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charts/chartEx2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charts/chart1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2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3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4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5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6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7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8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9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sldIdLst>
    <p:sldId id="256" r:id="rId2"/>
    <p:sldId id="267" r:id="rId3"/>
    <p:sldId id="276" r:id="rId4"/>
    <p:sldId id="258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660"/>
  </p:normalViewPr>
  <p:slideViewPr>
    <p:cSldViewPr snapToGrid="0">
      <p:cViewPr varScale="1">
        <p:scale>
          <a:sx n="71" d="100"/>
          <a:sy n="71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hakt\Desktop\wgita\Compilation%20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hakt\Desktop\wgita\Compilation%20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hakt\Desktop\wgita\Compilation%20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hakt\Desktop\wgita\Compilation%20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hakt\Desktop\wgita\Compilation%20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hakt\Desktop\wgita\Compilation%20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hakt\Desktop\wgita\Compilation%20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hakt\Desktop\wgita\Compilation%20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hakt\Desktop\wgita\Compilation%20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C:\Users\shakt\Desktop\wgita\Compilation%20.xlsx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C:\Users\shakt\Desktop\wgita\Compilation%2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[Compilation .xlsx]chart 5.1.1!PivotTable3</c:name>
    <c:fmtId val="19"/>
  </c:pivotSource>
  <c:chart>
    <c:autoTitleDeleted val="1"/>
    <c:pivotFmts>
      <c:pivotFmt>
        <c:idx val="0"/>
        <c:dLbl>
          <c:idx val="0"/>
          <c:dLblPos val="inEnd"/>
          <c:showLegendKey val="0"/>
          <c:showVal val="1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dLbl>
          <c:idx val="0"/>
          <c:dLblPos val="in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dLbl>
          <c:idx val="0"/>
          <c:dLblPos val="in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dLbl>
          <c:idx val="0"/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gradFill>
            <a:gsLst>
              <a:gs pos="0">
                <a:schemeClr val="accent1"/>
              </a:gs>
              <a:gs pos="100000">
                <a:schemeClr val="accent1">
                  <a:lumMod val="84000"/>
                </a:schemeClr>
              </a:gs>
            </a:gsLst>
            <a:lin ang="5400000" scaled="1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dLbl>
          <c:idx val="0"/>
          <c:dLblPos val="in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dLbl>
          <c:idx val="0"/>
          <c:dLblPos val="in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dLbl>
          <c:idx val="0"/>
          <c:dLblPos val="in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gradFill>
            <a:gsLst>
              <a:gs pos="0">
                <a:schemeClr val="accent1"/>
              </a:gs>
              <a:gs pos="100000">
                <a:schemeClr val="accent1">
                  <a:lumMod val="84000"/>
                </a:schemeClr>
              </a:gs>
            </a:gsLst>
            <a:lin ang="5400000" scaled="1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</c:pivotFmt>
      <c:pivotFmt>
        <c:idx val="9"/>
        <c:spPr>
          <a:gradFill>
            <a:gsLst>
              <a:gs pos="0">
                <a:schemeClr val="accent1"/>
              </a:gs>
              <a:gs pos="100000">
                <a:schemeClr val="accent1">
                  <a:lumMod val="84000"/>
                </a:schemeClr>
              </a:gs>
            </a:gsLst>
            <a:lin ang="5400000" scaled="1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</c:pivotFmt>
      <c:pivotFmt>
        <c:idx val="10"/>
        <c:spPr>
          <a:gradFill>
            <a:gsLst>
              <a:gs pos="0">
                <a:schemeClr val="accent1"/>
              </a:gs>
              <a:gs pos="100000">
                <a:schemeClr val="accent1">
                  <a:lumMod val="84000"/>
                </a:schemeClr>
              </a:gs>
            </a:gsLst>
            <a:lin ang="5400000" scaled="1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gradFill>
            <a:gsLst>
              <a:gs pos="0">
                <a:schemeClr val="accent1"/>
              </a:gs>
              <a:gs pos="100000">
                <a:schemeClr val="accent1">
                  <a:lumMod val="84000"/>
                </a:schemeClr>
              </a:gs>
            </a:gsLst>
            <a:lin ang="5400000" scaled="1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gradFill>
            <a:gsLst>
              <a:gs pos="0">
                <a:schemeClr val="accent1"/>
              </a:gs>
              <a:gs pos="100000">
                <a:schemeClr val="accent1">
                  <a:lumMod val="84000"/>
                </a:schemeClr>
              </a:gs>
            </a:gsLst>
            <a:lin ang="5400000" scaled="1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gradFill>
            <a:gsLst>
              <a:gs pos="0">
                <a:schemeClr val="accent1"/>
              </a:gs>
              <a:gs pos="100000">
                <a:schemeClr val="accent1">
                  <a:lumMod val="84000"/>
                </a:schemeClr>
              </a:gs>
            </a:gsLst>
            <a:lin ang="5400000" scaled="1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gradFill>
            <a:gsLst>
              <a:gs pos="0">
                <a:schemeClr val="accent1"/>
              </a:gs>
              <a:gs pos="100000">
                <a:schemeClr val="accent1">
                  <a:lumMod val="84000"/>
                </a:schemeClr>
              </a:gs>
            </a:gsLst>
            <a:lin ang="5400000" scaled="1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gradFill>
            <a:gsLst>
              <a:gs pos="0">
                <a:schemeClr val="accent1"/>
              </a:gs>
              <a:gs pos="100000">
                <a:schemeClr val="accent1">
                  <a:lumMod val="84000"/>
                </a:schemeClr>
              </a:gs>
            </a:gsLst>
            <a:lin ang="5400000" scaled="1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gradFill>
            <a:gsLst>
              <a:gs pos="0">
                <a:schemeClr val="accent1"/>
              </a:gs>
              <a:gs pos="100000">
                <a:schemeClr val="accent1">
                  <a:lumMod val="84000"/>
                </a:schemeClr>
              </a:gs>
            </a:gsLst>
            <a:lin ang="5400000" scaled="1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gradFill>
            <a:gsLst>
              <a:gs pos="0">
                <a:schemeClr val="accent1"/>
              </a:gs>
              <a:gs pos="100000">
                <a:schemeClr val="accent1">
                  <a:lumMod val="84000"/>
                </a:schemeClr>
              </a:gs>
            </a:gsLst>
            <a:lin ang="5400000" scaled="1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gradFill>
            <a:gsLst>
              <a:gs pos="0">
                <a:schemeClr val="accent1"/>
              </a:gs>
              <a:gs pos="100000">
                <a:schemeClr val="accent1">
                  <a:lumMod val="84000"/>
                </a:schemeClr>
              </a:gs>
            </a:gsLst>
            <a:lin ang="5400000" scaled="1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gradFill>
            <a:gsLst>
              <a:gs pos="0">
                <a:schemeClr val="accent1"/>
              </a:gs>
              <a:gs pos="100000">
                <a:schemeClr val="accent1">
                  <a:lumMod val="84000"/>
                </a:schemeClr>
              </a:gs>
            </a:gsLst>
            <a:lin ang="5400000" scaled="1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gradFill>
            <a:gsLst>
              <a:gs pos="0">
                <a:schemeClr val="accent1"/>
              </a:gs>
              <a:gs pos="100000">
                <a:schemeClr val="accent1">
                  <a:lumMod val="84000"/>
                </a:schemeClr>
              </a:gs>
            </a:gsLst>
            <a:lin ang="5400000" scaled="1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gradFill>
            <a:gsLst>
              <a:gs pos="0">
                <a:schemeClr val="accent1"/>
              </a:gs>
              <a:gs pos="100000">
                <a:schemeClr val="accent1">
                  <a:lumMod val="84000"/>
                </a:schemeClr>
              </a:gs>
            </a:gsLst>
            <a:lin ang="5400000" scaled="1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gradFill>
            <a:gsLst>
              <a:gs pos="0">
                <a:schemeClr val="accent1"/>
              </a:gs>
              <a:gs pos="100000">
                <a:schemeClr val="accent1">
                  <a:lumMod val="84000"/>
                </a:schemeClr>
              </a:gs>
            </a:gsLst>
            <a:lin ang="5400000" scaled="1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gradFill>
            <a:gsLst>
              <a:gs pos="0">
                <a:schemeClr val="accent1"/>
              </a:gs>
              <a:gs pos="100000">
                <a:schemeClr val="accent1">
                  <a:lumMod val="84000"/>
                </a:schemeClr>
              </a:gs>
            </a:gsLst>
            <a:lin ang="5400000" scaled="1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5.2692038495188102E-2"/>
          <c:y val="7.407407407407407E-2"/>
          <c:w val="0.90286351706036749"/>
          <c:h val="0.84167468649752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'chart 5.1.1'!$B$3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4194-4C52-B3F8-2EB7938537D7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194-4C52-B3F8-2EB7938537D7}"/>
              </c:ext>
            </c:extLst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194-4C52-B3F8-2EB7938537D7}"/>
              </c:ext>
            </c:extLst>
          </c:dPt>
          <c:dLbls>
            <c:dLbl>
              <c:idx val="0"/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194-4C52-B3F8-2EB7938537D7}"/>
                </c:ext>
              </c:extLst>
            </c:dLbl>
            <c:dLbl>
              <c:idx val="1"/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194-4C52-B3F8-2EB7938537D7}"/>
                </c:ext>
              </c:extLst>
            </c:dLbl>
            <c:dLbl>
              <c:idx val="2"/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194-4C52-B3F8-2EB7938537D7}"/>
                </c:ext>
              </c:extLst>
            </c:dLbl>
            <c:dLbl>
              <c:idx val="3"/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194-4C52-B3F8-2EB7938537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'chart 5.1.1'!$A$4:$A$8</c:f>
              <c:strCache>
                <c:ptCount val="4"/>
                <c:pt idx="0">
                  <c:v>Bespoke</c:v>
                </c:pt>
                <c:pt idx="1">
                  <c:v>off the shelf</c:v>
                </c:pt>
                <c:pt idx="2">
                  <c:v>All</c:v>
                </c:pt>
                <c:pt idx="3">
                  <c:v>Mixed</c:v>
                </c:pt>
              </c:strCache>
            </c:strRef>
          </c:cat>
          <c:val>
            <c:numRef>
              <c:f>'chart 5.1.1'!$B$4:$B$8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7</c:v>
                </c:pt>
                <c:pt idx="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194-4C52-B3F8-2EB7938537D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44798527"/>
        <c:axId val="144808511"/>
      </c:barChart>
      <c:catAx>
        <c:axId val="14479852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4808511"/>
        <c:crosses val="autoZero"/>
        <c:auto val="1"/>
        <c:lblAlgn val="ctr"/>
        <c:lblOffset val="100"/>
        <c:noMultiLvlLbl val="0"/>
      </c:catAx>
      <c:valAx>
        <c:axId val="14480851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47985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[Compilation .xlsx]5.1 p!PivotTable3</c:name>
    <c:fmtId val="14"/>
  </c:pivotSource>
  <c:chart>
    <c:autoTitleDeleted val="1"/>
    <c:pivotFmts>
      <c:pivotFmt>
        <c:idx val="0"/>
        <c:dLbl>
          <c:idx val="0"/>
          <c:dLblPos val="inEnd"/>
          <c:showLegendKey val="0"/>
          <c:showVal val="1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dLbl>
          <c:idx val="0"/>
          <c:dLblPos val="in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dLbl>
          <c:idx val="0"/>
          <c:dLblPos val="in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dLbl>
          <c:idx val="0"/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c:spPr>
        <c:marker>
          <c:symbol val="circle"/>
          <c:size val="6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dLbl>
          <c:idx val="0"/>
          <c:dLblPos val="in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dLbl>
          <c:idx val="0"/>
          <c:dLblPos val="in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dLbl>
          <c:idx val="0"/>
          <c:dLblPos val="in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c:spPr>
      </c:pivotFmt>
      <c:pivotFmt>
        <c:idx val="10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c:spPr>
      </c:pivotFmt>
      <c:pivotFmt>
        <c:idx val="11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c:spPr>
      </c:pivotFmt>
      <c:pivotFmt>
        <c:idx val="13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c:spPr>
      </c:pivotFmt>
    </c:pivotFmts>
    <c:plotArea>
      <c:layout/>
      <c:doughnutChart>
        <c:varyColors val="1"/>
        <c:ser>
          <c:idx val="0"/>
          <c:order val="0"/>
          <c:tx>
            <c:strRef>
              <c:f>'5.1 p'!$B$3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630-4955-8993-302E06CCFCC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630-4955-8993-302E06CCFCC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'5.1 p'!$A$4:$A$6</c:f>
              <c:strCache>
                <c:ptCount val="2"/>
                <c:pt idx="0">
                  <c:v>No</c:v>
                </c:pt>
                <c:pt idx="1">
                  <c:v>Yes</c:v>
                </c:pt>
              </c:strCache>
            </c:strRef>
          </c:cat>
          <c:val>
            <c:numRef>
              <c:f>'5.1 p'!$B$4:$B$6</c:f>
              <c:numCache>
                <c:formatCode>General</c:formatCode>
                <c:ptCount val="2"/>
                <c:pt idx="0">
                  <c:v>5</c:v>
                </c:pt>
                <c:pt idx="1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630-4955-8993-302E06CCFCC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[Compilation .xlsx]chart 5.1.3!PivotTable9</c:name>
    <c:fmtId val="4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'chart 5.1.3'!$B$3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8A6D-499A-9FA6-F98685AD19A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8A6D-499A-9FA6-F98685AD19A8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A6D-499A-9FA6-F98685AD19A8}"/>
              </c:ext>
            </c:extLst>
          </c:dPt>
          <c:cat>
            <c:strRef>
              <c:f>'chart 5.1.3'!$A$4:$A$6</c:f>
              <c:strCache>
                <c:ptCount val="3"/>
                <c:pt idx="0">
                  <c:v>Governmental framework</c:v>
                </c:pt>
                <c:pt idx="1">
                  <c:v>Combination of both</c:v>
                </c:pt>
                <c:pt idx="2">
                  <c:v>None</c:v>
                </c:pt>
              </c:strCache>
            </c:strRef>
          </c:cat>
          <c:val>
            <c:numRef>
              <c:f>'chart 5.1.3'!$B$4:$B$6</c:f>
              <c:numCache>
                <c:formatCode>General</c:formatCode>
                <c:ptCount val="3"/>
                <c:pt idx="0">
                  <c:v>11</c:v>
                </c:pt>
                <c:pt idx="1">
                  <c:v>10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6D-499A-9FA6-F98685AD19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04269535"/>
        <c:axId val="104267039"/>
      </c:barChart>
      <c:catAx>
        <c:axId val="1042695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267039"/>
        <c:crosses val="autoZero"/>
        <c:auto val="1"/>
        <c:lblAlgn val="ctr"/>
        <c:lblOffset val="100"/>
        <c:noMultiLvlLbl val="0"/>
      </c:catAx>
      <c:valAx>
        <c:axId val="1042670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2695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[Compilation .xlsx]chart 5.2.1!PivotTable15</c:name>
    <c:fmtId val="3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'chart 5.2.1'!$B$3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05CC-404B-90EC-DAC53BCAA13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5CC-404B-90EC-DAC53BCAA136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5CC-404B-90EC-DAC53BCAA13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'chart 5.2.1'!$A$4:$A$6</c:f>
              <c:strCache>
                <c:ptCount val="3"/>
                <c:pt idx="0">
                  <c:v>Other auditors are trained for IT audits</c:v>
                </c:pt>
                <c:pt idx="1">
                  <c:v>exclusive pools of IT auditors</c:v>
                </c:pt>
                <c:pt idx="2">
                  <c:v>combined approach</c:v>
                </c:pt>
              </c:strCache>
            </c:strRef>
          </c:cat>
          <c:val>
            <c:numRef>
              <c:f>'chart 5.2.1'!$B$4:$B$6</c:f>
              <c:numCache>
                <c:formatCode>General</c:formatCode>
                <c:ptCount val="3"/>
                <c:pt idx="0">
                  <c:v>3</c:v>
                </c:pt>
                <c:pt idx="1">
                  <c:v>11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CC-404B-90EC-DAC53BCAA13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253775183"/>
        <c:axId val="1253773519"/>
      </c:barChart>
      <c:catAx>
        <c:axId val="1253775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3773519"/>
        <c:crosses val="autoZero"/>
        <c:auto val="1"/>
        <c:lblAlgn val="ctr"/>
        <c:lblOffset val="100"/>
        <c:noMultiLvlLbl val="0"/>
      </c:catAx>
      <c:valAx>
        <c:axId val="12537735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37751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[Compilation .xlsx]chart 5.2.2!PivotTable60</c:name>
    <c:fmtId val="3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</c:pivotFmt>
    </c:pivotFmts>
    <c:plotArea>
      <c:layout/>
      <c:pieChart>
        <c:varyColors val="1"/>
        <c:ser>
          <c:idx val="0"/>
          <c:order val="0"/>
          <c:tx>
            <c:strRef>
              <c:f>'chart 5.2.2'!$B$3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742-4A47-9143-27D53DA03AE9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742-4A47-9143-27D53DA03AE9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742-4A47-9143-27D53DA03AE9}"/>
              </c:ext>
            </c:extLst>
          </c:dPt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'chart 5.2.2'!$A$4:$A$6</c:f>
              <c:strCache>
                <c:ptCount val="3"/>
                <c:pt idx="0">
                  <c:v>In planning for that</c:v>
                </c:pt>
                <c:pt idx="1">
                  <c:v>No</c:v>
                </c:pt>
                <c:pt idx="2">
                  <c:v>Yes</c:v>
                </c:pt>
              </c:strCache>
            </c:strRef>
          </c:cat>
          <c:val>
            <c:numRef>
              <c:f>'chart 5.2.2'!$B$4:$B$6</c:f>
              <c:numCache>
                <c:formatCode>General</c:formatCode>
                <c:ptCount val="3"/>
                <c:pt idx="0">
                  <c:v>1</c:v>
                </c:pt>
                <c:pt idx="1">
                  <c:v>16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742-4A47-9143-27D53DA03AE9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[Compilation .xlsx]chart 5.2.3!PivotTable71</c:name>
    <c:fmtId val="5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'chart 5.2.3'!$B$3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39B-4F75-9885-193CDDE11D1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39B-4F75-9885-193CDDE11D1E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39B-4F75-9885-193CDDE11D1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'chart 5.2.3'!$A$4:$A$7</c:f>
              <c:strCache>
                <c:ptCount val="4"/>
                <c:pt idx="0">
                  <c:v>Specialisation based on training and experience</c:v>
                </c:pt>
                <c:pt idx="1">
                  <c:v>Separate recruitment</c:v>
                </c:pt>
                <c:pt idx="2">
                  <c:v>Both</c:v>
                </c:pt>
                <c:pt idx="3">
                  <c:v> Others</c:v>
                </c:pt>
              </c:strCache>
            </c:strRef>
          </c:cat>
          <c:val>
            <c:numRef>
              <c:f>'chart 5.2.3'!$B$4:$B$7</c:f>
              <c:numCache>
                <c:formatCode>General</c:formatCode>
                <c:ptCount val="4"/>
                <c:pt idx="0">
                  <c:v>11</c:v>
                </c:pt>
                <c:pt idx="1">
                  <c:v>7</c:v>
                </c:pt>
                <c:pt idx="2">
                  <c:v>3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9B-4F75-9885-193CDDE11D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7487023"/>
        <c:axId val="397492847"/>
      </c:barChart>
      <c:catAx>
        <c:axId val="3974870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7492847"/>
        <c:crosses val="autoZero"/>
        <c:auto val="1"/>
        <c:lblAlgn val="ctr"/>
        <c:lblOffset val="100"/>
        <c:noMultiLvlLbl val="0"/>
      </c:catAx>
      <c:valAx>
        <c:axId val="3974928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74870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[Compilation .xlsx]5.2 p!PivotTable4</c:name>
    <c:fmtId val="12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  <c:marker>
          <c:symbol val="circle"/>
          <c:size val="6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</c:pivotFmt>
      <c:pivotFmt>
        <c:idx val="2"/>
      </c:pivotFmt>
      <c:pivotFmt>
        <c:idx val="3"/>
        <c:dLbl>
          <c:idx val="0"/>
          <c:layout>
            <c:manualLayout>
              <c:x val="-6.6666666666666666E-2"/>
              <c:y val="-1.3888888888888888E-2"/>
            </c:manualLayout>
          </c:layout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xForSave val="1"/>
            </c:ext>
          </c:extLst>
        </c:dLbl>
      </c:pivotFmt>
      <c:pivotFmt>
        <c:idx val="5"/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xForSave val="1"/>
            </c:ext>
          </c:extLst>
        </c:dLbl>
      </c:pivotFmt>
      <c:pivotFmt>
        <c:idx val="6"/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xForSave val="1"/>
            </c:ext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9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10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12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</c:pivotFmts>
    <c:plotArea>
      <c:layout/>
      <c:doughnutChart>
        <c:varyColors val="1"/>
        <c:ser>
          <c:idx val="0"/>
          <c:order val="0"/>
          <c:tx>
            <c:strRef>
              <c:f>'5.2 p'!$B$3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43D-4B5C-878B-00A3F3A6982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43D-4B5C-878B-00A3F3A6982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'5.2 p'!$A$4:$A$6</c:f>
              <c:strCache>
                <c:ptCount val="2"/>
                <c:pt idx="0">
                  <c:v>No</c:v>
                </c:pt>
                <c:pt idx="1">
                  <c:v>Yes</c:v>
                </c:pt>
              </c:strCache>
            </c:strRef>
          </c:cat>
          <c:val>
            <c:numRef>
              <c:f>'5.2 p'!$B$4:$B$6</c:f>
              <c:numCache>
                <c:formatCode>General</c:formatCode>
                <c:ptCount val="2"/>
                <c:pt idx="0">
                  <c:v>5</c:v>
                </c:pt>
                <c:pt idx="1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43D-4B5C-878B-00A3F3A6982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653A-4A00-A356-AD24BD0B80AA}"/>
              </c:ext>
            </c:extLst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53A-4A00-A356-AD24BD0B80AA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653A-4A00-A356-AD24BD0B80AA}"/>
              </c:ext>
            </c:extLst>
          </c:dPt>
          <c:dPt>
            <c:idx val="4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53A-4A00-A356-AD24BD0B80AA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653A-4A00-A356-AD24BD0B80A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Sheet12!$A$8:$G$8</c:f>
              <c:strCache>
                <c:ptCount val="6"/>
                <c:pt idx="0">
                  <c:v>ERP systems</c:v>
                </c:pt>
                <c:pt idx="1">
                  <c:v>Financial accounting and management</c:v>
                </c:pt>
                <c:pt idx="2">
                  <c:v>Social Sector Programmes and Beneficiary Management IT Systems</c:v>
                </c:pt>
                <c:pt idx="3">
                  <c:v>Transaction processing systems and E-Governance Systems for service delivery</c:v>
                </c:pt>
                <c:pt idx="4">
                  <c:v>MIS</c:v>
                </c:pt>
                <c:pt idx="5">
                  <c:v>Others</c:v>
                </c:pt>
              </c:strCache>
            </c:strRef>
          </c:cat>
          <c:val>
            <c:numRef>
              <c:f>Sheet12!$A$9:$G$9</c:f>
              <c:numCache>
                <c:formatCode>General</c:formatCode>
                <c:ptCount val="7"/>
                <c:pt idx="0">
                  <c:v>11</c:v>
                </c:pt>
                <c:pt idx="1">
                  <c:v>14</c:v>
                </c:pt>
                <c:pt idx="2">
                  <c:v>13</c:v>
                </c:pt>
                <c:pt idx="3">
                  <c:v>16</c:v>
                </c:pt>
                <c:pt idx="4">
                  <c:v>5</c:v>
                </c:pt>
                <c:pt idx="5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3A-4A00-A356-AD24BD0B80A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75300591"/>
        <c:axId val="275311407"/>
      </c:barChart>
      <c:catAx>
        <c:axId val="275300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5311407"/>
        <c:crosses val="autoZero"/>
        <c:auto val="1"/>
        <c:lblAlgn val="ctr"/>
        <c:lblOffset val="100"/>
        <c:noMultiLvlLbl val="0"/>
      </c:catAx>
      <c:valAx>
        <c:axId val="2753114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53005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[Compilation .xlsx]Sheet7!PivotTable6</c:name>
    <c:fmtId val="3"/>
  </c:pivotSource>
  <c:chart>
    <c:autoTitleDeleted val="1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</c:pivotFmts>
    <c:plotArea>
      <c:layout/>
      <c:pieChart>
        <c:varyColors val="1"/>
        <c:ser>
          <c:idx val="0"/>
          <c:order val="0"/>
          <c:tx>
            <c:strRef>
              <c:f>Sheet7!$B$3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205-4F74-85B0-A5D927EA7D7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205-4F74-85B0-A5D927EA7D7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Sheet7!$A$4:$A$6</c:f>
              <c:strCache>
                <c:ptCount val="2"/>
                <c:pt idx="0">
                  <c:v>Both</c:v>
                </c:pt>
                <c:pt idx="1">
                  <c:v>to support the objectives</c:v>
                </c:pt>
              </c:strCache>
            </c:strRef>
          </c:cat>
          <c:val>
            <c:numRef>
              <c:f>Sheet7!$B$4:$B$6</c:f>
              <c:numCache>
                <c:formatCode>General</c:formatCode>
                <c:ptCount val="2"/>
                <c:pt idx="0">
                  <c:v>12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205-4F74-85B0-A5D927EA7D77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Sheet1!$E$3:$E$36</cx:f>
        <cx:lvl ptCount="34">
          <cx:pt idx="0">Angola</cx:pt>
          <cx:pt idx="1">Botswana</cx:pt>
          <cx:pt idx="2">Eritrea</cx:pt>
          <cx:pt idx="3">Eswatini</cx:pt>
          <cx:pt idx="4">Ethiopia</cx:pt>
          <cx:pt idx="5">Gambia</cx:pt>
          <cx:pt idx="6">Ghana</cx:pt>
          <cx:pt idx="7">Kenya</cx:pt>
          <cx:pt idx="8">Nairobi</cx:pt>
          <cx:pt idx="9">Lesotho</cx:pt>
          <cx:pt idx="10">Liberia</cx:pt>
          <cx:pt idx="11">Malawi</cx:pt>
          <cx:pt idx="12">Mauritius</cx:pt>
          <cx:pt idx="13">Mozambique</cx:pt>
          <cx:pt idx="14">Namibia</cx:pt>
          <cx:pt idx="15">Nigeria</cx:pt>
          <cx:pt idx="16">Rwanda</cx:pt>
          <cx:pt idx="17">Seychelles</cx:pt>
          <cx:pt idx="18">Sierra Leone</cx:pt>
          <cx:pt idx="19">Somalia</cx:pt>
          <cx:pt idx="20">South Africa</cx:pt>
          <cx:pt idx="21">South Sudan</cx:pt>
          <cx:pt idx="22">Sudan</cx:pt>
          <cx:pt idx="23">Uganda</cx:pt>
          <cx:pt idx="24">United Republic of Tanzania</cx:pt>
          <cx:pt idx="25">Zambia</cx:pt>
          <cx:pt idx="26">Zimbabwe</cx:pt>
          <cx:pt idx="27">Bangladesh</cx:pt>
          <cx:pt idx="28">Kuwait</cx:pt>
          <cx:pt idx="29">Turkey</cx:pt>
          <cx:pt idx="30">Peru</cx:pt>
          <cx:pt idx="31">USA</cx:pt>
          <cx:pt idx="32">Australia </cx:pt>
          <cx:pt idx="33">India</cx:pt>
        </cx:lvl>
      </cx:strDim>
      <cx:numDim type="colorVal">
        <cx:f>Sheet1!$F$3:$F$36</cx:f>
        <cx:lvl ptCount="34" formatCode="General">
          <cx:pt idx="0">1</cx:pt>
          <cx:pt idx="1">1</cx:pt>
          <cx:pt idx="2">1</cx:pt>
          <cx:pt idx="3">1</cx:pt>
          <cx:pt idx="4">1</cx:pt>
          <cx:pt idx="5">1</cx:pt>
          <cx:pt idx="6">1</cx:pt>
          <cx:pt idx="7">1</cx:pt>
          <cx:pt idx="8">1</cx:pt>
          <cx:pt idx="9">1</cx:pt>
          <cx:pt idx="10">1</cx:pt>
          <cx:pt idx="11">1</cx:pt>
          <cx:pt idx="12">1</cx:pt>
          <cx:pt idx="13">1</cx:pt>
          <cx:pt idx="14">1</cx:pt>
          <cx:pt idx="15">1</cx:pt>
          <cx:pt idx="16">1</cx:pt>
          <cx:pt idx="17">1</cx:pt>
          <cx:pt idx="18">1</cx:pt>
          <cx:pt idx="19">1</cx:pt>
          <cx:pt idx="20">1</cx:pt>
          <cx:pt idx="21">1</cx:pt>
          <cx:pt idx="22">1</cx:pt>
          <cx:pt idx="23">1</cx:pt>
          <cx:pt idx="24">1</cx:pt>
          <cx:pt idx="25">1</cx:pt>
          <cx:pt idx="26">1</cx:pt>
          <cx:pt idx="27">1</cx:pt>
          <cx:pt idx="28">1</cx:pt>
          <cx:pt idx="29">1</cx:pt>
          <cx:pt idx="30">1</cx:pt>
          <cx:pt idx="31">1</cx:pt>
          <cx:pt idx="32">1</cx:pt>
          <cx:pt idx="33">1</cx:pt>
        </cx:lvl>
      </cx:numDim>
    </cx:data>
  </cx:chartData>
  <cx:chart>
    <cx:plotArea>
      <cx:plotAreaRegion>
        <cx:series layoutId="regionMap" uniqueId="{6B0C701A-A02B-4B6E-8F56-9BE05A1A1CFA}">
          <cx:dataPt idx="27">
            <cx:spPr>
              <a:solidFill>
                <a:srgbClr val="FFC000">
                  <a:lumMod val="75000"/>
                </a:srgbClr>
              </a:solidFill>
            </cx:spPr>
          </cx:dataPt>
          <cx:dataPt idx="29">
            <cx:spPr>
              <a:solidFill>
                <a:srgbClr val="7030A0"/>
              </a:solidFill>
            </cx:spPr>
          </cx:dataPt>
          <cx:dataPt idx="30">
            <cx:spPr>
              <a:solidFill>
                <a:srgbClr val="4472C4">
                  <a:lumMod val="50000"/>
                </a:srgbClr>
              </a:solidFill>
            </cx:spPr>
          </cx:dataPt>
          <cx:dataPt idx="31">
            <cx:spPr>
              <a:solidFill>
                <a:srgbClr val="70AD47">
                  <a:lumMod val="60000"/>
                  <a:lumOff val="40000"/>
                </a:srgbClr>
              </a:solidFill>
            </cx:spPr>
          </cx:dataPt>
          <cx:dataPt idx="32">
            <cx:spPr>
              <a:solidFill>
                <a:srgbClr val="FFC000">
                  <a:lumMod val="60000"/>
                  <a:lumOff val="40000"/>
                </a:srgbClr>
              </a:solidFill>
            </cx:spPr>
          </cx:dataPt>
          <cx:dataPt idx="33">
            <cx:spPr>
              <a:solidFill>
                <a:srgbClr val="ED7D31"/>
              </a:solidFill>
            </cx:spPr>
          </cx:dataPt>
          <cx:dataId val="0"/>
          <cx:layoutPr>
            <cx:geography cultureLanguage="en-US" cultureRegion="IN" attribution="Powered by Bing">
              <cx:geoCache provider="{E9337A44-BEBE-4D9F-B70C-5C5E7DAFC167}">
                <cx:binary>7HxZc9s6tvVfSZ3njz4YCbDr9q06pEZLli3LjmO/sBzbIUGCBOfp198tKU5sHncnVe2vkod+kUmA
kMG9NvawNqD/eej+8aCf7osPXaLT8h8P3T//CKsq+8eff5YP4VNyX54k6qEwpflSnTyY5E/z5Yt6
ePrzsbhvVRr8SRBmfz6E90X11P3xv/8D3xY8mbV5uK+USbf1U9FfPpW1rsp/0/dm14cHU6fVfngA
3/TPP/5KA6Pv//jwlFaq6q/67Omff7x65I8Pf46/6G//9IOGeVX1I4y1MDmh1JbEwZIzySX744M2
afC1G4sTLgTnRDicYYS5/fyvN/cJDP/xdA6TuX98LJ7K8sPXv9/HvZr692ZVGu/43p7Zz/Kv88Nr
/flarv/7P6MGeNFRywvRj6Xyo66x5F1Tle19+p6yJ+QES4EFlYxSSYV0Xgmf0BOJmY0FiN2RhBHy
Wvg/M6O3xf995AiA7x1jCNybXw/BtFBV8fSOCGB+QiXaaz3BlHB7pP1UnkhCsECEC+ikHPA5Lryj
9v/EfN6W/7eBI/F/ax9Lf3r566W/UcFTod5R+s4Jl8Tm1HEcSqSNKX2l/vIEOcymjhASU0GQeC38
n5jO28L/NnAk/G/tY+Fv5r9e+FOwPZVK1bMM3sHyE/uE22DdKcKg4NRBYNtfmH6KTxjInlMMxgkj
zkby/5kZvQ3A95EjBL53jCHY3f16COb3yef3VH9MTxiTGDvYphxTPDI+FhgnBkafSdvhVFBO+TP4
R+tzFT59+PGc3obg5dgRCC+7xjDMz349DGf3NbgBVZfP0niPpYBOiKQME4dSyhwbvXbEfB8FYYk5
c5AgYLJGUdBPTeltIF4MHeHwomcMw9n1r4dh9ZT27+gL0AnnAoyM49ggZCYkh2DnpTUSJxAkOQ7E
oZwSwGAEwQ+n87b4vw4bif5r61jsq+mvF/u0CpXJ3tMMyRN7732lsG0hmW3L13J39t1s7yYo6D9x
xl7gJ+bztui/v8lI+t87xgBMr349AH/VZVXc6/dEwCL8RBCJEbWp2Bt7/Fr3MWXgihGWkjtyDxZ+
Nn1fk7CfmdLbILx4mxEKL3rGMPz1G5ifefiuqZg4AbsDtgVjAsYfhPw6FLXwCUHc4QhBNsCoEAzS
5JeZwA+n87b4vw4bif5r61js88Wv1/7NvSrM5x9Gof//svC7dw7CrH0UBp5HOhBpQQYCwfAr+0fE
yV4tKOR+6JiEvwb+x/N5G/nncSPon5vH2N/9BoHX+qk0VWie3/89wq59Bkgp5NdICoYIfU0+EXlC
wCEhwAQegLBsZPd+YkJvC//bwJH0v7WPxb/e/fqld/FU1O8oe/sE8goHVHqfg0AWMoq3LMFPEOMQ
htk2Bm5E7n3SS4v3o+m8LfnjqJHYj41jmV/8BtHWWn1+X8rD3qd8NrKBLiYciKXXeYblnIDvB5aV
QxbCxN8TjZ+Yz9ty/zZwJPpv7WPpr38Dwmln6ir8sKsf79Nn3fvPjY442VPdgkEwxcGmy9ehFkUn
kF0IaoM5gliAIv78n4+h1k9O6W0QXg0eAfGqbwzG7jcwP2f3Gkodz9L4z3HYO14gXTF4VynhD/Dg
rxwvxLxg9yWi0C1tyL4hL3lpf348n7dBeB43kv9z81j0Zze/3vKfmWEf9eT107MI3kP8sBBsBlUH
im3EEKKvTRHlkJBDwi3AQSMEDOzI/P/cnP4FBC/eZwzDi66/QfEbcIBgBdS7koDWvgYEKDiYOUxw
BIzrq2UABThgOxD4YH5knkY4/MSE3gbh28ARAt/ax+Lf/PXrV8IlFOAe799zFZxA8QH032GIYcaI
fC194pw4BIoUEKHa4BP+ZoR+PJ+3hf88biT75+ax6C9/AyO0e+qhEK7103vyruzEFgLbQGtwjAQU
4V4bIQ4MOEhdADV7jIZGyv9zc3obgpdjRzC87BpDsfN+/SrYqaeiuP+wfjLpO3oECdUgByL+o7WH
uOcF+2phfAI+wIFKEMGESERgnbz0xj87pX+BxasXGqPxqvNveKx/AzxM8r6EIAUooN4PwQ/lhEKY
+royxziwVbZwgLP9W3j6w5n8CwSeX2Es/Of2v8n9N9iRcaeSz/ef23dcAxZ2ThBCHGLOfd3TAZ/w
ah2AP5CQlklk2wzZZCT9n5nP2+L/PnIk/+8dYwDufgefcEjQ/vpSqIf3dMrA+4BTplDxJ5AtQ336
tTECthzoIkigHQb2iDt0lBnsfnJWb0PxevQIjtedf4PkN4iQ3jlbxvbJnpwDLGAbki24eF0d2sdH
4DEk7E4Cfg4TjEdu4Ue5+7/A4DhsLPxj61jqu8mv9wDXwfvGpVBuEFCSA0oUoT0v7bw2QxT27EGR
dM9bO+CNOR4VQ388nbfl/jxuJPjn5rHkr+e/geRTVT09frh8yurPWj18MF8+XN2nw336rgU6G3Jl
G7IASJVhESAgj165BeAqoHqHiYBc4Zgtv14GPzOjtxH5PnKEyfeOMSpXv0Ga7N6ngb5/fCrDZ0H8
54zFfjck1N4Q1EdhFwADxX+FgQNbODhgJB3YT+M4h1TiZYT6c1N6G4WXY0c4vOwaI+H+BpZpVbf3
qnpHFICifsVRQyLwIlFgh/3CAvwF7OeT2GYjh/Dj6byNwPO4kfSfm8eSX/0GwdFVXcRP/ftJHjaj
OtJBDmwTRlA6GLtiIOz22RmDndqweQZ2DI9y5R9P523JP48bSf65eSz5q8vfwCfsIBA7rv3/3OxQ
qFECCQ1b4L/L9YXCWw5kDBisPlQVoKiAmA0Uxku7c310ULvqvvr31Mnb4h8NH6Ew6h2Dcf0b1A2+
7SP58CyX/xyT/26YeXWo5KA54/Mm4+MLy/TxPUMioK2Bm+BQIgN2Araw7g39i2UhwE0AYyq5jYTz
xrmRH87m7dXwddhoFXxtHWv/cvPrTdHLzbTvZZH+u294fKrqpxbA94j5vYCw/psWfDvY9lMQjNzV
e+HwXxf9r/fbfTv7N7mv7qeHQ4MvDr79+95nTEdD/11odYR0+fjPPyAmOpjf45G9/Ve8Cos2T+2H
uyfYU5A+PscF30Y93ZfV/mSiAPIJ4i5wI5BIHOnW9mnfBRWjEwdBrXS/Qwl2MO0ZwNQUVQij9vsG
gIsSzp4/Z0eKvNwzgtDH0QmcKIJQzbYpnPraM4fP73hhdB+Y9JtAvt5/SOvkwqi0KuG/UqBZsuNz
+7lySHH22xcoHBoQUL+CvBP6H+4v4UDo/vH/V/cEkdbW/LNjinAp6tLa5JV9hlRZlp5lBSvYBNGe
m1ZHV9IkalJHrZjn+1vBDV5GXIeeI7roikqpLm3C3EPn4SPh1WNTcLQ+Ph/jYeoDETc93BbI6LUd
BerFgMq5bwKbXB4esGJuu1ZgqdPUVnxWUmV5TGfleZjyYBnZzWPqO9nar8qzulHMzXQVX4Z+ky5q
k5IF0Xm9FXFtuU3SlY/GdhvLtx+LNGEuqsOvjw5RQxYILR2ekDlXTFyFaZTPgjpF0+NtHVRLkYvK
O9x2TpOcBYQ9GhLLK+7oYVYEXHjVkCerQXSWv2j2l4f7ug9fNfJqcMvU58tDh5W36aS0eILOSY6U
y3HYr/PBzurj5eEeO6hfS5LADI09Hz8ShZ02E6ATvLSW85IkcxUl+MYvdDn3qRUvOirMR5sEa1no
8HOXW6ln4YJsqigXZ74oB+/QwcJoEdVdcSP9rpsHWWHNA2H6j3XsnB4e0IOTeyKwPuqM6fNINpHb
DBW8XGYFu6TJo5WRbew6pE6M971bFY1y7QHXW1Ocsaisn8p8SN3UbssrMoTNzKFBtCpUTc6AP+QT
q4mtm6rg20C2+TE0Oq7NN1SdwYJ6oenSIRLqgvttOpAI7XV+pOlD0jitldPmzvbrKcqidlrWAVqi
PGGLqJeVJ6owPEv99iGuo3Iu0yI86xQp3SjvcjfBZXoRojC9AI1qByrOg9rQiV3JcpEMeeM5YSNP
o7jNbpQhZ6Ru6ZapuLoaSDyJaum7pMi0Wwg7wG6iq9Rrnb7yWkPVtIh0ucVdp6asj9OzNmU6mOi2
aF0p83qqe0RmTWJudJ9JCcdf2/icFqnrZ9ZMlkF+R3mdTvKhrzZZrIKV0fHyhV17Q3b7TayvZbc/
sgIpJIZTLbCRYL+T5qWVyIcqYEnYd3e2TunGlGhXwLa064bhGxIFcq6M4a5hrP9EUTNMYjQ4syTL
iasrzXcq5PXabvFDizu+46Vqp2FZ1pNS9iF2M1ZtaR2zReYPwdnhI9SSrBuq+xUP8WXAoyb0FJKR
S2NBXA42Yt6p2LpqMLnBnR/PmoGTaYDTLnb//ZvvTwi+enPYWgR7K+DtGdAWwBqNtKaNC1pA1T+5
b7I0niShFUyCWoSfk55NSFajT8wXYmbihC4ChdaDFdU7yV0dNfqTQhFb1UG3DWJUzUiYDa7fsv6i
T9TXj6LxYpUlFx2J/UnbKljAjr41qA1ucOI7EwTM+Rmcq+hPbW6Em/XDZV5EZqlzf9dljdlIKy8m
RZ/mpywRn3HuF/f7i+H5wkS+Vw5UrmEKfBc5UT4JiMrnAbK6HRpkEh4JwH+5zMCP/U1kdE9hwn50
vK+2CHuvTC9cStHXYcZETe/t0HZ1W/Kr1jh41uDGTNP9reoiZ6Fy7ek8RG4Vaqw9GffGA/Y6WqCS
6K2JbnoclVttdZvaEe0aesrtt6YKD81iqPzWDTuVLLQsimRibIxm6RWrI7ILEP4Sayted3uVqyzk
z6jyvzisAIVN2tBDgR1OA53H0yJlxbYVyCxAzfOJJpNEG/YFiPLbJqPDDY39bEIN78/Dwh/mbVi4
BUvkvCoq+rHJilMnztXnSvuF55sK1mBGkZuWA7bnue+zM1xsw2hIHvysJZ7QVb3psxivTZwPk47Z
xRrlQzJB2HIxstBHISprNQR+6/E4CG9JRLQ3DIKuFTLDdU3MtA/q8Ba8XbbQPl5jv/GniEfWIomb
cFvYVuTFoZXtnM6sh17rU2Fb50RAJWZSNJY1z2t8J0JxkZjOf2pkOSts0d3rOs+9uNb4PBaNK52a
zOtUZ6cyceqzLg/raVf7/lWVocLlqbIuY6fQrpF8hrQRX4QSx4tvLfsL4zLU8sfCju5k0vnX2KrV
rA7R4CVNPZzG2ceoAw/mhTFzJrJG8UwxFO5qkeAFr+TSCCtdd2n7Mapy0BEfazERqpfTlPSfBMH5
ylGi2PpxVnhCdfk88xGYitSOCy+xsnzuZzpaRq1vzXpVLfCQphcFrdIr3bWN15NILto8TK8a7ks3
iLNrbsJ8DZjmC8PzfN19u0IoyhdIVVuHt8mahQNddcOwLLu6PAfdKM9bEzoeCXI2N002S4wcdqaz
m0tQntOyzrKbumibFVVFAloOomZRY6+KAaxIU8btkgZF/6lhH7lvzrsw5PMG7H8ykR02p03gn3al
Vc/hJLpewQnEYZUNMprXGeUXNrbVRJZ+cNP5+yDCrviVbQe8nMmK6nCiKmtu2dRfhQI+DlesceI5
9cObw10sVLawGkqXjipnJtD1yu7lsLKyKJk5mMe9i4Z4mBKHWJO0jS40GaIrFfv5Ki26cqJEiXel
Se4aFno87O3QbRvl0W9X5RB+bWO8nMqq5R9rCH2ntvH1aTfYatf7zkPWtv3HMHVCNxM1vrJLga9y
q7u0lEQbtr+zbUd7NJN0eXgijltn6qStgHCiOUdlYoeJ25TKn/rYlm7WETKtaY28Mi/Kcx4SwKjM
m40fBY21K1hbrhkZAup2IqrWadFOOInYWWrKLJ76vF30dpuvQyS7C8XT/gJCi37SiiGZxodbJSxP
p0k5ZVltu7YpyDohHb2h6j4fMvOxTULbywermcRpb7nCzsrb2ihXsHyT5KS/Yxp1kzaq1SrTaXO1
b++xPzuC1xY8PFN2UG6brId3sAoxgzMQDdjJgtrzviZ8oXpLTHO/bT3ZKuwNuMtncZeU2wCV+SoJ
8hsexd0igiDY80mrL3mcbpO9ky5N3k7yOMCnXZT45w2vK9d0HpipL1bpxHesxZHbKm0vEkbQhDco
6l0/drJ50vSOa+UOvTE0DDxQg3R9uC00cnvfQtM4y6ol5n0+KWyfXvAy4rMAkWbthNpZRnkpFyEc
jz0bTGZNwzjWl02ZUg9ngTXPUoVcP8XpBbNVNNM1Jh5O8vRCQjg6icKAzxmWBpZqIzdZpdRV55BF
Ugc3VoJJsooV4xegSNnGtrL7Q4hSRdzx4LdhrJUodDSL+yg/7bveLOOE0EWapCJ2cdkELoqd7izJ
u3AX5dWq9pU41RxamtzxfBuVK5YS9rHTmddEfX6bBKlZ+FkWzDqDAzfotL9QWMNqSW3Uexkxk143
0SLmKL/EZUSO6YeuphVPPsLCD3ZdQPxZwTMxR1FJbrtyGTDa35Go8Wd50ok5/HKOFUs2pw7E80Eq
6XU95Lukl/qhSK3AjU1R7wrYIj3Rlpw3kUwugro7S2F1rWrVJRcDb8R8YKSaiTpIvHqwkwcrx16h
IliJBuLUuoLAvCvNVsNPvJQz1tsCgjkedC7zIXaPRaLmWSeyeqKLGFb2UPQXxNzGGU0fjSoHVzVx
vbOYwjPZ52fIqTsPjPnXOO4QzDU9ztxKNGg5tMl5aDjfRJ1JrqqwjiZ0n04SByVXOEjuQLWZVzPW
TQvR0Jui65UHWUO4DvOqulHMi/FFimX4WfaZPUGO066iOM+2WnWFa0tZX1DVQURJxEeZOuo6qBSb
404Vi5Lb6ookxUOl4uQBtf6cUeKSxibXSaMgg1SRenHb7m+jEHRaJlWwlRF9qitqXQ/MKqZCZ5An
sA4vK9Gy+KxSOFrJdsCrqqBRMMFwWul4b5eNG6egBl7DTexqLeq5r8thaofS+mhwEU2GNOyXRZ4F
N6xgT4JaEF4rTdYlZnd9n/uroZThNCo4drU/+KvDR7S/aoc2ntUFLtya+hZxoeSPJxlDyUQLn26S
IcumTp6EU3CxuJtSO9yWNr6NBG3pHbAVRXzaykLMUxamXm6GdDEYJOZ2xuSVCfWnqs2ThwhZ93ae
ZFdxUHggv2Id2z5Yf5FcxfsPJ7O8oUvQNkNBtY0GfyplfBckFdrZeuBLOKQCq9wUzV3d3HbK4htJ
jDUZEIaUW9sP3Lc0rBid7zowHAvZ2tGCq67faYhV3cMjqGOnpu6TT8jHeJra4i5tWDCJ2gxcPenx
ZZkZZzW61XXl0cRm+efGSi4hd+gu9N5sW223SVUqVoemw4eh0b0dVZc+i8giVxG9btpIT6yhABIh
T+l0MFU+G3pKvb7t+jUOrOYyaurbWFrh1nJ8PM0y35oX7RBNEG9Tz494sh4S3UzrZkhvQKCXiW0P
M1pZYgY/lNV6YeaLDdWRWftlNdNMXjhGLZK0gVeyk4GdJZn06i7da06U1ptBg4/VTX8XMTuaaNrb
4M9JN8nI0EZe5+fZLbijIGvI1Ik1JFW5DqYBD8RiKHy9ML5K3ELqpHCxCrV7+CpkLfwUsCgblk+H
1oDpgjConjHB0inwP/4icJpuxdRgeen+C1IZbHoZtY+tssBPDu2jZZzjRf/ccuiSPRA1DfyzStTo
lHZFPiE918ueDisBeeolCZ30MpfqzK8YvRG8uj+8guFUuqzh6dTPinCH6qY7j1I5AZeH1jHO8Trx
ywHokY5cdSnPp5Yl4vPCEOzGjdPfVaJrXZhpcGqZ7ItlWWYGmqK7Ld6b1Lp3ZnbIy48sabYWBN1e
jbtgBylR42Jc24+yu6FZVE0FJ+m878Quc0R0ZtM63JWNXna4Fm4QYnERpUUxPVx1qLU8wgLv4DiG
JBpO06HI3Sz3+0XWDI3rtDI4+/5RQb7u5YnZ6NKvZ33FmpvKylaO9rNVxJJ4njj5RAaZvOUAwbRI
rME7RgRI5M19VyYTZ2j82zS2lNvgGvI3YSdi4mjgKGogsWZRHFuRO6QS/HSjrG3QBPOQt/nFUZ1k
V8WfCeTRHo/8aJPW4umoRJkhC8EEWIGE1ZPDOsg1SheqceqJjeJN28Tcgx/4svBCd8nwNVCpTVPM
DrScVLqewi/EZLc6in1YZaG4Kulp3mYU7KbPJ7BsQSeGSj+afaav926iyI09cWiTebafJpMgFuy0
C+pmGuUZughC00whUYIUN6gsUGMWnndNejqEGd8a1MUrixoFyorCz6yZoj3b5VfxRZ7m1A3s1H4s
bU9mvnm0IxN4OsvmurOiteFpfC59B/RmaPs7TWvQmzZWYFSG1DuuoF7m2tVD/Ln1nWKrUNl7cVRo
LyiBQZvYvEBLnpXpAn9uMtVDRpWYudZxN+/Bu5wNCPKkQ3JyiMj6Jlrv1/xKxOKR06j2Dm+PjaNa
N6aNWx+gxLRbiyZcytp2Ks9INM24MtuQiOYq66LB5aJ3Tomf0NOB2p1b5zTcKV3tmYGgWOIoiCYm
x2TmF2bwnFzZ56Hli2UgMz3P8aC9IwYMfkDGHWTnnBHTN0A8tMOtsdWyTvoI4gWrWdR2JTyMZbCC
ALX/pNWshTwQTgGxjzlDxQTnvFxBbBdepaa+6AJJvCDpk+VhHfAUu0E66C0qri3ByrPAl+EmeySK
QpLtV2fC5uVlwWOxblNrWyNdXR6aVFvtokjhBOSUVrtkwAnoJCJTlDjWRVk2pJg74M2mVUC/1IjC
uoudtvesYfCrpcmLYjX4xp6FHBWbgDf2LNpfmcSP3ShmqWtJH6BSMx/IuskxQTquLh7HzGXGotOg
jvkq5wJCP9RjIFd1DfEZ5hPVh2bTtPllzOJ6iUVhNoemGKi5KST6/SyOmmAmwyqdDhnfuwFfTu3I
QZ+ELuY9UAp9g5Fnteksx4V/elCsgTn1MnfwxwLHvstAec78Hjm7wdirIHGyWx+D0vFakbM4qJJt
ngyxWwWQBWEcZ/NBczUL9nkCloXHLGHiqUVh1bYkdknQJw9p2F3wLOgvjp20s6p5nHdLIuNse1jm
gNnxrvfb6sxxskfciCXuougeChuxFzROcalYwmdW4lSrtMmTdYA+tRIFqwzlqVf7Ob2pbCuf9ggQ
C8UQXuBMbctElvNSB4NLesI3uaVaaycqXEKEMqw5ATOIrQH40MNlTO1skaMLplp0NMhdvChx6jz4
cQqcRg5BetQ1fFL1QeX6YPFmyvLj2D0iCMP9SbgPoBm4QtP1n5igZ5ik+XXpk8iFTNp/EtEEVyR/
QhEvXCBgsyu7Z8ksdTq2Um3drpUBbYsj1U8zZcuJX+yvooCt4cxzt6JVXcw0JcEVLZMaSB5lPepg
GcTcf0JNG7plXw/XiOvr1B+IOzSanflRNCxJUg0LnDnBuaMCPhGwcf8a52HmZmWYLfrMhMt+kQ61
/zDAD6V4QhB6bjHenzZJkM0KbYACgdC/C/t2UleVvdSQ3C9IpdpJto9YmAVePo1dkWvfq6kNLHwM
PkoP6vMxoT2C30WSXfAc8aUsy8ArWie5koPfbHmSTYTu/EtGtRvpCK+SpNNzINC6C5v0ZsJxm38E
hTauMEn4gKphnsJv/IRuGvRuG4X9U5Hyuzg03ScrBzbcCFZdhgXYDVw76RnxIcrt4sBa8L4HjQqT
ch7TrgMDC/Y3Vw5yEUrTc1Nn3Xmy74j2HWHNocOS6XmK/fZcpPhVx35Ek6KvIxYFL4HOa+tkAodC
8zttR3KiI6tea7CEGxZA0CgCn3zu2iWB1PIBG1x5WPTVOeatWdFYI6gLwBt0YAoLWJMPcKgrcWPp
RgUlO5YE1iwhNRB+pmAbjdpkQsrIvjWkhzoYT59oqHYR1E1uTJypaZI60ZmxA3uVVLWcJkzx6x5B
fthG1xCbtMUqVfv0XpcfUyJOrSCyPlpGFXMjowroUXgMA+YUeKPPnUK1W1vMbAvNp63f8XWD0vjU
p+qi1pRtfK3Yhid1fsZFkLhh0/BqDjapXcU1mwDOzawPEruc9cjoU0XCxoU3DK+BVoumkRqqDdCg
4bIgJl5GqMg3cNITGB2ZT5I0QKdl2HtRANF95uTD0jaKXBUR2haNHO4z+HavdEQNdjYkG22HsYda
VU8sU+t1mjSnVgRWwU4Sq1oWOo6n6LDoQVdOAzsPN3lBgYFqu9LDWplNZKF4IvtWesrX8cSpoOTo
+tx+NGFfnqaxH67bKv+M0ra7pDGsU9D/fFh3kGpcsQaS3hBSehvCGSiJwPTY8InabbKKshh4etJd
BVnpfw6d4XgRwcUhPC6rzL7G2KukLp+ssCzcKNXFFVeWntVyrfGA1qlgAaTX8DF0qb04Brltmmoo
9Sg5VcpmwMmi4raLpyyurFsI/NTCNl09s/e34L2nJRfJx5g75LSo0m5yeCzC4iaGMNy1UioABKvY
dA1UOtpAoFsc+BAy+i1fA0mtrlRWA5WS4Vsf6jwT4g+nUEfCs4MYCkgKptb+No8hAJUMfIIiMdSs
4nxJwrZdQxVASLdOUDiPik55GW3Si8MjUc+2g9Nlt6bOxUWL7dJluqQbCN/rXZNmazxI+cnSKJ/r
SKPZ4RYwvMSUJ5eWru1zjFvlHtolbbMpb3I9byHbSURsbVHVDGcZrLMi4f720GTyqF74geO4pKv8
7aGj0gaBe8hdJyqCKZBbYls5sdgWoWrcPHOKZdBB26GDYR8o4pifHe5olA3g5G4Fq/Gyxn7m2pAc
b60s5Juw7SfqkDCmBSGzY+HjGD4f9bLFAZ32kehmQYvZpv8/yr6sOVZcW/MX0c0MiujoByDnwXam
vW3vF8LeAxICISQx/vr7getUnaroe7r7hZAgnTZGw1rfsKhdpAesQXJVRGWYWgF22Ggu3jjPn+a8
Bt3sI5FNfcr18+BbQCYqpZ4b2yiEc8o6RFMOvD2fQB+ClNK72Y0Qk6Mm3K7S7XcTADpbnst6WJ9B
7NVxSmfkP9O9CYGZYSlEutc+9tLf+6IyP+xmovhPeTrgF8nq21TF9lnKEgnRHFbOee2X0yROmv/7
KbeLW0DnYbhtSEfuPktY69XPxXIQAUWY4M3FGayLhbwwzI9xq37KISg/loZP1Vej8H9jJFQ/zTci
PftXFPQyiameEJcqnbKSniQG70ur5X0NO2ZPZF8bs1P09SaW0cc8TcWOD0rWWR/234ciEEeb8/Dk
CPrG3bzjaRuGbNtE5QhmxCpvAFU/YqMxLBMnV/K5dETCLR+krW6C49oaXNc/Dpb/gly/TedIBHdg
wt1BD3mRrqSXEM6cCaqDjHuO0NlQ1S98ykXGcz1kawY62UGcEhXq49oNhoM15KlgBflduM52bbB/
Naze3lqlwfaPePsczhW/Wf7wHvS9fZIkKG9VTcLHuf2+Xuqd4spCGZ+KhTvuA3Z0G6rOX1RuWA7V
znQCqclCLxNdiENbII6ACIE8xAUWtNbpjpIFBKoHnJp4I8+sokAKC753JR/TviHFLbI5S7rYzB+j
HHSiijx8dIaxP1eB5Ag3mPrNrZPjWNUdK4+Lcee9sNn1XisyOXswZk1azOY4L4nUAjW1lvHeRTQD
ULYidRjdwbvYxkyJKTOaz/pme5a+FSPt9nyKWbp2e2cbrYu8VSHz7oqwukq73/ZL/oQ/Y95LqylT
wyfbnIrJYNTAKfFUirbb9lqN57wP5bEAK7Av7LF+yD0RZZaMyxffiHOXW28AeYv6aXYMRTQHfArR
S9hMSAy4vwlRG1CnpuZPoD6hsKDjUXUdaEfTW952EGWVhBHS0vUQmT6/6ikKkrya3a0T9QHyRWKi
feBBkMKhNUHWbUFJAk7ghjSa30Kn3doijK/rKV+742HOvcMYhLd1lK0jL2z7R4B24lq4HXI3i/pb
RFAqEbK1LmA4+9f2uVpIgrmLo8SjY55SXcptLqPmHjc0Shgp6k+vdJBd+95vp6Y76h37uIxfuCxK
DHlRbdaVQfjT3rcLRLGDMEe9sPEOP+TCnTdVEIzHPAy6Y0Dzn3qhN1mYh9nXdqUFn0CVkud4pS1r
5iQCCO1j0A/qPLRCZT1taVraTXn0QiO9rKghyui6EhuZUz9L423kgs5aeVCduAMizYrcGgTHALRK
VpOTdsgeL56n7YvbziwbqUUhBNAgRKO4bDZz7JY/AJ6Vt3Di+85liFbbfIwRkGPdn3M7OMXrl1XK
agFvRPNRhvFpxYSqsPe3RlKTfWlN6tCk/uz6j3Xf6CSvZbETqq2PJYi/TRiTxwkCokerrINk4KF+
XVtiICbDD8zXsUlQSif8NEHbZGBfH6exnTZfDDFiv6c85tEmWLEsCLp3IaM0GzwLTwz8HU31OBxZ
3Z0LwK7fUPUeq/rSKgpepFaptroh8urqJ0LzDrRkADzZ1YV1bpTgOzlP9bb2gLrxNr+uB6Uce/+f
BQzwlP5NwUCQpAewosLcCPQMIqzgH9qNipVTFwy2+OByYWwaNV40k/RkHLMZIXI51rH7DQhA/S50
d6QcIqnlDBvBr421E20HI4JNYUbvFBZkvnhNaEOYAGi+KlmBlbZTOmtrXoMKkV5aG/KAGRMhmsuP
blzr+0qxgggzCVQ3YdYJ82Oqcn4GqvfHwW/NpJOoFDtCZnGOZzvLndlc+nkmD2Y5cEv2B7cjP0Jg
Jg/l4IE2ra9sBlwMYlJ+w7pz8grOPmOvEwBEC/9a8PHFasDXjKgL+rgeaGR42hRhs3NZ6X+dcwa3
2MWjlBi7ItxR3liHMCf1SVMSQrSDTW3qhdh/ISejiVzAC+vDLyT2krHfgkeRm3HOQ4AMlkVSvw5/
I5kUj5YdQOHjRd6nr0US2EF9sMOJHbvSSwxr1WdBxjFVTZU/xADcp4YY697EjjhHwq93fTxNWyXJ
+Kbc3dfktQBQvSOuPgi3jX4tDWbC6NcQ6oNlCfazdPSmrNR0JF2DOM+N+3lfzv2dDKTd9ME8ARXj
42UOwuFSqbpKrGhG0k3s8aAQAWWSeiDWNb1JYMJcK/Y5iQIprKbfZFyD8AL3sYvxZ16DSNuJv+2b
fnqZqxovkBir0EvVNAFy/qYW0K/Kff/MeNEk7bI8sZH9Lquencc57h7miQAGtt0XiWXxQangpnTT
/18G/1IJ69/UO3DzutB8eJFDUBwlQKmBf6h3QkWEXGoHfVjLiFlwpjwS9TYQwfTVrbvR3CBM+a6d
90XQ9WKUS9MIs/QROrm7WnqmpsO3taUxedLIouSQ19ocnXn4tWIv7mg1G9VShHdsBjlEY7MhCDQ/
sax4SQV37J0QSB+cKuzO9WT9Mrbl7QPqYU5U4ESqutV7p43VOaCf2nauenhlY44nCD0YxpEPpaCd
N3tnVDJFIsJtxOBWnVp2B2L+HLC4Ojm8ba7KqehRegVg4YrkU7PRrgcKgSBuMgsNbjFCTlEdnGzX
WMkoZHwMZuO+rF2mihhpqAvBgVNuIjmBc+1dv92xXPmJEzDnagoVJWFdqcz2BNkTHQxbbeZmkStA
+6XVpYmfaYMsrh1VcI/8GatpxMJNpRET/eeVzbP/+XBRU2up/4fy49AbobbQ33VGNe0Id0nh/owd
kC6RM17swrV/EjR8PkWbqAWA5PSPekDi0lt+hKngRBvLAROnWWZ5g3VgJWJP1oJeBYF7t4KhevR6
/jE6Nn2zDEuHNnx3A1DIdiSzwOjqwif274eh8vj2P98YahIv4/IvVS7GLdQ4KB8AARVsKR4G799v
zXaauCo6X3+UPhP6vSy0czRFNz/YCG15HFfA+hyRuSDdjnwhA9cD+7O1duvg+LXr+mLYOn7B7qGg
ReaPbrvjTuzutDDz1m+cys6+ArcCGPPGVp4D1LWPT2uL/NkaYovtDcGY7UqQ8GKAEDHtkOKCoOEL
aub2PEWE+qOOh0d/iKGjsCVWCWGgnmUuK15t1Q9bU3f9Fqql4tUdxg78LvcBSOBqw7xnWXpvnYnj
3dcenFtIBLvKf1hFWnzuPkprqjZ88ABqOER9lDMWrXK0XnMOBew0hpAoMF4usqlk/QCkS2ITKdIf
EXiFEDEYkAnLclS3JgvqMr792eONF0GMgNA4r7PSL5L/k5rFnqNvgFXi90XkAplV+62n+e88LLqE
gm87rAtKBznUo8yrZF1yxs7fiJzPx1CvMA5jzhkhRZmC4GqTsZD3tunzU9NKh2VrU1rOlJTxOMXb
clISMXYBAl5Ydxmy9qFF2Hz+2o6+yOWC0K0CAm/aiN8xIxDbMzflWlT3bm5unlnGr+xuJmDqGEFm
HGCjaqvzDMBLDvTcEFLfodizHwygz4RTyAnHyWt2vHITzB7zC3f9G6hu95JbMt+EhR2dCMpBn6eY
yo3ASvGN2s4rd+p+98Um+WPLj6Lqyk0hOvUk3fDuSlUkzt72mu7NsofpxJAKpBIKWsDxlsZzy8ck
7rvhgSE+QfiPobMKIuRM8d+AUuCh1taYqTLm25wVUJVjk+mw/j8Sk5/WHmA1eQIsAB3ZBGYMPvgz
aAbnMYxElxBgOB/CsvFgy1bczOSrk1NAgUXDjqS9wv0g3U3shQv08oW+VGa4F8YkgRXVaeiW4plY
I716EEDRJX32l1Ol0Rlk0GyDqeFhSxVhuZVtY27rodKXGMDLE4ME9BbM7DfzYplQQDlHqy98UCGV
lTkOzb9VYfCeQ3K3/wLqkJAL3HUUp1iL2LMeC5IO0qFfrXk5Vy1XYyxTz//4nJ4NOUw+QlkHCDdE
dwCIcXBEmemR6dt6KhjN3ddldF2v1crpEgSi7km2jL2E1PHSTs7Wfu1ihTKbspTgnsfxsgZFUVHm
G9IEELYuMRIMDmSTR5bZOouoYr36V9dRCjRdYCM2Ul42ItN6dDoeP2o1l4c6bmTy17nciZprBOqF
1UH0uB68wd9C3jedmq4+074jMhXKahLuI44dS7u/93ZUHnTelmlLQ29nWWGbrqFiM3VqUeNf11hy
PbUeXJDK2Vz4Cb47L6ClqegbciE3bBIPsD0kVWO1dQPjvQS5V23X7pyrWSdwWqQT6cDP91YZ70Lr
DVQhHlXED51dgrwzcn5trUcVP1iuA9zWGN8+d8usz7VXJBa0AFvNAncbQTp27GavfKBDRVKwiSVE
n47cTQueg8wU0I5SjZ+Z+dSfhpiII5ZgtqkWsjuI5MHyQucF6vsR+rPS2uH7Ds6SmGPzNTebQhg9
QuMGkRm4G3gRaEYYGOGKD/he2fUHpD35E+/c/Kn3nE2t4/y69kLWD1c11ztHG8TRuvooAntD6YgZ
vLSAizmgV0zUfjou6K517oG/Qi4z++FJLxNzXrrR0iUcU4UhPYtm59Xirnwde8h3GBX0ytpcH3lt
i11V4xPBHBTZXw+pHiTEWxq/0YMkDUq/CWyxa7dW9maVvX5adwVIBdTTadUHc39QaQjR3d6fZrUh
lLPd12DtA7VhJaG7QNgYrMvVQXZtWhXe27pIrwceZcw35GntRGVwoO5Ufi1CDRg3A7LghSgLqtjY
LzYBpDdh0bPnOWJQBZW03K13nudxu9FlU+7WrUXnRm6mDe/bfLdK5G1hY+GsS8imRu/Bn0uarPJP
hjB2U9sGyg0pT/YCZbV6UvtKKrCGJfTbnVXVB9rpj3AMv9NFVNx25l3FUXvhrGyT3IIVZWxJ+Mak
uMvS93+3bZlglrk/a0S5ENS4+9xrhtTK1Y9xBCSRqCmastnvOfABmGtkDAo7gpwcqQKFLjnG7d7/
2RoDttNhJzNOGrAtk9f+8yNaVY8WdEmH0mU54BDpJ80ieoQUCBMCecnGAl6WjSHtDgZsyb5sHf4U
gmaHhpTo71+7CFKZJ9qL13Ub6EgZp5YHge6Q5+GtpcMRsrmNA7PAq/IQ0M8t7a9k1PRIGzHuZvBw
2TRH1XaCPiyNRcHfmeqe8ZY4DOMQC70nrN9tT98UN/UhB8m7tcPZS1rPmg4rte7a86WuJQWVwfUR
i2x7YbwfwDmI8NkBu5lYrMo/Q5pf41roL60I4jp+IHJMGgWsPO4czN/aRaLjw8FTWb2fNYYPSTS2
gmYOVKw7p6zbzItMc22aiWP/8qst49OQEABOmzaqIKhB2EUvdgfnDSaE42/GtnYhOvageV3kiAwC
gowp2h0BdYlnUYiksEp3M8ZdnLCprqDfLOmj7cr2DDlXdDAdMV/hyRqxWI0a0iYIzwiN5KEJeXWw
e9WeNOk+5pZMG0Qu7s6bpPeEbAZSbBceiHisN0q2ZGPhH7xZ7TNepHBvTl9cMMWChIXYgaMp1DfK
6feuaKbvgvRuWlWDfSbLed+Mx64FEAcHxpBZLpb+wVcXTAgsBshMylDE93ZWX+K8Uobd1szehKwZ
IZNNlXNsBZD+uMpP66kcUpPTVEuT0tGNsxoayXT0Od9znds3f2q6J12+8tCy69SXwt7qgKqsdipv
y3kvtm44iY0/kulUVL39YBVznXoLjw4dcprDfvfik+nZ9DXFlsHb94b5fjZ2Ij+0zVS8OyypGPde
49qy96u8MKQMsYPxzLHKw/4whXF+qKwuHXLZ3Ff+Xft9ChQsRAy3KLQm4YQbZAbxBUl7yhbYd+Yd
eVhbwQzwKe5tqNs8CaAD4kQiguA0jCw8dcth7UZ5YSWUTBAYL+csaT5pO3TA54jW92LuGyCw2OqA
GQX3KWjZxQJpsS7jhcvJBqKLBZRdQmEHXa2jbrsuZnOOx71e9eKhQNwDxa/XNT8jrqyH3jT9nTrk
0BlPvoHoiveOgs1i9CW62sCjZ9PmUtI++Fbz7+tpJED85I21m+rlh4aqwcYaiuDYjVEBxRw2c6e4
DMvImfmwA8QjXooAaHczKPV9bRXFpFOaO/3Z9tR+DKfp6SupRU9xLjPfJ/QI25TJtMOC29oqxjC4
2XllssJpNGIuKJyndpFmwih20I2wM8Rdw0mHNUmU6KYHz6fFhUncdeNp+ikQODYiOFiqVJ/TSMCW
MfqzJQwwV7yI8Es5bEZq4FOJyyA1hXz80vf1FdCkKpjzxBOBXQGR488ztcfzUOXNjX8PPDOmq1Al
KMJPOB2Km7Bm67yqlMaG72annL+N1C6gvBzE+Qt3gDIIUFwcqSPqbVkZkEowV25zCkfYETNPIK03
rd56k4ITpUWyEg/WdzD9+8ae+HbmckoDEML3iJXd2Z7EYUUeVk2xV1nDbujCYFHZzbu5H3WyKnsH
3v4h9DUgDFJkDONh6A10sTmbt4WlxGvlt+dVSNoVpU4g4IkOTcGAWv/9Y4uujXbtz7Jt1a5fjE1m
pMO+j7D9ag34HfIXCxv9PYghJKubnO46Gg1YIkBdrQNz7RbSgQYEL6OEgGjKwZLMviBbpPhBGtOO
Z56rwvN6mGuBXTe3vcStcrYdCTAKO5iC507P6iA4gLse3sxnCg/rxYrlp45ECQyFjTvgKNV5PZDA
qc7Rclhb6zlvGnZ9TaYDKZrhTCO7h0M1779aNDgRqG3AJ8fBXupe3Sd/pAlkW/WPXro36CuiF8IL
N3Np8E3EVZzB/LXQdLG8kNK8Q5MNYFVAnj215MVuInn1ipg9eZW4Y2Z6r+VU5nulTYAffChMrz6o
5jCdWsFPqZQGigOjkO0gEy7qcjoObRtl6+QisJaUZd4++2pPa8+6Doq8rAvYnz3PlGXS1iq8Y2h/
19bQv4bBqDKNN509uBS6wIHEUHnO12mqZjBrvNFZV7iv1VdcrYcoOI6Q2lyBCO8rQKdQM8feFfSO
fzXxCTXihotj99NhUOIpcHS1t0kLLSlfZlHcjfmOiB3C2uq5ce3jsOx7HoRo21HYahfXLpSHDd3N
o2wSk1fOhcIIvPcb2N28FqRLUxS7ITf0kwUebK3Wg71kKnEPg29IYUFY73btGs281GbBNxOUxUsD
ywIPuP1eB7wHdYIF7ovZdC17fCzsJiOBnh/1iv/FoHsh7x5/wgMZ/MFZuPnPIMTd9J5xNqNx4QUo
Rgj/RLPpGivH40VCUzC3Oq5Aac1En9gB6AW7JWePTOw2TepzpX2CuZ4QtIoioWB0swCb9BPUmPrJ
LfR+Zr17WU9Nc9NDZROKjbugikzbMNeGU5EiZQF+U/rxO1BRc+We1WRebBHg/v78reVV5rHBeXdy
KNbyqLS2kTXb77DAbaKugqiLAnnonP65mNjvOocrDRKQ7tkLYXOZfb/brRclI/eR0Dktq4F+PZiS
kP3ylhTI/Jv8nEPEl+rGqnd4kQSBWIGI1J31dKaFE7wwxwFEMxTvtXbN3nd6b7N29Vx+F+FUPmEp
onssa99JCf9F1DJ9CrumuMLj0mVzoNx36BH30IohjzfmneeKftM9tMVYjp8wCuGEwVxIgyAf36Vd
3ajXICIcup1DZP+bCPW9HLrUgcfxgYc9f4Ss5aeZovENM6Xa+r50dqGU01tA5msLEAsgPdTEWP7o
vR/hYGg7fGLt+rNSD2HvfvXoYm6DJeePT8CqQI55HFZJoOr60ffrDHxTAT1dVcGe0SJIbgbp37At
+zdZzzBWdObxq+dVzX7OY5Abfg25dDHW+1YgTFOIXI6tp+InpRajTCD6TxLzV1875jma7HAfasAj
ENabLYADfwN/JsZS4c0/ZwQ4jSJhkbQw8+WNX/4QM7CKQPn0WxvPwD/BaCI4nF659Nk1zxFaIhsy
WGAlfFSEz+xcWFCmE/cbrVrnDfPSSf1GmCesDtbWirCfuhDOnspIxlsqOzcxUHEekDp1CTxs7Cfe
8gnmR8FnDGo7g06/vbjWDGdVqOKsR1SAElb1Qzu6ME11NgVcNNm39RDVwIABcLX7AQrYWy8wToIG
uwc09pVyLKwuII5an8QPjdQdkkHKsmg5t17Ac94Iy9AzPJi7v761h8dhwxkKF6znINq2bxY4lgCS
pgel+5NhbncdoB7dTz2YUL7aGfN2PM5igM1eiX4bz2G40965Kd2hTCp6+WqU/2rg0jDO7g+SqwNT
+c6t3PZxtcRID7uqknO+X3eBklG2z13n2oUIE9flfmzaLiNl2B1Wwwxit4eW1H4WBzXPzGIIWndw
a+w+mqDKD7rFg6pkCwBNEIASQwNZnhpgBEAvxijagmrQCUzeA7hb7IMKGB8UpJdqyBEgrecp/pnU
daEKsMG5KUce1mDAHxV8qwF0ZVU4INnhWz3b8j226hGrboFAe+n2MGI1A3tF5YLo7rRhkeLNcf4Z
lNP0qKB9m4X8JfveeXImp7mIoTKpWPJGAfNN7v4eUTnuQfKheo60t6VRz97qGglfzbTI1q6BYiL1
WEtPbUusY1RFbK8YKhlE1cMXRe1TeFYLfzysQi4OQ8RlaCx+WP8aIcoG2Ag4N5AZ/WaO4n4fkua7
qGZkXnYtEUmAR/E1KX/+2Zib7qEojfn06YeD9t+v/u1j66XlM3MJxtOvPXMF3MH22u2mbN2PRIWn
jHhwysIZ9+hXgdpPZf8I9YX6PuSwCQdUO3eTh8NGdNK6AEdjhxCqXPgrHLGFDxLKG6j82ye8CO5D
cOZCpTCRDD6o9h1B2S8FVeVjD0ngY+A5v9fHwiXiAG1bwSGvqvod1vzlYQmGWMWm9k5L/BG6aZrz
2mokKMr/trV+DvJtsUFM9hhZfntUYxCdYxoXW7dr+Z2oiaYyku53KHsvBVLdBxRSAeYGjoi6ZnoJ
ZcX3pW7mXegUwzdknLA5+92nAzo+8bmPRJb69LwYdGGxK8KW7zQfyVu/AIMxSqvyAdG5YvCoerEr
bkMosb5XzN5UddAe8xmqYWgNuhscRdWRYKncAGLI34uJQCcedp+EQ5oBZE5fYCYMM7pYlk2hdSZG
Q9+rnF7UAovLPj+vZ8aZ6iysivFaO44+TjCN7focAElfNWrjeV0Fo1/pnEXgDccIKePO06IGRTDB
rQWu95WE3S841Ydfdv6RrwBF3HfXQCvzHWsNT4eCxbe2ZFEaTxBb+FPnX93lYDEOuRrE7YdqLu6z
HrAHROOP3K4CPMRcXcbByk9IB+eN7ofhMHdCH6qwQODel7svmlhinfQiGLL9jrbpygGH2iewZBCE
DfWA7WvRmjFiwX3Rd3tvmJC9Q66TeeNssm6C4wXJJj+JJgzuXiW9nQdV0iI46dMvCupLhWyV4fAG
/RQc2oAzoENz0mHkAOCBmD3koLxZBJ2CMZBA927BngoylXsUZdkPq43HL7G8tCIeLm0zjJdB8ve4
asw2LqNqRqw2kDQOLJEnsu27jWv5CmaZYHzUUW89fKUFMSgX2Lh6BP8rUlHYXnFxapGEk8M388K2
gtyqMTOIPIZW9QawpExqu2VbP2/3VVTnV+XmvpfUZsyvboP0eQ6Dw3rB91pgcFrWh1n4LNMoRvNQ
5qM4BIQ1+0o60WNjTtpdLCt4yNCoUewghXgYuh6eLXcYbJhGu+gJZjFouFz37ixkzp+93nMxFtf0
Bgh+vWF1K6ftCJPKnkJh6UKen3HAJynCS3DBY2+yduWC57AxGYPJ8BPuSZV4k7FT0zSQKlgGVSFE
PT9BjJL2Hg3uuj1GnQhvqnb/4O3z5g01gkaoIhrcQNzdvKiQr1gBxVFVY5iC4ZGvQlomAQEEj3Dc
WcAIViXYarteDdjrYRoDTBjI8fCe+gn6p8b64x5shdo1AKc+1VoShBYQkkRE7ktf1i9AtnTeey/c
mNRqZfdgzwteFsY/Vt71j8JSj1/86ld1pB+NnBQrqPlH939f2A/V6Oa3+V/Lj/35sbXE0l+9Z9hT
m/o/fmT3q8FraH7pf37ob1+L3/7HX7cUl/pbZ/PPOlf/qvL0j0pWt1+6q8x/c/H/sczV8gqG//nv
X/H3Mles+PcXyK0lrtaXNnysdazw/hPU1VnKFXt4BVMcoXboV4Ur93/gRbyocL9UcvUclFdHHZA/
Klyh/B/q8diofoWSMstLU0Dd/1HgykeZ6ghvcgI3B3ky9ErR/099K8BVf6fSUXkf7zog8P4SyJ+c
ABXH/06lT4HwFFew1tRIVsASn/smgg+r3TNQUanLudh1gqq9aHz9eAo6hNgTQzgeQ6xfqRjE/wRi
Z6TluBt5bidQuNqoy7CAhoAUr8pvSsDDoC3sWeZ6q4kXbkzvw55XNuKVFUObRIvSzsndxy8lmYd6
H5BJNwMs9og414PpXXrmZsr3BnaRlSwKBSEZKiLAqQX95a6sjdpymcMuMzKYaoNejQkZJ9TAWA7x
2NAEpV3E8zR/hzVXv3itj+y0mH+OSwAHKXw4QHer/JPLQ3q2LdNcnN6qjqazhhR85x7mIecJuALM
vHEPJ7lXnPrYA/DF8+LiDm7Gcgj5XBVUe7ZG/GZ084Nn/DJRSILAuXnPoxYbZThBJQnVpVPP2bFw
MSoSUkPZmzcUprXagiPJsuQ51PXZRt0gouZHWTX51yHw2JPNhvwYjg9haRGUBLLJxcBje1m7XG1d
EJyw9lTzIYrGawVH0UX8eSCezy6SJLmy9KWJwhcoESGZxk78xoB+1EkdVnEEsXfowZkw/MTAZHGC
d9fTBKVMSAYvjfpw4CECVunsCxemTBeSnRDk0rFj2gMB2C1YKWIySzGa9cSDPK61dvWsuxPqtkFw
1vU7j1XvgYudkQeR2cfQWD8WJuIQ49TYoQoaIbxt7HgLTWxzXVvTBAbAAo2UAlv8JTrSn5qwSwno
w1tI60s1td0ZOVvSDzzeIIoz2xmkPJ768KG0Hnci8lDqphh2lju8AJfsNvbUnosZVHjr+xiWoEq/
BW43ZgbTJctpq+597l2I1dYH7flPvRqGowCGeZjdAAqPiVydzogduKf9PLMQRSJQGGKEkzqZbXht
YRjbGVA2tHUQAcyQGg9N7EIghGEyB1YyE1Mih0Vm5sPEJkYbPm2YmZJpaMBFEVAhBaj4lGKdTtrY
+2Alt+E6LOzkUzXivzg6s+VIkSSKfhFmQLC+suSeUmpX6QUrlVrsEMEOXz8n52Haxqy6S1IKItyv
33u8Cdy7wVUMcgjyLbR17Caev/FlHW/DaSnyoOuzdFf6JZPDpXqZCn0HxKrZ4QO5IN082HfS1DK/
3XvcQpL7K0vx3vkLbqi7gD+nT8uSVLHvlpdSJF1gFfqLGI1L57Rf1lQ8JvpX2stjo1qALRMTg7rd
LkMy4JIas0ivqeN6IS9m84OZ9DbxjlCcy5BeOQ3NlhSogPuVMGRFcflNBAO4uyf8qAhuICuHHSP+
SHIChYY/ZGGWjp91O4awjJ7E0J2wjG4t1V3qTAF2Gi9SQ3XrC4Nny2NcnGvimGvyw+vXZ74nG5Ek
+R282gineWxDcR8p5/45XUrkVmyHJPPdPOzKCrsCErlTVOV+cTFCSUfIcLNzlOqpf9Uzv7z50k4f
F+3NrCv/YZwrxi29eVy16XPE/+LS4FJlav+a9N+61golpdoCoxCPFZ78WJL9DB8zxc9VZH17zjT/
/auxexk0LjNSvf7IRUtTMIKCg+Hj3C3h8QBj4jRlKT8qhPCDbnY74HpP7Bsfw2FKy3tr/Ta5qRtq
1WxFho130drSANdEhWe4mdDOCNdbBKzUWO3BY/hHZaZ88nkCI6OpQozLsDs8h2Cm0abRNidEqqzq
iJjs7Ax7iNbW/ZMNvn5IfAGfJ/mHyEVQd6a6sukSiJorxq6+gQ2mRI8I6kXxyWLtDjJnvbgk59aM
RBwy/n+Glb/lTv2oeW95MrkRPdlu0W0Z6PhNAuAobwJVr/ruE3eKcGaFzkwhtW06NpiiC8nnXGa4
D8xHpzXwk3KGNbY+t9VgnTCgWHsTgyLzRcXx4SRqb6ZLROq43eeCNYyiH3cMUVU02uXOdczsv7ZL
/irkHTmZ7WMjJiMabNMPVt5xawbF422NfzNFUsEv2PzQbXjT9AJcFeSfNw1T0M3EQxj2jR8uAu4L
gEJxJs7lBKXZnxStzUnaRc2TZMCCy9AZi4wZJWaWPPAIbF3zpiRg0RvVPk93KV7i4yaxKA2ueLTX
+bsT/fBIzg3ruOcmOwTwk248LRnfaOuaCimeSEKJbS1rTezfQsYZJpVXUg5HHMkedhqyH21KrqQR
LaPyqnvX+kMhKiesFnBWWl+/uZ39DvEGrUx9dRVpJj/IdJcjxG+OEN3I31axKXDDd372wYhoz5F9
BbhX0ynIP7b1tyov5DDnuz8I7k3bHnyHWU9ldbGatnjM3T2x3JSDL8EFh8kq1pL+UWnJxbFxjOjS
LGJTEpvsjP6p9O9mUJ/5sbs5sbcIeZtor6J8TKtAVGqPhPdZZPpu/jv37ntTo9+mphv6iT7sm8r/
j/B6MHriZ0jtLezT6rmzhiN9pNYlfayq7Fbx965Me0IG0LRFfbledT3meM5ic1rSEHsel7LbQ0GC
98B42XPPwmAYMan8t7ScX29q37ws/7Fa5iz57N3MsTk4q7ZFupGncbE0+3qdzvhadxvFvLNwqvaZ
9ZqWIz48UHcZGalu3eJhZIizbho+mPqN7Fe4zRhcDe9uA8JjSQh22MrX1RT3Ma47h12S79P1H+cR
LnDceyHIIZK1WyjrYTc6fBl9nl+MOSVUcB8EG8WzLnPqiszDZjrtlsxLziTeOaDH6bCWA3O6JcKO
EQ6MS69egodMy11eXW5eoBbTFKV+82MvxI6X1fkYbWZn97/VZI289A6dukMV+gN40U/D6r9wB7mB
sTJ+S/peC5emWrD+wWlYSO+/Xpm0ZTsPGS0gTcPs2INQJX2yYk1W3l+c/A2U11mgWoUq1XmceslP
Z9RtZHXGbaEo4U2uwsUb5tD3s28N1um0nnKd+DV2lsySh7GBg2Iup4U0Duy222rz0ulaILvldVj4
GM2FGbNvDnHFuxmutXbRWyNcsG3Ec+dpcUtDGjR+l0d6x/UNUGLZZROjgArWkpGLz3TR7igKi4Hh
bDtBb+GMsYSFxuuK3WB727OzdC/59jXMzfajWbwIDQ7InAF5aHt9QaLda/g0kabJyb1sTq/vc0W0
xm49LZItMLOlNF8y7gQmn3+1ZrNxhTh4D1VZAgQ1YLQuwmMuyWMMQyXcBH94P155eupvreEv2OzR
5z5tfyRDDYo6Awl+606NYf9NevM2k4TxW/ekt84jPxZQP8V8VOnh6s1h8s8p7okgTbyRukUDP3l6
3YM3ml9EdiyNaY1b33ufF0hU/tzGtd0VGCiKt8Hdrr7bxvDiyz/KgCGkMVZ6ETOpKxaVF4AcwgHK
7nm2egXdB8IEBOBzXen2fkubD2eoH9t8MPdOdU9n9ydGdfFUWMmJkEG6I1b627b/sDiZZ6vH9c0u
w/XQW+SzGMtgOei2KxQeJ+SMzQKnIcuXZV+ZX9iE8ZxAL1La8c14nAxPRPhuc+i0dCua3R3nBett
WX4Zy7mdbDNsSHFS8DiPpMPWkKvAj6Q1+Q92lwwBXMY2Jky6Z/U6Yfou90Kq8DRcenW0FKZKb+DT
M5NIVV51KFISiXoLgXYcnuDLKNK862eS0HXhxdrQeNyDW+q/hKm8yPSeepdLFrdt1OM4B9HQ4s2k
Yukbx7nVXKNI3sZBQnciJQAaJuuOzBIjIm8TNOItckpvNy6mDMyi9a5DuV2sxnqXVfoLyOI9JxNw
R+cgv3DsqrsbJXeboBbzoRoXzmDPFodpsMkKrpL0fP7t5+TEiY2QEMKI0gw19ZgkRZKW2dvUexVn
t3/qte0FG0kR2OPwa9vAojgd7i9fRlg5c6PRt7/Hyr3OuPZAa/iRVix2XL2hjzMl4T2uBtwcLP55
5QLHOMXHH2jD9pKO5C5tOLkvcnbfTGN2AYWsjyveTobsEzYeYsIBcSE61TRccXHOgx5vCRahmnCH
tkxfIKRxVmgZscF7aNiaptgDq6YUmdO5rHZ+fSGb1AfjuKjHtjSftB60rLZ504suTzZdB6rRqTb1
i+lRqg6XKWueXOm8G/ORllqFaM2kVz3GqljQW6YAW7GvR9/caVkX2qs4DAoEjzTUfbLrAUPOFzcY
5xXkWZVEji+t0JrddypFhnLOe0EO3HabW0reyt/GTxP3AJEM/JCZgU6auCWGkwKlD+UxdK21CQgX
v1PDkaFBGaZkSX/rDtdc4rVHo+KMb9sX7i4bDiiHo1fNO226uq3Ydn2lduuMF4Gn8oy0NoZLtSaU
zqo5QW9oTrlhM08XRY9vdNUP9VTu+cjawGgSEeXr8OM37SMHEw/x1gJFa7q9ti57TS1TaI69EasV
5Y6ZVF12RMOMTp7nJNoqN8BoceV3v0XKAMnVLkPUANDk9HGzcBnx3uBThNxokUzvirei5yic6wEz
3Rd2Uot7qW1Idu9mR5ECwcEULen24o6Diqthokkoch7h1P9BQv/yGxRT6aUK1ZB6O11x5ox+NNan
SfcYg0M+UZ0oI6PpTisfQodbasCsHS04CwvaM80pX4i8aniyrbAmjX0aDPtYDybjHKN634r5ebrH
Ey3vXKilBlPNWDxx4Pn5iM7pHK2gZwOyOHOQ6sMPwVignwxUhds4KPIm3rKRt3HyOEapduVKzNBd
+IXmsi9Da2hjbbHroE231yq5N+K2gfVpdNxQWQOxKkV9Z1TL+V5Xe2TQaVe+B0U6dVxRdqbuE1Ec
6K6wH4hWFIEr1MRxKz9RZJpQdC54P/mQ1LaMul6EqWC47ieNCKwRfrZ7vwr8rP1UWvnKTWeeq7QA
jwf8Uf6hQ/oqiwTYUiuGYC3GZ2W3PwvBs3My8DXtwr/MRXJMHc2LZWL1e//DKuQKh0vDstEcPZ5w
XExOnOTaSSYJ4biNTmhjZpFWGEjXGS1n5o6xhPs+8sNK1JO4z2yk3pQRsOyaHiSRfmjLrTmVI5yo
FV9V63+ZBB/CzKSqWKrRxu1Kw0gf+NhX3gngLldansW+UN+mKv+uqUMX3abmfrisdWuTIhW71JZb
hCGAUql8yUb6N0+/VgOvVUfaHsDibzlRO61lGXWW+FozOYdz2f7MlfdHNhIwLblu2pmBy9EZIPVW
gooKMsWuVMavkt1XL+wkqBk/Bb14xWgGPNP6npoMfvh6P2yn5jPlDpOntuM4ylSh4VMwx3jAaI1A
qO+3mX8tH1p17hJjl3rtelZdlgRTXn1vGfdeip7BuSSqeC6IB1bZtiuwlw/42c80cZQcPEHH8f5K
emp9R9DaNZkHt3Rl6Fz6RQkNpx5QLxKGxUqbuWc0dz8ZxEYgz+pBK2FZN3JsD6lAeer46e8zesfH
ai5NeUKQm06zXVVkoymOrOTesFZfK8GdVyXt87iq31nLX3poxREdG6frVu03T6+CeSBMoW/ivWHG
Eah105EkvIzOqtoOuktUPZMm0w37P82wsyM94jGvVH3+/z9at5Nxn8x30ksa2at1IdTEbGl+cwYH
WOZYF1wKsIIWdU/fGFOk62MMw1tFtmWmoSQDGHUd+dPU8zF7CjsQ2yb30zomfBuPk4/poxMdhhWm
Zcg6UZEL/kTDXdYm+Ni7ubBChseP4+pK7MAw9126cYQ1mDFWb0XbOs5Xvb6Tr/qIETxo3AU3bifN
YyKK/co1cjbb+Xe1nGsitW634dNyyLrcjS+/6t6JSuG/13Pyt5nGE5AMXrd2/sNPxcGTUFdvhCUD
R+euMDNjCReduDAwiskEG8VzesfWfepIIe6yYbJq+xAt/WNp7V99kDQZ0LtGzSPnAJgpqoU4tLZb
nXGFRNOacaC2QLnBw3Pa6AgpUv7pzRRRs6qKyJWuvlfKiLGVHOra5WWdMop5tTonfA3/+VkndgYn
+9VRujwOun5V2PkfunyxQy1FXXTb4kBGYVTr41JXnA5AeTUs3QEBnSNilXaE9LTF1uZ00P3FvFtL
82w4tO1ad7R6ul69ECpS/YNyBG/AfB/xVs2NSxFIzN95HBMAqsgHq4NCpRf/eamThzlu72AwtJ6i
M6Wy6S5ua77kFlb41UUizJleopiHK9puCHBwC5xpuq4lj6bKOhCM7YNtEsfR7gbdlDM05krmKFRm
FZaiCUbbjp1xbSKv1D2+0zVDpnhOYcfGqUg+81r/awATCHfCHPcgWUgiTVBEjYygqOtyCg/3sm65
FOkcG9b83fibHtovVWk9j4pGFg+EIvIONWbg6so0netWvKazjug51UA+JAHctG8PXd0jCfTVEFjp
9t3zSfYdnibAJzyYpvEvYWBxs+pehgMm8m42FV+P4p0+GFih4UD1K+DouBqcBx9EbNJ+ccL3YWfa
0TqgMAFixBDYM6mTJu8Cb04y6UR0Mk54M9cpGhlXub3Vcq3XAyqumQQdaIA5/UzdDNYGmPQgW6c3
r7c/tS6LO81oYYZ5I4WnCotVp4HSsGVukAD5YJorO/MWImvsrzDK6a46xn6jRYtIl4MsFTYQD2/t
aPydAWY6RpbF89oqlEe1qxr51blIcRu/nYZW09z0rwlKBKCy+oEIY7rrWve7GRzopYPzIgd6wVyQ
7dq87nnyq/Fgof5KRqM7Q9QiwgJVHrvRPG5ZvXM34cf6zEXuKUmmntax1cePXt0kHUjgocNQNdcP
dZf8Z8KKyL05dohWm0PFL6UIPNd1I9z3fWg5D2Nd1XDIaZ/NnrtdSCPQk+JNZUBwHDv5i+b2F1Hy
OFnSDmoXUKppSBxX3k4KI6PhhZY8cwqZ5nYFobDth7p6nI37NH+vldVjN9QI9B6rF2oHCH2Ogd6U
mbdfXhhgbTtzlr95+ZsuG8Q72wPzq+pd57YIjZNZhJ3tEKdxp1Bv5YQIpd4Gke2blXHhBLTbryku
ncKktlmBqFfDT0HOO9RT7yU32iMeGgIeLhhrvmQZZEn6aGFSD508n3ej691ymIl8l/mv37YK0RAs
/J2WkvOC78b+e0sMizeA19O1eIcsgn1Q06ldRpTFlKxeN3Cr6AmGfN1/xSIGR004MA0cZkiVYxzV
HYPMnIrWcC5OqiUy0s/9MeGUyFKz4r5o5c5f9HhMbW0vtOq7ZPp9V3c5rjpJIzkxfJipCLbprOe8
AKYa/xs3+9OdSebo9kn5bUIUN3nZ6u4H2zy0E+fZb+DiQT38woxlI/6XkWwqi8M9ebGHZeGRki+b
hafVTz437Aoh0303bNBcRqf49tOS+nlLtmBazNhc5OMKRTE0dXQTPh4gtrHRjDdjqVUAPu/Lsp33
Zp2+9Xa+aU364PQ4bdBioGgTCtUb40ujrNq05hn1dT1W1aMqqMlxxhfk7WBlS+doCiVCshocKPiv
+d1bkql5kmDfskOiq1xERovhaK0OQ3e/lnorg5TF5zkw9w56KC2uc0UTfF5shaY2JjRymZPHwhwC
F2pnnKd5tCYWtXB9xz/aFkdmr6GjufXPdl5q+0Py+93VzfIGgj2c8/7mFq9MJpnh4fQxsGwMvBuc
AIBZdy0T2lC+DhIyVVOtMaSTs8plEsEMhEgiFTql7Pe5ZfCCmwBWXdafdBzK+AiwmAkbf6T2nqTF
fmiHa/tWQchg44xOsNuZkVDa60qgkSQuHYbsnpBWFoMMAxap4tasoAZbrVIod0N6IHGPPEZfvcP3
HShoLAQvPePJ91f6x0ywUyVoS+DJ7J6AFtXNNlbu6qFi4YuBeRE71J96LKpj42XMA7z/pqlistGi
Cqh+Pi/tGFn1+DxsqxeuOVDi0cQTlBWYOwXPuz5SfmEwy7mmadqYFJ3zjrwTjLYh8AcjMvPJpYY1
Pufe/stUOw9ml8/REVZ9aYPE9EYOpup56w3+tb4sw8WvcwYccA00pcHUVduh14FFpArNn/8cgroe
+QljF6yAQVsvN0y86cUa5GmYfcAQiitgGNUc5k6eRv1s9+zO4XHR0vZZ9csND7+MVamt8Ik8CXfb
3WKSRlnMPDuc8nvM28i8UCHUjawHiLNZODtPrh+zPnE5adN33XrR3CRRj469F07/6RY7pg7kh6w+
CYXfXVoyrbRHw7BbyvbVRzu9Yjutfe/Wmvan8NLv1Cr+6yc9v9QYYhPVnzufs1qO7L6oOpD2rDxg
fDMssSa1m9LwliKW9AF4Af9eGaT8dx45JxurEkLRYR3ct4YhX2MiWDOZvxL2qwOALnjWtI9c8UqO
S7sFrpS4+LEI+pn7z2lBiFBqRS3ic0Cc1giZL6SBXMb+0jIHE2oHC+ea23+MohqD5J0/Xoixe2fM
fh1jgNyOF8w87eZDMqjmOO2Mr8Srmr2r+WeLZ/QkOtY5yaGOyJA/1BNTNSJVxsUceCzX5uZpBmbr
7TSmGnlFtztAE8RLDqApp4c3GV16kJ+spt6jyR9gDqDdzgSVXXezyX0UfyrUGbPBXwSQ+kUfDMJo
pUVNx78I8+jNt70SXFf9Pk3pnw1TYmDayWelFgILU73z0s9x4losmjbQiSWHakoYarg3c+gw3hIl
8yxJ/sH5tKrxZy3qT3j9uwET8el+k6KwMw2YtCVeLRumcnaRKSLaNn/LYX5c8PiH9jLdLJg6FEnb
96KJr87gqpnWGZx73eyXjuF/d6CdmWKGujMpTevoW1b7KMcUIYjj0bdimNIsQQJkGgkf0WHS/iEm
uc8ZTokcFykiqBrDumqg3EI7GTvmGT7MTpD51E6yISBBKCHvFJtweGpmP30n/reCZxjgS5YbI19l
86MbbVB3Lu80PSTGoN+mbxhUoqIyKW+ulpIi1pnHO0bBsF45+8ITX4uNkVJmFcDFzohHnZNALqQB
3aYhx8NEkNBMcQ9uO2xYQshdfHB6KztISi75y1iM7s4y9CNyIFbChRIZr5d7GoGqkb045KXBiFfP
yOeoPKrnnNjPtu5cf3PQ0ECpTP2nxa6QPXRSUME0SKXOdb+sq3t0CvdAtupmrmqKGq7hnZ3zEOv9
/NvbTM3X2m0ikj4czBUSCGgwPgyMW7jPrGCzOQfuoJ8ICbYODVzkx1ZnsugOGOiNIXFDUeBOQd4n
ijz11nkxuw8so89l+ZJ2c34ooTkHkt1AtsdFaTbGZ5eOau8aDwJyyIUIdF7PPYQyBhHD8EjaBhk0
sxdGVP2XURhZWGJrCUVlB072m9v6b+tYLa2RuUb0G71R/LLo7kNrjuxbw09orMOhdeY32JntSSoM
CxgGA8dyeG8d4e9ZZ5MEPkveAv5PRZU4ICd0zbk1WD6WzCquixqIpmtIwEDtpeNzX937lC9/2BwG
IdTSOKnrs12axl7fhhso3Dv3OnVjrxHHkQldbPbyG7pOtNjepbetNXQx1+VetlPZGI44l7iZzdtq
vepz9rUB5meeyZ6XBKpGz/6D0FjEgQA1wESR48Uod046w7DJYDKee6+JIAp+8bzOtD7rm0KFRWtI
D64PLZMZMi3yJfeINw/gPCuzC9z1RzVlHc4a4aOiItk/wcP2ZHEdpf9jF8hCjf9rTH4S1har2u6F
v6ehvXotiiDLDP4NPk2txYq7agxZcCDiYuM54ybFnVo+GIPtnJxUeyP6+ET8/7FOWVqUTvKonrH+
a8Go2OYx20+D0uPVkx9UM8Wnq55W5yw28ekZCTQt5GaxblZQMBKfOo2lZMhvjNjHPq4RUdS0spNj
IJtFDBS62cKzVLEzJ4nqxGRxivspuPBqqzhY3ERL570UmjLQXto3WCHP8JqPWc5HRZAxskwZOfq6
w/T7BUeOpHjVH2xBy465ZT+P/6QBsGIotIAhfZB74xjjB3jjSWcxlDAjrWq45Kr5zTKyB1OOH+xK
OasUfEfJEHbg64YG+NIgG8zPTiRPZsKpvujz4yTyhzKVJ+X2z7SVz9jH2TDmUAJ3zfaGAQyb/Jit
52mB38Oxc+xLBDMfboWGsjIl3PpvdxK9K7QI7/Qd7upyTlOq9NN0h68/aNnEvqiSiXZaMRTWzJi7
eAl6fyGJEJMPmUfESuWdmtp+cjwcUoU/X0vN/k0NQqRllh/XvLmyNWmvMnIlTGwSszungCZCXWvB
+afTTz29Dh5t6loZbGcoRsr5ZHuanf61m3EcKJ96LV2Nn/WurNyf+2wkRV8OxvcsiqdnbXTE1Zn9
99RiSusxWc8bTpmkOLuAO6vp1Jp0kZgfAr1uPooa4zBJVLhQRGkyZ6jOlq8d/TFh4WLyZpuVQxyE
8XVjffcQfoOtQzFBO426pYMM4K8/7H/49SweaMH/cplGAtvLgIQfZvMGbWwxfUCagnfCUVEyazBH
dOpq9peUcmT7Y/fPsnMie/V8clr/G33mIibvU8/Lf8PEkLBOw2YYzkXD8KsfrhaA8KFpT2Y2RUau
3arU/fTMh8IdLkm3eGG34dIzyUUFg3b3IJA3JbQVzNaMw1oaXxzG1cH16ie45G+NGRIDZSfm1r1l
mnpmm1LvbVj6+l9KST0Y88o4bIgO9YQJZJKc4+mocx8u2im/h4FFi+0Iww41LxDDbvOvbS190rCa
d/VlZEISgHqp3krf+1fJYY3YgskvfSHHSWO9JAdVPTud8ei40MxxEuB18lZxzQYWDDji7Hq9cdAm
8xNtwIx6Ue3LkgtUN7xuB2vvg7UIR8w2p0J1Xdi7vOmQgW/bivWrtlZQjY5d70Y5XT3PeZ369SZd
5q6Z6aGN3v+RFlgA7LS7W+Bjnvvqjg1DT7FaKNkLTarHqKE25qiRDVajjnA5Iw+H4Kqo66s3tkcr
Lz8KLAkBAEexx0v4Y2psYnL0b7eCKLVY8g9xXXNfLFlC3dHu05zvUtet/5R+F0RT677Vq+Y4Nxgy
qWXtHnuWaQTlyXHuuyzClPtxZ2klyxBd63FOe+JNugeiT+XpYaYO5BRDJ9DoO5zcGL61Rf8H2WV4
WYr2TmyAkqUVOQtJq2fXLx79Js+vhYbmXU1sOeFQb9k3iJfEC4mUgZz0LnWVryyWU1E2gI5th1x+
pHq6Rxxc/uY5niPS+GQ58yDRF3w1W8kvRMk7BNOsaf+4sBYIgbBcYtVq7tUz/U+vzy+qd94dgIik
AmaKWbYViapzLwnLtdhLotdPmA6+c1oAh0DArG03M7fb0BhtQVhp/VhY1cNeQTONW6f/lmx5Oa61
jeVdg9de5hhxIpUO7LRz/Xe3Ud8q9WB4UPY7VhKmBit8AHh8ZUP1WvbZv03rvmirTCaj8q/0tw8W
uEUwTsq9O5uP+LnJetat+yi8nCZXZ0BXpGZ7KuyS1WX4dHbCqr4s37pMCeOhFuGD6OkD/qeX3m8u
CLEKO8bwZjlAwBPwhIHfq4++qtnIBEm6zldGP/Dny/k1uT9Vdb9jae1lluxDXIv2XHtMd9Iu+Z2y
LJwySfWfooE73bey8DfJkSc2XZ8zC6jgUMhjVr1ANlJb/9+0+N+C1Z1Y9os0gMO/X7xpN2/6lQ7g
0AFFRVt2/jC0bxnWZHlPgFgVF0DlMQtk3PSQDvo/HQG9m9xXR2jhTFSRV7ykcIDbWy5TsEgmH2v3
tM0CwRUBJcmeOLVujTW8lnp99StzhborCryW9G/AiUOuIlS18Rlx4TSJeS9lmXI6g9SR5m9v5r/s
7WBwrr0BDuJ7mQEf2ZfVGYiMsp2wAvAO3P61sLADuymBM3j3Yefy4NUT/iLDmA7K/VmHid4tg2i/
5ST8GvtWgEEXho5AjBRC0yFK/1yRLu83kiwDNhgTqFvFrhkjuRZ6f78fmgff4PyatwCbXTNr/xWt
dfNMhu4AFSlvF0pRR+FRUsV/o3IurVWpGHDKZ+EzecOpF22Ji5VA3wHh9kOehEClKcYfRDvd+uhq
+ybwk1gqs3DEgjM3hqORDc8tywJtQz6xOC9h61FunpIiwo+ZOz6hglXvYjnVXyyxA+fkM9Woksuy
1K+C3aiBqYtw0ImR9J4AwtvUgSeS0ETXcoCL9Izh7vWi66fx1DmPyf3DYONfoHrdiZJ2Pk6SPOfs
nopRxFVa8rCxJ6zQklNRyeeinT7gq6MEL7tZaFdlSPHSWg4+WfU0RkbKrT+V18Qgh2uafxysooXl
UNExxap8THOKBUXVKxmWG4HvU0uhabuCErGcF5wUFvUyvyJyEyY7KtP+r6Vtz/nsUgd5/sEu0XX7
0bpafrfEpMYxQk7ZoZPeK3P0PwQiw7HA1mYhlfjCP0jpXpqtPmrKupHEeMqU/E1H7apbxUPnwC+/
rxux6aHR+sCGZtuXYdmgkLdYpdY9eQsItQoAncU4jup+pKGTsGooEnSpuaGbdb+TUe8G/9JlHE5t
ZsYTRZ3VWkjyY+z7xT/VUQyzAPeJVvKHSlMgpatDaiwHZoBnKyqwbi2b8VXICQVniI0F134OopuG
N3I1jTxyy1+6QWRgbNCXzVvmT4HQjceWfTUlHNnqD4OYZz1vHuRaHOc+OSO8fmjj+MiaqjUWtJ7B
2ONPm5eXhEdWztQ69wlyx/NqaOu5YiID5oFzxNdvCABw6Ti9TRAmTk0n32zyRMIIk7LaYNrlxr5l
o3FAMOKyKHksmvU8MvBnp1360Bp0df6M965NGBmwpIs4Pge1g/hSw5+G8b3vve7D1pdjYfDrkzga
w9EoL0YPvHddPpQ3f2/zutxVAf4WW0EP62yoUt0JY8lZFrh9cVXCpXof21UPtMV89Oz8aeAVtYry
WhbL4yj7gNVgjDZ05nICJot5XH3xNWE6mbZ02zW1QwlHas0YkFSkpMDXNnn1WBUFy1TCdEIy3zB7
2mp5Xro3eo5XxlG3IcHvLfw5LpLp1EC6oo20Yf1UJ6sps2isphtL7XasEzojTDL5Z7pj4kzPk6Ad
IbVoM1si/dS2IiIbuDG0FyMdCcPm4SbHm920Q7jlzQUL7N++srGdsIt80sdQtOIbB8mJyHosM+sZ
edkOs27Zy5lSnEQTu5M37WT2PaslByS6/1F3JsuNM1mWfpW2WjfSALhjWtSGJMBJA0lNIW1gEYoQ
5skx4+n7g/K3rMxeZHUtewPTECFRJOHu995zvkMdzDrACXZwaBi39L7bQZx1k1enj/2Fuf02m2sf
9jKDpivADXS5zS/ULc9alv00ys4feJdv0jZROytG9qAsF2aQOGFYEv7YoKDIwg+MYgEEL9qLzfCY
eRpSO9ZqhMzXHJRQK6CK6NEEAsx60QsauuAA2T9zoGcjbJ5fOg6KdUnWAFV3poTM7ZUbv5zrNxIT
Pps8Q+6tca+IJmKBY+croMUbjPyQnFdb1GYk8HjlA77pd42J+JBRsLUZlULXP3rO8sb2cNc0ue2n
lJTgCDa51x1sPf8aKSoNgmbLFmdwb/jRksd0mheUrqF1TsrkPZWdYMvoH4eCmavuHZpZkGS6nJPi
V+4lD6ndfWHS+0XT92Cp7mQ5mNlahAHkH9E1UsZL218Z5tLbWVCDmOvbiqezLApKAfp+Taeftdy+
k/Musoefqlm+t67Q8egNz09tqF2GiO5l7CVfJEWA7GQkKitOZ878R4TiVcax49emd8BOkdtNQuIO
sVyDjknUBf/rJj8dNT1YmiDu0f0FwKDZJLR/qFrBsVyrfqIAYY4wWt1pjPoDoStDwALHC5Z18Br1
6CcHqWSKbv2ED7un55hVmKMNDWG0X6GwJj0PlVT/4bY+GZBBq8hDckENDQ7PnOjtj1Az3kJb43c9
Q0qhJtGetJiG6RiaG7yVB4gmqKQqeWcifmNOreKAQ447huqOaK2LEepPwyq47JH8ZoHCJu3HdkjR
MsQegsP+y/WQjaKwOGWKv2YWme63cKBR0VbDJ4lNe8jz9cXR1JcunTMYXYD7uLWo1CQz4Wh54aU6
zu3PcGoxaxIXrTyXodXYU2VzWZV1oMisraJ82M1MvXxCQDm5TZsEN/KmSV/L9QTX2prakmx8kZ2M
N0ssvrpag8Xrvc0ijI6Z7caHIo45m+jzsjfd8qEPxTVlpelWLWUZGsY2UgxCgT2jZesnap4sC0rs
0Qy+whc82domgyYlh6DDaOaTDTycE4KENugIXFqE7qOBgzdImEEb/bUYwlPipeYdeubfjJJ/LJ5t
kgP8xkSWKTwHTbcd/FYQmposkoMCyq2FkfS9ElSleRRndOar3sd+W2zGOBOYGEp929ML2uqhI3ec
tVNUsHRRUmrPRIssjoJ0k74vpdPic9CusNm+xLDzpqg6Ubzty/U/ObB82TfKi06RvC+IVeWOrgmf
MRI/1J3h9H1Rff1sczzQCIvfuFb7FZZWtE8NUpNG+cLPZh4HgXH9lb35oGcguGavm2iH1NVZM+V0
wA68nxUdxTpetA0Trj2KccKs9fCeVNgY9bT2oY3Zm0mEY2AuYBQ5hlCGLtp8aAB0kwA14SCLmc85
wIuwcX2JGT2OMdTPQFSKw6oeilPNoA4cib9jvsAiWxd+KCaqJOE9tFA8z1lqvy2OfsmWWdt60cgw
rHNvFYfJQ4zxf6paaH9hm/tTsvwq8gAgD6DtLNa3jm21DCh06buKP48z2EVUGp45jdgX8AYxrlUd
tXJKwMPQ3sq4knsHHdvA5AfFdgVwySQhx6MQpeEg8zOhC9aO6AV2Bk5YksruOFoTQrKm3cVLdR35
hjlFvpmg18dvfHSSFZWpMWi2ByM5uzhttnXGLNZeGC0Ppv1kJIhkAC/53fon6JKhn2pwtFV2+OTE
8yOBErQ9tdIlnLhPUOzOw9EaMORHdr+vug4k3mTs4xgdT7x0+8iQ9pajUtGoCE5d9ti5ysNcVJ96
erq9SAPPaxmj4HLfasAFLXcCD0w+3DA7X5weHYYPstfPeeI0D3wTDYtHH0LkrfEKJfatcDDZpkYS
eDNprKprHud+3iZJpT8Yi9gPTv+HYhsXjVk+oZL/02q0lVsCIvtsrOil8i4flT3sOIJ27LHFcY6Z
iicE1ODWZk7noHJyh9tUd+29KuR2lrSrrBwKooKmRSfd25mQ6Hd26KgnD8zWjmlM+Yw37FA2iHsq
sOGHyUjWuXFMdL3zm/yTCWyOoFKqSIylmPfpNt2DSG6wdnaY/b2G82Jrj1uni/iNHi7/CRkCzx4T
rPHO7UpSGtMFLaRrXZvQRVLcMz5GL9oO9YdOjkCeWPVJb+323lDE9lKLpeg1uoOm0DUPDY2pXniZ
75k0+DV9P6I/OeAAv2B//IqYLfCw+xZLoWOhvMeogHJr3Ea9Fe+QAzIjwpLuFPm2YXvfEHq3BE2J
mCut3xoPkS1yIgu9pr3lVcXNUH1BkRU7AzDNyaJa7qqZfD4bZRGTH3t8RKvBPQywO7erqxNlRyT1
6GukOOTLevLPlh8o4G5iIaAIWfEu1XCFJZ1L+ZNhDU9ZY9lFtJOXtE0grPqlSh663mJv5lkGpVce
2gRJeYWBcGk6skbScZ1gon93xzUadI3vKFjIURiSVosFHTqkYo3uTIyqdnKiSmMxAChElhZPH0Mn
hI5TGThFSz8Tm2hQwo+a+uEHXViU2uxD6dT29yvllRJIY0uh3Uq756eSe00g66OU7Y9MdM2HIrEC
2ZQSmezwGouMzF0N5cpSX+MI/6WYb9pQ9z54pq3SHH65aI2dZdo/aA4lyHOji8icH2DyGTUVbKCJ
oc4MPjCmpiQkkRJp+MRR5ZtkVmlAsBAMKj27OUBZ4TwwmtfWL8yMhF22pQKI/471j5aPxDEGXPtO
MtJO1911mNiju8wiPpHpQGDE9pWs5MoXxnhNTIR5Xg4HL55Ue+pU92rqtAKUaD6iD97TBa1zvUHM
3p1nVwp4s7BGeAE1VdmbdNaoEOkazWF5XyNWfBDogmkp10hkMV0Rb/ySA1oiYW470nfaVqXGo6gJ
gaNqpu1yiQudHE9dqC2uUCzLUUe7REY2ExI6aNznwJOKYlMvzWlONffQ1N78mBrQRWMncfcRbQJQ
f3uy2jY6xJiN5hFUO0tOLh7ZsPkY0bmJk/2EdGnTL/KMBo7yKcJYOdR+lxbVCaPcxUNHQvEWbeNC
k9iFF/60ggchJ8ysLYCsddY6W8V4GB10CvDbIyrscHxpGvZ8Y04e2ro9uIZu+JqGw8uq9zWBqDss
wvY2rXhDlQPvPD0r6SLpyghY+n539T5N6/eCOBW/St2DZ854Anj9yd1GPufZ0O/K9qWxxEUqfo1Z
3sVytfHhZZMVaysYIdogODez1ntZzM66RSOKKZc7Zxl3HeXC3TQ7z3mS04IGVrM2KEeIJE7K4Iua
6TCHOU4qHfNGRbyayeFrB3geImVSaj+6wXuUqG/TFJnUENX7SVaM1IfTXN/HaxJVSAiib3+6Tsdc
oje3oMXYGOKgBs6xKQmn3tfZwaX4IpXcO9aaW+zagmDYFvNU03vXZkIPgqGEuV6rHsdSG+Fa6Njf
kW539bQjcAmvSUwJ0ywPRbyQXzhIuQGldq+P+isVT722P/4Ar3qi0msck5lRzpDKyE4OksoL3tKn
qg+R19uHWQ0RmM8+Z8SFDjRp1YGiD2p2b61SfZTEYo7aoNNCMqn6q2F3/Tm37D/TWK+2hx9jODcs
g/N732EZSTmdmsKPS/c0aMNp9bwGAnMu1iOU1F6hPUzAZTL2JcYJbrpfl1jftQp1Trv4x0iiHEP/
dDdpye+Gs+8OljKp09Gc348mnmDadjuDUtsDCbttUsUBs5b11pyd/WgwkC0zxsFRUp3gy5Ma4t6P
IsaFI+lHMUhUJ9vsyLyZ65ORsem6sQn9eU4MXNIavfZmODhaC4s/w2Oioddg1hyeOPpRqKpk5TFF
p1iN3pcgDxcgt/2rR0y6mQcrfW7NYOGP2U+j861FflONaBlry3Nvqntl3FJEYxeVLvLqMKzozZl5
qjCec2ppz7CYZhkeTfZk4h5J6bkD8vw9NTmib31I9hj4v1qacjun0frjyOBATUi8dHUtuvAjHCrX
b/OEKLGeBMtKiEDN4GbciTe+4NEXWWxequyB3rvlh43WXjpQr2QHDtnV653Idyoe9ZylyJRZT9qw
wsw4Ghypiz6/FxLhlzYX7XnspXtMMQodO0ECBYugsSscpz2YWu/dLQxbSNxNF+Dcqb4hSk3nIygk
Q1uXIG4+Zid+l8gOqB26Z4tGxn1nNPUmxT/0GoqCvgb+sG2zTDhbm0E7mEuMDG15jjTG6hzRULgw
/60d3EkQJ2mZI3gy+4+IecxM3M5xyetVBVE9eRWnr6EdgRHTL9lVM761XmGd/1nJiKheOWw613zu
CxdZsvPhuQqzd0eUUO040dYFEXNX9ahZvaV58aLSHwunepzoNW9iRDZH2KtZFDunWY9R04pBBEQv
RKQmPyIXREdJLYU+O8JcLFV3/b5wS0GJEJju9GakFO0zeHDliSX8PvYEsVXVqenK4nrDg1lfTcrn
S5pd2+Q1BFZ50QnOuGHfupDPhItk1q2thxa08hZSDerWuyQejRLZuU9RYrtPMcFHPAC9O+pKD6Di
yvso8+5xG6WH1kocsNQruTHSn+y2Gy9LP/muR75MVIx0pOkvbCO8SkSQU48oRm9T7QyHvAxxAQj+
HmF/9kHRtTQQYj0+wfohWG5wgwpA1KaWZAsjKKB492R6StKxu1SQbIws3eFhz96dRH9oS6ve0gwr
byFLwyjcOzuFBYXLbty7EDY2pq2/gyCquR8bFPCZuMOgPp8sXK9JTSMnrj5TM3qF148I0UBTnI6f
DXTWwGkmwAex3W6YacesJUS5UXlws03QOaLJBPIYLbovUaDfFT/CldSRwSsGkdScTGyzvSThol1y
4Sf9ve04/c5U/epBLuSZYyzncXWW4HZ2dtkn/iot1biBYUV/CrUcxg7M0cx7wNU5GJd9uo8jDC3g
TGhvERP3AP4ieqDNfUCGBX6jKV6VO5lHs5AE+hLiXiJVIXJ2PuQoMR70Hi5maDO2CcsFD45dBBqd
n3vVN/CzaTUwfCp3nhM9lyFNAdJEAkIM3U0m+eETjmvMM+BAa+y6ktrGnr0S8IXzYx3kPHRA1Thf
AYLzCGHRjfQhnbzSx8VDPho/up+NHo/Lqp+AhRWtGO8UgyS+w5X5ZZAZEtWUNGGoP+ccjr9SzFTN
tIhfA5pG5RTRpgOJ/RpbwCDGejrh34AVaQIG+eUt4Kz5PZxu2SxCdxSPNdaXXUuiOwBH909b0UrS
2+G3KjvMWxpFiV4M9/bys/Huc/rdgcN5CQ0tOMO0ianBKMhTfV+1+gFerj/albkvRHSAFttuqoFq
EWM/EEBUrac4J7SnY/hPgy/taO267Pk6SlRO/6wVM9Nc5se3op2qIJ7x+NRmEgZFrKAeaxaha0Dp
OT4yRJbkboUMqKELh0XpUEuZw7Yu6CoQd6p2RExYuypK33hjowM0FhanQmHKWSSCbdyoLrp5f/2h
AX/E8+Im/TOExX6nOZzaiGBRviY8d7+0wnenafal9btbRsk6jgTSMZbf0kYFbi4EV2nswplKEICR
Lw5VLT+IWnuQrFPvs1mhJCC+AzOB9I2l7BE0Rd2BxtGzZ7TqhiUoQKnaB8bacusntR1KzwbaV8EM
NKXzY1am742wDqZIoa+o3t0KoZxNlwvOmbq0zQSx1fqcUb77ZoaAUCaieSRkzSch2PxjauETPS4E
Q/Rq7sGmpgz+sLd0DUehdJBPbD9pUKT1dqSw9CsELaGlJSdcTUeVuu+h5RH5UdYXnSDOC99miBYz
3sLymtu8iWPoRYEccANCfPNj2gcbQwdcSTnHR1kMl68CkVz21WttYKDD5unrMXd+HY+BycEDn4n3
IAs9PZDaah1Qep1B4Bgnbb1As7cSa/Rzm+FTBz3sHAr9ZUkoxfo2ZDRJ8mBTpD/SccLM6TbMxSll
BSdYxl6jxaEy1tgb8PskrVvv9ElTFw5YQGV0vdnrGYE7L4Wy9AfTS7LDYNMkt6s6us5V/KWYkmAR
ctHFQDXIKu+TEFNT7eDAMRbvx9hH4Y0HFf15gt1cOOw5rrmccfou0GfTY5T0lEDeSAceETQAN8Aj
fpE5yclIEawxVgRJ9zCTIgOSYLlNeyKhH0fL1JD7lhb+5OLWWekfK+dv95qpflCrC8iu3ktGmJcI
Ui3YWPutEvl8ZDxBTRaPu5iURLIe8VZXd2hzhpPqxLJp4KSR3k6kjt7qt9ZJWVe85CqA5Gyoac0D
E5QJ+5DXc5YqKjU/mNlU+ck0cqPWHnO2sMRrVJliW3Jq3IRz37s7Tw852Yt1CosKvjQwy65A40XJ
Zd+EiF6gNjE/Zgtiu2k/2DaLTRL16sU1awwc9rQFVe9ui1QjrHLWW9/Q2KBdnRmvIvhWc5LhKfFo
A6emln52pJBq1qW1tPk3WMOXjvHjExyCQ4SMeBe3unHvlTcMWlVQL8uFvYxsBFciuwQLREpokerE
8JolApIYesRYZUBG6psRaZK2UZhunUn9cCIoEY43chRK53vm5G960e+HZA0OhYzFaOwTXal3Nuvs
SEdq2dqLczRCrNRjXMz4xRkHJcuClgenKmnfpEsOGnADi3WtzecTcuaiy/PTlNW/ZstiApkluIkG
DAw6eURqlBcj7/8Uk9XuhCSYul7abZFtzdCCKd6P7tEry09q3xzgBM/yRO7fRNpy5Gr0DwYESQyL
kADYIjwINtzUISLFwWrqi4xvgseG5OBQJi0LLaGsuKOqOpM3+FKMkADcns6oSitxwnYVCUS0dqh+
hUuntgLaXiuc31OxcAwhTii39asbvnSR43HayGcWgerUprp5pdxkknMk+E/18b3MaGUmdA+RMfnU
ubtYhHd0qnBG4EjaQDu2r/Afqp3yoMA3afcMLU1uJqp6TX37fyRN8GjcGihg8NsjgAk7zjoRKyB6
faqzxnyk83oZiuTSyKK7NnJ4iapiOUqKMgSbqHs1G7F6rflmxyQpPxMunxygAtyhFAg44TbbftRr
HtnKmkcchqnlvh4xWYSx1C6C6hSXADxZ8wagxbzRGPi1SOzWUWvuCTVHgmqWQCPUcodRmaKEXtpR
6HZGFwRVS9S5DyUq6OfCFAMi9mSLAJ5Gb4gr2aqivScxw9OufJoz/STSsgvySjwMHDT7IXIhcyC1
d5dml+vFRzKOxkEs/mjSTgPD6lBUf1B2Eyymaa9aOF4bt7k6K+OJU9OBVKlzN7LPt+iNAukxRliM
aI9nhJSxysSxLDc4iDNExqzUksl6VfXRnpHsryLigzHun4x+fiV6wNlKq3NpMxRXdgpjB/gjDaLM
eh8LI8S0X7/MYvxlR0MOGAtkTgkQGO4FBgV32FvUnAagWk1PAUsZWPw0CTzWQHBpMb8sLKxRyVBU
flYjTEIgvB+0ZQhKg665iqEXs3RCQ4isO70k/lLlR+BlAGNo7Oxzu8bugXwFUvS0GUG00tlcCHIf
VX6o9HLLjec+1DQ83TpK4GurP7kNkVK3xnrfFBLunZlc0vTPkvSNjzKv3hYttwgVFRfZvxk2dNlW
6S99RQCoZ2pzYObqUi/VC3yXOZjN9CpMMEl9jdx+amhVRG5GCObKDwhXNhKdsUCAy/Fh2t3RSfw5
a/dOzm6m9WSZaZgvxFzc2QKT7BLZxyY0Pk2pmUH9s7dMPOixOd1ibsKwEInf84CT8CuqkWSGGBgT
VeNhaj8HA1kkImDSPUR8J0KQ4wIV1x7kFnaHqiuD6DNXi3tNcukn2ZI9zuwqG42OyY6m+4Mnqoix
5SN5bWaQRMUr4TtMrXTDQXYDXStB6Rm1OJS0VSlsoIeVS7mXDaorWHiMiTMBuEpBEipdDChDybio
m3p60elvzAi8Ybq9bZnZ2yjoUEc90ABr6Z8d1basUNhIxVTTWbVoxtt9eRNxejeSSnzfVcaehO17
w0OuIlpeR6XEnafnwz40sa3X9ScRHr7sJlKynOY3xDCgmN20wS2t/K7QgmmsomODG10qL8RRSbPd
pc3K8ZUzU250N7PrKJKT+pwXEFFFeWk7RIiOmPDDtxBxotAMRi0N0gIDkOwnLnBHVueK3OnYCieb
0mZwx52CBMQErHyZ+siHU0/HHb2aZiIYQ+J96BQYNM8IfYsXp+EYl5KfuU2d/mwRQccvzG5DjO52
0evHtYTiQLS1NZgPlk3uBaYl+GnJrQUnvJmmnwjUNLwvgMP6BGGC7VKQ6cral7GhP/VJEQyyON15
9vIEgwxuhOu8SqprFNic/clmX9NFSIag8yhA5dnjchwtPN4M3Xdzo0IW3GI3wd0z3enryarGa5/K
+RhG2aEsXU7xIV1vZOnwa9NfXYdbZ7FxeZKOto1CLIVKjz8GAw0XzMOAgwxts5lOMM1E2mJZLoO4
mB4lWdNZFTXg3M1k58XJj65A5J7S5O5N9N1A0DhVyQXdJ440PeLpQtPNDFz3fCsrccf184PA8Lie
Fcy4hrdx31eqwrxWPI0NulMQOflmi2gTNbjOLIFo3l95z3s+zbC1mQiamIjtCVom/nxcLovEHoa1
zzfc+kdkFcYmGUvMk+G1K2vg7GF6mDr9jmgiJDmzCYMVkpRe6QUScdR8zASYTltWEM01tmYONmwB
WEwhCLijF6+zJrnvK+eHJUN3O/KG3KWG/aUXRAIsQHfxviO9cmiQWQVahFyFjG/qVIfHHoEW18uD
KFjzCXPARO5Ue2eiXVamqRfwRtvg50T4W8cDhi9qpLTADKp1TWCsFpMl5TeGVAItiHp8TMVHauAs
HaRx88zyHQMmTvwVDpo0w0VHvr3pkKJutIx/ZC84/JiN0jnQiq2JGm3XNiWktokhqqJn3AuOr3N+
MtV7rYdbGChmoHAY1Uv+bICvayGDDQ6uWI5Jxg7hP5Bwx9JWxeN2uA05DU5wCTi4Cl6tqlFIoSR4
yMaiH5lRLVIBbdpmWTYakXYcotNrmqbWriaXbcfpgokzd9WCrfiuN+i+cVJe9obF1ILxrt9M8tmi
C7019DxklALIuJav0oxxFy9gg3I6BeNqK2mAlYW1Q61n/0bdPe4TuFAsXNht69IFTiJQExPjTPtt
NlGmTkonYspiDbXi+2ZCcsk2sZM6iJEpjfQzBgPV6M0xrspxp5fNS1FLai0Elk4sXkCi8e6cd542
b21kmURIC6RdTmxxk6CLhSXT2Mt6Mu/dU5+JLwCpp6qqgWPMKNFtyRthtdgP2Uisk60WtDlQnKJf
UoE7iBfvk8okDPSmfM3ZGxkVtJRkJCMzy0COiiC6Rz0w3ZZ4TM8UdVyc6MfIOhtY/WduupQVUckB
OioeBSbKbXueSh1NyjoOMTDSMg7y3pdxsO6/L8ZgBbU1aQc15OdqwaGfh1DK5tGmvdTiBOHbzLIe
1/10w0lsv9qBswQqNzkAcIDEvkm4SeeoCfrIeCIlgRNZifbNvbLZJXvCRO6trjlYGuoK0opaqjFK
0sX53biEjOX0NUpG+1t3GJ8XuuP0ZvqTh+CaXgP3p7NKKgWN8cnoCbTO8721gKizFvKT3M45OpP0
jgu6dL2JsLtN+M7DhR6UyrzCZzwH3SqkPJ/jgbNF+TkRm0xoyXhNG/sLR91nCVVSWZRJxtwQUoW4
Sos1SDXeXW7H9q50ZRqQinWIm/SrZyTMK8V72qOkQi32yxM6h2wBMFW5IbC4MkYkMHw22NP2VbLj
KNucwCT9sRzLe2rzoAemOYVhRN2Vt4Fh9wyYIEgPag6f+cfrFDKOj4vnvIFU80iwm8CvEd/RiLoL
uuGuJtXJt8oZndpg3gYCWTOsSnd2iRlTFkF6wCA5n4iNO9lyTE6x+VEsY06bo8r9wUOnVo4TSRYh
BvPeCWmp2ESIVRVPZbtIP0ogaGMBA2ORhPL8feEwZ50bbeYEKLCrjwO8pe9v1PPFbqPx7MQfpbtU
oS/oNZ4wd9Ti8P2haQ/qEC1WgJSAx2npH71lt6gzYuP8fbHG5a+P8J/89ZFKaXBvIqfU97q7DgJx
RjCoMTqnPS/rRdZze/7+VM/bGfz3+vn3d8LU0jYI45IdxCvjVBU5eVETXXIcrXz4/UXWKfNkCjEf
PEWT2rTc0/cFlAnjYzstTEa1TJNXSXfg6ebnXGDTx3r1d2T7ym3/e+Tg9+eiPzbR6N6JsphQJs7M
vQwSKcjiu//7pZZ8NHv7ssoU2VU9fcj1omG13bUttLf/+rGqWH6AaS4O1vrD/uvrZv9aqTy/MjFQ
oruxBMwMWiJgtyYlttTm+M4SxfhKhfBa1/DGMgwzsPytx2HKluJErkdMDkZ0djxNw2douR/6NN11
TkSxYaLqAIMR/cGmgblziFlftbTdgct0HvljowMtTTBTeRPfDf0jxjUyDURSH3OpL49micsL4LL1
3qnqDM9V/LEzRk5tMb8jj4hxbi/9Y2Yg14+AwGJMkPG5dPX2mJBcco7M9q+Pvr8WrV/7/ghB1qWt
LGzCKDtf4Z0EFZlBJ9mCTIfgpZ0GG7U2fSfx8v2pgFPLhIR8QqvEqfL93e9P+66zj2N+XRwR+5Uc
5GVKpfStEOUfGt4pqAdrPkUGhAqzlTybRaIHBk/sJWWR76cIr5cof/Rizh4N4VJSWzFeWGfahq7u
vSmv/0rLPPvdke5JGJ3iOQdzcmU1giijIWCp0JfVhqGO7ojDpeu15yqx2r2V0xqPPFecqT22np5B
JGnshgLXuEH/MS6aagn8/f4I1KGyGwKfzbAl+3SWtzCZ5vPUzb+/P1sWHLUcW2xcI+4rOd1Q88NQ
ezaaituGlKSTGzf63mosSDc4ju4Ve1cUqu7yfREYvQF52+1pybHkpIjMGdcVz7nb/SxFm/DP+YyD
QeTLwdIDkGv70FvqZ4L5gKMJTT00WdE8LZZ1rzIze9dcgzOEZ7yOWaltE6wN793KLeJ8+mZRRZ/o
HLi7GdL2u5dWLxnqmlvSLeY9dKgcLezoLOHHOEQHDuwmlZIWBu6SQWuIhl/MSaD/ismlVB71vZhN
h7sTZBvYAoLxcIj/SDRe7g5FdzXD050XZhuupaLA1LoMMducMMKi7sxn0tJpRRSF3exbc3HuY3ye
bm157VbHs5ywrxNHmgVjVXoPAoY1kotM7tl9l4SffePvwXww71rpNIf/OcP/+b+n89//P2H+/39i
+Hvi3zH8L5Xq+uhn/h9/kf2/If7rf/nzDfHX7L+R927DybdtR7oAA/9B8deE8TfTIYRnBejTfNed
f1D8pfk3JP/2+h0bzL9ruv+g+Av9b4R5IX2ybGBSHvj9/wnF3+B31H+Pa1gfqGULg4dHJ9n0cCZA
kdP/leHP+4gZhp5iWvfS5NjXvydcEWO1yMeWCbufS+/ZjVvNd/r2gVltfQ2r3jr2kNuZBROG6nkn
w64Y0LcsW7Yz7/7pufwrN+J/lX1xqZKya//zPyR5Cf/6+KThurru2Zbu8CgNntj68+ctKSP+tfG/
0XIkZSyQmGgTJuGoTzn96xOtvTPGHVh+Q+4GseceBoX12kqq9KrQ9PkMHa41mnRapNC9iqR6QWgI
ehaTvd30tm96/XNGfs2WAUzzaOELiqb4vLQkYLklpAxP/WwqgTEljej1QgD2BxgDgV6RAMXRuz9F
TfJTn43poRR59Nrk6TUSIH5UnFWEWBo/Sc7B3S9A0w+jEA+qdPwhHG8iGYv/7ilan4J/eQmla0hB
ZpoNpksaxhrT8E9PUWPPlWOZ7L+oEIyAYAD3/H3JbZL/GsQzR2tEcW+3CuiDDPM33Y5setcjc8ZZ
TduqTlxUo+k+iiCYxrNBanqWR2ckY6zspFrXk/ajZXBwztY8a0cjYglw+TNxfQ9RTQVKgDoS4poU
gbjElojhnOIRp/Ydiqqda8Z7p1DuG+0APBe2cM5k1zlvy6Bvlj5OTrNw7V0kBC36SNS32dLs7b9/
E7lrEMW/PEM2HTNuPvKuLNtx/+830bCQPGR06bidxvGX9GhOfgc3hHJOjrRj7mMdQSeUy6d4DN+h
Yr62GIWv8L8/48RtTrqGt+z7S7RItdU6KPbfX/u+FLYz7uwB7nk466QQC0b9bR8fBiZquNKyFGB2
ZQeal/iZ7OF1DtZ0+7445DHW2jA8jMU03/pqsE+QzFK05vyLWOXzTThUlR132R7Lu2177aVg5n2x
VajtOm+08Srx6ffFUakTVI4bnYdm1h7CEfUfNAAbEot1QbEdv5iyHvZsnjAFbNPXPDd5d+eMQMKx
uepGX12ABR2msAkiaWupPynMjDTqPX5J7RdLCbumylO/RZp4LA3dBhCaG3SXluKMNQK6NCtCoDv9
DV6dfFSJiF4j2zz1VlTR7Gmi1zqusGeX1m2U9e9//xI7/5pFwjoG7NjTSQCRnmmZwlrXuX++Cea5
LUDgjNsW4NI09Uf87jpQnHG8pbkIH4aOTPreSs9D2KwNf8pU1MydzdC/TM+yp171RHffDRbNXRLW
jF6lfphN0X2OW202ZXZvd22OLMz8yFPcSt9f6hIUcN4wcYyzJv1q9h6COEmO8NJ4+nVaL4VlAe1B
4HNYPNDdFnHgV7KXONNE9tect/hvhvqqFrD0YDXPNaydv1/w4f31qR3Wflkb8hyuiVRqscSDnpJs
NnbqkMX/h7Dz2pFV6bL1EyFBQGBu09vKrCxfN6iWKTwEgefpz5fVOuru/R/tc4NUy6aBiBlzjvEN
VZ0zDz6ZERI9lEU20BIE8hDLyLvNJePUArotnxgaUFONpymJ972fNHtOTOPp55eSOBpPCiHjIfZy
nFtZdzRwBR5bVZdHP1xKAurQFEXOg/LwSYRV8/9b5gWb4D+eUOFxL/FsChl4nvuPNQzsIDxZMeK/
8g1zxTAhf8BqcuVjAdLf2Tg1THKWCPVIXwa7lXgM6/y5aEwk0kz6QjmCWRs1NLuhPeBTJ9BrBjzi
JNMDwXrpSdkqewDUztr0QHJW/QrNoKRV6JIUImIiSsiiRsHGMUo5Q7r993tT/j+WH+5PV/DeWHuI
W/vf96YfgCdCXdBBwJP9EqrVY1Q42XM1gb2dm/eo9ORHNOORjAmBHQBr/9cFphDdyughE5IRnwP/
ti+RZBmcojgNx4/S730E6VxEVnDay51qV2iICzgf4M7k4hO8e7sNUs85FT0apclrQTaNTEYZ6u/d
xrbe4xn6TCBOneuST0o5cjSdNtxFXvcakSL7zsQaBpJ0/mTVvtXgiFVFrJxMe6aQRAWkjXmIjT2R
jfqQ5QGdqsmcw0Ns1//34tXu6t8/Tsv6j5rA9YRLawJIKY55jwrofz3ro2GJSeMGWg7jvXEFv7IY
aH8PZH4doOBjYDKmvt3HNhJXErxv+f3iWyj7bPMxJenioWO4DwLXP/73pSbDWo1hv6lbF9IcRc1L
Tc+uSl3rTdYkFPvFMO1LmsGJGcsDXJt+y5N1QHvLhj8xEazSqx9U862wgFYzTOKENFLBW47Cnyuc
R52BgiRveFzmtvMWWCzfRjCgkEjBfmPmnVzP3VFCITcuHf3Y3C9S4M/sGuYHtSSvvsXHY1lTBPpW
P5pBVh+7zgHNhW1pwycFMNFQMJ7G4vXuQCZO072iJm8BG3RY9S1cZvcL7Sz8m0b8Kccg2ALyvScd
YqptZpvZndgZbR6CNnOSR0IGtpPVmmfsqvRiJmsXGLW4ouUS17pB3Te1dvYAbQr6FRmilyIe+zXS
6O7RNMkYCJRRPDja6Onzp4SRdNBsYFJcZJxAUJVtfqp6ZzjOHu68Ji+rzyEZ3zs16tsYqRI9nVkv
4XGXnypvmXeS+tzcx3c/F7z7WzOpxQGvW4l4yZPHYbLleUiN375Zlb///a6z/+Mh9iyPpmLgCXIN
PWH+4yH25lyUU+flGCCB3vTqBiNc4QGGDATBxzvLTpTHPIAb3ApGoHHR9RSVGVaxRpHCDn2laMtv
DZALaApK9l2WeG/hPRx00PGfjIiKbWw4j+WEiz0ibK5skOwoy7g50zDsWmbDSTIFp59LUSN3CRPR
gBFy+xdl20s4RPPbv79l7v5/ng48Cm8qL1YvKZk5Ov940uqgHTrfmZB13zeCqXr+ufwwlGJX3Abh
WOdo9D+wjTZMpmP6ja5f7K2EelNiPXhlBFSejDCATtCPyatf0pMdei9d/vyuG7o9PRtsHA3y3leo
WuGWCBA5J9VmUlb+4qcx3W16HmEd3Xozb2+GDYcxaqvx8PNjgzBtid4T7RAj7m/m/A4OJ2qxqfWv
GLQBBpawKqjpt2VI+HsJRcTqx2GP2v417fVznUY0GhLy0UMErFFcf6Ku3Tekc/jZoJhXTEQXBp8h
Bhx84sjJ2o/JDt4bKtpl97c1/O+yF4tZgcQdjbtYMZs+R5tiy64wi1ZUc3Q64btF01c9JPHShJDg
uYTujHiElrPrbAPI0UtwVQr7rKYoGfyLTyDg/Bm0IHimMoFlYzB5LK+p7j9SLXeZl335tb0Natq2
luxztO1Zy7R2Zg23C2vTD/6D9gvwcKHxNZc1lBXk/tS8yZkgQ1iMWB5jowUsX2VPllSbrg/YYmX4
mibpuzaeXbd+wuHk7FOoMIB72s9WIyTs3QEKFWcHA5F5isx1YY3GJQVutETyDz6+GF9SB3rh4G6S
ZtiKfn5yA2uRwk0KSFVAEHoOJ/WYeS30vqjfmpZC7U5QEoUifACGY4t6rIpNoYn+0Va41aJ8Q35t
r4QJc9DOBbYfWSOqdODH4OTN7lGiPr1omvE62dYWaODMgMkZdynGSbkLSIBnwBxgvVHRb1MvDCR5
f2oXfMzUpRsBhG1jtUW4j24hTD9CYQ0MrD0I3lx2Jn7dC2ceVqdi5XupD6pmXBcBFE9H4iruSuIp
dc83n3RbrEyMbCWKD9GZSJ4BVvQIvmVvnJwQb0Ip24XoKlj0sZlynoa67vXbboSKGHqo9dQYnQyV
HXln3rp18LmGAjNOzYzNqbWxzSfzYirrOzaUeezJ8NzEcaaB5pQ33ZnPqbHteqBXPqB+F/iTIAqt
Hnt6v0oe4iBnDDq6V598qgWfJxIzGDi4WDTsL3KPRTa/zrovkXZIzBYdv86G6G1cVr2dFMiBxzRf
Oxx2d/0oxzXpo0ZSvgat/4UtB5bdLqwAHtEDW7UtXMJx1Pq5ML1vZo7HQTp4QGkbTJoCY3D4OmvX
PUcxzk9FfvXVmp9qWYI2AjQXY4GCnWA10DPCKHB204w1CP6SI6wzwoxrRzbFuumgrccWfpcaBlya
vRqm+WU4A3tR9EZU/WKKzbsCb5E9J7GFuKWtEcKDUsH+dgFyMx3aty5QPIaKoZN273xZhheE0Kv7
RoUlZOx+x96HZTTdKhlQcUS1dejHv3h+qo+CFw5tICShpPceiwPiJvNSTGTdDSYTcEFKOfOx6iay
4MvNZmunhzpAOwyMxI3of0aGH63gifQMmg3r3JvjN7pGADZjOb3IBG03uu8laWooOrsG2ftgigPm
4ZhI5+yPymKHQSGYHMI60agQIbEepvoxqKAGuk1PrGv6qwEigvcGDMlEZg6d5TVOSI4AEXFieVB+
2sBfdqkigEC51+IQHgafJ1AP466oedJK30ZyT8cCOx7D5DrauEn2l6YvRGNIkTMRxCGYxq10b5Mf
aibyBEJNkzvtZjRqOGd0PYiDKsOn6rHIZoB9zowlswg/O6ROXR7Oy2pwxcayiI6yDXj+g2WcRw9R
bu/B3yaiIIAA2Jihc0A+/o590T/RgnngCwcTx+tqFDrJmghz5AUQLIzucRgJQnJljRRabxV9VhgO
+HwjofgSgm4nuwQHg7ftaol/JN/23lQvuox/pvDC98h023061ZtCkRGEHh4ZDJN45tftSxOm7i4T
sF4jhGumrf52yTmwbsnkfqexjDYJ5GCImB24bUxvIK2Ls0Y2uHHC6a1VDWW+GKyVClEyNS4APk/z
5FrArBFwtfamGcI/wJ//+n6SvxfA4fMpQmKRzMW1tK8SBYiB00QLmsKw6HTTPSbtph7s57JC5xCq
5MlrndMg+41KEYv1YqaZn+V/20Ynm2IcB8j/Y3QJGUPC5HD+hjmNY78ps2XgP2FCm3a+QOtfqDy5
lShPcwlOpBPjsaZlvQDkD513au9pHjN3JXolZmGdbd0Mn3KvGimIxglMpOWTAv9sYRgk+cBAsBPk
j8C2LeYqRD9mJNngyV3mmYUpqtwBy/bIsU7MrTBgVSR/BLI0GEIsiMOcFIjzarwbobssxspcBwgJ
NzwKqu5/YwoZV3mfIyUazV+x8vWlDcnN4i5/ZrN9rXtmAEHv2WedGGc5xOCXzfCxF97w4JRJse7S
7K+K4x4DXbEcct0skRhOUPg5gJnT+OJz5NoUdvXb7pDMtWn5Yg/iMbSf0pAJuls1rxILyXoAaK5k
M587Yaz5qsN1bJR3+mG5HIDzkuADhu2eUCYdZFZxgKrDw1FoUBYfG0O9g3sOqEiCX2bd7XQKlwRn
IftDhfwq6U4kysGdhs65KMbeYwpKdwN3LlydONyoki9lTlN7NfQ4SYaYjJZqaQLDm4G1nzs6O0uR
O8POBV+46pwh3svROpsyvJGEBCFp2lrcY6Gr3XU9IBLIIn2pRuOO/k1/pbOLw8nwdvA7wzU6JTjM
pXMMEE0cg+ILL6UAwQnAGm7Lsc38+b8u1oQVumfzA4aZn1xPz1dMo5xAO3JN1BNdyPIYMRk+wqgu
mJaaAC9H/9sz2dYDe+Uy0dx4GttfG3vmxvXxB5WGS1wA3Z2VYjiNVakTGLnDLwGnhRKTE33Zoynv
7P49zad3LydJwi+8bJeE40vXDp+hg+/M6ZmXVvcjbmNEazAAJSkvWb1JiAlJ2glBL4ViYCEzGv33
RtFDKuyDRpV6pINE/fAnoUm2sGU77xiloYZ0UkFVocyDrnANBPWjW5Upo2xoBe194yMRRHhJS2Cr
sS54yVDrsC036fyLVhDIGbzwOLsYdddZCIqTsI5lloXQp3xi8kSYvdnvDu7ynUOw30p4BCIwOAcp
LchCR9IWhGq4KvRcQa8PqgGZQPB8tpRV/BFNxBbcU0Xiedj0qjib8HUnHX3GLvffEF4gci88QT00
8AemgTpmkh4WyXgfe+RMN92fJHJ3RuPQHa6eBwLksnYcATfZL5jYoeYNIHs7fz24xrdoIQTFDu4A
yM6rwSIjyYPeniVIH40ECFKrYJvC6EiigwjSeWeN7e9w9E/EjTlQF7v30bwj1GaicmkeMHpdkjOX
LDBr7GXev6B9ViCuF2mLZsYB2p3XHbzDfkHbg5fEiAQzMuEMiHGNECSso9NhC2oTND9g9ToRBOfN
rQPjkKO+h9y+bmfMK99+wf0A3ttxjumYJsf4fokIURo66e2nRiwLclQ3tUmQQAiQf0n5pFIbQGNH
GoOJOi1+FqMedlnZG+t5hGCibQMjAFFLkLswsc8h5uuKWAiiNoGg6AjVPH8V1G26mXx54fhKlVpS
HE3wVRmbQoqB0+733sbIUgv6aP2GbfeE7XKXJuG1KBKxBo01rWQTJFsjsAfKpBn5qniDhoD/FrRw
H1+qku/NH5otYEJiJExaBV3aH1x2qXVjulseDfi/BcHf2KM+Bx9dIPAAuKQSwiNRtsQ4VfvUcIhR
zrjbjdDR9HTi3whqbnmlSPJqXdIEVPXF2ZQFJ6nHlcBvsRaR5R5w/4LJMZrNnHJMyCf9B/4V4Ui8
ugXaYbcfTmFqP8yWRzhSloTACWpxnl2qAWwIkEXgBNY5aJ/exO3PDsyLpIyH1GvzHC/Q+tZovmJr
lc3jYyrL+WDPzWX0owFkLzSPNA6WenKpC2VyJPXlC2oi4+aoO9fSWzdBg59Lx+3abRByezVnm3ie
UfIpf2uZzsc0dauiD05B4T723RzeMyMwDivtrIoOm0gg+/Z0Dzad+uYFEvKawe2MPhfpn9IWm0hC
nnpmflrGkGM5KWzmy/VnUwoSUcwhIf4JzgXZf9DPPrwqu6Q1FjVjhvhBOgAiiPkrN3FKa+Ru8KJO
iRgTMFlsRULxvLXxgwaNjkkA6/PoQ1WLirsDIDrbif6DRmYxErxATG8coTBC+Ven8ZKhS/JamATd
yUsm7Yik5BGma06vqyzWmnwFQiLoooXk9WIIMuPbncmeTvYNmwJRZm7sbAuIL6D2OAF7MGZvsjT2
fUAfNmtOliW+wGvuLVm47H4IHdsy3SFZQ34KcERbSc9ZFiFnB9TZGrGkMzrnAZKP2og/qMBXync+
Q4Y+S2nLl4x8WtAicgU6DaHImz9xvJ/fw84j0i1LDUaMhDLMzr2fMAWwTcUpywzQYKH70hUKN46Y
/+QRpEzo+4vWENcYQteujCOs+5rBe4hN2jyboov5UI1pjwJA8uZGkjHEDHWKoDxm9224vYcIG8ms
1mxzr41yvnjCwGIBA0PLo6elJNQQgkj8lYOaMZHmzjZe/zmnLs080mHCg8xDSs2ADcqyyLGNUFx3
8Xumcuxa/AO4DSxeIZTWilgzYectkM35TxohFLWJIPCGDmZ2ig0o5CDkWihzZuep6OCdGOaw98P8
OWNmFqfx0cngrPoCiCJILn8VRvPbVNnP4zM9K9SibMgHUsj2GHp4mcZQo5bAXub1yIwN88Oq5QPT
3XCJPxEiWFf8jShJdb6R0H637dD/rpyx3FeN3keDuUmyEpvE1e9MuHC2RYylg1I4wAcLhgM/sYGc
J2h7e2vApQNmUdHz6DlYRvJaY9f0sV7zgtFgVqx5OnX9dZc4K9DHCgA1FEqULQSUFPYy6bW7a3uP
PHXxBK+gYOQCQQg3Bexx+W0J1kW6+cgsN8MQPoXzQzyh4jenBDvYgEIx0/WKiWh6yfTwpx+wvhhj
dghGH4Jnz54SaOtIbd2ym303PqCDse6P2iddodffcTkCojdYyUPzA7/V0SjahJ4HSxGCRSh2GD7g
gCFgRJzRrkeyNIf4yP1KR8DIDTS6Z3KUMDYkNnL88stQJUOwHlmNx3OGvL/HyLxkEIeOZHRYlZyr
OxII6RBYtnTx3/MWNm1FJkrhz2IhquhmdlYKNjp/8ezWxMigxnVWQ7rDswnDJivIkqVimFQyk+nN
7WiYDbvWlTqYAYfjyVWN4pcs0HKDWFXe/yD/XZ/dtJGt287aDKL40M7B8woi3EM5rzAXr4HOU5tF
o7d23ReJBpHULTrUZmXj2McP5XYdDqmgfCpCZLZu14Or5d9BeGes3cGiIqV+1QNWFc619/vEOCWh
5eJnpqtYoz04GfUWZI7DATsD3Rc1R8U0Bg7fPC4QI/ZrIm0jD2NlnIzXqIR30pGy3psmTBxaBIox
6VInxfdILd2774abHzN7mYZZcmiz+kKe9zuSn4x6JAKkJ9ON1NbfXATXdNbcbVP3ZDYEH6FGQg9f
5J+NMRLrOHDr0Krju84+4/jSDoqQrwxaeYOxOZiQNoFnyBwU/wiA1KLP7dOIDnZFxEKLbgkeUmYF
HPE6KGpz+IvpDWzeMo5PpO2soAQ8YR1NrjfVm5hSO3VTSXM2RJkdx6g9579AZufhGPCwyX2fT9Uy
dpt24WKh3LiEZpXRc6WtZwOTXofDDqdTQU+DH8qvJKj3ZYclFA4/jQvkbVbVAIlHst0XBUpSZ8QI
43Au4TT781M2Ml5sPCzLnbsVoJp3Tc+OhHJXkfgqXksd2av76EgUGT26KHlV2o44uaXPkWcjSUdg
wuEE2J8Z63Yds1dXNS1vXCpuL/6OgJkPuJ8IfySiEfHz1pBITHpfQUFZCNBVpdTZrvKnNZpbZxEL
SmsS7+zFqPlL1Vcy0BbiddUETls47sH7BWm9SqX7ZceMB5XdyYUgR6KoI4EtEvcf7DTyAIqe3FMm
12BOGPwLMLj6rcImTiT8FG0Lld4iYgtpSoJdKuCbjsRZYcHFzWf15R1WW69of7+Aj6XB27uXzCaG
qK82koP5Loo2bfOoTXM66qwO1m1cVCgJaV307sc2aar3zIx+uX4JKNHIr51Hbifh0dMSlDuOt/Y7
JzhsOaXRe9gG6zQvrlZbD4dgyEgQGPpwB5vl1DXNn4y0Pw/rTBKxiNji1ScCCFZWjF+pZ4lIUV5k
uOIdMG/09BANd23x2CbxdkRXu4N/1EUHc5z8vSQ3zuxtIOWjCFl+9Gc+AokEdAtUYMQvzPOvV4WF
CWZsmmAZOy9lQULg2HnxTlmu/+AQEbMggfcO/jFD4NA100W/ujoMQmyDL0lClkxGSsgkx/HG2Uun
9Ac6Yz3BX4CS7j5htjsVktFs6AevbKSsUnH26uEB2xu2ohFIkF4W0uL3xvpiTKxi5Ug3ieaBpPvb
O5gjxmNhUQuamdOwHlPiWAPGSdV8pYNJZtn9MJi2cuti4InouJAfIgknQBM+t/lmdnyHuIQG3KpW
sEwGmxEy3Qnb5ig/IFAZrOzBSMN79F+OvYS5w85L6t9V3tAihmWxpCZGTm7PGryPtvY6TzdNnQcr
fJiacjbbWWxei0pgfY7q+a/pl8DnnADtMfdihkcDm7p0F4Wh4Aziu0nifp/SKF/iJkHmEF1yIZC3
tqyTTvaG/hXfXh49mc64H8Y53ScOkR2xWX+Q5jTu2yfwHfU5Xo30y5auY/RbfxA4KIj7iS0LIAnK
ce7Ev2ReBXwZmdkxo0kpclBs/WWIseA5OXU8XmwXMEpE7jfbIGDfB39DXfPFWsZ/jGhk9sRhKvzL
ZCUHsh9J3bIoQrmBJJE2nAruQS4kEa601TFuCardXOLjLmASWX1yFNq39/UoP4z7dz4zF93J2dj6
jf7FdoAAGB3RsrLwIDf+SZMHsGVY+N0a819FD3DF0evLsqiRC/z6DMqvE2KKA9TNXR5QK0HqA6Xu
MS8fHR9tTuKDRZLzhjjXd2BSi6hKcUoNYhvP+znl4JXCdRfBK61rWhyVPIqUHt2gva/R47ScBIi1
rbyC98P44xDQvmxBqiz6IGq2kWA39uNqE6WMGOrYSjcZzqkKcMEFGwKJQpLWnbFWDCyewqDD2ceZ
JhyLW249kr2XX71krz1KIS8pkoWnoxIVFfTQ5m/WSD473CtrPsht7zePbTrDgAhawcHZeCmMBL9N
eA/M6upvJhARltJ8FclRXAd/LnDfeN8FNDvtWxeZ+d2i07hNG5dymdHmnYIMzpQcTPAZWrGXhW8U
/OGayJlVF8r8jKnhN/BePEVZSP/mflgxmmnDu2j5dNDgtXBuBr+2nq202goq5kVpjoyXMF7T1HbI
fCnN6ep106HEg3Jj+2j3TOu5B+BFr8NmNJaoEcMHSeHyAMh6XmMmGyCzkQMeTTB2Z7OFr4WTrI6q
U2J5+sHwh3ibkcmmjNdyAKScsgNZlWxPLNykQulw2pK8SSvdCf7KOD2K2oflCYNGd4g+RkvFV1Xn
JX1K9NSSpjpxif0vY6iOpTuVexDytOsySz+UhQVTkmzB3+m4AFtvL0wbvX/EbBTWMpNOLekJJDk4
Pcjaw3mou+IWkCxTUxXeVLUt2rq5MSgkVr0a6IGVLmPptAJTz6+X1sXVbYIJxu0vicyGCyYyvWt9
atYu/eqKFlI4qZa3xJ4Z0csYXL2R3H4uae/nm9jh0G4HAU7xJH8IKZhvnA+QPRCncugBH3Nykw09
oLKEJR2PQL3V9Dj4yr52OUcJ66NH1XDAK508ZrNKH3GMmIuxxXV//80B8ffBMBqmMX2v7rgmxqYK
wzK9rmEtu8xdjXXcAhNuGlJ5suYW3C+6AXuHog4iptS3oJrCI2/+vcB4B0DStA9JIfyn0PsdKc7M
DMkVRrCoOFnScFbaduqTi8PbHSBZDPgqhDeezVn0T0X+QoxKfeNMPTzFeKRXk5qT7c+PJElUC+Hg
SZwC70/V8eAvTTKH/PI5l44maLj6xgmOL7Nu9LNfCg8dYxFsfn4zamtWbdKQJzu9mXUcvA0CBymw
/mIXzL39LGFOMsIwN6FPCUoS6LhtbPAoRuKUT4KomD1nEVZlMk6fPNEZS3sykHrjMDcztXTfQR9U
3yIhOxhhI1AgCXjXnA135WIQfcCUCNiiia9zlDYM0L0vu3fcTyAL9bLW/k5nGJRKhyHH2Lt/Qk7U
903H4aH5wtj0GaVm/6LtxEIb4D2mZGqtrKqt0fZ1w6rTDXFc9E9PsazTg3MXchW1OCmsewhkRfet
tXj2DNe8+cZRJPQv+mj4UFOxsZkSnxybTrljDIc59Z/jiMxRw5Bohzoe61E/eClj5Zah65JXPG0H
LP9GpV90G9VPGSclyyKWb+rfKhI9kdk9mLix2Q5IFJkiEOwWYn3AO0ySSjM6JagaV7l8JsISh2LF
Adlu0p1reDdwOfgOsLMxMAOLkRmZOBt5v49yPno+lLtZqGhfC2lhep0l91aUrHuXsZSDZckKVfgm
KbcOpqz8ZSK/VeoQyQv59pal+nkiZfdgaz+j6VaOYJBUfKK9ggs9EavQJJrVT0ZxRm5r4b9FrsmY
HMhjnVdIsMqtlqm7qKSut0NtSNJ98vJCA3pDEnDwVGI0LjPlHXsnOMi+zDc+TSSCBBF5iI4ILLsg
z2Zqb3r6GaQIxh7kD53suQD+gccXnHuOurBYRiZx4Fg2cWqKvicGA6eqsJ0SpfL8yfob7shpNPZd
AsLTBYQWGUFxIxaKcNb7DJMQM7sZ3L1USKRVOzo8CckDCsL3lHLhgUDokldVwKPhzL9tmvqatQhU
Ih1/D43lP/xcytHdeXVh7Cbkq6B9/jbsVu2cMnGvvV8ZbQSZq3vCgc8odhTOiSB43IedfiBmZT2J
IDpMLgRnHbi4mmhUZQ2x5b7LjQrF3oP+5u7x+AxLTtPIX9xrZpQj2EkRINQ0TipGBTNFRrGDm9Wf
iBZT4PISUsp6NR09kLRLy004C9R3nSc05U3Jc7xPCm8bqdr+XZBUo4gKLazGfMutaToxH0QEkY4Z
9mN3Zdmpf/y5VAk6aSN6031RPkI7cm6liAwIm+8RQpaNyRgFvoEV70TVfJqVJ5aiSP84gjrCjyb3
0Uftu6iCe2NnplHbeO2pJINknBtkuH22cjNhPgQBrZhaGSTYZ2V5dU10XZ68x4PnDPg5bOkvEbR/
gos1D+qWsSs7mJ8O9HES2p5YP8AY5GhYtL+KiTPbpFGHhK/UT0Xxt4zKHTnC00Vkrnoh3OePUaNV
N9IJnAeHCj/L9ioR8SknQzASMj2bBvx5cqlfSXuTp9pv/IfUmHlEJ3We4+TFbpnwDVlkPWatyygO
MzGGLCw55LZZ5POpANpjes8R6ehFdzYNEHSdKCPUI1KY+RFDlnPr/fGoKwMm1v2AkllJfC49J4JV
ID79vFu7oofvbUfhSZWipIcHYUTGOKczVqgtFOHpcR6dfTwr7wFo1bCB8NGe7kZdbMrDJr3/+miX
Gh3Ewmky55pXDBKDxp7pzRPaoRKPJSrtxLqZSAqFdzi+ROreW0+d4TSV4LlHLSxGMz0DisYxdv4U
zq94yLZGLJKvZSut4WyF07xKolrg9/XgfOcGD2VHHN9Q5eXx55KHKc0GLJ1+MyDODjqU/376C55J
Z5E8twSSV65Zz8nMqe3wViYhYcbAvDdWkG36IgqeQeEGz1X9IZiyXZzZv80WSzxgkXzTj8pBEIuW
cfLxTwK/fuA0z9mwrhPcdzPz/Ci3rUf6YsbZMkm77Sz7YJAjzkhfv85Mubcx4JCzTdzSukg6uk51
WcAsKHYx8p7lNBfPRWSVx5IW2SrMO0SIDqmEBBKqi+xSdYmsYieaZxz2+kgwCNpuM3obWjk98JA+
9phBvn0OonUTrcqyGTlbSrn67zqnGuSeKfrPnhD4SnyaXUeMATGBgNVBO1NgHRQR2gfGLVv+NbnQ
LqzBTvvqxRvMe6Bs0BHGDN6YLGyC6FL0fo6pzCv70J2KXI7PwUiRor1UbVzDPQAmlleeq2zV1jXB
CGYXbglYmzDbTc2GvwCaIm68Zdq23rPbh1tEDQVyG5m+EtNguo17wFv1Nw+mbTHG1Y1oFKBiPkb3
YfQKzihkOOcdKSvaA+TWq7w/h+Mact5TwLCxrFz5ZAf0o3SUfOXxHW8SlfpUh4heOvNC/lW0w0n+
VFhudILxCzz3XXugdpXXWc9habEghgY9WKIJDgw9l1CNCfXqPTp30OgiQhDI/I5oHaGqIGY8L+jV
haRnzLhPNvTymTRYKOKCOmUu4oe1t8xnJS7BGJeLmYSonVNE/S5UuNCgM0J/iknJrHX78POTCAmV
Q3vpE/9ZpocqCb8c2XfIz0YQZUBcdgPw7i3iQAgalqVudaDUzen/oA0tLwF1wzmPOd40szxFQnFh
zLScLRWhKIn6K5Sz/upnfgvfW14jp7uZnrYegjAfnof0WcSmePn5obSfVGCISx6JZ0l9fFYSCKBI
5+Bj8tSeQwwBQ0WSbxtZh4+NnIrHf1dAMuP5hy7dk7bnCJsegS8FVq27bv1/2gqyuG/6EAFRgvAF
9UxjPropWF/PTsa1k6r2GNyV8kTJQpboQFyU08hDFE97Nyj8lR2aHSDm6B7pWkq6qvNAGw3NSmy/
FqTE05SwQF5qgbKwUtArxgqe46RtAtCGu2BjgyfE83GCeJh3OZ9UVzWmFzxLhIndL8bIMKwckdP8
/Gimv1TCoL4QXn8MI3/V9E2zq3rfPSLKifc6wcwaeI69h81aH4rmU/ZsV13tIjU0QVJtnLR9h5e3
aVO/uPb3Swxfbz3bBFIkDJ2QssRZvrFtOpu2yNEru+VL3rfy6McStUzVI2wN3dex09aiIIaW9nW2
myk5AHqgX+XQTHZTST3Pv+N82F6wMzx1H8ERL2jzdyo/9bd5X7Vv5djjkc4IQ1LDTPBTXwFUysLq
1tEhXvn56G1+7jw7ufpeSyZQNL4L4FmvjGQQ9495dGjttxFhze3nAvjjzmuJxKY6kiORP1TY4E8Z
sNDWAzWq2tpb/Pv98x+iYc9Fde14nit8IV3hWv+4fcrEI0r03h8ZPaaJOqkYStvV+hcWeeOjc1u5
7JHhrDqTP5Om7XAoAhY3AQN1rfBg8IWlGy8bFZ6dVJ5jX2nSCZPkOnlkiNpxT3PH0eHFsJ1fVZfD
gYP8v4lDBHDKeg8aIp3Llv2LYACwGJnahFZFaxrmFdW6fY3xDez//S0797f0P71WvGU/8C0Lrcb/
Ie3MluNGsmz7K2X9jmwMjqmtux5iHhmcSfEFRlEk5tExOb7+LijTqjTkVVZ1l1nJjFJKEYEA3I+f
s/fahm8D4P7+I+sk6bRV3TZEz5Rz5Beg/RRwmdWXRFjiA94UIyJHaXK8NgJTP7lEBOgyiC8te/MF
rg2ICr1pDzF6uMp35NMYY60ua/JIQuqLT104jzz6q7xLEcSrgrZiyd8LI+cqal57PXiZiqq9AhPC
HLKWyEjL8WJROD5FotMPgDqfvFQ/kEGjHfFHBUcjR8HJ1Co50hN4mj3sd7++JD96W1xPN00X7qrL
VcGmN/v3vllDwso0o6TnXtZAJixoJL07ufYBPDpf1trcoDdQB/R2SD/eIp/y1y/+1dv23ffBq1se
XwTybsuw9B++D1GQXxDPxIpAiddMi19GR5Ajm/ggp6HopAYBPoxUs2bNEHZYIEJ4Fbisl33byd8d
xG/jf4Xv5fXvL/qtmfPPLgQNClN3DN/jqTC/vxAsgxrsNSbOkJa+jOCpA050aR8BGdK6oxPpaL3F
BKq0Nn+/Cv/53UvLv/83P7+VlWr4utsffvz7/8W7PL/Qt//wHy+8em1f//7f3/ywLlrkQjfde6Nu
3yEAtF/fEldn/i//1T/8w0h8r6r3//mPt7IrmFfcvsO6Lr7zGM8eqv/89t//4+9dveb8veN7oV5/
+u9/9yQL4zfMoq7rYdLDmSxs7sjhXbb/8x+W9ZtvGDp7u617FmEeCP4JpGojrMLYji36DPyRrzu+
Z7JVsn7Mf6SJ31z8y67O7xNoY/Hs/zue5B/3XMfHDS2ExxvwBDCL2f7zzfOic1fQ86XQ02rHQtqJ
vjlNP39zMf7kVmTF5F/553PhWnTtfBZn38QAbdnWT0/lmI9mPiH4MziH9OvWS1JS8zBt0jGeB7eI
dfsNyATB6DYgZDXvyBPB+QHB8TECsgeFtHWnh0YIQtokuO4ATWQFqs1dNLz63D1M65BJBoz6iCZ8
WCjFpFAzchIZhCsUQlVZVcRCjn4tOMdKPWQGgS1AXXrkwmqP9jB1QGXrquw/SO6ScMpQOWlQ/zpJ
ro0HUgy6nFYSeqdU6TjPZq6UcebSKmvVlH78pEhQMVcKYXV+KIfp1Su1DZRaZvI1ZjF/dC/C6Akx
MGA+rfred/Nd3VeAdkVbhyBYGC0m/dIvguBdBXIKNsKiHjpCxa8Q4iDjD1G7es5gIrmIhr4hPyoX
4PIWfcLJ+MX2ZN8/97A7uvqV9B20jm+yx1wwo1L9GvFl3BqCKFZOOwPJXDbcBnOVOqRrJPCLWhyt
WZUo95oRIPTvDoi5vYQyWBAAW/Xgc8BX9fYxot3lr+OA8Mtdk7kiWo45u/m1UdFclqtBCt9Y18zB
wwMKBWk/5VUJvWVr+blsDp1VejX0IaY1rbEsae4oNBZG4wLdjpXFcNcvwdjUI1fnoLwOGSd2b1wj
bTnBGg4SbI3bsjTd8AuT2vimjgqrumA0KXFTAfphu+9yUXwRwUzwHwKd8U6G734lha5dDF9Fd1bq
EBTQBMxO/AWGDjpajN06SWhT78PbhdEdRXC8e4cSHGk/3upwG+HiTm5GQzPAABbNYKvntnDIGzOj
Xr34PiaNhXCtabjpGTyCBE1wqqC/MdSc2jx6xS7JvKwmsFUJO7uJA7vM7myNpgTbQwA1qHcnnN0o
r+iNQiYzpyDAhuxkxrADMt8TiafTL04vNuGapFMNfhBthrRB3R+qga6fcCahEF5Vlns2Wzjay4L7
3d84VPEZMQIJUh7Gxrq3TmRXDZemt+p22epOgn5LjLpzKWdyAVFAFZUEo8teX6dNAQu+HWtys7Fm
c75m7kATbqsJCbcLCyKCfIE9WGOkbVuSo2wB39rTAxLDaLsFGULbPg1pidOXXVaty2NomqprNqmT
Y/ZpFI/YTrelE3+xHL+1H6n0OUhikrCdXdYp/p3SNzxU/I42BfWtP2Kb2k6WHSGjIhWqenPCeUFh
vaymcx/MScoAoFNaDLbC827EcI3OZmO0Ay1oBYPVGXsj3qV0KogtZ0iJwiT21YdTy7K+Mk2d9cUY
IlPtRedkGkR182uEEMfNRQfCjklO2tFYv2E+6rhHxLgyf+vblndEs4LQxNfQx8xnASPzzE9Vp5DA
58zc8WAZFJXURwZ9tUeBazshfSmJ86mTb4DtYsGI0s0AFGEPqfSajDMGY+1GGEk4XeKGmclqGjMQ
pQ156Uzu01nNMNExCm5Rwro1UZq1zpjvPSlMzm/rKWB1+PTrhfx73zd1Jl5h7HiUVTa1DQ7b7zeL
UKaa5VDrkYJOUzOZUYGDrt5VGbjoL4u/quiN7zen31+PMgqziWlAJfpa/n6zOYW6XnfDyOvhGP9M
OMHVAOY1yLxVCAyuQdSKaGpRo5V3MQHWlf5IO+jEk3cgifj+1x/9e3PeH2/FIjjG1W3fYLz1/UdX
DLt6H8QMZ3WX1ouuDS+mHEnIJmPXuqL86t4QLRHz+uuXNWckyD93zj9el4ISR6BuUuPP7+ubS2An
vtZWXwGK0jm7erLhPO8znS8eYkaLPKBLJQdamgVwvMvUXNd45DCPuQFDG5QfbY/5vYNtyhEUs/mA
7Ti5+fVb/OlL8gx2dBMphK2DNJnrm2/fYaMbsu24V+GSVxglI/OLWyf+X1TWf/YiAgwmg2KT++DH
yx8mpt/bHgHU/iDWqkGqjrXv15/je6MzV5rPYQvKZVD+VCvuD1faoA7PJhVEuMQtd4sLH9tR7Lo7
2GDW+tcv9Sefho9hQKExDN+1vnJivvlS0yDF1MRBgfuatAEPG6tDd+7f/zy8iDeXkRyLf/pefDCR
A5KXGCtaG27tsULDhDX+QFsl/d+8FEAUDl/CMHlcv78FrN6SXR3xeRqbvmz7kjOy0OVf3AJ/8v1A
0qMbas+XzdR/XHzcIS5rjNQLYUfdY44dw14EKGHWfs/84y9e7OdviAaUZTm4IQADWT+udDWKS1yh
3G9eTPeosgb9PLhw+H59H8y31HcPt2dS5s8PDmEl853w/XUryJkoCZFF9t6Ml7wiNk13wTo3I0OJ
kOMrgN9o/++/pOCETJ/Ndh3OEN+/ZKC1ZgjXmZfsckIgjX1XEBsDEVNHnbcoIu3+16/387fGqAxQ
iOeYLGEsZN+/noXoFqopSRrEKH6yre6TaTeEahZ/sTP92csg2OEepFuDKuqHKym7NMGNxs2eUmcl
h6w0vJ4cNVUVq5x92fiLq/jTRshLCNtwLXIkZtrUD1fR14tRL1xUKnbtcpDGTkFp51ukE+Sx359H
L/bufn0df2gtzMuTaTlUYHw8IbgLfrj9W5R/pR5x+5u10DZ9lIUdoFU7mfNhBgRqXQBoYNYHoatz
xdC9aM2QlTvYQp5/Dy2aIj+qhSJspDP686/f3J9dfcezPJdvgI6D9cPSWRp13UP2iJCqNVZzAvAt
4iUMeh8rdUZHZPXrl/v+NMmlQLNpUIyw2Pi0+X7cDEZWZKN25ksBBRcLBTavYgqf7HE6Oml/Y3TG
Y63E6dcv+tOKMH/lLjczSD46Kj9uD33Z14i3KQAIMKe3Dj/idtB08/brq/zRtfjjrPxDs+SHH/+V
3sn2vZw7D/JrO+QfvZLfuyP/+JF/95tuyXc//KvdkV/2Vf611ongUfz/d05u36vucxa//a38+Fsb
vf8N60lYfttJmf/6740Uw/sN6Z5nQaFmj+EG4C77vZFiGL8ZoBN8ndsCng3VyD8aKdZvrg5pAd6a
x/9s/v4/Gyk0WUzaHnRX5pMNf/Xfa6TQy/l+OdfhPbrcm5x4WPH0nzYNBlcSV2O1wWpKQqahazdB
z/jCGKTzNiYPhWibd8fC1lNWVnOPl55p2eyL14fg2dJs/VJZiDWR9bj7oMT+S7bEpkhPCY33K5el
jYtDDlyvXQ2zOITzmUo1Zt1EpQdebpE/t5Uo4DAg0YmY8QqqRk802XsPg99Sx/ccpbT2p1h8BKMT
HVEf0uAWaUZ7v92hrl/xECNm0MQD9otdwvYULmJtWEGd3rB2NBs/1attQwr4sg+d6Sh9L32orRBm
G1gKbP4DRhQy2Lw6X0/uBFk2tp6xpqQLEDzjxmvccml1DPh9l4nuWH7Bhd/tO634ROci3uWevhmQ
J58oNZuL02IViUa0G2R03JnFdTuSHSAJbSKbBWDRIM6pIZlU6MOx92liqgmcd1f4yNlNRiGES0A0
qPxykxdahnBHPrUFCtW0a6rtZCLgFYQLrhsJQxKdwiGKh35rOPgNa7NHliiTz2OvP1kazom680iF
HYPZoWmvAtRZTizMu8l7iVSH2j1CQl6G94mplfvcLtJFNk7aMnAZKxteujAkeb8lKYwb29g4IYlw
LKJyHWXaYxsl7Yfp32tjfadVdbhH5zptSlyhQs3BqbWdQRuptUPn+OvSGG5qZ+7VVV1xBPxSHLHS
wprXneEKPfpJy1zrc57PGFfkqwsBjOjYyaWf6Ba8tGFChbYrTUl0aCGne5co8VXQIC62C6DqCA46
3fPOiv4IsanRKhQUBwxsAifCdV/o7pYmzLTV8vBZYo72w4ycKXWnFTd1aznruGxe6iJ8GdtpEzod
9k5zLJBcovrmCLMLq3zv9Zx5/bQ7OA0CSWSNAbO97KTBREdgjcfFKXV5bXQZ8z2CoW2N6wpQoF2S
CYBDCHTYnLYpWpw/jhHrqyqDY48qHPUECaAWrmaLlwx6bCZCcgEskvBKIs5CjQiaXYPM+SYwrQ7Z
+JXvFOpYKib9tIeeYK6vqAbfQeleW8XwHObGye06kBt6dnGJUCvbaF/bw51f46TQspTUyQI1YJUz
bULuqOXyJlX9s+rzD63/FMnsEmbicUb+Fw0ULXs60eR4jNFope2rzuRQWSPaP28iGoR44aj0zqk5
XisoeLDlXv1IQhio8JCCZHUeSzsAH0LKw4reVoZs3sHesmniJQ7PT32uo/IW25IMiUETi53TOVQD
zTKZuf2kBDE/3udus52ytlp5TnqhjXdx/PPQg4yJrIfMKb7AYbpxavwBOpw6Ke/iou22iWWePGQv
kBij9jazr7JAdgs7pI3Ha5K1S7uvLd+rceAqylEepI36fHAeRYY+g8BsOEGKWBLC2YLQREc7EZAh
zQU5SuNWh6XXTPpjRiyFgGC/qH3nCs9tvwAoPUEIbAje8GHe0QTHU1ZNayedvXYsPAulAebXtGH2
Eo+AfxJ6qLFJe7ZpH4iHL/H+2QS2W/aa2Gwy5fvtEE7u2gx82gdxXuyxDDT7gTp4lRTySZZcKVsf
EgTp4zWZgyzC2vgUNghZvAiES+niNbQs75WAxghcAQ2J1NhJlseuWPdd/FHpEz7hriQ7RQx7Q003
aGKmU0LUEKUpeVs49Rah0b6NatMNtnXu7OHZCVBTh3GNqH42hTbwO2r7A+qfuSYgYCfb9D6hXYi5
noDsnhg02wdlM0yHCe8L463PACmuHaLGF6ojfM6ozC+hmbCIldHn5oQMYATaXFZLcEhPQr6N6AUf
SNM+t4McoI7QTp1AQdlFiT/KrD+nNoYw4sx2bh8G6IVK2mqivuMxQCthZnfTpFCUjdV1AGwGBeSL
V7aIQvIHNyQXMQpTPICh3A06wXVS3ye0/DYdotaFRpDqrnA6VMsJMm8rEqu4rnBFdMR2zBbxqbHH
LbMqdHJ2Ay84Skhj8Opb21U9PvX4JSsFk/2ykkw3ASPz3SmrIc5UYTvQUh0aT2eMZJqWzZZex4w0
6D9koMcbxMI4n5GIpbbxkdnlc4ElgQCOzN9OVdDdGWnzySNdoIUouBZR7LNtV68q8hkXmOmDhe1Q
OmjbzSDXtnLOS+/HQ9UAFDEi8d5afUutnb9OyTge8KZHtz0oNkfDOZ0/IOzF0oq3qXPFTezbL4U0
QHrY7ZcCHTLmZEucSh+B/kguj+ti6EqluEONF1wL1UiU/N2BRIFpmRSEunk9vkVBgoM3Jyl47Z09
0NEFOjog4HFILYyvESWx3nbsoprR3YyNgf4xnO3bqoGHT7IaH1zDt1yK1eiy6OSecXDzdjhzB4bR
uAjDeAQsAVrIiaEvFRUaCrrqfVUdVAzFc0RMq2nic5JbNSJb3HJMYnACgQ50cufJMFHBFHl0paFf
WRpozk2pys+FxqTfwNdESxbVmxP6H43MxqtMhs+jxxB0DNrs3H3ONWOYaW5bRqfrEf9m7qJDH2S/
GLz3rn7W809e5WE5zOxpCefraEfc+ZKIBrez1a6KqmuFyXN0tX6FzgN2irerzDpbUDq+yLGW25TW
/KIIZmFSd9RDRDPoW5fBxTdYU2WE/jj2PFiy5Ocq1eprC3eDpfpo2zqJtmuhwE8i2CiJxKicSFwL
dElkWF4C5imzlcCZu5uq+D0LIN0kce/v57nV1KfmjhHCZ4kVMCz8t9gn5LdZ9apDP0Hqm2dZA2k7
/lYrDHtN/wNyAd/otSjd6ySb/EVVCLkeZ5YozFyrwhhK7PfIQ6lgIiw7dzqYcXFLpsYd9WG8KA08
xRGKx/Xo+s8WGT+EtZoH52uKSs9e3Y/9Lg/awxgb9bZWBuyPkOGCG2G7DupTuPMaRNSmkTI8GINn
t8NsnLpYI9pMvFiK3GDb7y91HMMg0MiAMwMDSWqPh2SqjhyHecxjWrTorgB08W2cy8ghuIGtrgYj
vqvz8o7PfB4qM8X2RKZjDcGv6FNnUWuzJw8fdIO8cVTZif0BEit9zShrV3BYxxUamWxNQSK5TaIQ
6McBOJ92HWkHOh7GRtNxJNnOBHkqj2q0Y7W7j/3pLkteiA4yEWNM+sIMk5pRvE+0OcfVpZfyDNY5
l44BW7uGL02ujdF1C4PT7IFpxT3W19coItLZn33xms5pe8Bh4zYD7yCaR06sMsxWjiMhkbuo0JhN
IAWGxLNTiRWsS7PWzjzNDNrOPXYgqj0iIPOuWYdKe2noa2x8Lbx4CElJgyphRg2Btq3gXZH1zIq/
FmkbfSpUkS9smXBwUM2mxlYorZQqM9H9nd3Ew6IbpbGO8HpuiuAiKQm4Q8mxYiDBZ4antXDATR5r
pwHOOna7tsvj20wZzXJo8XESMldgL7TJ5GP1KyUKtzoncMQv7OJsJ2xQzC8e9CgpDx0OFTEHUyLA
AC08X442dxapB2KzhkO14F9d1CGBenGgUojFs1WINxiYctgVqBzXGlrqPa6h+8k6ccoIVh6qqUXe
VLdwd7Rd7ohX4ffP7CkwCUN2vVJp73HMAtRGxXT0mhJLd3LVWyCHGoesxoFIU5f75qxV4LYIEDTX
RGz0a1yS6L6zIDuqLPnsA3Nbd6xuqyiybqbYwUaH5Qmhrbmd52Fn4Fn6stqr1OWMIEtGsFLLjxmM
ayKRJJ8pLJa154q162qsG+YXgzVglRXGCfgH6Y2Ke57xARgIkwiZLnxg8hQdYoqXZMTN1GfmHUze
Oa1pdiFrioiRdKtlgboqzWlY8Gbj1VAkwAa86SqNDAtuF1DdrrFO8FftXWv3t6mmgl00Rq+9H+xM
noJ1jLx2nuBC6I7dfgvF8iQl3MqEDJiTWxPeovt0S4yk6ThHmhut70wGhtjwlcepo23WpdcNmwa+
EafD8E1JDL9DgqUpEs1EYVJ8gJ4oedKre8ABZGTQ+loxjFqUY9Ch69Xuxmk0LlPiVzuPd2hWMKmr
YrzjvnwUCT4hpxxvshGzKVSL+KDpYbMHo0eOl1C7xJ0QImqpi6bIOE/TuJ3Qj959/SXx3iy73tNX
9G61RqvWhEHL2a/8pEKCIcm4YrnJgwmFMWYXsnQXigwkgHtsyDQE7mBZVhcWJQnO1yD4akBNCDZE
57euQ7R5uOdanPzz6SXS91CDigUdiPIqsA1zgUSWuKpOPQxJd5u5BCDaThkc+p6jcO8w7MjgZiLs
Hi7gDu+UZ4bnCZmRQfoK5IVLH9rxhfu/NQwYKZX3UEoyZwYvvLLzdC9KFHxDNVk78sNJ6hzbA3I6
HLI9Hu0Ime1SgFTAtcFl9hzRbsvKGC8KXiDu3R5z3ciWEdTnCgsjHTdk2VHbhTu0HtklimtS3VhN
sZQ5j71llKQl+WdS4tQcB5GxjMazSJxtyxIKMurQ9FupkruaT3v4+gvARChzvTjIOL4awG+ctJ5N
eTCSfRsXBmk15cYqlAOXmoS9klYo0AVE1nOM6tguAXvYRw32N/6j6lxY7QcC/fbGcZpN2XnRplXY
Yi2H7xNI355sy3AFhQ8gTUI7og+TftVK0V1//WUY87tM9x6AxKASluVy4oQLOq72Vk7mTFdffxny
fNr6HcRYROr9NjQ6tMvTMJy0qR1WuPf8xZwNdsDF0x8sh+07wcm3UiKJT0aXd6uqg2RIKA55TfHU
bDIayQskFQs36PoLZ3Ig1slT54BhKiyvusJRHT/NtRjEI2uZZSq/Mw8h/ZhGdfJWF1q7anrGEnpH
jdF6QfwYlzY2GX9n6FX7OnRkSeqgXZfsA+UemynuHTNp7gBL5yu9qUuOLjqmStQB0COd4KWwnbUx
G5yZHn1Upb1tEy1/9We2GWb9bmtZ7Psli8PeapS5UY6ZHukLINnrs6tak+KmtdlAihgptpmV9aFr
HoOM1ChdbhoRO8+ZLmOggY/xMNAJcoPgQWuls/VcTklffxQ2jedcnwASzn/atFWxCdJh2YOuW4nI
kw9mLuMtHztfR7MBTSo731WNalZffyQ0ptuPcHR4Szmn6V5djKIqT3VqnSsBNwjr9bOYww857QHo
CIh/8uPGfwgctnEyvUZsia2PGFwjzo1KlLLd6zeRJutFQWvhHFC2ropMK3Yd14HGgMG5lMTCe2+2
zpouUoza7+5Gb++xHy45t6gbyZBnp1nvuazybQn/Cim1Dq4ucK4RPYoTyWjlqopoHOkF/SibzhVm
fOMQQJmdIcjlVnGskj2HTmOgC2V1JTd9UVNxjyTHEtSX7E14LEtDlniIHPNxjDDU6chz9qWdD0st
m7ojSUuvo2DOD1v7UK/BXlVHNNAoTUCJes3E5mYHYiltt15jpeBwAGRqj5Dzruy79IUpy0UV3ELT
5NUrX+BNUKBkUkl/TMGoWtSNsU103GyxzPRFaxXuS5tPN8QDX3mtDtUv56slEpgdAT3ifcQklzw8
uQ9wW9zRfhw4J+ef64ZSQwAshC0DNMjfgHOhxrMm92LhRxQGGuDJvYHkQFMxfRfV9TDU/Yc7tc/O
h2Yp42q2fPV1E59SDcRC75OEmieOcSZ/CFFBEd3bwis+Qrdf0LICq4R46dC6wxfDsat7lY3XpLcQ
VwvrfYlJXG3NTicFICLE08ZWWzDq2CF63/I10tks4v4K78gjKi7zpDWNjgBKLYTSCg62rJKBTj54
GAUHc9Sqc+pM3SGQ7S4g233VM2lZBoG/T7sgOmf8TpkxeZZEDJBID8Q+wPa2VZ5/ioA0rAaE6auQ
eGLmUzRq7GwPH15bjWbCwpKG8lwLQF4it2woS4RJ5h7MhBqTskHcpwjkfrTHTW+Yitw1/ZAHWXUS
Q8H0pq4g9FYKNJ1L8hebpEOPkjlPmaKBx7g0nBzKxvswS7w729YgbvrOKfOo8KSIoFViZYU0a87p
3sEiEIQ+1aG3Lr4AWyxveqhf69CYunXXTdFOlfRJy+bLaHT9LfFta1Xn9s6V6krXyYkiPXh8q+xo
KaZ87eTWI5Ci6GD4grQ0LXrVqdM+g/qASFHI1z7ohrMuKiLyMkLORoOtv5okDjaCaBMk40dHhKjP
gIWvCNwgFtmE9ReUOLG15ksX9KS89XTxJhpfIpHxcYiDGIB4et0E6He09CID2hW0Hz5G3aWrpIyl
0aY4Gyv02wxto7UhxclkI/yM8eaxAvDkgrmIrMq+6UW5dHCrxYnpXo8A0wItqfZSo9FFD/kgokQ/
TMSWNORqcnIFKeCuzDa7qpqcEZcL19bqKjrqtbOnSCwPnElwEeb9HWLZA5j7N68wiusgcsjnNGgB
TS5JhnYtvIWrE7o40pINSFoUAUAbDaw4ikd2PqeIdhbNx8VUDyjdJvcJhX681Pygv2ml2eFqlPsm
Jf9CWQB7IxeaTUFC5cLQlIed34by1dISy2E0rkvwy11Hxmk4CTg2eQg+HTEbHjvUiBjzUn1XO1Xw
KeFpaecIzDjMMMBzj5HZNW0l4aBrl4gHst6mDNl4fwpRcLVVdKx6z7rnanrRc4zib0uDYSRu/cTG
srNCyhDL6DQw0mxVJkcmYmWbHSSfRTkIwgGVCpeeovjSzT6jreTaC0veG23A+zbjau1P/iYEZXgT
tOGG1LDxwlO8tdoWb6gZP9kNac7DaxAPYuPD5OTEzucHTrW2R/cGC6u1yGrwU6Rmc16MyGOYmAkX
+OZir42uSewmfi80L/FcwAaGt4qN6CX1kmKLXWdJUmJ+9BO1yrUWaDUhL/009TPhAkHNVFxn0ow2
ridp2IGYpgXN2c4J9S/BxDprdWTi+F1xQ2gFx/4ozDcIJpJVBs0OFwGAzoKwessieVCijcDo0+ww
cby10ii3CVHeempQ90uYlmZdr0UDSS8gaSEqze6YGjkkC3PbFWG3mjLILTaC6JXTg2P2nR5bVGBX
8OEgAOZK4olpja1h2Vcj1rQDsPgz0SZAe+SHXdXBsjADWm2R02/iKFgkjXYOSiqDadDvsYIFc7Qi
3f5ia2nBhYEK4B6zJp2mD7+YBN6nPmwyzQS0xxNIeg3+yEo3us0UyVNPWxsccXQsZVwcvv5SlygM
GdkzZeqzG51dfItKrdj7LLcqR0rVRRyNImFuU6gtKD/KXWImBeR3yvgODFGmhTMSoku2vHmQ+ZCl
o6I792Vcb82Y6MzIo5l1Hpsq3hkxZ0Wjphlrjk647AYTFFKImzrOTuZhnDgbuxnnXGW3pLrn2RMd
pXrH0TOOkwuE5+HGY/ZT6i1wMkSpZKi7m0aP9bXMsWnFg0USTOEtQG+z5lPLmm2lvaSE/HjCXlld
/JCnVG61Xz9DBgD2hkBnmThpzBeH/7lIp2u9b+Q67NzHtKDpbDA4WDkl2WjhFHjb1IMtpo0dzhls
/qskyjfxEDSIRtHMlgNH8hHo5zoXk7Ox4zS4EvbcxZjgCmpp84YKOKSlYr3TxlDGYC7RSUO+bMpT
4TuIcywOS+68j0hvNehUeV3m+gtFpBLDNyQc69rzK3R1mHltgiCWTObgMOXV2TbhVhUVT+b0uS6q
s+ehOxvZ7JZQWT8U2+1+zLqXsiB3vWbzdgLNWKjQwDlTr73cJscZ7tGqI+HdaqLZHZHo14Npshla
x9zy36Yk/xylhjpOWfSpp+ZbQ9SOF7p5lr0kwNkVkOAcC7JGSnIbem1q5AygR9bRybHz5iEGTrRi
bgxvKHgNrOpVqoguPql6a6EwQbk6mDXNQrWKd/WpYa8nXj780uPKO/RF+TH/fwoqbW94bw1DRi4A
XtIpuIHViyMeEw7yzlyui8ZrsORiH8k0P1lJHEek9TzkLkZZ3818PGX1UStNYyum/qplOHnfthSl
7d2E3nMJaHIV21BH6bVeeROLsRlRElHtcuoXe4eWSSB7chUyRb0aYqjm/pksNspZJZRFzk2WgA3Q
BxFBOs3TRdWUrGPxXC10R0+Kfl8GoJ+i0T37NGiiIaw3pQtD3e+nh6/vS8vqPZ7cDJ6edgqkxfC4
STKMPfW0h04FVQTQl6p8CTAxxUiIutLgMi4oI+4p367bqbmrtf4xgx4JT1w/eOFMROsjYIw2aMJu
zQedNkMCWdROzKPW0niWGj81sbmDi/BomZ4OURB7JBL0fAmOpHFpOal5k+gMWFPJY6pQHMflvRNl
l3zUznavjYvOG58i20+W8VkU9Iwbv7q2Y2fO9CA2GVdzu5ggvWeSDnaCunvhblNdgAIn99Ny/JnR
9KXMpmfNJ5e1rbpNJ/yXLit4eHwcYVGdgwMIP0pBsSyr4D4NwMvXxLpK+N4r9s/oOhc1AYrc3KNm
v5thdzf4SJqNxrzVS/vR0QSfqaVaDtx9m8XGqXTr64xwiiXtNLlQgg1f79onz2+uAo24oFH2t50u
wBa0KiNnkCpGVMELUbcO+yj5QKYJlEUCT/KVd4+lX2LyprXqVVvRUtSSmbjmaIf4M8n3LonbDDF8
CN19t/IGV20AtA8QOdlpLO3R1ok/HCaojJmjHvUmfjCvS5XxKNVjugG2tjVECNmldg+lGhiIcuqN
ANGzAxTojT175WrmhyqYP8wxvgi+rWUKzcJJq9Wow3PMXG3aR6oyeO/w8SeHFYxWqwt9j/rCKY6t
CczVjYdNzjBxiPvnzvCbta7RG8aHus4uXhN/KiE04AVpj7A2jm5inEI7LDYJyKO0cMzTUKfXJUHP
o077H+PjVhqg7IIeLtWYGEsM5DRtOOW18VSsTLJed5Z0X0Kz6hnBl/txEFvcMF8ie3iOOwMCogYr
THM+U+MWW92C9+vp3SkVSb10I9g0NX1WejBHknnH1Yh/iic/To5Zzzhf1F628KdoG9bOQ60QbXfk
3i9U4iXreFtGiXYGhyY4JEofxmPtR2CDi1xj2Xz0iMc7cg723ei+NgxcBTaDq0DhBkWdvpDDrJV3
9Ah+JKYxGX8I9BPwvPXoAHbCPX0K/eniOL2xEiBY1oPBnD01S8pp1yEPDf/0kQ/xwjD8PlfWpdXy
lx4EE5kLDdPjniqSU96ykWCFXCt4mwjOnAVz5eyZkwfhJubG6rjTCbGvFgKbxwwPsRPxBSaPhV/c
uqZnT6i9fq9HlMWhHgdrGXl75ev4cXv/UWsKZx/WcyKECK6q3HPWlRoOekYNH3f/j6XzWI6USaPo
ExEBJHZb3kklqeQ3hKSW8DaBTHj6OfwxG8V0z0zLQeZn7j33qgnOWqVNl276lOFxFPvRYXTYuACp
whkDmBTb9xwei+ZV9MpgMmHwFI4SLoOwTNaCdBRZTudkVtnFMIBwGo95yEu4wCgVMcg6Tp/cxvFW
BH7jbtLv4Sjfsyn6yVIykB1Wz5lHclkUnwc7/J2MgFe11fdSdmdqybgS61l6NdkpJqM1s6UF515h
M8uK3XNEuQ2s2wyLZxPGGQup1bYc/aupK25NiW5girAdJHDqNTbuWBBVq+36CJoqWcnCA4TNJqFI
XGMzT/wbLZNNx4YW0NSRIiWL7CNU3OtWIIAYSVtgduUVcP8qk9RUfsUlT2dWo6FQ0CAGPATnYOie
8B8QzdFA53DwC9DDFu26m9JbNQNjtn845djv9cxNKsdr72PH4+qaxbcFjm4qSFiM4Jwh4jlyl8ZU
C9Zn2YbGYWAV5gzk1Lo27FApSPYrIuEiK8CHlJspDLmS8rEghPYosumoA4rFQqNGIFsnWAU5riXd
LzOl1iU2MWrF1nbIfRA290vui2wLEHzNIZVi120wGxGjgQyARUteTGgF5g60SUYQ8zScDCjZ68Z3
/UuZ0eqAvHpiGsPvwJrhbFsJUhMKrJ3d7TPCwZ94A7elfyJCbsZyAbQFn8EqLMormXLEaEYMjpoi
D7dhyxhhYA92suRwDZfaywRQtfLrnuHYrNLzfx+KXs8nM9p5THhRPiCIYYu0jmpmlTpj7kU4le2j
GTCy7FT69caqWIYhvM62C+1q65apBfc1j15kOqbrBgW7VHSXYA2mNbLPF5RfxcMg3aPN9pDdSfyP
7oVjjcXXsQnTq1UY4+q+LoPsrYemeG9HL2PbvEyDN12T3n2s0R9BwCRlUpYNtbQdVK89vudj7BTh
+r8/2oOt972pyu1/fwys2V0B1vxXFb21HXxwOwpuEkzr72UJwPWf4153HONFY/sAxu+RbtCpd4ci
Tti+D8U8/NHm8DbZyz9kVdHRgHpGxuirCSkQKhbfnxFQAUTKw5hkVOMr8Nozb/D0WGXW+CpnspUa
ShrLUttcK9ByTZ4+gEre+j0aC14+HFr7JERQ5LNO2MdJ96pYg7SNem6k89OkyXNiWJCOJvXdi/I0
M+Np62f5wl5gp6smZAk3/1qW9RDgi5defh7rjDcnX8aGYU4cdHeLxmKrBVWlqtgut6689l2104nj
HA3yiGVn99uI7CuI7SNUl7hV62od2tNX1J5EW/jrSsMtT/j9Avs9GbGzt7D8rzxmtrHW9s6eIHa2
/XtlzQD3eq5zF9BRO4DmhV+Sg8sCLHSialsVUZAfZMdhTm9UHewQCDy8jp3immJ3TZmS1ZwXMydk
mb/PWXogw6FaewFqp0H22x7SJ919uTcWZEydtx/MJz+NvISsB+p7JtiEzAOfZizLD71RP2fGb0U/
w+I8TFBUdE9x4xzhIRy8LLxMdVBiCo0/0hzU+tBuQSfjbSqd5j4X7JzsAHlafNPwF9aoUvz1mLTv
xihSOEfdtvLD+VR02U1mFj2gXLYzpIHzLVjrqk0cTH1QcQuUc41wfmHqwIiPinzrpSXk3Iy00BTj
I3bKDYUOKeN2D9ytPttx8G331rdpw3PWhbXtGrEdjGEH0fiZ02bY9tvSwKQI44Yuz6FOL/XMxrVo
dpDS7zKt2vXQDWAf5G8zhdVKt/5vnMEJHmzSM+yAH3M4zI9Z07QbI4kRAoLojKtXsBJXxuzmuhDF
wJTeZyRroJxoic5ahYY8YjD54AdDn0IYCPTOmuKnmu9o3EIFI6ZOy3orYtb2M+E+d9JSVzUbACz1
8M5A7otiAW0CDrQcykUAO5+wbK78YeKtWks8/H57iNG9dSMdgzsFxi6MW+fMgBWXByMP6ul74Wq1
a0pKtqBYNCue2pkOZCrHEusqF/8FnIudOTT9XkgXE3jhbPnRoxK0CbkAKmttbCyFq5FZegvVfeOg
cV/NAaBjfKGfc1N9aruFYZ8bw8ZNrrZX3fdosDeJIcpdv8BBvLLaKFGTl+mOD5Pyl31v8hbr+hmD
nDpB3r0f3E7CNKy8tTY4Q20swwgDzd+uB9Bi1sM7oAeIaUN0BPF6b498CZpdMiud+t9IpZEZ/RPV
xA2P7t1sFGz+o3B67kqxG8BOVj4UXTbKcLeVaE+djp5AY9f7hDFfQyTSKpNiVzf2SL4f9IZJ8Oj3
EU8uyEdjSEjao854DX144ERibFJRbtBDsKh9nEo0k1j1PjvaQYJO5Fd8ACLHO0UNuSFzwDZxDeaZ
d7+oxFUmvhMUTUiFYx59wJ6F4T67wb+haqBA9vDAIte/ueTJFJimIHFYKGSye3p4Ms2IbjVBz3So
JNm2pfzr/ZdBv8PmVT0VwT8rIj4VuhtAZgGnvOp3duOfkgl1GP2ts9rPACm5LStA4AQ6r5jsr9iV
FWuvjJ8MxZdUjODh4867V9ZCdTJZSov+RqQCA2PGuviU2akaAR0gpacyvTM+Mw88cvHOmRySh6E+
aUQ7SMEbVm0+RXwIlaw23yPIRvjOXAQLefxNV8aL6lanyknvSnVIUw9UnXgda7UfS7t4iXM60eYG
92uJcXkizC1TCljR4DrbWB3gweE2LBlaxXmSEmlHIRW4SEyELy9hn8LjghGYZcPPOKEzRvPCrLuy
3vLCVJxeBXEm1StE2F2ZsyNvTIXQ1J8f/OnJz5xnf1D53aRLBB8NkbxMd1N/jvdo2TjkHaXgjrWo
HOo/vguq/axuMDbz+xXmRUVEs/AycO/31vswmRquAzLWWTMkkHqrleuxwc1fCrB9h8VsmlZ0bW55
HTsj3OIfPNY6QbYZLbDnpGLSAx1rzrt3Jhche/rsKnA5uQEIlrJImQU4hHUVqBhdyRC8RZQTy+GG
DAshIdphu937AOj2YzC9ex6KkCpFEmu9MpP54fi/c+op3WfNBDkmemlopJ1x7YfymMT1U/TXxXw3
lUj/zGA4zzy7m14Y72TYlZe+8J8L4cF1Hc+Zwxwdhd1m+V4sG1Uv5ZKIEUbSbLPqI1JFo6Ck6Nol
hIruakRVNkfKqmshMHk0gEX4EcBl5banutUDu1yJVtaYH/KxOzMpg9LBfoRxWv1IDgqpEhzHavYZ
glx4hot1mzM19NQTmRnLYDY59SMT80AXV7Jtdk3DWp+X+034O1lDudIqZTFvbC92w3aiiMvm2JPX
zMpGPERBnbD7Jy4vB1O4ikVsPDWR79CEyVtmtO+iKo/eYP8EcaGYJ6GMbLniTEZBI2SGQxIlz8No
LBOOR7LSiDKuITnqyYyhAfln0bnOhrS+ft3O2j4kCfWKLk+OkYq9lawrC+mRG5bvqLOyLSELq6EP
72UornnIrwaWa4JAv+EEWz6gBYzXbIWbtXKZtkxBdOoGORyDLiTpzCF4DiHEprThzbij05z++8AP
QCN4w5uH4JDSJXOJSVLNGeLCVS0ElNYw0hX9a32KGj54MIjhUtYNe0fyRVm2VrueB2sHPP88yX7J
XyjkjOuU/5i5OWqgypxXHkqcjSQ8AA48UAYTzsbG9FEaUsnf2OQ8qXRoT8VQ/P/DtPyxnPmymiCg
askMvffj4j5HWLOubaigYmqZhqFLq46IGzYMpbfgIPKjZQjrFFqagXVAP5YF0z8dTuBukmWRXdGf
q2EC5xwsuMl1Vw07gLdnb36Kp1/EBu22T9UtDpOTgFXclExMdSofZs+8ZoxZZgLTUqMgKs4+u6hG
upyEPuZ1pfVjVO5dkLR36LLvZzlfeo/Zqz/VxyayX2OnW6nMPzXcfWtisxCKVt7FVx/Jkr2ngRf2
3fcQpX8GhL+25sLASL/x0/pgzwR1Gx+O078jW+J5FhykeVDQaRJ1VrAyg94D7lmHj2RUcabT9tbR
sQyLfl/S0cIBe/eEeOeRRnPDV+zlh6rJLpptKg+ew9QpfWnbnCS6LH5FnrV37BpxfmPwaWOXIymr
j5Qj7Y7ME7IS0IpFgDD0fCfMkRKWPhmr6sKw4LlYOsSOJC+Gw1aabkAJ8Kw3GwZ+d1VRwd1T7k9A
I60JBHLMe9AKNZ/JfJAtAdekMqwUpeMqDpyDGEM0VRw4gjBPhJvs7dWtKMwH0RfdOsaxV0TUUbgp
PgV8X9Gw2qDqOqJloZ1BtKYJZNMo5AfKVUZpbw53Jl6YY1858eoLPdNrHPEVw/+GYuYEP+Zo7jtn
z0T6rD2GcWaTXI2EC67seAEsmzRM4rMIKnjuS/1ALFVDd8AZym4Y9wihhR5sXtQg4REiBOr2pDiy
h/kJ84pD00KvC3JjuV+re3Sh73mGYYf4dgD7gMJx4RX85vyL7e6TEsdGV/qHFroBbdHyyRNm3Y4q
fsMgJkc+725xE3/zaF51VB2iLnpEwMb+UtCQMvRiaPbcN95vF1qvYExOVargybM3mcPmHZPMsoZ7
qUsK2bw7OSJ6Vgwql/9x6U7XErhdSEBU2ZAsmiyTUikhQ4iNsNXFd0GPqwAN1TEXJNBX480e/F/T
1a9zHmxAnyEz7yhQ7YE2wJJwXRfKmFuzKSnJVmDYmkfjTXLEFQ2RCGNzmcYlRszjfPaLByPvd/MQ
/ABAeg99RgLJyF5CygblXHmUSLqbGhlXLoZdk7S3UCLHyvpTXsctl4vzBUr2p4LmsZo9hPwJFalk
J1Da+uKb0TN90GbQ6UuIxIqrj+AkqQ8Mcy9lNfMaGMtkuj92GcmOXsPYoXWP0yK8xwF7aXrnN6yL
TzsACMzfAbr7HpjViJC8ujLiP08PA5JZQZ2v2H4StpQaeI89ynEwTtUJODRa9nNTBZym9FdQlkn1
lIgGbUkwW2+8em9jAYkJ8wAE+8fJaIAxu9u6g45pz2hE1xyE97JO4ktjih3cUiw50pq3KrI4373+
FhTdhUirb99OzynHCXxGBAsYY0yfppT9n5Pyug9iuIU8gWXZ3FrSYlfwMF6Y9cHtdl6ZHaVEWyWU
uF2JYl4j2p+66RYPxNb700LkNwjtxkArOAx7fo/amxe0ImtbouqeSile2s79NqaCDZ1NwmGDpj0y
YQPqdHETBaa1wRoZ7YAKeas5+vSbJWZitHgbKYVIzeRZQ6busmfJ+uKI45+UiQkOEKYAKsEGxVCS
Ukr7XsjQmLBZ9hWrQHXZFg/CCV0m6sOpebEkvXJevOeJz7XMHeGPfBcJagFXu8RxYYFpm3lCqA2d
LK4fiwDlcevdKQe8yNh2XPUO46u4IAzc6s595FMUZdMuk4TvDGy34mCcucY6Em77t7okpraw0DaV
9QkMgeTb/pWd9UewA9wXwqbo4h6Zqt+YZRyJpg6lPa18Nb6mRX6t9HyZpflKTjoua3ArHIv7gaJt
hUgXIgxEMNrb52zGKGID3J8NRAnknRYWcSNhcGL5+zlNX57dP7Qkm7iVQ0arLg4Lj9yGgugzZtZ5
drDJeSz/cn5p0lEMKT3D3TquGrnUOIzQlCFWc+TD2CIqHbt7tv4055S1iFJ6wnACuBZbDm4+CZeo
2wa/Ude8+aM4BZpXNTUt4mHa4YvYxHcnbOHotaBzWZ9B8p88Po0xiRMrOC7dyWJ3TctgO/QD9vKJ
dRI8Gt3IPdse1cBfIOTC5BHNv2TEIjQjnclT/dFyLp1EjSBUfwujJY8i+YKSAyjBnbcVv7IVycnD
jFdN8iA1xEw2X3EGeCSOkFkthgBD5NfYr9nQJBie02jNqYzqtOVY4YbgJ1DGn5WFBY4ROPrVIGcT
Pjt3JieSNLKXNDSPjvpKhw7bCP9d4HPJ1/8dOX765+ecOTrjEanbrynXLL/ZN6eOQivm31XEEq56
aa5jQ6+ZwfDYuwd4c09ey9JqLjSCauvQWu4uco0zsfMm6ZXTK0mKJgVXeMrqYt8iwbUHROqu552H
GO3Z4NsfKo4eB5cjwg+jVyPXw71RZndtiOQRYNF9Xk7eblYR2/vuTkbDk2PwkzJcAkr69jGPzUss
GApiN7r1gfeTD+WnNRFFKIOPvqRdiZXzEZnftcfQwAmYqzdhgZiXSxKwFDpU9Pv4kDjOyJY6FmW8
iYfqpMvwnX2lDxzWJCB2+o5i0zi6gfPCKuJKvnkKviA3qXH0r0qM+zTIaOxH0vNU8OdPlgk2lVAW
VTiHKiofJyuGqlLKdwCY7AJNqKPweEOQ1Vtp634bDjA4lUUzJt+Lvscx8Js1n4VNnzuHwReQOsWE
Lkdc4ogty/ZwndtYBXP8nP1oGOy7G1I0k37e+zAyNw6iV3Y3KN8patE//0dqZBIcJf411dOjb5a3
0SKaciS0kvgvSgDZPNQjv+7CYX6Xp/Z7kxuYIK0zJMKPgsTtdSbG7Ji0Yu9SuWAh+LD6sD85mbNj
9G2Q/xaReKeJ2BQ92gLSi7dhVh2UEPGfIgeiyDetZ8vPqbaWI+0lndtfU8n3oCeSVvGQlMJ883hk
N9NA7kNnnfUEXd4Z5Y6HI6brfPSi0aKYzv+IpZvXShOF0umj0RZYeWq06Y7l3ghgCFvsNYKiQyUp
mTNemm7dhsbK40rjxKXQ1zCrzcFHDZK5HZKi4p+PhnbfQwzr8PaBib8mtbVzFUVfGSsPEWi8Ua28
egPqRAOy6rZJx7NDpMW6dBBCGSn5onm2K3QO4d0bsb+GW49lEIN07vBh5Kp3ckIO54nEsdZ4RDi1
IZP5hugCvbgbXeZxPGuHWzUuUXDMTto9sEp7YTb0CMB2o9zQOPUZ6lEPWXFQvEj3KXOHL0QU1jUb
gX9WYQ+S00nP0QyXE47PfEzNJ6/291VsWW99fqozwzwABvkcsC6DVq3uMFAka3oPlH1skiYw7XdF
H/1L5u3M+bHpWpQ/TNjNbdPoh8GbX/ycpgBvFlmSA21yhSDZwI3W5X8RaM1L54utlIP7GHrBQz4R
K5h1PWFSxi+h9xUPLi7B1l03QX1vEp7U0/ftPOncFYvxkEv/LkXxo9IpPXVmsU4Wn4NEf8viEDT1
nNbeMUvXzkCxOeR/re7/jEXuPAzhKYcktZMJvrTOajeVkgeG8fc1R30L2X0te30zqY0bxU8Qf21f
vKXkA525bXjxF4NzJwGDzV7+BupiyF2w3SYLU9vLiW7Od0SJM7cOPZeT3b3OmtwcXJPBUS9OzDYf
L2NqjRsbejrFIzOW0Ua5VRk3IQycWRQAJaJ1xuibzu2/hZ/+1EmD3pKvqs0ptxPW9kkkWaskZF5H
KOi6qKRZXevEusJkviq74u0laxxMnbc3nfLeMq/8fI0NOpFkl6G4ER1mm7AhptHy7hITdpO00etb
xZn3+gq01F67gwN9uyY7zQHzsGJPVp4FZ4VtUhPKMfxAWfZDqigaFOspsK3ipuJLiAcIRZilN7JB
9ea5EfOpPNkl0juGhBTvp0j9JhGgYCMnZ4GQhrVLzHqkIS+jIl9xiVDvBGC2VXSgAX2KC8KivbYY
N7l8HA0KRFJCUCtEJjC7cDtPaXFsbfqmbCqaDQDa5hwxRDOJHidug/XsK8pF79ENBdIt5L28pi9h
oNAjmU1xMau2wd6efpXF9OtCtF1RQJxqk8AW2lqK1xmIrPYgFiZGtzEb3n/iN/5KrwufLC0XhfDX
aEdiU0j2mAhM6I5H6ocRCZdnBClnaOytTQYWmIK4dSBIbx2cgE/iATx8DJeA6x9LBNHB6fySW/QH
1ij9vVmTYp0lXn8os0RfMu30FC1iXHfYEKj4qxGpQ5BeA8QfjAgWkXVCS7wLRr5WHTK/c8bM2vT1
Y63KR3OMHgJChk//fZgz/9ntLPNg/aYup5pEBoBUJ0GXVHZoxEf4hOiRtnmgLUa5Mt+St9mucxH8
Fay/Z9eRJ28usbYE+bJh73iU78EGtad6aJ5LN4JFHZFvnwePWc72L9c4oMYiQBQMc4HqkIBqZgf3
LTr/Q8YS5mgshbuc9KewiKGn8T3OCts7A7aLLtrwMUrd+DD7vGssu55FO70VorQvRXKzXC04uHqk
UaJiGIrCbWAvieyDmYD1GHalt5MOMR0pI7OETds5Rm/FlTqM+2YUelWbVnOHadKkhyfcz0FS6GWm
jfQtt8+jl32rJVbdpB3CmA1szEUqsi+iZBmP8eY2NiHuE7DKHQrHOZR3kyIRpsq787R88BqCuLn4
I7ybS7rF2IYcZckx0LI///dXYR/MgsFCisYJm8Bm7Cfmc5hgGCbq+06co0Xy6kTNRw+9cyJ8Yc+F
Be666P1tvuzSicViQRHOVBTwENdNyHnblOSlLSOOXvrzzh8uoe+1iJOIVzSY2k3wBGLIejAHp7sU
jsEx8rS8I25n5To9aRFtNqxxZJ3DYvzyEUPR3oTyFNTyKi3GhoEH06OzEhrlIt11uXiDDw2Eo0fa
a8T16zj2JZPx/Bld2riRhAPiknRX6YPHQGKz0DrJ4CKQVxIV6w9SHzHHzvdgod70RFisJELMKRlr
NAHcSJa0O2GgmiGlp9mIGqFXXCavbujljJ+IAqk+VCBNFsykoYyKrEIUVa0FnD2ozLeoMhlUddne
ho2/ps9sQMtCHkSBOBNLuOYZO0UROw1TEZUAiKxlAWZ7h5ZE40b17blrmbNpJ99WZropxcBSqWle
ewjS+L4RIiI73bQIltYx1suwiV/cZsQ2VzMnyytnuT6yGVu8n39gL/5oyNB+THzmNrqrP5A4uhRx
e6+ZWBtR36q0CvapNq7oe8WPJ6qnjnla2FTNMbHjLUEVBWLsdJe2mb+eMzEhlesKjYmBv5qngzGh
fgwSNMeljhemO66nsKkz/H/Nm9epko4iYzZXfjid/53GwFUGkqgse57uRDpvnTqHE20JrFVRuxtJ
vVqRJH0PJa3eh31EJ84w2+RceOfGmLhYi3lvSoP0c42CvF9LqxfbruX/1rXmzW6tO6/xf5rW6F+r
FhED+ocrKhuabRIVKq/b5klNYmTROXc4p2n/jLZ9RddbkIuNETt3icF1/cJFwtMWjFR9vBAxb7vo
h7WnAvMogsrfCJf3xSztTd3SKfIjeKFlYtmZmPspjsSh6EuiLWam4g8S5/2mi9wAcDnTpZZc0yp1
II7q9Bx06jsEFvVAJjcpf/6hM0gBh7T2Iyk/uMqx1WeJz+xL5Wd/WSpmpCpaEW1wY6hbbiHhoH3B
JRXqOxX1L9xwGIIy29mlOiZjMvnl0jPfZHSzBt7ZCuP2rgpZqvh2DdRX45kISwOMKpLdsDN/kDJ1
jzRCWLFIKJNrG+nxyWG/edcH1a6d6/ZlDofXsIzamwsFAttqOm9s+2zRqL6MCCeW2el8QIttjmX7
YMiMIc2g0IZW6hgbJCcZKSqoIYoOMqtXUhBsWDe53vkdsoM8VS8piITAE2htydK7l85vFzO2rwP7
IAWpbEFdobiYLm2B6l6xJ8RHmkQ7tVk0oLup607tnPBa+SY1af+fDt0dP8oOm8AckXZqsI6LJTF1
4GXxKeGwMhAf71gGxtsxGey7YQyCg0WwkNEVNmwE2X+6KQOx0E331sAIQ2bJBhAKUpqeQzGY43Pe
gbY35cA8Q9GuYmeaXeuxScaa9sv6lDD+7T58zGV2P4wEv1Qjwwe4KveSlAF8Gcx6gslVVHfzcx1l
UCW49LCeHI3KxraZYE0snkg8si/z8kESYLsK7JH8q+zZsus16TvmxvC7csfdTqIn2y8nKXF9ETik
FTqvkdhhpoCMBJxuQ1ycBaaIebWV4ZAe9d6efRr2gYlR3op/yvX1ivSmpTtWp64NvE3o2t22kP6T
rZluoXM+pxPogAq+7tYukey1BKlHpnr1vf4iM+oFcg6WUnTJOLDzO6PuQ8izSDIAd1hrQJ3mphqk
fYz75mQXo78mFdNACLkCJs0jP03RzjShFMzhvMIl18CFcGkGWr3P0DdercC8VwZ3R+0N0QMci/wg
gh7Gjer2HuMSopk8Z8Wtrbbsid01uXPgl9s63fdT5TFjXXyKJkYWeBqI6bOPUOEar9ABrOzSarm+
aB547MS+DsRa+059KgsiMtPROrcuNBmFd98YZxDMGg3J2BBb7c7DhxoL6waA4JHPqm4gaL0N6g2G
YtzZoD8b4v6Yk2HZXqgCWIpxl9lRxJ6TAjIftyQ0saweFeplpz3jtfxIVSIxk+V/VQfWwoHqBGW5
H0kfFztPdCbymJmTF9lx3w4XaThHqaY/vDvh2pkmls+E4PUOJ3TaunsH/iS/c6KzIcFg7O69oyQA
EXuJVx3CfiaqmvWnQk+09+ExbCI7OSq8xJsgNF8J9RWHKdbD40DqN+ImMzr6igq1z2vmfLVBmZsY
/zxytbZDDiOZOLeAaJ7FDEjA0xznfzQw3A2u516UBEXRx+ltIhTno+xvkWujgBA5g4ao+fVYiB46
rxLXQs0/Pm4epIbIdWcFi2gIjH8+uyVSYCg886hk99qnp3ZAtu9Q1JyZ/4+nuXe/EkGSuh7QqRt6
XCZRErU9qyivPgqgwLteR/ZG9ukz8wLOpSA+UckRDa746YU2P7QhhQnkhvW/IZ8/4ynZjXEIzQjZ
izk1yXFs+0feUAT4cMTaD2l41n5Cn73JBospfwtv21g+ELXLjP+/P3ct4WN4mKqbnANY0MQxmq5b
YkzlQ+z37EBdE3WxPbX3DJGSqzK7gzXO4ymgvDj1fXmhFuCwi/hXjOKop8tcc+jWVUhwqKSdn/rY
wB7SeLsQATTj2lwwrUE+YW4nnzKYUFHWu272iWwBIT4+nRwVJ/v+EmL1dkDRdPbYiBfCeRR60bXW
6QFYdL01de6cqAPPXUVlZM/FvznAPjLr9m3sUPwxMon57Rp0q8FvjZp9rEhN5RK8esLRpMMkyS42
TgT7eevMcLs7FS9mnFBXG0zLBU7w6quGR/3omO0ds+AL5o7lSS0HWkpummRgyDbKCeQDIWoqtSQj
jtB5zQ17V0BAsjIE6+TksTliztB0fAFj8dqEibmZAQPZQVme2wSClz0kB2YGao+Od8MAkt3EFPyC
JDrlLCvs2hHnOGCAH6T5Vg6MKlNk7Ou5y1ggF/7H6A+Yy8zyr2uiX8yv/Tqq2MNRy730VefzJjYm
e6gJO4cd7R2zj+86F+yHBBpRZyzsQIueOpQmK2pR1uXEGG1o+sO7cVIblnUGR0Z/5yMU36rcnE+9
bUzr3ISqAjFgN5k9K3B7fjUMCy6XRpHYllgNxxHm2myHxaqj/MA+MCCGeuwFks8JHyAqr4F1m0Az
w405Tol5NC0u0VmhWOmaFwJyjVMgkUA7wylFhcIOM/03Tf+KPMaLE4KdqvKUYJbS3aGhOVZZv6oq
Ve2rpQQ2HGQFvRymnevFqBzeBjWE5+kJQ4r5AOg9eGgz86couwRjr7Mlb3A+Z51zQmmePoNy83Bk
wqxRtZc864Q+QE7yHhcaOVT6ko9VeIi7uH7O/Q4ZljsiN09cVvqca7dWpMkNePc5n2ysIFnsreLG
T65ePW5TqYM9/MEUe/+WA+SzNcuHvBDXGnXqmm3QThf22VRiummKtwRP583GdP+MBHLjKZleWrva
hk69xIVYm2bOsAkmWJlCAZHP4QxGdcvN7aQH1qPcXaDHUWoNyZ5d7clE9V2rzjpJu/uNOSo3uZP0
a43Qc9aQp5izWzsRMIjtEXBgEkv3OtAmrv46xPoVN4cepdpqLNNyG7pN+QJL+tUm+mU1mH6wm1rp
vwKcW/e588VsoMPyijYCbDz9pQ8lg4lA3zRv7l86pDkLJUryvu0wnCatecIVqdpw/nbsQP8QZj+z
zsOXGDAv3FkCSwh8A8plsg1bpsTEyBvTziqRdg7cdxszOOTJFKEY8NZ9ZcyXOsveUMKxUUdxSntB
ESKa6N7LXfOcTcmPM8Vf7ZAVdwEDu02uGnzXDNk7zgNZPodJ7DxhszHOiYf0Xptx/gxVu0a2iWsp
5+aShfBf7EDhfK7THUj4d+nFvHhNA5XdUTu/t9WT14tDZXp6N1iCvqmrxHPUxOzMHKAri/J/gJYD
kYqpBSpKSDD5ngM3u+8YebClIKwwcTlwiOHQo00REvNDctw3ETuvnqXdg57ShzZpnr0hzN9i4icO
eim/I4E52cyrAwctS35H3hKXECa4JB1quf3kePDCxUDtFpbHIhmvpcq8Y+El3Xo2A+MeOCR8AJAN
Tv0n6A7oY2ihHAf6UqoV2xzyDKg3F8uu8DFF5NMLmH99jVIwA4ldXoXVGhvuNrQcEAc3Zah3GZJW
1HvqrjGME6dvte5mmECo3/VdRTtCpHmCPkUzd46Hf6rR8yHTiY8p2Lc3yG41wt3W3UEXIewxH8U7
rMoTAPZH5RT+HeR7tS4JDzHD76jrjYMWrHfCoRm3jaBX7hwXwkQjrLM1faCSt5lZwUEr5pSvwD1G
KqtveclTCFvB8pCyO0SsbvyGMV5eU5hYU0p/WWRXHGnEOpMjdkFMgXAnPxcHeCnj/RhbaxoSbhez
uTNH7FG+D+XGbpT1LTLzkWJ+fpE6WhAdydZuB7lNw3B6T7z/UXdmvZEjbXb+K4bv2eAWDBKwB3Du
q5RKrVU3hFQLdzK4B/nr/bD7s6e/AeZiAGPguRGqq7rVqsxkxLuc85z2XvUs9K2+E8hfAXAYoxmd
2QRXu0aa46sfCtCPRr3t7XLe+qyy2fMMPx0uUZRb+rGNHJzOwL3v6bQHroExm8XhfXIc3i6Ya6fQ
GggQbRqbR65zbkXoMoXwu/kapYCmDPWapcn4y6+R/zlFbr2NTQtWydaKkIFgOkAKYBzdCgzNYScf
0wiDGGOA6jOFKFWg8/wVjvp7xWD0La/MTRQwO9aWLh+rzh320xB5Z5fI3tNgR/LQV9VwcfxLTnF0
GgvCRtN5nL7jXDlZWdK8dkiKV74axbl1pLcXssI+0S9hp7Xn7PvYdumHWwIH6UjXmtX6mXAUUNKM
l7aGi87ESCW75NH2jsp7Hr2C4HVvTPaK7Od9Z/QAn0Z5bTPgaMj2iGnJ++GlLXywk9xH32TWfqvn
/E2aTvRau+pbS7X9bEH9zpfnzZ6xrNhN1H9m8YrH1v1sdMV2glvjFHquJnDc+MDiEP+FzP5/zQC+
Jj8aiDG/u38LAf57fNK//BciBdse4Qf/Pip4246foGWSv9OB//xP/sIDO/YfliP5DRcHPnBgCwjw
X3hgx/wDXrZlBg5YB6KUbPv/4oENW/zBv+kJ9hQ+4mzP/xsf2JZ/4LHjfvYsKYgmtKz/SNCS+JMZ
/3faO+xuy5fEINk23xXm+z+j0CUU0JxhiIHgxVdrFc3LApLMp50s03dELCDZogYxABlHT5iAn0wc
DVDEpmFL5OmDR8DzXjsSJXduFpt6OY2a1H9kkMR939vyQJO5CaOO29Jovop8Ds/4EdddXccnTECN
4Ci28fucu0faqJD1ni830Th6Z9BTOzoifYRcZx9b6L2Wxd6UKOXvlfFg9nO1zubCvYQCl2s4YLlG
f7dn243+Mb+TgiTPxiTLM9CMldaoc8XQPwn8HqQYTUjNmWOikPDbR20G9rqNGsCgwaeF7g0tp2YK
W87hG0u2VaBn/eAiQdMO0zJFng/pjmwjLOSa/ThkJ7cm12J2ShRI1RZzLVZs2HbAzT9RsqCGcJ1s
2xDqdPrzS7vQjOYI/Tm5Kr9Me9ywR3HWuHqYnVG/rDqBkccKoHloj2rCscY1FGAQ6WWEAauRe43v
5BSYTY9oPS9WLfnLG7T+i2RrHBYtGs7xzMQ1M6loUxVde8AyZ6wn6BIXNSPuSD1tvuTWfUgd62nQ
/tZsXebEwbytTeTs+Y+/ECBJuLesWh0a5sOnPhtRHwTYo4MYjpO0DJB3MJgfjZZpNvYytY7TELJo
az0ivYIoa8cn1ahDSrWmc/9BBc3FV2KxdhPWnlq1delEfLLtrD6WY/PSK6YHlkA20dVehv1KVVcI
q9VVj9mzM1PfKvTzXZiQK9h0v/KZHZGSLxS4uHIhR+7lYklDEZagtDlOyGTxIIfuk++By5QD+MmA
BNyOrWBhkhtOQiBjwyw/ik5MezOxSwbXvISOYz5VIeYzy+i/vK6Cn5Y/yzSD1exa2xag10ZkwSpU
Y/4NMzBUHGZ5iHq4nvJoFxaoTj3VP/u8fQXKC3/uN31i6t1cYmRAoDxdpZ0fuiT/FQdN/UEXy10J
hisNCu8kMt2+iTDZ9s3ofYs0q4TluzZS2jvoUIr1UnEPgkJtOgwigxA/rLK4TqHnX+xgSh+UZm9V
p3Z/DAvdbO2gxPEaommo7jVDuPXsdQZ+DLT4TedgKiR6LIrZxrvj3oAU+TKU7Q5wjb8f01uWVe3O
KfTwTdHHopadKcqs0zjrZ4cTbDWY3U/L1K+gUUi4bzyUrby0WYJNl5wnDet+NQXiXSPd2wgf1dNs
mE9RwAgpbjOxBkt+DkxQIPyASLrb4gybAK/1hEm16ppHL03kERXCScyBtTZiUNeOOV2jekjXpfTG
rVEn/DWk63wOmF2cbEh+li5gVxdCIXQheVCO+WGaGDjnjO2dE9Z7nWHJ6MWNKvgaGFVxyzlYlNGs
rV5gUs68aVeTxr7RYPjaUF2TknA3TDT+oJIV/qHmEKTer2moHISywgZx2VPFYIbKOk9vCGd+Y1H6
wyrMZivBii4ZCNW+SKrfyQyTC+ygfMPhpSmlk8naJzAqbMg4r4pI5JWcv1vuIr7xx5cMjyIqQpne
olSfXXNBblMtu/K9mphLLqaOcBzt56Zb1gpw2oGQOWelqDdDUd4diVgyF+57UfiUCKzNuhyFrbRA
DvQMdFB8R8Om6Ytj7NdwvnNygZ1pF4gIeAcwoQP/Z1QFMwqsWKCXNPt3Jw9JV2u9ncPTsu7zmWQ0
v3wZFbxS5Q6XPCjHUzERpWmIEYYMsK0Sb+zOM1neIulIRy4G4STIw1BbMog7BK7CE+tb03BQuJmh
hCJVtN6xM4SntL0V6M7PqoudY+9EBxM1+YZSUSJ5Xnll21ztok9Pnd8/D/6YHcnhulqBf424hJn1
ZHzG0AJ0alldMTpmlAHV3pmYI+UoRrZzvOSoGYdgYNlqOuWHMWKM5LRIGUfS0Mva/pZmAGt80T7z
GPyedXLBWMcdZYEuAC/GJt6uLtMEpS9vcuDLXryxLJSHM5ofZvhsIRElWIc0TL7iIhjWicKzVvom
23gUBQ1qe1gWh8hs7K0jsDyrObn4E5NZXyF+8XPQDrVrgaWLj3E4DY+IlJigkW5N+DAjN9/uVmMw
Fue0q4gUSd1sh1pwWJtLwJxwqyfXTT5as4fjkfvmYRyjFdZd7qKSJrluyQ7KOPyfgeLLVdl0j60k
YU4bxhZiNSKl/oGYdhO1uBFQLm/mOvZ2VYOjmGKm3qLPntin7+JSbgPf+BHj19zJqRyf/vxCJ4Nr
qtkJZi9miwjTVkz3XI2bJyr0hWludHBy/0l1M0WEHdmriAERcYFM293xlY17stX9lYfLxhzBFn0e
hyfh490pcUQeiZ/Zz2EU8VH7zdgGUW2l811WWZ9Z5q1lrh4HP9zb0mrXZIN8uSbXLZTyj0xE8U6E
EpmJC9gH5W17inOP6t+HoWaRejB7HwWFxK4LogZ9l8uWGxgko9nsmFIVkQHhYdmuog1zJAjVkPqR
njPJnEV5axMbWXrbIOHzY3HycBGt/6wr/9MK8OV/9P9ZCoftUPT++7X1S/XPqRt//uv/iN34wzc9
zw8CKYm88SWhF3+V1Yb5h+VKxzZNEw+RZFIj/jV3Y4nkcPyA4A2LXYhrBfwRW+YlwNT7w7KI8Ah8
aRL0bSJk/I+U1fDE+Jv8LUVJ2uQmCd9esoUESbckkP1zXd3idaft/z2tvTKJ70PQxfc5RsqM3nQd
ZJXBWh9JSx8NrEGjYCEPVcbWsqWz6a26uccxGt6BPL2DNCJsrjmLfov1zWPZ1flDl4FcHAfn0SFf
CKNnVu4BTjBZm1EATFLs4bczoCzYZEckDh4ts+cCs7CGh3hdCo6s05gJZPgKfmqKmgurOrxFbrmm
QQ2I3vOUsnItBsxhVJvtpnegzPDjMHwC11FW4si09BJUrdgOdXo3UIRxqaUv8NAGlOm3vinEHgub
uQqgHHs+4mq/CtRKN9hyJHsmrUKoeARJ+Ur+Lt5SIqPXyVX3ANAoTQTwYg5x8ov2jivebFvnx6LD
rUAWJFgQTZ1abrCdpWxACL+hDFNFMhyKAbkg7kEShrwo9oFDTIIdy3iv50enImIBo163WXId4Sqc
vwsj+0qdyjsw1UFvE8sP4kAZUhPEWVZANjq/PrWjfEtQbYXn2IqnDeCpTzP1rxUKzyoKjkMx38ap
PvTx75j8VDSLOx2Yz73lvS12t6ksDz7h8L6Jlwsz0onAOyhbcbjJYhYzs+O/CQN9cFJkTyWlclO+
zkbxmkzmjU8YcoayWbcJPMYpc0ZIWuGPACpCMH940/wYaw7nzK02dqLbLSEth9hmSaj5FHHewiDD
Pg1jzMnGe5ph0IE28hgG883mIBaEGKx6GyWskupN11h3el+sgB537B04VHHBvvaJfJKAEfwk/Z1r
N9kVC6pEl5/zJdasx5vKbwBvCUIekHL4/Y9YKS7Y8N3yi9fASOcjAb8/48m8DgUzfWxvKTqd4Fsh
u3rVJdxsBREYxUTjRQGUpPUjwTPrKQ2JPxesJ4scNpp1Cyo23EUnflLTr2UBCyUekVqE5e/KSena
ZnDZTZ38Zua2KyrvFbvPW+/C8x/BrHerbvI+TV3Xm7rx92JK7hlT5TXYpBGIETxknPIrlgnPwWDs
qc/vrCb45m3/Fds3F1wOXu1wQAAJ9BlZ4b2SXrF+tyVMOTFVp6CJSGNFnIX3BuWCNyJg8cmawCOF
h6F/yTXvPJGZT2YEoqPxGN0ZmuLZT3dkSdySBFb/7BeXXAAKstSMkHXiMgnRSBGpQnKCxEhuXWrd
p08em8BVh5tRKO1tWw9tD+veTVnWw0kp/8JO4dlJPAgi4Gq7ot1jew4OANz6nZjRE0eEKpxkix0u
WX71r/9YhVhDCY86U2WUJ7KGy5NlYZ3581dCXAzHYuNiDhOPlXWU5sbWoceV3sYDEBi+qAq4ABlf
B0T0gk0JnniJAXk1V6phFceXOoJM4xcSrYd6qKuH3Ky/qdqvcWMityusW8o7Qp5yb0Cc3coKap2O
zm5vjGQSMPaa7HwvEuC6jGFBqNco5RxcFpt24WBU2mZIqloWcIsoPktcAT6FcocoBnffw0VbNTb1
YmixmaaxxgrEmGL5FWvd9B+/Aq3Q0xqt6pIJ4my1HyOIzI0DmKxwClIgRi9/QItKpk6qQnC7q75n
8LhKrDA+pwG+udYnuN5mc9EmOUuxRFXE9/BFa+9rHLqRvkY0p6jr7FUALWNhBQ8g6GcqWtlAP4Yc
j/PDORgIlTasiPlI+Yk6LVTAfGVAcKRmVN1GWwGyqkYmWxD8ehMjKAdBdEHlOp2cyt3lNrZj6A+E
n0JVABI2bGt0wJjJ0NLQ5W2DKhOrFtQXHzWWZlEGF0Ubu8YYi70cy/ek91GUdueB6f8qxT0MwdnY
qfyl5UN08c3pi/FxuBV98z5mJRlFhGVzp6B3IV1gGuv0ZL8mDGs3XseMhkHMnlFXeyhM5P9WRP34
5+gC490zWTtq1wB32dFFPQndpGc399BF+/WeVxlNLJKUtV0WZysaBPNjhw8dSI5TnzoXp5q6PfQo
+MJSvteEaoPrkECCWDuWCFplu80SBQJ/XnSDQB+bpIb8Y8MayOp71AX1Fu9vsW4674s3zNhlFhtK
CXMgDUcYVxoIVGNLPFER61n97JY20H3vsfZwXCr27kVqgKRjEbFHGJur8ZNcKGBMTa3e/MLsAcvz
8jIHW1y27aUnacSL/Glnjw7pyRmC81Y07raupmLnio51AAknqznnmhpU/UUS1ftsQngQVVOv6jHx
sf3jNwkXfohgaEBM+1c31RwdRo9e3bDERiVLdavy6UEE5WOuu+uEmXCLY+NlJFtqLZErsB29OS4S
yzKv0crBcmS8NR68UqOQN4x5GxkivvpWxbZfFbyJbQ1egfPZc3Di9wZ1txfqrdcOe9NCakIaEmvv
VyLGup2MkGcx6HCeE7DVTdCh4YzHctcoadxdM6Osr+nAJdq2jD0FkcQYfPAnb+a+H05OoLZVbpnb
TjKjcrxZX4tyYu7vV4C3XR/vcMCapWDUg/Tfo4LxStAeA9bhCDsXgxiBddY8sQnHIxNZ7S0x83Q/
Mk/b09VcZTT+7AI5cZ8xjsyr9EP5hjrbwlb4uxNQSW116brwONi1Pjcj0yCH3PYV+7bmoY9/pm7l
k0Yxg1PwBGfzjBqFEYq7tg2DHJpePVl+Pt3NNrsOnk4/zHSUB8sZoi1vSXhtzQUgEsevneY7a38q
TmPr9+9JShJJOrm7GpT5gWltDrl8uZMGNr0Zcc5doM7e4GVregqUonF6yILyWhY2XjN32S6nNIvE
oDxCPif6wwkQPPNxz4ThbgZiJB68RLXroRX6y6RrA+Ta7Q3Rt+A5ZbvzA7aFPQYlFAqZC35gPGBP
ucdd8ds1k+E5i9ACjbyLd1Xy0azU1LOvKWbWpkH6UGZkPw/OeMr6bqcmWA5Z5nZbFG0jN3xNnyzh
JiDavagx6S4JC8uiaJDO2nl2cbHMVQp9lSWerHwm0Sj1fYoBc2FMIeVQ7ojVQ7bZmiW6gQREE/5j
Og53C5vquMPI3d6DwtSnBp1jY3TIfKk4i2DsUAQk35w4nA86J60jVj3g0NhwD4ZRfS9rgEFRyreM
hVKoRLbp3DTvXRp/CzHhsqDn1l+Y2shv563ZIXjry/oz66V11SUjmlKZu3bIfxcZzasN1vucFgSp
JHBwujXMogzqk66wcBbdMXGdH1a4Ezag+dpwjpr1JZ7e8myP/ACeARaAiYCxFl0ZbWAqD+vOxEsx
nFwutVXt9Hot6yDgyGOObgFxXSLVN2E+zAdTPLmDsWWy0K3RmuI+Xnpax8be7LmMlDNJShSvgWTg
wTtj5025Ea6reXJsCmY041HovnhVDaMmqh8H9rvLi2yeUq3ltuLK4enHkKXsS0mO3V704iOoXPng
i+6ceij1Uq3uPkw2BElLEth4FZkE4gTRYpv4DJFUF9mHoojeplrcopy96Zx8iwdYz9OUrvtFslK+
MP20bszI3+b8dXAXDnxUHmeIBQ+Ii6oH9GroyNPl3Ongp4CoWRN1j8Az9DfmgNnCd8rhkDrqS1Wx
+fDnF8NLmdeo+jhDpSB0wNIpA7+IGymsLkEjfkjWo6Av6vihgWu7Gp3a3dpo1nQzVVhnzXYjaPQP
iAfv9oR2q7P1t9TokURz3LVZygFYLgQY3kvfHYcFzBCsrDw3tuZoWQ+TV7N4sMad7RdfTYUqtlf6
R+Uy/LbLFkcI7IVsAtDAkLXbK01Q+BxRFqJMdlZmM04XS6Ch0JIkLDRIJ1AiuzRRP2MHQ4ZveB86
wsRgag6GonfWgZ8+MdTe1ln72827NetjjpMes1vW5veqGUakS+jSVZYCOu9HBOjZG4KiFI4zu4bc
Y2TVj3LnQwdpLZg6jZ+cQL+CU4P/DHZ3yjcmWhvsRuXKQEC8NtkObWo0jsGIYkUuXxRQsB4p7UEk
bKZLuW58jZ2BmWfhF7eRutfyn82ZiVuLe58JJGKPlIlcVoLtSiaVEx2nUWbGvga0gtkZMOFaJOCX
G88/O7h38+7HEJpY2cPy3hb2cEBZgCHgEbi+s8sjdbeZiK/aEXvx4EB6i92XEtJimiflrqL8NAon
YzesN1L2v7J6fHeV85F4C4XMNF+BZX1YKdJOkBox+u6VG6FB9Nnj0ujELc49CxIN8SHNolzuDJO7
v3yO5p1P06m66pWc+2Zd6aZfF5l0j2XuHe3ZoehKDQkgr/wIcbutitT+Ned9srEM/UUd04Nh9Qnv
q0mEg5u0UhBNc/LjrCY19mFAz1xEbFDKwt9FTiXXEacC0SRiqwc9oR/Tq6RJvvs6re9Y+QAwDeox
m/iWsHYVYgu2I8RxedjuLrEfIqSp2tdeqC+HPMljehV5PyNSWFrqzOi2Y0PQyTTyMial/DDjAGBi
pNFeXQFFw1dfHszRP5S2+1Gyl++m9AdbcOAYvRUjGnhxACKYVse0kY4XxFkNZid8ztGhF6H/zTOK
R2EZBKwopmV52+5zlha6dR4b/FYBooTG+A2wbsDmyoFFvNlnEzs/8SU6gIbtV39R5CzXQxx/4gBE
T133a91vhlEuTn57XciJkMzBvbAco0Bnz6Grorh4Mn7X6XwpIh8JjmHqVVbMjzKma4O58Q6QqKJI
o8yaZ3XA8PAdFsnBGsFOpz6+7QyVKqQcAo4+ikjuxkGyI2yb72wfb87cPCWMC+0GZG0HKqw3GfbG
xqV4l7gES0qSka1VVmmmETCLUkGJNCXNY+yCNwuC5a887GRBUipa9HKnxnATVuZdgLxbqNmrSarX
kA8MVkIKrSr6EUQgdHPUUGWeP0WsFZFkKwgnVHY46LeTovSaiA5JqUWR6ScGbjLt5eR9eNDBKEpQ
DXM5hYArDYbOTGLlVjPxBMLavofoEI/Ng+1y1UYzgqW4AMbQP/qe/cgubKCbjgqw5om/mZmobNiw
7sK2JXXFbH8yU6fj4ZAPNfmGrtT+rojLO2asfUyiFkjJe4GRJo7rrwbvj2cyVE2FB0kZkLKtC8IG
PPPZ74kwcYqDsPS0Mg9BIbYOCH6YZdC6KSdJ9RCZAY++hSCTcbN6kTpVMUy0wGXrkCfDikLkaljJ
zqxZiDj4wXxE9eBIgs00jHwigdXkVB0Zt5Yff0HiTC49Ex7EguWxZF5wACR1M8snI3YfUK2OGzQp
WIpLG7usG7VbMb6moQf5bE62ONHIpFqY+PPC5SBf0QXCwZG7A579jK7+2VTerRunn5mRU2ZH9TFs
2U8SLApbIH43+vnDZhmK9pnWL4w5C/QLpZW1NWMYUUR8vkU9T2bpT88Vxg/yRJ3C/A44jBCyauQN
95vHjo+1Bo9ZVO0vV4Aod3LvY8q+ke3AwLD81gFlNPIC7mRS/4hs8WwmnORslW8JthAJrl8V6pwi
edqMDWlUkX0Jc4ptXZhfhKE1Wxixm0jx+QaPGRH/m4NSiONbCRyUffgr4hUCa3tCIAlfWB6NJgFd
kHXhi1cQshqFb/7c3NBx0ZyDQ9lgJRK448OvHE+V3Y94bagz5CwOo23d4LNsBgNyd7SE0AnnFmQD
PPPsO1hOuK3BdPKS15nzYK7rgU1PfINmSOHVuM8jBQRTFhr+JVxgxpUVZOBSxy66zbaBPCpyv+Db
f5CC9EMkjLDq2cSGWUfb1qiS7Thmp8gXz3U5PbttdUgsxjhdRXxt3t/YyVx7mAg8vvNPx2WimnYB
FlMrfa0WsHMmowxTIggyaJpLJ/lCJvHrLJpm1xcKrHrPY2IjOUoIuSTB92Tysu3Sxj/kjE3hlpkF
4kTO6zlGPyR54QBMZOuQye7WgmQd90O7HqeDX/jvnagoUTD3pZKjhgRViAp0r1SuK2SoWas2tfPo
VrYGdcQIBTTrGRxKR/g6N7K/L+zGYO+TXfseXqzncjUlr4rovpWJqmOFdeRnOCoeMpLj2mJZSEk9
rQUBICnd1R4UPQbP7COBPwvoMVwHsXL2VBf7SopsBw4eRVgyXxzi4Epka5C/UZKGmcNIl/gxjwuz
dGybzlP97gPSZjueT50CibEc4pqRnQFj159SxiPHQXqbJjauUfRQazZ0kCSWsp3EV7zbk+G1W3aG
3kZhPmGRbe5c5hxQlpsLGxncGqC8IBIFD8Q7Smr1k2FnxbE3o2cPbQS6bRNHFoAJ520umU3lifsw
2A7KQHj9m6x376p+UwNNltV3a4OYnTIBINpeG9udLvjZP0kk1TugXftCBOF6sgyS3dBd84LqS9kv
MNnR7TZ1wDsThQZqw7L57IIpulWe+paN8Yl0gp9LMb0t5/ZiFmAwJtpv0qKYqaYmBM2pztPdmEC4
DPI3NOzw5aPXcBFePvN8PtM/f0/KBrHzFG0deDJo06y90TO3zfJnJwRjXLXj3TNyKGtjesRNf8Ee
S2PTB9U5ipe3ieps9qVCcWdeMOG+t6V4s5D5rpT5xFrsRkN5rue02/SZSTsCcCd1py9eX3INZq1X
RcfYfpQXLgfQ9zHaTtLiMG+gsTH8bRJbL06MXMOSIyFBIfByFZiPEDBZICCgbM8MCn2QFXX8FZTF
R1rUHy7hW1hVAhPgdz9iQMSTnvNRscvSPsYZoGPd2IekAhrFD3eobQHoee4zMKDFp67ktxqdqnSN
hqdjtt4GRXivB5IU1+j3QoNnwUcAMMWwiGle1pNeHn8SHRusvTn7OfCRBg37WFZRtBbZG/kWJcJu
cfETdJmgJMPgKfJxgtb6GI+COJRofkaIy3VybzIquSavHry4rfG3u8OuHYeNa1B7a2SCcZR+Gr7s
HwkBWnhAqB8rYvAmK8QI1nD5g7FiiB6Bdu0artv0TYwL46Adrqj21YXmiM8FvfFkbkwBg0K7RrRu
HPUxsYe6dMF4XkgflgjfGPQfJ5G8qBr8t5N0BCNTf6+kEdfoV/XHcl/PvUb8jVe/H5m/4g9ZIzpv
WMS6T2i666Pnx4QTT8V+xlizcp66ocDTacRboynBoALZIPKoxspDON8w4KeKEbxtMsZEM43L4qVD
QIVTYqcAJTSRi/AjJdg18vEo1saBzl/ihOeQ48m2mBxBqCiPrjfiESAgfl0FyXtj9i8jCTStMbzP
cLMcHdsYmvd+xx3WeUSTzK11wyVEmNrYIiewx9+QkvYYHSbmLHSUeCqsfe1GB2W1Ah3U8BMCwqsb
1FTpRX3vbP80Wnz008LbWJOO9onFaVk4CNAjK7/ysKZtQDT1Yh2OQIzSxeIXGQDfrguDK1jhy+vH
5pPwG/sK2WSFyhNEoWVgnDfTLT4wnBBofVvDwC2ZAMBx6i88MsUahgShK8MLAGZQ0Y7zI0uGjCXO
cC4dn2EOrNaZJL6VCY6uNIW7UIkImPPBAOi0etVW9zKX86cjec/62b8i+eb9pYNzPAYVIgTBmBgZ
zu8AH8cYCZwGRG15NVxf7rtd4NIN2SHoV6WmvTexehhhcsJDCzZNA3kHg1g3hZ+SqW1vMgS3q7bZ
F6kJGmDxa2kQl6e8hGaejv7DHHLU53H/Kgz/B0pCdDr18rsY1XCwIoxKOZA9Gw6G752GRa3CJfI9
jWag5qBfV9avKDvMizAL7/LT2ESoG2pnDf/0jUH6J0roYQW1/14LPqpE3BgrCt9p3cnq0pAt4PZg
RujWw02PRGgZgMw2I4w+qyBwFua1Oksq/W2up24T1O2FuTP68opGe24CqGg9Udt21sMU6KodB8Yn
MGb74Ei2YYZCe+172bQhx0iceofgiNRlAp+x66+U6/KgY9MVEw9pi24gzJKOBHDCyJqobbc+k28p
IIgXUCbXY5Mt6ZyIHZURQu2c2eVWhr54wS50meAhpxzxLKB0iQlP2AcDbzvDM9Q+WXixRn0fMh7l
vOy/HGU8ZHQkJKDj305LPmopjyZ8NnNbdtjZg9CjLpVQO1WffUYZSOtorr47uByltHDlOmg6tCT0
ouNoar0Aep+FR9AbooPdcW8BJVqXU00v1doUZUxS0ZKiqJLjxW6dX6SnfWdGRgcpuB754emQwTKR
NE1H5eQRTb/QH7KkLzDVdyD8N9ZKSOmJW9dJGZwr37zkIL6G8IAc6EuZ3lXXkgu7qPck8b7OFX1L
rMZ9Nbt3era7bmcEztCI6vY+h5yA1Qdet70VGNsqY2GmMK1tCEX9cJrsnlMO72bXG1blZL7Euof8
QkyS6PyBuSRzKjYrBAtweEY3oydVjI88tt4+I89TtxuSgK0IZzeImWlb2N57oKvXtGTVVHAoMsIZ
V1HZEGXYhM+ksxHh6W3KFM9cQ1Iur69C+y4OrMaexlGzP+IQoNyqdmrmAiStYe+5udgUZfy7MOAw
gJief8evJpJ98mQn1uGgjD0EDtuk5NQzC+KZvS7DBMngd6TjdFDd+i4LRZPoJC4E0GAdPBPedEID
3Tpgz2Hyskwe8NaRilKZPEwSXWKeHdVcnancjk0t3Ztbeqck7ot9ZMCJ7438s0ogr0Fe+JLM99cj
b/m660FDGKpR4PmXMfPCg8m6XzJxNT8SMwJNVrheEHjAKZvN6DksRwtMWt0EgLLDHeazXVhtdFqU
X0y2rniyf+kUeojn9uW5wDOwjYVHMEfLQDckoRBTljedHbvznpi6bYamm7dOKdx1o+H7ek5dbu15
Ovbd8EI4tvJaePWsSHfZkP3I6uSlMds36vJmxziSjxOxBbjgqEhJb0QM0XYxKHB68KGl5AYnS/M2
s3d17OLKVHY6JO10rAlnwYPL1UZqYimCX3aAt9ed2id4Jkdn8tRzgTz5/J+r9Pm70Oe/ktQeNc6/
Lwb6X2VU5Z9/l9nzr/8lBrLdP0ywNhZ5R76JIn7RsP+lBkLw43koegIirRat/PInJepgBD+G+wfC
fBGYJjp703ZdCw3RP8RATCL/MF37n/67f/kfvKzRr+r2l3i+/Tf//N/KvrhVSdm1//O/oz/6JzGQ
by4CINOWaI5cV6KtkP8sBppKl0VN6u+k0Dl8FbfdTYFNOoUBedBjP71NXd9c+I8Gf5B/x2YqllAn
0u6d6cxtxyGEwYNHKS7O7VwXZ9V34qgaAHXLb/35RZtzcZYtClQiFcnoNXLoqmWmKLTGForUktRO
RNQvPRqoDA2yJlklkLgeMWLloQsMOF8vXpj0p3/9UvRRvCnBplGAsIp2FZ0/mUuLcvOvXw9j839+
G9hEAy1BA7spnelULzL3UcDANZL8R+o6yI38XpwgXF2rxLwJo+MYi4kVJfMUk53NiCtORb0mxhVF
9MAgnJwZwTk772MfwqA3O/MOjk/SGuv2iu1PI88rsDRqa4eNfnLIZWXo4MA9psovHieT0z10gtuk
cfESQoKLM3e/7CR76yKcuw0qpg0yn5sfm59jXzzWoycwKV+jzn5D64gTNa7HTeIUR0Oh9oCb/z0T
fk8bF7DIDum3pZddqMFZRozV9wAn086hwYSkWQJ8qgyGtW7+MFAZRFC52tT8cHCzbrHRUldeOinv
rYJZ/zXJYqHbxa9oR9lnafwDAnuCYTPqVoLgGK2RMoDs36vJ+yJUFp1nginJBIOLIPF/M3Zey40r
25b9oUZEJjxeaUArS0kl6QVRMgXvgYT5+jvA2nGrzo7THf1QDIpOFIpErlxrzjHDdci0eewythLu
AtOwyJtived0pwFsRZVL2cYUOqWOcE3WaX0kXXwOMvKMomKjZP0QhDZ5Icj5DyCXqdPYHMaqg8Bv
3ELzetZg1iBJhic1EdaALNWR8S9lSpwawnUQQnGk3WDEDuzmL2YrfmLQf1qETMTpvtIRkduQKAbP
GDmzigNC9Xt61/e6TTcnZJDF+IUuI9CKuzzM7+DlfSeIjKgdb4JRnEfbfBEOiRsDf6XtEaodsBow
3ahW1XhUUUtSCl5SzdXOzgjsVMvKY8mc2zW9gqKArPnasPw0a2+UlUXrns1eVqY6CXQbu2rW4AJo
jxDRBOe8S0ActtEmzJ1bHX30WlD75WH83gUd4n2TwQfhKe82048HBB9gYQlpGT5qO3tALu1tM6Ky
NrPHujxlHhZabw0+qdqFi3FU52DhfNxqapckEQgsd36dGfOmEw8owtce+s8uIuEQQI6VHdOM3JbI
PBAksplTG5m9cN0bPng2PjM6viJAlQ7btC3a+anS8WPTb9emgYzKRDAmaylbHPMUDSMnAZKpkd46
xkfSF2eK9+GWZEDatExFT2HNRWNTOwHlfggoN1D2aShjZQa61UWgr8IPO8mgF1VxiLK+vhjeE/k2
3a84014CXdCACfMWt6BfoSrzI3YnzNHQ4qSu8C3Ra+vApBNgjKjHQnGR4bIBnKiyJheGiKlfaNFt
XATrG3MM9sKIyPXtSa2io/WDPNYPgkXjDeg/gpnoWO7MMRmPbbuMI7NoayR8ftImrXAh0X+NvOqH
TpoAC7Ze+rmNhWV576tAQACaBmIKwQxioBbDCWApSkxdv5mYvdwKGVwsvLgH3b2zLHWRRHatJzec
iApqmruhidNzrs/EERfxHhI4e3+TCBsn+6r65ECfxkAK5gAKdGraQQbtrnAU+jIkod7I8q3qoSAM
aqCBkbhvDHz3aTFQ4FrDfDIKdBBW1FW7zhwBkPHNjDkIfJCxAWDs2ePdegYQab1GJucRu9krQyP2
feKES58sonEtf8XpDJtdjL+8yBEc8dk6RNFU388uX5Q6UccOno7t95Gm7xFfMjbVrOAWky5D+1t2
lViqusm41WDzTdWtA8ukIiEmAKQ7OhXBcYrkwiZT4q6N3Vfip5G447kkfLFunqYZTuKcBfW3pz9Z
tWd95hMp42FYaQ8Oom2mHumjlOx+nSZh3arCJ9U442OgnQhpan967WxsO8HHXY5edJaR3qwiC28w
Sv/31rQwiWtpcWx0kb3EqPzwn/SHpCbHqB/sYedC616hLm1vg6ZEXN/X9s8uUTfpRATF3CDnFCOU
eccc3+appFEWVdhccuM6ZH5oUuQhqaHfIbQF7VPqJIT0XXIhmjW+zfT01kOPu8mlGWxo1eU343Ix
9ayJoHOmreyHEVJ9p50GuyXjSxk3OgQcs5aVr8eglMh/ZWs7lBJJWn/bm069d4g5qaCurefc0v2+
dZBrZgxwGAFM67ifiaNW2EQDSMM9YnvQgnDNmEuxcor4PcMLRQ06v1lpdtKncfoZMxGzePOlHne7
v4qsf2qZ/6xd/lW6eFRV0rBNwlCFJz1n0Tl//nyMi5BKR/4fnTUZPaFBsjFN1rAaw4Po9DcR8Nb0
NoEQCCGocD+jdrjr+e0moAU/9lrmO9D60aOKwreq4sUjz5adBz2DQW8Cv9fnT1eCaSCsQuFga95H
I9jhSXhRtvPp9WW6nHe/TRJWbwa3DwFCwC/DIchneMSHhvGmoF+bIytE4RwmzDEYXCJEidicORVu
gsQg5XeeHkNDmx4DxnKrwcFE3FnQcmSMY1ZKo/kt0f+Pwu/vg2ULiTPzL9m3K4Xp6fBKbcmhMk1L
/qvS04K+LExXfXhQ6YDfFIc89B5a2H9MRCnxCDOn4uNYr/RuUbiM2sNclk8hUldNy3/OLQkFo0ma
IpnLTJUQhdEk0usuobsh2Y5XSLG9tt6YMjJ91OE+rekw7zY4T9O7hYXiDmWAgFuxF1oiJJ3CIHSs
+fS87mRYkMisDNpN2DA3VfEiGtYvqkseJ5RFm1r85GTDULJuntOBEqGf44tBz8IMb/A6GxRT02dp
gN1zYP0OIWMX2j8bNoYf/TrMaMnb9QLRBlFBYYegkJOFoyMLK3UEZYNxC17HOOCWMYROGlpn0DbS
xq8egOyxr+vn0sUopOjxb3ITYVLfnLSlK+G59UOYqB+VooYIkuF7suONF5SYv0JxHylU4WnWbGHm
kW7fRzdQ4JnttSgLkBC+lf0vYbAf5UjXqKHuSX96dAuox7aGB3H8DCzri/0q3KpKPo+DFwCmyB+T
Pj5HqfGpl68lQ0NrYK9IY9XIzPi2tNtsnfTutFVBQTZMYuCDbYci94lJtqDSjpUg1qLjxuVi6PXh
6GhggVRW/3PH78dUxCXxEtn5+gpTWQGG6XpMJWAlul0v9GzcjSPBz3pqcOacarxN9fKSRPOW+6kt
P66/4Pqmfr+J5c4M5fYNtsy/3sfvq3aYkXzLpvb6rN+/DrkcscMaDO3rq/z+HZ3k1AXT2/j9V/x5
6etjPMsCUaCVh/L6h17f0O+r3giAVJCm8ucZNrTwjfIWoKzIFs5TDbDP1vZl7ZTgCsby9nr77x/b
7kLHqD5cf7refn3E9cdcN+9jj+Lxz+P/PKzz8tvJCcPj9abrxeKv5TsmtdOkl80RfcCbLnNzLTpG
kG09luuohg+ZezeBhh1p7FHR4CD8biXgllLieMism3iC/3kJrVZs5Vz4dtCV9MkKSvHUBtRYSJal
cT8TVy/gM65Ubh3dnuhIFZr7BY3aUDGHlXzUurLZueQIrZoZ2VPq6q/5YALVolXseyDV2pQip3C3
TAmZ7hjxE55KEgDkyTJDExRdMeyoQJmIs5T3M4zsSo7ZrlSqWWdh8zPV8n1Sm9hctcDcJN7oYFbl
BQrzUFZA0hliln4wED2QEiRmNT+yRD1bJpLdXCtwOtZnvabt2aClQgUHQcfPzDucqNoWlBG6hTib
b6rOfEFgIYDO3/egm3eBSJb0JTj5WZNvXE1n9B719y0yo5g9zKpEi7uPx/6ja9iRJs6O+uA+CvUH
BHwUqzVTE4F3jw6X9osQxMkDUOkVLlXpoivAgDxu9Ti/jAyQN4giFurEOGKbgBHTkFcRZYR9RUGO
pXg5LeQafe78zWkKelvVbK4hU7S+E6TTvaYghpvNWreq15gwvNMMtqxnjMEy+moVxQ1MDtirME2b
YngG637T5wC8TGG+xjkFu6NZiql1xoasBfaal+F7WZscYj0jdrwAW0zAIQnJiszK2UMTFvqA7gN/
HheRtPEhYAGriC+Up28YRoC1sKuPOq28VYeyeVUlBVhV92I3gbzE9XOgt/lbm4xkr2jb2kkLPh5g
OPKAPFmHURgAY0RnTei6jODJPCo87REFRPFmlx3hfVMYUwApc2OHfYmfA72YlRvhkcxtmtc33byc
JZksQTFhekxPTa7xokJ7YwgAn5OviTm90Jrjv8zLf8161xwb8s4a5oW6ASKq62jLG5y1jRisZWOX
TxU7UbrjWTg4z9LEzaHBnGOY1L2NGYajUHtyjIksQNgum7wbyRKW03fVjoIvHNzXaSbnGSEFjjqL
5jkavHSKrTtbw66MvsM+0KR4rtU2KWHkVAUt+1QCExN1/MZSZ/jtGD7CIbLIJPde50C/C4WgGE2Z
aRR1WvhyakHR9bm7LmtBqmuYbGGVsJYIsPqR3wv4hL2RHoORpTQuh3vQt+9KusWdSyAYOrZ3R7/D
oWrCZQbvpDekJWfayUJ2RlvlYDgttWcablOCOzc4JyxfDw+mznxobpCvDouzHiTUwxjCagyrdamx
yeyz7oNtkkLtVg47QdufRwMDTAk48yM2J+ANLiXBHLiE8u3Y4XZq8r5jPmssmdcA8uB8foWDQUlW
xuHapgpHIBMfp5kvaRX07rpOql9mw7EZ9lk/jTfVAEU91NyfwYStcjTVfsQsQ69iMUzA97UTLd0G
Jqzrqg2OWeYWR6shTel67XrRWrpBqA3CKEeh89FwjrowcGr7zY4M2snpHOzyof3HsNAjMjpeDQxX
64I3LwlO0RLm9NvQcL16vev6yOu168N/P/L685/H/L7xev+fh6d/nBF/fpsXDqiLbGJVtJoAlOWi
dyX48LIlBPP31XSa/+Ou66OMBELT+q8n/D9uLfKBoIh/P+D/77l//Z4c+dahb5GGLG4bNwYefnXg
9Ewk09X152omDfT3/cP11utD/zz+9/3/fuifl/q/P/x6z/XX/fvV/uvPf/3266v/t6f/uW1siRHH
XewnqHOP0XJB6IiDfWExF/11VbathjRkuZWk+yWgabZdxhKbTg7NcdSi9ni91mPRO7bXCysu8dgs
V683Xu+WmWmTMfCfz6EQ55F/HnR9TnW98Xr1zwtfr/377r9e86/f8V9/8fVGxlgUb/icLUJr//ft
Xq/9+8bfLz3OuEA95DISWUl+6eltrxk8v+KiRtwjCYg20uZxZPu0EYyKmBIyFBr1c+/GbCdC17jJ
FIlHnnYCluFgL8Jr4iDWKYltawTD0vYzq2jGOCXagyF3tlEjPrqR5DWbLh/GI5d1ecr8sH/PZ/lM
gs+tPTTwCJm6rsqcYNY6N3YIOFsQx9oGz1+9y8L7tMRDSisA2nNDLjiuXfbP85ObmDubmF3biAHC
dRLPUuugJAi6X7LV22OvRbcRWqSxgwxJ8JMvHIqLrCYiPV4GchJ+N0S3kxGQaNWHnDbV0pCUQfke
OIBJQWusRU3clIVszrcnsHNMe0iiHKnQNSaKYmm2tFFG1EnYbbpOZRykAbJVTTKn+4nemROsgxZR
weE0a+cX2JVXwAnEClj1IR5+GjY5J1NoTzvC9tKN6LyYLrHerM1sj9F7YCsCC55e7n5ysx+zLE68
bGEoYJHxZggfzNj6SkmfzFi+N+2AXmI0XgDBSTqkTbkNK8S6OfSUjdv1dyRMTr7n0TMYiIjoS1ap
zpHfpZjPabMw38RniejARwL8bXj9ZxcF98YiASWKyYjAFGuRbW0F9O11zt6MYS03WV2+iwXB3AET
8kSS313HCTaRSL3bgPPX5GaZEH9ZwiyhcAWnAOA7Ya17CVfeKuWGNjl5gqiXRSnuO8qmHUjQnN1B
i+QnQRXujmo/lHqHlqMRu5SNhu561qmYhQVpfTPowt5RUd7yWGPnZMBRWywE5gDFbPSyAJpnT0Ag
OiFWnsZgBCsgc6fok5sKXmOLk2cHKgz2N5k2FrK5XcZh1Jty4RzTLs6V3EsPcnJ1jvucDC3ominQ
+tXkxvUW0RmyoxFAES3AkfQv0r4SPf0Cq4P9Ia4IQnZo5VBOrmaW8jj90fclYJ1UTH5qCMYgGVm9
cfc8lgQMtVmA660FvDiPxK7hJ3ay6SHNyW3RpsneTnH0npjoSaP+pCXavZM7SL4gVbqVaNd1O9t+
3HYPiBBY59m0ryq9siiZuXPuwN6XfOqTIMkfTIDLeA5usi+YYPEiUF68BEGyDvOvsrS+q8Y29lEb
3oW29biAMqEgDxqKkkVpkNPDNtPoNrMDMCFFtLdQGG9s0e1E5AToAxuaqCnZBB4oWe9Od8xq66DB
GPAUoJZwBBMTViDG8nGvrUwBO9GY5h0SqfJ+IV70AYRPnOd3GSTju9qaKIFvyEioGLamYq+JFrxE
qb8pnXjp3j6VMADXfDsbJr0FHzZK7hWpdiRT9mQzJx5ZNQ7V3tZSRNVaXc+eNwLLD1OHBCy6NJQg
+sbM3A87Iz19UPNFQcdDi2/DjRkkWYDla5RFp9h469mdbNjQl+sAyX+u2FLMqDWg8QONJnbsIOu7
oIZgImf47JY3EwE+qgUx1e0I2QD6kHFW9TIsTNieK4x4q4CvqPKSvW3kS0wRXCdjDg5TwXhCZxKj
V43pa4JKClXpk/HhEdhMVAevQsilgL/EJ5fU9SVuZxnuJRzP1qSHR6pgJAixacwfWQNAxTIf8iAJ
btFvLQYIr94IbVAg6vUFpdKCx3KPeu5N28Kqpy3ydayI+ENXVdWdYXkYPuyDTZbV2qqvY/CnBK1s
KdqZG832ZjBATrYleFNQ3dOGRXWXOO60h8dO/4tQhUMK8HVW6DxUqBV+YvbEgTIVXJley4l4NpGP
HfF7iD07WRbQ4RTYQbKrcNWgWIt/aAYdEI8YnJV87GNC5qmx1SbQ2NfBV4KJZ9N8C6bOOcZoAiDc
Oht48BZaqT3L2DtC5f7ezeK3sWDnWHVLLtUEx4pm0DovtOwiUsYupdnV+2QCVh8GKcbUUBtXRakH
G0IdWBitStGoSj46CAYlMQSrPo/KOwpCBUSpug/Smf9IN/QuQrfeWgENO2v91BryHS6i42y+zrN5
kcI+xFSR6OJMucYvlL865ReW17VhDdkTqunH2u5wnoW1huiZhAlpR/FedSl2ImTw4VD5ZSoX9KPY
LihxJB7ASIJtiIfLzGboozmxYb31YThps2q6DjZBHzPHRbsc5gZpKy0yZVDnO5XyLmo+A4EWMgke
PQ4X2kAHvbUfMqzZDE6bnHLb/QpiiQYYKi0gZhxNNQHfMx45JJQkifdmsTPzLmLUSVh6+CzC0jxm
U3gOFhYUPqMGSY/7VLTQZW3TxiaZ4XIQHsMvqzQT9PXRXk84YVWa/hIDyliPpXYEjUgzRVvMo+gv
sFaaj1qcnxCmkaxLpPwG20W5guhDllKHO7czqWoi43EWFWpk5gvSasZNnzd4oHVxp+FTn9sRj1MZ
7tj4v8HQSc4zijtNjkddTOQK58P0qn5oDetYmwPqp7Fywxi22skh+BC6flBmFp7UEo1NANu2DkdO
z2kerFuPNw3Z4aGPorvU+o5Gx0EDBpStldaPcnEwiSKwD1FVbwOHBn6RB4SP6b5RkfKHP9XZlOZM
faXxCavdwjgXttRX+YEuXH2nmQqGgxrXVZPZGxqwOY7lTB1GGqox4Bc/j41XVUe7oLfORm8nR6Bk
/GGyWJeZJvcc8sBP9QZeteXCMncvxIcRGwbpM+dcuMppErUBs9iIvdnkNfPJrr0vyN+rMdfL+8aQ
oIs0wMs1eT32ZLkHAtefSaRnFCLQwtWjm20aCxmPHObKV2W6g42kaFUOPoNetWP4FgMbasN12pCv
2dtvA+Psc9nWT3OKlVaz0k+amW+KYQ4Kz2Jj1MG9qCSZhyUuHDfL5dGBjrE22yBHcu8dGRS3u4ms
mG0/PowJwTKY3nqwOUhrW6PztaT+ImlU2+EU3pixoubt5nrTN3QJutI+wE52ZKD5madewKRjuY+D
8RKW+qMDIAUJNeSKeUS/juVrHTTQ/Loqu4uV3hMJQay5wmcoZufFCfj2WN1AvFHRPPcD8kKpDeR/
yey21xvif1V2ApcBmqACxBIRkMhbEk8eWTobGRv1vjUZOQ3UV9L5ciXe9UBBirAkwjErTXCBQDvE
Ru++ShgyfK17wL9pNm6pSj0IV9q+qad7k74QPXDaVxFijDUNXJIIcrodcFn28EXYv6fmPomySwPL
H43Du2vxFxT4WXax4/dhggvaa80N8qaYDKCtbcMmY/VLwiTEZiOZhQbxD6HdOpGn7SNT+8wct0ON
yl5naZKwK0fhL4YxJpOE/+zMHSpiNh9Mu4zxcnboxWy84oYXYq7FEVp08kKgcX9wkGc5aCDWEKlR
m/rj4OeZei8BiJyJKxwpjZtNeoRV0q0jGnirooXWMoS4HjrPuKkjkCKqovo5GZGO9sE2T6GJcUfH
293QWloloC04HdenftERFAbpGqqZUJHCO1nn73z8cDnBBFhMhQnz4nH2Z2+gmq3HryGlzkkn8uxs
aTurltnbllCboxe+x6W6GCim+RS4x3hG3woT0Leh23qG8YxjD0XEuAvZdPq2rlg2zG5F+35TlMgV
SXHOmP1LYPWyumPRKfEqUQgUFaUGm4lVVtUnc8BnUtbq1eU7iOaWpuByAh266s5K9Ic0ZRBnCuei
eS1OWfvMaJkErHHY9bPE50KyFIPTYqOrYumEOs9hGP8KBOmVIelnqR1PlKoo5exhTceapVOA4SUx
lJ2cXZL6WP4kKNRBIu6Jrc3fBugyf2zM+G7Sm8d2rAh7w2F9rEHh6iAE4FZn2CERmRjkelIggsky
X0qHeZP+YlvK3PZduRimMQUazo8gyj8m29nFfUUe72xtiRb+iVHuvnfoX5MbTkNyGTODI/TCjW7E
3yhWb43WHFdOPCW+yvqdHbbzNhtuw3H6qnXG3ZYDhNaWL4HV/qAcL3TqRtysMAxcTOExE7SNCX9l
RLBfwYRYd0b4UnpFzafcucwe2YSu9qARN+C3SJYa+YOhhENDj4wf2vE3cUdtOPVjuKqhDm7kOaEE
4rODzIXgogY75U1JLvlDPBBBAhbax4au43ZWPqly+O6n7qHI+le4/mrl4vTlvEZet/EIBLndNHJi
HOR5PzxGBODcrV+omkDI5dC72QYVnflumMMPx4YsXlMTNPddZnqQ04qc0zIgOk0nkEOpOxEiNBxq
ozq6FdsUR1kr+yHtA9DOlkt/30KCVQrivZx88TUsz8by4zp+rCeH3mzZMhW52ssJeUqqNa1Ptne2
9RQibmTdAxpFWZF8GZEO4Q3HwCX4YFDxWhLavMUaRmSw3p+1D4kD6IYQeKtJ5+PghTAn2v6Tzeon
phJtp6d4l4LQuye5lbnBDEcgEccuQt8UmYwx6uxQZv13C9gCRgj+DrTWI2YVlh6k/KfRAe2ae8Lv
PVJegC9STtjtc9fTLCVK6DBCuhkC8dpGI2M7DYTAgEKEGRfqq6BrbxKA0OB+Hqa8xqxkghwRIEAn
0qEXrU2111Xeccqc4n0kAfG7hEhQlpIe1tdbx2WVTIwAY0/M2LNwijMTBzS11MPr0Gp8BNaruDan
LXZdSZwp3YPBtvWdBclfMBDJWqTYFvaUznTELlTlWxG18P+svaa0G+LKvpAHfViOB5NDg4Cw9DAV
fh/X9qWWlL4cqxn1C9VTD0QWP7NHXKXJ3BddamzPX1gddy2JqJtYw3NI1Cl5r3xuVmOF8E92qHaw
qG2JZmJ2mpfb2sXDYHr9D9rXfLIxAIDB05YmN7gh2NvEdfYRpLqpM1/LhBYzrYNfuNz2laPZnFA7
E8O0Auoh2Fl3ATtoVpZ+xmnN6AidOvYMDRf+Gm3L2ZqjQzKB21FJd0p1gtrY9tMQKg4TAUqbYWDM
FJcZIYcB6qFu0fkZpXtO7F5tx9ZjvA/efUGLEI9Dv6Jw57dQJMZ+XMImPMhcGIyf57S4L8r5Xbep
a+olpSL8RSO4OU9Q/9emtYyopbeO+gW4MuEfaysmwzFFaCmwqtWpQXYrviRL5M4us5hptQNxhEb2
ZJbZqZ/poBsOCYCheA3LRxzTSDlo4lC3GV8OCi629rQSF7/SnKvPOGcTM+nRA+fMdgss4ZZCwGVn
N75jF84I9hQ/0rD6OaaP6NNu46n8nPUeUYdyiAqYxIu0VepruXMBHIMHNwNkoGJV3pLDgCsfY6hC
o07GMBHC48F8GauU4FgAb+NEz3NWuzSeOqb/MXnmNUPt5qclB31jNGpeS/YvKCa6h3wJasvZYNlG
8JN5D2HWlX5x2oManYd8qA5jngHlF7ckAS/qz/AR1YfvAs9ZK2te0JLpXVNAZ4qDGt4IebUYyFJW
ELzAkXol3oZjNuP6N6EG1+FSvCd8AwtoUrjmnS+6GVtGFOwKdevoAMkcy/k+H7rPRPR7zakPk0Sd
48UkZJSktpG+hsNuiRHwYmT7jW/IALew7W7AZnwyx6/WU/lrsu3ZV6o8BxPf5oHhvZ9k9Q24ARki
T6/M6qVpY7Qdzk3EhtdVweItVHQzGcx1ILJQom2BgPrsjeqkfHCC+YcessmGjbUeBq0/zhWZK2o7
F/qukdbTYKK4wKJJQ1THxskergDyvhaIkIApzxcRVj7VNTKjWs955i+T/Epf46ycz1rph2P72cfT
D6OR8EQ6KjoHKNNKL2wUgHShShzuydTFhDrI53L2xPF6QbyB/H2N9p04Rr13ka6B6zP0AJa4OPL3
iaTwGDUXKTqRHlWXNnuaAPtwyayOIib7JBmxyS0ZE3HW40aODd1We3CYTcCq3wcliH6Lyda+TIaD
y5cCRVzuzgA3liZ7WAdATucR1UXtXGo1u+sp8W6ZEOLD0iJ5xGTOUK62d/wrj4aHrLcReFPW1TAx
0dNQ1ybeQpy63mUzmVvekntqAicC9IZded3ojHaCZZSTwwtqUlhYY0kUSGCnnNijlP/Xctzby5Td
joLKb0ksTji2cPaYQSdNeK5LfVXEvEfFOD6OHUZJVbRH32upjPiGzkwoNmOQNANE7SoocMRR7FIl
LMaJOt5rNP9Qm2A8igrSaUVjtwfRT8+h3c/39oy8sDt3UwUmN57AEJjhUYz60oSjKYoPS6uRJ+mF
RornRJfYHIFc6ZpJ+q9tuKzYkjEdiDnfczJ1rDNo2yiBgaHQR1zpoj9T2jL0Gztahw29Hy1hBZVx
9RbqI18LeGtoBOC50F9yagRiyBZKEK8Yx9B7YlOoj1lH+HAnEpTKGbId11uzE33KXPUaJywzYZJs
3EYkmzgB5KMmQbgIhYJ0JZZnfeMA11C9fHUHTO8AuTv+C3bWqB+vr329cDlh//O7rj9TUTRHbRh2
4dACZlzmJNeLMKghv/UVkHdkEgDClwkGoUrrrjS/2JHdXm+/PrRdnqR7cbyzKya1ujOeYLHBBjKk
ty32apmpoQwojuP/XrvelkvrUI+6s3PNis5GnAHfEx7vpgadGmjin2vX26yqwzQDXGsVG/FO4lLn
Ew5JKBmNQ4nud+Ml5s+WfOSRb8VKejMZzU4NoDaugXiY5IJ0/QehCIRzhQ7N5k6aK6+zgp07kO6X
B9atqobiZnQ9To0Z0uCkFRfHo/NLZAQrIdg5WhXARhrO+kDi1npc+zgjP0Sjf1tjFRFFdKJHi5xW
kVcLaHhJjn3nAD630XQJIzCLogjpgzjfVoisxiytF4LfL+sy0i7mfAv/ABTKTI8letHn8k566tI1
9tkQxRcKPp4cI8kEBwr6hvHFkqbp6owIq71DBC49tvGS6sUpagb0rnzqvHJ882bb2yrR9lRw8q6u
+3MWz/DtAobOWtuvHK+5r8C9qTRi54r+bO6txz6Mn6IuAxGhbWYa09uObsKO6Ls1I4mtheOIU6Px
2Ap1v+R3RK06DUGtrzsO2zYcyJ8GnTNA8aDbZu6cov4le+PWbeMjmYbVxsujm1RmlBCkdEF3Cb+G
HpqMIph7ls1rzKhp1JKjqIAwjzXTfhD8Yrap3GufWuyt7QMkK8RdHq8XERm6B8OUj20m7qJ93izq
0sD+LIUKz5M+fKcVZNCo1J8iLfocDOtSoP9Yd0kn/ci5D630a2a8hlETxgKBtBi3XqVadlIa5BCJ
Ag3+h3sT4W5nOXHX2gA9FQVep9WXzszvwBrATSd0PV2SXR1wZX6Df9zMRgvIMFATXV20Qb9Z/s1G
CjVcf5nMXzlz531VRDuMbUyPMgMTMkFpmBUi6haMqQzQOS31w0Or8ZkdDI+oArRfmUuUQNCRCZS0
Bc0r64aDRRGGjoCTuNhGFa2giN2ZmZr+VHQnT4MFWk3OG92toKkQJDeFdt+CrNlRGTN3hyMq8G0N
6S514ZP08Z0S43iwF9QnHQ9ACKkJToNPS+7oGMKns6eKx86J1pk+78GfgyJrwaWQHryexurg8NWh
GgS5UKyaDIG77igKRGVyURSkFy4//r4NhZ3At8WNcUYfU9b2d1iTXa63FwFkAqcCdaRTK3Bj+rz1
SGUqkBbtxt4ANpDv6mDe9KWTxGexzwHokBufVDg9EgBg4RG36H3ZVItjjmK6zpOfALi54tYvSYUW
JW1n13czeTQbwiZk/Uhm28qy23WLcQDPSfQZRTBhTPAnVgdM0aJ/kmbiPnaim2qJ/QOwx9FTXxU6
fnSmgmAYCLZhncAa935ZXpOSVRxfHBZQlWhf6PJ5c6DXXRBSg63KNbI/e2X3zsab0ZDMcxjvXZme
rWyK16lB/2V2TXnyEiKeyYfFwtzkzrk3awSuLoxHtVCaSFBnCFYA8i8dMmbU7G0ALb2Rc6WeiRHG
Q9jkWxDvkz9NNFv+LFtulxM5sxj5GWah0zU4bLDe2FrFzMhmtektvNRqSRDLPeuZxiFmaqdT60GN
H+iXCj+ICu+YRHfIPZmXoBX1qxIqL+cpwLLZrZ1P6jDpE+2EIvQVzkuA6MQrRLecNT3MFFSfll1u
kwAjqRV095GZaIfB0A5Qk+WNTtp9geCS7yPxoQUD2XPvMDYj4+aYTPHJosOvUescZHpk0yMOekWw
J70nmBEVVPXaqG2fbKEH+vfebpbye3KD/ugkRJsh7GMVsBiNFviBPakxjhVyZslmTyZgAGUdIE1S
RpcquZxWmeV+V5XL5LPPtkPKgDBvZLJme/VmEx9R2vhyoiF3H2DZ7LCM2jA86voAbfYDQt+z5pp7
BkNUbQbo2uFArXaO4DWCcMwgHVbPMqZeiCPxNVpoHVi+cPSm+j36m+NYsSec+dK7WFKROfevSrBX
Ho4oQrBG3/LNKFZRD+ceK3XP/mYAzhw583dhDZfG5oRdBwD85PCVq7cwD77tQXuJjIlmfwXxq8i/
Ais8eLlBGP2cv+dbaG4PWei95DWjUI/JiFn81POU+e9Az8bF7ZTG37bhHEWcEcQGijoIbqem1HYu
oIk6KtbB4jlq7Xyv8vFcmzRICiZUkLKMc9yVhwLoSlPzeogCdEYfeQu1KbSSj0Ir7jg1lMl8ISbp
5n/YOq+myJmwyf4iRcib2/YOaBrPTcUMA/JSqWRK0q/fI3Yj3t0v9qajYYCBbpmqJzNPIpaAU1m2
PpDaMcBByd3Ttk7Zdn+GS3LJoEERJoGLpUDZ48EnN5P8c2Pnb12SyqwpXTeGCbBu2gI8o28PZjGQ
9mQnG89hdzq9tT5njNBPWaTfa+UzZRp2zH/YwkeP6DEguFP9VHsd1Hjw9pxbGzLar5E7Xv2o3XFH
hZcqHk3Iv2ygFPMVhksFMnwA2DWAOuMJIwI6Ed8UuopiVBHZFxV+imZ85MJV2Pza5EpWzKZI7tms
YZXXrs34UaOibYPSazdgH7mIxgaxI/cEoG7r9s3emZvTjBpOoqD6m/nFi99EF9dOnpCGeFnvWJ8+
zIV3HnTG+h8u0+CvSp8KmjjAdOGW85MD4HMFkRKXX3uuxn6Xes4f+jmQyvqu2w5hxDciahu4BviF
WCs3bLlLiQtuSWE1I6Jlh9aMuJGa8PWjY2T5u7yzunXUT3odqPgQ+lAbQVygEMBi8zMcwLmXNQgM
BJ4Tr3rXHpWew2eT8tPqGjhNmSCIZepvkJvBuq3jbWka34MDorUuOKIIG12rMP9b78XyE3uXnUAE
vGKCk+ZV/mLk0GgD9cNUzFdOOeYumvmu8njn++4z1Rn3U6rZXbt/73L/qxorfwtBMNw2HefSqNKU
jCJTrSKgfwhqSwFiYO+1kqVUTqhAJ7cqJpOuLJwXExSDHIGY8P0ei+BnKnFeJoK9ZM4Ya6p9jKvy
AqO52+WujZrKXY0e+iWUhOkmDn5yKtors99F3fCQMoVqWsc6JYhjwGGoPq17sTfc8dPFRnsi6Heo
R/dcMTZdEXnKDk6M11iM4xcxggehj7YInig0+tfbkGzMrnzvRsQgzu6VsnsSkAm5SZq5eeGHa9TD
ooPsm6pw3lgGvJPMmg8Wq9hklnx3xr3cBFWTEzsjBPUS2QxJp8E/xMzbVumIV5P7CSDA9iM1wZ7x
JtUQUdehjfwQudty8uotNPYLtiBhfXgtb1ZGtMewXgPX+gIwCbKAUB8bspGq4gX/XpydEjSZNerm
ZAmBZsBlRWVo/3AN3pgCwhU1m79x5X3P9hclET/cu//43iWjcHllTdkDR/UFZHiyoxX4FhZX38bd
OuWtgUxKBsePT35s/0DF9Eb8AErRRi2u0RyAPw/YFAvj0SRWvo6qkQqP5mDY2bVspwfXruiPIdhO
l9OuWXi2OmbuhYsl20pACJZt7TqjfA6lsS9a408QLuiGCHG2929jBd7UDleTSLj0LzlzwCr1nAM7
SP6hqTMiiC4tUMrVX/K5wGpeh2XD4a5b/x4eAmrQwKYQKrxA5mAkFgEqbx1EWOMgLLBUowkZ1tTi
PvM4WkoXVYvAEWlYZtG7oeNKRCHAulJULevOmS9hvKzqzINZZq+GI91zDpmLZB9vT8OFJ6jFU56U
Dx0dO3DgWM+wVFpqWPCTzJY7b8IhRq2QmbWxLe/OT0tvNRbGJXeoGegewNdulu2NPxJFk88Gibj1
3LIG1N20H1FKfDqgoGWE8S5VyXNmmyeVq3uvGx6JZuxV77N3sE4j50isyOrQ+hIfBl0+z/QirIKh
/GGO8ArU/Iclz7dM4BoQifszGcFWl7yGKUszvwCFbwPGxSMksWdwZSgnfs0oZEWn8vEsps8p8z9T
v3nXpfocNBU0I52Zq3yp6Uuc4JDRdUiNwC3Jgu8iSbJdh2LOvOrTwVmymjrAKi3b94GiRFT1HVOf
AwUveHQE/htNDVLzBrF71xsoWBnj0yjsTkXNdzhmzxrvXzqMAqafOkuV3TrKFlxq54MaiWqIubf2
Ut4ahnKM+Cy2CtUu0IPaQrX861YdCC2z3WaNfaWfsViRtnuu2Y83HqDYVOQv2qgOVjF9cooONHOx
4jMfVUWnTG9EX1GKXBb0JF3m+8LhN5ZVJw5G3O0WN3eQYPbLdr4rH6pQAXiVa9etMUS4xGh2BJUO
VgsJqraYoHhCfFlc/Foz/FKzILJGCq9lLASCkDRHNlKgmr0UOa9XS6/AVKZ/0R2ucNLgyk/vxBq3
TBkZHQXpy8CFDmVb35sMbJbXKk4cgPDiu4p8zP3nhMDphnWbuyrzfTSFekWh60qNzYudk9pu+mnf
Ywjc0FT3z0acxicgDw6xZreN3mlQ/gzj8q9nWQ9asu5KFgYJQ6EZX3rnJ/vlpQS1/zTFC4lFRMdR
9pvOXYSIKQYCxM2TRWgdib1q+GsYdJ8dTFxM3F5R21s8fNix4/plBna+6nHj8c7tWiadIB27BgnX
ilmukD53huBR+s6pc6g3oxRKNvbOxBsgxu6SMX9e0w359HsWDjNHu50x9TftN6r24rxvz7rut51n
vTdRYTwoTJONobnS+Y9gHV/aLLozC/Q/BQh65Yn6TIcNV9a6y0lxMyhrq2LrzYgMkzf9EP44T0CE
kGljtvvdiC2LoPlY9STHm0/Veg76rzbWpncPmxyK/mh80B2JNcvLLmOcm4TGgomBfzPBip2nUwu7
Ei+k9QNYTULoTez1LB15/n1Iq56pSM8UCxdRwogA9FBiI0R0I5WCVR260HoBG2eNrNausu+xgFb7
jiphuNZWepaDSM9NWZNr9RsShEZzYs3FwfP79HcCRfpqxUKaNJgPQqprs5PDkLHgNlgdC7sxDwKa
38XrPOMc+zwbMlYiViyPLCKNvTeNR6cyuU5FC0qZBafH2c3UZOaafGSGTtQpwMvyOyXrOL2Rv3j4
/dCOQzQfTSeb32ch1kU/OBG44R6tMxDmLRb5zMt5GATcWqxta718zlYF6v/v09+vcTMn2GQ0bBGa
IPkyQvcfnb7cGovz+fdBlsRVVmJxgv9+nHpr3wTuUGTOeA4Xp0vSsYlqg3E7DVF+TpOM28fv065c
KL9giAcPFz/eH8z7v1O4WByGoiyvYFZ2UWiHd6wnFbCUyaZnZgIVe4vsGuBkYmyDLv5TBqW4/32Q
3SggF3jNXkz6VcYa6IrJS4WhjEC0e3MUckbfQ8ss6jMnKYtbFVbn3w9ZT16SdqlW67RxVmCXnZhC
4UiBYZg9+t2iLPIuo+XjP2zUJZj1VXbd3wlp3g77+kR2KXtK4AE3dkI2oZ0ooTVhGfe5+lf25qvp
YhqM/uDipOEJURxLZb83OzM6/YKyC9N4nlIuEtokFub+66t+Ocqn3azs6iNzyj3Wm+ATlpq9Drvw
C6QynQ5RwFDKLcnx17tmoDpQEtCSqG3QiuyYPUnwalkzdSk1u/ggFowpk84DzdNmwDNAYsPWaeI8
3E6qcne9XNobxkUzK0xJZ17EWuj3qe/BsXdlAU5LlIf/vsRavi7A37PSLMg5O+cvM+riXTB+xqIk
R9aGFsYVfeh6ad3VLR6GpFfO9vdtFjNgp7ReOmZqugkDDn43beLjNKL4whZEQxI4WRwsKytPXst4
BvxWMTlmFuZjVNwaDa9BQLRnp9sG536qlvVTflJOmjzZ8CBISb97Q68PFLN/xXQXJ5OikQ+ONDVl
7rL1yLnHtqDrR6nvremBLunoWagBN0OQRaeY5WWqBRvnLL2R8dwmRTTt/ZQWhKCqgIaRnwPiGaw8
h+2UWWU/c5genLShQDoI73jLzUPFiZNIiQ/HLrodBFG9iVjnnkiBLk2rd7XiBQiwI5J/OjMr01h3
2OhpM22vhRQsHX1x0fHMqR/06r62TY6psASSbzNTs7iCSzHHdzNy2Dmou1XTzO2pjaeLYtN8NGIb
rC4qyjz7AUnS+C3Ia/Gmp/rdtBGy4g5kk2sZ8wFpvMEIQ34yzpS/B24aF7XzlHdY2EoWAGC//EPA
q/3olbgFzKa5GmL8kNmbLpv6pBsveiSS9i9qZX4yWMnUks0mhl45jPWjFTMLaKj2gNZUmSePaYPp
M5gtRxltPYNBH1Ks2plRTnDPaR8YF9+F2A24jo8HpS1Mzq6JUYxMxh5U/Bscrsd89D+XkHY6IgI6
GQXYOEdvLMmNNQgFb2eO3bDX0h9XMMbTKD5aZQ67eig3o28SW+yW1L305F1qTFwYmQIe5hiVUCi2
cs2cflIjCa7Lc+Gn6vBIERfnSVkGZzewyk0//QsSt3nrU3M+to3aFjneJaJr3Qt7Fftsh1hNmMF1
LxE3aHANz1Nof6oFfIF5sbuV8MBy152fy+UBX97R9mvBsBDKcQti/hW/2aWuCV3GTnPnhNqAp06e
oQAjT6QuSinXY3YOtOsW+VcX//h5NEilF7pIKc5hU+zOmJynzjf2SDNcapzpbz7jR5Wl8PctoNid
luN76AuS5hw1+PDlYSQ/TDcd/M6hNOVXO4+gYvaqTKwft23fYdzyHYZvrguGABemCNvRbruDMePH
9CWWG82B+1w67j0QkvDIpvUU0vkpTcf96jLna0JGImcw0iENNzTvp6emyKMzhWKciLwGRW6/sg+J
121l670bZdMj+ZC3Jh+Aiky1x7XXZ4Q1xTk4Y4IYlhlmt4gl0i+hgHvle0Rv4Sb32SUGrfMsZuOx
blCK4ynvuDwi+ogO0HaCFSBqI/MZPfGfjdWX44QsZRrthjTWH2aaXIjHtXdjSj9k7jD4NNS5we1N
Q5h4FIY1n1tQymIenrtwnN7nFtCihFfLlQIiV1htIx/+wmg27dXy2TN4ynW3RkUNbGIq87U27e0s
zZBk+8zq1MJKxv6DKc2M049lY3qPGWAV2o5zKerFQpQkp14NN1xc332bqUsdko4zKmic5plwO32X
0HK3YRXCz3FbyPHWZDyl1fwgAs6tyUpu7K1BqgmaPxyT5Dn3UroexjA9uktMIqSb52JS4bGugfuv
m5rjXA/+lzf5FIOQsITUTF8MkeNr2A5smzpS6Up8GgDvrnOMmTK3FySgyYggifCDNAwzjWnJzZfY
PPEaoK/Xw2XKnAc1gn6oaMDdRzI6oNLnr7YffGaKjfKY+nca7ZLfGe6pMbj5oUr/ZTEckKH9YrcR
bz3siLskfstqBfmoSxFvijJ/hvR6Jm3OhCIIhvuGt+fA/hDAM/x17v6kO3LvOIe1eK18n3tsjPHX
7aT/VveI5I3T0vrDLBdhIx9vbrqUKTLa3hiYwVauMN6mngkVfmbUMRo9i64Ahl9g00/4czayd7Gl
yf4yYuaqyl5QOUetTsaW6iGq/UuZEN807MAmYzXal1CR5e9CoisQ9MZ958XuStK4QAoVQccLkO67
lj+dkAFUnOJf6gV0fnmus1O6/wcCLL1X3ZjeewxEEq1Yo8bTPQ5HfxewtdwxFjmVnObYy52AacCI
BAKgAi94R2mIzz3FvKPMLz7FXhytpFWXh9wzIF4AuhiMLrz4WBah9+tyK83y0pKPYXxND2ons2gb
LJM7hX9onWcsjR2dba3U67ftoK2rrvaGVanN74Oa7AfTXNpKcVxr2oO4qmzCr1721psfV2yUQrAi
Xv/VZtOpmJEKuwVwN9Fziz/+OFu9D569vhMq2xCPKC+/769tRnIDDmDFOgCs3lIM00ND59v6bMNB
zqnkvWLqeVHxhxeEybYk07Gm9+itrATtBG26T2sH13lMc2AgzGGHjS3fsAZxtkEh/jbtcwyk5oDp
mD8Kns+msdwfkznOybGbYoMJ15k+5ejsCPrdtYOXXOxmardlL5fa2erQz+DLFM0m9FjkrBslnXge
witeYAMHX3VwcxuqlkRAUQwDtGMHT8RfnpLKggrkaSD5QZZx4SW70dvDW2XV9gv8Yod8iKuhEVG3
xm3EhRy/clzDWDObJ2U8OvKGAQp3ocq9k9nj3YQ8Z291Y1o7b2Fd12mXQHdkwmQU2t/N6YQTt9LP
uSAsDv/Re4+y4rEMMm9Hl4WzrZu6OaQKZTQj8AH0/g8aZr9VcPR9SBTSsekYYPM/EcPdBDVNwyYm
1SqqnuyCEEqf+f5zz5nLDB9naWlN23RGg4p6DHSjM+8NVgRIuBZQ5aE7GbneT8vbZ2ctHALKc65E
fHRPLzjEkj+oRU8VLK94/uOitGyhzXcHlz+IAXpyy0U3rVyUhg1pbufkgnBbcwa2p7zqo6vHxaCn
UvucmMOnztPHoQtbeA6qvMwdUTPIrcTOKwNfaAv11ENk3TmCbp1+JJnGDjOboqs5iSPqdbMSWAkO
rjAR6rSlDtRE1oTL8bICOiH2QiApoHuvaPLlR2n8+GMYnFAE230b2ueuDyV20/I2a5qyge/FJ6Fd
HN9KsVEmTp51Ir4BGceslok1eVQGHUwnDhFh/pSbDa6LJv4Qgvr3wV7RoD3B12LwHnSMtIM2AkyU
yWPCXI3VtXmgpx0TL0APjhoovHh3wASIgj6+tBuPaNbGY+5C6jFAUbTW31qa8se2oXyL5g3Dt/Gk
G/c5wSj27ehyV7pdtykZ59+5Ov+KROa/5ibBfa+c+vsio1TD40VbkR+39hYznRtNeSzW2zr95xeP
cZP331SbLf4L7sltG92MlvWKblR4NjPp7xQjqjXf/cNJqy6Rky0Ia2p+k5Gs+FxnyZHqzCtpsZ3T
B8HV6ejnYMhEvNJz4I7E+dVDF87o2dkoVk9nlhDeHUgpDQMXlbRpNO0X/jXjpvShmypHaWZCyeoV
QSKCek1wZj1YkUSRxVSb5TRz8uLvBs27wCrQvXqIvuhIrcXxYn/7iH+bbsB4wc7ZWXcSF49N7SBw
7Ld5AB1Wqy46tF35r2RCDl+Cfu3GKeN12pTRGi/FyCKqh0uhhfduWtxv4shlpBzU01mF8ifP6Sqt
A3BqIeofWpR9TcJuB9SYLoOJzsHfu64c860RWj9+1nH1CU8MKT5w8uQEyVNcLJ1xYgEPMcCu3soY
b44kWkZNaQlvd9JXNVXByaKXcIc4SZvxNN4yIkmb3wuyX5sPYeulu1lDoxhgIW6wUbJSqri0yZpS
GGVsKFaVKRfcoRuH02ySyJFN/yAEFx8Zc7NI5uyVDdFwgVi8typCo1BAnM04d8+2hPiHW45pTo5J
h7EBjlcP6689UqLHtIBA67BjbEb4tUpx3rnYskwRWEfPdC5sqcJXEX3mPZsK1rbJEac+YzKOlbbt
MlRRbhMpNbR78DrVXXILNVIdMR11rKOX1ivFkSkC7N25tm4i8dLztFj7Lcuu77o/pQaAIbJo7XlL
wyJ+Wt4A/dyWHgtPo1bUgCWUpNYBNlg8w0Y4wreurOpKBwqBUezz3JXcaO/nOriKen4wJiS0GjdJ
pvriKZ2GEPUzuaWR6sB0L2U+A7BLu7+hXWmyEVhl4tyY96TA3uhzqa68Mus4WFCRE+z6ICj40F6a
U/L22Leevx3DIx7wmpwePQhWh7VIkM5bXlFo7753b8UWHSuyyi6hhQ7V+XKZVfjuk6/bJdIFbN8i
zyA9GqjoNPdPlLoLaA2+cbSZU66GEb6abuOPyZgEkevxPCXOeK34CTmhT4xGiXWMa+M4g/jdRtJu
PxrvJmARPaYV8kY7KtC0VXxuKzZnDAeShvuytG3cCaGivqaifaowWUj2+ZfKM3EWacIEJ2PhTBW4
OrTY/uiVNaDX9KUmE2r+NJlp3vKFazyQpXON8FLWoON9cr8wJErCv/Vt7pvvrOOIIMNRflcyZkZJ
uYXvTg4HO8ORMp+xn5sWxnWyjjvsvyfTseu9bSqknvpeGu50c+Ezbe1sPGQMJyFvPtU1ulocqPQC
U3tJv8tbaC8e864k7I9STzwZVavN7yvH+qFm1N8KZ6DFfnl7YOqlsLTwcw3JaB69zPwmLtjfjZF+
1DjPRCvFzimnQxbEMD8jbsMyGIODiRl45StLPXYhfuTaaqr1HM9y3dhsILVJuB5Xk4se1rLczEpq
OeFzsdM9mRS73yCAPUnTDbdujhNzHsDB5BRpworct50LeYyOrEQgO2oyElCBJOlxDG+bqfeLNTs7
wTcxr6cUteISsaIaI3tAZiBzijkdzzPFptxTj758zBtp7Tk9cFfUDWfK3H4XDOU2rmPRE5Bfhjh1
d0Cb821ju3d1RoFGF5ckStDMGryE+FLXialJqXOhrbv64NBQMjjkXEhmgVjp7a9oHCVOyfnVMQoM
5xFTwt7AEUCqgS5W7Xp057BhzBMb8l/1WdQtp5wwjn5dXs2y9ZhbBXtpHTu4S44OJD2SeAnr+dKX
s/s4tGo35Ql7/2DawOZLLrEnnrrRbo5RX9yPORRTPRP8r7swOTJvIfFAwnzVT414mGXs4fRNIX71
2LxYmK3rMPkRoo/x+CLc3Pu+a22kQfVQlZsXJgf2tgstf0XP5UkOvdx5FQrY5If2znKccF3InASa
wRwEsyNzsbHcJeqT3QzlpONB07+mJTnUErp30WDsZwNQskw4jcs+jtu2bkVxgbJGVyUOSKtvLbKE
zmczGvVZjLyXDkDfo2tVf1yvHu7IZvd3uaydNTIXmTbTHS4pFpzLmKf3Dp1zh9+PonpfYXw7i4AN
P8w4Uk4MtGC1Rz0e4LFrj3rOQt4tMulRKyZa5xq1fKvYBr6wqBnu580kXSasUQKvFHTrpQzTK9WD
9c4NZ+R3cKj3ThrHmySe1AHs20Nih29pFBZ3vR3dE1eSF9qDcYthttjavsvuqynu7OSP5mR57LT7
hF/nYRynF4Br2X0Nvkx02TIxeaUUMn+uciO5GhX9eEvDo0zap7koxsdhuZvmyTmffiOFGUg0n/3t
OEXbtorcmzvoc6jwck+0RjcVaAGBpHwAjMtGJEm3TsstMyeFZXSKXIpuPmsjCs6+CjoYtIHL1S/K
L3kWkFdvrGOWy2E3WwloYbOgqSrMDzl9sau+M7bTxO7EtvwvZTL7JsOV7Rxu0BSLDeWucPB40qTr
nP3JusvNMTw7/aVKLDhgWGmSlMC5lZiY0Hw25UVCHnBo2YXmEzYzqb7RP0EG122wtYa0JW3poHoK
bxfpmvCoAjuHUik7yVSL/f/QgKaQksB3qkPrMTEQmHk376JB7sj2gwRVt6LQtLa3DoG2belUcu9P
bKaqALdQZ0Hx64vpUhoodVL7kmZYeesabe1sPxLbnksxPlDzmEaM3lLIn1NHt3AWFregnrfJQPTP
y8TfZDbbe0f1UA6K4S4b2I9laXyXOvV7zLSC/zdV28HJNMxVm1wqOKvUs/Uun62lHok7bAXp8mq6
tXln0ENAPAGuLFIP1HQKrIodJKh23Qs9ndmlN2xsXPxNA6pugZy5Larggu5s7o2cuHRQjSSh8Ck/
FiaJz1Fo1CTQYhATEZMBlYFX/pM01t4pu+ZMTSybB883Nm7EQqgOHZBYpOW2HZroqqaP7szI/R4u
gLm3DKK4iWjjlQiJ3BfpYsJmg3KuJ3CsQ+OdlMa558/QQac0w4Dkk5xXUPKBYl2adJguM6s/tK1F
gLdxL9ulv55UWO64ubnv2S1VfbU1XDZaZRe5AFBZV9YTm9mEaRF2KRSDilf9NDEJyWtNW00WsY/G
S8raiixgS/vIYwthkgpHZW3YEb/I3KAhwZmiXZq9jGHXPrSWWkkvBhE89Ajn0LsZjjLwUPlLtfSI
+R25c7zTGzU6WMirot3OXqBJClfmfp6K1164X+Dx0GJJ6ND0u2MUh2xt0pRXdVztEmU5xx4DMs6h
tHjsTfU6W91H4bDpQR0Js/I0Zv6xDbX4iLQXIjio9J624FUkY+vBxgmG6c5zP/2SnHFQ8w/gU0pk
oMlZANMPCULEg4urP0wD9WiHAqJn2VCn4U4dNxurm8/B8pCnTXb07JDQd/tBqZU4hHNu3sOwnO8D
BCqbxuR9iktKruj+ISM9z1zIUyO5+GX5MpDfAylapxcncorz4D2iKoLpXR7QQ9z//QxNNMa/sLAq
tBnQuMCKEReUgHsQ9ocw4J6XDPiDSx+vckI5xYFanMeopBko6OSPGdPMVTNiBWgBCDbxDDKTLSQU
4eXjHcHmDapt/WxKJJSaxthoniDrqpA0TMlhxvqRE6gBuAWHFT+UQaG4Yp06qvEY5dTaUDS/+v1R
otwx9i3O3Pc/fVrc1JSKXaMslqRChFtv7VFDfDf0QQo71Gn27NY3gzDaUzmDZsnbMN571vwGIiW+
lHN1XzJuPMwtYQxreQiwPm9Qnup1m3jZ+fchMKN/uolNtA0avhHo54PiFYrDYTzxaxwphd3ELou6
pMQ1kMs3mQpwj0a6B+rk7uSYBmBN0MG0y9azjLHAqls+PYRjhMZDN81GtCAs4p5cGibnc0HHNYdl
u/f7+m9mZp+4Qph9MMwbUm+kylHQtqppHvSZfKZoWEm1FMqMHqq4R4mYo3bGDOAFdnSWkt1sYoPY
Ls6H1bKI8133TwJyUxfFq9QU3Jghbk1XE0xvcDqZPpndsfOY33H5gaTvEIDstG52nrvVc/+VUX5O
gyc19+RFvb58ZfiOa6TGBlDCK6fuGgeVOWPUMSjPo+h+BB+4lvGeele8RkZ0sK0AyTH2T23CIl/m
vDq1+VUIdmeZXplIQuwn+0uQYAKV5GBm5M/ExCEpxuBTuRDsPMMgZ/ph5Ga5701/1zih4hqCqS11
IirUZvtepsNdKxxIwcWr6yjOa1t/NCHpWOmS78amwiI2a6mYav9SHchmsWCOwP+kY/ejwTu+wvMm
V3NkPSk8MlBcg1M3WR8cRd6WX2/v5eF32ioEUL/5FAPmXa4DcKXlGYuP3BbulxenL0UWjtvgWPsM
zcuBNyTxn11dgfV1gTMJz2fxIQ51HXyKyCWlLJNnIzCfmTsRkW6hZ8Q4UfomuBnwObmLC7I9IyDr
hxmTEdsVsCeL/9PbJsw0sCjdV0u4qAsUrIkmXk1Ks8LkEpcWAIPcpXs9rBB0jeSUpgTKAEatG4z5
ofDwK8HIECG6Yxnrc5fQh1Uf+uhtou9lTT8aKo7PqnM0bhk09JvLvnY9u8RY4pmyESd4jWYDMET6
il19XrmTewVkdiVCsgd28x5N1ZnC4GRlFt1LI4NPkPTrpjPCdRggVDsh+7Ie/61FFLIlvZulBJ1B
kCDTkTjGWf3HMnouA7Pe6JxOOjJ+5z61HmNT4eQBXjWGJo5DikQz+x+BMdyAKSQglIgL16eHohAc
EqZeV1au1r7b7emPeVElq8zqPNupSzzP4Q6/ANxjtW8m+eh5GCvqUh6NHicVPILVDDMY5E8HM4zJ
s93isGed81z5B4gbf0ZrJK/TMakOm4++tnAVYYJ3ei22tcKvZtrFc2eIN7+Qb7ZIP1SV3YRJTJ9Y
HqpkDAqgQ1HNvGJTAKNgXwLowHjXhf2zuFGs4isoOnOndbCWWXw3AZw8dFjSndEFOEttTN36d7af
14esNk+jjr+K3PnTloSD8ji70IV+X2n/iUAsjpRSv2GaOSAYvw7x9JTDpw3J/Ic566lABmypGrge
YfISjsBEtCLoZy/aqQ9VKPsYuzDbtC355JFtJ3275mpcknVstt/aLogBMFinJg9fyhoklElexJop
UIINsE4wvFN42Hygnt9UPe7zPCJMGGLKiwOPsgAWsu5iT48IXbQAkRCw8Zg2P0rWf6ZI7/2GHcFk
mW8BExa8ZebcHaBKiQM1xauCJq1VYsXrboaNVELmcaOfoMsY4Fmg+PsRH9SITJBm7cVpkp3ngaqJ
3fBKzC1eWyVM7A5uikhUjKclf8kVjVIqQT2Zi/YyeexyIsemOSx7qDL7LkkR7vPUPoQZ+LM6xlyH
RcPdRjF5EhrM6Pm25Gfnj4empYOyLtRDCRAuqlN0FwZkW3GL/W46lDJ9rmA7sfPHSRg1E28ELCXi
eB4T9YDOz12gtKKuHr9Dydx5S/HlnyDxmKStaR+QQYBukcG5mj02f8FjSLk8/YhEn0tAJuwo2Z15
2baSOP9im6uoMX3rkZoQv99Bwhs2ZdSW+7ApN0OK7W4IEa0ZErAujbZjnQWPRHK3Y2dTAzHkxcUV
C5Zurp/bgrvEmHy3kzGe3JYbv5mQDSRXS5SeFyOOOv7Q4iEWitjKwLWZGoIdRtitLMsn2wmbx9ZM
mYWobhsmiOZG9afzrmZt6DeLg6fwmDcSN/zuYc9lmklF7yxLiu+h4UxowMA6NGylaH1RiygM9JOS
yHDfWpSZm42Pa9Lpz05sPxdWdIMWxhvCaBB0mncRZhvuLCpyN7wwI4xhc6yPv3qlZVmvWZsQokPD
RjCwLZCjfkezcyOsb6DuqND1tEjCK0avMy3Yff6sTbzTWoUv0ruG0v1gXCe25cxrGdus/meKCqwp
fxgDIsmTQT5+tmBO08m9Z9vazhzxeYWRx+QSa7n3WJibnkJJ7hR0OPE+MS+7z6u8YaNfZeCMt4PP
got5xIsZscDPSvFK8ReqXKweQ2HfSM5g7vbhsXj6ATnyI1fFBCceNFgT/6P2FZ7xxMFKt2LZ9N9z
tFINRCajNeethwpKsQQN1gkOazmUf7EicVKM1mNGiUs9yGM8k3BiXOae2uXh99mM44dEp/GRuYG3
DZZEY7bELVnzqlPd5BjZfp8CAuTpf//0+yz8TUH+PrAKG+Xi68jggIoFBvr7rNLW/3n2+7n/8eH/
70v++9zvF+OxqE7/fdv/+BztPzB05spae7Mg07CY1/57SGP7//7w9x9+P5f/v//w39fltGv9L8rO
bLd1ZM3Sr9I496zmEJyAqr6w5tnyIFm+IWxvm/MUnPn0/VGZdfbJbFShGsgUNilKli2SEfH/a32L
QWl6m/T+z99P/fdv+7cf/7eX/X++7f3j/ctrfn/wyDaDPz/f75/4x86//cjfr/n9y/6Xh/zxDvcD
/8tj/vb7/37X+xNOaFaLJKh+YU/77t3eW5DdueiQhK5l2tMNTOG/kwIyiwx5dRKZL5thkLNat/T5
oC7up9j9wZTACcap4D+kv6iJ9es6rdadkXfbOvng8sqxZ4Ja0WOXoLUG73GplYuyNy4JK9RtVgXG
smuUJ4gc34UzBssqZ5LUjFSNevrhs7BChujKjJufC8cvLPLt74cwabvZ6AQYDtR4VaDZWleUZ5jt
5ghvIZ80brJKjGTpqNBbwB96TLHso9TjZ6U3yNntJGNNmlmrRkqxSt56YYu1GajzoNWTFdr9Qxs2
5Zak5rOLGx0EByo7MdnY1SzN1mEKKKDX3hgC0mUWEXLuViSWG/d7nTUVU0GAyJSGBkbMrcB6tKEO
xMIVN7syPZiB19CktFIqtF699cazrwQGIDf0eer7/eIZTfPPCxROEzUXVcG3JIFLMVXA5jhO3keU
HYRk3f9paFAMTFzQTlN/hoWHRdhWUQ0GLsNQpLdkGWFzHEgrop1/oR1MsTNGdgGOxS1YYjkFmjIV
Sn2XAnPpb6FRI3GKo6WXmfIhpHpVaIugVC4jxpAZxfrHpoG9VRe4I9poBdeGb69JJyoTU1ngLAyJ
7T7VOkIZpzNFJ3xFGaOPEmXNtArZh6zlFpoSQ0Q/dE3TrNqkTjH2bGLVW3tEGz3U4Sj23c4qQiwh
rs/6KN11AFeJwWTqZ4NcmaMCpm2isT5jDM5SpKqAwmifBv1LneZoBxW9mxFJcdBuXut/mPiQkec7
X7afzBJRVNA/OYMLz3TmhR6kKC3bEycjSbrgcmPZmXuhNRe/n0ye1Kk3jtH/9Lip+OP8OIiUaSNG
W4/sxpmtBJ9JK161Pnqn5PuOj4VFN52GuKspxkMTfRjUkjsu3BkaDOHMr1EMVZr2aJBdolnhulDb
J0sbrqPV/wrU/BqB9YxaBtdpWgIi9FJC6daTcZ0KB1Fn1l7jNNpHcXbMx/KFuruxB2Jw8Jt2juoq
mqc63X01IhJaQVMMQAbICIWraFPtkswn2xC36iwjoycyXRqcmfmld8C5WoelMSu4nZ0tUXUN4AF6
elNm52y7OGaN5Q/5wnDcowco86HMWXpF+tVSvGQeIwmZKUaPhrs9s7DAqqIXGzXWXztFQ6lSZY8m
vsgysL89io8EhQ4PBf6oRdh16zGCDovcEnxLaj5L8hxWhc5dpVMWiZWeZcfctW3wOtGCX+N2w83p
1QtFGh8KcD0qbk9WJE9a1wbP0TdBOlddIdfcb6tnR4A69WK0NJjWYqYArfNqDmHNl+9+5waUq/IV
Mc82VrVrrjP/xXXyAY6VBISyvUUql7eF4BPcA6J0FzMgMTCI8SF/2SCSqDIdI6YtU3/IWlhgK2aq
41+GWlcXxNevKhNlLEgii9ljsNSriiZawgf2PUHEOKaXOv9lMNsIqPCaYq4zF8Ezs61Vkyplw80Z
4+vKLPjGsamO0OZnIWFxeRsCcPMfrbgGNDPs/OIr5QZE+txQ7GiubdMelbsf9kcrpCTvMKdaUMeY
C9kHFMmJrtd7g+QFMGHDeIgKZtQ2qKKi55P4Rj4jLD6GihLfBr6SWYLcwtHUo1a4+0Kmy5ysk8Fl
hcJF4a90pULzGZ8qa7BmrHGOrpkpQBRaMfMQ3dGh6Wi7tJ+qI5KN1trXeAjOQfBhWeGJAsxDNVm0
oCB3JPxoQQZcp9/kjdh4oX6OvMBg4uCckoy0gUCKWV8VJ2ZbWxf/Nkvt7LUc+ncSWwn3c0jIRYQP
WYvIQi28+oo3EzUFYLWqjrWMFkTKf8mAzknNCcKsD5B0pZE/PTj13hj6a1Wm1rZ2wZnQ400AJlJ5
BV+EZTPVP8bRy9Yp6sAHfXJ/i0T7VjOo2cy3x3Oeurdxmu62LOXnxBDt3QAFRwKEVXX2Uv/lCfda
gLI76WpxiBGPPKiBNsXuJnzlyQz7yRoWarwZh+BShwCz+uLmmLiuOnK5GDnS5WjG7+gaFUA/w4E7
dtowYcWUtGtc4xaO4zgDdVu1t8IniJBhHAmS/9XoIOZYXV2b0EIQsmprYg0EFO0HJxvp6hyHGAkx
mD4GRfFoB/VHNdXT5ZB+0Ur5dHLjR7UK7LtT/TKI7S0GyHWQWdeyHS5uZe6tSVldVBgHcr34GkcC
cCS+ATwKay3PmmU7lJA4Eu0hsabbZU7gQkblIPJDwi0sO8X/MC4QQLDIK7NzT6ACOvNdahpXy0Oo
p4mSTn551fKajAm1BGnjeTvTuTSReDEGEQAdbJ5MmrHAs61frphgwRh43S5m9aJFH+BF0zUdPXr+
6oE8o3lfosjWRmHgf2RyUPhb5CD7uOJiYtg8h9Ldrau2yM6Bwxqr7qkYtyPdmywhyWSMTjhwiWoG
wWK0/rF24pXfhPO6oKsvXbCo1nBK1YAwiFKEyHh+4iDA58Up12ceBIUpqIgyWZl6AJDMLJlkVk++
WevA41iW6DIgq7l5xFqdrGTlgWVtoDpirocZ2dkPwre/84BACB2ryhDKYVWVX1XI4ojB8pg7doIH
OFgGaf+KAR/cagKiI/J+ml6Ya9qT61KGO9E6P1BlnXWjtRvpBcuBfhD9ons12kgf7tle//sveVV/
BJV+5cVAemRQ/23z/7zkKf/9+/Safx5zjzb9vXUIv2Re5T/1f3vU6js/fqTf1d8P+ss789P//HTz
j/rjLxsEUof1cG6+5fD0XTVJ/Z8Bq9OR/9Mn/9f3/V1ehuL7P/7xlTdZPb0bWursX4Njae79Swja
9P5/vm76Bf7jH895+pGEf4mavb/ij7BZU/s3oUGCty1dmEAHtX+GzQr13wigxXRqOPb9KaLS/gyb
JYcWe41uEJ9GlcQ0LT7AP7Nmiahln6oSlWkbDpD/f/znr/4/yJo1DJ33+ksEGUSYKdSWsimiRAAi
5Nr+a2Ib/HzNaYQScF1TSB5MEnmStCreW+QVD9JRnJPa0kYyKeo/3J/gUyMz9vL8WBt5dHYb/Pj3
J8yMDnncevpeCsvBAC9fG4Qu70Ubru7ow7byFOa7nfNa0uQkrwcbGSWIpcS1vq49w7sBgE6E1t1M
n+4jGczu4r479oeNYQH31lD2JU1QwztUyLbuuvC1UhVC4TPvSxmUU5yawTXsAYa16C6gJ1MfssfY
eyUdBS3ZIG5ZNXWqi3jOIBosRu69TyolBCj6+U3CaNTiIXvPqANjIMfmWA0eOjDIJphHBmUmComn
Sh2sU6wZ3TYyXAr+WPPh9uOU1eroFwyKF2y5zgJoE5P7rgbfXikO4q3E3rYogVcVqGG8LGN6azt1
a2P6x7+jxQcj63f4cI2vSAPjlht+/exjrWFErv11JFLvGUUhEgYn1r+KwD+GXl6APAbo7ZRaS48q
qh5bQOQzw4cnbNmfjqTtU3ZgH3wCV0MjeLVbghhDJ9N2djMGB+ESa97iBL8whlzvxwJKXGi6132Y
juxYu6ndY0yTBVOoUa9bow/PEr0h+muWJUhCt0YZ95u2o4YknDpZpF0GLyryhgslAtx7oe9tFSe9
OFx5iG6tZk75Rj+rtJsWVNvEqQ/7fqkUoXsAcyZWIcTgvQ7dmsAsd9hash239837E0MixGpUdfcA
8ovcTGSBpzKzoc+ahXHuIiRWeaSYz8zWQOmSTXEhxpjY4N6Rb8xHIbFlSI3M7ipJPZhBPKueUJRa
RFFJ79AWirYeESVsQ0WgvS6FstTNpnqsC3I4C/5Ur3y3jOCR0MlssM9dkTs/6NO5xMGLWrTBY8bB
r2awf7rB8t/gQ8Fo7wfraXCIMuFn5xiGj51tkZLRRPou781oO+JO3CiZY+0LmlVLUZYu0ZIDiyS3
lc8CICAhk1FyrTufUcAZyo/WlU8RluVvhpY5Bj64ci1uBT3E79ggatWRvn7ZPQwlVFO3xiAYum7C
9FWXGUQsSnJnrS3hK1RpeewbZHlGqixQ7XdbGGUT92Goz6VLhlxUjfol6VAYlWZsfALA22AFxfvs
2ms7N6l1M2l9hBTjvpcD6wJsFeFrTGzdPO8NBmHTKlZlV+m7cQyMrWM30VoiHj3WpsgWg5YGRxS+
rybzsoe8Mssv6DNbfCjeNZB2vNTzrGR5PZ1xcc7UsSw5QhXLFErzzZFoaEyNnnDdKBZ9/MLZxhpz
awtRzrGJdWMBiTV/ChLuAuR9iotVoE2ME6AWuWEw/xVEQWT1G/0sar01Uvqgtswnsww7GqjuZxKV
9rXzLXtWdkZy1pXEX2m5p+6yqGNeDnR75Za58egJJ5gbsiuveIt+at8IvtOGGNHIVvF+ZagCB8P9
SMWo0iMp1RdtkrulpmyP1hhDeHbAkZUCuyLeEffREoSOgNWxv6qCZCzb7T462yhxgpbDQYsasedK
EXNP08p3l/y/dLRRGKWET1tGb50HMyEz1wvyVasX9CQK7V0tO3UPKrme4zMh4Br36pmIDeegsGjj
EtCH91EipAqoe0y5ifYhLev/5wktM+0/XkGZZvzjFXqR3+oOOE0e8ckxsH2GQE5vGsvTBZBnZ21g
VSFmjKKsE/pX0wi4A6hTvkFjxzdFMglCXTocFA00gFGMm/v+OK+KlYcHGMAy74YmlhTjjyxys6Pq
VMiJCt+Z6yb+TE31xXMN12cvfON2f1KfjiCYAXlI6B7vB5TOxNSrOVGUov4ZqKK81Qbzxqp3zBPJ
7/nTYNf8z/5eNupSE225um8itNqT/N08m17fbHoTysu0gIQur1zBIHVcKOSvE5TmvwUEWz4UjZ6f
QjCEr5N7pRJOpvBTkKTcX1HYDjEbXgbAfHoD2F2AHNX2OZK9/ij64nrf3XQFsaa10Bb3zTRqJm5o
lx4auxTX/HL/aXXMipVqAMNxhvCNtrV4b8qGjlKtPDExdXei9BNgnexPk+IxNqzsxW4IzPCkvfAG
HFNoYuulRQXs0TTCaCGEoj5J1Acz3VOL1z5ofKiNsKbpSIJpPancrn6pqUV0uB+Yj4KQl03QV+4y
6vPitXbq96Y3EJz6w9NbMPT1pSH18imJzVUkZHNRIFxBr6jO+WDSPwgljuhee4TSGU8xbNoMDy5t
XPjMFz9QejBMCc6EtFVWIfcGDnY6qjcAjctUz4j+yxtQWHl4i6LwYglMqqRKjC+1+mgoavRdtNyw
7LxF3uLk3UJVhuTQkX60RVlD70ZXlbOjK+nMbL2Utp9Yj4bZ/oQ0MHVAEx8KSdCzprSCmfRNdUNM
hTJrCst8ifwcxabXmpemoAUdFab9Ztr0PttW9T8IDX+rrar4CpzyGFRDtcxp1u3CmHqdY/XvbQsq
qJiGeR/N2IF2Has5kEHvzmDNK01VvoKOb9ToepSso7KtpyGgwm6480jB2wyyVzapI+pdCWhuDZ28
O3QuqUil6MVpMLpykZMp+pQPejxPoGK/GELg9UKydSXagZGDr/e9ShgHReF8hSFKeTXPwei09kNt
KNBIgLjLcnLmQPRa6Dr0Fn8Q8ZNp6WslD53vkiqmUtbVdynNHVUd+5fejMSnUoLuk+6U6bzvEPfn
LE/qryFVn3Exu5+epbw2rk1+ndK+DS393zYKPwZtaD9aU/siwd3/iKLxR4ur/j1zuTKxaYXvWUT/
zylIuy7QDU/d9HYe9mW9dx1zOHkS9klMZsdn6aLftaS8ciNC4a4zY7MajeWwQdKQib4AFSCW5JKM
DvzR+TUWbU7fjY8RhurRSEQA55QkIc13qF9Sg8LnwshaVPqznTbme1Qw6x1oJl1EBjPSt4voSQyh
WNCPrI8U54J1jcEMK36/ie2q2g5J7K1jloj7gA7bMi1c86TWSrSIIosaOTqJGWOX/+RH6JwrtCZG
VDXfvTwjJgh/NTFaMK+o5BN3XNhdcSlQL2Lx4ptor96YdZz5kYJNfGivqkNZmVPxSSrMtqWg+jEd
JeMm3lUqVIn7ZqMqRA40TMvum5wf9GbLvsTrzsEUBEr+Tleo5wqaCALEmS5sKqVon4nK1pacQP4q
s1r51gfyZmPueYS4MzwZOl3yaTf5yum6QDKwEMxL3twJgYFfZsAGlRzrknlVKct2Hg2JeouJOvS5
y/8aNO9NY1p+Ua1WWXShWe9+H8pkp1x0ha+SuYFTllzMX7VCHBLiMoWblFWuIZGk65I892dJ1iV0
Mw5xSgdzhjHe0BFwp/PJxbLLqCd+m2pjAisBWAtpStOh/hQWlWht8NRJviy/wRCFuoreZFLsGAig
0WfuhUpgtClbQ86ZV7oXrOHI6m1A25bB+OhFSfauBtiDy+Q2psOwVhzmLPfdboxAwnSHC3o+giKz
kDyG6XB3ZOJMxfhF80p712SCpPtpv9V7H0av2UQ7x/pBqfKY5uOYvdt+VJNjRp7kSLraSTEKckcx
vw0YwumH68Y6KidmGzesC+/G3FEH+iLJb7gEIa1PKmPNSkendOlZeM10TFIb1/B/VaqdElZrJosQ
Ws7SpZv4ErYO8157dKhuJNVLmUX+2XJjvFjasPXQ/z+4QFMfB9Vh0ibd2X3Lo8YKzcHaNx4odRdp
5Ebm6oricgPsk2pq5QhKqkStdJVS7u/7iV1HydJWj0UStiSfIlExOEue7g85ellEaNljJMYSZVs3
8ufTo5VXMtPNehk/O60SPRtpgeCRoJH7lmYKpC1gBeauT9Kbn7TRsk/Hfq0W4O81ciauTZsks7g0
FLTSKHV6yCxqNYaXPOieFRXpwFgoISItxbnpk35bK7SecPi0P6Ow+0xl79yiSfxkmLnHlBSvQkPx
CeEuqW9dEt1SX6GWVrOwDOoxusF5e0tCpT6H6ZA8DrbrP9wPi7qG+0DDFeWjKYHZqDxRfgKZpngW
J/BlTOriixCYAvtNrD7Kusk3jtLoq9yjJk/RR6wxTSLX4PPYUWMu0KbZ60rI9jYiOp92t42gAFeG
CWWuyLklLmFcjkZptXKJmpL+uLQ1irTdtEJD8zlpVQGTArwbLjp5i5QONZg/ZpGTv+vo/IaDuW1j
uNokMqgJABjwHJFoB+DNxjEnjvSdLI9TGobus0t+2E5S6prFGilzru8pMLXJVFqTlco9R5Tdgbox
7l5HEoyrFmSEJXa2k2Zz7HrVOtn0UfZ5nRxCwTKkqBNr15eau0tweC3LrM2frYjbI2A2ufMM/iKl
5X4WWYp5UjGxO09emMZ1IK+4gTyBxxpXXUQxWSjdigJmc0OZ1/qleLN8sD7wWBh4rRqPnJqII7qF
tVdRtUNf+OSTLAxaampECLnpCnIDO6+zjqHmL1xQGZzwbDmu025qC3a9G1H6TAVrdcOXw5tSKric
XP1ZCz+4pQYHzQwtUml889bqLXxOn1ZIKkrqvGZnryyL6XgDAmiJ/Ng5tUb97MQko6Qx1/T9Jqv3
2nuvFd2jzky/0McOH5Jj/0BVl+dSiT9ahSgT3666dcMptqxGf2MYqvbVs+R4kEqz597cbuAmJbuo
7l4D4lu2ma8VhzFr9zbux0Afoq3wuoCtBq4KxDSYk6bGrR+gFQyT4a0awoVTakDpHf1D9Mr7/R81
g7mTpcapYNFJ7SeEDuANn4puQttElX3MehbqEKg/84AhSDCp39p+1+983D4rDRXlY57hAyu7aDMQ
cHMAnzNiXY6teWtZ7Xz0aG9kzlYNuminhsVHlBku6RRuQlBASvr1VKkafCzRkh906At1QceyWIRC
Zdj3aVrlA5b2QHGWEnXrEkfYcNUczyBIuRV4F9jsoikqLBxeK0Atp4IAyfvuBmzo2mF9jIKlvggy
O8AjWtmT5zf+NrGA465z3ZrbZueSFhjhCGM2bs21KCWlA8dGH7Ttnnpst79v/n4o78+m/SeZXuFK
seUv/PnDBlm3eo7hBe1Z9B80q1HPzrQLGDzdxgjBX+iY0RETI+eJzjqtqMDfu+9FLsX+vmF02Hex
h/mzxM2sM+kvpm6c7/+GwlDC9mGyd080QHMdnOMJ32zJkkFWWtGxspv4aLQmthwzwUinVGfiZarn
FmD73lX5QjvWA+/FJLItKpLRooHcK6Fq5iOB9zH3S2/OOG0+6tOuvAMoDkUWgnCKq8dNnWEW1fBr
W6snsvK+jzF7bnRqOmtkXB9UTv5dUasPsqntHVUae58ZpX32qH1z6UrK7BXritmg6/5ODt7VE2Z1
1PugWiNmMtE6NMaF9IcSE7CdHIfUaY8sxxEuePqyFVFyUZzwOciTAx498UQldKkZSvWUygQyw+iS
FTZtuiGcs7FExdS6Y4b5qOrewpXdUfLoVJDlrfvudkN4EFnxrspbFm7VbtRXmlfRTkSjcdJpuunQ
5QD9U8RXaFpBAFPm4BMrWl1lRU1Qw7oqlDei0PmwlW79ajpMhTCtTScIj7EAWNmGXnZSVCvdRGP3
UUjl4BTVrvcHfcmKxJ57ft7tK3CPC7hQa8+lj5X3jbaxR4WAub58RQe7zxwHa9JgWAc/zrn4gmjj
p1ERL3uJK6s1AV81ykEWoIXuW78fRNlnCz/hY3lFk+3wWPMgjWzn6BK5m8ZwqZvSPdVj1R1dmB6S
RsYp7IMXlj3WYRC2u5IKBjSQBMFrV4zqloUC1A3TUZe5gWYeyx6zremhG/1ip+rGgMIT9GlL4f/J
Ggmr14aJYZg19VNclu9hCjSQvsW4I0sa3b9VOt2ii8h1DSh0zWlOI15QNfESkfq1pgCwEDoOoPvH
xDDvnkwic/4YlaCQiGWiAfyP7NK6qbV/7UWYP5WmHRxJmZuCbtnvM3WbNRpDQNIrZw3HLa1ysMpc
QvqnBrm2sFnrBcoPjX2BxwFdV343CtT0m6pIc9ZgHo+iqdMTjf36JSGCYeYmGqQhWTE4dhbBtMRi
npDYIXROq4PWA4sTHliUHNr/1m8HbQ7PxZgVITe11G/0bWbpOrcfHkYzRcRp0ug0o27EHEAqXSnd
8Zoz4j2MfV8djNYghI3rbjk21XiIw7ZBP0jn7r55f4i8lpUCmb/41TlYRcy37ZpwvDrIu9LEImxC
gzOO1ZuP3dfDplLT+rUF7jEfRFqve9usXpEN+QsHVHOVZOQlBIJBhF6YvUfnTMIk84Pl6NvQGqrg
3YLPQyoHXMJMm1jJsXe8PwDv6R5KqX9WTKDnKRTq175XjaVit6xM+avt8Mt5gGfqS9WC/Kx7ip5l
G/wYNpdYWsbPgU4H1AycG1Jf+0geWHppUjqYjV6e71tli2MXRic2GMs6RHlzMpz2gF2dWmAuvoeO
9w/j2lxVQHiOg01WYk0J1Cox/o5eoC0dzYeANUgjnQdqC++U5ikMV636UtJF3gDc6KaL04RLRlDQ
hLvCnWqvhiFinlEr6kebu8qB9lF91b9CV42vJYk+xybxfnwPpXauuz+lWRKnGQu8+uYwalvCYno0
yI+NK/JH7JBFqBm4BtOLNJBz6GYldmGzCkpH4evWWGJk4NhDlu+WTWSNJWticrgX4tpJfggGGT6j
bPxyS6t7lh4IyB4WKu6I9qL3cO1UXHf7+2Yr9EtEtwPqClfLxmhT8zpFaTLL6g6WrQKL5Js81GMu
DmHo/8o9nLOwnEJqkfrw5xOulya7qhKL+y4duTmBiy6EqExRWO4AaSZnOqW1PCrnIrPc1RCV6gME
DctZhNZksyiqS5HU8jXz2x6WZ77za1++uhaQtc5UlRk+ahb00ojhQiTV6f4Q6V11kjHo9vsTXpii
xuxBgxR1mTBFoocNwMd4xDNAphlWOiTJTbgPxjjcW0UsVlGKytwmTvo6ht2PWQACcyjn+jLN92pp
5nsTVPsfD/d9RfaokQqYRTnlhGnl7SAyjR5uYM6MlV91w2JMQoIJx+RnAojPTDdCF6JpGek4tSAm
J4hOvgKlvErt7mJMBulEY95PRDhUDjpTykxjPcX9PiatQUvCB8vq9GWdxq9RpSmr2E6tvaB1Ph99
Wk1qp/zIWmpQzb5FSmXCsxBrVwXrx9DB2twkibsDQ+TuELaGq4w6wH1XgnS6pKKFxl9LF41hZ+Rb
t3S9cMjSCcO7tFTCWMxxORGNDDp+o7u+8Xrf7J0XH+jglk5e+FxqzVsHL+2D9hpKG3VwDnpbRI+d
B7gzUnfe2D9L/Dmg15p+f3/AIIErKOrjazKaxON1FNY6HRRc6vrOU2s65R5W09tYWJDpNBv+nMkl
srBCmDGFX73n3odeQYzpR6tbwwgyn/XovQy05gmJuHgee/PEUnhtGIX7YVKHiBvHuygeJmTyLoaV
W9tk0TCOAHDvyd2YHqxAc/ajJD0QTCVRQd6wKwf6XnbQWI+OgWp+bEX1kOpOt2uTbnzxwtKewwgJ
Vx03s92gM8AE5bFAlLPTVNUk9OSBCpv7moLqeFaI3iwNNb/o0usmb+cpMqha670HH9lwDkaKC6Qd
6+zi9JTODSO2H2jkZmTyUY+2dJbVQie6PTUMd3JCRDQMAPfC7iYmPTO6g03bD1V5SVRt55evatOs
bcai832L0/5JWvCJvBrSpNQT7px21zGb6OHBajE6Aj0Noe22Uzpc72YHyjsFCeZRszTaZWCV/g4T
hLxUHq3RqimuFtUksy0PiRYBrjPM8lAOwOSq5f3f970y0lZWF0bbzBb+AbefM0OdGfN6N2FpHs86
nLE7Ays3FickY4ZpaWvXdmvIm554K1zifStTUCatRUzj0qNMHOfhYuQvBEMDUp9Tjx+BB+hauCqY
cq+YWIZQ+uA07xtXGdY5cFsKI+EObceiGMgKqDIhzyqagKUcxKeQZExoo+O/5BKfYdrtZCpDorS1
8OSZPEjDWAWGYu0EuIZaCahPw4g6tbU3tyRkBx9aoLU0tILI1CKxZnZlUa5Orfzqgk4FkOsSwOyG
/SScJcU4+eNxZAQiAhwbj9O2O3xV3RI+VfOMwVh7gByofnHhPUDkT35II+LGPNgLO6RUZ1Q0OAO+
963pus5LayvaHOdHA8kIaIFfnyjLWicvTpgkqvZKpumbGVTuLRvpTJDHke4pTOcvRaDu22T8LBy3
XSM6IXQL56GrZfmlVr2l41ZIGh8QMPk7BZTwLimZGpbQhpHAYeLYaMWIb2lielKt/kzpRa6pE2IT
Lc2w2ta681hbZXpq//mgYZWtKOsT4rGXPsS93w/FtIlffV/Wqr4Sk16x101ni4mKTCWmNo60w7Xs
pflMyUDf5iy0HvxCEc8RCCTEV+QpOcbwURma/DZN6tuhCca+d5xlVXTyi3R6JMPMky+hp0VT/Uzd
FrpxiBvdOycxRjK/19tNarm4VAPEH4nCsFcH8UdfcFcvNXVYVJTMwZvWL9wBjHcy7XHbjaLctxTO
n0onfm9qTyeqlWsxirXw4PT2eB6k+sMEj2pbV71aefaLjMfh3Q41bG5BVd98+gFgOvvijbogMiz8
m1fubf4sUIbo4tUpjqzAaRYwdpI14rAP0UbeL80KVk2VV+9KYmKe8GvtqBuqvqXF3QP7He2Xbkog
cs0o/CwNf2a4/pI0c3kdTK9cj1NoZjDk+TtV4zoZ8g8zsNFEVyQIptzKLRGkz2MTR+tyxMTj6lry
3EYjXbliklNVwyZxoWX1Np6uoHaurlTwiOQGrogxVFekGU9ObsqDqMd96pfxYC7QDUBAT8PhkeUQ
Ybnkgu6lnSuHWEEqifC8xOXPxFMjZ6SwzfYSUVub64Q/zN1Ss1aDoi+0FNfwkPUCC4enbXLVJr4x
0ps33WVdF1TFTqO2hkVWmHvVis19qUcsNE17eLXCbg4gTXkbRogi0N/I1DRy5a0a5afTV9hqmMQ9
GqP1ft/NbN9YWHzPa1HH/o1fYxGVoYq0JTT3iU1QBfncyltYucOsb+n5yLr1LgIH+v3l9F3STZDJ
eHH/mVRAppA61T65pQfQEL6Zmq6rpMDgx8RvBWonnGddZaxw+K7HSSKDzW810p+d0ViuDiOLr60b
Jz+UCrhd6Gp6Iy54WhDjrKvxSce6smAZUu86aXQ4WwGOeAWcIIeJHhxay62HPSXgEt0yahLNpAzV
U1rehEWIzlRk0VpRavAdCXVK6dKZjotwSy6asxUJIJLOxMCm+0J5DqqvDqP6mko5mYWU9m5oY2HK
xl30yMoNl78GvYS2drqZSjxh741Anx6cqVqe/9JbYjBRGZJHBl9FJx3tnAXGsRggHrCYtmCFHjM5
2Y5wLXKC++u+yoyVUsiN33onvKv7pCHV10xAPxFiVJ9AqpLLJEIAqNCzJZRDdKdYfJqiWENFI7rS
Fw2mKrD1ozHKkxdGNOdyPQKuP/xf9s5ku21kW9OvUuuOC2ehCXSDOxFJgVRPybJsTbAk24m+CfTA
09cHZd6TShyTrOK4JlqSLCMIIHY0O/79/Ttq9prHjy9xb9QXTMX+rrKRwI+dUd41DZ0/HXJ5rUm4
B7FGd4sn4yfbZM4+c7mF+Jx64WD8TIRUXlAHYhbF+IgnEkWx2NfkTQClq+292nfQwr9H8YSxLKOX
EpE4qJ09m7586/Q4lDoQuC6MUMs89CIvEJdM7Ld88ehPVKEi8o23MS/0cRo0c1XOWDQWtDdhkPzx
8Wtn/ntd/cFB1JPW9+Awhs4zyRhtWFxFHDDmv4wGYwoyZ9s40J57zdwkmYMi0fV/mnoLKgyZMei8
Zk0h9rzNh3UWRlD/kVXFt3aajde1jaET2iqNGgIzZoPIRwWDcItDcoEnWfiWU7+wwjYNyFwQuRdT
os9lehFy8ygXt+b85eM7RiecNVPsKzkKc2ZFMLa7k9rchQk1KgWLhhUJU3bjruoNLealSF4gjsVv
Tkxqn2rMy2hgokMpGa7rEoBrX/DsqHD0RFDWd5VLYWzQ+rsyzYc1lcTjmjzY3aTrMXaUNuxJODBp
pWubsh2SJ7976Bs/npFcgM8ziF/kjl8S99ISCp6sVTndWyDkglZ871lDAijt+h3bngpjAuWJOeMm
6Cbb45BQ37IuIaVTtMaT+dDUsII7ZCZ1QI6sLo2OcjCK1To96jyRVG+TiROLiOvLFqvafuQEzcyn
B1+GbDOl7Tx1ws5YjrlsC93wmWUq/Nw8Kr7WLVweP4vKO+xyv8GLapLWXgG9Cr9QoKytLGMKb5w2
w4qgtKF9scf8WpWaCSfHiL5VQ4JyHsb4Tpio49hSMAXOOFq9mUmVEYyIDmmUZA2lPOShxW42h6c0
wDaDHcMHjorqG8c/b3nebcH5WncRkjosCNriQWqYJIvb3rfv0KaNV0pTUqeapxjU2f0jOwlnFwCk
2EfzlxR5GibxOGY5LEMr1NyUjBTVbW4ML5FT+57cuvhBXg229kVVEmefKdAH+kAbLzvHXTuu8G8V
Q+8efM4wPH8uDeTsCmlw7+zBRjj70hqTDf3jlTMSieOSEe8xqIr37MDYRwBCgf7N+4DdezP57HHt
VohL/kK9gc1xP5LsX1vQJFkHG8+JYdTXH7LiTlG1DayqDvAGKmO1C40HSeoZn5VLsx6b9SxHYHBp
Jqqmw8K9NPSnUVCQKS2qXrJEuexTNdy3W86WzAtVD5KtLqBX+yb73jQF2ldCip2AqbBbaZN9F8vB
q4wSD+zSggXSqD3YG5ukT59wNmVL6q0U/W4Sw0/pU1zD0dGkXDROb8FRq/aWoVkrTTb8J2hXK7Lk
9X7AnOuix6/tqqd0/LJ0KBrI2dvv7bbnKNilKH2ayi2IwX4bFFTmhFjn8EEmDA+mLt2UnGbkQ1/e
qyKR+9IUcsMpgrX++PHjb9vYRqi1i+0BuFnWy71iuBa6r2lVpD2gE8oELmwDNB7WBPVKaav+cuII
KWD7eJeXjn8nxmmFTjHdW7LlDLGzMEG0htto6il2yJCyZBRy+9WPoYyhGAvVuKMEeAPHD0AOnNc9
ns8CoC7s7mq4sT4eSchYtVOFfFNr3nVXsOP1tQTIKqYRCYcr6LZ4e6U2MruE8dfaacfrsNf7LcmU
8aJqEoWzOb64VprfNEN110eVf4PocysFJbd5Fq79oQJG6Ra4CUVYvpjqJeLtO8dItcshFFT9FkGx
D7Msug8xJY4dNZ/L03Zd6P9SiqLxrCK+LpOkuWlLqrJER5WJhcdQmxTmPh9UyaWo/fd/aV3QPViO
i4zT5+HD3KmxHp8HoRE+CKLbfWRzclBjt7CbFD9ES/feVbrJMuHWlyx1UTtoW8HKZoaRfYPvR5Ta
ObUu0t/b8DUBBhaI4TtVR5U4e4LBxsbgRY215iIdx/6qb3J9U5v+DysRyPLklUWBzm006NY+iR1O
nPUaN+wksvcfv5M66Gp+71Udwn27qt9bVepXH7FKoZy+Yekm1h8/6nPoZtIjIwlUpaWMiMqRpHOj
h65nh9IUnbsd55Eg6wiCjn3lo9mD5gpM6zKQJSerTylySKVwi9fUFz8DW7HegIk8N9Rw/dCz8a4L
4gzjTXvbRIX/h0Fxvz+1MN5wh6BTFghGxTfHLx0MsfV9VaqwtWxtWJHFh/yZJxl5QsQimVbd6K4f
/cyj+MkdzfadwfCty03rVZsRFi3mR9+ZzyBtUzL3kkzQBzvfKb8aviJXoZM6X2JcosEYN/1TNJA0
j+lDjxEZvTUyYfehKDElw40RkFaXYJk8aP1dN8x6lyxsboM4dyhJVyWHLGgCKHvCXSNEPsGWDGeM
uh456zPrne92mN2oU7+tYjndUCepeY1uardi9J1Ly0ysOxMx8iWSdeU+YNVA53fyPQUMFubPbv/Y
OGnBJJrYT5UZGSu7L/JnN8c2JafEEwUxUmtdqMk3JWYGQ3+ofaeIA12cbPI3fMe+a5jwvPsBI2Ul
h5+wEa5U1cn/wKEE+OdsdBOlJN7xtQBP4mxj1+K5h/jCNLxZeGr4CeogjSl3UTEcxQDSAfyKrYf4
2RXlw1zP8CNJlJd80to3S2eRWjWq/d2i0puPECJNUcgO2yKxv5JLp5xnUJtn7ot1mspuXzAHYpjQ
AVsgo7puQqfeQ3SuN804pA9mW0SX2I4od0AIzcsGGcqtqZI3Uqo5Cy2om1IYTK7zSi92ocx1DoUy
5FJtKsDeFOn1QLvbyUfcHElQyH1WFzh/okcbFbO6wyEPpgeltvdxzmYDTo14SEoj2mC+GDym3Oy6
7yv5VIedSwWvpn8xjLRZ6YMS4ckH8LK2wvHFEMUA+tcOv7ezespG+flayukdJEz2XjTxF2kg0Srr
9LYWBVwDzmPLsCS9bPs+JwAWUEQ5vvz53MuLjnUCelGEUvQHVvUih6hTUF2mtrj4pU7zywiM21BE
6NV1+wt0l+i9J65ikXSvo8LRoBx795uYSHoVmt28iEBXMLp1/ee21NuVVirDl34k416rI4yDLhnW
sovdva72yYaqGvWhziwAWK7R3Lc5CZFWjMUdNP3Cq6syvVVlGW0B9UY3MmWrZI5tdF0z+ew4qo+v
TMTVV6S8QVhGgXktUSFtiwyVdSXhkknOg24BJxmsuIzo3mU4vuwBij6geJabrLT6PWf6+roY0QS7
fY3L4pSkX1DYYb0+qsNz63MkQMJA+SrYdV7AjO++6Y4CccbsgteRbh042vQWB+lLxCDww1Km+6K2
3Z9C6rsiNNU/1Cnf+BR9oD3D/COgnCLmfHn15+N3LdJO/iyG05jtbVAh2ND1HC740R9sK65bqKE/
Adzu3TzX3wvhf7fRXr9VCuWAY6j13yvYEhe9Uwdke9BMdFXbf80wb1lBJo2fYTgITnpKFqdoPdYM
PjUssshdh8MU75l2ho3okSLYjsvskyZXHT65113chLBk9L++A2xIbrexjdXfv/v4zqqdrKCU+H/+
mpKyv/7fn//y958XCpDI1d9/uWgGJosCeVvbL//fx999XMbPFIA8dkfxegIvUOZjcE2hxV9f7H9/
l8XUiK8q/H1lyaQ8GMVd2pJ+Ksfw2uBs+T5Vtfom6MXlx0/oiy2T48gsv06d6QZ/qfZ+QpJ7l47s
aFz7Pm0LihVi+nYbj/Z9EEfImcshVOZMTuB9/NKJbtrIZC+cqykOQf7PkFWsciFjJb2TQ7kJSWpf
wC7MmFaLcp86icG0XLBJh8dqGQHuJqli70Ua/MAdgorhxkRzwgYtzMtn1c4tqJMUinz8iIjQumsL
88tHTtdN4/qGno07j1O9lKHjPCfCDu7qof8JoAmPTzgz140hrF0jwXzqlYQRUFI6Anhs12hJtgNG
q36THaV9Qq/WcEetbd0TV1aeFJt6TFRE79K4YurY6CEeUlmH2VXp1QYKuVKnGCCWeHrp1J5amCMh
5WT85ujz24Acuw45V3diz5ZDdW0xJd3Jhwwl8SqeyJoAorcviqrjtMZ+RkWF3yqrx63GZoiNY3Pd
1fFPmFqXokWeGzYUkpiAMjZKXwH1loD6MIZJNr4ZypWWZxGCq/ROMYR7J+ZhXx+DfFtUDDasNYO1
HgD+6uxI2UR6V7PY0Th2LhNzVVgJHi4F02YlKRURm6HN9Iuqw49IH0AIGLMBj+w6fHWGGoF+fgdH
TrlszXdN6e6SPngK0hC7vNGFnEoODGumAFJ7QuZK25vkDx4j+x3O/7Apa35Jvk97DDAk5iwuoHA8
n70Tqxf0V80qt8yQQCu+kXEig9bnWP4N1hVTg1gDGaTAqaQCNLHAs0zY6WlpCYeqKzduGNU3o2Z/
s/za9BqwJonukFvi7KTK7f6mc3t7I1FFX+RDCggmLrH8bYEiJGRp4Pll190E2UxzXkr8Bq5MVLDX
QjfJC4xwA6VooEmZGBkn/jhtP0ytMlL4rdlE6E84LU7VeWlfc01DrEUPUiFOYKEZsn8t4Wbnney+
ab2/TpJnO7L6X+kEajGs+9dkqpvLwNUrKEg9shHFLVch+V6Kn7vNNPRPRvmk1pp7Tw3JdAlRsEFj
z3knRHevaDPYbfXOCtrXfOrJoNfGl7T8w4/Eq91QWmvYk+XJvL1Ce7pJpnxXtm3xImY4MNQBcanJ
8REJjfbk4HKu4JXL8j/53lSVg/kWNnNqK+lmSrvK7CAjHnFuC0BgvbeJfWlkrpeZU/ZIgNRXipgr
NL6ok2+8DPgc9OhCbQ5H3oUVqmBliuCuDFH0GCqHyCiAqnc9wCXFkvW3tLeReDS510d6u+0jNIx+
w2FJMzmvgdR6SrTgmTcZNZ5+rqqPkL2uSsvdwVxv3groElDZWsxp2MjeODmLhtYf7R3JFm0DfuJK
LYXybFSqglDal2ClkceW1gX2rjWZFaB3alvfZyikdhgA5M8wAO8+/i3SqDfIK1neFgUqzbYhwSir
LwWV9d+LlD2WtMEmGlWiXCtuI9f6KJu3PKu8xFC/4hHDgstMfyBgm15TA+exNgGb0fvO90lpd6Hg
MK1MIvE8Wj8CVPzsw7BD4M1Q38TqQydZ8we9/zrUNP+Hg/a/DtKGBZ5kAsg4Ppkn3CYsvzqdNf6Y
FycQ9uG0chL6YOPaM1msTtwpeR4qNcE3NHt3a8d8DQaW+WZKAswRznCZ9eBzUNNkVx/f9TO7w4E7
SYp+/pe/vyz+ZvH/Pv2Xj0v8/c/wtQIPwedtQ1U3m2cwKSRTCjhzfOlFi+Xb3z9/fGe0QXH18Z1+
EY16s0mcFE5JFhbA25AAX+lGAH8WOwiJLvyqA4d+BWdOXSuli+tNYVZXTSshEzVdY60rNQhX3WOV
Guq16lM8P5qlhB9IUmp8EpjiXMFIxR8sGCO+dnUqr8q4+ZGYNDyMBTCciknqyoS3Mq0+vs0Vrbj6
+G75L605w3OO/PbPP9BH5anUNXkJU3e4mkhgXAWOvZMqt1S2EJSkBSLl47s2Cvk8v/nd33/CsnfD
9k9uy/nZ1FU4Xk0jdi1tinhC7ZgrWBjhPXZhFgCXjPnLnz+rLiimQAXFpKQzhSkeC9ZBQf/OSR8E
GWTpmDd+PJuPX+SazvYK9u0Y+DstDxrygUZ95cS41qtxSOl+l+xEH1ebsG+pWuHiH41NowuKcsJg
0fYb8/aje1B2n199fFewZruSuLYyLkP+RPbcJfC10cm6gjixTTgu81P6+ELx+3DV7HsSeUxImMe7
WrAbik2YDDCgBCj1SVFGlFd2SunCOK58YKlXTm2z5IB+LhJq3Vty8xu7TvZDDUHETllBNjWnbXrH
uZuFDGqbGwG7IJleFzXc0sjmDCyKsc8rbM+xBzKloSpXkSJzKnX48vFdM+RsGoNxiz6jvQqDvr0y
FSGwKJq//fhlE4z+VhZ70MI4DOjxT0o3KSptu/cWmhlAGWmziGix+CyymZlho8l3MMoS7vRmxPb3
CTACDBoUWKAIbkYlSSH5+PX3zrAvTZRzP7qcPH6FuvNRm4UDA27FMDw3GvCDfWWQ+KoKGASmwYFg
26/A/uaMES7a4r7FL0XE4zdDS3fTkGXrclTUG+jA7P2VkgWvaRrrltJ/zHxIW4+qAZ8BgUHjizdT
w9WazCNEDSu4bbNowMaHM/QoHZItEE+qldKQ3AkcNkXUa8fMqu/S6ZxVoujy1qVc4F5rYINM1BsE
vRy+g05dO5WK8bnTufeUDnoV9lIXdhRtEPRhCq70X5OYipRB+Nt0rG4bhPjAJmKgr+adimfEu5u5
WFtwvHkTIubZqBluQMbcYz+6Lef8zvr/owL+b1ABmmYcQwXs8p//BAV8/P2foADX/hdaWY1qBc0W
kG+sf4MCLOdfOjREYAFkLw2+1f4NCjDsf6m2o5EVdhzNMUyX4v2/QAHWv2wWPIbr2FR9kO929f8X
TsAMASjSMSjy3c///i9Fpwnh6La6gAO4nFBYdTrAx2Ykhwo4jeNLqFvD3afH8BeW4H+xdnwoWKHX
//1f9oHL8/Q+swdiW0nGnhOcTYUhLS446HiRO6hV/dpV0+BygtgjwsBDnrTk8RbNAy0CXfjcokt9
N+s539pkVafF91heyHEVGnO7Rmra1e54M4eeG6/sczO1hbK9DzCTD9EbYjEWTU5LMksvXo9f/9CD
U/95fduVKo5go7VpqWS+tVzFdh4bZVb+QcDJB1TlkwWycJTl4/EGf39DdKd/Nlg6atnZc4Nd6toD
mosW7pkAZRBtjjfwTxzF//Q0y3X+2QC82F5tWsPcOIgQ4mfcR4ymu8CXEsYMo7UzQhiozXR4Ot6c
Nj+p/+zZljs/2R9vj1Ee0D+1/13aVHxxSmNu2gBPdXZbDnXwA7YBI4bK39vWGsgpiH7Q2QrZyo2e
wM5I8XJx9Ozm+Ec4dMfz7z99gjQYsy41e8p4HJ0i9ar4I6QMQKpduu6H4PZ4I4fe2xwHnxopCFZW
N4Dkx7G2vwUVFcAjNoTb41c/dAuL4SFlFW7VRsUJshFFv1SwMDeoPdGpodwqLkSTj5fHGzr4uhYj
BaBTlqkhTGmF+nYI19ZXdqL2CskMLsHubHNPWcY6tebqlax/TppufbzlQw9wMWBUnFKVpS7NTYOF
1LSptCoO1tj0GMGZDSyGCmS3mjOmM3FMDdLhIkkSXKoGM4v8Ew38fqyw7EVkYcvJ3rsNbK9BU9yu
zcDqy31VV0pybcjJVak1Dl17z2RgWGcNf5a7GJ70eFTyoi4VL8cQyHpoCkqan2xFqMGJYfzAPTmL
4ah20Aj3g0nM2rgEs0Fmva50qAYuslhWK4UkxzZEoHGiuQOdwFk8QrdIRNrqo+8V+ERm1MtoZbcB
2F503vFe9vtpyXIWoxGpe5+6TdSoTdPqzZayK045QKik5Ieiph9OxOuhZhZDjiw6zAyHzPGg+U9f
EtDk97Jkf1yjXL4/704WA06fDI7Wq6YLTG6INoL6y+Ta7R3mp8R0kuHMFzK/qE/D2kz0Sqj1cTyK
d8adgmnBvRtolBwdv4lD73s52vjRqPKELA/uArIpNR7Ed2uipvb45Q+9hsWY0nZ2YTsqdiHk1qcv
Q9LDcwD8jsRGQy99vI1Dt7AYVtrIyMd0BPIsak5f0Qw6VAtw1II+/3gDh25iEeMJRZfSHeZXICvD
vZRhG6sb9OVtwz6QM6vznpW9iHQbO1ck7oOFszz217o7yTtAssbtCHDvxCr0wKOyF8FnU8/hIs+2
va7imXmks7WGcuNUMU6E3YFp0l6E3RCN0mr0ysZSJjBIbuutZa5Lt8Wqs850joMhu0C+Pf5eDgyN
9vy+PoUGBP5AzXpevJl1pX2J7FvpoQPpJDiLALEpbrydrWJD1wCHPd7k/C5+s5ayF9EIE95nF9/7
HruQULsrAhywf9T6BH9BmdDzoATQ4eeUOjtfpAN6qX8bhWuY++PNH3p/i2gdYUzYuPRRK0bFyzoU
4M17C0PS41c/tPSwF9Fqds1A8YZ0PUPlZjaThrhy4wRYXVLbMbbBC9LjPtsKzKfNu4EdXH6rs2GL
vwHqMs0T0XboU5iLKcjJsbfrbDl5kDLWRt9uDWW4zbLgm3CTp8HBliTBhLgcVnpm747f+YGeZC7i
gqxupfZ+jWqzjL+rSjR7rwzjBbhdrFgnHJvcJj3R1IHBxFxECCDJcJo0CrV7xfzFOi+BDdAkZe41
4LJOPMJD3WQxIjr5XNfeR8IrKe1BCDu5v8ph6OWJAfdQkC/Gw7QyYP4Ose1Bc+rR34CUqkjUPipO
gUEPB9ontn4HbmPOE3yO71arEEbEgfBgXMSvMWcRD6i9ghPD7aGrL7oZAnEo2ICnPDPt1Zjqx9nE
u4VPWZ83PFmLTlVHcw3NUDkcSPW+vhN2o+tfZWmIEb/xFu8nfbLK4AfucLV+4s0c6FwzTfHzE0Py
ytmqXlme5fgUGU2kSTEpSQL5qxtZC5/oXodamX//adydxITbmMX+KgxwaLUaVGDAqnQkbmQMjwfk
oZcz//5TE5bvqjkiwAmEYNCgpaZAHr6ZfXne1RfDqKWpwJfYEXgxZEYOHKmNwMBIP7NjLUZRNqKF
o0WEgl6T+gaZ+5IHojrzwSxCWyOhLIY0wLDVVqZ936GiQe2tiFPbjUMPfhHbIdCO0qhGjLP9zN0p
qiExKqWs8awHby4i2ig7s0RfPnnUjIiVyFgQjCrK3vOuvuiXRoeML06QRBv0zkcgSLjGiyI5sdyf
x4XfTP3mokui3TdET82dB98X/aGcXpUkQZgAUg7H0m91kbYXmFWfeFKHZqRFF9WaLPWdKW7RJ5oK
IgHDRC6ubxOKKtc+7kFIMNITN3bglZuL/sqM7ycwPjlUQ2OkrSpTr1d2OCTh+vhrmR//7x7cosua
OFnjMEz+ySF7cdVYlrjoMpRibp7kJ4baQ7ew6LUkbhUKgmOsZdqgr598LUiCG8r5019n3YJY9Fvq
mjoZdDoIggCydjpOX2y7dC9SDEnP67tiMRuZ0C2F4/jdRqYhCdq6RWrluu2Jqx+YscViKjJKSJ5+
7GCykyvfgyGn3LJ278s6vmpKMz5vaBKLyScpp0pRarQGH7cAkkBHNGGduoUDr1gsg9vEZs8BSLRx
exfrvPnqFFifuvqhBzS3+mm+SdSupKiaq8tZmmGW40OAyr91ZgqWpccnXsOhe1gEdShMp1B1lYSK
0H8VRk69klCmMx//Iow5CE2hT3JxB1UayNlw5FTNCq+OR8CB8UgsgnigdtZPx4SPrldb4VZPQ4NI
vhbTZVeKl5risBPP6FBDi1DOwlLPC0NtUXibXl+rd0hpHswhfg8NY2tF2Yls8aFdhrEIaUrgmhIq
FkePkQb8a8Cq1t0qKbYcibINZlJQJ/ZZZGLxJM67NWMR46pvVsYYKqgLWvyVs9iDaY+idYjeRKI9
2dgkHn9XB7oZ3Ox/dGZZuxA6orbdxPChLlC7ppQE6PaJuzgwnBuLMLeh8gURopcN8A3k54rVXORT
bd8zFqYnOtuhG1jE+tAKPYer0nqTBoD9Aoltgj3WECIVOv6EDnQyY274U7jrcnCp1w8oF0vG8tGt
0NGXmcO7EJN2AfXNvM1GJ/OON3bobhZRr+H9ia1d1nqBX6dXLhwDvCXjcXP86odexyLsW3zesY81
Ww882WutDNdDnWEciKL+vOsvA78eY8oYlcaLQjThUv9u+ME+KbP98csfGHiNRbi7UZTZGmBrj6NP
im56bFG7InzsnIDSz9g4r8/qi2DPk1qpXKdtERSYYBrx3CEZdY8N38vxuzjwEvRFZHOS3Zc1qYkN
NhubvPafolF70c3s+vjlDw1W+iKinagPFJYIoyf8SfWMgaPihOITzASLdBMUMdgmH6KnqJridohw
8xBt9Zcpwj88ET6fXB94Qx9U/U+xgjNcGyZc2QPq49+NGC+ssx7angLrmzqqtN0dv8lD7SyCvpWp
jn6/aD0RxdDtE/x7de61xFfbku4f5zWyCHzfAVzRYUbtUQpWXmjVdJ9htUhxcfmQhtF5M7G+CHiI
ZALvuKzxHC3+ZbVmdMWAYz8cv4NDXW0R73qjN+j84OAEXX+n1cG9MXXXFHU+nnf5RbhPonDxr0la
T8Ve80Ivio3fU1QknTM//iLeRS8GXJ+4vqPA28/9yz4urjRdnJg5DnSi2YPi88Be9L4fNPgJMPUp
+06VlIkgdRRNQSm6auQnhpMD04e2CHdNK0voY1SfS559gww36Ipn39bWgQTJjrjprHehLaKe0qaO
mYNnlbQs6HxE5kZ96Wfh5vjlD8xLs/fH52clSnhpAycOm2LqsF7Qr4V54i0c6KPaIpTL0WysomTz
amjNrqyLbTaDTUR7Yjg89MEXQRyl1J3i5MZoWzyp0EcG99d5T2QRuKkbU/k8UwW0wnnTfXmXwP8/
79KLsG0lVT9jbzXeCC7ty4TVlhcDOVgfv/qhDrmIWgehVaymbgOc7z4JhQdbFH5d6dmqutcp/Tyv
lUXsBnoTKKVQlQ3j8X7SNEySrDdYLjlm5hJfq/S8jqkugpheL2WqsiYwp75ccfQmV6Kz+xOj80f4
/CYfoS6i16k7uxEmOObh0vGGXfhN4MIODfW1wv76nkLwDQSFdF89+8X61AHDgYhQF6EcBqEUMhwb
6GXBbaNGr2aALrdQ/Pfjr+bQ9Rex3KN6GEfsYtF8ltuIBP2asq3HKMTS9bwG5oY/rQIgV6mcddKA
k5rY2ebvyDZuHcs9b1r4D/WdALorYe9sqsx4oKrlPdUp3rPNE5c/MGKoi8DW+sg2KCZtPLc3IOAW
JiRNMVgnou/ApKMuYjusRZeyAlc2xtTObsztuz0VKzdXnrXIqM98AYsQH9xWQCVlAAGEAtZQTdA6
Ad6rpnRdygLOz3nveRHjZZ8Jn6OdBj5K+ab03QveIhRLpyeW+7/vp4Ca/tmN4C6qlWXwqHIRkdKf
p2QlZTlutFNz4m0camIR3lXY2aSuB3YUOoC/yX6lYu3Wz53n4w/o913JXKrp4gzpqB0atTdK47aC
EIGA2om84xc/9NkXYdwGFfrWtmOzZY5roVY7BzwgwLUTOrxDn31u9nMQm8AAAyOrPV039RXIwFd3
0ORZPedDoPv54hRjxiSemtoTY3cdprhQ9MW97LITIfz7IEN19s/PrnNGh2JYocKm9x9Dx7pKY/VL
wcdfSV9Om+PP/1Aji0guzD53O0Ej0qXu23fLreMEOLtgF5wnl8fbmAXTv8mHm+4ikqkJrpNQg0Bo
aYWX1Yh/TU0fL0Rm/jR67UZ2YP0xO91xJg0nLgzLdaSWT0JppDdXyp6YBg91tUWg94rBiCtaXleo
39eN+agI+0vtGl+P3+WByy9law1koRDX4NrDVsQLdBNgNbaq2an03e8XPOZSpgZUgCrAVFRe30Qb
Wx+MVefX+8CA+K470W1tVidGkwMhs5SrYefr1+Bjas/F/j0RI3Wm562STWfuhJ+isVdgEaJbqbwQ
GjF2otSl30oLCkYP3Ws87zU7i5A3k5yCPAqjvH5sHhQG2TQUL0qZfDn+mg89nvn3n+5hQAiLmZ5f
MaJ0NfQUUIToVI318asf6kSLmMfkwGQto1ceTnnAy+NH1PsboZQn+uihD7+I9nAA+FOpYe2ZeiT6
jZ4UbgMrDAj+ic8/v8n/XGmaziLSsVwJnBZHcm+Cqhxl+CLL8mHIC2+glve8R7QI4zQyJRkBmsA+
7VY6wW3RDkA+Th2sHXgDS01a6ox+JinYhMZj/1A7hzW/ozd7LaAQ6awbWGp2dbsDuB7RQdsZByVT
7ZqSthRovXti53XoFhZL72zwlWaoQ25BUC1qWPq9H6r3YeX+PO8GFmHcVPgyCZc3wIB63Y36dYIf
sOPr5/WhpcjN7YO0jWVQAa+NvqI2fwSZ+QTr477EMef4HRzopktRG9qmSmXNXXkqZ4FmkrJtlzeD
k930lAIfb+LQS1hEMmnXxoevIr3acl6swLoZUTylifx23uUXkewPwH+DMmZK5Vlh+hP0QLkdkOai
Pm8ctReh3BgxaOzClR50R2jd077Sk32ruM/Hb+DAUGQvwlhV2RzmJiA/x0mt6CKMYdkqQ5E9Hb+8
Nj+I34xESylVHLvx1MUjH1+Wz5OdPVSOvI2U+t2QFEWqhfUc2aBKcsy9LuK5dI+MDf7HMj7v/qzF
oryLTcvPHEN6k1sBLavFXdcHp/S5Bx7eUmjV4ilZmAC+vMCcQkwbbUMW5S9K6JMT+axDDSxCHBqL
6nJqjl1eWTe4J2iSKlsfDNWpQ5xDDcxh82kaHZO2dcCglJ5pBipe3IONPTJmYn11Xohbc8OfGtAy
XRU9FZ1e7Pc/yVzeDBZ2rVKL8ThSy8vjvexAkFuLILftYXDUTi09uMbPJr5LF6pVVyuDff2J2zjU
wiLOMcrRRlzhSGxNU/6rw3IUnpaevGGhDlb4vLtYRPoQVVaFC1vpFWFcXDRWtS4T/XHAqO/49Q+9
60Wop2CrMmxpSq/KKfIda7WGjleEJ2a7A1dfKqw6fBDGMu3nF21OL2rhB1tqKgEbnvXhl9pcg1HW
1EdesQtOob60W8cQF6ZfWKd2kQfmoqUSl9PRpMjLrqTgGuxXTUoTHsVzkedvZiDOXFcuNbh2kunI
1Cu6kWieoqDeY2b14oJqO+8hLaI58EeMVNNAerirveZFr11AfDh1lHnoBS8iWWajDe4wK6lxUqpX
xdL0HXCJ7szuswjhsmnC2Mb8y/NVkKukZtZValmb857LInqrUUFzkXJxp2iaC6jZuyQ/KWKbM0i/
meHMRdjKaEBb6OiFF8djpDwH9qTJ7CKGbW48WmprVKDifEudEc3O+AAHxC53OKBZGKzB13F2rdQT
EFSwYfvRo+jG6CGRjXH1NjgYX62BrQEjUZMmj3eAPAL4CQMFcp4yxfiEGnXCyatr6Fb3qjZJEj0B
2jKbrWXWtrOOpKWOl/3gajh2mUadfx9sIfyHRlhK/K4GVtL+THM7JJOXNDK7s0gRaOBxYnsEXdTk
mL+U1YAfRqW5QLqGTMeVbPRldanlxthuScNOwRYX5SynMACE3q7P/djdFRgf+I/tMITatSp9FTCR
aA0nP/E6DwzGYvE6ZR411EK4PHGKVS/MRH6tcnA5o98+Hu8vhxpYvFLsU6khd3BoqxppBmuAg8VO
RxP5nW0h/o3nNbIYjrU80ibFiEvPCjJz2IRKVP4q23D4aSvc0vp4IweCdik2ajKJIUTY0PNF+geS
URARkG3Purb5fzg7s+Y4YW0L/yKq0MD0CvRou+3YTuzkhYqTGAmEEKOAX39Xn7oPOZy0u8pvqVQC
jcatrbXXt/qAaoJzaznAK86BBCEGGxVZ4bm+8vBLXbDK10LYCnflRpmd8osfcGK8h+8GHDnk5+L2
tepxxE3epICR2nngHwGNcAzqaLfA6fbjprn061dHP2+E3ooAA7WjEezdMgdWudNU/IaRwJW9/NIL
VoEhHGaYX+I6GBmuAsau2EmYdX74Rfv8uQ84v/evsA2Q6miESy2mmOtGqHtx1BYlkjADZH31uRWf
n4fsX68QvgQylfrdLsBtG4yTQhhegZZwZQpfyNPx1X7SVjlwwGbEwAeIK4F+urjByWPZwA+NHmDN
DMAgca9cl18IHdbyOjPYdmzAd8JJufaftamG13Jx6t8Vn+33uWb1+8edcuGb1vK60QPJaBxwu6qa
CBhRlssAt4eOT2+bcmHAt0rHm+MJHfXz4xdeWj1Wo8warYg75QhXQsAL6sHupJSf3PHZaogBRZUV
4DXWSF/0sPceYJ1sHOt+LhRaC+2si2J8eNmhT2qljnBZBXqh7Nxvn2uY1ejqCp2XsJPE8qGH4Cg0
c3/gkDtfGU+Xmn21vwVT1cAJEaFomSl1GPTZx8/tr0kQL43W1eZGYcUTwWsegW515g2YE4K4H0zO
3wCuuXaZd+kLVlsDackEy/4QW8Os2R+BgoI/4BRV/ZXN4cLj16o6j4K8KooSp1Y/GJ1DGWkCEI21
3hWdxwXZm7eW1aEyOct8FeodFFt9+SD1PIcJEBvUpLarnee8q06gEY8UtrpYyI6hP7fzUThwqbsy
Bi70El31UuU4bm7hM7JbLOSJqE/faUG/+CK/c3L69VOjmK56qReqzQkqeXaRFzLUkY8WFg+t/mQn
rfbANmCIfgvExXZuRJg4VYEsaAVjTbX93M8/N91fG4jvMgB2ANPawc2zqG7LqQuR5pma/tqF7qVh
tlqhFndoUdlN9Y4xIrGD28JyJKlAev1cCEjPL/77C7qlajXFC7pcvnZ9uRfL8IKSkl+fa6DVKqX6
aoYP96J3ptVdAvbc+9J71377pcZZLVJAWJCuAxVtN7oAPdLySGn3ueBmraWzAUhRsDTE7JvBNc1d
MqVLHxXPPBT0ytg5d+E/Dm1rIV1XcF1zDagGAoVTMC43QBrsBAh1n2r5tYAuh30891u4ukeFw/cs
E3KvjPlkFmGtn7OlL0NY1lU7XndyN/Pl7A/JAZUKBsAWPv6CSw20Gvs8mmBVot0K0ZkuIIUK9xmh
T828fP34+ReGD1kN/dboHIhoiRbiwt6GfeSm2Ifow8dPv/TrVyM/gg/oaEHW2hVMoAI28ri3wMi2
4HNqlVMH7x+/5tJHrOYADJOyEC7CWOJ8B8bUk45CC5M5N6rTj19w6Tv+ZxeQHYCastpRNTyqmqRD
7z7mJNt8/Hhyfs6/psFqB4BXSR+6LT7AU/DJc6I90eNDw6uNK+qkqadt7fG7mWXvbg3Ir7yWj7nw
WWudHbDpoQMHbLHpFkb2rOxz8Ckd86SFpz83wddaOyU1GVzaqZ0cMrMlHdBBBpS8HYhS/+/Ed1Gf
fukrVhucWZzKzSqtduOiftUwb6QO1L5ztlxJ/l96/mp/G2Z4Ow0zfjiC/lAkKKM2P2TgtfeLikC+
+XgIXHrJ+e//2oJgjZRlsKdRO1AY3zxVwjldPJlivhJJXZgha3ndGWohPJSUoqq3zuC83DDxDELi
NSXDhRPRWl4naae1yM5dwIoMtQemOc6ifwVeqt4ouEPCurfiV0bUudn/MVfWYjtArIZpgd39DtHt
XSHhHD9ULUr2CJyx4LrzyayKu5rykb8Es9ch5Ce2J3MqB2hfYwAjmu7wuR5fzflwtJlB+IzvEP4M
DCXj952BEfSCKvpP9Tpfi+1m4N8qxzZOmpN8qo+FS9wTpca7VrFxtmX8R1/At/G/Ry28mOnk+wOG
FaocKtSTNq4HVxJ4P6JQhXiAZ06m7lLcv7vlrmizEHVVRSjqF+Kh+s2oHHCggDuPQT6FuOqaoQzs
NwHM49WrqSkBBsBYmJsPXjH9YhXnN0Cr9sdZihEVe4ONowXO3yJ2K8mXZ0FQqvSlzcQy3wsXgthT
YQS8o1nlCPCha9ZGCaNZPV4J6/49ZQHm+e+P9xYf4Ga4eWxysBVPY1RGt9Yvqr3lbvHymTHCo9XS
I5yCjcs4lru+8IAfdVOMvy+lM39qCPJotejgMDtXjm/LHVs6EyvKD83Sv0bNtcPTv5cFfrbs/HtR
gx1PlS/dVCJdoRVF/dDc9ptohhYjXarGWY4BarbDQxc5xefUEnDW+e9XkibyfD56JZKhjr/hpVUA
5FQgfuFSvUeJ1JU94d+LEIfj6H99mUCOmzCgmHeNAT95WRwsQHQ+Gg24mO2uXdpeGmGrNYi4OZCx
LXyBfTXIJ2jW+X0o8unnVBDnSvbv0itWq5CbRUFOTQNm2MRKHyhEwGreO26Wfi8tChevrEQX2mut
BoRWIh9GH9YtucTtyHbwJgKVGwoGZLWENAnHqxdYF3IGqJn/767JBfI2WavKnVu9Z+ErZNKbfmHv
pmApaAaHkoQbaIBOfXstgfbviye+Vgg6kyFISehyt2hnD8pXCiOZ2AUVcWn6eAJemqpmO4WfHBRr
1WDAsjJcVBClcHUJ+kOkOm9bhxGkCH4+KvfKAL8wLv5HNohn+xIWIyDhDOZ2qiVPmqHWDwoR9pWg
+t8xCQ9XqwOszRopZ1yhBYHXb31JgEJ23GsHp0tPXy0Eo0TClA1E7PyZhdtWzoCIqfz943X50sNX
09/1DVEqAKSVjPLoZizmtX+l4S89ejXnz46lHap3shTm8CiZQkROmt3Hv/pSn67m+gxbP6BbwU4s
Jb1pRb+Pmoe2+NxuuBYKQkfpBhgyWWoK2xxRn1hsJ+k85qrYfurXr3WCmRfAM5Y5UToNMBsOtQG5
1HG9jXLEn4/fcGnpWLvjwYG3zTy4f+20bv9Q2byiPvEES4UvQF9tM8cHlEyMMap4/lTm2ji9sDKu
DfNyP8idkQ5yp2aqtmOdTUfSYHXsWE4S3EiGVxb6C6vUWkbozGCocvC9YbvJblrG77Ixu7XMbjzG
UC1ubjHullgPn7OthKf2fy/DU+E2Q8fqKEUm07Fbfa5cgfFjuKQfd9aFeRKs5reAVLdRgJrhItwH
jNTbzl7z/XOPXs3uWUxTXuUI7FQ/oJJ+0FjKlff48cMv9cNqfo+okFhARMzSygTfMhskzvgadj8q
5CqYpo/jPCSyuiamudRIqxm/wGqpG3sjkfvNXZDe5uE9a3V0TXd3YUFZiwojyL15UHrgkgLAQOOe
iGbr1OR9GAHwjT9urwufsBYODr7OdNCwCDXnSzyVX0h97eL/giaSr2WD3F8IXMZysSOzw8abqiwq
9jPwJ4hEoJ8AuWL2oOp1YGUO391lcqMvtm/rBhgCkfc/xWJbvusRoLdX7houfep5ifgrBzA5QMm6
tD8f19o+P5RAI8ptESjjJJ9ry3M//vUCLWXvh0QE6RAtjncMSz1PW7ioo0r94xdcCPjXKkOgQodl
zMywGWoYYpbZ+AC8zKnMAKd3QbVrrpVwXlg010JDhIweM6zCe0wB3D1ukMsi1zEoOPuKB1eSx5de
sloGTAAQOkj0w2YcLLjAFWDzizzMC3mJSHdl17z0jtVqAHQ63FkGFAMUdNlqkJC7fHwNfO8Pkilv
H/fJpVG1WgPqMgxdl2X9ZqSiikPHgaPNxN3tp56+lhvmIfho3GEwg0GBblyXLdjfgNx++/jpFxaY
tdoQZD4DlG/Tb3oXEBHpZ9Ck9REBSRS47o9fcaF51npD2VpS426632RwPfhqZAtHL98FVvbjx59P
Hf+breJrpeHiCdv0wwjX4xYDdOjgTu96dxTUT234XufhiwiuFQ9e+pTV9Eb5NzCeoddtZESqreee
yWrOVXO9C3N7bX/HLGULYEEdOGo5OHTeiTNIraOueR8I6tWK+ffHLXbpPauNfbANDOOCudtkRD1K
P3+oAnGjTHPPu/npXBB0ZWO59J7V9PZADXNYg56xhNy3uELGNdSjsmB1BTpLZ3lNlXKpV1ZT3FlM
1WSKwWcKtUxphHq+BIv8Nc+1SzNkNbsXlJ5kcmzBxjH0TSr+BVYX77XJr0SNF3782vdOVKKqa8MB
HoyAKnQoh3Z/yerNx119YfVbq78UKaG5rHE8q7NhEJu5HWaYiAIkVG1nn6p2y1tDr/nOX+jvtQVe
BkYkJwU+BcCGX7DSv0O+8HWkXo7sQ3gw07VKh0sfdf77vzZZI7Kg7328x6mQVGs8e5rMNCSlCPch
NFyfa7nVVC8LLCzhQttNaAAL7IsRG1TbjHHYU7Bks09dAPO1NCyC10NfAai+Gcth3FYiBJXNCdRt
PhP7uVm41ofNFfP9pbXthiAXEKNA4dfCi9sqF/fWH99IU19zx7vU/avpvoiKLzUyXZsoUg2IVeZY
lW6BKqH8PujVO8DDVw7wl/p/Nd91MANiC5T2RpYjkNDcy+NiMTpu/bGN28m9MncuzczVxM9AGGtJ
4eM1fSMSlZcE9yDFcGVX/M/97z/2rbVgdSDzkoEaiswJNMVBidvOmW3LvLYJ3G1vrUXVeOlMLx6f
DihnPkWSN1sYoLYxaQCNBnH6c+NjrenLGF41QDW+EU3/7rNQws7OPAEMeWdgEeg3n6vq52tNH64s
cDEwR9GWO14cjc6vWunnj+fqhRBg7ZdXEkqykjXBtvGHKuGNBdHQetk+66oB3NF8+AbFON2VVSa2
H7/xwthYS/qIgtZxgYvddskm5SUdIX194xOlwysLw6UXnP/+7zUOoFCcVUy0DUW4qbsmVu4nA0q2
2v5hZdf0M8WjR0p3i+zTCJT4zzXLagkAqUVmImjQLGfLrzBHaRKQ4sGVkXphJ/7PHdlfbQL7HRSR
zDVPJ1QLeLq81a15cP3gyoy81OSr+e56kFmxquIp/Dm2k0fvuZZfPm6X/6ht/jHZ/0fHB9cs0TLN
4eId/qHKer9hvD4chyyLHutufGVA2g+mPfntMu8mMQ77RvflYwmzpM1Qgf0LWmYNGu8wJorxLyzy
aVxE5TX/xAsr6loFqA1pClCoA1yt6OIVbErcCy5kgVSfNEcOQ5Gnj9vh0nvOW8dfPSid0vDQZv62
MqDco6x31n/ogMqdfV4tVtz1iHyuJR8o/c9d0b9a/fwz/npdMNNMj0WjNgKwaj0lREkFEG/tobAK
NEflEYxS0aB0D0hgGgU8ZuUCpnMMpm1GoeTrG1A1amV8UW0NyYsSfqxN1pF9p8Co/8GYhTQTh/yi
L+O5zW1rUVMiGbmJBHhVpxEIeeIfJvg+NFDVedaorxzFRfVzTXQLGjoFygh+RS58SVlRAUIPmHYP
nPd2XgwJ8nRuRgtkHY9qHDQyWTvxFITFkZUMJGctzFcv4EGs1NJ+b+uFv8NrHxXewdI4wQ0cuqss
LnDUXeJIT8Cqwo5MHI313btZRz1KUWc54dBXRZXT7bSXcfnDhsQ4R60LUEnjoG7lERIsf2c1V7vB
Fe097WbcJpYSRShLKEpAKyoGx9o6mKstsrtDnhSTzcHMXHgsuTwoES2vAgr0Fw0adjjlW+XrQx22
3nmKRSxR0k5TmmWsSvzCDeNwcBPl8w2jkTzA+GrchbqjW8hS09J4v00734LTXSQkmO6YbbZeDa17
NtrdPKpdQ4HsdseWJDIMks4tcCU5q0fh06RtftPupqhtE9dTl3CYJ4MBdwNnWFj6b6NG7LpGHaf5
Ec42iSYFyhhuqho7LhypRRnLAYaWtsbONcC6u/zBF7UrqdslQwfKePeWY8+pWvyvpr/vyultcn51
pPgNFsEbc95Q9HW3NPQ0hQZUYp3M1t32Cm0F47ABmiTzYxx/40TpT4+WPrVze4SfUty28iApWsy0
sT9/7SKTiqW7DcdvNhcntPkdqhUO3lS9udHoYXWYMIxnGXtyeUDZRAP2L1CHPQQbk6rlI3S+cPjK
/Ho/RShEnpyxO5G+50nIsvokaJ7tIMAGh9svVXvgxmNzirGJGuYckFYHSci2nyM0fGfSeWmiE5rW
jS12PXwDrmfrmv9iMz10enoqisEHLtU7Vq26zWaeBAU7jUJt3Tm8o9n4vR3zr4UY/zDfU7DMNikq
BsFwjiyKch3xArL689B3D96CIdc0LA5xSbbRSrzVi/eTaOcFd+Fv3RLdqUAm9WxvBndKhUO/WubD
+7maExco2U3QiNcQhjkoiU5L2p+ULDEuqvGXYwsAor1ow2WTZsNTFeaIH7e5ge/T6KG2fWZ7V3bf
yog8MclSbtognmvzyBYY2UbTnUdfiB9sASLYTIV3q2mAiyQefR2tuotc9ZiDpzEX060Kwo1nRiAi
mtSpSlw4HJgfbR1CTkpUBg7b3amD/ZDo2jQX7qF2iz0MLTZyCPeWTDu4ldzkQsdNQW6avL9HhUqe
1rLeDCI/AKSYyFJ+x3SLF5Xd5/n8krldCo5espDv5RI8BKiLc/wghp4umbHfYxkUkLxp/LmIopOE
tZwbjjHR97yu9/0CTGJpNtBxPgwdEPS+OQHeHEujN4D+bCwoC6SLirQd1H0u2/2g/gT+L8rKb6jP
2WkZokoNUWPpHWnWJX7LX6gUONGKmFUHE8knGtKDa0C7yXGsAgtmR3lbpKhUvKXM3ZbgCcWNRJ+G
rVWA3XoiHmj4NpNiG471AwMoNzYje4NVNpJs4Rs15rScQRDTeMyJvp0juW0BKIgrV9vzivEMKtaD
tss+z+hTNWErFTOKEFGbinCeRvmGu8EDdiN4wliPxTXzzNYf3GwfCJBEIx+1GqarACNQCwbFkI44
O6eTD4543sNfbgCI+PtSZvoJ/LbIxLqflmwzDFQ/DwXum2JIaYKHnob8qZimKIwDq4cnTeScNqJG
95etSnqJIvE5++3NbZto2I34Cf7tUD+N1ew8cDLAN1k2wKHuCodgXlduh+p4EZbBTnImXngFFkZC
vagGtECooIl9D43zLbJgncYoSoCPuCx4AMB7ZrI+Dlk/PPNx1N+qKIfHLeFYUtMFdmp1PApTbfzO
lSoJOZv6Gyvn+SGDNS7bzBn0REev9tXPEJfir2GALFvdtuzEee/c0anmSWYVQqixmXK97aahdTYV
iRDOeAspd5UDpDwDYX0XzFx+h40vzRNI/evXWovhXPXPEzEu+jazEijkqtIHQfHElE7K1QemmsFL
qwwOpwe/mMfo1lQZKf/4jtcNj6So+NOUR9ChUOUoFvfGMT+7SUw/s4zqb2HZu1gmDD9MuDe9g6Hf
PG0Mdv0/szIjSZvORHcopnotq8i56QMQ+TZ913iYYqMD5rHqQtSPQovFjpzU3jbrB91uC9VHWMsH
+k3SsPi+ZKLGtFHYMJ/6rqsPfUDkU7t47q88hwEFiE9iYrdjFTXvedUxdwMk1PAdJZHTH1kVbZrZ
vEwXpdmhdXx+KuVEfzM6coN+ZPU+J+58kujFHyVkS7CN69vTCI7or8y1PX9YtIp2HTamh4r7zSM8
O/TTXDXNng9RiznI/VAnfe0jx5cBXb/P6ik8LCIn8cir8EXiUZilQYu4gXfL1w66i+IYUh8A9aKR
KaAuP1rCO70pJyb9xzpq5fczEBKsbeRFf/UOHbbdEHX00HfgOdwPcBqeUjViI25mXmN+8UhjY5q5
uvenuts4oJh9Edazr1VIpq+8c4PnuifVETcA3lZqbXemF3ILB266j7xgPmHBHH/6o9N2QFHYIi37
PtzzHL9pnqFfOwORkygKnS/ejJKM2S8g6A3Qilg/wC9PsM2NX9uJ6CKti9kbcRUUROx2EWPlJbKv
1fu0NNWDV3QzvNFHcaOtDV4DlleJIwRJILNkifWIxlsa7GA4AYoQtNCSwS3rjy9wN4P1LtTAuuxs
07TtSYacTMmiWyy986SYeYRLyOQkqJ5r3oZpDF0WI3YMX9so4i9KZq64awArzlFeDLbbm4YvtUxB
JCRBEro5GQ/lJKm3mTQCnCyeFoBF9hMqs+fNgiotJ17GyTx40P92MZmCqZvBI4dT2BY26bhtFaWb
53FghM3eFQaqdWJXLarJ4TsZDOOwmSuDlORBcdsP7cZQuLFUykKEFQksEA8SlmNVUvolNrEorBIt
dVe1CUB3TjcmjXHEEHPuUYqAV7NHWRT0h2L5kweXoKTPGyfDgbPJngBlGsfYY5mPtc8G1fM00Vwj
AAzzvDnkGRS6iy88BDCZI8km8ObeSVyE2OqGadaadMAq+KjbPJO3tii9JJqWqd1W82TmBIhh1/mJ
gGeY79wqj+guCr2AFgkqdDS/DQMbDX+GAQjDJ1s6KMCwpOujo6aWtBzSIlgoL8lIq0jeSDWA8V5z
QHvr2NT90N3akc53WGPCeUtlQdTGysqJjs1gPScF6pG5j7YRFk5maOzvBqnEEDEiHV1wwnr2FeCA
Ykzykllk91VV/Myn81HOBjSMdrxqdB1LeGYtsaupfnFLhBbpJDKwpSs1LV7acQSMlYtAHvJMLaNT
BM+6OdWZ8Za7ogUs6mEs+DRs+Awo9iYELHBCm0/5tCmrcA5SYVlb7nUGj990rrX8gzKUodibihTN
C/pmhncM4I5DwqRwhyTDhB8Tt7EwUsvdDgEWgUISOlpQIEvccY5+tkWdadAlqJmt2Q2nfaj2GoUn
Qwq22MJPAC0Gb6DUY/ExcyHqjTa+U8WjQRH91tpx9I5OZ5H68ty65yncK8Ni37X10KReIyY/lpSg
DSkXyw8HDmgqLqZFZBtvof17bhmJQNbxfPVrqYV8wcTy6rSBs/Z92LFiQfrZdjqBpUxF4xElVPow
9EPgJqGNlEnA+AvEFkXG9XyHipwuTPBfHf6rL7k2CYo2cPI2vB2/AkqJpTuDTdHbYvj03odseWkl
UX0yRAWM+NAxod6DbTcHSTAXDhwYSrqcUPKRb3uUzHapGcMg3BbCKJEuZ3uDGGODDLsodwY/rasy
c28YiuW9GPVe+Dc5oBLy4MB9qd1MkZmbdJhCQGbwRFtuGXAkkEJ2mHjkmDdtwX57Xo+DjYer1R9Z
JS1OBSVzfhd+w+ad8avR2XMJWuMeuITpSyb90qRKUVmeLfWpGwcVxfKW+0VWpdSXDb8ntsxOpB6d
I7Rey69IEVg+WHgFjDB+iBLIDBHfwRA/tMc8tJxum55kXgwfVfaK9SKvthn1FfyLVTie6qYPfs4I
i3Qs0JkinUjG/+hgUsspl6YZ9gH36XMLUES4kYSDTmgn1Y8nbEFLFuuo9qd0JkPtJw7CjGwvuiqH
qI0MAU3mfAzelrYMPZSIiyZARXfUlXGIXqR7wRwEWjk8AsbbghYBuRlZiRE7KV6a7dISTE7cH/Lo
xPrMrbd6zJspzTOH1hvCINPcOmZ2QxyI8GycIGpIp4sFSzq81LIG1sxjSbMYVyDRfBKT23YJSg35
spk7v1+wm1aqe4Tr+7gk5eKOOaSZLq22LGcZSQMIuoI4cJzlRZZdlKXYS3so+nlIvp1H5QMKk+C1
XjiVIUfk0/yf51CTxgjIeR930s2GPZY4iJeFiAqTRGFpIOnmlNAYlUd+GS+ZR7JdObcm2AVdBJWA
tWi42Cvm4a1TVdenvYX1Z9p3Gr4YHasgxfcVgq5jWYjOTTm2nyENfNH2t5i6rD/mA0r4IIh0QXbz
sCu9BuEkdMJxoMTJlUbZQ90LVxz12Ww1DjIoJ5NO8+59aYfMRx4jMHdhmxFEn1OHIat8McGkNsCF
VeIGfIbje66jt4H1s445znDVocxyHWwWzHeV8EIGD6CC9t/m6Vwc7qhBv1jHeF/KGToo4ThFHzfE
egHSJ7mL3A+M0v2DloiScPQFqwlrTUjyZ2T8lITQrVwgPWC5v8i7wNFOF88A0rcZ0kN9MOmYLOa8
Dlg/k0sZF5k6r9J2GJn3DdzHFmkUMMPL8rFwh46A5mzOe+fgNL07bD30Tf/TdXpaTHFveVPe2KnL
hYonwKCjPVxDkNydYAORnzxszOoxygfr31nE392XTmHxPIz9YqPdUMHPOm0szeZbBtr2A6xs8+65
NibDTcuMm3sGWxlEeb+E5JV/s4x16J6Qd2qzreYObY5NPnAV4qyuelvEdmIh/9XJXKp7wuCYcZig
Sm3vauv3EmX2AKviuBTNcWPbiBwIi7r+3usaR/+kcgrVra9Yh9SWFpUSv41t2/p2gGxEoTxgzpdv
mUOK/osqK0+cUPlZsAPch3x1N7QU1OtNObjKRzGLw7I/C0BBEw617Ti8jcBxS8SgIeHFURT9bPYG
yiGax6hYGN1NZ+AUE48YGfRJIwg5Mlqx5oBb8pHeuUYCpp20xCkR4qFewqZNFcAJDYgV+wd5iQrb
LjCavYkrFMozbN6Sql8lrWr7hZsQ6Nc8lIo8ebifcd9dFEDQg+dwJAH6FtPxLQ8h6S7ioKxL+TZC
p+4ggmJNOdmkawLeHogzussbzK9Ff8iM6Om9XmxHdqAaTw9B3etDh2uW8RZnBF/8YGPtZy9u67H+
xZ1mSLix/joDGt2yfEFCzSwGfrWx8MnSunGjtVPdh0G/TL8d8BsZRDlEo2o0zSItPZUENh/8G5lp
Or+VbWDyY89CVKggw2t1FOfoq3KrlczDP14/ZOQZR+hs2o6ItccHlzih8+x2NMyOTaWK9i6SXrmk
wShc/UXBjAGHSGgaAY+JOx81J+FdsWArtTF8YdWS1tZdJi8JuwibHRZ3xz30WedWCrezbujXcYgw
bkQ6BRRBHDoY8qJ8n3vW1/sJCmue+kI4Zard0GRvyjcWiQ42uVVzMqIRNIrBEpkM1KJ+j2UNsipD
bjwi+XhPtAtz+cWIMHqeDIXjWkhK0T87rA4x7ALXgSBT+qKAu7HHFmRNsfwvN0bVtTMhtee1CneJ
eVngH3i8a+962eK3nBWwZX7XAOlsnhGZ0tzEvMAaeoTZXtFDoqHPK0HeIhnqJ0BF+mzTuhk1CYAn
Q/lSlBCIVLd6yNo5QqYFA++bwURj39qinRkyei52b5YEitXuC2zEZsXSvA88LImBPyqU4LiuQVbT
Gdtq3JUTZsN3z23tuKVBqUiCUK6bjk6d9wXCoXy4jRAv2z5mRFfjMVQ2lHVS+RUulS2keH3KQkKG
vdPNi3eD++fA++qyyAxuPKiMjI/wRi76KrEdfFFuudOc4Yu4Zvfnl9Ii1LZJlakC19RsBsZ+h/CQ
Q5rS4xbsvqF+xu4EyyP7QGgxF1AreZ1QUPsw+L118ahNmW8jRD/BDkVmeY8QRXV9sfUqLQuNvYpI
ZDrCutJejax22drb0UxRHiOkZnLjFqRx8WF9H21Q7jZgJJ6TGMAi+J3ZeFPUm73iykF+lTV9jiDJ
wMxDnPOiY4fzXUzzWtIv0i6muxl73+VHmE8MCxIFukEUocuoSvvMk+wIQSJrN0grtL+zpWLhESFq
5Z4Af+r6bbnUU4F9HJ7Fx8wsoklzCk3jE+lozt7mynPCBGGYQ/dGGslvjSMnB3SRmc4HGnklkiSS
FNF9wwaGVFvvDN6GMZanpCFsD1ezvtwumAYwuMfdNq6eK2LEPpfe2CQedYWPUryulHe16/XfILjA
uTIrkPFIK9E1/nbGfXX2f8ydyZLjxpamX+Wa1gUVZsDNSrUASJAMkjHPG1hkZiQmBxzz9PT9UVJ3
XWVfSV21ajNtQpExkYDjnH/clsmkuNvLgb0SyZU9BVrulutdTD24saXN24eyAMFotsMSW+IRa+og
D96qp9m3frXBGwobT24Qc4v2bzrWEjNSuRP394XHEvDkGYa7PqTG6hhRMrI4H6hCQ46BHaOm76Sy
rZLJ3u6R2euzC5hKjoXGU74Vemh149I/AzqtwzW+NsvYpJWexZFry/FU+vPcHSwil7p9hpeyvAHo
am9UtiTFVs6OIaIuIfst4gGndRt7JKmFYvLV18OuYxROg0lJMW281tfHb9VQu8UWRvgiS4FH6Vnh
fKf9DhBV5BFDTD8HGN2s6hj3HH77tPIm46xyzdefZ6UJ77lwCnGw1QBOCqiWbD0vQc0yL1ZinxIe
I3FYtFXmbfJZOVjk5nbNwQdoOdtDDmlVQH5XWV23mQszMyrN5bxuhxkckTPjxZ0IHX/2Jw7HVwIw
WV4D5fkpORtsT8WmXiw8l6mQ9qvMeMZvY4Ko7gdSRpg3hBynOzTmhXrWvcx5ZmlhB5nTHixTxJY0
r6emTOLvdAHN8ZMvkvGjzYil2A5zMpW7AZ7pon+HXTn2s+eCS4+un5zigTH7WDi+3zEmxKp6mt0S
nMM2y8R8cqdkqe1AFEtsO4HMLG34KNLFV/vMqIsYG7qeTnsbVP/7YC0WZ56xFl0cYN2fWygUFKpt
gLJG3gwibc8DXzsFk7QWNBx0at9OlQt2L8mUu0/aEqpljIdDtfTetU672J1pDJN1Z04mlIDpjD5Y
qNs6xRXe2LUBdvGsz06k685fBnEqdd95d1mWI2ecl8hOAe3I/QQWNlOg2l50UAcGkViNg1LfFlN3
gjkga2Vpi7OPQyty+X+b3l39Td0t2JMnSWPlaqFgq/LW2k2lJUApjflOoS94GxA9oDzQKr4Q/dB1
KoUEOB7KxypecFXgbf20kzm9Mmsopzpe3+J5GbdUWVVT4NYi/rQGP3vPZreINK/pWUimNdLSzDy5
KTBLsPLkPRe+sHq4odKxIuKRxqNm69ahqkzSn5bGpv4Oo2uYCBF/8HZq73ksyhiUhur1qSJdejZX
BDNpbbTfnbSiHthZh+pJH/ryRsl23umey0qVKrucI81sx5wHQ1KbYeIrGDc7oaIVmbO9bIXn6Fdo
tJ2Dbo7Z3sysepe6jcTi6JSvdbNOUTaJZptnfJsgx92bgQ7bVg6ZNa8HbSn9IgRC1kn+TIrrspP9
SZgq3+fVANRCcl+znZTVbGwmlyQwhpUO6bpkHRjaTrtx6kI/6/gHTsCfxnYxLyBZvxoPdl9mWx4r
/rE0DQPAK7fEt7x0WVydZtEjwyjjiC4X98Fbs+ymqF1iJE3T25TWXHiB3U/rVesZ8zaTUmypzqvI
30wcK+yrys0DvbHI7VW9Ljhex6UgB0FYNm0bXb5bVIkjbeTa+dIlPYbCDDhOsKYFgpDErUpMQMF4
9u9Zkp3XNE8yseFIkDIUrm3cOlrq+4Ex1t7XTCOVDOp5ZKtbpJRBW8x+wD5R0fYkxnRTIB566EWr
j/gnTPWhWdpyhj+I30U+O4d89evbknS2YdsQmrgpmn7dtDnN67Or6WdK2qrvZnLhshTv81xPPDV9
BmfWTscaD2D8JoqqCSgC1tYi4j6oh2QFkqpJbyeNSA7XPLwpdTR8M9nnRu892lI3j1aZdfitZbKE
njH6xqUgExyyKhzkrBJjIs5HZ9qMdDSd2tTz3hd/qc9xDo2WFqV3ZWqLoYKYIf0UI/LbLiSlXSUr
KckklsLBSsLOwkJlyXk0PeMNSJ6ls1Ve8s2XSR4KS182PVvHUfON7tZnY3lNbUW8vUbGg4UJJ7Pk
snFz42JuAu2zg5Ko/lNBEeIYLFXH6GJbROBrupc+5ZqyruvML5qgTd3xFHveckibaoRb4JF/F1uG
9qBbk9dFfqxgTonpb6Bz5NTvwd4uYKupGGU61Z475rB9XxbT9eha6m7KnQw0GJbUMIk9mursbPeI
6weeBTvHmB0kh9l61NYV7RIor+lwFeYyYwJWVg6EL40o9518DFq6UsJyqctj57dDNHbza9KhG9YB
Y9gWav/gYs++XdfkI1nGGYlZSn533jg7bcIbX0z+GCJG6LcDfN5OF/YQ1jxfT/kooX1X7bnnx2wL
NhWdxqgvK0P3i0I6FGYYgfETxmVkOCuNqzhVgtbv3D1xiVDbmqREWE8XtWuk10YSE+z1ME4loEoX
XxnObH2f40q7xhp7mXVbd/qyTL1+NVS5Dn3v61tRrOmuHUbzksoy3C5+Pl67njDBdErbl4Gu8mrj
OroRsHlam84r1Wn2lPvcZPDbOHPaPfC32BMi2t661TofhCYydrW1ZBgS/YNKKYdtkxHGaM3S5dOz
xBAJ9Onh4ldTWLGdht5A84VjCVznbaLttbGpA90TBo9YPQUEW9R3Qw0PPiXruOgNFaWg9Y+JXPyg
SUB0Aw7CGNIcNNVsk3uTB22km7DpweqlRnYNgNfQsqLnKj1XREk5tzy62zoiw/S1YydOlg1xeGm/
s9sy448e1xyDb1AMqZ1YWyYpxzzMQHfuq6Pn1L4nrr4M13phz9rrLLVFRX3ujo0B1xrPyb3y+jk+
W7Qnsd9jqk3Gw8h538sNnOCi0wSrgKA2a4XAEuA0sb2pDPB7V4Q/e05SfPNrxst3AmDHZds6Pr31
xHUtvEV+hnIhA5vYtd4AgMHQTgPoiUVmzs68BqW5XTvqWW0kGTFncNB2Xm8c/ZmcvyfbAkm6WmZt
ZsJvxsrJ9ktTpfmdq9lJ/p32dHyIulu1tG31MFPyK1uT7KzAWFo1coVnBGeOfdMYQ5AmBL08IbWQ
7i5GTrIeTGz43jElayLn4d91VnGOvdjPH1d9setPLx2S8tMWo5JZYAjusu+VPVolU/xEg0skxtY1
N3O/6hYNFiZNJVOz1CpHPzAWcu/6wmn3VZ7XBVGFQJF5qDIOdRXSDd2t+5FNprxL13iad0roU4Uu
wEzjY5ukdfpGpm5rf52Qs9Ya4LRU8X3VZejAgqqSvs0Klk6edlm2C+9rCQswD3tGqaVHaqST1H2j
2zMcGkizPqt9RwVADYon4+FdM+e+OHOtFs1+pRxgQbleQ0Y6oKvim6gtcnDLyuR6LultSELLcSr9
udG6Ev5vMZZBIxRBzcUHGFbDw4BmI9LsG49k9r1pN01/MHiQ109ibmnHvZK6zcLZyaGuDrwDlLls
jFybLYUrSanmGwF2XXk1xwyZWaCxKzUvlqxK7+QoQ1ufiaw02rOp5l5uuTB4W0PUolz9vuCDaqNs
Vq9NTsLAdOXqc24/qdbgZAqKxJHGpy7WNnviTlTjA+axS6t4ErtOe2USyYH6wKXGC1TaX4T3po08
ut4JDrbLR3JVFoMHa6u64dnXgabRr4B5bjWPq/rWUCQN3zlW1tVlwIAfL4AEetXLMyttox0V+VTL
9ZoIuZy8uZYN2Xj+UPfdZWWl9ceS+pA8m2tcddsq1ouKA37UzFsbgkZ5AZyn5R2J1lnqaLLIoo9S
RdUs53NduMO5cR3lyIA5d9UYTGRcZIe8693l6ziC6zKfe91sPGpdooZ9ak8eEmX4NneN6J9P4v1i
Vx4wKIT7ajwRtSgqdCeOXVyp1JpHOOGhn56Er8uyDjXh6kl1KLuJaTErFtFfxZnlWYG1OkSGpGwe
9R30TA0Y2vhlbMHyOZATDcBikVfmtsMb1jnXctAnMZ156xDdRV1K2rgdOV4m5xetXAgeCVKjt9QQ
AUaN4BdqdY3iPU07maOjHRPuzXyJk+SGubqbFoQmlsuMYxfgfx4SMSUWdyvaNeFedUBYWDkRU6ga
0Uta52RTAT0N/o0UAlD9gIyuhixYrdxru00yikFfAsh2f8i3k2cP/iNpJmUJKtHaQ/FcayiZbsFS
2uYub/PY/wQ0FuODU2SW85Qa3CCP9TIUxr2vs+BzP6eEkn0hoT2eZzSaZQfERUDG7Fsb3XF7/zjV
45ycirTw3ZNhr1lzp9cD+ZlSzem0lbKTDbS8rsd6WFT10B2XzF/ys2ciP7mLnXqaX5ahTnP4386G
4h5KH0a560knKB3dGx9XiTksvAi4nVOa2qv+zTcufpU9UH3hQfDHS4uoQ2rovHxzqPeNlTl2ZFLM
O30R3WTnUFMito9NXIyIPmqrc6bxgFQlERzCru7EQU/zkwF0Cindhm3dJXPYShZgALwVPdkVwgt7
OC+UblXJTYXVpDh1Tjv4z00L+BLYc7mobTP0/bQlo7SqtlWx6Cf0EPp9LlNEMqJF+LXJDG1+L7Ue
vdE8gb5vq4mNKdbW5MGCcacgbCnhikV2ryWcNSCwpjnB4FQGyyDawep4wUgONnDZQmbsYBe7ieu8
CYYeA+MVSJglj4vpA9v0Y2MpINXY7DfuMiEunM1aAxCXiePwiAAcu21NsnWuBbC/uK1L8IkxtDsK
I5IbFiivLU/kMroL1WG1vqx6SMGYqz2ZUzJ/qSXXmRumPTq7aw2eAS3NOkq1QR81xYHmZexT5uU6
leFIzdbJV+nKfiFZ7CkaznUkKC7VC6Eu+BtZLSr32yhFot8BddppJBF0vQhJEMdNAv2s2G9FPW1Q
b1Ro/dqFUZGuKNOEf4xNJCCBwi1cc1Q6mcH5JefJexdOWqxP0HZgv92CCcxexDQ+JoZVv9OcqW5F
Ivid2Gq86TpfvcrfW/j4smtUpV4RjhW/zm61eKLvitxrnFPh8vcErMide59WhrYEcbl2+t7mCQM/
lnXsM4mcptdas2N5LprYeGkly2aY5J3WBLkZD+aNwWIlT02b2tWt0i0v35Fa0SLFKNEqXMciteKw
7TJVfytoJAFIngn22qsmK3BfNw07EFxzLXdenzjurTYjLg2dxptQNsEtqXqjHJpawr50SqJlGOA5
hAvHfbBrT3+D4i9z4JnajQM5FQMpdBo2oGCoEiPbtE4Ts2G46/Jg+6pR4epZaxHGoH5usHCV6odF
xM5L7tkEvqW2BuSp4QzQIofDnNzWxhhfK68DcUprxEZe4HZLWhRBV+aOuRvUrKaHgpTMJGDzJOze
5rmpRSlGee/OqfxU2zGgcr9mcx6P2zWzsi/rOs/1FlQ71gOHcAV9X8m+Xr9ybOVx6Nr8xdu2T0EJ
CO01zG1SUMp9jlXH/9eWpnxzl74rtrHDfSP1EmkEsmMdKSRsJFrFtBvWUIeLEVseG7O3oVBj+O7G
TW+fedcKFo88T7/Z0qDDA+1g0oS56xRmOLXjUoUcbzGASAnqF7Jgt/nVIpzB+z5PjXkc3NTjuVJl
MCZIsRf3zh85DTeNPZnpxoeOGY/O7M7JplPATVu1ZPbRpgEKarVQK0/HprvM3JbuKnQxZtH4oazW
cuIXBsE/eIZ058Bjn+oeefCY+SZtXWnf1C06pFAyFcF3l3yBjmCmsx7Xjk0qLM1ySvaO0vQvvlTd
G88Cy4hsiVYzJC1/KLZWn9THYUb3u1G9NssQ6kbcIKArtWAy1vxzqD1VBkVaL+J2Rcr4jfo/1h7P
7YjvDXtHoZrVS58molR4tA2osdOR0YH46PdWSUQBwKzToLk1Wp1yXjmR+HYaTHfRcSZw/G3tNR4v
83pv2JssE907T5w8j0CQbYR1rmZ+S2cKG5GETp2b74YeKD4k4EvIY0u7C2FHE9aGTZIMmrktp2lt
ac9Y2iPpOqM6GIm2fGkrmzFgWRp2MVbwNb3hjJfJlTJSHm2TYZbeBpVCPjBYQdBzvXjVfKOhFfTD
UivQydEvPJ4FK5Nbbto0b9f31CvsO2oA0k83mQHaggYjXxkaGLj6jwGu1L/kSlLTN9O4hj90GFGs
UQGUtI9jIXT3KgZ4hy5bSy1s884bUcL4lvuA9xMKUllLWlHm2PhrPb9pM8+lQBMq7pYgcbMuPs11
19TPc4M/1GdatsS0NUrQ5JmlFdYXvrsH6s4Dh4cxlL0dMwhXAVryAV/mpA+qEdtqtt30rXOGBR+W
MpSRNcSwcTyDrSQI3mKqHr1RMzatlRbjsvk30tgF1LXn71DIy5BHxIoY1vTQryR0dzd981hZ1AQ5
yzDc9Yumb8s0g7LuNGdLSw76ekYd9EhafTst9bs++30EMTPc64UrjuC649sUm+JWTrpRBPo6guIU
erFNateImsZc9giBqrtVkq88dmjfdc/Qg1wTTpj7C6BuD82BVk07DQhU7ty2d0KtQyyT5SW0vaoH
ixaO+oLfKnsPGFU/40KvH8axHDdpMnjHhsnGCiSqCZBewA85zRNYeNY+I68aaBGaOvoE3XJvjXX8
ZK9JEvm6USEHtpdgZGsJ+tYB7VB2erV6DBtGUqtnqYvmJdGKOWjsxKjh19SCXNcCJ1VWEcrR0MLZ
B1fznNQNu7ho0UTP5xVTTcBKvG5iAL9be5jnxwY1J5mPWbz/t3b1ZR1XltwjYbNpQk7ixAqatnFQ
d4qck+WvbS6/+mb+lfHkB/Ooy+BdqqqT2z5K9rj69iIyn/Wt6Yb21twxpAd2gCFzV2zGMD6aR3+P
rW9rf61DjiSCt//m9/gTw9SPqcuOtMYZTkRu4+RV97li0+OIju+v/8g/MzCa1h/dNYpaCRFnnhcZ
HIxbF8EpFaEqQ+NJuXGQQsq9oHU1Dr7RDFvGvCKoK7zGE5GVKvCQI+/7AskXG9Tf/04Xr9a/euF/
MKBRmEKD+oITUEyt2UWy9+30VvFEB3c12bkCAOnV2RMNT57w2CfeECJpSEUICayGv3ll/szl9IM/
NZnXfs601ovYKemOzlJ3PnsxYm8GKHuPstT1D3/9HvzZG/yDZa1tuqWzLcuNVkA974EYzbzcGCUy
hX2RKejTv/4xf+KM+zGmGpK9EeVkOhGEgolSyKi2Dczm/+yP+DGhum6dsSOR0olGr0SxYAAFJGXg
1X9XMvAnL9KPEdV9kzRlncTkF4FJBDhkDrHIrwmc/bu8uD97eX6wmfWYP5E6uk7k280WDyjaamzV
f3Mx/dk3/+EoiWe4VYdlP0oQCgR+O3JCpkC2/7N39vJT/8khZxa1hW6X18ZcSzfweuDRblUPf/3N
/8QQbvxwQLitUU64/rlsUlDbb12VXYYzdyGCFdYA70s9YBoHs+qd+vqvf+SfvVo/3P+pnwCW0QsV
ARg7L3bTdte5AeX619/919/8Xxwvxg93tpcvljsuiR0Nedx4205vhArpwXKKb25ZMRnFjZ/0iB/r
zryBuFvzN6Nb9XjjmrmVHFM7r5NHm18r28BGTlry29v4739IaO7+8z/4+KuqlzZLYHP/+OF/PqqS
//7j8jX/59/88E92n+r6o/zsfvxHf/gavu/vP3fz0X/84YNt1Wf9cjd8tsv9ZzfI/tfvn3yqy7/8
f/3kPz5//S6PS/35y09f4c/7y3dLkBr/9PunDt9++cl0uOD//Z+//++fvPwBv/z08tn1/wg+quL/
+prPj67/5SfL+dlhKfJAOUmf8rxLO8rE1/AZ+2c4BBORh4uYRuDu/OkflWIX4lPmz45jmqT56r5t
e6bLDd2p4ddPGT9btmn6Pt9S/Pap//273f52gfz2dvBa/P7xP6qhvMWa03e//OT8Gr7wXxeSZzq6
Y6L4FeSy+6Zp2D/c3WMjZ3yc3M5j29Rfhaqnl45tPMoMsz0kDC1N0GjJo/T1+crCNHAW0lsif82+
jXUKqTNAwebG2H5Z+ft3jaGVV05lyEgp09z76VBZG9BQ9p2UZQ25JhCgu5WxZ8lN63Ygoi69t8wc
TYEonLiBK7LEpQJ6JiVyXqevRbx8OqOOOWgp17DEkUhCs/NUopEJDNwfLAHyAzvoxzIOn+5SvWky
OWrevO0WTLCNfy5cN2r9/L6rMG/Z8wNw6qdJpQ8yt/081EHeVKei9vdDrB3zaXia6/xRR8sZpKlz
mvBb9RUt8e6wadb6rFTyjA4cMaR+5ja8VjChzKjaO8LYEtzfeDcMdXLbgTWr9c8+/zfMJ+PF9+3t
5IuD5XXjxrX73TL0N4YTs5Xm9UdtT08Dr57JbC0mP3Iwfpmsu0Gce/dlVZ+MdbwnP3ePu/3GlNkJ
S91rls73ld8fXVNFc9dE4C3beKq+AH9vkfRH2rCc1gwuG91rAHp4MEtTBYOP6hB1GOToqB8y1/4s
1n43yOLOXmB4qq+Z9eG7r+jONmPhH6Slbdxp2LsCqGUir2zSN6aV79fSeADd2lAq+8DlD+jiPM5j
v9Pz4m6Ocd9Xw4konANanuuSoyiQno7yvna+LMCQHhHBWR4fm+yiJxr7kBrRTWbzI0Z76xBDghF4
p3LraZ7TU2WhjnMtBEn6uu9b6BMoUAwR+ywrX/0cby16uywfDl25fqmX7oAn5Upk9c725wPlBFeU
HW/MSvsAoHlt0nITo8BiwQvlYB9GvJGZlx86e3gmvX4DMbcr1HLjlVpE+d4OmflhSEiAZyWpA3Mw
Tj1poEMJni+LC/2eI/GEuh52ukQo2utPeg2aaAry93o44iDus7e01gHdrZ3bxnfS7BBu9saV41+c
0HEc1LPzVTP8e30cabVZRcChfOcJSlA004E20d48S39s5+mYqOasaUS763MnAh4DnPPsTAG8M9Qb
wZK1flx858ugFvKHXBU1UruvUntvOMIOx2H+RIV9XY7efbei7XXKt6W36RFvH/OmSRBZqDej8iBL
5A2swNVseO9IoewgHcXb4M6HRMZ3vu4yWRMPktCO2A3djr3oEKvi+1yU31pj4ZWyAWVIvHyHhMNu
3DpEfmOEXC+uKEfld0Mpb9O2QsWkZJAhxAnLyfqGAXgn5u7DVMsR9PjOIyKKUXl+LJKVnq0EQ2Is
6hN+7dvBtjoI7fFYsUwRa8lY7zjN01o118VaHVpP7sli4b6Qt5iB63COJdM/eyRzaZNQ2lhaB7SM
7YGTIblRuv4mff8q7uXDmNj7bOy9cCaO8NDGS3PbKT8+1a125yY0WvXViiUK67MyLBktefYCgSbZ
9+buhDxdPyKcSfbNasbXVqLV0WBqwxC0Q6ruyj4bbwv6HzYYtW9dHb2S1qMqHeJ177Taa+bwd/QM
ccfKGwGGm+IJNRJuaQyYWMbKqF10Noh+vlF+2WJBhNv3Yapw21xORD3bFPbi4OteiG9Y8jfhFudO
oBlJtf5N9nwnuwQUipO+j7iTwRxklyMXdtVb4VQ31cy5YBS9u/HS4tNb1NntMQmwxEPSOu5xwAwS
mp6Otic7T2zIQSqtx3EV7nmwyZwbV+vrWtRtOGrzXnlIz/tmvMZ5eCcs73a8eIfLcqYDxsve8nEm
lYPQ84Don0M3GE9pRfmW4Oo8iUXg7jDVdVUmT55h36JFO+OBzENUtFci7dvNEA9OJEUJxKhfU4i5
04zlo0qp9UycYiMKeEkStenQWM3v4vKYqPXyVS1IgzOSJVwNsn6Ur/lqfesS+4GiqSd/bu96S9tP
efMV0eo7kQlRuoovKFrzLWKLo9enuO9SjKk3QwGmN8jSPE+TluHaK0gGtu2dDgC8Xzy8Pq6TP9gG
QntrarIQjvgaWP4Cvq5v7dBiyPAyAbAJFjr503TKKpG/cC+cE2tEsI9r9mr0+ULP9pJTO2Q3gCHY
C4Ru4GHv/Oo7ej0vgtLFZufjEYvpzEVyjTQK/8Kr3vFs6bl3pNS/1+U0htjMX7VqxPjjoPRJiy09
OWJvtwV/nvMgiMfcLSjsOebramMXzoeGFj/ACjbgFm9eeAGv+94ksb++L+Jyi6HT3FhivHKAwAlo
GHe4mfCFuZPDCgvXl6KbDODRP8w4ydjS7HuYWkCGEsEfb/CYx1cmUdpB3K2nYiqfRV2ePawZhulA
vzuP1sDRV+Ee2OoNAFAnucG4Cbe4ttJN1c32JkZOHqRry/PKnIdrhlQvyCbV8i01k7piclOy7GsD
7h2ssLGR05g4pZarku300n5e3yxzmm16pd137dqcdFNMJvNPbp9SojGu7Tp1vrmd9F9mB5P3JIrp
wBphP+ElTo69E7+mJthpvcI55za/LwB+1pCMkU2Xy65BDWspod0Uma/vxWjsjUy/Q5t8chfOR1I2
XtEe/V7L8d8avM/ZV1hi9b3/caz+wyT+r8fz/w8nb+MS1Pjnk/f5Q2b/PHT/+s9/G7rtn02bJgXB
8OwbqMkdtrDfhm7NMPkcQ7cQDOMMvJew2d+nbpPZ9/cp29B/5qHo6MJFZWpYNjHR/40p23N/DdH7
rzHb8RzXFMzXtmlx3mFb/2FD11CSpKrsohi9RtgbECyM5DyGaL7gtEcmHr8VAPA7fWVKIgsRk3eQ
Aw5t8jX9kutEYfluvMUOelgrV9sIo/CiqZnDxBxd4s8f27rPQs1ct2MuucbSyYxMR205+r7IUhSH
0Y/f8lXvdzPio0MyP6WyDNc8b+9E61RBnxr3rUYY+VohnGp0GjpAcrAGwBq1c5T6M3hFP8ptm6MD
WNIXralMpn38XYORfV1LZzwrs5cRNnZuBH2e0WCJ73NPX5ljXPJjvLNOXNXDJbYgzZr32W/Kq9y1
AcJtP8JrgssgZ02Vqxu6yk0xpyLaS/E8oYNoGrjb+KMoH7y6ODSD/9Yk5M/o7jDv5uFV1Mm59Vsz
rKZEIwkLv2g2nYADrxSbxMjYCoJBDgtJQijKekyt5ZVq9e+j8u6VvrzbXhyUiecGyezvXIJEiF/o
sfWgk66w+pr2PRUa+BhttdHpY+7IJiElEb2NeZuhztip6qG1Wl5ncm48lKlBOc13UH5JMM5YOY3m
wxZ9H8KUXRm1lNviIjNxh5dV5eO2UtYVZMt8tUCgMR2++6L9ipGWoWo5YBX2N4OSe3yyWVDX5VuJ
sTvoTN0iuaU9NeXwOFsu7Lr9vmjzlwXPLQGt7iZL8PELXDYwd1tMdwfM1mjc47oPqinl8B3GGipf
RxFViQMfFGgYmo5nq4+lV1cFmpjl3CE0uXKt9dEY8+9E0NgufX9JO/QoSnWQ46WDetLPtkDyFPcX
aw37hrR9sOZE4dAGdc6MszQxGLqdHYyux2lKcX00aY4GN9iFCxbRiMAjKxi+Y23gfWjL+RHHBa+2
Fhos1fT04T3p6/Jp9M/jhbiQ+NwR3fVNsAp57eEyxH9EE9Sg+vUQ90gGMy3d6ZVEqLXB9DQumbgr
Ci1quv5KW6FoLDttiakYr3WH6DR9ZJpecYFaaGkDT4uIaBE7PWOyl1V+u+bJtz5ldXWW8W3lWrvi
KR9CJbxV/kerFQbJLIMdpdTocd+5oP8KC8ykHiHoCNKrKKoZD51yXsz5uU1XNFlGdZxAnLfLZZTo
8JsYWFmOoMsobKYR7sJank3wwlAADwee0A5LfsmMIohgkMe1oA1nRfcfmrGZMyslN/jDKQ0xTotf
ojgmYjGznil5HUO0JAdHyHdEEuVGs+tTIqMSvR4jqR/piXPOkDNtuhXq1bqE4bcBYUuojtsT0hME
t91wM9TzCy6ED2XQxj0JkUJoUkbRIbX0aJKJUI7AkGNAQu5602n+FtT72szIthZ8dljSQ4/SKvDJ
WkU2vKXojlKn5k1X0twS+PWeyP6oPO21L9y9ZbNEN7oMl9T9StQV033RQmkyS7m+/8bStnP/F03n
sRy3si3RL6oI+AKmMI02bHojaoKgSJ2C9/7r72q9eBPGMRJFNUxtk7kSJFBeg1jxxvXV2LtnWB1/
RjRLfom9FrXns6lSdoImOA0TlUGAtQ370O4gwdjTKLPlXWZ0OxLnY6WqMdIVSo0lr1kCSdbeqYMp
Zm7Oe1qiTR8ue7k/a4PDJslDZe22w1GgljFctB/NnD2qNH0fwfuFjQn+iaynwGatReqr7xn9ZRmG
WOPNyV4vQEQ80Ng0J6/JQlAPKdql7qrnyffqbjdx4tFY3De3G5Az8yStev7G5rTCaVmRorIN8YRr
YZxFvBrJ0arna6pVA+4HB2KY0bz3xYuX0/U5jewCw43TCrMsG4UlGnEEBUZB7bfI+oSgiJ2qGxlo
cfEc+gYLgkM6zbHs1nfP67D6ZafVxgGvjTffXH2mPXXDW3YPeFsz8gRy9sxqT5vEfNHsSBh6oltd
FJEhkrsGTRX0AmGueJZdLJpymI6Iqu+Zf91WdCUbwlY/dZzeJyyDpxGXPTts/B+Drf1So4t2aZXo
Vl0xRbwNtEqXRwlPpAKm0jicZ51lR8PigXnqFhI5TELgGv3Y0qwcmiplbPRsmGmPZ36CP7QimtyQ
/wrAsygo3nhV3malxnHOVFC08ynLnqpE+zsOnFGI/YF8uY8DUg2/dlYR2gNoGGyKaDAo6IdPU085
OcO2yt6VC4VmTmRQaDR4m9Jf5swI99z4ktbNPteOn8hbbThNqgwWCNDo6vn/fUOuuubPc/7qIOUG
nqAetJ5U8bxnflJV+4EBRof2yBvpmvGDe/ljba+4CheCApf0tRgsJiYaHIWl+651loyefbeN7bNl
tg1jlAkOAs1oVM7iAY/cIzK2Cx/mfTNXEp/2rcxG9OSPZYuTdavSY8ZDYxq2HmoGVn1Nn7/0sdj9
gpU6e9wFhTZ1+Dw3IU5lUEL2SoFb/YLllmHoKKtDs/RpaOT2xyqZ5+zhYs8O/KbxHaQTm1kRdDTW
AfYuh6fMQ5/ex4na495efkaPN+ZaM0awd9NXQ3bsPTeikRx94Wy/1027irxFfNjhOmKjf24kuoW1
nfqHDj5JVyfBiDggYfGM1Fr3mMiwmB2a7YNdyHVGaRtoWsU6pHmd1kYFXW7/JnnD1LWC98NwHNTH
Vm7nDBhJINvbMmBUn05OfdZXi4PnQNWX//tipyutxvThIMKGvNRdNQNzsJj3MGscEbUl9C2bgm3O
oPSpjn488f7gIcgMLVQe/hUSsq67kUHfKEw3IIYpUmly1cwyZnYzhWu+fOqO/jHuxgtuOvJsMJQ5
HklQor7WBfEqrsILxI8QgnA4O66uvZUzKK/eNEYYxK4erjsD1Ub/lWc9RpjNufeK1wXFaC3W8djY
8sUR7oX//ntipIjOhPPP1PTDuE5jiJvy97iUf2zujwve1AlISD/49uR86Hgfg4HleZQad/YN4ANH
iloh75lMSL1/0GqMqGOZP2IGKn3XGH+MasSn1BTJq9c9OTmJ9uPYnnsUV1G2L/e9Mo8JxRqoNBh6
3u6gI0nw3bN5v5eILA47LgruEYzgFIA4+PvHcu3dcGmkDPko4O4teaQsU8RotPxM1zUcBNaHe3tK
8PuenGVrLrLqSFE1eWEp5QYTVnTuZiAeaW6jmOfCGUg7GYG0LXgPFFcFDe0CVeoiVK1Ca8sid167
yN0DKfosovXGPlcjX7NQaXNiwKd8LIowF8Y5bQ3EvaZ6bnPyOyvzY8WPtK4uxKCy/GmcDTZh0d/h
uwgkMJ5Dbs8I09zhvZ/X0CZ9K/Ws+SCBBoRedbUqCiKYl4+SBLhBX9+XQqJ1nP/2okcGv9BJAx54
cWkQcNuvB0RW4mKt2qu7bX97DCl03O7j2tpcYEPccSMdE1hHgYPCK4TkS+Xm/rL32rh3Z5jC1CmD
j4xK4cdoTparQtbihs/waAg9B4HAIp/c/2SPnaLvnS6QhBtztKZRjdBrXecixLPgGnWYl0Xrwyy5
05yj2nHkyqm9bsJLj63XXjqrepir9GLYeSgML8BIhUyrijvNeVdzs+DHq65Lr3e4sVBMIfJPb7OG
vP/wRPfq5LsPxnL2Tcf+k9rt8zpqd7bjI+19mtrhrbkOaxKQyPsu0+Rp6ZDbAqSYghgCCNJy2z55
k/jrQb6gBeGnLNSvgbFQptq7Xc3vzqY/ebX83ppvF+At54wB21KDBGIWLwNi4w2Xis9g6q/ZKMtv
NnMOV7tjE2r/TZvxv5kswINRMijtdGX7OR+bJxgKzek572BYIhmZpvKAXfV1HJoh4PD7tkf96kJP
Y1oChW8aT7JyFFMPZner9tQ36X3S8KJvtzM35cda4hzm8RoG/QsFGTW7A0kEOFCwzQ+i648ky/zs
hJ4ldh1rArieNbccJendbmUjQeB4EvqyozKwhxEPTwJ9g9Fa/tjbAuaLp58z9GlhX2wM6s3tcRn1
3wh1MKls+PEOE6EJea7ujS277Ltj+7bJuLhGL1s42qMlVo8HRSE9rF/GUn+2JTCBSaLm39jjVOkY
2DVeA5fPYmdF6Wcy2bnxixdjKzZf7+qPbfvKgfPblLElTvTEbd60JXtWqXPucJGirukGPK7QvlIN
xVCvn1D48h7lSYzaTGMLoZ/2DMdeqbe/O3Shfk57aLq8NgDQvLCkiOuZ1qcz57PE4+rrtB+kJuBI
zlCqmtO6nM0FSHxrYFFUCMvtF4nY0ifXsOOl0fxstnM3eDtOGEF/K1ocP5p3GUsLh/StcdMl7hwE
kj7OYbTeCe+7GtsiGvFoS7sHjZH4qPcy5g8O4R9t+FOXe71Pt0NnmpSQIiz7t234gA1XhH2FNSW5
ZozcweeRWqFBh0Xljw+Udlhm+rdiwDuMLRN+7lhfOjSHIGPMqHVuVtLcCqfa4nXzPevDLdyGQjPt
MSf3y0g4X5MEyVSdmtrmZi62B91bzKAadDsu+3DoegiB+fKzG8yOsd36WDuOdsGl1FVdRg3ebzx8
Dg7SPwvE0TTldGpmNy48kfhyU//h+PuPGj6UdpuFMxpIOG8GztFWi1Zm5E+dM6WHnit6yYCSpc54
40sUS5jatPnmlj/vzVJEeZ0YQZ5XKqj2NuyYdMe1qb57bVSxsYBPLEeYVLRl8IvA3zk6dUzL33Pk
NIDA5Lc5Tzq+Hz1KtX6JTI9EnMV1/tr1zhNus5YjmO6G2U3u2/55a1V3rAwv6pgMI75L/VmI8jK7
wA+sWuW4CDAhYdJfIuMtMSmPvaoSyMWH+s5D3axK9Q7ck7d2z+ymH5JgqG0nMvL926UuKFlVPUzD
rfKrWcahr48rs79YJQxFbXTJPMK0BsiIl+6cc6iJhaZBeN6LOe2h1rq4odA10zUc65FNjgQIQW8G
BEiVtHIOTXpbqYtpy9+gUAmwdqM87RBPloRcSLd8n4qWblEtC7ScEWxGI5fDuKiO+gjo0GBtlzUf
XkvV0OzjAnDOxKlTDfDqYOJvhC0GyFLKX5vzmm5YIMqmxRnc/RuN15cVxzjMapBc3e02tLWDktYN
QMlhkwJ3StcZDKzhvCmdwe6MH9DXslfRWfVt2PPoDmoIm70/NDJdA6tLVZg7+XKEbBfLqoWul3fc
WNIDGrsyh7WsFxwFRmRWACNJ5iwia8opRjcyb4oEzGgLmeDQs6tCjrwoSKw7pg2Lxs3RuJHgVPpK
5OA/puqiN8sn+UuGr3SGBVndV8cyr5/nxoaSk+/1IevUL/VbZxP0jKQ9C9eZs3G15m+ZWtE41jYa
eneNRLvXQS3H/Zgv0Mq61rC5bBjEVUHv3Wwe+8i1CtTvDYuyj5OmeOnL+aGnrMCmzd5YAzDpzs6G
ZwfCXvGBLFWn0rXXsBq6KUwzKhZztfpL6WVPYyWsy77wgWu8UrW5sKJOcoLmdTAt+0KvwIaDpDm/
oIMMIDs51Hru67aOXzTdw8FL5ldHZpe01GKVi/wVf00ZDoXWHpEOfbQk3R5bTWvCakdMlIkjPNcy
5hb/SPMJwmqfagHYsy8swKU0sgDYxF+zn2eYkcOXR3NkVCGgCD2eatDBW7fRxm/pcFIXGn8nxEcW
FIha8Xmo706VkHUa+YPh6oAUE5jwba5jyi+JqywgzoNfXM47DgTv/bbYVY5ZHXvnzzLTuIKSQ6ft
/OLIo0nLElaU3EXMnaz7ZCm6E0w490siE8Q+mSt/M/OV/qAy/aJjn+65+COSFOtDhZMURY1hDIEA
shQYOvLBiQYdz+h2RCj0zJuA8FzPWP1a5w92by8lqvX3tH8mNKfyraE7ofqvjpyTfZBBUyX08oBG
nD81Q7zQ4WdgMmk8DJMVD87MrmQyiKXhTZJiI47beuIhWpoHb4X5mRaiC5tOzUenKqBJ3Lh0i7ft
dLTc1mZeuyD1jsUATEkbqmecMqcZns6hMvBqyQpVLbd5F42iU5+NEVm2F+uaPrK5HOClobTmgTTV
iZbl5ILrMKGIXTLkBXrWbHBNAGfj/KMD6fLlsVQ7xBYP1UOXvOaAe7JljXZNfx8dCTRGx7DT0Iiu
ar7avAoeht18Y678NfWdcRQ1h/Is8v1YgAU/Ombyp9Bhb42FfUgd43t0uj+4bw5yzz8oUIeoTR+H
elqi2e6elqy+jW+yIVCCxs9zvRt+8Db5nF5mUpnhEJQn7BIcloQeHnszchLkdYZJEdZu1TuP8v1Y
bihOyzlwnXDUSBDs2/RO9/CkOz0yqaT1Gn9z2yJqgfHmVtFf+hqy3FKUXYDvUVxUFadpmsSUIL8K
CyPwNIyPAw/VAeJRFjhEkwHv0w88z5pfAPdgH834k2qC0xQ9Bk9gDv8jRHwzMBH7u1aQRcFCcBXb
ZMI0xPntlang2yGfRjltRrUEzWC75hVbrI+A5uYaY5pjpflDMrWHxtROrpUtF2cYToiPm7BtKXb7
niz5jt6xZcnVAkP3c4LTDtbQXjRjb8CKAFPIGxnahZCn0Srh1yXU7cNAk5h1n1hi/1PdkLE4RMsO
fIfZEHWw0hsuglTM9eTyvmz2H/Qyt4rDfCGVNtrNHs9Jn2OVnI9gjZF8C05QCS98SoUWyix7G0wm
OQ6UC3YZ2B7yagn7Lf+YPQEjmaq2II3gfs87gpNqsMpeRoJZO7gXM9fdgJJ4C9u9+bIW/ReOgBnV
OLqMBBOJn9oMURfBChV3JCW/6wBuXmJPg4ZYepcSdFhvrBr1h9PhXlvGqxgbVjDAXMA98xowVtxk
1KAKc1EIVoCh3trtCENmPegc473hVckAw8KZyut0atziOnbnPS+ciEJ6Dy2veLZyhfmjcKAmGLY4
UtzEu0t6ll6UIKTJu8mlY/IRZU5Iy2mCrjI/HZ2dByjt86w/jprev6Hd6l72LeXzxI0DQmHDbutk
5CQZh1G5cT7Z6WM5PDWsJqRYkakMWVQx5IzmnvvDGnRcGqVdR4Nt48x2ub0GmR3MG1224+bAC+48
pHKDZp4fAT0IfOjZ/oz2Hm0B5oBAd+bnypVsa9LKDOu9g1NvdA9o4p+T1bOuZWdrd0mf/8EkbEaD
SeGtWYekn/UDHTMmLSYtJyNxW0a3wWBm+N7ELAM0ndqzlmkzAwGKzBEp3L0l3HieO2YDOqBLRh/f
+GqQs6BReywk4VNJYoPwXfjWdjmDzXOV8zho/XDOa/Wzk7xxBIBqtLtGeU7CfK4z0cfHnj4x4F7u
S28OsQxDOOsrxenYLUd7X1/mnjrM2DU7rj2DOizvjChlc6J03rxOs9dxtg/3pmDgXqTLGVhhGzqu
7V6abfxsDQyDQk5vGJjMF41qlob2DhqWd7/wug3S1YM5MNvvOzXPUhrzQe3Gs7HRP24JMzBs46zW
1f46M0l5UoS+inlrn/cSQwaOR9JAxc2gtjLFBe3ywIZkOZeVFjvdpsd1I9pImaV10sr1cSOl2UeS
iYBCo5QZlrbj4NLmgLn0nY49yHdEk0SFKSPpdNplTM5ybciRHqunf1942XQBBkdxWL/XilvekHl5
2jqxxKM2poHV5Key14orjpVwVvp8b9RG+VTlKuF8KbWg00TcQlm4THKhomcubmlcK2nzm21YZnGh
D+e9m+53i+x0wMyxJ7Q+mJRCE5+44xN/NjMHbM8s1Rv27IxdtcK+FJ5h3QmjuBsXdvyT6T6KGtwa
Gof85d+XcX/cdS09NAIyN3i69ZBU8nfRZseGt1yEAVoEW1ZmmDYlRl74TLgqX1rHq4/S0KFMVcSy
FYUhz3V3onWzz871Bg64yylJrbV0OPWgscP/kUyNaa7LiQINA2XJMBze2D6OWHQa92MBdH+Xpb17
14cbyXXXpPO+t8Jr4rpbD7LuiNByDUCpnBJDlR3XwtvjNX3ri3mPx5byaTTgL/XaPNEH10y5UtI1
INrMD7CNaIGlOqf4BQOB0x6YWhoA6ya4xWqG42jbn/XKq9xS40eN9iAoV1mEvADT07BmWWA4XvmR
7PTa9YL70nNYoOJhA1HGWBdQOk7zsuXjoTmIARNO0NiPcBdvXmrYtHZdf2iZmkF9Us8Z9X8T+LSH
zNMoQhs4bMsGDcfEa0vMoXfyRpRIHYQJDV/rqTXTAziv7FhNTXFO/uIyGDHK23SAGHguTqvAtuhr
faS8P2Dmqs8SFr5Qy3pOy/K7H2AVZeM9QFLlr9WEnxtLXZA11YfXNsYFYpl26hK07WI3QdlrgXB2
754rzjYOU4BnMytu3NmLPN26Grpb/jIVLb4qN/s6tut2ZGa2h6AHEAqxTEJ7cm06FCmlzSidnejA
4oBRNqI9wgRy31gyLiwDpM5mrzFXBHMMUmVXs2+DBRWnIduVb87xaRSmFprk7sr9aWy2JKIDeVW3
YI6hik0n2YIk6HDwH8iC+cg0eImT3FxODu0D1PJMAap5/mrO5omtdBEP7oESX6BNnwjdJTikwUpG
5yj+A9bO37XYEYs5f5t5HMJiW0+7SAdybJ0/mPsaOp/JwxfaV8E81hSLKGQ4EOwnhGF90AEaC71W
tL7Q1B8PBgSGRfeoK4aT1YyLritaRW5DFdaKn0AShoPgy31AQukSAlL78EFm3u/8GEzq8WRWeQMV
T9hbMG3MlBOLbcvq/ddgxI5WfdnYYlTDndZqP3tpZsdZ/48uq3vYBjdM4FWcGJ2/Ll7PULOj6pmF
tI80d5W/p78BRdc+RPbuIXH62Z+JoeLKo3PT54oDZ2xcurkiKMStUexo2YX4ob3psXmJT03TH6dC
LYx+9VtSS88qqfjZSlvEuNaQ4lX+9I95pQyWB7fhujsXEPX8Rm2fzii8c+/0X1XbF3dCc3yDHUHk
uNsPQd5PAynl4WbsL5ocaRGT+pveE6VcUh2nRTEUMO2wtdl3ZSzJL9DGf2Mgx3nsVAsfh47za9dj
od0NxghB12hYmuQJfO1cT4LcBi6V2DeWjJ2W0Y0H8k6AJUoCaeq/aoSR4xQzZxoeXEfddhQaI6f8
TQi3fN3M9N60zTScAJxe0Gy5d7LztqgQjLHJwqA7KlIkfQQNRUyj17thf2hhyZ2qovQO/Yo0cZ6Q
EOapUUVu2j7xes7BH8E1nXNHe1ja7UZnToO09hZgddOHtzM6L11SFVyTE2t0nLiZk1AkhXOpOGMC
y+CMajXEKP9q62zf3OPgTCeAM+/2cF5T9bjOQKZ79v+8KAsdBYma0+ucMFNvWteIEFoZlzKfzn1i
dUfiT9dLx0g2x/l3qjtuhMwVLBwb7M6A9i5aUbaXpcK2q3nnKjfXS9+q7dKXFM3SpQxftzoGhv/G
AfmJu888DDac6pkRz9qF9BqKFXGv0RPIDS0tX2rLRdQ1Ve2HsTM2Kc3vgi3tOU/fMFSwL5+3/PYk
vKpCJoeUMQl9NV9UWbxBYGNf5e608pv2aiH9iRst+1lovqNMJ36DD+titp3TswjEGM5sMbtBHU8s
65wjHsKFNo8REanYXx6l06F3eCWsha6CephRjBvikAn3SfX7DH0cxDeAbiZDLG/uuraZYuz/rxjc
KBUhssL97a1L4jH0RLl2LpZa3ZEyosfm3j3NVSUPbBo+U3a3Qdvo395ova3lymOVyx+n5mzQ6tYL
QNQSB3X7To2RisheGvbBDMyhRrQN4iMPxCAwPazdOTPzrKou0sFtk89s1Gx7ay8rCSWTnC9zjnjX
3HNYuoqV+rIxnTJn45uwDAXp2pExHJaHaWb0bbNipmRJH/59v3LKBI9AcgJ2mMe7Nl1l3s4Xh5Ev
Y7IGfL8j24vsH9DAINLTXYgipjg3ty/4ac+ZU6bHW+V7ZpE1UZcCiEaxJxgFc+A6jJVLj80sE7Sz
RegFv6rfQt7sEmmGb4vmpZPLdrtLddSPSxHa/MXPWFlv0sImZ3id0oTrijZejdOXwRPSA5CnW7fi
1KyfYNxiu03gj5uTgNnomjW/+/+/TC0FMAHbeKb3T3MZtAgUGyPOyUNk0Q0u6S62jJMx+a7GPuYX
hKP9ZpIQGyOwKkkiunMVingFzKPcmXgLEHzV+AlkvXksbUatlsjSk9cyhrfs/d7oOf0VOVf+mNFR
bHx+zEa8FaDCDlqq24uzU96UBCjMNCPp/qZrHoHx/9E7Vx6HbDDDHGN8oq/Ls5vSLJmQ4XMHaaoB
U4XBw37vJM5bVXnjUZ8v/b/7RngrFnvwU1MPdV8HoCMNmEyJbuHXXySpFhbTL5TJz2AMjINlb7Gz
/64gPM1r/crl3y4I9mClLabt82ojUac8Dhi7VLa39y3U7KslapYC43kVCOy9DJVZZzXVdecHZI6W
9+eq5OesKwZzXndtYQo+DHoVrWYiLySao+KqGsYaAoiahcCe/e/M2hFwZd6SI+JmGdiBwlKRkhn8
i1lex7TgCEjQ7NO0o6IipqvIjpDvH/aKi2jl84vTiVdx0+6Zw4DdXSsLvFoeAVfcslnrPa68V4La
zfjJs+65vWFL3BzIIXeWdvWWghgQo31KHLTTs4cZocqkx3tqg3dtp8/1ot+2ru7IeolhiaGYie6a
4DJXI628AoLUQSVnG/+ej/mGsGV5I9HbTYyCOeJCipaha7dZK8vqfHhJ85V5cE7b441BU3nlwbTX
X5UOv7vIxrdxWDJW/+UTG1eOzko/yRYdsW4EFtrZ0GxZ1vUbuiX+s29mVKNtw0Ck3ZO4Er0e5jnL
FcnQ6+yA2AgYIgnfctEA4kNYQ35qu9tsZh9cxnVUfwvSdqN5m5O4F3Qa/37fnoznf/8ElVSPDWky
MYZ9VLpUPxNr/7x0n/feXG+buwWNAZvwiYgCSJCRxcI5EkWJgiPF1UN7q7WpjBfSFZjTuCSlOK51
LHEM4gwsN247qz+Ot32IDb/k1d4k+wlsrwHBK+/ygdskOdpyQAwiLOBCY0L/iNdOt3QWxdDbfLDi
uxT5eXn2dvSHbl1+WdRQPmaKI8Uqp6aVO4dJFo9wbpK42d1Dtu31OVU3aBJn00TkSHHbemxp1oI6
2LZzIjo96vX0j9mPvH880NcjbaQP+a452xMpsQrOTaDpDFFajz3KtltUtiPMHycwerKwyhsHM82d
oy7+vdJb+DTukyY1ZFvC6c7/rm+SaYdK7ViSCi+ozZsG7Pb/LFjePOjoWOGo8QK7/dNu9zxCyGrQ
ejNordYmGHf7lIKMPJhMn7pRf/BG3nmwyPuzQ0MSttw6flG13Ylqx++JkvJR7qtQqFQdWiN7TzUe
1jnju1macTRb0Z2XVI+GrLTjvj6sBH1EpRp+ts3jWw6zCGpY+3zLC6CZicANc+JJ1X4cW2IyMKAm
uuPCq2Gl6ZJpehxEzwq9ei2zdDwA6t7PqzZ8CEFpWyJxPa9zL7FheT02sAKFATaDexvJ8GEUGFlG
FES364QTqjm309FG5RuVe/VTViZYv4bKZnwk8aA6kTQU2Fa2omGZbrVm+jTzcWnRyEZJFQXTy4Zn
A8xGDIQNyQ6MGVZ74th0FQhSFu40nkN/hoiK3ETa77SC/NvtC0kuCYtncgy5NUhYvF1+KpOMrT6c
ehMKmbtuTrCAw4e6wF/p35dmyOqz1br7AVH8A3NL4hSG/Pa7x5gVID/8xEmotFIH4eWGZlHVjE+M
tjtrpsF6BTmmxrDjTJCEipCRfhrYa3qSRhbu4tOWvm11ul4ZVcqQUBydmlLM93k7urFuTacitZF/
ueK65jta0pHKKfOm7p6aFmwSnFisTMx72q09J/MHC7jiulaafrYy49R2srnnHXfIF0XmHh4axkT5
H3I+Yts18nsmCIQZI1AiIqFj0lOxCrpt82/K6GM9i+GqO+XvobW7owY17aqXuRPbYvupGTRclqWN
AFujHNogMmibHhRmniF9Rgaza4W8EQDr+zRHu01o5b0LqoZVH8YxtmvlhZ/vsIPh0RE1P1tEYd6h
DQhMYm7C1mCgUOVwOytAHocdm8ph1e3Nd+CS3bUwW0tPFPdsyQd0QyNYib583sftSMzhd4Yf3X9G
3lSGk6q/C9sNLEAZQS3cjYxAkxG7ijRC2tjlo9brmp7HdKleivKCN+3Oc10qlwJG1e6qikkosD7y
VoB9JHd5P2zhYqAmARICZH9aj5a9/gHu+dy5uXbQCE0I+GuVlRNl+FIehd3+LPWzC/aZjYV+WZcU
nbJbD1fPMR74Jd8AOc9aAvVxdgKy5cPy0WFiRjRpwPTAb3gBbws7ZqVeUvum0tuTB9a3dmjw9ppc
GMIgu4JKes/gv28+tuo8GHoeIzaNV7yi5BA2O3rQrAtllQf2rz5hepHq23DIW6sKG9dBwCQeTarl
kOuZhl6S/54EzOiaP5DlqtFFw/yHo5BbVxAlqTO5YnNYMabo1J1q+7gpiV7JAW4FEHke7PQr0ztO
LYRboWegC9fdtxRTb4CSgVE04a3jVP0ttP6wzutXV7ufY2b8MYR2qp0UZVtBm5pkJOiR++JbfJ4O
c3a2hzB6WFb7JGuEluHc5xtQLkS4a3xC4wNVfiu+rQ1wD7mIaFhrxAI0Ixyl+g/IQdjBxg/H5j4Q
D9ejl8wG/J37nkc9Cn9oWxcTBDHyc00c5hyfrUgfSPH52ziMu+qFfRRe0C8EQiH7dJsBBVBEr8x/
qTJMc/29WzoIIRxMQd2wYJdUyqjs6izQ031kfGQwyddfyQO+CFGF5my/2eZyTDqboggFXNJpT0Ui
TmayZSGHZRK6QGOl2X9XiThXZNCd3BVb5goyeZMqXuHNHFx6Tcq65xk0m3Z2LPPPKLUPt+q+1DS+
tghZW92KHTm83+L0aPiJlzWdv0D/oTsvyB3AEPpENkUawwH8QVfN8XzIwajUBWqMVuvwan6z06ui
AV1XMHbdXxKUptgQ8yOU4BPIlOyFJFM0C5urnYTXvWZG6hwEx3iMVLqKZMXz0oBO8uWkk1jAdGMp
b4gilBepzF9SVjVRAQIMKHA7Fmdla1bYt1YGM6t7UUWss5WLKkBzwWKiVbeHYgiWTBbxCpEbD9nr
Yu9PBk9lIJuaBXxm5ocaSMzd7qavukzm455ukrlGzZE0qv+mwjaidn3eQMaRgiS8oN/+NMSTBdX0
ybY/jW65u5l+e9TLd5a3Z6SKRYiC5L9UZJFM1qeNgefgACk1iCeD4MXe/pZNg65BslryWbKigcKx
aeqT7feVhkhMyOEM9/1q7W1y6C3OBWvYurM+6AcGIXpA9Bh82oHQL97JPniWCfjZAgGNLsgs9ziz
m/80iwQhdyGMr9LhthAQizt8RRrEEBaBBsNcOf2yDUbqk5f0qJNgWlra9oUa1eA1crQn+LJ43ywY
pSVHAO7iX2Qn4EDj8kmyMCqSJHw0mNFi8jfoFjIbShuhd+WhgDHBTdcUaOwYniHYcZ5UoopuN/hs
9/01WQuwqtOlG2U0Y2fxd4MvdaY3QbdoJmF7QxdkeMUDJ1nMU046z6GpV0zWG7Zr2qSwL2+icmdc
GYwQBbxZtMaqoAXJsKFeMqO/H3oEKIRtgtMaZDya3QfCgebU5Jfdth/LvTBRJHH54ZhVzvqzJtqX
gJ3IEKn7toiwZvHBG0cZl6Urh0O7ghCUHs4H8w5KNLT5TJTR4PVH1H5nCil2Mgnq+8r7wsj4iFHi
SpNB+NHtQs/VDRaImISFZOBNozjkZkU0u3pAPbiFvIjsUqQHTyccuy+NX1s+RAOdd5GfSG0krYAd
0IjRQMPA7S0stauNeJGVcWj6mKCaJxqK/ohXSL80W2ArPi1tkajrYn2Vx2VmUrl69te2O+f/8XVe
TY4y2Rb9RUQAiX2VkDfl7QtR3dWF95AJ/Pq70Ddx+8bEzH1RlFRGKgnIPOfsvbbVDvsp34Z28aLk
mAUuXZ4tRmI68DQaWnyRHEzZuE7NBDqeSGEagidkFxF6p+xTdj1aqbo+wqBBwlZ49io0hwsCLKJL
TMJ7aTlsjV1vtpjXEYKsSZ8LGqd7zFr/vdHGU9ZE9TYas3Hj23c0sgKgc/4aZHe8qZqYNDbM1nEZ
5h9OCCB6JOl4y2e4rYypPucSoktZzi8yV/7JWILu5gpGWBY+msDgsWiFqN1JnqXdc1Cwj8/SsyuW
N1gI8+ydhZWJYMhj2psZS6XbkUos6cCvHZD4TARbsGNaCHndmPoAexFS4WGfa0a/rRz6DaWut+xo
c3jpsdshZYEKSMPM2kaOQ8gcbZ+VsPHqOIKJS4opY67b4onzDP3ZURnGR6sAT8ex80AeEgD/qeY1
ELS9ycvsQwcxSteDkJN83mQTcnSnRkigYicoBV1y5XsyUD1lfcU9aBdVgFzx1EnQEhx8qOi0cjfH
tC/Rfa/yASdkGFaoxZZUNWNR8JTw3nLjoeQjpIppDnnfyb0pza+Y9xUhPqIjZH/bAW36XhnfulQE
9yy+tRo/Lf8m1wk3/dHihqSeiHrPAHgdlxOXl+Sog8sjm5Kw9ahhvLCAlje8lgt0YGTDJJqSX7KM
HWgy3tnewEuqMeupPlHXZgLLRK8A3qH/Gw/YfDCyBZznCfrI/tmGvEMjpjf21GGBhH58AjB87mrl
boBhnDIZTCMRa+SIo6fL74va9y9hdlIxbxW+g2JtD9DHzEJe0PDv08perAPuAk4Py90IgZExtT4/
OZEGObSOPgieyndjYXL+o+o7hYKAYBXNy9UkeUq92r5OTUaR2efxh6w6hUfAzo85ZuXNXDT1QZ6M
FB54Lp3sRBxPTYAC5g3Xqvx3wVAYhZZik6Rr1rZORfjsxPZmytX07vsiPeBZsHwPyxAY3A8kfb/z
eXLufU3r7wfBRdyLH9oS+t3omSrwUbsd5yHGP13MDNrT3+RdcOIAdz80fkY0HLtML4+9E5Dhni2Y
A2YNHMkd/hZ1yubuF6LGxxCv/Ttg28d55Bki0SsqP56CMX9g2bJEkqjKXYMQ4TJVHJEtg8uVSSf5
EhUetV7EFSJtSOsq1ei+QzaeY6f4aJe3giLSDBEGzp5RfphWkOvGH3RO4i62DiHMFj5g9SVrdUrJ
u91R2ka7cozZZ2r9w4wMMFBD0j+HdXtIzWKHDJpNNUiybZT2b25uV3sfBtlqXJ7Pn7GAm9NonZQx
kkgDEmjvILC7/XewEImw0EZS7mbgEwoH+aqcg9EKD27TGReiys3L7StEQI+Fgd85CuNN53WohsD9
XQftEZ6G9knKWxLkqjkSNpPvMxaITYQUfeVauDLIOdljuMm+OoZOQduhBSoVkxV6mhTMrUX3WPuu
RpWsR0iHy2Eluf6e7ZbjIarZHVawIBOQw0bMmTXzLLOssUE6SJSwZmDtGXRUGFb5KWo+TsBjZ7oZ
dDjHcItDjf2C1J8BlQchWv076eZfDZpwcBwZvi098jeENSMXVzlQCedeT9F/ZvrvGkrrKYHrim0O
CyF9YpJB9lnaAcj2XGfjEWK6z6zhB4mWPAiNKZSPEWuTdVysq4rIxTS9YxcdrbS4SM6sAXsiVZ6M
Obk2cZpsgDPpa7MHFguJfNqFXF7HSPttKt4HkLnTBXl/ia+qMi94VRjd5UoeB/9V4w8Q8RztNBKk
d/FwhfhfIsyQ08m1P4llrO7qPj2xGmyN9Ll3hm4b+93J800kcFbRbGGd4HiTwE1cFddXbTw7CNLh
M7VPo4f0y0qvpXS8De2J5p5cEIYQ7GQ7nWchLXPBnEzJLQJs04Ju/KTFSDMN4KvfVNbJU504TR05
3L5ZX4yGvBVzcrIHgtmeS1ODpGB7P6gI4quONXndxr23dQuP41Hn4NKuA5EsZEk4pFAb0RnW/lXp
+BCBmye4J3E+uJ0+n6hn2XibebtnZEYh3xU/YV599T7bb0SK8aqZeBcX5fc6mWctiLIWFvgyIMWt
cukMvXusnPodp/3ISt7IU5GUewzESGT9ctoYy5sDnrZ8GgxyKPXS/0QTPRLXXZeXDFnZve8+UDWz
tW+V8xF3SlvbfS0orMVLP7HAOyg9p9tnPzYt8wdjgzis/YwQYGE0KtlDilhiS9HkhpjrO0duelZb
lyAbIrMyycqBEQ6+9Vqvo0ejPHiqsGk8MMWFn7DKaSTuc8wVSye2BEz3pomUGbUKq41i8/tGdCcj
OvdkisF+MboIJeWy0a+Jn829wbrERAwjn7SPHH/qOTVfwCfRxh45rYWgucIAemQDo0dOUE8elgKn
zmhYLiW+y1ZHq38lHSSZ3rV2Y6ljCVT5MRESh3Ly63apzeDTI4qfl8ZlcUA+fk2dcTqYCdtgW/XX
sM9Ia7HIsMbLNcBPMKJNyefj9zq1a03bwOqbXcuo6JAhNUT3x3y6j0S7A+YxsUpn4VoXVDiDRb3v
RfqTBXSfmdULnNt8y+7IDEzIUQQpcgzw2S3tD+1HAyossvhFTFVKVyjD3KpTsCCMZeFtWccHS3+D
0cwKUaLKqRwko0apzWtSPd8ca3yz82FHbNcru5vsXM/9ceqjR8sZf8UWSQUOy+vYsl0Hgsg2tYgp
Ctl3rmc+qnRyH22TD53pkmTm7W8qIjf3iCITRqBAYeI+Q+VumhiL7ScT6yfBVKztenEKbeLMgLGj
EIrATPn1gzGyaVLLe+wD77w2Zdc/plnzQk66e7I0rsVmAt/GSWpQ6eFzMnvtRl/sfNjPsFP0d8Jg
SERGK0t9egBWBxB60S944S8yjQtGq6YH/YcwoE4Xz37leycp2dQNzRT4y4I9aki9mtZ6j0jGXilL
h2okFUspeBzOoQRcH9G6jPDo3jV60dyVviU2JAS10Bn1YafctMHsZbzGpL2STik3+qjoSbclM3uD
6GMIMXaITLjnUsblnyYjsZTEwlSP9HF+g7N09yxJ3aqRovnw8ajQEqmDlNxDmh1dzwSIbJ9JVVQ2
gMTMOD9FLBJKNgCIXSc7zymj9GT6hvKBEFPDBZ20S6B5/aC17BuYSP5yvec4b7S3WdpPDSFIzKCL
KzF60a7Db/mBPhooAS6rXmJxlKX1POmcsLefnLgY6ZLIMhoSt40VagRacbXWHhVWhfdWvdpyqF5R
em6Jc/5oW97cKoM2YIsvAripBZtuxo/dcX7TJ+AIPoaIbRlAiDXJBN7ekolx4tKtISJZ20R+v09m
SeU5ZfqmwqnNFic03sd/lvm2fSpiy6Im41KYqphmRH+NsZV8WEl3j1qofMpkOV6I+4rWYSN5QRGX
o4E52UUTGQrBIby7/TwQdZMRa+XsiTC5lFP1pEfSWg+2yxa/0M6jfTE09jQ6Hpg9+YCkA1ka8WAK
vbmDEh4r2aAUrQBUvY9RND+V1lh96BmXxTYyODhMrfqAUotsgM5jjJppS3IiC+I4mCT0wchGd4qs
XLKs60V/l4j4WwcRdZ+kTv3AGvU+1FP4rtFi3Ewkz+xlFmnvNdhCuLRYb5uw3ZmTdVdQjaFRqoet
VYHSNU19fM+GCTdq69LDmntBfT5oFz2idetPn3AoQipDm0qebangP/soSkKHGcG9WCh6ztpEnLae
x8lH1lZfkV9e8nL0zvTzhicjHu5vZ5SE/gtIOZk52av8PdN+/nk4qvWdBaUKPz+Wv4wddh9m8U60
/oebRA4te7+7KtpSK0mA8IdjwRwy5ry/ZJ0MH40muUdHkWZtukKIM1HxDxO1O6+P02egQTLGb3k8
rZli2x9q7L7zFpyCDlM/iYyZUXQ6PACYoeeTXn3UJO+V3jDj0mK0Rhj/npJ0fiKB71rtqCyrR6jX
076Gb45waXjqGTbvOFxUQJm3bUt6IKWaI8g0bP4RUvnv/Rs5Y+1LJJsdbzjCCYJO8Rik5A1NikU4
IVB1RtV6lfMjWuvoQcXMM5toTq9mrn/IqGLi0DKASQVTQL+JqTgGrs1YvWWLPpi21GuTDRuPKTi+
IMknnCI5m5zJQSLtMXiwmZLcblTHyOo/PXb77t9v3H7u72N/7/7Xx27fiP/3iW53/9Njf//Uf322
26/9/z/3n/7yf33s9qf+PtvfP///P/b3Fdx+4/bD//YYTiFah/3o7zDwgmcj7ILLcqodHYOGhpb4
ct3O5RL3XqozvSbJqoCXX+/JV81rK8JEsnxZpHiRcf3BpMI8hdUGMuq4/Mr/+Zn/8+XtW5CyFftE
0u9uv1cbLkxwpBsMtE8wvb3TVOio8gaf3S8Zy7AX4pfBMGnALN0PRnD5yimBm0VyKs+3xzDVl+fb
XTDq0aGHt9HRfETPqEfT2SNsejUqPQQoLcbz6NQ/pUKOIUQXbkl9+e3ZzhRwfozrCQj+id7yChgP
rf3I/JMo8h9VONOZMWitxlquAJBY10mFbwZZpwiY5nONNt+WLieoBh0QalidU64RL8Symb530vnd
IWylf9Kml3nKzP3gJ4+k/sGZm1L4ik38FYpfTU2QlT0T/m7asbma5lMP2CDoiIRmcXY24zC2eDIG
RNnVxuqQf5TLk/N5OXiFFmEBRRc7EScA+RNgUswDlJRdkHdRMIfGjFaIdZ2ZoE64XvYBapGNJkl+
s91hiwQdIhqtH1brSpXzBpSLtZqa4WTU4wh7M3zZQwZTG6JHgAxZUA7n/mIldGONMfnuKuszpItf
NL+HEfsD/STr2PQNyiRgiNRMF9/ijTOccNGTUlK4Q7HvSQzhcqifvUbHlh9r7Pvm7ymV1BZkuAZZ
W7PhDo+DqIu1E3nfSK82qUU0GsvomRgcO3CZU2QUiA2jUlqR816grifKG+0Nb6POZ+QQkoUupKXB
LkNoM2UTzIlU+EE0e530zj3w1ROaNHjyWZ8iqENXKOsI2Q8dvJHRN5NUED1Sa54qqEUABenQ2olz
YQcoUa26O6kwLpC7t4t1n41z5BJu41FeCLRBDEvp7FIILj0IFD5N+4PL+JqPU7SPiZc19PERkAmY
hgEJVZzH19E17BWpZJ+EMiXUrwnF7nLU9n0/nhMdxRDZssiEgTVs7XL44uBCmu3wSwYDfr1vFG9e
CtHIozArK+dgzzZtuWx00DIj6wzTVmzDbgEO8QovJrt2qh3eYDtBtSA6ow2wSW1NRB2HVgYaqn2c
r9iELTeJaVba0Tkx5EYwew48mm1UCvgJ+eknuieobZj08M0xYZKQ7eY0+vJDDQSHcukXuLlPQ0H/
HHV2ckbnHkljK88eg9J1nSw0Fs9YWWl50glxCdKCPnNE4tP59v/HrUWxcbuf94umV9HQg9DSOZiW
vOgT8xnvueWCxzd1rkhZ/6TBYzUt90/TICXXsdN3o6fWEGI442Y+SqoJOxgbem59g4WbRdU6Ti1I
COnvs9r4xi3oBNKMkwMHxKGr6fmE1MqtoDMnrJ5s5GG8Gyv/QGIXFpgOYaCf6x2XvrI/U8rsBGeG
w6AncGJLnNsy50SyyKQUtt4xQFvedOTOZ16a2FZx+eM5qj9jHWkI7ixRotNKQUqVbwprfoXjmRDR
XZ1svUSjkDUioHwIcg8+EVtzEiIZhZ6E+0a776nCfE5rkc9DW+b4QuqBYUmdCWvGyj0zJmSVZYre
q86mDzghcQLp0CY4hdDhfSKurfaWrp3phph117JWL3rJcXwk+wLY41id6G1uLK8YUMal41lA8oP0
kAay9p/UjJ4wnBm8AJj8Z2m4XfYnwwHraycZFVQLbmcAV3YyuOBEFDJBGpk2uvksPVtOcl9Zs0dZ
g9t0GDgWBELHyNMEMufm6An+dNXCdAm1KDunRfjYE0xD9ps7rY16OhkA0vb0ud5V3lxzdtsbR/yy
pxRZgU0vQeno6Mj07LeArV+nCXNdEic70+HEnkngXdMz2BCwQq1eVQbe9v5tqo0VfqVsJcZFVPSJ
SBmkQctVFkTLW12ANKW/lR2soT/dlsXbTVaKRc0U/rNous4sQQewNP79idtXION/E8nxZVWcySQi
+mcYouGa9LMouN3tKbjPt69yT/nnaqxJCCzli2+ReN5aVrieyWxTof2hN2rc2+PedMkASVKJJ6vi
rfOASeyGFq8eJ7v9oukkpSiwVZOr/Y5jb1Ok1l3YZE+RBh7I5KKJt2DlNb7OMZQ8oQPzeSFczVJm
EonFQqxH3t7OOZxb23rwxvh17uIltcrvzsNyM+kYyUkF8cyRP5RhhugrJ8DYp9in6s9lDJoTh+O8
sUzloFgrnyOhvblF/01H6qU21Ia5cHT0yQU8kbY7D/JnGWLt7LB682yUcK7jAiSdfhULBaRthbNp
moC1NiJxbdlcgFYkFpXY67JgGUvEvZ26a60wzaO5LDi1JSlNU/gUVdJuQSpvcwOdtk9nCtZpshm8
gkBkhp0Y35GTY9TtaLFtJTr2LCmfmVFjaNdqIkL6sD731Qj8KewC3cydM1l8zrlAkrkiez3dzOaQ
ouclqy30P1VplAGjaI0ST7irpdXqUByvDSOS52aAYueQPJSEOcPMvsnOjjtnZ5Je04OTi2Mz9heg
1gAckPFzhnXumZ08khCIyByZl6ls/zSLe/T2VwZFT6T2n293LMRgwHx97JTzeE07lh+39eEV+E91
BtTBIUPIZZBbp3F3TibREso2tGc52uJok3XVLe+zOaUTbX3Q3WVSr90c+5ruhEAUsvpA0iKb+aje
FIYG2e/3jH38JH29PrdIWphbGYGW0Liql/NKGdaz0UEosfzklLtoNykaIHWn2xad2DldnrowuQJI
ZT438xhMlR2h7GGHoc/Lp5+mzQb00Lzyp/ExnSPiSUQFW48XvzRwgSifb3duN0OX9cGkaVhCscHt
izZ5gK8KC2P03XXaIQu5XZ0l05BGB0VnkhO2HI4xV3ZM73tepSRegPcV+9hytYqmo8anfVu8JqUV
Z6FV5dnK3A6dW46pqK2fE282d2ggm0PkhpCw+chbx5/BeLMGmFN8bFIxnMFVD2ezbE7YvfV9w3wJ
b1TLAsTmBfvMd9uu8wLxHf0vZB8TLDI/tb7iwd/rdlHT3urrAJ2qotpHgRk9yZmF169QKowwh0c0
+edxhA1jIEVgJD8G2ayy4xDDUCXB256o3ijQ8LuiQLPszzjJt7am/3FMa4cOgXqWLBZKA6Xumcaf
O9lfzJF9CmSXoF4gTHkB+Qql3pDhUoiqO8KvCdNO+u+Y7YiomO15XrT+Z//vTxEuQ8KpaPcXjwV5
3JVp84+kS1XZ6Lt61l4LnvD898aH5XA22XvuSq48IpEQIVKUjVVIYqTVD9VGC3PnULgWbvr6Uifa
ccoGOsV4fDERAJxJtZdu1Ni0hc1x7GxrU8zqsSVou3Zr7xz31v2kc1pqKclPJML1Q3pELMvkzrkr
MELvWZl1MobYVMniNUWius4hnFA0sODfju7E9dimYIzeI6g9A6BhEp9/1zqeYggfnh1aDPusL1vZ
+c6M4Av5Q3fwkzmIUNauETqwIbfDA3MKA6Sh/337o85yVbl9dVvZ/z52u2ualBKZS7becnqNy83t
q7+/8G+/Xy+HZ7U1iWMsfSN/J5+w2jVxNW01PTHem1J/E3BGCTLLm4e5dl5vD1u9pW9rCzTE7e7k
5Q+4ESsEVll9X/TZ9+1hvPaAOdjL7cB3tHvP593rlwlo5HTqiq4do7DAkGgXQoEE5ht/v0vO5Eg8
5OX2ozAuqHnY5Nn72Ig///6U06XZsbbcazJV5nXC+7nutZYG/HLXGGE7m54jgzINjWtTtOXV8P65
A37EvN4evt1oWKhSVJOr2J92zNSAQ7c+2uBSXM1h+tfNwOB878RobLB5zq3sr7cfuN3QmRHXDphk
0KRgRMoea05MoPMukq5zxePw0nryPY2Iq/K/JAawY5KVJ61Gc2Zn5ouv4wDRW+tS2FQ7OEhf/9bw
t+YDej62tD2ITYfSbdX0KJ3LBINGAvrQ7N3uhEmfGW0BoA5Yc3vEfNMeBwNd7D9fiQEh5JwxUF6+
6zIPgv6zLfPHyEYiqbW1H3gdiQy3G8UithYO0Ey/8f3jokSgTtZ3PZYmZuLsrmbEZ1GZnBFRgpgT
cUd36Habmehr+9htjoQqbwi1A66w3Ls95EFpHgaU2lrv2EEsPsXihzBdWR9hh1HI+u0D5OQXNtDn
2ECAWzQFTrTlq9tNK7rsSBaXqudDPdASLut2DoZFhOoVUJUR8RglahOWj8gc3SMwphlArnyVnf2H
qjHGYFz+GQ2K1lnFkv2pNRwz2uCbxDTfbw/RnvJwkPPhFKgodkR8V8dxIBoO+BDcleWuy74aIWwB
8gcXj1hNS/MpHBN9H/Xjzib1wGkQBndD3QYx/T3EdkAUGvYaLCpgpWKH+2zNqyMXB/z2fBAtIHWR
wdP+r02cuXHeCybmm3HRB5tDU84oR2iCRZV9sbWWKRK4lQ1Bu8tJReB0PySHxPihAkTk5MbUB3LK
ed7FgSfKsj4mnvvLNMW4KcqGqfryfvzzDjgvdQ/4NBJzvmX49SJrKEe3G3JoyIfNJhyO+M+KFKEo
vsqX2wdwu5kyVM9Zob+Gdnyw4QAjQyb1mCQnDrw94RwXZ8wJe9A4Erk7kF6Al9iV4i0aJeDuqNve
3k02/NXx9mZD8xxX5At6yKWNcJNo9m7yxXvoYQIdMywhHMK22FVdyKV9wNG/vCd/O2PNkDdgQIy3
0PF/8oquouWjyW6BUBw99h2joDszRuG3kRXPt6dmAm0dMm33z+tYGn96m3dE3BFRty+QYf1br6wj
jIn4IhNwlEEYmf7dm+O8iOkHMBK22DqadiaZfNim8DsLyzhkizeH7ShwrTh5YxJfHW8P9ctXoIJr
TTyLHBtKmNkfEFPQDhJGHC8JGK+3a8GAuwX/3fKP+ingDwY4glwKsiZ8PVr70Eap7BiMJB6kSRXV
1jocjfI64au/CqPHOT0XxIG0CdK7xr4AREmQSuEX1b57Qf+diGQsUqmJ9D+t9wJi8g+1Jx6fnpwN
J3pP9f4ljH33CzP+n0z2GS0SNuIYOVk5zAlE1wwnMCUWINbQBE3jdC2rzVJYlYnvnfUmNa/ZyAZ/
WkoKzquN7wItM8L0Xzeyn37lTMIhJUFBVZ0HTmyKoA9o9lc0hc+eDWMkBLl+inXeckKkPxT9i1Wi
k9g36x+dPzgH9Iw7MkSTfV1GcMdkryhxubweI3Yyqy6kEmAsjHZaw1gz/NA4YSQTLo2KZ9y3Duf3
DKhjAuzMPHLFVXIF0Gat2FjvDRN3Pz3pr2rABOxOi21+BO8xQ9EMix4LSDU12HvaljYVTq08GXaR
KtRhCtv7mo9gO+CYWbs6oB1/SaNwZv9ICjtwvEQ7+bZf4hUAsFQJiV0568F+QLtjf3lsgVocqPz5
3WXBWHy6Yc0fCfNL2uXGzkIYe21dL3BszbzGGYEZXDO2yjJAf8oBGBziiKcaJB8djdpbwacQTB9m
bJ8oyL2fvEArI4vfXSSh9KSCerRm+SpkwmsHtI10NaMFaOuMsD4LiUCTLe1YMpS1ankUGskrQ/hN
bEK7QRLkYCzpTprovB1azPg4Zu+qQI8ZxjpcPgKMA8TSX5E3kvBpPPQ6ZCA2T29oCMfdZIH+KEei
LPPoAs46ZXo83OneLyxaIsfvX2gL5oXOWZBAM1+pQt8M+PoCgyZVw2hpp5JP6hmE3KIpN5wtuNzA
49UdZJRYqKC32ndpLMORuTKwHZrMLTG15DOzhsENFWvpVnWcWaNR37W2vqOuu9M8sUbwsTRHRg7P
Kf5RVksQQvMJMI8rIvNONcdbS+8tFKt1dPYW7pKD0Zjw60Npzcc6Kn1kQWlLRK6GAr6lu5GkJ7qO
XEvj4RHXZcLoH4B6WSrm4eKIv2na5mDVCo2CzbKnO+DNCVAmca47Qlyywn91W0OdiDs/5MMSDiph
fjQ+snLHtggFx9JSj7gAG1c8Iwx6p6X9kDWOsYvcuVkLAcsvsmxIiTTWG08uchdOCg0IoxXGEjtL
dZw065UlALF5TgN11iCAFOwoaBCweRjuhVloGwdJdWgU/qmW5VH6TIhV5p3aLn4a6K5SNyPxizLt
lGVcHig/pot0B8gxGk4Pd0hpiYGJ2A6Jv+/M9qHv0aNpPWYdZRxidAywdaNj2S4Ernwa9rofn5gM
dccsg82kWddcB13cIfr4qiL/SwjSlusWMlDaIZ8qhpPfCXMVl05EErkYAgM5Kl5K9y6ssVd4Tf+n
hQ+zKt3QgwKH8l4Webw1uuRTzoOL/tcm1YkE3H1f0wElPwYVb/EzZ7VLA9OkWb28jOSswvh3krJ+
QM0pSMf0gdvV0UsDFQJRIxHZxBoixM60oBCSOOMEhC2nOcEXeIsD3Dj9aqEe7QCVF2sVNjWQ3tBY
GQ6K3xI13SFDucI/sTUoUPmPmz1l1LVgTLlL/dI7TsRVrgo3R0QK3viEGSAU5ZlaMyYB2PicDC6R
cHqjQO/0l66Txt4rMirJGc4XFe4WhpTtsbiXkm1m6XkUfRXNG9g2TpHouCTKeu1Jey8651EN6ped
OdAoTUBtBZ2NqU73kYSPnaFmQydbdru8vDaDpVZ+5oSX+K7nbXdK7cEF8MxJi1QIgQetmDHfdow8
pKKRJoct395blNUoqmcd/57X7UhlPnoWZjZP/fIqUBTMF/zFFnxs6LGuetwTqHMzfIVFsy5Cko3m
ygTVMuQbz1dvBbR3A04PaiEDEq1ZABJz1F3LqXjHKpUJy2cEwavryqxcC0YJ22zE3eEl2odNwt9+
MuYfPgvcey12fYNh9oq/yQVv4YE3qPE2cZsaWzWwvS7anc/87EDjj1G9McCBGfA7J/7CslF7zaCH
ZuBe2mWFETh4r5FtA6ONxyOSKVQB7swACnZZzebJ1YRcZSpnIGpn5O2M7kOe1I+T472i4W5HNAHA
2yvGXimEa2TicypXY4NuGpviKwaES0927dq/Vw1FFM3fVz8qv5DgZIG2kDBpjfs4yJf59S+nXShf
NIpRvX1afR1vCXphbuRC71WC96VPGiiGjb8DMt5cCr3YS11sSzLb6IzmDYaXBSMl9IuQ8bOm37UO
5leRwX6eIqADM3pvrmwA/Kgr+ASJY0BPD76272oIzChmwUkz9GqQAN2H4H4z5ZdXWagt7fiRK/2s
rwfzNcKMwuo9fMforWlnjMzC8QU28+9EgXF15/5Fm534aqnmQln6roWMjxwhcNMa5gkoFOI1kuig
qvZ3mPwxfdOVBhTKRq4QAHfiaFpb2vCi95B3Q+AouWZ908W6V76JfKSEkDDU6zC3hlMJcv+NFKdt
lPuXqZvVG1k/z33zFqNIW0t8v1jVqg+J1okxdr6PTKh6oYX0GHVmCZ4EcTUDGCyVpXOpR5VuvbI9
GEJc6IaM2HdR3k6VdjE9dawK51ufHUxGoP1Qpsj9IOVdg/ZDdT+z2Rsbo8+2E4iJbhGYqJGSo3a0
M1Cy3wgjy8OYDEfglq+W0xAQNN41h0nZz0XkcVrkiYXR3UQvRT7cKiH6zo2KY+R5P7RCo6F7ZwlH
AuSiDy/Icusb40Gp9N7loF71+vCVAlJc1akMBie7owxw0XwRnFTqTbMF5XnXtDqkZHgbCLs1hlXo
8mtp4i8jAFCbjhY9UUt048pqx3yDGTlz4vuiEfdhjngNq8sAuQHju3HKeP8Tndgh3FRPCOJwY0gO
R/FkNIZxcVsPeqSbTPs+YgZag3weJvNdWnqxNjG1SYodwJhyF9bOXaLqL4x8zyFHIO2Y8Tim2k/j
n5ZO3WnMxA666kZmr+5EfYs582y5x7H0983406rsTlDirtx+/NVp1c5BnzD5GqkAFrijCcd0XUMK
6wsNvzhGKHiDyIxBZw/ln6TgDB2cRTbxi1bTkA/3GeNZS/XffutWAe3ZdFWjH+z9BiK4LTdOV3cP
txu9v28Ig9qknrePzdTat6U4JDFdqAmv837sY//R0cUjGvqODyY0A0lxSC/4il7ePiNP3hFckOL8
0k9z2M7nts/+pATdb2cmHp3HEcCFEyaok/6aSlY1XdjtySmpcjDhErxR2UCPPCZsbUN/1VTDRmDD
g1NIv6xqXjng0leB/zvxAEqn9MJmhMtrgo+wnAKZi5k/rEYX5Ztjae8l2kPoOHqKKpLlpTVtEzS5
Xm8Edtu1EepBT2bbxu3zN6aOauO48VsMME9aH45IFCBU17gTbm8DT+wIEGm7esenR2PAgb+JcBWN
rACQ2AauK/fM58OX1nI3gwOTL1TuN9ezamMa4E+griExA0C2HdMJWkLtrJNofGpjJqRVb4WBHEV2
33SRd3DxO+uKzAzs2vvI91P4Pz5boxJ0j6jp7vXMNQPbwDmSx8gkets8M+sFd7Xsd6Bj6ZsYWABR
AlGb7monStdFT3h8NgcGcCnaLOSYZD3//yKR9LQhJnvuZfBt4+hHQgA7ay9WjHNByURuoD+fBzXd
E1y9KFk9b61DHikZe2/lDHRhxn7YODMhAAMt3CzNniBspa3/GJqHqRNwYghHZMbv2kHToExnGi6J
GA3YKgR9xCkF8FEz8oMWLSseyVMQfjBPFtGfQh+ntecROO2WSDINwWWsW3CVZfyL0D7sVh3924Qd
KUTDbA/djwCJu5l8EtXrbFya9DvHoHb0nPrLwUyN8JBDyD0zAmXWOFS/3cbEE+92AKItv0Dh6SIR
A3HcK2xlnvHHFoxZjIGYjZqGwCqrffdA+g9lSiHvm+Gr7SACeh4baeCU8M/eB9uYN/+ck6CQEW74
HNO0UMo7p0dEURQ44D6kZR/KCv/zyGqyYtTyUFjZEULEG+pzi+kg+5RWWfy/4CQjrXl0Mg8gWk7f
OaoOxmKY5bdBzodoF6muWrcERwLSEcEZFGMoa3sMMhuNjvX/MHYmu7EjaZZ+lUCsm1mcjEYWKnPh
8yzJNWtDaHBxJo3z8PT9MSq7GpmLRgOJQF5IV9flTtLMzn/Od/KSAbFZnQa/Tu46zv62ylZuy9ZO
sTlwYptnlc6Nk6f1CXiW4qNvfy2wSTCC3+OQrsd6dBlz57SWDlSOx5UebDs9fnEBTq6D9KFNnR9q
rhI+RM5fJRNqhU4ExYOQ6NSZ+wq0d0vVAU6/yN+Ae7yVtvfYtlO/8f2ETcWGsD3DKAwHK9wspyYH
e9bEzrLB1rKRNZ7dqkEtiBy41UO1z7q2Ww7MuoAw8gtPwSuq/5x3D96JFcSMvernUR9OmQj4ZFRL
pDQt2TiNB8SLa5jDKIsmubZpfKuT7tsuoyfDGF6toKZaIVz2dv8bW7m29l90Dkstye28Jffj2jDB
o3FjpF8w0Q4+6u56YpsGwQOffjSCxkjxb7P06F9E5j7qSO1k/cWJSJx9MtnxmNwmg0VV9SFGcP0w
FD3TDrZbdKdsQoP0jMTGLlxM5ARKNpmf/wY9FfG0WFdLf+Qhj3LCFKbk3yfANCQmKOQewSe4rCPs
PDI2DkbANixnKAXv5UZa8BIE6cXKwxO5KA3XuwVKVnsFJU06YAp2WcKQy6HVl1Pga5YAHygx0RGX
cjew9R6zrNVWAHRQYVJ06xxl2YgOyqiYKveMfmeTdJ42W892sQwkpHiFWVEKD6qNZSPfc7K2tOSV
Aw4krFQ7miY/blSvfWhyAkxZqPRg5jZ0z2WFISEOv9Kel0iC76nhSd3H8mXosVbrCfh9ByMoLUXb
sQqrC3GrbAlR2uJ4aGXE64bZOgihCoHa4IBJNdIcni0Ld+em53Ion0UIASIzhm1W1Vse+PejWbQb
uK4ntuVyMQiPnRCzQdmLDw9edU8CCUuPd0JG+RJO6aynod7toia/8ysCq8L0LnEKKlNF4bsd9Ftd
dDfSWb8qit4jVe1CbdAWXXrfcZ63JgIQQuUghmz/s/DCkQYyXARJxLY8Rmfjdp2MDzpqfsdxrFkd
YRh1ow0xz9woX7JAlz+W1qOt5iDaGUkdXPFrIzQshM4+f74GbBZcfWbHjV6zxhP/7XQF3MHRekt7
ktjdhL0sTbtjFKpyZbKZt/Nwx4CZ/Kg/kUvOsnVrx8xMwWvWkkdt62BWgWm7iHgX1GSvxIQNYdSD
86DKn96KwIZASklTc4tfbJ3YzWPqqHHFSSdwbRBaY/vJsvQsGpy7PZszshXaXCzSDmytdZosjeo5
zPwNFVf8bdtlY8G5KWaaDT6Zd1bXxCVclw7pGZek1FLK5lnPsh+cXJwSm+xlJPtg1nW4oOTmqfb0
iu1Dgdc6Zl0fcirqrDa+zXQpbxpsjiGtOlm+WozoMBXVl0u7YnYYwh0IPPAtbsylBonoizV5MwZN
vR+F2Wx0pbZ5hE/FJk0ftAZAt4LEAYgBHPRJhXm9wWzuJvW0cw2iaEMM1s2a8bldXUEBO1qtTYAE
/+yiM4bw4HCx4kKoeHR1/Taowr3TxgiLZFUebOegWdr07cfDmyaSj7Cptb3j9PULNOW5n8mrV0Y4
n8ZAyuhNM1+h7jKRWr2z+rDmaNHqm9L0wVvpVrARqqQv762Q6kStxwEHNdYCy+WkM2iYavxzjwa+
xoO3H7uR84rnvsYlxuWCJGptNdi0zN9QRM+TY5+x+DCEBoXnmBHFH5y223B8Hqv2Z4qz55xdxPys
/VKCC8bqyqM2GRdJuxRoso3r2DMorFu5RQlV2ZKXNJ7wwTkVZyBprlxpMdjv1JfBSbKYKaXB8Gow
b92wMXK5wkHrkAoSJeaFwMN95LUbs0Fc9qfpIDjkAMcX7MWM98jMQKTK8LdRZ6uMtY3RlxuajymT
cllpBgqZE3cOvrdIaiYOodZc9SBnVo4RPtiSTMkwsO6b3b5n+INK4JGUp5RY+dqjYd2ypE6WrQJS
FrI4FwnHBQbiIUYg/Rtrz3Ww4eLrI0FKqBeOm356aVUdCzg6fFrJT9uHA27I+HkYi2Rne+IBupC7
Vo5FPUNrkKgB951vpqJMqdAA1N5jhUOD0HedLK11iK0uiZH9Wn87ZcGpTKkOKqgX6fXoAlKOi8iF
gshjGfRzy1Umytkolb8PlUMRDgVihRuROShktILMZi3hnfirwIouU2+gCtDOOJr6j+tZ/BKF+1LO
xdOc9Mudn2rf1GNBv9L4RKq+/M5Kh18bo2qnpe+1gnIXB98M0HgmxBTD+BXJIzAjoLp+uwxdLR9f
wMiuzJSTd5wbqC9Z/mzMWooxkz0B2+/OU1G8WplBWiF6LzsJRiDW1sgyB90Z8MMY7keWcmfjTbvX
K/lkMokV4gdqCv84njUoSvd15rZARXgauMV2ctDJWc+w2ps50iOIw6CifkbKatfYoH0TyIqMU+u4
IVWTjcdI1fsuNKHRS7beGvuPhZ+FT9YAMZRitStSIRIUe5t4kIJ6hUouyuyQ6oiaWoxeOdrzFiVc
mKWjL1SlwLL4/kmkBI4osGB9t9FtQw+HSM/OeXK0JeaxY6nSy0CM9OKQnoHL9Gj29FAzddn0pQe6
P78zQqbaMIJw5zrcIEn3lTCuXgI1MunAuNfJT2g+qHb4Yggrd0WNn6L3YdF6LiQPKFE1bdi0t5fQ
MXXAjdRONLKdkTZUORTFuYkQeapua2Tk+qcUz5tJm1bAcQGR+lqN5VajQXlR5G++bgeHGBdXNPci
oHPdY+z9EsdMNynejIYv0Fg3tDFvdL6IaFGoHPJAHjqN0oBYXrFbHXrso4tKFc8oBAAg5LllISxh
DmzJ3TBw08aT19Gmbhn62nn2guYV78JLrcFQtdgYFHQqUUynfwnA7xerSnYZ+XTlr0YYhD0u/01X
YaaQJNZFrL80m8bw22Xf4pKoQR/M6+6ibsJnSbdBqOvRIWSHneirquGN7M07LEvRKsvjo3nxdIBq
pUaSM88uUYddmbMunqNyOuLRWQdo/Ns4xBXKPJ309n2mxfW278wP3bfWTVDRWqegeeqR850Ln/G0
96MrnFtSFPB1KaGHKOgzGNqlXfFUR85HEbsRWyhSqWHGAQAv4Vcmz4gwZzAP0afC9NdZ8QqeCM7U
btxIjaeSi8Ixk0vbKk+gP/bjngKXR2RIJA2bVmwmIYgAmrW2w/dgor+ojUwOcZF/QuUY0TMT/+xj
u2tkc2TkO+eOJQzXpnixCoTcPGbzO0j2IxaHZDucfnqUy4wCF8sNNrZFxBZV8AAORYCiBPTguIVN
XU+HA7e22S/kwGxqThkLr7UyKPLodCahL65enutBaNOTubJ695aQ2xJ6dw3UWCD0Gb99rF0oOQb9
WtB2WtzMUgLuFNqp8eZsILhzTcQwP4bwMRDstXpveu2ojans/AnsQL3y/So7KkPAz7XA67RGAE+T
GLebviZBex20HJR37l0Zu9452DmWMA/iNaCNW1EjBE9DzlbUpXRnlHMTULr2HAjxBPn10W/XvUQD
kDoRzrgk9hP1aPKvMFNe6g7oDdniC4tsR06f2qO2M9ZFNe56BcNLUai5C0rvvjXEB6GW6Jz59bcc
pt/adx9tOdy5uBOr6SU2m44tVvcQRdwYOFsOdYSeX9bm0dAOgxInUHxfds0OX3Abtd5bi9rELopz
70xL7lpj0fGxME/cj0za2UKzEYwa9lfZmjtu54rmU3EA5UbgcBO6cJYn0HnCU2u3ae5qipk6+RTQ
eLlsqPmzFUJMjnFp1TvNLa3ihAWnvlaDe18FlMw1qoGfbW8h22APNPLHrJA7wOmmYZENYq00ywBN
Alig7wBoMwoCgRQpEQC7lBIVYUjsD8pDl3kgczKtFsu+mT+MSResav1Kz0U1yVcqYb+mhFZ6tzgH
ZHzX9NRArOu6fdKqM/gj+exTeWug8XvmeAFS/ZpqsdiUPW4tKIMnUxzt5tYOE6srqN90hrba+pzo
o9KwNqyt15pg2azyqYuLT+DgxBk6dS6lz47BWLaNqXjjHoDyMbj07waorQu7nLZaDeoHQu2E/QQU
SYIBgTPri6VXDwL/QEkLlxp4whMADJYdz3Gozd3KwtNKIQXqg1Had/FIQSQzlnqjG/BFVZr0OGjV
1vV1DbCWd1Y0gS90UBNRTj/IQGGDYmjdRM1r2Tkbl548tGFKSjREk7zpVrFHstnXf/uijElfMioy
x8fC797jNrFPdsqkPmVKbmm8jSkPXr/CXedI2EgmdlfI4h4P3WjZSIstg+BK1nr1K0MD9dheadRH
rjORyFVTrVKsUFibjK9KaezslFpa9ChrJs61Wj+KPsgWzKhcS70yBO4Wtt2zWNXNnV/TYdhnH4aV
7Eq3vCqA3dLj0mpTAXwaVKVBlB1rETe4gG2nSa5joz/4E21P7oM0hYJa008Isp/sRbRtxnZJuFRc
BILbpw2HY+/UT4yyyE5MFmNi4Vzd2jjHeBw41WvTOvCs93wdQiuFyG8uqB/eenBrYCc4tIg2xiHp
IGjL7hliWbwtEPAWHg9313myR/D/3b2XtDwPswQHLL2RPc6BsbkHRGEscMj4aK/QvpFRNzYCDsKr
ooVW8/ZEP1mYAviDQVDvYt+Co0WBE4Qog8dMQq+VRpMhM1zv2FX6PdZzLqihNjd+kIkRXieNTfFo
Nsx0Ilxd838cg8qHQNbjRh9TFz9pDvvL59aEsuW6K6ywLdDCAJh8gjkAiVrjM+hXrEqbgJ3yUlQ5
g6uasr2Gj0Grx3UqkiP7HKYuVh4wFTeZTbkE1IfIKu+b0v+lKNFbcRArlyN4RlzSITGHK3mtmRzm
UUsTYZN1vW8+kZ+yqcsdw+8A7ARDXa+uD6NdDgv8OjDvMk44NEWS+kGWBOPcHwkVpWtGKgK7JJ3U
ZreKfHasncL92taPwkJU1Cag62FyT60VgZAOU2HpRzSTMZ5O7fLY5VBjQ7e+8RnAEozJirSiIVLC
c7+VzQ9ojI2WWfddzm6SIaK89E13NB1wqkGXUfmVvfcTB1BawTTqOFvAMzbClQijby3v82VAvBiu
w3VshzfTNakeoefZx5pCEmbt1sqFU//IW/dg19gZCS/x7VXybo2dfgy0aOeZj1gd+kXjDxdGbOOi
2zR2AJnGAsVtsWfUSzS8Ju4hB6srm5By0UzOfcG5oLFpFiagtdH9CEB6CYCOc5lgh9oeuJuqbTNx
u9JK7pUvTMq9HSW+yDGbaqrvHVhyZjbtPNHRPYb5auE7c/ptzBnY0Yuc5fbZR282jdG6E6l5B79q
GbE+rkpYz5iOCojZAL2K7h1MM28ux/q8y7agpn5xXTwlCdN414XF544GlDyKWjl/kyooAuTsmgim
5VgbFnKKzU1rhbRnkdqUn0zMK3ARGMYo4QQKBjBD4CvRkwBwvv9WK3oFsrj6Ksb8RhuGWlJ+9yhG
vSObTGBuqltvazbFU6GT4FOumAcjjFtj+pkMbzyWgV+u9JailASqkQi7R2pEMx4dnOqVXySbWHh3
DjWfoSbXlcEUqI2qZ7MKv4UbDCu9oyQ5z2EL9eJtMisX4hpEj9B4y237IZu0GAKVtUsS76TFBDkG
vY0RKIutqJW9lXXpr7gVu/AlqnHZ0fjwa/NUGVT21qU+lZEogfm9CM9Tnb56IfY1uutYfHEMqO5G
MvZbC9UmgtijqKiMa/3DwPW1xOtHFZ5QT3FIAfPgc375qyWNWYOhMctODJAvLEuKYV7JOsIQLWM9
BwUm/d++52jeh5y/W8JGkT9+sfNAxJQ8Ego3xVuWckE3jON43+t9EsPid1BO4g4M/MAM2avM4l5f
e4rCtKAv3gKRfM75ipUFg7SBo7CUnKDXrFtyjbTKUSUeUg7BE6NheFDSzzZmj3pnOJx+wUI++QVK
HFDzfSJ7fWm0exl+x1w2UCDKFQGGlrQ69ZDcgXiKghJHO7ngRvkfFp1y2ATWkqjS3fDeUzg1FpXY
ujydMF8kMJJ8D+8sPWlUQclLlj/gC4EC7MbvJnQZXEA1NZURjZvCcQ5J1vonx+JR0SNMK6emgMUc
N+B3r6BxbAVCusZdt4rkt5S6t9Rx7mqDWewlljeYt1WydXhYV3H/WFJqWtXGnZaODF7chxjbzjoU
Gl2NOtk9VyQ/8/OUwL2kaYWBd+bJOzPBWNSrvaWrmhWd7T4poZTzCJTOiEIKimA4bDP44l+mCNro
va2iAnUZuOCmpAOtqCPbZqtzRgcsn9crlLkCz32l44cLhgW5KWtdolht27L8NnTvTEMIcpHH/Vr4
1vPYhHvoK4JukOZa1+0DFcxBQkYpl6a3xWD4wTx3hYM32gsdthQF743o+nuVcR6RzIaZaFD8kJck
NLTp11Co5Dpn/bVJQjcbm2XvcEfGcfdQWTTzNUa08jlyr1xtXAvJ1iyUatdrw4eN/w/qF5c+n29l
Rc4mxPDkS/bUmeqsgwSfwqIHCath67QF6AuSiKEYp0Qqc91gOtYpPL3Q7z2ueJwTqgJe2qVbb9QV
80LmWwOdhMueczfGlFJxVC03tNhEu0xJmxQZq3ZhBybDpmpt+4gAtqXsjWdZGd62+NIyUVzono51
oR7MS9HqR2Dmdz5swKiiRqoEgIwsGPD/OjBjU0jX09TxsOs4VdVB9dbaFNnQhA6ns47vZBzujLmP
Jfc+AS1XpyQA1pkIitqCNj2H3j6umKDCf0+P1eQ9GQ0urJEDTZKkv53wEWtNrCt296wF7Vml0lhV
fviLMzZZxFgF4vouoi1rUl6+5NoXC7fDLAGAH06iT3n2EOwIfGnrvBneytL89QyHR2yTL8MR5HEZ
vqMWOxQt0Qhvf7ChQiWiurLCbpQO5TFv2p02NvvKBIZWaY9x2fgrp0ouKdVimJjW9KlvCaoiz5mf
vR88wX9+DWTw5uf+Lbc/dVypidbfIgs30xicdSEILKjwmIE8Sk3jUgTRuet9hogYftMWK5sRCftS
Ku8O0QjnDJUQTZ6O6zhxERYcjaiGz+BhGky2eqRH2qwQC/jv3VzezlahrcJXa+aAjeUjBtRXYo2S
K6L5TnqmU70LSS2L2icK2Yifa+M7w5Bn5VvTiZKCb33b2byFJdugiz6Gb7qKf/htsbZPgb5pfC7d
it7pjW2KH5P7gykj76QEmZllFKjoY+OSHytes4nRddueksbtL3/9xwjEDZ9kvzG1UnGgzne5JTcp
FyMG68g/ati9amBIS2Qjscw8kLD3RhmD9k30aE2zC8IWcOGlpVUwv8BVn5MUMxgw1keTDvXauHfH
5MADcPY1TftKcUtmJThHXdsPZaZtslL/iULns9TM9mK3apVoznNnkG13bLg3saStp3hwMQEcTUN7
qxycpG2vZxvHIvpFpcwXA+xkHXkcxUbvfcwUlwqVoaEVNcth6t/JzgCFS+zfyihACNopCgIvqRs4
t6ZZAsFfLy6ezJ8F1uuD6PYlLJqzVWPD1bSSb9avFvrcCqYIqF6SustBWj+JNlJFFwXgnhpGh6UP
lNNUgIj+/OM//vFf//E9/GdwK+6LlLxQXv/jv/jzd6GoOgsQ2//1j/94KjL+99ff+Z/v+bdvOUff
VVEXv83/87u2t+Lymd3qf/+m+dX8z0/mX//nq1t9Np//8gfuxagZH9pbNV5vNVrWX6+C32P+zv/f
L/5x++unPI3q9vc/v/GINPNPI2GY//nPL+1//v6nbfz1Pv332zT/+H9+bX79f/9zGX7+/Pt33z7r
5u9/mvbfdN10hOvaFvMzOPJ//tHf5q8Y1t9sQu6Q6VkmmbsL788/8qJqQv4SXxK65biua5gmjHLn
zz+Y8c1fkn+zcRQ7nqObnuNgoXf+/D+/9L98eP/3w/wDEfm+iPKm/vufmAvcP/9Q//0pz7+WxG8t
bcnKzk91hWW5vD71/XmN8oDvN/5XMTktEx7nYBjN0RtY7Ka4PWSm9tT37ktnj/eFK266PUJKLNZV
XZ7hYrnbuX2paasL/WVbTq3m3ciqjvCUrN4S3+XrKGWYRfxTWYACwF4d94dWTg57Q1oxqyQ/Sw3r
eJGrPZHvYmdVKR1WTo6x3z/j4UzgP0dAW00C0L7fvWlkg+kZ+R4rPLojBIKJAkHaqvCLVhn84NpN
FnaIKzopTlHdOMfQ9u/tpotwiKeQf3sbT1S/qxPPW/ZZTCDS38mwzkDoNO0ahQB9Ag4R8HynpZLa
8dh9BoZcOzTN0QraJksnl2wH+nYXg2HUM6gYnSU5QxjdZgynA4+gixeE+prD5lsWMlYCheyTVu0b
bnFqCpKRYx4G6iGb+D9T7Gz1IXf2cF9/KVfLmWf17G4aEf7IAuudZSB/JIy51fQzOHhAk1L9+OoL
7yjnECqBVnAYX7Jx+gKNpWfpg5vG37URk5S1eJsnzboziwEdckquqT+uaazE3StmJRhoecquwc/U
3hXph1nqj2EBzHTIzft8AmBrRzesRHuXlGgi3WOEcLdErVpHbHIhnzESpw6dlZ0QkUW6y53fIxk3
2wYCqyowm9BH9ZnTbJ1J89h6qjy6TkStZxVeozr9DYYOEBVUMSP6Fb5PMSfS3arG9VaNeGmoBZMb
iVOtdBLqibERQrpnQJB+FY0WE13uDi7D4AFMH0a9EUOdgerRjiiy8UBjNwxyRHRCWyV4jXF0NnD0
/rKqrKKxfiOh9NL048vUB696jVwYD+0rD24Eqiy/2WP0LCI66YMGOxVjM24rVhodsaCPxQXkK919
NGn3eHPXaW3tY4BI9Kfo9sXk5OonyXOELXOF7nOZmnSL94RO1XTYSwJ2m96VtLwMYJ6crrvDQfni
1qGz7xBFRi9k7xXjcUnBjxSMoCVO7UURMW4RbJUd9dJU/SqhfWwdkLZaVB6hj6L/KLyiXJRmfGrD
AI/FxKu1nGf81r9ZCjp+0FkjOD1/8DF8pXbIkCaWbyN7HdCsbyWmQXxe2kstCgBKWDUWdajxQda9
R/2S8zOo6aIg7m6MSVwN071zga0vlGme8vpDtIj1lMffQmC1qkNBDVVWLUSuH3pWx2XoZ5DXgy8H
VibGGeZExYXk83NrZ3dBMNBv4zNvkc5XGhrnXMnHLGGn7kTVnS1Z+esMvqeAIBkciVCiEbb3Wjg8
Bj3d5a4qjgGFonXOBNDi4Doem6CdJzntByGjOQuZ3beN95m4NNlMxR1ZoAsNDOXBmtfVJrkbRsL1
Kfdjk+FEjofwVFHvhb5e37UkIjxONFuwq++93JRDn7B1x48Lv5vTn7OnIWFtedRGJCHmD49PtZ8z
gYTPxuVkxlepDGNhmun5rz/kLtASRC4jooqUf7op0P7inn1nOjrfY4P+2kAgxJWzsIosRM4s3zRZ
3PH5B555LkIOJKj0g2bua2CmjvTJPQj11Qi5MWy+w2zwZSY6lY7wHdGSCMWHz447AjzklNlFKxzS
67Q0b67ORV8U03Z0QnoWY2fdRdlOt3gFIZy3bVjP/7B+KBpx6w39PrZcZKmue8z08g4D6nNr1g5W
HO43K+R5FtvtRQ/Kw+hrAJuNll4EmhOrkcZ3v3iikutUTHDFjbL+CiL9lHL04qBF+UkX3rJee6Kg
zFsLe8L7XFw7K9+HPvLQ12Q5zOFCjfcj4D5y6cetDJpHrZPmt5AVcVJCN0h/a4sWmrzIn1MQdWZK
qiqx5TuyeGhA8yqLcO835ZWQ0QXfHcBiJx8YVFHWsJhKSU9UdddMwbdn9KQb3elU5lQYCtO5l0pP
cSYhyUTdhajd2fEoMmPfp/IzgLSPuGg/ytxDO1ew3V2G7XtkZQ7hng04I8yupT69lZECoDUQdo5+
PT3Z+9DXFxl82i6XNXWV7paehApvGq/N58dqZ9exThyX5jS7AjY/kIatkugZYgS62tTFy5TNqVk/
TCJ/juMiXA619dgzvF/odj6eRGj1S4X6QPxon0eEcGsvOMzJN11CX+RuEbG7Qwom6IoLpmvI6ld0
9pROyVE8fOs8zIu+ab5Mo3U/9f0zcZmr8klKe/V0inHnj6LfZIP5QjMHymp0xCQcsyRs7QKZJ+MR
KjGzVO7NCFHFHM1elc2cNNMQTor0IOXgLDLPJY+RipdgIOM5oQDWffJc9+zV04B23HweQ+uteo6L
4lS38ftkzyXAsPN6eSd6Krw4Sz4PAqC21+ZfAG9OUOlh3xXOWZjRaxgGl2Gi0083eMmoTY2LgoTw
bgaApwOmHyPFKHtt0nYUrzhsS5YAQTHS26n5kRWOtpGjjaHGZTrLNaPBHSCE2VN60vWYSoxeAQLJ
J4yBUVq+MWhAdYZu3uGUDfRdGF11m/Y17CgkzTuGXhNYQ2avY7Wm0sE4THNKbghic9P2zVW2VXKs
9PSrHJBDQugvlDJ69mFSHNRcSfFTwDqbwSFcS4iKG3eyX4GOonpY3jctPRydqhGENW0lRUVxi59S
COnb5pPAiw9NqXnMaDBDVIcYtowZYC3bpRaYTH/G7E7Rabxs7VFfG6l9JIJ8Io3AL8pWpig3Udne
gtneFGsfWYY+JLSUx9SQdEf8XE88iKPtRC7UgRm2KzKy1p023vdzjW+U9tgxne9WlYyXi+FxfDYF
UwgVBPTmguJf2EZwYAS9Q2V9d8pQg3ScEV0KJvgPFvx8xAItK1JakPpfq6hvNXmd1BTVjt8SBEsa
PIMiYpjBDZ8i9aMmwVcqonprgWNduT3dOBlqlfLpFqjDaTF1HJmVmqZNSLcC/cOeoBVnjGkmxBUs
yCuljwz8Q9GYO70llEsUonBBEzkK30tcv4l4gG8UoIAwkMKlxl/Ve9icTia2RsL6UeTco4h6C1S0
so9qIMWoVG0bXltRJtxwUMz1a5Vw2cY21eh+lJ008DA0FaDXV5jYw1l+cLKrnNBaGIcyUzQrn4bF
Qn2rOQKaJSfwMEugKfv5kyuGT9JJrxXvOh8yQgS6Q1QyKU8pEYBItq70/MEeMeCz6EVls7Mzi3Ej
N4Jv3CmTDjczCAlnDfZj3WNjTKMPOjtuemmvjOHetvo1hSSM4mhMjlvqiKLU39h9v2LUutQMjr5x
+tphgQPb+DVOAkS6ce/zWvUCe6MX3BNmeXDGCYMoXvWoc65lo320YyVOTXRFyfzx0MlgGZPepzdz
CSjsa+owL8snn2IznsfFMfP0hyad0t00Te95hYMt9kGv+A5cVnVIRuZMGoOGvz6AhplHo8bPUYX0
VRD+0ZOb5jXagjQwghK3UUoZDhN4eGWARVaZPXPKOMosqmk+qmAFXru59kzMETsZRmx+L32dV8Up
q/tfrQ6NXaC61eCNv8wWKCml6NY3JMMAYD/SyK+GcR+L4GdgvuXkvz79c5uqj89eGfx0YXtsQVYZ
KQsZoT81V9go8EFJDP5FyPheK6I3DXazDhqe3TQiZyCpZ4u/KLsr1oUbUxjjiG3WcSNAlso3Pg3w
nPMXiQjliaoGk4uSxmphYO8MaZ0R3cGWyC9pdwOdHO+tBpS3C07bxTrKMYtnuvCmHRLfXdQkZ1FF
x5GSCkhs69JO9s4AqrjTvdecTofGcFv2cvVjSSE41hscQhmLQdhjkJi8DlIuq29rxA8TynMixWs5
ceTi3qYGxw4PCcFDtykvjCFRwyjE5WAVdbsuJKEZQ+NPo71VmYSTwu5lMusny+t/8OfhXLfvh5xx
HKsOL2q+0+YzIA1tXjI9D4FxMmhe/0tyYxJjkNhiDApUoTqaPO7ZWdIZ5fMYrnwoziZg/fgnMKh/
rzKZLXMK5RrlXbvK+inr7Akh9EDGqVgMm0AlL343fY0RQxqfwwxH0K8OM9qi9Scc5EF8jLl7tA7L
6cwBxAlnfmqRCVQkeTMZddiJe8DHzm9fzziJbnz/q8oo0I3fMgVRins4WFLcDavY4QLmCGtU+mFU
TE8NdbGz6Ukl+c2i3nFneN5Gr8BzDDgQJin2Q/dkZsyzmONcPa+7L+CtW2CGl6KrTmMLEkc6DDnq
Q+to5XJAJQ7QFxhFJyGScPMUeyGhBo8lyWNnE7g+xQo27SP0SfqhWgjNeaejd68NPCpyugtLlGKZ
tr86+2zC5nLl9BV+fmp6x/pYR/orFlusjlq04UHMlhdfonRC2pUwKWB9yXpiwWHJYC5RPX5EYe9t
2T/+NCGztkRWauul1wRhgrYQVkBf9cXKZuhWUf5D2J5LNRwPkTderUbf1YWAq+Y+63Nbub6Tnv2R
5tEtHqhmGmtmHTWxT4YZzVtCbm2Bw+RI+x/D3RkYTEEapTe7yvNeVDTnwgzifrI+1I31KhL2OFhz
S/9BR5df0R12tVqLrKtLxINtNaQtAiODV6+Tfn6ameAmEndGzGNqyqqfps6fHujkuA15ry1czOxx
jwOxKI71ZAXrMqBphGMhxXjM9GE4pBciGTYOhAEfN6AHZiVPDHdNSErRqTAra826Q6Au1a99JdNt
qegqGjRGCzhoiJqXBEiER3JAvKupvCSTfDIK7P1hVW4g/D+6BWnboeWycJ0H282/J4bp+KpTejL9
4S4Ps2wTuuIM6Q8DlNRPWlW+A83mfD3AFSH64KbNyrSRSUJSzAw4mfzrWF9La7gOZnschLEoih65
sjLVpqOixM1bBrmd9TaO/glyDGdTM38UDsubN/RfqWXuerMVPHL9j6b83zydx3LjTLNEnwgR8Ghs
Re9lSMpsEBrNCLbhGv7p7wG/P+5GIUqaoUQC3V1VmScTsG8ddkUbE/mClkXmGIQkikqSUNi7e8If
9qXV90jaSViug7Vv5s/2RCVXxe/o10kkmUgeFf4vfZa/WmYAsCqv2pT9LaLpTnN9VfjlugI2uNZ7
US5UGeJ3x8neUa0FOWOtZGTEyLq6g/ZnVP/M3GPkJqiOORhiD3OnZ3cyL54PhcnyIk4f+PNDymyi
j1ljh578P3QLWFvNMiO3LIboepScl4+5oA4AE/ZXN200DwbTLX9i9o0I+8mJJmNpe1UH5dF4mwrw
1gysfi13F9aD3EfBtuacwaQNKTGKq7rI6aDI7GqoQq1y/iin+Febhr+vADkijWd3rthO6paCLaw3
YTZ527qO2BcA/9JuSEi8Jfex+7RN8Y5LqGe+pVYE4OgL0dPY89sxwAiTU5rWCC5r0ljmGHSL1SX0
rzEbfxx8mqU1bJlmLZOcQUdvoDECQRjp5YccE6wVWOE4ckTfiO+WjYn4jsPmRsPhm7EY8BIXiL4d
9VlEOtWPp697JKKww38RznVbvcLcnd+peSgoyWedMVPnqW4BXDWshtktGpp1HSPTM2iIhCAxM8Ms
AXkxEUsm76NL7GCvpuLmy2Zuc5gfuHm+Us0/j35+k1rx2lfTe1Hf8R2/xywfKSU9hTkaHGlp/5zW
jlc2WB0swglIDguZQ6fIZiUe6zepmW9wMgtWxBYhBbSjQyyHo0G+F5YI8R3PLKzQ6pg24NWLfH2R
k+PuxtqalfAt6YMrlAA2KKv4UvdyjqJNm6F+6gpTLukschAnTnZM+iXJb+yvU8f0Lrf/gKv/QAiC
Vd1xm23gaOKhQkLFx+ChI8PAR+rNJTc7krL+VXQTgUJ95yCNat97FewaL3lxfJZDfGm/cKxvmJzY
15ALL8OSw7Cun3QLvBfHqcFO/2INmoX5CL0XDAovVdL3G5el283680Nr3kh3WuCJOo8dAjif5ihn
rf04xJ/9qIGU1qZlZU7HzHLefZuMN9MdLrXl/6M/9aln9K7KTBp0RSa5CEn71VLuskTXyk3dkj1V
BfCJOD7hbv8nkg+P+NkNyi84UFVPGZNeCq3cywaQK5LhHcknJSIF88MMy1eO8TfVElXDLSLHWbbt
nSIg1k5cvZWm+JrEdhyNLwqIX99iXlRBP8h191K30aXoqov+G6Ah3MdmiAotRZejh79+hLshd9Xc
95QL0jP/NL75pcrhOeXadXvCd1yGN42pjZtkGD9sVusnR40vI5Hs28qh2RbEv4UhJnSStrUrvOpV
wefy/Vgs4yH4MUvSbBnBETpZQPfIXwBf7uLWj44arsgoMs4SSSDgQv3eInAsOFWHPmjcwWe6S55M
rBHX0aj2g1LH3hhkig51ydIuX/Sx25m+do49TrYxUSqh+TkGCY0HFyyGRpx0m7AahQyh6qlxAdX6
8sl2xaERvr3MjbraOpX510BK9DQolV+SOXnTTpZTWvH+1NMfzCJ0vYwzghZ6HXXCX8cOQZ8ywMGl
tlo/vYztVxLKraq7ek2f/AsIAWPgr1Yj8bnFAqQmFyWm7d1l3YEfcbvX0qGY8YYYD2rMXF91AIax
r6ve3STO0R7IHCSi4w+XLwP/hoMu+0KH1gWiQxFWz7793AYHGXa33FJ/BisGbhH/xszIofYMm9AM
v2NiBvoEUX4I0VB5xqqsyguJlj+2B38erQ2TxOyWadwy4cRGj73+H0GWx1FgnSis4m9u0drsS/To
/L5NVe9ZHuKFiSEWPHT5b+qEuTTqEhMD1y013kEXLLMWRwHiZ+B3KExn3HQkoBNTFiKhCHZdirSM
6LZdXYjvDjXbk9VEh8zHJYO1yE0kqY3heAv+tUE7p0eTGdKx44UdoSdtBjqRI0QWHwTG+KTES1V2
3g9qNpA/Ng4k6OKExEFYpMtEpx3nf9d2ryouXswKIEliIJAIm3SO1zplZYdVK1lnAzG6I6XkIpko
0UXfXjr3X4vWpiv0N8b9oLrI1B4r4ysUQIUZnn8lXcCxqhfnzAWP7ElW9skwoVSQKRc4987k3Qfc
sWgqlCsWcZ8IifNl5E8by0ETPUbDigz4+6gpmDN2cBJGcU5dxMoTnagW6ey69WnF8ppZofzrJ4he
ZiiJkIia7fBUaLB4J4bYfLOVdP1KHzWDN327ybsFexR7JTmg3nSo8/GNo/f33EV3Qlz/OCUsfuHy
CvkL79iPlRqkl+HyMUcEXTKN6cXJmaZEQIP5d+zJBE1sIphi5HgqwwsZQ5kMIdi5iu5fNXSLXvXb
bKIsGjJME0binAiwCpgLuxndDThv5WTtAXLZC/S2OxV4WLGhkKYqyWYf07gMJiwpjvPScbYgDXrc
mL79M/I2V94nCQzJEkqr3JLMfcGQYOv+m/CSpWkm3wgGzS28sHOBQG6DyuhPAInPxnZEV6JBu+iS
JUuTYwTA+tQNrrWKi+YvwTQl7A+OZ6X9BzOOIKkhfKc3oW2ngXQUIzhNtug3mS/+Bq/zu+SMLW28
IMiWqe7/6ITSFDi2n3QZ/JSuIrDHctiEql9nxD0AvfoXoylslwRZV9KsEz94yyz3XSO1lD9vRzRv
sBhlxm5cFLekh1CdupYgBMp5jufXA1Ixmb54Clzrs6ytjyijFExzNFpmPPlIOqdXdhQ9G4x1IkmL
ZWdf0ZwmYNBLKKu8eyvYzXH2lcR8SUSdRNz4AHCWFU67SN+aVnQmveJA+sqq7jO5DfryOui8SfBp
RldPF9gAhid0/pjGyXV2Wgy+dREuO9IwNTkcyK/HZEN+aWYDUAl8xnx6PlOTiOaklimdmlMBSnsz
gDXhQtyRyUTTpVJnyn5srtaIS5yU7wYhlQPiaKtWOBNfNQsH6JQgDDXpo1FX7kyvMhYFtpRFXp28
vo53dU0OZ0GrPywJzqmDytzAY4EJBH5uKn7bAYcBOSPMeLXvEEjvtjHUK2DyZSuRKrjwmQnuhWBm
LZUhniWz0720saM5FQlWpf+iZwhvJihAtJNpyrheqm8m+unhe8fGsNCK7CeiVMcmNtvhjNTeGSVG
9poyQSTsGBagMBMjHC7v+rlugmIX6qdiCvcV9LttELDEGQrQVcNRKFUcPUXJTC2NQKxFKn22NY7b
6fglOPiBrwKP2/GatBrn1tZC2ijUXJXD4gHDEy2KMnu2YkZMIeY4WRZPThm1qxFB6lPp/2IkI6q7
Z7qSTu6usXSPkxQ3v42Edqyl/0YkMr7PWroAmbRz4/vLfpSHSqtR2evHhNBtYfo4yIbgddDdEGpH
c40qjzebUI2hpwJQyPqqAe20rq1soid3cUnXu1eEiFmVTRDrGq1TxakCMSaxtBhpCjdZOwHVPwvw
jotWrXA9oenA9h1a4dEdS/qZHLVpvHPB0dl7UnaenIlyQQ2cEnoSEN+58TL/g4CbpSkZOFoVKbdp
WVNEx2VM1jqutBrVppsb2dLivDLjMvKdbiYcZYlSW3t6cmbUs4rtwjhP6sVse/+lko54iaZBbqwA
42hd8mvL4rcm9uZVp8u473t16IvhxS+dTQfi/ISXPjw1RXjK8VfTo/xIIvKijdT7hs5m7cv5Q+6D
+h5biu3M+dcacFxHYEFjjT3CzcRzGlUERNg+KlY8mNXMo88Nf9UXZnPAE9vyhHzWZ6DXIAp/c3gI
ZWvuixpHCpma1E0j3S6Hg7hGtyBp4wh2Bck1a8Pqn7VyVwfK23cRO4/Ihoue4kmfLPNrJM35ue1b
otpSkbHwEPOm0+IGN34LZPrspdoxtYO7GzjmKvVL2mumZYCRMt/rBpSFyOpmbwkGmIKNrwuYpGK4
TE5a5lpb7l1Sa3rjbSS1DvtqtOqG2auYvMtQq5l1j2hf00+SEpd9aDO6SGPvRD1Vo6DTl2WjPWuY
9URk1Js86fJdF3pvvduzvVFwrTyjny42wjEMdRmWFl86ePXR5wYSStzjoSDbZyXGiHgjNjykzKO7
i3QEA/MjD+r85fEZFtBxZ1Tyk6Y9tl4HA5rTUUoVHAu479Wrn6iDXdTJBYgYCmtC4zugNKPW0gsl
0mcRCH+R5ryIskWjIEg6xEpPeR/Z7ewP8/ehNZs6wjfm24DPzKzduilNRcmmt0QBzRT6p3LxnYKx
8NaWWfarsPd4PXupVnFenpqswc+sO+CbQ/FaKsZjeJmjzaTn32Lq7XUeB/GOgIuVH4ngRNhpvTBx
UC5bczwlGjNxyyePGMfsqqnsNZMZe1PQk6YrAye5yTBgBmXGn92SUZDY/XeeJXI/iAaEYx8tEt3T
Nr2aznjw2NybkVqhW0MaKKmSxRtXMwmvPlOCwKBGMVQLfHi+nExT/SWMsjqUQNrw6bNfM562Yxyv
88taU9NjS4o2vJ0vel16l9yxik1LOvqy4eiSy76ejT1cj4QGkP5Qzjpw/0lETb/jFOy9KDaUYQqx
QOl7TJbxS8nvfXF98TTOXW3mheh+LUbDHrthW1cbPcEQ6jfdru3Md0u4Ob/EivQ844yM9Ri4FIBU
jM02jtvoClMi7SZ1q5y2YKwNzogs8zj1P5QaT4LpxRXx17fEzUJXo8Z8MnjpexvWzVP5MCmX6VcQ
JO1BRoBhVZO/a1H2rpU4MlgL0BkJqAzxxB4rXW9XV1O4CfVCY0pYh8+G0+40lZQEQfFIS8zwuTJ1
5kqGhqcZZgwgbT5kgniVrMt0OtERFv8KZ+gkiDfPJjtdM+pNVq1NstfYAnrJcMds7NzzVxHVvmTe
bQmr4+CvEWiiJwdVTOemBA/N30D2XNkjeJGVseo6pl4w2aqj3xNzjKCgbNRvZSQKJTnKpLrfMFbr
TmFh3ZWRTiu96vdGFiSbsayueer89jEOZtMt/na9ONX0Mu5V0f5hWK3tk4KJYVf7RE+oFSm4BE7S
8g/KFNz4BJ3F1KJ+Hcn0QEYHUpfUgbw19Yt1apRwBIwCPW5vbYPR+cIVdQp781YrsfVsELjlo6xU
8pjqlKuZVIthxK9CipTaphnkCF+jBhXJFhEKy6EjSU8jmO0JUBBWtZRmdwat3LSbVxHH5saPvbm7
Y99y4f6xA/0lS2jxB9mIIAAnvRXWP9VdK/XPsPG+TCWQeTnVMy8e7QVsBcogDNSkAi1GrIxSj0lJ
R3GEHgewfMiUjjQU1LNxQVxQmZ/xBJxNQhzWBJr1RxraoMvJMc9ktrenqP7wcVuGYtwja0JCgab0
kp7Ru8L0K9jAE6xdbr7S/T7e4oJaKRUTy9ag1VWZP2yU79J0TRFycBPTsJ2tnqUWHhL80WHwPoIO
KlNxVFFUnUV/7UEuccRhB84Is1Qst2vucW7Litawlk4LmQ8XO2pew4RMEid3n4wD63RMGyxmaG3f
YoXzGA4nCSfZQfMqOuBMlGPNDMCnyR0yHrVwqi4ltru4RWaxxTK+jTDiXuhVv03Seh3yIFqbk/XW
uGRPT5iro+FWoLQzPGMRupBmQNe+KEe9x5H5GabmiV78Qq+YlMAVlDskbOmCEKl6jdX0vUCHP/DX
4zM0dgDBXoxGXSf8YAsAXZ9AQjLWPfExNMZ33hZvfdN/MPS9heGOXoK2wR/7CovIB32IGTcxqj2j
s3bjNSnokPBD11X9isfivUVYyhLA3Mqy3hmD9HGvEe2OXzlikL5XpALotjWs7drxjowamEwNSXds
p6HeYmRJVuQwU1WR07NEOzM8t7r/Jw3YlDTdqYmcQhtCNOcISbrqVsIhuqrydiA8GIICQlrJjjqu
5A1OHM3bu0b6i17jp/A4GCIrXnR2vSIrEasjWK0lWW+vPFGOOjB1lrkqPuZZNvCb4dCZ3EyuVtBc
MqIPaKEfnokm5cn7aYvpT91lUA5qLNz6SMPZyJNFZeTiQ+lWtUkKU2w0z/msJCax3MATKnL5poOO
ONYuB9KSKew67DAVuKRPrtoMhqeWp3+dKYVgaugUCwaCYbvFqGnSEs6Dkgz1mINqn7oIBQb7w8Dd
xXqvmleen/N4FDH2tYlUiUiW4dRLstG4cpUbPFkc2FynID6qFXIZ6NGprfrN2KnDBMtuPtOFYGPG
TRcxlB4KB6mAmz63lNbkT4T1m2cgO9SK+tWepvchdNSpS1iOI4mrRJn62s416+CigSWRiUZx5Q/b
wWjvjCXWfZoTXjxxSBWAWrugfQX1QaijrI5THYVHTDMN8KL5wtbbXcY+hF1NPROFBojC/uls95AP
VNZzbhLt9+LEAs/hSsDWl5AxqsnQlxVMYIVChn4sNAgsEmsndu49cin6KKmzIP/q6MKV33YG4WaM
MOsUrqWFUWtpR4MD8osPGueoE2cuDt8sPFtM/lHaxy9S6+PXCJ3BAe/LR+pY6ly2+btJ/efV0d23
fAYnfX5OK4hxeZZFT7afYZxt0PjryKWM7hFokGvPaDv+YZfMD4VOj0+3nXytPO3L4YitLIfjWt0e
BC3UPgu1HaJhHOeusndFzyzG+5zAp68TvX4ae/fkyU8tB3VXU1s8gSWkqihhiDVhtO7cUO1hewL5
Ts+N0+8iV32gcQpWGq9ECxxogWonX3m6ovFNsreVl8xhZdmQDEHhZ4+cbVqrekl8Jk3YpXB5Tue+
ZvLVFbDbpYBjWQPmFOVdDN7vLDXCMuvuYVdBNerc0xik8BmHQm0irV2HMgbKNVH71Lzu4l5ymkPd
xylSFFhorANJb95Fpe8aanh36lnitE8RsOB0xGtjr6n8qSAmt+Ay1RUW8OS1DSckA1J85nbXLgkD
u6dOV66dsnzzM+1iuq1cVA51k+e7yBto38SjZy8MCUxKMlbUBKUqDk0gI9SRRKpx0nM8+OKVtQeo
S9lvYGOyTC1YqLa9SvLq14IkmifUK2w5vnCX7JukYhCwhtvC3NC1pzxHvbpUcVKTH19IbKTOexYO
JeVnjvUoAwltOz9JT12qB9vWzMUxDZwdhL5gk6yZBHBzuHPIZDTsLKS4IpzhO7VAp2jJFQaw6MIN
As4uJ+POLcpFL4wv35nwbnm0ZpKaVR1jVkSgXzcs0TsXBu+tB4PE/8lKDxYRh3ymk/knkwWO6WT0
Yo1GQ4RofTs0AmeeOx86xgOkrqXK9HGpEx9Al5ZQI4Y+9q7v5G4MLQg/pveX2qV+Goi4wr0HNY3s
bPAWrJtRYzBvLbt+H9voh2XfHcCWw/hdFA59Q69skd8NNrJcc7oy4ly2mLtXMkJaCzIv2Qgt+wAP
JVewRm6pQRR0PAwUyFa+6hReqin2KuiS1s2uwnQ7oVskiuq71wbGAyiYsqoO4Umnz9JBcoyfUWPt
5ZZMbfCWhV+v68hQT1ExyGdCTJ58hBY7roZw6Qk3uHumcbR6VBA4q2kY6+ItT3JnHxSOcRmnxLh4
AxJBYmyWOjrKJ6sz4oPqVXyA3eJt85E4ZzA/28y3XsJCtafYHC9NphWAD92rKgh3VsQUYrlyxN5j
64kCu1w3TXdHPs67V4Cwmhgkn9lK2hXdQlaKTD41xhC+6HEdHDuGZhmNgpOh580ypFDXDUiklaaa
ZeWV51bSARh1KEllUN0ejagY+j4edRYHzu3t3veHatNxnXOWnJXxxkAaQOsmuxrUej95475Im2n/
+Myp0/99FvEPRO+ILEeN49CudfR6o/dwKbPa6a51oLPwlzXMiJzk2aTR2jsAOPYskHwnmgbdvWwC
6k5vfPa0IblTN0zMuIJQ669QobsLCps93XKIGQyVVDwvj8pwAegPP0SC9Te/l6+pyuyN308H268/
C0KI7wVH7m2Y0HujuZnfMR64wEGQ2SY+yTDAaPWlaoZu3WUjR3ML/1kzRHKPGCddt7YJCdib+jt6
+WRZpD3Od3BZxvwlZbBguVQQcuD4PQbxCSnGOyj9lR5Zf2plj+e066p7mqFPqOJjKUVyUrVR3v3z
MMcnsOEsYpyu28JzsBMHTG+0ZKoXTAmaMJT3WFaC0n40F0bNzQpj+o5u1n226/pUa1l212oAkKEp
vkWs0xZNQJwMf9WEWoD5bb+ZcHOdqhacbO40W9Fo0Utbd8FW58+z6neAyugUIlhhPq7XnT2MZJqV
jLCzrBCnrnAnZpw9Yvr5iac0o3FZ0vd8PDPRQ9qS6ebBdyvG5YGd3l3PIqXSclivEfHcY99h1XeI
bGcwQg9yXJr+GD/7fb+VLiQHGdfxKcR++lblpCH4MR7gTLzY9AVvYC22ObXXpmhte5GmNFB0flG2
FSS/MbuNGEO5c0jBfnW4QpoBUiY3UYVe+4xforxV4R6GavJSIYeZ9OnaWNwXfo2gvXD6j8kVVOfm
nllXu0YyQROiY34ZdBDE4i751YJeUNe4LGt0Wu85HrMDOk02o4akL3/Oiq7G5Jeke7QPTg1ix6DJ
17AW7Qxa/KFkGaXaXivLY3hhyf5ehdA9shY/+gQ4qJpMxunFWO4yqralVhsMRcCSIjUkeWC0wk/R
jicXTfGUTZsEbBA21DK4BdxHiyn3m11b2tUxN5HcJRwCOSVw8Y1cZiQg0KERA73eyfnhgnLOvKH2
vatY4UTrXyzG/yCNjZ2vsIQYJJ/3dY4CDP99ATIAq7K4djLFrgCzqDsk3RicuwC6QdLTu6qEPezq
xnxil3ZuwDWLdWLw/HOLd9LgsNi27R+EN4G0Zgp76KuvAa8o635S0EtWOnomSG1+qpAEArR1rOw7
yL3hrs/SvAxzJ3U6P1+UuTy4Bl42BJnkCeoogbq0/2cwt8Mn22dnCVJyb9rkGFiRbt6Mjks60fG8
G5B7Ha/7V9qWd3Dqwd87Xl6RLpahyu/Gf7Ux2KtWM8pVq2fHkizTVTw3MUySrTdaH2GfmB8GUy93
PUQwUrHSNRkq4yVlZt6Qjb6LIhCI7nxTRCFtDdeNkDzNDw1wQxAIcCTGUcZ9I6b2Wpv+ux5GPtrL
iPNTS5uhco3b7FLZwPoogemb+t6oVbyIpSo2Q+NlK4qxBty+C/alsAJMVPUhwBizGjOC7VH7veRY
bte61dRrnfw+FebaK0mxPv8Z6c/lmNs3jS72ig51vy5LmV3qsrsW5KmtuuTatrP7e8zlDQxwuFUG
l32VtRllaJLsW29gb9e+IaqMr9xRK8NJ8r1Nw3BhaKq7dVWQHUyHl/PxsFUhKlVeMqh6g1poTKH2
TV2RE5yHBoQAK7wzr5/2alASHTwPI8sz11KInd9ptBVIoblp6Wy68GU2B83W+4RpNNra0dlxfHAW
47w1OIwlNiIqjRWMeNbeCrLVMC/gGEiaCzbwu8OcHa5KWeyYWzY3owT8QEsv3mp5CI+8nWfpCbA5
f37oFbXEMp2F68fbnVuwnzj6MHydv1sQ/wEkXmLrnC8GyOP9zjXcYfH4ny2ZOHunxqH6+J/DrsmO
jI8gVs4/DC1YP9kVXsv5kTN42SUPkrfHo5j4g+eYAKD/fiU9G19bUy0fj2xZqqtKzqFM9AGb1173
g/76+Ba+nyXGbfP18UjCDQ7KNgCuwhN4RvWaGV55eTwSwvypa9eCocr3Qg+Zp28YxfHxD5uB42Vi
NOK/p8+zsifXHj7T44cnDmjLFNsBWyIvQVdJ0nVnvs7ju/bI1aXasWAkyYublYW/rgluoxidX1wB
LC4auHke362zIttlDsOox7/Fb0HquSFg4M8/DN7NPnRSMBaZf8nY1+UpRu5KY5j/GdCqdQ664Pb4
j21tqJ+bCOvv/KOiq+NXWDAohlCA1K3hLwMc6m8lripSZobb1KbjlVDa2jQvWme5ZEvY5tFjLSNf
oOJsW/gvbcm+zuycujQaXyadaDpq74OOmnarxsFYeBVoXMdjzS8ioV957w9GKxCQc7DcYlO0b8P8
lyLWkFuyIYOlQaHBqgTDCJQmySklcfcBSt1bNhFfoxqG26o1YswvHfw9PDgI5yHGSSKwoQa9pKbQ
rtnQJq9ePi3Za8KbP39wxKelQv0tjoddQizJM7SWc9K18aYiKQQ4l+nT6YxgwrvR21jE/zJ2+ROU
EnmjsWmhhmosnoCw+cfXHDxM8yhg17izxcict7hm+vCGrt/pltIXnWym21ROm8Atmo1lBwDV5i9x
DGYw1hD7JZtSPD1+wSTmhCBs7TM1fHcTOapdokE3XnzcQk2EaefxIbbPYZRqb4+/UIRwo4G3IBt2
L+TGaVfCT8AbcYZZyj7/o4WMj5zRuYLGQ/7BwPxY5XG38fRIx00vyMC0xbj1pXSuFrrRNV66ZjXO
/6LBxbTrGgd1J4Scx1JGe84+GtTuCO7d7OY5Q4tWRT4/vml5Sm65xZExjOnSaaPshtp/35BQd7Fd
prY55JC4KH/NgJZC6FnDdYqNt7wv1FnLUUQHYffsjgVQ3MLStgW3MHzhiZaFzbwC8kyrfGPpwttO
CPK56tivmAJ3L1gtGcfPu4IoNIDY1cxqJknuqgIZzgxYLpaLB1LnZluW/8ylvaef752U03/qbt+e
yZ069h5WiKyTV+rbc5/xtrQGA8AwzLesjGgS9Zhivopfpqz72/q5eRpax9rS/nYXuT5pT0UQUVC2
tIKSkDCWGB+OAc/UrGbNQ2qDxAkZUNSBkV3DpPPXCR2BJSBoeY2H8RuCazWPLAFoRpdEU6dGmPp5
cEr1IgDGUsaOWE3jn4BD2dugx9mSxBKc7IAxFopYFWKcIzM011p3tzwkQpNXOCAViuUoYNkkqe1u
43mO5szwHssnbKFR/ng1829ZCKq/qf3VLFqcwVBmV73mwBf6d7wbOIesZGcWlBeEnanXVvuLNMd7
q1sXmaETjcgoUs5TVOx5bx4Kf+xPluO/kfIA9Z3cRKJ7cEwa8+9kaY6iO0jJ7ZYihKbko8ScYeJp
f9ar6g07qn59fNBWo9UA+gjiZPsY/4E4YBVKaPTMf0To8GKI+UXUSJH2q8Rd6uWVycTVKlsSJlvr
CNj/lHkTEQIVy0krzXmrvdFxdrFveESm00gMw7CBR6nthN6Jp7BXHNY14Alj7he0vfzqGmAiZ3fr
fbb8sr7moQwpgHBJwQd+NwAPnUTl+VvQ6WhsaM849q0SnXWOWsHg1wCcazHoD9VHV2qkEAusTNGY
eXvZ0j7yClke7EjOgOtKe2v0XN+mGE0XMlvHJQokeu3+U4XZZSnG7lOUWGAkTN/D48edfBYR6fod
XNHU1v7GL8L+bdDkWuMAvQm1lpP3iDYEoNcIIihlgy79i+FoeIon+zr5mn2dj01oYa/cxvqFwfBe
H5OP1nBXQ2r1iH0C9wpGieAguOsbdGXelZsyJ9zLeTGy5LNwiORwp+KZsp4IthohupMch4yWMLLf
J0YYX37lJ1tCftq31jzShFBXjvnpa95R4s0yAmGb6BEw8NRihl863XbydJ660p6V/l4w0EJ7CiXI
dsfu3MF+Oj8+y3M09KKo30sQfRGNG5TTrBotU6gUrxyeKIgzpYrPjw8JtxGs3/ZZlvV74nnynI6D
PEf//1lBzVtSnu7UIE92QewLGgh+Qs4f2g57derHr2nfrGqO0P99Obccm1lpTF88MXXCSmz0oU5l
7/M2O4wYyhZDS/9ooCN4rjJyWY3CP6TortZlFnJaJ5akF8zvY6zSCSkKyyawWDit5GjFe4FO7ESb
iqEqrRZANzC4YtkrKmdoOI9v+OhB//uRfv45jbZfMBCd/Ph607Br5y361br7yLSUooyg+T1rzv8+
e3wNqTFhUQBPoqno948PBC9nazapr8gJPyLLqNbCNxoMLSlNDAikfPSmoNk/vup3E8qXx+MOKZib
fnPeC9daw6nFHbMd5JuXpjVubtXKr64syDTTw5i+Sl7cukjfjWWXvlgF1slOEswKO3FDykCPxNMs
lwNJhau26c0n1HHtEoVjsHIGQLgulpw/fZ39a1UzbYMW4JtnB8auq+jp2slUfPJmgX2WzR8OhoAm
EVifCs5n64ZGA6pCzmcmhRGWh1q9RKLcumGDaC8Wh9xN4MxPqEUzAqJ63Fwj7bzKHY23UngHGiXY
XGvDf4G54z25ZKIxI83CY9KUFg070f9JLxqIwq+Kbl9OWDSAeViujBi652HSf8m4XDGo2hIF96yH
lns3ojmOaiqGV5/meuuFYonGnnpxgE/EJT8t6jN2NGtX9og3KUjQQRE7vpNh+MesN0UjmNswpr1W
HWOsRtTJVlftsPaZw26n0lmbbJfflfyIpTYP7jz7btQuXZePqanaHxIgyfIAa3kBcJasvMTGMlCX
6TYdS/sIwRgHioviz9ADZ+/14WuE3p5AIjte2rIz/1jBHaqc+S5iAmJrk4kTPCvMPG651qrhUydB
7GkY6wMrtHtFHvVt0LqjBh60Z2FZ7tFtGDh0LUBVrTIv1hBuxpBX3ooyWku8KhcT+5OaUYbCNdpP
puPvdF+DfxoindHpWMOZXEP4sbsPLkwNfj49H38kAKnqPlouBbQhnXtOsUldHavZjPNPZm6PEKmU
M7wAPTmJo87B0vANWkmFt0jExWmoTPvuat9j5pQfNSjGw/+xdybNjSPZlv4rbb1HmsMxOLAlCc6U
qCmk0AYmhUKY5xm/vj8os15FVvartDLrRS9eWhpNEaGBIgH36/ee852amd3aCTv4M/glu5wWcJrU
Lhd/OyKcMbUHxWqOmLL4HsA32oJ/q3dgAVKCYXTKCFRcDtTNweG9NHML+bNkk3MY4TX+c+jm/S6u
pu48+zEypxY0ZhmmFzupU/oP4/vso61idFxBm0CTM0wOqjbk3YVj3jd1QLGa1Iazm/MJPjkzuigl
BlK1hDQFSFHAucU7lcw3Y+W/s7qn+DFlgMDPucSpmvYNwjISr5dW+cwZkZ5vfWeQ/LKd9TBY1S3q
GYrikAUKwYVt5qS/lPJoxSXKUukygLBHBzUUE7gaPBtCzc8oMSxS0yr7/PXRGAafQ90FxJmWyPnD
LFz3IJaod+wF+zZgVdXJ0lmmzsB+z0knvNixMPBlurFtdHp66IriC/03gCr5iXPbOg1UeQp7cLl+
1Sjk89SLaorPXw825xOvNgk1yJ2o9KxBAzg1VAaGYkc8WUaFYEXoJ123n5xi6nYyIJIhR6Jw7mhW
oTtB7QY4D/Sb/w4sCdMcALOZF/qsBY8OerV1jxCS1I44PCF9Dk9fH4mSTNbS8T9QkJo7W3Xfp7xh
yF6Sz5Vh4jpFBPKcQt0PQZOKRViHC1syXziJ5YGRXXaayBk8apzojCD//W/++W9VNL2JEfnYZPBJ
BnKT4yz6Pz6yigcbz+axGLUBvzwPk46Aj9zMPcZrw9yTes1ZJNWb37836je1V7HjqeUn+a4FI1N2
G7OTP7JBz44lPR9yFd2DaoZiFUr0GCq61BHdbQIcl15QxVoIors4OVpbnKoWf2oTMzhNSwY0Npkp
KgCh4i4PQtn9SfhJtiHNk7yqfFUWs38sXaNTaznkF6sEZuuPYUqTi/1nyo23rz+Bx0pPXx/98+Hr
76A43RB6Eu6EXAP2EKeq6LWTZbGaTgUaNEh4DGdbw+C5T3iFbCt7xATeriFfu0hcT18POtJXj7jv
TwwB83HWNDp9FPsYNtpVXjdyk8VyOFhD4zVYWQG2QDad4c5mVoOZNI5PXy/e1zsUR0F7TGgEmKU2
XHstDLyA/uq9FoOihtBLzVv4iFYtjOzpVJTPpt4yQeyE+t4rSKWpNr3ztt3SXtOvaG4xChjT1gVG
AhSo+pa7cGWcST50TWGcprY7KjlbP/Pc3EeO3XwaAtUL1pJjlBtXRt00wBHZ0goHkjV3s7EKmiLe
VljWCaIseoh+Xf4Yl/E5VItWzCiq+8GIyFKpx+4ak7UI0RzPso1LZWcYQ3QpDTAxXOavkqjKEyR+
/VBZKsCLQk4u8yF9X+qVPM8GslHBoPcoyuIsMedCyZjzK1PM1NN9HzzDTP5mmaJOjOG1UCcyFEzb
H+lgeE6KrGcMHfOpXDlFwnidVtw6iE3W+TCajz1sto+qvtPYPQdsc3dkPr9LMwJGxPlriOFqpHNC
4DsNfvgMgOCCMtU3eJR4TQRuRHAfnB0KC2RzVuxBZcCZ7cvxKC1Y8alOEd8tUvGqlYjGe7/d18Jw
tvi1sBbUKcM2baTI0hlRlka+n3nNAVujMqv7Q2/62yJlQKyK1Dzk8Uj/ACKJ15Ope6W/aHm5iR1r
AqW215X7TvwJl5Dt+nd6OOKtZvqXZfrFnOR0KGzjNikJr0Nr4NzD62h+/6iZyXMDR3oq28k+p7jH
MQe2G11M4qaQ48VSOChCv4Lt4d9y9m0YojFBDh33eWmWmFMRU7Yj8DMsKLI1Y5urLPHvjdB/Imu8
SJusyKy8dXHObYsGKXlaWKdWAu/YxwrHmB2TSEVl8WiZzHdT7BmpjHdJ4Ry4+0uONomL3LnS6F4P
5k0/+y99kN5F2WtrVNY27MyOVIAIU4ktAfVG4VIOV1C1QwFGYEjWFe3XW8tUj2NbiPvUEWQBAEpy
CwK+VGLHb+60yrvh1XbsE+dlbTXqrr6WY/lQTkvSB1u0FVQ0pOB8M3x6CWIDpbHW9ruWgQNXE+HO
VBusESIeaJaMu3mARNqUe8aZwOqN7Ce0v9daP8S5EJ4ve3UsKfumQEKEV8zuq3qXKvQvrt+NmJAA
j9vhLJ5p1m7bJSy+lo7+qBuPQxaeMtoJeybXzS7iMha47dHYZsoMr2OFJzImaIKKPyF+8lLa7ngo
k0TbJz0xbn1tk5QltVd2J2QV95qpwnv0HZsGMBfbGcclwzcOws/vs0j+wEUuT5JIM3weSGHCuf3u
NzqXQ5TeqkovHkP8UMyu1Y8ytn4MQ7PTlxevGMiQ8EXGmqXf4J2LAVoSUAYLYm3kDDaDrJLrGMz/
CnjxB1IlbW0uzjV0OyR3R+S1jel8KVkme1W1u6YoPgGfau2SZN57fZpSq3HQqSoAWD1NuTr3P4Zu
7WfoVPWgup/Rue6Y7uzpXuKJH6XGnE2V+zyT5dGeOO1OU5mua22xoC/B025tAPbS06PmT1s1R5tw
kXJEbjvt6XL9bJwPO3bvncEwt20DZKskCWRrOlawH/LcAK9yhovbXQBwEeWGEX35Qm5PAC/czSLA
BiCi7D0rsWIOqQGewqy7W2LsB9BhqyjCtawHIyGNDS+V3yBBmRAbrqqpdrcgASNo7j5EtakgI7Di
GI+JHPWQjV/dbKfzNLf62RbjtssDHJAmoaP42oFE4WBCmxa9ox/mxoFJLAKcC02fPRelehl6UXnA
k0yavO2OXQLyOr4IBJzVU1FmHeLqQ2oGcLsdivJSVQ5n28q5dLSVqsC5UemNi27nBpOYusD8mqIp
2TsRemHR0tQzqUDshou37XxjNXW5TZfCyjd9D5HgoYLtDM3JjtdhrzOxqJ1rbttIEgEOA/4ljGp5
EKu2N3bhNJunOhjMdeBDN4ULg02iTNKd0Mjx8lUid72t3HVD3lOGe4wJHzzcr4eEUkQfm/ZoZ3du
xTkHwyTL7nvnvKZceuzZSbGGAHMn2t46BU1ywEfn2kAcsvq+DJzco9vzLqn8v5UBs/gKiCOTcK6n
EWQv17lTH/AVvsfYDb2hTlAWR9Oz6CzDA+NZrAFxXa1IrcNyeuZ5szYLngiYJiBVtTqDZWP2YXd0
r0dnVTb2N9VEdL/dl7LQ1GXmlhzc8mb0GTY3CbYK+q8xel7oY64YSd+FxFoM+ZJVgtRdifFNQ3ML
FxEGaavGrQTgkpI9tbUcsDm16fkkyiCckM9TONHq10C0c2R18ii62G58yy/tx1BLFi8Zux7Jtj7+
pAd/JA8o0tv3QuMHTr6zxSGWrsIqCvaJIGa1DxoTqLl5C5Ab5LYJ3wAaq2Vr+/jI/HtYMUyubwed
lnAKZWIzB8i5oTHN7HTmTy30YYyFxS4awaFXCe8nGOfvNohVDsjiXScXxNXCD9GSUBIZuO6NKHlW
XXGQWQYPeNbOnQC+jJaZQJ6T5bhimxAFdbRzB+4EcjyJumQ7R/bNnHWftBZq/E3xz6C03B2LE4eb
8INfDRB2y4w5o/F5nF35AW8R/ZAl7ot0Sbjm7SUjiXqhxPzQCugmwm6+jzXilUXe00fkAomCm3rK
uqcBODNEmuA2T9Aj8ylCzPE3k64CmSYs2eTe7uagfUcxvm/ciu3Z1WrwrkBAiORBwhmF30ZdBKdw
NqGoN9H7JMS7RmcD3g2VggGwxk02LqMZgiqy2GuzlglugncK3DwDcoyaRnTuSZcJLP8uDrhvWC5q
E6NNDS1ghasCLSNilzCuQMorB7LhpC0DQ+zk4bSDpbC2a+MKRwDFmTyxhGzIs0QqgHVzipfII7+H
W2yyORbEu0vAqOuyNZ8GLbiq1Hg3zHhaybJXtC/BtDtx8dBpwVMyV0zls5kBnAWyiBRoBo3yySdf
N5ygy05kdJEst8WkT8S2+2YscN+0S15NkAQJOTCPHYy+UBRkUCSPANkIstcXzi6qKunQmio19hBa
4kb1EWrM1sKBeNY+HzccEu46F3zJlG19VZ+RM8gD/lie9nQRDR3DIYocz48LItA1E90waK6BI0eQ
whdzAFgafijXdkZdPx8YT2cr2cDlMuz2TZNsF2CDZrYi6zYNbKoKlxG4yA+6Qz6d5L5J0KBviSe/
MEUJD4mfPShEFcv3qvJDJ2O1fUjAU1GmEug2ua9Bh+GPfPd07Sr7UdkT7S+HN5ju/Q80PzgWWvDm
YX0yLYRwNgH3dsjpQoNqbxvJkSw8enQZoQy5O5wb6y2RpLV1VoziIXhOi/pltClLLZeMjHRortw6
HoIkYj3q6L2R2JQaDRC9a300AS76ZnL3ZVjQh+Vdry9FF9PK8fPbOTQAGdPO3QUE9uloYTD/AHls
cF4nQ3Byxg4GmKI0JDdqH6Pa2GcEwLDpVeyycsB2PL6x5hAn0TsYwNtt08wUnCnRMLGBD6qgUZRY
+llCYjBG1kM0tnn+gOjKhhPofmMCWJACY1T7yi5edR3n82IXs8PuEhPCtmpigOE04CvWEooOp75O
Ohd3Y7ffEyrinCzxWzp6j27i3zQG8y00BBsZNQGutAlXFbHuxNbq34BoLNbu4dZMEbKU2q0T1p/U
hRaDyiOfaaziqslxOAcbUp521uwQI9ry5M3yte6acz7pOr3+/LZTJR0UjR474lMEe21W7XNFKNul
KbQfWqTycygveUePobE4H+Atu46iJhSbcRmNzJNWNBBjys+gggHWJ5i/m/lp8L+3CKwRpLAvWQ7J
0UHTY5rQrpNFtlVk15RR2XNDJ6g0tY7LXNE3RL7JGwoWrdhE7rzGgYK4rkGaLDT/wUmHJ0FICFmk
bbOea7fmAlENEXamZ/vVoRPkeOm9jhDKHYGMDXKHyZgSJfJCe/5AafiULPe/n2Z3pdDJtQzti9Zw
Y7d942mdvPCOKJadbPZqdEKDTN9ADbwYziHEQSkY6TSN4EzhEIkcBGyXMenBhPMSBkTjw0xNAq0D
XF/E5S6Nn6ZIPRMx6IrJMOEoobmOxDBvhRbW6GPtbUWiDQiUWyvQXkYXEaYbv3JmCTEB3EflfODc
8Mndw4tc4UTOWSkcm22yy83XwIaZNznwJutTHWoCzuynbVf3QrBU4oyLc/eahc7L4A6HuUMzmnbE
QFjNY5C3n2O+61zA3jX+MDgDDeeQ4yyj95H6sPExAOIdpgHeXoP2prMsuraTSRNVfzW69HUAtrSa
a7GsVF4Z4XCi6WxuK04KwsixhBS1takbJJih0MECjbTXNQRN8zde6ZcJePZKTiHrQ3aVboZcDMAJ
Ig/rucKaWiGraiwmdlWqVV4/WfcIOn+4Py3iyXAWI5KP8bwPJMXXbrJFWSoPBAYfic85B47xivXV
3UHKqjw3UzAOZbdSNdFUY0XOFf3Dwe3uNMAV65EAzIPJccUfH3wbsjzUsmSd+MF7jC/cQTEQsvIO
NXnhXdC8ExbB0KSkboiCnmyU1H9A+wQCDocw5ql10yS8QT6YwpzVm8lPsh7tLVeKwsHQMsNOOP/l
gBKxOWHDRo2njY+B+JkHHEK1txDnO6MlyBhl+5mo/D4IuwbeRO6VGc2KFv48r3ettfeRtM5WQLZb
2N+zKMkw3Br4bKjUEmA9jxTGGHbuy2785sbTUWZtR4k4XVllzzkZwFbJAjrAMJehuhrZdAwXLrqs
K3RhDfe8cYBSfxfUOQCFcENMFKOUu05omH9T2MjNdg44a4iJ0GXsSKT7xDehKflXPE4lgW+TzJ8d
lwWg0bsjiwnVov0DEc6NmJvbFh3FwLxPBtlni3rWg2/0SCY0aSgME8yu/mEPxl0bcEvG5SawiWHS
Z647u4UxCoMQbyqJ6JBrc+fdsucX4XNDBIaGFbTeFMSts3qT2z3NZ/qUbOTwZXzYwlsD0e00mq80
CgBIs8a1+GNzVqYErbLvHEufibotjlZYIaJqEVVH21zvd2F/S4L5ASDL3jXVQ/pahrRGfWvQvTwc
rm2sYSRzwcGUeraf9fx7J/2C8NPQ92aDb29I24HbTPUqs7TbWhrld93hzOfcnVKAX1NV7BAxY65x
8gOtpgqIC6wMF0RUihRrH3UPkZ+/xDWpVjpRk71oBZ4xXhveGGGWMN2yXNt2jIeq0P0WdLW1o3Th
ZoIy1JR2cejc7eh2L1UzJns2WnL7IMQhvFrVCoyIpb/0Xb9XBLttSgzPXiLzo432c5MXBEVMrTlv
WOHGtayHb1OkVb/3A6JE7AOf9ApcstuumQfPNZLrQhgGq4EzJCZiFQ9fe1Kh5RWRjTNkQHHiZ4dU
+v0lGjBNtN8VeYgZHpF9MmQtyO3ZXplKVvuJWEu8HeKHgmDusdRt0wQGFYTRgu30MI0OUDsgQ6vA
L0+5AymUHLkPJ1oKDfSAJJUQUjAl2bdBojkJhVGvVX8oF5dS48PkaFxQIszksjFMmAZwUiaVAp86
ztJBp8lkPw4jyaR5MmAeh9yBXGD2Ro3jzETR7mlRnKFVJA/B1158JxkpUNE7acymqEMQAITBXm8E
h7Bwb9vgQSxmSjt8ROdEIXBDYHJn3hCl6JyVVhwHN2XVMcgz0loXi8hQo3rUWn1b27nYICXftoRD
Vo2J6tRISTPPWMdKCzlM3KE07MI9gveTXxqwp1r2mVAkVwP9bl0AOkLIzaR/wbaGaCVsgP44DaOL
GBRXEB6rFdKYVznWQAQpiFAzeZGr+QykAo3ZCEP+onjxaSRD4XYp0c07MQB9ylrUuUqOz4YJuxGl
iAYop808pVwmNlF86Qos3Qul25pdOv0EN9BKaT1do04NGnejUiiftaN9M6ijR9F3D2jRCU3fmOwu
EC38MzC1aNP0Jv4YkRLsnUOsAW4DQtaSjDglEQipAfPUD6YbYgVOpLZDppiuMRDqQ4AekssDCFFC
6gPKcqTIVsDxvLYBE6LH1WlV3VXM4WqtJzlJVenWHAnqsi2SNyxKLReYRZfTRMTbxV2A7Z696jva
iZ07lxfdioyNxaxlU0hDLfyLgdqEG82Jk21v6fYWoaeOBzrPvWR0gj3OOeom7cfg283eFC2iR92r
mSVPhSmeXZfYuwZ8oYPejXHed2euIN4txksBclwbIQ9E8FrjCYRtlCGgoPfw2jD/XUY3dKnIbWaV
vGYzsTJGol65n11yYTINf5MxCOlxjJJGuovxfbAd+RDolPksBvxUmeRddrjmwa5XTs65r0E0nSaN
AgBH+9Xphic/oDYFHpU4erAOptzfMvXOGQVyaLJbRTwH2ymOrn5NcCOJEn11mEKGWAKfHK+dpzkT
Ed5dhiEuqi+tGUyeFczgCgsER7WPCVaB2kB9cbKl+zM3p3CXlwmZx9pZRXXHriKc1UDzDFxWtZ0L
8TFU/MYF0VECdiu9KWRwVgeREWJIfzBSzC25M7L2ABGE0gSebbhLo1x6ZVwvWTMD7BCkWdBL4cFb
/jcL98i5m+obSSbBja5ZJw4Qm5p+1FmRyM6ZVhrbKFGUhyQ+Syt5II5erQZIjmsQRo9fVICpLT3S
xqadPcutNYJqbxkGeQLB+zorwnwT8zqSgkq7LLG7O5tX0OqeoM/c1COJZQ3B1qu5dGKkBsnRqrau
ybmxdcal9P2pB1hOjUpPIP0SAYJqNNgwQeqWogU/rUn7yssI7GAjygwaIfjKpoJBXu2Wz/iWoU4Q
Rh2XmAMdGkgrMc53PtOJA1yBu9olD4AeQ4MQlrpTxQMMWh/WQBSLU6bHN1hC6m/+qHW7ZOi5Lxge
b7IpP5UahWcRvGuR/wOm2cloivFbMj0HqGcwMjKncCfq8DQDcBIskWaWGzLJRBfIPMZJDoGML1MW
3zEsth7ajhGCMbtqa/rkvLf9MZrmbTRk8dYO0o8WGlZTF92jcqEX22Qw2Us93SfGQyQFOvD+as4o
GVE2cY6ZQSaUuKcqS/ugKDjNLmbBnOoH5nMc7DqtundIqimkVv9okXz3sSI1IfeJfCenvgxJ4DPm
yauiqvMKa8kvwGucGTFcUdD27RTRQw6q7+wzFwNo7KYZ2huty7ZOSBBKnbFXF4DGPLuVI5aEUayt
kJkOp0R/02nq1TRscxO4Y+vlLYvArCCcVsawp9p7dd0ONhRmWfhD1i3yr3ZTFG5EtZqZ69pUSJ7R
kBEi+GGeZtp5a45j/Q4R7lmkIIpi1BxZKuZT5IIhozw5RDS4N2KuzD0CCrCANIjAauKgnGWfrUc/
vE/TbNN3YXXXNRuIFdyYjVXDnHhMCxfqtC+aQ1UkeCIHWjxFvYuqwt4l3NOdbaFrGPZ5FBxQINg7
Wqz+2uGor+cvUXCWVdsczC77RE3wzrTmweaLiDrC9bkkzvWT/a1nXrpoDKZ1WbWPMVkTqzCobn1L
9PtsmZMM2DUMt7pTeaB5tYifeu523sbsYRjPszOWywFun4+LfK5GmB4ZwyXSaGpMyFIc0zaZqbBH
0uGrtqozX9gO1vSa/O9DET7B9jW2VgJtR07Q9eYoO6oQOUSpiV3ACwKxE98dmGgH5Dm5l82gESBF
5hVuuhJzHsGIKyjS3W1N4kCD68LGKXs3zo2ksdBwi8GqwhveQmApIGl32Ua4VXTUuUN2Jg4DCDYP
feSj5G0xcglLcX5M1poIEI30ISIHFO9dWHyUoiZGzHhWbtSxiPX0w6nTix57SqJ5c434Zml1ekS9
Yj+jZx4ZJXaJga0wH1/SBPwSBT8xAxsSFvemUX6QwMtWSOWqFnZweTtCvDoUaXpgZu9ZfnrbDNGN
T6eaOCva75pgLyxS/TLM9kOMMHE1zpAfsgKWTdDQ/Cw7Zlw2mzBHHeFhDl66AorTB8jivkWznxNJ
SguwuY2kprZJ2UAPvc5l9SpNMjYzTOirvDoR1Tp4EYvLSiOelCQ6dFDGvkCutzgloNXT/dKb/Do6
8r0MoOnoOjO6GeaH8nPkU0Z5iDNuKeA8BGjVkB96cOiapPWvOgANIkcCKCx+lx4dPynEGR13JBU2
TgaXjkRqKrXTM//G1ZDuO9mceUkVvdAbo5EXz1tVuyjYgs+iA32rxf1pUFa2taz5JR0iEsMrEO8V
AS8iFkx8J/bMjFWoCnKSXTkWI7ZhEXQSouWZUYwZ1dBgplfcOQyNibiVMJPCkv6nrzPFKRcWwNDU
b5XMcNr03QHRbrhNFI3dar61ksq/IfKXh9CwjlHZ3ek965jR2PukiJK91AneQwyzIXoXc1FWUB6L
4m2IdaaEQ833hmzF723Q2MxSVPtRjFqgjvqnaXZP05KTSrzNuqqU5OTQpqd5shV9CBMsOWBq4mEL
cWeVCMODAAU98LNiZgDJkAQzm/ZOcJblhaCw10Ulr6mW/0zhjtw0de0l5tLOjKpXIYuW6pr+vfnU
5YZ+F1uRvOuiNrtAWD4jpMgPyazZBMYm6imYgr2v0zokEBRZz0yY7TgedBJ6AwfBq921hCVrI5vZ
yPw5HjEU0OR28LjI0uiAyBS2l6DouhWFUseubY+usUm6kJk5t703D+JKgOMbbcx14rKtcgh+AqqT
r/NFKhOVL22StLC62NtN99UeUZzwC/8U7jYUU7LrBdRPK/H1rUzw5MtJYebq97WVXEe7Dk8442Xy
Zo45+uWypI3RJlvWuCNmcviELiPPOfhoumpbm80RcfO71UcIBPr+hPCGCRBujd2Qw/QOLeYYBTKr
3E9ftY5hZx5Ub1NkvDgSxysEqHDlKpI3dUtdOwd7IJwlcjKM4hg1gDgWcQCJsy1Nk/kurvErkH/K
6dXhu46PesUUuMrMTRrKNyZKgrkCMSvSnuMdp5PbGj90H+ojgh4FxpnG2pwKuFpWbR3ScH5wO0w9
vnhjRXmNfrgqgWpgsn37Zru1lxSWUEgCZNGe6Z2K9g1bnbWQ+2wXoMr//p8AsSWG7G8CxBglCg5b
DspzlwAv01Lq64X77xLF0qgsf9Ztkf+vQ5O+5X+KF/u/fq/f88Y0Eit/w4xq64gUHEsHsfyPwLGv
f5KGaXME/IoiE8SK/ZE4povfDLKghauUcgwpDGLA/kgc45+kozDcIcYjHswgQew/SBwDQvKnwLG/
PHWHl+HXwDE3aBj9AuY7oDULaVsr/edSnRFhstLCfKVjrVUbOWwYt08zdk+8XB4IpxhAAlM2/0ig
BkBbyPmt6RXJXv2AhmGKg2vfV9XV9m9oNZK0YqZ7NT873TlWHxEhvnTVaf7/qMw73TwTv9j7hxBN
pFrrCZkKb1H44CTUizeqPFby1NjEnp3N+AogI+HxpPmnObpFreE4aA99dHtgpqKbmhnSYuie2xtl
InjndJ+8qxzGHT1NzjDga38mNbRU86aeEc5QKC+LRXrJ4qvZYzzjXHCyCD3KH3F3YoEnXlKLqQoP
4fAmexz1S5otdp24u8+mh9B4nMVBS571+bVPDiq8+M0+aw/2dAqGXc33GbZ2uY/TneWebd1fzek3
l8N0sgZlWCSEHu3saGtat6F71gcvTjnR7sfwSH029deJ0g4+S3ic++9Y1lOGFKLfGjGWbXAve9Q3
9fyyYRPUxuPyf4Hj9Tkc7zrGa4OgOsDEe8mtm9p8qJoHP70Q6MlOEyde6MDyopYAwrdpUYnZx1rb
s1DJ5FKyMi8Bibf/r1aZ/w+zBS0y+chg/O9WgqJI/lgDml8zBpev+sc9b6nfDCkVtz29Em45ogR/
DxnUdMv9zTH4K+GwIpAZ+M+UQU13fuPTbVssq4T1Xze8JvXf0LhzuzM7NdDr2Pp/dMf/OWHQ4lnR
pnV00xFCkIQm/yVhEPOwE7hojB5a5IC9E1ieSpP22V/S9rpU9hxECeluKnbfAjwhysaK4wcKTT1s
yvVMjhsDZT7XCBHfcNWR50MxI6fW++Vl/SMc8dcwRJ2V8ZcoxOWJGixPPLLcEdjomH9embp0LKsh
nsMHKep04zYJRSY/BfIo6jcfS1nXLPEyOoQwPO+t7M+5wMg8lRzS/v1T4U359ZnwSkmUbrxqjuJd
s93lmf54+69QRmPUc4xNYfhg+ga0ilBzVkU24+rOTc5F5o8Q20+bxGdUlv363/9oQ/z1Z1uWAXYE
V/+y4P/Lz67jqJFNWIYP1UJENsSSqpagCgAjDK4BM2BcbvOsJLaAGeUYYgdoJttd9wZYiK8nWTTx
WxjOt9QVV/Dg5QpOEqnuPlMipyrOoqiv5JrMcOH6gclZHZD+gsDEBZg/xSi/mOp4c5x8Lt7nv/nl
5PIW/jPtkotaSJsGv9Btm1BHJuD/8sJiIgko5N37ivrtGCf91tYF4Uh05dgloEq6jbFyDY4VOdoE
Wgb5t8wNLmOzrKFV3WzkqlQNuDa7i1ck/K0hJfk9+KGvixM/1IDAQUNti/bKDezd37w3f70uDCWk
K5SF+dLQzX95+iMSbknZKh58JkaIhtxHl8Sss98SCafc9hg2PHPCG5pNSUQ7Ssfhmg8DrnONQI3l
rwN0jAgMtH0DbFXMvrEpR+2jq1qahWk1rSkecHo3HCaHAQ1a4xinXLenlW3TAg/HfdgpeIQz4WNc
E/TIzZFkaOEfJ6ZktTs056RWB9lG8/brGXZxA7Kocf/mTv3ru2ijf6cj45gmS5ROHfPr7WGFjOmF
EzYPgpSo6kvO/Dev9LL8/cuFwo8wqNKkxEtqy2VR++UOrAJoHZkQzYM1BtXOym4ZwmiP2jT064WV
q2T7KToTmdfCwAZGl2cRLh1/rg+EfzJyJbLBNuz+KTf5qkYYJLy5l6RoAhisOP10kgO3CboKvIt0
mGtT01ZVx0Dv318wy8L/p19DsuTznyEo+MQy2frzr9G7DA4RK7j3M4zOoiYPJySGe4eVwatGll6H
zAaESg2yeIoqSButF1uFsc1iG4+wVdTIeOp5K3GPrYa2hURVlJg6lbUzxfvXc/2fZOG/ORgo45f3
9C/JwniqsSNHb7/u/MtX/L7zm+o3YFNcOmxcjrBBNf1j4zfkb7zvLHDU9FJyEPil1jd/wxonWAB1
rB26af5z6yd3mGAS3UX2YUnWf8P8T3Z+Sy4nil+uP2UQb6xsi/MGVQYWy78sWLXVD2bAlDjsUnZw
56mqQ4SOLJg1njuSdYEVp9xg1LrtwbLjG9Opx2vV1y8Jw4tVzIhyV47tC1xwdZMxh4OqEzxZ1ocx
yuQHhrq9HRbaZ2UyltNDm59jfnYwEeOVeeRwjkl8dJ/EsOAfbd9fa0kS3gVMqfBLkvsrdXJGchji
j3PvJlCsbe6IOdGxQ1faRdKo//oTzrr+xo2jQ9CVQMRzF1lojKA0ywHgDRYew6feQmmQ0bHdzky6
b9RofW/j3oETUGygvegnipafIPudp34o0ou29ATM5Y80SPuzQQNttXzN1xe7CNdOLCA0n5bPQCw6
rUwT365e5afqMxiqjkkwcRh01dRxlC3GA4LtVgTTuugjevjdwBidrt0he9wMhoY7LAUOrMuW4ItO
XSwXLAPT7vuxqPR7FeXPNDw/86oJds7i4GWGPW41UmfWLXVQ1DuoSLuMlnzRfuKGa73BqggzauqH
lASsct0G0SfePu3UWphscVq2+3jO+zWA/vG2iPAwLH9PvG4V1cH975+E+Wkj80hHVF8cFclPN0x0
gA8bA94N99av7YWrQvR84s6EYenheg5c+uWEJnhMWtdxOhu7dIidmyg1z33tv4IqRr40jNFt6kBs
bvUJhSQ8BB1i3CpWsfAM/OrkR+xVaIzHrAyiXW+ED6UOrL9nhNqg516pRkLk71tPatl94aTRXgpr
GdFoPzKGfsdBTIeY9jqWZeyaN1k6ATkDPERbGCYAmn3Ob9jxLdKPcxc8UjsIg+yc/hgMzM6X8AFL
Dx8wjFExxSd9nKOjOzu3+DbTA1Mg2xo6lNnBa1eoS8rwYZ3/dAJlrgxEoapJT/WiFtRkANFVumeE
Jkzf5v9D2HntNs5EXfaJCDAWi7fK2ZKzfUM4MmeyGJ5+Ft0z/wcMBpgbdcumk0QWT52z99r2XYbl
Yssg/Jy3Q4mC37wNEbOBWY7kEH5CSQOVItU+4sQgGsvIvwNA5S2z30U+bMZkvNqaCIhTXnNRMtZI
zkmIlspvr0nUDss6wLzcoT5dUDW9ZLZ65Uo31lY3ri1gaRG2WXR0bYdGqGbaTao3dR3zw56xgu/S
yCJvcCJshJmhQd+Z2Pl163YQYsjlwDKp/ZrVWlSStAhSl5DhEUM9+8iaX0GqDYtA84iG/QlWwsMQ
FAcb9ImLWX+dZdzPoqz7FtLbkY9zNZV6qAhp8yT73bTQsHTQux/dh9jLTxa5fAils40h4NDE49Zi
Oof8qz0E2ZyaZGkPdXPn5USqSIbHdlkdEjy4tIpLYEVozZDHPRKGjvYU6t6Cynwz+PQoShKHsuKN
oShiBWnKx/kr80k/CmBpvpHvYhqQ4pG8LLJuTfMnqAoanGwbLGfVElQAkcnxv1xH7gznq2yJmNCB
v2+oiTkJMkCGrDNrqbwHHMWGkLQJqgnWuQX6Cx7bEnoe7ohMf2r06rXFOr1oU/1ZgIXELyZRXAKf
mjKCTDsT2UFDfIeKklVR54i46bPnig6GUep3Tg/v0nP3GXGUm9zJDMjJ5rJ2iVWw9JPhhTqTeWbG
cUzyIPy9JZeptxaBXS6KuF0zIDkr7KO0kNVr7zKfM6Zkjl2+73oUe16PA8k9t0P8XcbWBtxsT67w
rouSbUlibDXZD2ZaHkfkKUZebeXofQb6WbRoNJhsBimjCMOIiOHo5VdWRfd1Hj217vhgauoIKvZL
QahSoQTPPhFILiakC/xkpr2LyBmufYhnJvgkFu5TBN5VicpdBCzjkUZiXOs/lRppMmX6a2bjc98o
5GfWuJ1EmGy0fo5UC3DV0qpwUYuF5R4h+3q01QFspdjmAfHFmS5Q0/2Wk/MY27J7GIf+PTL28EmZ
ceg2SntiE+ws7FBKt2x8qsC/M8v5sAdOtTWOZKTqBXn3gdOPS2I5aoC9BDt5cnwvyXHjgi+HH9k/
Db2GUIPrzyMfnRnle96gXOsJjF/HvrQJp2jXIeP3sJ2zfInVWaK5WEYOaywBvtPOxs1d2jMMsB+5
mnvfB68mwEakdl3SYX6FqIa1eKoyQKRscMIu3+Ul2iHfwtM0KoMMztRy1/jsh5M7sCr7Jlx+AhVE
pUOYjf3XcqqbU9GTmIHMdNnj5uUCjtcqVkjaAdkifKaPrcfy0BhNRQc6hQMoqtdYYqmNuEehVule
rJBXTLXRS1ACQbfCyLxv+8pcE5A2rKPqq41CaPDEZTR8UPcrRAvQ/aoh5F4I9XuBnPFhEMOlK74q
iCwbNVxSc0Da66Id51orD2aqlwcts1HEJ5XJSwHqjpFWnPfNPihQ7qL6X/aC0WQU6c2yTksNFEDX
kgeLcrc3SoTiaZHvAshxS7eM/QtJ1JfSr6O1GWP+A7eWrJnYAZ/XIdMaHe5Dr6boCJwQ2T6VhBsR
apMxTC39bFUCJNtVESHKOP+e+qSfVapI4rWE+4GgD1Ldi0ab4PwLQgLwtKCpZp2r185kvWJfg2Ux
H+8rroOGObpXx8TTJYDDMZAAWCC9sph+5zizOMNfKNmeYRaqCoCGTnzQWgl+DLH7SoANobOsvw42
LBKdxmrSzGlHlgXoojSi1ZCEINsd2RzzSUNiWUzf0k/DC5RL78nPuxck7NqlpBtwyueyBgPbo8XQ
92LbU/lUVNwW5DiI099T6fe3rHQvnigzNInRl+FU8iZGYiNRsJU7m7A/GKPWXalP5W1Cl7b3ILPh
ykIV1ZTZhYtGu6aNoV2BRfwIR6YH1pTkyk/vAs+9yzDObds+xWrmWT3fdf6g0Jl5D44iVcnL5R1G
bQtX2cW08Vo5o0GQpuKKiEA3LlxSC+9609kwam5Of8/sgnVgSMYTJM1LWTK/qlCGQd/PscembnAU
88Pf//4eynwMOB6pKbfCeOUhAWKRNMNjF2o8xAQ//T11GsmVO9rGDY2ztvl3yPzZv+P+e8pgXonl
//11f5+v52/735H/vuN/z//+Z7Qu8SdtS3T5//zov//9+3Vg72ktBWfQ6fIuSadh3Uo/viF49HDj
5O19O3uIG8OwHtoaSH2JWumJOhQNpXL751QOdOM7EbwqHIcUBfHwpmZNM1nj8UdRhO9lYpqfJIjf
MqI6vwefkI++i3+HAZZP5LuwNZoUaxxUrUWZnBTTXWr4kDLWQbs5iGZW+c26c72gJVUYv4GwmMFW
/nfkGfMgO/9Sdf4SqET/iMzqN/I9iqk5Ujia0v6114jnJgUleJlPE7At4fhENYsCQ+vTR+J0uDX2
mbgvRxfrtZMON6ngHRe+VlyHUgVsjKP4LqdNshGkXZzzAYw2vGf3VGljtWO87RxV2aLiATB9sBXX
FiNXsQf9GB1xLPkQ9/P41LjQ6UkzSs8Nf8Q2wxNz4ezoca1G3R3JBkiHSMK6+vSd1mOsvJvvsODo
gEQf+i4BhISN+rGz0FBTnWpPfUDcdMC4+aWHTMagw/deoxgbOaZE9Y7Q5ysanOiTO/YjEHyLasM+
u5zuPzokEA/7+TywZ6cCag1ZbPsZ5xkeOIAkfy+/0F6qhij6hRIayAmnRrc3iK1s7PEnxTrKTlN+
4a5+lF6Tf9KL+swNX3+n6AMwS7bxGwZUZJ6FGl/MYvQX3dDEz3VStcuyiKxHPOoeNmGregDmq4CT
x+E9WJho3XaGfc3pQeFjd4a7UafCHKsEUpfdw/SLzeI8OmmwU63KTikem507DunRFa29T2KVHby4
x6GlCCCKPcM8Dl3OzgSZxokb67h1FBWJydZ646LlvhiiizCuyvQ6zVGvYZ+3N60Y7ZWVueZ9IUi+
crQifOTyN5ZeFXZP1cDSr2mDC/gQW4dBzsarsNkZ4laXb9DQAMUnifqQfcgNm9UtzusrhlScMk52
MIjm/G2AGjgBpI1FR1i2m+LoX6TO+t/rHiV7pZnEYkauXERmT3KiSyS4jgH/19O8g245w3cXltT6
pfyMtfTNg4j54Rj02QnYM964ikhWI6r+VQaFQ1PdMZ5DNUc45Ub+ZDHdX9pl7z6APkGREJXDfRWl
7sqALXKbsy2B5IcEcpRGuqnQEl3sLvU2WE3MM2eMiSt/mk54evudHzvDccrCdh+mxngwchj/bl3o
e2rM8uhEjI90hKinHvz8dkDhdo6h4m0nX2PfF9T1xmpd865vAoNl3YePNsMLFFKP+8jGThl4lP6a
VTOtU6N8hA6DYCioqmddTXLRlg7KSbhxi67Py7dwoCCeptx9b+uGvI5CfdYZAe9pF3/jVT9RWYmf
uMm3g4NVaqHUCD81wf5LMHnCgCVeFB/W5CBiNwmAY1U08VWwiQsj2/+dOw4u6OsfM9QJUPb7L4Js
noK+cz8Gw/2O+7p856TGX5FROj+EjtiIfsg2KBxiiFPgMSeN6AggUt6u7xkepMqLroW9isi7AwWL
3Jry18qlvJlTL2/c5CiWaNas/57ixCUZu24+keFayDObbW36GokdOp0R32zgX2PE2MeDKW4wzdqz
B30TB+1byxYDHp25zsaRhBJQkeRyaic/s6aT1PaO0s27Erz7Vqq8WLYOWciFm28N30UdmAyvjt0m
yykWxk6r2KE6ybmvTQdq+ycGoPDWap3cxy6g7baCTxeOHnObyd3aMTqu3rerNY6LbG3Cr74m/g+7
UQLs9Yo48MK5hcLwNj16SZSSw4JFsj25AI8DYE3bPvR/CEHdJ5I4+4hhB1rb6E4rAKWOIYZHj9YJ
oBv0NmQQAPdbSngVa9CS1IF5BlvTTn4cr9qRROafuqG++CLNT02bwPaaH1Czs1z2Zr9rAfMeuV89
V8boI0oaEV+zP6VisFeakUQEc7TUYIZR3htoyQy7+ojE1OxdKGdImurhNKAB46fbx0gWxi2YH2Td
rzMasxeiIQVWvvoLcewuKTPvHE89i48YzoMSWOS76uR4bnpzmCYXEFwuYQ98T0eHFaiZ9Nom+KnY
bAMMYkhe0vlY0TwgUtUTlyrrq1viDt1K7JFNcg1x1THnTqobKg6xqhzegL+nxYCurKIcRY6Zrpl1
QXqejw0L2MX52PU76qwdfG18jB06HazCzQ2cHLRacyw3gyojWv3V3CYpm5sWIOxBUEgIDj16ZLv1
rZO9IFxmfklqalHsEMP3aGrmhdzjVd2T+6U180XQwrCuSiSjjQVpuY+rYZt2XXLTrYjZN4n2pFun
6U1jo02PUZ4NE9h7MrL7Vbsh1cNbnmio8X3mg3bFW28+TCHc0rad7KU+SETx84NoeBfjdgg3dbkG
JGxdW1XmN8MysdtodDD+nqZkGB/dwXpyPdICp/kVczpxh+5YP0mqjQ3YGIqGPj0B9GYU0qNWN408
XHJEfAstK77l9VCxDg3vGHOTNTL0/335moIQCw07oWYm7jawTXWlUe+f+5nKFtChAkCNyV9L5G10
jUdfk/mh3nEJ+1s8jC9dUeP1EyHZaJJplAT5tM0CulmkHd7YBKibESi5N90e6/GcgMcWdVmzRh4G
n6LaPtfMKtuoK65xhf6ockpxKXK05Ep8OBHOzjBi907wC+7whLBZEeDfuBVpVfLvLPrDbxZYLaAP
VqaFK/ozrrN8I7hjgamjl6Uoa14bOmhQzf3pOSzdfEmrkGamNYUnTUIBTns3xIoLZSeFLxcOr1oW
lZe2S/xFQ3TEM/h8uAqJFz7NSKHexvwTVa584IUhqMTJpysUNlbp4OgwTKJeoV2S1B+9CUAU1+rI
y26pQxvA6q6Uz32UBpO4yqKzHvxkJj25pUnMEovRyMCWoJsHbqnAF0bgqBgXggNMkDdXlt9xXU53
rj0nSHkbPFDai5GZVxA2M8nTZ4+krrhVkoeMDO51bdkGEdwutaQZo/isuBm0I6xl/MNh5+8bbPcL
tpDNJfT77cBrPJ8ebGaMMFzFQ47CBWHmxovTtYjij7xH2Dd2Gi4zT99ac3gNqebLKBn1dTjp7QVI
jblqPUz5Iz6NZTm5xEVGuX0W88Pf/3I9YjeXsMPugjmjTWLDLBAIMTQOP8qMXFjcPM05NAgNMJ14
l3UJZlXX9RdAb0YCkArwVhFTeMtRJiEjJCQm5YzWr2iLekZzKzL53VSIsfvRXieB8ZRlOCegxy6o
aX9IdaPHbrVsx8OBhF5YTCA5HywduZnh3M/i3PsoSH6H1DhVBtMofeB3+/sw3IZ4R/I6E6fAt++1
+fjSCl/s+Xf1Ml47r0ecqIUoa1p5C2IUkAPqwjieiGqj4AQIm8UdwdUEnl6CmXOdYKBuovsgwpqV
2pX2Eg0Wm40ohRiSV7t6yN+TCZCz4dYMtzoIQHz42LWQGydllRcWqWBhRx6hEj0TeEa57f3fQytG
QnvJpMRxhMrSmuo7jebmihi/bpP5hYZsu4QwHZnmPR25LYhuhUY8eg/bUV9qddneiZTgvKyDJThO
5ilU/h0G3f3Y5OBMGjjENraQoh7T1SgupIeyfo8oVovQuliciDeg/2jHNZPWSVVjd2WcK0YSB7Hu
pvq29oaV5DQkzwHu0OhD9pnAm19jOngLw8nIjdFJQSV1y9ml7ldWJ8Fjr1Op9rWPl6qr6MuwabFc
gQA01oNt3U8OzTEV7zgHsZr5A4Oamj5SUVA9SV+rlmKwxpNJr7HF59ux2wEkLtd0x3qc8k57ZI3S
1kZrd3cqDT+RfBw5V/O3BA8bweP5r8X4/eA3YXtm6wltKXIYStAsZG/By+9b5w65pJ9ozg6XQH4g
t1FPfOT3WvRNzvBHO1rP8VwGQSW8KpAa57LicnLYp2oOUIwMpbHIJ8x0Etf8yFu7DuB/k5oOQpv8
WvKyIEmUGZF8CGzn5ma88ks32kj3k/pyWpqjE6xi097BJTnGTUw0TRxc4bRE8J62hmz6VV0xcupG
eq3EJ75bKn1up7mEwrhfmKCBE5sIU91zMkyVGFihzh9ik1o/GKGwWslAQJqiZ4oEmSAuOfbXgear
1Zy8yUjvKtuTd6GmiNNmHEbe4Y33Ch430bvWHOmutZZky0AKXpI6e2WWkhpxTzaGtajK2c2Vgkqv
CNGJa4vdeV28JL6u0ZUOgXkmTJ6nDKubLIt3N4RdJQudt4yJEaveVx5SeERzl80Iwq1dSLr6lYiY
YJG0VLSM7qAxtIdqni/Y6Dmw+rZbsitQ67QxFeMb6vZiJbUCHEmkaAOUxCj7QtIQa7eTykBY0k5f
Ft3NSrNqz62oWpT1piNEDK8uIYAVrGWfFKmOXHHXYMI32Nld1YIyUK7WbLUIUb7vTaQnOKF/CFyH
CXf87Y8dZiur3JYsEX2BNylvXIIBilNP+kEe9CyLCOgXJS3gZWZ4T0DJYPzD8Camrvfypw4jBnkM
1kIRhworoyO2J8XZi8B7E5Q9Gey/bC/koW5+s8GLLro7GXeVV4z7JAjuvT6TuyiEx2WrU2mwc0+q
HXor6HZBlSzr/nnoCX6bo+h7tD2ajQ6Svtm5TuWrh9ya7TBzlBmm57qjcRy8OWIaJv5S9GNBKirj
JGUVO2dg1VqICK4//seQu765aFQ3HjzDT/Zlx+xDc6nHeqgANGu6Q8BO5eCwqE96qYiAaVxgCWKV
hL44yoogI/pa+A+G4cI7zd041rq7cX7I2gGWAfBXsyUuQUA0pNod58FQfoyT7M2lA8qJEzFc8hFO
aiWsGAPqWNDKfWYFL7ino0MdIVXsMGpGQRrsu67DGleQfSh0Vd9ElK2KyNa2SsueTZK7dqjet0lO
ZNwIz4ArJtg4Xllekx7ILxAzGkEpHYS929oe9CrtBl+L3ZPzBYhuIlUmOwvVEjEgRrEphAIdH5K3
iHt2URnC2pYjiWOdQcAcEzUi5M0tS65JeAggD9H2F8MjuWmCCDwXOzaU+EOC1IKYJZ/eXuQ9mFPM
tJlI3ju3fANuVR0mgw5EZrnpRsQugqdBI3GzjzoAhOTvur3cDWg4i2TsrkkqfrDWMjIieRpe3L2d
97+OmXFYaLrLnF7G2qYCXJhM7xbCMwxgK5dWn9y7pEh/SyWwCqbxG93jN0ciiy9zzeHyhhHSNuBi
nS5j09qJHMcDZ9IEh3PPVgc6V50n3KsabxtL2d9rlaWzNlaCMp6iQyd3aDuxWHFjcXw/x3kCp6CK
g4+8JrGcPS29Hh0JK0UAp5J7Vm4aXVI9MzAvkL3N4AWYDuBcF+yn3vTbRCvA18yJUJXyyiWXe7wa
i5lJO071lYk3BOzMK9+6CjiB0Ybe3sDv9ma9sMOv3jzwqXvlONqqnp+Go/q2Dde+hqyf/7747+O5
SJ2VcEtvL8M8fEvezaLznvOse6tKD7pgO4BZ5iEr7OHit/FwgegvYI2ANfrvEzoDhH2ZQeEdo+ho
uLF1pZevnkSt3xqfONW/Z9R9b0nTlheVKvUUM3ElBNRNzn9PC6HNNFIvPGWaq55oa9Jwhu1z/Pus
rbsYo1RrrUfa1AvYsi1SWZ8sTFvTr2SKypUXy/CBPxg3LbXPk5sT54pBon1NyQ9biFhUH2YfP4WA
g77rwd8lUwL/wsB96taCu0lcQP1BC4Bdzl6TVG3+WKzujHs3mhibXxeSrcNlSyOvu0R2jTFJTil7
a2bPBelOjCVBeXlewDhikNUz8gl/05fgoHpgGs+xsJM1GT4Gigw+qyNMWXoN+w/HMOvnzGJoGtMW
O/19NhLDS15D8uuGmMDFfOzXeFfl1mxw5XdRUD2GuvjoJpF94eoiWnFyHxnTya1FONv//wCHfepj
CB4XytP/8zv084/wM7hA/+cA087cx/9+Bxazf7/D/xzw9zv8fw/4+yX9Mcn/+yVbOy+O4GMyujiy
3egDnmZiIpuHUNfTe8t4+nvy9+A6ymGDSq/n7ymWuuTcOf2/IwgvaB76nMozixrr+HeEluZIpX26
L/r8Hf99FXY+wlQUmxM+ZCjaOgDh1Pze1MgvPHFt0mD1993+joiiHrxFN1i7vyNqXwtOKD+//z75
9zAZ3ktemkxlOk7NWsnu2ArE6mhAaAJ12PrBd23NiAJLmi3El6lIV1h5p62Yn1roYQ+dNdCPCYT/
4DWh/2B3K8edHcUY645AWdqlldlsr9NioIfRGbsizmZkR1evPXI5m75/dCEUbIyYvqOWVI+V1z7A
6NuZofapK/+5z6YWzQQoG/sHC9e4KcYWy/utVfKNkKaC7QZoK1LbF4mdfWiyOefh9NYGrg7/IMDy
xZW4mOyyQ9dGzQ+iman4dXQB4FVe9aR8BHIpig1ct/dNgR88C1xu+kHWH/MoXDlVX64TjZbdZPjp
Thq8pi2Re6NPJ47UIbx9XcOeNnm2vBzbeYDQom2iazd1K5jEICih27mW+qiUc8+ghjjJySFGJ9X3
EXeZJGJgyQdVmHoMX4ZgJ2vpbmVarJtOpwmdYm230BDsJyfbD2SqgLbKtxjTuOfZ2aM2AXTAkwfQ
ChPVniv5Amn9R7e7Ya2gYbHN36qJIpWdCdmrrBGyJfXQrcknKMreuLQ0vA9p6l7+nrmkPB7hfMmF
y8CE6J2fQEvidwU6JPXJLtbkSs/7lcPeL2v7N7yjtJMa3mftM5wrwxp1A9MaTiGwHfS1k+zU1ECx
8CpC9CT4O655Z3UdSRboXDbpNdLCmMS4QSq4K5l+Q3QMSTP276fk1iH61qsfCmmULDMVPfrVp+TZ
d4q3MlpnApt70+/7LAhJKZt8qrrhl+Jwlw3qyfFgq8Q2Ywc6iHUCKr+s6FfkNMVNhAsLstHqFZFh
1o49jQcpZMLuoCEbaWVgLuAADBDx048kTq6oexH6IszAb72Aztkumhr+NHhzbKM18eD+1OCEqzG9
k+hRCoM6S4AvLmLyhCz3WU+Yzg6zqzsKIJpqDi+9uSKV+ovLBncI9hEH6xg7htHet9UIHp77V+f9
UqD46/oNSjrBpVX3Oc2zaTK1cv7s4gjpzubWx7amJb95lVQl+NlWHh1vIoN+wigjWohUkKw3qOzO
OMRR94ag0fuhuqk4uKPJy5y2gGFddsxaMtiUwLq4jghDQLWjNqgNathqQI2rmJ64loU7I+jf3ILq
wc/HQxYRkm7QpA6gx6h5kFG52rplw7hmeOIvgmIW8wvYFTUOuSnoNpQyj2FYrktM/UOchJtCCqYt
WY912GLIBAUAg1uxQqJD28MmCbWq7hgZk99cIu4w4q+yRmENnENO9ROylhlfhzfZOWQECZ/aMXtt
48S5AXHRUW9BxVz1VYhDXekKGz5vNWr/R3JYxYLcny2prVtTjiVdL7oYVazfEzmiUPESDWIgCCt7
XPgDbfmH0rv0U5KsC0KJmFDIg5/PUM6aE6YJ3ZtN/QDa1j9Ymt+A66jlwlPGWnrxPYnprI8A/xdS
y7hh80dFbWwuE63CRS29j07J99wqYaUoCU+YvPNt5RYnMbjx2nJbMgpl+jkODHeI2E22ueMQK8n0
oold6LGKLdrQZqfW5DQazOaqGxXi6Ib2jOZ0s87+o++qY1oPGiGZ8T5uxvGmRiK9zMZZKZjRbCRi
f51zra5jzoXJwQNhmAeIaBDaAupmvQiulSDVshGIEqzqDS5agfon39qK3dlge9daM3aOFZ1dnb7n
GMzImIKTP7eAuCdoiJsue2hmRoKR9RFzDvPHzrhthIMJYIfrTTkE0jmhzLatVHuQiR3+WAuKvUcn
L4EUAZPeY9H8zLBnrzp9OvkFapYonBU9bUWUEz6kGoaGwFVA2gENNsRioeCQomP6YbqbQi8Xk2r4
c9mGrtJGXCngZiKZelHloQYytfAQNxjRhRjKajXUBIsBcBlxK7tLGzr6In5Q5dhtXW1498H1qALf
vAG4RVr5wCTAnsVwvPu9olGukVexxJPQn+LxlNj+HMRQbnpSC0KXpaVKE29JQyOV9jfYi1/9pDru
dNnELHbYZNPIJju8dxDcwwY0zjVx5YXpNQs5OMNFeu6V/kR08Wjzehd6NslR9tAe0xF1lq6tw4CO
tAtzhjuL3LFEsP6md0EHHDCH/rUC5vXSpPWvFZB3JLilRlGwzgyThAeL6MS61U6AZl80n0TIUsTm
Ki25SfZwieCp3bKhfwPBwhKPWRrfwidF5uvk7J0cmKHhHSsmbTszUO8+HpBQJj9+XstlSBum/M79
GvJQ+emnX0R302BTGCmENexqCx7KODTfVlqvFXEpRgRAyiIOcRwHfOuG7eylSXieqdEyz/p72v5q
V3dutMx9GMhLYfR4MEZp7r3AVfcaiq0raxtewiTMlrP8eWNkyFr/PdeT6b0k44w9Ggebk0FHVcrT
v281zOH2tVkr0mb47N+PGyt0HEGSMLbkQ4NFvC1Dh69+/lX+PuT1AG1pF5Ij8fcTDR3525AZ179D
3BKd80x2XqR/v23jkvfsjPSW/r67FRnjzVQLbhvyPMacRE6QhZsAQckoAdbWsfjOXfVd+t5DlCbX
GDWNN8I6G78b2U8M7txwEWhcnoHlHjym1IsWaNSi0G0AbJFHMFtmMr4LAmfZugDN8uTFz6O3QNT5
ctAFaAV9mfTJeyzcEz5+c1Vm2mfX0gOfsmKFIjpZoaaOjzHkfWKS0rtWELOVp/BxUBwEwz17jJUv
9kxAYkg4ZDrEJKEsFfgrpLGti34DYHLxXBKdYJP/82RrSPscIW7S2uht8W2hk85LB8KGnr2WBcqT
uL0H1vXoJfKpGzN9Rf7624BvUdXpIbTFMpg84m5jMLykGrakMy6duv9omxcyueilUX1Zaq8mx1k0
xqyX0pCi6onYB1a0J7IUomzuUzD3w8KPbI9dVrccc8hJ83/ItY83ns6MUGgMHqoGjA/Dg9BI3gLk
tHT0eN0soNueD09Jdg7aU5d5YRMh85o2xcy5l6W8pxn/bjbmi0QisARKvm4Gk2DQrvqyu/okg/ob
ZCoDg7x+n/y0Wtq5pDvc+48dB289ms8iRTFpimeAoW1FimAzxddmcu0H/ELmqulM9vdRui6GqNp2
uXoqHfmpOZSJfJW71ongCGOnvmuD5FPTPNQYXv0R5b2/RXfo07ozTolldTtfZ1fhBA9+ztC1zo33
OHW46hT1oi/xfAGwGjc2CI2ig4oM30+hK4+JtpveSoxEfk86navrFourzJbOLOQqgHDNMpAG4grD
Wje039AQ4rnimi4SEx0jvTXPi92tZlUndx5GpY5xV4OfWM/d0TBACUmyyVvHbZlGjlpUAxgm8p0J
zfSCJfKhdNVBXIN/QdCDIzLKFCYMYJ6NyyRgIQSj0W8svYSh6ZPayqx7qcbojpPZXfAd9JU6WrQF
1xFrUJTNvd7+XUKbAA+bPHZGPSHrzR9tGJwo4bkvpwTAxbTHa9hXme6/xHWTrCLNeRFmfqMjBI2a
2xTODufonJ22vHeaEgRxN4c5RDealcfJSp5yc9uUaCbLDNSYkW6nIYUu66Wnzmw+sCdUV63vN53l
5Gc/mBaZmzRXX43lPRVM7IiIgHBav6QFXVUUFCfq3hOt3Y2yNPfOdfLsAZFHyskPsnv0hmVn278x
+6mbS0MIAtJdnmNTmvgp5C/stL74kcJuV2M/2fNdOnmUrPKNWOp1TUVdPZh5PB2JoH9K2Wh4sNqX
boC60Io5/QxMgCooIT9KvAneCLyKuFcd6XOQlMzlMzK+2Jrs7fpG2qC2GUbgt73mPfel+0UExFdc
mMXRkVg/mn6mVDE23Qf4Rq62QRiKJwoynOPQA9U0yE1myurMHXVf4NAsJhgjZaBtModWZDSqmzYM
6JWd9JGxR3JxpFY9MpDmJgL6m2z00V7i17O3SXM2kvQprsd6B8l8lTVnP5LerbVyMMhyyI+15X9o
bOG2QekCPTEZYrAScq9C5QgtFklTKgxIKLAqO8Bjm9Z3lqxB1tyzHldJYohVqXRu72mFKjfA1JoE
8q7AELAtED+xJfCLS5Z81F1cYN6w4l3p+ObVGJ0PyB4Ro4+825V99p7Qkyaojis/jQea8eSvuLVj
s8vI6kvCAlEo1pna1jUo82nzGKU5axn3HTHmIKApPJeIzibeiFLsymQ8EtdrI1yK7FXvPDM/pTEQ
J29lZ6MB/nvAa7Qxuubm0jZa1ulQrJy61lfZUGfQtdhPIR7b9x472rYygl0G2GcpPHai8Qz5FXBE
PScHHE5nGj3yGC2rwF44NSmuw6AlS0gobMMAagVuce9FDLQQaA80LS+kCh7NHHU9O0cMmYQuDdw6
LFE8kXkYLxT3jIXpdmxnheR0mgk6Oalj5pjs29ZI1pXXIboKORSt0y9lMDsQBx1dr+j9ht5tcoAd
A08EucjomHtPchTVcM7MOtuLurhDbpzfVwYSZxPrK6RZ79BBfoaxg++/UXm8IdY6YHYkGtQ6Y8nl
YdcoZ73zFMWkRwAiXlpqOpqDJZYkgrGGOMm2M5MJM0UMqMgNgW7+WJnoT11dv0SZ66zxfLy0kXWe
gv6QegYjxFTo6LaYgzj+cOc17lPFCrTKM817HbArEboHqqxsVLkiAmttgpl80QedUGZdn3mn5m5w
0IcNGeUcGzbO24iIpESI/0XZee1IjmTZ9lfuD7BBYWYkgYt5cC3C3SM8dLwQGYpaa379LEY2UGIu
qu8AjeyqyhDudNLs2Dl7rz1hh6KT7evPxM0wHfJEcJO7+ds8uLgbKFouSYPtyoiLM4iS9KrAza+7
zEL9lIyXunPrh1JZkA1fO7QrzznIeCaZqLFII7ZXsR/1SDcdCoxKq1YQyRHKez4wZRdoVWPnnx5B
IrQrgGiBHlqLBwsqFAKZlHEq4FGRqWYTj93w4gHdBLs9kSJfqJtpzane4oJY9mMdZ8lWuNTkYR/e
hhYW4dBqWftzjuOcBeujgXgkH+5HDdQwJjFt7cQjgQssK5PEbVZVPsU1FtglakdO4onqV4yTnsgo
MS9ZlDAENdIno2/QFNnq3R8akkVmP2xBx6ELZ4/HlL+EBvmM9VCehoCHd8B3jMScSK+oQ/iDtlBo
jPnc2N8YbgdRqITIx/gnXrs4drZ93X/Qorj1YmO4UinPLEViwyBzfZH2Uy1lWXokrzLmMqWaVw3v
0PuPUZcM69ryeFczsTvLiEPIEjvYppZ36Sz9u+7jeqWsqd4qJ/6Eaw2njjiB2ucJOjiYejhlgsE1
7PbZjkdSrVJbHczB6Zds9AMBwZp2yKfowciGkLrMuNHTiCYQ7DfCGrSDFUMvqyNRA0dNmHD3LPwe
Qh8Y9UF5I7LpLtVi/SmLSdVqawkWPOUE0zTfvRmsLCnBsw54c1ra5ydPuI+AvGk5Pk8Ulvu6JQek
SaOLWRY70jYYUCvCCy164loxBk/IEGlBevKdL6TuR66VDrq2CDwh1qR9wF9i8gyZ/VD1HglRtLkc
Cy6q1o7MgTlsXVjHPEJlnOpgp2CO7PSi0wshUpxNC98YxgDPA5TR6+lVZ+wUgNI69KC3qDIegw6+
LOh/4nQyA9pc9a5g9bkN7SJ5HjMygAJn2juxTrBIVV1LZ3Y3atoxxft+aiRDKjscH2XbEVMe5B61
Ko9lkAobqbx2ywf61ZD+dcgztF4BzZuyjRAxob9cyLwn7Z1YGdupcRkTZzSVtr2ytedAk/6dl4fb
nFNITEkmLW70lDwnk1+0srSuIKMLcdlkEEhjV9ot0V4UkRMCwWR+I7BFwDZDIHdzEh/umqElozT1
IMviBWYL/Qb/9dFWdvVYieF77E11snQCy8P4aHmReHFzZjdakq9IdxS3UVA+jmN+BaBqLysKO3co
xI7EWXPtwCwlOaN5KE0Xk3oj1UOXGfdOChNqPq3Awod7Go/1RiV+9BxUydlRdYCc9VbjU1jUwxic
4sHg7ZE9zU0bHqwyf0V8Lm8TIzhXZsyFmqbmlSIWOHN3V7dyuk2g7c+WSrX2DS1fgirHJk8Rv4j6
/uwU4ZNAB32xajE9mamzqPUgRVfkmvd6EX4nrSPfYFl+o94IyXlgfkWzgGgR/ezrrnpZAs27CVWz
dyq321qjK4+c61YYhggIMRlXEbCyCAyHKfhcl7ZWc2v5xbdQxalKR8rTwin3HWMmVyCEKURGQRr0
L7VRnvIJCXRDxO7ecKS5ZO8u1lHOAKeIoFf6+B6cEgKNZJYk7VFuwdL712Si84mXLtxgFroMyBIQ
DA5XXSQMkEIzzm6bRqcH1FTky+QN0gnlBFSKA8r23nAXsvAPVqh1yxgui1URzMOOEm2Rx3JMNKPP
cCrwhWvOrTsfTjpdBes4HiyQ1Wl3DGHFrjodB6Y/6AfX9K5GV43HRgdhaRmnrqVdbUr7AO0/IqHE
bjc65NxFWk3GAtA5Y4taa4+RSffYsCmnXlsu35aPlnNz3YWHus+ehd2ju7acVYePfWW54wb1WXcO
017bGqVRwGCgMJ6c1N9i2teXo4+klug4wMDQ2Fe0IxHn+ORY+kZz4xOKQeo14Fjcu/eTtLobyQ1+
TSGGe1ItrSRPT3SI6jWRf9NK4HoBK6jCbXOtrTS5EY1X3GBqKG5sd/Lx8FEjEeCdHn//4Q+cEjQ1
k9bps5XrsoRYNOZJ9vvvkWDC6x6TZ69AKtkzAFyagC+PttFMsPawIA0hqOSAYgB9nS2OnHftrULs
cOhK+oICqflKdxyfDDtB6gEmHn6Kqladmfo3XT1BhfQtlpKhq4xlwUnr0NMumNkbc4hAQL8pRlh9
FFpSrIkrLKCZ5e26qmij8RDIwxgpczW5iO76tu3AsSXd4efHWDEAibEaYAxOQ8ls195OI/ZBn2dk
qDqog/OsmQBilyc7qq9NFe7Q57+CfdHWJNig8YUQ0pYnOXTZK7DlL+p4Cur0WAbBa5RZD2y0LhWK
gdgBreKyZkdbFnG6r8WHE5LMOhbZQ5Qab3gut3XojqQW6x8W2LJlHvFBVEczYFs28vBt8LRzNsZ3
aSeTpbBmRETFJ6wPaj1UyCtaAZhw/OZubai6Ybf5xHumTxxfdm3JK7TzD1/xRozG/TWW7V3M549j
s4dfrmUHL3fpw2F3EaGH7MeLb3pLfMPA8JZhYJ4jlzCnHGNEHFZ3mWz3moERkYp82abJR2T3zOGh
kaNLqmnKBZht8Lg0+bRGfFLxcUCd04gh6N2c9lV6Z/KiZXVFGPBQWA+g/XHXBg2e7FDe9RHQdQM5
LOFrsyF9WLhZg7uPACLbQXY+dluqng9XuMj/XEYxkyIsJ51dojP3eiqNe6+FF20AEBk1/SLG7L2Q
4CKtGU1IyrQfEc1d4wLIq+o8WGGzjao8XNs6NGbXutQ5yt0OuV0s0VGDUV8qHYlQFwljZ5n1XQIP
E8uszfmHhHt11yakrMTEflMRMEMpIx5yx8AF07zhtWAlMvOvKkSltPBx4/P5ztMjc9Z/tNGm94dd
gY1yrSFcEmi4FnRPchijT2a7zDs73vTothdRra6zsmiJ4j/eIrU9Ol5GB8HoF43eOctS9E8ITreG
az6NFHtr4V464mZ2cRs+ZswVUKddgjh8qMs2XFHWn6qxuNNbBnq5hYjR4oVBh+FWN9t7X4DZKsUc
85oKeK9ciiwJrDWC6BeN2thBUBEJZCjC+HAmc1v62h2+6Y1tQ3AV3iMMJrmuna7GUKxukS2FZNdq
zVLz41Wa0Zgv8sdYjDd1pDUn+uLGdjB+RdP0QObKLs/tD19QasVtvJWyFCuV2h85yXLg/YK95YET
g/jM2NTSd3HS/0oiCj3WYQow5+zHgMzSdkHtgJ6de3QRESFRCsHirIX3iaTc6Np1aYq98Eli4aBG
Egs7LTQYWjdZvw8BSTPA0XM3ZZYxHGM60xhKuvuREogKg4XQIxpgOYw2sOLyHGuWWI4o4aqWfv8k
h2toN/cKI7RjJo/whE5JL6+OJLGFXY4kgDpiNQ44gkqqr6ESl6TgwTAFavW2mxWh5pOWuMQpIf1m
2SAx0HnpZQyyPYXHYJk6OQuGukeifXAM9Vz2ApV9gP+gPZIERcZpTRp6oz1pI40alWCkLnVoanSQ
q/Q2UuGrJnRnE9n1I0PLJTr7pyQLAEE15E6MbmwwHZBAc4rq3aCfpw0I2F0Op0xT0EdaH1rUllTz
hMuoqH8CFREznR38RU026BE+9LlI6o2HYRjwXBv7w4Jzdw5XyU4ZGU/3EREGeLmKddgzD9I4bWoG
es627RHtNNhSqjpbJUaWzSZ4yqlCx9hUM/PTvkxk/PXgHeZrTMkFCz1DUNdrHnFj+N5yOzp3erj2
XCx83gDIoo42weA/TlMbHpFsL2PF2dUeOCjTLCf5yHhNI5xIEoU37uLmgaCw1uqPla6wbWjnrqO6
htGZkXmKk16dqzK6r2HutY7NkuYbt8pBfqQbVPa5AS2akW1Qju/0QPpLnJbWhqmAsTbB9oWjlp6S
2tq6pv3Mfr/vac26TJkXesknbDxian3N/XhvZRCQSSWGdwdLzgGFl08cvtG5CoGKUNPsj8aBIiiH
O6hHBIX4GVmI5bfrBZ+mnm2lpxHAR9x14gN7n9yHUjcubiXhgNQPUna3vaY9tRWKdRQaK1LUp5eR
lKUVhFZs0CL5ZIdHIU8jyyRmNNtZWbOH4yB3eqXht0N3aTsnH2EYt+gJ1zNjmBGHjudYJ5DV+zbU
TkkePfoBcW+iPqIgfmoJ1M3jE7eMWjYTpn0yV90Zj0W0Y1gymo2wiyXtwQiHfduYC1NgVwIFiWgW
116YY5dwBkz6Gl7+Hg8ryhDD5F4PMz41FV+teN1OXGVEZaFGXVbVOIw66r75CFDS0gi9E0elN7fg
ON5NzUUfw2s4ItnoHOc0weAOzPgNWMZ7qlUvDcSGQlkv4ChwVlk3VVeR79fSI22Ti64hf5OFSZaY
Q8cSiRCpAoTXNvpjh4YpK9wT1rVznXlEGiZErEY7r+puqiHfi3moEnS7zNJ28ItvXbN+S5s3XG67
JqgeZelfQ1N9Adt/IodZrGIynhhPR1fbRoDbW/T0PWd8lky6kKgNwoMhzOsYDP9TG7Pv2NCeJBh8
PTMfjZFYt46khqW37jOM3/l9KTlrO+KE9v0NlNYxTpimyPbQQBSgY38x2lcPAc5EktAC3DGNn+xg
ipCJkik4XrTx2SJ3Hq06vdOMab7Ky0upBqIAPnI/AvtRGk+lOQKwnmKGevpNk/Glcwetq8KHvolv
YxgxK0vwokay/CAwYqwnNK0T6aNPA345Vp670tCPDv0sg+QOHfuAgZS3Shr3ND/GfmTc2F5/jJJx
45MDz43zSW7Efmxn1e4Mc/IjuaLFvZJU6Xognn1U9pBiNk1Nk4h95WQFc7SfiZdD96bnBiQIfrUa
Szkt+UJ/jSBjRgbydegpWS6JpNTDq9Lt1YQMxMu5T6fIv9r+qqCJoqngnb442b6u/d2Fp1RjPFzF
5lwQaa96ZdqLCpvTwpy6vXCNXcsODDkFL0Lh1vmqz2+D0WJE11zHST4hAv7sgvYQzjngsIXvBm65
oS73jQlIyM+urGf9ypYBgjjffiVqY4sjx1rStMxWo6HdEX92nzTiy3Dbt6zP0JDAJcRVQKsgbk9l
Za2EPl0ZNus1j3UQ4IIxm+DcQk13O5z4VbXoKdmWyDJvNEKKwgEmsD+ahERZv2reGg3bYotAEjKe
9G7ZTpZaQQ6r124nxOKMFQhLH3l46k51GOqpvWIQCmxyGBImwqRLQNk5Hv/Ru3M7knVSwhJ9DZ3M
BMtmm1KwUh6JJUIb+j34WJKW25uYUprlxMY0aKhGFIy+sR3badV1dbJxpwytP4JX+8thFzLMWB2K
nMWa07PYPOKozk7aXI668WceFwwBEwnP45a83mUkmZuG7jlPwXsgOQw3tAxBMiIVZLkwkWlVbLkb
FTKZd9DZ1D2aQBpuN1PTvVmADOZayaiBE4/kFldVWy/m56GVzrfFT5v1izPCmrE8OYPQ5TxzLS1v
uOnimPws5ZPeAHg8GNyX+OLY5FtjT/1stOItR0zMTbtLggSAg9Bexgmhixp4/qXxPITxGe3Gp+/C
vjZNXKRw18cRo6fmsoBTsNKxtH6lnk2wZaLvpgrYgDBLlGLMpwgh1tfO4Fgr/7NvBA1K8lWsIWEb
uHXi+nvSQMPYrESS7JQe70ffGLS4LUzzIHnKKIQbkWJ30zF/pSOwlgbn82rQ8oehY9puOlQQfTRS
8XGfOW107EznrUkKYBjuygvsLy8w7k3X/6abyKQ0u4Ru+p1XwWPl+WdMdlgLaaSXiNK2o5hAMxYT
d2q06FNdHnSc33rtT4ec5WTZ1hjg5Jj1d8I0p5UtcoM41zheaaM2rgsvYRSGwkT0Orlh5IN3rtrn
JdRA0aUc2MvwKJMc13ZZXbqOC9By99EXWeQhbrS6u2gwuxadO700SEc5DSU0Dx1mQuOLl/cb7DuX
SHdfWiM+EPo2IcSP5NYqviMPDq0fV3uPQwiNsU0f6I9JyxA7fnJM+xrQBWUnm27bYTz2oVg3mftL
QDJp/eHoh1TcrbAvssQMZIZon3L/cazMeUR2kwY3o0YzlN7RzcjCkNTDbTAVlwKAHUa559bvVsS/
7zuS6OzwuzKipza25JqAgC2FMxI/95ttemOFrAylVUyLKDI06GHEP7vlO9ARbkyNJA4G7UUHUxxV
0p6p9al1NcYXyAzjxtt5DPIr4az1pjKOScEq4hV0b1HW0fLXVLXJPez7mTMuvAGsgS201WDjhszN
1F1XeLVWcjKXZuzR2A4Hh9wAD6c23SVS0m9apb4CQdfQMdZdfqVzV37nEs/zNJ663tAwr+i8d8m9
ndonSlUUWDahZwKmRZp9GroJOwP/CG2vsSM2QEHsXPjmgwb+8+CNfrIuzAzezsw7nmPPVl0AUCet
7/uuZ+pH7jqHL+PecLOVbewn1cEQt9uXLKIIjHrgElMY4FkuDygpn5LypjPSTdzEsKR0JpJoO+NV
B4qSEE53kYv52Ki8dUAYCZmy3b1s9TeLAeCSHohLnlQ+gsJHa02S5cFpfqmE013uDreoF4ttQgOQ
BmKy6fl1HAsbztFwjByEZxyhzUWaBU86vufllAxotkgTLOWjVbEqO5yQlpGZArPMX3zFbKKnk8Z0
VN40htpzkiHlsRTXvq8nfjdVZpJ4H64JUsSN7btiyYVx9vnckg6rm36atoagW4sB55fVmg8qti5G
aMWzm+jOHujsKtA3fkrcDBqojVkQcd6lO/LZjb1fk60sRfZOZO2cOfNhoOcjdgw3n96SqDqiWawx
9u+yLIS4pln3/ujqy5lpovu9uwTSRB5DqPptb1tQmJjtVqxywRR1Wx99nREJiAdEJVClbuhLvFlY
SlQ5HZtE3Ri2nJd5iqdBb74GJMqTnX1WTQGhOlg1ROWcu0Lecro6aS786rZx161frrJuuvErY2X0
rGEM3vdmr+00z7EhdthIQ188GV+COXTeespC9TKFxrTtfL/elg5HOPE+qVk8F0QoaAtO2s2961uP
Gf1dIrqnN9tM9qZukI3jhfVrLClzLSimSKRUuHbqLN5yQZFh6dWrr1nZNlWxh1mXr7V9n0iyyHxw
6ljdICueh3eWeinJmco09m+dmbc3aWRv+eVrEh7C3vbXvI2XpCvFmfzSMwGY7Zs5wPpM+9Y6KIvv
BXQYHKWvv0VI40FemdWhH8pqqefCvXFQhhCMEF6DutkEFW+sac3wzsnVp+vAWiIyrUwfs0y7Br4F
ErxqlmHi2fO4fAGC5DBYzfPkFKBOSn0nfAFNj5AQQ3ODLcwA1s3BZO5bVPJY2gTY+2IWSnTpfUOi
7gZSMvFXVbyrotsM6PMq0JCMeo5agTIm/C4nXb3qZ8AQCxZSWTn0W20keC1J/aU2oUsj/RenqJ+v
PHz6dTVuPTK6ZJFb95Ou0PJmdkkEqWNvSPO8Kje5VlFw7JNmh64i24hIvCN/qldBBBKdJQJrOpHZ
8yHszqpplov5FsovTuHVWP/xB2lDBBKLRB6cQ9dOmcyIURFAgiLY1gxrKr/4DSMpUYBwz5xOPJg1
C4/pE1zkNN1LPF2zoEKwJvVVJu8BpdzpIV/A1NJbepq7plI+kW6udj2AKuURmq6Gd5rl6SoY9Ivy
T2lNe6KjNEgo0m0dMLpFu9GoI0JIWrJrYXqIZVNpK3LcmYFP95XKgYlEFIYsfqnBnt7Z+6nJkOdF
j42RfchS7d2Is0iqu/0a1rlLgkcYZ5cyDa42ldwx8K5eZ6c7s/B3ZlpdrEQ9kb4OxW4wbBx4LEl1
vtMafgaD6m5V+rQW9f4gO57iqherodZYwCdyFPGlMdWHytY4VU0ikPYY+gZZFxZSB2WYiG5fvaHw
NlWWvLlJr0Ap+Eu74Aim6+UhJJZ6RzemXe5Sn2NrylDf75DsDMhridgBcW2m7LixRZxgi/yAKc26
Etbe0emlpql1F2GWxRCP/yQoe+6P2HpsQDAuYiOP4T5EZ1Rt5sFI9Rck6GpNdr1LRGqDA7IKUzxE
Kn1JZeYukKfROc7IHzdZXy2LOOyJlfHQaao8pLAHeHIIOmOJsg4jkZsURwXjjcg1gb+M01pvI+ue
GCd8O4hbNfMtGqoTaJ2JtO3yse2t4FvZ/i9ORfELA2xiHoc7PPVHLwo+xqJ4A2eSIUjBRag3SbJT
Bh0IktoXQ4hCAyT0SkEXwiqrfckA5zUO1CtS/ITlksQ42Mq09s2crMvcXwZwIh51aK5YEL906oA7
WubQJUJoA8l4W6Xuy1S13zRcMaRqdn1AQMMBjkkVNHFUTMyR3SUJH83h5w/FMc5NjsnwAm2sPOas
HyJF/TiLKxgGxsUaq5FNl5C0jpoHF+QXNaBh1YdRa/mj9AFCz//6xx8AYz8rLBvrP/6TPn/Zz9cy
BCZqztRxHmQSAWwvjz//hCI23gUmh5Y0IzA76f1gzfzwg7bvdEj1pk4ppu3x4JfNdICgNB2yvnrm
s4k2P/8WToBsgKZQag5ACiKTYHscMhYzpo1TUiO3kfRObTfuSe/xdrRi6ZSE4jYkOW4JN4WZa9h9
BuaxbwaedeUerAQQhN3eJbK+Dk3nYww1eBjjcUc64Qu6XEgwX1SI3q4xvXgTzpFTyDZwcFYccXL1
S8sfcZuSz4rCm2It8p4ZwyB4K3N3G9A7XlURwjhOJNKW7n6gLmIB6Q66G3BeC6to41sRi4JvCZSr
Jz3t7Edgp+sI7cNbqAn+CYf5Pmud9lnHO8Jeg+AA0UBS7TJhkEedwhStuowmml2ctcjV7msaNkQs
ohb20jh4i9iS6TL3462TmWozRvg8NInFyq3G4M2zPOIykeEpBcEAa/e64IftBU1Zmqb23rWHnaYj
ES795AumH/THuHwybQ3QUk13vRQYuGKPDl9uWC+iDMa9mXWf5KrxePoME5OySmDsD2u71XNSNwHJ
er6uzr2g7dqGvfnmJajw/MhvbyVPwZnALiT7GlgP+BjldpgPzbFykju6kd0pHdklf75Ns4JPO7OQ
WI2Fs5BqzNdoz4zff9mo4qULcvwxroL9FcLnVIVZnJOphRvwi/4RQswEdCpQqK0d4HUgD5cKGc1n
Fyf6JgjmoQQECZaHZiMCcntMs74niI3soGCNI16Ai+0ukTkEz6oXlKRxLBaZp/AmehG+bNu7yJSI
+6ztV9GM1wwrWHENcI5FQ5fc9NlihiHsaQLIL7u2Li2PBHITei/2TYfS5KhCODKi58ypN+2vgBZ5
UOcBsER9nVA1IJ2a26iYCz2mnnZUdMeff/rjDzNvH/F7FBtZSKK+pu5Gl/IQEDcW9daReCXuY67p
jVVpZJwlBE+hx8AwaFtMPINqnY1ID4XzlXp+tWomxfrCWGYS8zDHJGdST1klCA/HU4Cal3MshuCe
0OnIwrGB76LS1zwyw7CiZ7aF01hc+ii/H4PuMzZZ6I2WdjApxIi1BXpIZ+V5zCR8TjAszpTWDYqV
3rhRU9odmOMDr8o6ROW6sWN5ZaGaUYVl1z6wccJEBZsS+r6HnLU8OGY38qkq/VkSTL0pA2RsDkLO
A6VYtUocMPI1W+TBcn14DTAVCHF0vBOZA5ye0vCquzp4HPIxw/yTXYrsrKHdWaVr3Pf1IA6jtBsy
q6qNjvptr4O73/vaM4ONrXTN2yBWFaUr4D6fAzli6zUGz3YtWvejTOnsTIxGuKHAZergXqbZyoF3
bZFzkpTRm265n1oxOZs2OzhtcHI00z4YI4YnfZRf5GleCL3Zqjlhs6NCdlpjEQVaSkZuKPcYMlGH
ZUQsuMFDlNnDSfXT+DjldFsia2Wq/t4Ph2RbtTSEE9ppWTJmO9Rf+hbo/FvoTd6Rdku5c2MkWWMv
D2ngt6tmlngQ1X3MamaXpiqORhguewnjmtjPuBzXlWdvwkC+5oH+2icI5yI0fnnteRsvi3ScLfwB
8UZA6WidZW2w6UzVcvSiPY1MfyUYcxwsWAcLXZsIWbXL26lkYdZafFyobrIlIOtukU0xw1ACpqUV
jptAkvKJnfTDLrjpaM0Bjzj970Hy26/8/Cv9qv/vX+JefjJWPnL4wuTPNv/1kKf87x+/5BR+VGgs
vpu/f9Vffm79Xz9/7X/lM7/9L/9CXCTZUHftVzVev+o2af6c8/L/+5f/5+vnp/wHkLwkDeKfYmRS
PPL1nzny8zf8myMv/iWFLk2baCgbHPzv8Bhh/cs0HSJjJFIJWyj9z9kxxr8shbGXiG3dMaXh/gGR
1wzzX8KERq9zNnNN3XH/V4lRppgTof4I7XAMS1mOFELqjnQsl9gH/v5PWQwdmGes1ZgTIDzMXXIt
XKbRc5NUaEPyNZMb+nwZeSQtt3ZsotBDqnc0dO+V7ZruK6qDoXEYdqv4nVCVTaInKEkT92FyMLNN
0gfoUNQrY/xo5/6DVmBYCKbUIi8yvnDe2AVTf+xseiBeDQvGD/gjGZ9CSwCsxRm+dLPxDoLxkVnh
O+2jaFm2EpkjBpGlHfPCzDx+Rx3G4iT46mJAfanonM/GCPwA8Oaa6d5z5akhASUYqT1//utgkqTB
d3bhBjqSSY4lv/fnrxvtmLvBMUV0vPhJXEHniuaiJNJ8iIeNGYEtszVYjRMncRpba7OYWYh2zRSG
U3/kpO9NVsG4KS+Dh3cxLKmAhxHYjNoDLz3PXzAhWqbnOp4doyETdX4vg6qdlZjiUz0YaNbnN2QS
5LKsx9fJ4ecOjoTPJmHJoAL7nH/Iz09Pk+7L5BidRT4MEM8ol1pHwRuPXItIFKzf9S2pve/KpiAD
RUA+iYGtMNUekOrN9Cq8MqNDcREF7zRuP10V3ZdB+F6rEdtn3TjkTwOFbw00Y502bozY3mOGuciG
bJLBf/+JLlFm5QBpodEVhckOT0+9yrTiajn6uHLnLBWR0j7xoM+g7HVWrYT00AqkmPOLIsT+BYss
CsPKfUDiyeiSkHdm40xpPD4Uze+IIscnEUcTp3N0Xyct4vuSokebnvYHfBLBUm3axuo3gjSjwbLW
Yr6X6zp5//kVZe9f+kp/iOarKpr2xtEDvKmQVvmVGmBKk6qxc7iV+wGmoxGrL9xfdDwad4nl5X3k
4pCTFBXpFtDtIY28h5/MJHukJDKwAf0kBdU6ol/ujHNZyOcUhU/ocWFTR54DLXz35ntx/ts5ddP0
G2NVQA9d/v5O9li/15ZjDRrs54K1bnHyfT4tHjJnxRmEyVYdP3TiHBcoUJpOaGQzF/An4+5dNeB5
+rY/Ccc5iKDiUe7m2xHtrIzAGyiCUDK3BDvAkDvTEba20K/nH/xzuUVlfSf9CRLVjVtwYWOIyL/f
Uexxr9djdtHF5efVajmP8qSwaeMK+nnpHnGWoqIOazzGuh2B9H9aRm9/r0N/jo36a8TFvDpJIamF
dNNWpDTaf8tLslVB7IvP2AALGw2MVO1NqfM5ac7Dz+//59/210CXf/82ZbGyKsPQXedvayEyA9Yg
gzRHY+TJ7XlufILWYYY0Rb/Rcxp08Jbnm+aff+1f43D+56+d//5PSzBYGE6GGGqZA9t7rvk7QGA0
Szzt/+FqGmSZ/G2x53KSPGIqZCeIhf72BnvOmGXYZGhlLVaiznuIAdfO/z/mePzyACUiOKN3/BBc
YyHOqd8tLRE/ZL67/+f3bPw1uOz3m1YYCqVjcrmlPr/UP73pvqgr3xCF5DFx9x1yTxGVB7dj2Z5f
jxHwcUdlhk/O/05AtcaAN33xPL+61AvpxOHh5CZ36+Ep1Yl2/Q+vbs56+uuuKMWfX93fLtQQRxqC
S+67NAYzn2mXmN4akxnu/zKS+5YNzp93sahAjm4O+X/6/db/6wXYgr6uQWAMETN/uzzuZBeWHoxy
4dRqX1c1rKQYQOVQj+yU82MKkp6uXth8ouSHTO7e1K7zWaPuXgbQoCmyAwddtfWNrxo9yXwLu6+Q
SVmionsS6x6ArT7g3Cb0bSw81n9o9hY7dmywkQzaaz0hiWjj6UavUUmyU2bzNjHv8ih3ln3LwSWY
zlraMh7IWKYRmUWEIrS7TOXHOFTnn4iv0MbuqndrQC180H4POpwtBXk/hIP5EZu3GtgsDGv717zg
a8eQRXTKwNLXvg2qQVwEeP8VpAAaQOF7P1+D+R/a+FcjqrdwfqtEgFMmSHU2sM85ifGrEOefraMq
vhJDXdOk3eLi8hb2nLMVD90D7utLItRDOXyZHq1G6JgoDV1cgWm+ifsGNLtaR6l2jng8dMY1rmk8
jZKV9Wfrmex42sDYYa38uWQYXHX1EeTq7AnuiZ9fM9/EPxUVo9xo6ec0uEvPJ+EpfrfnGzeYLz1Y
mAflblrBNgzsZdewtPwub2THHmo+95VEpMT7/dlLftb20OVTyuhIsz4t0JUhIv75LvYQVd7/fN0/
PwumMS+yf3sYeEhZOdDLkVeo/rY+OV45TYOE1/FTCbZdisjK8u9w7dDkidFWRFa5LHxeUqE7eyC/
73Zv3wVe/lLOO9d8KcJp+vJqbWuP3DDzRSBb4VZk4f1oqWnXhRSXdIC5q+dn/+LX+ktNy5zcIDjk
bUfOiautFdiDcQzfG/AjZAlzpRs9PYNQWGrzZZ+/dS48e3iLOmHWeRhu8BOixKMCyUM+4UzsFEIr
GmrQutPkHRGQvzDT8Oh1PFDNnNMm5fAGXXJNz241f0kyX+35J9NKKheiLqDj2fuB7eenYqxK9soQ
8xH+GW5Cmrx3aZa84BvC5d1TBzEQvSZ5fWQJJIN6vrlH+rVFELz0AxQ3xLjz3cxUmGrVL5Fpyk1l
1LMK4uHnXpfFF/pjGtYxzhbduf7UJAOBj0z5r4nJczJiy2Nc5z6MunzQ549krjIqi7uTmHty7YmF
OP/8epfNi8YX7xRrE6LtG+HPuxyk6u3Pwwis5n1eLfqcsk01dz2vZAFX5hyPfLQathoLit7PI1/8
N3tnshw5EmXXf+k9yuCOwYGFtIh5ZAQZZHDYwDhkYp5nfH0fZKlbXS1rk8m00UJmVWlJMjkFAPfn
7917Lgo02oDOBxrz5Z83ioilJe2G56wKDn/e44zc+E21pcsAtV2rFrGSX/OqI2IqrbmijF3/Z8gk
6hZQQ9MbBsEbA7gvtO3PZMGhIUOqiWBqn5E/ApWcWaZLqlpmzzc+xdgiLfieOCRYl9zgkvUdmU4a
xpF5eXQBniBOe2ssVsQ/j2kusU4oqq+CQAO/8dHmldHXnwxI9CIhcXvzH5h6ScLyuKi8hVjcRJB3
aSr8uFpLP/LPGWU+RQCxcZcO7nVfF79sQ+PKsF0Xtf3858kODZBo+fQL8MsplTBBOIN+NS2Xyk3A
s1fGrVLIdhDeIkY54BxKKYl5AxGkKoksxx9I64nXYfCgqcbnPwVth3QCIpZYYkxtEKSoDSPAYPFn
RfjzzM/nas7R/6Pu4mDN2/9+Yv9Pb/5fHeD/49f97/9Vu+D/wVO+MFn7/utj/in8QiD9j7i4P5/x
9zlfU39O7aQBklqlCzWf6P8+6wMo+st0QYvpwrJs8tqIef63cGjnL8tCHKBTcZnSVpbiQzUG7+C/
/Yv5l2HZpqnrtsK+I63/06O+/Gd9ywoNB56D/pxPBzLC+s8LeZKBnwhnPEtRy6eabDKOHWly7IYc
ulhuKGZbyBi6FDA2i803fg3OHT0qcSEFLoaptpedzRwt7z7a0D7zC5EcNgXTNsyAOaTMLfFFsDDQ
j8W7XHUbP0aZmObFiViDX4YrPoXETNv56mZH0yGY8IqIUCbb3h7ftaLUtwVOdT/Gh3NdTJIeOCfU
j8g4+WFEGooP45K4iysc62HpTha0qpAABuuhMQzQBWGJlnD0X4mUIZg6JYTC3xiyPCopODkzBK4b
whU6HEEL2RVwsplnh8DURadmd+hCF+ZHi1QDIlPw4krmCpP7mLfarwFZioLpmerlJXDoqsY51Ghq
nJZffjGNaYBnfHiISuckIg0fnxbu0XMFB2wVdy3ox1VAUNTKsINXLy/6fSO+aRWRp1R2e58VckC7
ZCQvMhMvGuDorUOxxEjQ2k1C3nKMqgla7EXbVB+WTq+8EvKzgzJiTMxLpLf2G7xmSOIFRn8sDrEK
3saE4UlRp/O0CRPAILa5GO8+Q8KConbdjtMpSNIfAwQZFFkIhV1THpuYKT8tTjzGUE3w7+ur2hg3
k1EeRQkfVM/2gd5+aGqNl5X4M7fcCgIxljRvLrUPnSe8tPl0S1xwPVXKzMcHyTl++GgMcOiKkjk9
4UvHIp4zuOHFkEK88QdUXz0+kMx3vF3tjEcjHm+G4saKB8jBVUVtj7Eeid4wnQQWeGaDxnHonWpV
4kVfZ5Vxbbd1XjxnMerN+UtFTF1iN4K3dcKpGy0rSShDFBfJ0jUBqWbcPFkHEt0FO+AARdJt7pcw
X+bxBBCBBK6IKFgQjJIJFbZC3a1oxwrtY6Di3JTGY1kXBT51W9v3DgrMzGfKPdAFw5fehHTM8nZj
Z/mvFnaHMPdsUrsi8OeoHUL5AgjS/WTsCEl51GSJYGCKUC25KHzCCCVHfIomwNeTSb5Rl2W/Aphp
KbNbMKOjwreIO3loLyrXrm7PfDecIytSonqgnO+1VC9WjfNil9pHpXAcJA4hW83YP5+p4HrqZufs
JuRYoZiSTaUTz6Y+c92/BIFxz9vklxZmLfgNmjUOlBknjH8GE0Bs45i/iQI6lYl/hzf+Zo9EipAh
UVJ50xXrCwarfpx+4KBiXh0vyiTda4Op5syntXTDflNm3c10+QRE36w0mAfbPsZ9SqduUVgDisSA
kSH4oJKifJo919Ea//W6VvWm79E/T9kAAMRjW04S+Jf1sYqri1JMlCvUibWsV5XKmIOC9F+xTevS
16jIBnpAfkkzQ2vv7piLQyVoTpJBwiMJfSzBl9wY+jqsrRu3/UFPg73SqhfdLQ4keO3KIuIShjOy
JOluUSVJimMkt8idoxODU3JnXLd0Aqyt24KoHdA8L00bgJIf4hfl5bcgNq6OcL7bRNNpfWGun/yn
+YNdnSY7FyuP03XHsfdfA1GDi/cv4J76FYOStQpprEhJJLSdotgCBLmuRPXiG+klxaDBvGCmgJjx
HLeFljNZdVmab3VhfDMM3FZRYa0I8gbx1ZTbFCnHANuBRJDi3TXrfOOhw2qaaoFQiN6ecrpl4uAD
H2eJB3pHDiQrB7EAI4a7nWjHqq/19Rg5r9NoVGun7z6U5wBqGdFOYcq/KJplrq6Z23KkP6yCAYMf
Gc+ppW8ogkHejsPRooxL+vQU9ek7pj+FYaB/alv6mbAf3jRvZvEPG8TKJ6OrbyaKy9nmC54Cs4yn
OyfUh6eMpK3CnoeSXntF5kJzFQonzpVdalcnRM5rlZDLabnvuHAewTCLhTyFLagImE9yARzBWBaz
2CV1dzSah0Ptjbdm1OnF9tArsubouOQpTmoX9O2utswbUBsUrYQRlsP4ibnT2jXW9I1bAClMf6mc
iopdXIEPvikPIW/H0maNPNWpN1Rr2/tdedahaNHKMR/bKFi5JTIHFGi0L2pN//Ss8kJ0nKK5Zxib
dsjrTYCDFKRb92Bm0Iexo23JboTIXgfXvHyuSG0o+6PdIXq30fWm3uc4dhsaEGxjfYBGNi75txS6
Ye69N+NwKjKdpyYAezuqnd7aqLOEcc3g2o+Zz5QKA6NpfCNoylbdUG07hXcoIt0s6rtoYwXi2s0g
kjxpP1D7yU2V548IQtlfuxvEw3OIBXTRMBTPc9Qcg+G7W021yyHARzkVxBCwTKxqizaSUN0n4+Pg
ZmftHissB/HsB/eZXKHy/kCr9EuUWFqs3nnODWbqf17QKjeuFSNAJfsYSRj3m0Lhu9DrzeigIuM+
B0kls4XZGZJLG35M03TUo1UV4OUK8IssIq3k/KDdkqSArR+HJKX5zi5C3G3K8dOtpm0l5Zky4957
0XmyKw6bTucv8R7dZJOspPAvwupuU+edh7RHEZSRiznvN0RTLfvaiZY5wCnQOUuJ4q3XrFPupxcC
O3G4Sg2Lvy9QS0y/6hq7fEfgK7dtZLvaQpb6bWrRfJB536Kcw8sxg1xNHdasMqpDW6DkCSFTCD2+
gJC4EryJngiTZDwOIf2R3wlEZwz9mY4Hfnpqc70G9/BqM41f+ThEFkY2rXCs4Fgf7xOSxF1vQ6ZJ
KyTlrPEiO5h9sbMZhwPBRzUZEcMwOPc66++FRgyW1uo/OABjO4a90OIgsEN0B/M916IDY85sLTyL
9aDR7/AgmSzkdGdjH1palO5psSQsvMxo0emBQMow2iGn7J3sRfQ4lMlyEYuc8zIrBEH3HmrKmrzK
rrBN0otBPQ7TzO6AbFnzac4ASLSD6A31j1PWiDWecDCCHHxqRM8efjwfRoyy5N1xEGaqaZEVBrY5
W6PtUuVvpg/3VSTuUZguykxFY88f7a+CxLxlnMdASWp0G/lXkpSr3s7itWfzIo4SBIqj6Ao4+ltm
M6uysTnq8FtRgz03Wvya6sZV8bxX7njxw958Il4Sos5w1ztKCBk2/KLUAXLysE3rw5E78Ru3Gt4P
IFaG7b3O+wbhzcfJH26BOdznK1RWDYUsTBXNHBR0ZvGWEZkY4ulhiMFYKII37lAstGiFUKykT0Fv
aSt7bN/KHs103BDdM5gc85El0424SSIncdXZF6xnu8GLd8jJQIk7JbEQPKHzJcnb4VCk+DeoB32H
oTMxCsCl7PBVRvVP4rpbAEBL0togVQndeugCbgCtl7/mvDWPWLa8+ZIFoo2OSihmQnCU8lhjn8cE
sOnMADHDmNLfHg0oBXrwYjfGe9e2PkbT9tIAagr16N1z2cGk4S3svSn96gUfBNweuOVJs+8rdO3N
GONDTpmHVNmu1MNDNHTHxPOfAqw4JKBUw9IGJlLXBhE8JmqQQHtSuvKW7mgRGuVzv7iEIKkGS7p2
KLzAWhgtqmlX1eDTYPIltTROHDswullMJYvyq8KvNXRhuwsaZE5hhGjLr7ZhpV458SxHt1B4Rxwi
oOepPBsJ9inIXJrY6hNuoYIMOylODDMXxNQvQ4ByrRh5pAx4ZHF0EBA6Z5kP99uU2BsYNoSxgQC1
+MlKwFxaxtIfC/fbV/Rnw+ZaSCNfzfVVPQzWYWLcR5gcnvRaWGv6pSqjKRFF9S41efr6zn0vNHaR
JnahMsKsG/A59bfcwk5sslAKLbgI4GQa/quKi97YA6eKLP0p5SGz5K7TCfYhVFfhcrPrVd9q16nN
9zEtXOSkRJ9SIfdtyJFD4I4S0VPYvqjQfSnJYFnW4GbaTE7LpKDwC+IOF2S5IFiaBswQvlqEcrjq
ztOFnlkab9hXXolQ287Mdseu0fp+i56igD3JKKuDDf4ps7t0ow35Re8RnHoacAgbrMY8UVTlW0+D
MG2u+UxrCLr0i2lcv2wtJFuOuhuJSjeRySKSTBQknMJe5m9UIWjT0voliL0RofxzYBUvjRd//VmD
O3O8ylG+tGa8sSbio9sQjJHBt65kh7oqY6dgKsYRxbtHwXS1R3Wa3vMhvWDc30Rtf01S91zz+Hql
RxGaM4ZL8vyJwJG3SUncPNq0J9i3dajyEkqIlLg6V2GFK4KDdNgmUhqWHH2yFdRxpO3JkCwCBr28
fzzRx4M3xPLVUuHFj3HbWhgROEuAStu6k4s7MP9dacG+tFg1K69oF1NTUYyE7O3j1Tfd77osXhDk
3ByRj2S//rZNa1oPAmt6lEeUUmjrOpPsJ7vtcQV9NaP/U7rYqYRE/0SA8IgiMu1zfcd4u1iEJaP+
nNCSOENMB3vE0TrOVjPIv0jkdhjshSfbNyGjJ91gG4qp0nwWqWhAgEPAhd/m7AHR5GxJsO+Zm/ow
aHv9rFPXLLtu+sgsHKma8rVzgXNXNdS5eVO8gC47NrBMVxE5xsxT05/aDrjdfQTParCTleaqD+No
NvVT4q6qT6dIvywksIQePkexuQHynhOXAzikoCUYWPWylbhDNBxCsYWsC3DqVbfaG55JoP+z09VC
0kyAD9ZY8aVZFsHOrI24fy2CqAi7NUN/59vPesAFwsX7YeIVWqQpve9u48wRsmkCsLU3Km8fFTMS
eZbZFySlhOlEghpFu1XzAoiJlwIZ2L23AKUWBMUsGz3YgO1pFyOCqTVwgJeEgxqJ7MkuKwfsGbG9
TZoEFlpWdxuVYWVwhk8OG/1aNt3Zt9x1I7+r3t50RDW9ta7/0If5VTp9dKkV2wd4qqXbLEaff91H
tCOJ6DZAV8KAsHAYnmVHzFpYvAUM9Fnhg5+SgJu8sICeBRahDJa+btreemxNGz54hIc+HZhRj4WL
8DH5cUl+n4zaWVSjrQ7kT1Nsm23koJD1lpEP4mzSwovhzT+qU54rfWcE7pXaeNqafW8DbcHq95O6
KCEYWr3ocYFGgGiDwfwkICs+MMPAACLZp/3s0BFJeg1j1GxaIu9x1BynnklZPlQFl8Xd+B0mJ6X1
wT4wNnxzBOct+B8zgpmeJAcwjB+O5tcfDto0ocaVlmeEXniw3zXRfFWTvx/giLmDfkNSi1HUHRgN
oube5ml+8O38t3BvbRFdYbbfDbLcVugjLqrzSLkjuNICsWV5eA69ybjivX3su+oeOL62L/3iQgoO
5+WBrSolZz72aDDpNrd7T7XDK3ORkprIKymlQg9IGdlOmofUETjXFjVHtvEQnSGNzlDslJm2kmPL
5UrMY+DoRLTgtM2q3y0bVqEHJ+gmh2kq14FC8z5mnJNy+Dm5Y3Qr0/+sTfdZieKFsfELMwVk0LPn
ad7P8vTJ7FvA30H+ltQ61iUcRzHHsQZIEaJMQKU8S25ffvqF8Ehzl096LCoM+FZ0qiYNy4941MsC
XoHdUu94Tr5zpusIGWFBPqC1wg1uzBMXLAkaBWPoq28N1R8iGRZ1p7Z+erHTtaHfUl3omXtLu+aU
N/k1A4+AdGLaTUj0F0iFiZVtLqOgsz9M/Yg75mo7BGomxZbMZ3M9orZWImcNdma6OVrJzpL1cxBi
2rXkdIBQQ4embttD67JdNFm9zQAqTQBCV/PJFh8RqpJPT+bW3sPE5jB8iNl0p/Zuj1azK6HJpcIl
l67E9d/ROQuMCrqKqd0NmA8MmmmHwApYxZG8Tz07PsOVzWB5MIKRWa9QiQKBcJ5svIXU4dbTNBEF
mZfW2fD7t46DcoEMkmRthooEVSGD2SIq+5ajcU3c4lnL0hHyTnVPOnmwHSPcTcmrFI2/y4ROhKNa
z5dSt+psUQKbVoACd5XbHADvqmXkFXR5E/BT3cZAzguZFFxSxqSCtChYnn0CNMDJ+zVNNbVMA5Ti
o0GLJs6HnZMwuK3pMq8nO78oO/sNUPtaqHIPpz4iO8WeWHoQrLbT3L+Z9LuvI/PB6j4EMU7T2p2W
SEu/9BZiQgGiK2xEf4XtYuzdLtyaWftVQS9KiI1bWqmm6PEq8Yq5xZnzOlWYkHnsiCUabAKIBDzO
Hi8BtwB56TEtYNQHJxWm1y53j0kaQsgnlXfZyetgFd4hIAAIJsGELYNWUSSqQ2Br7dYNssfct38B
0mdIZ1cl6ICHmhipfU1/boF1dFc19lHQF1uFVAABcjeERtOp5ZzrYzis9nqagkYqvJ2FmJdnHLMS
hs/FmGmYzeLo3lnnSGLLx5ngilbbeBjivLgbN60tH3TPJ1XW1rclndZlS9rsxhM57CPxVWTGANMf
ywOdGPj3rFLrUHworbnJun7v4V8tlInuqU/ibttin2MOOHFrhsAfHNswt5Mqz/P/0Ep4T5n3O7s0
tmOiE6o3tlfdLdm2GIblzoMB2av0ErkmvmanRfLVkJhRO26EeOTJTbH/ebiT5rPK3naDnzZQz2I8
ZhEuuDRVxVb3OOVW6QbRVMa18t552l5sDxJpTNsboGyEeSueuyiNA0kpEe42DzDu9BMj5OkJCo3Y
chk621j3+rxmmVdR1tCRcdcvgIZusjzf+bn+aKosXzjmgFsfF5zrPAiPB6UoCZkjIXoizx2WPkfA
5blCOwmpheUnyhU5PQN5M2U67KP2sS7ksvaYTljilHuR/E6ZRIfDY5AqXFoewG+upZwpvMHkvqND
pKUffhgRaFIypJBv5HeeHm0/+oc8pVOhqhqnXvWokf3p2XX+Cuj5ZNUs8xiYaKBxM9eJgpNSinmm
uXcLBtXRbGswy/YWB3pyhFpu7KIK17Ayip2BdX5bu0Su5vh3GG6uQAZiTka9smzH4UuPTl1Fr82p
6blPZfpGADzpGnGGUD+9w7mvt7H1pelJylBUumssXqSOY9PClqyzCS2mOrwHXvoLDJy502X9gKcK
XFaRnL2R/ovrogAMmzDGL0D4bTbT+mquvV/OQR61fnZ0gotqo6Bfo9ozWasWRxgbdV1HDUw5RH6d
XCT6CFJj5PCQSfNLI5c5INausJMX3xPmCm7cU0NS+ZEzFbsGcy7g3uymJnZ6YIPxsUeRsNGr4mAX
aChdMyI33Q5Chu9iG/7K6/LWJTrTizqDcDNHvtoMwdSPIjSU8xr5l9P0BujrAPGgyNxgFbQfIy3H
sKv3Zii+f0CmvlhFf21KcWXpCBfYIp50XGJdS65wBRyQ3LPkQy+dMyqOYpk3ww7x6Ap8YHpGWfG7
78rlqLq1KEQLtYbZRGwn6yx6mwbDWMYB5oJE4IOa8glmS+4c5KjlQB2bNzmWiM9oIZekwexEMWFZ
9IKzLsPXnJr40Ff8Q8DDBz/RFx1FJFp2DrSan+6tqP1p2qcJFKLRshyhk/cwRaf3LPPGPS5VRtAa
iSfYSWh8faQs7OjoyRjs6Ta2bfURkTLDqpFb277hY5oaTj4CGiEwiP1hTfRqb1g6Tv2OwiDVGc8X
QDf6diCyGd6RbjfMlLRwLdncVkya5qzEAYxyWS+nMnywkuhHgxQ8979wO43jumnCVaG1xFP5mLhN
jixzB4Qmzkhyx4SqAOeWbc746rA+aioqd6FtY8e1rkbNfy1HzKY/Cyu7jENOykZgn3NR7KKBtPl+
aB+GDhGlso3vqKdQiT1asjEPV6l4+sY0pTIai1datvuQbuGWxvzvmL2HDrPWn5qG+K0QUco6anq5
T0Tz7kS0HCfLCY7gsS9NRuFvZTeQ3v26WepymKoFOGuxZ2JDba9h56UNtRvHn1IQXUno6xrJ6862
wchC0OMgXSyZpQ60/eH1FeONl40V3+/yjaXqJWCNT6zLGNQimh2tjF6zji0ZqabXs4mTNdWvEGvf
U+l52y6VKaGG9UX3d6bu6fQi8t/BdNbzwAFB6mjcYsU6oUu48SKaP6nHTemwG9YK7iiBQPbd6cuF
21jmGw7gcSsrg5687NZlrV30omZHDaafbPAIrjXirdtmeEDNTO1tG00QBliKQk4phyCbyuQCfYhn
y8SUazKR2JoFPZmmovyrPKKZx7Z5w/lPA01fBelETiZ3jz9k+t7UG9qZf+LtGQDDdiBMrtFnhEHz
hfACX8hAb6DG+w2fIRXB2taR9eodTk3mae9dbR2StC1fkPUQlzVnLTfboNeGBxSI/ATNeNcrh+JH
GwlUIyymHW+j5fwK0Shu+3LnmxS6zCngZ8zQMkFfOUyRjkfzI1/BKRbWveuoMEh55mFy8LiMQq1E
MTO6/M+xqWz8KUoSz0buBwHi8ap0aE0Wpr7vsvZ5qN1vrdKidTGGt14sbIUDGt7bDr/sIZ37pjnm
ohk9yNkpTH7rwFnWhereqojZbVEmH1EWPKcmJ5eCJmxEO+pEdWp18z7sjw+sGeksJzmTJEkMiOa9
dbZPx0Zf6UJ8JcRd4bmDGWwUYpuQEoi4AZhQYtTrsdpnMQw7LPJv3awRtQJWsuIwTr6+I+pK31A2
YtNneScPRevpBkK51JL2yUiJ30VZsM7tivm4ywhT4baG+lgsRdW8pEaD9TLfVT1fNKW0dDlh0UkK
cRiDQ3Vwz+pFsfP98VZ6/Wecct/VRbvFEUnHkfsGwezRtUBwmJKTB3Kfnyp0lynmLJ6QCRnzNB+7
xZlAvduA629h1wUOWj98QbpB89K3FsFTlpctJwJECb4DxLniOsNoIGqJGLeh36H0uzQ9BfxoPLdh
SUTTR2brNy3Xvo2Wspg6CN0QS1hBQEkGczOVfIXBrb9rrG/OEKZLrrG9rMmV6eg0rNcB4YQGKlz8
jXT6hF9jOOeIYyAjG4JLZUATc2ri9DK3nWUab0LLEpKaxxOFN0j+qibWfTGq5i1Wsbc2Wsfhnixp
hxb6fdKzVU6pttAgGHf97ynvbu5U95sJQqgWH4F8LhIBAaizmoMB3iYjFp4MEG/bEkW24LhnlpBw
Adfp5F1sw8H/saeKgZIfM0REd2+wqhUpbPTOyTdh1T1x1xwzazR2HsjdhY/8lA4VblKv5QcBW0S4
0LZNq2tXWdXS8FL0XFCAjr6WHd1Q0tvMyk0CItRwpvYZt3NWuoz0R2c6VL59wvlJvTXhPi55kl9c
VACTosMNgaX6xVjQJYhWi7v2oMlKv8S6/WiKXp1iqRVrfzR1ePt2TghrD5ZQhsXWjdyzXugDBwys
722hpy/1NDD/toNb5QfZiyK7m3WFVzxgqxUQi5CK8sfodZ+4r7STbOL4Ocq9fF26WrGRiRs/hwQH
jq6goxB3P6rLq9ufP/Jieq+dZjr9eavR6mrXuMzBMpMpmqObLyywOCOSPj4Lo7IfRcwLB3ePfd9q
d2VZ0SawDDhpRukck2SSK+k58pBLBBo1Sey02aOMhnAZnDwX+YubcYpoLM3DoFaKEzEVp3Qk8CAa
m/e+z5qDSdox9pTAIs6YfTaXcDx4McQShUB582sUHXqQXZknrX087VuSY8t1ZIly5bsEJILmG7fI
lpBbMM87h5W3q5DLX/+8q5n/hnAU7xo5dy0K9L/fXxTNppxplpMKchCQWgABmswdw3NAAsUzkp63
qHnGJVE0CPxRQ4Bb1n8YUImz3lu3kJRMZhts/07muVs/BZNs2319ZwFyEKsH9qYmyNhOxGtUYnrz
LHe4tML/REBjYIPW23uHHyjnfp6fcinKo94Eh06q9DlROhN3e/oQPrpun8Tto5wMf1WCh94aTnAD
pOJ9QEcEVdB6IAwaGG2OQ9lDkzzfqKn0mA8+JCOvaVeRetLmYXVMAk5OCe1/xleYnOuUuOAGCtve
8EMdLh5UJHBTWzk6BTdiLjfCDNj8dWghDNO3nqlXm7ppurUjalBBTFQ715JbcDr4GotO7osQCpXy
w3Ugfev3mNrHGs89HZksvVBLqUVQwP3L4uKER3pYaSbo0dEu9mlk0GdBVn4nrhicSCLSlbJB6elU
bzcnOcvBqj7qVDuRy/YzuJF5HUkyuSrHe07hzg9RYbwGTv8y6hRrJKWHGxAQ5bq+dNXo0bKeQpQc
rxFZDs+J1z22Wp9e+uSNhCJ09IQOnDNmmwdUVUuUXPiIMNsa1Xws9UaNq9J9i6Ft+DQyYN2D48wB
O0m8btyQvn0zORc6JWor7QFQtcHExi/UeLKdGsWnYdB9EFGzUxZ25xzc41pOGt72LiCvFRwAKQJG
sskTJoyOlm/GepRLOuWc9VTck7uN/dWOmamV89yX5d28MdznB5uCJx/hJ3blUO4EuQlU1NEPR7MG
IRg1tl/cfJbvxMzcLc3hVWczwx9Lgq95pQegPzrym96qVnDVjqgJxClrYpvudcAsRKOdKzX54HuV
e4V+nK7BsJgrV/fdK1HN3n6SAUKkAZpUrCzCe1XdPSOlpZTDSS47e2uhhyWVptli9kFdI4mS8kM0
WGmIls/4HNqo/t2GxdxdKBc1fA6qLT8AtpY4S8J2003rSBQzejgdCXDYm8YnAZk2p7UpeLRbltcQ
as7e8fwXgvy8A5q74Wq1ot3jEIZ1h3mWi+ReaYn4ZyQb8BqaB1DlglCQSLvZ9iHgdyzyGRHhwy5K
mHT5hU8UAMFu3JgOBqexibcxFJxD1+QVwDHYnQHPDmJcY1XTf760OdrnSNc4tCBKdhIzPHXl9IZs
wb54re4ufOXLjSlxFnvJaB6El9PIFOXr3z+ISWct6HJoWv64jElNO9F88dHK2e4KAlm2aYPwo6oZ
Hi4G0uBAuMfxpqV98tC0JR0XMJpdrx151NDGxEzh59cgyIweU4C1sHvGuygaiseIJlaIzPMCmHLv
Iw9beDXMmk7mLC3KTXam4GRsCRAxUGoKM+dg3LJFzV4Cbx37WABqyr7D6LxnU6Q9294yJQqesA49
o3kraaSk3VcBnXlhTPPMLX7HpOKu49mh7EzlM2X1cAXqWq/+/IiNQJX+/1XB6K6b8X/j/RXoaP9r
UfAib+r+M/unKpjP+FsULF1EwQxRXVupfxqAhfuXS8lrO7ZCjGvDGfh3TbAm1F9KOfiDFdBGGzsO
H6v/FgVr0v7L1ZU+q4ilYVCWm//yb7bnfwi7/6fQ+z8a7Iz/xYhlWUqRS2LQ3sL5hu34n0asWlNk
Kbcp0D4aUEzY2h5MLetiUb3r4NB7qugRtZGD589RzrXDfBjQKzcCsQpk1RMPxX0Ml9NwBrFncQg8
aj9POEfTDnr7aPZeT1xgm4NvcTLdNI8Fgqpup0oUdUcAD+lv5HVV8CoGSS1LZvSzztbCENKIGbET
roI3XsOQ/+wWraVmslBVLfGXEdPRkWEd7lhMUjDtjpUOR6SeDMpkolS1MQEbAb7remSJyM54gN0m
4AAdWGH+OPKaJ/AWclgNk+lP4IGJGcPRG7pdvLZlTL6Gnse0gpRfdj+dbNPvlhLwrSLtbfaIkj2+
DHM9iN4MZ2zziwdoTV9PVWN668IiyhBRdBX/aD09qnM0pYhiA2L38oWATmiRCp8FAMP7kBxRrRwS
NGCRP1CVRnF0k6Gl0eFGZk5IrVbO/Q+6aXywaZ072fZD/5rrbn2yJKcArAUOcmT65Ua3iYtiJHKX
zt47TfLSWTh0maZVX/AyHqN+DIsPZ/JV8hk2aZ2ceotkqc/eqZP6UHqMjn5ZZML0w9Jw2lLM3TxV
jvcY8SnRBO5EVutz5phxtx+ChKmm0cNK2XNWMYtxY7Rl1G10zZfmtRBAOsiMCJR8x9vrImfI/DLY
ZL0lgh1yznLYjQS/qIunGRWt4Jikqeae9HX+rTteyKWi3c20PuOeW9IpCu6hCJodnOuEYrJA/Efb
D60cHuKqJxUrnYAFCZRY4hwDVvK3LYXrxuKYe+vJgYB1ESj/1a9N+0dTU/oLT6mIdlyIMF3zC+fJ
xevqObZSQyC/yDHzP0gzxkLSM+GmEseqhAJVRoyJq7pE7FSYqng2CRCsz/aAdn9RqsZP17kA40UE
uiChWdlm42yckRGa7nej+zbQzjXJ+nIxYLocd8dXtJxaF+O3sxnSlBOMtKWdGUwt+ogNd4MM2um2
nmcHNCWxyjp3Dl1et9TLLEmPsW8Fb5nehOrbqDsrOCA8y6IX8t2mgQ26bLPjwKb3q+1J0oIcKoeM
AddI1rC3yzC5QIn0ASc+1KaRo2HlNFXvjbggipAjnfUyATajnTSY5ac25vW7IN+6Jk9uxPO2tJqm
0X9GSxTJluzIOjpp/0rdmSw3rkTb9YvwAm0CmJIA2JOi+tIEIVWDvkn0wNd7QdeO8rvxbIcHHnhw
GVcqqiEFZJ48Z++126FpdrrNMrafGcq0p4KRVIGgo88BOtLNQLst6cv1u8zVQgYLYjAtn6FCN9zK
HoLmEyjSPt9j9hfJqR1a4NOrPKThbmtnowPDhWeObBeLQBjMevHwYeYsXPSPa2Xm/s8Xy8tpYjFn
JiHuZ2F1hfpAc1eFhWODiE7vQxfJ5hTOw5AeS77b8kNpCgVsi5XMDhpammipv7DNjxB7EsP5gfev
jCm7YX7UIQdkpVDuUUm5e1ZBAgEoK0T9UdNxK45pVBJj28l61Bn1DpB1ueWLPWHmBNtQF0XQ51bk
r5Mfcn0G5gb42dADexwiKDIpXlffdcgMPKptEoLsY34ysWyNNcHYIXHUT1JVY/SURsOhvnRQgA9Z
xZHP7tAnkYxNDhw5KgxC/UQ4qABRQTjBzPki3I2tXiln1HOmy9vEveozXYQ54KoVB0GTPN94nwOX
LS6m7YAmUiBCZHs4gCjZmXk6y2fbYRKFlGZXgwx/2jm3LMo0A4il6uynpVac+ckah9nUfEhkC8Y6
ktTCnpQut5+bRy2rzP6FVGgFmW43cnxJ4G3yCrSmeQ+VBPCJHHWj8DVihiA0Khk3guVK+nlJjbR8
Y6sQVHygrMVMi8VRHpGygRlWTDB6JdiGZBvNyYrPmg0drqUm6uISw9kTnlzs6ceA0wJkrKImHZG2
jfWmtpr5TApQfVfgtNTbXI+ke9Q0B2EuoOmcipnElsUrHOCVTNozixFvrpArLTNW1T1/RxNBr2ol
OApaycK+MyKx2H4/4vDZoSvGvjZWjRoTbpZXwhdSwr/7f1KO/X9kv9IFNuf/daX18Vl8/Wf31fcX
/FNoGcZ/8H4Ld3VfAQ3QXUAn/7ivdI1CC7KJgyRaqLplUJyVVbM6rBQHCItpWC6wFQOPFfXP30JL
c/4Dv5RJtB7kAYgAhvF/U2hZ7r/sV45GapsrLFXluG5g8DH/VWnli+3SF2Y60XEXbpp12OaW8ljq
2XZAmhHABrs3LZhuVWNL7C1a7QaKZMbCs34Q3MGpZG2eVxGFOT6yKxDAUEglEOmbS1w9wrHaU2xG
hSbNPwgVXmqtkYJmyv0uD85OCO2Pldm0gipAzwRtg6PXKn9RJ7qTIuR4AvCEI9hEBngWn0dXfmRK
gxfAqcHTqf1vB+XfIofi8hrlHKwVTCPoSJtn21gC2ObGiZzsT2sVn5iLrh8cQgD8qQAVQvV7L+ub
Y1k3k/ufAo0qpdbA1k0qDd++7c7NrOUIOmWxkpO0zYI7wlyla8YalS1zu9uRdj08zVpKhDQIwEzr
wwCq9m/Xoa21DoKVFpK1DgsYhqU2eMCcsKNQiPmhHM3rjKp8N1WAHIwKdaDJtCYbY7xkIvFQzCa7
iRhbT5fpr5gJAqPTerk2o/pSqlHzaOtpUKdAGwu61a3D1xY5difFHQ2qAsu+wn2Lt7A2WeW3+Ezj
vRPZ496hHGPYMzoPcMs474Vzt60+hVpMPkLOTaw100cd7Zp40X/WGTkrceVE186C3VSG2nHsxRIs
XfQzwnxx6VXrHQnlsOnU1bph8YKd8rFDmejNKYE8aoeQETDv3tk5DT+8tNYo1hCiJDu77vX2U6ch
TyMeOd8x8BFISJJq12em9IjSwC/jFvaRvnsQmeDrFQhqW1GVzYW8I913rKoHK0k4dEME3VZQdvfJ
1J+1kKgIRQlq/LK+Xdv9sapIB2+GLr7Rh1QuhSv6LRY5YgJwOd6QIewWxqY3J0TV2tVyZ1YYWo2O
2TeRl+VKbjnIgd6xmojfYkoPpVb2n4uxpF4exyzfFrcGRUlzgBeGv0PWD4MU4zMxUkk8/KYXR1Sw
VZDMQwZNQhABjNr+OXaL8tQ7Yh+G7UPtinzTgkc9qZToB84dCZnAJ4Xp3tVNm1fDVYvnthOXpYiT
Wy/j8tlGJ1tZIGXBvDJ3UTeO3bpH5otgzRXf6kMazpHzgw7ksq+l+4KUp8WyUv3C3zD79tSVB3UC
6ZYtTnLvkhHJZpgoR6m58gyeUwaNFNYjJ690i2IkeTeyCSjkq8vc7f79kFTMqaShAtVboxbl3Wjd
9E5ecHqfo1G/TgWOkvWjwlAINC2yY5EYzQPswf/+LEQF+y7rm8s/T3DN+FOfVO34/UVkQzO6blDd
DB1m87Jh4qGlBdQX26y34xTZJ9nH+TseCDOJP/RoIeJeQxyZ6sTC1TaSQ707J2iSmKH3WOvM6El0
9XTNbPdg12TC6K3NOc0uth8IpAGUzpru0/reJYVaeHmDNbBjx5wzwqLgWvfQIUAKdNF1sJnr4bIU
MKXsG/OpmORmK4h7BVJiWf5M7PZn6sZ4yWx13hZJRb4u6jEvRas2qtkzh5pP0agwRq1XprsdwDeJ
GJIIKZD3Fdm06Q/aoIYX/qk5IW5NA41J1kBlLDQmB47RE9jd4+PrrkaM1i4a4Y+npX52KGv2BV11
dGXdOuFe/K+SMSNq45hBLxFMGoRkBBK9e5hV9bdTxmiJSAoipRiBZXqKVeRVOeQsb9RuA425GqcZ
MnD3jrb+M9PRtOQmMuiQQ1Mev2bqMuM1s36naVf6eaxSglB6ESkybUTT3+amfiCNvTs7srujYO/h
Dnf9VsejtU2cLOByFfuUkcemsMgKmMDHG/orApkMpclge4x4mF846iZtlR/FnP3Gx4E2zWGIa1n9
g5wRE2hTxa+pKfveriDFugkscAZNPSk3dSh/NCaoAD0E9ljCENMR/QeJw2g3LQW2K1JLNjDmxW1J
xpuKINDpK+UjwW+7mUrrdSkr45Qp6IcmnHdjpt3nlPAME4M/OeXNKysXfkjxhhi23S10DbwkIYAu
N6d8O2lt77P5PTXFml9ExlSnF9G10Ri+a5OyIVJLbEbcUWDWWV4VN5s2nqud61ghqFeLxxVI+Two
8asRExmxxCqd36ojE2liY7QLDCMp1G7haHsGSRJ/olaR+jlFHkkxJ1p92zyPx9fUvUVYBkiDICgm
B8uwC5nEa1hNKrOhTRs565XOYdxx44bWo/yZxp127C1WPTw7pPeac+SjRXnTIutMqdKTvh5N3tIS
0QSDd4NTDQWSEh1d+JaCseVqEKpS8glmq11VV6zp85yJII2N+MGl7wE8wzfhZ7I/RusMORW7ymr1
C8Lm1wJl2FaZ5EHJNDMgTf6ANtA8aWBhAeSGB7K6zo01460l1Gaxe+PA8JBdICA5h7iqXFQ7KnQw
WrAVO3FmSH0eTZurZABqj+Gwqx61VDtW2IZPXTJUxzh0P/AIn+aYYXSUoMYarJmQbdarwB5wSRBC
v1WQ7yJhJH8DaVCFtusHwW8qcfKG8IHdAM1uHSLgcwohqT0XS9j4w4AuLZ4d7WDEld9Z1s6UtJPj
EYWcSiPXV1siUAhDa3AhcGAicPK0uO61qS341IxxgyLDyJA3tv7CoOkXgtanvrGnwG3EvkdTD8AG
YxpZALvF7DWvi7V4Nynpgw2cwYfdDOR23BSC3vZU6bhuyzWwRbPyk0M0WUaO8mtWt5c+BVOWhlMa
5EhMRaXqGyXRfyuMBx/aXH0wXWXvjHdUsf27kUIQ00+StFNIF6NnRThfREdqK4LB9NjAGtiHQgX4
mdM67kbbY+1FCFVUL5Vt1/eY0Zcdql/uKAYSNqtLpOXKvjWPSmMlJxEdloSLuRx6SNc4rnZmjEu2
KMwHY8HsL0bkPjAwDh1jmLw0iRqbOMKW9fJKGl99oXwCzR9vDcniUUQR73LEhZXYGuxqN/mBAIeV
fAdoR3thU9k1YmAgZt2mgtNaxChnIPQOGJAnSYb05Gj7tJe8iqbgQZP5V72i9sDTDIHSDM9ZiENC
JcSW/yZGG8d+eUa7dbUJsbqxHHNzdcjnoEiD9I8JffNKRHltQ2zlkH5aAxXAopMnj6aXUT2nBK8s
px56DzIpyMdErkXGsSsH1JC9TkZTQ/xeGM7nNRsUDTx55oXJFSDLZVekB0JaloMr2t8qGGJDdgeO
rvVuaiUjhrp8ojFHNghxicz66n3cLOZzNazbsFrtbBSsBaECU5uNjxQl5XPMsB0lbbOxolQJrDa9
pJXZ4s0M2RnaxqLThMxBXQr1EY5/D4RaCwV6W1brsMWGYdHB4kcHYtRmhnSDEwwd+VyLqSA1RgI1
o/T+fqhKpaAe6H4sGYpz1P5P3w+KTp+3aSaGUxEhUpKl8NauD5oDSSGd22Gnmu3dpDg7qpGNQbFi
KV4FA/F+pGT/5/8kdf8ts+3lYnPYECh/4i4ida9x8ISol1rVSs/IqfAw1lvJEFgdjiS1bZcAT1B7
F4nTncumuo2zaO920pY7jm4CLdh0pJQvWDfZo7TWeewj174RjufcoiYebrDsChjIx1ASXAqu9jJA
Yg0WDQCOlQ7GVS6WcTU6UhVyGPHrB22pZJg7iWpIjTQhgHobGZDJ+5QiUKnMx6zwNDvmSMCV8Chq
I4CcSc/H3FNpmodm6uiVKFHJCSb9mjqN+DLJMkusBhBg8t9IIrQ3puNGr0A1/Jwps6f1dnywIkV9
Kslkt6t8OTq1uKDjca+9vZD1Sbg5M+noYMpXp5jL66gl9jUxUcZBWR83WsMVkOX15OksXTsbJO0l
6qmAOSjFr7RJ0nMpB1IZ1w+NhnNBuTQiiBUF/c+hplB7UCz9N8djbS/qeb6mqqHSG8x8mx0Dwnlx
mnVC7Sy7fa4dDnbVH6zELz0AuHiLDloJUmu5s0E/E2yZp21+GCTJoOSq1nsKgAERDiMB171wThwY
jUcpN63eXb8f5mkcif8aug02m0RZqOpQiSoa0eFpm1gIxiwMc3A9zzGtbu4bNs9JVQciPh31lPO3
p0GG25X6PczjHrIQGLaB9ipJZGuOJMHmMOaZaxaFtasT8kGVjEQFx+nce8gPGe3qSkQHb4Uwx3uj
aVeXvmwQG2ZPSODypVpu6U918VtbxvAuQVruTAtRSovgh4NK5DuzazyWFuW+nTSvIbY8v5RWfB9l
Ba6O3ieG4pa0wJ5yuFis+LEuSgNB+TNn719TchajoeDhK8hQohIwhq7xVTrcj4UlzsSizRcN79Fj
7Urjwnnp/P1RiYnbxjd6SDJy5Na3F0KUnIOOqwTOUY+pp85YpMokOSoMWO6xcJutSGI0bzQMK6xb
fJUZHWch99z3JJm6ebyznPpkJdm5brd2HcV4f6jl0m8F5pJWJxIspZP1G2LXUBfh7PG1qPHbKAMw
INU1zQr9VmvJH+jYs7OWFORDyG2sa/FhTPVrzlaykVpoBa4pcw9uaxAJ0oxCtd8Rdx9u51VMXdaC
OETbOct4QB/Myyk5Em6jaZ2Fx5HqM4y4AOjKEW83tMOphiqJp3Nk2jkt8Cyc7sMlCbhLTWgRpXKc
liqDOYciSKHBwTQqP5W4XkCNWi8tjBpskafEnZI9IQGf/+iUE/ScBX9DDLLRyBELUtk6nNf6nzRt
TvbE9tezkcOrS49MjExe9PIeyb7dpZGzbbLSb6LOhVUqpkfStfLBUjZLPLwUhfBcQAYNXVa/yf/E
tGzPg+oCftKj2RPo1A561L6uljODVTL9xDyDfH5LJApmtem24jG22Ofp+2CL82p3JPklx700Ib5l
D7bxD+vZqW4PFgtxPMxPi96pPity5FGR7ccxGX3ZFMzNopAN3Qgm+o/v6W1CjmuES/mpQqVG0UAd
qIWqrw9L5qtoyjfc65dkIr3NjcPRU6crPKLem2j8YtHHRU7H9wB4HI19wlAttP2pa2avcXMqKy2/
EaJ4ExOC3YEO6IZAqA/TGBOvl7BK6llY+0YayCIG9IbAGswifja0CXV9jOzPWjjHaPVPK2YcVGvp
VnWi57BAPGoxdqxSdHpRXNUnBJRbLaVPBHpli2KkDBysHGpezx5Ebfjs4OF4EzHC6s5Dj/HCH+GG
bigypt3ixJTWnIkjRvGI+9IMrMhwnaLx1zDCtaiM9sfQLX8Kd3psj2MZ4qswNW3L5PPRFaTR9qHu
bOnw72WBrLot+hgXbCjQMLxYefae5UwN535OyEJHaeeqzVG3HTgbvXmI2Cp3+WC+Ok39siAZ54Ap
PkKTKZKKW4MQoTfWA3mwVDRXc+ZSknEKMqkVGsH80zlnCved1muXmXiCTSaRxkszftC7yFezzNq2
i25t4zH2qg5Z2RIOLzhAcMpb435w1F+4NbNdaNjoXasnA6HDrox54B3GfhrttbZW9ks8GUxkovcs
QhzexAY60wqDEd05L6PC3Ue65YvxRWSRerCa2dmyK+8TSjekfuRCRWziZmoEClO6zaBBxeH8fumG
6FdGci3tuyH0sgEOTR39qAx8bz2jnzrXyL6OMGV0H3J2smMy55ceBl6rfxmUjBCxJHBI9Z22/22q
sBM4Tr/WmNNh4nSJdr7QngjhphOI9V1NX03gCLh05ZG7ba8IArybkNzdyaSr//2Q27jpaGVRfZYX
mrPgfio9p4SgzxArNPzpKtMIpEI8xBUTwDlLr1XPC+CYhFN/+pyxxO3mMsRj3kmu/073sWF+Dc34
1ghsS246MsxEum23Y+cxaR6CgoVrFim+UDf/UVNtUUxy5OxYdoY0/aQ+z5b6QLnTkkcqfna4XeiN
NVfdSgAvxAHo2yEgLfGZ0RlaK4mnDVSROsp7bxnzIV6NtgtIhmhYNd66V+s4/rSx+yO7hhs0Bo5Y
vHEa35v2IphcGI4fpvlzHvmI54RXh+II3ZbjqzmoqAtDyvIIoEEku68ysa693v9GifAJe6Rg9clJ
zwtThEeYDrYwl+EHRcV7g8qFlEVq/9jMnqfMm9RlfVuVs5GQRZaypdIyITxp8IjyetFt92tQyFWY
DDvcK1ZxF5n+6NZmti3lyn+sisEfwsM04uKTidAuPQTPtm8Q0WiELY3N/IJl2CFOClCka3/VSXKI
U9QLUzy+RKYqdxEuEH/WaZTSBn1RjR9lCr+o0h/xK/tsZAjJF+S48Bxmz1KnS1yUV4MmtIsC1Af6
yi8aT+VRlOPOgP+QlYrrwYkqvHaNskS6R4+Tmq/OY2ayJEr3JNMiC+e2TuV2Iflml5Vn15gYSa7Q
yVBrdcjOxMPXE5aZKO3XjFHQZNpEQwBPdiDW5Io6IrS0VMKzo5dx0NdjtlE05sRtnl3UmfT6XM4l
qmVbYvHMjlpFYkVJq7/KR+PAjmhsLfVR5FQPSdvTcoCDldTTC8e7cmuGjLWYQ/pahrHYIAxigVWo
2A1uiMS85hUBtn2NL8HqOGUbFihYaYFZkNMX9vVpNS+0u8j2Mx0Ra5sQMj67r9ZXA50GA2EItKA5
oz8jZ9aiJ5M55OJpJv1gtT4xAuvuSZn9FrY2X8QfSQSzXXMMiBAB+K6V7mtDlKfR4Pan274tFBIH
nXGEbCg+ZoCHQcnswc5rcRunMQAfb/iWNDm8MYzd5qkwvE6KkxoJcGpC+WO07M4kZjl4Ohoz7+kL
0vzBGOs1IjTeFCT4TS+ppvXboACQcxUPZ9Zt6nAEOqgx4a45HfNmXpnWcA5e2Ey7qE5vihSKV06j
RhjwB3iv7Eg7UTmSLYtp4ITiuAi6yf2TVSHCRLUSyPJszHXyxaWxt7FyJYNySiVYz/eQms6krh+d
5p5V5SeGuJ+kxur+iPa7wMIZWurzYqtqwHV6AX5k7Efu1c0Qu0idF+fQWCYIs/X6nQzjozXCoK+M
H/GEGWOs02qnIYpD77EK8pUUAozxK8GcuNT54pGlxgH3FPVMSYZY/Kw6lOdL29xSi1abtlQxktOU
E6C+UwySTZI+f8vKEeNibdxLpLIp7DBiSC1BwFNmf6Yl5i5QyT8Yy+EMdhCp1NX4C+UbBptNjaOK
tjwnIkz8+6pEP1klLCGa2hvbEQhwrNJbdCgZKR2NlIM2ohUuI5c+UqGzyCochVP3o+7nh87Wu6BM
aNvl7mto0fRSl68uHHxjdMVd5kdjKNebAOgT0z47WECTbNNcKtuaRgWSefKIWwNKXU70lkO+NNcS
5udT0vUE4UyaX/SYFhImtonLWRFx5o6y8WBXuGIIQmMq5LxHzYCgP+nxBuAfHHSLg3T9VRo2XCqr
MnyyXe+Mmjka6UHW4wsEWeZ6hfUkyK5/KGfzh54ihgLr8aL1uNNGiSLYxu2X5fRSTGgxoP9iGrG1
t2iR4TPQI3uVwfbGKmhA9k1zPSSIaRyWR5QF8yPiwuxoohnF5YKwoQNelYmvnDk/xRp2UGUwuY7f
0l6Yhxk/blBnyTMBDsq2UtyPaZFvQ16Z216d3uqUXi9NqjUc4BX74tvQ2tUZVS6kAariYk04Q118
7UwM8ZFYuUUQPppBZEE5s+/UWFvJQtxri/5E0sQpWczhrrdBk4TPBMa4+zqlcMVgbgSl7rkyVMlO
4Qin2uYd+jnTfTE/taOWPwwjjOpcgV8Sk4oS59BsdBahLq35o4bFDuPgIU0xoiNO/4o1KogIiCxq
MqJIFd4BfZ72qjXsdYhcDufAeOnoULucYNFMvUw6euV6/DJ7Lvgeb+IGBF7CWAzbV2njPBpy094p
vXij8/+sRUVydXHO0Hmhgb/E1Hp2GGCOJDghX8XnnUn4gvtSdPpjiJb8Vo/90TIA67aaDau6Xiwi
kAbU+0nm2arUyfUtTU/q97otKqo5JBNh38IBrmTsW6J9b5zJuixSO9htjz/WAfNBKYOWrApyYitA
gD8N4fKKllYwCChQx1jyOYqmG9tLilB44OynvNoxxkJcL+tIkSD3isAYCAXufg1dRlyO13hAhpGN
7egn9hlFk3k3GW5s+6b3Xfz2O8ZQeAWJ0fI6S/L2J+pHHWdXDtYjsG05+VUR0s7LFHR+yzsbhwMz
6miErKNCr19FNh4tcrlwrGaVV8O7gWL4hgssx3Bvk7BYSHosGFUItHx2UphuauI+TZYZ0CIH/4E6
KTRz5rkGbgyog0Q5Ot2NdaCOIhnEpqETKAaCBisH1IIRJk88pduwY24yFDS+3XHh/GQ94dUSr8PU
fqDvOkMZq95Kq3icwY2nTRxYvK0BcmA9mPX8LEOl2ZIoIbty+R6HcdvBVoDGN08cUcul9FSlfeQI
gIrPNKt7qLfbMqHfXUr2ClWxbmSpJvcJ6flRsoFVLumVRvyUF+Gr1ndrTKDYajX6Olh448bqFUBh
FrrlTCgbIuRnP2IEg1nmlW2QUPnQOGKhSQM36tdgx/qP3oHac3r1IaUlS3eIGIlUFgUMYeUU1YKm
D+PkhTgk4NXENhQGWjsI/qWMTnDz9k1mdvTNDUGzagTuQXimBv/I2ltcyldZzQh21iRlk8xFp5R+
BNDkreg4qTexclHLWr9EZgeewgQaOzfPWa01O2GyovKnxiItp23aw4ABJO74iVyeGvKKAe4oRyUu
VTptqeVrHZL+ujHvRQh7zH1cbSY0BuWf3HwnOLejG/8wLipJYRktE2P2s4RGsboEE4GuKjL2qsl+
Nglq+F5pvGX0rXD5PUJdkhnu0hgv+RpqSXXkpAM47/qoL9afJNMvubq6hhGOeBhX9+BmxINs5yO/
s0EEWcBG9uUAZ96UQ834b8Q+n1fKVbV4tyBsnERDXTviOQyiucl3Elgi+s9uk3fPcQX0lWzMg7GG
hq9e+Wgu3pU2/g18gDOXXOP4qjdLPDK+J02UBb8zbYjSLqWBJpKLTO0fzPWkn6Uk9pqGwoR0kr9l
7xB5n3ZeTVgwZWhJch802qS0/Flhhk2Oh7MZnN4J6ISMJ1C1A3/mHfwxJwBo23v967x66Zcu2VVR
++pWdIiY9RYndF/BbPfvmTE+J1U+eEPFhUc+LYGJXyoZZHAbxiBaexLwEnAHOsOjsfoBFtdwKGKO
7WpaS9El7DVaqGYrzAcwY2ApQmsXjrhphJqpvl1lYKvsA6PNlWbEvUmbkFT06Yy8qjza5mcfz3uE
zrSFCQbgyGv9cp30YPTjxNwYR4ytiw1tKM3LBzU7tYvhIikrNRKN7YeZ8BhFlVdOz4zk+iwNNH6P
Ta3Xv+ZSZb+sP7qG/GHHTCfP0XEAuPSiB5w6bLwH2erPKnGavl7NFWQ3bpyxnPJDLExx4zoIljj+
E9sVL3dYAPA0oIQiFRhAVr8o3KcFMeyDQKdQzZ+8Kj7PTYf0uSBzuJTzztCUXYfIQ7P0P4S3MfE3
tqoBb6Sz6cIDQnhwarfctxIfbOQY92GpXW9WFJZ6d6WTYYnRQ/rwikszQotKZsO16c2le27aRPMq
hNcdAREeiLT2EE3Tz4IIds8QZrrjO817qcepp46HwRjekN66/pLrMiD5sY4wpSEK3xpNn+x6EMg0
I5ofdqFSyWTDVoKN3adSkIlq3xgl6wd91q4EDdiHUrc+p5K/ciwKgmEsY6uF+rOipbdlOiuSGMJU
F05QlkCgFROCLC0uYpPIlzqG4QQNhhD7JcVwl9jLbkZJtIGKyCZEdyDviku5JM+QLsIjVTGUq2IR
WNsAo+vyAXJc9wi6pzoUcdFsyZd0YZBNeLLwEe4mEygovTM4heqCjdWem62JarGFgter81NaRBxn
ckyapmOqfo+GmWCPlohFgo5hWqB5aCyD0a0p/Smjq5QpAzNZGIdleZUG9jE6SZvuhPT9Shp5vF/I
n02IvkY03pvbakVIxW7+oJRGTmKdi5WDJghtRxtnZ6cmhG/YJL43kevTE0gDXSUcsLWqx0Wnyutz
5vNsktMM+9mywP6o6ZCgc9AeF1zFHr1OuE0NcmCZzNRLYdBZdnhUKv2n05cEVpCljs3h3o1BZZYW
ChG+IVCMaV/CflQmJd8ioy1hAbW/4Ezf6TNke33RH1IXDTc9Wro0efM5MclDQqVegWP8tgYwNGor
d0Oli22xZjAoRU15MKZ7IEbD3lhGyEojGvo0155myXtRYE6qgORaY8pdatJqduzM9VQ7P4Q2hj21
eGhcVGmgFfdup+1wkTdQJ5FWLma5V+ETkWF3MxPGY0X+NHdm4NoduBPp7JoWhahNMORKB6orzr09
LOu4x3E0aTV+MnlHTQ6bckxe9Lp8NCun9Zu2LPxRiT0GFa8hMhp01t6IEWHjKEQYaa3+MZZqkGPa
39CRhU+Q4srPxRVqhvQaXdE80z40hm0zdVa0DX8wy0Mt+85Os3EseQ3jsrqTVIAtlGp0mZkPpFCG
GDCKkxKDex4wLzLwQwXtOAOt4zjDyzxDenAlYqJiXgno01PJeWpoFzqVVfIwl5J+NPqGSIbZz9Z2
Oc5EpAcWRa9v4wLcBXftctTJHfTYsAPTJgubAVXxUGUnt9MJO3Cb/mFZ8lf4eRrSFNU5qWuSeyGd
npZ+wjCs6rykZklIC25IIlebr3HNGLCc6tVcQrHD3iR2YTLL+1IWn7Tu0Zqkj98PZRQHNv70wDHq
dAulLSalGwoir80+h2Znn7//7/shkrnm2ymj1n/9w78+/H4yFFrDof3598u//+9fT60LZ9kmvEne
v/7hX09GE9Udm6X1/z4tsv7HL/f3c99fNUgOq3TVQCD859//X98zHDKMduSO/ldPM0bjf37phMAf
wV92h//quX8/pxAk7qkDx6C/n/v+qf/60d8fnoHUsSL+b39HEjJgHw1V+H94fxqYs4dRyY5/f9Df
9+fv50q9vZN9s8ecYUEOS61zkwxwN74/nsPOOIRt/c+/ZplhYW7kefrE4DQYc5zjnPsB8yucDjKT
3AEb19BLJxKiU3HE7r8/nDlJ6ZiEyDOTyGXAMXm1kxdnRFgI343wT5g8zkhl0U6V7zpT5b3dawRi
ji829sCHXhvhKZGrcDLqYTmOSGJI0XNA1Jfxu4KVtrGW7KvB0bFNK0u7gDkxrl1YV3gBEVJFUnmx
O3iCE3X01Ur18ikNEX5aOnfhVMgDtKH2ROfE2YT01hBNideYM5RXz7RLswaYgcBk+VxjrzGnJ+Em
0a+UYYhaVufR1rNbZdLJo/O3B8FwqPUGdDboflZ1B434NoEgSFP8ZEdVTOltyS2mhJ1UjQTvZyJe
gUTRD6IntDcH9nqWtbWzk/evdG3Rd8qNm3b6thPkNySJ/jjZWIWighFYVq67oux2ZdH9ovYxDqmk
JkB6Qwg50ospVt5jUf1cNBXSxJSAxVCIazHoLYJSwFC9Kp9KyGNDkRBMxxCF4Jol0MfhS8FCkaeQ
hhV91yyIkdcimMBYD/bHBqEv2QUUfz66z/DImGDeNolOx61Rtr09plQo2EwJRhnADIWqSuoLQ0Fu
6kaA7tLtPuD0ta1GYtENYOpBrN7jJWeelBq6j0oJHc6ztgoysMSoC+0N2qXo8n6mFddIaqpG0PSa
r07swRCke4z0MJUl4gL2dIqSAUfaZAq+HaMfpGjLRsee5rUpLe52bN+J8+XNa5gfzDMW48aK0PMC
6PWZe/vu6L7XIetw1OboJUrael+JoaenSJQcruIjrq0DOR+HhJmBE4KFG+i6HinLQgNN0GSeFDpP
oGTNvaJrH6g+1JNT9R69I/ROiw3qR7kDT2XkI8ShY78NyMxhaRJvc9FVF1tBYJlA9cBy1zzMNkqQ
Hv8oOwLm31nNsC9FxObO7OqpS23FTscms+3yaAy0kIAdOJxjTeCEYub/jbQz24mc6br0FVmyw+Hp
NNPOkSSZpxOrgCrPU3j21fdj3u9T/XrVrW6pDwqRFCSQ2BE79l7rWU8DsiAOigf04HCpa/v3XK/6
DaAPflxrrR97GJy9UUFii7rx7I3XTGvKk2mIJ8jukh2roz3hyV1eoBaSpE/mkXGgFt94JZzHpnGA
IrZoILPE+gNDDisHZnZAPnq+LSfIifNKeskWtFa4pMq6/MLAWh1jPXpYan6fKlR+tgh5pYLAhAOg
FC5gyK8VaoYM2qQwfAySe7TQ8xZyOnUrM1mIZ+QzZAN0xSxGMDj86dp5gu3RoqBoDNIV9To/CY1b
poz9KQUc1ZeJvkvyAmGL9oShrdtGtch3ZBKhDynLJ6MGo5xUxm2bgsxwFahEFDapb2j0wdJs9DCT
cwdEFWiWFgBt3Wu3XNvlLo+bQze2TNDN6lVfmIK7HmnbFowMZVP0GFFPwloP+lL0PSweGUhmUU5t
RUFppp8dqSCDNiq6ZRND9hWTSFuwiZY3LaVd4sTUX66tHnBT4uCPOTuaOvDqSIjtvjEofwYEVZtp
Tj/7Xn05RU6jyOTurshdC7o0WVhv6H15jOnnuWtvSufNQZZB8FFoHham5pu+Qp8PRvOr7zt93x/D
yHEuJN8FjY3glqzCZAtxtz2H2QOe/PnU06vxafXZ2yy685ikbjmxEO4l5ffQde/dCocdKcHSYhKs
NJPfe8raz11yzAdQj3YOLMZKLjry6CPq0xdt6l+ziZ1e9UCkDe1lNIcvDotfUDomlE8ZAReesRVw
yN0RCboLKDbRIhrJpbuzp94FPXOl/GZAuBQkX2rQqC28i9I2OBjlBJybg7ZH61BZjkntb+P+FHTM
fq6yaoSjQsZHhU+r/b3+KL1dvkoFLKKMylXQQNsUiuIWpuiUNQ8JhtCTykdS4ydkdcAnvppEK8jL
Dh/DkU6fit1gSRPfrB9id6kCEfWPpbY2TWv6nR0euTK0Pnrrc8p/R/oIjA0dvZGzPCJLAjm0TcyC
/nDJqEtkXPPYDVemqAy0MokCEsx2XZOCKjKNV5B9BTqvrj2UETKfoVa00FJ01HFHm9tOnwYvfhhs
G/FqwzJZ2YgK9BY31vQyZwUNJl0ygU0ujF7it6xBcAOdzBFDd7GqVjJFCkJMy1s9nvp9bc8rlCx/
NCsS0XNDvLYJJwZASgSCfTkjQAmtWEfKmAaiKdwzSyDVZ4ie6pJpC/AFRLG9+8V8jf6SZR+GtTeV
QkEp0B8gc7hms3IAl0JzN8y+Dghy4bXwrOmsCi8KojI9gpbtDyrvg6Y1n3Vonf7CHucLRKQwLy0e
WZQYevtHqFoEzL7zG1mdVmbxgvn6nCD62rBi32R4Qg/GdKIJTBrtAARxGlzgQCDDe4MzoeC1dDVF
g8aD/9JZj+4KoMGglx0VyGfuTRqTafWb0wUnb4VkzIXv58TeJY/bOOhMbtIp1Eh+GHJaimm675yV
hj+4hyyVN17V7JN2hJPTI8lDiErXETmtW/c7wlR4fftjKTm11wSa4zuGC1vVgdJdZ7/MHZHBtXot
uMN9HV423OXxENEw6vD83aVQcJi4h5xCpuxm4mTGWQ2CjGIkh0eCv29vbQdbXpE3cqTPwvLsJvGz
lrx0c5ix3MWsy6NaW7MkCmgmWuS8zrQLPKgeiGz44eaxuSfTgHlaTfs5GuQNOaooqVIH9UyofVeW
/tnkIjxTvpOMJywYvUjDsaJIP4meK5Xcm7n1sa7xC92TnVNF2gFpFlF93S2Ar0emKiQEmi5iyZaJ
dwJw/xAyYJsyWDxeS1zqqEngOLp5kMp50UYGAbBS5o3WEAEikBk1/W2ECn5rprY/MFjbWhk58x17
jKyDhgiPbWdle8sGacVUymMg2r2UoZx84FJQXaQqctLZ28if8ok250D/izIb/FffHZtyvM1Ci7Vi
cicOrK+5yQF/mls0qIBi+qVflxZ+iKGaD/g1juzvGBnz5h1AlbshSeFr0es3N6qR5ETzcXKORcSg
pFKNhy71UFmI2sfY+MUlgZrOuTfsdnqlemH+66EszKP5O2VCR9vOm59SlO61NBMimbsm6GL9OHEw
DKyYv7vQikca34GWWnQFGPftlc4osrSb2ylL+nPKE2xpQ0/ornozpv2khfVmoM1Om4S/R1XTnS2i
Nx3M3F5mQm6aia5CXgd4yFXg9BN7FH7qLRob+XLMH2O75ZJZcmZxvfgtBnmH0MbZTyIPcLJae2x3
7x0tfm0hQQMKLbSb3on2Tl6gd2lTXD57bfBuEQJCXsnvmsq7T+zhDUCiOA0FJZbd0X328uI0tdhm
o1UnA2UOo6Yn785dk5u+a4DTL/o/wpnuNLU4N7opq4PTdURHWP0V6ny0FzlBPGQwH119P1uRuqPV
iAReBLYTyyBRD2mZ8Scwcn0fQ6/Hp6z5i6KDhJeIfFhMzNs40Te0aZptSam9zYZfdWumdO7sF5HZ
dyYmCICBcrsUVQjyMXtnaDGdBtBrLVPFQ8huUHTDEXuzQRIFC4dUXXXKXA9foMquJvrfU5LU1enn
PVHH7tFleL1+2CTwMepcEyiQ1uQbCQhn7bXTDWzj4QRwfwaddbJyl7NEX8X0a5n4BqR5jAd2kqCT
oMVUifHWGQXZNyX9NUM0p583otZgpZPjfqKwoIwtTuGwMXvxp+z6elc2tT9H4do2KQbfciAzD20O
iZza5mTMswpIAPit5QoH7OJ9ZO2o0/ya72GscWjAzA4FH4HP+iV1ptf/vAHk3m8EBGdG+4t1Mizn
2dDHeWf1Lhdg5KRBaibkUPOzU1M7tKC6ZdaDDNl5HIVXroxubdNwDllfHA8czGHRsKBwIJm3ZZuU
J/pEiJIrFlIrTvVT7aAjT2Amz9Ns+CFghy6ntUJcJ9GmFrFR2UjU3KiSY2cU9Gdd5tidayV+GOos
pRmazHSN7QkdL0MCxWRm8lgZQ28hujx0NJRstIVQ6nxOGMypfHsbpfG42rs5z8WWwwhQWGge1thn
i2rHN+WIwgRe19RaBeNPHHYZ4pPU5gico2GPk/wrLRjWdob9pXvd1SbWb5OTsBdEw/DoGeCJHRtK
dSVZYBFSHcU0MZWg9Hb7AzbRjiHTsTWI92XjLzzWxChPb1KzjQ5J1BP8o76EGT/QkfpCgKhR6KrX
Ml5Z8IlOnTqxsA75S4GvEIzDW3HsTG2f9AUIdL2UEH/Y1b3+2244EEntGyt5EqwBWG3SEO9LuDpN
fUD36Rq60bvYmzy8DHi60DMSrUCQF060lKkzkh1r1xVgoSv697p3mZukOXtlh8TIwoNDeuc1lANT
ZK6UbYuDkzmxB1XK9cdMPowzIQBygswutaLdAtoMq5ltJ+lwAvbc0ATZvJSj7bcLkbxuNQO5YMqo
dynSoD5/iiP51YobMBbZz+85OLgsFiVvk4ra2bYtdts+f9RImADJSmlBPVi24gWJf7UFEXSqRnC4
ojMPzIFfQmPQQPMJgFdRckGLFMnqiG+FbgASwjKOWFIGhFqWzpy84berlRmoCjUji+m4Ym7xwMbI
8w0n31lO/7tHYOwbY7pPtbYOFq8mC7CIOCYO6gyCEdZsN1+GA6Z44hyE/hXlIaLSsMqOCxVelYun
CB3Kk0GjtgbGa1b6xbZsh6WcuUbZjqd0luU2qfk1bdd56wwAmGb9zbmVWLbW26VgSxDcwU7RSyPx
baDRa4U35Q/dyOU4JOS8SoONstcIhYNRQrci2XLe1oLaJTlIiOUSNe0RIwCv0uxam7rAuWnfWE73
OomRKZOy0CtJpig9fUgPGeiwjjtlXd1qKZelMXvihNKoNuwhKFTX8ez2TcpB9RjlpBZGDjMXp9pT
8qAWoubauVnDhWTQbllaGB2KYw+iZ5uCJn4ZdFXcVMAFqsmCPJbegJr5jdro0QGFQH/3DwMykocV
p8u6ulMi/0AHz5wpsT5qCawskg0j88J+Y0KHRxEMOZVuYfmtmyFBtdOr8EiWKty1AeQWSFFU5suk
40pSxLa09Fh4kbAcFKTNLlaFwjeCcI8/N+kJEMG4dejjMtzDFdu3Rn2NPbxOqdvNgK7DW85a7kGj
Cwf2c89EDFxmw6mHmBMsdEx7ufB9M2TRMarqHfM5NOgBAqA23QwlfeJV6sr+wWs6dezh6W7Oei8w
G4MJKIU9C26xm+wPx2R8G1XM26XNIdh06+/WMLezTUFlZ2a/y0DgAQYrAd9lzEzynES+1KUSJYMR
4R7TgwY9XykfemEU596j1JUGcrxlIgUli9uD5Sr4WiuIKFpB0PNwJvwJ07OZAhOj9KsKnFNmN2Hu
q2xaiJwSrr0de7DoIGzXyKh65ZFsFB8XU6v3Yw9aZy4QonBOmkmRlDlsfYpQMSa/ozEs93KQMzsa
DIpqbJxLW6Kgr10G/rZSzs5dsnSvGTmWQA/xhaMM37UttjXxaDDhgHuN7GeZ7T0F+zS5xqnjxZxS
ydAEv1eGuH8Fg+u7rJ2vcVZ4W9iySaDu8tH7Q0V37U2WirAEMRixH5+kICinN9rPkNH1Dubks9ZX
+p0ntIe4O9fUaFsttdG9miRziclwD4aY3lbHdQKROJvYpLWI1wUgd7xVqnyzpHlJowFtc2IetbH9
aNi3n+nrxP7Y6cvVHkfGtASdMSX10SC6R0urX9xywjzXwFwbFzgbOmYcXcsDnRIqwOtz52bVWxgu
h2p6tZXUjw4zJ0oODtrUp+w5Hop8lCl6xQ5KVhMB2dOtNWHLZancDp4JkWip/hAkBOxjyB9oXYzc
Rpz9cIVagMSP5soDlwOZZ/Ka1cgytGKoaXPEVrC44Q0JSDRL3G2VJ/YBQdYBgybW0uwKXBplX5Ee
hrnhNogUotUKf8EIgWnfNajgIkTu3sQ6XnXGu5WoigADGbg8cUdv79j2ziPW/lsANtx8Ljj9RScD
NZTjdkjYh/gC9IhQZ50kvhHj8jinco8kyvRT/XVEjQy1NdO3aaOCxsoYXkOavwGwRalS13R1J+0z
tFFQajazeDo2D7Qs+ama4hzzmgeSMIq+tg59jwrUFMadMPEghxEbrkLqtKEcS/eQ4umfISfuM/Fd
N9EH0gSBCVFSacyYV4HDtdMewzKVpC0RaVG3oeIhfp42w00/gTdQ0/LtaXS0Yw/oVAkF6tau5ksj
XufUhbAJysB0b9OkyYKshKeXpOb3+ifrE4c1FoANbbgez3iXPNiedRRCakFYs7knJkqjLEdojqwW
be+LQkOtmqUI0mhcdmlXX/pClFvLUbq/nxOFgtyYxYEDS+RHH/aEqk1xiRIbRZclVslt7nIl1Wuy
FfKVZ0O2CtDsYpwms3itIOkegbbQycgIw2R9OWdTfo0q8xtgF79HM3/nNq9b5o7c8p7LIdIYfy2d
szfq2SXoEuwtMmoQ1eYec+avTpfVvlrokxF44+4Q8WUb26FV3DarWiRGhbrYtAOdwBs4z8W1TcoE
WiCGEnihXcCp9KK46OjbmzthWLDKEVcaFbHkAgLmPlX65ziQwzauzCJNm69F00z7jFd0K1B4c4Bm
vSYO3t2XyXVpYfKMjrdzPQygmDgBn/HJ/Rq8O5Fsh8pyV1Q5WFwTEVoznMRa8P+8ARn834eEX5CB
g1fRcBaQDsuvpZhwDcTGJ3/29NolRrtPJkr3eSFx1xQQb6gfOfHTIsxB6Q52/7s0uP3k5PwCMHtr
RRCkKm6rLRo/9BZsKi5HCiQ3u5oFcRcBz9+Y+2joCkYWwPYjjQ6prUh2yKMfS01FDkpPITeKs9eP
aAkgXO2gWNx19nhjOOU3Leark5nIx0f5oXR1qSTQ7bEoaz+cQ7gEv1pBg08P22or+54xP3oYt9OC
apjBy4/ioam110HYHmoIiLY6AaFzxBSbkFcW46k/2UhxFivVApL6xHZxo2OF0IkgLsSAoXZpLcN3
atP0YwvQP7Pg35NkEIrjo1mbK780MgAgjFziSX4Zan6H4/Y8WVG4kynMXRfvFkmP2E4Fd90g110q
RE2sGfaBlhe4FTYBEaZh0MSufdP06DQE3aGlm49lXMdYozGEJ6gFKx18ikaYMrvPy+JQgRkM793s
CH4GSl+ftJhAmnupW39IpkFgPIrntmxpT4vsqSdXOcsh5FkIdTKa7kzu7aDgkAj7qX6J4ZeSeG8t
PjfVyREn18ErM0xAXvD53hR2uxPxpO3klyORYja9ViGmfdJC2k2FO1LOS3edFpB6GTMfK7X0qLdU
+oRfapt2JDtaxWis6UdtRoswALUik0v00SSAepITUgEvJNWAp2GJQcFfe/cTMvegiwbmKrTX4x7l
IXFD3h7UCWc1zNzLgvloLB/CmPGzDuMMLntPzAIOxvXNOR1mxy9FUVPAJzaO7ASYM+vFVpP1Xazq
7BQpD0yeym/jtjlYq7Q1VvbJhn+2qYb+IGwA5k4ZvXYkj9D409OdPYyvtey/U/1XabLC4zFz2Wvv
40qgzM3uI331wOcs6EVNYgS6JaWZ70nR6ad2GK2Dm8ww3vJya6CZpEwqL+kgsqCkVzzOE1vljyrs
AXp2f8R0cRNpoEpzp0UjILvozKYenWFvF1R2BOf+hGdNGJOMNu1PQFfvM4NMokK3z7MLYJpRyxqt
kvuGjouyEWLf2DPTRZxFSXFtGLZt1NQkp3hNiQXta6YNyQ5Dzd08z9E+KrHe5JrjEMM51vu0ItyK
Owgh5pgc4dM+mFaLtarmQN6vYL8EOirHw+mN/fgZ7uN9IRA8LkRSoMyh/k1wcZqQjnXyPG8iQeJ0
DJpfztpdaX5YWpEfG8fjeucU1lQxXWVhPauSBo2Xu4kvUTZtIc6w1FKArHc4xkAYLC6Z7oWBKWPC
kuTHuY2mexVc9PZ36ubPmScrdGHQza3RvG+jbZgwzUrECHcm+tTRNI3piLmsGV+LifuicvOAGaC2
Nccatk49Hs2ufkUb9acYwvKowkcjHMNtByyZ/BjND2vO0J5JcAnuOe8SxhvdEfdolbEVSYy/+kRT
Te9roqDMuQiSoC3mfYcVEnFnSWYW9Rcz9GQ/Cm3jtE29GxKbtLY16Av+ohaYM13SGRtlaRrH1KVB
EE3mwYo6du55vPS1fSv4+zFK9Cpc2VRC1oDWrPTIRNUnJn3WnJwyQrPtYiLbLY84kUHh9iKovZNt
IZpfYApzSIDhQBMmLwUeddaYIkU0CKF8a4WrVMul3ISGHu2s6WtePaJjuM7AmUkmVcZgtEY5o0Xx
tyOhXOCN8vHJqm2WaM2KECy3BX1lA6pSo6JdqNTHRITNIYFkU2p4tftsfh5m8TaHyalwIps90Xvr
zKaHB9DkZynzS0dOyRmmD94KRIrGzIizwz5FSvDyjmHukFdZd6gG74KhJdpV3C5bWFS+bqXkCXDM
1IyasE4mlIyLSZcbcBikgNGt1rHI3dunDBipO6mtcg91FzzqPMZnOtjEz5cj0faohn7Rk+R6x/Pd
TO4rAlAbLAejwdi8SeobmI8M3RLb7xIuoZmdSwvbBpkprRuLpbMRwwegroeUZJuyKm9Ja/qe6EPd
ZvrBDkk9iEuWDZzQDC3Si5HZl1bMJazg6RCWjCF6C29QJ+ILsCYSVWOz2wzkVLCohrSwCmS8B7OM
cl9aXcp9Tn2qMUGHKblJulgFeJoiluM1d4xrUevQpstFpzOcouUS820TMiicXGUEkPyQRRKJhaIt
aIX92SpwjmC1mzgk+cwAii0xlizhqTU4xWQJiizNS26KJg+8LFa+cONj0rsPhHhw7ybx3YyJkFUV
Dl7CzSAnWB+5xcYLGn1PXAXV3sQSjw/6hZObuXXbtAwc73ZmbrkZI/5LgiDdDVrF5QcaK9dM2iK0
u0bjN9jZVxa1Df5j6FbWUID48nykHTguiHYOmLwhDOj7ya/o7jOsI79vnS7Og7oxY+A4XuXe6QWc
lhafLtp6XJQG6u7ESO7Ltv3IvBzwlm3ihSELwen1XTj3qyy6RvXutcGYcTCsQkQTqJkPNMufa2Px
dmB35uMIUqK4emX4bdGqpI2AED+Ny8eupmnV18sa2TpfXS62QNOLN3t5DCejZWj+m6jMj3y9WAku
r+mQ0LsoMqbDkbxXrlPBsVkxCtIfRewciSSgb4BXyW5pFzlxyNkBPUisExS7wFIi0jn+ZQmgE8oE
uG4Qh71A4pp79wZm0HdaNy+dJg95qc/HgQKuGaI9klGsAh1u5FjmzK7dl2ymYREJw0B6sfqku0z5
wLOfM2c8AuEqz2H1NCd5c5ZLed92Bp4DUwey0F2FiwI3RAPki5nOZUNWhOO8hM44bFQ6c8IGd5ER
roYZ1cT7wdlhvaWeikIZ2OOiV0qo6dJi/JwsWEVT+iXUhHoSbukmnAvzKmW4C/cmuwpVoe7tLEOR
sWWTQKM3FPX1zJaR9sMnR4jGh6o0I/QHOEXAuMsiW5hMujM9bRn/krKyJH4bOnJbdCoMCti+RDfb
JI3w7fE5MwhDlQu/Z94NU64OWosXy8OeJIDdHmhOJsgXwvuu7LaLIANBakeja+pzGK5bb5MSJtF9
Opp7n4bJTYvi62AkLbA/Ro20Tc6jbS/HVCbwdefraIwPdpqfloLAurTX9b1M9IOV5Ldul26TTNMO
goqQc55d+DbOxFnhMWxUmx8ird5USzccmm7xNlnPAp1J/N0sATHSfE+dEZOeUmpjLCTWfqBA3MBb
OYFHuUQdKckh6AwBCKwOW46WuENkiA5y4kzLxmLCNUMIaStMnYu+bDlPaySotdaOw+02bkSNreR3
DffIz9sEW5ys/ngiGRD9cIcNIjrGFp3PomHbtVoGMi5Ok634ZDb5FOraaotgwOhIkPAtPxiJ2ce2
IR21wbDMsDQ5kEnATjeDHup8l8v2n2fRs3HeYEOgM1pQ3UeltWxje8I/QiRTHF1LqCJHTp6o3bG9
YtfnZQY2VjgeDT3SQvyY8RNya4tMNCNsDHwpJEmliTwOw/KY1LThGzv89CSepb7pEZehaG1jPcSt
BQtIDoz4YRR3IDRIgnfMmeMNXctAz6kJPJg2mElCdsMIHbre22dgWauk9p3BgX5wbHYBotvrLcc8
uqzo3fTxqjz3Sigqo+i5u47OSEDrvHCl08cCe0ZeH1mJoGT70KRuYZ8OTBiOIYGoQbxcAVJsm5Zp
FMbPV5eJK49a1u0OBbun7afasjA8xrc0Iel3kT+1qWvqN9AFjPoo7gDQQnNI5KGsLOY23/weKcH2
GAoziLvb6VfUXEbadBStMr+X9ELKshz2YzXSXtdwpHdGjY+qQkduNjUep8Xm8Mo0QumQeZZpukkz
705DNUKs0Oc8h+9p29oIUTUSzPP5vohBbDG+x9facvPl4W6EoHNKk+7ZztUTIz5SkzI6Mmx9IZkh
2evMIKmmoUJyr09P36CKBXudiOybIxTXQJMgY1rjfVWElmJykwZfKpt8XqIxnyU0CyrhemTsox8g
wpKvjoaGiHRm2Uqr9h1xUMhhYSAxtN4PLZvaqCNxwZ9JYFWUmwGcCk64XY7CyxwZkTQAy7b6IA4J
EQZ7gAi3GKrpDyacJ5V1LhbdOrtFfm0ipa/XQnfOCvLFyX48CbA//GBWQTEq1X6h8weaVB5Lk7K+
Aj1ltCiEOlZWXWclljr+xAVYndE78mR51K8pVGSYzowT6B9yPdE6iXX0t7CQ962ke71a/8Fer78A
BbkyM9oibXhWXFFtHN4JDxKG5/0uW49AG1v/4tB2LvXlpnUMwv+oKCNyIFzP5ssibeIk3V5zj4Di
SNrTZszzKgCCCM2vedELWlFA80bW1u5jVOK7Mu5YLBHV9X7mfmGHPRM8+2q1VXmoEegLBxljFe7b
UiCC0Cb8yt6alCVnxCQQOrf5gj6mOY4NZ/1+MN+Qnf0xwpIj4kyj1yzoOrYMOchFUl6Hu6wmj4JB
oYoR1yy4KvwJvgCKgAnvACMRonFBxYEA2mWLaVKHo4lCGLqp++LDcbP0GFoLmkLsDZvEGetzRTt0
5oqPUQHx8kUTM2aDTYV5gJGvTNPotja79uRl6k/K328TqzknHSsEPayibWuzHXjjU9yOyPBK4kmb
fHhHt8js07gmk9bsSb0kECJstzSBUG4KpgmCdlCGM3lnC1phi/GsdR+JA3dBX1AOlITGwUaZA01M
n0PhBHaVAed2Inzrf7TEIT6Cfj0Dik1cSdrRcc10Rztn6K22ReSaF2Gtp6pS3oiK3Uvm7KZWXeKP
Vg+GRgt2aHkB9YrhD23KbVcWj+NsHBtv55kchxpLnaaoUtSH43/ea9f3/j78+yl/P+9fn/LzH/8P
n/evL/v5Hj8f06oQCeP/99P8PME/z/V//FZ/f4m/3261rDOC/r+/Fv/bn/hf3+rv01ilLwlzPmJ3
pAepVQNja0syYE4ILSHmkWklQioJ5R6c0G5Z/183ivIEvXrtqq+PxYhc6fzz0aGjZ7T5eZdePAlG
P5/wz+f++6NY6NDWrs9FjrZesEP99/E/T2UNuXr7+8EaezKwmPz4M1ofLSQCP++pSONb/rz778cp
/AMCLNdR/I+olDYvj3/e1RA0/eerfh7P9jok+PcT/Dyu16//ee/vM/28J1L3v0//z9P9PNPPf/3z
dH8f//3Kvz/434/9vPfPm0XvAzcaPw03qU/A4ZTOLNmuTmnhWOUhqnnXsBtExT8f7WBl/ufx//iv
n48ySyYEl6SD02SocG9rXXVGMP+ObPktStYQ4NEZTiFdow7mYjwv/BnWN53MgBqu73mWewImwsTc
zThbeAOWeEj9iAzBS9gjxuda3hDg+asaqasy8l8vRNmZChpcWv9Bs8Q2yMCAJRan8FzSTq9CBtMD
ugLNbr/nxaTDvfKJm6Lv1ilR6UeY2YMyL7+XfnlEnXhGYwRETzFrZzQyb0Yyr2BM4TXFyPWJ0Unf
NN12jFyBWyi/j6C88u3QfJiCER68s4QsD5Zd9mzCGgJJagDcCpx/eXiLo9hA/L9x45IA3oYISFtc
i9L5gOTg56qsrirPP/iGd95ELLLWmSS/I/nI4hRafaE/0xqC/JPC6tL9fm3L63NLRdhk5TrUrCGj
IlKeQ3GN0XNPlmHt1BQ9IOYyGbgl76mxKL8qxw57Zzv49RCAeHwuJfleaHdRhMwJPt8W36y0LvqC
3HBa0px8YObgVTvpW9OYfxcWqSVZhvnINmmEpJH2NOYOcZxt9x66HZUGJPssGp3neC1ry+2oKIQ7
M6EEn77bTkVn5I7xoTGWoOnD44zFCC9w8QeJcbXp+xGDN1Vk2NeXeMYBhIia0IgwpO0RghRplxG0
1AUNNaYBDlikE9D/Ik2VP2qPaL6e8fRaFXNmBO7le+FpD7oyTOR0BlpsZ8IQpfpxk4eZ2HhrYJaN
gAJVihYwa3mH5lu8x82zpULjkVEF/3JMz3D6awaeG1pZn1kvEEtbZDih4V+Yc0rzc55iEgvH9eCm
tCCWzq03mJ+GtpLISqPxdZGj0m2k44dFFX2ELRGrHhZwW7PYdAs0s6Yu37oC22/oJBfa0M8uJK/a
W0ARyvQyDwJCQ0uWNjcKw6+zYdVviVSkgLUbmi3znegcJDH1QsqGKrNjrBXvHjozp8ZlKIg3voni
nDxLpuoxQ2AUOjQQRk7Wo00/GerZY2YYU+CZFaKyknH95K2qp+LBktqfZXBHXwP2saWYIP0rEvdz
Ht4lpAEoBAycvz5LgyY1KOppowA9FzDt7vRE8pLSxxz0EXE6DsaO7jyVX0GWk9iCdXohyRy2Yku5
kU6EVWdyhTQSq/eKqgpnaNP/mUp1k2vlvWfGRK+nw7NUr2aWpL5HVa7nbbWTBM/4hTzqlVpTGSf8
Wlq4KoNky0y2OGSR+lXijN1WxpTvO+YiW6byzPDD7uAWkHCkZHDTGWc814R0mskTegk69iaN8LDN
PmsDvniBtmsld2SN9aaJ1YdEeB+9gArDQWU8cE2bRJYzArQOegcibJH2SVc1InXiZFNtwghMKtg0
cKO1YAQsvhL6ZYn5GHWX+5y47j6zLqXhUdIZA/KTIfk9MvuBb845fCk8xCS4FpuJo13HzMswCn7m
yWFCPBT6LUeL5RYbenHGRHZoVz5+lIJamxxpC59k9OSc4Xpdfh62/GlvZ9NZbkKyRLtqwRwkCen7
592fx4q2M0CE//Hhny/qWBOrzBjI8V11x/98bP16bVEHJPnhqSlUtewN2YPWbMbjz2fYHOZayvub
ucYuJOAzhJP2BtwH/Yvoz61O/kmTQYM1+pthKe5dyM+HVpiXqJVHOjaslFGs+/B4l5AoujgCVplP
UGAx/kEmSXAF3maDezZL7EhLRYuSjiETZi8DeCEE380+FrUafVw4H2h27pFfJ3tt1UiasTLPeQGC
1WwQRRhYbXs3x6finQaa3UGdZHdilPm24jBMUQ2NJ/bQdsWP9azzhxUO7Veun41JnY7C0na4rqaJ
yniMTsSxfoAtC1e/+1dvw7yPiBPnMIueiRschJOJ4ipCtGXsdAOliaCVTILPuJ2ZL3C84D/A0m0y
EnZpIExBaBh3xCdMAE7kfYMe14fvgPYRnDN3zZEgq9+Wthx0u0Jz0iwjIw311ogC3Z3dkUnk9cjo
LOSHHmeVF/zfwieA5MJr8NEPzhM/D1G51m9hpI+eU16sQY5Bn4Axmpe3Yia9JuUHJN7Z9+r8ai3i
V5dYbDlzBQ8ndoLZWy4Qg8zT0D+5DRQ2G6qRPQ/orcY6mKvuWW8LBBDIjuORMBWJqFeGZ1MtGhb4
i9fT27CUoB2gQS9NaApS7xOJi38q9m4dOv3riBIzkPkwNkMb6BK8oNvzIso4vw+Z+m2heEe+09sC
RzgZC+E87cuOHkBvVmAsXRokyQCsGY0wJw/PBLWX/bFPi4mApzK1BncU+s6OQ0pnkhah/S/2zmNH
cizN0q9SyPUw51LcS7KB6oVpba7DwzeEhwtqrfn08zEqpyMyuiera3YDDFBIVGZ4uJnRKH5xzncC
745o6kUzqPTUyYfKdr65HmVqIoO9zXRktBD8C6KEBdETqIX9k962e66czz6HbtP28Zsw9M0MBWxE
/Zar1oec3z5FaXVrZeJEHO0r0lC4VQUqOeE5JxqjJS0zEkSSWJdpR/Y2S4x95+e3DRmsRLMaT0in
8pXy0meyYRCTUiquq/FBTxR25PoMG/8hpy5o1Xn0ghcUDIcKF+AisC2cPB0wUgSYL02aHocwCTlt
de+oquHSNMolscL+0ocJXaOsHWqkeSpFtkPYvFZ99miO4d425SdxQ68sLc1t0lTHsebLjXR1VDbQ
1+pZJQzoNQExBiJtOrVPwAa7Qzfx9M9E/d5ou0QZVGMupXDfQIInxvLohyUMFyPLEZVv7RieYue8
jPF9wiRlYXblfsqgNPdOsbd10JRMAq1lOdhnZ+Cc1hlXrCfGIysvy6wlqdcfQwlqS7d8aLwBpjRs
N2jQIp/TlCYZABC1V2utJlJzll75hduVsQ86p1uhoFt6gfM4EgW6aVvrXrP0E8Gu6GnBlcABYTuG
dL2I9qxEkMsRlEnLzwRrJN+tsdJy9nZciILNNl1rna3EwoQnD4A4kfs7Y7WdHVumhXM7U/u416aV
6/P0yvNPrPOLFjbupmhvxRj3JH5QVcDl7KwW+3yNI6js0d2aXbhKe/uOzgE+nX6u/THAek7Mugih
I0BjWCrH+Wx1LC4eX3sWRsYuyP2VFnSwy91TkTN3J8SOWXXK8mdQHrvbyieUc9hnCdRaXSNBUmhz
iSQRFVUCqlMte2Kx36bJXE7oP8F+gItsgzwkOA8+SBAWq7qgqKTWZtW4jkiAWGhZeycMsjpGniwd
fgYHCWNQ6RwNy+Beq6xV6n6xNO9Dep7P1Vk8TXnLyrgtPs24OqfTjEqm+JwKbITpwEy6tu/Ib2D1
YupbFxfBWtWfPiQhwd6FbUTXraJBPyNkhB9iF9uA7T/VfbdobZhfDX2EGYYnq8nDNdF4b3Xnrznk
8RpnyWWURbuu+gWsukM8pEiomf0TkFAT0GLg25U+bklCTokNrvKTaxGJ6n7fjp0CRTntW2SoCYe7
gOWfh5ocd6N5tXjcw5BstqyXqf0BJYE/LQ+dyS4WOuSWmwbwwZoBPQHEV81E7lx4A1T79Jand4F4
sPxgBUtvix0tQ8ShKN+oucNVX5efXYvTxpUzGJSqoAUCtQQkAYLcQ+hdY5aHS4YkKB8eJp3xuZEX
X/oJkczYPtW+9ZXbqbvsKm45fnzUkcsxdfUcLqFcoRozSUYsnvj4lyIC3TOMwbuD22Ym6GwyHHLa
DFInS/aTtNWCaO9glwrrZuqMN5tFxXII3kLDeJk6lEmsk7lBkCTvNb67rxLkk+wED3pZ2dtUFto2
s+u7fNJeQTiyZJx5BdxeeYSD2ObIpqG69QtIZ5PPEhczxzps0UeGKl4RUEWgh/dR9UO8MUtWSKIh
AtzMXosev69mD4zuvJRBT+bSI2UnvoZk89uc0vQ/34Z/+xEyWX8PoXzLixleGDS//Ou/P+Qp//v+
d/7jZ/78N/79HL5VdM6fzV/+1P9DcVam8/04/eMwrV6b1799fI8bvbymH3//jZ6szd5DgkK//8f9
+99/m//CH2lW4nfHsm3DsQ3XsBxh/UizckizMkzLVYalTJN97I80K+N3U9d1iSjSxUHk2IKEKfL2
viddWb9bStqCMCsFZNMgiupfSbPSCR387W8F2H0/z+a36ujAmPhVpsWvIqvUliRnFW+vdyGewr//
pv8P3gB2sLZ4ypxXhqXfsJ1BXjSts6yq27x2460v/eepSe6NEblYJ9e2X9+Zuj8+JtQkwlN3YIJM
zZOMPIEQan1+QuPCRcpW3NGoiMYh/+bm/cqe/PMU59qqCqtvuZPuUywfZTekyyqNb8e02GYGtYpk
p8GzeOLhHSAin9gP16P9NBT51W/IYeqy/jqlFbaUiNWgOevra2LoXa/eJCE+fqiBFoQCK1vXJqWC
O12FA4DTLNr4iBS0VghuvW5bZCmNU4RcALfcohR4tGP02B3GDjgCyabtqFI1F9uSiQcGYOGTMZib
WNkP0iMUwUSc4yUheu9suslUDXEZv3rnqGMTTLed0O9FD0ogMEkK6IcduVfLYWDfYjflO+JuoB7t
rpHcOwGsLMwatbeL3gSzLaq1AAo3ZgnAfODE6tihXDL6E20mSnqIZnSxS7et9S+mbp2B0SNwI9bw
XMedtWn7TF47q1pTat2ZbH0XrcbiJ8ncO9gKxjLJsZQmajQPRSr3o24z4RYI6Q3na+45R6fyrbVK
kkdWtycIP3xgg7LPlWawDVz8GXowvBfvVQEeaiDuLFLOHcUE+RrCDRCiIMcN0tjZyJlP3mKrSqKK
HY/w93i8C7gJ5oEMIDHLgXjshv6hLgkDbcSwTsiXxMAMaG+8yK5FK9exfnVoDcidXYYhWxokfxhA
pEBrkTFVrx9s3X7XbeOmrzUiZMzxsx5xHKXZ8KwnNT8RUbXAS+q9D5VoB3cHEYIKK6pPoZqXwcG3
wI8u/cQ5Bcxl7anEXiB4ylZ1m7xwJtWHyc+TSzQNh7htoM/bt7Dp2i3eSN58Fm1dC3xAw07NY4RR
pfnVdA+ekW9Dvkq0VivxmQKZCoMYZ1xP4BtPcziSPjMFcm6dltW1UfVbAm0wwzfOgfDK59FAf+B3
d247zkVTvIE2fdNH+gBYy7+f3OgIfRILldacw1DWrI0uPUCfva90Fn/ILqyO+Covu0NmdXYMgJY2
DQJrdzdGmUqa69MATocNXrY2B57IhD4g6x6iby6UtSqMbsJYNVtNC/pFvYaxK2anq9jVqXdGAHFb
zYL4HtUuThP3rQqi5oJKHKGDVr979XQOYnFHazYzG7JPejXcXMX0kDh9ucpTyjpZIcrAG7RInZoG
DYsWHoN+WKfwzkOP8tvGDr53Z33PULJvMeoKOWqsfUlTTsOuapBIJNxVYnsNRKlfaqS1bAYv/VLY
3AcGdvtAbi91myYLo6teiki7jT+dgelInLRMLaVhss2Z55AmK73WCreRbKDOml8RxFSObB9R2hyD
kD4szhXX5LiHGxKeIzZMVvQ5aIDePBpbsnjwR7vUVhqyj6pZGYnKlmiXt5mK6mvT4f9HjuTC86Xv
qo5NIZGe9ZcwpYMrWux0JXIV0o2WpflM4h6s2JBBnnJbEthsfz1D+6w6P7I1rB4HdUaPdSwdcaNG
ZEtRNNM9kcG40F8hYbkwoVFEHJQELJDXyFxDA6xwXBSPnZf3a9iPhwINBQJbAvkUEPzFNNGN9JiH
oanDWoDnQJ4vEeqVeSCKZuvRppSgN3GB2WTY+TppV53YwXE8E0ZyFghk6I2dz4ga2AVpVsohu9K/
HEKTcAZwHNsWMRdDIvaJnvvkDoADTXETT/7WrZIPhbkaqwQbdy/50lrxSzjWJ1XVN4FOcgbaC3J6
I6qdQRIBHc/gTCcPuCSKr9YIydmUQbsDaoad0wrOjGWfa0fbk/Gwws1OP0ZQTXolPFc9FFjgGlF+
BqlW3OtoHhbmIUhbZ5uX3HnryLklOq3ZoJD+mlmv0MXYhbF02FqtuhBxBE/r6AX50shsYi0YqNlm
eYLpcPLr/KHtmDME+LX0GRdc50C3SvaehbS44dMRePKQaOISzanIwFee0w7T8xBgwIX1Oyj9ljvN
vjFYVCc4+nu+0pLx46XFxARePLlqYEkXve69mrPGWTybonoKsKZzA6uAHXqv4RiQvVhQFBN8Fi9j
heDZtE5h170A5e/hF3YjUkyIJFVr7FwD2zwsfV3oPo0QYTfIDKEQLKLJlszZSJUc0zvS5a5jiaZ1
bMg+CasnQ7Nx/BLusmd6zXIuqb8oy34wCFrdSUnmSVEc4IdyMsFiiMQjivJqOQIOwHKd7ixnX2i6
+yhcSMSz6oRBzY5hyrHs2lXDpmY79foGQkK2nEjEtHWAAx3ijIT4omVugOaPXqaE3sMwNIrrdqKr
gZQgkMjfY1BkKUH8AXKuZHZ2xMNeZzfK2BkSdXKTBt1a7zMKarAkXTynfI3kxhFD+GUaQfIjA9B2
oxaSlz5Z92wNsJY3dXbK85yxke8xcnESOvzXPkDia9cKTikya8MaL1o6WVjliF+MENUSs36bi2yk
zhmR0BVb3Q3wSJH2hn7d24lObGiZR8Dd/oM7kS+hiccGEfpKTtk1VkQmlfnSEc41HztWvgTR8jx7
6h1nWudE2YTO9CzL8DkDJi9Hnh6WNrISZrWTQcVjlJgGrGviIITk5Ts7MQWfnQExpHUIHou57LeG
M0OE/GctYTEu4w9BtWFwtz0PrXwe2Xdux97AQUx5MfkOi/BBbTk6KPohzkFeJlthanGWAcU7Ye4c
URt5txStZzeBek9fHbvhl2bQMzTHPhOt9sHo0VBqKO0iQ/SrRArQOHTSsVLsxSGBGHrvbDzOM9z0
cNZqL79xM060pgTuzOA0dUoSgKL7gdMU6+eJuJwnafjJDRSSVgf4UjnxvY6yYlQM621N0F2BtddS
NeJK4aE5BUjeG2gHBjK6oUrEMfiGmSRYT1S1+xbJ6WKo0pUXIEPGbIJGMUIU7QY8c6ELhYN4JNYR
RkMYI0HLx2Nl5vuuQs9hxekrMfE3ke7PNhXATH2AbkqfBrjyzHWwmUFuzwTSX8ua2K4HL21QHUNf
R0sxKZKAAvcrkRnpALTALfk6Bz1Htb2wCZRd+S6u3DZ2KgQ+HJcQxQf7sWAL5K9aguBmWVgemzq8
T0Kyu8Fc6hBXzeAAe3ItLUYZdsc0X5fiQ8ThPk+qW0dH/9JFwAc5JivlmzG1KQ/bhsfAKrL1ZsXy
RzsbCaZ3x2G9kpu3EhAluw7Y0wUSK2E0aEbdbw1crrVuaFthVXfNUK61ygFIl/DwAdiF/cCvEW2a
PJh8Fgp6wZNdr986Ey+rj59IJ5TNqT98Y+x3etQ+FKZ+lHF1n8jqPqrzR5LN9Q2fIWQAoO7THC21
Tl2jD2oVUXSvioggH575+L8xgLUqXyqDIVYpOrAQDIaRvRV98pV5riDwyCEQsOqOZIJsNO5np2jE
6i0Ih95qarYzT9qmK5u3oAuP/BYEV1F98a14WjhJgSgno1Cf/GSHnXlNDgdQdATJqjVOeH8Q4vhp
tQtbE9uxU914gcU+sqNhx/yyQcSZrgn7qBhGfAFpZDEeTPJ9zGgNX+e9FTnnXvbw0eg1Yoa3pFeQ
A1mYQl9q6Khi/zIq4m5JKAFl51pvWazhDB6eU5bF29omLMuQJTV9tzEBsWFhdG/7PHnxDYjOOpK+
UEG/UV5w9ZJvrQw3RuWCQDbG9mwcEJO0rnvt4vJIpfFV64A/Y1u9Mxz2K2xpZjU57lfapJByatmg
Bsa61159EbSLQQvGrTUx+QshHTrlq9PqxUoZlyDvHnybW9HsRuFOfmNWFtLXtrYpsMhwbzDUjwrC
NtuhjzYaXrW8N4+9sI85C4ubStJDdsh/uVz9FQh95lx1CqHcPxoKdBQyR9ofIAU8qJyHWLR8j8rt
F9OnbhIc7E/NMU/ZTBi2tsu1FJGSo+N7ycgASVpjw65jkbR3KbKlZWx+5BraSNKOMblWECZzrsrM
zreEPVzjlq+mswklHOXS5YKpDX2dpPh7AsTZQut8cjyagyCSftHld5A0GHpbQEX8KbvoA2Bs08BC
WjdrO2PwmVXTOlETmZT+SJE2RZcqR240FrgnHRg4Q41bcIJ8PXTpfqy029ElKE3nKV2E7AvVHfbZ
el2M9kMpucZ6SYEQg5lfaDFhyl0GkZQp90eFv4ZkKKRTYdCeIOqdouixn91EmbSeNJOhZgYoZ8E+
7zgVuPCI6lhjib/tR3gghDt6i9LAOZBJ7nvAqdOZLE0Axh4/Col76Cf7iMigEQ02J6gOMK67l1H5
YnX1/dBPVxIq956pZ+t4FOSnJmTbydlFQfQHI02DjKdq7+gWQLKAJYGhh89OfTQ7PAp8uz22Hucm
gLMDK0jcCNs5WOzwZn9gvnLHg2olJkW+mHVls6qtR/cmCC922dcr24ERNW9YJgMfF0hf122Prdk8
Q7RfhYwHywIkgwqrgEYgbHejAKnV7wPw/XHf3dgBO1LHeEwNsrki4zMlBKbN7xUXdgPfD8gAHRla
hjzjDKkQkA+lv3FGTsVMNldpcB2iV8S7Q8TgS8KqZX71gloOq8ljEYXvms9MOUp70LQd0q4IcJFp
3/rk0+Raty/K7qyJYmXHqQRLjBegE5ihWVmuB9t4i40IYoI4xEVOpYgpmGgv9KsyJT8tZkBddo++
WzRrZZVnUTuvoRcYG5U+CxkEq+ixNG3MflF41ZOW3DfGOUacMGsuTf+mHFA3lGS8eX4EUVkjLbQk
sabOdrqefc3dmlxCOSKzwzLLnkHHU0IU0mFy8SFNXlhzNg0kxLCKSdVWx3eKgGUjyBCI1J1u62Sf
8fjukNUrHbpg32BwqMJt1ZvZGmACXV1RZRviS54bO7pFc7PhbZzNqbqURr0vg+gSNfFtHVEYWvU7
PBWitEdc0Ll+rauIfKKYAX6YYH6u3iV1tnhVoh4YZKs7f1JrJsoPaWaewOiYkfvepgU5iQj066H8
5gVsNwy1Fd30Cd6LzEkk/F1SHC2nvzIzX5ZV/JAm+qlvaiBi9SM6/+delUc407dJJT6J93kPzTl6
S+w6kRjr778heKlj45kZ8qcZqk2Vmyls7PopwriSCXKkUPpm8LdXovQvIZy+JRy2JoUuFMmArG+5
md8Culy8CNGly5IXfaRPtjJwcuV9rUUvjL1xVOqMH4ZlHTOqKhjp1yq68cl5SL2cnkZPn2XKCzfs
IG3tQp7pQ6iwbuqGdZ918raTyaWQwUsXjz7rEGTnHot+W68fdb84dn1yG0le1AQQCIgGun23jevu
JgWXncTjA0k5NM2flhtdQLPhQGGt0zFJKboXiTC5lyTXwjC4M8ruYf4UmgdEeC7uanicU9Wd6ya9
TUOgZ/VwyDzmK8p5Kqc3i3a7GepHYhlSIEpcqiZfhUGMy2TkeyTg+Em9/IXNFlc2kHknuG3nhGrd
fwW0v+4mDqtWy7v581Y1TGgvBPkbv9ACAycx6LCDwn1NwnCj/JMvB2bxnsF3JOJdSuoPchEGRGTT
HJhmccGpkAApcW0b7Uspn8bZDKHqebbD46z3uamV8hX9LZLVzL9EnYeR182vUKQWQRBcggA3gWWh
da71J98AoUXOWw2xgCDrwSSToVSLpi+ekoQvyq5AVdbqGIv0m0HiXzqEF9DK4NB9FooucR3GcKrH
7ls9IJB3ejRB04gCkFtymzSEpdkyXjVzYA+pDWl6Kd3ktnPrd1Jb2yUsB3MxgoWaBu7uNq44w6Ey
DQp2W8WwHvoSQ38RDzg2APbHXBHm8El7hga4e7CyGmtFeJheiXxjkdJO15yslk4IAiWztzhndYfH
VmFeyUmN6MMLmXaIxMzovommSxlJnkazrwIsMbd4VL94UoTHoJhI9WvOLnzZjsHByrFUyeQVpcjH
/PXZbvatJwod4ZF/sFx3i/yHEc9QvjTMIL0QH6XtN0+ErBbsasQXDMVqZDowFcOVUxFleGfc9Ya3
A7xyaoqJlMwkfvF6oJlSnvGFPXNvGoaYpG5Ar7gPDiP6Ebj89ouLESY+ta5uXLnUIkYpvM+23aJ6
5lxLecHSbC9JClpk6D+LBMGDGMQc/nLvYGkpreiu1LGeyzIvtkbdI5/XihWRwISCuBBKDSgEtOnq
qeyQ4mlq+DLKqFj//83M923Kw1iwYnnLCd+qxrsPP8yznxctnJZ/tZq5+aja//Tj/1jMkB33u5K6
60hdkd9sC5O9SP9RN3//TXP0303DMYRuuKZrSVCoP1Yz4ndhYtFGO2+blmM70vqxmtGd302JesVR
pi3Y3Sj9X1nN/LqZUaZyTFMA9MGSwD6I3uLPm5mmlb6QI0Fq2IU8wPOCJKfxHFi9adwbkXDpHiFK
RenRGwguea9dLE9v0MgCJpS1pTvpwRrJHauwDUBqvTBpIx1hiWkDVi1zWTABzPNZge8JaOuoOeQI
eGztVHh434NJY8276EwLrBnyLXyrCyMYuy+al9NS+FnQI5wa+S0XepkcsacdAicIeDzXJl2cVw26
RwWEQXHTGphdBXuLOrHfexbGzpNb4XY9E0GcxPUqB2It70DURu5Tb6WxdOepYhm/ggkIxs9U5qnz
7Iys0Zj/FEUq6Nd9ZdXfaierKKmQwzLQW7CAjTBxj4yQUkQ/wk3NJ8cIC5pjYnC14jknaS14I7Qg
NRDp4XVHZmUn6AUfwVvH0R0Oq0g/D06Rk/tFK1pJ+zzVgd1eKDx6+J9GEXdQcToECXsWWU6GdT4q
ahCocM0a/1lqwhoffaLcFJQtS0/z89iXCWLdumuyG3qHsb1HPdwMhHaVlvvoRRhu/GviG5PCbQwF
JULWFQQGzSXSpWG8ClFlFbMvpbv9yaFFrV5USPCnu5B0p9Hz2DDj2bgFM4dHqZA8faUzyclcCbwc
4GZUBqF7meLCqglq0DtAIaVtZeCq+rr91EEz5HdWH+byqEbK22tbYX5GDQQsCH1GwrpdnUlg8byK
IhKWEQ8x8CaSzNTQDDcsfMRgwxY0PzLlFMwPAg0Wz5cQXK2L6b6pOv/UuHVAJ6kzTDC2MmyKqNzI
Ng9jIv68QerHrGo87StOUjBz2DxlgLdoCA3UQLXTnjvpEjsNLjVuZ4dDYhirJIuMW3h2jPxjYv0Q
RjVZ2K5BOGN+CLPBD55E4JH8Hrd6xNM79arcOE9WSuBJU+Hi36tGSwl3dGyLEanr9ggUVYcaAlgj
k8faDRjyhhnPjgetJb1qJ60SBkOdYqP44hjF0D/iRSvUSsHXdm76uKopByCnTkibLMpealJkb0Z3
gjni92fdTwZ0ucjc9GQ6ur6pTVssHI1/TlQwjSdlItjYcfJJlMJGUTkXV4s6IHKF6Mln1EQcWOx8
FIO0bGgSmkaR9bjuEtxpnz7rPneDRbNPrhCRzG7L2CrMN4NeWs4WjoJP8Qh8K9ymLcLUQ9NiyNs2
ps0yKPMUskoui2QmjVnJ8BbJYmJ35ommPTlOSAipJsc2hCI85ROM+8CLzFtcDOasNUgs2uq+UwDQ
MNRVfXpiLEhCwgJl5JCdEzyS3cYz3MBYVU5uz45Qbag+kEsa6XnM7DTbpk5Asw31zuWlClBQfYRY
sEt5XPckxFFjOJK96wBzNl7KVqm3Kktom42qkbfKH0dmS6jB++GmyNtZBM8HHfrXwsQxjPJGNnly
klzozOo7T9rbWJRErU8989mXICTO560PAQKdKrPUiIgq2UvdCM/Q273qwZNBFAGOGWBk9GAmPQ34
Ol/tPqyNQ876BD595ohi4ug0sObSJZrTkbsN+/Ziyx6DG8FC9IwgHGX5qLdi08jcVa9ysJFOXune
OwihTH6MvWlFwbkxrKjxTsqHMRHgThyEim8sNVSVxnpsquyKHMSWQECEiHphF0C2YXRuytidq2B3
1uIiKweFuBgD9rEM/GOeD9T1UwfhQKmu4sFg4DFWUNr9cAIuTHow1OyyCfNzUduFuGM254hTVaRq
9hv13FA1cDONvuh06OS47QOoVuzpPHIL4UA79owUjcntzdMNzxKN/bQslZ2epmSqiVyqlGY7l6LA
HvwoUwa3V2zSqXPBWW+pWR0DH+QBUJpy6UmV3ZUHz+ep7JyRVRTVfc+ov67PWcdzpFonDEzrelcR
2VKwE8vanCYlHftqrReDQ59tNGOWvnhYg7Wdp3V2cF86NqovpH9Obh29JGoaKvioZlKJms2lrdW3
fmGMqKeYb49Nuaz6Tgarhl2XLSBy4DNkbmFZtknJK+PEWkIO8oMr93M+HhipadK+coOECj24BXB5
huqTR6FtZfkOn3qafoD4wU5Lgai1grV4YpksbljTZcwbs1IVHFzTibSJo5F1PUDmlkQa31xUfTRk
7Fxq+pRtaEW7oPcprbPEHFjWlgBIi2mj5QkzYS3QSKhamDYBqMwVE+E/iha714qvLI4dmg2jlEcO
m29/gVhWBfhE/KLALAr5Ew/Snra9bl+mXFnzYEUGXcEzpe5ZowZNoe7igOHHTmMtN+494GLmKyvi
eAIlU/bdyUwIk3uoSFQeV2kyWhQkFEmlvxw8+LpPocz6EY8m71H30MOK2ELqFYTdQxI35Nfm/B0u
XEOQ19pvGeKRIbTKVRDXWzHaE2BkuAFjrQO7zW0icue5abXksd6e9T72xmRPpmBvaviE/SR4m08S
u1ihNcwruaaNaSzCn01jBNCXwBqO3o25ujvpZTEJmh2lIr9ZC7djyrLmfVe6sfyp6Lz5h5bmbxlF
Rc4zYRbNzIXaD4kNGkTXlTDVDG6mChEbkp0/SWyagJmvyl2xDmL7Rs+7OzMlaYh4drHF5sGANrJD
HN2QB6IWGizR8B7MHj2G7edFdoeBrIKslbPa6nW/OxbxuAuT4maoUOn/9VudxT6/vFPURQreOqNj
nqy/vFNXNZVlaax8Ql/UR0CRSIx1L/mq+Qmrb6Sd/u1fvyD1+p9e0BW646AIkBYLY9ROszrp7Yf6
CI0q3M46GtbdoLt7vepZYPSuRoKh1abuNi2m5hIiRFX/5IPKP7+uK1w5K7JoIAyb6Bxr/vOfXrdg
dlVDRKmheWAORZcbQbzQyxOgP2f7L33Ef7yU4gOyiTd0Q/0isEqTOsjoMlBTIsFnEBJmaAo917qS
FKndlJHPjGDIbVCWf/26uvlffUaaB9eBmWMKlzbm589ojGbdZixkmeu3RCy29R6U0Moe649RDQ/E
hi0lbBQbIJHWY/RWQYcsK6YAxWT/T97LL+cV2WaGqZSuK9MQQtJY/fJWWtkVrQ9xR9ZkCbXZWJEX
q083gkjQtQY78F87rX59PfOXj47z3NUc2WgrDczMnRonICP2jBd3gzE5FVg0EB+PYvfXR/yffErr
l1ctc60qWXVUQIzqEDPxpAO8IQpTDAFbUz/O/i/a/v+e2vJafIAmqT4+mvNr8asucxaA/oeYE8Hn
H4LQWen4p39Zf2/Jb9uPuRVHBNV8F34iHZ1/8r/7h3/IJP9ZYz/LENGm/h80l+dX9u7hn1r7+S/8
obmUv3MjoX+XhuK0+0lzaRq/K9vkXkzKHV0913xGKntAy+/+bqJ/o9sX0jGM+f/91Nbbv88/+7/f
zB83/H8IY3/oZn9+AHy/bf64rTq6aSqddp6rACqFEgp96M9Xoj/arU3EKlGgYxosTTfPHzQn6ZDv
DkBXeyd7KLlCrnlP/NH8hyFNuzlg+kutUDv/+EcGtOocSsW+RSJJ+vEH8fxzgHMUwS7ltLNrcRmR
7+0iFWuzjO3SlhOqcNk/CyqvHR0A6cnzvxKs3CyyWC8velmrBzWbL0lVew4Qn+3tFrtKVceXn76r
Pw7Pz4fDcL6LSv90QMDGcNPHrmBy4/8ufv35gOQEkpp0QQM7LQ3rZBQCfEtwwaA+YvOmmkM0/4M7
p7kBunZbWhWxo13Qrnoz7w99Q1JhLNEXdCELqu5LbqLJc+zooyQcxPcIMnUti/Ed60y8raz2++TF
irVHlCwJVZYgla4+5bZLq5F9wtlAhFOBNmxH97ZleJnE5PwW0mRlP+1dlIm40lFTjLq8jUzzWQNH
f+oLH9OOqTZJjBg7BVZURShm2NsagmJSQ7UvkJwN3YAlpyAjacQ61foETyuF5z5J2uMATx8VDYYc
t0jRufFEwjLU7gcj2E6TI0CSA0sZy/ahYtewQofmGrTIroPdMzHjU0FcRo9Sj51dsvaccRWFztYJ
YJ54fPDG8tYAK7/BmUB22h6pa3JcOCNadrbos+tjnbagRkMdJRaV1RZSZ7TKvN5Gr4QLYqjWAYMO
CIT+e1thj0rJol6PxcnAvWmhHCoqJptVhIHH0nICHULvqjztDY3bUk35axRfRZQeSMj016akWATo
ibjm0srxEnnjIUNhFBn1zchEgZgfNnSQMVpT24A6fDIVPAPiCkkbB0OS6e6K+FKAazjFyTfDWabP
VHEMSHbq3Rcw9hZDW+2IUI1PghF6keD0CAtSZRhOSfRO0UTQzbQhP/FNp5AhpSBaq47Act+bM6t0
+djP/vcSR98C+jhk/z6LV72nHcVMfnSKZZ94cK0lZHYH/0thNt02LDx8e0gpIw21WwGKhpkEECQn
YAevm2tcxmiSPF4P13GGJ8C4s0ftKgVCUCZf7IK8ghwJK7iY6bgOC5JoGtZo5eiw8dOf7DRYIbo6
Udvil+NMGNrC3pHtCaqxunN9z9y7DSOoxJdng5j5deu5w9bKiYQfDZkvA8N3uYEcizYgIyKZtcCd
jkuirL6GkKfiuAa+O24aaV41R8S3dl+ea3hwq0Jzx7XnzgihHvs1sa5fYW0sJ41F9uikCDLac9QD
fyKrVa5Iqcp0ynhJvmmVTc0pnK7eRC6pw3BwRVb71Zpw23Z58p6YrGytiAK3zr2bKdT3ve/eWab0
wZyx4nCqXQZ+Y8Fc6Z0hHZK4Ppz2jlk+QAPlNHNBxrsnvajpqF0ELKLhNJq40E06Z9ZL0PgG9wxq
6LZnMLSYZPiYDPbxe75LF5uYfJg1iLy4VX2xqYmtDxsACPMUNDmOAvXZ0MkdDRx6qiZ+9NMAiyQm
sljyi6X0kXs28INRRB1yOtq1BX96aWwRMwuyqNDumfE3zc41bFWoLSMnP1nV/2LvPJYbV9Zs/UQ4
kfCJKQl6UoaUnyBKUgneJDzw9P1B+8Q9fSfdced3sBVbplQlEUD+Zq1vNc06pYfZ0/u9LPvSmX/U
Bf/krQPoF7qy2toOnsbRw7vpasfQmp5SjdA6bVGjDFWAEbgF2QpI3LXrM0Zxgk2RcI/K+Mq7imhZ
8TPQSpKRIC6wo2+k0Gz5XuExo/DYEworVwOWGUaG0QmS9x9dIVKujeGrx721i037sRjoRbC8obiT
OniypDKxf+bhIpetglPThbDTACft9Z6RTmJ6p3IUcFEB0/z7s05hMq3TNLn6/WIPZxovBJJtPHHo
/qGRBFjfMPm4mSrPOZa+s738n2Ml1iZcVo/CbN7ZO0NoHFhwh3HCQKuiuXGtT3zA6Khib9tr6Dlb
zqmwqu8ndsb3v/8XgmRueM6tLB3Bxu+H/vPGtQjoazVnRwxUCHE1vJNx3F5mJOWhYxhPouFx3+Vq
PP6+a0xGuZlByYHM4bPgDp/LbGksMQCumTEbT+wW60sXV5+/79WJq12tZahiePpT2zdYjMdA+EYS
haAgxafTzxKdFpY1gDPFUXdBfvz+33/exd1cHBkoWX5KrYpLX8fN49RkFRoZzbC61Q2XoDDRk87w
BcKysf/KKPxI8x5PuTSSzcjQ54LBZBlHAgYQmVfvGQoQSxFDxh+i+W5iJFQmDLVzprSvQeu9SSct
f5rOt7NHpnv5t8HYFK1ZL2+jsMutESsopARfnkVp4/Fn7LUzuVN85VZkAXSp9213d2Or5z/tIL4a
VGovOYkkG2B61TEZg0PWZN0x4DbZQUlMr0Xk+RZZWnNTu2emYUATpBB7mAaHHhHmanDD6qrH4V8E
pNrZZkVddeo5BwXwFAUesZqM+G9abZsbq7VIGyjIB0tdAzJ1GB1kpsV3XgFw0mOGfWPgDLxAj42P
iL91NKYVsQjPPA3Vx/hJ/PFKN/Pue3KTV3q/K3K19CBglK6iRPsa+uarHlmnApl3t+3gaicWrtbR
gGu5c5bsg1IX3W50yfQgL53fVIA1r4idh7RdgquS8k+/hC9lAbX/mHIxjyHyNHY9xkYbXQz1qtu5
cdh88WJCIdON5hHuOW7NutN8NuHNNsYQM7ahdSetOwKDsp1ZHBJ3mHj5+UXpWkt0UW1rR8tskBjP
A3axkki2DinzJdegzbcQgR6GDmVkEuTprtVATDkVwCYtM+ZrrpMGGX5IB98Ks7MIKGNk3M1LrTLE
1U+UatIXTLL86DUj0gw4Pf6ybJywVs9Nrh81wkdg8WeHOXFMtL+xdcxKHG/MYF/zRntvTNJo8bFa
1TGy432awt0ntOrcUBBewRIrZTqXMi2fh6GonsJqPBBoIEA4MSRs79QIAiwZf2zgr5pJCVR2Gih2
j6iFnEcZI5bhFH2FTavdl04c4TasXMRNgbV3mDRVQ9yeS/J90jA8avXCd2IwDywgQ7SSo14ZY6C+
o1fOh3KE5sTrKgxWyXUqiVNQACIUQr96Hu4HkWng1sBI9/NljuNlz13eYpvAqy77lrNsdr3VvGUO
gll3ScMwBmO+MTza9SMCsc7OxLYx5u5uytNX2SuC1G11z7SPcFrDIeXKvZuHyQSBIv8wYKv3bNBo
BMJ0k7FWXCVtPW6KMIZyNS5m/MfR4PJAXNM9hcNk7bFlXaHSPXhBXj1kecazIQ9vpBqF9/noTcje
uFInh0iw4SIhOpzmLLiFmpVw2iAdkO3woI8UZyDz31JnhFMjoxjyYfDKNKHzf4vn0KzF/e8b5vwX
r67CQ2Z9AshEx25NxlMrIGeESeythISlwwv3WuVljo8D372uZH3uZiM7kDR9Tlter4rs5G3ULLJa
RyEOiZruZM5Gf0OegolzkO/hhBKagMXu9vsmdpGMyPg09K130UjNuwOKfTN75zXBJ/YQYhQD2ZK3
yBLjDYKG9iEHYHvLCOLZoNZXG4SIw3WeTvaktY/gVUhLKxHvo+kD2ts3d05SfVrA1ryMPxswt9hg
DvAgbwyUrQtWMUc/91gub0xVAL33HFKvJ04S2rBkzwU9XJgyZ5QSRGoxU1abkPwpbJV3meVCNQH3
Vidx9BbyG0JzWYo1pUL4Fuk90LdY2Iffz2rdvI8Nb7pJxCQPej2+/X6VU+XWrgP+hQTVEGsMfYiF
qr68w2xe3sVqm4aFxd/PO1YgUB1yObPiyJbgxeyi5Xl2yTfERCUXY/nA70froCQO7/erlAUwhwEf
cob/8/WOLvn07/v/fE05QT4edGPz+7F/Pv37nf/zZ+JAR9RcidPvh9xgMk5SKi4MCq+6ddxTtbz5
fdcyM9anaVHXvmzmdP37md+viZIZYee/vyiR/3x53XHbagqGwu8PSSI85p5wOnspdF/Y7vzgOSvJ
O1m4/3yivdl6gMbN7IsHnPnBiUX4OTHS4uH3jdaiTRvNMjoMxbSDpNM+54Wd3OK4BOzDe31qmE9y
2imnNUcgygjTGFIru+yeXTyFkRdTKbruNY4dCT2JbFlbWo+/77HqJQagD4b977vgvq2DU1jeKly+
tu/76QYFKY1pn8hhwsANyeLCnRL7hQzkpxEepZr7KxTACEfhIdRhwCIFXI9cDWWlWWjsW4BLXv5R
45JStXkrO+sxAnbCP514HtMgQr3SiRgMxSe7/JYueo0Q/A6V1wfL3AsN/55QlTdiDyy/b6O7ZKiL
FXuIxYkhSY21GPZHKlM+YzKeuEFwZB2FPBnpol17zUEGLt4DgQ7KsbiEKBqOXYTlueVfKdw02BGw
cujJIV2jr8W2OKmD0pAAYBhwNnpLtNSIPrbVPdhAneaynrSg2UFSNsmYFCK6L2Ji50NzkwQA01WF
QSeZxZuXNPiuofgMxBC7nTqndt/yyAWADUvn5FIzEL/l3eCooZjPeSSE7XAIBiX3PKOR/c4btyW3
ug71BzvubVQC4tbCWGubK6fOobOHV4g330wkPi2YkkmHp3MydADVY3hAn7qpOghZpgjOAqCP1tbo
cB1IfdGUHiOkd3Ts8ZnIg34bBt0JkWbp166zDuYh8rWEqERIq6BHJJm2IvnzW/qA0o7WBFk+k7by
IRXRUn1C8HOusSF0tJ40a1RWHkQAvbJf0Vag2aDk7Tp0vIo1+CZI5zt3/M4gy/QB/c7EiCiYP4JR
AOeINoMZkgugv5uF+J574PAgnKt2lcjq6EX1h84AeFfneEDS+a+BFUuL+2+nqp91crgBgmOd6v4i
p962NXU7YHK8EPV7WEWnuTTH7WTAZ7UVpCOnu9phn+09ym8EguadE0E+yCU3rDWlB0wcPCgLvFDV
CNU5TTZIP2jVuvEjSOPvMIRVYpJTlwiLKAwdkzx3SBuR7dTXsAA4V3TBlka4V9zwG45e79CJ7m2e
m7c00k8qFB1M3OnUpsjjJjuSq1CP7QM7YnauPAUK68HT4nbXi/iaGSiJWetChWiLexY9bPvEZ9iW
HzNqit2SOgYQ3hk2swOy2KsI73JNfhlgjvKnnuU/PbGSW+gXXLv9iQSV4dQxbdhCVgNSitWe+qG1
N0SQ/uQaKUkEmjBw5zasOrnKR/WXaZdAalxSmbaY+6rEfV+iWQOP6UBjuXgzJ4eTMUXL0aFonItX
1HkFS73dsiYGhvkWYzupGzUiks8OWe6SfBk+RUytqgktAHv1jB9VBVubFBmSuppTOklnHaXRvdG5
qNIFemYpuZPyRnyyKHW3CDmrZjpCrnMexDTvFR5xPxU6wsnUuHCV/gAuOGpV0cPRwVGY2Xmwihum
cCWK7tY0/ophM3RwvJpY21V1+lUJjQRrtXV6d0Yd4s8UI4u1l6ROcZ+lDwI3yTbK36lzf5Rnoz8s
vWsW7CNpWI8VkIc2SexNAN2JJ3qhHVWQPUdqvi1KLFgIlLm0g2sLOMl60ggykmlX77qpfsKYmp00
syUFsjKYAGiXjBSQNRoM9ery+zbn5NkE6ODj5lkq9wiD317qwN+GzPmeuP0cnoJrtcjf7TnaG0RB
njKMVXNu7tnH3oOuwJ/sViEMLOdsl9opVnm+EvDasGiNBRM28aC3nktuWvUjQ7T0kUe9hY2Awp2M
cTc0XwZ+Lt0Ce0HgHlFqlY52f/DueUYvxkGiOuE8r6sYaXXlui+ILaPbYIGvsz7YZsFUglX2mMbW
vdtCrMljuXBkIINZVvnI9pXMVa25pnh7KVLIvdJAxqFpEDVBMFXLYj4bkLoyNh6N7EyjZmytApp2
QY7odhzecwBomV6Ur2B+CRfi2JCD8yIy+9Z7TB8B8G28djZQu47JeiT1kgRNoBsKMUZomSSc4PMB
HPZgM8hm8+76ukkeKB5pGEJ19aMSYE/ZbG7z2pA37EJrQ7efYGLQICflFQsaxOmOQSaZjq+wLVem
SrlNS4DWCNWOLpKKF4NNfkrWxbESG1QNJGgDtcV+uJI2XhaPLTS+u/iO0cNHw0eQvPeFT8cP+kdr
rF1bd3DrWC0i2eLwdJmsNdzyPYjsBmoLUSeckXPqoTcn/MhreIzmOUHSDuj3UXthExseB91JfE0b
7oWtntIIo0AaIkbugvllaG4Ed5Ethpp1q2N3qAXeVQdmy6T0Q4GQ5YKi+C2biDQn0bJfT2LSNy1a
nbVDhT8T96ph/jh0xA4ngzJ8vee8EjqjLSp/RtRacwzwWt0HlbgmjvPckDAJfQ5rTUEs+wQ9vUeU
iFqBDEO0I5fRdqM7UTVP+DhemeC6u5ocFAb6CfWZiUCcKSGne9cil9ZbWmN1j+bqufQyfDfoJXhi
EruFNweE5V7z1LiPsIxiMxeHSSWEgqT1h5bOn+acD2uStw5aZ+a7yZPlVkc7iHZpQr4jceymCA6G
AQG0nj00znTDZRtuUsd4TIAcr8dEFycXZlnXmFuVFBbtQ072m+M+5UucUNs/tqVxGjsBVEGG+yw5
uEnSrzWkBFtcZtvI4VXqLLIGkDbc5eyPVxbGQmFWOP7kWJ7bOXyFEPhCXjqDEITzIAdeXbdBzTGr
10LzPhiyaesyjZ+wuBbbuHOsg6gh9vSWX8R4HlL8cFPqfDJxBbGpLeJwfvlmkpKjOlwhLao9GvjV
3u7q+i5bvjHTQ2J2uQwmnapGSxh/oe/amnjYMVWma4Qx6x5Hz050yRIdJ5/1BIl2PlnvtqAR4MYL
lO35CcxODCbGNlP9PqnEYxZ05iY38fZPsvrsDJtZIpS+xUeCCIuvzZw3RxnfSNSbVSjaA5n00c5Z
unw2zpeubq4KZz4zUA0xy6nHn3CO8uR7IJllU9X6ozOJZwBVC60209Y9z2TsYZ271bVhccOwPXDk
ofZG53GU3WYKl6kKxoLMe8nRijcuz3i0WA+x96FlHGoBUpsBtNMq6MEMkfvNETRvlZsxfRfdQ18y
cBDMTMA3YQkvcOppXDp7x/SeUU4wXV4xkoLMO7bfnqzxlnkG47tofE+LRkAUcf84TvRlThhR9VPp
zB9aoT82E9I0J05ekRSRdjTru7KL7gVJyYfY5oKfiPMqWnglXeR80RnEa+dURlaMeU9DEyjxoI/m
d4W81o9QXCFlkRzqsuAhAlo6sMR7M3iMWvSPutdI6C3FiG/JPSS1IJsDndoqILl0j3AJh7pL8ERo
PjHSxjvGoz4j3TCX3hd63D/Ywh9NFlCeK4kZnB4prDHaa+lewqBcZeq5GKmqNKQ5hNMyWwQz+MPs
ON/G2PpO2BJ7xsY2pHaIwR+1V+tQvhzCyUMiwYj03VU9Z4WgQ8UnTePhog5dDS3RCovRguThTrMJ
xS3EPQAWEhb4UdRovrJiZJukLeVyyHHvuGxjtkYDEzFzYGSGDpoiRoQpMyAfhQ4Id/b+xMCb5ibE
Q9RjqeBY6yiNvHRrcIChIt7yAGu5TWuxtjRCUgjYPVV9vCcguSCI0SXwpAQf+w2QZrqoPvo7yLJ9
FOGpGiy5aSAsMxleXqGYCG9NnZWFA0LFy0/2OXovdbyMjoyGYAfyouqaIjfVQXQa3WcE9cSvTJie
Fq1Au/RT0bIgKAsDtwyTAlkagNDVUaRqWBPOuDGDOvG7nuy6iNkhoXV/GFeQRJwxwrfEFaw71yvy
vkPMJHIFjhMDHI+CwVW7VE2sHqaW9Ch4CQm24VWu5pSDC4RqrgXnknjGtVNFKEZJ9o1ExNbPIB1l
SIl38mrbQfJFDKenE32Bd43FhjliUy7OEz5FoCMJ7L4u/gjQKOYgIY9lFh2XpDY4i92xrkjpMCUk
UjHz8HCreR1rHRd/yeashBoWIbskJdrjb8rI5Osvv9cvKnQ2hsx6CWogNjzjgKn0H1G9y9h+nkoq
QG2SBShBoXaA055bRj5wTsOD4bmfxhA8Va6SmzAZnsuZexWwABT/0brG4aBf9BzeSWIcEMj2m3pm
EVNlpNQgUrzOxG4Bjgv2tYX5CDrwZzh5z1miMZq2AfunOyvG1ooN9jxhNuYRDAkrfZpSxKRN0ICY
nZO3ZGCHx+8IW7UMGUBVMWS3HBNgFNt/EP/+zWP7TqvazwaE5oNREuE91kCFx3JkEcsUtSdvysdp
HHjxUywHuWGnvEgXvf1gv5jCzO5iCCaRqX68gnMnCQw/QogWgqFbIaQiZSScD/qgHl1xViqb95VU
8dYW85NSLXdDigY+Cb81m3j2aCAfzjO/KvxkmBtnPM6fpEn/qdr5c+4di/gQRdhmn7zTVFpro1eI
v50OnxiYkdwkus2kBb4vmGXMWvtKj/1pKh2tZjb5jmGP68kT5q4u+z+IBRhoOsTsKie+Y2y9si1h
HgydjN/W4vULbIKSrZiBbk1HQ75XdiniOVjZOIJWhLV6x983PWdY4MhwDfNpb83qiDyz3c7JC0c+
ApuBdjDJ9dtQMJ4u2HiS5YqHrCR0Je3C+yoSb6BzWMbX6c615s8Oy6kD5TcU8EKy9gNswUkNUhxz
8LSM6rZNFb4nfYqVrQr8JuUHYO36VUzNJckn7VBj7QKCYW61rnkMCxD6kT0ROMBz0xtbuY5JjjrE
rO9ma6HRknAIkrKrJ26LgEskwWQPFih8m6LR3ImmIiUu3HtLngIndrwzOt4MfXnzTMKBAj3dIYj9
Zkywtxj5AG1pn0N95DQWrIVdAhgF+Tu4lzWfx+69pLvjZGd8AIDkIvSFGao5Z9nU+IesnevoNI9S
7gFBbKhE1UFow2vKOsqz+BmG3PowkdutZVI8g3N6sdg77KIW4m9QO+9mSbzf0Pdbh9ibjayW0bcV
vdXjs8ZY5x55U/QQR2zzvCzbk8pFmliIb2kwh2tvsZ0diwCK0iF3+us8Dz8FS7eOnnyDM/a7dvu7
OE4IBa5mvgHtSVGyPk9Rie/Kmr4vj0HJdIYD7Ipaw+VJMeTO4vhOJp8YWXZwCoBMVCJeLD32jVxZ
QVCewh4irkvOF3QG9yCNgNmuDtxO7/dAAr4cexb7tPeIcTYHP4w0OgPjb+2p0GdR4NOs2fscZskq
tOsYNKT66MwQs9XYxr7kZ551Aji8TNsM+Id8z2UV49ZbBouYs1VwSEb0z0O3SK89HimpJCwwGf0I
dS7qX/0yJwTr6IigNwWeio0TYMrm+Y3aey7+DANr6fthKOs3c9GhcJg6DBQoZEEGAI1EkZmEvjkX
AmHycNOZlWbpQYk2PdUaKS865mvaG36bPWnDAYMyn408kywE7Ote3qc9triKqLrO2NhF8idOOVRu
eti8xHSmB/akkw9XiykdG8lzof/0nBUbPBhvuNH8Keqfo55KN81Wde2M0Fs5nYGjI92UDIw6zj97
fkMcADw50pMjTNWNMyKbkLZxEnr35QxEQYXG52CFwz5TILhlbIW4BMCsYEv5g1A+3meNfuJh8mEH
9vNciWLJc8VvROueKacDfoINMM1p1TkSn6XMT277MczksoQDTQaxdWvGU36CwGGtbJluUaWc0ygU
iCOI880dpocejXoF82wNz1qec4Yv44goSaQVoVlevytdkflxqlPm95k/9ZmzrQRGWELj7zzMBYfZ
Vmsi+64GCWrnpmzfvZFMU3JEnKMIKWOJD96MqG2x86NuJPO7w8O479Gxn7SUTBtmXPkKa1T0VjY8
D9OzJStEA1m0c23Yn6qv9rw24bFImJ7Y5LzZMavOhnoD8WR3pLNN1gxhJHAagI8MeR8wY8RnpOt7
Wgt4IALYm5lS8ycT6RuG1T81C/h1zrR6l7YaI0pJT62G4kIYy8AiMrmhd24xEtgbh33aHlbjS9ok
+c6psk8CKZN1jyaEjF226118oRd+RM+vbTj0aD3RYK5Fp9iwbck6KQhl1DX2KuklRfaMF27d282r
ohUBSuxAB/WxKixwznnvlOrZ9AhHy2skLowxTRZxyIFyonvK8VnIkR++p/ibpDdRVGhbE5Qs0yZK
1cmLdrWW/CSad9W0dLqZVbrNI/J+A9fsfYc1fp6pmIgjb+YZ35abhnDwfMRcbyw1KRM/wEcd2Wd5
317A2X/kdGFQMOiPZ0eBaLUIMRPEF4F2OckwIC+9F5cOT1pXqMdAecFOE2Wzadq/2QCcYurhmYws
P6HiO6nk+mUxOdLEAe7TV2S5Fyd70FtAQylpT4Gz8eAlrO3Ectduz2Q702HyxM5nn5GLwxFHzDCb
RmqbxnjM6BvZV6AftshhMcxZ29euOmWVtsmEytdo9J7MMbO2ckxZDDjeOnT5LkjvkcDayXYgnCqb
s5OT6Ad7nCvYOBXDVj1at0PHMmCmONBY+OCpiz6bsIMnXq8aeuM7lDWnCFI6diGIOSNSnCmlIiLF
DY0Ii3rfGKA7ocw5WYl7NR1z2AiR3JKKR2ITKgz1NtJyOEP33GlkMVQDoF2DlzssmnU/M+UTCOsq
i8Xzi4SJtzEGUrIrutUTH5xPUH5do5P71JU7o2Lcb7vkCPZ4XnZeYbkrs3yvSvvQJAVbuMz4GeAO
l5ShPuOTdF134EsyxyK6VVo5RN/M3KeDft/HRUaqAw7ZqFPJtrAS1I2s6BCcf4+zS8RvKveDVocr
sPAxUonwNdKtj5RGg0DqTPixxiIZb1heNSnxlYwgtNb6KaYCDz7OwRWkLibA+nRKDWIG+4yoPse0
v/OMGPmYKRILRWHM8R4SZS0b84wQcmM5ATzbXEcNN5M4F5leesdd9t2Z8zGZYTPrIyj8orIpQ1MA
GTVS+R1AbYtdL2WYk56wFt8PCTNREjPJALU9kFQkZFnEEJtMRJkgJnDrJf6V0SJrgK2sQ8Z515Zb
GafYry0SE8acZ6E0CYCoTG/NlVGdOnFF/oTuD3ObWzfHqueUqStW2miuHkan7Ld6FOrcatVODfaq
cEKaEHBp6xa1FwAbZqDodTSiCJkt5MpxjramPWTmltTHNUxvKMZT4Dz0Frlmo0j9TjHXTITmU+5X
/kja7dqs09dS+crqmR4J/mrTRkzI/KHZD039OPSEd9ToO4kVWyFjQFnIcxz3IONgRtdmn7yUg7iQ
O6Aj/96QjSB3vFDxI7H1e10jEKQJVL22p6i6BdqwZV+2mwOWUVMw4UftjbcgLK/QAqnqUrXJDPep
I7mCEv6jmcOGR7THBKWbj0yQSksd2rQfd5lVcG87rrWGafonGUlcjI3n1OnSlSscwtzL5kBe1dZj
oXWce9DKqQXiThlU/1anXRJcSv409yl5lM2qHPWMpJB03rYdyP5IhrRG3ts8HrIx+VFqfnE8IhcI
FN5VuZZyLtMZOQWpMUHqbaI4KemIklsUqHJTdKN2yLX21BAJ3zW9vp+Lnoo1zK6LE3BVdEGzM1sn
9qPIeg9N8prRMW/z9NNM9dmnMHwwTeriDnsRx5BHuzuUa52IMiTpT0OnpF80f+zJeLe6N/xnXNwt
gkCTnTX9O0gCerSrAllASiR7AkzFPCV7dfHmj4byys974e10VHM6sy+Ake53ZYyPkMDXuhN329LM
br1Z/SlQzGmqOvD4AcclCDWqXdz5tS5Mv53Shw5mDcdRxrq6hybgeM22pu4jx2r0k9ZFY9iXw8Ew
iy0ME9QFmf5iamdYigNkIwYkSPp/dEpPTxnJoRntXY0oZGrJF7QrJg+1/hXMosccs42WJbRsog3X
X7J3aeLWei/+5GN2KwaP6O2RYbVgFpcPmdxQ2YDssbwDt/KgdI2sVS7gWuwSL29ukdJQgoymokHl
JQ+NMjjmottTByoOwaNkjs710bNEQUPSxbJnofnQZDmyhoCBinSCtcbkEWvkd20hZeEXg4L7Piiz
mJB6kuBLtR7gvPtRepcbc+UbPKNB4H6MELrWtXVrObky5BTE8VJmuIjIfa0w+hUxOcyGLFv4ziZy
m1eULNRShGETvsZRJrN027EUzih8VnmoZmguZK8RfOeDZELbg14VVAQpaF1B3HsOxA6pymPdQ1Yg
/fGSjca5S+tNjfH8OCVoBQBT2tzBOgGBKZh9VphDz1Yy7a+6XTwbpGSuGjkc3fZs9ihaYpVmR2m2
b3VD9KVynVti1PgEKejCwSPPJGJh8dXMQ7N1aeJXZT4Me9rSs54l7P8uGlgqn3gHeu6GZ7twzX3g
5Ff8FNyw4Q7KRbPqocMQJGN8qEJtSROHjjomLRVldJlmP2fUZihKm4rjZ9UcNdvkZo+IXpi8Cmhk
EJIqaOcnz+Z8ZIJLsKeAFVvpOMxgEmot0ZyF/rfofDlSxEi321VEtMRIP3daNdsHA71UHiBwjbLq
iqOUboYBl9mjXnSi4uCmxG0PLRbRGYAlStnpWJbxIjC09y30FOR/t0RS8yF2OKKj+DETaa7Z1Tlb
F5nObhqpN+HQF1en0M6k5eU7XUIokSx4oNtBFe7oQeKaFIV0aIGiiDVblHnTZEjJnGpx9XNcNpq9
WQBuLGD4z0O8FBD/R6QlsPKwPOCFhwZZl4idDaIIkIFPlgZSckRcNnjDLaqaB21WN9ArLLBM66th
12Dk0Ny9ajrp5XjNgYXkZsxunzxQDA7dRzfRZAbmhr4ccVhrf9VB8wRT4WXy+mzDYm5jGyBJc1ou
enikgJU/03pTAkJ00lk1aEIdyppTUAJ6L532cY7mc6hP4JvHrN3k8KYK1iiHzJSfAWNPZ+kSp8pm
7sTowQniizVy4kUjt1As3VUSRi7U+MHvJ+8p1clKTonqI3XqMGVyyeT0qXxQGjJUAb/DuYdsSqt0
sQfQSzQjQaSr0VuCWeBD+E5hLKV5dXAqVFBJXPZ4mCWR08M4sFtJyXL1kprt7/CUdG9maYTrVLfb
XWiWf0dTNhutiw+hVPs5rY07so3mum4JcxvACEaExk+MknipcomC03y2OmmjwYv3iUVORZ3Qz3bh
A8uMnkcJBb7bzshq7eaUJ9m35knyhcOlt9QxLk+sx8Kw3qIq/mz6Q9jigIDIwoGcDsa4y0fbn1T9
ORnDKwLO7rTMe2PW2EFgd8e2b78mpHCrOujajZWQDTm18bBSk/FmOv0ODOiwSUt6HKdliAEbowYa
gMrmdyuoEWKKlT49ZsI494FLxz4kvpGb1VrHKEy9yCqAPOCdFtnfte09MhN9zJKETZyt71SRbKUB
aDbG+4E+WfN/XSj/n2b/v1ir5P9IswfLT4Dqn/9urVr+wD/OKsv5l2s6NpB4w8K2IxwMbv8wUyy4
KMLFHWsYtvBcZzH8/NtbZZn/siW+CGkZjo0LyuUPQRhZbFeW/i9hg2OnnpImzljr/wmYgofr/zI8
UqIJ17aBsxiGgXpILAav/+4qSivNKcKurTe02HmwNxBmkAbsAI6oQW41bOI6bvQibM/NQFCZRUTn
I3ly09b1mDXEhp5vhVK2X9pUySRjOFeENzrra6c7c+33B+iO9S62cYQYPAG2LVTpvWpxQLDJLQ7G
4CGdUNBW9QiUIk+j2PITqNqPjZjqtXJJMUoDi9S4hsbRrtLyIBHurJ2iLo42oA+q+8ndTRJVl0QZ
u9OaSbv2lTX9INSFHWrCLLVcbMoDPz5KnCw+tZPn0k/MCJ0rVB5JSq+jWYP3rbrSWpWmXDLLnKXm
aNlCZXEXUzTU9r03Fa/CdDvmUqR5JOgEOdxy5tk4/7FgzWXpR4me+blGMYZaRT9ocayvJiNqbmZi
YEOHic7exJTbcio+5ziNth3ZrBs9ktW+DG369V70bIkaD8dM4PDLinSySNx0Z3uMECOv8x7MoOt9
BEXhjmbW3DhNLGmNOTVM8uJXM06tk60CIrWqsrnXe7AtlYkTBSxfxQgH4r/mTuKx7B1WCjO/iDi0
vnKIy1u7daoHneBCFqCoEGKSqHw34BTgwhl9Nyw+TC29k+NcH6ommNZNiGB2RqK2CltGYhM56Fuy
/9QGIAkGJF5Z6CyAPnuF+lZlQ+gPMfHic7T8DfOM+8w2Ych5EQ/vRtTYz4XVMRYUwNSzLt/jnQAF
YQH4cyBavddlZb8XCiMMmjPrKQxq7yIHazqnXsqEkddeXHIW5UjAShDxiebaL51doqk2A1p8W+vH
U5nO+kJ8lG+26w1Ev+nu0Ruk9T4mRXjpjF7smsou30dDQedkeITCATVovNOLdrpqREKtmnoM3pDP
FIh2tIgaoHdcQgy8LEFBbOsfJX68R5bi9j1bNJCYTGGwouAXY3xSlNYRNL+3JdduOJqDEd6VVWqz
eUmhNwhky3v8WcYJ4Zi4DjmLZ5G14qCCvnqYlmf7QH7Vz39RdybLcevcln4i3iAJkiCn2XfKVGNJ
tiYMt+xbsH/6+5H+q+pY9j2OGtSgJo5wWJZSmSCwsfda3wJXgu0qavz6mhRJ+kH39fyDmbkuWqm+
+FT5bgC8VfRnLZccGP5c+eZuEFx16uYbnnw6z5pt0ov1wP0Cprc4xSmhZnF+eUs4pY84r0doEk1/
YaorTo4z+k9tGqt9Exv5qcekxdXFQe091QiDNTssaCQTDXPncTG+QShg+g+Lu77k+twVaminfxeJ
Lu/63MrPAePDe+7f+X4sCcXkcG7aj9JP0gcN2cirPxUxrfQwcu8GBuXHAmEErGr417DtZPTDJQ/w
Qesn7d5tILzGjs0+0dV0HoO0/V5mIUBdTYQP+hSbiNlzNFIHbUBT1Mou9SFFx9pd6bXBV0PL4md3
lrK4nYrrVWcCV1oZNviXleRdhrCdllgWE9tu30oCIx48bgD7kdRTSPSRzC9enA2P5uByvQKLOdFt
T5KQ7AHEYegUc7RUjniQqWJAk8fyIY7D7LtuNz5FVdjwE/1u7D/GGfC2hpWMNB6YxMohAJ2YsaBX
3zTLab52faQdSEQw3pIAwAsin4h+Dd25eXabOdl2EG1PLwMZF7Pnuq93TqTjfyJzqAPqkjYQ7RCg
f46cFj42uDVcBpkO0nLsyzeT+frWTS0SNhjer4I6Yp5clCo7el5sPAZp3X1LY9e+d3yPQPJO4Gyo
eFBAqRZFph9BQfmwrgv2JMPBH7lpA7PcRp7SgLoxeq1HvbjDUIswr+uGKxkN9ZnjYha6ivIOjS/p
0LIxBx/ZYyRvGQXnwbM69BI0xrPnCJHiQ2tM08M4DUS+Rb41XPKp5JKQjSQEJ0FR8Wgg1aKaskG4
EkZ+NEajOuZZ0HnQPSRIG/xlzhM/ygJjkjslIhQI0aQ6SONzaxN9WnS6dvBKC0/YEIX1IeuwIiAS
yE4l/q5wDT6VBkWak62JAvxuJIlhSydS38MJicjQTKwsJpeqmbFD6D/DnIyFLZkRwS7yAC6rxmLL
iwQ5Q2vfRQ2zhgVt3FVF5+8qZzQuDbaBxymLgnUHb/YGB8h/Hji5EkQ9dvhRWVZ3prXigNKbxiN+
y/HVZNBPEq2D8lrXjPuQgwPqnpsPXyB+dE+k0GEULtO22BaqorQmypYRRYqd4TSx67/xDNWf+Jf0
myrhUhIT5t1XAS5Nz8CPSUNeI9/X7Yx7OuyMK2RBlrmI0ICtPQR7yGgsJzqmRkDyO45N7TW2Y/uQ
aGV44fLsHyw6jk9G5lh4Irn7NBoQldYx65R098JDju7Gd1GVyo8Vl4mzQajBJ3ST7scsnpp6FVUy
3uK6425KfglTGjf93pgoSXkm7EPuNh1yEjTGxkqBYT25ZoMPGakP17i0OETCnWC/eNjSQNesW5tk
cb8PDHddgpm1GHLEzgFiCpcoCwiQTrLLC7oRcxcph7fCsqtqp7u+f51Lox7hm8ldo6u7zMFQEFDJ
m4ltbW1W2U5vgBTjHUOLogwjuOmDHb9EBc9MyGFqrm3U2Qi/uTTs8qzVfjSJ292D05IXGK5hvOlr
DEg9fUuWgE79FFsWKchFOKLkRkMqoY4alX7XWETtWOng7kpFOGPigZZbh9XI2EfVcNhWtpdnFzpL
gvSyehIbzwyy5kiezUQOGW0qrrNBkXSbRJbpkR2+yqGV5gEiFjF6XyajjoDj2E55a6siPBWN33Us
ntSwDkZsioxszdIK1sL02mrXgE/rV7YiyhexIHeym5MPyAX1tHW+uaz8N55fDlMVJKSwqiTBScN7
pXBOI0pecRkdISoX/WuP44+TP9Sh+DCqtastewUGSK1mcpi7vYRb6zY4FkxJAh+8KIwWe18E0PNT
f2hIn0nTmJQ+jGiIRzSbrJfyS+7/4Bm5m3LiFRr0KfQs6Y+trZjYmUiiaIah9rUdQIPV1QbnB4J/
3BxTcVVMBlAj1uVL7D53wZPE4V1TK8IeyFlU5XAa5XcVPhpoLlui0WhEbRJBkGZ318XONaofVPlU
eIB3nfpraLbrXgiPk++oWeiWmIzwTZDRgzfap4v9u7rnmUIUmL4SlvSc2S1jQOME5/JDVdrPEmky
hB+Yw/Qlpq8AVhI6TUbPRY8cnbdCVx9rixFL23yoE3SlUIY8GMzW8Mn1NpS2q9Q0VjpGbz1KxNkp
SyZCDaSjS2O2TymhVHFdbR1Gnisjpsq3jP47rjXShfNRPidNVX1v0gj1UbVxfXP4zOIZt30ob2YI
kQHMUXJq1Khf/CqawPm7bBkB0VOgk5HgZ/lMiorMpKBgT+HqxgzgQNPs+og7atOi0JwyOD1Z6r+5
fptuyG/5JrL+vuQAXLd4w+jsYTa2h1dXtPdN1gBmHVPvsWXig5atIWpG1iMBFrRovQgrd1rI4KHR
A2PT9BMC7okxGfo3b5t2qG/HUlo7SF0vQYWdqC9pakmNDBDMmeEBxkBF1rDWPQYk/t53Dvy0ROeo
kW5K4QlyXC9pppR5VW2LXBDSZY1fGm5GaxKsFD/PYy3oivDIIqye/RQJaWE9gGXyTp7IH0urJ5uk
8IYNLVSUc333kUr1rZk8Y5MUKKMhwDKRhpkruNToxQC0jEinqojsTVtz2qNd/qJ1lA2pCF8bkF27
2uNEj+ZwzlYjNsjickbui2SnF+3rRN9ihdQaT2SL7YKOSrj1ByKe0LKSzSUQPDqDMDZTn6TzOB/F
VlZ+bI3Ep18kig/SDcKtQDe4CiTirTKTXyYO4lXCpOQgGSZsOs8vNmVum3sdgNQ68vTPGISQtFWD
tWmbBMoiaksS7Um6qDLklLbuJ1uiA+yPXjjYt2GoZIuKZ1A/XK2VD3Y4hmfN7cSdY/r2a1SIqUHU
K8PLSMGN17ROvui57qyDqbc+Kysrz5jfPHIb0oDsE6fOLoQhps8JWZxXtKx0XNvcR06jnDlvzNHc
mEeGOpI7erdt4FfdBP7OM9pGJs9+4zvPfQF5VtaZc3CsaH7XTGgGbYcWKPUM32cCF3kzZzV+LE1+
057xCTIyz/3SVo5/V9ZOQ8I5giUXRvJrgg12hTjTvOgjZMRVn45zpzuLqTdx9m96SOhQ7xrZ3kLA
Sa9doaYnzVbmLh+yWh6FNVnoiU3vg8KceMaeo8AGOrGniHGwBpKuikJdvVT0H5H1NOSn5JpJ2lCR
xyPt9cABPOA3AOuVFdJHj+wzEwRNbCtb6UwmXch9q17P6+joo+J45fKr5nS3Hgm8NWX5dmhMbQ3G
U3tzk6j8BtYw3YdJxk2ndnTIAmVDRS9lkT9NGrjQjS4Rn+ulYdMbzctDTgLsaWxLfw+VG9dm11aK
LgKidIbiqrFhhU485RjSDfrrRFjuafJaO68fmXRWLUN/TGtbIl4G+nXhnCY5BmiBgFkhCTVQeglt
O2IXJsV6+FyhFSA1IkDc5HrRs1sY094nWGS2wE3fdTMsS3IEzOycqhpCnz1HMxUhAO+amv1OWJjH
ocjJrR0NnCFjD4rSMN3kZmaJ+BQ7ExbUXKevx1CKm1DP+qhdkgtgQt5LY5hO/C/tzFYyXvu+Hb8a
jVNfSENGABFyyJKymaXnIiqGW4OcYFv11vAUJco6TRLrjSVRT06jjeXHynPxjKFmeGNm6xC+54PU
oPY9B7BSOUTB5Y9xXO76rJ92bkre/K0pfSTvk1S3SLk1KhZlUT9WXaqeIyRAHwCXt6h3ephkc5pg
+aP0VImhVKlnHwFBt5UOEloyhyq5Cy2lH52qQgxRmUW+4U4aEv06NsbnqRkjNDppMPFWaBKtf42b
KpaBFWyDrkZinUs4gXDv2/CDVftkuhATgUkD2gpTbD2vhgdcEljsTVPfy54XOJsz6KSm3TNh5Lch
ps8LFYLSvCiOECERzuHhQbw0fytTw29Dj2o9QAjivkQE9sYxdB4IXSuvfLF60awgw8bbMuMVIqS/
YrjDTfREbBUtGebzdesTJQVWvbgd+tf/Jw3R/4+COyU0uf8ZIrWtI4hYv7Q65//wn1an+C8GGQ4Y
aM92CeKcIz1/tjqF81/8TUrd9CzDnfnQ/7vVCQBaN0zHcR3yOY2ln/m/Wp0GmZ42QySdLwCjIVzx
fwOUWjqZ/4efJKlOHctwJN0qLHLoLd/x1OKwJTk8nO2MYZxvEZial9Gm+Si9al9JIR8Saw76QC5r
5Fx6kQcT6YWfBcp9tWNuudEGtPypi35j5JQ42ZBMrLnAdpwebTJ+T/SWz6lg5ZnZUG5EVtzbufrJ
L/sJ7foTCOpdw3b+NQDheHMAKl1jnppfG7a1HmQoVMnRIFNzvEUJF3lnZ874f0tBqMIFSoaTyvsz
XWeq/MK4xlW5R1cNM9Gr0QdGNho079my++LYcrdapaOUR6/6BgIgR8AhmZEWMUnOZhH9Bev3Dq+3
fAYOb6WYeWH8ab+jvXkUTp7poJEfYMdcZWlaOMTjt2jWbVvJObaYXeWC4LJRGnJnoajjzY323L3w
PHr5+R9r9w/v5YK0e7ckiAMklYw2OMtMzHC6fxANQ6E5kKPRp4uqwjjM8dV3M2ZJM75ShZLCUg1H
MbR7hqErp5KSSYt94FrLHxXpCQ1B9IlUT+NIO4UT89rbXbZptNbknm95B95dWL9j2207aCUATqPg
MGOIN1qQkRI57acWV/qY6acA13Vna965cey/LBhj/iXe/5I8eQ6ATkCa8jckOqG1MdM1YiBJpzj3
fvdG0AAgJYkpQe8pM9O2pKiczlFIMkYnm0fUVXSNB/IB9DHE+zQURw2OKoyI6su/fwLGvFrfvzii
oFgNNqw33XxHeZN1nQfdACQX8VS80TUb+T5v1bIgEmTsME/KvaNCRPPxre3wpv7lBcwr7t0L8HQL
Mr1gpkJ2sPx1CXAjCH3TQvADmuASkoa5ESWdAjfMt045ECtEmwz4bZKt3A4p5fLhIu6TW9H+Dfho
wMH/7bXY8N1MjLlg75z53/+xHIuspLgqQnvurthnihA8Higg2xKojF2Q5kG/Fj23JCUh3VZ+WZIf
GBe75ZEfXEF/bgz/9v78vt1INnVXeLwcRxj6u12zrFnNdBytVSMn3LJ4SvPQuIaO9jnTFa3/Uthn
N/LPbYLnrteaZjM0E+3pKTjUObiEv3xcy8/79fOSjMXYAhmQmbykdwvGLUq0JD0S5EA2PQ7dBmQF
uq7WGvprfVMKH5XFCyzDqF7TIl+6FuU5rUS543Gmqpk3uVpkbCouC02ju7qCqB+udRPBjO9LnIdo
EJlNvVXBnU0RhB+40I4C3T9Y6vqk5sslucfFMcvZQU0UREDG0YoNp7ib4zHHuiBjFsBd3NhAS6HT
GyGl3CCdVWUBcKstv9z4ItH2zai/6kizZIHeaxDW2VCEHVVD87wsvQqi2YEwggixac6vRVCyb6hH
Ky0+i2jYwq4+ENirn8t5y4fGb8OvQ1RGfunMd9GanVlpyA1Qai6b6BjWV93+gaHNPpeR4+1t9yrF
+DU3au4IGH4TVZZ7SfN9UyTOsaHo2xqJQdTWGL2iLYr2FZ6dKEzzx5o5H23/tgLOEeIvjd2vjs9b
ujy2XGDIvHbXxOm4hKV0QFrmOU/dTPmRgtx9EL1v7npr6bBuq6biGFKMqTAxnnGHVgfPLN9k4Qkw
az5t5Jzs3cx5+ctC+tO69kzboRiwddd7TzuNJlWYKIH+cxL1tbrM8PkNF/hi36ZqGxpuBsRJnuxR
B7qf1fcq4d424uBDtXX7y6v5fY+W5GqwN+s4XT3bfrcLYQTqQKihOHRgwiBvdx/5CH6gtAcKRv73
yhO2tpc8b8C0ov2IuorBhr9uP9CvtEgtL9GvcNN03L8+b79tSdiYGC5S1tGBNN1342Hu+qIb09Em
U1u6x9hnkMjcaq3rOvZvhIOGPz7mHkMIPWp20MiK47+/M/P28u5xN9mfXRhTHiXkUlD8Y0tsNCw1
S8EQz3UVBuyzLSZ88kH8ZJSQmmwjJlgZSvt6WaH//sP/UK5wLnAymZYJ5hci2a8bcpgFxOyabDaD
gY9lwse5sh3/hzV6yHtzuC9a4N+1llvRWSWYq6zkCwJ/Pe6+FLEZ/6VaMeTv5wN1q+GyXnW822JW
BfzzfPAKNRDNiBNvKVci4SCFAyi5T2r/SxOmw84McYL2okPVg2vhVmRfJqxAy1PZWcT4+E5xUvNx
rqfJVTMG7qQ2h8xSENNbvxSml8Ev8ZqrCmxohxoasPkHCOh1K8iO1mH5Xm2X+2dDQE9vrdK7JIVv
n1Pp+ysTjgneudDblhrq2yn3wOmAIVzLkbYcFRLmuDCJuAcmtMmJ0IO2de81OlyUzBs36ADWNWXv
1g3Rr3Rh6O7CHCA+l4OesLkquEQ2gYfu+CHzavNTl+OO0vXpvGzEThv/8HziV4vYTTeMJ/AnKJe+
ZFuMpzllsytEcEqkvUfFGd2pwLure3LBGhlhE9XONG/Ch+UVJwoiWF0FB83nLB5IYvoUgNimCfVq
Uko9+IjkQ45vJttiP7QDpAtyUvEiskInHzVyheQDB8X0MiiP4yM4gJoh0JIwpFnWqZOlPmIH5jDX
zFPtxdUhyLD4d8Y1wvczxONMe0JYbiCHb2nfWQDxAgKmxo6sRkfmydb1Rbpftv2o9vQronnDpBEY
Ns8Myda20fAtGoTfyzd1QSeCc+vtM5khT4aegzbEVBsXTfOMeaMrMn9rigGgQQiyE07OPj6aj0Gs
onUv40vRKuPqN+lLEXGpcQbrOgl26ySb7gqL+E4tx1ATcOhsDA9BN8EJEtgZASsabcdNTGDUBknd
W10mZ1MP2pPN8T2njJlrSNv11kqqiYM6AD0Vq+cpj9u7ov+2LPACb9520r6XJuyh3k/RQXc+EX9u
fCkjwzuVMHFW+NW5bzXtiy5rQKk5ZUdlGn+h787pRe+3IUsHumvYwgLKLef9+x/bUDr4vVYxCMID
i1rQpmdKjhjPkc1QqDOaVWHUhK46COL6gKbSUiUmMZlquW8bf9uTuWD/9mIwkUBjBsQuLPnusPBa
s/XDKURPYs1dmTC/tS5c7oDY0I1RZORvLM/dfKYWJTmwZtt+rhEh/W0/+tOb4noSFjwXd/nbZU5v
exdcCxfq5dOqzYbzHZ+KS1M5JoiuzLCHTmUwzte3h+UtmQgHcTRGN3/Zp/9wfHJ0Up9yoM9X+3dF
YYUKBcgJQJp2vntBlUXr6NEGXC7jNAWOQil6wcM022Xc6RD49rEnnfU01SjLG7u+ziLVKh/tXZ3/
1Mz9jxf2P6wdl6YHuVnSg4dGP+PXtQOfJOjbyWInmTeIPJ2i/fIBBUmIpMdFy9FrJZXUjBQxy9NS
C+khEktCo/6ydOaV8etpSldGty2yal0Lwv27lSNCslJGwPqrYkRXNWAfYqRaEB3XpWLVFpyiy8f0
l0/n92OLbhAsTR2g/9zHmUuxfzw8shGN8EIAAk01JkAx4K1R4pefYisTO8t2H3VbfouRxu4dT/9q
monY5E7DiV751xhTYF/01v1fXtPvK8bjjaCzpHOzAV3+7kOp0DuTN4Kex+zfBpHZJwZU2zHllEri
blNHnjgWkRntA7rAa6WCfdl/89sR+bWP1jyoejyNosE7wrb67y/tD00JWIHE3aBsosfzW4NnqHSv
xtVKSOWg1IU8k0e6swaiZ5oD0t70skq3gI0AzAHupQmFamB+1C1Gngz5K8b0+POCLP4i24gmqA8r
0hisS0q/l/OayTJwH381RTgT4opw6jx9cgF+f5QB+FO4jGhzIVVDlEaNpPm4ZVLAyC4c1X//Pf9Q
XPF7EhviGWxmjuO9WxYhS43roku4cFm+GsScyQydLU0K+6yXoFVLn9m5ajNc6zazKzLOXmoQB3v8
AQi2LfmXZ+OP7ztVFZ3IuU1Io/LXZZq0XYsxp+d979xLR+bBYdlNAACQ3xj52r7OjJeJSxhZNpxL
5XQkMKNdk/VocsObTExADOYSFynxXEsFw5QfaiPc4/cUBLqT++67Ol6q5jzW8ibACl5ltR4k2pMi
SD5CN//SaD1c8flJaH1sTB6Mir9slb/X03QO8YpBJaTZIt5fNByjUZmnSXRsk02AmZQfMGJAVy3K
LXyh3XIXzKa4O466/eHfP/B5E/518/FsskMw99PvpRP87vMuPFn7MabQlZxbet68OJdrxPIzJXPO
DXQvwtKoXPf//pON9z9a0DBlgWE/l64uaIX9+tH6bc6tK0RbVZgNnQMQBr2f6YRKR999n2N8uW7r
iLtxMbIJQmNFI18ZD2VsE9c79waxDqMJl5O3VTpB3h2mxr6c5F9eqPn+SKUJZRqOZfH2ECjDO/Xr
CzXKvFW+sOi2VDrXaSFxJMuRmr7HuDONg7prlIH4bKRkW17WCCIIn0h49tWtNKu96uGi1elw8+k+
3Go7eSrl2OwrV4+2nRHsAWgI42/lEYKL9308YZB8Q34EjiIUy+S3/PrCEd3mrgvbn8LYzLa5umP+
655rPyf+2OrwvNYERCUEgo8vSavlFxHb+6EPCUJ2NlXNUW1OUJxLC5GjoY/amvNh3Ax6/KEwqxof
CP6QTtlPFhHJkGLcjdRB4Mw1egJEhGQoscUrIU/+tO9wlxIGNN1slymvZ3/zBz7vJgy/VzVniSfK
TRaPzy32fmzd8gNevBxp13p0h2Mdcj1Qw/CMmy7dhDVJcf0As1I92ma5J9T8E82du1HDwihzGwcV
msi7LFA7hU1AdRV0UlFcUlO9jo2wLkMrnYvjMs8HzxK94pyHuqdwCrV98ylgx7CMU01FuSmK0t11
djI8ocn7rI/ReHEmqweCWZK15ccMZAvrUdEjPQDiIaepubkMvS/jTFd2ayrjwlH7sYqibcWWkQRl
cIutcPha5gK0IgYnEwfffUt5vE5r+RjIlLDEub+YOKQri+JqpFDpgRpsx9BBgOzV5zjRvhZzajfj
VeyhqOEAxqJIyUXlHfUESUvSEKitxa24z6vnzivt81LXFIh7tsRiPv3sBpGD9QAAriXAvWm/Iz5+
WZ56M85ho9DZhTgyoNfhpihNQtlJpXw2C4MJn/TEHpYm6950bqGEN1kJ95SxylZxDUQ77p4jB/BA
P49z6B8kh6by8WpDCxr0KtqnxGVtVMpNJ9MuGmKCQziPGbKkP+Uib5GUYvVzyKMnXwszjeleYH8h
WRFl+nF+mT0z7m1WEMypO+THL39FHsBlMel/lnEKxQi0O7vbNwGVrdfH9imA7eFU4snC9/IMgcFC
gIcJLbCBgAdDwJqLOkwifXPHc4yerntNSw9OEsbvrp78a2CZw6mbvpY+8lktqJHEI9zmJqo/cf+v
j50HxXu+SQ7pLDDzzINQQ/6w7GDLG+6YeoqeB2/2GHd7YqGG89IaKRtxtcfO2+a4pVDq1816uTcn
OjMqLJbjupSuOo7+cDZzVFhhc6ndCfiNIZ4n+cAurR8G+rHb2ZiT4rheoSzOdly2JrACxnBmIA6J
LKSLMP9RGTOFJ9G1PaF2wbpWkB8LNH1cU5sQMATR4mMEsgIMcLBTPV7PTDOvMds0ISt6OCNf5wqQ
3Ma4lFskb/6WzOBho3KDCmVUosUD/0X3KpRynmG/kGOGqGBYT30bfQfycA4C0g8GoR7cPMou0MO+
Wllzs+jdXLM6/+TIROIZ8h88jwZHpN8PIhAAbc5GJIxDRErKPq9nDOskbks1GmH5Wad0yFZtk4Me
nb8iFu6nKBUWexb9sBE6u+kF4hmT5AT0kUt2YTrjMcD+vyPKpr4SzFFUs+jarEaEiem3AFnnOgio
vAqnoH+Gv57c+L1NoMR87RZ5R+4DHL5t6SXVKnKtm5eobJeCWrpght1mw0pI3jJrQlUunPxjXnC2
NlP1mTSPDALbcFge80mOR1q5wY5v89V29ebUTt1KaNLZSAurvJ7mX/Ma2ciEje7nb+MQ9oprnvb0
1OAxB9Ex7XVawftl1bTjnFzRG3szt3PyThJ1KEz7DlpReFCIo1JdWsA0kk+ZD4todPFcJqXn7TCW
7H3LuQeefYygu0JZKV5UYLG5FNUPE8TUatkLBgvNl13IrWFWFy0W+R4+0s9/8gIGm7EH9bfnYcAI
G79Iv66Ooo70jdT6in6RlvO2kQ6WZRO4O5kWO7ooCIEdcnDq6AqwOBjK/C7A8Ngj3NwSVVmfLF53
bEz+cYia6RDeHFkTOKYBYCMZc1czJ7xKZP4cqNnZQRA8Odo6Iev2Qs7u2fSi7l6zb21Kngpks2mN
Rm/aFmOaXQefOdL8tzjX1T3EtHaDZIoU+DwCMnDQkxH869T2+8H0eZYcF2ZFzXpizstI4AmfABSu
LsNG2ac9NsikX+f2pJGuPU7EN8whnEPCzfp7VHnJBaAZm4Yd4ZSJ41VT21DIomra+X09Ha3KSvd1
Ead70KBwrlpuB1WSFPcW81ZCboJ9VyB+qklYWyMSV3A92jf6NvhHyuipjzz2ljiz1rXpb10dye1o
N8UFlgPcRyR6Z3KKSevgEmWnpzCh4ppiHG1l7BTHKDg17bA1Bwu5T1wZ16kKT/FouOj+ssJeh1mm
bYMQ0Zbl9+OdyD+CVoj22sjWGvSMaaaKOEHl5+dln5snDwA0uSgUYXsc8ddCNh/brQIrhNYaVlYJ
UsjAbEMOwgGiHebRuTtQGcklsOJ+M2oIjbBSZ2ucLtNF+Pq9YfBQE71xb3nI69DSlPNz3q2MEnZy
arHhLsVqFRV3ehf1JzfjY9KG5q6uO4VbP034iCecB1GysUxBO65JnmAcG0cSDWAV8WwRXYMbSOtj
nmZGvrn6Monnbhq2IoZUP3mWuUZemh9bWZbrQEzAu4LSQlTD+UmOwEratJ2HpgTt0mjmrpX292Xv
R7mfrI16Mp4C16Cx+okJXdm0aI3mc6LAVbzqjOTH8nApP9wAHZ+VAXyzPkYfyqTT4hjq9ekLnO1u
i4nYfeIyf/aU/lVXWvlBi3PzEhp2dt/2u6UcqCvD4IHTw5OmdRx/mn22fRS5jhtu63msE1G5JpAF
bgYH8AzlXzogy+h/eR295DI1ZDRBgzu3wENfOSo5Frrx6qMUOy+t565zT3ZqwVRMC42nFqTIvFuW
9pbbgk2zeiBnNRDs9TOik5aiDR6Ol8Aua3Qan3KVadDA8KshQDlEJQRJOTdEU9Iyt3Rm1lPxzal1
+YCmBaPOWCOHNpMtCRrInAba6ZkD3NKfogsjxQQ9NN7VZREgfS8YfxqIJJcePO/RwS4bf0+8E5rV
uNkYGTE71TBqV1PUV3t6rLlO/5wqmxZ3vDw1RsAFQ7ytZOchJe0PSyd+KSbGBNNWqsDhz7UIZwWD
PXc6Ll+AseVIQmvNY1ag+ifB+Od3hV/4MrSW/Pl5EqgTnilDr3XYDQeoJsFcou5p8ZNRTjztdanD
aMkwPrKmnUgRGJfapnSQX85v/3KmlYkFg7SbjhOAjGzWH/Lx5MdmchOg5uO5liI+uHRDlo9WxeoI
3crZWCx8IAkNmEU1gIY0EP47WLM97jz4y63PQ9ruE3tU10QlH7xcVXv8HwGDBhg9XADmMAHtiiMS
S/9YHDnLp01oE0cwWf/po89vJSLSY2wxaPGYqCrkRWsrdLUXWWNXK6pvqW0hCB6GZFsKI0VsMb2M
iHTPwchpjLYlBDK0Wrr2HcX/Wivtj5Yx1Megg79RwUtYt7VF39613mIlH9XUkfvrDJ+X/5KY9mFM
JgTlyzB6BjKlAmklSbjqIFDsnpaqixsjATegicF7Zl8w9TGVLgNjjzo6v++SiaskF87lOyJ2z865
DI68/uaOBBhtpYdFsjedhJtRGKsVTKGaeE8mscvH4sZ6eoyPU0/Zo+fjcDRCxhxjoPKHBs8D+F3P
jMKrFYpzH3btXSTi+8GjgV8bNy4ugBZLxUWm8y/u3HRZ5glDj0nGoxuzgSearpelWE0p5GENWrAd
1yihtHDt5smd6pPD4CX5NRSyYdRQ7aHe9Scd9SMVg78hGfHNGrzsJOOAER2DsXhoxpUEDbKdhqKj
zMSUjf4RQssYvPZVjKmst49WNMj/lHlaG+DSC32WkrwsAhyilLFBTuqmP/tc4FDh16fJrro91Q3Z
R0lKqRibh8r34f+XiOjrokqPuerwhJID0RFA4uCOnK9Ij1k1hE9kq5fXzLP3vt5uco6E63L1nvyh
RyDOGLs2NGfdWypb553Efz70J9v3L8sZxKWCePE02/dV5axKgxGpBkARtghTWmI/SAjHTjTm3cey
cd2dXwENkqjF9xHgSjhSJZX3vPV2zRDtLb+pKEBNJjN+tVPjPPfuHHtTDV3IFL/ZMSBpdhmBSgNd
oiImiU2TqruXDcWuPXzlIel2y4vXejtEz7lalkoyENlS1TDPmSkelh/HCJXO5liTs0VrbR2OM1TU
INFBmffdTC6aa0+QXz2gGItUdIduB7KHLwOcauJnvLtgAMaSxvn9FBKNMv9tUIG8w8HO+a6ZWzzP
zm6pEw0X5/owRA5ZHsmpAsl97gimQlUDS7Ix3NXAZjyT/9vt8tLdsNWO4WzdyIhW2TSxlmET7bWX
rOdXMOEDtIjKdwnkcMrz9ETaEHLj0fsZ6pEkAjW9LE/UAJ1Rlafarm9FWvF1UQAkuus+mH2Wrzsd
i/6bpwCaLBvqcrSX1KTrZiLxZtamuSjlo4lYMEM9LEPWrmgfStZXMJKuvGwMATr7lW1CfVju2kQi
OndR6h2XC3nsqI+9FyOlMLrt8uXLmRRgQtvDTyFg1k8wiWksXSayj0vbk87KfzYkNWW3Xhu/crnK
KQZZIqjYXR6dfcmNGT42ypWUgNoKLPnyvlG27juYYrvlR/F0Ka7sKoE9E2u7YiaPKqxfZupcdIg8
577wwwM58l8hHkIaVqHLbLhU4GqFs11uukXHCw1F+0np9iPNOeO6vAsiMr8TKWAcXYZkGCV8dB4Z
lwudJ4ExpvmpaKqPtBajoyYHwHRK3kWTAVaG+FFUMTlq5sw5RUUo1u0YuHd5yNA5Dx4Drq2Q2TMm
ndSZk+OI+zphq7ajDEW8JQge4oo474d3qkqpGqYD/gsb4YNV/myWkUPGPc6keZg8W7V6HhGin+0i
JBTRzII32y28g09BTKB7OgeTBXuu6HQ9C+O/2TuT5baZbUs/EW4kemBKgn0jUqIkyxOEbNnou0Si
ffr6oP9E3DoVp+JGzWuisCiaokgic+fea31LW2ijPaNPoz25WW9vUh2ASJxON2IN7FUydsmeDAms
odYwnRKFHkD0KZPRwV6jF0kf6SSfZitOTmWPYlpO2RO2XZIXvekTw4XOKSpyrqUEoZ3aBLxprE1D
n6RB0cj2EdafuUOHxkcDSw4guF9Phx03w2uxEtc46ZRS29xuniuiPCAc5/22GWCwW6W2c0IOFRwn
3A+yIEEamnIDvU3bNSjfYUD2aw8PxFGFaCQywIZGwqnZ0yJvr0HdC4RJaWtE6XDk/PbR1G53j8Yc
oKjxnixKpnh2ExZXCehNpvukGOHkLKUOpSR4zS1H1+afGqLSzOGcArHBBUdR9E+p54yMzBvrkwKs
OvBmzMdu6K7aWJDmSaPhQUkmfFLLCaaK7onvFtu5dJ2LEG2NA7Qgp4Q+xVH49OGleayLzg7UBOJi
8ZZBBLoitdQvjos0Cf3iA1x3/Ug13LF5Mz5bGItvAlwBgP30bAQ4pE/koAs6YMn0miHVkNBfSGmN
n9vW/dW7DETiOqF73zzIUFfXoYIHOY6gEbmKa2z2VPrGJo7DwyA9ID9xzjEsfWDY4eKPEx0ElIGq
wWUA6+FCFfr0N9WTJw3b+4q8JsJhjPfMPc/oFi6VaR4LZ0EcR2V4sNXkYKfBCSfJUTD1ftr5UQQe
sPjNdYUNCWEX0/8NgPaY6yah9Zn4+P66zNtYZCFRylGOT0Zy1odfjsmz1BThhYWY8l03DX9s/kre
Fv8q5uI3kXX4aCySemDfsU2XbovavopPZa1Fp7Rp7V0t5jcifJbLIXwtALwaMsb76r7WHCIhxvac
+/04AkhXuFAeWEitet9BmE/neWGQWLfZkSQtSFM8VBnfHSJSVt0hpvZnpWZjWqWi2JA0C7Glji0c
nuQzGkZ4SyWTZJuzzg7DNqoJxx83aXIwZE++TSo57VZOiabOZGYYg/dyLHqfNEJgYPaEYUadPDQw
oE/i4LVLd7MRLjPVojqjTPoB75k8z4w8Ek/jlJlWzQ8vbAStiOThp2reGiNu4dnIL4RHNFYkD24M
WgIJM+Ob8EVqbbYhmaiNPHMz1tYXXLfHFGnuMfVL7xgvX76/HQxvWFeai2Fh4vM4S4O8rkI8o4vZ
gLIyn76/SzualZki96gNL9LsT5N3sT1eVCF7IzCX7Mc+6n8MccfJ3i2rwAFssJYa7ElYc84s6Twr
h7BJssMCRvDWgiOcQOqw32EK77L2UaT4lnKQnOaQrfFnwl1v+O929suIPkzZ3iW7ZLQcFWNVdQDX
GAJbDq7FwY9XuYk/JBOqo9UJDa4hgbSXQJcd443a7EsTP8cil1tL0TOwyd3ppMb6pSgmE2eABzKn
W6slCwxP/+uQdN3aywGGhWo8efYcbUqaTITM0jG302d3kFjebcadnS+W0+BzLyKKJ9fSgtKqrzkY
1IWIRzIusJwkLHdWh2/FKXr48sp41nW8eq1orX1aTRwXBksA8xjxIfMphPqsAhGZN79V9abI0JZM
qjnkDkO4brya2JxPMEQeiYvhLXUAG6bT19CnwMyRHjdZmGyVFF99Gr3XlolRs35k+ayxYabr1IT/
bJJes7Jgy6+z4VCaQMoFxB/OsRPNt14cc/CK2N2yLSpiebCKLGJ1FN5p9tJXXxT1JaHuA20duJi2
qL+w3c0C4AUQO3ozxS/AfxTLn4NuorixkEm7NQu9K2xv5YXxeLas5AJFchCDs/LRfJFZ21D4zi8j
oV5z2MZbeoG7ojl2oTNd0H+/RcuQ0q88N7BZApuo1DetxchG836QpmuuVeVRetQugzGsfGMyPVSj
6ch9jJfB13/7LijZwYSjQGTFH2Bo5I0oj8BpzzgU5JzKJn1L27olS6t6M6zoK0yxG0RECgfoDKcn
5P/aDoP8VQnP28mZC1lvaPvzjE7jiF07tSruaptPg+MxNg1DCQpiHzErvlSx/tuLfyEpzc7TfHLI
6bkxTsWUpMckJfj0CCKSBI7OlMqTMw+n2Zzlkxc1H53VuQdYIHySIA3Ug/dkYZGkwVj3e6xHgacD
kkPl+8sPu/DSyP5de1gSfPeQQdD3O+alpFG1JIfwVjG+q5580V6iuRU7j+gewy0ZI/mf44QsvKr+
2Pag7buEjregEQaT4Spp0gZAKk3kVuCv2d+gxoGZmAqYpTM0LVv9hONBVk/cPHJM7/smFeSZi4o+
Xc1noS5nItgQexcjbNQER4ETa7DYbAgioXuivm/ujjXScwVXsp79sttgKyXeGi/VrUts5yTU8BQv
3yVRY94sKpSTsikJOesO8mMwuiNcGE7QCwK9ddjeDcB+7FMwM1M3DETR6FvP38W+Xr/ivoLmojLm
emmv1gSX6duwawb23J6RXhP+bTU2OOmsEj/uXmlRH5SGkjizievOe8N6kwKeY+iM2nYiTv1eN2QS
Ral5ZLO9u0Ob78kCMRFmN/Gjb/HZokO6dM6fGsbSqk5756bPuXvzjEFeINbsvm/KBCJv4i4lrayF
V8+aH3gaZKPJTmCwntDv34Dn6reRFxJeRm1sdazxWkyAZb2ENZkda7CJmO7s15HzUkdbLc+1fdoS
Q26hUlxVUd6yahbdS9ED8nagOYBilTDvEBhtMFJgbOWfkEhiNHbwBnv3YlWxWLpAP9Mpz3Z1+N7i
6d84XYgeRpv4sIo3ZzY+CavVL6nkVcGa2Z5yIn1WSETgXdZtcu2EEvuqtl7Zp/ujqw9Brpz5PHft
gLWXfLotvc9fEZB49uqQuKvW2I+V+Z55xnxqtp6lDJCLfMm1MSaHBIUWqNGt3boYwJOmvbjuAIy2
6n8IZ2BSlRWyapl7Lf9Okf9uiknWqxhp5xkGAH7xeVYbhzL55GBVXrWTrwWqpnOQG+MJqgEYysGn
boTYrBo+R9ng8DFxDr7sWP8dXOxEtLUXc/nVPYFDSUvzKQoViIW6OUAv0A7W2eqROXvM4xhz5c6h
pwfn9573UjxBlC02iSmgUVjZRaiKtKoxMYBYPpeaCLLZwVW667XiFXDyqUyTO/G1RuA7zUEN8ll/
ig3nFMPP3VASgE8wyvskseLKMQtCmNZNN5RBkxaEiWQOPn/+4I6mtk+dWfXzKo2zhwtPmFTIn1MK
2Sq2vTVppummO2V+JALI2lDRO8JCMhvtAB7+1FDx2iq8YdvTUCZowrw2FuoRyyk48gErPCmI4Kth
ZDUC2APbvbCTTU0NXTpLlV4Yz05Rf/i02+lBMbrxW1KMDfPJSYkQCM3m7PkpHKxuoUyBdEkEIXY5
3UMntj6sONe3SkPsWWK0JiaPZ2eHHoU4nijitEY0OKP2FTbzx+IId1AQQVddRKQIVUvgelvfq9mg
+5i0goLOX2+ZPzszjo5MPV580d9S0+z2YWee3QLuPf61cCf6DlwscUb2zD7mpO0T59cNobiEczpo
JEGb/6LR9mqJms5RVlEgIbpiOGlgKS7tF+JIb7FrAUNvt4Odum8JdE6/f6YZGSIdCB/DmGhEpDcc
qyz10x0B7QlTfVmZOjup+i1yzPEdY0NX6+Saye/76Pk/hQqfsZX160gTW6nSDaL8AKd7sWyH7D4h
vE7IkSTz1Kha9Yw5IVTLlm1Cwy3O4IxZvsqAZaUdfjGFX5B/+Am1oScodKnob94wqLVmJIcZF4Wl
AX+WOrjijlPxipzNg3L6YKDp17bvlhw+Wxop68qfnqtUcsYz9G3u22vYXkcVV3sjij4UDjHyArzX
KkkeSPie8yq+k5b3o6htFXDM/ZOZ+ZdLXew4d1Mr05U5+9orBOnTPMeM11yHdooIiDxaJRmJnIkg
NhBgVLru0iNMwiCO6EDM/g+rzD9aZ2EXW9lTguZ5HlR6In8y40NZBUrFRFUW2i8BFiSALksaWPZz
Qo2FaIUxDK+bXyYfGvm9sZ0/+xRxCDnAzjuJP6xKbFgwVknf8/yG6BXDPcJHgj3D2H0lvQEZcD19
eVOQkPwSk3xXhf5L4fZfTep8NXDQ15ZiHSdifjsSeElWL9Csgld3juZ7Y0zDM/Jg8tuhny2mCTK4
8KIjIx8mdUDIMDxz7oGUUwtw9h4/jaCq7EZF2QC2cnj+vkucGr/Rcva4dbgprLrs2vjJ6fvRv29C
NN9Dnl4cz9+/IiHkkoQR6/L9U6D4bLS6/vOf32CXQx5UnW9t//m+i9XaLdr69s+j+5l5aHJ60P/9
8OW4VNJgSffft+mctJ5bj1ih2DmM04gEyeTCznWaB113M2gjjWP71ZhDTJds3Hs9C9FIwc5C/Lvj
uiPJZVd59VdEeKOkt+Jlf3xwK3qECdAjdEXo/gnz+WFCuaKGH4YrfiGC3DUpohtEBh9zEhF2789B
BtKtcnjXw5DemtTS90Zp5wZqKc+GIKA4oZmVzRP6WXLNZPUX5NN7ES9hJwqSXj/nTy4s0cEwPbCy
bQxfc/zp2Y4G0nTtQhcODBf4t3f16ENO3pxcXd+9uaM9XksDcAbcVaz55OKMKiau9DlMDbiaIK/x
4s28Fm/ttRHs3oDPv6zi5mgEakRuOK57M3xLCVXfplZ4QlejO/QqQlKX1j1JYiuM7lA55AKJMhkl
djpdd6sHE+JHe0fDj5/Kbpe8mBOKFA1joMorFCeSqE8U2MCNdYbJ7Qm0LCyd+pjM/XvjZga+W+dm
M8hdgPqwzGAzQdvexhWqTSd2WGPSHHz8LP6Shk1QO9BvAFIt6og4JgHDhw29aDnPeaLcQOW/qjgn
HSLjpKRin4F8aO3AWnDpeP2BkUex65bgH3sRIgqU1yZF4sooyZosUAPAIcVW0RUv0J7g1aQOThbs
Vcg3INM6IltZZnKhxt8Pln8bkqrYV7LaZbwRDBzUR9xyjdZOd5mr6NZagwUYEtWNpxvH0iiCsvTW
c1izHbdw5V3QGiu7mGy6FPkRKMN0Bx58sOFDE+tLvqbqPoGkruoWBQt9QSYMenezSQtf5WlFVT8Y
mwy+394XM64RDY9FVUDC6RyOWX31CzFcGtgjeKjaRWg1eXDCm4i91iQcMYy0n30f/UrBEm3gqy2e
II7jYixXdQVWyvI58WRR8cwmtNG0zkNHBDlQmnZ4jACgZKl/FxilWcR4tzFrkf5UjJtBNhmQjSc2
du8lVzB/epfiD3fMmplZTw1vPGs9aHs+k/VqZLBnd2JXihktYz4+HGee101o9lT8ccagBnz40JIo
iS2it++jVv0Ia3wW6kzZS3j7Ev+WeepV+L4gznDdN8VvofXzJiJ1VZbI/JRPKiRI/FbakFgIA4QT
i0LMIocrCr37kMKVpMFKNEyNWnF+aLQMyTKgTOl8mE0lhWVBRz/uppoMlxhKWWKg4ckRCNrGJieX
1C+nIxwOseJI9jHzIpORkq4ywotXBG5zLnF4RB/TYzoagqKFllc+WhsjHl0kFwCmiW56moexufdk
zoU9scldoy6DX+hb5oDoVobZpUqfN0WiPBpPjO/mRb0Ru3TZzMk6YM051UJj5QBGsS4bV/2qO3eV
/YCPHG6izv/r++e2mRbQJHe3IMmspBav4tmnsTdGX5YbyNo+0KVG/Ge7LQeYZXqehG8a1n7eC+3g
x64KDDlcic4ijLaxaNzlaCJyBL/CBMtYCIDJ6NYZn5DOnKEsSdPsRvjTp+eztOAuAlbB52VyNY7j
FfguqKChubdMU0LeJoSgSvIfTcOMGPMgMoLyjt6bo3PBnmvY42svuz22mr+GSYRUD/xuLQe6E8gq
dAjZsvjImuRNN7U/OLVAWcU8I8BMiAiyuxWl4bMo6A2C4buDJ/jUUxfdhysHyN6K0meww3VvyD2h
JFBnoLh6Ws4lIVRxLi2a2VncwtpyCfMpYMXFkfZrbE+TzajWLtTw4QwgvcZgyYn3NO3InHczZHP6
E5zhH6xp2KHBjWt1Lk+R5ehXO/KvhAOQmLZ81/M7Dxh0qWOpGcPEaNeg2FM4RTuWWASd9Ew2iZb9
Sbv+6nVKHYYOQU84O9OmsIpHVVUOGNKq3A2UipNdHIxq8A9G7iWB7AQlW15tXEBqO7qd0b5b1sc8
MU5pkrwQjHtVuThUs62vmsQwGW7Zz47Zf+JItdhsx7uau6Btk5sbIV4z/NLfyuytQHrLkUzXsXzR
jmrx03LQYjciXWqfcnBccYXRRUpi2srFcMojJiCSCOPVaLTPZY7VK2UbmHL1mpho7YtwuOEXm8nR
3kF/g6/tcauf8bggkQTRWfNH6KGUberPgUKFEFyGdLrONa2BLEH2oy/DZ23aFtVfGPAcE3AcCNKW
zVijjdfQPxxeJCOEMfVpCGB+22bm9KBI3nSJwFpVSwA2vaHvNZ0dBg17vYF0xci6yMeThZ+bMIPA
a+PwBWxQ+KLMZduYxwmPlgpfogl86GJkDtzlW2R32S0V3k7QvVy1DYOpcfkIlSLvT2ZH5k1RG855
0v133Yzal+8vQD2+mlCLzsYs5AsAFnMfJ0vKwnIPw23bF5lHASNg5/Z9j7gly1v0JSPE5R6RJvub
5YXB93fzchP5IhlTl1Lbf9+WJ61JHKcRrb4f7fs2ZQ+cKvrs8s//Gn1n59iobr+//f5i6K+REPnz
v+6AdyvuyGeTqVMErVUSwSWcT0Wj5OEjj0CVIb1dKGf3oUXND2OSxe/lDtXQNg+91Yt9hIDgf76D
bhX/2yP4hf/ZL78CGn7xH38FCh4LON5/uoOanX+ew/eT/A+P8O93+O8n2ZXTsFEjeYgsL/VT7Izv
1eg1HK7i7gyyBx+Jbsg3r+29A14HnUEBP+W9QbLgWHC85lq+9fUia/XScPv9U8+PCiJX+/hQDjbF
qjfkjPryQ2zJMl513RWeJ5hYx6M74kzt30ovtwanZ80lt4wAUfihKMGJUT840mFCR6uJHHvSo2ib
hPtoKrovwHevduo0n5lpM88Dbf/DKdErRXj9XzvbtpmPevELMWmsm5YmbgRdplukY+o6EumwcnpM
Z6Zwa6yJfU9Gqh6d+o42RK65/auO6vRcYkyDIslPfRTTF7ZE7K3Lt3Rl62tjWh8+mMRXGc79ky3F
/fs74abmbUySU1WQJDZLoQ55ZY1X4ATjNXMZ/KCdwBloOTmshOXG7y81rtmi6D50DgdvLKlxGX/Y
bu0fiIdj4J/J5sMZl6EGQWo3eszWjdn+1/ft/LFagO9uPlTL3Yx3gRLyQ1AXHlQjAQ7kfv3Pf9an
Wd7GiiK0K1wyc+IACSUQvaWl3Al9uNZqLPaALmkv+ItwriTXpZ9OBkqTth6hCCqEx23Z8+uSHwXA
05e5CSWhRKi1lmMIYECC1pJ8k/csjpM9FKf0T2sISNykXD/ghm4NGyBEnVf5EYHMpi946AhNry+y
fVlN0/MIhn+V2qDBSUDJKyRPKOBKrsbqPSLSZNWFAxQ+vKK6y+QKsrG5i2T9MUfhPw7P/0+2/5/I
9lgA/++4p93nr6r8N649d/8H9qRb/2ULw0QUaJu2jkUeMsA/sCfvvxzMNq5vA/kRNph6TCz/4toD
dDLw/lC54nPBBG3wcP/i2mvmf8GB0aEgeAbeVgeJyP8L7cm07H+3pGCRp93h8kH0ALs4tuv8H+gC
MGypGppio08O+hZK5ZnlTBpmfx0Pauyz06wexugP5zYxutUY50+IDZB5VmRdezUCBVqUc1DDzycH
ap1pkzgasERfwOkd6p68jxhHfW1HxtqYPrra1E+tRVh1YxLmEHZ1v/FDEj4M9EPA638XQ/HDTVtK
dJ+msDbQ8yZ6Foig+SN3mfUr2Ihb3wjHbVNSu5du454wP8xsc8MXgoCEIagfHxH7BDCUx4uZSy8w
LEY+FdVZ2A2XJCsAXvrj1iflMpgXKK1sBvqyU/VUuJaxjWJ7fOqVeG2SSCIJJUtYmyH4NY7A+N3p
Jnp7ZvuygeSSW9XfmlIhcsV1Ep52zZwY+fuQOocs7p8mn4rMhHGII8BfN/Nc7QamhJFdPGdW+5Ka
XNalYOvMQlMEA5c87f9pb3d+9l4zqR+m5Gbro01/y3ozoT5GdXYYegOqCZ37aVEVxRr7fuOovaO8
9NqlhIqauXmpIdTeLVTWtOw5ThEbfqJZ/5zL0nwo3Uyou51xi0uG/2cMz5M1LK+HxOvFULnzxI8R
5xkqqnENdtd7BUbI43Ikw7NfbVWksodu8/cTURyda01az6p4tJF2pF5Y5UPNNKhpMYh2aX6xp+gz
m+LfbmaLk1WHVz/iVEP+qSTRwMqpufP32KvE2SQVkNYMPdHsYLgsraPFuNaPifROEjcFhJL6G72d
1uPUE/FHbte28BRpUj7e+AHv0O+qaMUv1R4ixgXHGEXYZuy6dDNpTXaEWc67W78TRMlMhtNjk+li
E5KQiBKcWCnrMyrc9dy07lvP1bo1I6zjHap5Pp7F61AkMBqiDlCiFtV7ih8fuf4otlOPlKZjbIWn
V6yZfoA7HglzzDmii6xQKNINLRBd98eqhX7MBvupmotj6WJ5nHv+PqW36H7SKN3bwHhtEEJ2Qd7p
2Mv8DCy+Zc5uBLbeyU1jVpsk1JMzzJmg6PT+Aa0setGJYfGMdH7BwMsZEe+t7s9w5c0nKYobdfRP
v96woBBQ244e5Jp+E8MNfSrTiOTYyRCb1KpP0kziF2bb8QuRKYqzYG+sclfiOyLG55H3pb/Xx7MH
S3PVtghSp5jOLuLgB3KxDgmg5RDgWyQPui9HS/dmCFoQfQt48zIVvzV6u7caSOZtfu6Hzkdx9O44
EfjjDpWp7cDzKXv0buVQ7ioCvgqNnL+cZDunhOujaJ8xE5bBPH1VNTHek6b2g3lsqZVWDvOVYz7L
16m33WPWArD0apzAyDtn1Be0SIenJPQwiJj2BELxXvltd9AaCNlk2KIGAFrWpPRWeyQ+9NsMYrEM
xB20wNFO57hIyJroDI2PXSbmIw3YcFMrdWk5dwcDMZkjh+kLPQsavwh2tm3PYWlCKXXEP8DTi2a5
1bLngXRZkomjfQIIBf0+R09bzO5hYE4YMgRYJUuEOc2hP5oo/g5uV96S3P0QEplmmjHCUcu5q+Rq
3MRe+8OsLPOUSx3fXH2cpPbHzUoObejgUTwMu5qs4X0dD3fwPMVpQn5T+ei9uz5/82v8DVVbKz4n
a0G+0IOp0ypFJF8lvvXWo9jcEKyQ0jZspyDqoOYVdnVSc9FhTVta3DZhSaq9WKyCd8+u0ebaOVGJ
ZsnL4UykZuH2U4yiOHOf3LqKt1NCVlk06k+p7uhEoIgDQNg/JXJZz6Uh10lDkkbVvE9kFqD2qr5K
gjPJjWCraJV1hOMDtZce3d6lFVNZiX0H7mVMbXICMJEMWBPsLGt5UBk0SfEuPDv9mRM4MmJ4CXQ9
4xNu0iGsSlxl+jk0amc7qkjDe5RndOb8MJhQ7PDszzNwBmNBWmMzIaWkOnulzI+o6XvmmYoRp4yf
CtVeLQFvTWPJxYdj2wXyL77ENBA9ZEcbBt0vvDiKBmZDrrLJBBx+wvLP7++TTnfxJsySBrHDgSFW
H1OxSxP7r5T9XZ9qRo/gMdZD5P+OjIScNf2nEvKrA/J6iwXKEyGFv1YNIV8Y0Y+OhZoFqsWjw0ET
WAXafhd47GE+pVpLQ3TqlyzymngWI4Q0G3mf7Lb8QayYJ6edQBr76ZGpHb1VyDd7jzivoPe0LzHw
iWT9IKy61EtcnMZvkyjiJ6Bf1T422z+x0eBstOlalOplDgv7o4uSl7HV5nVoO/ZZVbiBRZT9JYmD
blRd7nFAeMc+45jtGAMWNjv+U1favO0yojG8QePtMkR46Nslgzwau7stJQzbynyLnK4KCP874IWc
g34U3c7MIPh4ColD6eAhzybrXPrugQQGQnszZpRMRjhPsXWNTAiQ64TOcWjndRbx6rWN/tfrnEOp
Gk50/SEUOIVsU4pDpJnboVT9xpxdZIjSoYndln+nTrYXRlwfVdueZtvUd/ZcoVgDqL8pTvCP6Ta2
NDOr0jpPBCwapFa8GF59tYwEjY7C0+ij9yVgtBhesrC+M2fXX/AzURSFiz0hG9dhP6d7FLm72uYi
i3v9lOc4bAbXqo4l4W0aorSd03UmzSgSEItq7FYe+VWbMP1wx7pYGUJP9mho0PpMJcd1ps47V0OU
zW+1EXtxqoU9zxbjjeAVK4johqf2Kqk5aDBrv/UaayBcJXCLtf40Nw1JQcK++DlHwgmJPhT5kZ9N
4dawmnEzA3UjhDTQc2g2WouQOM2MQ4gBPOiGQV+HHczhsOLMVxrZJVQSKbqLVlSmPWomR519Mbyh
6akOIfrUNPKmTTxxuPaiCUvX2L1kGAoA3LH3kbDCPjANR6Mg4tp2GQU05teAYIeGCsqbyZqADBX7
PO4R+7WefovIZp8Hdy3xY6zyln4+ft9hjQSyCITckVnokh8s4a0jUAkEbGukiq7RlzupOh5wUgub
mi9+/pyNsTqGpXGv6+5gT4ybw3S8Tc78cDnQbasZQryEjrwSqCKLPmG/0uyF/pNfoTb6dy/da7P5
089Exfqp3wmF/cP4iqOzaKH/SGxd3hydkpBtwYzcdUX5FsSVBwEkSnc5phJtdtTPlIHoZkxoXQIQ
Z1uwjEtBG3sj+yrFuMYn3TGnvTUYXK1JJzZtnU9bXvGjw7zpw5rjNoDonAcgqMsNq+0xFI29xaar
lVARXTO/N5pBzn0uzin+ldeWddaqrL2ZD9bvrPrLKSe5ipAMAGcig76ZXkvZJ0wgm3ErFvR2yzQE
+PAhTCp/q4UaAA29HA42q2nYps5m7ovmltO3WKZqncGiK9zefNWNk5Elc2CReABhKmxeJr97IyWx
eW09EjtnlVz0DA60XJPAcUpg1q/MrJJ3D2WlzqTOKzQ6iSOvXN/SV3eVApTny3Zra5zbMy7EwZzf
xzb8IoUD2lKPcIcntq4M+VrmwwVdMAoOnQK80oYXERbVMYHH5WCBJTViyIB+urtQkcXogUdE/JL/
7slAByx58Dmucz253Y0e5C+ZZaclBpYcUSQCoZkw07C9J2K+UKTeYLIZq7GuniayZPaiYVIxDhnd
1+y1bCJerIIgd4LB14ZXojwbPEGAS48cwVeXLNUYaZFwGDDHt/eesOuNmjq6wWVN2nNs0X/SWO/0
SrcuaJYVvhuywBxv3SubS9Xs2X9dnI6q7d4czf9tpCaiEuOlJySaKpTOD4kCRFEi5demH0x45h3N
zGkHKFr/scBNgMCbLIWIrWonueITqmlWZXKbzPYTizt+c9JXgchMly4iAJMaG+Nh+Atn0kdJOL3j
2IvBuOVkQ03uV5yhwhIUAsIJbZUugkrKsGnfmduRTReVQmryDiSVuzZpUg2DlqMTRCDb9fWBAOu3
xqmfU280fyd9fIuGztvZAp2dk4krmUmeHgJ6dJoPpfnEUCIrv2t6/yFlnX+YZT1vEAfOawINl2UZ
WBXmi1fYQneH7DPOTL0Z2B0RCVFh7uZZvhm1rV0lGYPY/jY9smJ8rUaDoCx98svQ2Y8aa6FHt3dT
xETkat14NHXSuku6R5vcRh4WNWezcmyCvGS600px8QGlST3JdzTomQ4RmLKUwKPHYuTk5UdYbWkg
ZBeyXd6sakk+5I0OZhIg0SRM23wU+D0nZOeeXc7XfHCf6sx5NxyPpARTjGA3id/Im+mMFEfbN35r
Bclzbs4MWaLms+0kuZJO9hh6xYwf+YOOhHOTeLV3bTPz3SLWAiujGWTNMqmOY3h9efeky0Idta6f
YVCMn/0sTrJB2eFYqgpstg7NGdtLWs3zoZ2mS2xkNR4mLKkAADekAG3GIZXH3jqjvhNbZoBvFO5I
q3A9nb1Fl5nGVrqeMsQ+BISH+Ndnd0NYs2AeG3VEjydbO6w/ND/s7zS0DQDSV4xU5GBM0cWsFzfH
nEysjt5sMmLUvas/tuqkT/Fh7BsmL8tNWDDCNQkvEeC9TJKqwxcEHKA1/PZSbudiDrdKxw5pRRbT
5xCvtT9PyY4UWcoGGFDE2dJ0dRVGNVMZJ84fxl2idgvsaArKJBRra9TqC4MPYipcvd+hCOW6C0Nx
IoyJNmHBsKhQFNbdCDylX6vSmY9WNaxVb5bHVKgLUy/zUMQvhVkYZ0Tg7yOWIuEuLn7YfnvEgMxg
/f4shnwJCBEHSy+nVzWNPyNFdxD6mjxIm4GMH2M+0CiDYwAaawKJJ+KGMQhmWZoep8y7VyHCZzuk
KVGVjzbtmqN59V0+HBi0GU/PRQ93ymqPBZseeah/rayFxtMg9M5ZFzAHcM61ZWXtFMIcpmVgF+zW
olmJ2c344wDy24vUfYA3UsfvL3of3uqhuJvJ3e5TPaBH0q38nsJzwKdbNvG9NjZ0N2mqKC95Ek7Z
b1psNitdotPCpkU4a4qmN4tpeuiVVgRG37q7XGfs7/8v9s4jOXal3a5T0QTwB7zplncki950ECQP
D5DwLhNIjF4LvE9x9TpSqK8Og+QxrGIVkJ/Ze20xP9u8kXfoA2YWsew73KvX6/qBAJFoK0t/WltN
i1Y78PCVLdMihTdfz8ba7Yiea4TD/siOielwi08bo3vld9GDSvq/VgNkNE6pUIuJx5oS5rXBq75q
zEYzVTdOlgw6JsTmD9Eon2Gn2NVmc3FpEgSRVvTML2HeWRV/x8kM/96bvBcipayjy9uAV4542TNZ
CM2mIw9mbWpRHOM63sKOsA6aDfgusPTFdMj3atEhFRUbcrd+QMZ+CMOJRTXTc6/jSisb83kRl9Yd
2fIVvIENWWDnOR5/eOzVnuymY8feu43L5tg7LflF2p82ccscb0oukW0Vj53Fnj7zCUkIvwcVvZce
GsuMRXHt+uXZa2fAmnU2M5hJqoMnsE03KrmzizMktRLRlKDUVuGNE9PC4IH4NNzopZmWNpA9znYy
7kJd31KYwURI5/WEvXEbFuWdTq27wFob5EHX7cxvPqDOnx3uN2J+4zGD7RqmR7dU7nYei+9qGL8A
hsQt5WCm87cgLIlx756CkHhH6fI62l1G4FHHDln74yVK8ZQmTRce1Ug00gxbKkdMumJemR94tXc9
sY2bLA+qfUkqSlusWIC/Qt1WtK+MQayJl85HyHP29Cugh0IQr5Or/rw8KoinEd5TmEm1umXfdRg7
XDVDWj6jR8t2QedEp26aTqIb/zp5nP9NbHadSGtG9JpxgThLWWqVkIaxbc0CtrcWp9QJ1+nQce6z
8RWlf9M0Y7vLO0R6dntrULgBJoF9BZ0mNX5EN4QMZoxwDXn12huedw+sfxuJ2iBd8G8w6L+cqjU4
FJqHCq3KJUSKofz5eajnq4xmc0u2JzIKmjvOuK2Xp1y8i9FoDH3MM4Cfe8F4169vyoa44Lj0P1x0
Cgfq4jqxrNegDvaZ+YBDaT5KMai1xGZ7xiKzU+hckJiM1h3C0c++eDT1swjbbWOhInAdLEzovDaO
au/RzD1XwdBdkwGOWsFydqWy6ZzJzLgI4Z0me3hMy2IjG9u4d9wtqruG23ZT0cGyhw/AtW5ov5Wv
iNGasI6CoUgytLuV6+eM1dCyt0KdCY6PtwJTGL2avOvY+EiX4JyIqnhbSHvXCfeuCu1lLrFhlMBa
OiX7OOP65xonpXkyEMkY8TkwsLz6CMSW7AOxnbC0QuWPxRLmzOAYwKj3iBqIXU7Hb7SfjhMovYOb
JjOCwvxvECtra073yqsRJal+p7VvPoSddZ6lvjIFKDaVY74m+CyRETXP1ti/ZXP7EwfV81wzo/ft
/qPMN5N29/jBk79xVsHNj7eEmxHaNi1SYhJ+GCt7yMcyd2cP0XAqLPnOwGAlgLLmjsqOZYSeIrSs
9zixzi2uOAQCb6U7yFU955hcu47CFhNtxmGYVSOSJpNc8UnfG+RcmRU/Drjleu7R2A1wCiBFEpoe
hkyiAK3O+8nkBiEVOhwvB4ZTMNipK46oSLvOFgnkuhfglMwo/CxtuZiRP+qfcmBaEyX9G2YCOkZ5
M9jTANWYvzjLYjeb0fsQk1JuldiUXUQ9QZTfJ559qCwzwyXNIBbzwt++b1CQ5xmJndGtauXPDMti
Iw3YfvTRd9FsPxuJaRwH/eUtYBp6wQCZUvTGIOdUlsmmM5U6Bpon7qX+KU80BvKM3Rxc+btRAxJs
6KtWhvmVju67LJGvDeE7MnoeA2kNU+l+x3nKLavi3zX6khrXLivE1iOLhXJAPiSy4/qKn8yu83cz
YyXfNPS+U+lNUkzyFvXMC28OEheS+D7uzHeQdFycJcx7X+FjtLke62Lv1dEpL3iTqEi/CORI6ziP
F2ITCmiki8W0Dsi3Iu2reRiEeyjGeZWSFyN7cw1NpyLqHPOpJ6+eQOmqYefiNP0cswqjTr7k6yR/
AbhXK8ABVB9DTgCQRRSY+BRyPqJwfO7d+o3F100T8mcxF9GqtBhVcmF/uAVBdUlGo6BrpttWuUyt
BNpYqu4gEHex5ARN4+wImypYwfTKmvie8fkSWj9vMAgEdO1q4TYYwVJFxh8eAmumcI9GPTHaVRdm
MAOVDsPUJnl2i+kHzROlsuT4Z4h0zIbhqiFrOR3fKB22DTFBY4bLL8ey7IZ60z61/UBj5RKaNdan
oX1wIkBeRl691W732fIW2FIs412IrJNMqtdo8n5wUqMxLKerSZW99UJY5K678abiLwl6J4aX3e2c
3CR+e7WWH2y6PPqx48e0hFZjqseKZibFSX5jsz6MeXZAnn5TEjWWZ8Q/TcXBr9xs13XY4O3hKqgn
8vyDRf6ptOydrugUed9eHZNCLyfHa46ZWyCFRAvPs2b4oAK8YVYO33pWl0rol3qaL1mR33GcvqQB
pDU7pvevWKTrR9Nw7l1vkdLXSCUn/dcqfiyNocixypOPiHbfUGbb+UB8VbvDjM9LaohxjRmB103v
SJuFiAFxbpS8xwlk5Y4DfCxxmcCJyb0pw5L9VX3fzMMtAw5N3DGOF5I/9nQF1spox8dUlkSkBkzQ
irdmIl7Kb6vn0OZ8w7l9isYuQzKJr7Il73RJnrNGDx6eVx4yu3gO3U1JAZA3i/mLXFN2pt9a9xXv
IWylaexvhLJeMHS4q2pkkMrESEdmvJNKUX0KkxcbQ+EK7eVW2It2eCaStuu8r6pnMpHlD0YCymtg
fQqDrT7lDrMeZeSn0UkfQgxsqcxh343mI/FX/EmttwV1TCZsBPybeXJf/Kbb86iffZc5FSK5RzTw
b4MjH5MAmWhBCFyCeRWbPTUET9dP5JcDBpp4ya+o6Mh3U481MeirXgWkHFak2sJG3JkmoO8oHG65
v842ukdLXnyNKa5BIJoF9zolaKKo/gSvYjBe4s66ahuHxpxzqqZ1sGnZJaDjOvOWO6cI0ig8MOCU
RHb4tfzDMOlCrlq6IqNg0tdy+J6bEQo2K9hKoLRdkmQJegEs8dEO7o+qMGXjBll13jFo0MCR9Jeu
nbI/+tGwrSpqRo9lBVixQ5kM65gAtlXp5c9aVpvQjJ8qG5MewEt8tMtGVK/r5ZaDt+w7LOzPArbe
WuUnr6aia9P2sXAkln3WxrkgdzIhEKtv9tYIaX0yEIYZengzZfidsCEMi6vyR3s1K/qDscFrb2eb
kIuv94ZHWUeboKxORpQTYKiji93nVxJLnLXdserrAoRbMPw2vVIvjgx+yko95qp81v6BugguYr/J
Bn2hqTMGhXwm5fSrGn8bA3GqHA5hrHx9ZL3UxfjoOPGTbfUgFhBxJ+nzYJcHM2reJqvGkznXq1CH
p+UvN6ToxaHx5ARYhTM8dWVcXIwuvrca3Oq2uEub5IsJyyM6D7H2xuKnSXit2ZUL3tiEAlVziA0d
C7Hj7R0REQtX7gP3MKQ2/sstQS7cx3kHskymNRREBBoSmoOH1yIN/G+pQAlElNsOiAkdMTGarGCP
FJ4SYIjxro8K+W4xX/P5STj5tQFXsKqwtq6AWLdMCbI7jY1lJaiNW5cdp7m33PDbsCJ8ghjFcJvq
lxZuQAAaLxJHPK3PiR+8EkZ/rJcZdpE/19niTkPXVzpopPTUrGdzYl9XfZQxtUta0zcNuJfpfK9Z
qx/B9Gxc+qbetAE0Ae9LQ/fA+dusvIx36tAOZ9Z1V6cuawZ8twMLCjPor2L0vvEsE+ZXIZlXxBP0
cmULsYlDTADTCA3t3fd4yMFEvmkb2y9ZhJTWivDYRYjoKU7GRmxQf7Q7qO9HlAMDmiADOqJdD2tN
b7nMOPwQUGCbcKfKJo6NIXua4/wCD+VghAPUA3YUhf/GTvGtUv0bxfOwF3V81B3v2hie5mzcW62T
cMPlN99ayY7p6dZpbPxiS8Q1m7G35MPBwoKnvTnQMgHa5/qK/UV8UPw1U/lVV2yI5pAk+Pex8i+D
oyXuWxAfrGpP7mKEYKBGX3ZMPfQQ9LWXJutuGR7cJLV3U1nfGSHCOUYsXNDnynHOOqt2dKDHnJsh
mVF3WvTXoooT7nuIs4fs1FQaISOOs1T/BPND3tRnp1c7T7XogKNtwoi5Sgq0o6O6r8oBB78zg8+x
0j/G1J2y1rjD9s4j6T4Yr3GzSJPnnqFlo5q9bMhin2PiuTSzXiYjaMZI6xuxFEGsqgoKXznIx4UP
TXCf3sZL8ZxUR9KTx8x8cUfxFVji76z7xzpg24A1mlKZ9WjQkIKKnGdde6i/i6KllKlXbo+fd2Rb
yJWexPmpA3aQyfGC1uqg3fYKc+1STT8qPubSu04ZxUmZPOMEWVJ4H0L2gAw2mcwTY80RS6mB2J5N
yK3sxRfRJd/wPRYP+01TVeoy2fUqr93+Cv/M3HuxXa7D2b2x/OEHLMW5M/0bFSC719yeg5VirbNh
z3ThZXgsSgKss2L8sIv6wtYOSA7/1+S/sot7SorzNBufjHaRQYwz6UTDVTLlrlXzRuY6NGdf7zU2
JZw2D13K3ItcBpsARdY4Lyb3u1lD9IIttEGJ8aEdNjrDeJrVEohax+9BhPDWjw8jqpxVpEl3nbzv
YYyw5I5nIXJn33Y4NtrynSqxxoyVFKumoVwxQqIprUrODJF2PQPapIo2WoslWl5uEgeFgqPeKNXb
Y8hTUrH36bYORsPxIDX/4+xwPxTJxUB32f1ptHUvvfwO09anVcSf4ZwynhWL+IfxfjMeiL8E5YAs
ecPAeY9NbeN73LNaHNWdNJq1afc70sFuCP75kQkhyR7YO2+RWBZhxx1a4OmNbvDuzZAlsS4QZ9tb
dFYqYC7kNNPBd73XxPtiNPbCUm3JTB7JtJV/oGXsKt7DwSSASrlqH2i2giJOd7Pu6IZUgeJ3urpS
r1XZKGYt04GQaL2JJJJcESytkQAMOQaUMuE9EeFw2zi0dJV6a695RIjaocYn3ClstqmU4IZ8SwLn
YP3h2Wl98mNQQ7BJ9oz+b5XnOfB5A2rzAt8N+avc6rBVA9cGNUWi9arp6BaM0d4HFffF2mPaEDhN
ewuqgStObCoXQX+FTW2DqEnt4eR8jfAZ7+w/qLx7GuLORdMenmIdpesCYOC+qffM0D5LMgcYSrss
sNZxb7urZswYopWwiLi6JcmqWRcQOeI5B62y56lBu9JGf5mc5auxRFhjGcT9mkvMZRP/yiYwaFpF
gpsXP3Ie3bVySVstcjBXVXYufYPxD2xN2GdfXswgBwrW0+jLa4lUYF3r5VhrBnq/KcXNqBMWgQbs
CH/r6eyOulCtShaL3EWqoHjzLW+P6XMg7hRTaI4ZzMKHPFxTx/+pM6wOzjBBWUC4A9oMmZJeTdny
Ji84ci/2WJ0rdNIrG+xm0c6bRGTXlkB1UIv7ZIipecy9YbCg9up6XjljvVcNhaKto9W79dAlzJjy
NQyyi9u7N6M3vhaCIj0W9GboTjLCz7nQY/Q+c8VEgTXdPZC5h4jlvlsO3eo1mpmC+BZeZUdepxAP
ND0UIS8Mt0z2TqGosTsT2zhj1kt8wVFP1tQ/RQ3hLm9tqB6qHKNLTTU3SW78Y6+3vQ2S5QUg3aWy
5kd8stMUsgZlqLWxnU2YUsZRFx4r5X4vtDcv5uAUdfvoB+pqGpZP7Ib5bo/6oxp0RV3Byq6Y74i0
+4lL5yWqUbjwbO0IdH9vv1pi3hXAyXdqkt1G886RtzA92bbXpbsnpfDOxPLAJm9PcjD8TG08VSAq
wtL7EKF29qW3yFJoNOAnoHl5Bcj4go8G/mKdPzA5xgDr7NCRRLvf+5+BPm+JTVdEXg9J6W8oUGAR
zg6kszHfdHEOmasj63q68bz2r0sZSnncnxkW8QLMwyN6lmBWJ814I1GYMPGLY/qGhq9EsGry+LMx
lp7B6+9z7XwoUVjHPmPnk9VcYoxvV9lS7zhUQnPo/XRt/JA732SPIZSjVFwVUXWQsUZ5af91tK3W
ndJiw26Rw1lxjjmIDhhevbSFQn5o18FqyJuTaRPh1szvRSQ54AqELCgOzA7XJW6vR5KHjna5GpyW
gK863omWNgx4AB07Wrle03Uz9yfiDc8i/65i8bFC4QzEnGT4hJzNlJw7/rl8HKlsGSduoclTODTx
d9q1H7U340ml6ar9WR54gKCKYm/fgUGPKlj7kbC4d7m+WuMBK3vcvT2ZtFEo+9Pv14aVXTymZ7qi
p3aj/o2K2D2hoCBgrbbT8TjSy3mQSmAD2OaGSpzwG1vjXzPGCyZVSh4MmKciH+aTlXOoW86JGGPI
bc2Cglm+XSWme1TiDR07YB+fHUUEMPTk9BQkHPopEo6WnsEMuSUJl+C6OR36LbKyTyOJgu0QlJGJ
NLaSp8grEVH6zpvGU7e2RqyTFgEzVaaK/Uj79PuMfj9kClq2yrMf4rrMQ2/Z22B5yv9+qLXzX18i
EWQyjGCd9OSRnJ/EM09q4RXg1F+7OuZev3z4/czpuCuNNdgXsMqecptTnKXtyQ5Uc/r3y4KTMe1B
7FL/Yl0fwyc4ijkw9Ik6IaeIXmAjqO/FrjHlS9Bne88BdpD37CLjYaTpoWU+pYBpoVhreBT99B2n
zJctxt/rYL6PZ4p1tpFjEO6lhp/WGe0pc1jo/37490vXNLODFQjaNsnEbRQ4eXqJ5ZmdGhfiqR2W
yiEZmo+RxmL7+73My6ljfv/g99P5dpqxhf/+GQrZ+vT73X+/FCSZrWFxPupaf0Y9eSF5Me5TUl/Z
C/GO++ez0Kehm7ouXoUFwnpp/aENQsY1JTUbzOWDuzwJ8i+Y4w+Q51pqbeARGYMytLqlG291Ga7d
Bk+tTt0fr2RKVFv5nTcBB27sqT51ywdfNPXJTm8ryBhewb7LRrkKQswaw1MbCObB+O1AHbVr4dWH
aRZfcWF+zyCsgBFMb4MR48P0YPVN6GnrFF9gMNMhEd2+EojHMOenL4nqHvLUyfDtlV/x3F26pIMj
OJzKvr8A+P6xlOxO1hBuizEfb+Mx2CU/uGtxZtp9xA9mIJYIXn0Pvm/Z+KwvKr7dThkj/3IPxLW6
TrmFzrpDPucSkAG+98tkQLKOOrz3LZiIFHobukk0IGF2VpHpPLEyVevjBAVqZ0CAX4U9U6NqbLfS
jntYyTOpTS4J9lGYtoeBASMpMsdQVSwFetnfsbjEKuLNLLdgJlnGnR26zXsdGTvCBUrI0Qx/6nBs
IThO+dUe5Wny9M7o+vAYspQDyofiwUiTbYytBWkvLC9p+M7RMjhJQEIah25mC9+XBeOUkJcAwaAf
1T5qHP0qna689B61ViCEYovhrnHomAyq3+JCuLcc7RKBsZTbMjCqW0yDWTxlE4SGgnD5wQYC2ZhP
iGqpXJ37scNnj5isWBpkfQy/uS60011gC/brksyIbcetmma8+mI4yGpsZoOb1l1zFmj92sJwjnmV
WBfDdo/BNJX0wcO4a/LwkuQBMiVAUn9Kh4op7etyZ8VZu016871zNPuABn+NWdj0jdNdUA+MMykv
OEOC+z7M3VsnW+YKbjA++QZ10tR5p6axTEYiLt83eu+P6iYGyJDnNm2CXCTI2g8uiD35nC9EYQys
YQv32FbzwQMc84gQU24db42z0T4jEIL97RHwloWPzkQTGE8kLUSw0oK5azcksqfHuuApGz4Ll9zA
SEPsyz15QDTlNqIDDYL7FrTBPgH47ynTvXhSHoFXelcEqyBjlSGPQY7sbvL34aB9piGJwL5XRJcK
ZRqLcGZSlp+mq8awv4veDK75yGhyNrJzPbPHSVBSMTBP7HvZzBvDDfJ9l+hk1/X8DZ/F66oedYcj
2j0CyavuJttsmZNTA6UyP0lWcU+kNtRb5RQMLgnMWKU6Jc9YyGFlpWa6i61YnH085wapL7dVll1l
nr79viewJoUbi2b2gAvyviqQO2dTXT5ZZf4CBsZD6F70G+ZC1coxxLc1ifZdVPWpzcv2LikL50QC
NhCqPAcbmdluv0kQNuyggvk7Yxx4JW3xYYzuFws7Qu5drI69nApej+LAjQOx8ujUm983mKqjc7M8
USyAuGbdDgU0wk0OBAdETOKfDK8KMSIk1p00DGY+JjK7hmV93WG3koRE3HgSqYaButIjFvAe3caL
McjdL9X+lwRrg4LaSFapl6rEJtzr5CEvkol7iFAHGxLLWtdRvCv6rNxXBiiqVmTO89AXFQMaqQ94
Zqyn3wcbL/oMgHn4fbFVLFdXbHOctLRqNdnFxwHJzxGWVv8n9DOq6iCsb1TtuQxQTBLDK8h7RT2e
UVIbN2PlPoel72OU4KuMfKWjI/rbuh8EGNQs2HoQdtZNHIWXoA+ilW8X+aWf1LWNnHMg+E5iuTM0
3r7b/P7I0ZHohVoomty4p10gaNv7tLe3MpdMBwYIcl4X3XXD1COqoF9gOlmffz9YSKf++U9m5vHb
ophjLDvZUdmYwyysihTeVnux4oZKMJRPmEwSoiqGbdQG1J2suF/GGjpWaNyo2U3OuoQs5Y/YCXIx
okPUVnoi15eQCVhPThU1D7YSn5qb2wLiz+VU32Y4pDPpoGkYw/6hSd+mRogLcnYoue7aJivsmMQt
ssGpQxwROhdn1OYFB84OG7lzqT0qYw0Q42aOmZhUI6AqZ7kY+5n5IEfKaUpDmqoeyFxXRv5GV+a1
xphhDz53Mu7UJES4t17ebbt+CCEiRTs8Tf0DS/qXvo1TKBkQy0OVfLNunC+8QqDB+bifmQIff2HT
ooM6Plq48v65iUWJe5MiGXjN7wPb1jsWG3LtGcD/3QoFniCoGFLET1oPeuuX5HXO4tBLM2VK4Hxn
9hjRIg4s94uu2TDqtM7uYDWbosu4I1jTxC9Y0XSQHPn7LcCZ0TWcqxcnLW9iEaUHKSjTPad2jt4Y
iX3fE/Ft5y0xjRwGsoBjzRP7GTp1V2ZOf58kTBl/n3zlqaNlc6SqZn5AfCduHXPYFKQwWJnZPsux
+SvR9dud7tfxlLhHp0qwD1gEd4y5t5tIK1wpNaQoMWiHXF026yBww2OusXrouso2ETAeBSD83fSI
JJFxf2shMFuNWBDv1Oh8R5arjlFbRne2Usx4PbSei4wKn9dGFHdJHQ7f/RKOoQGOPqZ9We6Jiv5J
ERAiwIN+3LSt3NuNpA5JGUOCaXCeJeYDf2CFmA51em2LHi1TnPh7V+n+ZtLO44RLIily/eb0Wuwc
w3T36G6pfNzkxQCD3Sb5eCV34onALnsHXWa4hG0dHX5///5EnJ3n0t0suOVIc8H/Hr0hcVY75U7B
wR1QK8rIezSHdr6rrDq82An/KBr4aTr3/INwlkII8fK9A+XoFDskFrjOvE0zzjFEn7dhkQfffWD8
afY44/K3RAFNbgaMzarLahIYwvxOIWeyMIceRsNvd9m89MBohkHnMBGzLP/I+4Y5LAwnbEG0rCYh
w0duj+qs0XCupKePvj/m9yhoEMoUY7gZEFAz8k1P7syVMxRBCgAgUrcm5dqFG3h+Em34+ftVB9Jg
J8KkuhmD4SSdRmxbaw422JaCa9abPScdQKvRTz4r17Q/NZ+M0A1/P0mMMgCEYZhULgRZ2v7wxuBg
2I09QnZOyCWPPaZDUhha//3McIsLb2u1b1tw5UZQ2zexqasdYBZnG2PjZ54Eh6cAM3GagmC6EVnB
CquFL1gHQh58xxW7HNndYZqebBQIp7hlASOcFLdr2b1Wfv0Z0KZ2g2c9+QrMx29DOfZmhyoYF8Os
7ZL3T/M325ptET90pecyAPfUaRrrlRiD8sUL2QDMLLqkaYs34MLozdnlGQgzuxqARlwlxq7P2azq
1rS3jHTk7RxzDVsDhoTKnNJ4jYQeaENd/Iw52zCCn0yEdnyWmOq19phdzFMz7D1uaAQXDfuqHaMN
dA5MkssZknG1cflCFUPaxGg8HPI9ZCpUxfWuQlV0G4f4XTpgIl9G2lxm+OcvlisDwhGIHTYnmL2F
0h9OcDGbYXxPoyLe9w3w8DnKPyBUyBd2Ew/GOPkfi2E4kMFrB7LjhZkWpFyj/QQOX+4EhKQ7opOQ
DUxe+W0IhGluQKmdGc9dwcgH1bO6tfFH+H4uT6XXmluEUP7HODJfT8oXjN43tYkF0M2a5hLaYXLN
sYyyywqth0ST1e3MeivlYH1ro+A0mSjhUDW+yaWOQ8Rwz3bgA6cMGKNOW49IltKNkaC91hTN52T5
AwGy4NiZ+NEhqKrd7Jl0tqg/VoocnQMPEMYFUwFmDC7msPjO7RmFxeSQbLVoAtoayzlT/FcbpvjZ
XtfWp29tC9O2nhRy24gwid3vtcKIFR4M/Y+/4FMUofI436gwlBG+inzq773eeUdgmH5Ua6PO1Nsg
MB8lWu4SsBBv3UQIIwv94FC7sARiW9wgMv7we9v/4zm8dboiek+T6X22STnp6vGO/ZR5qOapOjqm
aew8ydaAaUaz9cyxelQxukQ/g8/L9ZLsjZHTwwBz/5C3xmWuXIbTeTU+AWu2mUlXIahD8yOkldi3
NvL6qZZi08eQcv04cxjDJO2um+Cc22n3ii7J2RhljA6PM2xdCfwInK6PSShuhNvP+3+OME6Ps+/d
SBNMQSPrT0aC9obhpz5Iz4oYJXb+jc+gZ98iJ+YtVsEC64N3Vgj3eTBOvGgj9M0E8Js18sp5xWic
fg3Y/9+o/n8xqoP/+j851R/JAkn/x6P88/nf/Oq//+ofw7rj/Sdyg8AiCc6JAhcX+v8yrNvufyyP
8z+yAt+00fH/a1i37P/YNvGkEXxRy8NETmDjfxnWnf+4oev5pmkBZodjYof/L351d/nx/y0ekx/r
EYcKksrxIOH9xgj/bym5aCQF4zz5QpsVO4+ga4v4rplyJuE5lAQH22ISRQXRYZlJJG00Max9nTH6
gbMbBfZHMXThe6ZSzcIgbbX/3Xt2JDDDdKqHAdRTHVtp3qU3mSDbdWPGk5tC2yySCnFkWOAnwanp
tcNfqrTBeK86FzgJ6wN0lT1IOhAS2DJcVIyM4bk0ESmSf4ASxk5xs/Q3Nuq9dt3lSk1AbgBe8LhD
3bAZqBzknTHEimZfYqK9iIjUuqcut0M8DCpk0hugasIoMKQj86i2WKz3vUsNUvvUFCwZtdFAEmrt
keAvw9aC9py1QrcZTPb6yMTwoX05oVsR7T45bNDpRvZ+Asns6NoGdl4vaoz0c1J0l8hYCnu8zb14
FIzAoYghmouNsBEPbuchvLaxHribJrMQa5v1ko3Xt0J6O5NtVnJb9PY4bLpigOJFTAqwtVMRNnh/
VrbtGn86mRBSZPkqItASUYENbCo0Jc0BerCLrEOZnGyvCxEGU0i2DzJ0uuTi5ElGl67Gwr8TbCyK
G8Tg0ddUxW6A0nFM0gfLbzQedZyI5lfez5rADRJVkkMQ2NFwqNBHsQ8k2KC+SYUf8dAguTRoXoOn
3B/E1k7KfNwkdq2ftS0juqlZMUnMCb8A7R03oItyQFbPdajYfvUEX3I+ZrbCEIT5kEV46xOpHSNc
HnYYXUS5gcMWjDviFhB/C4yVj4DXGlQdIRI0DLRj1FwLdrzTHSMhs7mw/g7YcxhZV29Jz2sNZgsl
pVkCmfhptFuBjj+k70dNkLMFGxTl3bqNyj46+yEa+duECUSwHgzRIUXta27DMgld9EOCtY9YhZzN
9UME7Vhfw5gZ05eRGwLJYayINzLbSplX7t1ecZ/HvhuQJMf5mDCrGeNqTQPeIKQZWPzijolhY1fH
pE5zpGM2Bkm2b+USmrQtx9TC2KWsLhD3+CJ7n5FXXmHgL+H2VtneSbLyIeEVL7+aykDJKmoQZfiV
eDCUeD5naridA9hYC8vSQktSJhiw/3asLxd50Di3A0S8VMVMnkMDUzHOZF9j9GbVxM7yuUYH0cV7
RO1jR4iZP+CEqRXPepdHkZ1e+iS1BfFNHcSd5hYEJs/RQiWVx/vK/oXs+NYSLMsQGkkhPsnGuh0J
WtH4r9NSkSkR0+g03hwYDizTOTIug/SbYJVyK8v8g3ZMCVOOXdFkoLsMeFaXIeYEP6cMcGk+M2Zp
+R/D4e6ChDtPfN5rmR/U4qOzR1HeW44TqG+l4ra+N4kHoLBFSeoe0cv6zUbGhtQry2/dYW86Bsmr
vuOQp2mQxtMgLYhtgGPAwgtUrWimuJQ5m8fRJGRlEMARBokNGP0tAtYqs4YH/PAJNLM6NZj19OFI
dCPLDH1bRbmvN2OOKQjtiZ4+pSKalkQbQhcsthoPnnS94hC6qeIeW+SZ/WZbEp13Wjmpd5bhxEJg
qO1+gJZKNYIukxQEvjUaCDiYGIQOxHJ7we+j2DbZnavJf6n6ie0v8tCaFa7pGc0H/Ots+OwsuM0M
j83I2+WIBMsdQ9jAuppycp1bEu99arMMts8Oati46prRi3btwEjyhIou/Amt0LCQPNfx/EwKJulb
CSm17f9k7zyWJEeyLPtFKAFRQIGtwbg5Mafh7htIOAMnCqrA189Bzox09aZbet+bkJLKzHBigOoj
954LOwfD99FGTqN3uptK9yBj5Bnf88Ds+y4f8a7fwYDsPqIaLwphgdYsMYKryjqRr6CtbWTUsgx5
wqFBlOy76x2r1wYuFKpzhHC0XPYHM2gkLk3Fj8hsPG46VsodWvLa5JzYmwkPeUj9PLWr8zyjPiP4
DRHcHDvjWYlpAplb9GLejgBgURdLznpifYNlumkQDwK88xp6Vj9K2+5egTlj+e20drYfvd7z7iFW
RAb6D69aQRCaZmAwZnjRjinr8RizwEFlPTLTO/V2IdSJGIBSnCX0o12q04S8uBL5HEPg9g3F4vjW
RI6FwMueEA/AyEV8lk4FCJkC4BDodYIXs9DJK6WO2uNu3hHNu0YAjbbZ7aNC599F5PbWfSMVL15W
ahI9BiDZGWk5BsqFEj+eu+PL2+MnHS7kPUN99uPUDd/IJ2y0P7JyYOHPeLNucVNkUCf4afNDZphz
tqubQZAHPSsCFCczsx4xQaQ5lqqk/JMjc8NvVhmNtYatgPd3WFRVR3bfiSK2tKJfaAkem09E19QI
slkNNntDigT1AXySHjqFX6od8OiyBgCyciOMlGOfcFxlpKRCzlV/i61/ti+mWPLoo2XBYf4VVkRi
mZYQudj2aiSoukARs83coUfROxlLs0NLPkwws7pI7dpuWrC4LtKutrVUdbH3aMvcuyGYS7bjhQDG
0CxJwmSkKJf2mDHwCkITV0jLys4YTHYEfqnPU52b6tDHsp6O88LtgtXPAg3L7rLvd1OHY2SL7tQT
6LwFKSlzVTvRj4r7QG7ZMpiMNNqFOaYneS2PVizUt1vNUuN9H8GCD6Dt5H7m+heHOeGG2Y9xXLn/
TRj7PzXdv0eiC1f4Nheg7wsBxGStLpt/q/mMPgUcV0liB3jfmj9Z4Rc44RC7clGlkVsXT64h3f40
lmueGSrZjuLK+afSMpS9RNGh1BOcHKBYLkrX/+00yJzr5/+m07BMSFL/BROLYPqfv/8OxfrnP/i/
TYYh/8XqzoQ87Qem53tgQv9/l8GM8F/m+lHThdiBZwmbhub/cbFoMzx6CzhzwgQv7Yr/4GLJf1mB
Q2PATWfanmU7/6MuwwvEf2ozXFbAfBE6GSlMXzim5fznR25g7GSj79plpsOgwQ6+CHjE9waXIkQo
7UCJXFzSRn0Udsa1nvPmOFZoKumr4R+NzoPRxEAxsvxmydnLTpH9GLMA3rOP/AuFixWe4i1kshj6
xW+skZgSXvZkJfVbPQLkiOryUWJX2PhIGBWUVF/nMPrbFwY4z/X4l7k6uBLVnXSFodxqwb+jYd+x
4juLhlTonhDkof4dbRLDfBMht8ADO5jQgSrkUFHLqtPPwdaiMwHkENWo0TSpXPij7DQi87R5KWcT
sYgLRncCrm957aHzmgQhzTDRJ2i96bP4yfPVPUNv4zS5/WuRtQ8Oq8jr3KeMYNI4PiBMQdT5lM7B
/QKeY2u40SvV9zVRzxj9f2OnOavUiul3HJJQloTVmGM/FVA9nDhFR05SkyT7OkOndJt4GEJgmPho
ZD9Ea324/VnE/NBLnPhbBtv8yA6LjSk5xRYiyiGK9o0mjcEIUN/Sq13i0n6dVQZnAnz9FWQpDNYg
P0amtxWjn59tLf4K1ihIVYH3tS9lFyGocb/xh4lAMGmyouWwYOKp/GPslC2RRPrWkfk9Oj14LgoT
yJD5Z7cfSGuhs5RnJBuIxMd+h/j3u5gbRJOlpppNsvFY/gNDz92HxDVJzGK8XjXufOE6f7bs5Juo
Zz6uKG3eLNjVys9uJ1LCMPCiTR8xxNE1km5oZ2V8ADVs3eYysaj7/Y/F9MQdN+ASLv6ILD1Ltty4
q3b7EBnJuNVF/TpO7gdqe/fgz+QgmGjwa1MecfCBRnCtCHW4dTNRKSqAJU+kHePRL9joNmZ+sDSz
KKOy3gL23ugNinHTsVJDUzklaCPM/kqG0wveXHEyZyRiWgy/ToCrJeqG5DbBi8QP2DqEhrKhCKUh
c4jYPs6+SZ0bHTXbqvbNAzrzENgSm7PZPLkej1K3ci79xE6e+xznLLhYZ3TvzAnys+q5xqMA1Z2/
rjJ8clc7GRVbi34N9ZMmITtxYVsD59522LFJXVXolnL9rcyeN/wa10SYeLpZjrYiFYaHI8BhSPRG
E5zLdIJkfIgsz/5SGITCOfsiyrTk3+8ZCg7uwSAm+Iy3G81x9C0gCxx1ZmEpRX8fmDHvfmvaJxsB
0ybnczxPZv2eWBKfgOu1u2mxpqtlkmpr4ZnXHt+iNeQXci/cvdusFbNknJfRI4l+3HZgxDZyjO/Q
YTRhMVCvkzJ9stjl5HmDEMRmx1IGCkYS+AJei9TQr8nS4oshmoZQM5K+c+c5owXdi26AZmfgobef
7QBs/YCDp03nWxk0T+OM/h+5qhFmo4Hoa1svSLUHH1Y4mRU9Car2YTBLTONiYsfgK4XuHxPW6phO
ZfnVsK5nhmwRPJyw3SxrqHB+xvcxTIgoaxgTfOjvvT0gqWDtE2ax+S67OeE5M9NTmlCszZe0WN+e
Hj2R7cmnqbEucrhrGuelJA8dKhMJJH1Yli6/WBls6ya4kYMzAYkhVJUO4EUaNvHTxjZZIExj+NGn
acHjkOnY28n2q6M12JB5GZ8Nzz2D9IaSBzwTw0NCQNIC2F823148XcsmME5x+5Fb+tgI3OOw0eud
t8I84wT7vVGy/Rmkv2ydDosIvnkEAgaWS8Lq0tz+m/pYCXHEdSHn9NXuiink1DjnQ8qeci1kAV/v
oNxRIYMJ2cICoOKV6lxPMMHrARxLNUIf0pg/So194pKQ8HunG+u5H7sfRBCvHDjRlu8yfmgIPjOW
ONgGSn/PvkLRK8fdp13hnModvtm8yW4sgwB7YdzrCUNmXOPRWfVGiCz0wPM6O5gVPPFM6CDkqX4j
CFskGS/aI+Ymqnmka8huhbfcwVk8LWzUKzvNdg7rWlFHZ3MWPLTENJc9oumB3+UwpXfKjT9ajyuG
3ERCutg6rrsHtj/3RtGcA8e5KRd1LTP1YprybiApazDT+wwF3Ca3g2sxAKKaJvvegMKYlpxxBpJb
Rn5m9KAgE/F0Vod8RlnqJg1De3Wd5/LeyaKP3uL2Xf8HU6Z3luBlKO3XDrv8pvPI4YvVS0y2ohy6
F2NihwIa7ETb9NBAp2JHaJhEQBQXA+rXHu3C6kxars22cbQO+ePbbkCOg8BcD75jmixg872c9SGr
SyLxfvDCnqa+QUGAqoae5DrYE8CoKPiT1xBaOzN9pFE8oJLf5OxU8PTlcNoDlkN+3j9BLtz0Kb6u
Cka3VTOXqw/4dW9Y7WZhZC2vRJxivZ+zMB2vVlJVIXMtLP8iOzIbfRaOdwOqey9Hmeym2X5gXJPt
2HFW8DWglctJ/k1N+0U4zXz0cvdqLv4G/EJ/ZwxkSww9x4hSkKwXHiJRw8AWq2s3OvYO6wbWAqWY
761lQEEc9NkGaxkNYu3tjIjXuE4jtOXp+Fonc4fMUr3RoOwX1TCbcaqPqbaHG5tQhqgtq31nY6OO
ixW4zfyPs998bFaORIkhiIM8zKvoJgv+Gov7Wy+oZSldZ0I2ijezwBvbyOLTEt5XMQ9OWPTyBy30
VxGXR+Sz8cYaRtLCA/JiO0IMWQbPhR3vJsFyayZVHFEJEyTLYueHrIJOtcZogYC1fE3b/kYp/mnr
Vn8yitFty95ImZqCQ9r3QEHN7dLVTxGN9JFG8jVH0x/kBWsNizGolQ/WdmraU60lx1uvHnqvePEw
VxDZ4L8gdvi7WjTHgCCSxZ2aB9SHB0ELjJtNGgd/uBfWfNtBVsXInXbAivLorAOIcjEpeflAssSA
3UkD3G6SG7caX/vq21/h+kNh/po5261cc6SOJOUN8WM3Ye3zqjtuWDxOsHVS3/tS0Qd6f4OElnad
DI5qL6eB45LZc/+pDPKCbHXDii86oB04iEwyZKveIpf8pdbwK2qkksKG0ba/lMWhXqxwAoVJBoFk
BxxcRUOgiS8XEDIdKcb5Is7YPErGYj0gP/+cIXYOoeSpbeHHAwQmofZ9ZR4SLOB94mfXdWK49FnK
RzXzEqbDh7BuA9K9Xv1YHJLIri7xgjfC81bGmYGhiS9EcIXm6MbaeSRi1N54mv+fOdvjQC5ykFnj
MSN/HPyLQ/ve1e+OIse9i+18m7tlBQTFsKiBjVti3TZCtL+NF/zQc/P991ffdca9brFNtIx9OiUd
TH7eRvTiOCHSw4Xuz3wc2a63Y/atLqgXv/thEo96ZXwY25xR/BAHZ8GEvE3l1hcpD7I0kb1bfHIl
MJj4J+fq3ZEnh1J/IeAo4nz0VIwE2SNRJXCmnyFvC+KCjJtWwMUxUXueWP5/JMM6E20gcBgixyuK
Em/ohbyPqoW6iKJtEPmjOZCumGZns5zmfYLPd8wR3dNG3xFx6u1byTS8smV7SKN8L8jJ2yC4ckLP
7X1GRuoXasy3XcohZK+4qzL3lkiSOUxaVJqei9mjr9yjqMRWg7Kfi1dG74SA+Ycui8CFqB50xaKZ
kcQjk0CTq2Dq+e+an7xduY/dGqme1QydGafkbv/CvvFmCaZPbXkPsjOe4hJK0hcOiftBvDd6OVVm
6ZM+TYfmr45jM/phwo//scXEEJjiiev+VxIR0Ubu3omQxTLS2xNAwK9GswzPXQ1z1jB3RLu+uTVB
mF3b14wkO+qTlQ1qT903KbgjujMkZiU77iUmT0fVZXTurelhNgZ+DaO4KXRwSf3IPdfGQJEujZ3P
/jwrh6szGguLZwg3XspQUxDuMMTGi8v6tVM5Zy2ZTZjkCPbmsBplvKMl/ksCCwVS99UG6JIVek4s
gUckERTF+n3C4EuGyvCJEdXZlTxWpOFA/iV8GZbhRk0AK7w61ALlNIkqRs5PbH5BY75ZCqyqbvRW
+9BNujY42h2PEguVMG/n+6lvF64G5NVzn7Fv5u5oegOlqHunRwz+IAvIF1yM587nN5U1KOuKCR9Y
5L6nC4sZovgeW6u66yX5awSyCpz6RjLRbt7V9nQldQYK9K+tStxwC06rIv5Lh/c3i56tYIwJ4AR4
STEMZO/C43m2lHdmBYSp0vY+evhEegFLq6RFOmtUPU8iQ4RbP/a5vAbN5GwDU53qoOX31OahQL8Q
lpHd7TSivkmaqDILfzPL4pSWsBnLecGDsfS4q5Zfqw5gHqZHCh57C0ofdyZmv9Z7JbjsopO43iiE
w6KY8A6PP9p9netPjcJ+9dbdga5Czri8zBgLJ2Hjo3OpuTatZ9AC5m+6HEwME/E9vhK1m3t1rHRG
MmlLsUqJueQdhp7mk5bXxsy6XOoId05E5cUKFgLqTivnp89x++TS2tRliQWvpXBJu2Psfcm4POEZ
whFtvBL/mxyn1bhtPWuXfjTOmhcb63KQBPOhggTVuLTTaJ5pMGDY9Em6D5xCUKhsEhvXkmmQKyBc
PmicO9JQDXuJ57Sy/xjVQoyy2iYm+T7VGP8VPhSlJHporfqJXdC97toXux4IsxXl20AUQyjF+GqO
9u1kx6cxGN+RghZflDp/1ZLuF879bc0jvscVvs6pwdQgaHpFA+zdaRk/oalJWZRA1esEKYKRlr/2
RNKunZ+iBQirF82w6OZahNIlRn5Ooi9ARtCNHU4e2DhI7extEBj3U2qDlpH2XV4gkI+6gJ5OF3wN
qMC4e1ctKHdFGsC7FeDJ/8HHVISxbRCccEVlas+AownpTePdHBMKs2q9QTLB+VAYOPymBYgctec0
muBaFICUHT9eLoDztm5BLrLXrmlyRB8fEhnRvboEBVTN6JwJU2CyzifaOakHFGpjAvveE9iKvpow
rVQ2R09CWjHJdrZlDY2VIpoFJGOjtH8AsT1fLBID8NcfraJxd3YzYTcylt8JtdWpEiBPHNkFG8UD
PbgjHSxMJo9BsKDSP4F22wZUYTXzN27bigcUrno3PPhV/6hMFihLn5yY8b+Y7OKx0kVsN3A9jkp9
eUGzcLo4zk64MRDXmSvIcEkqcrMRARbLLNHctmN1M0qPZAt/2JNZkofSwm1Juga2N4yEYGhZbNqi
OnqpfExJQmLGRUYZEYf0IM3Jybm0Iy+4jw3sTVZZPQCMYFnr5t95W3K7TzQ27D8pqkf/Icaf13XW
fWtDOqrnJ+6DvZfM+QH+Hpt2O8Kk7KRHx3ZZlSqKJLJM61Yh5TTfA00n6WMpG3iNXDnOOFPJjSuH
6MZioXQ20yUs4479pVAEU7Xl+0B1fKqqB/QO8q7NXAZhUx7RbuX32F6R79ate9BIqeZ3P67V/Wjv
0FjggWuiDykoUU2CdreVS5DHgjYe4/nwlns4z+s4ufOTL3s4FXIyw5njrOQGxqduPiNiAKY2kL7k
y6jcxwOXJXwdkekCRjo8l4W8aTR3hosCUZhAzAmVJi8R4nH6d2rT+k3b7NK2jWrraylNuv8eHyeA
PUZhA82yOg1lAkaH/En+1hUFHaXGXinYlKmaPtdQeWFMM66Bpdn60e9QrhA43vcQ+dUja+OjHjRy
39UDYqA3E6jZRUEiMHcu1KnsJZpJj+a5gdZUQ63pzA+FaC5DwB+nhNFCFl7wiZdDzSlX7FjJ1EfD
qf5Y7S0Qn+scLotqmYsxHs3nF+I1fvGeiF0/Jq/V1omnaFswnj0sdFMFu7S95OcN6R1ucsdBSGVk
+1qIBzk6byWtjzGPPuZR+YbfGyJpMWyEH+ut1fLrV/3L6GEzCGqiuBVcB9u4R3mb7wG2+5sy80sm
FuNTmzMntQYr9Bh7An4xL2Y7qY2rqkPhBwSUYgbaWH39PHdDcBAl+91AuuO2l9ZTqgDPVHP1E9n9
Z9dC1Wqb5J2OJ/QAF8FWT3ZEv3KimLz9zBnDNqZV052zMVmb6gY/Yz0RCS/K6U6o9Oi78J3RQ0yh
nHlfJSvSfZZHBD/1+jmx6t9yRHWbY5aMquzHdugL4m3FEnibWlQzrKIjSIjMkzJxXyKOhcqDD6cS
txC9oVJYq8M8Di7IaUYue3AOTrkcaS0+u6W7ZnkJtX2ryXU5JuJVziiwExG6skXJ6Q1nLxcEP2F7
QeqaDltYv3LP1vgAq5HEU3FlIA1S364eXXM45SXUlsxhfw3PioI1BsHBlZOvNtqJhBrWupH9lBjp
UcyjCf48fzdswqIBDpp7UcVgbJ6CrvGPeHvUzgAQZPFAo0kKl0G/sc1/nMgea0eTszlJvxaxkDNr
MAWrWUNSYLAY7aLyfZxxyYD6oDDuLyroedEFo+Clsq4t3iboPt8Iah9Hl5RT6Cl4BIuMGFlq/bbN
/I2bN5cSaGTLO7QN2AjuM6tbtml+JXabYENkrOhRGWhF0EMi5MqtPZJ+jlfMyd0VHVLsQMQSy91z
XqLwYWg8ra5s6oZFKM0ktTsH6Bw3YzLEB5Wa6ph72Xfefzupi7YkCwAIdiMeTP2YAeG7gQhxWhDE
htLDXJ9M8reIO7gFSCe2YhVzJozPqXikWpkslxiZezFArISg+sZSEquRRaab1Rh7cpS3nh45vfMM
NmsSyzMxHiOGKhI6trQ+FYV7h+03m/w7DqZVS28DUss7QTPLH45LllzEAjS01Sou4Dqx9z3c1HVM
eu3L4EKBHcA1KNotKH6IY4bBdCRycPJQ28XeVO6Y/gwhdfXJbiEFuTnQNwe62VgQEDsMaXSjMkYU
S3/VyturlFhwvwQ+nQ9A+8arOwfXwHt2JyDLq/qKEISUgPX+pRjTW2SlaHWJAop0ZB4W2zngr7Og
WmIF2CUBKk/fWHb5gG7eJ2TD9f1HmwCOg45j4gW97nmw5gt4M8KDBbUa4HbE3YVxQKyLuQYklWTC
bdr+g7F8cyeeseAXoXarc4u+hV8zRYOR3iO4R9UexDlaG8JJfPVoOznL1+aj5GVhFnY/KVhSMNMY
vnfVnxryFZrbTSvmC4DgkIyPvek1CJt4s4N6+SyJA900gDIrA9UDZdHOtYlAwg8R6+a3M6IiHCSZ
IIKzqA7igBfSwXTggeWjO6DYsyE7ZeVeN1guJwzPYz6Im6mf36PoybUjLC7Ia9ClmL95UP8NgKdv
lbMmJljcARkKY6pkuCZ/VIy8R0/xwSVUmjSBjWIwuTH74DaIuEh03QBezCFyWCTfohXq9vmspg1q
HHHvEw+I2ZYtS7ay+r3qFldHHBLywZGsYozqxaMw2wdvhcoa/K6H3tgXE9dS3MecEWphH6WZ6DUR
xAjjJnAfxt5ujuiQwpbxuDM2t4GZetspQ27jqOdosAH2t/bBI5xj0wgzQWWP1VxTmY0al37/M0yX
NveXGzXCkCkIsMXw+iey5zvi6fIN4/ncTOVLMaw10XhKdKThRXQpKNyKZJr+GsiZU1T+QTrYm48L
6pqtZ1cPekTSUcfIZocYNddicVsOCTsOWjEj/1OqDMYtt7iTgxq2FWi9EmHgQKDgYh0GSVyMLp4C
h4nHLATq7/7OSdNqW+noSnbEYw6lnQls/1MiU9k6zTTsEHjssbcw95PPTLwOqAPuLdJ7nZwoEIPJ
IJboHujbBAbC7f82vXcsdkmvgRwOMBk0Msxw7uRpiBmUjQP7v4Y6T7Sg5afm2A/Bm+3KWzFnd4qt
HiECN659TgX44JTLSze8CqAoCBXqH4yKUitrl1eYdRy7977wngxn+i2i7qsenPS2t9yPWtH24ec8
iggrBMzuI4vXHW7+1UKJAZy1w13PRnavBPwd67Xq+680U8vJN713LTlTOpqPHW7KY8Qh0NER70il
uRhku4UO0I/a92J84f6P2QkCZAjjDN14uEd8/hgU2EG7oH00xWu1ZBxDYjmBlWIq0pgLn1JaXhiJ
ddtqLp5bWd/qYPnDhpRdh06eYi9jUTMpK9QZz1AS3URrkBB7HFrL4sM22E9VwZ0JsFPEzPgC3T/6
6AzX/GodCom+kbERZwvIzhC9Sh82/lCefdMcN16T85TYJvvTtAUN5ddgt9KViiX5XNyKFGsH6JfR
2dgXQbRvxAYN4vciJ0KYhmQFoBNyVpMhLNkqOLz221GB+MCz2TMFh9+XR7fYsOeQGPibEVoa6jav
PLjJe9QYzs6PEvOQifzHdVaqgZ8+wbqZT2Nb5ZdyDWIfFERNw3iqGw31AnPg5GRbhTupMkoq1Wq8
reSt3cyfwFWbcHXS8b7YvC/a+SjH+tnI8YE45YVS5alqkvTIpURITxJ814TTWqkHpYzRG2sMn3rD
2enR/qiMDB16El8tRskJsAJS5JwDGxi4IstFOx7DjDFtw6wq79LWvCR9WofOXQU8ZGyCdGuxd+h6
6EYmGzTmqqaZnn1mMqR8v4wcYT3kJ7ptEnKRd6HK2fWufm0lQyZ0VdupRNWLIOo0Nbg8oi3wgaMH
cOiuLczPZgJujn74uTcqPiS3eI3i/o/9bDhrMtFKnjXmG5JFIItVS38YedSXXN66nnrsmppMIvZu
rj2dZSYfmYELuMzw1CFGwOKMHIzioZr0D0yXT1wN3PWXUS2fcvavmZXmsPJMyHciBtX0BtcoxXCp
Dn40PRYsnzeDnDlDkXbi7dh17XjQ7fC91PVtBhOtk5hsxwz5pWdu1cjqqk9Gmkkg+TJeM4gj71p1
aLFc171nY09Rx0gKHHaZXLXh2WzaRiZP+arvqm6zgXmXO1GLNsFdbAKKVNnIDH2KPxavfVqn8P00
ES44ZneV9i8GoIZa4qamqG8YhSb7rKZm9AouByjbN6oFGjPYNo3tbzqR6yBXhairmS96wQm4kdzQ
L7n7wmMhFkFGKYzmMUPOiyLceGo9tOKzZJ09JGyBPE+dinK++GY9hvTT/hBxe3Vs4Sd1xGCv911L
jnOa2aS6BzHVJskNnQmAfuTvKv1hl/vBNc+E2qw8jF59D+TWwtJ67tPiSrEDej73PiwPFovftueI
HM/d7K7RU/G7KK2zWdd/dnBDabGI+G1cKydYIX9xlmHYDzHTqZZdt+ePr4sd0Dq3vyb8irDym0cL
S1ZhuQawluCThuAopwyGKOzFxaTHkNWXTVZAKDQp11QpX2Y2qmOr8O0iTHlFg09jaZvflZ/LPZt2
iMTp3VJRsJqDAS66irNt46c00pRvc+vZN3lVvXuKrKABe1wH1++Qre0Dame90bgTG8/9bAsnZzqR
3DCSMvlMeE8JZY61g//MOtZyxgToVW5o1qo4Lw7hD6wwRuusPMeAPbD4O5ebeybS6MiR8jJOCZ1b
n383yGwRF7btRfrFXwbhCAAYdwrcil7bP2JJ/ooykeyanOciTRDzjM2AJAKSdlL/EL76pAuv3k9D
cKMbGqDCHk8z+xiXX9qWsK4HXvFqm07WtkeQvHjgZyqN8Zdh6X5gtbSxCSZz24bhCTofTX0BlTmz
S3uXVu81/i4aLaoPY1nO0Vin1BP9XsYB7HxVbeFqMdEINFNUk+gaxiajOfwRaXED3u+WBfJn7mna
78DajoDVmL71iuQM964b0+W4IOvowCBzku5BAMAkEAscqPrC0cVfa7efjK6BrmTli0eMUCRGsNRg
ZTKPcKHOnX9J/eNVd257DUdtXn5NrDz7pSaoXYEl1d4fKKisjmv/NBVTvWvNW39x252NApRjnMTK
wMzOE9QxrGhZWSLtcLhgbKBH7liZUM+AifIVu2NA8HVn126oO2tvJ2sYOKn1W4CvDAK9qcOd0bFr
9/IPI9NvsTCWL9c7Z5MZPMghAy3TJieW6IdSamsvJU/ZZGnsjtAONzBdyQ3LLlPXXnrS1KEDkYkc
QAxiktktx5LF4iHCiBf2yOnJgrGQMg809a5iHpl2BN82zWHBl7dnytidspiIwLj4DDLSiri1SU6G
WOi2qt879pCydeXO0AgfBtHcYOcW0BNBwZTlT08hhU2stEL2OM6GYC4mvTJ7ZnxMSLM/7WanfhUu
JRvV8neVTy++YuTTevSf3HVS3nV2QWtZU17NPf1HIYR/xPG7S8tobwb9S16tmw61aQO6elUjQh2v
wcQutkndFyvXf+t0VaZ5mwYvIFuo8clykx1L5kOMCGkSEZbSRn1rM7616t7a9JxgSQ8p0mGyZg7e
REWseT58IxxFdokxxPspOaNpTApePadHotNQwadFWPgGA2/pnrmE3/ookHd4+kk0WILmUIHV00bA
OCZZSP7uTH3+5w/Mx+WBScL90niYAjqQSK3RK4DzkYcQgsEWA8IL2lk3/63mzrvkjt0yXaZAxP56
GM05PkT+8DBP9ceEDXgbJaS2u4Oz6+apvJ1lwCcDlHIeKqJgGsZ3TV33N+3UfzMarXDvVg9ojB8S
bE4EHsbscFbUrjWT9SOH5ntgGrjLkwGDRSzSkzkxspqc6bG+dbFBb9lU0uZ22RvCqZNoB5RlyzV2
vSfZd+i6BgRHXpnMGwlN7FxF3PeRm13MpON4iLuDzQSk4WDbNBijD9Ju76NxSjf1i1Fky14PBP1m
CWKuJbIuGXBrxAXMMnmwYYSC7U5KC59KchS2endNp30m1Bl1SfJG2Fy0aRIkRtig3PVcujrK/20X
qlV23iUGxg2L6GwzTvnL7C8vzUoMs+z0W2s8C1hmnhPEX7vIIFTNzMzxqUGtz2kn/Q34S4CA7J1K
J/4ESW3cmjJ+143P+++oa+8EtwXCpnDGEHtI4uyuo4+CBsJbDyuLlcWNZs6GDQeajEUCEAyG6MS0
8aFdaHlXtb7duvdz1B2soW1PMupvXDLDkBAYwXGKne+lGLm2ZhLjRBe8Gl12llzKtGBFfMwhZ79w
pB6B8wxkumQ5/65BokYXx+c4HfKDDdNlH5vdDZh9MNkaullnkfPWlzsA6SjD6vhEkLK5ZzjdNkW/
69MKGQCf1t6142cRCwRCllnvsGo+23zqU7Ak+64LOpjLAK5onkPk5bib2k6zsaPsYTTU1dV3xJip
8RsCgzFpNkb2OqFJQ6GVIsBR3LPDnlgIf5tPeAdMpjnUYSNvxAiTkTOknMDPVRUQkqJ0muMcVQdz
iV4A9V61JIOgk0Ry9+Si16V48wpGwLp+KLBbIcZ2D0hCqh09NGLVATC4p9EejBFcmK6/ETbrFcM3
32pnWO7Jk39a5nqnxnWPILhjUysyzz5Musib77QFmUbS9mwbaJlpljApMB0vzIo3DaCHhFD7GYrf
RY/UBrQ/lPRtaC4W4MMU5Kabk1zifyVm+2IQf1WlRFkWdvoyo8U7FGVLsWIzpOmM+FwX6W0GqQ93
9WOkNszn5GUiFKNoWmi2CmFX0GKHcvHo4JJaeV/3vrMQVMPi32t45QM+vVD7xXZJS1ai1dGRKcsg
OJFM7tCzcs2YYjw3c/M8uN8GO7FwxFwH9lzb8KKhbXaGAAiQyaNfd3yRKUH35BCRzYw+jsBMIEAL
i0Rdq0q+xZm+9yUhjzLOMhoCiu8kiG6KgCEzZJdDoySRJg2n0FwNR7cCAcEtdlSx+zIo0E8Nvdw4
sitNS8RhiNuZGLE/biczZhsV7Ziibr1Z3RE+VK9DKKYQSXpwMgR4sCY3omnai/9/2DuT5riV9Yj+
FYf3eIFCYSgsvGk0em52c6a0QYiiiHme8et9IA9hbxz23hHvdly9K5FUN4Cq+jLzJO4mD0xMCaG6
68+xbfRnds0fZqubm4iNC7J4R1wbYervC1Z9+kaHIaNoa6BnDODV5PDM2vz9178vdFfah9oEQ6/b
N5nmyckS2pu2TM1eD5EWnVSwmW2n2pOyuY7a8NXIIMXAC+JySarjZFbfUReOOyMMf7DaEytYW0Im
M/rtulSiB239OeZCe4qmI/kU85CXPNmkRoCnyAFUJGazg4RBWJzI1G1kIfXz1gCoY7B/jhrm7WLi
aCE+Ynj5m2iJgp1kFwhIMPejNH2P/pZHuZhZ9eBjUc+JrubTEISPS7r4BqhtrSQgo6XWV9DXP/oZ
Op2u2o0h8Chh3qJrp4eZSiHTlFMTC2rzd6PLzNMwZkdqTg6OblFy6M6HEEsYWSrGWA0uqQIv0BZ4
Zu+ZefyK1LaNdYt4EMF7nNbmj7DVv4dVk9IMxaMG0xHgLJrWxyf8ix921/uh2f0KRnmOO+4HJqr0
uvb6AgoLPZ58FxkGyqpCUFlB+I7sxVl71D+HBKul0V8Th2TMWEdfvJdzqIHQMGe6wilqApNqtQ2X
fzO9DdN0qxJcrqtGg0QS/hkhqAyLGHCozdhvURY2rPnONgIovk1K5wK5T3DawUu7gKQUkIiYAZXn
vsf5jGPdG3iXe3Tu7TSFHz118Cxk01m6iAd8EIr0t0fpPI9azWKe6LKS8I3OAOYessq2GYVX2BrA
KJHVQQg19AtfWB+535JSY/I/yI5aTnkior4pKqbReaQcT4/kN9xaz1ja5xw6lmf3GBidcgl3kTli
BM/ktqWIwiFYREx2UMfW+jloFvUsw1dc9/nD4rjBOYaTIMoe24QLzareSUiRa5HzQdl0pjLbK71s
juE8DehlOudBHzV48YmUIEwv7TsYsDUT3xRXMla7bHGXY+iojs6KGMrVAJ6YjwXbhF09y4496UTJ
jJ9pwUmqBqLF4GgnhYOf4jPOyG0ivJmDXFOZ7kOGMrgJDfWzbFj1spDahKwrP3ODPtR2eTYx7WC8
sRl+zRq4nvgUJ/bFGfN3OcJ4s5J3GgyugRXh9Rr7Yz+GDwhjyptGZgYNPsimsE5TRl2FJnZW4Fwg
F7pbzelvPJEPURO8NHkp+cEwMJfLb3h2Pnk83qc2+Dlnw8+270/tRKEfs4hGRgDwI9fCntOfzI7n
cEOBANdLd0PG/oKE/hzWXyCIWB7EvqjY/ySvxpK/R5PCOW9VT3nTPIqYTXCk5bcBfiECff9tWBbW
xL65ZaWglYARQs8un4G5cWsolj0GxoI7FnMf+soXfvj0IOfiGRY5pSe96aO2NE8LKIiIljEfGo7f
zPrdSmjIRFWxNJ0OBFB3rT0QiKJnblOkLSk5srH1dDbd+JFMt9rxNzS2aRD+aaLpZ2knlk+f1t6a
crGXBYPHUS71HnZCtZpJTnqjohPbg6elKeZLT8xxdNhFNA5rOLECGgI8QZJzy7k19FCc9h3tszQ1
5GCq7APooz9alT9h3sv3ZumE+2p0CVtFKtuZIa7yiAxGFtTiozGjq8j7F5Jp1Vuhl9F1aRW+BKlj
B15s/SQqprncp8lTHlUHPVyAH6/pZqp9g3tm21etULt6eTBqakR0CgV1+Ce7dunHU7G2OHZD7cca
jxApcu08LN3BneMHAy/cXu+5c4zuilTjnHL0I1BS6Ec2MNdmUZBTOXsEXQgRaR1PTmou/BTUzG4O
YbHjYjhZDPo/FYacdOitH0Aykh13tnXMZ6d8przmtdIebDcaXxAgjUdqKbZQI1IvTBAZp7aUT0ZS
rsW+iaBDjl9CbNfnTLtM+Ew2pLlJ+cMSO0cjV1dShtbJNNuC9TGD3KMPvAcV7h5rWnofFN+0H8mQ
vTHFglZY1YEf5c4FNtNWWsxil4CPrS5ygUMIy2aoqGGPQwpRIb8C/jM4gfnagq0nS6rdYHC7dUV1
N3BvHvVqTk8YxJk1R4BS3Li/ceAH7FkjYokEh1BoFd0jAnDm50ornmdgL4zA6pA1KWHeOstfFc9X
fJDfRarZ924J74DtsDxywHwavRH2waXvK5jGnTD2saywZGXGM51cyTZMLOuFOCbrv5m+NjILXiYm
LW2AfBOyR9stk5vsQ9q6MPON1uOowM4rt3trFnNfNtDah2Y6wwkN92s8NNR6nVzgXD7jgGAth+jp
lSX9807Z3lN8jg81nTJDVEYvowgYwDcAKjOnxGWp99FO9vgWqolBjKWi7UAxQZHHw+vA3rzR3bMb
BtfczoZrWHQloSbiCDoENb2gCF3HyS7Sgp7D1f46DIZ9RL18dPtxxkWZdTzfNKA3Q0skpKpDP2nH
rwi99xxm4a4yrsuSOfdqzFCFEzPfMqN6cLgHDv3U51vYouzrYjn5Lsjvg8afQc1IdMvrXTIL2HzN
o1iZZnrXsvGxIGtxIPfzhXxkbOWbeM5e3TKu/JG6wi2DwPDcm8ZXURkhWQHzT2Hlwd5YmH/VOHu8
JTXax6b7YAZlnwbSxN3SgmEGhg9QO0e+dNiBOhISd1jjdnN6/gqim40DcN3Biwjen0uCTdjFu25H
iMTdJnROXOHeuEFTPjPldGpZ3HSK8469RCPMac74N1JbGjk6yoKOj2gt6wW2rI5J/JU0xYuDuT5F
J06i6jledTLdJnmRDDB6Bp3BCf7kj7A3NmlEmioM1nUYvCk9pmN5JdYN1SlmjyfTmNM+3VSUD6T7
TKP/DFfmFhw48/Oa/udgWXgauJP5MLahQx8460s4tb9Y5PRdWA/MgTC9wXPSvhRfCHuaXKfydE3C
72NzCNmpco2DJTDOFb0ljlAstsV644wlcaPAResvGqXdk07Hw0TV3Uayndnq0Tg/G6BnOoIbP6mz
tFbZfSUXVjtj3XjgI6DFRaQLM76CYE7dvpVxOd1ythM3KHgfa51zWdnTu97UzomhKZeRYTR+OEqN
ySjdaTJlWMmyjcPI6B8SR7ysEH/CTNS2CNGaDyKeJp9w87WnEtVnp/oyI13tw5Cll+9PGy/XuofZ
STuFjZRejduHRzK4a7bNLmVFKtuMdpI+MzZaDjEzEy8J1JdlON1Lnmi/ES3N3yMLIw4x963Pmc4h
MmEfHoP3PDHucai7X/oZn949kWPwpIUloivsd13C8yNlQ39WtOdUafoiU2JvxjVFQQbby1F7jMMW
yuR6ZFShjE+0ng+sRGx5cZg+RXTqeRxH0mMiVi8Bqp9nRs4pGybKHwJ20Hkklqtm1Te7vvV1Z+9B
jmOSausXEIlYOiYY/qnhfNX9UB8dNZmcMbP23rb4hKUG3Gs2u9PiTA3xPnbJRsWNWQTnOmrVwa4U
xHy+F0c1Bw62XdEhQxJ7kyyrN0uvag69Ia6Sgtoiepiom7HL5cAhj+MXHoAmFtOxntWZJN10ahY6
rqyWiZalT/fOFteO+L5H+1S1jWYz23cGx81OTfMHkMuP2UYB40Sa3ME8x3QUvkVR9FCrYmQQl8jX
dCSLyZS2WCzXT5BLdiOFRS+je1/Ibpx5xOALdvsAmaYLfLo2u13Vj87VGcfHKSwwnBIx9Ocl5C+c
WfYlTesfErfWto2VeZETE6C+7+i+Td1dP0drGUEoz0becDCIdgIv8oXm8PZqk8tYiH3jLoRpBekw
OMF2ME54yDQrbHn2U0k7aHW/NSoQkfRE0k97kXn5GlYDkkSfYohdqf+dnsRnKHQyyNpbazHgRd9a
qBHrwmvSfMtphVMs6R9GfVcrZJtiNIJ5fmVz6s8zXDFY2PQyfKfzkCak3NegOXPcZW1nBENhUxjD
72vKay9+JCQLLXeePUTdB611nklemltdz2gj1EyvJZBElNF6jcPkdykQL10Texm4YQ/OY7MC3nTY
c6/BUgL/KoBYu5r50wSZjFRVhlvVhUSbwHIz7HUezRCcwDJInwSdoHRG/DQDXPJViflqoWoNp+pP
XEuzpzd4nyGvflI7n1IVY+OPMtU1mZeJeF+LnJRSBFYGDSx0jaf1sqgjPEBfARfdjD1frzOzbksc
fddbwS8N2teeY0V+CZgfYeBoaerFqjeXevlomMMZLe9CjRW16OlC1bvFMHuYmwdHBcF5gZJbqAkl
13ks7BDuYOpsK+HSpjYbvsr3RFKupsvEj7MlMInU2TPZ9MaZJlSjc57CEQZGVv7Qg+anQ5wU/GeD
1CyvYkaQDib3aPZoWVago79FxmVZcNsDC70Wpoe451UMjgeLjZWZBa5HsPWxrhxSC4S5OrP2dBe+
iJPLj2yMvwETfCaJ+BpyQEXW6m6jEfrF7ZsfWmyP22gNSTtFigVMF+y4ESdaV38Olw5wEvEKGRBM
Y9KiNiIhJllzy1dq4o4ZdrbDfjKt92kv36Zh/oAg8JHU03Nv87unqj4uGAkJJLEzpLz1UAR01BDB
uRK97ldbpaoqzhEf/Wy/zlrc3aKWTUISWVDMUvsjXaqdWfbWxpkUtqSle1C17sWBgbe6vtgYUbDj
WQxX58+uinAVEjzo2hfg7LeCjqoe9l1hqSs9H1dXcp6XBsdKLMHOTtKx6qkBXXIJCEeCncRbZGCL
Vw/UYHK67Lpt2tOsOKnfbjzLbRenP7GlfDJEJvah1G2e8uesNu7NJB8HaiuRte9xElyMQjEILtub
bDGz9nwdU+KaV5X5HtKjFVHL3eWEffTBH+ucPR9L+5RynAx0E6crzbicaw6u1cy7bh4ofHO47sfw
3E7tTwOLbzqkFAy1HP7LCwn5wWCKFTIbSmawiKaQB4G4u+mJFhhutrWsxMXhVt7ahEcjYW1fSyTF
1Uc31HlazByKB5E8OKZGyml2tjAaMTZnK4ZRFE/SEF+4GDrPtpermeAXrNIn1Mf7ODZ8Be1HJoiG
Y4NamvDJbQ6c4ieiGYKLpfsq+mDapT2+moxST6hJDWbSDb5jgr7aIM8N7G80kxmx5Iom1pqSuAoG
462002dqUfOHvy+L0CdSaaRvqBYbLe2laqR6+PvSRhjqEgK5nLsIFfWjH40MfXm4b2KRv5gU3G4b
kDjnMWnxZ7mC97co6b9ZuyCKhDLmQBtHP+MIj6EPd3O77CwXWySx6f3g2vfRGWI6v7vvuOQ010fz
QYUdplw7srbAopotXjhxb+3pBtbXOhNIEXeWrukQsJWh8dT41aBvsBhW/uTEJs2QYu/OQb0HNq4D
9KqXa4hqwy1cxNvRGM5aXSfHBc8ByyOSkWgYvP79JbYl8PtkMIBWJ4wR0OC5XuvThC1LwSvDajS5
WzkFI8c7XtxG8ta0XC+VIeTJnEOoRKJnibFLbZeP4aOyuxeHAhYvb+V721Fl0K8vEZXWW62YdtzB
v5e5H05tBQXHbP9YbESPtUkCV1JPk6GF2OQSHahcS1W7BxTj+UTfGZGRVaHVovZk63V7mvdhIZ4x
M8Z+HAAq0RfebmFSw8InYVm0dZFgTbnCZnvr4As92kkP/RrxShopw+lSO6ObpNugFdoxbdNTXaS/
UbTqq7045tOsssPzPHYPxKWrFxtrLqOFKkWMdeL1r20y4SEU4MYY25082vKRDhyiqq+i7olUIzRg
7a2e+kYPNtz4L8UMmTVp0x1soBbbOpVWKuzr/WQS4oJMhJIO9YYE3rYma+wllbWxCma9lm4gRzjr
NGmyz0SFr+byOwqAAIy163I91uIyXas8ivxOa94KZ6Uj9ctVDykGN/ATF6ZhPOMnE/UbG4Lo2Bcz
HxlmPclS/qCVWGyjOr+2yExWZ37wo9/IyrVWxRgx2+VYCXbKqnnmx3DDA+KFCnjqPD+XPNsjUyrf
VclX65L+NQW1qSSk2Pjoyylqkm+FqEQZyB9rRMRV4firrniImSTbyT+WX7aTHh0cMHXDYqGF6bcO
X3bT9ZjD1v2DcwdauoXZT0oow53asgXN9bVfqQu/xz6+ki3HbVLubC0SLGF6vtWW+dpF4YmDerPp
p+7U0Hyw7RuiHkFufEwTFY7rErJXEioyqkkwqWtHPn/DUj6QPjBTX2GH39d4z9VS72A6qG3UDt/x
YjzWE0BjplNY4kVRHgSj7AkeraWH6mAUNseFYN7ZVfuCy/hRFKbwCUb2DnZpDDvIpcmPYMF7UukW
CYZO/8izxvUHulUUgrOWpD71pyOVEXenyG120t2PxtE4w1QzMROTpBXYOw9PX3Yem/Sj5gTuaS7J
oiznxZqTAW8/h/TaVua1CgHrR23lk6R+NGBK8dQPtG2RoI3qjkOc3IW0ymgSfcuyR/Eki+FEcHWf
4ETYTjGwC2kEv0R4g9jU+4GdPBG0fc4oyumq8wJqC2k/MKB+lYVP+bFD9amO7TZ/UjFkhaorX4vS
qSiNY9UQ+fzSUkm07QJaclDhCogFbuXnHZYmUHu+Nc8pNpAx3otSfIgmpCfYgoTe6ow9MDUNAswd
27EPW5VHTSPZwkmNMqUGV0I6scRR/dfkcG37QoZ7pwa/bM8YuPSpnvy0oqxiYUYccHWZqr40XQBi
wXCuYwcjXQCw8sL2XevMwOM/s2xWLlZBzGvbvAACKEb2XiG0tAWztbLbH00FmUHnOKDnMr10OLWX
ESF6CX3yZZ4R1Njx808L200S434KYLLIuiHMNs+gGpzPBprivsoJlpNLenXGEAsv/BKbHY3R56Hf
UBnGfKvH5Ufwf25wnGq58iM8JVhUMFQL7U9Bn2cjd+Cdnlh2MC4jq/zk3F3RvjiMpyasXrsoO8yu
8RHHzafVdm9DwoqrrWgCWGHRHu2LkgOK18KFlFqz3IGtvCLL3XRy/mU3vlKucXFFtzfaYj8VyWfl
VKchB6YrJU0SdvKQ1LwpJCFJymNqIXOBwy76NguBSTE+WXLladTWdzBElH3TCe8OH4To4kEjyFTj
tWoqYtmk0De1NtzoYpZ7zUrbDfUwKPGN5kv81CvwazPF/M0Z81wcUn13h6VSywznklCvGZTcjqO5
ShJl/sQVFHBFPYzsxTa63bgbIygCL+/N57GPnuyAKMnQc5gMODh7RVpC1MeM74XL/E5ha41cnQo8
r+CBTnqiMfuPLUXe0cSYG1/XTp69UU4fsZMOnupiykXTT4uQ2UwcHMgukyMYvbAARPwTUPHGTKOf
bbfOhZeC8pXVr+aEM5GAqBj2tjU8M+Y9N4lwPBXkA0a7FidxBjwGS1wkSLDp1AbtJ2185/jlMpUf
JUSH4FzYhIzcVl1HiJnbYbLhMmrMhbB0YbXuhd+E1jXNLd5LHUKJ6TrBfshDzzAIumhTYcFHm78r
jLOZyxtm5TNJ/uANNwSR/yxCrdXGW+bYDhuk5n3uGdzZxkItXcqTS8eZrWGT3MrR/j0OTO/KdnyQ
XUyoQ1QHGdlXaBEWkL/ixmV0NVp8V0Z7J9V9RxrZOGNTH4ToznaOL3WiPi3qKbEJ62A+Yrc7tj2X
s5MjuLndeJwYeibz7NfFnG8C7pwNmLCvuQaKn6GxWsZy6zts5YJJJw1OKPAUOniyVOhd/fRVwv7I
2OYyYZTsDSyYLPXoHANimLqYFx96+S1wpou5MGYg/MYEs2e8HLjlz7JJHhNpKsY6/Df4LD9DlT1a
GhuBekk2y5gvR8Mp30q49Rt0aJR3Y/pT2U/CHr8c7ATof2wF7KTcjEBUEANO45BW2xILxElF2bsj
kmuE0I3FGsuzw4aNnu32GpDLNQx+o7Dd08BdsZs4nnmpLTN/JkHj5clHAnzTLihziiRhy9kd/ZBD
KJOqb1Nq+bVvg23J17SliwqHuzfCU0OpY+8lM3sOwmdeWxpPQEuZi1TyzszkToPE6x8rphN0aI8L
xjaS+SJjBr/GNSgfobjnQ+Fuk20IyWAOvlT+nJMIJoGCrTTTsSm0cGr+6IyZavZbZ0qTcFdXgg6c
pjqVqVGgSMVnswupiZltsal1Dl+5IXQCkyiPnbKeaOPmnA1TITT7W0JD3lI7n5EtijWWZuA0Zu+i
6KIUvVzWXhYcl4Z1tJweahPJCEc3qm3b6leNIabntgmkBkBIaDP4PjhpeRPWzW3eI2WFc3Kdjcne
pAr4usNplKLNP0USvi0ObuKwbm7R2DKcTHfBArI2caqcXvbfMW0FPDrLNxzw70EmYWHJ8oNReYEh
brXTdZdunj67PEVHLxZUaULwNmPGXeNqd8Ndi04dXB9x09zMpZSHJNKzs6z7Z9xuLC8VeAvTPWgO
aRNdMEcbynXWZttc4cSxif9dgkEDXqHTQaeVj9h1GboTpJmA66apdmya8o3AKPQAqkTGIKZCdtiH
i/tDaDzo8o5Byxr97CbOFdHwGBCktnTxW8T6pcFK1yDpt+Uj3eDHZILBrjli2SLNMTW2dWfjV2FK
8LNkrhUytShryod1oktEHm9DhVkR995ZOojEzJrQeEqO5tMuTxmzs2kHg2PeGT4b6N629K0/RUy0
wZ6Xp2HZF8wTeTM7lkan9ClWYtiZBBwdGaqk1sEKhl00Ja92HPxo6av3YPEojbsuiPVq70RsSKbq
3EXOi+VGX4KPPlgnC5rQiX9N9rYnbesbWBsdubzHFhxZW8NzZS5vbakehu62INEw+e/vc4FyaNWS
fQR8RV1DiRyS6rr+0w7kEQGpgZGpqcU2EigxQIN5mJtRtxlaHBSibX8UTvNsA7SJRpA82rqtCJm2
lCy9Xl6IT06cZyA/BWPBcvF4X/dLQJals40HNyUx6xrgv0SvIXez1hji3lvXJU3eZnooMK9Rpqwm
CLMmn2WYV8FBBele25sm+3ZbkPxYLgIXL8aX8V7pbrRlOHumP+XQjDMfA5ueYyWvwK9rzNhNC99D
/pmi7JETKmUHaX0q1oa80V6g1MjyAMcjODXNHTYsRdOQs7ZwZM92nN8BWFxaagRdR098htos5IKE
XClr9zWKV9g8O2ydrYNHZS3qvHjvOi5mq+q4LdLsHc7bJ1VQ+4Sj5HEua9o9cJLqEIa91BWftQ3u
zM2DwscrwCZljd7MbwYDi23PYgFNqV/uZTwnp2xt1wHlMUTZdxHkt6Z1YvjVE9sIfV7bfLNtb5jc
zA5L7ai4EMKGvb8Kwu1C8+ChdPtih6rFA4LRiG1mr3HAh90tDhjm7mRbfX4gZLtPA7bFK8VPOoox
ldj2mQgP2vxuw2Y+RJFJD1//llhMsqakfSEQc1+U8RtM7z6k2iofuVFWaG2T4Avt54+itq4z/E7O
PNaTxVDXa9vgCWsfPKRlnUpgY+Pkvvu7c0sS4401wgD/xZDTSZItmve7gCyIgjXi+cESnjuFdo2B
f1iz1R2Qfd8U8CFgAG6a/DJwKB3LH06QsFQF9I2QUdrm9PYB+GhRrPsP5jP9qRQxWwZjwWQ3gbWw
DAZfC3gstQTMaDuigmn3O81s058pmbTUdK7UfaTnZD+tw2iYfLd6KnYz1GJC5BlKE+YYBMB7bjWX
NHaeO2q6zXrcm91BF8aXhJSz+X945/8G3qn+x5aAl+jPP+1/5Z/xf+N3rn/m3/GdQv7DcR1HuZYj
beCZEnzm+Kft/uWfaWz9hxLSJHxIUMN1lAWs9T/wnfIfdMFYNqVBhKXha1Ig8O8tAXxB3YZnz/9n
KFPwxf8v/E7XBB/6X1oC1p/K4n+2BAQKUd5SfKf/SozFLwEyfoAOm8B+c5KU3DebwhFyT9ANJ7c7
uz21Ml1tvpE1P0X4nKfBIlxDdl7Pfk+VcTEShOHZJU9LwaM1IWOUefWqzfHoZdr0q6aAWwWKQw3T
ABERzURf3ZRmZRO7onFtaT6g/J67EYZPVLtP7FdLzI7RrmCueGD31pxckJ0n8DMILP/5y4i4JRP3
sgV9SB/l39/yb78v06xDBY1CwVrZy7l8cWR0a0pi+ijBnCeoCt+4ozuu+iWevr9//O+LbaBeummV
EWcfE6KB6S5HzWYrVi4joXdCpKbez6e/Ly4j41M0NT/qyf1MiO+ydYkyGBi6cwdaoO3gxzen3iS0
V9vxb1zvMMMUjpiPwqDiU9V1tM3JnmWEu+kgTWHpn7o4Hw9GpnkZogqIn5qZYGzG+MFI2w6Lrk+H
v//69yXNAEcWiUa+bV7OrU2MzdFxaKvenR666grs92sYVXmw9V48hmIfofbuolRSKMz30prlIyHI
9wDq8qD01joza8gYjM2kPpyyH7ZzFdoeJByebIyd7dZlvS6bNwwKyWNmNWRSkAdbSdsCxEqvDJu9
vf4QcilZTFrtVySxDg/9IwlWPJl5XB5MjcUBRwFAN9wW5NU45EGI7UyauTOrfVIVk0S3kC/9kO+X
hkxbZy/JTkEwq6WogF7P6gYhcZVEnZt068eYXe8+XdsRZI6wNIT6PsO1Tet1ajynS/AxuBUmLfhQ
+FnYSfX2expZ5h42+TFeBydJo7GihSOck3DoPAODFoJO9epmk3Fy5nxVWHG7mKbjz0n2Dd6FOZCx
Heze9YwSkbwaR28O+z0Hk4uV5cPq/twETvso09G+OgvynQs8H/MsPRoV+/q0rCl5nDhOCEUhWtRY
Ps6EF1fo1XnoB3tf1+YLJVztRSMKhrHNTT6lEf2O4qrddjCdfJMHyslx6dfojVfXmT6JdoQ3OVdY
TbvBbyP9cw7Y6w9tTkjgt72I1ouISjMPlTkQUUvzlMVk7zGZpuhNuMWVhAddkpLRYTCs4FjtV2eT
Yu5BJDEd4W2WClNpHr0WUJSwrFlPdqIDEelD4rhjhgPSZupm8Mk2w6AdCEy95kbNhtVwnNeYsuY9
gjIKC/la/B65DwbLxG9kV/SF2P0uXTtxGmgjU0OEkeiKv8xE/40GXKobLWxE+JpJmV6UA6gpoyze
yiuaHke+JmZf0+sS4yhw6XuMT3BzB9ohtSsmm67x3bgwOji8bZQyjAedqiGy27M/kGLb90OQ7LSi
u8F4WDUAXBpKpkjplNEdluArdHp4qXb2nrSmL2kPWyM+2S7lhAtCd35SYcLVJxx/iCZ9p3SFqxkA
HBbA7kI27rPWHxXuwXMMovaAG/QQGUlzCltmKVHB7MI4LyoEs9ZjfVArfnYgasRKweYa/1+A9UgW
Ak8ncSK1TnGELbFp9Yba4iTl3eqr+FJGN40cwqbNOfS5Ec8TtkU/Zx3KYVQSgi9aWgBarMyk4Ily
oXq+WXqf7/TCjfbFRJxlZIxB0ThMN1AUD8paSs9AY9raifOwpDv3riv9ocEa4PMcSYdXnSZfdOf5
pcir+s0eAA5wcNKoekBViSp/LrWHqXR+63ainexA0Yk9RNpx6bRDomLdF7J5bXr62acaX1sqdwEw
Bl9MfEQ5riTaTpmwVg6FJwPKpZ42gHoq7WJHFLTaNXVfS9lgwO/lXczRzPEHmZMcsuzs8up2ZBOW
PMKwAwO4SBv7ycBCNbc42UlzkWgltWzMlk7UJ4MsVLEv1vpV/5SEhGrisCfDiV4pt0mIHADaWoQI
T02SHHJ1GUFg36x6nVROGp6H8JHjLPxaw10hH7jMbbt6AI1xWQateiztft+4FVnjRqNwvcr/jNPZ
LpX0bbQ0LF4uBdKJDuu5N+rdUoRyaw98HEEcRfjE+HxFYVheOhp/WOaGvXyiYiS+a8LdIwU1e9lj
8ncw/jhEEE4QGujaUgCXDfRSn0QZU6Fc0jxvOYykesIfFZPuNORK7meBrlQGcBfpIdgRxWjOGflj
fNmMQgA0nMpB0iJjLqfBMVOM9eDTdJpL97LGUwftPtoDEUYiC6AB844T4MG12WqPpT5Z3phot5CN
B/16c7LN0v7FXazQq3I82cRmXJYeymQtxz3MlGfwo16TpeGoxjnNMzVFE8KoLiQbVKV/j3UzXB1A
e0QwjAnLRLEfJYMqPMe0xKhPCCD0clRnTnFPvWGp42DitJvEEO+jGOuqNI/SqpGdEy4qaWS8AwXp
MIG5/FgNFmP0ZvlRMwjbh3CTr46dPLdLpjhh4Q0fGM1oJYjABJI/88zxFZjBTJoQegt5QVrXdQb9
WvgqwLz0jCKvSoBijsf2SVhDRrNdslD92pwyAj9JmMWXgsutLZxfgifCAeuTxZ3XADt6C+NQu2WR
/lxN6l0GjfkYUfawsZ35mwyzseNoGG3iyi4vJsIczuls1+bjSzZYwaZklLRpwEQASr4OKtdfW8cY
eToWayZ5xqaJKjAUBWNhIF6Cp3WWuIxB2+qkJfNbOpcjoxgSTmXLXK4jGqdn8aNB+gRCD09Eo21w
P2rhFVuTF099eQR5gsplhx6nsBCEYQbTvYyKU++y9E5MQepyFucYi71virimXTCgN2pO1pbsJj+Y
uTpUFlZrWyIXo9PbML2ka/2yrBLTmAzOpLyR24cW7vbS7//Wh0/rdupvm/j0t108twgWOaWGqTBg
Xtpz7D7BVmGGnDC1SpbFOs29ooJZI1seAvrYSITFU0gDxSnplHtUcmuyK9nPxfRn4HgHWr4+Dp0C
zikKKL/UyAJ0eDQbpol/v7k9DytXqpjA/YyvmlqZHzltMxyhByoc15dYyeIED3yFegW7dP0VzYA0
AhYFo1CAIf/K3nnsVo6s2fpVGj2+LDAYtEB3D7a38i41IaSUkt4EffDp+2OeurhVZ3DQPb81EJCV
W7klbpqI9a/1Le6s7UORAUROPMxhyBvMirvli9D52q7xrvUZNmP4zNdG+MQk3bb3Dwlzentpdfcz
/7ZLC4fRXHpGErqJ++62EFGx/v0lc4IfTEA/I+BRmzgpnmbNfAVNMuMMYp6PPbOq8RbWAAxjYQHb
6tVJDbiAuIgkjSrNTTIuPDZreokKQnalojyxks55yu0NzXnWKp/lY9CR6ExQ+ncFcZO16zO1S/2v
OJouAw/RTWqDwhRQy37/SdQz0Q1arrw8/TVytpAKMl8Us4eljC8BtPzapgkSHRjSTegBNIt1tWHH
7G8s5104WcA9UX16FiPFsJreKa3C4WfS4mnHhEaJftEpYkFmldEC6WtXhsYGiUUO1U1bmzIIUaq4
4ClAcm9UwbHqJT/ENGFSYIVTEofvgBPAajabJUozcu9nVbXts4JHS1UFJDCNvaPwFqXdfJynLNj3
VnRqEYQoC9i1E3hXu+JOrgaTTt/5VkGMchbv1e9CbyGNX/R7tbf5kD6bAwbyZK67LevpPaw3t7Sm
OyuNYBVYw1YHrGhaNd15v2iPsjfW7DypmpEKLQD8AkKRml7az5M5uikFadmhINxXmTU04ZlUB7Bs
rSzcMuC7dY1wVJfWg98PEz4k4nQOXgRBGKaDUB3D22EmLkFo6c/f35CZqqKZfrqaxCZX23lkbBMa
ya+hMt7pq/qQNTNkx/UOTSFe2BeBOG+malMDDN8mghNhm/F82KYzLVpW+ivtuPmKoNs6NYNjUUkQ
OWCIKYHaE/bvdspLcOsls7uCFIsazGCObaF/DOwRt1Uf2dCAC1ZUtW/sspM3onsauoTk0eE0cgGG
SGFviQtway54gwY+TlbjuJZdW/G/DFD0bQ3Xf7pRiQbyLwU3rsk5pFnvI8a0l9yCAhosh8qxWIJF
OXztVG/x+jnUyeo2494bXyjwRZEn8YrmPi0Jg521XCuhSdexld2wuqWldvy5HChca9Z6+dVZN1Ii
k/ibaJl2do2xdorAhrbB5LuVuHmnAm4Nd559vpy9o2tPW+xCTftRTey3Zrn8z+r366yl1eizk+5e
zEviX8OqAIbZQi9R11lY2dYFOjDjKd+6/r7rOReZH3+5sd9sFAbNQ0ZRj24cZn1jw3aOy6Yxso8m
YOInsYGvmsL4Vo35YivukXXB4hoax66z3RvdcxfxsI8oUTibaBjpRi78j26xtUsIXaQOp0tT4rnn
V/79YuKR99q9VfwPlEqiUfmWRmrnENZ4AakdO4srTG6buAQTxgLcTStZmxmfJqlNQKn8u9wWjzog
xFe6HHF60H+lA30GUfek5vgXGwKIW+WrlafeEQJusi7d5NQOL7bZHgvEvn/06fz/bswnXX//579D
ASq7Rj98U13495ZL+1+qXizPo/5D/7Wyxlq+40/Ny0Gi8lCuXI8t1SJjIWz9qXk5/h88ZBCtpIna
5JoBctifmhcdbn+YPk01/KUrLV9YSFV/il6GtP/gf/sWf4Xh3+RV/xvVy/+b5uXanmlaNpKc7zqO
Y6Gv/V3z0qYJ6gcAzJYKwJbEkpsQezA68tjMejFxQlLpLaQIHz/EX5p97v7RxPRvZV+gkZdd+5//
/veynD/fmZIohw02nT3yn8pysP8Otj0aFkPSRTETtlDPJsWbav2v34d6n7+oev94HzLtUpq2Y7rS
/affUAxVS4lKAi92SFOiMjY8IJ7/eb93bFU8BUVl3BW2ip/+9du6zj+98fKJ+3xGQnjSWVTKf3rj
UHYpcDtKR4wmdlLGEGwEeBbTJ0oUwwzT57H0KMiMuPmfyDXUn3bbtWTu/dJWD6L+3QokarLtq3SE
7QAHmokkO0W9ZXvgbkdf50c7A7W0ciIDaosnkOhOTWtrlhOlnYLEGf0B95aDlwQfkHkXj079RETH
O1V0tW3mpve3Yab7tySdoW10melG5zRK/P6j9Vlx8RCzoccYeBt66Jo3ytLGZzoQIufBbLy1bVdV
hHbi6KMNOvGYoz04N0VFo9aBvLDYgCtxb7LG/zKw2acrIG3zsxr7B27+20UNirxkF3ps+2K9HgeN
S9AKY7mTNtZ9HL7Je901AcMSKU8JKUU23V6+98aucuExKtuHY2p0+SFZvu7rLGmDQ4uO2T+Xzag6
ipCUqsgn1mXwErIQCW8t1TeUpTg8gHja5K/NFDXkmnvBcCOLwYN+2GkHXQ8wHWVgHeUsrMw78x7y
vWVvPcfjGORz/Y49R71bue08WgxQ79KRyB+NbhnWiYHPa2qoHfCKCWso0KnunE3oVcJmYGRWQXwn
tWYzGlcCK/voXOg9dcnLus6hsTtI5nVUUgDf+8vYM40Z2OJ34+wtOvOSagKMUxP5m96uBI/vQe7d
uYu3GGCCr6icypvIyMtfmNpc3PoThQYW+ciqMmjgcEBxOzj+bypM0wfZE/cZelodwHkBPFUG81MF
bGQHOL+8WIEltm2qsYTY2vR3ge71WUk/2LQd4QY70jjmWizUMHLUUyfL9BiOmCnmIGqgVFsEJ+J0
dKn6I48L1DzT8FeYI89WNIDI4In+PQ/SIpVtptOWcR6B+HIYeOITLI82LbZr85XZfwdcHpRccjV8
Jei4biS+6GE8azlIcCQ0igQi1vcqASkQ9yHiB4gHVqzZ1OUfMpUOAWkRtQQEZbNNskZwJnX1cyqj
9sFxpHkvRss6tt0SlZG06DHNtI3XHLlrWcyNh96cmLrWHfjMoU77rwaV9N5UQXtHkeR0YyV59ktj
iSS/r7wXOVIDhR2veDCGWKDxD7l/Fmw29kQsnR1DTxEzQPAnBrDKhgeiuh9FGLm/IFNjTSBgUkFj
0vazC8X4HI5Vh9ZuUW5DyhxUpN+exzk1njFtZuwK4pGxYUOCbezTTYwJ4MAMgmAVSexrkdvecVY1
g0cjj7d5UYS33OapLOUlP5dd8WUg8nAAzkZvlFIJY3WFdBx2kC7nmWtnCe2YUc45bLsxtHfFgs3q
Bqzi2oJ0BiKBmEOMsd624vt5cONzzb3+Vg+1+R71tb8djWy6aZdkAvVMmHTwN+WnujGhU02J/Zhp
Ga+jcbbIEZjtTaLgIXJfnpyVNmN16zNe3NO4Omwa3/Zw0DvqzLYHu4tg+LinYWK+QFntz9qqyz27
tP6Yy9Z44aMJGE4nyOOtW5C2y3M32BML8g9971SvNT1UByybLOjzeM6vNSbrA32QVGw1NWYL8Dp9
+cGP3X3iYPMgVuEhWnG7w62cYwV9bUlRn9F+AT7IVu9UBRLI5ZiwSfDjbWX2zICNeL6OOODAdYn4
sasTVphIfN0lNIZpW4Rtss85GQnR9T3NXLM8hRhlvkgBWCfmvGKX1k1xJfnY31CImd0FWee8gEfV
d5xr1jmvudy0xg+htc9d2uWWlfXM0QHUlaegHUv0+qhHfK+C4AKbb9jBzHOPfbzQ+H0j/GV2eY1u
24l1Q7nZGlMdxJLWf0TtpctACjhVFqiRIIrsO9JH+Axwqp4Ksw62TePkH4EhfPozYn3UahaXvqs1
Ef6yt586JspQcY3wIsJoIhiexJcAhNNR2illzaSOmRzZYp+kmfVDN6hWfRdT14RXjRohBlJnufQ9
lAogcA+8YW/LXh0UpWO3eZ+YHR5tN9zHrehfF+TuMdRjslOuArWHxFcFhXkdC/2Z9WZzZBNHifwA
NxBGNFJC1injEBH1PyRRJW+ZYtFnZEl3F3cgBXHpuLeOkOZjYoX2PiPGgY/FxGoeTwanXWj+HInQ
oPIT9qDLkzKGyjK+XEBwN21WjbcBQ9ZnG/XlGCkyrGaA9KQcAUOzNIM9AXh2+Ulq/2CzhiyS4KCu
sbAcO7OhSHfZqDfOgOPUppTSsWgNaSUOjx2Nwc7emLvuXgY9qMZ4gjZQVA0qK7Um0bOK0x4WToHX
ZT3WQXas2rzhIKcTlwXnJLUC0MWwM3T9g+GlxW0Wdu4P5RnGwbea4KbocvOlKCdSKChRyykwU4jO
uqZ6bmXes+0hHPie45pdGVIazToc7PzJiFgQ7Nxm9pZihMo1D2mkFV6ooLJpOfcl0AO/cdItnVIu
ibHcsSl+0XpxFvamT0aTRUC8xraGw6P0XDDRwpTtNz4P2W90YvivpjNSuDC6kbozo6o6VXNr3RUV
Pl3KHBKCo8Vgqg9cIJG/HzK0wc1QiUHsAjEwXcSD5+/aeG6+urx1vs3CzzaNALdKKDByntqswTg9
JvZt1qiBaFgk2RwWiTdsCtcGKqKtSJ0i7oLdkW7qEEWIoTYsFWcRQN1uQkSUTR9ze28M78WLlEmM
sSube7L5zqmBVwhqB0/Ek46tHKNJ2ZPPsTW38w3rekBk5egvtXGyqqEByCVLZnkJdwNaAsiB2a1+
sNxhQTrYqdyQ9uznLclH0az7oI2enNQCCjHUduZDZcAtDB0nTsiihvmR+V/lQOYINC2UKakAjOQh
GDJNByN011bZYsO3mO6+ilsVMUSogVtDMCeHD/akuDZAfJLV0KF0rG1WonzEA+Q+DOQ+HSosYQpu
i2MZspl2aQLo+rpAjCFUuzdMTyFxsWR016FXgSecKI96atNQMjum/tE5u8B4zHVmeQ1s2CbIqTZW
9Zn1ZW38tPu2YiBledZBG4URrcm0j3es7tBvReIQWJjTFFnMwDuzdWM7PY7c6BFMKygDpGwobTaz
Z7Q5922YY04IdibzZTI0+JOA0/Q8NY0HfcduzxWG9gUZK1oGKK67N+skWFf1UI/rGk/pqaxasqBJ
HQb7JJoLZ4vAgwvRJMLHzbGB17xrSz+4kZTPbjU+sG5JxE7fPNfnSwgfV28ocpz0dfZbzhtiKI44
IObS2xKnHG4DjzLCgMQpBCDA8NY6kXxGHSq8ARXIGH7k7BeCB+52abPWXDpq51DnM69tF94mc2nq
SvZMFYeT2Rnm2YXctASGAXsRLhtXY9ZyrZUuj8yFyda+pKyGDECtefSYEwmbVqZRYusKgvvSUwXT
Aqt7z7qgPrfxSCnfrHMsArnzGHD9G3AAre41C7ryk27S9NAKP0KAYXhjVV7+irRtP8wlMJ+BkSiZ
0KOhJwhGZoAMvWWWRJoC3sptXuPzwWU4gg2oYtdqgTdN4sWOJQIs1KwEiFPjdj8of2T64oUjDeFO
emsUJlkSOgnWykm7a9DmmBB6LjlxcCcPPgTXyPDAU8VdKdli3+fzFj/DluavdW9U6iHuE3/1f4CT
ssEoqWzzCp1SVEPOsh6dfg1Q2tv86+3f370kroe9JZCB8IQAgSL47+/76koapAZkyb460hPrMie8
skkE1dJS5v37rf5Xysw1+dlUbfWr+4/l235WtW4Smgz/6z/+9qfb+rtkpfv93V0/6n9+5d++sf2v
338dfVebj+7jb3/Y/rYK3fffi1rS9vk/3uTPV/5P//Lfvv9HhiO2zP+iLDj+KP/uNeLl/9BdxB+W
6dtOgFAipWO5Lof/T9lF/gEABsBYsDiKfE84KCL/12ok/mCvzkYdj5Jt8Xd815+qi/2HZ1MQHAR+
wE7PtPAu/T62/Np/Sh0cMY71//vzX6UPy3eRhP6iSiAIofo4Pj+KYPmPn49a5L96jVof9WMwPspJ
NU8mc1UVBsCR/QgSnhLOuSw0hFt2aJHbA4dDYzH0ccIvuSYuj7lUgjebaZr4LcwzvQguuV/vjaZQ
kHGA3EJ5MFa1NLNL5UN+b/3qJiChzjOYeh19l4iKoSJjwcsQWzsvMGnm9IOrW2t9k3KLWHPpoReP
ki6FtmPGHmKCFRhRa0o9ZmgYd5DdVpCu1aVPDzneSWEARBOAeLa5LdqTRddc0v78/ZNZkR3dj/YU
rX0rBqxaD8mZ/ha1rn3qY7Fb4pFgVDQz22PDh4m4YVwRYITaNLE2rjrJr1JHS4KubI8Avz4ZJ5c7
Jqc0S1R++1VNcqItgWmdUEmO23LpC7LIPfVk7nYYfEhcePVwxIUEwdMSzh6ghrMhyAuehVckZG7a
uZoBMjP0ZMqUGuBge4OXURLTpB0g3cG5ZzGC+st2aF4wh10lu5MMKN9pMixLaVjcxM2mntLmsYiU
AQvAILVAUHWCszWLE7aaHNZdkBELzH9I16NBwglvoDziNkrjhwznEpZsmOHbmUNFiAhfa5/WN7jJ
s7cyGu55XuwZLRa3lAtE5Hx8Hh9eG+37lFKiiOIO0RwMjC73berSAk+b3k5aZnB0kuYFPBAba1WG
J7sJvFuO2I84aW66zLc24yBxY2SwaEsZQNBhLR7SHAVVq+9XHPjktoXYdZvLAikgoxMpouN6Qx9A
RVWTfy6c3N1JYe1/nyh1OtQvTTvkm/xYBHxeQbSdggjbm9eTItYOU+dunJ9EUqzdOey3oiIuMlG4
e61rkFW6NZd0diJOxlQ8GzIN9jRYs5LSo3v5/YWB2VaFKe25SYNjNk+AqZXDo9kJZrgtJSxYPW5N
MRsn08udW978PDJ5OFI1DGi1L5/4GWhxcJS6dCrA1bGwTqs+3mJulmT5em+XJIhhmWAFuowIRgwg
XymODJ6sdTxb987sEbAzjGvGWqMQsn1zqRON4Hsyv+qvxZhDsyMcx4Z3HK6SeFaspw8WOf3V9WK5
pq7WPgS0plRf4JRSwoBc+owJ4k039AVWpz4hfaMBUCvnLms7jbJiIQu5SXk1aywbwIN53gGvWA6K
BId26R1Y7wM7pfXZBB129hj8nJMpkSANscNTVK3PISlOypWm3e8/jdnSdkD+ZCPc4tDHBNrzOmgu
kT03l8ogmct1TEnJDK8IyAXma4nZcYdbjfLPiFmJbZ4GSClMWlhfMnduzlR9/P4gc2N0zjVH1CZM
dO8UzYufQwFtEq2eGlMd2VcVeyP0sTdUS/RiCKi8BTlA9Y2kTHEeWAUUuukYVU/WbZ+Pbwjk7ab1
suwsrZmJpO7Tq1E0P70RWQkNjS0wZuuXcCDCQOoR8FxhAI+fWqh/2pk2rudhFqKu6/kc1bT2qSq/
BjYeKt+eb80ycTZgxlIKz+rsjIuufixKhpda3YfeoLfgWL4bmhlIuFDIUkZfgCOPnuERqgkzcCho
YmVQsOJq8UBUyH6L9yymk4U5rGqRdRR4HQw4ndqza204hu1LrhIcC9lPdPGM3SuftibG1Q1Pcubf
lqrctiBcoOU6NAM23bztSgrFrc69V62rzyzEwaoAzDgl7HvI9RDrUzIvUQYs85C34zc77ivs5vIT
hAWfNApVeddr7xRCHVhPrqxOuQONWs94ZTQ5R4c0/sZP7Gmvsu7bhGmKtwUnIFj0bd9T4jqBj1j7
FY2VwZB91gnNQ4ORf8QG6ag07uH5l+6Jekv7rkCKUXNFLUJ29NOzMqkRNkePTLcmluNkJi3HKkDm
BFcWZ0Cy8oYRWFvQLJUVqEUxoxI02a1j43UZ3S7btzAvFVP9tR5HCpbifjOZXbcWHu2qyfNi03OW
mjnyp2X8y7NzJnQp19UMKNAK+4piKvLSI5kGVUX3qXPwPXicGDYWwwhf/BLUCJbPtAkf47LBLebB
ceTUXxu+K9fhVD1bSfCaoyxC0ZV6DYycKmLU1LnPtm3TnlDSHfyf0R2JHOFRXu0we3Q7XLJO0caL
U+TcNPrJIJO+Koqq3UH0fxBx+9YNrGTrBdJpBcaW5AwJ1bcSYne/7NaDhBvi/JgX84NtuQ8BM1ez
ysM1r3tG8tiPyuv3ovOvTp1/+noIDwUPVfOikzIgftNa4FLKDWGGOxyf74ZVn1g4v9l5BEVSRRT+
xLLa2YoIJF0g9CQuoVcvhVqSu9/GpC9cchjVkmGPvbDaVJqxcoWBUnY2DoYhOpTCtfGlBt2+h++k
PXbQaAczncIBUR9MXWPavNt5S0dHVH5I2QTUHhq03dKwBR2kN7etm+Hp9ah5iO3JX/sF6Lw8vuUD
+Ewb3W6scXogjhNepqR7BDlvr4RjxfvEqhfAdQwdyeYsJZVuVwYD2IpnqAKUiJzBZ9st7TVCBShs
lG1kUPCMYGq3fKiQb0ByHwWjl1Xj+MM1g+lSYYdl4147JwRUZg0oWr0/OSc/VxpkFhlQ24P9P7Gx
Ooz1/MFYlgrvcPzlT5QrY5hI6QSlS8kjA7PGnX0pJt1t/IbKuZqAjD9f+yH/KXMAKnOCywuUh9QN
9oieYr926De9V13aGhySh8eIn6sgYDlnDyrmrEmS+iMiosFdBIp+E52juLqnCIg2DH9vfZtwqXje
wE2mhPXdY84DccOnLEVxGvLkRQNitUM+lQ4E5d+oaIZP5ONZH59lX2KJEK5/w5AQEaaPT8O4dIWY
jgu+YG72BRoWO0nC1Hn8aRI8i3S0xeYabNDkMTLpGcKG3suwr5lvRXqzzHV0Ybkn5hVgSrwS81JW
1Cc9FKc8JPYBEcTkByDixWibbqrwanu4ac1y/tCie9Jp9ez5iNCFpozSa/nYW9YKrGJ4DC1ZZnLr
ZHSnc54MJOql/BmEgJ/rZHiKIEtEFUA0R6pPNBgHNHoEagTnFfn6VQkOi91fYBx6g0AKF71vhdZ1
GJsPRUoUNKMg1Ua3iJkkqMgShtHEXvcma4Pgqps7MP35lTvDRo2tt7I0FtescHHZWebFocncq9oH
J8DVXDXVM/VZX0rAiG/s6DAIV+yLmmy8F5Fy52mM4WH+BYVhODg4UFeMNu56F9Qjxk0MENnenmLr
3sQuiBjwit6yMtzxaazy11EUaMy1He6zBZwbYlYI2xSRrYRGODCekNGx6nB0Bw4RfunjKIetGlcd
q+EmRcYDykPGKzkjldsYsnB2QxY0NyP4xtVgEl9uSgWAO8eAzCXtPQ6Zh6skcwoERRj2Ce4wbdv3
/eKANjsHziunqjljKpXdfDe62M+y6c03CP+Piw7W1FzKCrbFanaSJyniIx3aLzFsO1RH2qfgUrWy
ftOY4tfCWSqzmTlt2hUUEtbcQVxf+na44vNitavTFwOeReFF3dYI8GIzKaKKToTHqCY8O5S0jQ3E
/aMALCmcpw/K5XAm0m7ZjQONf2y/PVSvU5tXqLY0+AQP0qcNMYrnR5qKknWvJpZJNUGm4D68besZ
BMwoL1WEL9rNXqoqitbG6N6OILi8OfsKqi6gBDH+mGrMd2D8CUwt3STlRPWuaJL3ke0KHxfslm4W
L75tNJemzkikeT/movjoeIisGw7I1jO6Qwp0ns1PYx2SrNjKsrSOGWjojfIZujX9uLZVYG4cH5NY
Vqg3mvreFK74oYOJtZHwK4mBEBPb8KpbK1wegN4I16ThA0wq+YQ+uEVxxagXwStyA0qKWcuRWb7k
bKfMeZrYRKkMi5T4NKDPs7gmSzanHSuF4Uzm4C4w7lkIcoJq70XJ7DXhzNc8ULnTjghzy1J/LGoK
Fbx5m0r/IlGk3WXgQZLswbMVkdi6fPQme8vGWOwJMeJwZ4BZwowJ5+IdgfQRK89jf3JE8hyxA52D
/IWlLAWVeQoYAQGphoAmaJehDuEKygdh+JK5eFlHLb/yMT7Vbv2DKEh0Z5TNRxxCPWkCunLykedW
1fPrkciZLownwQUZMcWaAd0wmn6faoCMNScfAwE5UBzXkNApFrEjfRDdOhdQLuSLObkPZTyyBbJY
1hl5Yt+whGSe7LyYXaYYe4mzSyLQTh5Tty1AKp4GQAws0oybXpCBTCKMiMBaG+qslrpasM52BDq8
j3kwGG67dZk+smxr61U+nBhKZ5tK3egaJnvW5XclwctHEtEf9IaAiIZtEmCYPEyam2MIrpGx0K9K
WmzrffbxHMOeRcxKTPhRccZOJGOoZzWb+dIN423tOaw/s3QfxrXcs3ILyQ2I5SHyVpsk3hXdTG5e
XzAB6nVXUIHBnpM4UI4iWHtfGb2oq85gnG252bPp2m/M0h+rJruWVsNLtL9n1Jav+PUDyggiacAz
qXAvN/K2yrCkuUePutFV4DcmbkNKo0BRuSG0K4fkTOs6r7Y65AkpUmcGY2Fytx+pZqIKpjyYMUvK
sWPNHQ4m6x6Da7cM3YNZQ3mzjO40JKa1mvPuFAMELRSu4bLKwQHOWArE+LT43Aq20WuC9Cl4tuXp
sLSOlqxBPNI7KJHj19ARSywC/1rm/V1fyc9UgGd22uqgWvMx9p1HjuupMyoqOHoc+62aTfylWJkt
72cAxwxLyqe26IfnCr2bIIOscY3yT5b7wcb8QX84LOPRhTTkcoYl6Z20uRAHB/7c8JwO5kkuBMVW
FO9A/t9NR97VWG43o9G/x4vbjvguKDacfByUnqVAEQ73cRh+DhaD1DygispWS1ew7u6iJnplD3Yw
zeiZ0IReOX73rqEFWCCIcz80oa3Yz00JBAbS4B32t51Q2eKFJhIEZmQTTWGzHQvzM8gDetmMS5TF
+XZAocJSoc4G5yPVC2TYpzv0YHbilvNYJupnVBSsp6zwuerKH04hb+fsBwUGb5GAPMMY6DvtRETL
0nr2m1uv4hEMwZaxc2G+28kXncK7ytePcW9027ojpRPnLRd0KraRfoqM2KcQUB6kUBhKBpJcVvwK
Q73ehH50ctuKJiYjPwB+/RI1Vo3OerTt6Mkwpx1pj6PG3mi6zM8asCJM2dN1TNpY0gO2EsGzFEXL
u/jG1os5h0khjbyzcyPK+9GL7qpOu/Rnz+Wxr6NLSVzgYtI8L1lrxeEKVjyhnnT+VM2yVAKPTG8n
RDqIyykVJrkqr1QXgGcKkeXo4Ni4blSfmOhQ16LareOw+HCFCKkM4n5ih5WxCpc5BFVgk175hMgy
N3vtXfNRTAXbehLI7AatnWPiZVA4KaJYfVqGfdaZfsiJU9gVYf64fBjZ9u+wwmDLT2AgLs9rTINf
RttWO2JwOxNb5obSZ+RFHeG6qWKqKV3rNuOBuhDxZoLL8CCHbXlnEVo60l//mnNpAQTzvS104Iux
6DCMkld+WgEscZnouexb0BTwZ5DsGehMz4jVlegqIMfFFl2I5hOLUHCjKUws7zF37mNyRkT6kp9w
zLm1QZqcvfqZcpcVwCwksNZ6yEdjMwVVuRuSXh5aY9iFQbwlUjBRb9zcypEVDd4w8CkU4zDNJd4s
U6AK9yAOYk5gFJp1vzjNKZ1Mo2aL+nFvFvbdcmngCavhOuHsMbo3VpCHIDM2me/sLQxyK3usD7bQ
7+ZcHzCLq1Vbs6OKg/jVj9UCTZpvbU6yVRkBnucsuHhe/NrJobgM5EhE0+PyHOxL6elk41MTPo6e
RfnMhnk/RaUdDBP93iNtoJdhjirN577BPtbG8ovBGFNPQNhjEXOtGr+A625boyXuJ25rO75xgDZU
MaRVWxgZ753flqH/oxgJTAv/cU7VZ2VSBiME7RY2ZQLR9FT3It74Y2Ks67L42dTmgartN7MakWiL
knCls63kFScAl3ocvKT0WMyjQ4yuYVbfZFyZ8D6x3eaIqtnVtga8RQ6Otqp9Triz7Kbp0vsjE/OZ
+/UsEJdzzVDaHerbtgyXFU+qHlIWSzZtl3qY0ORmoOmxhelZ0nc3LnflkmpfIwig8TWpsWcqf1RO
+JQE0IqjgpVcxb84pIyPLWPCR9snC4/q29DcS2ajfBOp4W3kMtyucvdYZp59BC7NyNqZm7WCKBXw
wLRpeBvrx8Glldrogk1QTo9mD4ezZVbKgnoERDYm00JzxDAUjmQHplMxiTeK4p81xqC1LR1Qzfq1
NKfvCnPbTBUa9nwU65nzNMWTJbLnuQ2xpueRBS2Zw1hE9UOVG3JHq/ct0IcMyhKinHogcF/e1P5P
L4n25RCe87Cs6ewOmJzjStHIeWtjEiN7qSHf+TWRXjMzyIoabLL8wHrxaWjczV74GGke0dVdFwQv
0oRjV9FK6CaYgMpBH1jtrP2xgS+wfIF0hVughAZeqXQdEF5gVzhscPXnm8QFj2KGvkNTG0xf1kVI
ldO2A0C7w+a/93SlN+NEOgbzwkuDxxp6QkJXCTdW24Nm5tfpQzLy5LNcae8cilearP1VmmIb+uk9
bBTSEoA2dIQuFRjuG3HLiehS85VgZepSEIOiaR8X3yV2dWKVbm/3B8MUiN2adCrbC1FmZJ3Z/kHF
Suh0wbqBu4dVkirYv+kHNPwY/Vdwc6V2Ax9eV9OQgt+jns563CONXRwI9FXlf6CVP4K3ZOjP9qlp
v5wOAgEQZI1tjQ18FDd3GP5OPRPAQ5PBRZLzjZeideJtctdFTqEXOCIGGvKN6obH0V5HmdVt9cjN
efJA4+XjkeTgs+1zsrUOza7uxSy6fR4VHwwvjX0kKP1mn7wybJvFI41PekzZ7bH8ZJcrXuKm/2FM
YbFSNM4G1ILGKr8Rbe5dVBtn1y5ET8WKtdZIdVuxZBY5UBRM+NuU2jc2ujBLqjdX+GDlm1MXiZ3N
cw0sXeEC0op/eqqZ913gUcrBQCdsqZMbMnquc2S62aZH1sFKyI6B2HvMiYFa8qNX1P2Y9crzkk1T
0Sota/EuYm4eoHAPXgYhOe/ktrB8ztqm3KtGIZX1lYNKW73HpKWIq0Uvyvtl53m8YYKylKgiCTtd
PJ4NDCrhrH7KXhdniw3jygNFty4MhxYkfdOTmaOcmnYof1vlNUYzDPO5PZ/JCYPwamdiD8jbaczx
bytvO8fdMcFMt6YKAQMWGi7SLXu4rdU371nuP6nM2pJ24b7TTu9WOR5Nk1tyTl6Sru3eB8AhSc7F
1nDrK27F9asbUHSCzwHfCx3jlPcsOwOKDuIYE1VNN9R/s3cmy40zaZZ9l97jN8AxOLAlwZmUqFmK
DUyhUMAxz4ADT1+HkZaVg1m1Ve560ZuwGBWSCPpwv3vP1QzJwfHyDbTq9p6gVIqx4JiLvWO4HjMh
9w1PnE37iL2zlOcAjIJN5wxWvmp1Vu7soT6Cfz+KjGqxbhJH07QfsODCugFixoK++DeurhNQZr1Y
oFHs/F632HMmbX9ZYH3g7lGmnU1606SeRayABFo51jfvDFDzKaXAAa/dittcDIKQSbw77PS4HLG4
49Loyu9hQvWfuTywJVOosHTTfChbDl9mX/1m1nf0Ifkcam4gq0aBz8zl82yDBhlM42CQBhZuMW4S
yo/ORRm91E6JxSlJB/gAOHLwbxHdrtPfAZ8zhU7t2ayKeQdqrOmpnrEAW4Xe8pDQLOUZm2SMv4U5
4cfIygAzzNicDc8dWY7KH52N3jJnNH9IpnprgDfA5H351U2juwH/l60a6b5ZPHRhVrmX1oEQig7f
HCvZ3Zfz/DrH86eFI9Ls4TXZN3dPOvzsKhuIQQ4mhRjhM37tX7PAb2CDVsfiCdnQkTQVuFMZtrgU
r6njXB0rlqthVNk2B8JAtQm4v7x+K3hKVmSE+OuYW5q4xrqdIbsoDArreuZaPLR8ZNco3nPiVdt0
yJsj+Ev6FWNGnaZr+aHRZtORlFfCFOtUUsJIVy0rHcML+lS6I8Uh/lG4k3+0m+l8C+kOKuV/yL1L
lvbTsYvAZVPqNYTGDbkQn//8rq7tu9Geu/1I79u5L+k+geiCc2raMHHYCToB6JQEejsEILmrgWlc
+zmqGJY5xzqY9s+J0pyKFf7QmhDieOOzOlN0daBYbO0RkhILJhDalhmsVwOdNlEbG4zXhO6qJbRu
JVZayVe4cB/ZyLSA8bV1/PODm+86cvmbvC2eoe2faOB86xmyb2MaJ9y+uytTRXYhqpExPFNvUpej
g4rbbZ2LlzTqMCFZsa92jdte46iwd9yf7quAmo8q3yJDxyHQ7oRodNbug6TbMuVlTu4jE04GrxL1
a2+JSu1dXSbqGJuneYE0iwnGVs1ngTuLu4L6VpV57iLzrZfeDBcsfRpcfMWw1TxcNCj9XaleRlxR
oZM2H0VbfDgOF+jaUuZRjLfmTzbdivGXbWXtzsKKySXgmfEhUq+VPgbImTMSwnqJ8Sz6dA1Vg8eM
rmJ/rIQdVhPQhUqnyTallHeA0lW1aEcDo5ndUJEQs1PxG7f11tZ2fS9bl96+Ij+mXlYcAiv7dGzS
HgP3FJIHbAKgDbiCvBFgIhYa6xcf/tOqVP5XBTkJukn+kU4zg5m4fqes0+RE53DXp7hhMvUlkal6
qLSnMeHuCZ8Ce8pel1iTZWiRRV3O5s6QvbcOVQp1RmcldH4VcqL2tlpwQYujZ8YnwHhbb1O34qMY
2oBLw60WzIOFPDP0ZUSDtx6/4TqARZFMwe+SI+1WYVJcFS198UYHFCE1FobzxnjVaQXgdSx4YSbY
TY5d/+xnM9l50n7mkk0djyjOXit+RQWcDNjRK3dAga1m7oO3aOTgGIfIsy6RJ34KyGKrlmZOFaGU
2xk2vnEJeYu9geIAEqnA+BVjNh/z8ikajKdy7PeuP5vbMWZvw629RD3wPt/29yBWLYLH5Xc8JBw/
hmncgbjYml55A5RBPWLQuVZ+k68WfelMOyHfrpiOSP9x5KlaDPdXU1oXEq5cIkt/h0eLQ4gnDzGR
PZirVLziwN61VrMruukDCzyabeVdOkSCftLTqc/tO2zDkDUjEulBapAcr41TxXATgwNANyvnLDio
BCjlmFgvuNXXbvY6ZF5+YODOJXJp3TuCI1urjB69xawv8RiNzJsWALjNvZPwzbC88U559s8kyl+p
Gf+0RymIWas3OR/rZQLGnEsfChu3AVfvih5ZJr9JBO3wM3Odbk35TExKvS72yYgEPNnUod+6qvLH
3DTnu7E+JaDjTrTekGXBBFL6SbduaA5cmbnyqJOGk1hYyfPUcCKPJF4ZT/IEVWI5DUgVbVzuc8yg
J/w6e51atNbb5a/GdOKdKHsaUEf1ApUruhYjJ4UqyD2G/g0nRdrfooiO35pABKpBASq9RSkarKPX
sukHOqM1D3uMEcUB5z6OJ4nPNdexC8itWfITO/CvNsGuPVpcKhbtnHwwdFAixkttens5UHNa0XOO
fYH8tcItZA/ZtyEb7s3Ga0uU9cFknaTHYjnR4WAj4WGQbzLewxRm86iCf7AqvgifsQfFLLvoC9s/
UaIWebFnw3V4y0HSB/rfJERm4Zi9WMG4TVOkZmjzkNuZQwGycfw1Q/gtJ9N3SYOGkN0hK2lBb3H3
rhOrQZqptwGr+Lpj7n07FvHivDZGwOwiNaeQTJDejRBgHPoRwphb+roNmKN4UcL72h7uaIgB2t1w
z2mFzfABRXCu9Z4FNL34TVgw2RNM+wsL0AgsgOtNNYfF7DMRDTBzcmdopw4FJEGb6HEUeGY+7gNl
/GqFv3MkAGn67G0GACitUYmhf3IfSVVx++4NDlgCC1M+KlpIam61LBcyoA1lNH+Znt9DopaYELgv
Gw3XAK7pE7MHfDlUoTXmD63UkWPoxyicr/QmkzSkTLcV/tytaXXvKYAhNpH6JDz5Q4493a5A4PBC
I23YFKeucnuoVtpLD0YV0VuXSkRCTUatVwFe5GjvLtk1KUBrIpg9+hPvyzLXLyYnIqB/k88F1ixW
dKxGcirYn+pvo8U2GjfUAfoZqvCI6G0+TTbveA8FmXJ4aJNxDoFfxV+jqe57Pa7zBpHJKdMxNGbJ
Tbyz6F0DnuDxn50SBWbHjosgxM62wx6r+FyLzQw5ZDt7iD32iH2qdyDklzcxCBjb5c8PZd3JC8WY
ryUX2piTTd5CR0/KAhmYUInXpHuzkf2lXY4WF9QLeSOi3wag6HbQh4UD20Vr6BykhqzVwPzYMKEM
9xIDNOT5zVLF47nLjVuzeRraHj2STQRfjnRwkprBkf0bKqDB2IY6jAfaguxQwMjI+7g6JctwNQIx
rgj4nCIXNYltaj1TItBK6i+4SYmwdcvqNavuq7MX4CVDoEs2htvfO3UvNjZgJ2gIDHq8lUlQcsG5
t66HPj/G9UQ5OoVfs//tOVMPfBlWfJr+QoSnT9djPAGpepWzZl0zy9kJUAZQKVAKMwTirrmPCpVs
evqYqRdGmMt+UAb1Ino4Yezq9LmnBjQUCntT+p5g9UMTX4QRLr/nTmycDGhuDPw2HRLeubd5cGJC
3SHyODzSjEP5Aa0nTAKj5pQM5rRvBxL3+KY3VGv9YIJTrqUi4TBZ2PO8rtlOdAFxMVu4p5oB65dr
8c0JqnPVaVD4vLFXQRuthO1H+xFfSpi2NbhX9VwmLOD0TGUXmSxHruU1bium7oVz5r2R0aPA2Tzu
1X3LFG2pbybGhAdvnIe3gL77h2Zoj3z9BWCkG4+81g8zRKlQYHxEi6MAMZoSm7vDkvOtSlAUgtF+
1rBo93bT76Xjfo5+bpy6aqSP7vYz1xkZzplO8RMbOH3C2BAHzmlifsqcPNjJ9jdOaO8oDOYFeIsZ
zg6M/02TCzQtoNCHkvrd7aCjtXGf7CBDNOfFcutzpoN6n07LHQEgRrc995QMr/ekeEmYFN1V3gSG
JpMDRWRMamJHf+tIZJ8G+K8cX/8jykC7cqfY5TjvOU9jl19ZYhL6dgDNc9YDJsA3TQHQTCF1rnRP
f48JrvI+8EIUSvLzvWSe0Kvj3OOosqN6eHNHs8W1D0VS4m7Ym6VfbPH2bd3qd2TKLzr0qhPxgiuG
DQWx6NZjVCf2O4fOecP2NOxjbYp3Jeedr6vxGfCSi0NMfuWK4WtdZAcuPjShzIxDGg/rVPVUDK75
RM4znJzb53VVJm0laVK9GgRXOeVXdPHJV0lxD+AG6yxsJCpjG3jQubNhHLcij+TJf9IOwq3UyV7L
Ol1Jcjtbx4TOWxnFso7wqTWZ+mmI6gqW/9JV3kPA1GgTk1IOp9S/5ypNp5rUpFmLkQ6yG1DTWopm
58PFxCcAxFM5VXGf9EtxL3ykLMxOT9ntV39+y1rKCAuOx81SOytjJA9iuPQDdLV9LLkBdjQPkCfO
fjGORm2bb+Ysc+CE0szeUZmch2zfNDdO65RQdhqIDRMOEQHSe7K9mesTzia7FGi74mGareEl7bnG
jVMSQIDKIe9Zmfc6VTGGeUAtXA8gpyqspxPawMVjjLwK9FBsXEnTC4ZeLmZYktwqsS50Qff7pic1
6nUdVwAWF9ji48ZyenNNJG3bEQGFpS6rHVmrO8lqSQdHvsMimV4IMHyW2Vg92ywC9MlK+F5NeVTd
76IVDe2rl4nwxxrftQr55uuTyDpMQAmdsItGRzZBehWu+WgIPh3wTq92s48G1tGG4vF17ya71kes
rcTcblJm6Ct3tGIyzG1+0bGVXzqYIx2WblY/qMAGcQUpJ2oHSppVspPbo+jaiqXJrhhipJ29lix1
Y5COgB9s8hLAUoU64KleZRP2ByqJl2NZX7raf7OC5C1NucJWPE+acAcBKccMaUGWG51l+ihtMGs4
WOxtPVJhTWo2T/QHWvC6bhy+wJn3qWIrQIvxwyrn9m1lBkeXCaBtAGm88etNnBufWXUINNcRA6Lr
pjV1ByRff5bT8BPHI901Sp1bEb+bQUMPvBVMRyO/3c3d4RLLcbgYpKa2HAzzNTvSJu4wDcZK482S
Ev5/7LgbhM24FO/aVjS8z0mwYcLwu8XgQtM3I3z/hhaabgHNCecMFt5ozC4C0Ya7rolJ9IcRdd6G
sCVzz5qvk5wow6oFdobkckwDPS8JoU6cOZh99FLwsM/JS2BOxm3seYqsLDQ1ZQ75wOsFM2ZFSVW2
Ldtuk/QFtmUJuiuaQiezT16E/DdpcQU/DNW5c2C0JNNTrFich9DDckjHc7dL6XE0qM4Lo1lcKyO7
j+MghBeAhelGqC38ORxG+doP+aEde2OT0aEXd4ylL44aHoI6e/Pxa4YtD1fwmLjoC6YB+00N7Slu
R1Kp4vznXolz7kkz8rNN9Uhi++KUg+IQinxmY1jxyj2doxfsldC7p/ksVUtJedEy1uwt3IcitCqQ
LVajHpuKwbKJzxfRM0wqaqGE/zmjyK2NkYtzObzqOH139X0nX4LCozoTN/ex8/KfFPNsONpD0+Ww
RrSCKr0U5crIgWfRI8toFkW6EgjQ9Tc5MsQqlAHP1dnazvNXhhLxrsE5kQ6jgchFADZonvKUu94Q
9SfZRM2GvqsVS62xHQVOXdCGlKS9VTHT9LR3sau1hr3JMH4Q7cedQ6YGquPsebT61Nk6iNP9Ek/v
ZNCGbeWiDlFFCYbaGU7BZHQcBzFM3xpVht0EX+kepyqLUmOxh6cKHJh2fUy00zktNRt2ofu7Pz9I
N1KHyrZfXTbUv/1WMUDrXAjg4PKs5CUNZk2fJ3Hw269oyZaXPz9TCYPmPz9zAjx2mJHRdGYEe7eu
+p2bGg6IYWDdg/DlOZORfZc7MU7ykeeTSoG7Qnl6S86YUfjtl//4IWn6OyeBXBRkjbla4mHeqllV
dw6p+/VQ1+VmGlz78ueHEfe7zJG0ew/py21d+RBZS3p1WdO9ZHk0WBQf2N3EfhGUpfbWVrH1sCSR
2+Og30DUpyGEe6FzSfsRBTB9q6a5fejmmKu+Inrl37o41Ve0qPKKbZicutq4SexflkDXH2rIIL7M
8CL/ZEQMzz6MsrxLxNTde8LZ/+dpoucK+az494DQv0SJ/neBo913dfdZfHf//qH+H8waCRNAyf8c
NnqcPstf/5I2+vMP/hY3AtdCLsgMAjMwifZY8r8pL8L/ywcD5WOxcYVrByY5oL9DXqy/brBjkkgo
PJ7t27c/+zvkRfzlOyRR+DOP/GAAOPw/yRtZpveveTRge3xyNmhlkDIeeGX332grbh+TVnPkU8Rm
u2oEQkoTqTsZ/OxbjvKkbnGcL4u3NrNlh349hSTHL0EQPfmDfeb5rQ5dOzsYqN8iMLLrlgP0pvXU
Vo8xcqVyGM757VUBRYCaSBm45QT4ZAZxJmpFU2ySfnQGwyOQdz4G2hVJQuiITbVQTI1sK6JpE6js
JI3xi/oLYxt5w6/MK5tdSV8S5s9AnEu7g2UwnSDDOWtqnE0Uvyn/AH+vRHSszRE7Fb1VysZjQ7yw
jMsbeE1zGRXMfZWWoUv4YGBuv5069awlpfJ6pOQt66oXN+if+rp/Yqx3qpvpGU11Qqzrvk3xYmDb
XkGYpH+k+5qsm/lMM4nuGcSlPdTXWS4gx9vGw9kZnSqz47DVPiql9hh3AZ0Exs9Ojk9OZFi43IOA
cvj+0DTug096iPgMd39G1Hc2qhzNSNMQpnFzi+km+UNNCCBEBWHPvdGdi/4hY3xQz/a3P6p65Tkx
1Hl07pziMujNwgqL5KbTdcnTmOjmdHOGRmxAVmGrHZIKWFQaI6Mq7XaOUZk4r7FmIExYANgc6L63
3qwZ7wLO8OCjTomZNha2ksjssI9mPxzHWbZpiSQfLBnOb8pnxaLpz1ID7H6N6pRZcbYin3F1s+Jz
wsK8gfF1gIF4wkYAY8+nTd5zBSWn6BJ1g3dEp4ey566FSoPPoS3CPsa9SYCzPVAmpDbxTxhc5ikW
Kf4cHsN5UejyBb0ZhTdfcgzQnmHKnfb8KTSddje1PubBm50BeVfE+ZVj3GuO8eYMJn+20qfcvwVp
wcEtzovbYiZLWe+vEUY2fFQZThBYLh7RiG6IDeB3Ngdlm/Gs4U5Y6yijHzRPvrw9ImrnWWm167Dk
QtYjt9AcfFNcqBl7aAcDi05p5+dyGfDl5I0JjRrKHAy/k+s73m4sg22X2NMR2DB6JgcaGIfvUVph
aeyw32Tfkhz3Oh/e6e4RO1xt425oPC5TObdeQje/pR379HskWzgWI5ofYwvHZizrrRyX5vsBcN0y
5r+cJnlX/vLulMAf2QU3I5QMRzLmKNEtpOnf1+h10s5p2M7viZ0YtBG9+MvN1pzFz2IWeBhGc2tO
0b4ruZzQ+VCu/azeacbBTt7ONwLhQ5YqOsuBVVsD0rvlzHdNI285tc47MPza3KAR3qZX491gAvrA
gF5nTgYMNiEPEBAA7OibymOqWAtKzFf0z2+II5aEEuyYNmbyaY5eaAmsfrQMbjDNZ0vYBcYJNwxl
JKO+Z4Nl1mr63w2x4qVIxEku1bOQIC+wmRQH3RRPzfhdpfbvQYCdolaPdOPgvGvVvY43niUTsp/M
DJ4sqegSa/vfdAegQRnOWbB2pW727tImhkPaVwfmF4chj5snCwQ8iMkXbaQ/MKjs+9hcz6XAQoGm
2eJViPqPmlAE1vPiQrzFWNta5iuhvAvm5t5FCo9R0Rb40SunS2osRAMDhwJ+RIxhAEdiuuk7CsU6
52ob1XtKoxQvcvEiiX9bdkTX3DzgMNe0qtOGXE3GuSJMPcWG3CTaonrOpMEsy0FCtfLUR325SwKf
EYU/0IU4WwcRuUT61BUM/BnPCgCKaHxLMo64eeZVe+LN6dqq/LOZbzJ6j7H8vDHa6O9r5xO853CG
L0Yfqd8327TNAHckM45hmRTHIpPiVaU8MXH+mibtD4OWM0qrOBqyOK4c8NdkNJqLn4lbrQxtaMMj
Q9s3rHNpA/bORpiDy8B9zbWoTXPs6Rx85bCvQ6UsRkC++VKqu+Jmu+qEmR5+WLq3btYLcpwGeHxj
N1I6sAJZs/EW/RP5/6u7NTu2U7WTwDE6I9pC31NhlyX+Wgsv2iw2RsQBgoG7WLjQa24AwuxACoHI
FXipEtO5LYRPqMXWNoqnBxBf7sVT8xcxlHXk6HqbjMvTPMllXUDr3Aj0nrQqd0KaV6g2j90ADHUq
Xol8/ZpNKM4ytptLG+GuVR01go0dlUhUktRNIN5m6LdbY+LhzWkLwW7Gh+0prKQMDheTFbgjXPJq
46DEbGvbJZuyxHuKsbr7KXIPhQLIWgZ+f8oz940Mod6rAaM+AXvy/cmdjGAd2C5SteORE+EvEmvK
u2Sf2m13SFOk39SfjhVIm1Xli7sEwzomNGsHXgCMaOE+UhT5oX2W2MUdyeGhKtfeSDRgqXijtydp
qoLOPv0GAB0ir9OyVHF9pJV9by3BqXToq7SL9m2oymVFjME8LS51e5Y8ukXJdH8qsFRgOFAaEpaF
ywUiwsOUJU9O5cqtox9wrd36DgPgXwRUjbRbqaB8l52mNmCg5Q3zL/ZxyuCh3bd7B15a5TN9wAj1
vOTL4zLeQUrPGAxhm44guxotf4oBTLakeGYiqlWZWsj3jGYmVR9bK1DbojwvyT34mKe0C9AG6rvE
JJLCMKmIcsqHy41ik2OfNd/nZP5O6nzn0wKW+Bztob/zfJobZWIEmSAnrOLsJ2Vvz0KXwbonzy2o
LcDU3P3itAbluEVVhljQhsXUPkQxrsZs8N7iASlUt5rKk+kryY2PKMYR6xrBEJoWiN58JHoFwfQQ
kEtEvWIH04u50QnraooK68IL5n+Syd3AEYpE1XJuBkIgZud/J5yyqojKKfcFPi22aaREyxfkZ7Xb
ItyToVU85WY8QJLmjZpFG6Pz7fciiK7gmH2ioClaPwmEWDb4/7YVlggmRuNjA1l+PTCrGVXxmC1+
T1JroYCU+cbUIhQ282NdQxVrkYfXZTF8NXSrolBLap0tzIztnFLnU/2cRq6d9a+JU90qMJdL4HPy
yvMFM5JvvNhN9cUJN2oHON4CXd4UvzG0bYOYmmK7/5xG/GCVqBw2pInjS5Y+u1H2MLtVGCt7n83F
J58FDvi2fEnLY2S5z3nDUplSkLYShn+Y4SzRqWDvOdX/DGbvvujsU5BRfAPktyXakBgUqYrEfW3a
8m0kko4bx/sShZGEVEFVWzkTjR2n9Nvw8eA3ZXvAh8dkWRJSzBJoHc4UK5YcN6zQj3vLSK7wOlaA
mPtHZ3nGsRhtGJuHjK0/MtPxj6VhHk2SQJjPTVgfQ/JIWV26ykqTYdRMx5soXsDDFyEuK3HS5Nat
ctmS+v5mGgSm6omqq0F2+R05UDQu+hM3Om69ddmgBAzxS8VpFiDvo+hQPg2bXZ6yDtBmstjBZwMI
dcOMBNkxAPdK8YlHCMcWbTiO2adqpQzbheCuhLaxnaQO594Jwn6qafjAEznK/LehgvyUVwEa68KO
F4GXK8Zmm8xKYrPsbntAuICpBhgNUve21G/9fhp2QT1wLhqI/PnGvYs7loEj/29XrSAhurvASTlT
eGq/1Pg1nQ5bRaST5N5LuPCUaD7h4Ih2HUhCFvZ88y85GXE9I+AN0GQDa6nboq72Ln6aeRt30e+0
q5ExPBwA0nxNsjl60GV9YNWJqOd6gw/N0hmhCci02TpiQjGqJ8rVTOw6g1XXIaPf+lBHBmC3AnvH
wMPeGD0MBl19tJN7rMAG4r8dfqULrr51Oec/wAs/Rqo8+Tf7OUS0gAKW1WwxPS39SuNLogDbHJDw
hknnsI6TiYP0xRL493KW8h3OCQx/ielB0jHmC7H0idqJoV8zkOf0I/PpUnhjvHUHUtOzXZ4ErhOS
rC3k3dG2ENASuv4EQdRgrMWJeee2TEyEzWZiTGf/ttAbHynJAMI451gFIue7C8gsRTzJVzNrGDHo
+ACmSq1VpqzQHClz4TPrw9IwdkZjOweBV59bCrUEfX5r9erc4s1z6QbIOqyQI7k0Q2M1qoYjNxpM
dkFXhoXCAuHZQXEwrI5i86JWG9uMHm1Df1ChoEPWVhAES1mfEw4HFsPSvmOlI3MKa7eid5T4XXEd
pyDZdMwzxpzj8FQzjkMJGvDQ8rNA8S2JDTjQsau9Q8ugMiqQ+8ST11o/RV4TLk8LtYfv8ga/1JXm
A5k0dtzBR67zxStluZshCkhBVjurLDW0N+5GdrqTI69H5BMpiugwbSd2v37wqVwlRM5mdebWOp/r
CPiHNr9SzVSNgWGXspcxYaGUsQznlPG64OC1qSen29rw3HFG0+nAxh155X2RARw1JNGIDCeTP+n2
cRywzLsEB+3+BzuNOA23gwTKrD7bNASmsALqknbRqKdhjw+FB/w6+mm5SRU1dV5cPNjRcjtNJrS3
6+qNT1YwMTegMGaTS603L1j+EM02YUp/P2siuzyOK0nBAwoi2VG3vASenh/NhnsMoqdLAeX9LYtB
BbFOX1XPfCyDpa7xJ47eCOeoz+/oDPzTITkhFnKDKme95uHZLK7DdiYxOvX1XeRS+5oSllxN1aNV
cw2hr+kIwS/eBgNnnsBONmQFcBgTYeEdpkfphGYZXeBU37dps4somMJEk71MY401WEBS94vfeCQF
vfePLYJ7lw9iawNDz0bp8+gWdCBJilgKNHOnGE/aJHPEV2s22FFSE8dJsvjPCzveypyY9Vhe1Ibk
rk9u190IlXLDVZZrjcVV2yY7UI5CXEdTnhbt2mjsyye16t/aUx5LHVMjmqF/BUMnd6J1CmpoyuvC
6cTwuO/Ft7kcgxxWmLDwm88u0U/2QjgAON8ORhd2VtHcd5miT7umSYRBiljI7Dt0Wm0sv3DWNhsL
LAK9sZr4x5CBWTTkPbmIAhNnBc/CpSdv0eSA7E+STfe+FbHxWna/M6zsbqzyHxRYPMjbyIag6pYk
EOvKXK/zADXYnPQ7/iHUT+fr/+uU/xsmkvV/51Gfv7uqV9U/86j//Iu/CZUi+MsBVAyNWDLPsiUq
4d+wSEL+ZVJPi/WfGxblPME/qEgGGiYSpvQDE0wGyCQfzNLfdUqUT8/7g49mtXVMx/6PZEqsnP/n
n7FIvuU7+DIDy3RdE/KYbSOk/jMWKWn7OYavQln8zTAWF3j6YEkmK8/zjNva0+IDrkD0gcsMgfBd
Yzf9QITzDjVRZ9o8hbIovWnk52Jx1vYKBiG5Uk+i4UJOFTQDTRXv8VplB/J7d3RyHnwhMDBEEY7u
htOynoYYvByBZOOWYfHS+64KANzU2JwWx7SoqTgoVVib0Zze8AP4MDLBEMyzdxE0U0KpS3ycsJJO
o5Fm5hmEzAq+E8j4obvOLIQYxwRgzj7QGPpyByM359mRGyIs4pX/MZkcf+KUMlm7DI7M9/EdWjmx
flBwQWk99WXEXluO3paOAAbIzYulKKWrc2izeHo5GgLzLMx11E0WvFmhtyLdT3P/2KgER5YPXrYE
a1kxesqE3YUmJI8VViiHotMxJbU/eiG5u7nuvSsuNbCHBPdX0jbE1hB07PoGF3s/G8+JYl40yvhI
+OcnIQtqa60HkgXseQRWlbc84jAquEbunGnIHtgpPqiVp9PH9K9+LV6Y5jIurIwHwaETvjLGG821
dFF3QWO9SV63os7XkBzJUnXWQIdA/TbJsM753jd8lti3Jw5Amap3GWUJRb9xzak4tCY1q5hA+J+T
9sUYiEVPSkyhwbnDaetqb/cEjfOC/pEc2s5W1F91d1MIHEgZfej5T34KoEEQkAyZReJjRnLDZ+9v
mEfCKjZhStYcDgBwG7ryQkbtjDIpfRI18mnkRtNOlnYLFsldR1C7KGXO7/SA3Ilza+Tvtope6Tly
PkWMW0dnTAObMSVSyQXNnbNX7FkWaYSaDd2guzyxa+O5s7V5rGW7Twt9Smf/HBfLdK1T9+zCAzmj
qpNpiscQind/mWQ2E4tZUGRl7VxVsLulb1au7UPsIqEH3rA/efawoegOV0VT4qmcLWRBr/tWPUF9
sIa3AK63r/D9Q9Lt3oi1xMHSb2+5Twq5HEQcozyCTfxNNj06+NW8NTvz9yyDcGxJ72a3fuQy9zYS
u9INCEgII495EPyS5Ez8dUP2rF3ZMIUsjQC2xnBnmPOw8wyOxP4Yi11VXJOh41yet5BhY2vnoCpZ
pQ/0xUpSbNbcMrzBOHK+gkhtAMiQfQ6fKXM/pOc+F8OEYR4awpyghcV1va0Nhujgzcj+qcFnxFjz
tnSXbdaDkJV4GjMmFEkzn6ig3XsItDA6+vuqGw/2VG80UWBXYEH1F/rwKKffLOAmCUGSbTaFjynA
1x8tH4e88U0I4nq7InD8o5xQGdikKUt5TfOKuhV0+zXQRgROvHX0Hfr0IDs/SrjnR2LUR3c4NvHb
YuXxpk1ANQh78ogkOU+VTda17k5Eau68lPpI7lLz1nffi8Sx9jmZL3iKXugjnK9tx3npmxyyAqHj
dS/HL6DbUBgaWM3w1Xzp1gwDaGpW+Fh7RaavXrQR8g7QnIZrSl8J3fV0m7TBsXX8/cK/YEpcffT4
2HZtwwnYvEDueZ3dJ7GU7pY3rt1HuOmLpeNnoGB8HJZuVoNjqLBFaFbfPk7OvU+pStu/5f50kRrD
RJC4dOj5E6V4pjgzrW/2KYFowX3h0JI0WLcqfbeIHB9dj2wgjDYsh+MvJnBbBiIbI+1PfWx8yTo7
e2N1AkFxKolwSIMCdrat7zTixrEPWueunp11k2lzZyWG4mV0WYlqMCHmwpmndnq6N0RCTl2ic9Lj
pBMR8hXFW+3rByzTbxNQjtCrCnKRFhp8k2UH7RLhixEBHLyjdmXpc5AOD2biMnRxSlyoi60ZAC+g
uSNAAZG/BZz9y7HtJAzcnEYlOyAL5UzXqJ0oFIojqOdAwZN43kN4541Q0zLNXnMdOqwFpRrjTcpu
hYlKcMpKetY0uZMaLztr6WtWevUW5OeWUnVGEprwYzV/i8F/mLv+v8g7j2XLkSy7/lCjDdLhmHBw
tX5axQT2VDg0HFp8fS9kFUlrDmjGMWuQVlmZUfHiXsD9iL3XvgsL+eD0Sf7uVuPMKxzQt2gsJn5K
3h0WsaPPtzY28Y3wNCJegFys/Yq5QH41B+enDgYy4AwWL47tPBqSIWLRiHI3TCmizZZwt5ZhQFYe
6Z54B+vqY/EK9hX2MtZZYML6u9ZLv0IeitQv8q8RpRQ57sxYvoxhAjkQsY8UsN5PKv3WEaR2NCcY
uLX9AZTMQTecpyu7CT6NgCEnsDgCxsOzLovgUFNdF63xTgw88/xb7vMOEbKzdqHRAr+FOoGXmWkr
WODcuHYvToOrGtVovdeoKW6xmNGua2TLcfbt1RnO3Bzxn4WEbDRQU8Qencc8dgfAe1t6HL76mfik
3BqfWrzLZULi92yQ6uSRzRC1mCma8Yku7d3PgY81LgtU3kS0sKUAo9W9O9bwBBI1x13ybGrH3UJ8
vJfMT7EQNei7SoKwWgtjJdLy5M0SE3mPbNQaK6a7cRAUZ19hbVEeYYfe0lrslTwiGUIxAujez9lF
RCJj5jCZrwS/P0YznU2eYntuSEg8ttL7LUFVb9MkL9dI7kEaoVVmuqsAcNdHfwTa4ThJvRl0RvgQ
kWw6EyWARooE1aq9pQTbWESDqHmxGHZLa8mfLiTkqZflr8uhtEKtUuxoMZCmEevQx+3ZMqHEMcvz
Q9qdsXylQz67fPJIh1IyB6rkD9SU5+VVasvhlzLspwxQRAdGeUSRu6ozoIM+///wl9gzVl3zqdPK
gSjgf0bmhw5QXEU9qZRT8uGP5bxHucgssD46ICRjLAYDGNgxS36MWYAhKRKQamLeVQrbTAK6pbXS
o86GNXNktH4YNs+DxaywcbYNZYjLCn+LP/UvklfIur7JB2X9WPM+7+glDZ9iTkjAVk7RXlChltDU
UMnWIacJZneIancAqxo+B6dft3P2aZr6YDjKxgLj32rZPrL/TlZQJgFfdtWT1wQfXlI9YPTODnaz
IHMG7ipPhhcEiOld533bHWZaPx04pf38gtiM9CHJwAbBNjiSAXJPHvxRPaN7KfhuzUcn91ssmXpt
5gWUSrLEp3b6W86L6gjb3yUerJeQYKxdnWCG0/oOXpp7xnbw2lgoz3LnkCUEBbMWj+qhP4gi+QSI
OW1RPnDCS3IjtGneu637GDBPctysgFE8IQSrXdL8JDg1sEKJewz2VbUsxXLLh/n21xl7Bkq4FdO4
v2VV+jIlTKMHw+gQeZeS4QiD413kSzAZTfyQaNb+ywilMbUAC5Aezbpme1rnlGRgt6bOOBLz8qyr
8KKQXa2ZqAcJE472mYEuIehCn/pG72wIXweTj6VYEgNz/ZB10XssT3yLFs7w6jrGwT233XtY8zwA
P864Wu21O7Ctd2f7s5rSb7dqr23NYlcT6zhGy8o/kIjsBxPPLTtAM9515i0ZGiQUyt1No/2LdR5f
FeUXl8EF+/cFb+DZloSe2Fb1Bhf6QTv5Hw9R5t7IZbCddH3fMa5SdflXjG91GI6Ea6RkhZXjPq1Z
WzR1vU1TVKeDyd/5+J65hTiZV7nDVhvxtbXOCvlqpuO3xIJwssL0b9+yEMt7znnTQkzJamPlVvVP
oHJ5HgIG1+h8V2OioVLsBgneD7rb2vb099xPP1n5VcH9BOPgpDeBHjyWpbkMrs1D17d/fDCubIrl
2eldDCvcWnu3yn/DBoN0vw1b/6vtp1M8jH+mhlWQkzYsj8BSmoc29z7tBgYE0C3e6w6dghDJzbQG
DDtuDAcgx1E7BY/KIAK6RGS3KSNvC2jygXAfOJbl9ENsDScTMkCbwFi8BZKv1vioE/Pm63sEVhMq
5HTD5tHdY6RiAtwg5yU0eh1iBtgtLQ1aX8oouyMIzdXUTaXzocyKD9xNcWkVPiO+osat2F0BoN7X
FVkRcdlUWOn1k9cyWaP+fe6rgDgF+Ac7t53u+zEDnGAXZ5+0FtGctBpA+Te0NOjlNsIFMaYojHGu
+/AGnxyYMqrLDbSLJZNpx2IwmlBgZFdShqwtWXR34Tg8E0/wMXjBqZXA05xQvuFBzVEcU7e10FnC
ueZiS7ZZF7KFtMlzZDlZgHPnaHS4fNbZqyzUN9ZNCiHJXd1nwbH0kz++F13JW/tLYvS+Do16+9EE
XKdjInhyzSuvc7mm9nxRIdHYPULePECxbRb2skfiqihbkDfxn8Rqpk1219kjczTKFlipw20o9aKA
WdhtZ2k+Wr16h8eujl7XJTtb5BhUeKlplg2z+EqSzL03BCWCl4U7WO98XalLp63GlSZefpUZwW8R
ccW0gAq2bvRhAZwEbKXuyjwoN8iFTq1b2leo3zPFJ0CQGAt2ms1XOeaIgBOTc6AjSJcTfj+xDAaN
hMk9F2xJooG7oJqM9LlAYYlnqDszBb7kTUWUtF9eXSufnku0+o3vkQWbIFb1S/M4Ywi+R7m/00Nz
FgOv0eD06OZbphIs816LyDDWZv+reeh4YOcLpUp7wQsysjAlR6OHwLRJpkhDTpho2UtSS2MG7U0Y
34HVM7v+3qvDap0yl9j3V8/I7rSCBGpI9yjauNogysbjVrO8sRP/OnGEtDn7rqyBj+jJdZuML0Zq
nPAKJqe4h81UHcuqeG5GG26K+jKStFoXdXBUVCdFgivLUuzjy+RnCGYmiX1xE9EiRGWlvS7cbI+V
AQqkp0ZU7OnFdGF7ZtyVq4rqHIuR/x782n5yXzgi5sv19nmF6Nvx31QmzdUmCi7Ue5+xo36ikSLF
M1HyOIW7D7V4qCK72wqBT6zD0e5YTUGstHjLCtKINLOrXW9l8XV0WRKrjgCjTnERwYmumYNguHc6
61E6hxmmDVocZz+YLcEG/sI77g+k7ZzbCDXnmKczZAjcXlH11IHuWrO1xMLSAT2Ls980ldl2cnzj
XA9Xq2QDUzwoR74UNgqWpHLPucI1VHSolCfvu7VcKBKB8V0FLraaDOCRiuQl90CSIGJFT93eoaSi
DQ+JyC6XmG79PAjk0Y5tYg9g/QuQeVeEDcxl6QbnRAMjpWYu0GflTXLBwWpvsnJ6G5X6Q4X13cpe
nOhYNxOIo3VTlvjIeTwGi82R3ZZPtVAwaAktz5eoxtEewNKZk38ZJiJHHAZPOZlWO9r67xqmLslS
w4vZDVADJpSABKpvrqbiwMS5/8gWGgUAaqjYgdVVYRc1bQ3esgxOjLUwmwm8itrZjM6t9xsohwiV
VyrhhWYLjzeMQMLW6egU6mbvDJibLAWNyCBaBKVPfQyXoDkmQ72TjOwoK3ujQrJgImI2NV7PwWI3
U7HxtXN1loH26FuB6pZEnP4rKW4Rm/5vLvu/OO3f/5OQ/3/87f/4/1H6ijj0/yZ9PXSF+qyn/zZS
Xn7Fv0fKSFUDZsomezoBMNknBu9fM2VL/Ce3klz+47mUPy7/5N/aV5eRMtWhB1jeR5nKyPd/jZRd
D9T+MoRmRWZK0/Tl/8tI2TH9/07a5+ciZdEDRroEHaJ7dZcExO/PR0DNhBJa/6ESAsxdIi6Y98GE
n7Sjz2bmvbvCvhLaflcMuMCyCNHkP7VYm4/bsSrpojsoywu9XS+oxDA9uXhmV6bAI95jCd9UUt6b
ZVjvUrOTa/OG/3qf4JBHU7kkrXT4RyouxVmgGHNVCKjJpJ8kWI7bmBmNKdoFWMR2ueJfoLd+tVBG
4S/1i43N9p5VVLL1iMpdBVnZbhH9wXTskdG0ObQEOS+KjBmkPiAbMNrIqVDnJitn6lsmbCtLpuFx
JHnD64xX3binAj6PEUdkjwTun5jZ9iF08AfjOJKb3ALIR2gNIMQURWBs9E/x+BIiMTCVUtveCV5M
RbqJTZZSGsL/rzg8RxRZ0QL89YP4RMWf8claIPPTqmW3BhEgVvGfGK5kCivxTEQqJOMvMhnwRIcx
LlFjOIw1POqSMdmB+eiHnB9w3IYX/PDb0g04Bm2TA8zHFTmlxQfg4oOM0t+sHZ6dASBLOXWfPsNg
VnQcJkQ/Gfn4K30CCXHqgEdqP/NQI+D0gr+hVd54DFt2ZRNdLUy81Db3JlOHla+UxziE/DTtmR+z
+M4gEAL9giAUegU4EvRDBt/2VJyhHglmmXG2zkckcVl0snSz1URMIXiFjpAiZURC0z3ojOKWVefa
8iIPqwcj/6T1j6P0j/EQ9+uqrPU6leQQdgXLvDwy18pRCA4i/4EOgWJz6t8cQbzOXAUXJTyTaQkZ
PMTExCy2ARIGzNEYdeIRmoavonb+EoWBdbmOXtrMfrdCIDwxz1T2nTjM+XkzcKFLuZ1CDKoeaxRm
+DCbKetHlK4G61byECsLIViy4BT7QbwGxvACy+++1ekzWdd0tcgnV3m3KOecP3ht2V4MvrUq8BeC
fmRzazuglNsaQ3+WXIKuJ406on1x7emMzzzbtONbXMj+WJBpNMKrkRIp2HxHfCIZkH0OBRjS09q2
AH1Ggruk8V5w2mYXZoLzKtk16b3dfSVj/QO8FXZwPOUbgO5wYCu5Mll27ScBxtn9sM0a4UWOo4fE
PeBYxhYuOmRANO3btEVIlop6NysLYp0qtgWM+PUkW39n1X6+nuCuxRgW9Th8SYRttkTpZiUFY7wA
YarNrDyqII0YP0FYYbYH0rSeaxMpiapeCw/XS25x7TFGMXZ2VG7qajQ3Zc8wMR4RO5HdURx8ZC1W
jka2adk2I1TFojPL3wzUdtWG2WYKwMdBTeUa9ICDZ76ld5NCNj4H4ssL0qcw0SiUTYD1WUXPhGtp
NTRSr1EzRGsxRQQCBRsbu41bFOmxbeSKk5gpSIP9ndXQQzsWH2YErHqGJ4Wp3Vln6cSD0Ugk9TJ6
RQ0IgbEoPuEmfgxKgkT0iSRAQf+ZQtTukugNYW65LTuPr9x37/BN08iwTAGQt4CgOqb8sQUzMuJT
Xh7vcbaI78ah3BAsD9/r5lNxrp2JCDIYJuhsop2FLIJ9GKoh8kwLRH6rgmRTVibLacbmpbJMiPRg
kvsBhGw/DUcXRakTwqFw9KTZZC/+fYT+U4fnEuaoi/SBEdxgiBfDIYKTQOURaROKIvIcFyce9soD
G8X3Cf4/sMAS820u96GtYHhwUNAXUsb6Up8xxl/Gf4xZfUrxNt23fjhd0v4ljUW3Q8HjoZAjFslL
iDwJYOKV1U/cQQMr/HvK2g8/YjBhpdVFwoWO+ollXpPxOfWBQFrOi+tKRx3cOHrpXBAMKOn83dSm
2fahs4Gpe4Rug4mwjHXZ4xHtx2dqXjzgQwJR30FbNNkPVWbcRkxUax3bqHCM+MXB7KoKNlUyrkdc
6cablRX7gpdUDZtZ2u+9fXGsDuWcj45u9L9hIyW7tj0OhX8wQHYgTTbrlZ/Tgiel/A1mRjO299MZ
zTVueyQRfnObu5NhM8En/5bGxMxsxIY33XagV0IaWMNuyZGIAW9Z8ozHhYwQbyR2VsQPKWw2xgdr
Xpd3ybJqa5DmBK4gu2e+TtXpqRwJpf2eZr23kf28LSQRFAa7LQD58mHECFDRMW47p0A4bEb7bBRP
EzojfJjqZFXjmXsSyTui0ab7gZAG3Vp+ZMbcb6UV7LXNNAyeU80cOTrVDs9NGo7ByhqjfM20k3yy
7D2MLJaBhJH2A7zHpiBKvRPxcpxkG2IRHu0JLuoIrHF5hckdA2vPJ8ZxwBM75q9StD8KCwkKsxxl
jv89WTXTBqyWq26y1yoMvVXXKPS9KPdl4q2GbuSw5k7PRvA+TUMjoQ3vUOnhYLogQFAFIXrqmitK
d/q3Nv5hk78lOLbegliCDhIjDkoyDkcvfFdzvJ1ydYp1+mDzVa501V+KsiAtIcFdyctFKkl9qlly
HIyM/Y6RlTvbogGvZH/idsJ5UYpwLThjO1ZiYA28jScWMQ+5jiyxEeeqgnWPHMKdjNqLdOInY3Z+
A3o+kK3oQOurqut3V2pCYMnoXDw/j5XB52bqjefVdwN1Am9BtgsWrEyLMF4GxWaYcd9m7hV7aLWd
yNldpY0G9CL/1CKDepcBTw6wprIQv/MVJRPMamcTx/0R1M52YWpArwtXtZu1TLFxRYxF/cFxsB7w
XubCPDa4KNYjgSUrVlGPjcKW7mLYtpXO8coeQVXz0jh41CsksaW5hOShSHKm2dtENfo6wXahax77
QfW7aGAWzzLgWNrZRAQnqwFdLqp+g9C6lvO/tk5JhzzYJncQ4EeynQQPTRE/5mRer5PmihIKCogT
+ix4yH8YK1pq4CUlB7IvaFDBPTxVMzMplgX1KuzcswO6LQ2NIwJAe7V8jt7QvAUGyEUQPKtGDg8w
FXC3JBvqYXOj2/pihPPj5LfEXDLIjBkhlwBkF1VrGiZYyUN5rcDJgmgm0zi5gx8IcrHyLpAOmbAU
QbIhbBI/6EJq8Yx9wZm+bkV6ki7MvzAFIRA+ulzL4NB7+A0AzFnhkk5UMnTBnnENZvvogw5u5+m9
MOFY4eRn3bh8EgNAGxetmI8GFgom5stkyoYN6efrAaX/qj6WZiColsAtCoeEywa1gGs9VyKGyRyy
zoeUdjcbf1xOKrZx6lV26JYqgRhp7AgwJVQimMsLbJPI6Yi/Y4wpcFqUQfNIGlvB4GzjeuFv6rB9
Qeb3FCC/YC0+9uHHBFiZMaxxKg1sGS4Jt5S9vg1uWz9Bndjo5LPIsUs1zszskLImYWZZRBk8VH+T
aBT6E2UxRoKM6iOichjav4Fdg/d2eN1Sc6FZYGoXX5RgVK1wrtRAlqxdWnyactwOdnAZw2eRJehH
3fQTzT+bVqY1/vRmmgiWI8e6cUg6i04cQF6G1pZVyXP5GWTOL5OkmS0TnrIIEGGc54QlebskFE++
7nC6twgcyOUFMx8B/yT+Y+UzdkqEcWlRzR4is3xnQsswirFyr3nvVZl8B8zSpiz6kwIjX1NIUUBn
5GCOkBmQqD07Zc7CDkWDQawj/Y696Rwcs7NO97MzNJtcvJt9h4MGY4Kp+wFrnv8Nuo87UwMuw0vX
N9anm85PEfK4FRLJn+QDKFSMQjDcY5dQ60qTAAxJoF1FOfNLZgtXZwzPTUPIiNvkpz4E9lLZqURi
E2+a0Psd8xyJIw/QsSHsIm/Y1whq/sxrWG5xNBjlN4C3H49E+23EBmJHPC83Ef/atORTxR4+ozi7
SUhHOyhMhxIV1Rr0LkBN8SWkRopL0+G7RrdP3Q4BL9Eq+CTTYcvOZ21PgJ3Z+2S7MoNIYNooDVVD
hlHWRmtnM1lIXoWRx1tMRxc00MOhAwAFSZOPCdjYHhVEfo7GM0lEzt5uhrPypoCPFUCWm+jTYD8n
JaroxAoltwlS/6zwwc3K+dObSqrrinpRI+tMTEzsg3xzqHyxFt8PBvp9PfUrWzxYo/c3z2t04Fgs
7OA0CRbjlcU76uXoO2sAwg3fwspe/jJkqFTTfthpOfyEhotNK0dKiQB9MzR8eF3lH8PEyDaw5tgt
QOsQsbslcsBbV2PIU9MSFwB3IGZ73stg2qY28myH5jKKk4ekzJ76jLOAwWNOIq//JN0Rb0COYzCw
dtY8HKUAK63NyzgTCzKqFlgMzvksR5IU6MsyJEpc75osshm/uCvn+I/N77MK1zqEO2NFOa4GTVJO
KhI8frwbXhxfvF5Ao/jJY8WaUuQ/DbUEQokZ0qyzZRiKmoRTUAzfNL6c0ykGEgn4SaThVz34X6gE
MGqk/gusJCD9ZUvblm0GQdc9AuzDnq9SYvIi3OHJ2SMaZvCs6IDjhhUCuKWjT3wBVKOyWUdzh7Rf
taQzBBjK2VAVc1yhvOHK154AymWrnEo32zl172xx58l1nXvces5FasLLXFCULKEhxOn+vlX1ra61
x+5DeNuhYoc65cF68ClEWOPDCzftDdObBytlchs0NYyqHNAwF48RIb+aCoQsXWHduXYC6CxBK0Gk
7bYYBpoKNAFRA0LBn/oPuwi+1JvDdI+6HfdcGVbvLnHsq0YMD1YNU96HbEQEa38cbZoJhDEI1UyH
tf2IudNiPtLPwDXa1GP7V/BEAKF6sGdMG3P0GDMbNtmfxtzVM1SiOnnngb+asXp1nfEg4+6umfoD
ihfHcciUyq41M9Ge1yN6tEP8cnDWd0XO943DtnYZymMRXuTi012AUAfrI9NbC46x2TkwrFEVjN7h
CpiEkNNCmLtpDo+NZdxXBnbern+A9QZE48ke52sVyavyur+iQyygHrMUNE/gCoWKKwZdFe3q8iRN
BjoCUI5etkxCNNdaBc95MuyCEfeZw72al9G7OZZfLKMgD6cmui+GBGwFVynQbdTVwVfVSZCw4TGx
x7uhoB222YRmLIWqNTHt22puz8Foo+1GnUEr8NA55OMo/1wm4m9AbevOBDATRDXK/KHo0pOhs1OP
mSblOiRnj+Vie19PJIKEj9o33qvOueuy5pcq8Mbi66x8eS9CZk8IAl/FrK7xcA2c/mg7COX6aG+Y
xkOl2f0FuMr9C2ccoB0NHFeZ853HVh27cPjtBvNhnCnsdH1OE3WsuPg32djsFKIyszv3ef5YmdXZ
UyBVqIM/89J/s1wokpP1XFP/zslw0C4dpkueCDojg1UhPfICdJyHsy7UOaNISOtzZO19G10+EZH7
3OnABbqURzh4WNpy/6F/wi9imIKqg4VbbYaw2goX/E4ukKZzqDcpfmX+GyV1craYpKOHSx/zK0c+
uWn+dHGHRwdfUu7TgPtlewqE/5IoHIdgHWkMuLZWJVGC5J3wGNW58WXGBrYl7lOhmRu0HHmz+Oka
5wKl8RINwc7oHeLu0UUOBYB8UznYD9UHAJMTa+E/Ix/+gu12NNuRKYNYkflg/NtftBFYYItz37qs
ORiWR+Q/BPnf2WSA42OCMg1+ZK+aEKs7K++xsEjDIffoiVLtrFtWFARUvIr0bE4YrkdLXkVj8FlR
QW1CwtZzUt97I37IUv+bYD7SD4wjjRsmfQLOWGZ8mFbBIi84knOdi/xlxJeQZ2m38jEFoIvYT9F8
b0nrMIDcYCpgbJLmTXnsTyJzOADwpPfpk4PhOtfU+J2zd0kepoPNwPbf/ADAJnrXDfR0JHu2wD8W
xxxBpnyyNZPJ3nmIAtJ1K7tCHgV6RajLJO7zXl9URMkfiywl624PyobTV+avM1vIhSCE8IymMIFC
l4doFKwaVDVdljlpLLUwdoLiwU6N1x5nXb+vJpbIOc4vAMD2oWWgFLvm36BDYFFX3luNMHL7D4K+
JCVIZQyCcC6AchvfO7phSzZ05RkuDhO3B+pFTABRQBvlFfrQWWSPqZn6kz5xlyYI1VIOtsYKsMhT
X5eV2Dc8a2AdkFR1Peqs2TvOI85digOwaz5ytuUqcMhI1mQ2avo54EVvovKAbfUEtzXDo84huliM
i5py6v+k4Wcp0AYCjHhonJgULJDP8OWTLVA3tH78sC0aE+aRgVNubYjam6T/TEdvXIUQUzhAESRn
3S52e8YDNeotihqsDKP9AuHgVnQ0n6H3lxHK2ST8A7pe+12j4K7VrECfUU3qRVcbjHm35R7zN+Ru
wv+BqkfKXBHt8MPyO3XqS8zsk8CHMSTi67cD3CB1WZKmWOgf8Lh/Eka3B24OYMm41MmY2dxnBn4x
ILqfidPcCzbLQbqIQjy6UJMZdx6wcqoS9pDFNFzBXawqj24oVh5K7xoDVMtlYNPLe8CU45uIl9Sd
Ml73nR6unizlxkz5UVRu5wfsNmr5Om75mN68LAfxmWkmyxGhbsoHZ9ASkFUQ5LHpLWu6syovOADH
+4mZyam5SnZ1w01ce+0XglgfOBKiYavR31nTOfs4dBD0ElRFsX2ve17eLjP/2HX8VeZ9uO7HRUyZ
BD955e0qazOYsgCozplhCJo6yZxoyML6hmJiTak8rBKburZJFt+x9dw0nFyhEKdySScwsYDh9kZb
Q27Luo15QUg8LzdZwh3iNWTpZYIP1as7sc2IzF0V4T/6iGqTkhkLSQT1PE6hUCRXKrS/Sb+00Oks
NqpgkAcbdd4k+YSbT9cAGkkv3DKv5juirU0ZUGAjhDynF34SCv+NJtR3PaRM/0dzYvhoO4R0jbBJ
QkmR6/QvoOzcB4MHXM8V0Dl1M7AyL3/2EcCeaawZrELNZzBkMJXZDw53RKUxKOPaBpNZCNqdHDCz
JeANiE8FlqwPwmmXaf1p+8wTTX6veUJTHMfubyc0AQAzkIwyBhgwlnaDo2beAsp7JvmFvOGOOLe2
7/H02+a2JONk3Yho48BL2XRZt3VT9V0lpNY6AgV1RSPbhD5BouBDGjl+iTTlV6q02xad2a1jF5Jx
D+2gkow+BOilLelQd+QsgYBI7B2vFw/nxIzMqxuyi4xpWtM2Ewsjpp+gUD7VmzhmdmjRiNMVpn56
ZLR8i1gAMPDAv2tgBaK6IhoBWiZhUj+WgAdeRXcD8Nfd0BVHwe17mQHNN3rArp211SZD7OKXc30j
vpw3ihHfthPyUjnRBTHFXRpS+DV1eoP+Vq0TH0EaoRRDw0vN6GfPB2RbxPnZh7wk3UbQEOKx4AMY
DYW+o8ruAZTfSt1DykpZUHDC08myg+4j88JUZVOP+i2uupMdJVgqFD4BQpsO2iKgzQQ6fM/WrENi
rnEqBPpZ5NLZZNpjWzKDmfTSb9VJeRgC4AQZ2vjgIa4asuow0Bp4k8oYEgL8DxSv9XqY/fKE+eQU
tpgN4x4+Sou34lQJMz2kCPfurFk82omF6oBSG1iAsI6NHz+0gTugX2Ksr0g0ltGfOCxuJfLWS2md
U1nIm8KCAO5Wwgtkl8JgAS7LJDeYFZgA2eUNdD3o5bIHNLmUqlImmziMxTJ2hXSHEKK2arxzHVoB
P6Y9rpW98PvZHOHZCNvsCRAfm7BpOi1xvZqpKtKDq9WStO3AjYMOmF4ltxexxeI88e4h5mpXccXU
22f4D12ru/OM2lxmZ/fER1wa8in4ZTuJ/xbx2N4s6gHf+RTR6VXjHkkC4HrQsdsuMh48VCvYNSCQ
Y9XZwdhE4d+zTI1S77Nrgv6Uz33HH+hTLeo0pkXjITfrQ2+b/To0J7Z8Iz+Sk78HkFMMZ4nDnd/M
ACtCrgi30LZPQoLDooCHeFWN2V0OfpUryq4Iwfqc6eSW1uA3bcUI/w3oRMy+whRkR09Bd5+5MEey
oezWpMgtC4n0R0bjC3RFTnKKwNSfgzWsyN1Ye3o9BvWhTijFvVbjsTaIChEqgNyGL9IiMclvNHve
FBVZkg67FlnqFS/J1kJ9O2YxOVmnVgMhdFP3Pa0dvSeJIVjNUD/IMjCR19V3AQrrQ9xEP6kTG/uW
DgwPB+QSErrD+kjslsFL7tPkuSw/5gkQhaWMW5LXCluw0vtBRi/K1wwAe3A1nTZxILmPk2hxAdV5
QBtu78Joac4SDIt2Kf+kVkNzF/IolVNkkt2QXiIzRPc80G1X9bWDarx2XdCkMR07AWURcFzgqIwS
1l7RwnEIYepZrL9VjyBjUcHPhPFqZl2q1++WcFhp4FbCWD2vutYkfqBuvyHcxrucISeDG6KAcHNu
GkstAJORRMl+tDYRhRYbY/aUvahyIuL4vRuUN0WLKEh2CKPReUEzILQvdXkWNN2NYjDv1ZCXbSYd
1UcwZO1rbXTPMlK09GGON4riCcOTsXGKZVvN2wuIMsQUOraMJAvB7UrIYchp0MFY2phZg9OYyguR
eEbWlWHt2EmzOzDpVdMM6b7dR09kfp8EMRmkcLu/Gvs6VEYHMdqkTtCMnyBViUNlyz99xmRWen2x
1aHaiqpu1+kkSGJS/kdDATvI8rnPwjvPoisa5IudsKR0p5fA7e6mIn30o4Cybgfqut/yEWzNPgxY
RXHwG1iSoMXOtxC9lxaPyv+apIf2jyCdlRHHj8RudnnF+IRVCufFcB8E27im0osMosMgVe38hQ5D
Gvt32fhHsIsvqZSvRsGgnA3wi277czenZytrH/u8vOZlskNYdqia4mrb2VbF+bcW/d+yqX8mq/pY
aMStmLGBtOFKGcy0XDET1szItV+InqQlU5B67qbVJTp/zHXbyrZo3OgyqAlgQFSc5hYrtCiD5GXU
sbl3suQ1CYuH1FSvI+lakUzPQz0Ryd4M8EGtx6QiwrHJIVlnU/Dr873aEz2ow0rDRRo65ZW576sb
Y9Wnzp7MQy6owccR5g8hjxhlKge3UysGFi016/hc0ziK9BD73cWQlTyug7QomcmgsCYX1T9GDoIC
O3NswB09UOw4ip+xF+/7JdnCyftg6/gszxFUlXdgGmyMY2TuxOPUnhss2MKM2lvYUGkKUOUHV/fM
u3wg0ipq35M0ERc/c5/NMs0POVcfLB+S1FvInjeFT5z/aWOgl7kJlN15i0eiYCu5b7vpOZtd78YB
sXdEQgSdQuRJkiVQm2DZwMluRBE5Q3JJNep0kxgnh1Lcd/Lpgjdu3pNytGwDTXH1zRcgCrk17QVm
dn+iTiJmw90wz31kSzTvzNlDuTa7aL9RcM5Vg5uC4mKO6v3Y9cTwamSwvvmIu9JdDf7w6JMsR64m
SGgDnuFMuiw800zsANk2IYtAxvfsqQbGLVOArppRITCHl2bkcSLIzVjp2vhMfMGW1ok+bIojf4lU
JdMFISN7wojaUpLySWiuC2RxpEJ1csS5rJbcTUb9i/cgcLe22yCcNjBLuYz3iCxHUILHY6dk9x6k
FIHLbspq4+J+KndMkAp0gPGxAn8ANyTM9qNlFucgAoaaj9gkeClYg3OTrP3OC/YixIJD1V5nJD7a
6lmp9i2wbLVPBhLeQtk/lPGsGBaNzyxlGMOwQJBFusuhpa2crPQOIosvQ2VCHi0IdberEbFgrvd9
o/6LvTNXjpxJs+y7lI4yB+AA3IVSGPtGMriTCoxJMrHvO55+Djg13T3W1sLoo6CYmZX8mREIx7fc
e272UgQ/hgvxCi3iQiSqduaQ0+EOEhlBSZJt3MyMYAm765kPrKpB4sYX6cxxg75UqK4CZ5oexhpY
GU/sgwoIBPU7IHgGRhXVOluSrgEM+BB68T2s6s5+KNNym0K4Pw8SiFgJAHxNhOYyTkdVhEPY3wQJ
m716hE0ek9teob2+BVs/3ujKt05ELnBzdGZ2CFxzh5iPCcEYnFUwfMMhfvGMGYJ4sesSy1skQmCZ
TQhMpJNonovDeBqL8kk0TKMcxm/kRMMVdElOmqeUyRmpmwYsbUQyIdGJpHnbtnEo8xfHH58Hn6TG
TlI8caibAU7ZoCT6yFnIVuTHM9GCPOO4Ev8PtUMaNzQmJJOsA6rkfeJGt4yx+90Y5vnKnOmd44Bd
UlljCnLmJe2HYiKz4pNlZsElE96SC5KKc9x78zkgb5ihCkQ8HijzsS94+kdyPJeBKzeuD2w6bNiY
e7mAmzZkapOK4S3rmD/GeAKRpN2PSzlrNk2N8WZ6HmoWEH7VPlr2j1vDR4+7sFjpBjArCdhAlAiU
S6XxAnqYNXLNXHH0p/ckS/0Nn6sO4HPwgvAzZlwSiXNa0ZMRlDIwr91r7ra9+Wp46qUJ3HjPtJfU
r2VC3VnRgVgehRAK40vB1GdaRKyYzbY1H38KfxfAEmy8tCLFwhyceyfIt5GjjV0aoMtmEOz7ZP8Q
atVhPrnjgAAZNvCDGz4BPKJiPF1BoGTvk6+yqB1YSZngavOOaWp6K1z/pupb0riEe2g7nnCsqKks
1MRA2UCsJ4p7rxJnf8g/R7PZ2JMLzM1DNm3sSR5u9sDJbCpCxFfN5wzshbGJ/RksJpMKTq5ZqeNo
UXAvlWFsxK+eQ0qXx5TKOY8B5Ge7lASHVtk2DqhA4TIXOB4aQpa98I8FZHnIkeiLrHuWdJQlc3C7
CO6VMc4bc+DzajZXUasNiHA8a8TbNrCYdLSTZtitpsGqtqnTxwRbRg9hXsLnYxpOBFvx3MSYImds
Qm4HDbnulF6nbPFFYegd26l9T/ZB6r3FnAwVLNgbxjmI8OJ1MQuYkDHcWE0HBfiR3XXkgG3ra5bT
amKDHL7pjIeXJdlKOO2o1kkMM59V4y6cSP9A4obaePEtF9NmqJlzIewPkmgA4GC+U/WXq8G3/wrc
I7vAS+7CJXcln+bgEBvVtHGYuzCKy81460s3wYdv7VDsTFuSq3gT0JaHc4k0rA/0ahQG4y+HEd48
M8CIJ9anSdzh80OIjH3UT6bbehr2tF4UMTFcrSkgNk7c2QIJjmk7x8Qmnahvk03tN/esiSgWSxIT
6xj+BHGHuaMnspWMPykLDKQ//ADddJ6kL6jbiAyRZv63tZ2HPg8QckmEcAgn1g3o3TDV7bZrk50l
QHHDV0anyfGAztx00gb7HDPSBBsSAxtJOWER5uLsPBlTiOapWofqtiEh/ZKy6V33cKhGMrAoXVuf
OMWNoX1CEuDjk0a3Cju45qLAalBL71V73AWObV7wUcHUDkNnn7ThMSGY9IbsHiQpJXAajp97ERT4
F6j9ZoUABWroKXMt66hrM18XjFEpTxv03x1mmi4ykMGwGlF9foJwc+RvJQXduWkndOaTccXajXqk
H4+KCMhsqVu7WNJJJv0nmFcUbAm7OVR8N/jxX1XLIl/UIJnAPkfIIQgWisat2Zh3Ruj1hwHloM2p
d6qYl1B4lLfdGNN0QFhK0uOYxJ8qBXXgxzS69hKZ5kTxS6aTaO+1BJRRxaxFRvB1qNxbX6N1MDPG
LZYkQdhwgyfq4nKVQcRHLIAQoGpnEHXhqbLCb1F6ERrCYhdZL6nnX8yQeCQWW8SD19XD1Iu7lBOV
HM36aDOWWiXkaG88cfQ7F0evwP0yC0VVxdptza313S4RxnT4nwWR13VkOxuKxY7FAqVS1HjmWtoU
epAIiV9AQka6xE7XECNmzUNcl1O9S32QWMj49+g1bksmhQgamOWWmvVaxoQgF8HVzbx4l9dWs47a
6Nms/OAVINwDhp4b/lGrrh/GrWhBjWq3Kxkw8rbTiW+ckaMJ44F/ml22no0djlQ3wzsOW0BdqXBW
vPl4j8OFTUpFuMJXguOPBNBdqPtNBuQgybCa+AScCBsVHD3liVIF7GxvdWsN5MVJy/7UkKBYIknD
H39pZdJvNRsLZyL6PYQbWeP63I2DxpQrkNuwJkhwfoClYy5msqYufLxYsnBZ2CTgz20gflhqncWL
m8LOAkQgbAgWOG9uKaRJfm0FI3J83YvQuEEyBfx+P/dA4NFq37CCvSMEcFxBJRfsbFHVJfHorE1Z
fOaGj41rx3bBNLH71IpVE8ff4BoP0ut7pDP2YzKjGJMjhr8y6d29kRUnM8RZAZLtBm/JyY3C98mv
oHH5w0c6R9GqSxCZjuGK2TxsQFFdZXArAlYb+aivvUtpmw4WajXgarKGd95AxNwaQbsrfVw9WXX2
IiYkdp8SkFwIcpBYrjExiRJ5X7bqT5HA/RakSZWWo/BEosGdEuRQcWZgdsmT3TSDVMsri/mDjXmn
eKqZsaNiyhmRci9hohBIHqbgqZt8GmMT3wP4BrZIJjG/2ryXHf6lIJiikwSr/hC4JVZC1MPYN3ZA
EUmbbI0Sw18L6jhmLBEF+YfjUUhEWiP68ZgdENdsBhdg5YepnN4cs/tsGPbfjCo8MkL7bKpJQieL
nvjfQ1ZU43se/tUVMoY09d7tQs3YlxW3qm4GStwOuuK7ZyJ5kIm1a8VYUrFbuzl30Sfzwi+J8OQo
GaugYhSc2GLNwIu7j3cI4hRCaNPZ5bClFVb1MISqR07J0hH8JVaCfRsFj5VedJVyj87APOi4J0cg
aSnWnjl+t27D3TrQidrqL+Xru69SBHTMux2b7i+ElSsUmRZ6P9nGQ4p2hYMAZnQVk5zYD+yiajIS
dcoaKfMfc1I6wtiw1ugvvo0+28qACReur1WytPVmKQ91Vm3sUaMe7v2KcFx0ZH2tAQVgFygQShfS
No5TlL+FMuyJYA42Ttg9G+mMXM2MU7QRYbhOs9q9pmwijXHZc3jtHcEUXijjJ3bwGlF1QB88Y7dF
T88737brbIpmTnaqjKzt+ESRDMNA2ep3g4VJeySwyU9guHQMpSFyp1tAXEQetBqprfHsptW2cw0O
wqknnwYdKNMPYrAI14BPQ3bNyEnIS2TWyGRs3D7YI5AMqoojPHCqc+EFf5UAhY3F480wxFZJCuqx
aL6NrN0m3kB2kul9zMUnbttvT1CHZcC7IAXPe3sImPySnQt57qOonbsWWBEG7+Khkcv7i78rXhQi
0JZJFstjyCRr8hnlvsueW8h3JqAV3QboFXhlbxx8a+dm6r6CGjZAovt5V8mfdIQ4DG4AXQPlyCJv
BkrKwqkaqDBBYGcZbVBCbsFyPDld+Tdy/Vsf4PDemkEnNEl3L6PCPqjOQ3oQlC/LxKch8SEDe5NU
834I0b0SrfHYzEbJ7s3+8PmOg7afB2Ul2zFm8aFzgJu5yVMyyZEZaLyrcjHIY6c5JPQR/FMpctSo
nnwAaWIOL/ATnoYCRb5ZRtST5NCldEBCHrhzS6RxM/FTbv05Fex85rE92CZ6fdaN/T4zgw9jwA2B
BmDBU/4h8/gDqhji3VIQ1WefYny+foH3tOOlY/1jnuKUIL8i8XaqTJ9DcDYbxxiPaACiLXky+Y3h
u6wu0+konfkVl3yA705ABRHOrRqng5saNHdB9KCc7kWjy1onhmZW0EcgeRqgEANKxRoj5TZJ2KIm
RgSFUE93Lbs523DhxflLWvhooIPg016F7tVKyVH1El3Bdag8co4t9PUS5WIZZiOWL8XgCVEhGlMB
d4+VnibYQjT4/i3ztmRWg+fe/SNbk9ajjH6kwmppR86uySi+1FDRQ8xPEZlpFzSizBpLeek9HGbG
U1awqvbFA4kYoATxpAYxBUwJhYEqaxeODNlYEZ7qpqw2RcFMqBe7AJxjiwp06pGcT3CKs3ba+9nt
WORPY6u+SsvVR5ebpeD3nSxw9qwbl3ZbnNqGobJlfwz4mdZdp18NMcdb/EA8zNg7OZFxyzuAJN2e
d1TnFUuS6dOT/X02jh+aUREaHvSgjjOuG8c9Y1CNdmHmfVoT+XlACUg+VqT5GXrcR4P4U8qCKnLS
RDtPzk4a+OJb/8PCNr/19fwa4Z28BPg/SYqaDlEQkpp9mZmEDT4fXGUD6oyG+RiW4I9yw0tXCWug
rV9X94B4H369Zf/fhPc0lT//+scXAoC2nh5+gqjI/6ulzpKw0P7n/Inn4L/lTyx/4eezaf/1D9v5
p7BdWK9KadOllsAD92+um/6n49kW9jvTJWmBtuI/PXj/tEwJvUI5mOJcxsfY8/4P1s38p1TQ3DTf
zXI9Mp7/Xzx4lm3xXynRSwZFfvj+1z8UBkO+kcN0Tlim0jZpFv+XB8+b+RFgSDywk0K4OfT1gZUI
9K/sxyjYHzUyKrc+2ql11ukvz0af41rlq6V6B6kRQIG2fDTikgzE6t3iUwhM5M6z1Z8ZDO+48HhN
wLy2p5e+CnpEpr0nuz9COH2uQD+Qt0AWQSv3k0XxaWRXaNRPFKFQKjz2mIHF2KpWn4TipBuCrLcY
Cf8mM7IZDUQYbpJnVF9pFr2UucQdbvYuayETbm5MT44tte8PNJp/7JREOW2RWhYb9OH0Ymx8hq8c
MwZxvpZxw3/xgcPlyjh4sWiQfLEwkL24eLCQ5EFW70BPjg8Ejnlbu9hiff5TNKDUgqXYaSQ8Ax1c
46ySbza+Z9aVKhMOEDIbuBXUmKKjYaCrr8BZoehl3M3ggXlS/VapditS46fi796UA6FrTYvYmg7t
VtvkS9izODJ5mDCKOWITy3LnEIXKmLs5MLSh/Ka+Q6MKXdpYONORGX5Y3fyF5f5+6CfqZle9ZiOR
y/7QXrukrdHJ18ghNTV43zbflsSpElZ6bS6Uazfpn4z4jxwb6NcLBzsGiN2NIDxDld97Mr1DeLiL
PPHj5PZbKnlyBgBnU+Da8ErChbWN8OMWszN9uP04RXdpfq5MyNwkYhwbKifERD+DaU+3HczPSA94
PD0mPcixOfCRAtKqt7Jcmbop9vFYflSBfi+A6e3U1F/g4Vi72NIfQBZZfAUY6fLp1jUVUY8Fpy1M
HJAkEbuDvAV0mVrAnNSsMdPpw6WfWuK52YviIMJFGDvVVtnyXpnME11zevIURRLWLqZz4qkfm/DY
duZXAawRmQ+wBo9FYuW1wzntAlYqZMnJ/7gov6D0kTEexLmNNmIRSQikQXZtvWaNPiDLQzxvlIJP
ixKnQts8i2Sy9wsy5iM7ChnBWZcyFO1KVU19ZL35Xy+/v+cvfxCNbBNt26VGT+ZD2dTFjtUxlgTS
V0fq5Cxgsk7M5c9YMxSY8/JoMj333CnZF2SdwCXpg+JoRwwhfr+yJmdrsdLYpY3bHrMl6v33q99L
XlGDzdNI1u40hqdpgt6fhrB7nSWKvZIll9CrjkaRt3wSoDT7jLVv9IxPZ56Hh1BFdE/x77X0Zmvr
SnHlZjfXfTqfpT39saqpOY133uwXR4Fs6JgsWec4Tas1UbLUzRQ2a2++OgRxEnSi6yM6TiJNHHYo
RnGJyj7aI/+41AxRiHnBhMACkXl4XOLLYxz5+vuT/l5It8Kg+/tD//5ael6EGxdpxIAxGPXrfOZI
/uyTTJOnSstKbGAQ+9kRW3B+1GaWH39/mUjCsascRFicSWunC++OEIp5LdsQp9rUETlecr41y8UP
7oCOpUBZD00d7zIFE2xs2gLUDZffr34vgUlMTFFCdCLl56v3ECVjk0UBBgX46AXzdGQU9he0aLMR
VUAWfUAg/e9Xs+uAM5oqJvXTE2Kkfo2YyoPnFpBdN1nb2VPWXg/Bj5/i4yKAsqVV5BJjmzma9oZA
BOMQmnZz/L1My3f/z18mAghlUQw9RybhDIwzm6MQfgMtsXJqeHgYy0xqUR3H0zpWNmmEy+X3q99b
e4R9fLS/Z6Zda+Fcw95SaJiZiqDNvvrzAth1JVg53lgoU58A67GKKvHhO1a0nQwggyxBwWy5zyr0
/C1Iv7cCsMphbpC3+DF57B1yKhgk94Fhkn9c2Z9VPGGldMgoIAgQxxQwOXSmgoShQsV4ByYMAmOv
k5ND2Hijo2b/ew//3hM2NuVDI7PHMhzto2Ricfz9KlBpvmkdk2VPV7srywKUn4uzOzsU0q48LwYV
DLi/V3bEbAFT8gCgwkNtgoG9541jCuD0gzoGluZmi3gK8TrSjGagbo4hjbkd5KfcKfNTMoYMViHS
dIZNagW3oZeeQ40R3R4jNIiWsA5GXF16/EwCoDKDM2zS07LQHZYLaptuY4QBOkqwIG27aJ9gmDLq
kua6vMe2LkmWtHZO0NmHyZnqM3eZONiTOMm2vE99clTLVmC6Hjk/QxsSdumy78GftjGdkTKgYFMV
pbx5qsnhqYIF5TPvxKDyrfkuc9wXVRjG//5VQnrHHuDtxcVcf51N+2+Qp/FxbknG44lhKH9ds/zc
sb+aduh86xXNa7d1SlMi9HX2ll3qzx7K42oiD1gNvEYgsMN5JrYGxk0VGvkSocqMRpbRu29nap3m
cj5AMUOX3YwXphmhB+19mMt1UyoTyR1aedS6rDyBQ/XxxpzycUc//GLPSbgGscc018W+Xc5UQkkw
3pvwWE9TCvowNo1rwQlOG258BHXGaNSaEHu5d4yqWAi4yXftp894XgDrIwnHDMXYf4Z1wsPIY0de
TNHNLLy7gAjgm8QADdcyEKM/OGIpXRcmSOrGG6tNRGrQNg8Di2UHIgt/bY3m5lK1ldoys6axpwlB
Z053NNsgxQrnG1XNDjb2ZmoxP4Uz/GvTNtTrQpZEYt/P1fSE9xuTlB90J+h94KuZLAJP8k2eirb1
0mc2WQ4dudyJRlZEjvUQ8lytgoH8jGQvKzRBhc0BtNhGzAxvX2oR1YtlZx/H3p3XeMXJ0m+iYcUz
FKDbUSGsYxTAOLfkJhJIXb0l8LobwaIo3zR4Xm4C2Td7RcdXO6mFjNT8IqRvvLQht2tHmQM0SbRu
sMJzmRBrhvUt9z375GUYBLsYoN5YY3itsifL0CSjtAc4P9UtR++4dmSjyKzvvst+YPlD0NXYOnAF
0vHO8sVvkCgHvQO5wWUwsDKylTbwPjZ5iyC07otD2DowI/0j21rvWQwRpqkR80/HvQkzwvobLe4T
Oyiik4HLndnYMnxUDIF8rE8CySLq3O4sa6YtCYlQiCnoo9vFCsj8z8Hbr+/8Cp27a8UGz21sQFCL
ecphJ0fHhXANGka2qmf2AGH4gDTtxwQLsWLXR1q4qr8Sv/hxw/nbyx17O/pGezI04g0zaYKdrWJ5
jDImFCkPuNiuDnPVununeq9ZJ6xyWaIupMRhij7diYalOYRXg84RI0LMaV8Ul9iwn8spSoib8MR7
OqrnJA3KB2vY6wD6c14ShJR1KWZ2Fx1f5IYos2ZZ7rHz/pXGMmRvGACxqL/Ierobo/ylAFB34Mc/
JygSuQXQBTBeb6V1iIwapV+en5Ow3fu9/eIOjIFsN/mKa+9UeirbzpT1N83Qq10vZXUPkt+8sUas
WXxnJGc9BqhAZO9Om54NHf54DcIpI4Cy0Vfh2WntU2+E9caTWNJzZQL7yFA0d9FjopNt45fHDoX2
dkrwUIvwiVAuXgLnbmyLM7u/4aUuW0lBl74SAsU2Tkr2qjlNCIEJzeX3EkT9v7/6/aUfaxYxHu6B
//h928spCq3aXKdRvMQdGH8CJr2bPmv+IgjqHkBKDcfZgdfZJShamiulGzEDfKjYHj5FepwujMbh
X8bexjWb+3F0/wxxyErLcR6sZLn7mUZfkuVilcW47XTWsQNtlHfMNPNgKqV8bQbY/Bn/eNMGZBep
15bxpdRMIJqDAzppvzp3sF9xbf30U1Pe1Zb91iCJAlRnX1JFPee4+Z2S6ivFuwshYKHH1TO410Le
srhB6wFr1eEDOCSWsfIkjj8NJfNcJJaEPJ2dqGM3ZhYekgLxRM4hjQ3J+4Mj8w97g52Zpg9i9F9H
4N6JuwIqq69I6TBXeCbyYjw0lUeXMfEovO8CnSAkYjGgMOJ8+AzYMctEy80c8lIjYzv+XgyPzVop
9F+e0oQyJe5wduKntHDJmmug0hFw5q6bxnoaSY9f2VX/zc7q6sPbYBK94m5/DkSD1sRtr6ry7phY
vg9tbewJtF6iGGqXBANitgwLG2e5dGJqpgaKgbwYwUvhrgiZx2rq6fvQS/xLHJScs+QU07JeQjfu
L1kMntLkkyx5CLpZhjd8/pzTurlNvLRBO5Q+lIGPb8vw21WXiTcC/tSOXFR7UzVOwYvk85xA2p4O
155BYNiHz7pxku0EG3ad5+nPYJvvoOTjo9MjocumUbCIwmA/W7R29SaLmzsvJlBbY0JYtN6YGcD/
sDcAfFyhDR4qezwWjf0VxyGa6cLfjDr1+TPJ+0yttbLMRt7GLPApbZNHL6jnO4sZah0VelH1iM3Q
QNiLVEY6pcYoVKPex7NJXmwt9/j1T9y6X1YxopCmw0RMz5YN2uGzOZjkxpUFYziFuUJm9lEFHSN3
5SM29aC4JsHeNeY/0pEEJ/M6VtAbNVLKrbUUEq5Ktq1oi1NdYZZEXYekF8YcsfR49/nnnSph7pLU
qZB1qvoc2ax1onTY5bpeiw7x9zCn5xnBCKVKM+2NUZsnJN+ncCoWB8IJ4t/GUlgHx0b4hwRM3Irq
s8tnG4F14q0CjepiMtRFWrOC0uMSPuWuRVQceRXhBVUssByf9aoDcFqwJlx1XojhATTQLUOV+xq/
GHa30okjfD/icKgHMfLRk4cy0M0BqVOxaayEe6ObGDNMMoCqojZCoOqu3Rmn3qzxcQU/gzD2QS0x
nnnbuuTOsoLHASEcvLf8YIzUhwWRnBagmD0Kq1sr4AQPfHlCLYdqNc+9LfUQGWbCugKZ+5idUO2k
xJySTgBlFzUFBeBUeiOtincbJNMDi+dDgA/zRnGys+qcgoPRY3pREHuYt6HNiomIrA3O7Fbsp/Q+
l/jS3bFDrVZYqIdzmu6BP0JBjx0iTJHSpe27T3PLv9+G6Y4pV0f7uSvsI4GNKRhCQA2eCL60hDAi
5mlrSOgjyp85DYg1gHC3ThtjU3iVc9KTzRzagVyOqvVgztGbB4btk79A2ZY/jF3WvXRhyqkf/eQC
01zFaIxv6t+m3ld5SCqEMdmIEd+R7OXbHmm87ZE2ZHgvrc+yQ8Yg1CC71H2NVbScUeJiaTIc78OM
cvdYAQmYCmgngvMCpNGyaQi5Z0lxrZEIS6N5Fi4/auX+jXL4dH3vEykacMIBceK5jcQKA6XxYpJz
b3RAgWC4P0M8hmZHqbXweoxVbbOUscqRAnw441KMztgP1brG5nYzwWfElTWcrMTErB7VN0ZZTn9Z
P16dwko+xQKtYDQ5PLvTFj6kATDJda6KrzZj2+gLppN+nzvueJybbDg6xiu9ZoipoiSymeX0QDgR
jsjk6gEhJwadijCzFyNu190qtKZI6+MVOa8Tg4ShOSR4Yk69osi0a92dpvZtnhK1zxn5w/NHJSOm
adx37vQBbFxudNHuzWEK99R7qMaCwFx32F1hOYP7yFuqqh6vNPxJTNoBrVowAxAqBhubxUTgO+z8
TUT0wW4cznPQOKffS1CZ//7KqVDFop5HxDoXA8QahZh/Ks/QFf7mc4jtgA5dQMzr0/arHZrohOut
TQRQKi/dqGE2T78XeNrZpgw5PjQe7MWPz3o4Tsja8coT+T3rCsn0urJFto8KmkGnS5/nRB/DmOFI
ThQkCKDBuJs45c6Znu21BD7xZ7ypJqg8BhPBk02wUyiHR8iAe5fs2JNXes21SpwXonqdNz8ig6qJ
qoFocrhqru4IJKBuTvrS3DX1FEA9S5KNQVDwXWeuUVCMd1UZTXfFcnFy/02ZkY+TOT+ESLE70b9L
4FuEYkTtpi54w9GCw1VBwbyyWHGMno87oytwDHH8bcy27A/RXGzbAXjO4hLfwAQP136NGLlPePgM
SWoifbb6U28hb25czBB5MP79Tf66b12QXBpxwrqzOAAQVyp0r3nzOANczKs4eC5ztjFph6qh5tP6
ZvYkLqWMUnZlhYaK3sA6hBIYmTHl9zXA8MfAyg8+YJM34XaUxYuOvAKiIQXRIxOVRR5ykLJAzEAU
VV8k51DbV4gi4vbbq93yUmdfUQiIIeJhRc1pX11vcFFJqLPlPpCBcB566xa8VX2ZqXZ2OBo+W2xK
a9Iu/maFf2tZr0Wi0N8m7KV8tL+JOFp5dFJY55BaQol0iaSqXe/qjPYKxQ65v0HgQxOr60OYXtuM
wLwO5t2G7fJhYLW70X70XnYun2J61y6pDVad+SeNPh7r/pWYEYcHPcpF39jXWjXQ1L+VEcFGLoWP
/lJgDANNeqma6BuxrntQGa1uk1Vr01NPUI1tsHlJ9tpDvo7aQrwNiXue3epckUTdlQU73D5P72RV
3EfUxHnkOSxB5VUFMEaVvpj2PguMl8xoSaYlZ3iu9byZh/IhL5uTAcMrBsWXZMbjWEQX1eDRpfYz
zBw/Mix1pyFCswOphPXk3OOssWsSVMbIuV/EyfdJR1qF7a3l5COMhxwY4KvoXQ5nvTwal+TVFsba
Gv52sNK6PsSw2IsMFL6yv0wdPDsFiqQZeuCEf/AakjIHvYP8GsKF16TIvU+EEEa51+9MTRVRM2Er
wK7zvI8P7aDDnQ5BBCVsk7lz8uoof5lR8NOf2Sp0EFRfSCKwt1UCh2yYPRrAuX2dw6gDNqCLVVo7
PJMCxgWuYno7FP3ekmxTS+nVB2dqnFfDMBjXKHWNLMN5EOACGy98LB3LuYyx24CPdfFE97I8lstA
9ver34tW1oM/kazZoFRtyJhmZTzeAfkiG3gwxFplzqFgsnVfDHj7C75VYTnpOmRdtZuRPcfV/FJX
YEJZURxiLCPmvBhN2Q707qvwaM1yIkCZWxzb3tzzia/8yH+2471jkcSQkWQDzsC9BfQFly72XqLs
vRR1ukcEEByRt1+Ruc2bEmgv+X4BG4kxY1Cf8XYblsaBqREBke6KrX9tKvnHZUpN3Jl1F0syahir
dD0ZykynlriMC87w4YEJ12NmAxSesnaXsTpbt/FwwXQWg5ap4tMwxOphsLmZSHEhW44+R2lqzFLt
CVNuDrDruC268CGLUTDJYXhsWJLrAqVyEUKyHUl9G+1m2AgHaL2jygrh1NSd48ZQT8RPhCtPNaSm
ZAZh1A3/fOmPj33gfAfmreSfjXmyR4ZgIp3LcILr2Uvuxdb0GqavmQe0d2KfQtD2HCQGYYWYXNvZ
3Qc5SKhqRHk5rhMOfgCsJGxg1PLQh+UTZHyChRLwv+AjK8EQhf+nE3knCfxX4wS42MUw3ZWJIpVt
AGgiZMjH222fzWw0DkylXIefyBpTqEUpUArTvHCmvhBbUd1cBZT2lfKhA4/tO1SUb7tkim6HAb0C
p+EWOXLfyPnMQwu3eUDJE4X9CzKbd8OszSvdzaK3JS4C3cIFJNG2DlzrjDvk1c1YYuCC9DflUodH
6afZJvjcxoA7oGO4QMN+W1Du0h48ORDTblts3E4cNmvA7JgDzOmY9+ZunAD2JFUy3Bl2suFzwOvT
VNfMBAqpsbkLEJFbvrN3/3upJ4qYWVCfuIQXtiOuxJFt4QnMi76xj15svpUNj/wUC/UN+moyWAZh
b+pYpifZxP0mblG7d9J6NGervA9hhFlTtZylLEd8wpBu3LTrIJ7t214eMdF8GN7BjptPfs5jPFs/
nXDuM9w9ZYMNhJ74TuN+zesGmKLUH2r2JVH2YXYuKDXBLGGF5BAxzhodEIymjuFebj3lJgS/WVs8
n4idHbxes/J0aLcn/6mE4IYK91iZ1R5JDZl8YYXJc7CPGeMS2wYHFupk17Tdk+8Y5m42JHE/QrI/
0qex9aJTDNIzjKwnM+E+MNx62PBJzehQh+CCNum+6RlQNMC1/MkJtlmwBpGEF36EONj7UL2ritq0
zm5LVTd7l7UIdOl+a/f1BfWjscllO+wYda6dLkqOJrfqhCvdTQ5DZXxqn4Ypduc9brarIeA6GHVz
rFw2xkyjVqm7VMgjuH7DxVo04QbY89nft3WMnN6aT+D1NSmEwcLJS+I3jyEs+p3+o5sJSOntsttj
7Sxv0x6FzQTQpRiOxMR7q8IALdGVcXcXA8YmjkyCw+pSa6MdO99HtmxviT9Gb+nFfxJOfY3RUuiQ
SD0hTHARJMkWjmuDeAiDexLJgw2usvQRK+tMTqUvXpqWiRTLmWtV5ePru4cZ/RuPdLbyxNjd14bt
IH6SxjYIO+dJ2d53XMT1txn2hyZnEeY06prYQLEEjOpBHYR0osc8CbubSkT2N5aJm0iwAu1rUqh6
E8MkMd68r7Y8c1C1Z8T64PGjoHhVTfnYNpX/XZn2KZLReKHr6JBLWZ/1Eo4MKMs4kWthkQqgia/B
YGP02AXsssy+CYaP+MFLrwOSwKj8HuoL5FTl6O0Ylu2T6lZyOeCSuO+enGYxuAm3PmP1tm+6zERN
oEmzytIsf0W9dp2VnL7rdLz/X+ydx3LsyHZFvwgvkPCYlresYtEVOUHQwiVcwuPrtfCeFJImCmmu
QXf07du3ugiTefKcvdfWQ/I+GmWKkx0RM0XyFhE7dR3vRzNMtjaefERZmkdSs9/jwreHS0ss3AIE
HbK4xP0F0v8eSC94jUnuWFq2fmhPlSI7oHesl5LVcRmK6YIkgd6t0LKdQJWO99150yxRL5tsYnxe
8tr6jGInsiKTQGU3MyNpzgAXQyvf26XIdxESjSBwCNBY4ceWjHSRnBp1tScfrkeFhwgSx2tF39Zx
oLCTtJuzLSKts0HIWH5EbZ0P1OuVQQmnset0+1BGxIIWNMxU9dPTZqYzGIOhJfass4ccQW73ywKB
j++UcQdVX2youFOeAVhttDA35fyRaYlo1tJ66Pz+Z2FlDzkcQrLZUB8p4+o6FqE7E5pHAqjJ+LJh
ExjfXQY8mb7FL23rm06Km/D5aYiOK9aRGl/r4qN2SHLVXIprjfET4xFO4LlNrud4Cs12031aUQyQ
HHgfupHpl1P5bsz6VweIjTNjQ13qUTfmXDpSHnnchKDu0g1JA2cnivdwap1VnmBer0rzh7CA05TJ
m5eZv4Nrnk27+2BjWg+FFzymPiPlUokPvsumsBkHoWZ8sjoD4xHCp0UF6m/pPjIEfGpgHeJAH9e5
ObssyumPjOWLmdyV5r23IQZiSc6DpL+Su/Jex6cOmopW+Y962xx7m3xhR2zMmk0oTD/ov1FsMEvS
20M5W8QqF4KlHC26Zk11n5yUwaRk8Y9/mgBgYqfoUqEkfw1z4ypNvoSefDOMOYw4k5exPtQrK6Au
DYHIW6kDdtFDiVui/UvC4hp2COVdgv7sxP9iNT4pQZISIcqbsi3qy4BHGNU2Mjfb2zDu9RIjW5nw
jhkQmU+amsShK8Hyj7BbUl9/b0I4DmVinluQUbc+SO5ZF3u/HWf9lK38wp2hcYeq38+GbtFOobrB
xrd2mKKtbSL8S1nF4zmXJrT+JnzRY9AiTqk/8OycyIFuYeqE44ObUvMPdZiuY9L7lq4oZs5h8qHA
aPsQWLoSYl/VJMVlKs3XHoX30WD/QfcZUDIKVhj4AN9WCF/OzkEr9AAr6Exf4sgIMb4lQGGjXG4z
mwO8h9/J0HX4yr1lodlBD5wJfVy2ETlfOOk5r+qr1O93CdaEhV0eI+W94cBg/NbWJnNUgmQr65hF
1yngRzY0Gk7B2H31gbTJ9yLxXpCKZaVJioVg/AwRzqymWQPM40t6X7tLgxlCaIOvLZg+WkyIF4Zd
BkdmC9MKJnU9T26SByvp//1vXsks3xtIWPjXb9QyZBZpU3/YZa3xvPzHf/3P3x7ycIQv0PMzD+mw
c/vyZXTKHP+lRUjbIJRDMUULlfC8v4lZYV9kyQbqjFx4cOeIdxwXetRTIbbZu1b6hM3kLrNDI9on
7bjVDOSbfvwJu4DKGOEHtUCKeQ7IaMiysvYdSj208QaTdjePs5ORI9U0o/rJoHGyylLAD77uE3ue
7mlIpEtpUT1F4F99UHwFEHbAAexU4yK1xHcCNGflsoBA3LJxSvt7m3YMXi5Cb8E3fHnKYuLqP5Y6
sEVRk+rDGRMKXgx0Cy4i8Ee8lFb+A7GPoRvhlnlq5st6cjFuWiGN9lqRte1heas4gAUt463BZKzr
SYRiem6uGx8zKiN3ten19gqGDBqJtmojPA15Q9TT4OWHHJZeX6ubjUO8R7yxRUeyg9pUHSKJrrMk
6GFZhKa/z7SADbafnQkJYedohuSJKGsPr1u3CnXUOnZaFZxNodNniIlZ47nRENDvQ8XZNRXvvsh/
psE/ZzAL4cGhj8/5JWwDZmA2CrJ1HUeooFT1EMhLHhmvIom/TWL65ihvjCpx/GSm7YDTbI7Zkvmt
b0oYNWN9xoWxqaeA6J/axIRfUUnaDGKj7NP0xnNZls92x6g2LmqxQ+UzU+8/GaT86RNDLYYZxiXS
5M3ww5/c4p6ZAc8a9IdNhvINJTLEI9CHNGAJgm9JhC+HPEfyixYpCnz4nOMqhyK26SbCi6Uf0l+M
8s/JpzdPAwtT7Rw8nzlE0FfNopwj6fXOzbZqjqmfzTliDq537AG7fHNLjPjFNce74IyJ3V+mazzN
lJaJSdo08v7gqeinc9Ibv3pOYr3ZoEEpjCPzHjpEkZG9JIV+0A3jvfNwX8ZtfFMVzpCaGLL11DCV
QaZ5GECLTFa76lUbrM3pWc/j5pa6OLGEFl/zolqnGaiOnlj0BH3JAqJ0s/h/He3/Jh/Z+h+zLJaf
2e8MiPqvytv5T/xLRzsnVviGEIQCeKbnOS7xw//S0Xr/sHzdEbowmJ/oVFb/qaMV5j9019NtX/iO
hc7cIWDi33W04h+A1cm+oA+iu7pvGP7/RUfriFmS+190tK4pGDgJcpHnPAvij0zzv+todcL9hgrN
VRd6Zw2eOuwnSQeKnBYDaQk5voO/HjbeBFarjzl8QSfJa2sNj2KdWlicgsj6EuTsiao4OpCugoYT
YBcCybJYBHlT5b7SocQZVH/4UzLYiNZvVmA9KmL441XElugDLG0QiFiKAlq3LHh6nXwqXH86NLiY
w96Mt31U3XWL4dTo4Iupw6fM8ORSsnZMmVU+mLMfDLsyfvZ0Uzbhe9VRJ8TuPFbD54KnpqR3J2yb
NHZaVchYfkmEe/a7JCXsAve4rsJFMHtnQ5kdpnj8IBDwPewTXL6pnm3hoayslpx4F2dSNrQ0Ba14
l07ZvQo4aSUFeZslhV1H5xUkSbRhbLBstRwj/oi8AuoRPSQSxNzGOUhGJR0mnzYdloEt8LUUbIuF
mE6xe29TptoFWyfMBXc9dFm1mCrMS1NxQJJHpWKnSwsw71KrDoExfhZLJEWc/KlRkYMASvFKj3AP
oG6iCe19ROUdG+0ldIBDCzoSSBQz7l7zxGzhatVdtWiBcC4VrD5XkXsgxHVIpt8+L30o3sFGvZhV
8ZwTzVEUB5zfXz7sQZrVjKJj9zvucZd4LIOqeWVsFW/9EuVV74Z4tOhzkeujyBC7D721H9sEDtDU
zg0HolKt0NoiCNtGkfHmygHcvqUD/ohqfVMO05be+jOMuPhE5bRJRPdtjWa5EmT6wKSAzwog7uqT
OGDG8SOKxvoxpB0O3BUqh9X9QEKbr0YEmkD7ROQsFgDEzBNXisAj0qsq/NhO/N7E/7wj2leLiTbO
kOxoivnaWOsPdv4xmiPt0bH+09B49wXia/LozQFDNls20Ou0JE6DeNzCOAxD/ka9F28lrHFMNWDW
I43ElRx1qkV/qG3LB1BK624IPPq9kbHB8RatPFfuiwG6t5mA3TSMZB8Y7KkMjQkqH5oT+imCYtTz
kEUeMXjumenSTwIjyIsyYhz4eCDxK83Pbl6JkybLSTfK932oHR0X3bm3tupyb0U9anH1Am8MfkAN
JdJRXyAaj0Rv7BsiIUvTvFkKXnlxiOfnvSPxZBVJlEGjuVHp+NSkFgL1ODHXiChtJuMbJ+QsYaba
uowbjgMVOkV309kMU5H0XCpUR2hv0SiZ+bAKa2ExtAG7U9bGLh5Fsy+05BF6zRyfncOexkuZNKlY
lm5HEsrkIoIGbVlYyYsThPvZmUZbPCAOBxId+zynfutqTOENoi52dmvdcTpnkquXC9MKBJX5Qzw2
Twx1iO/T0kNjQ/JCOU3VvJi47+nJTSBi9DB0O00HHhH7gI2yg9Xwq6iG6TUUq6TonpmLPLoaplrb
lTuclM6mMXp7ORjgq1Var3iDjL2RpsSY4z6j68d45LkYoHXg0OF0Fh0i0zhGHCM2TWfuUwI3Ytf4
LSkg0eAAuu8JvlqUvs8Cys9oxVDOnBzjFU9nV5BUHIzNrs/ML48sm7q4it49N0mr32oDexx8v+8q
6K5GaecYtU3v0DnSWlt0bA6BR+jX9NYK1qmy6Y/wRY8aopYzLOYl/dyLZoztn8CoB8HBPfglv2O7
xjKTaKVVdg5VbKzJxyaJK+Lg18XczD4LUZkLN1wXOjF8DPzZBTinPwmzdXEfaM1nY/UHKYziZEXk
2NCBGNJnUbn2vam5bmaYsgQBn1h7nntE9ksdWVqPeqrBgEv1agM4gWibYzh5znFIgh4tpRsfHLjq
uhmNmwLY5HycSDe0cwtEc/B1NIJBRUO/YtAFbeHc8nd9arXnIqvzTSjH7pGxG+AWzgAFb7BHOvTe
1tHLZG6vb8krvYiAtwiKYENkeUMOzSRf084QeEJJwAXD8aCN30HyTX8hfadQfrGjBDJir6crj4lX
4NS82RM8dlVWX5aU6WOQts5FRihpoQ2lV5n4r5BWGM1t6j5ymP96L5nrvAJQ/XDYy9aOro7mxIhQ
ujLawBPIrl3LxKgivm9HRkW8IkpXXACi/mha+zrWDmNlDwSqOZYcradHUj+ROEzRGkkhT05NFgHC
57sJSq0V08RmrEPLrm8kEDseYSmDRaVfz7FReT+cFemUPADYdV2rVlvl02Xwn0POjlptAX+ae0+0
D1kZnbcqOmfqRbasoK1Xv3ZhzUjZ/QV0hr2TqSA50eAq60VIl5jJPZtcUq/rwXRWqBSYsDhYw8iN
CInNXOJ6uOW9pGsgfmTqzH/gzyrFzUaIvy0a54/q+JaA1lk72fCSd9HeH+O/xvP6xRAjtinUdOp5
5QKc5k2GGkTi+FRTBtwt7p48yZoIdYdRT74zHeNiQckRg/ZdRBgE4Wq+6Cr5afwPQEwv8eRjNHWG
ExHjfylnASfc6eonHbx3rDZ3QAlNsA+y6lZr+s4hpVYPwHuSqKrvq2XlI4wfiq2dIesGMeieipY0
Kt/VbgawZTqPhk4rUvtKy0ZstAxdUhYWjy6yFHdEGlrlXAx/yi8N5+QiD7DRFECfzfgmQ/kNGgjw
tcEZAiSQsN3zkIUPjntFsulskDYOgE3EvrqlYXkIov6ryRWdIqs70Bj+Avq1IdD0yc4MVm1nuOsJ
wOukuzIYbJZ67p/rOgXlOh0Qgt1pJ6zHtP6GwMvOCuxa9Z0DPRuHTMVFF9JElsfxDcZZQbsV1Gzn
hX8mqKMlv89mobcBGSf1oUuw8RcW98j0+6eoglhDmu6lxejhKPPSjfklNXkE6ekfKx+4bVp80n+B
XM9sBpFAv4aoTNxyUH5X+kS/IBimldCbg9EA1OiQpuGGIzSkwdrfQLemz9Cfw5FfyTrFo+/3ZFwk
U74pOvpatki/oIpk+Xdqjk9WFn+ZCW9eU754BYMfMU+pO3HLU+dbRyayrR77XCfBU9KI8FE42GzL
G6+sD3KIXjqzTrb0dpfY0l99bEu0eUwYjbA2puDXs3rUOmN9z7QI6JQYd1j+Z7gzGY0eIRONS8JZ
29brcbI/OhvFD3WG/Vmwl8GEwHbB1FymfB+fdKsFR3CQN2CGk3kUqsbx3ngVcjZWBVtHD6r1A1Rc
dBKIgQkZQBXfFm8T6UOqYm8PfRKeERcsuyh7QanFMNbYC8/5NGDV6g5J91nH06PbaPrb8M1BI9zP
PYteOB8jTUhcHGqLJv06mMVqNJHXDHdeTfo8slkSg3aw+wpZZmN3xNzrDXNooHxhdgFzFuFu9z56
50F099AMTmArqkXPtdy4Sf6CofcLodeyiF2okqLY+YBxbBowrKgiFF9NpX2jh9kQEo4vKXOQheHC
WVbhuAjXdt6j8WEiP7UZG7H3DFflTUuczzZRsKFL/auOiitTa2MBwS/fONi4nYpRhj5BcGRenUHX
DfPhljoy2OZuCZhY064qCdxT3BUFZfD03jKVJoCzXzbueFVss2ityAcw6WF2YAzrUn+aUBArgfWr
dasLQziS1EMeath/eRkAerKQjFtm3B+FGaqF8CgZ6TqtlGsAf8q8a0fgAZ2uPZgNGplqomkUJxxq
rO+Ga7T0e7rJTAOGFCLVxIjdqMsv+FPZthnMx74V97bk5nVDzB4uQK+Bc0m3rWnfJVvgqgipvVW1
E26qnWSd7yUy+ZkCkIM4SROgmxTxFZ0cD+lnNby0rf5YgNo6gMgjalfS0InHYFn3HBuGbC8FU9re
wCM1B9pqEYVUr+fD2un77VRQaHhgmzVOvysFhmEllT4ntlAHI7tgEN3z/mi++5vSxsBIVi1R67k7
RYgP3acIkY2rYx4Kmos2nSpfDZtees+SqI29SRZWkfpqkbiyPai6usrQBGcI7oXBIl6qUqyrgQlY
k8FvTkI6asCnLvNfsW0CCIJTxDKHxAKp1XF0I0g0xEEvMhnezCKZuGpz+l1zGTtqTiMY3UWu8WoJ
vuREXY4fR/5OtXaK0pYdFh4NExa93hoDqWKhuNM6hXhiMZTPiV/i6MMfIaZwzP34OKVAj8d2l5fQ
x4DQPAzPnQohKWA2p/EcaKBAWOkm0o5ljG8DHgmH0qhbpXLAhZB6G6PGtN/oxYcBIYqtGnumdmma
QXvD/3FGsfvo+N7TyMxjMrhBLhzFjXZh1MgGbncAAtpm6QTOqUKLUjMevNklmidF83NImztD3w86
gRZZr6fOhk1Q6xy0ACzRfCdebSy8dhdiTASzva8gUdyMUOS3Fn/b1uZ8AxQA6r4gezFxBgYMpBWu
gNXhA+Rg0BRlfuUzAgdkLbSUXeik4FIqdTWb4pIqbhaJaREpVsWdhhjew5gCGWw5m82SUFo0FPiH
SBoDEs0lB8eqkowrjhMyq0hukXodvZolyW253YUbVzcfde84FfzUAZYEvjxtsUHksMsUFs/c5yFD
LE1nQBIxF3jaeiqD9inoWv/gx/KECudUyD57weU69xWY5LVJ9tLKnepgDkvDcTaYSKA0RKrdT4pp
UAoKrfaY6reTsVRazePXcxQTtUEuW//czOmUAbNO+kY+jW1knoWOEJcR55oa7MO2QkjMiIR1rjj4
SratjP4+y3XU1CSe2wr5ohY6a89yVqXbRHtIL6u+u8VxdaumqDkr2d/GenwVA3orM+HjSpk/Dl72
WnWRs85tjU3aLKoVExZCmEcTLK+Sbx0RDUvb9Ot1icOjaAXbxszYq8ZxpyK5JzfhgiY2hOGfAvRy
CJBRoX32R4PjaXH1zWrmec5gyoFFJwnPeUqAczeRD6nkUnTBqyStiBJYrp1IXIswiXZ6WeBeIKM3
sOVHaRQXEuCXqUEwXqE9NLTAdvUEpUbHCm17AQSboRsvs5MRJPuC1QZ1zBDs8jCZVhlDUepkwIvU
AluNRc/y0VV1aPNcLnTryEtfprzcPDeOw5Pg5lcqdNTIGUYM0zIJ9ZhOCVNyQ8lzoOpz5QElxzJH
HENAakjf7IakAROTAibMN/DgUvgcVb+KuUCOlFds00BUJPHm7VilKNVMHl1emkp9D1UDTzcNf3zz
t2bW2gMZHOD67ojgYhcLjQNSk6NpcfGZlOeb4d77jLfBlRAIaKentHT/CLBAm2K3Pt+YXROu7zXN
xJVEc3NRHWgPR6TlhHI1V6+a4M5a1St450WZqMfQmb+slSD4IitgLpRrBIrj2J+izgQH44Is6dJq
pQ/vvVVdehcmeZUxdjSHi953JIzbuE9UvaKH1W1cT1HQgMAbe/tOw55k1BBFXlt8SBolHKf8fBk2
/QZ9QbstwOUiDRuOIifhLNCtr65sD/VElG2V/JRacmu6BBtUpB9Awm9qhCOLwm4H9o/801gSJoev
y06vLdiR1GAdDjiKkDiLFbRkRNDoNiF9/kY3418Xg+zW9j9UzzPfpmnDWVndVeCdptlEEeLQr7Gm
LQ3SNTH+zZLga+Ny6JRtRMYKYDWMpKJw3YNkbn1BT+2szRJcnm+FZFdTyBbEmrf4h8l+IPiagDr4
Ap5xMPpwqzyy1Q1Hwt/wS+xXwFHGcFeExPTISQNt4jr0XzR5QmianVM7Nh673BSPk/UyIcXiaIwV
Iq4+JGyrRaPwMNhm8ZBp+W9ZGddYaoinakX0QPuNipnAb4PlLihT/Vgz4xJ5j8270B/DcHAOQWXR
LB0BlHT4h7AKuMYuqZvlpGGWmCb/GKi4e8G10+68TLKo+CaOKygBqBjV/Gix/ISi+CyzollwA4IV
+3ixomG8l0WMdw70sNG5wzIp20f2TvvgGnrw4KRV8IBR/yKZdw2uRrJC1+6VkYk9waefVYs6XBM2
KOoSaahtcCBDd6Yvsmkb9Za8jmiL9cwuHti9wPRrHpeFSBdV4fKRmY05cuzh8eiHpIIYKnN6m1iM
vhx7ug8uh+gw7Y7IRjNU2PGfp/yzmQCIqYjFlRigMERn60DTyp2RBQ8Zdunt5McoASoKyVzaDWmJ
v2VnFZhC4yVbBO9im+prNyisBSSr9VjLWQEJ9zbNDAnqpdybIaphlqBbRLTvogrxTYye8ZWRIU+r
dIlIFxFiABInHMzdkItVOEM2sznCJan6tULeI+cQTgxCS72sPgrnKksgBUSLblB9kSdFYGffzGEX
9DQWgeGikY/Qp4bTemxh71SA5oB+MkbGMc/611kUKiNfMbS9J06H51DgJkozLiXweXzUffzgMI8L
BEDgKduPflKRVFZevHzjG5xrcp80CTgTCsGkoHuEaHKZpSUireFe9ORgxqBYrZZbW4GGqlwONWuN
QwRo/TV2nr2jjD2CMih+ftyu41K8+SNCpkr+SGrZg9mRLDwjuW385hAlEO41mD5BdW/0QDzhxkWC
7KGm8rGQosmhd1CIJfl3zQY+0MhXqR+RIhp0JAbrEVsl9QsKHTNvL5nGgVAG1O3836ZT02sRLSxt
648nPZonrTBro6h6HEt6eV5UEOiUHcyRDBwn7WuetJJ3oIhe6iII3oEJL73W4riWQVXAALkjZsma
lTQfiaaKTWL22ABrHOgDgEeaAzvdAzw2DKciyp5wykB10pMXLw+Rh5l+9dj0zZE1Dlmi1+3isLqk
WdojLGuY1qGQ7EN+1Y/O62iTARQI+HvuSHgAyti6qb/sNvszqwa6cnhyRX7nJrU1BOuQYwe8hHDv
m/2uc+yr5A8lFQRVzZwPaS1S/4LihNIUkprfEQT3HAea2tQ6xRhB3ImHtNCOZhddesPmRRKbbh+F
oy44MZcmK+1UWbskTUOISto+8RVbr9R5bsFDrTj440kvT40N0VYnvG5pHx2V/9Ca4owAWWRMM4um
IgYp8pcbdkLzElnIPgMimxdopj7iii+uE15SNLxS4KSaNWAXaPya+zH4dbByIl4s0x90MgmMYV2a
gluedeS1Eq22DEGkcWUfLHpzKLe7MwiN93ZEsqf55VeOd26pNe5HadOSUEQ6rCFcrKvIGJc+Lwr1
f3DoE9axlh5vaWiKyEFg3Vp1K6Ik3EKBYPrjW1SMQ3JUNjnMZUVgxIRIrmMPtalH8aZdE4PKX+tS
8wmt3DJ2gK97HE0aVbTPrVVjE5YwiVE2cM3o9BndAT1x0lHI2x6mlB5A7pOTyUerkeiIpNwThAeG
N5DYP3QDrVVlpcthTlx37MxZWB7DN117c3sxUOBXx8QOf8Lui+uvjthVjgYnudXshVhkVtZtbTNQ
r1knyeup9aM0eQq7gZaBg4K6tEG15uZIJFHdPbZxnu+9UTx6s10tnygivBCIKV4zYPD1G48OPXRl
t4skbswNuHa1CE1sESHKmmVAi1HbkYQRIgznkAOWJaVc59DapMMvUYnjcoj0l2bY1G12GEvce0yA
0MwMxOKNfv8g3JeRpRGe26OX17j1BtK1jCpjg0pp5tY+mhxrmLsXoDfCvBq3OB7Wvu52B9Xpz72R
ymWsUkoEP3sKWhPjIN+NUsHcOFHO21aU7mmMIDdoPONDGD3gQXiwkAyebDt45Tg5myVhatp6z1av
UMXEuUE5/Eh7uuQzRqKDcm84GpKWYyC7vdXOAH/e9kU9zltaQ6+0m6OFC/1HCah3HVrYYtBh98QK
S1minahTfzJrjLa24f9Cnjs63M0qIA+KTZFmTzjzGS1kM0OszrKpZxi5AcJ+ZPJKdBEZLXhMkP23
dtWieuMFb1ByVGYstvlAcehU8G+stiUnF2Ma/atVVrOYpdPwEgA8IQQFazHgiG5XjXjVSd+Ylumr
NBLIc7x/RDVYb47HfARPL9kTxOFs/4xeN9ZSC7Qlsodk2e6M1KUdLmwcuM7VVGAo6RYtVVfReZms
j7ilh2BGVr+IYT4CQ0HF4hItobv8ZU710fHHd7dgwlVb0cFjNRsKS3+rWAJ0sTb1xkZ36/DltG/N
7hBfRmm0k20DGmHER97ahOm4DHMnrfWR4dKnIgnExUvEoV23Y3PlTeU5ibQthpX3oZariTivVZPP
xlqMThgjIKXY0btJRjeFWSU3FU6+Fa6Mpd7I7tE16Dbm+GA5cuN8k/YcZJMUb0OAcbPoq3UnvGLf
+tcB4sHOgYVJxs5DFKMTFambbSTlCCKTPl/lGgcaqCfM5TwXaavToXd2tRNh69BKWx/5zaax3fbJ
hbDd5fGbGQxybeEeH6Ber3sCeZqa4lyCa8Ff1Wy7IqALESdnz/VJjImabO2S9LayLLoanjG85Y1d
7EHaojrCsoK8FCMCwV7kgdDjZZIUhdoi8UGhZ1lTrbWesOFB/RVx9xElKVejd0uMSCI+h5gKV7EB
f6hHcJLNSn6FdMXySJTS02vTQLTXSpN2XeAew4EtUibttrK1pzHDpdvNU3fFk7zjNLSVltjUTq7j
UafVbfeKKWbr6yT9BITX+RQDnlYcpmnwTvYDPYpH6U41Nhzt5DhZu3WdTqyLaGfUutqTxIq1qRP7
0O9OVEo1oW6My0Hv37HSE3zDoHIy5kRqLZZwe+hMWlDkyEjl6DSAMu0z5znvxVM0cY7SKN65xst8
iFLI+MULzVxJUDf9owp1kofdS4fQPxjDgGA0e2WXcfl/oef3Wpqb+pD/FJ7db6KgPDJoSBf8DNGy
rJxiH4SHLLUJkSfpz8Mgthb0sybERQsGatWuciaq2D5r6BF52c5T3dZp3pNebJCwdWct27t9G2/L
2BnXHtDbJCVYXiOugCSXaO3XkYPeKL129YSBo2wZBIhoj3AURyqiW4pptQ3E+JroMQ6MBqJPUTTl
yq0ZGzE+P1SmDW2v96dV33Y7R9xrdwhJyJkrbkhkdiJXqh7SHYE2987fNCU/UQcpa9lQd0atwtcf
+a/kEfw6Wa5thFWC+nfzg043s9eRqhnIPlLFVk3v8J60T7CBMf6OMMtcSBjcF3pyVbmPyoz5LuN+
qV9tl36XmSLjcjR84MC4W4KyyOu2EMpskY0l3NkIIbHBoIGx13tfimw3CwNRHyMZifqrZvfcukhx
rPgILPdptKId0vJ93F0KQZVCQkxZtitBHHlbG9hWodd7B+kyk8v5+LHreSYoFbPy6sTuh6U40Pob
JzswW3MxnhCnjhgDRVnZM/mk7QNRRrungZjbCtMdQ/ZXAZsDYemNuTMepbh/MSbrHjk8LSGVdBs6
5wrTBiFc31k/fRXUa3SyrOe2UiH8jexvgJ+KIeM0d1nr1n2wyp8q8GLORv3B95m60Op5o7tJXDJm
wgLQfGDIh8DF6CvGCdMpPqKJSkN2907XaAbLx/nG1Kw99P4/qWoe0Y3s26HBm1q9xBm8GyuDyRT5
V5rxS3+0SXyYgXPSPalqvJowX1dBgrO1HV6FuOE5WTivKDMqBt2FyVIfbfThbEfdzQmLl7hxT3nc
30xvj+4D6G9R3yj21lHU4lv2YW4k/V/ck8EuG+MpgDwHISTSf0NCRlzkEzouhmUdWw8p0Zy+/QCH
cCF0BCBbploE6TAD5SAQPdOfaZeEmUFGCMjNwplDzs1TEvIPFf6QRYQNmbNV+8VBqDs1EqVe31zz
0tjXQ/JlZ8BH2tgmJAAV3thAaqCx7A7kRfUBFUj6NFasY5odQHLtqXkiGgmaqir4cY4/zyE/UGbT
l3YPqmKCYkacQD1nb/oNKbKzF55wd/ywC/Tm35hZbkpqSE1th+WGI+dGFTsi+FjwTWNhECe3Spzs
Ogs+p5TcwbDx71E2vca2touM4SPWxaEGSUMRo8BTm8zRRlBAIk3J4yOUbG2oaq0rfU89y91s5Qcf
/IF//o72gsq6eTDd5qqP9LhB7j+MebbQjfhLQEEz20tnduPKcNG2inZrhf0fvbVnXj4Gb6217Px+
33bBXcu0K6EhQo9GVmS6jcFfTajpsu7UsRq9S+TEN8PisqhspBrkjYhSoniniNLLS//IsNwreYss
6k4EvR8N0hHZRe+VJy8qNJdd62wEwmPSo/tpQ9wXGx31tC3YaCDyrtnGljm9SQYi/Fv0DA2AZb1U
mNkSJl9haZ8MD8tObfXg+C21JqBuMV8Ry70PhvysyabwIVGslWNAA+wMdORIERpgORzgzpUuMkbU
2SOMcrTWns5OYPw41BwZnxc65jaoRIv8jDq8lQHjVc5j1Fhrg07eUle+gsPPRiI6DXBOO77UMnoW
BS1wcscZroLp8hR760Rqlk/Xw0j8qzBlt25w3JHh+gavYjvZdCSyScOHxbkUHSArDOQYIjzm7I33
qJ5eOhp1zF0RC3flnzKbPWvdMQais+h1BcI8uKY25plkNsHJkO3Qzfl47bs6F26xUU1W0X9xmf7x
Li2MqukRaJBcPQqxrtv65Fnlh0ES2QIU5k8Ad1wn49CUIMQnVyEpnXt35PPURfHnK38GP0GaaC/t
DPTVJ/E65p1Fb2TEbB8zUfs3rs5kOW4lS6JfBDMMAURgm/PM5ExxAyNFEfM8BICv74PX1ptelExl
9UpPTCSAuH7dj/Mu2nQOrVhBGtz8Mn8pvaJ9yOzpGGHd/UM/BTCh5s4lYfVBQrdFPES7n9CdveEa
tSDt2XaevZr2Tf6cQzexSekK/42XroeA8hz2GvWwdMZtfysAdl2Y5dmKEDHM6K3s2nm8gopDTQk+
ClnyItbml6+nWxLX8SZIIc4bZWweqpH0Cp6flT+Cm890SCqBVJ7MFM3r1tywuNzlKvD2aAnmOguK
h6rHH9he83qwWONh4cjUQS3a+lj/oK4Om1ZP3K40aNpjyEo7S7a5bu8Zf1/s1ojuo9V9uE78DvMi
oUMRPKP7Nc/ThRYLmhnDGPybA9s9YwiG+AH9E1WlHKnJNjlAd9M3KWmXKj/zL9QYogTeFO4C6b3k
YKUogaDxavY/IaHXa07O7eplsBNIGcWxXmhiKDbKTZ9p+46ORl1dceuUO8eOkHypsbCYAn3aoHN6
xXdt4T7IHI93iG1kRUTqy2k55oBNxCzHn4V3ramxabaTuhIiaPdoumwmkBB7Q+w4Nnu4MmK1tdol
UjtdXYTidd7N9jHAx4awEyieFLRrPIYaT1gbaRbkhv23isqflD1OQo14bg7cTqW7ptL3q7YsQol1
+hKb5dOQUhIKovPFtatd3qefTUxjaD77X5BheX70zm5o3d8s61eGV7+bpfnqhaAlC6yUMUaEC34C
TmhG+Oon5bMo4Ec7y/0vREImM3O+dRjeece9OowyvGwjms8wXqiAqx47st/5HVXtmbGYjkI2Fc4Z
tuepbtw7xZzcjTwqbYPI6GRg8KLnIE5wgaYlw2JnRPuBcNgKZ5LB58rSMtLbyA0eNfE9mvouYdA3
O6tD/4JORkaCLHyVJySMyVYFGK6oxFjVM5TuMDaPREC/2SB+x7NgWrTM8OzG0VvhZdax8UCa0J+D
JOHX1rUF4GeG3bc1tfN+VrqDMDsfLJDQbxKNm3X5OsNTN6oAu3zevyZmGfGmGWLjyK1BghRGeFP/
qaYImXRhlZQmb3NGpIrquo3nmk8ZjHle9PYPmBX7BKfaPlVGZG3NIvoBqbMX3ujvVR/+q3JoGJTd
/Jqxd3PmmEJ5ePCENVjzLuBMKMO42WjEzquCy0yVjzLVlU0wsDaTgpzKN/eeY2SHHOEIZbnZGLG6
hzao2/9+KWF1rPt2whTjvYBuuJYoKLtMTLwBqcUkRSLuDQvmdVwv8Z7aI7ccHiW1PbNFziIBJbJq
mICTobI3BAo/POL8B1ZCYafC66wm52pVs7lzZZDiqbAe8uZJ1qykYN3747rS9LFg7oEl6au/bFZe
rZBDmKoIFYPQKfLKv1J45l/NJn9sYwMeBDCIFe9U8PujcTI689hXHO+zgRjf1NYsjjPrwBfaXIms
/W3UfLchiyNYyaZ6rdGs17m99ormdVCASto2O5D7/Cytbgl6gsmoHfK9o/62O2fiu2PQUpHZtMfJ
7iLtWxrKDzf270FCltVGHXVAorXdNS6cDWVwZ7xKq5EsoBWnf4FBfPApXGrT+8ZMeHKYuxkOv0lj
cq6zO3pXaQ7ytfE7Ka/eJNgH9YjFMNQUDLRWNqxtkBlRBTvHA9ol+CUy3F/ftH6MmNxPKsqALxuN
mEnKCKG878pHa9EV25EyeFV9cHB8g/IvFhyqlACLZ4rbBrM7plNF3zcoLpsxacgwPLV7NWbnCL/D
JioTdwfuyZPGGy0tzvVxcJLHFqd62NPhFMGswS/HkaISP3W2WCEwau8Gr31pgvnRSsiQswzjPWtw
KsmGlzocfmYD1IkRhKCXbRQ4l4K0LHnugcBPHjJznxwNxNFVwo8HIHipdablqpA0ifunsJY3C/IQ
HBF/PAvJYd6iOrALydNQT8u9Hw34GtStGYi0FdS1ZiKWGMqZ3cEopmHPK+Al5XgGzDFYJIUP3PRY
HI9k+cD4RNO5dtkQvtXF/Bp5i8jasj6tLP8JrsoT7K5T78Q3jJoP/axaviDBY9jZH+YypkJIonSU
mrM4YAObBdM58Jv3UBnX0e9egwxNjYHURoYKHm2vf40UpM4iiFZeR9kQK/uTNr4D3e4xS5YwzbL2
0Preucuaz3gYd4L96oSDOox5+CUcMjufLr+aAcKorVU2Bs+u10J8yShsIsFTBh9ZAH+oonzIzy9B
ykSekFFYE2HlSEO/WSZXU8DeRkgG+x6D3jZ26Y6ZMNY5mJGlxZ0uM+ujJlHMEatvko94sWeX8zbs
H21fmxvPZMcPjk8Ce8oT/RCrEqeL/eiGxiu6lHcC0XdLdbh2ug5xQUCUJIEp0xK3Mi8I+ov+Ks2i
Uxp8oQUHefrT4LdR+bzOC/9XJNRwVf4Pxv/kag6EmChCGwxWKXSzELKdfqL/KJRRe4ib5uSc+hiU
hNHyMMnA6R7ihQPVwzBKZ/CK1fBpGqzGnZNjBx9x0f2GOGqwDJzpx4EMxNKprTwab4fm1EaqOhhT
idspNP7E7Uvf2/cOXjt+9H69fO9RjtBdSR92MfMbx47czb873lVbWThUtoHlMNAJV8ps7lStWKx2
0/MwZVdY6NEeD/CtK4F38mApei4PPbIruw1poYgYTcIm2A8iO5tBCdAfOMQqKiIabM0SsInn+Htw
Z+hjAb7CkpV4jNme6klGZ6y3hz5nLxQUR6H898ZKftPgczJp4Sw8qsQi1/x1o187c9klDVANE7x3
gWw/zQjfTFA1xXKtHmZV0IKdtffyJ2EBBTXoVod9vQ/c6cM3KST1R/Ft2ojjpVcS3xBP7lA9+XX1
XuSJOOscpgjbFm4KtlZrBHR/p+NaYsGQfHHznGk8F/7GsVH9AnoLuVW7lVMz/g5A51e8ZPR2Sqi2
V7FLX+vU/XLkw5iWkoYNqmzgjS7vseMeoBnKY9sjhOgSXk7I1yy0umQvg3czxzLgtJBxwn7c5XOg
VuBZMTBTveQtsgxguPiwNJTSJIIrijpjSWPYWuTzsS9BnqneMMiQEn7vIMtFFlSQMA/IhjXRi1Nh
UHLqxKdoKhz31P9QQ1qaTKwE9Lu+mjbclZ8qdPeeGyCUMraGOcb/2E6Ka2Gl703Cv2qI9a8aQCn0
lkcMmhOw6FCF6WdfpXNXEgjA+0jD29ucm3SyNvVd57BEoZ4U+4gSdcIbVAj1Tb3PRQx2uEDBrjkO
tz7gijQ5mmqQTxofoM+OX6hmkVgjis2mbTSGPR1uBl1GffngjTa7yIz2r9zocZrVh4xyzNAAYCS7
n0HTANT11mco9LeOaZ2kFgwLi43yh+jiGN03bvqHrgovXuZ8pb07bscFdG/i8htj0wOEoXaTnXyE
Q/OTe86HkuWmmCyB77HBbA7MZ/A3zEP9ugCEZ9sFyakZCmWV7yqsF32jPooYKR/c5Yeh0zdXEEoX
VfNauFQ++0RhWhS+k9MUz3nTRuyA5m3aR3/4fN2VqUqTIYl/MPFwkoZ0h6olJkR1Ed7B5dQZstLa
IGXR1CKJ+k7zyVTzEzO6PdAxrDikXXplq40yAQizOuZzb4668SsQiOqcyyDfh970maQD9j4KjLBo
Ltwcsa3w4a2aQp0Tux337ismafrMmz80zF7DaqTS/QKVvb2kEgbSSMJ9rW1mOCsiuo2JYRu14q/v
D5TIgrIOaLFcgbXibxj572MRkMSl97kLvKvUXbdvFq5b6r7SThAe3MiCImpCakYVgE1lcI6GRQ1a
0EU/q31mSJyHMYVNAAaNT6tyq42DNr/unRqsYfKUxk18KcPoH8aRr7J0PnrfQ+Mju2qH1y7IXsa0
6HbI3h5v5/oy+kD/c74g0Jt2lBx9NGEv9zQBkBMiPGyQsi5wOMpqeieFRgDEDcptZSIAWBGxnpja
vBk6DYagaFsq3F3m4DJVL/lSbJPVtu4GUtvZU2PNaPUZAbHa941122Nr0LWggE371dbB2eYVc3gp
i4G/LPpDwx+aYSLbkF9cMXBNF1yVa23E86HhE7TCZjoAPYl5fCCNDbOW695MnvoKCeuPVw75ReRL
narBjy5c+0vYxFNjRG3VWZvCnpg0JWsltD9WU/7iBONBgEUJFYwiUkLqctVLOKuxkAQGXODRYdry
oKSeNk302ZmAoMmewHnp/kva8GQ3Mj16AFhIr91cq7z1RXKzG+3u/Zx5k0OAdbR+w9K64mjn+2tq
67EOwfigqPMfGe3clhe70/P601aE+Zw+dSaQNLl3hUQAxIFRVo+qB789lt3TDOu39/SJe6Tco/l3
x4Kdfnf14W40g/HmtM5bDD14bYQKrPhA9edcbD1Pw46Y43bPXEC1VdTcSaUFG2NQZ/hHsIhwAmZP
uLZpsdqpwgCzBjcZl3KyaohSxbgQveRliFvejRN9DeNrKZxux3vjfTqT9f+RrTGt2JQXZM5p3RkD
EZPPizce4XccdMyVoRdj7wmKlXZp3AsC8eR516asLgsTbsWjm/kA7MsGjpoLSXpBT/Gn5Y4i2cae
HdNWAAdP8CXziBBEZj0hFIJ0KhElKx6OmCMQuLlj8eI/NIGcjkAmnxJJ57c9fZq9tRqGgV1ezMqN
KPEVlsydxq5vBwK6l/SfLio9S/P+Pqjt3HBwFOiroyR4aY3Vg+wtqr/kvKqMgOaqIvqWkPAxR8q1
Y3qYmwf14aQjh8ri2RI1/Y6jeqZ3gJSmTjcthD/48tEnyWYQPJmA1p1RnFD+FFo9NzCrsGydDFqd
IDJy605Y0JIQzR1MNIWzIOgNJI0Sgc0veE6TUuWyJN/AqhbXoLlMULTP025C4ILLAKBxCnmDJKqA
8KqpQaypaKIC2Tp6bPVXkRD3hHQnLyb5kkoMQg1+t1JzxQu0f0BMJPhKF9oHQRKEGQxfVKngLPvy
OJYSClii/xnwsZQXjWyoQ4E2ubelx7dKDjvhYD/OAP3ZVYCaiMtpDRZZbSOrPM6heh6SgENl1v14
I0Kam9jAzbBdE3Vx9/mUv7ROtA/r+pW1JkBo1EX66+cN4SSS9JKAEI87wuWV98fQc8wW/NfS1a+0
BRHz5165cj8FM3TGTh2sAS/wYEXeWpbJQzfveXezvUoeYq3nfeCPV+2IbQpQH+ySjrYTp4i0w+qS
SfuCHR6gJIZHXTdfXq6+qijAHx0krzb3Rs53GX2Wg3eX/1eMcDMd3a5VtTQy8/AJfF6KDI1pbMOc
xdDbBP9En98k4XjegFzB1njQ2A58J9mnfjDdUAPJbuI5htCQ0g2FtgvdnA0SO32fcl4qraisyIPu
YLjVEx3S5XZZW4EpE89yIDBpzOIbBGi4m6r81jd4lqzZ/Jzwmm8AaLLzKs/MvZ8F2/5hKiHZWssI
OYIe760vWEIlwKd6o51wZFVobIIIxQf/i9/HAtuVOW6iOqPja4xXXZ+BSQfngwaOczmBI2TYY7mW
7HhUYH9YVfeqLPoEQ9bfwOHeCTzdqmHi916EO7vlBTBXXbduUqixIlEPuTX4XOe22gNFB5eHIKeW
G6AFJlI4uLVngeCErk4oZNV1imCjRdLMmSxvrRVV3By9sFCzvXYxxwu/WEpPR/tuhPPfIFXOpi2C
ep/G01a0+lvgbGPri+QQLcU1FRCqUOfTJtKm3o+B8xIbJqcYwIW6jm5pHNUYHyyfDhv7yXpMQI2u
sY5/F0G/7bvhEknM5bgxMN1El0ExhRQ65MDed3u4TtxD0zx+iVJ9wL1RW208Mu5GiMxase3sCmiZ
YttmrPmyiWS3DGHfsbnZJgN4f2sR49u0uKEHfkx6MBliu2ulSHPNHIrXXbckcpvThCOSIFbNiJKY
z2l8mQPJBsiisjWZJIoDprh1AOTRS8vLqGiJFxxJdgwbrGcfK1hyQrWEOzxn5Nlya/HuYgZgzpLJ
MfInH2iPeZ5drcHL2s06pyt767gTxRHsZYOEG86P4ZTpPNtSNALBjp6D5BCE0ljXMUjLyp77G177
q1ub1REEB0v+qHF2ZW//o+7AO4UDm5TAtLzNXMsD2/Qt+T1zX+chi0ii3aRSPpzKVWeFx2dtmdAs
EjjplJQDtUbzwvvjcDQg2tmRySC2V8DBqeJ911NBlSTvg5m0a1vCx2L/lgfxh6fTcj3znkE1e+oI
Wecj4nVcwOMpZqL4Dps+5nSljpbb/Rkkr6UkaE80Yn11rXxjFvfRpYvfmpAEmWtYHkI0eC3EFbzJ
rwfv9NzrmPZN81gSLkF5FWJvNUCwR74lU6qvNUzxzZQO98GYqYg0DOuQD4RIrL5/KLzAQRBmPuZt
AnommQOcMdam66DAGCDxqd/w8cneEhNkyay5c1J7hvYEe2tw0X/BPBKVBi+0Dieu5WxiWOwou3dT
ijAyjALFkADdqOEJD16HuhGexCQuCbu6JtA41xHdtlFW50hL/OLq8RhYbnSUifuPeqilrKalAgxL
sI7m6Mxwy/skBxRtzc5bmSbssT3eKqB6uYNn79ImNOsSkH+mJOXXQ0rGTJm/VM4foTl9jTUlD6Fg
tZ8DYTvVoGhPE+ULwgcklFvZT0hrTmMtmYqupXdzxkE1S5lvRS3kHo8ZP+vMYsgMuLNTXyUE2eCA
sHmhLXEad2ao3/oFpWjZWXosM4COwCtxAnTu3RuAJg+J/9cgFb41LIwRU5S4uGGzb7qjA3acJUJT
YO2irqzPk8YmJ5Qw9y0ujsCz+21YJ8aG3PnwTCnv6ZdaC97h/FOyxGqEReubIqOtql9s2fsrUzBA
Mtt/pnr6xfa+VJiTszKYcW/eBAjFBEO0yuIsWwvL/RP22c8cEb4vCuuTiqeNonkWgZi3bgw5qsOr
UyXz1dLWgymoPCtpRenSeROW9m4KY2A+JwQua1+bnMICEX0pp/5ODRVudYMrffZOvXYexpBcCgYv
d4tnHEiau6S5HO+zyOSBL/m5HOvi5IrpAHQFzGdoD9tUz5SJUqOz7RWGl85982FhbL2yNrYaI0Qy
J+keUwE9YUHw4MfGaYwCbyvn/gOW8lGlBhbmCvfHe+eOWAxdg9z+zN3Wyovf4Yi2ZoyJXpz/eGH7
hBqMHyXlumnUj9CssFhd0hAQQirtc2WkL7heP4Y4xEDWhOT4SwTCkmkFwrrNwLKUhRiwaIgM82kz
eEOw8CgP2EcOCxpXOrfR5t+p4+rDHHi1j1m1Wz6ojocNw/erOw7nIgTswf+JvmDTkuvZtWoKPqhm
I0Dw0vQ2tI+WwzaJafjgZDisNl74nysOeIQ1KTNcl8rWVOUVHu0hFTzrzv9b+vWPtPDkwaGD+BYP
m8INnorA8xnxg5cCKPVFz+e5o/jcCfun2srecBagl1rusbBH2qFwlMiUblRpAxkUYO94c/VWPjAj
qzPcgTXro5NX030T9oK2ZOldA/9oUWoQh3TEt2F5rhXnxaDARm+kxacZ+j9tguM174YeKxBeqimc
n2caF0jl5gqiwa6pwuI0k3ta6fRz4WIXGW/BtElegXudZY0RZ+px+s6KdSyeCg5eY0d4kN5rm6Fk
Mzf51WT0GXGDWVQKFCmurkhhj/dxtzQ5mrFqhzVO8r02qn1JFQwdIzF1fE3+UMv6xy4INUBchrY0
0PwsXfMg47Jd1xEg2sTg+xpPc3HKIohFNbSoNYpWBipx3nV4F1XpzLtQXweVaXaf1UFYkPsZr57t
bDgEfbGsvFAmdPjreUR6W5sLmvfeW2FC35/GBicHPL8VoiFA7rknpRxZu14nxi7gGy6M6e4RwkkN
JPvRe+PgSqzMfZN+JRhn0R8Hdv0RbhU2qkquwX+KW1+Tv/cmAF8xrS+9b+/yYk72oWkvRCn0pT5A
d/UtlyyhPqrKe0tATLunPuCbU9jmJZMnniCEe6tTiJb0HHYQUauUMEY/1g+SsplVkF/4zHZNjUvA
jBN0wIFaMYnZ3qD+21o2deE0fBbDfDADkfERYTiy01cHlzQus70eNPlguupWc0bxfZabD33nSVzS
/it3bvwsOs/AATGTPyOMFE4R9UW+9QJKql4HfvTdAvBd5a8hpdhbU/kbHZICHTJ5HXz3249QQOiQ
k+M9F9k37qhVZtW/YR7h7PDGZ6vyT7qFf4NnkmM4lIeSDPx6THnY5g6R6iAmkhTHuKNxg+kO+IJy
AVoTYVwIgwc7BmrW4EbHXM9eDKR7YtveGkIkNQDxr1uINzg0FycpFbvvuVrFgbebHU6GIhzOMEo3
U0SMeOq+kDP0Q1vN1qHgQG/yA9wjDp1QAHq80aGCFAO2TfrmwVGPnp2gRqXm7zhKKrgpvzOChudC
oj/q1q8OZtc8ohfQlgNT25vMDISpv4HkzFRmTvTLlscyMMN10bA3b9UM3n+09uQVGQF4b6ysPPNv
vC79jZEHtGTngoIQnoQlgj/sxXNlRp9hO+xSb2yORjRvksiKd03ugKgHtKkaHJ1ty7STcmyNsWLU
uFhAZvAi6HOP5ffIk5PnXEfIai1QrQ9hjThpt5F9Lt3vQuB/gfywk7gSTm0ttlHgQhwLISdm9n4a
04dFQs3d1oWa3Igzti09aVqNxrn1zqxhJG/sldC4G8IqDJ+JGGMbMq30T4RKVJnWlc46xEOMlULY
yLq6ule+esusgQN9dBxn/YyIR+O9bk+p8SYN57XOckIAv7E9YuHhwF5k9TFfotul9xCU8jRihjda
+86l/prSDj0emEo9QK+p/QyTf+2D+hA93SLJ9xQGfPjYGThzkFbxWwKKllY7oxqxUdcyOeP74X/s
WULCgP0CZs4GnFsg5g/wZ9vYeC1wtWHMwK6MGnTImG9rgeiOpzI51rYiR9nBeusMfKEplFUv/axp
ah3J9D+BBnKQ4yFF5Ab4dbBZhECmdqe1IJRqmh9uk92zhlGw4PS+M42hZUzN443wGETLyDa2pLpi
oH8WK29M2izw17mPtCTtMcAphx2lGV+SiI07hUbLzdeN8UbSjBcQEcJIcJj9cD91YpcO0ynkvM99
PKlOE3tlQ2UBAtLtfE8nJs1WI5uQkNYrO2958Bv9mQbO1znnVOGb9LA0Ec+8Qg2sFMxlbWUO0W77
rJ0R2zA3RudEI6bz1libE994WXGiNEX7WYXxh4PkUqTWjpaR5elAtcNTL7gyYDDffZ8TIcyaH2Kf
oCMAdGIScmBnmt7IDonEpoFBOlw6Vzl0c6UOZUCBnG9NwdnN+13O0cTk1MPZP3rKnQmbPF9/S+tn
jrFgYaliZ8ptLKiiAG4KlsCAsaLpbxvEe6mkXs/2Eouf05ewjyqcr82HsuSG4OvNhn8zZulrzCwc
DeBHSLkuhRaYaQGZkLHed5F4kSP/moEk/Si6XR8QqKEWgRcxdPLcI43SF4dIs/53KX6TUfwjh/I1
Ed5vMxr/kkUtHzkAn0sTxu5YJ+0F/m2zol0TlxLFD1vLxFSbTle/Z47liYbnB2hDXRh0Xop2q903
AhTHhvKiqDe5DMr5kQHluq1HIh+1OpSIKFYPvypy38I/hZx2cV19zH6557u97DgcY6OGtronVudt
7czHoEX7edlY7aNTzXurspOtdHnsNkZAy3b7MFsRM+TMBrZn2F9hv0XCnLeuXW8xK6EY67A8mEx+
LjP7yvXOQnzZsvozVgo/K8VzOh32tR+95wnWJsdMt6y/34Yhx9TMOXH0MXXLM6uUzySkdDVy3hKu
whgLBjzkyDWjH3d4/ZawOESEIMGfc77TIWO57l0yEFb0Qmx3a/WD4Cg91Hvp4JUbJ0xHZmVt0vqx
7c1Tb5jBji4Ua+0YUffgY/mMAosnHrYhjSZ49FwWA33GDQQE3qzN6ErlK/DtpTF5ChkerbZXe8tB
WIw9nZzSrOHGQ6jveLxmDsWCq7RFdKcODcSqG99VE2MR4AQyoIbAe2cQzXE2b1St1J3eJxshi7yG
ZGqXVc3M6DYlcCpzXQr55RBt+4d9ccclrvG98t2f0vFLdU65t2Nobo5T78UAjJnPGlYL+5+9rlNx
gnT6NFrw/XG8TquyJ1obDNMlSxr0DTJCTIgerKMY/7gkzv9tT/GTmGrkaepfObHylPHJIrSsFRN2
vH76sJyrMbX+GyMMIN5Cl0yImNU5rOeCmjhcWmqxKnavcSg+XSOGbpCdcp0eoolGBtFJli0OYVxe
sqDs/pisw9nPs6wQ2XHSAeYBi9BJz/zCMQEvf82iCgE4eK5sTuXwlP1jxXVphYnmZBLoCorhlHq4
KwIx4wNafpNpelTYCAAqGF9HkNtEGZlXSf8+mstCiIt4kDN6VJVF/amKx63tUzjhVByTvDisTy2H
PunF+2bieHzLTPlW0JJ6BjNWrE9dz4E2TQ2xNRPnoSvimTa/mHSz+K6l8dcLav680n2D64VNPcFV
Rlgqtzx1sya2U3340FKAguu3fgFEwjPN48f0VYHwngTJvpwmymUomk4XNLRIKDsO6fXD/XhubGzJ
TQkQzqWSmGol+VsJxj9Vka+fi3caeY5NHCFxqG7Yx0NyDwNWajonDSlc58YgC4sHLxiWUozKOM4/
KlUxQ/p0ywxQR7G3YL3hHY8dKjnmE3uyovy1JUfVyVF8/IO6mnPGt5+YPHwFe9VU470Xf82IwU5q
oMZJxe4o6E5ZyZFsMBEC6hKoCbtyZEx3oHakQhCkz2Bpbkg7tipjnlw6IbJtad2rmdB47fNUpXnn
zVBmvAN8zPFGv/rhsB0pLBhHqlEct9ixCsKLljyrKVoY1dLYejX2hrgUqO09LzM09XTNDJHEGNWM
BmGuSKnSfTUtnCRkS8x1pZyvEIoBH09CsswfxGbUOOGgD/AqyhufZzNElQpkQkG2bBvMlrGabIww
E4b8eK7SDWIMzg6WbHOg96Y56pVF/w1C3URTnhuQGyrEwSWtsp9teRs0Y4EsrfhInFWfGkc8KgPb
Vx84Vx8L7bPbCHeDpDpuqrjBqaeHatd2y2pfVmyNvQCNN2Vnb4j4ofOoVaqxScY2Jh0B4fzFyfL2
cXbKbTKHCVGqbuLUCQETiQWNTRbfbTsLeEuVutAzoh6jUoOjGI1724wfgyKEZxng2nqelDgI7HOg
cusyzRH2/ACzRjQja4N2QXGjwF15ekDtGQIWAnFLw+zUYL3FrvsnkCW2hqYE9R2E3iGSNLL55kwu
oqUGDnRRvpF99KvDISXag4mzEMCqpsq6VHHivE5DBkCNgDyilnOcu2m4THHhroMYHkg2tzenHNVj
XTlPkZ76N8scV7ZXi3dau09e6OVXA0S7kZD44CwHm7JR5sryAkxwOulo2R3I91r5b2zqg1ESjO2n
nt0foZrVLOjBitsxTvYZ2uEoZbbBgWG/upP1puvMou7NoxwMRoH7nEAcOCIzo1R2B5/mxC10dHhm
QRdRQdhw5gyjrSuN6k8UcMVmJ7yyexAHMQz3Rvcpv4n+GJBCMMdic6ah81LUfrdJ27b+Ljl2c7gF
T24+CKgQj6PnQefQoOBBGAuWDSIddjXpDOgjBpfEKjkrScp6+dvwaCabw2iIJEd9fFTcC23zQAez
fR5m52xPqXdIugC0cyrulSqh04ugvcWJ2NqFbbFYjdHYnaKlnRmrsCZKc3Ky8qvDbvVY4IUg4VnT
dFP+tTIOyZwPmcOVXT/EvH9o46PDB/AaMSln3qKhhkeCeP6mw0BwdAf53RsyvEcABTdmXZi7Fkfi
BRjQNg4jC4GIXxZn79TQtUUIas0c79/S/36szGdB35LB3cIbtK/e4Kitn2sJ5pSo4Ige8Jy2A3XU
42IqBjUmpmfP1n8xZeMzreO3oIFLX8UlGMkZEI0bqJv2CcJ5dl7ebJO36FQ+qaUqqBs4asTxgdAF
yaKyOxSiETdnAQOJuHo3nS7fZ0EvboZd4IHtqnercZ+7kmOTY7RPcxhB27PRN1VsZfsM79O73TqP
49RdjDppDtTB5Pe5ieGTFDc7Gh0WpFypShM4mBMl954ikuMG/1Ae/nVTaryOwoSFglN2S7cwceWg
np/w7j1xXpteBeAk8E2RFZ4c5bvnfDZ5OpjYJDpWxCcXNi6qEAKOaFXzkMuZBa4bx99h0zxEBVBq
PBjvSUhKJZ2S+c2NuX2CqE2e4wBoEIqJ/1D0prsbRHNTXq7PUhWcSmXTfJp+dxj8uf83uc1eupKv
ZZHdunwYXrDJumvPMPRBMHW04Uglr9by0UeAMab68b//0jv48OARP5R+/gIjfnjmgT88tw7hNHhb
Rw02hhK1CVvl//1iJZxLkuyUpoMG+RWlDyGOnAOptJFNEqAiewivLn/rY2Ry3/1387ki3jmFEGdc
wc7N8GEH/++90sr6WPAMINTowfGZEimv2mSVlsfT3Q7L8VJF814Q5Azps8HdPw8ZPuhtRbwOwN2S
I6BX/GIAqMtGWD68LHMfBtv/+y0a8jkpW4+/b4W0oFbdyPbFN9Wf2WAmTZyRl2HCOVlScPPUNxV1
k8/DYMC09OZjluSYRPviIVQYanOMsioW9sZI9D1pwfLlS6Zdzn99zqU21kqLgWJFdVWNP5P9cI5D
3phR/IQ6BjMLA2rPXzDQ3zK0bki/G6dQjxRbInLxI2LJy/G2J/n/sHcey40r2bp+lY4eX3TAJcyJ
6IlEL5KSSLnSBKGSquC9x9PfD8napdrVO/bpO78TBNIBIAkCmWv9RlurIfO2rqcOKaM5EFMv+WQN
jpVlsymmOQAVo47qmx4AUPtrDxKSOxPVFcOHRtUgERioCMRlSD2QL+BZm2ymDP0IYYJaB0cTrMgz
szaAiZtE1gNJUx4gcTjjut4CcdJZid+EnfLYOpDZn6BxrDoWearSPNs+k35Ebd3iqLootjgZzj5l
9r33Qv85wxwrzrGPDmL8a+oAOHQzxxcrL3w0hxlvC25Xt/Ua01kP2To/3RBP5X+CrIjT9mRu23Et
Rzg+bM6ZZJftZDkxkfzNRbxBaW1eQJgVqvRa7y0IiokdzAdQUzZCNwEh9SnOAaE0UHNEjPRi3eQ8
RlHFT0yL94bQhsVng9y7bCS+PfFeLZQhtlOKupqZ5+0W/UyV+IOoR6aogY0V2bynjfiuBkXHvQnL
dteWhHEUUBJ4vM67PIyIHr5C+Q8RePcRmSTD04vQWVtjtWbmXGy7rv2+cITJkjBwjGzHTCLb6SRP
1lGpr/vBbjcTineFIHcSVuUrprsf+I9CH2elBeBk0xrtObGYJQ6ECPky4msvLm5yP21BvWOFrPTK
IokhSZDavVIEKTBo+2ULhQf9S28FHmptzAIK8db3u3NsItAzjyM6vU5n0cWomL5oeo/8LRmmoQbq
46usn4LkCaUvMgwAnO0E66uyGxFJG7HLSFMwB4YOljQvNjaWOMzRI6Ji6Qeu5+dOc76ZIBtiDzDV
NLsk+1EeotwVH0ggads6sl4rq71P6orIIDdyxkKX8BeCLNA4lRbeFivVtywZdnC5ocGfPV6IwHmb
G1PtANROzfd0mA59dV2SyUb7RMMkD8fabMA1lnsNzIiHs55DvkFpJkBT09OoM8sLJnOlt0xZ8/ik
jyYTEssEH/SSATfu1YEUbonZMSGjtZ2KV8nZsVB6zEKey846DgqWkFNwqxFNXOMOjUxyewSp2g5t
tYj1RqzUcFpV+jPh3/4KEemDk2vg7tSnwGi+Qby/7ZN6BT0CgGCgvSIry6OJ7K6wuztUNs+aNRM5
/XwX4dCKRubWDmAHaMYC2BisXfKuVxOYewPRwVzsjZcKXYuuHpfAWdorkL4mmtrdl1IZTqQ3X0RQ
weyNMqLX0C6YofuHzEYAWnPCnCgjRw0wfMM44qp3oq3e3gkNdSwHGPlVCvIFogYrwZ3jJCfy5vcs
n4lWxeLVtODh+Cs1aFf2rI0jsKPok+mZb/1gpyhqoc8YutfqKeeFC7KmLeoX2yzWrEWYNyiITmfI
7SpItYYuAYCcfLef3MXoaWsAp9ORJYQXFTcvmPWgmh3B7+tRMXAMBV8aFWcIg797Fg0IMVrfgB3c
KR1r+zDdzmzza9BdQpunE/mL6wMCGtdItHVX5gi+xbCXNamdLGHTNWTB0HTmAaeCXepB8/aivzPL
7gF5VdQLvOLrYBnNOrEIVGbRTT0iHB26lbEQoXLreXs18b0FpA5MWRE9IskKTFJVyOx1rGQATfE+
UEv3e18URG6ix7In5h5WiDbn5MPQ8v5weWLlPeqwNVPHPAfGqfvqHrbi4JBNR8XDdrq1p8K5USZ3
xxubJIlek9z/6Mje3rKq/zpOebcG+p8j9QWjnqcOK0ydsEFRHjMBCtfKOhh2So8gYVOdoKijpj8O
+D/x0r6KopZYVFiw5NIcJivCOAjFPbbwDcgUE60vy3yHlGB/5edWe+23LasJEDaO00JOcCqew2fE
+dCAKXOSyFWy9Zz7ztaeohACdUAU4Moh+nvNywrktjlsqq7tFn0Obj+Y7pwu2YxjBQ/YC1agNpVF
HCEqQz7h1s7DR9SrYHd9TBNIr6DgBYjW15Ofv5eJ8yy6YdiAdcGKKHHMVT2/sBQ/2aOK2KvuQbXi
xyLh+jyk9a6CAYVBC02ZxHa+eZqLjkKzKlulwBkEtI0QaOrD1wl7d+36KKnjL0O8eZ5QIYVF1CCb
+ay3HOlr4jhvupbeksy/t/r2o9oircJMOr5txhK8Yr8Be4eznifemKTxOPfKrYjHF5MHqjO1i2kM
uRyk6VTs15txFZTqtESB0IV7wl1uGWQnNAXBiVL9UlQc0aorY12Km0LHO6ofxHtRO4dulmEScGEy
q0JZ138dO6w/06bfDQaIlCp9LUtnMY6zBMRobbpee/K69HZ+BCoTHNJcPw1kJ+0IKx3wFCQKixcs
J3ewqO+sHtBqzdSnn5Q3Jb5xhfWgus6zVhdA7RyCPszCtPE1SDL4pkV7xsp938YwEohIT2gw25j6
GY1zMEIWQVbzLW6sQwPVHt2iCWxAFTV3Wk7yO8u6vW91B6uFxZCK9wYeW11pxwwcqprmHW8TF+8a
a22XMYLvhn+C/7Ke2vBxditQWwMJnm2Kxkwf7vnO70RabPhXYJ1ev/Sz1kyk7ofMJ71pvrfM+mZM
WibIVjIL1a8LFeA81A9MzFmu2qiJjGN9xm/6m9EzYW/1J2/6ovq47DYZUvnqMm56FGAbFA0SC0IJ
eRocp1AeeOjxpeG/yx0D9AWeB3DwvCvWdWG/68J9mPD5wSALmbyaL7p2b6OA+YQWfFjG5GOSiQ6A
0jX3bqCSuZh1FbNJ+4hM8jsO2RAeJ4a2M9U03o5AE8IAv74ozrdV5FRMgmxYn47hg3Gz0mMdKcM6
Jy611PuEII2hl7sB6NNl48/FYOxO5DHOEPjnYH/WLAaFWaPaQugrHbA+TYYyrpwgDfNEChgQz2q5
K+CcDeS1VzHIDDsYMAyKGoQX0YYhn+SGxc6cN6EH2bwzYD75BtDCsrzpSRLxv4aWYGpcVqa2LB8A
rO7kJtGBozT8VqT1mBrGocekpUZAbnS8HUxJUE8mmCmEOK/ZKXdyo+rgxOLa7QAaidu0UI49jBL+
StGyivOXqu6Mq5lKUZYGzrb5ztWt92Ia9E2jVugDVsJcVB0hcDSXF2pugFXUEZZplPtmznP5XvDQ
aiarbWxci6B8cVQwg0zuEEEWxvsEUZZZ5ouRNmfXYFaA24RyIjMT42dOaM0b22AZdK6BGFw04+Hg
FOkwtl6UhMdp7QPuRUdft1doEjxDhSe2yNPIHpLbmtAVMchgFzUTcxmrPxVIcDGZRQ622GPFbQMi
JxfoGI96G+b3qgM1OuPdHsHFd5WJGLf5NE1EB6Ohx8bVDrdW4n4BgK7oUbD3shiWDg8wH5DOCrQM
YFz0NpjdTaZbLXjzMAblc1VPt5Zr7IeJcLXJmplH7c3QOwdRuw/ezMKqEb8Ye/y3CPDeRJ7yrfZ1
zAI+NJDFyPPjVd1Bz78OoOxlLjrNuQjXQWMerH581wztiYDuh2B2ZLc90JTSXENYXiv4Os9GRUrV
nqcMj/MGF95BD0YiTIgOo4p7bXKvwztD7I0gZzBU7koZmpeRxRU/NU9CXkJLM4EMWQ3hFiqYu6x0
WCF8lhZeTtr45SYIskc3IF+Y1gPpv2qNrjL5qYGb0lMIzfFkXXQen2Y01H2RW7i854BEcOUGSZB8
r7Xs2c5ZcfFKQefbrX1uMB4ueL4MA1NxCyPnA3JND9Z4Eja/iMpsoHUQJ9bqkgTdkzmVNQQMExVD
1eBQTOixdx9Y8vfvVgLYaDBxCzXsel84wll0Xb5VoiDcQXHIiKUzFVS6jWgFgZy+B4qMghTqxeSz
F+1QnftmH+Gt9lgNw7rUjCcUW6G1kxUMD9gjk8vlBGbsf21HloOIWbUIMgJL1cJ00UGI4dUOYKzP
lsKfXm3CTkDaAQ9p4HLywiEfCG2NONS1UYKKaaruChtNA7RCd86xGoUZRK7Xr3BL7hTk+5itC0T9
R9hKYHscQkpkaEGfqUulIv12Ayd8BlWAndEIfZUKPIwyRJgaK+t9EZlHUX9oYXuaDPyMkel4ayvW
D0rJP71T3aVmiJNvGo8i4nRE8WK7hGPcmHtX2OcGNska53AFXOAHOegHrLlw3NW5JB9j8S4yvo6m
T2jCOnoTkx+A174Tk4AxSbiZKDCXbyWhoytY4a9DyrrMS+4R7V1bmEfHgo5FiyBLL5KnCWlEKPs6
yUvuRMFMDbtdGPOa3x+70UTNGipOMpRE5/J8nWksjKDd7yZFyRZ2kbJY79WtUZv4mrvjw6gk2spR
vEM+9meY4acoRUqwrD4aRYthYzMhmDquuUVzEXkj6BbtC+IZgBlc/VvbBYQRFfKYms4vRnarXmtZ
fMwMv98pff7ghcHz0NvRMhLdHWGDaiOQWatFCftTMRAzGDB6ITxzNIPbqomZp+klr8siewVZ/To6
ZGEMwSUUJTKA7TxZn0NZWP1oC0dnAhJNYw2FhPhmzRc9tQWeFGmIZFzM92No2EKaTHMrknkgIpR1
nuLToYuhBxmvHEOnWlgT7BYQV+aNOTrKqguxJVACXtJ2uUGGgghs0SAiIUTH1+xkSzUmHWy2RDWA
Iaj5G1poL93EUr3SevizRnLgwYtBQZgyY+09Y4eoejawaAyYgBglpKjIYHVqCvOLo9RbpDyBH3ck
ux1VR8IQed5FpOKTRIDtVkmf+q52idexVI0BhItmuEeaGM8BHRd6JSTl1pf2t3xEywKI1remam+Y
sZfX/9907b8xXdNNU35R78P/+N/yxVvz9o9vctwRv7V///MRoNe3j3+cm7fmW/2r9Zocd/FeUyzr
X66tGq7toiigObb4w3tNs/V/ma5JjsQWOpKnFn5tWV41wb//aWv/MoRpG5ahO5rOiD+M15x/QQ0U
WKURYNZcW7f/X4zXDI1P84vvmmk5HB0rURA8Ni8kaHh/9l1LNJzotT4W30ojP4hMNR6HMtERX5/c
tdZZ+iNKAvoinTBkka2qo2iXVux5jUsrdjM/Wv9qrDyU7PxXYzX3DV/lYOF3RXkjNw6kVFIbP8su
GX6SBWx+q4v8iRzupVKp91bWDBvfnKr95yYp3F+LvNGVmzzG2ds1nv0iSfeGBZ0VA1vjuRzBuPd9
YK9lwkmHuQlFr4eQjSsCzIzcrqIVTOgRahJK5o3mPqNqg9QFSCGoJ/ZkQlqfPISukZCRe1bhejcZ
WbKK1w8tsgzw39jNqBP4Gv7StGEQ4twc+QvmWdoNIpR2ibyZo93IcmC1twpYs69FHEabMTKzfYTe
0z6ZN4E32DP0wUTr8U8Nsig3KEGSvS1i4Btyt9i4fh/vZRuhXmXpB0DxfCCGq8GYnGNU4zXuF2RO
gnlvGqC9V8CnkFhZg2TAbEQtlbsmAXkYKwHyM0WXH6GG50dPidnYJZ7XBVT9pul5BF6ZKQZ8Rem7
a2jRR+ylpqNfKOZZY92y1JHpXFUDmZXAL7BOKerHMk29hRqoojvFcVQDUb62LVGfWjVpTnyOboOV
J7mwuU5u5v8K+McIIY25Dj6Vf/q7QfJAieg2BnGaOfswE2/CdrzpHfIPnxtZB3lo+L2OFcTjj9+c
TMMYdSBVexhuRhicPU8RwBcscCGmFZyHeoTl1tco3+p9s2Y5adxggwgswe67jaOV4RENYkTynSk/
odVrXAslDp5jzDOQr3DRl85KdZHryPBEfR09yb3k514NDfNS97nHjAD17QTlfS1BYBTPWLKfAZLC
17LcZ3jp+hjRbTptROB9IsWpYAd1tqGjbghXlRt/UJ1TgcoWOjVp9BEM/bIpAwS0vFEDdqmEB9Ho
AIaM2MRjcfQIppuAPQuP+byhqkRlXS9fFYmeHwMAaEfVrvLjOG9KGzbx4FbFSjZUJPcJ8M4t4HRQ
ui2Ld7sdDqWXvOpRykKicEsFzbzklSV7h18iea2dgfA7+WA+0M9iRfLuvp62mjGlUGIQbroyYxOH
+gz85AJNATibPeEHWXlpj2rtq1WkwYZQKy4XzMuvW5ZgzlogAtqkwyG2PeNI3vHawfNjeuqSHlBp
GfpEdR1I8lcIOLO+IMJy505iuGzAsTEi/LXGR8EMKzG4bfA074ZkYJqtj2s4ReF97uWAKscqfQ9x
hhyidngWdXWEDbyGheXdyA1PPfBw83NEFlP5MPks8wPeelMWopOrgbTotPQQVCbCrTYy5b6n7q1a
tz6CcDqbiH09YxWFeqPwItBoZAsJlf3o2mWzG0GaP//yKrzLCVbm2T/QV7gjYd/U//6nps2unZf6
7ce//2laOBrrJqEa0yWFzYtmfvu8v51g7czd/w8xmbANrMD5Flthsv1l0a5Alds1sc4iXu7+Xv69
6y/l/9j9fSzeCjD3mgETOmNSH9vSP5WCsGWK6cpj3qNwRI7Ky0dvmcw/s9xo1mTyDEtjxCiaS32q
54FB6I4uzjxiIIu/lP0+h/0c8VkPWc43wIb+V+cos+pQZn12Hh00jeoOzEaoV9Uey5JoIaymeENn
foegu/+UukqIKIWH8F/lFG/dTRP6MTpzIDGaMHdwhYjrJwUhzzSCLzo158GfsjvgyOKUBi3GVHbL
QkEEm8myzKVmN+0LEVqImTD+b1NRI3Pq29q1BqsHK6AxeO28Gg10cC/7LnPGcxqXd/ZcXztDsFQR
hECfXWTPU4tc9lzfumh+QZjR10hIBa9ac9uPg/3ijZmy6drKXMpqH8fRJirCR991mhuUQlnk9H74
aujR4n+5+xw8bf9899m2wRPPNByDGQ634p/vvikynNqC/YkIR2xgtserK1Lj6dVUsZzoR505Q+EZ
J7RoeJXnsJIT14Kp3dT7qR5BoPjK88gfdqX18HwgMMVkANQYVeXqx56sIw5/F8Oa3/xWL/sOrTUQ
oZvHfjZHVomhU8U3/heHk3Uq/l5IpdzbAouAoW37vQoFZx8DeFsibeq/NFZ0a89/bnBId6WFoLHs
qqODfOnaTeA7f3bN7cT+yBVilwigPlveCIyy0ALcphvfBEJrKhNeOSRHt/wlV31k4ro576kJy3bo
A0huyr0/t/7eTxnAdEG3uYz9bM0RsoKaj7ojuAJ1r4BP/GXjFto2MiyQ8H+u/+wbe4W6l0VL5Ptm
SL1NGI8jjk9/cThZJ/LslmjksJFD5YFl/e/DUlc9KbHeL4Y8hiiSjA+8PLE7gy37AnWDaGbj9F/9
ojlMYFfIWxASDkOFFVwKYAmSRXUiiFGB18seQUtGt/qMKPpZAqdtPCKg+qh3aXSrzaW5TZbQPbyU
/vtx03yGn0f5HOdzBln62fZ5vrnts/TzygRMsm1coPGA/0ZwwLfVRF9BJ5tjm/5B1sm9z00sG3wo
9JY2/Oj3V52DATTW3/+ThfXnPzJrJ2NeJhEoIWuHKc1vf+SiHXObu9f5INWiCRRYtBIjoHn9kWvY
TOnKgyzE8aYXhfKAinF+Dse3LrVvvBqsuWVVzCd+FgsPlDtzKu/S6oY2fA8SRbgjbMRU6nvDTHzU
jNTZepM9Y66Te7LuszUv8An67Cf3esRoNbQOyUi4zF5NHdHtsqpvY6iXl41syFt3YDnxR53sMvF4
RgKDhkIkg8CMhHHaXCkPI3vLjm4Mlvjvv2P7zwbchOwNvmSHNaClmRh+//4dA/pV9KAylI8QwnIz
Vc69Y0fRoY49WF/zU5Np13tLgPSe6WV4KH/Wwzl7r3/Wd1PYX+clGg9zf8xR3F/6y3rDt98T7y2s
3JPbJBOcrRmJ6P38K1/25jp1qvHRngW7XEgXdJwfELJZbuQ/Wu7JjsxATDJZJkeUlZeDOxirwjcj
mqPkLDzKJEZtvXOzm3JeeKS5gdcufj4LWVQzJ7lvtOhSyuce+CFCOxrS/CYUrxiskp4dxU1SNvVt
r/cF+lVx+l7yE0U4W76C1Img3P/RwxIfnkALGaVe20BAttEsbrzPcmH8LzMu6z9/RZvFIUpgrikc
nTX9n195PiEqRR0C40NkxDrrMAQD8HNj1SHfoiw3jcnssEADugnr3WdViWMXZNfOWE6hAP8Wxigj
45IUGUF9MBHoPeLY+6M+xB5g6aJDdP1bgxyF0DorWz1cNq0L6y5HcDE5qti9ovOeoooWaluRi/q2
Htr61pj35voc7tfm0pecbHxrtsh+mZ3+OOm5e0dq4abqCwQy49G5m9tK1fmlrZ5Lptk/5HkyLnNd
kX4z0Y3ci/rxx17ycw83mh91n3s+ocqbWK+r9d//wzR8vIjb/DIjETy+HBt+iaGrBr8TWMM//zwq
mMjcDoOahxYQ/nYgZ4CrkLJTiVqTjSSECnj40bErPrmJsoOs96PWXqldiG1rmAUIiKH3PEUCY8vE
Gh9TDM9kNyRCshsfW4VLMRdqu6gjwryWQ/yxGaBwT2r/NU/b6HtaHF1hYjWPl/Wd3XrOlxS5r2s9
LduT6SXkv9WyRMW6s3ckEPp1U2HBCSSKNMio6c/zcbqZoTdNP46jK+ZdaJEKL0BG+oHFwjePuqNn
TAfHB22gmxp1iDq1R5vg6GFSHqu+bY+yl6yWxZHwLthZ9U3WyyrZKDdjV3qz1aeFyMB8BllZz4es
tWEWLMz8taz75WTkuFAXi+qbX+rgg6f7RiWUSuD0x2HkqfBRVNc6xtOXQ1/qZB9FVPDyBcppsvK3
q676jpCuo7rrrPbLra/Wdwa2DNkqMlF56B1cr/JY1cU+muW4ylhDbAgYQHcjy7mT+9eNj0mSY4zL
xKutnAcWuj6964Qb22rSs90G9mEyvVvLxPFHVqEKrV3VDRDK0BXpWUX2F2vt9Ptnjx6tujKL7CUr
dCjS80jdSu0tYBiMVebDuvMmGdK71mrFQfYwkzLelEzcibHQKOtY6i9rlM/uLmdKAeenI6H4yzHC
ctabYDZarcM6HgjLME6vCZPDuLGXlyPkXnlveNhE/zyorcFIziGzreVRTXSyjmHi7xyhkhxs7Ca6
dgtv3OBmKAc1vmfuhyZ9lt1l1TDxPYKANXay6AUO+HfUgS5nkXWlT5wvsfS9HAWtiWTfrBYsr0rW
GbgTZLbqHGV/7FmqtYBptJDfzTh4r0Zeh3uHOfhtVYI9RaznZM4bY0IHYtIMd9lYmBqxPIyv7NBO
72WXerIBcinwFUIMC5c6ftprt1uNyEu9EUxIEP40Wc4pevGUTN4GI7jkDSeOemE1uX5j9N1wUrru
qwbG7M1HvoSMWKMdHdSXb3VvwuFtbsis4Tu5GeUeHG/MmqVJFvIEnUhvnM59GfNuPJLyAF448FPI
kyTeA3gf48sAVnCdFEBPalMpXmbxtFGtvJWe1NEKL3jzNIsd4chVXsPWTYDWIxyN4Yh6Vka+Mvg0
qBOiTgeLmIcYiJjsXrZqFnQEK1T8tSwGimvu6zx5vRyq4h4uAWUcHbdVz7o6hitPn8iSzEUWw+ot
NPfNpW+DN8ZVqU35yquNd3k0u0Dn1DV7gQR6pp11sLWQA29k26UG7BO0FNCGss5RmmwnjBY62nzl
RjLxmMDndmfU2vUAseHHNRcmGRcPw295HW2umkwBsx/X3FvOLQo72eWa59uBABZu9PIMicCCbrLt
jSzJs8jrNvUe1935pH93zbLDQAr/92v2Y8CImKsEkJAGLDhjsW4r6FEILrhLpS0s1Km6OSk7744J
q+vrtiFqH9pigzgVLVic5Nw0mBpdykqDyE8kAHO0E4AHObCH8bmCov0cGwGATVmnIjoQ7OXupbbo
dPTj8YNDrnoRzBhMIz5HdQm7viqHRaVGybmYN2X67HA/3csOra3PGdq8Wspiocb6icGyoxySJiP0
paDPVrKudmBytrghNca4xUny+scwjlsH8LwxX0pxDe6Ss+oLnHI1BK7mC5GD0xLAqqu0+UYWW8QZ
DnwjWXddFjhUzf3k0Mof7CumR/VW1mWD2u9xuvoylVO7dYwyWWgqUiVmM4idGmfpwR+qGju9hZcV
CGTk1eOk4mWQBMX4LZhWSWbX38dkeu/VVH9y8p5EbuVlRyIiznbCkmyt6Y1/P6DLzbXAkSI3dINK
df0d9NuaJ4L+Bic2gmo8pSd55mHMxS6KBmtLRmJdOIj0oyJj3+C3+c0gK4piN3LNneWIA1qx/sos
YFIqGaKaY1yCe/Qc5xGFodI0Sf6GPTJSvnrM0wIfokG9Q+aZLxl3wVUQ6vmH0vrvpdpZL9YAE8rs
R+9c+z6pazwhbh1j+nFuHw2y3W/nDWGI3nticq/tIOif2nCsr3TN++18fRliD5HXxcqF/7Oy7MRY
VQ2yM16C8GLWwccVY6e9KYjBoXddf3FrBL+Cahw2KkqwT7jg7VBK46gV3E2C5O0BEyWonCHybZeR
xfjiBeV4RtKg2NnQZpZygKRkYf5t6gFCELMAW9t7zsOEBqNsnyyMwiqt7I9BoQ5HrBPxopvPRGj8
ftJM+4G/XbMd1CBelXrlvXooCc3tk+F0S72d8p2moqkAn+PlciHpJK6UjC8uRhTqoNugx8FYaG9h
r+zysM2eJicYN7ozWmBw2/ZLTPxYdlCMymFpoqVzhLc8Qbz3YTczshY1oljMGu58v2/3VgdYVDYo
ol65PDWfW8cw104BlyyIsWPO4Q3LDgW0PAC2TrL3/Sm6t5SOHMf8RecGrHigxwA3FBA0ngakVI6o
SHHrYx18aSbLXw9TUW2s3sHROde3cmScGnDUgaoerEmBLRJHOoITWfNIJv+xHCFXhk6Zzg6kzWVC
L2f1EJUB1AZWuvmc6Wu+fYaLAJuRt2mlROKEhL84OQlzu9KIlKV8fYZgpE6F8x4QPbu8UIs0BJpf
RPg8zf1lry4JziPTyYMsWTiS7Qan5zWc5/qaaa62QwEBW4UieEQZWbmP/eJG8zr/ecAPbO/H+NuF
OoSCqtLQoFXTYSlbrRRnW8UccWOaW7ve/J4UjnqUpfmIeu/4j9l8xG4iKzl3EiXnndIKtjQyywHe
cU7n7F1VOHscppiddiU4MOipt/rcgE+sUsKb+9mMK/qGh761nYoIFT4tTp29J/Q/dsfAwgtpGj58
7RXNHJS8Whj7InexlQlsoDEO78h1CYOJyDcSrXpHcqoWeXqaKgjOBrIgPzrPoB8xYHZ5KesZAmN6
WTZbWx6szs6+pUb3CQDpUy8Eyv6B+w1DY06kI0221Jua20yeCNm497ZoNCi2CroELcKEXW5Fz4mv
WMtUgYoui2UPVdIL4mIvi4Ohb0KWsCc01wWmEMUyH7P42Q+q+GAUWBQykY6fASE5azS1frSiNhMT
nvHGrWztVBsBt6DCSYShir8ErDM8VeSN74SePsrzpJlZIqXHRaVzJ1azf31RsjWttMtFKcrMcgBn
sfZksGEOQ7hzaEIWMXUbUbqzNOxe/qjDfZtFNdogxB1kra8gESc72ZdgxM8DXTpJ4mU4dxJpOi3K
xl8iSHfdpm509kU6PRogoeKmaE+ypPY5U7RQ3MuSg1M2SY34UkqKcW/4KGfKNq9xb5Mxd25lCVzd
uRxhml/aDOO5HWztKEsoJ33VAhEebZyxHlUPiHKdmKRg59M7Kth9/hveXrZqqY/hK5LFCELQ6rU5
lBctcW5ka8Z7/kpLzerm0opcM/8phG9wXMD9wsZxPFUPjQV9lLBI/jCh90rqWAW6Mxf9RG0OTuW9
2ITpZ9v2GGSWp55kIwLTwxWanu4uq5UcxdwuX4G+xyp3HgquBkTgyBPtMrZBIcNJHmRXyJDYzbg+
E/e5a9D2Hep4WbKSrTBV8x2SPknV18fEMPGkxtx6QTS9PgLlI2nbzrtR4MDHjEJvdaks0d1jtVhr
d1FKEkP3s5GU/3wMFeOl1EhfCDKifWJP6yz20B11+/RYhsFRVTQsNqtkYsGmGfZWtkKrbW48wE1I
AJX5WdbpzJNFqrd7WRW6vYeCHguhUR5gxEqj1vOapy9HH7TCWnkB2G5ZlCNwJQniTj3JGg0JueWI
9e1KtsFL7+9anJdko9z0w+xGWkB3kkUnaLpDlHenyR5eM69r9rK6Udrmihu028mij54Mns+kzWVR
bvpKfzCaBCfz+aO4E5S/kLfX9WcPvIWGPl1woyR3vYlEqqG23ZInTYkSfG4v5MAu15RT/+3yaesS
szjoT9NKHoVcjn4bJ9EaYGZ2lt1Fht+Grk76j8t3fJM1kHh2EQAEYT9ZKxIlaPZF5t1gG8ZdjPoP
etHO7rNK7sUDaSudpK8sXap6zCfcAjRjULY/hmO8aazqaeyuYUJtg2Kwl4kJvhbSSHYH4Tq9bLwa
wm2YeTu3lUYRtZMD0YTAIfsZbtuvWhsVXDcowkUf+9oBQdbmIOIgXcRDErx726Yv0/fPdtXs/rZd
jufVnLL4S/JV2uEcihS8iTmMOUH2ISHxWZQZic+iTBjkc+fGAoEtcxKfrXIsYhizUro6bJ2hcG9r
Q/teBsb4YjkYsSlVZa1FwTSMWdthrBL31DALlb28yH4ce02Az+whuc8MdEvXHtEEB3ZuYlOcGMlT
kMBSKCIEmuyicFctr86XgC/LwpgnsBFVjvQ4uyuNLrtLlCrdB6x3YhRAi+Vnl1ATZOCGoFwMAUzt
sYdKemW72Z0H/ngrMn7aS12ZOf3BGhogmXgLt9tiqNSlXgzqurMQiC9ngjo0LRybs85ZNF5nPMrW
2AYJUDg6gkzIuQ4AKLDkmKHfGKmrhyAGFVo1ONfNm3Emlvpp8XXUqxjNREqy3mn1H0NlndyoljIs
RhZtt8KIO6LMhKVHu+4eQG/XM+wCaP5cNBXN3loRWh6yNTcj97aszJ1slFUFFlCuoWr3suQVAbZf
IzHrqPZ/PZqqIUtcWfcEuxvyXodWz/p7WIT1qQfhhcRKg57p3CbrLB9SFOF8AkI/69z4AMBQ33dR
io/HHwOtcYCGPxd/G2hkAqoAg/r5TKE3/TiTHBClmbfJdVhemGlFiNJqGiEs394AUtUBTvXWf+zN
xHjN9p4mFSfsnEgaUQpTPVkE6vuyE3tZagcsdwPNeJMluUGrZSSLkRkgQ3vt1GFbeOqIp86D5WHQ
qVTmf3e46Op4whyDIzaBEPsea++TFayEkmR73AufdPmRolG30N7BzV2dP7bcRFU1q54qB1kaewdt
NygwslQB+dlXuTOtExK8e8mG/6TEyz3McJAeissvsgc6a9qlmywidA6tFh8PAv8oas4wtEmZEyOJ
Yh9RL3Bv1bkhnRty04P+pKr2EQ0I97YbtB8josj9PhX6pvNEsu2asDkZ2mTeI1vlTXp9Sv8vZee1
HDcSbdkvQgS8eS1vWEVPkXpBSC01bMIkPL5+FpLqLo2iY+beFwQyE0CRZYDMc/ZZu+jaJ49bO6kv
wijqANU3jLVFjrj6dVJDIuXRC3aFd0HfvHYzE09j6AdXtRnwtrhqcxrtegk/V/XFfoaUYlpGbMxV
RyDWd+o4NaoNzQuoez5tMC6XArBi5Lj+eXBRA0HX48esBlR7GcX95i/shvtHPB4hJASDCefzn71I
m2KsmujTSFtv7Cz4ffR23EgVYxnABhqG+oPgLAg0Pv5rYCTmU10Fj6pfkjMibNaAhBuT+iNmmSRG
OH99x4RnKgFJqf7b6QXiXTIUHpa1pqRiEsHOFxYSPlMk9uTSp/ZUnxpVxw3I2/8cRavz69xShhJX
yNjcq1p3v43jSx7L8TSB61Rdt361V7ptdOl8u9kHTja/2Hl40ap6/LHsZKE7qJ24/tXjSYoeAmqw
tGfsc166tItPmjQeVCl9oj45tdsEc72q/GkgQMKH7S4bNWBhk3oK/jnD5z+9ukKQ80FxKg8+oIiN
iXX9fgDK9MJHqe2HPCo2qpk3TnvnELZZqSYesCzTmClEMgHrY2kmWLU0fVSDgYaXUc0v7wwZ1nhR
F5ZpTWB1acYuF4byjSMKEd4XcyZD5Djg6nC0vKoUbzZCUNGpvemxP8vhILa29UVP0/ncZKJaU0Vi
f9HcgmitVlDhEtbWF1k1H5Nj5Q8R8c+X/ziJkjTMEUrTvRTdRtM0tDdExil1ZkezAXouO1Sy88Ry
D67lOjsBU2I/iVAQH0cPoJoI8VlZLYIA1WwXOCOItvpxmnJITzlWDWYkp3ediql13zmCpN7UfzGM
C8yD6V0dFVc2rthVML4HPgCtdjkKu2p1lDr5v46yNHhUBRQ1oiFZ/8XWLuoKVdv9elnV/ONlOarJ
hxK28mBsJtMU19smtfYlMZXLrUcYPMdXyDzXUkJSUAOzFhXXpiu7O73q0SEJfss8Z16TNncPAlTv
LrN1572XII0bTA1Tz8BOtsIBLPU8837sbW+FVBWuJGeG1Ha/kpD9daYRis8z1QH5v2fWpoCru5xZ
Gn78vc7bxwnyRxKm9TcIN6MTxn8j2yT6UvXuKzVHzbakxu8ia6oRpTaaO3Ru5TORFnJbXk8unAWf
Oisrp48unpMvLcF4cLFDfI3tsDpB4ccV2Yuyp7TB1iISef09GfwNsfsEWyGesjDe3uckwLHMQYRV
dl5/9GX5waQfov9oE4sCgQVRa/K/MuE8JFOX/G04cFRSaX4U2K0gYwNABknGBLIB+KW0DJJECbFA
xxzGDxtLsCDg2Wpo4UfHA6EznOAaApl+6b0EBOyU5QcjKMsXnVTVgacFRQd2XL1QZqjft3125idb
vqgjnNE/RPOUP6guV8L6Tn0/Pqrj5whhaQ0YGugZJxDER+07eo/qpVSXH8P9a83uUbXamILRjFru
k7p2kkht55YpZrPLH+OCX7j0UfVVHTtSsHEViaOv/ESzzp2fiBdCV9eeIqGv+H6GQDMb6A++X78Z
c7FrGqP8OoXI+/gW86WoCv290r+rwzUK0Pejz8ReNX1jt1RVfZRWh2fPzHxLdQNY2MDWFF8KKcxj
acb1Vl2015xTyY/xBal5sKWG41hJqvkzOG4Ui+FL3XgYpq7LPuRRWPOsJpr8VGEne08B5Jao/JCt
3Uh2B78fNBKkS/t/ePLnpZZX+88LYPUHtqMtjwQ8CImCgkzNPnhNjaK5dLjTrFR/YYzzpsJA5vMw
WYy/Hdb6mFrdDnOZLB1R48jLlFjMN1YkEX8kWRusGriDd107218QGhAZaJI3XQ/ie5cqr9W83ESZ
H/T7IMUgRjXd2nGAgJjWnWqG1iv+Xi1cApg7o4jQPS4X610A3VkHXD6lBldM3V9NIykKLAhOMP0/
p5REfLUtL12kuvpT5WJtMWathk1c3Z0lMbmdRUH5Yzph8xp3WQqSrLtihsT5M6AG4O/yBxU1iNa9
dngdLZlsqzAorl41dUctSaYDPPn2Xkxat6myOHwjQfRTpH38d6QfHJNyV7JR5quf++O7t/z2qJe2
HtK0NvaW7XanFu76pemBtiXo+V/05UbB6n38rrnNTsMCZ2tHQX/ILD08TBARYIGZ1lJf4h+qmiCE
ak4Wd8AMc5vPpmaG1sGEFPnZHCJ+paLQcspHU/s110ey5VYB+nVptk460gQ8qi7lka4+1C6eIGoU
1+cWb7uJ93Q5OC4pbsI1GMu6pVm5ZE/Qq3ef51rhCFrFhi6oRoXTZgdYEuPnaBBUySEytOlzNA9Q
QUW9oX+OznkaYl0kzM8Xkh6JkKSGbav+KipbnD1CswWFxr8fY3i/11sXdPnS5NlmUGvd+J/nFiO+
IMDP4Usto0ZvjsjXYVznU3Ns/Ko9oC59NdqlTKHuRXNRGz7eX3tA/LxmHu/+PEIdFsfo+0jk5XvV
BMQFlTaG21iOYXAvbBPzzxk2f1+F9zx8oSvHJDd3VGtBEVg61XFqE5Xpdy9xjKNqqUFXw8G7E8Mu
/b8PTXNiUTmllZ8vc7tGa+ovABGH0+3azZxoZ7hHpwZkPM+t5e8KU6r4axlSVLBcGAQ/I4lTXoUT
Nefbi4Vlm5xrrXzIWv33P3XIeKjaM1grdeztxTyASo7fVNDjuK7q77AwO8Gle1OvfLt2UmDjSWDM
+LyG9xx6RkVMO+s+NxpstrsY5svdVAF6+6cbcyoHD4ClDa31tuuQSit58GKiu5TzIwu5+9xVh7ZV
js0aLgOfI/+Py7V5sjfDiNTC8hLTch036lgVqbY9abhHFYG5NVJIpHY2vweDEVB9x7dcNV0qLFk3
xdhoOpjGgUNaq368g6xjLXWmscM0vxtNi86s8btLXHX2qyAaoPozEYzHGdjX59UCyrfIkYCwIAbC
hNYg1q82VZsGd3LZqGbbOvVOpxx0pfqoKCZJTY4fsBN6+sX3zbukXutdFnBkF1iw55kUEhtbBlzY
nlsCXzxXsoJ5tjpQjRhJ+3l0vJx761d7sFR/naaan+fKyIFFBPiOuVGznyZTu0PSAOVCXNRmspPi
Miwbtaf6EhJGm8jT5fqPgZhH8m+npVq/n/SqPP3Rry6iTiVNHu4k0+XPV/yvF1PnGjL4TgBxicwR
+s2HcNrpgy35uNn0WvdrU0mfsGWOp+/RhaIgVfN2zICn2VoPtGFvNmDc4LYkz5opqSKqRL4f4ih/
S8Ls0YomAacM2ySwp78fEcTt/+eIUMOkbJpbZO+BKXDtaQletVFxZ+oedQmpfbx14ZvoNrgQ/XPI
7QxpZt2BGqWLv1xE9X8e7E2Y0/Wixvmm69qHqeIJbds6sUZiJwHpPukd8GvCE3xy2ofPzqpo9oNp
phfVVy4DjcyTLWtsfaMu8zlg4JzjUte8nXUqaroZu5FRWzyZQOKtb32pH3u4LizHlDPlHKvbkGF4
tNWZf46rdtNQNPDH5f7zwHG5uhpRG3VFFwP0z75bk18dD3Z1jF/U4xq2ekIcgBIDbAqqaKou42QI
MjtlrZ/rlHo9K6apRrqwMbsNbH5K1/iUd6rTla5FWGSycLuB41dhJvUEspd7Ccx6DMszwiWDzB5N
/12NqZ46CNODR+QRrw6OV32uA1k6gb2PIsWRT1gaiScohMsF1CandOFQ6j7lzf+eY8d6SmE5vqxm
6Q8HQ+hoYITILwTj8ktD7OMQd9OXOiwNQMyI1YeVGlHHJOPYrhujtzbGcrQa8MrO2JW9hcGeyM0T
hLO+AamQii32P/A7/eiZQqjxwxAZyzRHtOSha7kb8wiBRNFMp6nO3D0Tx+gBzbjc9JptvGUsnVfY
z04/8A2B4IA3wwrDebRGVoBmCcueLE+6Fy0kiddbMr8OYEOOeg5hXVvmXTq02601TuNLBQ5wlbhe
/N3ws+PnlZBRE1wJsc/s+PmBt6RiXmxKq63OlmOSx/WmHJrLv221pzZNgomU3VhXu46ii/vvhtAa
lM6R25pIfHOv+82HGrz1/3HsPNaw1TFz+aNfXeN2apz5/akV5vaPfnXErW+u/OQu8Z9vPbdL3PrU
H5PNFxN2+t2t2y8AI9Vu4ZF8cBqsmgLwLV5k7UYKjbYyncvNLB4Dr3WetbL1X6rCfKi8KbvXSaS+
NJ2BzZKHeXU/CNAwYddQft96vAeM2s3g7iDn5FtzaQbTFBxnDQmOuhKMD3D/cfxNDTpgM59Cfi7M
ue9k5sAYmSJ+6pnahonAnijr0TKottoVfIlOKFrbszOOwasIva/8KAdKH2mZnfEsCn24/2zFNoEt
f3z4bLneQcyl/qhawPe2JkX+T4XlfcGBY96KoZ3v1cZECIsVtKUjUaCvqO1fAxJFJVU/vr9FKNlB
gVAjygmNO9ThdoU6S5GeRTFcuqS/u/V3Q4X/m4X6MhgwK0B/aG9bHAYfWkQ3D3bpUZRL3QKVWxXS
kmVjERW5CEGiCqQt7s5LX2dFe0vO1DYuLXVsCuARO6QkO7hd2j90HYRobbzTk2nYCCJb39MNa2f3
u+zaDmiToCZBq7zr1JNWUwMYbW8yq9E/euheJJDbn4HQ/P204HNE2FPL/NtuuiAKSesC1UkjrO7R
oVdbfdTCo2Z6xJzz7sF1ZPUS9zno9aSQR4J71YtggrOXjdtu1KjwRuciB/FGMBqMXzfACe6ShmpR
srNDEs8wzgdr00eB2Jc9RSd4Mxf6qTHC+XOTQV/7rfldm12BZa0WnYkKRWe1F85l/FtTDfzRly9n
VJgpgrBedo253XJvcQ6SPNQYx2Q8JmwuvViX5z5K0kfDgRkS16B3m959CUbdwsR8tA+ZZ4e7vOrD
LxT+ERao5Pd6Frjo9lOLkZewLiPZzjVuDMX9mEBK2keUSm8LVF7wqoYQbyRqnezGDB/MZcOqqb5i
YbipU8L9WzSwTNKb4aoG1WE8on8Svk5P6hpqQzEFIvBoR5oKXVpsz29YJuC9ZU1fraoath2J9COc
xhTqN4rwEDjRNbXS5FrWOO86DUYJqnkbiJdRYbdIn6xpgdb8c4bmOvVFQ7jp1QXeiEXjvVsRzlJF
LD2q06vqy9B9d5duih7cY7cEB8kS1CsUzNHB0DGrwGVCwyLU1e4alNfbIRIkfpYB1adGHYNlLhbj
HIMctl4HGLlqYvbugxaFuO/ZyXd9yp+auqZSB2nXAW61CaKo0N4pPgB0ygETHjegPjL7Tp0ZFkh1
oo4HhKYXT8LAg/aX1iZoAS41lPfdp65j3hORHHaRgHl+61N7EvzVegln7KYAatk2Y2XUT6PP15Fz
1QbbDvMalC+qYZXcIFYC0d9xLL0fnpxwmWXenW/t1heb21n1cn4EsGXVTCHWZ//+KSHahxUZaJzN
cs2iPI8yu66J36YKzFxf4SRHQp+As5wnUGONt1WH+SEpAsppee4uo//rs6j/qF87TI41y+wfgCH0
D1Qj9A9w+Y4BmaS7W3+XFCSK59lnOchhaiDLdf2OEOtRnaT6+X+nw9Ti7JuAq7gn202EffDdL7qj
v4u8tP9Ogz3Vk95PLcI7OjH86s1rIB31Afo6K4rbY4O/yAFllnXvwFv/PJt39B318N94aP3kctEl
aLsUAsqy69UivsTOAqwP8wwyAn23gbaHQJhn+sbMDcTAcOkmIyWwv2zS3sSfKQFlv7RU/9Kljgrm
ONx/Jn5NXKjhelGjX01m+KiJJ0TC8bPazAFmmyn1KTvVRC5KRACDl32dzv1L7Hd3jdFO984s+peO
rPvaRwl4VIMJlIod2FxARsuo7uXjWRSwx9WoFF38NKHjUoOqi0oLpLb2dK9aTkiMIWzuQpY3BcyN
QQCTDaJLj6B0Q2kqsYilmU0F+Z9lD8ATb5lqj8sxTa21wOrxFNM9fzzK0ZiefX8eN6Zm+jumvPOz
potlMTG+Alaen1WXbppvRV3mF3V8w1d2D2Cap85yhI+M6HEB/KjBgGIKaW5Qipm4sJnJ1U0B9okx
uYZV/jjpLrNHmE/kpXQwb/rwODsUuVfWivvm4yj7CnGlCbhfTPjkav07cuv3iCrKh+zkcrN59Czn
OZ8msq258PY20fWdDzxlZ5c5IgF4a57rapiEVuSI8+KoeTJ5DEJu7lToDl99At12q09bg5LgTclS
9qr2NAe5UV2Zxg6YfrJLtUGspVUVEJ2DNfEnntKEYomc8Uge9LBcD01ob/zSJIqbLUrygzc+TsEy
I8LIdBXx+qsCqe7JMuW8fjWT8OynAKv5/Y8rZGx/YbBXPlVwLo+RLz6CPvoWp1GwDxMjoCBVI7bF
cpinZMK3aH51kgnC0yJ48JvxmMqK/xWovp9ckbc7q0lU8UNVW2AtuwdwR6jPa+Ols4yvFNz7Kx1F
GKzlkGin5q0kfAScehD+gN9Y9wO/HqIEsMXmtgFxVnX6A35usAzIE67MmYpW1DXtFtGzp52qClgV
mQ4oKB3PZT1PzyOyxVWMoXVHOJ6y3uRH5hQGgkGrxbrCqHdVC64KRMzKwadtbUJfX8vkw3C7+Vtb
d/vQSY7N7NxbldTPAaWYGKCn/TZIQDAZyfR32H2TmK+sWfv+TEeD96L5KCAgpEHxpRfBEzYl3c4C
226iVlsNEgiuqX2JimztyJrHSt2CtYvtb3nx7lbZzuKdKQLAvqPX/NSZG2wc+41qgPqE5JjViUz0
lZ32hAzAlq/NucgRWDlfzcTEsz5jThkkJZV8/fThWM62wuqF72oPoanKromLsnqOyNs5WQO2pOz2
qEW/aUNRvHTh33WQEUiUzatGdJR5wnytRgJIIoks1jE5Dw8werphXtFjLpDLOj04hBeQSA4/MR+R
OIhYw6bPX7q+N14t79SjoFxrMAEN6kI2JSYfm5F7ABFP+1hKYFnzeCrByj/NmbgOWMrjxg4ke874
MEj0YhKCnhTTryNu6VvPrOxjWEqLypfhsTMSyeSzrfeJizlS33cPSD82tpwGVMj2ySh9DTe6RKC0
6569uSRhCeIXsHEhT3E6HGWHNlen2jYFNZhqnX4YBmrMSrtA+IquKywDsv2J9xqVFWmitvNPonc6
bueA7by5fvLwJOtqWGldcgoKrHBcFJBx4buHeaaOweYWt6Jw0zixLPfXQ0dNYh3KIzFs/FfbCRWH
fkopCj0xi0jMbT3VFDEudmr3arem7g2PwNvYbOp0FKXb71FrHsuKQBfqSM5SV4FcwfDnBaJCUstp
roA8DzBvkuI0SGjNFEyOm7GYm1McJObO6fR73QQMiZB85hcGRuw+Z328AdZr7Ttz+slDzKVMZg4e
Gxg7a42ZwYqnX3RyzV2mAQgNK2/rx7n/4wl+2Efqs4CbvBpSpfnddL1nqC0rk5zeMbK6ZOulPQhW
Pp44mB8q201OekWdKxn4EhMdZLPBvcxBHLT+DvVr/IJ1DXT4DiGy7H4CiCeE0VIClGgwgWct8e97
GR7F7C85f4zvp+RsWB2Wbm25S6vqoy1ybeuFIH/hxKN5CHvQtnFPCp9EtdGUz03Sf40wIdnlTuKC
GiehUg3dLuxlsebvzc5CjPsg4Q0RlQhWeHn2l7rkzTLy+EUM5PXNmqVLGO8z3MNnAsoHN27uhCjl
DpLQ61ABVE5DcZp9kmt5FFRkNGFlluGdrOTzBNFoqxv9QxUa7xAECdU08oxdfLHuZiwUqVx0Tpqp
xcTsM/uYx/qwkW39N57n5cqGJKjLv83F3BXs4biuIX0HYfTYFpZxSMVJRhhryXpVes2znsdvtY35
TGCNLH19cU08F2yRNcBWjNCmykAcTYNJQuZn760MZr5H/rReSIqAYnx3cldxUMDhF5W/K0n3XDsk
izJqWjjJHdFcUe2wUKcOq431VaA13Ssx/RRrMufdKiMqsgg53cd6cBhy4Hp+cyq16Se8MRMO0Ycz
iKfMsYZjQeZplcSki3k4j+vJQc5XUkyPx7IBBgHHb7Jr9arORX1Oh5Z7sD/aOxe/3FWn4dZh5cZb
nlcj2lV5BwYPO+cKzvyQUZwaD+lZbaCGpmeyo+dcSOqOKCdExts/+1lz7IgsrQRek10r/04t580B
uinNlhxYYt8hxj5XVCF6E3FE2/XrjRXKL00GV8sr8hc/6Rzcf9AOtzKXhypqxIOY0OFpSfcY461t
dxhZCyZ1G5PCrE3gpJBrjAEtLX6IndFg32fG1qkq/ewghR/d4Z4XHprBSs5zIJxjyEztFCeZcUoH
iwrNpJjPZZoNh2JMJ0r7XWsP42u69ImImMxS1oo8pt71w2AiqW7wg0gz7wGSJ45NEFs6ynrsGBs4
UofOU1AxJS4wxjgkqMKxewVg2WY6eXMb9bkTx86LawXDegC39No0h15zE+yDU/+1JWm/lp7Tvck0
AQfZIQPCBgFnaxT1X+aalZNR9+U7piII+jAbOFYOJkKUvIL/43b5PuLFhllR4L5TVtwiTkb7gE4V
C8outt55gEEGplTrfXQ7EOJZrL+XiQN9k7jIe+RgHsVtfXgnns6CLav7dyMIe1wd4u49cBpii7Mv
36OSW8QY5vU7JWQjNEhbPsBtxM6VGRKkLtiEtRduVDONZ/OKm5u2GZP3uc2qNXVJC20zArJpjzxk
bfztXdbEYWT317ZNhmvD/3rGAn2H4Iy1Mg+gTRUISi1zz7kw1yaiFDzAj9Ze2oy3DBZ57/JXVmGK
U12GeUUFpHLbRdYSBe0QacYS2W/U8A0ZsWiDoD7udF1rdoBdvoH+JsXc9NQw6OUzOZ3FajpqNyiF
3HVNiHTVG1Z+Xzv4zkxxZm0zQsDgJ/u9WWbB48jTbzdX1z6rp0PXpOF15n/RUvcOzeJrnoTxA4HU
bpWziGC6oen3RtRJfvbzg2tPPLBLOa0JJKCui5dJdchKVu/Tbk0xQ7uzfAfUeYHxkm5l9+7Qlcdg
NvyTkUDMH6r5a9mVu1ZiQ1M3AzOKKnhDHLzpJC51o8/vP5xR/E61H/OvuGhDfNDRM2ptz92GGQTw
MCfQCtgNq1t2d2lKyVAcUrICwuzB1bKrudy6o5zAlSvwFegKsdEq7Cn5xyh8ICCAD27orLtAQG8W
4MIlj4cW9MHTUGGlbTnQPDsLQ4OSoEYZRP4mKyN31ZBZ3jZJhT+KL/uT5bjuBc9TXJizGd1CQ7jM
sLmhFkyhQbCnd4UFrhbBwKS1zrZ3KNyntqNe4NYOf9m91o/1wZiyawzL/wztuV55UfWX7c1YwZFl
PPS6dQftiRDy5BlbAH3lvoxieLDpKzjY+iGaRtCgWvWVuzcZ5iGeTgV+XhMGD0kTafdu1XTX0R21
VUG6/tLE4ENMwHMdwKtTgvVWURLmyVr5QLQbcUOH8KeUgX3ALCbce3C2n3PwWauK8nd8U6+UN+74
SozXtiHbmKFKPEUhLqNC+JdcZxYYafmq9/GDIqCztVxcB4xWO7VB+RrH2PkWrfZTjnxQo2NYF7uq
i20zZT8aC/2OnLktZt1D2cn0LsfOZaWlEz7GGOK2PPc9Ss+x+nTFSWAEtZ1AkW3inkrpLgxPxYBf
F/5qP+3RHs52iHxrrJJ10o040MZ8T7rKFCctxkzetAiMTmN59Kd+oEinrO/swbjqMI93FlIRy7bX
ppamiGWZkcXCPUt8m05guLAukn2zp8h2m4waJWt1PB+EkzdIK6uXtikfNR3Bm9+RdvSa5sOIc3Nt
ScPmF4ZnsRXY93OHeZc2R0c/qq/uEhPt+iTD15z/n9J50C2sPqogiU/UKOlkr+avTWOhlWNasOFH
QQ3FxF15Hsd443bBRx6Cr269nlhHuxvGXJ7Hxr0nVTpeR0SGwF2bXe5Hb14uou0YmNUaa+ftPEYu
i2EosAlAup0LYW0be/lbKcZxUxMy2+YSRXmeoCYsteg6C7O6K8Zk3jYhjyjh2tYKF898p6W9t24F
jmUxfqXE4HKc34sjOGUXz5oWPqPTHuw0fbAMQ9tX/JDAez/kCDgGkcaPDevZyCHRbPnkTWLqStq6
YcWqS5OZPiu7yorGvahcY5MisMH5Ze056T2sR4fpDS7eAoXkxvGyxySIz67jy20btNDcbaHv4OCB
IPf0gIrf2oafh1eR2WdiB75+O3fu4kmXeqtI450LJ33beNgdUK6c78LA4U4CqHbbpu2Hkbnxtu6a
4dnAgha3DswmTWxL9CAI163lEnsK03GTm/KZj8onxoLFQYzFdaxVm2iyNl6ORiYiKIda35PbIZcY
FJvwz6xkjN8S4jPUua41tIGI2lu57plS7GoHx5caEgTq8LJ9qvM7DKFIBAbk/OWIgj4f7WmlM5O2
OyNf7j/fwSwM5zjNHzVMt9a9boSXuLE+XJs8/NzjTtBlMR5S3K5tDTlXSTaj8s4eq0xKT8+9pW+M
mXB4XRs6972Q0rkQnVLWnFrMAvsSSx6k+7i5u46+1zXWLBimyc+NA45wZZcCAz/XeQwxQNtRozmu
YVEKJrLa4q4kcPQwA7z10qE7wVfvT2rvtolcuzsBfSNi0/HLHD3C7ejb91ORYwTk4App5TosceJd
u3YGxjhm8ymueTCkgkVbQF3SWl3Nb0kGdDkIbxKMth+ciV74K0L919gI5CmrizfpCwIohQ3DGQI1
S+SAqmY/n07ARqbTgOX3tvcaXI5dQ4iVg6MRb4J97LW8J7ywHxenJZ4iBYugMdxiyPTmJqgCWvBr
XJ9QC7aHkbDLNZ6cCWspYPxqw/SVeWiSXR3C7rtQ00FZd3Jv5wOGK9wOT1LP0C4mTEvxoUCAmLV/
NW3Rfb5Xak+9TcnsGMxUwtlfEXiM96EhCla0rDPUnr80R1YcfN4bWRUjfzQbdwwH3AdfKWqquNHh
QItvgWaSlQ289M0qosJYN3qdHVsMfxZINUDdR0MLMDkf+cdIvjlGtZAgmME3TRiuuUktf0B935fN
FQ8LbAJTxrMpFKtED8P9nNeHoakBKxShv0qT49BSl6gxWUMGO1on9RcA8yAv7M2vpO2qEw8Gf16r
3cZIKpa/OGwkLSJKUCGUf7+UBdz6bLCJ1zS+cULoYJ5iaszXlUcdW/3dn/PvxF183tlw8T42HZ/V
Me3C7FeLJ+xRfVaVOZYnuWxUU21sYB58zZeP8r+GQ9QBvx0N/6rZTVBHfZTQRjVg8+1+sDjp1g3+
5O7W1WwAI0V2AE8YkNThgKhqT3OJKTkgx5UMJPrMxSRLbXoUf7vpRxymRzKAo6G1dxDmkyMgdZxN
7jsworsu6R+LsLrLuA+cCmHl67wS3yYx4t5iNf5KdJ12ms37Bk8qwuGav/Uyqa0QRpNOiNL5Kayx
G+KXJYABRo84IzeheE68/lXqvrXvlzCB7jjiNEbBapTSPE/GvKGEPxi8507yGw56H72kKF8CVQbp
EUKMKKTsh6NWuhk/HX8CmJoApfE0DGJL4owB8Ia6z08Y8eiHqNWYVlGMdeatOcKC0RzMY4S50kZE
Wj6k8yyI7OfRWRVVlZ2Ccv7Bh+2tJ0SrR3vAutc303aTkCIDRhtch3i29gSVK6rG0HLNwcaRTXmv
C4oae5ZR6zivcJfKo/LeSck4lyXIrK7YU2g/b8jCBByFaYY1xsYa60LTn7N3VP/yHBapjZ0ncf5G
m+u7DHCGZZTaGwbx8NdH6R/zltqNQGOlPDtz+9eYxXtvbvc9YplnD9upPT+B4hASR38rCwjKRap9
60LsOCBf9ShG4/yq6ax7MOLYVnkSf4vASRJJWpfeaH/0Ufzohon3U8TE03gumIXm3uch05ciSuuV
1KdDbTfudyLzPrEA7lGe3nYHgiVPpAapcelqCq2IlmzKqMmOpkZO0xP2fOjCYN7PpA42qDQxodDa
Zsv0cVNWQ7rX6yXeERCRKoi0tnHnLuaRB62O+6eCehILF7KPEFQpleAkE8znrNJxiA+GZKtb7vzU
DPpH2xjvxdDW57CnYJJsP3mYUlDynAZwgIZiE2VU/mJvKyhuzSZuUtt2Evm5FtVwdpbo3YTUd7Bk
fQh6qb3qU7qNA4uQah1bm7DLt2OURq8oBb/HrT9fbAk5z9Ihfk29Pmz9TqBsxH94l8vR/5DEr2Xg
o61vwulM4DPa5DY4pZ4M8sGaiFADhf3WBIO19jLPuGcFYB1llTT7htqz58RuqXonE/5T6gfbCdIf
cuILQ4jFegzKvIKYIuzFWzV+tID8rlstLv7Kq59gBRJypOAVZ+kGz6iNw12UeBQM1zNWFHM23xNi
+DGZ7XGe4vZ5aFr/sQNskRTomaeex0KeSG5HKv+d88fiL8QmI5eWQ+z/p/05rI5UnaqtNurw29m3
vv+8hBp251Dd50NTaMeIyCfVHwlPlc/dcjCYRC9ttaeeN32ic5Bq/7Z7G78drvrU5o8+dR3VNxlt
sbH0Clh3T3J+hSS44qG67OoeUxjCqf/0WgCsT2o815Dsbs1lXLU/T/3cxhNpQM3RdlGGbZDaVMtj
dsCsEEe9pdNeDAo/21ocMIvswQpjoPzkGDo/B19YOF+D3lV9lcDFq0ntYa/61EanNl1PhvDus0u4
2QNmQavbSe0QBEfbROZzO6loZkl+hwX/b30peHPD6PXjrY8V59oxXOu+tHNjm8C33DtVBF1Rq52r
Xtn6NVxcNStvbL9J33gTCJGfTV0bT3MYi61bxO5jOc0snyLMyMu8/EhQXOxTq8oOJEaoWqY6cciN
jWEG/aaXObGUsLi4Zd/c4V2/93nGnv8PX++1JCmyhOs+EWZocZs6s7TqnukbbFqhtebpz4cze9Gn
9lr7BiOCgMqCIIhw/0Vtj0yR5gQr4Tg7Jyz57/Laac6Iu3zkNQaj0A9xJWHZxbAS2A9DO8bM8NWH
ZGxviKFkd97A3LNicXMBRYXfroeVyaRk6McV8z+hYwR7brT3RkD/IW9r9W/01vJDONh4VMzaM+nm
jiUmVhR2kYyoAVb5GUtLMj0qgkyaDlGOqfch6Xv1A3VuAKNtsrApiCSlmQUe3gyMv+Lyp9F0DStl
AI1dYH2ZsQw+ZHDnXtMIkYJyLL4Ty5/upKoO9O7RS1EhXhrIBqJwcGqgfh+kvdS1nf7hWX19L6U+
KmYyTONDu9hhF30bHoosGV5zzJWhwUbDUQmG4VXqooLJLuCoRyl5XVXdRVX2CxmafxvMo+Ugh9GD
QVmuIZtM/41rSvgil/HKObqqaDTutgZ9Vy7Te3zkpA7B+ui+VTB/RfqwmLAshL37rM0ZarF1Mp0c
FwM4fRm2pS6wopcsJ4MqVVbRz3ch/skyrktVNMzTXi01/SzFGPf1VxQ8/71CnpwUHaCSYF4F5Aoc
FKXe2LnEDeMrki3/B3S7NmkQG8Zx9utW/7kdIf4cOKShn+R6W8Nei95GsnGsbLJhj4JT8YBkoHk1
xkU/p4rGndTJpi/UAs9ANkGsAOfUp3nRfIKa858DW2MtmZ1LqavPW5XsIX1cPGx1bpz9UtGA3+V1
5O3cuokfCp2UcYgv97q31dlKC4ig9m7SQiHDtDbLgyq9KDpgGJToB+LUpr+ot7QfAYGgo8+c4SRF
LSyyE2sSeNeO1XyEvr+AfJZY4dI4GsLsEochoOqlOIRdeR3xzUSYSGftFdofhpeCb0ORci2aJNUv
egNyvx06+2PM6+ESKszYpHE6NsmlrcvpEJhw5fvWdm4YUiM1lxCdUxU8H31gau9On7ME88IvUrIy
DQ0r8gRSilzffjdMC5WkNnuRqqILmE1k5XwvRRBT5j4Zrb8rdB4O+lh57xYOukiCRcrR8jz3XWNq
dFFzJnVSLJB6QX+NSY40NhgunmEw3MlBH0TH+1edbt3vh8ngvSrLZ3W5aNIy3W09L7+XhpWHyCcG
Y+jh+3a6kzrcB/xj2KBC5bG+x4Oth0TDJ26UD5t8m1wde4s1jYM2vTLtDVufLw4+pKHTp2A/g+ic
oxbyHgwvZVlnJ0+pklM6LLqXg/1GkMAi+at1xwJU1oeS9ESnUvVrF+DJOE159mFp48Q8n1HOw1iZ
ubjh3M0RdGdnKfa4dD12nv+lSrv0A4hw8eJ15llKVTnU745xZXSMjvZc4XDfJzdH13FE7BPtMuJx
+dGMRLLSipQUNBr9ouWBg8vnQNbAKp09TrPlMUrN7kQYa4mNuUzns7epM/K9qWfBxdNxFoKFaqt9
/SIbPb0YpvJk5PXXTleiU+BW0xM/GhmOYiRenbJ2UQxokTHJ431gl1ANdTQEUc3CoD3vn32/Ut/j
AKVJEDe72vR8fAE9guzM1VUF2zlgzqCLlo3shcscwy7MhyAP0rVKG/3ophj9a9ykP0rbNS6NYUAV
R2kci0Lfu8uq7C/m3s0P1wwf+zHTftXoNyTeYq6kPCGuv2NCjufA0GJhqlrJztNRnwoW/HWY17vA
1awPM26uEUDeH1qGMJzynHoWmk12cVdran4qNOK0ONvnuCPFJUnv6CuTvurcuxAZwhbXeR9m17PZ
FyhrR3b0ow7/UYPZPnuNtqDzc0wmVWKEeRwWJ913CdqqIGMx/3iZ4yF/H7p4YRem4U2KaYXeKKCJ
e5j39rPfTeShuqGCq2GMz1GNT6LRx80JVHB8aSo0Qiwlvxh9ku/j1MbMPbDro7nQylmZG69M/fnz
MzlIEhQHQFDHWCHRT1ILlVy9xak7sXem/jIo7WswMwIZDLWnwNeLhyHOQX0pWvmBu0zzVGf5i8Vq
7aOfXe2lbfSTHENc1LvrPMDVo/2zY3D+MEPHe8swyLVt3froLWN6mxV/J8dGhOCINat7KanoLb5W
PZH75byeZPFrrudHKWE1Ub42XnIK/dL6aItKeSG+f5ZjnWepL45fX9ZSaVYv7TBfTTVRka/QL0mV
zo/ZsmnV4W6OW51wDaWyazDtdhUbLSPdfhx1zWHNO2FM3wdoBkilsRyJLb4x05TdZTpGbeqgcdSf
2vloRlGPYO1SlkOyIYFpNkX/KIX1UlnVWCRVC8KoeINchj4jLNmEBVYLVh1CGEI5TIrF8gdIAtic
vcCeyVoAJ6I4tjqtZ1edr104va9FOaLVZX/DffIxS/u/zCIurhkRr8e+r/7doIDpHMvErjCm/v8d
GFRvfND5KVvb1nA0Y9eMGuauY4W0yHKVqCUYNOoxggGmHzwZiTuewh4ypZaqwRNvEiQBu5+n+wh4
ldRJO3cqgycpIrL9DOOOKMNy/lY/Vw3yRTVOwfoUYATd+7i0TH4I45RNHrc5AGMolkNakkRe6iKT
0RMhoAA4h92+Z1b+UfpV+Cglz5v8BVqZs9jl4NDGylkZ7JiFdN69q3auP9il8xXESAvohRaY3wHy
NN+kENbkmLI6me+lqLVAOSDjpWcpllMeX/3BAzm8nImMZ/Y0D9H6h6XKtjBdrPEVlJKVDYRYBzRR
pBgN8Xi0zSUQvZwe4m5+g4thY3pLMdUd67mGgisl+X1toF9wLq+f5bdje6iQPYmVq7SoFmDRpGvl
UYplqM50zbxar+bZGTJIMUJQy7XlapHfP6clIV4Sy6TWLA3HZ6Vq6ptNsoBA8lQxVptFc1FtMkOB
raUfzsgYHQeB8w8A4ruaPdxzeZ8aa/5N3OLLRCT077KDLkJSPnzL0XXbtUwNdz3rlUcQHOkFJ0j/
1hpzeIe3UHQhD5lfCkQ8n/Qs/pIiz/aznZxXcwrHL45b/syzwsaYNxlvGhr4T24M+obYT/TzSiK+
IYLPwkAL3PgxHfMYJE4Q3JEiPcfj/I7FIFbzgJn2RpninDt3xbzLKo3uzZvap9mTbPA6S5+IhhoA
qv5xUHjc9wkMdHeoyKcFVQ/gCug5HDoVjc0OFovXjneA5edr3VTfyyZVrpaWTe9WV9HtxmfNr/Uv
eI/+yGd3T4L+oZ9K/xTa4a+qy5KnKI7QrU0d5QRNX/1SWrHGpLU9aa5uf4T2mZRY+tXAqflkKIvy
upLeBYr3g+m6ejPr6JcZFd+7MTRJ71TORQMxSpbNPeLomxCmi1MUmCA/eKGRfBtIEqWT5QJFqkhW
OrzYSTV6Bz0kvVQBBHjFSJGIfEzKLzxNbR6/pS3qxGQJtK/VHHgXyyPzCfA9PVYh8pimA1hpAAvf
4O13b31zYX0/Drn2aqjNDSJ6hStYjpl5QUTMQu6SwMtIvBdL87l2jKdx/Ka3TJJeitZ2L1PWIX84
AlCu98QZlYumkFeD01Sd4M7ryINgM/gDqIf6mBIBO6CvZB9yO98ZqFVe+TwisWkHf1eZW7/NOh9t
qvQnh8Q94G4nJGLKRjHH8H704h9Tjs/TOKCdi63r7xkaTNnq3regC5q91YftC8lb7Wwhe38LLKwe
rah0DwHmcV9Afn4frLj8baKCSS7oV9R1FeTvkGB9USIOMbQYliNSd8UYbXhVCy16rkCpSEk2ldVq
J4jzBMeWFrLxSx2ky+jd+ZBVXpFR0YD9xRewEcfYHpjwaKb6NpFaPcK6tI9StBBSfMxi70FKPejC
t8GAjD3a/b1UGbAPzk5k41LuJtqb1xstKE8AREtJqvD6RPCtTZObnLB8fa4GX2bmLtGl0PxF7bPs
3iYfSKsZlS9SKjItOKaun5+kOLKyIV/d3qTk6Vr3FikYoKZOP611+uRp197LbZC8XE02TEpOvBrZ
s5wQuMp0TKoEN+ilBbPq+LnTyT4sV1OWzTgQ+FMgDVylBaHu4eYXqEBtlwzc9Ib4arL+5iwain3k
TW9TTLhjsjT9rfEdtOXq8JZmIV+6oo1/262NrjRzp1cntF/T4WfpzcY7Mc39ZFjjK98J470cyx9h
gtCEHCNEq+4Rp/QuIEaxo9Va8Fw9tlPSNjf04IYhKYn05eigkulRm8jCH+uZ730JGKaespsXMoOA
iha9ygZxlOKI30RxTP5Tp09RtgsqbzGX1aPXKRhBefke2t/mOQ0j480tOuMtmRUGfTAtVynGitdd
tRl4iDTRBtt44wM2OVm0ts8b0sgjKq0Xezm9CuoTcHcfQXS4bZXSOa+ywZmO0a4ZxqsTxM5rizb6
4xgr0Mx1AGgYo8OOzmbiPMsZRATDF7TkWNPg6b0H9dscuUHjcXGFXK9Xd7+LTPGPMPsBRumT8gqX
Tj8pWtOtRalrzfpQa3zPpKQGTXGeKwB2a1H3OWvOzj7AjSepwtCPdF4Xq3ssuIM3qZtm/6blvBhS
qltMfVurLmjBH5VNb09PJeCQh7UKFuR1YP6/M5w8enZcXvMW7Sx7wlGV3C6ZYmMI8Mpl46nhGVfr
+VFKo+82j1Htngs9jZL93CxR4LpydnK0iPjKp5ZO6KxJ4tNWZ3jJL09V+ej1ZfOiYeSy++V0J2x0
1VfZ0I9Q8OjJVm91vjl81BFGVSj6qK99gMFZrdl/bQ0S1ikobzTNeatzD4T9x/WiTT8gWIGM0N4a
7ekeY9XndvSyR76B2SMp9FsPCeImJdu0bXUnu14avmqt2V7/qJPTrKb4XrfYj2slBltIQjsvsnFr
ooQOhAAY6tSVqgJIl1xMPRwSOKpvdeyXb35SEl7z4ugsdVmUE6uMgZiHeVHup8pXd/R9/yqNTcP9
hnsmyGcT+E+p2niXMcwegy6q3+q5fMWqcX5A77V+KxJEbs1Q8fcqdFC8HoY7pzN7bgAHQ+BTBxKp
IKU0u35Tpzp+amL3KgelSnMNjeB94121aSgfJ3O8s+uw53kOxkdjDuXNG+sOVNAUZA91UB7z8qio
Q3loGqc+aDg7Azzym5OpGM5Dn0DRiPvFFMtUj5ZdfW0Mv4AP39/7Zf9g9QGK7TiQgqorvvtdfLLw
usQBmZVOwQwAx6jqMkb2zxk/vqmor2ofwJxQQjDdaq8fWuYg+4bZR+59a2I9280ggfdjhMk6rgnT
QbJ94GNg15tg0FVluIGY+NBqJzoHfBAIcKtA0gEp971+p+IOfGg1xSC5ADvJVc7pqH9h3cVgA3rh
UBrqY9al10lxlPuqK6HH9oN7zXoIcIbxETdDzPLPZZ0M2jPrQ/dtziwN1XblRrwDC3bXKHZZPrVw
pnbqaHRo0hCth07UHLyyxzVm5hvJYvhB7V+0sPGeFxG+CRKDPVUmvMfAuDebWD0pA3LBRYQV+/xO
RugQtVp5KuzWveszY8KnfNndNtNg3xgBqztEy76CsBivvtr2p9IJ8bTXdf+xz39ymfCG3IqBPzyI
ecc0yNwWinafMVfNrFF9MVKuPFTZfGchOBuEgEQyZT4WiQ4nb0oujTbUt7rz66NqusOhcZzgPnXr
+aC2+lfMJqs9iKnuGMxQNNS5fLGAf7xUuvmhxFF1yVBrvEcmEVwJ35Rj2jjtfVkUREn0Af7W7O+D
aurvARJcuhpBxrZO9nldnj2cGK+5MVWHlHkDSytMzowIbkTddxerWhCBQacdzcFOTgCEvyPV9A+j
XHYxyZLvuVv9Hjhct0edjQge/cZuFOB6SdveaWzRSQCuhZYEK/bO4Gtv2LBt1O9Vok/w6sz6bgBo
cFWWgIfRvMiMWlum1UxR6EYdeRBsxiq0WJGMiIZW/dCzf3pbeUxTeL6Io+zT+AX08u/ZNaob+TeV
L2FSo7mm3qai0l4xEYcGoPake+16SMDfONXeyMPovsurAMNAZhiZxvuLBeceemeJ3N6w9N4yI2Tl
9GhSONHHhD/A0UiIodpVXZ9De/rumqp7P7pJuycU2IaEQlewQwPBre5t5xr0IY4QAWQaDV1OraiX
SMlXiAD5foijn01W3ggjmxe+5X0CYgV5q/rEDf1dp1jEjIThyT5gytFW1jOBEX0Xgy47+HHz5rkN
HDO3MXiJjeIa1oyDsWLu56Fv9mVHTKDOn9E0Ve/7xdGoXTaOOVmk6qF25LtQD/yj2YHUCzWdFYri
dIy9VnMMksTdA8o6RUXwUyHzgBJDhKIQoYwfvTWUX1pkzfloX7rcx/fEhdOkB+RA1BF6qsf0+CFo
APLML6xI2j15z6o0H+sxzXYqMcg0VkP+vGMtEOrDBLn4afQIsNd6N5EVDl4RVuHz2VYglHyUokuU
pe5HkJe7sASbRTAWwLgKh8dsCV7PaXCyvUV9tup/Brg9IlBmAG909RQQg5kDPPTP4Yy5uw5hftdp
UJnaXwOkwQjY77HxgPPVtkPU2dmZeavuEZoujmrRgVDuFAxYNFVBPhK9mCDwSSyU7ttUTVjm2s09
ocZsP3cTomhZ+wR7+ZVIc7Oz0JO/epMOClT3ratjuzfF772bkvjuzVpwOlXc/dO43n0ZMcyajcIw
llYVfrLRsdXCbwNA1HPVdfi4OgacYDs4KmUyPQx4Fd07BI+LhUAcpPpb6rh34B8mZtmjzx0cvo2s
2oluBMCX4vioG52/awpIFFlcEajAvJCsW2ldKrcqdlZit2eg6wWgOM8CdMPH4ASZ+ebkJKX0As0t
pGPfSqtzifIU2iGJcVmcWvPc15X3V+q9w2Xq1Nb/Mdv1Ac4731JvgcgoPyKj3+dWFtz0MRj3eqU2
B1bq3qUHeHa2wIGCOyElpfgs3joI945VEPRQzQMzwAdvtIbndECjyKGEmExybM3gPc8U+27bVEPh
rEWbmf/VrqGI1bP1aPnMHb3BAsfoZgA9K887+YHv7UMP9TWNoW/PknmnqwGvom8ad3MdkzZl9vEz
zfVjHiTTTZ2Rb0Io6kWLg1/W4hAFVece3WLpjKzO+BAvm0U8x8xHnNfMun0Z+nZ6bONl5KbklUH7
UkdMdas6PZeBo4b71OExggm7Ki3rj65PmXlY0Zck1dE5NItnyxjt05hHrL+Xje8+zF4HD63V4mPT
vaROk9xClge31Heig1FAAICNHd1ZtvmiBwbsDW+kR7V7awBxRXwvPg5K/TLrPsE1YjD0fwTOtOwi
GDB7yUhDFQaWaFqL1xUIzP9slI58UY+2aeFhl4GbGb6jJUiNMfNawiz4NTjIni+JAGXGW9C/KRWG
W3AkumPiwbEOetBYUzBMrDh9ziU0co+g9JWOWtw15vSshvMItcO3DyOqNPtpKSJTMO17k4dlpi5A
MydM4ZV0SE/OGugizyzuQGRchglGCnClx87sXpQW/6fcjJOD3lX5vBfMXLgQ+C3wZ0dnmHI4BbP7
iFe4xlSwy548UnO3uKm+zMCNPvDaAG1Y/BMOUfqh5njBeO1Pt/Dp3BIlcJZQQT3rrHRSOpTjudqD
bCY+YQCsPOXgS2s0wAMmlbJVAHv6IAWmOjdvcpli1t6jOsjxmy0ZssfOOdRWDDyElAIguGLeFyim
RU5h817Ye5Mh72HQoPTWAAWUDmBV0vD3kBzxH2ICrJdkDr+ESMEhPnqaAr88OM4IwX3BGwHQPiQa
Txf931TZp339m3VNe9cO2bkeaz6ToAITJ/HPagJJqIXHWddXJ/y7yEvjKxLyKHKOr3oSWJd0UF5n
ggALvVU9V+ZiPBB/UzvjEnv42vLHvHj2rmFkPcak0vapjqxSq+YI/xkgxu0719Sney2N30eVVWpY
BcgohlCGF5OmykfXJmn4e0CBvqwKEEFWdyebhDdYrtJehSPS6Xc3ONobsF0XaWxlYiFgMk5rC64+
T/vmUKS29wwLwHlSp/cZBN+zARjBxlf5VMXJ15KJAfKVEdDKkmSqFOdUz5jzlRkATUU5J50bMn8y
UuAv1iEPOmNflUV/gR1RvHdm3VxG2CJ7KeqJ04A3rq1d2CjNA9Nl/p+2sw96GfycbGU6F3E63yH8
8dzPgL3xkUyeAqRcnoJGq8kMI4Xp9E56tGq7OpfQwI0AdoaSIDGX8fMWpoY7IBXshCQZi2DnzGN2
ZBX9ZBDnYBQ/ZNlTFwIWw9PqHdOy9potmJlywdWFICyupvMULbjR2pjUK8CIcEGSymbSI2yPDf8Y
/6dK6qV5trx29a0MuK9eC51ulxUpWwF6NjrIaa2ugoN/mlSDiWH4HjcgBXys24P0FEDntVsDbtEw
viFUjrohnnerroZghAQ3lJksGNzYQcl70d6QA52fQpIcv09uE9zAZVnzkckqv0R25Y22KrhkF9lN
ZiJIsLD494a6AO3rtjoKQqVynhZIIXNZgEM9cOugwevB3yWKtsQRqA3AYh3JqvztKPkhUQPnZfpp
9gMo5uXGNcsVZW/DJ9paos5HgSpK5ThnU3aRlpHTcmeQRQz+Pb9dLiKttFCddraTpQf5lQla0yRg
ET5bXP3OQaOeRWHE8faQ3IcrGM4f3fL8RjNyLjlq1JIOlk0i9192Y5bIpLQwvpNillXnsFR0/GeW
35SD+wxw3bjIn5Sf4QVPYVQNiJP01dEry59yXjoGcMyXx7g+YakUvFTuk3WxFtLoVjeWendGagVP
JkAfK/ZXegO0WzLU45SOR1Wv/xE8sGwGYNRdDb+OeCqSI1k12JgRVU7KGO82R0l6rzivUA2+9TAX
j14T8kRtJERPbdK8ybO3E/dpIO5zmmuDYd0aIvT2mLqT3ipuqcPyrw3RbNseGthhHQh1ExzkccnT
kL1Sc0nryq70AivUffLK2I8UfX7D19EDfSa7ywYiAn1DOVcaqyj0BZMZIAIw55QVzXz8Y1fOdnCk
AInsGvlt3Z3THjSUHV3k741NQ4y6OcRt8nUe9ZvcufUuQS3dFVY6HeRey11J2oL1f6shvrJArOWZ
yBmyJ3Vrd5CybIwUx5CmC4FoIvo4dK/y4NeuKbdm6w1ypCbyuavAsB/kVsiP1Pua+9MGhb4ngs4s
16q+t4ttCHKX6/01c6efAV4Zp4zZAL3uTavyFqZteMpniM6tPr3qy9Ahn+0stp3zHMwggXHd26nQ
OVHCbdATspK8+L/+8B+/QXaxvYLsrof62nJ9eqjJ5CBNDP0gQ4B83zvkxi82gKzxNYXLu97cFU7x
x1vzB6ji8x00SOMVEazJuTkZYa7Nx9gNvyldph63O8wgeNMdF0r3Nrio/XOGieVJfkvvV0+pPasn
NBr7ed9k4X076Aowj2UcWl5rOVP2/med15UzwgFhcpCe0MfpiSkMS5elI+gj0k4mHOut+ywN7Gqm
ganvByTYLtKDx84aLlNusSypjrkzYHzkLuDK//l37SK9+iFYYS83gCssgJSt783xg6svAEajsOtF
3obhbRmWpSdJcasriP4sI5Klz87Rd6oBzEr67AQKY6S0l832tv7RRdddOT5X3nDxGnMvPWE9BVuB
s/KlbUgQyFjIgr05o9B93d7wrS9LnRSDpReqfX9qAOmdQyc6yTFTOru02M7/3AWlLE9N9tZzpLzu
fjouxU91a7ctK9v+d+jBVo4Ef2peA7hyuxR4TJECcuttEM7Lh0P3IJoGOgvVST/hQ0GennmBPPHB
1jEGdZ7yuX1xmBuwPrzXiVjMarFroU7kgFKGuruzFqzqPJYv+eB2J9OcmUo0unpQg4LYTY/ADAqP
2Ul4B1O+2EWa81Afgqh8crLqjwcvf1X6wfo6bWWp3LrJ1lekSTGk7aXHflA6o2zqZbiWPT2BvmTG
cJ7k7stFCvCME5gVul3vQ6vfy1sCq51a2f2jdnCNv3ILESVZt0y4Bh8h1f1tC5ci5IZ1sZJeiYND
DYkXfMOY6B9RD9wdGZOj3GPZyGOPl+kJQrmskaf0ez7pNy82spM6j3eJWSJQ5nUXGWQ0Ru0Wzm6J
eu4hLIL1C2C0PyHlZ1e5oDx52WOkbxc2jB0NP+fBe8Yszl0xy35iv/l4np1y6RHbYKBqqnPlvO33
6e2oHfoJ4v12F8vMYSRNls9M5mbWwbegCwmpBF7AX+CSDWbiHvKj0oTcGpQTA12UUbOOq46ZTLbA
61bnyXWuE8Ac8rln6JFoFEf2PsMxbJ1drauoSAsKcm66tg7CcKkfayMxTnJ9+V2+HY3XVn+ajbw9
qabxIk91e7Syl3fdj9iYot1YFCj9QyH/d4G2DRyKfPulvE7sWJ6WONKwfADjf9QyO4ed3+bDA4Ls
5gVoWnUT1s4QddWNvvC7DLNsfb7yJLYxZnswfKB/pdAzzcmrDxYEaWQxHAOHk4KXwGUEP6AQeCy5
ZfJkpFsHKrFHC3iwX+Ab8p/BXBpsI/r2JNcOvYz3203YjsqeNPl/X4q52gh76UHeJ5kpyI+R4joX
38qyt1bOEbYfTGgRZpCJrtLZFxWPRWkif3adcskuDpu8ausuee1/YfXrh1J+5x+zjPXcMnf3wALu
SQhij8GHXuavJEcIXctrMhfIweyDyfyG1grx5LBPLkUThupRmq+7/vIFjQCDdAFe58vAID1V9rbN
VjfNGSkHDaVIDZjYMgmTf2fbrChJKf8xl11/fTmPMHEexgJdt579Bnj6ySZLNe/R6y1IQn135YeY
9U13dfUqN1smdbK33futjkQQmtcBBJCtsfz1rbidK3vbY9wObNf7dG6Uf3QIdTCGcWtk4ETCDWyR
lOXN444nLOOX4+uPn0ut2EXKoP4xjZRHuPa8+Z8Aov1Vumukqw6g6eUZhF2H5Ib0lP++K2evQxWg
nObilunhMxUkgBmyLeE+cUKE4CFHtwPbGlAOyGZrJ8XB/zFodX5df/3Sk1eyx/bOrPOZtTNLrafn
HfmT/7x3sre2kt3PZTlpveofrT7/gc9nKRqJjdZ+12akZmVc2WYPcu5/q9uayNF1ni2720aex1aU
PTnvf171j+WMtJaGn/7Uf6v7dNVPfylYBnyM5uouhNG3vOJ4OJOrqOZ1rSovvGwIpUDOhEbE4n0J
s22brW7O8ASFfkebqjXYXRvJcCsX35r+cUR2fTMAIUQKfu3R8rJsb/ynl2p7gbYXTeq20+SM/1n3
6bT/dvn1dZ3zhdxfxKD9xoOLQxvT2mUuLB+ubbOuZLfyH7GK/9b8U926nlguu/4Fuc6nNutfGBLv
XlOG32rnhXsZGmQNKnvbN1rGkK0oe9uEbGv8qe5TUdr5PYIB/Q+tRhIhKWyIfLyc5N6Z3koXXnel
VsozoWyW1VmVnXSveNuGd8BU0Ma3sjIvNHIpy8jPXCggomRllruGjvzAaue9DA9E/5FkbVAG/peu
tg4atkoMQUaXopwhYSL+dpAnKZttuJWidAVHFv1bm60bbHWfutB2mTFoUkIWLqSuQZ3NQ+fo6byX
9W8CwIBwUTK+B+0QndY3Xm7KtlmH1a0st+t/FuXA9upKMSCQ8u/wLeVPV5C6OUvATmgJr9E22K8T
6/W4PJ/tzAavEhZv2dUiMGIsEZI/Vo5bMzlXNjIx2Iqy96mdDKJb3R//uBz5dMrgVcpxNh5ABT7X
UClwDZAWRMoNDSTH8uEqccRr32To8rMkyy5yZ8qkz7PLrDq7JnOsizzh7Ymu7/4fwcw/pgpbU9mT
hx8VPRG9tdEa5ModRE+MOEImRUcre5i9knQMai7a9Civ6BqnlB4wznrc/CUv8r9RrVoNjlhnkzpp
SA7meXZNkAiGJQ5pTTZ1Q7Zyt5V9K1DQPwutXbnoDjuzhQEZA/IW+bB0LTibun8nnG2LBECkol0j
d1WeS51BZdKr4r2M4ZkIn1xfHvDcIrrTrvHMT7dfbuofj2hduq53XdYssru+5hHJydkzp6PcZfmz
20Z+wFaUG/upbl3VyZHPZM6tpRze/iU9DPW9jbXeDhtDrOKC3P/SFfF4NhACPOowZilCPUOAtLji
M8lRSyd3ZjjI9CxHPQ+Yp54keDfVwVukZWdtuYaa1NlDGdTtTlrNXTZelLk0D2qfAdIbhmLXRLzq
svEy19zbHgBPDUzRfZq4JzUKrfyIZBCGy6zsj0QlQQ1PzrXRg+YJTha5ZkRjIZ5nDu5FsXqf+uP7
gmh/DSClvMK/qQ+oxo2oclCUugzBoywhPVGPqEDEdpW+xp6DsqDZPUwxWggOsIWTTm7/7Fn+/JxW
zQ/4jpfe1MovY27iqpX63/KSKXmND/zND1SQ4lnz3nuz9Y9HtJ7Mrh+QcNBa1HGGYRc0df21nsH0
siQvP3Q1tfco6gCvipDtUovFFsAklDznVoV+k6oeKiSCUYYqwXFjxFg9jssRQkmYCQw4CoSJdm4K
u3ycp6R6lD3ZZEXhoHuW5wgLE4S3ijg4lBXyQ/40/G2SPDu36iLll6mVgR0JShyHJQC8c31WbnER
o3qtQvg0fIxEVRQMD21WgAny2oH1cFO4N5AapNc8gu0tql9TP0XPw7KB6BI9+2ryDVlN5SpVZYZJ
N7qLqHIVCJ8ZFtkaJ3huUMN+VsmEPqeKpu2ncQxYQXAgtj2gVanNvcyxFMVDdjcNQ/eoJZ33NC+b
OgO2Z9O3YFfTYjsQ6lm610oHV7SB7Iw5YTY3jjq6MP6vKYnmx7UEmgPlX4c+t51fRZb3hMpMtK/C
dofuqXF0NMs8TFOTo/EGmL4wNPNmO0CdgbVqB93Wk3aHFTwyGDiAl15Y3ldQ7e6bZbMV6Z/npCCG
OiBtZMNNK/VbPpupsddMQ7vJppiC/1NZ9JWynzxY7l6YEmxG1OC99wGMuvbY/50M+V8GqXRw4dD9
ebdM+MwgE0ErFBUqMf38i3Tn1zBP9L+nJgGtgCDOezBmwK7RwXqaNXLJ1pRYd5Wb9ze9j9tLmsbF
I49Ag/Lfqq/NqNC5stR8UI3+vUY16MGNkqfBrhqor0r9GvckjhzEHo9SlAOkQj+QX8+P9bjrMe7Y
TUvzWEsx5YvBci3nkcGmylGg3TJmHP442cq/Oels3sml6sbUHh0vvEAOw6kzQxbtxAenOmy/oA2S
32E4J+t1a2Nun5quPeYqsjZ7H4vlPsjeMCqcCdoXDWtl27yDaNG8wj3vHwkdX6WE0W77imkdZKhs
RKxpaSF1jlF+Pilx31UXPS5cAwFqQ/shYrHsKjDo7tFP6+/rgbBymf5/jJ3XcuPKsm2/CBHw5pUE
nWhEtrxeEGp1N7x3BXz9HSitvdVnxTkR9wUBVIEgBcFUZeYcE9qJ7HAgWRzAYKZUs3EqdFPpdsA2
tbXclKcnz9TlVeVQE7acH1sICl3qZaCX7Gzx5+vPydIi2Nllg+ZsOX8Ap6nIyycPf3quGTGakFPk
qlzU4YzC/XtbXm2iAyH5V6Pslj094g5/vKdwhgq8EM41sfoP+KE8lPTmtWnCaD/YYwjjParfq2or
+5MxaraZDrWpnhWHgLXi4hZOPPDQhnF46pfFmMI9cY1g91fHMGTYyTyHgZ1skDAkx0rkeBguC7km
20xm2SWiAIhqiRa3+A3+HzvKj3zt/f3pXmAO+P/zkcwdqa9Qtd2/D9P1JZDbm7hUKtHA9b9+ndxb
fslUVnp7yrpFR0Ha0bQ6FLAQKc/xsigATJzl5hQEEAvjYES8riYE15fuSoVcvvreSa7hoHfkxdeT
R+bDiUtUJapqD0+MSVHunGeLUnzIUrL3Xx+Vm/KLO6ijewcQ+NdH5bf99YlcNzd9RYHGvzuWXzVV
CWLH21zarxn2pFQuzW527KY6O7oipuBEg7zZ5+QZVbIVm7SMtAe1isaTqzc/i0hTH0a7VB/0qLn0
PGAv5KZRugAd5O03GPC/nKbTjzalJc9uzqFI5lTnDJrBc1wrL+iRw3vZaVbhOSgT+yr7qBTeZAjq
fhTLnqJ5TkfNfNSCuHzS0oPchXdO/qC2LfLLS9Rk02kItewslgVwP31cmWnDqt3OK57ZVOMtm3If
hKYkcgL3t5qOuJe6xC5RLmXPudfA0daMbi03jaEd9wauqX5lWhDxV7bVDz8wvQJdZAl9EyOofG4H
bBFU9Hq7RV/5TClY5dt5YO4FlpnXyhaPlND0b1b1Mbut+2IpbneXVzHoJFvv39qZQgrVsYorEB1Y
utHwJ3Ts7o2SLd2fE1zE7TZ41Cg+g2HbjdR7spZE3WbGGha98H+akEX+0/mvNt1yqIrN51M1es0G
v7YKwpxTPuaKZd+1WT/B3B7KRx3F9A+s31eyU6GM7ZEKjBeUvOpZNtlBS37BHaud3BTQJA6aN6Vr
udkkrnmdydLJLXnEflTPKqw3HUX0MZxm6hJKKzKODawYZNFNAIXNLs4E3ZPepxYPrCdo2U0djM6d
7Bm6wNuY2mhx3eF2Mgc8eQDGxM+DWg9rND7xndx0YtWmTCEejnLTxogIH0g9OMnNWZk+XN75F7k1
DfmV53VxNRLqewIR7qN4VG5Z3qnnOEBGHAXYVY1FfaXQZwN2YrhVXveUJp16pFhhvOl6x62SQJWv
U/ckd5DtcBG3ldLkF9kkFyaUo9hGwND0OoarJe6xuR3e5O4JcrRrYd7atty6vVtjWNhswJhXR3ty
ymPcI5ZbYMHVUVFZtH3tgplVJz/xBqDjdtzeR5qDFfhkPUIIy95Uq/Y2cDOrvdxEo0NJvV4+V6YA
SWkM1BIsu2nDFKxg+lFVUwjcldWOQvE6e6OKOt8hx3e2OrmPN9syjoWrWA9mlDvnKrUosFh26yb1
90S15IFXm3ZmWKfhRsSauyxmLQvWRPBa6nf/0/a9i1yzlO53Peja7n/7vN5RANPbyX0j5vYilJpy
6dIFfUdVl8mb6HehBk+mGO3n1hHwgQq9POWRYUM2rjMq4sb5Zajdm9xVGNmpiQ3vtWkL1XebxDpn
lYcBS9NAS4EL+4Qc6VMBfrVJyrVL2dBJrbipXJF89BoFYpbhtvee2Yd3iu2kuziL1AeoKs1KHt6Z
X9XKaz978kaUEZkJHMbJ2BOzraDuVtbNs2GOc7s7gC21YpXmTQkZF0bVqeKZerKryB8CPblrgJP/
0/G1j+yuvlvRkVD8DMbfV+dQTXzZH1H3eJJHSxyXRrtGTlg75uFrU3brnpaKLbd2/LVnqOk3y0yt
nWqPaLe/D2E55tGmvPzOiSxlk2mlji3V6Owt6n0PeN20J80wna2d5tN1wsfFHzq1feJuVCn9cZ13
xs432DzKn9Z7dMeUIakore3twe5K8xNNIrBIk+c8Vx83bZ46iFTCedPUdXNJ9K7Zm0Y93sVuZ+Hu
G1TYEvQOfCyKVXnwoczUK7BYwRC8JaF4SmNT+a1Qafn1RXmhgYorrV9TNn5EiuK8anabQzvW5ofI
hg3OECW8R0Lt7vIFKq4qQXYcssTaEQ7I7l2kQNQ4txbxMx5kdjBHbzyA3xEfKr/0EB9kqpMYYTMI
T0PX/J1DRtb74THEmqPtfgw9NctwittHr2NO2A+1dk/dRk95Dg5L6K4cn+BaEOx13cCDSjgL0kDN
cIvT+vwo1xynIQUIAuHcp2Bd8K/5oTmj91hk3qs2JcrZHDyPcwC+t4my5k5u9gbkucJJ+oOeDICp
NMZlh76i1K1sXe8pRJC+qsdIPQ91FTzFzfymW6F+kVvzUgHu6Na93NXTnGOsWcFVbkVDuOuyKvth
lnrwFMzkEkurfagMx3kKdiLInbeEV+WuE2q3c7oxfC/1XTM29ntFRRaWOXWzH8OxfMXmbj1YsfuD
eeQJk4fy0gQK8PwQ8UY/RNrqq23piEsyzjjrLkoWsQN2NHETAV4zYuO3tDu0gKlFTtg/fe/QGo3h
13ZvbUcsBS/9suDCmPwWb2RfbsoOErblpZ1x28Ky+kixE98c9jXVDRiOrojdlRdjWdigeI+uYpwL
p55/EAV47at4ep/ipdCjQ88BBwrkXqa/JvM4vYsmttZiaY+X9v+5vwty6Xv/wA04DuVp6zZ0Ab79
5/jf7f/X8f/n/vJ79XpEue2ZG7OwkvXIhP1WjVNz0x1T39lLG7iM5iY7Cia/X21yF0CR7a1a2v71
Wd6c4KwUb5fovBPlwlrUll7dqluujPyfNhX7aK8wt9+7yU6ReN6qadAbhNW9kncWgkk0X0JrxnDj
cK/7AxwbPxdaeS8XwuT/VQ7P+kpr640epeoprBHi8ZCSGxDa1VO3LOSmbSiI7r+289ofmK7BevxP
r2z/3pSfkG2w7Y5FTEHbd9PXkb63Mx56s3DvK07Xx4D9B0Qy7y1Fz8RFVRUHL0BLqgvnx2QP3ocB
gI5ooTfeW66L4WgKb6XM1JjsK2pihMeHtlK2hu7NLxAZxl3PUSXw9BlZ1kF+R5RTzjfUnXXGCRvT
814j0bUcG/OKe52z9kTdiIXrgGFs9bYTd3oTwez+r8POl7mOFZWIc5l8yQ65GGB1b1yKrFCiD87B
zMwKuE4X3HInVW4Aontf33vYiKXzDNPFgB0DhNwxVwxB0MUkotkpdT7smPyBxTf+1Gb3DmJkfIkT
nODTvhvu43bQ9mrS5YdAZOYlCnU8MZRqfs6i7A9Fh/kfPhxhB3+nmCZ0LKx/b/jJ7AzRh5e6bNtb
uSwMleFhVIJLXHYw9EWK1FKyYXXVRcvQxYNMVjejV/YXub/cDYOnDaaREwZowGnSxZOdknm8ZIf0
FgLr2OBLmV2BDmEQYWGMZvSq2OKD1lyssE93NdKac5ojqjCEOZ8cl8pi1PH20cnH+FCCMj56Zmwd
CHuUd940j3d5LcRBUePqmBslxj7BEJ/SNgDxNDruKa0mvF4bgiRxnwbbpOtUHBjUZut6pUDoCnQZ
ANRwJT9RbbLE6W8BtCe4wdQO8sShGqgehoe5x+oHc2fxGFvgkXtzNfQRQamwVJ9actDrSKjGs3Bd
WN5wT1/wnhlWdTyJc4APFQjqIvPrKYohYcGP492E4CPI5p9p624C/MheyV63cG3iRWs/xw/Ukv6J
bXX+qaTGTwK/yMutkEB56OrbvOPlHIzmbliO4Cb4d1AHVmHxIJhQ2ROQTkpMfpbUJeq9+eFRa8AU
MB+PsFHFtUkdfaHxz0DXmrNnTT0oZO4AZkbVPm81QDLA+8QlgdbCoFzsC1OJHwPFcy6OhppWOrxH
5oDkzgrG/ZCN06tpM3fStPDRLblTtKkowQao4jWmAHATVuOwl5/Sk/TQGKN2Vzja6BNLLO9QBCVM
VZfKYMvDkCPoVl9N5gQQUe4i1/5qtJce2fjvnu/dRQ6/8HtTrsm2unbRoZHAW+c4Bl6sqotWYaf0
zz0GlnciUHPwFZySHN42ccsRpceyCdHO20xdic/lsqmbE6Il0yoPcjPIGm2FOjFZYfKASM52mBQs
C72I8HuqzKk6Ci+tcbBgTS6+95Frsg2ncfZudUqUxoJqrP+Pz80AoyoE6v/j2HLzr6928BE4MBJa
/dX2/RH5/SKu5rs8e22nKHrkmRusysSxDnqAtmIojAfVc4KdMUbKei74NztemVztutzLLfkh0/Ae
uj73zpal7EEXzRevb5EUdkX3MginXhmjE350ofKIoMj7ZWratnB5HMABX4daocfsAJS3z5M/BDPu
oYMkP+u4SXjttN3rYne/Tq2+OhPnPqpA3M8IBepzodXRFpzpvEpNtT5/d8heBlj/7GdiyVN2zlrt
nymRwbl5OYL8iNzxe3OwhbNyxoac5X+/5F+HVkSKXkgPnjNqVAFmLl/yfQC5mY3qnuRXcue7o+Kc
ehFiQIR1KI4vyhAhIdGdqwnJ8ZrZy9NXK6kwMCP3qw2lL5ZKmbt3CBWcHRXjkkQF9f+1ubTh1D2e
42Uh2yjB1Db4opEFWXq/O+R+sq1u1HxrjrgCyM3ONopNDBbG75OJ8H7d/IwRLnil2rxp4YT8baim
Z6di0t5MbfBQzMXgUyo23PQ+gYbpiPzeNYCqJEDczpM1jPuSqloIjjE1+9hWHazMgwmyPMVHR40v
RabW25y57lWFtUvEgOh1ZjUKgfUyf+LXRWti3u5LakNAsWbTfMdT9DVoM/uzsoI7lUBmCAkHXVPa
pAyln8qqs8H3EWQgodH/EZN3Coqi/DTa5EMxiVLztKSAnqohyxpwwzJBLVggPfM5H5+CZmxhmjOB
kL3CiapjlCMFlL0FFp6nYJjblexNsijH8xKmnOydOju7NIr5ni5HIuNR3GdN/SD7EtMl5gRoiTF5
fF91qnJJcBJiPbTm+F6uyYWah2+zrtaH7ya5hhtq5Cf4+Hx96rtXdXJnl5CIWsk2p43ATbotulPg
oOvv/b6/Rx3zc2uW9l0w6+w7J7hSoUR6EKlXkSIKSJ5omXb03F47quio0KzH2i6bQcXIDrkQLtSg
tbLs0yjKVG+/P6MFymc1V5Dt/nuYv3axnAQNmTz499EGbDrWgzNV/tdxZXeQJXzFX3vOtqKsscMy
fcP2EIIth1fGBokgCta/Pig7vr5S/sAoV4OtZ5rPX22G/AXfXz55KZdg4PTqoY06/3/9m773/ue4
2q88hNvw9RuWsyDX/vqxy4/7+k2y5+tL+yq/TwC7IhXfWZ2rHstlN7lDYDaEeeSq7JGLSZ5+uWq6
PeiG8adHRuis9OOW0QZ2aqI9t2lcrxsMLMIYqVnYFh9W2U4w9KhpHNSDHQXzzvH635TlTn4GWFGN
Pwc9xTrStPGj8OCDeWN/iLLuV5MH3pYx09EFYRrXeuxr9rSgbL1PW8EiO+lXSsODHNCsCQ7f9Ygx
trhbuU36zDxzjwjvyWwHbzVw28H1mB6boKa4uH/SQsHBkPlBxE4vg9qenAT9ZU3VEwGdTUZ0qzT1
j6gcTwpZz6nEEnECwVAtCb9SIemQovfdoyNmmuqlx1jRbk2XKlc1Ycpb4Wd0rYOjyVgEe7mlaRQD
MqksPX+1aZi4rOZyzA/fnwqJ5Pl5A3IJ31TlKjvQoH10M4qruhuQcs4Pbf3QZuZ4HRkIdU4DC71g
Sj7OlIwAL0v4IeGTUmGygkMOtgd170B26MRKIDU1PeoNrewyaAIHsGUxZcGtGdHx5+XRCUeLqn8W
JdHiNRozsdVLWGOyrYDAsJtxWSNg+p+2fmYgAdJU39W46JWuFdznywIchVc59bWzwTVlHVwcwRjm
Oi+LODOqvTs500pu8gQxrgk0CgRD7VfTd3trmy+x1Rl3sslVah0umZixC23LjWyTC0MPdNJEMBvl
Ln91QMwzpvbri2WzpZfkd6eyOMgvlm1BNK5srzP8bmrIWC8/UnbGqVocLRsA4dJkEVa/OI7ij2GU
3MpqUyIIvnaaFt/Imf8RcR0cRs04AyLPTgKzqqtcuDOsf7BW1va7LZuGAhM3yPypqiQKksbAwPO6
v0ut1LoS7Le+PtvH9mYuA9yPoq5dF4XLpC3I8BiarcrdfW3jkFRvmzIz19T50h9Vln5cBs9J697P
HqODYa7JFdW9efW8VLm34mO4bBhx8s9CWM1bT9TybjKzZVqI3gf3PwozvvcTKZSjbObRKw/kqKWN
d0V8xfCuv1Tl5H9dUXMVh9QadyuoyO192eThzSRIdtOT8qEKQnGUu8kFQzJ9hS1QtZebcl8Nyrpv
1VSOy0/JNhQVGZKE9MwcTqw9NfSuWWF4V7jc851h9O9h0EAJWdp1Jx9wkkpWQeKi/Je7QcA8kLmP
znIPRn5XNdaMYzxz/ZVT3O2V0LOviEWdKw5i9UaLXLwMxOxcZYfWAfdUK5IzclN2AEwxL3XGgBHn
DQVybNSRSjaM9RDz/E0H6/S9b0TsFDOz1tllep1s3YmKCXCW0a1CDeFjz5JuDAcy2trp6mBreAbk
cPgtN1DP8c3sWrShRkr8QBAPdY0MU6HFy0QuGLvMuGXh5qnPgtFGFWKHp2AWEiykvgDw8D9ryyZ8
vZeiw8sPbw2P+rvFWiXAHPpOrmHXnJO/vusWlVC/lDDKNbkYZaHksmBSS+GkbARd2+88nYy3SAC+
lNNj9FV4tdR5qwy7m1dVnwmzdMxiF+HD94IxMlIHuZ1L1cNg5i/mIjzqFyVNs/wEvIlQHtlSf2TV
gN2gQRIUgLt7Jxd63YkZg6Nm4W/8d1XPvM841WFgtAXYR9k9DDMKUbmagJ0B+Z8mpDkA55O0g7L3
dcbcCQuSFM5I4tqkEOVZ/OoG9nJcojI72CfYHaAwQ75gbpTJUJDY9b+n3vwVQIvIynonsP/yLe0h
xNfxruyHV4fTeoyxA9t2mvkeTaa3EUtVbcphSu/IEyffyL/3+2zLNfkfIIcVbcyQc6XgknZUe91v
0tDcdxi13dlGWR1sJglpnTQrRe13o2k/ZfzVliVQ6CPqUPkPcwloDWNyFyD9rFh+0iBiXkRpxVJx
7Sz/LLmWA23Y1GBBeO8O2l0L2SKsbRJdRgWJL83E6a8Tg0SZ82Z7LQhFR1srSh4Q7yfgVkfWp5lH
ysawTuXYiLs2ssevhWHG4i7QlzOXT++5ptd3SH7rO6+ogY7L1cL1Bm0jV6X1qlyTi9QJaqqdPGgY
S+18udixVEaNQIdBx/96YVWeUxziHBDAohFd/ky5kH/w92afG5BlNHwzg0XDNC81ivJ0lFJzKle7
mYBXkTuT//2fkdfp96Zc87QReysEvDy8SziBLIyl7O97YfVmtOtN65gutffyOpCLeNkcSXFs57g9
yaYqsDB3CF1GI9LWYJCOBrYy8P8dyvJHprUN7qNGgQZsUY19rTq9Ph5SIF+I5DmnCx+iNrExkAu5
mcRQiLVY+dMwpByPGEN2q7l1BlxRlEQcHbf0DWy6ulJMqzDHWjfCn9pX3ZpZjK4GO2I/v7xMPGrV
AtZlPIJvbInhHFL6idT5Rs8HdKPpOS/raAWjjETpXEUnm1qYcxj0a/Lt7Wqc8kuu8YoovNryPSir
R7Xu1jwyKlLoRBaruj+AG1imtrN6Q32v7+cRByHbxZPWeemartiaJGGoYu8HvFjacBt3GFHiBK4M
OfkRygR9Xrg8NJJ7U9fs9aRNyiZQOmxhBn0L+x883fxkmNmhqCrid1gSxa35Vo81noVTtgW/FG8s
hH5l15+isFFXvBxRJkdl6bcIMqL+BPiVepKElK6iknoNE4IqaKnWQNni7VgvHtGdQRUuIQqS0+u5
0kf8jd3Wr0BUtC6xxkH8aR1OjDt4WKXw+XnwTuGUJusYg62gSFS4pliUxhrh6kEFfGvgfz5hmlkP
f5IARbZKJdVazJa7C2DdKFW37/SIkwCHLjZtzrQZoRVvR5O6mPHZc5fQJUaQjMfaXw6v7uXZommw
Yxz7UKQ7Q5kQAivU+/ejsmNEMa/JP74zeI427oR+v1LsFDYRZTruzNjTRJvjgkejfJM/PCy8aZ+6
NwECaU/GUz1RTIt7hosDg1rwj65Q6aKZ70OAwW7oqnht9SbMKVRPkfKnC/CWacR5uYL0xO7OWTT/
tuhcFy0vyppJtuIEl1LvP+scOpLOLbrWxgGzpmkk3xg5OOaoiekTED2VaYsDro1ODAW3nxFOMExE
4XOqZmu7W5AisJZXQu9eAt4XPpTXFb7M+IPmpHBcvsuuvRgmxDysqcqZIHpZ575WtnnYBrcJ4vpc
uz+rDFe9UA0/pkHZdi4TwVEb/GUAONhGdKRWbmt50S8FDuuqFHgTa2J+9WoCFgQgNeW3g0UiXCMj
PhgakTwvUW8QF9y1MWV+EA2Pk+ZuMcKlfCSiFEsxVbKtzJCU9DOttX4716L3pyirtor7HClFsbKS
PNg0WUF8Zii2lq2UpznigGNHZDDWtPtQJB1oyunQqx/M/KO1NznDpm8e2hSr1ga/LuL5G9ur3rRu
AM8CIMk1MD3uhmcqcg1gR0m0xsUzXzEa1NYz/NWVh2HqqptEvkqcaG+ZiroaQHbZifkMSKw2KZIE
85UxPqpVv0hwX3Ehhqpav9eM0KJvegm94SMI6waoU/krmV9nPQW+lkWfFOfmfqs/YaH4NFAvSdYF
Wup49ECmLrmNTvSuT6xNTL1DyIwiYDvQ/xC+AWFivyWjdSkFSfvMO5k6u+XaeDZURv8805PNgOtw
V7WnYO4xkC2mHfa8Nu6yRbSffuKcTbz6MS36d63HUF7tpquZMPLv5wXXWxIIxBqdRJ/JE7oAMtlT
MwzYMOSaWDdlDxAs+Rg4SaumwhRYMZRDJRhkRaZWr7sd5171M4eAP5YCR6PaNrkV3PA27DakdpK1
qJ0nW+S+UfQ8CBQwtFn2isd95mseCe+26eJV2+Yv1IsicuyYQ4s0xi+J6k27wUh48YmlMlpsWiV7
BuZ/A53mrtqXwYZAV8cpuvvx4Mb6r1JJf+Wx/tnWBmaBDWR+lTkUEe5dMfbT1s1JFsQatexuRh1R
NIWvGlFQkQP7G6fyQU3qS70EqoppScT+NloH64WRHxxRKtsO5gruXbMRir3Inav7IUpWcWkTLVkK
detQHEqNl0JOjZANvA/WC09NO1wn2qHJ43uHQoxVlZWXPC3/5IZzqGv7o42ZeAnzGrlZ7ptqtqdQ
hXhQ0OHXMgbo6t3xrsPNLARV7ddUoG96I4HIMw6pbyu40etKN60UqxB+YCifLmSjKBgoRI+NjYmp
lN459m4SzSM2b6Shc3NHFGBnzUQyo+KpEOrWxNV760Y29cPUrMQWl5lSvnpqmdwN6zByF4bYj8GI
oI1nz9PcZT78mceomT9LYb/o5XQb7LWe2/XWDsV5Bs2Z2pDnWvwnNds+l2Cs3bKFM1jqZNTM9pAG
AWXa9m6MFd+N8bp/m+Lq3QuzR7vqT8KmplEdn6Mu27fU4KSCayLp2i1INtA0wykCHEhBG2C0JrP8
tGIGrjS+0XB/QpW3sn3dliNB3AlmHHxooAF4V4TW+9SJd7yp85WTKU+tC8imi/W3Nk8/R3B6Ri3e
0Jf9pmyXulhjNw/xoTfzxwkZ+TpTyx9VD7w8hsM0pFRUcz4eTEzEdiVpAGr+DGJH7bwjAQlMrT2E
fX/D0wgPQZf4+Ng5v1uzBU3BGxaPbazeCxPkLwDllWKOWF6qBdim7KR3xS0FzbPS5tHamJ63E7Z3
eMtbAH3Qhg6lsDp4+ynF8hPlERE+mrixHzHFKC/ohinhc8Cm69yRVUBkh6hwZ32qeXdK1fG150cx
9XuJKcKA9Jk9e41y5Mn3QHFZtep7h1MfXjSc6UtL33XJuBdlsG337VhsW04LDwlm/uQOxYrcXsz4
fwQF7FSXmCjVvsNPTW0xFhPeKS1hffZGSj6l2I4xd+/oBr+zDAvllPq0QjQvdt+ddK+79m62xs/h
VnXhu5Uzb0RChnXDmL05aOrhk5bDmtQMLg8m1p8z1wYZAbDxBcOGRhsZ0YiNa6gUGPc7k3nGwWO2
XOYXrEcbxgGxSqyK26V/sTuCynPmihUcnvssEe2qdiACqiYFR0YePpZ29rvqRLPKu2z0a6/HMRLR
YROph0H1fjgGg8gpgpxdhMPRaBllV33w3nfcd3Ovb21g3k47nA2id5BTUh/Ena1kZEPrAJQotVMg
d19gEFLoFBJCM4gdNoPBSXY4jViezDzQtdzvdcdD8O+6qyEZcz9/aHMYUUOqqFvdgNnQNvEPDOC7
YOHmrz1Gkjfvlyr6/qQBImM2Zu3doHtUzAnspte/mx2k8UmJqXvp35vW24YDSNE2xqPYSz0/I0TQ
kODIKIz3C1Xh5mEQVpvJug6JCPSqmhOxTvf5PLgHTCZfnBh4D2/wfqh+aR1j42nk9izh6yTxyVRK
HOZGGIoJl0sd/9B4/Piok6hqwr9njutTGJd/MBmNVqbWk1YynoLWxaik+KlBrnPnBpWEhiNYELv4
cxbnPqyPNoPFsCsug0fSEH8RUFdnBETPjLWfXZIWaytcvCJ08TlZzABSdxAX1+NVY09+6vaLwyBv
cxsDqaSFo1q/pHrN3TGu7WZW760hFwzGs3RluozB7Iy6jTD+MxDP7o5WuRCyLAHvTYxPVjluNN0S
DKwwzYgd2A52f1VGUR1iJb0aIQNyPGkL3Sp2BpGpup5HBrTRsEOkbbR27hMQerKj8Cd8K9ipKTV7
kVZzB3DRKH8I+n3EZXoIbEPgDNyRrbzkFRgzEPfmKqPadj9bYeO3EDG9MVkns3Vueo/a1P63pdxh
tXyKMWYtCEIDfKT2Lq02SBmvyWCaW7Wo34As3PXFDPG5XBDN77WJcbXwNMT6ZfRUmQ4jIWqgXIIE
q1oNGXeWMZhJStALd0fRkoU1pDOuExtxjz2hCrE+kh4E5DBOeLbb+tY0pkddtU91wh0YcYZTE1MJ
spK/LScY/KyDOJxvIs3exbZ4n8UdlTNPGRWpK3xB6k2ucZ6wEr+gxKBsZGa+bqNV6qYlBG+9KJD5
ltq2NfSQV709KtrWxvBo5VnKg1ma2wHA7fKQKldwUJFCTRRQ7xa6HO4fKQ82xTiCDnwbIuOnbivT
NtAHYMlISCEaMj3NMvB2jAgtj6u/VNAOMDDBNjFCv8IYv4sjGEmp8cewu2JlC8L9FtQknpuEEC3w
grp6i11Vhyrn+CkupyvF4ypxLP2DgMtvPJSr45CStdZJ3E9YFaW69gNgX+5TKoOA0tB8NS2t5QOb
mBixr+sk9t10Z1pwaTUh9o42uIwDkmoNaq6FntK9JloNjro7KjFXW9mYqzarnpKsQI5k3wHG9OeS
8fPYebj6EqRY2Vm0G3Ech9o5X2xK2Cvz16R5n1U+Jz6FbBWXaX9zivHNacdPSKL7eZrWtq69lyK2
oCWPIHoRXwSiseCTjMWaPIhamQ9D6tz61kWWkeTnwe1JoNQqiWzvLbE6HO1z4zHofvSmCqobhigO
YjjuqE7gi6g4Z5Z5MjWbWzfs8HMij9Gozn3FrGMoi9GPYvWK4ciTPuCK6fXFNoymH1FgDdQCOjcS
Khi4JAHM5vnV9X64tkKRiL6w+PJOrLsuYYDNABN8XegneulPUGyxOV8NTU++IdopVXEusieweR7J
zmDPNbluqsjYiERjJjZo7KrHxUbRbWPt3rUhwE6CftQu4A3u9dScFM5mrNVXJctItfT6LhAw90SA
GV4GBq12+nU4dJ9RTem9ZRwYX7RFxgBjdFYWo0pmX+O9mh4YSVtQhzNcqmJvrZWDzdfgh5B5yjqg
NreoDW3tusmvyYleI/KU09Tna2WADZh4+nRwppfSjLNNoO8yk4R0gQ4VDWq4sfGBKc3+NS3CJULN
zD9I+K95drPmhUCupNGItOJXp+wSRKSTnT4JwdvbwtV7W40MOQa7I03Ykh6OMIn2HA+G8q8qwCMj
japLF0ZbAyORrTeJY5XqPzMFwW6UQH5feEN190lF0hMJ8XKrUKOyqrnjN57iMDf0uJXGsb0U09aD
AjxNhNup56r9IA2hs5XIAmuUCBlZraRF+5cFxELi+FcZZCfVUYCaJxXOQoFF6ilu9xGAjRVFS86q
KfVfowF2KnvSbKfAcUt7dzRl78yC+IlHNY9R/SpLUKfwun/Bm/lgRD1uaz26zCCHIfum6Ro3WCgE
830TYeF6FbxNuRURHBYflMRQ+j38wd/yEnhYLMc8ozSMzvPBefY0cZwaYCRw5vCSN5r7oTE/Cv5Z
IFFucerpO2WxXI6q6ZRZKtT3uOi3ccw8TWXsX1XjM/coZSAU1S+PQ3vThNOOz5EF70PAt9Hh/9F1
XsuNMmvbPiKqgG7SrrIsyXIayzM7lD32kEOT4ej/C2bWO2u9X/07lIAGJWi6nzsRK/QtMUxtQwLW
/hUhqb/qlQ976NMbbsoVN2rbL07WMtqEmGpNMM6IrkY6cUoTj2kqXZQvGPByb0KypdarKug133Xb
/KEMuFQZnAkKtk8FP94q78WjliaUDKV468AtjaDvNqT/zH4qXnAOLfkSTPbBSBmgy4BQPnonRgA4
7TGHdU28W1UrIBrjJEzB6sELg8fyi47XB/npUVYOYfeYSmZqdoWeJu6JRZH6W1gR1DCaBXlQ/QsG
pOkODtdD7HRnYAWEflp6L9Og2TAJPPezc+sono33IHffnbZ+rXUuzMR6Jfvi2bTzjQzIKSQCGBdw
gmTHu7ribkHWBUP8UAv9rW2sD83pqCvDdKsF2XWxTjEm5vnvTJFAMdEdVXufKHzA6QCgwc3mzcZ3
f568ulpwnnAqxFL7nJj2ROGu/lmqYacc7TUlknjlhKJf9wUDb92CzeBztTCKafPCQyou9ZUl07vC
bz5yiYQibCdMKaE/Ve2zk8qTyOx6bWotY6oc+r2OQfUQa9pGzvm8rWdskYITRR8XP8MsPGBccVdF
4U5PrM/QrahTVaCAJKkSpRjtzbG8T2wCRSuVHsuOyNRWL7ewwt8To4YuapLQbUXbOAF4jhv4b36O
cbC15SOc2vDqRDkk4f6cawb+TrYRrhA9+r148hskFL7/a8q1F5MoocEuwhct+YFnYm5N5loLdNhY
vXk/4j22EY3x02mbo+lFz0UPso4C8LPx5x87TH+MRndLcnTVpC3gflXwnaP+fkz6SxFDz/ODd4YQ
7wSrhiun6HZWOf5oy1mXp/Mg1zIPRuBU4D1uwrZjbD5XKoc9KF64ESOlWT0yCYA3qSaEPzyLRIqk
zs9ZSpxSYT1lbi9B0LXvU9CfdYWFtJdfTLpw6bj7pijcddZjcpc326iP3qK0kutfyip/WiL98MsS
rqVZPGa4NTZORudiV6QtWQ32eKcp77c++fGwnNBqG+UJndGzqXWQ01H+orI4jD22hCHZoHGsU9Rr
846rEc75JMVGB1PFgytAC5L3a33dTENMUmKU7KbAOaGgfLel+pFO07XD5wtYzb5wh9zsBLc2rd14
eQEH0w32ZhWvnb6FcKyRFhVP94iX7nCtnfbKElsLewOePwZ5lOnaNbm7uknvDmQ64KIPDXxwW0zW
+VKl8J4Gh+KNQz1lJRjRcRXnF5G+tjLZEKD6UIXNW9gBgc+X4DQSMQWxRN8FNhcK+on7KfX3VMTf
fKe5p3J79THKZ5aADi1VxpYUolMqs+cmNL9ngy2Z6IUMa9FTuR4uT7LhwZhHzwtVINApylA8Lg/M
xp4J1X4rm/gns98XVKDNEdt8MpUnf4Pu5c0qz1Xpf2d4AB8jZIjiU6g/awA5lUHYSjtaydbNzAMs
I8p68SgYMqiAfEjtXDilds9c8zZk1Han1tmRl51vCsvumdMP3i6bsKKZZJoc8uqSFxoAASfYuon2
k3nvakQLISPfPQyThm4yw7KSkKxgcIO7LuqZNOKcALavrcvYIrZ4tPZjnRl3WgqCpVAigEQ4TNTc
UEeeYezH0VNH5HHRqhrJYBoMkT1pY41pvJPU+2X19zZs6GPuyzr1Nw4SDoz4S5NnVUPYuJMVZBnM
6U/DmysjzLgJsLCdYVwrbzwWDpJ0RE4/bOrIhoR/6ohWO/B9dpPBQLWVPpU+TOyZ2rxOaVXvO0bo
Vc8zrKsoQEbNM/nC722Tzsounj6T1h+l0Xl7x//lkNm5HlPjHR4Zz5oaulusy4Cc4/S71mKoWgiG
9nZvfPm5y03DCDvz/Q8Ry3ZNicjdYBsgPYGJs57znWy6JVfdRf08ZAu1U+jA4fOdn6Fn/uxq6Nsj
nbDf+kecmDFIp2LVeObNSzD9tnblqF3U/HbRjMAIG/pUj/O9577in4ftYU6yxJSvuzE+T7r9lJXX
MpbdKk775zwAfU5d91iVkpKmc01M1OSO+1kNFib+gXoYrfQxnqEDT8soGw7VSepBv64rwR3hkQKP
quyOfIx8owI1gOE3GwbXPbe1OOadJFDHYvZ2EEEoMZuA2aHbOBIYToknaiIcHBqDahtb5bWKu7ch
m4MWh7jb+yL71UdTfWlw2ggob+sWM2UReDxgRwE+IMTWC/W3aHQuXvDLrAWYbEUemsuEs4zcnO4x
fs76V19EuAu5zNHCQAQrJNarocHLYSiGtevFzJ0dq1+Bqe7jSDduiUdvjXcss1tKLENGPpQRnWRL
9cXu5D1z7Bdbz2515qZbrZIRRIvgDY8RJOyuuUfNpK8hetANzqRDh9ghKocUqdr1XPbcdiZidZP/
2JzR1kkjGNJKkj1BphxlngRY2E537fcJJX/WU6r0O8AVLFSQuIO4983AHE4jd8nNU3ed2LaBoql7
MVIMAXWB5UtXlNCqKFhZ5WcSK7xf8v6QjtSZjdTyjqY8NlnTrsYAYKqeKD45TvLeUuTjaVNoqxzS
Q50W4TGIu3kAbX63kLisqFYG2J0M1YOeZQArpvVRzNCT/0NRYVkbicbYtTnX1CyhyVZ3AdLAlsHI
o29zVeYFxc5WR3fS3Xfo69ZwVMqtl1u4pI/AHvacWNMqKn7R1PbgZVwwOCMk+yrEpYLh3WqokvZR
kZm+qYk3mg35T9TlL4Gl1mlL3WbAUcPoKWsyliqPcadw/OCJECrpr1Ub6Zem13cZY8rV6KCcjiYS
y6V+9Uop9lJv1Q6HyOOkYmdlJ/k2NAlsmQIeDkEg61NPvT1xIbjHyfBq55BM9eYbqBn/fz5B/aEi
60d1fJcWlNWZt+JTG9tEr3Q7vBhwkVB5dG4c8FNVUbQvxaAhisUPMvWy7dQIHsZ9/YZFzza35vFn
gTRu6o5WQk+aRsVrbk/i4JgFbGZZjHeynjGhCjoN8Rtw+JykYlybkieOdmMrQy4LrZcIsGsKgdxo
TLNs6zVLq2ztGLm/xnIlh8uJ6rWM10S25RhAzbfkNR14i2TkFhZpZa2llHOegjpbMr41Nr+tbzT2
IY4SCEzc9sh8Xiubb6ws3hI9EZWYwKZbA5Kx3e5meRbE4iQ7Y/U5nILiUaeEwhWVr3z+lW2Y1Nh9
1xXTPd7bKMcdQSMdqDOjLAesZ2u7ZbGOg+4gmbgTL5wRsdrKfA9YLPCI2XndpQgJb0Er+67bkrh3
09928XgTParLzum+1T5aT2hA1T4niIYuurkO0UQj7ZckJYiyTvBRCrvdOG57F4ChUjj0TIxRgpGy
uV1+4t/MTzTGD53eaoRPuyhgOpfYjRxhgirh05pU6EzCRloSNnOuZMvHbo0bCdV/eZFjQ3cz5OYR
o5JiYlhhcc3J0vgcAutdN391w/SJ9QzhFhiFW+phqm0dZxyfOrT/jvkWR0vT3ukpCgogQ9xrakQm
1D20vrvvwZhtUnzisNvWofbdq6S7bY2KwLUoKS4gf842nVzS8SSYDrDXWjcY6TDPQdzLiJV57R5j
H7nGEyPZ8Ng+xsIf72xfB9tg6iNzKDlOUAw7DS94eMjPjZbqu8p9wOOCgaE+vnaDcZhqnarwUH1r
OhARu2/WZpDX66H3DAaK6cSnDy5h3XxPbSAy8cvsogeX2T6TYJ6KXTdANWI60A4A0KGnMWY/VOjG
rwF5JFpBmDXhTpu+1j6rovsuAnK9Uv+StHArZfvZuxT0y5gSPOzKl4aiAHlvHr6/uU3xQ3zrfKaH
Me4NWwQ679qsXgud8TQ4RBdkcfyoyRL3fGvkkpvKYlVARdkYHXM+Z/bEr8v8Sxf9R9PpjFjs/mDQ
9+xn0+2+SD/gbpBeifspeC8zY9OpnvhGMVdVGFN+sdJ9iAUuZMNNosWHTCfQufLFg6q9+K6oubaF
2gT8yKux9KAHAoIbyrO2YdP396W7FbBnN+4gSdto38exuPKEjRkFi5Uskc9VRQ4PpNyN8SzYbZh3
ENoGQX4qP2NEVkwV4mdT9/x1qCi9hoUV8YrCSRoU7TW3UeZqP6m19z+04AD6qmPtJO+7GphtGvKf
jjN7s0imRlUNsa7jXzH0aR94U32N5oVF9S2DSXu3bLJTRZQRlYcysfm29RxB4w+HDPojnFyTvpRg
dVfzcPGvunFTKvphvzRe4jaKuQ70W429xMYwTWcdiINr29ZGTt4tiEKJyo2adlFn/bbymchkPTqI
eFUNhTqqoX7pnHLam7GItl2V3g9QxsCOQedElao9Nw/Bxm6b4CM8gNWCxDGEo49FpY9NBdXhrajq
9r4r3ac05wfNp3SVlUZ133hNSYb3zuWh75Z4sjTAG7iOXSt/pMhPmbEJh4++NXARd4Dl49Z4FTbM
wrL+USqcXFB0MRTKtl7lXDMQsU05yXrNoHXrIx3sgFjxzJmDNvqvuBo3vt01xBfeJVU77DD+hrno
33tTcAls5ipMy3aJWYbrXkuoxxj9nUH+AIOc4YsuF/Mox30wRPWo2oQyjB28piP4p+S5FOAgXWnj
r4H84NgXxn1kiW7T5Fmw01KSEZTh/nIsOJpZ8zo0nb+S2CCvnVFfO/VI/yymTzm4h0oQkx3/cmwu
0ClLf6oBba3uNIz9NEKM8jE49aL8ViWQKRouLrN+Qcdx8ioYPoEfbv2owsWjNVeOJ3/OihMG4riT
1J4p1r7pnE2Y1yn4y7YL7KMH5ecOoeI3Y44ZD0oNtL3gB3DkZ50itkRHVFB83Q2+i6lNnL54Nji1
6ZBRhBfInV2M106AHljS/x4+wEChV1n7/bRtTaj7XXUZ2yTdQ8s4jp1/JS4E6Qu1iMQYoOo4nDMY
x1uWW1/VNFykbK+MUrEtDk+JTwuuTg1CUL1LZMvVPY/OwFGudhxKhrN1RuVEHJTVHI2BHPRseNbG
ybi0cIFMeMC7IjpkFUPcxhNfZiLaVW7XN61oJupcCQ8DfjcTZaaC9FS54akBS6Pm9m7KpjkbhMXG
oTvutKbxNvVUrD0ZcrVEjynODOuAvr6o9tgqHeFM8ihPdBN9f/kjtYkT8wdB4rT2FVjteyKTj6YK
J65+c98r/hcZEV5I3vrOnuofgaAIGceznD4GQRNkPJmFG6wlFmVUGEBsLX7mrup2EJ/oYe/iJv7G
///kfFRl5W0C6gWUaSn6156+0nqmVVbwNdTDU206X2Xa3NyxfgaF8NdmrOGT7xCc5eEopXymA9KY
2TvgqBqpwbaEkk3kgbtqs0kx5ddBnR1fnDBK+zD83l2rHJ7YjGblDfJ8ZmrphtidYzfYmD/cjWLc
O9xBeVDsMzpu39beRBv9wtwsp/Kshn2hQ2tD/h5WX7lT38iZohqdF1cld4bPk5M+HXdl75DJDvfj
/MNMXLjpw7Z1Iyh1uizJZUB3Ws7xM9oIwc43Ph3zC0DT3YaTdxmgpG1yA2sEqNeR0uH0euHdYE3G
Ko7CS1lopFaK7GyjVktyle2b0dK30OYsRhf9us3tvdEPAW5jpSKCRT2ZnBiHNW7/RN5VTEoDFJ2k
O4YIrz3V0MPvxzL+Cgs1m041R5FrfG9SOaVNFYfhLZOwOQNt7F+NKfROVDbWQ032uGtFxnZw8pew
rB5ESxAENtV8jGjTZ3BdXarl6L2ti50wFVLA5eto1AmuEskZT71H6N+Y/g0liNUAiDEQ7gRzaq8a
rdz25bWZdOOUZ92uz7VgoxIGZWV9KHKDcSs14SiP+PeGfOuG0yXK6ID8UOVbvWzuApfg9kAndgHG
keFp9dZLNeTK3Vs6VNuqqxkCNMGDZjDo7/PiMwDQUzFhlF6gRRttNN/tRl2l3hwyLx23jcF4N20S
m3qQQCyU4sji9w9NID5KeQoEvSY5gQ5w2C8PjkMhLWTunfdFRso7xS+p3FcQlP1ADByalpNgUhoG
DCOGwLwiWLmGvX6N+ha2h3EsgzTbGZQH7Mx+GExvpvIwHC0VQYojXNeyMm/1EL3AsGQ4ig+V1XQI
NXL7Pp/Esy/iJ0mfsnOddp9U094rjTufJzli0XVbAJARTbmNY6qRJHbGUbUy1SA20ChZcwMGOyW8
mDqjao6WOyrC/dgZO6dpGJVQbPTILFiVWnqWQ/Xpx91nUoNVxNPKUE+paltuGiR/fvFmhvZnNFhf
bVfg129uhJ6We8zvwctGjBUUs3Y7/KAkC2Bf5hXFM+0qiukltJzX2BkOuimOKmSoqjXmGfsd5B4S
jk7LA9Gq3XZ1/mVIbav0kgcG1hCdJ3eW4gmr9x9Vjm1g8iGFJIctOVLUfbQdKnFpU9wm39tU4yT3
YWN888hhVcr7HrYzIz4Kz1oPkQKiHSkQ2XC2MnJPC5MCd+Z+03Fxa/3iiuFRB/Oqe1YdtZgmQAxb
OPYF4RiBdn75lCFkWHnTeM5bbxNNFilKNAExOQt8UoBZ3Z3lVk/Cyt6rmqwyTXfw2oeQpncvnqS8
LDxkBZb73DcGAzZrQ5cLAo1HAjRc+S0hoBO5CfZilqjec73daLBUFamhQ2RebcMhMxTfwJiae1v6
h/mRBy5wm/LEWskwR5uO1MdX1qMS9b1VDe4arJFpN6F1K02Jh7S1620Op6d3YT4OzclsQYMD4JRK
+4mTA1GP1FZXfYWDJLxU0+Gv7cHL09RgXuocKcHTN0ZGyXNt2rdG+5rplMBwRZoV6XsNYXft2QxK
GCj2qFVmGBA/qQjbCT0YKQ4w+vXrH8o1dm0lz63j4IdSkgyZ0GdjaOEUFDTb5tKXsrkYRdReKEBM
wHq9doA+0q9qrRyOWS3Lp1hqyRPT6vn1sqGo0T/iU8Rj0/bxgvTDwFhXll7v/+ymoTZ0W2IN1XXZ
BB0AHMKS3/+eJO6DmH7cHbbWVJdP1GHUE3Sx51LHvGPZJIh3vVeefvjdYG6VEmC649OGm78nopCO
Sr83tePSDrL18Dgo4uvnsy4LtCWHEEElsDWfbNlW23WzhmFnYePyn21p5K4NTH2uSwu8u0bYLjEF
bSvpr3Lo/iyY2z26Mu/v/rVdMjbASqcH0PpPe0PZuFjIMzipef93c0q02n0Aw2g56bI9LUaip0Lr
gbnIrjSV/xCT6fmifIhTRdk3d8uq7RXJnAE3baMhbl+8KkhPpqKWmAd9y5OjcR/JQFinyG+ade4M
l16n810OHSuvXgeQ9Y7Lapx68R5hg9z8PnHg92eyCimazW9bpbjOJcbvpstbuV55A3WRl+Wd+ojI
xsl3AwoSNO9blR2YTmvrZTVCeXrpPfNbpjQ+h65fhTLq5+U8BkdSyqjUeTmRlUPqU7nn75a9TWyt
Rzi9qGrS4nFZWKmqdknFrYVVVhiuW7vA66LP6vWyG0Zz8cgbRoeKDGZ68blNFk0hrCtArb/nSepx
YD6Q7ylSmLumEdGVEnu4K/ohfQCCn5kDZfmIRZ2zKYKoe0qw1NzUuCo8j5Wy1z7qmxfGXtU66O30
taH6xn1n9bdwws/OSS3nLR+sfJVqbfFDVuUXobLIJav85nZx9nMoc2SDsfjMJ4jsqVv8agZGFBmY
CghHse70ko5j0h/8gRHNqjpTrYKSm+FCI+0Y+gHRxAx3OlpPxT4EC/kCiDiJZlKfaeU8OjD8P6I+
/u7mYfWuMydg9FZ7302w21USp+MuKgOiUTxDPRImj69m6tAFzYHLy7YgKZFUThqDn06px2WHERgO
nYRfbpfVZUcVURyKg1RjuMOpfrcrg2FrQzHbLKvNfILCMd1tN7g46v3zHmQ9F9CnwdGsXhXheqoc
facJAxfiuc1yfg9McD8oq/v9UZcdee23+7wG01qaLOcfNB2efxeC9xcKPhuK9MPUJcRFAoFeSQvK
Dq2yYiJBy/DCbaZtG22InzExiNaVYTU/slS7N62yD8CIHyfXD3+pzHqH4O3dett0iUBukM32TkpV
xVMnLS/EyTF7d8fkteP+z0xwcdG99X73ZhVYuYTWFvUAf9CUTI+5U9rfB9ss1kHQT0+eERU7z86w
28nq7g52v7sntdm/Emtab4RK9FcYhTGGSeGD0pOnfDLNe1FmGC0IuweaAAtsk1Ddc+EAFAVFcp8w
ddoLvBYuSSLTfatwSUlzAK4s6cdLYolmL3JYBbkE/G+lkV2MdjT3ONsEF8Mz7T03inNOEoQABR0u
d9ldDulkXyLtPwgrDh8ZjTCkMxz7Z5De4SthfzbMw1d1E4xPS9PImjSqMv9pOnT1v5oKZM5POhnf
+66x6H3b5Bn2VHwm+2zf+3ib4rZMOWPZRsFz36myD7c9caGbstJB/fz+MTNrkpVjf9qa0dQ/Lgvi
ZZ21wE5it6waczujQ4kbiNLal3RtBHfH1LJx9QmOZqSG38eFMUVl1/SrO0Dwz4k0P4yqqPTD9X9o
Sg/bG3RKzAbdQ0GKChzLHjEwuoRHgavwBtLOsF229YXrPzK6h6OP4yaYEO2WbU4vNv2IPdOy1od+
do9F2WFZW06EPs07xKTnQWfmHMvCkpZPcDP30N9t8DkroFzbPLb/tAP/2JhY212XTaXn5li6VYei
IkJ9SNNmo5s97AoKKM1OiyX/HXGQ4RY1InpMbUqoZZn11eGxABFg3khtMln/Xq9VhQEfddzfLZdV
jPMpNc2Lv6dYdhRW0FxtIHU8p11sYPr6avijflgK97mW8iG4MP8/GwPL1g+aQYl/OXBpuCyWHehQ
gYPng6ephD6eePYxmCegKqzEfUf95xpkCloLroE/qBrWgDxW8WCWGFVYE3qcogVwFE7+lZuF9xgF
CG88RT192Z453jN2H/qzNw93lUIWo4Ut7fPiVJS4QlkjadP+mKvtsr0NmRH1bXkDxXEwJxqIV42B
LjOLyFkj7LVT7XA1rZaXzUhyaT50WJlb2mnZVMUJe5f13y+XrX/3dx7CtTTTfv1r+7L6r22W6RrH
TCXb3qWGSu7VeArN8c9C1+vHqOW7ThK+eBY61psRIz7Qy6T8AWj3acnSftec/LUxjOYobSH3rhGH
Wy8TuH7gAf8qCwP4DIVHbrr0p4GBL1OVRjcSLwk1psOElaFtazGeXFy2/DEWG1jh9H/5cD8qlX2N
JaaebW2+BVatwyAtXGbsvXbX3w6m0WErqgPdr/ReBAc/y5laN0i7XDN7Lz3jO/nk2hOG2cUpN7EZ
jJwJQsLQ7lRWprdOB0QbtdTYaUi4ftj+mhNk2/bWVUF5Z6gq3ekIxI5FG2Sv7jgeKUbm70YvClRP
vn/Kwi5+8mXwa3m7yXT5B9VQXJ0i6+79AJRhmA+YPwcMSjCtGG5gbgdyj53kR4wl6WVZiHxoL0q2
0GstF4sDjVm6giB5EWYkh9XSBi3n/BKaNho4efqz+s8pluZZWd6yLC0Of0+dCmjBUuuabauQBgzD
dMS3xbtf1vIEAZrTYXu/rMYVLBboqcfere8dAMHmWFMBgR2mR+tCadVt7MBV41yq784Ebh0Naf1e
pNkNmkf/k4jmS8t49KvubCRZeUCCfTGtCheZwEpjIj+Xo70AfUs2wJBxAznL7TN04g065dlcrnAU
DnOmUa4ioqX3y+rfHUmqZeQgw7PsKHdfo1etI0ZcYEh9du1Qebu6hOLbD3Z9DEV7t6wti6WJNbdb
VtWsLpJ9QL2scR6jQdeOuYuuK0Olziy9w0TBRHy1iebdS5tK8/V1mlITrSyLNjxWfzKl1+5+H2Ia
6boyA+v6uzH/071BsoRVWc4jgiFO8s97/D6+97OKK4v3qKEUnIay6XfrBh72U5Bk+ZM/TzkivYKr
8882t26bTUIJDOoOlnAoV8yHSnfdszLj6oyW5cac2HrRkVXhN2Y/lLWDpWwMn9zhQjwvOy1c7Tfw
QMqDXsITbDpR7nMHvmvaiOBb5BfOtuwwRzDjAR0V8k7CczqkbkNmv0wpLBuvCLSvHfia/5V3DElF
1VgvGefaQpBNzoMlwk0ZpwiIYAo8U83cDpzrQVjCep4qn8KpYzLDRGTH3BxTdyGbeLXsdQRI59g4
/hl4HoPRKErvy9qu7h0Ya0DoVfShnOyuymPrtRKlg6YiwA5kyqJbqVFAmBs4/3skWGpNUd0NP+CL
/D7Spsdal2NtPoAtUXF3VPrSpyiUMPCMHmPfxzfKaAogktTZ96NtnmKeEdBhshZEOy7O9G/Nfsx0
517y+2ydJBGPRUr8XaRrzsswWxbhx7tSSrr7uvWncZXNGQytMxoXoM6UwiWuW/OmHAb/pZwXv9s1
lSzIttD+HLHsacaRhORe+kQQIm4H497CSGyfbNGGz6WNZ0WE0dt2WV0WNJCO3T4xsp9VQBgP/W2w
bKOBISkHUgHpj77XSpJpu+Bk52l16cM+2yZZ2ryaUfxz+asN8Suy+vAz5lqlmD4SdDEf42JVdJLz
MalDTaGKZf06iRk+6P0vmf8+JvdSY2W62Z9jlA0vJUnzE5Iq72Q0o3cC8gTf6k0ACRXnwS7h2VCR
hs2ufNn175cMgsVGa6NdOqisJaRAouMjVXdV8+1xeSZHfQwwYVhZussynzf8XTRpRAAwrNeXCSHt
th1IXK+jQZyL3Ey2kRVrN0Ty156r8NOKugdZ9+KGbiEHFq//T1M/a6/L0FWGw0PpRX+a/uusctLJ
WC9UQhnx3axy8U33q/Il6P5rJerejc42f+8xvP/a8+9jSq/s93XlQ0KZVEeyeK0PPGNR/AOI6nK7
vEwMDAGieVF6MQ6T7lXHt+tUJfN8bXmZ40Grkan6v1uXdZzhq7tJULL2Ru0ut4ITkhG5T4GK70Dl
tbtlO8J3iqfLRiMbXHyR59aAfl6+Wlq1ttFah6VBvWxdXi4L5VpgZU4br0qcM/60X/aMRvCj9arw
NNLPPwTcGod0oDBnZCp/8HMjf1heMQp9bQBT7/5uH/zAOLgC4H459H/bwjb907bBu3eFx0GL7bAb
XJaFhdEn11Emt47K8C5pWrTfy8u/beoRuOPfbZbdtm5h1tIRLBNBMwxeNMzfT3ne6NSn55emBuNr
ebUs6oBnF/SkcPV3W2e6o7r8XU/sKdnFGT5my8FIHHFq+td5KFcC0tS1TXflgpH91zkYODnrfBx0
+DUlWi3s+jovesDIIH8I9DB/UOnooBH3xcYbzey/dxyaDgO/v1tLIZwNSKvYLAcuC6yV84f6UM0t
lw11Dz/MZsixR6eRkTRzm4AbL4QhqNWyipSp2NcCp6Vl1ZRIRjW0mudlNbKjDQ9I86X0TPMhyeTL
srmP8G5tJBly8ZiPt9oA6mUK4RyXvZqlX0nSnB4JypbPdT79PrWXyvbUx22JnxIHgXiMW3yFmI/O
H8tIcRMsLE3c9+Qq3UyfZJL/+2nl/GkZhoU7kKTh9vfTLqdM+LRZjUGzQqW/X5zQMx4Xu6YI4EXP
Zum/3dFnP/W/q6oOUaJ5UGiWvcuOaUjp2Zf1VM+/p0aaH5a1MVMnukokPqmx9WLGusgCo+gBb7dh
U1PP3g61M0JlCrO1j1HBfcFQiOgk3wJ+qLDPWlr/PtARIdxp5c65HtGDpdXRA3yzgKlF/5iQf3HG
QP7UaoN7003efvQGVEee96C65Fs9b849dDZVApzetIl7GxoRrynER+dlb2PHZGKMyWtgwJ5uJBE7
Q6+5twrR2C6v4mG3HGWaPeXINo7vPS31Xqf4vLylq3X6GadXEMD5rfw4Bsitcm2/rI7J+H0idxYP
q7p8qQN/u7yl14CNGRPJ122Xmq8S1VgSuZcmFSAeuo64mCCrC0nZzqVXFthLbNg+vFD5PI6pxG7o
n92DBofh7yHTNI10oljsWzxahYXqJOyeg7DtnglaonSYQg71A1axvCFAph/f/7YwWv9bH4v0srQn
9aTeiw6h5bJazSecUdz5XMsxfZVZazxFvL0nrH3TjtV1yNHbMwCAal9p3K06JpmtsIPP8LENu+KT
DKcMnmAwZw1I1LZT4yL07+Nvll1/eELLPxPfhP5iqzdhWmrb4Ex4phppX8rJUGQgec6PWFObpaly
wfnMXnefppRsuFGPeJJYVf80lV63Wt7PRqSYdrZ690uoipoaGIxpiXWqEVVui8h2bxAHLkvTJja/
d66OBtG0DT4UFZ3lOxR+r9YO86j/fIeEOdTv71BkjKmW71ChGvoW5eoD+m6381Uid6meTAfIAdnG
xNjj27LaVUm+MUPd/Cab+s/eyQvEf63qiakOgEbZDrUzOInQ4lednPSNPurVPWT4/qiMpD5gm4yP
qBalGwffvLdx7G5QoOUvtz7VqTZ9NYpuAhPyGEE5R0+eX93X1DOLFsOFXuTv/4+y81qOG9nW9Kuc
2NeDGLiEmZgzFyxfxaoiiyJF6gbRlNTw3uPp50OWtkri7umOuYGw0kASCZO51m/6tAw26GWlyN8l
fXFPZg7LqPnsQ9gi8ozNsNks2Acwuiz7EXYENtBek1qnRDNW3qCE95SNnEVC3nUl20tHBwsE0Tm7
N0S+ypseywi/ZYbhhhi/uINzvUC/M2wTVy1tttezbfXeNMGCzlEZ+aB48mq8dnZVoK2qqkORYO6Q
Q2Sv2+n5gQICKvoRBSqUwNZJ5YujSX7zaM0HGQZJbx0mzCVlJNvlCC2lfkTRx0aZOougvs9z+xyP
o0Ck6wDXm4UUYIfp+lwg9P8U+gAmaw2chRRCt6f62XKd+IlyenBtLxJ70Wp6/QW1Ddjm3TfUxvmG
AX959AvT2/pIB22cIMme4p4iR6Oo3TejVxcIQLd/qKg2LZFx1E5Ip+KA1ibheiiV+qVStWe/insk
dTDKGjP3s4jwUIk0O75vi7LHA8QYUe0f/Qf2GJCxM/8RWnl/b+iN9Sjmg6mDWxT54xiF1qwo1h6B
YB7g/4G1rMy42ukTy4rb+Lauw7XasGWTbXJaF4DCH8M23chQdqhh9R3ZerG/DbNBUtl1np4hb1qP
SenVZ6dTFrcBKMuwNIvGr7fL1IZdbpoJUp+cJDvaNhyWcRJ4UC64kGzTmmzA7DpMdzLscs9aZ2EB
GkLFG8f1xWeHLd2hdwEByLAex2CFUo26laEd588N5a4HyFTeEwz1dd204nMx+hDY3Is2ROaR0gUS
/L76JzAsdRNVBVsa2SYPYZjV93CuoC0zVp1yY+1NVbFruuwNLDDUc9fTl5rqRJd+zMSDqb+35BYg
zmBXsUPGDMrr3JlXeXxRzVBdqlSHVrLt2uEVb8aoawcZIaUoHtzsXQ6XLaHQ1B2L1l+vEyW5Ciqi
UVaV3XUQSZv6zYdDdb0Gmwvg2uX0BvnFWVQulemI0r82v4BC9F6fbpHnXSP5rhpQubj1db9FP+fJ
l9zPkXIeNaf+Se+pVc8vwJ8jr3/f3DcL7vzFPHfwQT/6/c7vx/gIszE+iti7tOnYbZFjiY+3dnl2
bSsHCmY9yAaG35qzijf9nYzrqfua+ADz8Wc4eqnIj/JMHupyRFNFT1oMxP7d4WlqOPwSm3a4zVU/
3Uc9PpTXy9yu0NXKuNKiWbtvvr48yGuxKOju/vVf//P//O+vw//yv+cPeTL6efZfsBUfcvS06v/+
l6X967+Ka/Pu23//ywbd6Fqu6eiGqkIiFZpF/9c/LmHmM1r7H5naBF40FO5XNdKF9WXwBvgK89ar
W1Zloz4LcN3PIwQ0zuVmjbyYO5x1K4YpDvTizZuXzMG8jE7nBTU0s08uqb99LNfamd51fGCA18oh
8uCkpbPIKvC+5Z0S9i4LFUwCkrUfxeapmoRxPaSTdjJ5te6pDfOzRi3JPIHKLzaK5rd3t3Gyg5ob
Bpp5iGRyEZIUFdm2zJz+KLJ0OMoz4+fZPALllIxlHLjTgK3J0dO1XRO2+WMRAqX1zPGXyM3UnQjc
cf33P3nhfvzJ26ZhWabjCsOxdcNxfv/Jh2IEx+eH9rcKG9ejpaf5qW/V5IS7xXwOe7umvjG3lCsx
4kwGbGNAOmQ+/GiOKhfZwLL2jgrFzWVqqgLBm6F+dEO7QkKBtsGzBHBStQtg9f07Ltrqa5lULe4z
wUsJXP8cUg1/UfWXJG7aZwPS1CUGyy1bnbaJjpoHxVCGiUZRZTAUxPPnOQLuwcpP6gryfitewFok
i8nOkoPszfL4l+sPxS/XVwx117cVREtPw/XU8xrEOuruSPb573/QrvEfP2hLU7nPbdPRoHyZ5u8/
6NbJHBasfvadjEiPXgw/P/kT9lOXH6pAygJiH2p58md86+5zZFHrLNtfxwV1C1MYHdF9YE7VPWkd
+LAxN1xqjS2mmXNj58z4YXnqeeZ8aus/RhXC+t6VrLtKv3B3aFYZq85ppj+a5m6syYdPGMSs1VRv
d21qOp+Epz3I/pRdDhlzvYDJ6VmnCnnjRd050x9eHX8ayDF/4h3w4YIJ8IOL6hoADRdDgm7pJIaH
zraD+7YvjjJCJHB8+NHePeDzjAJfV2TeXWeg/AjMxVh65m0IUxszu07VFbNaTqxPtnkEyiNAOgQJ
+3C4qF75aRw0DYO3jlyS08z/F195te3V2Ar1TUX9fwtYyLqG1hieMjisT4aDSVCYixTDVGb/1VXn
6ZWBFsLf3xrO/Ha7vf1MW2UFjta4cCxh6bow9N9vDaTRoQ3iRvk1HrOlRvU1B5uK6uakTunB0pz0
IMOSX8edqKJpmU8FY2T3h4GRE9is1ObZpRwEGf3HhW7D5SVlKC/pFOKc4KC0DqNmPIWmUSCg4SWI
2h5ky9Qb4ymWzXYReWu/B2mdwL/T7279aFC0kEsTJFu0cDxdu39cBR4ULg5srlb5jMDjUb4jmV3d
z0irdClP5QGtLio3/koGam9W978Mvg0b555AddyDkqzCouBysul66nETrBvb8Nbo0edHHh3ANRgi
39nyMzm3yQ5h+/PXcI4p+d/jHFkhyw3I/NomO+QhcJsfV5ChWwh3//c3gGb8xx3Ay9exTEiIqqui
uqL+fgcEdoCwOvuhb3GTsYle2YW7rlioHxOnfCjAVe1kdG2yNYgoVdaOS99w3AWZ3jmeR8tDFIfj
vrer3YjB3NFIA9FtRjf/5TKyQ44NLd1cQkoAPVzA8o3ySXljg3PJi0rzQaT4pFz50zfAUmbll94r
fLQTM/VJDaZhBWHVO5aFGlFvz8odpR7jGCuxvtL6qHoy0gyNlDpApYkrBrGtzlc0PT++OEZQbUyl
QCKlL9OvJmwPMtTjK/YY3mpSbNKCieU9yBFJBRoiiSKwhWGo3beNia6i2ar3SAKpLWIAcEmE4Sfr
W89tIGKJydLwu2yBIgEfpAESGFD6J7N0A1ZygGxDRCrWsu3nCFA68VIbvAuouepRkFij6uRBhJtD
2QYiLV2XuGosbWqDwcL/GWeoLT3KgbJNcaNoOWlR/Sg7btdKs45vYaabCHYoDRK+wapsqO6383dB
ntnz57cQmThopb/60C5HyM55phx6myTmmdU88+dl5QjZLofpgEvlZWXTh+m/X7Z283/4Emrm75/C
+X3nqqahm66wuEEN58PdDoMlEm7RKO8w0laYG7CuQrGzXLI7HJbKvMLCvNE8yTO0QYeT80U2YPzH
UHPuG1PIPBgu/Rgv2+T4KZyGU/eVG2m+6u1av1//+peGkf0nlIpTDAf2MZ0PnX0JVLN8kCsXeeiz
p1uL76TxQxHdm60O34q7IQaE9OQqHdtb5IQ2vucK3Des6GCVLCtl76AN4mmeQLGovk6wwooJ/XSX
1HUGvZ7ig+LG7ZIvRL6VIYAH9u5YBW7VuTfw/t0rF8W3Xrkulr3qPPjDXI0k6zNOQuluKoY/b0tk
uf5V/O7bVAD4k5HsRFmt24Ev+VOuoRPkq5Fm0w3+Jykl73UECbYL4/Rr1OHvPuqjOKPl2R7sWhQr
geXAl9pWoFwFxivriKXvlzm6Nm0AFr4Knrq5yA0haOX6jXKWTUM4gGtTsWrsRcQrru31FXn+bB0o
sF+ElruQAlznbM9nhfBhGllTsrt1DLFrHkucueSwW7u8SNsghnDryLJuujMoBian0DMnuArgVEFt
XrSoyB9UxfqKI+3wOqIftLY1MW6sohhfvTY/WwCoLmhj/sNzYP++9DZtTZuXgaopNFtormF9XBH2
nlOp5TS8D1VTGepdNiioRJmDOA4BxUuRegWa6OafRjeTBtAWedLsrN7GkGoXMpSHrvhkoa90kQG4
J7RPbdtbyzDQMoGFlcBPldloSndP0Jz+jAGbH5BGKk5OiWBYAr3jhODbKu+Bt8hI6HDJIam7wTro
EmraP8fhyEeP23oruHNLJdl3Zgfq0/WUTVygO1qqjv6MgdivoYt6zrKxi7Vm6+JoJPlTNVeh5aGI
qSh1VXGSkcevYJUYtoUNFaVoLaqs2/hcGxGYbxpzb0ag7uVZag3Op3Ks7nsAS19kO4Ly5t5FR/ZT
4xQf28lJ8TUEuQ/KTfW9zT98yMW8Xfp1KaehbkOpWSU9BkRefPydOiVSRGNt5e/12DvLzPMq2N/t
KYLxSY4xC4ajn6PxK8/yOKt3VlWfckOtxV4OnsO0n8WWXOOSqAlMe0x6yPFAYWkUTGJQkLNWNrvI
J9ZREA7CMP3DTodD3BZA6it0E+wu1r/Z44hitSpOeuUUxwGTtwdyJCNFaD5I5QQ8AWGvMXtASOTO
tQGbpx4yZDiQhN91NGaX8HexTJ8XWrcDClj1vTMfbm0dFlgqJhp3NnaoK5eve3NBhmqXedUWkWLj
sxGRbB0LU+AxpBjQmp17T3eLS5uM/SVqvAOvwPilsM+2PcX3/FPie3kmD4j7jcC9uuaQU3XZyrbK
7eoVZmDqBkTT1N65avkpKWpvA+1LxVXIRdnRSbX7WyjbnLnj59jrsHmCBVkGXbBmVxf+eLgdprkI
mybplnyyvjWMmXBy673GdsAtiqnpTkS9eZ6sftlmaXlEpNo8y6aGr85BbYajjHjH/GjvcjWESKqi
yvKzTQ7p6wi53bHe9MJqqvfIUDPq6IMFp8jCzYF03ltqYDmvWuF4yMc0+6zBYpLtuefl6HJHERLi
fvAGDhPRIEtzz2aaWY+a2Txbc7tw7GhNrtrbZGDDlrk+BhPc0HLQxkM39NYTmlvhM6UzmfEya00G
MsVlBk4w98ggmYf5IN9k8n8e5ofA1BHK/vtHylDFfzxSvBvZodqOzsrBsuZH7pfc0GD0WeHCznlP
A54XG6G+e3lQnClaQ9uDO/yzzQywDb3T/erHmCxJ1HuePGjgP1rk2A+hHC9UqDVQxrq1XTZPgULZ
KepcfFnmAwwx6PmsRG5NOERTey6pz5V6bl6H4ZUMoU+tIcnNbSRPtKUo3XKtus6wKIY6haRYup9K
C9C1ZcAvkyFM1WobN07AqpNeKprGQcsLEqFz2DpCO3eqeZQRlh/5J19cJ8qW1Oq2FOnsB98Nv0Zq
mh1Sa/K3Lb7Ud9W8ZB3n9eeHNmSPWIz8Pu7WpoiGJGeEz+3iw7zWcMaD6PUYWq//1sZp/FJ3gAQ1
PeCTMvoUmFH/WSYiZqeNSBMy19a334fGNl8fcx4qyq5bhsPQbxxY4gsv74ITfgXBqYRud68C2Qmw
hT5ZokxR3Zk7ZNw7A0VN1QSsqCdw2OcxbicCfL5QZzWCuQh7m1cqOs4jjlLfl0GQnI2p+TLZLuBr
i2WaiXIriSLCqujNjY3AMUQcwlpPwpWBEOTmOjjBX1xPuuogQ18pX21o4meq6dpLAI3LMWBreSQY
zRlRNYoyPBaW9iq/YrIJhNeB7Q2Szrlr3/uxeTFlpkeux7V0UgHx6sP6tlC/rcplr166w/rDch3s
W74btNDZu2Rleuz4xmgPv2MHFxo1cgT90LmqD8Z8gGtVH2RIgT7nbQdr9GeTPJPD5AgZyoPa2PUB
7eV6E8cwEiK/dTa6ZxurnCTnqwVvGAGRcTrGve+9uOM5sLvwVfWEd5jwd1vIUKfUtrRRcNnJMG+y
Q5dp3gVM45tXWxTCwT34ljfsXYSwnxu8gqukG7/IdkSAhr1uqn/ZbvPu2YcK0hrDiNHUYLmgheYw
9iaP/6xL29whww9t7dRsi0ndKbVqHD18DdZ8/ODOzuHt4P4MPVWkd0jGhxvZ67P1RUN77q7A+R2n
cOcVpXGM3Khc+QMoJlDioGHZhZGs78s39o3TIgws74BIr/cMlYSHPSzfUOWnaqEnoLAntXgrdYxP
+bI/OWYAlXWejrjlf0xPW2Up21kqmSsRRvch7lPIbIn6Ig+Yo2BvmdrGXoasBLRzPWn8HhgxQn2B
ycAq0Wn9+GyjWzx4tnNHDip7COoOo2z0sZH2cNIH2SYsfCR0+9lt89+GZeI17tn5oEuouI/meIGI
muRojWawu3UjXIsZD6e66AzSWc7YN6+zzn//hdDEnB/7ddFF/dqhfmCpmiEsVE4+VA/sVMnQoEed
tiDduUhZfx3ULsxgiIUax+u55QlxQLxAXcCuRORBdl0HyK7roRLFJupRWqzqoNx0aZas5KYK5kW5
cbg3V3LL5eVWscmVOlnJDZnVoYcoe6MuzR9dHlXVrvJTgArKSZ61dftc2W24u7UX+KtdR/T/7pTj
kdH/MUmGLhX8aKovuZ5R/4zD5zhCQqhLp1fArTxT6EqQ4ajGV7efKOKoQ3CK3f46TJns7pgOGJDJ
BQ+rC3XtCdRJ5WpItt1WQnLVdAtvgz8spz6EtyvznYLnNa+zblfRh+4ecIpzdofmZNe6hdg+xA0l
7j+bFXgIE62Qe3zEXQyj5oKmEqWvtVGdQuSm/2hbqoq7zG/8i8e39E4rZlqxYO3b6+qer/b4atQi
3dZjpa9kKIfpLjp8hdYBYfOQtCYfmD7c7mWkZp67YlD315vZsIpha6TsceUQeWjmGz+w8ue2z9X9
rf02Vl7z+tAoIr9eL8JLC+HxoFqwSY0vRjxqy6HGJrdwRXSRBz0Nv0ypOR5k5OHM9+DFrzKQcwIb
EzfoSPXdre3DdYYsVv9hiSX0j0ss3TJ0RMFcTaMCRBL6w040HpBR8IK8+IJ2XkrNLAuO0vp6qFGX
itl8LEUtsnopG/+qW3Y0hXirYVYe5Eazcc+o9nYXGcRUl5Y6XjAbGSpDC+rWGy7XTS66Cd/L3Pbv
u8oR21GDcO3hFNcvIxeiuoEz2bKvRmtbRu3nkK0PQBeEeRuy/xAtYSuRLTc+OxmgI9lmzemCaFS0
e2oBGxlNo9neJaB+UTbuCt6A+F+bKAe45iP095X8R1H1yFDAtIKV3C17eRs89hFEtdzvr3vnCm84
KL9JvpMTStty9v2c6JEh8lSz3FrYo6U7ZfeFOSwbVksnqxjH01Q2ZNURxMZRrkUdI3DQGVjKrlpR
v7iFY25H15/gjvmUNEYMXP1h0C6BXaObSnIH/PmIROZ8Fs1tCO3qR/A/LNvtWHP5RkJd1pPgQbJ3
JI9HEndkO5s+zCag+0wIsCZB5B4cK7YfJmUW+OEpqoHJrTugPRsNY/kDpTZrF2SIwyZYWUp4cqNn
8S5wK++O8lXwJA+4Xj3GsV0fZXQbgXZJ8CRn/byGHBH66OEbPPF3t/eifNmhzhYA2/j2oVmGdodx
HakqGdxemfI1Kvu89tvtnSrPSvPY1U5lneaPFZTt+N6w2T6zb3S2ViT6o6rl6dp3koF8XxDyQxXR
SxtAqcWqO/+jTJsHEIven1bz3mWjBSYURnZuTfq3utG+ZJabvfkIOiwy8t37QmdDrc/otVGP7GM0
I9xCVIt2mRY/OigYT0us3H50ZM6TFbAG7FRl3oAPfrTIOt3f3FJzQ5asc4S2uAseHfT7vv48Sfzo
2hL9+2TuajT7rARdjOJ94hwVyoN4R1SkFluBNqRsRFuYf0TZeMUaSlP4GEZC7AsV6mnQNtgB1cjo
LhU1duEvsDjg7VM9RuM5UZxNSW3u/vb+A7dprVnvpYvrq69jdODgC69F/q4PY4RhJlhIntm+Y9uI
44VGrl+Ybr23VeQwyooSwgzjkSPyVguXTVXhB4Ag+snyzGIBZEnfKU7OR5eC9aFg53qo5oMMb4eq
VDe9kQS7W1Nrxf3GGKtwetFQGNpQ3lmRfAtOQObNh8E2jAdHidDHxtdw09kmQje5E3XroLTUhew2
54HhEETsPHySz2W0cUK0rYzOcDdRUuE0mGYZOqwgAlH94uaBv7iohWd/Lm3xFReq7HsRo3LkQrO9
m/xxq5TV8B4rIVbebe0tR5Li2G/l1VOOFQSwWkBEtVM+4eAartQ2RrFp7jTCxgYI565lp2zCcRuT
RRKSOxkqatIfhD+rAvdxU5CnSZ6TGeY4lUW2LERt1OuyVtNViM/xIUgoBqqmRcVQnspGecCIG3O+
+YAogsjv0Oz/MVw2ypDXrbVxzAGAuRcgXjCYVbgPwugVtLR79lAIPHfzGeg8kOtxMa5kRx/nw9ar
cGBl94JHnxfyWnGG8VXXKZzgYVZ0unfwB5xeYKzelakZTS9TpqrcuHp0kQdfeW49WPEKSedLg13N
QRurL7d+o0J/rS8GfSnbdLX+w8mHiIWC3Y/DJhlxIuj94o9GIO3oQsxFCgN+CEC8fsGdkn79ixGF
r+KvVJivBtuzi0/+05gTHDKKhP9LNPex0jCufTn6t7do7htRfvmeksRFabeNHlpMgq7PW5mQ9B/I
hF6X60ArmktWdwfPrNc8pOlpbDTlRThIyiOuiRBd3V1ULdslSa68mJkY7ksDAkc/j4qKHqPpMkCj
be5NIqjFQV1od2Sv3Dt5aT1PkgetaX/ZHHR9l28qD+K9fOIjJFg2jY9RNzYRSGtPOtAkG/3LbEQb
vkNdn4KeU1/kgXLZaShygZ1IfRYyA1dBdmAX3pC8nxd/10YYoRh76FTSPIQtlxP6vasQzcKHwugy
av5Kf0aUXLbcmm9DA02kD7IjSbVhHqras5plgaDENszRWSJHjmQ4xmXfAfRBUfO+26mDZ4nVwOlM
XHXVa+10PxSadsA7ZWgXLBKVZV7q4xcjCfeuNXXPqm9X+853fmk3ByM6op75nvqpceHjs1ATw/0k
My3Qchdu2BcXGWFA96qBTL7mZXSSoIuuLXPsn0nadD6CUZSdk40MQ7SXEDu19aW8mjVW497WZ/EC
BDvWnZZHpDRRm5u8SqA1S2WlsjUwG2g9vfPsPXZa7D/jVeFsCz01MKrIy+M4V7jYTcM7UcJvdgJ0
j1dw++RNPljtYBwRarC6C4qE7Z0cEsVkW0JWG0mv8BvpguY44Vf4Dzlw8y8Wk7Zq24BcYDQJ4yOW
C0nDzEctLfkShhiYdmWLUppSX+JGj/dFjZEQFLTmItsKu9Z46SftRoayY0KR6sOsQdG2Y+42ypOA
q5RNC2dwU8xX2tsJpfX00VB9HS0D2FConTX1QR7ArJXrXKh/TIpSHzLfRs9Vt/ECUeeDHCJDHPyY
J09vk3+ZI68zjNXbP+xeZW0/l5C4GfuGvZLNdwizPsvVTJRuPv68ashw8LuM/k3HfQGivwbxbl5P
aPNBnhVBwmc9VJtLhfLZ7oaV7yWUnjpAvbEVuEESXy+B96luwPTvbLZAuc9m1NLOH846PdGvbcPP
s///cb1erRvhTxtZpwRx4wA8IrEmt8Uy9M0oPsg9tAxjmP6/hLL3Nvg2t8lxLvkw+Bb6dcVfhGnE
Qh00+97J8/zsjHgOzcV9eSBfb6AnYRgbErDBUzK52dlCqdzU1fId2TwFyc2sAXzb6VjVsYkMHDNm
X2AYEF47C9j+Xc1v+5sV42uQJkO0LzReyVaBpQXShtmrP/LKV4JB28gwG+xPSm5nj5lOMS5QDVDh
RvoaJjk6vUrbrK5hNKEh2nvjsY+68cXIvkfplL3CdMwOhunMdzaXVpo0XOaOWu9l72gq+Plk1TPC
jQPbCf4F8mJqGiIqOP8LrqHpfkLWIXts3ay81J04pT4CFUJE2JL5ibasBltQ0ii8hzAaoVrFZfjO
w/EGo9d4MtTI2Fkos69rEVVfHPtdaezg/cNEr9U+//39r1tztf/X+9+wLQuMoaULXdVNR2Jjfsnv
TwZvTQWhjBdrYNnxYmqOua6DCE0cP1m2XesdFMvwDkFXPgaoA29kJNuprNlY/869Mo7Q6kAzsjC2
fW+CpLYi9niIAKHDizYYdNup3hmdGC5laRUPaAcv8PwaL7IJdYtu3SmYb8tQdpi6+2RVrX4vm2y7
7+7rYHqWkTwMnlZgMEJWBbELdxXpnr8GPG9vchim6KEWxmcWmThGqtCqBGCEzwO+ECRQxuewM/xd
Gdnwdjo8NWY0zIQgoO1AhGe7cH3k5aMcNvnGNKuD3+IUJPgsbaJZQQOy8I8DsnToCSbon9468K1A
w2GeYc8z5OCssN41w7MAkBcw8jq/pTjlxuWh+XlWyR4ZU+h1HMxjbHRs3IgKBgOVQT1hLPnwIQ8g
w1sbRmETIKZ72ZLzOTreUgaNjjsXbhgopKJag6mOo7xgx/zF5N1/llHbnBMzd54RF04fVTs4U3ZS
XvQ2GA4qsHI0p1rlRRvbcIMW76ruNb5xJQSGC+/q6LHmFxLEqnhSIg5l0OfAl6PyINvSwt3kTTpu
vKjoDoqntAjejt3BTXSnuLvF8uw2xplHy5Bt3ykgyax32rC9buICkhf7wCueJYxCAifkmRm0KNTl
7rC9QpB9Usm3cSKHNIxa+sTyQDPPGkDghVWxgjLmUB7UBtp6ZhaPObXy/ViJ0L5rutg7VoiGfhgW
lRg6qrhtsVKcPPMQ11VwlgeM8+KTMz7IgGwgaWcyyy95q0+7bOpT80722OFcfDI10rbzVJeb6eAA
uOWNE13gtSEX0CcPMiosFKZ98pAykoc0ocQ1NSBybm1mgZZZW+B9EXfBMavGb7XXGc+4XDoykhDn
SJl+iai5XaM61fXnOPZ+6eu8XF+Sek2XfmFNexR/1b08a/phup7JthiwIoITCVShNin3tnDwW801
j3Kb3SKYfT1H1jvepJhe4R3S6TunREBiSFvcFDHC25TK6J3aPp1WCqXOC+Yj4dLMguY5E6DhvZ66
xdCF3yP2k19FpnE7D8hOo06MFXXIpqOukHGO/RSZoQSb5FJx3q2g/hP7Pec1c3M8eQstfc4Bvy49
9Ib/IZuHVtLvL1THAFHF5pGXKi9Tuj/Aq2LLC7K+rO1nrOfVO/np7YsWjQukW/cyfT0ouPvAsUv2
8tMre9Ow/tGratj4yd7bXNmLj90Or5Li8a/m3yYEeuNDrar08ZCVA7iWBuX71Db9Y6QhwCnPrHYK
cV/pOh3lvDmJ5UQuamR6WC/YL/fPBZoEC9+1+meTTXsL1lFR9LNphsXnyQmn/WDnc0WWkEyhunJ8
ZEdlaPk2nIeyKY9To+WfhcgXCPwhliTQPPCbwNoaTl1uRKdbzxg5XORGcGwmVC+asH6KeiG2tY9S
t99E9jPSspdQsZqtLwJzi9/DXq3z7E0ouNdCXtCOpoF5d+DqYuXmVvcCB/VFZrl/Dk3r7MdQNNa1
61AHx6W8L5SlaHT7aCK3MS1xVF2pUd4eECtlsdfifX7UKcEejaZ33vV0ulg8lO84Dny3g8F6QykK
7EPqTZ89wNmLwrK6Z9xVEBd39fYpiZCLL1uSFKqCRj32weY5y2DygQsNThDd1c3Qms291Zv2VlcG
d+86SDEYSj7s7L5XD05Z5tvRwpzbDfNw0w6FfcJkRIFsNU4PWDT6lAD79pJFeYKcnNN8qiudvbye
9S+8uIw7hHi119DGLbAuegXdnumV/0n1lQXAEYUS+7vo07XZ5sHep2izLXv+Ox3KBecxH8vHrCjf
kRPX3jTfVPHt0Mo98iIzV7i/k+3p0NibCmzbekAD5S3wxRYd/uBT354HHm74SGO0hds2PdqiRom7
7uKvZok2fxm338cSBbbWaguUNRJ/rQts/vAUgXjui3SVqKX/Oe6tl96d2u9KHK3bFnsEK4/07cie
BnuuuL2kuWesjVbtDjbYbV6IfoHoYlA81SmeBglK5O+inNZaAWsLT0QMG1GPhECs2NeDDC0SbqxB
RLCUHZqtwciVp2oacSoHXU/deTrSb9khDn+5jBzshA120Wqe7HTFreHLAfD3ZsuiFmt51HKd9BOA
R9wnFDP7bgRv/RRMXzM+zED6M/VRL6dsi3qUszUVX39QcICaLejK99qv4IUyJ3OcP1tdzZ+L1IzX
LbfeQRhFf1S0zAawHgykoyuVz2KUIu4yPEmJLylUbsyrFNletdPTrenWTlXySUZXdbAkrK/X+H+2
yYvIv2HoktfUACZghY5Y2qrhf2q7sj41qfOgK1HwSTZZotnXFJPP6tzkuFW6FCDuN7IzEk4KnIxi
gAxdfSQfZ21MW43qRY2eJUKuJyOZmrPVKA3eQuHBx9eM2luHa7CG/1E3Z7UgZ0SQ/d36XBpG+6S3
/i/D2hGkZep+NmJ73Bak6VK3B7Oulw4EDgF2TR5kmMYjvz+BbAnpI+PB03K8OMO9KjzylbIJW4Iv
huo2P9omiwcdGECJ5wQTWGUUh39YoOsfcIqOKRyYWfCuBA+npqkfADglnKUpjzJcyJuAYsyad22x
7ydnY5F3eyxnrtKE77DrND+iue8WzX1yZDN/1offRv7nPDkSaQrj+eff8HNeGCvVpq+y6Q5LT8op
XttTXnHv1boDM+lY40m2yMMIKGqjwB+8+9BRWwm7AJkodpxUXaIPidKdAMg+l+l4wHGPq7ytjOTB
rDGk4UVRLTQRwHfsGqdddK4zIsmIBTy4peMUt+7ZHkNvHxrRY5hF7lk2yTMlpFzT+hPOez87yG5V
azThkZ9z6xUCXvqDP69aERkolsgqlsBOMvEUIMx0YP0QYx+rv1fkeT+FmvN9avTgudIwHxwRv95r
XixOeIcEIIb9elfkvbsiG7UjjSEuWFkVT3GRbeLUyj9bWR/di5bcoAzRatR5a2E2Vg1Z8Xmc9HCh
zILuRXtSkgymN3oFsE1yi8e8FzkeyatJq4GM1grSq9D2Vl2q9flmnKY/hI4JxxijZ0Vm2nluC/1i
UGz9mnaUUHA6qZ6ABllbFAH4uP7nCPKXyNOidryp+kJbT0VDUUNP0yN74GKFqW36wrfsm1Sy0fW3
tmnrB1T/bHPr2Vjb62YhyN4k4qFPcm0fkSlZgbkXryrq/8Eg0q+agpCRHMG/Xt23I6JKtkX5qi7+
L2vntRw3kq3rJ0IEvLktb8miE8W+QUgtCd6bBPD050MWW8XN6Z6ZHfvcIJCZK4GiKSBzrd+gixxm
CUvwGfJLSh2Ofc1eWS8BuYA5jRRXHK8QOT/sglM0DqdBDSp86KmitEozm9HHWNaMQv8VaOYdaebk
e43z5KIHCvvqYlCwZFGaPI99pK18fphLGnntJgc6frbCbNwNLVCWMerDoz9Yxa5wkVIj3Zhu4jqI
HviLdaveoKA8BpndbFiDT2ejGmEC6YWxD1Rl/Irj/dIpB4+cuV+fB9g2C9lv+riIG+FA2PzgGirc
Bn6HqUmF6vn8BIN9zdVazEZlWJLgaZ94v3i1J68mv0LNmOq3IBXpOrVdeFhxBXlfS3y4D53+HRPD
NFDtPyNVLZZTm3ggozz90LR1xIfVq9cEg+3MTuw/szT9mSuifnaqqvxPS1/rE7OAR5WnGaaukU5T
LVMzPz2q2iHRHJzNxxfQOh5iS19co+PBmyP/bfUejIE0qd6yKC4XttJ29z1Wkg+Drr3K/mRKEJzG
PBbW0dIoh2QvNyKyGTXWx6YctYv2WEXlgze56cnXIrEJ6wG9Ygidy4Fsx5uRTUj0zbhcz92XllP9
auzyGxrt7qviauicCC3bU/z51baNelTUhuJNhzNh6OSPjenpT/XcH0JoxbfEGP/ocUlGRVuopN7l
jh6pFXUjcIpayv2+3P5T4BrOEdYHezt1zHZrFSoC9JYRb520Z2VpIaR5Ht28fk+mO0JbgZbuTw5K
T7Ob0iBOsu0HhTgFg9VRlcA48NOADLFLmykysMVOYJ25w0tr2heJJJTYww5HGkh79kWBNPAQItp/
KiZXrEpVV8+u0+IwoM6bIVUtsZWOhh9thMQcim2/HLd6jH1X+ZohobJM4lq7TM4s/oXrHuXLv6aj
jfY+nd/cdbptBeavGjnfyRiDeyznxM6Jhvwezx6EZgI7/1rXEZLsjp1tlbrJv4aO/db5prhE1RQ9
eVlxlN2jl7u7NGlCaGtMykd2f6Ze+yczVNvXqNiZhp999VCRPFIlrrF2ojko4xNss3sppJDX/p0T
W9VzgLHYUWg4gcj+IA/uAdVVz0Y7rnIPZwIE3jdm27IEZyV/Ajz+8XDrU51WrM2iNhYy5DYgmyBF
xRqGnrPKRYNugp6lDx5Ky2uWGyovyqjfRnGGoXqF91bCsvCQgVw4GnxBd0bcdeewRn5WDXrksGNc
t8csHh4xzfKXpZs3L1i0+Qu4kd1XNcRKKsMU7pvuzzXgskCZuNmMCTptiwkhCAss6sIY/UWXBNh5
qwVFGFwb/+yC6Mnopzz+hb8ty9W5fjY01AX8LnlQ51bhRriv2MmDHKOicx0zZsb97zFZk/vXeV5S
h6te5PqVPYDhKhrOBRRRicCc6eeHogyhIkoNvMBR0BpMS6Cu/Ed2T54a7FnGB78gqu1Dv4jeyIVg
iKEMyV3qpcZBNVBByWLdeXJrqtizevXP2F7y7Yc9rVXqYtJz5dHVECpqWQwchsB374KK9Walp+Nb
UQXHyEvbc6MmxtYhk7cg8Rn8AnKa5YgJK2X7VlBcfnW6pFxVbjfdG0457iZDL/eGj7pboqR4osSo
Z6Rhox2NWovOKhaVa0BfyashUhSF+UygXFAONsNvY+Jo7AzH8AIxgidNhQRhUPfGgxMmGGyPeMo5
4g+WzNAN0twQ50jSFOyhFMe5PilmvoIcABH0fmZq47BoLdQj1dGyL71o3+rSG7727jhunNwk1zgj
SlrNXKmd4j2PqcDQzC2ipdqa0deuiIGr8e+xk01vqhGmDMQjjuQt0rjJkz5HeYWR7rIWSRsZRfKO
zKcS/plborujnsCvooSMdANJTXgSUmmOyOX/BlthnrnCqFvcyy40b9ELx8ucWoGBpfEA4SJwvK1Z
NjwZVMSt0bLqnlGeshfYFYg/2qB8iPnvCBalskYzuQgXOEcfR6MPvreT1i2UIDJf1OnuujBQkj95
UH/xMTx+LVtt2nVZjg3P3PQ8vAgVTFOP11F+LJEH9t2/X6fb//Lusw2DBLEOgl/zVN35hILU8Gmy
R7tSnhH+wuXaNwx01af+XhVZcmhE7W8gBxfPfsGyxNQz50cJLjBo+RLfYkdYvPsRpWmIwZsYrS+M
MsJ0URaGfQvPVPf90in8xsM1dr60NbNJGr/Vl8UUwbPKJ9yk0zQ9tmR8fyLbcRi6IvmjbXpziaBn
fkGfRd8V7Dt2QaGhWwZHGqPXIvgjG+NjwKJcTupx3CMLCk5jAjehz0+C0sqiZ7TVF/pcnQ8FzgiJ
oPg7P0Hk2O/WmEyfx+Z5oFyc/0DjBjL3KfE2a+gaFq8e4HQY4KmfYHSkb3wTOKHzbFDaXSXdmJSv
qYVnWTglW4BizdFVBUxkeVp3lCPb+XAdyc3RW8pOkTZUIqfRXQaZBZLUns4S5yLhMPLsEybmU1MI
CzfWqbXNHWSpaG92PbbU1NOeMJxg0en23VFTKueEJQtOdrZmvkQZVtTzLuhnVuJaW1g/5KRMiZjk
YMuOYc77pCYJ+FqGrvHipCVL/fRe18vwRyfE2tUbviVVUCwRd8l/wu775iAf/tXTUK2By2I9IkoG
CTyJ7HOLw8QO/qG6T9QkPFvABTbmhHawF5pfQp+EWgrI5kSKzjuCD403SjaJ5xxOHO9KMf7E9y1u
Tf5BwOOB9+jxQ8KmfB159fskEuHRdRLb1ur3pFEiBWocvWt0566T8BKrT/O26XonX1fEs+rblEgA
AG17E9dIXD3C6MvUBt80y9VOwkjiw1TGHotdsoyNz1q2GYZgJ3OQFQIuC6savWsOMosAogBMeilT
ayVU8JuKotlfy/5XM+Pc264dNjX5lJ1rxc7cXRlxcQnM5Cv+mf4dyhj1vmn017wd/DvZJQ+y6WXp
hsR7fPrUbza6vuwyUa/z8THpkHCWehBUQKDOzyIRt4PsS4K+3CX5iSeU27NvU5/yZAYcp7510mYK
qmODp9Xd3D7pva2/yNGxU61T7T0F9dDs9SwxXpPJ21Cks5/UwQkf6lA8pTMJrDAbb6ch64f4om6s
lW6INkVZ5ztB/n0lv7WaO+Y7b3S7a1OOZjaq09q4tcr2lzVvzQaA+hvSODZdNJVYO1fgPx/94ocx
Osqp8UbnLBe4obaJHLU6X9e8umvj92X2er8iOc1yJsGvXKgx1IAmBF0txj/YZQYr2OrhqYzD7Mma
4o/9E7u+Ibeypzne6jLvzdRP6QjCP2vh2CZduDblJ4qycs/S310Jo1d39mTxB8hC9LnbFjW8JCxe
lDZYy33mmHflPiM/vBSJ3j2NQ1huS9eIN7JQ6CeZgU6j6Z0SfmWveXwpVW2clUueryAYsF7GajIU
dcPa2Dlkfqec3b5lexm31VerTS7BnOvs4/Jg4632JhIk9lHZje4rP/L3uDo12yjwzMc0T/HUA6vy
o9U3ZtL8yuE6vOXFI8lg/El/n6DW/ann4xASOzla0h9i8qp13nBa/iJLDmBf5hoRgm2yqJA3lIz0
CIN5OdpDk6yK8bvrLPKRvbrPn3MJlaC9S/GmPnUoMK5Tp3HeuqxGgBEr+KxAZtbT0JpMWSQBBLTR
SEPG5yVr+2cZUWcRG9YofWlLnAnRX4n2WtpVj92cfJMRDroDpdWP55Jn2qoduua+ng9ChUyjhpm2
crUQZfvEjul0bAPrWyd+yYboztDT6iJfPgUtJpQX+W88j91arRF8aP2eh2V5/x9ePp7q/Ov7f4bb
UPnRKNRpnvNJRcSwFHQI1WF8nrxDrWii20cZmCTPM/sVqqD2URIj5FnQ+WyATDhOq7jxFbBkvb/p
ct8C7C7g4ZObOFbYEFI9V58TJ8H+lkfVFlXfeGP7OVnhGUwsQcbxFDT3bVEu8grCWqROzdHmyfoF
JZwvuZvo97KlBnjc5vFzEpG10ezcP/DcxvY1d6w3GNc/HIByD6XXKHfJ1A+LDIbZ3egp+PIlw0PY
9g3kv+6HhR3iW01mDexCP77G+Motozq9JGMg7ooYFnrkusVd7Tn+LtZEs6/ZnWJtryD1UvVPg65O
pzTq/tAmvX8aq1xfxm2PI4pHVaHkXffDsxuUs0EbJVqs7Cq//T7iIPqYmRnWAWaAEJLm1d80vu25
Xjqv5mhiSG/a+dauyu4htMtzCpT3Lc3wBJsBhmoLg24URXhx4upBKGG8H4bIPvo5XBR54PUJQhH/
ItaZ8IRmXlX/S+i8b6nQRJX3NUSucd0aan1E/r+9pyTGq7SLxjXq8dWmTnzzvubphH5R5W5cAaJg
AWsbN50ucR5dHx8eYHDfNAAzeArNVsBOWbLhGTeF6r6GVt5/d92oWFSibtbx1MVbG1G+JU8A8erZ
aN3WZtj/GUCHr4NKhIvOeO5z0/tl9coDm+JdS3V+NTowFsZEX7athh9VFrpb9Na9Y4ED4c52lQPm
XflaQz16Spt+oYKuxlQL380eXNym8Dt24Hl7r5fg9xpAh9+7RFxciq0/KTmRs3G8JZ6W7gY2SHtA
ghMoN2w/Av6iBebj1ENbSE9DEMYP8lBVuN8pCRC+uStRlBoHVmS3S9SLz8KZVb9F+XVwy0tl5+Uz
wNtnrfbSe9Sb1JdC0b4Ugebc6XHZnEervkAEANKPgy1buJ+x2uUnNQoe8TIf94GTRSZE7MI8KSSg
vfUU2tmbsMkal51ab2RTGe17t2R7aOu9uOvsdlgESp6/mUocrWq1C4+6152Babrgn2EvSwZN6HFW
hcaPpAyDLbpv7/1yMCGJSbpmDpFtL2z+UBxMant/fKEykt9XafzC6qS5G1GbX7J80g74XvdfVJcn
NdDwbEuS5AfvXfGQub1xHgZnZ6VmiJGKXZPQM4Ggz4Pq7LXSD45zKKfkOzVGIgQKCXsvSkDayXak
OwMSUnjWY9nZr0syy19YxnRroPe81uambdj4GXlaB6NnKjeRV45L0TYKYke2kR+vp46JsbPPistd
irk3CXhBubqyDMUdRjHeIW/GSzXG1r2btVt2n2vTM34UQmOFF7ffhWn1l6nNytk/s97U0dtU8z2M
2emMXdz8EuYTXhripUlC71T5E9xhzHZXQ9JBIol5pEdK5+9UEWWLkq/zJVO68pLPZ46pXTIe+kfZ
JQf7osm2AnOLpWwCbsruFK3+jmbZsZhF/utE7feiseulbDpRMJF5S77FSm4/R90oHjOcPtO5VRYw
NqOgx9ZFHZTTNB9Ak72fpYnRb/vQ/nbruoXdYj0YxZQ2uPvvmY7doOue/sLRyT0MVRPv3c73oIQO
2S4yteAsoqjZhrWR3FFKxBK8NKr7ya0dbEKQ9hAiuHi8mXdFVmTH3J3aQ8jXf9dFhXsyitHf6KM6
3Q9Vi1Eh4I9HPFXxIjOF+lymD3hXgjpwpwyfpzje9WZd7+PAa+/R2sSi00vrN93Pz2rFNz1JwRZo
efNHXHfGEqRedjEou+4AUqm7vuySZYXT9Foji7rXbK4mLGV+ZaBl6zqG9g0lwLWu1vZPt8yeNNYQ
y4ak4kUYyhpxkfKXCaks5Fn4FvR8QhEmxcXK0detx/bO5au0TXRXbAcLrIzquOQW7FB/Va3mu25n
8a/cPoPSJJHLl/liU3t+c0JsKKteax6Re8G0BH/EkzvURy+mJugHSnOBYdQt84ZKQFUMS4xi058q
lj8LL2dNYuMmt4FeWBynybDOaLlrq9AT2lcTJydyIC6FSk/jkb1pVNR+o9CacIFRqwNpSge4uPgJ
t4IHJVV7dsSN/ZA1XXw0Ivz13Kwf7zJv3r5Y1vdYKwNoGe2408K229oBSyQEuh46ULp/esDkcG/O
xscxQ4c3TXFgqvO+eyU9QYGEiGheOLtVkT3oAivubmh2qhOke2fCpUebMF7gb5lsR7W17z0TXd5I
zGpFA+p8ox5h5FgCxx8iz3+2TLO5OIjfJzBThYGlYTVQohja9BxNlb6lgtyuJbgLC+ViZYuo2kvo
VxfP4Axk6NA0AvrVdAhTO5b5rKp9jtpbQcq0tY5W3adLw+zFvuu0YD25Wv4GEeMnVZfhUnlQOwoj
/BHNz1wr8RZlr5S4JpOHRULe3vdRP26HPskfA1145Cu75k/bw+I76rSfCiWLSo2cl0o1Jwy/kjd3
rEtMbw3vks0HCPZiocf8o+J2qyuYOOFfNdVOuQ792rvIQM+z8d+JTW9x60PYC36LxYNlvooMS63B
vrjXa18vltraNgDV0IvpFauicO0WZY7SIglAOIOsn3sjPXmx94eTGN45Mthfh83TZBjRUp/009R4
sNxr/+B4LrYWEFSW0xgiS9C2w85LG32f9+l4X86HaJePWb5hcxztSnYKK4Qv9VcbG1ajHoZf1Ocm
kMosVNht10qa4QvmFWtB7pvHZRpMBwX3gtBUrIeB58hOHZV4lVa29mLHgbPzEwU3N2yAyF+lX8HM
pKvJbVhwqeV4mnzQI5lhOZvYNgb0gBJMYtXRORVV1/UoKXVPVuFkO9l3O2iN+1dI4+rk1XDjgoDT
nM2xaV7dRjSL3DGjL31dFKs+s4xL4oVsUcFCgOfexsYERQBCAvieNNgJvRKLKWrPojbYApKhesqo
My0qfGP2sk/LDHvRT7iAweC6YILu/KQWtcqmZesH7mNgsEqOdPWbqigjCo3FdDAVFoK4H/J0H+fU
RKUIFoLJVzTf0zehhgDWgQPNwGWXBHh4AJXeI/dn2MtkcOu1DYbeCiMKkkEWndRyyPfRlPN9KFVl
VTkT3rCh5z+OjngM7OAMNzrAZC9WSLAk3RbTxeKBfBqUZAW/GUVroY3brJqg1NYvdjHG54G8BqmQ
tn5JysK98xLzmf8fXGVG2DzQwf9iiDuzWsyNClaxi1tVPQVgSRCXAzESoHdt+ads2GGorgtHJLOD
y3RJkMZaGFo7wEwwpsu1D7WPrZ66YC/mEDnAbgGNFAUNGHpKgRudauUsgGe5wMFzqlPXpe9nqVEm
66Kn7op8azP7PhJzPeVJxP9VqvablDfhuba8dIGRNUZ5muef5YF/A2/fwbTCWXU6W7XNCyCLH3B2
Tvj681iUjkHaNCCOwm9mb82WQbKvdYuDnqB2XsSujsAUzK4utanCD2gfqpjaFxW636ZvXNRxtJYG
TqkPIZ96OzpjulPYWlZ6MMFGG+cUwj0I1lVvqSavaZCbXqnDxYnNtx5S3znsf4xGQaG1Q83Xc0nc
llHiHBq/YS02nyGc3uTXTtmWh9a5o8o7bvouatekTSlRlDAhhZK++UmY/GEpUhFFab/wvNeWbewH
T2BRorUZ1/69rfJPESXf2FxRgO8wXNY7i1fL3JQHXD5B1Voe2QF4bQzpg2MfcnzVRKpfjOYxMhuI
jaqN9IrPLxhJhJCmV6d739YF/A0NQ8ZyIh9gJlaKz69iPMhDFUIJZLXVbbRAfe+r2w6Z3UGv9kNa
m9c4oWl3FPTsE9Zd3qbEmhL7Is084EI8LTx/LJ610G4eRSMW6pAVz6bTr71EVR7mhbrfNdqrAWL1
RILAvzatMsvwphDxJtPLGH+aflDWZREqWySYUmqxxZ+uHxfHOBfiwHctYsdsDg8WShrL0UunreX5
7jGplS9hjPq1gCFpdnXzjJ1z/VyARioNxM/LQKmfPUPgMTCOHU9Ymi514K3Wk5rxW/8Ok3Fxhrrl
3+Wx/UObpvg1yOJ6H6l4jVdekLzasGXWpmiinRyFEYF0Y2iWoFcY9RVrRcZFeVJdU33k/QGMhe7B
6eEthsik2mw0j44yARjsLWNnGQ0mAr5qw5hKGgSbQI/BA7dfMlIJO5D46oq8PqPYjm/Lgte7kjgW
KZYQ+UZgoms5V/f6YFtqZbe+zu0AnfG2J883B7PCazbFBDJejiY9uT9znKprE5gWLyxcUTYyOBcp
9c3BRLxzvq8aJPm6xmh9e507DP7KoaC9lcFG3+qrOnT962hqNx36Flm1u86NBIW3npKQ/BGSKVSW
VFiTreOZO8vx+vs+GJ0NvrHlyU2OoE+iZ6VZ9poqnhXN6Z+zevgCi8o7F2Y+7Koe8qZiDOK+a5Gg
i3oP7pAS2de+VvuGkWp5d+3qESu4Myk2+2qpR+uYHTNA8/CAM424l9fIa3wO2D9HWzcflpmTC5Z4
kYNZVZwegwDiN6y3P3OSU9/KMtQXoDys+8y34l00uIe2nbJLZyUvnZoEr/CR0bk2tX4ZIzT+WifY
jZNrHzdyFPAAtrlV6h3kaGHWT1lT9Jcgco0v3bemyoKdHqKyXgqrRjHErnE+q+ptE1PkxAkOGSSv
xFJsHVvOX6cY344HE5cfffkh4MOpmWnlJhlJHwTWow8J84vNj/fkmcB4By/4YvDf9uCnxUG2FEuY
9zEOo7IVTzkKmJjWyVbNDw19O6oot+JYONVoB7kDNTp51bidUKkHmbKKbcW4H331/WAqe0cRwf2t
mwV/eUj94EUG3fqxptHW4Uil+NNAEcTqovJhC9yCZQj5CPY66JiJ37fzezaMVq1pL/DhN5Foxzd3
sv3V1AJqHrVcPas66S6w0ysXrRf473W4jGZxEHmoZiUQeYYnoMvXO+cd7qACIvu032dpkeHb1kMo
+TQgg+Wo6JTgwyhkn4AStmjISpB7vV61adxF2uASGHeQikmwjFOO03f0fsCOJD+k80Ge3QZucbeB
T3H/Rcjt8hOA+AR/bm58myebt5jbnf6LkE+Xus39x0/5j3e7fYJbyKfLN7hDv3/8f7zT7TK3kE+X
uYX8734f/3iZf38nOU3+PrR+rDZdGD3KrtvHuDX/8Rb/GHIb+PQr/99f6vZjfLrU333STyF/d7dP
ff8fP+k/Xurff1LkHWpWh0axRCCEpV00fw3l4d+0PwxRimJWnrrvs67tzsTPWF7l2r5O+DDtb+8g
O+WlPs6SvX8bf7vrLUal7jytbyMfr/R/vT+bGbbewoxZnd/ueL3q9T63+37s/b/e93rHjz+JvHsL
B8KqRL+53fX2qT713ZqfP+g/TpEDHz767RJyJJ3/5J/65MB/0fdfhPzvLwWmvsPKCsdQMx6bu24I
nXUNIn4pm2E/SwaYeQNyh1EwWhgDV66/Utym0LdpU5VQpjxWlPOwDBzGAEwc4BU8mNr6oBftYK7k
cNCvTTP1zmB+YdDJrn7y0mPlsQos9VLf6iPmeCZFpSW8vyVlBqCXJKePFgnXoxiwfFwIN6Ee7pdI
espTa5gSZSlP5UF33ifeuq6z53m+b8SoHDfpNz9qlL2J5PMyz7JkS02KfJSaFY+gMndmlbd3iC3l
jwrZl5PltRc5JqMqvrl4w9fDClp4/ijDdIyTFiHJloMMweeWJVLO0pSryoC0LMBwmTFgwfkmcuC/
vDv2zhfH0n2SqH9zZ29EeUn3vwe5QQZu9iuZQGKNCxvtj7Nsw2EP8XDw3odvA+bvENtUCCkGQgrx
Pk3OlQcZ5/2+ilUl4aYwIe9qJYwWo46pAshTeSBLiEjprf0hKHHdM+jLcfthDsjTv8I/9GJVkrrL
wVAFMn1IuJuJad/1WoRB7HyWNumi7zFy/tTPgihasT7lf+jThKENT30SoNbw1zVkhDyUbG9RgbL7
7a1PnoWp0++gQf781C8vUjbusS4n+yAHZZeTik2mjrMnmrDATFIntOaDUWMeadfetV8Oyn55djsA
r7OPsjlJATx56lJM8ev4fa6c1piRv4qMusVWOxs2QABw9o0n3Vugr9dcFpVGkgRXWIX/WiDUpO3s
YRN7RXsRgdpeaq10Dk7vPsuuWz/yW884qrnsNQiVhww48sY2g345zjNl3/Ue8kq3Tnkf1wnG633k
gFpOXzFEazAmhqYrz9CBenjn636i7iLC55WL69j1XHJ2JXsXWVjQDu3KQ5czpIZ7UFvDSNE1r7Lm
oFSKzbmvqPX/OG81o1aXMtxv6344tho+KkHTYw4dG+/c6UTpPJfsBuzo28EoG8Q6yebLrg8hn5nX
cjyIXejYH0INxRdyuiRiI1+wiHC1+IPsXQnIGKJ0k7r2MZxBEe5UqH9kBepAs5HCLSK0NQ3RYJEt
9f0n0E+SAT7fyE5nCosT/FeLBMiq+I0NQtPoiBc6laM5A8g35TGiiopwJbJ48oAge7az07a/iuaV
Uk96jmuphl3jgFqINaonDdJxZfMwKxRsoraOVyFS7zgfOEkOHCSLV8L36odSjPWD7NPmvg5Sd7hs
yNFuZFsOf7rOoMb3TecH+95uxKmH+3zyxOxCJtsxKvRHV78rumLIV9cBkk/gAQan+x4abUThXu/R
Xw7K1e0KXR6/X+tTXzhfz9fvPnXbaqRsFX146OZXg3xdfHivXN82sImmJTkE7cMbRkb+mzfS9SUj
/EhdBoCeljD80MdVqJhmafSKV1Gxzcs6obzCIf19NgK3b5CD/mtEDvciuc741C+b7KD7Lcj/r43o
XBzhTfa7igeJOTMj5Xw75H7z3jSDdtEBEznJQdl/ndvDxlkGUz2tb9PIqvurvqy05VXt1oRwCA1K
IAZoGlEECFir1orTvBkjJj2HNnfEKY9zNqZRU+3jKa32iZG66qOwyB2oOBovZUw9ByaSqjDOvtcd
VTfykHeyyw31YsliVCAP0mhqtvTwCUNG1Zl2vOa0e8is+r08y/Al1KeoO9/6dQuEXKZbaBcR6qmA
ahfaUFpbh48NxY/O24G0Hj8JqO9VpHhzZWAejkwPqcrfd5N9zXzLoVAoyXC32wcIa0z3+sa83u1D
f55WoGPMJQxWfT+lUYXGB7YrXpchVKn49g8d85qwy8R3F0vRZQ2p/+L/jo0MZ/oUK5yvNbdJK/SU
A40SQNcgjpZ6DemkPNgZ6DWJ63BlR2QkQTq89xUQq4qhwmBlnnGdLK8jwjmpV4UY4c4jNTpm2kpe
0R7CnQz5PGW+NtTaCNV3ZsjRwqpWqe44g30PZj1fuw1Cw/zp7B92CE9ES6pvoR2j62E16X1VJ81h
0ENzY8FzeZaxUq7lf8aq/WRRpgH6oOi4GjsaryTJGWhwPYAMk9CcYcSqga6aHJVsAznquAAd5Kic
W3TUId9drHyuszSpky/q2eWAfD0Z+Ar81K0pRyskSK6jWYGHUm0CaGo0VH692essbe4RKoHBM5/d
Bm594TwKgkPb2jFsBRknDwI15usA3I0fExW+SQiKqLcJ8hafriRvMaJ2giI0F5bBt3un84cCfdWc
K2BNhmOWa3sEjhfZQ/wGDwrzI/Ut4BdAsTBCalh02ltlaYCsyvFpLAT8PCVJqYQHOG7lqkPxU/XP
QTqpj1rEP+w8XV41b/N6P5Dv/e+u6g862hiKgpsVi8e9JVxrq/k9zGzwWQv0w/pTpEfBa1hO+6Ai
29+68fRcVMVymIXR4M8VdzrexotgjoK0yNrZxmNGjnp40vKjcEk5Ki8JK0+c5Ghkqh8umY85hWKu
4bbFD0oKKRUGrwBB73SPKoLj+84N7Q1eR/YXZYru5Hv4FpEC/NyXkWNtwsZCdNlEnUos6smqtnKd
PMWRcTSdfPlprQypkhX4pKrG0YrfR9/75EjU1B9GxoHXz+K6VKfgszOK5imZtRaMFEPD1GwOrSoU
cfe7SVE0OMvDlDt7yNHl2VY8sGoDDjSN5kaP8uAB8CgTsHiyhbaFfq7M9mj0JgYw2ZgN26wTPQ9Z
Jkx8/x+dLG2Xs/3StkCKDpOYVj2UbeecZcio++LOdqftbYKOqfqOJyisejnBVwtr2SKffo253ndK
7suiCK8XMZB3vA9HCp/yUzjA8HcITFsLGSsPoKbTFdgmsTHny0+Ki3kdrghPSrpSY5xQiq4RT2NQ
68tIWOFO9g0gbk+gon54s96r7KoKE6mgTD07c5cAnb7Bq5FV5Nws2fQ9GtZXOSbDzRgeqZdB2WlV
3zyMmf+Gdog4ekEgjqM/gEKXp/LA411R8LX4HfA5qvo9ImNk0y/aoFrINlJn0Vq3pv56zVtMVsSj
v7zNlte16vH9c1wvIdtl5jyrog62n0LsRuWNGngvoVXjpNJ55sHtlQjs4KRyKg+3thyXkXLYQSrr
PVK27VvkdUiGUpAYl1qAzogMkteQZ7db4k2gGMu/vZuMZI8aojoIMlHVm+HeQWBwFQ9aspbN3gvp
643hHpdCZyHQoNh8GvBFin13nO4/9xfDISwz7VjndWpjp8JFBvdJH0txF+hBCzgpczYeO8sHRO3r
hV9PYi+b8pB0Lva3fXySrSqOtYfOGlY5BkL3xdzyzCB4gJh5m1KhwnHuOmvnj1hkL72uRWXAy75p
0L+jJRovE18RHbE/OX2+8WCGYtNEGTilqsZZsRUPtaOGTxABwFX6T/JgxHYLgsjyD+nc5zYAVacJ
y0w5SrW+u88D/VCZ3vsEvQfCYOEjJ7ugomVrZ+qRjZ2ng73NT33h/LrFQw0E3mVjbjYHVH01LoM+
HHeyObVlBxjNjpayqbip8ZiXX7Ikfb9b6boV6Uvb2Rtpm4C6KQySNu7s0oeWaMxPFgcrJNbx55v7
osICRHxrm3sDohxa/QT4c4CMkk15MCI7BkdTBKtPA7cm3i3mJrRsMIJfDM3FJ2c0AqxSXIpNmFou
LYCPq1Y004YqPNL1bhQ+qJG7iMcy+5dROdfEkkfGpoYbPMn5kPs/z5cRIeK014jbHX7fXw7ergEo
GC1fQOj/j7YvW25cV5b9IkaQAMdXiZSsybJst+32C6OnxXkGB/DrT6LoZbndvfe5N+LeFwZRVQDV
bokkqrIyPVD9b6wYHF5ZC8HIlY3mnZOriQCdGRGIBKzxRyvSaJ8qjPWKons7cdYy5tMdHQRYU091
2AWsFfKutNHkUaQhlK/VvxAU05BksNrjMnJRRus0a1pl9Od499KnK/7izZES+zC3V3NHtXCpZ9YN
atUROpxytN5kdbsHXBDcUgDA3k/xOk9UwV9ZKj319vZU/kOuJagN+yBv3CS4zonGKl/JIXpbhxwg
M/7/uM712tP//nn6YdbX3AJDWZNb/Fh1bDukzNqJkON9Kx8GfpQNlsGrV86Puc3T/YQWYKgC8iOZ
RvIuMRTeoCknMISHXhI1hSJpbRpqE9Qj/CYC4ZPIGhmQkdzLFSl8QhNSgOardpW4SfZ2l64lcD6r
2uTyBpoYAdTvEnONpIa5T5rCAnQb93wR4ZEHiQmMPbq/kx+5HOkGdSPEzdt7TTglO2T5tFv8QKKz
2+fuZqoE5MLebbpyQP8OnTktW+wlmHfM5bSo5peBWfWO5tMsmmDg6+PjmwJaFDWfHONQuEebSW2T
FhP6Ocb6CKxEc5wNqz7+bUgOCpFgtbbbGa21/3ssrZQn0TfHBiNaaz/UGtfWdGYCtLKclcpW5xrE
/969/z0OcqAaUMFIZrp58Ikbi4YMMF6tTACYfefMInsbD9EHHq0c0II85KBtK6KT4UT1M3qNV6ZZ
AOM8mRwA5vSBK3NY9NleYi+9pqHVoPUeHEkaAMxz9cwMJOGRBQLhqArGG/2yxox3mrvUiR8iNCs9
45DhZ2viPQYKF3YBvbdtVTv3XWhDO/U6RHPIbohAaLLVOm/xRiAru6S2aR1J7ncGTYoleX8gBeBQ
afx2iQYW7CZhvkMSwFNqZ8fZfZtAs+jg8nyZSiOaP1lZGjiA0vi12+TIdfZyWxkJv9RotAr6Gnky
07IgqadsoWaKdV3Z3RJCDokFVmBmK/c1k7/6yDL2SA3zC0hN93oa6yejF26yrp4lesUuQrlkL7ST
YU83gjtessYtVO4zjf2zRJpo1gI63azWdM3rh8kjcH2ngMXUwLAfyJ4LT6wbSHxsl6WuH4bc9AFT
J18+yHW56tnwMmdXpiwCYQI2dlztJ91EG24A9UffloYt/epqNOQM3C3tFykcmG9EgrR+ibkucXVc
bddloPaTrmb8TjVoYDwhhfaMhkrtUVTS2la9Wd+Ios0fweT3nQH4+OP3gCmB4EUbIS1DVEBSR58M
B5EXkQHqsc19uyk+Dk01pGDyUvB1SN5Pcysb8HQBjPV67C1+KjLggabQfQG+1Qj3kQG6dDTxgOWr
rTWJNE1qnpDb5SeK7ibhZy0fD5X4J68scx+D4umATlL8VzUadCrRGVpBRF5ZXY6iElJC5JUqhM7o
0HZoklo8n8d2IvjeHn5A0sxGX7SKo+VojCRSj1ZoiM3LCHTtUTYUaIPGgc9GrN1MDRL2M54j68GC
mvw/eW4WB6CBa6Q+k6I4dEBErTMnNNY0qXNzL0j6PsG7Velo5glSvehaHyU6AJUSuxqCNUqevTiE
iC1krxavpQ/tZYY0wAkNeM/YdVYvfZHOK6NKwue+BxzJGCr5HDaJtfJEVz6HDmQHqyryoKLQaSvN
Qs9uz9HRhLKBtzegxbz0aZtpGi5Dg6geQEPzYXj1Ul/d/+ncPI+StTNiSy5U9yfvAY/hbWLgXcFz
TrZiO0H5DCh2iZrhYYyagGwTIJezv7jVlGKojKBVK5ho6Ao8g7WB22r1DehT3CBD2+5XlqVPHVoM
LvrQsPNYNPmK7GUxmH6hA0buKVAv2p/xama8hHMj9vgDdFAqKbKv6G7rVl3khbfAAs73tSYuZI9Y
0Wzy0LSQGMNFkk5sehNwIgGezefklcfp9HOcI8gV4LZ2GWox30D9pLnRzSK6x3YQGHq7tH8mr0yA
/4QiQW8mL3YKWpi3N2vwTaLzCZqOPigscvRA5cgataqHj4xoNcgDKZ38BDSecy4bTVtrkYWn2ftZ
VCJVSrbk/ezqXc7SqTr1Jcixksi+xHh73eG7yG/pgCZ289ZKQ6g2Qjlw9clBQ5mGl7ou3B3FXiPA
845MmAXM6ZBH9yD3Kx+MNk+DUAfsv+rQOJZqdb22Bif/IaZ0PZtyeo2gLhbMbfYxolMlkv8aQTxR
eZqsiySGmmikoeGjBNXmFuw2BX5Fmh6fQ7Xh6GLP8S1Iya8XyfCYNieO2oaQP4zQ36Al1sEDZ2jv
e8pBXi938aPJ25PU6hZNIWpP82GaWhs14OnQtSehpHbZgIQvb7z6XgKYuBtdjW2mudaekMFaIjia
flaFBPGQnaIlqkR92FB86xCB/obSs3EAs664B4+ivAX3+Q0v8bHXeiWrjSXZ6FMsHbiefwOFnXGg
UdMnM3oqhxvwuXd32Fyuh7lFWTKEmBsJ5YoOebiKIzsyd0J+cVjpUws06FGxHYacik9dzi5zjJVr
2/oJDYrrPDYG7SEJpQzAul/Z6JQBLS4dYlvX95qlDsCaF7iL4BTYWpOhpaD/XuDeiEqB8lC46mn/
T6dlBBHIFu2w6Htt5HRJ1P0aZF8Waji5hW09GhfKX3Moys1V0nMG7hbqfg20AqVzQ/bPqp8UUqZ8
OuQyNlczWDh8CiTHdSk6i7Jum74v9Sksc8+aZxRdsgXlCkt9UVi+EHZ5Z9U5Nppmlm5bJnK/Ywl2
mnqOxvleh86o2X4f68LbsEGfIUXgQIFayVaTTXjDvJ60qbsswtUq7m82Xc1Fhx9aU6/zaEreduO6
l5PhU+HxShC9lC0/1DFjqBdtwnH8QlXLxb1wR/95vpQ3TQ5JuoVzuq96ezNU/Rc38UF+ubLYlJ9G
OQxxkGlo9XTKP4aZ6jIuR2To8kFsafQeKtR9jG5m73ZakUZkp4j3eLKbMevO7/F0SQr1Xu0GBEy1
Yq2mQ1WHdtAN7by62uhM8WeeWOWBxpZiLBe8hOjXf5sn3BFNQRQ5Zk10msbMCaom+xhzXVGAeG2L
atRPKB/Y+6axbpe/Bw3BeoW2aPwBrv8iVNmWMDK5pYP7+fvUZUieTzZkfL+FUdusDDbqQSdwZyN2
gbrjPwGoH84RoMXAsBor4iDooqY4miZ4QimKJjnRAPYFRWX+5yTRZae3UomRGFD6Nku0u9WZhIYU
5JlXWW1PJxpHkMfZDBKlRLJpKuZjILquA9ytnGU2uZETNlBZRP4N2GsO4qH0l4nK204rJb+jwywG
x3fGLgquthbtdSgh6tGqKHUT22JItY9KOIwOyFaDb7VFzrucQjA4KuGw2M44xKhfKeCDuR+MDehs
izXZrmsgJwfcU+c4yxrksEvDO7EIr5rqUv379YACyjfzbI6fHXjn+IHS67C7Lt54+BnUZo8vn8du
wKAEShgl2gpSw/bCWYU+a8c8dyUEXqEt2V5UAJkogA6p89FEoWoiwMrWMvH3ta7L/76WrMSLl6TG
3mXxyrGtN4nJ1KigeG+E/ZuujahAisRmz9z1StJmGArvbihilaOClswYQV811BG9jJG4Qi2+NN6i
HbTj3FXYynyOvl6PZuhqfbJJc/LuJqxPo742npMifp6yxLlMI173mozHOxpS6443Owd0oXUn6uEp
Ui+6pMaBBhQUg5kevYzmY2KKt0YfRIfbbABqqrXQDLbuIZ3nGx1+OTSD5qID+e1S16XUpRwkcSG7
jQ9jiCq+hC36/NQaOjqvjiMuU3iqsqWH5SbSY4AsgNO/i4vhtp1zeSATHWqwOm0his1A5ogwZB4h
HJYiTrd6ecg0p9k3k5k6UBKG7PYNbSUyesTRKR3A4Rj6wjCMFW1TyEbbEjq72q4zPtloARNVv5Xu
Vn0QowEUkCHwhX0gDUOzqLNr9RxKDIpODO2ub4RhlWwDy2KgyBwgLrjR0D+5aVWBdM7qYoM2g2zT
qGrq1Ssj9mMygKBBSS9Zm9ChCD7B5GlI3holx8V7hckTnB5V2niZ+8mxLKW82YxvMrQNkd1CFxE0
jZ7mGkxdoQFGf3cwrKewZ68QZCrP5OwFW4Ekjz02RevdSxZvyRwXEOLjI/pwJ5bYT1Old7tSrzOf
vFbUaUHkpaijqQuE0D5eLrAsOTmfLoBi4ocLJG7nbkBlCtQr2lzE0YqzNYZIu9CwsADokwZb59mw
B4Gne+xDmfidlSTfGzRyzAz8pxCCMzcjq2yQWlTZl0lrLxQAAKUDsouIn68zIQ8Yf28MbIK90HzJ
58LaQNwFXysLrPX5VIAfJsHXblBgl+uBbCWEV0BvW26vdi9px00DoCTyXBAH+zSVhhqBKdVc9OlC
L+p9YXmfJvgyWX3U1qte6VPQwa56JKrotE0BwRLqcHWTTc5R7M8jEkHk+LzEsk7dolCMLLTPWWsf
r4exH7r9UAO69G6PgEY68glEe/6/p2g5HObuQ0wlkmmbCe/7EE3VLbiS2anVNjQANXSMFgy8ji/2
ptiSnSx0JtScMevYCe82V3MEQUlw2qHI+tuiH9a72n9bNIIg1lB2ieusGTqn1J6CNiBW6Nrbacpe
ly0KFU7U4dP+A43CLxD9Ap5WOYEvY5sknZAt/j3WUas1cfK67IDIu+xnhmb0AXByDykvGqR0yvah
y9HAp2szmlGKxgGPcOM8Shud6SCs+QcSdu4XA/dP5PCM8DinbXtgHEBI6BfxB/zNx1WsCf2nJs6k
86XmWA17mxMaWnjsogTS3FklA2OUa1lU2BUjo/0qcH9eDSBxObfdADoPPcLuKy7m184B9wP4IuU6
78Dl6Iyy8lFRSc+AHk8725XaljlddXENr8HOB31Y3APdsiIPk8l4Nw0de/k0yRCtBrZVs7qIFrwH
rmTOzhw9WUB1Ai+Q6A9qnU1mlfwpa6fbXLr5j4xn6KTE29s9+DVb9JgiItZ0/tSOwy3lz/4W8b7G
f4xAE5u7LtEF7Lt99gW8FMUdAR36QEd168mSXYsGsPiRABVVrNv7CRxbC8yhqDmgnlDD2PAJ7FU9
+Ha3NS+HdVWZUNtWSIi0TJZFab7waVEJtCQtShgKNHY6y6K9IfsghWgJoMV4TdGd8S7Sm/IIbQPs
QCBOtgxJpJ54Yw2YkDsBw4p63SG7MrWpXh5pifd1yARBz7WTagb+zKDvtwF6ROMVSD6i42yz7Nwp
Ib0+jssffQzElPC8VznroZ9jo7VEWEIfVjFAOh6Qdhu7S9FA9Z5PBR1Ad67q3IADMnKS8qdXowUe
bMhcati60GwUbZoVA+eDeiBHtl9NM9JrsijORQ0uUdI175t0AqDqT0dra9hLKEeEjNoyIxs8fIuV
I0pr88g4eIhPE1JVRdXp3cNbfmfkTrGZUKAmvTs/HKT+TWTPUAoFB9EQ6+vEk/OtAXzTEQ3soAh7
CyiHJGhzDXg+LXW3UvQbSxfOwZah5fhIl2SbEkSKQBlBY57cicacQ4J/D+iHoFeZo/VulzM0sdO/
DDDrgAP9/9xPYPq42sGNE5h5Fj//Jd5WdpZ4FZCNHbjIKtB75FmLX6nKSdJYd6N2hbKxBUE75C68
2phWpl0ISMY2/LlD5aUVSEIiOXAbt329IpZN6WagtNLAd0hD0zb/+6TGMAHOK+UJSaoK9LfqoIGn
EvBC6GeI+V+bcqSQKYMizAjYk24HEuzGteE2x7ST8hKrQzlZQVdXYHdXIzoA8G8mHV46lcUrev3c
o1ZMI1A6go8DyD5IIkeHqymd2uIwDvpXMtHB7r1q5+pMLDO7pI13ZWv9gkRPfwD3J2SM+ikbIA5a
9WsQoVuoMY018u3KSB6KpLMlnMZmVPwqc10HXiabjtgyGUEzD+OKsJbGiO4bvJfDQ2OKoTM6gCUN
vAXZ8WoGfW/ar+q+f5vQdpDYbmb9nDEHUkaa8BzckzWGv1zfhoFsItdPMy4fuyFGHtXyLkwHliue
arCH2oZ2IOc86joaKiG0Tl4X9E83EK0O1+R18ag52dL5hs5i+WiBC/oBcgBV27b9umq1czOCW4wi
Kwvd2Y0s9R2tw1r8dDprlAF5WdePewP9rmDDxCcCjiO9S1m9p2UpAkhIEPZpzT2NkhJElNhyNkda
DTmrHiT2jQSNlg29URN6eJYxYBs2x+xLiGZWFDwS0ERBifRmxBd5x0Gje0JXNm7NbVQ/NiDHWOkj
lNkq/NFCJHwiyAV1vh6l000flQBcqJwqttPGOkniBqx4GBasivkKaIbshIcS+FpqE802mun4qUiN
dR4WvwXGDkQAwqbY6GUDFWAL1TdNleDC2ZoA9x7X3jCJWzKR0+5AYKN75rihCHLYPYicaD7ZrosY
Vg+MbtHfkl3vtBGSNNDMQr++cWz7pryp4/ASzpoJ6i+itIoKBiIrAxypc5j+KPAsB7mK8sSdh1No
wWQbG9rBKzKCuxnhdLqEgrqyDPoeZSnIU/ue9xxXQp6vKQCpmWgLCBPthhIH5Eg6c4IQdtf6uMHy
O3LkrEPNuzKeQZCR752qKnHj89jWLHrvthbQNSisBIIK4Tyv9dZJn8XoVitnLsJvjdvcjiMS8qtp
fq2x4cNftRLoIBmaX5lZPFljVr72Gv5r0b8sv2A/UPhxmXeXfqiQEDAt4+TG03wjI6ffN7o3QpWX
/XHlajI/XtlSV9bi+raWFfIsVf6Kov3HKw999pTWhb5OS3OA9He5AYkZ2LhnU9ualdS+8RHfc6/P
2APoQNwAFP/eET3/wx51dIgKjql+l4HQbO10Tf1idf2zAm1j/j+gNkKlc86+aYamP0eDk/kMP/q7
KA+1Lfq3032Spd1pEukcWN5cPTpxCMLo2DS+Q0jj7WMY+BhaGEXfe44k4KePIWfvj4+RmG7128do
8WJz4nhPXvcTfs/NCPkKFCGKR1DBVhcucFtRI9PTcQCWr3RkeUsmvG11vtfxfktDmh7PwCrRUPBp
mY6+bqdbq6loDECPOUiRndlM/IHH1kNYGcUFWy0AE4T1AD0B62GIVBIGIkgHsrVRpFC/iusKJMcP
QBgVFzt8mw5JMNQTEwvZBLPXj70w3w6dOssAf7e1AehSNbKTYUZuJedInCoPyHmg2mPoOx0slT4J
NpgGsgsogcxHsMFCU0//QWaoi0IqRkWRTg1FlbOUx7rRL3hvCddJXYMPU45mexwUgwodmBgGvB+D
DDoB/ePu6oA0AqL192g5tUElwhvIdfZrjvzZjop3eQbuKzBMuCBDBc6avOC89nZU+CvYDDleF/Sy
dhgGC3BgHuN4FYaju60So+U+6b0byghNBXdLwu4kFk9n5GVgcVsJ5W0EsDP9KKC6DpKw8xzzR0Ys
tWokbf2RKGzJp0ZXn4rU3yN/nweB4SWy5i1HIxlgYeFoySAT4FCiV8DlbZCMU1JDJ0S9LFKpnA5L
tCk4unxRmr8ePKnJQNZ4+x1j+yY1NQ6QQiJfAezy69zLnmXS1mj1g524abPEA5NFky92VyqGMTeU
r8p+jTeY+QuvbyPuYci9TIqxnQ4iY+gWGfsE6TbYrt5IxRWOmAF2oN1imRfxbWTgwSXEiE4L6Uwv
nhdG/sQLtqfqjlPdzbPsnj9FjU6qaov7HDv4i4b/tJ7bKFy4iWP6bhmjwKmEWUfeTZdG4r+UyhoD
w56NymsT15xLbur8ASw7gYbnDTRTrP6o5divkVINyw28zrEYTURKxwayLyWg6XF3IK/Irb0EbcV9
FMUmrUHmAdKix7jAGrQkRx4MeKSsWBVxlUHBqo8fatk0oN8BUKnhSfxQgbgfZC3uep7APrtu+ABN
wzB0No1pv3kzbKtpKpn+Nl9FkNNBg11gQZPGa9etI2r1T+kWAnOnMpsj/indwlmuW3F7JO+sKuPk
RXUcwTH4za9e+jXRMHbYx7l/C6bfGu5q2XE8lIkzrUvb0x61SP5xJif2Zhvfzz7FaSm03KeunbZd
mfFDPLkg3VFfWuAg7mU9yQdrEPxQ9zKHqiG+nC3ovjl2Lx/s9GUO/40fU3CBzkM12npQ2w4SRCAx
OcxdzA6SCduHJDxfke3q+NsQuQTWrGje1c3L2fZFDIXsTw5DrZ/jiesLl0PiSzPiMx2KKn9E/6oD
xOO/JjoDr5u3Bqd8HlSkl0nGOu1Am2K7oED7PTqJAXbP7e9XM5dRcr1C4VRvV3AsYLcUa5y3ZlGc
BzTjGmxrxUM0FjtNA8smupfSVVNM6UZA5RNaci7biVlvbnVV6dXiwjvoPSAGqtKLJ2133yHnBJmF
BrqtKoIcRWfuDPSQLZPQXtz7HcTNpDGHt5AjFSst9+qvokY50mJFfCjCoX6GHtlibyVUiiBIZAZN
1jZfa7yrGkZV3fMyBFtRIYE0VvZBTUcHVHSd3kBy9SGy+yeIXFQ+tPeyh1FHuoXOyDYqm1Q2Ovt/
E6dVSC+UOqjLpyk21h6fQbev7mjWdh6keDFZLA9SB2aZrFleGOtpxB2ljjn0K4J+Bgm2BxEeDQR5
m7ZLjS0JXcwOv7WMSr/Piim7Szr2k8wU5Sauvi1NU76oKN1ztrwAHqbSzAe8a5YHw8JNAPV464Fs
VRz7E5ocL9zi1kMKoWbfAep6SxE0wZRIdyoB2AeyqQmDDfbWJQ/gsigBiC8LwNodPwMu3e7CoWVB
rFJfDuyWsD7aK2yLXlX83+zjnEN9tglX8RT3t1k5upuMDVVQlXHxBTSG/Aa6lN46DkXxZYxbNC07
kbPSPAzTOURSQukcUbDBweczFOMtObM6ne8zkJBFeHUaobPlF1HFHlk/JpfREePNkNmujjScLfY1
Hpb5ajSicGfyrWF13fCTHFoFuqtDwSaxX8Ih2we9GYhQAT3VgIVlrqdbM6n6Z+Hbkzk+61onIDg1
5SsaRnWvGCY1yMAqL1RJa4groJWFhsUEBbPIGh9QmfYubm+fyIy/LhiKIoDc66zFki5U0AoIwdyQ
1zHka2hKscly7O+uj1tkR3K5SpAhgRbAh8cwPW2vD99wClRT74cA8sWkwALnDJmX5VlNExly0AnI
kI4m2N2xhzTGzaCqbEU/iftkDjeij6MzmXrdhd5x3P4kH5muk6623yeJaW4ORj/+pPj/20lJD7QY
2B7w0frORZ7Umc5eGgHqUXcjb77LNjpoKd42H8pQVI9lFv5jqLeuxmmTlYuXyRPoBPkytH8fkvca
jIxVd7oOxwwdZ0YeNb6n7UJTdRZP3J3vMIqoz3j464g7Zbkac7u5BySEra0iZheXGXIDWen2CCK4
YT92EMvxHLc7I7/MfQ2AiS9zAyENWTXtd7eJd50BvO2qApwb/AQQCi34dyjvxC82c9g6Q7ltWXLQ
FO2jU74tOc4ALPWj9bYkWsqPEb67iejGF61iA6gZcSbRg7eCzsH4Una4Jp2NyvbXuIrPoIn1QFi6
nkQRb0gbLERa5WQ7oLhoQJwc0LDtWwiFQ5GTlMJIM6wumHN6t5O0mI0EBh7GWYp3wZNbQjZ4hRMz
xPNnBamO5eSj67/E6AD87Ic54Zuo570fz064SzxPvjiQs+7Hqn7qjCo95WCIXk3Q9XihsARKjztw
BENn03RWNRu8mzRj4TZGs6KPxmQzSMYa/9d1Pvc+r3LoftBYCrMHrYhpBhNEhaALas8B150tsEw/
Q0tGO+KtB+hKnOns3X41kX22jCWeKO7JZCnAyAQ7nqrRjuxkIuf/av+0Pr7jHz7P7+vT5/QI0fG+
9sisjYeuto2h2Sa+kP8eBhDZStaf+zID73szuihdlOn3ljthFgDbjvxP24NkRE1YYvicQugldaAK
k+Iu/edSV8v7csv0FJS+9lRAIVypIZiVpb5FXb32DDffkI20E3own96Oub7iAwMvNh6l3IyMHUqj
+oIbG93cXFmd258csMx/SRr+9gBO67ewBUamwjxR9Sewhthfsn/DZjH9sdrvYTS9CiP8F9v49vMZ
G2MoMJ1FbUGTnjfOJekS8wK054j+YXzRK/2YCzBbUGRncnFj29wFVyLDpkTFt3MCqsO4BdctxUjN
sldtBzQdQ41liVFXAPuy9eEKur+E52M4H0EbcUfRtOzk4b7Fl+KQ3k37yQFqxQy14iaHDuaTXqMk
ETphdKIhqP62bSGSBw2KdA+F5L5UPa5Zzhm6nrpqRcN5NvgNyJj1xZtPMYAwU1nekJeWjCG4caKh
WlLm4OSjJUvQ6+R9JE5WFIIWRfOQrIjXjPIm6tC1BWDikIM7Ui6lj+oZmnhJtKGhkcXjgenQLBqa
uHyMUDd6MPMllUIBbQPK5+v0rmv0tef0gSE4VAqj1LtMDVrVmFILrccBtBOOANC4H8D+8GfE6IpD
O+FR/ykCyCmkxVXJ4y9rONi/+1PCoQ+Pd5aCBUDiIKVicxPHWdHuD6m2ISL9xbb4QaoPkv2mBQus
VWrG1mpMVCUYWE1RB2uODg1RMlmGhLAhTE08Wovpiql5n0RoHYp6N9GIQt8nMrQjHOMIrdQpq859
nh0gP+g8ABrsPDiMPaGNqz2BJNaBZHnjBshvTwE5haN5J4mUlVBOMpVlfls5OQMrLWZniZUGaKlv
NzTd1TsDO9H2+zJbTYKUxhbw/uSOTLo74KUKxM9b+gTT4PaHGHrAK/LSGgw1uFJnw4VMY62hg2h0
shv6CFDXbvYWs3UAQP79RCD9geqXdk8WoRdQfZq/h2ky7CgB14Egdzs3fb0k8MaEi1s8aC/kpC8Z
qrEQfU/jC33B4kyg7eP36V1R135sM9A3l5m7S/AcAHbX3QmvKR4tlpaPBd6T+JRN56jh+I5bzFxb
LO5uyAmE9HzDQZSwpgnv03G/KkDiKp3Atav0lvMHAk0wPIR8QHpnsO+A7z5rUFRuxyn5Dhrcb3YP
fR8QjXi7IoYao5Pnxismkp8mylpzfSsFaKb0NT1lO0tB8A2tkTcoixsKetFdUBe2VmHd5hsXrAUj
ZJBe+izhYDvNUcHIlZKUknJRdiBr2Qf77/GoGZ6Y18b9Dq3LEyCsGZAKKvP3KQdYO0m95gkKGlfH
h2RhS5lAZwSrZpngHj4MFbg0xvACFa/wYhuosuD12NsOkLG9gCMAOX8brV+j6x0pgoWpcTf132Zp
Wek692Jb0Yf/Cp3RTteWYgdu1ZIUS2vQklbTQrNPXaEZGJK3PdS7wwFNb2pnh/uSDRm/SOxo2DLd
j8EK+yXBzgOvLX+G0aNisKCg7RXir2GNWo2AzO9hah+zrEZ2uqjWm931orRaP4BRechGACcgTLYV
c5YdoAuWHwpDM7cSKIRzPFaAsVeG+9CHSF03zKq+siT+msRj/atJoXeXOVO84hMg0G1c/eq95qvU
4vJr0ZQppHEy50Ey/JhrLc7PEKh4u0pjTB+vYptJGqAO1oL++LXh+htrDJSmxwMwW8QR88EMbciF
VuZvNpqkKDjcyIDEhucGOXJvDxCJqfYWSjYQ5rHMB7JF3YsYzeF+NPA48CzIDrczuLCu8ZC+AqSx
0/GW2hrtZTk8D2KGaGll3llysvdcvazawG5sjEymKGPP3RnF9glo19+Ni3g8GbmKTANzP3Wu+7PK
9KMOlpPriWMbi8X79+S3mCr15FMimld6R6a3ZXpRlgPE5rtQ35F99NxzzF1gH/L5ax9BduCa3qU0
sLKbDGLnph1tqPNAjk91BKUKSEUYfoI6IyTn0vmWh52+pgDLe8pEY67jEs3qbRfl627Wo82cWOat
BsTtcjA8Fh+9zgyGIkR6ixwUMkJuaV3iR7Yh24D+P1+3kgjCdH13HkbQhQgrmzZV2eHv11QaEpCd
3OOlUb6APdeBRKWl7Xs1ZGzTeJPzXIO85mC5UO+LlXa0UczOuu9A4T87WgkmrPpXLbn2qk7crH47
McCPm3UQBLEMVBdLIzeeGlcIP+478zwa0BbI2qTYo2AARodw9oKaQRUhNcJyndcg34mUPF2pznoX
aG8AeTDWDRT90kk3gv8cQ4F0SFOwncQq+roYncXFt7IUHrZb/EhbzqGK5zumzUeSIctSJu+Uj3aY
5GsZvi1qc/ru+2/zwIcClvvJfG0hy7AC8VH8EPPQ3UgXGJsRNIYnlnpJ0Ded8VRp/beimsJfLAEP
Ht7qfoDuma8mNUlj/04C+HY6oaEnBbOmpj/N07RMgqzqMqmtkNAC3EQLh+yQNJa2zucxXSPnlB2i
cAJJO3lEmMq3U3LNmY4EilXMez6hgFaqtspKQyN4YkB4HVpgydELwaChFV17r5lpva7qLn6VxXh2
LPR6rYbx29C54hdapv6JXct9cnIOHmZ3Ms+Zo2fQferiPf6y9SmTnAWd6ToPLO2ekzDazqp+RIex
kh6wNTH6xmmcc5SLM2vaG1SB+hDz7o7dWO5pJHQozgvpzVuCBFUTdMqHFhm9BSGk4EOgZPm7rbPB
QEGi1BRMcdP7XEId0XoU9x/XA7dXdHIzcQT/BtpTdEfzrxmWwdQfwZIOzI1K0pQmQIGVZYOqTKGj
1YEmhdB2Cq62OfVuDe21wbZ7n7hejV2yrk34G0b+MpzGwj7LsUjRuZt4SBeAOClRB3KAyS5ccauM
tx+i8bbstzIfTtdgy1HE3ln98CEMQu5JMFlFCy7wZxDEeKeuqi2+EsgH7DwePteMhbeyw77FB/x+
Y3PwjC0h6LmaV2kSari7yMIHngiiBtf708TyGmTWAd2YBNlN2Zu3ZS4Kf1TB5AlzVOBWegeAYNot
wZ9ufrR6wbgBskW0pSu2Q1vRI0asRF8mnepEfHh1kXE0UhOoPmAz1BTSwPsQFw9GFfsUaCUG2oN4
7fAdM8fFtqzAZX3TQqbNjFdFXUBuwjDMuySbmxsrEfmu5JY8zxCChEZc2nydIPfoaJH2yx2bG7ti
zqtwimlNkwo7bW7G3ADziNfLM8eSy6RCt090RzBLcfM/rH3ZcqQ8s+0TEcE83NY8u8pju2+Idrub
QSBGIeDpz1Liz/jrv/+zY0fsGwKlUqLKLkDKXLkWYkTuNCgEru0apMPahELfIleVCq6qVKBD2VdL
BK2Cs2VLA7gatbUH10YM+iuUHoCQ8cMPuyYwlzRlBbw5Qj6Lz8F6kcgt9NEgb4x0zh0ww/1dzmR1
Nl0o1Ddm7kJ8BxQoelIPhyLQb9RylYnOwFuS7YSryhPUUJqEOrgWsY1eAn7nhTX/mCXIsnZlCkRS
E8MPkzW3sdHsmQlCwvlSyC3h0wBBs6PZ+iHdhWnaXBqQKqx9XyZruqMKdVvpCX+Akpt5olYdBu2Z
VwK8f+ijQ1Dpcu0CcbFOi+DDhsrVW1ho/nQvoqqWn8vRuiN/uhVBHt+so1hW63kiGTZXC7LFZ5oH
wWHQbwxeiiATKFVKxX9lsOR3I1Pv6nQQ725CsNaTvXEdb2nUhnmsI94/mWm8bQffeM2kASVrXg9b
cmNIoWcGNvb12JmH/zbtaGrlwpWg4aJp81Dyg0WwwFoT1g5Vg+E6d8Z2Qyxk1EwRW//SjFWTKMv0
ugrXc28oEZTQ+e8Ir4WnDppCh4bhW1LTjhEtL1wfhQiqN3UUR2RcApeomnoK7GGjaPqpiZRBcmZl
y6ZmNEj9HJXar2kmZDwuacR/UCtqHOfStfqzN47jU8ub9k6Djhj1xYYVX+ssuFBfD+TitR4scAbg
imDUqG5YYO1CEKw8JdqoAVM0bKgv70zj3gVhII0TjqgfhjZZUl85Rsmjm/8u8cvbyhRYdxHy7kHm
nIGWK+uOriJ3AmzY2qWmXUJLB3xRkwuqaSrLcW7USnlmAgOYGBtqdgYw3JwFF2rRII4F+gIBgu5I
TZrS88XNY+njoGhPsq5m95qK2vIytrdYYHSQu4nLfY/a/Qu5ICkTX6BBsZ8HtHmjb1EIAASFmoQO
Ik+aaZIor7q9BejyAgwTAVLZpbtIqwBo5tK2tYWpOTFEtppgZYsxvJZZEV5RLZntEsgbLXTyqUyU
2fFSXKiXDuQ8HHgQudfJidV4uNT4DUzzsgBMSbrDot08aL4WV5cxUlDYBow7KxRcAUMSRLp5dPDH
+VwL5DIBWpvaX97+fTJka+EhCF62+jYVWbdzUS30EMXOe5yO+U+uB8gceMVTDrq0vzmw2nsKhqKc
HPDi7XblgE2XmiHDZuneA4/MInGhac+NqDx7mWa9mM1mDPPkpaz66tInEXDayiy4jLcMwPENklHW
yzzoo4nVeopI1jgWx+nN2JsB7pEkLlDeB3mkLwcRAvAWdwNUftFRq3crnUHm3btgw5NYfbAiS2Ca
WOewotiGGYcanmMHkHXNmrXTmOlTk2MpmLRR+14gVqWZtv27QRqr9Ib01WkR1MiAz8ZOW2B7iOX3
wShrFNup4SHEbqbho6/XT0h5dOs0w2q/VlgIV+EjmtrG69ITF2p5OtgUxpY1S2MwgO9QvcKXH71R
hHL5yimAmFJDP8cHfs83egAG0wQU1ogFoBC+UzUqmQVaFdwgD8jb++CKwl6g80z9u5CP1B+C221l
WsF4pIGZGthSccvYP1ZZMhw8VVZRtT6/OOqMmpEb4j4Nu5MxQmsbLBzgZ6wKeSI38hi1qNi2AmSx
e4CPxNJ38goZz0GbagPCLC0WiaHLq9H55QXYFw1oVqROXVkW+H2WSpz0nxFWxIIbCAHBYZ7ZP73G
b470chJ1Elwgg7ZtY7zpl7UZdRsw6dWreamnBrgya49kkqDp2+i+BZA0wqNN6vbfw6zcg3hH+2U4
xgnCpeNrA2aBpYd6/zvwZmk7R+jdDuWlQG2qQZ6DusVUr/ZjHxd3Y2jzBRt4fM5UVSpLAI+WkASa
Wp92p3F4s8plfuAWuBRnkhnAQqHrowkP7Ko6P1BHhp/Xushs5PjNEEquQh/OFRjSXsTvUhriJTL7
CBy5YEULqsB6acD/tUkN2W/ICaytH2NMt7JfjJ92lO1kxZObqKz4wcwtAOMzHfRVdZo8ZE1Rn/DE
eaXOMY7LMyiqz7x3s5M1sGwFZVwILKpmIPAGXNApHUItxSNM9Qw9Q48H4U4l1OOuydg5b4DEZTd7
8KpLBvzoou0C/Vtc99qqqEy+pyZDxgLqmPKJGWoLBpztIgYzzLcwrXpgK3R/78V+ekTVqbvEcmgh
WNM8j3kUn3VtCECgCxgAhGTblVb40aFQTeXWKDc9quIz4pXQRItqJMOAwlqByiY+UPPTzVCzASwG
bjQCFYz1Gyo7wLBVFj8CFzF1FTFP9VoCaSX8Sx/w4oSKOHf16YGUBEoAUimXrvIIW1DKkwc0iYof
UfUxB3loUJwDFxE4kvFA0u9bJNPWY4UakL6ojHuU0hv3WRNsakQp78gjT1ILiIOgXyA6BZ5dL3XH
BZ42w56cbQuF2c1QA3OFoTSiVnMiHFmv7UKO+bJ0tU3fOa8mNLX2DHRMi1YxwzhjWB6pCZEa68kR
zUcz6odkk6BUedVXjbsrOQTDaK/u4lvvmkImK9rIUy81abc+O9utDI8I6qQLymq1dguq4JR3m6T2
NYCUc3FobMs/6kBtTdkxFoKSq0eGlQaQnVJn9dAn2wEYoGmmecCfcyJSBFXCFYux7DEzAN3ivGPX
gOGN1o/erQo5TMAQHHvT/z6butSFJIKdy2XUZiJdenHerFKtZZupXUaj4ixPrP3UNkK8fKuCX2iK
InfZdegF9odqMPB20/wZSmxBUtcfsuSYR5KdsNr5OIx+CrDPn+24KMG8Xh/JTiPaMLBAo6oT1Yx1
8RTYfOxCCAZ7qKW0Qs1ckM1RHfj3F0sOUNR6pgGhM4TRkUYF0i5O8ofRGZzHvgFMZkjuRKM5j2Sx
tHEP+ghxbZSps/RqkZbCO5IHR0ZiVTdQQqu12sWKCqWSTQUOKRoaQ0r2gGKsYEFNlMQal//hSp5V
iWsCiEuNLHwgMgeV0mOVH1t1SHoLbTHEOTBDY36kM+oubNGDnNjqwdv4OSYid+onz3Iswefz5yn1
a3VXrSGllWztLGIr0g3f56o6rMTvZGXWujwLAPDPTpaxVaab1rF3i19NyMTJkOLjEKW2OJHN9cGv
59jZkTpH5SHA1oA42qcL9fSooAOlM3jVcu02p6nGzouP+lC9Np+V5TbSDGSiNBUdtBYUlcqLWuRK
A8e4nQZOGa1/5pqn//dcZP+84jyX+c8VaWaTc+uIWmw8PvEwqhgqbwnB6382sd0xn9IWj5W5F8uJ
r03qRUI8zsz6bDuaPPdmE+7xaju0ZgrEDtmmUx8AlX1qGAey0YG7JeqZ1QFlBiApfYlb7CDA29V4
w5MG+L2fai9lWxVv3PJffPwQ3kAFPZ0ATzqd/KtLD3vvGVIZB9XN1cj/YYr/cx9IgKHKC/zda0c4
zqnqXXtBRA95nMWbGjq1EzuE5UHZpSx159LiKz+b/mMymtbL3waFvllP7BD/OahPS+slsuzkJDmK
L0Wu9Vc6tImXQStzOVtGBOKubqIW5CxWoq+6YrPkpbE1EuxRXWkMX4ZmYqmFVRFOU3YGuDr0XgUl
1BVUTO9ahbGxZSGIYMlmI0O5qFuPgxqUl+sONfX70Guy50Ebt7wyAWpVdt1iwWyXUfFh98DYtq+A
r3t2CuwhP+2z/7/tRYX6NcpeTYkvlb0C5SU0mYcpWVaBtvYkgvpxzp9lnVltO8fvl3P+TCKFiShs
4m/mpJiwo9cssvsjmSZ7vCxCVJRRzm3UQnaKrfJxvrTAA2dbVfGwnKepw+7r1NQxGNk0NU2kg8r5
KlxzORqoEGzcEYHBDJCUS1a67lKrmxx1AH14mXrwhBr2qGt5ypWN/GozhIIiECRbmmEaSxN8ziLB
7oOCJjXp5wHL02mm2TTPWSVsi/eNd6RO4MDuUycTpw5l/Ks+97DiVguZaeWBF1852EjNKpMPnuld
kQ2g6lJNWq44PEKuTYbsSDbXB8EBQOF31Dm5qXldpMI3s42bv+dptcH/Oi0NCjQEs1LZMOyjsAyi
aTswWlMnHdrPacMGW4WhxKqqbzVnX7ZY2dF6xo+Ag6AmrWeo6fqdRCESUhNzk3pRy4b7hZ38CLue
DhXE27AffwQttkSRp3cnEIpjjUdtTxnpjA5JyCERy+otDQ3Bso7XhhpC7XmGsADBv9XV93/Yp5m/
XGTIgmTh+VxuEOLo9r0XPZh2p3/3IMQahE7yMxdpt6z71L9A8Lc9gcYD5YRDEfwwqjM5OFAlXhYe
OOWrvizPHDoiK+pwtxY0pt6g7Fyt3Eom5yCO8ks8AnuA1Fby0zUfu9IYf1goSl9Bx5arZXO4RYoY
sYcGwp145w7fc91uFgmzoivnrn2hDmwBUFuhOjSU2E0dpQb+5dBEHUVfHTwjBrWioyBQfSPvySZb
Byi7oRvuK0QGN1akybswi807o9ZvjVrUpkglUUu2WrzRwJgPRWCIPEaeZx4QVdlTUctc6EJNqDs7
B5CfT53kT3Y6DEgtHZzE3f1pV9OCHVo7FEa7++Kv7HQBNmrxEQU5U+cfw1G9i/yxLqePN9fbkBsg
kfw4ltl2ntYEpv6c+nJZaU1/dl0kdHpg8u+6EK9rFJol9w0LAPstoNjQ1wFfGrZRvnhNjTI+WWff
fR8oACn5z4CBPIm74rew+Yqx3IN+6D2SQSl2KVmzLAMr/I3UGWDcGXvrk3fU6FVPthDDOsaj8VTp
vDgayK5uRt/GohLkA4so99uflhkttTHLf4OD+1k4g/0SaD2C+4i8X1xN1/eFjdJ9D3uyW8r9bilb
3fg+2N1eukb2W/fGgxiC6jtAmxDoAvuhJ5pFLLvxQTd5ug3tih0qr2F3th9HKyPo5Hcg6bdDybJf
+hB/E1k6PHeyH7D7NPgpMIR9wp1drL3OK148gXCgcrXacZ94fnys6sRZllEqQIHtNMfEN8aHtjEe
wNPhfIdGM9ScQrs9QT+svAdN2xvZ8WUQlekqeeagrbvVTQwgdeKvtADFdSDAjC5azpNzZcTY7FtW
91Y7azdN+E+AayCTpRzMxh22qKGM16nJ+BXFL/xahCjwQsChRLzeya8GtNf8RZnjE4/ZHZlQw6Uh
My0DK170WrGLtDbdSAX6wL9au5l+liwQNpYHS733po4Q1QJjWFypFbthcc7N+DwPygq89Yc4AYnn
50QcCeMVbqZ0oxFEBAvqj4nJx4uNZpH79U8iexsVH2fJxHBs8wV3FOXbRPw2HcmHDl/aZR+NxwZY
V2H4B0jYLBwXLB5FZl0mzMIIaQwEB9INYRwibjZnFGg8UyeZ3Ng4m1b34d8A4Y40WeQctdp3lkRH
YRf1tyKxjXsTQbPTX+xdxb/aU7P95mTNh38FANCS2Cvwu/kWhKl530eoppoiWTzsmg9+VyRBTp4L
blDCJFCpWg7+hbZuwT0R2lf8YYqnDpJMuxYl3Jt2sIxvIx68kfDiN7zCQJ/SMO00CGe8g0q1D6IM
FCSrkcjpFk+9GtkUCAxFbjmNJAcnRBEYjbSAqLgTKUTHvX9G0jV1DxBFGunEvv6tAfiIHLDSQ+1F
tM6j2r4HQjzd4J8RnCRLwDcM8eqd1Vgl8gKxBbVwoUOP2gK9qmWyn5Au2gylN0aoSYzX4OgyfqY2
KguBmE2fnVGXq8CU5l0hI23bjV17cKt2OCHPDvFxr6juKzzmUZ7X8VcsIx5DBnDvIr4fRQ3GsNIr
laqI/dpoOl/+7bONwvqPzxaV+pfPlmgaRHZV7ReVbsV9ky8bK24PU3GWagI13x6o7KsxtXvUkTT7
UjImF4isgkKOwnV+7VVrKwFjwGR0kbZd+32sLZDG5ti1tt6mh5jZMu5D/NXJ2BQJ3tGRcxqVilev
Dlzo3qaJIHbulf3W6j1+0AAJOUtX9Gc6o4NICzCUha67mjuqKnxLGj1c5LXXb6w0sva+V8b3/qBK
2gZQ/QJ5ckKJZ/lCHoNtmchvWk+o/pFL6LFHhx6PEmtO63+J8U+n5DTCiVIAXpo4G9nH2PaDjW5A
cNfxfNSghNm6UrDixmrahdECGdgBFvToOoBI22z8Rm6hDppTpywRgeuw10iStr20yq2LUMunhv/N
rcedv+WAIkLGyhNPdZ5vUcqNvB7uvI3pxOM2V02ZlcsUuiEvjFf6gZkuZMe1UX/Vnf7XkAb+FYnm
/g5s2qhYV/6WEbjLRnjIXKlpc8G35D+k3se0BeLGuzFHZTuotcGwu/GBGVsiu5jsaWtLzVJP0/20
8VW9qNhIvjQRy0z2aaUjE12hutQn4GqUON3CMDpnHfBAPzmEdsVLonM3KM+4flwR6jTHqEWcJhvN
9oQiE9BL5CCqPkGgMzQ3UYmi8sLr5Yb66aB5yY/ULc1tz02BGhYcEh5156KpCpTyZw4YZHy3X5Ax
KZoPH8sVYlk2DbK/yps6hBf14L+E0gIrkbyF1ro4CxkCTAh9qWVbQKJRMqD5kbrHKVZe7QaMb+3C
R2iyX5CxVj105gMpsy8q7262l4YJ6o+pV1growTQsMfKwMFr/NjQjYZbKD63zMY9R6ex/1BaWQqF
M8TN6YAcVSYR0v2n3YJfiIPXnyxfRlJ7ZIkBzfIlzTWPgZAQQvHqYOaetbb7zM0uoAdrNzq4wC+l
EVpnXTwZCu5FBzLT2RhLa+mmA18nWKl42IOE/mmM8iW5MLINAa+h3xPb63mGOtGfsDuJQdPnC77Q
oEp2CNSBziLmtBxMCi6M2M8Fa7K2Y20Dvqu8HM+G0nkz7MiHTLZT/DOappzb5EPNosgdezn3uIZX
rAwXgpK1RMJI8uTjkCIaWaNeHu2s9ysQDkW/JltGPeTu1F6x6XLtN0UgvwQpWZJA5ScGeXoLNPsJ
e8ev0cw/gps02HeiJy3RnoGCts6mBn5AacUDlOKH9FwNGQf3ktBuKEIzl1Ubm4jxZNECjJH8vY/Y
GiBFDuxHAuEaJ4x/ibR6KyK3/VYPyNtrbqzfY8Hjg3uy0fF/LNgeL60OLDg1qvk9tnbxcsX94HD8
LVI5nKZTzRLawaixpuKsQiWR6qGDK4HMGkCL12M32CYmivZAh/EK4OUNYp31gz+WwQnFgvWS7JoA
+WJRx9UdC63xGjg91i9qQAyuAGSMCudoo7740S8gpyt1/hQVY73owch3osMgtfykq8Nso6aQolk6
mbkpRgDCJW/OjRsVTwFQsPeNHy51s46Ba1nVLs+enL4tnhB5BbyxFPfkGBXZBSgp/45adVq/97wa
pkmgVwda1SzGfajmLNSGFg8iuadmNjrjClgge0vN1i+RHkSAe0PNIQkb7MZqf2Wpi4IrNNkju2Et
qReZeO1QFaC3oF7f7ZJz22KFSr16b9Z3CBncqBNL12RROoO+yzXNGsG2zGoUZNSHFosDhJJyFp7x
2wrPdKbJ8hv4suXONApnXJhV2CEAP4AJ3sixMcyhzKzO6BBBFeAQJjjMzb/5zcNoBLnQsLn5v59q
vuQfU/3xCeZr/OFHHV4jxb4zHsIYIssaVEKKBZ3OBxB/OKvCKvsFhBKy49zhJaCkr4r8nyHUnrt9
NePcpLM/L5C1yEgaHlgO///TxNXnB6Or0CeZjPNVyejWlV0sXNu4jSLB3k19iHkINScXOqUhZZm+
QHmz2mtWUlxbSEM6SAWduGLspEM5OECBaGG5HEzrwybpLGUbDaJG50HdAcBGi2ZTC4Zaic+xNKJI
gZbrPfM820cdtdtjhicRXXXuGECvI13JLtyPsTIXceeuWZkEy+mKnxMjSoXCbXB4S7p2Jjh2yZWR
rqapaHAsXjNPxnfTVJkwynWcaNXkEmjBxQIJ0RYME+LgCl0cpjMv6z7O/mIjl963vQw3NsbRgX+e
zTZXTTPPSh2zrQJL6DK1cceD3i24LzsP3FQxmNSpGTosuBcmJLQlM+9i5VFBXm0Xt063pM7K9oP7
AvGWvJL6eRokBZQCUcSDyBcgolw0/M63rAtoUqr3cnQumquX77bwLrGHEw6LH6bNyUsycDMFerj3
6v6JAOkEQ48UFh2RgMk+m8iD7Hk13qHKfKEP2BBkTnoFgZ59S5PUu+CBtKYWHbQRbM6Z1b53Q8SQ
6WuByCuDqln6bggWAy+PjnVmq/185b62n2csNT5sdNZltvsax0O20Ivce516o61uBA9MCHZzHIfd
wHvtnpp2PJIJ4hDs1gKIfxfiWQbVvD5aklvX3WKQMV3Jiw5t3eyYVcgztfokZbeaFy+Fx8GkoWYm
U9+As8LVzGg/27rCqpd+qrMtuVBHJnIUXRQo4iEbzRlXkBONWput5qtGnrC2rAcD9TxfZGXm3jN6
4LUMHx84LUb/aLvtjYbRVwIuooJSaflldqMCDW86fYT5KzDsKCXYvy6ziYf1tQ+8+DR/MuGFycIA
TSJqUvEHI9/GrcOFprnel29VmSFgpCboqsiFDsEIDpDGaIzpW9GkXhdAdC/PxXK+rN5yf6dVwK3P
37SrO+2g+/Lb/IdDgBS8/yLbz5+u505wV0SvNNf0Pwz6UkVdh7upOZb2AQwbUhXTyL1nQiRBK/L+
R9q0j2aWs8cUko0HT9eB0FV26NlZWtFeRqzDAf70m00LKqO9n5f2kwDRHTnprmksW1evz4nlaCvN
KfKFgADfQ9cbz7Id+FmqllsG4wZYETAnV4HxULt9ffVBetX6zHggU2eA2ivKo+RItr6Lyl2eFPpy
GuCY0UNvbEIhDDBxAqKHdXWX7mlycOKyA6IixoKaNCDAj0Vzjf5Gpm5EKDHru3pLk6PaJD+lFv9F
nfRxtcQ4IoUb3U1Xby0JtFnirmky32PyotvlhfzpEKTpj4J5xolaPZaH29AzO9CJ4AuNWh/dgFRZ
USeZCkhkLuw67A/UZGNp7bwEwTpyoY8gURmnjw9k0DxovATVqO/oA4DWQz9EosdWEnsqmbzoidXd
RtsT13KU76EMgm+Qdh/WUAQcdlGPZiy0FUi3gNFMg+BU1jkU+FBB/Q08hTYocfP2WHYJoGvmbTJ3
UOATVQW+EMRolh87blCo7Sac3ozNZ0h9HDteLr4A9ay0gZi4Yd1r+NhlFL5Q/jrS+ZtoRPFYIsm2
Ew0kfhClDR6VA6W2sQZ8s5vvGoKcb6kDACST9m9mZXdtNpivIm0H6IGa/OZaSbf1K7M/hJXLEKdg
OlgD7f6RDVDG5RDo/KmGQ6PU/p1guJcjGIyfaLgJrQw/jUxHSYKqI098DcwWBkPxWRb3z9CoAJcz
7LObVNXnWeAhjYiA2uTmovae3FAd8THboNzm2ZL0Z0hEB5A8HkDzjfIObZEP77kXA10amC+QHa4A
SjTyXdO37Lnq7JNXGvEb6nmyZQl49EV4pn4ujAGpNWtI3j5HygxiFDSycCPAti1LX2lpigRRxLNn
OuORy6Yz+Rfb3/wi3dDx3CyzL3k2zbWGI5jBdl+yelOOzRkeNGd095Rem3o9ZMnWjlahzOQzR0fO
NEtWNTuy92m24CMSu5eyK8utC/qBFzMvJz4rN/ONNbP8eg8UEsR5s2Lis8JaGva0BYG2GWjPyt9H
nAxVaoApOEMBHmWzlOZaYeeXsRuAB7uK2X9py2UqFmEiwmPAIDsCqAwrLvnoIOFiyBV1IE9YXBJo
CFqrdOxXwFCFx9ktHJx4M0SZt+xtVHNKADWOIu+6x1iafA2Wsn4zNUcQsdlujY9ket2jkMYIAtfs
RJ10kB4Iw1DUdaMWzdYz42M225Afs0WWFm06wVtEvHyTLYgzC/JDJ+kb9YVajZ41uzTI6yU16YAg
L4g5o+ZiVwEAm8qjAYHY0lZSImT7yxyThxrw7zn+dhWrgvZr2YF7Mh7s8kFjxpG4GUKok+4Yaq3W
vbopoNGXqFi0vKsg2v1gy/GoQ/x1jYejd4ybKF62/mifGlZYzzro0ifaOsGLA1goy1UE1Nw3cguz
yj4ZerT1zaJDUb37RndM00C4okLM4tbqentso85f6RFL3kR+Lior+N4x0K6O7Zgc9DzjD2og9des
gIaOCbiQlTB3zzLM4zam+x4h4BPHrXxDtlQuOzuIr8w3DIi5jmAZtYoRIsrsw9eBIouAHCNfGUie
dmDoBfeHra96OrOwVZVc+AgX4GzqVWdW/MNpe6i4+ygTUgeQYopo2wDQu3VaG0lZgSdRi2UE+P29
cRvgOXOrPKTWFV/a9M+I22HVuAi60v8yi7v0BmU5pcF1dQLd+Z6BaxdiivK7Ofb6UrBUQksvkrvW
7bSdjkznnURJ+BJ5ufG16vsTcWgHHOydSSG/61UGOUjUX2gyzR85Su9Ruo2zqC4hG4pH8qOWig/b
3EtnXNebteQ1mIFsPChRopEf6COHbpad3Kr+MX1i9VXcEmRf5JHHYgfFgvQpyMtTUWjBYwrCpwOe
KOoulMN3Zc90vC3MOLYPrgeqlH/bRyQyFoXRVDs8/vozFvz9eXRcCX1ou9gys0wWld5DhIB6vDgZ
F23lxNtCDtA106CD4AcqqKWas81j2bADtq2+derQgFgf2QvYqEkds61ovGZThWa3JJQb4d2wB755
thvuCd822zUvHbc6sMOLjGhaZ2WrwKpvyK01ay7w9Ig0w7zjzNHWiTqL3OHjjGx/6wWwFPQ5wEpu
U/x6Dj5SB5tm9MqnuubvFqKM70nVbBCIk9+NPGQr4KeGi/B9RPaMotnwzHOXJh+1RejnxsknRgQK
FFPbQUQO65zoQCY6eCqKTGdIU0DLtRwhRAvw6ib1BKqVVcEdgbjIBgIA6N9Y7hmBnOISqMcvF+ar
Obb6LrUdPJJLrWd7W9fwlqgYNNC7JrIhpmOk7yHuCt90nR9lEKcrw3HyS8B0/xiPRbPuBReo9Ua9
ONQ83+0m/z0UXfvox0m7DcMi30e5A6U0NRl5jBYU15PG+YHQfroKvZGvPN0fdqAQJIw6HQLOq3Xo
OeaamhLFe/fuh4NtOVs3zwEXH9qHkYco7WdJvkdOAwWGUHi4QRnkw1Z5Zy1M9zx213/TrAgtvGpV
56hS8R6P9RUgi1J7QHQNfwWZROWKav8ZUlc75HpNvMKg8gQixfoWIxgz2ahJHUC3tztrqXkgQOjs
znxCGXh3sM1ScVP7CB/WkIaYmy4IFPF3tc6pFQEh7bvBkimGcUi1PrtNHT14TpuduoGFS2L0dv+x
i8LKToWl5JkQgV+DyzeDKGG5wG1rvIFvQwDzb2ZXT7gDuF7wj8icpHvQ/RqEQ+pRO8Qfvl0MRmPL
FPF9bIC8WoRIZGFvOH63dSjz9GJ4gVzMh52AGODInOzkP/I0XEfaiBqDtmU7WybxBkkO5PX8Ec9F
5MrBboOiEJZlO4Pl7TfyiNvE3qYQ51tgsZUvJ+r5VtP77V/bRDyPfBmqZBw/2JkuqOFit4H6Gf1J
Rf21Sb2I+Ms9/f2rRP5H7x9jZ+dOTVX5mtiO0XiQA5KukEKvjj0iABteG9YDByQMMsd8fC/Cu7KX
4S9rrH5bju8/iczAzjLqwxNQ4PU0RuSltuYDKpXoftMHu96mWlwg9qTWQEIteKQ6ZMFoLXX9x1wz
PddVlyCT2OcVxH1sVF5LN28gUDyIj0rs2Q+aDFibd/mTrTc6fqeyBjdNbm0yB+DihFXlGUXwfA3Y
U/Vce8ZPKm3U3J94bLH3eYyejPFKC51X4eKfSVVrQBhXm7kZNH21gTxyvMm8KDo5A0qvnP6F0O9F
0UGaLg6Hi2/78mQKbGSSKjR+NGxysPoHvTcWyBZUQIjgliiwwkRY2C5PJEOTq6ajmtRrdajtpF7s
Fc0n6v3bWObGyFzkHASqGr9gmYB1JQRozar3j5XQsdRUdlm7IAwY2tdK+IX1WzDPv4ce7QoMt1F+
iyNVwCCSE5i6HfsnRw3xCrQa9p1WQvVv0Dz2FGVFvYaS1HhGyVd2cEvmbseysK5WWjrLznHj187k
93lW2L9R2A98YyDe4+qf4V4sAN/omAkif7wrwI8QIBQT5Cen7UKgB/pnuv3Jbtrc3XplPakPBYOZ
X1HbfeQcwkizIFFexu3WETHIcEcIEs0dRmlD8EO7gsEGTFQlUPsIriwqJ5FHarZD8dGk0kO8Hb72
Dv9uUm+qozzsv44tRmB0Kp6vQG17chqP7wO1wAIaEYpsfpXHZ2rTQbmExcj3KfOSk4HFJ/EZpEL+
Cp0ivrqyt+/1kV2IDMHi0toCNppuyGvIx1+o0ouuWNtOXmQ2BwtefQYvtXL9nAv8FZMXb0p3I/zG
WiNCCYBwX+sviQVuONzX4Y3HDfi48fA/o0YGOaiwixF0kdZ5BFQc4oiNdd8WTbssDN5/SwPrRxd4
7JdZtRiu8lBOVmGrpLN3N4DQah85OgTZItzTUQNuFDkgTdIZyTk0tB+ZFtrTgrJjRn4q0vgHLdNo
g+CjynXhWx070GItsPEbRDF8uSY2L+L1En2YnbUarwrF/EX2thco7VB2W/rL2ZXskOnM8GIIqgUI
e8ctimbyFw/y4tzw4//H3Jktt42lW/pVKvK6kWdvzOg4VRecSVESRU2WbxCSLGOeZzx9f4BcZcuu
cvaJvukMJ4IYCJEgsIf1r+ElcZFBW3ixXYWx313ZCKihGtT+S0g0gCHw3lCtwN1+fGckg/GUJtpj
ysjmEgum9JJRb3rJDCTcGb3yYGtBcKGFwcZTk+I2jsP2ZEYWhJaOZNAezGVZukLs5r1Ka9RHz7M/
v+8Vg/mlQvxxweCIWYupK0RegpDNx84LjOs2Rpcq1/NaUDjm6o+//dc//vu1/9/eW3aCRupl6d/S
JjllQVpXf//DFH/8LX/fvP/y9z90x9Zsw9DxsDAc3EdM02b/6/OZIjhHy//l1/iNkUak3upVVt3W
6ooAguRLmLoe2jSvALp19J3mTK4KKOnPdTQgw20a6wulc8rn6WurrN7nsV7nRxcoVrbRPMLqDKPd
QTUz4itz9JOtPfvKEZeqL/yhCLbvKYNRUH9YR0d85UOE+T7MCCMjXFGNSQgIwZloXniR++O2+eAi
iVeCe/xAPDHs2WlhpEl/qU2LPqzLTUajhyPTP/fGZfMJM/1kZ7SCEbuRmCV8JLt9P2R+73zwfALS
FMTi95deV3+99Kapm9xZhkEN2tQ/Xnrs8TKlqyzztu6CYUcR2IM1Jcd1oivFUxlRNJmGE92IDrqw
9fI0H2GieUKqLaCJ/fujytRVDolv/3CeTkw2G1rfEFasHAyj8p/ioFRXoRZ1lxaRmBdFjk/GQG3q
YcT0mctrfpkOxX8ajvd0qHBJGvHi4Tg/ZrIcrhs/1A66rtLmImmw/uK+dLSfL44uQH25OjrUENMw
jY8Xp7OjwoY6n96+D9LN3ECXn+kPVCiyGxJl2xuk+vdzcxhUqbKZm7x5dToKulZ6M+RkFau+8wwG
3KxNI0lxTaNh8tOKsAbDqD+pTXlpTWNEOsVzGors0VByIoPyjkOHTL+orJOvZOUJov2Ggr1xm01u
+gXettgdRO7FvA3LsGhb5/g/znvnN5RBvzEmX35QM1Jry0BHt6clS8CpcD9aKa79borksXfxzNC6
qFxWLipCv74lu964/elYXZ4qU93bJHf8NLSfE+bUxnAO0845fm5sPdRJHaAHw19xlHrwVnZOcldP
C5DCvDRCDMBYSQKzXbRIDw+Jk6d3aiPLjSLHbD3vnd/ddfH7uzPMe6/f8UY9V8Va1evoB3P5tram
VlnWm3lHoQr/L+4I3flwRxhC2JJ/BonZFjJkS5sepx9aKloWdcBKxrs16KKIjxP9VSexV551hkHx
IJ1KfZ4HYbrS9kfPcPsrxXcYoiklUZBhdDmnyr6nxM7hse/xsPPL0snzfFFPaW8BJECyd4qQcJmo
uJjfNO+YV//jtveTeSJyt1Vlw7IZNDveWd0oL4Ruy4v5ld5HWrFIgwG2FYUisdPtcP999y/HvG/Q
y2b7F23Px2Z/upgYQJm6MG1HxYjOMT9ezMgvhYwT4Z6tvhooxSbOQqJfOKmB4kD6TuS6jZ30KRPG
eh7rzkeUpY9Kr9M7HG4xnqWMmNtoj9t8V1FnmNrZcmpdf1ggMrpsG7LcOGDeTMYHoJP0gdO8MV2W
kcTeVRXJjXSiYDGDLfMOkSjfdlCdCUAJsHVX9CZdhnmOl43rxDcmPJffXxXH+uUW03RLGJZUsdwV
uvbTVWFEpXtpHZtnQVzupTYFZmBtEkFhm1JuZ09UzwzDVZ/fBOYYr36wXs4INJjtkudt+OchjLWx
kp+tlV1rgAfXm/WqKkMFL+6kWs5UwMzAnoMoZO/CmBiDobe1mtx6/H5UZcJOswTRjd0EDeVuiClG
oHi7ebWZtnU2CiV/0H7ZNh+XT1DT+8HTcfO2obIZauvKUznZey8sb9RvaYbJFVG9EKcus9jPe4KC
jC23JIZr3vvD0Y5eVQTk6s7Rb9TpFhg+czvlm1Ctxl1qQFSZtousN2kjABVxTWHGj2G/DRnfsBdt
5fS36iQgyREiU7plpjStTfu6gQSluAaWIyLM91LsnTvp7gn3zq+aOsBmfqzdCzuxPsVpU5/nTRld
1yqmhrGZV+cdMkZCJeTz7+8R1fjl0XHI23Ak4QKOoTMLn/b/0A4NjqC7G7Ti7PtyQp3Tx7Aqg5e0
g3To9qY4UfkJoOdBAMZfz3/JccSgvu8+5ZSVNuSm4pJhmcHdx3c6ZSuYwAxHJ1ECNK54sZhdWIJJ
YVc7r9rBuPbzZrxtfQtXES/dBFMiXp4p2SU2sVBNp1VmGPXOtiaXm2k1KTEfLWyj382rCI2+nXJe
JQp5HUA1W9sad/msCApctVoHo1n/IL1GLc7IqCzfhUMAVeM+1pG6vUuvjQQjCZLA5Lv0mrS57NrV
jB+k17nXV+umS5r3PzH/nQFhDrxvNbKeVNVqbkzV8a6jFv1rj4jnSWtUksKFSI4wFKw76RV718/l
E64i9YY21d3Oh4Uh/uc5ta6utuE7tcwg5u2mXj9/P63mjSDA09vn0+ZN5gHF58eq0Ud4o0Q3DkXr
3+G5rsPPAa0rrWo/VFQEkBVYS9wvgi8Mn9JFMhbufdSO6spV+vg6hRu6a7JW3c9nMmoqgN/P1InE
Ozt5jziZnKzW7ZcqoXGA02iT7WkxbzfKelhXhtYspTl+2zbvmI/reZcmhPZ+DjvYEmJVXdseCEqq
N8lnDOAPczJkHdYXRj86T5AYzWVoDT76CeJTrbqUuz4AsJeqpvEJ7OSzHVSHyk3vETNE14Lm8GZg
YkTmBQHXRtbeUefyiLPzsrssGStiAvJ2O6+aRdzsqxbi+LxKCLN2qiqxCRstuwFhl6tMxNZZLbL4
WhTWVg69dZ439YFbr1zVHTfatE3Vi4rkjvfD3S5Or9Q83c9gLaFBuBvG5n4GjPy5QjZtq3sLbnQr
EIQzWLKxbntSUnkTlAagXlbtNbcsvrZq9KyFo43mtXKXTNP1UyG1aqvHlQIfaMSuARXnJg+a7Pzv
zhNH+z7Jiy2ARbsuWiLx0iA/55MaBRokKcmTECVVMkIbqzjlkWLbvDAIDpiPNUdaKTsoqMn3wyc7
y1bjkA33YYRAwy5MSa2FGTujWx2BRkZHOpkbGnG+QljUH7qyLqnAdW0XXVZhViwrKZwb/En9rWbn
AYkz2XCMVNB5KInWralSKDAz335BU7WOE0//6jXORVtTkZnfDh3AudE9P9hCaBo3v28JtZ97S0YN
utAEHYMppaRN+dgQAkMVtdorLYHxEoi1cykvzZIB7KZOjt/IHVZhICLztpbsKL9u78baLAi8wSXf
tHJ5E7Yp44GuSF4z7krIZfrj9yPg8HsUqt1gZ00WK7PPSoPJKvOf1lnPpirNFGA7vyLCkWDcpVdV
yfs4QoN9vGz0Ibpq/Fo9zTsEFZDT7y+D/HlcOl0GQzBumP4zzXmG/UN/YPU9PG9bNFffOO2WMylJ
eeQFyceYeAEDaOqIX+b3hz72tJXea8XPjcH8jjyG5D8//X6Onx2VsnD5+4+sy5/GOZa0pW3zy9k0
HvovM0+UppKgwSC8eh/Qj65V4oTuBZ/BhOMJlMdtJ9oWjiu2/9w89/GlhEr162YP38b3zUJrgs9E
bXw/ugpra2UERYpH03qGORPLCe5VAy+XLF4PfoVxMCWPVRpJ/6x4xbdXBCHoq65B5pF6Ul8N06vv
x6VE5P3FdHyeP3xHQgz6dKbBOhMLzXR0wfrH27kbxj4oRyPaDS5SL2OpEcrSjkRtWww0AZCsczd2
BOpOgpOuiU6Q3sqH70e4ij5SH1L7Ree5pDaqSBmCvifKycdgOqbPQQWa+beGSIpDN+2dV+eFRyF4
MHvv6OuCrKp/vT/tjAidsJQvorv4/T2gTujCx6/Lw2tbuIToqmWhyfr4dZFaJAOVLG/3ruHS8uU7
IgO271yqXkrhEg+VclpEo1fhA872dkjRtGFQvYhMXBy9psWYT1jA1p6qbQe8nH3mC0h3f1j/vn/W
hNnl+938Xx8wrGrGtF6zfCgDz69/Wv3H9i27ek7eqv+e3vWvoz6+5x90V/z77SGXwWtJh/+1/vmo
D+flr3/7dKvn+vnDyjplBDrcNG/lcH6rmrj+JxY3Hfl/u/Nvb/NZUDK+/f2P1wzaxXQ2hh/pH992
TdidnFqaf2F90/m/7ZyuxN//uHzG56kOmuqX97w9VzVIoPanQettWgLUT0gUhX/8rXub9hjmnwZq
FceSFiCMqpo07HhY1v7f/1Ck+JPJN70OiIzFONgEt0E1N+9TxZ+GCl7jqDboibBs+cc/v/03JPL9
Z/v3yOT8vH2/QW1VdQzMpSZgcupetJ9v0KzD8a6PyQ6TXYErcncCFDjraKqZL1Qbj6olgy2Iefj1
hos2KIhfLm7Mooi3WVlF+M2FXx1zazaaTozHi2VDhnBkBJnSX9cEVcER0pcibROIPTasmWc5UNVn
DmvWwWGYYgAtIFA7OUMfKBd5r04EB/859MdoSc+3igpkrnFLbbsx46UMoIQ0MEg3uY+XDwZBlbTN
NYR+Eyh6XLsu8/4MTuMPP+m/gW+1j0/x+0UyxdQNO3RBtOYfn+JYydAo++Gw7DdDKU2oRmheoTUu
06K7Tl1Cj8zwDnO2VWNMESjeBYnyV8RnYpnZyX3ZhBdMmiCJq3SvNjqDtNxXer7rgLKDsTdJUM+3
XGpv0UU9sZMY7MSuewgCojxcCz+nwNw2bnBlj9FrEgd3mV/9xShDTrDOj7cBs3BcjwQVd011uLl+
GmWg1EcyhW3SynPtx8CpcFoTSxGYK2zIsIzEl6YkL7x2X7S03uZ+ctv1r7+/yPJjd2kTLcrNTs8A
ZiKBa3/u4VP+cu97FuNVvz9B299Vrr0zcvP5TcVxrlPtnQYdI5nKZXZ1+fs/rn4cXrz/cccE+Zq+
Pg32T98/lYWaoZMmj8A1N/4oFyK4FONnNUbYR0KoOdwn1Fj8lBwiPLQ8r1yOSrEoRYkx/2ZM/LsE
Vz3bwIDRUjcGObFWnlNTOFvFsMi0aNHI7Bb+zyJa9JmzzjL/8PsvoE234E8/oOFQATV5mBG8GdMP
/MP4yBso3Qhiileiei0lHUs0dFeeHlCLaY1xGQHSGuqwwIRhOwzYpFSvdr5xW7VcpLV9UWHMpuKb
4Lr9inTTxZh5B+81M+wH0W06pTs01XjKLB5szN7SxeBuk1G9DXrjAevJv3ja5C9fZe4umfNPAwVN
tX/qM/HAxac2bojXTc1L1VLu0xqpYmA81p58xmp6pzTiGVXh18rUd7+/jL8+BwxMGEc6lqU7us2Y
++NlVMcqQ07pNSsnjoyFKrQnPxJLmD8hyFq8ceCexJuj5XfbOqX+1RdK+97Rfuhnf6wV6T9BsNyL
fAbGSVSEeRxMZ8bPfvgpR1/pcRxAdNoEMlwwdv9KI72mr8A/YZNZ6lOVaE9KQ3x325knhzomKCdR
Dg1WAAuH8BjHZdwDkTGj0U2wMygQTitHpYDPaJB0WiYGzFStXJdggzyLr6MGBFfV4Ysn8fyLyiFY
KgFnratkp487o/bF0meOsUxL7ujOxwKduBL4WZsOO0Is4LH4T9TpzMJ81R2sxAdMgRV1JIgzbs5e
vqwI1cIhpx+XrbPpGW4tysZYG63+VMOn8fpLaAWPGJXdyTa4yKvwIsnUp3rQd5WmQXHTX2g5/fGq
bu1LBYChMqujbuTXk98vHnuvwtYfgQFfsV6/IxbsMLi31Fcfe7clMNRr0OYWOy32gBSJcm6tr1U+
8UsEN3xqp6da2ZptuXSS7qHgxHnZ18RSak84Bh0hspwLVXtmEn+heM26zJiWQ6YbsQqpCntcxqpP
l5Si4mjIIByMV48UkFTHir3LlOciGndBGd91kl9SL+tza6TgUvUawDBbgMPdFvkXP7ZWMJ1XgxHd
JUlw4Qvn3hcV/ElvHZXGZSuM1z4zT9P/Vag+9bGx8zztKaaKueB5xdN0kXjaI5kBMSp2LpxXvLTj
OcR2ZWFGmM9H09WsSE5TPnVtMi5ac1xmIgsXhgi+2mNgL1R9WHdadFXa1n3YGI9VRHy63lxEVsnn
FLwnbpMvaX1nuvW5jHg2kqKm0/aSBaE7u0zDUxBNJHbAebQLpHzCEK6ZVAlFP+wLEnw9sz3FPimX
hGh/bQ06lF4LF24injJdPhlRYhNbrScLYMGrVFmGCW1Nq47Ycfra85CJN9TuuOz45WJU27NFMKdZ
wVoNfP7o/B2NEI2iplzYiJYRCV+QxEJKrWLvdTu6y3vjseso5ZpX3PCPrhnuq1xszEhOEqV6yc0z
TirT15Bw9ChJ/EWh+hfxUPiY6/OsI1VeKJX/lZb9q93Lp9EUsGVwKsVPqMWMIGvpI1T/q23Q3EMQ
wgtFMCMvbwOCNhe4Adlw2dPrDKO5aKiPURc+et7OaCiDMVvbD17YrlDbEJBMSCOKsmFpeLm/yPrs
6OEBAKNDX3Q6LAi50xMeRHyl82UNC6iuxXM/ca/88WAr17FwV1qV78l+n758TDalSeAT9e47W7yW
lkfsPaE1y1iLMMnxgwVVpme74dNXeQww0riLwSYAyde28KKLVd/iqEPhYNWBACxS/+AMNmzSzL+o
hRIvXM+577w2WA7Wjqf4JsrN1x7nkizI6Ak7se0a9dm068vMV3Z8Evw9mHHiOBQtiBA9aH40rq0k
xJWpSSywsWXo9ytT1p99QRlVKfRntwzURR2Kq1Z7MkzrvlL7NyD+rZZwSXU9w1toEYfaU4sF1ypx
eyI1IvUqc7dmbL3SR5SA4NZ92dmrFJ2IZ5RHELQbYEtJbmdqWPd9pT9nDUa9rbgJXP2piHnQfGuZ
VjoZuNz3oxJcpOUrBvznYuRi9T42BCrjIf0VY391oRvNLg6Q/lqd4IYGK+dz3uq61i6DVYAHaH9l
Vtj4C/PkG2KBvpe6O8z3ZRj6tNmQq4vOLRaZrYO90vqK8pyX2jolcwAx/VEhC29IUISXyiUcoyV5
El+lpyzrMPDA+uJq46rhZ016K69IeBRyZd+o+qVm+8Yijv1y2UGKy1xjnUo+p60skf+0eb3sCBI3
U3tp1MahZ5bB6F1/dcrJkS0usBuWyUts8/VdN0zQpZEeS+kkXExdT5LoT16ruasqLr7UydmonzpV
7jnjtW2hhQk6AgVHxXgUtoPu4c5MmqNqpddFZN/3ARcprNVHw+wvBulv2945SzTzCy3R6wV+w+PC
wN9Kb6VG7vmIwXbmfnKmPsfKnPu04iNpRnMLv3iTar6yBMyjBuyQfxCmGfLqqMUUvD3242RpF4cP
geXcwoMBp+1WduScXDW9llG+mlSeVnP7F8OHqV7+YRRmaYydhSodRzMnkt7H4YNTdI2TQNtbdX58
VzpNgKunTucLPUtXt3g7XI6eeaIE7i+c/jrUSYexIazr4V1Mc+pb2l/VUX4dS2mmCvg0zTFty5I/
jWeGqAnyxCWchQCiJ7QzCz9CneQwtLvCUj5YjFAhllPrOFb6k51jLanibGtTTHHdVFu6I78nFsPX
QqZTtyGpQsUg9LjL/dWoz/wIdDLsYQbKBMTGHAq7INP5aQRrGsC1fqM7K0qf6xJKIfjjWtXCQ63z
uTHFY+aVLqou2CVDctsow6UVecsiUa/JGXqUTcodaDNCC6/00oERHmhrAxpM5oXXYeavLa2l3a0f
DLtd6564JIsLofy4LiObhAp/6XRiXdjJsqzrryZZwG1fnofOe/bM/l7V7nS/GhYk2hxhchwE8jca
FuNphIcUO1ul1d6MnsbIf2pAkxaYhW58rb9qNAq+ubNo7UOtEJLqc71v8Nu5Lt1kRZ9x4ZYw1Zhr
u/nkLmqvEQJdlGr/tRU2TCfio5FkPSl58DlXkwQ4GtOiFMZB71Geal7jdrLdTskNCfZtrS+DadA2
bFqeAafz9gp5HYuqJYLYkRddwT1WFjunzp+plS1lZF7reHnotXNfxcNG6e1l17w6bnyjmsoRG6lj
3t0LXbs285j+xF4k9R2moBs4DF+CKMXROT3rkQH2q182EvmNJ1baeE+bvHOV56pEqIukocjEykqo
GnbmPkEN9FWk6sZ3w6NpKJdCG7462Bqhi9KOTbw0XTphG99ctzTQJ9D5h+1Eaqz6q7CTN1qB0pw6
6Q7IhCBluIAaPW0xMLtCJUjKwjJO8Dx0jD30UyiV6NgGsv+coVioUfNia/mhqEfyyuoTZZ2VGAf0
nZT9ivDo9PVV1RlP0TjeqAnDBVopWcDZ7wbHWrhduzdwoHsf6f+PILX/F7TsAwj3n7C5/x8htQmE
+s+Q2jF4GWjm3tG5GYKbjn+H01TjT6lJmHQqc11TOpK54Tuc5vzJrF2ogtkvHursZc83OE3T/pQm
sDMQnAqlBxbYv9A06QDP2UJzmGqRT0SZ5X8CpmlgQh86AIvPJqWlMWfjrwnD5HwfpuH2lKrrgm0t
ItTjWbf25Dj44nbM1RpxSM9Q9S3KasrujqwPgQYGnFvONQ9rVUDks2deomMkt8G0aO12X/dBt5K9
na/Nxokew9hYDLo0rvo+ux1Mxlyg/lfJlNgjyh5qthcbB1v2hPoY10M0xNdyoh8ludEdO8N+EVqn
3TpZdNTB2zadyN9UDrozYdIvbRE99AZmXKVGatQn4qbspa1iKi9oZ+2E8kBfIwKxC3lntKW8LM3m
KYN2eReqoblMYLFtGRWsszqSO3r0YiUhyJ2UUB51M02PPIPPjmnJQwUJK8t9FSOhcYwvKl3usBQk
EGVwhs3ky7PMHb1eGbjbrZtmRA3ruPU+USzSVkrTWKrE7WwUwqtuRF10N8KQyRIYTWzF2Fu7SB9I
GypJwKkJ1vw0ShoNQzPHz56OfDRViSZpZcyMTzIaRV60Mlyv2jelWe+jpDVX8LY3XqF4D6nTEi/o
IA3A256pUtU1qwjb5k1bmuYp0TtypUt7F5ct1gI2XBPUHOKlTsRayuzzECbFJ52hsbDceIWDWXyR
Vg6Vzzp9jjr3C8HW6SlSWzqqSl0HvXRf4XH4Cw/hxVIbFHnQsrC4jvWIWBO9uIlwmalNxd6klrtL
9d6ABB9RwXJCZU3N31i5WrgdiiQ/U+JPDyjx0PvHuCqNTdytCkmWrYy0Z0JNop2tK2+GSw26yxmL
xopzrvWMTjJo1sRE4n/cusVNh9feJs565mJh+ZYF+XDw0Xxs9MS2p3ZTYUbo43I0kFQXGoq5ABg6
hp3ZPpvevsi8z3ZnjEesPhku1GqyC8kE2Q9B9CjiEutdXw7AYKZ2roQIrxigX6XXNQjVoz1sm3T0
iWI2bhsqwbcJpUbqQvWl0+jtstfVYFXrnrXKS0VbhJFm4L7jmcfJh3IXtu7JxoPoEHZaw9QC04Om
A6HLXDjXam9v/bgh1aWxnVUOrWpXDd5dX/vd3s/FrtMSDMdMl4qqmjQbXVHljtJL+qio5rqECvMZ
s0qmZSulydLTyP9wt8UmGxpz5XcdjtrqBPz1ELxC35InN8nflBT30nGKRegNX2w6z7nN+mcMieo9
gCyMLeWqFb2+dYWnrkpK3uBhZ8Qs1S6Turt1kHrniTg3RYQTG/Fs5FX4hw42xJVFWviV9JuQG0Ve
NZ7+xdSq4Iz6vCOkzbWuequq9lHeFjvEmMUpipUtzpXP7UTuUXUpThl088SHF505d7rWl9sgK6pD
5Imb1irDQ1h57V2alslGGSRh9kyIpJtYO1urq4t5oVlqdZHik71skrFde0FfXzf2g0+wxAkdZH8i
om44wbEtkXUO2UZ0EN/bNLyYF27DK5FkyrLqcbAvW5dJu1kx12wMbYmPxbeSWOCX7WHM+GJiofpR
sDGxZz7mcae7GzXz6gvoiRjisc1wGedrTn+cFV6p61AOHbBXnVdLI8ILKyGBoAwt2BqKnp4ww2OS
HXAphK/foUYC5wLoWuJBq+zmQnLloYodsFNqfA8Tgj6TLhQ+LDG0KrmDWsyqq7fapc4MBH5osiGE
4UvTa8Bdbef4G8sp5bhr0UhouRpf2nUVX86v5LQ6v8IgbBnaTJpnhZhvDXhRhGRLkcaUtTu1jXEU
FS1zsj5Ci4DjUPCcDdqXrEEkrDVmuEWY7V4wd3AvqmG8DXO9upZIoJdBmyRHTRKZ2g8x9RytlGSk
jDE6pgb0AKrnvYfAHtLmA/UN5w4zRiZvvTBfKr3dlFpzb3lauYMPHx1zGTgAV8UVJPd6FY2NcfaQ
xCzNvNaOwuoIWdALRnCm0V6VTdteeV6X7MfRe5jXsGJs4EshqZ1vDqWe1HlGUZMF50Qri3i7jd1m
5W08lt4ya3mrHEV5y7xvvCg1Jtd2Ixaj5LzVkPinZlpogwMhSY8PcZ/al2qNl1yUGTcteWer3tTa
jcCm5mZedK0EJqiBogLGm4sqFQDYvqWckjLlV0WRtWskxg7zNiMgx77vIQxJzSOuqB2SQyes4XaC
03oG1ud5jeTNjAuh5ltdTcZVrjR0UqOqHhKbueHC4glFyHFjUcHAuZFTMtmwNzWGFkvc/gLERYH2
qbDtdRV3+dnhRl0VDTPf3g7x+831r3NleC4KR1jm7eH939kxtiV6n2ndxma6u+RYWGVwnDEmit01
GeotJsbNYF0BVrn7AQLOkITFtz+oj5mxrFrSxZK0ZcZjx1JZZ0JbubpMyYqOrJOHlAKDkzK6cwJ+
XR1o5TFIR6oJvT48a8NCluYWh2DnNC8gF7gnPzshA3ev5y1qfjm0Y3ok5sQ+Fn3bQNnOn7ve6BmE
dHhRF3hMVKeOFEQGC+QggSyou9HXX5uktq4cVWugcHTyRWttH7ZCEL2HnSME5vfQ8c15TzfHnmwR
VE5wnFdjdbgAe117GuHDuOk4t0MYxys7acftvJpxJx/w7EEOnmRYqjXqMUAIctbpLDE/M7GfyIy7
oKn767hVogeH3DFvjIl+n9ZKphFGYaZ3oUxaktE289Y4gWQKTn4WXXiuPc94CTJkWRiaKTdVnCQH
Uui9jaFZ0VMMxxIjEP1FB1tZqrXmXUs1H9ECKiQWTm8tjsL0hpe2FeMqbB0sWIxFWOYIs0JF2dR1
H5/SnC7Cj5T+TqBYXmCZ3T3FqvFpZKz1Zto9iSkTDBUAyVI57HdWi6AR04uz3jnVXW27zj4rG4FJ
1Ng+ExPlibH9nBF2tPHK2tw17tgdAxqFhaf0K90jtUbaeb2XcWSuytzpP1WSFti2Pf0Sn6n6PneG
VT5GaxJWxkNQ9AiP9A7gYH45L5IsSo+lVBg5ePi/piPxk2ZWksItDVgc8/oosWqs+z7Fvl9011mU
hOaii723FLgcYDUr1qabeJ/Gzr6pjWa4SfS2P4+pCRhqKI9l28f7xIHo5ffC+xQaFdfX6tWL0Rbx
gwUim9BfC0c5udyDt2qVWSvHUdoN1jj9rcY872ocohPcxbhYen38BjOY1m4SFCWB026zvOMexfOo
cJ2GmAEWZZC3p6KNxwUhIOFu3qYlBvpTBWNRReivGsDVtYGhzT1P9UJNIu3RVMlb9WysWubVRsaY
RWuVs43VXnsc8/FVmO2/fZMFykz/8MkKIbeanryzUqG86rmLCtHBvHrQ8fTSa39BVCE2Mw2FBgYA
RQwGNzm3+s6APb1Uy02R+u6b1WtHxcMUSYlb63JWRblR/VD7jr2tLUVu4QMbD2QiHiTMx5cor9Il
ympg8wEViwlrG3NvdjhttKbFLx9z79KoLe2A2oiv2nnFfeiQiBrqAdWnaTWrovLK7bJP85rTaSX2
xOFxXgu6qDsTiUwKWof/4igIEQ4kfq7vS9OFhEwyVwLmH0QXjeri1hXJb4v3Y35YR0h3wAOBh5vj
lLi+DwcDp3yZ3mN2gyFKJHJvrQwBSUyJalzrbmlez69wSPqSFGG1LwPfvM6nhcTyjawMB0OSJEpp
o+FeO2qM1KrwHgSUngOyrXQtLQ9ttZ/uut5R7nHdYTvph+uZ3hVV0U4jLW7lF6S1Q/QI9mOJCWVu
FcVzv8OyPn5W6hQ9lKE5OxsTzYco6vfzbmaC8SqignaUOObfpKESLLAILp7LIcH3YEz9k6XX46V0
jFOhuA+ziY2Bt86yRnpxwWM/fIru1RKNdq55R1vrs12fT9HMxEvc9rnhLWqM1F+Bki91mWSPFdHA
G8X18OYtvQ3PMbMDIi22Q5DBp298HkMZpmvUgHBebb3b+NRilvNqiMHnaX4l2uzsuHjWz2vzoiyF
sjeiia/GO+eFL/ytWXb+oZQFNlatNB5MzDv2EJ2zVZFnxgMFJDh9XRhu572CDnqpFr51YLJ8QmeU
XTpqnu+NGONXQomjCMtlPGcTX8r1SHXinOLDfF0k6Yq6o1gIpfZ3GGHbuCsLwchDwUkbR4P/w9V5
7TauRNv2iwgwF/kqKsuSHGR3eCG69+4mi7HIYv76O6iNcw9wXgRLVrsVq1atNeeYSAnMxot8dgNt
WO257CQQoTYsHMY6Vnr877phGWovYbpHhDWibHEqVpyZSJGNlV9nCVuNJ4Rqdb2wcqva5cast7pq
40tRxSdjDOih9mrKrkMusmtVWPQYoRI+b/rf258/GRw0R8gctzCjaWUahNO50G43mVE6p9l3f0o3
FXd//eQOApx23dT6x8hD2pvsJ5dwgHD+/KkL5+WSxQ0pDMzntv/nF8+7PC88q7E2biam3TwFOW3W
HAycSpevp4/kf90m/uo7eV4lbUof7db67x7P+7cN0pWCOMOPRIOC0xC3jtV61a698sJZigmZG5dN
NM3juexFftdBgxcB2mKST/PGpFl3RABYfDOZSm4s3fpXb8jKb0MebnxJaWqABX6TbnJ73svRurgw
9qaw8SK30sG3vBkZWsXSJmFl/by2In8Tc5vvZTXGV8TJMvIXqntRVGQ45H31fQp7sWkNHb+gqe++
jSkxe9zcQUO6kO2EZ3W96vcx0mwZ+ydG9dX3Rso11yHfKkrWw1IO7kN3iICH8kviLn7XS3B4XrNy
giF8lTye14bA767tXBWo7oHkprO09xyDOGMVgxUR5xXvCQnlnKCHES94vHzrcPhvRxkHt6xvSTdE
n1j5FFsbQe/03q6yAK+aXxEUJa9+9T70gI8Z4BS/23i7qML/LVE8bpHyJlebfe82+wbk1YrSvrGG
lf/ibBmQ0Ox42kaqOiARYOSDvF64caHvjgNAJY+xXjyvpgzMNxWgv12XxFhVYTvGwLeSCIRr9go5
wyPnNHOxtC/AzfPWR086DrfFtc/Pa0q2FkydTHCqzsF82W5+RfD9a9WmHPgm5tf/vT3ti2WnqwUM
RA6cV87AW5OMQnUe/vQGws0gUL8c11EUKs1CAHcSxXi1d21qikPvzMl3tCnfWmbGr/i8p4/GAvy6
OAY0b1ucmgGNDOLf5LsegW9adRaf+74G6QBGZt9iiMer0OKaCCTdOrcWV75K7JTrxfOn521zK86j
UuXZEv6fJp3UmfeICD0XumMHz+dozyZ4aX95ez6v5zP0OFMcBfbf57P/39ufP5VBwTtPLtMLNtIJ
L0EuI8hY+bFiv8qiYE1PrOL+nOMhGMtpfp87JW8lQzR38Kb354WqRbEb43bZJU1jH9w+CZGDJKVJ
8LPwd6oRBrofM709L+AWl9g1RmNf8nG/Pi8gJnsQl5m9FqS5XosQFila4WlnMfQiezrezVbCworh
+S6Qnd/7ujcOmsBV2uzrPUSoi8ieK3f3xHx71zydyYdfud//AbqX/8/0thPvhN0jOT/vqdA0TZum
OySC7oLIFZAF3xD/XTyvmmU2rgng1a8RScD+/9zleWfdJwNbEjsBzK30Lt1Jnm3OQM9rUylKd/P8
sYee2C7uzM7H3WghjIfMtlVEU8tnqg68nyHR8i311UX09vhu26P17tcWjRe5fItjVrFlLD3mJVy1
M1dse2tGrpSH3zunLx+I1eO9HAwsqetVht/DNZDJdwk255GvF4QUbpa+z95t7TDRF8bdMMEalk1g
nkz0HA/DmLLjlAQiCga1dl59ItmpMeZN39JuGObfrH/LSzf+44X8F1Oq/RPCFRPvSZx9DYXdHPER
znzB2/xr1qWxX0GDu1EbyamSrbG3UX55XQ0yZHHUvi3PMzlJMGdz6sQp/C7EdybdJUPfvtiVlf+D
16vZi1kXa4JYc0l8D89MaaO7XAc2RZxygO+mLUJmf+9JertGMwdAo7O1+ZzUr6VYmo01ZfYJiQUI
JXtNAvY388Kq2M2gobqnPTxU7VtQcYTJi3E8xzxIY679a3Ykk9a9Nsyil9Fk/J/ZX6XL/LIUShxt
J67wkzvVLizSSE5G+LLMBv/x4lnMpyCXufFfvzXjyFMFiUD4oWBeS3Aex2ao9MVJSw/bs3NQPn0C
e0CVATG3QjbRMz9PDcqLwskuU14PO96+A8LWYJ/7xafMmI0JDh9Wm8XELDk/lO2V3y2SXJn0hct1
DH9Xi5N+eupPI3X5fZK6uXD6nyMBSD9qYlMz3gzGvdm51gFMtIhUWU6Xkr5fln/rHOrf1s7bQ0ty
4LhG26cBQbYwbClE/2p3YRfqm2G3pBxhNSGUWd5/8y33EwCDPBX0QD3gjLe0/lcGxA/DUu+AMJnD
ngZqgc6hLF+TLjH3S5NrzvbxVvjjVsFhu0sG9e/ITuxo8u2v0bJD4kXarVA4UUI8t2e0WCvw6txW
qFXoDrQ73TOZlN2troppEyZrsC5/tGmaF1W7H56yiVeQnC9lAS3d7tAlNBW0Od19YQGUr63nGPuw
ESxPxB8ncZkd6eTi+YbMXeULXdjJf1mUpgu4xjiYzfTLSjLvzUMLEAlVvEm+kkUZfmsKml9jPry0
QeO+Zkb4m9zpLzOvTZpj8XzOmTHuMDYDDpzzvyiUipcClYmp7Ro9hmiiuHSCTVKHNzN0s12AKJcP
vf86hoqZDYCe0ZYnkoe3cecgsBH9HAULJ7tas4MKM9mXmj8dmidrcLrTaBassGW8QV58qZdhigjx
BOXe/ED892/pKHWui+wYy3w6gEdanZmkQsf2uI81/KW5ebQjHyfpm+VtLJy3ktynw2KSS1+03Vee
VRvfzpo9Q1u59TVY5oVqA44VkqAudO5G/aeZCJ8Qbv1FF3EzKldgfWKsMFUtMc2h+FEiInodEult
F9KAtn7dFDfOKngVHEWsXulkzFiiPlysOwqz/D6YZwktC4PxMm4RC14y6g+cSSnQ12IVjw5OSQVT
VUe/S3ecFvUWHW18SUCRbIJ5rzVLwZBnd6CGA02aejW5yvqTuf/veEznTZgtF8YMCROhuI1kZh51
SHYYOBp7M0v/RzJzKrVSRLhWNR4szEq7KfVzJCSCyOrRQAc2VlEdUPfQ9L3SfTnmVUalmOAHh0FE
VLm17yrvImu9HW1EnbKK+W8h7FdF0ZxoKjDzwXU4pLxiYZO/MesDfkAV1oResle0JaLAbc7IJdFl
Zc1vPVAUtpVeHqTeftINz2+56y4PQ7bQOCtCrk2ZH3NrnG5mZr+6GMFZZUhUnd5onh4c3e/cWMs3
sABp5GDSObo5Vr2BKVDcNdfAa8xXr/S8+xS+1DNjMa/jk8VYk35DZ5xEVl+zSf8wFg/FiSrRWNLE
loF4Lb0a2rcyDj1zbOn7xplC872bTqbKjmXf1fu2JUKNx7q3Jv9vYZoDZkVKKgQl7SlgDEf+WoY2
mC8burM4b1BGJHuNr31DoE9C2QTIe0kMfS4pivm662DjLc6e+Zizy9zhkvb+8I44j82wFD2MYVMd
al0Eu8l2PyadT/cldOcozcPgVJMi1vhBTg/Tsmn8Jm+u+CzSxN/RNHy0KX0LhoR7o46tfaHmBKWj
ge6OngT14q90MihSnWb+KO0GPYeV77t6EodRbgYPqK4TjxbaI31RWfEtlJh9DB+LWDOMJ58QomvG
EHTPgSa+980PU46EGS6N8zG5D5DysGsqy9x2Q2J9q93suORoU8sBgqCdb4NitI5OkyCGS42DvfjW
drRgkKPrJz9GQ+/tg2WPDCj+QSsXaU3z7wySmScj3+y2NS5jJxiczu3R9Pu3GovbJi7K5WTMyXZp
EO0BTylPDnwDXtU7RoXpgEov3AYGmmS2lPgad+E+q9qfxbLuGL0Oz65S1kHpZonGfZ8TKD6K5W57
eGCQRb2UUsZoZyz70Jv9sm0mP4fCZ775RMOd+tCvd/nDrMrfeM6IZB9YmbOGerNbJS/dtmzJge4S
tIHrnpMU5q7IVXkcE0R1eWWJSCwEcPLJMDcZS6wbcuqJR/sP1jIeXRj4UdIizdNwT8JYt9upH45V
O8mTzKzfccwwMajHz2F2k0jOfwe/U3snLEBoFqiBB9d/sa1hK72kvHhBcUrNDp9irFALMwy/Mj0c
98M0za9EFMHvrKzqsSa/tNrA4HIJkrm5T3kOgNhLXiAx5n+zic1NrGrXFf2j4QfvfUitZWEkG9uu
vrcTENuud363Rfwepn/04gVRrqYPAFBn1MEBblWv2dmxMg8AqGxiRu08Qqk45qI+jUZmP+YBTrwe
64QB49gekiyRX47BUdVY6vGI0UN+xX1usdyjB2Rb54NQ3YtYlq+zMOVuRtV4qEcxPIas5zVpzqm2
Lk0aOhhsasjOBuaZNKVVDT58I+evkOH5RafmmpFlg8uEJHWNyR86kFVK8ZH36uYbkV0E0z6hTcaI
trduKk8cVtilUDtB4F70vHEsEN6CqpbHer2PFWfWzVPOyRxMeelZLQ3Xe6s09pC0Y0ac19YLDdbg
xqmoeSnrahePkwnv1PCuknRvtnPadEkwgMtef4oFP0kG8QCuHZSGeqqOtUjPpErYpwKCeljIj2Am
trsRZRDNJXMeu8/egk6V0dwy4BVLsDFz7bHTeF+wfGBkbHBWJbjndZSH2aWoPxij2MdR18FBDUSk
mZW8NIEq9nYC1JyCW9zroPvbAqvaNbXHhM9WF0xOcsuklaIgkckLYSPGxUz6bj9Zyz+zvUUt993t
m1c7D6qDY8ZkAMxGHyHGKyge7P7yvPC00YNNy2rEvEofQySLcWb49/nFxq+6G5OCNz0s4jPJWuG5
1ry9jp7KrYRmcQ1aV23I67xTJdD7Bx9G+gtd8udPHY1TPmRLtY8V6hBfO/cn8Es1y63p2b2hd/bk
q8TdvXZ+G3kZ3vNZLtslX0fvdvBJM25+SUj5W1sJNa0rBi9Oemynkw3H841byHmx4OIeRTDPL4Ff
f9CR/ebCgt3PoX9u+5nQ3sGc6coo91CVQR21qT+ewyS2yaoJjW0wUcJQrvX72cuSfe6IP4k2dnky
Zjes65O9/KnpeTJr1SKyDcvdtYUt9/GsD91g/dTaO+RyQiubo18g+BX9NTww093ChI+ZULes/ngd
fASJHyWeBHBCb8zki9P4XZH+W03NQMWD0LxLGYxJo6QXy54/qbe+DctLZkEp85zXxciLjbTTU5CI
eGtMMo3M+DdMrP4QGKKMmiyG4SoMtGw9pgEbp4Esy2sTMLyGd0k8jkEI5WjqKE6aa56Ij3rt28SK
wtSa6DomC5mO7BeXrhi2Yzzbr7MUVP5GeErs9iuNxzEq21ptK2cx9xPAszR2v5dmnxylMN6cpUfI
kGbftNVdHem81KmaoyYY1c7K62tT9h9OaYrbkhtfs8TrW6UWoc9+cXJap7gokb8PLStLHNKzrmfi
2iZBhifDaJZUWd5KQMISi9uWMECSDFPVvuaTvx8UbJrZLHbZ4Dw8ry1vIAMOQy+mE1PRbUouJTuK
OCZkKSeOmD5nY/ReMkmeS0H2w2Hk4LjFJ3CBUsZ5xnazfTmKP5M9xndrKtEDDNvBq6fIzUnSGAnS
c6Fi9zGLkItsc6tt+TnnZvnKYPMVDY9/0jXFyWZM03SjCNvdCHIENn4YoORbnCP+Lvi4NhtUvWoP
Tf80liNRoP2HWczZNkkZ9k2JbW7rvBdHb5q/Rlwy7ywioKnYEyE4XvyR+lhYEpmPl/0OC/viYVB4
D/t3HsC4obk+bPTgcq6q1ZWjr0OfmsRaY5kv4GKdK/qzvV+m9Xsh8JiIwPB2QAcuZnBAhD1/LnY8
7QrH+yOA42x0zrHBY/Bc0zWPZOlbYB/df9BDe5uR5ZogKdIp43VrpfON6SOnbd9KhjfBXgDp34KW
FZyEhPjAYYpNmiPWUrr/6Ng1TmGn822MkCFX9TnxTPN9HZEdgK68WH1Dnkypv+WWYcF6ZQUN5q46
dIT4geQOKZUNkj+MNwmYZa97E/goCnNZ5OMxm9dOkEM4pFkY9L3Ip9nmPrVhGPdlxIQWdLNDfTt1
y20F1N9Ymw3GZygtMlx9m6xq2u2QQ2VogCZS2AR7aM3TwxPzr7Bv+3/6prtO6R8T6MHdr4NPOdww
fedsi0AMsGXUO8e1shcReIe4H9ptgUrwc6qrH1rKjkp9Cmge5AyA7Pb7LBjG0MZsXyzLhEKWYVl1
guyb1XkNDpH0xeYMt/GJNihx3QB+qYaTYY7lNrcSeaNDGqJ08TVW1rr+ThF1KYsMr5+wfzZdZdJg
QMkWKHGzjXE+x3Nr7g2/dh5zFqDkqmb9FTb2tZOEzxf9mwle6d2mobnzkokorRwoUWD9WbQa3wq9
egPQJf9jOwspw5bz8Btnaw9dZCc2srhqZil0ZuuD94mOCazQf4m7POD7sl60oNwg2CdH+pu3pzyZ
mijFEUSyknu3AX69+DHiF2F2f6ZMfixhhuR5pUrLgTa2ZPE+zeTzIZCK+81kqO/SrSRK8Y1VNwFk
U01ThVN/W7G7OemLKaezmgRhXTL5GsS8853CuWg5RI1BePIydsAm7BYPndDbduSExNJj5iOM5Tmu
z1R+HP0Lw4ILv1506aNBU+5V6tZWWE3CSn7QdhXp0fFFd4rnyooCo0wi7Q/qjFqsLKhw3f/5kd4m
wBYz3wQmIRqNlXTvI8MeU10U3ZqWyHuMKP9mAxFwizNuQjcN9423avFJuRTj/DDmoT2YHiIzIxXb
QlnzMbWoKOM5vrPFEmDm9OOhdoetnhsDjc3/XHTYS7a1LcxIu1kY9f6BhbveeQZRKpZEMa3Hanhb
G3g//GqYXpVV9Afd5rT+SmyhcTMyxChg0TWjEdVtTV1GvGK0zGL66mqxm1Tf/LQ8L9xpvwqPNfQ1
RXLn62gYt5pDjce47uRyOGotiqKgkgxg+3zLsb54sRaBEULBwnLpbL5wvKCdCVEoE+RUWYNvf85R
mQ+whNtY7ZD02W9E3FIqUTMZyc4fQRN5fVif3JoDhfCH6S0wnDniu2FvQsFINl5Y4L0w23ej829I
uJpoYdyE2ezCV2CCT9MLqpUVvM6BU7LXqHybZRV8a5cvzdJM+XvAOO2dlQbEOBMgHM4u+S9TEO7T
KgvvaYspxLXcIOqJ+kNdWPqvz4u6HB6IQVE6eOGra8zvOjV0NMjp3UfScApL8o88xnAyB90rj4PZ
XBAvUdxw1ox0ihrVHPuNScuwwuAYhRVSkgZwZYzmgXjgCBeaiQxKjdcCCIqdN59eb4xvFSSKQ8yB
6oB16UBPqLkHTf6BEJOnm6HbONLlR6bAKEHSAN1alWGesyD/GVdme3MVKrD1/UzhEMLDNg+0XYvD
gN/8s7SYimmV/jIyPPBtBZpnruyLtEwbKaD3k7hFJF+ug/89hWkcdJckNEZkOL+zDEtvaoV4elW7
7UeGMlVCuz6oxV8nD8EhtSm9mtTdKhW024CjVipByqUdxL25nTZQP9i6dZtGdMczprLZ70oQ5mIZ
sfFhLtYvQpyDl9qajY+FJsEO9aqzwydtUowlE9H1sUHk/PRziG2IE8MfDH5RqabvuZ87l4Kak7gZ
/VMiTdg2MQstYJid6/Lyt7QzQwu2rxIzMjH/yw4a51hNJZ0xtdqMxzk7JLrTG7BtBB9I7GBu7EVl
2bwJ3VXfusb5Rw/l1jVJxE5mTPLCUe/tNTPXL6tdcSJUKPnGHp9rATbN5P8sIJo5KaSzyaEUSfG2
HFwDH5Np+c5xcN0/gMbTS5JZL8q2808DpqRBwvakcbNNNgAqMlPDnbSRVXQzDDWTgzq6GfYH0/QI
gCwV9u6eMIXKzXsiIllN3ab5zVybiac2/oGmP904pm0IL4oTzi809MmeVf3RLsdLaOcpw9tg7y+q
uyxO3d4MxaJC3CQf1TX3bTQaejYska0eDkblP7x1EJy1446O/id2LXvvO6q5VZJ0LMsomn19GWhd
bcw26Xy6i/731OkZACyJdcsd5j/CG/INI0V/k9qkSbEWMLD2vFNoWNQlortNftndGDp1pIu38AUL
Sglpt1Tw/RBVVuZyqjzSsaTKT0l0ojb9N2z6+SqI/wr7zIz8oB22bsF+Yk3GDwldIpKBcm7SN0Ib
SaONO9FL4Cj3X/CT93paVruuFUYVgR1z9VsqpmYTPp4W5zeYcnu5+VbZ4mQ2cYwiseekEZu/ZK54
C+3WREK2/BxY4f671o48GFN9NKZyo7ogrWSdAo+YO5dc7PJvsy3nm70ywYCOubdnzsPUc0Qw83Tc
FnzxN2OAsrr0sg+OU3S4R4j3rTeqsxGLN4I9KOfKMcRr19AT8Du9e0I65RySv+G436y6zG9CT+oF
7xoH7to8ALqyNoxB9yVDWvR+KbbBpv+RpPqvWa4UMMfWuLC7/oT8jnW5tfodipxx5zqnChf3h3Lz
dscRgOw3T12yhcUk158Fesoj6s/uK0jUhnqh+e7FqF/bmUfWaEa+9Ma6c686KPm6qd4Mu3DOGv4V
ltIcyYo7M1We0NmsiSGC1NM/FKWuLq1DkORLlBqyiGCh/MyNvPlwWBFF2h7KyhvOgxDTldqq2nEs
Dz4VTNnN4mXq78g0xVD8EUbxoc3ktZP+XwHu5qvvDNJdinCTd8TcZpYDWgv8764u7bfOdDpQXFnP
KGi6aQjXsweGrbBsesDIxdwOSQxL36/UoYRMqny+Nc2ktiLM+muNM9BpTfeQxhwAPJ0ttxr1wLaz
DfebEU+QeIjVhQjK0KoXFz+YGV4qc5sbUT7Wcsdb656NIP3XmOmEOWSvjCGWzaUd1AUUV7sKQEYd
ASeIs4cj7WobuizAKIn1hq9gdTHElD0mL8QCFqzAMIWjbiDRZ7Mgwd6WvaXOyxC8503xurA4uZyU
7plsk1NGvCnfEgeQk+O+KdFbD3cscG8C+955bvcz5pAh4xBD6TQfE9W7u5I4auYuTvfRVxdl1tYp
9pgoec5Pq3kzezV/eF1mvaUmDEBZTA+EMDPwLnqoarUkx/4r2IuN03bZrSM098OiogahK7IDJ0F5
lrwWDN9959KXlIMTz1OURvyqKjm+JbARlR3guErFraYxvG2S8tCY4yurjcuUcTPMHrlCpB9ljiwv
BunnHxQnfGqRv2FwRpOzEO9aNgVATrq5u2moyk1AQT7DdtwsGd3DIivek7ruHigZ/LQePlCp5Mde
jT9nuICbwmci5sr8Rfh6bw39LQ/i+pWRw4syix+TFG/j+uI50hWPLnByrAVBsMX6Ih6hAGsBi2GH
kfn7bOnzWoLfPcNE1402b9TeYw4N9wEK/2UqzBDBTbEXrTvv43Bs8eEuS9TqtDkUeb1XSEs/HHh5
B74DY2xTv40srHzmPkq3LS8aVRUJBfOPJrNh3licj2gAz5/I8syAUFwaoObxeXfatqBr1w9bGXDU
LNhOzqEnjf1i5xZxFd+ZDyLeMH29pUjFFuw7t1KKTzFeIAqSmq2y+EhlWF/9eEYfzZl1ARl3manI
H51mjFfGWFJbQ7UPX5Xq4rYUePVCf5m1l6MTE/mxrLtTC6lwU2cngf66iwDqccYabFp11dErA+dE
wt3VKwifhxcc2bV45DZnuBqt6OzuBRrWvQE/OspCtTzmPqtui8rQBnINKSSzbYf+d7wLY2k+nhcL
LRyOKeNtRsitQ4uBYZBsiwGptm14bLECulneYzw1CfI+5bVetlCNPqpwHq92NdqXucgPLELX3Evn
XdNT3wsKoY/O+BeZu3636pZhgXCy0zw0fMO/lnYOb+GkigcdBzCzS/+3qAOHodIvTc/+YYd+snOb
SezT9WHL3PWPE6cpLObAGkTtHe31McXDV8IZbb+Y7rllhleRACAqirvRJL867CYiZeQ/9ljxaogG
rqan9JsObPMmDX1107uNwoIpUtfs0wmRdSPLB2c5j9qDF5Gki+IRJKv8HXtsZDUY99OQZiu7BgFY
ydXqFVOPOPVOpbkYKEChwa4OimMXVvZ1LoZ/E7+Rb5AeTqCxl1fDKI+dVSfboZjIXE+WG+LG8jEI
42jhCV/8sb+xv/1g7xDXVA5nx3HCV9Kq58+2u6uWJ4ke9z52Vf/IG6oA9M6cd4Klf1QT8bMiXOML
Q5uI6GR4eAWHZ97NreVy5jJcY4u3dnmvbA0iwTGOhL5RRsbJ8Aqo+1iOtb7N0vrA0jA9LJQWUVqr
v2lVy8hB66Kbsr3T2z2TEMD0fSZJ1MB9YgtAJarouakoX1Em9HdfMJ6HzJZt6jxwcYvwy1a7OEU9
+jfBHJ8mb/YeluN06G6wOwRl6T18NwARn6K68E2Se1jm2I2tZnpB8Iilff0XcbK8F2P1uzZaRqUL
Aka2GOPhTdq/a/ZdBKHweQPjYSS58ZG6N43E5vG8QNi/MypwjImnCbpFU3MQLjWRrINr3Kjks2Dz
ZEDF25LU00TUR7d82swFI+YxHSX+cnjetDiaumpibGV1y3fXHoMX7RNoWY3Fye0YgqMIJ7PFT4ct
RmWHkzV2wOdteeXRW6nlH1iXH12a0hwliG+vAsHOPvSS3Ty4IfyHkSvpAuvE/HCDHxhhks/nA/Sr
ZZtj1nl/PkPXL95gAG/SBqj0UuYgSm0Q8G1vyUMLbT/KF6wTlJLJ56Qw5QXLNB2WInE3JrCrjWkl
8TaQAfXjRK3l9RyFWj0mR7MPnE1djeQoBebDpSajF88RsJ0nK1pARB05AjaX2VRXsooY+/PN6dRE
90PW4VvmQJqxbVxsyrVf0LP798a27/b0Mvf5/Kgrei+142xCiTa2odLcVnx2DzJ2dmJo5XsG3/JT
p/2LY0wtn8qk+8QP91nklnMTSdd9pgqxNcTz8vq8a18GgHiayb2gW+k+fYRjBBuL7vz8be4lbtTA
YDw9/22yPtM48IzD8w8DeSTkQ9Xh/vlbGuo16FYO/M9/C7pUgaIt093zL2eV0Efm+hUGAR4icBLI
9oViKLv+v9LqgrOeCmJb1qsBHsQXwweX8rxzwzZxhbz1z38PyhLq7lvNf881VH38WsT26b+HVHLq
nMJ0+7yG83J8MKAxisycojZD0qH04/mrjq9wTF/1/XktpbGTphVsg/WxlXH24U6iuD+v4dv+N+5T
YpqfL22BKsToSaF6/kO3NVeJfOadny8B5l0EEqoaT887x1ZJT5w+4/H5EgyyyHal45eH52/RDiV7
DAVEXq3PecyEQYysS9jkerWJF3k0odCSoMHbZneKboZbk8Kp9Bfyku4+Qj49tk0Zb1kZR9wCylrl
CuQYj3r4mhiXRVUweyf0nxWdAwNgAHQHhuBtg1xq6T+DgXNSEQQnut/2HuIAdqeJMt+Xy3J+Xp04
YW/Q0wSXOEbvmZoTMwJeBlyf5HOZhh4+IcJ7m76JaRKvV50mpD71suqsJkDHaA7f69H41Ynpkuos
O/+3lFkhygVRJ8dp/a4DuUYTkD2qTDPAUsOjVmVxVwY6xtgxBS3/yv0ci6zfk3od7lpSst/xhW4X
h75HWbvJ3nWT+m0q/GMYtOnO6trLWHMyTmkeALTLERt0iAvTUtcHs0VNOxa2eQ5obe2qzsgOOdDd
T4S+msFSStZVGtKpDb85666QprxpSD7UhlLHpms1F1+eT6stSVrj8LzK/d2ILXftT2VvFa2we1bw
fQ7onIYL0vD/PgwjXx4LsdghXT9INZFvu84kG9OgidFYk7uzhvmP4fNyItblWNNOTNRcR1xcMfwx
JzZMNM+ROaTl2U5J4LBoHhA2TPLrUow0qsEbbEhv/1OZoETqVfLqWSVNElWVlwT87gb9dhotndtc
Vlb9Fy2ZX0aw5qiEuT6Mot8Iqc1TWWXY4RruPzQ/g7JFRSgAH9E/CS+zQfeyc/HZ0ZBGzejWe7ov
3ieM340K3OlEVhyjHj7AGznM8a2/WHa25TOpqOyCR+U57i4fXJbasUX0LehqFWzBeWed7EUcy6BH
lNnQTmRT+wpL07vNi/dPEEz2YU4Aik7FfF7cWF4l0ONNaZvzplNu8//YO6/luLEsyn4RKuAuzCtM
WibJpJdeEKIowXuPr58FVcW0lMUmox8nYl4Y3aJUSCCBi3PP2Xvtq7mwu72dccd3dRU8xgb71Dlj
W9OIEwKnUzpr4Zc4KvzJJPiVvp5MOYtcPyrnal8tqurOwJvSnmKJPJAQ2gYPFJXjRDpYgGg6Y8za
jkTkmqg+lWkEnoTarCDuygUr89Mqes2dOvajPZh6J5dY81NJi58U3WACGvCKIxbzpz1w2y8rvWqU
7B6DN8E9+aweZgNnXSnGF6sJkWU0wdUsLw8Vx5rRapwrSloO9cgDZV+36kyEBn1RkDa6lBR3JhLZ
fYKKAvEYsr046o5JasHB6XXdpdIdtlM67DQGc48GupWzYsfbqjB9aTKGe2Jb4lNm1COz03Gn2HN8
K5XT7C2kNuEgojloi584TdIn0ATlHhNIwKBET58so078iKTVVOskr5ay7MmowAnOKQ4RbX1GmnlM
/L40lm1KWXrCMEqu3oQixKJDuY+iLn9iEt07avNM8s+hw0C7MzspOuei21U9Mc5zn5enXMjjFnK9
BnpoesNya8ay5UqKBVtpYoi4Hpld7qluZuP214EBCXh5gpUkQo+6bcMwfypBAyYLeiuAXV5higQU
4mjuxpXYMTLvtq6bRqmeytxKMIfFVwm3WTIM9VPd6vM1et1XogN82bafI+ytpy6nzSCStXG9OGAR
xyfyudaMaHkVzySeuv5Rp6vLput5r7cIFQ+LBqerz2aILd1EvVag7YjXBRzhm+HblmVsCHUpnqTY
7pA8AV4rsqh80uzmi0VSbdLSvrXG/C5f8vFRm6bvS6sYp4ZsOgzBs3SdMowM2uhgBNZwY4fS+DBz
hzAxMJDiPhmayYy8C26G9dWQo8k4JTVAgriT+qcAnyJvFbYXCDo1WjcCAveY6LdoqLazIMThFw/j
/4NDPmHx2iBD/zs3ZNv8KL69/UEOWf/B3+AQAuH/0mDlwg9XNF2FP/1/ySHrryxZhT9kyzw6wCfh
g/yDDlHUv4QGyWNFVQvFFCYkkn9AvIryF5QRW7OFKXBZaYr6v6BDlAv6EfASVZOBsJIXY2qyBdX3
D3AIRoVQYjPDCF6ZHEjSXtIlvi6X+zoiEY7Jpw3RggaJkwrDCQdCotXImyTkudIzraD7wZi3lVLt
fruCt3+Tq/6AUf6BMyEo5OJTXTCZrFTCzdzyqSYDBOKqiLa9j4/AZfoDmfXPIeBlCVK6bL6FP088
aNoAqW/DITbDFSQMP4Cae9f5+qbZLon3GZX9EjN7eTxxwfKN0X/xuiB3CGWMqwe9j/ESClpA0LUA
d8KU1b4xmCTG6ithOV8+Ods/+TD/XFCibxRuJ3BX1sXZglepE6pvtsl97YR6uKed56T030kAvSNn
bteYsd/Ytc8cc9dnutMF8QEvK4Ks8OXjz3KBvP37QkCoEczQbJi/6x35O2aUGapKTZtg7v3Slq8Z
w7u+Bav0YJkMXPGsVYO8+fiQyi9+6m+AtH8dlOfp94POyKaD3OoST9faAxgAp1W03bx0XwqBEKob
pq25xqsCczHI/4jlbwudj1R9NarkyJflTErkpoj52gEdsThHVWy6cmNe14WyWxrxMFU2wsAYSmiI
mr/ZlUl7KnRzI0lfa7UD3lvQi3stksceoitJkrveGnFXyLcViYi9mm2ntjh3lKkR9I0ZgSqNI5HJ
aGJRNZnHzi53A22EoHvFxtRgZJBi8Iyw0WBBrKCW7/FkISDC4mcnTt43+46951xTF1uTkzN8N8f8
xHYewACe4ma8h3q27ZXWLRJ1JwPxT2iDNH10QBXgl6l4JCodNaXwM7v3pI6tZV/fDLAFK3nBmhXt
Ycne27m4pcO5g3BONTkdbW3NlDW+VoPiS0AesWF5+OGdBrBaCb3PIeL4zRy16xTemFPb7TaIrH3b
JjsSXVx8jKeUHGAUQwcUG9tAkX2yGa7iKPex2HmUyeytLSfD7D5EERniNb0kfRex3baEfke/k+BP
Ory2bLiWnez1+on4YU/kJb7Saauiby9NfBYU3+Qp7hoVC5Iw/dBqd/L0xFiDIuxHuoy7wnquKfMC
RotSLehBwYbDjpLgUmX/QR08v8y1/Kinw7bl0WH0R+ew2owF7bmquP743r1A+/3rzr14cttKK8wq
aBMgZ8zwvpTydVfcfXwI5d3Vga05rwA41MAy/nw6NMXSo5p62JPPDDRvia9y9Vt5z9j6iqDBTXj/
2Wqovrv6MqCAGa0SP6RdLAJ6OBYSpW+ChDn1wN9tYpZfk4Fkod7YItgPqzyR7ltr9ccxKY/8ub+A
GXLaWToX5OkM7bBrQvCazTnuQ8cO5m/YfUiBTD55Ff1CFV4uHeu6iaDCpC+nX1wciyygoO1Yr2CY
Pug/cdy63Lges1kIO27gGBvtMb/HGvnxl/Le9/77YS8IigzeZnOeOGw9Kn5OGV0Pmpvh+fn4MO8W
AL8f5+KbYCSUTTI7fE89Rw+ybz3V1wZTBmfY1Z44QCfIric2IK7kic8O/d6bQJUVXaUIN1VxeWUj
YIxdAzDA01FdkqTuG4dpw/pFS3Evoa9ztWegifGV9Z3FzQqP3dbcf3z271U/qqrKiFEMWTWF9ueN
P1jcU/OAAHE2aG/FfBJa/FN9NzG2X4xi+/HR1q/s8k76/WjrY/jbmw8BepUbGue7yJUviWUnzTA9
mmqDaPLjIynv3T06W3mVKECFMMCLE8uEqmN0Mkm429rfc0RCkxP68RY02MvsiSd4Gp0jffks1/Oz
o16cYN3SaAkKjhqSGI0EXUH9M3+GzH/3IJrFnJ3kCM7s4oadhnDGCKbFXuOpB9WlgePyVrCetE3k
lgj3HyWX8/U0t70xNo0b+SDm9FfAz4/B3yDF/4pMf3fd1AlYNLiBLEsoF1dZWAZ7+NLg3XRor+O7
QDjDnunlaTlrjZO/Bcf8vv1sOXrvlmWzYBlQ4incfz3Pv91EEi48AZw39sRN+g3s0r7aS051L1CP
Ps7fV7jdjhGzH2/Mh4/vqXevO2u1aagm3DP1YqcwKzK7Z52TDYb5RFDpDtApO57PgKzvnZ/QLbIg
YOFDjr24pnZqdzlpU7EXie+F+UYws1Ot+of8ARLmJ2vsej9ePpBEo6hcR4JSFGs95d+vpaKni7zW
Filg3MGgvQg09eOrpq6f99/HEIZmA1YjOeXifNgSjgTCcoyexY3JiC8QkiOeckgAxip6l+8UJ7tp
dpCvb5tvOQ7hxk2/J2fj7uMP8t5ia8gGRTSveHZ7F3UETsrG1lSWuKhhowNNjlbLFiOWM7cT8O2W
SQ2bvuSTm+bdbZbB+13XOFOu8sUlDvIo7MckZUMFFzUoadrpWMT6Y1Onfl6pcH2IOYgOUOWOwSif
bMZyH5/3WtlfXv/fP8DFe3S2SLQBHpx4RXDqAsDNa/eEeX8/RJt6/qkXxicHfHdV4LlUTFsFKCSb
F9/4gJK1luBfeSDdr6GmNPvcH462i4YjuobI7DNY8T8+yfdu5N8Puf7+txuZUU6rzSOHtCI07GjT
lfGTI/xKR/3XdVTpR6yLrmLJF/ePwrLTaWZJGYRlUaTV19xKCepdyAAwXKlMXZPb2SBdRsMF2zaK
jzmQ++ybXsFjU9utMr7lKsygNvZt1F5TAdvguZGynTwX+wEWe4/+OsE9XQ/TzgYLQKvWuhIqqQYQ
h8Gq6Wb11K07GubcaDs/e62893I2/nN+v9JBfruEVW4aDaytxFMWbOYKDlMjQlAH+iLkfHuUU9Fr
yP9sUhRvmdsTrpuII5mB/tIWm1r6sRRkWuZEA9TPK7O5Rm4as3tpVWCRVNQBSE6a7R9/7+++5w1N
tlWNjjS7nIvHy9SNvshyqsTOWzaYk31zNxw7p/Nnr7mmte+SqfvZ/f3uSvLbMS+eKKteytJcj1n7
+bfJw3rns/d7Le6jTYxtxkn33ZPmdndYmLENdN7Hp/zurf7b0S9e/00ld8xuOHogSkfWYrJQHj8+
wrsV/+8X9aJZMJArsuo3KYm3QIfYqboYDPb5dr2uxdPidxQVdetG24+Pq61v0H89Yr+d2sUjBpAT
ai+OEI+5/LYcPIUtR+BqzuDBoKMDdw48HHKHxdWuadD4BH465T0/N8WBKcY2OfQ7NOSfPBjvL2f/
+VSXjSubTpCipHwqcROcpyusrB7uI9c8t1ehi03a+6yKfO8bXl/9a2VFT/KyQRRmndRUAYVGGt7E
1SNZ1J88NeoFnf7XntoUOjNxSn/bvKyOgRyZKjDdGOXYOVVxrKdfG6DDsf69GycfuSwsoALfo3Cr
YLNMuJ89pQ99XBF+BF1Cx4WK1WRvRYo3K/pnz9d7K9Hvn+5iMe+JxBqjyaKKBt8aKjEDqtmFEeig
5PR1doJNkO7nWXbssnOLctzEI2E5lXUo+gXdE5EGunzz8a15kSf4d//QxHQj2KnRJDYuir8GDcoS
1lT2pF18m666W1l3xLE91ydtx9ot7vDebgNn5WScokN7b+/rm+aEZyr45D0k1q74v54SkxhizkK3
sF1dLHkdsQJtTcqkN6G6Zr4HuUGevkpoUJmGKcbbzM68hJLVRIYXyl/TCPoyar/uG9qQuy6FN8pu
klhaR8OL29N2UCvEECMAI/AseIlgWVQuwjq3wrSY2MZeDpsrRFZ+pHauEYZP7Zj7VfRkym9DJrYh
fu1+XFe6Rt+0KLEjBXwfxFFFfJ+XBTld6ONiKMubohYbuX/SazhnHeGl1eQgotoblXKfKJmvTQVI
yDhxLDMGBbGdIgxqxJAHduLSbaJB+zUq0m2hgpMv7irZPOkC3VWheWUvv47cm8TUXA0DdWWAAN5K
m10lFd6UGvuSIA/+AeyAEifN4BTACbVB8lQsPVbzFk46m1/YfqTl9VeWei+HWCXsZUNBh+CHl9dA
kF5mivtifMJxtFUjCPV6tSmF7I2g+YSanMKa+Nv8RQrYW2Lfl/J7PGCOVmwDk9ZYMx6NFr0cAfIK
kkTLTebpkMeUutEj1F8Xrd/tiCRYNYKtLNf3KUCVHHV30CFKC7D8pNjATMUPhOZHJEvr5AKDC6Bt
OR9Qx3vCQvFKS3cc9X3KwKBXkeIpX1Mm3vls+lWt+jV6w9bIYfHixeolIAOVOySp08bWV2T0biHk
7ZB9BdDhW404aPLkxORDm+Zr0eB1ASMGZOgwVyniCJz/qXGVUshPbMLM18gstoZJDFGEfEoKDnlO
Ukv2WKiqL2Emh8ntlzpi/ulZQqBXDWSkzCZqRXDQmDNRP0Ma5I5Yw0Ui9m/BxJPEHJX+y/KsjBVu
TsVV0dvpCvHFHUCbNr/rVcmB0rkZlNsU+XdqvJjhm93pP7TwqFXtZtBVp4+FU2WPUg/9C0dshb9T
w9X2DXK1x53i5ipqcN10OjO5oZngD4PC/H/ybYbENZaTMHrI6MRllFytXLmZMbrI/kkZeV6/nJLJ
fzPxucfm2IedbyUqhG52n/aRntyuR6NcTICKmSTN8hfwTh4DKLeQI1eyAi8LJQIwvtY2I+1x8KEk
wNAYdgtE8xEwfQAWB+25leFYGgGG8DS09KFN+2fRnrs4vVeowqyw22Y9PnTtLZRnbFdXuHr9ia5V
E07bXr8dCE9cI80SadnUGfE15oJDhjfsgtQiV/rXaFDv0xggo4J1hbtEi5pDxxS5sL5xKY3WOlb1
HUFA5z5D9tuHp2h6y/qY/ctwIwn5meM8TOF0GOv+u8xXPETEJGNUNpblNe/THxU8tM5aWCZ63+jn
Z0UyILsUX5phuRWtdl6IkBgNzRXa8jhY9QFN4s9gDh/UatXwN+ceJEwr4W7pvlqG7My0PEEjOk2p
Alqa/HbgroAy/8OCf6GvIWe1dEjyFFQChF6i0bJ+PESqeaWscngm2Yw7vuH/P3VWTMYNeGADxV+M
84h5zS0Km12WoGNLcxj9ylVelZsCuPQU4fMDrqYs+GyI09kF1MglbgGDJDdJshEIMGCCvbOA0Cpg
reEFmYFizInY60qyGa36dpitZ2MgHiopqh9zmbyg00zdtAY61vNag37fdbRTjeQohvwrUtcHxgk8
qYGGcMVKDksH0D1V/SqbH1kFPN5Ix2x4zdlV1dZBG0Lci80hZgOvkKaCYx0PBXIU60FIpCDhtKxQ
eFmJicBsod0Xko41+lXDmhCVoE8at8ZYNCNCHXXpZsRN1iIQQ7C6ZVvraXSeoeo4GYRwMHeO3Fhu
R1+JqDanR3csq4ULusHvlgcNA5EahM5qPo+DmxIASWBI30BGwkXsXwIbMbA2O0PZkqkSPBd4UGRk
kGoNUUMOj2pH/EjFXD9MRn+xcNIWiCHtAT0p0hzz61hbwKSH/Sq3nVhgK2YyHfM8W+s2cO2xhvIg
KxsiEhFhaucMS/nMFNfSdNpT2a4Dg+wksYF9a9DRGXF3IMjB8fTS8Ninob0RTbvjQTgoDKoQeW1E
umZN3XQ4jtsKN7n4mRfNW0aMkDkTdyMkxMnls90+9yizOASOe8Uzizs5012j/dYmD4hNubsiRyVX
r0ufNOuVk0W+ah4ANQPhfunyLySoeEH1jUyafSlelD7aiaZB3oY/k9dFh9yZHFdwELgPZcnvW3JL
NYMlzCaYhTQrvto4f2pU0HmQLBe+UYs2qyWBBs5YPFNfwIfrhx/4Pr0Fv0mjEXlm1BAoJ68NsA1x
sZU1jg4/p4zsPNPaHV5sB5G3Q5wAQivTBezaUJBlicLbKt2kPQ9T31210YAGKdlU4pPBz7utE7SR
GKVsQhbNy0ZnLy2xjRMIt/WOV/Gm3kKs31BwrEX35tNd3bs1MXNwRbPpXVi6+mcLwRL1VBsjRzNv
pittl295OPfjPmNT8XEt+e6Gwlp7YRpdaFMzLvojqFl0swfCz+4mA/vh03nfyLADjrrDdO8OujkF
5dvHB32vq2gJk9hjXZVlS7s4pm1PSpfYnJ2ul8SgYesiULFBcte+TrGy//hg7023dMWWAcpgYFXp
Ufx5LetGy+dc/3WGM9mnXniTOh2buOFh3EaIrnbrbE07oEy8Wk7qbn7NXGnz8WdYq+CLveTvH+FX
butv7Qw9jJsyXGjXJOKtQII4ix/RcP74GO91H/44yMWuIB3ZJufD2hO6l3+uvYflCFACVIejbsqN
AT/yOf5USfHO9vCPg17cqKNax3W+cHFriPKGfEyK9JP9ofJOz/CPQ1zcLV1iUvVk63lVwgEw6qyK
AdSADqQWJABXbXq0gJCG8oFROLfT4rT1E11X+AV3wpQInSw9ZW4/2Rh+9qku9oVJ1ycDYhj6io2y
E+0DcdbksABGBPuU0G4J/wmK+q/zjXcaPbrKVJjJGDfxvxagwh6rdJLZ+fe97gFHhBZIXrcEkgrx
gkDcP5Wmk7Xm31u8/0lm9l+j2v8In7qpfhT3XfPjR3f6Vv0/EOqu8pX+dyGZ86OI/8iAX//63zIy
7S+mS0TyrhnVv9LcedzHH2ucu/wXjRKx/gqNEL1mdV24/6Mi0xXe7LZKBrxAacZW+h8VmfGXSuCw
ze6ZcT9Z5eJ/UpGhGf3zqTRVFlaBI0eRTXuVq10ueQnurqak9sdUOyOxBNk6xcD+SGJarrGSfEk0
Q9q1cqpdJ5hpr9dqOskt3M+JvWfc9VCn/YJCtzQ1iivq97JAoCQm/RELBqj3IlxHBsIxpT4/TXKr
X8EzIebDPv36AXyPKtjIropAtk8T2lX2ofZhlsfwOg+WH2lql1sQZeZBmDr7uEVchWolrqxxeMEb
oWx//b9ff54iu6bg1BnU9E16bHLxxeYh2WR0RcCgSfDKZPNltMZrsNwuwvfkYBcKSZpDQKDSQpKM
L6vTI+J1giASaqyoRKiK3Mp0RdqcYtGgpB2aBe1KZ1ISEn5UUvgz/rbKo5xm1bHv7H1Lmvsugppx
NIfwS9CsWpmcXXYkA1UBcLbFdJ2cYLXgjpTJYuGjw4YpMVWS+7HiUCIsn0qMHmhazosJBhJba+b3
spJ5XfptrkR8AFt4qAZ1Pgz7EgBdjvkC+tx0lVDISbN+1xXsMLu8Z2Ahrhqt6jb6kN6KecqBvUf2
QbbN5xI43p4AHizdUhA81C2UQgP53EwZySVL8HPMCJWajZLlwT3ASQKguvpQEh6YJeaWyNnvAjR2
a5FyTlA7rYQWk6Oo7NeOnrdrSmEH9CXaxnXyE6vmDgQ8MB+D1s5sX4XY1RA9iR7JWHszCGX8ssyJ
j/HnDWPAz7IczxBtZtBw32MhJ35Sq42bFY1K4R0Xfm+tGMgprXG3ha0jkxhlTboNwMbcGwuNbPg0
IT7hfKuo7NLrvhwPDAnXLFLSE4m6dYEM9wcpir7I6vzQ5D3JKCAG97yfEB8Fb0GVEX/UtJ5drSZd
gSxsSk9RFcVbYZ1jbYUtSJIH2u8eMXi9aWLjQKauhgI+OpE1fRIGrWe12041754ssvQbUO6bXt4Z
OOlxDHfU/GanHtsBLrmYpJ060GIaB3H69UOy7S8qCF82w53szQWM8w5PQhqQ1pzf9GGBzhwj7d62
v+ttqmxUM3xRo5F0pPVHuUx3bTn07Ai68oAEiY4b2Regc0pgn3XxZOhxAA4xfIPQBOkqz18Ljc7E
iDQ75UuU69nAXEPbKez1yK/Kyk+66DCk2k9VzqxDbGpwvLWdJgGvLmXcE3mijVgYAcUF0or8QM5O
9LVWi8ciwRRaVPpGKerHGI+W19ZyvUeKPSehfBQy7LVEjLK3tiNgSUWnCZRRXSOfK8KQ1AcZIn2q
ATOrCys/ah0XVluK1osIBNgKYbyBpcGSK+oUPi/omHwbLTiJhRr18Mz0p3TKXvjUAQ3AkT+BzVhB
3SEtF4BvbBLuqGRsuDo1APgT+FUMKFTGfO1ByRNen2bnZSoMvwUSQLMZB4ECirepAwQnA600wrEh
TODQiEmucRKCVa6Wh75iHi0n4amW+v5G7xu2VdJIig+mVGG2pDcUD4XaHHpsZpsayLAqoEcWB6Bf
sEmhXRr2vJPbZo2CCwVrzsr9bel5mRKboIpwncjmm5SrmeNWhGbFAzbwoMi2ZNV+GXXlThP8pcks
v3bs2T2ph1WbBBZJItCMGgn3W0KXyl0yloKKXVDb5YVrzVhYksTeWBP9mZZwia1MVrangxhGpV7s
ljbel21FHgytLsKRQnRfldq79RwCX1AzX84yRLGK8XPSG4zGOkccSvOlrgqxteYo5p5lFxZyEhqq
wbLvJVcyJLGB37EpRJo6acvzmfSG7MeYCVC26V6Wqld8ReluUuq9qQfnaCxOSsxUT7Wql9ySBl/W
a5KClNuhBEVcBFvAUdM2hQDm5n2AeiQPXw0DeQXqVeOwKQj2YPJECyHVCEyEouP0Jy2q6LFi71sU
m48jX2dhG7hoJmzf7kJXjhNgvesGNR2ICxkjehCqXbppAx89V3B09ukLqLrYy8qwdpES0JiZbpo0
0zdBPEWeOZPGMZFuyIzUKjYmgjDAS1/DRmMitSjuUGCJjuj0OEtHhgqMrx6urVcWVuWqDZv/RJ/3
Bqti7PApf8K7P1bcozEBSS4YYG/saNhHqVj2GBWBHwarldx0J1GtKVbQyYPpKiqCJ72BtmsZyz1B
qbyOgrzYkHSr3GNs2JoWScrW1E3OtODC51pLG4sQ1IamrCTiu1KnYWUY4d2c8h8xbOHObOpluboZ
I5gcihLf5TEvqdRcQ+ClyG1ACxsE3BSFFfhRBjhPLnds/pEOIFiICX12aRfwZquwsCngd4dVWYv9
HIgUDotA9zSwoXR8p/EA6YwlXKIhpafaxmgHzyCghHTFuObi3lbjQlaEUh/7SSn2kT7caUk40U7X
UnDevXyl1xEdFx3PFUTN/Uo3n8e68fOUHhokghsgzm+Mp+lHQsjr9O9B12hOZbbDtmAUbPYy98xC
C2mYp5PAGjXCJz4lWkpiVXWXRnTeEkLFdgVibW+oZmxmxvigW0QnhKrZ+UaSZs8iHLYZcj0pyt+o
x3vaXgXwqgTovqAByG6k1nxDhPSs0ChbVlQCmYfHZBLdFOnTZg4ZTNeANDtZAbgDBcNJcNoMJuEQ
SX5TqVN4xPZ9HUrc9Ytd04pOlxRfHNSHZrHO0Xdc+sUGRiBhYxkISnxyi4uI9yoE2roDZ6LynX2v
h77y8nFxyqGej/mKsgCjGdhW7CtZ6/ZWNN8B5aMY+54TU0bvCw1zWBmYHquHpiyvTMn8ZqpZ7w2F
URyNCvGr9U0Q+5NU6ugH5jJvhDFY5IwQHi/rUebbo77BbclN18a6O6nJWUr6edOZ9WOfdrcYl5aN
mljmBuzTY2XyzQ7p9Cy3vBpUKEPcjDMuvbhnGpT8QCpz2+Q6rnwxVtucd53XpM0PuwrjjRLjKrMH
67psSwBQS7bTgyXxWetghCtoJ+0s/F4Rz+guepbRDo7hI8D/2bfzDdWPuNKFfKu1dnKGNQEFZDEA
W1rWNllzsKMhL31dI4xPiyOcAXH+Yi6rtb5dFcjgPIRaPHRpz9OajFvLKrxUno+6IqfYP1nK52Z5
tZfmccrJCORh/hJlcbrRRzgZulSe9UCzTknBYCMSMsap8T4nA3KbB/orIYXhVoyTQ6rT6Ju5lq4k
DSdRIaIuZgpkwApJd2AHnFUpNFILJBMoXO7ondQMIZvj+lxHyplYlmc9zWRHCr6CTTfR98zIAYVv
1ESuTkhH0qnxxnmkkcfY1RmhfGPKv25U6pklZVPdxfdTTxaKUYbbIOiJIFhRZSOBVIVKv7Mshugh
6mC9WjjCdNmABF0lILhK2Hhxs1wBz52oQwG8kNShbrW62AOKfVWWhtpY6XxThHgJk/CsJDH/gtSi
E30qVxmpPEDbeOST0g8G58u5kY/Yw/HOKBpamLV86HLJTB+onVtqwwl0+rInQu0xZvE993l8G0jV
LWuPehP0MOnDMfOrAJmVVus/IjzW+0pLR1dK9HPQWD1jNI30ChpSVdI91DbPZs8N4FFFGWeNtC9H
sniHdOvgwUy9GPveWl14IrXuSEc65bhAYXcDnNnAq1HPJF8dpr6dN1VAVpvVPBVappxBN3VK0J2t
PnhLVFrgwdS488z0A5UDBKV9m5Tawe6r8pgzwnKLun7M4uKopvmVxLbJ1xpTdyIrJnk77X1rsCAx
mXGM/o9kO2Igd00Es9ga+CXwGV4HExm6zZQzBljIGK2pKYriO+Ara68Fgql1yuUluVZHM1RQVQJq
73+0o347Vk3DpkRzbYQejsGH2WZ685pLXXYAadmm/XywI9g0bI3g8RIFp3cQ72SMz54BWArHHlwl
4ox9czH32EkRS1Tpvu9y+4j3zuqBu40xTDgl7yGoqM+xtZwIXDVdonsbt5C6l9aMmXaUnLBc3U1l
CiZunYMqA6jYIBBQ66I9fZjIwXFNriHQu3pZbmdCIDdBcYcRVzlF7SiYOAOMGarm3i6Wx1WzAhDj
tudVm6pS8j2xYdWGa7HQElVuE3XsqxID7H6WQb4mkOVMKyMH2aK1TejUKQn75jGIGNHOatF+rUMG
DlWhnOKIEfggS8u2YdMKeD7oruxo9siU+1m1+bCjBDCuo8E0yB9ef6zzhSxg4pRr8xeIB9n1rx9z
pEyQcNXSZ7M7X0eE5G30PKT37y6yxLBJgqMmZVVyTvNsh873ji86xjVmKmxgTIwoeTEeyEa6Kozx
mUSZbVV1ftmuEPQur4jV/dqUAY3eNIO3IeGuNePgtpmBQgVJ+nOSBLsyY3wFbxpuQm07NMpDEltX
WVof9T5wyxIAiRIx8W7q7jpMCgWBqGq7qMxGCkjzxZCnaicLyHm6fszQcBytoOV5BpwcUSPUGa7i
dpBqHDDQCOIXCoxTn0X5xhgDGCuDBK8xYLa78kJMnOiVOMcqZUxjFY7NEISBpJMGdooioxtd6EKF
28zLTDoGCfYq5O4UCElTmnulnB3FHA59MZ+mmXgAQ5X2RjMgVBZJuVOzjMFPHrT7THVlWDtsxiho
U/CBlj5PHg8M0UWFmyqK7tW5vVNLRbh2Xpe7ttdf6my+MY1kV+nyuBdq8zh2lE0TCXZapD/R8VHv
5KJH1JC1ByvtmSshYevnPvYrckhxWXe+xFpdsH49SzJv98081/3GsvBT290ASKv9Dsgfsf0SLL6k
mY4Iv1gFj48sGJlCxHnRgrMRn4y2OtYFPmiL+cyqVmnhRrj5PG6qSOScK2ALGFBON7bc4jCVpi6M
j70g05AAQvQ2UKFHOos5YMOQUqOV9GID8syLZns6KinqMRsvfqQsAONnaxvakH2VHowKdNHUmwrp
Kkmph6VcC73JDjOAUbwyEg1zvwyV2oVA91oIsOA1ib+eAg8LczwMdIZcDaPYMdkPhvw2FzPzzbKB
VGSsdF+eRCcb31pFmGc7wFOlA+sDALoza32vhROxyfhqDQnR49zKmMVTj6CGR+r4iCeH5O42nIx9
NxAnohDwQCpSRoofckydVpSVFhDbenJvTA3zyHA3kDZznkyYc/LIXiuoCY4ZV0FurvMfv+7r8mBR
huYlXQmosdicH4ual9wY4kXLl9nHJz8Al0lviJ36klXwk2wKD19u2dpExcqmYoqpEOjEZi9j1rmY
R7M1v1ZRPe/iknI3mO9tLHGj/U3E/NW6YsGFUO7NQ8vMLdFkZjTwEpkXbRieublIvybKuGzScjpY
Uch7rVF/Jkr0dbF4Z5ev7aqZiBREAslrlQz8fpWIj1nwqAQoJpLyIVPmL0IJrnq7uVPz6RBJY4mx
CzxpYum7Zf5udf0xS4c91GGErDp9wBhMFRicOEIlkEguyPLKbQPragzqY5rrNYh4vvkwUpC/2JMH
ZR6mqSAlL+uNPZH3AkirZG/Jx5uucn0hDIG5LwFebBoXiDDgF81zusS3Rn7qtWTBzEZht5CXA9Ke
UoGQNKq0VmwwcLJCT/VTpf0fys5rN3ItO8OvYvieA5KbEbB9UTmrVKV8Q0gtNTM342Z4en/sYxuY
AZyAGZ2j7tNqqYrcXOuPJE0Qidetkwn8rgrVYhTdoa/RUtCJm9z6RhwZTPN1HAwHwXSCd5bk4VR/
5grRzE85WoR6i/a5qHWF6sW4qHSXxdZcc0QSxejprOLQmLZe3EeqlVAXLRhH777lAAQus4QmkCLR
E9bRLCEaziO4GVhtsk5dnTwOkmQFLqBA5i/cTT82tRyKgpOOOcyxiTzQoRUXIlHH+VtQqv0FL16X
Hnoby8App/UtaTExAo/pt2uVD0noXWNvvI1WRwdt+FoRqr6oOvuiiuwcpvJ3EsXzK1B/1UN1J5hs
jXvp6ms4poQoj9IgLc+1MRL2WUOZ9XCM2eMqz7gwflQroq9cU2Hyq35EKcTcHUUWXav/BP2sX3B7
QnmAUFU1IdJpih0MOz0fzLcLW2/OSIIPpHpsdUVGdPGLaP4XHglbC5vtrhf1jfTJez4M+mvZI86x
6uYhJBbwIdCqeiOt1LkgsgBUJLuX0BrbCB/10b0CUpwNMMxljpZhT6QMgcKxcSURjlKdkHdbFla+
YvF+I9SsvbhjTilAaYhnx1ZYpeAYVe5LIqW0V0sPGGT0Tt84dMBtZB9gU8HtlFMGMvFFF6FAWJBH
hToHaXdWvfkcODVJPwGR6MIZy10G1qy36bjLeKr44XtHAg4myPI4+r/TiKdiIq3TGP/K9EoQJKe2
4LGfU6HHO7cObhOjS2fGBGZnl8anElEjXcA0jnXCUOPXzpytrG5+FawqUcttbKrbAJyrpSUTzowN
+b2z9y3tCafW7zTodjphWkNpfJhkPaxCP36iFgUravNKOPc+QJXDoAgYEYTG0WacDVrjRtfyRxxQ
3WOO6dn1bVbI4UAQmRN3x05SRyAKQjlL4d27iVG5BhyzJXjMEAWn3vVIh6nb99zbV5adLYupveX0
vC7TMSE6cY7d9tH85DShONq4IR7wPELv00D36DdExjRZwdBQl+fMJKeMRvJqEXU7QwG8N1l7cyWJ
vJj8jia3RMWVRhEFu3bi2XeUHRxd2vQxDVe3pyLJwB62Usd8SADtfsJUHShdvRjWe9elRPwb/LlW
mjdiokBrEfiRsQxeZXRFS6my4S3cPNvYDYk04xAXW/bzb92+lZTmsWRMD1pNFQI/P+bLkZ/TNUYS
CX16cAmwS1vxyyH+dhriy9Qbv4XWHPLevAPIrkPekAQZwYqH+EdRmc+5PtC9Z5fg05ATjWWvxGiq
9WCSDYs3WQ39ppWE5Zt99e0Zz+zFjLrOZ1KP20afj0PnHugaR2FHj0An7UWqIWQT9cYkXLKkUZSZ
oNu6Vfiq+dZbka1pBCAayRV3a+q/PCRkXvYVW0G1cnL9SC7a2SWR+E2kaB/xnSGsv9FSBsGSyfNo
cramnJD0TeQV2XPjl04Ob+lU287+DmFgjJBlJbHqBJlFdGpqEx0KGJKeKWJTKU9uLdBIs7o1enCd
SpQinPWrMDWeezV89fVzZ/T9MTBBvWUi1z1yHBcbSGv534SAvY1eQg1KT84Yfa1RuqMfauFVPOno
qT92SX0M24InzjhnbwntXgfjB4m0ZMVmCBGpK6aS/paMrskWVRCTBwxLlsnSIJETQ1F2IxttkYep
v/V18hVHbWTupVGqQXZTzskvo+lQqpUfnUS+GlPEMEENUF2RJgNcsfAyjoYxTi/KJORmar5r3UfS
Rkv9IF61JjxRMvY4dnRwo5flGWGZT1R6hQpYJNY8ufGH4Uou/yq13QLNFqF5Qwj2Z0mXxwF5psL8
6LrxrrI0WitPclZqXETpg5lm816Gj3pwii/ilvYTvMainKCYgQNQJIftY28jA+98sjthiRLniK6G
jCu2rjx2SN6xh+e4tdZ6lRNM3SbxwiQs6FD1/V412qzX2ve1Q2lt0yNB7LhhLYR/ESd3DniUol3s
Uw59Yu1vSWaurKo2yM1275mm0fTl2PfakqukRg1NCinxSURN1oO+SzSxoq8qW5huF5F4Q1l9X2d3
AK3bFBnrLiqypZif/iqOkQ/p98oLv6vEC5dlM879DG+FZbWEXaB4DAdkWEFd76wuQ4oPmbonm2vt
FgJpftTpC+k0W7LFPxxKNNmgtYUzTA/UNrPxh9GHEWIgodOngvzLDtIfdob52Rqi3kqtzdf0Tf0y
Jy6rWGO3ICp7smjs0MdUrVXz2ncz0B45JzSK27bp2e4Tawk4iKbTRIoUg7uTtQVDOn1jVN35dEGW
GoFN2spNM+NBKfMZHLLtDfgE3WmvJKohxxpr9mXQAb+PybikaGgZ09q3zodOo/0sP/YxEUlaaOz9
Qm8f9WATWeJXW+Tt3jEGCRfGrRmigmYRMBUFMLEbHM2OOz41499mH+sbknWWXj0Y5444y6nFLq9Y
NNe09+6tkSehGVn1LTKCt6IIqtc+WjNwA7gkfAN1iOtmQvxXZ8LaZUVRbPtMx9tdmBP3aPae+X27
sctUJ8FAa4+YuEpVD4fmSjSStVJkLy2tbBSrzKhZZCAGFqbAmNQ2JAc4iOy4VOBP+tzySPcmWFFp
j33nOIRlF6TrecmpC1MS+TqbWdVqTsOUnHA8yWVJdM8i0ODg9DhgqR1Ju0vYK/lyB95uHfWHn8x1
GdO6YPoGcBcdQtC+QJPBwi50tvywzX8nXXhzxp6e49S6thr4mkvv5KpDRbhxC9mwqBJAPNFp2TX2
8GXHJUBpWkOZ23R6ptTnskt7WxKzKSyKwwe4c74RC4wTvTFlzX5xrvC/w1OWa1uBijU+Mc2OezTU
ZKJ4QnVneCjNS9XWO2ovrU2U0KmBx/61p+qIGD8oryaKnmsdhDMvs+DMbEA1d0LmEhq75G0i5lRH
knsbp658NDQOxIa0Kthiwu4dwLisgxQXGUUPVv9tUKN3MXMsaRVV3Vy4FVGabbDPVCNPbQESPPcd
SU/juzSyt8bMk03juxQ7hP13ZPpn1drtVp+ahGT16jpSlwk/ygeZ66zXib0wQ6JKukiFDCJg/2bm
keeXRdkW18e5sbzyEHkYaTIG6gVp28O5odZ+IWOlo62UrLeZOlBQmaxiZoNlQ0+P6xI4TOumsZEw
xqpUGm9ZicHLbzuaZ8jPLVJxL+e6K5oJm02QPxcaoNJk9Egaie300pF4ZHqeesviDIWM4Yn/gfPb
XrmG9JdaADsZaNq0Jh+TaXgaetYXbQ0IjwrUikEAhqtj4QKFmp+WbZg9DVrkr9OhPVt+8cDbMl5E
QQUEG4XNVUH1At0QORYF7wutIvdLjmmlsKd1SRkXjTY1Dx69IVgDnWZXVl8j/ZxE+qDxF3ZrLkvJ
BlzbtQWbiSPC6EW/s0P6ElsmnnIamlNZkwDro6h3Qf0XfV2VL+Eg2LPK/jNPybvLom02n7xuaZPD
5tC45TzAbndPfTbcR6VB1NqPFBLVrEPgoTZ9rsuEKLcoI4Ojap2vqgKY7XuBTD6mN3cauWTiau+x
g8BZgSzWKVx17TbrHGkB53OdtofSQP1QuC4jNsJwU47tlmS2kzDoNfDpH1oMjrTXSDqPVoNOuUjK
uU/Eq7ZSWg/ZGCfHynEfK0fvN9MUlRvHzO4YdTuqo0da1Sy2Fjsdm11FvRp5tpKqk8ZeGbQNRVit
EKjss2wVtgGU0twoBkNLR28UAA2PX/XU1CeZPTVdqMFtDOsOyfsCivVodOJdZRmjU5lv7anSCLOm
ZJXu0rWeh5eop3Zv0sxw7bLYaTKGf/EF9KT7GyvhvFqj6DUlKUW+Q9ZZ4SBkSRd+W9CBG0fJugcC
Wgi3ZIGTDk0nJP+gqpb48YMsmVZaqoud4tx3nDyjLHAyYGsrbgKghRWVqATQSLs+sBL2azanrzCe
S3zmD5SnmDsSB5a1h8teuHB0sWlEx7zXwIUmcusoOZ0NFtESdOLSRo13+PPBbBXEWdZglWreygK0
syVNkPj0fKMGnXgdQi6OblyCFfz5PO92FU1rB8LaYDsHg3AI5hFEy5Z9NHpEGkkJ/9y7g6C/g0I1
V8xmTW43co0ooLHiiuoEEnXqYLB3GD36pQelRbso0ZBkAdBwixYE6XMxXNtpIL7eqDZlJt/j4Gxq
5zQVMXiTiY6ZHjI8V1L3uH0I7iP71T5U+rCTMrS2Brrfg5g/SNPq/vrg6Kjpp32jq3EXCGM6BPqJ
8OrioBt5cchsC/RQH51jAfxOwRdNjzySNfOgwX4cLK4YLCxex54Y+Dv0JdvCBl2yYudFq417NtJC
289/XwLO6LSIfMphlhTUK1uAjZbk4z5WtPI41CiufQrG2aOC1ZCTMVSPjIAsIQha8lMEG6XX47W2
4s3kcUa1aA5o0rTgB+vHErBoEWfNU2+hWaHT9cV16CUyopgXv5rVTC5k/igPpkCmmy/Q4ECpOOkt
rBnG9RKFtBx4zvvVNbfrr6kNh0VvDjfYmJ2hjXdD8BTSgpGiCVCvZFAF2058K2tvOw1VxVHmfOot
jzeeP55AJCVeMuk8Vy09qIP2A6Qi4PxD4hWsH19jo4fKKhexDJaBYX7TpAVVlk1XXSZXMl2WIhLA
RzAOYy4fOrgdDoURn5L2q4mjfebipZGm/x7AJ8BVx+0mHPWz64lvT4NQsvX0eei8Vx/e39O++iZj
mvLtbSWJBgoHKA/tYGjpZybkPh14Pd04+S2YevPUf2RqfNYH7KNJGLRUOvyBaIK9xMYcxBV3AfzU
Is/jhe+Tjm2UD0XHdOdG3S0rom3iwSPaMCdAUMM6NNdUOOy6UMAJp0y+WRDs4t7AmTi9Me3qjftr
SFHP1JD5s9CgXlqCkXCcrkKkyGey57zcRXn6KJiSFqJxXnQNa04RcYWQ3krofX3wepx8eq6OAxW6
bte/tYbz0vv63Y5jmC9/1Ua/ZVHuau4cIDh82WhqfP/cFv5nOFcd2Brt6SeUPC8NTpZcJvwEjKxr
0msXaeS+5ZVdL2IhnR3d818EsxO2maLVcjwIIMlDaZQPwmclpxmSrqqIYgt+Zm2ZkVGzpIyGSJp4
XWRsaIWdIGmm/4z45WE9evNInCHTGrJ90okXN4628Nhk5rTCXlPFoRbROfZ6DBt3XVkUb4b7seQu
89BtoONBv0vp+qKywDyBgD4CL2RS1QKKd8aro4JuaXjhU6JmX5GMbjaNz2tqBo8uzRgC5oeX3U02
LW+O4Qh+loRbTOjjKqsAXmTfrKqSW/+PNvT/pZJ9krS45/8ofP07iez2R14+85/mf/yP/lu17fzd
/JJImeIwapt/+/NFwh+5+mw//+4T0nbjdnzsfqhx/Wm6rP23f+FP/sd/+X/9zX/6+fNV/pcwRlOg
ff3vRbRPUMY/I7rZP19r//2v//znD/wlo7Wsv81yWM91LJ2yIKIf/lNGa9p/mx0Ws2Sf8BgasJHK
/oeK1jL/hgXDJsKCrHgktnNEYiO7NvrXfxb23zzDtojM8lz7/xPD+A/5dK7J3eiT9oif1bJpRvtH
fwI+JNVBQSMt8/xu21WQwiNqVYg6qcOU6e0a0rL8bGzFhZ/5pUsjsAVgpYKMODa6v2clwd0SYflg
mvo+855lfImsqT6BHoHU22VMDpsxmAedStYFaoEvc7AsFoeuO/gtjWBa9F17RAnMCj5UNLlKGBiD
8q7n4GToroCmEE66WTtcayIRzlEHHa/nRrQRYO7bqLUf//xm0FREtE01gr/qd+/78jHWMrKyWoJO
JDMXuh+1G33bWytodD+sCf2IC9iFJBCbUIez6dP/xcJu6tbfu1vm19cjRN/XcS5b/hyD8veOjLRr
zBb/LWRbwZzhDHaAmawJ0BxQTy88HMBGTQCV1vVfsR1mF0M55nOk+q/WaCHNnOxutthO654W79LD
HG5WuXeMkoCRp2Ako1IxYwQ3T3/+IEZsypvDs1kX4nkwX5j+22M8BMWabijxakUcoFNdPZYjB8Uw
0NjMi2XS285f+ufT3C8aVHIbVpjhcZqKcJ2RzM+/6bwNSBTgR+KDY/jVU1q+9A5nfsyGvTOwfdyt
Ms33IfO+kHbzYG86Rms2u/I1twLUp+G8xiLZouXSkHt/ogDEb+1+ZQ7F8CLQ1yFFycTGQr7yLPM1
jcXRKcLW1QnhXhy78S4Rew79v8Tw4xVNsa8pEyNmnby1CRUh0p6/bOvHbwxiB8ABeFon3gdpwsMa
5Wa6lRXmGyRYwQi/yaOn7NWrLUYEHohuDn8+pQ/+oe764RFS0wWnGgr0UECSlY0B0Y9yqpZ8vFAU
oXGtNREZgH66p7pKbsNi++eHndLcvCROui/m3rLOjXhf69l1RtRuoSyuc8Zen0kvpgu3i94BGCuC
L1tnbadh9K7p3a6IkpiH2khJ68ZUujijL+rtsTnGebnJXYRBjHvFrpns/mLVdnDVqwjjuGWd885/
L8Wg2EVysTYm29zi67MbnH4+aJgZ14QZu/rhz1s5WbM6S5crX4baTz+mzwnSVrcaBjpYW/csIGHP
gzHcTUKZtk5g28c/HyZdlcvckePKcIeLFSXkbtSVPPtRaJ96ZLtVaV3yvO1P9K2uRImPu28z4Iug
0c6BXgdosygY33VN+Dlo46mIhLePYhbnVovsbdyCXI1DYt0sy9sMxOY8/PlMy1S0HzwwlChqmq2F
oAmnYUJui22nuMaH8h1XYUflSB6dQXIQkvnvLNv1RQRZ8zB07l2NWgaP6hJUHss+WQ6/RGQ2DzKj
2aYU5bmh+SJhzQRDomDDzwmmj2pCGcLeR3NmddYpjOxvpdfiKB1YlD7Xz6IjPDBIylNlqTtCJv+e
piUxgvW3WfqUTRq1s8yIMXhAaH0D4/ykety9asQlzROh+ghd746oZkEvbHUuK9neTINm+Am7ZDH+
uFPzZld+BMDd6ks0ZM7MNOJc9+uXBMHIxpYCTzD9Xts88e99JaK7Wc/ZFf0NmQ+NvEqevflDOAnU
WjHAupnLS8kICyun0j3RabTmelChdSndK3uEex1sR6MFFWVfYw07M3KngwN2y5qCAg6BEOku7RBc
SriFCzwQBH9Ai4a+ISNfnWsncK+dQWG0MZTF+s8XTOqUNsRQczc1BwjgZDTu9cIIn0qbF7qwYxRr
Uu9YWoYPTw/BmqHfSO0cvC0riHflQeNfYTjq9VgOLJP/9WthpvwdtblsmfN/Ioo4XAy9Yx0VMvmV
KQqx9VFMPGmqqvbBhFs2Td38iS3FvSIpAo/kN7NxjLayAT6XcQdh2qfZx4QH4q9/++vXBk0HYxb6
BWJ009lx87sVBKGnrvuOqxm7Q1GJ3V8nMuSPnFU9cEO92b3nGeA//O3Wr+k1reJEPNtpbpDAPrkU
26baIhlqVJipTZv01JH2YocmgXJGSqsvwubQ8V4ZEtFEoGnf2ZniCBmsxFw5WHqvfz50+Lq9oLUP
Q+wINn6UZ412a0PvMlJi0PvWs0Y5zorKwWfVHAlkBvQupzfqwR/hs8554C8dEI/KaA84AI6NMNeR
NW4j4syN4mYobetbyXJy+aUG2iBqNqOcFlmh7xRzbOyRwWRq20pLD1X20aoJo0z2Kv2CYiffA+sr
Vjn0TzeYGx/5kCec9ZjWBzQ/i9z/NJN60wbGZv5SJlKWwuJg6d210kPAxIEuLeyZpbNOdWOpkwE9
dtXK1Iy9Frpb7EUbMxM8sSiBoQ1JyvHQ8xjQqVBgI3kMMMXMzomchVQWJMS38BZ1nNIahraP6Ize
fuA43SAz23b6TDoFe6JIzsw5N3pbNlnQnyMlEb1spj5c5QMbe4zShiA6wwQFTKj9Bc5KJTBaRDQo
mt/AXWNN2bZUVQTUQ6ResxYKuiFEyhv1J0VGwfwizi/E5GpXkVK33uWopcJj5zrreEKDh5LdXZvt
e+fz4w1vNs1bTvyiC21faGDLJqrpOF+7laSspwSJm8XmwbLj4Mpyb0Nzy6auNlNAFpLRnywt2orB
QBNjbTF6A/yBS2b8nhiOogdps6s1joh9OYpNp5GE71vnabAgqst9M2AqqtIXJzRWE6RZM+HV1olh
QRfdB8U+RFiFwGhlVP0pwB4SU9qhzVH+0ruopFpqE9j36CzjRm1CqrgTQGpfUAFRUbh3NWPBMhtR
LEAKBRleIjp6g9yjFcwkSaxcLnkRn3xW7Kx0ZjHEzhI59hXQPE6rHnJmyDejghPT8O/2E2CtuTGM
at0iuapC91EP2VrZqDDwREDe3kfE36ZzbeluwXPDot8MmsxUzpL43jVdJdQf7O02hq/mmsSuL+i3
56lOII6/wpC4pM3mKEJFx3BBz124RjaE+NC7VfU+MvtNxg/2SbroMsm8s+NR0+KPS98vv/KQwTrK
MULwd/otggjh7gD7VkPQ7ETJuhevuMB+t1nzEXvBfmyiUymJvKF+M1jB5+x0V/tV9WLlgXl5JoXS
gGV6WW41W1sj0ScjxtvkmnaNQ2QINJXNXyV+qqdkyxa5tsubgdOIMu5lhoXc78NHkH6AZPvS18Ou
pdmuSSyiZUnmoxfQV2qVJuYmCLW7Kr+J19xFqt5UFV0+sHqkNSBmwrDSjOeibV8aXRyDeLpmZkJN
DD7jjKrdZg3zcIiRE1M8vyRJY4vBYTv/ul+759STJ6rh9rlDx4HUz5FfH5Iu35CGu+nKHo1MvkKD
8GDBeJhDe5j/2ejeKab0RHfnReVMddNeWEDaMDFA2+sCxkXRqFvzVs7vcWNfdEiQ0onXmTcejOY0
v8lBnO1Vjqjbb6Cho5PI2l3qiIcqtv98c71prQYKgEoSpfsyf5nPwtwfL5LFonmLDBO5W4xqjfgF
N0eS2JE2or+PPYaOTRFK3ofx0sPhecYanStY3q/5PMuOPN0erZ44l8nfQ6qebGBPk6uL9xXJg/3E
0AY1TFPumF6NlLhGZ9oMggAbU1xtZG0y9d+wxRzEkBynklHzrfZDomVSik1GBidg7pCv6NjbqZKr
wBjPPklFWV28KWCa+f+znLyR1lXDxYfAQvvFg3bbF8N7EwYXvIcwyw5stFznhr7z0Ne2cffAIYFB
yNzWRKloEzdO2BwGT2yMEVLeVQ82B2ZYfAo35PV3boONHq8QwSUKEFqr4NxRFSZTaoQXaRmfCkFV
LU89XYOLgVasx/BQ2rxS3XhOhv5Wuh76UQGCTNwGNnKec9OLras9msSjMPsdcvldWNjvkExn/GlL
Es7Npl95OVUhjDUkUBX6K+o8ElOq+GPCPTxOeB/a3lv34/jsi+cmJc0Mhj3zM1ZdXszeJd13APIW
lrdzhHnxcC/YLcXV0nlL6mAOMupOcTi8t1y/jl6+FVSmxWT4lKV2cBvv3nTxiRI8uoU/REPPrf/a
RtievOjBKapzXTnHjNbvyKk2iCoQBHRUjefhe64VzzouvLgB/NFrtbW1kj9tfaJaerOUdcaYmpOI
olsrC2jdsp40M+JEVLssSHehuxvtdFo4o4lCzXOfS4wIxUgLaApJV4cUKpihx0VqPipJ3likYx0I
/R9m/VOAztB31IeNOFONCqKIsa4xuQuRnMS0iQLVh0JzePnTxx+z8k+V7nw5NC2TilL+YjM6aZbY
lPAeTT49kgwWLbRiOhYoFb1C5+nyaKZA5fje2mXvOl/9ENyb4TJY5SOw7ZPVNVcadW5dv4sb5yn0
omefisYUcX9Ro75RunpzakqAh6q81cGSTiLAd3c6hWPxUxbmh5zexsl40cvWWqi6/kClfqojSnGl
2jpW/0IxBo4WKiG11H1q6cqZomSTxuWONXtbUxlFeuZulOKTuKxPwdtXDHIrAIzDuNlOBUE209rl
olrmmjgqt3rTuQgpQ6q4HS9RVd+H2H93nKRdVFpxiL8rGR3r0t4UJV1ePOFq1mwpXlKcd7Xl38w+
uWiSIh7vJsbs3PrZyo2Sb5VOh64OfutU1fsaD1egY3K4mF/LQ8x5KBnPGt8+JX7HkGIcBv0J3dlj
YoxfxZA/VKF/szn/enfaEyU3350xlT3MuHREGyvfaL8FiW6L3HhB5Dgiv0L1Ly5Nab7SOGS3DA/Y
KQeD91ra7zJbhm6xN5PhNU7Kt8pTN66Zl1aW74bGPI7svJLZN1FlF0sL1bJrm53DjV/whFcF27SV
Dg+sETsEArqWHM3gwyCRH0rgUE/yu2/gI1UwXVLUbcvKIwmlinfQCheH4MrSevAmtIZkCH23zA8L
67sVqJS71NCI3NRWdab/knWHZLvNykUvfdiJZpuJ6UmjhGoso1MbcJgZ4RmkesvgOBiHdBxMoKPi
IU78szXr72Nf28UjKgj8mmEqvmI3O8QIgCyn5mJV7iZE8MA0lh6hBw+TCY8qO/lQ5hYnLQvYtnTL
pfApkWwtfVm60ERIELT1BM2vMRIsdA2PigXNHnP7+69T4hPwn7C227uyLRTx28NXrjuU9zF6SvIc
U+99RHhom4KHqzykhvvpa81Vopyy23BVMW7VLk0FBmoFtZlUd5Sc+soglrFskYAMK1+1z6GF/nSo
Xp1QPWoFlKG4GnnLs/fDxdrYBhmzNIYNVeycXPLgkqbGgXOmueFchZ656gyYK+A/IG9fbYehPCog
dr5baBdqZYd1lVM77MbFcrD4JbcaOQgSsAnOzo0TVtgQ6YursCfTfu78Sn2PkJsElUTKYNKb5lbT
xLZAChrkeCvwBXOjRSomU4okHL5p2pzF2Szdx5rswzG5TvXwOMyCoTztPobibil763vGA4zYTuTE
FwU9At2p+zWl01GS3APE8di6xePA8r4tMGi4ynhWRvPl5dwIAVFRCfRdPTv7sJIw25tjeQhD7TLB
CyRnVaKLJBNth2R9bWjJ78b2JbKw4gMvJjpjcbSqHoUHwA9nRauly0RzH8282nElHokIuHWxejBQ
xdRNfYyoRg27mGTWmImAdjQT82X3ojp7hbL35PfulszXV4wUa5bwTSSQmZrPsvQPbUoxX2rjU/vS
eAjpY3mG+4TntoMzrZL7oGcqZSyGIdA3cOx7SzzXYb5u+mg/lV9ZX69ESsot2oqCsu88UtuRgd6o
8cM6wz2Dix1Mjh/Q07cOqaPWslbpzdFogmKLF3bYpbJjrMuLfTcF69bHPM3ZTs8m/m/AGJKrjHeW
2LvX5erU+ryFVQEgoIVo+d2bInzKwFKTaskJK/6CrC5mNzyLJyo0o2UV2c/eQDmgohlY5Rd/wj+g
lyaPmhvIGo9ZUkW18IHKrU3lOXeMtg+Auxs4jW2U+2dXUVYiKh5Bvy2e+/n47SG+xmd14NZtl1VR
XIj8Xw+IDP0CrYseQxc6j5aL9rWs1wkD4BRovwuSNetUnpk79fpTUos7GNSw58GBztyf3kjWOi4g
4k2wPoQ8x5xDUaOyAyXewG7BAM3bl44HwJOzJ20/WM5KmoRNRf2myzBMmGd6NGf+71SW8S90ZPtQ
o0iBAMAMTaYDQ7eI0dDAwpMii5igi7ZBpm9nrisOspfysYm/eoTww49bq0OE4Bnaemf75Y5GQog/
03u3wmbXk5rX2fZK6dN5tIJ97zlshuUazTyWGQ7l2t8SInmLCVUoaJGHjATq613cxHmUL9pOYJJp
f9dGcBsRzi2E91qolM/LPVqEtbCNq5YSTKlkuZXIOhFKY91ivkwbb+sNzW7QERdW3u+0PDvz0yhY
em65DRr9JU0IUi69ox5wp/QIx4LowWpLHMu3snO2Zjz+xIZ9EZM61hOydFNuLNpnE8O+Jo52DDJz
o2R7td30WY4YMqvh6nnkDPfccDoOdeIXK7Pcsgq9tepX3MWEkqE8CSNo4BBpIKqdxlvWSfqlGnNV
W6RgT9Wu9tz1ZIWHrMzOjYETww2AMDi1jTJe59J81Uyo7ZQB2i9PUeapnTHJLzWvkwpi36JqJsg2
QdKvPpt2PEUOqXhJmEGJgodkdotXVjcwRdIQZ+XBO1a3Td34R7xE2qLvygeBEQdH5iITH/Tu0CzB
2elg9jKNFxvddh+ShsZZNtrfTR0uo3Ck1zA4TqiIJO7ZSTm/eRd5kZGfqynbF3WB6ubTHd5LPVjV
rgVz3KJygk1U5AXZAfmK45vqk3vjR4CimLpN/NzjBGQfohi0gcxQhowVQUNu+yobfxV2rMmDD2CB
ANjH/6WF01JOzgar+ZNmEZuGE3GoDUAsqjK5yOifpFq5u/tRTFi+sM9l0SHtRkyKLb4PxbXnq7qA
y9ypiywD9UauLrF24ruszGvnsw5QRu18FuaB/1WVuxpCaxdORrjsbfViJ/n23wk7jx3JkS2J/sr8
AAHSKZy+Da0zUlZlbYiS1Mqd+uvnRL1ZTD8M3mwSVehGd2REkPRr1+xY7U5419UJcxCF0quaENxs
E9fI0/2cWdCxvYlqQ3PK/OU5II2kE3VIreWUdtG5K8brUkRb9MJvJNe9lXGrP/BZoODNw9lb4PNZ
y8fycFXDvd3ziD4VU9KsY7y8tTr1w+MoPWWwCxlsW3zAIceRNl4bcaGicGVxxo0A+iWIp2PQHLk/
vHadWaeYwUKuobom+jpDpbXjQwqyzok0cQRnL4foZPvFs1fj3Woqej9JH7nITxW1HE4FxiF77PUJ
W5IB24la3SiiXBV0JeqMQD+5O4429xw1QDrm5pRY7Eb6Mx24h+LH1MptrmJxq6a38nFsk2r+3vaP
cIr7soQJoTbvbVx+t4zKXpZ8Unu6JuiBUVIy5Jsj/v519WDNsYg7CO8Bdtnjv9j34jLT9m0H6i3u
0j1n+e/VGF38xLqxHNkP8w/vaBgkYHVCFbCWF+1FO9U0NxsySpb/7snCxRQZyYx53BLbqWHQRe3x
hvDd70HjRbDfhmTtDuPOwTENdXBp7N+ZcS/pILCwZwF0Dn5VCJ568YhFhvQXW9+9gdnP09UmSMqL
HtS3FPsy63incyhEtG4WvcyuZHk5eKjstmqvhDDMEuIC5n/RZnS8ha85cmDKpmirIDgY8gKAFdaJ
Pe8rOz5SlrjqfSjNWb0PwrNnHxOMSMoRuwRFwEfQbPQOWGmQUk43pWcGi3XMDYgs/g7OwGFp6q3s
4cZSeLMrOnW3uLSch0cB9xgYRpqr+hPT7sGjSbcfrXsmOKRWjyhbcxWyXkscvjwNt5a9bMLmdWav
H0C6nQRNv/2LTSQ2vZjM/FRRvTXYjDDagLc1F9l9e9RSjmBzWLvVy7UEGi9/5vWvoGf0sNfJ+MwA
v15KBF4M5I2D8e0IN/hgV5+W82Zn73b+feBXl78iobDyJhSK2ZzjCYKlFl4fXNlOuQ9JGc4nbsWL
3SE1Slxz7KQKzsPy+7jI18yVRLAHPgbSxmA6QM0A7Me4tW/i1wx39EhsliEwSM8m+qAeYlVV8jpw
3iLYhva3sKM9lBeei6XJkJJ6HCPQb1rqMIkAAgFwq3yLzYN15Vngj3S7eBsATBCduMfVt44sTHtU
0TnzvJselo3sfo9lim2y6g7ODMVZHumLYv/2J80w+Hjmqwy3uX+ewog0l3v08KOX+Td/ANXcWGSP
tkIGJ9F1X4sSSkOKbg/hBgUJO5MWp1CCcDRks7lmF8x71hftuRdmMU4AoDFG2/oRNss9XC5Ib3j3
KjjBhmSA7fo3Qlgs3O19wUYxqwD5E2jJg4CKL7MPbaKLhfWcFNkRJhShDtS/EmYRmQEBhq1kyMv5
+GdnXo9IdrPD2WUmr5DMa2EGxiycQL3y9qTGL64dz+jZiEt1dxLxbohQ6sbBV4fZ4M2bW7vZxWTf
wyZ377W7zZ3WuSSPpJtrsK+YqqOZTcAzefzQ6N7C75+DbAjX5UIlXdUofdGcGTiY6rjgqzjLp7Kf
uhergBzT0ENXLqAXc+RMour5ZdJ5chZhRvKICIpyxoBONlKFQ1J3m3bSgP6cJKchjonWeNZNVcq+
SDYlrEVmjoFudWynMfptRveC1PlFWfF8sNLcu4FocPaWNH9YW85ny5lnZnVYYX//ql3bEIGle+7v
X//+aJX/DS/2l0A7+jkb/fIurY94aPFWsgKtJlg+WD2e/v5Ix0Su3TxMaGDV/rn3cMEWsfOlcDCX
+0z4T31+4foOUdNS56I8QSkr+b6E4Yc8VmYi+wW4KLpfk7fk22cbR1rwUpGNPaRpxSOhFfM3s2Ci
WGDgIuSCF2qiJb7iNwcTCJZq5zVg4ctGFzeQ+f5rX+WUN0fxpxzepxl9Dp/asPKZcfU66LhNOSzW
p6hjljfmyXLAK1tTqil//OX51oieOBGswYC3DWUZn/7+qULWBVUGXFpLdgGr8bHjtpoL4OXyrekU
UfXZM+tuHMZta4dQLqCJid5/C+MeDUtX+pwualfZU/rViqfN/zLa3P8Fl/yvqi/vtON1BmPN/2Wy
UIHrhLbv0mkKU+4fLSRtJRNZDLLH49xP6x5+xYkRrviQGe49sv7cJcz0J24i+weiUNXo/OLiC7ws
e0nyrI58FoyiuJePnvIoJzyZdcZBu03Em8Mg//8QMsU/maAPTwgtqgHsPF/AO2Xd9c+Xm1tL58b2
aK9bl7z6Bm5VPDbLzepszgdzvLWtubr7Yxrd8v6x2g5085S7rMaLaInOwdIxrc+gBB6WCRgppDaL
uFkHXvtL1wP/QlhQAIUOP3p/+WshN8cqU09/fyxZ97t03v/zB+A8XvG/PpeH0envb+RR+RXQVAcQ
kL//8zeKKxGmdZHYj5hPeKG0rn3ShpdZ19ZtctgmuLXF+V/WaK1Bk0JUkBrk8viel6CEbRn4L3yw
69rDgu52jfp/Ci7+djf9++uj04EwEsWfAWTJf76+IVb+YAlt4+uL8LCoadhSp6xRMQDPEnBC/0gd
dHPpWSHF22+LPbf7gnfv9vdHDFXwP79j4kEo/ccr4q2yXc/zHdcHsfjvXRNOYtFc/tBHfUNGu3es
YdNXdY8UOywXvI4s9vq3LOebYYtTHRDViRMbunZcQM/OxuZYeSes5rc4yEH6sNzVPSKGr1r7w28x
b2qiEy//+TVT1/rvr5pSBKyFfL7ClZhR7X9zM9VtZTj2s5Abidp/QaB+4J+Wi0UIXnktK2rHKTC5
Jmsfsrz0DsINsSU3/RFv00YUtjjWk7vrkpgqJPATu9CJWIcYfVKoX0nUS9SV8g4MzdlUdpES6Fn7
mZ+tTamrQ4y3JGt5uJmY9SO0qNviOT/rRAHTc+ovpoq69VA6wQYlxwzkLwVyXNFEzYmg0nO9uNEr
d+I1XrR6E/QdG8XMXIlSQ0Xr8PMsRRVv+jRjk1d4UGIUWVR/+Bzinq+JQwVqEJJemNtfaRN/K2Lg
JHmg2VYZ8qoLR2J2ezxflYe6BF8uKGA0BiLh0N/VWz26X3U50qtQ9f3Orq1957YL/WLxWerQPwrO
T2Q3MkoIrXSt+/kydO056PzfpvQOedqTbekXa+tjhsU2TZYILD2jg/c7ctRralXOCf35RbrNNysk
Khm2wNAl/G7oFgcZjhg/wl02TL+Fo81KWx7NSQ5jNux/9HnK4wlHCvtprgCLIMv8LKv5cxwaRlv/
YxbQeaZw4fejqdwKZ+zvywDz30XIWqKPwnqplyr4QiTvMlkPEBQIhpW2oRuOuWIOQ5iIHmZ0ZtBN
WyNN1EPuroKKsRUuIsL08AApRTievbVr+p78/XyWarwK4T17BZTLnlL3kUYIAvydYmEWMX8Mnr8C
JCl2U9CjJ9FKYsCQAVJpXgdd/HaaB9+ubxrSHZxmyI6h6+ttVELTmBRJ9iRL3mPmrW5g/dtVsJFS
17nUY/tWtphAunIwW53ZxbZIQOct4zkf8DOgUZCvhfQtmPnK3EHDiUgfNYH45vlojHHsHB6XaBQx
r9Im8I3HN+2xqn/nZear8pEOcXpj48ebMJSY17ACVBekimWHhVG+zs/41C9FHKfbtgFladwgWpM7
R0wFQ1GilTDdqmMs8+RAqhOqgzpQWlMc81p8cJj504TwJtgxaWgXqf3apdMuzMo3PSXZHjDKAM79
c8A04eD05ksh4kqSIOmg6aC34mbc9TbbhECa95kRC6vNjNArznUd/W774N2dg3lDuQJgzHvrpCA+
dFB8QK5z/bL/jln7nhIBiX3sZqEVfZfNV6Gno1vml9gtjtIk73kMn9mR+PVR9LY6DKD/xxnhBVaQ
mczKm0Zl3o42HcHau2MsdZ4nUiIvviZY5nf03D9XUxUy3/JjTOfw5rE2gBJ5K7LI2niLlGtRNApU
Si3PYQqbHTd2A9wsCV8bP2MZ1noXTushDCTrO0tea9s4SbPpdH7oxvplcCbW4wmAGBPjvQ/Kt8Tx
ny0SDDAP9G1g6h0nZd8SaZlV1hFTpsj0DrXxU1QJsbGs3wd0sHjUSB6wWH3RNkdefE+7KCL/WuMr
tGL/pYzdcp1GXG9h7J9zPImyMr9NI8cti+8/fa5SvlaLoILF+964wadxEW9VHBwWhzOVD31xnVcw
hEzr34GLP1teIfZNjZDJJiYETn3GxNnvrIW4X9cpTf1GcTJQZg+K9tEDYvLenmR7SlOz0yTZgAeR
wXQS5e6G0M8vJP83ifFoo1bBglRNLMu3L2WZbzpSJWxGnPGmsW1ubFYrvZ1TB2GEubpuktzdRN8b
e+LuN834iXKibRa8u1HgFZSYXuluKJttnCZvkRrsS5dx/5VWVe3mSFE91TYcKD+AR2Yc+MkGTJPM
jwhVWNwAOhSaut1ZNHz/zaUGt3GKGfh825lf2+psL+4Rs6i6UHIRADvDzJe37XkiDYQzBjKwXVjf
RBlLShyCVyvMxZP1OrIw3dUDO34Kmtq1Gexsn9l6WSkOTSj5DO+NjWsob4ZNx8lqkuXNco2970sh
uMUP74hI23h6x6XPw8x3egxcY3gn4bBu6Kh7pb7yVRWhOY/V2F7nqtl1GTYfu1vUxTjPsUvO2k7k
n6aikkGKyT8ijqFv1GYviPKuNHaEoQ3JrExi2Phj3J2ZpHdpC70jsu2bKdrkFvERtLj86C8WgP/6
2xSO4Tp2UXoqwr0EUTdVG8U7qUC8Zjkju+qSN1u5yPxWfanb7NzY4XIPmL6TAIeWbyE8tlP+AkmJ
mmyOSnUYKcwX5S3R4Y/OpdZnHLljC64oPEG3tGnkPUpsVFgxvdUPtizKanLwZkOprhe3N2XJDbGo
6VhYnoUQFL0ZkqwvNoagrOmgl6MbQEiFf+Bb2r/CQcRlVHW3iY7wo18pEClqwF8DYSnwcH5MCLtd
RcVlUMEwqWN5W/CrUYrQOie6KGi8X2hMA27RnTLtbxRS1z5qIXaYOrn8/ZEofOFYLm6lwy3HYR+z
NVU+3hIrSo9IHp9EifwnHr/9PqprnOg9rkm55F+jufkRDTnSfYcdIRqoCokWzmBWZm+cyK22DqFP
kvZJdLNCSHs9T5GVmUJ1/p8fT0Dd56wZjoXAZsGahm12abB/BcyDJSKRTIcbic/u4C1BuVUyCVgd
wB9uwiolbW9/1Q8XecQufJ0YrPoADjd56YpTU2YVvhrokixzQV0sPOO9wD8Du4muLlrC2GfhagEx
TNCpOiN0s54N43g8E3n28F74LOYkfD3gGbTUZJ+mNIQc0/elwQoUVMV7JoZ6i0UOT5dDp1SXC2fn
1vZHYyhSGZhST0HOBq9VhH0Smh9Ow7To967xXiSJDqRT39+WluecU6F+Zr3fXxCdNwygPJld99TF
j2nVDZLdUMT1E571K3p+/8hbcZCUTbi1S4PMrRIeYSOwyzhpppvyMc2EseQR25pzg1sVVUbnV+E0
L6JiQUjlxskHhHVXoH/he0QfuDuJfEaFf0xcFmtaxPcsYT/ilYk5J8xQLEs3ueqPdeIue3+iN2t8
9FyS+KHIq9G00s5sfkaPadxLMWZVqYVQsvglegv7utgvB/Y6dzlh+wDjUa9MlrnH0DL6uYSOPSZz
tKoN2M9cFGchC/8J/kCAQawlvJ5dBg9R32n1C9fizbHj8MSi/3uvbjKvqxPkNYGwGfzsCjLztTKH
FKPqNi4WbFMa+I9n5/rqVedhdjlIdU13gK92IajwRLCuWo2ZdQ1jp986bnqqEkz+fk5cHZUUqCuo
x8US0THPiZNCOoYZzVmml3a/bWeV7KwadEUQ1N5hTHABBIi4V4hebfDMwqu4mAbhUXKO2rgOMk1T
ck6DYxoDHHKt6xL4l64viSDPm2QIllMj+h4hECgHmLVKh/plFpyYODh+nSV7j9H+2T/y7/EgNpYb
2BxKuGdyOoABmd0WzbNC9Ziq5YI/tpW+x+Pl6MIJPY0lUxPrr7zGPUX/lEWbzyqNRX2aDIDpvz/+
/rVmz7FTs/5SkMW+/P1BTIFMIGfe3WyofKTABkk/nL/A1XGeJZbHDWx3SNokwpacm/XigWbNxt0w
yfGcQoJJPR3iejX2KSgnoF6LOZnZpiO6jka+V1Z+k2BHbiS8ituSGjrIHX9edTZEa2F0foOjnN/+
/gnZ5tHqGlLg4ZK37W1UnWKx9LEOPPXaU65VE70slg7bZgB4V7H/2WWK+PKoxLPrLpue/rgw4bEU
k8ZdEXgrN9QfnekTojwVHi+hn2oPSA0LVwk3gyepv4tzFKYU2gkz2RNhzS/DlLQc7Rooha0znPyq
ui6tiLnPYdubXfVTyOW1zPMaW8VzlPYXs8BrbrOnlNzsaOVPuLXHVYAfYp+k3peg7M+kKd9zE/+J
6wDBunrx2y5aT431x29LbOgLcCBJmpLlK/1E5bNTTC+qKL7mFr5ruz3h7ifPyONtW+AFSz246Try
jzY+7JU/sA7ATVysc5dOIUDAMErrc/ao2hPTyPXFFq9iEwJoZm+F9Ko5WbBvsfZs6pG9YIRTdD34
WIZcjWqt2BTFEI64r5l4LZf4zQfDlar8S7tA0uBwLVZT9McMrb0dgxmOaVy8prX3UwAb23fNwnBp
9SscY2Q+4quLhghBl9CqIYUixxijwIwwwvC9nni1yS0f/HbTze0tzV/bmSK5MKiGHRopLiMHl/bj
yjF+etBoM9gsoq3PQLjqQAus+hQf8JR7ySazWRNHETJuOx0szHfrGFqeR7ZsFXQLZtTvWVfMx3Fs
MF4TLfeL8keLhWrr2tGe44EFT4kT34g4zLX0DXLetObYDAM+fu4GjVPBxT41sKZqMmwHAnHX6bGE
hXQZhlMbwxvbiozVH0SqHQ21ikgpz3jyQF3HRied1jyWwArECxdnWHy6bbsLDI4w10ID4NR8H0JX
bWwNalYih5ZoK4c6IjNrvNd0nM9tdghqwYqrxX5Y2FiKejP8qFKzHFuT7+kW+JPV+X3s43pvjz+Z
9F7GHIFTluY9NsHT39tSPslkRZKAxxibK9LcmFDy/F5IlW/5yt4UT8wkMtXWQOnZ2XwN9jwJ+I/Z
l/pBULb6xjoWCpqcQ32wxiultXWuYZFxfC2uYWoAs8UtMYCWubceL5yDQaa60BDSjgR2k+htY+tb
3AicIaH5kStWwJxXdsrSPBVNcAP1CW5xBH/Vmf4rllFuxzYNYouQ5tAoMrM81koejBtPmGWTcKFo
v9HnckivtU6/Nd5obwtvwNw2ZzwarzW5LWyB7VsUyvxgB7jPih6+IL9qIagVTkX8XWAG31Z+0BHY
MV9JPZtDCVh2H1iYMeZQOedYdc99VtbnOiX5HBAlWFeR2Cq273xp+ulgOzImbT2+Wk1U4+LLWa9W
mHa5UQALpHKy8QlrFJz0IfuRjBDxp6+gEVdLj8mBFCzTYAg9g//UJBwAafSyG5kBVB6dY+c3X+cU
g+tctcvaXzGJsEYak0NZ/oog/bxVnrUWYfckh5IUQACov2in32VKPLlN2i2L8TKOnr24jvFrR5dg
EPJcKTBF+O79XZB/HZtwZFWxt/PUeY8WtQ7r8D2fYG0MmvLA0G1+jyGmQJ4zfD/1JekZM5D03glY
nG39tzoa/lxbL6STeuSC2qk/vOpOCP091+CqFwtKe68RkspWO1BNcDR7drG2/UjvKF0j3GM+QGm4
G4XGWqd6QjroaVqux/JQONVbmS8/0f7blV963jOBN7Y46yxRvyTPdbQRazsm2Y+iGuMDsYBN7Orl
EC7dczXM4BGyFrqIHyR4qeZ128lmE5GBI6yIBY0KSoZsLiucEYxtCSGZuXJo5gj6q5YOtCa7Cfcq
YCSVVVDfW0xxf/9gtZAhQLDsywUOC2UpQISD9L0PBvdgi+B7yL34Qsvmz5r7mJ9OMI7gYAKzYyxK
4B8EngfKMYMJbrGnHYv2VXa49OKmvoyzf6sn/GX4Xsq9Z3u0krgfpdZ3wZdhnWf9H6vl7Svr6tgk
gsj+w59cuDBHqFV4VgEjRjF1+d4a+Yay1Hlp31rPdXaxGwF+bNHdW+gZuevG+5hHh0qNd2sd61eY
50c8P7RsBt/rErc3KIPv/J7qpD1cGYwmWyFYzhU4L0ZCQNrKL0FedB+anaWkNCDDjKNEeQtmMlet
VV6x3uxg7SjrPXMqei6n9tN5nKczFnycFh6bSTTEPBb9bcax6ZuiO4EZuDq190fhCztX7CYtBwmg
qV1qrwg4bnzDPojx/pUxD4QpvNFl5k0NJ5aVJfU4Mj40FTZ+QSCZHW67zk35rRF5dk/T5afbT4yc
2a/CaQNaDeeVP/fApYaGNs4Zam05DBQ4hOCpo/4JdFp9bYoYEoSEPt7MLHljfRIKc5Qo5YuXyWvD
1wRKy3CQIH2ugd+9TFxdj+YHDmUO/CikG7ZmQa8peNDpbjDmIkquFy63Bwjy1dZ41HX4jLE9PHgo
fmE5/8BRxhAXqIh2HTbNTkIHuJ/c4zDfQemgsmAq0IL87HfXYCzN0qE7Wx00RTKs20CgrXg9B/8o
Cd8IJPK/557lG4lw5yTlsScu1Ej3akWl/zZm+xac0ql8fPdTnq8fjoo2XtNBpBFSv49x/EbaSjch
WDhr4D68EHbtXcpTgH764dG22wWb3/LRZzkVjR3B3gc8ULakNzwLV0NKhEWmyyd6dX4F3HuuAms8
Nn8Hk+lAnuE9ah5O9znP102YVtj6hcKeJ7/bLpv/xf1ZWYW65LwtoF9jfFga2cE38ZG3A5zYDCNy
MdcQr8GWGDXVjrCEVsPjTuXMA1gRcEC8voI5CCIBCP9rPQV651WXXNvlvqytciequGWru9EAcYhv
9sdZ9m+daz3bzZmaY4PHHmIg5+38CHrVWMGmgDuqEjlcy1nkmxGgkouCBGcHUKqFL6WIs37V5tmH
24/5AQSMWqGN/AiiiU5FK/+WBNNdeXW0VT6fzcxFJtqQBZm37LOowkJqQFhFjYe7R3ykAEz22Z+E
zlB/8uURR9V54bF3cDLN7O4QV4qXV9faOL3cp9aUo7kusHvSr+AUnuOFuIRTPBcDjY2GDYoH4EcO
8lvnji3wpTpfCZ8+12jGThIy9Gj8KpOYcN26z9GA+hQTh27MRPYAA6Q02GfGoDLbBnrZGvcjZMLJ
wdQRDfOdWxjVj+2HR+XWicfqj75xR0BFp0lBFO0eZZ480++l+0oeHgWto+T00esx14HYFcnNWvAh
0C/R7tLUvbrcYll4+zfdBb/KoKVqyTS3KBuY4jGgrLsahJxNL8GKwO7R8+gccMrkKS2d8siSJuFU
nYmXLKE32kaEIGdDWSnTe9hhHZaw+5tCtpiR9d0JKMtlpiaXigBXefXTZIW/l6ypTkTHP53mufQe
e5HL5Gdy3Zn8W9FgJEVITp3UfwoVv0xVjC/+gktuSbhHSaJ/a9fuH4lxTpzJ1aTOV0qe0ugiK/1C
RvM8mk6uGqTBG0ZrpsZk1YBS3pCdqLftYIKVpeDphUXzPnDkWKdz5uyJSr/ZQwbwpODrakVPGRHB
zdLn7l7o5VeWaueFvimzn/F/mEdtVsLJz+0qh/MEwGIn4iPOYRGvxkrFezdt+weLdIU/H2Uho9EI
RBMAHALFS8Jjsj2Ozsdi1UdjsbcCAZBtgkk1G0+m/g5TXs3WJ/pUmicjadMNnt+xK3dVASt49sSX
sUl+9pI5PuwtDuQuAnXvjR9N4SUn3U3fOr7+LHlDzKQxrUirhAcOILzXLMWU7at02LZtdaiV/Sd0
w8946C5uz1vRKu7YnI+yo45UfxeZ6LnkXE5XM7TPIJ7UTkRgt4iwTkAEUoDuk/0kup376JyKJ5Y+
6rEXiLlVVXndHOpB4mqbvEtZALlmffWe0gVllx91hO/eDP2X0DTvkkQ9bbCJhQ1+jCno6Z8SiDcb
dnv1XsPE85P+U3NYxKdZvI6VC2Ae7clLSCa3VBhteNj0bZVdHNz66Hbk6HFRnGkVwFxDa+pKEJXY
eX5D1pC9/oi0heMCocXOJgYwk2M0bBkq1EjEkRMfeq+lolOm5DovB2q/m92Q6i9uikEZF0+6zSp6
kiqoYzT4kCPlcVhNw120zs6ZNJa7auuVP3FPHtI+5qKExgVFb9+6qGpuTw9N19mY0/lizMkqMEUM
SC6k1swBbQrBANyuvVM+Q9WCbXqK0nNDWyOpWPTYltqzWX4GfJnPNTPRCuZ+dSFpgp8RmB13chpm
ggSYbFOC+p/sTc04lDTEpP0HT2ie532xIMAj7MX08O3NCcmdhtFc0+CLPJWH4qS8rrq3sj7Hw0ID
Mvd3i+IYp+vWZWSB8pdJc8iNrDg92yEUmZIAbjljarVf7KWvwMBV9Slrk2HbB+FRhCS1mtlvKO8l
1acXWGpL0aKitd2+z0GYV32CMo1ZdnbTA1MITRgDdLvGTr6I2N1Kbzz3xXCchP/WNs3H4kfUM9Fp
vjE5+k7zZLPLXBfKediQzIaj3a2mZhB5z623sYPFtyuI6kYh/dF41WKajS/FQDsk5/CEojPaPkhs
JS02WLfil2IfRb9BQMeRsm2586b8o6BYEoJmTiI+pkZO/ZwBnnbUeGzIB0I9jQbOufOcQ6VjYVlo
tHw2naocrtoO92TaaU+NOhIoc/gRJG+NayEajP4tKYN5Z/t8j/tlWk8pb2CmYHBOabflnfwTGFHu
TQ+xv81QR3RlLmwomrt8+Kk1V1rTYAnGsYN4nEjKwnW0M+EzGtHNiZEtNDqT4qg7Ddk1oK56Z1v1
tGFh1W3HVuJZyXmytyAxcGq0Ow7A3lbO7rK2vSnYc1xXZL4BoOMSyAN/vA6jfqt9CExaFMiGS/zV
qazP2vazE10e7ra7jEP/1vYFkZL4szF7dLLrPNccTHL0Rn+aT3EZvvWtTHByOA5PLpSNaZbuW8zc
hhYTfBFCNVBatCBXRGbEyynVk/Pi7TKWhgiu1Rf2J0/wHZetWJ5mRIwT2UwA8zJ/rhxhvSclWYoM
hXS0PXM0xbiX3eDfFEGZNWjJGRuiX3CoZdtXi+DoiOwwdla7XhLNIKjaA53Zb27GwrZysnXHlbSZ
LPaoQ0m3ag98eRUUkVw9GJxbsKl/fJ/1dTs+6PSi2le1bO+FlQUs6s0H677oQLNe9DRW1G0R6W0/
J8rmM7l3i8j5igFu3rf+0c+t9qDMGLHQm39PnU5P/dXxqYMpByACZe09L7jnYl9/mlqLPagJcGEU
QzTSHFsWKoP7qVRLRB+3L99L0NEJ12fEeJ8YWCVegSiWzvYGTNlWhJG99qPsqcZ07WFbnLBvrh+G
ISp7joA7Q3q7HEKH6qI6/kmYE9y0suRjLuQqEh5j6Bsnqk3oUSsLs2+GysdDts/jr0lWT0+ZlZOe
ncRaTm22h9PzHEYZsFFyzdzQLJ9z1dI9zY7fn4aYcSbwj8gFn0ZkHxOmOicZ8m3IQLMqZ+9rgCeu
7WqHfHGycIcp2HwTppQD0AOcc7jhuDIXg6gXdMMbJ92tFGxMU0s/x5n9zAkx2nTst7cjxYpylgPB
kr8LVN58XtaGmoehPnlhxo59zDI+LPtP1DvFGZDrtPYHdp2Tq2Ek4+leObn0ziK1jyZ0208r9Vfc
s3sshc8u9vEV5RzEiPgGqREGbMcpmQRT8dFF3PNZbFACrOVTBfkHxvAYrO1avfhO5qNwclrwJTzD
RvjpBvbCMZuQaNh67Go8s+zVniPP/zReRyulDvZ9x0cpx9/ad52VB5lzLUR/nwnqF2hQlFLYtxr0
24O0SDrSd1aczKotJVzHfmI52+DNXrtlRLgsghihLMh9nYMDc/KSftOy56F3CJZDV/Rvee2Ne46I
oHwYryYXS3rwRG5nWKqNL4lPkkrn7FE4a/E0mVyeyvarmZoB5wd96QTTztzrEtT3tCcu9ifMH2xq
KvpO9Ry9iin5zozwLnzhcyx3TmNosVZTfB7Jlk2LvZsH9Tuxgv1cVw+iZ4NU5zU7uwBAx95s13nF
pljIRhZJtYMHtO/y4dfSArAoEtQfEU6/ppjwH6YokZKSEhMCVcOvpylrN2pUIETip0VwbdYpuxZ8
jnuDlSFcQgLYFacYCBMYeKM/5ZJ/F9xLQJrI3TLBvM/SmMlLLODu4a704/yBOLd1VHFAnVeblve0
INwa2Ak7W8pEUYMDJmHu12qwfmD+trAY6gBSNFURDgUpAWsPlidbp3cYRvLkU0XQ/0AZ2iG9YHpv
ORbgDCQC+ANR2H02GuEYG8zS21/GmC5aGox4WsZ0OHRfG9EeCdwscrxSi5HjZltpn9YB4wQAE5w1
jsBvMv9vos5juXFkC6JfhAi4AgpbeitSlNcG0ZK64b0pAF//DqgXMRvGaEyPJBJV12SetP6Nqv7w
Cv2tKtW7l326rfGHJVZpu0xTDDDmhe/dyL1lqOOcCRpo8S9lEBY1aibQH9GbFyE+1syNgl3nWcJZ
ZDntS/5hozYCYIldYgrwvBKOtUilCaKy1jHwWNSIisktqhbGAN2m7OSy0jhtfe1kKnE0eyJWGVRt
OCCRfUGRcBghrP2YUqvYjvb06abWuLJ4uHPHxz2hfSPGrBCLanKlk3pWG/kVF//DWCznc0bAOaqM
DsOPoZDWtBW3IVVPaGMojPRyxwVNGOFIgR4YEVYwmw2P9qjV7b88rbJ10XbwX6P4qbX8g+0cLO8C
VtNYGJF58kMt2egkyhnCwIfr1AsADwMKarI4LNg9KAUJjlc6n4fSYCniO+N2cul9vQCvgXFEbbWB
o75l1XBD+3yqSNolXCgBz1niJhb2T4d6BlMbNas92Ns+Cf/CP/1rKu2TxL5lE8K4zEfEEHA/OeaG
6StPCcdU5qdeEM6lp9MBmd1POiGvs337B/X9juSMz6awnt0SHVlTHGdiQjz9nbTmKZxeQyXeSlCB
a8fIWJn/w0lX4ENHDTo1f+keaL0IvjAScytd3qc5AvG1sKK/XZNlD1hdjNK2lrXr6BiP2medNcly
qrpmJUPHRcMcs30AsOTxETJHY93HNvwPVg5jaSPda10dSO8cX9Fjt4MMViU0MI7KPgvTRcdtop+i
m7nUVk3pIACyRKnSeBCSQ1rQigwEW26DvhbYJaqrn+FMClparCAiJqhdiJpvJK77nxBUM4830nAg
Y7ciDN4rgeOobMSXnvceSwWyPIwOqoJdIMJP+5821+uNP3Tv4cDhJ9PmW/jlVU0Ygd22q1cmeJy2
aw8h7xLQUWMZ1MXf2US/or5nyQEUJuDHLx515TxU9NlOwee3QeEIwh1Sg6bwKPDrQ8CL+3ZOMm9C
jMpolo5jph4JhowQBbZnsMgcTHm8kw5roMan7s/oMHFmjDiq4sukoPIXXrepY+Yz8ei9FeBJF+TM
aTydzi7JaqAjtuTZRkYMcgs9wrhwLW4c2qBDhRqWs6JTmzBAX256hIoxctEvNhTedWSgIRKOb2yF
zD+smlioKdlzLxMKq3/6fTpujKoLML/wyRjMMtvHcZesVV2TzDSYOIOAyDmY/BgXlQhkYph08SJ0
FWxXXc/2A2aKoM7kSXbPgcMnB7YhOks0hRUOMrZG7ZcfkLQeIVWqxDsplQoPLLcWH+v9lMtzjk93
4epyZ/Ic1QhnTMM5d7a1s7z0T1y9WaPPsanNl9kc/lmx6wsQqWQ9i/850BKzJhgplxLTsEkuk86m
BqlRyaxbxmyY4VDV9FG1Yn7jEC5QRfq18sMjU0WCM9MpfZKrXAljJ2PjiGjKX3isLln9EdSo6Zds
wjvjwq5Yg9ObtaLBOiZP0QT9n7t8P0GqvTPzqBrdWulJ3/PExuvEH96y0P3EndB6Optm/kX29vCn
AWlRRrLF5mKDWjp+YaH+9gv/Mx6d5uRkyGCjcgLGth5rRQ8SRTxBnt6yhhwuxhj9mAnCCpQPzNEC
rJkmtSQStGYhMf3Mp2OsWvKPvC9/cK7kgSUV8F5qCCBfkqeiVOVPJwjIq5ZVYPV7R6Vv5sibXDVc
8/CZUMU+MpXuFkGnrl7TsbEpXGCoYBNsIqTIM+AnaVux4icJN74bXF3kZ10yXlTMqLBl0Cv4lkvc
ccsWdKke9ERbCqxcAA8enEYfYNoTSihdLEJ4MG8W5qOAAS+3VmFQF9kOax8BYdIwiQ33AooCKryl
6X97QbjXRRsB/tF+aC1/lISDZQfY7IOUP60jdId9N8izvPz2G09bNBzRC0/z/gxe+0xgVwC0gZg1
opnoGyMwxiCcYsPaq6mB/lPPxP9CHmCIf7fkqQdj+4438N1s/LeAIvqFuLS/KVMIzCbuxWi898gl
vENONjPipN8w19iMpTy7fj1umePHS0eVu7jwgc3XJKekZ9ToKzYLE2D5aO8wDNKJHWaijYg1yt8z
jGCRbRV0MSH/rTMcaLEeAYYXg7tVpdjNAS46bdsqmX/czPEJi43sY5sYW8KwEaxqI7Yi9wnJ1MEn
jMOp2Q+T1gI+7hDYNdxOgxl8HXCOpB5aSlJwZ4T9Pz8nf2WyK1KSI9SrubiZvqBGji+GG53gDQXM
PfY+uK9F1BbUCpLORoqCsIQC8YcWrPxIfncea/G5OWPXlM38Iq/5R3ZPAMxohrnBW6JuKDeyqBgT
g0lPO0waO30kEgaqW7KdIGLa1Ynt6Z841M69HfxpuI1XzNOZ1jnVu1ULYjOT+NMb81Vp9f+q2SUf
nHTSkhdl+rcb9plG8VEbmJxMi4lPTCCObZAeGDjT4xAAd1QtwdhW92cwzfoSlTkC1/gzoaCgbCNf
ztdHMaOWeRSYl11JZcXoW6za7ocKeecl9R+luIrj1wghy97O0XI5dsPgI2DhMJEMHOr0YklWkhhc
Rds0GF8MFKZcUe89GbUrTicWZINYRSzhmDJK8Enhk2j9dueJKl0Rt1MKUscnH91WbljrQQzBomlh
xetNSHGtHcrR+EcuBrVeC/Y0dh6oOSYyoYKTGzENHpm5d0VB1lRufxSyg6qmGUsDvdciFHJT5+Gb
LkJGIz1zRU0ARcuSEqKBlc5psu+8O5uw8MdNBFqg0tVLHE8faTXdpFL/DGzTmUIgG+K3mge9NmqJ
VWCkH6xxodr4acX0DrqPSVymIm0SieNLTIxx51QcezbzcvTkgu0QR7jHA8QN57Mg7rxNZ5vfOclm
CzTAA3yBimKVo3Kg61rpOr7YAQmLl0fpQ6JP4mn+yvbAhPIJHA5NbtePYEGeJFq2HhYQ8j0rrc9l
kz8pzXd+whCWDeqdJSZqtQ28bt5m8xJqpyJW1iVg8FG4nfGsSHO5dHr71EdiMHYqCJvL3a4lDeBC
qYeb0kMfAWxu+BBN8toFsvgXiZ+6wu+b8ZHqkU4+5py0yOigh2gIsMfW8M6xlkkizChwFyjUtPN/
Lw4MoJLQwC0Y6wfc42gPbZF+9V4ebEJKzq9GapR/FwxXJO6QbHfLQn82Tlfxnx4IfjWE4xs6h7PR
oEtzqqZbu7qOqZDAcpYpUfRSef3FmsLiiA5FXhg4DWue5WIFiI6PpoGSNmiTBF5uUa3DwWKATFie
WUYZAhr10OYJA3HLDB4DHcj6NNvrmtlZRwV4HYBnzk6Q+hB4dfroZISHR4QhBCLvv0wwD03p+S8l
VvcV40QH0zotg1WoKYO9kJ2NkPnx/A1MmmM8j07h43J9iT1vfCebpGFIxtk23aKEK1hINVyj0dB1
rF/OMYgx/UWtOe1/fVFCwBaY/D4/UVPSK5svjd+7tzRy//q1G+1ap+fa64GyxW2vf6WO498IWuiA
BuG3tanAICjx3mlxegUeYdFmun9H/IwkRGQW2WktUcUtodoEHk2zC9S7iOi5aHKs00OiZ0x7Bu3F
wBWxyRwT5kvGtAaMOhxGZuM2pORyGJtt7nmMs1tDewVQTxJDXOcn1yrOlhlJsH7IL/WmGlEJEB+t
lb1iwUQ2Cad4wVulwcaQM3a1gnvFdec/YytnLzNlzzR8VPQ1KevBZHvLMNQyOqlnnij3HM+YV2B5
apGq7FBDXFzdvYX3F1efhxiI/zYGLrkH6rhuOXBs3m100CbxODjBwSsj4znSK64JXLgbZ4w3eSOb
w6js+qRbNzOV3VMNwpFUJxsQ0RI0Sv1k+WtFi3C7f9FKf1oxg/5JzK7GmR+8Ejwn4Zm+ko88vjuA
WhtpiKMMe95ix/RxRXDBHxrX/Ht/e9jvmZjhsJXsxljOg7EiO6XjJ2A/E295+2o11jrTQ1RSnrW1
urC6YZ2tKqrNEKEX4AISGErHA6BEdtwdbZoLPlKizg+NpgO76yiQZO8PHj5H2qciFsex4dets/LU
nPhi1iq+0CK029/PnDU0xdpQ2TGzvZM1dZBJ7e7meMU/4j+4In0Y9YsKbfxbluhXxjvjYx656BY1
T77kxRxIgVNzcLSH+7saGTBaqWyfe62rT13XS2T9DKmaKlGnevSrRZvvKT3+lCORv1PLvjXJGzAG
g/deeF+Ur/1Llw9HJVBJhtC12auhJyeZb217evY8DmJa3T8ooUEJORqsZ0KiktFXUWKhuKlDc433
xNv6dJ5X9CLuqndRh4Rl/9WqKvt2Q/EWeOa6rgZywFrb3BZlQ3WjmsuI22slhraBpOxOu17PPDQb
cc7nPtDr02Cnb97QjMBTgQfQyjibnjHzLVZk1KTtszTt8qkyJw6/UMLVuiOU9YoxHF4RuTBSb+Lo
sYyVxb44ayMNAVbYni3DNleu1qU7MwXfYinLPdax8adIbfNUD/iJkWkCTKiHYFPZyFN94MT3F/aA
4a4R2pvhms1RWi1jr/mvfHN8aBLk6D6cZoiZg2LmnHqwMiXLfF5XlaTTV3VYnUgyZVcGcEnlstz1
fUYJO7qr1BPUIuPwHCBxg4MIeCbWdINmmyMksPXHPmUvDiXvfH9pBcbq3mLkhhPYuzgs+c+V8tZT
gEzFUmH5wiKbxCWSvSA5KmxcBkHI8CpcJ5+eCBGb9jVbEgYWLtaIkOwjZeV/FcQxTsIbY6z0KLEh
LxLLRW9n1X9Gcnu9TAjMHaH1gEukOcVp/VzJEmeB02gEYQWMvdzh2o/1n3i06lPstMUmdoMAkYVg
ABaKCZYkQUfQbsrinIBpXoqJFDhyu+is3MQF0FgL6KxatZ58pBdVXcZXbkH9ke//1exGg2ldF21L
WuBHuovZ8Q/GF7IgWFtTg0MobCIpPWwAZC+IJxlFAAJTUHBO0qMjidGpGnEDm5GqnbFWRdiCZy6t
mFVel/mEM+R6f8ap5h8Jb6GDM9ilKK/FuFCi4NUo4xf9VGXHDrnLkdSK7JgwY9z4TasVhL3i28pm
Z+j9Jenw+lkdC7OsTuAszM9CWhrLYaI8FTAH7v+WZjckpjPGqEwf+LaBnsAgSPF2f4kmOmNI3Dz2
yHBD3XyJq3nAyiZmlxFFqXXFq6gp3gI3LPaxAyrJiZLqkOpUbqY96hs76Axc5fBWMSp6jyMShFyF
0VZzphJWOd9cD4fpwCjrKS7leBImyTB5pR6TGo/RjJz2c4AjRphDZmo9rvPOf0XOiFg4atBoEVgS
WKnxhdQIHFH0ajnuLhAeARcEh+6cPh72gdNdq1bmD51X/zFmoITTASko/b01TIcxiP5q0gz2pV6q
A6rX4UoqMAr5iZ8zcwlD7NFHGoABQmH/vsghf7TStrhkemRvaQk/lIvAyUFv+NEogAZkunxNo8MU
CM1h7fbWm5VN1MZFqU5ZDR67106NZp96HQypAA754M4vgcpewkiGW/Zf3sGtPO9w/yu91b1DaZTp
biRqtA266qgz1fp9IbYXaFaShv+kx5BYMvYkmIzAo09r6KZ1U0M/TxH+H036ZfjSzun+Uo/KOTG5
uvzajLN0mnb/HSqUwO7KSTG1MaPq7YWmqQcXFtXh9zIBkJqhct5l/pxMKv05qyhIQvreUYtJ2KYx
w4NhAdqzrSMrTOt4/zJI42jLSo/ZSF6exPyCkZYEZjNCehlmMBfZfJxBnrE3nhs+BFHyZCZMaQQk
21OMEwzdJdlDpTNIkuFybdgqu1rpnbtJi2nglCmHk+PK4ZSPHrk0LpjpCsEgJheSunqO67U2ovl1
RHOjoHVRVq7vXzDfaW9h3zc7YovjZWkP+9IjlPJefFb6hHHXYnvB49zwZGf5+l4KFz2/3LK9RVgG
nzzGT67fxG+IwlMAduSddoUTvxWS2NOKOnlLOlRbWs0Do/r2oQya9uH+peb7EIWb7FK2fJOJxVrk
/q7RUxbn/15+/16OCh/7LdswfVux2j12IBF2BDZfUlu1rNHnsmmiPzhzuFG9Vmu7621WE7aY0+2R
5Otz5YESDrVCFrPOJlRBcC2/FIP6uYMiCq27AhWutkTUO69uBos5nbEEgeuwUuiwz6YePzKq7ClL
6g1j0+ggu4AquFDMWeOIyPLGj374z0GrSpZ3syh6lc7REtnsOEoa6kItrdgIWkCaKuKHEzlyM9nh
QwyiDnRIoB8KJEAsBm/VhEZM8836WshZRlml9sWwN/cvfE4CiiLtsyIpcDfpHZ9BdlYfBLmepqrc
xO0cRTsHTmCx4MwxJbHGaXaIQxjhvTDg0bSSIO/cHXDsTt6u1CSxkmbub3SLmDbdYW9Msny4DwO0
DyKGNqcAMrlBewHDxh0mUywdVswSJnG658jptlouTeTcLHWMvi63vyePQRqfO6xkG4bnJNAR1Fdt
tMMRbq/wK+QbUdXkDyhDO2uugrGc1t9tQ5dC/iR77LHy1jYhwidTsALJI8E5pFNvJGFwsCP1XfgH
l+Dfx3vFWVhpumWyA/fdpH0eeOfuN7ZrWbDAevR0OXtKkNb8SDPE5sYkaC0r3MdMBdQyE2DWVwQU
QiQjcyvd600Q7AwhjhEKbzYeRC4NQL/j1DVO+Wxcj1M72OQKp045f8m9h2Jtsl78uj6qrvN2XmpK
QK4kchBm5HirEMTeEWe1IOJcN2e2cJatzX6AIx/7DsKSCQ4dG2MiuQYPOX5gDV9OMyvLxx5N7Fzx
W+2k7307/TFzK7igvud2nd/4WG+/c11cTLvRjnoUUmM7Kxc1P4PykEVKC5I8QTxqOwW/gmGUMEjv
P7BoEQHcj1ZM9f8/Wk3feu913wYPTonP5kEcp6AhaUJKGNYh/jAjeCCWZjrd6wEXSwj6OhqGO0+F
RMhyTbCOt3CwbI6LqK7VRouiq152O8NywH02Mw2eXgSR1D8WgMEO2TrmNiOxt0GQZbx7oVGc8oY0
p6JztsSj/PuvFkQzpp3btnuNCYPY5UwGTz6AoS41K8xqrdltCgRuJFxSTPiTTSYp4Oq1B7wW+BBZ
digLEr6pgJaaDmvb8HE+DLaUK2Hn5KXC+FgABJeiZfEds1EI7Z6FpWr8RY/NahvBj6HH7K5GWsLJ
yXgbwikMzi7mORHBKA3H8FPVip1xFsGqwUPkDUV3jriAV90g393MhXHWDA+2wcM35Gn7aWnVilir
AzW28dwz0XyMy27NKLj1vfqRxRoWtqCe9vE0rglucT600QjWdSsAGcXOvmPm8oiWEcx5xa1U1fhy
WlCwRKSeZcKejBg3C/xLjcrNi7xtMfNeBePYBZLE74bZmIiQtiwKFCyQJk2eiDv1Q6PgjjPBgx5R
kSwsAzMwI09nzy7wKO9jCzapTKqNc4adxIUb0u5tqTqU8KF5tBOshF2LIywrK5zWjHrm25+eIWxf
CDa9CLyO//+vmEq8D0meX5uKf4bnF5HxsqsIs63CQl/ev21DslYPOmFjM4c1QdDOWTG6XP62d3Ab
InJiqdMnawhmgf0+ajhBhR05q9+PPW7tlTX24pDYXkBjAbEnSRuaT0KU73dKyy9mTaoZglY0djjp
SkwmV8IOZ1Vq/x5njeDC8j2CR43psTcfm1Sid2UySCs+ICiYA5HwI/VLZ278gYOIVcsmicYr9tcB
UKk9lE4gHDZ6mbAJr64l4bL56QManeLBwINu72yCWg9jHg5nB0cm8Ma5xK2n5C0K6pffxzlQkdoT
NYJgr7R3vm+6L30JlQYr1+8d3xmFWA6x3m81UxPEpKFF6n3X3hjMzMjFqJsDY5OTI2SxazoK3Xtb
jvVhShVcxf6RG61+jOhGMHawkm3K5nHM7A8t9sJTbiuekboR5xQjFJCfjpGtzTMeRPXeVRN7GQMP
X0C8yD3zSJr9E9An1gQ9HyVZJAfF87ZMXN96oCVEuhs2JrmSk/0mcobG3rgv8zQ7mwWuTaODDYDu
8Ci4RwlUYrg1tvzHzBQYOjNG6YmxOd6bCy3zT7/3kuNT0hN2sx6qvruNpd7MO/b0tbGHt7GPGVg4
Sj4qjzju+V6+v3i9gwFqJEHCS93X/8oPc7TZ/0wgJhoIw6fA5/TwUQ2uf0/3CUvaqs8JvAtdTqLQ
Md7DsOufnDS5/r51psKvRdX6X/062dg1kUQX9UmUjE3tTj918x9+f6kJJlm4ZR6vHTgyp7rrqOrA
RbCkK/FgzX/PtxtrF0bpNeFcvjD5AKXa1uXyPoqwOklyC0MHbnCfb87T8W/aiHJw85IrlbnUH1rp
6ls7itQGRM2lznHwmUVAbiPC2IZemazx/FV3KC/DrG1xRfUU007jEpRnH6F6v+VA+g4uWCu50CzZ
7t2RhQ3wWlBV+SkbQUvYQxAcf4vsGOlaMPKRrYX2rAGvPOjED79y6EMmm33nWmWyK6nhovgBO9Zm
sj/8XiedG2u8Xi9VluydpGPxWrXnuGLBkI61dcpK11h7rI5mENoNef8XOTbtRZmGD1vXyD4bgGsA
wxre5WR6LghSioWnEQXsfeYz30x29EL3ASNFImlNfmUcAc6e7p39nEF9L3LYqqh1ZDvB1kABtJuY
7Sz5mHJeZonGwCag8nZE/0CCVL4VhVbjv+VLfQ4J6OPxIRBdjzCFhI06aqyHwREkcuWNtx2Kgs2a
ZYljq8UXLWJyUgWFd86lYd4cvXoqTTxOtaB4Z/yD+FTo6qHpjW/oEOMpUPktivT4Rg7xuZ5A2xZ6
DxTGb/Coz5uCpjLhq2O0CKFtuYuIjKNFZ1Hk11PLBGhVVArSCogRKoO4OYQliXLzh5DKlXwBJXSO
DegsEIvZafDghP3foNRs/GKBYn8ZSfDT3oClnRUgoU9c55PTAUKLZyTcjJqLqKrxbPvO+v65NIWH
PcZJDijs/F0NC2xZZAMli++QeO9rW82rEelIiOKuDV3bpAE+aWNGenTlsfWzCWwrbMoi0oyD/f15
tseaVFv4FNjq0nQv4no7ASc4xErpJ0zcNdQd6iBCbJN912HzscsQB/A8lTZcRHeF0cA0SAdW8Xb4
GZdW+moGYKxxCpos5uGW3S8JXxJIMgY9ohOpn7wwRhQWp96BZcW06Sz265R8DvEbZrdkBj28C+rH
ZW66awWmYG2Nnf2gBcW3WY3kDc+/GgPFIqnM1RbVTb016MePD4mNW5NhDOdRcCUjebzZImSLXkOg
6llR4x6JKXvvh2iupmStKbj+jKiHq2i+Q83Kd+1ozLnUWFLrXiMZG+iC1lbjhVgO/A33jEBDJ8AL
QVFyjglXp5nPblLTP5Jk0DYic+vDVNM+uKF/dlqxR3SaPYOoxhndPbFVveWWRbArb97KUrK5kV4A
RSTU+nNY9+qBbfCthwi0be//r8zX2xUbdbmFcWBhoB6GnUoBQGXKpzCc4gy8/KwmmuaBTjfPd+5/
Jc2Y0sR0rsGQYLhLowpDPXQcBB8mhOQBJ80kiXGgDWfpwHyae5cjzrWyHdx+b0W0Qb9q5vaqjYc/
9zGJOSLjpCDU5oJwavmRUvM0KBPv6TyXYlahFvd/UaRuek0JHhlz7dPta54ZxWgoiBGg/l5gdckD
oSqmHHYRznFETqEz8s/KZdRVL60lmFna2PyL0iQGpgovDFFJqcmi8Yp3zMLKSkiay5x5VdoA5DVp
r/wZnBiHpr7urUqg36LrMAtiG+An2Ygn8gKiwoioJ9Q98xSN2Htr49mec9KEsPytGaT9qtLOIaXM
v1QWX35LYUHBKbcDOUa5haW5hXyx87Gv7D3dSRaCbw/ffsHGkeHoWtlevcX7yEGtBwdDD6tjCfNg
71kwTJTNUxNz9KAv01IX/O2cQjfhK8Jh7iVghizx5JvwiZFxjdL9kYgBqa+wBuc8xFvdDdsDGzFE
20EFXM9zWeDNBUbsj9nJyv//i9VbX/8Lmg8rW24ce84VOhkLsRbQgb3WN6+ayqYvLc7qW1VYqC3m
hgipln5ovE3Rk+VuWiJ+tGbZiGbn3nIkiGtLyfKnGhUgimrY94wPNtmAuFwynllRiRfE13XiNU0o
5muPPtC1S1AhTPHXjo/4jw1Lv5UlAwe39mf0QVzdxsh/6oeMXmBgXyF9RHJpDyslxG3lVdmOYLHh
mnpO+dD5ef+khLV18MjujPnWQ3/d7RtXHGJCQE8M0KxrqToWQSZVP7arlYjIkjGil76uvG2u3EVR
2zOJPR0XGfiQvcVtx3rWPNnSLJZFHkUXV4NZXBAtJ+YBT+3i6eCC9Pcy+MPRC2Bq/qMa5E4HN8LZ
jag7nqOgQAEWn+YEukxP+B/n3NiHyLTktSGAG1yR+86kN32p2axogqBp7H10CwT1ULpOgJexcd9X
IYOLkiUswm6n4Q3V9Brc4LzkxXW81gJNHKvULB5GJ/sxcmfcWX2GZ37+leLfr9iIO/9w2OIR4hDi
LQGuHtWdvglF3py9FscB26Ee00ZcHr2i+TA0Jt+S7G3STB3OU4veuJyifV46zMuEubfybOARTA8o
Q629kaPlxdY2vXQjgn64+Udf2M7FcDyQnoCltbgBzOxUIHLn76nIWwfNBB0AnYd1Jng9XE3z7WbV
bF+GwrVWCJZBrmb5ERPJdJReUK4JWjhV6LIxdWH4pdp9a4vmWwVKHFKL+AkNtCWglHo4j5hhZ7Yh
qa1dBp8TdlqLrcWEeZxkwS62kVaFCl/SfWcatFayJTabXLNmFr4T4zZPx+4zMdcXaqerp8Tpb2MX
gvPvGZ0e5y+N5hZP5IgrOQyotboOaXhdAsvpm3TvlFwrQnWvFePsWUDiIY1NuZcNA5R2JhCG85k+
VE3hQc7X/X2lMWeZWxsFovfcT4SmahWRDzzSJn7tlp1/D4RVkKcVJKa2t80QBp/JGg+4AP8gDThM
eNwtS38otahe3rcUJcU+bIWiOYBYf6Qey5aoEPwzKbYSd7Cwz8UEdhp/4ckpLBs3FTfdUDCjYLN0
7K3APAqQaOugzNJd0pJtWHQTpLeg6C4N1cWr6XKwtSJplk4XEmqC1JfwQwCtugyfYIVzzmwg+cQ/
ZYWNuhBDvKX2wT4km3SL1Za7q5H5YrI4Ro16YkAQDt2S3NSM+AHt0Mcyu/azTCXX7G+QXrSU+vQm
TS0F6OJDS0x9iBVySHaDTG5I/pEfSv4lYzZKxm12Jf12p5Iyfa86sUXPGRBYpb2g/F5qUrrHEBn/
iXODSXr41dDyQsgaTpQPyPn87jDFBZJtkEpxoLfHUQvVKrBrezG21s0tfLnNs2mLCDM9wxcjwUy7
+EzIGJjFT7khwy9XLnNbB0uQTNrZZEmCpPxnlqdsAdUnJwyZT1D99QMAw5uX4Y7RixcwAsWV4M1m
55p9Qlr47PkKoDGCe13gYxwYoJoAXdFjAID2K+Zg1MQabKckRE4alwUr4/kpq4oh3DnzKqPNhkOe
eTplhj6uw0rQpwgsfl5YaDjdd0Zv9cfcpudumcDVA8+Pf2vmnU5TGNyhunkCCiZX4/w2xbH+7z+u
amW2O7tHx5DU1QeOQSzRyjWWk2EzyzIHm3fftLZV3tGvU6JJDKr7oWPBPA7GZypRgzMuHt/FGHbr
VrowyOaPVVnm+gNqCaah/Khj5T7fkcZIrQ6TQBIks8pnL5SVR2tejgo3VgeKYtZ27kMPU4FwZ8Uc
rj/0vQxPel9+OFOYHVCfucA9GIy2beWs465szvfirk/N9toB4rNl4D8VCdmmA5XHJhorG885V4qd
wB8JXB/dRGn+4Ve0rpAJdNVgPBlY+/eKHhYbg+YtAUVU62aCSAGLKz7VzgA+208mJqWozqWOXJyG
JF3WaT+SqtvGiEfpPhrN3XUFQMtWd64Js4mzpZCX3X8B2PPcJxA43VIGw8Zn/vYOV2JOG3bdwtjd
Oz0bidHJS+uWzSn1jalebR/6n5NFcK4HydiXulrTR7nKkA0sW61tDn7TvMWCmE7Taz4DwS6TQ4ZI
pdSS5yBT3VZgAhcafLX6XumNIU5ZxlAYopn8Mhd3frfnaVSnB27Buej+q/jGap5ofHf3X4pSiqO1
LkZ16MzwUZ/CrdJN/WFy/f4cR8Xxd0gxxSsMN9q2nFm4sKubD+UFr/r4XdfxhzHAs7j3Dhzl/iFL
u2nHcAq5yDSKraX9KHCUD0O80idJ8ZMz+6c5xm9gtTEbl7R8VCncN4nggO0K/sl2VhDEwxQcw2lg
gjsLA7WoSZ7tfHoLNZKp0U/UBFko2n5l0t/cD9eOdLkJSbAgbdSvrDcP2Mj8CdVrukbWvUd8/Tra
z52W+tkfRHyIQnuG6U7xB4TPmsmsu/Cq6lLP8dCzOsRwSZ28v381Bn/XMsmcJix7a083OD6cjlzQ
tIccIR3ZNxIg1LXBBHZjAsgfiwluWwi8JqjCpqNiWrpNJgUol+CrNV4zsWjSCJ75hHgWGjQF/9x+
6Qb1O6NnhpqpXzELHZ6CFsaENx8amp14JIGgJrBcwE0Y5SwmAZM1O069qxtkrIYKzVr0rXlgGVas
R9cv9ymYHzSBNSu4ua5OJHT/eCTxQLP8/OBM34Fm4eG/TwOraoX9V3sOYQMuzR7/euX2twzIwSWM
nENBDE+yiL/qXKozdrBoMdVoxhj4UKWhi14G5Zht4IRih+kkrLKSmgxb43CtkJL1uhE+myYVHaKh
cyiAdCHgAkif6t6iqjhfpJ0B2ES1CdzPG05N0H+VDQoMmw3+Me5j7Wjp+47QvQ3LLH19P0nnKaA2
tOk1JK4kiICp2N0qmmUAfUc7XoQq3Uaz5kORdTJ18fAlHWyFo3wegTkibxeXyGf3pOtavStVz/vK
HGHVD3m4wWyHX3l+3hFn7BA3poS0JjMVCN2B6OTW+R9jZ7Ybt5Ju6Vcp7OtmNWcyDk7VRc6zpEwN
lm8IyZY5Buf56fsj5a7t7WrUacBIiExKzoFkRPz/Wt8aYQg2nTpsPFdqqEEf9SahfBzrwKywFoYU
AVwb5jSL7sWMh6f8gxdrXsT6LrlstpaJu9TBft4Z1K18zm5fCloWk3I9wHl57EpKYVRtqYJqvtNu
LL98JvZh3CldC2iffj4AYO8YBs02MrNDi3TI3E0SxkrnHG/HUdypPWifJiYMKAT4bvmgfXwNRbzA
YrPLlHiKHQa3MF0tZt7ed1rXH2HEthsVj+OiJFfQDqJ+U1GKlssXX2IGseqkf/DtpEYqBzg+KdQD
bNN3rfOTu9DiK1NoFU1ndFNkIXlU9HjLPP2SoeLYOdn0qVWdmBauCGR6wsOBYewBsXWPmDz8VVm1
Xx3uAKs07p/TcFS2g45jN6lhdSqpDbp0OpXngcyHq7ppWUHMg0VMFRDLLcWpumjAALuv49jxhRio
xJ4TWsHTpEVtUdvSTzA+NSyZG40nQx+OWj6K59x7cZCObcpBbVZTJ3MukFFdfJmLjaMgR1GS0kBM
KqFedIPyNQUh7rgtsbfYd1Wi0uGlxjEI3zzgRjs3hdIYcZPbk1rZRyIiywJ/eRRQssaxn23s2T4H
vlddSLw8fjZ8FRODT5SbeemiDFOeQsG8cy77sGJx7kzHudYOpA3ox8tILS8O+pc9vsnyhF9s1U+N
jqIDypqqxhPrRYR88yqo5qQUXdMf56+7MvRkVXB235TvUWIh2U0jitI2tQYzDDaOWnk73VZwRkZu
9sLUl/WZqKJ9rZOAl4TC2jpWTaqeAvCgT+yVpzfiqBpfDfDWVNwBFoH9Sw8CpI9n6gPz7gpQ2YyY
dwY/RjI21SNUwkpEhDJ+IEaSAlyxLRLH2xQyBKlFl0IRgsW1E4qzbxCOMlAIpKXRpkfSGMpFA4Iy
HVLxuUy1XEe/p5yBKdFn8t33gLMYohUEiTsav8q5FEiWqR/3arlFUR7f52EJmwUO/J7rciDZzL8x
/BXTJCI81tb41hlZcBvBUT4MPaxAg7Sg/WfZI21KG1h0VxCAkqUbEpryZ2OKFceitKDnG55MnNGf
DZrYJItDSTu+LLcHLA5XIB9dqsaWUQDcK4pbVWpTizVHr8V6VYMHcYeECJYOGYCn1ht+ZF3arMFJ
FFdIzU+WHNWXkVT0uEWMDuqa+2/ivVlM7Nrebs85yNxzGBugXTQUMIqlXRJydLv2sUHd+WVsIRj2
iLUWs/iFb+JR9Mh0utKijtQbzDw07cltKDnQcsPwJVD3RaEFnG/qylGBuGAJRnyoUmmbRmA6fFuR
RN1dV2Hrqobee6R4gIK9w5jOakPOlT9L8w9d2IjPyQR9RXGGKIig6NZxPaxSL//ymREwTzYcfZoK
G2V9hX29IMFTLCMy2hdNpVgnTRfRKhwNa9lSbd/EJnC9ZHDqQ5YnJWlfDJkoDEGaAxTYl6oKByyj
XHGwy9B4YSXVMFjEe940EobQz8ddV/f5xXLFc6h0XxAyr1EFJA9QQt2jNx9VZIXJIMcEZ4yLW+B2
T75fEifFpQz7Ilkm08q2bxIbiEHV73vc60bb0i9nAoK4hNlTjypul1Ya+qfGwgmBPz8k2HKfjYTB
U8tR9y7W8yUhvltU3PFdXkXBOSGwBmTQuuz74TpoxQkSqX+0GtRbed2RfDvNglNMcTnS0A1/qjuM
2RvJKKSoEJGnhhJcXOO2B+YwCQvYvYJmepjO6hr0UmtuCHqsr1WkX8jStfeFSeXLxgJNo4dRrU5s
EDP+JaRFe0f5CcH0NFKUfkCfpTPWU0fjLsWbt0KOjLFN+ZHYmgIjbKzuWq7Uora9Q5ug1zFU8z0r
LILCahTTRqT6X3LZUKIgb0GxxHNhBuPBAy5D3AJop1k46TDHXLGo/J64CD4rqsGPqaH86GjyQi+w
vwvnlCUPlT5mL1lD2ntQVU+lgC8dj7rx0uQuuv2+xqlHlA2Bv4xI87Rhvj8qgobymAVybQWu8hxX
BpV8PSDTYqppGlmxnSHUeErgaXsTd33q7BQGkz/hY89nvI13ronEb17qVFqOOUu6GnJ63l+ieyWY
TFxaIXYzcqTWaePEq8FTueNPSz9Nl28l72GfohBKuTy1OB5W5JEUrwK97OJMwSa7IipHlGRl3fpz
2pAliqBh0EHI0ep9WZKe6Xct4GRPbEYXFkrKzGwzn2xl6TwIv0UnBtD7sdMKucDWfFcDsEZUwzik
45LdjFN3PAvt7/OnY5eUlxMkM1ezA49YW0wCZ30spR2ocFMlyJ7gbMgendV8v66iQmdVNxVqMxHS
uLBq4wkVOyByAgopuWiXylecPXK8lgIjvik8edOaBZUdeQZZSA3K7cRGJS5xYesJwTt9Sk5DFaR3
yIGHtYr08hjn96USWNc4oIvu1O5F02uYhM63cko/hBMTLGWJfbezSaIKxRRHghNWl/VDSNthN3di
Eazty+JBKP19Na3wyrB41vr0xIwrf9Vz0g8xjSDbLiQrNYC7pRV7T3gOae/33oH6IU6szmkO1QAz
Jxwy2P04d3bwTEgYsuQXD8+YSrJQLVDhFK2DTQIvJe7jfPjqGCSBIaAmwrNfRPgDt93YgnmKKF9m
E7nHAvlueC5dzzbYjNJXlo1Wmvdd2eLXywtaUcyi/If8Uege6JQSalJrQ9Fpi8kRk98MmFrfjCku
D2ELxaBOMgtzZHSYT4WxCfOjbdCa18Y+uespFyz6LDwVVWX+PN+7MVAOVCSh/ngAgm0W+z+HapSe
cjnytRZgdzD0zVMHxm+JHMZAA5TTUoZqyFVhOnQexEB1vIv6g+o3yKrDHLinBUJqPkUoPmb7ABx1
HbQ5nHD7iz0m8TUXVnRtRP8w1dCJnchOSVl4+9oN+BxS7daqRvviq4t6kMG9Fz0ovgzvmhFHXxKP
zik0692Y5wbgQ+Q0UKnbGw6RigYUDrUEiMJiPss/b280gFEwI5lhEHkcSQ4mf7zfd7EZkXNZrg2t
C+7mhxBFZe1AL4eiZ4KG7oNNjR530481eV9Onu07wklXAvcRosnhNK8zssLbpZlSnOmWseZS4c9Z
0jf3ZknfsK3a4EkD6kSUCi+C1I95xmbpioBgVlO5GNJsFZpessXvaOhl/SUqCPIKBhMBQau021ZB
e05ENSw6B6Jr2k3GExnE8iVIs3vRBPGLm1abUEM1n4eR8RTnMdgJ0sSXlYa+CKvqCy4CuSpMOjhS
uA+hoMEzV5RMIejZ+iiOUGaxMIA+bfieuh8YmfmLhFanLZZPJongV7FZZsDyU2JtTWesdmmIJGaJ
mFQOT2Xr63DvrHs8Ieos3UeEdFE8sNVaZVx7JBc7Wq/RbjK8EyKjkW2vjmsWATV8f8W9+kl9rsHN
I/HCVAnbD1TBYFLBaYyAVHhpi+fK9tfNYKu7ysmfbOFqZyszjAm/4jiHLu4ftCYJL2VTvtcK2Y2W
G2TXXqfMJwQg8pJuMhWa9yHssdA443W+s+GMCgjbJjt8MGsg+x2VoiAUoOdDIz//XLY5jn4YKvdZ
iM5/IQ+vxx7vMqxW8EuHKRBLqyuWmjiq9pKbN8sJBMSloP0GnDYqdhVir6MWa+fMgJZekI3te227
g1fwgxKcegxxI6xLnDurcuoiRKymYgcvl6W7FDxH36Cw3z5yx1Qm1KrVnlSRl0tkNFTYxRAC7+33
XHTMLPsgaVam1IfT57U3y4h2dUJHQDR5AFsOQWbKenBJeX48xVA0KEOo6rWPvOCQNukLaQ7B3iui
d95NcENKVC/aSNOPhe3kzw715nWv9OjaW+YCalMna1WPyKN2B+tmV/fJNOPLe9EcFDfYWF0ZXl05
whyxv1utSuBFVlUPTiDLtSLD7y6O1SsjP91BQ022kEkYV9OMyMwQQkGqdvRprAEERivJyxsqZxVV
xXhEXghrYwyAw4zymymydz8k8gywJ0ruQW37RV/J8tgUsXmKavWodSTLYuor311avTJIfhhx4byA
HmatFNkfzqA+Tx2HTe8ADpRh/kC4ECi6M0KklnUVH1SK0nyllYwEOK0BZIDfWGpTTxBrTXyGfzxp
Q9uSomyNMlVNDPHoFVLfwWZ30IbF9hHhFvyMMnFfwIkhWDb94KvaKPIgNOhAbaPJddw2k17JBD2T
hdmZOnq0kioNfK6D6NqL8tGdwCptKbW12evtqcQksrFN7+qUtqR+CNWikYp/6pIPtQ1ZEgcdZYbP
k9h1oN+iEcEb5LdPBt3zo5HjgxiDFA9wXZzD1mvvkiqESJYq48+pR6kgEZ1bdvieqJI2QbrFzwq5
lErTPuFl7hodPWij6uEXvXMpRSUyPhPKPL7AK6DMycyZ5fmqndwfnd+c7Dq3aJtjDYljumWIdm6q
gz0kQ0j66Ao1hWJKvatufRMBS+ZcUh9HyrTVSpme0hg3AktT6zlDRbqyTbqM4KDCnTOiCQI7/W66
DhFFc73FDszTnOunh4g5QauqScyCJQ1vati4N9PH6BqwJkrL+Itixf05mOD+Op4OI6DT7BvU+Y2m
yXYycMd1mXoKkBkuiHn5FFWpjwkmIw5GkqTcq3p/bul8AUKSKEPmIoSXvMWznLC2YGp0IjmajTR2
WVQ2R8PdqkNDzMNUfeT+bNArBtE0TeyJL+3KHChK1TO9bZtdaDTqnWWK55EWKgwospQ0vAd4mMFW
KE3zGKM2IpG+GF/8WIBg4FjwN6wde19B8VkhvhF+imSzMjZ087XXOKQc20j1NPj16zjpEDsDPplv
Kcahd6r2EQfLW408c+0kFWZ8q1Ge+845+DTcr22TL5HZY68qa/2BkR6GdpbQXZdVCKirPXi4sDjP
G5IHykxfe/zR1m56VDtyH89TbU2Eziors/iqOyK6E7LE8xIlX6rv1Nv6c4Ig47MOAxEUW4vMrDPF
AaiMdabsNRpyKyiJxF6iN96Iyf0XOFYGD6RlRIpLfe0Hvn9lYHhnOoaRvyK9mSiJXRIn54Za5tGa
qnCRHv+A72py5+m0VZ8M17lROdahuCRJ9krrpTspnUOzfFzDPhj3zCFNWOCtvSfHvN/jQ+8X6bij
SEBTIqd7Xray3c4lZEj867ZR6QQmAFfrum+3TuL0yyyLg2XYp9m3LszR0QTy2WuqLzkN24XV6vF9
5CrhGfObvZxYWOa7T6RIyvCW0WsktqQwCkBeSfUcldV9oFbocqetRIXga/TJwRz0Ys1NMWGQJrBR
ydSb12faE3IgwjPo58G1kxv66s6+1AJ/SeEyfXKSQ5wQXU9SMvo442FKM0BbSQ/SL9+gAt4NCo6M
ZlT5mLCz5OhSeA8YHoVlZQikqB+UFLIiDepVUyRQQ1rralK7WVMcmcC3MBimpNtauvUWKxx4ZvTx
UYA6xnuwlC5Z0V4rcWg0RJeUmX0Zpd6SntvcNNJ2sH5AxlVK56UQUADKlBijkUU0fl3GKgd8owux
BaBAfAz7enWcE+f+97f+v/yP7P4zD6/653+z/S3LhzL0g/q3zX8+ZpJ//z39zr+O+etv/PMcfmPl
lf2o/+NR24/s8iY/qt8P+stf5n//+epWb/XbXzbWKcEkw0PzUQ7Xj6pJ6vlV8D6mI/9/n/zbx/xX
Hof84x9/fMuatJ7+mh9m6R8/n5oCFZnd/RLNN/39n09Ob+Aff9CMfpPvNBE//u2XPtDN/eMPU/27
azgUT3SbaBVbnfIOu4/pGUP9u645hiYQmQPi4tk//pZyrwj+8QdJn383HVVowlaR5QiMlX/8rcpg
svCcbv+d2rnNPc60bUN1LfHH/337f/ka//xa//ZLYKf21wRMNIUkGGiOybJGB5FG+fSPv+Xf3q5h
6hPvqf0v6p1+VaWQ/kqRGgTAlScd7tydGeUfUnbBVgugabZtoF/qjMVmm6GIj+3ywa0YWpsG14ko
ImsVgILt1C48dEp0+eUT/fmSf32JvwU0zi/RNYVj8YE4tqZZv0VGYiZqcNxjjbapDBxQIMNLJbJg
pRrBeIvKVVS/mLkTLxWmHHDR6dg4SfYNlHJ16mN7vAmv1NZJYsZU0rUIQCeriMIJqYGQC7GKpuCG
sRu//g+vWvDB/Rkr+fmqhY6N3xKq5fzbqw68IPbp/ANYmGI6jARTS6i52ddKRfMxmNm7tI1i1ddg
m1QTPJrJxI40iQdVk/3Srx3toZAonGAXbYoYJKnHTBSleHfRhjI5Ilm/OSjSpOVRKOjMFbA+a+Po
2Q/dpmncBrj2zUkjYw9lufjPb+33d2ZYLjVQoZmmrvLGfv8+VD7OPoQuQFp2q+5VkNTDYGoX2YE1
iJ0yOFgNpHO/phcCCvU//9+a8dvHyn9uY7jk87V01eKc+Ov5mtdIc8ISGLpTGUfLhATmW/qTaSvm
IXAbA8uJlq1DCmN76a8NR12jJVaupIwsqTXX/8MnoU9xtr9+ybwapFrQfF2uIJ0JxW+vhpLgYCEv
I58up1PUUTUPTKCgqmZskrpSFo4FBVhaILYEGWsrNbXAFpWVfUpC8zGyB/fFssV72GH00Y3voTeY
D6Ge1xsFwTqzfVVdWDSBAYvE4fJ/+CT/H6+dax6RniFMk8bob69dD2ISOa0ODG0YyK0D4YXpzjaz
U43KGnFuMZMZNHj9KtAZ1YI+TXetw4q+1jiD//Nrsf7ttQhbt3kZJJlqriOc6flf7kJjE3txlTgO
dt/aZC1rmicSK+XKUMxVo+Z0TAYzPikCD1XNJLI0da4WNY46qrwejGMckmuiG7Lz/MCFteuMRNkB
3cS2lB6atguP80aNxvcIbJhIMIgVeC5pBy/U/KlHDvYFtgELmqJbTXhzPJ8dyrEML6ySJOPdWEmy
d0I9Ofgac2BenrEwldq6uUV8Q0rQHZy69S4NujkqYcYSAXVpEAuNFB+RzpNbRu2+IMRuTd0sWQ+u
T8ZECLlmbYso+hyt/zJY/3rLJFZoyn/99cx0daGplq2qpkoH1bJ/ywGeUkJgE1twz9Low0Imv6+B
vYSJ7axiqjnL2LJ3ZWykjHAsv4bgHWNyfTSqlAlwPf3oaxY/FkNWH3Xbro/zT78/Q3oNYQNJQn7o
dGBlJmdVcfodN9qORrby8wEvU0TWzrQtQTes+aToWUzHZPMzzb+OnI+Zn7HGrD81IH+9rDIOf/7B
ef9vh82bnRH6q9qpzWVjkz2Hg6C3ZXWCBczXWBX+NrbleJBWfbOSyD5nbkO92c6Pvp4PD3ksbql+
1vy9ATrwpEicF7lOn9eLjMe+G4YtCwJnWwEdEEAOF0On6IcxFDbCK0AhqIMIkPNIsR50A4CEbpF4
Dr04oPZ5i6aH4pEm8bhJCJQG/MbKausHJcF4E6B9kjXFPhYYz197ma9BP+yfqyEYNrJynSfPiF5q
e4y/R8FwH9YxOqoe7BvwyaMWYedyM8vdGzA4dkwlDGzEzCw1q0GoCmgIsQFwI9kN2d73zXqLKip5
jAMAXC3kvO8DpI4iSXcBcrpnf63oKlYQJ6huo+tuNBEZB58m4lytU2HybTrPqNZNkm48q5VPOlP+
M5qMQSUwFsNN+0gmxQAEtameihjqWVUI/b6iCmpgXTu1lU0IrJUOmxEIKvVXR98nzjdBmqvMY3Wp
Ror97KEa2KjmtGxSMewqeorE0iz2ZqdcDM8fz0iyUHYQIYr830hXKCSpreT0Eoib0TfmJFB3K/8p
N9MeD3LfLtPMVL4SPPIcDm12A+5QHduWlm5upzoJhLwhchvzJe+hutSu1l46KALAvkbrLbK1y1jY
zRNwbHcn0NZtML5or3pVL+YDcCFbK7smGg6zmfMQtQtXFe/ptDZ3miE+IGnV0cw21nPqiX4jlQge
97QZVBRFEvwU+3lTp5JPpCP4tXkTp/86JgPkVgVTn89H0sYKiFa9GC5zTYpBnttx5tRLSlW44UKe
9d3h12cZ8xr2M22YH4IkPqpYZEPADyeh+8p1GBP4fRPtpyBe6got3rsC3L05jRWe512eKNx9RDQN
FXGOmH8rlON3bhPGcd5Fbkt8FHLKMJqO4AsBgtgo6ARw6q9UUrjWUaUp98n00PWx2LBmJ5IzLJT7
GNfFA2a0BH+v930+Yt4fQlm/DJS85q15//w3bORCZe3Luz/3t0H60hmY25KSipHHrO4h0mX0kBgt
UV662mAkxCk870P67i51aqGbeZNRDQsxCg2oahE+LnTlrAPB325RMsfLz23ZpPae9itA00IFSOp2
KVIhClFk0DoIZfAcoQGPr/O+rKFBBN9w2M2b8xNkLq86nABwaZiXUDanmUeM864Jm3op4sy4lUDw
bwBdIbnot3lP6lFYM8QUtDrto8Er9rpssahNx8/7Bvkjk1p6nTd6x/+wDWPvIYE7w/KL7vvSJjCV
BsCbWWTfpJfY1yDSsa5UQM+cGjSTXdMgx0T9mhrUdBUb3ixnZH2mohFhsq/HjQp+5KZMJHGIePGH
UdKOVM0PUEx0iLzaerQx6G0KpXmbCNvrHLzuQ+2y2FbD1sGTOom+hlY8lKAGGUww9JDe6bxhOFt4
JBx9BZREwNdYyz38dfGYpf3D52/mkLMGQhzv0jwNz50X+GuT1syV5q++Im+cWUGItHBHu11fU8vA
8N3Cw7dKAb1UF3f59JD5vVw3yOzowXMftuHuodEDCkt0q7KDDDs+6tA7wC3Vdbgwkty5D3KEyn7h
IxBqxvDGDXdv54WNDTbiPPJjuPahzgmlIn+25dA/1EX9y5ZFCk5LZXbl1x6DhDnqe8+uxSpJ4uIV
Wc0HTsDxXkO9cKEcMWylizGUAJ3RADWgMOTovr5zK/XidLmBVoWH0DU16tbyFdy9TjxaxAsdo1uj
NPBB86PsJTXo6aGgeH/nuBVUTKd8EONL3FnyPu2DfVKmA8kkkbbiYkD+I3PtovekrzRN7C5bw1Mv
80M//TQwLm2R1zaLr57bBQ/zA/TP4KGulV2CvONM0vPP/fQwfoTq8Kp1PX1A9DQqKOueArDFY+Va
TGwoT68i15VPaZveB3Hc3c1b5CLSM22ggsybTR3RrNYs/dAMFpeSYa1V28YSH7nFuSND7jH32+3g
N8Fr5eEQQ4zQ4YMjcOfYhTfALe5xfjD+9ZONeW47GrScpl00BRgo//WkCHrg40O464YiOdLcSo4l
9X5yREsa3ExDK7ivGmkpvndQ1bq9sJTC1zf9BCI1Ouk2qZc+u/7cPz9pAITcCiu/yaTeskTNwEzc
us6pbsVEqyLNczVk/nMRuj8MrBoYj1S042RehEdsbGuLueEt7Z1oNVpRspUg425N5K8Dt8jfoAfE
+QrTXr9kOdMG1MSqo2ppJyYf+ZtJInQu3Ved2EuWPAolatMObsLFXS9an8VuAfFx0qSHp6il+znm
ICPjbryQv8XymTnAwqk75Tw/ADCGd+zL+EkoQ4HuV1osAwJnR0h5s2ydkSLwOLqnwsnd0/wTIDu8
9KmzUnLwsHXDyYvg3QpC3uT8o0MoGtPvZAkkFDm4Q47F/P40EAnIv+XGoOO8cYrWeEXnvPbogzwz
vYmPHs341bxfm5iJepWN9zF0XDTt0CA7WY0gCgZrAakovBd58FxFbXMQ8DvchW3bySFP8RIPMDyl
TmVR5pVzNmrdOfu4DteljvfSywtm9JLXlqKtq0pr3Yep9tL45CwnwsnvyYHXyHt6MmRXHNCdb/EC
dz9cYIJoHJsn6dTPQEnBEeFQOcwXagEnZalxYYlxHRh+yieMLpNlzxd3rOoHkTndspS2f+7awrw0
rkYPlB5lkLv6cv5crDwJbq6HVHoQ8m4+M+iofYebmSLCs4BXlkrNqJ2VyTob8F8Mpk93MfHQ2fCQ
ysdQeM+xyMfHIuZ/5HRfz1sKLL5Hcj03KrE3ShaMx9L2nHu7H537DCRaTrOXgA+PWWNiip2fW8MR
3oXY9VO2Y1QbLSRJ5keOn18zISmeUnFdoCjNrwiKm4vdVesE67hJikLnHiT3jkMVIMfrmsLcplHJ
i5sehJNgtDITLgkdNTSqfGcrjcJ5gPKAl52O/8ZsUa+U4iuEL+1EtfLnQ9TDCZaD6q0Hb8DyqrOo
tscSiV3goIAdIkI75wsrtPVoG2TWD82KaSIYQUOad0FYrethJlGC7C5zh3brm0W7IxGDlhNa3UIq
8UlGcBvg3gngi4wNXdBIpuawusPeJnt+UFHXqsBeM7tYiZxzHh0UcWTYIS8NkdCbHI1HmkVEGAP+
+4ra5ZmWZfkxNSV9W9AER6q618WUsFdG7tnLKfpQQnsjrDKGQIumsB7liKEH9mDVGt1hULuTwDLz
FTJKvG5QQu/TMTWfvQ7AxbTfCLNkkys+baa2Cl4D9b6rr/7YKR9ZldxHraN9DaOGxOoxrx9JHgxx
K5jKZdDshKo9/bxghLZCTp+9CXT9rS1wUE9T/q0J9eCYAB48jCwyJ4dbCwm6zTa9haAE251cRbh+
ntT61BWQ290GrXMPvWoddr1+qZqu2mXIWg65IpvTEGeEjmZJ9cDaSCylIpIXYCok5frds68jnAtN
FC9Vg8eYmWGrhkCxMkgA6UCDsqv0q+UF8k22JYLKNiAxGufpkuiRvjDs53hEV+rbvglKBtq/OhFx
xz5YJU42fHc080eYqP1LWAp7WfGpnSOjpnKG/a5UMTgOykBGglMkD/NDXWKyi2u92DYUlEiETMiG
VAbDQd0pYAKUVHvg2ZckfofVhepCtx8FANZpa97154N0M2Mdd/oqnnSp6Kt7BlEeShQ2x74Y92MJ
MjAsa8jitdm+QlpnYliE76XiFlxuenUiWSK/Vy3EnSJRobOPzb6pyUGdh6HIrroLS/pnXSO1U9hg
Uue7UFip0Tqj6betmEswe2CzmDZ9OWloAr+/0D3YQMyhwNvXX/Qyc37YfXC1UXZ/zV3obMyz/Kvi
tbx8M4JjOPQ3s2t+/jTvMx0LJ9r0bB8qIQtvBQAJPou1Fmny4mZoBqVWxIfC78uTqZBinPetg14D
lvOoKeFznOEKrD3ertWgAegMrNmganS7nb8+UFYyuRmw5l+KKNm5rU5EhK3c57XG5epSBiTFhBnl
oB/qod/gx40+GEIeiVpMXvqioRtKheJkmWN3st0S44I+hi+m4TxSh8oONdJCEnDUa2JpyIUbv98y
jYUezGD+2GjmexU1wbfcsV5Nve4eiWFOdybWOdg0Wf5k6vHTfICZU8ux9DG/tTlRf5Y9hFvNrmP0
Ajj6FLfxKO0aNYOeTQSbXR2yguxc8HWEoFIh+NyflECkp/1xnv96/L/2B+Lf/o7P/Wpbt7LZxCBQ
Dp2bppRcW++pUKjMop4hwdRwgbsalUWMk8ckbXq2krqyzWrdQMXO5kgDYFtHdMzmZ3tP6zYCM+Dn
Zg1cdC0GjIyJrWO6SLrxkZms2I1Mk5eGGo2UEya+gqE/f24NonhMmVRPT82HZ6BAslRvLqB3xscK
mBnSjiQnaY8jyrBpN3FExp3S53hWEbtleW1dQ/+csPx8YIZkXXullduxJ5r5zwMkfXGft3ieD69D
CwdXyK1h3pTTn8h1qN9EPgp0+eRShKVR35zMGA92gVl+3pwfjEw9KpRSLlobNTfsD+2mpa67mp8k
wjLYSqG4dBYHcqVbEqAp6N6DK3fuywy7WNkDGtCYT3/uEzYzRIszfE1/HZ6EHzf1bj6wSy9Si8pz
PtbleWAIJ1+swSbMXfZtfmJ+CM3uvlVc4iRt3zibYXQyfZZ6GrG4V8sJmcz0nUm69IShmx5iJYyO
WkqAu25xCzQ7mMj0976OXuhvamRGoGJGlbipBWRH5ZWVYrrTDaPYIJBVXv1E2wBg9J58BkjAIRMh
gpNQcwEfQbL5UpS6jmjckZt5f4ar4M/9XkIXlTrs+NvxtWq99jKjLF6P9RNWWXPTtwSt1apkM5fW
1jIJ6Oul3zwN2uhCdCN6cH424u0cCpMK5fy7equ3ayVwv2i80BX48uI90w/c6oo3y6XfwM3MODhY
/zGAV4RNTwc0jfLVY8V0s4Kx3aMzJ2eJ5L3FSO7xSQbWm4su6JJURvVcdxhcjCS8+gX9XdPDgBaY
L7ZQcn5ZDY7YESyMyArOKclkziNNuIaUR5Zllz6aTnK1+4q0msrdx2k83jqPlC21j4P1ZH+6pVh/
uYNzrhmM/FMrBxt/jASmDnz0xuDyTpWGcCg37HJdp9mPefnWWebNIoKW2QQZT4Nrfwtk+DYojI/N
s63K9CHoXBR/UUDsIyqkdJAlsCnYgM+BbOPXMiv9gx772opadvKqxXW6ULuovWtCSq9JZmL4ckgt
bQHCn0ql7w+tqFR011K/L5GhLD0CGb4MXvximJRUKYMuenRsP2xffTPJmwMAUD22qGBWLDiKgzBq
/wu3QeKZ3fQxaWofMIV8n3erKCq3gcwRMPYgI6Om8A+WhiLNMhRw4aKx3oNch48aFE+BYJzVhv6N
olhyc3VYCjZwvW8KfH1GexJ7zZomeNiXt8jj2yywSu6xrJa3HEnvmDJB83tAGJ7TWc+AGcd1RvNz
LWNvXbEc+hpRQGm9rH03PcKptcigupr5rEeaIVG23FtR4XZhfWwBvCL1CNNtm9MyxEGTc/sY252F
1PcoauNk2PGLB5zkhSxainZeZ91DiJc4LIPwUGruswTOsvIO87dpACBe6SlRP3MRdWp0LBFlxUcy
f4uVQqvsnJAMosR4JYOowFnQMeInCghia6JJEdfWbcCNUmVsh2DHBOgkwF9qC8obibLAMGJc4sDS
j4GGcr+0dm7QqGctMi1c6X2/4JQd7o0wbxBDduf/Q9R5NbeNrFv0F6EKObwiMJOSqGi9oCx5hJxD
A/3r74LqVN0XnWN7xiORRPcX9l5b7ZMjJinKZcxeCzraE07hY+EilE+Byytix0s7faag5sMGr9NN
tfvbhIQE6z3fzKhNsHeQPe2INz/MrA/+8LykUSqyxw4NKXHHFlBXt6absq2djJOKrHCiKTRtMA+q
U1oPwsBzm83sQ0b7XFftswZ19YKci9NhItcKbVG8R/JMQYmInB7OOCYIRszMIletgn50Qdz69mul
4GzJX/R17zmO8ZQl+XmZZl4Y6JDAuceJVBXDDsn5ZGW1bX2IGnOOnJCkWoHD/f0SW8OlFxUhBKJt
75ZXg3xc6GWsoX/qx0UFN8ixaXCBo4izIZ3ntni1pva16mY/rjrrWtg5NI5Z58XDSbf7/eX2h51o
5qtEdw3J8QE3yvAwad7qU9p+UfxxSrc1MABovaFOp7tdq3rxP3hvOSdWoArPOMlJPFibp3YaNvV3
PZ3bqkNaOg35DtmlRcSWOuHuVZKDWJaod5Jhi47IKVqtR7Vc31YUqucqFYA3XE4hpV7XQ+MSQVDE
QJ4GbiC2aNx7SPuPjjq/WkZRn03Wlp1IZVQTpbYbChWxlyXfpnmKzyWEmdBGfuMXBBj4o9vqp18f
WKl2L2ledTdcrA9WP1l3OOcQCEV8aRTHeFE6LoNfJfRC3NV9/Y9Yv+GeaHl8+aUFNALuqoQN/5W7
Y2iK2jmqK9DAFKhFxXr7d4RtqeRJOf1IYspcRSjJ8gvq7WuyLvRM1sir7cVpaOZUwUp652h1Hrt2
enGSxsLDPE5RZeEWMt2Z/La6O6O8TK+6p89+u96rqY9PA/uiX5fnsnp7AjJJmfv9nhXkuAfoh4Bz
15s739OqIdlQxhBVkrRdSGC23ywUPNfGbperMkoeT07lSBaMoRXVTSK2uNk5Xp+wQ/ERnSFr3dqp
f5EN5OAGKvQlsTp333R5E3Z98V8qHOe6zfmYEuns12FmzgYs+1b2JB4ZP7ZmrdigoZYqNacHG2V9
D3A0pdjEukL3sJlyRMDqWHN8C4cehj1/HOWCwCwzb16j/avMLejdUtabtZI9OyXmY0aW46rF6FyV
0j0PBKcOyzQ8EOAqfRo6zQdD+T5IKhPhVS8Je5GDXhiaj4XOvpAt/rdN62E/l4ZyLBQdCy1OTh2K
YIFFq1DpjI3eOdeD8cGsfT2riWWFZo1BpkZkEGV9RUhfPb1BHmCM6PD008NxIDhkjjGFOmnF5D1U
udXufjkHiqYRdG8RP/frimyqcg31qmPQ2D+aW6Zbkw0CJSBcSV6EhyqRRqRBwT1krrNcpUQSZFPY
WUlxzAGj3RaS/wqrZ/Y1W+wLlVY/J7LkBVnH10x46Z4Ezf6UliRPJ3LoQ8/gsY1drd9bv25UzeAG
yGNQWBN4EKcyP+POougsVHrxNXlHadTedETH49Qaj3zK2EAqGjzUYXolnCzZlbCEhjLWnyWvtBRz
xn5RVlFaXZOCkBOk+8hOU1bUa2lKUmUbJwK4newcweqIMbI4NHhdQgrKOOq1GU3zUE+crPjgIaih
H5nafWuBilwQpRhV39GUoIQUuYZJLasRWXLBhjP+62EuQ42F2UGRIARQ57Unm/n9iKv46PTZ4zzH
B6wUiKx7y9oZPSapomTWF5OjTAoWsabSuJdj/Z+iqKCrqy4NXM15MQFvRtlKip2RgdQXzBX7FOhk
U5CiWPlxkxbX1PXwX3W2DJIKl5JipgoYFwf0lsVAKUnBhw+kMYbp9kNAxUsuU9u+KG7THTrZf/5e
uX1v5xGyuxO3R3OsPU3fmzDXuT3WcTc7ZXcdlKVmzvdpf8H0k081a+EycY/xBHsphrhyl6p+e5or
gllnhEJ4SDfvk2I2e9PwkCwvgxLZC58/USnw+wqzuuAgDcklsHidh/zeVTWowMT+HqTe3RKV5DtH
26tsasCVAP/LitE8FwamEiZo6hk0z1s3QWorHK7jdmrNfZXp5FgQs/HcpBZD4UGOKKJjRusa5jKD
pnpfUTLt9ZS3b9AWauh4+CTAmJxyDwy96cSvqpkkRy12/rpEYd6LwSVckw2GNaBnLjpGUVhKeesz
eHDLuNfjcrzo0hh8TXWUPU0RkIWe6i/uy35HgxG0woFvoM/uqzJESCikMrNqXmOCP4b1Q1myBwbL
fIipRw4a9rZbLi3/d8I+5+x4R3wFj7P71W5w+7iVzV6T6XdRan8Rqf1wIRov6gDTKEPjg54gCVj9
2bfM41tgbbI3i5K5ovAcMDSVGeX4EAMFNjU7p57QkTzZu+Ya9ZNHfS3x9kPSNnbNQn2tjgZQRAq+
iX876hypBYizCMoyCRHKequFWWS9slnaO15xiKkykPKcYSqUPjV6+5Gk0wKIV39I0bheOlc0Ifkl
BN5N56UfIALyM566CcDT2NqvNeGfrZ4g26pjnO7cZ42PTsP2LYvYPJ21+C0jcC6qiMkI3b4YMeOU
CO1aEJNJ3eJajv2ln+b772dtUgS4BEgb4UIMLy4AV7+neqHfxxHghvSyyG6G17iM0cGaWjS4HUOa
4osuZTiuPFq3tMhEiOAz+6MUwA/H4hHbahqknRmTnzASk4SHeMFtaHg5aNKkyYDWZMWOrUwEgYzT
kSs9JKTc+6gkdu5xMsbbmuVEehJaQw6lqmFZFhy7HDlpMdynzkifSQbpFie9rUMdQ/a4LlnfnNNR
V547/I3gj6sF92EbaDHaHMoLPleOy+CLXSEfCDdKgVNAtreL2yjr9qCWzAB69oXoJ+6TmSxPg5rc
bUfBhmy0MKpanVDqvI7/MpOousT6FM2NCgXgB3Lv19SMk+uWbuBbkF4I/9K/xmUPLl+Dqq4Gc9nW
Zymslxj14GGw3PdJ2JE6wqFnbIonYcCGtBZER3VrOR2RtrvvTqlAcQExWvRqSsQkiASP1VrKYNoE
VMhrrT3NAjHTbGrNP1EnCICNgoMSpE7CQfhAB6Gd1QLtrlryyKAW3tyojjLsRrPHby5sxnTG4r2j
QfiLXF2/rq65JUQU8WEwUQUAbOz5oOQMaBf+4m646PBVoj7dqKQK8XVO69mh1ZvwBKBpv6wYQMhl
on4nZbjgt4Ihi+8aLdeRKXrLGz41X4YOgtnGEu9tqC0Ol1ewfHHAhOdzWuo+XBrgPkzOlkXaO8iZ
pg8iNWtGQjYUPYvSIsVFNf3HxlgJLLcgIYPrf0fEwBkNnOfHNRAqhbIPd3OxYzP6AB0Fy0ksg9pY
7tyueYTflrtrzBmL9IjbS07uogSkK+z5rRbs8OuZfbZVib1UJqaFkzP87WzxXnld920ythnmbqen
w4tQ+//KrvR2cH/dU1rhWYlZvaLEQ+c2Dvmf2WQd7yHvV3rNIFGPFtUyKRcSwl5JWiQOPZuf8l4v
zpLjKlRy+iZCu3Nrrv+oJUtMm/PDq+PquczpBCHnKEHb6Qo1/X91vYQDqJdHg8K+6vKeKOXaDRRe
MarbwKs3Iu/SJkGS3jvNze7qYPbUtYoZqHxfAYTox1EM62lQyfFh8rjDONj5CoBjRVtBpMTFtdTh
lcxN8WavLByJDnWwQqHiXZYUpXhN34UKQzv2CmaOaZDzazsmEQkJsNcTAKJwOIBqM4hNihDCncQl
p+9HZ7nXUjf3Wp0q3FMMCkZJnTIYDZHJK79VGh8oMJVQXeqZ0FzPOMSw632nKtOban2Ta6LqdRt4
/Sgfvaz8sYrkNW8xEWgCpPa0ZM3OdZnkIUu2v7jfUqMBdFcBGOwpjiOYaftZItEvJv7JwuQNcwwx
+4mCxVWkWrnLE0J1PWPPzekcjJqgWVupnnJsKJ8laoFgXrqULoY+QJtLdT9tzXPdObchjd1dw1MU
NsMaWFMTs4SP93kLKbdqa3HE8BTOCY++YWkfGyYeF7GvWONGJHyDhpQ8rLrkJnSVqyuwzE0LAc5o
X6+ke5uXdJzIGMQOdMjJmGsa86jGNc+kmR6kLW4Ncl4ajG7PPinxdYzNY0XGbr6wsVplpYZ9w2iA
lGpm1l07Xi0BQpuWND8ZrdiRRJyfFdJYuO7gvOHA07T3xrMRvcJEKcX4pswsh4pRe59VjCHcGutz
S6oxBXDrDywoOShNcXV0pr705mDi7ekfKltsl0Oao3gs9/ZkZ8chc5uz0sX3afTINsrHQ0uZ+CEh
ORMdmAmbrDsotRgftu2MV7yD/Bn27LDguxnJ51iGwiVoQXheEgyLJwKd11qmnhfMOWvRee5gGTCP
8TMA/LkmIvySSbiKGlWm8mpsblqnF4eVTEx/srFGe1b8ZeIjjJa4iLRaviHogDol7ZcF9eTOLoc/
MbNshq3tp9b3HG00AstmD7bXhExqpw+NIclupYYgpVEoJ20a+HjJUSUImjiiz011gX2bfRKeWl5a
CBuBM6K3ZdtM42KWarQqAyxSVfmndQPFl20N/qSz4p4JUqlhX4PqJCjXhB2cE7/LddLtvEFjYiYX
FHOso2aG5T78lefVVg4yHZeTZpMPSOlxpqUcgw56Rbo6LUbA9O563ZswyJCY4h/Ezi/QYi4GSuMd
ze6zJzX9cHFK8sP4Xl42Qlvmzg/ZmuonCl9fVkZ1WcHTI4YiQ3Ki4C9GBRppccbUMj+LzqmCOm+J
FxKoZAGusFTCLecQ0+gQJWC57hg5OFxhcxxGYlr1KiqF6oX2qj/N/d8uNv8AfdbDQUwnOtiEQAN9
E0vWgAYIFzYDjqb1TIjfPzepvrsl+0m8r1hLBuAh7rOeNdm1VnVwlVYWeGVHpLGC9H1gKxkubvKR
shX2PZ6eYB2SwO3UNkTQmAbgTuYQ5l1yHJo5wDIL2cVodZxUDD60mjm/WuWHMlOGZ2CDw8U4rQbQ
dUxSw9GFxxBIp/nqcEhKgIIkIpnFXdiEdXgWwQhjG++tyYKy378wVny1wcEFs5ftJgPa5TyRSCeT
P7RRna8CeYDjx6ez8JDf2w5peGtBJjuOufc1v1jDKN4WmHtkGw1FaC7LX+oICbrWjoNJU0+AMiE0
t9yY80+RxGmAQ+gpF6NKnDzDAoLGSKfRTwMnyQOuV4huhAFe4iNdGHONeTp3rLajemnINwZzyvtP
ePpC4kkkGuXJ5ba6VdPknGSLam1S2ZdB9fZ2aVrlgPUI/nSnBoXYqK/whlwzwDlBKJi9ILipHst1
KAOrdmk3b8R0a1lb+5qLozRX9/H0ZxiILCgKaPB8Cosgn9N3WleVA4+wD7QNgUKuTjZ0Ay+OeCXh
Up6mTl50JvNxzwSoAQt68iwoHhrtX2BDzdQc6HN6s/m8B16zCT2rxqwgqIbWb3rRHptsi/uwySVR
nxljfqwmTdTSOi+1zQuC2IC19ASr3mR9xeNPLbkw6/A6YNElagYtMd/qaTLCXumYKE/DXVmzG5Fh
FjDMGKXmDDaSWF2ZJOQdxs1Jy+E4Gu8l6DwmaQxLCfrQMj6rKPuR0kEhR/wWdrJioTBjToWK8B73
V/KzsggbHwbiqsoijNn1cchtSA8S9LHXyGtv5e0lpXSB0vMwa8IJbIveMJuTHSaOeFihkBkIKMb1
yOiFi9ClvmOyU15QBlD5TvatnrId6S1PFek3JBcqh6VxG+ikowSB7ASppfydZe7XPJsHXCI0eQwE
LJigoSOzR02aBq2EfXFlekBwQuLEAwnCDb08cdLtdKZxc/Bbc8JzHNxyxKmB3hhMAz1GvOaDlDMI
jjl+UTXr2DYFP5s2AAxR0bMLi/dLxzhvOeuJ8WBpOsu5woA8p4wgJ339kbWkeKjJA9X6L82dotRB
Hx97Yw0ImfMtfe1Ar+KeA9ZAG/CjipXTHVg9p7av1ng5h96QeB8fuqLE6KyXe7D7Rwul9t4eGEa6
CwvFpXngdEV4XTICiLP2oamfnUVQQ6iaenS8o9s6cOJ5VHxNGT/iTJ5XF5GRC1GALHo+A56an8cO
8KThWsAt7caPF4iIRqUR2tD3YLAausFsfcQFA4iX3T+5AjgGC2VndtUuzjLzkEzGAasx7eq6mO+q
BekFRO0pz0eozXGbRCwAaubvRbR46YiVH1lTSjrxUC1LaPJ1N1cD8NvZLoNJ3boUr6CukRgNkCv7
1cKsEGAoiGgAjGnPfxZIVD9iTMzj4aCTis7/XkcSME8mTzyL2/GMRdrXTO9RYSB1kopK19XER+5I
bKyZ+1F3LId4oNn3uNUDbXzzlpTpoUIKksYUFEsKrmdC0Jfp2ldWP1R2lx3F5Jy9HDBjCc05HWx6
WuVQIewk9IapoyzXV6W76Fwnl2Vfs+xL1xJGUoJUwMTqEjJveUgSUiWFikQpI22UIQREu8Ejt3YU
fpVYP72wnshZ1cOp+GuaK8+HJORsgHliDM+qOt97C0nvmNL6teYSKZSIvpx+tFR/Sg0dwVyr/vR5
neznzjptPxKLtChJ7JDr4V8DtoQR57XqPPLavRNjd2RfZHVWev+VcjtSUbm4X3P81lUcCnviEoYi
IYT1k84dHxKQjF1B+GbTI4iVRTCvuMuE5pwrAT9+QQYRkg71gpL61AFuLLIc0dD0hbXkh3cXUPc4
sjrgMBacspj1Y0rqjMya7dNXoc32Te1ixdmWOQd7Al3vn9bq873ilrd9U+HYNWPny5wIMQTeS6Xn
5gcP/4s/5W888x8AbxFMxOKhHv+zStzqozfuBR4XP5+yT5aLbB8Jk/Q8fEloZ6xTZsz46pWVmjXe
wDTb7/1+mYAbYdPow9VN/xjdHMbcZKfWRYQln3LEV8fWcEB9TYPFuVNZJ2XyzJNSkOFXkEkWOV7G
yk+kaDA8v9/iLSZ3wfwCuVHX+MTkqaEEcQk3pIN755kTLr45PlFZx+BZSGyGVYXH0NPz3cRy3Wd+
ve2DiJcYeztaWus/bakYyRFx1XLbroA/OEl67zyORJzTt3PDGEy0mZSPFX+d40Gk0fD5nrJ2MU65
qfds4WaqpLyLepbUjPBbxOyWENfJMfLDauC3M4BqhFLFyWFiVnjSty/IHws2rPXmo2m8UAfAyHCx
Gh9ZlgeIfr5gZA23pGE+oqdKhjuIHpTopqcZWCxX+l3VlDZarNWJdPIbnr2Ef5da73chtjfx3YfK
pDIzzs33tFef+8Y1aCdyEGI0Ojb51kaxTs+/X5IOKaKa2H/6gQWwnLr52UW3ic4Pg4q22ngOUGPs
3ClTABGlF11MJVuAtUedpVr+mJMFKET8Lt2sPbGz8BBouimGRf2lYVHPe2luAIkEUCdtj96rD79f
XHO7yi1vCpn3vHukFT7l9jKfatf8UJe8whslHrHQFaESm/kOgBIuA6c6z9fF7txbb6SeXy4exo9S
pcuqkucCtTbUsqp9dJsYIWBxV7CdH1QM5i9Cn5SQLOuFjWeFJYuJIZOCwiP00jaZ/ZoNE0m59od5
tf7WGtro2bnh0OX5UeW667zmwUHkRtNZvPe6nG6jVcJIRQrsqy7BDEKXz3Y+ZkFhJ+5uMocPR7rD
fiz/pewPD5XZPK9Zlt2KeJZXVYXrwAZ51qcH4TGl5W9F+zwnaEvVOd9384kXJ+DnkkePgdXZQ7XB
oI+4DdDyt7g3exnMBRD2pGYcZhJEUtVvi6KbB6lRCyeuk+xNhmYPyTcmOnEuV9cfPbjZ9aTwxBgu
zE23fM2Wn3YRjNPb8SZrpb8tU6g0wO9F3b7URfPaopK7JnrQYxsjclS7kNme7xMrO+iz2Z56I69K
vwTxWdjrOzItiMuApU91nBEE2RCWFK8lRXmlnQrWOkCjFg5uqwUhn7xLr0WrVihuOGftDwxJIDsI
A28rITu7LQP1kcRSApPCuNTl3WK4Fw4KSNEsrrb6mska/Ev3sVTY7rB3RdOzqbogxyqBgXbpJMiQ
OakK+4m1AbiVOWI96fWxRinLnu4mxoTcpaUK3JGgRLvn49FkE08r6rmntWGqb2Nz/o47WOiLY31Y
BiW0SAg2hz6PRS6W2g5O/EaSy5u/+bYpzOxHDbdRZJRVs0PFDR1eU8EPl3xSNSch92NcTap0RzmT
8eAw7fRg5s3Dd5Ir34QkIBxNWkAqjbwj6n5X8UT9cy3HF18Js+FPp11eBdJFNhphqmX65+ARte6u
uvNMxgWnZalkNyYn6TF3dERwSrIzRlNe4x7QL9BIfEyxhz2KiLgXfCev5rj4CnEqFzVL/sOm2d4n
6JRULcYxB1B0cGwTv+7QOxejNb7ZHIRjvBZ3r2kB9A7lhCQeVSkC9xMXRsoQsRFvg1C/xahVP+Z0
M6bC+9c6LTRCJ0PICix1LxvgXUtt1xct6+yzUC0kGM3sstLnaF2mrPpnIq+cGDUUaFtG76NkB/Ze
51AdFuLtKQ1vVEtMoZaO+Xrp9QeLtTL/BZe9/VCNV5vhY5RXs/nmpMmnAk/wP97NgNw9C1C9rvq1
0j2PBZHbPcXymTyzIFco5lPs1KGqVYSrOgbh2838vy///0t6ojqyZomsK1O/8PkkO9CmWmgxT/Gr
ctFekrKG+jMrdw2r5Us8VV/NhCPh91dalRuBEAvL8Dx+aZBGvTBvkzvdELh8tl/GEz4Danqb/Ra/
rEtwRjh5SEyJr2ioSdEZFXtvozBRudce/v8Ln1mNjpYCVWHz9Pv7iyH/9080ydjdJuXFzbxd1y24
0dovr92u3TTndwQf5pqk0SNbnD+KOeBJlJ4RlXrSXPTKgByz/b+2x0JrlFYMpbQRoTYzwGgXFVZq
kRve2cgg0azWgmJ1++VI1iXmtpQ/ZkHonZFLce8s9eH3T/vtT7PNejKTjRGZVu40dHEwYnOAAv7K
XBWqtrtXkul7AW11clfvkxIyPeMDhBbFWVbA9zgox1ZujezO8PpnkrGuMytJX4vVn9gmcUGV3yXP
t195xFp0AhifX2wdIpv9MpRVKv3Cwm/WLIL+PT5pNMfagAwDEQmY3AW2yiqeFXPOrgv0aFmsb67b
I3JOGqSIbnNRUmjwjpKjLzSKL0NRbmbdqCdk6DhVAyKV42gx1xPnuwhGsCyRug0g4lRllr8Nusrs
VVPUrXHh1AYCESCnOW9+CU3tPlydGRujzKZ+QoBQhKIA6+opuDIXBwNK8iqSlGVUqjyO8jrk/MW5
oRHRILlT5bieXA3p+JIy/Y1r72J5RHGxB0Q+9NILgqXdiiVcWXf/yMBOfHDq/SEfqXVIAGwK5W4s
+nHkCrXYcgctazzsCNk/S2pL1M7agxqP7M1tlWF3Q1fajhfNUYMcjm/I0HVSPTNk+kr/0w9XIYwq
VDlWegwtvd3Nf2AcRZNgnYfjeY2GQuGDZTZXBtvFE6vqB6QZO1frjutChJ7T/NET/JhGh0yFBRU5
Mibu28QLWbWRwta00Ld1fdkj21SjFKIJsHfPbzUNDVDb3yu8AWJqUd/x4yMVNoIxLi/2Rle31jdL
EBAXtyahGEYgC0rLWLmS4bceWi1h2sUSACmG96B36r1fuGvhs+N5R1B2RIEUoSe3WTwvSYQRgvuY
mGFzAbW4zu7VE8jYXC70UTOgTvVQzNnZFLirQ9HG51xkRExLmngeZ1jsbZGykbVeRW9KnGdlGfYu
4uuUhYEymt9SX3fIzdaQubPFLBWRrubxMKiEdjmTW1xABh2akjBLu4qfF9aKsUarp5jo+IqVuMiy
JqCm1jyG2gwjIEvr5JETS0b2RUypYNN8gTrjm192ijo95uy6jVk9jdZ6I9n6RtevWwWddF7CbqI2
y4oHTNV/V/rVTMv+mVn8YCgNs4d8YmTTb/64Lb9bNT+W9sJ824nG3iRlr42R2vOe9Dx6UZ8FDotb
WKMswrPG2afaXPlU3TT9qS6iODMISuRxx4vEhmnCgch+WW2Ur8GMN3R9ykdXP6JmoUNmdaLUZYQK
SfhTd9CMEfN/b67BojHlMUmSxmeXIUOsQNNzxlECCT3dM4E/zsRVhsuQDJG2XRVAGPA4LAOhIUYc
0LRWyHgh6fLxi8p5o0dttQpCjD3GvNAe+tK3+yIqKScLXJhdYdg7ej1wieWlbrWPTDWeRIKDtcVR
4i/FetRaJG9TWegh4w8w709F32zi4pwUhbL7qYn9XMbhYmfrs2EyCjIK5TUX5Sc7p+w4Iav+rZ2h
plfRmtVM19L/mpbJ5ZLP78WcUb/JmDczf1iMRpzmOcXlgpHCR1r+VGEP3hWDjYR8+zIgHwmNNiNo
drHTs5t4ryQ/sY7KejoOIlJhqu9G+LtVnjscOMVT7SgYNJ1/OoZE6KM5eUKz3FM1sL+RIg8FG5FK
1TGkG+hDFEJV1q5DkVXRTGhav7M9LGluktKrAlWNTHve96v+ARiQBAOVQSvV6RgRfs4ApBDfk5bN
REIVPwSLhWbZTec1k+9dPH6xcCWDwlv2KNPykMe8LBl/oMzRvxSF/MO55OGDoiRh6PoJ0WzMsMt/
tW4NZ3eUF02L65Bbhz1X/6gI1ja1Q9wTKRwHUQHpM1/pRLYkdzkH1fo0YthRQYWGTAzHiNWFCi7r
htXukPCKY0UkX0bZ+HHruM8blAhzAjx/euk9cDO8FDk90kILPYPZLbY1Pl64lDVVe3T4liLV8PQQ
FTxR32Qu+UtqsvPtNPXgLvQ8woWlpvbvlQpUklqKYpGpW5sf0bwiESnJlO6dF5T5BEy6dpC7bPUW
jRN96c2AuI+rsqD6a7LZClekEXyOSLp2KU4SxC4qWuOlHKOUT3+opmT12jjOYAvjDW79TFG7o77w
mujkuU1sCZnSNGupHqwqdnybdOJE0SPpzWVUj/obfku2D9Z3m6FNUiXb5Zl8OgSiwBNgL05xE9Ch
scxa7mh/zlOJEG8AYb6MzjdPGbej2jG0HRDGi+dyoZqXPAKczpwRmq5/wj47s3NvMLTxzfcjS94Y
GV7lDTyOvJdGOxMEhziMuEKn1XN/LKnvq2mUkZDAV3N9jMysp7Il5SXTufaoAzsfSvt7PJLyi9zr
ohZEJkqU0j6bDbHXhsamd4eToKftT8a3fGKxzwiiep4g6pqVc0hYEhMSuJ5UcJE8vBKnSSGyo5PW
R3Om2EJRoQZZ1h2yErFozE2KuzRMOmkdc0sO+06pnxzXmfbeMqP3CWWt/ddPCKiAXloxi98hHZQT
GPkLTmj0NQt0cQn8gd1Ee3TTHo+hDcpZPWo2JRzXpYSuz9siww5gmL3wc2ZtvvI4dzvF0T8Fej5s
oyUBWWqy1xZkgHZ1ryl2DyARQg5L3lebWCK0fqg9/ImcxLYS4uAKF1K/FCRlf3OL35OkoP9C9xLW
Dn1U4j0b6lDehlJ8ZMQjnZy+3Sqky+iKk2EzT9et+rUv5nuxriVd2fA6EfOXaxb77c7icqlLH7o0
8QxFH1ULmT2wFa/DbAWiG57SqqbAnWp3J+GEk4ZME2CTZzQLlZA2KYnr7LZanMNm1tCXuxDPxnrj
8NXZHgttFvBffGfWOdCDxxVUmoTZBk0UFUGDXMyvJsnYkK52MJ9Xh0eosbTPOB53ug3UOStuC/LO
sETLiRdwH9dDti8fNK2rUYzTX2vu/C8pSPuAxRioLozqtd8Ee49Vm4u9Cw8jou16VGPUgOBJm8To
9rGyIU03bDJRZOjmsXCVRLeFNWPwZ8PZr4IqkUBAJRrTKAfjV9smu0ezd9kALCYjdCJesrI8TFr9
3GbGX2MkyV6aen4oYEIwBu5Rze303p0PJl43dNWRHOPGH7ZK2rH31hDnx1YkPK7ipyOpEclUS6/W
4jY13nITfxUGkB07YnEsRscLBqvjujUEU2Jv2KGN/RZMQ6iHHOaza/GI3szgoWbmnfDSALbGsJVb
hKqaaSDb4W9tlATHZ9OOHzZoSIuhAP+nz0p34LLeTZ5DQsGCXKDN/lbNcM3xO/rwkhu/qy1s7FV1
X12DmFvZMEFoVyb7uKwj4X6wcPzTDH+XCbg8Bs+XtnXOY9OyZuaanCRRA31id37Sj4+OsMlqKL7Y
bu8U3UVrn5p/nAErZS9xYyfFXPtmUt7rAq9bVRvawbVR+q0zj52lYNana0N595yRMHJEFxB14FD8
PIETu1lCN6U90rBa7PtOvlVL/qMuR0r5D1psVACTGrZDIZkM85a3cuBnISWrsL0ZGxDJC6RshSg4
N2EC15hFoXbKmWLiRjoaMqYLs3lqcv2V/TwZ6FbylyRrMr6XgY3OQDmMz/moDzuLNvCkZVuXkCCi
8T4rrUU44Xkvjs34VyOTk9HlXZv1D8mP5lNPUiXw4yvI+u01bZ/x2fWBzhxtZ2NbVVeTKR1BFXsd
e0PUuFEr1CvJDW9pqZCLO0bSjZktmZvjT6OZGjPo84kaNOP4VPbVcDAtqjsmoggYZvJ4GAGZffG+
Coy54Cu4WXJVCefO4QOgUrqb6gFurP0ItlllRA81wOAbUR7rzrZPZI1WAYJfysVktdHvU1XVGTde
Lguq5NL2q6bfpyXY13GacYy12iPROn1AfB27n344laaJiLRjz67emcO1Z6s1PB5iXFsrn1nDZNPr
ZdyCzNwbjoDOT8UjeWBkAjguBSzewdCUIEYV7f+4O7PluLFzS79KP0DDDWBv7A3cnIucJ2Zylqgb
hEiRmOcZT98fZJ8TtirCHb7tCDtDLFUxycT0D2t969MeEAoUJJJtpwwkbmygvAmS2+xBV3RY262N
BkyO5e+NpINmWTp6w9pMkPHH/aLnOMWz8SsS3iJfSxCvMpheO9yB9zqM0eg1Aobrg4UXccFN30+R
QVxeutPC+UVBS1nM+HlrhuO5NRKWqsJk/ekF+EBm64sQ+GLnF3myUcLaVMPASURSibtIpCJL/kiN
4FsN45w2k2gRIdShpTPdWYP3YZvVdW4NxBtdFe/mBEi4Bty+c6f5hlYL/ITRZXeONyImSgmVB8SN
IqVP5g0YhjV5a1/EKOmtJ8VRq+9lYzLO8lymGDrz1txT+3WCkdu1O/fgzKgryxkHpKHPYmAC7/kq
3d7zD9nbBTgf44VpbEbQFroZbjAR5CtfiB+ON8ibB2nIZWTP/oyi2jLjJ6kESQCxfmTleub5X+5z
s2L5gUIZWEidPKdNc1cYNhWVZxgH0+FeQVj1dS7JxIG4GyOxfA9KdG1zCyN06ILTCGfE1Slbsa4p
98qcj30CEULyhoBNyBc0NoYKq42vvLWm0l+TIoFKw1HPKHiy9Zj6WyMvz76ojYPMmZGkuLicfAC6
kDdoJZjzonDJ3N2Q8l3KSL2zQry5/UBjF0uNUsylCAvd7dCUcq0Gnk9eYpPu8ltUxMbb5B6kE9d5
8Y1HfoB6M0PNYuVTbtr2M7CAPRiV5+/7vHrop56kZvPOC3ySNltCv/xwl8mex4Bi1wNolgDlTnF7
KfMfUda3d0PWVTiwIvJSbQqwgICyI0epLVvkcCRE7PK0irakEVFhYPvPw5aGGClfEKTTU2J4j40R
fxELtO8N2miJu29ddgZRDN6EsJLwJ8vFfZQUjDmzTJwkmJ9VJTTpQGyFVxIGWFHhPCXPqbdZvKeU
RnXPcDqk3Wq+OQ6LCjIuQL/dDQ4BlaVBgU9is8Ws0xa2uc5BGO9CMpJoOjCIddHdNE3DZpkKxBlw
BF2m701bZfvISl6nqs4OIaduVOt2m+bpk03fz2K5vHMJHqFLBPbMEL9G/pYEjDD65wSz91qiQiK4
hm16YXhylcAKyJi5AO+b7qWZL3g0ygxldPFa2M3JzWp/bXX0E3VtoxycgpPVphEzZETIoaDS5fNN
JoZ2PCrRuLNwshN5XALNnMXiCfT53C6mz99fzQQ23GWRc0HGXTzqKa+3pZiHTYxGuWIyvktJp628
j9h9aqkC7zuvDR/ZhMRHHmc0xNNEp5QE7REmXvhglyaSAlm81ik7e9MaxePQAKbXVnaTDRIkNWbj
nhbPf7BGTNSGoApqh3ertOhzG6DcuZqvomqHB3C3uHrC/Gr7LR185D3UGAqf2gyFi6l8uZ9C+NTx
GJGROXK3cb2IFU/r3XzbbJ8jq+2emXjj2odyZM3mmQKsv7oiQjQVzyaKjdoFbIIpv5+0xOyBrC4B
e65YrG2acTdPDX79iqKmDpr2+vvFhN5AbBeCRGe+y3Xv3mcD5KIB7vEBVSGIgCBJjyExjIF4Tpz5
AfensWOma3FIDPUyfKRBlt3NVd/wA9bb0IOnxcAdXVyMIhEzdQWu5xrGoJvq0Pz0Bmu6z2cyXPyL
lgkyqajiaI7kA86SfqQGuXP5/WXRAzjoM6R3tKfZ3lUxQMUWaY4JImNV4TjiLJPqanp5fpXeS1cY
h5wkcciEvV6x6fSu5iDvwGlM+Fw75HCT+eS08OmRPFPn0qlJiPyvBuU+DSn3UydBXUfIww16s/E6
qOCdKWh2y7uKeUyUymNhQooLmfHGNp7UCKwCviYECHSi9qPv+dUxFKRvMLAxeie82uzm90kGaVPF
PUn27lUXkXv3+4vWTARUthgwV2BGu9iV2V1Xo1zLR/fE8YXD3N0mL3dvXTzpG5zGR2o/cvdiP0UL
25+CkXKQ4Uq+FGlQ8bvspoaJIeSSz93YKRIQSn72Xe0uVp63mTleIxCuqLpzsQIx91Ryq3GLuTXl
gzPOd4o695alOjjICKfF7z8h+8P34qQ5Zqs0zU6ugF6BUWWPknc5uerwFi0v5cTME/kCUBwHdWO/
pKb+fiF5nXls9Tbgxjp5bhU8/n4ZWMkbvndXD3zkOQCX3VRX0z3m3V1ZdPEBTT8Pf4zOFU/gsdb5
hkWQmh/FcgKERMGzBeBOx0Oe1AArxLbp+rsupcb3Or1uRJsTTiWJIiRpRIyMaDHqD01T31syk8+z
lRO0qY0DBnPmc42XPbU9fQ0PfvYh9dGSYuur5tMuMmio+pBEAYDCjNFyQGRIgBn2TlTWdMlq/Mpl
j4pzqJlMS2GfOj8C+s/FmOVjt4s9jJQdgAOWCwGzZh+WUWz9SKKRTfvonAO8BFye2xIX4CGX7TeD
ehthpri1CUg9kDOVMcHGKY4t/4/R4vt1z0pk6jGVR1wKVfqe+yR/9FO6wWSyhTszbBIHxV9IMGjx
ix0cejvnVql+OJh1smSWWy9jsrcbMIKZF73l0RLx2rGXq7MAjhv37YDkmnWevbd+Ut5l5fyqR9Cm
CYYzBnMepqjaPy5dor0IadJM3osQ4VrXoz/OeiafU+RaByc4YnqIzmZ/GnioHtKcTAKU6Cflm9QT
aGm1Lh9EVrygCLNWeIegk4ceQ/F+3PTQc/kOZXyaIsLg26AFN5z1m+XJv8KRasfON4mn9rseHoRn
HPAC3fu0Rvd+ZH86XKZsQKtThFZ1J0v1q84oGiYix9uspWjzrPbkOxOsKAaqmsL4ZGtGzNjim22e
fBpliY2iYPTTRSHkoo4dr9HA50Mxzx9/v1Dh1js/zV91brrM28Zsg6dnJSd0cL9fCEXAUcoahpHv
dO6JS8d6BgKhPYeN+NVYstkU2GfL2PXQ1dL1LJtF3WBAUIshOojqC4tE26zbfVg3xapU7rQuVBNs
08D+GHyClgMTN0rlcz+AkHtiKAZ6zkY+afuUA0PPdAtMRLvuEbL2AidwrRt57ubpuUo7f+cVGWq4
M/ChAervND3kZfbpxsO8w376PYbNjOGcZMxO/SrE+APWPlze/N0d/HE92DdkihTCuC2xxJPEMrT2
ukxoenz/rMFvan/4yp2QGVXt7KrpOFvlxL4lu6Ii/xoHhhp1Rkg5ggHaVqLk0LQzhShQq+x7Fpzk
cSquZBVTF2PuiYpk3I9zZeL/7ICe6BG9h7CPTCZfMcDHOF0QmehsT624Kdr+lwsbY20ol32etZsb
RvKyaAwWy4tmK3ino+VU7lB90ZSf/IH2NmQ225b5ps3mle8pvWubAMOBFsXJXOh2BS1Su8jVGofY
wnBIqn1sWfSKmdnfFTVZtNbQWCsqcrlJSj0hggT+EDrrJhP9Os3G5xpHBY9g+8NEgXLxNB1taDTe
tmjzH0EFJGFsHSgKUZPRbOWovi28qPhlUXxVMQyzZUkvi3U6BvGTpewPKLknMEgHK5ebsILiXZve
pfB87r44lzam94BM7pFeoRa0oOgi2ZxGnKIuVwfjGMGv019ZM9wH9kSQtpk+Z4xgugZWfgYnaq2C
7Isz5b4si3t75vFhdshiJVPa0XtN62EZNTgMZHfYv+Jt1rCU8Ib6HE/y08F+t2g4PnAmPqkgJIzB
neQxTGvan8phBqfDm+/ocA14AGdhkwyQNMcZwiKCP2Q7HnO44ZEGmYPiI9DiKltXPbkec/0Zd166
jRed1O8XfxjkGoZJulakuZ+mvZul9slIWxNxKOEColQnifGD6K3mnrA1PiYAtIrOdT8SpuFWjBDQ
wF7JC+RsZ+i+ioe6OcxvevTyfWINeNDYTFvlR+ksEVXEX/FQMS80bQiBnGEXuKN/xVc3kjXVnSFD
6h2eULR6nUZH9yT9ttlWo/MRa+dLB3SSRHwkZ+a68a1Wpr3L7DFkWdZwUMdvJLtdGkYEuzwQ3R3D
htcCCdQeZHe4netgfkmkdPCkM/Kk5n0zdWUdwpiVNbfd3sFK4/dsiNP2pXeRO0aBJrOw7+56W6Ie
W7L9kNlWYXdo5mBYA89gHmo0MWM0vo/HSWWrXJ6FZFXAJB4NxrJQCkjG4CQ7OjElUmo/KTbepAHW
aDiJ5EWO765REXFSNVhMi0Mc9lBFC3ZYCfDv7QJ/SwzVX0LHQsZVE85rgdr1QdmMKHiR2AUPs8f2
D1fzSRfNhwDptcoJGV/6cJ7zIt93i6PLyFuip8vG3XY2UnjbYs/uRHaw8XJaXdLBJoK7u0Mr5FPk
M+gyXUVPoF+JP5vOtg9VM64QSkfeowmQMvEoQtPO6p+hiI470K6HobDfC2W9a5BiQwmhC1PDpqvp
CGTFYLeO/e9xhu9oMrFKpV2xDUfrZvRqIDAyeIBH/FNMMyZSp8IKrWiWzfE1wxB+HrP+xFAdbR0b
hNQl8LsnC2CwVPvd0eXBS9zmkAza3aWFwJlJbcACPDsYSbVtXYSMPYX8qayIQOvbbwiZ2ucCv/+D
nzobhszG0UAaxviL57gqiEDl+detUlPjEiUoq8hDZ+fihwb3rs2z6wzTnqLsKWI/jzAYuf6gUwns
M6QMj/Sj15XzugNSjIIarYD10nXBzxhx/sPokH5eJsaeuLzm6I+TJoXyG6LLaOPk7FpM345wZqVX
0h7NJ6Stmy6YxCYmtFw7lcFqDf2cLuwvbA9kgk2EC2Zlv0lZUo8yfh8SNWzo1l8ZCSbHlq3LujfS
RzwYFNGhexgaaAYSxxStoCE2WV6a5JdmP0MMfFDIkJxYRYB9iIbHqsJffhl1kAdQg/RjxHK3Rhs0
qfQF0CG7l6FDZBZ0V8ZBpAcnUFs9Be27L+8Z7ohDEI+/siykZanNdmc2YAkEgDKtE39d8Oyl22aZ
HyjjqY7woMze1ZvVp5q9H1PV0Ol3YlUIe2A9P5PPi9Uqfp3R+LTTQFgyA/3SAVRf4tZzHfObDfVk
L2BgCPZ2zGAxDzdWQt3QsAQvml92Fv/AQWhfHL5jG9NfSVc8VmZbMQmmkSwaZ+8XDAvxYKLfzzJ0
3ijAHUoky7/xJDw2TfI2GsBkkIijkXDct7CeXokTJwLNui/t1D9kBXfYclZbuvQ7E+v3KrTbD4ka
ejtX92Isuq2QGY1h7BBXN04sL6aVXc5y60K0Ye0fPdkmy6k0ce0VJjZhyGDN9ivb2Qufs8nVycX6
yy0p9jg+VxVa3tbQGnMvdew0cjbAN9s1fYTmP0KjDEl2MSvZTJSttwTHHDTZ5l3muOXxVa3M0I/2
IHtxwnRkOLpqi5OKvDyHIZmo/L10CcRMxGYWJImZgx+vJae6OfF93N51WHkGmKvooxerhQpksIuN
Dp6Fe0lV1O4IUy9QWjvvKUqtuXU/fCA6m8LIb3OB/GJG7YmlamtLRgWj8huMYgJgM/dEFnGyuoWh
utnY2rZ4sJ/VKEZGunW+sdItRxOvUeWU207ohHy2eqd7tttxFyfnjMFCOVv3YGG6gy55pqNjq7Dp
2t/xl9tE3AFY9soPjxi+OF5IVLgeK996stG+9r/6ufxFNNG2TyS2v1L/LJi0+JVZr4jqQPXgPEWB
EBcCWK+T7PlpWIwB3Aaqee30L1Fl+d6vyVqL5EM4PvTOMpJNSqAVnc0xqx5VFP5ME1UhdycDK8eH
kvcf4DIW9Bqb1QztZx5dDJWoozNzE0Jn4LSGd6x6G/hVibSAIIIEr/Ps4fdLmXCn8FAcMmHDyFhH
AZkoIVyqdVL59VqTJmAL41Kj04tteqQ4tJn2rAZ8kmHE0rUIJd0mYwavWnaUCVWeBWt0RRB0Lqdd
E4/JBpnWzq9bmDPJnG577sIYFpkr5LkaKRm9lnO1OeOFYd0IHhXZ1SYti18u7Jh7O8LRClRwQczg
ecZvwEozvMOEmjwGUGzZGGZ6bg9zq99k4KVXgbAdX/F085NebHN7/kn60LyGcfg2/nQbOLHmQv8J
gf+4ECnxvmEBTtv0O9T0Cm3iL6slHtZfaNqTpXZBVO694WTR05AU3RENSyICdZiH9g5zD/t7EjNO
jpucGp8uYna4cxTxQan6uzUPQCeN8q5sE5z80CeIvX+irIN5AwVV6UXeP+rPfgJQNPkB2I73akSW
0BT2PRlU1Xaqh5sYLRN5KSZOc2b0rWdjXbUkJNmDm2yshI1+bsVAevopO3TBEvAIq35FJinuy9Lg
aRXwVdtxkwN9qzOIFaaTiO0YVBRsy9AnFN+h7B5rlZ4hwly6Bv2omlKElVWwBvp/H0ERenOhniU6
eyHm5wsoCWFvIraQYFGedyGi4eKzljHUEutJxAN3GcbVBo7t1JyzXeoRJN0rCZJf6muMwxLmilFs
rZk7pQWlrAdclI3W2mHxF2a9RdA26xUTJcgcC2MFD4iipct+lZ293Kpkz+4Rk0AbEkobEmuCyhjj
4ti0N0YQ3jol0q63m4rkwPLKduOrAzqJ9gAlBIzuV1bbCQCybqc7NlDctIGKL3/C8lvumU8/mdnY
rcgN+xyhRm3cASeuUfEQt11Yn+NrI40lOte9ZEmIl6saxCbJ4AORKbYJAh3uiuK+CnDPQdK767qU
lUOc/4yH4a2quXRKG5mz51Mt4IAvt5Tcu7QKH9q5Vy81F58c7X0J/ytoo58telnWwkCvGPdxzyJp
VMt90yfNYXJ9FoslW+BSnjE2lFwzAwpoAKvH0sjdbRC9RaYV4wiyMORQ/+bDtGmAz9/DkUGSnxSb
3BAgsrwX8+KlfrYJHKhoRtQVt872liJBnRADDYcwZPlbZgmSHIRaWZxv8pHhmOMwFq6Ud8XsQ4Zg
S6KSiwsM7xIm8yw79iy70mbgl3EeUCCne58Jgw+5y9H+Y4kdiiu52JuzfYBOL1clh5PlHFI+0uMF
+xdHrWjgH6KIJX2W73SGGAUbnLlKbCuirqPazuZCQjXIac/M/AszNx/AZOKUzendBsfklL03ouRp
jutPPAS7qLc/RDCcFqhE02CYT4b4bmzHBpDsGN8nNYmlrAluyUQfm7dkAyF8fw4m7wQZAHn0mRju
UQzJnvNoWokm2pWqn1ehh+ETBMuzSupH6Igx65/NhGx4X9AsetL+pslMYhQ/oulsDYo34ZerecKl
oYKo2guFE7711GWChiS4yV+krgA7JPPHEIU3V8GsCF39bBgl+hXTWhw67zxe3kVfXqd62sYlztLe
ZS8FNP6k5viqCi3gKJf7OCVC2LPEWyO/GOGjHCqVWDsGU0KKEcEUWWII8pObLs3om1cb2TlhP9Tj
TF3pYMpPtQMftepqUi7RIFbsqgl+C7pdJaPXiQPlZu1PAnur3RQbmm2Xd49PmXBMS50TiR8B9w8B
uGb5OGX8pzGybxIZHHY93nxBGi+4t2P+/mpzlv1BMLnrULngLMRlKDImwT6gEIcF1drX5RO8ZecS
JtXJtiHBRmwjnRAZflSaTE4YP6RtdSAkkb6QR1Pqc/FwBqEsS2VMaSKTVelD58h6/1uVcpBHIK+R
eYrIfz2kOnkeJ4s2EYP1upn4UGbJwyXHPZcaWbHxfOsHS9yHiKv1WfmQ5YrMuO/C+loOhr7lM4E/
fcnNejZdXK1NqFfM5vW9b1Gq+M6OmHl/pQ2CL5rc/gUngNPX0flrSgrP2szEZ5sUDnOYBFvdMl/2
O0or7geiou/q+gxwtFMUl3wy0QthLyAchJM1ncZ9OaZH12Vf1zF0wkHKwglT/I9pwp5bjbBq07q8
tnCIyKbNTnltyn2EfSodgnYLWWDboRndWItT3BD12U0fbHTza6ungmjkTJBFgJtvDKKMjaFhPakI
SCP4QYt0YmniUxiM5lvqoaKLGs9Ez5J/H1hpJjUC6opGwHAdb2VCs0oG/60q6AG7DK0e2p6tm4uC
6F5jRGTHBaVcq/yGBPu9j9EMDK7CGNCSAlJE4tnMFDIL3zirRsknh6HrRgQ4bfzFWU3AsIkry4yP
fY+dk4w/84gM51M0wNLIzOE6Q1u2V+4g924TvThUtwCIZHPwOze9EG6+JJS4Bfrt+DMN9Xiq7PEz
iTkbfZ1FdypsTQw089bvQLxYtl/vsrqQOwc8MwsQcOCeLONHsIxcVRbJExY4UGmuUYV0R5MBA6yb
nmYnsxZFOlnt9oQmVc5T/qMS8mvwlThnyhnBZCUvbDq6w2CU9UHSgLJK6E9jjLYQiWTumWwgnSFa
wQdwkviHO+ufifjMh594cF7yKB7fGK0wteNww/4mXiY3YcYHKYaJ9AzMmLsRfGMiJ6xrF+criLZc
ZBkL04ycj31r2OXR7syXti8+Ytq4p6jOv2WdoZisce+rax+oELcYaqiLnYriFmjKt3HujEvLBo1n
MPWaUm70Ele/UPb0zBcKcxuNmdraKdB2/kkBnhp9RhIfTSmJFsitB7Mq07smwg9Y11P06KLlrhoU
dEF09DzuVBpGHjE38GiAb30z2kW26XBjQOP0FCQWQ9CvpGJAO6q4Osyy/ObDMl21XZMxHYLDYXph
dfML6BsuHc3Nhx6yXfTT7IbZgrZ5fGhs5Aak3KYr2LHjpkLycHbdfTJyYuWWCq+wpbvjUBIYawpw
JJzFPbOonf9ui/k1jKCyOw624NTzfGaPdb0WURntk67ZaSizLdNAJrzQluwgmoHfB5QJN08jcqbv
xeif4PtkGhJgLksZQsoRX17SrngqleSoNOPD8nh86OPpIxwreYL1YJzY434UuVuy5svCnSfqOwVx
5+zBkcI0YF0Rb4uHMCwfoS0am7wnQ4ABocE6qq8OnWf/qKixzhPIPS6dHwPRPXvRu90DIh7rNM/5
L9yDB1zFLvuH/tHyho6z4F0o90PHct5hMw4QeYpjrRNiD/ylqmrUmYxPtRZOyBB4EtY9OKmJgdZ9
EmC+NC1pbjp4M42DWXI5u1H6hNNznSfW2UnHzTgqzOC13mEuQHaamz7j6zPfkSkMNHjmbez3T1bX
TSe4Yiz++6jb2sXUb+HFUAK6Ybeb9fTmAjc9G062LU3c50zfLrqNw2uCLLvsiulsSmCaQ0wmeIfh
1UeJvG6H0WVCLVif1sH32kQo3kPzvWpfk5MORgAFcfk9TtnlNe0I1yFGKUymAR4i29nM7oWirV/3
kXqJoyjDKUONvzDNW8OVpzr/CNMqIyuDF0sn9smbMbICN4oj2gbCLUb2SLTKjaQJNyw8bmGBiqTu
9a1tJrroDLYld9LsKexEdwzUbY6ppxKn9K59MRE9p623DET+DuSmuwdDEWzd5dZs20eTyeEbX7Rm
k6F4LeRZv8G2VSeSvlERzN7Ra6d91/v3gw8XAVg2ErIU/WvDIg3KGfIg5XBXCYIXJMj+bsDNoBvb
PWemRJkWM0SgHMovxnxKCrkInOjCx+C58R0C1YDqX8iRWHcgQ25K0TJG4PJKXZjf54Yp5WQnRDjL
u6TGGJxRfV6bMvvGZIIgjqRE/Vt+0cueWkhPKF+EBWrJZAsiiXzQ1a7Qvrw4YeggoVw2s7o+j2bt
YmVx1aokHvsaN8WLlwVLpcmaw/WcoxhuTiwl7JNdKKtqbxL6KUMGbdq2QFcJFwYTM9tkJFZF0sjM
Tbx1SVRh/JQ9y07gKiW+dgXWqT0afALVwmcNFuhrImMiqaYbmWHBDnDplnEsiAFou+vMkUdouMA7
Jj4eNkOrJOmzgwe6Cvygf7bSKl4zvMsBIsTQ4gx1VL61ywSyRsaq75YST5Eh633d4dPG34mHhjnL
5FtHNWpKwKx8NAo6XfK3CZWIhuBik+BRtTy7C3yPG+ZBdcfA3QjnfVtKyqYMO1ADaSBEI0+NUG17
4X9iFDkYXT3vRqRhJT/CZqB7WvVUQmjmilJ/x9J4QdS1yB8YKOZBcQh8zU+RDouPmaizi1Ei8weD
qBDm5K9RZEb7ISmW6Q+9g4trbx0U3qtZATYyF13AeBzB0BytYAddOTpZoVoXla8PBN3tHMi44CBp
DBVdpJ2Elzw1v0+T06xRnn8No3eNCdM4qch/hvfDrxW4t9gs3mLPXpJ8sCgkKNq3o/s9JRQKMe3a
CsE3Fcmw7wBMxy2yRQv6KUrXYKtiE4aCW0KexyQIZhhiRiFY58QOv01taxpZFMGXMPzWiMCm+0+6
g6Omu7njKif5EWJIV++DMX1q4syiMQz0ZsQLlMAHeeC5tSyCxt2EhQGnjtoiVexO0vS/bIt4o865
4Fnzd0HMxw0wd6fb8Aex4K8lK8TQa6tb0tFlFX5tHy0r1LtBDgpzaEe+KkNs9PMQEc22jli2MEsL
SVFirb7yOxAaU8kF7bjtzwCJBDMisuMIyLurocVr0FQe3t2HRSm40cZxStxorwzTJJakwOXPvmRV
6OcEccgqr9vPMUcEhWB4Y88UnMOQPGULlDhZXpoKLgTMCKrf0qr2C4QS2Ep1bJzwxEjRuqDvB4Nb
UhMijbjUgdZXg7aN0wiFe3jCRQfZxbpZgZ0cWTKU+G4UxQODzxtUAaKG0tRY2z2LhxZ3PoO3Rp9M
qyoPduSzKuJuk3yUJrdMGoxtknE8u5F1Baa0h8R6jFicMLnn2T+qqb+0BsVynrXc4fmAsB6hVYQh
h3otHPqjmcGkTfII428S4cfwo+6U1mZ3qlWs99QCR/4tsucx7pG6NPt704vP8FimzUzly8qqxc3e
9yigGRqHovw0CsB20KmnE4h8yOXLC/P5ZIt8nc32KH8GhnnyzeG7O/ChOBPLnoCnWBuXJ1EUiNqj
6Hl0Joa6PnUxkBycPAsjZwhchptwhlzw+G75aXfQAukieLrOeB1yZzQfApNhy2QHr247bqtGWidH
Jdle4pThuZeku9FETqhRupEHLY5Bb7sHpIIbOpkFFcG40AwwWXXNEkk6zTmiV+z2VktGnBh9D734
1PWnv/+xCwTyrTxmOMhFtyvBrmBLfMg8Jvm1gMYVh2hlzcQbT/XUUQqPMJpYwrUnoIP1BpL/zDDR
d09OZVrb/x1M+O0xaMMKbZKr280G+vchOfZGNn5HlMp8u1HPBTrfK8uedtUhoP/eVj7zYcKkDr+/
7KuZhqq4GqLFvWDk4mDk9rXup/kQuKkCoRAZwMz/+yV2jBokjcq3cM7++S9+/ys2E8bNhFljHsDG
s6E+K6vrb9MC1oezxxHH2nb4/ZceLfzfw2//ERj+j1DpP/LL//jyv8gy539/ZpD/S7j5/3dx5rZD
Duz/+e+88L/EmRNqHr1HP/85y/z3f/H5c0kst52/2cqm2bIIUDMdW5PN/Pcsc8v6m5amdEjwtS2S
gDT5vf+TZa7+BnCEv6M05bR3NEm1/5Nl7vJ3HunJoBk00w/P/k+yzJ0/Im8dm8Rb0phN6YHN0GKJ
xP2nEGGjrfGFq+6Hdox1MT+PdQrZ89c/fR7/OG/+1z/lpf+Zfc178JtoGjCTtEPg4P/6HuQlx7kk
jsHNy5LNMNpnsE8BHYQJKQE9iB0ytchVvfv3b2ubf/5uQoBO8qSSpukJy/0jA12qybQbx/oiSGfT
im8q+o73BVvx95iJXYv5zC9fYrCalaKaIrpq8T5mxo9SnEVx5/Bgrc/sg1rc9f/+B/szPp7PW5ou
k0qb8knY7h8xw11csgoz7K8ABLKLsZjHPE7OqAxJb9UExOO+//dv+JeDvLyhZ0lbYjA0OQj/egBg
dMiy9sWX75YgDd3xC2utTVdG+f+fvpEDY8/hvHQcD+zpH2eTRv0QtTWz/8JJGAbObLuYoQfy5d+/
jfjLGSWwYjuecgi+NoVl/nFk27nsBxEzBLKsL4usiZpYsZKgKhwAQYDmG9Wyq1FygSMNyvlnVQ/G
Sgl75+MiL8P+tTdJwWyMncOS0UZrY8Xdazn8nCm0SkRdRv4VW/Lc5t2xFneWmPbt6K9r5w2cEE3J
sE/SedMV1tpmA75qCgOk/nyMIG2NVPD//nf967FzpItdSHI/UB4h7v967GCveHUOuHeZw60mwIt2
QC9NQvZ/+jbAvOAUSpYhDjK4v5yTGh1XzDVhT0v8D3g5/06b/v8jP/2vvwzvopAjCGkLPB9/nIiq
KeF3WoCqpurqK5im1RuK3u2//1WEZf154buO5Zm4KCyLKR8y+X/9zPBQmJS4Ed7/PshnDAHYgYkd
iyQFprBKfFtyQLJw9UlhVXeNJwkG9cLeY2aZ9Bp2gUdqDVJQIyh3mWa+f4YRbgcXbtcVqfOkZ029
2T5Z1SzBR1u6r73pKcesmprugXhInMIbD+hb5X80qpz84dR6nTv/bFVUdDt/LhTE7JhR/bbN0Ejf
YRPUPvBwOSLt01Xfrw3pKuBeTIW8xWfn+pcOcbm/BxM5ujuMjeY36dcW6sTJlhlmmib4BSrCxD1g
RRZZvq7on0qTVTkHE63jExWjxdonA/mw0pJ3XcVhaHcnOkF8PJadGucqKUUB7o21wG4yKqJ0E2XV
yFrcSccBMggHn3nGbIR4yZhseXqeHIp+XqEhP9TsLhm/21HToyGuPJKoGdCKcztaPtQ0pHLgJhLR
KxQRCmEwq18maIhK46bCWipMUutSvsm2ojkWr/BryDIbmZjqV3scMn9rzzQzu2JAvJkfKhePB4jw
OoozPX4GeEPxAfJThrJkT9CO6bki+2Q/xWPxMs4Gn4vv+FI8Y60HQOcrsNeH1rQmMEYqscaXtghC
pq5O7r37RgCHvmUtjXeIG6r7VesKaFKUdBYhN15FCshQOqUGgBGn+v+ydl67kaPdFX0Vw/c0mMOF
b4qpcqkkldINIbXUzDnz6b2osY3p/n/P2ICBxkwHSVVFfiTPd87ea2O8NXXhqougyz6MGPdVSF1Z
tMI7dB5yAfqehIgfIE7rLwSCjD7RYQDqn5YWdD0I8kBFd2ZS0xpL6rbaEGYXQ0j5jEJDqrmTxgKT
4mGIye1zlRQjAI6HToIvCHYiehKXphM8fhs0FPCWtRrIq2obsoHi1OjMjBFuaFDyZTgIuRkimTJJ
BX2UJsbgTmvJlXBfS5xBFHXSyhZKYUj5jaz1FjRmReifVMlkaCsYsU6iI5qQGa5FqhkajctkyDr5
UZ1GQdsNCoOtaVPllqGBKenk8kddBfGUYbbLm/Z9bsW8ZTCG0e0BrumYXAsA5vHDkDFL2CFtRou+
jZUSwgHMV2VovEoda/3FGrvA3BbdopfvCxctcN44k4JPVCEoOzYdndsgpnk0yskL6GhS7+vAyjOc
O3ADYzpHEIt2IlVG/CJmEUsdzxQWcqXXZUINJatOItRZUxjGl3JkdHovxpopHYWa9smzIZGkTqt2
gQfChKeyfA1iZWDj9bYEuglj8l5qs/A6yBqWMQBN5Z7NKjt4GupoPANDl1GImU2rYaKIGQ862kCk
BUSGCegmji6cHXrHRT+XpnQFqIrUd5MII0HhVS5a5VUhfmdyh287vlg1RO2IQdxJJxN9Bg7csVQQ
xZRBqJOgJQk5013iXsR438dQZzYDHlKStNMRivYmQo0n2RP8IEhEmpCpeyDcxeCGKe4df6Hl+3Nt
34YgL7S8uixxsobtsAOFH4DOb3g05UACHUZgMXRDUt0NX6wkAVFyYYrXTsJM4s70FvNT0UTsFQfY
cONd20VIbTtiCs6yBu7JnhYlRkmLqeZUV/TF9mpeasyEEUXSJUEHed+UecUuNsDz5eq6Lrho18y3
OS/M+iDOS+Ou3UAdnhQ7T0TnybJsZgw1QNwBr0C4aMPEHwwMUG7YNPFHPgypiG06DednTD10k+FV
tPUhGhaxwF0zmagNFS5ea6M1E7kQsVKJMIwTKjdD8SPw8FQUrTUZJorAvH6vx0xCCNHH8nBE5Erg
kUYbf3BnScQTPqkN0uA6rDTJMWQ96GlrKN0PjEVJ6gSztMZwhDOdHjiTqIFAni1gf4i1xEkimM3M
XGdhOMb22nqnizoYOOjBa79poNAGd+rTuPUkKkvzEGilKf80M60PztoQd8qBRc52eVEIHlqhBcu+
IwE5uyHeGDm3GCXdvlCVzzoBSnbMY6LAn4JYY1Yg1gp2mYpLFF+saM3ZtqwnzAKK0YbWTOGjmyZV
ga5Va5gCYp7L9xP7/3tn6X+VbLa+2t+3n+vr/Cgr8hjCqGPH+p+vu+7UfvkD+IW4m6/9VzPff7V9
1v15T/e//cd/+fr+KY9z9fXv/0reTYGI//4rjMvizztAkz3O/7xl9JovOu//sm6diq/2173j+p1/
bB0FqqR/o3pRODPA06EaUE79sXekFc/u0RA1/sE02TtKVMj/tXk02B+yycI+pkHu43/sP/5782j8
m05lznbIRIq51s7/l82j9Gs9x41QY6urmTqVvqyJsvpb1ahOLTCZup9PYjaajhqhJvrO6qisKMdO
1dHGnLLkIVzkG3kHwVmt1elOl8IJcmPUIH9FcZIa5tsfKVd/OqT/ZNep/loF8uYMDo+kspHWTE1l
B/RrFShPrTXqcy+eRCxWntwUyi0rksfRoDBcrKl6NQiMemhwH5/VUHsnGKN6JVyMEeYUp4kHHZy8
qQPMhOJBGmYcJCTqHksDdxbRDjMbiRQbOFQ5En+i4s7AzI7sJoW/Vh4TK6PbKE/NE0XHQS0k5W0O
j9maT16WGgnKM6pEbcwY+Mzatp3rpwUY6CnUI9mTNW0ffb92D33nr4/JumIqVllYFrvPf//X72Ni
SpZhIGOhvcAy+PWYLFNVhWlXTydJRUAUCszJADFSU0AR3HXfuV1Zqt5GKtg9n4F5vHZqxyn+0FtA
hADZB6w9MTlOxHOS9jk7mmDR7eLQDlnwSbPcldasloiAD0dQk2ZXkDeJT+aPGwbXcfhV/pNz+08+
hy4hJQZqZ/DwMeTfFl4smtZCxSKfYhUk23fQWUtHkFiJ917qYVnkpbDialpxV+Qk+0zmghW2EJZd
H+TBYcIjjtmSZteCm40RlVHZo2A+Zmkfkjz0AzJOiVjjscPguTNaqdtpfUaBDmTxr0+I9o+L1CB3
jC2XaK6dCvm3rcoSdIzQkNycksFSARFaO8EUPoes+awjZX4x2+ieoE5Sn3geBqjEL7UxKKAj58pt
K6ncRg1+PbmjSjFbyzzrs/RkJBQgyYhKeZ2X6Z9LPR4GTQmZt0E+lhSB/JXJeMizdDlisvtY9Wb+
UBM+EvAIe20lhopz+TkFdfW6rLNptZ+1B6OsvnBC7ZIwac9WttigEPcDLiknWVCBlglchHwhNoUy
al+wIbHhEowbRrvRVqLLgVC7g7v914dP/rURsK5ni62eZaiGaSqiaK7r/c/tq1LSGbzP4mm0YEeh
Jut0M7+BZ1MOLbuxDZgOuqP5DYxCDgp2N4lLdCitetqGYBlSJtIlYu9DHOOiluQJO7VJAlOHSiZT
1+F/qcdnms7MyGp2q5KZ3WsDDE12ksFGyar2Qru/vVAhv/71B/v9zmqxHtjz8wTgk4my+fsHgxFG
U31R8sv3nTVaxNUFg1CcsWjKgGYkABqlyjFoDNFPxjA4BUzdpxlFE2biHya5yAmpO2IvBH/XVVt7
K7/eQizu+5Kssi02uZn81nuZJOKyYmq+U/tkjg2qz3BEnZAq2UVZ7+7jSN9gQfRukX/HAFaZm/xH
2RkQAj7+WJXytwUrl+XbwhwebV50Eue4ZOfHhDJ+t/QI9dqsS4e+k3WPTCyitutx/vzrI/xbdxB7
rqxYa3eAZSOrJoLDX5dOLoWmEBVWfI0nHC4yW19zQlAgpNy+EkYSwywWB62dDK+ZyJeBEt9q7Y4c
HnwLM+O6OSPsvjcWfwqRlgLpaXcqk6lDa0mwaZWH//Pb5XCLBncKFoahK78ddgMBTjtGTXwdBF3Z
DXBn3HZoK1tfoIh8fwRBUgef+Rz+LVJPn7+ftQJgOrA4y7xfLDDsfUWGItoWZzYgx+p6dRqYwoGG
0M95JCeHv37PFBO/LhWZioDMYNqOtOmYla3//qerswkSvLxiHl7b2GCuXyjVZWzQRonYaH2S0fHk
i1J7M3CtZ6aMrkatXkdtlcQixFr/kKRBfSgD9DqIgRTiolCAUtlgposG+cYhP5hK5Ft3o6Ho71Xa
dm5FU2Y/qP3PPo5fS3EkGAZopztk4/wSZsvtbz7h7xcD5Q/XAs144t1Mi1b9r5+QqzHQ5VZOrjmJ
HPDGCZ3cqF2vO+Q9qBuEsO1V7OTah6FDuOigugX6TLccYVGk02VRpeQzKoZLGX9KQdDcoZwXHOY3
QOGb+LUqFf3TTIFJrhfW9/1YS9D15S1u3oiyZxOJ//W81V8IOEMs3Sj403TxWeLtMFc2SdjJkEuK
TRVs//qzq7+2sbmAkBZxVtfqFBW19H32/3R2zXJSRHVRrLsyspPMJhux+IG2Wwfrgi3sUxvPZuet
qHPZRQOdk6n5WGMVekNAM5/jG6IyyA8zeaf4tBOiplzYP0a8g/4k6E4xu33oFiR9qC4UcpqyQEFq
9JgQ2iD0SLiN7Cx1jAFT7D5N/ua5ov86OvjPz0Yekkx1YcnyWkL/eeXmTClo8mnWHQ5+zKo9fRu4
D5JvNW4pq5uCLHFm4/qW/8q0nxVbzdEiueE9RlzphExL/uTDMY7G+j1Bvuw3ycxG1kZ6veJmK8xU
tvVcjzud4FngR7KDWXuQbFxxJTHNJiRIP2y33Qjt+WL+GIX9nB7NyOmYR1x5WR3UEa5bt4drAg0X
cebfnF3990qRzQMjG5nRFfd6Q/2HI5AvUZOgaoDojKFeRyIGfXDeg1VBNZzzBwKJ0E9ue3Hb9OCW
aINuMZGQqVh3njJGrqlaH9Vyl3X7LnxvjsNy7qfX7ClHFThHEXJUc0fZcseulySJZpsfq58ipRxp
AIARYA4IDLftQXTWGKZ1Tk3rvWjzrRFmQIQt0mhsN+H1Ml+g6xHDz7AVOEbGAvNrP8wuMY809lfj
ejm/ye3kCDzzs78p3yTq5t/vcVwFdJllWZfYpKm/F3CymXYQ13TrTm7ujQJxYK+6egGi/Dhbzyja
KhIA4t0C+JC2BDS5AWXqidQd+jNQsfFATxqiPdgDT9Hgph9B6XbxUVNx1C5kt0OILnwhoE8KU+wl
q13F9CrNR4sjscHqnCS1RYINRJpNP8PqObyXwFuQ52Jcy591seXRYEKVbpxmvBLeIr+PE/N5nKAu
SEBNvVdnHgmYGQlqgaJ4ScpLW/JzQm+I3DLdGRh7IE38qIjQazeAQmCyS0gvFjc2DwWj/sFu6cTk
docETUVtahd3tPywc9lKQYiLw/sskPMuV7lwEfsl4ccqgeANgGaN0dGvv9ZZNyKoHwZVa8hY0Mao
25m3sUIbh1h1g3oxgRz02QGqBxNEzVo5xCU0JH/AF0eURI8ecBJS9moz3+YnJAB8WJr+5jY1nZTl
mdszGr9HIMu0ZqyXEpddsMExw5GAhzeZu9G0kWCPGrhhf44hx/GBYFxPmEyJIrTJkcRXXm9GQirw
RaLcI2ectw84+EvBsp1yk9pk0PegwiLEdRGjqjqWT+xqTm656jvvRrwq9QtrtHlMqo1WbEzdNpEx
QcQi3dS8rAKz3CPMUeiwxm3mE4dQeBmO7VNa23N3zz0TNw2umNYmEAonC3+G+gVoJ/XTAnn/Rr+t
pyqz6YrDpbAtNBwvtJsxNvHqZEGhaAZggcgcgR+0Z3FeP0W52DXmipo78YYz2WNQNlg0uLBsqBkV
SjJINN/fWyY7rfOXzEZ/3GLS7QmX4kC5tNRYwffcwJj6Md7FVtzkj+yphPvgU/hQ3zkHyWeX29hy
4ndVg+lpI8LhTyp9UEz0tQ2Ztwa4kN6xomgzji5ytQa3AVRgHAHrubBZaEbk8CufHLQy+NQjmvgb
bdjoCwrfHSp0/ohzCNv4PD+28+pCXBO5dwmc08qB+a9PNolTuJcMc0NohqHRy3VwlwjqLkO0p0s+
T9ZE5tmEx9EDLWwQLymlLyYuvyui0JlA77e6sLuIz28D7SXWr6Jw4duNfTF6sBR4fcTNkDT4ACGI
meFI/uv4M3lcfRZYV0AnQO56j14l2JnPIz5urEZoVW7iB8IsEgtIkG3ftBeJrJsZS6YN/3zpXS3w
5nmjQRYdaAkiSkLbxZH4XvPTcRj8leXG5pwAGa47BEq5jRNCkDCZsUdhfIRH24FdzOFTOgYbZ5AY
lCWTzVMZ52Jj3jcFEjiQmrb5Hr2sJ/Ez5rqrz9V8ILS3gRGeO7Xm9awQbL79nvIs0lEZbiK6ICvA
myuet8De0jbnDTehxuG8LYTfxo6EZPfTAg4z2Lgb8MSS0VHD8JpJXDxg+80il94nU5FNU1/zisZ9
ozEQB56Ng5NbvvDZEG/XoxLES3Vi3VBfoJQKY2BQ6xUc5s8DNAHeCZcnkTpl5nJWsStrpodlSyBm
pFQepNKB6WDNPGlAUp067U2Ayg+Ihphlof9pavZQ7XPsQKuEnuvKNRa2gMZeAZoHMpZwrJabD9yQ
rD8k/UPZ3AzLw8NruhS2A/jCCTDbcDfyuBGEA4srBkI71vsiJvwHAbmk4M3ez51D5It4J33x04kY
+kmyOlTexbRTguRyF4cfIp4SfkXggpUgRgk4ufakvhTvFeR0hIISvAcWn2MNDIG55aBFVnnyMpbi
NgzVxWmP48uyJ3U3Y6jA6dqoL9NefxgAT4k/YZJVud++YHHT+030XjFinMnquM8MB2UlKDKtMzhv
2HdARHLqTkTsJT/n5gIPTR52pHWTK6VpSHTtBo8m/j5UYKS3hDTIgRXDRoNxY08UMfKmxhTCV1oY
EzcNrBDVjxbygzblF9mcHwjcTcpSEnSpkfbC+/KzOteP0Xs+bIx9987QlgPDZ+urDR/FOAlf2JYw
zHPPfTUJdiOpZtwI78KyEZ6iZ/6NesAgOHm2uQ/IztR6AvcXbm+P0Ik6HkkaBi6MkrhYNuKDIe6z
GSWADTnVJH1kctl+BPWLopJUeUB9SrMrk3aDfGJmU0NpAy842PgYopYJywULv/nCIDgcD2DkzY8k
JRcNKAvF7Rj4hBynd+QRzw9QGhxh39zDH+820kP5rLO2BIcId6OG8L3pi43xhfk+T3Amw+mwketr
VCrZJn2BcVkKYORJm3K01RJ+R2RQLJ9h3FrKlRhOqptBgb1m43DUpr1pebRbUyyV1RnlMOwVvkwm
QDDbpaknrAMoyAe+iACmdtmqTILLXBrNe0efvz2zvhqamMmjVJz64Bgoe9E8VB1xyK6WnypiTwXl
JsDq7Kddqhz4OwJ1SNdy0IiOP00LI4ad/GDOGisHM/nkDjt1HNGNSKiqvBF/0mPltpXa9UkhPQDL
reViYyQOTWLbzAQEH7DMM8JOmc5Kh6bcjdFeW+6h9Millyd+iXJVdcvpYSoO4PhnjyUqUsDUjiaS
OuzEqLilgx79KEsbkSCJUcPsGPmuTpy5sPHvGupeNd6NCsX5galkj9s38sBcEtO1jEe4dfrk4Wnj
2pKWnVHiINgOha+j5jUJcuMpTw2vyht4wQpXLVQ6kYQ1cs5mOhT+vD4OXebTtQj4iTkt6td1udQ8
oEi9J3n+LTJsTMkVqBBiH8hbxnCeO1W2jUXwiBtZBkG2U9NjToKRuCO9CGG4Il7G7NjoZDy6UAmT
0U2u6UO/xrscqgoJu0vyC988iqwQkONOh68eJm+C2cVuQMFDWsoPjBQhACkQTrJHokNNievcDhEv
fowtyXBsUl0C5zEYl9KGNSU7xlODixTgo+D0rJbMZs3Ac01RP2KQxMvileGBd15NDt6JDuhB545w
f6Bc68eWLlzhWWBAJBtHqA0eEad5TMR76BWdbcoewbJqQi91rZfM1CWrfgEhyD7G8mj5EGmgbC35
Q9N8Qsux2COfF3CthNH6eF/dZgt7LQcmGmsnHByRJB5OCUmjx/EUJAdYzBKWXsrinCcbH85Dz5GP
Jym/CoPH62VQhNi6SdjCn5aAcR9MjOZ5QfjQUkE64td8ZoxaYlHUbWAf4PMKyQZGwnaVQMwEaKhx
DIbXZITvaF4lzZc5slQVQeDIyZMm38zyqr4Ytb28ha/Ve04VUr/hWauJVJ3c4rmGSqSdcli+GndR
ko0tAX0KcAXuqPYAbp0MaOgOj2CeuZ9F1DvkqxQOFjfiQ6raRx/PY57HXYtvNXWiyNNEm0jFpHJV
iV5OcVMUH1wLmalkvfPGe8WWyidaCuwYxgFGsVdCgkaOAd4A+lZz1agA5Q0APoRFybMKhgQGeeHA
3CEIafCodIOf02N94/vFO820CQ5Zs942oQxedgN9T6CZapv6ncKARfR51/nn3LkidiabW3FIeccd
AHhasN6eBcOWw3vtVL6s2EoBh7W4PkIM0DniYRZ8GEFwq3kqwFBLBYRklIsOolhFgUmzvksxROS/
HUOQWZwUl0+/GJ78yFZ5tVsLLurkBLIqrPIe4AzyXgdUBMJe8QV+/9LYWMALyR3yXQX77xk+iEx6
Z+7yxEBowB2VBa9+34whNxD6gnfUHucDaXQ/eMx30paeZchTSWmfQul5lu/g5WoYbrjSsETrozdb
cIFO6y/jgq/FRP+Ombx/VshdvIUvcsSaZU04wxsiHKgBxeIH6pZulQk7BiQcXCVu5aObkysLNL8N
PAULirz+0r6q+5Lc5UccNIhlNmhG3O4r5q5saj7ZWGhgxMXBhJrDWUsA+l019aymF7TqJJTPMAFF
1n5OVlHOykf73jIZIY5IQo7tjQ+isce2BRa5JuFbt4WCew0B3r6i3i3D1hRti6Je6TZZ9a6pz8hk
tgYcBoIMnskd8RFL7XMCWtU7xmRG8FlzKSz3YfOs1w+ZxuIA3n+vF6cIE0vJW5kx5URc1rNMuMzw
HESX2Xzst3V2UvBw9sJrn10G7ZXvAP9qk7cxQsAJb8p0mqWPjC5ag0Jobh/U9lk1WJrTV5F1IBUj
no8joWwd8RYdoBZkBTRbovxj/Wfed4ImI+eRM0o3gndLor4Lbi+eiAOMMUJ0oqtTNTfTwCgOkdCn
QgsYatiJ4EXdrVpjUlM2rPcKIQ/4/DA6FNEDWipO1CvHXFHOkghy+yqACE0fhulA+kgZXnMezgQz
+Xn+YM7bMbDl5FLo57ID7mrcgZtJaHSSjKTsALYrwT3nridixCQj93FstiD7ALw0bGAwLCTYGzHp
KQ/F6I61i+te68gdslEvqqJfzxdJ+qr020SJO2WvffwcijexPRfxoc137PSTyacTwsY/l13Io6V2
yoYdv4kr969bhDKT5X9oj0BGk3RxVfvBp5J+a1vjIZ8iuJ98xOVuogwozkr3OkS3xjpNxLLJxyo4
9TzUpL0Iq4gxLdvL3GUXoQiPQfJZc2kbNuwUVd0m4U6vXHm6SM12Dp4j8W4c3kXTVvUDe5IFA1Dk
oPRl/DiOLFsemQSaIZ/gSQLDIlX2CnmWmtspRwi6oGNMzRtiZ+h2urgdxV0rnZb0FhE/SC55bpx5
PCUEbdrEZC+Kw+6GyJVkfEiruwLKt0JZ6CAoyxRKHsMJjZdS9kfB5aWjzm0L14C3Bj9GXr+Tb+Cf
QtnP2m1Ll4HXE1yl3c3KnnEDXg8iIrDsGSdd99b3qbm0AWYL1w4clII64BhMWwNnKtG3oQeibP2M
bJzjdyHMN7GIUSq3ceVe2G+WHAH8QBk+vAd93InyQasghm55u4zfxtAziKHGU63vSLLJyaluuQXY
3Bb4ewZgvGfsQNk7h5IiBkyU6VICtrpHv0aBXKW/qpI/WVT6a0MCPAeUlXxxVg4zMB7tLCueAoHO
xEpllwIHbEOxhwfim1mx1ywkn5tG9DqMLbQXsskfIJywW5c9QLjWUf/JYclw1gKPkp3obn1JbM61
HxK8UKLT9fLM7aodDz+lPfWM6hB3rUdZBa2geRwUXl1LL8VzQVYQBVjsSqadnEPqjhRNsJuYaMZ8
dmuq7NGkiWo3BVqRrrUC4iGt2i502uu9tDhlBQ7R7nRf5AE/vXb9AUvLKPvsoZXBb9hVyE7S24a1
t0J3tlPSCayPtjyM8r6V1ny4jaRhzN1ag68vfjKcQ+1ZTO4U5GjGka0lpwhYY1I79M9UzdMsAjxx
Z7ngobvBP+HQmoh7CPyudfJ2z84Ew0zJbZOGknwAUSSJ9Fvw1nP/ucuDJwJdKsAD4Tlqdm11Pomk
YAzGPsVdy8ayP4PxhN0qTg6FmGpy/veacJixg7I8fxTEQrFbh/oxvSuLV5+75hS1j410DuQT7940
j2LylFIRrVuW7JqX76HJ6OEEHacMv6Ts1On7LjtxzfDj+9DrsCMnT6ifyuqoCORfuZ255eevwHzh
EAU8KPeRuuPrucJzGT7g0dLcNQBr/OqCCqH2jzR9ypTtLD3wzA7Tczldw9kfx2uUPkr6Hp8UEC+7
TT5U4Wk9cMMPVkY7vnbc7CciCmQ65GT9wm6UB8q0vSziESa84lwBjw6PvCzNSeVZA6KlPScUOYqx
VzFfWTfkaJwbwbzXpe16RdBBtH4s0nnKjrLiL/kV5S2NFR5kV70/CfG1su4W7aDM0Bguluwn8mUs
T7m578xDJPpDc7ZIth38RSTLEg3ZKyNbDqtG32s2b2H9aAR36Ndxi2/06M4iRqjsfCW5xv1rPkBR
OvNCLBxrvk/MV11kVR4ScQevph7JzYasuuUvNXmnS0yo6Vw5w7KNVF+Sb0xWBuKhlkvS0L7fasGh
Uy+RcODcycqzbt0H8TlO3C49Vf2ZxVJJLtskAqspm7vlflTPs+ipI93OCIDZvZGecI5xFsLqWKWP
HO8eR2B05FAtXCYjilp2hJdKWfvvIstQ2LfTQRCOmvkQlHRnue6zUyp7VWLrJDLm0L944PfbRj/Q
eBti3G31s6ycrfsw+REoz5x2MUSo8JSN50G6l6dTrT2m4k7O3FS9CMkxo1U7JY+98szRqcuJym0X
k1cJUHl6at6AL+ShCzQKjzlHYa53vXQox8cqu7IEBBXGG0BFlxUR9k6TXzl25eJlg0crOTPp/JDQ
88jWprAORooYBHv6jjAmjn5O7GJ3ZkfRyh641Jz8CfqG6QMkn8PMoyf3WRGYAFsND+9mHrbFRydT
Ip2+T9tB1O6n9JpoO+DCgewNxSmfXvkqQsxYKAJtGY2IezfUPmXyx+aLsezUbs+vRtypDcGU7J91
WxfP7eDzc5WcIQi6cmJSvUH1msbjZTiN/YC58hGOaZ34jXJhnJWLrMTHBez1XLxmZQPT5ZBx9Vau
QoUbfObFUZxoJKo75CqU4MxsqDfu4uSpqkGJkcZbaDFA8b3cOaEI2Qi1lCXdZsyiwkGVDgDxA/FQ
Uasbbpu9qy24K2Tn9Q61/Swx+N3Wwf167Sd0rk/SikU6LumJgEUjvw7Vdr3Kye1DHFU4SuC0FPc5
Rb2Tv7HvMWqXZwDT4jTlQW9XA4W2O4D7QUCdrE+3qt+0X1WwE9O7ptqydStpeNBlROXNouV5Uh7k
C6040szr3mF32ghr654WdiBtGTXQTNFv9D0kcBSKBzojrz1uFMZIRba2+0t2UG9MNpjYMUkY7/Wn
AT7qOiPJ6N+prGgb+/18JiQrpuEyrA3q4En7kL9yrkpmHpf2JzycJxgHbFVUN0NqtlPYpZLdMbEt
AtBADpPNtw9Yo8leZuAX03zd5LrHwCbr2Z+4wBGJg+LvIwRcIEYWmy/gk0cirXHkoxBDLni9eYLB
tebtyDTEFjLFGEJCblp/8cHM9+aTzXRIsLjI7sem08Pn403k3OPZSAA+qDb9FZCeWh8EeovsOOmU
HTGlhgQRtoo/ZzsZSGLspg0/wJPHbfrWyC4nLQ939a1gGxt7dE9QJuWmQ2oDb8VStwD5O2sriecc
AO2ew0K6Cl3buLJTcU+RMCiORvgZFRJEM5qFU7mhtp7YRBEvgbM63ALVmWameWRgHvgkAJ3pdrdP
XbkTCMhgXkhiOO5zRS+d9f8Wdzb9JHJw0/EUV14nOABzjcZvaQTj75Y+dDiv3PxK406H7U6HQPcV
bQtGVBVfOI1MRzhVheVXGp8ORCwBBAzzNrQdOFIzUX4V4XIHKMKcAf2LSSNjFAzK6LxpjNPQIF9u
Hm30yLxFo6OHCE65dkj9IvAMnUkKl5Zea+ioTLzYTyM2lrb02RWvwStOyaHuI5ByySbqXSDugDY5
mHwfjXcwnhRKXK/8jfXSv4s0xhY7KmyzJ6EJbog3Kh5HUZJdjk3AXT+lm0EyIfObDT+RLBTOfdTi
fHWg6K44MXJD+QIYfbM7RvQjmREJbir7LHO+jpcFTsOdQdcPHBQmRXxcjZFDeIY0zbsZbII/VLzB
Ysh+nl1Zvs87jzVKz4bkFOChrDqVKCLGoNqOd0SWGkeCY0m9LPCLziroPq48HNihz6Iv73V82goh
yFuKTxYs1zmsLUZAWOONDls9IdZgrNYTo0xHpn4dIVoghloQAtSlLtcgZFT+lYOOuIsxoyThsvG4
D4R0czOiFs4CGF44NBo271uC4F/dBFyg5KXDS4htSIXjGyc6UrcTrCnSBwkvTJy8p+PASXRpQ3EV
peI6KOQ3yO8sEagjqoF1fs2kz9AuBpAsyHlUT0wLSdGh38mlPG1lHj+8zlvPdTf7BDvX6yadwa8t
PbM8+UHFZ/0ePLHD3SlordZOk8Px5S7Ir+aZEdQ4usuOGVBZ3UfVemOk8iunE8PHFDK8gg3hzgT3
kPmcfS7PUHPQDTIgIao32AaMUhgnMpOR6CUDNPSN2lnDnPL1lAMG43yGpT0RHoLyAoxmt/6XJs38
WdH4n17kkX0I+SPrJ4ewA3lMNO7S8ch2gplsCpyHwaNw4dhmbDBMm7YS56LES7Iqym2dO3jitYuP
YNQIdhmxULRQwl3XMWc5z5Rm6YVKvI62JDqWs9+u1TjqASpYmjgigwavoG43SIQEvAHxkhKWqt6P
TI9pj6bvyZ/ThyvPGP7ISeOBNNoc3VoH8IRDfkdrmAl6xeEAeMekplHpsrkCUhoONcM9vbQ1/SR/
seyGB/kmTlcYsFzM5RUNBDb+eINLaqMSs4jbnJsLiRxca0wV+SnGfGyjLVFs3Yp+2JF/xJZD1p6D
xMf8xpet8oaV22qLdPi+d5VIR8Jwp8KXgx9eXUPJq4odoyzm/ty8KFYUg5R4EuAJxAMpJGyTchsQ
dyUQTp3XG4MB1lIRhUygMpXbPo+PrXjgCJHwnrKqJdqaxwKSEwMxha5bg6CG2TUdU/yNtIPfFsoe
OpTpiR+B/LjlsgaUyTiGthkQXlhDTD/zzmEghJXBEiECH6tlt8xbufAUdoqFVxlUT8uWpM6ldGkG
67GvcddKeO5SCpjHNnXpxPVAqLkm2MdIfHpSM5z+84+CqR+2FpWJAC3RMZlo8sKkHlsOFdk8YsUn
+WaqNkL6omehQ9Ebpz4PB2ZuSGhKzoMiHMYbt2Zip7jkOJO4+EJEqDwQF5xr9AWpz2+T6gNSFsNt
Znl8GWWA+lUlsPF3UocVzo/HXcOKS92aYif2a5K1EtqIDmG2WfIyy0hn/cXy1u+Da8hDiOjn0oWp
WYkwPbaK6gvKNiCkxrT1F76VH2lwGkKCJ5yEBjwlzFrFXBuFaF7IFC5FCcJ01HsY/ALD5Y2yyDPN
n3AYktA00rN3+A1/pEzXsebYucq1Y/PzxtFmc8iVyLvh+0p6y0iy5C1/yQrNM+Jr3UpmqsgycEjV
NWYHt4683PXmzpKouEbSs/wkPGXEKAQe8xOxvYhMTcWPBkXSROln7oTkseLeKGUvVnfXKw9Z+igv
4BbYPBvZyxifQRTJEDcKbybWIspOdXK2pJUv8fTHmB1EeaL70+BFlF/Jsc29WKcYsMEqloNNSI8Z
OhnPICFnlYsUesZjFl9YZSttVSLGaSR4uxjq90kESOzzcedwKxuu3uz5THjPJIRBNgNyoBKAVeCQ
MU8dRD8sLqX6I1lPsgVCfh0kfCrdHSjOFNjSdJ/EjxYCmrS6RdpbYlzb8QpEuow16DYnWbhvxHsr
eOVj9P2FmwS9XprpiegX+RfHWOx3Cv+d1tOtChip1qkls6dK5rwe+FmhxkhXfViUW7I8sSBGtEok
kw+7iNx4yaUSZoUFCcN2pGw0RegV2yYMZibR6nYuPEh7dAqoaMnWrPbJvI+NNwv9H7tdbUswWFd7
C/66bofg15vqM+QHO5dkmjQI0xhaEVCB4MRHD7Uwz2IwxKEDj1253Uf3wQjcoCEfOYwdcTcSHkAc
bMbBqx02c3wSucYJvFfbPf2U5RpsdwI3e/K8ly2D9f4ijbu+OxAkCLV6HTHJdscdI/GlkdEGeQx2
9h/UnUeS7EiWZbeSG0AIOJn0wI0TNzdzN6cTiH8n4BwKqGI7PepBryI31gc/sqoifktWSA66pCsk
JMh3Zg4DVJ++d++5cw7dMdLu6vpUU363W976sNuTgIL/WoBvokWHigwVgbGVzaHpKQ65cicmmU27
0zkQjQc+OaVPySAjZHR5YLlgQl/Ua02sWSAKn53r4IxsyIzwjz78X23N88rL5JnnbeeRzdINixHi
V8YwUi0Q48XdASwqT1PPf1hb1uO83TRU4QidnJVJRNY0F8Yj22l68IJFIh/4pQHY2PTtHiZmUf4C
gDPg3JgGAWy6aFNpe4y1C95Rfi7lpSt2wfSa5/vcPcy/O/WPeWGQ6ZfH+Sn4oDMGPIqFAR9vXe1s
MqKrPXdmycny5/3NeI0VetTuoxGq8n033BKmNaW7zLuvzY1f3xFPFXY7eg4Ngtn0sR8fbZpp+NqS
duurs5yzcUkQOLBusd5xn0K0NEu68/P6w8oz4UsRO9aCXt/w7HrqbZ4/TtsmW7secRxX7oOiueV8
7jtPDEa4P/p017Nb2skjjxmCAi4clWRDD5w0WeJwWWuplFi8Xphg8eIKTggUeAMsZM51e064E/ll
2b4Ggy6X09vQzatGP6zZzwmnm8dkYs06xyNdZrcOZUi7txGGc8Zja4sWkg6ZXCTtSn6xSfTy1Mfb
FLvhxGGG8QKijW1sHof0bcRLpwOnWjAeTeTZc09xuRy1iRiNXaY1ZDT+0LAxOI+OucZ+zST3PqZJ
rxnXtOMOZTx8V6g103StOif6GcbPMjKLS9vfu8Gd7m0HkxDcLSdzHzFWFPI7zT0Dh6MvKSZg1JYe
9ZEGzefYIopt6F3f1vqG4RzYahooUfEjzaE+NLdp/lCjayEo9ShG6qTOPevVt0I8UdtM5y8ifWM8
jW6BbRcJBTt5Gawb95RYXx7xm+4mbo5BtKPHYRi3VrSWDBOMLQ4m2kbetulePD97boq3So+XItiq
dN2UL4LWoI6p/NJy5nEviAz6/Idmn3QosuWtjHdJyGgWNcRxohwJNmCcsZjYT2H7xmTR5Gxb4us2
0GoC0qvUFv6l1h9txNiMn1V+zUyIuVTCEVMemd3gcsILMDtX0WTquGbJSz6O43oMV5gpg+yARgEo
J81g2eIhsl6G4sSIO+tYWA5ggQtnK+ytRtPBv9RqX4u7iINMF1Ht+zSpdcSWW82fgfGEgurwpd9J
OW5icQO6eFl7D5rOPNuAa4vypSbnzQP/ar6k4q0gqyAKdtA5xdH0GWdTQJgM1OzxbGhPdv9gzToN
64djgQMB+r7Vor3u7sVwDodzjHXUf9NyNs1HXq3hteumoOxhEWPQb8RINRDcpe5Zq+D08ZRQxScB
4sqBhhvgVzqkbK0TK4nWCU6yKAxyyPJksIJGai6hhQ+djpUo+EN3kzArmqXwblPRpi9vDA7jKg6W
Fv/20Rv0j3PQkIZjlgxK4InMIPyX6b1A/DhOclmg1YG6eFN0jN5TqhtAxCm6ajtDnBxdh+Qlj6N1
593Wclv5DFwJx51CyleGjBlph6TS3sSecd9xIrAmin1Bz4EEjOGx5uLqDrsHn2UyP8lK5H/8WUY6
kA+BOSPtoKSnIxUUXjS6IA8gXTk80I+2mljIof8x//D5dxrTPTJfKhb6Br6GlZNapgOED+bHv1qh
IXHJESnj+R45zYxsH1I01n4GCDCz4m6dJdcBYhtgtJutia5OdEyDA9zg424IJAPHrUmdIKcXDY2F
mXAGKel7FauYxKK2Q3Qe+EuBTxmLyyZUzDpHiG8MBySqzIrlZdI4e1WEIUx4mRldK2pnV0H/bhQH
cf8m7Ns18NEbM+BzjRfJXD/gmNIxb+0kU/g3SasmlDHDofIGcj9NhPw6/xnhk/S1pk3khwugCCgl
/JuaLiBm9RBxDsGbYITLhSwxjjP4zIbPTL/GuJPuK6eGkwaaNXgOBBNphDEjPkVkjswEI+YQNaGC
Bk0uoeC13qvusw8IcGgTupNzQimPsAAuSAdC49+yQZK1SdTRzO5c8wQCnDa7oa4OY6W3gke5hbnV
t4z8MYMnz4P9rJpnt9qb5XlAfKRZ8+twu6MdXCfvlPmftXViMlM7c8tda67KuEptk6IB1dOLycHC
46pZ1TuPiIZqwBqvDU9Gdzda14rKcEjeZ0yayS2vIuSfE+tOjyNtujHKq4MIyHXeYq5ihyCxRtEW
v5tcigY3vXns03cQW2u9fTem53J6jsb3sFnXrEBy3VEqk74BBOdSD9eC+m++Whbf2zPnK+sEnHXl
sbRPUvvkBfcGOEkAgUzB+eWm8G1ykCJ0M+b/Rj1r6RMAVcuhf2VQgAgyu9gNODx1PrNxOt8j/Rb/
GBiftsubJaM9K9VKIcmKiVXo9wUZLaY4KvOqxHuNcooWxZgvPeuzLt81eemsNwzeN5F1LbJdAFRk
Xfj+/L98hRPrzMWojBElZN1XUzwX07U20FeqT206xsUjmW43I4PvFpWweSJsRiTMureKgMnx2YvS
hS8VT8yFh0PO5VvyjpnLTj5tzAsOQk1be4YagQ7qipd9abV7rq1tMpu66CxbMVMIrP8IqZurY382
5Rd3oWldhHzXu2T+TRj3atyyDfmI2njxqcD96fLzQnhvPY3JyvoI+f5edRL9vjYviRXjcWFoBG10
2TvniKvn229yuHABO0UPLLvD5x0123D6NJu9323HPNyU8g18FXOcB+gLNxmV5XNpXXIXxMdzEN8Z
Ok+ze+mzZ7xkWr435bruj6SltFS6+FxuhnH+5FS/8kGZ7Tkl1MgU6vwaOs8IRg3nUnnc/tOl4SlG
fjuj8BP5qdFk5xyU8pg4n0U/TzsVwlREK2mCWDtZlF+lXjOZ52QzXuz0rmr3DLSL/tI0FwWOr39m
quXWFx3Xjrr2KAy4p0GXc4fnVIxrJY+m+CyTzyicN4hr5b7htCRY8mr1yIf6t4gfEtp0g6jAvfSL
36DsP7P45MebfDhG7TVGDa5zJIRDyzdr9GvqPQ3dm+m/FdpVQzEBX3p+e7nIwUgbk+MtesX6nStc
1u+WVi64NqVzMlrWrv7ZZvnq6cpWJapT/sjXP4OR60dbyh7cxWihVc1ekva5RSbusX+OiLCJQGkY
2hvr+Tmoj3n2GaNgUch6Qye+qctni/sf7qWh3roWzTVELMXybKD4GSPy0laevCYO0WXq8vO6xF/z
C5/vK4fleCJFSiFl5wZx2+P81PEBj753ATsV6QiqlfmL508XFAvDfv4eY39Ky3suNm+7md/1iIQS
CtMCZoR5w8uP0IzRPfURIynvMn8tbzfqmkx+KnWcr0DAlxTBm2i2qr7q7gc3IzlxsfUV+Tcd+XsZ
NeyqRWHGGRl1YrkN2wNCi3TuXq1leRSE/rEQkvpXrirvINtdO+4i9TmZBz4hnI9468BAQbzG1MGM
nW+iRVvm7Z7cNPiWb63xEo5PUb311IZApYx2o/X0O/f2oJA7KcrnBT8UhJXP7kXs0TBLaP3TKJ7y
6t4YbnGzsjeSk+2na27L1l/p1MsU7dPa15f8b9Ee3OQui++aHkX+uJfaTqBSSQ613Cv70KpzYjAo
eBii+8a4imSHSk6dc+vbMI5mezC7g5eeNe+YchmY8ssjfxvMi9ADPRNJcuSbC0Xun38JQuwrs1Ck
MF4dfc0r49JJbU1ULDssvWWbUZd6BmOM+sAuP+CzBXOpRIPbYyyy49tnPMfaSP1C5UUPcS/IvDaR
BTD3XzXpncZLFms+hApGY7TZnU3ufMcEoHEpxo2F3gzJqNqxgfLhhgP07EI9RNORv9PsyRyfPG9V
qn3ZvRViFs1tpn7pl7PLp7D5ghVXvFanvEIaQf9tbojn9Y6RPHoTZB9oRPg0LqqjffJjynFLbBAz
YhI+W6rEaO8NOz4UFWToObe2OlojnevdvPmTTS3aQ2p9opmJGKfDrNR3Fcjo6o5bjl9SxGsV0vw/
8oxFzYpfIRe3QfjNDlKzcgbfT16rk752DLhbKzDeT1HzUJfH/1zy86txGbdnYLoY2QNXx5vtOr8Q
BsK4L2zTjJvzT7+1PTP17DpSV8OB7inHr5+ex9n8WKkmOVW2kgRg0AuuB3vcIpd3l1Fer2Dq6n/h
6ZuRGH8yLns2VDrT0Q1emK377i9We8JndYzyXn4/tg1iC0W6gl3CvTLy/GgVTXmWfRZyLjFp345C
HNo6Bwqn2ouhxxsrG9KlzKviVku1pwRsK9NcON1aVX///CX+xcvoYWtnxGoEoPuwITq/GEu9NpfA
NRztUk94Tyk1Rw3pJzr2ZMCgPt3nsDNuSqPVt5hM24WAdX+WHGcLkO8nXWtp9ZRohXIY538BEzTn
d/CPBnDP8YiznQESnuuZuN/4+B98n0WuvKzvC+sy4Kw9KIc06qkxPiUYA2wqPUdrT9HwTke0qWlM
6ktX2u1F98W541veOg1GAaL1yLDuc+chIp5hoJc4OIGDnQsiEW66aKVVBGjqY8W3NHy5+Yur++ut
4Fv8hY/aAbytQ8H45SY1iBCPJk9zWN9D/Uc4UhKOTbWxCUVC4iTkLXQf2rT9oP9wCpverFkACM/R
RZZBIM9RG/HOj5TUpd+LPba/hI4EsjpNaWD/Verd/8UL/vWaWwYXXHes2Xk/W21/8aMSTUrcoWj7
00+nd1rBWddibAGk1ec7QGFr8HDJNh51WkoAeoGSybfGDZNVU/rjrSjRAf98Rf9VyJ4/Env+xz8l
xv5/CPYx5wXtn5N9nt775OO9/BvCefVHHtDPL/sd62OYv4HMsYMggAFqw4BCEvkPIiwfsR2PBdRx
4JqYvMn/YPrYxm8AVEHBkornGoY1u0z/gfT5+SEIEXw+NAyLY+G/QvT5CcX5j4cb1DxEBBPIgGW4
UAZ07xe9JvmKZjRKax5hxmSbXMiDC/v3kLma1/MgbxUCb/mABy8Ntndr6O9Bcmfi2wxjIjnxPWi0
Za0IJ2JARdleywY/5pOjHuPxUZ9ObAuihxiyCaheeF7Q/Cn/4lYfvneKGN6G947x8P/kRv1vdQ/O
69U/vwcf/v4/q79Baf77//rbe/n5t3P79/+N8b7++tP9OH+L3+9H7zfQojP813W5w3SIUf92P7p8
BLJTwJ9bIIPsGQr6jxvS+M3Tdd0ibNBkl/eM+an4xw2p6b/prFAEy4MmtvhKFtt/6Z409Hln/sNN
afGDgKD6NpxkGBj/F6oDePLkAhK6KUnFWUCkQSGbHvSJwLNePs7H7X5Ihp0tmZ17g0LGwYnCLTmu
ph4dmgbab2ZgwLUBlWSxuzE7PKupR2OkLetV5Ja017Lhw5439zwuV+2EtVCmDkkwtrUXpX9f190p
CumucQBmMhNQyM3ZYdJZ+WNwQUpJf2entVG5KicipYH4DLiPh/GtSAwUJGgjB2LQygkjdRQL2lAC
V21a0Z4X4cZJOTC2ZoO/OfKe8zJnzmtzlh/RJkqA6mWEmFlz0H6C9IowCbePeVRoi7qsGDPRgTeN
ByCjkDF0hjQWyWiBe5ax1i+yWuEjTZuPxgYEKLvsW4hmbbkSBzQeiFpTOAdUCoxg4iCZ5V92xFPe
OsGOGAYoVS3dALs1HvymeRxIZAeQjr/OJH9moupk3ByYOgLgqlqabvbuNKXFZk0fy2/59aYQZ52X
MLJtuuguJB5CAOSHsISvxE7wwbHIpKPa97pp/IXu3Jj52H++Y2w2TG5abkDoZCy0f65RVNaVteu9
ukX2pCpMuX0x5MtEQwBc5AhrPDwAYaS+KwItlrHCq9l6DkJ/BBwyQxeWFQiifaWhavPR7Od052fA
2c+L2mamTZ5RhpXGJ/bYibVzbvvHvrGMtWYiVCiG/pHYrfmCJ7tKmeaNLBM6i4ZABk70ych48DMg
bSTz6qPjjHTYQsZVUopt1WGhVbxPpY6AKm/6ENd9ia8wVIuklP7S9rx+1cbGq227typvg006ZTiP
/JfKDgAjMDCiYl02Ammx2aPD7fp2MfX5vqAQu8kTbtACmUSQeoewyLdGw4A2HBtwAugtbCwiic0y
Hh+VTja2ACOKiIaenzUyPrbMYRnK8KsY6rvKAMFQleRH8/btGqigG83gFhSS7z7wMIFq+RBFjfSg
RASLxr5t3gStAJVx2/RdR4RiM3/j3sOq6t/6YVYsCMDV0JlF7zUhbHiHrTcrU99kdjLDEoiITGsf
C55x0TD5HGzmf4WJgS8W97wltEuEYpTRYL+rP2UXBoeCYNVVUDnvoU3bvPfnJoc1H7lVpJZFknzb
Yy5vLGUwhMIGWHvaGzwjgbOcO9ck47Wq6RvIbGTfQsVC2q25yMzhQ9d5DEaQNas6iQkES4wXw+XR
TkA3MnzDgD8/fKJpK2xNFv1/Gwt9Qn6El8t7m/Y7CdgNahB18IuSTipR8LShi+fUcIutJbEYSuIu
TLtnHl7OzzVDBNdBjSwKgZhc1z87nYLOjmndEsXjL41O3A+9hnQrZ7JHMgYQUaJeRFy9BWaKekbD
4xWHgExKk/mZH5kv7vhXkHHjz7Qf2ETwMANAOw7cenaNX88FkL4G0ghfZVHeRmlPw17zni3Xu9V7
moYK/a+daw8sFPTch/j758PzX7vV/6ko/W8Em+S8/Z/VA29J8eP9x/jn/X/+kt/3f8v6TecwB3+O
OoDdOuB9/b0enbMLLBiRALLASbq+5/z7/g+A8jcX/JcZ2JQAgQHV+z8KAJM61uDOBnzsG66tu/9S
QgHVAj/nD6s55x0LljwFrktcAmC0X0/uBAXaVtiMpLGHHSZ4u4bL7s/n3AzEW5ehkgiLgywzHm0P
UkwnkaiqUKRbLcRBajZ4UgMS1f22RzJlgo/K9K65M6u6WssUxhr5eiy0WffcD22z9QfMmah17dFL
1zJWD50rcd+GhUSCkz8XPTY7q7awaqcstSED8dQZh4U+3Q0kU9/7A5NiuJj5bV5bF31i+hSILt1F
yYjdw0bIU5CoYnVoX3KBksXnTwbnU401A3xCbtktKD8C8l6PY8kE0/Ti+i6biqPtFHutx4pcuxYc
Q4OIV2XWzwQTdQ8yaz+EZT6S0V7vhCvoM6V4AZwUeFqB6jAOC/NUewa0DDYEiYl6EqQwCyHxvBF3
X4QIuTUctlMi5WvKONQL3/3i2y/C90ZT6RvAHbfGUNFCKlHmvicDfFN33bC3nXIbwTPeiliQPTLT
9zIG+1WZ2QcliUpyo+rNNJr5ZQ9YcRULczWi8NQHhz1lUGLnzAGDmC1DMIMsZy1FjZHe236D7V0w
wBcZonZZ5SgFZEviXUm0X6vrG2ESWJ4FiApdoX+RzAblzCi+ooolD7aj2JpBXhwFwMMtoT/GRifm
sKlse9P0Xr8R/lggfjHK9djVX5VJO62tSIouRz/dhQ13FkwviFSRih4CYy4f5ohFa4qPXYPrL3GF
BUuUfSHsa+/Rk/3OEu2PpkqbZ5VT0WlUuCu9gXTmCwunlUePs0Y0k0Xxm26rZ48KmjY3UZUpJp6B
7MqEDMt4DrMEHubcDFr37MxBl+UcedmRfeklr1GlGQ9qDsWEwosFySYo0xwyl3QxYJ1BfolsWq42
oZrDHK9JNPyqmAM3U5I3q5YIzo4sTjGHcsq8PSW6LJdKT8CTkNzpTojFhpDeN50pTLvkezpz0Kc5
R35Oc/hnpfSbsFLVsTBrOOuJsG/8EZVxgXaWwPdFYvGWSUBzN53mfEkAoUgtq+qJeGSGZaH9WU5D
uaXQ4WnLvbUAihJXhX+mDefdMLjG38sasJwMxNd93/h3hOCRdxozHcm7E89PfA3J5o1HhkEJ+6go
mADLOTC1hy3SzhGq5FB3qwK3BlzodBuQs8qvUJza/K6c81fnINbGtVFkzuGs2RzTWsyBrd4c3Sqh
DShXhwlJqms6x7u6cbuM58DXQus3gd7um753jiLqHnjogJGFLAx2hrBtKJ1jIMJDxCmdkjCnXV33
34C3mZQcpVHox3TyndtBh1fkQEYkspOTczxsUttvN2PjHxIzgYajB2elJUx+q6Ehe7h/lxGIFTJv
Nb0QZN2G2LYlc49GQ5HlBOlS42TEXR8znkNGWvcVeIQpxsbtYk4FvQ5RzbNo7LNS6VrIsGUs0Pzz
XiZRZr8OqPsbdE+JV9pXt89PIWvMNLooU2sfu2U/rdKmPeX28CNqQjLpbONmSrr7Pg2vOql5pzFM
7lLX+LDFgCKg0JsjeHzk+v5xCuCyEynQbHQFnsObs4ejoIi2Q4J3YhCWzczKfK4RDE9zZjHyXH3O
MAa7cy9LpLQT7ty8h+7tjQiEdRA49PEQUXq7NBUHviImILkgKLn6mZg8Zyc7hCh3Af70Psa0YqRO
t/VLHEcs5IsskkuC8PaAAz8IfOFatl8hIc2pdx6IbK7n7OZsTnGWGoLzSjTfSmdEjkTAXhpSQIOZ
8587jSRof86E1gCCJk39qFXDBew2AV4EKd6MhOsiRseLnZD1x7Nubw2j3vQpQhlg6Vissa+bcEpY
xzdB5l1iQ8IQRp8/lbtAQYUgXQzTJ7KQIrKqbeBl4alKQ9TwlMRmVZXLjEObVw8ZfWvB0MUYtxax
fXtBghtneLJRWaKWNYeeZXcikPJpcp1TNJC7LW0U3E3fnCvOoiPR3KFORndK/xi1w2szp3cXc453
MSd6R6SELxWOdszTp2kedfZz/nerSALX5kxwMhHWcbUTLU+PHWbvBmsO6c8bBJprCcHwsW6wsAVq
Xcx54+GcPN7MGeRti+wuI5Y8Vtl7UZLx6sbGLVESGW6du5HICgTIDqMsIEqGB8KC8zdnXdASfu2a
mEvkU8V0reZkvQ94/BX02uVUj1/GnJ8eue1DzOx0Y42ClHXYoigK+C+AxetgTmA3iGIf6HEtQp4l
VLP+91C2jAHN5lj3pLnNSe6KSPd4znZPHDugigZYZo3gf4wkHDhP4Dso8vpz0DAN6nNSfCjQciSE
xydzirxLnDy1grFIFAnzwExmlWw2J89nI6DQWg9Oran56yJAp1LMSfWRg4Mo89MfqSH3pfFgBZAO
GE98kYy+aAi7r63UWPnJPPKvxu8srR/1ET1QVNavtqaf/SheuEZX4xYBFyXG4jj05cET/c5rBusl
NlqcNxC9OGWu/IJIkMBBzgWm8kYMULvcoMYTowPlEmRXFJHPRkXawzbtRHtXNyjZBAlCS5fpyVJZ
Nrrs0MJP7Q4HOPw6qUnqbiwGHEOVeYag3677H1MY4UtQ6AFb6X1xTKd08jEAlSw+vVc91JjCd00P
yVarb00WnK3nti82ksMBtIHfIE3vu3Svj0O6twWw/qT1d3EQkcBXLfumOzkFVkf4NXHCW60Mdx2Q
P8KJd85V+RxU1TBfz19gbccUX4p30ipfDUYmWxJfiFX7tKV61QTzEvLm38PasFZGpd/ZMTwGJwry
k957r6U39dsEXWc8nJyxRDnTx7degGGg6glG7gSLe2jxkHdZf3a05hMfeGm15g2LzwhmrD8kGfVb
GiVqG5bIv4ihIRYxsBn+u1CJSiEZumLKaAIoMmqjW8WIPQRVo99gb0ochILlDFhI2JsGXIy8O2Qe
mIw+fRaM5LEY4+i2NJe6ARYuqKFqNfNubJBNkYUmgQgxh3FqhaUR4+hJNT8DMlV0q0S4IflXJUY5
Vn2Yo9hhKCG8tEyO5UNe62D/JpjOXjl8sBU7i7h+KDLCcJnlv9c9y/8oTHIl6uNIDgVD8YtLm1hr
QU13PbKp5qs8a204Eo8E+2WyhyUhTKc0sqxj5Tx4vYMwUkckMCJcivzgPZ0w/xBFshJT/elHw2f4
qFKbspuBkB40a0cLSQf+qCfQj8KMrdviXcH+JM0YUWXGgTehczIZ54LDQSm67FDKBMOCDdFjQCY9
FOQum1HpQsRa1RRbTM8tfNC1eTU7nXTh0KOfkbZ3t2UK7aHF0RPkABZCDSmGhMfnN8Vq6OMcH0uJ
69TGAtP7HwznQLM5P2pYLtjmmNHjbcg0AcAqsvFYV+201/miIcXGM/gOMnZM405bLgySS1Ckpcla
p6MTMA5jfw43o5NvGheQlHQRmBNUvDAioFOcKTZhneIkIOvDNcUPxKtghWzrFdHKaiBZehEScQkm
j6gONeBrlgpbYJJwbT0sUrQrV7FxSqYqWPqTA8OkdPekm8QPTVIUa5s4YPKDFiBPTUgDZcobmzwE
QysWVg3gr2MC5zn6I/3QcGvbxMlMDEdXZCzbcQZOrh0/phLPWEMt3oyOiygM5brRh9u8ss6129z2
hv6kVdqrSfIN1Dzkl32XvXYJhb9BNq/zzFliWofQNKIEyEVoSA+zpotrnqdH+SOPpG/di9TODy6J
lnmgm8fQzN+cqvvsWpyUFhEmq7AAzNhCPGA4uSZMU9sw+nuOGrSHha/168jqVkKNZ93BGFOmT3Kr
TGh0tTWHZEYCBkkDvimP3p0u+JqHrCXmMs3RHpoYjUFUxNWC0KFwYSfdyegm6Hqhyw+KamMbudPn
EKH/70V7dhQB8ECZUW+AdtRQXDBM5rTTTnOhkz86bYOPT87cGYr5G63m5qVr+JlUnARGo4qW07yb
JCR5xnnxXpa1vhC1hi0ydJyF7DDhkGOzzXtIT15c3dc6b17PXb8bvOJpFDgfgrb4ITNnlw7Y7CaN
u0GY6UJLnO+4CIZ16QjIk5PYiwHG3sj6YAWR8TC05amLPRRbKftrRADp0o5e4C4TQZJg3AMQv1EO
vjFymPrLIKL33HhswVQNoYPNVdQTXt3g3uYoeiO93F72Lfc6M9RuyXnvIXBGtYkdTz8ECctgXcbO
2tQNKjivwg3FIkSFk2wThg2LKNJA5nW5ttNyZ1lPGHUsd+yvAq1UQzbZWAleva+lYBabVZAQ6Q15
eVFU1oh5AYFbmKEJc716Kw23f4kH2o2FL15gVcst+yMkwmFfNlp+MOSTdPtuQTgN/CRF2BXJB++9
l1w8LYAiI6y7eqhXSW47y6Eg+92S0WvVhaD3tBZwkVUsKwJrlpbpvY/C/mH79g8LBi6JQXLtBPFI
mUzGcGZjSgvutZZUIDEjCSWp6zC0wqdO+oc5vmFJysZDlYx4ICy1q0MH1FjkgTpKLRN7pkpuB6kg
VVQ9J0O34eBlAb/NaAO2YcUpVXLF/Kr70IW1J4AHeVgYnvuSRoipbBLNutFaWO0icYzkJtdc0JTQ
CXNmLquiGgqks2Ri99W2UcCujJ6WdWRBPPFMfhMkKp7UqV8j/SFvW4wa8NL7iONXYEvWLxO7Wg8Q
yS3tAzTsD5i7KNA1esO2Cw60n6Jx0cZiG8b70Pf8m1YPu5Vdjreqwjk5+laHsv0xFISuewZSxTRF
h5V2r1R/xpY2yGvto3/JGZ1u9DaaHv3Oium8Ai6heqAYtMRtn7fFujIANLjyeRq6B/qcMUJ6HfUc
ReKdG2YHup7ARjPP+W6l8+GEFMCJ9dBHAkMdGNmcYdFaKGQfhc2AxpfhqXRGSupBuytTXT8aHY0D
J5VQEuoPr1rlBr5hnzdyo79StHfb1EdhWA4dttDOPpETxnJcWNuEULhNCWl5z5ABz1ZzjkL4CK0f
MRZyi4d0KGA69L6xh/PZ68GeFhj7nNvakCkDG3fz/A/dwsLlVV8t/knNK7Fj9iEQE3inkcfEKfYD
pNClRn9GTquxy5DxSQOLhQMbM629+I7OuLNI8naX+creuT42prBLEcYPH8GIkC9T9leIooqswe6G
J5TaYy19BxpVO6bAaJ4IdHJWBkRJa8Lk1NTVuc3F2YuKb6o6wA8dKkQxsZiJ9BqbcL0LYZ+FO5ym
1pgPRhJG24DOR2QRuHe2SVoXRODdG8FlRLSyrDkwIscNjgnRc7hUbEzw7naCy2lyUxUySh8CDosI
XTATgwFPimqGOOFKCRPOblrSFUBanW4fNwVmhb58S2isr0KPZ86ocB3pyvxAw5Gvi0Je0a8MC4UK
HdLANq89vCppwezDqwzGgsA3ObMPt5g+hptkzJpN7+QurtxZ3VfNgjNLPzkeZAXRwRU1E517B01m
2dcgJDK84EV+L3C5UM3gsWaVot31o6rx7rNraQiHqfKAbJB7x7GvZQuv++GzSdzlZHGOzfqp3CbN
Y2CLp7k3SmgJMWBjzXY4cf5Mq0yC+6pnyqCLiF9Z7s2I6aSOU3+DWojRugYYwxyhS3cFXX81Zu2q
Vv53UBQn3ajVrhA7TYMRSYF8sOzp248VftRDMLhYaicE8o6YGBV1Hmw2jt/SvAtG+LBFX4K4yda1
Jd9S4X66BoH1ZL/uc2m8BOmImFamXxzF1UVV1bjK84NfFfx3Ga7NbrwO1HWH0fIkqCBGizrwSNhd
xqxwNxedjgrbDKgFnDFCWugyz1KcgEYHXrJspo8oLyPqdJszRE6QqRiyflOPT32UtMfEBSDvdwxZ
cUTE7kB5yFEO3Kmz7A17Tn1FSz00/cGgI8AgV7SwbY1Qx1gPiHcsynr/8x/Mb286LHM4s2zYCUON
uDLq4BXFzf7nP1qjqhDAz/9vmjVr6Pz1UVP7ALO/eldRZTgdfgcNpFXYNkeNwMJNEIApEBxJ1o2i
COog8Dq1+0nbOVpQ4Nx2dpg8ZaG9aPQxP9QJ0KegUQGhuLgrdfYhZ8IYr8lwpbT07CQiBlpYG8va
B1s88KwNsxwsbN3t0HpyTZ79Q+Pn/MLCfERaTVFFvx2O3JSuCAk8VQaRJxldmTadgBx3Jq52oWmr
ZAQI7TQFtzX8RRuXRaJ8YzcOcClCw24h0l6nJK8IETTtpRs3mJVH6a6a0NR3Y/GasyqsnEgStF2w
yaUBbANi/o6tUUbrqcCjZQcklyqtKyBmRYckRDubDNW+9sjaMFMDTmp176x4xMpF1NpEF47eUbhH
B1mYGzTU5PixN7omQGIg+13j3fYQo/bcrJ2jxP+h7sx621i2/f5Vgrz3Qc/V/ZAXzpRISaRs2uJL
w5bsnqeqnj/9/ZV8g+x9cs8JAuQlwN6GLVJkdY2r1voPe7mgTDN30XFS4C0Hz0ErtDwusnd3ImuO
EXnftdmbN3wq7XPcopqHN5G/qmtOduRFvaoFmZuo5KUlLN8ZskM7o6kIQTKYZxJPPgQKfPRlXlrs
KR96wDBqDNGGVQpVRBJMHjkIRtY5NUCQi6xDyJnBJE/oVsjQ5NZDV9Xvisz2ZjJIeMWRXSL7gLB6
Y0HOFsjztiB7vdhecPWDSY70y5SYw22EMushXIrS7zRzOssW49pwLQLrILIBAXnUvUMTYL3jN4go
OJSZFxcsWGYbX5eq/5JVEcliEp8o2Z5A8iSYgFLUeKoTONZDj79QbqMnTk0ORdzAQI2GdEHZ+7uk
wPzKLhGhnknWppKqh9EY8Sa2fLnPhPMtqeFDl3Z7w+UaahVi03W2XHIQA4c8HLaVEdmPzJZbOjmI
QiR+dDf7cOcU/bPXzv5z54DYryaq3ik3jpWNywfkc4JQascwvwPnqRvqN6IpHOBJXhqB2g6CaKm1
IKGR4weBG8Kd8dULFo3IYsR1uqnm/FeujLckD0B/xDnSfg2hdTbm674zbyIbv9sGNRefFP8wWP7B
dzSigS6UZcPVN9dY3VZe5OKoU9ohaT+o537yp1Xtau9Daz4YNZgRQjPM3caZbFByy8Dn5lBDM32p
6JMS2pW4FGmYbjPOH7d9bkpHIZmzMILZI1MDOoSD5EGVaDH96dcoihDZV8NCb2PaBJNn8lG1t/q6
6CSs3zD3S5iQymvlYRjNU21xjNpJChPTAsY+9puO2jaqq/Uuk+jSOo61QF5K43X5MZWIt8x58kbN
lvPcJwffe822qknoJOrm26o9NBHkIJMahINZQIVQdZHWLkc0LEoDt1UKa+q9q6r3mAsBKHBvtyzk
1vpCPBM0gwbrmnLX2GdVUwK3CQw2aQhNlxHaY5qAsGw+lJt8zPfljBiJr1Jz9bQ4DhlrLxeHao64
yQVHPzbGp8aMrsA3ALj3mbcr81O3ULg3EhN3jILdGSxadnTn6E2a6OUt+fexcvzHcDIbignCeZYV
1Rnps4RI3FXYbeQMp11mlxIoy0NTGXcubaz3pszlGae8w+eLqX5Hb0j5Yovjnzd8/rxr0808FfbT
579kMmcXvCsvpD38uofB3qDdjCuPd/n8I6xvBIwaVpF8jxTkfKJB71rbWbubc5LjKvajBy+qMYSp
p/SSC+Wuq76ojpGD4EpqFR+oL6lTkYivA3vxAbvbt3AGgDqo1EBM7imIspBNRKEj3WVcFpLcWxtn
OzTLL9ViJ8+56Z4/fc2wYrsRtY5PbkTKG3ZOHkbtEbQS9y8fQFQZ86SDd8Bgq3zMra7/kkw5+St7
by5Gv/cKKCN+rX55v5mA45dSVS+FB7tylKNE3Ilq4TSwPAwHTQ2Red2PNse6pXF+taCgoOIGxzjz
UOabiDNjiyN+bNJ2H9TifWj95bmGP58Yo/08mJRe4Vuw7oQRnasgTZ7HivzssMy4E4OI3S5utMOe
9FiOVX9qm+RQuZALheRilFNCJc8IPxjcR3sWo+hRK4ncjUS/iUwnil15a6xKY243cS2qvZf0PhSe
roBXUKJfO7wCBrE30i3Ltcwp0JrLMh5MjNagzi4iVl/9KnxqEiE2XN6vJLu3iSQ5ryxS9X3pfOc+
Js4GViexy52/6i3rwatTChBz/NTZnAYDKb73zoMoHo53G2IAGcVpiyr71Hdrv0AAg4cIXvKoaFZm
zZf3uUwQOYJOSvXYwrkhKAbxJGuU4e0pTSlwYGFWkti0GlxXnDkFzmS2V6eav9puND8RDiHxbMYf
hdFxcnky3ZuulZJQN55Nj9+VVvazMNNx5xvDsi+5qj91prK2k4HATJCPwwZLdRhFKstX6YBQW4Iu
t4jbX8oljGva6GNWMeGrHfSvvoFijJzNguQ99B+qmNQ9We9UasptFQM86m15IuOHzMOCvHbfaoeb
SI6IWzjPS/SEt+7FKqppG3oR+bTFto+dRYFMOMsPLlvOozHNUGAajjBOiqRAEPll6IvyrHqB0q1E
2o2RMAdi97ir7wbIaEpPI+xRwnEKWR2nIeei7ww1JmUQyusiWPm56B78ePmNIJ1sjhTlt8aMdqYE
oxPb3e8shiTTFHmDvHK5xyY1bZB/Nfykh9Y/XuuZjLqBcid6ByfTa+yjaDTnKUNGMbBZGk4uhyNJ
jBfZWuZOkO3DZ7mB2o/SsENZaEqjYle11WlU3FywmC3h2AmEO2GLutWPYEZmeCnyAo37Kd/V0S9a
CP8n9XMUJ5FVr8jFtgvEvQSsWpX6l8wcu7UHXlBUXnJcBJlCNB6bxfhRC3WtvMaA3i8F2szegyog
JBodpOdcNtzjmmZrDiNuKLZ9n5P3IPcRzx7sd9u0X7hpH8A5Nc9xY/zmoglXD9qsV8/RDmDIC6zd
D6zSp61ptU9l8LXBsm5lVLW/GyIqRnaHMqns0kdp+qdcQnPuYvdNzP1tWmAqhPB/Ouw1VD19sUdE
rTsbny88crkEdRxuGdpMUdeRdyNFiuxbvo2X6rdgxiP/3SL3Eh8tIgX85JHft9pfMchJ2lZeVO1O
2yx13/PZLp9nhEAKAi0AiSEpA7QPlOrbBzVi0BuBlhzxpR4twr3SuHc9EIfYOZlJIqi1kMKOyTtB
QvVPXYh8lBvuB6s8gVRtt4UrasCVGcI0oyqgp3ITJQQjNolnPn21eE2/tZ35qY8LnL0HAyG34t3r
6nTrpumpp/oTjeh01GRjVhYE/GwBKiAb4iF3OSOig7i5N6Dzq/qdUL+jMl62wrFQHmVyOkpc2xId
NKzAUCjHDcVtsFThRIsHfJTqHuG1oLmRBIqPbhn8sodvAqjOhvudprZROgPg2A9gAnVN37LHg2jH
K1x3LLURg8oi7CUaClpps4ksxO6HhE1tGahL4QpOBI7y17KwrY0PCoftdem1XCEMdGRsDPJwcmcq
Ats72jJ+mX1oy0OFTSfl8GHV1iRRVXiK0wEZD9KddYqKSg2IYjVY6VkEwW+zg3GYmkj6q7DadvGc
vKjIOvdB/r0axZUvQ6YERvisULoa3R4F/zhYx53z05pzln5/6UkGI5EAmcP9NYVcWIIMjRJ3RnNs
mbcBGueBg/Zj1dkltvYPHjdCLGfssz2Kcme14ql3kf7LbCjwFWnLnHQQlhAA81yRILRh71obK46l
9+wHaV9kap7Kxn71lTXu4JV/BWxEPIuxtO2ikGm030z8mNckft0NbuUwLRW5EDzHwdxGA1tGdrDd
GGnXFs4gcJNf7PMuXW4ghqXv4eFEjEshDSTd4KINQ/AxBQ3Ct0ggLElznPyYzIB7hUFzD/KYUBdR
SSSrEyzHMRpIJvxO0ScMgD2Uvk0awzjUpvoYF/T8R2ckFbrABgyRwKIuH7539YhFX8fWial6ts1K
in+N9nNqcJrAfqvZBBJcJMapIEVcfDQGp0PeoDY31oAOMcaI56EIf4ZdgJ5nM9G8YB31s/je+NQJ
BEI/nTu7PPJXzhkbESDUnMwuHQ4NBxZ0Sp3yjWGwBzLfBcKyr71AMHeK1ridk8zv4oCbGeVkEWrR
gPTLZFbqBZ7/kICiJfWJ8HwH/Xnw4CuWVvQuotxdj0bskjsaPtjFDymA51vl5d52quN7VQk4/pPl
oeeSFMfE6gRcYgv5XYAYEz5zkaToZo81YCcUokhr+4hoThTNJPr2Y/rmF0BNugCcRCQelXJvltsi
ddDzt3GKI1JTRQmnH9uK1s7hvLqIG6ULe7TMJ/X90yZ1bhGvXkKuFm2AJMK8KKQoSl1aj9V0WcoZ
OrnP6RKJYlvohJx0N3bjGXuu5gjalRiwpC1V7rCjzE9dbG4hIkdFi/qO92yGlBOrFuS76D13Z5c+
AXntFcfSybDbWHpkpov+VOWI+zpTTkERkE6OE5kP5GvllPOHN+Vo5IEBmCEX91H7o8okOxz3585M
tBa+JdmcmTFzvkz7LnG+TQ4zvsUZLioNPAeYF3WEcZZT/lxyjOXbvHvte9JiXFYqpsIafIu/601s
VSGGp4SUEhMASaYsMMtLGdqPzmBDSvGsm1WwdXVudOrNot72WY4uSd5PBy+H/utrlkAFjqkh97K2
cv+Wi1E9MPdHHKYEy2FhLMfeG6hTIZDRUoCYOrjjA/J1TVD/tmLyZSLqsfyCN5r6PxWFg33vobZc
+tPveqZG0akQfX/jR9uU4y7sau4SYaY1HpA7M8ReiVfuRmCuFg/SGHXq5Wv7MmeYn/Rk6EF7yLvy
Af1R1qVsllbF3rWdDXk67zCVNUixAb0fNABizudV044Xm7vYVgmZbTEY3crCLfZLh8cxDte+TgtA
nQnEOvbIHPZm/l7jLof5eb9pmp44wS+vhqZwi36stiocIKfbBOXc2L4g7bE8wN27GuxphwU94Ml+
DNLcoiCYk32uLxw2nHRN/KW0an8/uzgXzjOCTNJLzlaB0Nho+91Z1JwB0/KAzAjyuSNLU0750c6x
tgHI1kQLStP9axKBlUiCLmMNp/3GdIKR2jH61Gadn7lH52eym1ihmAk6FhiOBAOax8p+ruHJw66z
UfaEK9R+i1V1xwFXwd+WLKms0/drG4p2PeF4iVq0434bKzdHGBDdnLbv9A6Flp0nFYXnKX22pih9
kNIoMSw0PrBLp0CVfidYxaig73agANROkEM7DsY1qJzn2P1JRRmcHcx4VYH7IsDa9Fy6uL0OT2DT
drNFJiqS9s1kFzUKefYm04Wv+7MCHLUxo/Lu1HDbKdS/iLq+hCyHpCIAGOy5ePbh6Tudio4+on5L
Em+JO4g58AN9Agl3HIV5Mgv/4iYQQ7iuYQrkZz5yrw56GjMKtn6OxhwR/rQP0F4MNiO81FWPnflu
zI0PK+O4WLy0fYhR2sGg6lsPmHYzOOhzWd3kP7Dz4HIXbKfea09+TWE9UMWvoqMSVHb9vi4+UxY+
lJbme5gC6bNnxNoKEpeO/aWa0ewr8XlF+yj5OWb+vE56yhBwD6udF3d73y4f08BM1l4BrVulO2NA
4onxih4gkq4Wk2rD1KMYvpi/sjIFEdHC/IeuI4HZpS/kroSYKWT5TwG6IoWDlthUGwcj+ZUZWEMp
DKUSz7+Sorp4Ktjni4VbUEQRdUqBxBGBrjxFnYA77Hku51szoeXVoM0U1z4gBNw9FK54Sa5w2YvE
UyWPLWUORNajaUWyqV8V+c+JYCQx313RiaMpISnXkbOFHgVhRKfVawMXuEFMiGhOv2YncdZNY7A7
o8QaODGslxm6zWQgeoUSmJix6akqMrKuAmtSOmaOK2QAFjnG1m6B1TMBVI4yEns+CHrYeBwSkPfL
Gb9DK/5d2QYK5/Lca1C9woijC3VFriM/qJq021pq/pG03ZHELpFb4DrI51zrJgzOo7e81TaWuwIn
0zTCGI76NVpoqAO5kWtsiIeBY+GyVHNHnQdAG1ZVHQK3Hr+CkQGOWeBU6lFvdNBBGDqJ2LSHVpUY
mRBDsp5G7By4TD0MPWl3x2VyW1HASxH0+aDfjVkUYJeGd7xnj+7OHeVlNiIPJwM05gwPZfouecsE
af3YRQS/dYb3xAHMMKXnuIeW3cDsXw/lA9RJsQ8m65w1vdYjI8/rp+SI2njvxJi3xP5WVm8zh8wx
DUAGlMtxBsYGeMLvH5o4Qm1Ylgffjt7tHlmRrKo+hL0AJw2hbhhWscm8Pt4XaML2lq1lR1Am9ovy
e1vF3spEWjLyYkSpSCirHluSisN4+zFmVBsNU77VcXc2hxkleAhAGCEQFasFvNBS2LhLF49OgSmb
v5jJQ1nnN6/KcXB1hl/STChRlvW5UeqdyvpVus7adMm9VUXF3XCmojNUW8O11XOJXl+mpi8c7g3C
XF/CIicnVifpfsiQabaS5GmmwIIGHji7SjXIBe7TBDMrGf2slhhcgjO+qwjV+q4+WxViOUVGvjyZ
yP6DtR7QJkLBThwsR9xK+O4rcH1tLKujg6uAASIF66xyWKck/kyuZZmdZviYXUaP2Ayzil3VlEA+
7YnlBdNnTAC+tH6OYAZ8OzGizhAjH+wUS09Cpf5WdIASmSTfmgbGCPe8EjmsaAeHOVn3RfIjVhIr
mgG8y4K0pIM/ElnDtzogFilcX6xtO/uS10ruYLM+10v8LtkaPX+J92mNlqyvCT6URa/mNKR71Zju
2o+M74mMb0FCxG2YrjxWefPTMuazJWJy99ycVDq4xNqPsF0eyXlNK7cpBrSHyOQTG34dTAQorbl+
q0LEScIxxSVqRmSVS/NR2Qj+mdS3UBuI0OIM91KW9aHOxq+hdI4sQA64gRg9EmMIgN4nj9bnkPRm
PCdiYirfBX7XZg5Tb56oQzsAburZvyTdhLtDyH1pAEuzmYb5zDa/pZ+Y4Gip1qXckjTaqhZ4CYzN
VxLEai3t6tJPkdixHRxmsgmHsk2/pMOL8Gf7YFRL+iAmBXhihEA0Egc4o3Gw2Mwo4FBcTVV4tVX+
anBR+Py/iZ1na7Zx7cP5IsufEu4EiChgm+HaCTKpFnrryEQrq73lhhMdlI4tY9T7yiS8LWP+glBS
vuDqPhMxMTnqa6Qu3A2rddMW3xvHiA5c4c5hMh9qdBE9FBvA3VavKra+oMRM7JIiZzslCglE7wsU
LW4sY/aboP/70vSvMmAbVl37dewmkFbz19xj1VcR6LgWkT6KAoc0QEfJNgdwWRFYg94vgo1enYRQ
X0RUnvysQeA78q+ZubWjOHwYe6JGoxeAbGYCqMpiaqVgAK3E/lIL2GgUTX4v2Kxv2tbl5EixPpyT
BfOQGUk7rrSPQgwk0nLqzW3Qf0yIzchB+I+ufcx8m6ITwomQVX7mC8j7TqHlwp2i2BSD9hq7+JTp
DtJVLvdyUrkupZqxMdC+oeIuy3xDeL0mWdliCYSn1GiJ8pT56Q3rdXTzywBGjFVfuzKgowpUaI0Z
fkwgVu7UDV/junxxM8x0/MQ8LbX66U42YxaXL43bJ0erexNaABzCwg0CnLmywQDucq87RIVB7T6a
n7OwwuamepoaLFpKatFjHIEddhKcxNzReRp0bKwzzSbiWmbuklTCkmHI3sB2lz3FiXm0v7qSF6cY
J0VqXgeP2gfWrNUvyLdvQU6yJ4kMtfW0QCA1P5jj3a7xjRdwa2T05o/etjFqRLi2IqQoqAIeM2vY
4SUjkuFVOmS/nLjDkXO8DdMwbTvLdpEAWrAOccPxjFoF9d6pQ0ceMVFC6BCxcHTcuUoCk22Br+RO
jZWI13+XsQtsash+FzGmqAuacNVSvlsJig8+d1QHKz6h/bu6/mvmj1dj8TAOSvxyMwr2jdBDBjIO
wR64R6g3720IFniqKCXn+YghhjMCDxYkf/OHAr87UUQ4ebTb3sUfaGIcsa8JYfoCYmyqUJyr+mtl
J4+9g79wSCi/CxCH20QeSiCxjkuX5huEDTwunC8A0xSegNlldBDVKsHIRHBh0sLHopOSU96RlFig
gTo+QwfV8EiQlRwnlJB4xu6g9TbH7CQbM0e1hljHMVFvjkJUQovBP5SmR4bL9H/UdY6RHYZeB8i3
CWzVBqEALMEQNaiYhIo7dbw8iRye50CCuIRudvIFeQvbFNugCJZ1SGItB9TScYatFvbYsmh/tSIF
zBG0L0ilROfwVbmFc+WO/GCAmmmbkPR52mHM1JLGYmpufMeNDlhn40aZh9Tp+1SiPl2ciGqQfkr7
F8cl5RrBz9pWg0mx3komUg0XR5X9vuhgwlYC+EaUGC0AUOmuBlxLhqXbLT7O2iOYnog80WR2ryG+
oLML0Jg6BP8HW7cGIyi8kHpGvaBqqx5CaU1nq8W+IvHv0KJA8AvxdUrQK80WXA9K5nvmTR9TYNSH
kbB7VbdkDkdDcRYu1RYYInTg4gD6CoVmNYiNW5I+Vum3IGC9FQExvQ9EsxgewwI52qEbIXjkH8OI
mvcIQ9ceWmx2YHGLMpypEL/YlqR461DICRR6iiPp/dXnH3nJnWMR2oqhWL5msT1Q7UTrcKrKGwAK
8puTXYCzJ6IZwwa5ZX1DpLbyEFV4CbjEo5vSkniwg3WEq4S4N8ytUyixYC1CI6e0SWrRgqGVAKmU
BnFt1M2PGTlzRKuIKvMCR0bWNpeF5inu0p3fjCc76xEyH5YfaQD7HX4fhufD2wAglgiasrubmk+d
UT/4gUfSsY0uMz4P7EPjruvr9NEPHx0VRg/1or6HCtiv3rsNnKRqm9RNXpDDSWbrifn6WhYsNmWI
tYlpRc39yTJyQHAQKpDp6o9A+DmQhwltPwWk0oL1PlgkO6MxQ5zLaGA+QRf2sWQG57XKehEdGqbc
Kqw865jM4y0CX8xVld4maAesZCDEvKi3UnUNOW4SvzkB+QCHxlB4Z1FQR9HWKspdia4nBU8PAJar
HmdXAn+F3dFzwXBdpCDN3LuYDknrIOufYWJqCySg/nUYIdtvR2fp5Xj7HQNnFLiTeKB1BLkopMCm
hwnZ5VoW0yPl3hPErWGrgjHdJi4+pPF8s0VjoOw2Su5O8IyXGKgUyWmU8hdu/cDRQbHg3aEK+Zxk
SHVW0XU0wOr2mfHhhOTfwcevy6Z4IlqkrGSi3W0GxXlJa1TdPSRxa6+7GCJ6jEC7BQXliDEsd0Yc
YjkFS6r9AaQ1P8IpgI8i1cpQTJCyRB58QhO0CHGFcyH+cA13QahhWBr0AiW5Bg05ncGdh2PXWT9l
lPcnFg97X35RCWkP5eJrttTnIXa+j71CqcGbX5JSNoc42TWjAxswTu+UW3YjikDo9lZUsDxjHZJA
XM8pqy1vCvhPAOwK9DRJk6JuhweqFY9cQOOXvBApdmvowhURMCor66/lcq0o6sYdm4cYtLRXX6Ot
INaOPTxTMN/bc40EmI9ntyyDY177P4h3OmIBLqp9K+6e1E7QBdmTWKvIzqqwXz7/iFL7OssO+zaA
iSt/66Eesyo6ODwATyvgZLCpyvIQBMjdgt4Ge15sDD/GOCypd21d9WfulRy7IVhNxwRAlUQS5Vm1
CyYHwkfeiEOEija3NsLfjMxAIwQ1DZ9ZH9SbT07y/2tBoX+p0/L/K3k7RNnrX2u57PtfslK//qYl
pH/jD3XbsP9hIWEF0doJXBPhHoRW/pO7zUs+ci6kISzXCk1f6Jf+p5pQ+A/hgGwQpvBdy/8rd9sN
/4GoS4jOkGUhNMXL/zdqQvbfidueK1x0YywLHLftOKjEaB2uv0iFDVLUYRnm7LMEghmXHWG/g9yl
evOyuAitQ1uISNGOkHRfNO8ojF5s7+eAeEULD8hJL5nMuP6+AIeUqIz7EVbiJupr752QfwStmBbx
r/rlj5rMf6v68qVOq079j//+d8WQ/62pvjay/EtTiem6hKU9rfwBAUosIu8UEOBpYg/VnyyqX38Z
xv/i69BJ+xup/T+/kOgn9EPXQyhF991fvhDGR9nM1LMxRaDohsenK4ia+XtRQsO2TzhxldzaDyk1
dcQOZXOZOgvd31MIA7n41mFA0r6jnbyCZbUoxLDlCc43dWluE+3qNqbfRux1Q7gSKYBePqSyb5r8
Td/jer+dpttskPVKvon0VI7vOe+wPDQV3/340hrZJkq1uQ059+Q0WuyZAzUt3tM3NzAJ0NHb4luK
jUvArkZDi+l9Ki8ZiV5YKLB+YJd0O5lyyX8fAJMx7nZ/CzzY+wDE/ZcRFt/8+dlLkq/aCkR8xKkd
vdO6fHqPoxcaIkvgaAI2Wr03jDN9UDi3sj85+UnTWBwFSAQr2waS0pSBLaNE4nISIzhLM6h9r4r6
5gc3O70EhbEtp2yTp+9GfOr5GcIZWNSYT9Fvr7vVSC8uJ14sUAoIRkp9zS3pKcD4j9FMYTx9D0y5
4ofCN/Ch2iLpTriwZl66UBA43WMyfATbFYPhoDgE1HodxeSkTjLANA0YBVLihgIhvGtHC8shUtfB
T6vL0ORs1yUOvAVJouqxiB6z+X1sTnpt6H4cvEfiab5RkCUN5U0W3/RvuNENXW6DnnFM8kmdbZ1c
LTA6P05uyvHi32brJTLg8CKzuqkRHVcBtB//sUJNyCoPPK/uMYd2wBPFJ4FKCZY0DhjcqQTECJFG
8H9r3gJu6U3wKLt3L7noFajbb/o/McSjdLs2wheTZvKFrXXrJgOZd+Ck2YWvR82OD6a7nHfpvujl
3/CW+sLYy/5df3Xio+/u3lJmvG4X7xpjPrJlzCLoSydazzMwM5k4XXNCXZVNIiUKwFJi5KrMj/Po
sRovIKIbdgs+PFNfuKvRL6wFRo2f2CP/eKzIX7i+vf4/LGEtIvS/ZKn+rGDEKWzLtAQYdIt9+a8r
2IGoXQhFqgHdFuDo9hoETgg16W4gXOt2NKFifbHbZaeuI6QkuB7IkiHF3zJ/bRkdHBy7GIkMKSSv
OkXBPS/uLtIT/76hepf953ZCdvLd0II+j5rk39uZAG0buoGtbaAiXqs7/03dVW9t2vBuuLsUaf79
N/r/LAP6ufOH0Edcl7PJDoN/2k5h76fjyGwi8nuwyD6AWVmZc7nuRshsFI+zEpd3+kRXfJuKUwDr
PEC/WEl23hVYx6qcP3tCkfCI8CuaNfEA7krf3YXaywxzkfmqf4t/peqxiA8CB9PPd2M2H8bVOhyu
BhraJK4hO5d4wXB1nZ2N/mzq7BDRvBXl0FUNHagMvVVG6QlV15TK9oDfkCpeAb6RfDrVBLeiuY8R
H0+ieDMJRIpmb0PA23V3S5Vrfo03FNEdaRHdLGqZqA2Z6yDgAX1yz5G5LgGgJKELHtXjItFB9y3J
efzQj6T7I3auHZRZp/LATbzyPQjty+KHBw1xCEjJ0WjPO3lMDaBAK/CFZL15BvM+oGbPVFvq5BiB
w7RMzqzpygjr3pXL53jTlRmPFdBBZl8AwzyNJFsZeF5IuICZ/V3/QDeL/ocxhe/hyQNoMd+lwYPb
G8u8pvLO2DE4usOC5l4j5K/bY3bmTjebUGQHB/dIVgoBhI/A2vZAIzUyDEA2GxUZs1yQ+tB80W7V
zFc+bVg+h7pyr4yir/a6N3AXaOKNXgR57q10p9A8OrXlWXhX6J8z7oI9LJA/K64OvJXHBC4KuRUN
n05tLc7pBYRnoU5+PlUyeohZoRBBj3IUwLVf82y634HJriXkD4SFiaB122nM5wQ1+Uggp7kEdM4b
yw6CgsGKoUH65/rfU4sOb4G16HxvSB+CYPKMH+hNkax+j5oHCUj/YzTbLeOsR03idEXftwkqUkQ8
CAzr/tNPwnjr79FTcMQcfqP/ot+9MFmSkOdinuopoErgQFmvzy5GWLIR8jc6kVFLwf/XdDTmZBbQ
e/2CJfd2fdd9o8MXwMmMFfO8AovJczJLGITJv/tQ9Rb/ysLSk6Mkb9jRpNzCco8SIAm4laMP84N8
irI7R9/QgurYOzV9glkjhhSr+DwxR/QHf25xDOo3V911gwelB0d7U+KZJq4iYPYV98UFJWK56L57
8GvZAburbiGN7ejhIa+4m99t2spPdLPj8FrZuHcyshVXcz0cXJJNHpPUrN689EwrWMP6UyZq3jXM
fCPGWiSBIehw+2Jaqb2HhoveePW7kA9A0oTeJ6evezVouO+wovTMkbATaGwhHb0dSUDKPLUx8gsM
x6yvz5ymThvvRlJQLAsjuMfUDCWbin6qiqI0wPUNa91kp2BcDDeiPIowwzWP5lWNN2V/1Q3Qn9mY
BfczgEXpPbKJ0xh5j4qKDCIw2ow21zOHeryKC4AdPD+Lb/DwHEvvdA4rQz9EoRcKtu4cNznGGXoV
6Gfpmar65RJ/VD2U/I7FbR789ugTe+t9z2bu0eWoPTF5rrWL2lnF5sx+FcU/iw7lbaAAdKZuLc3X
L4C6DuzfplF8vqDPNaaRY7p621nKV1oF/4pra7WW8qSPO71DMbmUca0xpNcDwDzSXWnY9xD3DM6g
nrd4UFz12umX68SmEQxyq5upT6lKaHdF5G3o3ShssPEmqUrf66FhJ7LZguPmVT+qHi9WRci5oL9B
n7Tl5xTSYy4RSNEbKu1SZCEFGD5zhxzZRnd8fhoR99fjiOfI2uIM8do9s4CHa1yXSrLaa6a68QJA
fhtH+GjSKP2L/bgvWCP627PU2XAfWiXuF7jho01ShH2YB9F9rQ8wlyLv4lFHxM9SP+TCgdiiXEPX
FgFoZnpbnxd6junzwyYy5CW9Ky7+ixttKoNZKpadH5drYznH6nvb0gW1iaOD/bnr6S5iCHRrtIGQ
3gRDtnXd8yn4G6muenYE9DMaN+sW85vP9YOtAz2z18cnX/g5HHSUPhA4JaT7Zx/WR9efQ6MnXNWH
sofKhT5nPvdXXefkqJwmzljWrj6NEsyCgFxyXrOZ8atGYcPmotMtfXRGTYlU/hWOkMnmNysgoixs
el9/NC/E050/mZeCBaEXhf554/GavM+s8tihiTEMZr8AsZTBS8/XN6aPxxeReuQZOb30N+swIWV3
0tNcH9H6QfS+loPHI4m00mc4X6ZHhwGz6W69cfz7iOi/uu4FPnGiHZieqfWz/x6EkQpfxtCNAWJF
+JfgLKaPBB2I8Iwmp6PCKpP1rLtTh2l6TnHY6r/SfzwxcuoED6+Le9LHl17Pn2t7LvThzPr6c5zC
MyPFxdGlt+1hueuFq/eONv4Reo+lAYB4ugZjA0uLrytPehbq7b6lfKjPWwTdcQvm69kzJPviWN09
AtnpqntF/7BleTGL4o6pSifJpfiTB/qX93Dn7zKCn1F14PsICML0Np0/YrB/uRfbCdRPMxbjqsSO
SD8/BxxzRx+6XUaVW771yDL4d3hlbL6cg/oU1fuQz5Gt57/+u0m097k30cHstmEK1j8LVvoI0QtS
b3o6xKBfxWJvmDT/frStT0m6f4q5eQoEFoRP0Shw/2m47WFy+sEHdaYnFqNNU1PrrQoAIH/GbYx6
QsGBHiXg0E8JPX/lifvM/qvDFkI7ferzNiKV5sMQV1S7PmcGkaE+74QkCGH/1gENdwe+xp5x57Dv
eoV4yvncXJb4tVIJZUi1J8bQbx/9ux5ndIo+J5+egHrH1PEfX2RP7kbMhOGsNCIIfdLqV/QJyfzS
W+pIK3ScwdboMlf0j/Q587kHs3ki5C5gEpg/9SdUnIL/wd6ZLUeuXFn2V9rqHWWOwQGHWVebNWMe
OQSZSfIFlnmZiXme8fW1PK5aqqtW1xe0TIKICDIZRCB8OGfvtUvP2OiVgV4E9q3YFgHjm/ui16L3
v5pv04tJVjPcdXzF8oYNQoO8nb+C6UbPjXoOvV+pPz+ceplieZSEURgy1ukFju1eiUvSg7ueMPWN
qyfJLieEm3dazyN6AtDzBiWphy79akwYWvKTgUhvG5gkYq65Xq93/H36M0gAwf1/vrdJEEG47JMH
P9iwqdD/MuOLXpgE4qxHeEYaPWx7zv31mHoTgNLWe9KfE/tFz4F6/K2Yfni5LHbKxEH5c9ajOD/e
JgaRGy/MSvpvlFx9HjTim56J9Xs5qnSv/yo9c/LrGTj126/HSn7kv79t/0VJSgkL3rMrLccGCf3X
MSodM3sI4B3pIYexiP/qGU7PGPxWvfL973+d9S820ErYLmxnSAJAo62//j6njkI1xH/+Pn2fhdRf
uOO51fRbwLZGryE7zOl0JNd1e7SRBTSM3Vx6VT6ykGJJo7d6XGXeyZnp/zfX7r9/kf/qmngCvCoF
TMGo9E+vMQoglaVoZvTnVK/TgerqxY9eQfD2c13uv+7/l8Ff5+rXf/zbH2VfdM388iuMy+IvQHJB
1eL/XQe/lX0X/Y///buBrv9//djfOKbq34XADe8pKtrCI2Tk/9TCTUDmUhKcwOyLv8bkLf5bJdwA
VUpNhKII973l8P/coq3+Xf/xb4bj/ruO4JDU0IVnW/of/F//8y/zWPtP5/+1vkzB/a/VcMXk79jS
YVJDtA4x3f2nOQFyjFRyoEEYA5Qj8nXcFVkQ3Lo8DsFUNLeS3ccjEjI2+j5N4OnRUVHxOo1NeVoI
d4XmaM2fPY+7Yz2RkWoBhsZm/rSIqTmGqft5P4MEAKgnG3BvkG6yr6v0V4/vdje2uXVsc8io5kDF
L0RpusqcsTuwYRG3Trl47jONsLs/XQPtCBwyqEPT+xjoiK7yPFiuU+CPWJT4NtEU9hsLuq1h9Oqk
7Oo1dkR0y7AMoU4qy51JfNitEKbxWOPHCpvgvaMeM1zTcm7Y0kXBQakyfE1D5NfmGCHZnpVxo5+X
bixHO1xb/Lk03OsfasIu3+BKqhmIkVS8CLyFj70vYzwzLKHdbC6eUPwVTyrLE4ZR2GXFMh+b4Xtu
p9PJbZAsD5M3nmKDhCa8QA9dL9NzGY7puZBzvfVHB8mBYVcpus2sPEmAIy0KutcmgjjTGdGVuDf5
msQNXdoQh2gD7epVddNveJn5hf5L/lYsUB8MzKuqKYo3gkbP9G3ltWne27ppH+0I8Z6YscF0XKPt
4DOLmb10t3E7ji/ezJJMlt6OFp0DNX3w9yzSCb6fK6hvmYn9Ml/cd7dO6EfWpdwPsfXDn+b65OkD
kFWAnEp4oNKiUG5cE2OjcC454q/b/aAs89HCjXFtvNA+OqhPcahkT8bYUO/ou/hxbJOvavmKZAa+
Z2ziI2LsCtcCSasoX+J90A0RibCB+uizGxihfJN5IZjRMJXolHQbETeyjlCyvUsPyc9IovTRizsf
0JYRY9Yupm9VKd7UVL60w6Yf5wGZoxvd0t6U7EIuWFJghVQ5sDy3Td5bOvFZBWEgD636W2zO/hYK
De1XfQq8I+ePxM/OL76QLdYVDxaXDxoth9bLPcRtTmLsK3OMn4tmabkK7o5XPH+H3pmfLDYPK8vu
f4xZbO2isoZSrg9zBa98zqPiJBpygMIFDageG5DU4TQdTAPTMyrGYNWPYIH+y3mrz204G0c59rel
m5qn+2Gqoa54Y3oFItY8ZcOGQEb30hiu2nfm+DIH1ngSfz9EshtPFajK0/2r+xP/eKyvkv5oqF/9
QMhoNuJjCZbglOpDVRNVN3sKdkbQIkjJ2HdlCRjKpCAb3Yly56kxUCyMgZFeWJH86G0zIHnW8pG4
ls9lXBtPuT7IbMqfGjQT+mRwgAglrWk8zfZ0aHPAu5Yg2FImKV7m1n4zIwef9uLCsdcP3Q+1oPFx
/4q7MCP0vPlYVEIfRc0+wqaUYnAfEm7052cQWAJkW2FEnzFWfcYtesuASyAatU5OxanPr4mX/O0r
mYW6cUUeUt0WEhatfhrlQ37tXf7toirpfujTrEOijQY6Y5dlVygy9FLSn5JikxgGIBd7GOyLU99K
iu+UnWndYxLlXUO0m/VIGsVs5iVuRZbZf392+vuzc2moY5mXXy75Cte0MPyLhU4/9p8zQ70TilVs
ojkqr3kVYM6pMosvPWNYUfIrNsJrOJ0WQBrKO3VJeYbBH11r14PkmxaM6x6lHBmpn6gwTsMSmR/o
t2tq12P4ytUCGiN9cJ8Cg3EfFxgczM/RdhklxKKybWQKRCQZ4fRuObT7rkvnDYBbouNNJGeoM1T+
BKMY+n6CpD6OUMrjT0VjZweYfIMGNgEoBMBG42LuqhCKmo/Yx2uH17iRwyuNzENoVOnT/aHKQuof
2k50BCAY7/2c678sfnzp+yK5gKCHtuG37K/06T+eAK1p4vgbrsHkRqdkSuKTmeOLoIT09y+RUFET
CiHCOFnVPiYRQpBeed9VkPlrukD2lTiFq1uCZ0hB477ZaJGbOfUrXH6md3LFRDEyktR6y/ajGHwK
RkvwUwg0WKYN33NQdXxGsOmukVl0P1S1KmH+KIy+uoM4nyNcB2BOOR3pr+0biwpXHYkFeIlD0yQb
gmM3dPgnh7sss86wj92/NA37xWPHsa/Cwrq4IBcu0RTGx9K0jlHZ5fP6/pgbT9YFp/qAu3rEn6C/
735IixkDks+klIwG/ZMqQoNkoMUn9tWqLqmMynPLlsJh2n7Ev7VleO9eBpF1LzEk923nAjgEVmgy
UxnR73EsstP92dYXCNbMYFwHettrZu6rSNhbTzolNpGSjRsPmangFo3TXVaXiNf1zCX1zOXUXrG1
bdy498dUT5hF2PTeVnotuLp+EbfRl/PO9dP8ACYkf0Y9Bhq1XS4IHAXi6jp7dvKqxsPdlRh3Ob0f
6MtijLLqeXc/hTx1jDp4yUPe4NbI5HtuFgOcharf3U+XsEC1Yqa3kA5jaITZFUncl0WP6T10mCQA
5pHDEQ3Ze5LqfFcr6h7jHvaQGDCf6MfNvCZ/FdX3+v5T1APGVV043aluKSnDvTOuuGoJgKnqb3Ng
J9xlbN9Cb4jfyXSKtmPWTzu/8+P3zhw+FstDVFhk081Mjb1AdXwMq1ytXWXX60qAXe9SMzu6RlTu
StUpqi9APizXG5CuHsnS64+hWiZqey2eA0sc0rli7DHHZV6VoWXs7suquYtxKvPsZJfRTda4isJQ
ynUsyWLPnNI+5VrNKxTEpskesFpkbnZCChpvecn9YQ6n4JWi8FPgJOKHK4BleIC8r83kqGuczlAG
9BNp1b/64SgeooK0Jptl0KZlg7Zr3NZ/hY7+RODKpyyE/QaHx9iYckL5NLjWW54OVDyLpt3e14X/
OLX0MvH+zfdn64WiFuME7nfMBrNryScE78G+9vxkj+MppBbGn5D17fBFfGKQN9kevpHaWZ5TrUM5
0iLv7BC5LQtZLyajdM566yEFkPRoBCjsrSI5p4SirWNYl+8IuZ96s0t/T1RtIzfOfrbYx1exCtOX
JhrrXVaagLTbfZMD5hhdSVAJe70jNk12m705HcIl705uV4r91GBKtcbK2cGaWC4L/NQtghF5JUMh
24Ib+B54hl4AWfFjEERaArvIH9WYvCwTsDwTHtWhBca4TvqxfY5ln20nkaAlHUOyeFNoF3Eop5Ns
YXCUrHgTocqjHcnhNFRy3kqVxy+s4PG0I6mv2/bY5Z39TVjYbvs6f8cOsbJb237g4zC/C1LE1iKb
xMEOm/k9x8MVSuW8lZhm4ryrQCx18gOHuCTX4AcqNnzW7aEpavu5E+gYzWa2/7CWfOOBj/+syxBV
CSDns5ej+o9nsqIZtajGWxpS4i7jqQ8Kh9pv3V1YLCIUs6sNsTLh9yKf2kPeLz8rIBqIPPryrZrJ
WPdIT/yFujUdrPoT1smnaX8tiRhu/EPDDfh4p11N8/5+Cm/BOsGuRI6qvyUGr069XCur3WUb+Qe3
5xekgOfWtsy8S6oaeVZZ9jvFofJgFu3wzB0xbJBye4+pw02Ks6O6+nnV7nov83C+ZsOeIv1wQkQu
t3Ewlauq8R4RbfbX+2HRX4lUq0PRhFKHmz9tMVS/BlGvRtvEsgaFFjdG3HwxDP6C0mV8D7uB1J4+
aV8kvtYNO6n54g2AOtXA2FNgNKIlGxoHPv74TPpo2VF88a7WnCzIa5cc31YRIEi1/Tc/zHFOe0P4
admMiMLvv2yFslMOlLVoSUsSG0ipn7cuTO8vopW+Zy5K7tZmdGC2jtapP4trKsPkZI8ltKMMNQup
Ht+oOk9fbRBdhiQu39MGokgOUeo84DK/RJA914ox7KMYyYt36umrtpKfcupbTDDBtI0WAiAsikaM
EvWwzpYGR5UzlJ/jyIgCDsO/lA3RwW0sv8qJNBpsxpJNZ1meg8Edb2ZjP6eGX35C+hNr0WCnZ4QW
by0a3fvjdaqWTeSPX2PEYJd0QfCGQ/9YJjZxU35VrQcVk/MTmvVLZoZffz7eWkTxUJy8OokTPWJH
9R6SOct+WML4NY9e9DJ6xR7nIHs/OlFOgy6qAz3K2l83GDFHfwMQI3Zd2QBY1M9SsffXjsFQdH+2
zRtWza5hARfjmyMhXwOzhRKpz9yObAHhRc+ZSfuLYsiehZV9aqou5zbNvWMmmX0iVxqHJYnUkbsi
O9SU405e5LTEctfWuYfnu6staV5K2WOG8plE2m/tMvS0nov4NPYTiyV8lDXVX3K8miEpXyhkiENU
hxAW2qA79xG06Nny2I8EvdhOs1m8NXP4x4hj78sO0oO0pvqj9G2EFEWRX4LJ79DOevkmHUTxbpjJ
ZfbhxzT0bM/kCAwInFr2CGFnncIQz4BnJxkf6kf4Z8Gnk4IWD+awQGud+y8THKD782RSsdp35/gF
yDuL1tlaOT4koygR/SkqEutklKa3Fd5gPgM6n1epK4N3yW46wCodPiBpi0pGeorD3910Wd4jW6Dw
GWTzHFllRMOq7k/guaxTyRsKZSX83hiyuU4jsV1umI0XQBA2JnXi2x0jbPfeUHsn4EPRwZjs+OQ3
rX0IPKc+xiUDcOQQrGI4RQG1MAUMNVTh2Znxb7VNMlCyXdpVCa3nZjeRs8OG6vx5en+snelQI9x6
SnKZ3VDcjltWXEzTP8hpCG4kLCzX3h+fQCcUr7YGNplzsi3YDz31NWUee/HRT+GYdIEiF01Q78bQ
NU+TMZC2Mmbp3lgGee0RjG8aYc03ij7Zyq3C9MOUw0fKlfiVj1DgvJKYdUiHa7MJ3C/wdz9Dsk/e
sXKxxG3z/Ob4ls5YZWRMnRFXRjkYO6hTOVa3Uh5jNdd7MQ/xdRkS6t1t7pIwjWlAVv41Bmezscij
ack8dpLxoZz6bANBKlohNLZ3C7iKh6JTPsN+9DObbOMxWaLx1fS7zf1h2J/yGEz2NpyYtQmcGD4r
X3zI1mlejMRW53lk4d5Blv5sX6q4zI9O6+9MCxbRLoqtYc8+79mflI8+zu1fXdNBPQ2ONFu3XNbz
/RA62dPoNinuizbamw3uBzGkA6g52T/ivRsecX9GO+q9tDX1Y/94gvE026o5BIX71yfqBht83cGO
EaiwWbaHT/Yo8pdiJuNr5oVt76f3w1zNj27GkFqWYfFi+VTNImntWsg0L/eHUpMV1VideMeZH9p6
esnA1b4kbGEfCj8wjvfHCqPrr7lhH+5nfRzTZYegvRmMpdrcf+B+KJP8ZIxOer2fGRYYIrxGJ+Gp
4IxKwWj88xIvwZ+Hok7IAalQkm8QnOawKuQ+zTJNoxAexlwo7K7dHTCK/TJ719yAJ1FHY0TMPnVY
D3iV3RFnu79uZwiMZupPxzQyjAfGUjhmvsA7bxh8kIPXVCDm5wMOcQa3CcqvfjjeDxYVxOzPc6vr
IEqUWY7HZimOIM4KPJBgOhauDAQtrz4OdHCiwVJ7HTV5GCBAdRb5BbJMs61cRhTBbprvmtbRQJtp
s1ghw7FvnkpeJakcPWrXIGM7NSKbb92vALLJfkQ3ChnMW/tuSR6dk7KYELJfzXKm8Ba/Mjsh1Uwq
AFGSItOMeXA0wMkLsIECApKN7cwGoSSJ9kEqNmDYwte+Yn2/rido/HixbSCIGM9Tym1Cwbtagm8N
FY8LDSCYmkHp/VDclbSm4I2p9pFUDIHQEkDgvMXUenGG/rmDFHlIGvIyprk41cDBT518lmWBZTod
doGfL1BTIZ0ppexzqxn0jrhOFkVgk8ygBmR9bnjmwUmo3BAbxwK1cAl9AuUHi4YIxou9LOAxPcs4
TvEN22h0TKJiZbGhOGVt9dMPO8JYDJiFU+/tp3YCUpC5j/XkJycnGVh82UgdpCezHfupK27TYbO4
pD0GU/8sp+r5frfwWbIwHBbJdwJJom22RJR/VIxO1xtKGIwqkkev5c9UlGEfhCzQJrfN8c+D8Jtj
MXRr3Xddi3JyUd2QgG3P6WFKU3BRdNBlqOsmOCWwuLoYe7c4WXCJZoB64di1x6mGnJWLqV6nvRtu
a99+J1Rpxpbm/aRO365GFexUVj1mqYuR0vzRWna2NeGzP1jGbxGE4Sk0gh3VigxoMjXAeRmhkVfl
3o576zz3F1Dz8WZ2xrcxodoTNd7BsEK8dd0ybJxMPVOGDPdRPp1RSwDorMBVmG2Do7lcHoK02Rrc
xmqmBnU/xOYitzL3/6C0A4p0S/Vv3qCyrDcV9SxK4BFwLVIZKTrBRgZw6SZXGQPOKiYArh05iWXT
PdYKnxYOUvvWtCDr7AImegnYksou26ZMiX0n+nYtnfi9kdT/TJaIMIaH1ZLAzUg7WmuTP+Yn3wIp
lsygLcGnPpvl0IAOmIfHCnto45hbP6Om5Fe0rn2wILppS0oZZWMAXNamdJlDjf5IdhkCcHas7kCv
LqZ2TDxF/FO4qbkvttxloonDvWVOCMEjXHZAqrPVMqdrWRPIZGBvX8yw3gbW3D2KKT5nZfvbl+0t
TYHuqtr6cBT4aBxWKfcqiZUCKzG5FNQaXSrABlFXiUggETLjFWU9bcsSG0HFpLbqXBtARUjPoxvM
NSrWi4esZlRjSq2pv9l5nxy9om0ugJaixAZxRToE6IxwX8O4OZC/6p8K+6lo6+Co4vdA2RkrPblm
Mh72jLAVMzeHnGp+mhBL0MUp2wyie3Ba8o4viOpnKB2OyjfTAGwsL8JzJcbxaKtoPIcw+VRcw170
ADrAi8VuuLjbpjKoyE/f64g/eGKPudYYrLql+iBdMt2kv2xpoFiPptn9LlRxMLV7HVhytLcT7Lpw
B8XOTVgeFjm2V8a+797kP/SqejHviRwoeE4wXj9s3JAPvaOsW65AQ5bevFtI6/qOzjEU7jpKphMg
gvRJxQWxMcnyqrPLwNH98FOs9QHOpTe3VduuleaudEG8bolXUN9i1lHIcOrfvgdJrMix6cvEbTZ2
13DT29+UDQA1bmO4SybbCTO2j3PeEn+h1K/RjsGfNig3BkFxp+/eirqsL1nyUpMMunZg+m2JwAs3
SiTtagoOVBBz6njVZem9J7O2tuAO4X6N/T4V3ByYqt6dQXj70nYPzdjRxAeNgDoArfRQOD8IC0mR
dAFsHLslIfU1YAtHKFxWorcaK5ZLU+0d2G81jyhhNlUBIK23WUslFhla7AzWYdeeereTq1LMGn5g
P2elnNc4/NQ6rtX3sZ6Romjpcy+So6SSAKyJdCW7u1T+8tY041ejRTmjs9z81j6mQ7dcSwtpZz4N
Hwnsg+2QPKWa/N0XBJ5Y4fBaO+MOI92eeTEAostGiBb2enaxy1UgYTUk9qUbAkzJxc5nV08oitUf
yqkhdMGfE5p8rjoTSHrppfwDBJuOFqsI/85fpDKrTU2ez3Zps1APXauuGd0P8NUbB5jVt9jP3WNc
qTcxLGCx/aZ+b+Psl2tRxuFmv8wFAKyO3LmtBwGCQlDB+HKSLuZ9ZrSHSP+rJeF5FIxdKqPlxq/G
7IM5+oGNWLUm1tUEK5mth+lWtzSk6Hj+HFNVPkRVYj5XTAgiA86TWeGys5M2O8RE0jz0PcmLnkvc
UEKzBxDqjYTXH0uFE87oFxKFIMYWcVo8UcHZmB3NrxIR1wPw/IrsCxzzkzNq6m3pbctKQHmwQYCa
C1TfjKRYhIPfDD/57PnP1hTTjh17sA2pKwR8TFiOw5I06/44hgqIdZlshpZwiInCfArK6dkM5UXY
mbcWY2OuS7O4WT3S3VHIo+iVc0zi6aKcpt9T97JOcfR9tHtKwBa1Z/AG+MFtpCv47lEvRrgzAoWY
sq7RilbEJEh6QFBSR0oWdfZhU+rcVToeSFMn4bR29UeKG2yTOjAFjc4FehM3HwQTPnoVK8W6Dt+G
uliOOC1ZWwS/XRCKK8Aa73YagVzn3ZMDbiUUx+weuDgMD3srcnU9OT5GeCmJPDrYxnzg7j+atQSe
739T1J9WJfxDyBEYD2syR3bOiK0oC4irmfJ+PV79PmoOuFQxVafWocGemZikloQOZlEH7mxVee9s
W9s9zKxJUq9ikFnPPTFTQ7Ns/VDtadL9ytnBx7lgTZZpjt0yribypdYwx3bgQ9WO5JRqRu3bdGQp
2j58xXgMedfIqg6rcFml5Nt7kzdvlsA8BKx0wLMDmOjp9CaGw2fQtW/xMP+k0AExKiBwkyS2A4HT
O4qArKXwE2FDx9YTRNU2A4G8nwaC3ebB2thk0T0U0jk4LEmwAtPLj8d208kwhPYoHqn8JlD6knO9
9NbJw4oqmqaD+Ye0iD28T1pK+Uq6ZPhAESbZjOPP1LZo29gAWjris2wUdGvAO6j8JB5cj4YQ4jl/
COXBGR9B48uDyScUqiTe47Z8q+l9X4NYEZIkGrWqveZk5ANphVEEjs8LnHPle/U275yn0sYRT9Fr
1ZvzxMbPPQJv/I3vvHoGAHKGBP29iPvySlZIsksi57KQcUVzF1qeV4r3KjaIA3SJtHK94DG2uX0w
4Z87ru8lncLXvufyZGCBQnFMhrmgl0iCUSEcxqHWUqeypdPhtDCBwzeCiYwHa5Ee2AX4RNDqmVNd
lN8I0lP81METLvMdhWv/oA2FZsDopD6MvHROvUD1yV2PC7L4mBCKHDiheohDrZRqV8QgPEbP/BjL
maWU3v2KJGAZ4NJNsPtD6Mv8luVpcepb4HyqdL3HBMwzCmL3paNogEkDVW2lpglwCUgkAlqgvrBd
9VLrGGc1WCx9aIs/eoNPuUay0WFTfHOcXwDPvdXJQqgsW+LCkqAma/g/ifXedVOFht7vtrFRvZem
Wo5AAds9qK/4Ss/cIxo1fLcaRvWoM9WDkQNjWHoUcLh2raPpeIe6L+cTMfMbUGzRtRqAKiN8YrUE
LDuvqpNRmx/mAF0/SWgq9yU9Kqcr+00HoQjXFYvn+jrAD69qyOatB4sWtsVCXSqnuF8+tDNzPkjM
vcvQg9FdnOL51aKpZWTk9ORJS6PsZpqOWGchWYeL5RZP3CDVbKNkqQsiMHgIW497MgIC+1ovJS+p
sA997YdwPJ2FPZL6YzJ+Wv7Yb4pqeInjUF06Oe7FUnzFMjSPzqD6Z/Jyej7n4nPJzTMal/g0+NZn
7w81q9+WbfzQkxQ5J+CwIj7nfWY/j1NiXgNnZv6d/FNgAwivc3zhsFQJDJ//qCaX7flUO8cRpx6L
wOm58QE0xjSLDhDekHZ2zvRc5uSz+i1KsTTCr8ZOALh/MW2rxwaXOW0m9UzhV+FXa3VKdxpvlJnT
eW634KbiXVbB9Mp9UHKuVP0mjsv6ZNvLN+MnS46EzyBtqlatyHe1tRWb+ZjroO3ZfotR28Cx7Wnr
tq9N3MSNUM/G1a3t3bwmsJSCmnFc+d3FVPmW7C6ygrQx3IWboY3iSlvGS20ej+F+azO5q23l3qbX
JvN6KI2VZSwvMdXOp/uhrOmT59qe7mqjOhW2z15b1zttYs9wsyO4UAfT7elhY3TvcLx7snsMR5ec
xGJHQ8Z/iLQ5vsQlXywv8900H5gk2GgbvTbUuzjrrXB8nu5Wezz3Od77XpvwVZ68uIqcsmDEoD9o
q76HZ3/S5n2Ji5/W62etbf1RxK4uqfaeOz4htPIBwTKNUSRx2Hqz7Iiwo8TPwuqfC9bbZ1ouP6Ok
Hg6xS2BMWp49+AJeHaVwISEOiAIGEzAP6BzFmiLbjH+Rt9oKCoSeFGL7WiUH953AMdrSmXcNJQs7
DTkwmMBChWAD+oEvwSAIDUSge4mICETCOFaspYfkSpXHhccxbgZ4CpMGK5TBS6xBCx3EhU6jFyYN
Yag1jqGFyyA0oAFAjI2KtgUDg+cVOOPwrauTg8iaeNM0Qb/h5jiPmQLVNsx7lKfjMTUjnGhAQNft
SFowdHd7otgGO4JAHh+/HjgJvIXZJi3QL0mMBWlic4enwC40hoKuDISnllt1aPnEgqooYFaMd3iF
xliEHV6dEbIFWJmVoVEXhYZeiBYQtNWtCHn2Vy64dkwoIDIaNX9z59I8cI+adOCWYA/KH3itjswF
sZFo2IYdcNdXGsCBEJDgWJAcPmwOW0M6ZmgdZJRCOdUAD/uO8oi3HWQPUGr1ZoH14VvLVYiG1jrl
cSZymg0KMkgAIaSCFELFMTh6/qnXCJEClsgigIqAPX/2NGYErAmjKOCRUiNIyL/dpcNHqdEksYBn
6qjxB3Asc2P1wzmsom0Cz8TQYJNMW1dFhXxVQ08COZ5KwPWwRqNXCy5KrAEpuUalBBqa4mh8SqdB
Kg5ElUKjVUpdC6E70z8I2z/OGsAyaRSL0FAWqfEs6BOyNYKNb6GngCiGFPQSaC5CY10yDXgJQQiw
iOKg0Ohtypi2kuVAj5XVU2FSf2djydYtKI+I0tAgwpExxvRLaLCMrKGjTN2pHFBhBbN7pIm8S81v
ZY80QrlEbPipgOgZ7GLEtOSh5BtnQUAeQgd9mDTcBn1fuU/h3RRwb1INwJkjUDg2TJxcezSCgeZy
HawZ/qZLkR7p/sYHg44AK1sfWbSG7EgJ3pfmooK+0zfVLVDiUmksj6By4LveR2OEuzCZgW0lM1F5
39VCeA0BgM2+JjlM/A4MZ0f6y/yw5DY3RhNfy26AGxyUT7bXPpXQ/woq8U6jdkOIUrEexTfD60hP
o2/7AFJhgXUmd4B0WY/Ial4RYPNgLH20oQaH1F5c4iQsv3eD/5ghNF1ROPkgPmbnx9230WSF2kmc
pA0Q4/lGnyOuS4iFs3wvCbjC6d4X+4W40MBgP1R4lA02MzWCNfoYrq/091ka8CHN0s+oBFZP8OKw
deWvTA24BmZqgI0Su4kdM/tAcFYD0K7cdNeZMdwo/rIaVQ1JOiI4AQ31HlCagSWU7bqgDXyuInM/
esGzQNqEs56heZyBrRL5Ehg+JgAdZsn9Fj5p7WAdv01SMXFJUZ9ct/yEJT/5EKbZftWrCl3Tqrcx
egZF2GxZS+0SKgdDaXtHmVovlpFfst4We2RXn2m0y/tT7o/1enbeRkXa04ihWpaUsSvskI6NEWSs
l/Kp92ZtURmfVG1SsE0hjEdGhlRlpiwyNO36DCwDz2JGLdgR+S+iYn6O4F92k6B6bKP7nCrH2FbN
+Amo6hPEkrotVbkqlP8Fc9NZ14iOaFbOaz9JGGkpMlLCttbeSLGotwKyZfLqIGuKSI2ZPyZeJg9U
P67l4mCEKhHsg28jbM9jUVsBst6PwgWpzK52k4QfJAP8yMTkb+nuu4TBQdEcxdG2ZoKnVQi0B2QH
i7l7/MKvtuoJGwTX4ClagFRYGeqjtUvIz4tgGvakCX2gfCRjxFmh8mCN55L8SCYpoQBdc+vGdN5O
edNu0qWooApZpJypMlgvA2nvyEfOalimB3brMM1g+OxAGcHtIysxNgj7aea3oTdOeVkPZxQnPtUL
TABpGJLQnoL9ZodYrTsqVS/IaA6+qgimzUzcXEm6Q74SPdDEfmkbrGBBp8qtiNB9CpMg6a5aL+nR
6a0fykEUkRtoDfKsf++BWCfFvBdV/kc+XjvT/tkZbbTLRP+9C638UMd9s5lYDZFrn+OFTqtjtMyv
S+56h7npY9I75HEIB/+5mOdXJLan3DTPLAqw6Tb9NxTQ+7lm2xXbr/iGfxaW5x/t2ITBbzS7KQ8P
4JUfqmT4kTAzwkpmeyIsivxSRtvQcw5DT9tj9Lr3wgQ7KZjXN8EQ4EzQvAcTWOJQBe2u9iHZNhbC
J9et/+DSO9uw7aJ1q5rXMHGd69w/E4HVby0h9zB5AU4eSZaSBfYrQ4n3srl4vOdOO+pEZsKoUB/+
EYTTniq3XBOztwc3ixFr+SOZhkuc9p90YgTWhPKlKWeUIF18tiivrKUdn8lZJE/Nyd9IXUm3ky3e
zdgqcQ0S0WuRTYMMiNU3E7+aT4h1mZL7i2jRVtSuj7Io7d6FVitbLMLIYbM2tVFVK1Lg9kh5q4ci
SynFiIB01mX+njTqNk7iY1pMwoDEyIYsjCFAf5KA7lE91zhrO6TT08QsA3tBHk1KEb5y/pOt89pt
XNnW9RMRYCqGW4kKluQc2zeEI2MxFFORT78/9tznzI2FBTQabbdsyTLDGH9kcMr02yyGe+T57C7q
u9PZS0emw1C/eUYTICVxjmXL7aNr6pO75NcNijt0Gx4tCG54hWCVlnaze60TuvraHKc+qZq7QUCP
Fr75R7K6u0oQoD229z1lZlRIXldO8Konrs4tTkXTm4CjOqQPjUBhHlZyLRTDWwiIvu0M8zV1UI3P
GaURhKJvqSVLdgPCK54eQWXThjslnhxdt1cCSn919R6DZfyTEL3VutlH4MH1kPC2kKTS4OAxXtM+
FMfarb+EcbuURLWqCiLKML6CPJxZUklgzSXfKeaxNHha9DAymuQtOpLiI5mImq1H/5Dl4XVprQ06
3SOlO/fjcLIa2UdF3n8P48IiP9OT4LR700WhpyiuPsA8EcUBSLay8ZGnFuyGnM0TSWdO/T12HdVF
y0h9j7Fs26scndfeTZyfiWsZ27qVnUo3eAxn+7lwky9nzf83Rf/YIcHikIQxadLYj6wu+XBzAh7d
MP0wSZTaWoH7Ffe7Ik0vVTK+T177BDdDf04zfoe9fBx85AUU5lF2C+ffkvAziAE3j/AxpXnDm+VK
8grtJ5TbH4ta6GcHcyKK8I8Riq9iLO5QpTvgIOZ3X4u3Khk+/X5+yGy2cdohonb02d7idACw2GbJ
cqs644xMY/noBNdAeyLPhkCHW7e3WK37aJnI1OwE/VrdVNF4Uu7hbt+a0UR4neO0u9OD907i3xvS
gludKeb0soEubxGs+sMtQfsYC/3kLpA2Db1ivZea485cnGHjdQhIPeujTIs10peavyxF8G7W1Z3T
OKtStxsPVMXo42gy59EV4+/mNiG4pnmyuviYU5a3mSjPyvI0u3Jy+bretAoqmMKM+ZdaKEiiJ0yx
x576JGaw9Ek6U4aUABpm9h7ztlwjTp+ppg82rYE9zqnie65V1zluEvgJ51pk9JyFaXli2XhXUnyL
zLoLB48exj7DgUVvulmiEsmqh8b3XtwWPMIaOqJ/OGVmdVXZrn+Dz+I4Bm88JXlA+3H2nkwS3Wky
76KG/XOfNwD6aiYHslhSlOAhrWPCTLG9jdz5QB4DYkMgkj6nkihAIbManKYCgqiSV2HDryqRfxre
RFdomNLSnP3JAQ4GK+S60hdvdcOEFU4XR9IHBSSWYcZWHboV7sYrgGaXf/OyCSeIHbJv6l8knYgv
UlneJQ5lXMrfV4bbHvRkPqYBSgWk1eS8uc1NQXkq8XGgEXWZQhYoACSL0Oo8wY6Zp/ljPZk0myIk
ZqWF+iUpvtkoW4dbotwtMhxlTOqm854LPGyyi5/wOzBohMW1Wfgf3ayIauxGfpSSRDjQ0Ss1ODfS
9u4oe7Go2XHO67W1ci1cmASbb7D4DBEi/JjYBD5nNJSXI3PUPCcvYyQNvvECvQV0wn84ntoc70rh
jvd28+4nHhffokEpHsy/aKK26XrkhqnvQHI+FiPETBzqRxNytKJPMxSGuXNi3HrEOA5bQ0KE62Eg
iwchlb2WL/TVY86yS6PhH/w8RxYr8qVsTb8xXsrEPXpuTdSfxLs+cK6YHQJjkBeDoOe1lEBxbXPx
cXRW9jwgmICDTfcQD89l59r7rrvvkmQ8+D6VrrOiZswAoKfjrnIKOvLQvHDcHeyOay0s116nhMsa
nYcubwmdY9I++QJ1kjFO77Pp5EcOmTOqrhbvvwYypxmMJEX1YM59c5TSpEBu6M69fZDCNr+YFwFm
imEjkCZzNDSaOhXis3dlEZI4n+NYXU3bJq+hUM9+4PwhjJfWkG7YDLRvkd9I3dU8NGd0W1GXO+ml
JSO7qlcN0eKd/F6AKXJyZS1mZOzXEkWUKs6NNb/C+B2CnkrTaX3+WDqtDxDVO0fUJL+NRt1WHf1M
VxHSZbZ4dIvaKyl778i2cjt9jaWBGZx7JCExDKGNN+36nJx7moQLs7iwYFsH2nedkwo14GaGbgik
acNAzRrfOpHhWL9VNR3ssSvvmwIWxybnaLLEBNmWxwD91aGxJKSozqjv8OgiwuZKtBNlj03A3nbx
keJFwTE3yvwEE8CvPamiuTHCg2xGfZw1nHjVXdq+BwUa7CeV1+MhdFcMTq0pUW2tz0VJSibRGSkb
FUc1xF3GfWPT+s0jw+s9ZSk+6czoeVqJjS6N6/CO9qitZSLX3YpufjYq2OvStY4l7jzuaX1FlGlu
3k/jQZj+FgRruV90QJ5qWKMeGLqfqc9b6E3EObop85uSuc5p0VimbfmsgrdG+PnesZvX2kJuTnSz
dd2nLLdF9ZNIr7p2sqLmUspfeJZA/5qVxVz0ybBNwpfVMGzNXhwKL+9uia5HPOqgravHOzHG+dEs
A2bxtHlLaWE/zFPr7b2R+PQ0kZigHE2+jhoiA3HOc2zb9kHPS/jPh4gYiDkX1iq3gjpA73lw2VGo
tcYBjQ52m4L5nHuvj18ahnYjxQWlh+mCsrU8cOL1aAkwkmVoNd76+b0fmIVhWcKDsRANYZiDF/l+
fa4QWecOH9A8vOuNZN07Kxq9/O7WLqlwLJqu2fit9K4X5TXEz1vxVq6tBJyW6ENQOMysw9uy9Prd
PKmHDOH4oVNBdY5rRY3VRNHZ4j3lSmMGEGcCwbAIFtlDOeIsCps71rnkmPUmB1o6nrpsvhAIRqRJ
7OFkaX1qeBHsOB2l3b4eXiSt1pOX3C1OQmktna0aPUKGSP4YclZtdP0i1vw1uXZ3GQyHyvJRQ4T2
XYkdcNbw7jXqfmrOiFTgyrtZqurWTeOTLs2PZJhp8VvaP00ieyAm+SaRzO0WZz0UIBXN8N4bE0Vy
QwD0uOo/tU8eMrmru3XASDvzI658nOLa3WRSeFtjDcNOero94OTeuYr/6GTBfFxgGiikGk+6C548
RVCPveZ6UBVQtXyVDj8H7ijIcVKIyXHZ50bl7bWNZ9yvsxtHT7y/qGhIbao2bl4Tbj3ZkhvcDNdK
XzUBIunR5l0LaaiIpqZ/zHXPwwd+cYFSx2b5lKK6N1Lu6FaFrS6DyM4mbEJjuE9SGR8UxPoxDaml
AF1qF2qDfcovHBfNwLjc26asH9zOLk7CDutN/C1C3VNQx0P6bpuPxfdk43ji9wyq5LNRgX8AGEYE
jLBOhiQk9XTJZBQCodl4qaG9HKt/mGiY8rgusIHwytv+Mnbtg+elOCbllQQfd3Mwi0az+JsGwUYN
XE6Ux/DgYWzdGa7hvS/WZ9dnn2n1VpnIHdo4/AzGcAQxUix/5sVB9EQWk0CXFL+Nlh3FLY7IKaeK
k8FsY/rzzyzu8K4dijC9JkU+KlMEx0yK37YlQdiKV57+wdDDQ8lVqp3sKhKLeUlBXLfCkcD4aX50
hDkzHBTHKc0e0G3SAZPkZMvEwVXsTsRC98MVZqwOmD/HNZC6bO6MClZr8NF8VfQxI9PcIRTjgLaJ
SjfoPLTr25YOhYvqw9duXALg6+EiJiPYNG1yzd3p0hrTczylPj3bzppSwTYMPIEOt9gihsdEIte9
fGQZoK7g3BUoBf0uCbdjf1Fle8tMjRDpwUiq3YwthQx/INlFNl/BCKnqjW+5wLhG0+hNMrTXNMfM
hci3XhL0yLLWt9d7M0r8rAyLKptYtmsJTUByiaS4PNakj7niLkms31KTzZYG30lFP6+wrMfALm/7
0Kv2NiRC4OSEOCn/FY+ptSGUi/jj5Ky98LOGSNL4xXHGTvXOAhshoucp70KsnJWx+iXkcDM55i9v
1xZkDEtmSMuCA3cYzqEfKTZPAiroJivQWX0Ty18dpeU/MgxMW6s6+ZT/5ikkrlUStjMlM52B1t5y
CTz2WMA7pzwkyS8if8Yz20Z5RKBPxXUiX6iQzwucmZm6y1vnDlFkslvekED+NoP1WGTE01u13lbo
aXMkaBOadLT8a45WRGIN5QbCPrc4Ftj4ue5RGM3UY3wmUFcQJkFC0EQS5Z7xOStFKhmYnxtU9wUU
CWH/WkdzGXdR24mbpdLVKd6roMMBEHoIO9Ov3GyrjUxRg8XcbpWUd8Ewf7cB1SqQaw824g9l31cO
wAWe6v0UwwkIq7zTyTYuk0e/bu7KoO12iHa3zbiceuV91+uAGEOJRpXJu8tw/YFylJHTw89YXdsd
OvGq8T+r5nbGPNVp6zz34RveYAlXZXOkjg9pbYbbUFqkZhr7YRHPeHUBwKo4cgy8ill1ldrJ74wa
m1kXrQWCBTQ9KRs14fONeiwEcSy1T4AzdJRHmNC2x+EV+Ai4UuPHSbNqT4LAGn8Foau74jT2w12N
pYYgzYaVSw9USLiNBdX0VPrrnYyWF0ZLxgKA4h+kZdf0R14W334naSDK+ULmffyGpK8YiY0HND6F
qXVBJZRdNRUzOvjEJpF46JPGGo8o3QE7mcASF7SoZxRElkYpNbBui+7vgP7/ZQ4Q/a9kh2txUDlG
4EVgmCLV4noIMUzpNYiktkaWFP+PnpadyhCXsR/8UWH6ZEwYBwUeIap3vEO4fkSz7XNvDx/SDV9a
HY+70qjPdkesVLOeJm0AsjxblD/oMcE30gSXeiwlrRgEryqf9hIDuY1o4af8wP2OG/NPh1hgy8zS
HhPoNsNwLmx8LEfC6aOqRWFC9fl1Q9F81yztZnHvE5dXBE61ln7PQJvW8pgSRZrG1HiPvAFzSWS3
15BOTcVwTHPavllhw2SIf2z1jJP/UWrzSRJ4m4EjeFwyzbR6wbsMn+++58Xc3c5Gwb1BTtCR8RfB
BA81eoGoK5TNy+Gn6F/4/vMBZR+tRPtuRrHNNN+g6z0YeYAjm8q5cGkRUWbwtEY7EwpTS1TCmUTh
YJ+CtdJ9Xf2OLcZytGPmI52M1NkHX11jvDqe66OK0uDmjgDfzwGewnU9Xzi90/ExaaYHF8MEUGwO
mi3zW8mxBkK6hs+aU0RVMe7+ZgSGJULU9l6caduYNA9RbVlvwoxmH7OlDh4HBtLL4AdG+NAEizoU
rdlQA6cOY4qcmOLvs+mxdVVt/0ez2tsiQXrj63jvOSm/+mbE6pWTKFwbr+6t9NQPqyvqcEUrdDzc
pSQDN2ky7GkBaxiFqdoB7qNu0um2UMsDtwqfzLyy2Av1HDbJO6UW3J6Ir03LZ7SSNzZRADSqsqil
LTiLwInVkxE71fqQLvn3YIHpoXuhLZXamBbTrhwZopJCO9se40tk24O8om7meWCt2eYKaTBXzFHQ
EkrtzFOLGT3H7U0T2xrvhNZj1nGxTTgikY7IX3+tjuYC4z5bJqLrLrsq2unLbbueNltqnlwUnnPZ
02HV64e0N9nFWKWJOGQZ7d1HAkNLH7DebpPvyi8fGLCoiGJcHTzoCQWWs5aPWTKPJm6XGxspkVxR
scJzn0o3/6NdtEEaotmusvnsYUxGczSSQjYVp6ofYMvcA2GzSGxTZObQ6yTco7gwhe3vW4fSKg4c
9iGH83sS5xQF/uSUwb7QxRtBrCiZ5nNVeBwBsXHbmAiNmHPfTJJAmCOkAZhErSe4cIz48otmdJZT
WkY4yOE8EC9SPRSPYxSY3LxqMznbbfFmdtZTPueXEDFAU3jD3jNB2onzYBhkWJo7zrWxfxyWgdS5
KXwLIldxfjge3pJYUdytFlilpzmv3JMlg6dmYkZyhbV1sBs2uKjsdqCXbTQP6HU5W/X42lVutZck
TpYS4cJYPNhm8mDlLoMYQsRqduNrYVC40cR/BmMBUO6/ppq5WeI2BLdkSmlSua87oGqluEYPpnFN
O2S3Yz/fWELSOjfZpzipWU4ZmuJisnZuXmWI/EcikfHuDXmFvEUOO02re9dwWOPyvKJg62pZktdZ
yxvknqgtKXQkX6/b1DYWkNplBa4lbW1V7+/dZsLr6A/VfrRTvSW9aT+gokElggAgx0VGZRQUl7c1
q2lXUbK1H+oR+bmHaclgAZ0R5wYL1zgeM5ycPjuCVEaetK6RkXSIyKw4Cgd/p2Eio2nOfLR+8yHv
raN2FRmEQ9HToJae0o5zMNfNfmjSlva0VVpWfBSJ8Zi64T2+jn6HBJf8XSyxblNecsyMTHylJ+Ak
mADObMPQPrZ4qjIdEcxGF1VGZb1fr+i0cwldY6GGVPaHSikCHuzk2vNgrHsyNEpAlLSLm+v1qcol
iKTH4CzMHnGZ7LgNBOxTWlEEncQt1ZJzyOzoLHE0KIPOHwuat5y+FoC+ix/XzQadahZ1o2CHlT/V
6rGY6ZeJ4K1G8rp5waPlHAxfFld+q3REZokLTeW7kd0i9Cottg6jCnNadZKPWbrEA9D/wh0nQMqV
dRyVGmlHmlzy+nFGdLqxnRjUPOeUHaZzG4IadkZzz5UFjWvi75rODDZ2hrq88xQ9eBXXqBQogbX+
Usj8repMgU/EuvQmYID48FvTRAuacE6LpzRtXji/2a0UN1oJwZijp1LZrB+11xClSfQGtMaOe1sb
Ge9VQe5AbM33pV8AeoUhngMqq7qY7EM7eCeHALak0DNdr0twToD9Nwhub5NdWXaggzW5bDK1+5O5
gLUZdLkE4sHDTQovK3+szPx0ZhS91myQXSEf/bg5g4B8LkvwG9MIs605kHdi5wSVdcIGUmwDbYcH
ZAn4p8YvfzCHExLM17AP9UaKES1CRRN2NRFB52qkfsh1guwFHv8uba3fNFW4rmvE94AgA8zH25w1
x3jo2k2BPGDQmrjYJbsO5je/NPy7zvrNwqGl/hGDhhsH9taZyHTrVIYZqLLpcHOzRyNOqtvUQ73r
WAtY16qgLtUjv5kh6jEFBe6d4FS+n+JQ3au8GE5uXjx0YkLfm7cbb/B548ePRlDRN1M4igZgHr60
jbDdwUt3bmF2ALfzD3znCG8CQ1ORuMbP2QCVZK6+mBI8yoGu2qWV/65T+4gz6T1n8KKOEgeMFbfm
0RLzaysnhleU7Wt9ye8YPurEKA5WkFA6YMS3ITCpiY4OOxHD28jnNr261B761Nj2+sgOrO+w+c7k
QirthHS6q7mhVOaaoSAl2kUVvpQVcvPMaL8MhcHCE5RyEVcnbX3nsJ7SeINywnY7FjFUfymipIj6
d0qx0viofcO9sn3/1Djq8GBkOewsFXKrledYzURGKrv5sgp0Lml4HEhtOoRlPO1Kc41czPIgwrHi
iYEoGtYDfLApPSFFRBQ4GedyKfem/ebaDuY9E+5oTpIPX1vXdi5P/RxP17lDdG7S4mLse+sJyx1J
tYLfsJLwl4sV7ht2KAsOy/dZnZwKz9rsgfqB7KLw9b7adiAerzG32vzmptntMqYa9G6UZhtLCIzo
0TjQ9zvT9fFH2xYZd0WNZ4Q+NJxd+w7rHfwLUG4mflN3+Z1c2zvpKtwxLS9naeewYGUaRLnPYFY5
HjilX1xIQH/EGavsDBFDOXxSEw6mgm1zC3EFA0eD7j10OdoJY4q5yS/XPJG1kqAPsYn91mj6fl+y
12wbEofZLBeQX/uQFCCVFrk1hNJKGGlDIohHqL+ZZX/JRHZLjIYX6Ta4NlvzJ4aAUh4TQeJS0wOe
BqtJAW7YPOpGqHPuvsw4xIxqHG99AgX37ML2xl1O6Ag+5pB8hEI9DfHiUUvL/X9GQdu311UecjTW
+B3QmA31sjZUr9nG5UzVGWyWj2son+WvZdZ4BizOo7HlIk6oEKIlFrfO6p+MkUKfVEb24lOBgMed
unuMGxRqzTJHqKPLK5PpwSyyb6cfkSxQwM3E3NtkRxqet0NNfj3koBm9j34JL3Wwc4psoqM2vbZR
5B/KeH5PSJPaNiSNlSa3jNbDPpQ6CKamdcOUFuB0vOGF9Fd2wPmKrmbrSXqsiEu6MnX9o3t5bwoz
uxLGsjfW/LIM7Vg7gqXJZn6tA5yuSdZEflBh2BybXzm0XTTVKK3FNF2XY3JN1oO/SWX2RJuBVdnP
JU7Sh0zd09eH9wb/DLOx+EKuhXhL3OTTQYg1gg0EdrKObQPnZojhBu0vdmxKQQOsbVuuDM12rp8V
EdmSZuWtxaWdG/DIICxNB0YxE0gFujuZ4pMdp/S5EuUxNAhRxDu9xiYDJYbJsuwcDrUZrTYxeMB5
I6xLbxH3WgXnBVdAXNCxtUYCTfF91euK+XK41It9F5YS+fikv2fH+BVGymmyjCuw4h5JM2YjcYJH
SJpxP/jRyA2O/vSQXHj/z2AX3sa2HPtRYWbO2G63mOuzC1Sc2vcETEYNHJGV/el98xVD+DmArMO7
tfWr8oSwKqcQSvtRIWl0Vn22IiikoxcrS8AlfqK+Li7mB+b2Y5Bn11lX3zjwCUtBr2Yl2qfRnEGk
SHTjThhj8uK3XwbxzxiSNC1Gg50zwabIXreQsbKI4Vgl1J/S0fTqDi2Nnkt57Fg8IzzA38aNanHs
zbxzFJacGpRgV5O+jov0Jp5z6wiDDH8pF7WbK64qUxCSh72WrpHfvWBhMJCsSIVc223mMZoFtdWh
SW1lOAfHrhZ3pUr/eM54MwV0hGXwHVx9Ny4sA1Zc+92r9UOR/TDtIE+19SrrJHCjrQSF2C5QpiN+
EitxSOk7BRjZkD/RemwaxIotTtQr/ZbFbBjWxSYcERO7fukcluSACjiqsAtnua367JrB6dmkWuuQ
IXxMlvGmytubwrbxcvGW5ANAYJnuHC9lgPZhO9RgICJEOr6Yzm+XUlq6gM2nRDWVFrDArO2fafKe
QNtI4iv309hRUTmhFS8mKlxUcUHtisUdRGQmbMOiIX1XiAjlrIfyr7rYo9dtO67uke2xoSGZ402p
MFC5brl3QodMHq77efecI6CP0orC77RlVgPi9w66Zw+zZYsN0jBpl+coOAX1HPVk8Je2M0SINyZC
ihIil8RwLsdxPkzQ2VyNw52Hjm0D+nk7tAhIZRHvY7c+rQyaX3+tfxzNtTEI30sfzKlFnG5pvQre
5YCUznwt3eET5WFDuk9P1AUT/RwTKONj7KqsZVeOaw12ges/X+O6kpRsKaFcxCb2mh4iQHjneB9k
/Ma6yUS8YImHcuraK82CqCnyRUh7NyuTZgXEjgc5UcCIScEjgGxDiytqxPx3GTi2Bt64neysB1vC
T5sZ2p0Ud/zSOGIXqzqDkOEsKAx00kTjV6dJsBfprr24sjT2PZWTJ6njl1QCov39v5RoTWwn68P+
/hX+ZMGQnnCUcWErbfQwwZwRAGjJ9Tsm9KFX/mO6mroZQ6pTvv7r3w/9tn2wneUBjfCw/fdV/H1o
O55LwiCu4tqrT0se3nZ5Mu/V+pJc1denogyq098Pu7icYL4lr6u+LjvQos3f71CTarCZEepEIDA4
yLvyf/9KyIBwrFXo20yrkdzw+A/TxlRsc+X5+7V/342/f/37sv7jc//8zP/tMX9/yn8f/d8e8vdz
CuU/TtT1jf+Px/x9Df/xzP/n0f889X/8/99v8e9T/5+H/7dn+G+fg1fg9XhW7x1aw93/50PwGMvj
30+iqEBW9+//23mAR+rvx39flAuLSKvm///B/v5Lyin8358W72zeEcH5/w67//P1/3zpf/xofz80
/z7JP99/0os8/v36f37M2dmRNLIpE48gjXE6gqvdmpOliKBgfZd59pyQfXWQNoJ00aN+t7NiJOru
LqAG94Br4QXmnGz0MjgODS0rc/E+YKLaKhRDUNSoKKzfAgSUBR7V0aLi8pSzWy1uQC8VAGZqZdjK
F5hMFM7CGVdzb4BnHJMtDMvZN4UgqJD6JbZe+pwM/+iYNVNLHYX9QFe927tHSvjSVaqMTEBrJHR8
p271R7XFx6SzX4csGKB9/yftdXEDh/DKQH1jqYwRa0opPZqSSE3Fa0FZ4k7203dhG9bFn7yrOll6
VOu5tU++u7l39qA1XeSUXbCz8TUf3DDYhZXjv5I8xfpvqhN3Ged69uNf3U396SNZo2bKsCZrwPpi
TR3G6RP1H8DcXN+q0O2u0rHKDyGGQywO9dcIH+wMc7p2xkPBjGN7I6xpjwBG7BLOX5LG7nBUU0vf
wEUVwZTscW4xq/Tdp6c4aXtMu1vHGSYSWfpr1RA4F6irwUMLOVar7GJMBvTv4mh1qyoinfAEC9/d
9T4ORkvgDOPZN8rzmn2bo6cdO0+vxn18jD5zV6HQb09L+AqqNhO0YX8mRUmkKenebPQTqd/A757O
p21SvocNBNVgw2xA04CMMldvLbyJ0ZiT00sImiKOdR+Uzo9eXCpA/Zr+ifKmTKdf+IDsuUSeEs3E
pjH8WV+xg6q/n0bcDuaLmm+TkPrPNMUKGlvTNnSau1anGPIK4Fjo0XwbZ3cDqWLbvPbHS6aJQc+z
FIkM1HHmwybTSb0ZLTbV6jLS6Lk3zfAdD+N36xq/0mvsiJC5c+ujCBU+TeyVM4nIiS2qQNE7Fmo0
kOHb+xZ5uEkvzpXVMg735A9Fg1c7YEAcWZZtInDR2RfVCvmpyQm/LYrI8FFbCgEgPxUwyQjaLWQY
epMlgHgcVzfaaEbMje4nsXFXixl/kng77hoXBXeafVq1sI8qN8KtlTV8eTOw14O6LgMQbhg8GmkQ
RBMKy10MKil8VsGsJBC3XYjuxL8SbOe2WPWvrR21PSt3nSvjSJYu+yWdoGej4Lv2ueq2YlmZl4E1
0SiO5iRfWIBfe6Kwrvz4FTqTuCKUGVRKJDddQ2I7ufQqMg3nPksZXNylwnunDdzJOMnOQh5kCtFf
a3Ivmj4PL0YjH8KpT/ckuOHeIWMiUe94xjSmseFQD4N1K7zs2+1Ef8TiSFiuR6aJH1Nyt8wQOilv
LmlBX4nHtdef/KfEcil6bhcSQZ1640pKirUoMfhdFo/tpwVl2slavfgaqEub9gueIN559YULliiO
DJ2IcSQ2AA1hHFBuouZjk6bGaQzd08KssqVvcFc36OoNcshe7atCQj7MJBTvMnRg/YAQAF5pOMIY
UFbOKasT99cK+iOqBJpJC7s68+vk/TD8fdyhCyh7YBT4ity33gZ36SKfrT1i37iek2FBcIm1o8SL
li9I3mx3uupCQBQqTp/goV+5fTcbS3N1QwjL12Ywv9l3CDgnC0qYc2e5qI5SYYUxcjuD9YgiyLBD
Jg3Q3gTs69ZXEikTzXUcxKY+J/UfuzafB0RxfbvaZRE22zEjeJEZB0KRb4sh/R4JwSW91qTsYpgv
8xjyDgCqE//+jJJ8BzzdIuqiO0IFw21rq9euCyHdZ4IITJjvA5nh9TZHpCRt8+BoSmYFy4DQMxfz
HdeIeJuWxA2HBNdMe4JmxWEZ5IfRl/WFhfTZ88TDMDWsCIDQm2SHCIa2dM0JLxIkTkFHU6ZViPuR
ajxX6aOTFtArJv4P2KHwjHxyp8CND0K4atN8mEl8Eg3w/BpY6qyd05ORPalm2pMFInaNrhOEQyBD
Zblsge4fx7B8seM+3XhE3B3aAumK7FGHmv7zCMSBpAs13DSMH1lrJ0dtqeeqLC+ei/JVwIkuevpw
/bvcsxfEoPAxC3GMnpR0yxsUFVgD2FG54mOlsnbW4JSbvMnDXWoqpAHTURnQ+J0J4l2hWRBS71sl
9alFYMOhjkpbGLvCcvHdVNOPb3m3KMSTOUSfnkFi84t4aSziltw8yLcc5h7ybRjd7gobo8Rc2tAC
Zw33cejecTyQjOZSNG0ORyH3c9Lpm8xra4zWfbYNoHdmy9xTyL1qglmV2wCvfNcW3DZd+sGMwN8W
1YuRZK+ENUyH1KemI/Jn96WyJwFOw2pA4Am4v5Hfa0+IY6zEvkrdmZi4taQaOWtrsWg/KNuszkbS
n2Vl/MJh0eiR8DJq33n/kw54ejw5wO8FzbINRnfZJViIbIu6bMtrbyB07yAbN0I1fwZF27c/rDnW
TCw99Qheqp8puT+MWNrJ+qjewCq++bcfBZobqUQcws4YA9LjE4G89a+aObmtgLbb2ob0KEk4KCsD
AQ5shO0NpCD2UQKVCn0ZbgNMxmNyFZNSv4lbBCFEfaEmn1LvHoLMEc7zZIfQBfkirrK+DQ5BA9JB
pUUGcQyT0pvgsKXpi9uqRLhqGkckWjNgcLn1beFdNdkEUaVtXkL5QEbil+dwnffSbw2hf3Qn+Yw0
km7UpTVRP3dPs2Wnu/6o5iA4++NEVq5BHIQbI5Jx5Y+fthdFrQjWRGufzrNiHrwoTK7X7ozR2Oyy
Yp846A7ITdp0S9NAlGxaLVDBLWKXI7URCXqWhlhhulIotBwYrRz7JCocEJMJfPElYbWTan6EbYFY
yLzPJQMSUgsosOtY1FOY832RlZfSfUo9pDOBsTc8x9xOUOYqi2EqSFjFOBJ8GPVwywH5SDbCepNh
y/cy7IxOf8g0lnFD9xftl+XVIGgQz2rrFfOiUBn8kNtZWHygWA2jOA1iukWq4FCaCwmsFWn5jkd0
CnhKxaNiru5F+EtqEOViVkxCqeUkHGncPscSrK4Z2T+J8whgFhBlMo4UFFoxY+1yUbX7mfsvBzT0
Utdkx9pz0YfAtyZisCluTN9s92X08he7f0SGDZQ21Xc0hxPgJyD1a0v8iVV6sRN07ckMAiQ0o/oy
7JLwk3RCRVtbNp3zkEE6QeuTze2fNFwuxvA/jJ3XktxIlm1/pa2eBz0Oh3Dg2lQ/hBYZkSJSMPkC
S0VorfH1dyG7uqfIaiPHjBbGYGQyFODwc87eaxvwsscpgL+GgC/NV5aHOKkMaTgOGQkBvbacevW1
kfK5zLtnMWFDsq0EHXSo7Zh+o74q2WFygG/iksaUWWDDFTMmS66kMbKHtBCagO220Lbgx8y0p9ks
aw9chUUygsZ2kw0AwWar5HBLs4lcQ35jq5L4MZmwSbIe0jZl8G20EbyX2CDKoMhOdoKmWNYWZikg
9mE4ZQv3tsshjyTOcvKkR9IDbqvuNfMRxVS+vU+T0TzYdkfbanDK6xiWEXPf1ryfAH5iuqmtQxu4
wRo9yEeg1zbyBadad26IUN4csqP0CIEJfQbFPVu8DQf+IS7p9xKeZc3HbmMdKt0vNlmLQA/ZUMDC
43u3beU6xy4XyMXcuH5JNBIVnUB7TK1+WzSWgcql7y41Y5Jr9iD7QjrdBeNqeOMY4Unncpt7IZvs
vOvRZ4j6o4DJyHS2fPZnBloKdWZbSwIFdYP22ucNLRCxA1ZyELZJDzxC+UwQhXwwQzxBymw0loLI
eMiL/I+7baB3R9B9NNuxv2I6i8RJs83uqXQ4UGznqRgG/5TZA5VfzIzeF2LaIwMubp3AZaTcKQ2L
MXdpthW3AJIKDCgh0J/534r5BqmCXHJkGBS73P28aVD/rVAt0TT/97+Bshyxq+kj075//VyVljUG
AHGjc8JtOvi8lzqOBBqX7lWno4F5yxr3Q1WO16bWWBfDDtVKhsFLpXc6UUtlj2xO9Neff3OH7Jmv
Sux/+Pe2sA8kLCCYtdRmAqP3CHXBXI/MPTbkqoWPVaubqwz15E6fH63D3lkWlqDf6KtyhduDylgZ
wTlHBHNsZ4fbfG/IFbMrT3uQ9AC5mlNJ4nVXt0VSfi3M0HvukaEDkzWcAztL/zHrG/zzmgceQ683
fjXEu88fG+J1H1bl88SIeOf6JcHzFKQbnsujzi5jcqNMwExs40Y8HHtXL9XJp3251sB6XFpTsO0i
l+DrHItQ0SV4BAZ9bynM4tr8pVieSw7BfBM2qbk2JjbwLc6Orlf1xcoC/+LV/7xji6y5FIi98L+Q
xwOdHFVRrsxj73nJsfcRvrRxIW4MLYhWWVDfWnpo7kqllw9+aT7WgOXO9XwvjPGmlZ6jX30+CIgY
4EFF84xrkLlrUj+EAzQwUB+Ec0yqodtmwomvy04r16ozbVIHUSOHNZNAcEFUjiHTxDiUN8q1h7sM
+xrVrbLx8Bc2Jb+DKqWc3iucNuUwfRtsdSwanH4GlSf03fIrnX7CJEujxN+Dk3YEOscVkA3HVBbu
bRPRVMbA2NGojBXisQytuWE3O1bC9GjYJSoHXZV7TxuIyo6pFbWS8tHre3WL1UTdAkdYmRZXwS7j
lC8r1T3mIcyYsFXP4NDVRjly3H7ezXSU3KyVhxQDDxooWd+1MWMIUg2iw+dddK/uth279zyonvwk
Bj5tGIxGco3aIRn0+yRICqoOBJ61x3Qh5njRM8EKkl5L+vb3AqkpL7j+hm/WO06+OW5HZRDuy72w
atuV32CzZrmqzmq+Se2gOk9OD+td4XL5fMDuuTaimeERSBRHM2BW23fDtrOKcRWD2Vh7vjFcdZ1B
PsywbsCoXKX6xLaly25l4mDDLNLSBNnDX8M+uK4KXLnEKJyjvCxug6D7yC2opGDKHbaWhnYEITkX
YE4OzFc+tMY8HC5LNODsvk70uKx9XkU3CVS9NbV9cczzYjy7hO6sXHyZ7GndjHFU6K3L3MzWfhti
XOA6idgOEsoiCbl+p7oI7vK0S/nq3OKVSvlFhnpzIw2XlTAZuSqWECScNDZuHPc2rfL47vNmMCJr
7zkMZesI+acbFofPGyYIxYGwoOLgMAyg7bGh8Lbn7KHgXI9GRmM47E6eZlDcMB27ikjwUbHv7UeQ
gVc1bwgwrrOwQX2epFN4iGnSTQivi1RToKELjfbASsNg+UAKKUDSB+qJYN1hOb4eEgIqSoNJpd28
2Yh8H/WEUCF2U4wd2NYI4M5b3fWNB6vLdI5Oixh336Q8GJppq+UJjKtokFfmUHyJPzM93Np5dAZk
9TmOxJuUYzuxgcxBBkEiEI5s74EqnSbNDXa0puSxN4WgxVJ5exue3NEzyQQPSlxJbT1tdZ91MFPI
k/ki81c9NtGlF94Hb/6SheCxK6bjhjcF1583UOmeOeOpMltbu0XOYi06L7Xf+6diHAaclIgzS4Ax
t2OOG4GN/pJOs9qbrtWc8PRRHVWDfRHQBhfGEOsA6ZryWMw3/PqxGeSTUxb+Q+E67sbSRgRxQa/d
Y/s8K/ami25elN0g3BSGSB4rtzAPQaUfqzF7qzstOuOkDuUKizhh7ibbFn8azpoo+lsWSLmLy8bA
6ur3z2lS3g7Qy1cM2ICChVp9dGiITljsTxjRxQbGcn+YOumfGze6iEz37+s62TJ1b6+hDmULdgvW
4xjme0pM7ygDmBRywsTFfJki3lZoB1KGtLCptUOa29UVa0G+AX6i3bELwiUfIr+ou/g5Gov2koZM
b5IoSo5mFvbE0NhwYLVKu8+I7tzhz4MsJkztvkChktT+RR/4nP0em7HiSNVSf+5+Qea36kPl2jB0
JmEdYZhSwqecVA3K2zOIRJN8A71f1ZcqN4dzEDXoPecb0RvjGYv9JZPZsHeLrynld4pmK0kLsKFQ
f3d1b7swyTi90LKgUeXQvePzpGHQtXiJiFYysIQsUBw658oU6S2atvc+D7Uljk0fX3BKCearQ5zF
WOzmmxzRkCNEdDv2RNUGNFFrTecwG/3wmn56fswNLC7zP33eYLCGs5/GOlLt3r76vEkm1r5Qt6f1
593Ar9xNil4c5WQsDr5XPHwGSNEMz24+b4wAiUafu8OugjR9tIQ1rS8eJ/n1VNHfowMQbXN051sb
p9RyjJK9XwVsyLHUEO1iNycDvAy8k2jAS4IBySQlZ+0Q5oRShCSBz7/R1WHH6+OF7h0CoktOYNs1
3A1YY0pKG2fR2khiZ60b9nSnGEeOGsWinFJxl5ZFu28HYHafD44xKgl76DDlMtE5SjnRkv/86zSv
RnkbNVDqTVDbprDPvTLjfT2Uxs6ubExfiPxq8KcuzOGgW8VOVKx1OAE3yZSgYPSBjFlGQeCglznA
Hq7YPXLqxp5+BLLvPekdwhvIDw+qiz1a7pKYML+qLhEUgAV4iX4fekV8HFHVL5JSpSRuMSbn4jF8
GRqrWCHjBYRofGEhhw3ZPg2R1KDwJs0yNsuzP2a7qPeMU97FuNVLMlXAQZinesr/uIlrkbKxkiPF
wZSdtCYFJoB1aZ95lAMahUSIQmZXIT1ajXi0jmyGqItbNvhTVz+4rhN9aNO4bmn+I1NnkmtSAKKa
za+GOFS3g1lGm9AIsY139jU0jgKsKoBkA7D4TV/Cf5GFaYJDGXt9qzrMet3ctGDPSkuyyjdcjuC7
sR6NSNGgF4iRotwwmY9n8d7EUsnHVbgHZLLatkdRdvZjuWOb9Nr7aQmLtKSL+V9h1Yy+RQ4RLEP6
7H3A5hbFDLGeqX/kOH5PDR190RTtmB6/cFZVC9juclU1Hr0TjJtcTbdqtKt9NGKU72vyxMD/Uehj
K2uN9jSJem84abXp3ZGM3w59KntJHcXkmfYuE43MZpjRbh2dMzOf6qtqoDo1kMczHFvVFUuu6VvE
zrnRCvsAaE9jSOlwcYQa9vhQyym6on59yxjCb8zEPAxjnu8dMaqrUeIRyaA/b2fOb20TYMU29TLo
2rDssVgum5xdXZ3zF4ZJhp/ZB90q3jgwv6b5+BRrxNMGaR1d5e3Kjl/jovIuxGm6x5wmLGVvtXH6
uVdsSHEYaE62UXEf4X1MQpeuu4lqbSL/JnT3mdU4iyBwrvw0jdbMb1AzZ+5b0LLBS0brrc1aoA7E
B3RRaR5z2Z0Dw3mow4Il7Fj3p8lQ2pETNll3AD0NDIWNF+FrEQ2xd0F50eLgkAgkLSCTmICTwdTG
3S5WwPjRfG700jO2ZLu8x/0uGI27MglQEiMCXja+DT6kpqM1TTFhsUoFp0ZJZzMM6KEi3XiaVIoA
sW1AF9uAPgLJ7rdybmVmbhsfwlCTOkwhmug9a/qX0L3CJwoYOWa2lZXVurTsbSXRlGKDvcGypQL1
pbJ1hbLNZYUxEYXRyr5yLJ+GlaIAyk0K/tiHIJTq8dIsirOJ7nuLg/Wd6dBdbCP10UDZ5ZW7Vw3f
HMihV8Azu74v7m2/3rMdAgIR03f3j5rdPjiWQ0+0Thdt2ryElrPm87Yhy4U4GrBV0qZCWzQJc1+S
+IV18bo/xT4cOCRl1ZIWZndTLmu4tNdOmedrir7GGLEw27SMB9vh8DGDcR9lw7DPeP1XfT5dlbXg
IsymNdBom+QmNhf0IoOB3EExZFy4UXsEmL1h753dODkbowgdYKOARRe0Zyw9He9NlRQnaWavgVZe
NX3fHhFA0GbT4vuwT/plZqPrqkOVL0ofkErvTtrWaLUrNxLFxh3Sfh3GyXSKTKTdtLmKdQQuw8zl
SXPlAaREDk3HvzYS2By+gACjsnUegHVKNfejJJZzAXwbk0xkkY0kyQ9PgKoqR98iMjNvhiB57RCt
T50NcRf9HyqLTTbm/l52/hdX3OFK71M2F35TXVhlzipDC9hIugbxdajXI7h77TnPmzd8k6itQ5NQ
Njj+pTH/DuAiu1YPqDPypWzFyRwiG6JAe8ix3QPVmUS87YbxWzdEp75KvzqIX/dO1TyjHwqYUoRv
wxcqboYfspu2vsFUyrP5jGI0dnSyGbPpzJ1S8apCiImlFWM4r7SnAe3Mwq9BDKbBV2mO95gnaO3q
cKDhw0XOa6GZIERMWlZ5Q3tXDfLSapfRi9XCdSuu1wXK+yhALTzV9SIphi2apUyXu54tU0+a1tpq
xhszlOGGDAxcsJH/oKeVYtrAp9R35aIsGT/pYrpRArS52czQnYwrGmSnQJTNhpbgM9s3n3OetX0e
zKgG24DLMH9Dml6EPQWrTNfBUaoxuHdejIwLF7EmbjpPP6dW8DWaudM1QQArZl0rZp5sRcb3oh4n
ltvpNiO1Leu4bGueGa4H9y5Rub9OvRw9dSEAnovkLEOcUza7ss8ymNaHeklJaXOTKzOunyfEwaSn
DV/ZZBxa3DHkbqwlVMiw+MjaOsbNDtSOC/qxm6Fvqd9/9fRU39kdAI0QdZlNftoZXY1cpvmr6MZ3
5Mlv0aizzjrJS7AZowJgicN5lI/Ocag659gH7XsUYtejbR2urMYiQCM0F4GZfXMFGVOsGm8I7h4b
mZDbrdgdM/VUUDn1LF5wSUNHE7f1sqmqdVJhwSmZKQkXZngqqGBL7YloyW9S4MjKm5uop25s5sQN
PSu++nl+yyb+SfY4go0IRETtXfmiuJJz91HH+1+W1keAdxlyfHvyvPNgRmiQi93UU8cRjbsaA1Gv
mYQhvmega5WM38f4jZDwF+nQidBqsSQ8DAdfhDq91MovTajd0DY6KaeiTnMOgYpIR7iNWhexdyXv
2I9Yu2ooN7DcDgjnAraCzX3tRlcOTR728Xrgn4LSuh89/9AEEHwjF+sIaQiHtEqRhDaAjeGw836Y
t9ThbagcjhNw1WqTciXj+I/weo11vwjGFClYd6YmgrKREJ2pvmkBy0fpZu7K2bJC7UOFYjnEAYt8
37IxAaMly2ZewolUgTsdrWPrIJVXFpeiYNDGdSj9F7/qu13R38ewUSD0m3CPOpyL9EoywzxGZN+U
EQirGFEyKs4Hs2NYm6t8Fj9jWQVMuWNaeXY4zRiB4kkUdy4KXSJm+oNK3a/ol8ql7YEsdhhfM7HD
P9XnVwagMxDB0MZl/p40MiYF2LvKTJ+2+tByJgZGsjOj8tas3eekLS9lhIM6bZi5ZJgkuwy9LaDo
xSSKXT0lL21osO6FKZo63772q2XtzZfaKmTcp2CfKbdFTkxwnu8w/KPitKjgtlalcziD2BDgz6rW
/IZtW19rXJSIsF13erL2HWz1RgMynUjBZYbKZ48Mu/DtDr25zk6LPLBqChCIqOSdCONloORaerDo
qmZvGUhamfFuqyB9xrWLiKMq90n4tS28l6TojfXody+5NkbLTGpI7BIrIzSA4I623OPiAHlVuu91
3n/Me8m2Ge9HO/laWHG7qgp0ilHkHXX9UYvRrVgOez4hQDY1nKUjsGquMeYQE2fYo1yYRPVhjsJb
1ZLIxNDs8GBHVzQBjsKHmqsx9U3JQ2Qx1XKsYIQR5Ua6lwawSvR8gkvX3p/IQ+7phXBZFeB+KyZ8
hO7k60J3PhBSFgAYJBDqnG1KI8mEceQjAY8gKf2J6HjVrVVGHjwqv9gmrEgF1VqWDJ7i184w+03M
tBlbHJqLoRB7zYiearTiHvQsDe3ArNeuNSwetZbfTIVhkhlwn/f4xaTeXzBZwOoGMRiEGAbCUrvI
UTJCGPMvwr24uVYgAnKWxtDiw4FdubF43tSeLuFUAoJsHFCefrIGXdHCGbGYBQ60PHWdSlGYJOzQ
NA+St66Abx0Qzbwg88E/e2UJUK6O8S48OKl2KuxaZyAH55TDwfeTz+ZjNW+2IPsHxTnh8NW+lFIt
8jxzIX0fp0wHB+la0HVq96UqWR4DGz+tW8jnCr/IKg8I9NOitxABzUFzNJ8W2cj0vcpeR7YIPUwB
PtNXN6CctuJXdgjdNYpeLs/9GlgAImv611pDbzDfIypOCbFt2m03xqe0tvMNEop6IaVxJ7SgJjQE
3ujUG+/JyS5J2bCI8VlmJjLVvg7PXCwWdsyX3LBpBMjTrZ0gCXcGnd0lmLX0S06EUll013rr3Kqu
+xCsZ8w05/1dg/kZuZLZtI/2gCrJi9RWWFRjBcib0AF8mgZM5JoavzmUhRtVRBW7REdjmjPuKtpX
KwMHxspvu1VNmPdNbbg3TKzgdtNb5LIh3pGDbNhiky/QTKvGc4aVHwRYuEM6v07U3spcH64cE/SD
8p1X/Baz6jfe59j98HmlO2MK81UV60+9M9xiOULIM9BcmhLoEEpdDfPGvSnMZos7DtmUTJd1RO4B
uSwAAeJBbKGc4q03AWSRV7yyHPfDpmZjiSsP02QeibA7sm25qn3tzYuaI7bItUUmmJd372gair1p
h18R8IgDgRccJHGwxMAb7EnPpa3dlbtJYA93+mRrMSFDKsxGE3HZieCnJwQ8SIrJ8CqmYhFRyxBS
QBe6gRVVuT6n7MS3TFQwCgioGZm1GayLH6ePNt6HRFwKBA/bMkqftZBqqTSdHWD/QwMkfDeQYlNn
T36KcFz3KoIVDPCLbWDgMK9AypljsYXGXBOHgWW5Ip8gbd4y8sQoBBAUqU4+0E2rlmRtkqQBvrTN
MALE0GeTaiSmwIJHX6tzr5cEjIz3OLwuutGj0GTHRos48ckafMQbqILmoBIZHDRN/5rEap/UM9NQ
KiQ9TkcGJROBZdhMjyPtzrSf7kpJ5zCekB9bQLKymdjZN3OKqZMtWntC6S5nhUOiR2tyzB/0ktGw
Lpr3CVwsg/29CJvrsZrslVD+DmzleMSJ/sxyuKlB18baOLFeMTJwIufkmi0WsRHvdB7nG9sdGUTU
oCpl3m2MybjPY+vZbjiQunCg7vRcd1U67sHXUbsPHnDRgUbD0hjFEgKovpUjk5WATJ8sJeidUBHC
7jQoahUnrlafMx9Co63A8U1TTd2m+29uST8g8Dy+V1hctmQHUwEAiIqeQrliCAOMheJbfFNkUCMg
8/ZFZ38zYg2NMQIBJ8ExkNPdI3PlDAfxqfcqoksIzRKhGfOxjrhAbIagfYdyo+fsj+c8l1A2a6T8
x4z0n6VtOEyMwxpbCOCCyTNuSuL6+F8DisRJNKDeW14C+VRNikldAK0MCCqAKOJc9V5znGnltZcL
+IOuB8RKp+f8pvQ8OCFh5kR/HEiLJM/0tSlcF+YUYsnBM1/Mggs+HWnEM7PliS9Zj85pZXmHFh1D
F7fVUY6AUWWDfSwEmo27rl0BMLNXVm2tYzdBRi8iwQSdrj62tiFnPegFU27VeoheIUSO/YWtpYSa
w4DBW0v71SKDdkMkqr+sBrK10K3kO0SWC/xw/SoqHQQYVv5gM9rc12LG8nJe7wFirJNmEcRBsa0o
TrF7UdO5fONrX67CPHsK9KbdVQ58myBIgEibjAjHJ8/SYFkiV2EsujJgjnape+t6cXoVgxtNdftm
qGgN1ZR5Vt/GtzHmWsZ8eyb7dx3ROUVNDp7h3YxaPsOHqtfAn/yDTeKzLFR7VXcJ2T9YpjtiujYG
b5FUqdxY6BaZtZn4ypwGTJskTLPtEBLqxbxHkEa9CoqCykyFjJ2n/Vh4jBm66i4lbSKBM0m7BUWu
HiDpZG9bkrAnOfZFALOjdUnoZXiBBcve1JmX7HBcXgLDvSNA2FgKjWeXmXvQwpBsA+igS/XMHIHg
jgx9omz2vkPricOZzlI94VBsAA+hN6i5ImhQFMJ+YWrK4BwR2abIlKIGGMtlaZmnwoc0jq3TwenV
PukupLcq3nfRAB66mJsQOWOi1o6uK60jet6QV59P3KdsaCvbpD5FAMKgp9hTt3Am4sJ1ED0UwOSA
JLD4whK/G4tI22SCTYthmC+yJJayZVfEguARbbgPrOiZtvANKAwwjLIhAl6E1SJUEkLABPUUiRc/
HtFG++1v//2P/3kb/p//kd/M4WB59resTW/yMGvq33+T1m9/K/75z/v3339zdMcQwpGU0cLEuySV
zeNvL1CnfH5a/y8UE32s0FMs46Asjy5AjnMEkNS1aP0z4h1OAUBFDxjXOuisK0+j8SYnnaauQaya
UdHMdAH+hj0ayL6CHY1019iThnenxt3QRtV1FzvqprFN3mSV4bE3ZplE513/4n2o79+HycvXDaWb
lqELCya/88P7cMY+KtIM1Dvwlo0ounqHrbtbyCDtbmDXRsBozXwlmcLfllH8BEECmXFan1yptHPp
eO5uMIrXMh60c+BsrCr3rxI7vESOMx6IM8jARIhyjfEN6wkGUEfvtYuyM++sjxkMxKBRq5+/Jcv9
61uSrmtIQ1J7KcM2v39LPdcDrCBuuAZsFvHBMmlPqTCY4YRH30vEk/DNbc/2lTigwFjB/pyouOpb
GJLJR9iXW71TLA1pfKYqMAbdvP7fG1J/aQuE0UOpkoudNO7V580EhuKKdn2NSy8ZzO4a5CFNYJT2
93PptCzzwoLMD6yp60gg6lM8ZkM91Lu8qJdVnTY3lRj9hckOfj6bkgdkqpRZSk0HRnnJY6E4fmhA
MI0Oh30j24JWcxSeW529UxKQNfV5V2Us+pOVIARJ0msrNZx96pv3n/cSq/X3n5/0f393FtSfZ8Vb
zrsP/aD54e4/7vOUP/8z/86/f+b73/jHKXyr8jr/1vz0p7Yf+fkl/ah//KHv/mee/Y9Xt3ppXr67
A52Oi+dt+1GNdx8105B/nc3zT/5fH/zbx+f/cj8WH7//9gY4vZn/N58Lxm9/PDSf/VJwlvx7tZj/
/z8enN/A779dPsa34CNJPuq//NLHS938/ptl/33ukBgQXqRt20Jn8aDq5BGTR4Q0hGNb5pwMYPFI
Rvhe8PtvmvF3pfOY6wAUMpRlOryIGhr8/Jgu/i5tC8+CRYFB+JKQv/3r7f+xmP3ze/vPi9sPa4LU
AbDr8+swcfQL05gf/9PaFlHns3cmETmzGzBqjvkKOqpd4vfc6wV5aEZQGb9YT+e3/Of19PM5TcOG
TiuVENKV3z+nV+maqXcQUyvnxWwIzZ0TIGLgPbrotZvSAzOdCofx3wiKjDEl6S5M5nSSB5o6f58q
As5dAZ6pSr3zn768/7DU/7DS88qUIZTlKguALB/H/PifPo0RzZnHAJslmhpqjoZCbmk5j6OKp83P
n2lea/90TZmfiecwdCTdwjKU0L9/JlWWQdvIinCjyK6OXZZ/Iyem3HkST+A981q6hiL6xbv7YbHk
OV0TQBn6AeEwf1TG98+ZD7FbdQGXIqMlx9iM9mEVa/eDg76f6xtIi3DjFvW6ZkPzi3Va/+vb5cLJ
wcqASwlbd8T3T13pE2QYbDRLZrr00UIbfTqTGGp23DWNWe19Blq5b/oXf3DXRh/pe+Cadz6hbxup
GI2IpN31TMWAuRuATqPhkuFN/tWROX/q338rzA0c05C2azu6bv1wNrTzwKkkF21ZpFwVrDA40hp2
VlnkI/zQgCXCrT6n+I/L3NpCnJFrdMH1Lz4s969HId5di+MCJR1n/4/fUwZ7J0q4biwH19sFgdJW
wircrW8vuRTqaF6zgkgV49UUuQsGLd1bFjyZyPWjrciLu3by7QMHF5ukWDsYg7WXMAT3MQSjOT4T
o8ld0SaYtU2EwNZoATQeDojCinviedhCur0JqjW66PjZtwLPWJ2Z1a2wQ0n7BoqaXxb93uzEjQaf
dA/64QWDMmi0sNxL5dCzpJZKs6KZ44HvIuIMN1kff5iFka6dVrMgajwNxO5iJCCFI7Y92DpS6neg
sN8dVpxybPOl0TGf0rwCDGZHF5xz5LY09S+RwSbfhtRYMXfXlXETd5iSypmJOU7JstZRyYK383e5
FtwnI+a/FhuIHOTRS9NyxXjgm8CDzfKhlmlH4daHwaPw5NFq9HTXw0dZ4J2b1mYpXwUJbJukRoOt
Ga21nxq8fLXPm2H6vnZqGCD0WJAX6B49/Xb4xblqzWfED4ciGxoWecWeU7Fz+/6MQWUpZQV2C0CB
UW8NKwENIxMiY9wviA7o2+uo8IfJx9kERg1x1qpWMzV/mm6SLrtH9BADgTS7JaXYqw4dSPjpJUJg
RPuO1R5VGYeDq6+Up9BDVfoFjxPY77MBumpRaCgAcekDnkoLyhG+etvSvCWgVUabM0yH4+Ua+TaM
qPBOd+ccn0wP13oAzjsO6LobloXWCUZgbAa3sY6HG4j3uynbauU6qVgZ3clOEWH8fFX9DyucrRBK
GrADUJHoP6xwlpd7sMS0YIm1jzZk9Yz4DHoOPp81BCtnhf+fbPsNDrxq+fNn1v/TSUtGBecrl2VH
OD9cOorM9jvL56mpattD5JkPpQ3wpnUdtBkofdHTCgxmiDJLj4wvu/IPXmBeq9LW1k6k06mVwz3D
X/sXq8l/WHnnw0ix9HJZU+b8+J8uafXk2raaQz2wT5jppWQfvfcLEtqlzMb9OB2z8PbnH8VftxTz
pkQXOusoH4X+w+VdV4JCziPCAVJVXY7Nhk3AdFSuXHplBQKGbL7Dz59R//F7l8JmxVauck3386v/
/k2Gvg0YmV0WjkHhr1qz+wpF+N3RWrntLT0DAhv2UNsm+sKWuXHoQC5sZGhbML2zXZGIaERXD67v
gBfsYMITQaVWWgcFgERW8xdXGfvHQ0UKQ7ocIy5HKBuAHz+goa+GJlS9ySiW6nZhpfRy5W3B+PVL
j/J65VOKIc8xjlbbNjcimt4Hq7QPJUKdU0A+e6qABDarBoOy1OphaZeJDc0zRvjl5sWqNzuXGPgN
M9CO8U3cbKuwqjaypPBPqMNmXsmRFs+CIBA6G9CZIdzAsYhpnFQgiRggQ/juqPtyn951q1v5FpBZ
ewp6XGymCwvIBXZz8jVjIAehJ0CUEv7IfIEesiloFseXIMAjCAi+iMh7K8QqA8u4prWBuqBFytLj
S7I9YlMmoyJHUi0MslCufbuirzCgoNNaFMzCLa/6MB+QUZvbXxwwf/kKdEu4lkGKt+tAFJo3+X8+
KyBG+l5NM2zRoHmixYiVdgxfuHS0p3HQgO65IPmJ6EbzZbWvVc1uMB4LuWgbp1/2ssYAFdpvmuPr
vzg4/rJTkkzMXF6RYVqObgr5w05JBAZDmpEcI6LOgC8yJtjQNyHKLNRA77I2+6Fe7fEw3ccp8p1o
bEhxHfafy1uRavVOWRXnXZBcYG3VqzwNIFR43vrnH+DnTvjPlydepkIQy07S5GJJT+uHD7AOjTjm
lFwgRYDnoEf1bVu7IcDnBHgNRTRWosjaMM0hx2CcTiBVzHXeE0dm54W/CqxuT8J19zoDE9tRbfQq
Zd6U9iA37OLgR/IEAARWdVCqK6qmaKlV1oiwxd4TIo/u27qqewZ/lV641xVdShLGjJtq8EYUGlm9
ZFW9HkGw10S1VnpFXuew75EkHGOCufY01csVquQTAsppz2dlMXWctF+svD+WOZJWHzomV8KYQi9k
/LAO1sbUYN2h32OMEKFdhUu21lHEGEQy+mxNfv6N/Ljqzs/mCEpJ5TD3YVX5/gvpeQEBwCXahC0q
CyjZKBpdAX00eqPtc7ZrM/vVSfTXp+TJKF6kmpuaLGjfPyXb39Q0Op9LniT3OldiUdf1SQunbx5u
6X3dexrTv3qTRzWyFYySB3AFA3rKxCXcaOlFgX0OR2ZzofI0Ri+MU3/+mci/XBd0RaH8ucgKau8f
qyzfV5NhZ0XAHCV0z/wkM+FiWNEbsw7jIxOvNUevfcim7qZmTLLo8GqSlIGtv8JQc5tinyoCqo+A
butzIl7Zi48c03PSXRISFj7XzLB11cEe/BhvC8FzYW0fJrr+ezWxgaePsRHacPPz9/W5j/nu7NMd
h24CDS8KObaH86H3p4s6XGBiTGCHMr8B/Ze2g3cJkuohGSeYcwEXPM9NgDnAWF1mXeWvSs8uQFWv
tMmZ1zAGED9/QX851FkOhGWbNlW97v5lkyFQKTlVnP9/9s5sOW4k27JfhDQ4Zjx2AIGYg4M46gVG
iRTmecbX9wIzu0oM6Yq3bj+1WZtlyqRMSYgA3B3u5+y9NrcACbeSqYQgC4yyFiGVnlDt45+v9utj
VVRdMzT2DSxCgot+/PqM6YHOfUbalMqmTg4If6o6klp00Pa7CfURg4keHHwtMIPRfTm+44Jp2hWF
5oaNKbtlUhLrTb/LMFJyiZpCXleC7BVDzPXeN/2AKmZ9o5DHs5KWiqnVStVSP2cTbvUPYaTPWzWI
D1EiG5/cyl8mFUhAvh6EH5NpZV2WIJKkxvsSQQKSKxtSYR/vMvizeZkZrKi2tcGJ33+yd7U07teH
4aTommZx5DUNNq58gI/3M9PalAK8GjlNqdY7M6PzB18BkagY4M8thFjZFNkOsw6w2iZZDo31sUwS
dWMbWPkNGIjgI4wQQUnbb4GsdiZMaxjuexmw97rK+9yroxHHq69chzC8wtHIbvy4mtwc9cLazykd
A0bFOtlzOKtU3NjTs6A2fWy1/ls/1eXtrEZA5ICP2Ub6xlGklNIW9SHd3DroOcwiDXRFwitaJVMK
I6ZI9hxEB7Kw8p0o/NyVCV5woplIljaC1klqSngi6+UGU029iQqTRAAd7CyGyG3cDk+UyA03wirs
NkOS3dSWvmBuAjROPtpIs5PHdWWgXzbHQj8WahqjJGyJZc/kLQ8w9AiyV9ZdblX3PXjgwt74FJyO
gwJ0ZrJt2uaC9II0jdzJgmYSK8M6qLEJJ1qmf/J49V8fr8ke1iaVTWbdkC+ni8mpoxQmOlz0KBN0
Qh95nVQnTmj19Smry+s+U3Z0yObrSLI20MUDglwVN1au57CVtkrpp85UK+m5PUomOpEB0M4tKt+d
pTMPiDWkGC6l25b+gmf5CJgl0qvAatNTR4W87+2Z7qhWHsIcS35LjlquF8m+abZCDBF5C/6wwWcO
paxHpkAUC5z4pnK1NFbXmvVNQXF4FfF2rvyk2SuDjUtfrdLboptvsyVIu5K/N3qK9ciXomsofoil
5qfRJu73fdn5/yXwT0rg7CT+6wL4/6q7by8/17753X9XviXD/ovats4Jh2qWbRpLgfvv0rdkyn/J
dLZVXWh0pRSG5r9q30L5y1BUameGrspC50D9r9I3/0tDOkQdEQU7q5St/ieVb9W4WGq5tNAo9lKc
t2yZeaF+XPaA1yJXDzPTLf0TJHdrkmE3zaAKScOVsTl1zW2CtyohRxICgVfPKH+DLwlpTwOAB9W6
9cExtkRIrtjonZdmpEW8sdXgAydviiQYC9NnhiCjAepZP+t4HB0fqfBaUKnJiEdoO2nbDd0uY9HE
SEOoSxXgtGjms5pUNyXScDzCTg6IZdDsVaUGZy0MbgTS87kKkY6oTj6KXQYrlYjzNYw+9KaZUwVE
iSyBgV/pK6ya5GBQ9SJzQB7vWlV3OBehQ/sCPcAjisQxwe7HxquoZ29SNpaVQ8V5DCQa48lrG/Or
QMLFBs/+ZEQqHvDHCpFp2I8uXWam3l5UXkYmdQ7rk+L5QZXaY5vXaxUp4pJG3ZAJolb9OgnozpvL
sv3cldOqLJ7iQByNBrdgVgCjVgC4BA5nFyftHioU4T6O+X6JRMvvpJqsymMs+lOtIZaQz6p810Rf
IugFNnxtNmkQaxISKyb4fFn0PScrWCnvzekKxvxYPAzjPbLaFfq3BPtrYsMCeoS5jgMJs8ZNr+Dt
n8ZVqx1HGDj6pKCAIocelbv/3FCqSqt2pfAUg77atGI4+WSIaawyQVhChMbiVHyVgvCeJvXZxGYj
SYGXTBPyGOCFQG7JYJmLM5oTlKjf5uktKZ5Hok+SepuQhRlhIub9uNXla5TyAAXhVpenVL0exQtC
yD5SniSfQBywfWRzpgvhM7ZIPZe4Y0PcQNrIDkVFCElhA3Lp7JU+oGJpi3atdchU5dJaaR2hnxLx
QioKTY72Qq03khEfkYCsYoJryyrwUv/Jiu61DnZEz5k/iKKbKVchQpsnikvrsWczEOAEWYoQqPWD
ZtPXKKMN9Va351esYMjD1Ls8h0nsFzc8Rm/M4a0hNcqh4Co3KiI0M/fXZUB2SIuKEpBAtMnLaZMG
kPnMarjRE3Gr6jE2jLclPzTJSFJS9zrctcC2H5ndOIjgpwe7REcHrT9qtC1Ak30N7GtwBMDmicEQ
2Qb7DXCxGH4JcUP0mArAuaHq38/EyyaKDQlBXykWiNX7VPadyJfOIJtPPtACO91gNWtpRpUBDwXk
ob9VaiiOpRlekaSMRJloe8hGMgWN2OyepqZ7VkXyFY6GV+kchc0rTYmvFHk3ky0xpL0bDWhTm1sr
SHbEzsBktjVnsu60rCRpXOsclsiXJYBVTlytGRlKY+5pCCBCqMVSeghAYy9Ea2Lj7lKbWnj7VZ4H
BxXM/TybYKr6FzwYdCNIQLKHK9N+mLV0rxinhNjHJb2usQcoMcZKn9KjSLc6I5aIiIOfg2ZRKgSF
omdiWLXkTX0GUlhnR2veygn7LLGwcU24daimZWQcCre7laBINtiSIXL6EToqQh8JPWxboHRYwcrU
SxGrZMpWmplL3VNRFciqAujjEHmbWdvp5sNPL5vrv/eoP2szljLDTzvXv5dwQ+EYYHH6gAzwcQkn
cSKvBSVrMCSeKdpVBBoi+uS0pSxH518vQuOM05aiop/4eJHIzPFmskN0m7XwtPvsJkab880nOXQj
Oawjq8HVHWhn4j67yoiEfrN8x/9kE3exh/vni/77M1wceegX2r5NAo4rcI25JF2tS7PsvD/fzctz
5S9XWd6YP50rwVPPwVByFWk7fkef4yEd3WSYbNdiXW+gtt9+csHfvoLxdf6fW3tZh+v0rLBNbi1V
tbXQ18RUeMHapJxz1DeDW1yn6/ok3srTZ8qR9zra5UPFN0s7EikMvYKLGzqVRi9bI2Ve7M2ISNcw
SrHOrA2A/Kv0UXRe+Q2emKe40xacLVx9EbtN+clh77dDi06zWLYzmi7eW4E/3XDZmkfR1vCRW3fg
y9M809zxsbuH8lSujKN0T2Yln0Au1+qu2y5c9RNvnj8/BGXZ5/x6K/79IS5uRZfFxhzJfAgyqtZE
ZTnN/XQfER/2GLqmk35pt6MzrrGqAmraVo/Z7JZvA/L3Tz7He937T5/jYvSVPgRF9NHAoj2c1E5y
o+kOiBx3GXs+zMvy//aCF6PPVvFmjREXbF3cNm6zqpxxa67NDS63TXP4822+7BC9Ty52tdRH1KU7
ctmcojhrRWagLGNd2zc/wtfcjV39lhBTUoc3hpeAa1hln11V+fXh6jYVQYgIJso9bVncfhphPpIO
1TKhZQ9O75bXuccmhucpnPGsHOLNn7/jb1YpLkbxQizta01cPMERP/pQhDIjCdJrNWFtqj55Zp9d
4eKR4b3spLjmCvb4mMw91Mj4k0Xwt1ew6b+rIE6VX1Z7H59ODG6ORXYcSepBqWU2uz/fpksFzDIU
dPuna1zMOL322yTMcFwKeFa7bI3H+r7dhl62mTfqzeRyNHjjFPE/GfAfrnvxfIbJhlJL/qALlmYF
CsyJ9v0hcpZFpj59NhjEUv+9mM8frnbxrLK+bCs7UnFTbdqdWHiGa51xLm+tT5bR5Xb96UIXuwAx
qc0QFlwIqQRppOspLGGThKdMDj8Z4L9bo37+Tu9t+5+mE8wOCkEBl6JO7KLFdeYDkoPVxIvi8yVj
uUF/+F76xdzVa9IYp4mhqNj4qeSrFmkxzo+DbalQFodbEUmfLBe/GfyGMGRbEG/BP+bFAMnSIm3Q
o8EITIgbbh5Se7j/ZOx/domLUZHEqQTMR2cM5vlrZKBeJsVy9tOXjKPBlMYA8JvzBHEin/VTGtcO
MkptFcikkaeEwn/yaX7z7uMLL00T6sgWzeOPy+NY2CXuRYv1hETi/fJAk6/BfbvC7vQKWdDrtn++
4HIDLx7ph+std+en8TPlUzbEOtcbxF4Ot0E6XpnZIbPxulif6H3fV9s/Xeti39pnJnREhGguNeRD
s17mOwcVJ0B0diAgal5pV4qXrpVy/1l7UPxmy0zLS/DaoYCDpu5i5OLqyueBmDP8U4BsxYyFJ3d9
Y9z6UbJWtO6LpGFu0W7zcDpwnAk+ucvLhP/lm/90+eWl+NNdDoepHAJabq68j7bRvt6aG7G80j+5
jPjtWP7pOhejp2i1rmAIU0H6bmzYOa1yb94q19EOJ/sxX0feP9vW/6gG+d/T2F6Vb/mXtn57a08v
5f8DQlths6r/13XGTRflby/SKmqal+5DvXH5c/9UHIX6F80gdlgoT+RFCMSw+6fiKIy/2OnT4njf
ndCv5FH9o7ZdKo7swS3KiiaqAJp//644yn/Zy9+GrI4COt4z6z+pOGofFxuEfIal0CND7bls9Y3L
PksXCduP8urKbO1l4/KqJvEE6Y+yY6G8wgroFqabv7e6r9aknH0jqY5pJxPNDDjJDQMt8vqKzJfO
NptNGQfPLRS3jdYRjKHMkXEqyn6fdp2xNpLOWulpqzraCJPLKCzVIzsTJ09flA4EyWirVZN6FZLO
OPejvAv9AElJYG/LTLvNprUsdeK66l782iIQSFLRHKJsUnUC1awqzz7ZDunLkv/v6fp+X9grWssZ
CDMIyq2P0zWp9VyyGwhGOJ09g/CKVZqNsyvq5psk9I2inKox6N1Ky4qtBXGkzzmAW7lGi0LHIkmA
tJNFlvAKKn902ifhqjLyVs0aPROq6FEv5deykvJjOfkvBcy3FaI3DV+oAGCvAOH3+/gYaRGN3lkN
d9kGjKyPIgSsjh6a6YboREgleeLUyDGufeubYWMFNuj5ZDxxZ+6ovynRHLmR0ljwQVScKxhzS6sp
r2w/nLAHgZtt5MIl3UxBk/MmYXnaxwA86KxVj2WO5RjQTOS10icvOO3jJuzve6twxkVKgo5cee+l
/rQUEtNowcCQzv4cFJuhvm2srDgHoDi0VhY7fVTndQi50Y2qhwYspNTE6qNkyHcmIr60KpMvxEnD
zMHiINJQXY26nmzyuOWsbGYqqV2YoguRIxudiGeK6vikyWq9FXgjAXGTfhlHSrEyiZzy8shKvSbO
4BUCEnLTQd9rI0ALDWjgxmZ+XvstEMsJklSrNQ9ImT8roigf1+u/b4bGGw8NMo4RWbsYaJzMpinS
pHM6xGuUdxgwjMqCm/NDaweSkxetuz6ICTf/TUAMaDn4XkyqVxaPk1tgV8UdrORt6UVRyqEtyr4R
eF6gL4xLb1bSH1XcFC7IOe6LH42fbHIvijP/fHhTRQvKqUTG9PJxlvSzgPJFSiqIVB+zcAVDpXWX
V50HRtGpZNKBuhCnaJsTldcYQA7Bndr8phWwj+8/Lb7Xf8/ND3W35WIXU1ZXEJBoaNho8VxOWQOw
YKOZ0ZVSKTkMXGzvEucmh6ZQTRgVWRqYvAR0jrT4Io/qqhm75qpKq5cxRsJkkGFwzwvhOtfNTehL
sdcb5slokciIZh5uOoy6USMZR1uXzteryRqrOyDTTzieCYtNS8ggqo7HGTrCUgAHMpTSY6lIUiT4
cRfjB8LJJr61yIxXWWotrrM593zdqoEdMtXAL1reUE1QAZXZnUQ0nR2hqsN2Ka6hhY/gtaZ3ehgd
QMp9smd477Ze3DkKXiYdLo7ky2vn42NMJgLTNPzO0AkIosgCYA2U1HsazKDQ1DW1fEfWR83pUC9i
HCKsLMeaKdXVRqft4hgD7qBYOyUJ4Qfz5E+bOYalYYAJL5ujwQSc0eDvJXS7oJLUvRkYtC/SaNzC
GGD64ruUTMlyKk3udzoJevIXQwUQrdcLIdVi7BQaY/rPw+ViP/g+dlFrGDKvUBWxr3bxpZt8ApAh
5HM6UvaHdFs7MngtdSRhVRgjAcBR6U3G1jerfXNF8KbxyTJ4cW775wMsUhEDxZKKWunjXW9GJcKJ
p55ZWZY8x/iHWmwNSctIps9u3mmjgyIhSZLvuHN7vWJFY+H+7D6ov1mAFv/Dou5Dp/pLK14OUpMj
lXwOm3yjtkG0brU3nxylG/B/cFS6mqjzKjkNpXErF/5Taifavm0C0uvkwHRg0PHeqXt92+HRxGPJ
2IAVywh4jIEmk1wgLdEOs7LOBuh1UDGhqZiBS44ZW/9OxCtbXfjWdvBS+QRP+IF27pAtwMhWK3wY
FNn+/NzN331foSA8xsuEOWHZq33YiKuSMkupfK6i8XrAuIlBtcjvIRGVYDfOqQpllC2GK8m5dVPt
h9mAOZ7NvYvjcqPXKe2majxnPhP6faUtZZa9sWR9KyxwWVN6tpXed+X0tWkbayPXzQ3perEzTtJ3
YiLsTQ5efN1iLMG4OyJAJktdnwhj07Ryk6O/2Sqh9lWetNs4IxpDoIUo5cpw2iqSVlanZW6tExyT
Fn2Hig8eZR7YVEIN+0Hf+AUmmsQEdgyWMyxE5PndQPc2nHW+z0wOdIk+nhhI0Ar00w7DHKcc5FUP
I3sNr+ZmCGViTJuzeWdbV0YwBfvSt88NyRUeFudyh/tiKpjGaZQh3R5pRP354VzUff+eEwrtHza/
KpPPWLYOP20NwnYA4Cp150ZFNirbfr9qRfE1N/tqLxNRBm9t1N+buzVKYacU0pJDu7fyfJPg/QeW
UZZeYfQPBK1lhKonDi2vyNNqhNVE4Lj0KFnGrb6FaJWe/vzZ3192F6sodQgW0GVLjcHg4mwbD5ak
5Wl71pXwhZ1HfexnGYMxog+ytdGE6dMdnA9kf4kLznvYA93scbyjgtmAQgXHXzAwCk15LLpkW41V
tjHqsFmV/ngltXF8DhbwVk1AalznKLLzDC4XEbXYQ4hnamLT3ioDgHg7aUrXUmjulj4o1D9/yWVy
XH5HW1/Kszi2+Pdi8miBoUw+aIFp4E2gjRi4eVUSUTG9lFVy++dr/W6iLp4nHGmsT8iEPo6FkgDE
gYzyc5IRB42Q5odks8/58zXezzc/fyH0Bpx6dIvFgAo4vrePF8kKRR7w+pyJWuqIiqWDICIm6ahF
eyWhM/3uzemLFXtAci7biUhA9g7oIeqNrhyllO20Rlw8XnYUfkW40SR9I9thuWAyKGtMvZeoobYr
4oNmrv1uKjyJwpLbdtoXqTa++hLq93KKrqe4K9xeVBgK4Y477/u3moGGYvaqi+Jo5U8FO7qM3zA2
5X3I8WhlIIJeEpYsIlvsaqVWMltINTsiS8atpI+3ZQga5eT3ePdA1n1WqHq3nl3cO+yCHGkZEdqv
Gr25FEFdZYR+SPVdg1HuYPgy9EZB9AlEuA2iRsklb5tuNWE/Dh5A3g35/KCm+QPsI3FMicJAAyNv
y0LZhTBONrqVpu6QFTKWKxq7ZJKoJWe/OR6hAeS1J2k8G9MH/I32TnGCBa0PXtjBnSqvDSlaSBYq
iQ+tdCgJp0gXV7NoFfmgF+UNCNHIFdAN2MdUxqZgznkisUnRhau6bWS4eGWP2t9sn9/V3X5gAzjK
g/XMohLhUoufOUWbB5gDr+CDKhBD1S3JMvonBU9eRhezjEGJhh2PDKUwziaX+7GiIWPcVOqzSRcM
hANOtDmCfp+V2xpu5PVgVOCAi/Hvd7Gqowj1EyFID8tvehmgW8px2q1jlHxyrJGWRCTFDhBSqXOc
DAYdkQyN2h3G000Yd/GpbtAXhANkwgbhSaBNHdbbtFr3chmBFehPiloptNaTxwY35454vOwYa0BC
Iu1rGBr2aS5yoIMzETpJasZOw8nfLSMkOL3VKE5Swz0brW/5gPsGbQ/cVX08k5SjNEOzGm2F8oGB
8xL7qfAqq3gh98rYJq3xZpmlxJYiuybic0OkhOJUnT0fel5SAkq2E7RNep1CzMhRFYWGVxIB4MJ6
F0xnvk6gu0FJOmqHumNXJ/i85HBk7ulgS6sgPyu6FR3DuPg+LUeuyMrPU89U1Ivotphym7mc76tB
hGxws/BYtOZ31MObLi5oVMxQeMU+zA1138jjE+Uah0PFmxbDsiVQAPEHr1bMi9DAo1WE/fTYhMzi
MQjvfO7y2QSr7qhyVKCL13dqHvebHukFlBV/9kyNpCFdDSUHCRsc1AJzmpktlvryR6lIhL/myqkk
MBA1uX6YGsLsBzLItbI5G/1rrRrCed8pBkkXfLJtXhRyH94Ay9i0oRJjUJEpPl2+oedy1GarzM5S
Eg9bCHQ4X/Eob2SaHCtFR5apD7oOXYr9u1WHEuQN/Y7YjQh1jobIyrA6d8T1uymDElOffC5gqhEz
UtnHd183SBnZsdP2yppE4k0L7Ms0Xjn1mvsB/AohUf45pDvMtLa5Ueouq7m3lpGuw64fd6YW7zPg
jVjJynCdyWnr2hwL18MyEKfY/OIbmbZSuvk6kTh/RHb6bE9IgYnWqCEcRG9G255Cm2dW4Rf1LGCZ
HSlfYCPBzEhSP5LEDb5UNcHK/flNdNGaohqy3FdFZyMuhI1g/eI8EnUQANVaOrUdSet9h6O0wlSJ
sBl8v2wmG0ppqjPfy1N70iFKfXL1y3rXcnWdgpepUR6nW7q8jH/aeNW9r/r4yk9jPYGrre8NkR6E
UVeQOHjTdzFCqyI2NlPXrNXQUHdxxiNthLyQdN4GwPbupKhX3VwQhpeqe6D1n33Cj22Kv+8PFU9T
ofqJf+VSV2MGSRV1tn0asIgCD361EqS7djG+DC0fpcjkmwDfWDUaz1Onh669gBbVKSEniWVnCmyc
P52y8s+2b+SfnCk4LP6yZNsy0n/dYBsBEl+5FDTT5k5T3yxOYME99ogAueO5v9Ol/kqWfSR3WUw9
wDQSHJb+tAuz+nqmRLKYhUqvluqt0gJFmgjojOCD13NDXEzRWg/J+BJZpeCoQYwYlPnBrX2aTrZ1
LEkyW08DosuirI2HTtjjxh70juBHzXgACT+449QaW4C0Ocf1Ugd9h7FsMuoFo1tkD2nMBLTqXjri
uRalrN6GbSW8Dpju37/UQmFvZcBnnFHIU9dn5WZqu+HOLq9G2QZXlJdfZjLCiXCjRkqugf5smQgf
K7X8NvfdPkoHNNfYCT0bJC9fDoR4B+B1LzJsUnpGyA99KTJhEDKmS5KKGM29aE9sZkAh2lOG/BXG
yNxuFf7EIZQ0ItiGel1P5A7KlTrAmA9zrzGMbddCWTbss9nZ3jiD8aok/7oZysFFZjNsu6Yi51SO
b8OJrFSlicXe0MLyAbJPuaqJ4Dz1Rlc+lO1A+Ht8GtneP7VEqWuTlWztPso8GOTTJiBWYTOlWkYe
b3YbWOKtr42tnCwOKtt3hTVv5gE/RihnQO6qhqhguIG1CcASdjcpxe5U59NRC5TbhFAriurzXoQ1
kk11rjZKLg1bbczEZpYIXzJifV2F41dLxG9qMYDUJuzFQ5l4MxkHWwvma16lpJDX8DWNnvE+mOj0
ZJ9UZI1sxHirjsq1guU4jXS0rxJl6jxqbodRX5szmbKxWn4hZznZ6rHyGoolTBRrIRuDYjfoyhVt
JIRPnU+JMdJ+GKZWX3WZiZGi+xHjrSLbvrhiLSN/q25vUqu+BbZDBXzOHgm+JBrJU4irhYnrasZ3
2uBfrGF6LeB6AwcnnmyiQqdxOBlDlL+9yj3jFXwryyZl/n4/pv3XsvG/5gnMfwxd62AevhtDtep7
qJUitvAZ1hRmuitS72xX882jn6peK/znXl+sU7kzDGyURVdYiPuDc4ig2S/BScQtUGI9fqzt+Bsv
9UfgYaSfRft8kvA6YPYacClR4Zq/pBTj9aD+NkZEzQ41BoAhl76OssbeyIz8s5FNDyDShBNNHFJJ
lVlcutJes+pum0n+fsJxsK47KyEboV5CQhskzcXC7iu6dWhaeN5ne94h2CX3oM5PGumsG0XqHqUx
krG7KvM6iaxhbaQ9RZSlZQLWs3QSCU7cRLCHSYDH2fZgN1HnL7hPsWoeZZOZE1dddi7710HS+3Or
cydh71udkOC2E3aZqm6kDapHKnvgmV0K7w9KtKPOzZdiyaYM1R95SJhgUeZiNfnhCnzTfurV9pgA
N10JNp9un1yJUpGPhPat0jGgYteUTlYaBnTm5FxBEjxUNK8LSc+ILwiztU36q5MhJrU57gTUrg/9
HK2mMXjqs04GvhE+m9RlFwEo+e7VYdSIfzSFWlBH6lYEwXCOkaxjC9ENKBtiwLhISUK11CXODhjp
MPteMsdvQCkIYktzHtk4XnWkxxvNombWKtjpEI1YQQipINx5wAMcvkoVotRQ6U4dmK9okL9J6SRv
7ODRCrDRpFmMR3BekWZFvHnsz9DtEMJiH09Zx/SDpLYveosO3bSfFGJsDBpZUdStTHg53lxnlSPV
8o8h1J7t2SauOpTIe9DZ/XbJfTSXsCrLFKfSrHDmAyMJE23mRtrTlprll8CCl+5PvEdkNXWUoPhu
SwTLdaVM6nA6PrLSP/plPHhyz1AKpg72aPNcW+ZrrLB/zxqgc5m8nv3opm/SeS8Vd8TbPsuQzdc2
hmqScR/VTs7WJvl7oi/oKhiyhNnsyRDYAYjT5S2gFPiLFMCLZiPWWTAqV6IOzVVuN17sp8lak3Db
4mAbVmZraFvYUCxf0q3UVN8oKNE40cLvc1QCcygI21SD4Dlqg8GbtPJHQYl4l82t10A/cPE3v2pq
fQJKVTlWIpi7bG1RWIz1xhDSg5Zk8Z54zVrrw1PU5QTUVQ3fLlHu5TbVvRkI/Ni8KEZVbis/QHKd
1IdiENneJ+ZqXrfDCJQ2rr7QCsW1YCoZIPcMImaEpY3AMOXWBqY9SXUNTiwu0XxgzEJYf2NXtr2s
Dodkrp6pGGtOQWsgDpRin/7rBzbgxb4LcgjjnDQcWOXz3o54yObLtND+eNFDuR5atgA6dqdVkqSZ
+/6HmtICR/7+0/e/LmnHR8qT8B514qfff5BrgB/OHMzeOITWBow2iWHv/wdWY75v0pe6yOCM1+WT
PlHnpmAcsGEcJRtIUajwfbq1abhaZRBvX/9ojZupE2dfJF8S9kOUlbn+rI4YPhijQwbeJGsnZZ8T
VLVHWPQgJzWRaory3OmtyZFQ41Anhccmh0oaiUfSkrbVbMH+zLTz+x23szHbGyNaWYU/AJXmbqw5
iOqzp02oRQU5A7AmF6zvMsnBeNermrXTnQHaPxMJ4zS5dRrYnu+HsTqw05pvwZiDpAf8N0cYEK0i
R3tqanQrqXT240htLTblEzuCx1ShyokHnG0BaOjUJKtgXrLPDexmm6CkzWoOvXaG/7xW5emuMrt6
Z2/ipHwg3zw6W+BPLcOaHEslh8g07g1Ondj37PxYSeZTmrHlDE14Ni2UZiv2f0h1nt/T256vRlVc
9dJAjCfqfzI6hVNNhGGaqv6kmzI7dwKQyfkKr+PmaGqVfQKDiFcDcC6nEfJ8NVg0MznTOHSa9MRu
twC9bxRrOzU8o2m+jUCPXZKE3HEA6l6r5Y1I0odIDfwjYRXSLjMrL8p6djYAvYjnCWTHDILhUGX6
WRLdgI9H3dA3B19ayztZ8kMy1UjSaXVxbctzCH8uONYzNEiz179V0TWAIe1ItTLdInP/3tf+yJgF
pIn3BBCsnW2076JP74a8TUjIISKDdKWdH5iPsgEO3CIbxx3UV93wZzeIFIJQYBNu24keWcmJZqRB
fA/Q4dBhx+B8cSQgnCNwsg8ik2KYGtySLnfueOYisrpTDQN/WzEmWfmHs8GedI5rxfWn2neIKl2R
i5wcQoDWh/efmS1gulmjPMwYbzaxxYuqmP1H6JQHvQEZkRbzSA1jY5p654x98hKpChE/Mk4Msw+l
FSSnpxnqgxUDXVcRNjhjXmyFGsz7PJKlXQtQO5+6ckNE2xcosdtsAslZcPxfzbSsiwjgXu6rb3Eo
pweD+TSy3lyZlfam9lBP+sCmLE8QyzEU1Apx7JSaPNyXsKpWqh4Bs6u08lR1WBKLmhV8qkiyArEk
prh/GuboFgZFuhdFi3xxNtiSwJ89DYQWw/WOjhgQ4J2aBI7DVbYOCSryyWofB+od+1Al8EfOjE0G
8aXWv9XSS9cn8VkOhzO/9o9WhfdllJ/jqBtOWWnSmEeNlczh7VAlkhNQgDprVP9Js5VdoBkltuSq
33V1S0BCUF6pbSZjuGimZjO3REE20t6c9HFbdIAIc6qIO7Pm+0p6Yt+2ZvSdjmjpDTGgdHLSsISM
dIHQMoZTZXk+0cxnniKAkB2vbc2JSfhyZqN56EKiFxaqZRYNzZaC4eimWHOUITbPSq9cpZwPjnmu
EIcgs6222GXTjhXWapRl0tP573rTBOuiA7bS8i7DTyJdGe0obyWdeVb7cueyNblC/12smWjkM1nD
NxQ+B95grROr7BXZTbTrQszqEtZ5TjNbXU1ZZ25GPdFWcSf1O4QhoEsjA78tAeqxQY0h0ROS2Knf
UUo+JrIK3aWNvuRD3e3SgISHqGUBL9CHBA0QunxWNrWmPUX9WO1jOfta2UFDprK5RoS5boLGuA2l
7hAZ1nVsSf5VpJnH0Azppw5qcp4qtmUsk2pV2sd8MRLpBkdmyPTbBG2GM2SOVlXd3gLftapq0Bwt
ll0v7cNyNSvUi9WO1OUiKetro12qa3RiZ0OvnjIyEUdfauEF95Lb01x0aLW2rEoC91R+G4oiuk+G
YWu/B6NX+BniJfDGTAw2qlKVbLqR1DCUuECyQis86GlPQhKvgZuCqNFrMrgcpQXFR8kBsBqPJ/LV
7hz2GRg0w7otOVluoYA+1iKIltPw6Pkz673U+8FzCIZL6m7kyq9fZpngibzb931BlFSX/EhiCgI2
0++QSyQ0EijyKvj2G/A4LNhdw5mvN79HdeYkwzQemiQYD7o+3fc8SqYvGBNLBFd6IRecP4qtJgrl
MSAgr9KjQ29y8Co5NRn5eGAnM3kSZkYlE9NuTlj3SAEqthFlQZZ1/aRJ/5u6M1tum0nT9K3MDaAD
+3JKAgR3UdRi2ScI27KxL5kAEsvV90N3d0yVJ6Zr+nAi6leE/6qyKArM/L53lV6Uuc1eb3Q6nQwR
5yVrU2u2H4uL8MhriRBI3fap9sYi0knRPbezPm6NXv+W+9+MxZbnSWeLrDxaStfgCEqvx5VDg4uv
tTMBzX13pLt12syLXcbkA6O8MJP2lOli585jGg9O81Ky4kYdMEFbjYReTPQUDb1M9vYDK1nSqTkN
vbOhvH16rR7gMNFtlAxRWBvmnCTbogl46z1jBXpIv/pWqp/murhWevtheUrfp673appC7HhKe2bO
Ib+aaFy2facFTyDc56Jrrr2z5l/8HnOqxQ9PkIgV249D4U+3gZ69pIwPGRXTh0TN8lFK1xwr2lz6
3yWj38ssmxNxgerEfEwBqZ0UzwXFDqNNB4mB/zsy0EYfH0dRTaf9KfMHN85t40a05XomFerUesWT
VTdTWNaZfSznaQuC0WP26+Wmd5LyzEEIbF7TvhDoo42rkfAFYDKTB1/nwSapnuJxo4ncYqIjbVi1
PSWJC7EugCFNlX0FnK4o28XCOhVT5BBSsJkUwdn+Srq042NEtWUQE/fG/Fj2yXUE0vU8INUseJ5w
PpYcWctqZgd7OhuOyK+kKjunucQhnOjBifcyUg1B8UG36iFBS3ScFgKwsvhVz9SyMOnPGxd1zKu5
ECYgKVXD5dmcLCk/vCXLD1ahKQybuInz8hnber7XK2zzkvD60KUSZHBp/6bpzQ9tHI3hyrhHGUmD
wK0hTaXPaFMq5py0eaWmeJnme67Wa+qnWmQqn42eOMAtMNKenAd5wIPybONBpPHdyeNuzGN78Vwa
l/x76XlfVGGdkK4BgWn8VwPNUttCEthRpae8X84TRGg0M2RQMYzu3Ou+szDUEZesHq+eJra1/0N1
4JTpYezK/CqRA/W0ZEV6ljqnxPmh6JcJ08rESGjjy8weyeqUogaF+y3gOYvHofiij9I6NW1OxvuQ
nZ3mvWiX4AxGc0171mDkRx6NVikm0JI+cktbnf3jzS9JRy88LQokmx1hSheIWJY+8D0PCC4ETuYy
cGnAztP+YFfWh+tO4JZkl+/XgNABOwupOqi2IhDdTsf0LarEOCJko7WtTuMxMOtv2Kx7i9eOXP1S
F+2rTbrO2W7qzyEwvL2pPpjrg7OOfGNjmHYPgENM09KXv2kT/S0p2NmkhFA4jiSErJ0JK2n1eMgS
H74zOHRV/UipWLqt3h7TkdxC5Qaf6chMk3JbxxWdYwxG2L/B1fHNlh8YxcZdljSSNuj0zctgRxnp
yktppJ9GtbwjedzM9qjz2JqvxKpWe7akmW1WBhx9clcQzhgO5nrVu/Sn0YgxrDLuihT882YgcxoN
aOWpe+qTLYWp9Y2NYu9MrfkKFEXVqtMek2WsMXkmtMsiwjroTAX6RJttoXUpnQqEMJJQ2B3yLK1I
WDTOnjDGt1K+GR1jnSZOfdPY+5ps/J0zazIuHeU9paRgblZBCHywEpLROzQbaKtmhzbtQtuW8fUY
TOZLkhjgib19DtRJ5yZ/Lg4aqNO2Z5I7aQ2/SWllQQhKwEVLdfyiyxewwwFBK4D0RPlxZAyCyHBJ
X4FpVvKaj/Ldc0c6w1zN3nLwPi90brxOS3s2zxUqyYvgUCJnjfKFvlE3TfXTwbCzfAN5Om8hSfzY
HZdzZ7a0bVnzj5XtKiwkt7U76NE0FuMBSemtr7Uhwp5CXj51Y1u6vY2TdaSxmLaYru92bjvdxxFs
TxtRUpLzHvWL/UpJ7kz7Ib0mUs3v5kpXPd0B50630ZhWHOyN9T2Aodo3gfY22RQi6FadvKRq2tRy
pcFMcD9m0nukq5ZZrA323Z35iBSTvhx9fwqrh2HflTU0QtVb23Kt7kRV9S9+77Ef0clOKWD7sxhN
/9wa5hufblQox9KU+o9R0K9ZFpzONjeDbxVL5K5sbirJs6eFO5+Pz6kqCTLv+0aAirg77hGSkdRC
ZkqSkYvQOxTRB9Pn2lgmj2mbX3XGr+3cGRRaLSj6mokliorHZiu4tMrOs04DF+1mdnXCLnvtQLth
uk21HtA8J52SqHZ6zdF3IxLOrwlV3Eh9qZO3tF/Wypm5lJl/6AWSDs32d6YGIJZKotzynj6KZGl2
FYtoaLclXTZDhRjXodKFukZ0lYV78hnEn0fHuoiCPik469eVTJxhpmF3llm9BVtjpPO1HdeDgUWc
fgK7t+mL9wXSaXO5BbADsZ8yNa00KRVe3pwbI+CNrkUaDi6jrZ1q05NRq7u9BB/5VHL+ZS909hHW
SODb9g+3u2qOdawbvo/pqC/ZWO5U31IAYton5dMDQTsmqRDetBHD6MBFZAUYMUGrCALMrUYeGcb9
YZcbc5xLyMBFXzUmHFFGI0f+1iXKj0dSYfPOvbfSWaxjZRIxlUzrs26oPK5sw6F3s3I2fhB6pWru
xhAmbZacev2tJzrriuR2A68wHtEcF7Q77YBe4SnyCXhsvOQm8oWRj8l20Crq8mjvyVNTPJuBIBi9
le/zBOOr1+jh05zwnDyhc2Qu6b0qvCHd9XXCNMQ+eR47876s6wAmOfh3a87OZVfdJs2wIoti4Sgt
aRge2KRutBd+QTtEEYPumvd2IFVvCjJC8TwCE8xiiWHYgkQ4p8HDnqLg9ucamkDzHQS2FjU/XXs2
goboGZqJa/SWVfmssdGEJB+Os1K7RqsX8LHhXXuwrvZQ/uTmrDeL/gB4hYmYLfgdzD2yYa1J6FNL
tmqd3tAb/aeJ939kDCGcnf/87fX4p7T2/zfvyP9P+ewPmfT/3Tbykv+S8vv/Ov9qm1//6BoxH/+3
/3KNEKj+CIGE24ZjfwRk/2/XiPVvXJuQ7/ojrBOxM0zkf7lGUMv9ZyS7+2+IlnR4ZOK6Asxz1v/I
JfKXORTulbx4nWgcXk8A+fl3YqtIHEwChn8gZbJ+UW2J9HBuXt2EKBrO0hD0GhojWa2wT7RDSdHo
PPzwKqGHSI/02PbuANP18V/Ilh/vzz9LESBbeRt4eZ7pEtvzl+DOMYy+lPV08Oa+PlhmiuEhqyJf
G54qaBuEFWDluU/u44BEYWMaLSKiFKUHp+sH5RniXzDUfznnHZw6/IOVxiRJ2Oafv8Rxhs/+uTJt
jDQEL5BHNFejrElZs8ji23H1k7cxaQcz8x76dyPZaeZ5QAXESVtQ66fsuz1O0DsOn1JD9MAJVDGW
wfqkAMLfcjbUf3jubv+h1PpHxfxfgQOPF+zSbIwLw6CFB179L2tlYhDt6a/2vtQfQ53rXHLa+SLC
ZFidqvQiPDRvRTV/ZwOAg6jbBCnNvOtzalAGuRJcYlt0PayXvA6G7Z/1Ne84bujt3UKG3f77V/s3
w/54sUgUCPDiwSex1/xnhcLQaq30EnPvl4+lQCOqtgx8kLTN0TLMapvmaYKy5OO//6b/h0j7z3fF
3YDggDoE0iz/+bsa68TH0zH2/ojShh64WIhEbNHAWpSLwiSlYvje6ckcQSs+mrF91lqKSqvgX+hu
jD/RT/+otkOYzy8pwOGAnx3p5V+/rHWxTE2uzV5UnrdTdCTQKphyeKvy4GhZQHsdJT+NqwF78UXZ
Tqj3CK+aAmNLn+oq7umt4y+Oynk24txBL5DpMFzE0R78WXPpLWZ0QouPG82NdYMi+R7OcVOltbZt
abePWZ2voCLttUZaIYPmoC0GaXZ4sKJxYqVYNe1eoors+8V/DzTrvafQsFXeRKhxvl6ldquD0aWg
tOl3Qe1HPvyMSanyWfezT2Ua8px39abvFBYJNZFnu7plPE3+twRhDABiep1sOR5H/C5x7/vffDCG
mJlFo5+TTMtB7Ay+F7jDT1WqNpZDeqj0GfvsqiH+0U8w3Po5zZc20scejhg19KbVzZhUVsqaLdvc
6rmR4Nty/DPRohZUgJqfW8unq8wcPkvvJ6rh6e6yL+wM073xrX8XUjxZRnfXcgCTrh3VYS62QQ6f
jtvznpSk1/t2WiNVy0p2AfNjCMplbxlT9uTnlrWtk6yPWk7fywjMWadl8lQlI18GQ9KeaWMJ6JDy
5oa37nMx2relBMdfTARv9eLLG5GIZNq398mcbaSlQx7OBWucKygBVGm5Po8luSzWSKaSodyjKfEs
m46gX0Z0xrkz6PGk4+lJucmwtYeAjnQ+2P9CNEyXwt+Wr4cUgM8QgR7IGsnF/utjZCeubRPpGBuL
RaNW0pxQ048nM6kHpK6B3NbVcBOAbXFKF5yRFIq18FOTHKSJ04G5MPrtMys4FVLdkQKjB6ZIEJ1+
95I462VKkeavkmKopvikVHCNfVc7pXVA7NL3pFcsOvRWxQIXEDx5OFb5iPTA2jPDb9LqxLF+pH0Y
LrVVL0W3/vaycJoMTC0Iq+Fn39EhNHtz/BNdJpMo76YPel7XSvZX1TY8/DppVk0Vqq7/aBrYdIoz
rk2D4CCbs6dh3IBUoILVAUy1utjYTSnoTfB/XfAFEfJCabsxOS57Sw1S4tibJeh/mjrkb9Csxsal
nAuRwjUXAfWMtPMkrfazdvWX0fpGA/u3XL7O3MsbpeVP4zztNQ3S3hhOOvsGkU927IpBbQsg17h6
5YU4m25i4WnKN6fvkDzUZUalqPtSa+aFjy8D58QaXc/sKfSz1V7wScQFUiGHuEbLdk8UiBVU07Zn
4nPHmDYj9JHr95T2QV8Xe3LyRjxXl56q+G1C1CUGUlJYFQ0Vs9HuzZIcS129CaF3W8ct0QUagiV9
5DUsBGdiEIk89s/aSQ/5QCSY70G35z695bRbNvpuGVp974zyaMiLlBqZvYvxsZY6Uon1AMXUR37J
tTXn2b4APZ+0AqxhJfLX7yiSWY1QmkTIDBlUNPaUskku1kq1a+KRCKnp07YhLFIqYHRzcg+m0z/s
h69CVN+Ux9kVtMtHaSQN/GPzO4Eq5NEExOZgwaSld0cxtnuHJsGopUbQLF+8AprcyNPPAuHU0JiH
HBaa4cl7uBvRgQuVosdwFzce1ffsER+9AIOFi506pMrxCK7EmKGseQdFIL5zRG6Cq6MwfNS8oggB
/WkxR5JPyh7Hw5LGy6L96lf9xcrgR0B3fJqcYmIN3x2LQr8h6LC42GMse7ETGWh64oo3RrgjArOv
/UgNg0u1wo6o3ywaziR38s3NeoeCFsLb/+EsI4+UJ82d6VkkEjeIeeBeNBQCSj9Ikrk3hqUfZ4eZ
y0Eb46sPa7LYovGKUJnNczM5IJtk9fvomtl9iU/oqycW0xZ5msXPKlYgXrvxDsnY1CFYcQkBou0M
m5xkUHzKvrObowGa1nBQNZtN3DWN89FDrUhhu+++lOLsp3NYg3uSPicfGXf2Aj8geDCAEXWW7HMV
XDKr/W3piX5eU6jL/qlooTQpxNVis1zeWzehG9Pg5KhH2ttqtRvM4kvW1g0VLIhSs2n+TsckDWpG
u7MrhlwAE+pJxNckX+YXMLEO1fsZCZwZB4a/z52qiaSRf1uXz8eEvXeptNnMtD0jFjAO1JdCg3M1
BmqKgvVldhF+uzixLbvKT7CSRdiV09dymMxDkYwqmtGXoNlp50cJ6XSuvPx3YdtpvDoeTLDrxSW7
u8XdeplprtmUfvJeOYpPnh9Eg4dOtpw45XIHBhVow6OUkrjMBIUb6vHSAzlpGuvyyL4nn5WOw1ko
aigNFVKSpIfzCmCLLg9jqn/SSrAamin9yFhHus20Na4sq48qI7vahfVMQfQMu62NcSMmbzuNzSk3
hpfJ499oNbXYaJnZYm0w3TKh6s/Wk68F8ZIk3+bfXJ1F3aRGduPCzLspc/FS/giGnP27VMhK0MCn
0B4aivCU5MvH1Y1ATMMpoVvZsYJCqGA1n3Lu3/kLwY9s9V6BVgm1w1ZqFXM61RDx1GvPSUsxPSXM
OIOagCPa8TaDdaka3rCgre82Id0Pi/a6KWG309r0zhopgVqyBjdraM9BzYKvuKA3nml++mO6Y7Zr
aKFF84WP3I6FPz91ouNkDgYiA2eL4F8q1Ts+A3L50BpSsnPSmyv/t8s1sHPzI4HB+dbOfls8S9X8
OBcJKd2Uwu+g96urZzqhFKkZVb08kkAMO9nGczLG1jSebWMB/0hCJbqnOhVvozBuDkwuvfPfXR0P
dDVbWYyvF/hn8iEFTfXuGsOPRTofXV/vVSsReNrTMbVxyI3rNwpNK2FuhFvdvVZaOzuaRxw5jnlL
XUJSEsa5RZUw1Gp5DBI+lyfhvUkByZq7Fv8DpBdWn4VyCd4q28T6lK5BXIufs26SWONMFGjNrb5B
BIpsQ+7JAP5hJeIX6D/4BGdyrc4OOlmEDdW5IkObOdHZ+VQiNxayq5Q3xTam4tDAUXbcsuHSBdCb
C1NZOtrULPdf4IV1nj9RgX95F9U5LdW+gl9js9GRylWdM4Q0emH9XAh7pPdn3ivMenFfk2eo6dpK
lQ3x1w9usFhXcldzWpTH5lAu64dcVb4JchyOePpeiC4YIhMvwmxaH00HzO8uS7lZssKM6HyLmjLo
IjEizMVQOG4HWj1Cs15eWwWC3rakiomhfQvyfIlV3t6NVEc4hB5qFmMT0a1nxVqGmGheTl2wPH6+
lzqo7trgjlEnn7wu+7HkHF1l16A2C5zYbtQRtsG4k6BWzIgWOakfhUOo/AozHBdoHIvhYie97lmv
SIKEez3h9LIvcDOPzvpC7eqaWSEFH0YjBl422fVHiffzVHcQjnqFuhDUf9PkJfmsnvoKqenG0rql
3Txd07KMWNU3EuFZMtCmhZDjo9UdEh/JDNqoqfqaI6TYDeB0ilQYmSA3a+dnMY1QHBQoWA0JEnrq
75tZTNs52VSdgoHtwA/d3O7P3PTPea9+5wWK+dpfxQ4FBFQ5Z9Fkl3yAgfBHF6EEB9VFA8a1SGpX
buHHy+wZQIHmh5JTGmm1pkI1D0fHWCTW9fSY6svFm3SuIjQBEMv1rlmJnhvzC8Tf74YKjHAgN2ap
OELHpqxD0JEQue8tsFEJjk+G4PFKs/K3QPgUKn+Ml45C10Z+ktMC9teRBxqk03d3soeNnf4KlANJ
LIvfUkdE5pD54BgS6DAgXLVbIXpSTtr0ISS19BdO3ekohs9myPa+4lE3M58uGV5kbQbddub7Naga
7I+Ba9vJRH1JO/pxKQi7pnMam4FBf1awZgfLEO9NiPfQZHCwdwaLw1YO40qDQrAbNfku6iyLlkth
COM8o4nbgIRiiV1/NvWMksklXh0JrKub/WZQkw3Iy3SOz31bSQ1rgF5esgFPjI2oIEhHEkLMhQlG
r/p92Ze7dpEeuOX6qqSOlqe3ujuvfNi0gmNE6z5nT6kX26tZZCm1PQTrenIWDLRy8fKjq3VlyMhI
lEiqda/rNFxfV7/ae6tn3wnpFhfZlD+rvjzSdQE6NVAA37bayTZLfYtSgQ2kGPcMPPnBYxALW5Ou
WtfR2odomupRRpoVeXCR9HZsJk4eZVTcJlhTMnLEhSOP7UTkeqDDPk3ZctRETs0oeAhVEui/7E4i
s5d2J46uM3UHp/81dJY66suojjyBPwm031Vrim8JIQBeIr4kmv7Fb8nU73X5Wk/JbQwybecN3Ygb
JOUQBko8EqcAFG3PAWA9hfLy8UVUfRAGpWSDMJxNL0dxNHSHrk9BuHNgDRucEs0ReqsmAb3L8MGY
WfTnj5WoCSfJx1PbYB1LFwevcJLSkSJRI2fKQp7urfFQYZ7TZmpzc/YNeh6+JzxsG+IM5r1wCoO7
ILFPPYVS/eNPdFUIxlw0tn2KqojcFBw3U8PHTfy2fZGHdCfdAjXEg9naNw4RivWq6bPm3da0aYra
AgLEV/W6sRCZ8rs3qmgu6L7o0bOdnCZbw8KoX7U+I216arh1p0jiqdqWKr32I+RbQMH69c+XdAle
M4dudfxg2jDM8ay19fXPl9XMX1RFixHjLlRn8eYWtncZA1gKN6yt2jrVmrbsVdVRLG3xbPeJAQh2
92yOrLKSn6NhbFhK52NX7stE055Z3TEFXLLZ/6omeRg069Z15d0q7Btn+sX31mG7astnA8Xl2e24
yQW6n2Z10Rw5/W71MviiBVmsPxLePB+Swtp2a5pFssiuiKqfXBadkJ6QMFmREFQoRSzD2udLiYYi
RTMrHUwFWBnThyNfPFWqDDF9Qw/134wpPRGnulBxo3ZdWS07dG57biycyEsF9aBXW7+RZKDkhA/r
KuprASHpHWzGEFLavqQ5swvEBJUlK3rwB/6B43/jMlZ7mXFjTNxpynguhXmb5/pl9f0n4vtpt7LE
j27JvmV6b4XD8JNyaIR/U095lEYCdOVf0wCcJpi9/UDay8Y3ERT51Ozg0YXvXxjnHRPv4lKnF48F
c+i6c22Nu8b1n+ZGvJIfPHYZsIicflRzg+2xGsNkbM/C0N88oW+ZWK/u7Acbqx35dIztjtaLD2tY
eU44WunttvunYXHfAvPD95oDCcEDPO12Rp8gA5z2xsp6m3LxLhoTzdSJw5hoZCyL+cWyg48gmz70
wng3/JaVWx4JudlNnQ80OM1bR58Pvsb/GjctkZqAD0RalCQi6y/gnuTa6MaOlRyCtuTpKRzsO1na
fYVCfrXdgkKiuiVKuDA+E138yOAQNVv/gAeCZxxssc0DwJzOY6zrnxEjMdwuLRexTY7TMm/XdZs7
xWVZazKYBHQ8OoNNOhcZA7N/yFZSGPzWuCjV3f0SJtZI5LfO/Wg1KtOtwbvPy0p91zgRN+PFi49w
iswSqEJtuMD8DYomPf6Ow1hrLut1cu8T77lFlKXb3d6noO80LZKPYY6ZtWS0N3ptjsxcnRMwoMVr
W6ImYBTsUtvDjAEEZGZ9TmQ7xWPtfzclz+lMCL1NQDlOGgP/npVFaC0Ok9uoU0oW8haRlR0yVWE5
ZTWj8mn0LzXcGhtTyTUifwAC+Rj8cEa3q/1Noczf+EkhmQdzDIPrtxkx8yFTnRWlREdrif2cZpbc
Baj9mANaki9bwrATzf62NiXnwNrab614M0SlH73JlFEi+QTZLflWtsxA0dKfQevZbz2OJK+00Rdm
Lp3pqAjSwXtJJ/M69CM2bfbisflaVFl7MUztbSg5WDWJyaN4qIMofcFpaDC2uHoo1uZeSUytKLEY
/bm18aUgPMEn1JC/kSDo2dMj/86quZALrAVRLQluKCvCKYCcaE1n8ms9xt414HOiS1jBFtuN9LTi
1qnibW14eCyNpwJUNrIGczo/cgBFHjsF9jNnIjxitTywq6bp9/3o/EK60Bx6Mrozr84xTqCgKdJ6
3lPIhoJvwqdF7X26t7rmSJBRvgN+pFGFbiMqOuRznyTWxhrGJ5EjCGnT8rPvrz3uIXMTOAT0G26b
oC4d59ATLo6iRNyToov58a3Y5Z3CvawMjNAc6XXWjizc+BmgqORm8N3yAJ4039YWtsCwSy+yGU//
aBw41B7AnPMTfbQVKc1Mw5T4nV3F6mDZD2ljvv4MyjUqjL5CTKXaMApMTKQFba9xqZfzDhHvFj3A
UzHM96paazj37pwKxTJQ4D2VRX6hdCkah6E9+dNtZFq9aqwL86SJcx0OEzLRNrDrzTAJntsKOTqh
FNWmYLnciSSZ98bqIc9xPYpfiCtcu8LeK0nesVWmxSUo2l9lYESW0yIfnzg6pDfWIELlPRjYFaZJ
xQLzcYjyNrRa63laiZawx/ELSRr9Nk0CLjCiptJZObiVqxy+WL2mho9Tpzc/6ko5Fzy4l1r0P7uB
nzVNIPgaFnKgGfD0pmzCbBgDFj3bprhzfuQEJXutM+5Lr5POnNQ/StWX0bwsRFnrS3kki+pl0fz5
KPv5S6YopgAKrvbSTGOjWA7lXJ4WGzZirY32NLr+N7OS7yaRGlxG9hyV0qM6wE5IoO71Zeep+cuA
nTzS/UIdTfanzaj7t0xvC8i+6mta5i1id5FsFJfzDn6cly/sdqu1fmyAux8ns31OTYdaOj7Y0UK3
LWqX8rtmWcheS6qaiIlRh9bzKHxLieTxvfHq2M27mZTNM/lQoIby7E9ov5zpGGSVuqYOsi3n6Az8
7Vw3y25kdjYpFju5TsoO7WfBBVCkP2Etp9lw/aq6+WwXYZV3ejy5TvtkSRxAzGsACdbcHkwTPSgd
OKyEj+HaKmhetQtx9FHw7ysqhbAumu/CpsDSVzmSIpp0l5nvjso6vQS/lbjOuc8fPbEeizJyxsfT
oiGp5a9vdkoTBidiEc+Lsa87W9xAnTWLT8oMg+qnoAK9q/ydwlqCcNt715ix4wA1LuOYaeIK4IMp
BqniEoWeTknysZvlcBcK1FCS7YC9c9kQ4fQgEwPuKQD2IsPs1PjrrxQnwaNrAcHExApasHDEc8eC
plL6GaG2tSiroRFnT6czNs+I2MHJ+ZwZLJp08D4TKSDDlXA80cxPBl17xCig7ch8cRCFZW5dL/ss
bTP9RsJNQ9QXsgi9SFARyWLnIewkbsM8gimOSjSnX5iJ/NAbU/dUKg0waiR4QtbGzRbWwbWTYKdT
1R76MDWW5H5CX4QbR6mHGLUt47r8umSahR+Ao8NSHpexVkMKPLSN/XYKXI13bXJ3WUVW3YSbulVS
wJK3L/nSEE0hWwHs6V/JHuACf5A/+XAlzw4H4EQYgOGzp6gU6fFczNZhX9vx7MpuN2eQtn0Ob1DM
FYtdQmZzNna7LkWZ6TRHNRFfoHLrqgdzvSdl5vFBHahvuS1VS8lKqbK7Ltt8V8/Y/qZWi3CHUGPh
d3JPasdFDAv71nd6wK3zKNTJWrLpqe/v+ZTcRdF88ylfCeXAbI/arK+zG04jtbHJTMn7Ep7URydU
izk0leHu53T6ao0tkXWZbsX6wmQV0F+JXHGPWrqDe1QQ9o1thAmG5ZexMVciKeqjL3T/3nfVL7Lv
ioPO0ICjyBpwxORzGGgZGsFMYKXQEY2rUdsW3e9iWoc743yKsKrXt24XQANqfTT680Nn5u27fj6g
J25Pne7N14FAq5jDrkWrVX13VZ3eMie1X9N+DnVJqzF2HE7iagKbFmt6qhtUlPrKL6CaCYPL1oNn
LT8n9+FHGCCCBIr4hWP+MLsdSNNAHrJmTgT2Za2Ggp0wt6EPvtdWrr+oN37ozK+6zVBbTGqBZ8Sj
zwhc9ze7y/uvA9/Kh20ApcX84U7dCASUevuRJJyXsk5PFCDHs+/1T3Y/n715AB1yRBC5+UqFKCgV
H8Y3lqNWxd91AeCX2st01pW4wNeFjjtlIcKwz4T2jE3njCJsi2k6OOUMrWqLjQ7bAYoyWOfejDTE
SWHpetUTF/W5oi+xwT4ZVwpSolnr9FqrX71Z929YJwGziuqMUNjZjRQX1q326dtrfmnn9ahPeHhn
18mveFC4hM6GTp6GUUnxPAb25yxrQb/rJNC0eyA386S21crFIAu9eNW8GCLpztyjbRCPRZOZCi4D
60X2yWFAcr9VlWSmQFS2V/WXNEBNTAkbxosinjCa41pAiN9UqxY1enMcRh/7Col+B8BKDs9ReUdR
u0jIWP6IKIXe73tu8ITtdWwswun3zerxk5ooZuVCVVxdgm7wt4qafuWSzH59iFJdb08kgOa7Fnaq
xJq51D722cWpTj2/7puQXnpcMMESGeCTMsIduKwG7q11iCmw/mKx3m26oSmhzPXIxvHHmVd6W0vo
3/pEWW8S7JAxSvzOiUrZ6r5VhiYw3Erb0UY1HewXdi0mrh7pl612Y2IzUT3yNdGLHzK/7HYjFcCx
NjewHfZEiJb9wElNhYG3B8jM87W+DRkSvbUZzYuWwrUyYoqzM0w/isT4zB387EtpjZuerkIlB26R
LmdBWayDNnZPpUm2ct86SWhlkD6i1OnNhb1kcdIOee0QFVu7d9Hq736Xlk9lchyJ68ocLbZke69W
czibigFsSVryAyfxtEyIznuDaMSkwm9MCKSPWLd0bm2pWVeCZLAfAwcYvWxwNifqPhdiui9EJHTB
JJ86aU1Ro2D+nUxLj6gyH+AS7T7i8UV7RDppNWXxf/4ISWY+8chETrDq1A6myxr1GcdrxrRzyVaE
un09vfR72rjA4LCrvhgPLijI9fU//t1oekROYLsga9ri1brW/FqWeXPTp+VgC/nv7J3HcuXI2l3f
RXPcQALIBDDQ5HhDd+jJCYJkVcF7j6fXQv1XoeapEhn311STju7qjs4DIO2Xe6893FsyQjAqQN+4
q8Q3uyeYHN1VZw90uanonmD1q+0w8at//9t0ltQ4Vc4mKVTaElmrMUcQ3XmaiH7VnOPqUn9CnowK
ZC6Olnl6SnWCeIv2rhopvAMtOKGd4ORgRcxs+c7MtfAuqktmWoKwf2tm/r/u734sfv7P//GRs9hX
4+1P8nWyfwr45jC3/7vsb+2PRXP+n/+X3M9U/3Jcw0FdBDbORUcHnOW/GNGG9S8iEkkJn3nPJrU6
dBP/FvuZ4l8KEZAJdURIHVQUarN/i/8M8S/AhqiEYHq6RO864j9BRIvPwiubJCMlFdf2ALoc05D2
mfBIGVMDH9DxlwXU9qldJsZK/fJmivnielj8tBaQxdVHtTjQmff/eEV/UajN/+v/o3n6d9NovpwZ
do3s60w20nm69E2T0suAcc0ZTJx+yaFAvWKg1nbdevt1czPk5qvmzgR8RYoXrZpsAosL4xgY0TbF
Hvh1E+Izhv7fjwRxVPBGKcqdhyJT1GnHIcPuaBcvQY3YByGZKo6e/1D6Vz5XCXF9SnCygCX6jlLz
WYTzv5tWCOjmiF50NZ+1bHEcZFjZaVrLrrvmFJCmlhNBJjprN3TehZFIdDOvWKhPXz/zZ7bQ73bh
CiEdhbNn6VBGP7erD11p5+jtKb34kVj0wnhHylCvvSHe93G/Mt2DxX3wx9et/vExHZh+DBnKZzZ8
knOIWokcs4xHn+BpCz7Z0ohE/iHi0rc2X7fzRx/l4KGIFED6grQJhd7np5MQ9+zEwk/iZkk9x5wH
RAViUEtxZDRdflu3KYWvXC+pfH/d8h/vlZbn8c1rZdIASvO55SbWFGoS+KpOblT2Cu0YllzU/4D0
0EzoYumXQekC2LVCEOvY/bv11z9gHg+fxgviYlpHqoTgVaAg/fwDpqoHoozmikMDkj1idQcsgnOa
W4VL5Oum/vyac1Nw7y0uZxEgn71lW8uEkAU4596XVFvVrdep//xD0mEMZShmG77l2TwnPCLqpnaM
lj7bcvYREzJ/w731cLI0lJP/0+ch+ZZFHdqyVNB/z54nNuwK4BbszMgA+5pQN0yrtP6mkT+/z9wI
myHTQb7KkD/7PnHu4WwMYjhEmMEDE14vxncUXFzorPFWfxfW9tf2pKJsruYF6PwNamjmCtRAmOL8
HpCZCaxm1wdt/QatcUig4hv17devcV4APvdAiQR+XuIw0liOOHtCij7EjbcmCNJEuRsRUiRP1BAi
wgAv/HVTf/ZAmpJSzEJQOsg5KVRFhBQVJSRfA+adHr4Fwa//RgOMJUOwYyf69exZIqEZOP3gJ0Ji
0K59WKGUHYvvgp7+8o0MRcItsHmHpfM8BgWSBqiEARWmYRciQspgFjl0mLr7qG3BtY8fxXiIvn6y
v3wlljriEDEzEKx7vubZic6xJRLxMukSQs0xnoWlvjUc75sU9j8nRGkapoNImttvdtVnCw3HZcEN
JzLFokpcNZeWuUtJMNO9CTcnQNOKBrmHrMCh28Lf+fVDziP2rCuaRJoJ4iJsB6r32YhGHoFks6Vy
rynUJ3r+JrgF3qf9+EbkbH5KfS67lR3V/41m2eYJNoMsA9DxPo9xI47bOMoAYkjp9xes8P2a8Fvv
F7JOcTGlvbGOIE7su8mM8kUA9vmbxf18WMwTJVnFRLmxDLFRPZPlp9KaPKmF1bLhkLuY4vIwpeXd
16/2vM+et3H2XSn9BczcKAObtHntc3lqVXAsFb5mAwHof9aW5QBjh7/IENRnuf3ZZxySUWS1M8Yg
bIOtaH20hwm3ZQ78jkXk5t9Io8/f3tyaxQZfOnw8WMfnY36sYJ3GjMYpN54VRrxyrL95eeeDD1oU
mwMmZRZqwQXt2csr2oJ7fZdphTu4kbuR1EGphMDp69f2XSvzg/6DH8mlWW12Ha14waUljlP5aHzX
C75rYv73/2gixUznI4VlrgcmJcl/NYE6WFX1zZPMr/yf4/j3+zKZP/DyODaek8/NKNu3EmJ5aGa8
0+J7TT3jfTmN5sPXL+z8y9MMmXuK2WKmfs5ntE9PM4VxI6GRMw97qLEHkGuHHHHcN/3rfEb83Qra
e3ueIcw/HsZBVyf1rIODPlVDPbM0atA7WfCUtYglQIsPF7g9kssiGsfXrx/wL5/LmlmiTPzoefXz
ri0ni9OThZ9J+qn9Hhhmty2g4OymtG3fvm7qr08JsxSAKrMgk9Hnd6mrtA/6yeApfciY4azxAI9/
qtW+iYkGLzLrB+Ud7ZuZ4q8P+I9W51nrH/1RlZ7qnZ5Wq5J7dcL9zLWn1eOqNcis/n97wLNpIuyk
k0LkiJd1Mb7LyDQvRBw8hPpwKvzkoXIt97ZOYT183epfuygRVMRCzAeb8y84hAVKcr1k+zhl5N82
qddv0tzxbr9u5nzAkTvye3cAoxtDI86uz++xS0vNhb9RcQnxNEtAfZCGHhXQbLpHH/R1W+eL9Lw4
Gxj9OavNX84++2buqJpOiwxCV4yECPMwf1J1NC48y9n5WXBdRPF91wawJOT+64bP8L4YFIlYhWOv
kzzhztl+ZxNkVNbc3QeEybNBfug7+4iR6iEfjJ9JUt7TZR9qdiRNEyDUSp6+bvuPjnrW9NnwcEyv
wvDEdVXuPpHTBWjwI0Rq/3Uj4o/ectbK2asNwRpaGnlFXA9X3CeHG01k28Bw3lzllYucU8gI29Si
Ou0ibtYo2Acx+kPQEha3Xv7V1z/nvFP9ft22g13QsBxqYWcjRvVDZzQNH9rsHMji3aHuxgORTxdm
GB9aPX7/urm/veJ56nHYdupUy85ecVn7dmuOfF1HFRdh6W9LF6yiIb97yeclnPmxEJDzVK7u4A8+
GyvAAyyvC/mUvhH9BKN+E8Vcu+Z48yaDVOK+MVfF6EAMdQcyB8Q3zf/tpZLaBQzJtuHrne8149CG
gdDg1wGJabX3PjKPnBvqqJxuGqpz3m1imTlXtQni6tuvX/BfeheDxmYWmh3Nln22i4HmEBV505VL
OTgXwkh/WVb6zTf8YxU528merch5FKI0G4CoRZ17H+lkzGNvrhEe1ZV4ZFI6YSP+Zl4/n47mqY/+
qQg2JdATP/fnqc8Yysa1Oja2mQUtuBjraCnL7DWO5f0kupQoLSCY6cyirAB1/Gdv9HfbhB9RN+K0
qf9OwPvH8hWQieHDO+USu0iqLfkV8ZWmWfU3G5D5Cf65m5pbwTcrlAClx1/OOqzfaE0QJEzurRHt
QfGQpmA7m9x3830YfLsLPe8lv1ubxyHdk2rxeUWsYFuH647h0eJjpXcim1PfvLa/PRBD3MV1znGH
utvnT9ZZKSGwIa/NCEnzOyLXXiZorW1sn19/nz8qxfPDgBJ3GenWfCY5WzEKEMTIuOtqGUTcAtrD
Dr0KpvacW1wbXk3XI3UAMGmr+hQjXYrqcf31L/jLo0oWfkY86Ssw1892woRuWIaTNNXS6nQMu9Oy
I/MXjr4umm8mlr+MA+zykJO4XrBYH89eqm5HIzhthl737ACCm/KXMjnOOLMBL5rcK5F/83L/8mjk
GPBw9AhK8eePht7M93VPVMukDjIYxZ39BLqYC0ojc5ZZp/2n5zy+JbUPbk+UtOYBd/aAwNqBYk30
mhjt84QDB7RyuPv6c/2l89OGUtRJmU9wyX/umRLwqzeEDDVbhbBECmYvB1DhN5/qfKXjSXCGsI/h
hKzmg8XnVlq/EyEXG9VSm6oF56PQ+BXQ3NeP8nsUnU0btMKEiM/a5erpbD1tdBwqRQQMuHXzbZwE
z1wOP5WSkPgerKKbrCbTwZkp1iJrUkySuGSDeq+Z/dZrxFqvJelZUQZwEGtkW8bfxBj/pfcwKKkv
UfTAlH9+dguatC7Z5YNOqkS6KzIbp8VYZPussMMVsubymy/7x+aRywUdBgGuf7yBFPzPZlFK4x2q
DcYHs/a61x3ATe4RJTGEemPXef1WVdp1ZAuiXgju+/pb/NmtoI1QvJsvGBjv8qxbTVNgjcqu2ElJ
59ay21OaGN883599iiaorULNUNAUzme6qs+nVo30KZTki6K9qfl0We988yDzGPvcp1gXKISw1s1R
F/KPnqumYiyYT0uFhNi5K8Lx0KT5qo2IMKxKTLffTWtnhBLbwECnk2M2b0Ile1Gyej8dEZ1ekehh
s763wjIXLqpv2yx/2lO4a93utpTyo87rXRlBIu3tVT5pz3HrfuQhUtCvP+L5zo0fwsxqEu/HVYP6
Yy1BKtFUQ08HslD++/KFu4eFhY5ZyGc/n775nH/M5nNjkrmBqxqbo91Zb5WJVyAsg8nBJcNNc5wW
5YrN/1Oz/fqZOLr90XFoiXKvIPuN8uMfHadPAmsA+a4tBpFiQSgN/N1liHN+GVk6KDfMhdhUNZ3d
3KYZpklfJ4XieCkMuMZkTwnu5Kqa5M56MQlsTasOB4uPPEnF060stfe2tHDVAEUx4D39yM1Y4TKy
W3KYhH2pPEC1Ha9hZWVRubbcXi0aS8VH02k5xlbmj1QbFRrr8S2ziod2GO5ionxo9gVh5bawfnjT
fSoNAmb7NayXy2TUMD9zFVSES60wTnF/oWnbyn1XdbkefDTytX8cCBawDGhRUawvCmLI8HqUEpss
wQI2IMkp2vnmQ0mghkzjLaod4gbyY93Vu6zSHlLrTnTZrveqgwWMS4qPvLDXRoJ1Hr8AmqjMFKcA
+HuL6xqWFeRI/TKG5Yy2C3xhsG7DfJMPJiD0tsmXQdAfrVJd5U4AEPWxzaaLUeYX/Qh7sEfiNdrm
MpFoUWzcjgtyUVZ5h8iQ2+B7r0l3CT4KiapNJxqpVjYcAGvrs66MdXeFxNxwccF69436CLVg02fR
Aw4Ktc/r4cNFvy256IEUekqdYavhLw0tY8f8h7WhqvCixFsztLdQd+/isHkSSu4ND5eogrbXvZgG
BYaQ6NYmJ5UAhXlfbrShRI6KthxYCm4FogUxgpGoQer1YgC+aSIu1LR16BbcXWTJxnLTU28261Gh
7w+w72HUK6cHL2gOJZ7m0omIEh0vRTv7xJdDsk9gJHeLgpzIJlwz20zuQwBqMLwlByvt2fpfuurQ
mrvZCB+N0QIWBgohoBVmG29HIle9pVG+BRG4s34dAI+GbzQiJF/U9SLRdiLatJq1rq0S9Sryx3zr
4VeHgrZu/Kcs/DEkN1q0nfgF1gpSCjK76H5M9YOFGRLf2cIhZSiQHT/oSYu7JzsVy6LEBon7wYG8
67gX0LbR4ybR1vUwNUJA3g/+YarvK/DKEfAAfcA4fjGhntSSY0Fodlc/5/pp5gHwXoX1qycsw2O7
rNUHi77grBKdPHEPBmnwkDY41eTlpN3gj2+KWy8IVoY6SVz/srqxW3Rh120pkcFqBFC6y8APxlXY
Ic4cLpHMHQyl7U3jIRrYYAFom1nz4n0q9gkE8lFsjaDBQpEv0/6xkHdx99yNG6nWtputh/Ah6ohP
iS8t42HC2NHv62Egbfd6mPZUMpRN4tN6Gu+rIgb7E6+UcZn6+54rAbd6wkm08DrWZK89CL+7FnbC
B1b13vGjRRRl+y4FcA1EYNwn4YvHkU6f9lm316OD09yELfZA72HQQdO+28Zdb75pgqwlLDkQKBG/
H5G9cKNUu+RCYthi5VoOzrWITFwhF6rtQGV3C8k/6RcBlmicnvD/eRxQ03uZbqJ2m5JYYN0TqiDv
E2OZBG+z6t/FH3M1GAcKwibyxhIjCiN8kBdWnQFS/qnjlF6Uno17wvU+hItLQ44/s0KBenYeI44A
jZ4Di7b6aQPFgTpLt5ZO3d2M1LXXVV1kW08fIPeZzbiwymltMqCHqr0aI+g9bEtLo4bZHf/oCJCV
NiM3tIrFAJARTovaQhbftbF8bCcCFXzvIAOHNzJ4J1cDiZyU11hU0PDp6jQZFSgL96rztA4CWB0v
5h+M3WZbNoSGZeMBM+pFHKgHBWQk0L1dPRogEQeiMjHB6g09Mtc2VVe9WcXgMV0dmFD2ocaRSry2
hlwj5djXmbuL6qvc068TUN3OdDCjjcGXz6dD2F5bpNrCn47vufJDdUr/vq/ELSddp73og50dpgvI
xEuzWuvdJnEfiA+DEuoF5GRv5FssN9WJGOI11sos2GXeyUiZptECNh8Cv2MTH4vsMovJe2KHd3Kq
RxizWrOLAWRvxvShBppIgZa7x1HFAHVwW7SLgLUqAdE87CyQkcS8+FdTf6SrOflOq1eafazyTQta
YSBYmPTDheZvo5SUI+TVjvOiwuTd95s72WNt6H42/IyCcl3njwujLk9i7C/B92yJtgf5TvJJxcZT
9oa7qklo1XK2GYETPhcpGCLIMI01rkZy1EIICJIwFpauoHto4wujwZgSdTsnRVVdXub9sxk/xvGL
J061damGHwX7f7V1u10DKmae7G4QhoZMjkRrdf3DMNLJS+on8dpjTeydJ3i6UKvc5EfKTagbLLX4
R+uerO7DAzuPhrgKDjjQQ/8YY2chGDMbgdlg+QpffOfZRPJqLGbkbdwjl5x+BZwJQTIQaGytWdEW
Zddg0AHu+YTwZREjoSfXwrwCU1rAQsFr68tNXoCBXCb9L0RrHi6cvMJb4T8Vg74JJogq02MPQ59U
ct/wj1xMrOLIuchysSaYhbFXd/dZNjTLQtLlOzt+T0S7AaezqoAsG5HJ/a5RrFokNmVpXvYRcRrd
I3G+qxbJuPJv5Qzsbe1L20n2g0ZpsHyxomQtejLK4xOIyZ2tw5aaMC6X2wTbSY5r6eC7YmGocVk3
YtHkdxJOkc4VEbrEB6/QHg0JfWsQt0ocdfdNF5BJLsfGXjV4f8Sc9VM8lPCRWnTqmhqv3T441GX0
kDXhTWTAbXLT/TiemoZ5/E6EhH3FD67dXFW5vS1GcWfp9iz7fiWAZBXifBirlqlV7YfJZqYFjVS+
pcbORKc+eFfZeDdY7tI2r0tRE7eSrjvwMbNfCn0QOSqLdoQCkPwgAnU1AUNC+r7Qs8vaf0l02NwL
mWwKb0OO8ypt2RWld0iwwQaHG7t8racrUTz0wE+yNy/tlqGaQLQAv+9J39CYR6L8Co7LTuE8G+W7
rSNCJ2pFevjC+2OTPnvteyW7C4SE26S8mJxNpN313ovLndSIQaQlXzzPJxJmSErVresUYxScKX83
OWI/xvkJUsQhEsNGs9ldpf0qr5mEJnPbB5exV6x0QK61WV/nybBD0XUgP24XBT3zubvEIgvaPF9H
jrxra/CCEzxThFMrvcFt71fea6V6yOBpuXLwzPep2Le6WgF9X5a8MazfP2qyvY39KA5Wo6/i/s2c
zZQkRY+e3MIPWMqCCWLk2G2Vh2CM78yJ3S66Mrz+e1IBXhS2tYUNq4Pb6NvAenTKOw2ElQAMC51j
pbfhRWj7t3BusTxZP9vgmWyivDhOiVyNmnvRpNZmDJGcc6ZtA33vt5yG1F5CbRj6VZMHq6GuXyO8
W739lATHdirvoIEc23FeBKAaV2tQJ0u2E4tePptBsoRJuzSVY5JcUJyGGkyNHTKvPATdtMm1+mH0
zY2h629Z/3Mij8ZJIBi08PbfDHMT2OXtjD9GFH/FCeqIbOpAcrhV3JOZzqYswLfmx/gkZl4Ns6hR
YtUABLiwSDBznAZISCdQob91xDu0FmDutclqp434XDKJZkKPJ2KqSg4Uk8YvMwp3A/1uXHMPpO7b
nlVdKqKtqnrKgC3mLp+ZoyEObwcLqdZhMCA6TMazu1qHK9V7iXvd2WlO/qI3btPGPmYA1fU8JL7V
dXsCk2baD6lcsqyYmthWuJVxp0/6pRM1hAQF4SocLYgtabrl1LCBYfJYjOAWnWRtpNljzMuwA/06
t7t9VtWrNNZu6ia5MoVBFIarnEcndPtdjNbTaOuFnsPTMi4GQQextWu6IQOxMQ724MBfMbYRkGKc
ODel5WP1ji4qknr87N5vf7jkKMSRhV9404SPfX3IhstoMDjkbEK9WDUTeUWwVqxLF5OqJlAeZtzS
R/nRGhy4J9aTJ4J7Z8wXKGNWlXkztN5xMkhRDx6mXPIF2lVIvtmEZTr0IawkGRaSNyl/5sWOtMML
8BhrPdtBi0aISxqJINod6XNnPwxtAosJVnQKkKjpgSyydjg3DpgL8sgWRQQph6C2ZuT4AZwlpT+N
7s5UHUsOp8XC4MCNW8Iflulo3DNkn9Kk2lDiTRa9655cNyO8BFwQ2xLXz9+roFsrIGo63PTKI3wW
N6BH2K3mrysnv27J7IIMsNDUayZJMsbkLbplF3tLoIZMskSZtNgUX8ljgSbIbkW7Me0K8EJxGcnH
iFm067h+y+VK4a3UOZl4nA9C9y4HQ1E0F6lSOxLuV2mpDiK7GGOWveuZ2j1UN2ZKDSGKrzmAz/mU
pJ19VH11dGtM7CA0ehKxA5ChZuDvQVOR1BJjDvY4ziAJUOpO6wiFLqLZv5Mc2jCu3oZJexeuuCGd
OaFqB9/LKok9xTYrsStCmUxjeoCX47wCLaT4Jiqd7olU/OXrgN4fXDJK46Ph3LjgXnXWSCkvMqJ7
yvpHwT7WYCtGj4D0cS3Aq9kBSQkFkAkSFuJqU9iXxN0bKtzOy/zo32XJbW7pO77D7FiK2grHTUCQ
zqrn/KoWRXKt/GfLeJ76nfJvOv9Eet8iCjvCuP0PXCoQ6Z1NCrQh8asVgu6AeDNCsBIOw2Wyxda9
yrK9P20BEpIVTDqCcWlxRMmcErwMklpt3k9dDniIMFfFFX6yjV6eOItZ6Q5ahErzRT2L4p8S2WzL
4MJxSVpe1mLJNiurL6TYG6Qz2RTt94INqlmCwOTA3+47r1s3pMh70HHs4S2dArGeUq3gtFivYw1f
UPrMqSHXcK8dOgvUJiV5vaihK8ID+jHQsxZuvPKqUxd4a8PhNf0qqmkpSJYwVcHrJrGxkMvKH6E5
dCsVHIL2JgKhgs+KABjBsTXjzxNdbVxKY/bRQzHNXAd5YALuPQKkE+sg+BGSRykQQl553vOk/RDd
NdwoB2zVuOmTqyrFVJe/kZSFv3MZhT80Av7CK5OjqTY9VQnuVU6obG2HY5yFezc4ONWN7l01sAZm
ILbV3Tbtk8YmGAHMEezRkVus26gAmUraICfWjApPg/W1fOyVftAGIvasfKWFP7X0rqcYk7jjIW52
Vfs2UoghdM/TlqZxDzQtJObB89CCe6+j0nZlhcadchhS8UVQz+sj+AmmLzluKOX6CRg+uDiNgtIw
PVBImcgwA/e2CDUSaoBPZKI6NNohnBJiCe5rit1TT7Y8CZp3rYOw+01yeOeakIrQIvaAxOO91SzO
npyQXE7mlmCxXfn+RvanaLzpGSeA2waFIGBYQ6eUCbuf1QgvpZaHASriDA+q4MqnKe7RKj9mHbvR
/DZ3Ip30eZ1NIVUBnJvpQ+9iM4qr+4kkFE+OaxkyuVraojTvC/0gc30JC3Yhs2ZtW83K9DNitiWF
DmuTkOeZhBeDX8GF3PrGsI7o1RGIcwPj+GiKNR4MK7+u3INvFpeG+CDwxCzrtSrYGAEl67gWWKiu
3ZNIvYbj+FFoza/BFft8SveanjGFVKAup5eBHJYqDo8W8CwuTpi5FYFxxKggWtdJ1MF7vqBOQwFD
LRC6YEeAWensO/0t7jHw1VdtBS+nfGqMk2uOi9LHT8otdxT+tPzLuqpv2K7xiCNQPtz2sX9X5dF6
UuUxTQAmyAQT9zxa5LJ2EszVERAxCdl0hsm3FIbZ/7tuFZIwr8pN64C8bHRT8tDhtAZw2JJcSTzb
wkobamO9h3iWm3b53rrsvdbGqMYaRqPfnBI1mi/AUqkPEHSPARRen3cvuNrakVdYLkmHKF97g0Ka
xh9u+u6tNwLx3hA8SjDXNEARGUtfv4WeJomCHwEqTHVXJkzYk/Zacc8CLSOe1yWeObshR7Nn9R5C
bT3yd1geTBCQtRnEx9CJJsVCjj8U/J5VbbzazqnQIU6w4diRV4sQbGFXIsl3dWhQiVRV9CrdaDo6
0C+PGKEGvIS6XwLKVckDaB0FZiKwirt0UPkN1VnSxfssrEgGUe2u4xb1Vsd/dQAnA52vQ3S5JtCm
32p+Va65qhkfoT2NVLMM86FOW+MeqnP7kaZ29pOwYdHecW0GLdbzxehsNQgf744fFocqKIJblOse
qAStSt5E1hKHNwUt+xrITwBjW61eiBxdS8P14QCbht0qALEYNkPJV1yhBMKBkbhV+UIQGJFoNXXH
fsSzUedN9qy6jjgyyTP5Wd6B8HCcu6qDqYCtG9pPToIJ+3YJjzGR3rDMTNmcAI5iptcI2WR2CxXs
EDO7CJQxU8LCNLuSXBkDefRJS9fHgKWLW7wZspZFILK4heVcl0E5My2r/8iqkUNx35LBuSC7ksp4
l/T5Y9hZnbnGpV3mSzcCuaw7XsiOLTFPyViWV+WYDjcpaU2vjmcM9coJ4UNipDZ/ptIEb+M1vdte
kl0gow1XnxFdP4vrGhweyygK0aFdEwHNzsjwxZAu2yjrrsbcYWKzmwZTZizMy1bYhbEgGqNYGQNH
/qIa45Ni73RolaZBYjPja12DVhBnI8ZeoicxotbgerD+Nxz7jPrVbwR0HaMv35zaCy6CKrKp8+c5
pKAs0fvHGtjoFghm7i+7wSFBiBoWZVaLqTnt9fbes4eE27aqerV7hJpRnzBj9LEz3BZ19nsRDKor
6GO4liVkPTcv+0sT/u8sAc8tpsx2F5kDdyw5umjUw3aWYCIdsWys2gpwzFWZGcBVotJi81iGtmHA
RQs46LeNsGagdTFl+yYBGrHyIORA+JV+562TuCMApqsIotyXCMJXY2pXkNCnam7TjtzowGYuLV5S
cl3rO9lpaXbwhykkK6VAF0HFzrzMY53Knx6aUbxRhYQgJWE0/xwUywQH9vTCbu3uY2oHkFhdkkmN
RDin7zadaQUHRW7ypRPn4TPpoJSqIR9A4HFTihKmtdb1lJ2hijpoQDpeh6VsOUTL2FMSipUWPDp9
WW6dsSAEOmPlOxIgx8wJ5q52KR+X5X4iJpjtRkHq9hLhmk58i+5RxXLpJKc2TMsfHkcU8HeaeRn6
wBiw04ZregARrElHdJJOb38qASrw1iNw3WzyB/MurglJskwm1iUZ8tFGhOAVAFJzATH4oektnd6f
flWIVAETjjZUlclyrtPBl/WqVhp3u3aVFB9GrNJwUwuOxk0XEsxT3RI42j2IRj0bLZwGZLwVB4+s
IpYaBkBqda8jxu9NNAztxs9Fgc8vMNbKaePr3vECBWwsrSHyIIMEGjghp18qpA8cAPyCw0/Dxl4v
3iGIlh8csJNN1cYsb1If3vWGKu3QmINYNjhGTs1k6JcymswXo54ps0HYbocMT3CZZsYIQTOP7tmf
cTsATYilH6BfgXu4FdQo4QE8O73ecVE51vWjzrc3Id9SQCwbgGUawGRi0brSnpNMErZTOByvJvAg
L0mVIGEf9SbYUH7hEiEY5a5U5B1ULpuiEDs0/ZuzVuFm8Nh1GUmbbWJZHHr8Gu/QpaIruwyzE0FZ
rIkVRKkH00ySPVNAfauSMXCWARC0A1KiSiffLvVfuacDJJOTUTbOpL0VmCDtOkZQvTVsLbgtnZjj
aRUVN5kzEoIECvMd5WeJWI5QwK6ss4lCFc5pt6idV61ywzdBxiAoQsUuyhfa+NqbXU5Rtcwjjux9
rLuHdsB9v/QMOAtT7cPxAapGVRDpNPKpEb6l8jTwdtBIL3VCqdhtAxZLNnGaVz+zUKuavRHx5VYV
ioGYMPIp67h6a81bYywryqBquEsty7uTk60vgWUWSyO2HTZGac3aUpT+I/weUA1lGyxF5DPLp7DK
JLCbXUyysHt0E+s26ucNOiHzlQ2WNe9BKThstY1jqVlDtetK3+1oe+DmV87AUjCjtiAnAyHQqm0H
syEfWekVm7WASkaYq1RdwV1LyqNZBC1u36obxaKWrSwPYRBMlGIb2E5XNSrk/CYdbQ80WNxZXvnG
W7eJnOuQxVKVBm66iowxIre8Cjx9P6aerK6FVRfeXitTKBsii2BThLUPQVL5YWu+hHHv2NWit6Rm
AUjubB0CXFaa6MgbLSPtpu5n2HPLjmYOiWzSeOehC4tN+pvGvn7NpgiMDlVZ0zYIMhwn+3UMcvOt
q/UDaIYIqNtbI8KF6isyddocuqsDgeS9s4IuWPJO4o+6TMSjmRvtDXjF+hlJuX0Z6QYk5jS9GZTb
7qtAMAHHTCWPnnDrm6EJfjZ2JwFROFsUABqHXzA+whsHiGQWgRu2Z145qVW9+mYZrTkpkWvPzeR2
DDiZsIo9iYrNk50VTBi6qraRS06iSZ2DOs1D1PS/pqjm1gm4mc9Wy7S5SlH2s65nm7CWF5WVXrpt
szFKqp9gQ95yrRgIPOa19iNHjqIrMlZMEAoc/FPuycNRv1Iam7jUqNgRKmML6TvbmKxAiwgcFcRu
KmcjwfAHadUPYGlA3Kv1WFs/c4U7xkibg03Q/dqY+oUh2bxJgiWok5e1IEfZgHD5Av55UwOU06oU
48F2CMeLxnoYpMZ1bLTs6nDV++D4m/w6g0DrVRP8FnjfVUBhCZ5DU7/W5j3OvG3aXjRs0Y2+2LXE
qdlxePI5RTSJv1GshuRLs1wSvhLsagDqov/Vhs5JL8W6He89z3jGikZBS22FGy7tLt1Kbm2Mx6kl
j0CY29jS39zoemz1rc0Nas71fJGbay72ftTDjsT5JTTYpT1qt71HWnHa7fC+LKyGXZF5DMJ0Kdqj
U/dgcaKtXgwHt6nuwqA69OzH7FJblVqzscKPUfev8Txv0HwsmQHWRTtu+w6Go6hXMuopmXJkwzvE
6dmGs6oOyphv29l/aPJFKWcdN+2zQ3R60VarwRc79b9YO6/lurUtPb9KV9/jFHKocvsCaWVyLaZF
6gZFSiRyznh6f9BuuyVuedMuu7pvdLRFEMDEnGP84w/VldnTVOWMd+PvYQu+bIQ817iyYaDaMMNu
AsKmW7lzQ95chB8ncZEh1qUwXPUp8kZjb+U98dE1vW6wh51FgN6pCG7MoPelmZLDwBtrscx7Nqot
eVSXpkqA7tycXRJyK/bmNVa5w8mQ06uMDC2Nf2Ama2cgam3htbHyphSNJzHWMbmslfgMhR6H9jrp
9UUcjmyxsMSZ6I+pl6QUr6bwkE24AXaPcHlsTKZsJTtFlnZo4u5Fw2QKewDfrJRLyKxRl9OdYVTH
nnB4hQSGYU0mVAjHqCQva7AEXSqvtxhoq5rXRNelJfNTskMMEovcsIX+GmKpT+DbCbRj06ciqXj4
9RX3CzNDmHTXfha9Aqo1k8MusmCcFV4R9hutweR9gRx510S3Q+F24lNaDU4qPlCpukV/LmmQVeJy
Fj7wDE3xoHkGhn76eFrNr0KYSGVHiFL62hDf1s6ntAz9EJ4b+hUn169dwYBDydyx+Y5dJJMMuliy
HU1Aas430yrxGnrQSEAO8GoVgAhx9Yj5iqAy1vg1RlqzGbNh22MP1mA0W2XSZhYY8C6mOgPNmte4
ja+lZrhikGAkvsDtvMbGtV+uZXHNsstSjP649N8WckaCOnhRxrHh444+5Jiw24BZFwjONMf0vdij
vFjGw0gb1M3YKu2G4XUwMR5dMk/sT1XQ2aks3/YsIklWT8uEBULpdqonzCKfWXseCtFd8GiL+S/S
8Rz1L0P6JGD5Io2nPtunjBCUj4n05VkPPKs7hlV9wZrWqzkSZNII5FHC9pB/ekhwqoTFw0gbBow1
XxdOgEUq7Sq4H1mRAbxjqlGHrGHwvIEiJQO3JbCYHAPlWDIiZwbGlloaz4MinqVe92uldo25fCK6
htC5fmeQHAPIHWtXM7oa4X2b36ytYMsH3+KIC7XM6dVT012N6TiJe6nrSBElxiXpT60V3E9d8pbq
8rse/8zUdVL9UMmI2ujslO4U5e4iQjU5r78zBl0Sf7WGhJQ0CzJfgpz6sc6M0ToY2bdI2GYkGXTv
JXGDSUFGtvwiZRtSmYTm3jKe0QYEFtbEe9k8DvmBJNOUOESSjOy+V/0ilNxQPI/LPcGncKp/xBFG
eJETACC3XqQdes0jFCWurqC2an0a+nolgQzhMaZlnMuTYr60GnZ2jafEbmWAEo9+p0SXDtSR3U4K
w1OP7jDNPuSWcmaCrogGuBIXByrPTkhvsfjYUE8TXvo2j7vVKnXQR9+g6tQzi0Jsq4xYPDOdCoGh
rmNO04By/q2nAA70iQEhdCcNeyLiZi3lI0LzEJWSy+zzJNX7sQTXKkpHEzoCTUAGJrLXZXae+LbD
g7nJNuY02DU9zoJ/FLuSWD8WU3oLRByoj/FsPAxV7eOnLrJU5HA7mAs4qw63aaMQY5xD88LnnELd
6t16eknUkzxau5HYAb21QrwKGUpRHpH5bJbKjy7RHUn3BpEN10r3CoaBkn67RFjf4ys2xzvYNrfG
Ur/S+FChFVRsq72a7Bgh3TQ+diqxQjJAozH6ClZaNe7XBfWhOqoMRJn6GiKOfmnmG+r8XcaZOlPw
+iQ9Woa9EsewRfOPOjunEqHa7SNeCxBlkcvp6odglYGzeqwrm0W8yvH8JBsldNrapokD64dQYkae
RWSpIITbWlB8re/3lpndaHPnNvxqFUPvrG7dcN3DyBkw5GgTjSsvCfdRQ1WvmdTcZdQsrQIC0Ea7
2WDKxggmiwxiqtNdGEH/ohBVlMpTkEEtRUl5mZ9qYXlPgc+x8MJu67lV7tCYeHLwPk8AZyxjfD5c
vZNeocQyHhMOQW5siulmae4DQ/PVnokD3VEeAW/pD0unXuBwPaXqa8Lh1caekpFSJ0ouKU9uKlAi
qlQrY/u05K9DQnlIFT30IKMdVtaJeBQs1Ql7lQmSuBlGmZZFIx5LJkPXieNJ4+UOD8oMZa4yLzrZ
rOz6RMVji3+PEONG1SyPeHVHDXDCa5VtmAXuXKfbvLgX+9c+hlEQMydfDa/jSyvQFNeLD6Z+IALh
muDzWUvhxpSjbWXeJU2+DRY2NiJ/LKnbL2s+DxCDo3UDWQrRPl/dUHN0EGvsMayV7bC6Ui0zQMaj
ztms0WnJaKE6m6swzbTg9wmboeegpNYSz0ulU228w0l2Z/k1VGlLzmLL7KDFd1sU8LsqbxR8oxEU
H1vcPbWRjObOb0ZIdjzxgLinFvf0QjiY4uMwPs2FdkjmLNyQ60TdypfXYbVJryIq86UZFg7Xdp9h
0kXmUOb3M8bsBIRFhvCYxfJejNL2jKJUx6eMBG0QUwwg66QDjKa9BU2oPRJ2a8dU3+KVNx7bxGaR
TTSYK9q9McB4d8UZX8LJX23v7vtDwfwIVaNlS2fieIgL6S5kF1sJ3YQXqtuQ+qC9l3xFsJMjU01H
TMgWvBNH1rmnMVwT+Gb3YulLKJ7Wkvam7DdUsfMhMY7ZI2MJ/IyFq2E+yh/Biz674lWEE3aljzGf
Wt1OcWypOLDc2icFhbR1j69+vEwujLJH7rfaCxgDdm5Jyo/TZo7YnfrO5StuBTuGazcQVi8Ol0jd
EkLK5IpSd7jBA/NYnho/98YzEUNs8om9bOU94+Nj8D2vd9kD6SYU+T20L19hyz8vz9qOvL792jPx
X8JNqJ/E2BUXF4XptiwdvObGbXvDxIDi7KhuqJlWxPgiPLf3VDVwqsjC8s2nXD7kk10fsGeqt8Nt
oe7ChNAqO8kxsqSw38vE0alJgsvgW9LY2qMh+rEfHSLOReXDyO9ZS4hNgXpDWIcktT1U53gfrqrI
O2Nf7Ps3nOpAI/FjhgZzBKmdmTCyl/m4YBPFh0NesmlfC5fObIdB7ZUqjk8i2hD6Unvdlfzt8JFl
wrhrPRQnvxJ3Mohgi/11zwy1achFfS1xNQ7ujfmbZN237bO1nAouAbMo82Vr18euRBYEg9dmK+PL
XPjGdMeYxtLdSdu3wXvxQXeBcTTFAUTehTFj/zTpLuCS1toMyZisVJyOCiAblEnmgNFOVHF8dCe4
NMuWKYJIDsZ4THoooXgBu1zdBCvyWwpB64Hck8HwROAOXIPtnKg5eOuiI6Vnxv941ULZhPeqyQdq
diNhysgnsAkP2FM/CJAlyXb01bucO3GRQ2OWMjxod8phSf36DXdZrjU1dviofRgedatOKUDaGYkf
m9gd/OnIjCd2LOMn0ew+Sncqb6F6KKCVL+TUg2ynoUO8SYr0kW8HXgv8mf1UbIf7mvM+/2G0mLFz
Njtr8tPEJrLNCaOvbgsGBzyeFJPi6kYvb2N4f7B/B59feXKUHP7nW2Bs1sy+iTxuByYdyAnmmMQh
UqUfcni1dNFUr+EdRBxM66c7bass50YixH0DxTe8qvEujJ3+Hu/B/bSH5E2FQrgu1MdI28gc1vw/
DtXik/4Y+sEzC2Y6SIFdETl0xcdfGY/MJHQOcDzh6Z6r+w56ebdLvkeiPdLErSpWyW4ehNBFA579
EJNdDY1GujTma6M4UPzD1CnfAOHmdxK2lJc8fy5fzHtUOuJlTHjYJ2U4ZeQ/49tUbDrpiBeYnHsm
CT3IvtpDlngJ90nE9Xt0ZptvGIFEPvxyoJf5m/mI7SuhUcGp6rwlxIHT4x9garkGJ1y1WwtXzFvZ
0zboQo/sI5TcAA2Cp84eC4nsehr3+EK0ZawRa+xyF7J+0NP7oH3T4e0o9sj1YszeJaAZDFehHfA4
GKb9SIR1h+jv4jtaioBVa92ota8T3BwcFZhF0kPX7ETxJQpx7vaIFhWZfmY256llbixsE+HXrAli
MubWZzIJIslWn7gZmM81nAjMWlhX9RkEsm19+WS80DhAL+8013xrbijCCF7eE45Dwp5aOBN0LeXG
yM8ZHGBWZKB7GvbAefSdxhcflH7E69Mmzq7VPrTlmzV/68objZCI2pe7l0iHW5+/luHGcpPDAn2M
oKJtwcjmnbE9Hq3K7XQaX6H5cdeVl+2Xt6XDSclhrCFsRdFOX4SLeEjP+VN7wfVrfg/O7EPdHjda
Zd6viIVoy9c4cwYOVP4VaR02Zwl4MWJFJJ50YuGbQU/ND6/tpt2O1n1VXcSJqHKf2obEoHsJne1I
4LWtneQD8UED/2NJegOvyGEIwq70JBxINZMPyksZesy0t8Q3RIzhGLv07gDFdbrt8g+SYADk7ro9
sess/mHZLclDVwFY3Y2Jxz0Kr+WJb+NF1h+tg2q4IzsEW3TrwAMdZ7xZOWzCe7BI4Ydx1Kmv9oty
hGjR5D5JJqgGL11yGch0Qm6fwS3Flml9m4yumcTtjTVr7rSApxI0uoaPXMdbDGPZx2AhqaR0IHe4
aY+Fz99XuxQkz2734W0cUu3Z7dtynV9TcdefiEzXf+QSuZe7KX+veIAyK5Lu3WKFBv21Yv8YSCUS
y0eRI78cCKryJAtf9H1nys4IzyLpPwiDDzDVPuGTlUDxeBB2ja+4ePtvewfLkSTZBOMPKCWK4EkR
aWIbbYNo1kuO1gusPjrN4UcFH0F+UE/trn0OfwSvKWy/o/CNkT7GO7b6LfHoWSrShp5EIj8tm00Q
M9opPUBoQhXyffw+WntN3qUPyZ6cKBzmvfCqPHGw99gUU9yKDmSP2Y6/WQKpP7bynalu+1K4JpW1
C6p64HE+D2DMDmMs9CFefSjTbXglqmQjeNVZBzu75S8yBDA0lod45cPaOBjPvUepMG3hIA3Py2b2
6ny3fNdvmh/xt/ZIbOsOkBdUbzhaHK3J6Nfb6My5eoGPS8K6rVytu/xJfNSfrZskd/j5/F9scxY/
yy9AYoN4Sz02B2sPBS9E863gbCp3uujj8m8otFUPNCKy9ZSLh6F7LKBwWsO3ATP19FLVm6S4SVJY
HcZ9T9eedUCL9BWoD82bYsQX+VkiMEvbwO2fls2oOq3spoBixZlGoQ57tyCMoJIh6KcE3kuXKT4y
AsbTzSkjhBq3EgVu2B8N/bBY21L51kQQSqODFvHUEMXQsLz3I7F3Y8fHEva3ZQ6Or1sf7cqjMxA0
RCEHkCkoltMVwQ9TxkA7VuYQOpt6VsThWYy0XS4kB8ti+KpTE6iJBKGg3Ib1o8Ke3Rb6TSy8S/Pi
LCYrSSPm3dL90QquDNrs9lqsTBGIurqvQZ4bUqanpoeU7iPkB6pAKGVgOTqpXDNpIyj1yEtrrfPc
HIzxPqbLQLJrbbpwsjmFmreVGLnQgrAY1c2Il07zKEw3aGGY/DRQIga+0YOMWcyArmhXaPuoPBfX
WOQEhyf+QRqfIxJCNF7pLdLBhhJIiR1h5y4flcInftaRjcCpa1sYk33RQzDtdm29x8ZaJK3ZCm6b
8jY0bxLYkz0xRt7S/XyZgSvfVz9Sls9ExNIGqg9tZd9vlpyGoOq9qHLZW5bQG2ifE1fJWldc6WXp
nQKpnM5Reuy478ERzF3XgzrY9aVS7xSFfctrnptL1+85gHqEo/h0OFo+uPjlLsE5zcxbmQdFm6O6
4lv7TAs3N8+DfEt9M87nqj73UKdBLdpvmmRr0kF/HCAMy6fKhOdxtN5nxWmvcDyZoVdQa18a5sSq
4qcC27N+rIEeKyM6mMXL2Gc7qSUdKFPeEG9vFQYR0itbax87YvChsMeDYK/SheJOFW7y2Jkho7XV
tXxVew9v7qXYl5DVTBiBVQ4ZKm5Oak+UGZ7A5uNCL9XljzGvI60ammFkTZO/Emw0p6teamgP+iWl
L67t+UW3vPmdr16Y0TG5C/IQd/nGkWWyHZq7hBNJJjFojHPyYfZKa/fW48y91hsOLYUebYCpFXGK
WmsVIFiZxy2o2Xur7MJmYzE8L2k2dWoGcImm1p066Z1pctX2oHY/tUuRg7GiYvqBcM7iTS1trPoO
8sZoPZfLZp0aF6dxfqTDB+wSYWtel4LxpitUgpOrxaZmVWMtwMzGDQ1WNqCz0DMzMAFB63uDwPIJ
wFTLSWxMysCtq+p2UuJDWo5ogkBxKyXrXK0wGL4oz5AgD80gYYHf9dVhjmLJj6hUliiNjoLZW88a
ESkWpEEmaYzvumCfWgqAEReBOBSrFoUkw3nEZXAle8OcDzJ89mFqhYPR9h2uDlltvDUJZUBixK9p
l3S+JcYMShG9TYliXghdj7Vtl8HodRE0AAvWpgSIqYgCi1zX8GjFvX95aYcweJkSGc55CFeSdR9c
hoGoprLRxh3EoO45yKNqnwVydh4hj/+IKlP2+6WMH/NloOkYxuEiVWO2QVkJo1PUlr02Qy7JYr04
LXow7SRFvCQhcFmqJdWzGqfBUUyZAEHjNphy4nFE8qCeS5gOhBj/E9WJVRred9J8q9U50MbYC8qR
nCpG9l0TapsA29WHaARhsCK0Ty1KThqKcJwpwdJW8eICeog3MbOAc4FQdhQQHraE+zBTlmAM4kLA
mo4JubjIIefJMlShm4qZ8VAbQvacpWuES5zAFE30oi8fjaZlOhUB5euIfLoxWn70qSEcRThJOx1F
iytIpQBBN9EoMYsWOhkMT+T79Uc+YbgPjlpAQSU/EUVDLdb7bhTVbaLl+WkykGUw6iCWZSv1ZLFz
NyqfjW4sL2kMkJwso3IoVYEg8XIKK7L8Cj6pOVoIcZ7YT0tyTzgGQ6J49DbbLGYg0diMw7XXVxcp
lNgXIDGqkQRUUtcaEIwAqDU2GJYtgr6sSz0qRjdup95tTMKr4ioyPLPL0D30GZ1hW8zv4YguchBD
/djGtDBhJbV7mcjrgol/F2wqBYSFlJaVkAUrK846E5r6LN61o0ZlFJPOxq7TNNbacAjAmIpUEY3X
xno/PbdwGbrbUFZq2V/kPO1pU6qWXINeIZ4FOo4zDrSAka6013KQ1EdJ0KC7DaUxMaKKw9rNmgDG
bF3pGx0/hBXYVpsfZoOukOCl8a2UCoGtYMrwDxra8qYfNOzzkXY9KR2RjcGkMLZehgJ+p9wt1ZE8
cJrUvhz4HivDDC1XDrOc9liVUVvMqk7THQWW8JpNs9V+q+QpT899zVph9DY34iEs897aBYTfWoep
MeC/RlYv6U86OL5wV4taodmDBYz4pPDYqRtJVx9Ocj1X1r6urT7+bswESHGeGINMVZwFc423U8Hg
NjAzQaQeLipzyNkpJER2eaRLmb9Ak4uOiWVybvCKG87dHn9D7XvQk4cE665P+xfmbszTbX41a61d
IzVBQwTTSrgW2BKa7EmNqN3MwcC0ccyAQfc4oKj5JhMGK77BM4ys567ThYBMsVAYrsy328pvSNcu
DlYczBB1ZBg9FQOuohx7mWzJZZKp5UsssMXuxSx7AM7vLK4lEohGRAJbC2azQMbW4xQtNfhmKuTQ
ORIJSyJB2ciQ+5Rc9CWj0b7wkvmTiJ2PUFudRC2FNIzf1fSFbg2pDkbuiGORIo9EDWIE812lCQ9d
JuKUQ/P3zxJzaZWq/+YZsArMf7mk/OmShWLmqIbhVcdMJMsPCqohQ0EEoNVV9/j6cOY9Yhj4hVz/
83UxXFOx1eRjx2VmNfT4ZBxQLos+yyrBKiYbVFWi89GDGymtIP2fClDlkvZusXwx+k8rhv/f5v2b
9/LmNX9v/9v6g5GIz00cRt1///2P7V9/Dt9L97V7/e0PHsKvbr707w1G+m2f8U/5Qf/5X/6f/uW/
vf/8KV/Y8qu8s/+9Lf99E//b8bVIcRz866ftfvzHv6//5C9rflP6l2loiqLp+O9r+OnjQPCXNb9h
/UuTV9cmjCIl3cDW9n9Z81v/MvHCUC0DMwtdxv0Q/5AWOXz0H/+u/cvCBkIRRfgmmHGuP+9/3vn5
r3XHQ/vrSfznn/+t6PNzGRdd+x//Lq3L77+WJwuDvQtHB9xDFRlHsM+WFuMyilUxFb2nboxnIoG2
nT376bmxoa07wReeOdLvbgvrMlQxAZRWWxZso7ix3z+GWMtxNTfUxqs9ksAd8zQ78bbdqGfpQufi
DTepb3z1Af7tDn+/pvXJS4LxGbkzmdZ4xu3o0ehsVFfbEGBsp67g9vYvr/7/6Hl+utqnHUYOihA+
NFeLdpBjtuHecqBj7Nerff08f7fJ+Pk4FcOQrZ9LBXusT34kZqxbbWvMtZfswm26Tzejr/ryNvnC
JuOnTeNviwRjbNUUZVXWtZ9r+PfXFsxJbMALL73OXV8bx72XbxALuLlD8JsDoeES347bL/2r/vDq
frvupz1sJrlMVgquO/iSL3v1hmm4Ux5htfvt9UuLnK+u9mlxwlevig6NnDc66NzczJ0giNiqXe/0
w3xQzl+slPWX/4eHqn5al2SqZWJiATAwgYS5Af2gcDNfcIpD4mPXZvcuvQ9Yx6Z+gL311Std1+E/
Xf3TOm2ayCynVeo5OoMrPyHx3wy8yvgFaf0XZi5/ulG8XPAnVi1yDj47MalZUBZSLTFy7fHcx5Mi
eBW6YCur3636XITBVx/874f8z6/CNDEdVeC7Segy103oF1s6oS+mUkbJ5yEf8SfUjdf6PXhRXZiS
bupmjxCYM8Xvz8LLV3sNvpB/eKy/Xnv1ffrl2lQUy4JZTOm1skDOW48EgXBQwsxCQa52/VRJBfMY
I7rUBBxs2kmD22Nl4z4zccWAvAEsXAXCW5jk6ZNWjdoOvseSO2OzdBd5sGaFjrJlwDsp2kOupuMz
FOAaepSJdrRNVRodi2GZvFTit7lRKdthVp/0yBzORAV1LlUbyH6jD6UK0iBo1MRdFG/TKq/BjNVU
9fpoVXmLakEQlESuLiB12TA4l8Q4JlY4RtuXSVJ6xWBe9gJTIyReRkJyMbGPRFuedyaBrFLYAC8T
LcUcN1jMS5zppBstfZOdtG7NqBuLvHyjE2luIHWhJ2rIFYQ6PbrTFJSXph7Td5GcjXLbm4ryvqhw
epkiyYSDwpzOyVVa8gEKVQ6N3cWgayCaoJCi+jHMOVM3otEOpDszzE28WbNm5F0yZwBiuDlAIbFk
zJ9KlER0GTKi5BRu2Wwqxm3RWbCpCkbQkOMrwbjkEy79i0z+nCeuLH57KKfxpA/xhHxRnhdc6OHc
PwUlaoezag3RS0y1yzRnJmfXhqGJGw8Ju0xAIVzGz2Oi9sfGkKZvihoXvigq5V3QZ8pDr43ZbSLp
TWsbS68Cs3bLbULexgMFdbYdcjXckGZvMPuo1xEveyLAiVoYTjWQ/NunerefrWz1AMeKv+my4ibV
I9JDUkl241iCvxFUKGm0Oj6qld7iNgTqUjTM4ijvG3/OYNasDxB5f9M86ICk0G+a6jaJQZ8SenGa
qRoLI0k2oAtO0k2gtcsDwazTpkbG4om0+MzHxIpudw7oIxV5qPAxxqpE3DVDWhb0vll+JNIP2rJV
CdnoY0tRuWNQjpofF2ku/TCxLtVdKc0hCgaKWMNzU3rB+GhnXghvuMW/6KngtzGe+hquN7IInYY9
tKJ5diZVzDO8BLK5cBNBhTPdkx0O7bruFy8cM2uDj0KX2K1lrO3muvMRoIXmicX7rZiryKs7RPA1
YRu+DDFknSqa5huxfmgIiVxjVAgkAFckSgw/j3WC6ccglJ+EKteiU0GZBkNHhq8+44n5DV+L/FYt
YbqJHZCSlocx6YdBDYikwZMUmDi03UI+PI9sI9ZlCxtbRbkGO7SpzA1QVKi6xPrRNAoGwbNNot6H
SmJNdiXIzaZDk3pS0bjcBrOE1cFgye6iawW/qAVlKl00eNdZUENEM5oG5hKR3MHs5xLyzkkU+ifS
1JFzqYh4CAkSdwTWV8+xkgeqPejo5hpLMgBJExDyMCiAID8i4Wyp2wXE0gKc8oKiBqEe+0G6j/BJ
SWjVtdWDdLC2KcnIpQshihGVKLbzMYsUQ3eQXVXHWkS14LSJPOLOocOliSRGK93cWhtrghlDSG1q
K2OITmwwFTSZEZ88xj+isTx0panswyBjGpfD5ZP0UMcuJTE7T5Ty8ojhVuHMRTe91UoAC9CC6KTX
ypTb0tQjHuSTbA4BvTJRdXMN61WvcyxEMIcZ4+0STylDp4oM+SANm7uihNbRd9hMtUXDQ5D7ubeQ
LJgdHXqN4uQ2r5UGYWmzaqhQehINl1l5jXlAFrCwGzHbYYkTnyfELoJLXYW1S6V1DDogdUUlIs8q
MT0DPc9DbMwz/gsWYwgrHiFc6gH7dFrh5yWosW9ZguJogXaZEWbAt0RvpERRsZf5EF7w15xOwmpY
I67yIEte+MSSAfyXqtEpC/FBSsP82zyloVu37bg3KuWkdBBf63HUEOd1sH+NOTm1fBQ2ygjTCYqV
6FkAoE5WdlFSBkRyLgHnVvh2TFb10OKz6bS9fI4rk7GaZGJBpL1USqPas1JiaJhi0ulGKtQDclkT
iK0m37qYm3tRB3fvkkK7oIJlSqFnWvF9yKG4RlbS7ZPEag+KWqpHaxgoZi1DPBeWFu2bAO+fNsg6
R63E5wkOPNt1SxU/YpagFiSRikEm3A+9GnwYSdkDzVkfi2TCpypwpKkn1LZ9Dto8BAQQOzGeDKhE
A2FPThqB3CbvbQok876sobo0U3DX84VEOVpkkh/v5W6WdhMrwo5yyEGaGpp7aSISWjNrQiDHyoKR
TFqlrWo8eN3ktQzxogByVgUTBHFBDWaPeWy8BxSYdjXVDEerZsSNBr1dpgoQF5E0gWtXefhjUrvg
kHPuwlZoLcKnA+wBL2qYp8sxi4fcdMwFTKgZpzNRJKkE6z3jwdmFooxMN9WsuSnBT1ywSnIpEUh6
w8D3jxXROjJtJX9eBtyKiGKMIRVyMMUtQRVyAEvaSscW42Uc2mNzuGUWhPxVbXATAcY1wJb3TUOg
LxIucdNL1uSBwKL9j9T0A4/++CaUysVJBw2dDoaXylsmpNAPjGQpEPwHxnbO8U0MOr5XeQlNW6kZ
Yiwo+zFrH0xP7pTqXJbV6C+iYdzqWZfuiTWOon1Y9LNwLKM5SC+S1eXDflxnamI2VdduKKKbBMHQ
U5l2KensHcKVkzrOxWVu9NDySZLJkJwKleh2TU/rFzTRvMU7Lp2ZyatISoNO3mklw+QlqbI3EjlR
gQy1Kk3HUUzbo/kz9ghvlhM4senH4YDVu1EVUIA6yPyDUsU3jSKU3j83B/KfehGCuQxdNwgmUsW1
zvyljlSiIo9nmPceKrkNFBTmHB3kY5fqy14cxZEeEQ67kLG8VRrvam5xTE5fNrN/r2Y1kSKaXp3C
R1V/9oW//BZ5Beg4RVrhGZguk9nnxB4Zmi6LVbZsxUHR5X5VQsu/O6Ou1TvXBCzBwhenUO2zQ7iZ
abMxFlyzcYMNTMNT55emU76m28ytT/p5FQsd1JWYxnHg5D5hlbbok43sjeSWf9Wk/R2w+P23Wd/T
L08gRTUXJ6OKRuu7cWs8tzc5QxQbQo1hLxcsHGh/0VWhYP+qP/v7AtAoprCVsdY0IunzY+iWuKqz
qinAZcJtBGdisz555prQVC5fIwny7x6tPx+7JJsYz0uKIoIGrU3VLzda5ZA0l5CFTRU/A5MQ6E1v
X59gKmwh5vuqS3LDDn8qJ/WBlr3SbTbCrrz+87r/w8sn24kucXU6VkkA+/23SDVqWjMPgIYzTOgY
ZAXxoWXMQsyI/c9X+sOLtUwD7ynANB0j+k9NYt8opKFLNUY5Girug0E+sDB/8RL/8EwJ4ySb52e8
pvG58UUvm2GKPc3e0kuUYB/5V2mTP1fB7108rky/XOFTuzm2U9r0HVfAzeGucSXfPKV3eAo2+FZs
p23sQFPKbnq+kmccJP3+gJLvi63qD+DQ77/Dp5WDCD0TFuYirFQwDA7G2cu98NK8/AUPwZRBLL3Y
1jvuWF+1+n/4Sn67/08Akb7EZaj0XJsoyMamOd5ajrLpXkMHzpD7FR4lr5DM748b/jshSwa27TgN
K58QIk4aEsinovD6ff6qfoSH8slg9OJSh0RO4jbbzICFk+c+FQYUM7twvvoV/o748RuQpEI/sRpb
f96RSZUqiLfnMxX34VbZppsexA/zmy8gm7/DwoSl/nqdTw9WndtRtyKug62rP9yHnuVgV7VX/cSL
b78CiL682qfniugy19V188Hj1F2O67Oc7Oww+4qXfPtywf79VDNE4vfW1ETGQNpn1NSizZmhva9b
KyLCY+qFHraqlWdthg2TvNvo9M9bzZ9uT5HwVVfIayX173MgmDp2xdAj8PZo51zESDbGJYGLiui2
P8/b/Is99O87G47J/3W1z97JcZo0XalytdI45PK1EqGN/j/ekfIJPYzEtmX2+vOORi88tJthmx4p
6hx5Ox5M55+f39+30d9v6NMZHKHIEQqBiyXLR5rrj/lovP/zFaS/o6G/X+LTudPXUU4itgkOtIdR
6k+H1o/uII2C2X/1BX8ypl9P2t+vtd7uLydtjyGh3mdcS7NFR3YiZ8Jbct5gbCx4ADBPGJkRqOEO
SHsqH9u1L0uLr57np6OPE4PGqeYXwCLQspMfqwewxyDUgc5pbkGcHWwK/u936t/v+tNJFQmzLAjr
ikEF8fOu+3fBWWdNmBp8+2r7+tMnwGBtNf9nH2Oj/v0RT1MjlwFOARBCBsfM73T8kXHW/udF86fH
+OtFPr3HKpchHJdcJMN7N8XW5OWff/6nCe5fC+XXC3x6T1MMlSYTuYC66WCpQoK0hVO0Fbf6F0lH
fwfoDeXXC316N+yQagQ+yOov7vXxaKW0qbBMIa6ZGk23lH9RF/3xc/v1gp9KhpYQSVXqubPRWXzZ
oa/YazdwJfdkdXxxb19e69NJ1uMuEGG9WXgW9lqb/hLd43K2S2L0MmB+/4O0M2uO20q29V854eeL
vpiHG6fPQ42sIkWJpCTSekFQgzHPM379/UB3W1W7cAq22xHdtoKSEnvKnTtz5VoLvnemwAm6iNID
Z1yTp/DyfOdlaV0HZulQsdLWsE7Ln41bOuyenXf2KvlQvA9fx229tw4LO2Vmv59ZFbYi8klG0nc2
VYetQuOOtw21G0M7kLa21rSybdN9395Uxd5dkl2Yi4h4nSqUjlWUOxXxakvCXqvGAcvTM8WNvvvy
ZwlCmJX5YB6B0T7472mf+Rx8QH/dzpNVWn+CJDl9WJyBGQd++h3ipVfDuQN5AN/xh1N9psmF+EH6
8HfihzNb4uUn0VDpD6wxwHlCbnPN++h9tO/XIM4+RO+X7F2+iai8aCqqwbKuOrzCz7cUEDKFPmTQ
5STWIIJqPnn1xyitYJ9TlvQtLk2heC6TneHFqciyIsRhQQvCSIGgYOs5wOjJodu0wgTxAfKthTt9
JiY6M/W2sU5uwSSzMjOif3WbFyQSyvSADIq8odwLsa5PiuV9AEypuZXqbxCFLhyX6RCeh/H6WYFQ
cD/wIVXkxyjS0Spzb32bCsvSWl/lBYkVujCW3w2XVwXCktCDqEAfIOCyBYOEomz+PCDf/7753FKr
h7R2ByZ5r9xDrnPzrdoEd1NWp/8EF1J+n2zUZ+sDAMfr4778ivMpFzZSLtttWLisrq9UoK0aKs+u
1i0s7MIWektsnawrJUNPrnzWlcTJRh9guG4885nVKeCLDheu4Eu/dz4iwds6ruzljYsxDSBf3VBM
3GrNggjp0qxNPz8dUBxQrwCXuK0U4BxkQMOxWpizmeTL+TiEm97nSQeDB+MYoH3NVs63ZFylO57N
B21XcTmCzV6rL9C6f2bxILF4SA4QKH9K36l//bY8/xIhFIi9RMtHhy8JD3RuPtDQvKa5fgfcfhEq
s7R4wqGIx340Wktn0MWPuE93fvKdxPfCnl/ajsLtX5SSUmn5tOezX6VI3g0APNu3rPLLf3a4BNfp
wzsUqNk0GtO5UfP6YxwMH/8jE+IdZ4SuZ9jT+U195bMJ1f1gJbd/2YRF0pW0o60oFhm4880eRS2w
f9Srt0Ftw+QXZbDHGrvrNpRL90teWzUJGQz+Tcbx3MjQ+mZvNfBwVlv7wT6ie5HtnS0+8GP1nY7j
99KCpvvMi+vcoPCAzDI3cZMeg+UGtYp9/ZF31db9lW6/FQdp79/LG4QSv1AzXXr2zGy/s6EKDgqN
pCYOAixbzic9mnh6YNSC+aPvfr0+qW/5yvM7zSYnZcgQ2QD65BI/n1RgFK4N5WPFndZteetIK+cp
gu9q7/863lkvJikVOlDoPliP1uYuvle2sGy8Ssfl3NF0bq99ieBCHIqsKXpsfEnofEjUjI+gsTlq
rGdZ72mNR7Ho+tgnD3xh0FGR9gRlNO3e86HbzWhpfmnB60rfKJoyYfV63cBb3CNa0GSwSwZyipPY
9rmFFkUjpzbdaivvjXhtfdN27cdkG+68d8pjtK9XRLjuyjpCGfo+fRctaoBNp040P+Wp0G3TdSCh
gqd03BiqtiKCm57w3npPc91R9tbR0Yc1gLwVakfasTmQuh83GP8TOLyZE2tPWWzAmwT7PKzPx69Q
HTe9jrZgUry7gH6TG/XXdu3ssw3TrQCZWcySzA75p0URtJmosutqMRa70lrFNOtZ9QNaLiphk3nf
Oy85HZXXF1ldGKQjuKXUUvJUVbJ6GyVoHXnKkyFH3wNTn3j2j7lv3lJFvzfTT26o7M0Mdu7U+0Zt
FcmNW16YezhR7pnA4SZooz30ptrq/6S9BF2ZMbVTU7H06IF0FsFul293hKCh1aFMqPDwFOs2oWGk
cWEWNRDJ9CMEYYCdHMpRO2dN2/tR+9JtvDVto+rO0P9ERnwujEeazkQMz2JvIJp6vjNa13AHCqH1
ti7618qn/06mY8FB5kZLvyOvBDxHKuhCg6E6dOG1H6N7M8wWLvm5zWKgcsq9xf80sc4iefRwuNJA
U1j2nqowrUKrLHuFQAyA101EDa0CsnB9t8wEL4z7p0nByeWx3Oq2Suf2WJI4vqcGsaaN5LqN/2Vy
fxoRJtfvC11Xa5mK+R6W8t1U3AD8Faw4+5vleGzRnBArYQuKwhRzsCblh8m/pV/pEd5rR2Ub7dzt
9dHNXROnMyj4FE/rooa3AoumDC90Y92PNso7vn4LS1e8sFpzEcB0PeI9dX0yOp39kyC+l9LS8KOm
2lIm/xg9qlSooofoh0aD3mNyB36Zdx9QA5qzgTLtrw901rGcGp/urxPjqaSCN/AwPl3Njr/N4Tiy
KRhlDwjyHPx1/HYzmxO3R4Y+CpJduxQ5YPhddku535mTQnKKshFOA6y/GHqpMTKGYEcrHHlwo9wE
9KADbbxZGvLMjXxmRgi4ulFR4rrDjFE/dVqB7IGycORnAqvJ2Zn8o1EnF8MdJ/cjeexGLMToNlQw
13jvSxksqrdwCGf865kh4aDbtZolVkG7PW2CK8s6qKN9W1flEyICKTzH2YK52Zk7GZdw5B2/JpYZ
GFeXGN8zOEr9Sl/ANMy4LtTPFV2RcdwEE4KJwR5CK1IIlyraeR2/2/v5sKvKceEpMW+GvgGTqAzC
1OnnJ7vezO0cnn0Vvg7ZfNSQJeOBdOPUv14/XLPzRYfTv60Iy9PpjqvnLjvNUco7RwI56st0Nv9n
RoQZk43KhfNUqbYJl6htfQqaw3UDc/6JNfk5DMH1glTwSzPDAgwj7Wr4HCF56h6+cWXvxyNsLut8
3RzCVb5feqDMpMcpk5xYFtywpcA9DPSDg/Sv2qR3dHcWkd1wYy54fGX20P60ZQgdD2YWBjQ0Yatb
ay9RxRtFyfF96gdQCuFjWqxhSUR16Vm9T79dn+DZU0zRngDaIon69iQ92Yx+6jt+HxvVFpkDeOGS
+0AJIL0bPk68cEkGrjdplMW4ffYI2PQ78dyxQdcIEWVV6WNSjDwb/IO1goiWnifUFcEwJdzjI4mk
1XJjx+yBmJBTMk+VS4AAkn/qpCQMS4HiHWQVvHeVLJy5t/eG8B5xyKD+YUPYrVmooXg04kHUfXmo
70D0QmbkHizqKu1Wg3Qk3+s3y71Vs9PpqLJqEudRTBc8ikf/OBeLU20HVE3pQUCeIkKLs/o7p/3E
jOBSMivWwXdjBg0YGXCkpyz2Zs4ukmMgVk+Tpk534LlvpMe/rUqJS6XcpAcHVtFdtk9v2yPkXkf7
Jt97G+NveZgTk9MnnZwAzw+DQg04e/DNPLX13oZ6xjvKH6aeMZjGlCNkt4/KNtzCL3xz/fDNr9vP
0Qrr5mdtpukxo23H+1T9lsMpZHy6bmLWs5yMTlgzryo6SbEw0UBKVhPtl8prNEn5Ge5CB7Eyt3aG
zP5g8YgpxVxAWFrpkNW4En0vd5/sY3ScgHJQZo7rUr5xVzBfbaKv14c3e+LAA05ANf6fLtLz1VNp
rXAinsHbeofwIcQ/5sqE/25X7esb2N7gOIGj+Ajf0s5ZTmLNjdikJESZjx5V3RKM12pK48XEk1iZ
1RHqX3hyrXzBQc/tkVMbwvakM0UrXAP5va65q9oEQt0X4Bh/42TjOzQqMZY8lSvPZ7FUWoXMYwwF
qXPTxa8erI8L6zRNhegZTy2o5xbk0ge+CrsPr/EB9gca5Mnju5sArRaQ/9yq6T6UloxO4cc1o8L6
2BIEBI7PsHT4nep8eHKhoI/i9qHhQSNBPKCP5U6v5d1oVO9dS/vsoPzoQIizitL0nZ9q931aPdTx
sHBU5tf053QLawrBeUiTC9+lxs9Z94AI3EpvPl+f8Xkb5B2Ai+JOZSF8McscKEvl1dseHvkh+wDv
674Pl7IsC1bekBonzlP2qhA9FqyY6LdFTrVxFH3jmsnCSi6ZEfZn1lQKLe8SPCZh+cnPUFEcoHAD
O1YsGJrfMX/M2lsm4GQ8mSaB9XUxpCUjgmrKs2nrwAZi/6vnp7dBAD/oX10mx6JnHdykMsVBov+C
waWQorqF8a2jxcTajzm8iPrz3zDCg0ZWAGhqhvgmrE1aKnNZhgESuhGzhPyOTs/eWCiRXc4dQzEB
SIPLNmiJFhapoAsz6HIgp7Evr/0BUu8uQiYQcWIYu9304fqYpv17frbPrannDoXG66wIJaypfbMO
09dSgji4Bw8/6DTV6JuYl0L+23Wbl/4emxaKpfzLtk3xTFXIe9ASMA7bsNfhzKITeRFvd3lfn5kQ
D1TYQzrkBMqwdfWdZu9HdFbW1bilSrErJ6rRGuLpj9pa/ugv45WnKROmlGDchFYBLQdDmVgXTiMh
SbcSb+zsCTNdI8ez0bfjrbWtf+s2bQUkaCnlMvO2cxze2lNF7e0pLNjzgrZpc78atgGNCl+M97xT
d1NJtz5WCOxBibdG229tfoUdbL8Ues087zCua6Y1gZZxj4JxhFOgv+mhWmSdkamr973efnQ159Bb
Mq1i934X/hhi/9C00jOgucfrO2lm9zrct4Y1hdMWlCvnUz26uRJzXMat7nVrRGY3nvZRL6AhC1Bq
gUawy9Wd7WYLzmYGhEWG76dZ8Z3ZZJpb1I4/btVhDU1h/L16QBHza3prtBu66l88dOBhjEOta8ny
xf1vApsx4LUAm+3I5MPPB0x/cVdbiUOD2lHZ6dv+RoPz5TA+/A7Cqn+Vl66Mi7MqGBSeYqVSwkFk
s5klaVw3nbRNtKXk6cUiCiaERYTXSO7cBhOyhn4c/K4ZQs2GsbfMXdTsAuTJtEXo48V7/cwmCaTz
eayBUZPHmc7oUT8CsDoqd1MDTLumddu4J/gFagzv5ANVoHIJwXJ9Smn/ObdN/7aUhGTJUF0dV7X9
5NCjdv1YXFbAp+FNV5RjGqp8kb2UdNOi9cQceP8puyqAUGPq1Yjg1fyMnOZavkGMdsHk7KhOTAov
pFH1w1CDvv0tzxN/h5Qcm/pGOXYbc1cCvFzMLM2ehROLwllQevSTlIRByvnaedJ29msFh2i1scab
31vHFtllLm4VYVqFw6AMOl3vHmPs1hmiZysE4H5A/07Zu1/32wq9i2ealv46kEUwKxwQn2ZZ2Mkw
i0TwLq5DJKpIF+vqZmEJL8LDczvipYkyQR6T32JCj8GNRW/yl2Cbf+2aFTUUUMGEpDz+hq9LCzl7
/n+u49sVcxIsKq03Vk2D2fAACydI/27n3yS7Jcz22+ef3cvC8NTzc9e5sPk3KvslPGT3qDXfNLv0
viYXstTW+AaUuWZJeDA1tRzkUYGl+A62/B3Rx01C7+pNdp9sK46Cu0aYhE4USjToOL6j3PttAuWj
JIi2+dMwgUW2SwXFyye+MPzpAJ9Mc+qbOk1vfJT9ZSQkgfC33JhH71a7oaQbbCeAjIsaOC0Wq2C3
5B7mTg6vYkDENBbZlHLPjfeZOappSuhcosVZZP6zJ6NLSNdFsMsz66++CxnpqTFhoWkc4bh0xJcu
dQ7TCre6zjN5fFk4LnP+59SMsMq+b9vQFmHGWHVb7Q6wrL+bPIGydj7LdxDHLzw/ZjfwqUFxBWEO
AEGLwT7+JOfqpjWc/WDxLIekxK+/5G2AoDXND762vj7Uudvy1PDkOE62jgp/Qmd6RNNt9TDaIGgh
mEGRI9ppw5MKqfmQN79etzjnik4tCrdJHBvEdhn7JSKoso9x89ovxY6X1YK3bUI9ADiyRvZQ2JOG
1yPqGQx0aG6yVznbV19AzK4LemDhBnRfVlClb5Y60eZ8ncZL9d82ha0p6U5TRNPjrsjAijWPsp2i
OPTJjB/l8a5Ey1mLFqpxc/fyqUVhl7YFcnyl2WGxa281qWxX8MzkCwHHkhFxZ2ZqyzcwrA6WEmXo
1mna7a/viCUTwh4MEx+k28g48ojsawetbf7puoVZD3k6VcKmG+JkMMrJRDWsoAYeX0woJVbNA1Lt
t8FdiFLSAVg8IKEbBNwWZnBxNwrRTI7ka6tlTKF/By+o8RLcDJ/SaB29g4u13hbQ2d9lO9jrUMzY
XB/30swKUQ0ioEoG8em0J5Otmai7trIXFm9xdEII4/Lmbwprmtptco+0NBLh2iMEEpvhroGfe0di
e41PWe4Lm3ckfxw4Swj0vTyBHlNncC6AqqzO10Z+q2vv/8YM2qqlQ5X3lrY5949m67t+PM2gW3yr
4g9uJi/sjtklOjEg7Mym9T2Q7rgqRaf9uf51ojz5G0Nw6HWGKdI0YIU4H0I08vBSrZbowD9UUBun
bbewzWZX4sSCsM2kIe9pbcZC3BUH1yP4kJOHyNKWWkdnr+UTO8JWc0ryp5AVT0H6uIPa7Pe3T7MZ
0euAdNLbLD4LFiyKeywfCrvIzDeLHftsVUPqx9PcAh9XocP5Ki2bnO4mMcLUfg5S5JlNIP9BlY7z
pNK6Z9xmxI4gB1bU8I+L+aVp6UVbEISQ8ACcyX8Inte0Sy0xA8IO+Yi8EkrhxauxU26i9bf41dn7
NsmlP8N0OXdVnpoV9jxNX6ZF6xfkBlVzbGnpKnrUXpCw1JAjqJC8Sqr489D2v10/CNNfezla2FLp
UNLVC2IUq9P6PGoaRhvV+wn4YbrhQ10Nnzur+Xbd1NyJ0OWfpqZTfxJWRVZPP3dVE0Ba2ctgBkcy
/htoeZ6um7msKBLokIe0yCZbJK9FQI4chEYY0S5ARTFLt4G5C25jikaoCm7cp6reJsF2GScwNzjH
RjbZBBLnXPB9uE2VpFovkZF320OthsmLUdy6Zdh9Xxjd3D5xHJksJFgtCCCFMK6rpSHMaranvod5
KDzkh94+IK8K7m0X7PPf0tfsg6Lsld+Uz/V+GUh8ySfD7J7aF0K6rtWLuJsy6OAGttrG20rZ0UIX
BOQ0X7RyPkHwPq7dVbZJ0hUSKaScnQ1yoHvjSb63gvs6WCggzGZ/Tr9o8lcn+6qN9C4sS2Zkguz2
H7NuS7lunRy0rfqseNB0LL3uLhGIwhwIOzl0o6xyfw+l+032WCH2Zt5le/VH/xWCwi9IFOVIi9H2
bT4iApRvwEiunF/Hvx7qgh2nt8RwTOhAxVy0I+dmVxn4YdkMbqXE+iJrfrBwE89s64kUmfwv+Xas
CLtNzTM/qmVsKDCQ+8XXHmk0OyoeFjb1NGGCF0LTxQbXBlPNBM0/X8KmCRK/S982dfSoJ0ejPkDd
Svs+OgkB0Jt7mrP2ixfZtFWvWRWuaAhbzaB1cbkhIhdbF0m+Se4JhtpuU1cr9WYxJTNzc54NU7ir
gxGeyajn7MjH5FH5GG6kdfUy0TzIaGUBJ1/KzFyWK0zs/ZxXWwgHk6YYXHlyFu1O2zntS7MHS8+k
lsFLvciBO3OVcIdA/wNPgEqlSxhdFtmZkUYmEQ8SWoWHmm+V7iH82qhDfHN9w8xtS8WAAHeCXVJ6
mn5+cuSttCpGxZn2izRxzOkq7YomQox+ZP9V2OU0gyeWhGu5L3298zxe5oUN2BgUTBMj3roQUM+5
MKpZAMxoSuaUiXWOtk07yg7G9DZXduMBD3obvStvp6XKdp6EiuL1+bss6UzDOjEobH0ufRvNCAy2
OzR0n7Rb7wFYxZ1NPUdCkgrJr+XE5yUgXjAqbJACikktcjDaranmrJPjlICojxOOo/u6mACcPWx/
DJECwfkeSeIJmjIN8Y0EB5YYK7uZ8uXqbjgAi6yU9ZLJmciRLr+JAgdFBIiShYtIMqK6U+Gx3SrZ
R8O7H7Jm1SP0XvtPXbMQBswegBNTwg1kSJ5Ueg6min5SOmHnZ5T/EOm9vk9m/fKJGeGcmUpox5lF
Jgz0+3tLLp6TzFy4xeZ3xYkN4YQNaalEaq6R5tt51BhAhe+KvbMFruF9lGFFG5baW2b91IlB4bIx
jUiCD5q5axN0Oo0vY/tl8F+NJZDZdIQubpcTM8IRSxLZMBIZM5lkfyDBF6BcyT2dGtsAlEhjdjdJ
/7f8IigDB/EBi1KYEJwlZl+r2oDNyqnWEoAaCDqRY1YWooJ5f3ViR9jpWuL1SpexZu4nA/LEDbFB
hIoe0nHH8tG8DXZLicT5/f5zYOJ+ty3PMEMMohGzahGojMcEgcylzvGZzaiaMm1lquaYFu8HYWCl
WQ9llBpTZ173OeFV+20qdVH5Jj26SLJxebowNoWSBtG8hds/91Bya/dyi6bL1niPVtsOjreM2tpE
XDBVRAJoG9be8/UDPT/AnzbFopcE93OfJgrQK4XWXeMmeQfFMuSTiDTyrF1+L1wunMpEUpKdOC9h
wBAm1O16X0GqqNtmKIqOCfxIAejY7nB9WHMzeWpF2B5RYHZJLBP5d0WykqX3WvD5uoFpKc4PMzR1
DIByzhwDkonsGASpSst9aRInTsU0dYcA1dK9fHmFnNsRBuJmIU+/4s1Ov0FtS9+mPLHAb5I77BDf
LelcILP3JxoXZqbQUlEo5IyBRrJNwdXrvW/D+83GqKzGO4KUs9aebSEQKjsI0fvIRZl1gemmhL8I
lvZuX4aS9wTvcbRLq7z45MjxeGNnWvuX7yBYWmiGtKCwxNibLzqJ9fRCokiborfaa41+KJNC3qaV
5i40Cs0djOnaftP4MS8xBHVc+aMZmBPUNPyobscbj0Z2m97A8s/k0GbW2TbILkFrNGGnxDbT1LHI
oRYlDrNe5wd0vouV/GtBceS7/KSveuhApUMf0te+8pdJKWY2s23gdmjdY0dfkCr1Zcd1O2LcWLkP
gHbqTb+pHtWCTB7Nc9na2oav5Wfvuz9CP8k7aMmZX96M6pl9YZNrfuSWRobQqOE+RLEPMhm2fC95
8SJ1jYbZ2vCHv35hTSZ1DaSaBu+umDVxGj3Q3bxu8esAiRMYaog8KV5qjO8tS7r09JrxewTzUK7i
liwYWAXfTg0OvoYohK3TZNOm1SQO6B9c2hQWhnYZzTCyn4bEbGybR3A7p3FLWitad2lxLB37o5Uj
Gu/p3oIXXBiUmIaF8RktvSJqt5L56nT6hs6AlbyUmp89GicDEmKYPNOichgxojj6esg+AreD5fzJ
Sp/dpPjrvuVs8oTbSdKSyKqdaZW6fqWibqqGC0+7uSmzYZpyZOoZMIBOoz3xXqXbaoXuB2y86Em1
PuhSvUnTdHP9dpqbslMjQqjpp1Ju6w1G4vLBBQLZo/0eRz3KMPw3v75ubebxqMKJAZky+VUkW8R2
G8svPCuPvZY+LO8RktiVv7Gh30QPZvfnVKDmJ/GnQcFhuEUOkiPDYFg+OM7DpNw4NL9dH9XcOTod
1PQNJwtV2Fau2xI2Mi3fBHL8IBfRJkzSL/IwLqS7Zq7aqV+Y+JnpMy/QIXGRlI0Klcm2MKqHtNTo
Zcia/9CGcIpaOdEomfhcMCiRD2q9HhCQvz5jc27cRn8IBSKHXILIVVeaTsoTlGFkLpLhaGt0Vnsn
x696/Qy86X3YyrvrBmcy+2y8nxZFxh7UGQunHLGYZqsmXpXAp6StuyskuuqHjX9bojK+yDlzCTgG
2nxqVciBeqbSykisNKALQxUpTnSlwg36uNARHpJ3UyVqXBtr86YiWtgpC5HtzNEG7UzcDN6XTj0x
qWa6jtX5adUjaQ/Ur4fvxk+L70gcJajpopxuIee14BRn1tUhDKT6NYGML5r7Q2STfEdxEXdzUuPQ
K7G/TSO/vE9HJT2MshFu2szzbiTXWOpwmXlXcivKtHeiaMd/iHkwaPjKfEDoFl6B+k7ednBtbCaS
Bns1vrZThnQpBzwTCjG1Bq4ZphvzApuvqEai+FKBQc891gUyGS5C5KYbHNHe+DaWKM/6rfM9H9EO
u76ZZ3wa/DOaDjqMBrSLAGHitRy1KupRQjI3dZnv4dS8d93FDP4MFmHi1YDShOYKKJpFLJpTIUmI
ds0EjtWP9QHd53WAVueHicoy21Ahfu8+B4scfTOp53OzggOyu3iUismsfJxIeSEv31vbyaJ/XIon
Z5Bi57aEa7wzepUmhJJ0RJPbq96P9qPV0bLyLpde4j5ZN6P32XClp1SVbq6v4owrP5tc4WZSgsiL
lRjLVvFiueqm1pZyLTP30qQWwWWLE0BKQAggrNEwB9POKX1LwIqhLzk2jvbQD2lyO1aUmf7GeMyJ
GokCKgVh4RbUwq60A5VVy3tUbeT2uUI5fsHGJcmpqQHXRqhzAo8gmCkYSbSuy/wgnEqYNkxA2/EO
1kZ3kycIQWTH4kfwztvrq7e0cLADKLZcwZvZMdMnIGk3CYlSRBN2DP0yaupnEuhwxShW6PQa9yOy
nTexWnl3Vdcr7wpX4ZmQ1cq+UUf3kPtIpV+f60s/yzfQxUIEOuUVxCeCGltR6qgJB9No2rWmk07o
gp0OThWdmNUYof3Ux8WC0RkXe2ZVfC9krVyFtA9Tu101qDKSjJFXU/+8tR8O5TtvZywYvNy/5/aE
21MpLTcdaYbcFoO+SWj9W1do+oCrsNRVbIOGuj6pl2713JzgdqrGHDyjjegOsq2PuRf2Kznxt0qN
+Pt1Q//LRFLqgi8Fkj9RvAC1rzx39BQI0TvrRbuD92BtooTqfZ8Yv5dJT2ei7mlkf9gT9S29Lsws
5A5/7zhQKpIGE4FRs7HsdQEB3URL5XxYKnXPTyc6JuRGeD6LPYB9k0V+4jGdY6o9OMZ4B15j5fhL
+jwzWMRpcD/tTLvoJPquulyX1B47EyXbBGUojb0Kj/raXE1QAuUz98ZW61byY9otLOTSEAUH2+at
ZKD1h2nvxQLdO8l5aZW+YGXmGj4f4eQNTkY4Fg5sHSpmJmKQAMokOdpOQjBTFgItOXcFHQkSwYm9
EDTPn7+fMyskIlBwUoy+wtnG6n3m3mTec+BTbtYWUBgLsyjmlRHY8x2v4JhDinv0VOu2H82Nt4Tt
mXeZfwxG7J0YQxllTovBJIj9kXTM1+NQ7NzG3UuZ/DU2/Hbdmkv8HNMdfp77PVu5t8zhycoVSSV5
yJtToIqCZ0nL7E0s64sZqtl1og4wlW7Iy4mVB6WMtXJsmUCkV/ZmsbLINP8KGeE6v9eSjQFEwDmo
e3BgxdIZf/Mc4gB5ztOuML1JUZU935qJC3exW3MZKnYY3flu46390kNHrVYGdy2HLjI0ZfvJntIK
iK69S/02Wmtp9iPz8gcE1wZKTKh/Ji7tHX7WZw8EoYh2KnTrj7ryZBZyuZGkUlk5sd2t0sSK0Qkr
kbCMC4qxo+StC1P/KPc4aj2OXBDVQ/LsJ+ifOWPdP0EWPK4GxWi+9TJVTt1Oi4NndfoKsR5/nweS
9JuRm87CK+jy4UXWBqkwUK7E58To55Mix15tD73Hho6+Fa6LLuewzuxyFQcIVNVE0AvXydwug9bG
hm7vjZdcsNcxcaMRNT2l1gLWIq907kuU3bZ9KXVPrtf1G0PV2mPs6eauSgd/VUwTVDuD/aGyK8Sj
0254nzu5txSuzZ1sHg8TXSckOFQIzicCbH8ZdP2IQF2er9LcPXips8qMcWECZsd/YkY9N2ObZoTS
MGl+rQ8KdJZqeyehdbsAl51zIKeDEeK+xmhzxfAUigmxtFWBART5qwHLvGluG/geu8/XV3XuUNNt
qVn6BMO5iHSlxsqTRlb7raqyUSFOjNu10ofrom4Xwqy5VSKnb9oqa0RMK5zhjDizCOSh33rKgxxr
q8IhP2IPf+NQGDpAMFqQ4bwTGZiiYICLlsb8bVqOOwut0Xx4J+kkJoZnL1mMsOa2xKk1YUuMpe2g
I4a1ySXSxIFqH0lNXpEeUE79RVkDrpD641KDwOxUngxS2CNWo9i9nmHW1whRe9rabXtVpAs7cfYJ
YpgqDDSmTnOzmNkpEIbvit9hqi0PoEl6qrtLdsv9eZd0u7y3TiyJ5K9qmaujEzCgegM2ckTXK3+C
eGMiI6+gWVhBR7lxDu0e5autt5M+Xj8Ds6v4c5wiD2ziplkoyf6w9eAv5nV5L7Xmj+smZmNx9jxI
RXgBDIgkzp2H3zVu1KXcYNNOIT23y7vvJOcOU1BcBbta34T6woGbPdpQHlg4bAviRMGkpDdS12u8
3kLQAlI77ovSelINF6ZBdyGXO5NLARY2UZ7J6FDBuiYc7qAq/KAuGF5KIHcM3KDcq+pQfq4zq9gN
SZxt9NGMfjNqXzkETu08Shzgu0qq0+8LEz13K4Ks5sls8ehRxXezHOhOkBg2txT6JMM7+9V4BqfZ
enRa00+ZrexbttJGRSU4XXA9c9sIIJPMjYygBlCC8yVmkFHmFbhS2xqCT4UXee+dxrQXVnWaSSEU
AlNLMhBKNNKtF9mWkmSgYqoACTrF/aAMRfV1GL3qNx8h4hCVSmgnaiXw4ceEYsnY9IZU7BamePJq
4ifg9Qg8uDGAoQiLnYxxlXrgerdIaO3iAVJq2d56iXuvwsOTDtGmR20CBeNd1ef7wLAeEbreX/+G
GQ+okGrGNZEVnVrEzuc6MnPHSUOyomYR3MgaDbO6n8drRRuXRJ+WLE2rfhJb16Pima1ekgWVnlHC
XVXhY+4t8QPMHNWz4QhHtQp0OxsqhhO2/Q8ffuVVqH6qQ8lYAT1bcOuztgCKwM4zgQjEokin+TCc
GinCokPQb/PGae+0QpUeTLRH13lQ5Nu/vlSgIoCBT/ndC4B2mqqhXk5hYzpI78HrfS5tTl8ZZku3
8dxKWZStLYjhoWoTt6XPUIy2wZAqtfEj7V/F7eBKWbbS9TFfOAMzZ52s2HQGbPpv8K/nu0ILSVEh
gM7+k91q1eRgIVIsvc3c//3W/z/vR/bh9yNV/c9/8+tvWT6UgefXwi//513wrYSN8rf6v6c/9sdv
O/9D//M+/5E+1eWPH/W711z8nWd/kL//X/Y3r/Xr2S+2aQ3Z1EPzoxwef1RNXL8Z4Uun3/lnf/hf
P97+lo9D/uOfv3zLEFqf/jYvyNJf/vWjw/d//kKm+GQTTX//v354/5rw556a76+Xv//Ha1X/8xfN
/gdhKoIHOFoLxITB/u5+TD9RlX+QrLWJ+1DPNRxuvF/+C0Hv2udH6j9k/uF5wGWILKNK1E3FcvqR
/Q9+yWYhSQ40FiIp45d/j/tshX6u2H+lTfIhC9K6+ucv5/uCF6rGDpxgjXQvO8A4hByKnkiJPEhI
x5tFexNG9g5t24W79vz8/m5iQm2Q/EYbipzU+dYDxiZpaglOzc6SLt0omVRJKwIok6aoRFHXnR46
9cLVdn6pvtkkhTjdO1PRjevl3GYT+04ZVwSZYdDugl4+KFD1SVmwTXtjm6gLgNuZEaItpmgEz9C+
AD46t8ZpTbjEHeokXbZxfTLN+XNlJe/CwlgY17wleNuBzE0EQoJzLzq66JzApXhXvBvr2yqIdl5d
rlS9WTA0M4HQl0KqNlFWwkguQL1H0x+z3Gdf6EX6lGrW11gHSeREhwgKybRoF3z8+SNySpQgWsEG
BLJJjgDR0/MZHEsP0iVqp6tOfVD0fmdRIW1TZy2DJy4yfecEf6kJYTIITmsCEaELwDBFWO8QxGOd
hinN2bl+4yL8MRgb4ryFWbwcFmjUSesEbAJcnGIKL8+gmVByGIEc61OjNCszIZ8TmPBrtfWHuP7k
eD9O3M6/jvfpcb5YNh7ENo4Dr6EbGrfK+TzKeEk3SCqT9FG7sbWHsvBuw6Bbk4XdKJK5MLwL50HD
HOMjxUVbJ+QfwqpVag2r6WAZq16mZo9gYV0tpUqEl9bbQoEdhAWN4dhAY4Qdb/tqFkRIqqzMztv4
UXZXKE6yagPpOR7zx6RrbtMMaa1Wl/cjRJLRVJ5QPvqocadj8T7Ws4dmaCFRs1dDhfhI/HJ9wi8O
5DQFYBmQgSerRafi+YRLvQTK0WMKvNLeKI1BDqnZ4tVuVE1ZiEtm1haUMdwn+H061N5AFaeBXVQ6
QWa5xspvpQ10bWt80ioqs8eggn07kvbXRza3uFOjGjJ7DotsC1tJ86uW42ozMl2nhwDHrS7hUC8n
j7OHnDuCfTw1CY7PJw8ASKRKI3rxrqq89yz1Lgyaj2k8HJxKXhiNkBuY9tFki/9DaxXgmCPYKuLS
HcY6sFaqNAw7yYh/JFbqr6VAy1dV1CGH2faf2kAuV76a/jBTYxFqMz2nfr5Cfv8CtI8M9KRgAmX9
z0ebqU4Qq7kCMZhffh4r9ZtXpO2BPmzlYCThD0X1jqNXPnEpfsnN2tmmYRY/Xl/TS39EWQ3Qi27L
06nVpp+fbKGM+DCqeiY8qpD+NAv1tuztT34l30exBsBtdDem2ny+bvQ8zH0bN6wGGv0sAJogOBBm
vgwMtUvpvV3lgfzJ8qTfFNu9b4tuiULk8nzwgAbNzAkxYX4Rryzddwy3qTmKevYdKd9VbMbk1l/Q
d9p02dIjQUgg/D4qbGmEYBQqNU0YleI3UZzLkbkaU5g+TEP/Oiptt9bbLFy1VfijcslPyuFLq+gv
Tqq9I/N3c31e58bLjE7tDjwsL64wU+KNUvYJzRtFvDXoJFVVXtF2IyPdrZvP6f9n7kqb48TB9C9i
CgES8BXou90+4jjHF8qeZMQhARKSOH79Pu2Z3U2c2XHN1n7YqVRX7NgDTUt6r+cYzb+j+fz1nrGT
gMAFlR8ypj8vHyjCBR4jCJolmUgG9+JbjE+ffTv93gyoKv757f3dEwaKALGFpFB8Qn7w89W6teER
PDriLG63S3iKEpTKtQ4/BCUMqaMZrr/AGqAJZdvko6iCx3++/N+sWoCmEEUBMcV2eZsgdAqDRRx/
WLXVy8A0hjMfcKq8E0D/9iJ/mZnigHq7H0PuQyQeYRzUuQiA9WeOLKSr9f/iKtj0CBvgtmMnvvnY
PDKtZvJLfGzp3ZKcqPzel9t/flp/c7yCqY9i5tWtHgj8Nx9WQ1bd+R4SuJi05wBUrIyJaufYs0dv
RoZuB7FzoUO9TWP9zkL59VDDpSMGwCTcpUjythfbV8hTTVeDFbhA7d8DU3z9Zg34ewogM5vb9/Qd
fm5oXXcBroeOHaaKOGbQKPh5XSaLi0bTMByiSKwmbylcWO4ceRm97pigJawY2apYPbzzhH8NHziy
UQgSAM/gcPbL2ySwIyqVi7PFVxvSTE/Bwm7gXJqvXrKN5ZLpsn8JJDQgViju8vad7OPXpYrL41yF
Z8M113u7H0or+OKhLAH6+aMBQHLkLwAcvfNR/t2jxRkOUiuIFEASvXm0bOg47QasIqqPU8ALQN6y
pfkWwJRPwkVH9PDEXt/bhH+zfnC9a7GDJ4th3JuLCjvF05z0UBXokpswNDlbj7FocyhNXMp6zVbY
yb3zWV533M+pAJCR1y4gSnsfYjnBz0toFGJqx2tSe4X7q7HNgJn/qKf01JYC6jbpLRxC8iisjgty
13++9nUjvrn0td+EgxXvFyOsNxtVmaDETLTHUSrpnaxVmA0SSo3/i4uAYgT1UJidgZbz8/tj6K1a
fa2uaqnKrF7lc9WO/woecd2GqLYx6UmhU4lt/wsZmaczgjMCcB3V7DgPoDJmZKJAL9t3uWq/Lv7r
tbBE0Lq9gsuuieyPeZM3EqmuD83BYjDrmBrvMYhU99zUDX/n2f0a1vGOUJi++t1jSb55dmnD4eXI
Ncsore/pGj34HIPHOl13XWn/YHad39l0b9DYfz7JH6/4JjE1czksrh9YNjMBBA3OPZWNQ4yxNJcG
br+1Qb68ik0HY8ytx+L62RsWsyciBpcqAHAhpnN46MB0u1lVCfeHOgkfnefVj5Ny5Pd/Xlp/E2nQ
KUM5CGladM3g6/7ms+Cc6kQplqU1/5YYvp0raBWoKv29TusjaVtVtFJWGePDXRmLT/98+SC6/v9/
3EDXlhnMqfABUawHTKF/vr7xmzjsFv9xcW4UdV6KOOlcJpGP2oNsa4//sfQUiA9UhEA+f/GRbqc7
t0w0OrE+keSWEN4nSY4UnUR3iI0dAmYSVvaPVYVBnW7FCJrzlBEbe+nHhYRWD0VVw5rIZHFlo9TL
Zvx3HRilbGI1BhcpD9oPDR3d2GVLB62vNeeN65j5Ctd5sQBw0S3S/xILG4m5iIUK+ydgEOb14ibZ
aojSdS2V6nNQjRiJZfE6L1G/E0ZrY/I+rHjC8kGTFMR4PoiVhJnXCbi+b1Aayh5+m1Hb0O8qNgtw
XnNKhNpqWHaFrli8QUUQ8A/qFTMI189kcVsy8HbYamfssuzFVJEavQoZpBK6iYYIcq5qNYWk0L1N
obmV9EhGi7ntoRGZ8nCIfjf11MT3kV+1Kc8AAiMTFoAOlvW2bewavsAPRHRbz/U9mbKFe9F0NzSz
S9M8rCQ6+pmu2oi8uMl3KwepmwYwMTBqHOtvYHn488WEtgpOsQ/4lcpUuMqlaFA6Ibco51UF0CLn
qYemg4s5rLwg5j3bD/FoBmAVF7GUQ17JtWvKHD52QZB5qxcZsm1czNbbskdrkuXdsJTLOejLhBxC
5tXiaQopqdH5CutQkKxRVeLZzGuHkX4KBDpJNvetWocPyto2hU3NulYwGALFJo6/hqxN/bZYbQDr
72wm5QhuPHwvca8YyFAzv4C8MsttFDCPFYmhAwZQQ19CkIpNqtSP1unBjoUxKRZEJpmk4tLFFRNR
RpeWy5Ou4zE89ULS/gbGy3TZuqs54gWy7uF4Yzs840M/+ZKofCVJW3d4Un2fPqlBl+td4ixgTyUH
8fTWkcZPdipqZnjFjI2RO9hGh/KseNjIkw+OkHfHeamVOAzJ3E/PC25kvGErd7wHyLVu94tc10wA
I9IqUJPLnn4PwfJtx8xRbdY/YHAydCDqc5tuLfLhohQm7b+jD1+Xn11gR/Hid6vEjwCuNDAQcEXM
5u+elWtVzLr2k9zRqGw2C1bocIoVb8xlsX0UPthowifUd9Up6UFNA4rLmHkIs4QsgA6tFY9oEYa9
rgFbh6i8UugA5rCt8eohGyYPFkfZ4FMtv3i9opUFXluwlMOeVhr0PjLjyS558caoU/wwdTQJ6wQQ
bnSe3KryVKXjuAD8ZSpUSyd/DKcYGq5y4KrKJYIS3AG8cepxHEorx+GTUm1d39tU6uSrgJ8TdC+9
xLD4sNJFs3PJLEmLMOoXchq7VjqDKRdL1BGnNk/3SzzZesuqifLt4KFGexp0Mn8o66QaDxbKHPVd
VHrBQjLixsmneVW12g1ZLFhF0YGUy7UKr+qOQP7Sp37yB3LbBcoJmKfFGoZcbCTkD88FasaZiCYe
zWNvblG1Uz3X0RbzqRi9bSpDv3oMJuxer2mC6aGyoxFXYzYA/74FcNRzcS6XhE73TsDg/BMahb1b
C25YWj8S0RvW3/Rlw4Jyj0wvkd9Z05oAwLgWJMLDlETl9OB4SPWlGRdS31cJ65Yj3rboR6zikdhz
w3wv3GH7ee5WiliWx1GrCYV2FaoO/f7GS43bvUaafzVMe+wl/rydj/00V9t9768zqPHtD/0/HKIB
Y/BDsP1liHay03Ntfpy6vf7Cn1O0KPkN1AL0AYBohsk1WD7/OUWL2G8QEIDT29WbkADuiYD81xQt
9H+7KkFEKYzikcAhF/2vKVqQ/IaOLVq3qIihD0Sj+N9M0egrNuXHrAANYFwI7dAA1dGVEP1zViAH
7Fjk1kNBMcfYq6Gbj2QZtyuvxT6cy+k49Tok+cjIdES/LS5CI/qsXGsZnMaE7/yy4fsOg5UjLxd3
BAXaHf/7S2XRmfNxPmaNnGKRQYnbHsX1p//8upRsJyrFdh7FP6DxDYtWbTp7RMV88Ozn1qFcXdqN
CxHC4yUlD90cH7zO8ixhTb1Jg+gxVdWUt9CJ3/Qt30Ssm4s6SSugmaQPj5oBit9t2eWLavp9rQeo
VFvxnXYE7mLc4sR89GWZbloVqh2vgAb0kscl9Dqw+/pvrJz4Vg6rLigflyKhnbyn0tzA+mMP0R1x
/3pjXZo8zTz2v8BNaKXah2Yj6k2M+V0B+VcCLyjB4G5OASjXQbcb/aaYYM97B7nFEekUvWm62u4D
Pt5XUvUHvsAajy7BCj5G2RVyeOBz6z16BEIkbX9D5MifEKbdpVVRUflzERDuztSs1dZ5M83kBHax
QcyZK6ChZT8fbAcgwNhE4lRpqPPxVoudsGV0NiosJOXuyLrpbhydzv0xcXkAk4asStfxtq8OjRzc
A/C/J8jJNLvIsSYr7bRc4HgbF3F7Tcx42N6vZ8ZBe5QYVm5toz70Zpfi5D7H641YRLiXAEll6bis
R2R7qAtqd4McSKXrni4wuYZp1q7z7MMif7dc4bEQVHieousWePKr+kFS3SSwYxfOfOn8pN0Lp9J8
mrwObbY0V7p1hVF6LLyZbZt0utHGK2bjP8Vtv8U4Ps0TZnfjCJXmYA69DS/Fx6rRuUqSOFci7HNX
q/PQQOhAKacPcdMWAKKK8xIHn9eFJttSg2nqIm+TCDMWbbUkBVvHL7yHfvZkmqxfzboN64hhgcmn
dmhlNtHBQ4i9vhM2QU6CJ96mXUa78ctjm8426yVisFH4bSL8OHNc7KMGaNTIrWD88By/6m9JhKYl
peTW49XOSC32itJPAEt3wHqFZd4rfQrRrC5W2DRtJgRoTI4RdVw/Ypg0l30xL7rK/I5V23RIzp2O
ZFH3/oifoMjGIWd+FDS6gSS43HmNu+sSUm3LvguycCHzDqsLXqkMOfo8TDBthDn3E0+Hc73Gj66K
2B01JD1gxJXkkVK3HXKW+1JHcDwUCC7KT+dsbbR3TJbV3+mYf3fMHheM0I9RG7iCEWC62+iGItk5
v74MKt1EUEC9JGSNd/VgJwRTtncorD5M5bAFbr3Z0bgLTiLunmIl0p2N1AYa8cPtHBTVcKAN+101
pSlYw8MDc57DMoqHzEu9Oa/6pMJMP1j3WTU2UMr1W6zJRMAgT/gbSqp614rfYaHkFw2LZuynBZY2
Rj8i7UwK7Dybu0S2+es6MA3nGGUDkt9CztS40GKaVvOMBs/ODRitkQluOLHNwSzW2SxVdHbJIrPI
wO4lZrgdQI/TzBf+VTw5uRmS+GEI+v4Uy6DJq3IbVAqPFQcVUha+1SOHxC6q7LwE+H0Tdc1uhdgY
DFc3WJFLZoy693jk8q4J0UJc4OLC/RgmeWsYb8sBUE9rQbuCw/pu6uF3Hgp9VUPD0Kim6felVx9K
fOT3PG02AahqF14rc/TK4A9khdN9WKv5XouuPiCouez1e2nXfgM+ghyxTNIdCFeg7DSJu58aYQ8D
677EvhqPvleNR6G9FlUc87HF1vFoO1jE7pllx6Djahd78XjsULkdJ9L+9DILs69L/RAz22xlG/A8
Rdt2YwYy3OGtwNkW544vhoso3XBZ14DC6rsGaTmeyUYzGI8DR7IXJKVnF9fhoW0wSTKBjTaNJViF
tMqn2fO2YP3TL1GJ+GEcTlVe+ftxEtGRjlOQL8nvKjLi3k6tvB9FovISNIUdHWJyIqr5MF7/UcWp
Koa0/ahnKDuMgaVfNZxbgyR4DkF92GCnuGPiuY9J1bQ3ZdoBjbo6SCZfcWGBV/GHNlFtxsuU7oYg
OTnR0U+NHW/W1TbfbBg803hoPkI40tvWHGm8UGudx5r592ulgcH2bXpA/bwbTCgu0vNdZvq1OTnQ
jjdY7Fg6hu2XdCTHvr8d7VRd8C5YVhE46OIA+zzo6VIF8lbKOvrQ9o6homjmW28MokM/+mbnkYWd
h8B87FeMj5bIb797OguTJfw2uznKGAqEh5DP8c7jQXeYYg1yscHVMZGyGfqwu37WFLEmDg4xj7xt
R4Pu1ufxCTUc3Ic83T7iF4dNqOi9xpZKpdLIYxdrMNBd9Zm1SZlLIAjy1y8XH6eH4I3dLEyOZyyp
yWSvf319AVDJHvw53ZV+ZHJkVEOx1vUUbJF/jedyAruyi2SykZUx52YNzJmH7jsK42j7+i0puD23
Q8j2bUxPfA0jk0Xozp+h5UFNhubrUtbiHPkgxtS1ctshSew5cAouWP7ra9TNzb6N5vtUQKQS7MM5
gxBIffY7MFeW8ivQpJcURPqg69sv3hCzXMy1OVXKDllt+uYQYoXBn25tbhoXAssSX1vZHnsqOxxj
Vb2URSwlQOPOwN7eC9yNG8e7AZ+81AM/KG9tL21UHQcdgGMLdw48wDNMVkcMbMSSG2dLVGSThrDK
aouOzf4mFhOEzob+zi8B6Pc6Qk5yRk+EmUs5TfH9nPr7sCo9bO+7mjiygTVnfDtPfN3U3ezdIVvx
irgk7B13kzfsJCTCMHVCdxntZ9D04dj6Jln1W2zmVeA2h5HVmWVA2Hny3qzhhLjVnzU20Bbt4SNO
QpgHBq3bD5jOF77wlq0U5TMOhd97z87ngJu9FBXfJCh3MxfPR1x12kdu+FxV41dv6WDptsj2PGHa
mwojj02MvCdi3s1gVr4DfmRfAvsL00XPFfCOqbgP0E+v75Dz8GJaJcnX+POK6rjw0B96r/NJ3zZ2
8SSAh0TOHgKfhikuCoQfG7t6ppTXprZFwHpzdsj0dmHP/GJOvS1c2xFNKYY8kDcELSIpu/3EellE
wbAUpcJ+lsK7tMjSinkO61vDUaQjydgDU+d9qZjeBPHS555uQKYTarqrW3hCRLDCberw69Q30R69
KZO1pH9+zWBoiIyoC3W7hYFilccwTjtUUZdugqT5A4lYfHFl8uT7Vpzt6v8BaYJu14NcfuyDLW/D
cOccoUceittAtf2Xehr3sBV/tCMUXZPadheiqk+xAwM6qjtX9NXibhff7pgj9WlIDNR6w8hmq4nq
uzF9NlCNKCvDXiLe3SdePOzLdsRSb8sx710CV3ILGfepTzYDnlEHGkRHXLfrIP6PIdKI/KI512EL
lXC/svtwQYfZjSRDnw6lfEAv48i3gKdDOC9dM3/xq7yO9S4JkUukEIWFRFq5Zw3TmeeFL8B1jBlz
kOzQcgSYaYESqAo1jo4GtPZI3KJyYXkF2W4Q+ptjbYc8QkVyBC6502w4sH5uYOejPqilobte2nLD
enQ8Jp2O26WvJhwn6q7pUyjCte2n8vpsE6qgFG/rpYBn7QjzZIi1wbxcf+ji+ZPyhpehDXA7Xbrz
guGzpjiTeMRwmzR6FF7zMYL6O5jw3osXXZp0TnMSVw8VU33OY4i6NbwJM4yeLh1tqxsZIN0p6y/x
EkePXdjkNuTBiYsv0Jq4l14AVzKiD8Qh621j/0O7fJceZrpRqdunpZHvAPKuqNSf2txQjcaoA5wd
6MRBtOAtGUOwoQ3dVNliMTAohOgSDuK4uiOQNVwi9GNku+SSJ2vmSiwHZAnOrLs6WVEt9BpDZrc+
eT6kF8c4eqB2Lre9pA+DoDyD8ATcSA90RCHQzgdMFg/BOmwQwOEoFfJHsQQn7xpR4rVrM8gHLMeF
d09BL7+kM30WBllg6hKBaU+W6GDOWMDOmP2GSAbRQBQz1AcGJMSEpsWo0hhZkv8NTqQhMOpeA1gI
Jmtm3sqk0wgzE9p/MCQK2zDalEFw23D9l7rT/3Un539ETv8/bOVAzPOfWjmPz9363NXPPzZzXn/l
r2aO/xuAwODdhKD5JPTafPlPSHT6G/DwGK5goofJ4asW/1/NHM//DRBqzL4Biw6ukF5IePxXO8cj
5Lf4KnUOsi0mLdeZ1r/p57xhP2EsCvDwdboITDzaTfDL/jkupH6VRG4KmsxHpxn4FPXRmTYHsb2/
eFNZbdSI/M9nBnmh9J9Nn0Jasg/AsSzb23L5/sOzu/uzi/QjqPMN0f3PuwFHKYzwvMBhe43nP4wf
4XbmqahH4GRDzYuW+nPOU4ft5DX0AZ2vRw8d+bOGt16XwOqdQ/Q0dJ18gF2d2CxAhhd2ioYsVEaf
ygTx55/v7xXr9N/NL9wf+kMAJAAHiRukkBn6+WkNOCtQ71YiG4A+2vjARqHJFEEFMAw+q6BfdhQz
BYzNim4CJLvsic7wQdptz+NMR2N4y5ZabeaKopRrBThQbfrZcQsDTS8l2ZTgrGS9js9u5NWeM3ur
luq+DRtRNK783hsUTG6sHI5qH02Xdo1zHfIcynHynXcKKZWfjsU/3yogEECZXAXogOP7+a1OPm8i
WQmRNQnpn0ww36ypjG7R4YeIg1h0kfJxyqFNDBiq8twdUUhxEo5p3TyuTwtS5lvHyEsXjM92JdPd
6wu61xBGSeooQwJ/qBegqrLST9SFA8QOmEkdb4eVzvkAieKi5l23gLE0iAzaVcNdfR36haO5Qcef
BhnGTuSCwBLl0fhoSj/YJDWhj6v1znxSwz1itkBREM13wci+l2s+W2svUc/7MyJosh97yQorw3Df
eVNyEkF76sOx+vOl0gQGGbNPi0iX6AAMbLNY6AbMdVrugmoZckCa/DN0OI8dpoj7BSIQOVKr7VKV
/TcnvZcav/OZjNOpjJM9Dni2NwFmAah5L7DLZXcxys/qqkXawS7u6NXfwcE2RRULMBNmzPF6jZ7K
mEzkBKerBpObZET91a67mKlmQ9u+gL6GQhoaToXQYClSBRkqP8wVUBGFYMG6gxFmi4Id4cu65R6u
E9VFLhCjokoWzkY7WsvCrN1wUG38LNYuOUIN4Q6K+fGOrcScWwcBeRv7WIXsE51psBW6iVDKg67b
85TcL/50MDObTx5jS8ZZWO2U6aJLsIcmYnnTABSSAzooi7GMmlucMs0tLAzrzB+i+lh30SfXevV5
YG68DGWYQERLIzNYRLMtI7SWCG5tWbpg17Zw8DQEI4uhfmK82ZChMY/X5vmhZy20veqo+1BJ99y0
UXj0qw7DFN56+xA9QFAwd54n2hvB5jYrxbiF/r87esKy/KlxZtiyRo8nU8VQtoAtYNIEO4U1vwf2
yRUQFcMT1WFykZCHyU0ZIiNj+nO7rvHFcN1sVKqGbchKuQUmN4MUvzvHNRqQOjLmFPfn9FpxJBWE
cNMIKVShwe36Yqc060IIBDit0t0atJshjsh58etDE+jmMW0x1gxJp7ZzTG8GUc2PmKipS9To6LYb
MLo21ozHipgkt6SD5HQ98bMIsBR8+5EZ8nHUAf8Yu6jwh8RtMPA1u1rXj9W4yK3SKUNeqdcHw5KX
ksQ3Y0UwZluboUirq2lGNSBRgKsAjth43YRWqYL5a3WvA/8djcs3mIwrLzWOwBqCahzQ0SjU3pRo
E7QRJuFKmJykABlUnViPmg/oDAJ4VZGHOZzWXQgX9EJVc7z3ErBkUU8PX+sx3sDiteowe45w87ym
J2ZMqzF+DMPNPx/8vwQmUK2BBaMgZqCKwgTkTZhEW6oPRY82NHYaRM8Q04/w8ctq4ABGySF/vU7L
V0nQMGRQ8lPzfm7aco/WGCYNEMs6uDr4Us9jeV6BKnvv3q6P6MeoBHge5LZQ3/qAzEGF4wo2+yFq
NjUqxna16BFGHr9Fhs6z2pbp535pw4z6i3ki3uRyHyfKY+D3m0aS8GhZzfNelnSDeSFAONCXaM+e
1ntvWh9kFZFLUiX649JiYlPJ8+raz3PTRcdmipZDAkCMX0/iRnMznxpsCuSf7NTIHh7qS1h/jNP6
c1m6MYP2iTwmmoxZPE9q04qxOfjcbbHVx9vKDSkA/bW/x0BjOneGTOeZeXE+SUt23ZCEH2JPfbIi
Avh2BXoUE9E+pzqyRdOv+mEKKnFojBcAFePphzpM+9sy5oVowvT0+mItL0+8lH1Rz54uOEYO94x+
GJgc7jp8w49Nc78MRMLNWiRPlauCbE6hRylp/RHyadMNes/zTR/hEAuQAbksjthXupI9tHOTm2Wh
3U2zCBhxB3/MpR8/zLxtisEH8r7yLZQzFaObpVP1ZenqF92XwYd146qwP02mVX++WFnBgsRU7aG+
vqlgXFdYy5F64yeVE3kzeI8rrFCOi2nkrfZtrgAxvYVh65DJ1LptBJQEYhj03HqTwB3QrHdAvs03
EQMptoMX3sm4mt0A0dXkTbtrtD8+K8lOFg4DMPojL2mqYhABpmeJQUVmIGiRTekcXQhq/XxmzqFX
j0dOZ7jGLxKklFKJC10T+oTB9t5SutzTbsSRIsYvOvCgQ1AReY+ffvSBV9ESKUsWjAL4JU4vnpl5
FgUzLeLBg4iR7NBzCYenlQhz6NCbS4GeuBvbANX5Vxq5ZbsSBtetKZWPFAcasPtAp0D+kB5Dqc2+
S/V7HK1fkmKo6ICkAaY6EnQ/AOTu5w3VNbQKwrKCaoQmPNNsTB8TA5CVX1WHBNEDouWQs6RC6B30
9/ocPXF9Y8IKXk3TXbymn9/Z4QHKhDc7nKE4BXEe1cD1JHqD3GwA2UkRvwA5iOJdKWeNJkOqtpUl
oFAQAg1I/xTobngGvqZofJgqZ1RsZcwpEBKa7MS4qEc/jD6E6LdsUrA/NkKo6nFNJwPKEJSLuSUZ
7Av0hbfsI4fwb97oynxEZw4tEJuy7QBg07leMKRKG7E+Ltgq+BTkDXeDOqmVnTFnQmIqg+Aj4tbX
MvKg9J58mEfaf5Ez2ue0eairTj3y6wudl3yd2/T+9auy9K5Dz+lznIKfUgJTBpiHGF7K0kbHSNXL
zWy9TROQ6vT6Iq5/S+XEcojAyd0sLRAlBAy6zhL3mApM9toZ6UkYgqkYR9gd8uqr5aXTV/TAPtaV
Dg6hMMNGo5mcUyPiM5HJfB8IwOnqvj0Nyt+GyBVu0bNFIokUYw78spi9T/EI3aEGSc9tF64Y8C7U
L4JKN7cycg9ITKpVbsNQqwIoSpPPHlZHv0yQtSKgGCa16bLV74LjKlXzUGHOma39BBoD5Kf2FEfr
rZa+PCwdVBE6i83XJFCmdRPbTjbtHgj5LEaoGjXXl6Fd0fkJMfBt6Vyf5AtBo/vS0jCbneQPnONY
xCB7veFTC9EDCZ/eeAm6D5gDJsVAvHdpPz+3GBHJA0CKMWcHlQCw21f6749hyC6RDRUBy0iU2TiH
zQvlCzhAtqzPbOjR5ajZfe+W55ja722AFavCykfncP5a0zLBtNj/Xb8rjfRLbITqEFgciF6vwftt
GaNi2LtRVaksZsha5yActmAmYeAH0aqCKEm/jJiS3M7gduQyCL09cAxNPidu/tcpBNTyffC/YO1N
8Oda0//4eFgM+NIUQksQiE4OHNEhWiMYmV9FsWrdz9u+wuCOpJN/6cHYz50GtKzH8Px+WZ6AYotv
eTS6DXMpFJ3e47u8IR/iswshOAAlANR50d8YPCNpL/20Cmw21Um37ZrxEY9lkwBRWU7p8AJA3o6h
k/+pb0q+G67PLgkAKwukLZjkZK8wZrrqCdu8lf14TlCbfAwUkLx00u88yCtb9s1xCEy3DzMNcJFQ
hANe/qYMBySpp30P8MS08IMs6/nWH9J7vTRbzCzYpSbJdtCjOJfJrDNf02pD2UGRAI66S6gKIbbR
SPhW+eNlteQ6bwpvSZ88uMEMZ1qRG01qgQMJoY7ysjvEia43cgTlAAduvSnJTZIOnzw7NMUyqRTl
6UoL69AWCCaANkMJ7UHMfDZ9h3ErzTBw/TToPS179Pc4DDkgtoI2gbuNpvIlmCdYKSz1hdrxQXmq
AaTNhoXPoycrkOgPUXUQKEpA3ist9HdGDK5pYo9YxeV+HVWWTukjgHPgjA72MzicHxzid+R7R45W
yMGWQzbDSzuPRRliZ6KZ2EdR7sejX9BIZT4unydU81PHPXpMtQK4HIW2UesZ/ar1CGgEeHMKALF1
RR07GrRA56I1sb+vXfVpIUGLrCKtznr0VJHaLy7eYbxjCyhPd5kyfwSXqEvqAom8yKvlzuDzRi8b
4GU1JlE+mWApYpgD3EndjAWvZFO0IERvy8lWWdejkrIqjI+tz8VlUtVDVG5CWDBnZdP2WbOTc4/2
S/0fVJ3XbuNKlEW/iABzeBWpLFmSk2y/EO7ETBZjsfj1s+QLzGBeCKnR6LYlsqrO2Wvv41L9u9N4
bNm0g/1AzX5SCRFMTL9uLmW5mAwM1Z48ZPdMcmky50a3gSHw2aoIDHHIaatuKhZmeI2YKiTTw6bQ
vxd9JpMmAUQypCvfs+Ekik7efVdMlNhet87hcmU+FKvedbTVSDUDhvs5jgPKOgnN2zHINpk51eEg
+jczHl6D2V2TZBdv50GubFcQl2fn5TMYLuJow288db90GNPQMmS/52Q5rboTL/vTzGnnxS/HfIdx
alz1iGcyU+Ze2ZKbHKQJWiTZm/RiIlbqFM3eEVGbp6EAswzxECM9+snHIJMs6jXbAxZtrbD3nCxE
pXyugjk7O7n2EntNv0/636ot4Rib30GX/s3LZjkS/GqHfBjOCvoWVoVJndYr//FBGjrqQGx/yu6b
LeY2526AulOvRboljmYHs/pKeh08i/Iu9myYq9RLT/ZYsif73c6Twxgy4qcKp0WfXnq3PBLOd00s
v10hpwahWrILToH61FKnpCo1D5mDJGU2qC+2fEU9CT/EFJi7aUlfTAS8TTHMpyLPaAv9k8L1Ir8e
3ucufzbaun2m/bIxB2LtWwZcM5M1Xql0mA8UHruxdl7GJRjp9ffm2kmWeZPW9r8OfXbT5kC4ZCgi
BkGCeXJZ2ZOZ7AczOZuu09MF62U06tqfGfF7pVmgIV3DFu0ORRYaqV6HSVJUp1F+Wfo880uVzbbC
SBlQEWrOKN5EgwpagDqTI5w96R4MmUryUE6tWAG3RzqDSqN0FF9BM/DDcdjGJ0WU2uK+Ws0ENV0v
7zIu1lYXNGvq5F+DW9erjBEfq1Rf5K4rkWsLGii5OEonTiLaPnLNQ1AbQQqHPQXhwpiOkK5JHIII
h32azSFN4DS0WZfCuWX8RP5llHEX5jTitkLdVb7wCNFuDTFrKSA7ZwUhTVuwGD6WadyNogg23pi8
6JhIj6Q65HujLbdpn+YROcpN5Lrjn6WD1dZK34o6O5vPfi9IhmlJDBwKEeaWoV5yW2+i3rHueSPp
lbjTu4HXbycnn26PfXes7K6Pz14xjOS+FwVHpnkTjBy7Bh18LRbLQDUUd2Qyx0U4L5VOOai6sK9Q
dAxGPwUNNTPjgbY1iZ0H5conNuts1+viBK5l7ycjaswp23EGH1ddPdgnt3PPVUX7Up/8dJs+CHHl
65tO85LLkr3HzjAevQD2xhrXmDs+xkS66zr2olLUcp+B+pFgHG+HYIq3CZ91k2VO1AePT6sMnsx5
cFieMYfL3qOXJJf0KBjLHnKjNF9tIm6dj0oJUubt5trZWoP6kJNXbpIqYUjIo071u54Q7qBpNh37
eugBRlmjxkBdI202AQJSJNpXYGvvF5+rBrIumo2DdElnXcnT0Gdvwq//zbO9XHWtEzSa//rNH2uY
IEBaCC2ZlvauSHrSp02pRdnifBhNwj0zaTz3pQkT4wNxIByvvDiwCelenmnMbOsppzPp0zFw6WGW
9YQk3T9PUmlnauB1VSXybRrRokvlGHuvJjrLWOgMYVi3Vp4EoGinJN7kqnpPnTgLc7cpz3RtXvPM
3JcWG2I+uNZGt4vN3BjqEJT1tYf/42BSOGGfsR6prsmf7f7ZmgeW30XvQrtpQs6Jqx6aEUyn5gbn
w+R2YlsCDzX8v6XmgSg4SuNMDxsnWtJCWpEBSfZ06syg/iTW1Rvpc0wtTPYEuXREOL/FKscBYzXz
oSQzgWi1POzixL6lOvmsfmuu6fh+zm1rbM2FL4xxhmQWu4Js86oPOKaMf1lvXnu923CYjuLYaX+3
1XIfNDF81/6cgqTP24565LlrSXO2C/XejyJeD4jHLPMzmZg6Nb9L+GlAQit0E1+DRzecCPMNjOpF
+OXGS3x2UoWvgI07WJWyPlrTVGyGsgvWnhRauMj579BlW8SbjHhsdsygDMfcoRzvXXfTZKU4GPOx
svouajke7jmIhSbDZa55qYltztj3cFJOtsOUMq1YXJ1toC2Mwhgn9+hJ1OeSqmnrj9whqjLnDwLK
wCIpbnKXry0vRvnaLxtQtCaH1EV1+M5jV6yWZXhu9fZ3UlbmVp+VO68s5mnvsn7Q4L2q77getb1h
l2TWJHoyh+NQbVT7cGzFLI6YL+J9mVrHrk/V1pBm9WbESbxueG6bdqRI1MzjEtvVwyNQnZmd3a7M
2DK2vTs9V/gXHyXaku7Ry38nsbdOdOl+1NMwr6Fo49CfklfGXbgHq2z3+psIgPWtobmIInWOZROX
bAD7sfPa69C22W16XBYGYg+zFZzwe6Q35bU0fKmQ5CDPTrAcBnspyVWwmo+m0sAnHENu+zrQrvSI
c/DEl4BeOWzpGPnxg4PFnbZyBP6LwKqCKCs971jV8efCI3oAf7A2RjeZK2U6CedEshxCDU8HqJ/j
nTnpiFAiW4V4PobQLkV/yR+MrzOqG7dodVWJbt1wH3SgCBlIjdc2xzoTTqQWuundYvdbi0rqQkhb
s81YrVZm3aU3xPNm3ejFVWU0FjKrajejo6w1Pi1yzqbEPKedhQg0aB9SBNkT61l8AO3i99Os+hzT
zb5kSFOcaWlBmTx4/LVuHXAWj2ajiNf6VFr7qplgmOPSOngKhoOBM2zfQ2Gti56ZzckQfDt0osxm
mW6aCOJnb9KNDSgcU2x/3urafAkapk9AqKy9qSPtvr+XY6HdhkeTQxrJtsU8cyti+wKqiXpq2X+U
lTrvuuR8zancTRKG2zCTsXH6S6Hb5Wrw3t1C+LTe8n5XKvg6FJ7ytTHdkZNwObwLnuZSS4ODXbkS
ii2fTz+v/u/y82dlqmOs8dutqde/l0LXTo1MjEvm93+6PGdF5U7eCCtXRyyOO7NiS+lr4yOo/IBq
xEvfclK6oHMd45AZTfamj9MWECXf+b1mHtzHRYzatq6D5Cvr8Liohe3W6+BQK3cxGQ614DjJLX3N
GcEJazigc9rWBdnDvr/TPTJaJqcJXtLA1UKizTgY5RBlKjFZN5R5aNNcPzDfsbqmg5e8SvwQoa1k
tdN63i6H/n3UR+fZE/COMvX729AyXTCenezKGbIAtbS1ZmXaYtxU1osVm9BoJJ2daZI1mCJLY+d6
5XhefG84c6J+LStbHZbHVrSMpM6mHjWXa2WRY8T2Kmamxecwl9tZWcOfRtKzLJDkVwTILXvXrJon
B5F8ZQqzBT56ac0XXVQJJSeXGD4/1FuzYz+0APR7Oe3p4yWrNO6Ga0X+/cl3ObtQHMYvbRC/JdaI
byEQ9SvIpr2hLxKgbAwQiyO9cKnp2nqZF7npTeOtk2b5nFaW+aRZMzKrU0yfejsZWA/RWpthGp5E
L/KNtPwytDTHvZTzyLPUBrskGdDH8dl9V2m2Zi6a+ye3l+TR4hvXpVNa4UAr4NKDCF3A1/qKqjkr
0kvxc7Hb+eCAWe0zA7BabPB/WjcLw+lzDdq4r51v6KglzrRT54l2R2v2ZSyd+IRDTjvJ4TurOLor
e6BKgaE6/Vy8pbqnymiPS5k8GUUfn8t+CZ5zfRJ7GdCo7gzSd1wRf1oLtZDvDMnFr3tkxU5PDr1E
rcjG1t5SyOS3rImz2xD7jKXRTGs9uH9xRY1rjRSNyMGuVIacvP8NQQvP3lCXF5Xzp13a4TUz8/qV
+enY/dIKV+SqDF67JjXegH7vwxAHv+ktvNAq6t455U2biqGgBxyRyLhOfJhGWa4Nw0qepsY09stS
tzu693m4KDc9dBnHlEW4eCMfMoOaZrFbnNxceVMvrv5siatVjDbxpnRkndgszq7lRwr4/7iw4MPU
zu0mKNkanKJ+M9xRh0V7mQh7ObDTkskKhE9heUzp4xyN4YbpTEVJ4y24HQPjFWXc29l0rMMJelhy
EHyZVI7ha8y+Ux2AgwS0vzx86mCl5fAEPAuhaavXKefcGuRNcyo1Z4qqEYTN7kV/K4pbL4z+mHd5
9uLG6FkcH+c8t6/l5DvrXiE/N1lcXcxmYq8Tcgw1pW36IBWngeSEkx6MzUmwK2zIKs5puzBOx9GK
+jmIF84VTb7RApWuO5IDrsPjglUy3nmNRo8MNnkiqZxzduM+kabuPpFI7T5RLkwrKYN6W0pLHjMr
ftMK6e8JnpHR7Izo3aluvk0mKqIMkhsYOevyrGHVzgPsGHrMpA07dzYMUvNOD513FZOXcMrjir5p
bTyVS+lfMjL2/7ukvlczXzIJY4LMD/VUl5cgAL/ril7/dlqDOfW9+cdfRtCExvniNDg8a66XPgit
5mKmznpM6MQ7aVO+q5beLCds+5gFp8EsxkMWGP5brlmg83F3oxC8YB/In8q5zp8w+9KryOXp510n
+iXkbJwepmq8WklrvLbC2krsfGHVS+8Z0KhaF1qsLn7bI8O7V1EaeJJS1R6NxyWpaHb1s74jd+K/
Hcl5bEv9PPYXzl/rdDKWg96ZwCd54p+culwP6TztbB9BeGi95cvFm2KprvpdpQWCl1TdBXHWPS7y
HxbeWxsM28n3xhNKkomDwSyAIE3rLY89Wl7QbVC2vXtwStQup09wYpaWfhy6vDt4nMPrcblluaaO
arGdK/ZWLpSksCZfnpZ2h8mauo80OSZQP59qNMq9cujg22IGTUpnuSuI8Tz2Be3TIXG+Ch/IrgnQ
wjLLiM9B7ZaP2aD2V5+a/1TtUnCmXQtD0zZP01zSTX88d7OWhWqsm108ZcVzbcvhCDXBnlk20yUl
FIY6R//QdXXE/96/JJ01vIhur3xFwRE7F00X7uXn1RAMH1rpvA1uVu3Mes7e4nlKN+lsamvD7tO9
qQ1tJL0Ee1HmlcfOzDpSrgvEMxknu66xuw08pL03zdnYDsVQb236AhHRHTEFqiHCzB0oYoLgaiTp
0cmMc18s9m5RVeSCVpwn1RZHQH/QfvxokdX2WRSAnd7q/myHEOXzxWVnvoxCBZEhcPbPc95eTESI
zWjk5CHS66R3ORQFJBiucSY/r3Kjns5mxxqj5jzdFG4nT6T8yZPmI0Ixle1koOlSZRVyK13tS5Mi
3kjNnw+1lDKC6aSdBZFyKBefkMV3zpnad6PRzsOBra4OQdyn1IQhl8xY3zqtme7i4H1qh9AftGmN
pyvZidqw0KBylnZGynGq22guWLyrrQoi+r8qC+hqHDSg/sVb9u04Uzaqrtunav5XC2f6jnN6nI5M
ymvm+/W5DUwzLDzkTyPHADs3y0sKQmniXdlLxjusK7iW77b5HjpjZHOKh21T8tOlnC0/BYdSQ4Jg
qsl7iwf76GWEZ/TSXbi1An3t8uGsXb+BqfWcawBObwWZ+zX7Hr2vUiwXS9NtDBSlv3Jxq51JDJ1D
XfV/UrloiMmCQstmanEZ1923Pa0J+0x/pcWrchI3ouwL9uRwuW/C7vez3VtfKh+Yxt0aasenGpn0
N97hjiO7tuZPf9A3NP/+qAk9LajVSVnCYDCPQV+uvmSEe/4WmrgNnCnf61jmYDV1GbaW0ra6zmqm
je430b0Ho5nmJyTClmUkvllx+01RVZxhX4uLn7UFHa+s+RWntPEWx3zP+sILg9R+Z+y6uTdKAl/S
tn9xpb9EerWciLnAljAM+nPsTdqKc6xx8XN7OOlCAe5b2firHJ8slMFvOytx8bAEbfK0/NXH/xJR
vNJrGg+MGqJJRnzx96x5wLgU01eN38x93ANZbJTrNp6IcTApB/aV549frdE+jtputY17bhtM8LCH
r2NhZFeIfvPlsTqQATHeft6NglzA0tRpejm5dZqS/IP+aroK9KxYJ3I3otusrVo7kTOPN9Fvkley
bxC6PfNuo5WGWlsUEQFVL2kZLxHc+Ys9JO0l0E5FJkREa5hR2DJi1A8Gk6D9my+nnrYqJG+R0iDp
vog4YGzNyC5sCQZVKuuvPjTYhsx8bVu/63hJzigbuNRo3buHoh6wwCG72gWOrtyvADyTD2WU1Z4D
QRrlWr038u/SN36VuXCwxujZaajdiowHyUS/DHIpoc00BIuiApLFdRl8ZNSx+5uCAsYcsSLXSpaN
Qhke/eQ8OJ08t76RHGd22ypYJ5ooTkmdrVsm521srf7VVQLDWVGO+tnIe0ETzLj8vBNpaxwYEHO3
R2B9Aiw+lONVr5Of/LdAZNrI/JfYuCYotftnL1busaD2CPLBoHk5m5+lcOlduFV3Ye64dsUX/Ley
NPMzHqsQ4kxgq01AmDr3PfUqUhg5U0K39X/opKdPS5XP2zythnVpLYeKRMTnqbey5145Z5kL624k
GkB/lfXryc9fWMY5NQbqY/K5eUyZ/7Mk1QLW2fTeVlodFrNTHeNiTu+zyK6jMLMbomAZydHtt8Vg
rzKmeCxeIa6OIZ78Pg7zih+j6Z3nAM/EfTQSln27LiOsN1+l1IzLYqO4EV/R7+K69bewAhkaRvLK
vOYHsbYevTw9a3Qn73Uc2Zxh6I3xVVaBvOSsO0nqDruBnW81as5bkA7VrhZuG2H1iia5NHejgEgl
c6E8Tq5d33t7OpGBFd/MXlw8vWZJYSehyvZ/9wWPdKDi+dBZZI79vG2nOd/G+TShfzGDEr+z/CyG
9qVPrWnPpNcaryOFZ/GwLJpg/di+nlT+1AOfbnKZLhEYTXP1VPnmW9UcLcSx7IvEkjvPQlV0rLj6
GNRD5lGGsbc42plaMr8neB0LuXR7aTb0rCY7v2Gf/RDmW08wyevoB3/rkb6ZL4M2rM1APY+OflFa
CfzYW8meKYXte93wg7UzCcO1EQZOMr/RY1f5tBt8+744iNm52bZ7T5/k3nt8icuy5PcA2+CaHSTY
Zm2V30mkANBPecqzok3WGN38J29OvpfkE8ImWA2yHY4aovyV//K7KNFRW/w68BH08X/eJvjTVm7n
3bMlSHd53FpP6IdvaB7rOXGyu5va4mzpPNQ/t1lTd05o9fUXHIu1cbuxxpUi+8NzMElWLZZRUErB
tC5NPotCLddqENlRaxAiJveAuVWQveW2IA7ztXEbKzIy87boqlo7mWdT+fCNl4sldt7jLQwgN47o
4WahaUlqGbWz5W8eebVrlUDk4JGfmSGUW7fU8k6N1WV3cIXlSKY6CltResfMnpJwdOJp09gYw3qj
eB7wGjeV0m8aJplFK3IiD535yRv/WqKlI8vgrEOhPRSFWl6KJHn1G1s7NwFgENWMtWog5dl6tWyd
znG6IbWEXg4BTnNVju/4KYghUe7F4lS6z0DP7qIwXvxa9654t62Hk79ZlWx77BmHwuracwah20nD
OpkeFuuY8YL3yS2NDXk0atNMnK5pUSXcl+6bzCPbi/VDbXsnvLPFBjxL3/pXUTn9XRHv8jQGdgoP
2/X3pRXkwaQO5xK73sCyv9R0n88ozWFNAhaKBz+Aw7ooZHwTYj4xxMo4+liMCFSx3/plTi9C1siU
j9umF+TEeciMoZUHBHtwj9NSBnoriXIpgxpv6qDlHw4faUtqwlvuCucpJROJ9Bj5LEcFfOytfamy
w6zjjiLLuX2Vi7fht5Ch2aXeYSyr5j64LEx1sXAYMJfXPsNFSBlCeqt0kA3YxgmYESuz429qy3D3
h8YIhTD1g09SADVRZhxH1hDiEfNnv+nml4aH9WdxE4s0j3WPaFz06XhPEpVsCkakbZum/90s1nR9
fNe9N8UXC6OL1/NT5kordqIPg9FLP5xspCayGeONOt1HZtmlG7MrdrFI3K0ismDj5YP/MdX6fRLW
czcFRHlV3plfZ4ev09jV0xtn6OCS2iqq7NjGCUhmDRg4kGUP4hOlcf2lvE7bNMt6GJwGd6hALHPN
31UGbT9qbX2Y1VIfikXBrebzs61V896FsTrwCbaHIcj6XdDEUTnpqACa0kPh532o6bMXTZXJd2ti
w3KrWou6XHX1ym+t76ScgXkX75qPuQEkEnAuM7DODv6wn2z54Rd6vHGGtyRv1J5B1v1Bc8xsozr1
NdmmvaU18F0EHW2uGa/hkFZYDOKbXTS0HRWtV2+56QXPuv3HqAzCE42qPmjNVB+Cx+XnFWk7c1Qa
BfK/KQCLZXdAj+z1cGrJKVQPS3bi9jRNdKuPMsPq6R5yWdpk+O/Vz9t8Whi6wFSJ/2/NNkE218IJ
/tSJYe6SxdyMSSIPLegIhqt8imRBjz9mJh9BgqA5/Jt9IobDzysxpMAbevqPtrw6mDJVB+KlOC16
XrIitfa3HHOabgYzwBRxsKQFcJH/+6r2c2/r59lW0OPZ9w2W98sgGInGLTIddDVOB5gMtEuW90h0
zqWobCI2yf4K/aRxKHaN6pDSJDj4j4/t521CZRgtzq2rswA7m/kdc5id52QmoEDC3XpeFv13T9gC
eNMb2nL18/7nomgmY0EUmwUlB6Tcwn/XK20J28dBzq6zXa6dlEO7iPS3KtJ0vlm3zPionJvsZRFV
QaKvqBU59CVmczDqWhz8BcRkeYor0R/tXP5ijvIJIsmIlKWwmvORF36GfpD9XNGEiRhCx9F8OLTU
JHgkEfUQ/dzD3eOH/vlJKxSqqPVGMimWJj3WXs/n0TY5fQd3OPxc6iwf/3tl2ULbVr3Nf2TVh44g
q8PPK7vvNTj9hgfVVM0mx3VwGEYRWVP+l0nw9pp2Sei1AY1vjTQpHHMYx+d9Z1gYUGahrzX+7BA8
LoVJx+D/Lj9/1rIlhG1inDOPLePn1lZ5sUsKqXZdtehHDbvG0bLJEm91f2935t1PnG3vW2QbEJa9
Nu2csk3lepTYwj38XGKLV6KNnztvkCc6G2etoZsvAZJWjq1+k62WPsCRV15EtYagnk3yVa/QLnvb
vGJZYryk78NXO0u0xIU4rGPh7+F8cPFUcxalmgDfwXFIiB14Y7zMUTubJhzVk5u0+JXTZgkLM/hy
0DaRnIYzAAG3ZRJ8FrP4ckTZ7MpCR6TpcecA0cKeIP14J5id9jKZxno2LPU0T3+H4FEUgQ1zx9Dt
0yhdHyPg0SywbXcZSp59JAhYxy2QFys1PalyeTbc5rX2sURYqty7Y7fjNEYjIUaYn7um5ubmpJ8E
9ccsatjj9NLoQbltWDZoUN8QPTyi07KX2eKONeLq0aXpV51W/00ZQG+z+K1176AglWEMajpBTb0A
lHX3yu6Ljb4ERxrzO9YfVuku25Qmz0+tj/daATGlozgiTSMjudM+tgj8oNacmINeXpPY/xywYPbO
z3B0z9imjfdZ++ZT3egj9748ZHkt0J26Hoa3z3agKcykdAGrTPRqJrjj8jWyp9aFFErIFwOxMudd
UTj3KvCHY5my6k+xQ7hYTe9sSXaNhdvTEhWKKUUaSQHTpl0sxB0Wq5NleHyL/bDsYimq/UzSySbL
AupC29sJ+M0jRqqE+hQk1k2s9jzr3nyloPkzVe/d6HLK1ern0VfXOqm21TDsTRn761nyz6bT8mI2
HQYURWs1Vb8dDSt3kMhbr3F2SZriJdXtY2NqD/27BV6WWFjJBiFWYlibUoWo/RBMphuvuyLD7wHW
G/V2sNFERZCKaLYdYRyZ5fxGcv3VT/F69B/tl1ZDI3xk0pgrx4eCeNIZDb0vRdIAbJwpGt/KRwZG
mpOKI75lOp0CrTJXPXgXEz2AbrUcfKckVHxc7mMB+YaVr9CtvSz7syXg0osgT1eNqDdLo7E9q+FL
K96TvKT4KjzzvfWy6lDhvwizrpi3tj+0m8WEP5yyfjw19jfZkMNFdnf6qMTJlGu98XmGgzwsCrfZ
pQW1dRZPd0IQq7DBtIOidIlzJ1SmMPa0aseVku599qsaf45zrLIMNdGToZtjyIai9NaSfTLD6oVb
748G7BUVJBaG8xBs68reEmL8lnVEX9GR+4Dau/Z9E9VzkK0XwLywrpqt4bcJx/hM0HNM+pWdNNWa
vKH3ihFhqXvuJhTD2EF9rx7aM27xVTB84pt40TNEo2ThOYQcoSe3g8r4MrvqTVCIVpkuXjTfQp7Q
QQf7B1rtFB9jMJPYYZ26Rleg/O0/EfhpFFe0Puv4m5qLAOK0Bx6wP/zqgb6bmrkma/ZfN/1VbfXi
Tdy8lodvH/X2lbwL48iogYPwnL+zB0Q09cV8wXfB7hrjvUCasPA5RJxDvpx5ORjE/aw600oiTyha
6qlY1xrqTpVQyhSlubFarSJVisjzIJ+LLWIC9pGaNXB6il0GqU7lB08fynzh8MVl9amjuURb0HzJ
HLTAyvXj3eQO/skT5R3Am32spl/aVN5mJtLvNmoD8INfXBszckCaatMnyDGO541GuEzUOpqx0+Ng
fPFmC3+Z5L/ufKhHl2QIQvW+ZHdBYScGdRoZeg6oHypG4OhuzeFIpwLg9ClgWezFPGa5J3ezrbFZ
N1cOg/FbUx66Oal3asbbwh0aohq8JSB4C2UtSdBEygRhbIzMxZud18ARd4rBcjX1RBjGHhZ5/o1M
b/FOKvgnLQ8unqqe9cHfTswHACgFyyfNgyqZ/hQPNA25eJXW/wJOmzt3QNWvWhWVZPBEvjZ/5dPJ
J/FsRVZmERossaGy4n9t7IHvsS9nAUaDVrxnwfyRVweQ4O+45MHrx/QyVKkbumRzkcuZZCuFDmSy
6eBbp1lq3EziHlKolMrRupXhaHfWEWT7YkHU8A6SAKHGofvcNnKV9+BCnMj/Jb0gB4kOhdY1r5WV
IyO2+KTKLQmnxCSlTWgerYHHzxrdp97M/W1WJUS62N+JXAgNMIZNl/s32ZDMYZDJue1Ozow5axBd
+0Ji+j+jnDYBFtxXy2wu3V7zfHh+0jI7X9ubqv5IOzs9u7W7XqR4xDfkOr4C8Sn9Jn0Gql9WFekZ
oejYn5Z4JI/Xxf7S9Vf0jNNgF19VXN6DGtrAyZu/flfSvEu2dNSu/ETHhDqc/l1U5QR+OK6Q21ZZ
T2ThHoQz1xeGH6+zWFuRj/RvmdGzZ3hCC7viSDd9hzUUMxGOSUXLIYoNddSJ1qK6POhITvTf62Sl
jWvbJj3WEjMgh8Ee2xQ8800+TmHLyb6LySwo0vqtdZAY7JFkTtfQMEQBWdM3dUi8natsFct6bZV8
pWSYuWEWqOs0wQm6Zw8S8c3qCZiq23WTeY/IvGBkUBEhUbCaeJ8/GLSahJ5BXTN2OHosqDj5hEk3
fvHM7kgzFzchMUmrFK4qd7qLdJlGXfLoICIMUbK89J2VrTGjvVdlvZKaA1KV/8u0Dlavz852oPZ5
40YlvaIQLgG37DC+WcahmPXPqeyPNKCyLUjnNpgm89JlC6RzSf4PJiYgqN9DGty8sfrqRnb3Nn0y
et97/AUmtC4FaUluviHCfAqB3dw1OlG3CKiAGBZusvw7olC3VjTfQiFJ1LWmoti7BpxkWT0Sskm+
+R/qzqM3bibd99/l7Dm3mFnAnbPonCR1S7Ise0NIDsw589OfH/UOzlithhrvLC5wFzYsS3Y1ixWe
8A9UPFH2of85o4tKn7WsvqdId8wiB0BKFfSPeUEE28bx7wCJz5kj23ulGm8SLuOfsKxnCPVVt85o
/ejouVApHuG1eOHJqZybODIERHAToMWC5miLetBQr9PIP/YMp7neq4PV2CYsdXps1G8kkPOFZnRP
bqQN8yH8gQvpUmp0G4Dp3Oh2DC/E+uY58taouMc82822SGBZNmDjms4QuqfDapDh3qi8hzZU+9Vg
B8ewi1ZIFVtbcHMFbKhVrLbPEBJ33kgL3Q0Aj1DqnLLaYg793ZthK+DNKurZw+B/S5zki4OMzsKX
kwl4k65ZeJwLdwiMfMldZ+YYMIcwgQ/XPQyEunRQjTIAaBvlQQdePHhZfOt3ebUrm/h7NHrpwgXC
MUO2cGlUST7zvPCWgsFLaMVfjLA6gIptZummGOVOdO6vSLK0QqjXar4WZvMs4ojLPQSZHsbhMnfE
sXWNn7aSI2USr3WTbN0CUALvbZzHntXNfSB+oeduaWf3y7jpbgMqnbYCW7viL1Dj20Q0u7YeiG4v
awVQUX0XiCbfuomy6esIF56UoDnuS/T5pL2Cg6uio234C7UXyNRp1j0iKtSDQMWpdJWbn6pZhvPc
7vw11S/CekTpVoPm7rn4vtilZyy73KZIZH1TlCpfF7bxW8KFNpVcB7fRJ5QWsJvT6HPcJyRqkOV4
JX16H+rFshGOcYeZkoESiJaxJBSxGB0gV54ivsK6not6oEETd2Tf7UFkkJrRAQVEVnJuC4DnakHx
2VYyPn1pIKpLoc3ugxmYgo0wxZNVFz/r1IWGG9TcLR3CTzraSLLYN0J9yL3+1DjW3sxH+moAppW0
PypxIAkbBZIleriGUvXYlBrqw8PTGCbUVNR6rZmdPu/tJl6JjusmhgcPLGSVmw2bLqz3UvcMzsdm
jVoxjrarMY+jvQiJFbBhvxNd99gGI4D0sDfmvgmctQfXtgIIs1c8zgFtCDUQ9zmljOYuA9c7Q8Lp
TnG0J9DVwwyb3nUmWuCZNJtY5oo+G5GfrJLoBNI4QZEvmTWou+BO/xp3AeQYkng36xaBS5vKnsKY
2IMmAQOitJNDb6OWE7amCfx1ESEb4xvERsgIfEnd/L4cl9royE2bhw+K4T2noILXcZmfQle7qSzs
BUXvvY71C9iSfOkh0FO2ejYrcusJThuqYtVooezYZ/NEUciwUWlAiIeln/uohI6cNw3RyyIEYLbD
Yq/fvf3JRtF5bnNZzXsvK+G5UPsJbBr9m0ZVEpRl4C24fhrua9bgPvW/oqQ03ACKpITvBSQ4SYKQ
omazNMduS8YlH6LIV9Y9K36uErA+2EHs70ZbIjo3jtyXTbvpXJnhSk+Gltsxvr+j0e9czfyqFxkt
o9rND4WFLhr+ddpSQ3Z014zOMoiS9HYwBxfMUN2ltxor0XbAl7SGDVfAsnRwhS0/Z8hgEQ2pv4R6
bi36sdWPNAmyTdmH9gwOtINKUvUcAHSlA1BFx6KbZJGS7pDbUbjWSkMn14dxUmsA5jHb/gHqzOJo
q0qOTNNDcADqVhkB4amqFSkPJd0GGfmK+slN4Ku3fdUimByPxr7S/a+eGpaHnj7izlOg9TBL3pIG
7lNnIQdVSbU7UePqT0YsHstaYIjcTvw9V0NV20TxwxyBIQhlnhsivBnNBzH2KbsT/VhqV0LUtLFs
3b+NTZOyR6r9CoE039EEQE2pQeic+tdd0kbjXs3sYf/2p8A1PCBv8XMH3n6hjC2aJLqX7p2yQXey
pJLWq2N2UCuU81DGHyn4KXROhvIghti51abf6n4A9CMjC5SeIDqy1GGBRmO6yz0g3rMk6STXoGga
QqvgZ6IF8Mf5/1ehYjx31DoOTtKQaWVOvRhsXd/3Gv0ryupgptxgC1DKP4mgmWQ+wmVWI4hOuvWY
GsGrlVmo80WxuxKIXz6otYENluInxAk8d8LcyDDVlz5Ykwz/8rX0gh8orhWnrojWEVnuUyqNbiuK
Uiwhfmjfu5HO42i09L6gDVGtsmaUsfJNXAwOPe7J6RLUQKaq4dwWvbnRhPbd9Op1E4TtL8hzt4lt
q0sz5z81ucnAR6jqCd9nhFCHsNz2doEeilFQpc+qZZrJ4Btob7p90Y8qU33qLoNGaUpBdbbt7ZVD
IreoyvKupOH+Y5TwIivb+V2HnbLr4lTZ+b3qLYHsqy+WRuJmWc+NrirbwWdVOQLrxb7TfltKfNIN
uiZl6qJbnIpTLfzx98RHyfMqIJt2j6OSAD3VmpGWjpUdI42wwuJyJIgA4daza5A/1dcO4HEOfVGR
GtkSOTiAPKLFiNB1vxKuhKMDTC6iIoFDq/pUVY2yctG2AEVtvEjLzojO0nBRZU57YBKQv6Oq/NQY
htxo4EfQiK6cI9CLvSqh8IeBRzskMeAcZMMS/MCWfp9+gnmtresOqH42OvqpjW+HQkergP08U9xQ
3deu6q5dqn8LYC/2QtGAoZYhVZS4G/W5HHYNrgmbzFPKR6YaQYw2wmIiTTdaG5pfIEd1G5n6xeLt
S2gd+Qbrs1elFN+bCcyKN5lK7QUchjGikHQfWF14b1l18hDCp6Ca4qhLA6jM3m0oQraikCdh8C+Q
sruxMMU7BV4v76Thzd++9/abogDggmhdzGmLf0+rOD9VGBugFM0Z10NMjcT4BUxr3ZTxS5dap1j6
d76HomyuWOFG0eHHW1Cll3hsi8cUfeJA+MD0Ix0usuI6t52aEpWoHUjE4UaA3t9ldWIsgQOZ9FMm
VebCfoaw/RULZHdZKd+cKPYf8GIghHaAm9k6qgGYRDkrwGcrDNrC+7ffXPA1afIigwFzmFS31gBj
+M10sqd2iG66oCxfA3DHMz/35TIfM/JxL7iLC4ezgNbiekSyfC861GRhQj2FsmyOJPNynkZ7j/T1
iD8NN0U2rNRJWqBognHnYWkxi5OGtN9D0LvEbXim5G70Q4CR6NOiXAxORse9GiEzuDPEN/vpkIbC
iD1t7g4oufjRg+0ABIFQl6wbTSXr9vHcgORh7QOiUyUD45jQRp2X+XBwmyE7wQmhFOjQagD5lTfm
Aisc1IeAUZNo7VJqF4s4QiClj61bcFPg69AZj6ykA8AoVqLSwK8l/axtMhSelAV2x6CZgvapVXwo
kGmyNJKghl2a3/eOE3zJVDIgjg46qHOvoVhfy2GeZayooXSwMkQSS0EFXAcGALpZ532bKwEZBXbe
va2Md2Ns7PUw30QhO9YDNEeChqJNH2yAwKHfIJKjtKun0Y5paEeTKwKdNaML5bzJtHQZt489Sv/Q
xtQHF2eAmUZSPLNat90kdrSB++TNYxcYFz9tcWJVxdpo8U4ptF9uFYrbDqwkPbkXKdAj4WoleR6N
Yx6O0abT41NYVD+tEEyli58oZgYtDXVqq2EcA38xUozpu5WGj/Up1KGNpZCXxvGHiewpdxxFSfpT
c4D/5YoYYIkvDYb2nXo/hm2wNEya0N2QleuJV1Tz/w2aB6fAzFiwmMLGQUmaR+18ieNPvNTQSKBW
aON+RcyHiDYQZDfV4wVb75hSipvZsiFWTJiLIQKpVPf+Bu3g2wqGgwctV9cOg5/fcpDMIr9fAm0b
FjlKmG3hFivDc0eQTBSRkrJFpgOME1mKIlCWrxW8oujo1GJ4KLlsZln8Qn5WzmtBcKNwUc87Y/RB
x1HzR10/4FkLuYj9pISMkWfbBpT6faAVxyRJ5m6TWxO+eorvc3eXAMuvCF1vpoytrEjlIFjNvMAe
aY2Cp2Y/Sowe5l1mcYfAyG+0pWtsk7Sk/a5ZaJYX9N6H/uCq4R0C9I8U8/S5FxO0SWwzw9x5oV3g
bN1av9WcXtsambxToJblseNvqCahX5aI11EvvzG/w0wrm2CN8+A88+rx4BtHvKfA601HQqO3X4kU
QYxAos7lsNHA5a5jD7qV0vU/Wj2stpXwB6TUaD/RUWaHy4MkNYcbnS5dqao0rAn/6xTusW0ru0IL
9Vkz5nKh2PoJU8N+LWSUbVo/PfpthlKPNI0l6u1+2BZkgii2kJWFKK2NbT8gM5xuGncBe8It2+aE
WvGLbC3MtO2EB16G+RcIS81J5mq8QGy3ABOTOZvB9387CFZ5GPfdtWkfbz26xWs1G7LNqGaQFSvt
EcUcGwEdZCRtAn6lWEdh3i98BIfnZv69T7EUybT8p6go3wouqZWBRgT1UVHcgl40hX3U6e3PKzAt
c9x9yGyQsl5UtgZoJB/3WtP1WzRIt9TpfyJbRUZtgV2v/WFjGS99gF1f07QHBFlncTqxN6Yq/BDu
rAkQYooIJBXZ9SJ1ST+b0Z/pfI6jAOYUeEO4AeJP8yAnV9CdjdYo8cxT+nulLMqVkaB8U1IVXwGQ
nWuvnaAI2WSOmFldQalRDo/kbM/gD1ZjnSVYyRD5wgh+0ui5rWOX6lGqIqulx+HXnDt+GUU6TdgI
Nhygne/ANV6HMFugKXZHJAyySjOJsUVw71ABYnMYR6Loo0FJThGBue3haWBxCyhM8YZ97tHtCX0V
QHH1XIvm2TdNuaVDthTCvufXwaFx25TFr8pHOYAztJ6FDYQYYayRn9soCmhEGQU/tab/3lZ4oExB
aM9elCl1TAS9aZx4yVZL6NuZvk3TPAFsMZLLGV4bb1AbvjdQWqOm0aIjL/uVYQd7t6+/9TF1D8gg
VE58bBX6X9YAp0rQlx3qL1RTfqrUEdVo/FUkCAHYQ0WYTvuD3idMkXoW3IPgnGmp+OlH3zvu6/mI
woHsJ5ToiC6WfxsS80W98mz1P1ESu81zSB91Q6Do5uXdgOvFXOQmqA2Lqgs7P7TA1lojVY0m7Kj8
RkxEHH9XRfWlhxqM6jwUK1+EL0ro9MtCrxduSDFCjp2/aPFlDDSfBEI2e2Sm25VfB2hiE4R5Q7QL
LTSsbU4Buj4QbHThHrKmWU1SuqbrbwsN1nzQkP6DtmXBa68cHz+bePwqdEyC6+peB9Cgag8xVQHI
19pRF6O19BpnXEYC9tzgbBBt344GptS9ATEz6OSDpRJAWpW3t0LwSqHZ1iurKQ4IV+/wIkEhOKx+
E3c9D+mk5az2JlcfV0USPNIxuWu8dFzXPZGTgQxUo9grX6Gu1SNbueztdNskpkXJ1nRBVFbbrgYV
P1KmmqdDtAXV567Zl/Pa7ypKAvSoTIN2KBJaZDQUxgxEeLdpFnIYaQZyci499pQuKvZbfH7APZVj
/eL4WfwOOnAhJUQAIPYGCsbac+4mRHHejaVW36m03BIFQMSvF1iDvIJSWgHVYT+VNuEj74BI3Djl
pY4McDYXMvkeSlwj0I4zZl3ZP3d8SEWwqIN0a/HYNN/H9l71donjOq++CzkqwlvhpvNIwMNgyA9U
O5u2HR4U33IezNSQsOkAKmLY5jy4rdttwAhTOZq+7E3HANcFuXb6Svi2fe9BlUTjaJ6bWfNFY609
OslNTmuin9vDGnts/TFgqC9+QGE1NcOHt6+ggKw7HU8Rt85JarQoPb79huA7+M3I3QPfSI8GnM1j
9dCX3nCwU0q7o5ndSiXKbqdgViWZ5RvjiFjz9HduUdNnb2LiqKC397oeOvu3P3nomZezAtuoPVZK
9h5DCWo2aUl6osfEUW8/9Padt595+9KG6GS56PiOkxqa8HOx9104JUkS37z91dufsDinKf72tdOp
tNWygZvKNf/1M399+9//RjgIzeWGaq7efqZAR/Rf/1qdRqkzP7yJl//++befslKSa93lLJ8eEm9F
A0be6u2LZlJzpaxjrpSRekKtBDaZKj1KpQMULFgNdh/3Rx+M5AMaI5siDPxnncBy66ltyXXMTxlW
JubK6ASwmvmujVJpZNi8L8+/ZUWU3CeWvvPzXt+lTdnP+iDlGlL1tQGypcePb14hzjcv5F6Ad0ix
QJurmse2wp+O3lXg/ErxFVgmedFtGyRB8AZKZ2g6hCvfy8tFKxMHiIGv7NrQcDmj/XYH0gQyIfxz
adMihfayMCWVOc0dlopv9IcEl4YO2BBlgZR2ck/i0YxUZBD92VVxa+5KzG8WMsJ9rqUisAVZkzn9
XCqi3GlcX/A+v3kxlWAN26KCBt/u7Te97yYrPLpBm8DsUDPlGyZ2ctQF5bpHGoQGe/C9VQowCbBA
1kbsbpP6l+mCxY1R+OCgfa7DJ4cuFxIz8QbwEBCAEnE83bVfjRE5L7Rr49uMGvC6sMZv2PaFU8/J
J304xK0C4wC9e9qGMYqVkeEim9EQ1zNpeAXUSJpMYLrutym71yiiLlaWS0UWuyqKH7uQczkGJcGx
Z++bAdQ0yt+AnLLyMY+8Xa/XEM3bYtd25u9+RK6yt6BYJlgGTKKfFWQ+rwN46ObNazQmjyPUvzku
fbu4IDZLmhte5kFL2p+KYi7c3l3S7NyMjrVL/QbdoFz8RpQFgoOvnQZsIGP8/zSAD8teeK9tgaKZ
0Pt7rXpQSuz1UBwD22tUS3d4MeENLJTePjWW/ZsO48xAn4HmLPMJgfWGivuw7EIRUhPS7joKC4sq
DPHRheoxH7PuSwJ4JfAPXnkAE/xFzVwg9yjWwsv0tsRqFtTBOAVJfdM2zIs9BFurvysK47VpcbjL
o26r+hSWE1MiOkEqRen8STWyO51Zm4Wjjh9U7z7TekWSK3O3gyK6mRuJeoe47rEgkOhdpd5ndLuq
IjB3gVuBgbeXOv1GXq+6KFIkcNHoShxMWEbgnoD4HNQoKBQ3Y/TgSe5s2t+okuUaxPsEEJ5eJf2q
TPp+EfpRu6J+fOTV1JvOIuiMonShAolcBmHtEoFrO8AqCnXu3vhqYaMxV2p9QwvP2OiMihPhCsnp
Rdp2oH2kmrFPj3EGXKhGFQEaicrZ2XN96AXysf20+qpC7hwRTnQsgIaAj2e90yULt+n3+VA+l102
8XE0Fqe6tYQqtoqk4JVxEWRMm0fjxat7+Feiz+64wM0qy6iuOzHcSXULH2aNviKAvvrOkRN8xkZK
fShnVh+zq1JMnnqn+h3Q2J3nhQ/y1/O/SGp+sk4XkjNoQauMut4rJq06dQrAok2n/i7R0N3HSbnn
5EKrwJyFZHYIYU6ZGlICNSgRO0czMS6RthpVlNtb93EYW7n3jLucZa9m6L/oA7qonUZHexATTCW2
sUwfmr20tgrVqY3sYihga3v0NyDyD2Kk+8meh9w4ZosQ2gnOi/EC0h7qKCMpOgyoEYZMh7jAhrgo
+8tl9/+ZJvv/tx58Gqpg/+e//y+f3/uVffDg273kL+mfqu3I1/HlS1X/879UU/+HdNAgR+Gu+/X2
N5r2D0wzIIJblKF1vvm/1nuGib+ebmqShNHW//pHVdbU/j//SzP+IQwTUBHYMaHyr7W/I9X+Zlby
b5lXGzcTY1JrR6PdNDTLFmdKuXHk4EPV58bjWCGOPQQAln94CLDpk6wGyFDTPJjFPje+8XsQPtb1
F/7Q1t9JvNAAxtztScP/2kn7WRSt/pi7C8LtZx4K00fTMQa0HSR8Vc22J/3KPxRoAVNVbdBK55E8
JaT2Ni/SFbKLSS2SxecjvRcZfJsERqLSajuci6pxpnXrpKjNeR4j+byVuS5ACDqYPRmx+de++Ws5
XHikM83Nt5F4KE2nDqmaFiL575+pHKRHc3XQH8daIy4shd1C4HKUDXaZNLxqTYVPn0sYi5rvlzfo
buhHL3OQ2RloTOOGTJzXRDXQlRBPPg/lkMRQxO8Ug0cLkic15MLLunUvxwgoGZR3gMQmCIoOkkeh
WQsf9N4u8+J6krdwO23z+UROkqHvV5PpqDZLXVqWyao6W008UgFKRlMeJ01EooD94IcbK71Baczs
b+pKvzLe2RLB5AA5f9uR0rZwNEBD/P10dnau2Jqgsgn756bU6A0gfH4EsAVIKj19/mzv5VLfXp2J
Ibup0ZnWcfQ4G4ubFJqkJ/THMk82Tu/s0za+hzfK880sGtafj3bmCvCv4WzBTDKRGvLQ7x+t0EWS
d0iWPEqETqh1mzRIM48icNxKQsMivMkb0JFOlpBF6AiUzUerLW+iOgLC16qYegxdChaHOOGr09oK
Yqxu/souo08jYZ9oo99sQYPUW1FKogi1o0JR4JaDVcK4kPGE0lAoLePyBf0K/ZXuvkgRNiAksbYV
OjN7TW30K95KZxtxep+OPR1uBl0DyzjfHvRIc91XtPGIWcwDPkdbVSu/2362/3xy30s92m/DOI7J
gsG8lK14tt+7Du35Qi29kzq2yUqtqaHqIeZ1n4/y5mX+x254G0YKHUqNxEaCX+9fYd93BWmWjWCA
4avrrKh/Vk4yLBM/k0d0DEsC0wwt+9b9EaFMshkDKp2OYpKUXvkgk7Twhw+iWg56eMiCGW9y6X+c
pHJUKQr1mn8KUaehzOwqgPFoSkAKhYkMcdA09RwzSTu/lZB0DzIom8OVz8DF9+lnOJsMD8WJWkUR
9NhncfAFEkuxBxP2UyXJp88PIh975/iQ1T1kx2as6qM+eskB/75uVw69c2VKLhwcXCr/OyPnHl5e
bBiIhQf5qYUDxx0n/FdUmah1XTXJuvjcumCxcRIZaNi+XwSI0PSNEejhvS1LxOcqFVDgzpdJvGZn
KrMj1IeMCNEtvqLLQwJmqzGNVPryn8//NL0floD+tq0kzWbj7GQG4dWrYRLKY4KQA/zxg57asIh6
hD3M/MmnzEX0jgecV1zZBZf2GtsZxw8iDQ7qs2MzsMLG1frWOZYR/Q+pZzetem0/n107f200wyCW
slQTHduzh8uR8On8Atqf3pdooMbohuC8TtnRA/nLoTJFDp9P5+Wn+veI01v/Y0eN+OJOUiDyWObV
V9kn962lBVde2aXDUP7xVNP3/xiDhjGwty5AaQ4cfjvc9RRo7PLKIBc3gqlqwjG524RztjwdbWiU
qhLiRCFx15j2zhdkQyhe4DUyXhnrwgNNRy6FBI19oJ7HmnXTyKKrK3Hq4ZFplkJ5OH1yewqMn7+c
D2sdlyND2lyd+J8JyzlbDkGh4EwRDM2xNEi88hhmN7zFBpKp8wU0pLKyWu3EcvHgzRXRlVjy46nP
6CZuPugIW4gznweTna6oMeIi5LqeD164o0MBA0CJ1LkZ1nDs5EmV+QuYysd2kCd0yq6tmw+7wSRh
sG0TkqZDrPLh8fEsqY28SE+K0xyLYPyGkhYibfBLsLMQy1AM+NkQ7X8+6ap2fsIwLNeLJd7cp9ga
75drTHiEdF/JsAhBRV5RIodWHRHfWAbolWtus/FoZahWcCMtenJZ9oLf05UP8WGFTZ+B2EzH9oM1
ZpxtGTQYG0SBiuzUpIj+K/pYz5CM2XhEUJ8/7YWBDBX5b5QX+CW0s4FySIQguRsF/AiScaQp7izV
WhhIJV6Hf3soVhFjketZk5nc+3lFy7ip9TIHVWPhrqNY+zR2T5VNle0/GYdpI+IUGvnl+3Gy3ECj
g+r7KYOVO+9EoG3qhJ6xS7R2ZfY+nJ4m7k/Ys2AcTwIsxNlQcWVTr5EyOaYyew7U4pYW3JVI8ixa
d3STQIdMS6qGZTnEL++fxkJ0H6xjrh1lV24KK96KIN+nndhGiXfjY6r1+eSpH0KsaTwD5RYaltxA
1tlbshAZQKCuTY5mEN6olQ3GACh7A3CqVO/yJoHsrlonnUYfkJ4r0zn93+/u9rOxpzP+j4uiqJNU
HRxTHOFi+wtUn4uVRR6GLCTysFee88JYGnkdp4rEu0Y7P8Nb5EVVxUzFsQ5dMPIUXleVZ8gfruoV
X7s8RmILzwpz0dWjsrb1zl4gz+sh9hP5y14brV0ILfdAIUI8Nl5tPH7+8S59OkopwhEWZ5Elpu//
ORNehMlE10annBQXRHsES6vWnFWnJsWVo+bCAqM8IwSlE03V+fV+KBl6FZVZzz2WgaAN6MImV21q
xzPdKuv9GBYVyJy+Ml4/f8KPW4c9Y9gccrbGU57fLontJl1tj+XRD+hUWb4VAdapza+fj/IhKjBN
AAAq64qKCOWX6eH/nMcotbtGFeJYULVG0roC/okfkTtsS1Mrrhw8F2YSD0PqLxaumRJZ2/eDKR1u
QmB79WNlpj+M1PhZDexVC+jXwu8KdYljV3MlfPsQIfB8fwypn3mxyMjGYS8NoGwbsHMRZKdwTsue
CjF25F/Lut3Qzl22tn/FF/TSuKapmc5kjqADdnz/qJbUC41FqR9Lq7gF9x2AcO9v0J8uUN6iP5e2
yrciwgrQsccr6/Xi0OCUdfasY8HEej80VueV4ysiOiV59hNPiWciacSC/XWm9ws8R5/1Nv+GucZw
5e1e2JJ0nTgZORMRA1TPllLaJa7jB0Z2sroaQdF44WC2mIb90+cr9kL4MeXzuqpzMJmmfV6eccvE
QHYlE0cwx3tv0Neh+EF5aN679R3KUEMzcSXu61RZW14+M5T2ynNe2DIc/baK7aZmaur50SNE6SVc
ONEpzjyoahWwehHSmKhXVfK3yySASogyHZt8XpiU3N6/S7OrQt/pQg02i0XXJekPReEo82bIf34+
qx9DSQbSKIhyiWIy4pydp1RgSiMKPQ1laYRBDM+DH1N+1wfAwCLGSiYFxmo24/Pno2qX5tIA+mCR
z6nTbL5/PisqnNS0+uokdhPS1vVVd0GMBQLI77/lRfAtAVkNysafJNzM1ejbrwlGknPMdI82gjsg
dOzvWTT+RtEjW3QaZthUmwECiTU2Gpg/hNkqi9t7ZCJukaO/tQdQmp8/w8VHYEVS/2EtOvrZsu/Y
58Kh2HryVeeABNRTGoMk9PNJzP/186E+7uwp5tYtMiobqJt6Fup4pp1GLkjC+3489kj1m8G3dNgU
/tdG3lXZjVfZV06xjwe2pU4XrBQqG4047v3rmajojZ9q+imLhn0bFfUy0n10VmVlzHLMAJdtmt1+
/owfTxFWAsVequZEHrZzNp1qFtpt2CjW0UuyH32iLJCu7PA7l9vPxznz5ONFUZXHa4jFx2FimOfv
zXFi9Ag6rTopg67AqIO10llPvd4thZIsByh3VeaXD7XAmbyNDgWwY+xcxNKx6PO5CLFrZXtoZHil
fHbhHXO0sZA0zAyxXj57x6UfV62jJMoxkhmQ1CySKJHHYTYHAZdtI7hudG1j8yu7adwgEDOur8zL
x/iWq4MCATcHvSJ5Pi9xKifoElkIOjK0LDGoy+IfqQXdD2e1JT6fYpnU9jrS7TVp/t+t11KbsAiy
HKg+kODPg3kTtfpAr6RzTOnrr0aB0E8ly3L1+TN+3LLvR5lCrz+Cnh5ptriJ9e4kq+zOR3+8B+cp
Wmtl9fLKZXxpKGkB1GcjURQ737Lwu3x8CYfgpIM7TJAnDv3x1rOsgxVea8lcuBgpQ8Cn1Sj+8QLP
L+DYnvwU1CY6VQO4Irpfv4UYKIkhhTXY1VrJ861qIIMR4EGmoS7sISsa1tc6Xxee2FCnletIqkwf
rsfWGGx0pF3v1IftSejtrY56soIfbhWEm8/fozq9qPf5EK0DUmW6CRhXivOAEokRB02KPD4OdgoI
O1l2IChs5zHxn0t0m2OkgJP2Nm5eRtzuzIEAGlBAfq38f2HLUm+HtozI8FT/PDsl8SyLTKfrMScq
K3R8SBBujLHjPA4C/wg/x4KfY9S7zlWc+eAP14ptH69uy4BAw71AhWIqCL1fzdRBNG8M1fE4Gj7a
i2A4RnXYSpCAstV2Vdn+mOw7P5/5S2PiuUrTmlmnSX32yHmIchLd2QYBdswCHaHeZ5UGAcxeFOiC
20V8P7qIwP4Hg1r6VF2nMcfjvn9QoDc0sbk6jnDePFiOiTnXRjluR3TGF5ZaWmutQghbtzx/+fnI
Fy4l8gha0yq+6chhn02xhnKPLKHmnwLhQlFTXXfR6Iq7Tju1ujLUhe0zBbWokznT7J53EaLGiRsM
Z7RjbvovjVnAFfUraGWigwSHJPrffjCHs4kCGr9N6e37KdXhmWuGXsujaEZr7RSADxWRxkCti2z7
+VCXjifKM8YUuNN/pxz0fqxSKpWfprp+7FVMITSzWrd4dsoAzanRfOwK74cYq9ey6I8TsdbRuocK
Et6VB57e1NmJgWK+6YC20CTstbM1xLUTNUlhjkcZO5P7cSWcNQYP/iGtMvNWpwS3gEVsX9kuH0vF
JvE7qAtSI0hMznnOYiGm0vRO37JNEvBpFla+BdSYbRPZ+l0lC2M5xnny2GB2OstDehltlJkIctTd
tev94gRwwRusLupx8mwCEqxYcUYOmqPZDrd4eSAZr8wNNUNp3ENiy0eYVSnQWYTnmwUH2wsPIZyJ
oivXZtveRgNMokBioOuGXz9fHxfOcjAZ06ci3tS087hjNGslQrtBPRZ6PmyaANuD3ATA9vkoF96E
5VjUi21NmxrC54e1oUIADnuEvQ23GNZV1PjPlu87N8qIc1tReNV8iI36UQpvWCB4ki9FWZkPgYXA
2Oef5MIRShIJsZ6T2OTkPtsOgT04wkY7DkoIqPC4+K1K7N+UFJYW7MpD5TRrzxzuPx/0wiQzlGm8
Jc/Ajc4GDd0Au1rEUY86UsZ73/T1G7WEvv/5KJcmmQuZG5HGDIfL+ZVUOGQIAomDY5SiKOZXW8X6
AiX4JmxeUJEua2WXC1SdYfa3sD0+H/zCAUooQF/Gnhwp2WvvjxlVFFlcjIjFanHzimbJfe6Er67V
r9um/vUfDEX6KuhC0Pc9n01b5lna+Y1xTEbzDsbRJglr+CZGtgkhEv/99SKnjgf0ZcYyzkvpY0vN
Hu4pEhpZXB8bBAvXlZeJ59GsOMKszn7QgTetY4Oe75UpvRRnsUp12rogfkibztJ06CdW0yutcRzK
or0tmiF41bJBmTnE6+swQ9uhRav5ZmxU81hpuJb7A+6ddRLESyUg9pqcle5C1y2vRNcXDjPAXI7N
0crMqOfxXzootmtUnX40JKQUXH8mLjPKoob9gs1kD/vQu5KgXBzRItBj3xL0nV+YNsLqtfM/pJ3X
sty4sqZfaBhBgv62fC3LWpKWzA1Drum959PPR52IMyoWoxjdc7WNuoUCCCQSmb8Z0cQ1AgEdRHvO
S8j5mfK5jNw3fwBq/e+3mM054qzSENLnfa6OVvtYYhfiBDCr6Wic8zH6genJEdnaT/eHWpyaPYUj
kndMZmexYernRt1QNA6s3BruBZIUhPr2J24n40FN6ndZjVTn/pjTYby+jqn/g7Si+qwxOXV2G0lu
gNg5ROhL4/afbLl8tSDpyKhC3B9m+mtmw5Aik6laFvHo5q1vNzVsUJQXLkPsb4PgHFtApNVhZ+C5
434I0/dWWdknt9HdvBpx+vO/npi4KHV+gnDTZbJGSLB3qqMOJkmAcoNTqViZFiuRfWElrwacrSQM
PBn6YGy8wc1+Q5dT+6B45bBroL6sTO32DsE8l9yf+jLFZS6v66mBqMpqSYnyi1ZCiCyRi953ui+v
HG3jdjtScaJHOdVnFB55s5iD10IUdJZXXBoNS8a+Mr76WC9Ce2zqx9I3gpOSg5scUgnL8sFAKS+2
veEUd2L41AU+BVmQckhVdtFjrfRobhjxuEUuBrUM0ku4qE321nHAvxtZ13wpFHQxrDpo3xKlw0gJ
wyxKizlQOwtNDttT5C1iDMjPo61BrIvVQxHAMS4kFE/iNPBPUIfb89ggbG0gz7Cpm6SchLt/qVWO
l61cR+92HKBd6YOkQ/HNfZXbNjhGeMh/CiQ0LGU5QZ0u0c19kprWszX02QG9C9j9QiGgpYX24uml
fsZsSHyxsOQ+xXg/+BsLH/JLgYryVgs97cEvveIxkdXhQ9rk6jaW9RRlgaDZjY251lq5vWipd1JF
oGLMY0WbX/JjkgVNHFX5BSNfxEga8KyFGjpxl3+Ph3zl9pujJCnXARek5Q+Gmjq4PE+XirZDVM+M
souPmxyiqFWxrQc32KWe9duOG+NotomBeVdfniBj45A0uvKrqIv6aPmG9mhUer6Hp2fzkYrIMQbP
PPcIqH8vICNOn1BsqzwwX9PAtM441WqPUAT8Fx0fpa2q+jl8uMbclF7dIJksRR99zULLtRI8mrpU
HPUuMVcKobfLy5PB0DgDhC2qCtP5+CuCJI1XRLbtVSyvht4PWtTpQWowhLaHn/ej4+2B5g4FKjY9
y8gM50V44HrhqORUyY2wcI/KCCG3ydpqJQart8OQkZEVTl0xVYGzdj0h3WxLw9XU9AL0AdXBbID7
ycGHHwiRApmaKsNAtoVEDlNxF5EVH31XFFu6Zf3RHe3uuY/M+oWncfpJ7W1EtaS+7D5lUYrZdlY1
wZOwhOQUWfQZInEIwS2Dnh26+sfGSKMfCbjEvR0p2akroKoWVTb8HqBNIdVajz9IpOC2m3J+Ui0p
+yzFk9bgv15lnerQVChSZSH+eKj/9T0DHa+7xOgRRVfkrx4vDviKKzHzdoWnaDllQ0D9jZuWMVrb
IrEGBQQeRABAMdHBM4dv96fxJ8O5vksZRP1TgiEbvKkyNmUQDUNihm9+/xihDaTXCnRZHGPk+Nkq
32L53YzRSxCQ41scAevgYXTXKkG3Z8PkWADqFFNqBK/ieitplooBgRrob1oGmrKrT/74Lfe7AznA
5/vTvc0cyPEs3om0CDiL85ECOxvMLCrxGSghbOuogGai/k4Ufs/s5qjBCMOh9ZwkWvJvtwtVCgBH
hqkjiGLAcbqeIpYkXlj4Y36Ji0bn/TSmb6WOuNf96d1kDYzCHWPRsDVJwebppR5rrdYnDV6cpbv3
hIxpV/iKeuXKg/BmY07DiKkmPMEB7Xlleuin17ge+hc3zORDUBahgw6ivZZMCtbkamtOw9CapWuk
UUCYdw+80Dd8a6L0ChTNahEfqgrVic7+CCq0rf2nCgtuCGW4OyFc964P1nMCzBJjOWqG9UF47xjw
0l3BsSXbKYkPpeIAJ3cHatiwQkeMn5H64P+LxYk3zYQbsOCft9KFf0BSX2ncbBAW31p9DvM2+a6Z
73gryV62txF+begjTeXn1EcwaPwcIawaqQ9l/Mb/SIaTGa8E9aUvayrckzzaxNROu94/aOCQO7Wy
7eDkZe6DfhJUmOjlaE/kK5to6etSUaGeZk/FvTkot3VrucUer3REFXlnuSn8UyzgpN3fquKmMcXX
tcAXTPSPqQGqXs+oqLjD3agK3rKwIt8Y8VpAsgOwp0i8Xd+8u4p2qMvoOOWCPp4SZ1wv213gZWKL
YRu2fFLvfUF0PHiS8InEXxZptdGT8bWvFW3vejj43P/FN1Fq+sE0TacsGXjvvNQUplKNDZhlIh8i
Jhk6LKpG4+QXQJalkvvr/mi3Dc1pOB5vNO4Ylqbm9froiD4N3H6uEyNA4yE21kgnSfEt3LH9f7Ra
Q8sss/vn0ijjBx0WyCtGjt0HoClIH8odNCFu4AdDrZEewvXTfcyqKPly/zcu7RRWg34Y95QGK+r6
J4Zoo0cjLoKX2EekHtfJylTO94dYWnSWe8qZaDfwfrgewq6QlC9RL3JoXR4Duzjinu3EAWl7yDm4
P9bCdIwJ7Q6GcvLInJcf3GHU4jhTNSdLyu6kiQp5kUwzVt5bCyfZkMHymAr5L1C32Uke2yzMpCy1
HBMh7q1WwAxrvcKYFHP7laEWJ6SaKg8ueWrAzoZCJN9G2YmhlAIPboAFban++7jE5+fK4SE+gQtn
uzQrfDtItF5zzArIdinrv90RP6mgX9kHS6s2oUpA6SgTtXC2D8DqxaMHFfdSBZV4lNB0fIwbu3lO
vazd3d8GC0OZlIPYA2DpbhkXWkenPlQklf5f/9srs54Sg3ywkOS5P870k2fXm8mxpn7NRW0AQLre
2rVp5DIWLZrTIAOdu1691Se6X5LUh4FUeIuIG0xO6RwJ8z8spqlwp074WuL87Nx6qVmncZG5zmAZ
yd5qiy91YeFDbVrlyki38Fp4WqaggTyVcCkfz4YKZS0LBjowDp5hYFylHuECiU94qbSQuxql9G99
1o+bUjWjTzl/eqqlfK2xPA0yW2mYuhN/iqcIL9vZj2hj7ETdNDQcq+2eorSiCWf7zyUNbKlsH7U2
udz/sgs7CA08YfOwBSR9019s6nw0TLe0HE0PMt41xbuPjSFSSCs7aGleIJQmLjIPd2VeG0fSuJey
LM8vtPtAP0aWju98telSDCY5HzoeFvcnthCNydIhLzM13n3zO2nQRSLhlmQ7dklNMZWDYJeXofk5
lUb8BAp9LQW8KbuxeyySSWZIRmvNW8T4HkipZ4bpRYivoslfOQkIM732GeT/qqkRvND/ywxpKXLX
aDrRZhYyE2kkLU9cA5huVrz1SQasvg/KS19RHNOTfq29sbRVuEF5jiiEt5uMvZVMox2VKLmopDmK
UkSbsQ3Pvlp+uP/lFrcKLC5ASBrX9Tx58VVsSnz0PC+aUr/ZYVtjt6E+dAOizrmHhGwsVvKXpQEn
6hwJE9UBSkvX0Y1eeF6VeBM4jZY/BY37glwZlhWNlm41HzXAyqxXoFZLm5Mekwlzh2ADYOp6RL9B
9tezfctxtYGGlPK5ihvcWiT5jLr7yjZZjGsETn2qPzPHeZIsUTO1pUCznCZzyDUfW+NHbuKT1zyg
eJp0H+tB5s0xvN7/iotTBEQ+led4CMxrtZhhx9CGldYZs/FM+eSYKtqu7O1jJWen+0MtbEyqgdzo
CoJD8DFmq+nJruRCKa2duAq3fjoGm0RvHAnR+JXrdmFO9E1p4E/1bqqP8xMXQq2M3YxrEBUeD29o
I6DbU6R44/j9FuZTtvbtFqIKTTfQsWAkmN8c/hGbdYZnTqc5oOaC58L09Isd1skhFxViiLLpPWmj
HECqy72nfMSfBG4rGiddmT32UX4oo3SLNrC8TdwoPuJPbXyT8UrYJVCm1lh+C6eIXIQ+OmRyYEFz
+IgyxlHrA4tyGks/2D4akHF+NqF2b/xePeJ9pa0c26WNDZSC+qzGlU0CNPscZo/vgTbVgyq7zz95
bY3ISeGrxRtxGGcKCE3Q1OUqrY410vP+RtAMfM/L0l3JXZf2H+xbykIyOcoNfiCJgwpfcLIwxTK/
65HyHXnC72oe/L6/zZd2HykQKhW0HcG3zZKwSO+6SMGM54KVEurrxVFCZa9V0I40FZgT/2GwKVOe
ckuajrMzVfDdcKYzhJM0hYu4Q9MdK8QuETHFMqKPqWPeH0+7zXtMtEbABdDcoc4+i8G9kSWWVhoq
IrgppfWwco+GXDf/vhp0Ncp03P6qhEYdFYOmkjSnzBDgKd8S/f3+NJYS5b+nMf35XwNg5gDE0Ywa
KFrVq2niRV1QEBaq2Co5yLjc/k7R/kShYeVzLT3BqTyBT4NxTllyXk4L9NRtOJOj09QFgBFEmROU
nQi1mdyVPw00Mo6p72JyFNkBzZJ22EeZXZxiCDgbt7WGfdga/d5GUPVc2rzLDdcv//2lx+8CLkhw
+CMuc702WmR6pYcsnaPm3ocqD9EW6V8BlX9Ak22lHrf0GRBZoTfEc3/CfV0PhXUCF1qKYnBlub8D
UR50JEQzJTqNdbmNmuafvsYRZSjESol6KQbqlDVpK7OT5Xm4HppSatvYkJ2+7JGk7UHYVBqWC763
GUf7rY26bOXcLI5ItkmDg5ct+e71TF1PHSLk7kGV+RZmOHDlsh+aHKtwAEx3F1kVwr56H65c7kvr
C/HZnBAhzHSOZctMgBh5YUcXLahgcmtIK5iglkqakMjPfh1M/exq1lNfJCsDL4XaqW9PI4MiwU2Y
yKMKMZKBUGu5av5NqXv0V328qUbJKlaO1FK45aKnx8gDiarELAImeYwnptKA5glRbqN29FSgFr81
R0U5VSkW4Pcjx1IApOIOVMCY4HHzhx8veU3UViccFycW7C5G+dwlCLvfH2VxUiBW4EqhfELt/Xq7
dG47qtT2FWcAYo/Z+6cw8fJNBJV7G9VKsLKEi3OiIDhBViaOymxzdjhtoF45JI7Wud/rQP8QFd33
+xNCSIqfPHsxcyFOhFH4NQKC3/WUoqJVMD32YyfX8KJJ2tze6IVnbXW1kY9Sr31DBtnelTn96ETX
sIkRsrtLxuEHOuD91lWt5FG0CgYamFVAcPUeKeB2mK8jLF6EqUC8lddbEWVfqQA0O7lRxa7qRbUZ
TFqErZZF23iQPkEB/+n1Aj5ulEcH2Pk5IsSoDmgFTjtyi2kaIfqATxbajlqFJ4Vlxw94UiQbeIl8
gTr5FErUas3QyhFWL7wnEaJIYvtpvq0x89hEuWHsPCa6zXUJx5POHbZ6qZZ7sArpJsXdDF2PMNmN
tpRuMAvXEdbGkyqO1WJbBd6XzujSre23v2qpeYQPic1aXuFZLucWaHVRY7CdfLdiKmPgEVFyb/lv
CKY+hHGQ75JCkrG0wnUgSe230OicoE8xwgjfMMsxkPcIzK3Wjg+6jeceqebZxGaINuDwy2izb/HA
jQSE+FecKl/9TIHoiUIQetD2NtDKL1YDeBzRSD5ZjUsNltCfBx80JL0jJGONR8tAViCvOnqqgxDb
MCterdxCmXDs0U+2OqRPjbI4trr8IUd2Cll+bLVLXpGbsYeELdmi30WuJ1HySz8mmMygtWti96ho
7d52U/EAeAVRFEU1N7nBJ2BfvJSl+R2Hd8BB4SfMAPRnWA8DUqGYjg1u+BEayacsteUt3tbKOUjL
ZwHn6xBByT2rZZ/uysYdqVb11bno028U5T55jTEi04upTDcEHzR9eJKq+iXsx+BNH2r57PXDs51L
HyUhHrsseaalVG2qSs22ajUYn/Ik+KokSXVxe8w0FTlK9knpxW+Kb0enpLOcFtnIfW8pIKf04AHV
9Z99ZT64nXSZml77oBsmjWEmYdIIO2MegOCgXU/yfaVyvH8mF04kJXDgGZZQYA/Ob0E/CVwPmIPm
eD2N/w0y3NkZ89V672OGtjXLstq1OuKp90dduBomNh/4MZtCDM3+6zjg6r6nZHZYOrrVArPBVDdB
5TA09aMemtEKROJPgX0WdWiswHchINmIZ80CqWLVcJJG6tVqEZUvfljkzuiL+j3KKv/nUGvKi4EM
5TkzQowGIf2UCE+W6lOKVvJzg9opuvym/1C4aDWVGKFue2nEcLS2sEkxctxbshLwVl2iU93p4XMA
tQPHKZEcx9KlwWLU7pbbApPtHCeCCjtRBNJ15XB/RZfC99+RdZYtT8Z/ut+I9lK3Fq6F/Q8PK4KV
r3YL8KQJPCnQTE0GihPzbqGgm26buac7EyOq9swHtTffKpByRhZ8pjEOHTS3dnhYoKY6hjsETF9r
YpAy+HsJlPTKz1naRJRB6d6QTU8qI9ebqNJbXOTREHECA2sTOsVY8+loxSs49vz7yxEGC9VCSCyT
IOB8v6q8RoqwwFqipg1cRSoKwGm0MsjifKaK61TanWjZ1/Mh2ejzNrVVZxTVAYkPrhz745iKj/d3
yi3segK0/zXOtJX+fve4rhU1UkheFiXfDOS9Imm8RG74D5I/v5F+xWIWoa3GoiluRgdJMf/9VoV/
IwPJmGQLUFC8Hn8cMkrz+OZcWtXHl5N9EQz/4ThYtBDZFrDpaK3O1lLrdPysJC+lzDRsacbjFbT7
D8vICGCvKJhZYp6eGY0ySEPpKRczQygsDC/A1keuDPr+Sv0uVwW4ZxxZhlewVCs7ZaHS9Kc/CvUV
USMgE9cr2NKyFq4lSY7ipxeqCwU2wgBj1fqUlclvoXbvFezIleO2EGEmcKytg5anrT5PEKUI6eQo
8sYLMHb86WzllxIE+/uLujgGnUVaAYg3woe8nphiyMWICJ5/Kf02OITUjBBk8/qP/3+jiOtRCrnv
YjKD1MFmfAdGYyD/uT/CwlGexGwmOVZ6KLepO4Vy0ZmedyHjMtGYjrs9BXkAB9Kor5ymxaEmTdSp
6UZ5erZkRqCaVA0iyTHCNLhQeLUeTKi/5y7V5JWhFr4Ox5Y9J6anOi/n63UbUsDDdl+lTt/W4FZH
npRqv5KPLGztqzGM6zG6Io9CvNRcBzXY96pJPwju2qwbPhdCR9Jd6reZvcZfX5oXVUlIKNQfzNv6
mWyNMroGhlPkpUDaeTR3illKK6u3VAJFfUj9w8zQcY6ZxT3gpmVeNHyk3Iqe3N4/YhyBWVDjBBIG
zJb3UpTSqwW4fgND4J/7G5KuJAs3T4JoVJq87ci6UMS6XlivEIVhA6hwMkWun43aU98xqBdbkrNw
hxjYcy1vS+spqosXJIuaXaYp8Lit8Qsqsr8FtHbHJD87pDrPNaNukbMfdGszivEpzf4BmqTZX8e8
7TaW95p17yOyJhsjTR/x395UXnzCVuwUNcpj71twpzSQNTEiPDuglajzBdUuD7xyo6k5MtZdPhwj
vRAbqR2CXYKICGp3kr/VxcugNMkn0QCw6v3ouwi6F28w7EeQVXmLLZkhIm2nKDmqTmbiHeFUV89N
KwIECMSmzmTx0VU6+alO5PiIhxZS4QMNK00+Fq39S7wmwy7LE6BW8sgL5UvqqgXi4HDdQEpX+MKA
jc4hsG7w4YqOg7Uxx4u59UZpy5NET7EthHsRHaivlAdraMNJm73YW3lj7EMbh1cLsDfRbDMEj52F
2j0Vi4pVfEa1fi/30W6svmOpEk4KoDb2P0iWYTdoNMZnqcdxoDBUFHSBhz7gmN3v8sTERn6s7KNg
gkfMUcx9ngp3AxYj+xyIzt7LQYGnDsqp2wHThY0uZ5jQ9+Rl2VD5B8mw0EWp7XxbhrKLsXc5bMEV
fBuowT/pEeIGMi+g3Zi7Av1NOfgIwV55kFStPRaD22/xi1IwphrwN7fkdof13rBHZhj2dBkae2aQ
fASsXu8KOTWe5TiE6wuPbI+0T3ywitDd6WY3HqjZdDsAWDbNgB5LhSBjobO6flUaLz50ZAcbCFrV
0yg6Gdsu7P0iXlcf6oHqlal5ysaqY2mTq2gle7zK2FSRvlVHP3joklBzrCrUDyCIxAHn9myTotH2
Ehse3m6SibdSVYDFySotxrgzcb9PIsW7PrSrTW0N5YMfqfkeMXtvqxQJyHkfPFmRlumZZjUMA992
d3kGXq/OzfBA1PTPXpNggZhIqKHwTtiJXi4OiDYWyGZHBbjAuht2vSbhWDAYw1fkY5KtTT9sJ1Kr
3NolAHwdDgokkL7BqlZgvthH6SkrLGq8KpbaAkH9LTr8ONGTeWyxIg4gp7jmTs5MdxP2cr1r9MQ/
oENVnBta34i6qk9WDh5VLjP/A0ThHtE/TGGCWPKOnas3D5he/XDtRPuk6KnxhDU7bi1jAX0hSDme
mHNuqOW4+Oe0GLxTmDkG0GJ2RiRXb0EXYFsvUmxpgOWfrSHMtzEv4E0uPGNnwWPZNm2PsVws9XvR
a+mvhhI2Pnj+5BsYYPCb1WjxY0SyRb+v3efqSPHHyvJPcoY8Ygh3e680NT4MOlr3Y25Bqm4qXMsB
op0QrsWDiDC7GaUC5aKAzdB6uAajdGgjYNR6ex/dgV3RtyPbAgB5N5j+FoxKfapNGbfZpsvw7iz7
YxL42slTkJKwCivC3be0cCp3McMOhXbmQei9GaNWndI0+O1XqCEbg41zYRnEZHp8jKxEvMlu8608
1s3WGKNiP8qDuddqFU4suMs98gT1vigwgaWlJ/aqlcn7LJOHXYi0/65MLfOk1jUsUqtEGjGBa6BX
UYqBpa++/h/KE4jiRiq2NObGqP9J5ZV8aOnOBVgL5BbLHArFs3tdr0Is3VDOduosPtNf2GCgNMi/
QafubKvbSGG0v38bKUtJy98jzm75LKlVpYvG4VKq9QeJHQOsxXETy9FxGoms4aPn+Y94ixyLOHRM
vSHC8z6fBOZca68Swu7/nj9J0vxyFGB4QGeRtcEeub4c0f8Lci3QTScoQOZtNDxvXwXlV0cbrZ5m
pK1Jewo/CEVksuw/mr1Z8qpoMPLTk/HsybjNGjG6yXZVIB/GvfwhyHoTdQVMIZShxrwCSP9ZjaUB
p9rQqy/3f/9Cid/+g06YUk6YprMPOGnqGrmUkjTVBmbU1nCuAw9F726fCO+nF0v/FJ57xMJ0ZdzF
z0iqTv+EW5h+1vWyCQsPdNtudacek9++lL5KUvaix9bK/lx6sU7o5EkwTKYUPkeZCKOGKZeWCc8C
ZTwgGNbYmzHH8HCj2l1BrbDNto2ZuJuma/F5AbXwjIFOffBLd1wTz16cM9RhJNGm5+u8dS7VGY5x
ue86fmVLm7op1ZObWzSO5NRayRiN6SEy35aIF0K2tFAWZLjr9R0kt8MH3EsvNtU7eWPLoHZRS37B
Lx3Huj6uC/1ZBJH0qwz0+oudScW30W/rjyO2rVi4BUMG7yhEZyrGO93Ec+vV7scOQ/A63WvIKGzy
xGqRuEMZOQ2bEWy66bobu0DWHis1Qb4ijAKPOvfYK1YEhhCTvMMwBFGwkTMFim8lj+XBD1rJ3VSu
q+3y1pPOYZJ/iRF3pm3paxS540I5SUWWeps+BB+46/Qkx7iSjs1kc5z4XKVacKiobl9aP1Qvbt6b
SKCMfrdLlEY/FQ32WmnqSY+G1uVvKhp9TkBh6DVIfLh7gC0O4YAPuuoONkzxwbhIitf+w2XMWIMn
rTy+p9g0/yhTzxAoL+VEMLfXH8XrAhzhYqCpemvjTDbI9cnwgvZrjgTRg1EE6kordqFCC4zl/403
JfZ/lWu6GhP5cJB1h4D5E1jqY61hP+bnioqHZvW77MqVxvvSDgepRm0DnIYMpOB6QENq+tBLTNXJ
YPGgl6m9o7iQbwboxPfD1vJAk0YZRSC2+Gwg32jpQFeS5UTD+CPHOrTr5fdIidb6rn8A4/NPRuny
fweaXTddoovMjmPcnzH9iY/KUBQXO8LRxCqE8iOGEvgjl+zud67K1SNyydVjgMv8M+Jp8gZ+DT5B
BJIXzli/61uAK1hSag8oiw4rlerpU85/J9SFSbFQEfDQZgtS+5KriSyXHMBK5LeSkE5juhpWljaU
+keYFoA1XbjZZSclWZXSC+kuqCM+ovddkHBi6SCZ0lHXarSQ8BG6/6EX58X31dlMPK/n8VvHRHYk
qyF+K96vAhnEiUxzf4ilK1AlUlKhmqoT8xtcSpRYtnthOPTaog00k19yKT9heqwRz3By1a1Tbxr+
VpPWcF+LywkvClAnlUYQl9fHpW5I/XtLzy7pWHylVBhvRit8sUiVN0KTfo5Gf7o/1aUBAVtOThXw
vgAXXQ8YAVFUsHIZLmNcfew0Y5eLZOPbNZqWEi6Mkljpdi8tLR9uIiNSJbnhSiRmh2MUMEhsMeNf
bpm8Gd74EMIGSwYZu7amfp7gjCRNwUogWpwo8pkTQ8OEsDUrWWRap0QgC2xHtJ4L2TQJXzBVQzEU
n/KnSC2/ux3vmfuLuxST+Cv/d8xZtJ0Md5oBModj5Nk71O5zkMkfpdFdkaNeTGkmiicMTHxeb3YN
sOu2BZziXfSo8x5dkpmz1FlUIvLCffZF3uyLhsfvwJ9u7LpPj0Jq68fYktcmvFiW+vuXzIJjD+85
MGSwgGLIw42eVf+EyvBUFvJnpRdviZ3/LN3hOKn6pS4X//3lXrpMgQ0DlpwIGP8DGPj7cusMBJ+8
Af+TYbSBlhvqk9IZ9u/c0v1vzVDZK5fp0udFmBswioBee4OvlWXaRKrMU6cN6Li2SfCl9exxT/TI
D/dntvSooi8wdckoxtEym53SJm5ENZEZ0dp7wjL+MyWgH0Vef8uhZ5al8V7W5QqiaSnMwveYTMVA
2N40kAq9dDNerMEF9Pcr4IfHglD+Hz4YpxFMGF0k5Sb9xRqvwx9cDS5F430qjfoBKNPZj+3PnmV8
ub+CS3uDVgB9t0kW66YZgEl4J2FKFV60TrJfXSPC2zql05cPwt3HuuuuvGaWwg2hBkFCSIoTjuj6
iyUJ6Ay0wilve9/72N6Bz8eQ+LurjntvjQy5ODcea6oCF2jakNdjWbiuDLGd4sBT0zGGH8rrqtz0
g/WQmPHn++u4tBPR4kDpaHpI3HSLohbVnzoevIsrA+DwrXGjt9VDZI4fme12TAeMi82VO2ppK7L1
oWGiZEZ1Y/YybEjs8qGjVZBp1YPmm+du4iDcn9fKGObEBP07dhR21hk94inYteNzFnP5ufJKvFj6
TmwIHreqALQ0T1HzumlkF1HOS+s2WGnjkP7YI9yRiLo6RyG6o/entBSeYHMjfQCfaIoc11PCc26o
CITeRaZudijzYJjABvrJ4NOtrN7iUFAMwNiCRuQeuh6qHissOHozuggJD0yrmnSp8292FL7fn9LS
qaLTi/8GzSlx05/qXMBQAK6it6zO9r1uXhSXypashoeyFAAGinEl2Vza7nwvXi/MC3L8bGLSUANR
CHv/EqclJtAQJrw2/dzJ5ZsbDVsRWA9+0qzZsy3OEqQeivW0SOX5fs+QlB4neqdjZqj/B3qOvopZ
iRf0IOtjl8jjpRTBmlbi0ua0iVY2IsXmgqRnIdIaKWjdQYzi2U+1d1+Tz4WZ7pVW+XT/K94ORWVW
Mf7ALLCbnC+qhU5q6OslJUjPfzBlyQnj4UObKDRpXHMlN7rdmddjTR/4r3Pdd2CaE833LokaIoqK
gsybMIwWOLu+xuD7E2evX1yMBYqTGjblTzoB12OlSudRU9BpBZs10LvPrd/ACocoHnk7LujNkFuH
JO8cGPg5pQfzvRLKW9VYyABMFeTT5OpRommq6U9jH9HaabaxJ+jTPNH4p7UMGABpWaX6TWQCwryR
g69x8KDoF5HacJVyKDDmxsPhTcpfDMyq6B/xtxrWxzj8VCrqPqPwff9L3kZNZqyRJpCSUO+co0yE
pIepXmHwZMTakdz0bEvK1/tDLKSUjGGjEUjtSuMamL7wX18wF0M9BERlx4oLzji4M0vdFaGa7cMh
Vd8bpNsdCUPp75kd9T8gcJanpiiLz/d/xu2ZREwZViYbF4jbjcQfd1CcJszSURAeQE4JJSVFavz9
6NbezupGmlsyfYr7gy4dFBJZniW8rVHonkXwvqhQNSrk1qHJ+FW2hmPbuhel1I5gGf61r5UxJUfo
NDJHRP/ml1OWaGD0dMh3AFwS+1crH5K02Zv1YaQn1qRfJqmJ+7PTpjt1fl7I13nEU/1EV2X2ZfV2
0vejGeJQgzVeAommVFwpMu3JQRkA3AZKhOFaidyflA+brJDHrU1PzFBfMb2jG9PbbdNsDAz+tlnu
SfzbgazvhR6lL2ra9XjLyjRRLTTju8rs9hHyTL+rBlWvys2qb5Nf1ZNkKaKH4mt3HyxZCo65iMDp
6jCbA68W720HyDJUuXU25fABZGPwjxwG7QWaWfKtkEqZBmXrOa6Sad/vL85S3DIpUROJJ/G4+efQ
+ljY4IHaC9iYBziD59LPfkVl8s9/GMZAGEknZoGsn4WsaNAi1isC697nv/s8/BHI7b5Mh5WNvDAb
/F7gkEIgndyzZsMMsRopvgeNPIrCB3fMDrnrnxBGW0kUF4ah4AUnAsLxxDieJYpSRD/NLa3Rmcph
UOMLvHJ6/FZKvEVXZrRwNKd3H6LCOHACq5/NCGRzEwQ6VagOa+U3S2TBwcYS6TOHTNr5feqvHJbF
qTE3KjXsiJvMB00IeLBeE1wyny5E1Wv2Jh/8N8NMVjhtS/GW1INSEDkW481VDGLhKVz7aXRJs4FW
cSke24omtDHqsA2NbdV5R6HGP2nmYoOoZId/vSFBHk06GuBCkcydhTyuyVApRlPHfaT/JOX+SeTK
zwLUw/1h/riSzmIP46BZxXuaF9pcXgBmou0BA0gvXYw2iugKSnu9lT7rcNW3UqV6L30QoOtmAF+M
KlkcRnrbh0aqIVElfYfGyxDu2lgWW8njjjbcIDrrmo8nclSOKznMwi3Lb+WNTAMaOf95xbMMJb1u
ujG9EJ6jjRXlr4EVrDz3F+43erbTXibZvdVASC27GSXJNC9+Lm+0rjyodnaG1QY2z6ThuGbLtDil
CSiO14dhydrsM4+RXMdZm9QX1Q43U/pjFSupydI+RriC6jeUdbCNc6C2Bt+g0nuXfpfdvkVRcwyI
2amtHFX760A9g9UGl4RnmJqs7OHbGicovQlGQKYANXReeW9dNWoJBtElQFS7BXCwAY4Umpuw2rBV
8Ipc2ctTrJnvZR7HlP7ALUOJmS2m32bpYAexuORJo5x6AVomFKUP4KoFC9aaA2V4S7J3g9WOx1jW
wifZi7kZg0CsRMXFRdcxxkQtiRrvjTGApzWGVwYip5x7ajtvy394xYsVOIhdRfbbCJC0ttY67gux
kctFUKgn+0ZEZhb2A4x//TigoxvE8rizYg0Ejj+JZK7JkM5fgywyOFKiBs0fbBfmB3HwarXF63J8
VfTqEOXjMQo8LOMDvEbL5zhsXln2lXM5v2f+Z0jKcICDyc/m2W+hFYmUhr78OgjjnLr5VwOcF+Ye
hzYMft3fR2tDTX/+V6Kt2Unnh2Uqv2ZjVD0Fo5c/oh9abKUxDHf+GGgrb+t5DMBrBXsSXg3TfU1V
c7ZtK08P2pEe56vWJdsye3H9/0vaee3IjSzr+okI0Jtblm9b1S03uiGkNRp67/n050utgz1dLKJ4
tM8IGEAzF1GZTBMZ8ZtgZTnOFwYRqPX9ZvHR+SYxuB6R3cqy1ypN+Jp7dkHjunllFzkuu3ftep4f
n78jUdIhxaH9SA3+OlIZR1GQKlb8KlWDvasLpLhrU0qPgY58smkAD9P66u0Pvxej06m4AMHkmKEc
ch2zs3IM+rxOPQdQwQ+e1OJaVXbsLxQSdc98vx9t4Wuxw2BG4M8ogNtiBj6sDuD1gN4KXO1UjdWQ
TgevMlZC3GwvBmSg9o2mGGpiqAlch8jDpu4Rs0rOPEF00nk//KUo8c9mwLrBBjlgrdWfl77ax4Cz
4gCqU11lSEZy5okdgoeiZ0IL6ph4uH05wcqtcLO9ZqObLUYeWBhi20l6xsjxDKkNomx46o0RvmCB
Kd/9r7W08j+MzJyVM+shryur8YpzJUxp8mossZhqx+eqadaMShSVz/Lx+hFrH/0NlqHQTeaBfP3Z
7EHhUzZ1co7NyHZtJXwCL/OkacnXuBvQwEkOsRPtCwfpVfi7eV0f+ngVD734IyCAQDbFxAn82fWP
kIzW9zis5LMZj81bDezjlMRYeTkmheltmAnj97x6advmnygcg4d4UstXx/ljeXgmg/RV5M8Iyogy
7/XvqJtAVzLHT89+3T/pSfnGE3dw4xynEaf7iTLGSj/1hv//O6AQAqPL9xtPfx3QjpIpzsooPiM8
XD56I2xKs/OSvWFKJHCNGvxAJSV2lSlofgSZo55CGw23rOrGU47fnjuORfPDdvCO9buo+UuR2/7P
z3kyS0QamRkowfNnPnXEFvtfPzrbZrWXE/WTVU2/7i/3GwygmAXOJd5G9AhwKphNu29JFJE6P6cD
+t2kTd+R30h2dYCP90gNA0lEVy/CTRO3+xQxezPZsOX76mcxrokl3aRA4qdQ/tPIfqAV3AIgczO1
w95Lzr4eO3A1i2+6GZsPZgRsuppaOLpIbOxRAeKelQ+BggTXymQsHGuIaSDYJDYetZzZXoDZbaWq
lKZnDblRUITomlm7RLKOSWV/4oH+3dTah9Hw97ot7Y2y3CHPAFQTLVvDe8ZCY9em/VZZlce7aVOL
maHAjFgBCSJ/ZiegnmJGlkReelZjZU9DbGej6NQgTjpM+kGtYDNP3fRXO4QX2lwgYYfVhGDhEoNq
It44PNlRoJ79gi4rqq5sLOscldlGQq+Bdri5phu+cNAjU0BqA88eCdp5XlMI2JatpsnZi2plJwVj
t6loXLzmzdDtIioxl5XvLQ7z2QEsuEGkLqSm7K/Z9858ddQVUuCzrpZHcBRHgUZKNQrPnr/T/WkC
gOycbLX8f/ioCxcN1SlIv8LLCSDQ7M4OyRCBzofxOQ1ylJenb0imfsexZyWTW0gNBJOLpBuCHMyx
WZjOGvoxSgOZ1GD8No0VYHzr70htjqmsvmu9+eAEa+YnS7sI+QeOEw7XW1O5otfbrAw6OgdmvwNH
tm3l4CXnvFCHrANXba2kc2Ltzb8ijhRwUAUh7gb/aiO0btoByUjeVO/2hPFXDDHGN+tPtJK/SPik
2nrxLiVrenmL2xKVBl1jQ/B4nJcaC8CQhVVZ8blT0y8I3J3qVEEQJtoZXvTqVTTblPxVs4dHBen5
cf3qFstzNnBYqjQRoDNR3p+nfVFUO0ifO8F5qpLqcSS7PufQW56ROlXf80IrD1yq47bRsTXWJl96
QOLG3AFAlX/Gep0daAjYa1tqYVlDYhc+Oyr95pvigWXFsSnpSXj2oRTFmfHTb42tkyU7QKWvheIc
GmfatlL3ebCF6V+l7CK5eYhbD9WB+tPUxCvJ48L6x0iEU0sUNgFTzu43ZYrtlGtvOkMCkbBDTYwv
LQJyEaACOB7Zmr3gwjkJBlt0UlTKJ6z+66SiLtM4lyG4n+2geVDU9nONqPpKiroUg/taKO9zdtxk
+0US55Nn5cY5Vct3FIp+eGm9pkOy9BlpE0PGQ5R6AX0KhcLOQik4d3VxyLP4Gf7GJhnyT/dP4IWj
glEIqyTENBmO+Bkf3kZGnGS5Aujo3PUobxRW9g/GZpFrWW3kZpr6uRri6HA/5NKC4BUGv5ukihGK
S+hDyMpxpLbqVWSfSqV1LelZS5HfnzIXlRfSjPxnOKwswYXzCZjyvxFnjyW/M+zAKjOD9qW6jwca
kZP54OdQ9uI4dTMveKzHaCf3/Qpwb+E6xSiCJjydRsB080ptVfhN7mljeK6oPreOup2i+HWw21NS
rTmoLx2F1CEoByN5jOPAHDKBPZ9nBU0Znr0+IlGDr5S1DSbm/jYOjCeRMmHWcbTlegu2daN1a2z2
pTn+GF/smQ9fVW4bAPhDHZ6h1j3Hmb1L2/xEQrMtGk5GOT0lYasCjkxWKszLcTlcyFoQ1JmXL0Yr
rlAgakPEdsPHCu4cd/EmS7qHOm+2gwna3imNR7Pvdn++imlr4u0Deg5PJvG7Poy3blPfS5I0PPeF
tbNK7MVaGxKZtxeJutlYr+ZkrYBwFof6b0ht9jKO9KDq2jwPz5nwHbRsZFPM/FB0KOdb6kMqm49Z
pj+GlvTt/2uo2uxIVc08wcSToQYRt1pYX6awflRQJytRX3IgtYaWvb0fcmmoAtILC9mmWjn/qrB4
rIk8NTgPdn4c2/TU1tGLWEUWMHCTvD/j3oKv9eN+2KUNK1qKaMDoTOA8HdWSEflyuwjOSsE7KyjJ
f6O+lA+wdlMgHuWAIM39iEvHPNKBQD5Fk9GeJ6FK2KVJ2nLMl6b5Mo3qd+ReH7jC/JU4S287iENA
ZPhDD3E+o3RhqiJOAtbr0P4AxfoUDNgec/2/a3n2QInjC/S919ZSzgi8rHzN5UH+G3t2NjhVm5t+
7nM2df7J0NJ/MAH62ZPh/y/mkjtfNaj23VZzykJ3zKFnLosiw1M4f4P5u438eoWdsHR/AXBCLR2S
HNrQs52fBBXNYj0M0dSoHirkC0NIaa5XZF/H0eDSHLb5VK/UShYXpsX7iFxAAMhmMdGATPyh5Osp
nbofmuyh9dVDbHVbkp2VS2upKMbi/59Y8+1eV/LoxxpfS66aM9Kg2zCy9xqvCKR98PBSNm07vtlx
/cO05AcvCzZVVa6cOIu32cffoF6frj2aQ2GjMceDGT2rufKIbPt2QpxyU5qB5TqwZAXkqAAgYdfK
16JV18qQq9MwW7SDFqAyXsUhdpX2XkmPSfCNlhD/9tXSNbX8JP5bhZyRFwPF/d/UYnhScPrRseF6
mVcclA4LPmaBxTypNuQxuMKNNXm0cHvD1cK62BI02456W566ckwuPa4lK3nT0r7lhSzEyNHVuNE5
ypxU8WqayefI6DeJE8IzhM4NC2otoV5a3pZASIFOAvQ5hyRgSTI0hcKbJZGyh7pRDmDNGG6MK/qa
pfHi0voYa7a0kiwe0R/LSFQqe1sZ1nPmeI8iQcvy+qXy63/6ttujQ3dss+GRG27l9FiYU+g/4M3I
Vci35we+idOCavlQi4KmPUKW38oojWlptJIWLQ2TTgQUKmA4SMjMTylUDUIlTezs4nefvfGC704Y
UcVL3uxmz5P6EPA3e7r4xhqRQuyL2ZuYdv9vTUg6jvRcrrfupKHflhbYiHRcQ9tJL6AIS94acWTh
3SLeDuT0CMvwlBDT/CH9qrQUZWEjjcGXASzIs/QxJffhYjg4evGJJufKFbawQgX1lpc1nUxOf/F7
PsRDbbAYnWTwXrPA/Io5walhxUhh+uxI3RrCYGFs3JWU+IT3AC/nWVFMrfTeQprCP8dK9KCQiJSZ
ij74aO6auPhE3WDlcvn9Nph9Ml5HNMhssMIwEGefLPHU1uprWbq0pR18j52xP6eDk5eul1nSuy1F
vYf0usTbRZfHl9rXHBQ8oJN9ndrB+NxBLstoybd/qnxM0VUwPnnHozXGjpnNA03CIoqnxqGBLDs/
pRBoRxboxumPs4arKLOVNMRdZjZFIwlmhXywWsV80bzGPkSJsmaHu5DVXoUSi+zDIuqaKAvkVPbP
egrnsisPRht+8VKr27SZ/SN0JN2Np2Efqunb/TEuZX9XkWcv4FxJq7S01eAsPL7qPnptCgTWy35r
S+NRzT+jEnKhmrUvi/Tr/dALx4FjCmY8kDPukjmiRDE9r7ML2X5FVVQ+5jJOV/CTo5WPuHTc0b8G
nyfceNies7US1nom+3Ziv1pxBPexijYMd59K9R6FsJcuKz/J9vAwDMZzrJTbIdNXztulPUv9WgDQ
gTlx6F5/Wk+OyxbEznAeNfPUWslTkkjvuHO+Bv0Qbsti7ZRdigdMUGAfoXDReb6Oh2qnbHuo9L02
XaHuPL36pFNn3UiOd5xQew0qfQVctxZwng5BXA+8OgrROIAsAw0b9NJLBg07buq90UxrBhcLS1ZU
MjC1ATpNeWoOjYnyxK/lmgQI1eRNZOsHoODd+JDZ6vfBNo8kh6+tWT7iWb6S9dyO9CqwMXtmOyHq
XprYpV35GwhE9+1gFg+RHrkg2f90dwCKVHiXgI4E6eXMPmNgaJnUJ6l/lgtVwyfPbp4808w2fx4F
jDQATPI4OhGz8x2jh1TPYlt61cOqdoMkD7dygcnB/SgLexAmLjekYGIgd+3MDpk689MBaQL7NZGF
2Zy0D7Nw33vtHjGtT61XPmZ1t2U+3gAD7k1j+nQ//m1m9TE8Z831lvAR+K+9sArAZOcvZIBPqpOF
GxPDmZWB3h7jvzl/FAoYLdtvNp1939fJYIT2KwK6bl5Q7mGFQGxgvWCHaIdH2Av3hyYuhusLmpQK
sgL7wAAyM892vDbyJiUvBhos/kOu1U8SKuVqle97c00I93YWKbgAqhZMVPi41mxwVmjho1Am/lkD
2pi2FwwX1fR4fziLMRzI6bSZAR3Ne5lKhClO3FkSbgMJliRm8r3GQc3R15K2251MJVRQGXlY8GCf
r3sbb0k6UdP0mqV6vOGK8LZY243u5DT9rtboC+h2s4revF0ePGBANXEdcefdNFFxgR78QEp5uUFu
dHm5bzQr+ppW3t9D00QH+hZCa6x03Ljr9A0yf4WbNbrq+nkQbQu8odwg6o2tVqPVRJ6bbcJOtR7p
2pf7vJJXcr/b6xkvEgR/xJWJ79u846tJ9eB5ocE9lctu16eusyY7vPQRQDgwJ/RKuBTEdH1IevxQ
B8iOdvwr+uNYSkHRr1yLYv/KprwR9sO3Bw4IHAv6j8Dg5nFMJxxkDYXjs6X10wttV+MxL2pUvDNH
3xcywtmZ5yGXHerxmyp9143ePBmOIDEWlvfgTFq7tews+3x/qS+MXhcwPvC8sLuRR7gePYRqJZQL
tlNhm+cQYrum1dMm18Nz3E67IVS//Hk85DbJC6D6sH9nsz1ilSyXRcAhWAbfCll+VKLmKSr0baBj
aJP1K7O+sHzId/4n3Pyu1AqnBzU+BnhGGjTthcPQFLZrZ9LCzcLyoccqesw00uezWA34UfsNo4pG
MKQTwm2xUhxCPzxaFKddOc93lQKhxkvG55Kn2sZT10T7l0YKPIdmr6AW3PRyELbHhSAPvVc1g/Xj
aa+DFq7kkEvD5LQStUXWDI3F2dmLgn5fq4Zvvcqyr+zM0gasH8fU21sk8bzcGg+t1vTPUUv3Jkni
z9poqk8+rje7P15EgkpFV5Bjk/rPbNH21iA3k2dKr1rr7HNVecBETXORUNyamXRRRlQA7wdc2rzC
x0xkQmTvSGRfbxMUP510qkbldUgxuTGyJ71CWNJzYryfgq9ADv4OY+NoTdbeiOSNXMSnSWme5Nbb
Tnz7+z9m4UvTcoUoDiSdWvm81qrEbdYFWRKcQQ22oM/M3m0T63A/iBjQ9Y0udB4MuNQAJ0CnzvZp
2PuJXkwInXq9/h7l/qELlIs0en9cbXKAvKqwHEFJKLYzC+NTZDfy0aQ7FivyC3Ipw8mvNR0ik2n/
uj8iXb0dEupbQgaa1Ysc+SxW38YelObSeB0aLd0mqVbzHGk8V9fb6VmTqIuHaRtkbqk28osc4yvU
yfXwGCRedrLMKne7OldcWCTxgXWnfOe8t9F6lHvvqMh94+ICNLiy0vyK9Cx6npBx25XwvrZTWRY7
E6X1l9qZ2s2Q2clBHXGituMwPYYhL86AxPipRRnnBBoAoQF4KTyR6mlvhta4831z+ifOk2iThGH0
oqlF+EkpnHBfdXgj3J+l38b1Vx8ee3QgOUKimL4WnYHrlV7g2QE6waDh7gWnvq3oR+/T6B1aJnrq
/9Q40ZvqX8IpXql+GtqetjI65J+s0drE5rFWQje0derNa0X/m/XISwtZabY9S165McBG4snDPqOJ
zrmT/2W1pXGunUA5+VpSPkJWrDaGD5aoM8foKbdj5Rc2FWmwkT3LeioVrd2HbayfAEVU+zpq1ZXG
5/zHIZaE3B21THgpAq41m7PeS1GZ1/vhhdYUUZJGWHrFmLo2a37It9c1tEWB0hKALQHIvP46Wavo
loOI0mvglc6+TfrseRxbjK/tvW+Hh7bs8+/3F8TNaSNwOpwDAjwONnC+a1KJ66Ase+c1KTTkfPEE
3A9Dfr4fREzQbNHBsIHujH6DcEeYDSuy8jDq5YLqpR9EKFwdDPPZAXFRh8V3kJwYvv95js+42KDk
lNS5RZH2eiYnK1R08dLkNeZABB8dYRuvHVlmK72im08mXGCx90S+gdHdSOc0iHxnftvRXIxwo5Ds
bd7gjNPqh6CJ/uon31xJecQrdjaX5NocQwIxjnujWKwf89k+wPUQHPW56PTPkfUWa4FrB9Ir4qUb
9nIUrFm5364Qjgt0ymhr0jXg0rgOWOG4o7W+EZ0bakrbuiiLw5B7+cpNsRjFFFa39AtgScyWiNOD
wGkkZEY1TIck2Qu2VpxEu/vr8OYdK06+D0HEj/gwd42KLG/WS94ZveuNPWIU7Bkkw467anayGAlS
lfDmo+54I+thAnfMYgHRkqVPhvRcJNanxnjUi5Wc7XZnQReD4MhDD5472dv1iOjpN5VnaeO5rNoN
4snvedducrgmCjzwxkEszAjeqYGspPlLX4tCJyobSEaBPJx9rcbr2gjdvekMe3xbBV+tNSTEWoDZ
l2rbUPWQaZ3OPhJ5W9ts6sfCKKs/LSqyHoSmozDCUm6bnJmS9/GQsrRVddwDT9jCJAWP1Z6ooFTt
StVhaUlg2kB+AhGO1tTsFmkqufIMa5jOY5UI6v1BbljkyIKHlbK9v86XZk8oUAm7XJPjYLYqWt3U
i6IlFD5ebuO1P4MR/bL7MW7PIUXoupBqgX7FbHy2BJCd76Ik9gYuau2oV9p+8lsgAQHva8RGx9c6
X8sRlkZFgV2YLKAQcgOY9tQ0VTHmHc62Vv6DeGq8050ccezEUR/bOJEeeT41r1Hvp5vekSzXU0Zv
28kJZX/4DYemCO3HKYinlexgPhFMASQ8wJ5Cd5AKwGyyJ8MC86Gq5Uth98kGcgwSO9IjjbxTK/QV
fRNKVljv78/+fC5+BwVIA3NF6BPNN6BpSsg4WFn5MqJRjv3P6La5tlYDXxwZusJkZRAPSEeuDxcZ
32+0krX+pZLrQ1I7+WZAdn0ITcdt/OItHlQYyNqorKyspTONUg2MQHIGQByzqzvQEfesq3A8t6ny
XXYazjBtq+gUiNJg6t3AbxJXwQn9UMnRz/vTOh+xYFUTE3NwlRqaPh9xKun9SFbGEpNhszVxt690
b0d+fpblRHflIPo8Btmv+0HFNF7f6ARF7NrGOREXrvlzV2/zJMucfgRc038Ngui5nbLIjQokOO4H
uu1piOF9iCSG/+H+Mye7wptuGPH7wlzDwWLwMnhlfmyoCT46pSofpsFTt9FQuG2gb9QCVPb9n7A4
VjYwhVeTYvK8dl138pj1xTieh6k8Gan+jAJ/7mr1Grlr4UMK7RthkQLy+6aM7FglGshBPZ3hDmVu
pxmfiyJBaMb7a6yFSrRVPmF2Nmz+eHRCCkYcCGSEN1ZY6ZQqvS6BNQ8rdXxCT6+8+JYTPKCFtdYP
W9gkCnVyngNC5goR9+tPOWL2oHReMZ6dcUAp3bbOraG/a0b4Hz3WNoadXxCfvgRdvbs/xPnBww65
iituuQ9LqJIDZYyrdjxPWfd3VSvHRizW+zEWbkraN8ivkXWK7H12ALSm2eayYGHlhTXtZJNj3BQo
JElJArfw22nlMBUn9IcNSOWH0h7tBqEjTjlxzhRPFSwf8iro36rQ+qlonVvxHvIk7ZufAFG0tMv9
4c32gAiHaY9OHKo83J2zm5N6NFboQe+9Ie/8M9BGl9T7V4z5x/0ws1n8HYYbiYmkss4amd1LejE0
koQ625vqIPCtBT9A3rSNiQJ5vfbB5mA1YlFCAvQITELlm82PsEnFK9yCsPfeTBXO1ycogpL6twpG
N1Xepch3Q0XaCKyPj5tNyJDvD3W22wmP3g89BAQ4aMHzE64XZS4xB1oWJu8awqIu+m/dMzA159Ep
8Lak0aMcmomeYJ+jr3w/8sLIsVEXoFYmmFR4vlYdc2yxMLWzd/rupjwhPXbqCnOXyV/K8QQbu0t/
2Q7VQsAWYOHvB5/tRYZN3gq2X2hXgNWZv5mwba29ypL896GVzjhFu8MqI/J2rYoQok8GKJmKxHxm
m0HKJ8Pz3yPnoE/1l7g8hZa1UoOY30v/HQinmCjlUwC6WT6ZFOq5HnlvyZgn5saxAv05A1GB72tv
tJtqKL2tnUGEdp4ms/kUyfnb/Zm8XUDocdp0Hrn5keac5+aVo/QNhdLgfUx/xdkXviXanNtqPIXx
62jaKxnj7XkDqUaQkehGiarIbGeORV34fj0m7xlCGEOhHhPz+1TLrE9eomC77o9NU2+ON3RikRaG
PsqBevPwMAoz0MvCw1FJcrqvqq9VhyIatf9Q1ggO44SbuT2p5sbrqhHTjLB6HwYM2fQIicGp7ezH
aIqmE5gEed+XlfMZery3A0o07HzHqd66xMq2wxgNh9AsoufByZDzQX7oMfdGbdcw2W/Y2pj7SoIf
Zw+GtmlrO370ZKqpoZSlqdvn/rjSVrxZturvd4/IICk6ASe+PhB60+oV3BfGix1TPm9y46mlCO5q
hfH3/cldDMSkkr0J8sf8GraCbBqtumrfsO4a3LYSGMccgG5QBc4fHzUqDy6ec+xCyNE3bZECM4A+
Ce3uLeiUpxJNZrnWdpPu/PIRdm3iaav62b6v9B0Gv26Hr4Nb2mvw0VnawU7FnQ0mnWhEietSzMeH
69/y87xBpCx/y7LmWwAvOwuVz735dWKHYml81LjWhtRZyaturjIVBhoPP0HxxCd4/tZETMlMvLKX
kXFSnnAq+FoYZu3i25RufEwD7n/Sm7OAYLzSKacgiWCTP14P0QCJWElWpr2VSfEZi6CtWsVntU2+
lZn+eczSr0U/rYRcGB+1PBo+JAUkxvPxRVKQyZlu8WWNCLeNMDUPQ985uwrDpL0qh2s+qjcHEPmi
AX8QdUS4ivTZroc4GkVVpEGlXGCP4ulhFw9NdOyr8EFrfyB6eX8+F7YIphK8pSCicbLOt0heYG8f
ylr7ZnZyCGl+dE4pN/Eee2Nrdz/U7bggLAolZxkcN9Ct+W2lRZI3elqOJH+VvQwThJ0YyLjrJx09
+KKpv8t6mK5h5W+/noj6G+bBIOHiXs+mouVyWJhqfVHMvtqiXsq1LyeBQ2dof398i5FAGaH6yJVM
+n8dyTbD2lYq3DiVUt9Pbfqp0OytDY5cTto/K9nzcmJQH0KJ3OPDRo/0cNKojBbnpgoPArVJ5rYR
mqgkj+Q7pMg/DYzx7o9PFRipq0z8d1QmE/kvoZ0+W5ierTVlDQrt4tf+N6spfxnZsQv+MT4bIVXh
CjLdqGDZ3VQb8ZOCBn9xD12OMNkmNkkmCaaCRszGaAeoxV4S/K3UhbZyGM3b5P93av79keIrfZia
VLJaPR6s9JLFrfWkJQhm6HqWnPIikQ9RkRdPWNmNJxw/5N3gyRZ+Oxg8Vn4ub+9P1+3OEt/o3x8y
u+Ukq9YkBCuqC47qLj/m4NXBRorXrE3nin//HTBdQwhcpi68Eq4HHMnZMAQ4C77B4upwqrSKreJ4
40YOIy6cgdRe0mU/ZpzT8E8+ShA18H6G6s9iiV+yqBg+UfbPDqYuma8JYimPmeJUF1BR03NTZtka
d+Z2XgQI1hDPLGSeuI6uf28WWUEljDQugx0mrt0bf3FPf1fUbm293tyGLFdePYjVADAWl8Z1IOAS
NRK7Rn0R4gYyMkhW9sweMZxxk3lo18R7KDv3v/nt7URrm/InHvEyBLB5wZ+elx7nQVkgafAtAZZv
SFguli+qHz7k5hHjyvvhbqdS5UksMBhQ2vHImG3IyZcDU+v75gJ6SjEuoF/S6u1+iDn8Xywv7lle
qnwsUHlzwpcljYgOy7V8jjF2k/J877Wfg7TYZJ25SeTEHczxQZg3++F/TOeUlLhc4kFw/0eI4+z6
4BHiqqRWYH6FlsNsiQ+jqqKHYafnSkGKOcbUpcKT9H6M209HDJrItKBEX3KOEU+GZOq7Nogv7dR7
nzqkczcNpkeUv9RS2hZyoLpVWalvVeusibHfXozXoWdHlh+CXbNbq7pohaij+Fnnms7oPQ4wlZ/U
1gQVZ2prfMjbORWgKWoPgD8gccmze9Fu6xSQRGZeorL5R8HYkz7v/Rm93X905VG3FmkxChi/D64P
J3EZqVjS5CCUutE/jrIpNl8MaAO570CRxB0VOMbhfszbUV3FVNXrPY9YlipVheRf7N7rXHx4vxfm
nx/s1zFmM2eWRjpICdbskxM/2EbyUicRBIJ2ZfqWh4IpikBeIMIwOydtCXKEUqNXOyTD0Yfy5str
XaLb80OM5N8Qs9ma6t6azHaqLmZjfm9KKOoD7bw1zOvSzhJvMN56lCdvUIdAxDoD97/qYog1Hep7
uqDeppBrdavWvYl4D5YD2Pn+uL8Ulgf3P2Hn6EN5GFmXnVJdWnkMN7WZlBuypHEzhnBE74da2sCC
8gtTmwY2qfT1quv0ppNa6EgXLcwfPLMApqN472rb7wbJ/wR8rV4JuLA2VCFqS31JNOTnDSY8fr0e
bG5+0aWmOOADpB7x6R2/3B/WQi4F3IfqHAURbq6bwossh3rUab1ztrvusQ3LCOmI4mHUupfaCF5K
J35HHLLY4NK2C2TnR4nP7/1fIE6+2cHP9cNPkIU4Pbi764nNyxqm6+TgRFRnb3Hmf4nVgFvIHykc
6tXaFbCwYmgPOJxXvE9kbV6xKwtt9MJIzS+OFzau1Ti5G43h0TfLNbO9hUigeQCBg29HKGZe/bWs
wBhyA4elVgBTnUA9oHPluUGW/X1/AhcWCioUdOl43QHymd+cseTE1HOU5iy1Rn1sZcSPPadOVjr1
C8MRAkeizCtEW+YVwgivCysuZetcqTVcY6XQX6o+9E9Nb7V/PnUAAugAQkHgUrlZk9A3zLYErXaB
4Kk85rqf4CBbmTssaJrT/cmbA0/JfUgGiEH1kVzupoQ7KPpYd51iIosA+sXt0+Zn4tjRJrXtEmGk
Ouhdp0LMzc5z5QTHq3tSyiq6qFZdnyrLyY5ZEEobLY6M7covE4f/bGMARONaBRxGxWWuGzbIkZkl
Xm6elVJTv8dhqT9MstpubCuu920bbBE7oazfFY/Aln3EIwPr4HhGtLI/F654gQFGLp4OO3no7Cos
mxBSqKP2F7rNmLxfwv499J7Mxnb9GllM69SxvO8PfWmtfQwpVvyHrCLlbYI7VeedJUcOXbPoccOu
4699GawdB7eFbz4/J7oQbBAqLnNs1STFXd0Bijo7ef5qSdNrNSW5a3bRSc6yIyceotPaE+J/7aYt
9c/3x7lwp1CXQbxMAHioKYh5+DBOSys6NZh8ACmeRpatl8MuSuXGRZzrEtn5c1t21cqqmhtXiPXO
g4mnpBCbFs+K65hY21Q0DQPj7EB9/2ak8nC0kDV5Msxc3w2gXje2Vhsbu9T1jZH2sFSSfkh23jAi
/u07eXCQRi3eVKpSnPJOaw6wrmLMZzV9U5ZJcsI13tn58RCe+HjmPm+0eBe3+Gvlhjb9x9HD/lEt
y/pg4AXyWvkBzW55RF81GKhil/A3tlojW08x9ZfCNfsU9/DEUna9MqpubELPyDjYN4nlyxs/j7o/
PuWECjk1Tqq8AGLn9aumKseojB2UgsdA/hxHVvtGB6R4lOwgXXnY3d57QDp47VA9AGZ+g2ntnKmq
Qq9NLlERfs5yDORhPLpG4xzkoP52f6HdXhHEEgRvHB/gAc4fAoVp4QBToMsH+elLowTP6eQf74e4
3bMiBNcPgC5Rnp6lsrUx9Gk6IC8g+WFwVj3fOiKhOzz4sbVm93S7bQhl8pXoLojLdRYKRwwp7ks7
vXhqvatr5xTp/yBR8ovCKR6694d1m9gSi7o3DDI64SjyX2+XrC20uK7z+DI61amf+u8qAlpRU77q
g/auUvmJ6ypbOf4WY4ouKs9huihzsG7DhTrKjPItGfZ1flal2tWH52w8ou8BaHx3f4S35zsjBFwq
Kvu8QObnOy0NT5Ybnjp57xuBC1yv2WqT2mxCkCEnMCmQPZR2/BrCNv5mR8Wams7tPuBA4jFORiZ+
xFyADnJgUg+9bZxlpaa8qAV/mbVzlAr5W4JTzsrU3q5SUj4H+Zzf/QUMIq8/Z9mbUVTqnnax7e59
yMt004wmXrFK9HZ/Vm+/oeAKiX+Ab6kYyFwH6i1UMLzJ0S8A1hO3zM9O8J8htdsHRyrLc9v41qbP
cnnlrl6o5BCWueSEF5oJ8+Uq7A2SAPjGuaAiO+XdUwj0QJPbBzv+3jTTpskfJOPTIGeuFIfPrfNj
lUhwe9RopG2cwRpIBIS1ZwMvHM8cS3Wyz5VFTdSJ+3/GeK17ctvzV9EOxFEEaDzbH12O2ewmdmWF
JRwFsC+nxi//KrP8hz+Vly5Ln/yy3CBYfhxj9dCVyheyYprJyhoJeHYKCXYWfU0+MKeCcK6YJSmV
qTdsiSK+KPn4zda61C1qx3crO3ktYx8Xp+Rwf0nN1u5/A1IbE7ZK6FvNs4XAS8xyCmX5XOXKtIMM
Yz+i2hC/6FEl7+6Hmu3Jm1Di/39ITGjVG1lqVOElMIxqaxXpC6dPk1bWvlY+3w+1OI0k4NwcrFlA
QNeh5KIFLyqnyZullH+PSbBR0vKLL/lH3Rh/Yba8RlJfiTcvGWiRgQct4OYLNugIvA0Po44pUO/A
TI2HrRxVK43w5ankWoSRSYd7LuMUGWUE7LgtLj7YVMc6hEaIobm36VN/ZX3Mdt5/P5pA4gjRvFse
RA+TqY5Hrb6MlS9vvdDGmcJcQ70tDgd8EaVooOe8Bq8/V+lHUQc4LMZat0Kssw1ewQN77mCBT/W0
0/21sTQioZ3JGSqkjOe1byoGetraEmY0PLxOvNKK07hOEp+XQH5P3Mcws9UegasdOjOXz/Xgb8v0
oaSzNTXNrkzqp7qB/Gc3m7xFecz5bjprZMPZRfHf4OJV7aBcIlLz6wm1wC7JYRUnl1gt7VNf29NO
HewENUcp/2npIdIXoCt+Rkofr8zu0qdEc5ACMZ1alDNnn9Io9b4LHCpaKJQ8y77/xci6x7FQHoP/
w9mX7UiKo21fERK74RQIIiK3iMiqyqyuE1RLt9lsNoOxr/57yJb+P5MMBeppTU9rpkbjAOzX7/Is
2sg37t2ra+HOBZkSf6FD+PEpu8GBCmpA2SUf+D3EoaKAdXsyefci6DbuwGsvFCM5qIih8QmDplV2
WEFcecypbM5qTIJy37cJ7IswCBJuQrONcuHqWhhvwUIb2BNM2D8+1kA40BIgp12UsA515/x02vGF
+TQWhN21On+0abtxyq+9SeS+/2/J1WZVwzh2jjXXl9aG5yAxUbAZhYrKsv/W2P5G8Fp+/7sWxNvm
BA8Y/Ye38cE6NytmoC/8oisujjk/Tpa4qw0YVLjDf9+JAHsgqOAEEIiUrD4ZBXp/CMfWg23beCcE
ewrG4KGy6rQJ3OQ/hxQoGwLoASnuRSR6tRRzjHZqnLw7g4bZxQpW1xFvwo2i4codAxI3mmQgJCxw
mdW2CCnhAtdMdxnBh7wzKhru0ZZ2Y/SVssgRVXggVpYdbj/ZupO1fCwCqBXKBhT2qPNXj9Z3C3Gx
CIbLUsC/IG9X94aug8Qbsi5FMoSLnDj61AGLnRYmNXdQ0Mni0O362Bx9++QBnL1jbbslgnztbUCB
Drg+sF4WNeuPh8Qk0qnDPG8uI+l2YCs8Z471PPoeiyoTxhrKSm+/iCu3BtJc5BLw7QDCe00W7W02
mKRFDQ9p9r/dHEIf/VY9fe2R3i0RLiiKd/mRcGa7CuexuZS14DFEoXgMbwYac8LbRFkdf55xe24E
m6uLopLApBV765N9eVjL0Z7zWlx8E04ceXbvGl2CQVtG2t8UwnS336Jz5ewTNOUXBSbMIT4J7CGz
NUPlcnFxRfVKsycTwiB80s+T7P6ESLMxSwx8looZYiaNKpd/g0ivcxoqFiagLIKq8isz6oNuOfQq
Sx73FftZV/Qk5uZLOSFvz38igwZIf7orMjwGxg0ewzuEUa05BE+KOiduk7ToUaCRWrQbkeANNLEK
bnhAnBqU9sCer++/lk29V7k1ej1IQe6dEroCsJ4SCay/1T73p/mQ9fKVKwNCw4an46qZm91YA2gw
DoOOUBOD79mqIQpdpSInFPZ9TaDgcvs7XPkM4IwgL8ZYHA2Bdb9OgB48+SVzLoCLGYmfj5BuYkEP
WVtY1N1eal09LhEEbQecVZA0CYQHlx34bltTGwp4VcHZxS3n3eQBwDV2MReQWK2LBPEYjprgipSu
BJu/Sitd32kiHgtniyW6ZB6rL4P8EqTKBYD0uYoNCjPPC1/wC4GUd8fzox2g1W21TMZ2UFRIyPI4
9DFwHsP/fsYAPQBxC91RCAmvmyFBPtPKhTXBJZi++X3/mOV/e0rHaLwEqvv79uu+cp6xFhRNwLCA
NNca1DP6I5kGwfglM4SX4HT38RQQYIhY7SS9B7CSOxVbrfV1w/vtG8MaYdlOaLl8wkA0hqYe6VsB
udjJSju3P/amhsWjOT7YDiQYnJk/BT4donr8Zszfbz/ylQ+LKTFWBaUEu3rdhyS9smU/GuVFwPZE
o/3RcP5XpdVdR/KkcM2/IB0joaC8BYS48qqReuIdo1UAN711njZB6bpnuAIvJbhrr4KpOe27zMCs
k9MyKZXbRDN1t3jbV1I1gBGRhiLFhtjDejA3NYxDZU1n52zM+oOTGzOgUNyG+9yM0gyj0I2L7+p6
qP6AvwQz/RNuNldIU0dlwJPePwg17cB6HsKTKfrd7a94JSQt6HkMEiBagDix/Pm7MNG79lDOeugv
kCQzATHT3nfRK/OvmYGLfHupa7UZ+mg4HgvTmXwqjxrbNUjTsOoZpVPnxaGd8503l+Fj04TGg2Ck
2DWiFVU0Qebra16BjmryfniaTSA3NoqY6z8Ggzj8ZeMIrWs125lIGQKMd647U+5CXcFFWA0SoKHA
2Vku1xE1Kwc2Fi2J/Wygj5aoeaw6uiUQe6XuAHUBVYC/wA/hffDxC7hBXU1dbee4FBrvpEMehbp5
Qu8fyCxat0+QTaxSPXV8Y2Zx7ctD8xzQt0WK4JNISDdoEM/BPDgXg30KOnbE2PJIm/Dl9le/dlwB
dYQQAY4syoJVZQq/Fogk0YGfW4dCFKa89DDx8R+JDJKZbiU6nv35toE06tJJXGgEqKw+vkxI0ox2
0PT1hfQZpAtt2GsBcA6A25wF9DcSsjKuqpzuJLh9R4nA/EL6vt1hQ/pRMAL9NwGi990fGmeX0Qmm
DEwOWdrb6FBGIGibR9PpRNJMWiR1Q0aQAiBLv3NJV6f+TMTf+SSd+7ntWTwjb70n0gW0Xuuq+T0M
EiCFpg7ZfqJm18Mjk+Emkl4RQynIi0agjr/4WTfEbg3ywyRnjBFV2DYxerDdXcV92Goqc9qjwTAj
QyVFTAUk3iyIdu07CLocPWFg4MYGskcTRtyJwg/2t7/ltaD0fqsuW/ldsAiIMeXa8ejFrqlxXMJG
Wnl2/1wHw++Bm83GcldPBiRi8EHRBA/XMB1GSo/3MjcwUm1fdZNBplk8NW2KJBdSfHn4E1Z8/0M4
xHEgQC0GwGuvS8qu6nIg0N+c3/p2IUwVAK4Y897Ova2WzbXz56GGAuIOHBC0nT++zGyGMGNotvoM
retfcKPzYlKF57IN/9z+aFfXQZ8GejtgYSPYf1wHZHp0Fzh628BNdzuIanqxskHoh5CD/F8ivL/4
TiLMoyJfp1zEFwXLZWddWsHPZDDjPGdzxLR/rplKqcuPtLZOIRuOtpftKWu2vt8aXb2kRG9IEwQc
AKA+YYICcDCKsO3Ds5gdmMR7Qp0al4H7plr128OM+zAZnnrKbe5HumThP7b07H2IembXmxg2VIq7
l8IwipfWroy9PYD1YFLDonHn1GIjBLt49avcGJ1y4KXg1QvO07pqyeZC2HXvkLM2ZnagWTvc+6Ia
Drc3wPKBP66CyTQ0yMFZA6wIyIiPG4A7tWN14KNdhFJdIksIjTbZfYj2hZ7ZwyZ88HNe+HG55aHf
BQkyQqcZ5JT+UoeDcV9KcSyUu89KDfTHrH7mAXmwmuYvX6lgQ77lSj68LA0aYIjjixnv6q4hUge5
LuFQ13gs9mHqKKs/Tm3FpoiV/lMCEO3TNprK//wZMet0F7XKBSOGVtHHJ54t3oJMHRaXZuyWZr10
4rDF6rc/4+fgu0xU8QnhGwJWwLqx5lEx+G1v0Utt8l07kEdLGnsTjp5G7m/smKtLYRTmozthLkzk
jw+E5DboxmwqLu0YmDFup9ikeRO5Xvm9tYqNxT7HJ6SEYOEgNURG/ykOUqPh0momwLBq+wSCx70w
0DSwNsnFnw8b1lkoWhg3ouO6LogLu7fLsij12S1biDxp/960i40b69reR7IDKA6meqAwrmKtbWnG
W6fH3q/4TynY35yZw9k15x06WZASsqiMXSffw8Dh9ua4ks4ugxVoJAHVt/y9WrlCigkb6YacA8v4
ygcZz5jU6jwrI1N234HLbHZdUR4gN5K6nfhuO9nGIbgSZcBrXhoN6FiiubE6e5rYGaKtHZz53MWj
+O1bXQTvN2lcaujf3X7aK6/5/Vrrlh1GKhWpMuafG+7dD5nOI6OHGDWkGuA1czdbsLQNuuc2CNPb
6145F1gXXWAgGbFl1wOzcGIL6kLKS2HBYdrn05Oe5ZFO4gdoq99vr3Vlu+LGBm4SewliOOuxeMUr
WhRNSC/j3Kkvquj5qRThmNxe5VrIBGIJsm4og8CFWdMomkU+WkHme6kzWa8j/ANIlaZ/ztGpY5UZ
UaOKub2lI3zlC6JrsLQkgXDAeGcVYQzM9E27N9vL6L96uoRVQpXaw9/oQzIXNMMqLeqtdpB97Y0i
k1z6BgvaYL1DaxoAnm+UQEePJDgCOYymtdZ13Lee+5Q5w5AUViUTE/7A30xTmcep7nSC5pYfq7zO
H6q2L/EjqylhXZMfPPhgHSdc17vGJXRn27OfGKp0djPvo8qx6lhKxaJ6CrYUdK8cNWSNqNpBGUYg
M5ci6N0N61mtJw13sM4oEu8QYe6asvxGa3PnD+2u8+nLxh5ZR2g0LDGCXsxZkNstGdZqPZ91Vl7Z
7hOn/FEs/Tp3QGlC71T1xaNTxCjdIc4lNfTMB/TBonGW0eBbeeJa9cEU1camdddfcpEXMXEIiQVI
DobJq2Anffiom1PTPzImYfvY3jV6+mfwhh1vykMNOymXu19dKdoY/Dga0da24qJizlNnYkJa9Sp2
sqyB3RLdkzL77ubQ8yjb4AWuKF/QI/6jqPsITt6edeauRr82oj3udGG3VgJ+VbOfA6dLsqm7hD1I
uK1X/aw8ksyF96MoZgj92DQajHnXtFncFwOSj8yB93GdfytL2IMMrfWzrAnbCorLZ3+X5wFdDDtn
6B+gzQ+750/a3KJB3itbVz9XbWE9AFji7gihAEagJ1ZEJm1O3kChD2nV7j8UDejiWEiTM9wSfvOX
gYFPSoVyn/RIit9Sk1YDqYbOS1rVRKYGH/S+9wHv3IezX3gRJW6fQiMUOOXRQlWa6zoBxHlRy1Fs
V+tRxxaK0Ui6GBe4YyGfwMQAmwNn59XxjaG6b0RXkR1U1NGFn53e37dwxU5npAonr4bb7tTYbG/5
ZZMMNCNA4xC3+tl0hvunCzEJhgeB+o7ncHSCrkVa29+IgnI06cED0zrWZT2VEfRZqyf4RrK4yAf/
S5f144vMhz7y8lx8sa2uSDymrKM0x2GnbAWWY0+GP/Adye8Mq2hf62qUKejHc+xSq/8CXQsnmiyj
AalhjCrKQTiDYWKBoxeUB9bZ/oPBJSkj3x7tZBqc/FurRPOFhaaqIuoYRqpIKI5Ag1txK3NRxFbp
hF97SPtetFvmR8zrddR75ZQifkLBPWfVhkDI6jijjQn8N2o0yPQsjcU1nG1hn+QWEEjPk5n6I8ZP
bWhENZP5xghiFePf1gFPDdJ5qMmgzbOqO1oGF8Rcaf+5I69FCMk8r4O4ERq2u2a5aMzgjphDDaTV
tAXnWo+DlqUXjAnsHWG4hEtmFbEqUleClYRfikB4sTP4AC+bAo4Oi/IBejozebLIbCFutHXqSmkd
7XKkiRFMKvIg4ByXelCp1xh94op+ioXv/ppc6m4c2StfAtc7Xg+AbwBufNJ/aOXkaTk6z72bP/QV
emSW9zcrtoriVbhchBDQQkFsQEsDIPF1WSQrFth1OdZnKiGk5VGnSpGGdxtRef0wyyrAfi0DkIXq
8TaDfHcrTQaOwcDt+owrHXJvRKSZ+rVxE61D3NsamHhA2A0iPZ/0gaoahR1paXOBCywEmBZ28Pi9
sgA15Y/as1Ho0YMHnSS7lFEB1/LbywefAiwGPJBbA7QHwh0owz7eg26dK3No+uEZ4Sv2mguZvmf9
LwudY9X23wz+enu51TX/xhZ5v9zyWd+9UN2QfHBbI3tWdXhxAeePevNprAWCggjuxz74r+d14eeg
foZjKsR7MKT8uB7pTY8P3K2ftTvDHpL9bMLTaKZCZk+ixFSJHf875XRZEhhTXFoISACMfFzSr612
bpdH9B2e0OIYMDcmQX7MRxl1kBTPy4fcKDam4etaaXmxyzgQJ27JQD9FB1EZpWPYufEMdOaYTs2k
klIb0B3Iqkcjb0DKMZOxLF5BjdSg4Rdl2vBmC7yyPi7//gjI44OxFMJ4ZlUvKbfC4FLgR4AbM8bl
CP9A4LZJMXkbu3ad4v/7uItyD/JslMDr9kSmtQxxPWXPhtPvBvdrprxdEGp4DRQpfDGdyOo0iCJ5
BNeb2zvYvxZ50EjFhCUAUPvTmwapbHKz3KvP8KAZE81YFVeOXZ+cAY5lYIlM90NQlBGt+iINw9o/
tdOEziT3/kGeA/kmCZ5K2zvzl6yz5v1UO94O8a15YKILnzkGvEkF540kYHb9CgDMiKyn8FJLTe69
5spOLQp5pMjtdP0SyjFPjaH3E4U7CSN3g0UZUIhQM2D+kTOVnySZRRwKIiPmBn8gUTmdc44++zDN
6pibkJAxi3HaVYYIk1kvDRFXtQfHbqFQNCECzQ2ARJE9ZirqZG4mTIaQu2QznLux+yMWAPfghPSb
VsW4x3zeTVxjavcBafyElG4XZ2FDD7LtaaKlY+yh3j79x5iCAIqzjQi2JIvoVi278l1MGces7Tmr
i4vlDeTQKfC6q0bZBxd5GSB1GGjk8ETcKJuv7AIAbMB8W1pXn8EuTc5DOwAH58xE+xN6FyQyrHnj
wdaIqeWSAyEGIEFY3yxy/KsnA8nXh9EAby+1MmyYTfR53FUF3MMnRDNDCXYcRu0iDS9IEwWmYR48
j3IcvMCAU0A7HophdmLHHsjGvXjt6d//sKWp8O6Vw8aBg40B1SOd4dqomK4SZut846itw8lyM4HO
jIk4BGaX5ufHVdhktEOtYOjhI51KzWq2HgCvKB7h/ltufM41mgjEmYUVDv2oxWUAWgere9DsR7Al
JCzE3amdwc9Gi7zpRIemWj0MUSXD8R7mPS3GfOqfFkSx3DV5nI2cn2wzc1KWV+6D8GDGWgxdl+YN
bY9U2VMEG2bjm0GIPJjIiUE50gbUK1wH9/z4w+HETXoiIVYzsvCrMU3sFBAJ/TqN5nyA2jzillsj
wNVQju8smYKLCTnowQ82nn/5YO/rLDw+evYL624BTX9q90LIio+5Sbszd2TsdMOzUbInizkvE9ty
/Pi01BuZFbKraGjjbl5/VdQQnefx0D+5rWs8GW2gf/hUl1+HmvFHJI7DBmRmvVcBbcCUALMIE7KP
6GysUgBVc0syk5EnQ43Oj67u4SuJnsbL7Wthndgsq8DrFUsADwRy8GoVbwiCnIbzcCl9OBHnXVqB
AOsWM/S7WyQ64xbdf302/l0P82eckQAfbbVfw6w1e3izDxeOqjOQLJ296dEqtkT3nfXXeltnsY1E
Swv9kjXC1itbUphVkT2h3G0hm90RHkY6h85in9cDqmPFecSGfEx6w0UPtsj9Zz7bQwyj+inBFi6i
oMlx6ZCxSrsiD4FVM7NDNTbhMbRr/wKtjPxBQptIR37AwzvZ5uykQVr/QvqJP2a0grA7q/+xoV93
NnVnHxyL0VfYfyOw937WvqBqd1+Fp30V563EbQxzkEcoGs5fbn/i9RwOBMUlwVm4kJCeAoxlyaXf
Rb2ZzL1dO1V7AfwL+oSV26SVqviucYQ8VjYmMjO1yWNXMfcL870sGW3I3xaEisfMNfVdCxe1hKJ3
djf4yn40un6KusmEgAdeyZbi6ZVtDyeoBaa2oImBNf34Y2U5DejqYoMMJIBEpaYwxbSmYGPQ8fZ/
8z5wYH+gY4V7CMMirLfu0ftlUUODjvSXvvf23HFZBNmlZyGhEVnSmMzO0WkraKwDxVTqHbAKIJsZ
xbPWZOOYX/s6C94Euo4LQhBH4uMDW45kvgyp/6T6CZBhoYIM4Dw/HJqI1wyNtFoDu2W7Mz8QfDC1
gyUoxdHpiofSqvDtfCqTzh3alwZqOGhXQKxjFCb/ocO6+SvsMmhe395Qnz+RA9DXYtbsIvXDxPzj
L/Znj5VtFbYXf4JpOxnPVu7sbi+x7ldgyyIhgusRJiigTq9fSmmVowWxIrB7nNL9lUmv24XoGiZt
afC040T/ph3EuCxv9BNhCxnfXv4TEe5tfbTgcWBgIPppFwLJN3Y+mpYXaAdGnrM3JDTT7/qy3zEo
389hsLfDSwBbYYKU2SFzenv9a4+/tE2gTo/rHUdh9YahK9ozjgRKBCKPW+1hXjvOe1PbsJqafkCD
E5pkHodG5ZZAz9UnR8sADw5qOVq7q6UN6gdtacr2Mpj98Ai8U7lrOhg2K+ROByOooEJsg8kPHBeY
Q4GFeGrA6WnsuZN0ZrAlYL26LtDgBnAANiNLdwxivWuWV1ErWcMWjV1g7/40miSe1QlQn42EdXVZ
vK3i2hhDQLLiipeg4RgsgzY/5mUY+z4g1WqhAQEyvtKGegzFvOU6al1Z0MMDAe4FoDQqgOVWfheR
/WISrY0ge1YuzMFdHsKbGkChp66ZGYzYbJjJl4GZWLXPv8LG/sLQDrjHvfmLur48DJAH3BU6Zy9M
N/YD9Ma7//5C/i0R4BiArt36tZfaVDbU68Zz75c//C48mmP/p2ctCsPh+fZWf1OCeBeJl5e/aIUD
vWrDOxbyqx/fhWwKGAt2gXkepXyCt9mzN8i/m0Cl5YBtP/j2LynFrh7qc2gaf8mOnuDldQhbhQw2
/CUb6GJv/CIbK37+RW/1OaIcrOI//iKrmyB4JGd2zoLqQGj9V9gWL3OmH/xQPjszwIloazVTBhpK
sOPDfKw03SohljU+/QbIYGOTIBB+yl/msWRkqE3r7AiVXYDWGf7BoNPfud0wpkMx6N3UAYrK8776
OnouUA4Wd9OOquAJ+uBFgqpmjqndGt/JTNU3PKa8KwiuC5bPfgkVQ6DqFQ+NV03mKUUF4Zz6xuN3
qrHnWEC3ZY4AUZlfzYJ7aYYuFeCIisEmshXJVGTd98oV82JJ0sRitrpLixwsJapW+3YeqgQGVWHa
jlDJiqbGGCEpZo1DNGlSpoO2in0vVQXK5sRBmzHVET4j4X0LXc5vc+0UiWGXL0pX4YPKM4mmvLHl
Rra6wZaOGoZWkF8B3gcNkXVuLaBYOftMzI/u+Avy0brY4uVdWSBArx1zVSCvUAKvLnXIjzgN1G6n
R11M/Y52Dtl1k0s2spgr0RFQDbRAcU0AsrS+iNFl0b3r6+acZ/49ykwvDS3ZJL1VsY0L8fpKeJil
zkSSsjoSNg9DiF9Ozjk05E9dTn/Qvdh7lb2xzLo/tgSDD+PU1XtzWhJQe+jqC4wiIXMb3jdec4fg
AEc10/plWNmLFdZHFiL30c1WJvbpo/kYZC4+eJAygFzxepTJdRNONMjhRDo5R5dBYNMzIjUW2OEq
anS1xyy89LvED35yZAEWO5TitKjy3Y4/9qq3jekerl5Iy7khKsBF9eNj/JlEZjWO4cK5zvGjrHqq
xgtB95NjNI81+5bvIL5pV8GOzPJhHHKMUtoIkrwGzjB7xf8av3PMfkOsF+zyokrDt/9eT/wb/qBt
0F6xNoL4Wt72358MZMRSYACxuYYuFAWFSZJhhicFdO18xM9Uk47dpkdTMB1K+RQwEteYs+Fnjn2X
4h+yDvbLP8YXUv+Gw7dUkHtyN8zX3iQ238fRt3eJj4rRPPAN+H2rdwm+mIIFRnYagLHjFWyCS5rA
xAELlvhyM3ApXFmxAuB+ErDI4uEPsZAJ6Yses2hQLK57utgdlDJLi+4r+rI8HOIcAw0KWVT8xwp7
oEop1Eoa/09rGLup2ULrLx/800MgJVvCFjrH6wtpMbwQglvZyfLpfaFDK+6dyjqqBk1XUBPRNc42
7p9VAvrv93y34nJU3iUomJM5HRLg7OSDBRcpqlM775OiNqKMD6carq2Vnn9i5nq8vfevrgvRAlDQ
FyLN+ggCyow6epgyWJ3m976hH6rOA1EcfmIT7756kzoYgzpxH+XY7YXXGdmyTxamMVp2yP1xHX58
YGuqc9q03DgFHrhZQQHSkE995IEtTE/hn6B2t9e7emIWWikmv0AcfyLM1iogRaGkcWJWVu0Dh6sE
T/535rUvrQtPR1pr8RuMquxOZHw8uMEE9DkyX6B5/cjX1EkHt/G/uKKWvwaCVngPr8a0yC3/qWYC
OQoP+o3r5srHQRIOsgjaNgCvrnsqs9NYMDMfjRPu1AvPjMfOCqKibyYYozQ/rNH/Jj2WlP64AWe7
ti4qwWXSCH08oCA/fpsWiPqW+YVxKnoSnt2AYfKQueXeJoPz0OLKSrpOc1iXFrIGtKPPk9vfat3P
Xk4D8rDlavKW7bHWXsEcDi0rE1aUbtb9sEf9a5q7h1llx+UwTIhjLS3/1A1ABghtuSa7UZQ7NkxJ
mecbAe3KHbXUDfC+QVoB+tNqn85+MAymNLOTK8u/WGA8GLmzUXxe25rAZQKYiazcQwazJAPvDn8p
ZyWh7ZadqhzWtE1hWwm6EnIRG+32kERs4efeN2kLqGjsG5WVZrwEcwLS178DltPDGFIvAuLPAxwD
uIbenoC/Gu3yYM8ZEmfIle5sqt2NE3XlBL9dmvjpmDx8kv4fxMQb7QQZTrARyd6KXBBPcRnmbr2B
bb4SjkHbBXLVfju89ioZGgvYeoSDxjdAZwBokdRQMBi260MYGKkxjhsPtp6R/rv9kAYslDdkYOvO
81z3GZsVvofZ9snMSOLT7Cegn69cNID9wH4+LHdwrfriNcFdV9gbx3753KvbB3ksYhWAj4ttxOoK
Naueo7UYIi0qMVFw5Y/ZmFGY1VuzjGuvFQ+4/Au5+afZaMlG26LVSM+TJ462CF5rr3jsDfHVGP2/
hdzS4rm6HGahUIkDJfVT8uwEAi57gKQBuBp+afkEdJl/DlhwnIzwbwwSNybdb3jj9WtcsDDAhGEi
hjz646kaO21bva3oGbm6gBi4h0m2oAzAr0HtMEsxoexsqYhkdZnU81wfBq+yosF16H0+cf8O5KIR
IDv4PaBnVf+k8LSPy9zITp3b8kPLff5SCV2cB6ntI0NhCGqtdCF/LeudUIVMskC3lwn2ijuzDjz4
Ts9QIedzkNQOb+Gw5PT3avDBs6gg7yHQsb6DArW9h5YDu29GUse5pMhJS1ShoavH36NqqQ11RfgI
mgzEbdOqg5MuWHPkCNY/KHCKD603ErjKG+QOwL86rUsESWMpEMdgCCPqCrXvBz+LfGQ1O4iHO3Hm
jEEi0ePcAz/XfeVEqNeGlOp+NFDCMsuwd84AC1iHd0bkVl4Te2HVHtnsZrDDQeAp5tZAf98ed607
qdjGeCbFqyvTsHaGPxs3w3LUVx91GbpB4hfNC0w0VqGSOPVoBWBPnEZI8LNO7PMuFNE0mrsB2EzD
aHYF01+k8I6uKU8iKJFQ8C9zW/x9+4dcKRk+/I4lOL4L2V3eZa0hsJkD5WcPoq+L2MkRGQrTGxNa
B01s5b71yAgxft9e+UrYxcpL3wy3Bf5evYGxtqo+zGVwar2s2zdTaO7kVIi4yw18eQM6vbfXu3Js
l36w/SZCgw7PKvhWNtgCdWsPZ+gMRA4sUARgldw+cHdMJuRNt1e7ct3iuy6oaKhXohxbxb7OyF1Z
EceA6SuxHosuqI41LDiOt1e5EmER80AHAuDnzfTs49fDVABIqhZSExPU53Y9RuUPDnzDktzH/OF/
WMoDThmSMB7gYasH6sE+yzkd8vPg07u+h89Imfv7cdpyPruSs0F15v+vY398pHCkObYe4kWDGIHy
yYHWDX2x9asS5lJHO4D03n6yq0cA0gZvtTN85lcbo8n1GFTQCz/lbnfWI2doVA8H0hvfWe8+h1X3
sHjl3l7z6odbxC4wp4VS3bpZbtYY3diY951rr+t2ArXLXWkxeWeW9RZz7F+WwTrWACJqA/eN3AOl
4MdXCvoq4IjCDE498u8jsdh4h6jXRJ7JzYeGeeJbXlYqCapwevL9rkyWyfm+m0aykzlmSp7iOi57
MSacWiTGJ/Lv4WBkPQIQ0sYCJLSdCQGDvZPNE0xdyumffNEPsQqPp7p2ym+TVY0sakhWfgMbmkW+
U027sKN2bHh9uC+rcD/1+RF6pTFuhR7iJAUgtRCtt2tVJaQ26UHUTgt8U0DjPtciUqYNEg6ov1Fd
aoAO+imIlBgUGgM6eMiUUe3tQBZHXk3soaUFjzt31MdmyOB0Wnm6ioBdIFh1dO4K4dYXW/b0oRiM
1o3kaOCGkWaf+kw6u46FEkrrld5J9AVfqAizQ0m8PB7rZrqb1FzsDJnxe4Vx+z0TFTu3ud/fAfPA
on6g5T2Q5AXkHxtAqw0w0hs5GJE9y+HRzdx+5/o58j9dfO1CUItN03DSmpHqYA2etcvhe5u6SpeR
dsB/dsZCJw2hcGoVYLTX1AQ7stYGWM1mnTSZzqJKKDCh5wV5TG2eFjBgTkIANpKhCsdHK6DGYbSc
HMxm4L01PmXqZmrYd2MI/UvDCI6V8HVidlWQFKPAJLHxwmgsW+OBAkuSKuZj0i8DErGmMqKClVkM
yWBydIBQ27MQ9nm+M2g/csxyilVbO3HhtH5UQoB4I5n+FGEXjhL6sABxYiD7iftvNV0FHE3RnDKf
0a9m1sjXKUQqH98+qdfiEeiWEHpZrFc/JZeoaW0sUpKT7DsgrOSZTJUXSQFxoU6rS2eWrxAU/qvw
0fa7vfK1GOF7AKqAyIw8eZ0+28OAOT+2/Gkexrs8y19nR35pZD1sPOHVdZYGrQclEISj5c/fpQAg
GuSDp6rgBH8+eNpAnC3fwnK/EZ3WIQhulqh8QPQAsGkVgnotJE6PT05on40CHQCflu29h9ZfVIK2
Cwi7LOLCypDL9S5iCo72k2i4eakBsTyEjIwvfjaGvxRsK753bjgtkUmPINP38yvtbMjBQ9b4DkqS
5IljTgFGAutZ1Pk5GrHcIE+TM5mwo2rbI6eAgfYT5PVuf65r+cz7R1yumXev0c8ail8TyHOHfuaO
AgYTT2OfJbPRygQajRuNtmvFHbqTaC6gsY6+8zqf6T3hCgpU+ikTxc5x+5e+0vtxoClWPbHWTiGC
tQ8K8cUz6bGayP+QeiznboEZo0caLufm3eMSSSmaFRn5D7tm2RTrTYPRLcyV0a5aFOI+LgG36n52
y/8j7DyWI0eCLftFMIMWW4jU1LJqAyuWgNaBgPj6OcF+q5lnNotuVpKZSCAiXF+/PrgPhak/rqZX
haZcXn2/+dCyyJbG/29q3f8mCHC1wIUDxvH/hXbYdEb5K42Vj53MDfrmpHZKmXIVoiX/fxz+Kjb9
354O51AlA6Cm+L9FgpYymI3SbX+UlCnPqLqiCLV1Nn5r80I/1urpxf08MKLb09wpZkCq+BP0aX+Z
5la707u5j5jRYd1qD04JLKd4rTbXvA7FZIXmrpn39lD8lln50aWGvAuQ8XC0t+DO0lvZRlpghlK4
IjSqdThWJam4VTQgxnvRh8Y0GwWj5Mb1M5087TrbxphQ5DNjpuHoTthl9l/o6PlIEzQMOpuKZNA6
41PvRUlLFW0Sb2VeVDdn361TZ2/jUergIGjA2ZJ8NfWL5I2AHzY3oRNhIHgssaFM5jz0m1bfe1Yh
3vRqq2/bsspjahrFAdqO9jy763SEJrCJ26FIk9bT+ohJrtkhbwdGmtPbn+GDkETHIJn3WV9az+v0
3eomt/oAk0ZBy7XzaxPjcPbwJ24wjDXH2hnLh6yviqjr6jTeyfODDjbLpBiaMsyzeSBhjy3WB7if
KlmKKCt1nYEsYnnQdkaMmkYCrat128jqxFa+DWG/NfvZCorxLILq2i4zWO0lLZ+bLWhizOMYN62k
DTEzi6css+yLNw3GA/wBzmVcHKKTbe4Tuaf90SW/EIoV7mhn9N0wh03jrtCX5lYCpg6z1hpjAGPF
Yc+m7Zle8PIMJGLjhof1NDWmS1Yg85Ns2YI4sAYvbIdlP6Xu3kTMQ5+idm27V7eU23F2WiexAJrW
FAYAmMS7nTa/plKLKlRo0y/RKGJnu4Gx1cZKGmejr+2XshTrQavnT8PMzR9VJ1agultAw9NgRdM+
+YeybORKJ47Mz01PuBR2xfY5M2ZppKtOH45p66Vxqjv119A5GyM0REr4C4snTse+Pcx1vx1Sc1we
V2kvh9zYiNt3ewle93z2f5JTtt+c1ur3pMDDkC/6VJJGrAybjUS4EstZdagy5tR6rnto0YTD7AAX
qraIHngdrHY2sQ32cGjLnNUuG/fUS87lVNt2GcqqMj7GZoe4RJ+YtTEwXzCc27L8bILKPs0DM75D
GyzNuVz24riWphalUzAdU9lvXWxPW/faNrQvgM6fmriBsS+cAsbgkYioL92I5DK9bgIymdXXsRyO
rVtxePI4XYrbzBDFUq5hr4MbYhiO6OjlpRGqoW2OJp2DzaxJ6lGtf8y3PmzEE7U9un4pc15aDacd
SJf6w2qcsbku83DBHVTVF8EUr9ftj716nBMqUfYGMApfc1himZaJtv1SVULnzIyRkLd67KfcSC3p
MqJdp6yG0LIVveKJ1mlh/GmAcmm/65nUensgQGthaPCKx859a6ovo2wS4tdI3+1Qat1hNt4a981Z
+5Mhf9iDFxm9nvQUJl0GBPJ+IbtLPZV3QUOlzf+9ZlOUQdfO93JPlCPNqouC4s20n6gU7pYZk+EH
nfmVzvR3bi7u77sIfi1VGQbo7IaKB6n+WFh+5DYGTBJlOBu/LAZZK0YuOzikQ80cDBDdFOLS6zIY
XTjCmVVvIkrhhE77KmlLDUeZlsssi1btiYpZUHgHHr9gsjGjd8hDrVc8xHDz2eeVhoRuix3DCLvR
SPah5r+D45dJlZLmTy3t1hbp1XQvC5hRg4+7mf53ruYDjOVtWMHsnZrlkUNwchaoTEa7ejEMoT9m
ZXHXZ20H3HCbk5SRw2GKpgwDOCXCdF44fdlDsyOOpkKXDbWO4zPeZNXfD5ZxB4IaPujgj+4N4agy
hcM69SEEpfdm12eAvvtTYc53WKVTxwMb2vi2dE2SL8YHU/puBZD6sFyC58rokspvzn0AM8uCth58
5yAN5wVSjRairfxek9bNYWeZ5xTp1nxTpJhuX12FPV2Dzfutpc0B+F1MshMeoDZRS2h52qu3NLFp
Zb+t3j7q5QbJjBYSjTJaRGQPo8hu/t7e6wOa0CgeW24Buf2ZVu5L5RrR4pTJZkzQ55mHbTgE3K1j
fVVtf01l9QaHYOj4YzLDKOIFZzrOOFB63t1Ufd6BkBQqB37DnnZCEKWxRINOsVsLVRtc8NAMz3xM
77OktGbKF/mB00dKYjb+UMe1mpyuyA4V6kZcmpwFWLPNWZMhbWIY9k50c4SoGyBoCIFenoEBMJzj
HihJyHCbJK/EoetI4GZbbDjnsXAjMY5PS90cRSHD3TcOrfuHcvfE4bLy7NhuHnvZHPdSxPm6RZl8
M4w7RHEkTdiAaWwX6+JA1bJPzUHBDrkrdVgp6qszWlZf4HlCdfTXzQ896R/nHrzNrDufSvFYi/vA
aqyUsdV3w7TxZmhH2xqiFUiDBwdQoMtHj7o86OMESMCsZbFCO9Az/FNzlsibpgg101przHUq6LvQ
FJb5I6BHCzEuW3GCmw2GtCd9+VvpY0Qvb8Lz2dKOt/LO35/QaywSiyH8+QRgo1btP5HPro4Vuro2
2qhJ/QGR86DGAE6xd/EMmW29tMm0Q6qFzmhaGrjLq04I7670Co/EwKP1wxn060r2T71NTjT57HnE
aN1Qyzkyzs0Sf3o/PXEUdEcc3baUISyc7yhWH4UiFJbQkGE1dKq035bBD69f1Gma4Euk0nyaakxL
bh7GYgkUH0Kn2XHbiPOEu8FLCi5/tBk8NDtl93/ZM4zmwfRxMjTB5B0LTiyustd9oqGXt7Ij0vaN
lEJ9z7jmNtG1DeRke+i5rrVNT+hdzTEBuYgnXZ+SUqZHFxZvoklob03m0TtHdfTUadC2L/XQjJcD
m+IoRPLNS7sj4tL4kuHA6yFd9dNO92WQ+xG7o/EDizGLKeG8z4Aom2mLpuWrMr2L01gRFTIquJ/E
dVGbw1DZLd8S05pt7KQ7vGozjfyFwp60I51avFyyhmUAl+tzUJ0w1c6NkxVKbBTOQ/1wvZcU1hHu
pgQqwcoKLXsbO/doSVqqmw/bSdUUyyolhaOljMzO1ZmCZSNajQaqWA3rdN/rOJ7u28RYdIYz1yl1
ve1PJ84rjd9YGeJbztNx5Kn39OZpbbSPQPSrw+JtYQNaBi5fXqmnRXmDjuEFwOXQ819HJDIvnScu
MRbvwfZk61e3+lktVz295Y28aiVOj68B6y9jlcqnL/toMpBN2R7YDtQZw/bw5jUjQPQVgCWwuphx
XyyOMkRf3fJaIzODuz5t9fygrM3OOVerwn2wRtwTS8q/N56YD3wvSdt+5nusdJ+jgzeEHSF7pyJ9
sJxzvcIMLBSmZ/U0ZP5hzz6X4gh2/G5On7zhDyXE0N4/iPx7o1TbpbWf0vjFTQZ2HTeZHfvmpejW
b7vIt7do2dp41/PiNAZmzPt2LT1tux72Iy0S6M+uopGo+qv8k5UiFaLjr1M4ZB9Z/eFbD+rG5rEO
S55TnccmK2K1spreJpIaDXfbNVvMFN/KeEcRnc2VNnfYKSxnOWsmIJLqQHOCyg8HWnmQRRdyCJr2
XalEflnb4Nnl3z6HSZvqu6RnQVrpibWr23f+rzKNQfW36HSOoHHWHFgN+bvSE0z6CSn+otczxXSA
iyFW93Pfr1TX78zSfcIHyD1c+ZNWZqFXOc/cS1bpdwRz9zxvVewM33Je56w7bXkPzYjAFzt5TltB
nTUynTtDNVl3HT4an+xKeK4gFbCraMDxYO13ciLYI8s/pfoLJFvRWrwq/8+qxx9Ol19gdc61Q2sd
AriZLfx1z8iA+ue8/UaJV27Tg7ZsEYdMPYoF4lSpC3QAZwOG1QOo3Jvo+mM3W78AOAE+elNyV90j
XPxDqYhp8J/VeTXYVYYmhra1XjkSSo4ZixU0OqquUsdQsmfKHBamGaU1gxI26ymA4TzoAN7x972q
VCd5bov/FIEbxHn1J63+uppS8zw/GrXBjXS/gE0nqQaVxG4elKFDzbDGHGLl63KpVf9rD9aD3173
1HntdthKNlrMtjMP+u3ZOgeek4HM6l7mpnrlDDET8YgbIE0rtoNNuZBeN0RCzIfOKc/QYSuOEyUW
Qxm19tHY39WaKmnlUhRdwmqs7pU4osRyPEzlAtZrsnsH5YhTYvpWiMqzbHX3VtB9W6ZEZYxI4csh
TeL/3yJvffUDtr49pKgnZrClmhl7fIps0YGZFm9a9vLtU+Fdw7PBp9b5fa0NdZJR2rvLZPuJVLc6
9EgS3McWG8IrvSNY5Keb1ndqLdkN9aq3anW0mIP9T7l9/7NO/BCEL8wCCtUTqvACpgTlCGf4BvzV
177d2pEiY6hNzldvd8fSnpNJK0IxeAf4Bl/UJ9k4Jm7H+Va+urReM3X1QQoYSAagbgF2nCQ0N4pg
qF3IxSxDQ4rHxa9Iz61XQ04fgfcGj7OBLPPtytcZOv2m7fM9f5CUPNnyn+6aHojUj2sww9D/h8PL
/9UuUh9EBU/dz9objvVaXpTSDnDWJd4oqjmcfEXxegDkc1Q6mbPHD3WEkU4l06xqZuqJYHCq2hJy
9cpV3Wv7L/ftB/6FcSrvVnGj2/m+dKvnmoAN2fKxJChrVn8bvzi/yArvZ92gjmLkLNMYiSb6A7Jz
1h3l40kcfIY1nqbiQ51AFKbVABQsiy/PGTlHzXXrn5d6v3CNTgt+88MrzC8TPr9cOEfWYnTaV7TP
B38p9CaR2fzCPyXgcZHJyGjz0/9YFNodfu1r9X3EtuatF8PzAAJR6R8ekTtlBZT9QEOKzIg56JgN
dQINuV+DKVZy3z3yJjL5w/iTt2ELXFJBVfDH6JX6xfNyrsqm2d47i8vjYaG1xkq4fllodBQ9t6lx
CvTfW72HOxMpJoIu3mPqV3h5Y040oo54pt2Xq39iYFEoiL06SbiAV0VmrhZAzEdlGJgcZ0N5zhtK
9A9/SPU+VqIM/Ud74NcbwyKk8cYLdKVym/idRKvzJOlmf1JZhzbGxic4Z8Fy505OQho1DvK/XKua
L8pkpoQ5zjfitFkSr1IeqkTpCTOLeVb2lkviNvwXWStTDhUGsskF1LEC2IeKwmuFogKQ0nuK2vOq
nzwevFs7qmGq83BZ1Nu75QcAI+VD8Ql//OnvM/WXv8rgkeD/jhv5KqVkeBblr3vursJRvoZP85Wo
VgAXak8sNiKXb830ohwgno4GOxOgodwobuF94ePwjGKvoppUwpa+2Iavdld9l1o1fD3UgH7v4qKT
9loIyZUTF7giUtpDnVP2iGT9r5kxAgTchQFSY0BNIyzOlc8rvTGrZUKLKqAUv4WMKRRzRnjlRgWe
uLBWONzygzouyn7TCZUTH3sK4qcMsKKT+w8GPQgcom484oNwIpQC3bB0LYFzuRiJXMpQ+bzq9LGo
6hm4e6R4M19ZHhWfdSVtXNwbi6RcP6e/KIM3+JnaP3U80Up4bS1L45bfARPwFKWfBPkcZaAQmoVR
88g3mpb1VC1Kc3en5w2Y4ifjvyOhNn/Gh+Dbs4CpHZhx4RTgXV6FeKNTOtSkOHJfLHQPl9RAWK4O
MgaG+6pYQbfbz4XBFLTUjhominMDnAa143yE29A7/cLn56mMEKS5KG4ih7ACF2HeSPjuCeb+v40r
cS+46FRlj6w8O1Pa+Fbf1ka5s3ya3OoRsbDgjkdgVvs423mkHhf28Wof1Ulni3mHCpJrxwrz4Gt1
umstnz0pz8Vq/q7kfVn23xZ8dvDmBsO4sT/tLt4g6nuey2cfO0kTQ7wMhHJPW1rjkzPTTkLASsGS
1FPmlD/xbRAA5fRIYlm1Kjx3uVWRiiWdwmzDdWY6h+bdEecc1FPrA+H8enAWJ3EL957H46xY+wcx
AGAA9wOfDYfd8V8XMEEsmHIS+cIV1pgsf9nhikLj/Gd4ddQ/q8EidWkTMfHlrnA1XG1qxygoPmRo
TcJ5zktT+Q/AKEKlwJRHykpoLk4M4Q8f58LaTCxd9yFXRiZt+Xtd3Xt13vCa0Iepk14IH4/YNHho
lQuvFJKmhHY9KAlX8qIGyqpY16l+0oqklom8fGjUzqm0/H820VRqANMi+FBOAktcy3ul3V3epa5B
s7oSAndt/0jpHqrOOnum91wWFlklCK++uGKVdXvk9uW7OrAoXlMGsYeNN80Rz3z9zs4h/upu+I4G
0g0hgofRftHTrzUvEyWpcrTApA93GbG9ymywRP9zxEgWRoylDJViV6kN33tTMero4xWIG4pPWlPI
+vTk08jwPWskz1gAFTi1BQ1Ito6+/T541oNNPIqy81liJICdlHl1VhlJ9WFvzkMlG7SKqK9ftfRL
OWkdIEK0i9pCrAlnXo1bLsWL+rFUpgynyn2zxocBr4pWgt7NlB8lzSeXCqLEbWuhe0TvpR0NWf6v
bRmODrVGLqROBNusHne1mmeiEBJBLxw2tmE11zdlCfutjYsqS7iTGkKTjhSE3npsbUpKyb8I0BLh
jFKoSd+F6kmIs7rxV2760SwtYHbyO9qZUWJ8Y72PR6wsPAd/4OKMOqUHPRirUpjDCXMM6C0qcpBb
0Sjt7ZKictI6gWT+tcgKaMdF8eVozm923sW4qqiNU+e1Dmq5CZXexevuVxIvowTQ7Z7SwCT3+mfq
tGuauq9bRbDuvmmpcWMXvHQ/DFByt6uBvh1vHXOlJV7ZNG6vrfsGojI0m+7d4BQhAbK7I7LTuymh
Apv4nfZXs9Pz6rfkd8TFa/NfyitvG4Wbg4p91u9gTo+N/EttLXzsj4S5pzaonhS4zS8eBWoLa6j0
Vdp+9qiQLvunFkBDYlQsiW7m4dBJQfmddStkcUYLqJUsteywWOhwrWNMB4YveFA6mIhEyUWrY+R1
/+zqc6zk+r+Qogh8FRxtDm4PDI9hs5aR4aQJlQflH9GbG03YPtA4Sb7nT1P6JYoPCl+hyteVy7iE
6eo96+v3zgBguyn/cFuHcCXbRmwSBeX62JhQES0MWZ5npXBIy2l2Ao1OkuW/s7Il31o8bZBBZcMn
+MY4rfazDfbexiWTqBCNjIDPpYOG/Ome3ZH1Usp8xiHxYHAc98Qw2zuJkyO25SBQEzuOea3KV46T
KAuOAhB7CnbGjlO4sVWgx1bu/RL6yM9Exm4QjIAmQPb6qoxS0nZ67T2QD8iI89vtXNWIupK1VpjH
hpxriDH0xp+5ERwX8qno5hzMCGuakQzrUIjemgMDqRPY9Qi7BX0QZCHoYfhOKihVhgXrsPt4StHE
yOjeFIk05dGQ5tf3/Tl7Mm9ZnHmecrF3PAFvqyARkGFAlkcGhXIYfX26U7EgBCFDO90r1ah0hVKm
U1qq0oVkfFJkCY1Ye4K/dwkX5p4qg6WelmkRd3BXsAyEwo2mxauTJaKHjqv6i1wqhTBACpYWv9Vx
VYp7WR43HRuY/SNxilIuLfPSSfpuq/WoDcZF/VSPwtkxkBQUoJJossaOWZ1qKnesqUmOUhhvttWr
76FD969SaAT6vnhkt3A4GCN32W2YWvOXXCVavtMUui+Yeg7GR/gMFMiXSDj5dZoIMQGkQJciMDQM
MhifRTuc+3K68yTUjYB9ULvqKsxSgpapvnJ0WJfUm2J7fl266cnjXLFzLXU839ySPcccVKPx5nb1
NR2cmIzeIddsI9wWmvQ1W+lCN3NOBJoJPE03Xq51qWQtawtc6N8IVBOAUgoeMUMNJ0ak9oOH150j
rExyp6jRX5UL66pMQ0lvXoU7hHqeBQPf6mE8p7kXmr1D54NJsnOMtM1YQqXR2mxWKSN9JlPCAbL+
qXfVrnOpiotEwlQG3CjSH6nj3gTp9MXtHLXKKBNKW+R2xSltgsNa+f8sjJOFfSESsqjwb14L/YuJ
Dd0PC0iNSsg87AHoh9OgIFerr7IOyih62a8GIIBntqdGdt9pWmUTYJj7VNRVneE8qnJRjcMmcYQd
fz2qkUhT8U6lSgm0XeUqDFNkoi19UX35UHnbUVnTyhvDfBE35R61s3Fn0P2hD7t6AqV0IFO7rsQ1
atdT042XCj5U6FCbbLjk0vvH3R1M6wtqwIiGggS92Fr+IQvyi6jH2ECnmDUaAgkw+/zmoF+UxYLp
mMrrJ2q11d/dej8OubhHGd5RR6jRmsZqPpirfIQi4uItPzu0dDffbbN2DLi9iXSbXdyUal31PBwm
66LMPjJAIgNgBXGHE6VMKcROqZocT0jb8IW9T+3mpc+t5y73Hyy/heLPv+3Sg723jyBqjJSTM9s2
eLYgMrwCNVBQ5K4jJkTBV7vRlbHQhycf9GB8HKV4yuYK3CRy2rSx8P1/sv2JNMDWFGqct2LA11Q4
Zg8bmdUYbmojyjNhRh0OPPExWjtzqQNINr/66vXttScx31I56LXliLErt+lnl38qiXbROP6uH1UK
zBbiNfWBCabDnIxjk1QkLpk+ZwnsfjbGWjrH+rIwoWw6Kt+nZagH/YRvRjG8efqShzn1qxJvsO0A
n1sNFfH6B6mA0CfPQknzcci3r3ZwwQm8q8+rfaCVN2xJEVptk4XblkeFmR2Vy1WXw33p2SdTn4/u
jidRWfP95OFhVfU0hrVBqZIMcJr3p8Wi8Ofj1CjLRMe35fR0y9P0rQVxlhdP88DIXeVtpDSD+PZO
jbR+E5vhQo44P+7u8NFjuPMBZ8s38o+StlcFNvyaDS+uMv0MMIs+E+t+wc1yHUmqKktss/i3lO4x
R5HNBKZF9ccfqkTvmyst4vcDW19PlAOY4KLM0gJkMC8grF2qB+Zp3GaOrkFlozWgvwmm7CwsGQ9I
GoRxemwR+7a1fbeXLdXpNbcxCpQCeme/FCwvM0bO6V6f1ffmVZ5kLjjG0TzX/XgwhHafr/upnR1S
x6AJQyv4odpz/W1/8R0qwXutnyYp3np3/FNtAf40s6JUUaC0CePy+axVG0cvYP5R92uwRi+e8hGe
3MF73ScBOKR680rKrltzgTRP7VmyM7S+7tE/dbM/wwN2Vk5OuruYILoHRytbw7of/mSlY4bwSZFy
XIxwXWiuCJjK58JsrZQX46ZiB8vOSBJuMo98W/tTlfYvZQRrx9CibA9upb99mOP86FgdPMhZFFBe
VL6OcExKm3XMfnwfXV8Xx8njQwxKAZ+Dd8TMyvvWLN+adHrUJz9hd52onAIuTumOztfsCh/eT2BN
EU1F93s/VOilug0dAwe6bzjuVFBVOXrYB3qhu+fS696aWT4EUx5V3q92gYpSZR0zDeHESixg/cK1
2v+s9XTucW491J6BtdxNPc4mB5OtH0xojPny70OkZANaxiMktEnvNhuuY/ZnteZXy00v4FuPzBwP
i34Z6BfJj46vgELia2o+JLRL3kqogxamDR0sE7xjVYma8duzMeZgM4zyS+TLUZ1pQNMfjlkkNoHU
1KTHwtd/5G7xkq/FfUOJQ6+dH2Zeffa+uDVKBeCTVgaMZZ2rv6qDpwn7oN6IVqLfIY1bWdyho5Vn
WLbvHrOKlJ3wSHE3Bpl1VNyMO1zZRCJGvxzm/B0GZJL9OCyt7FCSal0IpGb8JpdqXeCLqz7u9+rf
zIk67qD0QaTsVM0R+3mY4UQnNscyBBszfv2dYvT2htJvF/9VaXqXWJ2n/Vtq6ztQJI63jAJ2RLlE
2poTQuOXQ43OtIP9uIyQYme03jBk61wwCnInL+FmGnQSHeg1QNLdz8aW06XQaie2q9aKdiuj81KD
EIagdc27XyqMM/r+XyaDz8qDMBQRVIFe7YNA2LLrAsLJ3M3YxvXTsiHZdO24EEDACkhkQxCOoobX
JUpT5zI17cuor69lPd6VeXes8JdadDnIFVBJ3ZtbO9eSe1+ZajTbzoFZYX6scVK427O6KFuh4zh7
0/rD1Zo73bQTpVkdsST0KL3IPTewaSbN6e1RwwYEc015wLoqp6my11tL2Vw322sKx4+deVSxNbik
Byq8OJriGZAZ0kvfuDcDF8ZpvCCtz+AVzEi01kDmyf0VtPV70dg37OYFvyjpqOgOln2m5+o4OfNF
qWqjSw9ZSRVBzWNIKyMiiZsAmySjPgN8360AQnK9CwHDXlczHQGko0krY25Psp/r42ALDpY5G7fM
MFoYkgHb7iN+wbxmdDukE8ewnbvztqZa5NnrcIeI9Bej1rzfTIKxroZHWLYHEEIZ7mD93KZ8W6PK
cavPmf6xeNLMJqZEYdBQCLjWY441pbKZ9hBvWSPLYORWVVUEzLm0QzaZArRbL9fBEn7MYYW7qjVF
pEnYQvNSudRF+9WXhCQz3eR3DajCyOzttyBrdWp06d9SD37tyzT/0Mexvquddb7SP7o8pUBjTnbb
jJcVIONNmPiMQpCJcl36CLSyXGNj1qnZjlYbZZVMwV1Y4jgImJshS/eBdRcLf6jNpOxsN5FFkyU6
vI+UBwnFI4DY3X1VTE0drxvSOIsR8kCvwM+HjOUM3cRHr8NbHi9r3R9Np9+BMsu2qENjJHXQWet+
q3MEuqyy+cHKSu8yrEt5yYH5nsdqGuN2TWtkzvavtkjxnLetcU6BkO4vl1NFT15aMQIktz/GdRip
uTlF+ua3m3zWQWA++S6kZ07Xas9Fl3vsiOXGZuOsNyNdy7Nft3NcF1v+xinoky3dyrAwGu204Z2R
13eZZpr2NISOxMuLKdKnnOaUm79K+jva3IN2U9PX59nvnPQwaaCIgCn5/bOrr5DhtbCkO6B7O4Ki
IqdekTX3dAkt3dm1d/ISligf2Ys+lpWYwslIzYM++h62dGsvjGIc7ouawNgoCvAgfm+ERHdBzCCU
LKEDwCEnCC4ibTy6xLx5ZsyWCfRjdayoWjrzbMuyfGaEs4xT4trPkgMVgYOioKYN1ePWGeZtKrwg
0fJtiaBudXqg48t778BTCRYPDlG3CVZyJfRPmmE22SPyUpkb6bpgeayGDIUKeR/8yWYZC+DQ8TzX
ezxCjPdEPm16TD3APSY9Jod+aNZbNvv+2yZzukn6pujOwQ6TeuiaqfF36Yv6qW67/tEgNXatc7tN
tNL4LKZ6eLL61En6fXmvLAEe0cu1xKB/JMmMnWa1nBzULIEbjkIOHJ2e8o5XdYemFQ2d0pm9/YAA
jem9FY6B5eRUVIOO/M7gjofSK8ZYXyFPxfA7r9Zm5vc1dJzAq5zycShN49I4+RoztLN+MZDeaGla
B1fM7uPW8VbAdKl+seaM4kxJRrmYCyCyWzfSi6Jvtz0Y+oRKtrgL3LlkwIQRfIJRXg+0gn61Yl+v
Lkw/UT9Djmezg9EqV/3IcD5xmfRhveqKNWPXO3mcclCZlOHNAt6fbmnuii2gK9CnM8fqZXa3wvIC
gwxChf4BFsk4u3iH1uAy5ZTXekDcQAP8+tNPM9LVI6xH2e5Qd85tAjRP3+IlE244er1zHOEIPWDb
tefVov+r0NMmlMaQK18/4H3akJSl7UaykURgQ/2rt635XDiaSHJP7swp1T3i4UkqThJaX7t9YI4I
tAL+vP2dTW2Ju8wy4UKs5+e5yjgvFuhMuU7G7xRz/pfqRXbomYNw0Ssojn1oo2JDFm96HrxVA1Ls
Nu2pLXs38fJ6vuu3vj9It6MAYw/Ine1vkUxzCfZ1H4jKyJ0MbcacyamlnOO05l2+rEWcQsh2qNzZ
iWTGGuwmHprIOOGMLST6GBv/ZjhznQx771+tOhVUeIWN0ZEKkW6XJFmWYIl3rQhOGWQYJ9fmLMuN
lKojOjtKS+YuC044pVzLRW7RFE7didhPyWpn04ykC5f8g4TjZC8Ii4Dg60m3BwrClLaxMQzdP5eW
z7ipJ9hQNMDdzLTwQcjmYAWbhnZjTCDlNaZam1pTxVs3+VfywlW4t05BOLYPV2GuFLN80M+QfARJ
w7S0uPJXlHFpZPHcrNk5mzTK/35QHOoaEHy2GCLOrD5/phNuT5jV2F6ZfgH9lWP253pbwX83fkeV
2Zkh2MzaDdptwDBBi7Rma3lYSh/uRFd8wktSvqGMgJXpOTAdJzcVc+gadQ0HUw/kdKonk0BnLfFO
4KmOMctrqPnA23LSaCFzHkVSgS0jNcjU34cZnoIodQn0JTj5y+yMW7z3njjlnpAnj1mND41oURz9
vp96l3AfPNavsjTlE3IPtroeg9e0rnU89Ex/sYpxPGB31+O29bBL7Nigwt+3jwJV+2PHBwMGamdx
rwDNSyBBuQz5+JgVmv6UlzbFfcwWc/WsHgdj7P7KYWxjv5Yv+w4PTgn3eJgKB9wKLb2hLroiMTpQ
Y11V0B0/+0y+HVct2uqmzsJytUbVmA1C3jarZKSMH2muZeJcBfO5hYsS/upqAaDT53QJ0BgfN4Ug
J74BRk+dwaDHT06v5Uquqhos96lvmJjTjJkXyb4OnjOjJZap2bv2/3B2XstxK8m6fiJEwBaA2/aG
zaYTSekGIVESvPd4+v0lZ+LstSiFFPtMxCxJNI1CVVb6/0/8yNMQqYx2of5kadlPLdBIampmeeu6
SbUpa9c+luHQb6YAj7sfrWbXm22/H+mIugHRRs/IVPQPXaL0rZljcbrMLG/0cJweI8ckb61mypWa
mREw42aEph998pI6PdX6QO/16HSfo75MNnoLRZAVFTrV9UodtZ6JRUVu2HcdlFK7Lu3bk7UsFFSX
SDvE0TDTWQTaa53Z8XylgZxEfj+X69IdGMXTGxTr6jimRmpl9wX84gzHcQjw4AMg/NKXVVxCCMv0
uuHiLEP6+Gec0y9UWzYcO5C5/D/gygegkxXWjeUKn/ESK+hmnOYsbnHlZxeVeU+l5361o/wUWgZq
tBv+AkM2fgubYSybcFq4yv44ft3IkqD3oGW9tr4b4aZpyT6NqSfauvfdbOz45I9u/lzqYwPxXFFt
MpIVcCSCCqnSTjholfXpzxvyTjT4EacEgAfaNnxuy/4IjQb60vdlmrtX05x8TEES7YBQMJNl6kb6
yNuM7GZgZvtlcslHMrPqQfPm7DZM8mhr+XOza7nKJB5JeFexFWzEhyTlNVEaLjy1n3s32Wt5rm3N
uCKP08XVysr97LlpPf9IauXrGDPZVlsYbv0XCOLvMG0eXGKGw3gHhxnh/0ZguaRZPA0CmzsuFh0p
pp/xOgad4K0378ek1V/+vJW/A1tC76JbDsGq+QthT2nU1pzOen+XNrP3pbLK8ig0VdTv6/SaT0zk
ZVu91TQU4+d8KaK/QEp/Bzj7x+PfJf8fmLZ6yOZhSHr/CrIuXGXjfAbSRJMQxVQ7frLSvw1Q+wXC
yk2iTx6QEzE7QLcPqEhj8ni5tIzu+q5Pb0YrInAJm78xZxtySh/lE4QgxIWA2gwg5/8+ReBkYWyF
fXCNdLqCyR0JPVyVPhRMovPT25EsKCOLpfeQ+vyfD/T3b/i/j5bv/2NHC1ulc5hZ/V1OkXHVut4X
gyEQ/x9SCpQeTiwyZoB0P0hp2JcmA555CM76k1aCcE7Th9TS3kCr/YVR6jcQQZB4ZN6Ugs0QjvV/
v8/SmqVvYNGuET5g7VZfIInbL/HyN3Cn/uuR8RxITSFtQ9t+JMdgCMUSeFbA9GsaAiCCpYBlk1eD
QI4hnnTlmk+Y+WQ1LfVtQ6PXnw/tN7ceAmGIomz8FqYDfNhPzwmSBpxfeNcW+3LGa56z+6Senkqq
B//3JxnMrGfaGbOh3Y8ERcDHiIYhQb3LoNKj9e7c0BASJ2AiSDT++VG/09IwUCrwzfAgwMrxAbBa
dPNUja0Z3lmqirqVWy44jjBi783KVwDyoS8twIRttQyAVQPIawt7a0g9z9W2FlHaOjWNls5Wr32t
9LFfd+nYU7HJrUOfu8WZuAl+uziBb5qBVMANqDUUk5YC0ASn3JLlpJdhBNamO+1fdvEXoQRgzv90
GTwPz9MvVIWkxuKGhPXdZOmkwvmp76OdB08RePi/UF3+8ih08j820Re5/cd9xonm22ar/R9Qv7+T
Pos7BleFEsLQD9pqScfCrRmqA8aHUk5m3zRCWqYNV8us/yITv9H3aIz/fdQH7ZSHgeo7zdeudLis
MnfaBEGxdXzp1KM74s/yZ/xu6yzdZWIRHByM6vzwXqUdR27jQKACmCfO6+2SkBvvdguc0Xo80sEj
LWvUCA0a2HJalmZ6Cp2A7juGGf15Kbb5G+3yz6V8eG+bPFnttYt39QInu1dznAkcVFvnQ0ITEaB1
oDxLuPca0o0hVHW0KdBz62uU/RtfLy4JWcUVFDHathlUcLHpHKZxJgT765cGIF4YvovCpsIfmCNd
6FRlBif0166T1Ke0qggwQU6ehbLr4BSRs9Psxrxv7Mn7FtQFyBfTD3e0qcwbPxnxzWNYrv26qSFx
J4Vez6W7bZay3JWtPTIfpgSskoEb/Msm/W6POCmY1HF/rI8aeM6TltVb7rWpmnolZM2qdv9iTX7j
7viwAwHhp1IDmF9E5h+3qU2cDv5QRiXWBaRVpBKqer9UBb0nB50iwjzk5yX0Nn9+sd/57/966gf/
PWlJYpG3cq4muOljN1CsAeMJUe5Ir1KtB82mcvVkEwHKPxbMZ4QtP6e2+edV/O7qMcnOgRWOrDro
/n+/etXPJsRTUXI3lMW50YZP1NG3Tm6+dkMSkYTXv/35eb9zgnwZX8WULnwEFOa/H5hrfRm0npHc
aXZIg3sONSc4j8rbd0YzXdrGTCmgU4rpUoZtNiNdyYViHPEAz8pfVvI72+4z8xTLKprgI0tvlOp5
lbWOcw3o3qehuaoekpHEQ7+pqUNRzaRsqUM6kP3lwb9TQDACMAaWZ+uktv69A4vPmBKsbXgXFn5I
sbMLtvDYdMwzNcAl//klf5VsGBs8gI2crQG714fjpQg7pkU/ESPS16LBWhPqDeUF5zJZ1i1RLrNW
44u7NPVf3vFX4yHPdYVuwWV+6kdSBTtIwlzvp+TOK+frOBZHSJZ2rarPje0//PkVRUn+26s2dHwX
oeWDvYxn/ns7baNkWG1KVhsUVrdyRq9cqaH4iyPo/LqRppB8KKGWhsr0o7DohW80jaGCq1XC21zT
qcAQ1C47eW4PbikMuvUwoihVEfXUDb3FPJQ1se4U0JILFz0N1Lmnbot8tPfhWHtrs/zcjk+Kli+S
Zva5g+pu5/aU6tVsLds6TRuSd41PrbAs4svgtdBGeAm1DdMuaIwAJdPMvb2eW73aj2ZsHzQ9oTuI
obr5CPWtN7bJjTu0l8bxgrfIK97KgEasGDztDZG7T5KxhmM6H9a29qx5IaDOnv4dXXOwfTq9bLE1
JFvMk7+uLDqVcxd+1ky36T53/eZzFNZFBlgqULRtVuUmrcDr/l+P1SS14cCcDzkfszA/SC51eNKW
kVqutgNhv26SxmHKwtufHyIq9l+yI8M1UeyWz1gdHLcPij+rmYHWUvC5xoVRneKiLF+amT4P+FzS
S+cPzX6MGgXjaer/5WL+qv3l0QZ0Qox09cijfHi/MtDTzrOa6prHGQHTCDGUt+lpcJOWaOc06ssm
ooo0leVfjN0v98VlTi3ut8xJtA3b+XBfysbvk7ItqmtjtVT2GAC6YdBSuP3zzv6q54UWSsw2QRGT
IT+mLMYsQlqaJLuaIeSOc7BbdHcFZA2NVzMmttSuSg1P1QhnidMdXEqOf1nALyoIvlPYtj0HejcF
c9MHNWtFvdl1Wl1c2yox9FXpK6D4E+qYdlK4a6OyC18pXvlA6Bfn5Dep6+2H1M+4uE5OY6gOzQeF
UjrXq+Zo9LNzDCYj+ov5/fUwhA4c8hrLdGAt+6gnWVOuzC5s7gc4pPvYvm+r+vnPG0E+UP1i6kga
YQMYHEx4h0P44cxHtWR0UFnlPSTZGziS6bTy1iU1TN8NoUOPjilo8rz071y3O1Mi3ZhGuXGq8Xuz
2FennL/FTX5TGNRX/e8lf/TwnaikgaQlvI3y9id5+n0VB3QcJs/418fWZDwd3PFglgoSzc2NwYC7
lnL6yvcn2hCqH9D5PaSdv2qjbJc2I0TMtH9l5U2c99CfFNv3BdX1SdjnAq9/WeJ+PQNuXsFe9RDS
IBa2ak3NfsvuHebEzFc4DAzH4FcKerjCpvpe1tWd5UyPbgSx6mIC56GbF6hfetEH+M9V05R0/NWP
c5jvJ3t+bHV/N0TeK87tJ3sZNxXtiEnUbvLWPhZzt/VMyp2kG9IqOLSM3NTq8gEB/5bRoc8E7Gyt
0QtcDuOXwWxeMiM6wvK6rrLqGtFi2ObGdsw02jz12xi03lLU1YYhG1c3zT8zq+8u8QAQ5La7otBH
CbZgbAYugmX6Z1+fHqsgf6JH7dyYdF/x45gh94FC6mlY7L1NR5EamxdLWLZshnKwk85ag0lML5qd
U/m3mUZXEA0FW0d1UN3ly2daHm+6sXx0LU2+49zwnUmCbKZYjY8hs2KdYjiEyqJ/f/w0GtVN7LY0
Idv0y8fdIVyGLwndF6sF+ul9mxhrEwySZ83MfBi2Xdk+pwmNLjEnHDrRLV3auzFutktfIQ7+Swrm
cNMuw33rq3XkR/dm4LzqkXEyFVPHwci2XnnR6AsY9XDvlNPL0pXnWGaQB5W9ceia1DsYTlr6DdL5
e1tpMBSChBz6Y5P0F0i6znbe3k1FuMvBATVFs01oF0srytfBfE/by1YOTVPZDcPQz0PUnxFsuzO3
bjlFHMvMGLUsWPeje/Zq0GtQEJQQ34ZQbzJxAKyZ29GiZlxcyoiuW20Znd2svAIwWw6b9+jF13Hu
32a7+t464RdFe00dmK9Tnf80AOxGo/sdrsvrLIW9yS+OSUf3SNPFx8G0LxVNww5dA8w7ePKdiRSs
2hrW9KlvOknqr7NllJoyolDfZGW4b8bqWEJe4Lbea812lh09bsPY4MkH2ymmhZeeEvQ8094W/E0G
el6Hko6okR1u1B2DYpmnwGQTvJTPAJ/cbMW6dyrxcE288h6XCyh4flPW6im3l9shTu5nh7iwsvaJ
yoYNA9rpU6xraAQ0LTQey4TWWIPWA6v0v0CJEZZq1Q00oGX+nDy6tJFfUkIdc47utFkfDnrsyxTx
/FT2EywZNJOY5UVesskxxBU4Hr43JhdBhFn0NkfLt1GbjtOiKqgUKGSFJvXG+rYG2utmLNgNAGjA
MF/7G/pbNwloijHrtkIMGIFss4LxWLfSIOdunf41CmlbVtbZcu5bhtUiB5XXbMzqx0ylvwPY0QDW
hXriQtm5TUE3AFCEQ8HMvVv+KrrU4pqbw0KzD/npqd5Opk3E3Z5lsaE7bFyaABz1TOAMKdBw7JBW
kYiOURCO/7k17I1ykzfesIQUU+QH2LtlmnuWwohc1AzJxtmkpLwj+0JDbPUGxeVN58Wb1Em3bpc8
6UVMoYpGUx2CttKIL7VKt7lySb6GmxzGiqy1d1HwSj/UaxMVB+LauU4ODKu9p11x1YfTjiHj5J7X
SYnfQ7eA2XwvHOOyzN+XLD55tIuMVn3IRkFKvQOgZVdN517LjgVtxbCpwHAFzoospbXAUTQA0Uia
u4H20FL7GTkyistb844pwF8mlW6V0a8t7gtJY0EeqdYFBV2sFIQU0+zIIcstHbRhrxdQogAtdq3w
U1d0l1wFZ/o7110fbQ3jWxJEdPZDuttEu4lnNIBWYKyDisd4lTiOXZQ/CDrPc4bOM6FWDGf+jwZS
ACY1d3goi2QfY4QcKB6EloLl6i1ziLsXoif4+0Zoyt4MvhJAnqDgzSlM+E/N9DEBs6lAEfE73Qvc
H1sibKqDfGpCAdQNIFB012b3jDe+Dt0Hm0G5bJqc6sAMEN5b0+DKmNWWnWGoPXNq2o0eaveOFtyK
Dq8HtJcPtxl4LXyWEMKB0Jnvh9lNIEox9lVn0BBIr4amRIAh7F5b7Y9cQUigW6uMpk2FIWuzh44P
c/D0guwt4/JpmH0FkavIDDWwh7B4JDeyktfRQfHMLljKomgu2PaNWzfPoRFswuWbFldoh9R+G9ti
AuY1bdp2vEui+mgnKRCER64BiMudmeK8Lt+SCIDfbJ2ryT2XVALADi65C+glW4egDsyueuNSbnIH
Qjcx5x2c/9Zo3qi6foEoayO30+2blZ56p4a7mWb50Wv5RZrlFhdT59xk2nCfadrJgFCE0G9TTg5N
txAvT3QPJuPu/W6K4tCeWdC7hueVxSz1eED93G1ErehiEMxDg1aAGMtM85XspE0CkJcpW3pJ++Gp
pgBuVXT/9P1qTu5DLivnLje5tWwA4C7tLtFZpDVBxrnH5wpAUo2jkNHHThPDk1Z357w39gZwcIOI
0ZL3EBIB55iA0UyH7F1ZArTYjD46lFW5SyIr010GZFMp8qO3cQYRXoBbNw9yuw1aeIBHkZKjhxQ8
KvM7oI5f05S2Z3tE53VhvyczuDM4WLq43ljJbpiv/igtAV9hXAbmQdMfNWuD9ciWWKn11rX6SbRn
7n/PDenozI6Z+u4qT5jp12qqD35pbgd+Gt9+bRghZETJyWQ1QQgAlxvnZtWbwW4QdW1EIlUwbo24
+cqzjfBZcankp4pZ3VjjjzaBsFbrE/ZLnaGhv2fxHWiUyi/plvk628Y+7O9tkeAFehOV0F+XViud
EDisaJ4Z3CslfNy192Gu2NKLjoDQMrhv8nHD6z/Ky8lDoWS8clVGcFExxQ4u3tLNRzNpdvSuAy8t
ouOcMzw0Tv/j4sqrNq0LD8unmhZLM6rp0rk3akCUTXidlvCbyduwnsx4EAG11KUdq23SvcS4HPL0
ys3uctvfio6zhuqU6ICDuvYsm8NFX9emdsg5StkOZSSXxganMnkrBlEAXrffZVsubVsKHY8pbGpP
bI9Wh8cFdDLDnrtV7cfXiMFQFJCfEl8RX9Fkr2sV5DjGKk7KH/rygmJhy3MwO/E6n/OV7X2V6xFj
AWTfECiDJmRyJ3DQOCSYl43r4N5A7NYB3tK1nm6WB8b4HVJG4ebjJ3kfB6QVTZw/5Scrb/5J5/m5
Ly1ATGAp+vqmplmwFiBJmu2nOT8n2HUHwG/Y+5cakGBsXCPmyi15BDgquHMYDbmBbOfOpLWyWAZj
k7XBZfZ7SgKlcwvn889qIEFeD+FrBdGw2HGtG1/6RSEZpf0o94jhdlDSwRJhcewVm4qzutNp9Vwn
zLGakQlaH2/z0Djrrrs3gGJoyt32bXmwmj5hZmOZY5znbeKFt9AlXaGhXo8xcIgBVG9bWA910H+N
fRAjdZtC8gnXmu8zG8BPnsdsuCt9azvk9Ume7uW0cQJWotfw1mHkX0mcYvkRDglD8vKJZl4ce3AD
gS39OOH3QGm3tMY91FH0fpz6glthNJjj8SBbJrZH9f23aHI+h+UMuRG/yLSWp8Kfr50+XRyXkGnR
Y3RQf+idepRelXu9EVCX1j7VZXaPCD4UjXvs9OVTO9bDdlDTHYPgD6LoPLSCo6xdYDHhIcnOYTVd
miF4Gd1gH/rLd+Bk+9IYXVhmCIyWfFmN+vw5ojMVM3Fo/bBfDdUMP0Fx1cPuaPfRvmiFb4GmxMDd
dUX26I3VN1pDTrRW7fIqug2Cem+01j0koBtlRa8t+orejd1YMzKNTYT3yWXIsf82lsE1JNic44ie
O3WkmL5v7QDOJ9ACvpGe65Tbr4OXF5HCDWLib03+YRxoEpp+ZGF+X1rGnnpvydIbBipkj0NSi5+K
O9ANz0blQcVnmrf5mJ5FXQIW/Vwm9qMK64emSG/fd2eOzyC1YPwhceYMZ3OxtDXE3rc01kLIVL6m
JaB53dp3LqQ3LX3Mfa5ufItqMS+6WGpXLsut3jgnwK4rX68BMUTrwvN/1mF9djDXMClt7Kh7SGys
fGNAvmk1Id194WcRpWzWtxGiMoXlSeXJeSruaW2gnDlv7LjaLWjbFr6hGqIBH1vpld5W7oCdfiGt
sRYXd+BAKjU/hss9qpWstxkZmyG55P1bDaKa291PKPt4rajMqlmBoHK2onAs/FkLitLF5vczqM8i
SVaF3UuWQfozGDclQXRWrBsN5Fpn45ruxhRcFLqmmOmLYjmiKPGlANatVXHmQ0UPi+ntLqJKxJbQ
oQGHQ7ZNZ+9rYhk7l5PVB3UJchhw+/HW7919MsJJggelR+429sIVHXqbFk4tcb3kZ5h1e45Bo3ZY
ZrwIMY7g/X0EKtDxcqlFwnVH0yZS3S8GjILR3tdgZyHdiY5ZyRHKLjnusyhlrUtu5c8UEhn6NGSB
8uE0yMi2BPGdInwKojdjIsaXVC/QEV1g1Ew+rb0nHHeY419F14pXKVY6e9DDZ5EHrUweeX3CA3Fo
6nC6QH8hb8Qp2OQaxCVaTG1bZ+ZerhxfhpN25cI52tAeg4VnQyeCI6PaiD5uQpPscHNx7GHNBIdN
Mx0dggaje84VrClDvDKxOuw2RLs0WYMO49rm8ScWRUr3LPY0n0h4pggFRC+4D4v5mYe+u1xsdgjE
rf+aRq8G4odjq1kDMwe+V+NTkrdrSMeJ3r2jBrtTxYljBG3/s1heqlfvcRLvKpsc2Ey8ZkcZpn7S
wDLbP0VGq+BL2wookzxH1mCjDlb6RWcu3zh/fXftO9mdwk3XDKUqbOMMdeaexcHazzSjB1AAMKXo
awfVLzFhHqq1if4Q50PHyyPYEg+PnmKh/1tNxIS8AStajAAU2nPHgNh6KhDhB7kmArgZRyqy7N+S
GkCSe3BGPnhNyBddwnEozLOeJ7Cn7Y+mepCbmYT6HrFvZnXKyLfX9nTPFelhQwudGBTSsGFkjuB1
52Q+2F6x9QN9l0WvcTfsY4ywqe0TsDVaxJACOQe2TdxmuWp2/yoqMvPsXZdosM1ou0avLyOYIkPk
Fqo8fpKDlHuqlCMon/fFD+wLSW2K2RCz8DI8jldEdpolXXsO93seTzgDNg6V6CSKJ1p1yzvx35ZY
0EIKNObHeiq5lvhjGVNDtf4TQsTeKRxUufOBAUtCMC5QxwUb/CuEviqnvVlPa9E7Etul1EeoNtTQ
Js3gucXvgNKPCyXCITFXS/OzFcK3xmdZiOnQfKuHaC+XxuQNJYJs+Te79x4qJu5B9kiUvfzbn+qN
vHqyPIY2IFnLOgwxTyQqwMGWD5E7KcoWkZHHVYXwxlbiAtZ1ABcBIQ1zLeLuRbwUfE2YrdFWMB9G
+mF0nDM6Uj7CGfW1RXIhpUu9A1lsRrtmiS4ZfrHEwsR5DIP5pByga5w7GyG3SuS74f0I4Xdw8xyD
fjpZY3IXFM/EPxe88XVNJsARozXEgKmdHcuMK+0gj3qXJWh/hJgzjy4WcSqDCNaibLTuvmG64lQl
u3c/Xj04gI2BW6wqlHmufes9kq23FuwvLRZJnNJFtCa7XwKb9Ch3yqpHFZ3key1hEZyZX0XZsPQg
9depb+wTqAVJC8vxW4RVs5/dD74HUwswTRwz7nCj3+JaE6txJXk4+JYd8iN3gj8Szkj0CrjWs4n/
IRpSfkpOWf6UK1rDbU023hxJd1F75+3FjmWQPYhTo0NkZ/mlrEmpaofw4Ywi7Lxd76qHJgzW6CHR
aiXxWQGIe1QvCLWEOTQ0r9GWQ2nc8qmWPu1KzBdfcUxUESIzgEseI7SF6Dz1jNxVDC4J+k9oadk4
3oCnEXWv5IrZJPyUKzRgX8PxgTuQJJ8iN5NLo7Bh6E4bj4pomGtApmw9hehNrIroQQ1iC/1V19rb
3qY5gzQCq5Y7qPT2SBeKpEfMHoZCPj+ynEMFEoEE3VpVGohpUpjmgcegfpoS5c6aUP3tj5TQg12U
g69GKKH1nYi7KFhRIH1l0Z/7teK06wpfm7w8NpF1W/2r/BpbqvnNNSajExERiVFBCs06BOWIIeOT
YmbYM7PmVfQMYTS/YJItSA133fvZ+f1ZabzR3VfWYuXzXrHhEe5p7Zwtd4DEyd2aGLN8euBXeTCP
kCdx8WwIm8I63c84jrJekVv0NDkNeFGynSRq6pjIhWiFL4FQuVhExaivSje3EvRnGiBRlED3oifm
Y4V+F2M/Fc59hhFPU3XwM/cceMMhbn/2qiPqCB4HLbpNMObNCAvvRBsMLUdT9SmCJMIgcGqM7ihn
ApfQunaZN4PvX3TtIWbsB5soGo6EzGw2UOm/isoZ7XEf2/7awmPxcIWyB9pitoGQWekM1jBgtS2m
bUx0OCtgVNgH+JgtFIxcZPEbK+ETj7obLyeH2fe3pTZUqzKHFFrNJ50eX5v6S8LLlHZ110U94PYo
X1W6836zZOM4lt5PPst9k+8DKIR3FhOveJ0OOoHlKnk5TSGbFnSQ+paT4HhqPd7yLiyptdmqhdwI
BxO2XxoyUU77gxsmm686cpAt6m6+VkV2Y6p3RcimLyFolja6EZcvD6D9lz58JqG6WrRPSXtEaXk0
o+4uI7YoinzNPCIa4rt3S8jxs1O1sayYVQ9y7zB6ryYJbT++gwhjDcjo3I6Ifs7rZG8lFsyy9FMx
PbDr4iOTcV5jFMXnE00hpg2m3LOIJlDcgwCVKlhf5KVcvCTRbJqzQDQsmF/SQ3L5je48osfM4FXM
B0NOjnL7SNCdUrxWgLQbWuAkOydSJYefz4+MkloNgYKtVG0yfIwJ9g7Lg3sa/8ts/FNIE5s8GMeQ
6ylC2sF9DMOOHqudaotNACd9y/7iMlaVuwNMhSH86cmlSeeT7Hxsp/foFnJ5yjwV7J0PUbTY0UZ9
/Y8mx4nLHuQVxKqK2y42q8Xjy4hcOVHxcIoelFFc7FExNfylBmtEeWjdHRdfdH6eZOSmBnJ0EDd5
rw5ZpdSGaji4aRx3w6PynidqGW0D3kbeoSSokKs5MVGBT5rH8UJeYbL7e13vxV/DvIfIj6j1BuB+
7MIAwkkB0Vgjby5MEyIoaqmerLa8sXSmOeTVUe+eW/zWEj2XhoriIkYBX8hPfPFUK9IH/lgcAraA
5m1iOnjeZOu1b4FWfKKP4W5yop2odU3I/rVnv6bPpHrQyGUjKlbaQiQ07uVz8Eb5iul9lXMKyDn5
2ZtESCj9ihSSuH1zFe8KBasWLoVBTQObuxd3jLbErUfsICqed5HMPUlpy1APaCPdM7bykh0QHSZs
FGm3LUl8StKSxiIeGYLayaP2Ihln2XpWyfkl0WuBkyTOaUHkg2fN++LqbBJ7EkWL3S6QO26nGS1M
+dJ2OtIkokjQhfTg+PNfovw9ZnBR2pbmU2ZgfOMXxuZbPv7UO+PQedxiRBy5Fn9EQqwsCB7f3fAQ
mmsAb8SAaZ7vbSiTJUYSJ6dqH8Wj12XMBrbrXcVgxOEn2vYE7yxOBI5eXsn9HcRbkHs2hx2DE7R5
15pfxXVgvyUBLU6B10UPLlcyNfwd/DtrWz076rJQthOJEZ8dvy6Cr75mskTJK9Z0P8w9dK36LWlP
uVyLfY+/lQs61fjGIbIJ4gtyHcW7Ep8WD9ZkX0vvjm8TfbRlLM4fu2ObF9gIQbnKgGGShst90xND
f5PXXyLKKoxDS2A1HXgrWZR4XDpYJMmLailOM0TpnI8giRumqHpsEw+U69/gIrdWgDPivfsyknNN
jGcuHSotxo8b0nKP6ZPAixd5j/ZxT7oYkBtytmTu1u5kvAdhKhWcyj3JFZMc8dw7+xT/B3Mp/Fy1
fUgClhEQXRHOy/O4fSIubfiz6b2zkdg3EkSI7SKeoZtvjzzBsLNp392lUOoa+KISKSO/EkiqKr4P
o25FhmPVx882nCEFbFKySH9m/js8yrwEn8nlHkA4ispA5HBAEsYEyPFjIQD4rvXRvjBh6dCz42L0
enuU8MAIABBXCs30ZbCYNY0ISf5XMdNyeFJAfFFxPtQWHDIn1vbqBvzhpmSyBOL67gzo3pZ91+b7
BHOSDnQHlNFTazl3I5Vvr2XqO8syiGBq8a7xEEOUtgOnaKH9lGhQ3tLqsn2burfiToj7mtHtsDDG
ZJjcrUXKWkRZwkGn2+GzUStgVRrTYcA97rS6OrkUI8QjR46YT7PRESTDhVY8e0ij9FJWn3OrhDcS
HrTA31e1vlULLnMF8RA2h5+SRgDZq3IQTiWiLPCYjdbcRpkhORC2WIxsETrb3jKOOJBZ9ZIBxZx9
ZuEwZ4X0j6gjLp1DuGVb2RkM4imF9IWofvseFeBX6Hm9kYvDpZMvu0t9lNMGQ7olE1ERJGiwW0sp
Ue4HSWgYrrcNaBcyzd6NnhfXzKZqi5sw0UwwKVh62a9KexOtojHCXIcKOdNbWBs+zdQ4JQuGppFY
nj/oVJZeMswzEoEJ5/YZjXOQ4DMdCTwpgIYjZR7XXE+cHB2fO7UUzwMvXGjhvidthTuL58pyI/un
SLesnGhOJya1lAxr+aErCKJb8oWYMiPFf+K8/yu6FulGRCvvSMwQlkI6zffFDcIGB90d6+IvkI0x
BNuTGBHhLObHDA40/sY1iY3nLrnSXsxvi/3iq5g4FsRfeqiR5hZGNOjGFB5VXQLUprSIy4IEOeTq
KpwKuUfBaO3EsXvPIhkwIOHZdztxdsmjmDERqlsexAvX+3SbOjjEyVUklI/i5+aEsRPvYXVN3UDs
hJhxLob8Uz5WDBI3m6+44usTRUnAzq+Ip87CMUyS1+KjyvaRJ8LmCAHMiGCT2JfqUL/qjGTfZw9a
VxJM0N3UXZhhvHdtbCWRDN0V+LX/ffkqLc4OhBAuV1KT6SZkQHFScipdYyPtshk5mG7EfiiNxown
Tp0FoOqwa/xXkiZ8JteJkxWTiQoHEQQvBx1uHIIIDftj4PKJa5v26Go2nrBLDhFNrw0PdqF2Onsg
To9sOcbsPSfD+/Tcey4kjot8PN9jWuOWAFLcM7i9iY/F20ETNziHGAVxvyO/WS/llaUTdytKMf1X
B82Hd4EvzAZJkCEVadbgKeIeuDHwI5DskJ6UGkXv1k8pe+S7EMRWL5KS6b/2tn+1AHQPxStV9P5d
YpB+0Zr8W0oU7zEU4RWuF579SRwHm2uGQNrD55y+AMljLOEti2BTqqLdh+VLhx1LH3JFTa58A2i8
GtFSskEuL49ckgySPxhPJcclbrQ4nlZ4E4b22jMGCITfS4KIhUil6U4HtOz7c82nNIyFnvHAB8SW
f+hxZ0XnT725lUAgKz3Qvcs6b/qtOHAh32OvOzO4IT0idU2xZp4kKxLtwHtIHIkmE1Xvz9mFtYtP
QZ5Fz7ZFRtIAdhd0eO3DhuE/1ogkykxsFEE47Z2inMQ08xusKBDeoLg4cVKathd5FPnllAvvDsci
XL54KHZxTyShGfX3EiWb40UujGgGSXegT2pfhzDOXjm6VKwQOrHjtLbyD32Z9mzaqFx0n/YePuBJ
8CNiUOTOlUO9LsafyiEzPsKyAd+OGAdsRUjeRVETk5QGbIv8/j3atSFBxzgh8aK5ifzBnnAFuF1I
nsEHygbxLzkXZJjv8vX/CpxIuxRO+SdS6XLhbKMV94+ft9+DewlKxUPKXPhpEBzOkbXaqtpA0fSf
D5Ll8MFSyOO5DvBq3k8cOZxrWZyIgB3AEgSzqbXsp4hiC1ZNuc8jXWR9+lATLCQ0DCC5E+GYXBqd
an5FigIp5q7wnD6KwL09K0vd/OeKswof10/379uIhkH9oNvF3qdumRTw9lFG/a8PbzXWSqX4K90z
GLStSLGk3ERoWaYYkfSWlkHu02ws65FOkgpJYV/lQrJZ4gnI1rEpkuhCmYtfJlYGl5lMCNdSgqoF
q8Tn4Vqi4YRCzcD+mcDz+aI4V6QbRcoxE3KK78qGvNtgPiGJfKboVN4yor9tmE/JFB9Tl1qzpkGU
9AMDxqc4FTE9YlQDwfuvDqOEczuoF4vSHHExKRJE8Uc64D1AIsYGsUQWKj4XkK19U6IuuT9LzuC8
AtI6rgIHJqFhQOogCeeTxO9dcsbP2ZOJ4j7UVM/kBvL2gyIvhDXhrsUMSOfjQ+w3gy0RHtlAJVp8
ML2N2E65l+92Rfx++VQ62Feab1EyVO1ndl2CiwyPLjKeawLWBYUhCQEuneQ2FXvPGwHN2sghRx50
VwSYEpuLCvI7zhTbRjsWFpYhL2g1ORUxgzgC5cQMDBqLvDkiM9DveFxInSpbSDgRwS1lfrNArR3h
H+s7OSc3eNKri+AcMW+Yx5WEh9galLiN9uBVcTz5L3pIN77pcE7wdEkdiz9PsGrSmyHaraAFhOiH
57EVoc9ZRt7W9Ls729SO9CvxVRSEfBbSJ20yWv4o5ppPQwYkYBTnggUl/0PTeSxHjuxQ9IsYQW+2
Ku8klXz3JkMttei959e/g+p5m6lRS2SRaZDAxcVFPq7oY48r3e9zM0ZK/SorwM/PfDABCF0KHCn2
UfUEGQwyQJxku3G38ZfZvgw/tAUZdv6Qq5iRwKSBEIMtt0K7Vw5/uSQgg8XWEzRJoE78ELrFEKjl
/x3r4tjdcHFNluGUPcomuTmhRbwXFwgy1524mzh2d7LIWHMNRDZQBA+b9m/18oqsxps5YhDYT8p6
WOg6LIQVCUJ5eddl7zGocmR1E01awfpN+ml077LscAKr+pBFuxYBOwl8xFbK7wV6bjr3xAsznWKB
KLasDBR9ddquINgjTir2CTsimIvYc4VyM8IxD3atDpJ6xk/gzcQW4FAKGOlxvEhOR5U4Mfo99rcn
IcCAY/wLsAJ5TE4ZQDdBuVgm5X9eOK/pzSAO7Pj6X7KIfUSoxGNhGgp4g3yLXtiwE27miw+5F3LN
W+EPTW535hayNPkYizOLm+kejVeJQvpPXhBXVKBGWaz/HfH/XlyiR/FPbFwdRAL3gjzzXtgdLpIR
Zg3R2HInf/dvOTgWR0pmbm/xP9VOctKwSuSBcecB4mSE5YSALcGuquBvxPqXxHQCLkiMJuHgBKbL
OwkExtkzIZrPhBOkkRxGBEqIZkyg3IE+QCyk3p0FpISqUsQLao9YEN6GB2KYhRuTXCJK0rkhbyVu
QBHZa15cvFD2jUQFgAxMJU/539hJLkWwo8rVT0XyIRFLsEBhZseLmRXvUVwOruYRuIz/8nWC2fCK
TPhKbBVOIB+kwHq3WMsJEvFN4v0K8/FtzqLbxuGZOIOQw78hk2xZjDf3Evs+ey8Jalz8A6sfO8GF
Mi8ctpWzMrTgGiYwLN03nwxyKcnwGfnRiw4rJMBKyZ4vUNdLjEz2qiBjoCAzGwHpuNuGYGD4vtAs
VsTKfkxGIqx2fWCIZRa3kbXAnwATp4a4gv/FCHJy00lCzJpMpuw7mShWhFivf08ve1K+nycW/MBq
cVclLmRVDxTdaPg59lDt4cnckLp/l8s5hsh5V35j0GQ43Qvvyv/I7kEt7YgFUq5auc0n+efGOciy
kQljB7ARwN33NsKu5CRuJB+wKy6XjY/UDC3b+M3w5KDTyN15dm6GC5YIUYlNNS4mtXvJ1guMU29a
WN6d1dYPwrjS4+Xxls7wuoeio9MKHL3QGt7lCOtoT8fK+2cg5THlZJENRSBH3lFIRnNa7jn5xdwI
GMUg2IDKkgVjQQqCNHMg4x/frCrF3Qk4vwLf45quR3iKmJ00BDdLOmcLJwar+Fei59SrUKJ8F8eV
PS3Rej9Zb7jYQZYc+RYGBgPFf3ViafDYsEPQsHt3sSSYAdk2skiAQ5EUxJ/Dq07v+/mB4eb5ZUOz
ecTnlwfGEwY2xmKJY8tG4Y+YZ36DOZaMVo30Kb4cXzaY+gNiVjLxkgAIeD/+N9Sng7jvlj/hxg73
Eifx9gKpia/L84iZF7OHWcNHFG+N1cD/WcipW7iPDEGQROdeiWDaXrgSfDvtXXeeb19KM0TgQjuI
1ROAgW+85dac078zy4EfwRGKEBU8VdA9DjoB9hu6Q4C6LgPqjhxMgkNGOV4ch0IArXTZLap8zMJ2
tyzBnYMQn/gWsv0FPxZ3ysRHwq3ZyH5iKsBoZZYFkXWucE6IuhhwrHTSH2QVlLRAYEXaNEiU6mR5
BH5JYo2ACLGXuygaSHY/CDbg4AsvDZAR2SHWVzEg2pjsMX+pQdshwJX/B5BWPx6d/5gYsgODBwZT
jn+J72XLM1riOf63fekm8FSTZ2C9yZ7lb32MlcIlIRqvLX8tST05sKEdy8T2RXYK/OTiZfk+LMO7
BcCi8zpkzmbwe4RrWXxxdORN0Tg6hYV2yvqvBTEqvpbvkFUmEQwAA3tNAl8J2/5za31IH31MLg9n
OCuHh6VKz33h/KWd9EdtwliZsmPrWjuJEBhBWZKBN/+m/mqXNsZW4CIHxoELX1KSKTZwf+R9S3Ag
horlgSoedqG9Fz6RXO3P2l+V6CfZ84Su/oK8O34euYFSj25OR4v6DOCD2gs8evOgtxLoyGvyQkym
WBNxq2mkY6EeKe/G9JjkBSRF21EZRhcFJCMf2Cseed3K+SsWxwEZlDPNAH4WFXtl0mDVfyH2lOkh
QSLARqr94SdyGS3WXXM78eyYUoq27kuTYprmT6LTs0OHGQ2xjYcXp4Bt6EG5ILJnLrlAjLMMKDaO
E27m3BKIXSC4283IILOt5eQOqZ7hUTaME9tFLrmBmcZBPB3+mBtzlBHBiFGvrf5bNoFcyNEV4aqL
uyOHDn9aJt8FvDg2Mo+LAX0OcGaFc8XjkIjg+luAxOc/uy7rkWOZP6bMFa6ZBJ+ftLw+MOIWsY5l
0grWZvxwreXLMWTgXgnehJw38LZVBdZ8G2AxLv8iXd5DHqkeXyQDjp/NmhTrxGs31qrHZw7jL/5N
4EyzHo/C5BAMEwshRzMMJBxk7APrhAejzHgtvAgJECTRL6E4K1hAU+bbwJu/2RndXvdtsKLN0YbM
y+Tab90MGc36smBpyILUUnPLcTWqZ45vcl+Y8RubTcaCw0AiIbE1bb0eyboJvCdLRNCF2sv2LUiW
7BKXNKoBhb0KiPe++rkRUA+XeqLrcf+ls924uxbcIqrQINBFjZH5E1PP+NhOchaiEA9+s+dMNf/K
HagfoCrnhvth+OVMmajkHamCYAQlDTlptAaApcvdBamTVSGxBFA+d0/1W16gSJ/KErVB7YsXkNQH
9+YP4w7Z4+ov3yKOjHw1+WmJCiUnyZibnXdmj0zmu+mDsYwf4rEJ0C4Iytw9ynTqNT2ZxXD4xrjT
HHyngYIzKt2qo/jo3EX3Dnoz86wWPVvxyPnuCqqS1Q1CaYpY4oK7in1EX2Uj8yyDJyvyn//I1NT5
8b8Elqx/iTi4UuApCtAlHr0NIrVSksmVHKpqxrXs9yVAgf4WjfK2PHR3w8kETGsQyp3o2M3Rwq3S
6Y+QLFj5oT882yTVBHuToWQt088aB4tjmqtlNzduv1XBvXgFHVwfSVviYsqpWWhA3ew+djIl10FX
7NgHrO+hgxgDpqEv7lqsLUaXK7idhK29qX4LR6u1gIPxwwthSTQeetI4BouxJ07W6AouZ68ankgs
8Wv8bbkk9bpdwgEgIyGvzK4nWc6Q8yclANhUIjOwSBxVAbSwZuRAEthPLmBcJBiVN5Kjsdbvxcgy
mMItbD69tJAjn4e4lTdgnbl7kGmrwbLPTLdk3pLpdx7v/Oh70oKdIOY9iotZ+MzXc5+caj/x8eSY
xKXkZh7AKh+u4dxVExKR7p8yKx4dPEUk6FGMPnOgYV5M1q/cgjX53yPJbf7dQnK2CBcgv5TRLhan
1n0rGXVToDfpyasoEDrYJi/OeCCnAAklRxxVu2fIuCdQLealBQsIKILB0GJG5Dtkn98MDW2pIbOI
yyvLimCQgg7SNMlKXAUKIYwH5Gmv89Q9W5QJoIPCzpegzXSXDy/vzk0T3CubnkVpSO4QvqLfZ49k
/h8XD330bNbA9CiCGzr3d9qyc60qeTZj9e4Bb0lkMtnjRQ7O0goO9rx8QHbaislL6Nw3jdRhllTr
OcFIO7P4UGYJ9222mRqf7XR+qOt5vKvAuIQdUE/6lXjdxJF0njtCWj9HZokhs+nPh+AxLXRtd11y
/zzod1Xr/8m89L1Os48Kvps2oOJnTL+UoV5MjaZ8ecZxaOntg1Use33Q7wdU8e8m2qnQ+Sj9DSuA
AoMG8ccGPc7NWGIdUz/awDY64LMKUCU5M6ag7fIrm8lovid9ONtzl1Fl5ZzaOt4RFEwzZq2b+y0t
ElFNrK1NBUNtGN5ULJYr+cNi5mqVmA9yHN4UqqanzjVgovoYEoI2ACR2LSVkuymnvQlKARLkaGmh
EzxE+0yCNxpFMuu+Th2qHnqHUbcfBwT5boc1IbCgiYL/JIqADehnecd46Bj3JYfjReui0vypteoo
4aE/UjWXgyPHmv9EGmx0xqtfzb8CG9dDh7Y20e+zaD5iqjYac3gmbyrz1pHQJsAZqTtz8/gTYN8f
nV9paQJjUjIBejP0UBdmKiGxPoxb45TeTs4lrIykdmuakcrLahyobNmlDpAJj17CiBpK9vYwN0d5
T8kKxqPxS3ZIO2r4jj8SwOdgTGH62VLTlrfCxOZ8x/IyXUc8BadtjnSwJE9/EgwXQv6LFQe4XVSH
EhWGlAGX1mu+DCf2n9DEIEixFpZrTXmzeOziSwg2JZarnpx9KeWd7DV9HATmiNJlK/nNoYmfcvKi
JW7J6OvZCb9nMbyzaSY/btEePKP6FGLygoQQKGG6SaimrfG8/BwelOd+hcIsRH9C+LWqz7QXLFPK
JA9R9KrFLrw2enVi5SQN1CXeEQq8hOZiKN3MQklRq7Y5rEHhafQVjCweLq/mC4+KsPYBEfs7EySO
H4XUJpiZgPTCuuDFaR6HEgE4bbWJtCSiEJESfn2gqTFNFcGT5LTE75E5S8mbSMmaEGUkHOVo5kkl
5y4bUMpDZDWPZETGaT7ROOi+owNAkzk8lv2c1tOjDrYqEJ64dRLDLuRFxdxplIRgmDghUazed3AC
ahqxCi6DsZWN4MFoISunjzQQwO9kzUlGVowd6fgOODRYhiMviN6jxJxoA526DFYHZ7KLRzy29buu
xrUgTN6Sf5sGStlLVvzxXTUI/QZexzHkVP4vlVLawUbSgZxCOMMGm0nmi/SJ5zVv2UhJeE+GYIuW
yV0yPFWQezhqtw3dr9llpCIGSGiR0T25y7iWfK3q3LVykcYNFc77XLgx++HWXZxzg0TQuoZIJLBV
vCiBMe14pYZqLcwqWYSz1MZSo88Q8UTdUH0JhCUDJ58yqQg0Psg5PNoxyxREris/4WTu2yY6Eeix
YvcNytZ4R0R2wlPwO1QavCLuZJv1bfjqev6xp9aRwaAv/cZuyxcGUqf9sd/1PxoNrmImbqqHLZQv
weB7xS7vgydGfUGPGHJmkRFDqP2COV3zidDvgfyxjAHf4cDUEDCrzY+CYst30BX+3SiLs9+ov3ad
r72cBglQqw/isMiiVI1DuYHajyyxyN0L2YA7CX+XD/lJvkVfDnzITzLSad4/LdYkOWHWpgyHHMJ4
IFwhs8+H3hj6ujCc3e1rcnMzjy+hw0riQYk0s6Ch6KTqj3Zir3qjOvCCOrQDB/YMt5R6UOQ/Dq2i
iQ21qlDbTm1ib0vniFSA4NZVVzzGqj/Qt+JJ4Ezlzye5QtOpVR/dgdLMb6y/3bk7WapquYRee6u3
lKvAgnZSi5DksOfiWV5R4qG00mFQlW9CPpKhGZBXOVphK5MUKXdvgYRgYpGkWv9zneTl6Dly2w16
R61qDpDDUNi6UNejSzpSDkp0AbGGWmU3xHbKSDNEfYxXEvVfrIT/RtylTymog4ypxQFX3eNHiOsh
7AyZU5eGFg0NrxNo1/QPip0Irdqle8ayb8XQMwVwStdSKy9ElaRqn9qaNh+eMz6OUHUkeISnw4ML
Fj+SqcnL5SLrW7YeT20M3tVpqwulZxfJXsoKyqZqY6ftVqMRPAeMSTDl9pvKcd81H5C/Gg4hjQy3
ZZOe1IDONAmWmLFs20OHTXdgx8h5RBIJ6+Z4KJ7jBEnySc4z/4PHkYNHJ9suriPnbY5+rFYM7447
7SAxbqyJb2uDTej0DxKsqAr4HrjZnzRYbcjcu9FWJoHHZwV1Dh2VqQXm7pA/ZU0STjLNEknyWJhS
Yb0I0MdPQ5/KmuYyrDOjInREHF/SgrSOAZsQZjZ+0FDnN1qWTa+mFpwKbbBn8dJHQtCbkdDvi/YH
1x276tfeb3HB/k0j0YylaYInQudaMHLgcNDeeHpJ0Jp5TBPzUTAbHlcvkwcehh9UioA2zV1v2LWh
2zqB/CFg/r1la6dwjgcK6/uR9EG4SVtX3enJRRIsLLHUbTdtRVKFfcaAyL/KHOLoMxqtW97qXse6
9iQk5lHk1VP3FmvEybIJSIbH9Hdk0HRXfXFs8URxMz9JxaTRBoe4yieaW7Sw+grqBSEWA4k6hvjr
I6NUjrRPYWk3nBQi2VUk/oFY4T+b4jjhr0l/570YDRuxHSIHZkHKIYDR6+pr4FJVWQyscW1rBQmc
hnnBV0GriaYHP8Q8cTFzKDtT0tjMGWHYP88FMFgRwAH7JW7+abNlJJMq4yumvZBKYdC6lG67eYJ+
rbmHKFuFMa06PyDis/DGqgS+W9pjbUjHOZC5ivIUshRt+jzhMMkmWCoiJRMOYJJ5V7jKqRe99anX
HoOiP3FsuCAcvJWUbEo4KcRZoYPHOXSMIGbUA8pmqyqEXR7Qd2W0nqqweuQA1o3hw8oMihUqQsOh
eKGZA9SikfaJIQSqOP6uEKeA4zUSEWrxhhJKHtahgRglDNrBKyvOxDGsiHW0DG+QU6+0HdbvTAdK
ij3BS5DGqCx7K9G7jUHQak3bZ51Gt2p0PWSfosl+CnO6RrY/cLCuUeYdmPc3F+smWwK19lPHJAtU
a4zBWTIGdg7o0gzlIbTbY+8F5OFK6xjSDsOPja8w590WhbiK9dh2CCjFnQNQFwakYhLfOBajc/GB
1+doLl9ocwP/LR7/yGZunAnqWJgMF3lkkdpxCDEpqqOimoVZzBaykiFRZa7owpOZdbzu7OWCSA5l
SH4wUQ9vvdYlYtmhNQK1QHbv9P5Kz5CNPdM9dwyjvwmig5/Akc7eVlCB6e+yJo0EN0K5x4ZMkdMa
v11OCQmcTTPWduhsdytjArpZ6umC7O+DgFpjRl/CJOYEDd1gXAWNtCRYIIrim0yLeqbX8E/fe9sY
USkMMZKh826atO8+KL07D1MtV3gck3Sm2JK0ICeW6wgXFc6bY7ZPs05Tg44ippUR0PyCzptj7kNw
1rMXS/MPhGIQfYCokiilkV9JxlQPqaQag5/ErM43nJxd5U/pNi1MWOkDrPd6P1K+igAgnQ00PyBy
io76QuOimHZ8dUGb6Dm6hnTgWFXR8BxEmJ7CMbcE8zt02uF6m2EKXD5fUCiExmGkrwVGe3byrQ3j
Lhls9iKO8oXa0kPXJNYqjj0K6cm5Attjk6mQF2CirUFdPEAqrB86pnd1OgTg4xDfyQKjToHjCnG7
RqUHf0CniAlk+4amiWM/c1gDQosz5w49oHXgneuOhHRqS7FAzG0q13zHfgl/Sq5o6GcQD/PWG8x7
ye6RMuxVuF2goIiV0Cm7F/q48M48HHMB9VH9RXFzK8BYTwMONzj4vr8WDZHert+bBDkgaDEa/jpf
mbQG3b5d7PlAsRu2J6Xql8ogsaZI6J0k3DGt6ZGkQqPK8yKMjfoGpgv7eHG3PVUcIGEGnRHaxaAv
53Bz/ArH2UliU5+8c5L36wVITnj/7RjcvFbBxyWfTisJ5oLiQKYA8jXecXHuiVPxgYhiGIgb1Odq
MvQC3MsHjold/Wrga6bTDDwE1Z5gEshzZVfhHtBpgp0vSSveQSlcCWTK4bsztvSV4J3VQuOvwaQ3
buVc2+RU8ithywbFm90aGyhyFVTCFkeAR8DmFg50F5QCDQJM7m4HE61/gJ0lCRb/iQlrBBnFO0zg
0cZV+JsmxpLMYIVUnGOMGSZf4moBpSQKWiiwtP45YwgibcFZtyFIL9gt33ZDs2Hi9MmmrK1LInIn
CSygf9wjYQqTZFRC84mueCeKUCdjqg2iJeHxyhoifCDm/REKj5ypsmopTY2/wIYimoDgYgZgEC7v
KjCK5w7fEYQOw9Z5r4vnDX9xn04SNMphj3rfyuUAcNW0k0OJA0NA6wKfbUlzhFt4d4kuJEhltxDf
amH+mGrlMZob+hBhRdL+S9FNz6V6hWcRU8kfQlriB0a4MpCEiDTieooxsPNkfetyfB7g/7Y/4l1K
CCwhruwywfd4giwZbxgAcZvkc+dluSwuhId53lSR/cA/pUGxj7IetSW3BtXFc+ln7RSEoVTjvtM4
4pg65jporN+iiL31+/405+ZbY/d036FfnYvcgB6+JHr4B7P8JjhE1/ZrOsbSWcakZVasWeHWoYp/
bWHfBr1+j835t8OeaWEu0gWA3a//cJ5Bmndva6cV8HY0zOcOQ02nmFfVdcc+jC9lTg23PLfWZq9x
Ol4Nj0Jdoyjuw77pn7rWO8EAe2PvoEfU5r+8jG6QnoWyZfwtft4Qd4+eyqk0UuZuzOKtpgD00QIP
nfYnmkrE24aRJ8ZgtF6s07ijPjgWbX2QUHwUAlibUybtmqymChkIs3Q40kFFTOrF8Vwvk68+kDDP
7+J62otDopnItFSGuZ0s2ghGXtF1cFX0B+y5/5rKhiTamsuWNeC76W4AMHmiVdBboqFthniqfke7
Im/TSQrBX54IN9Hzgcbrp8Zfr0X0qwwdWK0876wl9h39Ec5e4eXrImUZdH4KbqBx/Fhokfhwkhbz
XuzunAzryneOdBtYWU39jHLF+w0SpKGXtbgUZeQQ0+f5xXPj9s7TNNonLiYGX3TeEkyYdR7rchc5
yRbhEvsucuYJURh7Oqox148jhhdAFXorGXDbTA4DJWsrix5LZRXypCVsb12xu+lr2RUhlRd+ufHB
JkqLzHbXh4gqBTu31Y5map79oLyUbfZhEh7Xnkvhs0PPeMM5AHOtUAl/bFIfEDmfYLy2l6i3D/JZ
lB3wJJGur85+OZ2srghW5lhQqAQKPEyQXU11nAK4+7F1SNnGTYG2hUuki8c6oLJS4eW6GblGTo0F
1KPP3BOilntvrsmR98Pr3M3ANf7eAXCibvvi++G7O+gI5zR1vrGSeqe86Jsc631jqENbdOfZW/aG
ZZL0CjZL1xyjrmecQhrgLPcasDMOygNN5PdtZA7wRTTYaA1G10Oh2JpPuYtOkWM8h7558hB/i/y6
3rQRojX2QB8tn5Y9YpVlIqMAXrlOoynszgyKoP0pyVzZDbTO3p4OUbtsJzB6jW1lkKygBe9FoTfX
EULklEeTL6NMBRi67OnJhvi3R5l9a4fXZVCvVXaGx9nm4AYe4aLVPIEoX2q7Jw8wHOKsJBeF/AuN
gPqjYzpPhNtGSNtDm7Y5Vn2hr+GXobNWh7E+0cyQOsGo/91GNd2IKOjFrbIrOBpNVCEQqQ5G8jBI
QFKrfRNOqyXsPmAclncDs2HM8DWHjL7J7XwM6Jijjdm94yY/HOxkVSmJlcSMkem7nDI3vZzPyljo
Jd8Vf5sxXHaKkfLyRKAB9drbZr02baparYj+9DV9l4qh/5vmw6MszWpKr0Hlhr+FBS2Jqokc6yqN
62ejijE6sC478wv9rGOikh0yfpRyujiqhF+yiLIpNva5S/1WG+o2B7zxt8/115rD3+qzl4UEZ1f6
Ly2GM1YoanRUqEqjpaoClzHz9ETHvZeQHjcCJEoMZliwcaCbimuGkje9oEnxzvFmzul333fkzOnU
rhk9PVjpoSceT6ZZ7boKjQ8B/mlVQNfAyB1WppV9j7qVbeW788EIV4XlypvRJtfk1VQMuX6EVlB6
mblq+3B4rxqqZq0uR14ib/eD55wNt4Sf6NnN1i0R0U7BiWtQrADnC0gZfbbF6ndRWrWb3nVOYl7T
xX2UXNNtcsnPoPS1ysYG5glBlaOy40Trl00Tq2gbgDkouzn2KNdtLEL9u8lEyWfu9ovtOadpQHbE
m9WXxBL+lBkb1Zr9tjSH15Cuxch8Q3trNADDkQkpR5tzB8ggmulaO4aHgcjUXpB8mcavuPcfyxLO
bZMW4LY00lnJkVLq/kWmvdEdiu7Ve5wufxB/ZQkP8z72UzhAvTuu4sGgGqw2OwgmavlWDZ3CJUfZ
m/mr7PrRKx6JnVB+GPyHwDOCTWD1P8lc1giHmKNHUp8mhzGyiX/Fl3NNfzrkdNpChDI5OXG99bvh
MAwCXXZMIF2oYX5OLVuNzi3A4QAfpkeiL36t9BJvBRxwY2YdkFTbBJO+CjQ1O3vfGwwUJRu7lkQk
XXDo/ViHD96ChkrGgaQ37oEsOhgHo7tttHYbuD5EVN+g9d/cmes0yV+7xs/XBFiyFLaxxk0Wv4//
OKal/QKH1JsN7V8TZBF8incwX7XhQ60Ah2tqhHhpTs2EDlRK8J0su12BcdJ55ZGUsDdH/p09c/Ai
LAV0VccvUxQIq2C6i2LrPmuGqzHQQK6pHqn5edXUsp5CdKrr4a3uLWir1iZyCu1Oc30CoCH5GyZA
5JIOzynE+yjbH7jjyC5vOxhI5LNnsrQYgTuDcuW4TT9dDwEhvNd09KGgUg2gpbFkk1idhdSetF6C
tADUM5NNn7TWj1FxSuOSlTnyEX30DCVGXiaLX7MEUKAvortwAgsZJUqy+23vkIYqSoSJzEOc1xct
pNdJZB3Jbj24Ct0sZJkoTYxK2EcGgt/B+ziW9zQbhJAOMcax9otfHpMGrrzmrhRbu1TADnj2JQuU
vOzVCTT2PdKFPIaFO1w1+pF+I6sIZZOir6OHTrOt16K14GTH07bOLApxkfQMmlKnDn/bNv2Wj2Uk
LyNjnZJ4bIpylft1vB1KnzafmRFu0G99aegA/dwG8Olb0I7WJ0uqVTO6D6O9MRIr2rjaRTUZ8Qte
UmMfWlQ/M+s5tVKsKEnDmtA/QyJsGp/5C1TBqb+3YHkVj5Px4S79F89R0jKWTbSy4/7BZSip4skf
DAMgSk+RObHoGKM2VYVuvgs9vCZoD60vz3osI2M1V9Vj3ga7Aj4081mYKfEmpnEws7OjEfkQm5jt
Y1bNuzwgBi0+Br7JWd5b+nHBX0D5pmeWvcuCqqjb0AkADcrcNvbFSH9QWhWyAnZlb+6WFiUrDcHB
BJnGJV9VzdOSJ3tP4o/5Ugd40h4aY9ux+pKX52Ny7oNEf+hoB6xoAJ2OaK4ATXXEnLnzFujjPnGy
k68V1B7k9Ep1dGn4bv+da3xIuieH2ET6qp4sGjD2pbdqjNcJS9U6zXkOZoxbtA3dYaNRzxpqBjo3
CO2ayym2li2Nb2hKM985VUdXS5GBRV3Q2qfxYRqaY9rO4CTVVxvE9kbXyg3pzMegdXcY59vQ8IQN
dCfRCa0NLHUGh1d7rTjUnfhR5eNz4u678uI09qbDFTRSmtmFUi013/UA6NGIewRuwykII8tdB5XB
CqATs0/fa1V5r/qgkd5Ivns4e4NeXCuj3vZI9N1l1tOsJvoL9t53VpL/9PDndCTdcPE9tMwd+qQq
3lenBovT9q5W4WquUaMzNzYW3SQdLeukW+Ydk1KJxHxEaoGO5kXPBuz6dzqibyszQVqWHpc98bu7
AgXE518obEkRe4WOjFo5WrON8WUOEtj8zn2cliAHwonsXTU0rzjdv4l6qMpbNikNbQP1UiQeuobF
ZziEQK4iFtmsWJNaMGwXlbHnSaokyCyDeGslehFo600etvbZB8SkPcdQUztEYoNhrdNo13XgOK71
kFVTwUJqq71KyOB3xpWMxO9pHrMN3S8+OnHTvMI5RRqFdYuiEjq8TmlEkbcHNs6ZZZYHO7KveZL+
Kj1vkyLo51jjkUYfm7awH5ex2FU9vezpO5k6wXFU6YtJw/i5iVfpXAEt15vGw8Eo9eeo03dh1R4y
Q2iRw87p+0uqh0/0M24p7DdJBw9xuE19i0UuohQ1kSgMxYkjpgVla1Fb0nSDnNC8NpMkhTMHX8Nr
Dovun3LfQOqMIjfSeixbCsSJ41dTVByyej5bys6JfhdKhcd3P/K3tEU8OCnsJFHVQaZd2zfgvz5h
LK16gXHq9hRSpdIFvrOrDPe9mhG6QXB/Ewz6pSNttwnH+iuv3XJrFPRbsNL7MTSJs9NdG4ewSvuS
RClwpJlDv0uGJbjzwMF7ZomSr7XlNh8TgBmq259z3aBloK9R6HwP6/zahsa4cgaqYG2er6v3iet8
Iez8afNWpOY3iVEfgz7e6KwLrTU+Ucj+jZj+ZozCrc7euZt97ZLTInxiEgKy7Xaq7ew0v28TD0VG
cKggZ9unIRmheLUY5bbvzKvvdwiOFtQWM/XxlL7mmvG3cdxjLLLotWs8Ah2zqdSuUcm91mLenGz+
CGszoQEpIq45DeTLjMrRPPppvM/I0CnR8WZaQsCItYvxbPrheVEcilMXUTLRNjQaRqSzfoRAUoJt
AUZ58BhVgS9mBhMGLRvC116TblqOr+3MCYUFg17NPtEWhJFkbU7+i93COOn09tRARPBsAUuYQdvM
IbQOLlWctZ69G2k6EgujD/zL7xeHdlFtcuwcvYa6EFy7uri3osbfZZZ5b1rL5xLO6ChHaxZJnNqk
9/ecQ0vQAaxSIN0+5Jr2geo5vMm3ZdAo1f4iD7flr+UlovSPSULDN54MrIz8yzK5aBp1f1Imbspw
P9I/bFNDEz0+lnVj4PVCZoZBVX0l3lPngddzUiTWE38mF4cENBq8OIxOJuVt3mbRgey2pDmgupKS
QJ1mTj9lQXOcBlMqh7SG1pDVGrsOvQzKsg8DgoHcj3Nn7LNtZ6f7nNOEy/KpFqokkqIXnbyWqqgE
LDlEeQS3J9OGeI/1NNQmOO4h19/CBhoxzlsybTE/nNc9epmBD57lvWo0o+lLkH53Lya3AuKmHoRR
xMeLISCStkBOh1ywc8+D/nuagdPWJYZkiKlpXxk3gOnIUPDrEV9lhKmsEhJ9/kGfeDy+JZ9Y/LDP
1bkmseeSLQya9VCrx3gqOKFIHS3WZmbguEXWequlTgC7wuTVU/Z3QUwQaPphot9rR1fbvtePs2qu
tvTQjo3nxikeGtM6ABy/ubnO/dX82yBFOLlsF1ImZ/kWN9SvS7VcyrS9Bnb+6vXQAzimDAJq2l6a
D83AOLY4IFqdfJGwjVc+rddXrt4Xh2hhjMJhocgi697mGAQ5qKN9VEAIMzToFahmdjQovPOM6aWg
ZSw1ZFO1rq2ESkcNZ8kvpvVMZ23KJikRYuxlR/MCZ6Xa3/WS87Yq3i0NkgS0vUZje5RSg/RHM3L/
VFUWXd1j9ZMjrEbVGDsjLfUXx0I82cjiB8oIMFlN/TQtNEDWplUSacdAxb+MSc76MH7xxuyRnvGf
ZKe3hKLMH91AQpEQ0kpoBc41KYnVg7JFPt4iG9T20b2YOCdsP+O2OA9wR11iNGvp/2b0151VQoIZ
1jJg/9JNZLUWSIbVto/UyarMtZz7cn0c26ikoas9LmrjehAIR1IWMeSCqFOvKKNcm7naBI59NPVm
D6pA82gPEXqKJN18lzewaYIAYus0r+PagOWp/Yj1VcAOne3ee2RxkM3c1ct0ZAzX6Ev+Xsbcoj4a
6ktNFmIGT7fDs9LcTZGIlq73QnO4NZKdhzAHLKP1F4KX/S+/6q9lFZ0GMrIEK6CWuflUN+pRlgxa
pUcrFqmz7gCMsZZtGCt/V3kOLiELmV7cYaitbPy2LIflZCZv/8ayKPZm3MJ3m3FhYVqH+jlcmh1N
zb7FXHmQrBY9Ws0EETq+BLDdi9+PBiqkabJNRkoxrPZqZI5/F2n9h1riTzfqf9Hh8Fp3Lgn78dz1
6o71gRpDTWBhbpNsRKQthF8bGtuWhyWMorGOVV/pNn6teqRGrGneF0tMMtjKscYVgQne00LzWcPq
UAp24Vw6ytq5SfUrpUm86dCiu0ymo1cbr36pbywdgxxAVJvNk1bhlOjadcxpzMGw01K5vXrsZrdF
JVWVP3Ce1qrKL14cH+n3Dt7dnxUboMQxkYluYCxai7aqWm5g9aCrTBRcp5b0ERSvWCGLNGxUUT7j
bcFyINSY7ZOD/TFTWMWWdh7S9mkZtU08qENaUak6mN+hrp50KkaoZM3vScBfoC5BcZo/5rTdaY17
1ELrMQZxiKJKMD+BBCiYdv5H0nksVa5rYfiJXOUg2/KUnSNsMkxcDRycc9bT30/cSffpA5htW1pa
4Q/F2eKQrms2qB2itgRszl4iJJTkJecwaIVxC3vjP8NuboOTP8eW86mvMnCCERSuDjIGC6qvd2D4
teKA1nfqYmT7xj3d4H26BFQI8gXEPXAC5t13enUsJeNS5b/HOYIaXnOrF4KNPuaMuj/my3AAtQpI
HR5fOVdYqSEaZjElSfrncWhfgxTCq0MjzTQu+gXVi3RpgvW7Nq7+4ahX36l0vM3hdMHd/DOMeyou
dRxD927CbjoJcPyQ8cqgE0WGtjdmOKmzgo4p30IS1a6UrOBmP+CQkWYYBspkijdZvjyaFLy5PxwL
bLTdtvVXVtrcMpNOOMF2CdFCtZlQ9i1aAeDRPX8fFcZ/bjSR0PjfCYPalWWbrLZKHf8elqB+0Iva
dwVdWvvFxrDDmtyXHjdttHfrc9NoFSGmoLAe5OeIyURAilQt825oTe14oXb6WRem8eLk+YSZe/Ph
gc3E63OXzQnpLaguDmTXuJAfpEwmBiB/uMZERJaF8qsVVAoSchZry7TeJ6oySg0XRD5V3FqfWC6f
oFXzmlMuN1/n5T6wHtVSHSMyOZK2aMOFuSD6vLr6MXNQK8lBJyv82oxxTgxF4M6HXO1C8uF7wZVf
sFoAURJuVEQpfd9QeFOyKhYgGUHAyq/GR08W2yRMj4GKkAa0GSqhf2b+6l2EpTEflXEACBYJiuaZ
Q76j3sXyIydLEEbyZQJImWc2XIvcAQcQ/i9j/8RBq/dQjxfF1DtXbrTIwzuO+dEhQpAOecm8pgjF
fdpa6f2gf9x85c+E+if7IoXiZ7gvTIhWPTqNJTVwTz3YZN6Wc57r9wQebpJvq6vynr/4B32gFSez
oVFXKFeRNKiuvMzIgQ/DK5+9IY/pKD90outTDdGncB4p7/dV9juK+879mNUD15EFDnRzseYDDL2F
pUlxYE72w+N26fHpp6h/FHk7uqou4bwFb0HyEwhr3WOLsFiYPlpHQf2hP0oyeuu0RqCbCi9zThmp
+EJOyyX4gHHTbxwkI+TyFQNQ6K2XdEDBUYJHG63NaA8HunMrkrsCWe+2B9Myb0PrX27dDzndA/VD
Ga8XRf1dZhh1OM1Tg20e728uwCnx+SHoJ2/cO6tK33qd/TZAk/kKjMt1Utt3HQ9FdycGbDqj+Ilv
4GGOTFH5yyOF5I2MFFED0b42nA/KjFUsw1Xco0tYwIR4RiuAMIa8hPFZOAB0BzYEE/l2F878Wl54
QatiHF55aSxqbMEBTP4nxresfGVatRp4kR6NoKzxN2V/I/flG3kJM0eapw1cnpGZW8seOSlvv4RP
RHqdQhJZ/15/ueraDzJSJkQYBHQgWiBVRN8dzWPSTjM8A+494K/7aQS2TkS5eN7MOvWNfPEEbmGl
1+DfLZsXBRHWAIBG0mkBDGkGDcvtd36GAJL1whDhGPkVEsWXdPFOcTM9GjPAej5HLdxnGiOMAKcP
Y/zOSPP1I5xQC2of/784eQfuwAb1rGNn/BZyRy7c27BX5Yk3JOIYLZwAK6Rkz3fO4ps/Mweqs96z
nFW6euiAatZeuG6RvU71Jkv+WmKBnF/bnFE2lXbCaRtQkdelu++q8BxoPAortZtXEh4Jbpa4zLyz
XDJBr7JTb6xKPp9OlASkOHcCZUst0NjDSceiAD0X1OBBP4q1rez10GhB0QplVA39402yk2rvh/eG
OwaeZa+j75zCIQDyAckkM2mWdSs1tYemN3W801m/Dqh0ZvSPcxcDp0sQHJbqwrvqRv+az5TgXbAu
ivrGi47N8sRfwsyRhbzwAv/WLDZJRtB8N1lwkyGDJzP8N1LmGvNylsa08cJsr2/QxrXcGIqb/ph6
61Jq8SEYK4J6IpF0VEGbhIpABN2pjMwXxI9F90+FSIo+sIhnVMICZIkFyPXApv1B3aIjBktIljvd
OQKuyf7Q/9UuQHqHV742k3OxkFgVFZGthXmpAyT/R2d3XPXvmfEVHUn/GppAIOctROD1X+CKf8FF
MWX+qzcN2no9FS2fWu9Frq5rJUiOLuwc/e16uQdQFbviTSFezq706urAZfWW4l88Oh+3PpoNuu9S
utGl6bPLUGbQG1oSe1/5A2NCMTgmzceJeSuzHt+DT9vUNCyzk0K83QgDyFI2KXFUfuRTvNxnVfGc
Z0hl+P41ILkGSfxbR9lDguzTDhn5sw7qdVGyeoqW8OBOF8NLW8ZHKE9lTdDvZmNuDrHHw+2EDYUJ
8QUyzIfJCW5jhAghTYS7skVf2wZSIGO0GyyD74vy5Kxa2DW5x8VtM/n2lgnXY7+CgjnqBiKC+oGD
aVqRfrR9f88oZY0QjGbewddH5TWdzRuJyD4byx2q3DtDLNu0XzaRDZ+kj9RlgZJdgM9qKpyJS4DH
Tcikfjq1DhniHNHWjI+Ym3GGPbBSmE4d69l4DXObKvQ8EO8WUGhVPINXAiITnnFt3TWd8a93aO0L
K9i5ebIeWBa8dbtiUOlxrljh0YBUOLEYHRMnNBVsdenb0gYQsaTpd54hiDpM+5Esaa6ql7RG2nOd
weGhwZfRl+Dkc2lhT+Z/JrDXis0bPc0D8z2Ce0+QB2GxroeaSb2LyO53aYHwF4wDxa9VBWsjjC5W
N+4s/9WK9W+K1T/JPFeM8sC/cifdlMCF+tTb9WxZrPvAjkBTE+1GsB7LID0bkG/a2rlaHrD9hkqZ
PtAS4SLAwgT8tin4jT1eO6zOjtYG52BJZxVk/zoPTOozksnwzMfPx2u8eDu9T4R6G0g9qYkIPWBh
/h6Dm2QXrId10kA2w9ZQZPg5DqToV0AkG4607pnBn/0lIZ+eWGH2ra9AHdECiMkL8AQFIAgzv9Fl
HKCA8OCmyaoK3maSKm6Wn+2qB/1xOySrHd8+DyrfKqk7yNiLBDBCqgeHAqHMfmOOUGLzkdXgwvlI
8pqywd8txvBFww1tAhsMTEDFmQATA/sQFHv81VeikDRoMWtuOM4ZRTNIKI2jy6upinmH4+6q4AzJ
Sck5JtFggHDAEJ60YSJsBstXl6DsHX+bPOoqZ04ZvEWYaGkrcKKKz9Bh/jt6WH76TfFbBO826JEl
Xy7cnn6YPFs5nZOKwz2Phmk39EEHhDgSqIyEiLoO1vKA61i9ih2R7Up6tPvEjoftWGe7dL6K0lxn
dfkIgGrTLpeZTDPv6rWffZJqWItcjRloW5qgy542UeM4oD/Hr6BZfmMv2LAAuWedLUUtYNEhvpDJ
3tii4AdomhmM8IxpOuBkRhYeA7WsFh/QLuvFj7of7kevWUs843lx54kGvS1rcu7iekKzOL/o6+mj
pmsdpoXBnlRXn/g1vXIvnTfG7Bwd5a4FemGmqHd6U7HuuKrvc3hEERoe9mPQ+U+AL48at9kWyEzJ
jV9mZxxtAQv0G/KQDjo+e3mCZ9aw5HD7ZjyaZcxQ/HPlinfOfgUuz9QKh9lHRFEghuzYsQXscDxC
MCHRk6uc8whMi/+sY0dPuVQ45nqpXnhNXGBQwBuk2mH2tUpcZhkMZeO2Pedk2yBYj2qBlzeD/+d2
bYfuLq9Fv9nEXBcEaAfGlr5mO6Ga5yAvjIOPXndJn/GovyPh66jVAtcp4L0kvTwXgXjuIiU3xVS/
s6B4mzw6ky1GLeBzUKZO8sxpr52mjeCkWKo61+yr6OT7ICQoPjmCYJcBsKscA6h++G8mXWBssx/q
l7FGYo3nYr1zlo/k8TpvcPmctAPthRkMGYeDcA+Iy8Po9Fd7wQ3HdHTwQc/dRSu75Pc6iONNv3Gr
EyAfHwPzdwjbXb/U+zg5MlY+qz455+ygHgKfxSOhuEUoXrxWfYMO6KhzQ32o+IQoQKLbFo83AKcf
NnzNtHnMKTkscewsnRG0nk6SYoqAehzfknw62MW3cN750gxzWcdRHU10RPfT/qDfIu9FvwvMA/lP
hFdIqkkTuG2WGGFaZuGR0deSsFUL/zBCD8zNYmOCra7b6Z7v5lHLcUAYFD+Wyn+uepomLt4yFl5J
HZ5ZzrKGQfinZcGX/i7s/rU0dDAwORxIQpDzm89EzqMuoOxcIrLoHUT1pj9ZPJ/YlD3CbH9KnMZ1
XDjNugCjT9oFUvOuq0taDdcEe+FwGT9zj3qoaSYIaG74bhf+10CWnmNdlJnHmNDjtdMXI8rE7k9D
ndarIkB3hv4I0Ddga2Wvs6qYcUHVhWfR9ztW3SQpQBmqCgETlKcWsw0DJpczNMnAco52S5YSq2sw
LbRzQUGb5o5u/g2m55ofjxtvp++lB30g5HMGnUQwQDcJDH7/hveZAC3VAktvqsPSgDNyJE2grJBv
y9g8d4O8pU26dvjlMlRbqfwdcRMcVJivGbxcvMSBRvbt2PCROzSBzCeDdJym+m5qINjVYBkZCAoG
fDqLiXBIitLhjA/XnQ4rcANWPa1ZE7J1OGccKd5DNGa0lp8ssKFJ9y0VyE3mZFRCA6kZM4uD62db
/SBI81I7vmbjtfbkvKJcBVJlPVAhm4xUvUhEG4h+az9qd7L91NubXTS31krHJZvFxwkbZQgIuNc+
xqYg83+revxsKaCzMgUNpeZTydYMqHwYSLIo86V9FPSQov6pAT4/zv8B+QAdP2KswWiu/dRlCN/n
kFgT0oisJCZUXYnCXbDudjrqmdI+phrhGIdPJBWCDFUXLCBvqDu8+SMbjl7pAaoNQUxmeDHiegnS
5EmEACYoXfRBpWjgtvxQRrsgL18TqpyJiFW3YCcM0+TFeDcBI0ZHcDH5v13rbdum/WFHwiTU5V6M
W7gZB5chAYPfmmeOlHzudhOTR75q2dE6LnG9iJ9wF13pVsQUjvuyShXZcrnRr3fB2EBX/0U8Xihs
fPZhuRzGDsXgaS52jgbY8dJ0ehBUr1RCaObb+0klO4sBTOL/Pw+sYZgCOQJPWQ7+t8FAVVcDo2u/
cJzuFSkiB6PepaTm1pI+e8Z/k/UT5OItcR59RsxEKD1fWngPOtPWmzoye3hcRHFM3qBLkXLY0Mby
vKBfjYlG82gaO5dxKfGgdYyj15OPP+J4f2/kASyNFqROBRo7O5TVr6qNlW9HO7q4zPZZf1Tx3K0h
upOf4caKRQilBi+gBtPDXwFzH4QAJ0J9iHCnVXzrI8aNp43jvJMrkrQZSCaPJdqx3LSufo2x/+Au
dFIVF++MSTeVH60770sHf/iSA3rCXq1bheh1cdOcHrwtb7b2JDhwqhizt48dkdkQ6IUVw4bNUxiU
hCxEvK3uTM42vSEi+W4F2aowUvit7rNHLhdChHAp89ln3M0OJN6Gt8ousU0whSDsoezed+Z8v6gz
LIangP6MDkNsJ6tzr/rQpSMTGNE26my6/2o3IGDnRW+hITAxTnYRTZ2ZTmrGkF9vQFYAiZpewrqv
g02LYS5bfUbjMXvp4BJNmAHin0CuSJpLoDdmb6dXcVP40UbU/yWG8TEihZPn9s9oOS+OKo+9rZ4a
p3hpKOJ5FFxZgX0r+howER1iQO9MAgfUQIzoSWnNjJDObJJpghvsJBtnTObDxfjYR566syfcKOj1
FY76SNQnsNrNwPUHa7wOybOjt/qo/oEpre8mgq1D90oW6NZERLekNVGcZLLoLIcUoohOtkPXvkPY
9HlKpzdzdv8LwV0SwJ74lH7xr6+GpyhKkB+o2jed8Co3udcJyZINz3r1T7m1A/j5BBih2xjBvGFR
6BR2rJEHGnAdQChfJ1dmZT/rMDxE95zyiF2u8gaOA8cnXQPXENdposPEedhxqpc4AAQ8VJ1W2a79
4FfVjZbkgPkoszG6zO00MFqse4J0/d+Y4JOoHqqkPIT4eUqOHn94V0P1CUoIpX7sd3xoVt2IFHYF
HFwGzlEGJf0l8D8RMzpVriopYIxAB5nsmXhSeCdzSa7kBcVO9SbwvPnQFMPRrLRKlvsVCKi08Xjw
6SaQjgD3oryuEHhYK/DcPduzKatzHIE9aiK2daJuZjC9kSngWobXsbP4w0aWBXVAQYzDZPZOJ1Q6
OvdxOq99NLuPFccXM/o6x6iVgdvGsthkbcL4DfIG+Q3AfBqNCxMfHoabUEdbhXW1TfVumAm/eAF/
PtGMntrps81QY5lcBq1p36x0eSoycE99x2JIAihXlNCIlIdb5iGoTOPDELTjLkzo3YSTiQ53oWn2
cFxl1pDDecvGrHKqzTYCBdcXv9OCCTk5iz1DyZjmraUGax3XxXNI9m+l89fk1S+6kKrxFhoD4PtO
OEAqpUNPqjjtGGegLIUwgwsMrknFya7VS+XbYMDBbOdIhUR1cMWasVqDJ4svRqLmO53l6/lDO7p7
nT5OvQDqOt58FxzFLDj8RPdplfMX5ojflV09RG24TioeYpYhpjFGYNudYxaOtEFdpB3zgcpQQDfX
NWFHh5+pEtoNTgUWa1mS49SkWqQ5R9SCYNq3ASZ3LttoboyPxpie2ralFRCU5KFud8VMGiFbQ4U7
0Ur2NyAVNNUhO8k/Mg8Uaua3iBJlmwo49OSU1d2SgAiL8/bBD+Zt79ePQ4ZNSDur4eQYybrpZiQb
yiclzBSkXhw8hI3W5FAQf0urE6ulQDLB6JuXjnEtTTp7kzjxxYzSE0vs4rTobqn4vCTjb2sun0Gy
nPRyBY+zHaYQ0FfMATIlEgrSHNxbc/gbh1AIwZf6d7lw1t48AtHB0p5ZGPoaOIWbYKn7FIeVIUVh
G+Dc1k0qdYcCK0MgzwZEsZQf7egxwVvkBj0GcEnK/Gw8MvzJUP8cMwdIIYAU5ZMr155khN2U8b0v
w391jk+6aTy6HCQ2OU0VYI5Q+8FlKThufdzngwW/Yh9cIlzB3cTBMIZcrpcC0iuz6NJ0TpjorCVb
0TSn85DAHoroBVtCBRvLYJ4eyareVy5Ai5jMh0n8uw4/vmqfKpokkTHyXm1ELwFq3uUusK7K4pF6
9xFS1UDd0WSb2Gne1OMoCNQq8h50d0G27cHusrOVGmeP01DvqazyAS1Rw0YyfXHN5d4tUGZxojk5
ZZXXnYBp+w8IWaOWRmWrUju6BZ4LhR0EeTQt0KKbDjxBqrGbuU7EwBTSsGNQCkh2RF3AHRaLXiSg
tDYaV/VIN2lkQjYobDmVDB+pDM6QW9ZKDZiuW4+RRi/2cktf5t308aCrk+doSd4ckf9WRNq7vO7q
H2WUAdrs/sMcCmtT+9yyfiplQqgjgXKOYEfPMLmBAOXrQDD1IrEAc/Qs9Imap+/BxJ7BoxottP7Z
GLsMwHTH4JcYbPQeMibdD8O4o5Wqr8yYXmfUAvZLZCKVlSEZUFWgUcCE5VFz9LVhhsewq6f+69JB
I1fytTmRpGu1f5MXwvmsRH3KWcYGpoBV3b8Fs/eaexTcXsKYPc7zDdOsW1eC4ZQZAvO9/5o66I/r
B1pkDbvaOJZhiKlCbp3NYXjDv8u7mksJZt6C7m/U77Mxfrqp+xbK5jGc8L4Jqn8BaY0giWrHko1n
oj83tda16cbfWNgSrs9Y/kXdNBvfOXAWcjZCr+eG+Fa0c7116Vau/GD5NrIu3+nmjwR0bGE46cga
QkC77TycYAqn28dBffakwn692TmUKFU53UNA2SEkdL8E5nmgszBbJIl69pO7B0ygPmZaBUEaHWEX
nEGprFuGj2YOJqN2bI6cnrZyYZ48G2EnOVyqwD76Pd5yff3h+lgFSXs66mhRShczMSDfDU16X4L1
H5oXA3mEu4FLBKr/6lLlrwpMLtA0KO6YqmA3N5HQTAMasXD7dFcd8EoB2FFFyaaT8tnD8HlTIuMA
rm9Gj62CwySIgwke1401UpGjTtQVgZ5JgIJEd90EKuz29HoS3IFU0qK4uGS4S+vRSjCi+mtCBJMt
x1GUpG95hveAIk0yqSLvVMOp2XZQWVpnYw/GygKTx5DoyZPwvKCm0vO4zUht5VG4j6Lyocwc/xrS
af7y5vQ0Ces2TrKF4l2OBxCq8coGZYTx9XtKKpw16fMyLukeXqF9wrO6O+Y+hKVu9u91rrCY0JDy
ETz94izgxsf6uUuZSsgSAF3tVKfFMU9GHx0H4PmnIZ0vnJvbnmFSNCvmEOEJpjPzxnyTd8VGqJJI
NG6X3OrhHNChpBbNRXgG80mSna9skw0J1JkWMxq60WSfrbllNGBbHxNsYbT9ASCQeEZnx12eSviK
d16MpmMTxMmu71xdbLfhdN+MAlyKDbOgnCCkNrEeQc2ZvA26Eabm+WoXpK9zPHZvndO1u3iQv26V
f5SFQ6tAop2A/GH8Iq0O5IxlAoUZ2JhrF44N4GbIxb9LHWEWPozzbnG86uKNonsB/kwbn4N36eeW
KwTRFphJiiGmqf4zwLDsYj8qrskSJvetJVuyTDFb/cbPF3UNEygN8NYIzxKyVGkrFM9qY1lbzbTs
x1AiCN9jzBDY6fPsJ+lq6QVY+ThCmi10os0wxcO+zqV/KnijR5+GGEimrL4FFXwpUQMbF0Xykzip
/U20rbZeCj9/bjt03xvHeHCi0t4afSnXEVbm4FXz/BiV16QR7V0CXHwdj8ypLcg8rj3Q5ItgZpcQ
nVbVHIHNDxA5FIAa8pi5apU5eKw17t3Y2E9DMFXEruUFM8eXCSYewAfrs8jYhb5sDlOXHhhveHde
Vb4PVf9Gurv3Ef5g+N5tAUe9l26K9gIYIBzGhXcyAlZPAdH2CIjlMRUBmW26rgNsfFpS6bCtT/Ho
3Xy633NcbwD2PfcJ0A0LyicyV/s2bwBX0OP36IaZ2VM9+Ou/sjCG/q0Dj+5dGmOKHQ8bOV+6W1Eq
lDhrQ7eL+ufZdT5ZxScXIg2iW9K2n1u7Hb6maT5UM8YfbeysmyGtSmax806CXzI7A2nHGmh752fP
gcOA3tK9gSy9Vt44IRqML0rlX1HnQxfRT8t+7xdi2835ySqMMVgZLZyXEVnSgUMH/fTu6PlDDK0x
oPyGumw11ToI/bPPL1sIEINvDsBVEcwmCUiiDjgirJgtKGDjwQ0UgdgTIOqA4+78YMjKzVQAcrNS
CiY/tUDPxlm4neooZto6oQJUdNF/LDwIDqNUx8Ku/ItVwJk2Q7qCcyxS2M510fvfRewzLKjT3EQD
q64zKDd+4l4mOcegrTD98sw0BrrVLuzVTEM8nMk1Tlk3Jjz8OQhZjb25nxPUWNVInB7kVqQdWHj4
b5LK2pIIz7TpZvQTkPH5lyBKyZgUMEUqLHMhirczVEPUwzvGLiQMgPm5hv7HWENanid3XQZMlQdE
rtIx5mhp1wujsW9aBxNTeaOYaHzMu77SVubGOZvzzxRsuYMmRlwlN990bi5iBOHUnpLG6O4do0n2
MbToShmb2cUeOIBd6aRUWXZRXMvFMu+070OURccxME9T3X/4EJt7us4kNbSdiypEVL/x1sIBq236
1U1mPilCT93uF8lrBgsu4NBtZHBpwvQ/Jdqn0BTA28glTNe7m/IG/neTxnvVx19jZD1PhCF011xM
wLzuUNBdFcjvGT7i+1DYnNEFflh0u8HsH1AvuJ/64DWpw8eowkhmUrsRWaNlbN+WXvlk+U1Aq7m4
wj96T2cYJPXYr5J8AeYL0ShMf/rJWXET6xzdFKMpX03EZQDCAqUNnAJRQSA+UxL+m6bowTIAbFZw
b9Kp/W56935w56sUBQI9xcV1xBsNFwJOYY3H1M5fHInq5TD/q9A2q1OtBZw9eXTqTDqRsbEL+wLp
F34pT4McfJeH1kb/XYzYXJWL+eLZQKQkjmSLE1yAlOL76EwklXYWMg+ksu3NEd41eoxK3JkN5LI+
Ku9EXD0VkdihD7OJh3oXTNZ356TlzsOd+wTFdm8oYlOVwL/15N7IQvja2UFMqYMk5wJyJQ9okxRM
lhlsYm7KTIn3OiewY3DhzJCpRvPtrqJ4RHkqZVgxS7VSlIS2O6xjVptK1Gps631rd2sg5eDMEMfs
TDL78S7skMDgiLK69F+eYpAT9OGdhFMbeRS1g3trKZeTKdoAYt/Z+FAkwj4IP3u0mmUTm78W2gRl
DupnmSFlUYrwtpFjxq9n6WikQ7H3zYdWeTxZPow1nRlkPhZl/l7klFELvCD0CfsILhE6WEvabIoE
I7CAGUWbXwx7/spd8Mq5M8J4yRWZyaw2eQUQcTLMzdwouNLuli76s41XdAWIjtE+bZj2KhsOF4DP
2hcS1tS4DVPBAE0Mn6NhXac5eWyj5UAz6JSP3d4rFlKDcIShHTLD1RctAtqDejem1Sk1MwvaWfK+
lIyi5ii8sxk6ySiFmZDTrGisJ9dM0dRuqEgN88Lo97lO6vdaxoA/5DFifbsdksuxu6N62Oo3IErr
oTVdIPziIkz70eFky1T2Ecdqr2Z536ICbMh5PwTeJs/TA9aPOGQiDmDTo6usb4WPIwjPheFX5nB4
Jy2Ec+QT8oSm1DI/yA4fJX/sVmBdt/nIEhl7tZ3G+CrC+GdyQlJBBjtr05k/8jZd+8mEGIp5iiNv
nUTTnhkJ2i7V9Erb/jSbqtgohahxi6DhivBDM7BoNiNNx5uHHcghdo2zY0HwHtxrqPIHVQ1njM7Q
VOpIrJIx3wnbRhlF0NZocEuvXWZ55boHfG7W014QgpekQmfESvAX6cDndgMkaFic926Hno8VEBe8
0nkxYo4OU/T5ZjAhnfdD/k8s881y3LdIumvTjF4a3/9eXHMXIKd3pPfxGNXOo1Fmchslh8XVqjwH
h0oR+UADCHhJMhS+lZKpDSK92lXApKixXt3UWduAhYFF7kSCh2uybNzWWWeO+q9bYrVyxT2O8taq
auqVnYrDXA2HLA4OxYCMme3+i4JHt4uRcjHzW9sLxmGgk8sPdBR+qt448SnUiLV546H9w/Ll3wXQ
8dlCX4YxkpqHtWFNiAxj51mbe3sGq0wxl6X0b+IMN5G/T6g3mYwgHMvpua4eJKl507QrtxAbA+1q
xy2xNf6JUsppFC/+lNuWgpPNfuiNAm7rWCASMGzImkhUJYotsgNuEtW/yseI3ND7s9nahnFq5v4g
MvspQ4lvka9Lj+F6+tantMbt8qdW1qkCm4NwSpPjt2PvTAPE37iUa+4rqSamCx4I2fYkUUOP0H2l
KWql8FSHsd1wL4Ob4v6QdtoJdRfh9IsA27ZYBIh4FFWxBgysaWX3/w2s4rouN01Bce8yj84WBxU4
M4agBt1WP8zEAcyUNkj1tG/8ZabURmG/y7MU3ntxtSZ6flPYs+SjZhWldHSTZIGJr7mrbD106Vp9
Naa4qvWA7VUwQdALd2Ps4R1sTH5K46sNGcRNIar9pnNAc6ginCbdIfGinUzrfu3ETXMRPey+RP2X
qP4UIfCp33KvnKeq9x/johGnOF0uKWM1vwrTVcEykkn14rb09fqyechyScdmThkkZSmta7cWmCqO
T0nlfAlwiGXnYehe4I1YT7N/ExgtMzQGxGA3AmE3tUaBaT2iO2g33Y7J7HoS0U9ngAR1QL6QJ441
feIGk7tQQWj31yKV58hKOSatBUvnsQjWCaoALsN8MQY0kXoTiH5+lKX1aNQxE01GhE3f3erZXbdT
/JIn7WuUip/GGMlCLRt7ErDS5hw+dK55P4ZBzvsW53HUHd3hn5IADehEQJCDuuBzBFMgzIXL4GOc
qXflJaVzH4f+oQ/BS3Wuse8jeMpGRfNCPOW+D0/eIS0QwTjfzRMkRVdU7CYUvRKH9oRnQPQLBGQ9
50U29bUpyjXHdcGzrjZewQ8VgA0pDMnJPAPKVAMfzvVJgFIjgWLfO5s2Br474iGmQE7WA+VEzsAr
McTZzsqbjQtv05rA0/HINgTqJzLfLB0Sf0WZbV0kRHv8rOH+29YbbeX4Ocra6jUMmt/B6J8rKwc8
6fExUkJG57mXOOrkFtXCS9uNFtOliSO5L48T6sEgWN7h6pxkpD4Au6EPnEw/FByHSi23vIumlTmk
byJV/1U+zzmI5UM7VFqV3kqfsyIxwdpaTfdhCBm+Igvy7M747Nb5k2PkD9JOAIa1uwxBmnNK7WXX
7qYyGQDHcgek594bFDWI6hCKZ5gXIBTCoMdXw631uwGQb0f7afbYDnWnABLK3QCsijE4FCZX9b8J
EJYG+RTUiHIRQxrv8Jyogk2XNr9hOzg7lxwiDxH+NFpj7TTuKiMr4WXvctOH3DFJOClKnIosPZpu
dOsp0pXwvmVfrJ0QQKeJ3O4UriMf7JycZ2YKbb4F8QENmtF62vCcl9TZQFh9sajcUHReMGex18Jq
T2NQ3DKn2Log0HXW58LZTGW2CzLzonE1TjCv/g5PB0zSGL9ZBqI+DuxYpVCqmtL7UjVvtg2kbXF6
8rMQCXnMrJac5cH0jXkysNi3cuiObhw+CBR6uqBCVDrrfxs57OXcPVQuuGhJz2LF+dqwKvN9LO0P
bfZB8ceBN5HzNOkBwEbjP9HuJSqvtFpS3NwwPW9s6sk5W2uoB2Np+wfQC5HPdc98d2F8SetVodtF
pLO9ahPbWssLfZIsIsoyBhvdDef0PT+hry8nKpoMk6mfYoHaVxyKAgAaUhix51B9Ify/HKZFrk0O
B9M7z/wfoIUL8SVW/iaxDMRYEE+7NuZVP73e9XlIX7WLYTgGp87fVZvspoMhKICpu+gvcROR+8Cf
xXDQ20ZaWnn5V3+I7CQajVTpKsYUo/bh4zNxqcm6FZDbSgAfP7YnT2H1ZRVoZyJQ7fyPpvNqalzp
1vAvUpVyuMU5YUyeuVHBAMpSK4df/z2Lfc7NpoaNbVnqXr3CG974dWai8eigZuqc3TFaTzDXRp4g
5ie9A61WXRPubuYrfD7xKGJOzdtyAYybqHvRHKsPlftihV+YalHdPYH14lfcWI2DKrMxbpsPLoMa
Dpws/kFKn0chQ0z6C+L4MG2c/p0LD6Ns02nvbnifuNWxmzAuKbfVhAJPtu1MEI4djVzkw7FCpoeR
Cv5N9h1/9N+nzTlIVu624pfyWDr7gshbvVx+P+UyjJiLjupVBrlcP1AZYMu7iqxDGgFcEscDE165
ZfLouFLeVs4EfiBkdZfzv8t2eHEymo3Vf5A9vtiUI13v1d+Yxz3IgR0M82fnh1j+TljtvvBieSE/
xP5Q1o8sySxZFeG1ChYGXF8aHaEO+MeAOvkErp+nQPPoVJcBVG79KMuRjKMmsZZ97ToR08ptnECu
BdEzy4Pg3W14WywOvurYknyZR95YZJ1TOnmSIyU19R0JUBrRWkTSmpfE/LP2/vOUlPcp3+UOyIu0
ATTM9D1waDsL+SUS4jEeRynvw6JTQX2UjcFnLVRnfL5EIfnhJDdQyAqtvoLKgxVv2LeRgSZrpI58
1jBE9mxr89dpRQwgp5F7o820DECb8OueuUq8CHDza8hnwFr9yggf5B5yyVHK5gp9uSH8RtRm5Tvy
oPkXAAlZC2LNrtkPnv+36BF37pCXsUIR7QrIBrNt2R+Eu5BzzpGQcct41jCTOaWK3/cbOQ2auVmR
8d5bBB9eUrA1Msw/QnIrnhz3ye7f8/R10CwA/TRODcxFAocWW7L2AnrmMn4ixMtSyLj8tElpgzhH
5YzPvLjonRM/YBzfqliHb4pZCJfeSziBgykbgmtpMTrswo+qMB9b7f2/BxxjQ6diUm5eHvGVBD8l
y4OX9/a7bs6nZh4YFb1ORoZNOvFcqQ66Ew+DBdXMMMQaDExUA0wJqEcUP3ulj5R3MyK/yDacJVAw
k7LQUDMuYw+cn69vcVq7wUedPAzhLfOZ3szmP90m3TH06qEjOkTj4wQYSeXWWwp1Va8AsLvafJhV
j6cIj3cAlVWifolmYIFw58oyzkmAiqQ5MNAdxj9daIBUIliYX/KU6+ELBsanjzBhYcYkuaN3Ncze
v8s6oN+5W4F9gbnPdLvWQQ/RGY3H5o+dhME6aKlG+2YaKfTc4A6NRbiUTGXRtvnnhP1zGqh7rYB0
W5CYeE36Y7QtQ3nD/xvkC+Jein5h0Ggfk50j08/J3UwVYIH4u66qJ3pndFaL+VorZrVl/TK2DNqn
2Kx2dZW/qcn625FatnF/9dz0NOCxxVgCQR/VHJzZXBWqwEExOsx+c5B7NxszVJ/AeK9rutuuOZxM
khlXAx5alM1D5iKckSBPJGP2zG8vqDWs/XHcVYX3Ihu6t8KLaWfIASsUZ6NpP6X6IRntf33o/O3o
pAoSYJ0O9Vk0xzuiURLr46pV42tURI/6lP6tm/zgw6UjZU1wTMtzidbOSi8t+iYTePbMGk9xYNwn
unkkjX8KTPc5W7SrLCSDFkfvNziZaOGRPvdBaqMyHK6SPqtwWNNAXkusjFL92NU+6kjtiTHHU6+l
j7ZCboK/Q0bpEQ21SxTW+3ZUBy9OnyNhVhUmGoamE99EK2bRxxdX6c/tyMQsL8cL4hBHSbf9kDha
Fq/KTa5U8R1D7nZfBNFbCXMA4I3brpI+fqQlaoJMo/Tzreazs+MvO6YLR6+A9jBbs8MCpPIvWTC/
1BHa/sXwHNLxMnKU7hi2foyTQabMxXTVcNZaezMyyCmjGjch6+rY2pthLp9pkgPWgGrgcISinhaI
ut0Vzg86Qg1PzXycVfYQE347P7nkzNgQT4LsX+sfhrP8BE59P7o+iMaxvc0crFlr70123zxn78jQ
rRwE3oImOjue2vhec1y8ZeUjtleVFLuzdSlb+1XidjgBpVL0d5oBqkWW0FxmLnXs0/EpVvahaYYb
7CnA2on9aRnj0Y3mMyCbb6PPX/XQgAyAAXRf43hnn6OaQmuKaY/Gi3416SrpZXnuXXV0sfeAOW7v
VURM0UPEI0kgk+4AxOu9jPVbWOpokDWIZ0xHChiyR2uXq+wtXNS/XvXXsNUgZY/EZ7MGYYTe8AAq
mbvU2WhGOjQV/VEgEY8jBhV4CJzqHGfNVG3knug1pu1LfnFG6200MZSrtX01hcdgIMcjSxii5W3R
gp0VhLfcrq9a2p3aGYcyBLOKjmQzb1BVMXZ+OJwmTv5m1nD74yYuVgDPJIiok+KQAUa8W/goW/Xv
QVLDKU4WjNkjepH9Rp4DTlm0NVZE3PXkTdhkt0jC8lOvLSAO4iu37F23RRkmi+h5saPkFhmO9sHE
qMfcEMiw0yV/1TIeJtW/dXqASKpXfjBeO8/6fJBkVhXG0QWflbA1sePYIZC3scm7cemgCvaWzVg6
hy6god6CnogG9YbA/7Nhx9vEqT6DWdtK1tHE+bZy6VIO3BbbeJuJFlHA3ENCtJ5UENmyi1Ahx34+
uUh+oheorRlcH/2sfS7s6cl3nMfGNl/VFBxhiqGkhhmmqrGY06pLa9sYa3FrEnegK9Bn+0mDial7
9nGKvJWqLJysFgtELss6qLsDwRnRJq18cVBXmdL44OrZgzcmL4Cv9gT/H6az8IlQs/MWmgVlso2H
8kSnYRfErXZnxTP/lwaB60w7PYuvAJARLpBsAlLQWjMtdLIK9xBZPCbiHqIvKKiAUP2JMrQHsgav
etrz1thvZUF5RnIU4++i9e9z10ZDghkQdzDk82AKsfMcpEtCGK5BSORIAava6jz2zTXo7R9A2zt7
yC+2P52sqNsGAY9fxRtFK1meXtXQqZuC6OZWjD8cR6R28NbhRndxQJ0bTbtMhNlzTf+0mW4i4qed
3MnC616Z93qQ7Go7IZzHYMBNYJdNMx6pC98lIZJkN+MQXzl9+6ddlitil/ACVHPzVbDNm/LaovRu
ef3O7/V9M024WufJJIvmPvVsuJFsRqfsNm4GQCdEW3Ak+CCke6jpUadOcUzr9qnyly0EMu/Od/JX
xBf2cDM+fT2ExdYY6Kv1OvR4riT1YhrwZfFeat7nFNPpV5ZBWKn/Io11MA3/aIzpJjVB+ZPIk+lt
XMtDiSpB0k4giDNVxzylHxVgNK7j6ukoiRl0lDk4w0aXad62C/AKISNNKiaHcYaCiJweRjUxTlec
6xMqRYZxCNA3g6YOtDZFo53XAnAHY6p3n12a/NXYFu0U7sKh2Bp+9wVs72ApGvOk5DDLIRbEL7Y/
wIHB3C0O38cQFUgP0noO4MPz+u+SvKq2BxQRx+4TfjiVK95FchB4tslQNt3JXzZV/hpyFJSKpQ+c
4iHssRq2QKXVDb0TCjuIU3b4QQMHpJT+nKExLytGgsvCuSruerGNKgjdTFpjO4A8D23TbbC5fFQm
0aPJsmMfIT2SghAvouswxmcQR/fzSGmWqbuAU8P3wQvbaG1ltNyMBNedKPxbNhOW5umhy7K9xGjN
7k+l1m8jWg0xNYPqSdiLLn31nfSmzOLB09qP2rdErxQhJGtdGeOHF3U/xmChRu98DjGme/A/Y79b
pwU5ddAWKNcs3j7N8h1OWRjID99lFp4GnxAkYk+EAkBW2IuFG83TP/Ng2SY9XNAEU9IKumNatpuF
CNjW2lGjLx4X3p8hiN+BK+KaW2LAPT82PMTIth9mz3DJfpMnlNoOKlTvTDlfeKqbaZw3U6uOCwEf
HuGynrHgoh15i2fYvNNALqyCN2/xE4aiZAQJSe44IW2aaBcygC0DkAB+8LDxWUOagb5B6R1alDYV
pZM7pwePaDYtrLZkMf4pF0oAdQAU1+Zz8ZBcdJtdHcUHzDC3Y9odPYGl1U71aEug0GiysSkQ8HyS
Fcly2TaKjqPuXTtNHdxsPlfClstQ30JoueGNAs79frQPYdXh8aLTQcEm5q4MRprXxV4Oid8nlKo/
ywTWy02WXZTW1PsDXTtlkLAXPOWUjEblycFP3A+tR1Av774xJqCFtiC4Zbyqvtfuwr4AU0dvsF02
NPv/lZpRIZo3YHmNtKPVhtSbjvdYxlLpwiVOZ0Q4jLh9ReX4pPsFWEQDk5bSeDLq6bSkPh5oC6ZL
SNX70/jq2vS7fQOT8caLaJa3YJ+YcsVe/S/XnAcTVwxuzpufIi6lxgytEtQwct/ezqa+7aVbVbgV
25Uph9xZzaIUzErtHQDP0Q3LJ0cMgzS4kOGYnbCX3QdEEU2ndnDnAm9EvaRBAW9gct7gqTzqY/5j
msOXZmkUEd2nnYo4RyFLFOsBXl4Pxsm27L/ZlG1atMsaB+nkVCyL2JGK+gDrqDpCx937pg/0Wqn0
pHvaLqm6Vd+SUo9t8Si7ZBn9x6XNf5Jgeg3H9pn6F8jgfCtr86jPaC/SuXNpjVmhc5WLlF1lwF+1
aCy3pdrSCqftRcJMRQCwf20QKPyI69PTf3odfAwYiJI8YPBtryPb2YyUqjMZiWTMHB8s3gae1whV
mK0e4E0749nASrT9Ut3lRXlfhXg2Lsbj3NTYxbg0yOHiZ+V+1jO6eeG1pO8lO2A286Or9ej7upwu
8WPt2RsPcLFTgofWLJB1DfTr9NS22dugT8yo2uffyI3PpASFKe858otrYGd/xnoGcY+aYUj7XhcM
vdc18EOpTHPI5UZ0T1uBYjPfmWxKK04eU0bEPaLjHtlNRa3h1+WTAqKIhuXOMaaD5qrLZAzXjPWJ
uIO3K+pxLaVZlpdfReSuiBI07NuTfP9sREqHasek6q8t59IFFts42ntth+vJEuM/iY9r4Z+nZfhT
2NafwUYbBOp2mAyXwau/VApjO9fbd71BE8kK+nJvm9qrTRYbtvWVYcsXgMcX6tddGzGSQ3P9nlHM
so6DeMMiekbl7wthpmd5MjFaxaWXvtQ93RniBMEZ9uS8sz312nAk6H391mJTBm8bWi9pDn2526yN
XwhJX0iqt0FmnGqWR5VYl6HV8TNx3yqLr6ORTFc5HHbE2v3xWLbtKZzii8sKzsx0r/f2bo7H+xG1
3iiDh9eAMuX2IJ7G4BmAdWxqX2jYV6Ts3RVS9i5o6p1djVtnXE6xVR5AKN+K3nhvJk68mmTT6xxU
iYrplDMABMoN1Ii1it7Dposg/YXa2fDKXWZkmyCYzxSRh7JsjvLBqL5sBu6GqE8rnEZT+lWdrFvD
PtvA++EGktJF+kHWX4Xcm5TKUlXKN5ITcwr9+8RInLsoV1i9Oc9da27zxd9yNF96YvxkGRdrQknP
hayda7FQfp1/GR5tKdI9sgZSJIFBvHtXK8objDPDj2X2fpYxPpSMkpPI/RmEG6IC3JpwXyHteZZq
aMmsBxWjHjWYCFYl4YWWaE9HSs7z2Z7XYp46dKib52PyM4xJtZGIqrRpE5jNF3TNZ+muyzkcs2nR
dLmrtacZGGEhrTvOycFlobpKai5OARM5AdVNuzYUrbgIpnfCiJ/pQgeTfz6IjclAFm4C6m8tziM8
T7oFhweTBvKnQ6cqLsdblWhvqTddJZwsbYymube3uxBGeXvuFrh/rAup6WXb+KOwKJutwenQOSC7
im8LMXH65wsXiYPd3smqL0WW5puAhGtg/jTLpZE7E7DkgbpWdczyDN+N/k+GlKrqjMtsdzeA9bgY
wm6lD80N3GmF/jfXlyuESEqlBvIqfPmZDmwZ/9ZdqoaBY2qUw9mG+eiqaQOS9XTLDAjavYHIo4eg
7vNvlePB5ONKdJWCEcMTGv+ZYsnuzOi1BzojYVXAVjSfYaY9JEIJkZgz0GDTzvWAQrmQIsyDfJyi
9Wd2r3KVi0cRxXKRUyCLk/tiSnfuOKLPe8MuzM86bHPqtY1+V5Utq4mzq+ZZ96P+Im1g2dZTBUqT
2RxJzxFtL2IKfRpEpjBgRIqavms+MVGIV3qiX+hBTqO6szL2ETHbosFS9d+F/+XCjEH/Gpxxeqcm
YxWF35q6ZdMzOL41mo7AghcGuz2UPAjETnjPXZETQW6YQ2N2sEysc/7JN7ERWiAarICPXaQdYJIY
05UU94jfMJjHiGrRKwItOGaAP7lpc2PyVTDIYmFEsbYtmunZIieSv2vqP31Xn1wK4lnhEhDNR2ad
d3KCmFGIHzYtF1D5PAL+sjWxuuEgJxVatbBIOlxq8xy1lOwgbdWxAOJtl2vMNVft0vwmZk4U4GaG
DA9mWrn9R3aN7s/rip59E5anHlFwWSXYjodReyrT5mAHCKOQmtD3lL2l5byWMdTyhNTpa7Z8DIN1
LVJr5fXdAVEhkMDIGgZwoofk1I3RCqU8OuDfslJU8Uepdi0LqEnnTUVnTBAEoMHu5Nax+0QGOzMM
vis6eVybiC537byXu2qwJFGcdiOYcNjIMOtgUck9k21NxLpD3+Rbjl5JcmS6EiAoY89ISFUoTjCz
IsHtWsxMwi/5NFWqf3wnydnotprRsK+5yfLhkfqUsIHs1sZkfwfleFC2SXAOUThA3F95F15YzM3G
wHG3Irea0ktofpWNgQddvGYaMkbGfug1dG9HcsSpu5dMNQ+KQ0ehaobAx2mDBN1zx8pN8u43kQ27
Z9kKPYdln08AJfCfLsNDv5ABshz5Bqx7YkGMJkizM+mhAxu3DGb5fQPnr8HOj+rV6crnqHvqmwpK
14g31pM8tYrbAYByKxMcmqBIykIDACooy4J41LPDi3TY5lrLv31NhkoreUzSNJQ1wpm6UAx5uDwn
He1PRHPZ3BINLSZ41IOyAqzhI7a7i98Y1xbAtYNpTFhsWDCxjWYxUIRa0nOPsWML4K8oHmOw4d2f
JpzIR6xNpiOy2mlrgMT3EnL8zlvxZGQ9ZYZ1kN0jIYRhmOJJKsg9mOyuJDD13gAU40OeYUMBPAKj
hch8IaJAsXhui2953iMJmVdyUoUfDDP5r+8z70ddwn9nHUX0GmWPivI7XyfCWqrm3szVh9jg1C7D
i/QSNAAxF+QlEuhN5DiyeHVCiBw0Ol0DpkIh+SlPQTYoo5c56ZiOMyFngzKt8KhA7KSFCv0Fme0u
dSagldSVhJ880u6M4DnVImC2LvADZqdMX+QeZMnRt5E/FSsJqlgplGTTcyDVWErl1geqbyf5QGqE
tcWywOdGlnxFnSxBaxktiYRyiMiucCMU7XTdOxK36UY94/EFz4j+Dl/bocEg26xT15GzR+nLfpyD
AxEC/gMncMtu40vGUbSTKGGBxNDz8b6u7DNTqN/wXTF5o/CT1ZinM2lPe2HlJhUrQE9AJAC5C+kw
E6qyxX+QUoH1J487bTvoXlCwOXzl2JdbYBjvhI6oBObPlyhQPR1j0JIoxFofCTe/LvBkkPjFVmLX
VVQ4ckjF/czup9noIYw4MCiWyE/Lfitmc23tw//dsl8n6HYSO2SsyJPrniXayB6LB8jirFN+K/Fg
kbIXB8DuSaKNyXvFcB94j5pcluUDdO8YcHQV0+cguu54kDuwIIgNA2tWFkrOAZyDjolKaGlaxUAy
w7zxHc7TNSO5toebXfDXPMPOsg8+Mz5BqPzfqpH4xz5w6aXL8zMcJCLDewkmIQjpJo6vzgBPE0yT
T6tBWgqu39xBFj7rhGMgDke3tf5kzHSc5aPpZVsYeftKzCpm78z1hxYQ2wVGW3kNC//eH6uv3xPF
ULDr3jXXXQUO6psOtDoo8n5sXn5DgnMGPbq3/wuuVheLmMO0znC4Q6x4RZeH1hLbzZ/us+wqyRxn
rxG9BoDBULA6yVaP5/GtC9OT0b0S/LkwpFQ2LprdedzvcL/8/WDZ3XKM87/lDsl+HKpsz6paLLXz
wPAilfAbB8g7EaE1UIdHRFwDyMjfyGLkRwZhTlKDQI/B24O4oh3tpekDY2ECGW8dB5AUMWOY2/za
YGTvci8xHzzKNktpqqmbbFGBAJjxmWDDS9hA8FGQBMaVkYgElw9TZYtu0PeAM4ELsFryzfnGayWs
SEhml7BU86S82SWwCVZySeBEB2CjFQgrRmofBLSQ+HyHZxgO7kGqNbkAZ6lWbAe6GlDNeXR0nIah
2vEruSl8Q9N4D/muipgo9s4S0Dz7JwAQQ4reLu6DnAETwYO4LCvMCd5tOHi81++q7l7FBnhuu5NE
9Whq7nsO74rj2iGkEPGoH4ONBOGGTaAF39rwqOfts43bC+TOe58lIp8Q6tqK01HikJyn8knyFTX2
vE7fLU+8Xa3N2zB4mx3EfhoDeNZzClbJoTRlmYtjTuJjHkYEdubx14ItwVxqhkwQzdH9PCOv6CAX
OqHIK1Jj7EaC5jKQX+Hp7QXbWR+khCg0prKzFt2nsoXZ+ASI2WmOYlskn47IH2vON+N/KNcxqcoQ
vOe9Uv0f75PZ3CiJMJKEyCvszji3dnwFlImBS1CiT4PFLL0pSm/hrW7As24mlrQP9aeZRrCUBCoW
nQGvQ3Xt2prtl5YkoOO05YHJOnSACfRtcS9hVCvRxay+5LD3HMqgeNlV1PKy7pPIuxYhCsGsf/Bh
5J39BBqxbMmLI8bv+sHKsrOXIvHJfpBQmvTOkVNDdq2dRwA1yGT8oBPAx53EyMDBxhozNN5UQh3Y
Kznd4CP+JjNjY1/lgNGLatsRzmPyYYkoqRGTvgjp7CJLReKgIp2Qs1XCBTFJPlBiDs/nN3m1M4bV
AGUliyUqMrTcyzQqpmuY9/RqynRbI91huc1aNpLCHmWixymrQaJxOoBmb9adDes6cw6y0jSGcX5i
npYeum5U/CZGKC6vInZvwIGR6c81RBOfvANMD/mmZK8SWwugTBX/Rx4Le14CmHwsCh2w2FE34Mol
5LIipLEygbDnBunN8pw71TbQ7W1doxXMopPeKqF/UOybQD96qcJcLQBBVJOlIJlV2ivVMzmrmmuR
aCCjK3QHSG7S6W8bAk0KkfRkm2Th8kaFx9m3BOD1i285seX8WVSxVWTjhoeLCqem5BaEjN+1GH5P
9BcEM1XST8Xy1cnePe9RrhaIy7ny/IeU7IxJ31HSFJ/mXIwphmd569q7yWK1STDrBZPHQoNy0d1q
DXUfVkdsFC+8nwBDJfXWsHiRxCYixMmCAoG2ldvExm6pTiQqSMpocbjLGmRNS1rqMQDp5uomS6Am
hHlWsZM8R049JpRrLK4kNFAs3v57ZsPTomB2kKZxfNc+mGTIzF73IrGYHSxfUo9efy9mnJjRwkcl
ukTxZ9dbh99PMfuLpC595BxIcfIq+1OQD7oDY3dW6v/HJsk5ndjeGZ23l2A0UbF3LLgedzB53KGG
9/wUrmH94rFhidg+unnOC6ruVGxDd9I17qDcqhoxz9j5vW2VN28nXQFxDskAORzlHAjKZS2f0JCN
8qGN0F+L799ASOOZs0ASuqW2X8KoQn4S7z70YvBImMIXyVGCIDlmS7CPTGJ245CFRK+NpR0koJtd
isP2fKIUBc7wCJnlIJmzLOxoopvCeYuKLrtINzdhOt6ythOpzRvDF0E9PnjZu2m1G4mrhe6fJLvM
67fQ0358X0dGWBv2LR81i0arH50k/ZJW0NR07BZ0uQA1Q4RkLChqWk9JQxxpdDyA8gRZHL/SnhfN
YapY9Nc+iF7Ry7pCMClWCyCUFVKHkEEi6KONEymgEt05bLt/aJgRQ2bO9z4cnbseCyJYFhlvDstf
L891ki8I+s1IfIeZ9hYYPKdRzci9Bp173zcL4PxSkVd7IKJzF+3uqEQnbrGMgsLa/6T9pFOp+sSw
GcpYGRUZiaR6G43mVsTROXcsmvohwrtiKVTg14BAWVxgKZp+KPz70KRcmvukKdpz7EC2Sn11SvzJ
w7kWia9558DyY7xYJnymrvH08EAMAnOvqsU55LJhygmtzdYLKB+8drnNgjBbWqdZ6amJ+v5IlDZR
6ae+Eitg8atRf4tCy4HmV1vb/+E03zMSL6xTQfwZTUjnQ3Tswn/Q0LoVaYYOcq/+U2nlaSLgVGC4
NJQSVipdHpWGRvdYAYmvfxpsq4F+kcIrOoFIL3Ro1boUQLNbfVo2lB9Pm4GJ2rHr7pw23wHXxsap
1nivNJsf84ZnC+L9IQiBFPcOyMC8vtURsBzJWHsP408UAV+xBgd0abqvjQGOvh45JyrX/HFGyC2q
waWvLgJ35xrTuA0W7SNV6D9rY9shVYs6qw3ZBLjzefHZcvH8OXa0laZkwojDTUHNJdXO9YFBMJmK
UH9AacRnEF7nANkWfZn2mo6Az6gR0tvuuVDNSx+ULws+HWvkHM9jyEN2Gp1CvAseIyE9ZXTUUZxz
3iEKPRuZ+1FU1Z9yDIu105Qeeq70Sqt5V3XxG2JHuNtmk0G3LLV2PsQ2iGIvSV8cMiv9O1v+RyKS
snlAd8RN0uGYIEBHLYmIOE6Hz1GPZldkaA+9ib5qlhTdduYQg+tK99CEC2AjSbM2lPpTL9krmjp/
GVnc4x1IR0VXH5pfvOpTZMIkmm5ZnT9UGcOLov0IZoQODZ2mphMkL2OO+kesJ1TRphnfYq1gDF3y
JLPB7u46sPQRMFj0NadLVui3fODUSAzF0Tgi7I5OjT0FOetsQm+sQZur1R+HhTRBVflTqIIzFlsI
1ujFo97hkRc3Sh1N07g1dhqRI4LlGfqqOXYOrolF3V7zwXiqEujDmZlRECHfvfTWavHtjFTPv4SG
+VBoRXxaLNBwaYe0LLq3S4dIukujvok73BJB87/NdWm8hhMd2jGjt0fj6LP03ZMZtbiFTegbaMr+
QdiDasscehg6HbPM0DGOSck8LKsdkCg+El6pv8bGjbnlYlkEU5QPYp6fF+vhXbmAghpQracp/tho
dLI9bXqeLH8ky1tuVb+8zYVG6xhm4Z1TUgO0HWabdaS2QzB/FYF3SuYSsksAdjwGguH7yznoHQNq
lk5bcEAbLog/o6y7maN7q/sFnKm4p1VWPaB4A5x/MbCcnuIUTGCZRzQOCv1YKpdZWd8HxXW08Xzz
KuhBhc05jSMQbbQRcWdVBxgfwYl+muJKJ5L73rGfi6sGdAcd2pmyBLjWA5bnzWpCCQKkiOGsobPg
zK0SZxcvUA3KIsy3OVAwoOKs2yzQYcA53pdq8G3QTDxSgnkGVwpmc93XYbLVlTeJeoZ7snqEibit
yLohm0Ym953VzGwbFAS7yLk3NP0dp8UMES0NpP34ZZbRC0z4Y2zFKP8yeK9jnRpdxw2+tYIDwjUB
qujlsa5abE4869JGU0krnaIeGQeEeXrzb+OiMJJCI7+DWYPbTQ60QYtpyy75Qi8dFzkdSb51U7fI
5QdGBrx/SY+zcmxpIyxQc4yeWTgqTvBAgjvLmPt9kWoP3oSaHPDE3KhYzJOOL6jOOcppolV36LdA
e4+dkwBVCxtfyakKOezh4bsemXqhj/QmrcXjKB0Ky4LTHHTvjYdBkpkMeKt3tNeCFDGVuLfnW8GU
fUsw6T41CM7rts8oDatKM7aRN4yvzRL0ZFw62nbJ+GzWVrLzbAIeJQUC4CPiA7u5dcuSgNGTUWLC
pZ9nGBxMeiHqDP4krL4qPmjalDFM8qx5NSdWdi3aCmMLO3RDZF5geYPJtzhaMbWbnhf8hBCLHVBr
MxD0sZe6h+4BIAGagM8N11IADG2DL3NiJUenTKe96zgB8NcEoAz6frgOrAI/YjRtz21Bx65O03OA
GDhqB7BK1so2/maNidwz+NNdg8ovTb1+oemn6Ue7TybGc2b83OlVd0h03doZcbWgp5M667zE2TWh
NXpYlKTqqRaczd4cw5XTluyFoCCToqPVnL0xVQokxBif4jDDdr0uqj2DSIZruVmiGutW4XPsGSnn
Wm5CmcDp4dhkVg0cpNY/C0+5j8ppo/fBdpfPwNLd9ZIjlFWaDlVhNiR7cx7AFqnS1T8TN4s+FGI3
exdSJd4FWml+IuGNeFE6I0Ht5hCPJmxw0HeydDyQQA1brdkh2Gjj7hQuoK22NbxtcqUoyB4KZ0Zw
YxyE9ufkasSNcLaAgJZFFYX4qfpM2KPC/KlM5MyKtKgfbGfkqU0hPjw1S/oCh6p+HDobGokdpNNt
AA8KQilxX6dea99nusXXykzo+Pea9dENHK21BeXdn8CMGBFi5qMLSotMaNgGZlvc/Llf/lVdhLhW
2IYuWakTHTAFJLPs554jwGYkyA0DpoeqSLy3DBSL3Kn8qieDEcdsoaOUgwi2Zwtl92ZIH40WtQAN
bZ1VEoNIH8blHi+b9gcvrQwZb0eL+lU3arDXOhcmtxP7o7mZEtPD0zSbyfgcg8WOkxZiumOl78vC
6DfMisG6uAN1vwuyGmX0egbdXffErazWMGALQyjs3dBn13kyv02sMFfYDSaPg3Ihnkyl9Y0t6cTc
raclPRX52vRNb2OOyV8bdRxRIEMkJhOVFfASZNU65gt+3nn0k4ae/ECBbGSAGw64T+Osk8e73sPM
kpum7rwsNdeTXWlolAbz/dj+GRv3zeh+eCiwEB/7EehMO4pCpQP3jmP5VLffc47s4hg/en0TXU3q
LpxyKSixIqcHO03YogumCLYhToi4fkETuKSpc0Omaz01RXdnagyyyfGUkb0Zbo+c6hTQXXvncyGe
v7UGHbTAfig52DeGrR86Ziaob6cIarEEvwrnqYa5v59jd02lPg0Eea6T5XLnc+Sn5nzQcm1rAx0z
EGXhXekSoAv7EjUlKoDz0WY23TjqoHcYtw3eWc3fFjCKlm5FgATjwGanRfnuNctr1M8b38ZBAnnc
onwdyBuZXgwixIL5Tc3dcxzMgFvcUZAeiFBVoL17NyQw2yqse5ZMsOV3+En8KoAh4lpRHKavJuLe
fgg8yEbo2FtpNm3YiqGRB73wTwJfE/nVKcHyhqK7R+k3syzkMekdu/VmRkWSHD7aFqmIxlfeS5pd
jWh+5SF5qBgBovS3ujlsTFs/Th4+ySw1/MB2cmWGlTzFmDHY0YvIy3ANvoZjmZ15twqlQUfDbKVC
xMDqfsyS8ZTyPoQ6RFH6WhrzBnv18+ImFNvhircAgcD8YdgMkfvuus0j5kcolVpnoHErUcE08g7w
eoJK1vjF1U20C/nRmDg4OUQu/FXQ4rpb4njTuulG7qD8+xd+DcsBXdWGf1o0i/T4U94zRKOihKHl
IC7dMMXWhre2X7Z9SIMToZYeKBnFLsettSki638sncdy40oWRL8IESiYArAVPSmKpLy0QbRMw9uC
//o51W820/O6ZQigUObezJPvJXTMlDs3dC+Tjf3Shi8RzFsDa4uTQMxgiz7ykWIYQ6LAkrSY4ICC
m5E1a9KL105Er6PAiGe+5nl0CmJYya5DkDJKzfkIPpaOLJhIDir2s8MCmY8zgTfsR+tmP4/Js1W5
h8L1nwtzePbQipZ58D5HlEOBg2N68FuQw6oBbR09pRa4ECeoqUs6vL7t2ByjGLJXM31b1fLCJiDf
Jm0arGDZ7DwRbgO4Fnl6hHRDQAFIt35AaIc1o78Y0EKGwb/Hz3IGjEL1l0opPD2nfy0Jmq863mgw
iaz9r7iA9wA7v5y4f+iWmeiHoSFzBBpFH4brgsejvzrJLiNzIrP0icjfjUNsT4Y2fIqjjRqbH9NP
4WZNaKEXYAIWapaOO/fCLmYVsxMepP/dyWdCjK9en99St3+2CPbhVlu9sxFu9txUxQ8H3pUSy42t
NhRqAUENcrF+JFa1CxLdAGm+qqRGzTEjeoRoiKWvSI+lUz8SKbpzJVYi00fXVO4mn3aRPEyt/a0f
UcrLZFGWDFGlj6a37220oQtnoO5GRYH1X70jdlyx5zg7ZMNY2XtbA5bMajI/LJpI7BDHimhScna5
L5pJqxmTjNTR666MjJpQGUbnQqVs0CXTxH7h+ip4dALyeNR8FS4cBfZhnFbu3BpIitHR9gOJyWdu
B3vvMnICbof+b50dWxObNAJCIJIXtwpMGl7ToIfM2WQ8jg4lACrn7su06w9cd509PwDyfzeyGQIQ
XsLwEAn1zhLBm5YRwDDRae62gHhP3C89A8gKrDiWg3/vU1XeZ/EjBfRtJ+xN1GU7PrxEzswfjE0q
hEdOo+rBGcRZXwh/PXfthj+81iNucGGkwnus0RZ3pJMbT27SUlZXEfSNERVXa7+AW4Za214AIgFz
gb4FwnLj9aBgAid/s8MPfdG2zTHA6xMdxUMAxTQSRckvMdgU3vhz7Az9O1XoQmml8uulFLv5CwfJ
x1sZmu+l3YAFsGg+iQIw6gkBd32RWAB+i6j9Tskb8fK/zjLtGJltqnKcbC8ZuFe+ZfaK19x81tZV
hB+PQbocx8zYp179h3/FEXXgX7VtKwcRa3eIhqzhxrt2ppAM7pydqVnc8yXaxOuQEVi2cODca267
a8XSqF+TRE1HienMZOjD9uZ7SpdMvSxYZe78Gcf8TMqui0jm+2FSGzWDxyD+CEk2fwyctFfVQJc2
Lad7cK1+Nq08wE86h1j/rC79cDmmMoCWTVd0B4u1FwM4vdjwLOuvGJew450ZK61ZoGVUVw/Q7Tqs
xiuuoIdk6ElYarZjFLy4Tg1rmOTIrrUmBGKtjmUwQz11cy49WtP4Es/ZsaUNQe37DX1MEPKFmUGo
tzYa67d6RufQph9D8avD3sDTrnz+tp1hPKmXMWPeLMYXs31PuN/cEB2WNgkTqAy0JPCWmlrL2JXN
c9Jgm0STwH49dc1NaxMWwRfz1FtGiFlwHOx/fXwjHWsEL2I24+MLzT24bqclWnZgKc7/MiHqhzKY
tX7WqWWt/PwvC4v+mDmlP6zTGyKbWAfEJouY69OjnlvCHuk9pbKFZcMKavy1v3b+FcCKC1kc3FSt
9OdRM+VO2K98pj5KtwPykbL76KWn/bCW8tYxF+k0BXEb95UAUUQh1ihuUv2CemOBBBnjEDfo+A/e
NH4GkOqYX+idXrmBEx9o9LNDBms3tNVaP/FedITNYh/girlhoHXuAu89HriFZPUgy2hGmoIKMTHT
J6PUbQHFuL8yehkbSYgHaikaG+Iv/2uiVtLBJ1FmgOI86q8MrAWaGaBctgtTITYAvXGqWsubB86b
Zop+XP+eMI9Lv7Pcqknc9DJv5V98AC/4dVLyiJrvMdPZ6tmGr2Dzyw/Rr5p+vCQ0ccT/Fyni8lSU
ybt6Y30ZWMAL+eJH5t4Xj5ZFm7nc+lxxC17ItbvzIgle4H6x3cPAAOv7XV9xWF8x9h9zii4exLUM
5K+lh1qiDOBWaBDmZY/M/M4yMbU5grY0QWIYrokA3erJvk+HlR6H+qNxn4aYbIQs2vIREpKuuEtc
QAErJQd6qq9Y39qBUS1Bli4xHW+gn4nLJiEUe5H8/htT3A7WeDrOVIUZunxMe1noMiHa70kXjLo1
OzxB3DqvFneGW7CEqD6DHX+U8qVzjTWjnl8c6J0+lif9LTKgwD2g4gkatRGMopidLNIIPiIP5b8H
lVPpZ/WaIMniBNv0KW3jWIthQSt64UNhvyFqj0kyrXCw2p1/5KV3ST8OzeiwNAhJfWSXrPrmc8EM
2+fPlXB5JyFfWDrXHQe6Y8W7WPj3TjZsULy9MjnpS7YNZs7uVrA7V1ny7CK+xbd6QpgPNTq5mtD9
R9tGfUrXlr2Dnp5CqyDAjupsI8/JAsCDGYUbyLIm6DMGTvVvMqhHE3McT51JT08DY7dQmFYAnnTZ
laCTJbtGDaGUc4VznhW1x/2fLueU6dZMQ2M7sxXAftjTxMTBROAiGS7xurHbkzLasz3AcyOmTaM0
FMO7S2hhpeFVg9+5qww1M3Ox7z5xcrroJ8F5yOVVQKIGUZlzhd/pEc4LHXuIQjPvPqSyr2dkv7Nv
Qz2yVG3rpsA3GaJIMPmm7YjgeJnTayz1mPiiZ3UCtLGiarfj1Q+Y2QdubCDCahUUQHFsBxDy+Ml0
MshlH4TS1jOlCqO3dp65Xy4Ru/V8qfskWJulsRqEdyxj3Hpg617DgRjLeoyr165ukod+nqo/C0wz
Asg9RU8NFgXF9PBtpHiEGXsXLfEpsJPH0Bl+9IQwYA7hzPZCKR752LzFc/URRB7lxtaicF90ZF6N
HQnC8VFmMdOIQyslHu4HnQS8TKDslFOfrUz9OoHdbnyzIiOT5hV1N4vyjutv/KpDk+ABqisGHrph
zOBrGvSTDtuILspOArl4LlNAoMqjo+CRioFw887yhwN961fAnH8o93BIQsJGdTKlNKEjW4s3D0Wz
MSdgi+FwrBxS0X/Yw9Ec9zgs+RQ8c+BDRnlPKfZNb/hQVbzZhn0oaR7r759STPgVtj7w7xSx9i0F
+MNks5MXUf9lieAopH02Y+taBd2ZwvzOAv0q2BtlbXwhay5c5WlA1rKJl9+0xd2kCh+IiH0gyp1o
YSZYJJw+DTD3YoU/fYABTXqP86yrcjS00L2BEl6XujSAjc324S8JOFaFJL0W1AiBIn75LKpknVfx
jZ9g8quToOchpWt9nwRhvQNIrW48jb752pP+wHNBLJVvfXaB2BlAhkA1tybcfNF6aGecrIk2YnD6
TihtPTYF4K/cMF4g9nw3hUB3oMoTtRzspUVCT3/aU8Pa5T35EnndPPcyfpNNCt8gONG2/8zLBiRR
f4jroSc0oHgJcv4PdYaP0qOAJIb2HHoAuZS6kg720tjLNcWMUg/iUvYwH4DYexzhweOsWiZdBvOF
Ys9VUs4KKideGFBZsW4s++JN+brtHQJxXBvA5yI5pxH+fphR8d/pCZ6AIrKeHCKVQH94GQW8Dh1R
hao3qdx1jb4oH0homiRtXkY9EIb+Z/K6mhm/+Bj64GZ2McIY0I1aaQvwuB/dR1iaMabGNHMA6UV1
+BeTVXgPiP/FBo0ydpI+S0DKX3jD+HfMzO48dvXGxT7n2zNIhP4Q4Hb3PTc8mZb7rLs4dcj0XkX7
OkwRjdfOY8XdSvuhwnajLkHLgEL9TskzJiixsim1en9KL3z3ZfFnNosrpb6tBqkmNTY0RGdMdmb4
NvXzY6e0DCbrH8KKrVDVBCROS6tDvk4kjoXjvxHyNpjUYqKlQ5riKM786mJM+GozYUSsjzE7OfBW
XXkQZX2TnBSFaqDnlLyiZX7q43E6hUbymDfeX5kNuyLQGINwotIK599MwpfF7Q9J7u1S4qtoiQVH
KzdfInsiYdz7nIPiDbD9vdcVgESQ+BvxflQ4ZAfH5NwbF3w2wyeZBy1Rawg40bi5+uJIo2sjW/8h
IPyJ5Skf78TinH3c2Qut/r4CYkYngVPLa4hIjQbS1m2Tvf53MfinqCK4xvAEAno0TflQpmCu54Mw
+5OKrS9M/L++7bY3zoiHwkJhGrT9m1M4Zym4xZWJQ2hC2tFATzZhGfOQe0/ssDVdEukeE17hpIY8
N8N5KDL7knSKAwMJOQ8TFY8Ht/VqdiH+gL8Y2ZNtiheHVIG7yR4NhGtsM00lv1VGoInnW9+BX1z7
yCMFZxDU7Nv+NUaNBcFS7TzXefBsgNiuSswbCpXxhEbAo7okbqBq/qi5voakABo+Q9QlsiX36DFV
wZki19n25le/iuaOijmlr9j2/xaOk00bipTG52RHHiHjYea/xZCSDGtZhVKeGshWCXWTlE0TUS9U
i3jFsoGxRT1OJh6zJzqcKd6NjGViBy6eo5NqeJHd6nXugo0zLOuxbyzEnwQHadpg6axxuu8C7mZh
gk0uYwJ4BBq8uj+k/oJclc12Z8GDbFyLT9cFT5RfX4RjE1nSB++21JRHHrIGMkRNdV0s60wJfVvh
a3IcwuNyC0qgz7bjBGWLaAWl1cjTQMp21yjMQyp6KWkAwf3oH6Ym7AinDbIcWFj8k9klR4sZ+QH9
JtNPttPcWaDaQ1CTUOQThJwtkYRRHCCFndnUEnIibDREnOhKk/qk0/io+jlj2dwPWkPDHS5B10f2
rDCwsK59dbZJjWXS6RBmKVBQIxdbBYZN+G9Nd4TgBHgVUBiRJkRjdyhnD+dhWM87vxpCuWqWyFwN
fpFlu7ylq/8cqWZGTlt/tEYPbNtF+dcb88SmIB0WYssLo6ZR5Hm4N5T05S3Mc/OMwWqZzoTVQ1g2
FlSuzcChwEUREmNGNdkqGonbNJugTk3BWR/mRYGxut7WTj8V2zBLOwS1rdqPfWnvPLg4byjI6z9C
t2zWibOwa+pmsaGAsQlYBZEaCOAO4PxfpPCx4CjbQVFNegJvG+5ENAx9PX9TvPPuYysctwr56wEa
23IXdbE8W7H6Vbn71Ts01NSMM2Yw4NLAoNOtKDaZY4XAU4rp1S5aea4DhED0D4b1CLkPGqlfMWjj
jPDEDY6ndm0CzTyEfjSiGVgS6yvoA6EAh8pgi3rGv3i+jYDVFOQx+UOIkc9LhnXRkuzDG03g29Cy
R0MXDe2N2TH2M0yKGdayMPBDcG4yvk85uG2csSrWEpTo2kQdepuHFEBAFtE4Id35dZ573rAqta4l
rVIW/PgXaD/pqOPcQJeNCtQ3cblpgWHDQ2A/RgkWLu6I6HqiS29EobtemoAM5HgtCjxhnWvF1GwI
RPJ80mbmJOnWrmGjMh0j59J4EMSTkAKC8CMqfmnif8yTRDNgG+k9ihl04UEfsqgNOscXbXaYEIHL
2YRNvZ8YjL0mstbgYZu7oY5/Cb2m6+L4WC1HsDvtWIofayjqp0qLayZqtCcjMnCcoFuysS+STJzL
jrnSIxpQJrwaXSCDVe3G9q+z5AHiHtZAWOt05c2gPUSNj/wOuMWqLKHps2b1ZJbkwnnl4y+sL8z4
1ZIW1zokGIm8D/+ZdDV/PTa2BRRrxGFmdMlD5XgpZZwybtC4WFCfPSv4bLJmeGJEY3NdUrXv/dxj
MFUeMXHeoiht2sWPHcCXaslVvqPyiciTLpMXbxeEDrrZNDSI650O/GM8tO8Weq1r7rRWD8C9W57s
WUybcnhYzBv9O8o4npOBSOhINppH/9MAo2YBqOxXo00GfM717WyzwE5cVNY1rSV9kAoID3UA+eaH
Ee+OO6mQHkPb0DYYElYkgTDgLot+kPNw9muQgBBLh3UJaW2z9rird7OTp0/uMk+fFmz27yCPeV9j
ovqg7HT4+AxiQ61swlg0ieSghio/pEky7RvXKTciGdGEG6H6kzUUKFsbyVE2cqxP2iS5RIqOYMsS
Bz/G7e6XOc7QiFbp7DwJGXWwVSdo1aMuuphNmjyZhuhOFQMbCsSynOskl2yW4Tg1vvq2QO16U1GT
1jbE1YilTWrfEHVU9oTWY+vSU59cLxgegiSOh12eyrpcRbWCIj21Js0QrvmvUYkkXIeeT67SBMxy
q+IxeDRE6/9WKi1ezLnbh9ZC+XyJqdBb3SYscqjzsZFWa7MZTNAXTdoDvzEpPHCsP6sJyRZ7Jo0y
JAkFN23fBi893g8LVaOyKEePfU9kBov0tzGM82ff9SFQbGEBzcuIQ6TDsqmKoUZMiIXTjYS7Y9qa
LuR92Q9CebRDyHziVNFTynEW6Ayy/WzjcNzP9iLwrNW0JBM3OuVCmNSRxESaEAavVa6m4T6OS7QH
c6CXhWF2wk3ZIFMGle/taYDDBa99nm2R0b2fU2zqMvJMzoIpMorR4+weS7TwLegbdwmmU0zH6TKN
Pb6ftuzWHbCDnevRnHP6psYhgAG27yf3UkJ+2A7lhPfIFSTCugRrVVnffpMWQru5ylEiF2QKJaRn
UXTRHP0hKHdjZ1Gz4WS2HkfpsDuWP2hlO4zqrYPNo3EwsBT/toD+LTcyej0ZJQdhOiOdkkg2+E/r
+vTvdxA8j0K7hi8sjaA8VWmRcEzIbSrfCuYFGrutEfM7iMBIbrYzpz8pzwUidznU741bDHuzTYaj
F+j5k5TfB3NM/nSOV9EnlHjpl7i6GMwk1M6shPOmF88HegTJQ90t3jkRan5MW4v6z8LRdrNQvYAq
UCvxinSOBmNRwtHp3fEFeHV6gvI6HwFBxmCrJ4PmKQJ2aQ/LxQrcmLpLwf4qsGmeClJQ6dw54uwt
YHyMzpa7LJ39a1AZ6dmqlNhZtPnXFu/XitAlzLwLKskoYbMjzQhNqU+AedAjDI0cS5EhjFKPDVJI
/7TIjUOW2/i8G3yng4G0aFrg2P0jBxHMXVGv0rJdE3UP4xuKjMOKnDV1R0JMTn/2Hz9Ib5U8m/P/
4ORyKxKn2MqiBkmdxF4BUZYmfQDgg4YG/TQhXdQkGYzCWEQJiW/k8AVm5O9bYhLp783LSfWE31QK
ARbFgn7djRQLEO5BIFKQ6VOOePvYdSEeO6ysi+MQlEFCAwIhF2LGZMew30W7V6YgxyeUf4hbp9pX
Q0TwU3i5vgWTjh0QUOl8KMhrQ9XQBNmwbWyq4i0P/zQ23nRWWSSoCPrzIxvfYuv5Q7Qlmh19u/6H
UEumFmlW76gd3b07tDiJeJFWo7tY77yycm1aQXIwmsl8qMZEbWNyotej5fhkYyI5s6uKToVHPh1S
jAEpz5zm7Vecqew5s4boI1Tkv7kRdmc/jW2mDBGc4jZpXqWLvNFILdhxlOwAx1jGPsP5uwpo/WIQ
nl2QPrqkxfCcnszBG06d1/rYjJis9kLM8LyoANL+77Nk03uOAbfar8onBFaohMqKHWudD7uklx8a
NIz0ZBfRJE3IOrZr/0F63fvMNvZugQFTOS1eegf80lTdgtLbS63ls40/QyupmSUsNNXkJA9B2seb
OHU+zDD7rBowM6Iv330Bng/B2rOxQF/KOor9aQ5Fxbynnv+Yu9lb13ifENKPyinPnUgu5Ku/lpyT
W/4cJeu3m3VrYY1PPFW+qSJfhoyiPilOno1IMByya2nJPZd65PxOUzambZWo3TKYhB0E9W5yomuR
snL7ToN1vX9RQcqJbQY3FMfhSzYThtHCnk+j6dWp4i+Z+89i6b40oFos8a4bbMSYHq6y/oCE5iLH
8rGkDQygCU5k9rKY0b0ulIQRpHXUZqgZbuESvOdqPMP7vl+akME83cm+edBm8coptci93yJGImV3
iN6yqD3qDIIW9gVmXcIVoLDJtn0q0+YhCqt7X/n3cxhihFW4+0mICSrYVeiO7yyPzYVLBnEXH2YL
UTs/Bk3WuhM0OkjxDId4n0S46tBhrFKTqrAxPzVu/Zu51TObCQxKwXRvlPbNamv6+uFZ36UpKq6C
+QKvcg95ojtJ8ixm1ZxpQ+7Dvv1RPtS+IauPSWhBw8Z9A6GzIBe5p+A9pS7az7o/81peEC79mZiI
4tpkTYkfmbQi2r3xVzpUp772eaccFpBg2Wusfp5aj7kyDqJzDq61oMgjj8BJn6D87KaRSNZejoh8
+icTDEHnYEPXyExyZYFSQueewTwo1IhGH1yK2jsSsXILZ4oxcJvwufNixxS2hIX5mpxzUEHTzUyj
b9fSNsnmvaujQ5B2e9EB/6587HklsL+W9zepOZ26Mr52ZDG6XXhRrlwZTYoaxt+2TXycKmHCEYZh
kbgvcWUD7B7eYOuQlj2cgRdCN5aXyraeUE1DV6RGzoyTUbjPbz5pLzr/xC3ZfaIO1U1gGxMGKFNz
5RF3Re/5asfpa1eOn6mOHqui21TEn2PXXWzpfWAVOrYtBsNKvHRZvzUs9wgkk81i/Zw2xbkmypxV
jzjKfqMvhkll1xOsgADwC438JmrTnR/hxzaNc4cqf4zG21LZG7tqdz5qxMnu92EnHtrW5ewwUF0s
QPmtZkt+TE3+yNB7y9gowe/j1SStw5K7heNS1LrnMcl3/jwf4iG4mCGt42i8hnK+jhWQKb7esQpy
b1BfQI43UIo4E1dJDB5sYxZx5fz6Vvo8ByQmj7F9zZFFs5IiEyj5ECm5eM4MqUnns5mNs29Kg8Y8
SnN9E5he8nVTxU8CjSnQS3ujs3eFCWwvLn5M/E0eLiJZfTZDzH6//2gr8ReZxl+n6bjL84UkI8Rq
FTWlAnQzjEz7ya85VpY6HjE1aUkZ+94ilo6M2rJl2DbNG427S5fUrD3OxirHL7w1W5YSdcftHJ9S
3vFDU5RfCze0ysxd0nr/PtUgCiLnyUeTDHn8XIi/Mg/fP/VgrzI+ewPLHTmlA7E9dOu3sZz3ncdB
WJRk+AjrpfUE1gzg3+XylaA1vMN9u5l9Ezew17FIiAc6q+j/sl9G4IhcWoMwbLJPvPzJ1EGXqtlJ
ORKcyMPgcznlBHBf7gqrJRwEG0jVk1xhO54PNwEKcWfic0HBVR+GFvqWRChDhIZPN4bBsV7U/Bqm
ibiJdvTxM1J/0EDtvL74treb62l4CfPqLbHEq1WauKqwI7TIFUXNqwQMQs7JLdMCBr9Bpe7n/n1X
0qALFYXZsejffXR7yrNKe29XRfXjyNm7LT4KBA6EFlHHornFylTPlkHBaeOEoZwQXSTjb0G815Zf
WaCfQbsR2wHWa8lZp2yj8bmi+wJROYX82TaWvC86r9qMlQ1vojGXDcGUNTFFs9h7/mwdPDKeKIPQ
UQxadJ6J4zf7JrGbXeXU1k62EdQe5XoHainRnhTqaD+jQNhFoSfRDbr0e80sPRC7VWxTKfVqP2Zo
DSuaQOiwXyNfjbsuYbs/9U0BEWYiZV1ZcuPRAn6K20CtgiDLdFeq2FpJF+7mzEFykzatzgz/9iVt
Aidz8UMBa9npiuCTExjDJu27lLk4+WEfip0uHtJn4ZKScNfgDgACZqO5btmhfZotxSzDbfq159ns
viUd48QjbI6z7UBYiOMX9pqGQYRmvYysNyVzyFCsEzvL0zdu5mk1A665TAwG3AhjXsVa7aZychGj
evSOGNHJVowsDjJTYbSnroArsMraECR+GMS5u08M39nPOZ7mzvLVccpwM4zhYm1739IcZ6M7zk6W
P8NLalHhtyicvLEVrzaUKqLMMdrRq/Mot9bZS8rlmdiP4nC6M/s3gpAt1lPlNDo3u7czfJP7unZW
5bxP6XvyvjTzOQl7yoAB/HPK1PU3SoyFhCy6pTgGysXH9GDsgy78J3oDY6XSj35EvJHSZ2oOocyO
yA4R/hPLJ0Guto9t/JYaywM2KobI5+xPO5dgVzaaq3o+I/S/06XCwqOUTJs+epLltDYw/bQ9Gd0o
RWLAbYa14gPzX56NnnbadNV16vDcy70PR6dwXwX53RNV8a54cxICM08kIqYhBzqHtEICkdMRfBqh
z8W3mp8W53vk2iX5cURCrOA6bEx8miOGSYNUVn5NKvcFgRENH4HPSFhSD720I9iQu9TLryC+NYIY
oTPHddzmrPsEfJMXbDQ/MkEk8+8v3OWt5fY03F5rAdobv3GXc/OVojVxT8egebebmMLSt77ueUH+
Re2f2zULSHL/8tcbvr0snnR92EmudLb1z+PCWkvsps650xdRJvlDQ+Xbt4JtG2UgJdwtN5EfiwBC
XyGdVdldhQoO+KAPxLgjz3ktzL/ctKCuwc8/orq7qzBMVuqe7wRQt0pGueUafYIMuWA9FkyY/6ge
pHHmIgoD9eEQrUWvL4lbzrNpOfg01aAHRZIc+DppX7gr3Ev+MdDaRFwEMOVn5BhcNpbRiEKrSZTS
/KSfNMOLW+eCAzMExdl+NzUUQcQ7Y04LWxiZWqsQZ1+cMdZ8WcFGnz9M0o10N8Sp2xVDiAEBSo9n
A7t/xWNT0+8cY2hA+65/BLc2yb5StiB9zl6ZXQ0FG+YUErdS5IgXY+Ez9rw6fJ3c6w/Dtk0sHwsR
paZP7gvAI/GCksIhhpL0Z5NoVCIMrRG9khnsecT6kTFB7/QTLLCMScSsAXPEAgeVb0gjXrkQsvwC
EJxzT8xegzNzWweYa/ghZE79d0dlPL/rx+zMcIY9kArmX+5zGc8oA122Iw+hz/RsLBMjE3oijqOE
V5whwufmKpmsdPF5/d/gtbzvkMmLf+JpMsIYQvru8mz0L+ViGV18Je8WQyMTkseAlVROoFQAgvBd
uDiG/nWxkEFs2WUiJERk1r8aU3HP2/b/H4eV4a61AqrIN8wXRz3ueVVE+zcNs5sNDldVly4rqKew
l6O2NKcbPa/0vXPUt6MFxerWrDHNrvaHs56VfDY/RC7yN+mUvUCn3g0Ox7v5i08eDZR6+DbV+ns5
vNEA5Hj26Ib27r9Rp2+tfj+4aC6/tD75IjP0N/rCIyEQHGIbIpyQFFYxNBs9/hfzlBmeZiJvndL6
idr9XLbNzaAWuneYF+eBqFbDCNezCNFiczgkl6//6pcFt4zb/aWjeShVsMuN6qBnDrPG+aSzGRHs
CBqCUEPao+4P6S800+4PJ+UtptgN/7jxkgD9xgJBtr/PE7zRTXPt85h3mS5rX9FDL+/rrn8LI3bW
TGhBZ5AehJTEJxoyjdSuqY1PL+lucx28Bp46tWG3cbrgZXGaUxkaDwahvOky/p0YA0tZ4F2rgkdf
McBNu9u33O6l79eKJBWkytSr1PCguokg6P5Pj7iHdj+Jv239Jyytd9egIztUr9h7vlUQEP5qd2s9
zMUyUvCcid7J9kQzblrFWZ8rFm6HBa24j6R1Hez6wcAIQUja2eawNtbLtXWCa9ZYGzU4kLzNy6Tq
W8j59I5kyRNhoBsUynjBaCb/GwFkDjj2eNT3zyK6uCKAqGn7l8qhWQlGYAeFw9OFV0wxYbVOEinv
omEpaPXTxSM/hxY4qA2DjLuGRD1qFX/8xL5EsfeV+OoT89qmZv7AL3eOIvTHDmiVO1Xg96NG9xg7
MRXZ+mjTeRN5ih6muLfynLARtTVxfPB20ndYQttBM82TGoEWu0ruyG7duWm8M2Nbo1yQyinv2esi
cqEYLKKq7+lvXYbUP6rW3ZCoTCcNZ5RdqVPfVJRBAvrMPP1iDLZYJTE/g9it/Z1dYG8FnJWRXUAh
+zVQ9qHwaf90QUSqM+yY0HoOA4RUTcZhBJUWi0d8rTObjmPdPoctEEgnhzjqybwiNtblRs5PgTJ+
U8xKa8K7ma8bXbSMyZxmD5mk06me2t2colcuHf9PmJMHO47Ft4FvSH/ZTIYHe7BNYjQUmYut4vzX
gR6JRusBss6+8xH8zbl5S9lrUFow1u1s3AOpJ0jKfishmDSG85wqdNMjDTXakCY+N7RJBzGg9HHn
d4/Y5n9XLod1WptXhNq7Tr+fTXQfkWOKBXdY618fCsDk4K+aPH3xEiShs3oWcQrpl9GRSJq9aXoJ
EQf3jfFDTBbJDmhbe/vdHsJt1asD2DMMbwSgmq3EJoTro2GBA8irIDrabvE8+8ZbWBSb2NcfIzjO
2LaAFsU7N2x2k2JDEPK66QvKLOPidOmD8KIdwrcHjy6nG8D49MrrklZ7jFJn2/ceFnc6uBAe/d6/
5/x0rf1KA2k+VWwcTXi+HlmjMUfvOnI3Ju2cJa73fV3uc2n/cXLjBZXBT2O6axpz+ix7pEu3l1l/
duTrAu8uwiJQSrpt0DbcQW6nPNnWU15gR+tXlg26u1oOtdf+Zbu7qdksth3iVAU4u9ZRFYz1sGOf
5pdn3ZlZ/Xvg8QjmIWn2FY1w8GDu1xiUR2sgd6mm9Ox2ycdoITeGWUjF0Vwb7LNznzV8UPijKeN/
SYPpAgWhSOH7BdgXoTQ75kDnbLR2rmk+gIqhWBeap6mQdJAgfMdDfbICjpOezkxDHqg/u8++MByN
VV/6nEMIdwNqeA/ukzrJgDBKXCoUA3emWtaOM9/cADVZ1IwIQ7wUrkJTPxcGlbfCIXWZGEmKhrPR
X0sn3tdt8GBlNZMLpbMGXTukkwE7I4aCOKDW6E7BhRLWfqIwGZBAQjxQ/V5JAKK48HaZ0yFXgIga
U8wdimjjGfa1MhDvMHLcBPGdUjtqp+D7pgd3Tj/qMn9OBOVKlV3cvCJews7JdfXtf77zdtWb1T5P
Frrw3Kee8KQZvXGdo58952WHxr/5nFL6IYuLjtANPrCFUYXETDYUj1F/awNBRQomeToD9S+cg++o
Q45zshyaVVs/qhSqJr/e7t8Lw1rnqj74/jP5wji57hSzZzVf5xYTKJo7aTYPdZyiia13epS0pkub
Iz2BkJvZSajgUz+MELpYY6p7PVwMQm86Xh8DTKuPEyit5NtS8CRs7PEy3pg+PjKvvyeu+38cnddy
pMq2Rb+ICEj8q8pbqUq+Xwip1cInJoEEvn4P9tuNe85Rq0qQucycY2LrI1GA123o2D3oEFHyr8qM
x6LSz2oiPsx79aN6u3yNFeEW/UzX4HR4oXMsna5LbGe8KfCeV3PBpp2II/Tmg2c+ZtzUtRUfHe9S
Vv21JtihYSRkd8xKFs5PyEKgaElD4Fc0s/Yddd6mr0woBmBzLBTvUVKspcf0Z+guTMPPfq1PUX3F
PXqKWH7arT4vOXLUsxPiGMbmAf2Ua6iNmbBf6y68cNcAtGbhpxtjBHnAYZXOMLvInHowBUssLos4
7K4BR1zdwNOI0V3XTK6QL7TFvUwCgDHln1oi7l2omtH8vEAwU85YoaqzZZVHluGfYpifglnfY3Q0
Y73QeqzvkiIpmtwjW60T99oqz3r0Mj28jJDsnRy93GVJ3Z7M4kJ47zlW4poIfLOsUNLa4JLiFloW
GMSLOWSx1c1z1o0fYDnfh878YAiEigFtiPE2xWSuT2hrIM65HKgGOC+NrsoOu6ehK6/R8jqwA9pU
RX6T493NWQWq5sGuyVfKXLgPwQMxI0yxMbmUyQYvO4qRf1lPT4tlau6D2zRipWmWx3kog1c1MHjC
aJmgekUByzgoxGLVsF/NSFFzo2gTI291pipFDg9NA9ni8sW31CcMqCH+CGYtPG15lLFx/+oSgNR2
AuzVuYaD3HhkcA8ajIxhPpPNu1P1Ers9U3njKY30sU2ctwq+6DQ40IHvvhAg56ptX9xtOIAhxBTB
pL6EhUuu4wu03acUZ1kojG0Vyi3KDybhZKCmPgSMpSvBLc+fJ8I7AcfzebAFU7eUNvqLp+4guzZ5
WF6bBMTBmE3XvIaRxaUZybdRvMMgo+04zB0JZdO8I6fqpe+MrTmiHywtchlRFPK5l0rDoO7quT1b
ggDG/9ey/hcCpIdotHeKJa7DKVCGLOrKC3fqumu/A9I3IMUB0sJXz6+YzN91iWOG10hSGhQi3C+f
xHSjBz29xbm7a5D9IAukToH/51V7YTNqiew998j/5D5S2O/uOB+zoUTnbR0HQNTU5PqyiLGW71lT
y1hdvhl47EIERQ9sr4mvKtHk4GFK/W3Bx8fixqyTn1gJhpTsKxqEFThIR6pTnkfJZ+bpBZ18+P/L
HZJdDeqkQmLv0m5gUjTX8fxdNuEfMBMBqjAW8ThUK+cl9a1tVlYfNUqAHqmP4LRDH0IgGskaNfzW
Gbls8DXlDXViotCNde880Yp7mJn0cbmPBfkZIrHWy2FTcObmizV3oqgX0GQCxqtWhQfLM3OKTAjH
KLMsDstkjG82yg5KCP3K5nBx+D4sfx2bDFahL3HmPHhAxSs0WmkTPHkRRg7yuAtvXELzCDTIMcUi
80f8XLL1x/UCFcVEQV7M5l9feltsCwFQJ9Z/0vCIqdCL+bFYojHkjs6GPF2brbQRUckSIPQqWDIw
mt0nhvEGDfxHjfI3c2RK/oendsDPN9Nc8GoxbM9CXt0Qsl1w0OCzCrv413egLYOihN2tn2zH+0dS
Hy2lGaChaDaGBL1Kn5YGwzd/pXucQAoaSprb2MHZNhZMyCxLMYWyqwOywgt+5E2A1Q/OioEcDihT
IhBg6VExVMTJEcY/sUQykfItgXU4FEb57XiwKgI32vuKrTf9+rQDKYRgPXoMCTdai7D6bmY86g5h
FVAvTMbJ3b0I9WMEKX7TLCunxr2TYb73C33KM/LLXSONCCNHRVTENDjK3+Nqfnfj7JzjDwJFyKDS
neod0/dP2H9v2mwdji2z4TKZfvJB3wztI/dRL+S+g8gBRc3iy9/jdlxXynxtIkSM7VCctJETfpFe
PMd8WY5TNgufso83VuNs0VryZQwnO4/fMXUdazKI/bi8dBogTMem2UpJpq7aT7tVn2zqd2mW75XV
e6uC1WLtdQRVUCBTa0SnhZPm0wY5LSVtJW91E61EIyBWsgGvFE3U0NlXHJFQhmYLclF4mlMOf/xY
yJch+kX7Om8OTLrZaVjUFenWs3Ji0oP9EMRXIb3PYXH5VEhhHxq40GvTtQYsGbBFCkEgwKLSC+3N
EOQw7GgwRdQHSLnaGc6DC2A1llcP68UQDfC8Au2tWjqjpAFO1fP3cFyIiNSTRik+09REUu6FrMuV
9zxDuc6tjmPDIsM+dPtzkwQwdUIgifaqmPwXgbva0sGvJBq2C3tSH92/dT8fjElcXVRImRV/uKK4
50UowZDYf4sEck5rNhc7SjYuPZ2jgzUw97ekUZQoo3SgsxU/sAzU2crn7yCizc7bEC1g1pDY68sT
NfBKhOWbGxhEuEK6K3ICJZEO02Qz+ErNX9PEFYk+hA8R/zPJQdJh36zAStxr9lcqhZkOJiD0eARJ
nXknQ/Zzdu1xn0jS71LtftvmuE1i5prMyYd1UwOgbyiM2QuotdXmwYNWzj1AMLKeR5+9XnziGQXB
Jm5sc4Asp/XJ7BpOEWbjZ2kCBRrq7m8qmmCX0ODOPmP4jk2cD/eLkXkzGlvQMJtwbIbT7BnrZYTA
vn+lF+aL6NxrKNVRl/Olb6dnh5PdDZvHoEb3MNAgIVFcJS0a3BCihTarZx0Hy7WoXExcOeHsbvqn
D/s/8Gf3DkATg8sVVhB82iG/9o44ubC5mDCSzJeqP26OxbEn/4EQqJ4w1kB1P6Ij3o0Wq+CuDy1/
14XZPsbgmaYl4CZw0V1sB2vbAkcww1MKjNcOjwJKiKTadYuYfCT24UHJFnhCoM6S6rnHjBxW3tVk
rorK9phH6SnjvKsCwlTDSL9HZLcWfXdq2/K3cjHhZozZKZGtR12xvKSarrP6tWx5qzRu95qd2lRV
+4hJ84YkyYykzhEICy/XlE7EOqXtkyxczOKYg73kK6+LW8oflYE3LZiFA8nVHXstc3x3fFC+MS8p
FywlF2HqnhND/SGGbW6Ts2YHca4EKz07+TEoYLMiv4gRtz7NqFlwvyEnOrLKJLG47ilVHQW42FLk
KXidjeZkfPbG4hZhVnRyhexBwHF2ZrToRDUu3+4gi5/Oif8ltveWUjJRMTTcUkbJqV8biU8Hw1JO
do/W0L1gTwYq12OIm15EXjymlXeJPZySFL6NdIlxcl4WBuqY+W/LJ3AZZVtgxOwGZzrEvQUDi5aL
EbmzI7Hj5EH+otFf4zGg3otOqdt+LSVM7BXHGnhmiXrALj10cPl+KS75p3E67/B2bMo+2iS1WC3N
8fJeRMt0B11gUnl74j42DkBlK+1XI+ZAfp/iRJ7ZaUiCi4PIetH9Yt4zQJsPQwmIBPmFGolHNkll
zdlABV1irXLBGTrxmnsSbiwHQdLTL9EzzDgacEvdjUTAdmdfrJKPpUS2DQfbtMdVN6FEL5AuYHqC
frz8HkIDgOtctHqkc9YemCyWb0uNr7KrbbxVMXF7+Af3JUirxVERyPLSQE866cq7m00haY4b4JXj
I9VLoDWzI1Tswv7JqC2wGL0AhzpTN7pxtYm0vYXuvhKgp93S2UvGOYImds4b/RPShWtoWZPmfgma
dN8nFP91tzHbn6RvoH/17JXDfZSGB8vRW+AURYB8TtsYjT3ajVqZ9J/OqrHq4xSAJO/elwqX4h02
11JVJfDz8pul408vsrc2/38J/9KOutVMg6ZNelbWJJ4Bb0pmMScZvo+lH4yLYONkw0EKcyN18xkK
jGZ0Kl04PVY9bA9+eutKynY00vOAOsdeWWH946RQ7ZY+qg2oy5Y5REqxWuAy4HGPf8YgvXXhn6XG
FJRnDQYD5u7gKN4xGvHf4JPQW410qGxi7z7+mbhF11s153A0f/nPiAoQPGxDUwNNtoGgmJwchQex
KQLHwgsMcoraS3Tppq7cdck/tPxEDpnjxIk+MBLITDZ9Fl1Lyakz1OVVmSHP1fCICKdcpQp1yULO
iETEMnuUPm4P5y0k6ezBWBiqwQwstKK8CwycvzXxWsj1atvZytnad4Y6T7Fe5zEmebozepV0P481
W+PFaBwkh7FLL8w5X/AQwTtU/3flS8uGCfw60S7FNXd5nfG/nu2raw5nYkXWsCCujPv/eBm+AHrF
1nqf4V74PqhVK98uz3U53gWPdlsF6G/Mg5pG5jvuzcqjpx7KCHMt06rXXmLtMjHmD/CQrgr7hD8M
V3cAjZCggk2YE2mU3csTxU7+wQR0CcSCwtjkIKc46YmbssAQlCF7APYIJQVML7/dzD7XgfvmjukO
o9mhEP6NuShFcerdsy6/gN57BQ60cZvyrQNMWCbqoACILefIEBV7OHg/ZaVuZi6feZe41CNiwLSx
zczmL3yvb0/wXvCx4LusuGjX/GcrxBYbicAcwC1Cx386tTdKuccMrQN9r99houn4QASqKIqLnvwe
4qaPvBIM9zsEQrHDQBpv+HKqDAh0t737fwJqf58D3qyWJysz7UesowzjeAGXicws6l3HyRB7xrlK
nEfmKlQCau+U+rPrhk+d9mcu1Y9lQmPwDSpHbQqKW8cLj7avT+gPfpOCJ98y8pN0YYKApN3OKvMI
+sxX7Yxtns/eB/hTS9/9l441Ose2/JsIduBuQpZ6NPeASR2RbtgP445rblFg0NCDEW3S9KfvmaCF
JkcUgS9onMgW4FSsqFgK/pIzh69ZkBkJhY+Y142SPDpAs7596iLMxfg/q43VO+vWqv5hUeOdBL47
qPQc2OUZeVJGOcgKjm6HviwawX746l/mUM44i74S5Bw2prgf1r3rMXwCUSvfY7PGm8vqg7HxwF/J
V2TY+EG4kmox1QwkvqbUFIk/bC063oCLzs3SXVSGh5ZPZXEqeLI9+RagHycAzBwByOLp0QpqorTb
S5FmfxMPY74/iB9MJLuYo1H0zB91/I1uYK9z+0JRvuJPwJKFKAmObqOpP5TqETti46DyLsaBAXe0
9Zxuy0D+sHxtISrjBxlZW9Ny/g0ypCBwHaKX8EY6wxPLtcdlzLVceznNp+TkTVW0iQrUAR6LqRRH
j8lvv3wPpsZM17nk3DgIWWtvYawU27CZ7mFSnYraxdTNrDTudm4ePlmLhzRIocfa/TmxFaDhyaNs
lBdt9vD0jF1iD6hqnFVpVdEaISrNZzavask2SQ+EM0D5BdAYme674bRfy5Q+T316XWslyvESJATl
ajv72zYpljwIRByUVdR+e2X5QvC8/zB3oOeF3kxW8JEzELQjJG8+Ol1WDPC1+N0HY1h1TfZ3uWWN
3v3kuV8js3iYJb5I3tNlfWAPzq7vfQQpA6ChDhlcSPivvVww43wyB+MjIxrMT/Iz9SNQT3C/VuIx
fIYaqBvAXQQc7pYcDlkjoqR6NBnbFbQ1oxUdnRFFANertfQBTNfx2vj4B+C7fUPQZrrM0FJ1Yu9P
HiOCAVhdJzSGcwruVLqAsFkVNEG+sfvm10cgwy15x9WzWX49J5qQSxlouwBDr5pKHvop/TEqdFtc
k6rJvwabaZg18q2I1vwwlHeNg/lUtDWzP2SkeXBtePuZQrDwtYWzq7FALBMOl+lGQYDBg9LWp0nH
nzEIQshzIuONla+8jQmiFZwX62QEp1snAMUUcGpBdu62CnBjWVlDYNC4VZl+xjT2uQwT7VoYyx3Q
OebRNMynWPrbqm0oM9DtqGVap/O1LsJdaOu7hbc+66avoMv+htXwtezbIGrcvEkfA394Bqt2yPBy
V2Gxw/k1Avio92ivF2k6IIwQo0WwqWaoaAnXadif7Cw/KV1scfqkMA/x3QaH1mzfEY/tCbjDqClI
/rFb4yZl95S17n05fEKuFd6I02CHm6ILIJWbxBwV9Im5M/7Skb74pYAaxyKRE3N5Jz0OFz82Hx1d
Y/uXoDUK4aVrY56OTfc124D1xrsmFJcvl/raE6864HTKvrIYsEOi2UcaTYjpErkGJ6DlLbWGBlds
QkOFVDzVN8tfokx0gtzCHtEs4o3BB3ZqDHFbvgHRdQetxuflKWgW8V2NtYVy333Nw7vvx4eM4ySr
ftXgvZBwuQENxxI8jDYz5YIXZQfVlk9OWLw3pvTXXRDep3k4dl39OJEASUulmaZOlzFtD+MgLLqQ
cG1H1K7kIE0PZEBfW1V9WNbfQM2XRBefMzMNCVYqZyMuApDn1kc9Y4Pw4qOs6Iwi/xNXMShpSQnm
2Q7qD4tU1h425rKBplaJsAt7xbjHQMJuWF6A/78O+bCfenR7rAOiZrrpOjhH9XBDJTATXKBmfeiH
0F2DF3toe8onv0RrZFXXbMovSQwEtv0WXBZNe49iDzndYF4qIjaiIN0UjXXy+uh5at3d6EU0TGoz
RO5Om/qJTuLAl4lJpH+yxfjetPluqEkDF8W+xnzvuvozcOcNrtQnYY6/9mTeHEzU9Uz94tjxL1Fw
EjkESYxOeB0127Y2ImczXMeZf+K30YRmo3aYeNiRRgQps3NEM6pzdgP2n5iTMJTjl2k1Ej179dmw
VuxM/a5M418+crgNRXLukO/UmBceJuZZyOmvUnDaMBV7NbPynHXq0QWLgDEEThzIisC2jiZfmqwR
jA3ptfCbSzRX27YI7lNivyC2Q0Yx/UxVcYtjCIlRc2izkKrO+YfHHs6CQ+vkSGtDrCPlrWtfwq46
oiu9xe70mtl4z6gXwx6qlV2/TQ5sOZp9tEiOykbiBdJkswiuWrRHRDcx/OWPYCPIyQ3jKMVwdsuQ
aYCK71OfL1kdqnxUuSeORU9OgkKh1lJYulX7otBSlxGp477/f/THpYkIH0QF0jv5W5AZEMrmae0b
SbmqgvHkT+TAzSX63eUHcLKeKq9cSAPNmZHuxP+q2dcTwuDARTh3TE29b9qU5IYi2mRGD/UT2YAa
H4OogxTTIY8Dw9kIuIzYljVW+zFdV629eNTDV1eMX3ncv8xTf/Xb9K3v1VNpB0/AosOH2pnOUrfX
cXFzJHDHk2KnkwZGIvNimUNr1MkfvLaC+UrE6ZK+B+l4r7vgX13360Qt4+McV7WIHaai/FXXVY78
fiRtoO4kK72MG6bIgj9ynLZJgUIWiLUq05NTzEwh8bPV82MWEd21RL4H/h8HjpTt1FuqtV01gxgX
prFEJcg9MR27kZXtyiznKw8XcSOItxAHjTxuGe2SXAbGnoO+MN4bozxZxny0CiYIRq+2Q5zZm2IK
K8Jp+x3Nx9Yf3Q0Pj36oTPustIjPnG4fviWxto/0aoZ+jIEaG3F7wvy8thrz2KIty4ylIY9yypEy
vlozb9TyxWGJXy1vF26BBSj2pgL7XCb4Ofnh2kFdPajn1gtfAqmebOUc49R/pReLn5wymwET1ls3
8p4tHIW41E9DH/+d2u7vrF0PoUXwLC0sdsL+dkZyKzzjh93oKQMwy9eTXuYkOpXaBU8KhGU5UjsU
DtcmghabWnjDXVLZMJo3n908H+0p79dzpwg7C9QVMsxWmNYBfEO9m6W3t7iY+hnV+AA8qQC4U3PM
9/Y5QDczV2m6bdrpvRizV+3kZG5O89GJjFUEOvylZOq3mjum/QA/LVjMzi62VcjiA9gRVOGfkQqZ
u466ChFgYs9/Jun/ywpIyolj/rQgL9zafwwN57HjZAtzqItR9omy+16VaFJqBGegCLAiDOT2sgtD
2xK9qVldQpEes8ImalPXT2VDiHJjdG9Z2h9btEnLi9q77inN3d+uhkEfuwkoy6zHTOAe1YTQH8M7
7mAI5CUPmTMsXTtxXGFKwbWIruJ+ETM6cKaC1th7yHpk654mL9wJhTClNfuVVdl7CcTH0pw6AAz2
WTdTbmPNXuF5O/aMn2RcvPmSPEPHYj2E6KzzunM3+Et2V/9SZ9VbYVfQeqfnzB5uWVicIbh0qCzz
EBOeZR4mYM9Yd3FTG2j9iuKj8L1tr9RLlCFg8frnuJvK/SL4GEVxVjyWD73n/dPx/DfqyqcqsPau
1b1oDgIvgnOpzA3G0beg1ycvNF5U6ZOPps/KdQmbsb+CLEcrgem4BSAQ+zvldcQoeK8mLs+FPHYm
LJqMIjYzHQr4uH4bTf/NsHxgyeVPnMj9gI/TGcYNh8tK8epMEB6ZBHu/I49N0yVHKyeLEOjLuqyH
CY2tB4XRgUGOrMtdVU2KHgnNU5mw2hWglFDFxIsCXdKXaI7rMTF/ey9eS8MlCVrA86gM0CupATWh
qb/tvnehslpP7HfhnBTOytGWQyXhvEifdiOsiW7Dzlc6qQVV136VXrjJcyYvWGTQAAloPPKWVg4L
IE6ohNw4bwJ1n1jqaTIDZxUKe4ev8DBNizk3MmkkgeWQAXqWif/O7oF8lQzHkd29NZ23b2IGs1FS
oUYNnlSrBbpSdzupFnawrllReM/DFDJTVwOAyB4itzzjH503NqOYth+R41jb0TLRTo7v01C8zCIM
HwbU4EoQP7I8DFZjHAyR3Sga/3VhcRzr7I9vAWA2Q6xs1mNRpudBMhkLpkcVsbmam1tp+Jug1edR
uJ/gnQ9t3dxsj+6ldwEb5F86Mnqm/vYzagYeBm/4FpX3GwfhFXEpmfN5dgqsYm3jlt4xW77Vobz2
BI5yhcindpHRF4KhDZ4K3hMYDkV6SUdMolRP1OXT1tdomGsVo1euB3BkQbBNsA4zUPhb4okIbPuu
9OCvoYtveTjubTPu/BzNAzF1cW79gapxAu6rQKLKgx+WtzzQ7xa6P2/IDnaOHA5jFoCa6WiFzbZ2
G8jqTXJP65GPlaKYEyxqakEZXx+1wH+0KDmq7sXIEcdO9CiDxxYzC+mxfaWuIBHOSVjc3LI6Zn1x
SFN5XD7P8tVX6HmQdf7gErtaefwctd0rkewM3MhF5LdDDbdPdPCDtsZCDlBd8Af8+pRaqSEfCQD+
Xn4AU5ujVZfHsVc/eACJM2DYBVSLatou5C0PxW4q5eMiV2XF/ooO9qUh04KlMFmzfOyma2jrCc1j
N1/WAUQXuXz/gmGOgpwwmR1fN//O8n02tU9+zcjWrPeKENoQV9E47R2kmE1enAciJoBOPOVZecR4
dkot72WmTRKldwjC+skt8o94ZPRm2YG1RkkAymDsHYi37SKZOhozyzFG8LwD0RztCOzYl1hh0P+O
DOFSH0cBTD7JDK1Uf2b4QAxXv3kfNj22Z3JwKXvGfJdk87l27dPyf3Nt/pu8ntjVepMXaoU57AfF
2mOIKHQI22ue2b9xQYiLbfrpayMHteNYu0Ovm9ZdbL3XEAc/raB2CX1zh3WcDx9zmC6OjkeyTXDD
+pEigRpRI9C2IDKOJbKFnD9vrtVFU05hi3d+CmJ8luFHmtZ7PyeCGc+tbZS7saZajtpdnvALTOYl
H+iXFSwtMz+JFEK3GC6OLJ+EXWCdr3b84G3YzVjCk10wNE+Gae3NBbaGv3Hd+ThZAfcDQR1Rp6f5
aZCs4d1YfFDU/BL4AB0C0mvjPYJ3IKVgxGKANpVpxfRtK4p4TqMvIZmTkctiIwXIHw0r+ETx+OvU
XLoxG5zSGFeCJxWZ63nUwa5Mkj+zYewtxopRFh+DvLiMWXWKsWGyM9ou/2qGbN1y3U2vELkH8pDF
0zUY/Uumx+8OrgFs2Gyz/IDSz59qS7PtKP4KHn+7SSGJloQMS3FjK7sYQ9nemiW+IPk69rxrkWxR
MyBNehhIj3nAiv7gtuF27NPbpIJTwX2QOv1C9mWYFvS/uXbVp7T6J6MXh45JKlZoUHECQSSMDpYe
RfDXyiUezeloFA2PXgLyzfGye67ncLv88UrsKD05aEOec+Un4tlmsFAmsKub8QgEJd1pT/6rM6Aq
wGF7q7h102zuvTH7HnnNGByveP+3c+5s+7RPL4anXALK6i9KWELJOoAGrc/ySVQABLM/YwyKx8+6
A9qRg4l5mdumyu4TKg7+guUaF/86811AVFwFiPLuYep+zTH9vuVbP1U772M0euxYGA7OtVPigQXC
JVksBDgAgUuAmkCkqCVEsY4ZwINEpGfG4V4UEBH62DjGrNkR1OtzZVcvdIDWrqgy8peXz7/8nBpf
+oql4RODQP6NWL2EiX8eWYgT5Ry2G91A3VE1mebtfPUwIxN6/g+aV7QzEnZCzIizrQNNdVWUpMsI
s/pbjDYc57a9tClZfLm76mbGuDmgFeZ6yNfa1I+Q+wwN8RGwyCIDs/C8bIvLEH8XtTyqX6gdmCcR
adblpI6VJG6soHbiQm2TLQI7WFU5c+i0Hdhnm0PWkm0YA+FvS8qZpsvIz57Ed+ST9wARqH/uI4dE
9sqjt6dAVO9p3iz494wdZYv6ex2YYiSMiKsVWZ2qyxu63mJjhfYHVl4aSX+2P5VrMjMRJig6c2qf
FFOsXWDnGj94Fm6IdOI6i7IRIkaTPpNW0p7kLLnF3DDcOjHsMb/rkaIPMWlkdCq7wcTO2JtmfKLd
12c5GxHyqYrZj4v9s9JMneGqZPtBS/uUgBCkOKrENkoc1laS+oyJdO4491L7ZUmorW5eOuF3q8iC
PZ1b8Z+qM8SmrZi8hE1+DTAj3L0yYZAtXS/HyY/MSrvjkz8a/c7ULbh4yy+2dHNAI6YY4YUGyDiz
WyLWaVKkpJvuxssHYBB8ucgfgmzNA0HEN0vPxzYWvHQUdEh/kcmRVAEsQAb5xWu8aCWXUGlGf/Y6
jeEyz3Pe71OikdZFEoJ1N7EahInNZpVxwU1JSU6iZdEEZDq7e0Xiwx4cqyPYthQqQan3s9NhaLUi
57nt2FrnZdrcSdqzIa2gkjBnHLNdxELfnvXw1OUyWDFWqFeTCeSBa4dltxD1Nhu76Mm3+3abWVP5
3FlDeHeN8hf0y79I8DWUMuT7jVVNGjVCgxg20bavRIkfsQMeIdKI7SABVlBxsRB0pWaVMHTDXpSp
cxJ1H+/nMPdOahDZWZdmiMvJy1ZxL611Sajktht1ek4DTIXVJJO3DjvvvpU+dgGvR2ld4zdzJorc
ccj6v8x8p3PmuOJACUsVaWuwcpbDdsgZsw3YBBi2Qar3PurGh2Ka2kuphg83Yu6BBlAeWEvRp9cS
p6EkR8TkblnbZoNAGJPsgbCcbNfouAP2q/Df1uSTdHZjwuqICxxzyjy5fSSeQ3fO3+jasG6w5QNQ
YQ5sRCSyfkthX6kqRNQhFmK4kC1Y4T5xEdbPYAY6Ns2jYRinKlbUgXLMHjs8pg9xRea4Caz6LYsa
+7WozCZDJRlmEPo4Tjk35BE6Fi1Jjzn21mjSeFY2AscPZSZqRRf0oNwZzT1iavqKhrCzUSq1H8bp
iJPwMakqNP4kPuUOQMau2ToIIosyQ68guElzB1Iy85h3YY1PRdngzc4YHVvzbiIU1qhZzQyme42h
l0HH9P96pb8zYsReJLPmFDyD0xKOKCmkiUF2iCfWabbnmrh1Tfgxd8VnM0B1mCvmCJ2P+galBdDA
Vv4Nu/o39WakjgQg58GIBQL9FuMrdhxcu0ZAIlVjftpFxEdxCfedGQCoergQabRzmBnTrd2zfvr0
MaF6nKZh3N4Dq9oItzgODbZ/ly+y96NthwYqSDCDEjUZ1P1vlya3rM3Pps5fAXR9dJH/AeAP54of
7cD1YltybpYiklg7JQmJ0wZE11nU0w121KvjMs0q8m0bNsfR9F6msdt7ZfyeoPj3RbOurP6tGcF+
ayaBvjTvCcsuvubE2FTWsvQByzm44iaVT+c+ciVKJokPmE/JyWvw4KVZ85lO1DomysawNzal2yCw
gHDyD7YeYv4CZ68VWIQq5TjH4j5BqAHHWShURy6Li6gx7l3jPYd19RYU4amR+CVNc/gzNXhpdPxn
sFhNOuzbR1zdhHUSJSrd0xxHrBULJIYt3KCHUbvU4F2zElULlHvR24fvaTPcg9h4VZn1OlUDiYjZ
xe7aJ68DqNbXjDrhY2E+JGN0srBJYA8lXyJkkYMepNXQ/oiAIabT3ATzl53PB6+dudnEc5GILSAT
9DtcN2XClCsvL6RrEfmJzNAN7Vc+6F8Kttd5WcYlBt64oH7y+MbYI1kvksXRBipTAVs3Os4GNoR2
GeDgSyaNqSAumF+IljUVG4bdDAy914JJr+eTkWEqGmH7m+5H7KvOeol6V3HuZC8yh/A9YkZeO+O4
nqTM1sxbQGvU9mPN5jatJuZ8DJfYyuHTHcRdYoGB3BW1xJ9AzR2Z0hgQj4ga+22nchtEtNdWKRDP
8Y8XVWo+qAYk8NKCizxglsB8S1FWNON4XigKC9Fj13tokkskq3WCizJ5rXLOnSWNkftq1fjEnwuJ
y6V6TdLqCaxn/iB869NzuIsgW+Ccb2N7vdDO65p1Xz7ytMmmfuqC8nVIACsXHjacvIJdGfkudgnv
yzIlAQwNhgETW9iCW/GRGyAZ3aQW2mcmHAw3rqNv0FxiAo3EQfvhigfwYxmMJ5NzdbVDNTQmJ4Hc
okvR4RbjPGD2gulj2Em9y10DkXvMCSZNgsmA648BH8V2cMaW4mtWX3026ZOpHfWe01Hart4ttLNl
9EpVddXmiA61nO9FnKerCZ/eJuEoTD2Mxh3E01R4OE8NaGadKNb0ehZjsdTblKPqoeMKmrdcf3qB
wlGWo+/TXvdnVpBkcwdn8bBEg+XMylrVPzec5Cguafkcflp0D/qYWiFqMehxRgkEVMjT/1hG6KAh
YzGHg+4qkomlUuCWm/I/zs6kOW5k2dJ/5dpdX1hjCgTwrF8vmPNAZnKWtIGJlIR5nvHr+wuq2rpI
0UirtyixmJnMQEweHu7HzwFnMscjHIpgD0BiQ+rHBg12snepK1PL3R78r8Qm8OzbM8jDfUbgYhck
cB+rEbaNaWGRucj1+gD30qnKW0SOk3XTTqvRsI4y7b6CRsN4DFS8+LUDDdKPECqXJkIsyhqekrAj
25gdmJrHRgugT8ctMoGbty60iU2m8gTdVz+afiEcF3Kauies5VlM+hax419VAsFNSw0umjM/cuDF
eadB0dyNM3krcGIx15dK8x4DLXiawnIZ6uZtUk/oomgn8ha3cmj3sTl1RP+jYVnaEIgQc1zambXw
CMEWVXpnh8MN8Uqwf8WDr4o1ivRqaoKDcJ0naP2WJmAz4H/VFyfVDzH8L242EUGC62l2b+EYuGzI
GcjE20ASfNM1CIITk1iqs6Gnfs1Ma8IaMqu3VYuj6NfG105Q743/vsMvA5xDtdlKKuBROOtXQVln
KCPz6TrelmHZLNUc4Zo/gLC+0axpaRjzg0ayf+zgIRstcYoUjloYzTHw87tgrm48GX7peutOjN0h
l9kxI8zmzgmmnbIa7EWO2CnloVt843Mo3IPZaos5mSl54DisqEViV6/81qez6vBuvbPafxg9ABkc
klP4hZTOTR0IxV7sXYNKerQtNJcJ7MJRpq/bHrRU258p3vpZddvE0Z4qjp1A5CRW2Ro5nDjfofbn
PXSXXFiVW9BOPOPvH60HKVPxQI3kTTFPN1NJ1nT2626ROzGQAC5/BwHSQO03vqHIkKDmtpyDPLbc
5wrSvFRHuJYE1ATEqGYrdQapRE5v2GDCW/ViFJeHXrseU6TV6RkKvGP9hAiGpLIdMc5IXLXQGyY/
lWIJTbiwtfIDigz1mzW0R7XSRmDaLWg3npoi0nVCeVRfPwVZt1Q0NnYeHOzcu8gm0NU3hvc90pKV
N13T89znxHO///XljIMgqsPFhPAiyOWnvwaD7DzYAVzG5IbvQJFAyx+ozFPc2TBEr9XeDNtHU+UO
E0IE1zXeDd+aEP/nxwjrYZz/4C0bArGmjFepMdzSvxmaAcosamJ1fMzFrvODgDILZI2PX05gvLst
n2JaLLAT7OaYCeM19c05geYsh9zwicfGFyWUy3P7qXfJYxbl9JVQPQyPV7N3thI0icxt6xagFrdq
cEeIyH39yG964/2UPhCuUoMY4ixt2F7oCPOgWSdOKtKL18P0oyqK/7cueMGBBIhnza1g6dffArfl
gg2lhkux2xcacvDD/npKvpJJabwTEqeJ8SBL5GFdXHQoJn5PKGUDmfODT6vff089Ax/KaaN+sM5p
bqQkiRWTTdXFlN8wnvMAfWl8p+aF9muKCI2HTsRf1LjwwRFrbJG2oKfkPFaiv2eWJHFBRsqic+rI
VwVMuRqVsaAMlaOkn07qz5ngoFJr7vdIqb3ADPz+hXWqlVf8f+dUBzXrBgUhtXvbCnPDqxoBeqv7
7nS9gk1vk/Yk5nvVrHDiPS0N/vUAlQif5OvpKo+hlpvahOq19p62aYuB5V963zmPfGQC6sDMa6A8
+dRALKmT4y2fIPuVkIesCyLrydoZx1s6FAbexogH1fUIHvoC9ntezWdnpzrHF6jTPyKmy1+TKFYd
g8Nro5rFbKhG6sbkqrtOUnPdt9cljK8e8giUAql9q4aNN3srWjoIwjKpLHwZ21A2M/E55Y8AwNLn
CqvMCsqq4ZHZpw3WWgvM3dYueZqy+9HABuJCW3JpRUfTU7SVqBEP6P0w08xoxNcgmbZosBxCHGVy
lY/kiXmAuThBdrxMZh+Se7F5eZCgPweUihTRtyaO9gYWNBpugwricNxDSj/952lYW/JBIkHH4LII
GFxi27QNpT41Uuj1yAeTeGXSqEURzfWqV1SH8j7CzqgZZDjpBX/Jeqb/BEH36vwCF8diUScof+a5
ydZiQUiBs4DZUc0r+8If0gH+ZbQGtok1cOS361wku9T70Y+XWnfPd6pp4FuM7PfcdKTUIOJg9Otv
hfO9nbxtD05XPoSkVtSyUfMZcl+OjZsAcDYFTAh4RzAy8rrqklb3O5Ug/esJNH9h5QlobDQBkYES
06Lw4RrJb0GHjwE8icaDAyJFfSPvA3JaelN0UB9XFgk2pRHXmeOONQpnrVq94F6SHCz8DU/dDtau
09n5M9Feiue6wTpJ8EBWNSPfBeHWOrdJsBd4ji6Vc8kV96ohLl4MdvdACOOCw5q7LBQfLEELXLHj
3qGZfYHEeMSzUnQOqB4UhCKXIZHBDmBKuhTJ+oKVUx8ik/S/kS0Rz1s28ZbaQ1hnY+LlT61+FRc2
ItBE49n+TJD6YebbxM82zlhfsGZ4VLU3uuxltjwyQ83YvGz635tGnTrMPNaNTwXTgDqdu1ZmTxmO
DEV1F3eEvZpEJFahR2E61V6GvakqYZMmzpN2iHvBsRhWyuUeN8lwVCPJ5Khl71ondohyhHwu7vwv
C5TvEM2elRum3sLWD3pMPni6nbiG8xDsBbWkMBoIA6hdwzbhd061FMesRxGztECRWSc66/Evtzdq
N1XXtZkkdHUV2bBksqrt5jwqgFZ1xfPwwjBZjyk0kjp3IZi0N67SWmyShci/C/EzKSm4gBAA28dn
1fk9guTgeEbidDk5tuq2aV9Led8MTzUMnTSoV0D29WeejoUiZ+oM8zVnU0PqitdyplNyccXE9SmZ
E4CjbL0esKFqR/y2RRFMh6Cgm/YqMm5c2T3zHlLOF74F8DxqEGZe68OM8wR/MzCSwNhyJd22FNRY
vGTrLRS+t6qbPMdMDIsRpgKGv8o4iLTiqagAvySAJQiMIVgNMv5yNHagHomo19Sb4MRm9So1g72n
bbLW2Hrd3e/viIwKpnX9DO/f0VOMp/hbao17rBh1Qpjtg9qMRhEmK9VFW0OSrLtVX1128Xevcu4q
msSghcOqtsnNDbl5xVpTj6PBF4Q5oLOcHoYPzhFFpyblXo+8aNUTjyGyY8FpOFTtQ6SKtmOIBjUT
kQhnx0jFeavGjekZXQxJ+FOYBakiG0EX9x4ChGU+oAuNiRv85CqGH3Hum6uyl8SD0fAN6+nwMp3s
GLQxsT50gAXWDbgiVAGRbZmGFVNoW08sTBwasF5ry0zhsHnsUlhcvdMUX4IbXCk3UjRUKGb5tvNa
ZIbWLopEaYPSAJ5W0l3DG3/ge5RN4LtHMnddgyPE4uNX2mBzGbKB7Jb8GNOaVhRQND95b2KJUHrN
o9l4OTxUo29Lb+9rXxv3Ec8C6+MVJlU396igvNjllgAEJk45cGoBJ/43xLcuOJrorFJEyZInZdGM
HzylV5Ej2wUpW5QaOfx1Z4ZNmWOC7QbcW63R1lEHNZVIF0H55Alsg/ld3RObNCQnfovF5m3KDCgy
Ad3oPKk4xF/DilbItq8Vty8MP7g43kmZPEGhCtGib3OhjgX+ok7bTYofAt8bnDcE+l4KTmZKB+M9
/TLNaNhLwhcRyk0D/DnSuo5GEoACmzEQQkE9qGe/MQe0oJqGZcs7CQf9QXYBy6JnwzBOavvUU0SV
XXetDqncAh0PcEwwPIx/CUcfC08da8rkMdRqWnseoNRh590EGpoPyMBAe+X1cITVMSQ646VaLlNO
ySg4k4sC0NrYzGdGd8gATHZbalWV26fD0GkztqGerSKzXicOnPll3X7r9TUPOfO2J+8pAF9RzgK+
04IpnZQ3QBVlLlBZuJvtblcYxWnuwL2qC8gQ7JEHU5ep394cgEnkEppFGMANJh8ENwIapkd4mEyn
RU1V0D6OI8AKEBIMlYUn4TrkLdJoo5Y1GGRkUo5qDGrQHTiZjIHhuhdTS6iDfrS4TmqYrYlC6haX
jHsUC4rvV+QA6kSMKCCpXwwglKwGbPduV12yipX/EV0PnFEV5G74FNwwKlI9o2ugLpAQTG5vYbRV
JovVxLDxEPaI8kAP5LVMmkOLODurRXVaOQCQ+sK2RwAKVC1/M8JMoV7GgfXH5oI1yWellh8QrKZi
+cBSY8mrK44FTJglUofmSlJiBIIvgmqBM1mHi4w/5++YDlYQu6sh1+lC8fASWcPWqZkwzK9BZK/Y
1CpAoMpm4JAhdQWduLVjlHFVQnmj9obyycR1AHeEMTYUXqOq9mKVVQvadd2O9zqFoZJbEd3lRbUJ
I3wf9XS4SS9zxkJlnHnfCh4UISlmEhUAlDLkyqAQoxl3JQkpvVSEHBxhybcGqaq5ezDNr1arbmTK
f1SjzkJRfjQ3GPH77sLXKlcB7/ZlllpQgvM2B0vDk2Cd2VB7mkV1fCvGdm1ElODg8lXjy+SYXFQA
UuEapM7ONwpKW6sDHNlP7dQuJ6s5jANkY+oQjUyoX6zQfW7mkvJvV1XjEcWr4gmFTPihiAzEVbVv
+wSip7QlfV978IjEw7b1ioNe2Q9DHN+VrfXLnYfHoKUqVc1KiUaFCqJz4zsmEBe9nJyhC5E0m9Ej
3gu+GG162f0KGutIlrlh8jjJXEMnxUoROrymeGDmwZ7yVeuHuFfDHdFoiv4kZeCJVR64M6YXJhao
radNSZkrOP5KiZ6gRhtSsJQofdilpid3Rm9u09K+Jap8ynsy/37/lTTOru60dvFyg6LwtAjr+6Es
uDaOa4SxzhAuEzaHSxe+7EdIXHFb6p2V1odM4ylAAO3U9lCrQ5f6tov9g2OPxJUJE6sjsxjuJhz6
zr5VjiH3bUBY8txZZIu0JKM8wULKvM3uVSgm64Fxcb+pgRSTjN06ukYOA/UAI+bCAVjzptdnVdK7
gpP9lIuyX3hD9QWe2esSvT9P3ZhrrtxZwPAY8qwmAHA30c3GXDpFuG9YJYPXHDVSbpTSU5WDqKsz
+RfSio8c2xd6Gn9rbdhh82HX5BCvgw3BFJpIWcQZNogl3TeDJEMdLZRDA9/czSgduFics6GSNNSU
ZX7wtVbSstAZq3KWiItADwAdWslpSn+gaoRaTfkFDlKqPmX5MGjOc11QuUFK5Xpu3DtvdDZqranH
N3Lq91+O5Cl4jvA/Jx1kO+fPL0gkqL5zlj4nc15DhQNGxwOyL7rgEfz1vfJfiwpcIEV8cVU3cPY6
hw7ZBvC/R1ujqlG4McQ5MM+M+X00G3eFN51blbrwPOonFNCspywo6Lsz4lvkHBobTL0PgUfpUmDb
kL4Lp55jf6RIMF3p8NigHYSkVW8dZ2LSF1WKqoTeh5fI2o1nchrdpnLErbqSzkpS2UpIGmdzpTRl
11AzQKGScK3OTsIKzp0qosNuCuxom7qbElYLblPBHSIl3FEsNqlTzRsxhuWiJJgxhOJRetGzJK67
wp1ZuG69yQmSGUn75GtBRnDSvOioJopQHrcsA1s6B8txYscRdAUVho1p8B202L+npOVb1sCClEzG
+uXeBq9j3o9rafZrdXoN7XDIcKw9G+pevezPBYp5W3/WoWnMw60r5+1sZd9sP2T2zQGQ2tBS6kUS
ZpNnnbusLHKcsiGgkNY+3MXW1x74McCo7ThDUBC39n6qkXkJxu+B4VFd7GlQZEcVurFWeQ0p/w/R
t18L9nDfJweAtlt8KSJAWKSqO8HQAoYFOWonSK/M+DskO/uWc6RxxFmdiq7eEEMI7lSi3NCIupb9
PofD72LUvaPn415Sl9kEMDKAeo6Ucif8XBeBDDiEs1VDKKrE9vltc1C2QGKna4hKVPSgAvkYm9q9
2yW/DAqpHMg4kJY7hbCwDRk5HbfchVKuUGpYh67+KyJcmRkePEfp3g/grNDlt8SablKt+ebHE2F9
/QlQClE5BH7KEYlQ/9CCGAIe8EutkCRp7iy9PaW5fW3lFFCW45E8/klvoPY3ibwArEy07OBQHOia
0TZMAi4j7kaX5oPJqZIqklcBqy4l0RAqnDmLZr3aDGTNLCS9Q6CvC5K9V3ad/xwFFQMGlVUVtFIo
1620l7totx8bd1fiP6vlqlOrgmDmYfDkVrI+xyJ/OS+BwZ6GOb7uGnJuDkT4OB95TQ13xcqS4L5m
/Is2jyFDbrfqC+MyeG56JLnC4DJWQFqvVOAzuFc0NYZwxZfD5C+mQSf7ZjzqHR5NSlmMxfJv2GFu
1h+zaF5zFdyptW3G5jFKxU3syruc10lpXaoIVIUlc8oQsxE+51H1ZXTLTSiiNQmqjXIWuVJpi8km
ykfwxTNmKJtrznntZqSYQgrSvSUs0V4GE/sIlKDZqEUsUyQWHescDMURqMkhBXx/QWQc3JElrwEx
guTm+hm5FJkGlX5S09LE3lIT+loE1qYHFTDAnTfrxaMJCZdtQbvbEn6v/TUqABQbgTJNq5Xljy/Z
yjCbN2Hd7NScqcU9crKnznDfD8FCshcLGyR4nx8kFi8Gyau8cJfZQUNw1bH5m05ThV8XWT3sRhSz
wtzcvwyMnWyUg2FU7jO8JkstDr8p22KCnc4SY0WZ19Jw5l0SiqOHHmTMqnATa090/muI6QaG4hDI
Eeu2Tc9REkL62F2aUhxyhxowEV4OFI5NWgYnMmTArAK8cdcZ7pB3Iu6cr03gXR31oT6MPWyBnbRI
votyKTkC1XvK8+1m68riQqa7DfZYFYLVezTU2KOJ/1N1VB+CAywPl4Nsb50gOhYN+pbccTlD5bKM
pjsVyfQQHe2DYuOE9nFqEOFVXREl4RwRE+zI9045P+W+dxUF4S6dgjMKlhe9Z+7KkNNvbh+sxEMT
19+qHV9P3Dl0qIcBh5AwJQfs7PsQd2VMIABR4WUYBoILHIgDQkl7i6KNRLehOOKXOMjWnjVycJpL
9Qx6VJEnRQjKSGCW6jc1ZBAgQr7WEMbHebUxgASPnfUdcYT7rEFzcA5+pr12CiYgb40dPqI4sIVB
4raFldN03IwrU39K++BLAtilr5M7+Of32Itt7NqU2SA0htbAOOd31GFfGlLsChJDynqWfvqUWdEX
kYljWU77mOKUgQNSxaocReMVcSut5poMITwVJSukUFnI7kCyHQyqtwSQe+5mhL9qc5NaeYl6lVzZ
JXQiao2q48kMurMxgsrAmHsxGV5MVgRUM8zKS0fRYpeIJDW8KVnkhRU9DwhaQLy5hBYf9unqAKcW
hR5k6tHYkhWl4vAtQigDVKn+qXIhIa77GI2bOVPwi/E4dIO60IfA4N0UNs1m2KccyI2vnZQZhXuA
GGgtHtraP6tZ6Ii21b23CZBFeZlIi51oU7EGmOdGCrIghTT3/eDtM8gd6hauOFj+Iqx0juS9svyl
9MHTEIhKrfDYpPpzzGQVodyYBrlj2B4y17ovwvBLTOAwsGWP0xTuKfbbWmJ4dnJ5oxs98tvjIXXr
g4WptTl/IvoVZNahgQjItIHpYNtHYd5QkC5WYervEgQGSJX5VyoWGrYmdfv5PsR8BXZzUqeDyFGV
tw3e/w7B5r0jw81/mmnIZMeJeRuVHtZ53lFqDbvGtPhPGKdmQsHMfFtNJXnVHyH5/3//63/9n//9
PP5X8LM4F2ySIv9X3lH2EOVt89//dv79L7xC9erux3//W7q2FCb3DMszdMvSLenx/vP3mygP+LDx
H0g24mikcuXMRKKVk5aauKqdbuIhTEyOMIrFxw0a+h8tOoZnOjZYaU86wn3TYhc4dWpX5nDGB8oh
IvBKB3OmA3kJkvbnONjwCmidQaREurem7dTw3RfVJ902xLtP4YEsAE9qe8J63e8KZjfdiJGg9RVy
n6uyvg6ycQHBhklkunDPkCgsumQ6opIHMPCSCEpHaIJz9OPhcN97DttyDFd3HJda4NfPgZIhkjJR
3Jxl4UJKiPwmJZSURFtg9y7MCfRNOoMWgIWk3HzcsmH8OfcOoE3LdAxL56rnyddtd0mWUvYziJM3
GuV1MMO6AY3vuLAbFAVtG3JHAzEYcJOw32V9+hBpPQ5IUbXmeYoFF5q2D6zF0Kdih4J7C5t8Q9wh
mCEU1TtIcH3d+6G3QlHTtYTEKyj6AiCrhzAY24Or6+EySbKbonPJ6YPB3xWEKFBiyZjxtIbYu8RZ
rBPFptuVzRdnQkTL8YMa4zW537tCIJEC4I6cFYiL1kK4BIQEpIdRIjcQVpeXsqjTdTHV5tIO0cjL
owQlZkDXxLJM46ZMs349zGUHDsPRFTUGyMpJkEVDStW6LLwer0zPrKs44OwsnQaB67Tyv7UDdPum
k5IiEB4RhmpeQqf0I0mrhlWiEWXLs0gHseE6sFQ1aNTMcrhmKBGdjkGnFXkG8aEZT7sOkcSdCZkX
AZbqwegg6M9gVj4ySAQKtaQlIeZY16MU5f1s+f6+MC17oXeEG4IZvY4RFM3O6+ziSYsJ4s4aAfNy
gLKxHiFSNhwfHVZLWNe1GdCVCOc+gcGPSmfI8APBzW4CsHsYc4P5dvwwuTWoWlqXKcLZ8dBpsLN1
EBp4OSQL5ehvXNFNtwGmRGkrc6+d+bL7vvX1/ccL851lKdiVsPg6hnBt13i9LCHPlf48dvLaD0Hl
ptTjgAHS3GctdMVVIoS9+7g9w/xzD5q6Q3vSEAZ74c0enOIRzRbfCs8OpFZo811RirG0G0WlqaJf
efdFuN8zA360GvBhNH7Svtpmr02wY3qS7Webtq3bzpv+Zp2Yxzny3VOpGBOcACadyEipXKngq80C
Rt6302b7caftPxsVQgqgYDZKW7ah3v+b3ae5XCvjOD63juYSfIfkwK+K248becfI0ogLl4flOuA7
3xhZQmR4XL0ZnrVS35sdAISkgc/IevjHzcCfYloeDCAQwby1oZbZwt0RQrratDI4lmY0QUmH2F8l
jG79cVPvzJUtbe4PAOmkw3p5PWyUjUKdBDfcOYCpGfThNDaXSSE2AIeD6LM5emf4OJ7VqnCUspv9
Zl0OxhikTcrZnArBjrVCGIi88DI3p9XHvXqvIU814pm6bgIVfd2rQYbSSqbaAQBSr8axP2mo3lIU
L54/bsdQE/5mqdusc4Pp8nRP198sdcQZpA9EPD4jT7auIGYJqASuR2qRwHAZ6SOEFeS9Av0w9ne4
poSa/M3Hj/CyGP58BClYJg4T6bwZVKM1axG5PMLUGBSUmBRukgRHNhWTDFJN2T4TeXd3BChIpbqS
D7XzpVvUzcNg+xUKNM28quK8P8PrWe5rkKnQCAT2ZUJRBwjcLNpS8hcs27x0F3ZIYbOE/JKSbmO4
ykmJX7mNugy3Tb7RIt3hyiGr08d9fGc6hYVnZXOGqm6+6WI3VG6VO1N4jrsCHHlImXMqjnoWTJ94
Ue/shr83JJWr9zcjoqVhCSNqGJ372LxK0/QynGFm9ILL0IW9DvXK9pMG37Naf+uZfLN+orYy9D7S
wnPdVoew6K/tAk2Mj0fPUMPzZoUIW7fwUCV7QdfV8P6tV45IcnIwenhmcZ7rbttwpVE/CoL533UU
Ci3n0sq2coxWQwd4vVmb2jf4iLf8gMC/HL+B/Pj4md59JAOoqcBJNNhArx/Jjqjgs9Cmpp42PBfW
BOsCpYAX4wTXlsctXrSbPkYDB0b0T/bLO4ex7eEcGq5nuQLD97plcyAyG83gj0cEWZcF472gCClc
6pzKY6/Vi487+s4E05xtC9szOJneHsWtN8NGomvklmNosPQyRRSvzob/ib1TDFM6Vx/zDw/DTxtS
mYkZnc1iupnhyMuS6TYyPnMs3tmHdOb/N6P8jr8tJBQ+pi4by/jsQEMKwUEXlree0cdUUOXlt388
cMLUJUyqpsFd4u0ZqAmkEytRheepn1Hi8ZJLWxPp8uNG3luGnLB4DDrHkXDf7AyvRqtHjgGXxayI
rxO44Rc1qQsC7d6wYokiRWxCdeVX47BqGqTOPm7eeWd1vPIM3wwoFyV0VzDPZ1HJAkBNHC3gsAhJ
Grk9WkQQgfYTMn9dZQaX3PnGXTXDY2pnldz1TT+TAgUJ5xYZvGwmpcEjJTyKldiUa9OsMwS0UvgW
SeygROJS3g3FS0f5xRBdahrBaUIvSL2VRlmu+9Ij6ARXxoVZAaNGswjdhkgrV06nj1dOD723ExjT
rZlHOmESgLFe706HGpcLuSndjSljU8JC7DkK7URRwVzQDtRqpLAuCR0mFxMWlk1dU4fqEpV2YdR1
IB+5NHHjt4YA4YJIo3nZOZ11X5vTVWt018ngU8dckzSD5eI4D0RHa9JpsE7APCX7Ad7pgCLhj+fE
UKbnD2tpcs5YXOW5wb4xTXFSFAHy11hLQPwBou9d4/90CY2aBrd5DBNFFy0gC4rdQtgv7Pzq4wd4
Z5Ph8hs8gCPxAM037Wcg93TZhA63dPN7OPbOSg8Zv9620n/u+wkhDMvThSds13yz+gs5WB54M+3k
2/CFyRLrP25n1BpJ9X9q8d+xu0I4huO5gn88643rXOZGFc1jKk4x9VUXjkNhYNvnX7y0eOo84k4f
D+J7G0tw2lFthpUnEvTaUgV+bJRUzzmn1O3qVRwbJmT6uvvJAL7n/r26dLxtpqa8oBo9UOfpcDvr
ALPQlZrD6isMbiD1hbwinr2NKmdto+ZBTeCmr9oTsoqHj7v7nh2De0BgMXVhmUK9/zfD7IkpHSj5
is5oUK31MT2nLVQb/X6oQGCl8hclUieZ2Mkno/xOs7i9tnQ8PHrY2t8s1SiTMHHNXXpuTWrQLLcj
mhiWF5odrbtMuw5D8xKW5qs5KVYf9/fPPcL10nQdNij+DHQVr/try8GPi9omOzBMy974rhJXeDQf
N/Jn72jEYwtahuA+a7+Z3KEIaioiKyRpnao4OEYz7idw0U8p1IhLj7oUVYDq+AcpY0rkwj7+xBC8
075J8MHlBo050t+6DiZRIFvvhuHc9IDhVXwkrEaqTCaS0/2G240HH7R2nDEli497/s7wch0Ulufo
FKHipr0e3jqw+67rqSSH1fkiQTqvRCsSfpyPW/nTIpB40W3deAna8uN1K44BFR1lwMPZCqyfDkXG
jZu2VAHWiN0VIvmkT++2xlC4nvQECYg3rU2eiVhXHSC+IYvrjr1BZDhb9LXYh+1nvss740fQxcFR
MpTL97atrJDZMCVOf25CfTiYfUcUsEMSFH3j4hMXQj3269NKSvYfgQIhaO2toSv71AisYA7OUHZ8
KckieLm79l1zNxYjkrv+J2vyndCSJPhhe8R3VKz17Zkxt7OAk8PwT9x651tRS7B5XyvHjk9FWQ2b
2onTZZMaYFdqDy4rxbBTajqBv8bxP+n6ywJ523cCMXRa56zGU3y9gBBIisM0fAG6hStzLgx40/w9
5d0Lqqm2tSEvPfhKuZx2ixQGPgNqjdYLT5WnyFPAgpO9+B+saVd3PSywwX/O25l3xtC36yHyT4TZ
FEyYMjF4NOpPds6fpxtzoBogwibo+hu76ySUKcfClKdslveG26EsaF/+480JQw++N9F0mJHfjm0M
1htom+QAFTNZbetXBkW/O8ZrMRU3Hzf1jsdFd/7Wluru306vTCsDm5xZe6ZU/MnQk10io+wCVOYx
BKmFQJK8rDQXCpL6h4EeG9WGnx1k7w7o79QRyfc/AqYyBvuP/mNztoN0O1IYkcJ++3Ev37HmrAub
A1oyoH+clVY9Z2VrZ8EZNUewVR6cM6syayCacRH5aE2lXAoD2toMJMqbaCp8EoR+JznCLHIHJY7C
hYrY2OtR9oIY8l9qYM5FWaLhh7T2bEYIFtTLKqy3KPNcelG9ngKXnL+zrwjnUE1OHtHWrnqju9Fi
KliaLvlkE79jv5CutF2XC5hDEPLNHnY0q/Pc1EcyfoqKTU0edOFrggywDKuV6wHv9PM5+SSe9M6K
cw3i41gwdcK7b8N2VtAIH4CBCrBCFtPBQH7RzUa/KF3N/kJyBo0XN+/XbZa2R3e2o2VZ8zhlD4j2
41Xx50nhkjcx1E7GzyCK+HpScBcNqj8t7UTSzNpORhRswpK7X8/N7Z83ZTgqDoHZljo3jNdNGVya
srEd/VPU6Vdere3roNiOVvTJOnunR4bjMpXAtNUh+KYZaXCnTDOaAZKfBfE9INWprh4/HrZ3cq5M
4N9aMV93Rpt8SEVMqC3HpkOmLPuqRdojoYilOSWrubN2JYUKYnAfHXAhH7f9p62gac/iyuS4ai+/
mbLB8SenaRr/VKEJsqiEi7kaPosL/umtqEakbhnwbzt/BLAt9kHnFnBepLpjXOgG/NUKJZQY6UPf
ldYnS+O91jxbEg6TOPLe2yunXaWTppkDrVXh0ayao+sAb62R9jLd649H773l4bmmScwPK0ii9vXE
yc6FHxJkKDh+8LdT2q06U3/SS7n7uB2SCnzTa++AfDwnsUns0xYQcrxuabJTtpPf4akofncrAeFP
aj6D/92DcbpIjAtn5IY06YcgmH5EYZnuGx2CD7Qgf2YxOhlxi3xvl0Po7d85lG17jeg3/TA8JoG4
rEn8RAMl96kBRk7W12nnrSn3e0EUkh5DHE1eAWO5N1iQ+CaLuimpX4QsDZjieDASnfhBE99AqwwN
WEhZo3Ubxj3MRaHYwUq/bsYQMIv+jLYdSWN+Gf3h1LfRgxU4j4EPVtl1oDAdOrjFJ/FTOgDXiurU
G+JLrYGn98zHuS9QK9G2qdvcGKazge9ppQ0kVjsXYCIeGVmK8qhTGE3dYubC6g4w0hx2oknvwVhQ
q+FxJiU3vTFT36wdcSm3mhFcxXN/o+CdXhA91RloPLCNcNrmD3NvridV+j/GZEGSHL25EnyT7wEa
N+9V87ARrUvbukV2azULOFdDWBcpBzn29ngJv5NFZrQsSa2n8JwG5rCwPecwSLFJRbKKPfmN8uyz
wplNkbO0qxht8fpbPstdVhvbeapPFuIjUAht+yA9MJwUncS1AVxwXA2w50AnhHCbJn65Itu3Rf29
01AWmpuTa4VICotb+H6jJXrMl+D59wiJbOqJa14Vo7nk18HONMtda85I30C3LpPqRvXNDNqdF0PP
4BXrVlEoFC0KI6hcRQ74otqm8iWHFPAiJ81PDVa81TWoI/ou2Tla8Ah57XXWdk991BoXk9lDFVWV
U3xR2pO2Ejo1qbOhAEF1BZk+ZDCroc7dDdR/sGTXHN5+Sh09TBfq7o0x55oASKjRvpRR2oCjF8BQ
fc3/mg0q6gZQ5UIUk3m2/V7/mU6zBv14ZqF0klXRMvY1j1T7jLq0m2rRLp8auIH6Cdmgxk06yB+a
SD+a0g1JBg3Q66vvrKIUInKgu1cjUzFHnnsVoTAB4YoACpsIBWBwbAMsboZuHuLq03Kq0uaywO+8
oao/W0GtP0K2ael3Froba62vvuRkBU2EhJpweHASuVOA037SN/7kb1CyfRBOCb1KemoN9APMkMLH
cGOWIC5r4zCiChhz6kQ10m1RuSnicV8qrmPfC76Yo7ZIIdBQiwH9qnNdmUdpNT+rYLwMW/cUWe39
mMlTxNFCneSl4iRKpmpfNPGzmtu2M5YBPmJvNg953n8Pi+Rcpeam8iAla+T8Q2kSTC6ssRkcaIu4
UjYksIv/y9l57ciNZAH2iwjQm9f0PiuzfL0QVaoWyaALmqD7+j3sxQLTUmOE2ZdpDLqlTDLJiBvX
nLOoqgTlUwlvwg+6reGnVzG6R8ROMPxt85Zk+YOyKVx7A3G2XXPYdl3avIP4MxoY8dWDv6hnQk/X
o710OvIeTGgNfnCapHHwDW0tDOOj0KeXMcQSETM+4UDETRKMWAa8ywjyRGE/9Ig/QBc9xZaxbWny
dEbrOtrpc1sal0DBGpybwPTGK5gEGt+NasLuHsmzMuMXN/Mv2PwKvgECeM88+47/E2kmpZp0R/ET
Fm9rHmxPvIXxdIJr9mNsRyQ0NB0YgfOAayHjVZwJt+4h09oHkxbL0IU86iX+0u3iU55LBA58wQh/
76BmPqiFGk/fAUP66IWzmcpybeUMSWge08PtqLtPZGnpbjI2fdV90Rqpb5rcBaTsAxh2P+ZBGC/O
IRdX/XM8ilU6IljigZgpYb2sf6Q8JEyOPMWGgadFgT0y9gJSRZ26Pxuvv2Rh8BKZ0UVxL5ARnqMi
v8t8YJAXGPASiHoO4hPQW+afBxpqwhgEkRtOey/sjnli/v1nlOz3yK+erCzbAfe5Uzchxd9419Dy
9sy9tcu6o0kHZOayixnxsQHXrHnw1padbaZOO2b2dLU1pLCSdqJc3RTpH90NmWHOIhaq6NUn6Jlv
W917DH2N056G8Gxh8YK0RvzWaXTau4LXvCswOcLlpZfahl3YOnTGc9Rf0reJL0AnF2LRy+dYqfeH
4OJfdnyLEJtjB3kD97eGvLYtE98WtX8t3BZJYfHhaWqtF8EfUqD/+jHU4F3XI81s/xqWGTGpkKLx
vSupB3iRLlMI3h+OcP8SJlkky//fRwS/VIdh21F5IL909W0wx5o8xa6+twt/p4s/tfNZc5j8S/QC
4YEYmvTf3GDwS/RSYmYTXal4UHjkv6ssp7CuCdBW0naX3VBQvrWbZAcWE4qijgs7S9Jh76RO+o4U
Xt8abcG4u6rZkOEGQupW0fRtWmH5mIVN+p2TBTuOwi12KN4A90bA9WEbQWhiZP8okzJYYfBLdoB0
04cobJxljXhp17mj2krGC/9waPiX7sV/nIN+LbyXds7V6SJ6oFW/vY5R0h4cktYbZITyg5pCTSXY
lcsgDtQWZ1mz9UyNidRRG758l0Zh1y/Vpk7xWsQegw1/iCV//S18w5pTwUHACZ4Zh1+ONDZZX6hD
k/swehgPQlXf9SL+679/xu8nml8+5JcTDXxC1BHEY7fYB5nbhTeVyqfE6Wn1y2kjxzSWMMHd4AKt
w//9+jgRBqTT2bsd/9dEs1S1bEzQfgRW0TLrLiUjZ//96n57OX3jPz/h74v/jwxP76BP5Ug10ZAW
L8I0WRidtVH1H5aA3yL++VMMAgWyYtR0fz1MY3djwq+3xAMpQLUQpoF3Jd389yv5l89w5k4f8iHU
PagR/vNUEQyJSVdiP7Bbp8a5DFX6wLxe+b+uNHNKgF5BUiMBtYdfr0S0khGoQqYPZmroGzqaV2lP
t4IU8tLX7h+OZL/ndOdkCJk+W6e9Rqfg8c9rkgEWRqtwvGuRpsfcebKZS3EbRkYtdbXhxS06jmd9
aZzdKlqKyHmKCmv132/rvzwg7twXRiP1fGd/TWMzalnWsc9ZqK8JFOIpfNN7darxN/zPn+PR+kFf
MuZXfsdfLlVv05FEpOVde8TRq0bRbt8YHbI62++3/x8fRS3On7vQTDpN/nlXgSZbqe9L52pPyv82
tbS/t3VirfyEO/o/fxSFYpMirkHB87cFyjBVlMXJ0D+oxIY10tTbMNI/fNUbf7h9/7JKmVSMKfcZ
3D4qRL8shXQQJmADeTBdF3Ng5ngn1utzFR8yb9UxpGE7w6OJyi5tlPzDGvL7m8dHk5+gduPM6atf
frpRkhyUQxA8jPgjcY6vwQT+99v4W4qWEjjJUdMP6HIxqab+8xfzu7AcSZMED5KJsBAKzsRQuhWl
M+4hsB4KvJeF9oer+i2mmD+TOznv8fyGvxYM8qRNHLctwocRO3BXALT81Bjjwo36h2fkXz7ItamG
W7hsbPKs8+39jyU4Ua7m9m4MaFIfbMYte+fZt3t9E469uSuEcv5wM399ox197v4nzzP3Ic8VkX9+
3kDtycek1WIHGoEckJIAITeAxnH+sCL/nsylU4L8Dk7x4O9lbJ5I+I8rm5xk0mtniG4lBHrR2Psu
ghlbGhaj9nTuAzvN8RulzPGWyGnsiQXmvz8385P3j1jt7y9gmz6lAzKrv5ZLS01rkFZTjcb0FoNK
KMajHJUAfOORthmyajafBH/4UMOg0v7bB7s2N9cxzb+Xs1+3CTJKpNOS2rs2VDZXZZgD6KiKcTsx
TbiVqR2uahGhTEP7du5zE3SELeRWMln+EvM4rBrNyvY5iYaF1Dt7O6j6RRY91OVSu1Rxcq2Uv7Ei
79Vjoj727VPpgpYuMmJrr8FP6dUrs0UnxPDlz5qeloMzNcW6t1LYA9C9d23YNft6lFhwOrHWYmin
U8//NFFE89hEkwB1imXeGe2qnLpZEDoGi0DLMbC55n2M5Ce7HmPfDBksah34E2MlCL7l9DzU0ef8
5dDf3CMjpAW79c+MLD9yGoXDYDQdOt1pZ5XJwY7M91K457Yb1Z55KwT1oZppmCVcM7MM8GhGziLr
GPZsMHueiCb3pdZ+ZXWzY9pMX9TxnC906ahgh7IXnh89tqF9r5gmJMYIaKd1t26nXgdUzE3lEZJ3
G5nX90R5HfyK7jYV6toXZGNQzQYgOtIrRP5DpPEtBlM8O6n7EVYx6kYHYFK4krq9l0m6Il3PFHbH
EK28MjiyzfQcKqARPI+9A3y4dUid9n29QOb6pfLgSpV4aWnhoz0RX6mkehoS8aZ0nC92W75KEmiw
poaE04J7pD4l8LHkaxNv08oaWn8Nq/kTM7z3HcNRsGV7DVvx3ljWR6xPez2Kt15XbNJkRvuNkDP1
Ylh2oc9HTW2pXzy7Se/UlNRapAZD2PW+0I1wCaUBI1M2PBN8HmNaleEzD0ynyP2gxjcvwt7LX70U
SfliGMYndc3vntmkHkfGVGFUruNHWdB7UTO5hbqviNMOhx/KQ7eCQKqGEepzHzyCl9gVOLpyTLo1
QBFf806lQdaxs/eVjE5Ja6MdqSEGo5CX+bWW6VPdVRsGZfed+erpTEYV1lor630EkF55+cbQkAqZ
8Wsmpks/gVs05FGXyTHV82MUopkNcKpgAqjIb80SP8AlS1F+sQ6taJk1aiCJfJiWAFhEeK131toC
jlDFBrM/+9Lx1noWHWN7fKhqcILK3UeiWDu9dvFSuRpxitqFRbwlfwinfGeODPo7DhK4rcwEkQfK
a0+savPnlMyudeCRqY221VhDUDjRcAqbw70bNbTPJkXuPLn10chDYCTuR2lrGNYwh/ogFky3QLEi
evAO6u6YrM8wtis4Kc296pO3JIIy6vLLLFFWBbBSGJThqwYxBkVnxOgcUDyz1fuoZW8upjXNDl+G
rHyseWwUfgCvsRaMm8WkJAGOrcgtLys96sE1YWwQ4JoY2qymbun3inFv7IExwlEjH79BefZk26YK
WlajXmqLp8aphy98YVDuQrpSSLju3TjC31FVfzUZTmPX2Quveezb6dBG/rKaTeH4gEkYrwOGRO0K
WItW3VoYJXGmXxU53ZEVTMfoLCorXKR1c9AJOJl/2nB6RhJcJySdimWatzszuNEpeCyFOBlhNU9Q
2cswqbdB1xAmo7fT0+tYQyjWHfLFwsQ9jMGcqfKNTzllGGJ45fwJz3wFJk3jG5ZwU73oKWpyB7vc
omRMdhUwd+ZgX3dKz1h04jyEPyBvM7p07Mlr0V+xbhlxr208YynDIFxg0H7LHOEharQEzLou2qWG
hrbSa57zam2y/hWRXFuN/+b2GAAG4zHp65kZhUfEG52TUD5awGRRGs4dqAxtn3iW+lM6sP74P3Bt
HTxwXRLtez0MEDNMJipHihue0VJAyE8yDunQFGtHvU1Nz4tMtkl7mf8ah3nlIGAFrNxd6vMscJe8
PnnKjHY54ILVp1fIMvNl2sltXhUsK1+5oI0YVRz47RWNrq0OtzYqnh1lARrKVjoD5JZ6GfnjmYGv
FVFYBwS/FNCPhP4VynHbTQm5+t5fSAaQFzrBHLEktQTIzAbJ4iBwDi7fzIVY4NbA23jb3XZl89kF
97OtsoMw8vehVmRVawaYuy+LTcnM7Mcwd74Ld1iVGvm11oXpXSUn1Dg334NDJIJt1eWrFGvj/LaK
ylv6lNklrS+5rp/nue8kAvPrdEfdqm6SwStkKJcc7mmQypciepQiIuLMwiM0fujleb+J+nuOJX4M
f1SIBUM2RigdZ/rQfFqlBCTnjkpECG4LnmJpLaQ33Z2AdtysfRsTCbrDiE5h4y3HEoK1Q8VCuWCa
cuNI+5MGvygDLF9emtJ4S1sLtJjc5l6z13P/tbR8ggjwokiLPBoApqpeq7bd5X53nV+JmJFyex6I
z3iAhz6/dmVyZ0J/a1N6sRLrZmGHX+Qoktl1h1WWg0RI8nozxBfd+Bx5T+bHEiI1wi8YKOzZJhfv
JLeofBVlegBg9wmzej+1JiQBuU2m8SiYwOgC460TwQZ50RyIjA+1QUlqFOxj6Y1N7TnrIX+qZh3m
yVeu6du0RhGMP6UaKQdn2bbW5Rpz14KZhokhbYvEXYL4p3SxcCv90GExmZUVDqP480OLJAoGmr/s
WfG7isw1LWQLu2lb5hWZwM+rB+UXF9RRK6retBjFeGy8Yqs07S5KrCzqBlhlXQRQJsrBOfKkz99+
sFM8C0hmseUx5bB1LVofFLAVKpLDj8aQ16DVzr6ZMYfRHsNxWsVxfNSqctfzm83fGWrN2i7Ha5B3
72pk8t3GvpDIjYYqbuQRos6ybeBNaoG6ikH/AoPfrmFSsG9E22LmGXv1rCvo4Igk8b7i5pvtZ6GH
R5+YbIPQdEkR7TV0sfh6KkmA5XaHSVZnMXN1HVRH8+uNtpcQO8d23JwbuBKaGUNJCY0VMBRIa8ly
agKQaYlvbOXAAHlTTIfRB5JgUPUoB/NDGqnat53PZCx7ltPjkbDYjzTodZZsdnE2HMKkH05ZZ8mT
VdJSKzgl0Qzer02KiS0cB5frKNVt/geFlZunIeJqo0sIdkhnx8NyOkZ5tnQsQg1WpomGmyQGizSQ
0rS7+L1y5CbgQDTvT9rUPqaVvY1daKFOfh8T/8UCRTHZ4XmywPRxly1VboqguVZh9+DpBdfssHhO
i4w/50IwDD00x153moOrXi83duES9Ejd1FapK6+WoZ4MdoXcRNjAhOTgZdJY1HwJEfBGO9AmIN2P
342yqX+GnxnxOsj9V2ATWMEGasncLih8pnhK4ugA4cNmxBt5UGeSxQgYbb4Sh+4GV8VYeilwWwvU
Q0/6bH1o4x/BjDXNdKgiCiivKSlFsvuGyacf+t+Drr9qecJ9YTVuag2natgAMhgwKTVyRbIqWYa5
sm+eb1ySJrmQIzhmcG/MLDlpLulmnmdFn8wYWhdUvVS2Ylaygf3SKMBxeAVoB3bVSjwzn5ctY3iH
tk9HaxJvB9gqXqlfu56BhtgkqOpGJthrr1n6Y7s1EwMgnHKFXJo+kR9rFUULhjKCNHxi92M+pM6X
qZg+k1x/qSJ3X5fqpAf9ox1a6xYmFzzUtS88bdNmjguOsjrRaL9ISzCx9JvyZOSwEBJPsDf/1KjN
xywcJX2+Y2FTSy/2kGt4oEb4yG8B21ZcYcQzsgfbuYXmPBrGwaSiLJW31qk2Xl2JvKe1V2gKlywC
TmOsyiLbaX58Dmptn48WyNYKsiYNJIbLalTtU/2Hb7sfsRUdOe69Jvb0FIfdRtOAqWg54QhSnFNI
uVkLZ9+VaTDWx3zUBDcSs62vQ3oIUXDHwDHNObBTn35EBs3T8KrkmzpMtx7vR6M4YEQUR4f4MOnw
ReD6cfvy1KEcPhAYqVXeRvv5V5wfNDO3OoYGnXUpmk1UtT86ZCvk8NBYJAsRazeDySmnqy6TYKZa
K7d9HqI6BOgzDVsQ6yg7m5UeM2KVFtsyAAsfQVxF2sMcCS9sZj56xM5kvleuDuEHB9Ii9JuV3zBf
yCYx39H5b58/zTGK5yoyD55TOcsKhk+mbvO9tIzXMa2XMvi2EGDb8HFkG6DcFMtGLzBNh4ADnY3G
b6ZY/6rgO6261QiIicnTpeHK41j1EELiFhteN55jnSqjy92CSrVJqoHbKdRjD4ajDT7SNHoe2Sbq
xrnFzKVsWW6euPVce2Hv3aBfQSfYWWl5ifQQ25BcOwWeyy60gFNV8ddQuaT/oHRa3rOb0ARA//iw
EKnDL5DD2/HDCxvgzGuY72fDlEvqj5d0SnBmRuGhmmYNjN8dhW6zDar7yEhnG06ryqxXjBGtAyId
QsV1WtqvQHlQh+Ht9F3cXQ2ueXdJEfow/9NrOCSzcLWpRf0W8JBot4U1QQwUr0k814l8oiVIdDzV
I29pMvrXKbHv884Z2SDZaWjunVsWOft5H8l4dQwupPPq7WjJryLpNhRNuWNEXz6jfX2wDXvvXtdA
/vth5fPEjey+vniqNZ5lugh0wIKeTPeMCD/EZf7aG2wnaC/m6wdStyk1Gl+y7I52mIe1uQ7cnzjl
EYqKq4pdxDPp1iidn7yPkZs+i3i8xy0xDvmIzhj5pJJz6ksIZoqYf+PzyofFq2GXN4R7i5jeEcYN
VvN+0mV33R/3pFlPOrzQWRzPf4J+w3oVWnEvoE/OQ+3z8qDC9tNW3megN8sq8jHJYdqgroHae1nL
EVuDQp7enyTkmcQ3QUKeeUoNP7mkmD0KtzpMqGKizv5KGdUyQpJWPqw/h04Sd0LpOU9HhyhqKXfD
zBjxvzUcl/lJMuVC8A8Phhr20LPIYEd7K0nvekUGwHgNw+400SwhquahmPJoaQNe2nR5Gx/avCKA
5/TZaPGlyjvez/Tv+zjfpDagpwNl9D5qeHFQLiPSjR96T+1JWf/MQgGrMDF3cdDCVWBakq7OcClB
GK8YiFhMqfCXwzDe5wWNEurrgK+KGS/CdDHSDA0gy6BugOoQwBoNT7afrWRuPKcidSF3eof5DDBw
y7lNQZFfIlesO60n79TsR+iGpax3vC2rWuJwmf+SjMcLlQghBaPXtVO9dPb4IQKNdjz1RVf4Lqip
g1O0RVcQPvsF2EVLEbpXWXzw6+QjHoaPunId3v0UwFB0y1iVk0ZuzKJkrbK/g0Rfz78zL/4o0y+d
lqHeE88zVSXnZ2Y5XbI4Y7mgMm9aq4iOH5c4deqHnUHbg8P18DgC3NqMotgglF6GmSKRnG8dxB9A
wVDb13u79znvN2fBW1+lX9IoOGVioBnURk4V8l9xwJ9+98byK2A8oraggEwrOTbnEVGMlPGhU+NX
ANaKnZHNuol4NaPd/BvmVr+03BdDaOuOBax3PucX2mgQ+5hWugu8Ds4jmEheXW6IgC2fMSWVUhJW
+8kul8Al98PfST68P8TyyQwAJhxcWHVzamMfrVd0g4CGO96ngW58dgjV49pez+EpvXlLjbi310iq
ABRARrP3e94sL+X8QG/TfFzSwDmNQXfQB+Mwb1XcAJqf7gkev3kF7PlXBnBBPeIN7Lp3FscKZlmY
ZBsVlpfehUmNwqGP47eQNjTPHp7nC9UTdZ0vCr3cpQeRUtCEwR/1OSFH1EaUAT/XdFeJNdzcmXqQ
tgpzztxzVfnv9iDBwCkA1qxu2qQtm4QTigpWfcsRMhNcSPVghGaNXtu/kUzeNfJDt2Cvtt6mcY1V
5zJ+aw1ratNLepcWto7hhlwYIsm31KRokrxFoPKtMV6nkXtIvG08VkulhYe2BcPH09Pa7YPrmIjZ
E/+nMyb9MmzCQ9Jx/rKjp6lJXyiGPII/uZR29jpCTMQ1hnjDgXk6Vj8nqfZFlrg0hOU/jTZ/T3NB
fMkrY1TmxspBjAYa62jWGqdYuo+d6q6ewrteNfdWy84mF5nb087VQuwMjX3ubPGhlElwru7z7jlv
UDwnb24RXBy//7IK/SUPtHglEgHwdEJnkA8Xe+o/EYXv02F4aTJrq6bhXeC5HnvrQn/TvY/8Y8Xw
3HIUsQPxuD9FlnkncbWLJ7lLBnXW+vGjnPLVvNBXNGEVLdxfMX4bMX1pWUpq0Uzk2WJgoByHB2KC
fFF4HCm7iSygvE55ucecdo2slHthwaXkpkL0B9RlDAf6rDbzK9q52qXguJtWyd2V0lykNLovHG/G
9/C32h0bla0TiFgVIa5Ptzo7idjnXbUVdberNYvnEIJMmtRiGZTZaaQ9T+P5qfg3hldzfJD1beig
vOeED4wBEOMYRJFNXTLnO8Fi81hkSF0d3Mx7aZ0RYWT7YWryAQHGW5OMK969bzFZ7yaeJL9PjyoQ
D3D3zpOr3/5viKR9Skmo3cVEeXmznxS9tQOT3AulSXpN1dbJx71Wc3roKyQXVfGMa/fqBN2lN9rH
IFLvhRPCGQ/uVR6eszb7oXhimYvfcMaDPZ8Fi7wCUWxrJ5PdsdTjeAXuMMOTiqMLatI5r5qLb8cf
5OkxkiFiTfqzq4/0Y+ZQFMk9NT5QSRmZ3yroBiC25qca21ce5LculC7IP/62TvRQ6HhnIMioRRg2
X07thaRzMAcQPOYQixnbfZx6MmaTHd/yKQOoX3GUaWzMOuF2XqOFUf8c/O6pYMGtiGErjWin0HWw
nsFrm8CkDil6WO29mkB0Ze3DHPa5Mt9ZdUWkUFpk5M33wCkumgwcwnf9PI3DoZnsQwTEioQihGvp
g9XXBQ2AFlQl9ke6IXVg3m2A1rvGqF2nISMz1cprokdH2G/OUJ4Mdgoa9Jc6N5juJJxclh+ve0Ow
VmQ/jTSjGYtNJO5da9WG7lZPZ4ewdY0DTmxKI/1RGliO6mXpdTc6toCqOeFTFlBPVq25hzBwsKv6
kCX1Y+SUiDoi/UmPwqcxq547slQLr7WLpYbG0nOSH4nnbxgK+UYjzPgqPgLEjay04VNFoklV/bke
g0ezGjo+On4UItmGlQlt0Og2EZgm+PewCMdpIziELhjYeSxjdZS0p2U2B7fewjSZbVhstk3DhWrN
en7TmtJec2zeJRjhGexpzipN7/MP08xZgKHGngfddeQgGfkee7VCmo2wlB6mV9Npnmm+P9o5FL5g
wv+Wtw6VGUYgTeHtpiGAz0doJqviUFeau8CYgcuqyl5pTPPAjNZMpg7mnreMJGORfszxj2a0T+h0
Dxg2OsQvnD/M3v/LheLKuRWfH9xEWEJ2tNYU1E+vGsd1UMTFMrAztA9d/lqxa5k5fVOZQ/sMdkJO
41vBiTbEaOf5/aqnecNOxrtTZM+9Kq8D3FbfVQCCu50HJLRq/Qcac97s1HunL/NSBvVGpuWRlPd5
GDnOWIX7LA2g2q56DqR8KO2WkwAFolrvJccUr8BXiDmAn7BMxKMOqb+eHBIwcJ0UzwNdw/wAIvFZ
GvwzpcrHjmmxVhVnzh2ELHM7oNck50rkZzVa+6axmIvkRptM5C9MgwA/YcE3aTtdSHYtcpR0kVoo
CnKLuGLtOYW10FgguzJbTR7yt9bYwlRzoIhJsH/RPnXjrdA4O0zNWK0KQAWiL0NUq/2u05MIC0wQ
LIrJ+ZorxotJogEQNsnThAh+/pGqQK591iYy8CcRucsGev0YZrvKs8RSS2hoL9PuvbO7fhmZxV/C
Nj7cVB0mP9/HZD19nRxK0t7MhlQVHdPdoLFyBKfBBEVtzbdPVhtDNzcght+GqPgQUiDoKk9FUF67
pvlQLeSCPHssRPvCUkjvH+gZcsv+Umj8Wgzs3Or5nDBk17gzD7U+YiOQ3/MTSTFulwfROwds0gfu
5xQ6Z8a/nmgRPhpZ9B51+otWN+uGVnZqxs+yp2LEG31qXZ3eXnFjaPGig1KHLDodbD+/uFpbs5Fn
nASb+qlhPUty7azq4sGbOcylQsLIOQARxalRwwxaRUXUwtyVZrlvR+vniBxFq+ojfdRsRMVfvlmv
rYhTmmjIw5H7RVcDHxrrRvVTq9Dy1Nj8UAjmO+goqypLt0maA5XoACjzHTVzp5vVvdSDz7IQQJxt
57kJkS93mr0eCvORLf4YzXtqBQsVdN8u/PsXE+qLAJR0s6LUqI8zEoKIp3IKTEfUoweYqFn0nFXe
X4OZgoMI9pHd73uMHwuVYyNrcgBxg4tGg/+8HTBwJCNk3fKvOXDEwd6gOjCO0gMYb/hUmDurapZE
uD8ChArC7/adZ9zgTK54zOEJi+bQJKpYjK53lU1LQgqOMTtJEsAWnXpgSMkRh+CDhvPA1bRT3mZn
eiMvAIHXFOc383NpkOjIC2tnKHa4KA9JKGm8AjmiQrol7vPhSHkAOAb5zTP4IIVxrobsp+xQAVaV
via2kctmYqlzIVF3VfEqxvg43wpTpoe8ytlaHOwCxsggA8H8hAtZxtSgipVpKrHS4N+6yfSVogJY
RG792HrU+qQ4DAOSt1xbCXi6Kf8/gs1aGIA5Anuje91ZZ5jChLXhCzig2EnI8j5PXbwzLGM5n5Vr
KNtRVb6opv2Rd/ETs3y7oaqfGxEdhaRv0AvMJaOFn30koehY+lHXgp8yMU69hNjMOoBzFHq+oxna
QjPLRwk+P6/lz7wShJ49jiN+zRZ8ds42P5rsjBrpc5ORQAzXSOqKwUU54/ysA/dH3OafMpekHKS2
qeyIoZImcPBVFMd8sp98TbcWQRttfG/WeghzqWE490XznQbyrRXNGVzXbUqpnFett/WG/lFP9K0S
xnPou19Tk/eAPWijwkT55uUJwHRWwFRP7/N7OlFgWHbCWbWBfLJJmzMbM1B2r76HcK5fqeTH/EWq
1D9G5jQn9cVSQVTCZpWuOXl+J5FJk4Lx6NJ1E5f9SjDyAa29JQ07Og+2+xJX9FjwX3/nob6wcvnY
UuGSZfOImfot4kjaVv1N2WTQO3IkpVYfyqo8jHF3yDX7xjvyIcNSnuZN104G+iA8CSs5Xhno4VcN
fMqlb5XffVd/TYN9oQfx6LfDMhIjfD7Q+nXPViPUj0Dn2J+FGCzrEJI0e/sqbqNDxJI8R82xo/cM
IMXIAITDA6JCYiwVfqVaRpP++BcTKD+aSACAKQh4xinZ+XV9yIWJQyO5w4q5dWw1GrtJ6RhPSZs/
CT/cFCYiSzPonhLrh9EzJStE9IoQ0VmbtXjpKf73Mr650nhq9Gn6TIvubPg11e7me/7uaUVcSBHw
oRbtyUnSgy3KQyuca5zJ9ZwGJ5ghg+90RI+zoNW0t4XsRkQPc7Df5Q+uW31YQU2Tvbmz/Hxb6PRV
6w5K+tjtFlFU74XfP6RG/mP+xnrpHjUbuuiYnjoN1QzLbt3Js972PxMnZz4DSe1LW/D3BuErITnf
Hh8O2VRfWt9+oVM1zKneMzvRWsQUUUAxXujUN5PmYhAy9yK29pi/10WCpjSCKg7ClWQpFvhMvzNA
c0iM7ohDlxe72OYdpM921C5u032YzOIz5PqRmtnd8ydyBAbJdL/FHtDvNMIhnaUZmSvJIeRNUTH6
K3Og8OV67mmcGAoj/VDqybrQmEIhC4owqPG/Kyd4AJ1F2jN9RH8DoXhaJpz1m6LEVV+QhLVYtalB
d+VnJCeSkZ54zDId1y/1nSkgzMduOa8mtcUrZwffWeTmKz8iUEsq+93vAv4MyxvxyHoyQyqcNU45
fv5Y22Q6XTucLrRRvfnkqS2yKssCEvAy8oGwd9y8BtCR1psnqO4/KIowS1c/aLmP3VvCN6YfTAmx
8KNcrDzHulZatYZ5BmWcbgWj5/iUNp8cDnZJTRI30d+zvpyjWaIaWn1IpKSev+1ZNul4Y/P9NhVD
VsY6K+jxULucrwfpbTWfSVR2n+/z/EzOKVidMhaJIvKWJBHybeKS7qZFaqie5sTZvIyThvepPWRe
tEsZMyRQ4klQz17wboQMqBnjNm6abUa7g+l/UoLrBuY4GN7hg8q+WwRUPafeWpWqZfZLXPQ4QFZO
/oCobGTSF+lgm9RHmAGosRU+1VeL9SOGhkF3ynnOsMzJN+QzGq2bFlODBpsA5ZckTHZZTldIGlbV
wsET42or19D3WcaKRqdCIINTLe9M9x3mq4ps9RINDQnEeBmF/SGUl7zSjsNonedHDfgZTwF2ya6h
gOieedSBFfumv+jRI1Er2pgWZEJjTqmsBipTfKLPfhu2nJRdbGHizO2Ad26ucuOuam/PuD1liLea
ncPJzPnvnIMHZO5Xm9pcbpu72sBgPHUnIyHHkN6DIn2iHnmPyg7bM2raqfjbzDYXGtpNIHFk9C43
2aAoq5Z0fUytRzWWCrv0KF7QFMJ36fV6lVE15axjmee2qCHLbwpVsG9qN1fE+wkvAmqzkTzlro4w
NQrqasuWRqAcL7f/YCX2R2FVK50Au7Da+fGZ81Vs3Z5H39hnlR8Ytmg5RuGXKlmxoZFJpoPQ7S0S
El5SIp/Z2cN47ePqXiTPc5uABtI99zZebPwfms5juXE1WcJPhAh4syUJelKkvHqDkOmG9x5Pf7/S
mbsZTZ9ukcBvymZlbkwEEm1ycv405ruWg9KOz5iwR1koB4wwhC6qX8XWLneL/cyRYOV0K9/zGyoH
Tp6LJy2sv4JW4avkYDkk6HPuPI1Zh3wiaCcqBn077lw1242NniC3lW4c+I8ksJSj343Z3akMv16Q
nVK/kQLK1fTCPXKcaWNSkOhoyLTFiAzGV6g7kAv8rkLZ/mOsDKr7ldwOD1EufmWmPyB1+I5av2H3
e56JR+bEErKzVHbX3aD0/XHUzOev6Le/8CMyH3RFQz0KaJg0DpYeN2C4kKzvpc+cVm9yKhMOLreA
b++pFQYYdL14kOvPf/HM8b/fVP7QPkg5TuoV1myJqb3kqUCqo8bP2nWzxcRvGXhD7gViU2kI5r8v
UwBoymRdrGRbj4AFqQuFy7FQlGfx7yUqWlTyTylwkSLJNx7lZ75W/GKXPQ4gU3iW0vsOkY3LA9vH
bLCMUkbmZNG05P7DMhKjO5MsT9KxEVCD0/6tctQZqKpwh8W+yx/tFjW8/KDUxcEw/nEIZyZlFffZ
aJPtCN5scMMdqTGVs7do+ZLQNmvtO7VvnsflBcPpnW9nVWUlJd2LPfCkHE5W04y/C+VTicy1neib
iL/wCCc6BuQ8ulDSIlqwMQHQTx2JkAUSW044m5cq9cbLtatdBSjJPBbVoZ7Hexh/157qu3b1b2hP
cfcGJNSHyPHigLbk9bkjNVhJ+a9yawrko7mU9L8OXGEcy20UjmPsBQtUOw1VE/qkSvhaDr0P6zfa
aSJdgdrtG/+A/4NiBANVW07kXqrcyUKhvd62NYBQTiRvOyt/aPvyBz5fDKcxm2vxE7y57Vo+oxo+
Z5AHdTisBf01y3lhHGbjjfGJG9XO4W+NveHnf4eWmy3Pp6FY5OLWsWB2kp7SMvrKll3cvxTSdjcf
zP5d8ZZVDYef/Pw1yuTY5vAhkaNlo03HHrvFE4/GTg/uX1yDtJ5Vbdfo2nZu65UWRTTZP+mDbBoF
MpzF3EcTA9GsC0ASxqrn9TK/ZownYzRmOgV8hDxw7pRvXoWwDmZ4oIprtY3YHvNVavtpgTiUTR+H
9YA31DvE8bzjDzkhCatpWPeCQrCOsmaC9JPjvCqAQTRYxuUKt9ggaaFZWNO5d7aps62L3q8Nuc4s
12DPK7ZYjgcijd2NiueWCfaV7X1wJ7T4nvYvcgbll8RQcSvF96rMZOYdpbQx4SfC1f27ILvEEI0t
8E/MZp38yC+IOZAjrvyJCJ9YO7Hp8p5YAWHFR1acC6xk4b7wvo3kwl0JUWCuHjEY/+0fz2oTiWuI
r3lc1XkZVzpvFLTqbxGkIliftY3Vm2jUsqGsd1a9lW6/k3/lcofoP7MVgFb5pHA0n4eA29tzLHVa
+KCieLy6DHxjoBAYXaNlWUtjm7VO+CzYWVJqHgoIT9z0f6YrMOqdZHEKcjBet6zUNGGW9N2lkh7W
z1YWHu0JcEb2yBcqHshvNkEHw8hus9BW3yF33Pu6zIgSrN+6BVSMSoqFSWGBsHrcCu7AmDB0m8tM
sZ9TnpsxqLWG6FKoIja6g7FtZSqvunJJ5DzhkDM6WSlHgFvL8UiwU51K1YHD3NrGhes0hfUfyflH
On2sbTc/yPn776ZZ9xRwUdJ/aoTiqIsl0Rfms5+UbZrXfl2J1jFdY3DhEag7Pd+XYACUV94nIYdL
J/UITRJw7Guctr70RmV1k5nCAP+iP6ZjiqDUJcDn59BydbpxaScS+OpDrL6cWHgFsaKPY5BfW+Qt
PYLStnMPefjphdsQK9eSmslN4snnxQO9w0kNkalCQ7ViOS3lVdjaCA6mHCWe5tNCjHKp/v63Gv+9
ZVd1V4/QDxsgX5eOpy65cPeBOpyVCC4ty9uJzZEwTxKv1E4lOuIjyBWt9m8jIS90DPPeCa6ULiN4
Gazuh9X+vaDBNUmWF4yDfIYOgbOKuU/tR8ATbf1hWfc+OFeFuf79ipyUkbAp5jgvybCBjlgioALz
E4beRu5sav8kun2usE8YP+6nJwW7+bWaHon1JK9AIgXRQfMUykEt3aNeU79WkBhfPJ+tdEFsyFWT
w8X5THGN0v6XC8zhVNXkBFvOTrFflOpasbL2siVcu/TAOYLOBaGPACWtTm9wLktxl6fudTTjWL2S
uy9fijvQ0fkJTE+kpDmGw/LhhixNdDJCfYehzjAFJpRzHD+tT+kMq7/hirbYQLeDd01/h2batwC4
yWcaRvFktDUsIOrNYP+q/Ajl+CkHkqKVaDRR5CiU8KzU9heNLNCX04ShHHJkogvlFVrsp1R5dsYG
iQH7oRntFw5qPuGa41eVhq2OHNdMJZEzKX6SARO2aVmJe+iooZtSACBz5IRJpFGrVwmKxLIQhoht
4yVsGEOmFpEzTtTUK0ws9PsuQqWr1N5oTz2O+mVCCWMgboNhamsUD+x7QNGozbVvjkYLXkjNcrmb
3T7Bo5tLQN+ZZDvvr5iX32dRiThO4RB+UHGgjJ6+MYuzlcpZ5RR+XwP1V7ez/mYMiMNRLYaU7fcG
cYfr+S0uDOCL5r510GzC9LXIFf9nebgb3GlESjgbNfFxFJq7fJzBjwLXc16dbkFnmLWQ6xtY3r/B
iR90eqzkJkAzK31aoyOyrRNKIgh9GYTBkT7eJQZ2KFeHhrVXhcD6sbPMa52CfK2TnTgTl8NEWKn1
9Vk+q5v/WP27mAA1tHbJAM3IkzgUC2faQNLBw+odGT1hNL8lkYe4jqz/9OhEVsUew/mljxe1Ka5A
214LaiikNb5XB4deIA1adJ9V45M14vzxRPisWkCDRIcd6gg4JvaOBwnNdhdUz4CGJOrmW3Gl7HCC
fJG6dYDNGAQ8vyVwFBkxmcM43ZfyOEH910cP+Pm4fLPQBZYP5xMziv5xrZ/4LNUpd4EVXniEdoDG
QWPeh/BnIq62oKc3sejVFJ3HfKBNZDrUjuXrqfReYHpZSWI/l+45haqM55EoHwsDn8lBTDQfz59+
TQiH49cgsq0e8iWMsMRwoIjp6Pofe1IZ7fzq3YZEWFMxYu0qCLHm8xmxIZyWQt0CzSqKL3H3LSuS
SFg+E58EdD8nWkZ8Dy07KqUhfb1uI2eMAYEnGumyYApUJPzAYWdkVYldf3JoZe9krv0zsDml0Gb8
bxnE3E5tuY/C4r2Gp591FzQMNhVLnZflVl6E4w/8nuA6NB8k+0qdbgcpT0CRIRFLm+D5FZ0IkU5F
lW3TDo2Pb9yl5CmcbZVsFDNHMkBYVKZfHPSQ9SCq7uGBqFCV12Xbi+kPrb3bmFd73jcB2Lxy5/KV
YKhIv9ixoKI41+TvMW/QEjfme8XUX2CTW1dAFBnjWweVtS+ZyuBlE/6RPBdnDBDhT1vNL7lbXqyi
8DUgxlPPAfeu8qoIqmzi9k9jez4QwmJCKsHDOGFgFsr0vZqeZ/JyVgP6aakl7CvSFSwRxZJvscgs
7m8wl3HgqGf/PqgJYZy+9fDw7KZ8Z2uju6IS2ZO/SrCUJypu191IfB1TLRSzRs8jok2skiOBlo2Z
c5LA43f91Wsh7AXFk9nfe5vqj24fKn34C0I8pLJb++ky9iAI6xLkcX9z9eRLzQHvZ/lxocBizYBW
O4ZhIrK8qtaEmPfo6dWasYw1A+lArNTZXEHzAZ5T8AIACuqYMptKGVeGrK5J5+DCdROpPbuh26D2
T7riXIeJOWmjUMgFrVtiMiCxVMDPK4BNEfCqGYKlklusZcxfWRh2pF6AG6hfRVEjVUwTXi1dejMW
FSECGcbPWuxCBTAnRn4acPEeVOF9dqtNN5dno+PeRU6S7+NinjZLnFeHGe3IJY3+mn2pIBbcmqdW
pdEthPNMO3hf0ZjflngCNdgxv+NE7j2u6Mll4L2BeCL7NARUTqNA/YNSDON41Lz9DvTJE0Mpfwu3
FCyb5/gwsQ43nQLhGvQPlIFx+xcVBJFF1fqnKqPEblHGgeZpXiUTjUE424JV6AbzyaXrtE6HhcIR
wAV4kHTCm3xAemCy9v0S3JfYhT57fKgZfAAdk39Y7TIdF1Dbgwp9XIFws7MY/woGjrd5EX5EIfrO
i8nMl4XQ3Eq15wTAmXLXA8ZFKHMfAd2hW4m961He82IElOc++GPNOYBhs5/WSSZCFY1q+ea8/CkD
jdQ6a9Z9HQLqVxmLUeai4pOQci7GZD6POiT6zvSq1hMJTRKhfAYdJeV1RurK5qMMqNRPhnWEep2J
grC+DXPdnxCyrRh/obu3j5XOuaVRcURPA2F7EPsg4xZGJzQb2WYtYTpKnVwyAmb7KdqjzK5X1VpF
VDB3mXEKq/CfnWG8jHF2V9IOq006emls0Vf1xl3fpNc4VmAnXNKrO6qvHe9tVd5NN6GRqurSfYBZ
5l5QGbkqZvFMCfnQz81hBL+5tfrxaCIGZdIW2biWedDq6aoyqHalnKr7Ha+yHm2kgTtsCWUFZ0Od
8FZ3tkTzY/jEWOByXGZtPjcWJT2thBWKeX34lriajHIyL9DGDQr1pUEi2oFJn0Pb9yJnPPc6opI6
Y5EbGh8hRZa6PqmtR6esHWGgdDTUY8PBW8d9/anE1bfwQ24q3XmJzYESSorhNrzyR1vw/SsYSkI0
Vobg78wAyEaNnbRbaYalf6ZmVr7zqLDbGwNh6djk7W5oivA05zSRmH80o20BUH+nRy7dXcc2rl6Z
qIeY/TgEtmNsuaimVLmT/QRr/pPSYUWEfWiutE0dgNDr7TN6FTYEQIuBRk+7r9GgDRxvr1LVLfPs
OhcEVkCBjiqCiij4lVuj7zu49dWvKgHOBnDQhr5JTXA21pS0HDqKwLRP0rtugat1zcaiLOtuJ2Pu
NwBSmJxyBu6xhdlICu+cGvSiE9oOXaoSugHR8GGKS551ILXbWsufsxRJyqIo9q7KwFgW/inrFjbB
NH3KU/xz0GPvU302di23rrHyj6FqhaspBaLZFmszIPGvmLXN3fnWDw6VHgDYUQ2kd7EIka3+NmvJ
zVZMC3GuepOWAYVmUv8gGs5ZZP+Lmag0aQqYROXz5DwttuK7XX2xByb/QkAiwDItCoFlf6WEkggf
aWEwY9gwNwjuCzwfxaMN/flHdKdfk7C7WfGwsVrMlT6eKaUSalCrZO7bzRM/RTY0KV2uaape7FkD
Yz1Pl3yaQBgE+FWapwd5koaGiDMEVxN4PYdlDWnva2mqAFqT6S6TtqFO32y09izWOxQd4ICwnupU
KmvHqz97RgF0HdhAmT/o8aIwx6OCSA5D5KfaW5qiW+CZqR+WFPWMGI0y91dRXFD3hXdologBdf1E
yfWBSQjfXbJbYpv/rMGTMTFEGZYiu+nqGGzKNLEBmyWIZzsKMfVoocGoA9aH9tLRtj19rIoUkWJK
yFyt9QE8/qqPJRPNefQWJ+5TU0dM+FKH2RP/XlLXqTeG4+yCKdvCkOhrrJ9ZNI+zm99LLT62ifOE
XIDCP/Do4etIsamIiLU6XDwdJ0ktDBJdWjoaorE4q62FbkCIDzeAFAzArfTRvuex9gFBC4KbmYNP
jyxv2xkgPpi+mvzGS/OVa+T/4Nu562q9i5tBZczPpiiv2OtQqT7iQvsYVPsrQ4QL+sDlb0uDoRpb
+L2WjxpdrC7V3oyGqqZbdHtAJcBje1Kq0rlmY0cJCpSmR2ks60KGfvWeAch8ayjc0Fn7GtIOlxSA
Jcjtc2J3Pvwdbzr6v7aRvS1KQRNPCZ+CYT459RBKQk9TwJ7IR2qa1EZnXOdgOtNafcVxfNUOPFzq
jExmaw3fwLS3wRhxmpSXMUuAmhFFoOFaM1dbR4SsQG7jxX7WpvGsGcxg20H3qEUQ2C/1xTDTC1K9
yLxWZb9eqDEMrfvoFO7boEwI3IecaitrB8SuvWwDjROSyfEOnZ6PZDIWmnKMAdmp2qz6yfxjlO3e
irs1iEZtZebpc1rRR++aQt23k+AHEw8RX9KEPi4+7UDLSRenjZG3t8EijDAzswfEPu2zOXhC7Zvi
Qdnaq1yBDN7UR0b26NOjhawrnlDLhY+6G9wcfX7FWT/XKQruHcmtaS0PllqStzbJCx0sVEAghmTm
iAXIufKEOcWUU2TxUP6APUQzFr/VqEEzw5mpySPqCkdLAsQ09Jjg7UoKFa39pBfeEcLBT7Dt6bqa
2nblVKQhQ6Qe3Si7qxiYJsq24GEvU7Kca9f9niA3Iyuf9qGmHMDFtOdmjA6IL6e+poQvfTe+zqWG
5DvsOEDARg6maq7qITnSg4UjQ9kDNIhplBobZwZX7iATLoPyVZH6QoWZMWO0YmL0PFnOvc4LcAvL
OK4XorBVhBlXZ9ISvd8Stx8awOPKUH30I4obHYlKz0B3Myw0uLR2u9jOTz0SgWoqM0ZaFz/mdXWO
VYPCZaFcSoM59Fq9uRpdlS4BZ+PMybK29HpjJc5rTuVy6OpDDZkrlAMx04tEcgPfpBTaY0qrSGRn
mdqp1jmVEQYbA5B2WLnGeNT5Ip/BVvbaCfzZAtYXDc4L89g7DyVqSCaZTGAGiwng/BGEyrmym1fs
xp6xER9k582kfOxARxchs51PeoHcaEPqVh4D+Bjgh6A1gSxlyWxRlLbXwvK+Cmf68uoKQD2XFIAZ
UhHuSxMlFEqoBWT2rqocgH8FUyjui1Lq66WrH2GiNsFThFQndV8EjnPF2MdO/ZgNTIlbCTFrJSLG
2kmxyl0HDJth/cdoprwj9rxgBqeVgFTuqMPJnjNCP3tW39x0/oEk8DGqRsiRtZuFwG1Ngho21qtW
RIfUHR7LbDwj5vjcuvw59c6mN3C8x7HcBEtziacGAliz3ZgFssNTPJ2ESZeD+Z3DX1ok47Vx9KOS
DU81+CK4bjb1qBN+EQJvE5FeDoOCjgxS2qp7LIr4i3rFunc4u4Ma0trGshC5wwzGBK4ioCFAMsD8
RLAPROoGVBmi2u63bIgOfBHtdn3FjDPjxFMGaHz84xrtg2UMW2782dOzACCHe1oUlU5C51taDUwj
PNGNJYanJxMbDqAi98FgapJQmoaFdjKiFCJIdxclwXWguq1q1bfTT5eCAHwqIL6MU+Wj05yjR+7D
jHziL0NwbMfopI0OJSLvIH859A7EmKgFVxQtmDjbLla4dQDTN2ECVIjhBuRhO8ImOXRa4tzqaN6K
PHPu6n80ximgJn2WxYIdjzIzN7CObDBTxXQwRggqzcnPUsoaFB70LjiAR4+Ys/LeoXO9L9RREojV
GD9buSlURg6V4kU76oQZTm0hTF++UMrHImkgNqO9WlXYO+t5Qhk5ATDLlA4DdnR+B6noUxLMsubF
yPKtECB1draVAfMCazoAdKAW26C5DdcorUHGZWWynWKDRQiCiK6vd69OZe5iHe9bZ+Fq0Rg3JJHs
pg4cIFg7IN37jFIz+chePIuLhHUQgCNSR6oz2A6+I0vTP06tH3QidQfXr8NS18T2EwMOA7n29BM7
3hEu/3Y7DctelNGnJiLATY+Z2j5mIK28oZRpfGoJWn6FYIIpO6qnDWKuqKDPru2rLueubplZLtCx
JRmQ79XQnhYp6YnsjInIAcJcBjLseG30xq6263BlIEcWefFe76Onrg4Dps7oqxrBoUpkiD7rG7hO
R1QLERcHWbmFfo/yk0oDARaFIVA2rQBfo5x804U52WSoZSrCrcaOzOyMw3wJIiLPBVrdjKe/iAWp
uWC9QTOXVa7n8OygbqgzPwRj7s6icLdk8RNS7WuDBMq2jT/WwqqpY3EdmOoOVKTSSRI1t1oL315b
AbihJOvAyGmSnWcF4ACOidyWcSDa0vud1wTcXZUmCT1c3WUC2kOqpQtHRNxdpqUKwmuHEonOF7bg
ZVNC1VUdWPfKng9z171CdmGZjPeKneuM5WpjQuUhnEZ6odkBIpzzUkavcQc7TpK9uIS/LqBACKzW
kxNTwmk+6hqX48KOm3SWwYgJBBIUqylOGcxWMjY8wZvAruVKhiJFgv6yWzU0rMYZN8D+W3CAMGA6
/EyN5oJZSa9m3DfiCF9oB/myLF6/+Fm0PJBXHCOzsI+9ZYKKwVNwlV8N8vChyl5EDsyZwbOSnUS9
+laBKYopsqsOzd9eyR/IYN+yhfXBLI8lL2JZf5VcW6l9c8qsQMWGJTvRJRcxxCZUQgCILAOA6KRu
KMaAGlcYnY7MF4adB2hbym0EN2YPS8TCDAK7o/rM/6zFJCyYLBEuT4bmUpfKnkF2WCvYJoYsiq0G
IwU8DhYzQDZbZGnnkBPY6saptmwSeB7YML0Q4BO0AfN47lhJFcF7a3kJveg+MCM5ZuXZov+kL28t
2WAA34qbQMPbIHV75eZzuxlZ0N3GZxYuggQLvCDUNpBZHWlRD4akOoAPqIZ3E8G2bW3bSEOovP8z
ufEpYeZWeCPc5W6DQOnMv4E9H50x+zI62pjzbB8ns3vrsuUItq8E+Wa/iJksp47hEw1synTW03FD
1gw/B0jO2jolhEBqXG/EjUzVR9lr71OASvYYM8AEVLPpHd/gsEbRkzrpR4vsyMWaADq5dWQxvRQC
u60ZNscO6tse0LTZxE+jnd9SkN92DtAG4AMGlvcu4UUmp75NFfObZX+x+bDRfvOwjlVPC4sAVrZO
qHU7DwaJiZ7LfGySYNUqBBJDdZQyYkumJT/Jep4cPd7HmX5DNo9+w9XofspS38SVt6282I+AZy9J
+lDEPLhRHjT9Q8IIJtolbmWKu3qZ4K+GymlNQE1b4TNmuATty2F+6MCSsmcty+KMgy9bUyYjDeB+
0/fNuxhQxvI3YftHzKf8dQqXWAtX1oiDEkee9vdYDd+NufkXdm+0Boic1ymVNU3mTgnwqGjTTtLh
YUfz79RrFSHR9NRl8ecCf+TSuk9GhLZ2nu9lpVMXsC/l1ppJZaZCAPIMPi+REFoJ/fwEQDQsKadj
N4RBeOLCg0DdTUkCVgbOb7ohi7LcsS20tFPgI539FsFtrMVX8W2Tmh+YiNqisPhSNcaH4TJcAVuO
Ws8+JBSbvAVBFoabeYR0xNV8UwG4c+mm7GT2xj6Yqr1JhzkEAhb0+X1o2tvCBU7mYQtF12nGmTdk
V2FcPnkOf84deNCQ9UzMo728jNon1b01PzwT+fU+97Nq3tPqaNkWPQSNUB4KPXj13IF5J29aewFj
i3ruyUT+yYZBPMiWPf3b46wOpDhUmB1iw2mOjpobnN0yL1aSkmqNdzS9fqAh+RYHUJi1GoANKcyn
mMPwLa2Bx5fNbulyGlYQqKB3K9e+iI2Lweih7H7lQFc0P2RLiA8k4mZMWAF8mBbBlkjrgEQkTq7Z
2Hgi2WxTmyl0/LQ0SFFUX3PjMsofGX9jkEVHkEmE1L6mRW7YdzInVy2eMOADfM/3Dt2ZsSoRbqu3
IfGC0G9b0Z11wYfgaIPdBHGFdIG89DrQYADLsxd3CFn1apbBehoCnL3YhTBoaJ81zF/MoeUsmnx5
APdz0PPGwB8G2KoMLtSYXGJv2smjRsHoMx8o5wRaGZJIBrss0/WzjvleRu07j2QKnfYC88k2GfyK
Ed/rpXloE2UnZtbjwzNiviWKLmgvUPtldoaCHq+3yr0f2TdxuoUzP2oawvWdtZVX9nJeG/Y1Nl6i
JI/iVEQ0BmUFMP1wxdPzN7J9/EjddD8Gd03AGry0CuNBb/4depnVy54H9tBekNnqFZjV6CnoDAab
sQ+L7jpPGD3W97IxY9bwKpeWm0U8BMeLg8s+DEmwkfKjuPEeY1578A7bf6tmXuNcjvXcrdzapM75
MnvOb5uGISiMXbXE6xmNUJcMLOlgnybYBphJiF7R4cjG7wzYXfivG0gW87cO61YR+ssVB8oyaZ+S
j7VDDMfk7OeYjMZAb4B3syvzAWxXZNKLiELQvdVGp10BXfdarklEIXDqM0QHoisExWB2AOoJpojj
wQGU+C0aTTKAL3MCLMEHKl697VmhcjHWclJQeIzo5UmI0wLvK6hqB1YKS0m8/o2+aoA9JSUIRn+W
N9v9LKlsUqpk1N3c4Nh4dXeRSWcZPvgISjJ29lyhXkRZT5tvQwHxIPfdTc29aSHp4P30lBt16967
321Z/sZSJs5zcL/xcAWfbhmBb1IM/SVLKue7liabHN4xnWhsJHKdmy9qUFsjgflcM7ejQX+nSk9K
xnR/G0IMLwVFpEi77iLLbVBa5+vansRo8HbDfOQcG6a7MzJ67gh5KlwUKCJ3EuBLCKt5w6HFmCbO
gPWP5X5BhA9pU0QOxwkF74DLWarhbwZLhBzQogZaXe/lhPfTDDwhAFWlrqdEiow/GdKai9xLxabU
BzMiFaGRqFLtFMD63Y7fjPDxLCZqW7smmBOatlDIVPOToiSfEnA2LhO7ZXGMTWoOCu2Y0DimBEH0
wTcNnE8qSFoV98GxDBnWgJhijakuoPgLCzQCDf0klgneeHa7IPEm0fSrBe0DDr1Ez8tiAcrrXrtR
9UtSadnVwtnT8+yyGS7tl2qCFSpXmfcZ111Mxb5hlFvZ1U14d5nRDOPkoM2B8H9hp/J8eDftbme5
n5KroKIK5EjFZSubqqFtTNdGcobKzpt1hwN0iwawgX0pSfocBmojWGlGJFoYGvi1Hgbd/lFnKMup
9ox5PmVkJPLUHTGB6xCK18u+JpSwYJSPQw/Ge8eH3+9NMR50uzm3Cm342vCjojrJr8mO2VBhqNEX
uPgH1AuYIiZBZl1sc9nROw2hFxIjmxEyNUAF5TekxFOE3lYrnK2YUuvsju1aj0bfIqIWf0Hae6Xb
2mNUC0YeZkaEfy22Oz3g7eRWBiD9PMLipLb/NrRsxRFY6XxGrVMOFmagsH+YtVwjXEHjjPTRmu+x
C4cBkYPh5Q+y571ZritCd0TXt5p5j6EOk3SylIlQhv1ukdf0a4W+ppxICHdW7Zh+w1e0SzGjRZUf
UOjdRTpUE5hPRrdirkrOzKqYSBXCbDlj8j3NdMA5pbbj9/kRG9+yEEuF7gXTEKX9YhDOxlVKQAOM
pvuRogT3dyKWF1MNi2GpJQcbUI9YEU5eyKbS1dbCV1zYymIfBvsrogDDo/1+HzFKRdwllnMhcmfY
dt1rn4RNIQQ3tBJWHCfdYvQL4qGCFO0si5JFv9/OOjD46EuIWQQgqHvz5sG4Je5Cvp4LX/bfEmDn
jEfTFvg9PjB3b+SFJxpwNioRHkUus79KyBCWr4yqEtheKxJ48X1KyPiCrD4WXXaVsF4S0y4tdxgX
fBL/gQOlU5MiogQoOOBT/t/9iSVWGKTOoALgxWH1XsdMytj6uIVTWKygPv5tOMGp9hhk3oOEdHye
5LADcWUJUglPxUOVwJJnMLTiCsTPymPLbcGv4sPlSJUI9+JqCkYy0lTdVVwpXXsbMIvYbnGscjy5
GMbC0BFWB6YaIEnjWgXiIhfThbNQrObMf59y4H/cjqCF2aSCSQXgG9VfjyArT7/ExWBvJMlvwQzI
zYpKelbaIyT2Lwude/FpnGlxthIUSSRMJcY3ow/5Jjkb7O5CNOEQavJ4kJissTwOeZHEyMQwHDuJ
UThRvJ5mI87j3nhXKQfopCfyJSF7PJJRoaIka+aa89ZWzQuD7W8DvLvR0CNepBwm6CY0553s0Vlx
hMhLYuD/i+ZP6XItBuU5GBmZBl4DmG+lUKiErBFE11dYZ0BLFr+kcd/qROMpQ6qcJ5zLKN7TU9cN
y9XqoFrD7oeao7f2avXFsfqTx7qhDeHHOG8L+kCmxpiZZ5BhKdh3D5bO4uShOCR5BDk1XfjRd1h/
j7AbngED6LTqTwNQX+PLcPgS8h2N1udM1O7a6NLRNXSG4UFgu5qX7opB9eWyZBz5RM/ejBCcB8s7
CSYrvUOTeuvVEuhprpwkKjTC12WIL2Eb4vKnvdU4x8Rg+JuNlRso4YwT4BCABHiIKyjEHOTTQNvs
g44rN4sHImratIQ33VNZ2Se5IFzRou5/swdJbjT0Gay69jFGRp/uRDzHIUTiWBgxclc8qUVEO9IL
DQITHVbkuGCXz4GI1tYP8ERJgMQkxPlPoYPS153dxK6XAgnN5y02AQZJudVtnOwco9y4i/XEIZI7
y5FiDGUH08RFEg2z26nWvWkA0tD1UiNmceJwYVQM2jVLrU9DWa0Znd5OYHIa7jV0oHQsiIWLQn+I
wIeOToPurnGGPwi0Qgv2oJi5gs1eHG1uxXD1JbtZgYKZ6nDcUtpqjWmtOtLFYYIM/+Ja9mOLIwgD
54GajkDTqnU/dOcyzW51Gz9ITGeLco1qQIJkXyvoa0ev+pj05rGZFUqr8QNZz0fEfXBb7WTXyosN
xE0SYFkFx+g+g6DctQmRXz2nVwVwlVF9e53z1lXMydtj/Umt2VkPGkI/qd1YfoTe/QaRp0vT4NJN
uwXk2D9YaXYC8LjSxpGapHEuxvbM4T0W0KBqpnpPqI6jF3B20viIM1wC6EN7ytRyBqQV6VHxlgOL
KNBW8jST4luWxG9pX5P8KWeosmCNU/ZMOh/VMvxN3yXwnUlUJdLnzsRkuWGkUkKCuJsBuI3jzNco
dm+Fab33s/dcNkyz092CKO41Bdgsebto3/Sl991m+DRzhtc0SPSVPVhQrbqMhgeFyqQNtcfCLe6B
unwbxI56EW9U0kRxiQxEHLTBOko8kFBTa6nFKRwYi5CUIbYHuGL4pIlckPLVUoO4YPINE0dfxyfX
OSrwysgDd9H8T8v0Z97gI5tVIKFN9tRp3hEmA/M32JQlgFSBI3vXvHiHJgEFk9oivpm3jgiOcWkK
mpgSwPQ0rN0cGpmppSWEd2FaDDolvhfnAnYMvBu7IFEE2GeoqDYjJh9Q84OnF+gFQsocrHvszGS4
IMLhdWTYQBC3KCdJaJACvh+kWfCszHfnf36q1bynkn4CVxq8nmSHUOjIZIAb34gASvJkvlP8kcRQ
PIeU/cQrQ4CwA/bGA9LWk+xIi1Kyi/0oyWulHQkH+BRQPRQtSG7BGsqH8BCOQhNPpQnZ30emaChg
EsxVVO7Sx5YSBV9RJD8KDInoGVEQbjd8qBh+Ca74xNJmkISbnpKCYKAJgX8HTuThsGmKE276UpwR
M7u0JQvq6uIyeQevLs4UtKRI8RtOYxyZmLjoC7zkYBkD1lPweQNt64gZQnoqVgdyVHnlFaXZALLx
D1CoNRn5iM0OIOmowgDytHbd1cF3ULqwlwAK2cG0n/Lvyvil7A4NxjAZz7JbUoLFxXvLu8Qw+Jeg
bd5Ydz5fXki2moykSn5AeMsqAwjM5GTgJstpXAvAgQWPg1O3pLj36VnchmyF/GN+WzaPI6KG9Dch
YBAuKhLUSgPn8JN5V430pKrnDTn8RhaefxCTNY80n3sZFyEk1bRnVgi7LTWJrrxzchq+XeIaPh9f
Lf8Lqn6gNigpf95/8in8Rw3wtdMfpSzFSWCXJFmRDHTEJYu3NXk2/Cbz+SC7/4+nM9tuG0ua9RNh
LczDrURKoubBkmzfYFlWFeZ5xtP/X7D6nJtWtSySILB37syIyEjEi9xWJDv4KirJTjnPsEe58MCZ
LNJwJSA2Kh7+qcvez1RIxTdlOfQC1YurwgG0RUxsFf0tIkWfTIPfzpjn0uOwQWEASrlO8tv2HzLK
LQrokxVPdzQW/SJvKsmbls0jA+CGUCS55h1Zg8QaOjAFNjTaJ1RxLi7YuIocXEQhY+096mZO4U4v
Sqz7O2C9YXn2cfGqH0ZgQiDCiRRXPpVu3nfXCjjcM9p4kCZiXtG8i0rOYupTF3iuZblnDEkLn1BW
vii6KG/MWe0ZYYGRMG85PiTcTiXQOiXpOGDte8mJmWSnfsWJHaMvS5AJ39xl+JfB7K+1fjknmfg+
Lne+v5+GIr5UGVGWjDUzGU+HBccnt5U2tdtyeqff8CBWe/Kjn+UcnarQordKcDZLCZ7PqvAYQbzK
YT04z1xcEZbqSGSdUAfxv5U/P9A50aeB2oJ4KdfJRQugoVuIv5SexK7dW5eDBosR1PA+3Y0DvYMh
sOeVT4m/LuFb3IF8QMBnZfk55NS3Hic6i1tEkL+GT6p/uAtKCtq0vj+jcMh06r19ISE/Bi48FCpm
B5opqdSI4QOEeUt3n7m4sUEkgd8s2XUWoDnw/MsyDS91BawH5iHR8E5GSDNNjujHmkTPvyPJtfvk
1acr1JzwBQ6ffPexLV55o9p1AcvKqyX+O0Ha4bh59AlwiW8/NpC/6cwATZS22NZBCjOxKou1LWYf
9igYfzULEDHBrMraW6x+fupzmdt2lMLTeDCL5IBqmj5o+jehDnmggsyiAVAJtoE9wS5V8eC79tsa
aBJc3+LysTEhodjxW//bdcsJpO2idcnU9k+mt1+UvnvgmRsW4YTN1VEx9BbRNXgdcWOlvfqNsNtv
2ET00cPeY6iLsGI2o+us/eLKJ+tkN+/CHoNpP8dyknaevWNju2JkRDV8isnkecLW/jlCaGEKpFIR
25pLQSxkMsSKjPaglGRIHTaq+wfKbeGlrBvat28EsSuWD4g79I48TvW6sLmNuMOTdgSAJ++/Y5Rq
QVWDT4KOBbQT17N10gsGMStg9rxQwWJeADncF6odEClXO0mrerFV15X0gY1GcE5Bwth9zGKFy4cs
eE+G7VbF0kq66kfGv3Oc3Clxj5z5piPQBvZfGp/yLLo1K+cL96ADeQegvEFPWXaY6O/g7SUa7IER
3ZWGZ3z3RBMrcdlAHrM0PkknUkTZbZv7tw7dmDMYIU7x2H35VwxWpD29u1DBI8JGRIwCkyDObqUZ
DE+lNY9A3l+cCYTW/kNnzgEg8jynNXLO5VyCRb+W9yLfZPsxx/h6t37s7suMpbcChJ97/1ZIjdex
h2HETprG4QScMfLe3DzDuIZBHUVGDv+esDVQHmMAhTgR2sD6gcAZ6fgTwtiDthLxH4syKhuVo+Am
ilSOQQms9UTknGK1ngSTe9A5v1jvGlCbcotVpoqB4u8ngoLAkDCj1/Uhr5i4G9OCyy3jH/8LN4Q6
fZsNtFfIBwtWIC2nlKp/wXHa8/+lO1wRK25kpfNfxBj+Vou3Xu5V9c19RyaK7oO8hEWh80VFpu4x
mUcKKF00XxSPHIxtj2UB2kp2K7kGTV9nxEcgA4GAy+LiqE4W64TNyrUgCz7P8+6Jq0PyrxjMJkhO
FoU8fzWsp27GPTx/NWkV6M1YYTNtPrSPshdK6onmHJgXSEddORs9Z5UAcVFEXGhvci7zb1Ld8Mkx
goAeOWhSMbGDZmAcoYovAdogFRw66YwdYxApYqqG94CNnRXwu+3vQvMnqCNxQix8T2/GGuLNz8G+
VIe2IfWwqFxxpojfmgTHPm63UvZk51zRXVUtrvo4n0O6xvM7XqltUSat7oaLWy7/qP0mGJ2//98P
jiiLvrnNKq/tmKkCLCruPTcVLJE7JixDm2Uub+l5dDzA2eZI5anwwJtQswyWc9y37//Wgml9LkBv
HEdiO7XT1JXivZyjCctIEdNkK/Gu7HltZ581zqjSS4IsVzzutvbRkdvvLPpFt3y1DHGdsg+npejm
n/ml1rmUXz7A30yvKeAM18I/kBctoX/TNcOjNh2/4fdR9syjHJrniJrNpizHbPuyKc6PNSiKA3g5
F0/7Z9R8WZTeSo1FI1P1klKSoKUgktwT7iKGApQ1YBAGRhBvHTTBsLO+gSjIqs9kIyzN9lI5/+7Q
IkAA2IRbn2usR8Q1VGuus1DArzJ9rD5tlmCRWdcoDK+krZJigncmcUHqBQaaoA5lmfByErMVM2IB
kJmXHrXElF52U3FY7B9cqACjHtJWu2i3dDemNQA+46xJPthoygvZqkoWeXd+kMaSCvfLF1PiFd4t
6yEk3d1BVryMtqfsxUG6k/CMdGXZEl8paYTzXVT/8CATz75grM9rDqSWgE8pmIJL6IvSMJp8EKNK
42umTEut7JoL0tGpLY8Yh2XehsFDyAwMYa5ryJQOXq4EOWm/9KsKZlBlXg4zZwGvj+lwOzFiWWkV
ib+Od/p0kCcrYTfvU3Q2esyIHvhitGAcGHF3sXAzdD2g4BuhBP0mghNAGq2/5IOHOmBWiPyP8FaB
rmupsTNZNKzglYEJCKguFYUr659qhjwliSP07cOLTx+B0DE03FdcMN00l+2UXE6A/7wx95VVxWWK
9Z3skq7174JEemf2hv9dFt7BWp82wgB7CpyLD1Mw145UJAdxm3u6p3MmSztPbMUFolH3jt7rIqfJ
A86kZJVFn9DlCSTUBCMakMuIBWWLYkmMZoj/uh8JiF7Rn7IE+wNaoc5pdHfGxFxvRsy2XRYkxILW
ldpV0O0afIsiS181X4t/+S/Bh5wTVYlr4vQBcKu4P3ow+FXBvCpOY4pzwq5tuSi1qQ7qD8sWTjed
6zbWvIv9ho3tC8mbBw4FyKClq9UkCIZHsE8APb1/ZNDJTUk/lgc6XEHvprS2EvMlIilG+7Cv8KAw
v73/R+df98ijJ4zE1Z8o0PxstcDhVwwc5d+c+Umh5kBCWvpKPCYOTwHxCuPmiKUQpwi3xSYZ4sXn
4wqpyHldsD86wOw6yF6TGXsM6hfWDD9UlsKNHleeCYHfnepfShLAj/T1qM9EoiM0qPwdlzVSpB0r
UlAJ9pnyELL9Cx/RWdyY1/qW3Lct/TDaBY9FzEVgwnTseWUK/1GeVoY+sytYSNJVluyIGqyJLZSC
k2sXwOZJ7VaMsISAfA1TN/KWKn44KNMxATa4SyI8O6oNHekcpIw8YRbYGS8y8+qR2rjN2BJ7QHtI
/3xms2g5E/asQqxZpjtBS2wq8fDsDgPZJw20eI1dJDSPYedW7JA6O8244Mf8IAboRnEbYLmUWalS
ZhcCzO/1uXboOTP0QarRTX8TKKz/y7Nk7XPU6vsQtrU/SR11lPz//PY/zlt7Z1nJaishLyS0Pamr
yuqg/BuA7Gvvuzti9QyujfBUQ2HmmEgFzT+g53yO9iYMdxjfEq9FP6sc06tWE5wXlYEwMP6OKAi7
TUIQUvKQCwBrbuR/ZGUlIxSm6U3njD6BdSRWX/sXUxdAxo6ALk/h8YDh6U3aPapQ0un5v+zonHqS
2XVQ1GQJrJqzHoU1wfbyxRAQuon6Z2KbMfdcsXIlQqsCU0lgqYfkTPJzs4lfK5WzAPisdK95B9EN
PKwy664JIj4osFah5FW+7d8E08+eiQyQd1r5PBtns3VWqjThdFdWRMqijzYC74YDg4kZSJwlfNrb
FqlYBSCJNiXBx2D2o5PhGid/za8ybPjiuEYIM2Cq13tXQfYgCQefwKlLdwB9dtMftqnEdfwww+iK
4UwxI8aZn7Qv9TNCkCe7aJ7twKJ+Mx4CpKNFEEG7WOVr0mN7yXrfy/aittBNIapuzf09bea/KVaT
+WzDeXnDL3ejkI/2hCkVxnPp9k/9mqPFj69j/K/PKdKACC4HxGqn9rWaOBtiAgRi9gck2W8i5XX7
08q5y8KYptTsqhiSv0Dj+KAi1B/67goEqTqMS/bkp8Ft3XdP29zfMADhoWv9h37orySRKoeYynpN
PqAwP5J0eBVBPtbr3TLRGcvnL4HzIS5iLHGliocfQRn9UQXCHK47pl7dhdF2n8gRAOeUvicKxJ40
ypNDy+Y0npqxesx7+57F/oYRMHOo5oS97RDHIuNPjvnXRT6ZL3Ociuu7DvrxZh3Rs2VYJBYcZZ6Z
kjunwA/hlMCB2cWt6sJxjv5w+lO9V0eBLi5cfw12Jq4gLHfYvtI6Il5iAg5uVMxhKfrpThqIuOve
C9KG1M0QTVMEZ0Z3HVkJVSObJPJDunK65oUJADeOHd1xLkpF6/gGuQnIUtgjokq81ruMWKW2u9/V
qH6i6ZNJSG/YtB+NhX427rOO4TSjzXB27+mneT6LZTsYjN21/1XsS50Q5Q6eCGjYhtE7mUVz8jBP
78uI+YLtaVnyuzWY7n2EHxcdNrlAILflPrxPlnfRDd9SUM4Uj2daBfHDgApgko+UUDMrd58dSLvZ
/1SOS++6lM3XFK/0Of/GOvZrc5l1kjhMUKxfILg/cOB8ahN8S0vOr2Gwn7LFR8dZ3howiVW6Mo0h
tG5TNMDKbEYCZoq2xQd3yPddVByNMPgXcI4L7hW3aslwMfC/aUzMr9O9oRO1OZ1Vvws5D9PR8QM+
LoQfn7tg0ci5hz0VCIBdvo9/BsOkCDKHH/VYpQcQyg8Rom6BFzx5ZEtL5tCt5xjtoXuMvP3LI29S
ZVns69X52CaLC/LgCJKhGkNcJsnJ60gBKoH97P7TAWGXezsyh2jV3LfPKHaPdJ+e1r1EFDB/zBlu
2GCx5mpcCmvkMLSi8FitrwV6hs3+EQzPPUGUVaLYKA1K5jfXnCOKwQQ5JUVTOd6LAw3paxCkIuF9
6nJotuSKUJwUYcJlhdZzaRmUlgPRwMlqU6Qzu+dCP0uAZvFeRPGRrJlYKzWV8ENKMiefX5WbEcTK
4ksHo8o2z/+Is/Z6QEmkWGk1yXOTFT9JH8KqUGE9DsulCwGTczFJ/WfUInSWNzIqDnDei+uXLgb2
mfxPJTeXx6s5WoKiuxe8QmBXcrDBK7AXtyn7l/dR1pn2w0mhGs1UOqQ/COF90twQWTlIEIxgtKBD
WshxAzRl2uOXUr+IYT20QGK+QxdR4IoyosYnHsHGPfaYpgRgYlv0ou8Ka8GZAqCiAoIjlhqD4oHf
cq088a3+05v3GvoEjsDdkpuGP8NqGttVD+8WymSfe6rzTmIYXAank2oVvn3GhlvJCnQexsqvuaFk
R+eH1L6WGWlm9YEetK9pgbTxWojjW3OKHoUkeRG+A0wpha3gE7rlB33+BpY3gtjZeTw+RSmpjs4T
eJpfVrGcXIj6qkBmPb3McuG0HnLkqjV8M0+h4OwXKMZZybvaJEacdKRo2DMqIyEtLE9ztP6ly/DC
5F/HrHllPQKhblq9U81kw/LeCzFzgfzy4E8derNqQDXx1cY1TzTA1lV1tS4QxH7BoUndPVyO6kvo
dZwLeqKjlFglpk20FT2vVXU7mV9WF14k2CMLou+AGmif/BihvFkZQpGUBsZpiqqENub4UQmiK6ev
EtIF+D54L+qfApJETItbsYAaiCWoS5LwB0VTydPkW7MSK/9bCwphH+uvbV9RH5k++nbyPEoRrRjd
HXDEc/Yy4HKEr7YVg6j8UUoLKtMjwiM7ctv0rl9/i1OhGLiRPFWnKa8Wf8VV8ZY6VULW90YHK9lG
HxYnbj+fKvBJEKq24o4yxAOD5tGSlIkl4zLBDqaAfIkAr71u831YfdQqbfb+35YKyXR0dKNy7jPc
3YClJ+D8hdSWyhjeC00vumhw7sl5zoIJ+9Z/eQvmKuW1yWicL0QLR79ojyJw5JLEP460we341ZpI
25C81E82QFmEUyWFiGoJcKaBLK6lf1jlPbi2ohqFG1dV2udwogoWTyqdFiwdCQnKOD4qq6eIMJvm
mATvoPohpx7lOM8oJpzRKgb2KRaF58ReHMb2AUxGPL6wcNzZ72ybfqEMZRZcN78arW8Kb5W6CGZ1
LZToWvrArc6GYyGQP3+Ni8Zl7u1XghgYlXARYAsGVKsYNFLA5qxB8QoupABPi2em5y9pji5fgZ5F
zRXRHsgGv3XMHx2oBRsAqYeyKG1o1roe5Fl4hftQd96lIg15wxr8MugRZ7av2qXErM5dXkn7uWDu
BupX6jrhHTieCF+TyCZww1vmcqe4y0gfrUVkxnR3mJf+tp+l0dlLg3FZvd6nM3adKBAGDvUe0SEZ
s71aNwvBzgwL+ArkDRveZXn1v28nNmPxEPr7n1z2gjC49f7ZB+uKJ8jXzNnI/OAyeTIDa6ovF9BS
tu14MH3cNYzlQbSShSxjquZLZWpeWv02y/YwONZJOM9IXzdTdMKzfClGPkKzRvLDw1OyZzoFrr2I
wtbXKsIapQrQ3dBptATFaYKz3fv+TW+tO7tE0+PYAQtO6XjXWeavPgifEpvejRFLqAlvJVEdEfDr
UsI5TYH53XvoRAdwFHFkAyZb6/ZtFh0DQPs6u6p27+/mFtthaZqHDJ3e2C+vSWhSKbh4SgYddK+d
4P3eD8yDyWrer0iYoTrAIdtYxPbMtaqfonb7WVeQ426gE4V0261DTJ3mk0CcpplxHhrYO87LNCT4
jOGoxsRUhOMPdjB9CPJt4wiYI+ni6wS1tGUDsMaL82svXOBHtKH4iW6/sE55mYL92zWaH83u4w1q
GjeKwDNjFIT4oOe5cmI6CWsrT4AnU6zhsKeP/ObebjGC7+Kn2S+/Lde+LzAGKbf9sDjDX9w/cE/Z
CwRYBCb2vns9Zwz0nrBOYTD1r9YtSDxzjx4Mu7qomHCOakwVpPASM8DZfnxx5u0aUyHmi6rSbdFL
pMGr3X153qkiGuGm2TR/idozDDU/hGmfFUTCAM3pKazvCHA6DcEtrhLInJ68QrojWqoUCYlZIjsk
5FNQVACJUecSnk1xjQJ+h6U91UYJeQy7vL1gDMLQgIBj+CtGU0A5vrFw9AZELV2GamjBiTDdLG9t
a+VIQmpbmod3I/p/GmRhU4yTxmtT9KOAZwZpUsQQhdBj6n4oFnMhXORChddk9u05Qyp+K6uTHJid
zf3ii59jb3Clp8ZlEB8lstlwzRN83tb+GYIrGlyinJ5Z8c1JO4hduabdL0Wu9hQppCXIXXOUyfNr
TlsIR98CGuHaOEPtN+jalEswN4LM59dqsAPBUFDL9dUHepI3rqVD/05Y42I2XieOQ6W1gWQsY8xH
JBqG9EK3ZDemW7IKOjFhsnDL+9Z5Pv2E7I/xTdNj9NtbnbvDWtwKp9ObRQPtLuuBAwYLNQA5vqmY
Cu4Q4W1Dpelm6HSY+4a+kF86g4v48CffUjCF1O6pndI0iW5pzu4QcT84MdoZR6hK3K0MXm6td9em
+ZTIRKcikFn/zGyHRwp4kgq1BXChK+d2OY3XCsN8LFOGjmNIFgm867d0K3eQkjY+LHPAAFIOBJtW
ti2ob0hOWT0LOix9qgdWtVktnTfDFa5vtz2ZdjwUHyOBe8XgjAGZR7v/Lj20rmMy/ptMfKyWAieF
0mLlPj6oBE5EeBPNuS27BsbKuJd6JwJsniaM6aYVGPseOLA79Z9zCTwdkKuszdsjtz+P8LGpUNVR
LSVouV2G0ZEGxOqLytEeeUAPIfWLkeArHgcZLsJ+yZyK6KaiSkfHg09CYZxGFNo0URGj4WvE6tTh
eCMJB5XKYQBcpbTJmE/Z2s73SPmhtkx9EXWKzsl4E4T+SbqCvIN/MIw31QguNapYz7VtD0pfSOlE
uwgEpMrneq4lzFBkwuToUh9mZvEvb6q/m71EZ17Twjz99saAXpP06Jg0nTdMBgLXI7HoqBniMjxJ
n9D5fzjJOIV0JSKUAlJvpg9eAtZwi4wRZyCaVpimiZh3WJZPd8OiZChvUlWmhDuGpV1nI7eQLxo5
gDmhUWAKDI6AqLja6D3u3cd9/VhwkVF251LGr0ji2PMmwwYZm3wBBnwUhYSt+YUqidLfjmLJVaII
gSOOwIs1CInYZLRKYTx1b/Sd9hqJIl9MtG92U6C/5QYpo1DNgxebcS2QDyaTJS4ayiu9v5A5+hwW
tXh8xn5dxhQ1EamZj/RjQjEDwu2RkvKD/6cYQzxsgPDzeTr5Kd0J0DWULMIFXWw/JITqC85GUp40
qN+KqkVe3uU3ASfVEu130Yz0Du1eVfvPZjD85KfeNfJGVE7AREF48IrfduzSOvBFfXyRB98D6yOK
iBR5mt/GGNgz1piyLKejBkztWaw+RpcrteBIlbExMrev4I+zOx6WYgUCScrVZwufpwItJEHmnIJJ
ucru3vIXLvKyoIXbSEMU9LT4II1FjkE4PYPo2xM3t2k+3XX9KaaxACtm2U7lmdqZaagNcB8HCX7I
Y+M4ePQYAsTxrRYQnIVRpB4wabgTJyAS1NGkna24gM0N7ZG5cNgcTxgKkKR+s9dv8ZjAOYELK7si
LCbvsxnow64vPZVYoHoetn0Fc0loNyPnuduC5mGBf/dn/OYoz/63+RDiy702s3BD95bbhV41C1+m
8VsEezk+8W826Vs9MBGyy5BQBYOOQR4oS6jtn70Qb0LdB2nSMkjSeZ4xe0TUj+9qe+sDgRhpl3H7
QcT+p9lTZ4gXhlhR+jc1izmnFiU6V2krwqxlRwpG5VPoaceF6l1+czWu+sT7jGb8jqFC0h0JXE32
L056ECAdqcGUXI/Mb0SEYFM2FRHfHCgBhYDuxeDI8PWK8e1/JGkWR1Wwc/CSzbJ/8hH3rOQschE1
lTfltYqFukqfJJwi14R5gEcAWO6BPImtHcP2mEj+O9ivlrT8IOGvNbYAtTrdIq8WbIaaiRSkSjd5
MMpTBl8hSSKzQo4d8pLJoz5bD0JxWAh8255JWiluPiozBZ7pNNR34PgiueCe1g2NJmxUohsckMco
viS+4/eTeqT9D62hc9SrauA9zL4/LG60TuCYLp08eO9HvIYwTUcBI354ZjsEkLiMi+b5mle8RsVa
SyEIBuTwLkbrXPOYvaK493uO4RWxFJ0DeI7qJNVBRxqfT6e1tj6YdXZpAiymgiPoxwxedR7McMU6
eSwT3aNGLDZPCIoguv/oeAJ7ccqTjHOkW/YQrVfTX7Q0CyfgYGHZPZHEe94tnef3CKOe14ERHAUN
HAxAzV3/Lra/iu23LA4l9NYhYWOaNgS1eVwsh2j30ife++A3FBqA/Kwxu0fzqwgmeGUbgV9GmWLT
4uChMdraTWAovoYBgVAvYTPzZFmViJoflWistfMENzauWA/67zXoSr2llAQgBAR9bsm4bkdtEqnj
ZB3ReSlQmzxX2PCkdnE93PL4r/DneM1J8/gEBQDJOXk+uq8GVpohYysC+o6DprvjcUtnqAtd6DCs
9vEppKPV5ZQikp3swfjo5/kry8I7vYtP4dEhK9Yy8jfnpiL90LLQlxwX+2SMTKnCr1QnWD2s2K/h
cErM1i2sa/9lGPfHnSJGTiqJad+junnU+4zrcNDvFRgU/wV06eADFEuX+SlevVeObPAE42zeGJJK
DtBWSJ7U6aHsF55iPU+S133Y6/GxBYbscAzIlnvctMFySEZsXEI5aeTvPNENqFM/YVa7jBzxXW44
rVjxWU8GYlFNzAjJrDz+M2Xm3c7AL9KVsjJugZHpjbLOWsE1gkBD6xiw9BOreu92GmFbdUwWJM+K
73quCa4oLjvKwMwtK9I7lZh5vvzrD81hhvKXYfXOqvU/tSSoMSiO1MkqIIy06zbgrttG8pRBjnh4
AqUTo9lp10iYIK8co8eBeWq9Hx4zRVLg09nDy2ZIgjMnqG4rVualjmSJAGxjfrJpj5jcVdmukkcK
I4ifkEaIAQ2fg0n7xASsAZMG96K1/lZ2B6gEsEmT9mmnYoTNmy59VAvgHSPTjslBvshtR5XChncn
qSh82oQIITS2x45vq6b8cIZG9K67qGQKKapz+AOX7TbT29FZ4Ul6JTAYcbSI5EGEEGA1JSNPWHar
ad7jk/hrNvYni9gh2cI858kpcpJ/SA4E+gkS6gz3pmhThhmOyXADtftX7V2SPfJcDaTa9Amj/Qne
3Ya6KSsL49KrXHoA0JbAPx7Eu4EWiSrzol+JQZQgQkhiJfgR7einU6e/0qp+njZNZKQ/hl1YV84B
F2nwBo5IvjQTEC6q2X0RZEC24y7x18b5y7Sl5W5iO04TBHX4N22JV3RSc7prXytV8LbuIZz3s5pB
i1PMYUWtReTCK/JKJ5fWOoKCgu7p0o7f6Io5CVk0LBvnRWZ04SZlNxVoFq2Lk4ERdnMmSgogC3V8
zsRJnXzKjVfGzzi4xNoUKimWBasbP2b9QCcU6PFyrzAVZv1VU26nMRgRpzUPA3Ovw8b8rhaLzl84
Cml29Z4tzg9FjpQa5Qj5g3hlF/pEfyLY3qfePV+9d2+mzPhCDEMt7RLEKRDOPUrgIHzbkxks0gDh
6fbhB0B/vHXZ4MaGME5VL+I4HE3IuEgdWby64+dQRJHdmtHnyhHYcoKH9nyfUEWK7lUl65vEXk4C
jCwFeHU023BE0beTTqc+tO4CThEtU8fznhX6mKHyWHqNGpAN7O5s/J31UTL05PQKcQj3MxS2JZyb
OOgWlQFHp4K00LoAiA9whfm7NA5RTBQxI+tQ+OcjnBfvQPHJggty8ziXNQ31NvwRbWHDdKspQ24c
HQDUdUBPRfQgDFrfPmWvr3WHyO99inGObNKbpdx+2OUAoFLeW4vzcG52oBm+j80XXLgAblrrWLXp
o2dbz0PUv/lN+DI21mM+bQQcI3fwC0g+7NCmxY1wZeO7UezDqQwqEn9C55q316BLOZZ7xnJt9Nl7
zeipK6Z74G0fey9OXD20jf2Vl/S5UFsDQfcJCZFbRneFV1e/c5LcynaOU1whGd3WazPtfm4+ZvUX
WVgjEU/DD/a0ccHV/V389SvZyPSwXUD0aWLfOtWtc9qKdjpis3WobKZrJnwxIy1+uKP7KyjsHx59
uwxrnFjVbnDjp1GO//YeHVbcRK6d2A3BoA1G4pp4oFvVeUBSXZAOMIAQG/i+IycOjN6GauUh1j1m
SR2Eb8Ftx1dv2C4dwzBp7WDxtA0pMFNRAYwrkns0sw8QtTlqN//eDWcKkWQhsVrxbMNC+KmzObun
1QYDBjzIiuZ1xJ0X7znzJremO6O106/aZci4P04wOACkFBjD214jCmr7mAmqQ/vZRyV2QWUen8AB
uenOtDwYY/2rJJ216qw+WPv82DrVQ7+MP6emPOXr9pdK/nuLc2Y/oh+43sH9IvqPw8oHyyq7lxX3
rQvP8DtWY4FCA2+xfPGsx7Cw1z8mVmaMcvBeLJJE36x+QMvJg4DclCV12wRbdXSCCjGH2R+Xev3y
SdgKZ7Yu/bTEjbeN/6w72e9oUgq4S4N1lxczRxc3NmLAr8lhcrJ6SA3SLrop05L0w3tvvJFNuhgn
zIc1Ax3OowumdwiQlFzN+seMUXglmEjQsvfO+OOnsTLze8+vXpi6XD55Ls1IQ8rjGZzUxgnXoy4O
pgdTyaqHQ5yXmo7cwj72ZbzvItTbQ3Koeg83UNz6iXcDR1n7dzBXWiFQnmelQ0lW9TfGiAqbLRaG
PpKYovp0eKqwauU/Xdf+3uv93rbiL/TudEIOeGhNywvGtb8w/D3OY4OqYH/NqwSgEUPAoaqujc35
9JiGW7v+b8YE/XBa1nu7OPG917WPI+hI5xf3Da0z3uz2KPW88liFDq7kQXZZWdOvpKRAtITby2PW
bbqvuVthBqL1zaoLVMHM9VrC9RN7Z5fpCe6H1zBDFesYBhGldJ+Zd9hMY+Az7AgLJrT5ZfmSFo1/
ip3ZfS/m6LQ38X0BwTFxsDcLQx2cMrNPkRClJJidYzOMFaruEZ1DfzCHqDl1PZ4zk72cesZXYs6E
VWM0/A7RjBk5mVDVJFTIwmv9qTqtFn10icu80UVF3T46h86k39rwM6aPGPmHTqcsE+df/Fm86KEw
/dc+Cp49FhMK2B8WE3V6BNtGjNjJmoubfFy/CktKTdhHJsRe5ozZruOASRj9s89DT1YUO4EDxElK
maJNx84KmY1rviWUDXjYxU/kBq8rugEjpmNRf7YNoFYu7Zt5RGngMQPdqo3wYsXs6riGzPdbVkQa
VsWpUBYJgiyLPMqJZ1QQZJZILdg1wEAQuMied79D+8wMDRoDZsY2YqZ7XzPJ/m4fG/BwvRTlANya
69qXNfr2gdmHQl2CEV0L85KqKf20GGvXd3C5IEPXzPi69Li6qgnRizj+L3cuo1/B4uJ7t6dYvWze
e9Yk17nj4DOwp9thc5LiN0MI7zj5wbtyc2eA3AYs79esZ79goGQb040HMdBg67gRv7FGs557D91j
2j3HG1GzsG/DfH/0KqqI3mGCbeaH+eO4bw9m6+HrnaOLCq3Vvmwie0PMVz35w/60ZWZ3abtDQEmZ
vluoJJ102pDZGMDGqGejLEWTP7Mbq5RLqi3qlLauF1RaWEQNy24gAXCTx3wZX5fApuegvO/88jjt
QA5Yst4xsP3BmBJqIOybD2aMHBX/HArxQ9cy5jZe/OkWyoP2g4qBZIHlN4egybmOFkC925jo7hm4
LvoBdsUJ6iwzQg7K4x0BZGwjZmxJCpltlSezItvqg38tTnmgYIYWwXK4Q0oHQfMIMjJ3BZ0dKYrp
kt7RgMnrxskyoxs9UxSD7gR3AAJFrky6MIFStrAlIdEDMCRhDM0OT1z6w0sUFXc5RJiQOMqwC+E9
5oyQHOCMc5ZuzOm6XfaHOkfCspr4ajFtaVmZ8J6SVXRAh1pPWWtfJfH4WVTu75XsUjDrKAIsb90D
hdmNYZIVp+1zW05YzfT0CG4g7iytGPXDzudZ8dmFxGbpCX6x8G+1HNyo6ifTSm6afn6y1kKDGM7m
k6ad0huYn4tEsLKbIsnwkfnbaei08SHKI8EM0MCqh1ul8m6qvF8SjI3UyyuJMTW17mwQQ6n09s1U
Gxj4llcOu1X8pGKbTfMKiIZrZ2g+WTGJ576vgIADBWxlMcCX51diy1QaBfMiFrLDEMJlwtg/fSog
YGbmOrZjdJkU/g9P88+bamJ4QfcsXUBBoi9mlQLmo7FWxODNR+cBIgGnqIRfEzpHAWoDUjTd6IIP
6hi+0wXVaYrHs1zbpj+E9I3h7UzunR4yZ3sj0RTMuXY4I3u8NHG6WwtL0ArIVnfaB5wEUyxITuw4
PWktDpJScdIE0BF8C6PqDztMzLRHRy23DKw+3OnPXLNjkq03ft1el+n6XBJ1vGTCdrU9YYQul5IQ
Lskrg0NtdZ/F1iFpHVHD72NyHFyE4yGnOC1sZnd/7gsYm2NGsbq2nNB1em2Dyl0ofJ5hHHLnpEpP
8CPTiAWA0d5PZY6xLrVlGlwxp/jbyxsOL0RkAyZnA2XxghhsoIWRhOnsBcE1lbRpWXxOT0qQUtCS
YwvRbeb9Tt1kcoXWehjXUzQ7d2IJ6j/WggeutB8twLO0qpXrQ8qzdJYMFIQgvDQs4wIY2j7aa3GJ
HTUTe6M39W65+IaV+Opl3vhYNfmpANLpw3QWgy3MwQ6CAzomIOKHlIR3qvKXgWHCZQFxSShvV/Ml
rpBcFPsfy1F32HIUy6rv7U3OMbOwHMfKOcdI1S5L3LiTe70+a0lr3fqRZ1CR3g/z+JCyBaA5rz3/
Z04TSYzw0uinqxJ+Y6IK9mHvmi75iTX+VRmsd3U2fYux5w5FW+Qxk4eAY6aoWVBbIaa+ySbmvqHJ
LnB18ffmH5g92EuqjdIHrqDUnVwcFCPEG5ASC0mOWgobHmPA3FPB2hrfKeBaawwvsOSALwxCATu/
B4UonOHUK7Gmidn47YLYeHwVZFtlED6PHZio1ZobRAzpWh8033k5fgn9RnX7FpVMyya+AaGcnKb4
SV726NjpFcneqbENWpaQ9RtGgWkltzFF6BKaqvm5FsYKKj94ITX/Cc8xuulTQ4E9Fy6uq8GZ+9wD
5pkzOgJ3Dr+528zon2FNmTZU9Hjeps/D0vyWC1Kc7j//UzjQSLlnVx2LJ22s372JRKmrn/WT9VUD
ylMuX9iddy92Bl+Ll4SyIFttScX1NVCCwXVQPd5mW32tGFM3EevNFQPYdHKBYTMJHpcqBhfZV2jy
mxmPEskjpMkZHZMAxh8puYi7XAsbO8GTkWZPEsosfHPLJaC54DqzYx08D3Ah2K5jBgr5FYOOjc+m
628SQlYL4pEGK7QA8/ASQGiepMUiNn3nHQYPVcdwuXnFTbVjyDk6NtjRMp17WFL3u7Cy9zScbxGh
33rZi9Vn39GyGRdBiAlnEPxCFu8To4QVKGgVgfeRgSDVnL1SwYovCAT+gyYhnepa89LhdDhLR+a/
53DiojVw1+sRx2i4p68urOnezZ5tY/qI8PTBnvui48BhTU3jCNL3IuqKIJQtOdOJ/Ds/z97/j7Pz
WG5cSdv0rXT0ehCTCZMAJuafhUSKpEiRsqWq2iCkMvDe4+rnSf2zOGJVSNGz6D5RRgVkIs1nXkN+
rI9App/dr0+JEv6t5opoGl42eKvFB4Ub1Jx0rym1yFrju7qThnjTb/KBX8h82SuwWEI86a3ikFWZ
fXPtG2IlLHHq6uwYxPludoM3vGPQEo3ipkvP3MB2Ch+j0pv1CF2DY9D8FmX277k1TlaLRVn2Q6tM
6LcfIq2lmW+o4+sWNCoMN/hTYRCXrqze5Pi+GoYWp1xITZi4Lhbdj8K40H59Uf2IhOCLNw7pSjfa
VJPf6CMlDsOHKe2ODcVrfTQGHG7NYr12ASrcIj440/SNtsIbioy3g5iEqDuF8eJBHw/Cma6sLLyJ
CRC8GWKfrN5APxBXKYtryCBXr0b0Md9kepeddOmCl8az6rCNqIgREEyhFKnrdTVTXsT4iSfdxhPG
Xamo51KBqHwFsLTN0WHAlDVAh1ljA2fr1wjoUxNOIhFcGQIDT1T3VFSv3DyfgbNnl3aM3BJ51FK+
9WP5YLzGksdrcNxfUh0XTHjAD8Y6iaadVrLzPWelAXf6yEcqAWJXyl6FYEnjRrQ4oqAUm/TyBJV4
5ktAuRpleMBLR882Oyw2hhcVfdOHgTCSjWwR/3V9l8Daqx+cuN8Aw4Ho5N5YnXU/2GF2UQ5IAzv9
/dAOP/Ua70vrYo6CK4duoq9QA26yU11GqCfLb4qSLqkLcOrpNDnV9ZJCxncSsrEgfu678r4yvK1u
qOqSUjlRCbMKsCq1A1mu2YnY52xmJifqI+a0txq5saZwtYzX+oppOKx0cY3QkVIp8EZEHbzlG7vG
BP6q17yeYrfPLoMk4XB/dpHnYoLfBAADcRu53zy3OzotBHPMSxTKSVYV3rGU8Y6+aSGP6ttIH49T
g8VlEV33rkPz1S1+pfmA5DFrlqatfvQUvG3sqBi2+vKe0+jEyaELHZZRbEJMxAZIGK12IQS12Y2P
gJq+Jn5+a443bYhgjfEKhGSb1jaX4ZcitX8vggieWRQdlJQMhqserRNlyDNYqAiixEzUfdAx7GR4
L1i7PrS2+tqyFwEC0O3n82vvIr3udP9TqYTWvM65U9gmAqYrow0daz9aOI5040ScrpXnclgQS/UU
SXPjetGhidt1nJT3YdesQyyPATYf0sx7k8qw8ohEqJQ7usKW5617AX/H2phYK7RhDDQ33Qv/zlJy
PwrwPol5aefJqz1rjdEAI6Dsq5gcbaNH3VMbxWOQZIxUO0XJPKB3C2xPg3txAxVsIuWlD5wVMYh2
LZIsKgmsmpTAzvZy6i/TEPLPSOrkiJ82B1BI1ahVWAvEAQapk/TuUFf/xsdfcuAKarylxzw5UKNU
Wt/NLVJxnH6GJLoQ3pEVEAbllf5s+rbLsUUcIbrD1kt+4lGBBGzJ+yybVuBATVkobhPMcAz8oZtH
3RTnS6kxPERzIu5zy11jsQEU0UI0bXT3XoK+Qqqq7s5NgFx1k4m+VdazuJLlxgr7x2wGAF/l+Wtn
wAup0Ouwk/uhSb/VxbhfXGqFqQgSF3HK7Lc9DM9ylvdJZx2AMz2jjPVU9LTuIkOhYT6wOp0AuVgd
n4aUXGnfwIqjKd88csxT32fttgqNuYS0uFDeQz8gWbLgKYjWd3Cl0r7d4JB5MON62XcqeAE+fd+m
5g0prP7pABprk92KkXWfIQLvN+HtUNVfZefjrBUmv/RT504L0vgBJvfLk+q9+6nzICdlz/7s1ldp
5b+0C/oBnv9cRf2piHxALZMJosBK8ZRsyleLslZCADShiaT/wbwrvzhNTQqcOM+qLX7lUcPtLVpU
cKv6bpjHHypP6HHJkiKGAcU+BZMw1vHX3K1QQVt0VQu8n45Upsa5H9PhiyUgWZW4CcDtnr+1breF
EYdjQaF8QCaKdeqHNjin7CG03V0j+k1gEA0H6fcM3WB9hix4CRdxsxHNeDNWxADTAJ05/TUUJvIG
/j1q7buonujdZNO+6ryHsYxfEgO7obENNnHr3bnNsB1CkvSsDbdNR6tUh/rwchh1hriY4X13pXEr
LcWFHD8UU5xQjze5TIvytkTMP+DgHH3nxcXvZqV/Nq7Uc98mr7j63CF3fieykcuMPzA8EEca6VPG
GwxMAFRiVTDMQECWGTmjpsLaBFRYXKq9AU74TeFh7tydaKpndAURT6vGQ9T+jpPvVp0gWf+Nq8pt
NKfevJVAlbPe2aY2nSGA0YTHesoF55EWLil1hUYzEVqKrJhA0nnTf6vpAbOEhBL8ldCdrkYuWKu2
d9qG0kXAQkfnfaKzf7GKipc3ehwojsqkFC9mWoiLdROZyUp3PvV1xmaXLXlMM+DHCW6A3hrZdiu6
y9bpdhNSA3rwhmtdFhr+DwlaR1kx/wKwWx0tmwzD9IGR6KuVuylClCTiTCCgshNMJSLYZ/wk2cvb
TZQvXMqYhXMljvAvPcihwvpF88bCOUvHtDRHSyqWLWiGeAmvdZNlMdyVxVUmQtquoHwT3sjm17F/
65CTvaV2+5kMoW0RDIMvMBBqaxypQ0XGb2imsA31+aRJuyYIMp0RR5W/hsFKayY9jEh8mYRZGSzM
kdSSqBHkKD22ZY+F2302hA86t/KdaKUvvKQmRm6mQ1pDb+oJTzvS6dmF2cGZWxbet8HnQybjcIs+
+71D/UbVuL1IFwxjPTyUKTJAerr03PjohACC11uBaCzo3dvYrhFfB/pWU7TKrfFJ97tISWcvO4a0
wHBA//UG5/PmgzNEP3QwRnCrM42WoHYUxZVWNAHl+sI1drI7+T2H3oSACsLmBUl8ajRUmVHUTOTa
iXBEQeoAho5GsE8B3BDqNkls3/eENDF3iobZzrGxckxU/6kwgslR2S/MOS47steEs5Hu6taBHqMN
vtD60tHD2wsSFwbu8Bv1jhv9RiaHmedPhMqIkvJjab9sPBJI/WdzE4CTg5fNr+3pp75/3SS5B2K1
1lm5/ngGh8LSfeNr19CW9M7phmHTOu7aVjftQLGM0Q/oPoaQI0IIYMQWdtofAFANPj0vhF7i1wDM
lv4xDWOxjPpytGFZJDeB6dBtwt9DvZQtLEL67RnAQ5KXQ0tlzQ16bAk3jiuemmW6b3gQFIUNDzAs
OHotWsxuh80YpjIE7wuEIX7Z1nJbWkSCAf2g2b1FRyDtbodggi8wwLMAuGOhsOIqILgOxQZ6vr64
x43+ko6Xxq3ouVjS9GRICp1LeK8m+hbxK04sq8wEOtOD7YmlSRcduGkzXlQUctCq6TmhrEtyCynn
X5M7QfeKhXtcMr1OWCSdn61HkYrdWLqI5Yn0pNOFhZdXVnvVMNyu9W+CMMFq0jpMhVanINgyHiER
Qj4lMsneJLpsjJpon3ezeGyDDL5Kt+cuw6qhMzeRLpuQCkdkfsQjXW2vR5cTqrMKUr4G8l2TB1dL
Zx4It4lLSus6aVGh0bMiVHVM+Lkxi68GNhceYECYfvQMEn8BkNhrjdexh+Ry7qq9yqq7JfS/F91p
0ByKyPnigP258GO83hNOGY2dSBoMdNiXbez+xgLpkPszGhXmwyC775XpfMnLRRsUN1Z3bVvTIVQG
nGTnhhNZxN6d0dkHfQrbBvBlf3iK/PoE/msbY7mlsah2MlwbM07TlbPv3GbT2LikDYWQ8IPSR/Kx
dRRFW69c9hGXbC79U825jpGT+ZZSfwdRU7FrcOcD9WPC3Zs8ZNJZMRyFOtjS9N+KmHegjMn5TA8/
pzRUl8+xGqgNVgczrJ89aj3LFD8XPrdwtXQPXmJRQyfFGQnJdbbvVfMXqNe0XGijG196qWhR4YbQ
Tr9aNSEkdYclJ/IK0NyW/Es/TRvLKuGn31D4odA/OuM2NdLySqGYNo7oOjrBqu7w8mlxezDVOklD
jFPMtWV226WwAZ8wlDxz6O/buPKU0VXVxr8aZ/ilazaW06KcJB/J4CdAEXzqwUNV0Ok2ZqMrsAUl
GYr5XL4YKAr2rOHuAscsHg0PGnqOeSVVVRAspnisQJYhYYXwEAYusdhVwt6p3vnWZB6BIwWDYnh1
0mHA4QVpwNo76OPfGYYHo0U9p7HzO4D8q0TXjzrMaEJ5ap3wzuZ0aOzkul7Cy9R09p4cd6HZ7XNA
cxP9gqnsn8Ng2upTzMURQaI1s+T4W9j5I0ZoN+jxs9SBrVSh9z0wupeSUAc4en5dUuC6wJLroTAo
Qk+Dves4tYZePhSwAqNIHPVxpAUoPI31lcOh1jI+1XBbJ9b1XMfTxkzCaFWHWbPpg6C9SmADIJS5
z5I6AYuWrbPkja9w5BAjTfa7L3YIraBDJB/WAW1CSEHJbwArIEd7SS1ZHkSmcASDq+gCcp39+1CJ
52jGBCpuMQXp0wW5BzqlRBodobE+YfLU35J33til311ExA5FVvI3RbKNqLjUFPz0Z00a4cADDq9y
atzurICt1gCChlgA7WlvyiK8HTsKqVha7BsXrc+WAEdW5TU88VVUG3tTApXmB4H0Rj8w6zhkGc2a
Kdt21nyTt8O+i8xbmsSv5hhtwpQ+YTghfMDM6sMn4HrN0ZI1fXON3yic5yneYrO5SqyCykAB9HxA
ljXpzK1K5WaiFGNawQ3cZE0X9Q6NGW30QSQBuNeLsQ9LhLHaeduFHpqA8pBhvNiX9c1gDugmxxhl
tu3OJJSBBYNuVmCgn+2lJOzZY44I6EWOLKeFYbcl4e8Mi4sGSJRll8uQt7Qn6DGFBdiyMCNXgvfk
byGNf4GCQIF9GH7j+4GDVGHcqzo+1KhwdEUDaLeu4MSOXkbjZnhAxpIcN8aaVtjVvrZguYd9/iMp
56/oExPoLemwLUvU92AJI5+dB82qs1gurrSoyPg1bhv+98bPn+I44H/ZBenLTAPZRwo7mckqEPKa
oH4ZSLhdNOF0j8WrWofesKMnHSFCZZ3GJoOp1z8uSxWuiwKEUzI5eFO2zW9OQu+yd1ryxtrEfQuO
JG1zrRhb5KgiZz3SuGSqGzMef+L6jhtwhJ5TPyNUuQxUQKP4WBnDVheuwmWvc3YkqilhlOQftO2p
06x82sn8ua7kYRb3fbDbu96NXmK+1mSMR/3fIXBejBYub/Q1qrJcX1FRsZ/b/uvgLAetMt7XEQwW
SFJMZ04W0rGsCa2vw6ECTdzeVj3AfYrdPEhzXrKxPdbduM5CTvZuMq4UplQhXorQxSwuWVA6VBIG
RU3cza9wmLwkdtAVa0IlKInaUZyI2+DGXPBhRuwgXTb62KecAliHcJkqvyIc0DwLDaAe6/BaVzeo
sFlg/3RzasjVpfYwprBD9YQqD2uI0IRaPR47uveH4aAuxOgrAWj7qgCNPSHhabxOuuJFdxm3O3Tx
dzoxp72XF+02RoIOMx8UWbrL2sNagbozY+l7iHn3GtrLLxYj35V5un27paiAO8xKQ4+30mQJSgce
ICc8bZBrJO9MbrjJ+X/upMuWuG7mN3uQXvofhuzIPPCG8AtVDPhaPA40IgeuGl3UJRAlL2+Y0ZrV
PdvhhhvUcnZu9K3CWlImNaXPF/6FbMRkBm8wajRwnhDs0352rnNXArrQfwmJMfJQAz+gaSAvRxCP
3xEwM74LqE78Pr0ySYaltzlQJa0/ZBvdW+jER6MZUnFQ6PqAPuoM5JEv+BmYtxu96MCActJySmza
AbDflGr5qFzd9wTWYVu81HzmmCBaNMlap1+6G1DDojdbLZDFyN/QZkV40BYm/IM6jevE+NVuAKSx
41068E0H7DtlQk9lWu8im37kFQAo/WWgWcPbkIKAZKlWU0za+AJlDboMWtBodWksGPzEFptDOBo6
3dILkCH0xMHUoXSKxgTl2W8jiFZoT2JVjkx+UIB5fqK6kzXf9ZEfdsinR9e8MX4Ljth3YK6Jy3Xq
qjtBOYGLiLghoJEOP5y4uuqGR2ZZp2N6zVECAKitScWs2xo4kmaU6jIhYRtbQBrfkRC9cLEFBXmg
4zf97/MY3a+N73Rego6r7iaZ33R7ISFri6h8G+V3QTeUeB9WhY68CcR5K8YdLT2wsoyo4CtzqsuB
OVoBJU/m0jY8qtizSzBk34jC3OuuhM8FbPXyx9wGa+ZjTEH82Pmq1SpByFOzjPRbpPFNimCOxOxP
73SWhhdv33J2hEuwf6ji9jKzUQSDUDa+muIJpkPeW2j+2mtcq+A1MXtkHdrVpkbUEHTqmhqnHhyY
JUJ1YdqAUehp03rTCT6ldy2yyhj41glLrsUSlCnRQEsmQ58SersQs5UA6oGGhij2ZZjHFYsWWIKc
fpHXX4YK3SMXRsptxpKjCpaTHIKy0j+ux5Grfh3Wy/0YWdcVKUrfexwrbGu9mZzySa+XEUUu3egt
ScV0jKpTMLJZnvwWV7L3Rgl9H/omvciRbawrhxkkSBWOu/xtpXMIHZU/XjIaJd6yNSoK7DA2zGA/
OGF+oX+7kyEyvN59jOA6f5MYA7sSjH9iaKVXVvnE0gF2BGX1iBrDWm9LPmkOxrmhMZIXX6HaX4+4
WgCt0lrB9wSPbgsLA6mpuNrJjnAof2Yhk+PQ8OHfZLmw0Ntkuqa8wKIdKm9PDQodYsKnPETTwOtR
f4B/ERTNBEC9RBSh3HVGgL+RiTEWuZ19ArZzAfiOG/o5NN8Y8Tq10atVNg4yk2XL8XGlwygeEch4
hdx1TG0+/VlymOnlN6n4l6kXGumPFZsrkFYA+FBi4INpAKvQVpPU3/guueGt9L6zep/oDzFaOKWy
8G+6PFzrN5Yc33rNZn2xramtCBpNFgERZFTDjSAwRDv2iUvjzhT0NQBo6RxBV4vo997ovdglb7DX
An93gC7UITmsTdBYte9vONH1w9m1zOHcI+Xlxdcq0tYKj5KSpwKO1zUOMlNIa2XTbqTUbOueDIOE
TajXL9NugNUIMQm0Je7wLCx9P/p3iUEhTKMuavsxGVA4jwXQ9vhudtpT5MsvMnauBw98jGsTTnk4
oopGnErlwqIsrrMxhHwWta/O2GWXrmHHqznF4mPubnH+W16QC3+OlLsJPZeD3CEHxqikyeERl2jM
+VAZ6+U5mSsKvVSJyE5bmtZNmFHBH5V6nKMQqepqsYfTmDZIYDvR0GyIcILDYOOtFQ2Bt0tMf9Eg
fRzf/v2v//l//veP6X+Fv3Qdcgbl+6+iz5ECKbr2v/7t/PtfAEP17+5+/te/Xc/2FJBHAXgZ/QpT
+S5//uPlPi5C/rL8H2Lx3RB7dnDsZXFfhsFuGPBczPJh+x8/RwlbuQ4IL9tEZen9c6okb1KVFsvJ
SmbIp9NIuSWzSamT08cP8v4ckEeQKZQvXOko52xA1M9Cr3d9+zRkoYEaiZAnowL/YPf05xPiw8uu
9+g2Uc13PplL9eejfUuZtvKkqVxTWu/HKDIjjIogNE+pk7AiMZgnOk8tTRwljM4OKvWWLx+P9s/P
5wpLukp5HjPryLPRhjQNo74fUBQLKZgaVo3mUDqpu6Vi4378KP2F3q8U13RMIU1PeKZrC/l+dADw
DCpmxniiy2TuW68IrUt7wPHWnotsPSC/jIJ7XJ3slvBlDE3i+o9fwBZ/vgEVdsu2TNu2BNnv+zfw
SlW1s4xMTHxSIOd+2GyQQEQAYJgLxJUGZ2wI+ZAhWOxo3tFX7faJm+PKsXQS5Wdho9y5RDXUCAQt
lx8NOKTrZsxs0E/SgPDWOd56NOMnuy7zu9Dj2IMR40ChbpHr71R/P49RTUpKqNotudynKKZj6uC0
jaY2ebS9Axgfl6Vj0pgYGnmaMG9+dIK8uw79fLlapMGyaAkcqCWLBCVpG2z3x5P0tsjOPpMN4JbV
77LV5PlnArAm4nZ2h1MusnBjyiHfN23eXzWjTQeja6zozqkFAhRdSMr+fVJ19dWMw2BTDW0OCCiz
1fXHr6TX4D/fiNPFc0xKhtJxlYfI1vvPNraqq6KkaY8zpZUnr22yRzc28mMAPBLEbIaUXY9MyMcP
/WMeHOGj2GXZruvYrvjjwPG6zoobFXU3k0fPwtMSq7YNMnG89cBczL2LH1NQU2huoXYZey9EZMkX
e8NwVh+/yfkWdaTgBwG8eHjbu0LpP//HCWsGjXQd0Tu3uRcJjQ31Hs1YAgeu1XL8zx5le65tK9vD
bNa1LXV+yNoCDYMswZAudON2Ow814BA20javZXP4+FF/nnUu6Gw+KIe5VFAn349KQnrp1Nj2J5ho
XIr4GF2g+OQ+5q2267R7uf74ec5fjh9lSeW5vnRNW9hnD0zNrm280MUfb54hK1ZFlL1Wrlk9RHUN
zyAgKKy9Fv+PfJdrwnvewJKxLCv8jUZttHZd+HlOkzXHnLbajRNRnFq6SO2ikJpGsET9zzotkvVY
ymXFmNOeRKiZNqCp7M1i0i8NnMzawpmyxKp24+gUOsgMhgM0v8ArHeKLqQfq2ecPgbLSI/x7cxWG
Yw+sxi5f3FqON36eBfA/GgyeiqAuWQEjhJumG71vgN3A5EwTIKF5gBNget13VJtfRWg3hxnpuO7Q
zbOpfVHSb6OT3UQzLqchUd2Ga8fB4RgV5p+ttOfXYvS6T5awaf+xhW2XhSIlYGThcqu+/9pVnyLl
7g9IX+Wzf1s4aXs7O4WzBwKGSZY947OHN97o3OK4+8MpetpWbdZdp1WnNeRU6DzWKiwfOndyrsPJ
zQ50g5DyESG9BsOe5huDfBdmOmicOWwXeBMiWsNVUp8M5OwoYrELSxHk2L7ts2bdsxukSw0rn93I
fajn/FAW5bU3BI9tSxFTufQQ5uGTK0vPyz+PPjYkEYHt8B/l8N+z69lPF1VxYbkncECrMWslproL
qDxRXH68Pf6yO3z6RuxJy3cIBc4eVMrG9BLhoKQV4e/uWpmXXqQ54HQzNZEmcJZ6H2SJvLO8AYVU
FtsnJ4/8M+xidXi+8IVABoLD/v0KwVLQqZOeOy8pgbd5SdXuepNbqOqHBnKom+HNZin3fqH2tq0G
G8cc/A1Q1oNIMplFswafhjL9MFcJSKIOzb0lKWjJuN4+8iP5+vF0/bmeHQuqJPNlcTtwopy9LZl4
a9pTe5dOdnNt1fSqQWBnLx8/5c858QlVTEJs6sK2J87mJBrqJjUgyZ+80pegUuKKIpaR2yPYVM/6
SoKTpheR8BZ0QuiNfPzws6Xu4UVmWZzNvuuQrEnnLBhNHcdvM24DoIUm3ZQqpZUWZvWvNF3qVdks
+bVTG+UnV73UG+ifCx7eOoGv53rSs7mA/bOn4gTYD0GwWEeVpdXWnwb/1m588Sh5wx1Si7ABc76z
bWcBVH609lQUzBsYyvL3fzR8drqU3P4Wt6AjGevZiwROGvotpfuH2m2B5Mw3pKZ+mKKdt6Ml8Mnl
JM33w9ZPI/gWFmeKYpubZ+fK2Fd5GdS5+cAXXcUdaHdzRzY6RI+6vDDcDeYuNV6d4QXt34/HebaS
/9+TLQ8wri1Mbv73K7kIFKldOZngymaiUCJMeD7ik9D/7BjzLWm6kFvAuvieBUn1bDLx5/F6gokM
WbDMopUUJni5denWzU3j8uPxnMcVegFZrCBF1MT/rLObJnESi7bmghVjMT6PNQ47i+VeWe5yTIDA
ffLdzsblvT3MckhMfYcJFGfHAPbBS+KOqTjaOTpbyk6fGiw1gxCq+sejOt+M//0gX7AnyKE892wC
aSM2M6ar4k2pJ+6/ZUH4Y4ixZoq9x9gNP4l93077813I4ueMI+HmgWfLUcAZLBGjE0crdDSGv4pA
oYkffTc9sQfvY6+96jNonaXzaDMJQKDAoA5jkMBW9o4yr3BSti8L4VK6cbHK8738YlHTobCNC1Ob
mzkuwn1SgkyKwpMn5+9ullzLpfwpLJtmgJrBBwTuuF7S+bVaHJDIsvjaoDSCSMigVY0IgOLNx3N8
vgn119TLho1Ifsjpd/Y1R7pjBlyj6NTZkHDHEje4oWn8Te8FHtIqVqJnHyll4STeQfFrGA1Zg4id
7x+tsew/iTXOFpfeNJ5nkoYoR5D0/HEjZngECpQDHuZhBmCpjJAq37AKUsP8ZM+crS79JAJ+MgxL
Ckorb4fyPzIM7rGlj+egugcXeb3kwDkF5TzhONCt4O0k1Sc55lmwwfMsbjVSGTaq6zJT78+cEXyc
TF1V3Iv2wtOMdmTZSWsvTAzr6HBEnwzvz4nkHPc96ipCKeeP0IL6ZxMklszv+wKUyqA8sOzZnczG
T45S6Z4NjBUEYs7hqmYNSeQ2zwam6jKms86dWYVhsQ4G576ZHfEFAoO8MBJ7+BGkPQ08XV0A99qt
ZBOUL06m5Fd0wGYYPba9XYI4OE4C7wJIL+XV2KIkoJRCqDptqvW81OYpD9WwAm0fTpf1PGLOCL9X
c0zs5yAQBhT/PgYDMCdP2RwN38K+yKi7Tz6MMby0EOKZ0kkzL4wB5nw9PQRIgF9Wjoc/LdjQ2xAv
45shhYThj5VzUwzWuIokuAncYcJ9Cxv/SjYlUs8T4L+LxTPUVTTGCrJXv3hrswyA3XdpjMZ/uYzk
Q+OCOC85C/VjYf+0khiulG0Uh7Kl4EtMCGbPWsrrypEF5Za621FysBBeF8vKtOMFAhNV4NEfk1to
+TjqpDX+XNnUXBFFor6WBNUdQKkEZaR2/NKhLX2JSLz/0E/2ottPqEeHAQ32WqCXAbbwlwFzN+oQ
UxDTSZp4SgfCxJJaa4Qmy+3iY3/QlTZ9NCK8nVpmpsXywR/62E7WYZ/ua4pCd+Uw1g9ZPnrP9G+W
r1blaauoGKe72EJyQvIJMtW7vylkJfdd1htrp8tj2s2EEw0Cg9cpcMIIPstU3I5Dg+ReSzlTOVWz
kRmdENCy+I1nXXI1txmwvqZDZMdpaSqVAOhwCIVRQHFmW4ESBTLZTadw6fLL0rZcnGMHatsz0nV+
Y5VbG443jBp7me+Q9RD3kZTTV6/u4v2cleGNV7nersthQsBPp1FIWWsdgLa9KGiBXzueHe0rLxlX
PQzmzVynBi6bZXcJzai7WOpa6+Ojt1I2XBK4QiKFOw/mtbKb5FlFKYR6ZAdPxZgPqwQ+9R5rbbH2
3Qb/NHhTqxFK2qXfqHxlJxSZKorXm9oGOdGWxrhLew8J6p63gkoO6r20DVSQs2bdBQsOiH4+g4ro
EDQ2NDhULRJQsHP78bXgnp2O/72pfWG6vmnaBIVnl+HSVnOfjTQxRzkvX7OwMVCEo/ZLYr/c+FFm
grmsMlCgXbjxpsz7yS3e78dGdnssy+mGNKs5b2C6SFtg6LHpsvpSIKYEBalap80IYDbf5paFdktn
VVdjPVk/lFeBIqjzGsWSCtvesKsOVZ26a7mQ2M4pCguKpsfl4C/5jT8aD8B+rUOVet0mjWC0DmER
0gUOp+t08gPqCCBo+sYOrhCPsC6TKofWFkCLmok6t8jPzk9tk7hX/ozm4FyNatc2yOS3DVo9VdeN
yESgEB+Ek1otLlhcMsMafXSj2CZIMXwbOptGhRuKC4MzYSWNmbp1l0owjhq0ATweYz5/mr/O5ALr
1iurLyLm1DcM0wAxTLvR9iX61pFR7bIeeevYqqqn1l6CT26CP4NDyr8OdTRPV/SIbN5fPE4pwtk3
oaglgbpF1gEcsu8/1pqkZTif3QZ6XbwPovRN4OsWgr53zrO3jP7lOMwG5JLav0ogEba1OVwkKnj1
8uow9WgZRmPyVFRUfAGpXVp9VH0SNp7dfG9L17EEFCD6aMo/j+OiJDGNtpcRDUW5NbL5oXcbKJvS
/2Re/3bvESyalMMYqXmeLC1eZkRlX0WnJsxBurpWekN8FiCZPwbbAFEpuDqiTi8M2XSP7YwLxcd7
VP5loEpIcgvhWa6AAfv+wya00RoJbP2O3oOWS1+6o52Z2n8aDDF2fgOA7nFllkfdIozh411l3yXG
ch+/xl/fgiINFw8kW+t8GoZ48kOfKToG4wkj5bk5Rc0nj7D+soR1QdoivPCRTxBnS7gCJzgC1S/v
CuAkFkdJBBl6pLvdZS9LVa0c9zTR0VANCU9ZrccYaNn46jfGoao2C/3jtroLlgSZVFxFgWEQFCBt
5n2Dn9yiOo72Hq8NYsLKMN/0UReA2hgQmzkmfLFkl1n2Pq7VJ6P684ilNOvYnknVgfrg2xH8jwAU
0YVMgU/M7ip0K8rAftNDfiwic1hP1Xw/zfHu4y8lz1tB9BRIRl1XmjTciH7PFkwQdcquhrA59j1a
In00YdvbDA+LleCE0yKO4vbWEw0j6yqk3I8pYLj5+A3+XCvK8si5Hd+0XJO25vsV61DpzwlZ8Toq
QcqGFjTVcX4ZFsf+ZG7/kta8f5KuAPxjcqUnStBe0XQ0ogRRrK6b1lEC5Vki9wQgJDe39FVwKF02
GRjXu1rZEZjDcMZru87/w6q/nnY2B0VGKXRZ82z14hoyz4NX1cfBxUUOpmH/NCX4p/Rwyz6e37cS
3Pvjl0fRNzFpY9DIPa85pDJtJUC06TjCOCPgvPTlQxQiDl8ZKwZ8YTUo1fjHDJUCWyJagBdamZ/g
SttufQgWfKSa4ZNj6m/fnPqmbdmUt5Q6fyXbVPVSNF59XIZ+AWbDUTQMKArhpfLx4P88JJhhYXHL
EbQ44vyQ8HpFDB8XuI3HcpsUqFALaKxRulIOmIb/j2fRMHTpmtPUPX+WMpoZ27W5Pcqydu+jUNmX
Xl3O+8pIk6MAZP9JLUnq9Xr2YW2dsnKhsYMpUr5fz7mTVMbsW+0xdefsth7w6V2iEjiTX5IPFTWw
KZVAmYuwJkPVCCZfBtEhQ3rqMvAnRDvM2N82kVesP56Iv7wX0YXFhqZkZjEh79+LnlHVVW7bHsMK
oOwSec2ODPCz2sx5TZgdpOhJ2tKRPhvJ1lfxP3ZzmE/AhwxjOXJaV/ShXa0YF++TZbpROVxsL6N+
v5gkSh+P7i9H9D+f6+gD9R/PRceOeveUz8cFnUMFejLbElXiptheSfXZLfeXMvC7UZ6fjpWfgKtV
xXzMVCzvHDt2CYRvXDI13FWdcjnEfiy/VHXpnJzcb7az6SqoGgNd+I+H/bfppv5romojPIAZZwdW
ABZdZk62HEczzDaV59lf3E4WpyLUeDbhBDei1mBfVzifdET+jKkU9yFAFKn7pJ5tvp/wKY6l17rt
eDTd9BlpXi0UniHiA51BO/I0ybKe6k8Kf385oBTFTPTFTFTyzPNp7ymgyDxOl+MM6/ZCzh5E1PLo
TzTpPp7Wvz2IPpPN1FpslfMHKdoXnbss87Eg/YdWPccAwcfPwoq/7EhXcL1aFNAIMP4vZ++1Gzmy
Rdt+UQBBEzSv6Y0y5e0LUZbee379GSxc4LZSgnT2ARpQl6okJl2YteYc87Lla9lV1Gh6Npz9yL9C
vP06GWL3P58Is7dNY16T86EuXvqK5pwTpXp7jjoXXq0dqnlerVH52r++PtJnJ6NTZrbnYc/ksXv/
PPBow7ht6+aM0nqOKZ3TsAiue/36KJ/MHJTPGcFMmwX1h81uWoBNFph6z91UpCCkfiW05Za9KG94
5r4+1GcnRF1T0bVjycck/f6EKjXaeg2g9xyKtsTKba7ZkMXfPGifvL/IWFxIY/TQ6N5eXLUoKkoh
YbGco8zZuyZdzdTHrNDSpsdvEq4bA2CNM2TfrHM+PTfFVpNNJoKKy8eiKQDBOVVZn5sEuSb6yXGJ
r6z+5gp+drPoRNOz5UVio3lxckaQWSLTmv7s0Qk/NE3QrXVjJGa2kr9b7IzfTHAferTMPXM7gHWF
rqESuazbGlNnm6VdkXLQ6v3vlki+X3U15htNjxWpb9TURO2ZP1QdtMssB560iqWSe6HKdiOGLHsl
VCZ9IR4uW6IY9vZO4qAYEmzKCakDL/DdNHJxfeb7TfuO5Q/TJW30y88rqqQtUena92inm7T4lfRP
BuanYki/eTcvtxPzkSydx4y9H6OBc7kmUb7o4qprrPuqB4njwec/GW22yaFEejpVMmJ9zGstvP3f
3yAeMotRwZiHoIs3SHdxYvdD1Z4TIyLWhag7bMLh6uuDfDJU28h0WNWwHZHG5WtaRCY26tJvzo1f
3ZIneF2LOzPt7v4fjuJwuyizsZK8FIgYuQ4uo0m6c4k3gJ1qkj3F/jdj26dnwrOLpovePQKO9wOO
3vYBiEi/PuO/GGFdjePajHrq9INtfTN5Xzx5FF4sxk/JqVgm0rHL3g3NcrMoRt7/utGANvTqLfHB
ZuoYDZzQ+a5/89loQ7FXMRQ47Kyci3Gg0/VJZbjbz64bNqSaQPD/o3V5vvz6Hn1yUvSGGEZRienK
uRxL6Qc2+ErL/iyYWDEmH4BB+xBY56C1r4/0yQlxJNdhk0jh9YMaxbOCAH6G0ZFA+4TTFhLt//4o
/FtazX1iZtTLelEbhrUwEVedA6N6njditiwAB9vfrA4+vWK8POx18Uig4nn/xHHDqjBA9n6mpECb
oweb6XX1n2l2hWjQrb++ap8d7b8rxovHoPR7GreD058blXuHAB6LQFwVNvIAfsP6piyufXY0zoh+
qYZM5MNW3jZsHGF9V58dPzPOpl3Ea89t89upiXqUGn2yDtw/pVayFWrAHgXYY09xMVU/E+h5G1EP
cyikNNaEVYhFELbRy/9+NWyDJbRyKfohKHl/7QcYsdj32Zd2pUKLp9lbpyRwqyL5OviudTzfx/db
UluxkJnrjygplK2/P1aU2Z7TELN6nsP65NBtPR+Nuu1tWWo/d073zeri40DG4Xh+NfrDrDD+zdP/
2YsZqCay0qPCRz8YtKTtFwekA9o60P3v1reXMxsj2btjXYpvh7GuG7MSA2GW4SMxH/TylHE7AGfU
On8TWUBrZUEmha0dw1F8Myv8215dXFiLnT6zN6JBpIPzJuk/ZzqG/hA2Y4o1utMACvT5vWaFcEPR
Q6y8Ev0AJR7iEisMKVOm4Q9tQNk5McgM60q3snM172MqPSL7OtjiJYNgEZS/O+yea8G18kNVE5lI
R0PW9XXSFPkaFxLZOzYgaZHb1wCQXlttwDDbpndZrbYGvvE6I9K+S53XVNlHGyBvOCGWRcnS2N7V
SM10lulbSUq1vXySkOw3qBxuk8ZaqTECpS/ES1eaRz3LH+yxkUtUjgnxN6BYfZZMcDFeDEscZ0Ch
1eiPsm3OtI13SWNgirWHbdilJ9HnJxIUHi3p78bEYodcGsDp6weLh88MzG2TyaPjgHxTVnJgZYRG
g5708h+G0U9uEyT2qQM5j4grM6z/4Pw+zaQ4bTCPX7+GH59VF9E2FVa2e2gLLu9grBJM57pqT4B9
qYlzXb+tiesfhyLWPqjxeFgN3fowXaRqMDKjdFqITE/cgwWLIDxr/bmSHTbsMTj9cwMCrWTK5k7n
eyauoG9WbtEdXZhVpjMcoibag7olCm5bROdupI1AhKHuETtQGzuZlzPod/P1tflkQc3cMwui5soZ
wreLx1u1TZiBKk9u7bq7Gf1mV3jjfipx6vrWHvzCOuw7OqvYi6vR/xsX1Ohb9eANw1VRBbcgHZDV
tEUJwSMkMCv4ZlX7cRaePx2aGMZyxdA239r/vHxxmaUse90Ryijw+DC9obF2//UV+Hjn3h9i/vv/
HALTUlCj1R3PrTPHztndG2tlopW+PspnJ4LzBJcLGxedisr7o9QGFVaqgcPZHbOlaNOFMr65kx+f
cpoWhqSTgPDjk/X/EFRT0+rd2dS7hex+zvWMkS7C1+fxyWDsKhLHkQla3BLtshpF2lxV4J7RbpTx
21ECOBW83nNLji0GSBqIP/tGrDtD++a482P4fhR+f9iLu6TFHUAeAD43Io97m5Rmoi+BN6lNJof4
NHlde2yL1nhxaP/eAA3/9g03jY+fgBncoDvEkmPWRL+/g0ljAhShLHEyvWFfaH/8KEadIpakFBn5
GyirRY6bNvfHrQaoSQH6aFlf8Jq7TjS/7a1b3c5hkhlZeVVHcDFR5APGEd72GM146WU30YyOKPKl
QYiKUzfLvt9aJIbwBaLdLhQhlvLslwMhpfONRa9+yGlaZiMBFDn+b8CGk7H8+nZbH5tUFC54apFk
s7ZwjPm5/s/b4U3w920/Hk46kIu70TMYoMcm3CDMFTfkW0IWmAeKUfeoDbo6vALIBf65dxzjoEVF
uGLxB3HVFUTbJLry9n0BG3DRVSAPassY4ZV0hYErqf1ZOU4DMlgUEegVLT4SXyUeRFYMK6Pphl8O
nNwXI2uyn5hnIdFmHAjtni0eyHeYrrFvtOdSC1wS4SpY0gU6jbChPKxRZ2f6of3qTW33U5gFzR6z
Tw4j26+VPcT017CNwprJsBDrfa3d6Z3bXQ9GUD6qZqoPfE7zGgscgif4phvAoBhVm4ZlnQvxu9N4
MoCEm0gFZyCY2Zflw9d3AULox4ePlYfjmijwDSwkF+PgwOSTU8tRJ7d2oRcPGlan9E+KIMd3+byV
e6u1FTb3XN8aYU3oQP7bqvqO+lJFVk+9ljNFI0ReFWEtWFpd90Iyqw84tgKDaXcHaY8VUpECWFkn
EKhFBJUNuFopxJ6SAh+pOdzJMW2Q+dTuIjHrt1SH12p39LpZRGy7AJxOi9MDX2tJwI4fAuJQxbEY
gDklsEgWQVKutD7+myX0vPVyfHO7SdsQ70XOlBf3YDusdGsa8Ov1ikm6aGxi1wYJ3srCyuqUS89K
+bzdbd/jAQsCw1uosgYz5Tcg0SKN6nhLZAe4Jw2InK1+Gl6i7U1yAVa1awYb28FibpAfbHfxb5HI
n25ngqGcDqM3rLxQrZVdPfpuF+ybuutAORNIYPctcy8PCPHGhAbUb+D6KBMl8UMt5zA7GU3zoila
MnND4p9cgu3zPYGsZ6fQ957eLh1FlDaYjttK78UijKatnOppWwkXmHhylJb4ETnmbd9kv+wS9HBp
njIAq8lIBFpvOCeE9bNzGmO161wnSXHjlPaZeJcXfLCwL9L43vaGmxIi1zDaO6phxzwwV11YPnhZ
d1ZOcperifzk7EqqZNtySN/x4Xdb2taRAHIIDcKW+dAZxt7oQ6zm4y8X+zGa3r1pkwkfu4+RmLq1
pbkhUEHQmx3SHlCpOwLmz441bPvZWd1ZD0ViNQugNBBIo2jvwGJqBDYfm749D1i78iKn3ZbUpwjr
IYYhD+FiqV6Q4UrzFdpKvErNHGgq8TChV22/foE+mT2YEREtoOhHuHBZC+FRl6Fvu3AW1cahsbxo
5JWdkyMZgacilcua3FfApt8Mnp/NlRSVUWNSlmMPcVkcJXbIz8oh7k9JqxcbzVfAkVuftKjS847E
IYDPJWWV7SeAx0GvAhRx4GC+PvWP1We2afasSaHd636w7gVRnI3sn7VTlbhQ2McqOAXKCJ/ypuqu
uqlSV8SW5ofWn7Knr488T8kXUzbdFao02LJpX122CSurSvIwbIYTS4S5TBOsEN18Oy9/3PcyQf3/
R7lsCtpsIwZcSf2ptfNb/uc2a+t702uvEsPZAlX4Zkv/cZVFm2U+Ii0XGnKX8q2icnk/E4Hbi71g
93+1l/i4VGS7Ymo0lqnaUe28WGjIJDN1fwrC+6hJII/BiyfTkpHj67vz2XPx34n9YkaBZTWFpJ0B
NajHt7SJrsywEcvSsJMldL0/NXxL0tyct6+P+sm5vVtOzHfzP8uJ2InUkFtOdyp6qvekBatRDt+8
dp8+EbP0YLbOsCK+WGrn5NPYDWi0k6CfAyj3aNoJyTonRGoYJ7MfX5/RJ0MLSUU0SB0YHNoHT6ct
unqw26D7/zaXHjIl4i2neYtJnhvhNV8f7pPnj3LkbGFhmznXJt9fwKKQVagZ5XQjyy5f9eOgbQqP
zJGegK/914f65F5RsrFpwdHY0bHFvT9UqSD7maLoTlWtOfeRCMtdHUNl/voon4wSLh0Yk+kEdzWd
i/dHmZMLcr/RulMtjQ5UCRCQMvPT34mW6QeXLvyfr4/3cVBmF0mjYhbIWUAWLjsymVYl0oxT69Qh
Fux8krTCKUGPCiZNz2135Q7lQzZ63aLTqReERjl8U474cF25bUxBoB0QCc57tfdn3A4RmT5Orp/o
aY83k8j8TZGI6Nc356nza94Nv/Nh5vY97W1EA5cbNbTiY5Q3oTqR5AgYxff/9gB7OkUvMNc2vQ5S
1dIGEC0pImc3RWIuCCoq+uG7/ueH8wXKwZbRRTKooZq57BrDxMvbAaHXtTuGT13Y3FbOd9ZNfA2X
Z8ss62Idm33yWBQuH9aqGVmNUeY5w0G4T2qxDyOXrlcb9ksx9uOaFt3ZJf4nktaCZuAiEybt/sh7
Cdv6SLfwupoohutZuxkt7VprO/Ka2eM6f42o3hWa/gMAAQ2HQsdyW4cLCxiellHvap5nTRMYx22d
268Tm4chqk5mSvCm1Z3Dybsbx6c6gCuRj9d63z4GQfXLtMe11XFTHMwVsb4RSL1ao7gbVXqfOflV
LT3cjmonvasa9HjUkko3ZhCo5JXyHytyeawSScoYbSI/vtUq/9h5pBlE685rdloGlJhzj616mfkl
xA51GyGJTgc+jzYAtfvtDuEWN8W4dAzW6nGwHUOoohJWIJQ6FOC4m1IokE2wbNyWFR5xpizSnIws
SvHbmm47j2D0JiAl01ylst85rbeM6ie9J/811a5cU3tGqvMio3BeXMAd1WjVqNtuaI9eKHZ0VIBV
QBSrjkqo9eRdJWr8RQ8jBWaECBJdqGURjte+2jALcUACpXrSekBtAkh32aVrizSAzPG3VjhuuKiL
obAoqRdLqgT0cmPC7Yo7d2oObaptujxcR6balQKy5fiMjfip0JOdl+vLgP1KwyWTnSCYEUipWawr
fBsE+6yQoPYGKbrasB3t6c00O+DGkfbcNH8Kke1ZVKGiJxbY+F3gTllwEmKgOFqNz5n31peEdY6p
WGRB/VBhP5sse4WBYTnflJDHUHI3hRav/RptLDY21yVu2/WsY2ime8C3NqSxtzbAJxTF0MnQCnp6
tfGMYCcrsPulrt1R57xN2+Lgp97JJyBoUsM6S6+58MvWI4E0f3NLG7CsfNTzpCbu2P4bj5OzSLLX
sqhJj1YLs6CWDq7kPNTpjTaxm/Et83cwWBuZRfcO9YuFVSg8DxowWHsDBWChEz5s1dWWjvlC1cN1
43QPEwUOYyCk2oNRl6jHILHO0tVuXGe6Ew3it65bO/YIVat9VJV53ZfeS2xXL6aZraSEmEnpILZs
TEHsoxs2WE2xVGJaam5zcMLyXvNs/NV4DhAzz4ftq1WnirNkLw6tcmHlxTFnKy8qkNNR/dcs/v1E
hEPQj3Qyy/KNSsQe3gr+Ea6EnBPqKt1+ayvQ6W5Gmm3D/sSGpCEECHVydXCGnT3CF1f2FL9amgIp
SvZWfzX1zjbRYowtAzTfciQ0i/gAzbuudPPaHplBlLyyBjoA4EbFepIkmuOiSKeJRf714PiEw5fX
k5M9eJp9FYngXGjjLgP/Z8uAbJSRp8LXllVNwhbD0ZjwO2q57GvrNu5JiTTrh8KZ0NYF6zqMrnN+
EI7PAuPFvq0gRJbdomWrbGFt9BoSgbhaXNSVX/wEwrbHZXPVxv7KzQg147GK8TGKKjiEdr0uE7Ld
zeQpDCRou+Gst4Fawn94md96iWbJnknNEFLH9k3ptK6tUx+FW5Ub1takCgBfcbjH47bL8GKljvUE
WvpslOVjy9oddFC6MTsHmlZVEBZTkZiRzh6QcZ2TLFyEEErdeWyD3tW2igClssj3Lrg+yDQRJN64
bVa+ZWEsQaZDG+xnnmmbQcDzsgxyELrl0JbLVKdEjIR2smCECvsKJqy9sBIDDt4QwVerlvPwZzUh
vO1k5qlFBeG9nnbjNTNoekKjr6sfUyeg3jvsWhv24GbNQsB0i98WsVcrnKjFQY7lS2BLQhgYp9I6
2qk8gnZZHpmPFyKpNqid90zo2LXQsDdFta+buoBgmLE0xHWRVt1+Mlqg70ZIRK1b/gAzzvsdiz9+
7P4Iq/KFLKyf4ZTfVK18pG163ejjjhYRqG0lxkUkTNhEPTZFJ5jGBz8N2Iqokb5uo0GF6VV8dCUB
fy5Nj8Ng97h7ANfmx04pa6sXAW/cYKX1ArultWgQvu8bZRoPMjLUSubwQ5BbkDs6Tk2xKe2gXQmK
nrXp3AMuBjMsnOkl0ioU2ihgETM5NdEjZIY46d88L5NjqDfhgxlq+HOp6C8krKBln8zIa+AOjbfg
wfhnHosemdfaddOrYhvlnnOMqalccYhuhYGmulKV5TwQDe9BwB/k4G+1RpZPZlJCEEV8upryODj0
lF8erbjuf+MQNjXEqHF8YJXqLRx9ZvlNmYRvAjcuGHOg3wnxdD9QWQ47Ad0aV3s7HgOvabea6mFu
kkYF85Ek3KmD3IzldYB1N5JvXwUM3TXQtCoUf+Vg6+ymNSK3hC+psBfCwiAABOE4hgaGqFoSENn5
43rq8GctwrYsjsHAoNkXefmMIaa4y9cR4W7bqOuypQPI4Bd7zXA92NrW5WHsQ7VB0HyMNBO3CAau
sBzvWeXhlcDduUjcHkdecR5096Yn/oZX7FCU+rHTCNxDFbKCZrltFOpkt/4j7D4jCQxUCbqKv4XT
PpEvahNNpjtrqQWHyjJ/TkjFFkjVn2nd/83w2c1zLiQZ8I6QIjU0NwTnLhKNjKGSPCOsz15m/qDo
sQ1pxwjf3wweWU9C18kZTcH/lgWGOA0wXtWsgya5S4rcWQs7/InWLaFW2r6aA3raMLVw1AFuA//l
LMrWvQtDkFtTXL3ReV5LmV/nmPoXudH7Kxud5aKlfbLIW+e6oYE+TZOA2BM9xa51SJgrx65fDpXJ
EaS2x25whIS1qnQJKzTwbzKAtZztrkdrIfT6xp+8R82erGNNcu7KmMKd5ucCG6b3ULVOuw+bJFlr
qRQrrQCRGs9ls2w9ZsVGtNSo+1qKK1cUsP+1qzLUbyG9L2IGF+aE9eATi1qwAJ3n+SHFiD7hGCyr
Ndpp+M+o7cvcplFgbpGH7lAIEi8KQrTPN5MxErxNeR86zipKOJc4u8k8Y9Hk5TZq80cD7MXIXO/7
vK5jC4DPfXaBPPp0DkMKalptrxOkP8RNi+2UVi+VtK7izttKU1/nY8pKR21t19vM32eDOS9d8Evu
O78hFee1KLEqxOZa89wfZgkn14TH7l1NdJPStl6Fdh7CQe7eQmvazLc3Rz3rl/Wuc+CddH98XR5H
RZpP+DAvxmpmI9FC52yGbUdaKCHyJ6Jp0GyHi3wK+VX9HBpH4lZkzMFEW5mz1umd6hkg9CLW/5C1
vQP9dWA3Rz4q5Zykrf56vYtDNfpjZ9pjanQ3fL55Xd/rRDMUcHqbZ8G/SF3Qz372b5rLNXORFv3K
NW476qzzaiRr/0hK4DG+2szSlm7BnBq4QILZuUtZ0ijAEGy7t13nbcBxsiRYIexf68p80lElN1r+
FzjiDfX4m3lRFIrpiOfKcJq93r+1piD+VQIuQKakGB8pGG+pVmwMfjQZYD8ZGNJI1wQ2HW4CP57D
pL1jadJC862/WabWNlwhwFSLAjValJZzgsBTNJibWfPQWuHBzd3TfBPiunmokp5We/2zHKvX2s92
daaf+vwhgS+3yGp3WzXdMVHO0UV6QpDDvMwvRPQzlhSRDRvia+mTXUPkkmKGNkG4esvaNchdate1
bazdXu2Gor1XnVpxrT033Sut3w5qutdVdS3c7AAgfz9f9IGulqFBlPOydV3fFgFLC0TV89JRyXwF
vGoFfgnc3eTcD6I+TiMzWOv/GXKCwaOJ2HTUjZu+ja+BumEPkzxx5nLoyTrkYeybZnZnugtVABeN
C33dA/AE/bgKhYLZYJ39ibiJXlsqj4RblkSo4rdj/EPzrK0teDQB0xbeKiD/WXj2nazKnRA+igsG
GasjHgk2vPDWwmhXNAxY9zWQfv1XJ48IfgHUicRE0sSdt34+qyh0EETO0DWJeIosQ9+xau+mntgW
5gZ2mQ1aRTlWB7wvm9nlk5TNYd6FAufeDmWJK3a4dvN4PQ+tBa+EyTics/nI9BjuQXhusmSXdPoD
yam3QUsGeD8N16Mlfn9dK7hUL7hUCahfsZB1KcEoBN7vSxK2AFMFbtG4J0dCshzOw5+uBuiTXQc4
igU3tHwZiEva+yXhqmPZ38STIqNFmQNkSsPiOhOecGRVU19Vqo+36eSlAXfaR1FSGuFVghXn1Flh
dR35JT2HsAl2BjVWdn1taOCNyjVyx2ux/frELopLnBcOLw2cJcIMVIOXGrvANFOV+oV8sOu+3I8a
4YCKbaJltTRg6WSQdvr1AT9UA1EK6ga2Klx91LMuyxB92OtGnRnka9oZM7/T/LSIO7prhom1aJBX
yGNlkmzMkqG0hWa6+vrw8316V/OZC54AWylFwhDB1fD+PuoEImhWQs6UPQY/7DF68GXzp8FFRqc6
QQg+1t9U7y7Ol3cRgxvqReTNuItZW7w/IE5cw83LPn4Ix3wbMzJ1zXjTyUNbt7emHLap/rdzvinB
fzymqcO1+PefSxn04iSFj8pKJJDoYbssZfXLyWP2gGxVlWRo3RQl1ZRefMMLubT3cqbvjzqX2/5b
uS4suMSscu9LmpkN0v22uE7zXZE9zdEvtncu2eQGfzvYMWahNqq+00L9oeyHb27xZf3ywwcx3n+Q
1K76IPYq5z4Ge677LGcORpUtdfNOdfWhyQ7CjVZB+/r1k3VRd55HCKprqKiocOOwuyyqT6FfknJi
jQz4+OuJCWw8cMOx/yc2tf7h62N9fGshszg6nW6GTGQH8wPwn0tNEHUgZe3Ke9035A7jrLkY3Mja
kDdHfkRBp/nr48FLuygfcno8yRQpkZeDGzUui6VSwQ/olWXcV1W5n2zt7BLrHic4nxgEU1HFq5IF
9UJqxbPVJs8GvHsvLg9uDctEqGgTd2TQ8Y2CSFHHp6kSt9B7bBbR3m+Vo+Zw3X0MnEH6bNGLqd+L
wt42mnYlCuvopvlBG8KVyBXqkP6QBFjMMqtZD0Pw6hvu9fwXyOLA0s9oC7X2MNGyRzq7KvxLcfPf
Pj+wAlJlNBR4InsZnfCqhyLZeP7an2bT1lwbjJYZkyxYdastHkLC4IgWGwhAysINXu2TWTirMjce
Uhq3i2aMbg2yYFLtVaa/iK4n2KG7klGxD0MpF8j1V4H9mwrGX2cqrnJhbEKuFizwlZqhAgNcqMG9
s1pr6xbxjrBa2DFcRIcEINNY1Xa11I23OplOgdGso0kekvSHT7nCI/6wGF41JAAW8QyyTBZI5A5h
HiypKuyl9lf5JDyO7k5rpn2GgbeX5n3OEIBZbWf41ZOe6uu6+JEiHmk1c9d043J07E0R1w+JkR1h
QpC/nabXyJXWaMmX9vTox+JRd/yTVihKA+mmDowFOr6JRnGG138ZR4dQz4kfaDvqkHC9mvsprpfU
nFeNr/ytYA3Mi1cF1anS89VU6+WVzLhffHqtpaBVCSIruxWf3pW9D6TF8Y6qOhgTOUrSCgZAMABr
2gefgAtFJFpKzdJxEfcYiUmcBxcbfXvnspZ0RzZv8zey0TwOAapX71zbxQalKSVbVxB6gfQ37K6j
EE6TrDDCQvFJBDFKtnsABnF0y+o0Dc3RZX9UOzoca+vNlu7B0IBrIcfpUedo9jqoSOcAhyJz9ipz
Dq9er0EnnwuALcsmkmh6UIzEYFbq5rEZqsdwGhLSfSnyRJlVsobXyZRl21HySvRKrjJYIV5Ohi7P
QsMCZ6HpZAi4qA718W6+SnZKkETmPhNbz4rjV5J3m6zwf5khGe9x3b00WrHOHJNU9FRfOh6QADaE
5Pf+BWsUrDBeEmdTFvaN3Zb1beqbLcUw26lOdmo891NdbvL50lIWXPfk9eRTdtD7+NExevOmS6ry
irRVlyZ9TtapKn82KtP3g8ziQ9siZVe16p6DxhyIODW0JaAx+dRBRPbI75NjfG/Isjrmk+PdCWE6
qx657bPZFchKojYiuHk01q3lVajAUAETUDqHFUjxEieht/ETIAN5aBjroK/GG+CuUDhM7HV3ydAO
qy5AYCMsn+0/Hhj7JEdIvVu6qFm3jHh45gBXu3uwaoe03wgx5cqUkf2SdTbF5SobCmakLH20+oly
Tyi5BoUxuXupyPELzcq4cuycm54nnkTDo2z7nvw757GydIrYYVHHxzEG4WAV5q5kjw6p2rs3/Hox
Fd26nntLlSw3bUqiZqpQQjWeSURKq1WHyo3uddeH1eOfSwi368KOftl6ke8iS/5GGfNsipSQz/hA
osO6hIctWrb1vt5Q6laED851zKGy70i0fM0hnE1GqpZhoz87gwW8KY95AKXJ1p18VTvXdxPvGz2T
mDQTy5M75Z0BfFMTlou+T4hTerBY8FXduFEptV4wB/MPaCQeoqGKBuuHPYdHeVcZUgW+JHh+Fywo
ZFPPMj40sssESH1J+jTATb+/y4T73IbdSzFFkNoVZfc/cWts+UtpZuRhNtQemlUGWMzkouOUzagg
lXNOhf9UQe8Rbr+iTk5SV7spiaCuDpqwr0VUrWe5RGEe5KCt+N9gbH+1+fBHzw1Shz1LLUtL3JQJ
nt8AvRm9jYA9je/ry7HckCr0iFU3V0QHctmU1fB0PxC2yssBSKK6abPhVxcVOkt2m1q4tmqK6/kU
aVluOakUeLRhF79QiixZyAH1vBHlr7i0bzgvrkYrDz2Qp8x6lN6dm2bb+diTVm11f3BXiD7C+Uw9
Ql1UVsOCOqElvquy8KB6jyWwSkn6GUlE8VKyHRk0+VSsYMKxePRBH9u0ibJajzY1jGm0D4e00LtD
4dsM8wdtTiGp61XWlCtnkqyz7EXbJSuNsCUjmXaKZ44fcYyoI8zvQNAZGyZ5mKvg829ipVaBliP3
MdZe7TTZ88dAy8I7/o1nS5IS03ED8ovWnMt2XFGMTGy+2SKRYl9WMXwm9o4fyuLkKjMsdE2gjrRX
3azu2fnHomyRwB0AaW35ojf9pscwoI13878F5D9/FiR2T/ylXxZ7/tTW6ZtusB1siGoejlxgUo4e
Iicg/slGPxcvs+gtL8EJ8I8RKs+fNAjlNV98oF4rPoscoteSwHaW33wxCIZNANE2I0v+VhYzaGCu
Tz2JSK2hdq1FXR2E77w47KGrAnsOG+HSEGtbEQDJL6/zK76IrvqJTm9vTpG8KTAYlwstLLwbUIQO
jZJsr5ximwLvCtWE/m/Qj4XXPfmp9kO1prPQVXrV5jkZg5SvvLh70FhEaW1NxtZEjEtEqkbb+z8S
NLwk0U4GKfLIJhIRH2QEhCMaZv3fRDRQ6DVEKBvRMpDEVxOEZMXTa8dMDDOJERSSJwWm6Z5drXey
SgU8dBynejuk5XUZ+uxbu7pdzqB4bTFEScrbjH95PbHxWsCypizok6JsknHlJiPXoVQs2EQSbzu9
ssgwA7V8pOuQHUwB/3BhoJQvl4ljDjp3q8lXpcqxOjoenYFwNCEIpsScoFM+R66s7oZQmA/WhKzA
RaiyCPneMmpr4tpjztFMzqaqf6Zh+COjgbXUMeguhyb+kerjKxoPe9EXI+NW6hGZ4euPSSbbVT/0
1zT6s7fQjZ+dUQxb7CIEjQ5OyXoFCl8R6/k2yOz4bHVkduM1J7tNWC1Bo6G2zVyDMm/HqK6pzCNN
cESPlSY8f8movHUcDPdaoBSRWVUcLf24nx7Kanh1QvMBXybhvq0mji5rJv8ec2GzNIPyjWb8b2Fm
P3uNRFFZeW+EhTQO4lkg1ZDCHPJyAP8QvYa2GnRgpbKVoYdEWSbiObZjZ5VZk1glhPTQJuuql7x2
X8mudV5I85tjb3xWlBY9sO04NicH+o+karjPFS2RZTLVxs2c/HzUQhkdzCp4otdPZUYUj2mY6ivB
nHLV165LJ26uakuKF2Y02a9V79vHjvwQsS2AlV1HTtEf2dEni0yTqEt9aexHQ7RPmiyuKG33L0hI
3R+lagH3WZGy9g6F+F0iDKjsuo4SnRpwrXsME4YiA35A6AQqU0VsuCPsnuiKZUxcD9CbF7jyxCMH
FS5J06ZMsDBVG/iU6NncDLaiDOdrlAhwHyKJbLpwk3VpTDmp1dCbNX7otsv/Q9KZLDeqbGv4iYig
b6aSQK0buXdNiHLVLtoEEhISePr7ce7gDE6Ft40QZK7829oO8mdW5owF1k5nGqXJRzhn7NLHxsyw
0wzz/JBltY+y1SY2v1yNt4AECWi2aso/orL0YZEK6BKF6i8L+u6zC/vpYZKrd+ilKf8bBWkesaid
mvrrdGwqNlME0Kh4mfgqyneah8Ipx8+W0Dd/b0d98Scvl/pkTLK85mv+W+v8nyXDv60N4QfOLz/T
VYRqVww8ATbw3d+iHhgYHV+mbD2EWGDd6pMqX7tfpk7nYy2G4IfrEXEzkSRiV5s4267NvZwdNlSh
ECU0lYnpZA3AlQWtX02gzHuRDw1MZako+B4CsUvzgH2opNLGKtibsFz+mbICvoSTpWtDsXUq9tIM
NkEGCo4johN5YpVKI0XdgpIvATzdNdxwfmtJwq14wZbuZr6ilikKe3M30Jk0L30ibFQQECfQ2sfW
pFi3NZudNA1k2pSLBeQEqhZxOsMRQb2LtzAO2MD7fR477XRCg7V3aJ1N5/GR9KwrdRPXqe33ol+T
vJLM7/QwTgK7qHLy/yIJgjuu7AAu2bAVu75xz72J6cJXp7n2IAgp9DRFM+I2yyrOoeKqnf5ep1bE
D1m//Lb8SSk73I2+PnQLZ8JMI5eYHrWkarGtL6XXHoOwIRtuBMUJHu3ChdU2zGNjtI9rmP/IGUBW
yfJ1jhCa9yr6GUw/oZzm14gKnd+PAcp3aRCSU8diY3QkZU+Oe8tD64vAOKg9BleYOEjVuPSss7Gu
b6T5fpbEW2f8f8LI991CG6izfjRBHROWdEVafahr4641kZJ1eG62UJapJNLSe69GmMK+7Qh0XQL3
EKWsoU0/7e1aA64GALvT8NP1Triz1HJQcvkuXZiI7XMyzdOnXv0ppvE2dtl5zMp67xD5dQycYbrx
dcDseKHeKx09+k6eEjKoztvFRXn7m+QuSjlk2+G5HzvKJUP6KSMJx1jRmiDYM3dBby5Xv6NWMkRd
jzWBLlrNQ7CwWa60UBGa1hPK2WQtan3k7QOYf2XWpKxWl8V39oYtJgiAwFmCvZ1DYzV1tHe0574a
S/Hp+dPLCne+yxzVIjWHrvzhQ+tYpOGxXcXbZFkEHcy3zTkSlZRLNCQuIpfem4PxnglOi5OcmmaX
TuhIgshbd07l7afyv0VFn4ZJa+DOVN3kxcYkFrTT6xGqGZ2oa1M6KYDL++lRal6fkgK/OpytP+XS
5LtoJDSzGv5ulKbD7hdUy4kIvgNWzktaZ4/GOB196g8JZXs3V31sUW4QoncnquOtiKCl6S2bhiHO
U/baIfiXTpReILxw0yXuom7Zrf3/VDS0+azPricZ6LJTVWZPsNa3Km8ZFMeHroYe6brHxqTH0+n/
rp4Ch+9oH56XW5Xqc76Ks9vSokO2apSPHMpNOCsYgFiqEBpsOg1T9FQF7SHNwyS1i19IAufDwqu2
p0GZpjAA6MSULG7z0h270PlNu2hOE+VqPq0r5c617POzXZKV1KzQI7KUSbVmpL/quT5kJtqItCG5
dNVw+JYqPsdM/BsVrh8SRgNcnY0dW2NWJZHsWIWaTMVOHhrnUlRJVdIUuMz6BJ395Ap3eRjSqGRp
MBNH0kpc62JBrMbZPaeaVHBF1SZj8wqE/EvlJkM/fkEqvTUiJC9DzdR6dnl36Bo36XoSUEP9kgpa
AX1qwy7aGA7u3H0WtWu9FO1ov1NERHvemlpk7EKN2R1sm5r6G7o7UIe+6U6+WXcJLTZoQgaOmAy7
bk0IIE8BCYL4xPIELDMJdPimbLYdqhpLUSYQe9hRexj7UXIIk0pC+FaPWqBlKB3akZCOWHFH4dzc
W6fct++AvxkBHtUt2xjkzJJnk1BClInk+UKiybE8+JF4dHL/yO6FE0QuNJA2QZuYAZ4D32xVMq9K
xr03PQ/WdCmb7bgMv79xLvsUbcm0SLo3ze8IoXmutt0zdG9FML+ObX3ui3TYiXy4BaJwdywg+zDH
WD40x7rwL27nPxb58her8ldgoD9x9HWtusduyL/afgT7sXUit3dGk1K8X0fv1VW0Ng31h5F211DZ
4S4dwz92T8GjW3D3MAA/RpMTTyp9ahvxqcrsXefdv7EU6XvaSGvfaBbAhfbWbRWkKlQaccU70IXw
ND7kHlbnOFBzojt2JCc9OUH1a4HNqyw3bkocaanSF1n1DCulc4xIGSLULHxwfe/C0HmjXJveSOMu
NAaGibmyqiBhx8eiT38ofryhmf5aejivzeM2Zd4x4vopNrtGW5mrynatGq6MAA8y3/DzgcgNK2Wy
Ke7G2iakr75t9zwsZtoZ/SRFouQFwO2T99FOEWpDA+lOcybhJBa8zEtusHsi0ijK11XII2TVz9qI
LWiTgF+i38uAGmhzoUDJ+0/z17f/IMOLgx7oVRbOx+qnpzWYQCfnRIz2flz6Q8MvHrlyG2udWLjz
jHJXTstzpn/Zmnj4Rt0q82P2fbLcPqvOgrTeKhCLg+lUsYZ9RCqKvCmnorh9yFA2zxmQIslxGIrs
B2tS19zqxp2bI5ZZnOAyRu7b6DSETRpnYOrHDm1iEZi70O2vZGG8FYSADRnDx/YIym0CYn9FVfk4
++6Z2r7zFlRhU12Oay3ZvlvRLqeQVStcoHe9tUSfJ5pPqx9jmzU0RXMn6vVY5O1T1jrP0pxOo2GS
QaiQn5n3rUZycYD7tm9i+1a4vlO0hNcyK37GYn5tcKwvsHjHiec97fKv2f0ZVM5buZZtrFfM8Ysu
Tv6C6IIyXnck2r2lapnmrJ1jy/2SWffV0NhwRFxqyXtOsx3AiJV/BmOAO7z6nds2LCtnl2ZlrJ5X
kyx4P4iNHMnUKOukn6vngu+MXPXX0pZ/SDtA5mP0v82e6dIyqthvOjoEuno/zuEzqhNkXi2V5P//
bC0U6OxCS8dGGPAJ0jgN1jPSHmIKB/3mNahVqGg7ZaTJTi6zXltRdkrziTiGwimpK+VQai11vOoR
ZVR1GMEwW8Z9RCTwURiblvHkTPzMaF+CyXoYC/Nu4OrnbECN0mB2dIkEfwrVGHhVwl1I7+yMIp2g
4qPvlTcl9MmeqnhRVTJUTVyW5p7h/a1FwEld1NGowp/RosdVR9RiZjxLS4N0bTPLcsJN98KhPN6a
kpLXqinkUdrVveWZsCLA6PmfypA5R/K49jZwnPXHMSY0E1bj04uclneMFB+Kivs0lEefVVsjEjcC
95Zyr4KwZk0hx3Pgz3jSjmlDeleW9+it1ncPPTYY7XUhDarYrmU14XixCDuAgGk4f3fG3ePxLCh9
3NPsTs9l8FePxbUW7KBTka1HuFJxrlDfH0BWvQvV78Y+8I0h7m0ktGg5v3lCv9C/rHtewd6Vh5WH
qLCMe1fU+0pRVDmnA5/DN9+ijg+kw+7N5cEXi38Y2B41SMsmL0gb7zFFpCznBnshQKUdHLten3rm
Z7G5+JfJPxg4XomC/ueRXC395aDVL7nN15QysE3EJZXlZdE/ciKjSVjcrLK6FmF4oQP70aJDajTE
k1VHt3yiwEY0P0VkgadzsqzN3xVEzM40jNuKpX6gX92TIXHVmH+7gj3EPQ4jz1IAgUNEkNoH4MyJ
X/3NIwTHJmW3blFdPPyraFaqhgejI2U7qA+zaM4VwtUNhrJl8C3oNNoLr/5Z8/Hke9Mp6wUDiEHy
kHhaget2st7asyGXqv9oAnhNx+qXwzVGfntOC5aXLDyLuro40UgKr76mFm+Nt8zDgW1z385Zkrq8
cdsVl/QDe2V0cEmiI1b6Ci+ZGH1wEMh3Gmd8DFHdKc7pPsq0HsmT9nJSB/BcUjy5y0MAiajQlE+7
WAuDuesBRzviMSYS9LFOIGSbs7iwo23FPTmKQYhcI4D+o+5He+NZ5v1ievBF5ofFftO6LqQXBMeI
7mswvQTk52N7EDGJsfKkEGX6oUrLc6fTh7EXsVUW/1A+vdUEIZDgfxhB1nd+3x6Gzn/xpDxGvpW0
nTwJU9y6bEqKAds24KZLG/Zor2di7g8RvYylw3I8COehqOCa1mVTTK6vVfPRQsfkCjDSRNtnet2H
y9CFlMVA4CouLUrbSYqXLDL3c+59dymSq0qKeKoL5g0f7SGs71DRbFyH3Gzjr+OXh3CyT6F2Hpz1
vgzqtaz8S6SiBAXGv7Fav7wlvbJ826j4zaRR65Uh8zYDE2yPWVMZv1tt/dk+CAUQyDP0H8EYtg79
zWZ3NvPPIpwhlVkHAqi6cjjPZXOaDXnhjHMore7O7AH2QdpzLoEJSitPQGpPgiofBgPUOCNSmumb
eOwjeyTtliD2OYsZ/U3JOqkPVO1IvLEJZCzfftf+sgbupazGc9U3/7p+/tdLcCHjOyhg+mvpPM5T
l+R+xDabPWN02aPkS3KHjSar3mjxa/EyDE/hYLzOujmx2ZzMhbKPPsgogjC35lb1a2aXXrZWZeyT
OEOi9L8JPS21gxzTtiNtUOtdyLXM2nm3JmAqudH+qboqlqptDUlhdcdOg9AZZSzJZ8Y4gDYJz7SI
xMfQaTZ73BUppck7bt7rKMuTgNbSg2xBqjVAa/EMJ7tlwLsfqdGzJduX0VO8ad6bZlO1zOJPH1rl
DnOx5hamn+vm+d+SqllprP/pjvopvKjt8KLKZr+t9iTv/s5666xXueKPBkxSbnWaABAOVdm+yswp
GAWtz4g3mN2jgUSjQmGSNvEN3aWtMyT5q/lBPPV+DajUniqg0lDU+2jsKU0vrmJx77LdzBOcbHAX
uzczr+5DGpDBU7LAUySvczDWKrw3JPvvXFU+d3Ve7eZ+7vezk+LoWPMybsu2OhVDnT2lAibNHtzz
PDXOru6Bp40JeLfkG/ZqNOtBMXLWVMpIuPEMN24NPT5prOoRZ/zWVxcRdO+52Rb7ZZsoKqYkm0TU
g6qigjorKQ/eMHxtq16WI/MdpiyeqCIBHvE41fC8EMcIOEgMjgGGwaiBEUFQwXVFnwx87ClmQz9c
jllDa7U78jnpxG2Znepb0FdXQc6ejqbvMh2yuG/xaIzSOW3SEBJij7QKXIWb/+dNBTWHU2jFdl8z
weGxZKv6NTTkT021vA42a/3izM65Ldjuvc65G0H7bqrIjEk9PFPN+0TlClyWXVwDn0XSkgWwTZq0
Ycj/lP9hO013kZ4+zJoRp970YxHHe9LWu+Y6zXkIouT0bN3IAQzDqA9KNN+aepO+k/dIILnXI1iD
GWqf6XvrlFhfKq+F9hL/ROu9VmF/5dgMDVgNfwobJpYj/NnNqyeU4Q95Z7DcE5y3pI9Glj4CxV59
jabBXUl6lxwrV/wIjmiftw2h6YSOLdlw0213FZyZhDW+LV0m32TgIDFFUrp0F5stZxDexV+gCnR9
iAz3bE8zoWlulRRMfCitdI5HxR9SyqCab4fAdvZmvZcWUyayd4aBeo0ejNJsYBb1zDdUvEX97OGY
KZ7TVp5JILpUzYhoZ6mPYQWLN9n5I33q547ch5lXsXRpYKqnF2qSTq47HgHoMFZAzzbuN3ljMQqT
U8mRWlFPzghNxXdOigLuk4fJHv9UdGbgN/iySvGFGO8h7YDmkMJRTx7Mbjzlhb0LsvLNRch2nMms
5CTot2QBRTV6tXUICWjPhh/HVN7LOCF3J9CHLX9W37XfoA1fNb3nxm/pFzznI70befuOpG+85NV6
aYSE4+jHNkEI/WHYKcvlBsLDLt9N/39PC0oElqU+hjZ5xLdFNkcj4jrFEjDWSJrqNOXNs6qSdvAp
OKx1TuWPDBpQAlSdI9RU67fhZ1fQdGCudfG0hRLS+x6WfCQHMRjgeHreDqIPcMv1YzdZzSV3R6Sn
Ntg8cKoDuXBzm47Ng7YGiheH5znFDeZY8Eb0cK1DPK2D0LsUKTBVA6iHj32t5sMKKfQVZR4uabsS
d05cfoKlyj3OYwjD5c9r+J8q1snf+UFL10WRMzdbDm/opqQ7FJ5fJoZrdd/c+fZaWf5yAdmED+sx
f5S7meP2lY5CJ3aiqn6RIIj4QDL5ugawEnkUmScVDv33SGXxwdgqUNO+T999x+iPZWZwqkgFkfdm
1CZtrk0C7uv5HpmN8wtgB6gymnjjyQk4FPk47Jox/Zky5Cq9gfypXNR5mg2KU0Tf4uALgU+iWVsk
e0/FW8nD0EBpgU2zUgXEaqx2DUEsXQ6GdrE+MSPp60Bq0jWcnOewE+7BtIP1pbWH7tZY5V/H4y40
eUH4E9Xs8eACoi8MvuCc00evDQDo2j+AwPwrW6NikV9LMJwlOK8+0sVsMMu3tMsMXqBoO8aKoma5
Gx2KedpCJ5nl1oi/7eVvWyr/5HR15+6IkS1CWqb0fA/B2i+l6WTzK05tpR4BaJ00aTBpkPZrMVaX
4FEjG+zBRwDLftz+g48QD21mra8h1C0+LQprrXYeXoY1D/7Vda/w+AXDj17H3MVstXaJG6zRUyHY
kdE1DHrEhWOihrT35I2qOsZaIq7LjPB4CvPi6pu9PrTEW/2lj9G0knrNjfxQRZlzlv4cTYkbLZ+j
45Rw1iHl3KttC+CcjEOU01eEw/CQZgxjpKxMU/C1OI2/Sw17fJgdDUq3OQ3ClFIDHumseZ9rMz17
rpbdDpbFuCu1zruI8RDAQ/nT2WuIBNrxXC9vaYAIDKJCvQuZubELz/PiZXCXZWSlet80hR+H1fBa
s7j6+7Jf50uBiuoujHak1afzEC2T1L4v5eS9NkLZP2vYNZgcMsJB+WSvDoGBObBgnfb1VWpvuU7j
9O21aJcImMjGvUGYDBPp0srqtQDD7XhpUfAEm6EKUNLYIbdSS1zNhv3TrtbwU5WIZQnOhNmQgdm8
VwTXWUHuJtBFHvNI5R9GFaEOzwuFMrYn5udrnfs/q0sfjSs6SLBU+dijgOlNQ0OminXXlaQskQZm
7ieLiUIYABhaU19U2XX7ZLhbosGUURJoQ3zsZuqfrhLPwLqrTeGfVJp67Z5bGTy3JgzwNLKMdkoV
B8DNnIA7MOrESr3pXlaVaxwKekBz4CmHLPRnHjTjNCwuoTtu372k+eouVw0oER3oFyLPr3LS9p+h
m+mZsxoABkOGxTxI+9k+bNxuPxST85UhfqkYlbkOcj/gRBo4aRJVDHfXVVV59oAo4tJp5z+mJGAb
C/GHN6H5jNVc9APkkcHxIsxCZBdzRNaPN04yRsw1JUINeIjsfj2P0hBJKzHD5abE0+pGiu9FmWe3
q8RPg2fDP9pm4cSB1c+Aj0MVt0HanSG/Gc1c0zxEMg3uAynK38ugnR+ybKKFgb8kE6iyFDw3G8Tg
HhdfhOl+waG5022TYuegf1jM7ZsRDsNH5tjjp1BrffVHIe+u5AArXF98GDC/CBLyNH81bSIDpetP
8WIBIerURoRRsl2+cJomNdNtCJ3Jwuqbt5PjvKAEPfLkFlLBgUOryNhBM/5uMAKyCFooYiv3Zcjq
MZ7DHk/oEHV7q3N+BmzB96GZpQkYMg4MGQbDrB+64s+c2h3cScjGP3dlfWwBd/eyXG6Fjy+47pQP
Y4Q9ty5XlINpWQIJ6L/IDb6rKPpHZAAEaIX9yc+a9oFqWvc2Of0fM1QLPrtyJi2pvIPy/yfcIjuu
xMDt+5njncFSjKF0TU8s7ukTeodN7lE4B6Mzq6tprNEV6waSmXwmAAlhA3wnCGdgY1Quwl4cij5H
hJUO0S8XfvCFOhkCeNC2HtgK0kSXpFQ1odXvAoMgRlh5YHUWKpSMTNitu06ohUIYXbUgqdPQntqA
r8wKVcYEAnpoCWgD37UGoeXldgJ13HATdVo+lXiIHN0M9+a8usOuVHzSspP/xjp9n3mKwi5PLGW/
zgVSN9+IDRuNFkovr6wefCCY3rUgR4crKVwf3kBAJDL9O4RuB1PRn3hCg2tJufjOMimnK6oDiNEn
SNhBks7ELFT8zGP5ZBGLaHjzeZnWV3RVG58RPgbmLJlqTJhZv7xVAmyKNKkb8QQvASYVT40fMP9v
pe20oK4cwBv/aqryy+cADQVjHsKmedZdGW//gMXxsTXtP7l2bnkTxt7kXQONkE9sfiRAvbxer6qs
H53e+dAhr5BUX6OaT7yVcOTueZqgPN2mZcSVb0HvjyBptro4zTrsAuYXRPnd/y5hHBEDrIW+KKNL
KJGih4B6cat7KYcCUeriY3LPJ0hHVKFE+/9Pfi4H52kWxk3478wVP6plB6ZH+Z8xDoy8hSjjildd
WygnXO81a0gkWGRpM0kUTYx6CHoOtmzT4mSqffEX7w+Kz92M285ZImIHipPHMCGQOoHWPvPQ/CpT
QEjb1pvmZl8agHJqIZDN/FhJBlHGesdZ+l5LfS9kAyltxVYx/R7d/u9YGJ/ZMFPuE9VxuIq97uWF
AafZ2aP5l0XmVMziRXTGSZYrGsMA/T7O503Vnnvk9GLI0VBxxTxftz9DGd+ArTo9dLBFM/k48XZB
1QoqPGZfTDn/0cVCHKl2T+Mc/Np+KlypvXOK+kCFAdIuJ79jHoeWBa+omikmOWI/NcadfIE4GoBe
RfRYeQ2NaQBTMk3cenqj4h39tTXsRQcJMsoL24fB5pa/K6luc9Q/+kvLSXNIP7spuzT4u6ilPBFt
ifFySNospMOq/xSNeiCr/9gI9tcw+kUHG4NH8DOAO+7cnlEkJFMw69qLHS6Xrpk/NjSPDM4Cm2n4
IJehOTW9mbAg7IeBCNmWEx6Mg+ulZKxp507myZWKs0/iFB+KnIGxchE5O3lwsOr1vFbqqe/p1WRb
s49BPz+vG/ZBYOUTGdGxPcvvPhJb14fb5hyFu+6j9HQH0VB9DYV5qvz20RszXm/rKXOai9yuiUAz
8guuCpGvjPwkqiD5Nyn3QP7yBtO3fjKRIGsJQZdXm36apvWKAuArskZjP2cOEFvOSt+lfp2AG0QP
ykWvMdXji67SOp6a8DPDykamn/oIFnzwkWvgB3eNJ1xIcrca60/uFD+BTaWoxm2l1HSui/5AJwep
COGTHiaW6Lqczkh5f+WjxtSe27fS9tF6+uT2jrzpXh/8yzoGaiXSL9tZMoTZLUlnwUGmdP7aZmfv
CJ37WyOHOlm5PkH2ntoi/cjQ1e3maYHeZCF/cKdcHIler0+Vqxr8Z/5Tq/zH1otuCP8iXfR72dvj
pkgMc+PayIKVpzuacBl++lkL57ACuWcsUJYXJvxk7KErjJCKNk1/IN8T2RBm7u3lCIb5YBNOsfN6
VssQoyYaRxfLn2bRzUrnpx23jdyGBijO7OcxIvHjXJItUL3iRON1WZPFRDabO5ft8TYgcwvh3eZG
cjgGHNWKnsfhMPQw14EXl9Y3AYiHsrUwEZLc5jrXleUZR+AWBbCAb5ZCYwJdOSlieEedGaJP9Wl2
JR7yFTg2qnM2rJcWDQrS9y1gH2Rx4RszQm+/3QlbZg/DYO0a03mLID3Qp1Zn+jivlhHdmgknI3JK
7T3NVfbZ43n0ovrAQEmpXHQkfuNldsAWEYtwYAOonz+9Mk0MR+FUfGpt5ynQ3s/Ih3FVC61iE4KT
fuoQsbpZMNj39lmBu2eA9Jiudh48rdLDuSGddzM9BjUgLGsNH00Mkh3qI2PAyMKGwL+PTUxMXuTB
nLqjpz7m8KsvcElb40mJMME/t0sX71BvDZZ1qjlkyWQB3nLQIW+/kE9Vod0Pxx6GDoHUkjfPpu1c
rII0vzbML3kozpzW4oj4njEwXjEqHsC5rqT6bVHP5zlvXj27vAnzib1kjwK3QEU6uN9cm2oftot3
JyKkqz62iIHf7t1SrOepe7JxK7d5e5WTRTgkOvBNkNUb38acQ12XiXSjX85gv1Ne8XsZvEeUmxxs
+eZ4MLit/KXtCdvk0mwlziotBoXOSEKE6ae64PHAa0HTmZni9MhfVnjuzZ4J/F+TK6K/zTb9F5hm
MsBm1qCH++2W1GKs4TWH/hAKG3Py/CqN9XsUzt1ZxFFzlEfJAAzcj08lcpbW9NeDiwNxP0zGw6IR
G/jvxugf2nIhWzW89UYXuyvv7Dqap5wdqrbLY4BSAGd5erZW/4ViR76hYEHRoUGO0RXzmmhDnAwo
4nDwYhkhbnXMHRqMjECE8hBVwzctxmeJmWcsqlhN0UM6MHlwx0mYamNnaZINE5g8sV9mdvumb3+b
ERWUsN5nwcszz2FigiCxJd85676Mnm9Bixdgap1ztTfoiiuZiuk0T9G9NEMcXivVpvwbxveF/9LL
wePygwUPJZsPwfHEctaL1s2lgZCx+GoNv0pSKRLLvacRLmOvk7c6ihAkB6C1WE/nySRYKA2LM9n0
XClvcYZ9Red5Uo5GwuHuyANUSySc9hxcNz/U0Oe3jlMxw+CVk8njxPQyDjYegDBRjnOq+/pB83sq
SQwJf3u7ru3f5sz61WJzBsyGYHZQbI5PTlOeU+6vk1P7u6ygkeWBf/bSKIaWB082D9ttt7mZUZFB
u2CGnruXzAye/UausYl/Y7d9B5VbPdWsdwggHkq7PI88UAUfwDDrlyyEmKpYyUt+E7dVIPJeOytR
mvgHZ/3yDfFAlCm+D7Ff878dvVbbfdjudGTUF8t9AZUmOHzVT6jKMEdB4KLuZblbQOuLF9+RRwMQ
1udKLdu9LGMeo5nDSFv9N5Kg1CBCqCrvI+AGc3qDgGaEz8mHiAqitjcNoCDNF+6b3xvAVpkSZzwO
I4jEfu+itGJcuwlcCUKgg7PBAQA8GHcr8deZ2991MSPuXk+M8iTYoODK/xEKsvn607q5VErjhGaP
D9vHak4Mnf+udH7GpoIw4ksGYbz98OZOVvxURos1+n4m0OypZknyKfFlVylIY9V8vRzo45Q3y+JQ
pnIVm1XxHFmEEKeI+DB2YQZCg+Gy9hY7Dy13Vnfg5OBvj7JG1G+ztotAVLuuF4jP+UpcnRPnkV85
Kl6CSgkynli23eJipEz86ZCTRdq9dQXG+K41rv1qfxIVEwcs7KZaTogSgQrNW90UE7ePbBw+DK95
fUOk4e54rXGxS6Q566ixfpCJMa75e+XUz1OBTtcAq9Ge9WzwEfRS/SOQ5FiW2aVW2cJpqVrOJS77
FuAiLkFL9otwbu3svUIEUV7OfrWUzePote+SeJZdP+tvQmfTjnUwvEsEaIJ8V7/r73JKEVXCImbc
4oBPRwAM2QCTey5HE9K+c49OXYQ7umHuzoq7rC9iB29Y2U9HJkayWiDUpkZ8pYF0d7mhX6qpuXs6
e/S4+yBjFUlKzfAZBeNupAg6j2wdp9h29qZXQKgxy52mdvigWfxLYAUZB8K/hGM/UGfwLQnI6DgY
dvb6WWQNIZAh5I0/tMu3Vw6vXYBSEXcoqKPqr1PQEbVMg/Rsv3N4jp10uTK7wLX0f/MwI4ChwM4G
UfIkPH21mVJQR/2Nsurku/LLLdxH5vxn4uT9ncyxdFTZe7ZWh9JwnqJGnctSHRk4Y5ccJYJ+T35T
QTDNmKfDVNL/EO4zSnS7HhYYBTbHKMoOE5C6/qnHrwH3/nda6o+0qR+UXTyRIZhYfvZWG+NZF0hv
RErgFZXPD1sM0pYD4nbsEJpVOxxp/h4tmQRRD1zo8goQAW7dTF4mKJ3zBiIa/DqxjM/lMi5npXSD
l67uDsrXxy2dTFes1iWBVWTP0Erfg/PsKmOQu7LOavSeSHBIBPryGrZyFxhS4X7UyJAmH+V1k70R
UPZqNxqxbkU23Gip5sh5SO5XYREP5Ia3ogP5aaT5WuP9CzXJ4IHfArfU46YrSfdtVJ1zL/jEXXnN
lCCoZrl3M4dNbztbj7D/gL1WiNQGrY1W/VOwzjdVdPvAUAhcI9QEtvJZ59JeEtCrHmpiSnftYkd7
eLW46JuHzjRPgxdwJrMeOP8ktWkotFHjs+MSzQZjfRuF/dwZ03NHBIW5RqCZzkmU3sEOKKcLJvKc
rTZxc/NszFtAFYBWHcaw6UeDPEvGiMkOSGnZgOhS3BVyastv6IVg26FnnJWx3hVBfWqIgGE1HckU
4qKrLu6s/F+wmjvpv0dD+1kNFtPXdBGq+nCr/r0lUQc6KZn/j7oza44bSbL1X2mrd9RgCWzXpuch
d+5LkiKlFxglUdj3Hb/+fmB1TzGBtMyrfrtlMplYJNMRAY8ID/fj54Thjed3Vxn8SKkE/y6nUcIr
BwkLniuzV1xwvlDEve5r+icKwkBFqBctbyixqceN+U+Tq3kKK1psl9vaQO0YrjzUiVcVSPuFbCf7
NjB+wgS+kuTWX5Kov/DAjBtZuE0CfWcbUrrxVLigBO0qqgumuFSv/QBY+Omm5lmXPPG+SqZOM2Vy
X6Y6aRNX3NbIG8/u94FHG+Gmyn+4HgjVodyPo/IcUIBF9h/YNGQTKom/yA8mjds5VRaPPpd23wFc
62Oc3qUFPvha+8ZV7LE30Pwz1Ge6t6fiwvRuo7lhgSW3oBAFJTVhsu3aZsReD/U+Di5t5THXXxkv
KW2gW+JXV3gbvkRLLlvVDrnkL6ened6rPhqnKidge0AIbTLNFrxRkRtr9b7T3b2g0yQI79pEf6qD
fn3akqDr/RO3w8cwhQyLNMJhIwfxxBKc65an21W9JwSp7rkhDFdlVZ6hOZh7DTSaMnSvujBk3dIm
c1mGre7qpC/3tOUpCVE1DYNjO1/J2h0yuGhyUMLtmZGNHzoZmabJwjBUyDosRZ8YdbyQan7bFPtE
8qWVloKO58YKkrHUhnPOMs7SxJYOM+KoHGiilCom5BGV5NWxaTofA9SNmobE+hmxPNHdqMYFI60k
iBplwa5zkTViUWT9mSc4MtiDBxgd6hO5QQAqvCk9n2VINxGNZ9k+NMJ9W/HFaX858ioPDE2oOTTw
EB0NWcW4LIAtbgd0f2RFoqkHqG19IwdinRKHnjY6Z6ewdNxGVlDBUVE20yZeGhdqEg2VNOrDEozV
OmBOmickL4ZISL7u88uEtuyK/x3SOHza9tEBC0SmFNRs4EGZDNiU4VHTLQbs2VtQaqQv2vsqC6/j
9Bp8yG3HlzqA+//AKAJVCuQnAoeajNeufXpF0r+MBogHOHX0LQGrqDZAXzQwZv43JSnPiMnMNx02
WEWB3xdZDp2xHvpQQgrXzKJ8eEI/1/veawodmXLbXiDOYkjIIpjpmak9YlBThbA1GMMVw5xusYY9
IF6lNvpTTnnBrbovEF5B3MEV3Plyej7nuxycH58sTZbHqJZe5karP3lNmu+CPL6VAuWcBPyRI4NT
UROyQWJTIHYwOajIKg4yuI7+iUY2YshHOdGvYtnf5LoVAHWSlz5jC/tlZpQUcZzwha795emBzveB
UWVSVTkt0WsDMnj4Dl3Nilu980gfyxteHopd4V0+ECieNjN/c5YNeyOKNbps6eyvh2asjqZHI8+z
J9QH4IegoEjbtqP17bIU9ZkhTSjlOaFQ0GUJ2IaB1po6JT9yeoXDnwzHEw2yFt3vTp3v6G3kTv9N
CyJyJ+fUYOcrfjSIsoNKe4etm5N1kFOch7PGK57An1hWBjDxGzDmRQsU0HJvBU3nabo7PZ9z/8Sk
zSlMjCNMW0zOKjQqagcuieJJ9X4ilfYCVPycxNLchE3kBvkTGT4TSq6JibyLDeArULRkZvTTGQkm
1f7xd0eBlgx7NCAhy+TcnawyoQ1JWYgsf1I6kM2kQdxtBSb1tJG5hx8aGd3l00lX9Y2QcyPOnzK0
jQcjEJtGRDSLqeb+tKFjEwYYg4qGrMlQFE3cwNQR90hCDLWBF3G++RGon/bnaSOz0aA+CwUSfFZw
E0GwMVlIRp1mGhyR0bMclz9px6ODwepkWoXDp981ROcdaroyAlDGXDE8r0rAkFZSPNt5uZUGlDOD
4YWE8mkrs33B5tCyYUKyUCPTxFTHwlCGSGnqVgHuKu0lcUnlZ5MaxmLQz8jQzuft0NDECzJYGDq1
6ZWnvvlA24RvKWmJqgjOKSOMH3QQ2dk6Y1FpC9UUrjsfEkqf3C0RpqPVIoOt1XpBp2rfFEuY6DYq
mHlwrpQ8fnsCD8yph94daIY7NBl8nCk9lB497Wt0ibS1OkQUeGQrOLOPz7a6cXTgVRHXHbe6D3qy
T6NzOsMFTuhlzxlKTn5f3ro0xjSVtoacIxueG4cDBBLB02Ocn5NY5Y6v4SOGQRpl4vRJCdOpWRXJ
sxhJfMwX3/nl5h0TGj1D7LKQEOOSsg7OqV+N+eJShjxt3zziPOjnGAIJG4YtTO1wklMY2HulMJPn
PCrp5IWkgXZuUuQVRSdtrYwNX4rkLZ3If8xkh9v9z0ry06UwGxhchEV5i6aQzM1a4nkogSEw3ag2
VBNeSTEP6l3F6H5KdEFBCB8vytYYLvy4hRikEjTiumRkEzpBjCyiSN6YP0P5p9R+Kej/GPsrO7m/
btV2q0KYAtiHjKkH+21jvCpU4U3AYkvFdangpPS8J1e0pY6ZBu7Eler+KtV+z+L7QSdSKIzd2D00
UiSN4O2x8hdE5IFJ/UlReelY2tfGodk1osnORcrLoUpNgQheiMpRvoZ5Ta9KqUVbwJnf6MUiE5z9
yDPnoYddIwmd31zOH3rmhoqmjw4P3OyC2Akon+IhNPdGGYF5L2jBBMADa+4IkD799mfbOhs6GyFa
O4TzGjHh4csvVCeQXJV0rRe61bWNyumqR0LujJDtMSsGpzkSGXDYz+IwPwUlp1dW8Jw1QXLj9BJ9
+mHy6/RQxhPocG8yFCEIwdQPgk1rckINjg4OK63yZ9/UXgoy/FoBR3lJTk5c6kX69bQ1db4VGshh
EIeplqzCzjiZuVbJC1uGQeV5dKZEt3YBtIjB96wjHTeinmxzlYWgpFJ2SFr0KOF55OXluwZeGR1E
GkQwlBJsx7x1AdwSQlIx+QLgcgG+mlQ+R4XeQgGyOf3Y88XOU2sUbNBGJ4szDR9zrbPpOS7T594M
xUXR62NlNQi3UQ8v12lT89PPxBCbmwoGgPvTdF9TBzqJC8Pey5lLt2H1TW5N4OUULCLwFb9vy7I1
g3BOtRTO20M3BqolJb7d2/vaQfo39u7KYLjW6Mbq9PzMmTR/79BwEgzDimkoY3r60JQqlIKGbmHv
W/g6aLuDJA36qGKks4LAT4KI77eHRiaFQAWBGW6F0xUKG79L6axy9n7d3FYoG4OAWw96vTJE+P20
qblzYGeMh9CSGYkhJ0NLw8HTuX7re70AZJzH1R3cJaMoo3/moD1myFRInFojX6xtTI4cGwYvs89V
bQ82c4B7MLyzVXlPe8e5/IwyPvLhpmCRNzCFENwm8MLJkBQ1LKQw07U97/MyBi3Pu8oKaUVz/JUL
AY8tlZCWVD/BCNJEdS5Tc2Scf2UtuciQEJstAbfRkiTRrL1BFzSSEFRqpIKuOdCB55Ju091vPDNw
E2q1o6PMBgr9bEKuyDFYAf0WOpHRJ9ETjgmSQiHOxCzTcX0Y425Ddo9giZPjcA1EZW/A5IqxYQh/
NOpFJJfXTetuf88dP45B3R4FnExDo+f90EpZmGacJR5UeZJD/Vu6c1JrWSjaOW9Uxsf97CQkQ1RZ
F6Ogr8qVenrftPLOBLdWRQ9tpWzTMriq6wI4urzv1aBEzxIKCEldF2G2aQbzFndeG6FzqUnnRNin
8eeYlJFZd6PHonz38Zyf4s9SsFpA4YuHVpfara1GX9I4TNcRRCmuUt4GGOwS8NgJpNmnp3qWUvww
TTVDG9+oSX76cK5BaOtDFaryfQwCd21ZvrvyrazbqtDirMjuQKjaKMXOE3n/nMkCaDIItfXph5h5
FcOnjEKYwPZj29Pke226liPKQXvokodQ5MAVnHUBP9fvW1EVXRDmj1n+6SRrfVhkQ5UYD7pd0JHv
3IR0/aECE/zm8ceM6jIHn+BqbKCZNfHeyIPzoimk/AHlEWja7cp7hcQ8h7Wx1DaFYZ6rKhyZvQN7
43H8yXkc4Yoy8mzzAcgSwLR8LXxasoYaWrTTEzgN5saB2ZBfW7KOyicijYeGWoDfueh6+cFAMGYY
xH2bd2cUDI+MhcyPCpRDQBo8S3BnOlCsWCT6vZppt70OJyVgPOXm9DiOrDYcjVsPASMHxPTeA2lX
z3GaJg/A70ZGS0ifF3kPcNYNFyipLJWOPD6i679vlfSJICYieJgl0GnlgeQoofG/TOO7OKQhYSjE
jwzNrzBvrum7vNGH4c4Mz0kAzs4HVRgm2fNRVlPhkJ8s8FJXshH+at2bqf6r87MtHovAc1b/KnP5
B1zbw5m4ZXb04iekKHWVDLpJv950fknh2UpRgWtGExkOEQWFIXflDcC6Y3OLtMqll7X+yo7RnRqC
jWoV69MzPY0/P+zDpT3u6tQNpvm3waJttHdU/T504BEME1XbwV5Sbc2y8qnOhG21P21wdpOfWpys
DLC5uRw7kX7fAWSqXX9TggupSMJkqbOopWGRBFe595JShmrEywDa6/QDHFs2pLv/d8STd1ylLay2
Niuzc6WLylBWkk9lHmTBaTNHNoCxPIEbcR6RqBsf49NOU+gjKb/SyA9hNDg3leci8sMRfXHayjTO
/msy/7Yy3c/oxsmClsHQdL7TjZtI3Wm0t6rWm9lwnyrcM6M66i62yvHDzoNkpHY4Krpya7qVou4e
/rF+QRRwLctARPDiZ7VpzyyOY8ZQC6aYjdDoeGE9NKa2mhwLSbbuY224BaTxBjsxgoMhfA1l9Hx6
Io+sfJO4kLSEbMoUnCdemYukAWQZ6Pf0DYMN98NqAdHWj2bIQc2gAb9Kh3P79/j4k4CKdn4Y7LlP
jKH3xEPIFeuxXfkejljuUhj5aE/6EpBz/Wjygu/YvRui9ol2rN8+OBiljVAsxEoqt9vJWE2SOMDM
igKqKjqvLVoF5F8plcLTMzofnqlTO+AYtHQTavyJlSIkRmNa28cSVoCws6+FKSNw5OwBZt75ibjQ
IuVKeOfi4fmLPDQ7rphP685L8tqLUXF6gPR3lcn289jAMeQbFVCblaub/2SQ+niBJ9c7q/vEZC7o
II1bmnq0yybq6QuLXEjh/Uv0yzamClNCnT+mQX1maRwfpc0NhgCD6H+y7rushNlG69WHMPde29Z4
z1X12gJ1pXn6nerHP04Pc74SmVTKGRxVVJpQ/D2c1LL07aZD1OvRbYpvAcQTa3vILmIofJPU9c/s
afOdc6w6ULYz+Rs11MltNOlqWkgqu6EDHo5vgezcwoAu9vSIjsTyh1bGp/jkJ03YhARwTvNYWtFr
YyWb1NZ+AIbcaTn98LZRoNrXXuS+/qz3w/608fmujW3uobpC4AbgZLLyyYk5YQs6/kHuI1rwgLaX
8UbtXuGMfGGf2XQ2nQCnTR5bjdhk66bQLLPhHA7XdkQcUquIHlJd3zRS89IL8TM15BtHah4J9Tfo
nV2Fuf31tFnlmOfojJYtnEQXWbVDu6VEVzMA2vhByp/kniuRg6gG3F/FD7U2vLU+vOh6Qcez/DBY
MkBdeUkm2qc9Vgvfmjr/FnftuRvUkUcagy3SrGQDYESczL6eO0Gfok/7GJN4/yqREXiEQOPWGHUX
tdQLlqen4MhSpWBBoAiLuaHZ6mTmu6KG/0tx5QcJfjpfem+5Ga7cmkJAAHljBw3jaXvj4x8eK+aB
vcnw5LZKut5s5QeyuoG5gOLXPYcYODaDxoj5GKtcsjF9qYrwO/LUXf1oRWP1TGnUVQGTSmq7tNUI
6cwV5NiADE4p+sUoeBMJHLoQVKCWHAVZ/RiCuoVZ1AVNHfvGoiki9cwqOWoK6J7G6ajjtpMzi1i8
yW20Jh4zeqe8BY0x+pVuOgJ0Z5A0ZwoYR3YBQIIkiFT2OYOEwuG4kjDMakH/GJz08MWqkg0kPwOS
qqPPuYZnBfKDWgofepgGf/2+ixBWjRc6Xh47wqFlFF9gFW2V6jEo61slMHaZYUM1aZ6B8B2bTeaQ
EFg2QWRMEW4wZeil4uEmcEXHxgKgX3YNpCZ5o/tX254e0jGX5NaGGXJgijJNzQxaFqP20FWPPqyp
9BQCLfOS+N4Gsd4P2Y/Txo4t6Y8VDV7BBLkzmT+1CzBXKMVjYRnf5dSmGuQt9Vx8bTua14Jo+A/8
cgxMMTdmY0hzH74w31HaCFn48lGvS2hxDBpW4Y76wvlo/fYKGK/dpNYsoOEKGaBDS1mYa/rg9d4j
iCCo4n0JjQI5iFcm2vRnTM39/9DU+Eo/ncDweca0OprqQwe7Dwz7O1HexO7b0NHBpdJPcQ6ANH9r
oGNBqxnjPmxBHnxoD0x2bmZKq94bMXS0CLM2wY1ko4FRv7Z+faaYd8wY5YERS8p5Sw7j0BjMkAoa
uG76iKzwW9n5O/hkvjednSzaGooCFxLi0z45X2yE2SplAnI1IwJl4pN5WUvVYLN16ZW+cPLgDX7n
XUl33Wkz85fGMWaTK6CmZ6vkhA7HBSOjKyoKWvdFZmpPmh4aX8lrFBu9isIrITf0nJeet/KMvrj/
bcvkV8lA6yArxtznoeXAqGi9NXToMozOW0aO+yMV3S3tvF8zHco/HSEaWsNP25xP6gjlwV+4fSpz
eKMR9oYQmlo+ak5Tr4peRafELrt1Jyz3zLE9LqzDY5vKh6xghlsZF4nJxOa1rCf0i+b3lRy/92n6
CFHq/vRolGM22O4pI7Mjk+yZTCEcwLRvZbJ8H6hw6GTvlU3XOTQCPc1HobpDdWcJQnDtqs2jp6Rb
lA2erR7mWqU6Axs9+iD0ELK6xwTwNMTv0EDuq7QOHxIRak9N2BbXEQT2X06PdxzOdEoRbmO7pFJA
eWtykTDUtpU7tHke8hIuSpH0r1mRXsOjApgiW7s+XGnKsKXV/Zz24hG3GWEJKlAB0LizPoC6g2Iq
Em3xqGeVs64Sh17J2r6Pndo+sxxnxx4xNYE1hXX+QfZu4jXQX6vQaQzSvT1scqVkUHDK0Mg4IA9/
ejJnY8IAKSvCMJYeW81kfxmCqmmz3HbuDZi7HutIC7aaFvoPit+qv29KkBahtkGVQ5lJ4JVlrMRe
qol7FXGVB63WoB0gungVrqyuT4/qyPyx3oBEjHcUApDJirAyK6PkZYQPkm+8RI66M3J7A+XilvzJ
y2lT88Qn92Ywoly+iE/INU3eVW6YtLcHhrIPFR+iBwWNIyhe7OEio3GuM9sbRxZrdtebNNBf6tK4
cdPmTEQ2WxE8gjXeOcnIWApIpsM9lOKHFNrkXfbQKkA/srRj+7IU+na02KoXSLtlinxmij+SAwfL
cNy2CV9Ikagmg594DiRTSADoebuHgVmsqlKGrVvAmmRYcbOOojBZuhr9SWkWoVYh9e59Efj5C1iv
aGebTrtyTRrEfzf2GOGmoIO5l44uNlXuNB1HTWkfL/dBW1abCBnsjRFBZOralvPVpwfuFoEUeBtz
muXPmJ7tfWOiyObaxO2JDtnpJqyEBcSyksj2tdnsDcgXElvenXG1cUonU/7Zhja5MkEuaCP+YmT7
2Osv3AoNbTSUIuGtaZbY0SCJcl2zikY+2xrmU63ctY5YF0Xy/fRzzFcXFxtqtRxspMBnN21fjSI6
1l06N111Q1ffdzV1PADZwUOO1NppW/P9CVsqcB3DYu+dwcFCITs9matsDw3PEiXDO1P1d86Qndlw
x0U6nVneHPVfTMwrROwhLQLCvL08l5qVJA3QLKLPtzOjsTfW70dam8g7syEeW0LErPgKSSNbnUWT
fmnksZWq2d4I/augSa6kGu0tAxaehAbhNTHvnRwkL5lZQeGEQrzjbJHNaaFZrs+cqce8d4yetbF+
Ml84g+e0Spdb2T6Qe1rFbTiU8/zMqzw+x3/bUA93qaY2JD307Ay3KR9dKVnnNDLXZnHfhMMbFckz
G9RRL/00pMn+5DU0E3SOlu3hpriybP+pVCFHZHFETXHmyn909vAaQkpQX/L0uBFtUOkxBC772Giq
G0gbYEzJmuTx9FI47i5/m5kCkGs4ArlEKuLR68NlIUPxnTyV3kuivgtIX1rWvt9tLFCnJgJgUogg
BZzSp5/h6HL89AiT2MuqOnqPyjzbW2pzlevancjRfAr6M67ykfyZrEduqtRsdGp6oPwnB3hMa1Xc
mV6+p7+W3np/8K5tJ9Kuap1UFK0t5cp0u2DlNND9GpKhbMvMzC4QCMwu+7isrjoTjgBpJBVwuoSS
NqWehVzrSJkFvYP2HxyblhW5Zx57HomzhRDvWxaNaaTwp8LCSOuwkVFt3jdxtoTyWDg/DTQi4X5U
/AcvvlCiNSysxdqIbxvWWZ//dgrv4wGA6I3dlQYpk8M1RmifQslfso+50QvcYleDpWysonJhO1Kf
TvvCEa+Hx2OEDY2FLuKOQ1tRp/fU3rRq7yAdukQ0ZZu4YMZPG5mvYkqEbPD4wFhznaZIiqQOzNRK
q70/mNYCkVxaL1L0By3pKkrlzWljs1vweAFW+Q/EFUX7aUgj57UKjVhQ4XUaOGgpL1ZBaEEwZYTd
mktzASWF4d0I1TuHYJuvK6BXIJG1EVfJfXESRIaENVxz43IPDxr18Wdd1hZ61J8Z35EdZER4GVzw
Nf6Q4j18ZYpD1rrxk2ovwwbMIb7AEdvgBkzVSnG/aKyZUUkxrS+k9LulfGkgDzg9wx8DOVzYPAGL
gz5jbjf0uRw+QZGENAB2vE/UfR7rzn2A2+2iU5N1H+tbwy+XyEWs/QQpmTx9c4bhSoLtoarCJczH
u6iMdin8EbpSnDn/j8y/ws7JxWQExMzulLECszW5I9ZNEH3T0+pSh+nF7QHtnxn/GKJNxq8I22T6
abWe37ec1MhyvzbTvQjcatV33q3s3I9he96iy9lDrWBfFqq+obR52vJ8tXLPo2DDjcomxplOPE0k
FuJZBT3QSW3e+42sP9mItr6ctjJfQVxaAQgTFNLHxL3y8PWahSca8DvFXi3SkajT6AdIMiBDMno/
2HlOn140sqKgSAztxmnTRzZfbLP1EcGQgaQwdWgbBefISDWu57kobxtffk47bWc57ops+XutqW+V
EnyzM/U+ctiaA0u7HZBGSztn26fO/vTDzLet8RlGiK9NV+QsbI1b9Nnrto32qrIdSu/SQc0g6TkT
av9MVDD1XMAaY2pcB1eFfiTXg8NRy4GbgYntswepSu/aUCDbaL2VHh0Tp0c0vWNO7ExPlp4krBn0
dvoQI6hWqXe6NopKIVtWrG37Xfa+l+qZW+2sljuaND7qxUA3SBtMIjgnzPBV2O8e7Lq6UKsvif4q
9OskeTeaPV+K/jZEBOT0MGeVTU4ZcjuwBHDmkK+bxnKNTQu37crund809X3uNsGO7L8KD5uAiLsi
yqgABa97KEwBcnnI39RDuODSmy79Dnpc0urhWnYCscwimXCs16ozjzh/49wYxkdkD4UVYnrJTWKz
HuSuHW7NEnnWhVVutfDMy55t0/R/qWMeGB8GFaRMWyUsVHNTjknqyolX0xkEAVw7ylgH9X2cZjt/
QHrDDlcjwVjeGevMsq56AaXQYHyRjfa7B6W9CatgEHVfTr+fo4P/+8E+fOZTdSGLbVfxirC/RXME
Ds48KlZ00eokivPgTIFyumNO5mAa3ziAgnUip/ihUdJVWogHt1MfTo/mqImxUqdQSOavyZbVSJDt
So4UPXSBO66mLC/Xpy3Ml+14vRzpEuhzm68hNdSjQM88aOvjl6G6jeVmwUIdNb9LmLUbyM/UM1vf
DPv4MW/jQcN9nbLdFAYBDXQdd1YSP6QdzDAjnazCGR/0wZ1cAxLQdQeyQke7Md1o5xr2xnbOnXXT
3ZcnGCOMEUBDNRsHPtwT8QW9hbevvtWiKHvuWznZlkOT77Q2ztc9MkbemfVyZJY/GxSTxEyr+hGU
4LiKaxFvt9R7YV5M/AWCQ79Ept/A4ooupvwGafDF6fc7n22WIQl3bhzk3EmqTlyoby0Ib12h3AdQ
mtZKthTRtrLQvIy2Zi/tZAmVexd+cx8+wyI8V3ybbxQT85OpLv2Ii+jAEE2trReSjIqkqUs+qvJJ
9iPMAi5pehxZO3NALNVZaDlaj4jYUE7tdGlVklC/76HBuy8gvF+3vSgvMuFnr6cnabbMeEhSLFQ+
2dPGpvdDf0jtJDVlJCpu1AZKRuiRn0vY1s5sy9zy+JjPsR2VAeA/dLFCYzGiqiaxrdz5VeRJQXMT
a+ZXBADoswwMum6K8s11yJR53YpHWbZaui5r80Kyqh2yA6R38gvTCe8hzr92UuEtZRdFy4Y7vCdp
EqCIfNX6mbQorGwniuymGORfwhj2Ta1wAOgGHCDdDl7pAYZ0bZ3WymtHhnQRqs3G0tOfqIyjAG4+
Fk3w6AXGhVmJlVpHm9JOr1J48IdOqzcVWiaI/11JpvxTidxtnEeQc+WrTOet+qJ+GXztW9ujE5Rb
fkN/a9wtfC17sWv70vCtFWrU6L6I8hGtgBxuy5GjzFR/RF26q33rYXTIePD2dZc8piKCrb6hZ1BH
5xcWyKQu95SsbgZoAuAURAbIdEv0DwFLiVI8MkJ+PtM3Rlxd9r2RLSQFYbYieNHaEmmp1nj0WjYz
PXZRhHCeejjMOIOMpVv6e5i070DUvwwF2l6NpH1BS1ks6NWUVzDNVhsZuTkowIOfQ9rdw2J2b7gI
yaG3HokI9sroAhr8H2Uevjah+SIlkbcehmrr04XWR+IKYZEdwPLLDFo91NulixbuilVQ18bCDGBt
H/WfLBF+BRSHlgFpcX/o2gWMWskOXWvwqBJ6EIV8NVA7BM+A/rFooGOF9j4FXzHKREMrqUGfZmdo
qfBhWqInyKLAbhn68XWq+wgGwtVXlUuZNPCqs/h4x4KutoJ8p6sL+Npt+NPQXLmjRLmUmlf1rlGk
fF3Fvruk0GVvfU2B11mtHIj1qvou0YP8kaqz5S1yPW0X6Kl7az9QzQutQFhKmL21lVK52IHgtleS
QcZ3IVpDfafY393B81ajf1SMpPTM4GXbJZdOjmRVqGX0uhWevB2QIboJ0xCu2uBX5Df0JxcOOtdB
/ZhG4lxWfhouUAIaG2/RrCeLQJQ8CSEl1Zb0nlm5GVwEhGw9zL4BhRwoCHTdmZ143ET+Xv1EfwT6
2BkrIjSIUP483GTs1PX6KkFEvlWSYF24lrHti9p7Rh7Gfm2DcNiEeeW+f+xs//Wj+z/ue3r/1+eX
//PffP0jzfrCh0Nt8uX/3KDQlZbpr+q/x1/73x87/KX/eUpj/kx/5OA3+OB/GV69VW8HX6yTyq/6
h/q96B/fyzqqPj6dRxx/8v/1m/94//gUpA/e//nHj7ROqvHTqF0mf/zrWxc///kHF4dPu/v4+f/6
5u1bzO8t/OIfT2+QKc5+5/2trP75hyb+pLlEoaWFdi5yOOMu3b5/fEf7E0Zrgw4vqvE6qVqOiSQt
Ku+ff6jqn6AnZRXNWJpobfCUf/yjTOuPbyl/gnYmQ08sw5uFrOCPf4/94PX8/br+gagksoOwZv7z
j2kGBmCihXuQ5xkvh5QnJ0dREEaxGORegx3AzKzvha7Hfo1O4iC+lpFRQaM4pN5Xzc773l12tUnp
Y9nG1LshEU99AHmyWQRo/midKY0iU731+PseddxXDpzrxQ/97P2n//b/gUeNQLj/+vdLmzvUW+JG
bz/fS++zR42/85dD2eqf9O+MiaGPZhrKe/92KMv6E5fRNCCF3MTg5+I7/3Yo40+SXHiNIJtHFX/0
6X87lPynTv+5TbMhEG+84Lf8aZJPGlMs5PIMIPl4Fjscj/AZbRW7am94ku3vegMUZZX7z2EAezXO
AQWTu7a5iG4SuevWwJOQSrbgvfw0Wf/y8FMeDbwfUhxqZiNPEmXocel8foJEU8i8JLD49sho0Ktp
r2OEQx6qEmktA3qAPulhqpAsiT5AdO/CpGpWdMwL2v51VJ0V6fvpB5pEYR/Pw5wrcEdQ4ZnVpVUk
xesmFe5ORVoRsSeythkacxB55BeUGL/LgiMLkcGz7daHB4A5Gh5vyyM+hGZrjp3JRDQFkESD8mS1
MoN048RFe2EPaPx40AUixRE/aTAlOy2kgL6GpG7TvhaOIVAsQNk9b6S97gVXPT0Oz2duZJMHG3kn
NJK+bGujohRUAYcPVsuD2Upmlexi4dYL2umla3QYnXVMSnRppFCEBoUYzlw8lcl7+LDK8UvXna6N
GdWJVQ3ekTL3hniXh3BA1COpc2lLJhDY/jXQ3wc3T257eh3XcW70CH4pr02VfdUj2X/pUEZYabUT
XSZZu4V5urxUtcBfhnFsnnPf6WPiKePNALDSiJxgDR1Ojh6KoY10q9gpbfOMuCyaFK1Aj55ji6aP
MrsIo+RH2e7cvk2XMSqZt5X2rbOtCtoX17wNV60BMC5MEO3IxFUF3cjmtD9P85p/TeR4Zo1Aaajk
xtvup5SHLQFw7GQEqBBQ4p4VfzNEXl+FEQTibQ3HGtq+q0ZoyI5BJrDJ3fQpRdZj3wz1k4wi9o3i
2mdCneOPZHC9BksKF4Q8iXUG4YH1Qiltl1TKS5SXCqq9OSkGW0fcJSFolfNmqTWSv0PU+GtXeq+W
lgY7oaOW5qd79sv705P0gVP6O/qiDw8fH4tR45ZLaeMjrfdpklxQaSiNG+nOQQBuRRdNtR66PHkk
IkWmQOF60dQiAI6qNQsRGeaPCu74obR2kdcXPxN7G8YyjCNFdV1pI0QcGNhlZjvarrEbpBnRXkao
2t1FWgQpvlWiwg4oCM5/p1qKJoI22zKflewyTLmGkU5ztolXIadJuAjFgpmtkNvs1lGFYJ01oFYe
KXATBDlpNGiygqXn1eVaqhF37FQ2JkOFxD/2vQ9pd6Sa1PhFUVPpfkAbamlUUnMp5SjTJGGLug9/
2SiqrV2ExxaKaylXXbpFsEa/0xNd2nQG6q9UaQ2uNcJCFCJW74gzL3ule7MSo7+D3DGBQY+9O0y6
Wz0R0DxGMHbDHhLsei9+8aX8HJGfNkmYUCMn50WqlV0TxKI5TZiELfLktaHku7xt3g2zRoXbMKKl
Tubows3UXeoM/pXUIzKq9cbORqf03nT8+qK0Vm38RZUgYO7RP8tD1Hzt4qF1pWrHUQm1tWe01xIq
Bq3lmyu1oj2M6ny3rvLQu+BAfpXRSchRwmosvHNAB5t6orSzY8jwI+Q+YTdv0lsj2zkV+h2eQglQ
Dk15H1T6uV7yaX77YxLIRxAmUC2hijpZRX6qE3RHMpNgkWR1kFRb+f6mz9/IXzWbShVLK2o65G6z
rzARijPF6o/0+eclwzvgWgQdLqCxkftkcnBLRWVVTVWXOy/Lgo1iNd1dZajbIauDy8Itt14RZLdZ
3S2S3ozWCQnwR2Mwr9wyUSBXRf2wlct+ObTIW6J5SawBQaIkw1zeaOFz1vbfTRvyhjJBkjvQt5Yi
la9+ni+1SodIP3e/AgrewlNu71QU9kSAXnNS5Y+qBrP26c3hIwf2eaTj5kDcBjCLaxoR/uRkTnUE
R3M7Tne2x0k8CPmZHrE1ULH+bmROR5FSeu17dZkB/Hxt2jbfZk5hLhNRveaoYHzp0ggF2OJnF9XJ
trEz9zZEYBmxrdD9juhIjnT7YHcENLTpCoo9qeVfN4pyadJ2dBPLrrtJ4AtexG1ubnXJ4mZfuc3K
CpMRlBuqj2noBqsgtr/7MWIgkUKGojEcfiAIN9HoG2HpcwHPlza0opeql3SIp9liI7ocKUzf5w5N
E1JBWyp8GcFCvRZDue2zXLpIzWwDFnohuemwlOCO352e2mOhBZMKdpyShDHvrGlFHqqJhFS3hvQu
/1JXCjKQUOOWxi6I023ABnXGcT8KHNPXCVsXIQ2QdWLp6ev0epZDn6U7CGL770VvheSTx9qtKspN
brZIHrvKVmPDQDVOanaRS7oiABdJnvKlrpT+ws9MfaGWnACdF32RgM+syqBp1qKtUfnL1fTas850
DnwUjiZPTRIeWgBCIQiEp3FyTNG3kGon3BVVEq3TwTAv3BS+EVJXTbbqlVS9akVR/V/KzmNHcqOJ
1k9EgN5s6cq3mTZjNsQ4MenJpEmST3+/0t1c9S9ocDdaCIOuKprIiBPHnE0zgzcaEHG/ZFue9pPw
jltJfquBHYgkieYErgtBTNQos/Ti6mXj42DkZF4CEE3O18q/w0hxZuX6pbC2c7H1caby7UnajYHb
PLHINU3VXMnU7oFCViIDaiEvZMVZmKBx+JmmtR0af3zrhVudts7NUr/MhohodPfcW92PdQM/XHZz
SN29PNKe1FdQaNzxBvtpyUqR5G3PVsqzhrja8ZFrmok8AUvpBAr3drJjo0HYoSLVBwYRlDTj4hM8
jVf1QFu8FeSFLNVXoQJCTBdMSnimx5PRTH9iCXv3CvfxlrDiQu72d9/+sWPvp8lgji+I9gysz4vn
NanjNvq1z+w3Cw90bsC0HAarZATP+zlarCC4Ohl12WqyV7HLIamlW0V6T8q1p23r2S/UHYX1rLDN
ISWRPN7Hi2sT6KOVpLvb/GSilm+zPrUXVxAXu7YXe4JhUlrkQYwu7qIYOrsERSeL4XDgT2v9UiAn
TVyNPYrI4HVugclRXROT6DjstoOxOMlqIrUG5oY3b1HQdeclk/6zAuU8iEnXQ2Lh/VM1Qn/KpOW+
W30OGG0UpLIF3ncd8rzlST8cZS0fvBZOkjEo+4E+49gX/fJUcgfdtqsftMJ/kUR6R3hIzBHB2QFR
l9UQrT4qcGclvI0gUzmO0X/XmHt/+z93yQN6wR/nb9ulf/a/2qKyytcIGMnvqRwsoSN3trnqPm/6
gqb0vz/tY2fCWcHqCCwIizMcHj7uf32n8uaV73ckbKCMtnlpEo0s+9DLFoKOoKqiQgu0G38ki8uR
eeq/P/5fCqoBpRotx/9VsX7YIXiYU/Ng8fGk7Oa3dXhnJ5LwXan4xIPP/h9bsb+NPT9cXsZlqEf3
ba/rfdTNNpBvcmuEWUP8S3Yxim+FCJ48xGiPNI0NXaYsD0VdHAS+GPc1Gt1qNpIz13E2dTBT6VE+
kbj9h+X/R4vBe0MPv9VGa8XShjP7fp/+n4beghCm11PbHGu1lNfdVpFTSRWBnc2nfMkRGxPAc3Wq
gXRfkZFDy9OZdsw7EUMLbYQWHPf44CpDnrE7SRt3na7mBNbtVu1T2SNSNrXdjbdg7b82Rul8QihO
6WPbEmaBvYad/Sffi3+90gxMoEkotv93kNOU65WLXvVHEmuiaeLtdScLHwrHts9Zc4/FquVJK4kj
9wQVpcudIMZ9M0tao76N86aluWQbELTz8Kdh/f5YfXwIeMMwQuVwAsn+MAWbjVu5pmDBZAnrGXOv
K4jB1R6JDgoCedihN1zCY705KtUICP3Tp9//+sdPx+DvDobdeQfuh09vibQZh8bsj9Mgs9s8r5FF
/PyFuxAwRsF59tmCOdzoINLMwT/n3ortpELtI3tYCEYx/Wmh+/dT//EroS5CegN8wXX58JUGH38X
RzEHtG2got4a05KJgVbC9yNn+eJvM3E5+SMicO9GPWkjYltIoCOId6qvXqv6uB6stM+M856r7GzO
qjgMmKtcq5khJe/1y2Tt27VHl0HT8TbL7A8v0L/N6AbwMAoYEG9kUh+6JGbbbFl8h52h0F3AOT0k
7T2/tfhvFnV/62YnytUdPihld8bQQzF2bvnVlIQ+ZrLKMInV/0B3+NfvFLiOyYGLixYysX++1LjC
WPow8gZIj+gzDYUB3rWkMJKN2uGVMvtcGkJhaz0oItU7d9wQW16DzepxCuz6WZKobe6aH/930b1f
io83O0AAiaaLlQFI6j+/Vm+MtPLK745eW1DVwSvinhCleqFDaeTndmbAV96fWAr/8qlYsIPI4YZx
V+98GP8aQqWcvRE90BIkBbc2rp5bNbFVa/eUoJKujm2elo//v+See2llSYVaCXTOQPr14S7UFHGt
1xR1SP3QWHugGWQKcnE2O2Piv4dillXKmHfoDXMg/GgjiXgkqdlmUM5z2wTgmHQiyrk/+j78loTa
/vf9+Dse4cMNofdgNIW7c+f9frg0slPVsq6TPI7a+ET20R5XBhtwHSQ1UoseHJtlLl7tcbwEejsd
Zo16ak6QlJblourWulau84BTjX/qWvBfz5RL0jX5PYTd/f7f3/VfupO7oRnu0VxR1k0fzimN6m3B
ipfHunI1CJ1Y2/ZGsnUVMZK+94dW6KPY7O9bd5/ZUfnfWbwfn9TFKgVkWOYZ6Yspmok2PbaKpERt
fhCt91pU2iN8OQXwnu5tTwqkZpJ/Nf/JOfnjGuv+PSD23KmNVGwd4uw/3xhsHMfJbvUOcJdw+UC6
Z0yWz9IiVs6fdHL1Bp1Wzba/VvnyJGhsyXa0pjOx6VaSi9r4w3X5l1fpXucAmhGCB/9jYolNQe9v
ZlUfzRbzxnXZ3we1BiBvIo8D96HMg5+Bjgzuv2/9v7SKkD0At2Fn8+kfEe5NH9j3mhthYXtDk+3v
z+5m/djs/hHn38dpGi02/AZeQesfUzec//3F2HYyiMH4pC3m5PznDWB9r6GCzXClvNv23X11ooFk
UVIlsZ2pt69LzTxe7NV3e5xJGt8dQu1L67zWKoicnPlQ9GOVotac4zrNddF8q+EcsrHx6gcy4jQm
Z3089AORXnbm6t9zw8xDO4e/sVUdmbJE0sDuHZf33T0r66czFJHbg63lysuP2ogTcTlYWYILHhSI
yvVpX0v35g8ZkbmyObKzgn9um0/V2jy5u1andUXQWjG3/rNd1knVk31Nrzpcx0L1n+nqLJKTG50E
ucIoy6MyoXGY7antfNL6ZuvXf9/Zv5/ffxaguyU8rRo63Lsxp/PPyzvYJNFuoH9HbXE/y22W9ODl
qReBduT4wsF6bOcn3ejjBvDFWeAItnZ36ArbjhF0deE4eiqRLbyredids9DJnC1H/1Lzc3Gm0U+V
kWmRPTl47LPlTc2NEaNrlxw3uf7K/MHB6I/f4Hzc9nZ+xGjDJl+XFPHGWOqwDgDUcOtnyEfk3PF+
x25Rn2Zd80PBBBbmmz5iO70FR+lMhzzXvg5Ykly7DDWqT5q2cv+4/nJoF7ko/7xoqG3vfF3ID3CO
9Q89U7DDIslzozsaBU2GVwT9Uz2B9e3BuVHNS7CSZNoZrfZYELQHyaY/63NAWBNWoW9B9hUX7pA8
SO/dWkh2RGnhROudJZPPAhMJhQlsrh6dxtKp7gAUm1q/lv5ZuOiIdXyXokA571VQXBwtry958WWY
Fuup+93R4T/WQxskbq4vSS7rX6VicIbiFHq9R0Phy0vvZahSDS+xLQpXjfdHDQEpUYE4+suc0J3f
CEHdLrNO1IzyI23FjncuWXGuSxZPQXnrxQC2X9vNITPyxNvGVxnsezIb1dug169rZz2BTX8KVp3R
ucehtB/MT37rRTlJpY+w0cPFCaJRcyJr1j5nvZ9fs179lbeC+M05SKdW2QfIRCSCWIwPBhaOmBsT
yjDsv3vN4Zvo+RK2xaDCLuvdSLnTD2jCTqiy9s7TKY5jSYQ42YFYY7lltMA6EL+wrNLifJV/bbX2
M5OEpzjZoRL1Xz2xlEs+3WVlkozCYYxbCcXZ1MwqrkpJ1YBvHhUkJw190MTD975q86Ru/N9lZiC5
a5JprVRkquzZzjoz5JjOEkFbE0269TI7NgSgWj01PTHgy+i+WT5Bk7naIVgR1FtOqECWGc6g99uy
OU9ZIXQJ99YnvTXccwzji8l58cR6yhr/wfbn96p3EYoFs0/fCiDoI8rjzcjqeECWTTLjYaGCRYrE
aJAD9SX3tpp1+G/BzuhadOYbQGYyGeKyZDu8RL8MIpJxyJtdQG8wTfpVLI0P2arqGSC1WN/Ggl2N
ZUZKp8+X2kAGOSgwMZGtimVNkoLwo0IziJ8MSCRU2Z0ARpKP38jDVu5QQicc2l1TJ255+DmO805C
SnGpPH8ndr3wIqMNRziVkcJD8zyTaAJkUIQobpOuzlW6W8b4pOqnQFaSKNplQg/s3mPSl6h2CY4d
N3nya8d82siF3/OmPY9b7t+0ZmvDFhpB0rgzpAGhkWBk9UlrdcdcGH+hGQquJlzdZLUGJ6xhM15W
2r2jtQRnnK2sg98OnzWtdRMfxkE4GdMej5ZZR+1ivA6TToK4GcQCKD82VvXT6vovc49xuzOZHX46
Gdaym99E/abpeNXPQewV4riRPjHbdtgTGxsWygDoboZftjQvWdG6oZ4/q1XXjk1ejlG9LTJZEQF6
xfAQ+N/MJivAEP0Hnu48ghJcMyP2G4+ZD9108Q5+7R4yv/2VW+zqyp2TRrVTUinStwqkgfA4H6ye
u5lrM9aa3kAMaBFu9mvtwtUsIG7yGJWHwBpAZSfpHHDMS/pN2A/dMD6VEnjGkuazm8+/PZ/o63F9
GKbtqyGCBw0L2HTO8y7N1Tt7xnQayjfPwviurq/aaPAAqjk/GB7h8Nk9LLwZ4QY0R5Gb30FRi5Oq
t6NpfqnEZp2WjfnXLOcQT/eGkVf8JBV1x1NyMqKOn1EVuHT72WPg7fzfVqBeIgG46sfTNhKNNdb+
xSZaV2CJx25wDLXB0yLd7k4S37+LMaLg82qm2Ha8GPR1jt2boIw1gT0anvhV4d0Yla9AvEXsGrw7
weQ91b3vpJh2Pc43dzXLGF2cio1Rf51KhAm2h8tQa8mQA9Y+ZKPMQ0fPTrvpEUrSqSezvz/e+3h1
3eWhGOUXa/WPDYZj+yISq85FOA7zT8Nd+5B14aVftSstlxUqVzGc3u/SvjxlpGvrPoTuqi1/+hpb
GGWXJ5J/n0WRCmFFk5annle0kWiXlFC7s2NqV8P+gTa4C6nZP6RJRS7HhvzjZSqwearcyOt2GWY1
AeyWeTV11lhuB3c6s51wkuYS5xk5fyO90RIa7dqGTAbHnEGLvqW7uU1VJByEmK8gND3rYvmyNUVU
V+bBsblbhdH9Dhzn52oEkbcXTxxNT/CJm4g9+xt84T5/2zfueg1zOzAfxp19Gzv2JtbuQWRSXfQ7
h3XZq1+lVUSmTUIB+aRlZDjLycTg7DTt9ANywCQu8L8qu36pLPcVpU20DcZTrlj4zTTu25KFkuU3
JGUsoEEDhO5rYcfOZmh+7noxRMonuV103Sur7zLWF4c3tKIHKYFwYl25bwGWMsfFqaLaX63Yuz95
vdee917EdTM212XoORK24BRoWdzZvcWpI41QL+AJjJUMtcX6jRXPzwGCMR3sqzaUXPt7nVsEtXZf
E6VzYhAxfQU/3w47bjal1VzGaT0FfvslwIjJZswJ5+JZzAth9E7hUGI99iQNce+zeN1kF2mGG/kZ
z8L9SneZwb+wPsMVhx27LyRyIL3r5+ad4QVXsaK8FL2JtFpDPwaLAYT5p2sUR4pAFnqrfHUc7qFm
td+KzUuxS7qx4vqmgvIgAzbTDd+83/SLT8FXhJTHZTZbkXWRmyIRaB2/4fL+edP8kzZC6RsD8XWv
OGXKpxJSQWhhDoTQpgztXj85XvngLKHr3c9Yje3i0Cbs0gNOgjUZBvdo92uqCvPX4LnpYjURNlh0
U0Ug4DpZr6WoGPAN/lVGDVcPct/9q4UxD08vjcCyk1Zt0OxYPsYGhVUdW8MQVxuU2zWAITfMTe3R
vA3d+j4b6o33EC/nTRwWuV413D2aWX92cM4ebaKKyoK4srz7y2yhLSoaud7gpCTJftTLOZp2+7Du
OeXVkjdhWzO5xFVkNmJOPcU6ZSPv2zard9Hl8MU4d6NBEeFua8+5Ox38qXlZF/F5BqBNMl4nouxx
YDX04VPQrjhLEotCfrj6ZVfeZdiD2Fnzt9LN6wP+bazzFhICS4H7Z+ZuZTjv0CSER9C3E3BeiKUM
19wqCeIQTWSr4heh1qi4Mo/paTurliViZUzq0HdQon110mr3bE69wb+tprD3J5qB1TtXsj7MppCh
Y1Izh1Y0YdnmYTvN0ey1fkT0mZU2vv/NDt56za8iz9aqkGZ6OmS7GPDPTIQhHjJfft79Gaf8ldtY
bJ8Zsj/teKdFdlAMh2ViGWysax6RMBkGBjZn09TItBrrR8wkzIjIhEvp7Wc/95+qDVlpT+ltyu3H
VPf1SdzDzv0eWvg+LhLSfhdEs0kLPnBGpN1en8re+z3Loo7mKfNDR62RanWarcqzIlFkp24JrLj1
vTLKHQHhaCfxmQ1lOvtU2DEoVOyQd3TL/VK/bs4b++8H31UE3O92onO+CLFxr9xWHRbcCkjVS3ai
XPg/rnXSLZqDin2Ssa1zohlQ4sVaJcWIhGV1yYh3vexJNRl57ZZRnFxlRdW98R2MEV1/s8WmXrMq
X9cszvPySbZ9x6IOKU6AJ0K40mdFtBO3vtHV5d5cTR0aNmOjEi2sLmlxaMYsf+ifpelObNsHbqY0
P0GCUjF0uTwx+5EeYAgO7lTGAzreY7epnnNTP7ljVYW1bEExa+/S9QsGEBXL0lJ/0KBhGssuwmzL
MJzs4brYTNtu/jQNuxvOFG+1HeDDyIvMeNV5bdt8+eawVb/s3R2Bnzgng5HNop4dbBcvNmWZvwrr
LuAuY1/hULK63udK3IcuklB4Ea2HrdJ+DWuW7Ln1I+++dUuXSr3Iwn5qX8Z6MkJTaz+5ZZPCiKKr
dt51Zsyond8WWz1PxSaSwdFO81R/DZbv5UyjpMn+TZirnlBbU7Gfy43vBujW8TfVQS/EY5mtJy9A
3LI2vJS2iwdF/9uuU91q5AWNhpvkT6b4vtoyuACSzaCc+iv31BYcLPn+K1PYyORElY2tmThMWwEB
ObVCRwiFhzZC0bvK3bwt9zSpyve/8PZwQy6yF2fY5pdpvofbdCWtR77Fs0f0Ei5wt0GzwqHXX2FI
0l2W1re5HlJrUF9qP/tUWs6v2UBV0WsyNiUH02o7vwqdTPmsTeq5ueiuluh7lzRedezK4TGH8Bdm
bfs194OBkNOHVXMrug7i1/fiZ2a0b1zOB/U3FDLGbtVND6UzfFq6nVqOCXHEgd4SkzXaoVWXt6L2
TVQvix+JyWAtboHkWeYzCszf04RHRB+ILTEDCFtZ/rSM1DLgmT3cVDKM2W+gatblrvE+lvaznmsH
s6ePdLX5RW+09uAvo0qqovI5uHWwOP8c3Onmkl4kHIuMrwegsfRnX9Petu6wZt7jYC4RQDwqpN0x
o7Z/XFoW+Pb+y1+zs74Vp4BQwHjpnDpk1E9pCm5jvmmkMGufd+yfNK/rYulUP4RyXnZlMq55kDSC
/tdWLac9d7F59zkatOBr5hCFN2SyjLGF0WO+ecOP+7Rj6hLPhGDcpwuVLFXpJaR5DCic0n7d58QN
Dr5LgeWFrrD3TY0A5zK/0nBnYFqYJve37xV7vHoV+iLbjApvvwSLU0TF4GpYT2+Io2eYzABM/uPu
ti+QoE7uPP7ODLaJtSFuVu//NdtTEa8lNOJHPBN7UJTBjkkaPct+zK6ytqpohg5QWfKqMetVi3s0
+2a/2t2QENkO1Y6qzGfnNJeBfYG02EZ2WYJkNau4uKuTWqPzec95T/qSc08N/am1iRpsj2zujYM3
MYNq4aLG3/Zsf7dqx0p6pz3XRvHqB/zpbss/t1llx1hP0i5FhKpP2ZInY9ayLC3dzwb5tNrkvKIE
60INqCw0lg3CkHR/arvzSzbCjtut2sLJ836XvRF3pa7F8z7oscSjIJRj8LUVfTjh4OxqRag75pie
NG1qQNwHWJa9dsq3HKivriE2UdHx3qIZ9PzulpXWdiRI4LPyOBRl/ZXjMt337sVp41yR4dOjKgvt
kgbEGOcp3HiU+v2dBbcTg6IxvFJNws4srkFPUTKKijLOXDuVy1tlz2jM7O07uG5xyKst1Vq5hs1c
6cnmRnqBB7Q0b41jq6TOgizCYGg+Do7zCSPN2CCzMKbCT4eKtkOQLllWTtJWwfeBMTLOh8mIKU7P
fQ6M4AE54SKWH7YiP0LXsMNc8wwQXZUQvhgJ6fqoq4zPxeTmqXttx82jY2S89irx0xXDb3ivkn11
T38nOZ4nC6md/rq1aKIm24RggGVi3GetmWbBVzWoKz5UebzceWqAN2MK6IJPjChP5uajt6qdPSod
524uU76sqMSSUaySUCR+k4P9TCjz8pPH0vsBfdaXqpFeGHjOEBW6c+GQzagvRqSKpjvpsmLJNSAK
nc3fu+VWMda4NVx165FzDrpNjeS9rrDBAlSkUacj8GkLxCIOUpqcmnKUcUsTMDJQxTAqVAz9FyG2
Zo4Xf3zIckc9OD61V9RLF5XgwuwAahI+57/Me17q2q4HrTA1zA1LIw2UDg1O9WHD1ia1wdzycrcv
pJ/Tpnq7xofuTzPVmvHcirdpvy3FlpRTbQOb8o4ZvfhllKTAM8WLsCxGiIZQew7VemUK6s+9PTzV
e58nGLxQfX2ze7BEc7epGD8VBEJMrRUiRFvjvC3iHVXOWWjq2OrCjGxtHyNLLE9NW7enbOlRsI7u
S6uYeXRNxQL2aeQWThZShOtL3fAjMgbC0nNfBNARCJQ5xuMIN8qxFiAY5sAqaj4Jr7VpLPo2LBDK
nrKcyCeh88wGWFe9bNN80M3VjaetjJRaAdXaKmozX3u5u/eWhkWbz2YcNgbtI+SgZjHPJUbKEbTr
PFwb45co8h/DbjyrumlSw+gQYPdsXUUrUAiPQ/itLszThle71I5+dzaqzn3zvWlLcua9tBZzxCiG
kS7PWeiXxvNWy28+tSitNhrPeRpF1JF/4lG4emWBnRjbeRzpeoT3NRuKV1EMhIk2TqQpD1mkQgdS
5JzhmWw9QhssJ0F/0OJuGy3rVIKPuQ+Lzn2AvfTb1/qz0S7kSZJFyzRbHzPNsa91N3CthRKJ11Ty
2R3tI0B0fjbp7q6rGeHZ0OErNmeRLnMbWNf6ouEuuRG/elXeyKpwLr8GmoWr+b5dSpGDqzEc8+Kt
D6p+XYIVVPW+/F5F8LZ7OoBycGrKEqL15D6DXdcpfGmUucAzh83I3oQa3j0kDWE2AThqc75EEv1f
itVIZ1DsHaueo2Gy8eTyaGq7mmZXqhu0KePYZ31x64uHpa2mg2jLV5hemNBKWgm/Nw6rycSOpXlU
eUWZIi6UkT12azzWEAvsHHGJPb7UJKKH2DQuqcBCPXJaJuGAGburaM8Xe4N+NpKCp4snP9igea9j
PIuujSCGEsWnMyJYWSDBLvtP/eZnCQ5IiMywg4vqdXJTsxw+Cz2tcOFOZ2+NzJkWt7DcieoEc9Ip
s7OcFjAMthI57Opx3ayrmOFDAFLfSYSGe1xLHg6WzsEnSnBS6hlbbQba04rvT+lcrSzsVqN708z2
sVv7CCLy14xe+cVvEWMgInzAUOCS2xVDJeCtYc3XbkGc4ZibfRO1fglQ3qf1MJ0WvB5jtUFAK2uN
khDUflrYj0VTfGEEGNIV3mSTj8v9pfuurRPF3Mw21vwBD46DRN43kBznjWI/0kOInotQGdu7MusH
A+VgWNWrF7FVTh14p2cqxpm9mpWslfG67/uR/firPj12YjyXYEGHnLml8hTzWJ4suftMV4YOxlbt
xZf1TQfSLQqmW17voOqY3q3BivexuLTwUcFoyY8wZE4aTynG6yTWs17FWw/GJEc6rB5yclya7pcG
R7MXs0wKuwRrGtr3QBKtOjr06eTO9OZiX+0ZnrHRGdHSwnUa/dCbPOvsEZBhDmu60b1mVhDWfeEm
S7sf9nquj5O3Z/RTEoK+7T3OTLhep6WZTlaYrx3YVJHnyqBMLIBzKFDoRGZXN0djs4DKHLoZhMLf
pCFEUrZDF64rrGQT1N4h/jihEXwZZjrhdZvel27qE6KOj5hyPQ3GBXbjt7VetNSrl8fsa9XYZSph
+6bGvJdPhVbNJ7e2fw9w0tnR1HR3vtWeF+AqDaZgpI9JAz6VYHSN+b5R94dtcI45gPqwiPzozbzb
gZ6/9x34x7hgB2gM03Ts/eq4zKZ/C0qVRRO2RVT0IT8h1OJsY1/NJJYzhtjZuVTBccj5CH9XX+3R
xbmx8VNXlOCRkpXvlu9j2pjDQ57J921ORqeYn4vO+9zfM28z1T2a5JOcpdZT9ry3rcEqZkXlHYuu
KE7jMMQoR3qWMDgiDvBHpYZwzxrEackyPfHGLmln6E9WUAL3VZe58vaInvWZzDEz6rT5qtsDFMlG
qy7M44eg1uh5GozzC2f/xv48CTpa/TIzb7npgY0KmkV/6uNBdRx8Yk+X1n/oFhbaZjueUT3Rhy9m
dlRj9zk3nObSNlDlWVdqUvZRW5l95LdzUsgcu/DRxt+AOCyXpinG5reFObrrT7Mq6UgNP9yRl1yq
ajJOekautg+LIXVW3w1XRF5Qe1Y37Ir1u143v1lu+6kud/d03yF7pRbcXCNbrjVblF1CyEJJ/n32
NuPmmIgcB52TxS7o2dAC6QeXPVgzGeOtUGK8ycbFjyfYEsndYZuVunhUHORqgNoVMoRllCeyGMD1
GCixwWwih2UXa41nbx2uTt2nAqTTM9b8vAT3XZgLLMnqRZ0LfsxB2M7ThtniwRztIiKFYQEsCdwT
SYtjshT2GFst2LrLaDbNe/ugiTvJduYkpYl5D267WNYwW8s2cbBAkFSwO9W3T5TTPs3E1KXzuspk
boHTFxDEnVcZbyQGoMZ6HZv2u/T2MvFNRWOUlYzD7E395VFJ/9GZcYl1tO7kma5It71mD1084ha+
nSwt/4KQrEuLEuTRry2ZrkJfYwl3rXDavzJRtHE9l0DN5MMKYW7XvfFuKAkzmMBwBTS/WxNdqOW6
93RgEFqvq7EVcFFEuE/D9ORbnKZqbu4rYCOdbLKoCldYaV7Sou3SA4ZqPTchum29sb5bb23rvOij
x9jobAn+zu3j3//Z9Lp6zA9TvYoE8vxwj2KIefuMT7nvDY/DvH9h89HcnADEbRCNk9Z6OcY2iP0k
Lf1QECMfYQ4gEBkhB0BGxmowp41nLmDNuPuv9Tyx5ukGPZrHINbLSWO3YGzp1rEzZ25yGi04l2Jg
ATprWYTPMeQSUtB3dr77qtERZS2nKY/dnR2pWq+DN8k6SpqAhlbXGCdWlrHmNYeg660TjVQ0iNVN
pd0XYabLIeWeW2EFPKfNzlvBNoA1lfaST3nadNI6syMy3+Qve5RdYrurAb6q5QmqqNH0z109sQav
1ttQ7pc66HCzt4XHcbebT/omvjUNMfZb4KWbN84XjcK3Z6M69959ka2cEbuMzzzrnE2+PJrzAF61
I+KDQxDVMW4ln1bd30IDI+HI6DgUswG+ZTNUXKlWO1h18Jc+BhFt/mHp5hsaFueaWc8L4N8Ba405
8gO7iDctkwfbqkC8BpvJqd2+0atd95F22ZLyJz8gixfCDdTWy5Oq5vcSoP1MQEuIt0kbLwpal6bT
zOT2aoO7DCRzzcW56vuHwsHkomwsk5anTTMz4ERDPkIPOFxmCzf8sSNTssVjSQD9FJp5LVkJ9MX+
XDbtXyZnQZiPwoyb9T5V4xarpk/2ILpoGuerX+DjDdnhG3uCKNfLDUMbBlZfue8kFmAOOcdeO+Uv
OXalWF90ZqrkdnZtTYVTNyVMoWjWvPei2UCJFltj5KOi7pYeWqXxqvrMxB08+AJfOBmwpcBso8Pr
ZefHTG25p45Gp4ltImQEMy36CXsh2EXJNE7IvdkDaTURgf5sPTYCiqcxzSVAPsQjuwEgDqz8/5B0
HkuOKlkYfiIicInZIpCXytsNUV0Gm3gS8/Tz6c5iJsZ2VUuQec5vOYWtn0QZEe5aN0i91g1l7bwb
PHXBwky6cdNxCVjUCCuS40Y62YFwSJjStvlw3edysRkeiAPDV6Ad09R/cMtx3uWikLAncTj68cXN
byVshr5suoKHK2Fq1/LqqcaO1Hvt0TD9RwQnm1r67rUff63a//FiKNwPaoYA5LyLbBgNmB0ubiav
ep0CoFRQFCUnCwsDyUn2udPWN768dWPN07u5Zo9dIdgqgQyDpbGWYGLyS4FkqF0/6kP7WDXw+hI+
r7s5Mt22eO0seeRO8Y+LyreFVb+z7j7nmdky/KZm0HT5BV/Ro+4k6qFsoGXNajdhwwk0t6erfpLV
pss9N4IHG4OkZJuvaoN1cPBCf2bpKKs3teq/+Vxe+9ZkOTNTxOsFSDd5PzTzGWE/8/tkqs7O3eD6
Ue3e8ds3K9kwVrl33UQ/ZrcDGo7wDB+VRr29uEGedm/OhAnSs7NzCvsjeibHVkPHVa/ipUvMwISo
OykG9HolVzYTJzPN1ZM1ZPfx9JB387IBP8Q71KwvqoAiUu3y0HNtdSmCr568nYZikU2dnyu426By
R40fNJ2XCpMURnGw4j5yHH6gNUxg4mXzMTXmW+yQaTi53k+3xJEyzfFomxPJrAByqmqn45Lpr5M1
3f50cY+OKIlqOz4lI/NE7MbPEhPboOhMqUpj3KZdtiutv/9+Pd79Jsg5mLiX/fuxQlqxNqX/DIuE
Adsx0fF0W3Jd6DFdM4JuM7Ed3IelHbaa8niC6U3YeVP+tVorS0mlnXTNokbB8qAf7UbfFYX7AVMG
weTEexLT1yB/TrCURGlswpXUO2c1nQhFBrsyPqek/Nbn/CvGu/6ul0eGXom9zQY9HHmrDLZmtAge
nufVzUKF/m8wP7ja3U3vqr+49IeTJYgDa72HRQfGs9rTNPHyyFYNG8WXO88t+1fzoiQyGalXeRAL
Ue26xnwpoCgh5lUjL9aQfMSexA1q5sd0FYdKG0GMWzCR8stQ7Uk61a+ZFeLUTWlY4a88loSfBVrj
fYFjrkNTBrn9Tnqzv+3lVHL/Zo9gRz2QAi8IoVs/ZI6LE//VDRJA5GNXaGY9LD6AXZsR/E0XEwji
6AD05OS4rcUxz+ZuWznlr+Xa3U4mNY70SY+sG7+4Gt+NB3VPtPo9n7EIOvlERPWdrSpgG0TN5SoF
M6a7cxrjrZ6zlzXJLnE3/KY5CBzdYL8QWvdSLPB9LchWXTMoU2oLq189abm5hgvZV7K2fukqxv9U
1TH5RH7LplCrQ9XoD2WpTsTwdFz23TMKuhcMeNjdOsHy2gK1zM4G4PVLlm0dWWb1DLIZjFMfFLE5
h6YJ1uqzs6PRes/k88xrCun2zon2qdAUcd84a6DVaid68zo2vK+E9/wZxqdusO73nNsBaHWH8olZ
Wmk6hnjjaCN5Ikw+x+5dt5dMLWR79TZE1jS/a5W6lKLftXH5l+c3mV9DJFpRm5s+Tt5yb61DUmoZ
7dOFLCUTtVWLYP6/sCWnnSPpFWhAqxpCSbS8szoMbf7gyfHJFdnWsb5aGIzTPOKY9hDg+H4Z9NPw
bk+M8o1TNBwAFbIwBaQEEc4E67gumkMAYyhstoe12BfdrMLe4LOe+iaqdSPhVysDWeSbNV8/MjcN
Y8a8+5VJttRSFRIecN/muXEVpnFIa3M/L+zgKnG1AIFLexTtCWOmv/FavIGFGnGq5xPRXEk98ebG
T9KPIaPsd6Xooa+flG7yqCJGYzoLLQupCB25u9pK2kCK/tEyoafzckg5qDzCGtKWGHRY62nw4y0B
Zs1GZ9UrtBRa2iUevcVVNWPrxvaQ8ZKhRBtbiXBG1y5CxVtb5Cnbl2mH1oB3dGJEJNTiLE1PQeeu
j05b8nDwbbJYvSobPVHpS3VumtKDVIdzWYeY4zJFMZdUCILMYHRTEknQvURp5W8I/bcCLdOoUEsQ
8iVV4YX9qkAP/4tPi32UBe0HCMKOa9WKYOZ5m4q1p3dcfsWxsxc3GU/tv+bN0ZUC2eXzUlJp2w+W
2ORpiqqjzvbYO9adm5tPVa2fQGg3Sp+/GtKyIqsvPocZAUQ6M4oT1wF3orSnZiV8wB+pqq7Lr3ru
GDgc+SLa8bniMIna3OJ3Me3f0tafRNci8x6yT8sYwoxIlJ0hu1vPrrmz7YXvtU8elCpfu8bJwzlp
56BwMiSA3ngmP2m3JBrIHQKvtPPCzlleiI5mFXHW7mCL/rsvEmJrQPgbOqNn/17EnLB+vJgnU5l8
oGoImyZ7HtJ+axbdBfSHZ17lkYWrtnY9GyRPjBEghtxaXn6wueVIFVF3bT5cudhPOL0BaFy44JVw
RK6MbuOP7e9i+zkhmfIyGIhhxGAN27Ztmk06E9gsCkZix/9sU2i7jEJhRGTzSzf5WeiJqyYssUP6
zjtRUn5W9T7ZERwTZlx0kc72vM3SjtNAZ65Py2SjdWO/WQpEe0NObhrAHW/wWylo7kMksYyDYMiq
tn1l/03I8fJFPdkDN8+6FDDGw4tlLZFFiThOaSZy3wI6vgkKrc3tHzBcXWAKXx0r8thi3/jWsTK1
qkcd6KCxybkSUFC6T6JNEZU6+TFZuh9viE+t44t9T+bUXp5dxnHuu/ZeYfsLdbzJOfKbp6w0rtyV
YTWgvnXBsFN2Kinzi7V67+lkvGnoQhgFS0aE5p9JJWY3QDq2PWG5seucs6nLtlx/TKsXFDD1Buvs
qRuL+WjMR15YtfFzvk5Nw3mfKk52I3Y+zRjVs30whX1N2I6z+MF0BwRhLoBno2mAGu6rrTVwBH36
UAow5cVMmDWfm3a9Nrl2IswjbHL/Oi7Wo53H6DfaeKult3trdM9pWWDoldwO8OPUxiAWsbkbTb1A
B5LFG7OtkKl0PyVywiDGsbZpKs6SEZPsVmtSFm3fHSLXiTeOlfxiCsHUbw19VHrNS26nZYBtmEyH
ekh2Gci3yafCZdbwmjvEI8bFDlzIiswy/UZe7jDLt+3W0wpUvZr3IzTk85bmklbIT+elzg6m+esW
BgNWNZrBF93W1qFVOz9xuk0Wf1cMyl5XM+7rjsRIF7W1Z240W2hRQ/Nfo3pQPuTG+q3y26dWJBjB
SJUPtK9XxWnQev4TbYS9agcJEMBvZJflk50IUKbSYG2VdrhUJJZVWn/Sh26KZp6HooV+T69tc7tO
420VTzDMen+11/Sm+Jw/lbXc+bW9z9xqW8YjmZzJD6Z5B+ZfxzydQA1k4EbYBD6Vqz7tHhLHlS8l
48ntI5nCorSjfrWfl75GxkTpZKAPElldQopo7yK0o6Bi49gjh6N+sXM28CqmzJye462V+z/tUm2T
1mSoRNtX16BGve1AbMlA9OI9bbCYtQ2Z4L1+LBN7BxqWBLrqQxNJN8N1RMfEp0iLe9diNS0X/zuf
ePx1SX+cibYdQTU5W3K5S8z1BW3tciusfF6QdLajFgp3LpFeAEQYZDV0FdB6U4a2Pe9GYdabHljV
1YjdrCkvZhgHhJz4Tmn6oL5rOwq92lRA51uhCmKTSLUdirPhdBcyvw2IvORdx+LfaNaP0cP8GTkU
pe4nXggJ3NTTkzXOXBZq3NhoHAalPlud66YxTo5m4yb3z0Axm6HrQMiVCFfTfI3tJvJZi4iOTR7K
1NGCpO74QJXVBxI11VICGq7AOZVY7I2+dOs+d/g7u8g6+6S4G3OAkWEYnpcC8FNgW7hN64PXhZpZ
C1As9EwiES92HBWOUUStFN9EIhN2N6ZgmMu9U3FtU3okN2U+ECpaSLR51AZoOdIgNDh3TGAal1fz
2o4OiPI4v3Wp9W2Vw1tbYIIwtYbKUN9njeurhfPbUjg5gRrN7JIUaQ1JtV77NM7ZXRduwbX/68oW
V0Y8HfCyMJDgEd26enkW0tmPJnLgHLL5HN9YNzwwjVMeIHw4L7i/DotJHQusatB243ZGw9ZaiPLt
2vkpfNAvbeA/0miH8dLOuOa+wrwxzO/9esa8laGsGx6m1TAJIHA5lUDultbC0yOayzD3/zLCKTbd
Ns2EhWeB7hwzcTl7iyLEurcl5hIAj+s1wijwTvpNJLsi3+pj1YTMg3wSqbGtPCLJhwagz7F309q+
qc6sQonmKr3hb4Xylh32zY2K4SeWV75vN7Bi0wmVm+IiSqpvOxfWznKIUFuQim89ozo32niyndhh
jsqPaM+vc4YmN7ZZOPHrW7HnbUXQoqjb4RJiaRv0k+4v+8pCxzyo5QzDXfHAdU+WYd5ksgYz8yrv
x7roNnjFFEqUPjK60ojmxOb3WfnhnIwk7M/7me9ho618rCTiemHBu20mNE4TPaaiZVFumIp1m1Zv
XmrNu3pBVCKMmLERvR050J+EmLphzfDKL4tKxVBZNMqb8gRdYe3iNYh99aLJv/zWMa+7+pus7ais
Gz+I65y82aU9DHmhAfdqV9VbT50ev8j1P1MOGceqUX/LaL/WLain33V/RLFtKpfvh7V643Tk/Vgs
pDOIwn5Z2j2APB9YgZSsAhIJ1rb5GxOkE2Z+KszVhjwA9DEWYcA5d5GhZ84h1pGlNonfhMaULsdy
Lf85qnyR0iTUQ5+O3Uv9rCkcGlpOYEx1g22SZkZa18UbdmMyG1yEflmikIcrBO9qmh/NumvO+fxR
jssaJjB3QbsaH4PZrSGrXbERq/dPVeDmGiaxbSFieJ04x4Gydvmm78xtN5l3a8p33A72r633ELyo
dLfWnLEHyyuK8gFj7Yyrs16fUG5SE2uEgGo3Bj1GdEG6JcTS1nUALttM/K0aE22yFCaTUI2i0wyL
whnDZqTKR41/Ep5nX5DvgpDkbbCYaHH0HlXPQWmQH7Nx9fxoQeI8MgJ/Y65IAk2QHoOkg7SSXkNC
R88v13OHxS+SvnNapf+hFcV3wQcyzpo8JIbFH5iBGU4j8VzLYO2XhDun05Nxu4z+C5zDUZ+onZsM
zkTWCa16rwdbC1J97TYyK/DwT/eDuVqEJiBy7sGNtjW2OJN04ygbE3K9+vp3XNwlzBv7wEQDz1pJ
qB3lcrbIg776INlT95LJFIw0491x4PhalsxM+5R6mOkryS5ut+y0cgg1C+rJbNZDNwibNVd/dwv1
zu6LPqeNqaRGaLBfUwJJJoBAqbeHuFzx2SCED5nqP9O8+nDWog3IPBJ0mpdvo944oSOTBpBT05hl
uAwmqz1o8/hmxhXqucrhz6XvYvWZ/B2qESrrIbOL2wdmv5bz8o+1EeFr33h0MeKAAPI66Zb9xya3
dXz0cAOk1GSfVSe7XTbUCKxERCzt2UnXv8nBteEL+VZWQLC4j16IRpg360jglCttsDki0OP8aVAO
nBOyN+IqmInJdBAD9USKyKlo5A8NHb1KNtQuTxwZ5nsFN2pbLL6j3r3E9fhOIvXZFXMRYuPboaR6
j436Q8R9TC6gtmnQIVpYTTcrHseo6vspzLQ0Sq0v05TLPl3Nz2kUj9M8FzcFKD/fYLYkqzVc52Uf
p/pj5g3i0MwzON5wnuAFAywuOgk9aag3/Z1eLxr5K/BDYuUNS2q3QIdV5MdGn5+NChmpERuvLn1f
/cBff3awTcFAPIOe7poe2lpTbRxkShzSRu6yhThmb0Z6YyVdd3St+sUp+j3xF2VEzQWig5OyzAsW
13bHy7GEa+XAlFrFsTPaqJ/gMhwjNDMAgxxFJw6Eg2jWn7K8vVU4QeoyY06Nx2E/mNNnmTyTxfRt
ez3GGTXkGwy7R1sHL0sRD51HXca3eyDBK9RfNe+aonndwlTV27lbfkgQpObO54waT50lLnqulVhh
QIqMlNyq3GBbxoqeRa3Fpw6H5ITkuv8qIu+eq5WctrUFFXBtBaWbuUhTp3XXurx948JUPHef89jj
aK2BAcdYm26Jk8umEQY3nscjSoDjS+WNFz8cdUbYKR69g02ezknCaxXxGp+sEb9n3BaEN+lBa/vl
niKjfmO3w3q2iiSsCW2K8Av/uN7k7dcivagEzr6rfRGNwMRk48xQSVoFdYmbDOfROrEZe9+T1VmR
U+gXD+4kSEl53YgZgKCdEi5Vrt+dSBIRxqMkdHKIMZ5JglZb96KnaR0Nuc7wlir9hHJsrxfIAhZf
HhZN/BoxI1Npcz5nFpv0UAYIidIIlJQmqxpdd0FzwMZvS0IHcAyljcaClXSb1a2bXWxaGsOGHYxo
6O5LS3yI7IbtyevQoFt2G/sdEeVfAjMN28SprST2J+jUXU/KCjgzirLONba0/fUbcCNtXLt9Pa9b
wjvEGY/mY3sbDlFxfE51Q54PKYbQyfLUPI5jnxzk7XERhX4tBi68wmAotCdNRrSqIKT0jXAimYCM
RnmJba6bbAVFosDq5tetl7ci0frNqEo42SV7r0ur2q3zjMar1S+NrrrAT1y+Nf+BCQIfLWkjY8d9
7M453g6J17Du95ihqDAqqgOTOBtCP39Vdr5xc6To4I/HuBfPOJ7syC4pfnCn90HCZQGlVYFmD9yz
sqMGwd+WGhKgXreY2voeMOW5EVdCdV5HrWGF8xLc29C8VnUtF3zi6L/ZVTRo6pmIs4Dz4z01TaI6
oCEr5P+h7m3XIvvoJ0w+88wzjvwjviuG7iVt/AdVOCIcLYnf7NK63qUv/qkGF4lA0TD08q4x0ysu
XszVnq6HrSr8I8IBjo78IAc+8Kx0v01U/kAKCyTmlNKQ1Nggvc4UMJopADOPWcnZZvNuMO09GiiC
wZzlrkrYu9PV/9cbwIKEBmSAMnbQp+lTxQsRVrkpAYaSfT/VNrVqQjLd3mYJHSdG5j4uw/LuI4Td
kGRabiYawaahvSArx8ic+Uz+qwkIacYnBPh61FeWDlnO66+72FAbJMpl+i8eNe4XXids2Xx1CGTz
cHG7O0bF38pKy0M2vI0mPs7ZAmlhp78xsR8yw3ZNM0KQD+O3Qk9baBMTsvtRzvO33zQk1Epjv9Bn
oWfg0MiZBCNI+Tv7BsElN41SXRXkfxG8aaqduVINbedk2IL99ryWoILqvt/rqSaDrB1fklaSg8ie
Zak7jdVOzO4dtXOHiR3xJlx/4PJ6kLGDZzrdpsOAAp6pmNXYkWzFLUG9wkx2VYVdflg/iAbi4eAv
xzLyPInsWjYmUU6O9uaYh7qBl41tJC+1Jf+KbEXaMi4X1fvdybDmb2UUhx7tFUjz8DuXOTORBe60
lt9YQ2RUsEBuKgmJbxvymIvRIYPJV9E48tnOFw35Oj+angM/4yZiva6kB+CpyTis3CcWDweKk4QK
Z8UP5if3uTDEBmEGuNDNHMCRnc1iL1oYqFJWd3Fb3VMqqO/d/geXbcxfN59wgujjO5kSCGF0bj/O
fsR5/I90tz1PffqkUUsVdBxxbjFlYTLiCrEArtSShIs9Ah1o/8pFvmsS+CDL5ufWJ2xYF5+Z7T5W
aOQhFNHXy+VXjqzQojw58VEKdiJVhdi+efAw4getnn7Y8IqBOXZ4jGycf6l1SvIkYuf9cHznfrx1
bpj+YXGSn3VhPQaJFZXsNnGRnxzf3XRz8WjV6RCZrcPyXSaBM907Tnuk5Y7sSB4dELNpV/pI1yye
Y3DTcNYGN5pxggT9ON+WRco1jH75sVtTR52F+jbNTkPS0FNY839z5n8g3EE7Fq8oygpohuxvTCv4
jhWRsUgPXYKwdsnu8LbCeAP7JTGZSnLk2kFjuyBEt72dLt3HAWXu1jKJDmxvChAEoGayGsG0TIGp
5M8U04zXyAr62U47dAVbXB/G9M69EQz+AM6PTyG1p3aro5gHVv/Dv/1naLvG0pHCOjcJnbjECCCD
Za4+8Rk9zA44eYwkZqqf29hxNik9LbCyeFZazS3QpOIN9jWkQmbd/9bdZISIW/Y6Y2JokkZMznhf
hV2+PLYHnHiKaNEVEZdvPFlJ81J+KadJNnUNAip6jjHVCTzHQFLl4l6NZNKixYoflqV6b9f4jqdI
hayvMmpYQke/rTa+ybyrkhaXQdUHjQmfO63DoaAzYAOymfOcII2Yb9KP1KgPju7+FjNSx0ZxgjoT
mpTR295yQTDVtizPY4qaP/3KhhU/k7coikweJhoyQqaRa1trH3Pr/PpZQUBATXnp6o7hYOoPnbNi
5m3GsHXsbZfycaxYcZLWAE2axmjqUYWvJqVgvOn2A5qAh7jmI1S8qkvKMWq09YEW1+uMSZGvyq8u
rIAK6oNAJizA8wgnzf5pu9MPNUosFGPn8de+aJ32PPdxsU3nFftfc6+LFI5GAwzK/fcsq7vTjBo9
7yEgh449Uf8anOI39SC8ZnurU/0erF8LDqvRvHDWu1tFJgGbq0jxJXfcRDyDfssbXlqTTyaah2rN
WYgV+M6BDm9Vqa+YW8EnYeBvP9p1zNemcs+T6F06nVxiCBP/fiIdEOnVwU1ZCVKfMFSj90/cbCmm
q/Qf/UkVpWRRYiH84UQ49YVstqKEzTWnIRJdtR96/To6Fla36sUlvBT5eo/nBRAcihAUu0cj6urD
v5ydE5fJi6uTy9cJ85XEz31hDkNYDoT28oWsOC+33cDfkvVuj6844O89RaJQFzQ27f8TUXqx70bo
f9sriPhrXxpltGGNh4W5cn4jVpfPwlsNJAYb2TIrqGl48PomjexbYoi8YUxmxfriDZkeTg7yi8LG
55fgcJd+hKAI0tB2HmqLis86baygN4aEgcZ/lwBugSfyBE/FDvo+26FNJa4DnynCKHPjIbxcWMSl
hnLerDD1VCRBOPXFbLK/ol5+ke1fpY3JJyk3KMb766DGx7LP77zKYdDCNefzPgeWacjAxs+NXOn2
uiNcnrJt45aspdbQRvz1MJ0IBGlWDWe/XNrFP3q6bHYAOqR0U2izRnGd/C4xvDC1v692ltLHhn9R
ohqYlnzHcXRf2oSieuqKqj5E+3iXad1bIdxdUstyhz8FOs7i9+8ZaFlfsp1uEdyjir2lNUjP+1pE
vYtVpC3oHpXiC1ZnIDnJhHybyi5ykSJlSz6E7VL7e2UytJAFiQ/MiInlzHDIOIIcYCm10IfTJnal
CprKIvPTFHmUtj/KWb88OOuuyn/p3+4C1h4EQoKIMa/l3SCZjGGvw8uxuOmmmwZK3ctn3+XLMJDr
hmzvkmAu1oBG2L/GUCABzp13Z8FIi/Ku2+lYGK80/kZO6VICT6FOtBCKLbXEP1hJNZPvhSxo6df4
UI7FtcUCG8KanXuOrsTQ5KVuTERcjpcep85Wj2mJFVeDamAb9COt1fsd2SGHpiW7wG9aP1x6co7E
qL2ukwTabOXbINX6YiHs4ciQmcUY3JhTpAGjbc1+eMvy/KhlMn73qeOW7a4YY/u4HL0yLJ46y+q+
yty7z0aZn+J/irQLHMtYQ5HLGIdJQDfb2t1MlHEjNcREVVxGGHu2qLSS89j6m4EIg6PdCwN5SGpE
9Bhd61GWZChAyaV4bYmjeUtHcpT54C3GdO3OEiDdRl3dJZQXo6FStKapUu6AlNaig/XKuIHKFY1E
OusoWR2LJN4EdbhhNAfc6f/Q7Pv8TuKFXZ1EGajmotUln9hoH3LxYBiiOSeYw8KRRHIC07z8JJzy
eRCs6DO6fVkXd8Tl82/m+ZHGtOmZzgRnQ7ixC/VUINXPnP7kps5FZ/M5I7za1CLRLqXPzAN0ap26
dgjnZvxnkRQ9x1jQPAmi3ympXzuTARTBE5digjEfD0OxQWa8XkydlUJbl5dxerhF2BS5/bYSB/wE
RIBFefLPspU87ba2w2FKlZuLLUobinmXwkDPprlulkEO59qwv5NJ2nvNKgw0nrF9rlEABdKz762O
1JS31En6B8iUNGrNUkU0KZDxMurlU4pkvioEpoTMrx5pkQzakmgLYTj+yZzhUt125iPo+/RUG5KT
dHrO2GLuytW1r5gYjtroP6+8hqcVqK004n0Jk026MJroMUZnjLtyvKdNqcIaBnGFMekrz+c7W6iZ
UN1JhpNE4nMLuiR9KA7dHsAE+Tdki21dndJqGUPAttAAXZFUxCBQ8bc3foqW00Hzh2PNHhnUfeMf
dI8ILdSTSVTUJby700/XyhHPWVfFZ2nQaOwm6UeXQw8Rys/OthKLtbgef2ZvA6r1SDb7Tux6ATCR
koEPC7m8E09y72djefKHYWPFADnadcIdXBfGtDNipJd2mX8ruT6Msl3Pec05P2TS2cSLRctYz7RJ
zFPq8UiamrscEofSD4hbwtf+CNBqj04FtjsyKe6MepYo8ef3ro5zal1raARR9eQi1KUXWV417HHP
onk23faRvRXc1SaBsderf+ST3PrGfO+6XTX9H8k51akiySm3K2tDolC/k/54C5b2MfeZ7+RGvcYm
KhCl2+eJ7+I+ljFwRWpU4VLf3A8eJ2ycJXaUtGdee31iuSuWWbv3KwxZet+dVJFemcLiaxmfM+IE
zmSEFaeMYZvv19ljgQ0NPf2Mqd5NRgxFxF2TcCGoyJDK+tNLNpFMH18tvVOn1HgfFkOSqTWNb4VF
vEKhx1h7QeTdmJ1EN4cLAa1Rhd94g8JtODh+zn5WN8eqFuNFDfb8QD8a8wzRXunMON75bJk4Z+Hq
m4mEBhuKstJtdVaNu+c6NC/G5PWPWNAPaKeOJhintRr1p54uG/fD9b7xHtl3ukYqAclxxl5RHHYH
wJiTThmJrPNhvWfe1Er8EBbd7n2rjDA1ysdYVNV5QnRDhkRLEx/Tka81RMD12hq6dbHsxLS6d57O
A0kGjEHgzDqHqut/lW28Qbh7B1F2dWh4oOyZuAnjc4ReK4rsBokLBcPJHXKznyGujJ3pFJdmWJM7
d/npTE1/0GojrMbUYvsFZ0jpIDx1Gj0/khE4WOXN01XXD4CDP4u0ysdZS9jS/EVhLJoQN5tbrUjw
Sw35c+OT0tL6PYJwjdgA7k5unGNV/Mq1yPcMfjl2QK26FuspuTlaPTEghGH+DSorma5+3pwKTb1C
Z6l9RhOenkv/aN48jD4ScTa2fGOVK5IDghoHhrqWR273VwxzUHUWCGD+0/TTdHL0jJF48NxdHQPt
pZY23ck2/dOdjoI3YenPJDzgP1kt0PDE3N9aUg6CpKMA6JJ50emgGC25HAyN/K5FX41rwrakRIlB
EL40dGLksjYCGJr8pi5UuW3dOU04Lip9XNzqEX8MwlHUzIzkxY6SGsbr/4OagH03QarRJ9h0qc4z
TDhvwKkr5kO59TyyOwkXmChs0F6yG5W6em2HDo67bBhs/Tx4d71LlAtJU6SLZg+Dq/y7/54VakbN
w39OTjEKlFjai9nzL4jU+OJG2pKY4m0qR7O20N//TIuzyhiM8WBm7nTULXSUaTqBzNcoS5cUeazF
LeQn5QHRd8kUut64q3k50guyTdA6ofOxXmvsT6t+E6CQsPk0IqpWynpMFtf8ZjRqzEYd7YauE50s
MSLieLZX21+/iMe8tSIkI9y+/O19LPmdImDI6YzuoVzy13atgnrVySmDmd84zfiRW/NbPsY4IWv3
afJScVxXpAnO9I0S8R9xUPrOgGMJULgXUV4a/WGd8v1qSEGNoTB2w2R9zHmHpc+tj0wMaxg3+tM0
YvIzqEo8ux7QqzGZA5WPyZs508Vj1QBIpoS2klilXKJDsHpN/YZpsw+GAhhllU6+y1PNI2eleU5V
gyK1jgfgKNmhH1v803//hCk1mmrSl00/sV66EUCvKFV2lnF9bEoTz6CGDkOucRepmeYAXe8bfkrj
HAoNPi7ObbSmg4m0cfDnozIOJuqUfexk0He3PBTdx8tak8yChhiElvx/GYAUvzhljiZzzu7HfjBo
a9KAQ4zqfS4nb2d7P4PD1YJ6hdg807/3p05gKvgfY+e53LqxputbmfJ/7kEg0qnZu+o0AhEIZlEU
/7AUEUgQBAEQAK/+PFzbM7Msu7xO2VZJlojQaHR/4Q34XVXUQYdzoyOHBFmm4nP+8Zytm9Pogv/F
8WW4tqNFdWHxPPSHaXs7r/XD/QHM7cfY0WQNXbNFhnRakt6PkdKc302zl4KznCChQt31Vt/82kJ8
IL+hiacmVOTPVxp62DxNLKrLs6FWKlB5Zh/pDS2s8S2J6hTsddXIp/CmVF+s2e3pdnwatyX+oz35
STO2wj6RP8cWSHtaTJp9sC6NO25wuL6Xs/5g3hZH8KEwsyeVldOZHuDsolEIqAW4f4JPgZ9W2v6A
YTTFakmKU+DX+NN48gneq6kBOAGwnZ4Q/YeiZQ0o+13bB3boHAGOMnng86Nk4aid7hvZeB4ZNGGw
LIGjmBDUN4lZzYvb7RnBPjIEzcOH7fZmWOBwwLScNgVUTxJfOQl1qZzmLclEUhf6ctyEdJch2F3z
adHe3vWuez2fEAqlktwtQHv3t+a26Yhnh+rad5Aq5U17OesYl2nqtO1uUV6Dm8cwqENkplU3p1tY
UaYGq1ADs8K3cH4w2XOh7cuuNs6QKJSvimMc0JSGIAkuv5f0+Rluld3DNslvR6zTK2UELlU3IxLS
Nxmpka5sreDcV+Tk7ehhLjNKX2sTpAw4Nd731IhrYFlI7OzT4rA9N811Mm7NW3DSaAXKhg7230Q4
/KSy8ugW9kW9MenBgYKlqgo4fEfRqEtpuCPtrlHoNq+6PqmHs9sMjebcKFjOuqO6KLpsvEb8nnZs
d5+WSU1YeA+KyjAc6y73i0YzS09BGBGAAxAu47hXiRVmd5xYiOq0dquhowyLAl2imk1YAHiadxLQ
3XJ4rOO3Wxea8MGIpZLQklMPcZhF16UASvJhRkOYqtAVZsvooF+nNNfCqz7SHcLeKjQr1EQVrSjs
o0R6i+kj4BSgzlOMdsuJKnPa8UWm6lpXpymyHolA2KmYoJ4AiKZXLwvE0qpFf4RdayTKWm6BdYxz
mA9tdsgi1O/YPYdBBY1wlCIwjS3imvLidiuLUD0vj+ehjBLpQeOq2kcDv5lI46IXo/sZH9puY6R4
3DVHcFjGSd9rZQ7nK69DjOGcgWJ7oMOBuBd5EZEKM12k07NkoBGgHY8+kv5n4PA0BR7Bg34/h6Ty
UoATluqN2+K1kLXTVMfsOxh18uTW0eFEcokGpN7jT3SBfwazE6/ZMwgZ1Zq2LfpyWnOYZRYvHiAP
7Pbgx8UkVKZztZKWdoN8dy4qZoQkUjAFK5KLxnht1WxNaaj17mljX2k/xVBal9pYKjeElbBp5SnQ
GEAUlzOgq3N78fvm8nRuMZzSB4sVTz6kUVpePjJI8ajxoKBx6yFUHFVjScEgCQtdeqGLQCVVSqf5
cKo2ugJtAFh8OUidfxoVYXGrSIWSy2w4yDOzbvT34Tg9gWRVjncaykk8Lpo6ut2bBcRs1CE65Zla
oH+m0HWE40n9H0Hfq64FvdHNMYGJyioP7oNVTRIiXhvuoUEGEal0Q5korRJK8s3PFbldFgSpjSGv
69NNC+XhGKgtSYzcqRDe02RaHDXk+25EGUVf1Esd6AE89haYxgHy3sVCE2FkuS1rBLJS1hD/+KIq
x5FD0tf446OvFwi29TpqTwgZpyFOzbyrBWWXPO02+uGKzEUdlDmWa9JVHmI9kTDQZcqSC9I6qCpg
UQd1mEIdnyhH4GqmngyzkyrdApkBHoNbhLek8SorZRb/+HK4XieHk94FBCLFND/fQULlUOLhWOK1
kBtBUcC3L4ZisM026Sm9nxbQGw5Rm7dPkl6r00N2iwd89PwxpVofP6gvaVwbk1OPPP59BKWzkfJq
S+GWjdCI2uRi7du2GkTCJzKjiA7NA1hMB9Z7+B+iwIxq8QVV8L4isuwexWYEClwwoFTmx6Y8rTX8
BYfTJVQuxZXSMPqoY+jhcLIQRBwRbMKRxqObvmF6HaYHoBa3LikdcM4qOjmlNbHOaOgcEmszRmt1
fRzJLmzwHbABJEhhXoVXE5kTQ2B4Ic3kEdUdnOMVMdzx8TgACGXxIW/XH6T42zi8nQ7HldyrCVKS
t5qCF8IHY0QMB40/JyJPqDSrWKFUo9yD24D19HG80Ut9M8DLttNhnITZI/mXujKyrnKGMIEke8UY
7rRSXBLH7K+RpXdlIlBcy9IwL3ArFWeUfYwT6naZUUsBYWvlPJCg2vnu3rXx5m51w9ocyJPpJesL
o4Z8f7i2wQGk8qQ1+2FXS8cN6ujyUlciKD015tNoj1L9q/yjzgKVXvqbPb6CHmNv6oGgydCZdSsN
KQ4nUK0Q67bgPewkGWxLz74JHgbnE4oTi6aAheRczGxWVH26rru2QwIOqd9aHUAeW8B0qZZ+kPHL
viVB6am19uwoVf5E8R/EXXFqtxfQRjGH8BWt/ILhdvQQdHsADsp+djrPKTBXDorcvEj57X51Wl0C
gqs/WCDaqRZqh8YAcKRwqDJIkeMHJwDyuCcNtGdu98Nzd3o4vlYpwv4FTFKl5otkGP0ziS4HLN30
Nm4mSt4XmzEtpS5lapUSg3ts6facLgYIziRHi6eV0Wp9OHiVMLESsyljYgDA7JNr2YDJQHAFgPvt
vr8NYyhrt81dxmEvpb43bYaHRM4AliUH3Hygj+1ioYMv5tAcnXOqJXaL5mR4OCX4gvZoI0ClDfF8
b+nUwGAAAgCX1loOqSq/XC5efdOve+veXWEwSLiyqWW9vyK0ZcK4N2TUaXJE2+w0R7YoUfseXqus
7SGxI4N4M5fSHRUm5Y6MUt9mlKm0UsFURU8Bg130Hfyz6nitXhDCbQPNQDelx3ZJJeVgqzXuJAMV
0HKTtkQr8/o1o56o7HL4VDARM9BlpyLQ68EpNUDFn06L4Vxc5kj2S8skGXuUUTxLO1w2SdeQdT9w
ZxW427wy8tUIysRZOeRoctGtbTYA/pQXFOwjWu7GRi5G23ErPVvKqF4AYUI9Bc7PucaBvSlBlsoH
K48uNeKdiYbBrNZX8f2kjp4eIDi7GZuf18GQYsu6tU5+1nA6k2XECbt2XcAxIR5l1xvy0SzLUhaJ
Op/2XQ7TFDD4zJTYFmXzCprvDp1sDFv+/q4pimzLaCa9dFf41hn7UHYs0VnCmBH/afYdiBYgLfLD
sFVQGAEVVY/kdP7jizVY24MMJpgOrOQoEl5KbK7+CEQrkYzpIC1IZwvoQnikgTA/IO2NI+4h6Doc
C2A35SAeQEOMaAO7l9uxCzCwDUw6UCveCiokJE+0i2i4lxYAQlr4k0ZF73DU8n7cyAQDfUB9Rrl9
glCq15cUnT76TWEyxkh73F2qF1wM6NmZBrJ0jUKECM+p6lozrLP7CCHqz9bQTm9ZmuH5+ZA6Mlq1
83XsHrxLmcPerEeVm40uH5Q56rA7mhcX7N5tkSBT5GqQtibgQKD8H5XyiemPHq+2GdRi5PY6L2Pf
tj3veXoM5FM5XsowiESujK0JgCMlVhBbuo1LK5LMUB0Pakyf9TK9K4NvZRqwLJM9NBmpcao2rxo+
EBv6Z7BbqmE63M+Wow6yFZBWQqvt9bchN1RPSrqV0TFsil5RLCwg1hq39k1/FHSuZwQgzBxbAG1A
Ns5AC8RuqqJf1EasKkUV3UBJg2YlckipsgH3eSKQfi9g0kyuBVEiigsyndh5Vo0RckM6yFGu0nxc
UZYmaKBLi0Vg89p8ZloHoJxkb2m0faDTnI5vCBMJqV6UqYKW0kgHeyGjd1XX2RIlicFXLmewQLCB
SVRn8pCgClZXZCMaTnIyQlNlan1q47O+urEIAxij+wikR0jXA9JNhJ3eXWpus0ypu0i+pYtzmX+c
EnTXh7FJhELGDEVwADhwldwcOKijqVlQlBcq93nNJgwqQK3GdFB7cwJesgNNesKx714kXpm1PtaV
IPDU/DR4P3T44XNV0wZtIvpwUDnBLIQXE7vR4UACCF9ydW7zJ03qrY0FPJTS/HVMuFy3dPMVCQCF
DHgN5UvwIT2VNQfC2AOfBo3buKbKAiSMz+qaOjU/UQi/fCH7kkcNcBSht0q6oZYkw61HPlGSjzPT
0A7kXWnhwXd3W/pwP2IcU0FAAHs92m7SXY1G1wr00+M7xHuf267Ofe9usKJ3MuLWoxH7lXRCEqOF
EhlKhO0EDQe6RHAXbxl4FkWjLXE8IHVroV0nX8sYRkkdWqrC45QCVBOKlaKW2HKMm7mCRCgEO3it
dzXzW6maXb5ul/yt6dFLNsYpACP5Go1uA9RyLiU86zeP6q2fXEb1TrsBpRvdVVT/NVbTS9Kew7Y4
u0rZ3hZpl43g+OeQx0HjZCoamKN7eFfQoLHS0rDly/0QlgfqufUYORqswO5h0hqQXO9UfRszp2Z5
pRqcQ6dTiBFez1egJk1fvtJCOE9BqFTeiMLoNOO1iXJJ0jzldr2soKAHZlG9NcizvFdFfGTJ30iS
vkRyNZv38mF/AAkaYHTxPCovDcylpg5ypPud2w1dhOx6NahJoIugXaV61spWtTQU9QMEu7yRDnWA
uUjpqedKd7OyMTe3z+Gu6b6RnjIhj85P5bm9PwE7gDlWNvF9dCw9vb4nvzBY+QtHHkMj0dJxEVex
SbLUPxpiMHgjSTLNs68p0AOr8UML7kLx/nhVKqdqhmfznqAePU5WMPWJGu/1LicetttHkGpBBJiS
NNMFv5wMRMMgA7agbm4yuiqs7T/MO/7zvf8/yWe5+LfjRP2v/+Ln9/JCWpGkzbcf/7UpC/79r8dn
/udv/viJf8XZ+7Wsy6/mb/9q8lnOXqkgfv+jPxyZs/9+dc5r8/qHH9xzkzXDsmXbXX3W7an5cRXc
x+Mv/39/+R+fP46yGS6f//ztHSnT5nE0HMjPv/3+q+Djn789zIL+8+fD//67x/X/87f/S4mOFmqG
vdG/j/bfH/l8rRs+rBv/sCxTwjlb1hUcqjHv6D4fv7H0f6DSZY0ljDj1h8MRVjPn8tqk//xtZP1D
Hiuygek29W3NGCtcQl22P343Vv9hPDyCLJCNCsfFYu2/L+4Pz/B/n+l/nNtigeFmU//zN+Uxwf7X
XETHV4QWuAksCNehsTb+7hE39L2SoJOYPd+cwUWbcHlysohehoOoDDV00b1UDuoQdj+5xolzbRzP
tHnNfxqy36/q56uQ/+iT9/tV4N2nq7zBkm58ew2ai3GB4FVkz8fZuRFFTDvi4KkTAO2zyj/9ygdL
eTim/OmmfzrdN0eVy4ianVVy073XT3uH7Sg+2LV7COnwO6NZ8Ylb2ZsUAJWxkXb023Xm0BR/+cVN
/9Hn6M83/c0MJ0nb6mAV3PR5Kk0uHma6E/2jjEevo1kSQvFzL/EAf3Z2ijUEB35hsvSYQn87Bg/X
mZ+MIHEYzUa9kmbPebA7BxQX9Yn1nvg0nLxyYrhoVFzcdCs57Vz7amzl+ev8q7XvL6feT0/h4dn5
0xWM02Q0YJmSPWfb9EX6RISa2PMzmZJtHe/gipDXE2CCfzHqf3QC/fOof3N4IitF5v/KqDfTQ3j5
oCcaNhFlUHWPHNxE8k9x8pbNlaj2//7E6l8NOK+zOlaIDxS+/vF2T8NF781Rlz1r64obPm6rN2mm
L+FWr4p9ulbg7gfWbGW56oztIJaXrTd2mvBuHxeITB8nl09jMdqYv/CEA0/3FxPBoq2kSYalG5r8
zRSulLOEd4/rgr7vqu9lGY3eq1lqY3fkghYo4twzIogggYX0lXfYI/hEi8jT0bcNgMeGCVp0Qo40
3/IoSYG0vgsYSD7UH4CmCOiG3aTw69XZkyMa6EVsrWgWe4gJeK2rzZMVRiec6cCCAzgz5JaFNUs9
6OCTs0M1cq1F96mxuwbtUnba1/OiAWlgj+32VfpSJpBUbZT3o95BJ+7iNE7zrs0h/axaW3Yqu5rg
JyFQtHPqWefWrubkE7pJi/tc9gY3Wz3UmWaqhy7G15VDbh9nQg3FRW7JTT3D5ppiKBnuYaE7GIdT
gv2UXPQ7J7egnIE4cVTqPW7rwrtMBXIefKPM1IX+jG+009o0IL3BphFUz47u/RlSbiXoVe2KVece
lmhVRAc7nSSesrqGt/g4z5fU0o4e8bMHV/5gjyJVqPNsVbjqfBQhePmsUdIRGDz518/T0wjvaQHr
5WRrczoN25pGVIQ336qdnRYM1Bzd8KCfS8CTR0J7tCVokh0K4VfQKzyqG6jSuEgcgg0QJ1d5y9YY
oz7LQfE8fpam1nIUAtZe0hle5O7oo1ta684+v6tzqhNnp3xNNzgqrxCSVeLyJFCAvkwpLa+u02Lb
celpRheZy9dkIc3MleGM49t7Oj3suy1V7joeXgHaPSkLddb4t5DS+cU/eNYMbeVZHx5jZtALablX
+O0rmDTbWFiOItB8cFo/tw+zM+OGl2psODDBkbHeMp9mF++8rp7Kp/5ZX7CRjBIB8XDWP9a29fG1
jEjT87h7y/fjFWIMa1QEt0PMcgNzbIb5Ssd7ia5Jtmo+gFldNg/BbGqgK9oVcF5cRC6e6GQmLko0
70qQs1RKLlUk9/6YbZ3LXTsN/xkO0GZccw/2CeXEWT8/bnvvOJP5a9SKmJTlhGQ1gYwr4GdgoYIO
IlRyu3wfSaEyh18lze9h49ZItKDmvjovLt5lThMcnYenGqmLKIdabo9fYM5Ji/GLFB+WyD5a63rb
B+YU1QPDSQJtdpofHH0BYegUqctkA09F3ynT86xx1ZimrjK3liYKgTbd3NnNxl1QlI5qv5gCSQ1H
/7BWEA1aV/VqcZgAsQvuHtPq4WvnkhFEBAc3V3eOU3C9zoWQ1Lnc7bsrf+UeFmrqCsj39OLqU/hE
rGlL4EKHtbXnPGDzz2HygvPNBi0gc3FYVJ8Isc7NhbEqnhDYYTl5zucU2CFsHu3++TRN6V2IE6VC
vCRcyOOPGc/e7ei8oR0qFqCjJg8VjHBDbU6dl1/dYMNPDcwls3VvxpCVa8BtL90q2Z9pfdopcDQm
58RYjgb7sD6s89l5RhS10LavVzuNAIPNzWmNc5qbPmsreZVt4NGldv5lrrOFVTjD1OALcqnLZFo5
xopG3Ia1Ywkybqu+lcvjMndGK2lxpla4MDfJ0whxGRqii5u4+tnEnIJacG9Q2wUUw0XjYq02OWxY
YbJl+Zk9yTP93fQVn7pxOU/9YgMIutjct83sGl7t03LYoBrmU9ehuLEqAmWeTKWFHpRP53m3KmNW
zTfJPW8um3qG2ty6mBgrbaWiFsklKWttCf0sn0kO2oBL7OzX7VtycI5zeQkGnllBmUIe3HfzbB+m
fajvqnVP8MfKcVy/XrfMUOfwoq560+aVOfNFnx830lSPzqWdhtWap4vrbVTOUcR4lhdIHK3g8hqL
8Ypmcib0NZk+mnHu7eVgZx6vdABLVFuC9xqE4snu4SYuKwibq253ddXw7uIr8Ck55rqajj3kQZza
r33IYtBLwqNnUKaA/R0VTrm+LJunQyLSz2StjvAegfgK81lAKYSAdlhhlaLwhl5n5+1p28c6kiEr
NAMZ4SfYbXMEABZU7aP2Zl/CYq4uunC8LF8Pk/Pi6DebZJVQ6YLitGYHmKELs4DyIi9QjTRXTTye
oou8p3v1lLMwH55LPs/J/Ws8CgjkgjpI7IYwOvX19865vwLtswsHXg6VMpfXpnfSVY+VhsgjVO0j
8w0O6dine3n97Bq0PVi4RtOrB48EhmtkfbR+Mr98IgFO+7UBrSxgPsgxgFV0yJCeEcBizt0NjTGb
CjHgXPv0q/jtLwMaBZQiikWSZlrfLFozpcvNrqiz58MnoBsASoCm8UBR76J+RwMlwW6Hvbz7RQCn
/lWu8DAV/vdpLelbvCIdaxqW9A+e1Z05KVboHLN2s5DnaBlsylkWZSLbF0+XRiCHUthI+S4YmmuY
L2/xaFJsRl8AytdIN63+PsAzfuRK39MKSzOB8qBHIyvqtywG9ieEX9o5z7tgDv9U7Nbx29bLZuBX
XR/DWLuPSvEWxG+GiEDlC5mYx1WEu16A6xCLFZGHPUcD1tb8QkTnYA81ZVJMNoKykrdyj7Y/Hdlz
GLAcL3gWBlnaTcwLYVvOuhBzEMiOZEdkacQ8qoix6RC1iKN47EblZL88ivldUKsSniF0VlFJLHvn
NO29eI7FgEto4Nhj4S9U+/3TW7ys3tkmWLI07+5lwnnjsoRilyICbBnOOeierjxBTycAAYt4G3PW
zRaAiHi/OoM95/x6QLBRis1JeNHuQLC28w4BvbrorRA72YOM4swppXLYu/ic7wk2xbJ0tn44iI94
f+cWnChz3MATr9NOGMQ6jvcRbom5RMztfL0Ofuh/JB7rGhP8Ivyni2M52x3/7XsfbTN7oYm7lzj+
9s4Pc1HZyfIRg74JUDAC9xpx4v+PRKCJZbx2bk4cNGIzKey95e8j+6N3VP7Xvud+JGLOxtk30ZGr
lv35HpS/wxDbXmFPSlv2blEjVoZb2KzdAU1de+wEve1x/Ea4tMfE6PHNwtVcd2IKuw9fcrF2w5ku
jpPg3evFi/90sNeqPamcoBYLkE32zZ08z9ZRJ2ZiMYVpKKZ+iHuFfXHtcBq6q6kpQsvZVSLyW7G+
uoHmTvkjWwvYbd3E/no1ndReZfad0ZlAIhK1I9bvhNu+KZ7OdtyK2Vm4Pu5ePFnFbu3ZWhG++/SB
QibDqYbvqTNp3GGqhizNr2L2NDzWKbEnvPd0xs39nIAdEOuEx5aLLQIONk6INhB+Mfk0bDeEbxC7
oWxzXe5naXtMUaTK7FE8m85CYR/six3zhNwv17cnnwsE9z33I1ZF2LqWeJqh3S/6FTvAhDaUbXqV
G7fhcrBjFNNcYOZeZztH4cdHESm2Em5j0x5IXWKm7M0h+Kab4jxtY77b+Qbz9eaYk8abkSkYYhtH
y4sIU9fJhYvmskhF1Lrz7dEhHP5SxXq3jDPhpjYzkxzY9Z+2trtgcp7s2eTlKXEK8RX5u04wvGxX
s9cp/AMRviT2y+D1PFo5HhwIEuzzYL65ESD4gv4U/0zYicRp4jPYpg9fzAnP9uN4mJg6msOMFu6T
+8TVNW54stfL3VsntijWMSaojZI71eIazCOEdW19QnDsLAn51hf2m8ssZwkIf5W+jv8qW/95cftW
MwGbrGfjisUNCJu9U+Ld3XmLT07JKF4c3tZVajtw2hn7u3jbMGeK4H3aelXwbIopfQPCHbZx5vcv
9gPtr4o5VBHGaPUACkeE+o959UB1edQfsux5m8zGYfoCk30CEDToVzexKcPcSUIUTIhSzOjKGsqr
KoxIFk1Yx6mXxP3y/PYcvkvrk5t5Jzu3SV5aF3l+HCsd9tE2Kp+NjRF0ksjmXdT+4vK/VYD/XY9A
GlmVKb9BdVC/1WGkgcbSGJzLs+XnU1CcrNlb0PYTk74k+DWRy5MskMPrjG766mHV+IttXP/L/P+n
C/hWhkmryy0zrowfWIXHZBoEKQcGgK/NhbUcJyznEyRf9WS+ZCFxfay/mB908d7M4D6OQR/AeZ0p
a0CzBGbDM2GiS32QIIyBc80naYYDmSEOnxDAX1rxEIQbAPK5/lV0m/YjX+FiI7poEK94RCWL146V
6O/3ZfVRR/vTtvzTDX4rvJzTCqdVsG/PjwdL6u60MZOUBQL9JfSwnW6FaaocJUuUxbFs8+4EYYgW
e81nT+yU7iHy2LjZPWUOpmFk9X9/eY9y8p8vj7qLJY0lmgA/6kY/lcEucmpgb6+kz8kWiRU0ZIAK
EM+K6ysS028IyP6iEPXNhPv3GWcqkq4QpViG+e2BI0Z105tKTp8vjvGeTvCtDJC+PQWnKXKuExDG
6lTz6CAfXdk//SgHdhCmBRgKT3lHEOse4i9IXE6DyBm8fDt4+u6yQvLeORAP+CahBUXbCcgoiOhG
8Ivh+svp+tPVf3ua4xFiKwnUxWd9gsAN9RdsgsmPCxc/A9eYNNvmFScZxbGmf39i5XvhkNq0pVuS
bOkqwCH5R1z603Nqk4PZDSdl/ITetA3dlYWYeXRbbDarYPLuimlT2SEb39faWW7//tx/inm/n/sx
h346t2rgGX1IOHcUsfWB57Lvzn4/R7Ldy53DYrKamJlDkC/KgG1GEv6Xxc4oPoro7y9E+R5866os
KYoOEU/RdRpX32J+3KXOmXKrtKdCOOxBsvCC1WQxsWdPT9y2/4v71szvT/vb+cbfFnfpkmZ10160
p9otRJwuhso2Q7yc0107GSFOt9xkYp75+z17Z24vgbsiymMDBTFLp43UxZLVPCKupFiF+61SOOMQ
FKig+UkIvF2OgiFK2XphtjqwGLZoIwf3l63+eMYhUhP0OheNoxNrjvwPjv91nYTAXske/MgiSAer
xLOArkT2ZlfCO83nhRsP7n5XuY4acD2tyCfbkd/sCnFVqBXWr4qNtMP9xkY5rogzRRRHlLT8iM3f
Rerb+fg4x/jm2adPLXfat6/LExIR8ccH5dkQIWVxnaI7siKneNRZmyZAWReHimG/wY4wLp9QlbLn
UlwJyd2X4hLsotPuoQgsMlYWe8soxqbpvJUcAVOFkmOJC0bPLPXj0n7TP/eHEOG3qFxCxRAbLEOJ
9TadvdRnW1U4sXfxPKLeVe5txo9JqHxhaOZEy074V+LNj2W022UrwsDaS0kytsiEDbXIogT1sc9i
efJaxtIIoV/SvL8guWG3T6f5yuzYaVCcqOCMRjWJGsXgo/2JeNTXfTJZSbhO2On6HsnOXPmyRCXm
Xj3JwtRp3kaE2hriguD1BE1T2LcngTquWBGmJmLjWJSIT9P9PBHF50q7O+l1fce8094EmreP48gg
Dxc7xfbeHn9irzCY4UgTKHWImYjGf+dYSDWIfDuV7bUDGfoN8UHxOjg3F2CzJVYHpERfuoWmO6gH
U6/fdM4LwEBReaH/ZRIkLkO2lOmLPPbygtgXjJgzM+kz8x1Gvu70LICeXy6zzkGIUlGc1/FZhPob
/NU1q+wTCsmLFojV5IWCkVcHs2Hd7Bsb7zoRwqbFfdF5MLnd5il113KsomBhd3MkjTq3mo+nT2PP
5ZMv1y8cuiYvIRpKLaO7BgxqhzPiU3ta7sgk3BmvjSl0b2buXtLMTmetQxuuEafnheseF7M0Ou4U
cQ7XX53/sU2DXYxxELnsNvqwgny5liuxPq4H8aUhZYyEhcg/mfzAs2z/ZH9dIQF4xVzxUR3F5621
PJxaEFIUuj+bdosb6eJ0MmVkZqVjD2QU64+2dJYca31darZm49Nn+6l7niyJzXgnlmwwnkxig6nv
sIOPhi75rA1emyURdbokh0RikpCDspU40L/9nybv4t/Rw88dS9jUjwbtHzbux9qk4+5GPwfZAVP9
tjap1ak5GKmpPo3jaNc73tnZUILBfUMMcQB0U8CGpnBuH/hhAxzvR9h5M+ZgfNVI9qHgoUw58uVz
IDYHJ/Bq2/JGjyCjBk7M8mS17lGU7mm3I8qes7Is5/N8wYsfbXL+/K0SKMmIXUoITmaDwTVWgiEa
Kqg58iW+UGi4EOWUk0SIJkpEUE3mhT9nddLtYQYh/Cg292iF2TYz/CYst/exsBDe/jLdYVK2g6jM
hiJ2+ZRvLTGPC3dzWWfoeTob9AmIVZhirDapd3/jfQbZKdqnDTcrTtFNrILA82ArUVQW3tuDWuzM
5bfSvo6Dknz5tGblrsXe2ZNNPCqEy9aPovt8t9ND+jGaHwSJu3q8x5+Tg7Oq49wxnmU+wWfADqJM
7dKnDFa4aMJat4P5vOREKPs0DFYp4vnpfa+wvL7Hu9O0YFlfOswIDCYQwYEB5Hz4X6lLqOvHsWLP
37oYszfurQg3uOL67DIj8XlD8Mt9DExQ2hvP23duvNPY9GFWCwnWHPFy8bozdp48rcQG5n7lXV/6
jTbdgC0Wd58bmOjkvYEI3ub78k7yFqf2fK5GSAk8el65qxksOTcEYcVnLzbeGJ8MNidVlCfKGLFk
71GEczbMnuAuVhOiMAb2EATp7jJHbkUEmfCocza+Op2jsC0mI3sSFPFjDwAFhzfzPHssgt58REYc
kbTxJAmVgoB1LjW9z2HE6XsRHF0l3G2l/UcG1s5Wxfk9ojJkiDPP8OysVgqIfyd1OJ1KWeUN4iHD
bbzv47n0lIl9OZvLYoO1Dy0R6Ol3J0i9yerK6inAW4j728mhb8K+wZO07BWdk2CT2nHJ8VHs5x9k
G7dDuNvHb1Q93jaBtfq8+u/vL1TlmbshAXGQz0vKA2OHWvnzRAoWjwFDEZy5/Tn+4CSpKTYb3ol4
Z+B/8zLY28jsBftdIfod0QF+nDuHd2I+39yeV4wQ9SmEgJy5168JYvCIRddhYs3QplwQVzn3x+a3
3+Nc6s3fNoeRyL0szMTwOR8DFEj83e7/kXReS4orSxT9IiIQntcqmZJHEgihFwIahPdGwNefVXPi
xtw5M9PdSGXS7Ny58xw8TVCsMjzzOheZ3nnweOgvh5wLWmNsf0UjksoUZONlMrAo9uzlqm9SiniK
aoXDbF74w9n5Yr8zvmi6SiAWEjBQ0+qbOaYg7/7v9kNww00aggeO21P0WXHJq416Q10wbCINcLmy
COmjKIBBXtKHNbBSDTPxzTBE+YZXcZ3UiFIuySktl1vpGtz0CwuARaCGSxDCLDEuzbJv09gMlhWG
bAehBt2PARVVcan6cHax9Szr00a8wyEcqWW+i55mWI7dhhQ6EBtvzVSnL+mYk3LzSmqD8RAThKkQ
xIlOcHCF85diisbM9x7ay/IZEBid+VVoPG29hEomevxiw/KuaZJ/TdRZ+nvpFyFnbEdGT0GIzzqo
8hYthz4fCQ7HHoUfMzcMEZq2Pd5ZO+HSm8pxnW4SXr+nD5s+4r0JIo70q/DwmOw2W7svlt+bDj6Q
EKE2Jw8AocuiKTlGeY4hnSZ+eB+HZujP123h60uvwUCucrxcYhhSd8idE7bdedhxR95juyxRI+qL
onjbG84fVw4weKEN87HIATHbQG3Fle05yyQxRmoAWx8/hc3XoEqJRlE87i4hFFtUK7nUev1a1jJ8
E/j1h9yZpjcP826W96hnr5LuDLitZdMTNq0OcaWG6PdJoo5kC6NQJK+p8mEDr2j07Mt9MAj1G9wL
VoG5Ytp3E7r1+OqkFZr/Nr1N0Uv0s5xKGsUlWXM7caA/cGYOiWkEg7b9cVGBuWKEsVAh1ttPkuwQ
Z0cnAR8pQoNT1LRsNoflSX+p415CDkTtEBkXfLIf2iFdUYLKPvXZjUi7vCw46TguQxYNO3RDj1a0
Mz8s4zajUEXZZRV1MTm8KDMZmtXO1pgBQaOzWl2sHL7wkQ/GXsZfqAvUKfWiF+Fg4vM0eqc469ho
FJ+5PfRfdQGfu0FPjk+IVtpNWi6EnW6ctT6bbTUmNrfikpczbxbIatdNbtxZ9PEafCoC8yiOvFs2
l5amDJTwTKMtVsnXz9Bz8u9hxXkNccOYuJIWNBF/8ElFy/EH0kwYdzOhzOVPYMASpohq6CadiM3/
JgWYpPFyLuL3h//WUW6DyLkjy69lht+U3WJshlO0beS0wc3L1sDEC7B06QCzSIh6rf4e9ifF4djL
JQQJOa9NBuZRjHYKgKU+O2jHD65G9BbbzE07Lr6V0cMDpjOLO7LbRFTSfmfj8Qmo9hZipJd6i/Oh
0rb0xcQ0VnxuVV/RecjqOFmt/IvKOVJothWnL0fcLDcqrC3U7shTrRLNONKi/72qn6aj1hhWmbyr
NMUs7ElKBMaDUIFbExfhmzLBc8YoT3kY2CdDrrahj5iG1GWTFvkP61G+8phvHfdVHIf6OwB232ZJ
XHMf107MiYvjprUcPxzs9PAkB2tIbeLCptM5yCQw/i99GoD/dupSbBbxMqY0/3+QkH9GPukA5cXE
/4xYbrp5TqLnFOcH2DGDnzhkNITpucAR+4WU8VyulPqqilQ7QezyJ5IVhdS+29nQXkM6avZr7uCc
3ji0TjgsyV4SiSjlZXIWLTy1sxP+iiuGGifoCrB344kYnL6YzTIfWCo7mZk25fx0qPDSLH52UT7Y
2bAvPvo/KS5BPBhoe2SI2B2YKYHKKWJCRr9NMeb8li3ZvVOxKbmyR5Qp9Rpyl9qyBL0YdAShAdkq
AQ/zXNhDsatYT37aIyrB2PnK2C9BOvCFc0dj5kXD98OfTYK544u51Jpfg9dffsOShGorf25cvgO8
CQbcV+CBFzPL1G/vD9Kq2pnv9RU5GHtjP35mtTFXDF88FmSW2j62x9iSR+X7ftVRWXYkD/5q4tmq
O8JxJsqzho4l1VVmw1H1otQAJyZHTnP4EoM+Rp2x54ZzdPuihDYSX7NxcyOHT3LFYpezYFCtKLaQ
nBoms9Y7O6VDK/rMx/0nl+hEIRo/heui5k4AgBjoeJuN4x0n7CTQZcEAzXlVCmY/nAOTdtpylze7
GPozAr1/33zudWTsjmmNJhAId5H+DvjKkHntr349ztDDPrpmLTX2gF6s41MN2Y60odAW6jIZ23Hf
jnXGGuZ3w8RWXpCBJMZ3DXT3vId1dln4G5wpQvOi4Lkulk9OhJ1XPFBxURyuR6xk8okT1eFsitUK
jx2a8wSjPLTjI8yq09oGuLH9ENO2x8gX2GP3TPRLbr6kFhhy4/AKJGF6FpjX4qdoxcKJlDIIKCBZ
lre3MkAWav9O7fuqPVbJl68y8+tfjqUeCkIVNNTQpF2e7XGbtXubABzvFxythBKdIksc+B5Sr5Y8
g1jdQ+9XbqQkWPKPcjhW8KfciknaUn4imah9qKTaq7kAXwNlXqqk6w5XR6nQrsVrFjFhNaQirjxB
OmY0A3om7XxpD9Ej4EdSYS+Sq1Mdrcll9HEyijjNaeZtfdgUd5mhLfoMt8Lr9+zJgJN3Dhumx9Uj
n96iBIeZJhJJNrZUXksgwQhvygg38hsszm9zwpgNXuEjs7OV4RNu08Tjc7yo60XyYj9iRIy8jp/h
H+6ksZOIQhpMpkI1DqODCW3bVFyT5OEVd5OD1WYBTSNWwEdVixiBzzXz1oWQEFn6lNxRdEIQl74A
fwvDW75hSGxtDg7ToiD9KYruC7elZGUhqWyQ/pre7cULgGdv5M7kTQ8dllf571muSQFHbhe8NkHx
KFu1wav0X82jKmmq6ugQGbCvXyEnhjWhYPidPsOKna818sAiNtzqveadSdZ7G6DPa4L83YekHjFo
/bc7M2HliUZZ/gSVVzTiic5lwoX2CUs4EnaRn3zFO1YJZncf5Ci2CJyUnR5C1+YeHdKyjkg3Hnlh
tsWLwFCppvAoqU0ksTXI2d0Oi3kS5j6GZi/gi0htdngNgDWp49jTwiQyRs2N2bW8EGiJ94y2JzHZ
FR56/1NYdxVDVF7iEzZ52Wu4M+sp791SXtuKhi1vNolOCCFTlARWUdeQU8NptZ75WUzugnWqxWWq
M8tzqA/bYTmwkuHeOksYIvDsCAlqleydqmEqby8iETAwhV5/MKEH4M/Pmmxb6mJ2c1TA7x4X7upk
bEHW8quqlyrgjP3bVAe7NVVVkuR4h6/Ux+TxA54j0rLHZEK6sPWdLDHuBhYc6tp5XL4iWwfzrYQC
L3EFjfoVdjtlGFCNaaczHvcBfSTYj/GwNAMtG9N5TrgVHghcm05elMv2ziQ4IJzXOGBZDtYACCGG
xzTZhVt2sCn9buzVbbkxuUc6psG+N7kkKkv67HpTcfQBqAAH0Qxf8+tgZdXGZkEGAKgi4fTc3nZ1
XLPgVeOj06GsVhBevtoK6D8PSZOw9bhc5+X5SevfnykXc3noo1z9rMWNgmmifAOkDKUYUbdctptq
pPP9AtXTQR+coLcyBdznWTNWl8/FR+eKd6S2VcFy6Ds3qwgvi4Lk/iUSrsXXKV4GpwefSwRWUm0o
Pm2wwg+a2DZ8PVq1ac2Xhe/rBIaI7R4AT2O6+RedHTf+GmwOAz2sG2DvICfvIh7GVBnm8ZDOnf3b
MWz2aSiWtQNqabvbbL0+z+WQ8IRcrSQEbBNv8KPv3OnyuYrHcGed4SNap7Q7SodeWcYOboQmlRFd
bePxPYMXyCAWZwgR4UB8Q8xz4cdpXLMH54xEWqcT33I5dinFzcbGMuU/Ru/TP7yU8LBpxWMdjj8R
nmBuGdLWEBdOcrd+q83GW+t/GtMTJp1GtGaIVGebk9F/4WlKWi91PH+Myc4sPtnf2yC6kHG6wEMf
SkFX044PXUF/0skbMvlMtGltHzodBkIyvIzp19ZGlZ0PR61RdPLysAOauRHrPLo2i3BQx5Z4sFV9
JrHZenbKg2UH2UaR4S7yPfxTZqKQ+pBpE1NnHUMC99SCYHwvT9O51Z6RkId+npuY6/aEO7/hYL2E
31A+oU75r45A8G2Hvr5yQA8Aoi0xZ4Q0RoHBYxVVTQ3HY66wnkNF/YCM8KIAhYpf5usgo4CCBFsy
mUzkwMekXjUkq13L0NRmAYE8TNLTLvwGDKHPX188oQmFA6+8jh5nRpHjwojamtAOyGABVAgktnKn
lkBvrCb7ma7bkQMM547T60Pa44aIX0R+2MtSp106+9EBL7MYKIhkH2FjRfnjC/SGsLmPzxinB9la
/X0N4aQYDWd96Mp0PXBTsuqHdN00BUB3ZscosJyrclzQKirptxogTkNMDZnScyiCt8ewwygdAZzs
QiMFjbky1YLHvkDcAYNiG2G68vTLkvtjx7brNDmnBP4uz7C8tikdOfNAx/689vUJ+EmNQOczW5Ce
18G6yOEGuAuIanRljAz8ajKJHrwincj0ocHB5CAm1QuO6Pu/chybB3WHrG78Ec4vWo8OTuqOT6AB
VHjH83xsr/tMHeqjgW2uifkCaBjdLSj89Go5LgE6hhaUivZX8gPXJZJtWgSSL42UrEEHNLWAkSag
WOC1aWuUao5Bxx39ndXIAaHaZmJNA/5P/F2B+ZlIBO5CDm+Pf7yz3tIxNYl03QNR44Y/G1zMn3r7
bMh31HohAC1GVsD87llUu4uoXUUNdpTx21B9Zo+tOYsY4xY17QGyxU7XQQNk8LDgWGxagTG3uiGC
sBB2i2Ab1UBrlBfQbe8VF/dtBTOkeWVn/Hd6J3QaAxMy9bA/RB8LMhFKlS/D7kc/WkijzsVONVeq
SxYMDtcXbIiLchN/iSkZYMpqHR4faL33xzfnFI73MciYddlkN+l+X+YY6HHycAx/u7dfa1g45/AZ
n00ERwfbrO+3zW5w2IfXnXU4m7SG/rIzFMpoNzB/AALYLdFuET/yG/4NH4CiPrSsBm1xFhksneTh
fob8bP+V3eD9EdL+y1owzSC/AYK3ZXjUcDUADfC1xSQQQiL4YvK6L/O6K4guGhm37q5xiBchleg/
wMxvxDiS3IHP2b/52A9ZK5BqqKtbc9KfCzUrRWSp8fVWggma2wbdyubXQXlNXPpE2RS84439f1aS
50+zphICUlSUDeyZrvoNRccLi4/dz4pBQnoUMqfL/E5uAKjjEHxpN/3Ftf6OnlOWvwA//uYyifKg
GnB9QgCFLtwgyn+NIeM0Jw1CIkKjH1usaQzHcY3MHqnPEBvOYvPQTfm+CLrQP4w21qy9c4uLgjoa
wQDeS79TQaZBQBDe0vIfuM2tohsIn1MUpL5A3f/yPF0QNDQAy5kFFuFzWw2LKqanmxlo7YAXLZ7s
PlAs7GLhck94huEdx0YQ4enVC8s61OenjGvSyrte4m81+Fp6j/rYpVs4B5JmIhkUt+/KSd/+ut7j
wbTBASxe1ul5ZdCTxgNf3d3D1olpz/sAu2MdcQ0Cz0oH84kAZ+aO6RtJNVudjX9V0LvDIWK8bPVQ
6PIJpQiEltDnZd11bWQ9GHMb42/ZbXBywRP5KVtzTy13fLBeziNZNjE8RFEHsckJu58aiyWC8pZ3
HI3dmFIGOTMzQMyZ7orfu4QaV3BpbvA+7rL8EFiCMrxjRsRca7uNXDr/s98nSNq/kxih0u6QtQ9m
2mQhMyx/kZj2xCyYHEj9q21PEkBK70ruaUNWY2Q3M+En3tP5rPfW5PQX3U52w+ndTUamnORjx8Vv
hDAhwpv52JjTt4Sp0R5ISHvWZTw5zSZMJI0J4Z1+Q5DpDEfn9cFsKmh/dcZ40mYXA/m0rrqYxsS5
F8YxcH7On9NyKa1tW5AImwRz/NviU82mMLl7YpueaAfvaSJP5mUtQ+7XxFfHi13jfmulMtLIJtPr
xNwf5hMr4k1Qu9+awQO6290MIH7XZk/sGLBLZXQ2L6LJAZgshZKPcMkz6HztWf1QjJRqe1RA2zyT
RZmXQZQNDF6zjUwV6D1hUw8gOj05e9vFV4DqYrIx10iJEam+1ZWGED0RmG6P+Shd68X/28nA+RbT
0V9rtVnvHOOdP9Xr4w2jCwWhmH0feGzghbp7yigqNDubA5NhU/HOX948oIO0OeuYr6voH2gg+yQ7
Sd14R/CVbn4F5bCNumxUi7OXvplEzbFKjQskquPcvHSm6cevL4tvxxzP+1a6btC9I/F2m3Ub1911
OoB/vOJ6hyOc+w2rP0eqWmy8jegb8uDRosTh/42X+xF2pTkHWYUBHQ6BtcGzsGui/JBNgtsjFQzG
HNLATwCF/eu7d8BTsiysHZCEoO+drPMB+WDr6uiIvdMpRtmIKe/iXPNOx/4yOAe1c/mA3KNbKxjJ
Mk9e1rsoBqFZ1BZi3jvyBl2UIK/I4QBglGQ4cMKlBlkM5Xb9MU++l3jAOxzadlMSO5Ydk8M/olyk
Xw0rw2UHg7XGZ9vubiJmUdi0g0uwq44EVwzBe16AasGB/EfUlNNpXAqwqQQAg2jvduPXCeR9cPY7
Tm+Ly+BtP3YHumjvzBt3/z72IOnH+a7y30B2MAbgk+rQHUO5i0rs8dEEGintX8ucO8+W+TO70CNe
3rUjv2DfZgiU1mLRyNCZ+oSFvOA7rK3OCr782kWgaBTHdGUT0jLHY5MIYGXkrAgSmL1jRwhLIvLi
MvBMBFTcX26Ed35aI+gLHXNoIVAwtIYEC3KItHQwQsxjObiKFGIENmWOkTjiu3+UdIypfSuvNkVO
hibfXfgWx56F3CAm0LsSE90WOi46BzfGZVjATB8CXKJIbOUNk/lpWyQCFOT2GhSnVvhw3Bth/luJ
kW5EtQiLgmBK98oI4i1iisQtxl4SNLXcOwOf0BcSCLjto0A3ssh6EodNDIaL3yYKLcKWAzkf18Ww
3DWy/oD5pjF3GmJwww9yo4ZEc/mTym3T7T6swdz6/Z3nAJxAG3bbPcr2DHEL8SZI/z6BmfozGh6Q
d9HVrbcBwT2ft+28Tez+dfxb261F1VzyZcTr+OLz+sV4IdFhQ54iIU2EQIAFQL4YLvEOREfjGIxP
mNaiPeqbOms8Iy5kkh9CTrFvczCxNiqL4q7bt7gLRcjEMVbt59ux/4L7gB/qVZyFuB2MLwmh+s8/
MEfO5A+EnjiikLr0hco/0RMTivb2TyD5Z3L8t0jPkRYZ3bhPVbS1keOfYgYJXPHx1h4zX4vuKB/k
cpw+mwz7lqcJRuNf3bcHGVgNiFLB5OKdd9EEvZukILinWv6QTUoqY/wXov5jGqdgG0wfZacDB0/r
hhO9TXX32Kib/v2a1t/687LxfXzkTX55CB32cxeDXzUN5mfC0NnsmtLYIuaxFTAyW/TMjUOof5L1
xW7IO3TA9U8ROlBJ8woyjKeYvuzRevwq37QwEvx7Q7vZY5dtnoH8ZPJYI53lMuxq3bBee2vI+Gsq
AUOLSe1YICqUbZ3cbHQz6fiQHGPyiYdcdyMKl482c1a9Oa1o0fZlX30O40G5MQ4aMhKZW1HoOht5
QYlN1EVmUlUxJiqBYuNjWN7E2G+/T5Vk0HDgBq54cQILGuqotzNTrUKBq/F3aqpdvdhF4fUPtPZz
V73htHk0jez6B3QgjZdO/e1OuNo8xeo2PczNpAKfvMp7eIB8X/vV3gKp76XghFlLJ42fEggRPRMU
BImZAY74ByBXYtm+hE2m6imjzSCW4oU5wcMxdLEEWIweQLL92qkhRulUyhlfPoIlRoh/unZTV1c3
xw3x4bK9NB0OCyCON3M4EMtbtB9BZ9Asjw98hp//npKXr+g9u6ujdn80ttOWBnGCFEA03Sl8dRIL
MCj6zdWAdpKGtWVABE29pDwTffM5zT8BFYwHSNPjckf3hnsgxSNoS6gQfs3W0OpDCjh5FFf4mi2z
IZiHK57jn3mKIIIlBLR072GRT04TPz+3esOojRVoI63h19cReT+6/5928IF1a9C5cGiqcsjUOsys
JuuZj6ZTE3iHgN9xa9JKfZ8+Xw0pg8rMc+LRG5Pqg7JPmsfBoFl5TeCcPJvmg5VhiCwBl36Jg8c6
cRT5S1ytgjU6vkPrdt9EJmQPEB5gdcKcwtN1kuGDwPXztbcDdws0MWWqVzubU5n/FiRoDB3zFi1z
Ml9mrycYrdeiqMUIF7noceZ05PSMFqhaCmY4dPz7R1QvP5lLKra6yRrs4mMDImX6LKDmiH4xyuzM
HEfqGycId4DmgU9PLCBgj6fDsDYtWkUO2ekpNzD9xL5kIo/ZJX7b2R1fw7tvEIbonVOS3VoWKvgG
VK82h7g239hxb+j17E4ADglrjMhOd5n1eDZ4bfICqvaWu+Jdgo1yGumWu4fGxGvzNSiFWh6L48HX
e4uIFuX6arY3oCdXoFu4F1dzx2Ri84p0v6zeN21fDyak31022PNi10l2LYFa4AsAr2dXsFGjoRIM
O+xM+KrKey4mkNBIUTriRBPG72Yz7hZWRNyHxPkyH123gzicRCsSisSTPo+vuHfoliAqvnZHpws4
7xVh/42rGle4a/ZqOzlqeQpGVBurfU8x9OPFvlAMwy0HfTqukXjVBfBBkzDmZe1R2Vy8g2Gb0jq5
5ZAbZTUyPY7CanpMg0+oZB7tD5kpDR24VgKNYv+0fpd4kKCceWamolvjGXqkV9sWiSpxgMdYteEw
PFO0v4v5FvFBPh3Vr2131cgK6jg0UQfG135BSLkyDc3ukvYRhnzlu8HwhnXnZQMBBr2r8/Lbe+ux
fCw3Mfi5guh3tHrAAScGiDDfw+/uJBKlk5M93Lj3o59VoJYvkWsyGnYZUMW8qPkXryP6kxvTJmlG
pMO3W7Pkcx+63GLR2ZqLO0KpYX99/1ig9snWasxgxYoJu8YIjh//Z1gn09uKxxU5Vq4v+zG/8bXv
JOo/7MNsr1pzuxU0EW1DNl7bs7ohH1e1Qf20zBqzjT4iW2vyTE6cYipVQGEAo18YLn6X36F/LUDQ
GluSc/p4CaqG1LJOhrVFmdR5X8W+bzEBgKmc329477sM6/1J9PikZe1vcgrl8juIuzcbAOUp9kfG
GkpGag9FyzCtx9aadeJ9NEONL9icCGlOhTPbpsxNI8kyxBT8h4WQwY5wbB8ZFe2nsmkyolzSv9L6
e7S4ynP/XVqPYGG9k2f0GkE4E3uLUx/u6dQxqYHJ3XRFZfOYfMIW0CG6aYZFnZ8amaLmqd6OUitD
q2yAFmYdxTckl6mp9sk+BFGsdVkoir42aGOP2iYEgzWNtx1HZZs/+eE1s0/oTfQ+cAg48StjtVK3
phiOFMUzuMj5Z3ZTL4orbOww9zLYlt2VRjYzXScJAiChQENHi0kPKN6uuCvUFRSvAmR/BGDX9QmR
NGwah7IPVR7+oMlTP0PAmiN1awp6o7vc+ybAvuayRpSx9vAv5WukvKS5l5Xs/OxoknHrZdZsSY3w
v1SS6TrhyLuYZJ1ozguvE1v/lhyDhBCv8N6OnH0qy+v5XgR3HQnKr2A0hO1Z+4gbjWyUyJLby04o
9OytgZqcVpPqS+uv2Z1lT6myrZNcZaWM2XCnK4fmJoabfVNdc+LdzhgVGV0XC0aeCPLTb/Bwu07N
ZFlmiQjnEA6CRg4E+LR6/En2zL8RnhAibNOcyGuYYeZJqWeT/iIi5RSXP9ipAV1504N7QmNcTjxW
mmL+QhIQz848ML9H0uO48DKRd6L2R5moaU/rGaGVvN5k9HA9r6dMlMZEnqgsghJFC7ity4ryskzg
vc6Oed+ZzX1aw6h7Jl493grKYy8IKCwgjWbW9OxbWOYBOK5IoBBAfdJwjkklgpZiWXVnySHz6AKg
CJNkTydTUG4aMfU2XzVpy8aObEASCK4pC/5Rj/qazh+Ej3QaBGjOiYmn+e2ajvTKgc/yPAEpvzun
7NmTnF9PBoaDgwons33ahXPbz/lRdwe026G8iG+AyakjMhN/kn2cyLu5DGqQx4r1m8eodgsjZ+ro
Rs5egUUR8WRnk418je8CogBlxKReVg++dQhl02k6D+pNDHPRgJRZnSeEUFiRShdo7tJXVKD09Xnw
ky52dP7JGTfIm1zijqI+Jz0cqxdZte0gDwgkGkmu32m6YiGuzsW8o2LqntvO1+0hN0w9y5s83E/D
igZ2lrzIJaSc9Z0BCgfbHtt0FRFCnUI2Rn1qfbLJ1ERKA1z1m0jIOCrl3SktLtqUeevVF9fXkwPM
Ji3+f0/HCBnPzDXGV9OSLQFG/DOKXZRHqXVzCZ0BnyC06IATRRM+A09v/cIJrpqQQncOYl038ppS
Pc62STbxvK8psN8fhwtxt3Qr/5Ymtnt4Lh+UqL2MPEcMZ5RzrS7pJfCFiVlo4HqPXgcUWaPEAznD
As7uC0RuxQF0FtMt9sqrA377gQNBVoKKrbyBL29jnMnZ+fckuCNDUgFssAC8j/1eUzed9Kb43vSO
0UR+nGZImwdg9qxndAQrs4cBKRaw0cGmEUfMh/qDBSM6ECJwmBnBll9e1CrYeX7qk9HNztVjVAmv
vVgQjliUucVxwQwurltgLTRzoKWolGpbd1q24eBMM0aLES7cnWMy+YWcIoQpt9bpajbMs3NmUp3a
HGR1iSnP70bgaS3h6dNN++RNNaMhYZO4fiPcPJBIm0wf1FA1YDxWV+wkByzqfzHE3PqHv9pM4TTQ
Pl22NcZ3D47IuEMX6jmXAQQ8aw/gwjyOG2b/SEZrZJSogAo2JxN57FP+s0Fsf1YJkFiny9fEfUOc
bNK3oOt19vLtligjgndYF67S58//Zc+ZcbZPXe7B8a4Y6fe2r3dVfGIk+4jdGKVE7T3katRT+Pm3
pTEzRjucF1m3xZC8l9J7r2kag6VSfSqkA/liasdGwp3ZutCbOrR4j9vbkbEdXXfOibFN5ZfWFwbc
3+qAiYnnGiqGJw1p/b6in/QxAhNIOvzYILnQZ3vhwLr9DHBZ5f7GvnZ02czMJtKCN2WfiqnlEf1t
xKo6O1lGuLTwBpqiQjmtHxCt/sEz08+YfdYZtFjU1zHbI7qfdb+FZ3F5J4pWHSVnVvMvYLS2wLNg
P6T6Z27eZrNvAgZpL6uiaPBnSVmZ2uoVjdhser6fVzRdp+y69pHO1oEfwtMkR9qguev9WUWS9uXz
9rTUwv1kdis2GMjmGEVEHYlMDjDUks0U2e+51eqZNQ++OhhYlJzhSlAz3CQ5HJi2qwUYsLS1zczW
LexmszNFpOJD5s+07I67Z85wpu9P5ln4fZ6fKXLWRdOGYTj0xW8vHtNVRkNNpmDykIXO16s93fCN
WZVc1PmPuEnrNb02mnrJBb2YVreKoBY8QwKP1bcvYCNWeI+k+TbhPVgr6ENYE2RF8cNV1T1L7Kwx
g8SbXM1DBc5xcu7bFPXH3t2+kvXRTzBw7qgLirJptcg4b47LWOHPVJeUNc/mZ8JqXBgkd7c+ZYnr
S/5awYWE44/JY11YRHcyMjsGXQIcoK5oM1cu6jW9ejDtlTcLJtU+6KAcsOwS+A0+TEiyjhR4QOww
T0V+DA7Uau7Fy9NJEjb3Lo0FDlGu+Cb67/hEcKPw4V38bQihGkPnXuUmZuGvsm5ZP8b+fZhmiI2+
3zBzluZcZls/2iHuQZtcc+BGWzXBkl4lEjhwZeEZGxf5DjHpGUe3QS7OCF1w0EI3HdjgLUD6sEdt
DggUhylWj1jjxpTjtGNYtc9JHxBgg1731IQfsk12GB19PdqjnIw/MYmkFlv1uoczcn88V1QH2Hnc
wBdPd5aqpTO+d6XDBLq+EfyV3l4RVcymunB6n0I0jgjpMLQhpyqyen/0pNIQI5+JV2lSBATGWvMT
odMpOWnAr+K/uTXtiSLOoxTe4p4mSnrWXLwC6ZEv/K6Ck1EpBDu3JWOj1WdCR45vkCFf+d62HBTb
dE8n0AclMqkpjdpqaIO0wUo+rJxPmvu00M3pkc/gdC36RFTfP4JZqSoz6cBp5FJn3XV20u1Me8O1
Lu7sfhfTgeBqQSPKsmrlN1GH8FFzIKm+Syh/N9iBxDt0OSFTQxkAfwbWIbaL2WEcRW8H3g4y1YI4
azbtlsHXRrgZZ7KZCz1GVMd6143N9HgxrCZZ1TerlpjMcHgWPuMOUYVneWU69O+iX+D87agyB8Hb
QjMhaiTIFU0ZRgbBbWiOKHFMmxdCB852TzxOktiAuNOCk2JB0//EF4ZGKpRpSb0od0AQZoLQsTw7
ldkITKirlxxi1wvTecsmdwRyx+RBk3OCp+J8qC5lEt/QnBhGcGoUiKoiRr+IDz5O0Krz7SjeFxAL
/cGkZuHN0u5TjCr8h5ebR43952fSp71Ge/ML6Yc6WovjTxx3ktOtuVvzOVrNiIoRpDDfLIUuBeFv
iEwKrE3QbbukoA6EX2N9/lHRHxsOUNKuJUEncOjdbiVm8chfTRfIuwffEHfzcVpECZ8IBpg5iKCp
2tBv8JoGFdgCnTWyz0YAMJIRY94F6UB/ppKk/qYDlMF8++DFPWlT/eOFcHECJDk0Ooy2FYOUy0wy
BfsuQv+dgJc15af1LDTGQGKRQePPG1uTs+q5TZDLQuP4+UEUG2WdQ5B/ixL6COLSMCRrVqniqNxL
D3aZzItTBE11o/gyl1IvI0p6RJbUSceollV9TAuo8bTLBeXUKtIzxmCKiuNyDhUADmTJeULx0noH
vzdED41ChX71Ds9ej/BNdKaPmOMFw439OcElofBSHldUk7dmOWdw7mJ5XuFmWcn/AafepAEHuJ4m
zwtvCgBIpDY0H0udhK2GyNXVLE7e3wqU5Y9Q7dtkRdbj5vB8LPqRnBQgm/Whd+eNUht70BUPjuCC
FoE3GsvgEQXsizcEa3oabuBPPSsBPtkBxxzXV8oKdpUTPQlaHoZEMQzYbEwRkSf4//wBlWiGafKk
xwhs6Wo9WBSdflUk7zhdTVvHdUJqRt+ChzsGxp9uiuXBqd858LOiC/o2UGGgW2o64SpnNtnCLwx3
TygsgbCIELIMtIlxDZAMM02Qa4no0MFqEVoC4ywW3eqIFiY3OiIGhaVInwPAP9MesM7M4Q3zo47/
dMLrt5bgDXbvQltEzTr9I7fqWjeoLhYmv9BZuIIYGG5IgdZ9+pzky69OMbeETMgkCTavpj8IgWLM
7Yg5bm9xHG1f3n60hz292kBjOKKzN+S2EGygQeZD5AVhYUbnjA39yweSluLqKr0NUd+iSeb2DslU
FGWL8E7TxOBpoztIHas3SVa12sUEHOAJffkLmRG7a1v9NdxK0NjaZv63ATIu8En3EkxA0srsUYi4
m+BSTni12/4NtjJFt+2I9j+Lia8QHkkFtSHQFLYtLmgC82mOOghvlh1MT+ty8aIxZ3n1TQsaBlt7
90Dnm3sEHfuPpDPrUhUJgvAv8hwVAX1lXwURl/aFo14bUXHDBf3182XPy8xd+nZLUZWVGRkRyY6s
SDXfpHzHDWMNEQezFc94YgalaWD4ZjK29GVGNs5VVL0VBKoTjwF7M0T98cvPexvdswfGiYePwApT
c90HOguwWNvPcQ2IXgNHuZoEfhOXgA54PiSqt3nwoUzdnXL8NiFJeZT1AbhTu4aW8m9W0m82EAEA
mtHkQsVTTFqhd8hufa8VJBy45LsPWK2Is6qQWFa45O60H+Ei/4PwOTRB8CGiTyH1mJd0JsUj+b6H
LpU4Cwb3LS347ZxQB6LSy9ITHdTbP4Ou93/JfeIGmxiqdfRcVjGeLJd4JYAMM+DLe2A+cyrAGpjF
3fOfdVjRvGLtSRCg1JbWnPJ1WXDuunhlAg12r2Y9t5ZqTnI+Uska5dVcQoQE6Ge83l8R/Zf//hID
b4t/7wXVp+02P7a9BoDjin96ZuW/nfv8p5hyWdngJwA6R24jj9Dxt0yiiOj+xr0aaigj6CljjDln
40EyXjnTE50ZKftHuxcOMsZpZKJCYHdM+HiqAUNkNOUXhVNuNPGZkgx4j0U5+bs9B4mFVathyTNK
wSPxjbOOzsAjMYuD09Aaq3PqOTXYk7wMPTv6nGSrkJOSWP2V3JLoHfyPWWoETWmYkrv+wh9lvxMr
uKBOuFliAeubWqgBftFLGV9hSNpq2jsQEnFTM+f9+E7T/57xgpfig1B+jU7C/urzpEt1+bGdzxhR
KtJW9eU0M+FaPDNRyooz0B4XODjJydv7/Vdv/jG0nGS5oSVD3Sd6ZppIorFDUCjqb59OZheKHfQs
DiJ8sHhlCS9Wc2NnbzoHpzVUjtruYN3cXFg+Ui0u5/0X0k0GmGA8MDm7XtCNPKKmNuZERvxruaXg
6DTGYdnB3w30KY1FXACXCJUH7BBk01eut86DgW/Gp0AE4x7MJmD/Lbns+YfYfB2AYyGG4I/owHEQ
em6yOpKPyUskjyLfR/31l6HcKC3ujvXkMlo+7UFwW9NmzVgU+A10RUoqEelQ5g0tmzu9I+HVUEOF
++gJfm1qM3otS0iK0iBhJ5EuXgGwGcF0GSvQjDXVgaglUYNXc6KXfuYq9ZerFb3fjYgsmf08hF+I
vae0lJxmknTPVmfxXD2YDLuDaeYyUJJG07UIdXs7wPC22wQ362Fs/xisUA4PFo2lL8SHTkanCUZq
4bk35n3ZmpUyLSvz+etDknX4feG4DFQ17jfguspP03u4U+3FZ5ueoIecNiOTX3wZF2DaxmJ3pN19
NNG3BzqNxZvVmpHUhvXPeOzaEGo36nhbOHZEAh6MvzHOT26GtCOrVvz3utilL9OIBsuIT9LtGewX
6ndch9gpvUWWpdvIDWyk7WNao245YHC3qX+sBqHvMIIwgpiIJYWCSd8Y6tA/rDyZ9ow12aOLH9ip
Z5cHe+Bn+6lQaG8ThD0MXxE+ZG2Wb6/fMdSh0xn7ydul+/wy0rJDixZKy47ms1v4rZeJws2BwvhH
htQiWbl7iCEoaZYDS6U7daNI/RhiGAb4N7CEL6yOLO1nZL8ZLEqb+UWx19swcsgekhYdrYsJh+XB
wv9IjxvnQZp+rylkB5wYaLv6u/pt7jI2lVAM6E2jvkFFS/dzAbiYF/AymcVUTuCcHl9ex+7RFrGq
6A46gJ4343vrpdHcVlCNF36iWAmNGYpQfUv4XEIghUix0ONtmmXIA3Rvw4PvGnTGfr5JHoTr55wW
bgs/A067fJ6/Fq8Dq4f1TSGFvcd3pkqZjJs1X8mdz32Jj7PCanrODra1UMOgZtNFYp9+w683PAgb
5XMImbFAB1nIOIXFLDH0rTynRgUNVjNg7btTLkUTbzI7cuF+nr3IOK8jemLGgtpCueO5Vi9H5hVO
KLt61qfV3i500aC1i2yLu9NiYG1p/LGzG6uf7kbkU5ydvw+SD30903mtvH2D8DhxsSHFKpD1pG2v
cEEj2GYeREgkapldvugIa5s95DvHXce8hqM1skACvSGafAgpLb4DeU4+iEodSk5ec/Z2A9JExdhu
VUpn6Mn2orNLK9dFyk+fF68Ohh7Z9z/6xu5AcC1NGvyD0svhhcKcE0klMv/iF/GXMJeFLouHLxJ5
eaHu6Qq5aaQbGVRZ60wQXzxQT0GNAeRCeEShAPOC8PTCg9DBYwBF6OTi0qxnv/LPa9PfdAxntF2t
hD87Qrrociy/Zju3ozQtor6/g0fChutRoJ+22J3C48kwTISuQDiF6UvxjER/T6ZAE1vzsSz9HHj5
hyFsXfYgTrkFf9EdEE3pD5M0Fw6MxyjJmd/xR16gr0y9UIjWXkR2WsqH+vKcfvbAJd0leOalwVti
MRKonJdf3BhpS1oV+AYnn86HRRyEsX8xtRfE5npXSvHFNk4Q810Qm24cuB65U0AMJY1yb+YLw4ad
9g5I8eSIVTbBlH3N3zAwXgwXG1a69oRtM1DJKZ9nSpJHdG+8RwQ3023G/YqeOtXYHjIQtxqn71Jy
CuEeF7luY8GQw28rPeGRlmvOF0eV1xH2Mcgmh3z4K5YibL0d/Gawc1NLIv4VvIrWv2W6gw5TYBFh
B2OfHmbYV7BGEHhXn/Xx77nQPMATnkCGnCDNgv7LcRlavmZp+Qs2qXgc0ox1dQi2Nxu6KWmL6sRf
65ldJvA6vlb/DOy03+5NPuFVtcnsfleXNdmZ2y7PX5Je5lFxZVN5h/GStcHK+5reIzq4R5JJZNJm
MTRXjHiVaq/SQ4jGSulq/ckIvhTsAuEqlS0ymT7uz1xM7Gy3mpymB+vpjkLhIJNKxksaYRDFBAuW
bGrwSz8Xs23dunaCvm7J1V1zjZGF0CpRE/nfc41TxHGO2VgQM/26wijrd7USkoSyyMUn6E8QrLnl
ul2e/OOckhLqXgFN7RzBaKs+OJXHn996rO/tLoRriB+EYyO8zVv+4pDjYQDfVXujs0eV81eEQnH+
+pqrQ6uoYC+fvxTXRV/w6B4sWOECXyTbByO+MaT9DJXH/djDX5rtF5vtXsLsyZr1KW3WB+m0vDWW
c9haw4t7OAuZwx9+eNvafPVcd4zBGtqHeHAMTlTa6xiBMa4k3opWOYyMww9JOLLFE5/zEiR4Q/CJ
REbCW4dRC695SSLxJOvqr0hK4lOK3IjXqjhwPtBjQsBPNhQ1uC7A0VlwoYk1ihg8/f8mtij+EJI7
TxdCMp4QOECnBpYhj1SBvkfhAE0Ky46EFSjXcXL/gRU0Ps51o9PY6EJZUWOz+QpXhC2fEVSjyvTh
jFaT5OyI6JvyYm9S4i2T0wtBeWO2mwMGLrYoDyAafmm0/WVixIzd8J8hxygm7VneNJTmJysXkiMi
XAgdaOYZFYp1gbgs8WnzTJOblV9wbEnYFFFw0gxfLjuk3XcLTRXapBkUf7xBvd8C4UpVgDoLOgi6
dya5nFCrjLZLJJqIlDqp9+8K+APxYISg92tVnlgSjLgLyBOOZiqKAl+W88NJ4CBB0UcS/Y/L282R
ZjiIlR7YyziE1kpIggBV7JV+ICx+Mhnk5UC4l/HLsshdnzQtdOwhrOUeJz1KwxM2yDwcbGb/SMzP
8028nPferpoD54g0l1yXwA6si0NQD4k8NEBGmyKSflIi3cBTQkRtUxTQomrsuvBuoA0K5rAk20Ug
C2ppUzwbKkW755ldwwRHUxT7zA76NxxbkhX3XVEE6Vu2+RDaq5xHFM1yylgJH00PdjP5wFZfvILP
jN/4+pg3x13y8nhEJDK8RMlPBOmW2gR0B6K2JL+ACrSxf/8Asx5GNeyAhlTW9LMq8LMrU36RaSGV
Rqu7hcowwrymAWC5tk6HK5/3CaZC6fSI3nq4Sp5uufJJyqDsAr1BLvcgtiKVX+IMIOqV2zzENMyD
6DJD9OYoQJ6RPZ2QbYecD2paTKtYpj435vJBik6bgK9iJzKLqx6xaxH5a1cwEYGznl9TABwAMwlb
yT3NMTiICxcpAvbMgvK0PvtWh5ov8hhODZQ5Phxb+c/TiZVkSB3c1oklvfnKARqZ3Ow/5XfpfS2o
pLjQIM/c43uO5GiLL7x1nqJh6yDLACyhKM+pL0QHBG+0JrGF2peIqo09B4oZWl4fVAg6yGQeUtYn
t1kOmJE4cTkW/bFFV2YCsLWZeGcYCcLVvIXAbzGfjN2KY9hB9qdc06RrXo4Ny2gb97iibS13M2j8
pIcjhKGEmZj69zCgfe6eBhj/7FfTf7oPIYuGHlQmDPvf4b/Paw5vbwIcDb3h5lAYyg/kjM0HMWqO
JTdIBeiwDIX3y4tDSv3GmDzbWPHBn8+lq0j5ZoYhL5SPCd6gLbrCJKDXBNhkz+5ZMMUp4IDAky63
9U92FdescK8R8i9XbbTCYoQHFJ8N/vhj9idX/5xzvHmHZbZqxB9atF348KTbFBR9gf9Rltx7MH6f
GZsK+3suVYeWTI1RyY0wJfTOLHsg7mPT+/EA6aGfI03AZ0NaTXq0dwEE+bicUhq2Ah09nKfG5sX0
qV7DqCRgojgwel5L9pSPuOVXT/roFTcKA0zhQottMG4D6EcxePoa1w4SeCIN2uSbXCK9CBHf4GOs
Vtr8a5FD9Rk/zdueUClJoxMDw0R74yHVUsRVEy09znz88sW8G5ZcUB9gZDAHFZfkl3nHvqzZ273A
Hl8B+dd2tD1sUuMH+tratql/VDuligPGX/9hh+sfaBovmx43bGu3MkknwbB8VgDXRv84Y/Syp1PW
nQ0NPi92fNbCBsCQPhoQros5WkTN1y6IIx/h2r6GFDYHp3avD0oBvKEepPbn+YtqUolhPjq588oT
DK5dqLR44heJfvTWe8gaRj+nntUgcrNZpZXGFzF5WErZr0kNSX7u+83Ez5lyS5rEC+tlqDOhZDRx
8mG98sInV7f55DA5h/l2y+J8wFcCPihEFTvqtw4tEhpbEfw52mX4GoK/YYhJt6Iliv7QPRWrVcEb
p90NTdmI/u1CmSCg8F0fxrC/3fW+hssfmwEkJSO617BCj9e4nuSoEAwO9PcBhbg20/cTey9MEy43
4ih3Ck9lpJII41PlYvwHbzDq/UbbEs6G/WLRiZU7l/nzc3nkq4dwLswIzYm/G62zXR2LZodGOFcm
SkP2kiKYtdim+SKezcRMbVN6bPGDeIrFGBqMDK5ass+aJYKIcabwpNVINEYInuT+YdMbc7OPJpHh
SlHELEFUrjUiRkKRBCO+NKSfBzGf6xrpzR6yMXUid8bhauUYlfg7x2kaIMUcaas/yDuUTR0cFzd5
GxLR1GyXpkp8tRcZbiaUcqGPv9EtilzdJEuWjw4TdC+X0IhyyNbHRV4KemB27/brY6YGW8jfHEOH
r4CU3DiMyDDaM0X5Vdhprzk8JGQAJxSHBSsgVmvD9Wr4KxNENirdm1LkivKTjmZvBGBSRQufZMT3
/cLbQfHNPinv88msY8OEIfO5GPuROYbPTfGfIUAiMRBRIO4dvi8UuJQxxgpCn8vd/1lDSQs0JjXI
OWTnFv9qBufgZLZNf54W+36/4JlLY7M3czJ64SRfWEXMEh9BiiOTDm9NvLsAaMA3avPzw9JDzXPT
zjyNap8zajbLzir6+Vjjg6c5PzTu4Jq8YXp0enELQ+Tn6MOYmrMW4545U+zgltOC27OjWaYAbe4M
R27cKH6+bOygNzOrhhbCH/TzXkK2ujBxYTyIePAlByMbC81FzALb9br8On0H/1oDHgmXbPC90M3C
Z7FOx2dMAVRzDRWtCOlOHvouVN+9GeFxDoZb2822BhdW7OM7VBU3amXqyU3+emDAhRxRDSLmaH8X
C7SlTLwvvceZIdeh+smO7gHuyU7o7vrForJeEFVvLq3xmhLxZeP3HCqF2YMVP2s6v1L3Uap/MK8e
WKVNDvPXqiOpRX6+xEPOUsME982uhFr8y6j/fTHtyfltGZ5+EHEHNWqDpEOxE+flij3OwWtGxgFq
7tHYVrMBzWajDzA96/Au8c/lXwuU+Jy8fNJTLdB0TGbFqEnZcMfjvSQyZ3L3x5KmOANhrigNwBQE
Jx263AyJo4lflQ8isOHiAgekPdY3aKdQtujUxle8eUwyVZFtbj74dUimlp59KqW9Wa0H7n1gn6JD
VMA9xHcFqaVwdQ++tqqRtna51lASEyNJI0i6itmcBOsKwlVigeCQu8ZyA202CqskwiY14QMIdQxf
rsfVAFNRGrJAYIcnnRSc7Sj58OUz9jkXXrHD16aLWw7xJ/A5s5m/wY1L9faVc978YTXljAPrIdh4
LIjWSFokHiXafJNf4vw52eCmCDfimRG6gCrT9BG4vuHcgoR8E5fcj2NvU6K/+SSB4SuICEidEDsd
UYDwFTAJfu7hnWhVWEgizJQN1vuwQ4F8aFUIKHrqBZEGLejuPAAm0YjBq8E6E1DjtcB5spUimx0k
5XaPRWjs5g03Y+iC4bdWQRPOfEHv39svlIJGLUGQYEuKKuWa39jt9mGNYMBPVKs+xjCQVevzmEF8
oOeK1w2mkMr0ZrdQlnsR/304xSEo4UNNPy/rqOdPo0VUy0Bt0s8MkvbsczD7EGxgdDzxuc/+Idp+
B5j5wMmBaI92SlXoxKCQp9fJn4HC733SnZa3Jv68l/Dfmdohjsl+uvYS0tMLZ0he7R3Ax8B7B7PZ
/hHyDHWWbjgA2zbJ1BOtmFj7iJPdTcphKrH+nHb6xtdlsKHgQpkf0wdeMQRCdFWwy4McKc9gnmwQ
shqnf384A1212i5mwFNPNKSN/djGSyo2iCrLOL6m+3QZK4m1Arcw2fzOzdywuymf4wvcJ4V77LlG
i346m5uR0Wv8PwpjLO5EPOqF1PLfX0NeaIPBozFmBVHVgG9M5KXnJ04Zb9WH7eHvjVnXw3wlK81g
elhNg/ExhR4S/Hr/SI+f3nwEpcHhG8LDxZdgMhyHpOqPLeoJKm+HMWQOTMkuDQhrIizNBg4JRf3P
5N+LdYcsRt9O9efxy5esUFqHBceqY4S/ZTKZy3Qx6ZCB61DqWGG55zvue5aGZDmpa0pZ/D9ZxA3w
CawkM3Ez3DdE5uev+raTC0xMSyqOHUpogsPnLamOIHFFym95OcSVN4IXrrUYshvHkzRtwNUnGx5U
lDhJ7BPLSalTCAASo3wjZZ4E1N6DR/bFdXZjcOVx8nQPVgbFwuFvQWxn/IDkGz0nyTEAMsbZNB8G
hSuTJQBhfKPIQdNtvFOyXTfJ/MGs5upmjJI76JvMgPQpSMDB4OFJGMRa7mTE0P1iWkFIYtPo+DJs
Fw8D0icybyaCgGBQjoHRIyi3H1ZnSqMnAeki90xRufLFAI8fym/wgStdT9omwngXbxsAL8OvdmIh
WMxxkm3l2ZlPa7ypOb/0kZOGzVQRjaziF0JIdbK7McDoRyOWVsjsTKwUNfQKfLM/OvCaOkVaQZAj
eaUmCX60VLaxoAC5YIcJwJEz/yb0dwDUqG4zigLpYPGWixllliMxHLk47865pskKej3hFEFscrQZ
41IAtaCtyQDzXjoXfXYS8n3Kk94XcvE0pIzFnBcweNMSqd3KxlhuFG4GmtTneDadexYAAWuqb3kd
GnndcwyvRWxH+cOlVLuNZi3vgrwBpMUHwJh7FBMJFOtsqYvNpmWMCId8dGLdO4ak3jslS9Oz0VyM
xcMAZPXviQ/I/gKUXxB+Nct1GMKmS/vO723YVlTBT/ezoxTGUgQuDIhQ4dPw61/JFN2siEhCX2Cm
6tjgW4luSjcZQm4DqnuuXmO42khOL16a2j9Sd/lJ7NwlGD3StTQaGm47UVzEdlu+TMW8UwDYYbQA
FmA7cM/hjyKCtQ5XPGh38zaqkUHDSoK57wPSc05+EqLXOUkc8EjpI1/WgkoB2QQI4CR8Zbt97cMe
JZoVvA/qlRUxZ2kNVzpD+UiVQbbkG1E9FPkbRWcQRcdcJbcZGovCG1RW5MJSdz//cNp4GcBFoBIa
nqLsC6SBCifaRQ8BB8OSdlG2q560i2qTpsVfKwJ/WUrFwXxTcb1xA7pY82aMY9qQ/sU7TgqdNdK/
kWkMOfckrsRLei2FsbpiBcCGw9A4250X9K0ojrjClf8J7ZAljUeHE0KnUVzF8KZ5TvwR0xo8Wh88
0cF58TNoDKl2FfWTxaCxuRPZBdyHFJTT+91tqFGCc/J5U8diBcZJWY9wP0Q3xwpRZz2lvBZgJJaC
4EP0d77Y07GqfKfFQgmoW/56lz30liT1rpElK8Uh5br2bGo+Il/idJLD3rLCF2S6LkDbDwyPOdgY
yFyPzKSdIpZdSH0Q/QR0wwEEbNS2F+7pzHV/rob9MMUwgPIcYCjLXNtoIiPd9eGwpGUs22BvrkRc
+14nG1x9ibnTjCTbjVRXKoz6QweOntyiFNwzXvYnNUBJsvEz7edvEGLF62B75ckmJguQIPDFmlny
lz776AK7HUsaPf8HEAk2vXqkvKbhD98tI1t8GTvRZBOfRoCH8/uP1IHs1Yqf3/5GBiYu2IDEDlJw
AZvijSSk9Hp2wxT9Jns8o0HydJ8u6DfHgfLI5QgcANCl8Nr1XHAC6ibVdh8hdROY8eqokbTwSnC4
yfzCWSxqH2twhUqCUyTmteXHzGu5u9lu+3QFVkxrjVYXRp4oOQCaB6bznCFT5rvAuHr4lXeurDai
oqMPxLF/8jFJD6TmfHBCRo2t3Y0llKIbGcbIm8DPBHc0eslrSwx08SNyMBiDVVQlYskWMmyRa9Uc
IoJH9T4w++vnGDdbAFDPglk4RacDV0EaKcSzELKNLA1A+ahPqMX3n3czpOdpP99GSnAyHicsdXDA
ACT3cR584QPBOdbZYpSM9o8dFKE9jrhtHM3f7RDUc9KA1OR6k/7Qc2hfh/Qr5bVxp8XSLrxsL0uC
CeW99NJIemobFPLLNKO/fFP78ctoMGUDQSh8cLmesIcHnpByWFSgVWkWdKsJarsXYIPVA9HcFNLI
upiDZtXvO02c30b257RVw4YprHuzZjQhMdD/o9fVJr2YclJ5R0/xbnGHMZ+Hs6eT5tZxr2f2Nne8
/zWzfCWXAVKE6JwMLR0ThzZkBKISXjTzMC218ZD/b3uO8Br27sPR3KP3Jtrq5uLK+65ndfD1B/N3
3Kvg2k0r9O2dymmgMjKK9LKW2oMr9pwqPYwQIDeYdeVJsapTuRGc7Q45CXNn+bnDFJXwgjmSs+/d
PTt9u3BfqPxR/lpnhw7k4Bd4FG/wirFBjXn3IctwWd9WMvSoH+AaGgzHFSXeF4bsxcaqN1Si+7Td
G5cPVgICHkmEH1paBPZjV4FcFTBLvKM78NvwBFWcmKPRacWbTbEuQV67p025wriBzgdOlDpCbxyU
IKyeso6rTnQmVq1P4b6w7r0ZWcyTeEc0NXtuSbMMhjKbocejro6TIUyIO4dGOrqwFEbjo8sgSChK
9rsFqr0C2FUB9hkRRQY6kq95twfW0dXIDGFfFFl7CY7QUZIh/My9d6G6H8qgGn38wk6URRkGjHxI
qOE+d+c2P8FuUGhC9U9WmwyhyTVJj0mMdAI6yZGHJH386TmfoBMeSR1pJBjfvKmCo4apJeP7SJ3V
sG9fsM8cJZhnjplKIwJOBufS8zlw9yOqcS8f4/3xdCAc3jMVTNy1aUuFQ/dN3+Aq1Dl41/53eclI
L8/X/OpvfPXICvfNt326xdVl3P3YyscZdGyc3RjkgiiFq3vo7+7Tl0esIXEV8ShJnUNHvlkN/YH/
ToG0PuStZJNUpvN9h9A/Cou3obXB4KfPIE6NddJDBhdbanbYYAzKrQX+Cf+zKo0ROnTt3zn8usPp
1d7dE8QCI0sZl/bmC6Dfde+IfFysmm3mBVPVIaXtGFdBA9sCKwAoR3QN29gZzrv2lxRMA78OO1nD
nXn0nhnFTvnI6tFCe2y69ou2xwddKSxUJWJgL7400lUe2dgJnA7B/UPUx7w1vY1ZCzQCjACmLrjB
Tbxrs8dWWYLuoglXu39pO7rYM2Z38JxM3f7bTNjxMkqrsmF0sbVeXhHoBFfAzQPNAxIyUrjHSAhB
gyBp4h2mHFOdL/3Er/Donf2H80VcjkUiR7Rj31OsKJ44WfN2u8Hp4TLD1e6S3IaXLyA2U27ecH3u
WPQwZddO3pTqX8h/Sk/gtZLlquyW7AuyybQ1to3V2ifm3GbkEoeUue7kJBCmqI4VFnME+FL0hARz
9aoeg503ZfaiE520exziUaG/0nI1Mu+89Z4j+7uH4V9vejzGFx72i7fs/oEfiHiR38PSV5CukDLW
M42Id/ntJKpDfxQbBKydgIWQITI9NNrfrQ7DHQezDwwA3GUROGcl7GoKfGp0mFQGk1WdrvXKWveg
OK+J2kEuYV2SDzp6WP7EAlYV1oJ13HHstOkXfnpVYasz27crKB6X7m969RZNBycdJP9sNZI//Wmc
sYUdzQ9UHizhgck3p/h4TAHz7ooHXnPXhVh1BxOFkvIN1bNP6cE6v6H8c6GcLt7xOG7e/m0fvKlm
O5aCrG3v9mdQJZ5vf8gLJJE5IttwSsVpVmp0k1LrDBZEd40RL08dGhv2sS+6QUFZeZdh+m3cW5de
HdwAuAz9i7sfAafcEp2csUFA7u+bWFPy78sdgSB/HKyMH4zHZZ2e5uswq9YXosN13nx9Gty6vDSu
uUd0HfpHYi/623XffPx74j6gK+a1TwIJX5P6BG81o6ggbCJC2sdP7zQbDpJadRFDXW0SzY5qth0E
OHxmWNewpEcP61p64Qn64dXdQ1+BG0EX+vJLT/85Jw3sl44y2ByYa7zn6aCTMWSjRgxglqQmY5y5
XlHP2ReGhfkBNr96h/FDVzot0GJ7tHi0y7w7QEr6TYuu2yGqyfh07xm8J2XXUBgy3pUp4NHl6Tww
gGayGuomzX9yGSY8D4/cQ3w8fs4fKclMTL74gvVAUKykKoT9cPphbRet119z2d5hRpjD6PFb4IdR
hnchN0N+CL6UX3P2LEj7IG292rvmz5HZwWaJvIKy6FdnPo2lp2g7Cat0zkw9uf7IoHR+IJMoFiUE
liGkDHyPh9ZVbhpJ1VyWD3vXjzvy7mfzjLYkm8vwWm5L8wpagrwOy5jCvdbOsXRUaduqHpc/7oef
dXkOoPHA4iuiZkWev7jyFLXNgPlglED+2+5dCI6FDVL1nnyC0eVHD8vgmpzhpdqEwcE3vjYMFkXm
CHWXCSAnDw5FNcYEyHpOvT1mn/sUO7Fl//eaKqHWMc5T5eC8j5YY0j9wAuEmANYIGWv7Sm9x9+fr
ddCWWI2LF8ZtRjKLyby6bIkrqnPIubOfeD+YrWpfC7dw63EPVgfKKNzrtsfKR0TYdc7b58HTt6e8
O+Sr3zgbxews7TGrn865mutPv1CDof7TU8ajnMEvvtgShPv+7rY3y9EYhV7XvYQXp1gyONgBL0tg
l/QDOPcQ1uGo/FQMWW/BwCD/tthLXIbOkzOuePu4l5aLan7qwxC4+9ZzzkHq9AnMHU+HHho2dve3
tfBhxH3e7C0Ozll1rzSOQmyfKrgFFpb8bLpptS4P5uYFEfiyOMTKJXpuFBANIhNj4bgxrqg0o551
CxrzMxMTtf0WIZijcWF6tBm/zqOyyH5xJZd39EHyaT7EtfiTtQrxKFLvHvfFcEUhtX/ZzE4yB9Ex
6fjdMZsU37fr0PtG1xchx2aLk5LQKkI41QSnXO1bXLMI0FiBfu2+a1y2XIqdz28vKQHb7tbhPmnZ
82jKl4+wP63hA5B6jFvv61MfPKPunIQtucweFc3IKqg9nLPCBzxtcOygXBUpIMbs6HbMSyyXTZG+
ejbI+QFTmN2LgQCsF13B1r7hdiaj0aCJMuPI/8InubO5nVdlsBmZsvdvkOkWTGdcj1SzczYb2BPO
OR4+kCACxIF+sNY55vLFmphxqTFIv+IL5ZFAnRBrWsMY86sQx1tEv1wMu6E9vLqDk93JUbJySo+Y
zhR2vagY10QCrH8cIF9Vte/+reuN8PLf6SEzMqCJFP7w5w1okDZsP66Y/Tvs3ANu7Q+erPRr6d/m
GE4pUb3mBeAjhldYzRC10fSLdKwV4/VqfMhv62FQY3G7vq2+IdSp4wpnYm3dbU2q7/ro9mlkXKNP
Z67cbA1SWFh9bTH9zK9Yl/RtOm74GmFI2fdH4y7C6kU/H5SWnEHa8KXXELbvDBWs3Gt4hR4b1+4X
jyRtDhxFrxstKroN9j/B3d9j9AQXTBtjIIrNBS3jKeESWWHvH5l57+BWdMp4Cx90KBUIk6ku9g48
vW/YGY8Qt5GSQFeAGeHBasjvzEGMNYCu7SEvQ7nVlAe3sNTIRWu3DGA5+2qOFzk5fz/uBkK76kV9
zaDgIHid3HLSGV/cx5RcRpYVTQezn0YNaUBDF33JgLlf3dkM00/S1zYVg8Nuz+Dyo4Uf5gDf6IA/
gpdH9pPsnWNH9Nqz03iYoG5LqBv7KpXY5+JUF3NotaEa0+2+299xjWu8kn3f0cC/hl+g8fHl4N6f
KStMp737mrRDhypgn3wZ76iGDyUdEofJQ+jUzgeIdEb+3hbU8LztTvA0jrm2iYtSKVOlOMfwhL4N
+ju8PrxYYtX+LD8WjgLTx650UAMwDbcytRT2r3hTscs+B1ue4pV2hN1ICcAQEcLw7LgaQi2DT/yP
2svjSoQMQLcfBgncGWD3PgNjp4PJkQx9DqbOitY7NXuQ783g7QyNkR7zQ/TFzS1+wGWUlqq1DMBR
VAuEol3w3buqSQmsTlq7yXWXQhgms46rG8ZkQ3eIdcnbopkAo0XskPPhz81VjC+ymYrgcmcSSGcM
ldm7kFJ5ZwBPnUzIqOPNbd7RZyc6cqVbZXcRaZNlDH/piKnYnf4bBBp5IkDcmou+YThDxzl8xxjv
cZ0qlCP/ipPBTdXQvOubbVSSKHBR3OZ13x11TkaHONSG3dp+/11SEGPNrvsQhhSF0BDDqb31pj90
o8RSKRvdO+RBCJ9l1wVchdrDzrXqCWDA274Fl7N7W39p7AEpDGzW1laoqqjEvCO79q/g+OWCHPT8
x57awqpOXlXLiMVXWtkKKNqAEanXtBoBMMOojDEvOvucYCyi+nZnRLw/18wLVay+GJJdULHh5OXu
f+RoU904g1sIYusUqnP+OU6Ye4WKGCvDz+yQv3/rrwmg/YVEUFvqwG7Obgn1BJDF+3yN7gyO7FcL
DkPjxakPTiWpIeZ4kErvLxCwHuMPSXtaU+AoON2IgHe30u9Aznglyst8MK2WRDlSJp++UeZv9KyX
oPWoM75eNWFKVXVKH3VcH+07Tmd0hqmNRnY5E38s0IR209BPrXmVk7Oj39HDB+0hOR651R7v3Y1a
85n0Xk5xnfHpBgPrq3jqzX0PqCfo9PZJuRFptOYIKwISEeS3evqZjTTsuy3KcuYysYE3rQ95FHfT
Pf7gkLgOz0CBlKfV+LeH3dY6LMtZu2iwNxfPyOu0w6iw2de/4FfG5ktKqtx4MFO+TgMlF47A1eus
9x/7QN5hm6V/uBuqQA5Sv86QYQCagrsp4KUPo5sobll4ADslJODy5/0E27wviK+QILAixBPoHvYV
a5gDeEyf49MAHP71NG/B3qGWOOkoLPQaFtJaMWtUIWwiyiB44ljEqU7ltQvV3vZRhZu8JIDiO76j
JPOBxi2YDPIiGpJqfT15ZcaLeo3NtfwEAyxnL2tKDOpfPC+l3CEVp49CZUsfcrUb2C11yddfYdbX
DYQ1HGs9n39QTe4oqZzP0SmwYdVLW79ORnS7/xXzXnhmFhvb9LiivPwnGLvmdeJD+LI1QEHk01EK
XdLd/6rBCQ7gz2Nd54OkivSReTkDyqkZYPyTaX1Zy8dprce0NLgzIEywwMHB6eIPKFwtHjQEfROZ
wuOTfIOusyZGE1HM/vLtPHBewCv/P5LObElRLQvDT0QEo8itzDjgnJo3RGplIiCIIOPT98fpiz4d
J6K7KlNh77X+8V87kJwFrdvrpkJPNm0JvlwQ+zrcWee1gaN84k1yU/8WfnqO6M7m4idS/qfijXT3
QJxm8o/uSUQEnZvZJCe7kTTlk5TnFCj1ooL2GTaCAM5dmBeQORE4irgJTEUX8Sqc08zTBkKslp2V
E/t6GYPhH/fExyPGvbzFXCdgJyXIQZDstgVP/uDyXn1QaQOav+0x2lWF0xngI4niVgZL9cP+UEJS
TSOdMvPyia5RMWeejM/R8Ga6A0pQD9YcnTDLF5LWOQkJq4f/ojP6j4Vm9s2Bq+6qypoVFBBb3evX
GDev0ZudiOoh9dGrHOxZIHkEYnycoF7ihi18nW/1A4bGmsVD4XwYSZzHMSrNGb5pUqAMQmbNORk9
Zkn8w9zVLjzEr/3LpMfISsxbvkGPxhAiW5zfxzcNjcwb8BIOMcyuzFD7rzOTfREKm3j9YtEyFrGP
snj0Hpf+0ECgM+U54l+1orm5cFJ5odx7VD89L0PkYMMg5vaADTlmhvubHhvOyGsBVzV2bg+LiYXk
EbIOqWuIb/0DNTz6DRCVYEnIMcf9bJGzZvCFnxXZygC9G1wLXDW0yU4oEe5iSATwpBJ4KF4VZ4Xc
oMg75qBfVk2qWURzOLdW7jI6sBBMZVveFKIzBIQrOp8l3eiaedZRmfS3ZA20v3ou5buEt3sTOS8B
tU6xf4UEhk2gM/JOmMgRPObtGmZzeYzAQP5zW07MB1G4h/lRcrPcLHnIw/HnmuCs0vb5bxJIzKsq
W0aobeoLdqsFYjH2aShITiSOI22Vn+PbE53eXXXRFsYIgPcz1iquKrG6j6ucY+L++GmFbW3FLtVc
f0bIUF3Uvn6PAmhfs7tKu+aCwonfGH1tbDP3uC0HoLGuOH/IvlQXAC13ftOVvmS45zfS1ywAOtOx
O1QW6qulalWv7TwKyBnQSZdYaC5/4OxCmt4AwjARTmDO6IuyVY2+l1CPRTk3cUvn9mxhvwT3Mdo6
+JYMc82IO73Uqt1VnoFaA6kF4srlh7jzRc6ewuZBnLEruIxItvhY6BCE9YWV66edOc+X3T+9bvU+
tiTSoa4AVbXEe76KVxw4+4gnbDgxiuxTiwvYTkxCpUledthXXQ3x3abhUZVRAsqL9PR3HcLEHwD3
6XhYqIxJM9FB1bdiScLSnro5WU7pg67XvLYbq914WNkXmc9pnX7R7nAFm491LEZpSaJmwBGmBCir
tg9790+g+cYsGa6/4URdYddyNzQ/NxrjV4p7FXZDTszz3W2+gZ+vyCYJ3nzo1hNqx0ldqUPtZXXG
2n3Qk8Pzv07ABue/D0s8GGsSon5nixVXNqmfDZOEGdEua5JCM2WR6syX6V0wWdO4EJ+UOPb72nDf
/kCApI/Tb1mD7TcrCaqZaUpCzePINeuqKw2L/EUaz0LZVZiapIVxKhK/JZBhq+ee3BwLMGP258JL
G34a1NbCP0U6vSiv4oHoV3IHLVNIplbaTzX8fNGt0WM2AGQRb/NP2H1CEBA8EwLoigOZIC9ZKKAY
so0rjHtZoPsW95wWmZjqxAvyyWi6execsWT6Fs/dh4Wq7M8FLRHZVuv/GZqrAMB9U4jwO0Ckt6qn
k/UkXYQ376kwVWq8ALdw/MyCxtbuxA1iUB991nsOrgc6h9nPDM2lS2oz3ziZh/+lVsvcB+01ZvWI
v6fMX5xKLKiSg1Kf5hg3XnIB8KB7kzsHxyfS84CY0RMKowls5W4G/OAstQp4WXEt/vJTy0HpzLf8
Lg+BP5ALaM8SFbIAc0W7ecmhNSH4/PCccB2wEcLx92aKcrGdOSpHTrybYsCkTDG80CnFFShyT6/p
xugXNZjQdmrk7FyO0gUD0ussu+892/Qt4fOMEXe0byuh+yLeKbInGBNarDYIG2GuaLflzw1BxRpO
4RJXKMO0zFuRXGM/VuB+pmteWKTskZXT1PYoufWqpkyAnObcr62EiGKsk+/XBGm2tzj2kbykh/oX
BSoaMEaB6SeZCSuFYknZipkgqsVAzvJEE7RHcLbuD9GeTNLpzwxIwk6FIJ4tjSggDSeoABSpgfVp
Y/yXug1iItQe3BWxpQbQP6qvIy/qYTnnIWUz5ANbE0/9drmmnzfqcbmtISaMn+wkLbGR+vnqOv4B
Oy/iXai6z1WBzqSsrdnf81//L/LvYfqysHC5omqpkMu1Rj6s/94Mk9lbo1uwM6m/O4gr0kExqO+l
bXJ7ES6gHUgEUn8EfMI2824cDDQ8LxSVS2621e3SQ+ApnNUMGesoBUnsbtrBLsutDELzx/wdwdFj
nOLcrC1atsoc0Sc+wi1m3M953kxXR22peahiCNUPQnThz+9wna7z3wIuVOCFx4eF3HDj3Cr0Q73H
V8YrG3Tu0HGFqRgWdZzFFJ6AAi1gIx0wZZ8DGb/g/e1i0r3Ivtj6SOUWOuFNTA7UiaNrRIDBlDAs
+n9piCDo9xk57/X+/toqwRByekW+6M9ZIJAUiX4CeUFzMgLvIZRQePIzWbJutQcKOSQT6hq9Gryc
KXjvH20FgHkr6Uzo0fTJ5GYrQf4PYRJq8ZGIA0SuGp3LD2BS/TKS8zu8LaTTmT+dXWPtvFu3CkS0
WsH7OqCyGc03gS4OZClNUEfmu8fLj/yyc8a5U9y4koo2nRiNdKJqmSOlR7jV23szWzG5GGlgnIb8
iiQ4Q5OAnrrCP9+Gsc28/vxhnOcT/I3RPPQEpjZm5kNIkAEVon4toTKDJkFKTzHA6Ik8pM4cmR3m
MrJq1zmjbHec4f12hW3xcmLrxcl0nW/yQ37/mJ+R4E/H4CviFJe2JAVo8i7NfGOnBLzZ8/CVLKr8
b8YV0AjO7GOO2AR15JEyUw6j+i8rzKf5K74grAzzd6JfX+5UR1TeYDjgmmphSpWobC6n2CfvVgqY
g8KXn22T7fxSc0MwFDAiQq9ogfSn/PHMlT+zS7LF/lyd4+34F2EJBJEOUCHnR8J+eluCDsud0k0s
kXzCat2uZcR5CgmbFfEX+Ii9l0OqzDo/PALxKwvp+EGTN/8qg1eYEJaYOcOXAqoMspc5HMS+bs1s
mk6W5CdsdN/YGtvner6nDy0lBAL3CHlkJyJwGuYjCiQTkvWSiZKQXk4pO2Vm1XMAUuepLgsYRh1b
8UYi3NvpbT5VIsYcBX1yMHDjkhX4BpNB27HJuPJVe9bArTgtAYxYka/NVcLsHq/kw+NP2ik7LkGc
FXZlC99tgDD4uaw87t36inDZk3mrkKMe5euzNuWrUJn6fuZXX/pGvarb8mW1gDnA5KvZioII+V9N
egksqG6KoRyqYbbSvzUKbREjCKc+mLz5hltuyg3rJs0+qwj9Ue6LF2NXr/4bc9BoK6RFEqd1fHgq
bNhoD6vRZokislDwNZ+YDZhKooXdh12HHzeHIHvYL6faxZfPrgmrb3WpLj/rLIzDci0u5a/8UOyq
QF21G+knv5rVHtA2EILxpz6O5wrC9zK/lLNFn1t8ZNkRBnpbPQP5wucJHoeajoF+WKQ/w0UGFr0/
zgljmGFGKzaPtb4HYSiZnuWtAOSVnbghYiamX3nLYXMgKYSpuvjSgSG28O2q//xKb49by7+jdWiD
cYf7HY37yHPFs+bwIy9awihflmgJAQem7CT/8uNj36xml3kIMQaLdZ6TEb9+LmdWNckpjspG9qca
Dryd/syZO4/lZzNzDOY0Y5f+aKi9JEJP+RbGXYY6nYH4/DomHG+PTbohkRNXyAf3+mApZuqdBLTw
xMS51br8Nbbpb8Q7dhL+PV2B0HPtn7GS/OdFOjwvyV9xKS+iOz8Bz5aX6CS6szX4cP334GC4Z+cE
t2J8lg7ofFlwNJCuZlFd2nvJ/+15eXvjVf/3ug0oDomaXD9OMps+Ti9S0rVu6siOD8/f+FCoU5he
Eg63mFyxm4DkcWlckynorQBsujVfz5O+1X32Nc2SKYTNlzHlyFo4BFRwMKCush8hLI6zP/mNaoNe
GFodahio125qKkrskj522LF6TWhIfSrnzLPFAaUeojGscoiFVHIUkHscYavU4LPSLix8k+Rg7hZ+
90dLBa/VX+on5/g87J6XAqemuFfraXJSgUPLhczXvX8h9I+sjriqKYEkDlNXu76/DEsjVwPSKuWO
+y9tR/ATiwyQPMxDFMH5QVwKwMutTtdz6hp+wmEyeM1t+iM4MgCqfdI9tyKS06W8F6Cpi0t1YfuV
ORLvTb1KCk4ML9cCTfAlskA5p9WXpRY+H6cO2Vnamrh815u5Oeq2nuA2QUbodoxQzLXDIsptpjs1
J+wGdmlu2JcPW5FLON9uMnASJUx537zZ8JjwTXJgGcVKcJLbPPcEfqDa+ycixa+nRknyZ0aOJ1jr
G5E3kY3iwBWuH+KoG4tPx4i8RsTGTMqOkNrw1qxhZg7WiOCI3FEQk5dZ7EgXz6DpiNz2cXnzec5N
5TT7MIkshg5g6O08jKXQW622a1r0fmGm3t6kevByOE8+dbB8CaCchQXoQ9i9AdSAURqGj+ppcRNl
fvawhNlScGuf/UGy+7dT+40lX57YcutVHrGQNX4NbmN/Nl1i0YJBWB7cDYsyx8hos6I01vgHl79S
CAB5fNccnT1KodYhcjc2CdE15nY1BM3LH+aLrvQMqPbfD2lXhEWix7Gpiz89T1V+g11Tv0hZb+KY
8GDQNyBdh38OC0J222zJcpZ8A5Ly+A4PT5LMpLNjjWbLXY9wvHfBIwl4aW803qRh3Xnj7YFknx6X
9bNeRjAmMDzdevTiHQVxaBVaOBhc3oS6e1QKo/+Ac9jzl0x+Ak42pGA0NwzgiCgmgYi+ItqUxPBT
shGkeoB2UoTuWecvwAU2/92soRbJfD/tJNuy0vAkRcDT/m+2xkJV+G3rPA8IWupHAB0gNZtHSPgI
Fan2dF5F9ww1+FHZETo1bHvEZ0uIH/OzFFuvYid6eCSS8Asa/Z0Wsyg+iyS/V4s354C+S3QvPWfc
44OXk46KfoLFwB2mfBkkgvnnqm1SnkkI9hPShn62NtQQDpj4kyTZtJ+NLDkc47VEG/RGqQ4PHvGr
JC7ckcAN2cZG0Kz7w8DX7dOzMPXcgb2y1ZWfBSquJLZRGs1YR25MJ3q+ZN/MV4AJRWEP4ka2yqBs
rIa8yz3pn5A25Ar3Vi5+zSMiWBeZsCxPqU0ON8pVTkwuhDx89+f+9NmXaFrmvgHise5fngAz52nU
CWENI7h2MHPda6wvjZf/IrTWE+EKaE9YetHq8QUqaCak+nstEhq3SzbKw2GpnXTy44K6ocwtPhtR
t0FkQFqZt4m8O/CtweBpkv1q/Xy2mj4zf9KNTbIRp8SIGEGSfzP2lmGPtGn+T/UFFnfZef97QUZl
B95CK2lctVnkgtuqrg7rx3UD0m4KG+gj2HZkIafixdgHRCbZXKXG31szVeBoDRUFAdN/rclk3DM0
a8sWeZvwdPvBfyt3/SSkAUN/lYN3SqWbtwfAsKkkZ/5y6EyahEEPa956PK9hW9oO63vL8o6ejv2W
9F2X9XAv3h+sd+D8iqlCa1Vn5lu+r6y23/irO6sUPS7Jh8VLTXvF4peFhRVTmxagSl/AwyQAXrse
NShsyrCYPc1BsqoB/NkUgWXZqjiJgTouTYpcdxbmK33Nze+K/uwYHdWt6s//zbazK2Q7pJpyqx5k
P4Hrg3iz3KHZvn1w4V1lYl4s4GDkk5gWh+2A1H4S+4EzMUNQewRNnODJdaRzzeQIfYJlMDbrf1Vv
1bIlVYviL/bHvY4n8ArQLB9nFaLpkShZyRLW+u7DJMlC7GvfGjcKNnLaoQwoA/5pSfv0Tw0Jcdu1
QQs4ZiPkZP2slsm6aQHbYVYsKBhhw9OTc5rzWWEU8d7qIhUAOcfppHr91jRYA1gfWZIGe+aqFLjB
X3EZa14WoPv2YOJO0RadIUG2X4Y+Meg8i6+ThH404brm//3dlJwaMSTEHOCvQrF3H3fx6hMUzEOl
za5x4SsxftDpLeay+UScJmCA5Wy2wMWmUdgV1h/b+B4DXALp+cm9FwjU6s1JC3F1l7zCOS0KUwrO
e/Uo+Mczh0yhVEC9665MzGj1E2/noIOc1GfOEjyf71Wzis0ffDqQqCx/xlbbpmA7Gx2FwulxmjHP
eoJfnfKQyRJMaYrPZO6SHUB7pL0H+nGnjLSHm3yBdbH1EsGKe+Oq+1yBbBHcn/pW0e1oU3/N9+9b
vUx/05N2TX+fa044EBeGpG/j5SAmkBlZJhph1zF0H0s6BWaWQDLcGypAW8jo4qjuetpDgHSKRIzH
MUeLQNKnDovDS4TIdrY3Wr9mx+cE4OFeVK89WhujXSf6d/Hac0u99KCcmR8u8KdsVifVcCR2cCC+
kBUsRE11M466JXNFkRJH7Gs7uHPJBG7MLBVSLrNbQr29GEvoXnZAThEM+QooIQ5lvJkM5TWwP0qz
05wthmWQKKnEmsn2Bxj34WX6ml9QpdLQ5aOclwGX7/D56qufDM3BYxG/dlN7RcutfJEd9tbuDitE
8tdpvuDBV0NBXGN3EEavT8zhIHrFr0aQXx8Y25cz1W42vpyQkCvsJIZAzekalxUBmqW9CcGH1kqi
J63O6QFf4FtgUpTXMjnOkcHYhbYcN/GJ40VT/Yb7UHYyACgeE1geCN/UlXHd28bP/IMc60c/qf5A
IctOz12dzEE2IyLp3dRFK7N7BPoQiC9vzNwp+I9Qxe5G4PzJ4HmFx074XexRxCQryqgd+Xft1MZ8
iZbhq8zCHO2/c/7bV7/V3AVKd4UlmRkpD8yLToCPi7Lm2n3sYjNHoLISDfen2GT/xBX7T2Fz7qkr
kqI/uwicGBfAmj3kYT3t9Jfvs0N1EerXek59MfEOdg0T+9uIVvn7IVLvHiM8q6weTAW6Rp6btb7U
ZRYpCMTRymS3549sTeJlJjWwjyyt3cqki8XmsC591EDP7gvNRh303dT+NYUhTkGJfWh4EQ4g9KTQ
HvLioXCokRYk4bGYf2NDFPdGc9TFZRXt0TvAc8qH5laceiag2aaakdcF/sBTyHMNTGVf5SelOOWD
6pQNf42iLObJDvUROBfaWSbEhlsSiwBmGOwIsrZ4xHZUb8qPxYSP2kYkLIsXykUGgGxvgK2HuCD/
+fvDFLnX8bRVrmRHl+cPWyN/ho++lpYwr5t9F4js092LpX+2AZEGNuct2w2HfBtj0ztCqE0gqSMT
DmiSnqvCKT73n3alOnETzEBUFZPr5Br9Q4yPF52TEsRHPuprZb5h2OBUCeAOmCx4X57c+31AXRuj
r9Lu3x+v83ndKUhz/zExrSXzg+pklWm2DMx6FLapGesWn7notT1xNDOKzAgMrZf/l+pC1GW100Mg
TJEzFGeJfwoCC4VANPe79aUWSwU1g3wdzO18XOnLqb8Y8NPg894rECPIp9BfcLDwkfszELu395y7
meo8V80Qpt1BR1MkB++3+UH9Bd+g+8NffX5tRm6Hn1p1+CaiLNDRTymS1REoGdm0RGE220WJjwT0
o/vzHWsLkk8pqM8CCWo1pL9fqSYRxm++0sKWeC4rp/Af2+E8rsbHhpe4YeSxhcofAqDi8qLumswT
udWbE0stms3vVrZEacexqVw+c59/+4xOk1v9pXVS2hORFvYO5y3B7H5JIJfFvsBxuhD+5W9qSmjh
yeYLoQ8+GrHP/PQVWSx4P/UzlfC7pysuJcOMM6dHG7gCjyoQHBJ+wMb6Jg9TLW3egS3dWXvO9QYG
dcMDW9wxTNd2tFbw7hLVPWDSFQFfoEKn02tucptxc1VnUjNmsZv/k9ZGt4j2kRIOBGd1d2E1t+sv
xGPImHhes6UGlk6OMTuyutB7t+CUX79DPrDzCwqRc/exS4eA/Pr52y1cxtOpm69ecgwQ5LOJDnHM
Lw50ArIkgpIUsqfRDkUm8vJ3Gpk4Hfjp40BB8JeaCrP+i52TRNevjIkM0AvFwgzse0qWiAMYBPLH
SGiAHMfQwEyiwzY9LKNyEuXMNQ24BSgTP6ZbGp+EfByZvyjpQgztAzy/qZRFczDLvxXRk6DnfvKD
3i1et3i++NuUe0IF+NeawM3BT5/289S1ZyUOomwngIK/IR4wCM85jkDwv8rfLGxP2UVQgvFbZUBj
Ce9YevdvKKcVIaJOc0+Y8TXSHqP989YVTgSrMYa5X/BtENmWANIIftk4+l4tTG0zs9RjFnF9U1dl
ygUNC8dJBq3t1CO3xOTZUVR3jvoAgC22FazW8rm5i7oPoXOYj9uH6MH30f16aW04Wt2XhvAp2G/U
euq5obESxZ++pOyIn+rNTLFNGMnBuU0Goa+3JQu7ZBUnDESNBbCcj44ifBWkhD3R7mHlnsDA2Spu
/SH8YHSir4vcPGmp7BO3204Dp8ncrWwQSHR35tsBabLL/9BAlXGZdDTA3Inf71MZKhsOo1YxPrJm
FjcVuEd1hnLdlyaavpk14fwudiPN07UT2hjoCZTuNCFRGli+vOQT5uISFvKzZGNriaDl8+F092pc
Oof6ThgoVO4c5mnLr8o45o/n4aBW7ruxgyYzX52r3l7DKpPtVtvIX0XPPO4r4qVY66mV6MGrDGZP
ivuemdNUS8EhzpnvX5y+/prrFExT8ePEadUNibGDFopUJqATfJvy6vnbRdbw1WZ2Fs5uPH0MJF70
lVm58xZXEQyQ7DXo7iKzTpznifoHao0d5qIxCUSqt2msslFrGttI9ip+OZgDPeQiQceu6V5BlQtj
uRAoGY/cSmRUeV8rBvAs8z/P72hn0G0cUlbHFOZkaMNwJiDQe6FGHB5obbfv5dhRurrgzs4b3EDU
AzVf/D1PplSmNn6c4pehLAsbVGODOcwDsuunTGqvZ7ijZDIETmX5/QAJZvBSn50IRXeeOelGDQ3S
x3kwYLQX4zm7oHZCvEca7dQkML8BU9NfQS/AHjE7gAVJ7MgdEXdwflcWmnDABCQMBIgXnogui9zP
5zpir3h/ExP/6ldJvdTUrbxXSzeK4FSbdVQB2WB2Z1btM0d/bKqPqzwxXUTxGhVCRiYk4opDrrpZ
GsxO8ka8NJKlUJXOyAbvLt7Z8XqIBmbzaCGyR2k2mShlYibbzmILrGsv3cjo0t9rpv53Q4pJQxkM
1v8B38EhLkLjG7cGnHkA5V6vqmnVbXzlVATQICQj/AIAOySGmhxLalhfdEhX6avN/0WKXSImlXAU
8eKtR+Tom+JHvrCgZ5o5qFvOjQ/9iEDGpX4Ut0a1LAtfovILSGHDp/LNIw6r/+G+gTeqfWRU0vlD
2y8HC86yMjBglg2LwVGbh/noZef2Lng8sf+Ma0ctEM1gv+OMHt/Fhza2zKKID9jV8GkDckow/0Cl
BYuT8FugKYgokJB+hUOauSPYzwXQ+a+DQ9q1dvxc8TPIMTreI6NGDScCLx8qEJPrKmiOHzHUC/KZ
KLoS3Og+/qWwZ8wbhdOb18oENeoC7iCeKGE48pMsuqW+Jbm8Tr1aCiCgVYwrxQoU8dn/V0GjOl1Q
3HMumNvITWMprPZXVg9NtWjFqtLl+yan5uNU0tQpuiNtDIgamFlAapBuDy4vQA3kuSeQnCPCTnHY
eYTmI5xWtp3HJQyWKi6YRphXwI4SSyIApsOKi/iCwYiLHiFE9l2NofTXMR7q3CGjWdN56+tn/Yf+
ReK9fmtuZCozEkA6xCUFc7uV3TLRRevUjOvxbRF8FwEJo/KEgwZKQ130X0ehZKnVskA+NkETi3bm
cWEs54xqRyoB/xKQq1UfyhvhaAA3QPRUXfBEpfW+tOyLDDtWjMXrte3mT0sEaNDe6zraqPGa96Ku
cLz0by/1o8guGxORZ4aRY2Coi0ntZ6oerAq4GaqpD4Y0pMqkFLwigh87Vx1GMEkzZdU18r0GkdV5
bQciasq3ORKs/zSKMryI//DFnfx2NMtYNQTXXpkcH9+5dgKhjDaaRjSTX3/1KZpxqxf8/LNhmVky
bHRffDNTSyRos4GcTAnzJFSzNQUH0YtH2TYUW3lsSAmQp16cl73kGdCMf5PxgHnSuHpTkZUOC35C
VILbBW9EGhBNEna4V/18SSXclc9s/QLGhH0jkMNmSM8rB1Vg/QcBIdmDq35PdjsgbWl+ev9R15Rs
tBGke6HfpnTgqeKW/8Guv5L4RHsX11tsKT4FPwSgMwF85VjpLij0P9ePgNDHhtsgfm9qeEKQBgqv
6zhN2jzMxjUzIqJ5DtNTuhrhTWY2YrgjxOcJjyTzqIvXcbG04DWIcn99fbAeWQ8Emg2HpI3CTF5V
lBAp+3dEBzdL0naOpG2G3Y8tC12GlafBm8JDMuIWeghGwzT/MKNvGSteR0yBhadOzbdDsakD+bvP
97QmsMIU914zge1F0ZbawzDfvD8/KqBJ7fASetN3RaFRzdoEMjI10jAXNixp1UoYzfFndv9SZtYc
lBI5WGGDARMnYyw+jDaNHUPLfc2uv4bdcfmgGZW3AIjJWv1HAu80710qRL39t0b1EGpkVhBTxEar
mYiPQN9qR/YFU9prayV3iZUC3GI59gxTJRnmQhPLSsTlzBmq7GaH+m1ByNBzukpU63nTqZtKrVb2
04TJboHsp7UFdn5WZcCbbvkiBWfAgzJZQtXH5nXR14B22mB2koUtFy3DuG8/WxHSgdeVxIUnBUnX
MfUkvBVzv8gtt/9TOazus9pOjpKZH/tz8i85NuNW+4Zu77YaHjDQcLc/vDf5ZkZQNhYZvNV8pAiR
AYX7sGLYfVtjQOvy+/ld/sUq4aRevjKQj/wHVbPAkTTNDLaI3lbXbzCDSuluGgbXWsP3OrPEbjlG
Nr+L8rRq/tphi4X3hYViiSKQeZOPsbaNUw68lF10xdX3TzTAlO+hhMjTc91SR2UZqIFSuAOzGFip
9yyrMtKPA3P1TP0HWMLqkJD1n9hNtuf6THurW8mk/hFSJtHj9iMEOTOhamYfhv9p2vypuVudmjiu
2eFFfZ6DmAQ2ZAQ3iWoUwlbDVG4wsg0WS2e8VfVbX56TfglYr+yYogm1ptauCBoHSgZEtUTn9u/t
TKf1RIDJS/RtAGjxFkgSaSLiAfUywtbUi6EKErauuRWxZJkgWC4X2ufUbyLF/OyHhQF/yEIrvEwg
5wj9QnriRBas+iitaeGJ9qwi78NsU/yyg/OVCxt6hCiiq/bQwwmohv2jevTIEd/tPHh4lh8XlBWr
IwV3JIsgbtPOaYmpzatIZx5tpC157pAEuH78aa75cRP0qjecUyyD4m1arfRzgbbyGJux2bT4H+ll
BWTq0bZo3hORx7LcTMKFkXULSz0xvMxV6KGey44uOWwsNe/xuIXKItIDsSJH2PXpvazXgXn3QOXX
TrZ+fhTz+SN8Exol7XicSxxexDk4qLkyNzclYGxiGPnP7blETo/A4fE4IAklBqonH+7VI7eZIS/k
Px7W7uI646vsrV49EwT59CMSdUbHOLQRBhjAnehPi4AduUUXH/KzMhOMX7sB9hCBRHpFWXolIJfV
UysW9ODx6bGO6fmznmkIyTIQR+60bZAid0P/f0w1m+oPRr+8t8b5rQKYffFWYe5IdjFLSIjvh5ra
bkpuASnv0ee0x85tIAMTa/iGElNlhyAQcng0zX39vvB9LJQ9W1Ut+Gqy4TASIw8DFPtNMjlErjmU
GJkyqLnniOGZxJCuEXYKngeRhgy8OuDvwkEwsfi3165F3ijcXoEe+bmOL9h8kvkDdF+N1qDbvyoa
r24lJJ5OukFpfp749YMHag1074EScEkv5pn53spTWAN/VU3Acnn6MJNMkUZgYwr6mIddDA73LQLm
Qb1qFxwlIg54IPGfjAtgjn+JCPQA4B3NEbScBsyMKRpIdi0tuz2pXy3IzAMtODMDux2oKCqclkRI
WCOW0T0Gtt8Gt063isljBNGfW656bHBSswD/MAisUL64E4j9sAPjF4yWWTo6AIC+SSy6v1fCa8s5
xWzaI8fIHN4zUUA1SbIb/V8elhoX6p6LhmI/ehTFo6qagoCcCDVCov4isW2gS+OQ2+hF+QmRnOh2
RL+n+m/DIC5C5rWjX4IKnQsE+O8NUpGCfSsEpUdUxilKbOtBtGz4MvJ3YBBB99l3iLOkv5iKLZAk
GyENJTD8Ir9GuYf/FhQL7Y3zzCyRbIHZWoi9+OXr1+Y2b5yedKNWcmpQqg3VgGRmE5NiP0qHZU7C
K1ysABIf8MOLGQzzpdPXs8SRy0BWvHRyAJpGckgR6FSbQjeL7+pkgKfw7r+ur9alcHtaGJhGE9lW
v7pQ4oOyE14b4o6wpylHHRPYC6n/GGS0IyGSXKBh4oxDs9T3FoqVzi/3/Do++h9HXdhqS1nbVaI7
wzhN6I8eAPhNXWhvE7iwzS0B2M6eTmeo9A4l4Xb4WKnqSp/tb7TNpqXb9Ak2Iv0LtfcC8dU79gj4
Rx0HnQvjuE1/4tWb9Fdz9Fm1DOg1AggEd2J6J1dkt4XcEyGmlPsQcoU/RbetzFWJkmBmoyMq6iWA
D9c7CCB5BT6soYKRDJEmTiKk8IcnOj8ObBUFNy+ZSgUfdiIH/5g0JZtEqtVxIk+JQkO46T/OyTaC
9yrBoxzv9eQLYQuIQZj1JmobZOZ/BXYocuusz2aOHsUG8D+J4fyoHvsd6HsEukaAXsyRiEJMBOKH
KeS2vOTUyjHXjn53yafZgb/ba3yVjRdQ5L3SzFRbtD9Tvwh5Q91UBk9drIG6625869+xtHrfyRSQ
jw2rzuYNB89aibgbKtxMR2cY7R4x2fElh5/w+Qy7p43eH9gB7SD5i3MfjT8U/NAt+lu+w7w7UXUD
k9sxbz3Y2Wmw0e2efLal+nJwmhLeaBNnGqi/D74Xpj/Inz5yyc6fkSaC33AplIECq0zyBfrbMniv
OS8LpxWs6Eyc8IjIGVp+yuwgDXT7hGRESI6W+ymuO7Spl5ghezSV/+gxXsQO2xyrBZoXlID699ug
H8iFmt0gJz3ioNJ5WgiyQBXJxjt4k0oJHeJwFVB8kKlBJ4keZDhakPjgFXuG7xGH4ySi8iZPDurj
Bs09jy3Yd1z6erd+cQb/j6Qza1JV58LwL6LKWbklCTMooqh9Yzmh4oQTir/+PNmnvqH2Obu7pUOy
soZ3WC/p4rSlAUKBdRxQAJ6GJ5ssewH+Fa+4jg18dAlF5jAO2x0biHeP5Go9qOg0MUojr6TtOqOa
rmYG4AubMs0YM+8/Rca4DToD980pd5QJ6SuA4Y7PGYJK7PNvaPaBVxUkCNPe0EjIfNrv9fM9Z0pC
A7c3IcWpjfXZNcHcoaVDN04QOpFaUsekg4EfGiJjI7odVIfhMjCGTg/Y2CVqTaEzfsZPPgtLkb8r
LFOSi+SL5wjnjYazpF9aD+Hb+0Tfn6JpYDqMaQbY+JibsgoHcMda9mXTe0GRiIrx4jixGIBBgWWE
e8hwkG5y/BF7FCfkgnnf15Ey9N1DVwKaBpCFNszZe066DdB7z+o3HYJUYKrWogoeLdW8ue+IADgx
YbO1FPAGwLJrjIdaokFvjvyENkwMjlwrHJTEDL//AFf1SO/oid9Rg+zpXmGjirhT9Aw2GowG2Mju
uGGAvHwpegkvEYzTPnsPfBE3PnUj+qwaq9J9oKSlrk+gozD+5Lcf3ZMO49anQ4Wc3lB4+vltCi95
HTY+ioseI6SSRlLTrdCGb6LU9vmoqvSa3SlkmB8IsUNwPHu9HXq8fYZmgJZfXu/sHRncEmUQYkLs
wyWr6sAdpR81NAbxGyY68LvNdbWEiTwh+TuX8Re7yDJ4UlXQ5UugjRghzr7oIUx6MUhVm1bDKD6M
aT63RVgDPKEP13dpFTESJ6HAporOAYwrJjhzkEdwZjFM7oCzxqbMBqoGhSuur5MbcD5uXspUOXuG
L7p+ZQ5kGvz75BCw5ZpRlTxI9+B+il/WFIBmQLcWrrlryVqewh+7RgvqUvOhEc8IF+QLs4UEAigb
uZVe8z7Cxd2xNWJsDDbl5fSWNrVOnyZlcD3h2QSH7LC+40xAGQ6rZdLziqvXawMLQaEsBVcyg6jb
b7utjiQLwmmr14G2piWpmtbrY++tsaF6yIBOtfFLewZp7MbxCt5UbUw6wOmdRu+o/sMlYYnysofr
2qblU+ZDtl3GNcof9J5RXhhoiP0hLbp/IDhOn0kf8AKyqSS8Xx+WogN/0q0YZIjdwW53h8+Bug6f
zlMwtaCPM3lh5dEN2Kk8dJsOi/PaYm4MlKBH6xHCHMk6Yc1voerwd/pDxqSv9picfIPbFGFejI8Q
Z7iJV9OSQ+PpXbv5SQP+6VN6eFgNWnZ79nOBybTdvo3ALFYJXbd4IRBeyOfuh3UKDjxwR9op42AC
wfrI9diyXyfBhUddh4AeiH2SvV0r25/YrOo4CB6Lpk5loZOedj3DLUxoqGhcneT7S2Gv2OWIoqCx
hQDNyTcA3LkXsLZfsB90555hy24O5owrLk+vRuGJoDMHyDZ6esvaNvldrRWAzwLm2qib4121mNFV
bLwc+KIMSVFdoq1H1NmPYkyvYNhdpKU2vHSEDNVqYOMTP7C+OYG20gNiSjk2Meizr+yithADb2Kk
2uAygx+o2E7QbMQBXqEACVBH/h78MNfpCehDAQ51xtabtdJKIO3+kSg2hwtmskAX1TNcdoCpMuzZ
n20m1FaB2gooH8kJ+jwVPdPHcdaxHPxocZWsZ7VLX4wzNAKbXBcOtAZH6+5IFEuGxXvFb4ccyhOx
5qNHGtk1Z+wuIxtgBOx+DI8x/hJ0YFNuPq3w6CMDV0mmfzS+mvRwnooObQ6Zo2sBikdGwOPEa98J
uIsfEMrP8fKPiYB/117BzHDkEhcLcmpmdLAm0KJ5qk7DaQ4bN/UR2SB6yLoUKEGQC+DSh0Tyycrc
Ws+5k74MgkaCCc53Tj+K/71orId4qNgeGnr1Yr8bvazZQwHDspUTduTIVLvvzJtQckD3qOW6HDYh
f79GP9munFNTj1G+k/83p1kOG+r1YgEUvc0DHQ0Fn37Z0o5H4MlOwGAnoAV9kjqNn9JH/ftP1Hxc
j0b9rr9jBGBZITB6ihDg5i+4C7uHSyXZFEtZzTj74jN9Csh32KKwKRej3005SMcBMgMZxg91bsiv
o52FAv8YohAGZmOKf+BAp+CHPt+jQgSWGwEhmFTOv3LIfNSyJyhyeh7IQ67V6RhErjmDYXb6mwyL
wlqjgwchZT1BiQn+vuMAQ9cqUPzZQyPVNumS4QmrClCeykz7KfuHhFAyKqAr2pzfM4qEEQm8WE+6
VB3chLfpsiu85RYBTj19kzAFuVhJsCsE1VAu3DF+hOSEKx2X+9edfH94T4FgBATIJTTgMc3ZpB0O
DYuLEGsKSOgkA6o5m/TE8DxCBuww+qhazKO7avxpK+s5UtRXTVVyeey7g8boPho3x6DrWkDV1HXF
mVMIb/rMnNAnWq24JhZ80CQEzQ1sAS7K7OcTyzpqFs7emyKvOHUOsd2kJyTDKp8RHxCSleE5w8fJ
6p4l8qUKLCS5mZb2RGYM3Z4mjBhzbLbZbK9PVgVgIGFS4zKooYCEMM38oj/OTJZboSMXMB2u1rTn
gpQJl8Mw7Fij52JEHIo6Q6r1GwISp3yfoZVcK64y/jMZ3pwJP5H1s7XjwItu4ImfefubgMDbIvbo
AXRFh2FSobJteT3GDQq3BuMmr73oRw8BsT/ypDt/Hg5Ri+3O598571Tc4WrxidU3QL6KkQSsWrAB
fC3WeXUHyQkynnPaqbHqMkP+pc/mqh7JF70PD4AKTDnEkr1nTOEcMvQT9e7EJ9UISFJdr18dgap3
NUJXyXoBzVYHpIprtR8PnFatSGUiPpOJ/RbsrMkNefHJw93hbdxQtTI2YDuX6QOO3t8PDiQENnRF
9Po0Nwgszb86mBCPguOsEMm2P/oE+YuyEO0cKwcCL8pKMU1I6JtIhnwoZM9pR8CTOEgMf9ZoSPz1
IMOxvF1DDif9l8UkFWcA7hlWFYorqGDuS9EDTaqfvlc7/BOgqIYyEFQcXa6yBhMmOCwHSgG4ggii
n8LqgZKp1hB/Tf5M/Ia0+5LSMtsoX9Edt2BZ02tmcJN1vecaUHf+njFkHOYJ8HfsR6L+/A9edutp
U1fAP7M1w/BFC3G8d3sDcXixNMhk/Z688uTVGN2zZ87Y4w4jxwbjkPA6G57h7ocZIrB+IQzA3uVf
f4RdFbNE2mIg9MCVOjDEgc6nF3RotH6vBlDSAfHWn1W5aOTkeDF5IPRGrnKtzmvETsXFDoGOJMa+
PwS6sGCl9TakX+QNcMRC4eguEKS9O39DVFE+f/efMlvMdpAtIsIjwMcResilfxj9hsYWHhQ65vMG
DXOEgbXf0ylvF6EdgA1Aye6Z7XvSXJ/+6OGOtIiq5qjRCgO1TRSmVQAR/JiASi3sB+TwQ+pcopN/
kBpYC2AaZWjwzQcQegwrmiVgdVGe7fZbrOe8nzaup1QFWJIpouHXa9uXFYNQHpBBFVRDv5E3cHGA
0AUoCNVkYJWT/rwk80TMYdMQSGCBkQatY9IEQu9EW28cY6YhiIvp22/TZld3NAGgwr20wBpZMWsD
9XBwGJYBOeoySgDt8wPQ6YA4+9QSk9f6Gdb5DZcFeI8tMcjvYDub7ok5AbFjjVVHm7twrygdmzBX
dlhbnqa60Y2w/5jCJCxZha6WIfha4D+0ihKQ1b5zaUMyyLqdgDyUDh5XFEnnHsGhpUfFHvLqKyJI
tYZ3OyHrHLKmZUuZdN6HFQq63BDcRfgdvlsByC7nNWnkv9sQvfYWfM1RL7v/iBmN/Ea0Av2Aj3nE
6scQCUf9tJhUlVM9Paz2fqjtA6zBrGAeQbcl/INAM20U7m4+HcrO9OtxvTcf7n4MRGr+8prIg1Vt
0Z5jhMP9BVKrqyj3fsxo2ZYPC+UFM2ZU4FGJGGK49DwyUePmwifslfYSA0K9Y9jgV5LP5sc+v10N
Oj+BuGBXk2zih4CA0w7zsuXig3vMAF+SGpwKLNW+bW4AEz8QINnbd78/A8COQuqP0kOiwUfDAcQg
WEw62DbT5wV46IvVSJmaM5/BqJSOJE22C/0MM2oNjY5v9f+WILDEg3sOrlitDggAJTTpGyaYBe+G
FE5blzgD06mQepvTbqbS+9r18a+NWgKg8YCG8yXCC5HwjLCQaq4P62NIp4afsIdjI8DwaDjHhnnS
jymaU0ZXFFrE+c+QJerMSQc5mDttxNasUEJA3Qbi8R5V2aFnnQBwXpFfoDpbaZoDrHjtmUkiyRPu
D2MKIs5WM+GWetsHg/HMYXr6+K1DbF4gCkRLG805l/wBFI0w12aTrGivBotucHM+H3rlFOaMcMa9
1MhwPVwz5RghGvVBvGjXQ0cdTckmSLtq1nvpq5/taLN9i2F/9olRKb+SGNzjw142vrLnSzzZ7hna
qwtCeYv84UEWRsePDioSeIMd3X/EouQSubRJx//hzAZW+gCwmpvx1UKYBglJrG9fgFpRNLVP0y8S
Eei98mYsdp4NFNUa8+ZPCp/PYlMT/xN0Zo4KXdnh546W1cktdPn2jhBb4XuhXphjYK4UVM3wiRgs
+FwGS32LVvvDEL2vhb3W02k/nCMLupvwr22w9BRN0ETswebq0jSsZpgnInrMoXK7sL7cn/vpWJM1
YrzxcNyO2gEZBFX3hcgHi2BIAfcASH1eKYrdPl1xxNVJsMpZPaTfVpA/w7TtczA6I4RIj/ifi9YI
VVUTwfCyKSDg2x7iQqIE96s1aQ2YkAcbsyoAS8eIczElox3ZZBQmL9kyWDzdm6B/SxSjLcZbpRKr
6J6TOV6mndGgB5iqiaJBLcc0j9As50YN7wgLOGBdHsppbNvjPkqKaCIML9we1phGvgs7nKB0mdJe
R7mRqECvUpCqOAS9q00j47Pr9vUFxC8Ckf97dWH8ONxJ8Fr6U2um0Zr0rZq+ZpwPDgFckxohA45j
u5a9t2vsAKdQZj2wpQvP+S/+GFj7kRRjPIVEj2BElENcbRO9IgMthRJrad4pR52OqT8YPe2fUPst
I8cGrg00AjpDIMk3Kzxkg4dcWO951//mPzFDVbTUEo7Gn6BPMfhqN6c+KL2EmxxQJY0IqjhGbMcn
A7gq2wMLTOBUs0sAADHjnT/y3oajd+XiATd3EV0AQ3t68tvl5hs3ws5DroCPx3RDmU0ZjCqhZy7B
R67KenoZNTj6Ns4vbloDwNJS/t7Zv6WflgCfdNw8buIOpNLrIv368d5kHDrTsUqfixpod9gKqX4f
CZCMCE9cawkY0sl6029hmW0LTD6ormblvl9W1u2HR5DptE6mg0Lwx2Kn/yDox/jtSk37H8tfwmme
psXO5zunZ4f5nC1QRBWwS2W9/gQtMF2tADQ8mMy9LZgoCOiKx7SFLayDlJ6BlhiZlgtFmLGlLz69
SDBaRinhaDeCDlI6uPICqBTvLTwjcSDCZwwAXz9wqNZyU/SsGZZJNEYfIH+fPvifxlvcHi4VbXxs
yX6y5M4uwjvEEDRt2meF5VVjQ6+fdhVdQwCve+ebfbYN9DQOroZ+MpRmzWYNeMf0aploW/Ws1P/u
pjC2C9qLmhqk7e3zN2Xs2bnM9jZwMM247MXIwiXnHUMysEGlAwYCOLPUcujmIsCgPQ8Sk8ESx92p
0Cd0CdZ1IICDBC7f3urT5nq7YJ55YywMFHFGRG0IpnqKOjv45wR0E+zd/eY4pOd7To7DfNCnqafO
hQLos+MdvK307QLfY3T7SS97SXwmcznKkpLaae6w8hu9Fn1J44nIw5BvB+YE/Q3gNhj7QCMsUWER
Rwk803m7gGEaCXDm2wXrlOesCRrjrRCGbX8sdFo1m7GAMMqIY0EI7MOn8WiKwxjZj1rWGU1D0z6l
VTk+Lu320Z36vMoCTox+khbj4jo6IbSC4ospB0zGTbchm3t0Zccgh0z6fFZDmvmJ/jSzkIGEkFje
477fLnNuTlCbPjKeF1nGvZNmHL7ofyyRGXMp+x6Tvbn+nv123v4N++W2iKsWg6Sz/+7d6VryaaqP
FSy5C5NzDfyE3IiixeXQwBnvtHdeCgBD27k2F4ZuojDrIAZ2FcriTPKQ1nrNdKWtUwvCGtsagRuG
QRL+9wCBMJwxKNzqd9KNB3L8airkx8f09i9fh0ZhvHtQkX5BsiYXsWsteiadAP6WySzDX0oAao0z
gwnYt5PbjiK9on2FURUznARTFRoL1uwjcTVQkNKQPETZaYxYT1HyzxdhxkRaNLpVky/nKmxbr4a9
7s/IlPEqX+vCv3mTJQRSRhg7QA30PL/Os6CnTUfD4FdxBuGMWpnJ+z36HMYNgDj+p7UjxXEcxrGm
uCPXikNdB1EmC2gs0x+GCrp1f/5FR495IEiDN4KLdE4pnUcD2eMXwyYmWXt0NFgfHrUdUyZg1Fxg
N6JFCgj7fPxEy9I02nJzWEPWhNjA9YGTxugX9zm63wbeEGGzgX09J5nm8Y0BbthteAgtQGnkVkQ0
7EWTz5j+dFE/wIy5J8PNlwJmOOPeOPQCoLVsK9j/S2vBu79asz2t5r0ypnAeD8F3vKt4eXLU1wAa
4+J+x630q/G6MJlO/zel7eUeiQdUKIDDG/TLGrQuIG7I7ymlP1hbszdK2y0QxCfWgsi/3LzDIh6Q
rIVK3cJzK+Gb/rEdH2M6Dvo/NCmAG3esxc1DMImBbFdhRYilkqads7X5MoX1w8YQdA94/0KkVwG1
2BWitAAaQz6txSwezCFO+Tk+sEa4PRAQ1iDYaFiD33mVYqPC0vKnqWtiabChnfFaih30wFFY44rI
fG/xUzHpfW0t4njaCvwrCAoL3C07f5QcJTgR32d1tQfe5sXNbDmz66pCmo2ZChPkHjyiurLiQZC6
R3neub4SoTENQ43wj1Up3JSASuJI6ngUDi26BaYevt8IhKX6EYswWax0b14rMqjZIXMWt4nCZXLb
GScfN+dZCpcHDGfNwuUxtDddyE8JF0x7wV7Rja2OYsFgmI8DnXEBXnySS/B61sJpDHG8afsLLhCi
CjJevA5kj62ze5E+qkVs96XF6qX0Eo4yadOXwQzICy5WRqTjc1+sjFgRi5Zznzr+YwU0ItJ4xdWo
DfNW8fQ9ZGklPr103oOHKAKfMaYzvRKyUwAbVo4yfNcK/hl3aQfcB50K7uCWFV9j0C/3yYpHyYG1
ncUiRm+PPEN9KBvVdYzXrZ/mxkRjARsyRt5kGEKt9oF68Va0/gYeVcn+xf8ZMvHVghPcZnrRj8KY
T9/LoD0K/BZYH3BYsfDdjwYZgI2cfixe04KWsarU3aMGDn21b8kFJDMUIAH+KAqKKI0Hm3hV+umV
b4CtXi1c14+/HBClVg/LT0uRlIU6C1fEShl92uSWorkdsyZpo8GuOzMeboWcUZ4Xv273S8avIcb8
E+wIIOC1laJMG7gubrKDaduKmnaErdTVe1A2of9zsS5BkOTf6T/PTkXn+22H/Crp0XbFNL57wvcN
Cby1ENv8gynyg3cpgizrYm4HBE526R7Bqhp4ZO7IAJzFzfbbaOvcbd+ldQ16wjlZgjsq/uXH0U8s
TqMBrtcTiiJMJpsRFLj8HPF4hh3Q+0YIGi8p7XNbysx1XfYprpExWCRfAaEFP52YycBiBm76K3FW
qZtop9wvNHALM+O+vAFjDITfXGmzmyybSyhVoCKvqru5WHPdmoj6bNlJAfWIXqM4NUnmrLy2XFbr
kBxLMMmk8036Eqyqyfb8CbitEO6xWmSERvpzRx6XVv5SUdsBwqbsJBtipnCcEJhefgi+Rc8wwsVC
T0AWGqF12UxhuKG0oZuWKbvggIRygbO2dhd+D/B5NrycXY42KQjMVLB6dy++8usdgcXAmrmQ7Ylg
+/QzVgbuEyuvFzxxQZdN1cCEykmamfkqhPobfmRTaCCVRQ9r25cQTxFuZ4WTlC0lWEi8asfw3H9d
a7b4yNVLpAmf7qI59hDt0fbeFGfBkXuTkXgfK4G5IvLpWcVxGC7d0FHskLw46fOKDxzjAzcFQfbZ
Tl2Sy5TMOb3bq+c2Vqaz6GunSnQjnX1YAk6BOHvbaCG1kKmLDmFtlJk0SFLFq8rxczzIO2sEiPHM
dGaz2a0HucUBPBPvxfQk02QZ81kDm/deRMgQz1JXKTw9F+2EYE4k+mY6uK/6jCPv25jk7IXqBGjR
6XflM7e6y8Ja/X7CuKNcI/1DAJeOqz5IX1Ncd+Ee0QNE74D3QlIfvJhRKmN05KgDQzUX/Y5GANAm
oDrV20Z/FeoO/v5t+adhmsiMyIaaERhKnCMZrxhukCTbJL1h6sxeoaokuDK1smI/Fe4Wj7Secw3n
7PWMWMOOTWPCb5cQjT+ExdiLo8/6J3wlMhnY332HT5T7Y3170JtniVa1pV0JEfKwBsACCwRfoz59
cxNpvkWZKT9OkcowZXAjNhbeR/z7Q3v0Zvcgr87ucJlg/aJW2Jg8xoXF5ghx5p0tniGUfeiXK/Rp
Kbi8AROYAzqGtAi4jGcHWvpd2A2LL+1/4Nytf97HAjepFImRc6LvlZOds79fWP8h1YGjkVctWp+w
nTIuZ/1wKaqtAgT7wCWmGU0nVi1GaRr7D3sdrBTeqws9ikt+QsT+wJ0+Pe77M2efm1EtDmMR06Y2
R6nPHYLhaxd5qHnfWahDsFqoGcEc7Y3Jgrm5oxUK2HG94UxgtLoASuPcvAUxn+ciDzijovjvvLxJ
zyx/YPt8Ltq9XL/xcVtiX8lC8NL6K/T3h+iqRLDSFOUiKj5Wx65+Fj+IqzMasRkncRUfFytur7dc
IE/szIgacfsiP8zyZ4Mmz/HKCOL68qktyaHD/vNjpdMpw0eln8PlImFp/lCXB5b9xti7mgOpzj5i
G8DW4325sZb6UNPCYtOB1SZeMvu76O3HpNDirnMLcov8YE3jmHoOC3CfS3DkBl35/Bc4Dsr1Rfxm
iVAAEqQGrKo2au7mpA+1bZ3z2eIQC3Xl6zAhFW52Q8OPi4SIrGIILcU4BubK711CuejYq/eQnVrC
0tO3qgo1yhasn9L3P5ds1hpvE96twDUXifno6o56E8aoaqFifqJbuwnZASb0d6iMwwInCVIEIJTW
lOjxlPEUeRI35ianMvM5TUSWWGE2nXIHW8HfftwStpzL2pEJVupXUX6tlBRAhbNusuBbfcGaEgh7
Ksk7wQqOI2kqrohqL3Ds0deaetsKUSiMgAEpE1YGYzf1VbxoOyrkb6nwhVispq5rjETHjXXG23Rm
CpbXaIpgpc/Hilz4pR8/w9ivHLH4MlWOCcsuSUpeTAm+GFv3yLW5FPC/VnuPUMAP8N2E6EIScoKc
6RJIyVL9RcjSp5S608Of2wt8PekKS8Xic27SlJQxfM6V0n7hrCrpSXv0QeKXVCXI2kN96XbJMEB2
2o20w97khFHWM2D/5WT13m202m+pzFU5js+K2jfk51gGmBF2w/sgSeg+Q1oUJylFUDuMVJC5Jqr1
yd+Ct48csrd1X5EvwLYtfDZXklDUJ65bOZzJmjyGlySlTi6OEG2I7MoClI8+6dELmeXHvPWbJOai
xZM8RKpofC2+Z0vwfWljRkqQN9jnzNb9aUPq3euebIm9UpLhKUrWwYMYav5UGQmazAU51QEaqOuy
9Smbgm1eTvNEkxqQiTTh/Als8QJiHdgLENf8GHnMyN8XQcIz+KSoPNM5VgvkKjjBHbQWWtaUTZkE
hquTVrSh+UFDnTBZpptlMMMGCuYOJ7fYcWudRVpNp58h6d1qUeoi+x6CEfi4IoWCh9zgZbRim1v8
ZgaP8BBTcFS9UqbVWe15keQNZAd+ypXDYbvYL3QaCCH4YZFJzC7smobNYz3GK1JUEQriJnWM3G4b
aI/MenGSLJfcWm9Xpu4/rqxVr91tKfk1tYccLJxHqIcm1rw9DODj24Xg0WlMdEePm93hl5JIOlmu
Ocq5E8wG074vTA69SFmGKn9aB1cnyYJDOGd0XYUmXoZ6ZIPJzZ9pMabr+PMXTKcQ9XxC+iOkRZPo
YR3uCALT2Uas+T9NjF+BgC5JoHwY4J9SYYwAu8iUpwaDnYFqIlEQPk0JOWeir1iORaOpaMR87g5f
sqzH2x4DwCVsDTBP111+eMttUnOhID8hUtddjmm5ANwdkGFXpxhRQKdJeWxK7nR+P4IC/fpkGvOe
9V2l02QXuz0B5AE/lfkcoal+SHFyjrZH+7UjAH2J53vhI8gX6Vab3Ha3t/X2sy53XOvNac++jWIn
bHmE+VeGb3c85dgWX69QLvkcKFDmiS+TbQPyihGOPe+pDJVL0oyaXyFxs6JQSGglz3V+GpJjI24b
9P7cbX/hHoeGrO8qLyPNViOuGs6UO+NEV8zqrHVYThNthfu0GAnPg6zPVM9DqWtkEEkgBvZs1aQl
RakGTmaFkJ1IKWPHSathuZRS1lX55/FzMl0GcOFmrA72T2wSy22WNosd+HHcRExK+ShbTJsAi7kd
7wsAh3Hp8/RuLIhgseEIWqAnomWXSlD3mHxar9P3iNmmzGGAkgikwY1UqLvgRdsNVNZMbztQBT6/
3eFyOr96+Fauq5Eeen/GdnTDP/Q75GimMJ22pG0bni3n5nOvgMOinmpPmjjxmO726bK32hibZMn2
q3fLe0bNBkfWasVbTJR4AzdF4o8bn87G3kTitEVdIWnQBlKnxtn8FTKRf7wRD8CP+w0mjTn3d4gg
m/uk8gTvObBqTu6HfiQ5WgZHlyKzr32LsELScJtnRouPzY6WhVie3E5ut7K/OchgPZzktPTIEleM
Uco9Cqud/Pbko8BCtyhWar6VkR1CN2iQQ5zSM8xyScQ56APknN8iq4nlZy51za7XGi1vPQIl6kTI
uvAO6exy0cVdglhvndP9zatpmucJzjpBhKuThUmgnOvKW1YyyLpS0ntwCR+r+6ghV6xEJZfOV0Zc
pKx5c7TdLuMzFERKgP6IKExEXpEEal1LorY7HVBzcln4fjBHNr+VAAkg/fgOdWQ8Yp47J8h8mB+E
tTZx4lfMH2CwZI3oCPiD4iGrJ35u9S1e/mW9qPdn3mXLOXGE8f42wztvZdQDSYi0lPjepjXKVlhk
EFbf0T3YQ/EtkJz7VW7TQFy9pHuLtRqdGcikZ+7h/SsY3GT9FBcaMTiIg/8v3QbyyawTKaIGYl1w
Q74iUHn3aFAg+Q0yDVmLxZkeSG3jzWbx91WmHvpe3FEzdKcMOBYLAPFciv4nXcU0J2LRku/RCU8p
kRzHATMga9VdudwTf3MZcGmM3CRYfsnJt3WQQvAXyZwwuX9YQyl18E2SLiZDBiJynwC78r80fTmr
eE87hd4LzgaCjIUtiv9G/m99M5nQ7ig4fkhX8cgNwAL62AmZ1M5Wkm6f1erpkT1O06PcS66ogE/8
ZKf4S/JvsZP6yNbfV8UIkBPblhfxtYFUPO1lMj9RVhYecAK2GUiI1ph+RECj/r7mRAFJASsK5TFw
Cb/sjiRIbnRM9iyu5YoHKUjh6nbangToSnMA21bOCAoZB4+qPjFCjMJh+upnU90c6hStEkoqmj3V
4u5uoTfkD8dvonK6Oi6Atm2JIVMt3+qfYyEogVOKLMYEQ/beqmXrX5tIqKaDgNijEyxZJzQLSFbJ
++lRJWRUWxmB7OQTbM74F+dAd3ucuemUOmwwBKLqU0EisDEOgnMYfY9WFGlquOEmhGbhPz1yGoyT
BKYHkP9mIZrlhPYpZ8FNtKF1Jb/f2VxSTpHzCAoKxflL5HGWYTbWl6cZkSNNU+Q+OaIErwRkStN7
AIKwA6b3bWRLNr0PMAouSJum4Y728pCzGmGJXW6ySAMlYGrbgAGrM59HQGDQKYKoISJJrQdaZkKK
xzyFYIXmDUEIJWC5TE4Q/jDL8biUDyONCXx3g2D+UZJcSV9B74ztlN0AEw45tRXd2wuy/gRRJiie
Cx83oe/zj6xCb4qExN0Gc1KogR9lHZZIhziQT7zeLlgjSxtlU36QT7mFn0o3YKeVNpk4Yt95ZWcH
/ep599yzH2sO98CeRwNsoUqtpCPKhQ0QiF064Me80C4TtfKAZNDV/hviWiRYpuvI5EP7VjRHfHXK
0nStTIc2183jlW7tpTXXCZPUdaILyob1YnIraKfoHm0QFCQ9PS5giqyVDlCgfDFks1hBVtRJcgZA
dF62NFZY+LZhv9UBRgaUTblnFtYOo1beEI0MF5kQNZ4qjI4rVnnHZaFYr3pGqGyBDqq1kG5GAQ44
8TlEdA9c2KCS+H6Z1rYGmSIPJjfNsiczWjh0CCNg6witBiY08OT7AwUrvtgJfa0Ukd0kZ36V6isf
HiAzRkdjDsQxZRpGkru5cno4eHRK29vLbLvlhnVTFoFGw2lGrnoQWT8lQ9aE398LivE7J3HfS14j
KQ6X0uY3zDCvy/ueTGib6VYStHASe6A3AThTrj5VIjwg58B3oh/OhRJJFGL8Fpk16zZeH7pijTQR
1FLA329M0EUvifoprdfNoSkzJL30zyw0nrLNRQdTnH22jaKspki1ltE82M8CHUlc3mW0hH3CtfGS
AT6XHGZ68NtMyugT/0HW4BZ8yPYEMjtor71NSZu+h9eGog0cE80p91epyNnA16fuZ+a6AQMJGi4b
DAO2Ky3Bu5hfiILR8IIT1AluuMekfMaAiXGOO0GFRA7ttv1PSUgfnk7GtI8m81GrDbXyv94TiPWe
2SR4TR5U3/1nJz2odBnQeYUwM4FiWq1Wr6xhgwNhPPGvA7gi3fL1OyN/oNf/QVOW15X0ptn3LHi0
jCPgn8bXEcikIxIohAIj5Vmb3JDtsDCd70G7w+J5pBcTNyz76XclbTpx9klKddWcJKjOatq1dd20
tzX+UXc1n9fKtoE8gmilEWW8ATJbp8akDZScCxv2Cf5iQMblhUiLm2KB4I8wiYqiN97SPmeM/qeL
cGsQ4fumD18EVLhC7pg//B35qLb1Rxp70zC8GjDSB2gv2JHvQT5hjMEW4ab5xS86BPg7DpLWR75p
PV26tCIsdE8AlOqwcqZOp0/ocn03nshz25yEExUnqW1ApjV0aUPmVLrunvAn0wI7KuuWwl0knron
xgkMdym7xHM75e4gro5pd964Ij9Wf6/HzR/rMDXku2FtqQev7gANI90xrAqCXR/eFq2AkjtIDP7Q
qXxQxyXZaf2FOKV7e9CaR9tmyqziX/wA3Sk7AwGd378EdYtmkW9m+mCegNRzTC8gBOh9PA/kx0CE
Hs5n6Kt3uJhVIty0YxRjBc0G/oIxjt2MpuyJq5UzVDYWoHdbqi4lVCEcq3zGqRcbGfOHX6OLZi1n
gwPkx4r6iVkg1//z5dJyofNHS4JqmVv0tyBis0JUPtS+nYu31BJ+e2xdlUCVLz34pfC/f37vrk5w
F8F1UjZsWV3D01ktEksf2ze5ktnRetUoDkSl/wAVsl9xw1NzE2pq9AlpmK1e497RAuD05XIQ+y3d
7QMuEoL/3u3lrGBC09wdWUVQUxUa2EiR8yHFjkouwUIUUyDnih4DCkySH14DpfJfDhwqJBwR9y+G
kwanTO6TMSKhA/kxoIIyAyduC6uEII5uEQryBn5JX+vUscYdw0KN3UKX/QTDBLmS3gReegk3tuON
xw0DNy537Nw/Qs9wTzvGwshA6W+GYbWUhnh+BBev9sZ+pOC4LzttQItDl3/72ycArn6yVXkPqHoW
jll3Z1KmP2vyjp6ApNZ/BqIW4kDXBNDTG4H8OxZAnYN4qtu/INTyIwh51uQznXjjS1TOet5m09P4
sjKH6UPyqkrofMy43Wexvl3GoBM7x2CHGqdlIoTmozRPn6WJOnR7fQV6h8+zhtGy3fyrtvHSZKNb
VDW1BuaA8GLBmLwAqE6G7f8IO7NmxZEsCf+Vtn4ebCQhtIxNz4P2HcQOLxiXRRKLEGLn188Xt16m
atq6raussjPzskihiHPc/bg7h1+BOmOSbFvNZHgwPMTBQwb7H/iEuZLkqc6ul+0YZMGdN/R1F3X9
a65RctvaqG2tI7K7/uBjAuK9rmm7X71GJx7keS1HdyBPC55YaYO7u8LNzl9dw8MHsZRmnaaz+4dy
CecrTGwWg0S+MIln+ycUcM6sRZcWzRo8EUincm1oh8gFXENfAOj9uuZMSuRwAYZNCy26eReAxa0G
s8ZdiG1jNcdsAFpF9Wx7Qjmaowm1Ra05RxxbzLAIh8LpOHtlZsOyHKzsOFgAbCI3AgGrW3jVRcSE
r6dRsVFyCo7wNRpRs4AgAkYAKly/TrC/9PdUEvk51vuyt6zi/nKOq/U8/tDFHQPdwrR0xUd2n97d
8NUeDv8WsZQcq4AI+ggZFZoHr+WguOz5q/6TFlPKeuN4ZWOknYs3u7I+4s9wmkPKiTK4zPfOtkKN
OdjmOUwPqcuvH0UN64ZhZnoEJCmRwHQgRmjbGigCV1wgkPX9CB1843ccU3UoMemO4bMOac1j3sKW
FLj+4FGi/vCg2SZMzvQ848QtSrukTptfP2A78mhK6SI4pkNKU0KvOE/RnFNvuZxzQkmvK1QEUxqI
G7/T23BQN/PpjQY42JY7apkHrtlgM1vDJlXdevhfjx3VFjXq9HMGkJQIrLH1i7cXhEnV+pyHK8JN
j+yepYtVy9WEry3f4UNwb6PiEasazn+VVSrBBAdF1ppzanwFewFGA/0a6OxAgh9EFcGzkdL014+n
j29SBztBhSrlOG7WbyVieO3m6S/QD00adJCmoT8kSlGxrqjLN+dmfJCxpH+/aOF68awK78BqDHgy
9/B1xhWkHXPtqFIsg3AolR0BiQVjrGBL5PUUn8ETfSBJSzi7yt7bqiWL4YySr9Fn2soaF1ZvhpB7
NUWNa4mE9AMOWEgxLpPhEWnx2eexc3CSpA9FyYcWUUYGeFaze8w0mUlIijWmSnnj/xHgYSsxjbwr
MK9Fb2u1DJ3g54kqBcmJ7r2RhNgFTh3FBHEFbm640t7O/eQx53klawFFrEMoipm+MTIBAW7dG9Yh
1vlErWoPjkzMJLo6/5DZ6W/eEoIZlwRUcrXtTzV96tZAn8wqDBYZap0hGT4CQR+Y76hRdfObt7lq
CV1JZ8Lv1DiSrPqcenCz6ay5xCpcEfNaCWYg0UFODdr/r3cqU8rhP5ykvvsbzlkqD+1zXTAZZONg
fgupWRgVVaze9HVzZNBR2LsPLpSLhczUbbhGWlYbTg07hIrG++Legioa8uIdfRmJFF/6Ijv4WYkN
7SmGT54uILsC5Ix7VncqVsTbRZfBa6owtYyLfad4VLyQCT7tiARzCTXSzaGwW1cDsrIWZr64u3Bp
LAhmYRp+n7zGjis+FPTlnvXBF66tBYl7H+fAccIEksc8911EdKF2Yk7+6qi4naMZUbdEN6DYrBP0
I0SDag5kKPteimgRCTLpCCpaC7bDxYzxGdeFZfmVFox4eE47sXuQ82OJ8j7e5o/Znma0O57m+SPu
ECFmMwihD3LU8FDLAIUjh5rzxB55BVEyJibFFE0uFXjOQ3yBN0cCAndLQxEIRIJdT3cqw2MQRDTd
YESnQGy0lFcIPxc2iPgzFUf/JHhSw1wb9i5A4eNsmx9ASlF0PKzzDzoVI4a2xjPaMoTSRfTuLjIv
n7JpVPQhByaKYwMWIqGmBAhOvBGI7RI8h21ElF+HHdgAfSc4/8fHG5PaIYvZ7OfzJklps7ZwOQLa
F60s9LsAWal4SEV5wTc0TvzeqMBx5RgEAFjqxRWTltPbwwu4PsCQN1oZaiAaTqat4f9xXvAc1g4y
LSAW+xLsv6TDZVtwFJa1fZhwMoCvoAKNuC7azY6+aYSdEZNw76ibCvs08eCpI3OZMKDeQm4DRTyE
zTJlerd2KEtpU4G+BYgToLwBQmGy14DZ5aAHTLaCioLw2P9erVd/QlwQMIaSCIrU2RJdTs32gu+A
5qGwLRxoHpbD6MlZ/SMkMBSTAVEkVoE3zDaDBMcb7eZqGDhQJibu7BkBaj6QEJLoxxl9tWc6mi8J
Sxt0DQBXFLPMITL/uwZJZKEv8LcPeXHK9czlrttoAXxE8v6dnT2gRChCGdKGxhlMJEKVagNIUdTb
tNWCb4kBKgI70iNhL424QgeiR3oCqP+wnPTKrxB4pnHw3pEr3SLYFuBLDIqgzDjsCGRmHNvd2zBq
OQyL4bYYHxCx6mwpSRGYNNEePMggXWVvxDT8u2KDlymHZJ1TJTuTFXCjv+AiyHkCn0u9ZU0mjDkC
mYLtgHmXQdKgLKKRIPlmCtzvpKm+WToxbVDMqAT8BySXPT3493wUnPy9fQd61lntLANWZt4LBd4h
7kENRn3y83M/4PgFXuU0hXs9Opn7jRZP2E3I3Pwi4IoLJfp+CzDkBCUXh5/DACjKtDlaitE+OAQR
YEZGka0hzULjwGV3WOmAJeJQtWPEpxFmCHgrQM8mSW85m3VScY8vobvnUYKxXiRI7hJ+kWXvjNd0
mdRkFpx6HWMPZE8LdN5ZNCEGE1KOD+QqyFiwMrG+kb6s6B2S2W0zI/vulnD1UDnRaCx4OGXfZ49r
pzPB4LX7BdIUMB1RvF0SQXA+URY72cK2t9jMCS0IHdKaHL7B4LKZ8fLiSTeCyyKKoGXLCKdoBvhh
ytaPkGFCM+f9mNxN1kpyZ0Et8MUwfQxOnK/uJGp/4bJ3s0wXAz2dqXd7hveFQPo+zhpRHEzG0dpu
91C40DvcZfC5YHsN5K3DHYwjQbYDIrKdMeIqZtgEKug4qidza8B50n2AYExzYztYq16UtXmWIU0X
+itFtKl2zg7F/vee3vqTaIRgDsWEYF8v7M7RChLmQ1PGsuS2j1ob/n5t5zXbA7fZ4rVBxwSLNo2R
1yCgod7lcOOhFKyvyuA+2bwI8NxgHwudWbAd1S6nh8uzFLAZxQbbFy6+rJYeDjBW9AlfYc+k/B3F
+UO39oTj8FAdf4ScA+qsZdB3tZ52kkLoCmvOKKEjOUH+mLjSsOmSAsHhZtMHyx7BecPgF/NleUJO
d136SU8UzjA6QRA3m9aZljz4wMm/H3LiElBkZ7xyvocK5NGtNwbnxi9Pb69RK6ZkTXjtlHPf3rPp
iUXpTuzRi+IX/CbWR2zb+2qE3+ltBsqVkk7gs35yaHX2QNietY2KkHwMVh7uJhkCD1AOR7B7ohC1
TmJ2EZGD2QruVyf5bw6KiXzGgfIQjwxEKroI951l2Xm8RslHxfxhywQ2mVKD8+AKr0a4EEBOWnLu
4Z4FA+gEA4xITnwKCVGo/7R2us3T464FUr3nKoONyGE9n1Ief505j6SF7+KWiJzRnm33p8f0NbaF
X8Ar6CXxSdCU8KBYV0QGouH3GoZiw73wW3xSCTjK15oKQGZJGuESphUcVo06G9NKpTUjbSAqGljd
vEzoH/bsP/gg2QhZRbUAGF0OBYzO10NCxt5Ws4qc7fvu/F5GqFSOLVr5+AUnj5fi1UEIR9pheg7Y
fulqOszAeCBiDKXAGnJ9wT/TuQzW43wg96fwZHDQsORTZ+ml48rt939+uTGB+8xhbASULHypRaj6
G/YOYEyghy9iKdAYkdwhMM/zRxyye6zQKPCRtwUOToqcD6QDk0oLpHT3PlL+iP6YP2U5X4P7k14B
QT+nedD6q9k9v+ODawmDocpeI0S9EONCkNZjq91zarXv1WsKi+sL5xqcwHdqChEKffaFK0o001Nn
mKVETKUOjwPkQELnkqgFtX6FJWLEvnNjYMx6sTGyXSPJviSzTMh+ssjeb7vb+FeGIFk1BurAL7IL
E4ZTUof8uHMoRyqiUsnD349BszBTk0jI9iY1RrvgQW97NLl4WG87YttjO1HxqBXjAdRREQqQRaSy
51GCrk9nISAqQWMspOwP1IwGOEZnOkC2AUXLTgJVzCvaoxObDoWU0MRla6ge5D+Ch9kLWQN7y6AO
EkvZJP7N8ynYisUaphb6NZJr/oKtinkLDktkCPgVs2kBkdOl4dqI2ubEogbIh4phc0dLcmYN0AmP
9uLLrLMIWsV1EWPewoTgVz98x0N8WxJKVHvddXnOakQQuZJBrka3AVw8TzlnnjyBPqKyPDCUssco
AU3NrzZoNruKRgSlEL5GtxFP7ttGgL9w0d9MKEXBnJx5AWhPPRc4gjM++TdKVtgkm/MVLzwtQOPp
76lZMUc6YIzQtZ4exAaWVSCifC80KdY+Gh2e7AJu5XUWh7wE4bzYRN5RYIC/7U+H+BFfy8UDrheL
fp1N8XugZ4WM54AHRogyvh/WEV620DbU47Dw2Muu4eKDNoWSzmWUrwIuRVzCt8zLNIdaj2RAzgml
Q87hPY8NP/V49CB4YlosuBDkBtNl2qxAjjrWIwMB8seHxhkzqA8bwoinNRdIOScbX6HMOSBGH0oX
O4/NwIEuT/EuYgwdyKp4YWKgukvMcBTAXXkMly0gd+huWTA0KZOf6SViMg9WHVDcfW+gw8uBtpfc
FRO6DBT4oFwibKCDi46gorsfcp5s0N25zNyzyZVEAPREXppQrdoqLp3WIyCmAynLFj99CT2GfXhz
TqBNg3u0YfaRMVFRzt3J0x8RsgX557+EijsvmajFvJ+fIEGD2o3mTuN2snjwRtthRImNCuOW7/fv
oYKK41dsud2qX2srWO8VzYuQgncSQIsWDRFH11aF/frZbiGHkbS8+Lc3AARFasoIGXDNaqmP6tOv
m0aN9+mTiDBhmAFLnRtLoa6rbvaWV+9iS2czztLlDykIcp4A1BnqjTehA0Gh+mtQYoLTYPMUvkhE
mHzCDBe5TOhIgFYrT7qz8ZoDmgsW+4lTmrGbH5Ivtt/B1GxZoN3+Ga8GYQbRwY6R+pshWwykHJwp
leTtVQwHtAAJPRdXQ9qbKQU11aQNmIwGpWA34JiCNJ4hoORp224VKufzfopJYU/wZ6QHcMsheAEh
WZWE2s9T2pncthFlI9WjXMRDIFkkvSMSQmBc+jEK2gPWInBVF0EIgIc4BjIh4MzlEh3D2zlmc71v
jr5EhfK2CU5a4EfJ8wlds41fAcoO1jgQeScSqr1V+l4IEVa8rxzETErADAw7cGvZ9de6M6QMQmYj
5CbWbDOryLazNNmhDPyd6sNOj7QMj2R7YiTeJ2qDCYUrHkaVoyQrxTFP0fWUrGEB3mnvNMU0k0J2
/4BLYonGKGmvv04nbyvfHnZ5mUMACIGWPy1YELNp3MFCypcXFFKdQZm/Wh+3TP+EbVV0wvaAqQbG
6xiS676EYIi20Nl+yLCVoMe42qZDNlzh/cb9qQSnP1y2zzKZCjF2F+TUqyCZ8ExX7G/SDCRO2vvY
k7r+z730JbcgvAV2qBKT/J0R7TeDhgz+uCRuOaiuESayfZxnVJeHCdgeZyEcb3D9WPz5K78zr3Zw
t1SwMZda2VP10BtDS6JDZ+PqWq0UMyrQDcXo2mlCp3mwAzMQrS90M/RpWsQ8qkxkrRVMSRBrfWwK
U+48Qrbv4GF/8mpPwYywitErUplt0Dwlo+3i8tmoFylymLyzMSxiFAZbb4qYsPP289MD7cHKwUmw
8FY2sD6NahOJBr5UoTjeUBxiYrEkTcpuRD7rbwvVa6ztITXxRbBh/8VJdL0g7PmVWXP0sIdb1Q96
lAf8Xydo9En9oupT2NSm8oBYmcKib8fVEcCw6Nc+UKdCXAKuQHG9o5Pm9g3g2qbtkwPju2B72u33
4i9ZRkzgxZ6CXbwniELrAaAwoZ5ysZPpVhvmnYUoIJ5LyC1rhFzpO0Qmd8U4shLc49kx4sn9jeT7
BOH/1Gie36m5ozZTgtFxM1J+wEGE7unO0gRohc1C4ggnKUIERXFIdaOzqW3ZT/mSU5p5HeftAeGb
FBbOaSm0ko1JKcv1sK5UvV7lHaBY0E2xyehr27GJXxyNgLr3/BbKdbAL8QBSV6Eo4tjghPNEd/5y
J9+vhRiNqaYdP2v6PPZpQg+CXoPXhcDkxuFSzbMURT3fn608uO/FYOW0M0EcjNv+eOXsVlg3tojz
l9lvs8roTIoueJGYds28kJ9dxsjLgC0i/OOc0Wmyv8U3PlBchj3rPYeB/8OYgr0UzbtbT3nWbboD
hytBJGReI/iPzd0EQzJsfF22AZQkGdQAIygjcaVPyMxqi6J82Aa7OvBpoCjVmvX6FESUViyCk99d
0AByLmcRJ7a76PQYtrL59UhlGpZvKM5xxGnJjWSuA63BAMa2sFWhqVuvHqJfZqv5DREAH/Ykh3yF
DzOSAO3cFCG0YTpVNHi0NNSINMPFIBKfEetIruWaGQakxp0JrQeXAkSAkhxaS9+v1STTfgtMJ0mQ
yvKtWAPbLSwfOywMcD0+jS8Qs4Y9DWDCAkb1rfVFBhjIpNJB/8/RstxrDZcW1eqE4im5eZ+tb2G3
JehvULQsodOAEKBPrdP8YdGoSB9uAOaiQRfKj6Xb4XkFs6IvoJRjU9zGcvhGNWcjmtRDkC9CPML7
E4KAbfvoTFD8UwtjxJi4DJIA/3CMwZxaW6f2D/mRMzLfP4Rv/T4/IU1ID6jKOzYkJLWV0LaO0Ou+
a/dyY19kY4+4bEFPyDL500iodJEUz98mZxUSJNVFXoJOzXz4xLSebRxWkw6lEl3e72nm9ZLlr7yR
x0X7rdqYaYYroHtfuQGwkeiwIYHaEgmk0KJMRFkPGoF2V4CdiACecP9FK4SquAAvf/oldtgWH5VZ
FPITx2fX64vsnQcAse7cGaJANtojmeLYl2a3mQknNTjN8USdcfD+2MmQhBGgNN0vyTO6+3UO36IP
ylQerHaMQKX7hlXTQLgYLnsLHAozR8nNuuJ0RLJKjNHRcOV8GUjVfLweZ4S3D/ByR+GKTglW2ilm
RlanUsA2pTN88mALWXfTIlzFd/uUC7QUc1Sbpprdc0qz0MGp9N4nJ03Qu4f8BhKPtPvKZsVIKtsY
NeQWOYw9f9nlShQMFsq06Y0C/QZQK0xxEZiMijkL26Axvni/rQbdMPUekwgFW8qVaeYBK4AGuqBQ
ENf273/7z//57837v4rdZXA5fYpL/bf6cR5cqvp++8ffVfnvf2v++O1w+4+/az2tK0uGpBmGbqg9
SZcl/nyzHlLx8Lfl/1De35MmN5j3s3wx3guFhExHGdRH3WoaVh/julDPhmq4aWh/1D6LvrnaTIGs
G8ueiGEn2uBUfE8OrNb7N5+u988+nazLZk/XtJ4hq3/+dHX50rS7WvYmHQlVzymJSXhaL1NPdQm8
xOQpgvK5/0DJ4AcCQcRYK+ic8EGUGAIV7IDLIwU2eeYxZYzuGlMRdq1//SG74kP8v0vYVbs6F5PP
2fvLh7x2KvNzOfMhL2h3SEfJ8Qtiei2c972fh2Chd0MpHKijep9g2sncl2xPrh6oMnbik3/9WVTl
n34W3ZBlTTI1SRF//n9up9Z5NJr61dWJKFSEXg5go99K3vjkQG1hoKGO3WdUsXf5Lrp/UGihCgEl
FzNV95SqANhFd5CDKtm//mj//DKpqmZ0ez1d0XXzzx/t+mpOD+PWVSfOlLGGZWk/co3OCVtd/jcu
vaFowxer/soCwcaqDu0+5stCVEkHI3rmf3fjFEMz/nK5ZMU0TMMwu6pimlpP0v78mT5FezhLulnO
4oJKY90W/hEnSnRXeJx+ByArpyZ/bkx5dCeMMzqNr9288wBGIv1AGP4g2Le+1OGF/cAtDr3JyT3G
JSNh/odBCbQlVPgv4KknEAjZfUJyLHR/MNqMqrFyD07zsuTRB6KEfwhIKm2gNiyGjsMDwARyNlcm
Q7ehrzLxBHo6iv0R7TbSBzLbShKDgZBiIgoonrfUrIjo8FDC+Nt5QefFVLQcPLUrkAc1EPoV5GYA
p6iEx4c5tbJNkgfoGCGSDtssBxPaRprYIpD4BJJ9yzpzhARQ4NApHOeUSEsSmDGU4QceMep5lOls
Fmwdyy7JMlyYhvFzIWbi/d+Ik5DxCtitBdgwx6/oOYfOoFUjKxMtHhwM+hvRIL2Yk+ap4J9mDY3D
6Cg8CJNCbxSwgxvtJwkJBrk7CLlR+XScQ3oNTGgyXDPxE+twVVM2ZT3UWgK38Q07heZctbHVt+7x
lVTA7I29DFa2CpZ50c0VUw7ADThgolEdSENYKRI4BcMnVDClR9w7BuvUYi/7QExX2F4imTKYVhzH
6xfXcXuc0qbplq65pxfAVKwLEJAS+TSEx1OG5BSVL/u9UDO8zUkhezKxcIAqLAUOL2GhO+PwTs1x
8WMG3X6dvPBY5N6+QzyE/M7sHEtkEuAzFl+ZoZtIMxo6Kio0T3ffiK+D99r0m3g11jHTh/QU+Q/F
mAjDBR9byHG+8EIGyDgnCgcN+h8YNtJGBgRmTC/Yms3NwSMgg6+H9uyNkRHjFY2rUsAyLb6/1BnK
A/6MTh6ru5dkG613eVFSeCu2k5uLKZj2casv4SE2dn33u03b27u5r1r85pdu8YN/L39/dMEI05XW
den3Sqczx8ZfpozFi49cNmIhqyHyHU13VKH7BJRqgWXuDuPNWtpFV46IoYdGHcEEeUeCwxIDNQh9
9M0hvFe/Gti3cwoVX+/f0eteiUh5seuSPB8cOtZBd880aOhRDwfnFggfEIxUObTHupiD/IqaSwzA
lClgxxwBLqHqX4ZQIX/0UBdY0UXIJpkw4OTmf1tUpjPxMXtz1ZeIw7nSBGK9AW6CqpTGjS6Cv1kR
+yFs4vCBQ217R6Fkgzz3wtbrkdhCQH0PZlTyTQrF3qJyeHj9t3flMBvyNBHUyeOMoQE8DcBYJ7gj
duWT1ptP9A6r6DlDZyGl5uzEiHT2TL7eCrGgujS7COrQAyZm/xbp3PDCa9IVLfkTf2ZUfnan307E
/BZ2sDSTRz7pGeQELRaPQuGo8aOPjwrbLN+9LywAT4MO6RFO13tQPg2/Ay19ISn8Mkc2fKxVG9NM
F5VW3MSV3U6Fk2Qnu/h6TDQ2JyB7mwIeiV1e/nXkhH89vV+O+Wk6dAdLdOeYtvFr0bFPHvmWvNaR
KC/KNOANtgaEF3TLPIZOE59a67ZB4LQhyC6tJtiSFG4Drw1XOTixkYwer/Bk5thod4TxNp6518K+
03PFHIAFChpc74Pj8EJ+c49RJnwV0X4exqw0JWrwOVSH3cLpjp5XpzrA63pqWk9IWcRRZmUXXtU3
nS6z2VlBsSaGBNXs4lZZAaVlIDQuPDUTeBjNav/O1A94MaY1JLe72h6thIPRlk6mMx6SzoWgH/Ti
5BGE9/ROj+6qgnnp8Domk1svgV04JTJsdgC042oqeBuMn8ilQVzDsEPFQgPdd83+wf+O3gcr58a/
9sgo6f2BapnzoCJq8RWM8dLn/zxcTJHZVchGwkYTIe071PzLntRSPPQmj4ifzNElO0X8cousE9zo
BvC1xL4KO87OsEixLt/cI2lhZpXbC0wPuzy7iFn+3j3h+fPYLoofsuSEMp2YME8stGsGEeGBYRTW
qONIfhNe8Qt/pagFh1du8Du/z76sGaxpQvKtSczBumL8whnh57Zj9D9e+d0Ei+/S+kG8w7PN4ESG
U7PfdaoAF8TR7Vf098qK4M6cDqMS9gfrgyJjvAd5TxtcfFA+dfJNJC4CpwI/UAVHxlf4OToCxXkm
vBQOu+CAjjG7jNRciVT7tbtg/YkprnfOL1EXV0QeJcI0vngRmoDuH6/hBETx1X/5vZ8LIYWnPt8J
HXMXSW/J4fjEmZyrj0sNn411PPjsdesTvXCxlBcAt4b7dqbHoXpy0LwyU4zU3cALhaiG7WPZDXCG
RBaNxPLQx0QMedINp3eq/2URl5UL5vxavnasfpI0b+B6IdJVV5myFZKj/fNKVZQs3jU/bE4IlXDd
m2GhGF0n96BFIMtdwxHXVeE/XZl26Iugy7uYmC52LhZX5hQWw1rhDjWJ4VcZs0MYIaeKXzEv3D9m
YiVfrUukj5946gPUPv0e0SC6rRmj9hYe9PSLbuZGyKd9OQV4GB46c1UPjDp/9PEVK39eJNUnHYzm
y7ulLDiITbo/jlNM9lJEyhqOIxV24nxFTDyr9IjSfXNOAAqOv34KF5AJKD7arcI7J/jxDx+OjrgK
MHyjbs2hhK/tiCUa61npmMMuK/rtvQckcbmKS44Nfr5sUsx5vhE6XfpXj/DbCAtztMFaSGlRJDt1
pPVP+OCzDY0qTKSt7w/qMRYsDQZGwYMv8jvGLx6e/rvrdTKpgxswhyZ5qZky4NDl6xiExtzjCu+a
+D662NzR6261ODl30Hbs/7VBkcrAelYPBTQFjwiJyMof0/0MkGe2P8/4K/Ea1w1QCfkW5f6AIwK2
1IWlIAWG7GPCfPFkWm07bFHPiOvY4vGz5X1uG8wykcddibNxsSZE58T3QnipEWYeKCOJmktHv2fd
gKpBkuOWhTSjit2cKK/iby69LQKhVGJ37dtCryMqH3yKELgaGHr/fjnt7T/5Hlf/9iFWzMYiVcaJ
k9RrpcqA1e7WhVKExhdQookKdJ8vfJosmR2ay8ATiS3YVUh52btVUCuW+hvLFgd3c5Y977IiY3P3
gjrBkBkL4TdhGK750yXjm6P/hsadNeK1lKFzQn9fy6Mp5kLsKtAikuam97CibNOJb7/hgDY8gfVz
sa4bLrV08cjgruMbEjkCqqrJBtsoq+He8XBLjLrIG1b/ilOBR9e/YnQYKOy6AwOsjjoqwxCKevST
MH05eVD0B9pAGbCsQTD8h38aYwZqFcELof3HpvimuH8mWD2770TBTpL3ChoRMrBCKSXwd8y5Mubd
0PmSXKPa3enJXcVqfB7IUQOs4qlh+eM3M3PI7ogcmUd/csLZaoFfJ26qLqd/uX0+7fu4Gd/W7QAz
jXCDwMBDboPUJFf6ddAGb5KLOE85/Jrtat9Fh0Ofsqn7XGolfFMWLL5notatJ60BBLl7JSYJE0iq
ha9zRoHI4iFWC+yva5u+6vyQBTdBXm1r69cb10OqP2eGTMUvh9exTHP9sS6YmaBaCusfkBOXrzEQ
sSblCGdX6nt2ZUKtpy8eZ0KpefGRuPw/ONV23HLA4KdCpc56IBwEN210Nc30xli8YR23mrXpZdS+
obE10Vlb5+UzwIUslBZ6poZgVnT+DT4kpv9ldu/BVOzDO8UGgRv6EHm6xj3B43Q15hHFBfI4KSJT
t7rYmiHcZHYhaH8oKuwVHzfszo4TUpYyHjcNwRHXge+w+PIGVc+p3qI8cW4TtnhmWarI/BGevqYn
W734OmEjINp3sJE5h1gaPL+Ni5s35tr3uDGsMykfLOzwM9Z3JwhK5r4F0vOJ3/7bfTnHsEoOe8W0
Nkq/Ce5B5bfx05qtaFvMiZ4WSDLTN2rWQ59roGctFjo0M+wkbtffsEcAB+/LnyIs4CqG96iDI3WC
9PZNxnw3uznSYvf8OYyMCDRHedviKXKuGIfyvBYM3RAvCjViE5Uetq5JFTE8hubyHCrESHNzaWi9
ds3sgTy5jsQ7GXNhPH5M6ri7lH15ePN2PXyo3RVLCWn9A6tmF2Ue9vpS2AZSqFq7009DkPVQLriR
3Pq0iXvMCu14PnBxHMnx0X353RnRMAh1GZzDU8jm7GHO4sx/HzWJuTYJR+joiwk7nRESTecbITki
w40Ryob3na0GZ/8702c3W/dQ2Qxr5zXUpgz8Nl+vOXvSlD7GbbwxpC8H+MvHT41grx2+aVi6yX7z
CBTDabfNQpn0Zhd/BeBGAwhMyk6p+jrvrTn1HlUrFHrZcU/rw5QN18xei8eGZFe26r2Mo5nSWJt6
Voow640WsusA7POti508rFJ2JDACPPQLNqcTq54BqHXtvvEEtS6mx4w7fAWYJ0SQgP44cyyaZtDA
/epO9aEjIbU0dJAAwABHk2toWCViXKpfRIAIcZkmmnY5nhkKJSTO+gDWA2rTcbpXz4ya6WGIhQ5Q
gEEiIo93Geuw5ff1FTkFu88UxTUniLjse/5TLKoNbo/lhE+DFCbsuitBjRwdI0CKGhzx4ct6yB3H
iExQ3aiBEpc9PH4csFL/6RNeTk9RR4foiC9oUHCOVEwVusQjo0YOZfeJHlj34QNs1RMaSJbmXKbO
6oqQ3W7+zXafLctpZkLs8lAvOKlOe4TQL9Xl6UKN1lkrND2DJ3Abjrk9PENJqWgy8IgZlxHqEFyi
kGCyrO6I9goCmi/CAUO/Rrwnh9p2xeLjiyq+kiJ9H8LojcmRfcAIPnC0/MRPCkom+a/eE3Gc5HWB
pEj8hv0yXC1tPTMxoMWA8osAfu2jetIxUleD6pse78Nun0IqAdGmCf/83GZkt+C1PWRH5vKvBCKz
Ysy/tzPitbnTeG24b5s7LEp9TaR2wNa2meI08LfkDOfV5veWBcSjIMPhZcBBLl61RWH2CIkm9y6h
MZccw7oM9OgQvBJIjPf0EVbM31QWi9agSj7bV2y/t4d4NQSmoRXujj+ao9M+pK1/6WvorAWjYmx6
vsoJwFoaCOVNDfKRtDnFX8IkkMt7jZvsmd5GdaZtHo7kVWP2LmO+6vPl+AWIIooJQXBw8VG00x+x
J0BnhkaqpiKFWmIVn5EC8gRMDu6DFaNxgl0SLINEnb3XMhI36FOV4NW/LN4AzZetNr+FVyK5KEos
diN04Ea/HCobMnkpDCjpem5D+HyVGKMHnS6oJqItJofVWA+7W2FsUfv8SrWubL07IxO9Pubx3A4F
RSan1IQ0EcAxiCmsPhG/tzwdABpOhfaQiycUwJ1Fm7a5iElWA2OmAOU8mDwL2iXYMqeV98zFhD4Z
bTZ6pWZYD6l/dgeX6F3vMrp2nDWBsMEVlv04UPBGGx977nnMali36y+PxmPQddVE855rDB1FDtyH
4Ztq3BMBqwat2PwzbwN8INkHqjnbsx519mBmsCRTsuTeFiMdVV/5YdbDaSaMovXF9MnRoRQr0TJA
OE5WYqS8RYNjHt1PfIi48Wlt39PfcRAQAWTQCm6faKaS2r2O1kbwnfI+GMP73YhityT9rxu1fOon
nhd2MRAee7Xbpp3xcdZupKWZfEcG6BZwO9YWlYHOU0aNd59+keWVs+7ySHAdZagInLwR2i7DiYq1
omXS8Aae8olaD9jnBVDfC4XWr7HX75Q7gg/CXhJeOfaJXSmgYuwfB5IDZ2idlqg/OuEqg1VGeb2/
bLvrYv7efQIcSTTK5m7Qda/9xu+K9zr5aga6o/ifXPGNiQKwfBx1jz4i390zVTieCEs+9wnxO27u
2SvpoSy7DEAUop59XzdrdYNotg2l+TF8T3EXD5lR6TMwg0E2iCg5csi5X04nZc0KpTcaXPFwoPQ1
QDUN6xbOZHvDkV4kZkoUpG8QKnfaI6vG9ERfuR9V5Np33pi7Ws205dTFWpAAtA9lMkuVb3v0xTEx
ftjPzQspA32kT4lX35x2cBnSuJJkf0OeRRgPuDNPHRLAJjWGFwRnRXCilVNdkXhRwNEJEANELXv3
u2GZCENku2baG/oChAvhhTJjAiY8UGGXChjFzw1TGlBDWvwSPOsKhgcwCJDVCQxhX8dQUmEzfnBg
jyxASwwiFN/9ZkO9srlwR68/xHkPLj/dykd26QNYg1I8PSF/yeWtuQXE/sza3d2XwUk+QkDONOZP
B7h78bFBj8oBvHyZm4se2B2oM6Y76GYSeSAQL4bCAVQIWnd/8VQkMWpaTUFcWhiZMvmgeewObqRS
GrSq9oHRii8POacR5g2TD/IPxgx8kDSRUd9j3lnsU/dd5Z1HOALhkHBg732Na2Y5a59FVS6BmkYq
XChbQOlqnDQF+zLkH/si4M4aXiC9Lzv4JdAsDDCIp2UBTp9e5x9P3pt75lWOm+7uMtLupDFZj7tl
brsjZtrA/8lwftUxgiDymO9e63UGDSZ/UgJfI9zC9FRefoVZMDuU4lSbS59KDHXUuruDT6wnfLxe
A7dgaUusjksFPhLJKiUe/GLt9xa34A+evPDuE+hTVBHnnxfbuIc09l9TPvJfycVfesU0FVVRlF9G
6s/0ilQeqofWyuWsgT5IvvExvW600S05Rbe482+4QvmvXCFvZkqSokF+mT1Jkv/C5VSlUZ/0w72c
yRu0PohqL0u4kJlO9sGQls1MD/Cs7o0KbPtvvuZfCcC/vrP+56/5v5y96W6z2hKtfUWW6Ju/9OC+
d/wHJXECBuMeMFz9ecgnfTvLb04iHWnttbS1373AkzlrVtUYNcZVNlvzoNXp+roR301mMF/IY7vK
mZp7UU8ey/zt9kb4+eOxz1jf82M7cOsb1tca9aHQ5Spd00NJSK5fyZaodgkdPLjLILgQegzr/fFc
6YevanZfVjAlSQM1k//73Fi9GuXj0KTrMtL8q+RQk9+m0KyWN6x24dHi30U2R/Px9TaR+h3ZK3vY
f/z2Diz8jrl2v/37Ozxhrpp4FQpd5x0OgzzASGpRBO1gDyFxe5znQzGSqGRxhogN8qcsSsa/P17+
aa99f3z3v39b+vPt1ghH+ZGue0ExwvWjG12z8iCOmrYbF5YIs6EcqRGtprA3Ow3OUbFjktLw8vAc
XIbwo0Kua/gbQh9ncnIUc5L/8Y7iT9vj+zs+nYfH43pLk4xdWUfYFkWmJwcJTh766rLQABl+X5Gv
0/XPB1EFRQJENU3ja9N8W5HL4S6rpXpJ18a2Na3rhMG70YXOh1NzrU/I34sFlMKGq7cFq/zj4T/A
uKb47eHdUnx7uHQom1gyeXgz1bb1VJihq9Eu9HdGgUkANgYxetXbKjth93gl1P7xdOGfzWiIgqCo
sq4Ymqzr8hOy3TbJoRaVXFy23hiu9GcvOIatBfbjYhT3fg8hlTrSJ71oTMBWIjbcRzoOIprlund3
2Lor09OdYwg+jICH6mEIBg6GF4+FoTAXsk+nAT0QeMT88cbe0nD3tCmNZ/4MREaS3yOAKWMO22gO
R/Za4xwqroQNXafbcQwmQP+TaTSK6dugGIjkuegmzSDRccXerwxZKXRGvcST3tBLCTK/n4JJnd5K
d5tF3YCL+Mdekf/5XP9dL+WJc9JW8a02D6xXNyS4R909m1TOYVJMNTfb4X8TwYUMsDgTB9jM2Uz4
OS/I1K/g/Q8Y+AmW03kZClTGh6EUxO7vX1P6J5jzcpKpSYJgqrKhff3v3/bStSfV6jk+i0sKxP3q
TtvOO82O3mWYK1a800mNJkfTqZifY52HtwETVride0rGNZqnnr7/64VM9a9XejrJSdMexXPDK103
D9E6IvOAKAFgNSkQHVyy8k+56+cS+43dlTRtmNJGWFa7GA2TjfB6mF8X+JbMTkvpMy6QSWB+3j5N
pdW19dLYeqizh4NBgrkyKFyPO6+JbirbErikuYyE16bPU6BC9OZtcFBmAD+k+/Pey6AZqDthKn3S
shVe61U8lKKmz5/axEe3Bi4FUtncUpzWO2zZ3N2gIdho6F03+xVP/4CAFh4Xt9F9YuDQEMhe3XNr
kOHNAc977KSkNqjoyb4aqqf3Xu8qIKlh719RQVzcB0kR1a9qMiL31SLUW4oVuVNSO8nIiPZ98y3b
nKZnANrYKvQ+NkrH8DBQHYOxBgVZjFv/jr+N186FWQt4DFC5OaNBdH5r3wCadtA0MA68RR0hDnB5
UH7uX08rLJ3C06heEe7RV5uVI4SexhqVYmqdwLiY0KGJhl9TQqZvwWy5YYbEJQjcTS7PFM8niA/A
ebMqIMGNrntIGXdEwM7IwLXoEfc81Xr7krbwjIqfuytfu2GDbJIZQX6z4IPICvKLXgpnYYeLEslv
Sy53dbTprgTrvQ4OEy2SgBIV15i+XWzNzybKSg9UJvRAe8H/mLWIEC5BNtU3dxuWYzY0iDlXZpIl
BHIu0F1JESP6S3OEHD5yr2T6svHRYh4ctgZUEn3S1VCQhB1ojFnuOtRPsId7YXQYolNLJY3AkwOr
OdgcBpsTExnKDPRmhCKcjRxBBW2kA/Kl0Yj8L/DkUJk+kKQCKcWBFRuKR//ig+tOjLEEngEXFgMx
yl3kULCaPYy7/16Fhct5s7aZh9EJoiLqMPVwoUJAiDY8MBvbACcKFYe44ErrCGvh4Exccdoj2w+7
bOeD0X1/sB8+gkkHJT2C21BTrNvZu40OoRzGQ92rnDff9B5BDKhJDKY/jWgADoa4LFJhEHNHxq4Z
x+MLwul4XMDXg4WAeC7un2jpIgQx2BZbLbyHNK9wucZRLMG94jBnq9qn4SO84n2JzWxzsutR65wH
7TvU/xvqN/MCriGNN7Sjqc1GLXJcl9zuvUABPG5ayKDDqIliNx5SvB1AGgTkRUHUwCrldzjgPvpZ
HX3v4ktLAwRQcD8oH7l3AKzGUhxoaIEn03opO8CBEnImAKiR4s7om9oVTL/ETwj3VhUCyZFUmnMJ
+/rHxKCDoVKHOafgQHcD9voy9XW2VOstMJT3mZF63TOS1wS72sY02NUQNiwjiA/g41R8GFl7c+ii
tLy7cT14GJ7CODnMKISTLn3Gi89LtHBhqdchxEgEJ9SQCUVksJmgJ3+z6bTA0GRohsoToNy9ufy/
++U8Kxl326/KwuEAc8Yfm9YhYo+PDj96UOM10rm18WNimguHQcu0hYhTsQqGiHGKKwDL994hE0C4
X10ZkabAiq1200P9HNFUirax6SV9Qr/9Jk2UM5YMqY3fmcn+ewyExuUveSOhJUmcQpbrZpdR476l
czE6dI4kEibYYFPwX/mMn5LqQQs0vWySR9qEoClzKvjDxTDDtuplDfw5JESchqm999MRvp6daPsA
DSMXzMy9LCpbcOa0uR7op5tRA+MnQ5KHpjudopTRGnye4B80yB3gYNw5DVwwjWCcUQHhV4CibjY0
EXoMfLoWdgLWeKA1gAZObz5Ox9Xa7OvvEBDgjMiBAZ1DDsqlzGSXjMC0byB7eWBH02cNkbQLNFoE
jDt1Y0372Qo8fQM6CFvt5NM3da9gE/vBG1Iuc0YXI2LzeSKOr/M7GHPG54OEgBbHVwrE369OPrvY
KoMutF9479qPp6Z35qWQsMKn7Bqeli3/XkBiJ2F5Wg+Mtv+w1qTdZDU6Y9B7mn0V6A82EuIMOx24
FQhbhYqTfR5WNLSlsYmlyOj+udSRmHNwf4NNbhBpCDIKU4z8o5OzgMRmV/bbbaYIgUTh2Fd9Dg/P
QGrH00fWi9g/9hkqma7jl3PIGs4Z6WQFj3PEzXyZjA5is8zFZd8P1vJGOe8qYcdbq4PGI+sC/1EI
aIA/vgxL57CiTzrVXRrf7uQDeXzIMdZ7Eap0El3dTmkBM2vp3n26hHaFFjX8oAkxlGJWnmbr49nt
GNv0Nie4pU/iKH/NAynqARYR8Wdge/JIdNoAXaL5abaR0OwRB0xksb9iAJXjRA4KdgoO0FGyVaej
g8f9hTYBpjg28Bo9G5LVEJlQw3/LnBl66njY3cdhscLqguNbjDLv5j2IGFCvoHqlHlJQVuIfkUfr
9xuCYuPid+3RLaMOEh0g5iCfAnJ2gP2s2NCSRwSRzUNzHmFYTHvHYHrB5DBWJpknj9TpNQgVu7sY
id+j8/iOw3ZHgzyHVT9zSg+P9c3Dlkd71AvRSsGwbRZz9Bh1jSh2+nUECcNVO6oZNJLuEipczIn6
4lfr60YErEcSxq06cRCDOEJ9yQ7WMXkcZj4BKx8zIICWnnObwiSgeSRA19JhpUsRAfkQ0nYaa/yH
VpqfJ55Iy5OmpXtBwqr02n4yyL5ujPtcXB/W++XNfoeAfgG9Gr1DkQsgnKDeZIT05+nNow7SDh5O
NWbt7RnE2H4HSZUsYYk4DayeIBk+/AS0UwqNMTz04fElj+KX3EeaP+hN4UCzJsBNcIkgQ1QubdNO
1v9u41lEiu2QOY4fYGsG2urqMLyQocwAwjh0AKLUGAeH5wcVNyQvmkQ5dzFRlA+nzjAlU/02t1Xs
MJCKWBZR+SF1XduoeS1dclL9XfFPQW+cz660rBoKmAeUr/MmDfNRQv94LM+byBzDP3G5voO2f7F1
7l3xZsvcV1saBkcE+Ozelunzvc8wMkNPM/S//B5y7T2fAyz7dXgLGXvIOUfaWOHP2/dlYh8/L1BF
R+j3oeijWZl3DWC+0CjrApw+5BLbXoAwP9MRBHE+j7a7jx8srUkp3CIbN6k/sOIEhwqz15yZsUCd
xiDVGmbEWI1y8j/MV8jlnmmfJ/tps7wslXC/IPDQPSQZeQTr8zre3eAYtBbPpsMFc60CygQAhCWS
+BgWdu/G0WIUjC9OTvKeuxoLvyfwa1SC8QKuwJ3wXPja7lHRANTsEptoEykbTGshSCzP+87f8IK/
C50FshY+P9Vh6Zzn6dXF2FNt+vC53sVutkMcJ58KsVmPrZr2f+sf3jn1rEbLSJDkfmCN6wK4E+TP
k2Nn7jiAPOGRgvsv3cizzqRIGtC/ZJQU7Am5J/+jWNYPm/qsAMtPcemG8XfHYjR4APCib8QvUZgd
pzOfj7nXkocrAeVyKy4vkfje1b0FSk6qlzoKV1A3ItnZYxPED6g/cpWihqYHdC25msXB4oYiK8pN
FMIZOqVif9NRx84TJungK9u6lW4SMdAPgwd6Fcyu0H45wnKTOIen6Bw2yCOhrXYI31qYELDShkzJ
IXp6w57D5HPuJ+eAAvxNnQ6hLPIboaIF6ZzA5GPaSNjUbbF/DV7IA+xmoy1EP8Y4IPELTAoSt7Kb
EOEhgA12GJ2vKWfTKaZJdLfwjiJRH2P/FpxC8IbOl+nO0GdHOLk5zKrzT9Nn/LKTHgJRtC5ODlC7
bC0Z7kDHXyFBHWB5FtUYOPSGuqu9ADLHyhrizL1nn0ku0dBUSdYPEwDvQGOc8DI8w0oppgfGgKb1
7ItJluc+R+KyrRhRoz83zjvmAC7ItALg0fAL7BNqoyxJ7NyDdnT0FChwj7eSYN7GMIAk9wxQkCw1
WOJnrou2f2S4GVL6lTgX7QO8zyF6b81XaSwMyfMQem0hcqJcR/xOX8gOKWb4ZDGcuoTZohMhjHSN
oiSlGSG5V9bfcBirWbDFQMgfIMLMbOLpm9tylFFpxy9ysJUgJILJOZA1EaIOiV39AlcngMHGgZYD
hpKS6viqjRQeXewlGjtOC0uFrPJk5/zb8GkbXFjhiRkdVyrHuball31HKyemFYu1soHBNnvw1RAi
MTtzE5SETBf/URPKMtZtD5BPctaM5YwUJBFrK6XnjmQYxDLByWJvr1oih4w4zffsuSpRiueNqQZs
kgMyT+yE9+ToHBM38/AFHzWQf3bygD9pdnWK6u3dmJqgR5rDrezCgbFPshfn7pEvx5e9Bw2w0VRA
wv2LNkSX5gbJ1Jg2bOtySWNo02d0KYSUuE1GXVVI4h4Sz1lH4HZb7n9gZBq29vvg9Qph4mx9VNHZ
mhytyeDknIArA1S/JNXdF531Zw98rVpedee9u031ocr9pExkX+RfV0+uiJ/VXPEMGYRdV4n804rn
96kIfI1MoKXBGSYOR71tUa8hgCi1LzBOS/bcia9dcC3r/HEQ+/64Wx/C5ApGOYTg5gkTxlVfyXco
5+wqIg8y7qAcpv2CdSHvAS+FqJnbY52xuM4JVllUBBBaQhwpCPMVijuHPog11KpDH0o5pw3N9lB1
MzRAoVZG6IO9HkC3+mdqR3g5/csGqNC9u7OByE1TelAvK0TlJ48I8MnQwz0KPbAuSy5mdNxGvdmV
GiWzjcm1r0F06XmK7ELB00fZxUXMkUj5lsMLeJGojfkCjHuEBjZ5wPGkovA3JG5LbDCZmWyIBrSG
qSKMQbvG0fcBE43aM7FVfisqiU461m8WsYbm0othGXjvDetx4yXhuY+FMnkNR6lniWtmT663uQ6/
JCq21348NjauOdXmedhiuzwiE8i3SWSUgUaT0ZXGzYLeh9Mvzk4DuKr556t9EckoGaktxpiyYmrm
QA28vNdez0+ZAAknOq9s5QxQ+IcR4UySOkXATHB5zTXGpm3uJ90YAUSiAOwYIkuag4NWMOq5ncDG
F8JgP0leqlnMQR8yZM8wZL8bfZBmD1TgJ2pHjZeG18aDeFGBB1/dR+1f3yWMVFbqO61QciHDb9/p
rserB9MvlLyvOiJyKzR70f8CKyXZhZsot07+kXy0/OjhYdws91gWDApx2Anj8vvy4Nh4qR40KuPa
VrYE7C65wE72dbin/BCYZSVlIQ9bazQZWutyn8CRKN+QxGqwax82i24kDw7IVqCdgQst8HZHA3it
3x5U/q5k9SbxrJqahPfG2l39z8u8mAO1L5e9EFQC8uR+V5VjJv8a/nqrPjjIfTpMWI03EKOvMJNP
Rwf54wsV9mEg4ACN12Ib4FWu9dyY6ogZ4RVzPSC2jGcI2fBAKU35//DTrA/fRYttmC1HRB+AlF/u
RFWZ01EhHUSEpjzrF145MbmxGrIT9PRMp5MdKN03GQJ35UGzBTFSBvm8XjBTaqz1Vc4MpOKdg3yh
eaRTVj6m7pgy+3ui5B+fHXQhXG2ErhM0ckYvGW+Yw7jphcfoTLkbw2vTvAY0nWFHj0EDwgQaSCH0
4blEFdqLwGbZLNoss14gqdIwz21hDNQNu0mDJ6JMb2uUuCdCJDEYVfgXMptJlnU/93oaVKfXXCOz
WzSkgUhZtIPi3r8JENir0Sl+EWjFWqfbuk0/4mKTPqDvnqnUalJixFo9Gt9p/zJW3vZzhiovt34B
nakX1OXooGKUpJJkAUzn7y0AsnYK9MdUTYNbSchZvD+i188lUlVLBkWdu51BDnMzCBwaXfUEtDYj
rETovSwMBGpUO0pCtIEt+cr5EjZF+LpfNM5xJXkX7I1QzHnHEZH7nnIiyqFZwQoJ0SqG5wOCMcQz
06F/5OcL8tip1h8dAsmjGQBRCB6Ox2Uzh2I9xRkWWJ/xBYZOdDI7RlpwV5MgmzJMZk+1t4FJg+7i
KXgLELGh7xGvKY7BtBm2CqBmfDnfXPqfkoUvgQWpJtT69BNqaBWHkFauIzZ+eXHPaYC+6RV+LjhO
QDhhkHnOnPPZw7nEkNwSl/Gd/kB2wO0hPsS/QA2qWbl3U2iXr8fZWYazor5WRQA+l5MlQ88Orm10
PzC07GuVXdxtYfFIFpcXyBiIAnI7Q09EuWNVDsTauY7it8skfhfgq++dy94xV1jLxW+HqXaOSJRw
EwJ/pD7eO+pOu9nXqUbWRlHvSxNK6EhdaarbO0QYVcMwKE3/9OiDqp+MAKocakD3bcmg0jYHwqXk
R9bNLzHOVb0yW7ZwdY8sbL2295qf57aeYUePvyH6XbdQ7YSk4Fh7LVnEez1I+wiQ9yJpEyeMZhX7
GQSsvCQX0T+r6e0aSezANrFl1cHJvsUDXo8M0S5e4NQpTAwhaVy4+8aj7rlKU6RO8klMnc+wU7tW
KryWo4M0xP6MFTaYl4EQ1PYzzgckoKu9f08Yy6Xc6DnE4B6YThpmpFsnpwftC7INkBgkCGV01uzq
A+skUJjUl1ov2TssbMWgO7SxlxPsmy2Cf8cPYSZEl1fFP6MQGcq0v+bHDROQzJJcehNj2BuUV/9q
uLAzxNwhsl4Thtmz6Ogb+ABlwfl13RaOBEbFrPAs+Qt++xFNkhVdVwRVExXAm/+Cf61YG/s0VoQl
70SgL17vgxOZMO00E9IZ3a01tc3w9I5zCBbP49uGqX4bRmrs9RQMuR0INwU1Zgs5223eYmrmk9fK
aLk4Zel1OjS/A0xyB4//BykFYJJVUWRSWFYlRX+Cz6tTEWeV3ALQvEP2SFZ4PfX3QYuvcPHRRubo
jqmyOosDGPSyn/u9iMKVDqoDbcLPZlCYljnqfS+PF3EnTn5/N+MfXLt7N1bRUBRV0zX9CcnsVepF
bLt302hg0pC9erjGFIyN7e2sxvTa26eRhP109GD9urblnX4+rDHXYN93k1dJpHfgii25t9cbhhyQ
sgYbnUrojg+NdYYnQ/mB42scyXZviPFZL5olV1KbFnRTX2+ocsrWwlr6lPN5vEftICP1wKAKRCp3
xXq4MeiH516OgXZ/f3WTcyDS95D60hVN/MwXhxgL1ovLG5bt6gum8R9CYC5INhC811+YXPl9weRu
c/3zMf+3YMYTlJk15uV0bxph2Qu0abOKV8wzX8En0H+hxxwJpp0WHpDBVMN4j+Oczmr0STd7Mmfu
XyfvJLsbyZYpWSBoXSlnYf5esj9eU/rrNTtKxzdQ06h64uVo8F3l9/2rUDtAbI29J3Wc9mYM3KCT
U0z3PmMGezrEMD+9A7c3kn24BJjO70sm/rj/vy3Z03ndm2WlCyVLZizzV4BIzBVQRhA9k741fVN6
eszn4pL8+2OlDiT97Us9HTv9lCjCpRSEZbLSsoA5x08J5fsdUKlISRsPRD+hXTPYV/QWXNE/Ue+b
zAhR5vcFbqKlukAM6/d3Un4iDnw7bkYH/H77LI80rUtFrYXlZXUECqTbMX7QEjkuZO/hJbQrQsFv
ojN9GyGipfku92/L20vWZ1zHU/sF8wwJfYhigE/9SnFu5BkwNW0CupLShigclKaO28ukGml/rKbx
/BE1GXkBQ5YlRYH6oHzRQb69+ekmVnGaacpypRLvXaSp+pvttg0XmeaHb4iabbYUIVBPLdSroZ8N
TYNGcTYuuets5hjog8rznnt8M3Vv0ll+Wz0G3+w1nAWYpS+dWYUEGAmFiaPxSZ0w76Q9zlMbbSBG
vae7wIaNfl2iH3XghnMRZTadGm/65a4TCrg1DkmDQz66+/2T/bONnn/4E9fr0JwP4lXkh6Oha6FV
z0CuPaSvEfrtbEIG0vmQyOh+4SG6+4t5pTwzr77EOv4nofAcbaq8Ss9VJbHqCJcpbv+eOKsO76uc
bexTfUGf3m3zK1MQDGxYNMk/mskkW9UbGPIPckqhHWGLztTB0q5ze977g9ghPV8fX++nibBgFElT
NPHp+tD2VXtSjEZBTKTvVQuFGeK9G1IcTxJ/7eMnKwxYGFLu2lqZwe9fBmrT0wl/err0FItLhEKO
J6FldRjbCMfeZTr29rPh8PiOBgtsFsVutm/bLcDmyXqT0YFfANgsvNt0gQzgYnEVrbeF9aAhKc8+
6ES+XYBB1CBV7ZY2rH0ZUlvSnrFnH6fM8f2BsUHYyFnTnOt4mTf0RuEfF6afjRDkpIHim8w9DRDz
AWcavSLDG8wh2yOz5U4R65rPzcxn8P0D4WXtrbMZqjvy8WE55ZpEOGZnzHa1jjQtU8VfKp7T6S36
fcX+Lwtm6HJHXRJl82kvGzDs8sOBBet8RnHXUIAo1P6CVi7bWXUFYDEEQpap2wSf94/OysCBrvDH
S/y8Z/73Ek8sxpteSMX5wksgUjocbxfd2ByNTkayZhMX/vVo2QkCZ8D71h/aN9IzD+n/2zD/e/TT
dhX0srjtU6Hbrs5Gf99KNjWiOz54i4kxsBg3GbxgSooY7vzoo53Eef/9t/+Tbv33BYik/43/yq0o
DKn77TR2t4W1ET673vj2erbeelZbWduFuu5O8oNutvXgPiaaPu42/+VUh3m3VdmshdUZjAwmGNVn
WYhlqT86YthcEIgQL3wxSht008ZVEnkkwrFDk0KdTOfwD+ed9h0epl/SQoxqGF03yDHwnN9BsGYQ
rgu02l98ph8/uCnpBrI+gmnKT7nIqY4rwRSOylLwHUT1hjd7kTqzSczkHp0J5MxR1JrqIdHT+CMN
0rv1/J4DfK33t0c/pR7tpeCtKh6NXvgQrp59oy9ph6BA/gxeySLnjPsgAOsB+DuUbBr47ei0MW1/
ZqF2xFQF6ormpO5EuVYwPYTtBklQa+ugTc0uRZfss1PBTLwd18/ve+WLVfv87qbAtUvpAMlS7pb1
242blI+eJqt7Zblx4CRsN50ONHqRDX5TqS1aHJnE+tgPZ4saTVMIj94HvdbJ5O6CZjVOx/mDye7T
dQHCQJO2E8jDHqTmM392Zp6/v632b34g8hH/97ZPlDXxLIqm2BQKshOdrdl90xdG+zUXc3RI3HsZ
cNil6X2z2XB1jrMxn3/A/TCApbgmXPpXvkMbTQY5w8+y9T7rkEsUOj0+DRX2AArjCGdY5P0Jpf0/
rnily7r+XWmqM1HgJpONp11SCnWvPB1jeQlIDxETK8MhsLq9hVHOSDxwP1SRreIuwtNwFqZv7+J0
PXDRJ8Wms0BBrkWOzp5zxXUytL8vq/hTxDJFWWFl+Rsh+7+bwNTEREg0TSZgIM9jJ9tmCUpo+XqE
EOC8DJDU3v11seo/ZR3fHvpM11SbJGlzNt+SnljVqWe+d7JEEJ3hp8BQYw6XkU/mWHD7oeUEUNh5
pDDbi56F5qMn8HhnVA4OFNhl6mkcdmxeMEza+yazwrQvoCJUaGqnqHSAx6kvsInSGaWkt2MGAxcS
GGV9dXHpC2+HIekmZK4/4oL8U1yAdknaosP7VOVuR3w7WyS6xflgcLbIHEhcJuA2Y5k73doWnULv
WB0s1kAOkwxFdxmY07rMkUDEaPv3zyv9uPNUQ9DhUMuG+dzKOFd5co/LQ3chw2IaL6zwY+JbaxdV
PYwX+9O/Ekqp28r/bHV+nm5ooqoI0lMGIBjFKZb3X/upUwjfDsfSB08VQp8uxCqKsIKAGvXHr/xx
P3176NONTypyLctGlfmVHCwuM9KNO8qHpEl3Dg4jWbs/zo3S/Y6n3wlFWxN1RZZ0Tfhi2H77wKV6
iHtyJclfWTv9L8hYuFnDngFe83DqTTdc+m0fcsiIgXtUSQDubx5occg8ZIkceGJX2yx4rK4rZPJp
FI32L5I1n0M1l0Z/vOzXbvvnZTVFNVTDkAyi0H93YxvfMjW7lvIyHajHsX5x9HdwfTLSwHCQiJ3n
fjO+oAXzqs6SaXscwnRNsXayHkxaJVYNe2rOOLzzSKPjeZC0Ax3CGD6NH3+V1D9FI1GA9M5eFRQE
8J6uJKGthLscH+UlMfKyIhy5TGvDhKCNP+h0xXBqXzvN7I9TIv5wSv7z2Ke7pZa05GTKJ0Y2vRIm
0vASMRLOeKLPcCgzTvEf0eGfhgVZA88zZMnUmS0yhO6u+7Z59nGSNdKen4mK91cKFofcQ41Dh53f
+NfTfkiP/vO07td/e9r19DgomsTT2nE//6zdozOeiVsFPuMpXH7+9eN+Cjlcc93cAmMbmvmVMn17
3P2WSo2WXGU0gQjWLy0COUcPFgIhOR7XHIHCxhoLkXiXoUTIvbe3C+OWL7+HBPHH8/ntLZ5ywja/
7o/Xy0VeClHC1C3Ekns/AQHuaDWM0TBVCUE08f6aGfupAvjPr3+66uuqKM9XnedisfsKlGjjdu2r
QeOCLI7zKbP6kAlMFy4GdBCFYXCmdYD4xI8H8iGghGgp/b4SX9nvP4f/20o8bTa5vtaapp9lumPo
2EAsEyLBf0wUWibYH47KKAu3zfACFQ+Xa0dkuJpZf1BnP6/cZndcgeITrTbUS8fM//3dxB+35rd3
e9qaSSG1VXJgtTbyII29ZJquq27Mi/FIy0SoelkHKdKqvz/1q2x/XpFuuMdQJcnQVfXpG517clPH
BgeiE+avHJocFTONASZ9sFIWaAu9KmNa0iuUSN5MlMJha/1xJv98haePYh5No8w0XuHuiTgKtCfn
IkKIgGt7ZEg6mav06RQGMlw0BRw0ZU/rk/v7KvwYa7+vwtPal011SAqFV3jgng1sZG88Gre2toNg
TsIZjyk+/sqLfvzdkkTFIWlM+pn600OVRyKdD9VBWiaFXyIHf7CwNdj3rxjNTITdRKTStPLS703x
o0Jd4mL9P/xoiXzAEDrtTl17Cgvnyy0z6pz0RPCRk/Nh74tWjqmtgqYGwjAQWO5TBqQ1+rNTToi5
+P356g/ptigBibDzZEWlS/LfWCxLVSb1zFamu79a0d8HL4fhcwy3Z2+8rTofF4qwFf8w/Gs4Fp1x
OJMmnbHpiUJy9rBmOckw01kd1Rj3CrecY6ARM5IRISNNxWjPkaV2fn/pn5qE/3npp/Rqn+W9KrkI
3MqIbK02xnQDCZwGz2aIXE0YwtmwMFydGYMB7oI4OpF2df5q866CDUDzd7+/zz/4XHd9fl/Ep5ql
Snv3U/Yg9+qM4+rC2bTvekf/RpiW3A8naHERwhZzZrDRB9YaR5YWwjvocBpQs7bWa+D8kYH+mA7S
7iKa8FmZGX76rrFRy6aZmBL7qt8n2d8utNwZ76eLD5OvBgwA75VVsmcw/TP33ce9C3lYVNbt5IRV
y32JLP/n/EAxDSl4h3vBHxv/p2K/68f9/y/49A2Tg1I8lIMqLZ3h8Lq7UHgWo62X2uMvPebxm/S6
gDdpfaDmtUYRw4Xni5gDL2nLy87NyR/EKLa7OAbOUYPko5Z/vOHXEj1HZUUgHZIlTVPF5y5Orzb3
92P7kJZnZ+MMr4Phtl14MPhwjBy+V7hP2lHcR2PJn3f5/O9bSuri7W8Pf7oSdCmvT3uZh0t0zYZD
L/SKizWbQUQdDHBpcpGID5yp/Ec4+Ae57XayIok0kMSuyS08bZu8PKr1I6mkZd25yXT+E3h2TB+O
jhR411EO/Y+LbE3ywWQAf/RwswiPa/yYOeX96R97+Cu5/mcNvr3M0xbRpftJF9RS4lpUukBkJaOT
5Y0XM4i+yF0xGXUU7Q959I4qVr5wX8rFyJ5ju3vrpBPM6q8rsvvt/7yOTJxUBWAhzXhKynti3cRN
Xkuccqw7LO9NsRl9yTlGKXNbhf3e9c8uc3k5p7n9R8X0hZP983BdoCuim4hLP9fv6UMq73kmSx0K
e5sliCfoWNL3ZPfuobWK1ckyrYI7moAChNLTypSc3tgYtruWYRfs2+g1gMILn0o0RNax39BKi0QI
TJpTDzOvKJ1imAz30M73JKXoa7X1YF9H9wb2TOd/Wjrpa22EEmJAmqNevJSGGyM/N7fTSLk5Fyiu
SFTMryj0Isjbbq+w8BEvXjJdh0wIU3Gbh2SpczG8MdHKRYalcvD7gfnqC/2zQFQuMk1XnXT/qaQ0
e3FyS00OzNVT/HbDRa5vUtnalK+MDQ60WQ8Z4pROs3d8OdKOWV8Ye93CV0aFagYHs/cKH6Y69feT
6GrXb/ehYUB/Oy7/6kf8mOUo397z6cK/J2fZyEC4lp0SBqKaEKec+xpXrkEexmM1uoWgnxlEsjJ4
/DEv/3NE+/bsp6ByOjd5ZTQ8Wx7XK1RbO9nFGFEyaOQ+1r+TZHBD5KgcyPa8GqbEfpqnUifam2OF
cvrji/1YEakSPIzuROkoWzylHr3TNa3rgvgKDFB2AnCe6oZtX6LN9nIYnTzp5Oz0we/75GsfPO8T
+p6YAYDs0k5+DipCcsvVPJWWJwS3NBwAKnCXi81+UUucbC+KXzSBigpe4qqyLaCJMjto/qXxz6ov
rg3RY44jTe0CGS2Me6Yg6tL4zoQVzjqoxBwHMk4xb3AMbnCpEXhVQrQjq9Rrz26Kscy6RreksW02
m+rHpiU4ygAEGDM6+BPIKyFqzJgWdNSdrMEwtCvourDx7eCOWm3mnXBqrVF6do6NX52wbKhQ4xt/
otyES2D70s5/Xyzxp+6ZqKqmrGmiqMryc7suU42zLMuKyDkQGH67Myg7vvHu0KEheJtLnL3uUOtR
Rn2ER8mVDe+9U7mbi4hTELVhqMTOwTFWxx3Nm11ZjQ+w9kKqOe3lDMulZ5vrDHIgiz5Mzh5Ajwwr
18+XzJ6dwp7hJR/66Cjizs1Q0X2so83GYHCOSFvu8vfefZQoVvsYlKp9QdHswlCSOWyQpMBdfO8a
eAimbgUH5RbQvD4wD3Z0ive0nYrwPs/ONUViPWqlLq2npDF0L9ciGd1gwyvXxiweYcyjf2RI7e1E
/Kb6Sju40gEmG7/Z98vysvdENM1eIJkJQJgmdMZJrNtMgmfFLGUCCzPFHjMSTLFMHvUf2clXYfDP
PkabBFIYd5EiPN1GYimfkktT8WUkWxxXm+weXVH1h41E6bi3W9TQ4ci3/4exM2tSFFvX8C8ighm8
ZQZBxQn1xtB0VhxQFPn151m1z8XuOhVdJ/aO6q7MzpRhDd96v3dACDjnrSEiR2R+3TRj3huc/Ojw
o+E2NUeBiHmstNUWT+87+M6v3S8E1RIZBIo3DWaPZ5ziWvGM0P6RDhnt3y+ELs0DIq6G5dMjBL53
HUKaTqQ5TxGe375/fP0lV0ER69Lv92qqiqpopq5rnV/ngf9CcA5H+1vLRqNMPrmQ5b3R9Oke6gVC
OnzMof990P9ad377NJUzuGbyJ7SP35HUV3NaLkvzoEyM0Qmt9DU9r06E6Ug/n6m9e/aa1EiRrYNW
4lPePSfPyYm6GkPFqlAHGBScJ+ftcYJWcXPcCltKJJ7hGUmIhMTqGB6zy5r9tTPEVj65zZQcdtQV
zLXZLX8wHVvdBu0KOsuQONbxffhJ2Qvy8wi7dGlQrx8FBlxQDNf3iXD+wlKsJcim2+LAH1tjaN/G
3XkWxkCLr/hR/ftj+RNmi/MQx2TF1AhS+b0COTd37Xm/VsoEhvYsWJxm/fvo1I/jLRqjotphWgcs
QzaScDvbBx3sptTeJsq/3b+UQn+qUVWro7LFW6o4Ouv/3Dea6315sc8vhQ6RYIYw6oH1LSQ3QYwa
h108eQbi7B76GLMhrXFXhJBvCXNUh3+pUJU/tbc5+Gk6HkEmwSi/1s//Gpm36t3ZX0oeyiHOPn5m
RX1I9rR8O85yBwcct+kZ2XGLR29xj//TfbDPXSgIkZLqCZX9QffVcJbJ7kz2WVdceBro6Ng6WBRx
34Q2hswMaYksDVVJHLb3mcx3vfstGiMXhmbUdilCpV8thiEux/Ee83lXZSjcvK3oUqnjn8LIRTqf
PlteglWP7KqRNNgliYunbS/EXJfAcGxSIDkfXH9CrtTqPV25GnUfolwUF5MR8nFyfM11FBmDaRWw
SpPbgcgdW4YCYv4F2zVXwHGYN9Bff2BzqUVEaH660gCZRN6JcRYcm1BW8LbDra8u8qnnURHeHDrM
CE7z6J6NyMSjbpb+NlqsPzX3VFsVqySHOKqN3youSbvZL0kqxXhBYIZgLni68bgtWqgG6w5OI6Tk
HrtHx4K6SbIaCl6MKzBbID2clwfJCj0jGW4EFMmKCJrYbPhK1zvvzEm0uZDVUa8vrhFb3lsKy2fv
k09tTitQdB20H9G9f0ImjyMOCTBCyUTOKNwDEUSBpCDcmTdvV22v2T7AyQ4vgF9BI46dZSAxqyyj
yqjc6fUHoxacTryv+5gG6/cI+hkeOTOSCBz15qNzaAN+IruOxg2ehH4DpeKx6Nc5tX704DGfOTjN
XjN0qhwmSSkA5cpE5sOm4m0QRnkKN2IqiaTnGX/h7P9xRIba3YMj/MQ1km/iq8IHYuKQTA3MK4nS
fb19DO1EKhWpDgSIKckcepZDIy/3ph9AXfJC7rzT+40NctThh7B8qxk5lnNP4YJ0SHh0tFnWbfoi
Zu7mLBZPd6HQMT+ias7GuAQJr4ZXvyZ/w6t+9sXZyQItXSw+elg7htedtQGuf1M2JgalmqCwPpMG
t7tu89zY4MgSdUZ1Mv2c3G47iggwFPfFVeSdA9wTKAGEZjrINZEbYcZ/bhEW89yfX3eGXFqMlIzf
TsZ6husIf//P8ytpp91Zat4nF9UoQhqg6ufZ6S9DK91o83xnk9785EWWXM4MugqAabfr1mhlHfGg
rPnH4VTWhQl1c90RRAWfCBRWTneHot8xwF0OKqOhu4F5IRWEhDoMg92yp++dTUcMoPwYoGK9Eu6e
580gz89BPj1jKnt38no9ih6CAkNWR4i57uZDbGknFmlyFC2Mt3wq3kg+upFIbjoiiIbw0cCfvzDa
7GHrx89iYbLsETfbJSHleXenYojjiygn2XG4WOM4jB3tPTJezti+BTEG4XJvc0HzX+OI+DbhlkNv
IZt0w2aEK2lGlGUViLjIGRkdsaJ6TznCSIYTpNv+yHigLgh3+Di6HmIKfAJounQ4Mu6nag4vm3En
QjX06WHeX2Nv/Jws4zFeB9t60kGlnBxeLme6g9MnUYJy2Zx0v8lsgTgHwvYDPHDajQjrvEwuIeOV
FOcoN5rkha6BaT7AyYXRLOYBU7Wv/WQQxM7dgHU4oWFKdtsn46MmYMExSUYyi+nYQvOIzq8t+MKT
vv6BGEO+c9xiCdENX0k4P5hO6mxry2+c5ZxYrDuiQcf5ebsDP1E9n0W7RJb7LsyTzxJd7yN9QOCB
NIVFV3sFCgpWmzQtWih283PpFiXgBsY4SHB8HzloGEv+VkeuS+ntDi5dUrvJ7vi6Iba1q/LENCSk
MphbleMXr6QgcLooDIR2KQQqiKhLDpuovpc80vF2OBSrEmJk8MFT6Qr0jRu9PZzxJajPjoho/LKX
Z2KDVw5uAWEu3JrIRL3h0krZe+AQVsybkGN06wx5BrfJOdfQ6Gvr2/boxHgxWFHc4Az/a0/DkQNd
cr+FtglewOM8jGK89k3dgTjbIacFtTQhE7aIPLNAe5y437+DtPTX/Q6tV7ZClNMeAwqSO+Ox580g
5IIYXvoxRIu3g1D76F8FY4MzQn4I6G1t30QTeoCcVLhwV6c1ohSke146f8xS+n113EvnL4NcNTsG
UIKkG6pjJAkoqkHghSAWfSz9wRGS4IwUBoBvbb0cjBVwKIYp4SvOAswZbuU9WNC3WWBU2kce6VIH
vFRnYXIx33sa634AfzXrj+OlJ9BzuJttsHDie4R1QTyMPxOle+OMqfpkBq7pivESjKgfiNtXp9yj
uPulF1+9NUvWN89m/ZivYMThDIZw2p376JN1giwAzlBdEk0xQAmy9WtTjfqS7fQt1Vm/Bti07Iez
JuhaL5Zin51gsYa/fPmxinZN+y1Gn4uuzmktB/YKbm20nqlqmL8Yp3JKFWQ2vMKcfkkaxRoPIQKo
v1l9cE2RxGaHiww/eqGRGGve4uvjHr1fsyox2ZST+BMhNZvwjM6jqJAsPh5PCpbO/jsVH5LDHL1h
44t/joHY7nryCQIWrEHycHF2wzwEQ5612Tj9z5HTzdF0vJaGPJZzFF370LS5Xk11+g9sfzThRMD8
OvEqjR6HcYMo7Je3bW5wH/amO9wjPxfTR++jovl4fuHEZ39spOiVBef83F0/ejrp9MyIPTMubiph
RMPJQ9Y9DQRSy+qOU/CUjCfvmHrt3ZXckGT1pzfvhL1D94638akXDgS1ron+U1bUQ3VK6qCoMIx7
wgmaDisD+7XGMePn2x9csNFtv07RJM0w3HKGELZR/GwTcRmV4vKuT1z129UVJ8QGACch9MhpetID
aWI62AWE8xXNyqTsj/DyUNzRjYhn4K2SnVsmVnVgOnP8YzI9IjI+gT5BpvSOKCgb9nmwtwk1T+a0
vqKCuZH+nAqe1XbYhmGBpvntDEgAKArkBPDujzPCyE89vfLmL/SA89rjILha2V2yhpzdtyDx+Itb
8DtMrj1+ZbX0ZKpAMclDWP9OaOQpEkN2gSBNfwgPlFyO8ujEe6IzgTqMVbY2YDBr3npRDheajENw
IGdrJrD4n0JEwZGQcv6dx4P+CakOSxkTL/6ePLDyQ0AbTcTXQHo82ajIZzMlhuwmQZrnsG9R3VDK
TjP40FEc4ELl8WI4DV8Clht9t2ANJP7GOf3UoRYxa+3BPmFuxjes9VHQ+SxF1AGxGB/6/ODFUMGz
diQKlPcgHoIIvVl8mEvxmC3Tmy0nNKfW8Vi+4UNxGcWEAV6YcnCA+/3Fdbzgw+L4M2ewOEgafcZM
3K4FT2efAThtpSlMrfbgB82Y5eVJyXGwuXWclxZYFIlD8foLEsLvKw8ufsPUcj2hT6jpqKNAEfRJ
tiuCbvZYT4TlRMKsAfg3rwb9sfVyaOw16fqZs6aJ+c3RBH+Kj0uMqIzOf1H6z2zcXxhM/9K5jBeL
+BrwU5TPNwpL/ct0FrMQIdVRwvVC4z/DT8zhSmuquA/C1xI/bLZJp+q/57U73fdmNBiCqTGoC+i6
VCTd7uy7m4HJicncN6KA1+t8J+t9p9tffKY3Z7nPKkwUFOeWo3u75SJO6Zu1XjNmkWI56S+yY/cX
gRGjMQxx+oD01RPHsmVeYpFM2Z0uXQUPmIm+d3KbBge8UgoaG42f8xqMje4RmTpbjDh9eQ8rVRsw
USJzXGuijwaMMmkvtpIjJgzlh0PmDxsbo3Tvjk13kYlSfPol8NoQBSUrGwUE2StvZ62gfY9/DXy9
CUuXlj6N07MbXrrSQrl4n1kYDtg6WX4Hcd9kCevMOo6pJgrLAyeIe7C+5cOSxIytOr5JRH0wU8Cr
3GU0UPKO+3OPzDFRHk4mKZTUkI3hK56CoRlDlsLfYSCPSN1ok9QJsGN3jGK8/9+xq7LJtBTZDaHD
3DjtUu3mD+idjn/lIdGNY0E8eOCOzs/jJ/wA+M8w4cJILhgw0Eh2ZD+MOaKesxL0FpaxVIwxvtgL
VxKnnAx/XsRz4pxSiiiSzhLM1Dt+fFoDk63hF8t+mn774dYmu37JEVci1GA7Lhfq9hqMeUSY5DjP
uZExc3GH5xVTnvD1F6VXqQSSK3b3EuyFXXoQP05+zOQ/RrqPZ1UcNsMjnvtOemnd+c9QGp7DwWDA
IgaJKubaOYvJ1HZahOUQo9LqXrzh0Krc4fg8reJ145XD9le+DV4dZLhhjRf1F4/VgtplDykFG+41
fafQWBRIK8WHqAfo6eqGM1pic5xWnYIEIPdlOQM7Ho7H6yBAQ/NNuEUxK2LCdw5BeHZ5pSH13XU1
T9Mh9QsbJm+C0iPuV5sz69LNHYsUEx7aB5swp8El6kLjacJGF9hfJwiYzQ3JGIiCh+MyGTrkGvRb
9zgOiy0fMTy6rM7IPr9sLOSV1G75xCrDYcBBQGpJUfIVmAWesb5y8BVr1muJjjzc3teM1K2B9IfU
1EFINDVeD+aMQNx37vuDZjiU59S1VIYOJeaqk/jpgOoXR4YBj5jPVH+0MKz33qCYA5A6as1/CLDv
FT76Y/rxPaMR3kN4lgQ9kWSr1s5Ax8Fn+GsgMAarAanDXXU+NFOAHMyk/LTy02/QO0T+yxlqMpfL
4NRpyKZ+nZ4HPh88ZL10sF1roh/CJPnEDrSE68qFK8jJ5jyalF5P20m5kSyd1fPoJTg7TF7ZGYU3
PtJshGWAcjliQavCPYTffpQkk0OEMtvFX1baIpdA1vwW6ZO3x7ynJWmpo8bWkp6yWs2vK14lrnoo
kcrwviu+pKrhbdLBU82F5gtj3dkBL+++zp0WPLR06NObG9kMFSmO4jD2RavHwkxE2GQPou/g1VNu
hSqnT4kl1sWqxGiJM/6lAOY5rVH78ovoSSd1iLkK2YzO6eU+mcLL+VDyQ+Y+xIz7M0gL3cNVxB4c
eUhpcVnxPoBuh5xIEuq/XJedZ5/cpl3tta7FEfjT1Y9p5+LBWE2Tm5fYhZIlpuohtbj0+OE2mUNm
vg4/pO8AAlfTd6ylJdGUwXPFQXmZUV0imEVvQnsAy1PZ71vBGENLMdcfdDSK2kx1zSlPXZMN44Q/
DKN+6bH4nrzlPK7wiRPsJ5YKarEtmNZeVFkjjlkUM+He9sesBdKQuc6BZMtO+x0U4RdPBcdAWYO3
cB38aE/npQdXBNHeDzT7Jj9DJqLrQMYNTqzCqApeg3vCHSxQgbsJ4PUID8whN80+g/brtYfggNMS
dXz9nR2lSNnPlXP+H2zNbpIxvkdr8pZETcOyxxLXpMuxKsW360qVuyXekFvj5h/0rFZG5n5KYlLj
y+/Rw0OSfUMcTPxk6fMw3z6V0Hv69T6lq8kxDdUTYuRLhE6+JCKu7Z2g/6T7cSdvOsQdqa/wibcK
wUymB2pXyoPXPrtewwLN//MZVaX33hWsAbhsYUi3F5+mV/6HVANWgo/mgtO28bHyDCn94KmAlR8g
9n1cf5mGb5/y7oYJjid/RytFDZ+0XHAAPbor8P6BsiL0dgW3HXsaBhaqsNX53t+/fNFwGdSxWgq7
qR9JibAaIK+nohtNZPTTqfgFV3ygcGRGJn1MyA1ZqMUXlBJex8PGoycW8J8hPIWuuKZ2yEQWDciT
f6iAlF6QNY8EyCDlF3wLUbdaH2R2/kT2VrWUvbmulvEhZKFOLQeSEnfI36id56juT+hXdLZInJAC
5e+afPJufkR5ecXoo8pGuyg/K+5ymDfbU45QSKOSpE0FegKkiecISPuydCJ1Tc49k0UtInwRSqn7
+swPVEkPPdrTj2sANx+yE0GEqMJIYC+2PwWYg0xFleuCBxIkMX1Gu8PZl2KyHER2CDUyVyJavTWZ
MCfxFzCiPNl9uhFzg5DRLjaD1CO2X0cHNt5u847bW0DxqgZomchqt43wLOEHFWF6g2HcPqnB2FSg
VhAXWo3vuHZ0ZWWa+ROPSk5WdulsTqHhEQiMPnGKXSKJbwSm2hy0SKY9eGcL8xxnuW0HPD3Fp5mj
EBVaeQCAGZYB3SXvU3K0OU0yMCpQvCbF83XVBjPycX+pdfAW5vPTj6tgMNhunhwmFb99xxI5O09S
10goGS2HRy/S3v7mTGyYqM8uAIKYFwrT5zOYGai0+4YS7lQP712PRUKteIhX8kdXewsUsg2kKsIL
odL4MkfeLzG2ZYRoycLmpddtCMWlfnSfu6+LswoWrhhdGAH1EVYQXwfXvullhowWyJolCRTo4140
lzv4QHh5tpElPup+dPYrokichwyK+gQe5LT/eFA4GoSYYKrB5HNmAedqdcdNk9+h8pFLKBpRVOU6
BjqSt+vaLiIAge4/WKU5yYNOcaQF944+Tn7uf9e7nDPyQeKyN7d3UOm9U9biSYTZ6HpnYsqkBRru
SaofdQa47lyyHNEwAzG3h6PRN56UwcHfmXefSBLUK9uo43H0O21xusD7r0iYgpdEXM3IpU08IvJo
2a1cMjySBDPkje3vTkLuEcmkitE8sitO3vmIwQUIXB4xtd3uKJ4JQu0uXYYThbogv7Cs4U7pMF2u
Ou1bqBJnlTb17hSe2+GDIdhirIsXnyjF5Z4+3FQ/T38pDDCNS2C8krvhVyCjALSkstSAjAL4e1y8
6cxMaIeEU+JUgFH3AdM8Z8cATq2TLqIBugvU84d0I6WaEzEOOnCDpsADM2oVAnD86hbgBgQhBuCH
3g/rQ/lDyswUjWNFo0FnKk+Sns3WPK05Plccn11OzKPRdbKrXPS7s6vDyqzABZ0NiHmzXIkG8IBb
BEUrjGQlmQ4EvpICgqntoZ5f2UfMgWclE5m4Yxx9LuGuw5xZulNONYdB1p1q8caYTzfYpmFqFN6h
6bi2xR1zALXGF/fxmT7xSipYQkTgCrjw7sxVeKfJRsNmErT6deOuSb6BHUx/tzMSULThXGZ02XaY
ZLm91woDYjyVsTW8+C7WupR8UFwMcmglzFMwQzg6PcKlTGdloI5mmVkQkwf4q2UvYjEDS8ZxyRla
HM1FscMZlJiqe4j4/Hz3TroT8RmksTnkjzFYGNf4HYX1iZu8TCiH335u7xGR4g1HU8jNWPnOQ05k
NrJkt7vrgIB3mXz9y8npU84/drPgzpGXhsV3okUMdUDID3Dvx/SmNeA/8dEm+Hnf4tQrDvaN+5lQ
3Fwd0JZfqlAQOM4aIDyH4AJmjRFsfUywcNS6YwEH94n5G7y95QJYqfJQWQmJMaOCVT+XecSR9Y52
mDZR/Xv8kd8KssDNr5c3t+DNWsBYyA5OIpzjoLAeR5F386ePXSfyutFhgT+WgLNyBkwvJXCdI55I
kOqxYeEbOFAhp41vip/vvnQe/fMo5yM+TqSvR3lnQI42gdWWo0lAt86nSEY9KlhweDm4OwlxHoyu
efomaC0mVLJkjBJ3Qh1GzcopmAr0sErRwtVxkuyuWa4NNuDaTsJbh38LLVCQOInr7jaDAzNsQWeU
m8wfbj+YzeC1zDD0Zv4+nQw8ZLr3eEAemqgpaLnoeXCMhcAwPWBWkbLxmG7z9lXGbY9mxn7KcgcP
8j5Wj/ynZS97sxJbFCLU1g5daMtwbaoYpNRCyyyAvEO4XzNd41+MOcXL8MTeB+yrX8K7eMS7vVdX
o92eFG7cH4GH/LwzPoRlB9Jaj0WQ+kz5C81c/wPF/x/twN9IUGp1PRrylaiB6YHncPG6mQaQUUYc
JI95GX7fvkImlZng8DIP366YNRQ9ITGC7moyWvaWfl24I5VZQEFBzLg9trB8/0tn+a9X+Rsf/3Uw
zsbrxlXOZq0AAkR6gO72P9txLVCvGzU+Uv0hcxYgAYJsFQsd/rVrenIs5Pgu1m3MC/YC2kX2WNXi
7v+jt/p/eRn/eJS/deIvpnY7fG50v48VtnvZzPhh+V7UQ3wHBD0cVCwc/NxLp7AyosLUgMpRbFf4
ee1ET7j7l16v+QeGJix6lMOmYmkaPIXfmAFQ28zlB7MRzBlmNvxrc4dV2F1FQ+wHoAoU7MV4fI5u
VkDKIuggZ4gSOBIyL4lmnA1vMdk+9AiKtM0pcDG2HfQeffqZM+bMnsnPAju6L+iwEQR2p3mHj73Y
uf6davEn14J/3Mdvz9U+dfTl0+Q+XsxN1sXFmrVSwFM3V7x05JIsNmxo50AEDQoMt/s3tscfH6WQ
r9uKKnfszm+U9q91WX72VSNPsunHp5kxBuILRXBJQK8m3oJtOHZKm3mbFLSn6EJUoV2c3OgWwCAf
WexLf3km4t39zsr5paf/dUHEYP3z3V6eLREhOp463Wz97o+F9S0GnSEvzk04EnzpNdLsnG7+/WON
P38sbBdd7ug2jMF/fmz1luTy9VFkVN60znkVMkk32dUbx28AcY7jjCD8pp0thZpfaAgTrRAoR5wI
W2c89EMYMbtvF1sMaA7evpjqPeqZ2xNl+l9Gv/YHlhSkGGLIzF8ZRfJvo/91LjswG3lCvCoXW9vU
EsDoc8UlP3Grwract0Rpj6nfavmD4HaiRkLvht+M6e/+/bnpYoj+n9f1Xxfz2xCu7OXh9m4YPx76
fZgvjxZkE0i4D/woIDdm43BIB/Ls+oVfPL1US+bIM1gbMHHAWZgd4kAU3d3N83+/sj+JNVTGs9Yx
Oopicon/fKMH+Xi4t9JSvFEKc0D/4CMg2QZcseMOz1hpAkaG7F9Q2ykMXZGMGVOCrjeSF0UP5vvJ
/Zv26U+cJpTZGiwVQ1dR8P42uiVLfjx1oxVagyssi7tOgoCcdDRXlaPGw7HcBYQk0TirA9Micfu8
sFxU+L0D8FgL6hSpIAhH/K68O2kl7V/Ei3+9vN8oNKfmuMcm6atOZrpLVMG66asJeVtYRN+hylBh
mLA86YHdi587B0X61Zn686LJEFaoCD0Zfr7t1JhvsFwdJkc7uHv//lbNP+zq/3iAv73Vb6Von0vN
A7w0PWN2rNx2fPaxR3dPprNM8Toe0Kp9SytYR1hgeuUES+r0TQDBDtiJAwNwCFY1jffxVGzFw2Z0
w+JeJxrEkTesugkOAN0XiUjkTvb09AZ3ibnv3ns0Ko/eeUYIcPjOyBoM23lpOHe6myNOw9T3uItd
lOAvd/uH2cXd4oKAcA3d2q+N8L9oZ/tHo3+WtxcRKJNT2uk4e8shRSc+Et+MJsPM5V2mTwHU6XwG
H8xV4JiruzIKgPLBFGklEWGC/X3rPI/hPrthDf8ZwGh+0shv3HqtCltMXB7xh7k9MePXT0BkYjvE
Q5V4yMkVnSxIjldIe1dwVva7dlPKf9sF/7D0/uMmf2NqM3X33/LDTfIcvc5IDoFWidhQ8DXj8UbY
ugOSQs8CVJvJgbuySX00/jKuDP1Pzgl4GcI7FeJMHV3MP9cL5XY2rrJpK8TNlJk+N3Ocp/udYRtx
1Cc2aJmZvhWXXWt0pF98S3iyPWm876nZs/voEiMaKvGNn0S0AVkUwHBxGEHHEjlUJ78ztkbn3RLR
59wYND/H3WWGO6NFpEyHaAE1P7Bm7vajdnBed4JXcEmEPNbOdQJ2p8roCV8mVIHO9OSadiKdc7Oe
W30zU/Oyh7t2YGOngJvvSESGxEcy2FqUlQfSayRS+TRfjtrRJbQXKpk+Vr8CRAk5YJPFOQHdmj1W
TUroR7CH/WT6BxKprPiN0d9zBQ+d1himwd2mS3B9fIiNsZTq4QNfYny5estJM1Azq69FuFuzTkAf
9q+R6Yo4HhGgYgSX+BPeemcip+odQEpLPKtYUMqhMuMLw89Uzi/jW0/NjRm/OEG/kWFPB+TN+elK
5oSNrzherTHhPXED6PwYfvIak/O2f5mY3RcSEykyiMJRkY/yuaEUPwopxZXLzjs0BuKGAi7WCCmw
U6IRJthBFe28M3796Mm7e0eBcCmWqZpIXT07r+8w+exEJsqAhSBTeqSNBPZEiQ3ijngSr76ZdPfX
8MgsIxuv7JoEGKE5iQ3SGUH9hm8InzfbVQniuopG5TJ5+FZE0t03gNSHewgemerOxF6S2JSNNato
m66XQxiTEyNq16LtGJzSZnDsWk//zZlFzZnyei4Dp0SnFLv67DM5DMqV9CND4pzdcBqWB2BV7zea
BkAbWhAjjJbJFtN35k4V9t+eZEVL3Hk3JnADZIbDiiwywoEszPChih8g3BH9I8J3pR8+0iQeTLOJ
hQ0rsH/Wmy8Za69aqCbeKhQ+jFK5NQ1+x+K464y/eTV7VuLW+AZZr8cp6WDc1nNHyJqMoytG7T/8
ACukVeEC63z0ADolANuCr+p4OZMHowd8m98WffPXXB2aw08kAWRdErVruG+ivyFKj0npHiNSLL5d
zuMqhsfy2iTq1bluofXr68eIs7g63E+Xu07XmH2nHaivh8aVC2mjBeecREIS3qzUGO1bTyP/CWTz
RPugZyaHTJnbPbN3yaWY9N7RcYo3M6CmnZmZQDjJb9jUGRZqeZ0B8ko/bWykVBKPyXNyzMnkGljw
7wRSKg3OmEZvrtvXXJljUPva2jSvqHQWsuU0c52T3KjaPmn3TPBK6ytzRsVtReyaRYJsuTaJhXiP
TmMlPTN3+TmgIXj2evoeGqvbiPs2h9eJfnftxXVS9mlbXWZG7XwAvQhuei5uySM5DVpPGipwewJg
B4TsXEbZvw6XMJP1HNRUie8xdYQMZYfLPsrrlxRZo9uUDDSf7xF4v/w5b2xQwOeXklKa6fRez4nU
P4xAmZZRhwRK1yi4cd37MP4fw/tILiEYMHqf25bZhNyjKWhub3R8Hh+5PQXMMelmesA5S7YQVkQK
sNaRph+yrzfw6ZWxVjxJNPDkgnAun+2s5QPe7F+5tj6Nn1OpOG8fpGMlXE5sJY/A7mI8jb9LuSCV
DA4I3jtLl/5pPXksxCgfPYoXwHa5NuZQQKTxKe4U764x7PSa4jIicWJyGh0nVR+CEurHL0Xh/Ehn
rGj6vCllII31xXf6nTwbh6Vn2K6+66f/SB67JQCMnWCskEBY5Y4/kzo8bnncr3H7c/Oxzedr684d
+Jy3faQ1HCgD2kLFZXvK5B5p7Tgbaw57G8SCh0hLfvVqhqjdpN+crxnv6AZ5AeIsZz2i5rNl9zU1
IxNhDGk9mxrcDEot2PbwMT0XbBr8f0kIwC3ojKtZSarIbWXvRHDSKbcji8zg9LmymOdbMyv7zfaK
2EpmPMl3T8W2MrqtyBj66TRhxcXAvOtjxI3dO+2G2yVbrt6Mnw2Z6gkh5JZPtpmeGT/4rdb+E5YP
8fF1/1l0NhBdSe84pLCmO33qrndgbehT9PcQQbokV68l1u9L1vbZy9J3cSM+RQ73nCtzjTiuCUit
Nl5ub7CPWTR21sVFeNSZvdJPHZzG5dCIXun9B1Fj75SjyYE5BnW2/TgwYSuKvOmb2MN6eh10CNTc
VBtQwQvS+oW6aeMGXtXS7USvn3oFiQFKZtSknR9IGiUNzC8LGmtfvTuly96Vzf28MvNT9uoRojaw
RrwrfHpbMKx1uzU+iH4uMyAGTng8Cdq7reW/aDb+vPo3cJo1kDRTFDwYQvBQwwHuGd7Hj0j52Ud2
1hkdQpRdvCuzp7Mo0z/ID3OtWybG5vl0pVQOH1N1SAAviihRhaEwoADoUQ0BB8PSJJUG1kSnpekc
ViNlXRWXfpueBoQttGutePUVaDUoHuG40dKA7D5rNe+yuaZ31QU3FQIgqXfypEAmJqoZkROYVGMk
XgkhBhNoyGgmr78AV4jY0XXwEhaOFsZ9py5dJ8lwGdO0wmhNqdljqBT3UQXjWRmReQceGywnz55S
kCjE6yHLwjuT6JEY63bpcdnEO2ZLcN5rCqM0uZIxuJ80BUvBkY01bQlP6L7X7/euoewsyjU/q8XK
+v503zeMv50KxzcGPb5cpXcaGj2WB2vdplQyY4gwbKnn4YlhwJaGXWxa4m2SLzOy3red8XnH2+aN
Lb3WoM9ExJ4EFZgDPAqu/qMHxHkZKD/2kJoJC373mMu0YyYmjKWOd6Wivo9gKixdHfY0yh94KDDO
viERzbJjpef1kZSS9jyWkU/MK0Fg7d3J+zpG9Y616zp4riiV+Te1Z+aw4g5EEWTyydUn+gLK81Qe
avMqPU/vYwyl77T2DA4s9rhZfxT4NUqBM0Td0wpWNxW2CMZh24se2VJ0Jn1q+MEj6Brzr8/HBGox
DXQEi/L8mC4Hr5YUH6712pUSu0vyRiZne04qPkbuA2QKXNqc3jqE5gfl0LDCbZ4RCt9FcffD14yH
uD2kWnRjtCZNYWK4lHLbn3d8p4fIQsSWBm5vCYKdmOCVCza/f/c7zdSCik2GwitpyD7hJLgC2FVo
k1KXwCkd3Rqnxj6XMo2O0qLSXRp3dFRpzekLFgK1V9G5Kcg6TnXZ/QCs9MmJMjl3bUlbP3tmjZEC
a7ULj4gVV7N/lR1QXhZ1cZjfoaRLbqNFKAgZc/ScQF5gcKBqvzgHuAAstdeYE5uaw6cW7dyLf558
tudcZD0ZcP2e/gVPvuWmKozoOEEieHOvqOHYGHtlqIU8j9e6DQ/DJrHTz2wPJfJDekxSMucR3zSk
evJ0Sv8NYoZbtjo7LlDlRXffItvDf/UPiCxoxhAgU3syFkg0NYzwFihhZwIhQpReAOlgIQh2n9mB
Scta6DfxG7o/mmy7j9f2RYez3BARSh9zcgvP4puCTPVjEMxyTKVT8mA7emOcH3BWMiiqzhPtlV6f
qSU8kMxn/yYqxcts/4nsJnnb+fXVtb6pYiV6k2sN26CVqd854STml0JvP30jCmHXe2zvr4jneGkl
1h/uglWnnprwE14aVv9ytPxAkBd9KIJS4C+dOYvLV5QIje69zk/CQTdfJofm7ksPPcyJDi/9nFP4
YSlfRvrXw/H83GZoEL5fj8nJmvf+OWNPF7RNcJKcq+S8WX8UH4HHft2SkgTf/N21J9qYjjD7IWVQ
OeWfiOLZNtEosGp/ZO+BTSQsrjWjTBlR7hib/InLxR1k4xqahH3UsC8CMBhVDunVQEZ+vbwGPcig
7FLqlcJ4/0xHaneYfNf6zaveUXXyb0Br1IJVzG8kHTSm9Q5DpXaX2SV/vDif3wP2JYPaNJX+h7Az
a1IU7dr1f9nH2wiZ4WCfyIw4z54QaqagqIAig7/+u6jYEV91dkXX2290VFdWliQ8PM9a97qH8OlD
IpMpmZyn359R+z+momY+BecFqMDSmcGwmLXdxNUuMktflV1qgflZaF/6ng6RTkIxn4iMFSgV3mX9
XIozRkrpmpxgo5vy6Bt99vGLeRskUDKWiCQlFSjEJNWB0zsaG18MPYAOlvdxFkixLWCQuk3Hn+Fl
/85tcvpeZpPbkiMsmIbxKqYbaWJMCC4mQrbZUol0+sMjU2fmlvLmeUiXeZB/1xuO7+bEGfAdMaWE
jKo7ReFSaz1h0/ctkR/h0BBJ4yA30NhqkSqNKGfhRFDlXMOKCvzNsHJQ0wqQkYTZ8Jp8hteEwn9/
hdgxEA55kC7k4wv69yKZZUdxLAA4n0khLyyJFWxlBwX6Kw/rBAcgPmpwFnbX/XUOX7a/aM5pYqmT
eMo0NF+r25LlzB540LfScyAurpvr+Q3WMEqgTp7NB6d/RU5ZL5CHWSiMO57f5LFODv2wTc1bx6Mx
VUfDDrkFCg4fcygdgFwPCL7f8ek9jMiFG4OmjNO1NCF8+AhOAHa4SSefHbQvnfi4ALGgTVUHt8LK
j/3p/t1a0bdB2Xf1bxTW8OpHxeq6lKYZA3OkGRlbkBFSG6l76ITjGBp/slSx8Ys5UAlFwzU9ZEd9
4Xd/9atd6faHBbq23QOXHDZuboIr0kllDhyX0S/eC0f400mmb0busFend8dYi2wc9n3XrAvn6qpO
7qobY/lZFcPmpMQWDhRz0uiCfFIRn0yzEhGkicIaxr7FARMlHOeCx5YTRKwdp/FzYuvgdX8/juWw
N8yhqXzdQsKwcTsq6fuZ9w1LpxfeD9mZ8uo1aKGCuHnY2/bBNQRa9+t3MST+WkRU93bv37zio2JM
zOxCGBpzeZqOeqZGvDJZ8cTSv4P0KEyTEJeHMSnB5wTnqkcIBuDgM6AZA3KzcRvjNhDi2eUqN8vH
DhNvgiKrPjNNMi9H5BXdpoy9uxJNCosRw9BFO07HufUKimEeguOwFK10ZYyhncw7Dsuw8vur+7BD
MTg7YOUtn9T4XRCuMYBFFTydDOJEMwT+Ie+TGHHas0XT1cm+crHkIJnyuFWbbRl3sxMjWPRrtCiQ
sY4N9daUduwr+e4Xbr9yKpH8EqfevDZEdH3jAyDUdrVSprRdNm9XPkN0yaL/lVQiOo8AZTo/PBj2
Rx6AgWTDhCxvOZTsJDb5U8xe5RE1ajQn48nVuDUqQy/OlVE+08k1yshxksFyEIaR/EmasbRTNfhu
sDKuZBWj0ptVS847MljBwW4r/spnG1wq52UnpD3ANGLvfpwMPMQetuFLIHmJ3+zI2JrdScUZgnxd
LbAsdli2dZKMWfv87czMe6Ey+SCAOeSIouAMX3xhhu9I46Gf3WSz2u6edRKyKp4D0qU6oYiylF3J
UneNpwGSZyuixC5Ym0RLoil39w39wZ3g6VniZkPeMAc9FxkDdEvo/Nhz3HLZbHp2h4QJCNtgkPNn
EHpxjE+Z2fC7VtM54gG9EOQ9Fs90lbx8wvAyrML3CB8PYmqxliAPsBhxMiqiBVBQeBdsIAjETpjB
YG3X44U86iy6xO11PJYJHNLveH+ZUbAfNQ3/awr9xzIKYG0FxpI/AxzIqT+RA851gXt5J1jrATTW
m/JyhA/nNqFynqo7bQ5hmShC3Uy+yPaeRmdu351GqXXvG5xXqNOBCDuASnB4a5FpZL/q70tAQAfM
Pd4y5C8kZtRuC+OUdHgG9+mYLdGT/Cvp0hkRp29XI27z8RXjqJLRjohzOlrFwrOEomPUG9cjweuP
G6cc5svLzBhm8xyn/CslNpG16REdVdJlOXmfENGAK4+jOUeXMCn2aFXhwM565ABN3/PbArRwrJB2
k3pdlHUyIhyI9VQPwe8cNR3Ie6CkBpl5UIzv9L3AGljdsH9w/vUDdS8t9DG/fNdWrVmSQ7x9Nbgu
+7N4I57pk8fNQlnAPEntHKgvBcIgeR65xcOK2D9nqks0GSzsmEbLf5NhyOLevFYkgr9hNPGj0r2d
7uNXcNmQGvTcyuPL+BnSol7W4hju0rOb+CnQ78TR3bl616E4TCfajjPs7fU81JwdvS87tKPEIq50
3drIgjbk0R5pFHjLeGWEKSSfxHwuaR8AG9+UKDLULbAQIr6x4tugZl4/LV5WGntx3hUyPhuGtqRl
kE1p+8Y/msLK6S1zixRf9xZUbn+DEkseyaT/9jxx3W3hKCAnPMoTvs822F9DfjWySA+02eyIdsXh
feb58/fudKKqMI/Qpy83naWry+otMpfu2nqrt+xhXYnAE962McS4kGdSBM3wsnrQtyHmuEGxnMq7
j0vI23fkR9ObpWLDafCB3os01maYM5fsO2ylljROfSNImMZf58+xFmgmwDsJbh/SvGCDslcL6OdJ
RbSvH+vYZdKrNmzy0cupkFsLLl6aRERqkN9ztNL6pLKfm968GN29x8JAjnvs8yfWRLDnZnTSv27H
3Iscogd50KUnjak1kRMSBcnv4icy1v0oVKne0lW+hDfD25ZbYAaku+omVZTmgSbD3E8W5SKe0XTR
QJRBSSUFrTnK+DZ5qpA8eqVDct9EbEukvpKBSArSzf7YQkAtckpow3OvjxcHTcnHPbwmeVfwdWIR
WromfDJarkOFu/ccgpOhPRaXJAly6NME7uOVAt3Mf7s4BswTNiir3n2CGqnULPMxeGNDIvt8rM1f
TuPdg+72qyTHx7hRULBSjCZO6ZEoSYqkQsR1Ghr2J8gosIkCp20DByaaiQsph5/hjdogzGZI6Iw5
T/cYr2qy1ewXyCfZWar98sQZCxJLVa0cwFW5jxghcPDaaYAMKwUO5IrHN0w01UDzkkkJD539oLsk
TgmskJR5GuKo8V3TXZqpHe0EL/kG2hF2xQaypu4KnlwPeIQ9myd8c1K3Dyq7SwP28meoBxqsI0YP
/KXlJt1HU4xYgE5sdnhlLs3Z7VdPm83X0fd1IFnkItO297RBfUgm6pQcWLquoTqtPGZlOtfFV5mX
0NG9LLZlF7MUIj840fnByqEwR0sb6lPDJhZ8TKONtPdu87fptanuslFhX0fkg1rPTb6hC4ZC0Hd5
HX1cQZA8EETkRNN0la2qYWNpvjjORhqMxp2GBMAAFg5y0kD54ZZUu+vGepkFYYSZB7MS/ko6y77B
5sBvRZeixJKslyvyu9owwvergxMtlJi9TWXBGwTiwq6sJQ6tN1QV7smFZciRdI7PmVe5FxJdkYIc
a8JvGU7gdQAN17su+JR0wO3DpCLbXMYfejzwZ69d36ZPHlGlzUTNxnwn9i+p3QTPoDe7+OnsstLD
p/d9JyQ4De9bYcw6ZqI9r0fVkftZLYwxQmSVbbWdqzPZ5nZTfrB+0xXP9WX2A2miLdURk4PYU8Yf
ux6mvoiE0WtHEk3gMV8gukY+cN0wTdoSBz2/ZlYa6LtyIq+igOo5JIh7JAZMw3b6krVAoy9ULBOZ
GRDw+vcd0T4IK1OfyWssHhhhdwtOmWcrPs+/zO8odwVbG8pzALx4TjrvAssigA0ut2D2BhoBiv2a
089Fe650IgAIfcBZQShkZO+hulO/4u/X6PolMVxjNNKdKiT75CjR8VZoJtIunxLovAGbazNHdiKn
OQoc/hggVXb01WPAkJM4Hy1vX7wrY62bKdqYFowyBAyuNu4mbcJCdTWCQ5k69kKdnxodCJ+ZQSHu
5lYEnK8eYCJgzrKVDvu29mUAen9gtK/edukTwO6LnJ8JtGmbMSH36D6Ia7NsLXQ1nQ72+3GQMf3o
oc3pILtv7uSLTu2ouXGI0Q382tqOr2aCJvQy4Bst0DUWCu/Viia58pvpm5aZsvqKAG8hjl99AJ2E
SD1OakYvkwYp5dOK15r/oCa9j+uAcFAHjUQQTZ/H20TaRD69L9PE5VW2OEqH9FEY1s8+T5cBAjvx
x3+GjDhGEez1ninkg5qzPF+QKcVBxyCyKTHTkgmDXl/914C9vHsxQMw7sBmnWyCXQJ02xNSytW1I
u7Wew+QcCUBOAH4fW/t+UEclhc2CiL6UfW+vIdtYPdes3tGH8SdptOjmqPQGImXkWp8KgUpbE+95
lzegWlRyVIW9h5exJYRaOhKZwaPzqyx6Cx+KueJz4NqJ39r3YW+i+AgwZTJ/4WECjupBq5svFe74
Z8izIT2XWL/PDCUz2lzZuqyORQBwda0cafw8yyflbqN8Hn4wJ6oI7XWfx3QGBkvJBIFwWMEREIMX
9Rs4HIJWLN9DcPX4Yr5V8F3G/TkbPyggr/jHNMYCjK/8i1gCt+B0Etz+KGLYmo2lMPkuQ8aV7Vpe
v8Zpjm8gLy2HuUa19CA0OA3lacy41P+cI3KCXyTu4iDQzC50QztxBhDSs9lgVRcy/muI863dc8ih
ePoNCtS3mY1rmxBflj/+RuZzyF/bI2FLYD3XqxtS244K15I+jA9J3rlvVMPPLJm/rAYBoA6AD1yy
jDx98WY75Dlm309Pn0izlKZYp+Treg3e7R0CwPA9kzw6ylACmfHy9QsiTfBKrOxtpfOHoz/M1ypl
Wpug7QMBvzlodVh2rf0JDaetu6QvcVoF0fo9y4aVY2zphS+04aCIbvL1oN68H4pxttd3Ck560ytW
JWClZcDBzdIlh7QBELrtrsyxZfsxrALZ+riRl6zjMJpII35y6UXQOFg565lTMg1Vr8Ykn/bWMRwI
H+P6kDJYQBzNzWo5AslZY+e54AwJ/RdHC9hfgFgW03qP7GpYpDoy2mE2Ij086NkSJSfibtp1+4O6
vRrIU3hGs6sDdcB8ODhj+N0xzO8Fbyb+3XvydkA+N5fhvduOfYWJBqcEuN5lT3XFTZ2Xm4enjXp7
hYLjHvISjRALEzjzdmpLo9FOKKBW+SZ1iTgcCXN9Kk9Fi1Z3VHqxL57UCUfJUHHjmcGJTfslW1og
wU2Aiu9R80h8jzZHygUsfx0/PNl6bCgs2RpzPrg7hXPvgwkUe9iqvxPG+Ub34Sl5zw0bbVwMNFDw
Y3Lsf93OL7xUkevfXdnndFiIp2Reuni5UfwpY2P8GCbwJDC1WdwOMUfa9WiMGrd4Wu0khoJQnrA7
YZUZWL4NL4ldn9ovg498Ht/E1frMNsc9ouY7KndmCfbr1MNqRtm8Yg4abZ768FWoVAfCnFeZ0gTD
c/6Yex9BQRolKKh/JbuSKjciJJbT8fbu5MYlAjhmuGMd3vXdTr/Ki6kFTZBTU5ZmEYqL5jlQUdbq
EuZ7NoGMKjLi/Tu2r6TFwamjy56/Gkd/28TM9wtvalSWCigrWdqqav03Egt2l4t/M/AtMvvUhkpI
Tcnxm7FzoWf0Oc0jbtjF7xLQ/d4It/jgjRSRd+81zvhKHFLug5J31eHDylblMKKYzKw8D7TCvSnu
d9sE4Pe5XVEj7jhDVUAoAoEN5w31HyCKYUzlRA0Lyy4x6vu69qwPqz021caMgGrZxJfX6X3GnI4t
lLKRqsDXv2oc4jlLBSZHnQceu8zdqb56Y2MUr0oUhqa+Lb5u4yfi1yaMvTfzlh7ZX3jaUI7tpPE9
lHPgcZfXFRVyjOCILRHbPAZY2KkSbebmWAl04If1ZAcNJaB9iMGj51BcXs+ADDQQWc2XKcpzbG0Y
OhAwRmZf3ikbOYpfTQA49G5MDi/jhvmbQwaA/eG16Q/VpTRq2M224Pb6qY5tsH5xe33YTesZom+8
eO6uoSJQ27RPD1t6A+L5MDdMNbGLr6duaXerlsKLempfvoy6bFh+9/DC3t6nGtKUcls9UdEwrjwI
Otim6MEykV1md0Zp9c71IgY6MJDpKEvMJCN0JI354Gh5mqrhX/C1ceTYvWJcjVkmksS5jHldIrhF
69yo+1NHr4bME14daYyfInr7fYY3X1x7xpBc8/PHsBCsnOnDstIhzrVvgqwHKkQ62WTXLZZ9ggAA
VVBl15Zyft0dsk8voi2BHCPTYWCTOG+EDRknolN0GnhPIX3bB8lPcvMeuWldD3qffUlrn9ii07ht
PnicI83VsGBBkDSGH3/9mG9OICZgyPr3n3W/Qrc0qNxuzpTYzzJM0kABCDwbPTsl55zRhFmltpYN
dZAfWIRDAJh0psxubCFB0gzEMHHBrcPXWp6jhKrYigDUvvhKJpD9bJZ77WFnWw6VZgShBVctV+FV
GElUyhXTrxUzCJEgka+eaoN5qUds1zpycGO2fiFjMer0n1bdDAlpFqV1xDBxKuP+n2CHgGsJYpZE
GZhabOIKmH+CCEw/ENb5WDwJ6JZWRCwjK/X722twHxpLwpOVVUpAs3C+Q/GT7d5KAP9i6BwiMeqF
DwACMoLpG5GzJFgQonW+JSMaZTMNk4cdv7wEKuez5b6y5SU1QdI6exJJnMnoLq0JKOCv3TKRq7f5
4ZmPaydKrMfhI7iEQ0c9533qL4ot+1OfDLYpvIt9WYbpy4/TVQvB8mbHz6D6vgHeUIJAwOgEbGLP
TFb6RllHhNhfBoXhalc/F4NSHba6qynDKHVkqmtQ5yVV7vsU80DbTjNjrG6bx7Eg3JD3+Mhredsk
m9QvfBUTYpibMxp8r/XKEX/CxRN0Jlr41e3zQETSTmytD8wTVLtoXo0u2+aggPPdrWwZnZIxzbWD
5nnduNUhX3/4uAOHktsNC9SJ4d7WLQhYf5aE12/5WK5ekw8fKM1e4eUrOil823Uvz4tjyWGinoA5
0LMyI/FacXD4rMtxNSoP5SwlXPJw9aoVGAgUKXBQ3b0g0KQnuIQqrM555KtTDpNn5yLRrHtB+lX7
/WOyAkO+HOLDZa18FUfkfVdmob2vHAgWcKhnsg3QqZ3brbr8jEtYYOPXgnTuISL0EQK1boadn+7n
mFENPAr+1Z+VbP3I5Zg/UMATeQ/zclJQj9r5VofEdYKN1mFi0EFyPq/Og17+9ovMl2qPt0Cm58Nk
IzZfkEih+xw1eCXLlK12B422ObNiYsF6YZp4M9nXmnX5nR3fDNs1u9p9voDSOv7V6wxP161qIHGB
hpx3QGNyNMj0gZRqA5HBee3fQZFU9417YmzWNCDd68vgb3ht/bwf6FhVP5z0zZvuFJUp9iZZ6aVs
HV+sU6U+xPL6nu8kzMP7I606RMXs0gsiwaqx4YvZxNeq6rGDafP8eFsDK3LyiK70ct5Ms2DKpZvb
yxE0NmHzwtMS4DLdWMJLbc94+IBisNX9Qvc/oJGt3aRB23NuLTYRrM8aw0YSEhsnboYPcamli6Ra
3aDkJfMnU5LENA7PxKlkF6vcqHbfO1TrPcOW9gUEnBq/gQHtGaAU7N7H0GByOEERpEDQUoZtzQR6
2aNzuynDuj/k0M78Niwmj7eFYOvdN1WGPWQD6+a7NfW+3SMm+eG3uX2Tx602Y/oH+kfjRu55VDJX
Z47K1tOCPUAExYUGEDDBEQ7zZGRAyIMvm1ICo75p9qsJs2N0IJUaM6SdsqQ7u2xiPF7mtH+Axpnk
GQY98efIjIo9j+dWs5HNPgc5ZOjnv46owSSzQZRNybQQTspCHOVblA2+OOteLy0sudGQzGz+G9eG
c7z+nJ5hMn3CN9wWfBIh8xDnnc+tC3YzGqd/t2XdZMirnt9sKRDtQMizdW+RncGT6bK5RlAmhQJj
x+Dll23l6/jaqEh2h8oXHzmB2Vg6zBnGnXS4tGAOMqiFvzMW98aic4e9nqrJ65Djw37j/fnczdtO
OYE5B9oWIub+friFTDmc/oRGIOl3KE256LM3H9vVe5bvnlP1/KgGwomLhwsJvopQWbBU4NnuR9L3
6bk3TGvrfoen8QBWH15Pr3mLTGCi5Nhq2hX/n+RTheX5BeiyfxGvHFnGEYbiNlUH7RlKVF6MIGZi
7Q/YnlgwrHpCmCw/Ly/Gz4+Wpm9KX5FhSl0ciFWI3rPnKrXbvH1FsjK6OGbx9+NTswtJG3yljLAq
1N01mwsJTIPPg5+qxt+NG1znb/fRXikHx3nr6tBFCTvR76Nbu0z2iIZzpjh4rTAbugTPK5rLRz3p
cePU3MsBu4hV/rhq6V9F/9E35bvT3DfZLUxLr03Y1nvjRppV/T3OCQZq7N6kvAXxc8ZJdU09teco
d/fz8WpjIqSLRzatIYc+Jro+ERi73IcxvR6Aej0DjUrZut7O7eE9AD+sGBU4JLRjeaSloQdjGF6B
/hf7uyenlkhJIPsUqQwPqg0wTS+zMYswwDypC+juYCXlNhX2p28mx2yLgbI0isN2i1vWnbKCygnD
P5yOtrcNTsBeFH7m4gICfq5x3+Dm0ik/htL8dcW0wjhIe74kk0dYW/EUoYeIWOEshvlYWL+mbz/a
3jjE4Fhk3TFDaWI+mq6C4N1k76359x6FMhtUFlEsm1li9SVSR0wdbjDjCg5e2DKH3sfnHKvWhe7J
3L35e1sxGe/qAB34/25RGLwnpVtP+mF+4Jso29qwntyCYtHLzPcCIbQiD6CH9TePmcFuP29s/phk
i8PnqIKxSGo9J1rLYsMbPBoU4KkPFBZUY1bUo9wxVBDvQbqLttge9lx1ooweCQN3avfEfm8/EWWy
TSHVm3Vii2z5Dulw+rwn2Mbr3S84PR+UHJmTYGwGrdG+Mkf2OWWgnZS6ydFZtra+UBfvE3XLIr9b
IvVdNIhOTc/WqEkxLYJyNX/MCcHS8c2sRnXYHSXYkKTmE0YdLk0LeaN0HaSp8MLi2TJvCnhwgyxU
t3FlaniLTanbKBQuhksdylO7YmZ2TqcyLkggfZX5GT2D5iB8zHKMESFHy6O2rrWll1gyPsAkAN3X
fE+RWBVXuO3tgS2W8a4NM2y8b1Z5LrAVszWWCV4FugkBKN59Dvlc4x2mnX85KTPW2uLAeka2qB0A
7OWLZTR2/Ma7zv60VL7ZDa91+9r35WLE+/E8U9PJJ4B+vVPtXDGj1QfPUWfaN6qutrZLGTfn+FU6
78rh2Ohm0KlFQJgizZrbpjXc7B1EYvdAi6lyhmBqAHxhDKNTtdu355pzUYS7rnSTgNvDftD3f/HE
5GE0VwUT92Sghpl0kGJcS7rb1NTerfaocW+zfN58P5GGi+Y7NZV1sYS9k7G9pJaRWhE2WCjV0eB9
3ZfPte69afSrEQCniO4IePRxanbX71KxYoihhqcYJr4g95BS5A2XShk8sFedlvOEHX/FZTdwOsZU
/emSRth5HNThc5UDoHCKM3TZXZmfvTdsZv8t51H+oNyTNIEEKII9EJj8TKjLng8EPRWStMJm32Fs
/DZT6jd9f3OpfRJXYFL5ghvRwCbMt5WTnQsqAvi4NuAxICzDBDDedirCPIIm0+vKCePZCfphu86z
MINqzxw4w4gIwoAYYYtSfkfMFjyJtUxBNv76759I7ARhP+R/JG6SfMw/mKhrP0QzWZXfX8VF6q8M
2qVy0xsXK5xLLAaar4F/qXzaYpz+I0cdFmBTsfcBO84cxf/LZfxBxfqPy+i+fjrML4/49f/+j/B/
r3lxfxPo0l9RPQ4ATo4ktpqvoMH1GMTWxL7khbji8/BiVO61K6u+K9ntEEZoN/FUSED5a/7HH5/1
b3fmh6rpISVVZeRcUulM2pgQwMfHEvHkioYm5XUp/cU7X/rjLSDPRzaIKxaV/g9hXJPEl+frJfYJ
VW6stwv6gGeSMCjmD2xNyXOhVfB6m2LV4LWF+LEAgLrgt7zu4zxBgIFAYwIyNmxWpY4w3hHFFY4A
xaaNhtpfojn+pLQiY5NrlA2RdaP/uNTrMy5T8al/iDBVBiNMaSeT9+g+Q7Y9nw9Orh1P80Hhj4PS
xI9BnePk89/LRfqDrE6WSUHTiYrXReWXLvv35fLI2qqnNp/Vdj/JzOOEGhsnGG1w5L+awWkKBomm
EC85dwNehX8mWeLxhNLUJ0P2L9fSvSE/3qDfr+XXzfrtWrS0Kq+K1H5WqKsW/aBxjEGBbraBiaz7
TDbdk4FrsGIDn9knCKn42ppkkAxgBeo29uwDzJ4NuPywzwZ/ubQ/LOF/XNoPNWiRVf32fv18VmtS
onmXccU54qiXuQPGoe5mYONhgbMYlbwZfHCPrwd/kTrLf1jU/7iCHyvlLsRGL5O5OcJCmKCNcrQJ
EmOMD+cneXBbGyN5Ig9Op06g3Zlkwi22715i+thtYgM4hi006mzLKqDdZLAANwoLch3/cpW/lMT/
9Qh/CLJ17Sm8CoPlZNE8DI4v7I2v0G442AduZ+qMUAGvdJgYfgzZ4r8f0p88BP5xi7q1/tv6Se6l
Ej8u3KI1Jmyo9rCFu3SkmyGsIKyOXTvADC91nu4TujHwAv+oOPj0rL/orf94FxT+JylSnzNO+OEk
cL8bmfpolHY1dLplwq7TOUZ7Bra1IbxgbELwHYI/iFHSX27Bn9bpb5/8U1T9VvT//8lPWNzW6Phw
BCYgWCq67o7sgzd0tPPs628fK3c7+M/HThaEoAioRpHi/zh04vurlK+63OID1XcVFqaBvQizGWED
ORcBJaK+Jc6ssdlFnGbmN06LJrSCb2HuTkOgpwbv3Zw1CuF50L8498nTzfeVuzrXeBzQd/0tOkvQ
/7Tv/X7FP86kKPtkdfWU2lUS/oJ8ioMB8UhjGNQAf6vMZJkuBbGK6BBuNKwrw5jQPeIWVj79XJkz
gSVli1/3A/KA4CbVZ2Vb4jlkZ0zOQU6tB3PHq98GfLdb2MrEkiYkqwA04t5+ikYwoTueH+v05lTg
5kSM2pVfTa6TG8a0F+8xocPfMScxfzEoJy/4F8Ydu0/Y5TAEHB0elTLkbFN3929Gdqp/7fC0ZAPw
m8IDH70sCn7m+qg+9u8Ojs1hCofGrMI2PU/98vDy+9FAAHty21CiDt5epvFSnGyaM12RlJhSwAOx
cxe4OftqQPBk7zYTRlToG+Y+HkMj74URxLZl4NVfaCNjJtNZz6XCFC9ocAvnPfms3gv4WI15d2LV
veCWD0/ApRYp8G1CuI91HoP5gQiyeHiaT15F/GX+8k5ofyjMZIUIOaw0BE3XhR+FWVxmqtq2/XYF
Xb1qGLEMcmz1YJQv9FUGFEgaDRJd1btD2+cJM+vEQ3BfOij+Rxl8y3oG81xDjEEghgXpBBcq2qPg
7qLl64Y15YCGWd9dFxnkWKTlzA7xOWIYGYiT3l6evJ3I+4wvJvhlZIzwlAV/bE/SDB/V57lsQbLs
x9poTfkkbumgnNj6701BEP78ev7vHfjxehY6QTZCymKnOwhLViYZw+NmHoeQtoKUCBM4GgN8Hxmi
Xl2DxgRF2i6ZXBfIwxjsZCuslAdoCmyIfjOwpyFSpcxr3XhTOoTsMcYfXGrrxhB7MGdgcn51Cg9G
//KXvLt8R9MCndvNNybxGOzqcoDVjG0cQjBUL4yYjcHz1Ht0917dA/bEZIk0joMvlzh5xTZdHPCd
nlDjOx2Mjskq4as06SD+6KDIHmDC0U2GeJ/M3ox0vtuhy3ZHxOhdkaR2ukDsmPD9xf4YuQ4e3VkA
9RcGetcz0TL0/2K3JHaH3L93w/+93T/2lpt406/lR2gp6vqMSuoA7pSNlSl8X0gnwAULCsygc2Hf
jc83mKt/ed5KZ53xrwvQiS6T+oZAd9Vd4G8HoXERex9yslqcEqLclGfK4rPAG6tDta/8y0XTCYNK
RkkuQLifwUlCb07lf2pbsw60xeVQnIETlYk0+TiT6dtpT9xxGCJ9nLyg2LkvR7MVG59C0P+KqQsO
Qtad0dYp9vHT9VLzxCDLf2+LbbIuLJ3ZfWQhnqcquQxFu1kq3Rwf2iCxEl6GEXxJAgb8goePkOER
sRHrFkPPRbzszQQG9rjRwRdRKGeOZfhxolk6vooW6KY2iQ/pOtq/zshs7Q44eXUoQBbGdOY3ZjLg
0uqkPBv7BN+Qxxy0JZsWjshs90X3BW/8YWPyJQxWka0QltRzXh7JrwYqEekvjdkfCzjlt4fyozoR
romYRxIPpYQguze8nAbd6s80eDvaQptEexHe/B57IVY+/JoZVE3F7vuqJWMtbiszaVScVOqouCMt
uLlXBsbIGGmjj9mnkAEi9OLj3xNA/7SUVMJ0+6Kh9o2+2JmQ/LaU9DorlEv6aTEPL50rNohM850R
5cRUGzVmV4Qf8GX8W9TbH1+h3z/2x559ebbJrb7xsaIL6lqYfXO0jDFhUkbTkFhsgljtp7kwZ3/Z
Ko0/7ZS/f+6PnVKVX5IUJXzuejvSnGLQGcc9w9aM16253WMtNJgQJ2xHVhfMYR75nRrqfOnzC5nN
CaMK/HW6ggtz8fn3qXtP5nMmFNdJ46U8SOoLXhBcnHCAgG8I8+OFpBU62PKy7DsAc/BOnyYeZowI
bKxhXTwSh5rfxbgw/amHKLU4Ms0aEmSXPzH8mgFk/O3EJJT4XxuIiF0Q5RxeQX3V+NmWtqUeVVV7
ofGdXA7vNZpZOpvcKnLHQAWSYq2/HzW4+z9IN+katAiOSxcK0zPnF5fQhMgZMI+WTADQQz6wBw5q
BzcvzXKBQ+l3uofEO5jeNuQF4HruPCZdwgXkPwtnje+cUJmBHVJL8J1BwJDJOrN9n2dYVdpMnHAq
K9f54NCMsdQ1Z4tqtcBkOp4sup1UwjflQnKPMpiR4J6PsAbt9weLzpj02qAtZPZtor7CMjiEvyx/
A4AEvWXNsC61EDjdFw8cBZLRf2/I/76bUr8vy0afhkCTCBv+5zt06RV5E9V4xjHVyJCdWgqCH/xc
Zq1V/K0B+3ebyGepuqFoAjlx2q9S4Lf39d4vS7mfY92S4C47EQ8s0r5hLt97ZePaCO10q17ed5ip
TIODyd2BTeZ//fePK/274OIaNFFiBRH72td/vLz9vDFelxpLQX0vofl+1OsLTOssuCquksHRvg3m
PRH/+sH9MWH+p9ZDaBHvsBpni8vHytSZVlhq3zaSUCjNPnUAGDXgZsx47m8bjSD8+7DuLlbRRUMQ
aROUH73aU+6ln6iICJUclCc8O7bMoZB8dqlPS2CY+zcfXAyemTXPXMchcJ2UVKjTZGdg7uEid8dU
H6+qpd95aGGNpkNoxwQ+rJ3dKzTHyMkGOJUeSIbzkgEmpc38hH9mZ3yZ8wUirb++tsPcJ1gGDyxr
/WV1LmDBIwZPePnjVeF4Hn6VRMhwXffBFlGXhxfpQkjJdcfK9r8fndwdQv+sHP5xN9QfplxynPTU
d87daFGJR6PtqL3TywmkTzNHHqQfNkB9zWTlKB2hL+/mSBv8050Ypw5XCJT1e3ltLfV/ODuv3ca1
pd0+EQHmcCuSipZk2ZZt+YawHBjFnJ/+H/TCOehWGzawbxq993KbaYaaVfWNbw7wmtNcc8uSRey2
XN/7zudv6aJv9ojpXi0Z+qGl/Us1GxWlHYfYmr7cc7jD3W05HFcfDzd5YZ/s9fEe8cj7+29j+98D
Nhe1dPIM/GHq+vQC/5hfeVvHamD2Enlr4Hh4T5wZJO2Gxh+0y7wO1i7ccKZUB0uf7NyzeBlOM6s1
uKDl/OevpRj/IsAI8iTM2jGGxOHXuLqbUKxTI6pz+fg4+aHS+7hdkZVq7uaokAo7378wYPF8GxbO
dr6fox7YG2+TTnTiGb9Ud1jqqQM9j4TI7Ecwb+0Jl9A645t5eN4/hGuSR/Nqdm5ehdkLldwZ6uMH
VA/YjzEahtcXcwEXhoLfu9BvXvR8M7fQD9hJs+ToT+KjmCwy2nuVysO2RU6yWk06drT2VBE3D9M2
4HWz1aAiLWb5N86ozu5jF0yuWM3aWxigpA8mf6iQlZqENutZw7+NsEMXyOoDSbClJzwwH7SnrwPK
nPF5hmrKZ8jdxRM1RWw+2tmpshaU/qxJu0o50S7YPNzTMB/mrkxZ4DidQam+jWhn+GzhLY4LEyZZ
nO+wykp2Hu40NzudQHlGjb6vZjLPswrG2e7YvuzcJ+pIkGxvUn7waKcvmNtVt+v4Aa8AIPYT2RaG
LRT3I9Zwi51EVXC9Q/7i7jAuS1/s5bG9C0+vS3/+ed/iQri992ubW9JCu4KbYy/hevbz7QFOev+R
L5Dd1ByaJyj80jHtpW2vvWfbPjT47WAGSLutvUlx3CsX62a/627Wintk3flsnnzn/jIHhsJGONv1
7uwmXN2yIfAK6IPiBRy7FUj8iaSsnsUN3ns+Mitq2HTHseyQzLC71+dHGmBofV+Ax0Uk/Y609xEe
9qf8NP2Ge4pL7R3pveUvw/y7OSdzgp92T03iXPX3nCtywZLFrpOOFqWfGZRTfLaoi+IeRFvmisG0
JcFIHhZicFuQkGDpARMO9N0eT78WM/6NEBVRVXRd1BVDNSBk/n0zrZRUYW5qIsa8U0d9uu+6A8IF
8Z1WYTtfY7cH1X7d1ABDpln/y6tQpr3zeoEmxUaOTVFNTdWvYolqFMJODgzxmNxAT+mC7QNblmgz
deO7bMSme4HXYFu78W4CKawzncb2dF6exFd8oorFypr7wSEYNnhUkKaCS7A0TTedd2gAy/v8FJzG
VXMsGXkBp7AJrzOCLX+HvYQyYEMtBYuyubGsQzdCPrXqsd6w+3PIN8CsG+VWMZsL2I0tgFVQoUP9
c0Ql61Eahtz93r5HDr+n5CAM5AM/A2RRK8uyvYfQDT8uIK5A01bb0D0bdHaDqfTX5I7nUgJkDQHz
kk5gr7Nzcg/rwg5dwdVVZ/jATtv5AMGEr4e0LRcBcaL75C9QXx9Qp7mtsqTtWp0p5/5sqAsNee/S
2ppMrRMtwESZHTq/F9u9PLA8DO8o8/W5haynf8QoDavFW11hXWiIQOgMe89H11v6NK1TWaRbDtBc
sgOKhB0hEZXiVpB/OHWK8+amWZkbjKJnETAfUi6z9K7BbpqiKwhCw34S5xFS+Skhri4P7cL6HFbV
JprhRi/Oq4fF2nzzn+lAHexkyWRfp9sG0Er1GN7hiLqgLIWBBum+l+EMOYJPNVkQL/Ktes5O1eSS
Mfv8LI9ebAcHyspriD3djB+TNzivLHGdbZbyFvE6CmTGUO42pH7Yt4hO9ybFnn3qKuvj8HDZy2fp
KNyW2xR5FuYU1BCDGby88YScuHTMg/RGhNYwD/QbQsnshkZPgVba/dQQx6N/tTfRlqZ9AOAnHKgp
ebNSgKQ6gruOZskWBS7ybHrk6hecLfQlluWcaEzX6/bFsjbc8f7nCYSD+3cTSMNGGWqsYbB9/j1/
zbhkvo2AhlksWdge3ydk5ZaIDiXPZvOyZTrt92gGEUvZ+/1246SLw2HDyuZsMUQgC7Z/COa4G7Hb
igDG6VpY7CXKdmyKnBf1SXUwrUkT8nWyU1sVzBkYMts7/B7di30n7IDAPNzeJrPbkCw4MJbZE3vN
ZFm0e70nKbq8P4LwX/NFL/SDiewMzVO6zW1xCXYOFx5ctIm1dlPB6Xh/2DxOR53l7nSK+L/wBDmK
M7Lmif3O9oCCdvZbbeO7AwblekqFGlEX4N2/39+gF1Gqqq149F+DkzaLjsI+PuTL9l156mmz6xHA
eKd25b2LiO13FmnPXWbM1DtaGepXtSBx7L3+/E2/W5H/vKPpOPJHSGbKragVCdxd5DhoeUnG0ueI
o98va+93p7g/L3M1cIwu6caw4jIGznl0nUl3vc3jJcffgnBp2kKu13iD0Wlx+J6Q3lf7ndh7Qjyw
9xzNA0jDmtjmCA3oDhmDsRBIItD3e0fvtD/7+T3K3+wtEFY1S1EgP4umOU2dP15kcMnUKPPj7sgB
WtnT4cOQnsxG6QNZcizHsfDmNA27cXuP2+/jz1fXvnnqv65+tbGWQt36FzXC9OATBIIByhJCyZex
3JQs3kM17wluiwP+bP5spr9zJhGx5bKB8WWU1XaLnU5SGDTJY7B7wrRtka1wCOAUMKOvAV+CCSLY
zR4vxMM/37kkfjMn/rr1qyRZa/VVZsnc+kaab5+xApFO74iM9/vJfDAgV6TefkCGJ4Alg/S4xYjA
6efPc4XsyZ3/gb8idlfaZLnrrj48aut3GM2x7z0QQpMnkVeLm/hBn5Fu27oLFweO+890McyOpECX
y/QD9+poy5FQfcLkocPkd+LTTqiKxj6w78xwWyNA3dn30ZfLzvuvIdH1KcQyFSjhysTglhR6X67G
q1xe0otUtsVBrOiCNfR7yxieYxSVRX/wVNQXo7dsGpQbFpLi21iq6NhN8nXWdVTBNOeXr/FPI87X
7Zgqk0fUCNK0q6+hxZ7WJbKVw4x9KwNhJpL2t6KXAQdVJUF9JijuaNJU0HNQbzVbChHbZSAmFGi6
U3VmvDh5581qoB7hWMz1yz668BFldq92QyrHLjsBDBH6lsFNUHMaRbbu6fsLa3nN4XmuBeHqkkov
4oDcHzvODHBOIUI0pB4PiUOhQ1uucWge35KwnufZ6qKOcz1EneoflIg+Pu+Y7gI6GNuVL0LJ6tG6
GOI60Gh+jpSZpWwaPd6r+Gkh/ZFRRGSD6z0qJpbjJcwIjLLagZW4KNeFvyhG4AG0PIWYQfcN2Toj
e9aNj0je6PmiQjVeF64AsIeXIPiCXRe2rmNiCPO6w/bTonoQAjQs80cjPwekIA1Wv15fxCX8i0jA
N4tvSctkAfO51gEixasLDCCj0Ww10l0xVe0Kig3gTFpDRd2bE5r2Ck0k1iFQikUa+I+6dY5b5LQb
g6qSru67pvptgn47QP8YEdPC98fCZklhI1uxXxxMEudZZBv01bbhSUAxHl0OCnlLdd4i+dc+O8Vw
UvK1Xk1fZvNLY9I/dbhpZGoi6VaLtiRNuz6uXwwtKJJIyA+W7xgIIS+GyVF6EQ80QwwbqfnUAxpi
k9r21A9VpliUeLNeWg6W6Yy04I0GIS8v/OcJc714/XdTqqloX4j46+xk4wW1NXoe4JvLoqO/tMHk
i754mtQK6sj/w7WowooGWGkSy1fJtlYVpEQWtfygqXcJmycfIYpWavXQZ79VPa+jgq/H+v+XMsSr
OCVUFV/mGJcfwuYuKEEoCpvS2rXBs0HvZKD+8mm/Ohz+3LP/uxzQbLqo2DzVqyHWSZlsXDI+bZe/
R1a9y7xhHineoujrpa5RBNarpVhLd4G4lRWB0iO0ibyYZSHNebFiW6Y4i9SQuOKYtPdig348dZsS
HaBPrVZBaUgvfCrl6A1q9+dvIl1HxP/dOo2YlmGpBtDvq9mhdl0mSAyAuqMmiord8ueyBfRNVuhB
3bT0LEwLjpgO7jQqcGihh7b8ZWRI8lXQc30XVy8wjToxSVruIq5vwqE+QNuruxeJHaUSaSdO3MvF
WOTJW5kRUta/XH365ddfjxyaaLBjaCKmBH+/Ai8UkyjLGjrJrWNtLT12VBa4is79X971dWrcYmiI
zDMS45JG8+tVkOOZGTWCnscju2hL6jkqTkFa41tHDQVcgLwtw/daBgiXrn6+8nX0Ol0YjxhF0w2m
Ot/57yeM9FK0ulasDtkIzwrZjGGdBfGtQYYv9dTPk6UV/HLJf2bg1SWvwgIjkcY+FMbqECP94Wiv
PVjWyTeP2nhI29PPj/dPMvjr+UzJMjiWUGG5rnsIlq40illWh0K4aZt+0XS0l1Tolew0SFxRwBDk
gtwhFRwdIpwF7vgS5rZSzjsld7v45RJstCpZSAWJvxRRuSSAvRpYnY1fjhH/LLfTW/njRqcP9cde
RPdw6IlCXR1SDPUQI0XPQsepuTmPvyWLpOva7dU7uW4Gk0JZrnWlrQ4R7QcWsha2X5B46Z6HtVoA
VMB4fiuo/LsQ/v18X9HZH8+X6GrjZxnPZ8arilaS0PWCldXuzOitXwbDW1jizmfR9T5JVdwcmGq0
MMWjVO3Zb+Xc7VXgCrB1Ft4ltlXvRrlFYYcn28/j5Z8Jf3WXVxM+lORMKrymOiAB40YvCe318nON
Jvrn6/y75X9dyDTpsVU4U133uePsE7eqngPX8tqFXyo30YX+CwIdv4ACb8zl5mQK2iKSrYXoQ/AO
dqn0HEYoEGi3CC6bAXqKGFjrn29L+24U6qaqsFuZU13yahQqlzK2supSHVq5/KhxUTTRMpQRmJXx
ISPMyxr6n1L6I5G0BZEKVPxUt90ma8SVF6HHVs+eFhO7HiqVHxJr9xJrrh8A5mdloTu2QFNv6G9x
shj7F8Ew7+MB98pzrLeObPU4Dy+nsHiQ30P/7LW0L0SKnRGVERc2qBKFEZlWVbixFN5Vxr0kwZLK
KierXxm6oVzfJ3iulfQK9qQl/feAWSqlxeLnl/Td+vXHO1KvIohWVkrC67Q6aB4A3NycRq+Bmkih
UWyUfefXxnV1eut/bUMMFoM4zEBHQIb5uhaZhmncFYlcHgZXeQt31lJ2PTwY1ANke7ogEZjMLA4q
q+JTWTZ34mfezrI769x9mLbxjs9g9SE/VG+ebNMohcySfYS2v7Gcoa7H4Ut+8+7RRGQPxS1df8bn
DgUb9NXcpX/65zf3Fe388CDXSaJYDKLsUvAgCU2MI5DWHPBGS8ISRjbitxjUMWvwrPNtqjiaZIdw
1ih/RrYICi1xEiwAL04lz7CWOlgHTLNBrZjugfIvnQAq0EOiJTS+xwwF1u1IAnsR33eAaYzJljH8
rdL4b4Q0fRdNVy3FUCwdx6m/12xZ9/liTVNiK2drxkrlWDQUcwvlPo0DtuG1KL2d7imntdD4bWf7
bqX689pXM9XzxbBIOq7dgOlEHiTyPX1rHnbDb0vVd7HJH1eyrsZ7LiRGm5Z9eTBQkkGUKXWQ49Jl
IcD4K91E3uTZjQyZSOx+UUF8N9EMjTORZUiKqn/lw/7YMjSZla8fR4Z9v+cQIiZuEO5jFcgTfqDp
/3IxnWBP0nW6Ab565/642Bik0qCOvE8PsX/iJjxQBBnVmxN6+781fX23zFqioZNVm7aA60yeLOek
98KgOgSAvsJDqhxbOnLVs9Gufp5x3+4zlqqptF3Q/0Fl+u8hWlRBGkuNVR70eDWUx0xsgXqgRAyD
rS7gPYIjeiDSKOlLO9NEsyzDnjPvRE4Tvh/vhUbdJAUwmWz+y339c7hg6uAix9aHHkc1vyrYf7zu
uhc1lVRNeVAjnCJWnboxA82VhcBBrZrhltJuJiRrPp/C+8z7pR3m2/f/x9Wv3gqdXFZTpnpJsEX6
FPKxiCCTOog3/18uhYqHBngN8ZclmVez5yJosp8aaXmo68WQuYI5V8ydzFIs/fJMX4eRq8WVyygc
2EUJ68frvRuNmaeoZVYeLtIpqJJ1ggBOA3RM72JhPrTsEC27d0AdqM4jGmlAJwlOBfqzOk/nDPCV
CgU/hUJ2tCgUajrFkf189AHTYiNgwaUTatORo+FTK+6KCGew3x5Blv7JyBB0/PEM13urL9CSXfdJ
eVAq2TUTWg5AJmr1UxS8plABFBYcD72u1BTOpTtrjI1ufAhFJN0DrJfiLUAJHbFlpAU1yvGg9sV9
C5SD45s+4m1OptzYf/0MmbvpF15qnHvwOO3jZfdUotv2gSQEBBvskd5joUSvrTryk9Fs0Da6WNz0
pNI0TgrFvBzbuaB3R0vNl/z+qtw18mRebxoz3xzcCK6K0pLfa2IshGgCEaEfdMEqQBsrdMYqs0S3
k2iHIdl0GZR3PRo2F5+ZKbVzn6SOWXauB8yhMd26faaHgl/qpKPmGEF1Z0iXpZzzqPQptya13Kl1
GpojWYOBFKZPbUCDy9LKyJB7Y95m5krMo7UKlcCCgm5eEBjj/6QJm8gAtqXTLK3AacVIoh5K8LfV
6iLrbmGdA/GhZ+BkRkl3/mhH1XFs1LUCmV5p72vUzkO4H6NHCoWJAMs4RDsAhLcuPjmxz8TYupOi
aleZyTIkq6ONr5bR27nUzBpp2Jr9IgSwEEjozmNxZoqQX+6nJNvot5u2xi0sx/hWI7EJ4Nls5FkR
CrOwLdcXFYWT+GZqiEjIj9Sof7XUlfLYqXuOFfTyj/rzJdPpKeRldMJbVmpAGnCB0elLUu7gDcTE
9QDlo5aYLVvko0oONyCvBjZKvk203cXID0Z7aLNmFfo3uf+ssEqMiNATMq2hgteTb9js6Z4Psa6V
F/llEcvhQgYzlWY3TZHecP1trVFxy18kABuiv9fMOwOfgxJwsAdwKYEcIF/IKCJM72hJMVZSo85l
MigmXsssxAmX1OQQr3MNwlIbmxiG3/2yDH+zxWoUlJAGaExG7euo+OcynPtWL1/k4jAg+JTbYqnX
GqVYTlbWUSGs0s34KOmw3y9oSxRtn9EMGRjDXGo7sFnGwbfCGWabOItYv6Sf/ulh4pRKUwfmr7Iq
6ZicTjvIH7cWSWJajuFQHIQG6xLLuzw1RTcvkNaj2xRBb6vywm9MGFAmYJUJG6WuCutUMJ8SYXRa
BBu5HzI6woUormrzUAvG7OKvKol6bQPwQxHuNIvm6qKwtbL8MJl80yG0rUK3w7moh6lSe3PLh2e5
u+SiO3gY/pHHr2FkGBzNOaRNZU0D+5EKCB+I26QHIFQNTmWMK7Nvb8nPSgP93CLA0+hFaXaexaJQ
YY2eyW5JL1884E8ALMmnft5p0BbIvce62wIYl/j60kXZDmjilfhNEM2zZrptAoSUM1Hxewrqmx35
r/d9lYKK/UsnXTqxOPgR0mqQDDl5SF24YMkOT4tr9inDA7uJhkJFlADH7gJXi9/+hxFJb/HURyPJ
MpHL35+90Cu9MqSyOBhM2mJ8ocbiWmAeVHVcGIVMfwifemgXMf1HxkfXPKc0l+hqsvSpD0hduvKH
N1/rfotXvjmCMUOm/hpGpMgJ+e/b4mO1de1dGI3hMQg0uzCBYwM6rcl8psgfxEh+GMseRFuwFumT
kfx2FeX0v9Q5PBosY9JynvD1w3goZ2Nd2T+/tilgud77KbKpBlpdAmbpqtZt5U1cKAq3p+sbdTwI
HYLq46/785ck6qfLXKVHumJI47rgMsSthrkUiSYVFqy+qxzhUcI0vmwNe/B3nknhyrKzwi3hmPdA
WX47hEv6N8cSYpxJoWySmEXN8vcX0XOvGWuv44uAi4AMPdnXkJejH33GSLBA3Jx9+GWqTQN+CSK5
mfV7QXAg0moamivXxHrVX7KTWaGTCnNsTjDmhVDjsWcCh+NoD0YIiWE6YVmTZh2Nc5DX0w9w6OYQ
fSH+cZTKhRpays4Fr9Gp7ZBVGi8gEcwoyNzcxTOJaKRoqc8sg9HhPDuCSyaqxaZgdOqzSp4Lrtcs
QjvFkTaYyzTMhnNwpFW75e+lhHWZ0xGMQX32pz7iJLJrz26pG0Y2zL1gD3ntJK6ix+iuwrQFQy6n
4hc4RjbHS2vAjii16c4DVlWoTBpbANQVOZLqWO3kV0YJIeKWYRTS7MkOCXkJEzMMkjhitVDfQGUs
fbrnTQcwhMfC83CxFq3h5EBLAxdOSKa7ZA1IUqPsksobNVx4oaOAoUPbCrwESKI5M+R5A4eSAz+T
gXzSAWsXpV+QwAsiV0Rxhy8CNhzWnLTNJf9lI5G+Sz1qqkgZS54KGcaXuOOPnSSpL9kYS4wUo160
zUJBe0xHK+0CdKhCdDJx5JoxNbPcLkPAjJNjUx66/CeJ/9Q4nYaabNG3c5VXB4dYdUrB1mCxic7Y
QukAxEca1dWTHb+wSx3+uYKwGY/wwLFQ5Si22lEmBvMyu7B2FWxCNCfYEwIR7KtsW7TY4ZzeuoDE
O2CvgIu6uVJvOnlOFdfnAz0m0hZgTJttwtr1jKVFcnJTaKsR/g4bh0dx3WZjzop12a8EzRFCQLau
XrsKQMxHL76BzVVwugrcnlZAMlUksO3+yNIFII0aEgxxywkh9fD3kw+FYkb4nwPixGAvtbUTXYvm
WaDuOzjK6CqgWqgjg6FsnKB1cGyUV8ODD8FCAgG7ZGtDWJf0v2TdvnJD12uPivxEJRPA6fi6SMp0
F4JSzijWDnZvrpSBsBajnFJYO6a0zsG5+I6AZvD2six4Ww44MGZPLk6MU71dyQBb413sr3y6z3B3
ym/U1gUOwlCdsmLJUrZWmbfICYXTRQHMAAsuZSY/QLK8qV2ySjjE5OSiQPN2tlosLGnuq6u6X9CN
NrCT76eh/qQO774Oofnn1f3fIhixEJUhlVo1Z0jreq2rh94IdK8oDrl15lg9M9tTYbSOGJXzIrsp
6UgQxGXYD6usqt2Bbejn639zXObyoChEyaIz7rq5tAu8RCu1pJhqE/0FSaiy6rK9LN6r5unnK10d
AMmDa8pUAlZ1k04nUTOuUmpSW8meWncgcqO73HgZGIhR+VQ1HtQs8JvdepTXKgF8QkMPsykPkRnJ
93r9a9PT3yfRf2/kKr9mCJoVC1Xg7XpyXCYI2e0FzjMtQ3EbOhkWJ5hYRK4AWDdyO+8z6W9kBNGV
9zqKWzrMdd+RwlVZ7xTS+sqNLHVrlQaTn9/W30HJ/7tH6geqPuVSrkv0lpJXiWJdgr0M0q4uHozW
9uWNbDzm8qlM18Jv53Pt26BclycmCR3O/8qI0lyhOiDHFEQvp1GGgZ6g4r438q2RbUu4rd5NZ923
9brR54l6bOWzady2pTsS9l5Wt013qKWzFe+HZCV4uLdhmpaiucpOWNyaILZv4tCuScaovR1Gn6U3
D6kpENJBbVOXWUK/TnsL7txobrN+rYivufwKgBoZioqzbAckccX8DGHYIGdS1p7maJDm8qUPF450
cbD2UKvAyETSqq767rMH4Z7RPjFLaHQVcEq0ZejRCmBglyggJWoH86Q6UHqz2LVwZxCci2F35Ns/
Erp8G4ctX+G4brnZC33HVEuaSQuHFZ8hzpRyQVhSjWs1XnDcYC+plDlat6hb4MTZ3Rq0Q47Av2gc
Ci4ca7A3lpdxNzVA8ydw1aCbp7DCc1yJJo9d7PzIi6sBD+REnO895wLdK2IV5F1yorAxfcCRT8aA
MQLnNbF543oPGKnK59yaR2cPP4+XCxwbONJI3RE+d7Djli19O7hw4Cr6JecpbeJbLkXhQDSdFMgd
y9vSkGfleK+hZno3fbRZ7sV0WUqRgbdPtKsYxFmIKbydrmDau/QzN/bnVHcTbERw5kqWFae1eCWw
YMs3peQYAMCMWXgOX//bGRNw/abtQZSE7zbaCgAzj9Zw5aajrwptAhEQS/Cwksp1aS3b0C1DnKMZ
RBxOddPRrOVAG5WxoGt9VFdpCU19ASnZwBiGuIW0VbYYKeADSAPR2q59Zke9ii0HYHvezAI2M3N2
0R0EJigZLZQcqdMiR8Z6mJfLGEPNj5FFS1UC1B7GkHjOkewnpoTMjsBQdRHu+ZqbVUslv+2Q8qnz
UtvU4cpQ59K48qtVOrqVuRTShcp5FVMLEBKiEyULmT8ttux1FtzACqvxzsaYqsWEfheio9XXHjg9
aSP0a1VbKHxLjQr03BSOUfPGEVJKFrHvjBVN6cuytDWc/bb6s2zNEp0hQ3bILtmYgFjQHqFM/3Mq
ohRTCKAFdvZWaTaZmpighB4zG7h1uWmMRwYgIYl3T9ABAQ2WWf/S3I8fOQ7DuCrpWNPa4jmieb7D
pMXlT0txWh9O4I0SLnC+rZm/GKvHwPDnPsjGR582uMY2ejcD8jbYEt+ZPtLWhl1WFjMSDWnNbmbL
Ir3vyyrnIOwKkZtqTmeuTXI1OkyfQIDN6Qi9K5VzfUCvsOC9ycZaFuwG8Ck+040zMYONhYe5uzfT
xH023lvBVhXWfTUHr0o9ctT5hxuDPzHYU+at5lTIOwtHbDZSuGytGymf8wslXBk2UrIhDa0CbzSY
ohsJI63Y7bJVZ6wFf03kzO3SRNCPixSTHEhveLChjguXNfaApNmozmHY6OEdRKRrCTNSmpJvWx9i
AG9ilgKKJxlGE+gNefdnUAVo3YGKl6YdvSKr12laTshH2s3NULnw+dAkjK/CuqsPSJL6F+6OAcRv
AXfYm24sIDJKiP2wRhbQXCzqiQ47Ki51cxHeIeJD4k27eEpvMNr7NI/eITzDO7BOw5mSK8Fi8yCA
D6mW2mDrDyb2EK00i7BxIXllLWNzTcApY17haBmHCFucg/kb5qWBPQBQ6XXYsHjtyvLYKa9GQQdg
vPfGGy9K3KpcmEAd9W0TH5Icz9aWFnlzF1Y3Q+JojXsi6rcjYUk02+iuqrkax7VAdwZtKV8OPsGk
NGBX1XHWjOBvTua0m0D4ENv3Unz8eUO9Cj/ocSbQ0lVdZXvTaVk1rnb9IG7Euk9Tuo0etWcMDHrb
b7dGaasNLCW+BTRezxabeTkZBf987X/wZFfXvq4UiJdB7aT4kh/aN+WeFol4WOBSI9EPhEXblPxz
Lg/ZfhqCF86mMC3dKnbYJC79ur6s4m5z8aYNLtnIvKl0wckAlgWxPcn+Mr0TMJ8Ingw6xYVFHd82
l1/KhP8Qw75u31BMi2IOp61rAcUoXTRxFLr8MG3DA+2S+YxWxYtlkwHhIQbNucRuknFknlWnvtqV
LL7srcUihiwm2uUnQhrVXPkdlpW20eCcXefzEQC9usjEhYm/rLKMxF+KJvI3WS9ul+YuhJukP69D
23BU5CFpyPbmbQA8mzMPrb6hAJOP9J9A0mAsi6+eV2VgFRze6rp0rSJBwY4NNLrxEC+KGMusqXYG
FV2teleF4hG7WfZbB/N3A4Q6rCHR/U+nkGxclZJS71KaqSUzOKHhittcvPW9HbDb0HKHZKcGK12f
4zubtnY57sz4XgZJ79OjZ1dwAaj4pBQV3GaYF826IG9r1q4MgooVimbcYNGMcxk7MVuNb8hXT/DJ
kpXr5zH+VbK9OsQZFMot3TB5EELWv5M2ZZ5QshgZ46XyLmoz0zgodHk0PXnwwZunUMKL7oa664CO
0hNYhDFY/WWgfn3Sf+4BFhVNoLqs0ev59z3EhQUd0BJpyezdxFtn5Zxk6rDNH4g4iEFwAfBoBSaZ
T+GrurlI6+yyKDy3GlwZeRnd66VtElDIiwaKoLyYPoBGxwnI6LXIoVHCfdiJ5ScxvSlwFWL5DT5y
TFBQhTCijhLgAjKAj42GVw4uQxSGnppbscEugKSOuipfh3opeisZ/4HqwVccSKA1i27926eQxG8y
aAaLnUROROFA/TWj/8iL0LgpWILY54fqM9Ynf17xEXuJU/WINSh9nlmwlYE0TZ6gJ/MRXyPSX/oj
ar7sUN/q6/oZwT7enitjQwBOuRxH6QTr3CneepQ/SMaJHzlGcPWDvq52bb4kpCRurV6QEOL4QgYk
MmdzAuUBfCxk3vcA/epr/R6chLfwlU/C5cTX5NS+Y/YxtZPv06f+nD8kD+KndIP3zXv/rCOTW/uP
uJpyDMSGuLoVo5VY32DibD4KTwx9Iu84nxOyZ7tmtAlITXInoF3QHyOiqGbCVL9AuotnRvEZoPsd
ZjmIc+pFI/ZJ+tZ8ad/KtwvwZoLgekIG0Y0V9LNenWC4Mk6S2Ubdho/+HVaMDxXhI3wcUDgehvLg
vBb1Pt9XR2WDQ9i5B/PNEREK+1t11xzap+wYPZufIvoURMDImgGB1agJ1+pLekP6v9/7n8TJ5Rtr
jXiXPfVvkb/QP3nbGHSO+FTLs/w0vKIFQnetAFQHwYWz0JuEWAH5NXQUTHkLhvLMJ6uBBfcndya8
SW/xI5Rr/xPseHifx7Pw2fi4vIU4dbDv8piofUdE0TRqzYyP+A0/lxPTkT2YLZiMb/egHL3zhdiX
bj0E3R/1IXvvMBgBXyUDvHaVx/rQHrFHAKDT7at3fqfOQeckPsCYeG/vAtJIOhUuoEv0u22A3LII
jbwWaGkl6SV4HK7xWt2TiSw/1BsA6+vmU3oDdNAMeC/q2AhEH+GZsEF9aT4L9GYctPQPnN26O1qf
4P1z+zl+b4zV5E0Mbbo9i3hmbUYMSgiwpvdZJzY49fRNO/FVp56hg0JaZZJOgjlG2XEY8diLPnAl
ZjBOFaKGIpEzguxmhQDXkoEqyw/k18LTtN0+1uAgSCa9Tu+Hl5DMwB4RcoNE5k8SpFgIb5Nl8GI9
MJDGtwg/G466PBE+RBhjQ1+/i97kD5OwQ9+y7dAMMb41T+2H/qSfkw+cvHZdMjHivKP/pMHTR6O6
E27rBUHfMUMKHt0Iq2zeHzHUWCU3zWu5H5/CI8dIzPHuGCIkqOON+Zpi2YnO5EiZ525AKuvdtmBP
XgQ+37T92iwEWDvy/t6Vc45nTf2EsZP4Xp81AC90Zh19NIz4ij4HjMIdOgQs2R4Zu1UxC1CDMw/H
e/0FV1SGM0A7TDBgMdNv9lkVUyKeFkAJg/YpC6rEdn4iNmA5SE7JbXccv6YHxnqEDSISYHLvKCFp
R6Ap7V45NZt+75VzEwBdY+NB+xQ/Sc/BW/peMoo+Me6GEcbleb3aOx0W5LvPwFzuuCJvd5pWn5QR
o2fxo3npGCkvpTQNEoPcAfVzMr5Q+/kiK/lVefZf09tqK6sOHn0Its/conWO7g0q6hTjgFnjrRE9
5Wft6YITEoenEkNL5lGPR8hsz8rHO8Xe0XiO77odT4snFKrnL9M89R27ELwKnvu7TnX09wJvqRPm
bhvhznxvlxiqzf11vlTW0qf4BqxYfZffc+6fAcKz0X9P4d72OGt6M45w0xnPcCryutrcgMq3mw4N
NP2xH0FuDiZGeH5XYgfWf5LkVF6EDxwSAnFWftksSDgsQqgj4f1BYUF+EI78PTnHH+VZ2jVvyHew
3dHJdtEj+OwjAGb08XXeKUdoL+qDns/GzAkNbmH2f4Sdx47caJCE32XvBOjNtWjLdLWtdhei2tF7
z6ffjzosZrTCCBA0Bi11NfmbzIjIiPAJmmIBNsCn62qe+Ed9JBEnbV5ixQn3KWQZm24YfAnRgmQP
iBeJheJ3LC/J0yMsj8/CMAat4+qEb/OHUKMB9qz2MSbIcXJNwiXJJFydbDjN43nbyM/Rc3cVWSoX
7CQGjuPH6Vn61DcN5o5FOrw3XAiX5Fh+QdlzZnIIMFrDfDtuEFwCG6eMg8nJ+Jg72/jAPRrH/bY+
cEWxENk3zIYAkuicPkKQYPhCYjz2D2S30mCtG1zAYBVreGLAV7JpFJLZJnn4DRAflIBfrBzi1vRf
QEwxOCbaBUZ9K1p11Iw7oBPAZwzJETgMbxuFSVPIK1ow77d5y0tOn4zageePLGF71yg1pyea6fBj
eYTCNnRbeEORuzxknLsMK/NS+DlJRgM5Qj+17CLy5CLG1bDAtkHwaRA5UDPcnq91R7AILTld5vjc
PqRXkegasH6M1OHKyK/jCX5h2eLW75DT7XdDh3mZPvBBe2pu2zNqNb+9IsMk9cPK0cXvmgxNy46E
l1OLa0VPzIRpCwtaClaaI2C9p5Nv0hIYy+HxWd5HryY3SW8LPy2G/qtHFsAgAOPdcKvqqOwj8TRj
w6Qsb5rBYUUxRDM9Y2eGQSTev4NNEYV1/vZJidsox0N2Z2HYRhOOG/zgdIRx8JzIfLBANDzurtEi
5Wm17PW51gms9ViPyrUicxoi5Do+4Bl/5a+03mnz2DhsL2gAggLGd3punbYbzy08Bqjrv+k9J77n
FVinC3cVfQKLDzlQhkv9rngUz2YOvsQdsx1F1+Vq3Ko3zYr8dLuE1CunjEUNcm3fqHrWcvvF+QC0
JXzEA74m1jHEM35HZIa8nVntp46FBEQfcuZpB3u3wgaB1fwkD9lhfuneCd2dYju8Ji/Fi3EifPN7
+MCN7dmKrCC9WXV8BLjIBSof3L3bHePPDFmGCKR34Eza93ZlPfOR/PKZTd68LrfVyfQKc0uSGbQ9
84Hj+wxQhcnJ6/C4vNQbfMEfGu64+PvLeoMp/5Vlq72TYEgRL7/lj+sLM+uedjO+EMJ9szkw4iFa
bb/EV+ES33bfJm6jKt4tXgQdOPI+NzhkYXmyb5g7QeFACXkpnlltdcA3wtpkbSBl7b7ZiaSjqNsy
N04JiGrtAKBsN/cHYBPEiPTd3svH8iKcgH1eRj89NDilVL8MSnmhyhWTFyySsG3QLih8mAH+C1Wj
bN3D/+suNMuEpMF4B7XAb91FKuRhnTX1vfieEBXRuTnHMGc0Ifckv3C4fM44id5hjbFcUD4zZKgP
DsgzQ/LaC81k+bF8reiyUTzETg7tOjsc8Wwp6i8KqQKSi6fwkl7+uzOTxT+QPPQBMopmNJnMcf3W
mvVyLaeJJFX32JzqtR2H7F17lB0RFOus4WRkIxGbSVoM8YhOv8H9sOOCMh9IqM5OoRhMgKsDZ+xO
UmwOnlrd6mTUhnLtmJpPD2MmQdr7Q8gwgZ0RqNL5DRGn4MvoS3qbQTaWMnE6bF8lPlQk8xDlSQVJ
SAK7eXJR5fK7UgeqbpcdE+/AxbSMrhbeNtE9E7yLZefAWAKInAdGXReXKb2Jl94tFXdEj23t5Wed
tq04VMph7fZNt42dKolDe9Amngp4njm07ajR49AjgS+FtBacXrB1WHlSTEiswAiTyJHYTpALRE5p
OZJ2wLxs5mvmw9ge5fgcji+awjtmP0xEZTACTX37k0bkUsmDr7cBchHyHzjSiVzgZDO+W/zzRneA
QO9QD4DhOlrqrNFBhHgAVRWANe8NlD+rhbsRgrSjKByG7JQkLtEh/HyC4ejpSV3PFVsv8kvT5ppX
Eg9wviuhhGi2+CgOUTAEpMIvpMj/LqbsKCHUFhAk3+JeJsYLtT0UhAkV42Y4MtQOR8acbPjAqngZ
Tn34II/o722d44GO7BtVQfdiIgLAywphPq6IiS0bjly4hgzYwDey2bbIn0wIFgh0Lvm3CYsP8S/Y
2Z+U+AbdvMXahTqU9W1x/6OVLY1p0stYqO5X82KC3Sfw8B3pJFV90aQ3nTQM45IudpxqbplXsPd/
Qzb0bXv8vu8N1OOMCUq6KP3aXv/4BOkyiZpQm9V9QpQIE5K1VruF8qQeqpJMGOpyMietiuuVxKc0
O4064RuD6Czs6WbEOakgZdb6kIfYN9hxy/xeISAB/KjIHRg6yU045SZdPisqjdJKj3ds4udtsHtD
oza1ZUbUziBE3sK5MWcyN/3bpiOVtGOlUi9K2cMQCWDnLT5c/UGpc8h686llUQ8mU5UGURt4raJI
lCv1lHM+beOlhTb5jIu9sxzkTcEZ6fuqWokWoqO3/jrrSQDSH54iKOz/nZ6/4a9hloSNnHN6NjWb
4SCFNzXx5KhJCCEkGIJ4zof6ZsQxxyDvNLAMX7F2jCRssZUKLx2EhmZiBcEjd5YfMMAV08Jal0LT
cgbCygnqxG0FUQ1Sjl/ChwlWX3NooD7HwU7vlBPxwiP5zFnhoILV2OUUODyTB47wQ0tEsYIxENQZ
IZbOIhCHEljMinti6a6yo2cBRuBl5PKJWxyU80Pau9ZnSKHOwDZRaD/rr/gw5WvFCdkIKho4qhT8
kRf0n+46HzJIQ6wAZn8qAzm7yenoCBulnJ8olX3N2oOkJo1X6z6d04hg0bILdMT5XkocEyM+2MzY
46iqIpLxUPn4xCXFEjT1zaje1gp5RreL4NetZxk2YzXpiq7Oic2tJ6C7gdQg1Uza1Cn0QsSGgjDQ
ibUwVJHTIrJ+BZaBCNS/Jc4dTtvI4ZoYGl8lIQYiqdvkRJQoJs224Tf0Fg9oCAcIRyBoPhGmypAQ
BwyHtUdcobvnfi9Ut6KCpOMCJTzMbnaMsVMgNpmXx7g7k5ik2kvBRLJ8czUIySZKVrC3F41oiaai
cPACWVuH3LYZW50tg9NF5U1ZZL0OXLnc840zk3gL0nYn40vUEdI8P0ov9KswstxX4rpPYe98jKpb
Ysp4pQe8suCsKBHxcyH/aqEXNT1ZCQR4lRchsluiczJnwsAeDjYlRO/YZLcWsqDK6xEwIQ4anFT7
VWfINtsWgxGZ7RXvwBGIGuEBbrf/daLGBI14eu90bwR6bG2gM/OuwkiPERfMs3+qzQwKHTdG6azW
mvS9BTaVVLodriBouLkxapiliigSki+9tT6WGDOkD0noSwmGmk5o7Wf0a9NeNQ65eVrMBB74LR/z
x4XKs4nfQrODFlA9K+v9bejDajV7hiGeUCdnmFsmLbysCrZhPIWI1qXhLVtui+Y4xwYKGQxnOvNg
lUVQp42XJDWFNcnEmXC31Cyhwpfkyc5fTdowDDznBEiNH1FKT2L80uNCVdOTGNZrKc+0IpUdMvAu
pzRlvcK1QZvVC0FphnDLH0J8YkZSFl5a46pV1zT6qYfG3Ub2ByFzt5NKTB+ZW0Qhd8nk42ax0Y21
F8KUDcNnSKbfuMTcXCslGEQhY50Kct9M9LM0PZkwaIqBN7/6o4KwjO3jRCiGssIUJgxUqciCc3ea
6StHajtgN/22NjHTl57zxkTLZQquVUYhLRA+0TzIAWmXht3Qyv7DxmDRcrdc9qEWTPoWoKi8Wiue
LSixxg8DLbwFGGcQZE63mAyo5/D2lDiCYX2MaP4a+t6RZLBS0hpLPJ0PXenUd+1tUZAUe4mbwbcK
VObgWp2pwezvpfB+1AKV2otnAW/eindZQ+FfJ7nPm5DqaReuANOrPyFyjNNHVVRu8xpeGLGfNTvW
2tw2pFCMGPuLEoBmxJFTp3ei2L8zkoUAkRAcY7SbMH/qcHsrGkwQ8SgrZH8SDLfoJi9OfLN86bLZ
xRZqNyjnLOyR+8fOQpSihAt8d8rpS9UqPmYaGK4xxg9pqe8gIfMVrs3e6hiISMNJuiCj3XtiT6eE
C5RuQo3BS2dbcg1iUH5uK/qp+kPPQ65IgZdDzVlI+5JQiZWox8mVluQwGMeMtlFbP1GTjLpFW4Jm
3VoZx7lPmj5YO8VRdRK1NZoMne5YhY4viOsK+BfET7cr0r6ujJxFTYJheeohhVa0F+n8UPWCk4hU
8immbBPB1TLqSA0OvCJIdm1btyzKB4xFwG2oumoh0MvHQkKxA9Cmlk9JYyGbBNKJniYi2UVfX84D
CrRFgXHEUTmkiKlRhTNqEVeAiczeWuzXHteKprjX1cSbwJ84Xy3jqmt0G/l7Tl57wSXUrdeRutoY
kSpGpyirnYxJ9gbDl5V5BzE3P0oFfQnkcrksx2gcAoHyLUclEIHGxFRQCudUE65uxKTvyGCMTs+d
GicKqW1UJAYbWWVKQvZEoqzoKovDpgsXIqIU43dJ5bhcEQPyVrdKQ2CyZBkEm+PGhVavQMTWCJeL
7n77S2RGmyUlP2f96DUw3CI98zAdtrFepF5l0gdSxDwoJH4ba3dtDVJbZP5CWGnOOWRHJjHI0bHK
FmcbdJI5ytbQcIThxZiwsmOhR50aRIvsNGz2/A2REUBL7GJtcdTAjPuG6E7gwfpJpL5a1bORzcFQ
ml683GMuwU5VShidhUsHEMjQ9z1q1gEBZQJcoQEw4c7RZ6Krs0G0ULcXXwPTCQ2ZmFomUzjCZcLu
TVRBbhyIxA6+indTvaM0B3egFy4+izf5Udxy3Gfko4hS4BKfQhEXvg1eq1HAvKJFQZWUHHJv1m6q
6AE5p3hKFT81HRL1IlTMqINR+r6tETNmDoPbVPbafetKuUOoF0tzyLxRJHQct+59txwna59aROAG
Yc61sBtvCJNDktCYWCo7FEZYs4FrAOID1WRMj13I8GR0h3LTIOPSXwg4IS2Q1b7setMur+BUzGaR
0p1u+hJXjuCstyA+ZBd4KKJgMAUvBqikOzDtDgkuZxYqgw33b3FLrBIoSmJK7eLNlNEJMzFFhbG7
AECYHEGzR/vBbMayUrwgqd6NBfNDNE6OiDstLuGTs1J24cinejCxoeqKsoMmF0gTWEW/AiwPNzFK
B2gDcji+ynP22pzKj57ShxlqcIH3mM2EogNB6GHWgq3OQjl1qES3JYIbx3mGjBD2YnyJHIE3N/gz
0SWEpo2XZWx2JY6v0G12tG06LnbOM9497DEEACgYg0xErnVutOW62MyeAcIiIELfixqG50cQJHhN
8jrhVkqHotvpuxHtdaLpPrI340eXAWGNe+EKbHgnkc9IYM606QDaeMN79dfpSQaN11GZbLickO1p
HUkYRgusZLuRioLXajE9s5tH5siYPXKyEV8LMra3pcIXgKDkoPj+VMD+7fL3BQEBupuflBzFzjkD
oxVPYChl6ZLNSbj0TWmyMhx4c8NyJRWu/jGnsKSI04PlVb4FvSZl0ip8VhjGUXOJJMVpTH9AALfN
i1HeIbn3h0v1bn0w4cQiVxDHg2u+mM8IoSiVGdBDZCRiocWRuqtaJ4bRgnqJ/ORJ7f2Z+zumfIWA
dVuEKLmNDpQYU1OxtQNOkWDuSLWox74zuG9K19Jlg+giKLIr6JRvm53uFL8b4LGEL4Ssftr2nfKt
k6ZD+PBNNLiD4hgHvhD8c30sn4CNwW+oEnom7qh9EbZBLjUcLzuZHB1csSN3mZwQB0TiPRmsxaSL
Tg+6i5dMWcNMC7ho7piEA3+U3/2l+QLPaXAWoaLDQZO1LmyYVkTC42RXFQIZqk8bV02OJ/3SkzLD
LKJozzkuUfzcXgfIRPgQ4iadiCR7xkeLITP+84cVS/shLJ6CedPiwne2YJvQ/ZAMOMlcFzbJYvef
hbZj/JDZKDY92nOOGHbKh/gOG5rA+LZ8qfIEgAwUXD1yehrqTkYs92k8c3ABVVWfMx5UdJqsRSII
YAQXuGOXNc8eZw+nuH1Q25IvD9yH5xxxPg2oPyg604MObwB4kq9Mwh3DyKXg9ppHBA7R0LAPHIOY
6I7YcFIuPEZfDQazM1MTVCU2QnMG3mOS5bkT2b6tW5OCSqPEOKC0S14odMR30TeQxn7KN8oX6iee
IcTZ+MZVIp7Xx+xqoKyCxe63La2YwUIrSYsOljm40bMQzLTRM0Mtu+aHJqICn2Tu6yt+BxhlJ3B0
o9AqwM5leyHEgPI2cfNlDzoCZsMOBmnUSUeA34TDb3bi03htmcDkFYApv7MVpRsAd4NWV/IZcYI6
RVxtEqcU7YeXbhvxcBjOGBJP/BBfmAdFG9fIHIAOMx3KZ/rFG8JaIGYM5S0B6CWbvnZXoFmbS6rZ
vAC8OglkbQ+kar3xA3vVc3Zc4CzXnfrcPorfKFVjgFyKHglqH8J9waIDf10DOnL+SsGXsBB+Xb6J
YBC/oeHLLzS3445cTmoRxPbxV3dtYC2IuSe14jm5ak/dS7z4UhQUmi/ReUtENrvzwHwpHsTO9IMX
8XaGcnq2Dhe0yRoGkYtep3OKy/YIvmQPFmoVZum8jDzuBD2GnSe8zhyJnM1qZ9S1RMCWA7LDjoAt
Q410HoxQRqf+vr5ZW5D3Lv5eKBMJkuI0j9ze9DfqcHJgIbc9kXsUCAnRq2wYnC/cGHP4X9ByZAcG
gp4P4zH84S9uv4zMpsTn80CMhpfsZSm2Rr4kDmzchb7wmh2tj/xTQzBDZ8swIiAAIQrPtPXidcDw
ToVmxp/Eq99QOrQfPGfWW8uP8IVj+gPUI9gadCi9HPKix/yWTRRjA0YQDel9jHS8y/ovaTJkerbx
tC/IS3jg+RYSNnKZ0BGYNp4PILYdkeW8aA6Gbjc98HlpWPqv8Jlv9LxsAgB7cttTdK5JjWT7cDek
JMPjrVE5PZoXk/kfZ5w3DSaERj676C7Rmoos6cqFuyGzQ7vkVGrIi0ARmQjX7TlzIuJx6T/k3SAf
kHCjGwE/YY2FlJLcIsxSYo28kDCk7BOvfeeGh9MnSPp2O1jweC7d7moNoJIuPwj150TtgAnAinyW
i4RqyAEtFkFj0HQSFAzXS/oK0SqcJXb1AHeuv8dUvzI0OkrDHeoQxvnfwueCeQiXr+XVoUTrKfUG
X4AU5YK8yuJebr4WymlMHoDVQ1+LoYUcTbhB06PSYtRgbrvBbb/Fp+RRpz8jd9myyVb7Hq7VM68f
Trnjpc0g4GDyu/hzQeuN4QgTPfjFP/Kym3eAg5kU5R558K4hdzcOEsoLoIVfzT6fzdzX2CPiN4xo
F06GEF904IRQg7APTPgoV7xlUD/y4qn/oF6g8hAHVtf+tTuIm2oz6QkuBa3fMkpQbAkYJJM/0PnV
5IWW11/ydxJE4U1RLsOXYIz/gm/7lfFEDVm27MD3SzQpss38Kt8XU/D5NXxn10DmUdsWnEDEEv66
yiQXGkf/dGECb976Z/W22rKpVebFd30wB8v3cpbf+h9ltSHdSiRR6XaRNV/m0brrfsxz8UiVWHxx
clP+pRBlxC7nB2F2pAIs5i0Bpgasjt1FdafFQ3fcVmBXOxN4zm1fmGEfIP07j1Iy74l1DnrRVQnJ
sQIDZSTYeejE3MAC1ga+Knj56tJBj6KbKt7S+koVFDHVP3eB16SOCRQV3lhZsIpBtb5Y+X5M7pfu
hc9EGUOVRuNZw4VaaGaRgG1zU1X7NC/UZXdp+a0jYBeDhUEyca8Yx744IJCuGlwrtjN/RWpEpDOh
5x0mXqxuneLXFzK/megJPJmf2zqH8M7MLDV2ljzMy23IRVrnj8VeizbCrOj3PW4dpi8b+5g7obtp
1FMccGVSi/dbSRvwkPn8PKb1nRtWYtt0gL4YTAQcf1AzaebrDKca9FQuDqsA8qPTW5e4vZ+X4yAy
2ODLPM1sP8d+vz5CjfRP+epNls2a2MgYy03DQ6Z66PJbZceZaEE7UsQRPAU9Sfkw7cbVF0nLImQV
9g7avXUkaxM8jyCKg71Ih3LxkMpQ+8Bd5rK3CXlZwSGzfpgzbcJyyOiVqKDrtnqpJR9KN3yEDpZQ
Z3fgoH6s+FEInXEspb1ZeBTS2gFFDf10Tjt432b7bcBNI6XOmUgPlj0skFk07DPfpGuhpUG8Hu9p
IABeUJ7L0okGBYgdjEJROVjIznblzJ5njjky+94E6zTofhid4srdhrcnrnM/UfDPwGeKGgcszOde
1hn/igKivwWKVSrou0G4sdZbuGaTyPjC4/YfCXiZ93n2N73qL/7wd55B13GO2dTJuA79Noisxlai
GtaIehE6lwIp3K+AJeQ8DiBJHC6j+oOajsEOaTlZddB2xyw+dMiyp5u1OSzF86gxT+PVjZ8SaIZo
4zucnK3PX/zZuk9A2DdxQsDAS18FGYU9q3o9ydMtR0aa+EJzq+Z3oXIcQ3/IX9bs1JOVKjiydFPV
37Fwm8enCo59/NTEU/0GRmKID3W9N7VzIjwnyFSbC0dlmt3ORJXR3EbHUGa06jlMbsRrYcKuvybN
0dJ9qwq04awy844e0nRasr9R1cxQfHb30N/169EEFpU2eFtV3B5wnzGI3ClJtMUarbulZ7DkoAIf
ddEZi+l56t6LeV82LjHTyDJCZUe/iEgGOJcRjoK5VAb/1vOY7oGKaB/DF117r4a7TLmUw63Z+kvn
IJpQil9t6uiRAt2OjrC4k7lfOw+IIiwYjtjX+REhmfohV26K6rZjaPM4Ln6oBimVH1d/vpdDv9Ce
W/mG703RO0r+BOmqwk0FMvHx/X0/3WJRUXR2HT02OApntwxezLCi5nujBXV7DnssOshMIbEbevNJ
k/a9/siNnOZ3nIijdh7zZ86kMD9pNBM5TJynd/vsswIE2jomCs0R0QlHFfPr30wmhJQFxt1iHDLZ
naP9NJzLG2aF9Y/8gmmxI8HS1zrfEPvR9aEtwZIfmQYsU79d/JYAgfZRS89S9txqj5VxsNK/jLr9
ysb9fd0bjLzJsq4rUHy/jZ6XOZzqaIjVvdnQfDF+vpz1/tTRXOnL+5TcC+rtaj4a81Uovxtl8IED
2uRGyO768rosX1P09t+EufpL0P77J8LACF2tyQfDp+J//sU5ZuPYF/pcVPdpdrFm8eGXqbFmUPBw
b8GCRAQ9gPUvGUK+RPdw4GBucL0pUcwa+1DHVBIXGzBanRlHzEMOPb2sLCw3AmxqKC43LTzI9gd0
81Udl0MD38xcHiQPq8gAsshQfC3ScdKQKIHFaIN4rKacLZIhnTrW6yc6Z3gACClZ9QdKqxioVDF+
8vxq5p8CjT1WaxH6rpAp7Ea81MpzAlJF2N8+fK7Ib50gTTCmnqOzaqWbYVFeV362dXSGfO5bnO7g
9fPlTa5ey/oigNtNN4D7OWkTjL1HvW9YTDJNYO4WoxyT4mEsQz7MOdMIKakoWwEQLPEy4jBkTruh
UGxJvqhpD9ZjAI2hDMZ+JTZDbDpHJrIvPfxAWH2p270pwdsfc7Tj6tg/ZwqPFUYIMwawiPGhqxhj
z1AKVUy8gadIhOA2b0XEH8qobAoAgOwzqVRHhj/tNrBbfKUA44NjnBAzQ2QoTzrqg2yymCzkQhKD
wUK7Nlh7Rc+DUmFkXUM1Bh4vzeabzAmcIyMIVQwLV5TF8frUQ+dE5kdhUr53bwXtcbjpPIZzTQc9
NEyRpdTM0NPmlN2sTDwsWXwjhAy3wh2HCZSAAHY6x3TCehYCBwMOND1gpS8AgzQVcBywq8pMWolF
h5b1d1lK4jnjfhrZs0YYHhju9KW8dOjN8PcOGbNv8VOqLeUU9tPeSPcWcLHW3pnxW8ZtbiXLoUVM
rVWvnVk4bxGEWI/xi0zVThKtMpDwQavXxrdSR8Zr+bA0697ISm/dZExx5qz9uawot8TzJJEGbHBe
AbtqReYASrUQBQMqBL1u7hQOZjRHeeeK6keGTRKuSRg7wRA+NdBIq6RQ5gn7tgKE7hS/LNDNLZCV
rZoxWc48iyjTJa8/0NYIfavZPIgGRbA00r2IeL484l9aLNYPpqHlJl5JFkQmOhi06LQ0zqlBRYAR
j9AXwm4qWsCGlwSxNsEsaFDNi1W9VdqTCXbcAcvdV1AdKYY/MCk6uwCvVGM4j8DweOq4NZxGCTqK
R26l/1h4CvSW4PJEhfUchzQchmDjU6VTmFJxJXITpBmTNwb9+VQBgPZAGBCEG2VfbcWQFGj1j4qw
cETGVoIOYJGaCAcw8g1Fr5QcwpdRfkbNW4EhOO7PpN6lVGRqO/viZ65iMDatL5trZr9eI5ErA1FJ
iAZ+o1qkl01EsD2TWDrJ3bwzw6eNPusAV5h4aKu7MvxigE9kk/ShyJrmYScPU7NykYHpzPd5DFSu
8mD0FkCeSLdVTJkXZEYONbiiOJbUONiGyc24X/LmUJBwo0arY3liUZ/ztHtS1yaQNGa3Bbx6HBEI
CoBdiGtvY4WK5SVlrcj8Xz1qvJnFHK70VupTvNzK0UNjfbBRSqgZYDINPy8OAiWe99tW3/6ONKqB
sAFU2DTF5idRorBGI1igH9AayEDmgVXwmIT1Icg2T+tq1oekBQxidf/39SD98XpA4CAxLW0YIlls
/74eRoIButFklGxKg0m6jxHp6ojr27M8njIDlmvfK3vJfAu/TMA9IehpzzRn7Pd675X9y1Cc6/zW
tE55catEEcbrCKQfE/1lrpgpxU812Lg9YgBwEmn9BAMp2TWKG7xFAA9GjcmfQzEhlLRR+GDmUyLC
fFkXZ8kf0mTflR6OmqoCe8oAto0MFS8fmVjZERYHUsDNHrFKaZZALI6GsE8ZbDROBvKA+cB1n3jp
4ndUErUjgAneTcOhZeEpx9J46bXHEl8tIWjnpyUcoCXeRHaPUZ8qtNX1W9bdlPpZ1A8S6b6Ya5VB
YnpldlRl0Jb4oNd/sY1Q/iBrMzGSwslJVzefq9+GptDwzIk0t9U9Mx107Mt5PYaVhwUHAAVH+yYb
6Vkq0JK2FLBSQO3e82eTPveF2Tq98trBizFc4SABoFK8fN6P9YM+3fXKUVbxfvV7PEzO4Ch0Of+9
hrStgvitwuCzM0pHcSFbmDj+ewkty4IjmVnx2X39gCxUYIbDXtejFp3TzseOirtVM/ep7MiQVqxs
7hzdSxMHfg8luo5fVYDDcqDehp7UwMluCeQoaEsNsmKLGgWHRM3KnqBmxL4XEFMfmWFz+sqV6TYV
t1U8YEoh/mHONHlpPxGhxX95Q9IfFJP/+il/U0zqdZvNK6XFfdI/yPV3wyh6vZ/Xhyg6xOVPKu0H
YiCO3S1MKHYjhXabZX8JYsWI8Y9PGu0YQZ/Mplm/iR9nyGk9V6nlwPgZCqg2bfgW5MFcg908r5xq
IqFxVFo6HjnMBeCpQzD7uqFtKHTLU/uFMUBncMkDCV/yzoGtjgDkwSHMLT+xmxxk2h0OtUdBw+MG
hMlh3rVkQImgNAnRNt48HiXA0p+m0i+Fw+hQ+EyhG+NW09HD2zPSmu22RwW4DVWY9ymBO9ad8Miq
4Jszr4SOBEQNcZkS3gBR8Reu6JcIk0blzE3xMf3QQbWMPeiuvK15R77KoJq+EvntcGCwZRx8hlws
/hN0HlgBmisBO3CgDhhoUmDkiNEDsWWECo6caDEEYj/GLVpOBvG1EW8OlFGbsRFOa+Kj8T6gG6Y4
PePqy5CVeMP0E73fghnCU4RxYe+Ce8qX5T187qD9TVvMDuD36NZBFEZEXIC1gM2Qp2h1q6P0CeaJ
YgYMMP/ks4WMtm9x3p7QODxrXQy20JXI7zXMwu0KGXxvVyzeYhsxQUJq1K90xmitpxt4VAhmyH4N
uCwwPlCyAK/CZ9NIS9BfZ/1pAkcAsQJbRxqR75L+QJOIoF1GjvAz/7Rk1wJ57mRAbUbIco+v6Yjj
oTtceTy5HRGFST1/Wz4zR4HOvNqrr1b4EpqXKL2gxIQdk9iGhQsxKOeIy+06dywk6pw1HyLpkCfz
TXxrmCCAFSr3FHUm+mFEJkDjsC+oG9BBMaO+cRJOzYj8fj6ph5lGx0awOrzzI02kK48BRSmzB1nm
t4x7Ae+isBZsoOXlWwWBZHYFNVRxo9wrP01h55C3z+hTm09GOKSf+gpH29A14BbAqALgO7Ja2QeF
QwwICQT+Q1yfzszoxuCYMaWPQ7OZW+6kcM+ihQAwuEuKU9LQLLio9dGWlyAN85NQeVLqInJkJ0Rv
YoxDlNN9zf7sy68Z01F4R4FErbbQeXjamMynMlIHc4mwmLDB/sQdz9Ak7Tsw5MgkKUuP4cLKMyuP
/l47Ydgwvyxf+u36nNwtn+kz/NLAsoYRzbAK4mm76MorDOXMgzW5tM6YZ1XCBn3KMvrAff3dNjv+
X9jZGZQsPhcUyZodCQBcu2mFSnDRea0gtr/+aIFoTd+0vGd9sGEZ5ysnaIrkgSmBO+KVueSl1YYU
xoupX11r4szdsAQ+ftgGmDJEkB8wxc8cwnBFfG++q3H33zfKn9AjImFlGZksLnGK+duNIlF1lnMR
V/fLT/HAhJUJ48xBxjzU6vc6M+OBYnkt8Dp+DnRbm2ikaPcNZV1Vv6bzTdj69PhgBYsagGnOUwBc
wFzC37Lb5D8eyP/4oL9dCvGgjlYlhsyKmPZai7tViYKxfk2milGcVLqtjPReqlpEBhxuKzxMbl0T
NgUaQoIMNPUgyo2TQuwadNJyKKFxYZ/2lfieL3owEWUSI3RRW4wicfeUQb8F/Fz/+2lLf9AEmxgJ
yLqobOEe6m8IwRibVpxa3Cq1A5nEpULHhwaSq/R+QOaGXHLmxNnFO+kvan7tD6O9pkRcm6aLmAEy
mv/vykHW1mSWhIw7lV553cXNHipXLJ1ivuEAAAYz5SMT+eC9sHGbrmj068nX87u+fzSM91r+SKRX
Y0urRUbvQk9io6ELh7C9bwpPoOa5QfVpEpuJZi0jsNNvkwMmZIJxbM3jnLtNHejLqaqC1cS0+4CV
tIzjTnosheC/n7Gsbj/K70WShB0YvliWJiq/p8C2qrLGtSSU9wjiXGWXnVdnsaPACGIbp4Gd6uLt
6giyi5wLf8CPLZgxe5eOONkeS0Zzm/fsXjk+IeF/qh6Y63KokM7tRlUKt/2pOqd3Ormyi23saDJI
I452H0xnuYrX3mEN2N4lqw90kLznDoSRrwQGhKD6XTLFlxykoxTACDhEJtmphx7AVd0sSI5ZwFx+
eCgezAMcIlww02kMs+XMNjNYeVddxRvSse6Sh3qvHzZFEFrkzS8O0Kf9sB4QORjUzSeKVIasyIzY
udCDtuwYz+hUd4p9EU8oy/emR0/rxcfpaTmlD8PJ8mHGDxznrWvcS/7iVQTFmR4WZufcxc1m19/0
3LSYnx9EB/oJ4mM33I5+6bZ24ZiBdEFGuF7agxxQ+B6yx+QWqtsM9KDx+N2jDN1pZFQqLs5B/DtK
XhcJ6SuMBKHI6Y55AHKEFTd3+3vtggvLNWPehdN83slBwOC1vwQco9OOJFJrH93mF0ZFdkOAYNG1
aCSZNYhup13kpNQ9+V/K0F/92P9bRyqj/4alm0Qt/LZZ17bX9bDjaESeDH3LhC6HQl16KnyW6Ii8
xwiYYmcwJ3agDgD74dqJuIUetZvyQcIKAsQDhwsQGM0mweO/17nyxx39j4/3G+6PEF+KNIuPByWH
vLnPPFyUCoQUjB1yg4Jh45ZceJblkVIkLXQ1ToMzWeryEaUDw2mJum3GfnYV5RBxNW32ss7yhKAA
UQP65L983j9V9dI/Pu9vFfWijGOSLGl1PyIt6P6XsDPrTlWL2vR/qetyDOlELuoGFp29Jqa7caQF
FBTBBvn13zPdNeqc7Ukl25FsYwisdq7ZvPOdo2p/n9YxiHktH+2J4PUgrvN1qI930AYGlODBhUOR
ZqgpUJ8IwZUwWdc+nEG4ELSuh6UPRLNDmW8yDU8+mB7NgOaaGncEoPzNgWP2F0bV7w4gnbJXpoE/
QmTp3xK0Wq2KjpnX23lFiA5veby7kCoMTvUSEXgUm/bnAbO+GzCqWduwkBDYgcb17wda5xOFoXa7
7RyENpjaxgEbj4MPobvJxrYOEqgk+HAqZuuUnP3SzFR+Lnz9+HwSNIWNDg5hRwY2i4RcA8t+U48M
QLZbVMEK2wDnsmaCkjHvne5lUcPItr6gRUMkoNVDIRvOqfinAYjYE9TWLgYwJ2IiEA/Ubwliqvhs
zwHB/S1aVgElhTCOA7nusB0uu0dYIiletLhgd1qnqV5GKV8/j8+38wF8TjcgIHQc+2Y+tu3qdOlA
zTPfwRKQfwprvwVJp74sk9av0rhLvO7nJ4oudCsQdApCWE632+1DJ/33hCSHfdnPtfV2bsBVYj+t
SnZaQ9jKBm0d//yo73iHHAPqQzKXDFxF5u3uztv97rgvt/N6YL1XndfGXsBn1kGxggrOJk8Dd8Wi
tJ7RVGkGrPK/PP+bxUfV3h7F3jT+QbH5d18do98Wxf5QzLXUIpsD/kLL9lodf3b2SHijOU+c9Hmv
V/OaKDrleVoraAuO/5YSZb/oLt/lcjkWgR6oJtFSKWfwd1vq9SVpNzVt6Wgp8XLOlO38vAmLzSdZ
PmWoARmmDDPmV0mBpLof/DIU30y7YzkUbqEqE2w7txRQvfrS9sAvF3Mq9l2s+1xyqx0AEjkRpfxA
ZuY2RUOuAliiJm3XesqLSXPIqVFxf6yOSq+V7dT3P7fJ+EbHcUiL6ul9k/xMlsnfQ5Lnq7SxiqSY
szTyc3d5JFbAzusXyStc8uDfVaP3w0N/erLfK2KiZdBQ0OOoP5XrA5Bf4gesWiMxfaNbjrYAPHel
DoZ8gyOvVJYOHPGwnnU0PL+v1CUYEB/4uQO6zNnNXqJykUEFEsNmkVk3+iiA86aFhilHE6ZiDzWc
/A3WXe2TMVX3iD2Qvb8fdyZUfB85Yyu0vgje77EoSVrElHfCFH3j5yZp381zr08okZAi7sFbvbGf
WqW1Oui5bG+W+Anu9ZJg/iadpMnHhWCydu6PjSMoaegX8jZEGmAP2e9UqsMZnkMc/XOD+t+c8BS6
gduWLELcfVeH8vvrItsm9f/5X9r/NhrNvDhNkwu9U5Vg797llo9vxtYBVkQZTuzSSwABbkCaYvdE
nTK0iOJTuQ4UX9/tSGoG9jXgOjAXXkICku5VW6zhkbWLdBye0ONRD6tVJWpVHZ3zoOyOqWqfmcD/
4j5xcYdYe3BMhsBNLuTLWqpn+fS1Z8V77HeuPET6KYCIICskBV/7muzfTFCVb5f55usysN/zMgBG
hb+pcyDvhyO6Y6gukAIzgECJUCJVfVOAgvBJd36RYLrI/79XGOzsFArg1TfsnnVzPqR5q+n7NmM6
j2nQWx9UDx+HltiBJBqd2/iUTDRnbtlkPPTvqTt3Piws2MWy7r0Oi8Kp2kW79KG3Ws361oZx/cSC
iipSFs6E6n6eaE2T7XrbVs3AViGO3TX+Q0jdbgyScQ6XzdysMVh6w/R0eEkhhOritDnCcprkxWL7
odnrcW6RiZ8CtktJyNuzPDu7rkfNUMgOUDgvwH8px5t1Jgdia9uj4Hy5PKOCLJSVNhGxKqO4AMV2
5RYJyRJaOlk/BedOVHSipBOd8Ef0yheUiB05DIWp+59aQfTpMIbKqemTeskjEdZA0u4bPSXxQAta
qv5SkxRsm6W/XJw0MrdWcFyHDckcJ418IH01W2UvvfdOknpHXOwiLE+kc/U3r0dKEGV2QwAnGabw
NGWnu3KAVpcCFZRKtheCUkxKuunPzJbAkAkBk4GyXXbJn0um24zszMscEnqQh/Ci9lFr9YsZmk4y
yi/gufQqXtPwDsDRJJEqOwTmSOZoQW4AtKuq8Wml+7tUjy6kleo50DJI9KqRhAOJPFzSYtbrn38p
AfsNIwAQAYNpFvpxXevdnK0UMKiJj50282aaRQYseO6eNGWXrrJljyYULznEOrMGbwx0DG9FCNXo
02lRTtbQUtQzMbe6b/XjGl/Gx+6NmFz1aUvNGK/6LeDw7cLU0Xa7Rs+BGc282UTdxsrTQ17l811v
uDeGOZE4qgoxLRa0mnFjPGVN4q7tx/MO7yZQ5p83hv5fCah1Ifc2HNG5LdwXfx9zjlOmF60xN4Dx
RnVzGpJTnuEwK6EawmCWtMAOefKXLmGQXuzo9/n5re6Mz0YPNDEmBXG2mgzCQ7wDQfprachv4hQQ
cNuYhiBQdGTMzeBUh8LooDngdxJSB/gZ+0Wc9IZ1jhPFJNpCAje6t+7sFZTQtlBQsZDXHyQjlOXb
zyOl/VchoC1kSaOdUouCsg9/j9S5OdqOttLX8z3c3xRjEOBG6wRmBYEKCU9dEIunYf+3sllXo+dG
cJnIV8gjnD4Wyq1K3NarS52n9XqOhpiS28l5P4OwyDHihJIbF2/THSdpM6ogciAEbBT+fnWZNZic
2mFmU/d7u7FUSeqLZerR+njxDGcpVSF1vcT7WN6nxfFhnybh5pqFZZOkvSVTMy33FAlgd/6Ws/+N
CqBZBHwsS6fGjE59xb9H0S5ys59tmjUlT+6yBGzhbtoDFZ3Bkwun9oFADRAbKresxNIs2rF5Gdb6
Cdjss07avO1sfrE5v6nWxsI3sDm7TK/e7d6IimzdFunWXKVzKDTT7gTtQw4ns9fOtrvYcu4P9lfJ
eDn1QmqLlHsnzJrJFsNUS0lS0h6OZvkL4LD/zbkKQaZmW7rRF8zhzarX7Evd39p2Z0aSy8kJkz5h
3yGxms0WgKC7fXd24z7nGNjbYTnHOX6AgnYGzpNk8CMsv3hyNEWAMjkuLuWMeBT8zq1D9Sj38lCu
QnhwBo2qpg64AmIwg/0TBRNGiPAIGtiBiccsVb07/b6KOgtIaSmdtTyQRWWHOgAYv5y/p9P3Zi6Z
RsTNqrjuh/lrQWgIJlTyJ7dhUoBPkcQTkqHP6RA7PoeYqlH5gtzl32bvvyYqowQPuwEPBUOm3xhx
q2qb90lytpgscH+H0d64x7Hsa1aFOkV6MywOSRFD2F8eKaBgJOT9QHBCHKrj673F+ZAGeS/4FTnX
u9G9na7R74OXQ1yAVNOIgv+9yvNLnXIackxSdRwntDhFM/ftTXNJisSduVXTt9q9b93PT2r9eJ8J
b4AMup+O99h1l5PJ6+ALcDPuz8Kdb/ESZip17zZBit969Lxyl1vvgZCPz7UX9+vjN0EnS/5fIue2
9beWg2U6m9IyGzN8itF43I1/39Dw2n1bq0U/PrmfHW8xm+G+cD8Xi8/PjTfauuHOa1w6wbfPzwWk
V94sVQvwLqrjfa6U/KJxX2kuKcXuw/zjLlFfjprz/mMdrjz8jXx9fHzAROQNj+7w46FS/C8fPFCZ
zUvU/GvOX7vzZepe3Pnxl4PwVs7+p9NyUP7LFKjA2djn5kynbZdqVcwXQCdv777gK5Y3HvnunuYu
EAUhtG/uQFf+KwE/l/aII5ee/DwPphwoP02DqLT/atHabI3tfs80gF5yXxQNmUL650Li7b7JKnp/
3LozKSKYubPS/5w9PlfSmK/lcnl0H2x3unOfGGB+TNQvbbvVWv4zWjf7zuxWWdseaFs+KkdkKU0t
GN5im6TI4QecDd2Xn8fi1+fdiMRTr97ujjI7NeSNYKe9/gw2QChs3/sFfG4e5Ei/2IYwyPwy/jdO
EaMui8uu4pky/m8yzLB68loAsL8u93UAgRdLhOwYdVK22w9JbHKJYLBxCcOHlNf15RMg+vzpm+V+
WO64US/yF7BPKVaa7Tac4Q5LC1iI/9T1uh6/foHGyN24TzgNkABdz3bNAcmCvHBPem9Toqnu1h0h
YtVoRFnGEUS3YRE/t94z4AJ31HffD+7j89Yl8svX8yNEUO4z3IFELvgl25WlUnmvjc+HE83TvOcJ
99ter+4GnAIEFqC4YLsNMvX1dXTvINyfyG4lRM9LWvfzDDuyYn5a7TfncNs/dTr6lhU1lOF5I+MU
gSlvn3buxStkMAr3AQiu+yHvGLsHIAbXjQd64DrK1GNW9x3/JD0ZsTNIfETokKft6nej2dZ9fNyr
GZsmd8N3Uq9ccnK8CXum6w4qb8AmuU5zy1yJ4GXnbNRX7n08zO++fu7s/2dr9wzdpHIYNvSNsMnN
DsA5m6VFYqoLQZlL5o1/P337RFS2rju7h06JTxt3NoPBwH8l/cyr3DsiCsHXF5OSuh+Jyr0Hw314
+PiY/+aI791YBf93e//TvhvRYxVZ1Ww2TMZD1yNc777d773Cu1+QfO9ycjHMEpWTkSr8bfwC7Ne7
yv/ZM6lpjOsrefYeKbzUreGVe4hrhPkXGVqcYdAkqq87+jRZ/irG0dm+XUf/NP1GMmkHZ9VtVwyt
RA+ThWwsKLDYZCRYuk8sJtl0aEn8JBsreIGVgCvZdFagXy9+kr+Vl+zcRsEnE5D4p57aoAkQwnIt
+9R/ahXKWAw8io9k08ptZCFmC1m8IP0ZLBmmBUflMw5CRoNtd/12emj95wmb79kJwUp7bEoymWP5
ZOU+u5Oe+8iepLqK+8hQVu4z3yfPjd/417uQ8cViZteT58Nbuc3g+VUPOuFysvV+XqvG9xvznwG9
Eb3HdbW/JKINkBUKDsh0/ITzD/YbCpuRydh4Fdh7egv0yiIMXKDEEDqqQlxO25Oylk6Ig4SKDynN
5U96HmlNoEI6Az2gruB2rX5ur3PjZPzP2r0R2/WlezzpBe0ly1+9yImJlA7/iG9ZsbiV1Tq4J12Z
nQeBER/IJfLS3HuRORt3/vWBqHl6e8sVrhnXnmz4Hn5+noYiTz4XrxcXps4Q5eu6mEl3DvnywNB4
S6RlIUt9yXbdBEvAWKK+zdm2X1D8uXfLAmVu6/0mU5zv96xj94A/WH0qFLEx/qUuOOYu6+EOR6Zw
Vsi5cWBlojhcPNmfHDhv7Nw//XxrEbDe4vM9hBHFXYjqKbt5+kaIwb3/o6PWKHwX/wUKVbQfjjxo
IgKW6fOEU4PFuDx4S+LLSKI/39fu8nXJniYMzWBkak4VdkSoPfv4+EX3+H6D/9PPG9nZO+6StqEk
bkjObdV32wju0FyoKsEL/byUrO+X/j+PuhGD6b7trLvgYkIOH8DYchTJ1pbvhftiu0OogdVVRdy5
Y4SA476lKpyNei5nr+zM3H2ExuHxUcZNtjYDxICB4vN+G5Tfmiq//9fs621xKrLOgawTz3Brfz3K
JmdfkBWagtaEV+rpPqQtQ011+b/2juPdABw678g2VloUaMO1SoN1kPgpuImVgtXbI3NPwazgwiqk
NO+CDYccm6xczTN4AQpcwFTjJR6leTzqeU8r7+Dpru7iRML7lygqPbtwvMUH3ncUCafByv/tsII1
X3SD/+oO/2+ebp0KZWr0NpaBzDfH2h2Jid7Zq/jeG5+9U1ApYh5jbdpOwXSMal9+BxGav46hqPNg
z1SWAj7IJ7V/UDbtBuSo5K9IRuZ/nJ5ePSiVQdK63OEUnAL7rvZPT8kEfsUweW3fzfAUyPOgZwkO
PPnJ4mF6CP5smmDIQOx4vSU4xrvyiZjvFLA2n+59bj5YfVJPKyahmOsZMK960ufyEH1OyObhoJqA
3J3wWLl6aIZNIK2UgjLyq1OQxiTLhivY62HhH8BC7ltTueLEYQWzJWN/9iDfjddxHkONxVfDrZsg
ec1eqbAYHH10+JhH8AWx4V1D+2s+O9JktO0vYNBzBAl0qNfXiZvKq33a8igePbDvLgNrCkcWf1T7
2nseX3ig3LD+KkcHToTtKGfY5e+pEh30x2kM2efo7MlAHdTR3/JbSD980YSP/upFRo66XuM/E/Ln
d/aUmAjNlYGGtY4nH7kjE87P67hHJiLVASGtP5OKGKxeckZDmtq+y+iUWOB+GjN5DJE8qTvoheaA
HGTVo6MU4Ri0QS9EfX9ouTuYvAF+dX7Xm59UMpE2ygDqg2p0ZkilFTJQ0huo7wLjXQatCfYPGv+f
uLoNoGXnPvIEed4ZJYndyPXmQIdWvhdSxIF79cLTSH5zYafa3MUc9MM2WIE8NwcycgCSadXZF/Oi
jElgnIy1QF6HERlSAaCBAJwGj4JyKzjzGPtpPTs+yKUXP4nAFN6fYivIoo57ikUIAHcNqJbQIgNI
DQuSKImMQFN5AIO22vLp/mF88fsD0Fc+VbDCJCIUuIDz26dQE3dqR60iCxdEFSBal/rMXKV7fK40
9tIh7vJU8sip4kWuOD+b8B/Iw5JIYF7r2YWutKqK5f/d5MD/cr/+APyYD8ye/oDcgmA9WM+quFEN
j6vuVyHxsziJGlVMNhP53AiKCYXd4jK2n+g+VzTX8WnUihGFcedJ5kUL9K9V+Oehf4ak4THS5yqu
aOqJu/N395sF1P180vuCBx2PDSG82PzSgtOoYfwvvhhyXQ9nF6NDyoTc+DSSEaKZH/2vQ2zA3c1g
5zOwfPFqYDDgVkA2WLBfUH6K7tsBdL4MyXa2GsjPOoN3DvsP8ltNoXfyCcgiHyq6AVepDV/nUFNl
kL4DIARHl3ryncINJK25CHS/jc+hMQIqzUUWs0Hp02A3uCDUYeoN7OFWOY/GkCIK0W5O+aLlPtyH
ZNaHbdRGkKgpsnZVHZLRMiVdGHfN3HjDnPW1iBCEOobHcD/fzYHh+tIWLg6MqA43EGHJjbQoGciZ
8edKgNi82iG0kb48hAApCtZayUFCCV7+J40xqMMTkbZx8bIZyIFDBgxf5xC+J+KlvPBFAvzicfSL
R0G959dhxs9w4MKbuOSeajNohztMb34xyOabwT6Ed2EOWp/ny3PbiOTHsOMDtg6gkud0k7ZjuoTS
NzgjCAVxRyOiQSz6jBus1Xa6GTBe3IKk81BOwHaY+NJ8uYZHMJ5Aoei2tEeL5MjMmaIjJtuWUWQc
yWAB6sjV2hCyHGUNZdjkOXVIBSm/DEApypU8QwYy843hOtCi6o47c385hm1Qi/DexRiCYc71gqXc
8BnXP3LtYz1uhzLEXElrMnky76Xr0vH+w8ZvouLaVsaMJW760nbUOrlFTVOlKdIkaRidvo65MZRV
RUlatnCJDBBdIBkAueRPi3E2L8anyJlk41SRYafKYRU5PgUbIgoweLa3i2t18gjzjY+BM65VrTT/
GBC19im7N6oVkEf0y01MlWi3G5zVOYCCMewG4BqD/Qg3A2pDB3xkNtvFeiAvqJw4Aa8Hrr/ziYtz
kAMzCvc+dX44YdYxHB0eNJjBOkwCR5FNzwFtTGFwdfWgy4tyMYpKvKghqC7BBUQkbVKivrS+4CMh
NfFhMvMhMOA+IB5VckfMyCd4M83DNadvGnK3AJQ54E7N3ysjBA2vwCH5JHipjH6Rq8q9G487R2Sl
ohZ1FUkEkTx3E+R4M8FPclr1UYUsr88pj1M8QC2JqiXVubkTxStD8hb9DqNxoXW10oMzT4H43weS
DseHqWyeYjJyG9YzPni18kVFsRRZrbTcVsWwMzJc0SCoTelRoJCzpwpSnx6C3YRl2j+rozq40vsu
s9INYDZkXya+LG5CCrQDtOigG6UgPeWe5M573N23Ywh8UOjKEB0+oljGYO+TmOuvgxdIYzh6oRFi
kuRVBdKAYig/dyd/Jk40L9izrsoMQIVA894b5qDAWNU8O6SHfuXL+3188G0cV9cxoK9d+g+JDTYU
rIOgX4FbooqBGg8vaLWkWnFe6iHRLDQl1C3Whzx276Pxxmk4z71MFTytVoyag43VdTv8/dqD+Q1f
SYJDi6zDCP4RBZFVrDFzdnhmZDZe+E6SBus3ozWbeK8IUvsQHcCDApOXcIuoI6ptGRaMb0cdH/ts
PDapT/Ic3d+9AY/lGWf3KwnqaA2kdusTmqM1pCWw9JhShpql5G2U5eF9IpUS9ZkKwqjJdPR1knhz
cpm9c1SGa2auHwgCWHZDJxZwsRO2gIUp7jne8NkW82obUnyYVQ655HAbOs+ywgSK3RmRoBEUwUbB
s8B3EMH05TQ+zCmcy8PPNK/DPWgxK5FSNv5qePBkHiBuc5n16/o7eb1RPgSlHo7lBOcsYVRlQHZx
600Ef0yqFffIph0YhpLgTE2mDj8nitj+Vdcl7ZOdfAoyAM8Z+1VaU4Xp4GoATNJ5FmAOhKw1uc4F
ohL2WYWyq6XVuyABx8wzmOG1rAC/YlfKb3LfBPu8jq77OqYwNuaHzt52wpOvK8CYARBX9ETRvdqr
VmYiPVaTlddj/7AreKa0FPAku1L21FWGcPe1T+6FpwdQSVHKHb6S6Bx14g5zJM/HrGE9Qt7oUSQk
3PCekp58CuZbyZqmmnnIRHOXasxv8JpC70l/HJXzJa8EyQCVsSLBM4K8OtrgXiUbImiYB5vZIEA3
uARFTN1y3DxkjbJK5WV46+gAiruregEFTr16ShYN65m9zp3Pw3V4fpSRk/Hb4nahIBXXAodWVOtm
/famMB35mwCCjmjtk/7D2HZHp4fNTO5tyHXK8C12I0j1UFzJsv5JLkICYgRGDtOObyrchcgjfj4M
RTY5Xg8DMRmbM0quIE36iu8zAoheEcBnz4gxe0hU6T8UrnwiqyBfyhyu/YHcErJL/qgIqT/DtkfM
IUJ33BjGKTw0qBgIKgiSEJT42z1nkQwgt1wkMEbKIdQJG98UAcAB4rChZBs7PuQAg8xD6QgKhPXB
n8leoNU8CrowekK1LX8zot2ks/Ps0xCGbaaxYPIyll7JQig4mKBFGEAVx/Dze5YW1MZsKJsly+Qi
2m01XyONIYbzs4DYD+NLAka0Y20d6BroWO/yqLMO1oMSmcPaVRvEQTVmpuayqjIelyn5XN51GJN1
COcPK5P9zynEykAOwiHCCZciEZhH5o2MxrinVnemAovhb0KA2R71pOgIlIyY7CLVIf7kNCQHns6h
5gX5FFBxKENmhYzByPbJ71NFnHm9uM/Qd5ZwICFJZIaQIqwoM0L2ssJlDqGmZjXqAWFU5CADxVzW
09RndQciU2XQkDIReQg4B1omABIzPEUyKdS75+/l3uQysGotCsJA9OZdWPMta7gMdZVGndBi5ZNe
Fx/xgJJ/FUL5cm+y1slqYBLOrE85ayHlDOoRBAlMu0gHMiA+LM+MZPTA43E2VFhM2II4GKBCGsqp
RkWcmJK2TDBo9aDDIqsZQcaMtXDgVNQDssy4H3KEKyTgIbsMTYXTUvbfJV7SY8hnhjJ3snJFam4C
aufSd4exQJIg1WSsru3gaXgFh128gyYyClpB5g4ZHBoiQdiPSNqQU4c+SU9hlmDE5JyWtUlloOtY
m0FnTN9ZA3IS9t+RK34R22wL23uHkgAZDFPWoEb9ssN9bIeUjuByThxe8HKp8oHSSPxWJHbNpj6j
xCCguAGEaahlm1iON1HezgHclQxG/XwMao7CImaY5vvYGXRQgogBMUlMcCCdIdPrqlLsZvCZclBQ
AQbbg/gXSdyiVNroo4c7TcEVi7IA9ArVf4Xi6MjuRZnpPq2gierQWhkGaYeJQqrxlaKayMIhxZF9
2IrChgLSQeHYA6vFAAkK/zKG+Yb3GaqTaLxYPUGBlmsoUiFRYDuuje4tE3xk8hruxLJFMZN7yYYU
kSgTgIpIL8R/Jf0G96ZQiQdbzAORN5QUYSoaxAULxRNtHMpUItgNy+fE1LFVEPYoCizEc3BiS1Wc
9MTw0e8p6SE21iANVmoTHiLZnjAeejaqs9yT8aZVJP95GERYBWxZpJRs3sJjI3L9ASl2RoltvR1R
vf7VwMInxzuKKmHGYGRFJ459k09SzHboInimocTFJ3IStZ4sTLFfGHtaQXIMtoYYQUbUMnZp0Fdt
VI/XCHADzQTsoow0iw6S2Bg1UXWQmkjOEN49txOK/+/CprRDab30hbrNmBFi5GI5stocnosgov09
VoVIddYc4w7KmX5CGO0nscVKMe96iBoyGlFcRVWizAmiEEws25T8TpRUjjQOeVkZKK2MMKo28yP2
DYXW2ZBwDmFEyAZZ++hXHgceArjifheUETlOrypVIBIa6hX1vEYmm+gf8DqHZShnNrKLXCwWvAh8
dIUD+4uCLL7OSb8O5dVB1pZjOZ9FMpM7xWnJsnEPD9BYsolwhgayOJov3KE+JS2QiRTB4i4a3zml
2e1y/vJCsomD1EJyrYcQdbH8/uxpWeCysy+0h7ITOJDF70WsJBRrgcF4ol4vU0FbuQr2XL99QLq6
8iSwxkildYRUfu0q+4usHGUxWJAbsnEv6LeoaEu2Uwh9Kts7uc9imTrZbAgNFiwp5Uz2BfsG249p
O0W2yMIILr8AQkr8Hy0uBfK7WSwUCsDQFZPYZmIdlioe44glFjSS+kwoCBPbYJeTn++XKApnBClC
D9EpotwIV/HJM9gFYjUHBF24r1jxYtyXd5jFU+q7XQ3lnA1u4p/W2c5GJFeISS1eCDH/5VxDF6Ut
Yq2WGM5EGzHGNdXHm5Kgnmr4zLriaPJwSOHJwgWIxQQlNxEMsVsg0WITrDjvsElZxHux166WhuhG
ItPFSiTZGURNd6RzvghnuFgIPZ5LHoR0ApuvZAtAxSnanpweiiREVsqW01msBioQTHpKn4ltaIfU
2+I+Beep2DsyCyKAM+wOkezpwgkPnGniXrdZ9uJoX03R19RxlM2wZBFd8mmDsNzHK7f4gC8kNuQs
Q0HZBMdhD32DRIMA9zoasmjO/YUTO7MkQLtg3af0C1q86YZWHlhbOzafPPk82nOA4GPj9LkeEZx/
NqLn4L7bnj5NRrKbRXaIZKGiojHSfec6gkccE0CqsNrESbK9OpFAQjNDOG3GJXOIocCVV6/WPSQ4
iCWcGAhrcXCcZiKwcP09dPF+GUHXF7cghVREgLniUlmrjM90mU8cMZtxQiQRJQ0hAE8rbisEZYgo
9Dt+hpg6q/UCpW22u6/oGzl3Ypwwkx20KvRyxGg10NhpMoIiUAAP8pd/AhwNwlaASfBEIBZxogXp
DHy/R0UCnJA4QPH46fhBxNUn3lsISunlbuywdsCEs5/kmBWr/YLVfmbnyC5i9zyL/0vGBmcmnmTx
sVpD2S+YyqxKCTZU7Pd+qOE5lsAyaRirgf7axAZDV7JJcKoF+3nGoBGzHECRusRrJ4ODwYmLgQ7g
4lrqTGHLYmnpHJIZIw9FKagQBxRzDXcsGCjvo4Rp1gMWtTKvCtwZ4YF0RKmAMdbPF2ZgIMQo9oFQ
xGmDzN/ddxENkEUMMIin6BceXiWmUBRdWHCBK/SvG60fIrYYtgMuWGoZ4JzFOcnpmcmQinOJrzXn
ImSzTCpbmYmFx4yT64CBKctOZPo+viDUugykxsSRwopaicnklcNsTF7EH/cHd0SccZJSAkNZCzlL
+QnrAG+hRx59uI1THFecEughK8SBaA3ifrSZPJz0+Jd18XyjY1xPNvQRBCTeMaoXcK5JDwU3wr0e
kgVTNRJBUuLrFr/fEXc8QQ0Wq8ni2CodZz78liyw5lWMbN7Luc8yZ9mzdLqIp60sKmwQPK04KWRx
2VwjMTWW7wjPHT5uCQrg6gdbIC5/BCLCgfiaO6cepruKE/ceTGDixzoCLeBHFH1Gdy9ijLCCLCWC
Fl5vsCXYssKUxWBg7UAhyYjLYtxzfsqqEFVTXG9/vhpEiTZANJGH/OcQEJ2mxhVH9RmC5LFFTL7l
JGv9XsYKkuNHVGc5mFBjVfLUwxTFgYWJy6ej04TiBQvMSdaVHF0cfaoJK67nyESdluNz7Z8QWDsp
ayZeOSZ5qOOhkjPzjN2BHs8ipGQQf0xhIY4POSVF8dxdz18wy5zjxZ2c4WIpkQkK0TSGSRcdABcC
5lEyXV2dEclUnGQSX0zHf1xk69BWdbR/lBESR4KjrNkKo2qF8g7VOT+LDvLHRMVYmIhrEfYXHHjG
TFwD8jPfcYvto4K71JH23Ak6Iyh/geHhuRBlhsJ88mdyqQ99Ju/k5zQUJUd8Cwf+F3m8unrXqOfz
bMfmYj8UX5s5gXo6tOI6ytFQQAnQEelvPsAHgsdJXtS2xH8j+goceoewnBeYtPUdDik08wIlQZxS
ANIR9vmgCmFOkSHlQGM20IoYNnQiDgYaA07D3w1/w+Da3+Pk/om+3gDjq32THow9UfIhLHPACDL/
HtiEQA8EBUOembsAyqTeCO24ixDs2SP42wAMwhUw+vkJMut1eQXGdN1XIJVX8GLh3pXe8vXz8bUK
vz4AWoDS+vr6wsf2K9z1t/bfgHU7sERW6ZHQeYULVFzOEoQV55UEbRHahPwIzCIFAACxmwkP3ctu
x3KJrJEoFlt08+NYFCVYjjEvsRwC0fjTScNuhG8cZUxMclFkxMogRjAVeyOdipRrUDOQuGw62SLi
lIFSymtCef9nJzXhQN7KGhCtVHwJ+PewMxM8VQkTK0t1jYdL3v0MgTCuYN9/xdatnkFOKLnMcGnY
5OXe5h/s+sa5pNhOd9lAYoVTiCWmCSXQabp+3t632+AU2/C+oIQQEqrYDMadTokj8CbO3UH2R7we
LCFnkjK4xjoEqY1eEJbjerChx7N8urmE3c9tbMCP6HaGlzGFKAZWVC8PhbceVTP7rX/yDbYwZMiv
tuoeIInaveaz9l43YXV07X6QhBecv6Ez3ITQK5GrfHazZf2ZwIX/tidZuo/krDlxPRuQzplCaEDn
s+F+TDGJHGfL+ICGNC3j/cvuATY/x/Dtd8y5iHySHscrlH0zh45TmxKGsvu2GFMvmbDlw2Vi4fHW
0WWzeWtOIfqxIFPGbLuHAgmWlzqsHp1xMaZQ5XrvO5y6wJ2ormoEDQ4YppfEKwyzjtft+yQTmj7J
LdRB0Of7h+oehkkKlF3G589+Hu+pkbEfJLaQzyXNOIH3CmscKgoAsMDrYXVfdmBEmPZlHXY+C7+z
FSTKmmhMzzPwG6xUBR7qs0vlvtUAWu+svM/K8RFoWUmxrkhDZT6/77ej4vTYKYYFhYxAvm0nnWZq
7/A9VCZWM0VIeu+7+xrM3wd1SjZTRP9TTcLfWSrVwFJ2IKiMrwl+JDic8P7Zn3tUYrKnoVE/qG6r
9nDrniLstaizdMJ1E51PgQWj5np8KUL9cYerHYJ0QYXBMEhxt4M+NC/v6XpoUE0uIvm2zMZF4Dxz
BKzZd3Cx6a+DDXT0T9TXOUzWL/jUl6toF1cvBvT3b+Yie88C/rilTgXeyi+04Dh7olrcivjqAVo1
A6zEiWofwQUYGMVTX6ECpydJ8pyTaRNVD5SKPG1CIgacVQnhkMdzNqV0PVTTae43emAtL4T6IXVC
D1njhyJ1ZmH0qRoxSAhF4UelqgAlBWB1x+O8gTQWr/hKyI0Oy0EPHQZn53IPL/DO06ZZ7wXCDUgY
Fgm/H61ezAVb4pf9fCPs/mxnXTMNy5R/16z4938yXp11utm39a67HCOfp8AZa/9lmscijsNw9Epy
wWT0CF5xslPR/BdonnYDzfvPwwXH8++H54e0zI88/GkcAK1bS6TGBw4VLe+iX8S68VtHbxKNjse+
RrZ70V1CAOdTAgYtFYgJ8nsbCx67AbdlqOliBDZaQn3P70aFw3cz0/zB189j/h+mu6sI/deY3xyQ
JSS2GTmtdBvM2NN4PI0Xs5ACLOqZI/lXKJh+k3zyn1G+Oc82Z/t4bPaMMnUzvXEQ4MUK3oA2LtzF
aDQQD8Lg7iv6JWlJu8Fg3T5Vl/n419xWhwSuXOM63i/ArtTh5E6nMfT4eHARVt7k18zJaxbnf44m
kqQgmoTrCb7Gvx/ZUBlu0zuuoMdRx68zRzLoeCBLKNRXkF7ORJdxEISl78Zja8pILN7BCwbgyMFO
F6CAtzHGQhP1ZqvRYbgIng4BOsuiA2o/CMNnn/D5W/wZc3IEqOD3SspaE9wko/6g3u534yzk5eVD
ZwkyclIEg+fGe/bY4HfL59Ho5AGUzB8cbzQBkN538QNxuC9PA7gu7y4EmipvO8dzBb8OVMzkvRTu
ODi5i/HGHTbBF/XM3HHuWe7cR3/wv74GZ1fuPicRlddJKfzMvw3qbT6VLFXyDGHuZL0CJb3ZoXWm
b7vJbtsut6PDkRGF1zpqLu5m9iu5+A1c9bpeKDpLVqPW08mnvJk8o3Mya0sr2uV5UMbQ5DYUXgGV
j6q7hUjlFzXmCqi/WSoaeZuWBok/ZcKdm34ds3PWs1eVvuS0wE8xe8GWUt339BXmu994aM1vNuBf
D7sRPf3M2dl2wsN0AhL3R+rUSsmo3WZwxG+/Hm1Xrv7amhQit1BcJpeX/iaEd7yBQxaT4I56W9Ur
xOL5hbLcFIhfP2xfSaJLyL4jRm7G7TJNx6c6oE5bB8LX06TF/UIcJ161qk+9h2d7+9uhIXPx0+jd
CLDG2jdOm9f68lx6OqGZwWZY3p0XzpP13hk68RlOcSo2eX28bw+Aaf6HsDPtUZXd0vAvIkEm5Svz
IA44+4VolQVOgAIC/vq+2N1JpzuddE5ycs771q6t8Axr3eseZE8iepBvBKeAXgUlfVBiqQU3DUKb
SQWnmkT0/T+HrPJ/fUZtNGio0fmjlv2fh4Fad/3nmvIZJyJV4PWs4fFIjWCOZl2L1wY2gCGWy5v2
/f8tLTz8/s8X/t9/9/82vBXe5V3tpULaXPPFCE4wXlFrmc4hAj+DKkq3fpvJqw9cUmZjM+UoVcZt
DZXD1VCjn6kxaPds+eeKDh0gmEKQ6CDghOnYx/eN9Yn/lOa+dnQmW32NdgEz9WtQtd4TRS8+cgYE
jJJwUHvksxC+F4FxxY4SqgpzJlZTNKMCuNOvgMj9dI/vrKzLPTWr42NBDPPEaPikAswAhEsu/DLS
6UxxqbyN52yyVXddZfYtV2W910zU+xPUKqDzKV2eehzH1ODqyP6Gn3kpWU9tT62cPSnPEIM3RBnj
UmnUgjOCmiDfXRk0Dqi8mH+mn6tNmlNPoiEWGL7y9RoGE3l4011hVWvn78giJy1Ln8a3CzsUpuvm
ahKURZomPgsroSMjmnyECEei+qfqMePE0IHfuHwp7mBSn/xdKQj7xsRIpFk/C7/eCAChO3XRPoek
NmKu3iuE0clA1sL59ocwIxZsguU+swBl9tp+KBqQLURvLPVQfPvPFH6nRM5dQICHZr5eJoZl7ZHc
gQ9pRo2RROw9Ak454q1J9MH79ZSi1JuhALMrZA+eDB1l0Hi99xX+y4YWwcxjkAYWEWRm/6fT9+qY
41OaSPbQUQ2GuBjSO33wzc3rbIzNE0BB/GnN2inIFbHLq/OPoomXi2T1kcrbDUjtUuzRTi/tsa1h
vzozRnz30rszXCHsjpcFHWOZq+RhYqlv5yW28EGD64ZoXYtzR2NKS3QYKIYkaDG5Jihg+tD8nMwf
wAcwwulDIuzOVDa1ssHsA3N9vFEaQXL05EDWidYS4uuoj/WkXz5GP6/J4glPr53KD+LN3fpqjZvw
NsTYENQpuRLy/cZFtZvJzGdv3WAz28AbzuAliSw80gg7S514jwN/RuqxnqdTvI6Na2Erf8TfIMJP
X7NvQ967NTlpzKGVYAT+K2wIElayqNUOJf1CZo1AWQU7n8QPMglZB3drDBoYi+Wim2bNv5i+Yt5W
TtFvxOhFAs3PHSC5oHD8QNluQwLJb78VvExOD+y6JBwIRl7+3VXA0SxzaBsTs++ImRxSCkeAByda
YHzSictFLjUQEY2xgzrgi+aIN0y4q18VC8GjkSAqQLfwa+O0Wg7/x2zhHqennnRWv6BGEbxtemb/
Z7CTGZKgRCjCPREo9FhG7ZAjqEAS+gU3vUxi1U/su0EUE/no5nc+mj+m+/2XzoaKZ+lJ59b7Hcjx
sN/o5KHpPOH9GfJcNGmEk+UgMNxLx3Y5fkFO//wg5dlSB2FrQxn0ZphvOE5lHCNssTnU9nMEa9/Q
/4QXApQMvYBWMIiY18J/ySP4zcY7NxU48Wj1onnjgmMCBf2Iv6QHWzHHRmcgQQetNA400YZ8ymdf
c91NO19KTdYAhoCrm+XH+S5ODXQ6x6igMBq7tFHBoIScuJHMiIG9gtumddFFBs0gp+tjdMzWinvU
At2gWXPyQ83QJhmcoYntXfzTMfs+VeHuitmm6S4u/pouP8iF+Vl31hM/viTeZOUu4ni9pkeAyTtF
5EEHqZAsbaorsDtghF9iDIidy9aYVhLztKinxzlh2ByMcWb5or+4Tg13kNWAFn19jLQPElxtPtp4
sJOeMM0yHq0R7i2vofJDOWC9/gaRCXGXxyP6JM9/izx5g5x4jONwQDPG8ClgvRjKfGgdjXSRxRWs
nYfB6NVQFkJq+KkNbn0EnnF4YMWGtrJizqfgQm6q0LbN4V0RVFJ4/pe+CH9I74LZznUTxzqDym77
oExd3SbwbQfldxsRzjo+f97ui/nCi++in2XBOsshujaKYXNcoOweZiqP1T1YN8f3AReKuIhJxEmB
t1ViO32FSNHc32tP0s65xlpyF0cuXtnNg/dDyNtg/k1wmP9uUJpzECE7mhFiuf2go32TJ2UNCxP2
v2aRNTn64WoByhgZST4j3/7TDRero798jr53QXqFx5b9tmH0NKotwiCQ/99Bzv1BOz04wJiPH74H
DwGa+EC2/+6HGu0/FYBJwL02V0NOi+2ZYE/O3A+zfjmKuLZ4gTj9rY/vKeuMdTjfDiJCcM4Cn2aS
0KxnzOvvyHbDstgdGU1qrj+llRMjZ3FGJgfyQSmC+NcP6zxXBh68854eQzQPpjpIxvatfezWfEyY
0MM0f9IO7QfRuOd8hWeqKXsljcgLNuhU2L9IMIbzwMkPzsafhNM/6BF+cC8f9NDTwvP+zFk+Y0xs
esDfS3qK6AGubijL3tWnS8FafS+94f327paQSsxQueEGYnk5zBsSy3+H+ttU3+ZFYAJx7HgLOhRK
4zrjV7zM423iFTPUjvEZr1fGVcaHrFfjy6mB9IjYuo1mPxRrwNGFNSlkSe4J0iqdm6ugXWNJbXmW
jO83D2RwGv1FfytatxDItw1bY0kMaAT5f4IOU3KHa1XdEwgoEhhgSdsXT/w+s/DaWvUp2tLG+6Nl
WIUyZ+g+yha40bIxH1MyLjnhnDHqkr3jPIP1azMwoDnDbjfjiDevDKDLOqz+nvwtA7G4Cid8dftX
s2vaMdKC8a/gXY+HIx3b82N7erE2c2cd+8BuPCZ/0IOyj97GnoCpnvatMuZ+cvAjVmlvCnNn7Kwx
B2XL8dPjJy/0R6Q0GBwfksNlIfpfN/Euie8jR0Cu33HeRhVL5Gv46Nvd2M9Wvn9+aZbqjQziqHnl
EhLxVvSpPthOndOOgn9/F75T7Jdu+uDShNpF2PTD4/VI7u33ysws7u0babAps6cbV2LDL3mWC67S
Ex+/N609dQ3bYrj0SFVeTySaMqbpHEiVvdW9lnBPSqrVi3EyM4VoqVtLTuPoFb8Z9PBoI5jv6BIi
TMKx5s/8bRU0kFF/yYM9i15NQWEslwi3OcbWR7UPj4SSsnHmd26J8bqpZrlCaKsnYnUEB83bBB8b
UGYomcwUCdl85XmJ+V0sPQizoAn2SfgLJqRq/bNeYG6WWr+/GHASgsuVNh4ZfLihfgIQHZYLZigJ
sUz8r6g3Q6sKwqV62IruMK6YOjrVGD/GUXFs3fWgZFYEJonlTm0cghYNwt75L6i7Z3InoRwNcn/R
jNpgqVoh+yJaX5dXDlxtyTqDOb9GaLDOMmOtbM6SeSxOJBqRkAI28Zh+frayUd6McGzJ2Ez+jn8F
pox8aR6uiCc1DI9BIH2FXDc+sLZJn+QaJf6bJc35cJzfPWyd+dX2K75C809czq8wOeGVYXPhyU7E
rbhnMcMNYvj0l9kagVP6smf3epnhNbveeGwkfpJmyK2GYZXa+F3JoxugcIxPcV7ks96/5l5RDWH1
78zQ94OsZ31ffg3nDNfIUMgzN2r/yDdEG7JKjScJdsaaRoYSoIMwHXFmaAF+9kkQydz/kukoNkPZ
bCXdeJpdONxMlBSJD89kKDCqy6DNrefz2sdSLxKMx+K4F8Kw8cLCC9tA5QogPMM9clNvz2tsvO5L
oBsj3WTWnQfCwR29ToLB3XQ10mVqqDsoCB9o15wbWm84L/bPnMtYYLRIMKiBdpl4QQ7j+fmoBPuw
PqBQr0Iwah6NnE9Z9Vt1vn9tj9pfpKL41lnuLHHqmJt1UYbD+eGc+xmKWpvd7Me6efnOhI0b49Fu
+F9D9qj+ZI/07gnf7G6fUZrvrX45MUPOYAa5UaRs5hGyO1OnEtSI/TVxd6O0OR4H+T+BWoO8npN1
4tH90Ny7eKzh+v3vs0yC8yuoOi40YsavVJvHwXfihQTERu5WbDX3ON5fveNojSyOcmqP9MUjkZEa
bM0DMX0UM0YcYxORnXaSj+/AmrWLzwR19cc6vv3jZ3W1x2fur2bDd7AKKg+oHaRTsKOexjy7WoKB
R2frPuYvd+4cFbJkjXkOHdF64erNyYiRWMQigt2EcJZzjWSpV/CZ8I6sOTcptVYTAQ5MDDYLFm2o
iSD53chZHqySY2biAoMD46b6gJegtXw8jUeQX429vB8kzZk5fzjrdwkZ7br054x02OFpTBXga8SY
G/vc50CVrXVc72JCvUwHwcKAnWULViM7nQ6w8/gF1ppbjBKvMIg4Hipbyhs7vjzJcDDHMQsbqmF0
n7HVXjb7/XiszLlPagSqaDwMzbWKDySMhze3fiRyS8OhVuE9QH4JSQGebOccQ6yJCfnx5nWQQrQf
O65hA9mvbs0/vS7xVP7wQviPvZ6k3n0w3BkNguJIcnt1+C48wadNSexkjkx8TxnwVKK96AInk9dk
KYf0wk54DTuhpWantTiDqRGf1SrUaM/IZ6EGcEcokUkwq3dC7lHUQ97aEdZOt5M6b69g5cfd2IQ+
do1iPR7MZeDHsCAHRTmqR06+43zYRamxGBh9OxQb09LWpgue0jDYbNzzfH7c79OTFJAhH2Md8fHi
W+5N1mXI2eBTDB+fhrxKNhNKNGe+5vXH49m/oalsiTIspA0+2Yt+jo3Ql6SMuWyxPyM6cMKgI+qS
1dWY61y4LIPoKCeGQ+U5Hhvrh+Nc0uHrfXecxj4forBDLpRhhj/YhjCchhbBZZ9cOKfXPsMzduk6
bawL/LcrLEztEMcftF/vcz/wlFX85NSAq5pHR+Mz3Cg9GTFsW0rjYqMdBDSE0MApHlVjcv5GJEl+
jNPLr+A2JHNM4ilJjSLhvzTnE1MI2ilhsksifrBfM96n+zo3KobO/uEGQ8h4nKDm/F2fkJIPxTQb
mDpI23t4TuWMGF+HrJDpVd/UDBnfX79q4MRIgiP3c0WJ1bejujompuViAq7ogHvw47P8i7UJnLTp
Jx3Gaie9DEsjKFPDW/EDQ5Fj5sxhSPQzZhUYNokqSWp3xYwEq6v0V8ETUo0M/EwPynw2hof+q9MB
h3JlLECCphjtjVVHxhwJSgy28i1dlrV5aFY7PxEMHWMVUDkJ7u24rNTLJ7WLkYQzru+Cux0Q4GW5
H54OxGcmfwxg7n5KJvtkZtyqqRq5LVP3Ypfov4pPqGibeC3RJzAaXHqiMcNNeZeSOdaa6fRdbCtn
sXiHGgpcr+2Iss3wbDNEeO76y/m8zcWEUfWAt4yexqJduI2DzaExxoWEcMvremJ8T4NEf2738Chp
Dh8fKFzC6oMxN3Xi+DFMBjCucM9szeiCeopN5zvzfbIJ9/PIHyyukMXxWZA2LbhYuXI/DKAJs2J/
ExVo3F4+OTip8fv4eIR1pYD3g/X0im1AmzNM4ypjvb5ZVKR8qi8gIl9j3E1z2WtvM2KUU86ES3Jd
lM1iwgwAg1D4BFdl9wah4++4xDl5D/zMc8OW49NU7AXGl94ltTkGhv/tDNQiXymmsKSQS+T+zZE+
0b9G4+nyZ7H45nvdHBrzyvTXBEHSibxwqPkAp/B5XptyYpQr/El3+g5cY5PR2X582muV7orlCMoN
K1SFfTr4IXwo0mmVYCbE6mJgvCiSL4RAYfP9cDpgkRS8guvwC901RbJ24Jnel6U44OAytSJlxS3k
DphpMAPs4bOdocINVO1r0EJ5lzgP7xx0w/3KF3tuOkPldDv4+WrdneEjzLMV0+9nBIuRuuBlzrUT
UUzzkcf5fkQCQmCXfk6V8I2jUTPvoIySlxu+HREvJ9FWf1q3YTSEDgh4dFM18ydDis6b7NO1Psvn
3E3qyNS4vCo4V6mh+No8n5G9w2XwWnJbyT/f38/NkqGgjhc3xkQHJHoJRtBmNyGSdl59rK+0uH1C
+ppHMqQ537/zDv9lbum0GHpk8cR7IiJRtEbnaxaAuOVzCV5hTgiSJ8MZSINy1UCO5KqGVpVgqmu1
bxKkiZRfk2na9bsxJ81BDsfIADb8DSI+ymsyt+DlUYu32wxfD9gKC5Vz3ykuxHPEGo35vj0p3w34
lqSuYV5IVFF3WxHiqnSgLbwYkatYCKZfr4PwC50l+f1gjsgz/w5C7VfEoOB+yggRUy4Yg/anBBb+
3VWwdL5byqLVPD2kS7x9ZzDJsY6xs/SkEY82o+j5DLdMv+GZlvCxhwAm5+rin4znVgzWLV36Q3fm
6O0FX8aNSgxlHXia5oog+Ko1b9boR+wN5VIqvkKN4HC5vTq3jQvdfC9qpKSPkFFLSgCv0wESUPj/
tAqV5xWu9QJI8U68q/UA70K1Wpg86rs+rPfPpb2Hwi69BemDcEvrXVnFiACoiXh8Tci3A2jgvHlk
QxYWYZ76xPsWFNe3eCRE9/zpjt/LvokzqADIxys/eewUujh4HGIG5AjZvTuBDpLYmqsXFRvHSvQ/
smaWEy99fu0hR/ZZ0yXzLT7XePAD7km+SK9c7XllFON9mxLOY7w70M4EkhomxL2GX7uScQOtnqf3
fdqxjRT6ru9t84HJ8ZlYIkd2zQuspzj53p5wtvhjDf/wVdDN1fsJXU+mwfeV/zIVfRYZx0l1bvtj
USw+xbwBkCxme5ye2xo0Qr4auuDcSY9o+mP6tPblxBeV3nrXuqOSNz7Jw2ev2n1rKQXKdjiIKa8r
P3xqLsb0TfB88ALUfaHhV36KZNe+4W9f/eRT2CJsWVcC8dQZQDBLMNLTDQfOlcRl5z8o22q08cWm
Qm480yKJPmRiqAdQ5fR0f3iMgrSHlWVWkxs1R8m8hmo7WeCNKRqOyIG3uDXu5Oa96NLwV2o9oPzi
YbU9mpZsfVNsAVoe6kLEVFYPAx3SeUEMJ9aWzGlqt6rx78JcffUgsOy2Tqn5i0CXjVG7JK88T01F
jD+0Hw/7fnXlPwHS3ulN/goElBcEkoZxCpRy0eAhPywx7L9x3npEdKmodYhIBxbj9j01b/uW7vrb
/L7/3BdESBeoXJTfq/+cl4NkQvE5+xSnvIxuVkd+2eqxThpHcN7MXkoSSE0STOvNiE6eFs8BZOyX
9RQkZ1we+j99VdiPqIAJA5y0IFoR/JkymTO1MV4sQLfJzLzjVyro6TGQSH5fZvLX+STNvsFwSSWr
GVQwzzr3zAlaYofc+8sV3kESPU8i3E28eYqvLyQBhhMzDZ7Pcrx/E919uh0IFcfGrTE08kxxmFmp
upEl+L7CFc9+wDmhkMVPj15Cd9LLiDACIxOCeiqHmhiON32NhF8SvddfndnNZuLnDkl9pQ4y+yR+
HMdsAoCEODPrvfQwOFibTa75/Qt30kBbpsDPc+UvwxMbZQTcP8Q1LI3TdavBxHEBaVuivikkrIzB
HNJk0XyhQ2G3Vo6Moch3GGfxL1yB/CJabPJdDGVzh+6L3FHyXscXUy+CN0v3Ww6yxH2/VWJsATvi
yhxO0fe0Ug193TEOsWWIqYT3HNPl+Hw95mHGx3VLZphX63sAvGgGWrN6/HjPgAKU8m2mhz3cq6Ns
3dQBzY+ZNPcXgK3qD0QSgRTAlZdEjWgS6DAMoGfD2JZRSk9A8i85dj+3nwYeFV5A0OiA2TgPzfQJ
VWbsv9D6bMnC0HhIHOOcHwvGuk3EfINHC3gUcPJMLhz0i54jqDNKR5aIJXH54YaONHXKNTXqI6R/
7Hairx4hgqSR7AmyOdGcd+teecBcp5optuYDwBRirkPn2nZUdrShouYULhjqhzLpSev2cGqUg79c
sym4hVtQWP89T8XXeB2zeT+27wEaTWwxQu7K9nLXML4AvOPFTAbCHSMDzUkO450eC4PZ3hi+AVdE
t+b0uweKvLrB9jxwC4aUBAil1uLY1JaTP14RgCOgz2M28mKRhcXoNTWvhVnKfm5pbzjmz+CxEDDR
mD3vbq9Z8v6x+Mx7GhGUR0hNqD2YzN0Y/R7GED5qoxKAVwmOFg83p5kxweQSReI4lX/ucf9APsfv
krzsRiCxMckXXb8AX+ztEuIkrQ3cxudtgVdFYl7H0xrsnpMaJTvi3UjCUx6k2cm2xUXDlN9Qp1X0
Oeu1w8qUfGXec86AurnsNjSCS9RsUDaLsFaJ9mXEw+qhXb05VPcSbwsStxg10pSmTKd8xXKgRub1
Lr1eN2/AJJa8a3500pdMxpaMg/mrW4NRA0M8gdYqLJmKHsTU0g4Pp58BFEqI5mbpsVUXZN2AA40J
YjhRpjJ0qDjjlyOnPFQbAqXf4WtfM2K+pKi26KxH2HsNjEqW2G1PxYEmiJG0V82eTBAduvRAEQym
1OiJYNWgcaHyUcxSmSYkLn0tyoCRcE4oCuhH6DOQ/2QhStGAqqTaEF2ota4+69Y6wsKZjiUnWPOC
D3UdeKU1dAwblup4KgpsR4+u+Ey+kxCXc0DgF/YOS+x6UBXNMCFa320BSpfu1wt1Vl0H47jKyEA0
wid0I9w0xIgIWGnxZrkR4x5i7IR0ETH7rgy1eRrRe61uzEMA164bGKMPONMAdOZ4ztscbUUI3Gpq
91/wngcI2PEzpd3Q0ABwtYZMr1X8nUqo/1ZDNeYPRcKp5LKki7I+wY3mi4bzRoXcRNoWoEdlHeGM
5HI7YR9dHz5WNXu5LVI27Mvod6Gl345MpiE4SssOLBFB0r4NRW5dxbgzekM2u6gpDPwbjxuwcrhW
dbSngEDuxJfP3OrZ75tzlXWKRxtbPvisQJ/p9DOvd6sz1PrcwnV+w2D6Q1aqrdodPPhfiBPkuOVU
/OoP0a4dcUeGOK9DykawwuUVH4SX/RB/FGySFt+ZuICgMOUwSWfP8L7t6QIi1WGnvhNLXKVRjQ1F
acuM72n5Zj0SjPAZPG2G9vhb4g9h1DtIvT3v0ywhicZazNh9Su0tIM7nM+LLk/mTWUPHxSiJEfuU
cFC2IkP9amyzGRJ8sJrSrsYD+m1+7iYvgNdUzzldx6KhjBzWE4HhSmIyW4Cp5k5+efg4ud44HRZ9
bgI2oS9xxz/SrEID4jKWqxuH8jRH1FJgOUXY9m6EiOHNuJasW2NSmBlHYsSTq+cYwxN4XkFXJtN5
3hBYcEYjuwCTG2NkPt7IuDTJDIobtpV2kQaeMCeIwkBhJpS7gdIAAkUJErKBRlOERhFQgEq6tQEm
xKGi4jE1Mu7Cr4qHYY33ufkaj61XF7zGdif7rbLQxgi3mGub+rGVjesyAXCwGmxjp/rT1xq7JPGO
805EbLMWD2+iW503nS9JP19fI4XeFfW/SoEfBaFlplxov1+6+Vh1jwhbAPeDN60eyLX9BCaOVeqD
40Mw6v3da+xrRo0yLLK/Kz9ZMqhC+uLlPY2wSo01F39HHnuQ+o8nwB8Pr7Mr7/Q0utqUMuKpbyxC
tPfJMvthl1E/3IyUmoE5Wm8li1HI+KUUAM7Isx1B5L0v25sFEAHkXSxFFgxNKMwUOyWXm7pEI0LY
psqWUD47MtWckQbJCrJXeH+GlCBSbyv8sxPVZb5+jAzxr2vdzOdepFIrTspQjtIKEdeTr9tZu1FV
l3OGXo+JKjg2bJN+Vl14McJJWzyXZeV+x0FSxm/FzxESYd6ATsZOL/fgAxMlAEYYSdsWlQqMkGNp
frcCcKUzOrwYCMF5tschK3A0QBASbJy/7wig9RpJq4pg9JwjxEw3z8yjT6Ff0hUuVe8tWCxpgQPl
ZeWUMUE5FAEep00R06q84RoxL4PlgJBOmsNE2lSYtAzTJFLtG51BtFFoxEuYtWqC0zISpkwr6Ws9
fT+Qr+FssRHBkApXuRlsSu23sXQ4+gHTr96QVBhIgcgum/jXWyA93HLenTVLXyYHiuDjZM6tBj/n
A7oximUKZIGxDXSiUpq27osYadqkBS1iDULB+KEkBh6lKTl52Ijt+FidT1Msx4+/dFO1g9QZ0J6W
okTNME2ZGCDXYaDFuhweVeW2g0GcORT4ptThzMdX4COxFajZ8tdczShQ5XyIxgwKffb1WZ3fc8Km
/9p0o9/yPxmWmsUsnT1P8B7vVjp9dtnft/+5tvRLHgyeTDiIi2yln0cSWSZCbmWQlZme7euf5xb5
XcBplDmPkCfWTH84uSY+/RznPXeieW44l78xWJ5G8Gnwhjr43N9Tu6nddEp9gSbitcverqr4Iy1K
2qgGpCIVBtsyOcwQOdzsGhmjhutMDwrLdf9Vba0DE3DvmzL8wsXiN7a2sHvhbff6A1ZYw8oJtQgp
1lKeXhm4RAAENVeG2eG1pW3lPSSIZ/gFuOJNtIzopkBdq44RP1YDd18PX/SzEJOMZ+LVPLdleTNH
LpDqN56oZoKBYm4I+ppKnlucU6PddKtnNMarcqdyo4OJAHbAPFiNEecnVkPu4TH70UlR8iaLWjTl
csfx1e1yIcxh5Lv16rau27Cqp8SzqopJoy1X5uRmf6HwLwu4dL6IQrBHj/2MKDhvFpw70e52pFvL
mU2w1ghB8t1Q4pQLkY5mqTzdNKdu+5xBfYkBRKeWL8eLEvpOjlfsXI/AsjDgYYuhgmSmGD0EU9oj
YAg+68/5hoCQSeFD9LUsbiobQJOVPHmeXoKn8cb5bgg+J5SUA1/wfsk9uht4pHWYeDJza4liTSRW
I2gYpq0y1tl9QNWQkcYFMCUaj31GU8UhbVX5vM6cHm+B1mvpJDjrUBviYYJMHe9M6E8yc25GR+GV
S8Ys1zA8/dEfQwYRDxe/W9ahLG2GvOtVzak18ok/ItyIzSKABwbXv1fADybbkaPEo1WHt937LKNd
Lk68bE4o4A5YPAl0OO9ti9SPVhW1syuGhJSlwhrRDGKXnChG61tw3w8l71yiJ1A9YcLREfAK7nER
FcvRVI2ro0wFMc8/NFjwtnZS+zbUMck9FhFa8LCFICUKnM554nZVnFItMv3U/xiT9J+oMNWJI95+
uud+dH48lxmXHtXByBRE8sItDl5wGMzaEpffDVlSNuozb4KMXxYdV4ZyGcFuQqE8Du+YM1NsclFP
7BTfF7ooJvdAOVxWmn07UNao+wKDK6piKDzL8fR2ua2TAeTrZ5z01RZVjI4BWgSmc/vNMVWkELee
89/tYKqoOnRyg+w6tfGXpnGmq+DeDuBRHp9xkQNdgqySUp9JaIbsJ7hR5U8iDlyR5ozGZKucymkW
ET83K5Y5QCb56eZ49f65A3163G6lg5kpXqP+Rxw4DPWa1a0de3O0F+1nMGZ4OthwXKd8ePT5lbnv
4KeQZb96+IMa+GNovrIezyiqobwBSvrAMuY4Ku328Amvg4EgFaFJCfW5OmLvyvpa/NhpgdlLN00w
b5Q4C9BP9j9si4R1F9cer6qKGL5sZed5aTAs8JXfZwSE09AJohOjXEqVVTueNjfrm+0mMmFGnlis
c/zrViUGSd8zBZDA1qFfbAAuzHHwPgrQoxLzV15w9TB+r10Vt0s8BzArqXz05bRXd+/OlKA1Sy28
gwTlNsgMu6dd1yqswH0JZQNClYhStjde028wMoNfmHa8GAgUshFs3tti+ogFeA3lNpnfZopk7ZgA
Cvlf7t68LH6UdO7e86ATY4IkHqMSD+huhIA7s/KEycSrDrpyVio43cHn/TvVwfMVfSYEHc3q3NWg
QnIBp9ie/HUATP3QxOgoLxbVdDxCBZzMi+w04qiljzx9R26n7QUqpMYVFKfSI7GyheI3fUXjqy+t
qICS3CzP9AqJaHVQGZFT6VE+AtzcA95eb7ZGwvBO6xzKw14w3hz/FZzTutlSHL2SWNeCBkIuGFLm
PIFouOzj/LvuRQNgBTDo3QaNGohPuBB2/vE6gXRJJ1Hd5jsdKQaBrKXXrN7sF8Cxddvs0z78Njjw
SqCElnxMGv/tpQCp+GEptrTXwgk+byguPYDNx1SG5zKhZJhXC+0sYMjmo+uqftPOec+66A3ezSLA
0WcU6W7/I041hLt81cES5LuhF6ffpjCUrPJlKiNjvJRPIvLoLOaxgt69Yfldeu+hLcpNRlAojnIO
P9Y7t9esUu0PXor66r5Qbqc7hmzBiPEZalGo/38qoNbfeKtUDKGsYq2gF9ypg1uehMPlQg1kjG/x
PFjp7mgr//H+71ebf5XofsJ5bJV0u+4nmcmUkD819eM9yFBvy2Tv+Ap3geBIDC+vfs+yqdHePb+d
IcMKV53x22mnX/SMta1u+LwF14epjpy88cVqJuDhcAs6/VKhLijMSfg5TvavzOq2o0ijKthkb7NA
wsof/mvXculUlNWR8qCtXKsY/vxOHntVAzW6UvH60supip8a2gpunqgvxUDH+6125dYt/tQKJ8I/
QI9HG3bSpbl5gMjXK6zXrrFlfE0OVw3IH14TeNk+6edaHmq93/cg3wssFZyUVWiM1n2PDr+dJ/HH
4WoC19Wc1Ge5SWvaYnxnKCOd7xxsD/THQrAnFE7Jw7h0YFPQJN6Rwi3z4U4hpvxQiy97UkZqhmKX
fyh/GZEZz98Ku4tbPD7l9DVXr/If7QYMlaXc9KtyK84niwqrHnK/pKnkPbyWwc2BcN907D4PnBZ4
/exuBJV4vQV8cncExXqn/hiPD8Vn/Ykjsx4Ao2MD8VJy1ANFEM+1xHaMc2w8hDkNgljMlRmYcc0k
HklTpi5BKpDIwjLv2j6NuWzuYb4qpPAeMqxRa19oAhFtfGpNWG0wBeZUzGpyN3T5r/w6JTQH3Uzr
IQka/v03dcEFM4qdwqU1GZB/yGLK2EI/2uJIJsILIGQkh7CNl9UE0Hs1nut7YSU+XUqTRNwkwl5d
jDj/gxK4C0fh1Wv3HBtPcV033rtYSzFAOPj08FgZwW/fMVnT7+WNlutO82A8YHt6j4uGvxXY0W0j
uPd2oTBYO70W1ZzO7gkIsbyCJEE2J9tENq+JO56YvL6cUD//4wIqfOQYhacs+FWAfnbSm/XYL/dZ
lF8kHI2Rg/Rew3ZICT7Fj2XLVXjrQ12xYXxr+oweGSJ6VRmtaFf4MUOTkwNRWSftmaqD5nDC4PdE
MzP6GTARGC+ZVwNmcTgW6jqF6/gPGhn43tY4xKEC6NC9YuaHCXo95f/JPy1QPpVOK0UMjh6L5+nx
9hlcZ9Z1MYq+kynwNRrQR9D2YQmqiIPTBLa6fXsfJec+FQ8PaEdQM1hbl6Hlb3kORjpVoPqcemqa
5+rFufgwpdTlf+Qz5j7d01NTs4xAmzmhnvG78ctlB0sdn9m3f8fzI11OzuMT59VIChSvCgVw07cz
DGceFnzzL93Of3B0XsupY9safiJVoSzdAgqIHBZg36gMxspZKPD0/alvus7eZ/VeNkhzjvHHl9Rd
h8IOjQ349cD/cPuj7Y2nT96AbFUHvoZeuabIRme8Piu+pA8xe0RBRIvpIiQU4W4gtP1HnZpk2EZs
Z3ufSbv3DMHusvNMhq+QNsq9vSYYpPw59BaHXYtb+IvTJOShesXH4ftzDQ5Bu5SPRD/hzsZT1DkK
EaTB8jNOgoMmWzQHc/SqdeAv6MU+lqf2Wugu15vyy3v43sySk8KEnlkGSym7dH7LtI0MhDx2lojL
+wMESTjmBhLb9OfQAf5qeiIMdg/SjsRDjRfXoEP3uxeslJYjaJITxgHSK97rDMdDTBPxS2D7sktG
yRMaoJ4r+pTeElDJctvyPmWw9plljbXbIfRqm00YYF5Z5P4h/uxbVs8zQ23Zgk67dKkJ30FsDZiu
uW8+rqCuzdQReY7FJfubckbswVqrx66mWNo9Ah6DeKTLHSiQ9PB7KV+q4CDM3FRy0pkw14YbeI2A
QrRel+KP/K0g4Xzb3YNpSWVxOsTXblil2ToMVyUGFbTf5y5zOVSbz4bJJiNiajViV8HFj12c+M/+
2qI8A3kNPR0awGRhXmZfA84PPo2VTgzBRvjmAUBhYjo7Pox3DTzwZCAr7LyyBNFCu0ADp5DjGAEJ
mBuEtg2rgUYVJGj0mhIUWzvRUTAuYbFK8SeBMiXbN3oIrjFQltm06PQfBxngsGYnEBgqk6ckn4Xq
HIDOpo+YbbxfFCQeP1LZKmEhIJ5C5p+Vb+zacMm7X/9C3See+FQQ+L//ldGXAvGLRh5fEHfQuAzJ
GWW8VcmKRPpcr6R9ztCoSyt+dB7jFu2PtmjZfTbjzFWJl/LQRWrhNtUsMVwnSADla4b0K6LC/VyJ
TrfCe8M2CXlM0nDviZwNPs/Ecsj/tNHWty2TG9WsM665aY0Xxu9SB/wDd5uPBzApIPlU8lDlGLxS
OItgytW7r7lDvg74HHxrVi2lBhX78vNG59Rw8tmSOdf0xwzFB5QdiIfOwrF+Cw4zSeyfk99Es2bZ
9P+Ji90wWj1PKJetckKBAz4nQt/yv8SyyLZ0BOFGq3MjxQaFx9RWjAodUVRAyfEOH34oeTXyUqTv
xETMswu3xvBK2Dqv2p0myaR2VQZu4aCt+7UqzzXSNnTuwX/RDedM1C/NBk0v4oulJHq4+BRtCZ/S
9U5MwjT0MNABjubqjIk+q0+SDu2wwA5liuvPiJAValjd568ivlSksYAJop2MF4lAYvokTeLJrois
6+2CSYmUDjJRL0rgBK1XGyBRNiuz0XjDX/ZbMrG8ItOtv7k08u5CibJvLthRS+Tf7a79qp+K4nj+
o0YbtxWN5QiMfw93fKKhQdzCRgRr4oraq4U3nN4Ae+q6h0dF1gaQoknQAvzs2oqJutZB6i2+nJaI
OmIcB48lUwh7wJQ5/k+ZxCASszhMGHC1E4d12uB8sxGYJb8NEYXKNRa3lfCDuTFDSBY4IkEgXPgO
ZwHniJ4judhV1YWVgFGyrexygRrFPxlQWRp5Gfmq0nk5T1XJILDKaLolXUTapD/g5ObWTxdatTSe
fF+35hwYrrDV0Ji3toIw1XDFH/Pl76ibDlTb+NPNadRIhHON/lbkhJ5DwVQ/TQpR2T0QYbQ3uDXF
AvoTaNrU3egKzYt5A+xnUahziwkenqHbhhCY7Z2BO/7MRRSIvs1MyiAVcocCUuPAImr/41DC2gpY
EezG2MH3GN/BH8wxWslAsBg8OF6Ws2wtiK8ZlRAhuheWFAtuqCM3Sj0WMycGRaLkAWPE+22L4Llk
+yrLT+AWj5iNpl8MT2liL+FrYOhguclz/QJuQghj2qm8UNMFV2WHfXm8aySFi+go5s1FJBqFQTvZ
tHBPDFnL/jzp4wgQ5Jz+7rSdRB5xZ4/lKskXqbgKm5dKTVmBMK8hY1T767t5L2/e5qPgMqHcSUFd
hWfgs5KS81AeO8KJ801HEwshlOqaBERUDvJeJTNw5ui0ghn/KBDJXBmeXHchb/ggEC3wQqjGDxDV
Zw/uC5YcVkfeqAyif+bkG766srzMoC8lAIsj/0dLvhII1YTC7SlCif8Z4K4EvqbnGeKQmRdOOh3i
Ixq7JI2JVRb22aCnDMCjEzy+EbQgfO6F6PgodxgV4ls3nEFNQlYBSg+qFROkwYAJrB723MAT6lvw
vujogZaI0T939Yk+QcBX+sPdmYAJCk85mriIU3Pr83vC0oSGnGnoVUB/UkASbpllDSfOFmq/RhMy
esaJrGNIN/xRdn0ylAXjBZ9r8tsxkit7nvviDw9Ev6yi1aR5VKzub3ZR1V0Af3we/X37nr7ISHdz
AyIO1B3IN7z65C4GW0FFFkcCFrNLONJb4YCrRrNdt3vzA3AAgn0V+xZsjoeHRQjLP6tgiLdyJWau
RmJl5qDd8Z8+ytulv8uFeXA2A9v0lDu7B6NLGrVLmFl2O1nnBojRh75y0oT0sznYBK0Uttwfc3PD
/Z9kCDZhdTlajH2SbGJ+lLNwETFW8kMTZffT30LeF+Xuc5DxfEFAwKwvWcXKpxkt+Uq66mJ8zwpL
FVZYgIvk6Gcu63lMXhX5GUwQtWfkL17eNt+jy5qViyw5FpHdP5gJkvHJH4/+RpgV0DK4GYIyw83s
0VHlgT8NiKVZ4AeU/n8Y2NnI2tnydEbMbKjr/ZuGKxraLnd5q+MCLKzgcCKBWUMUtCyfPpk3zFG8
zCLVCB0L9CLmx+WjeHOF5ruEiB/jjq1qBv8IGpfPlWv3uQ3JJjfoh4FPxdOAFGqXG252ghRFs4Zy
MZ/UeEV2zpi8bOBOTJ4DSvFjulmrlTrv05cgLLv4oeNXFoAdmUAwOKJLO+LdEJ5itON3aun/oeoF
dTG3X+DExF+8wS1d1ifAXfE3IER6I8ugIwvusRzJwcfV0ez2Dv7NdsVLwPpS3/u/RPJalk4MoMbK
P/fGSrqzRLB+xYdyCJwsM4lGYJ8dvRYhQq0uxea72U/z2aWHk1V38jAfG173bQbjQpxq6EXSwxyd
Ut76+M/Am+tldjFMp4qYzqsvviTeogh4AnPrOa1o7kX1c6tJRVBI1c3WxW/Hpsvf5bwPw09akQpI
ATLH0SEJp8mA8Q0dpXwksaAhvi08Ja1jnpRLfCWgmwXtJl+ycW5IBFM2IunrVL0XM04Iing1xu2W
95ZIgQP/cQAd/I42IJW2wjO0L5HrEdHAyWsBy/FfJba/Hqlcclppm06S6Ccfhcy7Scwd/5ziB85a
wjEFAO/x7jEFpeNpRBor6hzJy2hbIjCGDuPv5M8Tn5e71bjhUheHVY20jpkG2rDbxPB9fCVXvKG5
5MWMPzfSEn8G81xyhXyQQxq+zWfee7put9FFJAo2PYbwT5xgs/JHRgD2nZcriJNBcfVgU/0zk32U
rmOeNla64qj1Z4U7VK+eJdP/Xw5I3XrxyZdggJbwqq3kAULAkdbChtnvU68RyXAPQqETKTuCSHFQ
pfGtQRimegnWYBifY8oFBh1fLNPIVj8nBWcVyb9HsIx6599wtXDXV+thK3v1boRUftQDPzLj4K58
Jf1L5vih3QvlO4fxx2seUr8BrJPwOs9ZJkZABJ60zodQeXbkcCNswZN0yK/NV6x5MTn7gxPjSYew
Mwo04Lia9IvOjTLxCL/CDyeTfxYptTJcyf9JvrgtI3U74X+Ed936SZyAmtmWZos38xuB9277zzgl
olWQ14gNJPqtFLdg8Q43nODBE2NTRdg6kdOmpZgrzt4W5Q76BvLwwE9HHIfszAS+96tIA5tFmafB
iXJCM1nch4Per/PZoSsv/P0c7BIWh/5q4IxKDiocXkwkTAP+EO7Umc8m41XVnnU3LxgFqdQmDFiw
mZJUJOfSWSV0M142g9cX/078twRGcd9+HUd5FWuYWRxAHAXpKS8mGnj9b6gPrPsq4mnivLtvZTZ/
i+yuonDkVm2jk3+s32gFLJCzuPwWZnY+eFFkD2RixVdd+FOSS9ej7OIGNbDF/+rJbyoQUc+xJ9Z/
RnxKPo0zjmvJfJT1rzAjbZrBjI4sJ+IgS8CfENtl50KUlxXxBeRckZP5sWv5QrBI1CF8s0XSKD7F
uol+uN4i8HFZX6qQDjo3nemoMPOcc7l+n6XfJeO1Jv+NgmHJ71Osr0ciW1GjbCQ2YvmLQvh5op0q
Hn9tdqgnuSqnfsbr31lpbgkA4tV2NkKVaXcJjWo/3MzPajCbRe9/nJK4skDkSmkeBoa+fq204lwr
jy2ZjrhMNdSJ/4uMeJ+DKw6FWJ8kLvUDBgjO6Fy9JpeYYF0ahweWk2lGsINTXuvrCHWR13MBddRP
f2DDE466p9nS/AhxeIIlP1DS+G/9q23HqW5kygAkYk+lakRf/nkWA/RSmrjl0oIDg4CZug/5G53U
oeiF04pof2IfSV9cUMpJ+l/gda7/Naw74oaM3+BfsmUome8IU3Czc2zViw0ubnE9vqaEY9KYl9q+
vnIlMwjDvO0+cPJsth9wbmzhyRKjA8wk+x6sIGmBqtcc2i306Ay9Kdbl0kuY7vz7B4QwWpTmKvpp
n5WLLEXFYlcF+NT5rBBSXQthZ9qcL6Agzecu8UQqO5jP6mUQ8V87M5gUmpX4PQQUtnglITsjxjbW
SuezMggljuyGAGUXjU1+BnhUH8Xo9ZFbnYwfRDpvPh0S/oSrEiza0BkmPTN822ZgBlaQcqJvtIcH
UkB+p/CzGSUbIhpBdgGpwwVCMiImhFNzRADUlycTF+hD+ad5zV/zgx78Hu8hHIp/CDh+s11G0xQ3
LHf9hyhN8rthyELm5unkrRVX7m1Rm/77EeDvyIiZGBi1JsCQsRGm8nMJBY5+8jrQm7kJrRb887Oo
/oaAXcIKGhtOLVWtclz7NXJJ8YE4Qyo2Pl4ExZ2hZlRxbYM48FGGNAnIt+LfG9m8bmUKl5AdEVVP
5zDx6gRIdXMGMeJbglOWrvjT4EXNGn1J9Y0DjpAJzIMNG0+ynXQ9ZB++PuyHpKyKljQ6YrlqiQhP
rTC3B/GEE3BenZDMqHBT5dzkmyGDMsD+ot2mgwATR0FPB6JIgnEJdcqxhuG4cdhquM1EZcUnrRHv
96OEHr6G3o45F7CbHKN/xbAbqE0RLCiwMncE4E5p/l4Vwl6vrnJj68gHTx0FLniaJo5k+UYfyk26
QmHnyST873UCLn+M/yfSmlz6YIKUpcI1X7PNjO7F9KaZK4OKDz53yJ+t/pcom3gXhJSDEJO5iH5Z
gvSDhOMncMv+C6h7sDvqBviI2D9EQnh57zDd1/PZcGt0NxvW6nH2G6pY0u3yG4Bq3NTVIqQvANiH
2YMfljs93ogTEVMzb1/hysTG7rY5olADyA7C5lSfAGfbDRShyexOF1D9M0bWuFG5+hKe73mP8R0D
61rGqEUeLoqWbNH+RdB94QI/V8P9Z4AaLfO/d7UEb+TXeWSw4Fyq4BdLPkkBfficzVAAj5Wi7yje
xD8Tm0QcumIN5ZPXvf3j96opaEi+Vdpy2NJ4J34JVsqwgZFjR2sd/2xcfsZPdYBvklGNzFVPTEjO
+clU/tqFxk5U4kJh8XD63/BzKV+z0G7wZTcH6pJMSDfbFM5m5gHv+cpexCE/sQ5hAMQF8DOXMEN8
G88PFYj82mDijxIBrHkdb0C9+h8DC46Dfjzw7Wf+P/Tp1KFRyxiwAMxDuvBIQKZIgFQFFM5PkIla
tYWZA3KUMwYQgcaa/AXUr2MmnLGA2xBNVbeefdbMdVxPkz+LTwId6I/e2NJdJiulWobGMi+QVS6A
pLs10hY2qw7Q4ePOtCm6c6YjEnZzDC5W2m6AUQ30sBKYreQ2gCs35MLx+t3sO3MddKvZr4JMwOjv
fOY9m2S80c6DzuBiVVTtjHuEFFyb7edbJlZ7dpsxDPHEE5t0i1FIkF98rNuTYux97PCEXjSH4k2w
q5CeGVbBTPLUE8Rt2djGpsWBdoTHbAn57VAg2OYxG+257FUY/+rju/Ogls36moerofnhSW3Aq/gt
I6vKvc9O8VcyysjdR1lIPxNOfwhfKR4WkJEXhjoN6HoehbsuWsRkB6MDUuGIRqpeaFUBMWzdIkNK
JnnvwAEugkz1H5EEIrsuMIS98sIhBkknHhtJMNhpvKy3oQduxFbR35LQKsnGu5gooijMbFzhyMfF
5sml3d3EU8DvDAR00KjtucjX2TI7mF7w9tSj+B0py+Ipx275ccHC+Ney+0RpfE9AGToq34JCHlQv
2ojIMsdDb06aY8JKdT7l8Txxays2BPN7ImKZsvH098sCccIfJ2r3xzcg8r6jT9rAvh/Lm4aKh/Cp
74xcHzKRVFRp6DesBnOa/PUmT5/dS7kKya1XANIsfgQ4bRXqQDPt8TGpkvbKOseeYVrNQZ25Po4d
7JHHDGlhdkrbvUY3GBcelZuGlWKlCF29WEikG2EU/yzK7oHvM0YSkCerD/rcPax2AJJEuRAQ4R8I
CqOH37jv3+5f/g8nE61C0WpyL+ebgDYiFKj9Q0Dk9BJlCnmM2RL8Ugi86r3rxUf4AnXrpx+GKUu4
SDv0wYg3bfHZ0/o4F1cKj81nCajF/JuTwTD3d9ED61EYet0Lm0fbWyHzrjHPzjKzC6njDB1bRo33
GVotDN2ecPwTvhEWgPg7uTMSBs+YikCu3x5OzA5Ik6IYfg9rirKJIuZqV/5Ibwbf6qZh+EPDzUPp
8pybf8S6w/SsO+KwgNcnV0koHaUnX7hhIBdAh2gbIkHRwQl1kZRvEpgsf7JSRuVR9e/C54s9B4x0
BjgDEYbMGGzuwWhhyOcUi/fgfKpb+jBNnr5lAEdC8QE2k61CQvYT0hAQcYKA/0EGojgEU+Bk4hg1
8JVTJflouUH6OZBwRUi/h2M2LRfTaU6eCHCkMs/2kCH1eEGdUHKDojZX9hNLu42+YrDOCrsXwq95
hib8yFc/Q2WT2YJAIQFXVFiux9DRmB0vE3gJ7sv2z2tk7vzw1IOSl8hscbTL2eSAfasgaZZCsjwh
+f72A/gPhgrFpV7V2YpLuJA2pOSG6V8jXgnwlVilSTkOmZVieY8OwzCv6MLTZBsal44uMSTx+GG7
3yx2sn/5fpYywo3RFVl59kIUN1QW/raR6oaZ5UPcKW6AY+OLOKjmR+Xxt0wFWwnzo6BY0YMK4QPB
zJMJlqQfnElATFi5yaZL2LaWyOY+6l/yI2CE2esIUVLbJFP4rIn7Mj2OvF4M/QNYLKlelkmkkLZk
rK9vwjW/QolIB8YjknPQERM5l8WTmkr6isVFRfQQK0PgBXBO3H7MJcQ+8Ix52TV/znKnPUwiax+V
EwIxw8MdlDVTPI6INBYpHlIpohpunIhNQST+5HQoHT89BfkpeTEnmafqPoO8uMnTKg1Os8ISjhPx
1O67di6eon/g1m/OnGBZkyB/VD2fE8X0OjI4kVAjvGZ3ZWatkoNBU4J2y1DZUo3yp9OSkJGNvM2u
5oYXRvrW2boY62D54Y5v7TNE/bbJYMEPKMCwWGEYnB1n437imVO3bi7Iz0J83nt+IrSI+EZXc4wr
uAI3Ji8gyzjSTOe9ZZWykf02L/yPxTZtz33IC4PYLaOgIYGuemh7gJmytgc0vmgDSA/72GhiMhrG
dvqw/DLIn5K8wlip5A/3Z7im3vRG0k0BbGvival2OPJkxdN0wX0GGywiCu7tsSWlj32fpW3NDKKI
h5CfEhnO+NT0eSyuEbDpDD3Q9Se/XqXc5bS23cAXO8wqhQu49SFZxbRC+hUDCMXVaB5lyiduheIq
MIzBojJOBuk0kFT8SbAZtiGdgzWu1qk4wbO+8RjVUwYkSEgGq96yK//5KNMcRsaIqYeI6np2V5Pd
OxaWH/2QUG/c7YK7+VI5qN8PGHe0CMBAcEkdjWI6SQGsVEWwaRpsY5DfA1cHL6qT1ORvzbP6q1A3
gjdwZRO6lHpKAr6pjk6IEjw0CBk2d32KV4kQAWTt8cP8x7vMaFJGq5qmNhlH40XeBSs0JJS0EB+f
usgZ6oohzAJrKaIlXJZmuhqua9/Ww3tH/3NlT9LXdsNpENNGIXj6a0YDp7qEdwgHt/k1s/PE/3Ox
xKubX92rjRgshh0XqfaEZqpMp/2D2Uurh77jemP8GY/sK77L3AE91Dof/9rvTaYlwYK+j+qvvnM+
4Srg2gvdD9pMyUZWg4qlepTPD3v/xI4bqCxQgCHgAf2nzaoCvVwWMfY6nArRukXUiJBwq05Or73w
oeNAQ1+5zmmDU+ZyRElJ/C94mMvh4/QzG3QngXACk6K907dbccUpHNKqR+eHaUmGG59qijAyB9AQ
FvI5gLxRIVK4ype/EU8CAYqHDG5krjJpgYafhp2yliK7G1DecniLgYsQKECtzCbh9toe2N5vjsUe
vFoOzoWJzpHgvB5mHZsHJkqKhfSj8WY95h59slrqvDCINH6xFecuy2hgbqRhQpaR0qjonaAQ0Cw5
xS6Xl92GDS/BEgEY8XbwicMXAc9e8wtWSvVMPXzkoLlYx4On+Gs/UPE90wlFyru6nJWuoNniKyBB
jBeZxXEtEF43OhXHbW83JZ+jV/1qoaU0jqDdBKj2Yq/rN7IuQ+7SECVVirVnI1G5RYPai1jYGr03
O7Qrc1ZjE0nRaqP8Hmm3JzeJIId/n2b3IUHq9jlODjDMXrlt/Mb1eZZj3raj6vimgQ2NBOAMKiTt
xFQAGAlMWeASQsaFdS04TkvA5xD5+3e8KbOXoN4/sTsk8HxLgR2RRddDr4g4I4d0AS34FrbgmtFX
ck9h5eCP5vmLpPXqMdkIOB7FM9hF5en9nHEGXynEHL8dApoIAIh9rV63nDKF7YuWSTFHdxjS6/Dd
ROilrbdsNRnR9XVzAq4uf3LNNh7Cl8luDiG8bVqGLvgX2Gxz5iD/Kri19KWSf2XM5589B5qIekRC
9OezeLkmCTX9PEKi0LuIESXdBaf/LDR5MUp/nyt4d5xbNfxDtEyzHTOYeM6qp5kuhLWOEhBWFyDb
tPPX7INmXEFlYL3VLVDncEBv1rASkPx+ZhSsh4U2bpKzRg1zb4f/5N8PSgqRPyej8ucIUlcBKCic
8i+KvpwSperLT20kQFXD6O4dGC4TcBuTI5JSAhMaGV3sInUrzrUlDKXE+R4wujI9dj+CeHzzJXwW
sN9KRk9VfjCwEajGLqLiAB0cpL8+vdurgHGOb75BZGClxdM3/lKDE/COmiNcyLcIPI8+u1eaz0GW
OtaNE3wweNEIla09Ao2QVm4eyZmhlvsmbfDN3AL9sPVtpv6cTUuJkFJABDTYC0Htk7YAWATPIeSD
f2N2VT8HqKNBOjSUkR4gp7naq61BuYbO5/tSH+/gFsX3TLu96T8GKnDyW//VcIAftF/5pmZz3IXS
BXUweLV0ZwUFK6zw/Zz8L5N7bMV0Q0qg4C9lgzGF8mUCZ+s1Cm+yWksX5YWeOnJom3zkOLQW8aQu
WL5BeYh37Lc8Grg7GpzZrmRYgu8UaBZMu6OZAxaCz75nvl0wqLYPvGkhFxEEFGGXeIexotfjZhbT
QGGTLCQjGH8avtVd2rOKHG6C5JcoPXFIDeh0AGRhSzTqSRNrhr2lwAZMDMZoIIOhCLEnZAFRLe3m
lC68mi0YQMB4hK96KaL1ohsKDoOprrO1YRHTpyFMAw4BmgxfJmMNTWEY2fbloWCP4BbxsZz41JHR
AEcJKVAdbOTHInL1R3jo7fTZsAGa5pJ/t3h9HtVxJMYhn5KdDLoKMRvMBygJfMb8bWCQVP72q/GF
kDN9E3LAA/yr3nSABa3cqCZy32WgL4ThWncHIE4Fwi3elZ+NFh8S+CqGAAYbzCelPftHmTy1sAM9
jO2k5mKE5K+b8o0iW4Ka+mWjeBcEMnnI+oN+y4+hxY6vWzOmZtrO+V6PGuZGfhxqAKiN1qcfWn7w
YBpsp2SQ6LbwkrIvpC68Nm+qPaM5MroWVRaA4CTE2Umz9TAjMm41SoiA5R2WREne+UM5f5XNutPn
arcER0gaUleLw4RcxC4gdIxKlTmXS4lqqSlrETkYzxf3Wymc2XqFrfoNbGiEeGTQUyHCfK/rZ21c
9W4ldBa4WrAAjjE5SBvO3bkGXL4WugtbGnsLm0ZhumVwR12UznBpU0sF1LrnY/I3Mepw8ViHC7xy
iWgz1fLPN8GqK0AaLA0ysvdqD3uwxquMe46DkY4oRrH8ZB4H0NIdv2kgLXXPcJEYxov2WP6gEYJ9
zB4+Yn4MXnxvkNLi5XPvj+AT9TfVoj2rk8Uhxa9ZLM2DztoZ/UvoKdpJD2R7V3nLpC0dIMo/WwUA
gIIj8cwMNt40Wzsjo0OGLrmTuPPZ3PpVpy/L96ago/xTzv+lTLbTsDxxzG77U2KgGEldAu2bkLxo
xbguesFTWCo7TuToL7ul/+ojXyq/HrsJ1giWOQLwLMZG/0HS6rf2HI4KgYexI55Jm5Iv3EEYv3SE
rv9yK4APpaN93d7QYUDVg8D6tn9qEUM948OwD5GIo/CYcoyGlUGX23gILsBy3Z+yNk7Bo+QsOWCP
zSxkfdFhdkhW74vPKMTIdCHRlPKqTXcnBVolV8eTGLOc9F95hIypj/pX6Ia0PyJu6aiBZuS8xM5E
Iv02+1lkG7v83uJgtOnb8uSSGtuERQPj3Yrz1KChtkU0QKGOFW/1ffjLAFduOKKweK64D8eHekBb
YM6VbfoybBUkyJOvnZPcIhtRwxerKlTN9u2xusC8LsJDvOkXS22KDcANjxPgqk3lUwzDvFmO8GzW
AqkiNwp/floIxMZL7wUxlBaskfklH/L3AuE6ksAtQnzeoHvzO21IPdErdkIlYv4HC35QNgjRkRz3
m5xCvAcqrVdhF5sPFoF7YeNeBmWwS5UAJ3RT7eK9lifL6dL/pxzlZ/qFDC89BDR8RU+Bxf7CJhac
wPmFfXDT7yZ5rFbxFyCblxdVuTBAPZKl+IODu9gDofhWe+/oWO+U42cL9W/rTNXfxhEQf0BSdzac
+k4ORAwUtfG3xS3Zv4ONdiKHuVqDhvj/SFjdGVS/zugqJZwj4Yoh+IWSxq3g6vvRgYrZGbf3Lfib
NFTH/CB1S9QD1RrbA3MY9Lmwqm6zaatpDsBX2AFMjCMRyscl9efohzgP37vYBchCklKf6iOT4a3W
DpMACbPPPjG26KTOFSvXZ8MoIhKZcFO/wF2ArqoV2hHzij2kOnPDpraypV+1sgCIKGzbAaAodnYv
v2taugMXuwoywTkUMgHSQOjcH9d40+z7C38wfQHnouNCljN51Jcobgg7oO4VA5CyADe4SCRMXMOt
eG/WSIZnD/mA00wmiGMt7ysurUn2joLpH6gIBG6+Esgld+AM2mou0K5HIAdKVoIhjh8LadTAlUEt
/Dd/tFn7yJboVm1WODhwRf/TkQItBwBY2OpF/2h4mr8AV4B/r8pNKRn2xjm4hhVjLIw31aX6fTPs
iZ7ppCzl7DLwuwdjPXM+BKYihZ4y5MDodpJHLIxTrT8d0ime8u7JfBd7nN0IKiKgMyv6icl0wila
QB2hrn57qGUuLWJFWsOIQvD/oVSPJll8gjlQA9KxcsL4g+nsjLeIHfA2K5mlXqrxhNeWoYtcH8hJ
V+egomehvmCaaP7yLT/bBRXbTngvyIuq+qWubkRUKmiSTafvsKLPx1W26oAtZjdsidmSQtF0MRUq
Dbtgr64KkpXOwjokT0zA5ICAPDmwQP+QXkLQwsp/sIuxB4Hq5JzL/VHhrv0mTk6hfS89MPDKicel
GHxxf9f/EJ2jUyTolp5gXgjPsHEygeehqj0jsFMeIZ2AoIIk54TIt9Rn+A3KODY7POSbMTyoRx+o
iRGUhYd0brfegjfmMi17gJKg1NUBEN30hn+zfEXh3fVjcbZMrPbcWN8Yr3qb3/0AxQ+Rp9n5D8l8
uRu8OvxxRN3wfjzfF+EwTuLYTbVmH6JdwXDl8iCXOx8JFM5hw9HRb54kLNurdPN5O+EKgwPWjeBZ
KCs9WCFc4DY29mzerNv9SucBQNaGMnCNqEMl4pGHHrnUUbKBElFhkUAs/YFzM9Raya/MK3dqv7v+
S3lMSRO//RNdMjTQB2aJKteaTL+VcGjWASI9hjRQDc7ZmLXuOt3Ehluf9EPutaeymrBUdibl0dBx
ZUxL44DNda8hDJ33X8UrizfFr+QqO32j+yc2UVxQtxBNPaaY5t5dq72wMuz3UkAW8iftqwviP/7T
on8xCjnmtXX0rxmf0YhQdzFMbesflOYv3sxR2X/wtM1WmONMvAwC541OGi5da5gc8I864javDyrm
NNLi/nxIJAMiyONdW4hvx/8Tm22VWxKEjc8LJX413mArf/5WhFB/L/ncyAySMRQARjOMuiSJB+L0
T1Zq1IzE/PopP5StTsdJzs881TZwWGuEqa545gGjQdsZvVYktLozD6Du9j5H7P7oJzHDW/0z3VGs
yNQr2EjqQNuuOAqgXV6socSjsIH5DBKkVNgiiOoPFILsDZnDrf0FOWKm7uePCbO3jZvpASSc9Ydu
ycf3nvsSj4G+Q+p3690G1spc6M57L93b2wer74IvjBWYJ/Ap/hho8/58EG20qPfhFTQLlsGFeiru
OLMhvMk7gXuQN9x+29TRjpp0oRoDBzHvB+m8F/CqGX2XgGoMHmDZjDAjJ+mqmPrOlFf0DZONUf6L
byzmYNwxfiEqmTKbQmZ2DgICQkxuS+b2x+x9ADbLKu+TUvx25GZ4HxSOgDPoDKE8oCHburXF1fuQ
Ht+3TmbwXYSII21hHxNpQeUzJ9JEBeHI3vYnHH8Ym2hOhSqLdv1A+JbTUsvAKogacZVcpX/aVSSx
B/8UaYBgYNw+ojNdEvUhhxkjJZWOXxbAE54yJ3DZeprXwKFR2eDGOU5C1C+s/uKCJIyBIxVptL8b
grXQWLF8lfGB16hgwR5vzYeNIUHttVDNrTYJ/hwB5KLrzh8gFpz5MhKJwVvKOKd13J/8tXZLXdM/
CO4pc6WA4aSqFDmL4Ji83wazHp+m/jt9kJfslrQLdH7pAtYBUwMhhNMBJrm83Sm5SCvqmolw4sDH
0/bDCJxt0PFv0QhWNdNbsmzIGJsTC6KcINxmm8kO8jB/yx0B7Q/1yxjnZAmsFBfz2fjgxgqefemh
aPL/R0t6d4A/Sif/lhJscfjftC0LfE+hQWOZfNTnhHd2Ez+jH4ZX32qsBgMKpQWBbBE6FC2xJ0f0
kII9HSX0YpSo/vGSSeOCydvgQu9xObMMBEu0Yim8EVmHpK+seHbaHWe5a9bL+B8ybDJoXX2JN93R
CMVYsaDCCuJB9qJ992UiDyGdHI06lLAz3IvH9FxyahH9xrzd2u/q/DbskRJcPMIgwk5jQLHwr7NI
3AFRvkRc3N7/qtbIsDV7wqxWIYGapCX19EaGPyCY/3F2ZruqY1uafpVUXhcq902qqi7ct/T9DYK1
Fo0BgwEbzNPX551S5QoO2pRSmToZJ2NH2NjTc47xj7+xISZ0NsYfjemshIUdXXr3FeB7u4gUBG04
dkyA3s4uhjUmRc6CjeOMnz6/pRXfOEiGm4t3A3wCycHosiN+md/So1OAGQAi8wUeQkigWHOg564Q
b2bhLqfUbMVX+sEAsTr/Qip/1XlqNhstOHnT9T9inmuBmZvs06DTUgHhnztHvDvb5cNdrJXROTQ7
8oAgxZu3W1I5yZ0KRlQLox9X0PAeLkemBznlHFb85i8dt1Bv1zaWqOxrUKPLUNlHfPliB1MMDdPa
OVy45mgbaO1tgnHamdilPlqNp52l5zlnlIDlr3Mga3ekwacdngfSTPsBJWHkch/hmtKovwkdmEvj
qqkoF93DGdkYMJhngAMDiGKUBoTXtI2UJdgTeRCGcB8Q49aGN4I4J95jZ7OSsnhLy7NhXMq2wLln
UCOxnK44MyDCsR7fl2/V9I/7UJMihjzM9GSOgyf2uBEuQebNLc9t5kr8GYGFc6V9N07dY7VEu2UK
njy4R/wKNPX7pVyEOtXaeX5D8MTPaFpQm4IZG0HeHhSl4KKHmG/yNTWnIGXBxakpk7COOR059B2o
c7AYE6Fv4iBF+bCbVb3MldqbJY68l9HjC7MvDAKf3c2APkFYamnlFL6RaD9MxZ5NPs/i6AquueKt
nLF10exdcOYEatlXxgHYiG0uaNeVJYOdHJPBYaoWve2wCnksxEQLdFnduwuICi5km0ZYKkN8JlsG
v84mcsLfL9roFiHJ5VX8IAJY7lUzwEAlrWQ75/G4+/TOSRZfCrdxbSvByDeM9eEC4zwAc5iNvhUc
IlQ7zAwvKUWd0Jd6+1sCjk/fIqIGmh3nVfj42nCAwJKskwJRA+BOneSSV8QCFM8xLnmnfHDYrkq0
OzjNtTaJQKgQclGue+C5N3vyIoAYXEBQJZQzEvsCJKBz0lI7mpns5GlpNK55ja380T3Sj0Hjwb2T
Q7644j4lDu8/GJ5kXjGqAd8IUIdHyb/dbJweyC2qcJuhncFr8HKhQndZunwBm1iHcd9KT5dke+ng
EoQtj8JXlpdTBpDl9Wt/cORrr8U5pe7cih0HAzpjjwIZYWwzrzsswqsQqdf0ks83xVq8pBgwHBcN
qzxHB416DbOmPWKzJqPrCiAIVi8m1c3Rd11zt9oYdkW5q9XzPTOBHUwp/ksW1VQpQKZspZnaJ+tF
G6GHRqJR3oHVara/VHimNe3mMTgirS/C23m+2PUEnR/I2CrS915xhNhjRvvVuQpPir9nQFgjTrT2
qJk1xac5lNLreXJn8L31doDxhp9/mYlBk0k/AcC9DY7XgIJ0Q33PCYaGBb0mHtmpsGIoY35vE5x6
6PSCx8NvODhLOr1bwBS6EkOmaSpGjpAX5SaoCKkAb+uONsivsNwsbZSzz5LMgYzvdD85qV5Vezd+
L5QN+i+KbeLio5x8A2Wmw/FCHAIMMTR1XxfCu4DvMhZXbSSfzwcjmDOIruKXUGucHP90Hqmk+rcR
IEFhhscvJnD7qluNsntyngsNK/IIU5Rh+SaGvrT5Os4YpwFJYaaBRyxYOKXil0QWiZQUkK32eHLi
HjAwZb8RVt3K5Z4xMSxXEsL1r5xcWSa1NGMSxgDicEswBx/QwxUXLmK2CsmymB7gy0rOVprtjFVl
tjNkIQf9alPT6QVJI3pYYuRbBxgmbCkWxOWlAhm++9V9fuYoal01PJ7w5c0ZfIzxJyT8z6S2WhUP
QPNwL5KJnRznLB/G+JqagBPq176C+Sd1IAgREBMU9y1bghiKwOe04CUqr9iovUXpP8BZGg78QKr8
rB6pmlfDh11RSRP7YJYQBWwhjxZb076fxmIRPlsIarcjkw1/Q/F3RWYnaNaDmHN5/kRJtJ1Il8rJ
9LF4QV/ctJ9goRv8irdoJIyNhudXu4BCPoVJ37RydZgF91CUfbqfw+i4enQD0MrSobsqVxm4Gogj
nGDcMrPlfbmv+s9rUKgeL5nzKsuXWxwpWzEOqRFafYrirdxmRXZMuY00ZUcenb9gG0T8nQ3OfxIc
L18n3eImTrfuE4JgTKaegFWoUy+a2F5YAi3nWDiPZnqMl/V8Xyclkl5ZmZzPqreokwe5Ogd6VXSs
ZeEqpPOQr3wO7xkObPnqAbDwZHqA7gGWqPqT59FR8PbkoGy6bFM3ULkneTm+izngpug8cPsq7YzN
DEm9HkOefuDb9Qz2KuPKCVy/J0cOU7AFZp7Y3MHaTY9Pn2xCgGoZ0v4ZN+4IfW5eO0I5VFB3MRWS
RjXWaZNLeMzh2SqonDZ9JJwCM/cQPsnhMCkZVyzSlv+cX6CreHhr4E0x3s+w5/rmkFrtmd+QELPh
C3LvSsDojQ70OpHaKhRQw350W93d8Jqwvn3kwj7Iy/PaZMszbrBAwC5pOcz696PHsB2SIU0PNNeW
BW0NR+kxQhEqstb6sUaiijHFDoXs9yHVxYEaXniudonjGscerVAvQ9EHdpKaEU0FkCyCc9BJ+ssz
g1zrtDzydCD4MdgpQhp97HU1bz8+fLOjnPATo8emcYYHia0F0PYRj1mXIVJ2azIGgWEM/IPgZCt3
Z4G8lO0f4o3PQuCMayw+9ux5hlOowRaxV6cOTiJLBPUiraerTdhfUDVu22dxaHT0MS7dRix5UriB
vUgQjCNM9Yh9UJhslOCRMmzb21q4x9sLPOn5o6t2Fp3boGfArDlingJy30EKpAEjdyEww02Ft9ku
XvSJsk42Q/WeNDPPDGwfGBWKxbat7QnztvKU9q2yzj44zJYgixVO6zargj0JCqDuc8LmPhSjrVuh
jCNnAkN39pwAfikGDj/PtFwpQZnwJtl7qNC3VoYTD3I//nirxFWwjLLKvXO0M03xGHUe4CadBnS6
N8NZHDFSw+Bh1xGIcJrzZZGc3YF3aqE13SsIZbgx/NsN/8hE1sUUk+SC3j28ST4EkwWJ1hcsTF3J
o9bjEzgNHyefKgN52uWn6WxwfLOPub2pWDyoMYTaobdGGUFv5hIFSm8KZ/+LEQuMxVTsNjcPIhab
82Z44Vbs8wHp8DNccF0mANchiyAD940lvAKjewcMvxhwStV0mzED86piOsr43tk+GlXHRkl37HFn
oq0WloinELSJ7nMKeS5PCCVvfeOAJHBQPb+on2ypjwUCLfV8C5K7eziHxPzWerQzuo1dCi0e8k6U
4D2preCfjOlYqP6xLON0u/CNzq9LjKr5eDb8wAc4cbjDMBHHEoEEIhWTY7JFjvim29hiiFl8JGHo
BmbZb2DLPv5QVaJ+ST2BeMopK5zJKS0PoYxNxhMGmjnCG+saADVhJxIpG0fvFcC/y4YDEl0nNyaH
7NJWuRYHNEXIkwnpwv84AcOBBywQWiB74Fp703vAsuqS5bL4kcw2XSzcnwAxJSwD1YNq0l6Mriv+
EZReB1dpayj0uDoxRPCkoKGAVvRxpgihCbR6GeOjDh/VE/YpjgYR81vWnZSSSgjRH+PzGxiW0/Lv
06fqIYXOdbD/FurxHSYICEZYZBa6QewTRgQHIdokfEQLGLxIFsA2TLj79+2A35C7KAdMWa6bxIhr
p7lJfAGwPBDx9HP2fUoSPAE4YbffB+ak43tEmcfRwU2whxcxuqA7LcQ3VZBSYtgQYt8E/Vr+geLH
JnC9BfupFGQpfiLFabIBVpfXDMOh5ML6ZJu64ysZPpDNAqFm6YNNahFro2MWqrydLrUk2TRLqafc
1vrVZ7iUQtOtK2+XdWjCjwP2ocrOe8Q0ZsE1okXUf+4x2DORdxaMYebthxiuuYxrE/cVwFDZgZku
PFR5P8+Dvb6Sj+a3Fku4JUExgDwuTZR+rtoA8a2J5Besc1xBo3LLxir/KOw4JGrtHAVRD+Mstcvg
HTeIvNPijI/5V+OjBhjk6d2aPecyLeFVNVuNx6eFEFmakyXAMO24SYFvbrPnkegNdiBIPQzV6KIK
+55mszrKGw2Qi2ac3NBFAkuI0UIZ8G8rdNQTEXUgXwV1JQvpPH5eGfCwEtS18HXilEALADkLlg6D
vhJ6X4Mg0eRcEj4yDFuXKtsFm58cw4lf2Fo7g0XUydELTnb3HyYCOSN+UDa9i3PTpnNEh9iwNRkP
KB4z2gyc5+o08Cn6j1RbG08Ugiwt1NURw29ma0ARIwalzEd239WP0Gt1tCfWe4jvusbZpXyh8cec
qhk74drQL9amTNnGxnPyJA8zrJrhHKOwg9sgI3TPYAGhWYensKHFR4uA757R+H6kyJgkB9rXuQ2Q
xi9etI0tOiOhQCzhQ75FxAvr7N//7X/+n//19fiPzc+p+5/hzP+Wl8fuaZffrv/730X53//tXzOb
f2USN/nbX0sclTfNn/4fW6PaZVqeS6OTiwHcMUZso8yqaDM0gK+h4/XOP3gR/f2i8ptQb1H4ddGX
UG9RWhzEh0TyNaumxdkS6sS8JEAHZE9NbiHbB8bpZ7g7y7N36NQdmqk53lVd5ZzyrqCkwJqGCaiT
dQk8Mi1Wu9uH5yK9zbL+dYvNc/v1XBbG6amaD24RL5m8g6rWxHgFJHKihbwPHPwHMkKAry1KA6q5
PTWJ9fDFAloYMHr26W4+JUc3qda/7qa8KeLtcSmk0SEkuQ8x9Q4LkIxPFfxWhLjdw/5aKZ2jYtF0
TsVIHGMDqXXA1R4A4Y78BM0Vu39/i+KbEHhRlHRJ1kVRNQX1JSz9sNev+bNWxWYER8e3OPmEpmnd
O4PTufKFLUM5OHZaD8bgeMTumhlvUk8+3MO75fv7Hl4y1PXT8y4/dO6BsPFjVCJJkdwHWRY2ytSu
lmBuidz+EX64qvDmo/l91Zeg8+3teizVE1fd7MA+bWTaV8w0BKektpbsnfPhcu8+F8LKNV0WDFNX
xJe3vylk8VEuBHGUNVmXgaK0F98CSR7oMjhOcQn9cMG336ckaYYhyKou6tLL78suRdbSWi1hVGIC
gFP76DC8b4jkqroA6YjWWrZCGU6+mNhHoiCvxTFZUZfUwHYS4B2l1HlUD2sgN4xzTO/KLOdumcGH
p9LcxGva/O+bfEly3y1q8SDWG3F0HAtrSIo/F4A9jI3GiJa85xr6MSRY4An8SLp6os4+XP7dJ/nr
8nKzRn59kqZRifX9yOULs31gCNF+Bpv0CqR/8xAetFKK3HwOKQAuYiv5cO13C0KSBVnUZFkUBPNl
096dzK1Q3M789JpOpl7eMa0pbQSyVP59Dr72h+u92wx/X6/5+79+6zNTBPMocr3LFANqXXXh0Kvt
Le5uY7wAOOSgYnkfrvn2+cqyrnJhxVDUl9fb0k3hsjvn4uiqeg+UxFjFejpUTXs3lEej8/I6MGR7
P9A/rH3x/W/9f9fVXt6ruNVMTdBO4kjw+brJM9GQADWxCNiQOue5gf/k+cN5+PYQbrZRw5B0Q+M/
/vl8z9JTfd54wqOdYTMeOHTQ5+MKEOOP1Wzl8E4BcT9cVH7/Q//roi8feeupVflBzMQRBqR9SBM4
9jaJhgcHFyebArp/xv6+1UccF08ET6DSvfkj+tNgy7BEwDUUIfP900f99q0rumJqkiCIpvRypuSa
cdZ2B00YmR0GBXjn6F/MI45L3dPbsoK42GVboasWVlCv/77i5GZFvW4ofFKSqGq6ZkqvX9VWP26f
LZFr431rS4hEdIzo96SnZt1FRFAqkYpYH6dbj5BlRyIvRo4XoeaA7dAQKSspvqUZrST/U4TMyJPF
6tTp/f0etWYl/O0eX75E5ZyZitLc48Vp4qqfQe5BleVeJDf/3gWYQBDjgMdXjIGfTVwtjtUYDdNb
QzadEw9mlw6WFLjUw5FINxFZW87FNX1gYN/sYpXJGPXswo5PFyHAlI/AgH+6hnCw9/RZNgK6P2Ld
P7tPEDhh2P7p9QvvFqUiSc1Jp6mGZr4cdVvlfC4fRSnAEIEcbR/HTFnzk5eZ9GjefXzpwlJtEf3i
wSAWF06L7vywvHRgvTKJ28ouhE/tPkQf9Lh3mSFB1LzDXT8lmmrjSPAAObjaUJ6JEmLAtq2hkaGa
xatwsM3jusufkroGaDi5VQck3ljnNH7a4KoAxpcxTZ7OqqQdpJjPf9RZdewXMgTDhkLWCELgYDEa
x7GTGS5h341ly27ywA4YPKyFqAaIxMFMK18EeHSC3z9KOCVw3kDp4b3EdIn3hty+6+Q9DH4zfKKJ
6AXXwmX26OXw8Irjh0WvvyugFFXWVEVjnxWElw/ucN5K2b02nix6cgyDaZbG300c35whdVKQZYk+
OQVs9Zul1d1Y6XhhO6l3cGBqTc0YAmwITxk2ws7epLvUt9ruLR3hdlBtrK5fuTfLrR3m2q5izWaN
W0fm9rbp2kERBrHp/uHniO/2D1WmdJEEydAUs/n7v06q+/0pZjW2BSMEScU+UITgbJDFnHm7kaEH
s4zgJlTD14DZaPj3T/Pd7vH7yq8P0izMw7ncUhO2RYxzomODw4GKqRA8/34l8V35+ftSL8dFdlKl
4qTxI5FugPgdaS4DPWs0sM+Ixev//XL6u2rj9+VeDgph97xnjxO/TNZDgCkMDzZ9OnsmespSntKG
aAacAmvDWCm5lZGwLCCccy+zzRqwABAcenitOtKo9Wznep/xcKF7529lpPZFMOCNq2YRqwXpJkMR
A1YFx88j3KWVCP/UaY1u6/LS4zNVW+2D6eaa05ptW5hC2uf58+GbD5+YtRzNEIUqCSt9/Bz66sO6
oNcCdQhOg2Lrbj8cnh9fwUt1sjfue2Fb80yeA8btnfuJ+Mm687Bp0wEE/v4CpL8valV4KUmku1wX
rYqTeteW2LxJgIYpjBidGGRSi1wy67wq3mIOhmFPAnnRFpJLn8M5/nAf7w4flZVg6oYuaprxch/H
w7a8aRKbM1oLBxiGxgenBk8jATVPoAX3EW2abT1VQlyPO6cOvNCiQ1JdfE7xCPmwLJtV93oS/r6Z
lxr4eVtk5qXiZjQfasGlC5/gPtWIZ/vwXb8tzlRdl6lJDAPp/8uFpGddFKfTjV9tQjMtrvxH5Zwi
f29nS5wht/GnXybJzSn3+ts0Wi9NlBQqUfF1LynyRyY/C2F0743rSLcW6LQc02RbzpPaHue4xqD3
J9eZgRFCcuvYl+wOs3Zckn+eTcbpBakpolkqOluAOoP7Kd6IDsPQYD6XPbJDvjLGHeF1TcGpb1wY
VNNzKNmPZK4mnWJ+cE5pE6JK0MfOPe0iUJivTqqsSX60sBu6uk9vOwTonBYg0s4VQNfa9/MhBhLj
RTSvOR46DbHBEtL5Yt2MBq8ho362C8musBlwMYKM5piwEftM8I2YW6vhLirQf5j9Puf107eSa4Ks
6ty4U7LBAbFLzqxutFnL+9EuQtM/oaja5v4pSQ6HiKksoyYcr60ZxBM8JBJoazitzxbWqPK3jfUN
XVFwHUgBeARNqTMI7vH3I8O6wKI1bVnr/QAV/N0OlD7AdBEwfOD/rpEkFJLLoBC6rSUlAJHhGZQv
MmC/tjV0l9Zo370slakyBWCneK6cjcmUyi6HeAgc0bdZM8OE9GmDKnaaJOH26BwN4BARJWvpM7Re
q+8PX6n0br8GK1BVzVRVU9VeoCvtUedSrm+EkTDy5qkjW3ExQRRhxdNjW58iIbPgDcRS+l3HcUAQ
rF3AmeKk3w6LZQFlJRU93YJpQhSZtbe+rwESte+LM0YU4KedDnOYpthqOoV+f5PqnP77pPujdfd2
ePQfVkciN364sfqLJLQ6ELjn863t9R89PxyKk7BPPByjzS+/ZWugvUHzTx8oMsudNWlmDrD7nJvg
F45YOToy/kDsT+DcYKyxNjpibc0yEPiREhedqM1aaEeZxasrLblrOvF4rDeJwpsAC9ar5c3HcRAM
bv6gJ/g9JxLt0Ta2oyD3g95zBrV/Mq68o5USstZJD6HJM5h31GTlTXVrrDs9u1ytY819DoReDANz
cLSmu4sV91rdu/Wt9XuDorO1AgbvwI8cg39/j3Lzkf/LJvDrNb6Uwqa6vbUOt9ZzdIehNy5dflkn
LaI5zPfpXLQ6FlLXwS5EEWAl9RTY3ZrVznJkr+9Wrwh2k7/fjqS/2/11VRMkQZYAhsyX3b/Wr2fh
sZOeI5ZGsWYaQ+q213z2DyebKeMnX+rs/G16WAUIP3ef/77vb/pT0iNYSZjMYcLGXx7C2uZhqjeM
svTOZnxkg9P86c2J53d3fk4c72qlJ4v6ME1hONCAqzHAU1j/8WbEy3G92Xg10YsPRxnXY7bjeyoG
CLG203ujNre0pZhoUT7kM0QT0DF8cqraF87oLf4/s9q9DbY2jJIrOpeE0jqtaYNwcwx28andwq0J
CR1zCOsZ91vuo0kIe7bVuU5gTwc3klZagnvB2HHRcSJ52EG3tltz+N3H0G031eWXm7COI0iGSSK2
80DqdpMJ4mBrBo3XY27Tbmtfek9i1pQgXmr1ZF/38yWA9mYIPZwtjLIRfyDSGawr1IQDyYaE81RM
SFzVB3OG3H15BjUJZAy9LBQMpXdMkNtj58mWWB0dY0qK+qWHoDVlnzkNcKH0cQJxst76GqsMH/Hy
XtHsOdf4MFq4LYexjPOcM9M8Wj3cyJwyNrsMr3qVD+Opt41OHcg2/FPXYNM5+K0YrXU4vgZ8O/Fj
ZjytMQQzxCyNQgP3JSjH7SJePOFvop69rtQQLT1dRDnBwvNDGSYLbxelprEiJYp95bVflLfqQThe
r3wkttzBK9rFKopGRpyWa/hFoM6kBCetL1iCLCDDx8FowN5mN70znbPTmm6wAznS7WNmgTSHLG/0
6sx+/thx4/Ul8mavrJt57Rb4glrqFM8t2Vu0XGmcf8veOaQIu4SQeRMY6thhRWW/nBM2CocD/GCe
h+IUfJJ/ZHXrlm3TYmu5ONPU80KM4SqrPyT77e7u3K2z72UD+tmihzbz2kP06G16cPTsTUwfQWYW
REgcLQ6Dq1+PFsxxiYWi8nKKNgG2LhD8IWxEQfibrgtsdN3SvduKDwjKTyUufsvF8MkMIZQEe8jz
sWk/GQaO9iPUmqmIPg0/5GCR6PbZRX5JMnUq9y4uU9Ovq4mi3Gb162n9BWnOq9ZZW/D06NgV8aO7
+MaENss+uBJ2FrhsrrWKfpV5AGYOaFG8a6LQwGJ8N0Pb3RMYYR/th31MSg+ihr8foiYErG2Gq8OR
XY2OTh0Kyf770ifNJoRc4EG8nD3SLNbiwmPeaqPACSkMKAKGoiskFPv8w0LjQb+YYhvYiqht3LJz
D1WCeBD2PEZSEEFOcPUmGAxSNYseHWZw9s8pvjo+FQ3W1XkaoS6DKoCZ1TccBzSECFB6WcSsNAzu
waKv8yV98yl9b1O1i/6abT+o+2aAD2nAXzMyzey/77ryu9LfYLhisrhlkWKQQ+JXP/uUTtrllrXq
0fkLX01L3DiOAMMg7azCg4Ot2Kx5r5S+P4qD7MnWrOQ0bKOdiXotp3cNvs8fepG3qOHvG3ppBvWi
2leFsajBC9Smolg2+7s8mKbp1R7yXrlF64fkJttyFxalFs/Zii79wO79N56MCVwqmuCEhv6vnX5x
kqViK/Bkbsnx4WDWD4NdIs5TTGuR6rJJC6A9Ed0KN5tGVY0Duq/3rhXuYvBDLhAgFuER7xJvj44b
Xvbk1t+bYY1adwXI9eF23xVlpgK0CK6oMjdogK9fL3J3uewW5wqc5cYKlhvnl3yYhfTMZ8nShDDv
itCz49OPriNtlR4e0mAMUodwgaLrwic3vaKGXGvk0jH0xq9Aws4Hi/P/DrQAgmiahmGYApDQP2/z
Wi725uZO7YhazzqgbY73KbzaNr3n4MMTaf5VL/WNJGoGED+4t6JqL33VRm3pG72U6pGUUlEwZddw
F+ypIjxhuOxyDzwAVX1ha74B69nTGz2wMdxxQwvvEZ3XEsfoAZ9fRk7ah4GH9KYB+8e9vbytYn9t
5VLFvQnsoKhtnBsxSX5znu/JmqK09S7uY3yDqdHieOvtJgRA9z+Ned61gZLIQEBRRTYATW82h19r
RtTzTa0YYj2i8PSG0EYpp9PSimOPIikMw76/s12LY8c2IzvCGh2fBu/vb+n9k/h1Dy+t6O3W0hbq
mSdBju9mXAHmtLffjfABp9K9g18yQngdJuYV+O/sFgkmilH1aHgOaMxQVeNlAVXmw029XTq/bupl
V6yl7FYxeG4ejMyBmh4SjwO1//RJTYOkbtsD58OH8WcE8y+r9dclX/a9hVqWprnjOcTe/DLjdMZN
9BH8PCzT9m+W77puNKitLWkDowHCUXv84Se/gRclAwxC1Ji5G8IrBqRpV/V4Of/BaZEt2CAQlsSU
pkMYlb0K+/2vm/U1wYQ0FCPZvtkR/JomMOFDwWU2P/P1Mfy+jZePVltcL5fyYCLqcyipCK2j0CBg
XlnmzEgkFxuEKfmYieyR0ULZdGrfhqsQHhXC9swpRrgT2ndfj5FZO9iCuT+Gc4hRvvexigtLp2li
aOxdhk3wkQQP5vk8Gx/DRKPuQILvu3T09w6jFQ5/0Zagd93845nDPEt7wQC2urVemw4srgkcOhdf
NCe3A+hrTc6y3CW+7cNxqDcbwd+ex8tGcb4qm9PhwGsZN2/lxo9Gxr9YMzb09ACtjTUEJSPad3jy
2bcA6p4Bv1m3KwYxJD0i+vH9jU8D7FpPV7IG1BoOtmNYoPdInEjj0kUgZdGLjjSUiDwXK49Ggekw
Nsh80yEa3P7++0pT3n1cpswqk2VD+NeTStZqRb8q+XN0ggZV4F3imSXS4iYmgs8/n7UYAJF43cxB
vdMP3GRcOHau3r7i2+BDTH8GGSQ0pOtMBTBRObunBKrTqYmG0p5/qLnZHDeiyxyw0Hl0/37378AP
yVRFXTYlSaYneAE/lK15Ocn3zXP08Iwl7NyKAOmun7Rt+27RGUc3P7crT4sXH44MUXr73H5duTlT
fu3WByEztqq6ZSlc3dJiPdR2mt7t+dz0zvDlcDomQsQem5wnByI4+92NTZp7eLI7mdOZd56Wb018
r8NQz/I2Vqfwre7PELRlRTyOFaLlYALJn979mdF23RFmFhOQj0aYfLYv9iBCjOT07N76mzaAhSLy
t6CXAs8sZRsYLIr4Qzc7wfw8iMfBAM2x4wQUiWgAP1Q7f8a0r58FcKlJcWYCYf6Bz389C+UIknq4
8RbudulWDqCONWzwPc8K/S9qGfvuzdrtaO/xSsg4+nB59U3VLEuqIgqKKQkUMi+HllnX2+0RrzXO
B69uU5iuVkLaOYKdE+ke7t1V7g2bXFGU1gEuV3FnmFvggwNwwS3k46jwKr/yB9h38JfR0YlOzoD/
xRHaqoECPxF83myq/7jdl+PsIUlbaVdwuwjmXJVKg7a9i/vkx+m68aYK/ceVXk4xpazF56PkSk0z
kaZGJCIqo1N0t92nM181a2/YDy0fpyE6SdZwjCIEWFhAEUvbvCIryRLcjseGNuRPX8HYOlln1fHY
97xh6Ot2n8WasX77fk375hysRPtuoTpTztbXcerzd/1QsayW7fvdTSiEgIb9VRg2Oe8At167nVl2
4v+EE4igN1frJMj+vebtONHsYbvM2lnFZzuIonbWl233abvtk7OsnfZSsgyPNb7z0LmOrjfru/bJ
e/L/pHCgfC0D/QxjHQsXW2iPF+53PKWDAeeL13wRRAe6KrLUBqr4+5Yk/oHrX74GWWYrFQyVMavw
Su+4bQ+PzaY816NpGg6NJtU2PY5abrUaXjDivw2LvnDuEgK42E2uQi9VbO9skD+FNFxu52qaISjr
bQWrDxwl6zQF3S1OI6LLAxZ28f3Y/7pssOvBqkyFC2552czra2GFoF/u7xYpzsM4B2NyLOv2sW7P
Siilla1d/DVuwC1YuTLS8bSBMA1SanSkCx7eET2klZLlaHMCfpzzqIc6obcZ2LTxHMQJzX7vG4fc
SW+zgvQWoMG/FoMTysjG/JTAolNCewIlX8qDRZscpx/8+zofTqp3w95/PNeX1aydDuYFsLsecew2
MG7VHe5+UB7AZEcB8bEpePeZyqIp061A1jGUl10lL06SdnmcaAp6Moe9lAJqssk/GYWthiHhLTbO
1OHFxWGadbvkMSzc3qfV9K4QlWWpwbtkU9ekP4jBr631fN9UN3HLYsJZzpc7aWzYY+AkWhI/fMSA
6k4VLbyvGdRtRqnAdR9W89un8Ov6L09BuUr762PDQ4cs0OqwnaL9+PnJJt2uYiXGBN+yzPlQZclv
rgknSMXLTdU0iKYvG2T2ELTLIT/cR9tkPK2gHxQ2Q6592jeGz4vdf1jDfY/Zwy2Wun6zVVCIu4Dz
QbDxYgDK09n9lj981fzify39/nFTzd//9SKUw1Z6KMrxPkKSj2J+Xrqpx3H9jIlCtLEF6/sLjuuT
7kLAAaohEobzZiV782ax5n/+g5GDzDFUGdYKy45+pznqka1iXuYWhXUaDR8AOzPceSyUgP2fw6qy
ht51Psxodna+ryVfRqO5mrh+gyVWwQ+kca+L+mi8S8KfjQbPZ5/CAOLAFb5cNufzxG/9UGzaqj0i
OrKwONmi69aK3CS5WV34+He7K6dusoyC1ozj0PBsDAQpGmD7h/ch++zM/QLe/jlPZKwFhnDibdwY
LJQqfoQbol2lClMcWiCz20PgIrTxlWbfvSDyv1sXD+/k6dSonPjmFGN8FjrjuA7Wt5Q6JEIyMgZd
DpF6rHTcQq01Bo+DdUmBIs7UEFEkvgVo3p1F7Qr2lFpKdUxnnc3vAVVwoVsUww0Cjc3N/8fr/vC2
Xwb+W+VeCFXGEnx28CMo7bQjO16oIqMPeORuUjvuyFnrzoe+7w/N8eXs+L3K9Kbq/LXKCl01D5W5
v/O5w/Je0+0Ka8luWZQwAELWljaqSIeXwbD/lSRtmS4UBfxAQrR2Gc98/MygQHwd7R+Ugb4U+iVn
6aZr+oltBwy11g1d3ag/3fW7+k9hc1JgK8sQOF/BuesiL3amwV1LKcoMKgcC6IcNVLnzyVDJrUnS
XlhBgGGo5cjf8TXef/g8oby9e2G/buFln1qUwl2/nHhhsgXZapEKkS7ynaIl2lvTaR7OUbEX1jzm
/8vZMU9ByYsUhGVqjL4zH+DUSU/LOaX7MMSf16LT31ghC9DcAsaYlhc+mA0BdqKW6vtaVwvvDEAL
LAO/qWu0zsHiOyK3JWvPEn2UgJovW9F/fqeM46mzDozjCdWARDXAVsVi2MWCMt0uSel0uj2wcsFZ
EmC7XFLkU3rmrj0YDICe88wNeuuHb1vJHe0E41M410litwdnfHM3DiVMQYNo9bBvGjnfJR69Hx6u
1DRR/7IoNdWUZYi/gqG/tDrizRCe933WPNvpBZZYy+JpPC058GjVHT+RvOjhD7YRVdXfT5+PV36B
xHbC4pllCguLxBjGG1OHEQgvhmHAsuvDFAjbLlDzmsizDzSQd+cuS/q/fvPLetrIh0outvxmhaaO
NEzmsfO5ZtO3hT/9czDBvv//cnZmO4orWxp+IiTPw61nm3kmuUEJCWbGGAw2T99f5Gl1Z1IoabW2
tk6dXVXpsB1esYZ/EIE14W3ZMTvoTSB4Vdj+uv7TGSg/skLWxTMXB2BbVDKce+F+3FBpd5EQ1zrd
7rv2hvb2qk+HnKxWJykzxVUJ2Cu6/GbQZlDlnalt0x5qS590BJFwm/IFwxSg7v1eiOhdnD4Vl9p3
Pp/W2myRjdP0ECwbdyPXbWmTVlK0oaTCAiPwx/UygAfE3CupW61uverVv/ouk/3WmMNobDk+/awz
bDsqXU6DWkRDdNOSXHSLkAFz2tNS8aYXKgnrA2UJDBJJRxOGbPdwcFk+or0XUKBAYmzW76MJ0aZO
IS4+uhr4YufiH7hygZaaBBHRAbuJ6AnKVFEyhFjY4oRc+0kVM2Y/Os5+JbAKieSI7K5nxtTOvtRj
uulsh192ZDXrm9ZMZxbXBJfb5pTs0YMYHLfuMo7nTS0R2nAmQkfTQPHj7bzXE8icjRO3282rh9aH
N5nIwVTzB72a29EvTtiLD36MQpeHRQeDdKH4WnN7g1ufcLrchD2jMQ4/1j0/GX4kLOvQftxpBCOR
E4Rj00W2PndD6avhfDDPggmX8lT9vHSGw3VEZGo0rEbYoxPnZGtnQBUBvrZ0TuHBBdVpNYgs1F/l
J5S51d3DVBbfbZ9mFf0rxxkQHOM71T0KR469aJ+TAUQY+P/OjnTI66ktfnCa9MLlvr4Yf4uGMi2k
77C8R1FEmeePazh4Oj64RffzkwaT360NoqjV8sfi3DLW1I8amUWBlpQRtJA28FuUQhcnYWriFtGX
1NN6X5H7mTutKCrE3ojefXUvOgm/vrqnY39zm9UuqvjqapHuUGYYCVPiabDzT+5Sb4WN8d0D4/NJ
FkVTjv39d7h7RbH6eflnxN01v5zWh4zLI57D7Lm9qQe9xTj3xRunyUt6+ybV/u7M/BHavzsIP/IN
465V92zPFc/+EbYRNN/mLDLaW1B8f9/b6/z5fwOqpfzObA7WLMtymytVYf20Ep9jMG0H+34KpLi3
RO/FsfpjO2zJfrLq8tE33rxbW1zgr1t9iuj6OTvdyhoL8JqKKwo4J5gDf6OyuEZWZ4CTORHl0er0
xFhTwOHOzRNaDE68ENu2UesiVH7ksO44MXpqQ1q8gw3MVv/garQvtr1P5K76/f20EnlOfRuuLV9B
yiTAgQzlhC66qnypEUPm1iUmrCGddcIe1+kq5MIjsuV3bbF3R5j1dIRodgGQ8cjhaUeTSSnSD0j7
bsCdX+trwFy6H/p2gnOAc+/36aN3373yN1+T9XSazLTr9Xa48cRHj3a9mTfAFPpBzKU7j97Yr3V9
0WhDHexd2vCK0PbrO3r6jE+1KlWNExdmklg4zTul2lwZcpIN9HocNHS/U7qgzE4xaSl88ofTT8Gm
19+dp+/ewDOGSr9Abygy3oDXbOIBTxXbJdAzv0+XnTSkTQ3bGY4+2j/jVZ32idF6twnUN7nbM8tF
0u/H06YQ7+DMwQekIJhOz6hZIbxGZAO5t+V1KHFjExP9kQWgIScJhF0Xw0LnTbR5NV38+V6+P9Ef
0cbcVNrpKjaEN7n77Sxon90Bp0bYcVCSPrZaLlGV4u4UvYk9Yqf/8ek/TwlmNfNwrHa8h+Okbi4A
Ubv03fnw10Hp4KDcGWvtwqPmpYnCeUUTp/v3Ar5xG38t4CmDvl/ORb6DeTHEcRSIF48eN2rE1Bso
LPBd7mgi3OqA5/1xZ1xgG9TyWxyTjfPJGQvAH3aQUV/AGN8s680H+ly3nWuqbdzE5qD4AW6I0854
3yYvKJqgOo7R3gkFH8hPEnTjukmCSV/42aeIE138dP5mMeKj/OsZPcXn8rKuzsr35jg5oLeKPWAu
8arKLwwcI6LGcbwLcV+MlyaguwaSVPR/o29sbR+sX11FJfPazIYgYd52f15Xl/9TDdhPoXRv2UVp
iw109rF/9kVa/F1fN0QFkrtJN3r34epiSzw9Dl0yNMtQZeBu5nPRdSmKY1Fca7fhhHy1dR4h8WCh
Lol4m3JHxUjoyoElWQ/khfQto3QGdlZcG9iNPMDz2k5bNOjDXUPVne1IQpkaPDL+Gmv4a7sGzkYZ
A5oOJJm14RQCaS27uBlDQOIjfPPZa/++WR2ukc2IToFjrNhP4VhLrXN5VpkiVyHZsO00s47hFt22
Ph+s+0DAayS6u+HNiXu4EYgB6pGsoNcD7dC4xC2aG2C6t48QkeB+v6pvkGu1Y5wQXFCHhv/uXb+A
PP1crfo8ej8W1s4+pzMx89YSdHrqqOlCRj2HKa093+ktlyVfhu0/EIRGaTuO/C3zlQk+B/FlXIV/
fxUvYLisRlZV3VIM2TKlp2cH9zcr7IzVyH2rOZGQ0ARFSuQ+OfVTVF8dhysmx4hxutP2oQs24DYo
43as1uMd8qfYG3sH13aXs2A8PsVK4F+8kPzGFj2JziMcf8hIUjTC8DgPyW3uXsMdGhGVPLi4NGbS
vrK3zpf29lTS/t3cv+7qOy39cRBsr8buYR65q5EWHtgRx5kzxaqqfU6ZoHc5mpqi04UhOKW+3uss
brSQLGeooDGQCLk6ZkAJTBMERLw15YGJsJjzDvxgioDz+wv8vcgn8EMxu23U7M6wH0EXx/xu2zxA
NvLunYsje/FgU7qpj/8KWMO1E9ut2oWGF1SkmSfJAcas5cy96//NyWjmW6ooJPbmzNsyn9zDb92B
O0JQwFUcfRVnmBy+ZvUETMCqYlT+ZVTeF7KqaB030ZX92odQcHc7d2V31k2gDpvB4U2+9vatPKXo
1WOf14orbwWN0rtrt8Gde4NdMgAn7ewHsDe0ofVZoweMpCf99+Wi7N2D/6QNCHoleH8c3MMXOhn1
rbPKhujTCBCG/YYOr/2byIv3Ypg2cxndlOSnw/RsrTXZPAEFZGDZbLZlsFE1v5f6A5YYXG/0BwaD
OA4R7ghn/YbsfjxGybCP+w7+U2LyN3q3U15g91mRKumqJTP8Jmazk35s50d+0U8nVX8MJzt/RNeE
0RSNRLGN49CmKu8wpdSC/t3r6KELpYC27h7Rfugg3h625d8h40WWxWrQcTBsSyZgfDfVfqxma+iG
laq3B9lv4VfuydkAKb5lHi0EToSG30rdT7n5mGbuChm7d8H+31zr99Wf3s7utLE21pWr0yyU3AB6
SBtdvGAyL7oQNBO8cOqDAeA6tIWdGTkYrJW4Z4pQ39g//A83yZIh0kDQcFFpGvMlQPSYue8gCy/y
Yl3ifJVBj3xPaUXe/OMhXXRzm11zlQj0aI8mRjgtPTVoa347rrEwvQVsISy8xsc5bgHkjxAJj5g3
vPni2BsvYszPZTw9LeVwPNJphGWhTOsXfzI5fU5GI0bXXl0JhZ44fSuEQvU+wg82w8eCYdGF5ha6
/qW3/kDHGWk1b1c/t6b8luJioetcM6fNJIlkstOogrHe7Ni+OFbPYYz8ewe6JYkmY4Icw24vo7Lt
nBahj9A8HjMgSD63ve3DP9M9EsJdMHA+Z98splObc6FfLvuRZTorZo0JpqjfW2g1evd2XoCSeDsC
56tqumRJ38nRj7dzkqtybx3B+SPSpbaRVUVO/NZQRuwe56GCT5iqHpV7End0f3wkIjfxYdRNF1mM
m39pUIznLReLBsG7ooOIvnLEwOjNd/YqrWE8aZqKCVpTeYadGOV2fTTzQ0VSeHC8Cd1FvvzpgN54
jBZNx+h/fHxA0O33KWkIPH9f/eUj+nn1p5TU2B/P9mGXV1T3cGpguFhugdre3asqnDQ0PZjGRMbe
fh5ibHkJFipTkTMbOqXkDT590R9ENzU6LIbixAE58aaZ9Y0dfj4+fy7wqfqvzPKunI8scGQxFUJY
mRKDKrgdh1m0WEK4Ac4qco4MFp/iDOmxMqJ685BefV6cEDYISgM09rOqyPlsFDXZSoFxjupNXTRB
2m1BPqRT6XS0r14cQ1ED0Nn5QCCt8pANdGkFdGWa6/3+MXHpDL8Lzy8w/rpksqWZYakmSfHTYQFb
T58pcq3Eg4ZmalTjfMBXAVtysgrFXxhtk5W0UBRwzqR1Z6fXWeIkyQeKLrqP3joDrQeG1W8jt/7q
XDVlcnTTthi6P0MNLlZmZseLXg5t6tPmWRzzTur1CyZ6D69yy6CC1/JwkCxnKQvDmUKjcWu+7WYO
BvMMcJci29zjfqCHVYDnBqtFBZCwNeMf0e8ncDCg+vsdfzdRnvfZz2U/Pc/zPd3VKNDKoZgsYG3h
I5feQtEQlQw5QDkx2ET3pjnWo50PYaWloYqNTB+E/VOIacLACNehBDBqFhq8CZw4mcpdAjnE2YG7
0BMFYxEtSF22jD8ewIf3NwmixF6ZVME55k+E1UIP8eUKz7HQzjACmG/tE5CyE7KpSj0Lq/pX9xju
Q8xzWviyorRnR3nw91NAjurFSfLzMTzFg6u8N49GMSuHGcYitmck62AHGu/o5W0otFgOAeBNlFBz
b1GVYC7GZEIgE0uwChdurfCoA4c8gm4hPOFu0YW3hbgVBwc1UDQ9+VKCN9InUrs+J9HwMTegLN3m
PEQGKIBT3MPQGgxsKKJpjJazK/hr4nnc8GDCXgyyGkYmUHL2yZ5edlVnT7B1pEDokKTkR988XLqm
PtL2bCItkn0L9NEhKLwswTEnFpwEfLg8bIT0juEjVQLACR3w+O6uhzJ7LX+LoHuBROFb/fFJPMWw
o7w90ZTgoWJ94K4mU5TCGQaAyaQCnIHqBFyRuf0DjwntxCbfBd8CSOa6m7ls9PodSvPXJ1YWb9Cn
urjuP3teMwyNw0eTVOspbdAO59Mjv4IKqpPdXaCx7qLBvuale8ZjaKKAQr7Ne4PBbdxrx+UczIB7
nkLUHAAp7XU6Ld+Vm7fpCbBFlqxOKJ/CbOirO4e6bwtO945GvpOApa6/ObT0l5v0x7qf5rm37C4X
pgmmCn7xpKmsTs6o6jI7dARneLBvU/avA0sXGB8gsLHID2HMxQfXCRm2Ds+y05cAeFMDrVhiyz22
PofgHwjZb1pj8ouWHa/+x1Kfwkql1U6z8nwWp/ukzo73C8NJJXcjR22lpGc3N1aUGwM5KjGjcTbJ
w2nbASYnhJE47gjI97gXxptkAGiySbd10p5KzSIkw9wC0AGLAFtRjAebzWuMCNTg0gQS3DN9w+vF
QZDWIeer3mDA9K8RfrTkZi35RLc1OHYZTiYt2R1fV34r6YMHi7rAVrfRJ4kzMILMQCfXaT18gKzs
TTR1SUDu81WkkaZ4qGbA8jmF52ssmNTdr7/DkCGeyj8bU1fJ3QwqEHo+/P6PxK2Sd/fzXtmLp7aj
0BIHyXdSveXgAC3Vbt4a0/ZgINcHbT3idVMhBbUexMhHDxWAewBHdgOcymkh6O7A8EuiZO8yOxk1
0ZkHwAkKaOtGCAGDOBpY7pu3/vql/8/y0Vr7vXxDPsrp+khKR7rQZPyGesIDwEMswMxx2qRR/ZGA
Cu4PWV/Sgru4Fqkw+Oq/H6P6sveA7AZHMbBmyfwOAD+e432dWll+VMRZvAf5s/PvIXuLSzPsheJ8
IdefEcvPDMYZn6iB5sreROIMfgCROAbHABH7aJdMTdyD6UKQB699CEWyJ9AbCEU5Akm+EcrGc7wF
6/hhUlBgCsf/Xr2Hl/cvLrRv5+ZFqov3VwCpwj/7V68gzg7xDuTH1hgnKS7te9QhSATO7hK9ZE6D
NNk7i8Z3aQICW8wc9i7tR5f+pFCowp3Eh2gbqLR2FQ4gKAfYhaDdBI0fS5oA3QqfhEf8cw9UGtAP
0GsAcmQYvIza0HswEg4bTqfSGe/Bmt+/BSoEsvkRAFxGq+gcAlJM+LGB4RUISQCt0YXFEkmKO5hD
mXUxCPXFn0oTcekahxUpFlFSYJbGQuDo5iN54IaQ1EuPW0JeIhJMo9LtHNgKH6vMCcFDewvI754/
HmNQA1E1hYmTstZbqHIx8Mn8Dfo6EhMVPEO8EPUqB09fGExNj7AACFCviwewo7GI3DAgLsvZtmD1
ixveEX/pAmVet3JGbvKgMwfzCxYqw0gBw7t4H7kzBgKMPvYnPSTFYztmvMEZP2f4iY9cIHH83MAA
6KwLL3P+HYq/D6Kd3xLUE9tjcZ7LMhO3K7K+q8fntYEivqU1AVMSTGmNVqtFQgGCuub5tANXBGCx
NOgrX6rDUADBae/v/a+8Kq1Mm2YKLRXVlrWnZEY9KI9dfn78JxW9OxMFWPoI1VVvXlIzxFPa2wCg
qVfJvrxh5O+d4ZtI9jqf+rGEp6P/tN+ddnIqkVY6zYrGkfgcRBYg6BngLEEEsBs9vKic4WfCx8Tk
6ui+WcQLVBvlr4UoomLosqp9dzF+hIGTfZcJsyXpFjNCA647nkskddfZZ7Br3Yte5Z83rjJ6xPN9
gOtrzd0y2i40NmyNI3Qrs7WzmfvoXUDFOfZ0nOZdDge6/qgqVlhhtBIsDXEIhUuVGHyVo5xZ8PA4
zZp35wLlx2VE/WX5+8nf7/f7/T0fE2ibWvTMkBvVn+cp21tanXObOFuvujjzNo8ClQPVeYJdFq0O
B5791CQcxBTTnA7L1BTwd6w1kD9oNB7IgFy7SYsVJypK2akbva8djX8npzz7H2t82gCHnZFDnWCN
eXBw6L1TxArRkInAv7C++RwOfnsO6BZHwVvIuYUcRJI3HhNsPYFIbRzaADz3S+ptGjhSJuObXzR8
X5kFSQuB6EOHwhda+wefau5eSbvcL2htbypg9d/J1e+7eDqQc/2gmJc9d7FBSAUk5FRoEQxiHRDQ
MHz0FqUrMKL/KS8/Rc7X3b7bxS9GWT/XYDyfqrfZeavNDuJtbyq/BoO/v6F1W3rt3jVaDoKpUYk8
oT7qkpHUOE055NGtac5xdUhOLiOiJU5KiBRgDOgT8cY3Pfg4HVw6qf3oTYb6jUl43plgHGVyaltT
je+K4McXty+rWqYdqc6xUODoEokbmuAsdtNDR+niMz1HaeTWRzjdRfMEGeh+e1A0Y4ceWua0wIyN
7c8xXVYtcJlXfLbMpPSJv27XG9UnuxYCKbl3DTwIXICwaZ/7rVZOnJ5xsBO6P2qr89X//CS4kve8
SW/Mf+e9OuqxukQfUlMk7TmrUNLqdJeNHelNkTRNhN1pDjd51DOUxj07x6h3ymRzAJ+HVnFPQF1B
+c+o2Va16dieoRQB1ReYFh3DZR6F+3p4gcRJtpb0syGg1f6KZpuQlQSFOq9fydeUZkElFHkrcZQI
/K/We9csNMQc5p9X9uOunrY4/IgrmskY3FwSmkxysjPxZziNHsH04AcOko3Oshe359NpbQFqcENw
PIkCI48ILPt6p5TCcps0tiPQblgX8RqMCQYUSQQUvYuGpK/GX91smAY0y/Gve7d8WX5VFP14K9+H
wI8tZ242JUqNvJU80J0bDw1bq8AYgpfXQpyUTYxaCuwB1i7uzVdP1vwLsjbwgUUeJe0ieZLT9ZyQ
H18baE+R2wnuFhOGeLRbjZqAsa/xFONglEIqt9Zm23pUItaJk0wdg94bHjglrE2rZx+9e+GrTakd
GgbXs2Cm8crNGxlH6eLVwjAqQ9ADX0k8eCP8R0GMoJlBviGhwAGHrN0f5omKtZxjEZqh02njVdr/
MtFwxwqMVpDWwzQKW0/bu+ou+i1HpriYUv0fWFgvj5ifT1Xsmh9PdZ2Wa+U646nyw3EZNqNKpv2x
y4MqmdxEEoazB4x+JGMMD1m0veres4VZBlfub/K4+M0dHS4zmFd7f3Do8kWQL4tHBeo6XKhkqk5h
81iQDDI89MfsJoimNRINpIoacPBiQbYXLR44392pbsAOgh379BFcqb46jdDXk48hk8u03ydl9Elg
Ht0xf2syDrP6Qup3bHQYtoQTjFKcxZVu5YO0Gt2fI1ln7u8aM7CaiAytLFIgBvtN0uL+seLi4wv8
2xaJmhY9lthSIn1BiZxCVlDxQmGOOIz6nATZm5RNe3Vc/nzeorv443lv7mleM08EeTEtxYNjZULW
B3H/iBmWRoBKEOfwwMFT9DnMe3QMJJyaGXQWjkDLu608qQmZNLeLLNsaHTKAue/mdN/EoX8ihSJ0
l1VOdvl57Lw7Xy9FKdrBUrihnDyNUqB55feQJRmtGalPcKCTqKyYR98OLl2V9t6LYyR2UbR0l9+Q
GMXi7WIO5GQHtICvvpV6jKbLg/fB13DiZpiptwT31us+vka1ARYmzG67u+BtdxtViH8jH2QLG6UA
wAGE9KdnDgNxcyxrVYFrASmKDtjwDPsihFkjoTdiBkBE8JHwKiwjoztGa2fP6KKXRqYIO4l3kzWo
bfw53flFSdIyoyHKSJsJ2Bpw1jUukkeguBAmXChNt0TzltROHBbbghiCVhEWvLCBFkj6eRKVaWdu
xVpcFGgk3Mamvzy53/kaGfsoQ3VnYa/MUGkTU+yumiDq05kpHvYc+gjDEWF7nRJ81S4dVdSHa16V
OvtpGqgdfvF39qkqLyIubDo4mqYQf0Zk4fdeneX6XaLKL+Ar699rb2+DI2URZFdKXNeEhBpuY0Wk
JUfvED4oJD+2NGOEliLbRQnx1GnjKcVYTgqvHHZr5xTx34KNAHLRGVzD7K2w4o1MeoWpdz54+Nnn
mgtDbI4XKC0lPECd23jmVRhZj8tISHAzgVwo7rVjk3dIwCJGNhX2/BwOMJGEI0LtU88k1IHdcvAI
itGZghmfs/o6UPHcHKoRimeUJs0BTakZoG5YLLk/y72Fmjf0Vq1nS+DMkPF0jPDuSgmR/uiY43VQ
fMw6x4ghGq7dhPmg5l7H6wWm47e2UnhFz8TwApvZzNv5KWI1VfuDlLvCKZqOLuBwA0QWJgGzzg2x
FNM/0xg/fh6jikbTMVb3/rlkURe/1ILLZljZmEkJyBHotoerTSSU3u2WjHQXtTD+fgv845AaRw8i
uYX7rrrcNhUCbnCnPxAr2ZjTUHdlfnQz9aoIYzNqGKDkQhdBiKFIoTUVjacv/aOGunF1bJWar62R
ePMRNTisLHp1odS6stcxS6cUv/PX7kLPqZQdq4RjcqpT7aAt6+SmS15fejgM5dTLn7l/D8jUU2ph
qyc4avzZVa0u9WZLfoSjMU9jA59j7LDHZehr/RlZ/ay38RQEQ/WvYxMLzBt9hivSjLBlMhdreozt
Zm3c8bqALrtSb49Dl/fon5nfgSmrvCr4FIUnIwNsRm4LcDL8+7VHbLJyondpyCvYE1YT3ygjRdEQ
6vn9TdyU+1WtcusqoveXXSexpR9UoTfnYyhOEEDOwaMvgpAFBO3eYSBk7BA2cjlcRshuA2ceyZ2/
P1TzxZnya03a7zUVB/u4WZfGVeB42/dEXxCUp6OvvjE+4EBgklDkhGtAUfBS0QLENLEIgVei1XoJ
toK3gFw7Qyxzw4jjQr5zTWpDA3WL6QFJUTvREQ1t3HydsjqpPNmnKPNWunADu/j1iJYZ+532mFA+
OfdKlDMFgrviwOeFv+n46S9ScyaC1PqmgTg3QK/ftyrfapKyLtUrUEyDVpxJ6JkivSloJQxrgnmb
iZVrxYOmEjbns3h5obN1A4OG7Cs0TIVujOjnpe3UcxuigXUV3XEIYpZ/qNO+bpKE//1yXvVKNcVW
KODxhEGm5qk+vmyqtXk5Ha4APfYIFM9CvIuPX2V89ERPaybYf431SAzSNs0sypgw7TqKd/Lu/XSy
9RFH9ymEPCVZaXPRXXyH41PE5ng67MHkAJ80AM7ZLPD3E1Wkm7rd2/ZlWKvXOPMejqlR7pBN50TA
U4K7Zih1/HxFDZ5VtMBgHpSt3aQg7xr+/ahecB+Qc/uxlKdzGiapxLx+dhmqbaNbYBHlKiuhSqj5
a3ZlXkcV4VhPB3cFsiYpX3vWKOhvM0u6x+jD23g1vGsLvKiZgCkpaH+h+qIr0tMJWM7Ws0tZO1xg
mmxjphojfHdhVeEoOtzwosLS9o51OXwgQGm56/EMe2oqPz3RIskKtEOcosQj+yjkrt69t1fIHJ2R
lozjh4YthPlUzpl67Sbt0ns+3E8silSFx4Rk6AWHeBryl2bvFB5lPuwb7l7hhiwSSVnsRXHjalx2
QkcwyZrFmEkrne6v4oHF+puX+WJf/VzfM0knvav67Whf8mGRnDiiyafM4Dx9YA5hedWX1s9QN5uq
oc3zwVE5KOpazxzohv9mGS8aO7+W8bS9T/fzxdivr/kQhuoj9TXgAi3VO7aNj0cLQQBzivUDvnu6
S6cE7tA7pTDxdT99Xb8u/7Sld9uDcrjimEXRiuUSVi1IoF7Dv+/xFXD410WeziT1ekUQUWMr3M7x
5DZ4kGaF66uD2kU93bc0X18cv8zAHmuuDYa0g7i0Gp3D0/DQvBIBUUe4bV1O3Y0VnvAtWjNtvnu2
5cojCfPZ+NbNp5s+ZdF2i3YRuvJBTs8Uz1l/5r7lk4oP6q/n9XSU3W7b466q8boylIr2nhHuoj2Z
VmcbI6qVuc2S/u0hwcl9yVy5dV8gNLvB9fDgFtgmtPNm9+9H+6rpAE7PIggwqTMl8yl6W7K0LRU9
Zxevzn4NX5Faq4a/pOTIrTGIr5N36aeBcRBM/r+v/F2UPD8Jxq2WQIMzYP1HV8OCjpFJxpnCHE4U
/kLicHZ4ZZE5A39BqZEyKck+q4bq74JjU+u9yyte3jzKalyeThjoenEY/6hVK+tW1S7mHTfxLirX
ieBim1d82E9KsJ6boRFVNZdsDGkDJst/3/53bfHP7f+49lPkNbc15XgT164dnWJ0iNo7X9I8tAbp
mujuED/ZZc17d1i/fug/rvo0UNkatZ2Sz+Tz8Iqa8mOgnVza683tKcKjtWc4s3bWIrTXmP3YsdWi
XSN3gBu/w4TJIir8dfNPu646HrbXbcXNGyHtgUZJpYk7fRVIDQVZ7bVTtv8fTxsoIXBYDeoBojy/
3/S5Op2lY7o5U+kh3bL22ug/ObupEWs0Lh937/MUcEa8S6blF9mc/t9DGxzVrOdkujTLrDrttYw9
LuwbJBQcEBwQ4vYmqFKEyY/u3zf6CoL864pP8aUoZ+kmq6nZkOLUO3ymrYLJ5bdyhMDQLwiC7hJ2
rtYGH+nZcOeH8Aa6XbYd/QrRnJ29F5N80Z4wFTrOGsaKYAGMp62uSKcNhma3IyUFHJYDSS15htMc
xLeo5qfNzr7e2MUtOB4WeU8rSVYwzsw3aPFXPW8WgXCsRYcEuMzTGZJLNfTjjNNxyOWbsgdcXIWD
vQ5ijJxnsbLt5GOApDR4NG/t5WjFbX3ddA7b+gkm8215WH9tQb8xm06TrRab5eIW5dLOWfLnl8ss
6oS536CZx8B3eJ9jEGsF2amRr7+MsrHRYuUxV8vwsG8asL3s0eUMdGS+d7UT9cu2toRKVUdB++JG
Fomx8+7UeZWj/7r5p11xtnXL2m2KI/uQtqeA8wuIHr1vZuHQEI8a/G2cRaqJfPJKvYmvHRwDV4rD
scNUwu3Kcp02qnsjCTve4jXkki2Ho914953qLzoyJsqwCrno9+zlKT6tz8ZOV7e741DtA2UFQ4g5
qGNIyeERr3FKT+nL5KJcwEMY12EX7IxMIJtKn/OqORCSEBXCke7j5BV3MfGUMS86oRUJf45e9KLy
Crkz49u7W/HH/ea0SipuA6B3k95BtLLjFT3+vz/IV0Mvm/RaeJtZOhPsp1AHRcF4pHCeh5ntoFR8
QDBSELluDRVKyw4BcvohUbXzD7waDGqJuDiw8ovcVUFoX1w06GdfOl0hHD2/Dqi+MrFDyquxPzqz
yMZ3uca54VpXR1J8umg5zsrG/D7BD2br3U4uXozK+KbRiPeMY1SMy6t3n+c1B8vcv2/UeHG2gEMD
0sqHrgCn157u9F4aer6HkTGU8bwSMszHQbHcwclg88THoAwudfmD34uwASLxMchFkZcvsI24xo8B
JjJ43JdMA4AqYuk4Z7Rh+VXERNiv/PVy18oHuwjXnVgCPLLEJd6/xnnbwiPl5NiNTV8f3JNbIz2F
t4t3liMk3G3NzT4uzbRpLNA433nGDrznLqot9gsE09Q670IBRMvAYmqoznm5vYT7Nv39ympcGXo1
0MKTIyTTT06GhNzRl5pGLnpna/H/H1v3SKNN8nalr2QBam2n7g0Xb5QXY40yqX7jrWD9AW9nFt8f
boFwjOxeQLFEuyYT+W3/MJUwZKPYuvJHnD0a2vGsqTb4g5yHqWBfnobHwXqhedfPx7z6Irtm1Nyf
RWZPtp3tF/DlIfYZ1xXNuCV0pNlHCRVtF2d1KQHhjBeTYrgYY3vqhKp3M83rNnd75j8hKG8YCE3Z
9UckdfNBbYGKVrLHVSZGy974lsQnC3DOE81d592av13lbZxwr/3dcI3k2I3gFhVDjRlgs6gwyTs2
9st85538R+Mal8Q8ejBONi469uoa5iOjQ8OyRPSiMjBocmYjpVN+MgER7L89wodhHqf12fAWnMLq
Y9bWV0Z8Gdo9a7KJ5ekxsMKdQKKaXWMw6+BAodbJELWvFHOEwY0WnR7eKeHVud46NHluRuZc27dk
DVKI2cuX2lA9Ls+zKOuEtetcDrGT3IFyaO2m0gdWzp9yb9dFINLN6aH4jMQtXnfmjIsgG6d47HI+
bOgYfl4CxXZmAacFQnCpT7fgiBN50b3y7nneAUDngTRWAbYqC721f7jKpMbUCVBVaHzAv9RI8RWK
Z0BFe5ffzvCdp4Flhwfdv4V30wHa2tFUd7ZxLLykEd9nW1yCx1Rezdo71DhIkZTGyQ5rq32iINQN
3FXPnTVpRVdrbyZ5CxeaLHdPgFAfAuJngbvCOKp+Qal5iD+2waCwYcb4CqWU0f4dN5gc3rtwbndS
cu0JNaSUbMgUuJ1P9cNE2XZV0IWWnLwKTzkOfIL3pqI2Ijqdcmc7pSlhenB0iwrtFey97+MrK/pE
j19umgWni0vFLtqHSa2zXbIQiXMDFNa3ZUTKQGpCXVoJaBkFJDZDQcoaEd+O+PxrwYnYPC0/d5iC
7xazOSTfE1SB5B5JjUtkdGniUgoyemzJn7emSnPZsR6An+pm4xAYASy5rAovcy06N4icl4uXHoKs
d0Vbt6MCIiEdWdyyoLbKm1Q44IkfO5q6NH1xmH7Q7eSLPQoP25SCelZFNiQ/tBdxOcdIYefIvhLR
GbyQP+KCrDh5WEvybhUXN9RXHETl480HUmuHRUWsGe7aSi9tZ9PaUPWP3bKzHZxHZZPPd8ZINDj3
Z0tjanUfiyOOTDxOpXX+zGCHdzgy9AkyvPshFglYnVOZgD9yldQ5jKt+FRlz3smljeJt61Ina3lg
17lt3ZYmRh8RBlzoCrf2zVTycNbxtyHqhQjdaN6OmhjxctzRLRw+zESlu3L27w0ewiXet2oJK+dt
KvV1XREWB1tOoTfgZZo4/1QBHBgqsvOmIqvi7HhKytP0djKQGhrOlpVPrcHEdX1zDtNDd9dSIVcm
2+a+O2tVwC6E5NAOvyIEcea08I3pXQLlr8f8+vqx/5ghUyCBLg9vnUu0aRF/GOhKdSvYJlo3G9x7
pU10pcOvsnHrWApFB4uU60CjNFtwHiuM/z6OcNR0Dt/pkZjSQP/4Q8+cWrtqye1c87JGeaPtoI3K
OpYcUgi9RvywBBLuPaJhUItOn7sohzrQrNo4DBCxOkbCMUARCU7+uuajd8wqSMlrqOmN4KY49lhv
dZROVq/V3EPvMbhAUBrewzWRqF5uggKLG1Vr7xK1cQvYjWRpjJZKp2hxSMnkOot1Hx+uFchQIJo+
o+BD895Ke2pj3ZY9cKGjLLidItPfNGyf8H2LGEPrevhfhJ3HcqtQl4WfiCqRxVSBnJTDhLIcCBIg
QAHx9P1x/64edA+6rq8s2woIztlx7bXqsI8HVG3M4kgD0HlQ6URm9zlHoOBdLrSvvo7olExxFpzE
UEZ5fF8H5VrVbdbwkYRY/G6p5qYz3csiGSGd1vms9Gj61dupwxns0Fiw5MksHcb4rfcrlm989/Nw
qACU9PbkxNRfV83LZsb56rQ5NYdqMWkom7UQiPeUa8ycfhLO4jVXkAL4zBIBw+9mgquI1utjXjVv
OBappTCKUvjaxGI4jr5nkS37m2nQtFpVmMtL+k8bfSqZ2scSpKUB8tkWXjPpvhaHRaU48lqdcGLs
+A05K118KrD1/B5VWB26LMHnRycKg10pztbK9zQDe7ZILlnwCj7KvJ0u1ImtXP1pEvX3cNp75WC+
E9QlZrd2f5NdMV315eame3nnlBzY1Zbfi4xyT2tOHC2uTIk2kjArf1U8CgSMFJ8e3bzdKMgXetOf
J+qZ9YKJEkcz8RLv74+fHl8rDI90YC0gvw4LwkZclgfBlr9FZ5yb6ObNdT6c9b+3M5Vmj2ZOi0I7
CHGFPwbbUawGyHkV6wOe6U1AOcfUSQeu6QWx0vdleNuChCkSnot6sshFtLQs8WEWKZtp/vzp/Mac
XJJo2L99OiYgHHBVTTWnhnb/pVPf/Dx/IJ99zbKVMF00+WIEtyWzBwBSyu3WAx0LaWF8ZlKUJQsa
hAjLMAaSXZeZ3YFFn39US/zKXMNtvnvXmn5jW98bVJHU8xuX4E22d0s/NRjox/l6LCTrRb+Hw8gX
PchZsKoRwbD6NT3op3pRqlYLASWcWEH+l9cLBqdbWG9tPj+ffMIUSULbdf3/FWOxWtr/zWCwZPTP
FGAFUyL//1VpMOTPW6wzqUa/i2GuhRR+XAOdxqf5BPNRLmVbQrT3Ae4fsQ+HrraVBLWtWJWZWq19
9+kjw70EkBsBo7vZ+81Sc3X74Q1Tcxq3h5ctzbUgs5Q1k4x2bdPDte4RuFCP0NO8rjKS1/5wtdmc
vSP6g1+c3uCFKXPumy+FnhXn8ztlYxFiqOMtX6ox3r7/+EX98Lnbf0z5u0LH/U/+LqSZ/P3+4yf5
W/0uXnxL7z+1tHo8XO3qpsN8wqyB/7qZz6tttLZIPUmnKO/gv28k0sz8HnGc+dcwIpOuXx/2wJZ7
+RcChP9uCqDXtM6/JGaqviY0Wb+E8S/IJ9EbRkWJB9OcNzbGhns9vIm8JhQYxIFALI+8GY/reRzf
jI0wPujKIKR38/vv6x4fOny/jpih9Cs5ow6bTueQsCbQMOoLqhCDM9wDCV2uBRo70iqT55PVexy0
fX1PVmKknKV/ty3Ade7ej9JKC+7HzlWIb5zGgxLBHmVG3ZOfM/f1oWvcOhWqyzeLqGieLUeeu3r5
ZtYrtRPr7T3Gy0vDK130FiU+psFGwa4a/11ZnVd6gpO513FQNF+jxGcWK92Z2G2QEfKIS53es4KM
XWcTU9VLDxlh+FdBlI/M73KMx3JuK9y/K7qD9VgmF40n3ZYjYR3x4kHyJK/ZoFnNreTl0fNSe2+G
ubK4+bquc/se6+g3pCgOU5OwryRp5VcR947ql658KJGemsYDS/S6L+LO6gKoSEMdSccivjkTS40e
ztW+rjWSMNIwnKbqVEGFzhIQ4gk97sbsA8lrg3s6v7n1pgq6Q+MJZuZDcEqIhZDovLAhmrY+VhnW
Ye32HvlYLER3v+ToFFffaMF7ZfhKKJ6UUI7lE/NfYXPpYPXXTx+vQPysWvKJERuemiMNzD0YB8Wm
TOLdlpwBJsMKEDlXszZbdK9LrGu1F5cP64ONRZ+HITMkNqOHJZzyiH49UmiFnXmCBZQBjlV5WXgk
gTDX1lyzCYFWGT03uYM++fIViEwcF/ylgEJ+Ogaf0K2qLul4LMTppuPKl1vBat2K3tkNGFA77y0J
erUKqamJ9wqyVXZOI2YW6W2h423eAqK1A8cb0CsInl4avukVcHmrVb65BW/Muh53eKMs6Fx10Zrp
WnLV2IiTtbDNgsJB/M58+E/WUbHrPNpPoU4XWAK1j86lVfjJOQmEzfMvi3ObBGfZWSlaePn6+dWE
I3vI2zKiPOxYfQ/raj7H3Nq+hpKb2qp3XVZOxkK/u0wiLe9u4eZRRhOl2t1/0dDyWNDR03teqp0R
dweEt1z2iaNvfmqCy9zUlqIjQJpixBz2IrMFJwnFOGMyElWxJT1khhVYxxa2umHBdWFuG6ZuEm7Z
d5DeFbuh8aS16Bi2Bp+Ybvbe1JpaCFNY2DXC3MwRgaOUNIBenhaPKKeRs7D1Cwd5TjexiLGt6zKh
f6QB1n4GFRQv+VceIl2IgDp8DCwEoErMulIusTt4KnNbR1BaZp4yNYnM2B6tVfkPljosWoh+XLHq
qc1sJI/rFyVrHc1rV7NvbH4GZvxbVJnKF6OoTAiYsl26TI96V7uAdI3jvnqGWbr0Hpqg/BXWGlMz
nHHJSheanfN+zfj6c22VWNdQtV92hk7Edana+hwPaqb2nVgRSkz7GSZWHj78u6Ot3m7ll1+y+YDX
Xefs6aBdHgyjTpf5PueMDs74ea4u4/7OBwa22rxbI7PQxEUfwDcu+Rpqeu7pjM0ajNE+nHRxc1tA
K8ZvYwIMjdjRVh29vdrL4izuvgY/9d4hZ8O7bwzzabWRjKSTOp43v7SvturjIsxP0ARXu16/nHFb
3/ncT8gxmgUDP3bKwk9tIwSwFss2+brVkr1fV/xs5usXU0t0Wb/Rt7O5kktgq+7DoyQxz5x6T0WI
tdD7T0yHatMI7ikPdYtkUW2Y/A2vNoVY6h2iXdNGHmeB39bTKleE6s6L8jcTv4ssyqJRsSZj1tk2
wAOwNS6EZ267bcCEva3H4XG4bV7RLa62CRyQbJZRCpOc+Lbt9tJfvi5i7a9mHUl/UzfnVh7dXrnP
ttLozYZj8M9vlXvc7HAUj2MB85htyfjqvbDBZ15xfApCjzC7rAlwm32CBjYPRav3rS/UqcUf++fo
dLurnW15/j+XV+/FI7692RfjaxXbZDX5S9Hh5IeO3wFnFL7/5+dmz9OKbRZLbP50DYnEbTv56/av
jE/UfN34S/f18ouYh2XbbCt/65EQ5euRZIrK0/MPaFJyZlVFoJSjYnQI/nucSUnBk98e1iDO+KJc
kOwQ92rlmQxHTe3pW/bzcBLj+3suxsp6OBm+4Os/aqzDLYT/+nc7nJS1EiboG/vlRY5J93zdV9q5
7svbqWwpgQYdfHqQQhisKYVustXtNyHFFU5I9q0I7RYaafLE0zyEerG0yPnZIxaAfzvDeezwSUG5
YWsu6xC8ChMyTmW9ghqnMPGYKmYntEudSUoqCLB5GYuSFQ5Hi13jSuikWzgtRqJQu0Q/Q/RK9Bgl
nH0WlOz6zGIVuk3Y+mRTjoLw5MT+2NMliSkuX7EI0AEmFfSeksUImGuAahYMViFJyDAAYEOrxcLc
YY2hcgfXReEgZxQjpEBcqLiJqyJeSbJjXUG9vVec8FEFkrb+w3qi5/GPtxPAUGqzt5a5pywrswu0
RbnU2WdkHryuzH4sKakO6D6TKpvMp3kSOz71nmwH1R7/bnjkjY74PUQN0UaBCGLhkGSYwmW0MYwJ
W/lGplb5csbXex1eHvl56+hM2T+ozzLNZxlHijeexkvWu6uFRuWyh+Fgq/Muufs6FKbk5uHduUsz
ie2vL1MOcTyAlnHQ2jUwA71dbEBxxQqGVY5kJwtETgT4uZ3KwfTAwNJw6lZO5WDKPMWSndobaKPL
HFLu9kiTkxpbsn0zKfQyGli4yfKObOZ1fB/MH9+5JergNYToCUoPVgVmHO+B7nQw+v5ntFJkChHD
Ow4KWolpoL0gYXzGyQ34mBn+gkTgBhhUhkWF8or9WJKt0lQSlpr1MsFbYjdzT+JxDXC0CUx14QDo
tlpIcBLIhPfjGHmJuVKWV4wdJo0LrCxHMzheBNl+Ez3l5s3NiczGiwrWAUzs1Rx+C8Y/VbM6UQR3
aIo4JZdVXvScad6aMu6NM/hiMVVmPg6NWt1ScjUGM/nM/zjMmGRhsAppF4JtPiJjuRUmezgUkREC
JHaLSF1XXmXrwZPoSAdRN3giDAhgcxfyAh60eWvTV/FTpzOVSLWMJb6LlhLXMsjhRsgRuFLi1ubW
uXkwKTDt/17oAUqk3ifmMcHjMhyuK2R3ZWxqQkJ6UL36nK6awPBKqDmYXMUngkCU5oTdKyFqtxor
tVzlgeT0EAzI9iQo7XpVQMo/jly9/HrdhF2Yncp1F04praK5dTSOEn2kvTyquAJteu/fe3oDb/Kh
lqudLV+9R1kGU0da9PmrhaX+Xb2wys1oo1sTUeUx0qi9+vJ0UyydQNX06bK/VrUlhD3iYp2t+x8r
32vBeO/tJsGN0o/OMiUmCBN01FM8G5KuXICJ2zEZnrFohZCpVIv1QcHq7TWeFkjuYD8OaLAvlLXs
FNs7PlslMjDMaiN6U3Q+iE0seLijYjMmfMMRJobxKDHE5mvR+v+SJZIgYqqMjEnfUHi97q9jCtUf
yYpopu1JlWBVwHbUf8bmv53Rdc/vxgfeIDDYv76lFYNZf5j0+k9aKSvtLEf6RsWAUQzHzI+pEKQl
3+pGQptgwoMpUDIy0WTz1/eTwUTXE3nQEBmPuRII3v04RBD4KIEUVEcpkPiL7muIBPTx41RmprQe
RnR3iS0C4yH/iHE59qmM7RVI16E+UIIVfgBjj/epuWW/xglQAoZ/B3hWsXVLZsakcKc2GVUgLfrl
PSjADdO6xQMwq2RfrSdpVOWO9T71JHmVO87R53G7Llaa3cRVmEQi3PooSliGr8ZTqj+kGAZHovvT
HWQiX9TMfOF43z73U87il7HRzlqgbro/IRK/WZwbFefe7K9r0CNutSkxwf9cKoIfiHh3S30j2NQf
CPA/lvyYZ/6oOcQZQirVH0lB/gpr0S0FE8Zgd0wXWpj/JQswM0llTQ3gRpwkolpV+JIlOsWKqDxI
N5UvRPpRGot4phBTSoYjDn3bidf+Vrvmkk9mQizhp5WVEQm2wUdvA+mSbgS/JdSWnVssudIKAJtn
bDgupweXOKZxBsnc1CW3q2jxGjZLOa54Q0LEQIO7pLXqzYSUQkdN9+klsPkgqE6tFaRQoLnUEHyC
yJBUg+dWpCEKDhC3tkX1xH6NMt2xYaqkEVU0RmMXTOCS4CQ0NtMzbduFgMC0HGf00aknjZfU4229
J6lDvcUYeTQ0nDpGFNgrzh9SJM1TnDy48XYlQJJVsi5+28A4CQ4TR9fLNMh55dZPAoXAAI7GgxyL
G/CXHO6oRpw6qfNy5aDH81eu4ciR4Ei2sBU5pzVXhH+eQLFFjRgfYqwzC/poGuB5vyT8qxTqscrr
FQjz1q4eVp72o2KbxPUdX1f5ojgrMA5yBAm8nf0iIeyQtTLMSLd2eferBR2toIHDsafcczer6OFL
yNaLjkREzlVBrhqN8i7IVwwfhYOTr1T7E6he4r7/1FgJh2+cCB67C+RDT8jWH59uCztEQVVpiBt0
Va5hZd6XdMbCm686Y2livKTS6uXAUxGqZuY8Lx86cPcNQ/dRuqqZEyOvIsmuvY4hNAi3VB8TFA++
OFJvhc+9/k212/6sktXLr2L5SVT3dOl83rZFLHyrLKJ6Pe6A5qv3UdYWNklAdkX8MSHg5IPGZJg8
8eHgTr0qwBpi8Mf/o8UfM4LmV/R08gVCAXO08TqWvnZHh40TPN+iW1TDHEUatUxdhW4SJ6VelYEC
lIF0veNE0mVlOtvtL3fv7n1Od09fJ9vEvh2MtbDW19IpHR/9OKhrlerDToonTrKdOpOTHErxg1bi
1B9WiS2O6imYD/SsYYGLtYWyKMIHGOYPvxHnX2V8Cwc3dRIz9YUA2L+bO0mUEQ50MIVLLLDMhs2O
8ifkNyIvKDkqSPX4fdJ8OZyglBXf60Wy/WDITsrpDtJsl+4+j4W65o/pbqosXgdhXVpIHIx/1U7t
gW8yTHgQTWqnx+X1mKEtdkEkrL8Ag03P+Zn75W9/mb5nmrLIoUrA0VJr7w8kxLvXhbtJsRgecFDm
Y6+j23W70f1e+gtwyfGbIS6763I4DBcaC9TjYfYfDtzNz//9TTw06iI/g0HIzzy9wYWLBxAM3Y7X
w1kd+JV4kMdv19X1/PytNvwJZDqP/vewf88sx9cYDlWzBAQIeykNOI9CRLVRiYXeGNyBZK60U/v9
l22nK/mIHDDrsCfJ048IK1pXIg0QTRbLxsaN2jpLQl4QNJBOyvYHq0OwaedQFgmY3cqHd8IqFnfA
CDdq7iPtQ7X4uDdHc43othwzB3VBRjS+Fm5XpuxKa36e2iNjOksKluiG+ImeDs99ubXf+Ld9zvIw
aBDenB53XJmvC+0eKyW9bSiW3CnCIq/kPP1hdpEJ+xrKtcQrVEM+FkVUahfNSqSNoq7RXP/JWHD0
gh0VHUeiWIVCRkn0JqJAzrkKmT7AOCN/kXqDD1Lg976tw88eHfjljbdrws+Y+3rypVzxLlQawhRk
lUz4II8mZEfIEd91OtXaRnbvHqOEIdV88oMJFkUI011COKrbsnddiTZEu19VyPINsIamvKkpzpVb
cUfOz4lSbM2eero7jT7f8ir15fMkmkQIcG+zgxhq/vs0icUwu4hreT3Q5z7Qi1dOAhNU7LqLrrNC
aWKxOPnZYL4C0NNaQsiNCLvbj36i+aUxVER1kJDJX0qFZ2mnf3t1ZOHNSXye+x4TNq684cB6Gr8Z
8IGsJxUbnzqGxYT+94vFcqeIWbvv3R1qXP0ACdjlHrVRc24Ls43u452oO3+Cd9Cd61UbJQxLBpMd
dQpXONzEmXD4BNJuEpC8nIFzPM9X7xNkR8Pj36WNhEMb1SsG7NJzyhmf/tzg0/rnb9QNnfLvbEsV
fy0vLlxohE9WDaX5rTzWIrbjC702vO6KQRu334DHcPqN7Buetge24GswOtxOzxCE5KZcPaZI5zZs
4Rya2Ih8a3PzhU1vkt5vq/i1zb2e//QKY8ODSXz7xl08WTG59yCrYleYl9FDjGMlY93qua/D+/az
vCggVmrm+dzeeW1Fqm2Exw1B9DMc/A8Kv6SY3Lbb6d89rtcT7o/BAV3VMY7O6NDdwGGU6+Sv3TIt
No4FA9CBEGvbbvn23ufMg/D0VpmrBNQ8smVe/gsvAuX5F23u8af7tjjJvrLHxHuv+M2pf656p3Hv
2ILSZrGbRVx/VVvhiAPgt+NWMthvZSj6jTV1rkHPJsK8WJijgEdEAwu6OkiOHmYbkQKnRC6ixQIE
AlKkOQLYeGMMOwjHmRNyB8qEL7KdZMOwA1UQCmqoO6UU16SRLY5EP9u8FoVzdetAWIurt/9xHqFs
vXnfCf3oWfg0c2dybByBOjMF041kN+Z1k0bwllKbfjr9H4MdsHTFlJRXT1NYpad7eI0f++ms3esf
SLevLyAJtE5m2b7YM7akbbojGdbzKJyz8afiT9t8jgkhXLGi36bHeUQ5g4Lyl6yKWLoyaA96eMN3
0baUYnVdXOTwTYMurjw5VPFr0590p69BkKW7fzsJi/BZ6Gscyv0AjrE9tAeZ3uBBOwFF1gHendqL
zPjCRYNO5tQf6tGJYNwx54S4wChWmHtcwmj1m514EADf0M8Gw+PzRgyQHa47ti8eDMgb57I93C6J
n/jKluNZjw9juGSlwKwH5sjN/cmGzqc/HiUHAloNKCZK4zRFEeMh/60X4PgxFgWj+VQLg9th4lQI
pITprwR7yOItwLnMJ5fi7HDz5KD4UwNATcZqdNjS9wHbGug7Bts5EfK6SubyejRRFfqByFcVh8Ea
3GJd0anotghiHK9xHo8IDc46fUhto21ySnErcaWeh3//E/hooindBS9Nlzfv5jH0+olGUwhj/20/
Ob6/1eDhHpSNHujB4zZ77Us67Wv1L/M+jhgw/+e26yrUImFH/GG/49Tvjln48qTTC9MqskpbexJ1
Ph2F4zS675/Hh1t8Vfvbng+mrtSAtWFr5mClTu1LR8me2KU5MfXgGjyWCuo4jS07JTXfdENwshwB
YuNZaBb5fI5AoB4kOLJpNDGVzcO9+ipnYLph0TGwtbr96YEQ3L5KrlJJ6Wr0qG9X2OQhER4NtC9K
mqTJXyVcioDl2Bkk8lgawxtLTA2lEQZbnRFTN+6yZkecG9BNzyKWyZvKjHwYPIQ4RK8YQXflDugJ
2WcWt9LiBlUhaDSKnKTpYymZVRvIgcBRgTfA6oz7Q1zlvrqmN2NP4s4kCgD+yUdCjRxy9AiWKYrH
/TEj+v6spwERxFkJu0PLQOj9qARKMGUiTAnEjRLUzB644y+1QN/q8X3X/uabdCOeYGCwbz4sEn8D
5B9kKN9UsTGng39dvyKkrgVxLh6ev/1hXOYXYMOPgxBerfIR3Zh8e++rgZqtqcibZ/GtSzu9sTLD
vDKnaGw7yZTeNGzL8pJJyw4S8IGu+U8pmYOX0hOXzLu0fCl2+V7eq2Opx2ILH8P8Yaw+VyRiwcBZ
AC1erxG9SHr7WiVyeCPXUmNVDZiDAa9bkaqihP2eMV3MtYFb7l0sYQTCA91dtTwCdJg0u2mzu4vr
590XsKTF8pna4n05NAeJVpZqaQyF5KeiOvaqM8aXvXul51PbKZeKUj9rSfRe1/kVJS0ALbvqi3lj
3DAtfWZ5n+hHvgLw7odnCusj+TU12vdhHNm92ZmtspbVlYTNlW5zLqs0IuuIj6d+uyREATGH5Z1T
eMJ0eJJzY7bJmN3eC0oewubWQfQlmipqKVIwWfXfiWLS4FU3Q/RZQyYxDY2YUWe4rKiMBsamF5G1
1awPrQRSteci/8VoFovHZw3iohHW9SN60rl6BgTkgr69pvbztcT6DZVjFNs3SlD3pcaUqGyPeP4n
T/SbZJ++lwVT0dNVycdJFkqyfwM6uVo1LTljJd62sho1n63GHHg/Lyjmo5UJ0au4ngLNuMXTV/So
gv4NMUXwoep6txn9KXe3i75qjoyiE9fcmPw7Z1ennDridaM416+7fnkJY+vdQBmeWZnLo1vSI9Pn
smIXeoCW6PsWdoMrC3O9cTtK2bIlZNbtWyIluu410RseIVGSqgSNshCnW5lW3HporOG+FJa5sJap
XMuRmG+b1xarm8iHXDL7lynfXT03u9R5NMuUvoV4uQGp+VjXzO77Pbf3hOFFs6bfTUrU7F7Jlk/K
YUjUgKvgDdqMWLV1r9rinbu1sbyBKdcDA8JM4Cnv5ZXi6OElLl/lKFHxGuaf1q4ZtYVVvnRk0CEg
n5RIeQZ6ZY+HSTmwNtXKmQIu4Kz320QJMSXsr7Jea7U5wD8BTe2vqgXXPnhIS9KpR3K6N8tcPJav
SKcMgQ5P42uymS5T+gxMJOhbg+5vb3UnNTOTTUXXqXae8JC+g4fsTWDnadycBhH8er2j3RddAtuC
ZdCaYjSynbfd7G7MgQSCwJG/2mqR6lGHaULIE0TyB96ABUSxPHQPtFPfy3/V1ZaY+foevor0mKTL
pA9byU63hMStbuaTGNaPuouSn3rfNyPUsrsRv1FC+8m/QAdq5+qxkCEuKNjyQWNmL5s0hMLR+krd
P9aC8kJL/if9MpjZtoRhNtkk3XLSOK+n2RJ4G2vsxBMZERqfOP8PcFvmb6abFOFVQveWCax06nzA
XHw3zuQ6vz3M7D6HCzeCdPV1LnUr/wbvo/9NCn/ilXzM1m6yZfOtu+xoMJYQxhRTegbqMM9CtvCU
HhGH/T1xpkdgs91J+2H9kV4FnZOCt/y9T+Ziv6i+tNKUb64R3J5rGOEHul+5UwrWWzRLi0vUAbIs
Fj81jWu4k4NmudLCB0gPr3DKQO7CfjVQbAVFLDgvSk4tB+IDHpOse7XEq+PR8+dc+G26qIQURrfA
VlDICBOfs3ANxtH2aaT4r90zEgmOCVJ/HmAx/9q/xJTI8QkN/Mn2MYzoTzGfA899MG/dzYCAgUYC
/wqIlLf5+Pq52BPlHahYbYdV6+Y/LbVzYrkOg/cN30LmTRC0eM00fAHKXPRvXvMUrgfQVRj3ch6+
M+z9HEuOXIsEpSBYU2B6FFSNWZktPmB+AYAgbUj3kFbe3zt+oCx0VDa8dmzMiwUXvTiMvGkXoNGf
E2aFjAyzkv4CdMZWg1/OMww64HJcsxLrzCIfkhOVebpG1vOUHbIDy5ARey1eXwOqJ8JsCi2Lguvp
ds4E9NHjQLlCHAsa01jHDXvT7dSXVwSzHJXkyGcOife97rrfdHU7QENijX5fdztHOhor6XjbS1F9
LH0lyvZU973ezcI0vn/9i8CU6BNNo9cfCLJjT+9xo65SLginwkC0/jNTRE7eDLdGrLitf431FRrF
zSSq5ZFfRoWA4adFYw1AyB/UOepnLo4RddcufB02FAZByxGYpk/nDIWWhqOWCxRY+cog1csWOlzq
7aLQZpx79gNujTie68UTOcMHePREaH7aPy4H8O4R4ZYtEiBvhHvNvCKsn0vSTIffsps1YIMB4NMk
Ao0JTxzCjuwKUrNhfjPmXTJTpIUISS/hD8FaM+eLg6kg9jlPmV1PZhp0E4yDwqAD6UVnsiy0IeyX
GkAgyh1IZrWLDyvhNeuz+ec5K4Y554tl8+F16YcwYgUuZuKw0kGma+myAaKlza7y7KWNry21Cw5b
4FzoC5aZxgLjmMjautlnMpOFWa/79/M4bHKBnqdnGbDSRv1VeZ38jBj5iu4W4H16OFPn+Yv3Sk5i
WFwKIKZ4vc39lOHg8xlwskGekwf2KIV0s4E2YAmx4axggAWEBrsIXNmH8aSZLpJBUpZK7rPiMwM3
X/rNAgsF8FDY692sYEIGmCm4dEi8sQjlTL2zu0QL1tC3zIXmx+FLpAHCy4WTH1a8tHnfZ9dfh5pb
o9NIKqE2hU/9MWfKZsIuAZsKdhDCiM+4c97FQj68d3U9f/52V7gUZ8yDfEImc6SjSowK4ITmIWCt
96wWePSMXCf75pHqoc8AkMOtIvtUB8oVf2P/iRRDYAvdvdc3gqPzewfuc/ojfD3UWSqNuwXDa3w1
2NEfdGQwobxwD1vBb8trnMl+ME9cvpdLtWXN5k22fIJYCMhC6yNTKNpPd6rhc5Vngz5DeUZGaUmf
vcR58wsShn1/4HPrcJ38Qu9NCZT6oTiZdWt6fvW8hHsHRD1N++mM6Fbn3defkDAT4J6r+h/QsSeA
xFQLhu391P8of0zC9Bv1QFxP1VE9gPD9hM2OT/66kJ49UU7NLrUrnFUoTJxXAGLzls8F4Hiv+WOY
s26ZccC5MNLE3EB1mRzBlUr1jIXP7X/u6HAKQf/K8kWjUANSvBA/Ix1BguFjQkdfwLeVwVreLgRG
7hmTgh6VdlY9k0POd79itUg/n6jFuUE1RqfqzPnjRAt7hMwtYd98o+c9/WkvXHYwuVwgLskH3QZw
q8SmIWtKI5vmpGJM3nFx4XJUF0ZJJkTVpDIw92BLmaRF2Yfp/zvccpjFKWo5xNlAehSAkDNg0fWO
ktw0nbfCojh26+zIFeVLP9yeM3Gb7FtgE1uKIjqKDBvjoifjNBj7RduzUh40wpP9dD/4+Veyeu50
rwuVfepNT6otkDhV2zLUDxTTiuj626+nG/lvWJEuE7J/dqjwFpF0Yg0dPjGffMzupJhPWVy6b81X
z/m2OGN0ZBI6DNwH0qulflu0MP3d58y/aDg0ZLagFUjwSbbCMfF1eq+vZ7J8afeI+m13hr2amZv6
TC05PbPGGbD1QNKwwKTfQliMJ2Et4XCu41m70tPbU/57/45l4XTeH+QQAPvkh4ffL0zftEBipBlm
2vjiKlLLbptlfbxNGemYtSQCmCwqARe4zmTozpjmCcD/fjDDsEytaopws44PZfxVv4/VSQE5naEx
g4PJgfUEzcW4z/IDMy8Sq2KVfHX/5j+aqIGi97egdWackpBBEWY3RG4fmASrYzD75rwoSFNToaCU
WI9qAcsd3p87HT0kSPBpXMszJnIIBt6Uxl44ijnxICEB9wdIhLVZP46LLD7JjNv/+ZGwISFgvHsd
YVpiGZAqKXPu8yIa3Wg4oTDQhAnKPB+pSe5n1e3ddi/OH+GUogR7CtgPTUOk0P49CovN/TwnPIWa
OD9N4Cu+zzIiU8aSOK/GXGcQFyfC8YhBCVoUYipEnezpc84XAZcxRBBpTOvIeFJjEeJc+ROoq7bB
uw3Em4uDmgjutFvW49XEXVIZhfKL2HTf/r2Ic2mrnKnISCxudE+HmEuXfGIBmYH3XBOcMUH8zEHd
E/752CEJdNVndFjiMM/lWULjB0ZmJn8yO3+b087DVT1q+92d5dbKhLkStacH8xkHRj5uTgtGtpx3
RqgwKKoun1A4F7NOmd3hxVFnVwRsOg/Y+bO3ZC/5Yoyvjdvj4LAhewaB2ZsgcZzba9myq9l0o7QA
39UfUKiXjkYyJFs6gnnjNmcMWIVOohqnTAmiMAJ9vWBYzpjMKbblwOPGoYH5o5jrnwXupv6lsfHZ
MZ7WzalcEZoYFKneM+bMqBajv3Bgj4oHSmjXFZZX9VEdLuYKtgVpBDKf9dXCyRG8YIc+kLAxb4L5
MsZ9VBC9wHUxzKTt6LLO2V92KOEyC/+LpTPrUlTJwugvYi1RRHhVUZlHp3xhqZnKIALihL++d9Tt
1X2rsqoyVSDixJm+fUae7A3NalftvqH+cz9fvWuUM/JBMl6by69ucWpVQZe8rlbHfAtt9vn6tXbE
G+cIVEGVcTwUy8/A+ER8yS59cIjc5lwSD5QUAsdMP+YOzwjHGSbTggkuF5iKWp5/r/MOBocG3hCP
kzADS5FiLG4iiccBmW1xHkxTN8QpRP8fUsQvh1Yxv/yQQsEW6BQMeB7L2/YSXHKDNFdJcZLy5Z+y
y024TfHd+APViIbWzYXVn3ZnRKB3Em4Q11CeULJZP3+qn3aNzZWO3NfPYIo1xokgG4MYR/dKl5A/
Y2tv6e6jG86Rd096M6sfKiBYeikEJ/2cYo5uzPTm8Px36Gb+lxopVYGwjTgkyx/KZyVG/UPCtS7m
6HS571FJ+zwxTjxBBdj+lr+Pze1MWpaU8dB8beiTdYa/StL/4jS8znwz2beY8++++XfYcLarZIAw
VLfNlGQWHgHzeqQ/jFZNjAa4vZ/VlArxUmiUR7TBU09nDx/zyFIRKsenCAZwUV/XOV5OAwsQc4mN
TobQJLGtVF7I+eLX8JF5HJ8jvvxzjH54PiK3WpCZmPFdH1gA5fxzLHz1PXulQqI6AU0n0gcECazS
6ucNI2Wn/fWedkZsylCm2XPTUadLx1MIiuyq1+72i4BI5xDdPA81bjLYfu+6h1RdH96H7vDeK7Ee
qWT4JoSzl5ArGP+MN6Rrj6yDwh9sFB/7+PpJMc5rac0lEzJ9LAUX/5bo9mgr/XzCJzLh0yfkVrJ8
m20ToKXNfssQZ5C7hqcuiLonggRuZHFGAMU9e1ijKDfMT1jvCK7ZSBwzMBsHMNV2/Wm4wxvJmIE5
fSNCOxVH/v4diLtSzIiY2W63s8i+WvXp8tvGN8gZDFCnSoUOIQNMx5zKYs0ybLfogPi++7ROCo94
swJHj+N75pHwcbGK0ro4E6ZNxAN9SoRmym+x/dCwjbD2xPbBWUGxAHD1t/754pYc+aYxS4SO+nqG
60Cthb4l9Lu4hLQ1NcnDv8UN6Wb11O7uZ4IV8qXhxEVys5GbGWkVbAgnJ8ti8PveXf9yQjwSJH6X
DE53uDgEwIwuES7AjPshJjCc+JivMzE8L5bi6G6+yEbOeAnqKev44/2AoCO6kYuiv1WbPc4Dvw9Y
y/Uu5RmikN2oPq7YpFqS/qIoBJdWFx6zkjzO4ojHM6FGBPd4z87E6LXQRo54rsWWKA9YZHufA+y5
qbZMe9sYteScW8pHxdDpuHWPoxaMwsLTXV7pRptnNy9iikHhc39xyFJIP8IP/Iq7K6roiI21Pc54
bt9pDBiH+pKwgjgN1wC1LPFhrGzoebarnej0fM9ns7FFrQaGEt39t3O3zxBpbTnwaMOwCQrCdN+6
vXuNqYX7/Dw1VHIH3bJhjDjnmZ+HXNoYhQXDSzB3jX1xMvoFXoZHx7PD5/Uk9+mjTjUlMvFP/qML
f1lEkFgWuisyB5cEoiy5LVOJS+fi1BiGG5UkOep2fSBbssd16z9aLBb/oU4uydi9/FLU5b5+Z1SU
CAX1cCCiZmxJoc1erLoDZ3P+11qpMzi9HY2XzCLCVvKqGzzrB+GuLlby7T2/9tNOXbFBhF1hXbID
dRGTkDkhTLkx9gmPmH8i6sIwUCpHubvnki/SVE0YrEXIw3txNrH0dPYNOCFU5YWo1LzfM3Hq4yAg
lieT8PevC3CPPzlRLc4DTBp5CYXsBYl3iIrqjOOcMGMsM/2OkGF2XVwH8wEIYqweybctzAHpX8hF
GVXa6f49psa7TH8lj4lEseaLKa2KA0PwzPKrT3I0/tES2buzFEbhY9MGZDAJwEgtr2/blzU09XXu
qKcXMl3K4NF7J4WtSUqUbnGNqU4KnR3Tp40TuZHsYvWkQTWPYagfBygG6ODaTpJaUO0tJCpbyWzW
2jG1q30XDB0C6jIZ+h01nZHVO2WMRFef4bFe9j1pjUTZPQ6Xff6LR863Ts74a+lOPX0RW7BR2fOb
F3tA0Gffi2xDgwsduMqCqD5ALx9e3av78D7faeUPtgNU8y9LTdT9dVua3XxslDSYxtLPgCOVAuef
MXIJvNI4T/QfUYrLt5mh+EOfoPixQSjrSz/kyHbdbnAqvNqh1cRuzCy+0B3zOJeJZqdRGRQb9ryB
aiVK0UFVzj0c2IVdOUOz2d5XoiMm9d9okNLp5VfZNZuL87L1sE3Unbp4xqPNNWqD3nlsRKpwQ+L/
hxod6obaqZLrQXfzvbJ92rJRJ+0ixTyTKfrXs6Xj20ihZKU2SuwlQmHzmZC+0HaEA52ju5clscRK
5StBHPySshzSoVCagwXoTeNrKIiEBF6zp7dH8CyxePsBEPyf7+FmZS4lmm0a4WEDR9J8OjhQnJ2b
w/fMJlF2JPGYl6xnlD3m5GYmUCpGM7LWUmo8n7M8m49TQ7i8kNjQjY+n7Kbxda618wfGqzewgiSv
uouBe6rjE1/mo26KR4U21rv6o+Nni2OZ4V4CS//nYdJVcOvYMnPCK/bG91gvR1vdpsJekcEd02dI
J7Z55dSkhWUSo5YwL4cmoBuWHsHUqg6U072PmQUDQwtzDw2Dz1CImERN0O1RUay+uzziSN1kVI27
HX1NqT1YLJvVX8kvOB14RJQ/sSIcaE1v4KWQlIo5WD9R/gdjmM7q70o1qbMlcJ0cLANWaZ2a8jL1
bzbxf5W8Nip4B85XhnwqEGRvKw50MuAHnsJcPiu7ITadJBYBDV4Lnl/wwnUdMpReC9A7D2JcGEzQ
TueehW+RO8UlGsQcM8OEs0uNJ2vsENEh/yc/ysfFuKviW5hH9nc9KgGfNaR1djGktJv6Cuqtz5nd
7XUkV0lBHKRzngzjSdic01W/o6roclIjVaV2+zlQrPZI9BFoRdo2OzBqSQq6AHHsGOB3Z5BB4v95
B2x5VvCQeZi/nKVcCpFdwfHdzEYlYCBg7TOqCrLL8FVYpLc56beerUkkqWIlZwRwJAlHzBpCTYzU
g8ZlxkiQHMYJJF/CKsWlus62oHS5q+W+5tv4G5gW2ZxignpSFkYf8M545Dy0L7LTtzhiiU6IIjDA
tICFtF7+K9O+/8qf8WCKl/z8o3f7dWRtcVhqQe68d+2sYbDm12JnOsqu+s0OmM5+T0IFaxA1m7d7
87nVjzPHDVE4G4gnvOJesUPSHdlTEuDD5MH+xq4JqgOOLnnJvYh+Vk1cn0i/4qTxuUmhpivnkmg7
bVUGXC/rDAeCcg1sdbLPIF7OxUHlamzVwcUa3RdsvYbOB+GYkCiQUCO8rDvWQnIRdeTB6FxVIple
/r6H02ukn59D/LDBDg+IU42l8Q6aDen7zyb/JUYuVmRAx8tLMrFK/oNDav2rQE4oWrRmlTydkSW5
EJ024qs8GZO5vvMvH0sOS2d40sNL8jkX3mRZmyS/Fr2VzjisjDu3T/yvIxUdcriI9TtvyP6DaT/L
Ye+3u4F/tYfJ1S62pMzp35jQoViHSMrQKJWutqFZDG0iI4Us0fFGZ2JQo6qo1iOEBXT4uFf/Q3E0
9R+2Ov9YraNgzq7G2BjT7UW23isZ/4pj4jbwrp6Gwkd+L0r3voICMcOf9CW7p3m+WaRBubzRr/+h
fw6I41QxdVgxLJrVZU5H2/zhVrB2ic55Tdn7l6r3pOVtyfQrun1lA1yKncOAfFDXHVsseUNFkqLQ
UU1SRQzIG5tycEUlkU6pTYacWyvdFVaYTt5pbaJNM9+LZkMLJS11E/ygxqjNlp4EenRdsQwFL5w7
nM30sDTHnDNPGh8mhjLX/C/s+K/FKFuQ5RIy2c4ZoccVmFkK9Ny7teV9ZjWauQJrT7g+/xxmYowT
5HGob/ScIWiU5l9w/KL59+FeDRpA6Lu4YCXum9bJA1SlHoHz/OqNQ3mpULrAH3BwfY3BCpbansrt
CicXbCENUOgs8HKZJwmRY/awLybLYJnvh/QcpQtxbBPkIKx5zEaW0NkWS92Eq41UvBYalPnYomPQ
zIMJRRB1wcm5ApCCjpVSAGrVElERdRZfFXsPdw95RbOibSYBcpSo5n1bueJKMfWE4yskU77oDsoj
NaRHcSH0LrklcfzRJgJnIl+qPkuba8nRp7J9loif6GN9Og0Y69wsHcpm7InWZCCwh6vK7iD3ZBiV
mUU1/1gmsjUJdVqkrv5zIfOP/QJvhE5ZCdMw0yBbAxN3qaXPvhbPh2fDAYK3Sd/uol6BdIYi+08e
bDUr6Y8MnYl+mfXTc72k+1jLJFrQ3SK6mpMHsG4Uh8bwBBoGibDOf65suglPm7EB8QUJRe7SNwI6
vAfEnXoXGuN1s11JaJ2Hy5YO/5SmbubdL4e0yqA3hTPfCPGWed1I7tcqXTpGTRampZnCTnlj1qHu
VqagKxdGs7wEI5Q8uANGRqvXyKIpx9GtzKZlgwawzsxWb5PhrJuWYVkSOKbapAFkUdECqiGCafm7
gjgFKe6T9+dGLVDCri700KjuyNfCu5MlSojruNKAXiLoTVqhpsCto/LutCZQBfSz/fLqZmjdUDh7
qZgmat1o0xzwGmrIW68QA6Coy/FTCTFCJl6wxfLFZYFyPZRWG9FjT/MgXd6Fe1+gZ7HHZrYeoVip
8f/GjE+lb2ivRagHtkVYhP3xQfu/cryG2rah40x2G+QWLwoPRYRDWkT5b+MNdukqdb5LSTwbbs0Q
Dd7bfJtd0JuZPT4z6ciTz1Vy2Wu7h0CvFlEWyecausaF/5Bho5VDhxcU3nMHv2lT4RIKdXHDAxbq
qtbUQ7rh3Psm9S+4609arrvdhfYkNVGCS/j2aEXZqubQlCKIUiswfRaDRT3Z4p4Dkrn4X6sxGKnT
2d12MNchyzMwA0NOhdjQ/BynUoFn/HBVnsnDwrIseEuyRa2DCMO/ow9JPa5rnmH90sW0pE3lvgRF
ZPZ0X9E9FWa4EkM/BYPCpCJ4V1KULr5bmhIXdTIyahrdHvQ7ZcQJ2pRocyYE4CMEAT3NgtxXtNzN
GmGFqfC3NCGgHu6sgfUwG3guPq3zJ9nvw8txGKmXaRqNzbDMZkMUkYySdYbe+FdPJsmXsta23TKx
q91SnruuC+vjiim02brm9jZWGiEcMYY2cYeLUmTd094rxdgexBESzU+Iexe9+VkygDXA/Fpt8DTf
nP+1ozofDDCpRCzTNQIYqZq9g8EAZVCxtnvnZvS2FIzNJ0L5EU9OXB/dMaZQQYKbQbWOvmWdIcHs
t5l1X169EbACTOpMWbydIY3SvYm4xCxJmHQOGXuigqXQ7ufQi1CJ00GkRbflBM4TXW8VP/MhDa7F
GTXQgrOWEyWsAyEGQijISLo7QCkZwEiGYiRb9aZ494F98fvtcCXT2s6Vdk6FNyoO8ZS0ieRC5cZ4
deaIdfHwQImkZHpYEGGFrZMwTOQhnC8hQR5gwkNm6eFkXIKajkG6sGCkEBoiPcVQQ21gMXH7Fd6d
VwgAdizAWVsZ0SKHNG8jgTugyLLQWVQlm7NFUgM+xfxyydmSh01zugDACM17a44M+TCE4dfZ433h
SqySAjcFMIgxFv4zBp2jePmcMSeAg5oWEPEnurYLQEoIKB3NmMyhfyG+f3HoZA61hJUei+9u7fty
bMKXQoE6nm7S2Qu84pWz/wW2j/GBMBOkOYpOg4DGgzLh1jL61gJBrbq4JHQh8Zyf9mNWCy9pyacy
h+Ed41qhIAXitBwwDpnCMwqjOy9YeXQ6zQceAlF3gEn++J1V2W80aZNYWwspcEm8B/WXO3xbI7Py
h65sylgoCUNZbURH3oPGvg/4ByHr6hAXf9GaD43BOvdGsexrP7Iv+9UBdRQKdKFTfbolWhLt7+5T
m/z8lohRhBIU0QkqUkZDvLVZkXzwoekZL/MZScqyW1RRiWims4YWPY5AuyQM4x2Na7XRY4hD6PF/
MqdAIiXM7vM89jMHRkpSCMAJH2+v/fvrLNEZdJbxOu12ZE78/lwkXyJdCGDPsxRn/J4FtdDedZbu
iF7F105c9PMMciF6WgIR88iZt3JNXogAkBY4KIxR+OurEQpslDf+51Q4I35AgpLyPQnFnuwPlt+Y
F+Tu6kBIBp6EjlcOnpa2vPn0Z1ji3lA/RMJTc59Uq9tIvtA4Da121TEbuvRqGqsVXMgRUtkKINkl
apAYkkRE/qosNTdFiY2oDzmfsEEMwfAe+wE0IRRnTnr4Bt9g/KtELWmXCEEfbYGJLJBa9Xbyn5aP
2tto/89SjRhHP/9SaS8MCnMtZzJpIpHI77bjxzyNhjAkHoz+QIW5+kUSzfegCeMItJ5HnT7oG7vs
/JtOhaHu7BE77Q6CxH5xtH0AQe2v7sDTnTdn9M0qVlfaECUWsbS4mgiW4fCgK2R9jWjUrhZpxD5B
8CYAyEqk8xVWdEzgtH1udebTxNIeSpq0r/NFiZQmfwUTGiL/+m1F+XLbrIEqNesrk5XWw+3jr2GS
dRU/1q+/Oq5J54YlQ69p+f75uODf4trX7Gd8txrrGUAeJxDE8DbWZVfO42yJ7GxT7GXnltANC17s
AM7mcnjteoGzqc4jWlfvHAnSam6LDkeFYHNXH+6ZkXb2JPyc86AUPecEPTB6NvoPdQHyqVmknSiZ
/2OLPyBUeupJd2n1snDhHfqNtNMloMhOnkLhWM0tWIyCs6CS6qzXD3tsNJu7Yfy1c52D8RIoJ+If
U6MzsS2nFBZEgJK7uJXw6IknrjYvDtVJ+LRkijDMFx/DB+aboauLhEPWF9iUWwgKd3ahnZ7mZ1Jj
X4THI2ooNW6SMDmP2cQjtYR+TTcpcns4To6Atij87GD1BmSXuSAE6HXOyYIR9PzlTJugRRgHlmLh
NOMnIC9aT+ShQ5wumn6EUzjHtYB3QyTAOG9apnHqwIc87TvfMAmE6H8QQvCxR2wlDf/s6ggh5c3s
rJEQ8OA8MWYJcX4GDoW671Icah0aRxQVG9TqhmoXru68ZMyB7twXLXrGejHkJLrRnc2J6GR4Wqg4
aVLW3PtOw8LRaeura5XiLZADORjSy+8+9hOszGMvIXG/8NflUWZ35cehN4waamd0d2y1CSPAZxoz
JaFeFVa9fbORh7B/iN08gU06dWMQjzkpXQgVtUcTLbJqDJiCoFGo9QfYuDGmU/RGq+sJ2IXRrwyb
oeOFjwPeifeLhlF5VCI0ucLLqLeV2KQKQ6eibgvecfs8Fu30eWRXvpHQwtEhVbC9ra9iw/B1v31v
2R+4Acd/e0jaP57z+5pOwipWj7SHWOkWcIMtrzXO7GdA7V12C3vgkJhzMlve9A5+Y+ZNwuKg+R/r
uSNLHtJPGeLG4X4ysIIpVUIyleFaX3GQyW3OhdyrIXy7elUgdLNf2iSfZhO9nSs5wx4lQQdtq6KR
XPTQF/hwGSpcoEICW7EVj1oHLqF6mtfzOqrTrEpXyEm+yxIVqv434jFzWDAwD7EVX1PoNC8utNCF
thL+6ytC3LB8EaiiqloN8EgYQuwy1NxKAyYOzx8r3ZDcBiA3nuSiNGVb/iffb4zlVMe7kkL0mxbV
YZcuYMImhP3QBhpLeFWQJ/BPHjOh5oV6vOqnFmws9Gia9UuRPn6Qla4APXHy7t6WFoJR3Lwt0KI0
TeuObE4ScV0cTAEFX5g1jKqKU4Jf3mH2wpGHX8NaJTwzGXuO18BsqOUYIX/L/c0AWclzhpjg/SE6
Xghn8YaXK/wS9mHMgOzGLYndyOGxVeEw4Ro1ODw4ugYJRV6wNa7oi+5mB6JGgBJokIDIUEBD6rlQ
Qg5eOgUUcfFuZBoAcSJQG626pTiCBFQDEugSe0joMLAzJjZJTkYsLTEWaTz/APEBbrFCTsBjGM00
EB/MJ4pxO6FhDThAxih1rtxGAjmWSs0nVPic19V9huuvLmogRT0k0Qe6CQAHS6h6+HXgswhqREAq
YSA02Lc0sxuFi7Lbgj1kaN4NlVV90MIsKTUcCn13TQi2kjR60eKKV7lscZYAw/Fpu+0V3sQw7C0o
F8i7704ecSfQhmeWJHBFlmphj2ZDGIvAmHAKdcincC8J3oaA4cSIb9lGL4dYGCMSPmc2LXzzNsYL
Rz8KHWW4rRZLbT4wL+RRJqyUB55jtZCwraQRwie3h+ISjCFuBRCVHHITTojVIL4swVLUVk9qpPPI
JuMB3PG8nv/mPoNOsW6JgnL96tLbO0/DoYUa/7vQgTHQysbppc8VO4NtdQXNlBPf6mbpX90e4aC0
/CJZZB2gJKevYdb6D1eD00KwECE9DkW32RNnFCfHqiPZ1ndFUEVChcYHSWjUMLGMJk4twmJozsE1
0Vz4XyBmB8srjtAbIhiHAfEzXCnYlKmrue1G0D5wt0zcjsISqRSmPJHZmtIlyGMT0fGQeLogrL8j
S6bJhGzPWKQQQZLZXzwM3cSfFrUGbMMjfJs5nkMO5m28J+Pnqow+4pfJ3Lv8ygfG2M3B9BK1CtzV
lfHU1IVIUTywMdNgC3mf0LGwiFFONYXG3iYPhGT7aeFGLe+LjMOit4rpgE9Vwy25oxQHWMV3vFdD
WzcB78zEwyQWhYMKAw/w1Bez9DC7Tcb6rxhpCMsHGI3294W8kkJZEcQToEQHAA5oXwTSQgUzoXkS
hSrOtpMG1oKi1UpkHHTyJRIOPJduFawryUm9LMStd/FGPTUqHDw1UFw0zjqw54yL/1ojTzGKBAoF
C0UljKBDa41hQG+L3HDO8/eFsrYICDfg4fXLQVg4mvtguo/qXgBr4KRGqic5OIOsE2JRM4/FxHlk
KAvooRGaw8XHbEwlFD8xigtH3C24xCtoiPbbLn3xUJlcMX9OqUYyI308B8mJ4gPf3mphq/CpeZQD
Ma+RwAhxAAaUdt99GqVeeww7cekiGMaIqIa+KoBvPsTqJp2BLVxmsEAmaOrr1Qjp5c1REOoXy9IX
eQtEFtiG+4ykr8QUqwzyXLcCjMU3dCJbN4PDahb8SdRZ6R+zJlgwoeDkOc2L6ZO3fWHRAO0AWhov
+PfgiU0C9zynIXJaka5B/i8sndVuFLgMOA885yf5LDYiuujWE6v8LkRMV0N445ItfuXxbDV6hPYq
DrC8z1yqcJCCh1G2nuxprJhQUKI2G7DQuYX4vIuMeGq8p24ZCrDe+9jUM52fq+1yq5JCyX4qYuaS
Z5jOYpLapsDx0xO3GpKEAq2HSRY3lql7sJqQHkPBuZv1EqWZCVMLWTWxC4LV0e5BgjI/XDBhJaQi
kez+2gjEbEIeuLVv0FwyBAUEmwh2mkSxaIbMV6Kw/rHH0cTjoF/eYsHEuwWThaD1yIvSwwWmAWV0
wvv6h3D8+nSi5EgqGQRcexltUlgqBdZVkYCjXWhhDaKg9iSiNnk3pJKwkeI37lEbpZAR3+eCTuyz
iEuJzvSYzNpZAQjZEmi1Z3AnmiChAISEcjIyMiddK+43flAQ3/Ger+d001mfAI6x0zJOLpZs8cen
BdzBJRqz8g29IgvAuT9i8afrKwVBAuFyi20jC0iwd5w40mvWQzolHjrq5uyCcQegDWmdpw9qhn32
T5U3jgUMT5LmOpVQnfcQ1rphyQzCfineacABQv8SR0uTXCLCSRADaK0LLAnaOEeO9ZW+EsAIHL2Q
i/r5ENQRznkiiBNu5uQX5+8ylRItyv46W8N/EDF2Rs8YAff9NIoHYXkWyEzhLzNmgRl5kzlocdYm
AnNDhsYp7p4Ax8iMzFR/xO3oo4pzS41awn99JZtfOMHQ6x0i81V50FjR4ha3oGpKuotEsNz8Fwm3
0OZSqySbBloA4JEYDvAyn0ASmVcKNE1Qy/hmtNdFMKBPVpDsHhgiEZ/DWzszYD4FiTGJ8TZ4R3VZ
JFIMNFq4wPWZPARvm7rfHTipucz6fJm3QOODCYzaNeH+FWRsDkhyTnpMHA8ALhUUVQHWIUJj/jTI
NxGPSz6UO5IIEw4eDjUKLSQeSPQL89qISR/c9XjC479BFf3GGQHBpZ8KPscX3CGnoVgYqBR9sXwm
Tr4V+CFtPfDexCVyMMZFFT+dGvUKHdA4+Y4gWesEG9VWAZFWHRUPBrvi1UfA5QrdSwE3G0TzVqL7
/Jitc4aUrp/bEcOX6WsEuvLRN/oL+J05vkVfPNR0NlHmxL3Xtb6/xHxxW///t/5IU2iclXMpEOhK
IuaA7DiPXMw/efMDl/i9vYFiQZOKEaMIxBwnEQ/3xF1iQiHZOPjocX/MF7d1f4QG39N4fZT2qJth
v4BoXg7qVR4PjllY/ChCpcK75/79r/RLf3Cs/A8N6R/mwxahsr1aD5cDB3BnHVd+Sa5e2Zb+l6Z2
//YDF9V9/BXhNVSOKXiMBT6HIHGWTxjnIh5QF9cDyV4KLq1DqEGc1gCwoSDoUtPAnGtr/mRNSA8i
Qkoyj2aIpFt8LDL+FIe6RCS6gXsi6a1BYmnOw74TweZ473faRZSF5r0IFStiPzXi4CcClALQOR4Z
dlKwryUwUOoDT/O+Ya7w5kI/kOh8mLhK/AU8RkaZshzh84phCphflQ6DQD1pKNl1ChREtABKAY8O
lgNr/iaQRyZFKEK6cbZ5sq2FUz0AXVtTmebMFYDchz6tqIOSTANms3mhLsFegAgLP/MLvDdo/CF4
GrrNdb/0sgBlK4RRcupcg+BZthsZCEN9EORH1rpZgF67QqMt8HVupJX/5bPBsHJ9HFnwDsH+aCAI
Pv9+B0kAKK4OEd0ZWHgyTZDqNg8AHR8oo6i12JKC6Di0aniUqcskmCvAuQtW/b+Ul4StAMdjwkJm
NqxqPM8AQMMMROVwfp9zq6E4MqHBJEIwHowWEN7QBATeZcXr4HlKnBUM+TUrzpHxcrykHW8huEWi
CjNkm4/wHL67NLxEEBixE0UgUB3QzIz0DObTECBUhQNvgFeT4t+mnMGj+cgGobOQYbWN5gRrSJxQ
TfO6pSFDEvsumKYxQ9QDyqsK9ROzMqgQR6378BsmP6IWeMFDmxxba7i5+eVaoSY8ibq/7/azfQDC
YPJyrLtjd4i0qt7RyHU7j0Itbs5Dn65SMfW73Y3hq11pSAVB9AdmDy3HWgnURI+qNdoA9F3RBzkG
oBASlEnLZ4rBKEYkpVnwLeDW2zr7w4aH+CA0BWTTbj0+QmWzRlSl87WoTaf7kqTXWg2u9InInrRR
nWpHPh4hA10fVzvb1vSrRPzS79XvKoMXCaTdh97M4ZA5zW7Er2huIwWzLtkcLnzNwTImE5itKTsF
+KNHNdKD1tcoDX8g6BKe0lvn/Ps+JiNwPsOQ5lhWvM8e5tmh+L3Y8FI2/Swz9RjcGHZxiJfaYU7I
yA2PFdjjz1rJpm+/ZyxD71C6D9iWJERlfxjCn27u8zeqkhNflof8MKCz+jQ6XYckSz47iNFIJJk5
dAEoRexbGeyeK6CmsS82EM6aP1yKk104pffdfQddd30niStE5h22fpTI5ifAvUVHFeGOiY8nPrz4
NYdwWdItxnQCwTUm9UokKy0qWDQlddGGtFb9r953Jp/vFmCB74sxfzVk8Q29imqAqNRxgyisrD80
IpNkezD0g8kPU/KYsKtw9gQQkBxTg68jGLbQJF0CBorBgrslKvO8GgC/lCXNmGKGWFG6p1CISz6d
gSgDRvtyemNCmjj3mGNm0W9MWNguGYwRVh4Ha8Vx2pBh+JKTz1yJOJGD3rlYb87miV8eHrzzLYEu
RgINN2xDWOzXGzLf5h0V5kr4LyKa46hMFAO2ETss9+Rd6vb4BfQHx/+daCMT35U8FTvSIeK14YsS
PjPRAAQrPFWf6CgskqHBoc/DGAPITMNmcTc/zguJHIxbaaFQBsYz4KcGkbjzLAFQ0tVWHJj6b3Xk
OUzMJ2Ya8GYiQHeXCkiQOHY5rJPBqttCCcRhIDEfddwhBKgWQRJBaZbg6GV4+hqlOdlUXNYN/Ts4
/A3UTsTq9o3gpTuXMAErwn+C+MUgwhd0Rjg2iD6mz0OKxZNOrffw9UXnvcnJV4c70J8JQ2iqkCpG
iLiIHnQBygS0ADCGywsu9jWgC7vgxoLiBCtLP5CVIT45U4kY+ZDPcVTGSNdi7HUCxA/K3465LznM
vzTEm+EB0Wbkp6xodSavLm6PILqGDtZ6VSTqAySg02aGgwRuFpEkrpwepz/f0+UgqiCXjdjVoBQ4
Yx7scKjMO30lXJMBN1CEJaL88QlqOIefAG/I/+6w8aFwaXBQWIelUDVRQZlwvYIGV3NElV5HHyBo
cQZz02PpUJ/iiamkDSgwk8ES5pyQKBRPRpDaRuzA1NV3GifNG/IzGJHVZf3AfJZQIyurFuM4SCk8
5aUsGRUJd5wCSp4qmb7OlvaCx6+b3bHf5pSIR8EH9xeeI68/ccSO/UBEIyfIXqXaCuqEzav/UiT/
JdqLJugZ/pmu9qh5kPhwgvziTzeB7RHeHTFFqErgYVP2/bvE/xKieDvSvsSDgmVIwutIIf8v96FP
QNwupjhJJPModprU96hojEwloiRAzo7POyeco0qjRXj3zJ6nTij4dkt1eY6HMKNnIV4YqQL8MRA0
OFi0gpbaNPvJQhynLa7UgwGkU/pcoI8LrwjnaY2s87H+8CH504vMGy4Q9FxY7XhK9Xw0JteuNGyh
HiaBJbwt9KUzGNlg22+GyHSqNj9mx+hGYcxzfBhN+ALe98Apu7sKs4h8klH+LQTLS/JDTKTm8PHA
CAa091P3FOXojCuWHImqZxq9iUglkgH4lnu8S9D0kkk0Sk7RZ5rDOfdLOrnxMSkS7QUL/Xl8H+F2
UGVphbsqSjaqmHyUrangaF7+WmgRTyaNruurOuNOA0ksAEHE2U9vi9T0xGwNzjGLXh/uB65jEQoW
SLNmjkblX3/+kfrfi+Kn8qnpcjxN6E94Rand0AkmelI1Wp/NG/1CaOg+QPg1B3kNHmTrvGndYIhT
Qo8T+WEUgEkWKEusAZaF5MoMt3mMv8somVkRjSx6Y2HwD5wCETRpa8qqjdfQYUXPE0X2ijwVYyVI
LbWLO3djsCr5QDRX44Te8P1a8wBskIEC7BnM9Je6HumHQNw4nhEQepEFfJHgyv4mPv2WHISUwjlk
3s5lr5spT/Qr2lM2/9IMa2HPZRII373oM7jiCXerywHOKeWJ23IknqU3xooS8aPBh1UOHZlmA3b6
v5QSFQ4SsaxUjjSqNBLJUILXhABEAWhOjpOcEkca2RHqynPQlAQJTwxFTRWGKij5bErbwJVJv1EV
zb0niWmWC9kzKtGGROJaTFjo2CAdWHjMOZ5hKzI75JJbQyH8zZi8MCCxrosODjJE5L84teBdEBYK
rxHsC8ZFYhbamICt23QHasFITRxQUAznbqkcCyRvySA6ElL+NyBJtqoY91NSjebU90VSbeLDBMf6
wV0FCQrrEzUcXuoAEFm5Ge1IMJxwqZFr0ER7mPj8xkmgzZh0cVtq5RSod4V7C+1+owqLyT2EoG8/
V1S6qIBBS94D4F21fAVrK2wJh6sNlV8xi2tE3lN4xDfnvWQODQSc15wCO0mA9OdpDaOWxTDa3fCK
vzvJpxiO/4RJpxDQiWSPKb6L5A+RgGZ9HeD5ZokzXntv9LTwRTtqzvSwUDe+xUX8gg7XM6cuX8nw
5fszQfTuS0X6RZlytGPyRm0QfPPTPcKq8iCfyHPbD+aLU6/Hk8dtI+nngFxhfYhV+qWxhdQgUkyy
eOJzksX5h2+D3sB8iTvZR+4idaxGpOMcAPigSv9lGABHvskhqtTLWUlcAwactp+HOdqpBNo30kxa
+NiJn/6XXQxbmxVExN8aTx5puqzIz6QiwOC7ew4ZfEBLTCMWjCMK8gmf3xsy0QNnBRrgkwQVhyWv
222G8JDxOfE47guIKkw/IiA6afgeX3NgEDdALyTbGX12nx0DunpLxpscU/qnv2A3OF+TmkGAuyx4
4wjRcHAQTQBAwzcK9RBmT4FbJ/eUvElUSRQulkxkFikFsrpRR8Iqj3TSEBzWO5H/qiMWov3BsRIJ
szwanEFT88iygBwWcGGSHTuVbmBUOLQIZAkrTz/l0RvHWUwck5FghneiJpU90eMOfFinEDypOG8q
PthAm4kZH2KW7HhX4+u1ZOffhHS0uLIfyUaJ1ovZYIajOKAecqWu1cI11k94eIciaL3BuWL8S3vO
N7J/45aprrwTXPnvbgBJ/ErNCD4VRR5SMFx4d+YTsY1W7VFiV47YTjhFG7JbgjgKx+nFeAPBoRpa
RTLhuXDFS5XWBLEAJV+zep4TyGVbUN1Kjv3R/AmknbmPuDf9WWwddiG+Lb5HAYdZ5Gdou6M1Em8X
hLbIHon7ov7z7gmXf4R7Kjpx8gg/cPE/ws6sWVlsW9N/Zce+LqJEQKSizrmgE0TEvrsx1GUDSqOo
NL++nrnyonbkyciMs8/6Vq5OQJhzjHe8DW0F8KmO39+qT3SMnbHzit5VwWuQ0QdYUT6LIY7kQNpg
yQHV71g78ZLX8Ve84zxzCpWYR2rOfiBKYu6/KbJu78lKJCp9FhUKH9l7RN9jHrbHclnM795zmMyx
/mMY+B0SeE+1Nr4vc9CuR3THhq6LGxv4fgm4GuMcqWPpLc2TBWE/B9DQlCgXLDLBQqaIkyLhEige
WG2Dlc0OX67a0qmMfo1dcS5kJIdPKdM8pqoqJuoU4mAXH/PSsh5T8IqhI31WfJCRATFPlCJuLTde
NpMW/9t2XOjCYjKCvjfsITN5hgw0has73uYR6LyYCgmYxmDl5p6ihRLvbP2LcFXTDsNlFdEpBnoY
29+CCh9VBYJpxV6Y+jW85BgIBufNA5FcUXJIDrBxsTmjEbvZVKnV5Y/3l2STD/lFfapKHoCTNJdP
xejhC0yOKvZ54QPI3SW/7HeU+DoWOnSUV/7pTbnNYLake/wBmTihxWPN2u/i1csg0eC1qU8K+GU9
qSNRkFbwgkQpfyPfTOABPQyvBS9Axsn3OqNXYvGWRgzrGdsLI/E6qidEGkDU62B7/QmMbQWFJTtL
22Yt0PWKMmY/M7Y9+BAgXzGbYbLrrAUCdtsx4pi/aiudp1GyS/hPgDfKnTM1Es4btICUlhSiFDl8
FJUpQ0AJWDDBNBtW/GMpbQUB7QG4xbUbM5ldMpyHHANGDfGqGehzsbHL+HO3kYCOjQXNOmlTKjEw
efDmIaaPAP/GZJy1RInYJ0S/EbMsGTzXbxZiDQ5SvvrtFH5jLvIVKU0CMF/RZ8AvEFwmg6a7oD+W
T2KJfrIOiXYOpSEG0g2XkEeDxZ2bzGtmuCBTg3/ERDK6+WJLuUFNaLmIFcsUi9ZBWOBjHVUQVVLg
m/9LbTql7B2EjIDp/HYnou8C7Z+JqQPeT2OdtUmkGcgc8YPb+Glx+7Rg4Y+KYYsxIqcCPly+NkSb
uaA/pqWjJFn3Ya3J9AGG9yb7QporJxrgw3dEwi0uozVKYjq2MTkoA8OtMK8V1slknqwSnAQX9YAI
tdF3cD8lsHtv5BMKmAzebgBlIniujck9krd9kAuQ2v6M8RyWIRAuBJ4r8N5qWBMPiY8ZMBvukkgD
4ZL7RQhuQhGtbJVJucYQzLCfazgZ2tbY6giEmTrh+HsVSk8B354lFB4ALCVbHQMxYjVgicEeJVdj
wBAUCKfjt7MMdkMMZxV/5ukr5O4S9yedCvffEnJTOicd6fxePqaQmogLBGB9TDNw2PucovzOD6lH
0odJnfveB/wvpXHApalyWzJfnw5eWnsYhFiFEdEJcVqyGi4S0QXrb0htffxtSXY5n1F2T3uwj2kg
jt/CTaM0Ioz79xvJ9H2GWhVmv3V5b91i+rPDUmOg0mVQn897GL23YZ+Umht8VBHwRG4G5Qk3YOtm
VDuvjcDOBQxDHgmyfzoFLhUtB5AHp8vVEpFG/FdxftEBcAJYEkwIsELwbv7Ibp8xoWSvJSExoNER
ZFoGi0RActDiYqRRA9ZLy1WL/kEcVs6clJNhCvhdQlsyQ7RA8KTXIpVLfAfSKAGV2fC7VAMBZ9OT
CQ4H0+V1Tj/Y55syVnJ3C/YqYqIrGbc7PEPDF7RLYvvIV8ihiBQwDMA5ByX+qNziDCJg/h6ZjBIh
dkcVcfMeU22p+6zAOwzhAcxVxto1lyoZNoDmYqGBhhtpyONuwwLmBc5ekFAb/2qNx/j3sYIr2KNT
Vy7EtFlQRghSYFLNdkfH2xwzaCdiPkBLdyRWZU3GlUcXCOderP2dQF1fLQi7A6EQEBoMMYdNeBWY
t5DpEWgImhRYrjpSR9xukDaedHAQ25weYQlMVGkWWTWXgmLbgwocb2DqRl2G7F/4u9AZIigosE+u
0X7GGutnIeQ25rGCcQD/mXAq0aYLsjWWf9EXKvBcxALQmwawZmh4n1E9yIZIP4c92uDP/NdolWkB
OCJZbXzREhlPvLRwQT5/+GnsQYph4/MP/WBhPUS6G8J15NoMh9uw8fdBDcwvPv7x+QNrZX7Gkxk/
iK8JPTV9dR4JSkTr4G2BOEHYHd1W4pQypquwLSDSxSgv6NLgvhJENqZND287TiFjxkGnLuJgBYdQ
HfU4hDLqwXn8cEbwZOc97zXl5hp8d1crhjkkdAw18ormSCMpJjOCLsMTL66CODuWJ0LQllbtfKHG
sf3SXJajwnl5sOhspsXOh016b1UQhDERAIOBQSmw1oGMHz+ELSI1hMCYcUmzgegUtGSixRMFcjgr
IaRlwc+BqD0viZWB9zp6LArIJ2KCaBPzsoD5x2ypAIy4/zKlhGrzZR5Q94GMUtSQ1faAXg0pxxX5
trG750C+hDij5eN0xOPedwz0JRXPRsXvkLJdrWFjeESPUYDBeoWHl3LuIhwCmUgg5D9dui4yF2ib
WCVpLIEQRSM5lmhSP9z8WPtyhbujxEMoBkbOeObN0QAu+hp8CpwfRfALnuLEjDGjK5nRQ/Kne63E
IGvKogo1TcC4afAH3UAQDXpkGMEC4Z7NeJa7JMy9aa3vE3AAIIaOVyxhpowrm+s1jSMor2LTj6qj
PhFhIUhNQoVhE38fEYEMPIyFo303vUIUUWFDiM6eBedOtsGelpm8IVA1yHucMJWZBi9Dnb7c0stC
2DDsSBJP8Yd+yPAbk7QjXgitSIaCmsUCznp3RrADV6+HdOo3tRwNg6DvgDe7AgeAZIP0i2wcH+43
P8sBLm68Zr7+EBjBG8zpwzWDQUN6Au1mBwwQGjaT/orl8EEx0iCdypY0pZNkyYYocG5ajow8pMey
uZr//tf//u//e6r/z/WcT/JHc82zf2WfdJLH2bv8r39rfxXa2e8qfaWrKYra6f8pibiUiq7xzD7I
VSFElbT1OhjCm7wDwavp0HERA0xs3ELxsJr2sYBkvPO1YPXbJTr9duDU8Jl6ds9n/gKNUPU7SNka
F+ua+RXS1Yt4p0QI3FD9FKAUX1emmy29fziL/r//Vfxxcv7Pf/27p/WUHsGj//8s/hQ9epf7aef7
eudLKlDIu2DTUBJ2dFMoynjWx4Dl9KhAo/EQBHSMMp8BlExVXlqtSeoZsUUEtyK8+0JnvC6eI0u3
iIRID4R7usJBA9Odxt2Wfi3QwaOQWXQ3V4aSHShvhv8PZ6P+z7PR1G6fszK6/V6/0+P7pwPx21fe
Qfl/xaSstqlyz5bl3tGus94yqywFGoSnauaTBNMX83dOcz+tdJsc4PyCBUwHSgZfern6yy4z+xm6
BCF4+AWkuXXDkoT42Ik8wNqi+4MvGkIzyblBGkL10/pPOuzUuvsjjI/eui0h6O6a2dWt0eW2Fvrd
zvEt/cONZ/zFjaepivhfX+/x75/eMo0U2av05ST1p80gRNs0yGgbq9EF46OjE31s3UlX8W9H7DGI
dFq/OiZ2Le1awYXYICbNRoii4g6HgUsMC093tNT8CL+d0Qt1JG6O8HTDRPN7qzd+IcQKYKfTWtef
2Gp61t5WMOBnB2vPWK3JjTAtup+lIwYvDPne5h3RGunr8DyB21GYK1bR+thxGH1bOcvLDmGkyyS8
HlP4x4Utn19EtuALmIGZUrgYLPiyW+muPGd0oN3dBMK9Tkg7T0GSm6TA3f7pesqqrP3FbdPpKrJs
dGSN+F3x/f+4ba5Vce09+518uXILBNNmam6yzcaWgSh2lcN/kWmPXJvv5OYx+gwWt/li4e8ntRhq
+rfIXywkMzktSqxtsCvaXjH/rJgGS+DrjYMZ0MPVDfNr59VSga/j9AorxD569bX7jFPBJu26dCDo
vxq3dBgZPnW7D/Ucgwz39vIMRpC1oyxyHE4s6pL5/LGbG1Dcnt4H6xCz1dhNb+EPeGD02OBBxCwq
jubG5GF5HcJWrUJmldZ9/i8x55V3uQ3n+o1VPi/suYiiP983+B+Gl4+pfR0YOCyY9ccJdBsR7xxs
2avp+l7W/Hq3LuC8A/xTuSbKhrvGhLcmxDi9MNzIubkBLXR3sXcUeWGJe3N9/01nDr96kA9gp3Mr
KQQy7gzGTh1r0x1QWVepuWIiZyLGJuXE4iT9lRSQC+KtFMVZMV6xVzD2NkRc7SSz9SPZDVeF/TMl
bDM1vfn8E/w8KF7v4CObwDBDooOO8ZDgoK6VziLVan2XZBHX3ihm8MMQcjb9aSNcmIhWN4PASm0M
rvbmuGMODdvWbE5LP22UOUXYkIntT6SQWIJVvSubkcDE9g13AZxN7pKbvz+jFfmhCeW3IC1G1SAK
O1ZoN7NMd54EOFuANmQWmO6i9mTTBfWwN5zuNF1P9QmKcfOTmj9cZQgvlTn9EmptSsGGwFyzsLky
nFXILxNS6oacWrCCmjF9MzYqzGATyuYiHaQIcrGpaU2f588/hpugakCx+d2Pw+8cjT2HrwTPQW4t
3Ih5ITdkdMQwHOs9FyejwsF2HMdKn3lvuNvopxD3lZdZOTs38md+IfydZ/nAd23I/Thojn4gq70x
MNyETNpCO6hMe64Rmz2Yrl72xg3hic1b8z5dHIku4W0dRSCUNgsq7lFsGnAW8BTk73E9ySQ1u9ZR
uLDn/F7qLBbMWvzrcnazfRkrWZZYQiaImjMGtd2jAwJyHHwuLW7EUBdWb0LLmDAbDOAZ15ksRnYH
votd466aUqhA2BrjClHDG1e/0EKv0QWLNrwG7SmU7ikmfism6InJ/XWFWMdDGUWx6ePb5OPrae3A
snFPY/5+N+M39NCry0I19+gGbEwO52zU3pRM9AeyuQugZGN6mRWAO4QBtzghGU9rIc0gUHk0itHM
Pe5ChRDmbsd6wie2nom16oZM8vwNZ8DtNFpt3F3qfJbACmaNhP/cm0gOqXYLHq1Qwy5LG3aeLtfd
Ao9nabI3U3ueunOcErmnPsElKGwRNsaNveo59mUaiEWrteXFYpYFPgm20ey8H3FIrZcTvOfjkDHR
rdHXIbNoVpvXqb/oA/84MXomDLVnCzxzbD/HDNf0OaWvjfyKZ6czpp76WHYY+enZj8Id64Hsr3Rx
1xCD4u5qG7YI2jAz4IrMc9vzKCxTE3Kn0TXbUfSZluZODJw5MWYHH3Oj88kEm8ntkfWVW9UnPMIU
Vv8mHpECBty5qLHD8Fia7gw8I4R5HLogpGZunQvOLZLM+2zXs6LFlyuHd4RizrDeSy0ZV0HSi/jQ
VA7va7GNeKaus01jaYTgpab7WtQ2kxoWrOgLJfo5WHAPF4TvfM1jz/L9mYTrqPnFmgEDARbMi4N5
FXaTh23qY8G32A7b3dgcYWbUfu31Z5OZ7P/4WPHPZ6Nidrf5vgAh21SYq9ZUS+b55p650EQihtHN
4sp2L9hOeK7fcqv4X3OSeSMTw4rb6nbp+NIBR6aX1Ukc3rlkjsVG1HI6A/yf7XY8cN6O4+Cw0jcP
2hICOiNA84YYgGaZSr5jj1Hmk0UhXN4qF2MS3Ehu47v/frm45ZlK+Ai+ujnb+zOXa0i+oz8jAADP
O8vAONN+kMFqlii3DvHg5eE2h1hGXKDU8QfGcoK9iLNtbF7I2hbmGteaNdXe8m0hJ2gwasLx3Ep4
fJjEzr0q8OZTRfK8obfXzSHD5vBS7KwPBkcPyknDqlffjmdAuXzMn7cDtpMnfDoUeVjqHvEYBlPe
fHVvJyn8j+VzMykVk9wS4BDuFWT+5sN+oniJQ4oY/FICGGAYzqyRpSyteRXMwd+tbWZuW0q+2n3R
i0FccSrOC7nuz31wXeK3CUHlas7621nfLt/CrVFO2EGtB9YPvEZrluFC7tgsvb7qT4wDHmWlMLJc
j2ji+fsohshK/JijEUuWM7YUbCSuk+0duXg73EtuaaOoS17HdgDd6fwK2B3PPa4wojocDobj13BY
2SPC7q12jLETPEy/wyOKq2AJWyHEVOdudTTrFFsT2tpqnpgaM2e6/6v1WZRSpAibBsX6HjRUKiiE
DleEvS/TWWOug4rKHqewHB/OcDzKDqNRaZ/ql4VRzXCiPJy1ymE7tMpDi/XksqzZhYHlJBv0DwDf
sCn7QCxYC53uhubcvF1YQDRnYm4xhhhaTGXmN6gW3nRvSSiHaKNxkj4C90ERQLoDiR3Bo0B6Huj2
5tN8rWUjLPNYusyfvk5xYiJEe5oXZBXHzLq8wmzQXXOKSLW3jMUf5qhvbg+HHlGHl9j98Siup1f7
bk+94b5jLjPnoDzMMeWry3t90f3pYxPYl+9gOJ/aK4lHFS7y/R/q8a7xD9Xjn5qO9/cW11etoYXy
7E3H4nlezL7IyiafLW8r9p48p+Ip5dpTf9EWUzY91XD1972PIvrNP3VyWodOtNszFF3Vfg/zP4rY
pC/f26vyzJdtxNbXmGwlIH3uIgWyZSN/m2vT6ZvcxSuBE5Ekv2T7mgZ/fxRyV5zt3xzG72H+x2E0
TZL3k4S2uF87sMW1gMqoPwh37eL4KPzje1Ka370Z6QSWJNaRnePQsdpNQiPVehtA9p0RRAqJsnUQ
OzPMJbV9wHYse9RzRLGxKSeLXUhdyW13a8wWzKXj4iWHnK+R3HVr5X5xGF/xRuzxePRjc4npKJqy
wfDGjTHGqWvYyKY6h5o0Z/wxGOfbZQEC3FkMpaF2YfFEyyWpJvfP+8z9SGFzjd3LhVJzP1Z1agDW
EYxJB7iO+tNc8agfePAPf38Ztb9sSVRV01VFN/R+T/3TTVW96k+pZNdsyYQpGWUZyTRG6XyhHg+Z
nK4+II6a+3iGEuZgkFa7Zg03l4kiUTjUnBEWjwR8wGtD9PYxlY956+KMPe4nfvfyIrd5pVJLMWp7
nkqAVFIHDphzL3Rigs0HAiQovTHoN4kEhIobsl3dh902vMrDZzK8dwY1VAqI2cccF1Z8ab+XKsZm
cR/oxKKB/xpBTUU0VokWbuwEYTYjDjUyMMOusIY1KCza97ybHXVjWt7mWQuG2T3e7k+7Ob/Z6YH9
sdJhXpFZOFqnYYxim3Y1O766NDsk0hBrV2NKONCxd7Nyba32R3fGHT0qKMIqi5FC+k+POA1Xg56u
eBiTKtj5Yy497lRmAuQsX5ncCGfjLrb8GcXvysiHKrV8f2Hsgyc6i8qK41P83PVuK439D6Hf1Sv3
tWl84frIVneZTu9QO4AWEvPl7Oefrh1jIxnEPNqFjSsOUmDCpfbmAwUKRfMA4P2eutJFpYwcptzL
pHeCLzOPoQ+TzCtkM8SfG/WGCY0CzfCUoyxCPrnBEEfH3R+z5c0j7PIHS7P7NV94opNGQLM6+XDz
wvXJNJwcGL7ZHTxKmP2TO+Fka4yurnj4YpfRIad83aOrNl9HbU21gEMp7nTUBCXxTrcZtrMXfCt6
uAZtoZ4N4wjP6YTdvm9mhoX4ePqd1bXYzfvUlA5MPqciH8EhYS1ElweDrNjCkl2n22LMUOgAFWUt
eZCJXPTiPXiG59jG1BrLIJy5IZlJGH7UkwqXYmyESacwO2/nro4+C17t/Z3d0TW0pp4NmptT5IaV
K6OrsVRxzEVjXpNQd51WtUUYGLnG6Rm34PpoHA0EtToFXHLMrSpMB1/ZURdJ1LdflxdqTmASbChH
lHk/zVidYEFEU08FObjNe7klHe9hRW2zN/HqYjjd+nhaS6GW2vtY2K/d4Mo4WCzOtSf8zBd+WV5v
I5OujnsgMlKGJJ0F51auCbGHn6k6cIOJjVywhXF6MxVw7271mMYc2zMg/2vVPdY7zbC+YYMEe6bh
+ADbrzirMDv7lgrOwlC2NA0FZ2QHEEuzANR2DMLPSMMz3buuektGyHjIfx1pVOC/lttPzIIM+313
IQ0jUcNOjNp/Ul2yLUcCMouPFSTOj4qhRv4YvkA6wGZwlHoP9l/bUGx4VnenysXw90OkwZqNeveu
zTvcP0o4F3dDGpmalRAHxgnmf2uVpt6Fk7hHbkSTfbU6+AaPepvvIG5MuKrcbUjTXzeYxPsl3e2n
MW9vG45Q7+PyIsz9EvQpRHdle7JwcKTvDGlzKrrsAz+aPi34x4kt4+i5eFQCfC4kgmrs8hF+wJVv
LraVtMz8xeegYSXmRxDaIerCsezrAJgw0mwJ+nhZf78+q38FNGpdVdfBjHqyLP8J/G21Zynfbi0u
oUvkY48PGgrWvJqhNq3pB8cTvPzggfP0EYgYs+UF+AfvOuj29w5WxZoZY3XV0KdaZPoyVO5O5OnX
qxjd0mRh54Wjwt2KTzxw2qHASpWwgPleHfz9WYAX/sVmrSlyT1VkNpr+n3eZTHop16bzTpfEpA/2
S4w2eDNoENpxj6AokUGAgu6T2u3pfRL7COYuJ863f4HmH5/LpXFURumsAeRPbYyGmKNc7bJn6wrh
TGZxHTatrR8K4pObLyuxU4IYIffGvzWhwIR6aJDf4FQQaV6hTJpPZbXQZ6X5RxCm9rCQvZ5mi8DG
9+Q9r1q8WpMNuQYdsk0Ku5wCcnbNCqwN51iL6w5PGTwlvGo2LuodTCSrjRrF5JORxlEnroq1xLZ3
YWt8QG80Tp0xCo+gRMUye0/ErEOD1jh8BE/wzXMSNQohGC5AKUYntIu8CVug725mYQ1OVqFqyoD2
uVUuBZ/qE9ajV9/M+8Fru9/RN+qENaP2D1iqjs2yXujrmNgfRkzB3ZemRvj9BdIxn0N6bemzfj38
QtuItxKbGADixza0nQqo2BuqOMwLfYQ6L2Amp3dHm7UDw0migviDZIUOmDaBJimfKPsJnnl7t7/A
Ij8hOWeHjG4JswaM0n3ucGnsFuZXMyvwm6t5he2cCwyYAB4wXLKFQ/lm0QUos9v87ZGZN8IDv50W
5FIiRcEDvHDuu2ome0Zp9rtWzuazKPGdzIJSjc3Pw+oQRjHGor6zVI702zjI8obq5usu4tH6voLM
lfAoNkxmtXtPmrWkti3oruIpzRW+pXRt2Hh2ohY3dX3JXt3yDt68PoLrSP2Bu0Tanwoo+usYAmRP
jKyMgDuzKSVmiWTV/rOEax7/ErifeHCpdrbCLVTfUYcQoyUSgz4Mm3YfHPuhrK+7hzzMVu2OYB5S
NFUCcljXLxzyPeEl9YLSXT1JqX3H0e/bWOrPdaAglRX75ge/Pu+7bIkIntYYgnTpcQ6dRTKVFgmR
kkBFB5ZC6XJjZi12TfMzkUOVKKyniUsGdIc1tWMP0dUirlH0pzztP3S+HvrBrdraLN3tikHzzWWH
bOa4O72jJ+UDRgGDFh/WKbRs1Uz445DbkUsPPyVtq8sguauyOzXrZq5JTk2JgA/AXLWJ3+hyWEG2
SsmLzB+uzBAO6er2NesdpYVSYITd8R5LmkNP64m1vE/mxRSRHeDWewP9kChwBp7jBI9gG3t0/jSM
ILvPEEUo9FakEG/xK5n3iXXsE4XgvlASHG4/Gn8GC/q+2b+GKbkRhihG5VN6qFbfj7AKPepBGrNP
WQ/iroXMckwS6+INwJh3fAPdE+EsVLokTDwGMdE00mDPODMZqOrge/VAtD+tnXB5AyA1lOncTUe2
DziykvU+My1cJ1j8TyVUgD76WuUTvpheoprNmuH1OupIFiyBZ9fidJ+4XmFwYNYhpDTGxTnz4P0s
O+EmRCaGGFTyjiYD3tFHCCbfT53+rEUKkE9agiSIbbCl7dP70npY+olw3Seci6EGsAdPSHNYM/36
anNzsIs1e6zCgd4N4LWpvC3OjUD/yDyvbJQj+dO6k14s3MYgYuXHbz18V9O0GdW5i/aa4fJZ3/79
VqDIf7UTqJrS1zuKISuymBP+R9tW3+7JtVtX6VK72sbcMDWs8p9LhdtySDaXfPzgD4lnOAbX2g5P
QyxyXczgiaPqY9HUzDojtud8/WSV8JLz3x9bT1H+qsWWu0aP7raj9vvyn0ZeqqHfr99eShqO3x/A
pPOuU3RqPXKrMzyJMc5B6v6Y35fSjC8/w5vIJKsGH+iKeNYQRg9JNSwtlqeRtEln0kkltuuEABfN
S76CrVdeWihqyrydIBSi0kEgAKmM4bHhUWINtEkaYA4V3CaQnyyFivkxgQAKA0jyqHTxGBBixDdc
XESOA9KTx3CCV/F4LzK9R6y/A8F+ExZbfaKE0bt8T4yA6hNSGg4EmXIiFNF8EJ9z996R2Bjkra5y
ZvfTWARUklKJQfOKzwGq5+lFfLwJNx6Ud7vOFMmc4LvtGeOiS0N79LVLR2hkephbpHDCE0RhN5yr
0HSOoa1zUgg2mKdjegEBGqrOHEmAmKJDd39AzGnQHkEaEmRgr4d2hkeBUgU3NP7NHHIr3AZSJ7RO
jB8wKICkIFgO0ASFjXeYwsTEr49k2QxWCXSboIu3BerrAcFAsAEYdgQp7geJXyEZeVnCDaF2iwnz
/R+CFj2WeDz9SkeIKnWkhMKwBL6e110a0ZPzqn3V0bFiSwheF0eFO5y9D1+LFFIzxGYvhsgrqNRC
3S2osXeWzc8vJ79AkZ0OX9ELA6bUe3sYoYy+fjV4QoTALwcyYMvrlFjElkTB5jj3ZTgpZn7uwTAk
Q5EyCQU5VvMUGvS3mFfiyjMkYhp9ErRir1zKgVu4gk+s+koAmS/QUGjmVDvhE1km2R9MOXObPG51
sh+RrIWj9F0k+K7682RcHOpVuniMSTI8vVbJ+I1tZTfqj/hb4/7iSnxxduxOjMZWJ8WxILr5dUyX
1Cb1um3t+vg8x1P5+Ij4/zmhpNj8IPfqLG9EnS2fQ2qokJX4OXzRpQ7V2lTwIJmI8OwWnf9nJj72
VqlHdPhvKHi9kEcPxRT/2ZIIjmlZUIWfKVaGvvgV8asx+eHZpFgkPw1REmRLiIjv/iWfoXy/3Gev
BXHf1ap3aVaPCRHfj8m+b30OH0HxPnQv3UvMw/icVeM7Q5bxBw4kbEsywMtDLhQCwvCuApxE9nC4
8yeZJqnThK1gl18wM1t14LvzTYSX1xXNzK8Ak5g4Ql0QwGGAIUJ7MrBsMRKBuI7zrRhSQtYWnxWk
8THtYo6ENu/Al/IDX8oP+YGfyQ/GCVgEsvwq+aGHm/QuKBVEg1KIU8oWn5UCnXqjgVjJbkMsUt/n
TzwPaAqrP67EZ6VtOAjt1LkAthBYsuE39I1wXb/DhydKPaNixV/NKcUBGSdeXdu8efQg431NPv4e
sLYhEKXftziIhXqpVunstn1MyhUHiUBkojI3ULH34DTy1Wf1nJWr+MASUgvDtw86VEV1uC7YVCDt
iw98YD+EMAAj9iu+xOCZb/Ozf3xHEdeDT8WvpM4fP5Ku+JeVEqL0/cAom4v6FJLB+CCUILD3WNn6
MJegdoVdJ8OxpUQtAY8ODfXDKrEaTFfSPLSfTg9nZxXFQA2LvIeuBEONmbSRiH5BWdkdlmEslEcj
XHBh2XeRCqAtHyqezCQerSDcXmmuCvjLeYxQBSC8NkZvWObYRTDffUMCM+DcI+oOBSVehYHVRa4t
7I4wRMIwScIYR7KFapXIKkvC5IwZOnyjclBjEHJ3GBUztA+Fh4QSpRdxXlyHBPoO9xrk5H5ITPCA
Zlh47iSWdTf3IRsSfcgLhR3mOwPYvZB28jE1MqbNexy5Hm5my6PaKxwNgIc2ZQNFyCvIfNvbtZkF
+0l7fIZlqK2LqIjKqcw2Q0gIktbOynCTH32TLXirYd2LO1rcndcWzIU7Kj+UkqOfuEn0k3HiNm8u
+qniK8omVDYEWgEKwloWidspdGraupRtRfhUwFfH6xHTtqkxLy8Jx86NwYaG1gS6sCokMmh82VEX
rMCuMFBiZEX6LGtAy4KpoZQAZlyIuJJiDgK6oPb0+lPxFhIxN1AdvIjHOeYZ+6HBxpyNxKKLIgMv
WS47JiZIOGZRjTBHikhRGiSRhrTgsWguQqDWHXP50S2+ceEUDiTGCYHGFEURooDOKps8Js8Z0obp
F/8AjQjx/YRJ4TAPX3Ph2hnT1bCs3cN8Wg3aUYOQ7hs8lwWDNW38Dr5Hejiy61/eax3jVJ1hg52i
C9hHBbmb42z8hMJkkAXT8ZtJFgzoyLUZ86Bi/QLk2BLdgkxw/piX53wJarSl4yLJ8BNqAUX5RNiG
KEF9FHkBzBNLQk4/g3TJt38FN/3tbf6IiCFRWEd3rMCOHDynfdQY5VQspV/Y4HHwRpmrs+JRrHwX
yHkPxeI+Uy8dqybTzX1B0ZXdDKpE5QiSj2q9fZTBs3pUj4QBzYu/UXCNeuiFOpfn6pdBz1u7KRb7
oXi3xA9//dQTTHdpc52hjeHOEN5+0Z3HuEQOgjwI2yCEcEFnanDtEaVS1SfRgzuZxzxqVhkeKdeg
ExqutEEbVvtN+IQRqAdCivZGzZTY96kSiPPMGRDhCgaFDCGSBsU+mcRe62sYHn5WvVWOIRmK3JHq
iAj4apBP+QjOChH+7gmRco4XWn94Db4jdEbDYoLJD+chbPCw/lkKJUoeok6ZwhNdy8h2jXEafpYK
x/JlI48DnR34O8+ilON7wc9QRiCJQcn8NHgtnuw5dI2zdtRdPUFqqth6LfKxysVj1eX+X91+uKaL
F5Y+4y5BihnvMPDDmx3hti3H2aTLgtxZYfXK/sCvIJkRmw4ysJjnUdkgFUgd7cSOdEOZ9auPUjZs
WTzUQKITVvsabIw3dqMJYAU2A78d4xGDayeAEh9ToTxiGUIrJsyGlBMfWERwGCM5YaNTCt5X+Mq2
JyHX/n13eNdLFCr1hsceWlHj8BmJH6Jy/C0l4xUac2F11KNwbFFX4UQU/BaQwk38vZHmKB0PuIhS
XAGAcENSHJBdBEJ9FmVFOb17yIHKmTyKg2acRflS5xGg8ibma/hHVdDgu8aYYUmsUqCztLW+ygV+
/CATmvUuxscSeykLC5MMLmJzyGfp7Ld64MOHHFcabG6yDr9zDZItvfyMbXgituKP2PmKRSq+QK3R
jKtQp8TheMZf6pvf44inzVK0Bvddwjsv363n8Dt/Dp/DghSfHdA9YZjVuYh0mk/xLUDQUTkrkJ3F
ZOpQuWQThWRAcXMsEoXkpx5ZogBdYvnhZRY1z08+lcgwMWbvNZBNQmoJebVigbjWcIXoRX7z+eak
vbVrBv00vyOgW4jUzwnOlBNpF480wprUCMRDb6zkcJ30ot7iPiLcbZF572F3vocL+nSxjL5oYX8E
bSaGrtsw2yfsfIUBtdvDQ1UeG2NWEOICsEwNVT/zmmjvfofVhD1mSypMoI8LzxgrHECL9+XeU2ZX
0mwqRgagD0NliMXqgvGBcwv2kTb9bJRhD5EJU+yDcCbvjV4QsBM8Z9BU4EFNYRqpUXXSw/eQKFT8
rT8bVB++uol98qcgKseLvQe4O1yiG8FHniQJDgWHbPGCg96cF4/ufC4Ncya6+rh0XwwZcGTvE/iT
gCPkAmwZtuOrnyJN1obIVSZd/NnxfSdwR/gqEgY0MaYkFK72c/VEggf6sXbQYU6u+j3cpek9prjI
EMjSiTj+Nct+IBNiThIgJuuDHCfyF7poEe2dDWPXc4TqY/w6JLMSPx7O0alXiLnx/Pz4N+87fuDb
XXF+Rqjio9OlwPQwAvULTPv0aTySscHtYunDqds/P7qdCavQRTUqxuSJLN6H+4S4oQ0JIdPOKfPI
K5iS5jXsTAjRWdae5nSJQFBNQEdSiLouIFuoOzrqQwlrHHjo0EszkAi4/uFt0NUoPqoj3qE+SRdI
IF5DyBEu7qYEmSJjwVuWwDlEFrgyj7qz16+H9xMDS+xSc4Tcbd+GmEq89Hv8PRDf+aipMm0+Ycyk
9C2GLSp2wSoxlOZt1kXhebjVtty3HtDlIb+3FhOUZCZDo1/kXZscXaWyYb1+WLdQ62ZOiaQDFRj5
esQkUWrfxM8Q+CkZY8LYY3yNb7bCz1NNvkiXdm6HK8Yl03ykWw+YknTHEdF2e0/agT6G+wUQUPi6
3BVLmapXW9It+WF3rvaTfL6u1ZDM1E7lXRO148+2mshjEco24cr+GDMASDYg77qLp9I4O/YngNxH
aYYZzU+8ZAR5hYe+vVGjfcJO2Pr/j7MzW1IbW9ftExGhvrlFPSBET5I3RLZqkEBIAiSefo+ZdXF8
vB12xI6K5eUqpzNBzObvvvERjZDzmKH4vbgP0H5yEhGYPWJ9VoXV5Pl+XGAYQGHs0O/bLxRaRCTn
tWBugFB8L8DK4Y4W6fPjJ57JlExYdCpDV1Ik2DrSoiRvo8rPbTg/bvg/daWz7rcIKflptt+966sT
os0q5s+0Q74VQcq+27ea2wh/nef+DCTTcM7JdXt5NcMHRyM6TkEPgzn3Vq3OyfAFHOlV7bjZpK09
pa72ysqfUN49bmpxSh0PjZgFvr9jud3v7+E9RBQaHWewupihMRbVl5BdCl4z4c4UivcXJVt5TyU5
F36kNT35GxpTGmoH3GQcvnQOqm/aL1PQVfUep7pluT7y/DUmxrgLHSZqlv00jYudtbBX2lpJaN5R
SNVje8uZEGZrPGhmGs5gJYVyI8FZgfPi4eOxspaXT2bS7DnxWjpjTElb657MUQbaCh8FNQCfz1bn
gHKYjmcOysISj73NlOsDyYKBqYgZ4+OXbwZfEKKPJOP4AHFGKAzaU9yNTURA2fwYyvM8tlcNG5PC
6EzhZKTpCCagiiBozXqYXDh5ECJeEZAaawEEsHGWgMo57cKbO8NcGu8cZrz444qWIYtXnjRMvYt/
tZcpxiRaKGgkTCICjBDQyWb+Y27GSWtDuedU8+WlGT+QpqoTr9ypPAOOZHC4FjYVx9BaQ9XngNNQ
anUMp8HP4ZQgVAWRYMeIbsHUWwvpwPMH+GstLFxZ1AmoXdibDSUejgpOjpGf+5Y/zAawEunnaaF+
04ZY3nfiJWI44jJi0xL/0Jdk055Fe/IFDHi9q3FTjvMIW6ugm+pkApQilkz7YAGTcu8sxiZ2GLyD
IMX8xBK2L8xFIdIDREQFCBouHAuwYuQ/MSIRPjAZXtqJSg/Gg1x5vbP/slxxRSjrHPHvDeTChb9v
xgYESE4NCLS1b2KFw9SUq3C/GUn2JpAWNB+iYi4vK1w0GOm4coVIeMex0SenbRrnswxvFuYlkxYv
nHLOAL+WqEs9FogsSijM9OWEhAQI4ZPvwetda+ENVyaD70WuhyOHBCPr8iLYasK17Mcv8bg+rnPR
o8DhGtLWVkqkBE9AXBaxK+ezKPcpvxaYt9rzkdPSGarxDCBMnleUmHIu7X7c88hs5s4KV0c9oXMF
c5WGaXyenljBNKFRzeVwJjDZdnSnmHboz3pAbeLyNVkow4KvBiinBhYUD0AcH8e1uuQ1Y0aRlNzP
ObYUR0z4jl2gL7Ukw6wo6RFAuOgYlMTeqrHJ/4R5VI6TW+Zj4XSmyoNbdZy+Ejet8+WVo40S2oTO
FHF2RuvpHFobukLLCx/P8GGwPwVKTF9KGLXRFLuMSGbPU/zZ8JUq9lY0eDnvissbvpjKfk9n1xd1
qSQmJ7v4nLiukYxKEecH+VL7JSN/zSd3B7Iaq/wEvBoLWZ4YgGpMIoQHEKV64HpI64T2DdsOFR/G
OhTfKY3M+ByKsIM4d3adiR1kc+pc8LXC4YlXwdPRku7b5AXjbUw81O91jAcl1pwZ37D47nizinea
4KU5SZec6ACS72w2ayF+SE8NVPU1dgFfhzOLCeIBrAS/fxAREMJ4t4g5ANQTvPuKMUkFrPczYNjo
idcI50eExwmqbJYhQssilD3DN5ARIr9aneADYiTiqxjLPCf4Rvsi4sl5NaOVOIUHPk8jsSeDq3L8
SdhJQpael3uOwYUxO0H/vnszZ7/vnUYwp1fHkIX/xtxKoOIKKrjnxrrltUvJhXdZU5Y02KWqdwdh
JyI26Dns02IuweTPZ/1SfIzEiJiGifRWvBWOXB6zEj3YC+mGa314wbZmh4XUlM9WbG0R9q2ziQnb
kTETL1sRxvnAcCNSGwMwR7UXH1qxsifFSkOXyBdA1eeQihqUhqjNkDbXsTlROVtxDprS9l7VoenJ
S54+J0c66cMz6dEK56ypwJ9DZcE+ZxRL9AevdMbaGSzo6RlQjNC5Ndsb6BykXb60B2a0PnFsMwOz
I3hzK5SE0rTGqcXyLzCkUazyIZVTCgehCrxa89gFMAhypHrPWKhBUbuiKr1irYMNxGoEVaffZasK
J0rsmT7YaMsKeeyqfiNOTEyk2OWWsiNQHyOqIb/fJ5haYluIedriGJ2CwHZoTYXmXOfjUpc1/znn
8Rszg0IUuepUA3LDczGx1TpF7OYIE9iQwJAjHSvOrRbxcuf0mmcWnEe2EtUktkJY+BfWTEVNQXMR
HsDnxkaJJrhOftDjKgTYQhCtcDh4rmq2tAhQLqxz5ujw9mg4E2uCURU/WWVxBFtIocc7RvlS42qz
REyNE4+Cn5KRmMDWTsHXPTxGlzjjX3N6HmfgXwjQF+jZ5sJRi5f1BoByanpkM6G1oJ0RYGnHp0Y2
w1efoC0+2VgqQlFsedwzl2TnYcDAKA34eS6QJm74QVfsIBV/AAfaxDfaBsMelWaIxS3KuDzRIxOj
DhHwa5jWKJEI9Y9cvC0XBCtxxTRqjAwzwBgH/P0ohI3uIRQEYC5xzYMSRPnMVYLp0zDDRoqz5obu
WPENXhcWgoL1Du2KxsZSmAGhvEVdOeLng9XEkKtnybYzCRkDQMqVjpKyZL3c+ICObGKSIE9KsFlb
dHsWAgEBg0ULhQlgJnM5xVREj1dWIsBQ/qQIjWkZP6ZMhaFlHrgJmHedkuqhtS5oq2ToX4HziTaF
gEKRGoFAQU6MGe86DVLWq4Zthbzk2qJ0ZWFtRUKaL6uvHM3W53V2i640eFiUm26fbss9fn1jkxXP
4ZZh2ddFBheawQO0sG8EbZ6gukSqNaBzxY0oUg46I1PGRp3rc5VzyUJLwLCVd8LPqgXsLSGVHeFG
wMXGPPQRmzgc+cTx61GeIc/E1YhzU8hNNQztYJzGpnN1T9GenDC5RrwaxtVVhisluEviyy9+PbcR
ID+/2gj7Q3zqFv1UVEo7pJIE0lxtNRvIJn8VbqE6v+vi3uPK2OAoBP6DLA67M8O3kPrakxZ4CGL/
ij5KHjfTdsYUHvkQ0TUHHO17rF5Z7qxeKCgsf14qxrZnD7dkckVzruHhx6rz7ysc6Jh1B92dwNOa
1lsBZBWq8RstsDxhjnFZbrUV7av4TpiTrZi8F4GWtm44LHXeeYdUl6WG8Nz0mvcGJTHsuKT8Qg3N
wJ6xyLdn4A4YnuyR0XsGFyASYCqyCnzUHjLsaGn457eSdhHp0G2GgpkUXHiS9e8p76yi9mjO6dmS
au7QxcYmE2hgO6g0G1GxawlT2enTE5un9cmcJmzj2WIsHE6OJOTY7q1YToG2aMFn5esRWHlgEJ6G
gllw5q744IIBgTCF7wa9nakUCocC1TOAhSEZXNFU5AYm8iJ5PlNEgDebSB8px9SJ86KZcjJDscCX
OCp3xD0cNsQWUwoU4YnLCcM2HzIB/4gwUVhoZnOSeK7DLEHfHMBv437hGOL6POMtOVqKf7MpZSB0
CFtaa4B+wN6HqnvGrYeIG+y4GZVAmYpIXqQJ8BLvRrcTcL6bk0KgxV3qGJTpSzSOk8esRY6L+SJ9
wI7s6EiJgLsSN78RPUyJJyAgYo+p4UH1x3lLjaBmgLvLqJH+9D8Bj/J5TotlE3ABbXAIDbieSFSu
7BMCePy2yAbc23jydAD7/rhuIq13mOjhPKsEYwAuTcVcW7HEhzmyazjrYvQAAjDvA+w1iHjxvvBH
A0/GsAb9jHQFNJs1TsrA0SNWV0a0UFEhoHjA0co8X6QhHRYHXIYniUKH5AhtCSKlM0BRugtVO6ye
e2C64L+IdCgSe9fgHTH6GU7KZc6fhhDn6H3e4QlwENNRFq9FRazXo7O7JyYAoWcI0YgOMVYA0cBT
wWsEZ6URFGDRC1YCuh9cdl8xIjQMo2A/MNwU0MD5+VXgy07+jUdL0xoWDb482NENfCv4a2gSZVSJ
Gdz+jKMGSw1WwpX9KJBz0CM4rHAbC1QABQNelUpAQw4wHa6XABH4ExAx50h3LfDtuksHQvg6csbY
4DdTis40nEAjNK7C3Y9Vm4vvwQ92WAlKACcCMiXuK9NveXUVb6lgzSFeX2JyMZV93WdUEkznjY/m
6jGkTeP8BsLUgqWMbR0Fe2PeQa4AqkqzqeNxaPOOr8l4x5B+pyeHBgrOvaxALGi4OeEACEE8rayl
cAcqt7SuyQf4FdgCjXPcMZhJShDHQmFPgWBd+YAKIDUQBEA/nqGxIaucwtyAldRAXs0th/4OAbYa
nhNKGsEIbR22XLoLdBmIxeggmLEj3oNF01u4/wh/IpbYnuMDxGU6p/0DwBW1luSkEK3sEFAMACaw
Y7xFgUcDHwBsC1jWhEt2eQXFRxmI5BOECSw69TCaSXMmBRBt4X8yx4UNeo+5ER9qjQNNCc6Bj989
c9VeQSGpkbm47AvhyqtM8w8YwzH3Mv8ZxQjjChb05gpvWWAL2ClcYKdhGBdLkJLs2QUykglYkA2+
Fn6pwrInXZCpYKE34KmqYDUDiBK8S0bx7E4FsJk8IrKrPS+AyWXh65JvDLy7PbwJ55eNyeGiIIdX
OLjazYnmfLkyydwVnzr/iimhqzD6xVqHMeexQi6CwaQ480fL44dwqezepJtjfOAXjaMlWxCtp40T
4tVnhJ/f13EDZOGyzhOaXtCUeDyCWkgYrBFvCh/FYSbv8MGZF/ibPB3MqThYAEWKPI2UG7rz5JSE
A3zyHB8F5NV4F5YrAmIyQEEDT/EeSuTQ2jUUg9NlzmijHJ5e0V+MR6vqK1vTdJqI+dSfeiyhIZUG
as9Qwlca1ZkeXP5o3uHSPcLr6sZ6hZshrnUfD5+rhWO8gJGfEoURvmUDLr2Ji5MLmBPWBKBOMKKn
pOPPYbWfMIVgEoVSRBOB65sy1eEeJyVL3hIUNRwNEYldQ0ZM4HA/feOHzs0gymLEUjEAOlzerVWx
BUskgnrpnWWBJa7B9Bkcc+Jl4SNbrm58mHcsK2CNAq/5qSJAq+RI9e4ouCYrg2KNwcF7iQg4mWVh
eEAEsJjkFgRZwMKoq5bejbFMPlSmXWw2W+1oLuk44SgenNCO78zZwzuftcilxZnD+Mowzdedc6dy
y9Jwc+wYEQ1QuJAR5NkOlp5iGU0HrgAakiaQHJ1AjrzPbVF6EsmMUYsShLB0KKFwJg745VawKge6
pWCDxwc84nm9LGXCZYrnvpi04R1Mi6RIqG2G4Bd4pWLHqbxfbis+JuEGCkWUdJlajSdsbRVyA9E7
SLntWHYulVVCzJp/wNFybHCvQdTIHFQUC+bJI+PlyGgRU/wVF5fhHhctBRouTqHH5xuwW6i9idi+
B9F/wUPXdITNtb3kBxHGVJzURnLkmj0x36yylqAUEOnlFIJ4+HjTcD/gkDKjks2BfXWF7+mDzBAz
Y//o88gIlAmW2ZQVee4DDBGV7GyiL2AVMeRkISMTPlEiXkelgBRMxXxKwtelnabwUK7IKYrlY6r8
XFopJCjibGI3vl2CbiE2mYs0xzqtTqJPtrTpMsbGFZdzSqNhc3t3WjDhSF4X0Ch2sm58JhFmvALR
tT5Hocd7NQjcriTiZ7yGJQKIE7szjY0NSTdDPzQ3SZoK9jKpHMVl4IFBi3hSDo9kTBDnMQhPAaEw
3hBoAs8T1bsTaR0tjsmFYKKdCRtP4tVdzk+6JGjvkzthxAF3WgAiDXEvmtT9kZjuzDFR4J3K9chb
5olyTysuADEQ7bBr4tOmisjl6GQQ8YQ5+X+1AYnEUXhcNQHxeiRMtwwOSItLtvwJfqH5sF+hsE5M
FiKXAqzdLL7sL/Tm6RH7cGtoSL+k8+Fb93uXiQk6Bxj6HJ1bBK6EzoMg4BiUgoVBjcKExDAhHtsK
3suINO8e6wJBCmLxCKxMJERk0CuYu/Mz5wsaBVBzTGpMjywvAc7Hk45r25iz2CAcl3yETKGB6z86
nyLwMbDpg6OFFWof5wkR1ozbesI0H/7c922xBCh2RJiCgZFvYod1Yds+wo4r/InQmOvPa3B8FIMM
JZcLJuTM9f+H9GcwNSwoumIURuqXrnXy/DS5MDVnL8SxDWJkdWR0RPDdeDYhuQY3V2IJ+4OJuWb8
hPrEgEFpwV1lcBqU8wdbUnXQBIrPTCOMvnt36pEk0Bhg8ZlheIY7K80qHCaAXF2ozXP48m0YxSAQ
sAlzkHTgdFlgxoGYAt9njCBNYvHHrAssSrk45upUmIGRQSRbn78g9UR1pGMskTLAuSJomjO0EAnU
FVxfqMINy5MOQzxadUyl6D8enrg5QAFZXAlrR7wsVYTRPvQ54iwNzCNtJs4nYi7PYtiwalExC48v
1W/FBAN9XeKpnMrAZdJCKwbgTAkZn3ryFXyzKcC2cFIfQUNfmdmECMjve7Y4QyHVsMwVQaUc0mG5
UTwF1k9lrvbI/7yj+ME5E0/yC2A2bHp2iNSgu4zWNMuxGxU9c3stDHcsHMm/oZb3H4xfLi+YyWAG
gf+K+Pf/HFsspjEzgLAqRiqA3RLQCVNBEBTGMsBfZzoj5cxHCXbpMDHiNhQZG0cd1K0zah/CnwU+
BDyXy7sAFddUa2WIsobDexMvellS582JYfk4Q2Exknk5k7/sjhRN8oO9KdBoEuuQ45LqYEZwQ7kj
GVgBULvJWXBEiVNnhMKoJARooYyLu6fY1C4Qmh0oHcIH4cF03lqImXpCP2P1YCXbeOGyh5YXLO30
BfZLXNU4iIB/KiAmMtnoCma2NRchXv9ywp4CG4P5KBFjrPdIZ5Sniu97Kyg3BJY/ZTFuKo457NKX
+aTw0V6ByxExJTIPF7MvQjEU2uxzQmbgwiLIFctDChgCw4pDfUlDzCzE/CbFQeDL3L4EqkxdXTFi
YiASQ6ZbUBIHcD3wLkzCa5JK1vgDTggBdnCMMods4gv3GPKZhgISfBv3vIUShXqalK9jIObsFuvM
3xWYBuZ7A5MbMXgmM2vK6CEGXyPuSMrqVGzzH1cSieeAegilkT22otw7csnlwTtafgbPNHKDp483
J3d8mggjGmGS8IRaJ1GRzpKWpMb2c+J67EyYezH9IzvM4JMGxsxxJwbEGgbaCh4Co00BtMzECJRA
EGqZi2KtEGKAaAcO7S51DJZMrk01gXUR8CRcCu6wYYGzrsie8Ay4YUCYiUv3pylQLkcL/ASBxlPy
JNYuOCnB6y251kiXLBAl7DdlnjGPzIAQd6MRUsNc2pjuXMVaXYhqBVULZtnBjVYE+wJE1U36JVWJ
mNJ/JEoJ2JrDvKeSMKYmyOXD7yid5O5xmr502waPSoqpqLrhMF+xlc6oSomFAOeevpMZESX8pNtw
SpdDKAzbxcL/Uf+Ri/F7niq4eTZCui44hASjW5DEhvDB4hBpqkmgyBILEWewoMS+wksjkjEDGCbZ
omFZEEjygnt4xCw2fKPoCHpiwE8KjW4sCIsPnlv9Q6gDTw828UpRlwhxK1h8/5H7qMY4ZUIDLVCn
d0qJTCV7Jq33zrP5iPKEchvlhpqrWGS2w1QXPuSekDF2KPTR/oUn0Do1Xlp38fbL8XnWM4LNJBQQ
IWHBYfx4F3KV7eEL4p8iLkHY5aHGJS1s5vETjNOP43z0aeErp3OpoG0w8RkYEfpyB3L/XiiocMHR
QyTd3AosojAvHKhDMPEdFtsW01NQ++BhqVEQN30rGH/wzPFWWTxHY3NDOEAnjJKGx4vFSCDUnEh+
RzLhD2PLYwsSG6HlRHSN7xQulQEvodsy7j9JebbCHpKPBCUfQAUCGgq1tP09zmHTZYQUh7zWFRci
XUdQODJFDor+lBJv/CQckiFP+g3I+gtTmB0JROUS6kP/Q/PiwMriRrdDmdRzNM0518SfKsTarGqk
qLk/Yv56K0+KN5So3O51bHkYgxDUk7EFOcE0F8MkjRpiShBwbAkNwnPJNsAxD5cdcvxAD6+xgYlG
/6kSs2QBxzyrqcdmAouGgyhRQFOlYzpEfPgYMKFwIPAADUqVmD9DZhvSLR+fknMA3hrvSmbOvdO7
7ki8m4njrLcONM5sKYoftItgMZ8ZTD8S+IhsDgkQJlUTxHA07agXccKRw3CXABzk4d/4vH7iIq4I
LChFVswdD8NjO6KlTeAHxC9fELExFiHaE2bAKyFRHPheQIeJXHSXGpOTAcQkIeNkbae5zyr3BLAS
XCx3SA/mPgOyyTwfheaCj0Z4KIAKZEGQAP/8LVyhApJpSimGb/PrCEiRTOWpcRpOF0J6UTzhVD5h
scrPpctbUPVVyTwoVHBmi063kMcjc2RvkPIdBUmeyj1vOsCDlANKJCbobPwrVyA7w+OS5a+D9Ma/
EWrwpPVM3rI9IxTkBOHoB6VtzoAHemLYiGLzRNCOBd4PjTEVQ5mdle4EkDb7EunPiM9zoOfXU7tV
mPGsuY/xPz1A8DFWKKZEwYjWlI2ZDwEixw5mRnT4FRrnz2mFFxfdNp7igw6KgvXsHaUE/ICBS4zK
CJ6b5oKRbZYlr/rN5JSvIcLK4PupxLyMcCAovq7CIOYnIKMh9ncxjPon5alsSLpu2oatyT/K1F+E
Oq2qGnUrP89bMUqtMxvLhDNshNI1omqWOylZruWC4wulg+08/NoRu5Kx5wF4ee8RrMICw+Oc3fz3
F2YIDc7v4IdfX9hvELW6yy3laCjn7RNK/iMoz/B+WAtsNK5kUqorRaybw2HQhv1BdkfeO+4IP/2o
q9OOO1y+qIIRbwjcbDrjtGNcAeQxHaiOtJF500mz15i+6Lg+dAdx50yYBDPZ1DoY6cKMTake/v09
KX9iavz6nn6jMFiGmWX3nvfEMUtncPjyC+5k7D+CfsKYijeKkPX7yjgjEldWf//hsvEnLJ2iGVAg
VBnGpKL+/5os2yxbrTI6aIaMr4Mgd59T6yc8RHdHaiWSJgbbuRMfDMXrVBcvr334HDf4vrYcrdf5
meGmfIIQhGmmB+PTxwORUdK1JK9oRjQ4WCFjs3Om7glhTvEzPLobygNk6xZ26PTrMGguv+nOTBDx
gNIBTaoF1HQ5+5mvB6Wf++XK8oE2c0AQx8iOaHlyRX4ypDe/+vTViOrw5u5JrnMHYKj3RKrb4p3d
guqScSiizTe+Aygo5nQTKj/Difet43DAxX3/IEDimgJB7dTAc0waxRQySMXFWUKVOKBKjiBklNxx
lSqSfPyC+HxCJdUbAbzAmIcq8YtGoFnGdx9ARAS/lxru3z8m7Q8ETZTg/+9TEhv2lw2Z9uqpu2W3
8/YqZCgd7iknxqDyJfExADyg/G6RXLhn3kVIxfPxrvQuNajJ2NNE7MSxCNdMkg4jtqPDNWIqaPkE
6QTviVYAQeWYwiHo5L+/bEX/09pWbE03JFuzJU3/7XVnRpvlz6NebTNCxTOMtgpjEkxVg3bbnsZI
gchaqN+hry8je0//gMot20x2wpebdwf4n4ePVzQhxN7c1dztHDRnY3x88cqVTAajRhXjgsytC5sE
znPqYNWiQFCAOwWhmuC64y7VOvdptS3e7gx31NKYUVlmbZuIrE771iA9XBiEt6c4hYX9e1e7SCPi
EXqq/EudWt9IxDtwXFNmxE5x9SUzKmY4qAnCxxsOnDReDRysbTra2sKcP+kJ0WRC2WW58OzoR/kP
QowHI6Ua3xfvum76UY4lSmKYqm+pYznZK50+AMYXIiDwZT6eMwBcC2yIUmismUeTAhmcibESox2h
Gmhj7whaC/IfwwR5NFrmTD9p0DMp5eDrDniaj5iHR6FehFPQDxg5SgB4oKY9MW6G+9/eOjBMQqkx
xUqhXo2C0ZWXhNgguWyOl7HYJG72SpeJ7hWxAzUy5GKrZlnP76+Xn67Wg+v0+IbzElHJE/qN5UGH
89SF9nrxLu/HJdAWlhUMThwQnQIYbxE/PeEq+vcFZhl/3Bi2aXNPKYplKb+JNotnKmc3W6u2x/j6
xNMVYeWNY0kolVDVkA6pH1eeKliqmQgDygBZ8LdydQyn+2QyIGIS/vnBaPsAW6b0wAnBvWhptQBm
jHHzfrVnPQQJ5hmv4/uK6RsxG3Jkrh/hECLlNwT/HlINfIDWrI8SL+e9AUekcXRqYkweU6BsBT0g
+zB5Ihcn/TqjErchvbkDjXZKybjZt84JcSf2xnBHKP1Cip+aT8YzZBT/TJjqhMrwURKUdddx/ylm
mBR+EykkpeQgJJYk1YN37ccX6BjYfmAnEMsbXr1XvZ6+xFBNN1FNZ/RWEJxsIOZcdGdkO2bLDKjO
UMdADmC78tFBrW/5V3kq3UMU9LLsNbwIPegYbvCQvNGDgp0FfSR3ZAX20RieRvb02dAYhAAQxkct
A/Q/eJT9t2dSVfSk7Pp6/Hzn7X4d3esXM0Wu8W1MqMkfCl9vHYxCsEpTHN2H/kuxkOEQZtCXG9OZ
9IGUMKczqxDXqUL3n938gSHVqRaYUwMRCVTAbo+b8NqYnLy8HxeMW1V0p4ebQAcw1/iukDcCCWVO
ALMVDNh9bWtSVAHpBAw0wABgojIYKaketIFR5g+Fq15ceyUt8DS9OQ/eKmhf/gJ6xtTJXtjXpHqI
c2CcsdW1DU/p8UYF60LwYX33pLWN10wRUL3m8eOAOIZiGwWH78urJjzjsU2PHiv0nLJL5ezxos7p
pLbQdhyVYU+4ugu4A/JKX8FrO4IZYUlwvWlI2MMerfGLAVnonYFJBvh3hFu+vOPCvEWUZ97MYOTe
Dx1N2uaFyvIH0yOVkyL2iwsEPJaLYYqvvZ8+JQ5frP+gSfmVMk5L2BNeb7gVSWrnMJV4Q1nOxEW2
yrHQNlxADtqa4aKbM6iwEOTAftNQ3OWutNH84YWOOPRBZpgpkzwgn4H9xjeMKfDp/cuekMismY69
EE9ZPuPaKuOBH5gfrbmh59JLutFm1FfoejFYI5Y9M48PRlLPJ2hY4ov1yeDDkOi+gQg8SRT7Zkwt
6rt5bcNngUc0XJf4uG3N8QAFmD53Vo7l2qnp4GQMkAfNmPFBKClj0NxxB+igscfVcoAqdAs7p9RQ
8lffWcAPoo+d8CTrt5GnvvPDRgGIJUreLlSUq6CiP0LwcjSM77HwIcDz6eY0a+sbCDcVH84aSnfQ
nNB58k39fjP6aBaoK7NDv0HK1UUIsCUeJILj3MUM2fwEY1F7Cta1K3II/FfbCY4CvoT/L2NqE3XR
fQyge89Akp1yhgFZP26nzZdES/QmwcIY41rFvYVKc3saMLy8HiDnZFE717wCGQgdwsE5s1NGRFM0
IhCIOBqnIe4S6hgCXvFq75pbcsJpyhynMLlf6Xa+qicKxa2o4w4B3S+gPrd3+A1+u++j5wHQHiUu
nVzpumP0fwdO4TaFMzUi7+cnfdJI96+FP6y1PYChbmt/wbtgPAOBE0RuhblYH9qfsa2dxwbswTsN
xJiSX433MrN+LXxZhlTF+XzdI8ZFiTrh8kZOVCwesVUTz5Wb3i8C9QHCAHUrcxDo0l1eCRSfoDmc
NyemTiuPGTPIhQftC0jH9eepD/SA9eRZ8666iEkknIIsiIOyc2kdyEHEFuYLRhSQuOlFoDzrbcG5
bvFqj+6vEDNETZEXClo9OBru+YNsU/48fRdYll6JZpRXkEAUP0gQznGbjZ8LEgZu/dbjCXECFiS3
Lcutu1KNfW5TGBXUsDnBXiiDIheZoI0KLodKtO7o1WG1oH+Z9GMfaI6dmkP70Ezq65ghw5BJBSrO
BT2oCLZHy6gm8q+9tFShfWAI8s66cKmGUleSoo9uJ2bcaG13ATr6MS/G2kuz5g0LAdwU49tn9yp/
6bbYufHx1cSPmJBI2ALoHCdZyHoaRer2iQrt9XQgqqBujL1QwQtJ1xnTCmyG+hVS6yp9pyk+lRjm
zh1QV1qSIzdglIVi9p3uRMt0/BejxIcOleI9bEHr+k9giVRUNieSr8u6ZXGiABBszM2FNo65Numv
9VtaLxHr0Jzcd/TE+aSAbfZQMbItLyNfN18M4vw9mpCVPyVDArWk2papqv8LVSTnUj00ksxwFQZa
6B5sNhSJ10Zfp6uRS7lzSSOIMAq5eMIz7zl+8je0zj1H4NszwylCiXuslok7Xy6UZFh1Z09/GaFQ
1n0x3jCMz1QJPo46smkAPsCNJIdRzCuzbfL4obmQN/upSv7yTt1vqlHVe6PS7934ngYyA0Ytd8bH
GUtZkFNIGRUGxjni8N94a3bSy/AhikpM5i7xAjjYTNkVyB6KlR5n72DSGeh06/CBsSntXaR/DzxJ
tFU5fzIxnX8qFILOdH1CQKr1EzAhNg9R+y7TQLIX9M0TEojJOSWz5sFY/8hDFfWPlCgdKohkq5pm
2r/BrvKnbtxPUl5tu5eCB/lwT0rAE81bn4eGdJ1AjarsvnelSTfTecCIzBet5aDfr4/j7nOIEZwj
IG+9mvK76mqUqYggbv7jxggL3Q3YSjSXQYu1iY01CMYIsxwu1DB+ACT64COC7ULHCk8tJgR3HdHZ
h0nCm09KaDGPkNBdYI5x3WZaat9zSn6jrX/c3duX6io7MzTfBXvotjjqCzBBhtMcxxqHJBMBJ+fS
gyQKKqpuyQNb+DV4hjwmgR2EUKXBsfUT5cyNmIQeR8UQ+SNh5jNz7VhCvEKQkQZKO0lvztEQg4Og
R5fZyRliIFEZa8mRONbhn88KkF8112a5qz57R/rM0diD8ZtUnzaEp3HKpFrm9myvzBk+FPgMH0zU
y8yz1R5nCXj9bdeNOW0lBhO58q8bHbgm/p8o+SmXWuOOI22uCmxrdTit1e/miUxQEGaMsdix1Zqr
oILFtB19X2eEaoarvXS41Suvqcz0ElAbfdeIOv4FQp3EFd0KAuBWzoj19DduE4vla9OMsWI8RyfX
T+3IX7thutLB557jv8Y8HccFHJvtCCPT4PllfZg7dVuEJ9L2V+7J2snG894gFOGqpWLwjxPiT+mG
YSmWotu2YsiSINz8kodbVtvomn2utnRYVvmbwbxWnTDAzxvFqm5OWWyqTlJKk9fwHz/5T/vj15/8
e6Kjjop7k9fV9uH0fhfVB/udObKTC3fQG9z7vJ6kncMMMWzNf3Do/qsB/V51+/Vn/1YjuqXyRa5k
3vXDgaNQM+yFgv8JgJCIgBL8gw8lPFESKSdGEcFVE85pcM4KbEeh8J0ybkyyKAZbt2cnmxFLhkCl
RCtPQ/LdLdA6o9z+hqgXYscXj6jhoT2jqU0koCOqklftoXgntCOebbw0QBGQjis4J/cpGc1pS0pe
JgVnJVPCqyz3HnM9rD9Pq9vrpXeelDYcaZdPazT0EEBuV+Imi0Tu0/al+LSq/bPFcMxJzEpA53ow
TUNLiq4qf9EmOaq9YjfaAc6j8DJTmWUinYQ7eyBNGRb96jTjRV1dbSMl0icVc+adtkAZNgyZ3Jxs
169u0KNjaz0sOq9G3pXtzjsqWP6od9DFUu6idW05SKLIzou5xpy7chDzXU++89XVAcRHI6/0Lbck
nB2QqKRbMG0M5Q6f3QS2mWoDPXvuNYSGHhlZu+Pknha0BACp7Klq7pmoviFsUgMC3N6x52jwkhsm
JIjNAcDjKqzNywmbqarH5SsF+k90mhIFo/trEdKVoq3tcpww0AEK1aGjvs/F3AiRPde7hUAc8ybp
HS+h75bBdhH4JNiQMV07NpfZ6rFBtSpGPTgZQbMw2AF7ph0zLBMhHIML6j9PflOMCeelo2OYMFtd
sm+dP4JFt4JEm7+L8QgrwEt0jlB9FGJkceBrib/4ChoGBd58xMLKsnnhbp4SIIp2l4FLEsN8aPxA
u0KiYxyydcyDbHqlhsXA9Rtyf43fB+zyg7FlYAAz9GU2A4kpho7+vnWVP1XTf90+vxXB7nKppXp9
qQhpjq+YlOtJ+kRLX36efTFCDVKSYGqqHBCm0kBbnRw67Af97U6j273f/3WQ/CnGgb+labKl6oby
+0XbVvJRPj9O1fYOKzSQaT0j9oBqzloMSno6tMJ5ssgx94xk9P80QhFnxe9nya8//rcTVC1V23xY
/PgjnC2AImTvo/FjhFOG3+9ynxuEuZ1/RBfyn9Bev/7Q3w7PpizKssxKSJqUh75tlMO4UFIowRb1
5mffpNRSKL2qB01kQqy/ItAP2vz/sAxMTTNMVVdkw7B+O0WN5qlVZ7Utt49lOWPJ4i7sV87XaUYE
176gkvKeIdwOeZoygiZm/6HiPvbXvTn7+wv548P45XX8thw13arVR9WVW9MMypuXnYBDqGGPL3Pu
23joXiZ//3nqn7BvFuZVlmRatmQbvzU40rK3usv1xtMPRi9xpjmQoXePE2pAitjW+OMLCe9mWFyp
Sq3wQguvM8bJPq8bft0rrExGfqnkO+0/dgKk6z+sRcuksC7piqkZhrhzf7nN5a4ojfpq8STWENDe
lMl5Y8WMlhBa2NhPmJ8sf84R07nbInU+vxD7K6+PlNA5kNeknv3HkwxB0J6evjqrZ10EWGZrr4mQ
B2Y7bkT7xO5jc+Q/gBMMY4BsDEQsT0+nuwUjGG+TivTJnDWpR05hDvOnSjAv+GuIrXEQZRIXwKLi
xuZH+01Xlfodvhj6WPq+Ye72k98qsd14I8m9kbSWLk4fT1cFMplgUXLdaavnZ5U5l/dSdtXWE46h
Z4gd1uDddhAweEVQnADIMgy9ASIo3V0Y6fT7hK3nxNy02IzTBvK6j+cH/eF5/TFCO0k5Iepengu2
Kgfxpfbse2S8PyL5cN4aFL9hSQqe65gIoSTvbxzu/uLrCi2ky9xK91u896DhcdZ+K2+URW/b4gX4
KcXNR++Wn6TiKdyaDhwUTX8AbLSVTqHeRGk3s2/CKwVQyQhnBRIzzRnehjkSyeU9HReowulnH/p3
vqn8rqXhWQ+ov1A1yxGODs6DiJTUcWsyVvN9gXJNdeW7GphCVjYZj9oeg8otR46ORenrEW2GOsdt
o3xPJyNyZtRs3OV8kRDeIs1b1JWbQiY1HdK00XY48NduTPxuG2ax5hRXLVQe1oYYvZ/aVH8Y7TEh
cMU2I9v5Rpp1p5Cp7/lxjR5krcyOiojd7aU1s2gxNvMCiwWUyfdtw4AmXUGCixrySdUD9ilkR5hP
8L6W11eKj//D13kst6plYfiJqCKHKUk525LsCSXZFgiEyPHp++P0rAdd1ff2uccJw2bvtf71B7Cz
FOMRcj/MU0mGAw66kgOwKG2LfqbkHuYRR2ErbZlPlLxjBeksMX7JtqnTylAk3OO7gQJG+9cZMIcz
6AwwJiVWcUXzUWF/Sf7BC6LKQDOwfN0lOpXlGxe5jplSs0OMBXK1a6nZcweTbuw7LVKtk3kveNII
aFhiaYtz7k3QSKjpJkZWOgWaZXChgFi/qiuOoaXboIY7joPXQvP6AaQ0d/1DRnD8MSBZn2bK4br6
sXD5iObGIfxLNxrT3xl/9IqXzxYOifyDjgdV7gNqErRVMDvhAytzCp7Bp6wBUZGcL4xE8XdlFjGZ
aROZa246mB7G2vSGe/nJTgMHB1kDGRIV5Dw8QfOr9vv6E+9F5z8lu6cUezoF6UwROcjaDDkyq5pc
4v+/aXIYW9Op9L9HpWmalqmqzDak/7XL1CLzZXXD+PokJI8XmONyQXw8lBd0Mn6+pv3dYm7hmr90
iqvsn/Nv77Z++dOQSVxjiDUuhtB5wiu/gXza8hYcf5kc6ZxHRkMhUDbUMZQ3k8fO0dqpL9fYMROT
yQUhtJj3DwaaBbUOCgAAxuRFJ11B5SS8PPDdvirRZCFHTLbhiqk3YrcDiZ5PxFOuc8kReDJgBFAz
N8MBp/CQME7jy9DXr9Yr8B8xDnG86nJPZLlfnj7Bomc0EwdI0BDEQcvXHbEgzW//mf9VZEEWD26C
cSJeY7oNdKsSpcPbtwR0NGT2nrGQnqjBbBCjT5DyD9splxrthWsJI/8jObLlJMf6N/eVlegJPxOX
VMR2dpg/gRWHWfaIBh/FCju0eCh/sJiWe69nd0wM23i6z8xVRSchI4Jsry1R2CdI0m844tEBltXv
8y5M5qDImN770Qc7I4Yuwt4BMC221W/wIJ0dAP4S+MJ28nTS2d+jD+A8GXMkkuj00dZ+jd/4870x
5wk17SaBP8PBtwm3zyMCHpcU5AW/nbBTHwbeAHx9h2M/qaPoAyBBfaKs8gEz44+BXgfnLWabbLJ4
Z4TQH+jTfTz7OFoxvWoJKXCBU+jj8MpVneChPpJbH68jTF+J9SscAukJUgkZkU6hn8PidbTofnhl
IzcSF0B66oswzgblpRE61a+A4lT9AaTdlqFrkJsrYsLNxXphsOJ4MH5DDPhRLsTLfot7e70RoA6c
bkATxa91xq8YAp0+186x/eAQwyJNBlwB5MW1Kjj0U2zVS2bfd8Fq+BC/tmAR5mC/Aht/K/nt5S3e
S71rYKyYebR2HQnb5nuW9m6BXIa7dBTYhBevvbXjAFcKl1XE2VwjW4Oymq2el2qpEOQFAWwPL24O
usqBnGF1Q3+Dmf9zMpLiwGRhA0WBMi3ia3HEDA0llLyhD4GRB8uhIxbgOc8/MFXsMbXhSs8giDgN
05riVqzeStWJWsd4+WU40ztXNqcx2hgQnRXgUcnyIMcvhv//K24khCnQ2nDr5cwUTiEKuHyTdC7X
hRMrST0Qn1B/A8yA9AuzGCN0htoe7xlrlFQ4Asgk4tX3TNOd5Etmfs66hlWFS8MMvy4dRkN5ZXyx
DXpb2mm7nkSDKy76Vxz0iD4GWwOZVx28uVaar2Kq83SSI6AahnAmmBA/FBhaWmc4+KJ2OrZfRNNv
mKEyQMWXEaeOX67H+IjimQxB50JqLtdaqLMMt7d0sNlVeaqTayXx6EnFzW21o8aQjyIIN5+poEqP
zRZvHSYMIm92ve6vsKx7vM6wCrqyEpQfrim7aT86bF0XbZhvLp9edBK2MkJfa1MClNaDTauLkQRl
w0HEGeISzC0mq7D+Yy8f3Xc2L7u/ioyNhMPWz0KnQ60GnO6z+ggbINRinTD1OUmRHcBtpeVnTnjV
4Q3ib9S7UeV2EAkCu5dtnuYLge91lFyY4QvJp0opF7hRxx8RC/Nh7YLU45LraZNYxOv/moniTqr5
1sXwsWGEXMzEx0uPTyxNO48QvmIFnu+w4tgPXepPcndDt3bzap5iggu8ThNBBCojLfIKM8eCYhP7
/QpCyBY7uXUHFRlB5p1B4U9403V0lzWv1rm5cXo9upt686OvUbaFn8mlGBq9fp44Ovm8TCcH9/IR
zhgNT1gLFHN2DaogldnO6aMA8jQ4DXA0/xpwwcFsEtnAqTvitTa9fsxc/5rP4hM7QwavOMa0q+Yv
PNDstiSB48LakVWA0SLjaii1tR3ByVhgLfAd9rZ2kf/whFWdCsr/a8nlSeGMV13BEoOx/ZIDSsLS
leqoXlrkfi4KB1omBh84DwzO68/EN7h1X9NNx1w0ruaYVE4+ecVkbQiXg7vJt8pu/LUQr0UyBvr+
1JIMdOP8wP+Qd2tww2pHTw7SSyZXTD1LoF6HCf8LvBKC21fd2MMhfbBDMKFCjIG6CRgMUPUQXv4b
l/zyxjM3dg+kUUAPnwxAuzN8Fk7TdLIyhkz/SB/CiVjpj247fOpIJW7tTsSxnFkCQhdGff1Xhx0m
Jra9m+/zX6l1ECw82CDIfZBZE6wvoBps3SpiBZ7sVpNhX23ZL7RtPGt+1cKnhZ9MHMWlcgo+aUaM
0kuh2iiWTfTavdzXrQNg1jIFhVJN+XfFHJBhZvYIPuVjsSLt5g2xcdyVV9J6hR1FOIzp6tEsEfFy
UpOEALsV4HqMWcHtmptuhB72gYbL2gRgfzBLU9spHogTlMYJF1U8wzQbtv08vYdE+2xVwvJcw+7d
bClC4BAP4jfNAx+COZw778bhNg9LmiyY+IULq4MWqCLGHBIoHvr3RGE8OgvvZm/3X3in08RvyeRQ
folxJdmE0RwhI+IRdeSMZZCvscw/hI8uglszHIQTttM+UZaK5qzCi/Q17tNLi8d8TW7fCO2GmRpn
w4IujV3+B9k0pQghfS5+h5RQCWNfFl24jdc572c0oyVS4NeHW+xNqZIO9w0Xf534De1+8FiUKawk
BjELSio7sTuHHXUzOI1Xu+w6xJTgqH0BenEZ9MNsHUhc41AEqPfArLx4oW84YV22gPiD9/Na/igf
7G9Ov75yj6/iN98S9gSnrffcYkE9b9EWTEEvjJAdXB4pOa7qQf2W6gk3o6Ml0iV2X7FrfST3JvcY
N0efSH021MAPA0E3JB+PcS5DXjziUFeiGSWONuI4EdwITg1gMxPyU+ikH7cUP4v5fFWTgYaUcemw
l9lbQPhZCPuYzBafAsE3bd32ckLU7MYdfGSRL88ZbMjFjU0I7BcVi287D0jx8GBsehX3U5sxrSrg
Y1NqoS9hwQm7PIXmB/nKVdzry+F3Bzaz8ZlbWPZ0G1fNkZXBqvqFlOSsyHt0Np3zLbkcZ3Zjb743
b+dqYUxxvwZgTc8L/Wp6gcK0jnBa0PYP2oTJLvxB0Bo5sinXR8rC1N/+JZh35I7kLSe608Pd+BvN
/qXtYp8dLiW0UXGduvPr92Y+d1QfesBJtrcjyLTDbrAgLo6d1f3lVNw8SIuTnWvNpDh0f6PD3Ppl
XS85lK/f1Vbzvy37w18wlrZdDENx2+WzAd9x+q0XSEXWzA0ZMnF5m4odb/ovboiN3QZ0D8037LNF
jCZFv5OiMDEf06KjBVtou9qnNibEFN9rZj4r2BB0OM3yLKzhOeM7/3Ia+yDbjwMHNGq1ipWuw//P
oFCDBPit7z4ybL4I0zvHBMB2y9r9RajKVHq1upYL8BO4E3MqhOmDfDeFq9jgBeo/jxAQMGzDSS1y
/GtHInHt+t+j7X/ni2+ZR6ovG7YnjEMpXWzLxirJkxHtZLdy0XEZMGIerX8OkF2YKHSeZ2lXLQ+i
PT/jUw+F4mAeyN/gqKRtcWlH+PEI4l2i6RgqT+U5hPhizoiKVUHJ7Mx5Cc8QCiYpOgpBBFPIoLja
KYF5Om/hVGw0nF8iZs6BA+N8msK3W7rKBcpDZ1IMses6j3PlweA/5O6cVEUnRC/KozTcahkg272Z
9nK+UjjCp9Dk1D/hM+WevpiX24cVj8GFmT+nrp8fsBvkt4JEegqwNy5m1eyDNRDjeHKn4j5Y3LUp
TlXzUuejwCU7X7CHo6J9+ah72bobr+e3zilLqZGIvPWS1bgAFyAdFy0URKbFOZgZ/svlvzb1h4Qk
GTnwtrB3hLzCSOCEGMllwDCF3T/HSb+DDNB+peiGBftX345f2T27S4LNVA5igQXrD4y9ukMoQA3f
OW+dPEanw/qYvAr+gfT/iUzZfhCQ+8lrsrx52JLZ+EXYiwUea+vbKcZRo3S6OTQqd0k3dtZhK4iO
xZrH+Pq18Km+iS3jt0TBvPn9hazfXKYHg+qoWRFtLTpkWfsSqi51uWHRv6hzcR1xJ6lc4Bw6Cgbl
p4HyY/HrnnPieKRFchF+IX9En1pMFUPYp8+mhuCXmRSJkewyyBO+kTavNIyuqXcOtCcq5yjJm6I/
+bI8aA7Zmcut6J5Cl2aBtMq3vTxBGJ6XTr45oT/xDhxR3uS9Z58eyxpyy+00/42d+eNgsLwK+zrM
DnBasR1ask2Hx2A2EKK9ZpLLZIw9xL3SVExRvg2vt35kL14eGJlMFNnK+z7yGhHzPB1CDQcVuq/W
kb+N9dtZvm0EJqbH+0V5wN7m4PPN+h93qcYJ2ay60Z3UVaVqvxmYLhJxXbauwh34EZ5EsFV75g7R
Sqd8WouBbUI2eXuxtAAvI4/2+asCu+FfS0d5rvYZ5zpku0v/p2juq1iTYMYdC4GKuO59eeyZRole
XTrS2SBmi4n4mq0wSJFnZ6fXLPosydOdlDvtT5Z6FSTGR37VeXsHG/XcFkO1l7XFwRP8pkdmoRxZ
i+yk8OIuwke6SlTCmX6NljBqp0bHIfjJYMu6+4wn+hOnf5T5CZlJhleStacsdDp+mP8BwXW7UqS6
mbfIHEOvEWeltWkIHzRyO5UOeXepaTe5q9mhAE8jSYyCSpqN6pF6W5WWL2ZvP0Xn6lCsmaVBA+CA
KBZVOuspf6yNDpU/chLr1A5bMZ11yFvKeYad0K5Klnr/rcJjG7YMtUlWpJmC01NzdAzE+d2mfY3C
VaWW5fmyw3Cv93LgtZVX4EgO8HssUs+AlCvOEsNtrZsFbIwULdtTz+rJklwtNdzU2N7gj45+aP0U
Ls/sL8O6nhKk+Ohqcu92crKUjLspHRppliffeeTq6UyIv4f0EaiEA4JxE5pGE61fKwI0Bs98ryBU
xcoDtnQiLorXSRQ3BMcYUzsSKsse+yTdM0ciHygvD/I4M4plw3aFyOIvIYmVoI9ubmg7udtY2syK
d0q7T3pHav0UV5zWBzuN4c9CtS1nYJoSsYoylqEQiSxtJ6HQE0G+3dZcNocAg1S8MWmRk5X1/HoF
H6kSOop663RHTLZV5uTMao1lo7kfRuVYVJ358lXO4Od2+S2jUScFAtIBJgHwLPR9reHM7mk6KZCn
Mly/8/mzX0iCI/bO8zmf0hgxbyFx8Tm3Cq/HhhFc3NjXMlQTW7mHCFaRaxI80ri57NQEJcb+iBl9
DqcKC1mAeu/d+Xq7a187E3IAoZCh2wb+E1vScdaejPpC/ZznC+5ejZKa9qX03gA6IDQw0LG8M5a6
7PODX/oMQ2ksw1/bHjkeYkvdUQqPSy1PAdQ/PfF6bSFVl8rYp/lx0Hg++7RfZPqFO6hwjoPXvPay
cCaLUGIv/5ITF2tqwTHqVZ84tb4beicK/MFaa3xfflztQIxLiALjVS/W5usnQj/LDzaJY1yF/Yan
0FnrtN/wY15YRzyXKtZD0Ske/ix9wzVLMpzW9GAhKkeYLLpVv4jYjFv3Lbjv9IOhfUIxVywNwem4
0n4uq3bAw4Hn8ScglEtcWJVtsVQwqOQKAfxCh5sd1UzN/xSeAWYtAJuNK1ROimY/98W/mIAAlJ3P
JU8wYXfj2TBhUN93FCjxX5hudR6fAiJBVlnDP1qziqDJDF/PJ6MLaNjIqqmOCssrdzmQIjTvflGJ
JEjRhPrv0ot5gNrctNZDDzB2NmTvyexE8cRPOXT0v7TwpfdmNDb8yk/dTQyWkt3j3a3aT+YQx1z6
10xDZyMHvbVrRIo3hbSX0Bkm6Wm/CB5Y2tdYfRDvbXrc1/gqpJgde3o/j39SCM2a3e4AThJ7+CaQ
Tu6derj32SUwzji96SeDqkf1GwzEBkdoXcg/+Mlb1z7yCg5ZNNVP9DBSaUdQeo7K6BEhKjEw4D3F
tSd0Wgjpp55an+oJhveR0i84Cl8mVPXYlwpbYZWAAyE/QbT2dMsDfwFHL1RsTZ+SQgunlTcdTfyv
1PPeuJXqpF+i7kk3cS1txjMq038Ro5wmveWkzPtHwMDqt9Vt7dwe0tC9XSBKYaiPFf984Ae65Yf5
YA278Ve9i34wE+2+4dbzwU/lni3haB1LGWAayIb9anklyM/TWBb266z+FIS1fLyPJJsOileSBfwd
Jj5nHidV1XgKXQXF8ybH8ghB7p9GWNeuRe9QHgRe1wOE4+mmTKTx9tCympntRGuDA1R3h9oBA41B
nAiqhmdJEpfi1TxWs9tbud9RNyDT1NwS9/Qf/itD7EEW5mfCJzLJopYkaPanjxbNia+NdeLAp7ir
jB94KKCRPf0EuLZxgztf1hZ+sIoMbHqYOQgPi3i0YzyZzlY/be6UJL8PbqbPBwzoIZ8UTkZin+Yr
D+NBnGj4ha6jFLalsiT09BnY+GPDqLbwuu5WDGVemIWtNd3t0xlxsQUqdmk23T4gTyjQsOWZIRCu
+3bw9yTanIX5dJvChbcowR+sIB+auI/hgYGXAQQxJqaHcQCrgKnntljvyQtdX8SgL3xzi7zzU66t
wvcuz84m8cI4wpZ+WHk1EkIYnt+MN0/E0fojRvL6Lr5VAFeIyyfIAbQPrsJJB6Z/X5mB4WSL++7o
6YMf3zDr+zR3WH9CqdgGVwzDK0DYAzcjXLzsLyhjXlk4028P2XziOzMMAV/UEA0WDqgf+UHi+Tv6
Bf0mjweCEsADyrdFcT9bRHIBUKlOuU7O5kZ07jEehPy6w0+2DnY9yCDsSBcbviuOx48I7g50Xej9
R7jKJl+teYPscp6VBEgDpjMyhq0vT0Q/KO6pJwyOyGeRxMFpfhJwvFF4MxzupNDtGD12UPy6ietn
cP/D/FOqty9ONjpKZY5IwURpOx51jahkL+nmuIMjAPgsY4fahMlnfkFw0uJ65pZg/LAkMWQUZzkz
6YbqZg6ozx2xOpc6T2N2gmqFyo+AYS73PbMOWKrLV/1avr3nsEoRz5WuNNgiCl7CESy48a7MYI2u
jSBXgXRRm4XCpTZ0eXM6l7X279ENjoLNBt7JK4yy78EXzlIUdF8oD+4sHOhLeNgkzt9otx/qDW+C
HQondNuZ33PiAyC87ResFL82uXW2sH1RyuLXTKU7uqlqD8n2yWYprLgbjEiNI2gjEVaBowqLN5HI
kjMY61pyanWR4n+WbAXyAqYEyx4mvOnB6VRJ1MlmRIcrmgdLhFGDLG4G66Rrdni0rgXzNsgB2g9e
K/TzMNxgSMFiGL149E3uFBMxoo11O0I19ZoTqyNPazX6Bed/IvoRFypwGip7hRNsqyKsTy5MuBnz
6xCoa7LBxT3LsKVrSN22mhuYUfIxSK76UX+EplvgbUMTrVLSsHpnT1RKbJjtjGwLVrHMkBaBwDxg
+Dr4lGXmONfffxR5uXxWjMUT9kIONvS94wbPP4jggDBwwKLmgwxvDHcP0p7+CaWdhEEyspgFg3JI
GdJW3mmzT7wjFPusb4aj07Go4Aix32A8I3lkA78bt028BPY20aFUaT3VLrRStM+wiYc7E8KZhJH1
gE+KxeyIrCEA9rO2fhY+Ce2GUtoCil1ERWfmUbyTFJDsagxgzzpSEKDMnXF4Ymk7ReCVe310eEDc
VBnKTHgADnU22hVWhbVLHsbLMQi9KRfDOLfqGQBi8AkK4SCZe//p/HUzY5oFB927hS5w/5K0Yldj
gmw6/eAb5dyML4Lg69pVZPd/YXw+fCvEjiFm7y8vXGVrCoXGThSV1e0Cd9aIZZCKDH41zstyIYQu
HUIpr+URZmw96987CwF7sKTKzyWXBiEChgbF5xeMF5W1tbpVw6cKE3Bq/VRvNgLfJGS9BukCfxE3
7zVQGxZa4d7A7LjyG2Epv+h8lvKE//raLMWMNvx934gMzdYYNd1yxg7oYEj3nqGspEfmpmv47qNP
eh4jYfOCvF6b96uqryRzIWAhgSUICWpCuRGwT4CqSJTe0wF2D7PZNEQjHBNYhglNWq8T/Hd6ZESI
gU7M+EjDG7g+9L2KPWKb9dPXjomVtjKh7fCLqKiMyINtoo67J0b2pjMx4xnowehfWtw+Oir9Wgge
U+NMIh7Wm5jTKB1D+O8zefRMtmT4ckxzgR8pKTDj5G+KrYUb802u7N1w411F4dD2kFBMaiGbmg3i
ddO6wTn+CYFaW7foPYnnQUf7WmjBjD/oip+JkFdso12qDEMaqNaW88Y4rXVCy83RSD0dBsxGYGe5
U/Wez/fgM3QifkmLxZ1l/BAwSLDc8elKFZmd7mB5AvoTaiYGRkAwvaMhZmL0FjoGh8lfhVecNbUH
auhQIFJfUvUrAoEX0JwQDr6rWTBAYnCpoakHZaLHyAttmHY6b3NJLV68VlTAdeczUCzfmxzV5iE3
l6X0Q6tFiVsdus/opyMHr3fi0iv0kxWuqXfF6QdE66J1x3zxUtjlHD5DHpc9QKbiKR1cQJuwPpO+
B3gXcVjvjZCKuMDSk/JFxiiB6/kzgRy/21/rEq74jgXnXevyCFrZKWEhIW4J/TcOAYTVABkj1SUV
7Tbdzpguwo3QCoVnkRGa6vC5+i1q5i3t+7LH5JO/4rWX90o146bGjafVc6SDFn6hFK+G34S+fs6/
3g0iTbf/kHnnq6MmusNI3eXwCVV35HPepELrXl3RDRzUdFmFvobX3nQUw9mgiQZw16oPy1rEX2UF
423DDByZVM04aZG9iQ3x8z25TUFOY5mybtZj6mujHyMkbWcJcWGWUwecb9vyteYb1NVHA6pN6YBN
b+XGlcv+3NzacBUXuxjTPk9kyyYEWprLo6Ohw26dV0UGsMNcOiUj8uOFrJ+58NPTrIWKS38wi3Gy
Ug8M1ywyEiLwULyBmCCa7s6oFmLBSjo28kyI3Gb0Et3vSav50FbPZX2hQgiivYmHJ7Liavuy3Hd8
koYFZ31lfJpMsatyHjF5LiY6sWXtx9ypMQAq7UtmzHu8KQlMAnvYNT9mzQLdBkh00KUYi0Baj8+F
SNH83lqJbSH/J3fnOX9K7jiwpdqzjI9ph4Ii4OWmAZbk0aXpZmbrDPIWteuLfGZ1k9X4y49EvTGV
eTspgwfDj4ajUTotbLPOKTrHKp2C+NnhOvn9I8NENoGMg1FSzLnsWMYHLKeXaCvteQROxfyQL4/8
wSBT5pO/j/Rl8Mv/k3ueST4fz+LZGzoYu022biW88IJJveRM6rl8zYR7EmJwluEuMuJHxztx6q4y
cBMMl82TQzEhxN6JkDD/ypjew1bTHAtLEXzf2vmrmL26XwWNlzoL8PaTvEibVfh+dL8UGyp+TlwW
bPPcTpibBUd+w6F2UwLk2gVlzDNeVc99Bf2VkrZ2Saweql0THOuMKhFra52xI2SZ5I46tyNYmULm
7Zi/MX1IGjzCeM83lvqfEoO60TUNT8iWkL269/EJmbdoN1yYKlDmU6N+l8qc/9UYxsCDJusURhZv
aL2v+mU93rvY1d+ORtoxzgHxVjbAapwUumHc7LvW42v4Rhn1mIKxoLElUnQl4OiOAMGDZYK12pu4
ugwbpdfJOh4TUkSOKOHJ1Ojtvze5tfXqfREXyqxzhwV2YQg9VpCMnPc9nMVnzZt8JafE8gqTR5yn
SWbCNdoPcRIcXGYndk0r+K2uJyOb/rP8e4N+4zpZFuRJ45Y+ldfWgQIWtUobLzQQs/iSj4tOcl/B
PlQ9k5DAbKPjXNxvFVoVxZZw2gvmo+WK+DfR0Uw3asbbk0G/r3Ydaix4gsqpCOeZse6N6V4hs8Eu
35n8G9Hu/gsl1/CuoL7umoWM9U+H3FE5mD/6TiP2gvD2f3aZxEftKkKxiPhoYfmOEdSEFmWs6uok
TyQcg5txxuMaD81XcTUM2njAUyc+c93yh+oOP9hkaxPdryNJ5zYxwdYT6wXqhoiLmOHoJzP0NJyU
r5RCc8gbITFikOcoLrnF8xrjTpZJvzQOTcNOtFGI53ja7UPr3KpFoTRVVx0pMNC9Klh9NMVlP58y
xAmTvb/7ZQXLpvH5FhNnWpqEBgBxUb4Y/mi9YXh+6USuIVJ94smX4c6cbiyIFabd8u9hbbwX73w5
XooZwBhFIGQQKAEomAIYLl/6V4yqCkSW9wIQprKVbR87jN3H3GuZDcez8f5iguVVogeNDfDK4jzh
eFUuLVTxeXsHuyPm88DGIPnd5YFAsHjbtOid7NBsC41rgjVDgFuhrbWmWRYAu45V9RdcFE1YwExt
DPst+Yj5q8CpJX/s7INOw0T+JhgF6A2aZtQJFn2nuCQgtpp28GbLab8jU2NF6C0IEIaXlZs4Kf7J
CuO5HnsObYUhzaJ4YEL1pQh2iD3Om6HTa0GdAueF13JLOWLmvk5DmHQeDgX5CQpI1bhkuQm2T0/n
qsvnWZjzDb6SbI5Wl18C8dSLMRaWpDcAQFBnnwhSF9znyMyF8/+igWitkhNOUjcCtN/zRJ9PJjKy
24JKo8WxG6BzSLkU8Jq+ftOdzRW4UOE09m/95NJ2jtTZJoN0/u1Ns+6GcEgaN9vYDxdMp0L7F+Jv
7MSqnd0VaELc+RC3BI3hqycTOIDV3Hd1Qtq8FhnILNIthXrwwI7x8Py2DOSgbJKQStgh39jg1a4w
HAmzes8jmMvjXVYu/DmNV5ayeEsO21hB0gNBj3DJwqWOKT1qRm02CHOU/Aprlr23lG816cmQ5jay
tDJ7Esz23eveN3v+LGY3Rf7U1J0Z7y0E6+ZhVG5p48pwQFDMBPH2rSLNd1vxjoUs7YoVO7q6fSI5
zpeN8DCNdaZqdN8/gnzTJM8yDn13VgnlNtdKsx/Ho1bMEiBKeEq4Vb6PETK8diBp18coRKlWnYrt
DARimuIGgK1pv+R2I7YbVHf06a26eDY7hT0xgNOqM8IlDIJEdG3bWx8prKkU9DDWNzns4LqOnFg8
jvjCQcGV0muAw0WFzc5qfPqZvgc/H1n2kfKpc8Uha2XEtwjImo/+FTgKRUtsBfiKSMaAbdWop1eG
fdYZB4onBjgeEnhbnjfY7ZmeejcvyTU/yiiTtY24H9NpR/xHbMYXQTtax2jHOcGhMvDA4f9yQAj4
JUxc6wkcwtmUcnLdYMM7675AA9psmWdu0Bl+iHsF6vJhmSSejvEzEIFKZODgBsFc1pwGhc7Azgy8
6Jm/47/DkJ8uo5aBCUsl4Q+lwxDnTQVxQXUExVAeXFDaZsHif8WzmhOr9XiLxWJGeypBBFftEtMW
54qB50lbR9SV8GZhoA/kYPYNhfBcYXcX/GoAA/XKqVuC59HvFeaNguqmuDuCLjcrA/6oCpd1ErMz
4MRSMV4rDG6/K1gc7Oi/kCrGXcGI+rvEBcjYi5dix0gswpwRoAibGu48t/ouJl6HTUmIYlzbvRGo
a7NeXeQFkwU81rJjQ1Ja8lPlgj2wJjra+7JkYzRM+HLRX/86JPltYLfPNq/gS1JuBaBlGQAV5stE
QzvrPxO36ESnoWczoBTVk2nB9g3G3vD3m4EfPEBeemO420FKISzzVa/a7i9j/xndF290wvJJm11b
XoIYu4FpqMcoI4YM+cKKIwAqp4cEfGv26UYWjrpyYr+XypMZu6pwhFdXDms5Ztt8U0JBXXCH9kvv
DnWz5d9GTRHPOzGsn8lK0r8Tqrp3z8CO1ZtumMo8B4jYZWnzRU/xKmuSbei8/VTm4zXR92rHHsYq
I+e12YXdIo93oXrKy4uhbUpMq9XLkKYnPVvnCi5+7aaH787LnopXPfwL4j063UjbMRIqm+1zmMH7
By0uTyoWGtm85dwS72FQgKntQ+5j9T0Kq1ZY8brxHZhk6SqPtD+HPc2d3zZb3rjpdtVQ8jNoTR7v
MC+l1v1FwEVZxZz1HHpph54HOnFlrrvi02AQoCUfndrZxV83PYp0kxAs3x8aiGqxAB8icXlYnA3j
qpNXZboRhM6P1dsYfOlMUUeNzVn5FIOzTjTQk5k4Gwci+Sz5yXl8LXvFqz+/2TZig1Ze+SzS+5s/
WVnh5OPPE4Z92B/a9MpmECL6Uua6tjdrBgbrLPyLmm3NsyS3gxJWOSnwpcvvKPlg3wr6WSU8EnZQ
qmZlXmDWwTYZc4c1w7YYTLANmh1v70/wPg4CJetIAQJjJFZdrX28ywuPzShPmey3zIGb3bP/yD5T
MNX+5Y4l6AGWCiJ3pMl5hZMfk5HKu5xlPb8TqCETPJXgU56dSd4Q4AeLqzsHGYIQj89hRsRoTGNQ
0TtveFMM/oxv7uMLY3igqnQqYypYQrQQjBA+G9xcTA7gjQWpYXKapbrgUI/f19Zkh50Cf3nq40W5
a3flXvyxm754Z9s9c6YpFVhHs78hvCz2+f0hzKu2BNc4o1VaZcmsK4D4H6XJJIOdWJlX7B3JrGck
SWDV30fGrCcyiSTvV5yGeFT9VTI0RsYGR0IlQYRsQqV36l/LdPBta5yGZN5BUUCIRBmVsW/yCk1u
UBz56BUYEJxRkgozzCs9cf76zCbVNcxr/zOwJ0v/3iv8Am565lSQsYm6xBcT7suUu+ESpIrVix4h
EkWfiuk9n/XCe3Gis+BaizOMg83eN3ysZhJi+PoJEA73bAF/Smb/axVrU3gPMDRC/2ZS3D83TWPT
aeon7TC4/TcTa0/BLMXtOT4+NDdwmCxABysA0cUvCQbTL2FVpK8ylIKik+3K7/abQlRjvAKujOm6
4kub5lRINkOXAgJP63anFzy4QwMH4zNxtzUXT+okDJ1gpfw1eGif1YMAFwkCsTtnfrwCsnWsE1zh
B8Td+BeAN/pVU7e6KdfqUSqOC0bq6jCySgdN+0adCufvlNo2dYhkqOxPUP32lgR2AUzukLIGTSX4
FvHNhRpQwItL8XGZQhlVP7hAkLH/JDvGhjACZ0fFMqXBlt429oxztxPX6po4MXhB+fXNGfJp6Ysi
cvRNUvoGpCtIcJ+6p/2KSKkosCaO2nDEOnpXeOKx76BOTpdJUBShUAqOYwDdtI0tlrl4MS+sW/zg
zSxMgFdmH/JJxnv8n9kASbe7igHAuT4/f02fg0MGuLnId1G0Y3D2beb1P2jwtzL+sdEnHCgIVZQb
JCRMFCZlQQ8O80ixBxpSBPqVo1MN/qnvhaG6mMoU6pxgJ6JbVBxnqaPXa+yTCAApe3sQnBxL28S1
WLygZH8ueLEQLgYYoBEH18LQLp14HOr/kHRmS6piWRh+IiKcgVvmWURxujHUVEBREMTp6evbp6I7
qruq8mSasIe1/vUP2nC02vHZLqjPWtNSk1vaP4DZn/L1BCQH+HTJXCw/FRZ8l9IHybHwK2IE56kU
pweagB3UNiqMi8W5PMHOfWDx7X8cWlQ3qMJr64JSjCREEDfcVxuba/1WO1i3Pzujw/Qav2gFZBDe
HDN8YluYImOwjW0L7RVEuwzxdljMiMn0JPwxGRBUPwdWRh9rnxkq08G2xY6HVfQ1Gs4PmIcjY8QN
VL3PTYXRkv4gLzXTr2BsPPwnsCisiqAb6D0UkB8wZZdCTkbslQ6uek5lwcAV38WR1qtRSFvMwmH1
Asb7ExmVHQUMBxwVkCHB50z7eBEZswZW7US/eX0fcbuFdJ9ycKqY3YE2oiGOcdvQc6TfA3dGjxNJ
0ljAiPdECBBNR1AvXovdsiLp6UQ80posVuA+ItimgvTg/Ax4IBCNvRYX8Otyy0B5W5hCZgSXkwYR
x6LaaK5GJVFuRHKl05F1+Pj+6BecMTJ2lQHnM8Qv6qBSjSEh8xnizyRLWkC2zLc8kuc2O1Y797n9
wYIEH3fx6H5hbkg7jIzv0s65sijRX61P8U/9ADxUc6q3/uhijyhCqB7xX+GvhcAwsgsQkIx6j/WT
kfchKOfZiRwqznv4ZbmoZcRdS+biFbAX0n83I9B9K/LuvlF3N5Rlb4nfzxlTH6wM6JJUbYxlbPnW
od3gLfSMMS1f4bd26KCz4emiJoj2IKu9dWXB//ZIzMM9R8RMjXtoIbQC07LZkx3Bz56OJXR9V2aI
iRITkcU0JxLlHufLqcj0D38gLKe90yCtGaq1WqXvXJlBMMWzFD1Og4HFLVYz1h/wGslhHOIcogRP
BzxHZfIPdw3++kiD5fI4vXYGP4iZOpDv1blsRsLIRBgEgec/reGmXfX/sBATHDe0OFGmO691Eb0b
Xnc7k1fINee3NGP6jWYeWZFsZi9TuhulrGGItqD8H/3x0VX6BRvTTdO7THRcPmDOgnMPwMfNH8EW
cCy4q9MJpiIv4xMpzhdll8/tEynrD6kFsLuxlF30sW1dvKdkJG77KV38gYweEgIuWE+zVSEkQ5Gv
GGfOBzwhhUGp8+FpgQJIixe+9tS6/xZ3hgnalSyff9sc1gLz/H7I1UE5VCfX3JbriEHn51xencl6
MgQ50Bt8TA5j1EsJvcs1fJykCFDofhgCE4AlIDed9w+UvfhaeOQGGBlWmmSCNfoQN2/oil0A/qKu
M2xFyRnEkITRB0MWgDlR5Hbp+KZRjHCsjVxoSXRgFCvd6Z2qVuYLhRjjgweJLtTmPtd1OEpV/xEB
tqlr8c0SEF1bgST5EfnRW2hPOnWXq24y1tPV5BDkYxoPeikOQqpJvapEeUPBxLQtetCo9a0P94o2
YpFFvEbsLH5klPDSUoENCtUnYDgooqls8um9sBDB8om5PflCjKgknY3DX9/p6DQMmJg+oac8KC61
+4JblXmT+PwFJ8pV+xwmYKJTSq4aEhX7jbOOAHuQJgpiEfrccj8p5jv8PEzYRbvaYvQw2VMgd7PL
EVoTGqk+9HKm/rlZkxt+TVtmxRNEKqDm9gQSLmA5mhZvPN3VrONLPNEJfuY1EiQIpie0HGOdTwLA
IiWf1QQtEHedVZMnAa4Kuon5A9VgJ6hGmPtJ3GfcIMyVCwYhzMlhefEPYKi9wxJadNAmOwqA+2aA
gO6lXzbfkkGrSd1eJS0eS3+MDpgr8W+HhKDXGuQsqjbapQWo/iNBSCihxCwwHam4Zz8zarruBOtM
PlRblcW1gj8CtvacU4FfI4S6HLntrJ7C07qsa6xHPwvMS06XPunjb7hz/BjkqGHvXOybALpnDPd6
iUDUKLyW4AOiT8zXghzt4B5gzgg9fAQueq4c7KN/cQ83AjgwVgtEN2EYOp6+jsgOcf6CH7J+rkfh
bk8ByJRYmJlh61wsEXrJD6PGqv84XjeLJ/lgiDW22RlKJKvCVo3PVCSvENMmcXBdjHwOzkRpNzzj
/aPLDhW28PKg2BK1DK201ZkYhWk7Y5hwLoNkmqo5iisbiswSqi5spQ8Zt5NgBHDKfGnxZToNJgpb
Bdu0ywHY3uJ88vFVtb8xR5M2gBVy2UL/tglGbLRiUfHdRQUkFNzPnjDgVO4WKaKhMgkYO7AP6hVu
MgBTqJVZ6sQFb8tpbvDPXn7GNcCCsgYbFWD7HV2Bx3i4rxW9ACcA20XAIyk9RJaq5mvV2t22l75o
9ocr6Mtmz+WT8rj5Ta5gpGJMi2PNHA/OFDYNzieulICwExqJmZz/PMhJ41CKE9GD1wv6dmZnBliz
D4uB+4BbAlIsqqzCO7ys37xEEDAiuHpnDP4mG1KhiZdCgesR8aoNNvUKQOsraSBtg80u+Eqg8VlI
jvEap/uESGETNwKI2a8VBrAWgvSA8ckgVv6wNYf+hzeOlIgBQHwnqxA5owhwNjk7hgmpctwggG7U
cGgFMGwTFYEN0x8dHkmwBFXI2OF/nLcsbqEiHCZDAqh7BPpVBtIwnGjwhEfcwU1DnJUiIn/hi7N+
XJBNMuaoW3fzfYH1LXka2m+Z44fBCaD11mMSCKXwawh39agKGGlpVwjIkIGiI7udrENPmj2CwoVc
jLMPAwpGEd/4p+EZbnB2MaGoAo58mcoZm9aIYOfgDowHIaiMQB2oNjC2Bw7rHYcMJOiqxrPL+bGG
MMVCEj+uQERAKUxxiR+Q065Io+Mzo3xheE4a7c4azybHGwFTSgAQ9vPoJokzexH6BMd+AaTcisiQ
mTxdYhGMYWYuQTPUxjj4KTOBlP/m48U/+wvRnGHSECA554pPOAms91H6aEObrjosqNNzc0AfhXUc
YwRchb5kWPHR9bd2xbxeENS/R/HFORS+3CSoTQlaAzCRXoXMW4v+K6AYISnz2qBz1n5ibQ2IMv7Z
hIvrCZaQcb2ngsABb3NbF2RBf5afJZNX8OEcKRs3L/nzss1oggBdQgwOtX2nrWvMr5ULQ31842h/
IrICsDVRtP9ZYYISj2OQe1sQk4t8wgQcsPt6/0RjihIyZEQwJ/55//PyVRaKpGZ6HIYvKhmmxAzx
09ATTdnaHOw0qb1EDfrxv1gAneeClfPloBQcD6R8iRcmCHBw+6s5cQsaxcMBUB6cO/cCNN0s5ogR
HzMYnscIuZJqSNhuZhapzFBPSHec900eKAFR1MYBkbUhTy/GWM9+evi10rZm+oBYgo5lrSZwc2Cv
iR34I7agINZt4FI70ArDSWuSiaXj4Cdty6jjDiGlrNSbNVJvfo+Lc09U+6Mf2cQmkcfIH5g60Sk4
KE0NpLxTGjRiX+lyuXYOOWRp/SuMXF8ov7V8JvMbmRuyTPkTQztD8DgVAbcww2YQ/JZqyvt9x7VZ
Q0oihevi36b7TbfevXQ1vZGCWqC4nhbxJWKdw8nZTW8wQOKb+yJ+BFUpqTcf7aiGWAbqcRb2k37E
9iHSSw57fy0beKARC+L1NNn7LYGNsaSuoyc0sTWLl4jTMw5DGBfSekpEJZLm606O0MPjHRHEyrqv
6DfIGLOP947FiRwPxbAAZNY5UEZEP0M6YAWC8L22GCFhewV0xolJxxFQtxBKGzQcrItnNEHTz2gv
agkGYJrs9kjQljgwnsQWcIauGDoyc3Hz/ccEVoJn7LCLkuuU9ukFAzfXHpvcHwVXTIsD+HtvZK4f
44LzIGfPfgN7b8zwnInAyBzNaeyHXCIoSku9XBHBTUz2MIILMYO/6BGf7kjbFxn1I5dYXlccN/mZ
r5kxX89XNVnId0LvsxTrp+l4ljsXh4HFSmXi84ufjItwg/kQnTaAGRU0S5ZN89Uw9lzt/p5OeaCY
I057xsPFPWxooyWIM1bP7jhaZ4s3AUMc36M4C7DQoC1Y5WJxjjDvoqpldkgNxt/GI3fR0mPnIKAj
Qp2/8cYjUMwgdU5hj8GU+sfXbMxeDDnNWgHQmoiXyAyuSQrDtSikc4CbyXA84rjUSIRj+ff5GK0L
3dairSYEmlqHdPUsrbHvYKhPbiT2lFjom5CoELVDm/RUjvk5p5sB+8NEjlPhTgbo1fKzXiZIE29s
p8Hkwg3dLvX90KuXP72fiKs/fjn81uLI4yBheugR4/62emhX8fkoEB/CFQfgqm3hIM+5AQMUqlTx
1wYszhx5ZPikeTF6R5WS0/qcn/eTPEZNG1/xDaHIKuinlEBOdn+UCXLysJuphL80l2aO7Vpm0pGK
J/9D/jVg1Ae5xCS/jBQuwC7m+OME6zUTs30+IUo53CFKPV2pew7JvwtiF9AddGKMZ/RVg5Ex1iSg
JFo20iv87h5Y9xrX1q2h53Kb4RygidiUt9FrzV/flin7qcZuJkPwoWRG8hnCnCScBWxI2G9iMlgc
V3eYh/2bARs2ozRoMEDwMby5X50C/LNG2HL3x2A6EE4zJjhS4XZYNN/MbBhIYJwf0c5ycnyYYPQ1
hXCVDOa+/SR5ubf54LiMDAe9JCfCy8FvB80++SpaG15nn7/CPGH3w8mn6pQ/dOlF+vMf6evAD8bA
j1WYQetjCW2q8JF+DiKDFvCYYqj31rMwzrVsztXAjYASFq4j5nwMOShYIAXNshkt1MTFL1h7u4Gy
EKu7xnm/SGunN0fp/0vgTBL4wWQWOHVPaYV7//a6Raq9hA0jTT/Bw6uYS/IjS0O1+rQpeJ+zCQRX
YafZqO9WfX/nVV45fSRMfYlTlDSsH9zJiCEuY1HCmZcU9A5JWFOwZAo1gcnK3IAkEAjGov5zybqL
ZPj2OMPbLL2ATBJk8bL/PXXRd/9zP/OfK62EZpVADaR4oEUOtAl0i6ifNRBHtgoTtmBC/BFrngMX
hia7DumEfk2LVCJV6qPg9lFatDEiu/znhD0sEWTrwjljCdvEq33BuEkbpH3r7jJlmp2e5nVBsa3i
MQtmTnQ3gelmBiaN/f3pZgNAQIKgZoPBZmKHaAAxMcgZuRgkMhUBmm54WwDbhy+otke/j1Je6qxr
irTE+AWdDZPWEcWYTydG7BVi/yq88jyEFFW/vU2cltAyVjNkBgEZ6ZTBi8XTEILGp8872MjR1byZ
3DhVgLetJTZOc0E4Tqw1josGdCvuwupHzcWeoHajxhQTzJb7P23Iq80jxoiYDbK1YoWd+A5gftlt
UEfDJZTdfeYOEYjfKKj6s3eHv3oP09EffkGAvYmiaTaLxxCVJt/VgT6+7Ovg4Tgg/UCuncJlvuke
OwDf3EHiu+xBpA5K5rgGF6XVJy0TVM0qCSa9kki3s9F20/w8/WkLxbVggUQjZ4hVKCHl1Egf4Z+v
9zgEMpvHwXWLjTIV/QamCEsJipZMKmER3lu99FEHiJkaz1mAywDFHJyUd7j1kFOFRvGFR8oscy+E
w/+8GG5ZgAcmKWGgm2wiHBmFo5IHd4zaRNKvs7vxXg6JRc1M0p9ULk3m5HyWq/BF1zf84L5OQVJQ
HTOs9UeLJ4pGMRimoC5pbJ6+Qqn9Mkn53MshZlGc2jIvDlIe6V66GsXUC1Kk6iyUmMh3HbtvAv12
BGe8PCBZDupsvkcoy1wAR6ncvuub1ug2WCPSiLhTHL5dAFsqStxKhP0Kv3Rmv/HGF3nnJ/IPsWHi
xEwBbZiB/qhJeC2kc+/PivmbM0SltKZO9lIcMNkx3LuLHVgVsajrhvaHyb2ObILcCGLs5g8HiILm
Izeh/GAMKEBwiQ/Je45Iq7Ll9OU14pDYDEN5K8/uDqRbF/MSMBd4jlCU7lvS2r3WKbHwx84QRJ34
UJUQHxxaSQKh2jIFmQpL7IvxjSfBakclT6aUcbVXCndoNr8ZfV4qNbv2x7gC4j42VQ2Gtk2InoKc
jwI6Pe/8KIKUJ5oY5SxWd2eyGFNwcs2EdUWxG7DvWY4UhvMjlaouku+kP1D7iTln3kjO88h6u79t
g8XPSKRZudUca1ZSf8jyjEDjzDN63i+WygBXfg4hCNj6gPxflJloKTyOCyZpQgvyNL1JQvmLwStq
0W3JYKQjVpVCwgK6xdYXwwDxdDAnxwTZnuAtgVGdw79atBvaGmZBlF3+EHYORk4u9e2DM19UEysO
/rBdFQb5sxz0IhXIBzXGuKsMqbMgkVF14l29JbyVfSKuBsXoLIo0thZtBP+hWsekwunBNQISigFw
kDPT3lG0Q202rmkM7QEi778PdmP2sME+p2JWBBfCV405eIIPEGAVtg2SYFGCEzbLbKOgmYEMxD6Q
zX97lDRAFZGGghOETMgiUAjMbWSuM3QUBAP0TJmFVTnD+AcjaJpvS2IP7B9vGYn5gFOX+gwjH1Je
SH3Bcx9uDy7zSEkJQ78uSZCTAYJ02CTRPS3mu2gg3DkIW2RpjRfq34PfHGefoSv9vf8ZsVJn2CVg
QcwwowM5mIK64hBMONyTmY9znXaAXKuB37ogrGmT5tvuMEmEuzqfbZeM4x7fGFuL06Q2dzSyCZQK
zCVwzYeLRJN2nU6clz0AdSEdWVCcCA2FPyWIQxHO7SwY9rVxCcfsLgUOK4YrGo0XIiLyZTPsBuFH
NCeo6OrT4OubUzexySk/iAfMFx1kAIyIZovI3SfDxz2Np0k9YAhzowupjtcjj7reiqBw1RvaaTZV
N4TiprD8lu85c0OEXdf1AwqgPiJO6k4+FE1yvm/dJuqC37lW9IIhCSE8IQEbRCizDnKGD3c60fhi
3GSCQmGraMFXuPNlf0gSKLfksCA1R6W3eZMTV/xdGMVvEXI9/uDQveefUzXv5jVLH31E5ZBKtBH+
R5KD+U7w3qMr4ifA5GLFK3rD/fJHG8osFJwu8xlRmGJa2UNdhEPbmZmbMUbNGgrHtxFhDNK6t0RA
uPSfyQeLMGI82Z19MZgitxKMzmDsG+Ju4NwZqOv1lodQ8EaASgmLgXIB1w+Edplx63N/IAqUOTBE
SPnN8hpCDRXJz+ZibFxYvZbCDjGPfmf8Diy6FVNW2N5B51YLVGcBJ4/Rxx3NRKzKATo8McSB6ZgF
9CjEn7A5cnbLeFOHA6OORsEIx7You+ldAH7AtpFh3HKRRiWpgNTqnCHcv8TrlMIzCk+A2Yhk+sei
jCZf6x0gJX8saEeZvVLGNqgIcAD76YjYAFwow/8ycMbnHB8a8BeEjQm1kCUwR/LoOCMkD6MGHG+1
3Yv/v5kQkU41yRnP8gQR6IhSxyiatVY678WTqTTuxq357XRAkV6pwy2h38KLOYXSBGODwoAeA2Xb
1/LqiZ5S8dFRQeKrQpWrSVxT5LE7taOmiOGeZko8ovaiBxjqBfNrxA8fJofrxwEN7FaYt6HuXuJB
5hCxTBghqNY9VDccBUz3IbHgZKEy61WXb14zBzAEQMIbv14PzRG3gkT0oBqUNln1WwWHCsn+WncH
cNzOOSJ3FsUB20ZiK5uKj7scsWmL6m+ylmc07u44GoP7sV+5rTHB4oZ8AKOqXFLo8vjAeJc4XBN7
4HsuEZXCheQ8sDsqp+r44i6n+NNpkWbcJxWhHKANmLyCR3xgjugjPPaOmEhLW8HQnfWObaAiobKp
c2C+kg9vNRGABxwnG1USdZy40ocJoDh8wjftIJzhAKEsxFmzoAtbgZEAT42xauIjc6rBvviRpspv
kfwDfllzeAtZBGYltIPpw8KmYPFcjhlGNQ7AoG7iXcmA5/rQqhPCZ+rRPjVbBq9hNz1lGkYq1o87
ZPBHX5qBlzBZ5nZiXKbRDOs/O8/5Q30qDPKRcInhKCIbmAYTgYkphfBoyc5+mplOsxdjhY8JIF3P
HCEp15wAqNCCUMG/lsxy9AYwYqLhOzbPCWVHosRn7Mi4aYMTtp5H5qyOSun/OdPfBoV9rJei8s3c
aKcPUCjSA/SR+/Kjxhta3Xsqkjy5DqlU6KOpSiv3GkNGWdMNhY1sHFWzZQS6xPg/wA9cxIFxupBY
w7HEyMS/hgDOGe0SlvYuRFXkeaQWpwgSQrJ1qJGa2YoxEWZVvN67TYqniSR1PQqgzW2wDCSoSi/3
sofP96yL6xlKCXbj0+tU8oZE95I7bQyHJXisAWGo3H1B/GaR8E4RRvjoUVjwYgGBT4Ifwdd39mOz
M9oFOUNc6vcIMusM23BzFMDONMYzIKPJlKZvAap1pkkFDBmGEKpRxwX5frAWwWp4VNy9/aph/8HL
8BWfmY4tfxGBUc3pEj/sq1FqhhL+Gby3pWQ/qLBap8DWkWIUoLRdkIZOBYja2U9fKMtpOeGpQBTB
RhOg1sRqhtaDaSbvYmf+T82AAIuNEcDGL+b5AFCUlD+BIOzcZz2sP8RKFoxyAtgXnM+v5XAJqS+A
wAEAeTV+4dVC2WK0/8qihDpBASykA2GmzM0qb+DTCDfM9S58BrvzOHiHbUownT8wKZcxzOvZ8qI6
CLzkF6/vBhO8BPE2sY5QfZt1yASIs5Z4kfCO8+eDAYH2iHNfOeQiQw0jbLM7vB1xOZUi3JnVVhjz
J8/HBuzk7cuGADnILt3et2QVEyZMxC9Zpg3FPNuFILAVuTJUEwxwzEh45N9XrREMiccGJ6ePwyeA
o+vrKwl2HoCa4tnJlDLfZBh3+Cnh4hpj68NEj/Dg93wI1MPSrtz+HrV6G19R85K48zzB/l6UYR1W
1o7disp2U7NkBgDUm/TcWJinvCkkx6KnAHqjsf/XcFgTSl4l+ndKhAqmW1MZBESARiLxCShx7KHx
NCawaiCz/Qxyap60NA/tgnU8MZnohrDk56PxOj9Gd4NfYU+Ei22gCmNmk4gujjO6ksd0gg77hxuZ
A5R4kxOhjicLph83/LmfNeFcLD0FVIaikXj0Meao1ERq9IWUO66XNdloFXyG9cO9AZVfQmyC1kj2
IJ8O4xbYLFFj2JLYkb5CTNam6gkpxwKvMvPLxcaqRS2obR8Rs2d8NLFybYxzg8VMhekF9yxSd0LW
QBhRG1nPGKZpa1ch+CpvDmc99KeW/p33goHFidFie5RKS3Tm9HyQ6CndIIMAzM5ePpctjETsnmd3
TkBewWYAYs3NRUIds09OmHFwyS08moGTCCXIWWKS3eBpXLCimd3gTRHmfe06+62YwFYnJX7Tufnv
0xeEwFNQTOysN0ebEF7q95US9MQty3TrSogcaObNhhyi4TxK9hAKFfBzRsJ9OH1oEmiSyyXwK0vs
IsKH2K7n0k6xOuHw+Ye3yXq92lngs0nrDvcQio2X6HILLU+e3IQ3vU+S14VSEgQm+PANkKl+OICf
P3E+0Rzg4W12s5uXk9bQw+Ao7tPuM+KDQkBkA30my8WufRDbEEZZh+kxnTb38tiYbBX9TPTiv8Oi
t93pc5zZlxeGqQR1smCPRdDHbnVivWa4g1sbnAC1dvq8knSi92io8wiFtP2xEV+lGBBp/ET6PhDU
gTCtWqHEDihQIRrNFQth/HdHlfOv9QKyR9h3Go5QVxPJMm2Pd0Ddj3Mn2545tknyAxe1oORhgQse
Nib7ofELXCoxhHRi3irVAEiqfU1/qzdbYwo81zdHG3AuD3clag/Qyfv5BvIN8xTqsEF/Xh0Ro/Fa
yrnPiocQ8QiBbp6UgH0mKVcmmUI49PGA1U/4RzpNfI9BhaayFmKqrgEmjHXv6kJ1tUGX6LDnMCV3
cf+pVR752+lnxdT1bZbGdwm/j1KtXFJ7xHjRODdKQUVLXrG44MTtM5rSxtoUlQKrg128LK3TMY8u
+8asjiiIEPQBN63wLfN2rghKbBkjqo0O8Mh/G59sRWZ9kwFAPLgbVB8Ya2I1IEmCokMwx1sfbBqn
ARshrCKlfuLbXfXXqvFrNFTlnGvXQA9CJ8ogNq2maF9ZK4qYbOXOwHjMe8YGLcJLW/WsXsB8gKqu
NgE5c/LqPwBCeIEMgLCUgGnjjjDSFz2wBPxec2n3cPnWMe3uHU8CA5xMT5hZbi/WSdzmjddNBcRe
hCNGx2gfA/ESkMywGMjcZrK54hjiC8gnB0kD/pqNjKeTjbQTq+yEXPlg81mdMVQTCivoo34FQv0B
mKW84N9Q8AD3y2zPYdhxLsvkT7UGgyiT4FHx8dtTPo2jakpkGvQ2LQDVAQz86AvsFSFA0XIyLFKm
LX0fvvhGue1pm2HEFA1GHlXRMKEGICtTjDwAr262qOGQhgQ7IAFmNNyxc9Vdvs3nQtaWHGEXaIw4
KP27wR7geU+fgrYhLhXWjh7zPl+sQeK6D6NDZnVOqojszY8TIxrmiTDxdT5hOaPlNbgJcGa3ryxW
DdwbRTAHCpxxSd/jf6KhvpHi/AQT2AbLjtKW10fgiv3UAnG54EpFEY2FtBIpCQPT+SeE74YFwMUb
AjLCaYtQOAB4MqWQZozfhC2u3twM/vs8S9uaCXXf6E3H0dUuMHGjhqNqHNtixCG0+x9vjGeY0eCs
ak1cHJsNYHj8Eaw+NzHmdaZi9QyJXwNdNjQMBXhtoDs8VUaRFfjKZNVNaWfXV8T41P9jq35AWfEG
oNJja6Jq1wEyvTsX5dugEeu168cD+gR5xJmd8w4/vvBbf/s1ZaZ8GLH66+UAO7+1TBPGheMju+Ki
lRFngnj84X2NhxBpv4jCFf1xoN+XhIzr7YyiXoKR1zBGauHdvVrHA2xA4OnHkUH6LxTkrP8q7TsE
9MLpBr03RkzcidFLGPqu3hhc6hB/YE1kJqyJnbv7I6Z3yn75CQmqEnAvyWjXz7dKU7fKg71T0fN/
fOXvdeiv6GrM035IER2XVmlxyMCF0GFUMXPABX6+24jaXIllHCxChEO1vaEx8EDjLegiNCnucIob
MI9+CqN/Kkb2PE3//yKRJ+3MQRVCs6Da2zy1mNNgylsSk3nwn+Rm4ytvS2b8Mn/mh1l6+gaK5LGs
X2Ptkuv9mwu16YYILfMFL/bnvuaX9TeFUs7NxGk39OOjyMI+CupBAOQ6HR++IaGyNoCpUDmJE/fi
Y/DkDsCYgfk1qGccmP0kw2zhFogWeYfBIZ4VOv5CVOB8YXSxhvj8a5DMuBjqaH8TL0Rcb5zKjNc4
e0oTdoP7RO5GBrB2cUYcK8LBk2kmReRGtONDCubswCRR9Ez8/sxjMd0QWeB9XqqM+sTEr8kunGqW
eYR8vzgz4Zt77DY5uRgHyiR4pz1TNI3B1zhC84hu6ZBf/YQOT2d3XhguUHNppJHz8CNB1970QHWE
3ohygnkI1wvu+QMS7fGW4VztM64fcDxBJ5gvffjm4IQ9/fyc5Z7sDiIcZLlldCLZZXNz4cPmIPKw
oBxmPVHMS6f1/fCt5RWJ0lxSJlOVkbvK/ZjRjUmzxlk2DBG7MjSdaPseN3CprR7pIJ7wf44/E59E
lKVnDEZ5mh89ph5zwHbp2dmanTPe4GLCovolHAqwbVzSiCnG082YtuYeuQc8UBj5HF43Glg02PaR
r+McZSZNsVx6T1v2VPsoLgj4IYUuLwF0qG+TtAsGND4ipxljbCNPOtGqccd/YFbDIWPI2cSP5KbD
YsJGCfkFBJOEQYBOagsDlg32HIJVYkAqwF71esBoz+R5xuMooBZwcHBGR3AjY1wceVi8cATdMNrs
sCMEl5+LG6+7M1vgxrEWkGLtFRiyJgbTH4MmXa8p2qEkiGEaJ+hPF4BnZuXmkyg0OpAbZT+XDw8G
9v8+ACfSEGOoAHe135glrWpSMSPaMZMInsYc5uDml2wkr51uKOVYgsV0iPT8UKfMb6n/eQbIJIup
kBS0Ts+mR2Au8LHIJ5sLSJlRaq2d+zokQj5a3yaXGyZByYreRWMDyyNC4eBib/6K6cSEMkfq+oMs
b0iEwALwNNgtO0uwJYhss0iliLsVnGn4m+d/gguZaROlvxZxgw1t5vOgkUg8zBbjWSzylgOiXahk
unRnxJGghz7YyPCBvtNbgJLCRfUp2BXKtGeRMMaBj+7VwULZgIro0bR8QSo3IKj+kQDnaMW1gHkF
wLq43PB1oyOFKaF/aCIwUE7Am/18dmGu3rAhD5KL/9pcPn0inCI7Deuv92LArZkMBgbrUbL7Xr5U
pj974B4hW4EkZKmtrAhRafyjuCOpR82BUzPN0o9qIk6gh0WXzKXcw6ea70hQSr4NJoE4K+UlDZ/z
dRtGEr9Y9MSSt1vDZTKPpTnx30x4igUF5mAN8CR7YHaEijAwNUg2Z3hH6jUR1/OnA8GnZdeOXKTf
VKRogIze32f2m5VLrAukE/+WnOIRNqJ9DfOhHN97MXcUj4aIR54JTYKYgR+vVFsUZ7T+TG3Ee+p7
wF+zq76pLFAL+F9XjjqHmFyaWeAwMO4hH6ZF6v0Py4J35U9AsyD+Q5RC/MF10WgpfQswFIQJOcV2
x5ggFZZhNOnybAxRbRL3t2pamx7cZyjX+sj+G8JqudP17kwPRHdzWYmcaFQv9DbfwxM5gFHFnUvW
2hllBIYGCEbP7Vre8nCwfwA4KwJR1EunmnsFWJtR2vqywi6pxd1gz62qFQlWwtFlBTeAQxS8G5wn
6HFWAn4EgN/Mb/VhqIbYdHoPq7TB/eeNhw+XaPSgKpp3ZoJgvPwGYG7k6PXtYbTCXs54Aeo53mq0
4JjhNHhYY3AcxOhWAYbW7LsAYOYeiWGbYExIhqD+0TNQDFFkURBbZfSAlqCMoIVQvGp3Ru64Hlig
wgRR8NicAdNNYC6FB/3CGkwgR/WSU48XSwL4+XCk/RLsLOqAj1dTdIEm4VmsKxyNBcWSYHFNKGgA
tsdk5uCLfURADSw1BhSwX8zp04k7ZiTE+G63GcTET7iDQBDToDqBCt5Jtbz9cNIS3DxRI0obIXZ6
u8zBzgOt/mj08AnyUkMtNMAeZi8zqCocZdU0A7jsMSye6PwR6FkCHckx8M2131Yybosx+1E2lljX
LAun5eT1Brj0Plal/bJRFa+Yd9m7pFp97brUfwCbqLl1KeCx8/SuoHiEWU9LvTZyHKRlzuC3UxN2
ls2v2Hcw3AYSgziIfQ53nrpp7N1hYMDmOr+i3eFjgg8ar23pPO0u/sCAY8dx9VQF1p+03FB0gHEX
lBJYEOGzppfEy9JrM0seUuV0oN5X54UP84UuvLFnyFO8X4BdA8l8l+SeKNYAzitULML9DLwvz0tw
kBZY/vCmWoxfT8xrGL2BgYkv33OejbXVaPPSI+A1IB5QyX+F2VmZ88y5QmuOG26YhyM51yW/HcDP
Z9+wSXZ6fbqED8Io0FnZFTAeVHpEPvgdWzl0KDz6mRuOOqs90HT4CoFQcXZAykmrEpcHOFJjNA3t
qlrVeFjzOG0+pgCgLgSzitp2tOK4rOajoNrUEdX/BB7hGhJMKoe39RXKFNlDwsTC+kJ7xuWC2cjO
f2zIQ4bUACt3etcfT34jGnfGi5jo3Z33G2bHm/HAmtPDymc7cs4fpgj/hSn1FpmJfTj9G+kP8j/D
Tr8Jv3zi1XczcYsQSq+gRlBwpWI33Z3vpj9D6Wdyl26qg4yNfOnmMS6r1rpj/HjxSnvoDsLbQXVU
VBlWGWM6H8CSwnTc77g+UN0aT6y85rAuV5VZrinUeXic1Gd2OTIehIXBN4EtedhFDXSeZDSbMMFS
rS3hoYn014+LwxAW9r8MR67yAcNRcht7tV7Bljh1N34GGNdq7CLDnj/O8vS+Hk5HkPi5l/bwMxe/
jVyjrtVVl5qTDwymSAXzTLnBEyZSNoMqnDJAcklI9yuWkGBq6+qf+Ph/v7mwqUcvzuFPy2Y87T4q
CpGIaaKQcl5haWZMoB0ygzklxAybAOj43Lk9C/v0mGvEvi3EFI+YHnKSBsmkQcNEyo+OKqIWSQlR
R7DnWYU/Nr+SWhD2/xieQMeZAdmZ2B6As7U2dKmpOs3t9SjtzMGMwXFcOZPwcWCaI5wDoQCyVymM
BHUMVY71gZLqlU7JgcRronZhZDWrauNm0CixBmn22b5IOayP+94SFcuBwm/qsaAAgzgwGV6s+PP8
bWN1fI/cpkrXHTAsY39G+me9KeOQOhJVh402r2Ecq7EaFAfZLVNU8a5MxDl4lgFyac/Mvh7krKyJ
ls4mszcGGwgiCblTzNeaneB3+l+j//2s3kxmwmdgXXJZ3JZkDYUVdiYA0XdC3gzJIRbzPdaK1Q2X
gIs5yC02dEZhVy+h7ZIEfjEnFufr6g6khrgoJqZCe0nsb3wuoBU7X2/8x99/LzrF2S4FweanIVbU
BranhnvcfACc+3N5+obpyC/upI+Ymoce5QmbcAC5oog+BuZmmvP3RR8XtvNXJHO7wpUEpbt4nV+e
XujqNsM4W+U4wMDpW9fumhPixLuBdc1MM8Anvpc8CDxWndwFHNc3V25Mhs5eDu+XVBBuT7AV6xGz
xGyWakj4oHGbjwm9Im2CoAvQMK284dKrrTk6cVjmLij05IOaBn9W3pi8uWpbVARYf1fOw2mJFvEb
PDk4zVmMdFN/pSu8/idUU3UgUmAeGF4DxalGHztFtgU65AeNesJAcNwn3Qe/BudOHdc3hwirCCTs
sEdGbp45BX8liEJKiG7e/ZJ2bEushszpGN2AsOMXMq0IWoa7RIOiGvufXkMCPdfGLmQRsCblTW8F
ZqFngmBAL8IN7mMyDa5DaPyHvhIW6Qbcf1afShunbVMsUhTgnFFiyrkzU6Ym5m2KNwlXvIA0/3G/
tIj3TjuWe+jEFp2hfpixvnmyOU/4EVBlM16cAV873EquqPK/bHexpWAKWgwvqVO64GF9mcTD+3ng
2O5X0xzPNOZncgxNBGFrEzIstS6VzgWwekMOuvCPsnlHT/sfX2eypLjWrudbOXHGVliol8PHA9R3
iL6bEDSJJIToQYir97PKEw8cjl3/3vVnZWWSQlrrW2/7QdfwRC/zpB04Y9YD0yNM8J08KLgWOzTZ
KlGxI36dVgXxCTKF1feEqIg+XEdIKVOmrtjT4oUQdovhXsLnak84LADdEzqhDUhYxD2ju3p/Sbea
r+csp2HJPQOeFJRTlY1KiYFn4vOQlEUs469Iyp9Ha62tFcS4Hrr5Ou0JnsZp8GSzQBF7JWPj2WRa
3AwInMhxbfN9IWEQEIg+k9tejUQBGQVeSOTQxuQcLx3EqShG+tWEuSQQTzgBKamRvYGdsEX39RUB
SLGZmyzsc3V1o39OVFwIO4rkjA0Q/buza7zb9JdmX2orToror2wWouqk59bheXXhHabchAz88OL2
FtYQxavXZeQuzjAvUfxQweUz5zVjwnean/cRXcl+8ctfbxLEoi8tIFw4drzgHN23olrpBAH1z45R
zE2UclV/Qx81fUXkG2K67K8PbNYJC5Wn8BRpQTeqzn1KqSzmJALN5+/wBfXByazp7z4Ly82eMer1
/tmfqusmm/YSGqAxVvUvCHqkvBIeff9HPFqfXO55w6vvnDcoUJXeWb15PAGQkNKDa6JLJMUVvW92
TsnbvFEYyrJHbKWG65uc/uNj/8/A0EdHhzDIoiCDmDuuDP4diMVXBkXFSiyFt3QT7EjZYtldlROi
K4Nubu/tyW0pLoSUvPYdHAX0A7qByp2TlDfq9cd4qNCSEnG05z4I64UaXRN2d04E/V+k+pQpUSlF
hRwSl564Hg1f8znX9xapnfy/42V/TXCUZAb9lqStCMGrShsz562j2j+8CEVV89dyDiXqorjrgora
DlQOmcix3xOp8s1Hz3Q2ej76kOG3DFpz+oy74IMeVXNeubkjuQWdBLLXJcFKDCkLHEhRxUgisqOE
lOjqNXNc5v5rgh6fii0FxB4xIZqIa9/dRV8GXJmWnX+tbeRHwEVnXfD0zP2X54hyE64Kh+9uxU1F
F0Iu1nx0ylzmS3owV8SA3h3cahGpk2ROfeFN2R2Aus9MiCaX7jzBjOBqCIDtCTtWGH8CCDmuMbH1
cLPQjR9ne3O4Cm7FAdIM7RwNswv37yIiiR88s/QT0AWb3JPnokXxY8LV3gAXQY28qeobcTPXsh+5
jVSJlj6/0LtWBGHxG1ycfNnFlZkODoyxoBtbsy7mXvOaAWU2CLPZxLQBnr4ybebFoCD/GQfmmGgw
chfuoZYVW9w9IQ1hboOb4kJnEbmL+S1tBibHqBWQ+/jsfqbFE+ujSyjtc07ELYbKVyo6yer5HUri
Aa0IGuuYOTXevG5iSgbFltIz45laHGJzUmQnFaj5EHk61xOlq0fiXvpsXfoli8brMfKpwQd4FJEF
htkrK1+14wemjeHmytzs4qaJL1EZaQRH08eA5poNmZ/fwX9DOij2MNbecPuZAza6lniFhE33UTN5
FLtS9RU8WC+xpxtkQ6Q/yJGBNKGJfnQDoh/wrN+WJUZ1LiUjJ1IjivI0IAEQupmw0QehOdRdXr3v
Y2gVcY7zV6qNLmlvyT1VpgYCYXrXGaa/MW/PCylUj3IJlih2jV2pCrhkpiIt+sOcfEN/ShfGo4yN
j09JAJh2k2E5uTaj6jXRFd/4zjVkOnVA53QPMS6iV7ZXtrl/J5cWIxmQ+cmphH5upHUkCvZr8v+u
PU8/oAckhnwix6zsnubBcwBiYB4z1h/kSZJ/gVlCbCST5O3fUZVQRZmxSETlCrlHD2hFFESCBicS
CY39BpU9hEH+nL3yLz//M7xlj1mbULSxY2I2U3uKDjb6wOxPzqFQ0EFLyFfiMNARe6Rsp1+S+kg9
skX+9w8S2Iga3EpjHa/07gINiB7hySke/AaFxW/Luchp89f6kYXQIRKHl1MiIS5XwzciQ6wEaNBs
8CHmYUYSa9Tuuh5Bn7GtuRWl8/X0Ko+V9+D6GSrW6CHMt6/k+pw08Dgy8Vj3miDyTTH4oqmn/PWm
ok55EnR9Wcr8tD28NC9A7a/z+DqdTeAuLuT0eyX6K7TxJUEKG86XoCpk6kryYbazCL0Vv1TFl7Xw
VyemlSo7ZfdADQHYCC7G5td6mhaSJmFCc9xjAh5UcGYwUc7FpLMMwPZOXhs+AewYIrT+r/WsRVc7
nTb7Yf6J75w0DcTvzWjDumIEaMVayEI0nJ+83vh8mc09LqGwEd1aaxtj/TM4qT7xCjrBrCeqAGHZ
a2rkRYz8hXhaIDWG/2/Iq3/V7g39Z03OEkEVQWNmCD7Kj/tYn6u496dyEqndklPUmv9at/BEHxPp
K9/sAvTT+neO8BcsbBzAtHq1MQIbUxZh+ibGdf9H7yXnNm4iGmo+gXQkH+hQA8xiVXnTaiKMXfro
6Z8XVSDNq/Q0B40bWinAFpju8w9fANimJTjrFLEo+jrYaLiE8WcHzhxLMzXAqwUVwVFauDNJq2JX
z8RuOevSF8QX5R7ogHQMGfEdOeMVGx9+Vmso8FOFAd/nqMsR8b7Qh70h+x9PjU5URZUT2+m85gDE
wYdcFuYhlso3vU4F4ko5fOb1HuqcX1dy9aat+043dp/smwCwL16VnF04x4hwv78G/Po0V+M2pXgD
ULqMWYpfF9CG06j594Zo6U8oE6+R4b8CjueADELm8oQL3NOko4ML6yG/sau45FFqwuLiq4jmn5nN
CZ68u+B7pocnal6htcSS2sMSXaS473A7YUhFzIVUCufhz/mz3AVa2xx6xdFHP7h3YkHya/ZBgYAL
2/nOAH1jjoJPgnUEtvZmg2V28J9pPaxwsxXRy2umwh4AmwhvzA8ezTq/ingTAg0Nwn3HZC7vMFsx
iWsk7tBZwLyper+MOcU/OXdvUsK6kCsDLiSspwISrXx2s9pHiTs/2Y5+VOOH0Nn05jUH8TFoEkwl
UgdEpBHOMiR+SPuEJ7ccnAdENMzr5fePtaIlzB2KJ0Nzv8T8qOAy49feapMnTXzHlvLWJdQeyZ7E
1F0zuiKuwAYTiWnd9u9/VgSUOXmDj8UfXKhC0a9F9gCXSsWTBq9hjkSyNj6KKkf2XwIBU3I6UUcA
joBUn4CUGbKTbrTHJeKOlOKLJ8wD/6cLCqUG8O/cCOa8/eC8Kx3F0dFyyvSIlB4H1vANLUK+K9KT
4mCPsLfFiCRxfP3Trxl41dBd8hy7wv4uVCS/pBkJbzZzBZrIQJCQT3xIDEn4IK6BOcZ8juMTKPcZ
XRnq0cAjvGjw3+gJvSq7M2QIxh1wbAx5gE04uKkFJi0UB5SjjhennEM1HCy5tBBiSANi1EtAIwoI
FlFF0TmYoE4IoPHgrqsDiPPww5Ujvgtsb+O1jhFwVOkfrv4IuZEB03EwXdHY8IDw+gFGk8GCroAO
wH9wLgzbkKFqxA4KzKuldLwk5H9wQhcVfh/XnHCYZ8Ap4VR4EUsgsnrIe8EYzBbG6CGYeIqikYlz
Rhw+BjZmZO4dcsuGndv6LWQcgw81vt4mFp1pBK+yCAW/+YXh4YYGA30fwasBiUzc3ALB7iAyBcdx
RHQ9EAFL2mhiCbE3IuM2fcDGo7liOJfFsXsqNIFZM3mMSJ/8bC2qI5Q+3/8DV4BqeMlvZT6GSJlt
TiLgrF8sT0kPHQ2X3wq/+LcRpVBqynRBXx2ZSsB7KFh/9L7oNJ7dsyE+TyQHzyliHqYd3ITeacz1
/JmuRp5Tl1PagS9RMyOKHC4AhQ2Rc9Q0nzAiwFGQJYBiGP0tjBmCP760hZ0IeRK3jTXdrKYXBuAS
chuJgIcHEvXrFaLpClDMGGW7m6i3qOP7TMLwxoZNXZyMVtVXmNpzZBt8O5jTXAloESZqgw45JLFC
wKUNzzt2/GpN+CmkfDkxBwhGeMKa6bjqG/P7qMeti0eXbw0pzQ41kkMrYc/oUgkxyoXTvND/VPGD
848CjV6NCL3NjCkdGGhGEUx+B+Me9qmVxWIrsr7oWnFShNdBGiNVGYJQH67AXRuvF73DeiKH25Tx
45rBPUHyYuZokg1bBqlOY1g+1jGK3dBSEa6AcDAu4ZqABHhiTf4/mq/Ijpvha1uG3AzO9BVdEMqo
g01Q9f+svDfm7zkzO+JZ+MXGhDMfG5HkAoQQOI3qe/zwZB5J2AXyFBAKwF6wUHBFTGczrf4U7E+4
vAQICAz4W5KIK+hj57nc+KcdzsgRTG5Ac8n3iE0gE0swPSM4hbTkNSJDp57Q5+y1DRIy0tC41TiN
3ALm2Jvz85qIPRS1A38zwDqM8AaRC9FvQzBPBKq9FY9TfJ6BocBDAX/C+aF7Ow+KaY9G+32Xo32B
psIagMpf+CqVqbCIbybjZ4Y2evrcg65A4ulBMdRAoLVdk19dUhXZOvXosgfChzey8oavqVM9TYBu
dF5C9PMiN0vGxl6s5VQNBqgqhIZJYnchWdnHotJjvf3G7EvCUWqPdXIXCddVgx7ushb+pwwFCPv2
Lwm9YfiKHxNOElMSSgM7s0cXPG9qjAC4PCoRNzavVsjM0YMY4sXACS9+CF2EJQkNdUZfHMuJiCYQ
9w39l6B2tQufy19ZCuV9JfSVU6G7baNv9nC2Vo6Bml2c+/E1uMQytxlr2Z3tqMTAIAh1ZNGOnvP6
wRbpScWRo2MPCREQjFvWOQeoOeuxoqI8fvq/AVc1FwQS+j2hRrrM9BW7T2yMTqnFaXUsjiIEylz7
S8wCGVlrcEHQWjJzzy04dCRBV2MbOAHUr43PkXL8cfS//zE6eupeYwhGaPv0rJEsTl3XZDOo8tfs
POoSYYTCUjT8RD+O6GkByEaWC4DsKaUpfXvnuGjmHPUlsDYgvj1RV/a0JVdQIfht8PB7++8b+PrK
w/Ydcizi1fYiKSUnGOGauN9aAKK5HFcD0q8GsCrb60CbL1uKbDm3cJ5o6RdJuCggxhYdxrzMhTJQ
p5dU5Whv7qvtb6/zJTntAeUuyYwBCzHIzbF90hVpTPwyA4lCWzyIdLmTjYuCgqCuZ18GJLJJuzAJ
oCaaelh+WJNfAxi5M/jly62RSV99XTq+vweLiPMrCbGTsk6epGF2wake3Mn07ALVnvfKwwty3WRs
ZBZC9lGE+KmALp+EFE7gkMLvEEXtH+0qCMG5nIAtHuBvAG72Jkw5KssQ+9WNYA8L4hsbYt+iMbE/
ExW6iJxufwUaMn50Jrvte/uc10itqDOV1xx6i0uEW88+6CsKCeGT8it+PVYAogOEqRpBhQ/GkRrE
pjFAwF7cfTx+bKv/eNOIFQ/w2VxjYqDFqY5aZoMHI6fAp38rJSPmkl1G/YNxH3HC4oUjDB0CNtIk
z16QE+eCZoe/0X+xBxjHV/oml/IMveHT1iBQapqoORfn10QZEw7U7KSUvxnzjnDaxnu123jK4jQz
xrfZMyHaLXwsUX5jI1DgNjKb36I5GyNmZwZXoLWgXsLPqt4wXJGHkfUYBMCGKJgVaZEMlf16auVw
tBktS9DKTE7Avcz+GbnG+GFAJvj+52gzamOCzhIg8ZwnkY9vRr+D4UkToXPrgP8FsHYfEZcebCgH
Yd/mY09wnfvokxPcJM+VY0csgM3g70jofqmNpZyXiKI6+boC9t/E+gZEkkQuT/5bY+7sr3M+dffM
KtGUVyclIh70vI1jQTeAw0F0YCeitEJYtYRl68Pj+kircc/NzeQVtYizh93WzH/UtTTeZ9+OlLE2
MJHokIhlOp1OTG64meEYAweyN9RXm5FInXn4tEnHlFH4Gs2aQDfItVgiUimFDpHenkT3AmlpXP9U
hH3WOwVgrrfscH+M5W1v+okQzSboJGLQjRrJMRMctxGoHn1ccws2Z2vJXoMJ4BvAf0DLkLooDst9
Fnnnd+A2vS4M+g9uC9AKW05eV5800pLdFsUStJGFWBNPIbhkZA3uYS+iPSHoaBT++P9u3ZzLgy99
8B3+ctEqfsp+Q4LEY3DqU/TwywzXadNzWrYFTsjs4DvLA14Bpb8Szqxxatnd/qBlIqgqKT0K9kpE
wpwzumIBx1Tfiun3wXUHCvvLjdlj2cLSZeYUInBRcfbil2sOeV65hKMupi9owAxEeshPLGo6ihdM
dQ5I5x6FwUEhbRqdZO3hj3v9SQS5o7tSvN69j1n261rijh2BQOe3bLMjsY6AT4nXk/8wWOw4pYqw
1RWbtDRlZWaqulEKjyrFKYPvEOIYr4G8m1zZbkRxMQw5Dxu3D99ep2lnwg7BokEkpJxIQy4MHkuD
16G7PeIIcInqW7MMScH7kAapofMA3wAcUKiyFADA4az6LccnIzjZnnyPAQAMbaZWfw92NhGPsxmo
kH0VgMTuGQL6EMY4PnEs7ZE27Jq9Za1wdLRJQmVeqnMyNQWng9lKarPbCK8TXjRlV7D7gIZgP2Su
7qFpKkcFXsAZPpA24Wtj9YSG5QxngP2hTyAvHEsC0cGwpwduLVlQjmQ5wTyhqJ2UrB1PoFJhcCIP
VN6dY6CHL/MVoSJlqt1csBsuyoZhl/oEa/ixhlc5rczgSran5PDJFoodWCQiiszBhzbLwj3jmDon
F8Ba1eePZIRTEmmyX8K71hLyFXOglBzW+vV+A2OUA4R80bhklh62ec05mj7M1ww2q9URKzrqxeXf
HALAYlGb41I13A9VO4ApiGGwtZmDL4St4uhldD4zaXyBmjHmob6XRrI1thrn1IR3nk98ThBZHNM5
GxwpZ7hY7ubsb/bS6A0eB0+dGnja8HmR3RI1gBkFjw/tENEVkn7dMobvtV23AIo0hHnadlGZ+M2g
VYLm4l7ovkG5y7g3bzA/crjm7ExG4Nxgv4DKt/u9Pbi/XgBWS/sL7pU9SyBAv1R45qSNiwURos2R
4qrP2yH6rSBKBIeLUwxOjHodUXh4ffryEQ6hGCsxpAE8fcI88UoV7z2QlvYb62qzrcbtlr8Bwvzr
/NsTNtLZ4N0W0aowBtQEIlW9HB5UsPXfEsJdl8UK/FmGJKDlhiAwzuDhhyhoNL/tzCocCwHhuFye
OB2u6K9SEcCmgM9jaXF2pyRbHIxhEV8mhKT8PVY4ZTgRvl28OqczKJdTEax3PG+Jgmk3sUHiHIN/
qv4LQGoe7u3I9vnGkbUtAgW5AXDSZ/qxSLNOajC32X39nvV4EJGOkGdBxjBGQa3/XPemjxX1G1Be
hnPJpZ6j6a4y0+YAyqL47DW5xi1Xgj2IQNnoPfimBjtF1M2v23oL4Oz90k9qMEJyE1T9B74bXKhI
3bioGbsC8UPe9wBu386/78BANxvwTpRTfQnRRbRJFd4HEgmnmI7vhJY+0s/yPtcCJd4EZSPK3+vt
edjDrhnj03f1fUVeIJe5GBgBayYbv0T8lZTK4+YI0BxW86unDjl+k72TdjGsFS75a3L1hLkrYAzs
ReqqR2BD0FIft7LDzYdN/JkUHOR4PhQY1BonNMbXuCXu4gITxS2KMPmPgxJyIrTkKwNqtCJZyeVe
Zl3hE1SLMFZXr4ebj9+S2nbJWIAUQzzVmuwSJUVB2w3dYOVdD78v1uTat4doY5LP2vB/cw6HAuEV
a4XGcTHjFDI0o26sZPDMnjmlBwNVrzSh/Gw93rfiTDJm2cmhtKAO6DtT1uq0QE4B/US14NgYqbmZ
UhVS0JfwI2CWGr7wxNXoeUo7f0sJZmnGtDeWaUwQ0opH8PQNG9AainSyHj+gOlSoUefQdWGUDpXR
M1bgm0omDhzMNHvr0+uuuMW45Tc4uT7+q0awI6QSPegdqGaTZqQdnL/okmMwB22x1j32eJCrebVo
Y2byAy/YnDKKu3YIQdQ58J9dvPkzOfCleq5B/W1m3/1m+3DXpb+TY8IcS2SBaUOoAtJ8DOE7C5CF
vFgMlo9F+e1bH/902VEJaz0naD3YXKGkWF6A9br+kfU/xzPBwUbeySRHsG+RoIbglKmd9V4Qd5MC
Ec6N1f94vAQtDnPUxny3M5RehwZSqDBGy0oTDpnYClH4ocP+ZjMsaq4Oakj9zbphdtX/Nskj1tJT
Qqgc6DB2BwdHAZnXwSVGoMp/yTX3gOtn2kLbiRem7G64ovmHQAR28dGJzyO1Oz7FNce8F46pJq9J
UyZ6zbsF4OPkr4PcljF/LXxkwswofB7iD+UEH8wf7CYqvxIjJtJXsh1MZG2ITYhIJ8mS/z3cueUg
pGbuhsFha/MOALrEeLs8tLfly4cNhdkKOLRtjQAykz2+i03Gk9PURhEILzfscf4h8niwnvaHDPCL
nrPCNn4gZY+wtxWqxh+6FLTj40DEC/WDfcAZfVyl+42vTMvjYigyeyz3b8xd2I9yP8usYLnUOaoh
MZksaXbqL3++uVecPCKYEgzRmU7XREI4NRyxC7Tfp0WMacmn8Zh/7v11z12vSWyO+KhFkA17CtyR
dz3O2bLf/URI5XniH67gII31LxfkOU1XqITscBRO4sKJmaFGLBhCmXNPSvQhsAWJOe3RYTX8CsGE
zfGPE9Z9B5/23DHbcloLmBwkoaS0Vy2jBAbv4MJCtSOQgNEN19Dt5pdrCLUHMwxgmXifT7GyqCT3
RfGlw/KBL1KUpZMoLlYVbXefXNbK7oVlu4yZHPjj8+j7B3qRTxjZSAMko+ePxQfyRmqjD+oNwU5x
t3C3w5gCfyfKAgEHZNCMeBzOvFdHJW7FGECNYY/lm7QWMkYl6VHE4ZJpAeXDjAmn7iN8OXnagq9F
8jg1GQ4p9wEfhGji42FDfilJCyNt95nBNPGirQXUE8MsHgALCgNBI0oreKPAXnure34OjnL/eDiI
iw3Z7L35p+kfDi0vmPPS+uaceUAky6OH07vn3O9Q5n82JkkqOvtGYoRXzozxiiOl54Vu0vSThNua
GxzD9Jdj75VgCKzcnHXRM2e8xgS5FK/0W/z7A9NAjA9ipoMNr/Hn4lBab9BuxoIXN3awHI7Bur2U
T2CefQ4GEy1EKDl6Kjy1HT9LO6wfXgtMRfD5LbqgYrU9C8brTM92uOGoW+OmWlai1+qNDg81Ww+G
aaBHwF52yES/+QNb6a3kMULEqNkJNI9yVa9xCWK5ZULz55xyEeOhOWMSb0YVVVOoO1JpRiaf0Cp3
OmDcD88DMuTInv+2EgwJiSOfoEcyFnXSsFttXpEB+Q43BSRTMSRBoV4aRGLhEl+i6VobVlyjiOCK
Mt2KV+/RDM2WAwkHPyYRdMp4ihf+4jZ2DIcBXgV5MmUyrN7emTDaD+W7Xr2yXuFj/FtTRo3Bub74
sEDGpt9TA6kXXVnmMYoghoA1rVwLvBu0HvYaHl72QJcZIvWvC9msFj4ffGOkfcMmeafOMf+uxD8Q
T8fuWYsDAQU23I9giLc1h5Q6t5rRG/flHcvf0+oXclqWkU1DDa4OLWQTvRAOQ+jj2+3U2aeesy2d
9UF1jUibv4Cok4DBztQSgMSiTjGhLYWtDTTEILshgPyzKjXcVh/0Wvj/1a0EulfEJ3lZEQwKBAtm
vDHiU3Uwz7snCW61t2mWgCY0cHFcOD5uNJ7BZlUrDaUjtR/U934GLRYJmzGrJLoB91ud87DCgP7E
o3umtOqf3/VGuTI8fcRTRfUAD2oFu0LCEvJg4htq8RAAOPKn4gHlBaMRLsRjyS39/NeT0aDeJD6Q
daOGyUxg3mWFGA6VdGIcj0Xf0oih8G3qTmXHhm2blzjDzeSLa/ohRNEsbkeF+Yq4Eiofz77yDD9P
/yKjNXO7Om0gWq7J6075ttc0xDGJvg3DUzh8Sul3JR5mdAqofoGI3gvO3mijHaQ0H2Rigs4JCV3H
U4xE7sZORC4OByvi8+0LS6GEXCR4WL7xIuIGjPWRCDbts9PNPhA+PgQoGdI1P4SUGMOSkj7cEwTx
lTvpT6b1h3XmBQnAgAkY+Yh+PHDqCTtrUm0yYwJlYXHYQKhFcEiz7FZT7I3OFwLpERK/NcKu43V7
bVJELfjhvDc2x59FsW5npLmR3uD89RJzV8V1Ru2gxnv7d57cMEW6hJCBgfM1OBkX+IgN0uSlPs2W
zEv8XKDAoq9bhjsMyR4W3llMa7MiruEzntv7mK7WioFwUC7b2cl/hZBojkm+BSeEG6Yo4e/U0m/Y
AdNYw3cGPAPCyx/RROnIGKXgrEg30GO9RNNfrC59oiX390id07HMHgdOCqGLnmGMZwrpIEpUPl2E
Wz0TXAQmygZBwh1PwUFE9l5sR0DGqvfFIvbiJPwimeg6PIWv8QXFvzEe0LaE/ZhguiG+/bibvnNr
cYql4Wu2QW5ICQTL3yZhByOCnkwLjtQw+dBYnClHr+CJmxYp+eruv/ENw1Gyal1iHv6N5rxzhb3s
K7SFaIcFsy2Abe4rf3aZiyp1Oq4OwA4Y5OZ68MSex3Y4rieYxnFYIOnAUKAxidFhCiKP0JjBp/Fp
dYvEgLRhkFe9Hid+ywEnOJD4OZIybLrsDQp2pmv4wEUt7/EsuzVidlxUtJgBCDM/5GqH5VAKwAAJ
86z7ExEcZzBBAqQH/7DyDypXNzxtiRzAwWHl9fQHz3OCsilJzOP1kE0BXxgIew6WogE2Zd6AAuXy
cwoNHxAqgfYU6sylspDP3DBgzh7wEEeGNX4etBUh4zg/E9IhAH8BWqKdbDy0eG8+ByLAo1NqBBgf
WEv72Kbi3C0TE4u86yYUSj7q3gGbkjUqIwFp4jLhuKB7JWpJj5g2fwIJCpmINlnUaYvom5jVUPWs
pExaWFq8BGixfQsYF5YF2wedca4yb/ojNlQYmVMs5NxfcPA2sBG2B4LmYZGjmI3DhAdnRZAGIoOR
gKCLhWiKAfw7vqAqkYY5FsKwE8JmGmJzKloQRiERS+udwAtpeUhf0QfYEVSlT8pSuTYjmtEUDKCw
XHVYIOVgqH2kxrGCJWbgw28EilPGIAuTN2DvC/Fpx2GSfS/8snQSYAhGteMclpX7bo54mTBMZqtE
DkiwDFvIjHoL/jnSOF0Kc5VN5F5CJZMaAkdQ9MzLPafntwP6eOfkzZtNEBrLnZ2oh4vm3jD2omwg
GMT0VJIOAEaphzNi7T28tKEMvk6TFfsVyeYtDBfY01OPet2IsgkKSL6kJGAEJmkR98o30zlS6thY
WOoZQaxwEHT5222GHbldz+F72kxPW3tUDdW5wTQpDBOde5uj32a9FWz2Z3QLhNPvGbdAbX2mqatP
6iQUs/4vGKr49F8kcaMpHVrcwI/5KQQpEvs0UW3CZ1nNAWkZgERJEU/oZYRXhFJrEZ0dIoSbMebv
bUQDQsVsiUCAEKEFfDzx19yYHenTzHUeALu+p0B8CqcIqSkHm+wowh+UJeWkU7QmYsA7r3lqOVxc
HAo4ULwnGKgmdW6uLCC+05/kQ/WIaqfCjVlXhAShRR7CCAvMxlsHrEy+ln/kCR0RfoMnicK7EVmA
8W/WhSYZd2hjUKQ35C3b01Nate6cWIu1lRPvzOPNswLcgeIFkp1RWByDr95rzx/MYf5J26p8nlbU
zHTp5J1LIp/fMKn3aTynxeCRPo/K+gYOArJk8WBPNUSx/KghIBg2fHn3Dbgfib4Sgh5QbSh3qn31
hPBRFgnmQEoG7D7Q+vftqEsdZ9MR2f4phQRG+HKA+2PRQKUDhi3DYWPlMfMGpENKVfrWYdyotKdd
XhBWnNQH7L8kSjkkM/aHD/5ut9BX14WQxDb/UC1Q/EGdkIjY18anWekZCzDizQCTSsWQhQOk2pbT
ZnAZTu8xcSzb3/JENJRJRFIAVMrlJKaIgEi6amBqy4B+hHkzl4h62czsFGdDR9zq33sBmI5zaazj
qsotqNx9czRGL67SnUeMOY/sHPG+CHvx9moRFELRiQwCipaPEsLpO+7iRwqt5R6gjNLzGEsvWVSC
A1eGkOUQsifm/RHd4l8RCLVq0S2zuIsgsHrSqaHeTnt0D7dz9I3q1bdM8FUBiBekPyB3pLKO7XBy
58BAJSFhOl+U+0JOIiQvIrYMGxFejHrCwIWgK2+n1+lnXoYiGgDot01YTIaXATYl+q8QfI4+MyBc
hujPDGvkUohrEFyFxqxaiO2robAccQf7vquuSu82Arjipyf0irNiGTz8u3eoeGetWLbcjqBrCZTD
HJI+BBYEkEr9QOd36cL2vg7mV5T8wiz8DHtDO5p0KHUIKONp1Ycb74xQZcNK+ENs3/Nx8KSCtgOA
84vFJXuGlERB2Qa29162Pn51cE/eP9xBcwXhvUZiCFwZqurcWqvgOTMzlQmcJ00Iq8uRGlU6NAJ9
jyA9UMbP5JKxByQmLS7U1g0lzS1JOGC5OTRCtX3gqYHfikD+cRnT0QVuw4KrZ/x7MwBDIh6ss907
IUynjJpMseKAtxIm8ROyGjyCd+7cCnzlxJUHocHa/MK0B/BCckiLixEsDdZNA1t8vTwrbiHJ7uF1
18P+gnpc+F/U/YdGXRd8038dHtM2IDPRY1G/IYyvBlbDQ/ly55v171AtblIfqe93xYOHGvUr5GaD
9kbxvPNeQBbJ/xijEE4acQ3zMj1V1vhBtiTuJr7tl6svQiMxBIfIGDNmXGkKRVBznp6R2NmFzQRq
nIqBNsG7ff7jGWFpGd1mxcROf5MnwxSjlH8aiLsYW5cvgjzBFmo8DsSUkI5vxkr6y5QQ6PzNuwnZ
8MVURxYtThpUMG8kGrCEbjPnrkXmgdjI15JT8skAnTCrUJiHFWumhKha5vqxmdqEeCCqmJusPmdc
YT+iekX07n2Iup8/ecRKQrhLv1twEo6ueSuadflh0DifsZh3AWdNwEbPHjY7/YB0+baEKNq3F0FZ
VpDE7A6Dy/SNA5CGc2wbFtiTcEBAdZ9XClHDawkM6bu0Mg7GiRLUnC0MgB0sWPX2erQyafIUIdg9
UHvZKQpfTcs94BOr3oDViYX7jA18suu2FScGrAax+K5bNoQ3wWM9EEdeR+OC8ssdkyoCc1obSUiA
LETb/j5eoaLc5wBvAsqg2WtI7PXSzk8RZGr62Barx/jCJZB31/yUqPPiABL/OaKCe7G0AtgQlzDi
iLFhbIbb9U7H7nDa0RNIdJ6EI0o0HhgoqsFzA2Mt/zJVqBmke/i5Rxs4HcLKdk/QpWqg89JLv6NR
+urf7wKf5oHqMRBf0l/Ph9Uv7Cm8Eslvk3+xLSLI7It+6iEG283sGsIMKhn+NVIR96LxbGr28w2m
EBko9409jOiCBZwoVZYIudsIIbPWHvReon7ja+WTnWqrk5bYGOo3cRb/IeiFveFcSlLj6MWYxY3C
3jayfDvguCXUob8ZcSdYhPVIHqAyzLASzs8aY90BAn8knCpP+oPYFn3eJQaqH+Bhby9Y6s3gJ/2r
9UGpcDB48YhdTVGvE2sZ0g9Hxa4joU4ArGKEpbIgM91Ph3rAICVK92lJcYGDuQvJE5xCkk7qubGG
9eG0ydK84HZNN/tqWkdCaYgpJJkgMkAvK6W/vJgXx6+PKwOPhjAXIB3gREu7Vic8XAVswH/+x3//
X/9z//0fxd91eD13xfXyH5d3M7xWl9fzv/6zJ6v/+R+3//Px6PBf/2nohmrotqbahizLmiLLBn++
346rSyE+/b+V3ccw9fvvPGuOxfYUPz0UC0yPPTgz13yEEudI8qjolEAoKke4W6zgPujoiO73yHML
GAzsgkAQe/Tjzc5qC6Kmy4RmHXZtZBCjru5uuxd0JBolNFyU+4bm7kfJz9+J6pgmAEkqyTrFdoGS
cihPqYngYHxlPwXDxlXDWa/YkPTFB5EIUi6A8Kxl4bAxUqxP0w9IiX9WkByDm2cPQhUU9NJ7aTjr
IhVWaPj9M5ZyynQIX2xPtLVOUBMVyhyQ98r6lBa7U/b/v6Sqaf6/LqkuW2rP1nuWaYhL/n9d0svj
urnXhnaeIeIgx2TPE43tdq/Rn5D9JnaueNr6s7yw0WKz6mJUBkiHgJoGOkFrbBv5A4P72Vf3tRI8
DgpGgKQOiaC+Tdgehp/kUdKsdx7qqbnYrCgSPh0epWeReHs0mJ4HKn12C6a9O1rxxikRDxZUfXMu
82As75fANsP7KeoePsufQajCJUDpA+mo7iu01eljWvNuEc2x7SVvEeu/uraejXjgr9xb83PloZOC
hDT3tKitH1ONr2m5j+l5Zc0LFjE6ZwrHV8gyo55eXeAVu0Huk8oftcvvWB9jSrpCeKMsxmhMLtYP
QIsUQI53/tP/IMfJLNAh/CHuaSKvbjQgEYZfceK1JlQnjfmtcSiiskJWR5rW4LKFUCR3lpl9+I3P
c7AI+on5LSv1BLCYVhQ16w4M9MyEv9lny2njQ+ZOcBm1u2rxBL4tJpBtaflnLDTsjJs3FXyb6Xtf
DZU9hREXqjKXypLz9hsiU/ffU22ps0reCOm+zdvlfcmn28RSokPtcNceLnOYJ8qec5WZiiQPpPRR
PVdBDIjnKaaEHYMfvJZwdsVQX1+2+tHIy3GZXMH7oxvJs7dBy1b6vwk7jy1XtSuKfhFjkEMXARLK
uVTqMCqJJBAIBIKv9+R2fF2uUbfh52e/UBThnLP3XmuuRf5iDBCfaGnO1Q8Y1fbw4ncemnWQUo+5
gKD6yLGT7sQkWZKEPjYWwvl2COd0HBADLGkxMOF4o5K6XwA9VCqbamnZzYXwFRTjxqJleLthTGUh
H4c3sM72FQ062LAoCxOcsjtO3mStY7uXX1h1lSkukLZnipAAhBnli3hJquNWW8cr67M48ZLTUXs8
1sHBRDx5d6K9wLJ7XdwZH+yEfZxCamFtrnDzgeqnF4Q+BGOORtj3SV/Upw7t9J3YAnZgZvenbptO
jAdj+cFF9bgoso306NTQvW/cQPEtadYV0/bml2t2sWqPqdPnOPASvnKLV4wZ9unq9+9akqyfvmvT
1GVD11XRlKT//a75//LkmtxxcGt2fYqo1Viut9KHPOa7PbKpcxpAvyqO1d5XL/wV1a1PmH+QtUur
+jVc5p6JUe3uVZPrvD/dltbAEuW/r6vMNZmE+SihXGlTo8jKl9IExBSu2xp6CJw42no3PAgph0XB
lbYtjSS4uSD81FW2UAFezdDfL9Cij4G2QPJDvIrCswayC/eExz3lO/VbD9DvGA5aYTgspQLUKHl1
8+lWDegp935EyOk9fAE1LqliY6A+6wjXRHEgDzWxf7+fqvaP2yn/7+2s5ejaJmV5PTzuA1Qz3jKj
T7c0hIZp68Vsndul/7SotbiTdoRnVFkpu9qPmTpY53RNUtCupJfowbpi6j9K563XfcRww2hqI0P6
uA2uAmhwaw6ygvf7xSvi/1+8LsuaIVqmZpqS+e3iw0ckXQ01vx2OHOzm6hiu4lmySVUIpz6xKguj
ssfUoFNilBBc76i4Pz+r6e8Xof54ERrbjKGrbDW6+b93UFSLSrRqNeciduLdFkeLdinyqqx8msL+
h5AAybBf8UxBxIPRNN1MNtF8Fh+Pwozx1tCYGc1IVfj9qhT1p1vz11UNn9Ff258SCkJTGEp+mHln
pPj75/uQcFGslJf9OKacnZGCx84DhpB+yWE6ulwXt/e6ca8Mhk2GvL9fjjwcYL4dcHT5v5djDDfx
r8sxm76Suhs3SV0sVgs/eH2ocACeszHS8fX8lQC1nfjSznYIG2iW/eNmqD8cr3SZs5VuaZbB8erb
zXg+uyhpCik/4Eg9nhbeHk/J4CT4erKMM1rGYDqKdl/ZaC3769yeL7EBYRoUaTuAereXo8mktTfi
khFv+o8PUP/hnPL3tUnf7owQyXJ1j2Ven9Pi6Sya1fvZnGIIGflcFV4TV6ntd9V9D0kq7iP3rOLo
5RQ3De0vNt1s1LzvS+ih/vZjPF8SHImMjYE/+gPMShy2jhV0MoISUC7wYLfB8pJ6+vsm9Cab4+/P
WPlhKfmf3+TbyhwpQSrpMa9cuzm2uGktOxivev+dty9y9r75ul2TdYn75u6+cP5gwZsmkwNqSlRs
o/JF8n+/Hvlf1/Ntdbg1sqhE1vAJkDRg2YP1A+8zM0P7S3jDF/TCKYV+5/QQ2dbrhYn+7z9f+3Fh
+O9bJ307gaaRdK/1kLfOPDhDLSo5N4j0Q96mXaykGbjDcLQn2sm2Ctcn3zgjI+arHxMlOn8TUD9D
X0DuSLBFMdpF7ogiH+u56hD9NZj6dpG9o+wZ/aMWMX9cOP666uGv//Wl3sxUvXUKd+1IwgcdwLPo
kjJFdbaAfmyvELMuTgivzgveyduZo9Gqt7fb/IXIiDWGKm/OCelVtcdg3/mHxvvQXq/XLshM8t5s
hhwT6rJgodnOBS3FdfJ4vx5C+oWb4AuRH+Mdt7CVC4YNdLdIbT/lfxQG+vAW/t9K9NfvN7w1f/1+
alrqmaHxVFpmA17qcoEQn5c0C/ePh+PDf3hHP3Wzz4rj+dttTT+4GliNX83L0/5CmbJ+6RxmYMrD
mQazXbqDdnj9+gwMe7K50H+lsUXLE5ESDDMCXz5/f6l+3vL+uvxvlaIS62YclVy+vDj9aQrHywWP
hRk4b7b/pe/1OZ9XuGbVUkZ0/JltssG0jKH+8aLIPy+qiiZqmiGJsvXt9S7EUE6DlBel9gj5MKer
bLp/8ipI26EH+3TB1fOKIpOiyZuMfr8Nkjrsqv//GP/707+9pmnfP0VhWDaFGeHlECs4/X+ee5/w
ONldxTOLowxfnWGf0Fo46M5PuT8QaR7bvfwVk3wMGWF7ruhhwiD1GywZht3vjo3ntO7CY/VlHDs1
ll/6A0Kqun4WrojIeTmkSwQz4goZRhPCYD9eH6iiekj9L/Yc4ex0smuZl9E2YjK3IUV06obrnkTu
EV7OK4as6fJNWjDKt7v3HdM9SJLJdIfcM7NHr62jr+hYLoeihk/+zJo9uQDBQqS1+sMZA8NB886u
STZ62ZjgiGDVJVMON6Fz4Sy5L5zfb7P18xL637v87WMxmmvwuA8fywz4hH3rWUbPlrcizcG+ASw1
ZvvqsOdDp9MwSpPxdjhlPCeItoTKZnOtmYqN9ALsyeyDJZ+Uk/mLwWged15MSAIpjMAxWBZglK+n
u3yTnLkzU0RutMyHgQpDzTW/481kIApQhinvsXBmp6uPMR4QDIxaCVPQY7TB2HldsCLCqNzgz/j9
Lsg/b9H/vQvfvrlnoTyvYcSbjjJuFG8xBk5W2Gy36367TuecoXjZ76PDJVxRZHyClZn8fgHqDzUP
9Y5Ik4NWhm7p3y5AMEIlCTIeQ+1BFann1P7euzq0q2/gWzLUaaAJAfbZ5TneJDvONMTiWKPxGK6g
6tXnbIAiEDlxW08R82TkPbFcEU/rWOt8tJNfsH2NNyy2v1+2/tMGqCgyJ3RRNQxd+7ZCdI3YZ7I+
vD01s7unc75/cjCObfaTlTTZ486c7AsvOL5fCeSjRembftX4Kg7Dfkm02OLlldRXXo4l0q/LkDU5
CRlZDalD8Y5mrWlP4lW2myCqu0Tu7rLZ/H79P64xf1//tzWml1qjjYetsF8xeKzcdrOY9ZgYotH7
+z502Q5qfA0+2YrK+220/Qrm1tt6TreCbsArBj67OuH3pGfOK/50oT4PvwPNpmilff7jXv942Pn7
Wr99qU0jdYaQsR4W7K8ZiseFPvK9LV1DdmbRX6OL65zRgcPDJoWN/q/1WB7uxff1+O+f/+0VDetn
HN1DLT/c3IVlL97L8WMRc7TeKvznye4k/aHtrzqXfiHdzUVmn5kkrBtnJdh7v5/ZW2G0vn2sX5fL
6XXqLkk2+jCzrUAXfvR82W/VT59wVJt1mRBJPCIjXGVYpzpED/bLK7Mvh0N7N5yJBu8Oau5jNrsT
3w5kEjPd9rqgL4KUQfj81D7Zsce7ZHPhj9MRNTlbZm6j3ViOOJ+g3biAb2Whr53m9fdX6sfTlSaK
mjl8DxSM3z6JoL/VeiHeswM7D3aG6lJNrb20Aj3DSIJOKZbkjTYJp5qnkBuuOU+nOgDqd2OXNRYO
1lEaA/5e15PnjLyAlIgGMsHhsNicXTJCpYvz061n/UQjrlEherPCe02j1kF+pnrCpr6I0HTzaQIA
i4AS9DJQwxU4n8Y6gkuuvgyJbIhw/GQWr2jBcx8m+UZY/2tFM37avjVJVRRJ1yVJtL59WkKoPMzk
GWcHYaUCOKMdNTYgGVbTlG1mIDZ1b0gPYhwXbOhIt8ieJgT2OkmRE/IGMLaadr2r68zEiRkV3XIR
P0d39h1g+u/53iAcmWaFw6syF9eyizuZfsQZ8Z0Fr6XbmxMFOgAdb1I7OQygvsTm2e21Axl1Nj3w
dgUNAXlUqY4kps36Roxt8mcRJ5K7+FUiDF2A4/z93dB+am0Z3BOJ046hyKryrZPwDPtQMZTieig4
s8wDcnxRPMqfhrW4ZY6KJxMNGQ+ZmKW3hGyVGffGuDsSQWQoxUAJPvbFwszHIoY/OvmEiJg7AxUx
5xRjnCUbTVkHyvgBMpPgRCbwWNqNeciNqKNJASabMxAN3IFSij+H/K2eryfDSgv0E0XYqgVitkIT
2cBDj4hpEiMnmiZEXJ3oRQsPYoTBVMD0HGuTa+XQDM8/4t39PtG3TA771mkW8taieSTQX7sEPi1b
cnABfowjtIXLAK4DSLRg1QWkAX+pqLcYt9/tslzqtEbRA3Su9NHXbgTfDUThqWXc206Dah3DnVlU
z3mmTMr77laOrXhMs4mAkCNcah4nmmKySZh0tW8djCphFWAE15GEPEKPpvuiX+3uTyQoJXupRr3F
XBVF0xMgJ6GzjiIwBypOkAXFYtxXrswTYHDVr/LQfWBCIH19JwjnoBvhvmBU3MJU22q7InJi6J8o
/w1YxDYTkoI5CgHIuQuoCLDXacjj2UHxGM6kOJGUV+VUkRdo+Tot+NhpUHXlrgrPnVkDMRgoqbCE
kuRtgj0ei7clRso+9VTy9U5KRbDp4IoKLo9wpKKOo58R2HXjKVOOX5p8KLtxQaYNho49jV058a85
AGFpliNi3kkEAuHMAeAKPGKVDWuO2cHwJymhZp+dP7szAM/WLuotTfGQGJp+2dVTOp7VtCTjzile
4Dh0+ziYiA8wV46GNX4n+4xNDea+1ugOpYlw4HSnMFCC24tmj9euW2f6OISBSipKj99olVMDr7Nd
xTsTu702EF2qxCGlrL97euAxn1D/jCuuaCQYYCMrYQAxbbVRtod6neyuyNZgSVY2+tDOzb6uSOau
nm74LiHnee8XmO4POTI2iGrAz97KhVpCPrRDtOSsoKeMgORdxp5CvkQOFQk73LiCtLvBVxXgiRs9
9Zm5No/8GUpXwkG3j95rMlgYuM7sTHZknvIlxeEIKSFCPst8FDIyAiXlmAtuu0LwKhRHsXKusxS9
l8NK0xzqpYSOoXPhC8l8GreVgQAWEds6rCdQbChTacBz4IWuiA4SWRlwVCZ36iiiJW/Z95fr7rmV
TD5phxq7wmAElQEt05olTEHvu85BB3JOMcdtNkppGMFsOocIRmHMoH11+22M9xL/897gr+ROzJv0
zryL7oSCtGud8AIz4EKD5Mil01Hnnyw8iIRgmp4GQHTgYPcI05lToKTABIKrC61YB9xXsIMPA4lX
bpNuyNhE+XrMH3efl+X+dmfmtKRlLvoKjBM+CGJDD8l7gtgktNEYoy3nH+0QpjJTm/dv+kt7xdOL
DjWOnBaayf7OWI9+K2Gou5YAM/rVgJRv4wISExZ92bkSXLNMGcotGfNoR5UGaDhmQQsJASVyMXcg
6lc4RL5y8mzH98e23SdswYffl/WfDu8GrU9R10VFF2Xp21Z3F+Ja0DstPZhn/ISJPFeIxXiMs7fy
5urR9LFNn3YhH0jJIGkK0FrN7+0qBJT6IoEohGpNxL3G28MlY3E8Re9pOFE/SfThXdDprke0lgs6
uvg3Fh16GhNJy80Rz0aMbBdcgfZ6/2rDf2xWPzV0DVnXTdGyFEnRzW/nvbiRQ62RpfQAJ1I46Z17
W1bjAs4sZC92FIIMsII6z8irQd5NOo4UjxL1MC3JqvdQ+2uAp2Kw/FHi/n6/f2pDGrJhSJJharJp
WN8aqlqdNN1DrdIDVjFrGs6e+CyDIblbmdxBzXDzCO36rIRxUI2hh5G0wedUXFjhfPz3yLfSGVW2
tud1Q1GI2Qn0N5Ka/EuDPGz84z4q2nAw/3ZwNmSTJopiyrohGd9601KQCjetK5ivUiiYQyhXtO8Y
yylefm4KWxBnMAkxE4PKNGZsFjG1sz4LsploOcYnCLnbC+cCbZVj0SJA7J0RRIRMltecWx3a/UdD
mBA50M1RmTDgGeyMD1s2SRsbjEH8UArrmgCwkwjCYFOvRR0LwMDJubItoCqoEVKl50c6lftJ3s1K
ye9IC/BkeSx84GTtGWtDAFZHHBMUYSpwABMBNRL7LLF4+zV9GGJlZfuBTpFAIBJX1oM8GQ7RbXRV
7AdT6HDXF45Cuywjv2/TganN1uxAn9IZz4t03WjvWsYweiTRbjkH5tyYaKxa1MCyI8nuNXBKJInE
0OG2zRYmnEzm3PjqxAnmUP0209Cb6MsyHFXtRFHHagCP74MXs7yOcnmvcLiFqm24LJGIFjCWQIy+
X6chBDLtI9C2ceaFMGJF9hXHLBcN8ulir1Xb/v7ePj0FPfKiz4hvzLHCyR7frYK+nmXXtLULWUHC
GwdMrAPh1cvmxbGiPDvAS0OXGoyY40qLsHafG9wBfqc6PdNrbASII2JHfI2n7WuxbQ46qIAUHuQI
yy6Cjsr0WbXBCkZ4Ria95QrlOvuIiLF5LTAuESaPzNMa8Q4/DwTHr+9HhI3d0JZNJimoFtVBpsbE
GucvYCqSwkBxrXkb1GxwiwjwvZ5OS3ZQB0TBVj9YJK8XdR/OE9pkXJGMju8rw00n2LcSBC7ESGwG
j327w6h4kj+jt5iHbGA3spFVVmvtiEeK9VxAU4/+SFvfyITgQGQ6cAnv1qi1cL9wNmc1QFlcXN0m
ncQPjvhkPkbw28AXIxt5QQynFmO4kVR22OqsSSy4neZhQmZ7Ez545yzLNsnxvS1uuFUTJ4Ep+CG/
KD6Ho8TvSVC6eYzH2etJM4F2gw8TjVKFiQjx1cAMmAkMPe3OmLAZpZ/67GliUsDe+oQ8NOQ3J0hv
6SSSWk9pKHvWhdKz0aYfwkF7QwI/eEH1A0rAlFTW9h/1tfxD19qQLdHUJUM1Zdn8VjdWQVPrlhml
h3CpfQJ9Zf/LHD6rhAge+MRssJ6J7O+N5DQWOhftn7hvXx7/XK6GZf3/Vqu/ruPbZqYmhqBrQkJu
xAGZcdC50adu7UAGP1flMfk0UD9O7jdHp8+BesQW1wZ5a3jSw89ujynFTw8Ph9Xf/OgU4GVgZDA1
L5FBI4P/x/hHG8Y73y9VtQxRFtkJVEX/dqlWXSSJLFzRL/v1XLHGD/yHE2QMWoOUx/CkehYPljZa
wda2n7RERRpL4+X+3kyfnDiXZNNkqatspel1g94bqR/Ofo4bc+Mr/cxiT/CLM5iG67kDaHyIDrd8
kkBCRA6H1oLcYNwMv29sxnDB338hTULJ9OcUof2ZN/01uRDuNU0eM0kO0op7D7T+gBiWw9fNpWLO
CU4+aZ7VesWqgrH+BBXncAbLiId1pI3hWhR9n7cDDkWqNYLKIDWpA2nUzeYmUCt8KLQRFwJpG7QM
S0/dogb0yRfhiBwTNze/M4+6HzRfXWBkWOSpQ1jB5A/PqSN+ddC4Su5tPwRRm5D4Q08+y8vfb4D8
Zxb6f3dANgalnCpbSOK4Q3/dgbt+Vxq9MmIeqYpcYa2tlL2YLynyKpg1NCsuGiKu6yh+QzhZbgJr
oM/ziGFDdItw8vTw814K/4njrSSCY9LPC58dMJuSPjft+XB4G054RMIj7oCB8C2tGkoVO96gAbrW
dl2OCWmj0YpNgH7CHwlWvb9TMlF93BGGr63H+C6ub/XWgALmKvg5OHo0ngy1/jUriHaBuszjgTmU
eOogiifAiwqt/LqTnA16a6ritdnrO3F9NZykI2qTYJ1821CLZK6+07CMMSzYMRMmCJQSylMd2uwr
NfSFreybwzogTEGmCBdse/WGVTMC0j7Cv3SS3m67Sp0UmFBwObKidWCgiJsg1sMRvjD2hKMG//Ag
vAR4ZJ6vCx3p49XRmWkRmgnQ0g90P9ipHtb2G2U+B/ul+ZG7/A0yk4scsg7h76PSS/kfX+ijzTP7
9yHaoOCGElsz8ceQBTuw+bKO8bokT50TS7Fo9/gXNqJhN2TAT4bg71jAEaS84VzR8JPaERUmfrR5
/BHsrAs/8B8vlvmns/L9xZKHd8owZFnU/6wlf71YlmRZN+lWpoc7y1K3LFSXc19A2ow2KyQIGZMS
/IC6fYgL04A74lwhoOCISCdyOjXuIFSm5qKEfHCfldpYRvhMRmQ14U+UPUZGFL0WCEfKlVWfey3+
dSi+GM9QUga2fo6BbjSTqziT8oGm3l2SV6ldyykK3XJ7RaXNDOUS5J+Q4gvCoyxexYiJVzls4mow
A+PwIAigG+lQxYV1m88idkX6DB0hBnenRNcuvSZAX1NMu/TI5lU80oRRhHQPYjg0ZYm1YZbiauGU
GDtSueqIuyHkDt1iQZkYuAGRy+JCg0A9aQUPregdHv/eXMukmzLp67ykGamH4eDIIkAKh+EZuCyg
j0aOFNkJakvNjTl7CqoOQQaxv3koaSUsAnUdn1WCCslYtzwFceDzwg8mJJTuSxf5Df+Y5mXHZl4B
BXGuLK3rqvDaN72flMNdYBI2qv4EWkWn4BgeQWUHjBvpSb10SxAA3cG8sFB0jOMGDAE8NYU8Izv7
whWq+rel3DrCCyVrf8k+6klUY7/AUNxxWEngKlqdK7gRhwkIHSjCySozvXpVIAtdK+/9Mj7EpUcy
Y00wFlRBfkYNOdk2PzmkY+6C29e55b5HbE6CC9WuBkzFf27uPdC2WdVuanWRwOKDS0OPqvTleqyC
Az0iG7ToMKAFdRpini4ZFJMOv+boIUwRCdYZeYtIGJn1rDNu6RMb1DWaUAXjpyRtk1Pi0N+xlWVZ
ufclZ6wnMJreloG5db5BF4aOLq/x1WvoEiPpP5R7mcB5PMMU+8SZZOOExKG795BHErK+BQr15Mhh
j1L7AcOCkMRqlFtklxd8lR1sDU/A0bfoBL+Nx0Ywk19zDG61Qy7PpWT8cCk/BIMMIJ4LXH6aj/Rg
b9OI1sxtS5hPRFgtScsklfUeFtCS1MTa69LV8xhgzzV8ELItyzKdB1L6SOvtoW+/3cnBirlxN6eO
bLoWNL9vNA3E0/Pm33CtsB5fSaPrMRDEY1PZleHuysxLA5V0kvJpabG0bSLm04ETvbCv89gM0+Pc
p0GGM+F6h8VGi/0MG2Y8q6rpHZQLwV86NruRRKGCX7Dch8mBvlb7nAaPRSjNUFuH5CLjyORgfNZm
vIiNwQdODGWuTGrFLapdAHBkcCOPcJBXkSPWiwcadhyEFS0jR/xTw2gk/sHIjNcoDyqF5i/po6Cf
1iBT+ZXvlyibPumL4e7VXEzTOYUeihpr03EMXlJI5XwlN5LDdGx4fv2Wkfxb0/11FJBcYI2hhx1u
rPQkujIfiF/pmVvpxjgVp+c+1ZxCRN1tt58wZJJLuk7OnC+UI0ne6sSEud+5Gs351/ZTWdZbfPWF
MX8SkhCRg1RNh712zot6LT3O+5GGrcSMPEoX7SuBpQs5EgwoADiv5leh8TMTuEVneuoGo429cogv
yA77diCXsMeFpwi6QEd8B3uVdHhSYy25x3d9RiXEV6PMDIqMLZ2PHCeePH7iNX6LXqjeHl5zxDNx
AYDNsBMd50Fm21sWF+nA1NjkmU3vOHOeXsnXAHubDkX23Cr3Sapv8gPfCnYJ+hTmlZTnPz13704f
Gh8aRhkaSXwEIBIE+opU6k/ZaYFL4+yW7cZXXop1yryptfMvaW0w8TZdHXv1y+1dZZPEVkVCF0OK
Gb5OBVtePY8ZLK6oo+iBlwZ4kFFGIRO7V2k2INc/qXQ4lkXEA8nzxsK7b0vBF1a1lJA8JqXdwoIG
LHm7ItyBZbgfmmTNSoAXY0CTqWMmoyKE6eusBneMA5mkEpp5eAcsfmV60UQ88W6NEUpLLcOGZfjF
bvs4PZqJRjD0ptznxDeQyNR4MEke2L70EcbvbpwzknqXbnOxWaNIrbg7s6OE/Q0SkteA4cQTTNGL
o1xc1umkE4GxEvNbashq1VcjgdURAQXBsqq68pzai/qYf4Yf1pd4Ih/vJfj0CK3zo3ILBiGnkCV2
8VhYy6qeklLP+5MRuOELewEBhQVt1M0IPmPkyJ62fTZv5fr2ogbuvaQR7vQl7ZO5pJNgwQVKlp1o
A5Qf7vbQ/CT3kO/orLyi/TeTaR2+We8JPqyhXfggMxwJvjRKyCSYIqwuduan/JUbg70PGjIEj/7h
WsY7XY4nfy54zF0qkn8xzPM34zpFDw6qJJ3QH7Oit5D0Rj5RkP0jZrBqslAGQdeQq9I8fB58hzfW
OKrVkqcXYHFRBi5MThSE8aJLIyNk8OQOWz80z2fI+1jZKQYDYJprYc07hwlHmOBiYMeXcAL2o/oz
UdwUiwsLk3z77KxdiA2x2ZNCoC7rk7ZDQmLmPpoyzboM/QjeCnlEVRCkcwFJB4HvzYbfJ+e8+Fmf
gDGwgz6CGSz4f5zs1R8kFoaiK5RqkmWaojQUc38dwLRnbIhVFtMkxRgUuvlwYz4y3J/K3DJ9Ndvp
1DQca8nREp22XTWr4RQDK/bukDUWHXimDUBpTvV0mcNxWsxKwR0MGRm8OLgUGxlaATEpRBNXE6ZO
WbHUBdfUB5667ug7OQGwy07NnLq2Y4zd3dhKRtdioj6nD32UssGcsXQwV2nTWR7OlcJhtaxNO5KQ
/zgycPvcZfZGN/RagUp1I0wC2OvpWrQLOJptbycmrTA/IH+HxgKns6unWoNTmRVcUMZs6w120RJs
OV9CBBi1JCDTcO+NVx40mJmbCiNfMOpzv75u2HXjrSyNmf2lt5H0jllEeM8ZQ+AvQ31QTKJV2roy
GJRjMWNmU5DKSKbWgTYhgJ6JScvn476OXoRDpHraWf7EGCTCNACKPylggnEVy34BfpUXcQcbiHXn
VX+hSUT3xaBXspHP+Arjj4EZn06TC50d3Unnt72yzb4AgV8plD8TQh2pKnYdCxFejXkgzMTYUxo/
AkpjuA2/Lz8KLMtG3GMKRpLCH3Ncm1QQIvvwQB4DaBu2LLtgInVUR4vmkMuAQOzHuiKgfYmLOMVB
nkxYTzLQnD6Il2cxL1c0oLho4DQ9px+7GEQy5Aeoucfd1TpXRpqAlteYRG9KtMBMeZ1qiZ/rp16e
Ilu/c06NYcXMizuzBM5oXl0ens9pn21r8R86uj/96O+1hyqpmkYzXVc05durX8f5vSvyOjlYUMBX
5t2jkDUX1LNeiHYhPPJFM9jjCXxoTIiwAu+xdXD921IfCtYA04ts95hNd3E4kl7EhfxmfrTDg7HR
vwfzZqB9MGByipvD9j+4wLbCMkgc0xfXwleNOA2rGSF0OKO21Wf+NiDtb77BeZfK16OXiRXlsb9u
SbfcM1iFWTHKv4olfveBRgWNYprK+EHVSXKGIkpdIr8HW7Ytza8Xt5ffVwrlx/a+Si9MNxVd0gxz
WEn+WinSRmjFZ98mBxEwBAOSkIM10VN2hZ2SyMCCQvO2WtxoL8II0vCqPtqFemgtYsZHTTQuYudk
8PoDps888yiSsxTm9KumOfUKI5bKMVRXw2eYvDzxJrLmhNYu75ZJvmpln74iRkmca/QtAZ1V0wRg
cTW9AgYnDQuw62MJjpm54PsNEA2up4bYkhnDbK073UlPJCZYdR7a1KKkELz+xBWDKWIqyIjXM/vF
VZnLmtdUfsUOi1HPdBF4Wa6ejmk2NHNp389YlsIbPO1xCU+AMR/pqjGP29UMLwwuVubrWMAGnkxG
u7vaSaWbkiVgOhGoYcmBMaVurvsQVxTZEpt4znCRrgH/Url1A1z1ycgUqE+9Mp/LLfhQYPkOx0xj
m6+Kl0wY3+bNkfHDh8pxideSJn84TCtTtuvB5SR+0rNX96Xq4hcMZi1Uf4oYRqSWm52uS4XUdkRr
cL826YnNm7Fgzzq+CT6upGNP6wtZFpn/+IQiRBVGzaIcu8gdOm94Y6aiU2AoDE7Dgs6QwuY0TsTH
IXWxmjGPRaW8yHcsufHD0QCuQZpEQHiUP8znMuWR45g2oJfErGKrAADlQu+BmZsUCZt2w0kLAQHJ
mMMmN3oCnFuT9HO9MMCuCLsm3wrGOzbHy2PHEkoQIcYe0JZEuQ+mRlfQ0KXMNAYqeNedmJuKzD6i
Vz+GmNU6yCt4GSg6PzV0m047iAzInICN2g5u9+dSZTYy5fAFUpuVCr5rPwmYT9D9518YLk2+UBCM
+GUj8mfAp8BwIDdjANdJKUeuzcNyYtTX3OhtlkxYSQjn4rAzLeV5ApTzRHtHxN2Dt+IE7Ml65Svl
9J3Bu5DWkTLKz8lYYHraulxucyUu0XvcJ7L3XKKbkSd3a4iX+sP5+8BzXNTOP75qbehff18EkTii
i5JMVVb+jBv/+qqDqhUKo5OTg6rC/AJsiydxVEfjul02/VwAyE95BXW6m9bWRqTGYEpPmS251bmJ
3ZYdddXMFNSFL/28foyTD8p18KdPkCEHPZ4RCaMCXxRt2gYGnNdZy4AIDeuTjgcq1g4RB9Nh+mmv
DbebycmLfBtVS+XUpVOKEmQciDtE0sFG/AusOSNWiO3xhpm1Oc3kDScuAaHfK5IsmniK5SBeaBhK
M2CyqeqGb5AyBUEDm22Hmhh/IiwfGsyb1HQy/oZ5fACv/SQbfXxjjqeNmG1TijEj696SPeDuxs++
GNfXqtdRyCNMYn/zO4MbMhLko/jG/v3cPFSXT6vklLylUqDSZGHMx+mmfa0OOXm7nPVpQ8yG5Y8z
B+fQYcWEPlUCMFgmODjROvjtF9qPEJ3QhrL9yfpPZ+GMEzWeRV6Bh/HCJE2JxpbJ1nJHtRBMGehc
Na+Y3N/LU6N5N6Q58NwI/ybMGcFUPKIIDqjesT3AZAE6KlOVOdWHTuLd3ACGS2V6DNDxrSN2PieW
He6B/oEegrFn+85UTsc5LkyZdz+Z5Fz6K3FBiIeUBXSy8JPzyHPRP+2d1ZF8y6Ekg7bndrvsMRbr
cU1QoOp0G/q1wVmmfbqk0Vhz67nBkhdJHufesp9I4G3KkfkeEtct+Gg9ocA3OTg5P4k4YeZfMOoo
ausLa6EIUIssNsaKM7oat9cOp9/M0GbNJQTNLntyR2+Yn7DvDzW96OuiVL1+HcskCtF3AsLbkb/x
RTTXc/dY3V5iVjfQfYbH79C+VJjc79O7gK9auECKBLWnMdG1RmmDSE8Ix8ZKejXqVRvTZBsXSEt5
k7vZ800q7esxn14Tt+JfuM+KYT8qQLC85wt5btCngufLKBah2OuQ27ZKFRAcybQcFmsBPOAiNJxu
C5lS+VTZwFFJnki3JFo5cZjAyfMrBGeUKPqI62wo3/7ll5F/UDmjiFQN3RA1RUUY+L87e3ZLe1Pr
Hsmhmhb5KztVjcKqHMlftC6CZIaDuWz2iuG11L9f+lwJXNWYNMdsJ7zmtzmPgr62uK97BqH9mh2u
Tv6xTEk/qBYNC7GDzAzO0lTzm0Avz+vomSZBdGBGoMKWJPJ0gTLoukpeopKdnjEm2hdEP7z016nB
+JSPR/qHwOHHWumvq/gucFCDSMrUxuIqzDGjfh4343z9HH3eCzu4MKNvVjqBX/QuHmOBVmu2C47Z
AZnlc/yEgYrExK0vKrmFt4WAEgeF33OFYoZDP2juAHD1hUaNwWJxrKD3MNCmHytSAPTpEkwws9C4
8dTqH0IIy/xpvGWphqSwDUginpL/ffxypN3FvFeig44QQRqHiY9vP+p2kgAq0w3xzgane+KGb206
6eGWGa5E/kI20YHis46gZ0PLYUy6y0Me89oY3RIVCjMXqNZMQZgQjxttm4sUDu9AinFCP2+bRiaC
hDSC6i04s7M++JasJfiER7gY4liDSUtMDmc4sEDJuH4s6m5sXI+iOCcsmGrw4WWt02e4t+8ko+3K
cqRzKFI1L629/OE+LbvdCBBW+aBbej7TqppH1aBeyFg+S3n8H8LOa8dtbGu3TySAFPMtc1SOdUNI
FSgqUhST+PT/YOMAp9vbsC92aLhdpSpRa835RVSc2dVviOEhgzedCAQqujzm4tvu6lC4hsJG60EK
DTZZ7ynNJVZ9DROg3aSmQsjTyRERdFB0cl1Dfmc/BEW9bkuN9nqaaz+fE2VrgBDn7qsPO44s99H6
+XnSp3ZKuj25LHhJSN2JO0LGTmHWBbeOiFEB9lINSwSxdD8g5SQSAdTyZbbNsHDUus3VWRNv1zA3
OqJfpUFO6Ua+6AMdTeJk3NMzYXUE0gRcvtzaLz3iB5TFIGPQk51BlmgEp969yt8XpEMEsmXJ7dSR
uEmlLMgeELdI4vaJFuOxjRYRme8d8JS/BqZYO41uVjN65CxUPCeOscxE35Juaj5wtGU1xwZ4DU3j
Cv2lfdKDdz/VCQNHk/kyyVuQemBxs153JJsxhhHUsnyJAbE4rDTXD8CzdVfs+YLDEao6lPIq/HpG
YfqYDMJj1USKmg1VFgg4WRNe9yHV4U4Yw3XgAxkU8o3IKiwAufxTQfFQXaK8bgT0EuVzzMDQSBXY
F2O0OQkRI6INOfGc6G/rMYTLCz9oexjLB0LlEo+v2xGJskBGJDjO09SpAmaLLibA4raA7X3OBRTR
r2MNndR6RGncuB4792bY5Ymylw1QRy9M6h+RWqt1/4rO1yStoT6h0+Qp60PT/jSCfeNGyM0BtZDs
EVUjuwfNLI1TDX+Jq9ng6njEJ6xTqH3eRIW0LuFTKnmzT+dKtlAVdwXEevhA2dUvrqRMKR9XUoCb
MJ+fcrJqXBCbDr3Rw0JPUh0kD8i/bleVfBDJxaF1fqRAhbUWgwjy1ZoeZ1JECp+UHmDVbN7S06F4
V2IDWZv0mJFNDiHCmHQPOnfSO5RJeOeW2EtyMiLXbfJawiYIBpGyvMEulIak2rponzY4NdB+7hmd
CtLwXkTyF2YxaTQkpSYdVVNhhUYUjSUbDTgtVyJiGx6WuKxjxAzIEFPR5ga84+6gzpgOw3PAzVvP
uDmL6xIT2LgGswEPQQrCoVIWjr5qfk4trak248aFxcIRSO/0y6s3bqxrzrthGaii+fyvxa/bciwT
K87evybzec/XeboSxdb6giBmhi84aes5Zddg5DlFg9CL+00e+iA0xlP2c8EGkV1mjFLkSIYIS9Np
1fuamNyYPVLdH/HZxf5KcMfJPt+dO03AEhsgneGS0wk+eP+InR6Ysd8weHF/neidIYwcxH2ikY3Y
W9fKLQ8yfyZ65dYAGFGp3KP8Khp6TYGFvkt21tuHsBIi4oLVSekJpF6g7USM+ZFT9mbJUEphYxBv
wUhWNjYcMLrP5LJJUeLDqA4ZIupnveo+UJkCbdbnmPQzHxUQtOjZK9djGMJBqisRQzg2PKl0q97K
8wFFe66MTTZ7fenbnD2Guh6ocaSqD/OGDYeV2eogbnW4JmRE7A1WtpYSxcv3aUzECFDT7OUiEHlQ
QYFTKUT6PwYPJZVBH2Rspr4cDZ0xtyW3OUyA9HLFJF2MQurUCbCcKa2dc+7Hj9IhDfBkyzQD1t4e
3ITvl5YOmtf7RGZoDmh+lFHeXqjdgsKNiQsvGYXRtqG8nxvxdc5WRoYTD5Hsok1Ff3E/XKG5SvM8
kQ2vWaiLzkP20ZGE/0w0+EO0yCdwyRXT+llxnyudstJdH5Ivcr3Z2vpGLwDxoS9YBDAj9+xnq+bQ
Id92zkT7ZrC3yP+TQRzMY0Iac+dyDnNsj2esAHG5vgQUbQ7SMXlxpX2Uwy0qJ4jZ9DP9WuS3q19G
MnSi/vQH4SisGhBViJ5IIEvmCPWj5RZ6cArtmRpWxaL81qkDILkpt8tvULYzhddpCP70RGuxIQwD
XqgBcln2OBamSjE7C859jhQYvGa0uhAovNXf9qt2cCioEXGJHEkcFcTDUa+Lcfg2NKpQ3tKTkhxW
uYXmviRZ9yD/1DeHdKIBc2ilr+tEiNIdtNOIaGGOVzit6DKB5eaKsq+hOONmYlBOPyrFQbwP3v1G
QJ0SUFu/3eoaPvbIb6shG+mghdUmzcFcAeNSpxuRbW2r+2f8WJ5IZNRtqAzZv6wun22MbFwI2NEk
oh990uXkWclKOFFRJn6feGzhIO3yR9gxfZEADdcH5B1wN3sX6zN3iihf0XS7b5CafXQhaHC6T31Y
RJm3JRg1dhrrYY2YBdKaHr48zldsDHME3xoRoO2WNC1ahqDzGioWJYpacXoYvFUgeN+PswtBp/mi
U1dOzlPa++Qja+fl6TQlQGgIBlIsXtYFLu9M/Wx5uP6MDtQ3ZuLsVdqQqaP6kFIIUA7jkHe/2V35
ybPLJ2dMcOl3vVd+3suTEDR9oPFu1mwTl21zY2lNZyn3SsleV3wSLydK87G8KeH5W1eRoqfmCVmc
7fhFXmkYTom5go6OnsTrpcGZ6p/U7rkZmO/u4Ut1OGN16kcICyMAiX5WtKknR1YcJOG5+JeBVRlw
2f9CFjgy2QEQl6kIR/RfcNu7qCmvW5Gd1tprwAgYchhMO7cZ/1x5FLF6vBDSSAg22t0dK9fn44pl
iXMLMh+ZGKpK5FWZe4EVGiCAdINtQ6wctfEvIADQ3azHlxNUt2aWwMAVZ3pc7+UTBaQkB19iI92C
zZwESFyr6WBwCuvWISy1u8lj7KAGzuS/KOrU/xUhaqSTyTJKQwxK/OD/ndCre50/nrc2W+PCCMpA
iYW1ekA8Fb5AB1/zct8tlbjci/6NRsVxUBC0xkzHgeZwXi56j3tZp0tXC/Wc662wtFnG/cXeRmz6
okjG1F2NI5qrS9Aodc43oaoC0Jk7H+klqcGn+Svq9yMixv4MP4nq/8JP/GQyenHxn59QGXaTf8FP
at3XzKD3bD0kVxbxyUPN4ZCIblZ+MQXqqX9OM1pmYgNY3Xw6qmPYEHBDYyzRhQFJoB5HAFYXnxIH
skWeH8VMw9Lj14S/3ulHo9DNHdK8exc8H6sN2cQ91WskumX8lQLlxrI5CrMBtPoqohIKyjuRJIpa
bNrP3zM0E/Sn++gTLVBqbxBSlmR0o0m2D290xY1DhDKpu7Q0zsbkERH7aX8iWYO+MrG3WDEVc34H
wQQtEyFCIWVIovOzcVQXyS8dIRj2Ec2AHu6pmGTeIFw+ghcILysS9D96/sXFIyI970HJIYLKiz0K
ROefLzO5UGaKnPaoTkjjxbE4RCTnixcFeBhtsG27f36v1P9dE3mLVEOUNAUaABbgv29V1l0uRvV6
ZP+YsR9kxaBBmbQOsrljNeRMv51pO6kwP4oxBzrB7CX2YuqIyFWnXNwpsJ7hR2mGCWYoT6qHEh8K
NCt3tMSK5DBaUTtHonzrauGDrCbFSZev2MCCXKz3rQuXllnvbe3/zWsv/k6EpguSYQgyz6KqCL8w
G8/yZlS9cbqueXQekDCBbI1PPpGWMuPN1cTu3m6uKJ7ddqHewnI6BoTxRst+3+/ovWGlQRvPgtJS
d7cVOA7N9pscul2lOsLmDEZHLZsywVyDV6gbgidHa7CAZ+8yvN47m9z/8tAJ09zwusOZEsfXHAfm
A/DtZM4ErLDAL/OidoYjDDHSJTJkj+W0pQ2EKwGvIFIF9OmiQ9icgZwMDf7iRaMyOXI4VELkK89+
eWHoVk006ukoJENtgOu+hH6Ce0tiDmGd4uFLLiQTfV8zq17qC2nYVDkf3R7xTudVUNII5MHSEVsL
62Lk3WXHYNP+HC8ejEH4a2Z4D1qw4wDc4ILMcqireW5hs2C382mHpPcbyqVe0oVyXmuK9SYx5296
wv+9GuDy/vVO/nJQZvpFPHfZ5bruZafW7G40HRj4qw8sU3AEUHJNqjOCzyFOVcPJTGI1pcU+IO7g
FCjt91Ra9NleoO+4HSRFty65ROdpTr737aDX8fNbc96fKV63mEz3k3N5wTBYMJoatj2GQNnprvbT
hk/AIKSC3axlNCUPhymJlpLHHgNARXwfRfVgup4WVMCgYb+/rhkPp3BcPE5Iere3GdJns77abArE
gdXYlNAF//nzLP/mAz0Qn5pkiDrspyz94tfJ+u59V2T1ssa3is6RiQ5cEtPlyx0Rt+c0OyCBcUgz
5/yJqcw90ymuk39gTN8ILuf9jJHQFxkOROtCQ7Dmqg5lOLTt0WGERoC0fvEzXavhY0706L6M0Wqc
vgDWAezvOJFQ4Wwe1x3aHj1lqODB3hEAeijp+HpE11hepADBPHu0gqDIWOZLbBNEBZ2ziAxaKtpa
Mh19VmhwHfAFNWmRSCEYczEXnAdAacL1bkP3MUPejug6svO0w8RDuOaWykCd94bQczgekEJsueh1
seM8DHe8uD+sx5IJIoeKM4mgFybjubQHfoVdWKreLVI9TrhpTdvEN02m9+nzwGw2dIXSOAuDtUKM
hMO8B785IE6RE0AvxkPoiPtKxGc4QTF6mlE0UUEu9OCZF0pNh5pPAnY5BZjNcxsJpbwhYR9AIpZ2
Y9bGWBkP4btgU9VKXhsVIlPzRi0nNh4iYR+sxeyJJKdwILvaFAWUOucdPe/6I+q7M8K3CEnB9R4Y
gPAUwEfEHslfyER3ID0s/cA8cDJoN0N1qFYxBWwbF7IrhjTSbCY683p7MCSPrQqdYyJq5uImm3Jl
qyTpcmjvWRqx+MGTZfSFyyuGcvnQsBOvpfA5pC+NlKmim8UFVQ29OhZGFpAsOI6oWr0ODasS6ASZ
f7iD+m09R9jxuA0DG8GAsq0THw0YaF1V77rvoycWkyUcDcBCF2XkQpw47GjpQPcJKhV2bMS46zUK
LyT4V6ZvuNrJ8/NO8znsIBm/iUw3A+INCmMKpy8cpZ4wCLyR/oFK3Wftd0NGh9vHHXDW3c8L0AwQ
RvMxN1ihsuA9pHkOGi2CErLr7FRFUMFYnIxJ4ZScpAzVTuXnV4/bz69EDwMqxp6aPEE6rl7um0f3
ZUuQzTiATrYu2AJIgWHdvrRD8dF/VN8omcs5X+mJWp488TkH9+XL+O6ddldcB4YLxZ34U88yI+CE
f9WhBqBJAre00I+PBtU7Lwu1DBlPjWpBQy4uykJkWyvPWx392YX0eloUwf8GgN9j60SW2OPY/r4k
J0ht+khRIGjWpbRJLu+cs453msHXygloIKG5bBOjSS4FfJH1eg73Ns1FFxcV2Bl5JHTq9xvdNATK
d74fFwFgidj5xobEzvOA6pbrh4SO//PaDR4U/v26BQD4BmZ+Hcdy8uJWiGU5qHMXbR1SEmLhr+GZ
aGrdkf9yXYi/vS4MUcakoiA/H/968UvGua/fRFoyYXXMiQ86UsYzmSEks0qAmD+fuL/jWbBt/v9v
98vtVNdN87iP+HbkLKPUQ8YbMNRaj8UYKaavQZIyWARDv/0BUqkMdReHrkqMLZpoiuQTUGIHreJf
Xpb0v4OdqouaJqHCN3QRFf5/B7vudO5UHRJo3bkIu6qg3qRPq1qlpNkfnnNkrR0Fv8UmCwzd0kgi
2pSDNgN4dGi+mHUkDTkHRHHMcsit/po4pQ5vwq/rnohFQDGIGB1Cbf778vq+l3JROOVrLm4WPTYC
MLbvmzQFIADXLlb9il23YdLeE5Mqo+XlTFQmUvQCwmgsIXlRzacjDy8QpCMA5H6YXPYX7Gj7O3I+
k2OqRuFa26Xkt/IEYJNfuCbjbGQ/skYfavzeieTp4qn/uU37M+UEVkWwih6LvF1gS4g1BkO5ukXZ
yKikNQnU5kmMtPgvz8/wfPz6m8CBRmD1kFetK79M4O14LOelPMrWD4aaEGCdO0XbFtVSZAOPQLm1
xRmlfFihiYAn0nCcAq2CMn/d0RsOd/OY5aGCMv+GOlFGXvu2//IS//dZwvf1r5c4/Pm/9rkxTim5
eqXZ+na41svHEA2ySs8ObsV6XzzCJxYG4iTeTgrqHqlpNLT3tj7SYLWNFcE1kIJBTZji159f1z+x
Jn/61f1iYHqcSK9FwZmtFZzIXuYT8E14iYjHYdgjuaoTdLMH0WTAJuwdODSztvrXVgqpnfDlvbAH
8t1LJOW0u/PPe1pNSZnwCM+w/wkmscih9VGou1/so+AAN1tyjJAhKrrZpxhbOJ/y8+wc6B6aFQo2
yuRLMX+ILqBoxkRBWFvRk71GW9KkGo891Xn5SyCh2TMgEsN7Rcpf3ibpNyfff9+nXz7z6q3upVbR
szVo+sqY3i7+taK7XXTpiO2wx0zFKd2NxLfU7mLsNHG6Biw6zSS3WomuSlbxaHI6yubFoxXXvc6y
Ax0C9JAaW8Hp/ccknzC29l/dju7YRQ4wVpPHDxWzJUP9h6VaCNgEPTiNpdE5uC/eMyJM8OAP4W79
4OoACH2Evc0EytBTBV3EUsXvmqwe4uxVfo1gm8j9PRUC322RPCA7Y2a9rOUgD/HTaKyjt41gNYGx
1AiorQJU/zMQ6zzJPYSWWL8qpw7yBKvOdsT7JzlvFJeKg4byZbOrjSn0GWpVVMEaxThvTWmpTq60
Ecok7o6HRtGxm0bGB9wzORgtr9vBQzOF1WyINBp/lds8QO8kgmtKCDap9JLt/OGefAShDDAmmiAb
JqRcG4iig5vbzO/OntwNMGUVKwbRc/XxkDKYOeXPIPy6+6OEeWp2j7KQoj+kW33yOl5chu81HnXq
GLk5S8tY4Po3H1PCJ/gWxMLMf06DHxSzh8NptR85BpXJQGCmAHyILh66jCRxYTB92Zcl2xojcUuB
yMN+vYd1RPxShnp1aK5BM82HpLfeTkn96FBiweHnK3Y/xS0RW7jS6DAlJ8JWdjfz5+laANICgERJ
zjugO925dmETt8QCoHs8Tjpx7i+nm41skH0i0fxq13OtOGev3eJsB6vtEaXTocFP1o1dpL3en08F
6bdQIlEFgiQYEnuQ8suNfGmvQn86y9m6IxErZ4R/OUfEJj6/HuvpiFRScF5Qysqz8QHkLe4MpOY2
xj73nBDszS/ebnYV1jXSr6gVdEha2PU2S8lAMBpLbHVRPbRYq3MsSQwXKTU2aCV+jKXCBx/NvfMa
Rg5sBkdiVhjhj/domzuKD6uJ+rkPjJ1Kr8CDVGvJKw5oeRzMO3bjC/vLt5TaKh+ET42CR9LRwoJu
+GX7LRGkmB9QG0OX+GxCNuJKhuGrXcV81ZeJ0OqbT16AkGfVcm+oQe5la9W+hbrHLTaj9C4AqyDq
1iKNf5Enp6mKfYqPbxMpi9RHPPe0iwgla8yhCP1tDZ3JAL98VFqcGTQ82SdfCTFRQVcMhTjjzwFz
F1lnJ72nTtVdeaAJa9XPRU+2YfqIQ+aDOQX2IcR0VpHEqPxUPKgx9RyzdklTqzYjGYsVjUzHNhCt
2SVkk8DVRUPUup7yAFETRr+yjS2FLgyR2G/Yamu0Z92e3BfFXPDX2f9rv6P6Bbv4j84n8hrB1PAh
ANh3eOoZ+hqPEHBX8VBQ6ysluQT6J7vQerFFzUTRi/0mfkmmdbj2d3kkgVwNPW94R6KHXUI1pqCN
+kd+YN1TvTkj+ReQD1IoC2FDOPJpZycwsXTvceq1YT/NacjKySxFsxCrHhJDOkJA8RYtpxwroVfZ
hGROz15KHIuDnMpnOts9/VNSR2vsh4N1QwtBeCDZSsz1xNPsan733xgfia2sY8QT5A2//D9/akRx
uCx/vUz/jQT+csl358flkb4LHhovW1A/amk20u1dGw43XOYTuGApO4hsi7d92bDE3YisROEIo4Jp
0LAqqgNKZ3EUkQCaJ2/3MQQrV5y77KP+d25V0TPRZ2UkLEdrDmdlXoGhvmkVGyUtTzNvhM723mx4
8qgkfPrcGx5FdH7uoLCwZWoc0+TMuqJPtBnbiN2A6nYWBfOugNB0gLRpzHSzSRGQuLN8O5vUuSfV
x2V1pb4IdHkBjLu6OulfBm35dzA+MywSojGHDQ0Z/x2Oqlq96tlTyMji7qcdbzpt6rzJL4dBjQmB
yhCrjHQ6bpNaZp02PniDH+BnRESAIyBqCkg93VGq5VXfkKoBfV48tppZiFF/J5kBAOZvL/mf1/Tr
e01SnKKMBX0skoX539d8rsZtedYqWFvuPGanBJQKiReBSm/iGJpmXgoRRtz+tS+Il+Azh2goDZXn
Sh4RxWS1KGExgMBy8g537vMAHnfbnKmDSh3lNjX8Rly+VbTdxPKbze5BFeknVNnojH1r3dVEMkGL
uS8uMx5qyZa4M6gsTKkYI1rKudFNvJNmApfgsYVgvmxf6CEB+ji84Cm9Man/B+0xvfYu4WcpvhPG
NQKsGLm2xDjUhycNDOSNPKKMMGj6egu4I+csxaQVFCKpI9EIyQkfYN27VQu0wP19OvBLmIowuImh
+k7OJN7S6kKkCxYvohkcFCop9ZxXTkKVPhLGELOUvvhb6Bn1D0Of1hdfR1yHFBvVdjJGFUOEidU1
Xmf4LYrl4DXP5/g4M3nZ3/0eS9TkXtiVHFxvc5mRhK5Q5gxkIOke2TUlYauOSDwFZ+ODOClM5k+s
bib4pUpgDBe/gt0Q+bvolIqnaDxNdi1jOJNn0gK5JwtDUU0qJezm2i16z9CBwxYhkcBsWHsXfKTU
mcXaR0NAlonzHNpboWVU+c6rQBM9tZ+RVMYJntak3gWtbWDFGcM2kUdW0nvN6JO0FD+0GLrcgrXI
LeUkbcNXg4G4cdCu1I/49p3PUeRGaP75GG/TjYTbSIJABukAbQKrIRIrQ2iDCTBiqYtviz4qIbku
OPL5XHQ+b8tKxmwJPdYE2fxp6zaRay5tK4hm8TQLlKlTQSr5GHQRqTf1RN4z6Y0STCZodn0C8BbE
fdNqstCnN8mqNs7lix135OELKiaoJRA06GiPNqg/KWqir7F9IT4zz3ebLweajozAhY6vPpDfI0Hn
1RXAfiNqS5B2aRjEERQsMLriz4OSJ+8Ic7LijpIny9G0/6DPjtI4alwfcS0hIdFA3gwbKFLciVib
EaiSBzeekqOiEJ5BIxQsuXKObvWkpu+d6A/Fpmh47N+vtsg3nROEPfgxyA6DNsGGG6PGSHmroQhA
CHn2MnrJTwQt6c7rq+/WVXMof27tVs6c5ydKnhenqeKMPAQVdwVhrcsUSfGbYsqsBryvlFm/Z0Wx
rKGnP/XaEW/0xlSaK+Rxnzpv7IU0S/J4ZLb0IRCSVw0q1mKTxhf0E8zeuI5aXCRTFHcaEWuK9cJk
uWP3EiQLYQ0W2MD4fvPEkVmsmGptqgBXuYmSP0894gBhjbBrFxai0zrGJM4TKH1fDwQkMeVmntQP
sicSD04fb5ohb3zI4BtsfvAixPbYM1e3Cew1KxYek7CuzNNCobbKR51bhBSQSZ9jROkwcbWjSU5z
dxHLNcTODKfxKndzeXp5+DQpwY5csZCfd3+7Y/8hnX49eDVpiKVUyEWA9P3vwatm17oV7zCjOiIy
504RFdFlSRrQew7+8dN9FvGAfu/P+9dB+mRSL2FqJy98dshNfs70yJ3XOBNU+MBTBr+WbQS0daWN
pB6xDgW8Dz5IHYk7h4Y4YNzqqN5xwT/XsJEZbX3XOP0YBTXLBMoNJlhHoBFriaqufts9PdsW8unR
9HL1OcbKGj4cEt0s8HYtWu+F3tWk99o9NbRmcgzq+kTnkpOcksQ37rJxYEioF7zHI3wUVN6GQ3pk
My8eMbrn5xbU/TqcOPQsGn43Heduk+Ayo2BhW06GEtV69/wEsAmz1FNYGk3WljgTebepxj3ePunD
O8pbmnfRDuIUsIyRSahHPIBuistFkf+oHqvpaU9208TsPbRyp1lrzq/JeCKEl0UNFa1O8imqQmJD
jOmLIRAjw8BQXifGmlcWt9sHDMkoyuYnVw9Vb+Q/Ijkzzx84T9E31atTKGJ8QFGA8h+0hl7PbxbW
CBWNFp9jLhUV1ZZnfGFYvUA0AdRc/7kiEr6ZoQY6PTo3r/rkn1qCIN6O5LNSQ7tM6QDIJtWnvh7F
+uT+TTvv5HZEjPH0RUI+EaAT4r1m0AwqzmGHvPoFrGRG/hrRrXy1dP2kpULY0ZDpYYm+0GSHbXAQ
slmIovSP1nl+XKd50gToX75H/BO5jiVafJgPzL1hBzRwDSSywEuXid+A7iXnx8XSg0ZJcu/EyhL/
dfuRvkq6UOUwN7gJG2q6AtS2MU1JiGt7kvHfx9pKk2Ilb4iRjSpOh6SbMSWwZqahOMRi6F6zUiLJ
RhN0WgsVND9xokJIdDHhsPFFsxTOtPmZ38rHidNDcGirxGP6th/Hs4wRvEo6Mmfx0uC5QKI5AbSr
YzJ3CX1cXFyltQb9jVV99u7YykJO7Mpn92HxCjlymWmE8LE4LS/45vutaPNh061XdIqLb3Whhs9E
2Ixn92Pu1xsGX8nijK6gfYAHHVpsFzmPTELgwAA1KdvzrvjikFwqQB8aPqJid0Luv0LEjp+Bw2lR
sYPAvxTDs5Rk0dNrou54ak3IBnoVIeWow3ZTT7pZwua1aGiTOU8vACjI69Y67qb2U3NY6MQJ5nkB
D/LVzd8YQpgepTa+PsKUm0xGCkk0CpGVK8IfqCp7WdU2/yiiN6DK1HCxwiNc/Ejj8Zo/r4rwJAeX
jFhwPVB8fQ/Ogr1kmm4uyVHF5eL0R4EvyZJxJEGE+YLZXp7et+KRL32DAunD8cyI9D31FZSjL944
RGOiQ4zoHUpuRlaql3r8qpD9QcqtT7X5TDDkE2kaXafqCuVu9o1tl2uCvOVEdM/TYqphN9wVMLLq
bLQogXrKiGSfjEBrclcnBmjoa6LvhTVd8Ci8LExp/n1ZigwRFVsfK2rwlMzLyM15QWs0Mh136ZfA
FDR9JTiFQOn2PGxYvjGclLeg3LTH61zfncBdfrQPtGfC55qA0rU8Hc9eRlJe7fuPsjj9wK0JzOd0
kjWeQBLF8P/vb1tfcoWhEExISgUZ4vihr4qEEx42m9WzG+wfr35CuoOMdPVR7iqDo1r6PAv7+3l5
7xY5ZS4Pp+fxvsENGJzDynNJyoRMVy5wBKc3R86uzB1503s1vp2AKQ31IW78UTieyntk2hKIhHRE
OowaP58bRwo3Lh+82n4L7BA8oiJWfOgtwpTmfcxX2j++jQX3erM97YzoHmi03l/dIqCTdXdDt2Bn
uoP2aKFaaguQZN0SusBc3pluwbAxk5bCT7PEDD0UljJ9gSxS8OtAo3HZSOTASpO3O/rpQokzydS4
G3YUz3oFwSuJPn1+AfMlRJZ7SgiG5YtH9LpLHDP3pNuhsAUmS87ecyktToeR95qGVwfq8W1X1Nnz
GfcuAPRs8u2nwEp+mrRoxSlxFrAUU/GmfLNG8on4QGqqeWS61EtAiq61ic7LB+s0lOIIEjzSFqPC
Yyg5DfO0QJ3maP/2ezJbfsiByruwPNZeOUQNnEfDxEofKN950AXesOH6KOVICzwvzscs0Gf43G9z
XGf8gnhKXi6TCqY4pB8MU8XitECShYBYHYodL242LTatXSX9nha5iiK4eBw+t3jWl1Uyis9O5TCK
kqhGSC2/OWRo1fy5VZ0uaenf3L39/MjV2XAoeDper6+SyoviYNxsflZ8w1GdKI6wa/dQogyOHmHo
cR6TRcMNz0qE2jYyEhJylzpIzlH8JoFCJ4WHoS+S4FE7M59h57xwZAVC6j6+EAPXooUwabzkOLuQ
FksLIC3nfrYfH9VjE9KqtxzGrYqTB16w+LjZzVAoLeBSwMbwtJn2jOQ+SbH0mioRU3p0/xAat/Gu
Px3Cz+k7GCI8KnJPdM3kCkC+fLMvK7JqWTLuIRFWZImxK8/OEc983EZDgGGifdQUHnFsr4FeJQyA
T5Nw7eHw1QIkb68l+oxzxO4sUdx9JzYOmG48H0VQlTkJ4x8t8IJqIdDMt1zxM0ZndcL91nHvU4Ls
VRQ1yx5fuly/w/usjLEKUoTaXbzHlrBQwjeGlmVKAgsGAFKEn56wOBvmKTGCInml9uirnVMYG4yW
SnBeD2KFiLjElZj6N90teRdeJukZNhO+MJHnbJp40PGVYB488oIb2BHN47+lmeLdyf26DmKU2YsO
Uv6b/WD/51F0/Bu0B1IQv7dojMeiLvyC9hRaU9dq26e4ISFtSF0uid9s5J6UpKM++r7km2qAIRoy
sxlkFK6zO3k5j10jzNUX+3AGhUwRb8c7LOa2XK3z+8RQjnq1effHP79W/TevVR2LMtyYLoCx/Jrp
Wpzz+lyqoytlCJudYF1XU8HjHR0hj7vvKmDpHX6dB6iA6bbeCq0UrlTNTL8WqZ2Ztw/0BOaAFQFe
mgD4A8tAYjlytYE52Mb3zRb/o8lPF1sUypE7+VPRax/MwbmBGxHxWCGDDTroJaE9Nu/f9sTQGo6C
H39+tf5C4ohj5TfU6L9/XP0XcEa4SjdDPuvDjxsBAxE+hnXJwplamxoU7aSE6r8PGAbCpzlCdNTx
RLqbD6DGEyiIvbmYkWFH2Q+Pl5vwJCZN/DHVooBrejVNDBpPPhokKE+nFUIJlGd52X69+Upgye3B
ILVggcmcym7F5yiaDS4Zors+nwdBs5O3ddkQnR/P53y8v742p/iGP8quruhT2puz22nMkQmh6APf
RP4fH+jG6/nFB+cZn5ZL/GYHqT4f52X2UyKp2o7GVrHTRH6A+ud2YCV3iA2Jp5hZgLUxBo+GaNuX
JcXHsvHIv3iZCY4ffjGlbYyB84cmHe4gLoPV6GEmWNUAr331EpBWq9kkxRSx3trlGGrQMFXA+Zf7
8XxxwI92ossLG1uE846EWQUfBCVSMuVhRc1hyaci1qZAPdsMD6D/vTl9hkcyuH8GLArxS+29DiXY
aA0jQv8zX/6l0zDBNsa8M2OtjdidgulRc6ejz3wBPHYH4vqsyczkzhyjcSc9xa4nUwFRnmlI2AJ9
2mqp9JhWg1x2vBlCUMLOvq4S4g6snfa5awU/DbUGHQ6P8RcyLY/52+4++XXEHCXm/QtN7ZQf9G1+
3CWTl/ve9MQD8UuhJb4xj/gvhmCtEdE5T/OoRdPcXMA98ZFhUoIJ5R9W066xmCJ4v5qYg9WcIqTp
maK7aLW6rNERqbNFEwUPC6KUrTKHFGDqlAe2vovJIx9ejS143YwtaeQmje26r4Rh5GXVc9rrnt7Q
asR/+FwO/8vlGz7oiKdDQTfZDVac0kPc8g3Chgn6PXE/GruI8dPi1TYTItrM1+LInvV9HK95+V4R
LbIPXh68CNOgHvARH1lUIniutuVVIqCGa8FVat/49hmMlo29g297np7cM/piCH5+8o5VgQHvvCGE
IHTWoc/qyO702l4tY//DxW1Zt9V5optbj6Hiajoon4hIwa/KSz2bFlVVEX/HmPnwB+s7aXFWn1gO
Gbiul1vnIxKGoM+DbUz81zs3nYlihdZluSThcW1QisyENzarBHmlO8lnfP/an9NFFZah6Bz6Hyee
iR8oHFnrzJkaL5hLMjMwK9UGDqD2CQzdDU+RyFoHOSFEP2xLz+PdW/oT09OsGaovTH3RJ9HA/LsT
9gTRFOyJ4e1nVEfFzmQC1ISM3OQid2PR68O9Q3cJ/wJXVW3GexzquGh0d7LfnjYdRE1M+1bnWcu3
qU/SyZt5o0/WbXDYg6BNEE1b8P5JeNbccjGZkM6P7d5CpRpv37U5I4Wm9O98q72lHOpgch6oYLhJ
H3XS3RxC8ef7p80v+tOp7Ylz9a2x/zZtBJRasCRomb7zsW1NIKtIWbq4n7XLr2EaZzPdnDgPimT5
MwKM3K3k7aFDW5toLMmChEI5m07VoUBoQnGLWa2XVLXwUv+PsPNsUh7L2fAvcpUJTl9xNjl1N/2F
gg5OgG1sTPj17yWYeXd2dmu2eOiHaOxzJB0d6dYtjtyZfUPuuZt0fifwhGpOcgv0ITOp7fqgRuQY
0HgTkIZL3u39jgZNlO1n9eYLn8+dkP9yXTcS/Hewjhjzy4YSIpBcXu3g4VEq5g4W2IfFDCCCfdpt
FD/e5LMJgAKbJluYENsJlsvCiVp3w7VUTvdgj2AuH6xVuulMRm7s/zyMwQ9zSSKLHFtn4TN+7g4c
19rt2M+uO/VoYseerE+cgxtjfd9Ou6sTrVnWlhc6O51+vo/vj5KoiN3f3wf9PbLCtGOY/Hh1dczB
hkugrRGO0GEcUFslsVCSc6QpYYUYnMmhOtflrphth6yJJG2my98lhLfLYG1vRobUQ/dXOMO/KpWX
9LPedZ3dpqnsURQtQciKlNAmKIlyqYJXkPgo3kzO891uZA4Go9Smg+kgTJZYBnoequFMOglFduos
1YHtJguXq/RhPYRuvrV/mqH/dQreHzZtJQhpOXZwX2zd7CeI7I1ojBSpjfHzvjaTXTfxiRpsRtCk
jXx3dOw6SPTRCVInYOqt1HnTF9/39yXTMcEZbuFiGOgfk10zuTub1h2N2Ccq5xEkGBHMx5A1W4P3
94ZCp5gUPO2gpMgwtpXKtgclEMfRJl3xCnH2UTP4AqgqLcFZbUKfMwC9N8pH5WNc/pLEn08MGdoN
QWlSs7Y5iM6DdQC4NZhECLFKGO5tm3sGlKRTOPAmE1qQQGGIcx38bhfBW8BczVVW4xNurI0lqkeM
mghl+2YOdjF25vdkz2EACIKg8pb0a/ruqMPv4m5/54NfTMTR+b0GxfucsVhP7FHPH0zW62XsRH4a
kjOREk6FhRTTQAeFNTPI0b4DRx24fhtR0Oagxm50xEGy2MHY6cNpoCW9rGA3vbnANr6PjbQuXMZ2
BJ3mdTSJzGEk5vLtnz3F7n91nfrwGAGnIvvf/Vsurnc8nrt1lR3X+YBS18ugcai3JyaIA3SZrESo
6J+puTSZK0Lo2o+rjj1ZL/+HC9f/TwCioXf/chZ/863T9Hg8XK+cxQdkoxfSvvgDK7ZYk/Po1qOs
kBqLgjTq5NNj9aXn7GLrAaYHsFGTY4MSSNqoCuU8BXfCq9Vz0RKxfPfF/xgu8ST/Fo3mRM0+bFl9
FSbsvwElyjrrWW3fOqzTt0fY2R821WcuXQIKPKMFuzjZHPtsA7aGENZQhAhtOyRo/wuw+V/9e91S
dYo4eob5xAr+BV52supWq26cxtXvvGOcR9sZzRLSz9OQleTybcz6i+seHNk/X33nWYb075cP9Trg
w54KTQJMGXJef/nd9nK7NA/F0FdnQtqDJCQJRSWP81Ci8ypTpUb9Vgfl7O7erw5QqXpyX3Q6g3Js
6e6p45mTCuzAcVjvIQsEygBdMfkI0CMQRCyMkTZlN3e52xWOOIy/ZD/pMsGOoj+5EPzOxp0Q1oXs
u0cMDoyGRqyyu4NYnfpu6v0JG9Ewyja+ui7ZGAsMetfH/fkltLbM/QchXkkF3kGRvBFpM6/2A9or
EoGwhKl25xMinXxOROi0r8YQNeJ69RVMT/pzeM/IGRBE+GB2+46RL4svSrTZ/h1gEAhbsl8Puq7X
HhhKv3yrZpbULNBnj+wBZCzQzv20rukB8TWD0+4UXcI++AzjLU5ZEPvlfNv7NeGpFLrfYgqJJAQq
PxAz0YNiePzq0aAgSubHrf3PE9n7D63vIzRSRGf0oTrqdf42j1me37adQ3VbkdSgtJlUCbFqqkHY
J9wJ0bA3NO1iflzguYKmh60BspzVdnX4peaachxr3V/dN8cP0lBAta5E2Zo55SzbgYrDyj/CKqmn
Fv/DStDTVdTrb/LXAf6qmRZgpa75lM+/yF+ZXlvjYFg6gXRnC0Xww/7s0TeNbmBf5/sS3iCi5sYN
PuKdjjtp+ZBUXH77BuGHoUamRnVV022+k2WPWDFI9Q8YC0+zsjNQjoPKh9LoNoJSug++mDwtRBOp
3VOdyiSr77ffFvj5+w+h6SOhdoK4ieHnQ3jfKua+hjHc7bdOU08zREyfF8Q+CLND4k6WqrfskI1l
P/xVKG6zfFxstpJvbPSIuNP6gyp+qP9ofkUROlnj8+DU/TXiBYRvJ2JpaWAlMw6X3OhvkgQ0c9am
Zf7WSSOzdApYk6+u8gv7B+SOzYAaFHXyuNEP1VXhcu56ClGnk0tu9fP0uaVzQ7xUAhYubMWEjmDA
zAh3z45MfD5qVq25NzpQx/gtuXHy7YVjENeDuGdz9rpEb+DWAG1o65cJnPLjCuJeSsFrKBxISQBN
ABoP9Szc5BenXGnkKYN4p7Ly/5TdSQkjQeIf0zlckh4phI61ruVqKXhG+K6Qc1iOBTDgjTR2qUgP
osfw+tvd4PZLaVfl3wGrfPWJrBe2RaScRP6+Ivz3puyALlProBlsEN1LPFd3uA2kYW8riCpNnwsC
8bXFxWLLJXVjlDTSdEdYiA1zoHf9giYlq5Q1u+ukVLozWT3yihT2h10SodsdxLfq9t2oI1KLpGXo
waPXQ8JivTUBNoLMmpdBvACxi85+n7M/Q2CKN+3y3nZ3NtY0J6ioLBgYexK8EPDvoN0qMhdWTkuP
0kh/O7Cwkpz/waRUvJ+LHN7P6w5ZCcgY2XKZ9FzLGkAHQoqSUVDQm4IP3aqOARlHF94GawBVuFP0
73bHGNxAy9c2WO+WzCLkBFin8/iMoTk4NbgsovBLQWCoPjg+NMNUVzR3w+genCuvLQCVo043bV8c
3ZpaJhV6keF2DYwEWdDNCaH3Tvft8G2uL3emHLpPwtq1V96X13JGOc4Z+rlo+0Y4ILmQi6IJaHEn
aeyma3iKbr3RZU2Itk/gLobVixZNprXMhz1DwBYGRGDpmrqDH3NEifrh7Va6AKWpas+pkmvHNG4j
JWHmk8fwEUIIA/Ek0QhKoNBQSAsvMCc7JI9qIutkPcgCHQub7980YljtNJveIWxpPZJQW6FTL/el
aWtj8jW8nq9TQBi029unc22kZ0+ATJCPenPoVR/oFeXQBr2KPMii9Y9DHnZBwQOz5aQ/2SsR6WaF
Qa13l02XUMKmgkwMGm9tcIeR7AjG73YYa6BtQdPfhDaeutsrMRIArDAa+WfF0WrQov0fndaK0N9M
ocRn2wqZ9MOhs0JntQVYQpu+G2XmsGjYV3KuYflNZYKyuFHMP9qyAw/gaIhH5g9FfPmI5jxfVDsZ
e2qaYOWk4R2tIOp5PDfB8E4gvaHSl/VQ3d0+yEBfYV6/SVDKJCS4LsjHkHtlzfNvC3VK/VNHH15X
GvgWwHeRsgazokJrvqT+BnBHRqZg0vxS37dhh3E+utvpbQwTI7w/MDkedmc1MD/6XRgWnEcE0Ogx
7JHLHUEKJiCQZNGw/waj8EM51aISf7/dQR1B0NmN2aquNAs7PLhuoHEkrHWzvA55XXrjUWhDlZWr
Xdc9MuGl0+W3PEwXUMffzu6VItlBe3hPqRdzzbN/LUK49cmAaifXegSXIxkmm5p99eFd70NFHUOS
CTVhAS7KCO8n7zQk9H4/LCTtVuziqKYOljp4y4aAxtwhF1AoQZGp7qqD27t6VkvsBEhwNo1H18SB
na3/reh+813PM9ocYMAvQyq9+psrmw6aYwTK0VUhm6Ay3d1+UMBEY4k3dkx0QSJBuwXm5xrrGyyV
55vsNosNfVEgjtU6vqGMevcQadUxMabfBR0Sjxvq/LxWDbLCNW4AepLCTT6tNwsbmbo18GQkxLTP
aqi9kToxmsXpsORH4QrRv9wKX21pbqctHtN5HNf0eAz0G4W15zHkd01qw4to/SLOh9YpNvG081Ev
rr9k40ADEM/uTq7geJ1Gt42NulI2Su4C6+lAGBlgNOjUcsw8E3r7xmbhUVhSxvre0gckXGoaSvhw
2RhO3sLB3ncB1Ci08QBVFmyVwAAmBfsFG1TFPbG9rF3tHmo0aUKDa4oWHWUd/6DrNVwr0FGBTZ0V
K5p8U6oVdzmkfYYchtryISmPwtvWtjmhq4AFrxSpC+2L7o2gE2A/PDlAWK7T+1AnwejA/QylZQVr
IjJMDSTN7DrjbM7cgBV/xDgHrhEa07s5qCyvWkIHc4PbaZnR4NJORrDO3IY57ecWKiQDypQAEV0B
AE/3KMWdwhPf3fIbjy+dqs2R1rO7PdgLcKa7vwQ4YXtssafArKO8elPh2rcfNO5gJ5nSAzU4wlZC
WwKBnNyAuuP2wBB7HLLZUDyLZAQx4ZtfbAyymCwjAKI+2XNDJNyAjxNeXDrT3CrqHoFM+dVlcnyn
K68WQh4Lr3r3o3DAiVQbE59peVxaiPZoO4mdMrqDb+96lVenC9JpyWNQlMFlCkFG0XX6y/OEyaYb
AM06WGtwJRaw77DpuVDzMmiu4xJg2Py6r5fwd/QpMQBz9AZjfgoij1ah+94mCy77vq9PYqBuc6rA
K/DciqPvb1OAk+a6lJY02+7g0lAlQ+/wPqxeERieHKIWRx3Fy/5H541JQAIK1QP1cViZtpQ1QcHx
cSCDzepwsolOYLNJmIE7SAguILtsAA5hQj9OSfltj975s51vqS79aC5O/lFCnUJz+Dv8qU7bRF1Q
DJVD3eojww9kHC/uGTp+aRniaLtbDitaRMLxXMLU7J126GC+P4T02gZgCWmZwLpTp6K2eGnQ28Xp
XRzj+5+devoe/jfv2NI02iHCC/If/IW6dutpW+Wsr2gyYQnys0dBD417lkgPqKjLb3V3wFx3/MQC
Re5TNVXBVXgeV4A+H7Pil5Aa24AzFSh9L4Os2IRguZfBXclz3Ie89m6xW9P6hPB9lxYGc0r3wGWT
ocDdgZ1WgQQPdF6gHPbCb0/jBPrIEN2D+ileHkGZSfb/sidqmq0rcAk3XwOf4m9xvWHtdS9Lds+5
7t+KxStZ+SBiT5chCDfQCNAoH7JuCZn0wIzgz23LlWz7UCb2LhRnklN+eOQMtC2UqNElulICQpsO
Ks4hm+lsx6QP9Ql9GpqP7JuuNtooxkxYUP2xc4kqmtpPblQfroodMFR+MFdD06L/7bRzG1a6lwP8
u64Lsg0nNz/RV9ZP7A48hG8ciiodHB7p04QXOhIGumxNy2LI73v9ad0dFppzX5dwiwKD+t4Cf2I3
mDmd/Q2msobqgFkFkwwRVvI+F988QLjpNtYYJE1639fXr8cUR53dWWda0YCT3SuVLCUAGGuvomY/
liBtcRbKE0mUPvWR1jouFlrHhp7OIigx0N6Pua9mbquNsyVfeayggjnVJKPhbIPCfUzJXPdHSeFr
tNvHRKffaf6uVUD2Ow6FHjnBarA578Ak7xBhUiL2Ds5n+9NS/UTRDvZ/bExhgesvethAokhQOFGx
Aq7ZJlNKNQk0f7h2i6yibQGUjlKRgQN0AEtFhN8GvVGRd7TmBwi9Qbb6xQ9uHc45DUzOG43OynSn
6oIegpsOMrpydBqC/9OW6dVNBe9ozkrLS2EWhIz//f5jUhrU9AMcLqP1TrQdpIw1D5tV852eSGqx
Vjj6ON9VkyZxzvh9NDHAp73Av0cZMUU3cDLchpdJmgal6jG3HUBU/o8LINTcJLhs/vnqsV28aW84
S12m6OdyHXTX2rsBQ+pAiW7GR39KzBvIMK0/eIkwBYimS4QJ237gRNFjl8UFTreqZ0NHV+I7nfoe
HdFUfIzCnnY1p1jnQ31GE+gDJqeFNRx8rzpFyo6NhAM7UUp3o0GK//venRY/7GcXcDslS3UJF5N1
dHtQIwnpzectYItOGbP1WSpuOopbtyM8/FCKUMRHJSfESvdv6lpuTuziEycPZ3sFDiFq5eN0w7t1
lgQEjm8LBhRc4y/sbeXRUT7bd2IF5fIUNKQMIUsDB0xPXSifPgEVJO/qiEKYeknDXzagMTRVbQPi
+EuDa4ZG1TqdLA/r/EzxOBBZ7eaqX8kvDX1pvMTUsXEQeBSqBNwbh5/OYhaFJ8Lie66HoLcBe+Pn
G4sz7GgOlMjlEkmHqgJWnMqmL3Hv5uBRUEtTP2b5iixGZK3ZAlLIDR+9NabvB896pkdKi55S9KL4
5nCPCbwXpwBA1RrmOuqMiNKGehNR5kO9PHNl/R5h3CzJwALaZ//c00eoAQiwQ5i6ELsDCJ4lI9gW
et866yifooUL5WInum6Bpjt72oxNJPx8AEzFIbl90Ou+sJufbgY6HKQd5E1kWmpo9pQb1fJB2nHN
yiMle4VZfqlIQwL1/QGHTutYM1CT2dgK2DzDiQVO7wgu2tZhgSJKxW6Ott+Ennqww9nxknUWxhyT
hN0b6H3GFU+AvIqbkb+bnNaAhC/Xj6pjo+V8K55Yzu3zEgDFtNgkeKlzfGclb+ea7sGpcxhYK4A4
KCz0vWCrkEdjdxrjNcP3uASFrb73qcDjvPb8LuUK7YY6BRbBqoy6w9Jym8mRSspxP/UAyzzelLN3
80G7bokngmOnngFbJs7LcZ80zqUXgrO9Dg8R8qX3KJXHmXmMU3K4QAjfdXC5x3xEX0GidUu2E4/5
dmam9EMbKEx1zz/1QoVx6drIL3sV/Du1M9CJ07KP87KJ4Z5+If2CB8CcMfh3+BV8CPXwXqCkG+oA
moYZqWNtzGJ2pm5HdXIoDUJ8HSZsW4fNGh88pd2GTXwi2xU3z5rDqrANaDttw18TPSgSo+zJU/Rh
SVtwJikf5av+EsZ6dsDYeMAEEYmpz4IzI+NMG+k6aFUbTbj6V0DphKCCjJlb3SjND2Bo2oFIJ66z
B6zYYxcb1NoeNd3W7gG4V5dWEet2ARfg/aNeoQopSqoPEqKx3/U5VGNHWQDuKpfUVRyvUl16m2fL
NmRhsoadrZN8dfawOxh7oGKdSSF1Erh6cKUOtSER1NqDJq+aaQvatz3eLRgm+ew4O4FDd/AX+1+V
h4sMxil5+qQjfVy9GWI+mFGIEmC/pp+MFAyQ/2CD95bRfd1XqCJA3dnEURpArDxgh6DtWGlA6p4p
kEBGD2N1pLMdWaF7UC0Sz53AKAtDCKKP+NDyj4jSQv/Kv4k1IBdfKtvzdyqHMH6bPDQ4toVBdg2C
DnR2euueQ3JD8A8yPZpvtgSinYZWgvGV2h6fPbY2v4b1qMfefql/X1H/r63ikUM8rjNQhfSHZVbg
KR7WlPBBW9wjfcfOmYXsg2IRa1F9XglwUx1UAK98wHmFxxJQ0f1Io2Nj5z1H3dO5jQ32JnGvfVvd
s4mqICw5KAOV3uCgUG4ePfzcK7Dv0zreQwWZL+9zHeAIxRQC+B8TacX0EFa2RlQGU/WwfPx0voUa
a5DDBQ2cHXTpB4fqfT0jfu9gkGmRaS7Kn2p6WP+z69lV/z0waxoapVzwRhBSlvLRnvq3gLJS3btp
WuXXVWfZ9VXf/LxHAJyjGBh59dv3q9+uL68cwm50Ck8Q3lLn50OlGhYAQspQp+ZS7qArAUOwa6YO
sB+Bg8gn/ajL1+R2j9qvxnvdpMau7+Ngc7Ay7HlyO4dxEAevR6aPBXqWlXlnz1wTznveMg7S9098
4egWPi0OQjOElMOtYKvzDffh114K3yTMkxQ/HmhjAv36DpPg9Z6vXSgDT8MenyphlKs9w5WvL9p3
82Rvvw2XZf/CWz1f+bx6148LX7vyhbMLH++Ig8wLygb4AM0Z3XOg/fE/Jabn4PC+9ViYLl4eqh76
7fc91aFB7Qgyeif3qGKIqKbxYdv7LH0pvLyCdjj4J/8alLSxbeyuo4IFgPzdu/M9nBy+f/QAI1Is
kEQ9SnqDxNfd+0J3/3nyaRP+7xuP1+zrPUuzOrBnkB37W41Gv7fNbo+k6cwqd0slPRIQ0b0jukfK
9PUoY6LUCHqWMCaldya72I4SEIMpFfLp5DiRZ8m3Nb2t2C96F78X1H41jqMmyH3N7TsJ9cUzWg6x
TA9hqBaWaq8a52MW/RB/dP4YptFh+hhuZ8UYd3Z+G96GZtgGN2p16VYdHvks3IQQ5uQRECM4KfZ4
IgiBgj0bCFGGy66Mhqmve9+lg/hYoTKfAoksPI8OK7h74D/2H8OLf2jCK/gy06agA46i0/d1bUYN
fIRNePhOEUG5N2EaaJ48MgglZxt53oVC+fDdhJoElyETSAMz6r7Js9dr8nn5rObJdwxP3pGjZJuU
Y8qx4qDPMeTTr+dpoPPL8tzw5Hdfv6mBnqd2+XkOPcfw5G5GAK+4pxxB3uEM3uTo8nsc9flYfvF1
DvJZPYoXZ7zM52V03ec7r3OS75uR/JXPtSPAYxFtKCb8KmAmeUWey5l1iY0GxYCke9mW0/ORUCh9
IPIeYJjtWpCqxhRcXXgakS+EKs7rEGDxWFGHtc/lwrgAuVTUCS5+ch925RdwcMLjOo1ippzqFC7a
RMjobBov4gX/ccLxohnlE7lv583oOMmRLjNiT7NrZz3KWOT6iYrWBCtG8SKZyeeOkFERuaeMIuXz
NLyYppN4AYJqYU0p7pnIo9ezeCGfl1+T1+UdeZYi1coUV4E6DIYMmZYjlLxGOq2LGSwR9XLEIXjD
4qZGH+QynzoheiG2UXSEenq0R543HiGRT3nceLQXfFov+ixTWJ2g/NZMDbqB6WmRDnAnnurUWiRQ
dxItCiqwIglR5vFpbM1YUDEO/tHLouzzxHZgWQSUrA7T6WFMpwV8XwCz38zE2AgvQ6rlwgRi5vy9
8UoG8MyeWKaywcYmM/gKkplIrsWk9NdlyBI1LinCFkmAoRtMS+N1qD+mYCYCVY2kss561nsvwIdB
OzO2uxQKEeilsLkTUNwS1b4IdMwUic4dXZnTi3/iB8QExPNtqEMYYbhieS/e1dND+oPtRfGPY2Vy
GyZTZVKh2tX4wZG3YeyL+RUbKzfg9j4WethBVtD1LWou8i+6USAhMqclIEawyW4dZGMM6piwotvC
7QaVmvsaDrGa2kpnecaD8emQy6ypSDrVnGETNEEbPLiQiy/Gg75twvkBUPTOfMrnoFUZwYHw+poY
xsK9zu8LmVjS50y9TLzc6TFLD+hsup0lU7meGBlPptU4WT64SoaO8ePpdkayS5nIVenPn28wgXIi
8tcM6SHHyFFAWp6gLdGWRIGZTx0B4hdxRBBFGCq5osSvudrEf2x0pApm7fDCMFKv+DwtriLoOSlX
o0wfH13KwEQvXjYkDl4CrKKPZLCen0uDl4W77sSiiCUS26WuUd5hJzhM47morEw6d14hB0A5xP2n
ZlpkwmXyS6+d9ZmfnoOM2aXYU7S35S7y9bJutxURFuKofOGE9RZlRrjooXvyekEOBQuMpz7LhyPT
kQZAmn2sA0rdj3JwQ1NZlU4ItkiBSGlMRuTIkKm03kII7lHJQoQpeOqyaCnOAiIipk3MmRg3+fVq
LMeXX5f14rYSc43n4UCRhqjLeTW4NOkkmcWcT0rdft+5zkpXd9LICM6gkfiCfOSIFLLycRNrIqeK
+RChlGWzRenPXoZO1qD6LUEWiM7G08vwdaPIC7nt4jm9froTyEDQ4mDWeupz2q8UwIpsQ0dFhcjZ
z6LT+IDGcsjg5Q+IrTmyAmt8r2LtBPg5pjyY1UmP2LfFiPO/G6HrXM5KR4rl0CJfGaEMJCgJ47fT
CF9frrsdyaIkyxX5dIa69GqZF7iXomTaoLyyJidT7oi3qLpIAfPBii9Ka7jKJCU7Sm+H5/pvAeU7
vIu2ybsynBfv4VtzsX+Uv4z6Tr0xPoGszrZzsf2M63NNFHsPESvegfgFoiDEbwLDFvcr9S1X5yza
YUtAqR3KUWuvoPJ4O2U/gSfotwG4GpRb5lRdy6yKYIssQDol0o+wsErK/MkqIx6AGcl6KlpgRsjZ
0+g/VZzB0pyzJ8OWv+uopNgVGUJhPGqYL7H/omfyna6vAdWHzZZ5ugRVIBqKzWHYLWIFQAgvQ1Fb
6/swTqdUfww1lg0Ra7lgEat2JE6S2FkZZDgKX1cpplAu5zFs/38sxSS/bIsstcz9Wg5i4GGIPrZL
8cZeeptNi3GRu3hhVDyZs+MYFwwFTykCFDUSV0sEqB0WPgB008FuQk1cuNu5rL/0zV6cNzAfLESo
TNa2AmsjPiEyI1NmTWWx010uLYFSR8aowOpmkBcnz1URyC+2SEyZMYqHZHwxA+JTtfSzYMDltEXa
RAVES2U1kbVEtFIsw41qqtQvxhncvM9X0Vd5jzMOEAr3ikdPCck8m2STTlR711kfUmK+QXWMQlUX
KM193xEhfAmvXDleCMBPpxNRp72QkRW/03JzhkGstQx/8ZTxGuolZCIsWcqE7oXwAAua6hnPxWpL
VRkAEqeU+JxfjZS5ERkRkg3Lse5Be+l2HaINPv0H/Mvy/NlQjz+ABt1v/JPbc7Uom7DT3xKDZ/cC
7yo/IeulqAmqtKaTxMJgtyFqJAokq2Lqqxt5JDdIbXn1jLMt6lhhAMSWyunLuvrn/xjuYcpOk2tL
GEIxc+LdllQkFrL8EguNnqs3LP7P+aav7USuQf7KKfb8bFKFik9YHFIvKlDdvgff1PLhdiLZKxFe
cDr+HbihvpKTkvv2O4VsEYi6mAo5M0h3md92JguGPEqD80osJWLkZqEyFQdF5l6uQVaCPgUB4vaK
5hrcyHYv2pmYO/E1ZBGg3JK4uBiBBCfl8bx2EX9x2F/eyOtzIisFlh97JRohdkWcGB4hCB1W50zs
2VRO9bUgEypicBGYoYUJrNZiX0UPm2D73aCB4sAQ3SQKhTYinCX7xAqMOHDUThTPRAB6DMx5z1YG
H6BDDTAzgCGEuoEG709Xh1az/MI50BFMHfnCJWKY2OPc+BnxnWg+HELrFSX02bjMzshLF9eRlnpj
eCx/4qX6iWsNVfaJeEPDAkFX7NlprA5JJUfyTA0INgzLcSw5LLafSGLjl+NDkGe7bf/NgM7qARlY
jmRXjsHciliqHDLhy1mkzCxsmOjzhYN0gyPSTNJs3nM7ItUcL4uSiPWJVenKJ8rxfZhPT2NlFgN3
BZFvuomLD80ZiqzrXuEU3nXKQXB8C6/xC/bGZ3bA8v/xeZdXr9N2ngRddsQvBaInJt8ovF4Oumqj
pa1DpAgAVFSB3ZVRz0PZej8i2bF3eEU2/HJN8igP01D5FJWSx6w8EVSd/L1/iav5r5torzipr0+K
8okjqk6t8Z8qeX5+QlmLgtKVA4ODYwDDt1gF+bw4rX2nu+wTN6J3NK/J8z/vBCUYY3hanq8/FuLg
XmcUPCMNckdvePf/XzthvbBdJUWevCgq9bqJsMgCCLOT21m8LIIc4PVu3zkQOZNPiPSIxZBF92U1
Xp+Qz4poyzHy598UIbxv5HMNgYwcSwIzLLERixwQVWUmxBBosJhFM6RN79hwc1/otp7K8YfnKquH
3E/7NmC1YucPyUOLk1vwJUi2uLdgylAgeSgMEMpEnG8UiZsoHV8CqfN8IC+9VvV2SJVOwyjhLkoI
4U9fs/5slxIAkCWDfSEk+BdfdFrMBvz5FG7n+B+yWr7+f9ly+SsaL5aez7n3H/nmCWMhx5X9pRil
dia+jPg5YgfYxjAsMjAyaHJWdP4aiv6KBkPe45d71uCI6xu+hoUGHgzfc5nxAbcRy0hMaqN0GNkJ
kWGFMLYcSGw03udQJj1bigulUZpDciiMWZd6TxdXFki5tGos+6LagxeYoT0Lo4lnDtroOpM5EB9B
nKPXTD8fMXxb9loNwTERz9I9hl2CjLHsG9krxtMzqt5xi1AECH9KPiRI7BiyxppK4S4BKAA1b31p
yS562PdOIJ7eoL/EnImv1YPYKQ01RuHB6vnSOLQxun88fHMkC7JEzeRoNWtGHdI49WiTXHppZQGD
wdMYYLhM1J76Z+A4Q1BFgVgryiXop9p64uaKkyy3bEyU7CsPt9NedKBpsBxSDvz6AUjNQ6FrM3j9
MipQDYi1Z+oBDrUKY8FvebCzjOitHbzOpw8/fxJwB/xBpjNKJtBdPHVf5lZcB9Fb7AHr2WOiuaii
4b7LKn+dvTRYgohXaBRfq4Wsq3KTZy8/V8ZIbFMyuYzktwrGlGYBrJ70iQaG+UewUYyUmCYZThlI
eYwzA+MU3yzChCZSFQsKmcCK6SEzyEocUdZji9UreAdCG2ZA7J+cseE+9bKPEL5cZEJsaOu//qKd
4kC8/r7O9rlCo42INUvQAgIA93UuPU6iGjGeTNGvFV6H2wnIUlkIxJkpoHvsM7QpOU3CrUTc/xg3
2B6hngRigZyIuREHRgyOvpKxo5vsRl4VoyT6To8M0ktPiyVubYMaUby6EOOcI2Bi1hn8l8d/Zu0V
kf/TvxDTJkqgcSzdeUqdH/P1l8l7zeQrpCAXJNFckdSXjZb9gswPeSSERvf60Fp23CSQGxX2NOH8
jMPuSoWa5Y/hk5mlm7xYw9fD1/9/2i8m/wqYHJaGp1F8eloO6W92qOLMyF+xUKm7EqdcfFv5X7ZP
4ofDhIH4SLUuAQQ9VNYyPgA0IVSCTEDc2H8NGto9o5hvqtEwHlSqRFsV+0fsubgQ+POweDBGMZmW
lyP8kkgx2S/JlpWoj7uZRLDHe2dGUYI0NHZ8SrM80qAxBDMvdlm8zdf6Im/LpIkBoHEHgl2xeXuZ
RtSBkHmKIFLHlVLqihzLHMog9yK4oNDNKpS/F5wkI+pDXVixXdN4LrH47vK1aN8WFsJx32zD09Qi
MYx133JQubE6wmqJdYXpNCNtwjfFYUmirrQe4rGEysS3OLnN4mXEdFxUcVlFTpMAu0lF7dE+WJJl
rlq/pimBjiVQfCN6+bjigkvEXyRFdFBkQ/HPn3IQhB4nhfIUB5uFNstBdS7jaXZQE+oDxXkQ0ZZx
kkG9LV5L/pGtADVcKO/57PVjPsGmRPwGGaAev/inF/HS4T6LwsvDuGPyXtYVG4CtrUaHyRZUCnVR
8eww4YF4PeKb9/DMxP0T10/M6BmaV4Udtly4nKnINq0zksW59jSAnxgWLCib8NdWRTYrogYdAanY
Yihpk4G5og8vFyhDkU2KUf1cIi7kNbKo8eWQFaSzYsolx4GfyX5WnMA//57G+ZRss7wsW13SGcOX
c6rvxfETF1U+HE/FtkhMSwKZEuEglhdchnSaXgN4E0tTzSqvmvVHTFnDxglflm/VgcRCIMxjjy1L
BTUbMJvK34SKeY1Nhfiu8o78L/GyCowQhAW8Jt9SoOYEBTA1p3qAZdtCtXuyG0hNu0FM7h1KJvh1
GicHNLY67s3Fabvo30ZK+pXRGp4tsf6pHuYnXyepfvhqq116GZo46fSmq8I726jc6VJKEAP9e7/C
hgaN0ldMm8kTvfsoydoUwETFoT7QEILyNlkhxEGmS+lHyRWKC6+E/WYAozRpVSu87InSUp+hhMlP
7L2G6iK805aMVyP//dwJMeF43wOyh4wnD8kxVYM31n6fU23b8ZnsbMkmgMY9Y5rVAO6h8v8pNN19
d3/mnYYvYeaJQ/Pz8JBepFTBeitVe/ve+NAAAz2qbSr2yk+LPhNkqurpMmM/IC58DmNF8tym3JFB
UHi/Mu9ZlHrVd7bYTi8UeQIeFTUSXT3I18ALwm6aT3/hyx+XPtUoHtmx9QXhuAb3/ZVrOjDdmQ8E
jRZrPJRwN6ypA5ESsAa+vgCywoTvTbe3IdcdSPCFnDE0Sk83QlwIIzTtai/0SiI1BlJgzJSVPNJC
w6ETF42YsjHgjuzzKYPgREWCfra2PJJb5jOiz5Ae80C3igHwrJCGZxLuITPCz9bPb9IId2Fxnpch
9+Cyp6JobFASFTIpkFTxqpzB4Wcuwn4YK6FUXb8+roTKRn6GwPz0Eigzvi7L7pCf3cjB5AcOfvVO
pTZD8LwoweuOOxvrGxH/ga336S+VDgnnocbFVjzXnJI+tP2nEtC0nnHpxoPpVYJTe+KTDpgXGUuJ
V0H+CsPL8xgGYXRlI6qlcbmJr3wf4PHmwskz1HvOLOB0EMPA2HB+9VDORgfyJ6omn2FaOAeZItlA
wrufDfA/GTo2jLBZbBTENmMykURzBBJGHSJy9wCKlBg5YO6HdDQBw4pJIR0SgoG1X4KgQFPAeImZ
oO8NvR5knDmxBPF/vcyhf2gQJmKT2/I2owm/x7vioEmMdzNYX4cpHjGtmH4+nzvWqRKWP2x8X/tn
JaSLYjI3iO4R3noGo7rutCwGH8pUt48TaMpm2bydpzRcodL1RzbDvbfHGzvbqZg22dXKvvaZvHla
Rjmx16gYocxJRpjQeDpVSAD4qqlCiFhsnwyc7LplOGUiRNHNCTtxEYJQQZ41By60GJSB5RizLDo+
d9Lspp9W+M4hrmCEIIFdUpeDOHNU09UniW+6VIYRyaQjKlFfYs/QOJxXEmKRzIcylSyZBCAlsk3+
kPszkxbWeSBx7VfC1yKpJo9B8SrT8+jChpuwKo1MSY+fhtSkqXMJLYs1hrfvad/FwkNExwrwWiA6
xIzYH4Ri/a/Dpww9FeEyxKwrszuyLxctWbCnHvAImHRyQ0LKMUw2Ig/KbAtkURBauttD7Hqrf86M
d6x/7yj+TIz3qc+kxq4D3a31rMP7S71aR1HP9/x2fMzOsauX1Kh5ELMaRmCBBf1UP7sLTPGxY3dr
RJF60QIKZSo/AFiT56QtwcFR6xGo3HjfpyPzTDkNFLiCIB8FemoNuvOW8q/VNbJGVKR1QPcIOyxQ
ktv/EXZeu3FjXbd9IgLM4ZZk5SyV4g0hyRJzznz6M+g+wG/XZ0iw3bDbklnF2txhrTnHfOl6B78Z
saM8s7AaTRBgz1G9aLxtRCAzRTNwHpS47chNPBfs6HhQXslH1UMiZ2WAAXMobbVGK4NG8yFYYstn
scE+STVhXZWEu8GvxxNlf6aH7N7fYrvlgbN9ZgXDbrtD2y3w62AFaqOFFDlpf8FoJ3VQSpAag1eD
5lHbpPmUGPurTXKtACwcyfXC9TFsgKuri0qApxIfR9T/+yiCPQKag8RKg2EHq9vlGIyI2HTEF38L
jhFnXLvE7IPg7oVN6ytaqUxwRgmeLqxsGKmifWSpgS0IXArtttPKNvKbOnHSbFn/ao46moDSfkHS
zyOrCzvk8gXnPHLo0MojpvHdMEKH1M52I9v0DuX4ZJaH7C0XtgUCTpKLHpFZ5Xg6Uf36uDJIZHL6
6/RGFmx2J/mXhOBgKPNH+rHfjzH5b0fy/w6xG0dyl9Sx0iv6eA68rWxiGgNvVpmPKcpAzcSj6j8K
qaMTXBziDwys/izXWw0AR0h8WthsR+XLQLsd+RCx6h9syrL1t6/7vxen6zqp6pYk6eRU/u0XTnwz
aZo0ZPxjngDUFYEbEE5oKcTJtYj9eq4MRtlGkdzK3BBfVWPr3xhIjt9o5GOOCN8mBHIfpuEw9tUK
OvAinPbme/eK2UQj6YDq7RfEZDzEnTKz5E30i9qq/m1AFfb49fC1KdemB9C1CCNnZogvgCiCzdig
b8YPYV5CzgG5LRP1IqPOY6i16Lwmp6PizkdKxHiyhJQUXPGvIT+Ie1dfVWf/rkdRsC2epV8E17/l
2coiUA2c0GKWFS8VfzVsiFnHtDWblkjBmPdsdnYfIMGatUYFI/1d2jX9iv9dH4m+e+4JCIxol8zc
NkTJirhQ70cOYHggOAWQqk37Fp/uQrJ26ji30tLtNZOwFs5iwQT0M5QNqpsn1LHkVWN1NJCrIpNN
HejMRHw60lOiLHCmGBAmhBX9ApPk4A4SLpJO2Ozik7fTtomOqnNAZwCB+c4DO+wma4Z2wxYVM8Fm
wqC6V2em2CMPg3cKvow5DAvd9rjXoq1prIaFBFlJciN0s82Wk33zOIyLbJ15znWAp3+nwbzN9sqd
8WraVcAeEM3xjq+2LsDpwAOnhwHL1lwuEYjLmCuIGPT4d7DiYDI5TtU9Lsj3anSU1wamORZ7pJ9N
vfeo9OP4b3lVcAA4gShvKcrnVfPazScAsLcF/u5gEz9niBsXNfzzyYnPT6T5CIHT4MOK1yWSPtl+
4E3ucHWCHPPfMgtTC4ZIx9jTembrxwD6ZLvEqljBNL5g1oKX3OIEt/HgzumNMzFtEGxc29MPFg/5
JjrpvwcKnZUoajrxpzxSfz9Q6dSNnm/Jw8MjUnjGKdCGwUW3vD8E1sqAdmUenokyn5lT/J3Jb9JH
0Iv2q+pcI3d5wsOa2K+B875JHSBLp3bhkyaMUm50utBeTu5pw0wxY+h39gkFrZ2SteaI+g4/CBuX
aflM2NApRvi+0A+uBreIpSdAyWhr+DEXzzVQEXxqpIW/ofOWnqH02Uu8YDYoiXj1SaI768Hm0C8A
cLngojYbtlTn1V6FG7KwqV8rd8SgoN0VT2eYE92CfGHYLvtgclJrBchHuqj24jdtCAHpcpu7QDYi
cf3U2PqvjqatprsAIg/W5QmCN6/kEtMEdCt0ci5sEjA7JZw5H3KLbr9ovFhoPm8QZGBtmIt7bC3u
/f3ady+P8uHi8OWMDLTVZzTwR+d+t+PNWmyd+gUQsf0OgMuihsKy3z6sBTd217/W30/uivqXo+f3
x61phiqqmsiv/xw/f+wfjMGTA7k1h3PYUb5+NsiFa+OVdG2C2QsxVzNMKiyp84LgldIovgIsmoBz
qPXhbkW4ig8zYqd+hYhH6NCKmE3VWwbAJjFRAnHy10P0E1HkH2JATYMsYJqmZTHz38DYmtDvU0PN
xgcGHoad02H+lL2lLPHpjcsO4s98gw3oQPbF/f5+3TD6/v/9slRdFxEh6rJ8s940wZR7WsW12aLa
B8NGT/YKTGxZrjZ3ugv2hg9yLlccs9+vYvf95dVZ5fp/eIL/Lq+L6F9RwmqypczL4R8fV6MMmZwq
2vCwE505AeK1X7jP3Uvk7O7BYd27bmwfDofTtTiRq2ffVbvP9DN38A7Do3oRl4TBI7PfBouL8sMu
wfznKwOZQLybQcCbdaPQ7EqAHkI1BQ/qKynySNKC84E5DNuhk5wP8wyRtODSMLzbB55wiIuxfRl5
Num//Yr2fJTQ0p4Jg6yceHeiiwD5jEwmz7GYJV08PTBKPwaM4/DGnbMEQV+4nKsF6cGj/fR777gH
IMNtf8C4JNrb4nL/Fbw2hy9KAGhnZ/Qzk1V4VeDryN4PgWHKP7bhzJfkoeoSOZ+GcfO5xLWhloOm
Bw/tdof51R5cHUM1hw/7XXeu1w2B5dSsP54S+4Md4wp011FeHrf6OnpV15wHP5lKnB8Gy7+mcs2Q
TR2IDJ+JdhtmnYdyI5hyOj4Afiu/mLGB3iiM1etdt141NvkvTx+hs7dBhoAaAFL0w8Oi/g0B+W+0
GrA0SP2DqYF89+/Rmsd1mBSGFzy4rA/sGn3DFvVlRzqxMwhw6thf+IsNRcjVk3mf2S/YhaNjRqrM
Eayo7UCfp9Rsq/sHj5Ko8zba99hJOfxSOrJZILXNDzOLMj+9t4+XoYP/sDSFh1ycc0X+eLysqp8/
x2F6kA+9Yx4gepALmz42847NXL2+TpsTJwCYGS/xAX97jDFedc/Ylls3OuItDEyXSDJOE+wGbOul
t394gZL6r4FmShL5IJwFFVW8uaVWL6aaMBnDw7NLDHS8PkFSdq+Bs1SWr8+PYWU/Bht2RyyKrzL7
BSQJ6fH0fspXy9peHlCh2c89e0z0Va+PF8u97JTrfKp1dgfW724dHjabEAMZJD7lnbfuZE/ylbyY
/Uu7XyzoX8jnz7N2eHqhWj1TtD7vhjWF99VexuACFQwUnd2M9kpcHo/6ErYbvgSAaMPixVw+cNan
SgY+L9hx1iHWiTrg8nIJNo8m89c9NShnDbt0uV574Ne+nzn/Z6HTJZK0ca6qoihiJJDmG/vHR5s3
vlYZcY1MEg/PB2HT6lcuLmTYJpg4YSWC0AfE8D68A/9oCcaie/A53ZW/1PfxnewG/yNvnOFVf0dZ
zHmtvjffKUkyf0WfU//TXHpDq/rvwTFVWdREi4fX+P1g/fFiR7me1G5Sh7MKkBZkslNJwkEYs2uZ
4PTJXqweZUzvJsNKPij1QhiWoGiCGGfXHCJZuqnl5GzDJKJOzM9QtP3ZSydMxwinpCXQiWvfi5Sz
9vDYT0udA+n0YQUjqv8KnEHtWgSpx3iW3Vlr9x6TRCm6EOhxharR1kvTDRAcsRzxx25k/ykd2BbS
fTR3hYxIyV+pdEBBzuCPSJvWSepFXmxK+eh5IUkkq5qgv3CNn9nk8Ks7Wbe29L2ebU3d7ZVNbrmU
aWosFZzVkIWS9Et/eXKnyQUiy+GeL9OwEnKSYpkZt5axlbtFj4ISOBcrfuwGzzHGq2bhMweXgMk7
GIjAzyBoxUsqDNgYRU76hRtQbSDzIgUcR3l6LQRLMBYp4rbu4tOeQUsp7rI0d/3wEo3WssBt0yZc
CkNvMix13N+HsToOuNvTQ0EsQeEOySUafnnhR2g9yt1aUk5Fc1bKpZauJZjSwiKnKiYsOiTP1qmN
HgpCd8Wl7i1V4aIbDxI7FrmA6DY8id6pry9psh/eyK/lEB1apzx7UZVPi2CRrPjIvdO+jx6m4tdk
HRVhH5ocI85ivTXrRUyinbftzPtuOM1OtfgS50vOVkW2ynIX89hgsNU9FP5B9Q4KMSak61Lw6CFZ
Ox7ZQ0wfsiuRItA99LQZIreBS+ETOe1EGDixteFhNZ0W3F41t/7KD+UVZ3yvUYNf8g91hUOeEhtE
p6A1OLmAryCNUNPhPDhIC5meM0e+bgkbSya8Hr56v8Zci3PKzPelet9SuW+ibBNkNDiEx2gguL1W
oV9QL/w1qZo7w2DwQwIWADzOq44Xhb4Z+udmIoctf67Ha2ISbHyXDpcGY/ewqTU42891/NhjIrNI
9VjWSFL9LwUXqhlsqTbF2CWXHeX+1q0p96sbiWwSXP29oxTbUnyWzIsRvBTGFnhkwzkUZRauAuz9
w2NnXQiF5j3MfuJuoWZuAN0hWE8akYlHv7wLpsdq2sfVQ9hv4mjn81fjfD9byPjhkmJTiAXQWgvm
RdTOiXKajCtb6ZbOnLIyw8c+3He044alRkg8zWe0Ge257xZNfBhbPKRvEkRBaYkBHKM3smzQMgQA
hXwl4PFhm4irajzJ5mEiEoBkdK8nSoq3uu6VY0wmekYnKZKBTibKslesUyFLHPVx1GE04tT+rtNC
lS4aXmZb/RyewB4Jj8oxc7PQTu6TXX0wIzuTHOVQv4gbkfYBfXIASuBXH8xfFV/9wBmo+xLe1FP4
PCHgA4RAN8uyB8pcDE5i7IVFeq4oAHA2z09TrDpeHK9H1VzE/XhIygXDBZoaZcRmDddFYoMNF5si
JRyY/lKhn6bTw3p7pnZhUKBRN7gWM7LGeb5/Sa8jvQzQFiePZBucwF/puKv7/hQSdBQRLFiQx4Lj
iArIa0BFDaIAUZeerUAF6GmmepRnBNOk0LCLSNjKOiyOk7pS1YeB5HCx2kbZIsTSWioPLVjB3t/H
fg7+YdnAfyWPpH6s824ZN1vNuPjeYaCAKIE3sB5z/60AGR9c5IJkDELB6xT8vwZto6jd2oCyJVIt
XUvJQtgamJIwbzOzp+spXSvhegTkDFxpb3wiyqjs/qSLLkzJseHOO/GHBikOo9yb8aY8jjTRjQd9
L++pnW7k9XSIdsrb9IZZXIXnD2Q0WwyUEjvHwnP4Vahbh7uwqcgiydaMn6P3EZ/1Z+4hN96j0Ae2
iy4GzYr7qKCZSA4CHI8leRece1CD7GlgowavdyS4HHTS2rVzyUQwPTBxeXfdyDJyEgzSv5YQNvnI
JAzPqZRtKCCVTTdvrqjHQJmaS8OwAF7GM+wflmjSqmEbFDafLHwMnalSmdMfBMe/SDs4eiha9XV9
rs8Ntb+r/xFSuf70Cfj8TA7msXlQd/p7gnWR5txZXeXmtI2GwtEw78f6p2xupveC23xJOEKelIO+
r9B4BPfCAeZL+UI1k/SA9AUl6aP12TxAJgufhZJCF/cw/uV9lNcY8PBJL1eVIC986jppgPCQJ5RU
zQpFtRysvL7cxvU9AA8vZI6xR2lG1QAKZReR1w7LtMfqm9rsJ5rIFUVnoh5GYABrMP49UFiqrRHX
Q02ydXnqmO2gPMAq0t6Fd2KK5qLsnGtNDhYPK9Nj/1CSZkX6CR0AoFUULbqzRQcyC9869au2amqk
+Pg4isG+nbRrCm5rQueSQRaUBvQQMmtjmSy1bq3Q8IVykBHbTIbmM+j3xcjTGyh3afyUyxdRuPeQ
aeI5LiQc/krlytShlfpVNS9B1ywZlQBh/ORSxcRtUb6GXcg96MhIXnkUYfRsEUR3bYI1lg4RhZTo
XrACu+ypvGrqe5bOZTuwMPWJgmoJwLc9lsaLz50uXT1fZxo2/qXUrXmiw6XVuBPxLvj6iRxTdn12
8HK2JWtluEZYadDUYA0lO1Q9KcJmYKpVN01+N/Gz34iNE1QOSQoNX99fQzRoJlKtVdns9BI80M6M
L5qxr+F3d6w5qw73MFkC3+9V5X8UOHRRNeW5o6OKhnFzlu4lbZBCkdNkah9eu70BkHtz9zkd7YWx
WlBbfbgI7tej+EMxXf87NfH3rlMH+MnZRzaJATfmWtEfu06/ErS6r8bp4TH8UjjEehfL7h9frzRC
XGmGM4Tba+870jyWCLhgvKKashMOcodXyb1SdF7t083eJ9jHsp8YsC2lrRIat7p8YJMJoIr4I0f0
Zugf8Nuv+TBAzpABuxYBg/bD6ZOYx/89zemiQY1Gkn83x27qREbflLnGGfSBYAJ3ptJ7B/UCYd9h
yXMA8tP6WfKHRbvAV22/s+g5V1jod4P9AR189fkJ9vh9PjY9P5bINRBruLvUpoZBGBNlDdnhW64g
LghvJvDQNYF5n5/2e4NKoEmJXXJeZqy0yeEQ8orz9PEZO+fOWd3dUWvuuQMjQabBgrLNQ2W/8Aza
krPlebc9grS+H1HSP6ozf92Km4OtLLaykmr6eFXTsyB/hTHQIDY/aOGx0DKTmlAL+/DB8A9lfVFN
qAIPUfb2/YvQ5yLIzemashmB6pok6rL5u7b2x/gKBEUbM1OaGNaiQyZv5yZ7/NorwEFOmK1J4yN5
kNJQSv7ODrw8ZIHNq7wg93l1HT+Z6WA8xuT4yrF9ghcfLO/oCW5o2zwPwuIFMBSwcXXEnUw7wfzY
P2Xz55AIi+2DFNtUzdeXX9+/I/lf7+h314lioKlQOPj7iTE6vcuSrA0erHUJVPm5fHw9vW+IK3+y
DoPz8vZ276x/KAH8qwJAFIVOZYcqANGmcw3jj7tYZGOil5U1UYE87IghoHm4fjVXz9b9M1R/gfFb
re27fAXX8oNqRfyA32GgNJnuJ2dBfWxNR5iJkofRR/eyzi6cwl3aVD8MuX/UfgxRVXWVIBPd0OSb
OWxq+6y0ej/cK8NTnQED2uXTUQKrO919/yH8oyLy14VuGhZSoqdlXHMhcTgZ/rE0LTsDNZFuOVyi
1+h8/6fj+f8OY0PUodvO6bJ8FPOg+OMDMKZCi71Gjveh9lx0Wy9+lPVFjAx5mrZ++9Ok/K+LGZqm
U6WXZIrdf19MGsbCCqMk2nMPC1puo/Fela3dD/EP7+qfn9cfF7q5jVlYBhQX+mgPC85kzyHgO+vW
rTbYfnT6/hP7fYduJgJD/ONaN7WYTtKarK7SaJ8KTy0KQJhC9Clb71GU76tYtsMAdgZqLDoQZfZD
x4Mwl5tb+rsSpNM8UID8KsZtCU2Kfap8SVTuXXaZi2kpLa0PDxgEvvCEIvTsmo/XaE4wzCbn6Bzj
vlNHVALDvj4W55Zf6Z1Eb/M3g2CEQTC7zWbX9uzGKx/rx+QKb+uuOvdHZZ/fzd8/61YaPOLetj1W
53Lb/yYPGCi/YQ3ZpMGR1Ex9oVec6mv8aL5oeEIh4Wf3pX/oz8aXjCr9l/BlcCSbf8++Garzh/os
P4vPySNJ36fkkVTlO3b5u/QU36en5tAdMgrMsyAU2dqyWI1resgsOLhwnBBdzq/wpxX3dsG9vbM3
g1XwBl/NjSnfByXVlSaP1mYfA9p9z6SHDr5bI8aLPrkIVbaAQMJsL8v1fWCd4ziBq1q7pYa7IBR+
KP1JvxtCf46329d1M96ivIkNIy2yOZcSlNtIQSunikLeuPYuXZkg4LTJFWGuJeOOPjAsXeI0oQSw
U/0q35YIRhgamE8/EAkMp5olCrDlq/84XswHxDSUXc0H+auCbPsF6rhFDD1/+XiHagDVGkTfmn+J
vkTv9m/BRyzcg8AjbfSDiB4qWeOX9MG3UZftILySVcxL+Ro6mxeJMsV4v7a8TvGh5bzx3srLkhn/
k/Z+8UTSmfUgQqOfIA65PDjZtOCUpn4UbxGHOdC+b5zbAGxyCF5AIeLYXYFg/cje+B3nckyoc4Rh
DjZortT29UKuFwqx6V/BGzgj8T4Ck26j0DY5e0L3Rc2CvIUvtIBZDaKjEHL8Ir5wbfFFvvY91WIy
TTmeTQiF7qVHzp8P49Uj0+HFJE8xsL33GexXE0nZxYsLByAEcNDa+g1Mbw4Y/TvrElq46JMgVc5G
EYqb9+/nHuNfu9w/Jx/tZleYRLXC0loF+4kKqhpXTpKK1OQioMaHaJCQwtJuUsd1iQJbHCuC69x8
eq3BX8UWGwq2rwNVWVMoag6r9/BW9OhDGjklotfIYchmprwymbZeS5QOU0C0Tdk8N72I3iA9GNpd
C4tYJTvCAtTb+ArhpZobBwBcU3VvhUixM2mfpjJFKfRDVOLHAJM3CXh+j4Cgh3DZ4gBqpqWJprCU
O6exJlfj7J6H2bajxhTQtYgZgpEJJ6HvOFqeNKrClUJ0Nt9mUMXtRHUZgjEKcsA0MfqsAvSSmiKI
YJPVMh6KIloPKjI2ioF9SdqIBXvJ9/f+QGBxlTznBlUsPdjWvbLUDA8jEAmhGvCSpwRBSCj/Ciyi
DEXk4+NktzWVjDpdFsOvTkrvhDi9aDHCQyqGtQq8TYu3YxftFaPapxJVmcSyI23jh1RtxII6duUo
Jd6QqGK6oHJZ5FSERE7GWyEEgEfRHpGXJJGG1ul8mOVWDba8tFCpdjUrZUUVQ83WnVYsE5i+ipI7
nQ4TaiDhvQLyMJbgykztXUHe2NK0rgdrMcXg0YD4a0+lYOxKDi0V8pp2Zql6yb4SwQ0CImxGnqUx
XOSdtM4QbRhtxcop35njVspmxnqDsnpXyWAdmEvqme4LZcYsQX6ku55yjRVihkhPXnhn0c0KQn2V
MiZUsaGNKZuodaOVmL96bYM1sjhGJiytdLpvDGPbG59aH5P+/GhVxw7NWaSmp7Zt17467EyD6XXg
UecT16hUqFN71EGODwIwVY61012tVIe0IHCNeniltstABAXrE0LF8OozHQ1O74qWsEqh70pg0byS
Sp6X5isrJwIRbaApoErWkoWJWE30IlfhJbFajURtZkFAwsg814ibug1BcusWWjGka5Rqu8YtzHed
9PfEutDisAUENfNgj9F/qtsI1VwUIDqBnybxGU+pSDAnApFsJocnLMKZ+dwYeJcFaZUTGtDL1jZK
7mPKJxHYl2SYrl4sulPXHHkS1OhRjyDw1c2i5VDaBdexI/rXxCvBs6Wkv6J62qVBeh+GHoXY/KkD
xFtkz31XgjkcAVp67lRPJ98YHGvUNl6RPE3qY9rx2bQCBNhX02+cqc4gNoKP55DMZprpyxsxT9Tb
VHvK48dJekq7D6OWwLI323RKl1L+2jIwJ1NZDB0V40Y+COjIoiyBkGGGn/mgrLsQo0skIFya70pV
ofjB88HjWyEW8ctPIStWKizCFg4dkydRT96vDi5xMwKvtczmWIjqUY4+jOxAxsYqytt9m4WO2anr
XGKnoggIKWFMjmh7ongdwYe3pMDNfIgF6qWPjwMlHrEivGx0LPi2qspeox/OrQ/BVePsOySrXM83
yM9CptCaumZoAJDK2xNq1JOgbcI0YkCF5gwEhtJ8V6uUETqsKKb5ETb5bhDzdVQbO9qcK0EOV+Mx
ZbzXTewywNeaWgdg+uVdr3TI8HIiDeoviZnCoE9R1OJ6qMSactg6GaXDNNb3hpbuMsNbjDrVtK7s
qAZBfEM5NTxW6USdG2+C+C5TfuynESRt41CoO1metGgy2rdGTAHvzivjJYvTQLCCEbJyBtWTJ6nL
xkcBhJtCnMxVHGYnElMAsiqbaKSZLcdukpAgl8ADzsL7uki3+fhmyuauq93J00Fx5u6YKyup1S8h
sZZT5ZGrDE4gxy0KFsH8FUkd3SrSg8YIEGfWbeentlUOkqDft7SxLPwujWj8aiW2EU3dLXtmoiaC
iawmuxTicDVaTl+/qCURhEO5mHSWZJZ2uA9DvfXZi8gdUjqjxt4hrUIz3EbKSQsllIB0FpjRTAxS
Co9y0p8LUivYnOdg84mtkxB6hf0LfO4JX4uPwSLD9jemz82ATp759N6MuqXsD+9tlp2HrzEU1vPU
o0F612bkP/EFBgeJgqK4l1LRq+U5CNtyi0bfi6qxCXnaR1RtU/2pTdprqbMWjjXMUvVJ6+6m1LCr
eoZm0/cbp6UmIy5XlSVXJwZzsMVOskPeaYAE0cp9PsZPJTkbjegqBf7rhmdRAQyb83QJiPDyedyk
6bbDn+OF5UpN4lOh+htmU7EJNlWgrxIxPyNusXVah4oiUk6sxJURt04Th8shkTb3Zk4Q3tC5FbrR
OhY+/JawUOSAoVG8pOn81sVnWV5Eclm51WgsArXdiVJ6lEOB/FrDKTDSsHoWoUKxFg5+R5HVolDW
s/rqg/ysiPrVYrM18YQlUbZWdXhUQbIIuldZTecFwdckl01znVjcq4xpBu5K9i7l5cJQSZ4T1Yvl
F+QGZKB6RGkzX8Vcy4382UbBTicmS60p9hRm6Qi6aDPpl47c81z7CsZAkIjcDsYIuOnSKco3qRhd
kaGryKAkGydNvPsmiLaTxVF7qu8ljQ2nGL5Yrck+OGl2ogibkhvnZRKfwERi2nguCn1fa8xMQjAS
G1nQDqOJUlYiQX0CUshJYoto9luzlO6FsQDzDZsR1jUyRVSUArtS+iHQQEXmCnn67DtzAS4zK8aN
z8ZHNO+U8Nny6l9CmV/6sgK+3zJxf/ZWuc+kec/2XhYwb3m26GxOCW2hnj7BhGBzjKt9X7iSZp56
cJlrET1XBepzsFoIltlejFCKB+q54xv5ZyoWcUPzHir2RB3915hUUjO3yIUU6Kf0cr8mUoaGOUlq
HXDbDix1F+2K/sUYSLKdWgNZI8+dlEB+TspHauRjHTxwlOFNcPvgOltxsVUi/9oC4G+9jHL0mDDh
Yf3yKqqmYb7yZOTmWeGOvGnDr4DS0wkA6jr1zLVqRmpao+rXXMbmkl4nXd2pfriK2POy9xc3ra6F
9n1DS8vgJg1AHoMw2vRtLNF9SD4LNrFpu4tFg3j1XKDNoamslrsufkQ+ECOSNOV4mejmWh2Kg1Qo
90YLZjGWyZ7P9xkWLO4UGzdGdG8BELRENsSECph+vc+88t6qRLfL8vP3m/rbcydsSFPWVZWzvmSa
0q0qrtZKwZ/6KdqXhubkytbwNr16LBSSo5KV1S2+v9pt/eD31SjGmFS3dNWSbiolfRWqvhFJ8T4d
ILzpXz4N6wQBxPdX+Uc9BtXW/13l9syq5kIwqWq098XWnvcHdOFb4a0i2VP9ocb0r9unKzKlf0RF
ivY7E+mPgtYgZ0ogqOTAxjoo2rZiWkFWvZaCgVPhwYh+Oo//o71B9YzpHRWjqhnaTTE6DspQ9jqo
7kTDmAQpUtryxcRNlR1HqSGhiclcPlFX6Y7xDDhlo/f9vZV+22JuKgKGSDqViYRTschb+7usJvph
1BgqNaBgEwAJrDjy7MXRVp4VargtFZziGt8l5+Qc3rWPI8znu+BazWC2VbX03qx1ugO3fUj248ra
G1ekCcQhbXVYQyyml/COxCV52zzLTuDEC2KjVyRkrGrwD/VBW1PpWpUrz0WtzFbFaV0LuVSNE79a
DNhbyw1xPfiI8deuDH6MOJ2xu6+LnbeXjhlQTwOkgPFI6IFjOE+kIS2wcOJVrPnGfMNel2+euQqA
W3A1CysT+2+OSx0M8Cne0/c8BnfhObjLrx2a53O/MUleQGu+knfWRtrk6x9u9m1bieoLUl3C/2Ti
3ij831SFaMB0ptazy432MSSbyBWcEBknW/yDcP3+Wre1YC5lioohSaiZZdMUbx6aMpvqIp+4FKHd
p8FlA7ogVN72fhjB6lwjuBk+xHOLmiZahm5QBf57+NR+KvWNEYI3OGIWgkLGdg4+m0/ZkBC6FW4P
DwZsAaELIc4mpp4I2tkZ6AJNzrBAKBie47NM2OG5Oebn6iiMNj7lxa45fH8/pJ9e6M29bznRJo3u
y4d22y6SU2OrV07y68TJf7gl/7zz/3dHbn04op77w1jp6T5pthw6JPK0llaMd8kROnyU37+t3zWa
/73/hop9QZ51pTdvyzPM0LPSPiO1WvoY+NV4B0ighA0hW3/X3gkqIA8n/UQy1p1rtgekE+uPKP1Q
EqAhaV+i92nejSyLpxR5Gn9dL3xzk4gcVoiTsZtPTKEFVNhZ3IcpFn+zPKsHkPx5wCVeG3BngKTT
H2rwtxPx7+Gr/t/bupmVFD1vwnIevuOqXRjr8LPedKsfq7S3zyPTrqRZJgnzEHVNpJA3g1cviqEM
S+3OnMWF7QXKzdY6JGSqpif/h1b2/wzA+WLoaHVNJUlSl8ybi0mKmEphFZbHV+K0mPJU1yRe9iT/
NNBvx9/tdW6aMlU1mnnF3vyoIHEU0WCkFFAjIV93vXDx21nOFOjrVOcgYnVuWbJnbLBqp7hxp2ab
TBpVIFvzOGm3Y7BJiYL4fsj+o/mpKCYGNRM5NNsGaV4U/1hkk7io+6Av2n02LkXtWa+adUbJX83x
A12GCtElGzQBoXxFi13sXkf9OPpIxd6H8X1S1loOD3iv4c0gdsPSVoKGmFJzOjOzUZd55d6MZ2W5
2u+qjkaqSB2pcqNm6evraqSYqH/UNPPdUDyXMhSp8uz7j1gHpQoKCzZ5FDUCW7YoWJj6ayXt2+g5
aE+jRHaVm7a9E6j3RbTq8rls/ylCAPn+7vzvZufvm3PTRx0zpUkquQ32UojJ662OvipOIJmlYc56
//5S89T859Sh6X9fat7d/fE5DErcyMoYpnvdIkruwj7H1O7Un9p27Jv+dR2MVAZROQxO83YpatI2
Db2svz5i81rrD9WzyvYA6ubGW6F6devVsB5Ypf9jXM3U2Zlx9Wk5VHRmCAoOIoTx6hU5reuvWPRZ
0/1V/yLRrQCzNKM7QJ6A8JgxL/FhZrR1/PBhUaFc8j/57efMQpmRT/zFO7gqrkcd9XNYx7hCJv6U
rvBZQGSZ+MYU+AvKNHYm0rv0BK6F3Uq0nFPgw9fhffj9j3e8WmhxbECs1QQbgaMsyE8kDDjJ42W2
KlbCZoQbjtB0hcrHhwkBGoEf8/8oPue/TFYglGhFjWvhBR1/uAwD/sOfgSiAUwD2IPA9nEbnP1oz
zADvBvwItGuYzXe0UiJkowSOT8jv38eZAhCstCuljt7+TdGdEDvPWMcZr/GfvTtfa+QVVT/NbLfT
KGYpDB8qDzU5SJpp3uwBZG8IMnUop31Nspr8qPVLZKeNYfOcqflJyFfEUrX59vvR+3ua+Gv43lz1
ZuUb9Lg0Go0TtFWvevHaw4SA0TVAojqEkPm94TiCQ9zq+kE2Lt9f+38ap7xjwnlNlRMCxkAOC38/
Olk+iHqba0xDpxjR1t7E8HDGDzvsCQne1Vghy6VPxI0tbmJQMyoQ6R5H485cku6RHSbhh1nj9lFG
SaIYBEqLyElUybrdxFe+VGSRMrf1pEPeXxSDg/XCK1bfv23l9kn+f4SdaXOiwNbHP5FVgCzyltV9
N4tvqCQTZVVwA/z0z++Ye+uZydyalJPEMQah6T7dfc5/kY9BkV5jl6D1rL+YTcmB26xUynF8w530
rnaCJtMCmzWFWd5xdlt04PQWEHerY7rRGwMbxvtThXG0Na9ujauaEOKLIxZu5jZVwkt68zqlYrsV
qiS9y+h+BwGeIvPeiUbJGTxZ5iT6Jroeg0y9ebGB92J9/2H78z3afl0QrGmcljVoS9+WGUlT6k1i
H5Eq1hZVPbnpYZRtDtnPTfcXPubxSVg2qKZmdFX90bS/BdtLEVvV/tgkE5Ya0SSeN2M6blAg5Wot
sd/R8dIem7Nk3hlWwYlyGOyEeXdu/cDOeoAkfh8030/j2/RiWnvjWADvnaBNPcb4jpIs0pjVhlNI
tiJ7aZNaBEaTwMlFdlYZ7FGM8KJ5RpJpdp3cVNdYtvMo2I+NxXWs0LPvlRiN0GbppkfqRHQjkllP
RITERfr806j/Hmu4AMPUoZUJ6ESxvpuC51HPrkujRvwuo0iMr6S+6Jlzy8YZd2Egp6CND/bY/GnA
/7Uc/fNTH7ug3+7e+Xw0aiNqEHC7hUf8Ym+7bu7nySQi4iXZD9HF+L6CM1WV8aVRa2MPRzLi203S
YhJGxh4OAHljeHMCa9J4VkFmikL5vl9uYUqPyYc7FLNA/rKPhKf0OSd97JoOPMeP0qEe5bzi+caT
0qFwxM832EcsqZyOh45LILA7xXlrwd/9+neg+IsC+XUFBitrjY0uNhV/xse6srNeVGTdxT4ZtK5H
knwVbY2qXyNcWrppqwf7zjhOkF9y9q1HUbToY6bUg/eYBbHmmKhTAxS8AkqeRtXHsXUT/CRZLLS4
dbBbcan5R1HQyVb62b8V8M7QD+ygEWpNyl1tkb8GT709YO/ZHmYZbzG9a8e59AIthS+JGabfYACl
uEBZ5+bYamd1MUNuLprhF3a5u/tkqXklIkWdkdEENZbWOPggaEDDawu6HTTNWHdInQOwij7+3XS6
9m219NV0NiRFarg9uK1/Nt21uHez9B6dx9cWM0oHJYS7Ochfy8RD55siwrR9syUv5Z23aAEfXETE
KQsjlosXbZy6MDdW5h69UfxRunoAaPmA1d5U65GOn/fei5OP6ga70osMWexCu7D+f5qN/p4n6MDC
mWc+sjUbgNif13Dqmdb1nrXVNNroi+SteKNwif0hFuLluloeh2nAkHXpHXRooKIXH8sg9MrmpHvQ
g7yOUUkw4YICTX2tLs4PnfN/ZLxUW9WYJsl6Kcxl32APaVaavYtZJxMDDfiaErrQU+N1PLbHxhzs
eWd8HsZrAEoTVFA6y73u4F+MMBgVmGdM5BwB2F8HvT6nOOj1BhIEkxk5+R/TRabx17wuWZzftsHf
ls5A6zrGJTYO4yeMfwkA74UPvIIIcPNSyI0XYKMkzBn8RxdsBqIN8hP1gFCwuMRgH9EZj9Q6ON/c
7Qx+YeToGc7TArNk9+KdfVL8nr7InNUbZpFs+0RpSN5Ro28W8ZBXoXz6cFzwqHDAKUM1cDsAVHnH
AikGDpu6MNvcvRdPbA/v7yW6XEAo8W5DswgYTWguqOYCLhN4GfVGtDduHLHm7zCfReigwwMiPRf1
JIBXdsdQIfjfCxQFoNcUCh7BrXHemRM5b/WDsOiT1qJ/yNngIwV4je2Ypw+th6qXQJoVrorapNCr
aSC85rlv7LvD1r8+3SGMtj5YkUB37wOMBl0V/wV5tUFuoPbRjMNE1kXXfa67hY+ZyuzMz96TMjkg
OnvwjovrBuKPh7JU/92GSXz3Og4mxL7q1VM8pjh6g25O7R8G96DhynNcmBqeQWoJKzwvurPK3z8p
obRR5cOXIw0AkczVJsAi3Pscms20M45Y4RtzkY1i/zDveG2fbQWw/gz1tq8HeoJkSilLYVx0Qj/k
5KiSV3P12dXDpdxL/eMs9Qt+dwLotl+h6OTJfZY7ffFuL9J9rpyTPat9jfNGOYZ2aX3lDcUV0nly
x1peNZ8kZ5e5pI2cHh2tYMbZ+1TFZpLUBa4Hcry36Kx6OE1FYf0EjwIkESL97ZPkAeUwXXKDwFD9
hD8jPNPNLPRfKtpZDyF4eNhELU0Q9Rj5Pm6Z3KDjUrLGFGbcimYF6VzgAOhJnz67eFIs5B50PQsj
lKQvJ54tWz9ZglGrH/2NPN/45EGpNZxsKuD2Kx0SC3NfhoEc/zCXCzbdanmdqhxT7jL5afDsj2NI
r73y5l+Ckv/qbNInG0+y2aZLrwiRVuJaWj4BqwGOCh/Wldekzx5popijWiM552KSB3sfvuaj32Aa
Jx0tMGbcBu/u0cSu0U8/RGUdwKAkxuWhbcoA32P0SHW/5kv0j2VjSqGRD714wNVdNKdsR/FxoHfz
IPUq9Nh1hErk1FtXVg/IMHAzu96XzLLYM4gJgRipGCMUjmkBI2jGV1oGwb1nzXKQnHNjcuDI3vuJ
l3jIljGyS8wSBTApvUmw+Uji0izKFrozceCXyEzBh3Ar9/0JVXNA5jXBAWgAg1HCjTzkDhBePiQE
yBesO/oB98LN3qKFULIvXrT4JUdHJYhGBOeDP8ltHKS/7l46bzxajKPJsM8xkwHCwBElBHQdEoUu
eAAJRyxo5NPlGeVq3kUtGv09Ov5AZPPs+Z4QhQgLPfBX7j5Cq+KD0Aqg2HKmh7Ec8ereV9rUHqsD
fXpBmoGrLJ7RYPB6U3hKeHWW22ql9fXn2E8Cje9Ip/clAqZ0hpvX0LnQGvKLpU50yUaYy/MT7TG6
gjTTwasn0uEomNKBJH7wKlctzch7kKywkNRQnA+IYJ4xPbwj/uCzVfA7fmfJaieM0Z/GU9dHcjsO
bjDUZVjIkU8zJgluA8UWFwVsSPEAs1y0geADFjI9YDqK5M/mTlIjD3jvgiG2ODOWkbb1D9JNHo80
qDbAuQh39kgGGhLn0omoik/tQMIm3rmjypVefuS56lgjubw8oEZEvxe7sFhmoBn0WO/yjjspNnC4
CEaoCHMBnJFDAv5BC0EpmfJLi3JA41MMeVI8jfB19w1X8TAy9/Sg9jBwdSPCGxVGHmgNFO6HHAQL
91G2wY3HJbJMpHFV+rw8ZHmMVSUNjA06zZ+WDiplUxm69dIYH7yc4XZBHvC80DYSmjCqmFULDJG4
/pzhdPCSkU4Xe8wgHqYZTEGMbgTLGXFMWuiruZeZDLzroiZ4tcIGpdU/rwHlLBbmKu+Dn0mvQosz
1F17lBBf7s7kCaYfv5Nzw4N7ymiFOnR3tjLtkKLkqdzPlOYrJneHmwrJekQUdFnk0yM+b84HxA5U
ZaVN0Kllok4d5gFZ89MzXVw0XDCvDuab7jPVgGx8cmNnjH4Ob0aqH3CZz5zAxkDmi5t/HDNnIOvc
sHsoHWl6O+w5WCM8fnsRrR8fhTnv6kWyYaidX6upyaaiGcotpGu+kYPF/qA7iYIbRyr98did8t63
Gv3QEk8KbhxqFvs561ovRgyXijvrPtGoafxs3fj7eTRDJN3HJxIp8IZXa6qBjQ/N3PvSz7759oKE
cXB6Qmfv8ZfJOllfj46BwlBvJpdAGXCChS/TVIJYClTOgNIgh6z5Ls/AQrjTzW7RnwrQ/IuZJO0H
9BRbhXa8f+3yXgi4fjM8e3JpNHbD+JJFVeTR6j0HURUu/+DuYmczNkI4aG+Ks+k5b0MJiEwWEh1Y
KF37K7qvs2ud1ablpbqPPTc/wZ+G8n8WTP4t5A9R6+MmisISf4eoFu+A+c5js7qyCOb9Dp+wK91L
iN96f+/eptCBWHCBSOK3e3cDw9fZvMrAeJZtH+lADyEVTpOwrIeL84z3czz5HZbyvLl13rh4epwr
rXb2OhOudibP2NZQTK2QU79waxGV4e84IuKUXMGIrSJ6sjH7x2KWeJyn67kZYkypL44PaNGGOoq0
oqRZBPqoYBUXoLuwtT6bbcWz7OO+TV6aEErur7yPHOCektJThh/nawfVN7JjeT/vd98Oe2q4CD0/
dX2wJOqTjhoy8lA7DVg32Na3uy+PfPkgirEgZwcJxeyrogg8yMeIkdcO05Ieh6Etv0USYgkEhOCi
sFYil+9pwesrOh6+77i+M30bSrNdXGY3bByxeuF9LSHnzjvPAz3QNQfkV/br9gb9nl6JJi7vRWid
o13eLm8mYRvhaQ3e9e48SM+ONezuKG6KyvRBQbieP8ohAFJ8biEH82MIN453h6LhL8Xq/3+cx0pw
xJiy2d1IL1dj6ev6x1efV09yf/yzlz9dkJzuhsDl5sXg0QB+vf46YRrnqfEV2F/mi/nCTwaZ/gE/
AvERiRWEBx50YYjEzn2i8V26vbQTqezH9SmBtVDdDXJxTHtt2HPVOYt6P6XXHQgvILmZH3F9Z57M
HssAmWuHqbP5IRWi/pXukQ2QoVAqgqGidR+//y3xUreRbRdlrE2qIW7FU0Sf6fBI1rEmUQf/3nnD
JGJb+kdyjA8DadKVzzJAf0j68/cPu/YMy7zvq/Hk6Wt7hHDaDQnCfHCh4wxl6Q48De4jYsBhGnYC
+7FlNKfmUp8ukLbD7a0e5mPW9UPQZqN4gopH3+7HmC7qGKuKzRhudcsY96kTAq1meA/0IdyGy6AZ
JCN7VF4dZWL1NT8aVtP9KBndB7fZZcWMvrhix4NukCEa6wauGOrouGg3/O7C5GOM7VGGg126qjbF
oju6ho/1tI+oxOK8Ya8yo4TaL+fyOM0vfN3mt9lpVfOb8ybFRueEn4CsCEXNk8PEq2JjT7V5d6nN
raU1taa9ub28vFvL/aQcGfzf5pXeHNeQPiIgTjQ+hkXYcZEeG9jTmM3Nlgf1VHsazXFwm5xmJrNC
cHoFz3IpnTxFdzTz74AgunxqD1r44vrZUrEh3HGVSIQqwuDuwu2ANYrA0YO5XcMBYLq5AGB1Ooo8
ocQpCWUYZ/AyAFUC3q8ArjscioNYF/m+5o8tRY6lQi9nZcCSmCz8wekysaGXBy3nv//yAxbf4oiO
zSwXnG3iFW5bmyOP/fa8aZ6judSUsCRYW8jvoy3p9/ChN1zDFcu3bKaNqsAeltNsfns68bjvsJlu
djAyAdHed9HHfceTEyZcrGE+9I/0LX9SXpSP9MmaKDMdafPOAou1hwC8xAnfCG2XspXzqXuEahwm
+mBT5tYcseXZbXIRZV2v49X9iE64X50mx9Vx1hudZ81Gf04X0bK3tDCz6y1jkrGdcUVtSa1ws1Jw
pYQkMbls0q2JnuUqXeB6/IyQL+8uN/D6V9Usm9m1AzB0c9i0z+n2uCpW1arXb8JodPQK7zq7zotX
UjS/stfk9bw+r9Wn4lf3KXlNfnV3p7fsF17NSPgnv/a/iHXx3cemQYNiQ8RmofNhrvQVsNlVjY36
TF3Y24J0xE4gCBA23+I3NXY7iAtai3iKgssQ7w6EPZzT6DCK+lTpnzrb9iVfplxsubHmJhtm+FOz
y+ayd/Ntvtiv5Jqvw+6sN4nHylSfXpHHHZmT7urykj0lb+rH/WX/VC8a0uzoDWhL9RW98VcUxa/v
LQ/4LdSRys94q7ynW+1deS8/2+dyk2/N97rjVqvbJF8gfOzKrt6a1cMuqGCGuzqQXQP0QTjWGLzP
0nW0iAzHXJjskLO3kpTtR29jbpLn+9xeo2JfvBfv9q/OL+6Wi0M3/zgHhAFq1jGkbTGNYI1PNeQg
/ygIimYAHbXjUjbMVnJzomW03KNInXhwsP4dFrt/KboJFqPX1TUTYKlk9L4lc6tzG93b3unABcXr
ZDm5De4D1vqT+/N+gcAqhl6Ze94Uw2rYDCTCVEt5JAcIHu5prTxd33LdvaARijTOU7k+rOun6q3G
Ok/Z7ZdKzz0/mQCur8MLjuqSIUwBm52nxs0xn2zkXpwLIdAeVUOorIBZVtbI6vPEGp1ml9ltloI4
YyMrxmLZ5DQq+yUaJC8kFVm9OSG6lif/medIpmBsdBD91s4yObqdI/bszXuxKagAN8/HTTQvWCKq
bjy7Pe+3x03znq4QeJ0Zo2KoEE36t1kz4JPwIoJYQjFZwu35M1lIiD1/qu8pNtSkLkxXN93jlp+Q
e54Rq7gSgI8L69l+Bw+/OMzyWb4S5zJcb0JoO+POJJ4m6wqPiIMfzTqTCKmNeEqfB6JmvyE08WIv
9nNEoZN5ujxMZVlcjwvwwst41I7Jeo/LabWux9k8mQv6ep6tex8QrvjHnyWu+SIQq2x+XBfzYq6M
q3k8Oi2V8Wl6mirjkk3M6DLVSZUPeqPeiD3+onhEg6rjFrAn88WdfA+vpFvxCbPnKb6tvakFBjl1
TeKKaIQXsyPfjbk6iMcnqr6T+8xibtSn1bu5tNH8XpqMvz37mGn13FseVV7Rpxaa4PnGxLphFqVu
/ZysOrVbHt3Dxp4ns5PuxNvDBspROTkx0opVvgWdUcHnhADMowlZIw7dFkeOBHMSa2j2zdFxBh8F
9anFaXPjFqxOm2zFqGmf22e7dqNlhaMrNFeinD3nQ1FviZbgjn/AgGl/Z/E1W6UUq+q6prKU+Ja4
zYre7ZwX0XGMigQzGhJgbpxbXl5d0RjXgzy2wvJU+Fai+kU0qOL3U37y0Bc/7wxjqSYbJcF/ziS7
j0Kr2rZ+pzj/UEn7q/QJh/q3M+x+y4LbsXrIzoqNSUjhG+cJ1c9rHd6x82YC/XcE0Yy/ymffPktW
eb8trFQ7PhrXpNpv7quYiHxhTYWwiup0gvtMksmdoCpQ4pPUssNGHvnwZ/ZbmMpkrCqSSeEyuoFm
xF61IWMBoKdih8xWnHQdGVxgHntUOGCqLM0BDi4Ri39khW/wiaFsk7VEhQKrarap+3C8ET36TxQf
MqZNYumJGXRnTrUl/gDuDgqm/crrHu4J3lBz/Cl0Lc4HYuCm46dsYCfRGNXbVxP/j88ihBbFXgUK
np+vkFEiOecWuIXth9YynyFGjawyBoRehimRvUTdzPtAo8EDLDBt1yyiJ2QBMnbT/RXpI0esJ6+D
8/y0JbmLhWziVYPEW0AOCqeyW70PSe0Os7G1kT1uPhI7Ma7uw16ens35aZQAgkUEye0NuGi/neBJ
SlahcgfL+Vw2meES206VRMh64IzZVr8+j8PpMHZW7WiDb0Ht2APZUEI44LAz5kDwKxGL7Whqzxm1
7ik4D7srZdGd3dDIc+KBkD9Jcojv6AiprtS1vAq3C/YCbvb80/L8L31/piGBOKrIKCDM8pc+7+He
NW/XKj6Q0q3dCdjSGg/KA6qKk+Kpt9CGLzy/7H11ps6UhbIwmX3b3fmtXF+fqifrw/44v+W/qmU6
n6DEM7b7NdayGYtulsETuOhMVDLx5HN1bPQPK5TsRmd8BxGrWncWFHyoqCxqalPRLFqheUyYFv/S
ZJ1OM+TcAas9dZAhc6JVskYnOJ3ehtrMWBymbGvZ1Kb9w9JGE7LXL4cXzBDiH1B/fxf2v7XOt0k6
qfNDkxcpCBAKCmJvK9uNqPBh4K9L+PsRk7PkkSPcvCxyGR0mSGoEAQuz05PsEE+YTMneUja3XfcI
EEH2ij6IDUqhglbq4UTxQ2DQ/sf2jkqnogBLBzxM0fvPwNAWySWNs6jAhPcW7DGDr55SFggY1/Y8
iBkwvqyX69PxjTqxVz0dnzore4XIBDe3XZzxYiBmaFN1rrL6M6fWa7JKmLGKGUGfxfFtcZsympZX
mZw2OUG+XagzDjA9Yvt7ZqOGDfRLPi/H+fgwEPNisUFmrc9CojPFfXRiYx19wF/5pjlH8BKQ8Ubl
TNvUUxWz9nhuz2Q9dJhf1vtR0b9OCxQO8JWesLhk93YfFMN81psb02h8eDfZLZ1YaG+SDWP1mSA/
VUhUj2p0r5bROB+Bs+yy4zqMemOldARhIQj1rrhmSeags1CHRshuYMsygxnPWCS4Xn2tIMyZtYhW
2sf16rYvBausq6t/wGJXXpJ1+XR4630UCCI0b8r4FuojbXQlVTTUR4dhM0ELbIS2GtkCEhlhgkWT
4UV+jYPPilnbImt1CGNMRvXnEwupBvejE7C0K++6BJGLXCFYt4RMlLeSYsAP3UMRoMO3Dfnv3UOX
Wfa3eaPuZq19ac7VND6uNfTKCvvZTrZatlIQ4kPIIfXiU79j9pPL+FJNcnY/xfC6D7IjumNuUyAk
5uMHcM5Hlt6Pcbk4rRJ1ZFApatHyRhZvcGzDzB43t6DzdD551imo9t4p8qPuXKWoiJVix4f/nd1W
B0WUgRBI+IQFVCAEz4q19BNjDnvrwhKp+2Zn67sxSxl+24RMfdmP4kH3giCjf2PNpQzPyCFas6uN
3QdOI2CaQEf1u7p7U6Yobx6g0B28Bv4VdSPD0Siimn0jnnYurxqZlxES+yj35Ogn6eG9N7mm/NI7
dWDtC1rWMIA4+LE61StXKajw+9g+FNbocJpc7lP06xLKoBRPiJwlZgtQrQAG+wb+Ju3gmC505BVL
//gKxzR6NnfHDTgCwBI3IyyN/p2yd+vuoe9BE4R/U/RRZrxFLkT6GA2606LQXve3TXJAh2yh67NL
+WbdJlYTnsqxFQ+Lj+uzujrf+6iVXljjwvaN0DsdVfqqW+8OiCqoe6pK7yJtaH8eLWjc43s6iJXJ
1aZwdBglKdM4OT8tGWU3EgSnjwLVtngRafMinh9twGe9jyMopEJ9jqKz2G44lraNui10e+7uNrIm
l+v2CEDyZpKbPWXIXpI6lWa4skoGyFt2ltdsoV/m8TH4dxd+MKD+6sFo5ICCUGFLmt9SSnu7Kvdt
eSqnkAHO5GturVtXn021sOAaIv5clJurxgYvx0sDd4my3tQ5uYRkUp424LhdMKH/PiNdPvHPM8Ig
RNMBoRmgH9AB/nNM5d378d5W92aNhXMvPJMojj2t9gzsA+76uHcIuxAkppTd0J1AVGoI3qbBvYQC
ZdQ3qSStKTsM9b5JwIivbCMMtwJ1VS1ssCpbYtTOBN23+QU99VcRB6f0h/NXHwiv3y/AYroA+IXC
OKk6m+TgnxeQVYfrMTYPyfjaRdBAa5wuCCDtsGvZgB1b/0baIN+LdiDat+m6RzWv2t2TV5I9+/NO
rw331F0oZ6RXNqQVsbTIuvn4GrPV3r/01NLJ4D2e2xsCJOh6NsuyhjSTbPVyccsXyXmj4g5SFmDO
Op6GVsv5PDwcF0qKSQiEu7ZAXQ2QTu+YutoxaOJprtxwsUBEuWcMOjHwCMTy0kM06MVGcDru4LBW
7d7VFEQt9nbQ1TvzJiLStujNTjsIV1pP+Xl7QvghNUh8NbNDK+jJ7nVTNl2kgg23ezYd60hhCOuz
490vz8nYYtQ2BnoGN9SS9a1Vsvfgr1Xl7UTWqTpNbuZrNdMk9ly73ilGl4LkpgLexiLJXw73ULNA
Wyogh7mpZbwzo4HBiSmLDlrIinZGVtTvEQuut7d2v9NuaN8RCiwUCkB6qNuTgonn/uJUZwRCosHF
2rU6Jc706XR+ut7wkbuiUbAFzo4slmsUp+Bysz3EcHT8Xor99t59RQnQa47ND/PJw7DjXz3n22Bs
73mGKs+pNzoA5bprzQTtADfKz4MaUY/YoqJW499sZ97hwFrW1ML9bXsw64kCWzXTF2pE8h8JYwQq
b9s8RrHNCFvUQo/ooijqM1IiKEoUYQOBwj7mftHBHOcwNMhgKOWbDvv6Vg4PyXPbhmqDNPo57BoY
iyhIM0KfOcXVYFB28A1Hwa3R6zAnFZrRj5XqysqzZ0J7M/JJJ49DkypA5xD5TUWyuYtXxV1b62bm
qXHnrWE/n2VvexOD0h4q2I2Gh2Rd9s39+aWNLj/ASVWZgP/VojKB/zZBZ1G3ia5xlI6Tg192vHN9
RgsC3Ifq51v0C0w4GVVBJb4d3tufYutfkYwFIzBQA3wZ8VUHjvznh+e35G5rBaMEraIGjYZhvcvz
saZur4tYc+tOHwnsiz7TAU2QkIayBFII8CAzY+F+Dmvg9NW6GSKDHK2aMPXhYxsYZLIo6waHun9D
8XWTBQ2ON1PEiy6ftuGmuJv8GNCM7xH523V834knB+tSQzxt1taFyBW2w1NXNsPqDGOxNx0FpHMA
GE3xe7ubd0j9aLHvM+1fbuAEYgNl1hydUao6lDDnn51u0DBzjyLdObI7pKw+6E7Pk5vmN5jzIjPo
XQ2vO6535QGFxQVkzwEp/9ttftdcO3U7Ghgd0t8AVWBZINl0nWFxD8KXoO9d26FF6h2dLsACwGEW
9rBDgaQAWfBmhPgN4SizqIMK2SbqZ/cgm0u4Gaut6+dOmg+LJmhHlebnm7Z/GnYXRWB0ncv23C+9
/Q5gRXJx6bFqGyY2pdAisD618eimO8P6mY06fomTDrmgsMdghPXAHspXnMvmONt7OFnASadAaUht
cjiq6yC13Q2aFJ8p05j4OOrYvXUHF925WKFe/FA6+mual1vYBRwPYlMRIcJv4+B4u1ysQ6o0axSH
GpjfAUJpZALKR9XBaD3AmDCFnmH4lsRkV6/Co/XTxPh9sfw4BwvWsoFQiNKzvvEhLhcliS9Kmo8j
rRyaqjHLWWwURPEaBNgFGBYrtrPeeJceYk9d/CXIM0cIsJU/JJa075klORGsLmAKCOeHJcaf41K3
c6WtIW2vZznxcu8su9Ol45CJ/Sj9VwEKYmt4AccDMCvxdtEPUf5RpfsjJpGtBtmJVYCldnWYdn9+
/M3M9OLMGmHcow+cUbjdH3Y5Frqdw1aWWR3DDvVbEdzvAFLjp/yEbAJG8+eNom32Jcrb1TDRpqmm
ucdT2j8hIZz5ShX+exWm/o+bZVvwR7pwDnRcQSSw/hY4D/dIQxAuxbkx257je2iWn5b5ubc/s6Jx
I/QErBZVpS7OV3i0dBrwz+HttP3hJP4KPDASdUQCbONhoNP71mM6St09X++ddoxqG1vtlm2TginZ
3tF1p0Ni8hJm+1GvYqgD0+mu/v3pf3eTb5/+LXyf7+m9vChNg0+hX4KereW7ag35nt5YsfgpqNLG
2xcDZkDOyKh3TecVAwSeX6x1qUxOJpkXkHotlq/KS9nmHtKTh9sPqZW/7xUnylqZAd7TGViP+shv
96pKarIUh7YZl7H3cqV+CpiChVCPrf0tuKLFr4Un5J7M/fzQuKefwNQPDYA/+rN8fE+FeWOh0EjP
/rOrNLfsqimWqi97pXsAGAewd4HYEHtIq/SjOaXMOuyS53sTJN11qOUe69KOHyiNeDsQxDtLHaRg
4xeDXjK9VK6qDErqS7B3qUpiRoRg2kcCXLDbl9VKkO/Y/p3M4ATnLnNOqX99jvJJjHQesIHU/3cv
+J+s2N8ouOq3q0N0X81ipcapGTTxBmrniq21PPR+8/rvz+r2FDnab22JsLONAiv30WQFCx33W5y2
83sGdUuv15dAeXAQtWE56OIYI+hI0SWwAiPo8dphoA21IaOBnzrPDgMEj6YlRHaNKW9cDpSdPhSs
a4T1VBR2gxIyI4piArR8kAupi0NTFBN4Fl+U19EGxIg9g84o9EZxDGdH/Yw/2LOsj57P5IavAXUr
BA9Ou3H6loEAOSJaoASCOMmnSsBu/OE7LoXn7PP4iUNf46SzYhLPmLEF9nldwigCxSYW9WSkQYo2
/fMn6ECK+8KNtDE6l586wLAUbOB+GA32w/s7RxruAeVDJZjc8G8XeqTQIOFSCquAJfwomXD6I34F
exLc4SDjjffREWZk5qv9wsc/xv9vq/XCdncg+0jLhelAuJ4p0sYt/9NhfSpDRFb4wtEEJuIp6PS1
UO5Gu9T4/WmQcVJC35SEP4rrQA8VYNRmGGMau38XHuPRR3bvwWt83MXtg+MovNJAuI74+WzyF/l5
CjQowvjtnUniA+SIaKIyUCZk+UAiCsNTmJ/7bTRI4H5KcwkckvuPYAHnG36Z+qYTsmEgPs6jTqAO
BNARhzXEzWs//bziyCwGv3AzYWg+zM3f4xDZtGG0UcIjRuas9aXMcQmOeJ531/tneVEcg4XC2fNJ
pLGZAismxNBTWATYkwTdIda1L9eg9JWV4e8H96V0FnsDBZifnbf6VV8fRvtQX5NkApgnrFiSuj7g
i9UZi3o87T8QzABzBHyJ7tPgUCSAItgVoogp1bJrICBKTErIINJDfcH3SZ9UXkv67H1Z9ut5Su/k
fTtENB7aG1BvQrE/F7Nk5RlL8hCnDy7aHlTvZyqy7pejNBxUrI+ZRDCcfsfMPIy3tw0yfNiHp/55
dlzB8BnKXwtJNgm4bsRxKD9gEC681Q5dgQpRUCJf8x+LeNPnnvIL01dCess22TE3Bvtn4brK747/
+eqS0hCbeHG+PnNq4mR97dfv9oDPAPggdNq6X3ACOXdPHLHlk8VcXiznuV9+OxRecjqodji6ol24
6q6RBTs7bFF5sMdfI4UXmptoQ59OHLZfg+6HGVLRlz5eI4AbbQTcQ+8fnAgIus9wBBJ6DoUroNG3
0OkXeE8owUMgQeSeB4IssgH+8aMdxnQ9GRzyYks7yCvFDnV21t60CBlKWgy7+iAZsOtbRwFSmGE3
rF6u3FhJDGeDI0jkQNRSJF+cIXeC/kQYfYDBfKC3RQBXGl0unM2kb6xjwEyQij9zXpU7Js1S9Uls
IuTRjHsSKGmc7qCLufiFQSV4pnQgg0+6vwEd2cAiW/o0MArxDheyc06euCU/jDoaXuCPz3qU+eQe
XoLbh7STSAY/YmyIaAWHZcc9JWJgaW3uEjRECKbBCfmZ0+BCa6LrSttp0BHYhRNobwCo5G7J6VU+
vUcGPYFk2Omr1BkTCq8BH/m4UMzC6W7YHsHUNvnOAy/74oFZxPObrnlhC1iAO0YWy1d9aSwweovT
rhteg9tQQu89lNGmhui5kgJ2LF5iEHpftPXewBxYwEYRhcMrOxvIMxk57Uc2OO0ybpgNqrBD69n9
67ClPUVA58IZoyH4FbvsvvSw//ZnECLEONNPnmlibG4xEPlP6Gheuw9H8q8wEofdAYzvaCODorvu
bcoP01cH8gcygB4//fvqJCRw3iNhUULYDZxJgjWfJ61H/QPIDZI+MXdV3iGdXcKnCBNzWOmIVJSQ
CJKO2YWjgHAebbHnQrv0vi5TEyWJRwhJworUE1FEW92HQBODgmhzJTRJ+BKCvREcKE4xvT5unkwP
X71e/i8fJVOG9P7e5DA+iCo+k28+sD8uzLo9PNAvYOlKOslhcAsi+CY6EzQe1UzN8vsTpRyZLrRh
TdcSJSKZhKSb3F56W+lkMsh1fpIq4LMvTEC0DZ0RrdqJ9G7p1/K/rzORft55NLxB2QMLe4I0YRoM
qWBQJSbKLC3qRAZzdTGwwmIgPUDl/qfTgtF3p26jBF8iAfuZxP2Y0SZjjzmBz5YbLmfSDoudTIbc
CtTWhjeagtXc4xTltMqxZjhfAUNGX4m60n6qhdWOZPmA5B9faC7xXIQVUOQm2IgUTz3d0+IqLSXt
IteV05q0Om12GKgwkzA3kpekoeUlaTSahwUlfafqJ8+VnCOSDaIPpQJJRqhgBlZ5BNuBwCoz2Jln
VAfxumcC5t2Cg/wai+yFyxe5odKoNaGMRNDHV2Crh3vUGB9HlW5VvpgTmzlSRkZMKK3pC/K6dLwD
1yoML06R5uhw/P9MBY8edCAMnGgwCcDSCtzfrXwcEtWcBy0EC6jYVTvpaag4Sry1Zr0Nt/XR0TWi
sC7nxgczNfNbY0ZqnMEgJxLxPjnY5YMvnsnkDThLphIDSQa5j/KQGf72obBQpAcOqrfDAI3z0Hwc
Wvr1/w8i6Ysy4Dp96V+dGb14LKtINXgsLKUrM3c8OjFrU7oocq9D6foyCK675oOp8TEACMvSOx6d
XEKJuYVNM4zCfI5O6sCaSR+KKIszw7BaOg/l6uQjlWHC7tbJx4gMEmIkqBz7CGPK4GNOk94u7Qud
hj+Re8BF8z65o3Knufx5NToCcjsSxjtgW+NxJ/g/ws6zOXWsida/SFVIiPRVORBMNOYLhQM5iiT4
9fdZ4r11z/VMnSnP+NgYkNih9+rV3at36YFVbb69nnGKZKD4n+dpTWiFv0yHFpc+VL118DXbWSBb
qIHVUudY7eoW9UXv8mA7xv7opYu2otkcs1o6xd5kcuj8Pahyh7qHYwNbXx8K0+tCXABUqGXJMUfr
pf/dTnFEqWET0hsF4tLBtGYbvkwerA3rky3GsSefoBIcgyseAbFhJlYRam6d+ZFBkaHSEtV2EtTO
Ovee5av8jTvF/Og12kdsU0xWxhI9NnezLe9sUumWsfE0FKs2853oMTp4veZdz4yrCc+gsm2P6ghd
4SKTV3AfoFP5KVSK8XuV9IU6xlDLTJV1tWAV1fW64NLUX7So/t+Xqu/KRLNlFCz/FJboSm4F5GOW
gv2slpziXXwm07yc5PMDNqz+dWoKTpghqZZDqazIOSEfgvNOumv7SNBTsHMTrgE1QgoX1jw3xeBU
yIXUftT/DMignhzaln/rN7htoDWeU4bTpVpM+U5VFu0iurehaQuPBR9Fsi1hmaad4+W7jthps9Jb
od0iB6oe62saG8Tz8KwkD3PkIFrFxoRsK07cTWGDH5zDh1jZ7ILBJ+WHhYemQLVAtM3rbrwZrg3F
FzGkPS7SlHclW4fyJNUuSVbGimvDo8/bIy8jWZmML6nR2F5jJiRQ8U9j2zMZqC3Vy+AJbxNUozuX
pdTA31HyYFMiQDbvF+l9ZFY7Jici2a06JDYxaG1S83G20h0aNXmE9sznJdX1jJYKcDZv+r5tb9vr
9olbf52zi1jPkL/4f6VvcOiKuxVcf8EOU0OCho5G7JJK70a+TVmf7YeqrM4zrbqsLiZM6Gs60USR
oh6iZ426v86CfZPDhXYOWs3F7xy2q/a+aQIktKW1Zc8AZCwGjeZ2cx2n2ra1jhaA3k+vWpFn8Xp9
hs3Syq4Xf828MYJlnHO8uw4l7dvn1zamF6lMn8nWo+sEL7kEdvd1DtgToROhGXR18TfwLtjepWIz
y1xnWFFtvxtJHbLBQgKbNpKmdVefU/uxsB+6nE4Cu3v8uicVVhy0R5Cz4lBD24QvJ70a27GN0KDm
Wotf0AW5gZGNq2SGTxwooe7tXH/ZRwt+4+/RmcUlpEg4LNQmKQEI7RjFU3+fblBO4w2vAUVWmj+Y
m+AYsb78Y7RoSbAIAPmhlW3znTnjd7ZBS4mmWpWNth6R531Ds0CqSHh8Q67MptR3zbjuKU8knrgC
la3iBd+1jYuOfxUeePIkMyz1ueXwTlsr1sizJ97hzBeeA9tnx6pUK45Xvqz8Y2rJO4K6Nt3z9Alr
Q57Fu65Yh7qqQd6dX42P5MQygo0Fv9HjjkHSrtSbXovbupNLpQXcoNYzRnlxpI26KVJYeO/BlaQW
7YpdnM8Fpnb4q3Jd9PUsAPUZNYjiV0Q4QFRP8NWdp7ycnv38PNag6rcKL5a7u4wqbjWwx0RAsASy
ahJrkr178DoERMi9veJGaWNdA2302tDqy6q9hld2oh4fQowwjsgiYk3N6d7aLgfnmUwpgYxgS3vu
FZiW4nAWtt3SNpLaob6qYeVLVR7bmPDsPoaEMA+OSRNi1iJnulCHMJcNnq5jy3kZp8uxeMHDt2Eq
ahhWeUEymiCRlhEJg6zZZzqBgKwUmsjf1F7kPOLAJiUvXLVvMQ1cw2OqdXhm1eIjfmjm+IpKxbqu
xrJoUtzCdrCaFqE5gU1gjuXhWPy1mO+4OshSnttiQFrYvk+tT1nBS0SCwqdBVapWBiu9zyowaUrH
WmeZo5BPF0TGrzg5aj5r7PFBzURscfUFBJjNe750vvReW973kiK3Dk0mx2FB3zveocKCbsys+PEt
agMrz6p90RyamePDxf6xXqpfYjZOzeecugIRHgdOMitQFZWsf4UEqgYzfx0vo+nXLuYR1kANcYyQ
PtXJE9BeQ0TUpmJN/MtOXqGXhQf8wDplZ0ZiUYFq4S+a5GYiUg3ct9glZQx5mVfL0d7F69mpabHQ
ath7nauqXyWpJSzhTJcQ9MIHJlWKA6DwieVkEwHjGnIi5GcalJSditUuh6HCNtGeFDXzGl9Zc9GG
WVRpM1vYCxt3k7bbqxYaNN+wijyUk752lZPsbxLiS2TOwvqxK+to4THumo7DeFE4Y2IJ8iRPzOI6
xlBbtMzVdEXZDTNsDM0QwXtzoh2hUeei2EgtgRotCENaQyPaBgEIczhBuh2gIgk37Rz5wdr72lv3
oFRm2+qsQ8uOcmPRlBtYEdWdW/6G1U2G3bd+ksNi+Y8R2iXgGfYEeEh7RL6DyIVyLHD5cm2NSK4c
mR2gMjkm7AdRMEC0Bm7svgmuAhmLUJEDeWw2OlvMPrq2PKKdJzkGToNXVZYgH4XjoPJnX/RiGaLR
jBefx7E21DKumY7wNTD1Q/j/5X48wl1q9hece6JrBGrLX9r0i+g2EEdBMJfYl+Xf2zsY0o1/6t4G
pqe9DOBh3+ustPlJn3HTVoulVSS8B1tELVMqsbmcLaGJ5giiVgBC8CtPhF/ygow4Ftv0tWG0gaeF
FTMTbQlZwJdPKl8U2v9LdbPl5EQ1YiUpz08s4ePszL7QHikVGEm7Bu1dHqtAHJ7pXlgBL5GnjN2W
tdQUamnIzurAk+lvTIS7dCDeSQYBHGpHYvwrDmcNi0t4UceSjsfdWPSJnqL1JBs7/d9Pi7Cx92oU
47NqXseMgIwW7B1RLFakPdDTVXGlF+ocEuSruSHJYy+7ptOLAeEZsnE2C7AyqdEUgWvLIDE6kY7u
wrgNlu+6G5k4MTfrT5kgAShIbSBePdaor34goSG6xbOLJkb6r6ClN4AqwQIZvcw3hmTNjXWq3YPb
vAB0/CyCSFd6CsHWyDnX5Eyxa7WhiP9Lis4ga11HSgU0jkou673k6/dDz/aR/GcVlHmO1oOw/mUg
j+GF5V+xCK2fl6N0xv0XdUDxUecSvBgaRNnHVQqE6y6kB+6RFnIZSQvStEL8+mvBj2XjBeEM8oOD
BWuNOMCP9q6MjKAF9paJzBG0YxqVZCoy6xo0JrIU/DtchHcK/ofnL8EP5hi6WnN+8hZx3p1GJGZ1
DUyIVom+n79WTR1ANAUqlgBDyHREHBmitZ8h8XGeyPLeNYVhdA1qW8l1l8airqyFpAVkDPOucPeZ
wElNCySLlu8vMCw6ihd3dZ0dgEg/4bdw8Gj9GcMnOk4h3WgEOzRjYuXET1WYsyv3r7UnGKK/C+A8
8Cnn5YK+0QteT6S1C0fGtoAi2TxPDrSA4lY190IkgizUo+uHWmgmt7nNkbMl5KZyX0ZIw7dGiYan
04g11FkhvrHKSVPCT5BX1uCEaSypatH+oy3Vi8J9JtWOCYDigUeAMBhHkA4KnWeLm2sFJ84mfA22
tf6wBGswYLWWrLBcjVMTUrgWWmOcIGqPGWl6+GIbKqHR0v1TpIKpDlRsfOJErXCucS4mOacT71ow
ohb3aFH2zHcMhsJRq5iPIiyZESNi+JheMPB5nFEP2nnO+SADqhVxhSS6LYsiWzTtVACl0+LDrJrT
6IA9oTNieB9rfITe9CxhPA2gDmdhORq5KyB2m19x43ScG3iwpOdGy0jl3NWAaAGMbjUijYezYik+
BILgxaCKoNn/3KNlcufU3Xm37pn34nYwRrInmjTNxYlHdcEa4VyGQ0seoncsdVHtiNfZti0gjyyU
Fqomh6WaYDeTa2xxS/kM7EHFuKb06d/jCuChyhDe2pde3lbVOFXu/vXt1t1xw6SB+RnEs2IqyrIX
Sa2flskKOHKnWZ3UQMXWIxkphkqnzwvvyQ+TI7RvbScZLxXWUGCFfxF8QpFKbL74SoVlnh8IhsJf
KvBB6IOwCG2WCvoqVQhHURDRWaprXv4okiXniifzRLla2x+CNWhXUxGSUgWJNCnt2rmeaLAHUZZG
bMSUhRFRWcOt6KKv/xu8z7THu3EV/a/vugERqbrKnVsBDaVXqka4Hr10IyOuLxyKDfAjAE38ldwd
OEYBKLIo0zWiqcJPNTpgL8hSvwtbvT4Xz9H9G9+ngpK7RjZ5eFyGpteUUnJ1fmE21m4jJjpV8HZw
VvqxrFsqxlmqq4w3H0KX1hDcIyrGdMddxoyFRVU3/yNeR+zDot8MvvDfo9RFfso/Y9Qkr9QrhPsb
RWnZH+kGu+3WaqwMcz08+Rfqg1TtYpgI4yCXhFwOos3OWVJYFC6jNmRTMVV1PxF2kezGFln1N4qF
v/jXaCH80WwM6WSNZkqVYg8pOdBUzBlGC2/e33iU/uxJu6p51/9IwaHK7VdqySvQXrVpS0KOS6Va
5FT88SEa+WpVuZb2OYH2ZdPuFmw6jsuiJ7oKLfhw0Tvyu9hdWNIBGW24PDv/RAheEPEaLlKe1610
hOpecTBRtg+OuRJkLUAMAKgDT30G9Pi09UgafREQYmEBeBh6DjgKA2DI5IyJKRUGzJo7WLdysPyu
wPHpDCZfsQgnHJuHeaVT5pLiI+rIw+VfIhZAkXFJLQ0vgMnKF7RID6JCzIg5nnbRrYLDObWKm+/W
cAzX33AN1JS8sCHX5JkKACtSnAE0ITpbYqFfjPulacIywjh4ciRNZMOUe6A7p0VA8QUPGeuej/Ap
4uf1Wn0WoVsRog0+MuwKn0lo4TkQS1j2KqQBlIlqnwtRnytu7CY5M7SHpIKK3L0nPtH0alAtikky
Fh6fBOpEniUtHOm/TghcJPiVTacgGpFCwqrrVuObGMgnW/nT0EbKfmysboZFkBFTcFH+k/yoDd4U
2SOYQJOaIp1reFpyzWK7KZmNVwhhjUnakpJX7OKXQZERQ0R5ojcrsQ/Pn+SfkIQoJWUZpjWkbRE/
wbIRNEsyprhRBBRLwHuBf5xtUl1I4I5XpPhDSCoskVY8UVeHKEfFYqww2CmVrRCmV+CBpQhptII0
2qEByUoVbdvokPLBdJZYjQv+tGVB4LRD58qNqHXkUBybrAeYrILl5ccyyj6J0RdWe3kiCsjohYu2
FqdmULzXhXI8JVr8z6smoi/fGwwLWBWklyuVFYkbECtHXOMVtNIRv1r4hlMTFC43UThakcgq+FV+
oL6msQSuV9CKy4CHj/CK4gLr3wv8eF0PESiBvgTVh8hklZistF2C9yESdnJy8V1+xD4LBF/SjJYb
jdktAYFFRy4vLHZ9AT+OwdcBWY1pAIwmFcckfIGcT7gqWNUDG7ocFWrafEe4gu9k2iA/hXADUmTJ
7YIruUjEwaLBnSIO1ZbbqnGZwoVRfyBkbht4nTkpK8rRyL9Bx+/0EIGdV2hrOt9/XN7kUSLpRwIM
GXvsR/1U9i7fIqY1Za/YgHbOawYUPSY8RCCHxQyRaIEONoEVXfs6hll2BMFl37UjFCBkCUBUiznV
lxJtXl5s4yWjFe7g6le43vqUUhDX14r73QZP3Tel+/jIYG1KR0OVq+uzrBIyeFAg16sQPU2oYUGX
nPoAuBCkU0EjOGQuzYQOoIgn9IO20QHcegOaagqmUYkpyHy8tKb8w03zANIS520HQiTIg/QPwLYy
xaXntzqRy513CsjjKIgOkRQv8Z4dqSdZNwdWCUaK5lD0coUk54ltq7ozuQHrkTCs0SqQM88UIZJD
Ur94vleAfNosQfSI+pTnJU9xg05ShgpGoyU3TetV9GKjDZPAUmVFbUD90rKxuLGCgRH4odwLEkVB
+ktXKEr3ZZHOUlWKDHkokDUFgtoCSw/BcbgG/AhBLRG3kIYPNb76BWREqPIYVj8ttIn0dsWberfQ
YiiUD3AIqAc6BJfwZcheT0I50RMpdOySBalR42r3Qv/uAJo7vVVmFL68CYTqjqQDdPDKCJZJruzW
5vfmK8SiqLAw8OnNAvJbY8UjapD6Byb3xDzpN8YXzGvh31eA6NaXCfyWPyHnVhvtyeiLdqoxSHfm
/JYUYzq5QeHI+7KQfWOYZQ70gjVFG/J8Cm9b4y0XNCPaUWwpNpa83BedhENahA4Eg3kW2vkyC+Ie
SJBCEObFI0kU/5bKW5ZtqWpxpi8DxSMFVb3Cc7YHEHwD/GycgDfq6WjMzIo5BxZJKvLBhJhfFDPC
0YxniQ32OmoFahVzVFiBqB75JCe2npKijJhws2bxdbYI4+pUUbbUtoUWPigxBgQWuPYVExCUNOKl
b268tnYBKHxUYu8sPjTdO7a33mAT3IZZeOHA0pfeFhSeAJ/Bf0J9gq9blA14Z7o+OY9U2HcPCi59
LhOjyD2XhooVXTjpxOMx6Zx72wgJqV4dPw5WTxsvsFLy2LEul/8qG/gtEv0PhPUry/qcPde77LLJ
B0akILWCKKICwFsc38r2MPuchqEgzDo+FESVmC5RahANLBatJeWn6Ax5eel32h3fg4sv39EY6hCy
vcMXpCMuuMjBK1JSHOjg4L9D3rLu9R+Q9w+0+CsJdF07L052ef0c0l4DgoIk7VSfA8VUbyLxRGrY
0RaKsZyGX/344cDo1Zu2l/mUBvrHdn2MPJOTb/z5Ovz++61ZvxK1fw9z0QngDyC7XtmXm2Htn8O0
5rR20dOWGKl7JSrrI1BCKT+9min4ck5v+RDnMzU8/AXAivf3+yiyfP85RMiBV22rZpeKzNY/7uNc
u1cX1VONEkI0LumN0jk7nfxzYOIHPKiycDqf5WiBuj5yCMGls5nQPtOMnvQoAWKQIryi5RF1HE+n
s3RbE0qpnZy4dovRDQZx3LO/N1v3rVb11jv/snTfThRmOM9VXGk1/UjSgW53+VMzAyMPN6ZLcWfl
jTKo8t3FLW28saXm2/D0TgbWDRmB7BD8xywU6fB/+/S/6sQXp0PltLWWz+EacZGKY5PalQ0MZD37
tDHdzM2vKpHDD5oUD6+LH+IPjckNwO4immIhUFzt1iaNLnVu9N2mnqdSdRsLCt6Qerj/V81ykUH8
tzv9ldV+XB33rObjc2h2YJgb62ZGnS59T07evUqNir9v9M7ntmm1zxVnevDtyWZWVqtzt9FwNmen
Tupz5l04j2YUpjY+Dz92njztGFa4SpnoIn2MavWPCxlcx35enhzIZYTzhaTdUn5jOlfyAmiIioJh
ebB/diwjYF6fD++mOjf3sEipoFlO6qZ/ft/nIU60ig7hIJm568C4/Ycf+O/TRj8QulPVSrZV+VXl
sN0btedmlRVeIJk5hIibB//k04JLHpC8MK4NattAxRK4gWRutJ7Jfq5jA25pEy/l6v9HsQ4K3/9m
bv64LTmvf+wl87w5Ns6Vs25LETSyDkGlbBMgNEfj2xK8tkrQIvbq3KF41ypRtVdsTsljJFiRNwGc
rHUUfCtjeeUnKa9P/+KVBmpoIzGB4hwFBpqfpwK8Xg8uuaBs0FORTaBDtDpQGgPhGpzfvSdPVAlv
cnoLpxmfpEpYWwkSK8aq5IsJLo10V2BavjICkZfoie9wLJjSVy6eKMkncFAw4hU2pYyCjFWsvnDj
BjZWD2O6jjMBFPoXf6FRODI4MgWyBEwW3woNAP+gtwRXFJmFI4RprBFQ3QIP9WYc6sW/N/jbs5Is
UCMUKHyBNYswrGJb6BECj5SAqrwIsXQVwixVX0lGFmyd8gewbARcyn2EOVoaUn3pLw8Ekj+Us2g0
yTHDBz2llIi2X3TY382sVXTh+sf+/WNtaO38sTb2i+p2bdYP+SCDXFCHonq4ImqjcbfwKuiFUWTV
LIhc0SuANJYj6Qq3piI7SmZR3k09ESMg301Qa6GZJopKqkyrweMvz+bl86nP0b4IQJBmjyIU2nh6
DT5XEV+Tw3NBYSZRdsji4E7fllhz+Hpch11S1rpila1x2SycnbJ37r6y/xWx4P8iOidn5BRWPhV6
o8CcwNLCVba/cB7a9R8KlhyjnBRzRVcpunkndIyXqRvOcEkVG9EHkFunn4/kFlug6w2wRjhJ4EYM
gcg8NSbSo0q+BjWJSntE64nSjdcJ1X53QqvC9MduRm0K/IA0QwXDANuAsgs/XUL0nbp6eygAquUK
SnOZCLNd3P95KrzDnvQakdGS3TNblBTzyI232pBbroCrEo+3rQYBw9qbuALS9v1DWiZ/RAhJW8sg
USX3OLmLnyySUxCWwdkTDi0y1yAMIQf4Li5Cdy0vCr4WL2PPp1RKXbUoRGBdxta7WFwlET/gB/++
Jmu/imxfEOSPJfkLHZ0Pp+nidr3lw2sybu0HkyfdHKcrt9LML9gos7k/e60FZCwix2gHnxAsJl9s
gP5x33QqKTUiwQ8lyG90bakTyu4YE2Ui3a+hP7NuznAzHloRvhbVxsgUffZ3ZQdXCknb2gzg68yX
3UPHNRZ89CTqbl3G8j8KF3/ry70+X4MaprqFWhYt8v7/LVcunU9T2ks9hmUKJ9PxJO6tfrI0ryGN
F9TJPCyDszYGMSSQCTyLM3PdPsqGW+SGFqb7Te8nLAQt666+vYtGxiCdzv4+A/9+qP9xh7/OscP1
ur1NjWc+NBFONjro49NRk8O7Chl7z0ZAsGqwMdqAENutm5E1MtUoZr9rIjm9cjoOkcjG5HxwPhZv
6/Y5RqAqthyJr+Qb79xnvSfWFHJ2c241nv7u27bnU6pi2+1bj+bsVKK7idmaPfBcq8EjHnYl/Vv7
D4D5uzj+H7Pw61Csrw7ny6GS5wBMmjg5Zx+QeTj83H26nkQTc/B5iRuU0TwQs6ZDy8UjbXgyoUXk
x8qBuIDbCHt2bGaucQY6luI3yOfnfO/Ux6Z77LUfNxR1Z7WdZ68cd50OM9dK3cRf91w3eSB9jHxM
9++TZv+rU/HHpP2y5Et7f7vZ2UmnvFwgZQqIAxJ5TMoodKa+TtCHCLHC3Ih4FhvXaG8/RVscOU8V
kGqgx6k4XYNj89Ak8kbaZLR2R3+/W3ql/Rso+eN2f+3yh21d6PX+0C7PvLH5VeZ48XKKT67+OPfq
z8ktG6wOiAa7u8XgcwN6RHf5ThCgBM6tNC/fprF2dhQ679oVtM6N8EZEgJg/S7SSea3ByultFZq8
gAecge1jKlZu/ZCWoKP34eUZnGspbRuQo7kDcdwFI0X8qtx9og5sL5yHj8eBfrmz6Z5+6BbVaO/f
n1b0+EAfBi0d4g84DM5uOIA1pDYRefT1GRtEhqFbRlpkfCOzB0ZemuxBpxLR4uPdWKNGb/jZ+33t
mL3FxXu7ZM7l4TRZNV/oJFfB+kbLCqbjZI9aeb8UzQlEuShhLmml1n/QLKZkdC5PRI1rlaBtzD8+
NmTtOHZw77T9zQDhjj7yiyvnw3Rnt3DpzCPPO/jjaojExsFJsRkeGtkpKv79quGZQ6uOKlwf0ePe
wvtG6aI9GrcaX4iDBbSI6V5hOh3U4jurhFSOTmtDGrX3HOdEgP0Ge4ROPUGZTzoe9ZHGodPu7FFq
W8/gwqQ9Ukztxf641T0ePNAKhQACMu+zhVub0UvG2QyaFyfsPd+XQe681dy33H3HqVz6DMZx/v5x
vlHLj6/ZRBeuX3L6O6+dfJyaTTSXETvNW66fZ06zfaKkW0rVKIjO2zcYq+Y9tiEe3aMZZfTUUWxx
FVAQ79bb3wffG02RnL/6p5FY1EPdm7BUnjQZIowAsconmyE9iKp0QDBknEZILs6OIMb22ukvOl0U
TxbB/GQ6w9MayW0LISj/lsf1z2XFGT7ppdKAD8mnzYv7qIwqtfSABmjSNM5IwNfP/v4cfDRvmVN5
uGB+VPRadafAh1E076Jc/vcN9u+naKPeqKBgSoe832G19bp+azwP03xQSh5+hVDJ3hOBfP1Zkxir
mknSLiCO1eVgV5RtncNjUHuHGk8F2UWSy0QA0iFtlU57JsfqEpHRSFXcvY4N2wRrQhaCC9nPqQ52
KUX7iRgnNYfUv+Kfpu/6TRSkGKcjwY+/f86KzNo/AOwfn/OXHX9ah13ttDH5nAUXdKRyJiPtm1Iq
StBIKYHiV1qnkkpXgHdlsthe3lWMW1kYylPB8h3iogLKldqXES8Kxu1Frwq3g8qxnyoIqFD4Uf2P
CGihVPC3j/DLch/tW75YHC758EDzFSscj49xa+kOTu4gMJutyXi8GtFUzAxaeFpB7LwhUh3HptPh
xDp608m45HbA5YPJ2CYK00IPmkNYrRPy94VDRs7TrdHNg0bHEeLE297RudIBYJShv+j2pcvfTb//
C+PQ3Ns2/93C/78V+Iuxu0xr6KOsG8+hkWZ03qmiLuDdkw3SGC49yfo7gkYTlRKfnGuv1RoRr3fu
3XHm5aaHBa2Gk2CTdmpqmHRwiNl2uzCVbnf07I/sLkGSLm7SwZl06rMJwfGkNfayIO0uW2t3O05B
upuVezL88bjsdOfzvoXo5HwZpiSyOWrJhMKdM4Zaoe9Ksnxrjeu0ZErSWt/bzWg1Y/g3EkboJJ7u
v0AH7xWC0jm3Taxr4VHFJwsxYXmldN/wskFAg5+N89m4+Bl8GfqeTivNAiLoXZxk95HsMwLbdgs3
rjH4pry2E2GMRrSd8kEU1zbs2fjo0fuA5AG6nLai/nGCHF235mU24erv71EpHBNHc3dqrsF9Ex9H
8IlbQHQj6hB9mzecDj2bgoVzsCUBim+99FZUwvfqXo9ukx+501t2WDReq+aM18SWGN/WIiWgjmYn
g3CY1UgPZFqWzogCJgSXyZAB+kDLOM/mBAKqQuOJwF65k7vf8tKq31XfhxLQJ1r055LK36Ge5/Co
lUbdKO+g3tb0GOlg+TGtEsAPuTf+P7uDSbBzvHXTazFs8TMaLF0sr/HFNdvUPJW56v3h1NWvph6y
mNsTm1aY4c0bp+mI9x89wnTc4Jg3m+pfUx7zFxrmkaiU0RpHTcIIXZOzyXyOUGW6pw+dTcf20HVp
U3FTl57zxemO9FHpbDdHcqyP4ly/u26xHfpum7PHtZy+ly4ZkFVbzY7MftqN+pY3XKy8WT7B51JO
Qd1HYfubCK03+q6ixBZGhFXcYe67ybwRT/2jugWc1DVs887aJvsA7Etri0W/a67So2e1St2U1IRH
3O/jQhKvRXLUp+xN66sO6kZpuzW+gotGdo27GB+bnL7Mwzi3WPFkyLidwbkFRolODouhxup4+Ffm
KCPMwh4iGMxSh8lAfQT9QANvIZj2Vn06GiTDZcJH0HpseFfn9NmNEt9vNlr+x9RxWYrR4f2QkjzC
ph2ZzKNtJcrHILWEO6kPr9R28uHSKHJJulAflbv34SZ21CdW8T06jtNxCVEbhxKLYsOBpXulWcd0
UABjHWOdjM+zU/ZaZLAOOIGdS4NvdB/InJpjEKkAsNSHt49vtjyycZ1+yk7KPHohXZl0OxylHl7c
A2zgGl7322rRkSquOQ8WKjVdacPrl9I5wQxvVCWxJMuis19FHsbJTO+IxufokkUktI5qyzfaFlCs
YCI/e0d9P+zf1pDamw7NjlJa2HvdLrKL3MLaT+g9QTeVc7qnq1i3mwWjJT3iDnOq5J2um+SjZEgf
pnn6nV/9o9d1AV3ekH38zT5eOyO4AfYUqpGsq/HO2S/9q58i2M4j4E06IUx2S7TaEPupxN0I/xMK
tOQkzPTBoV3dMFKPp281ZBjJoS930MpyiRtEUTJb9maW42at+T7k1E0uI3947c9qc7q1JHtXyVSI
7rI2KRj4qDvt5NhN2rXEd8lFioZkyRxp5zI3vH63+0iJ4tzaQ6SGcodbmC+wQOU38gXoCOGN+q7/
USGTfNae3bpskiUjIy1rFhC7gX0C9F4PnvA2ltMoI5ron+fVcLzoFe2yVh5Ay7Pnk8kGy1lOV13U
cqzBW2/HUdf5xDbxdXU40CYByloJyHpI/vTD66wv6Ag6+6DVsbG+mec1msSIS4xd1R+3nhgQZQiV
sXl78Cq1UkGMVW3VmftWEHQeuAWfAxJMiFY4t7fPfTBYYzCdTh2U6CLBXFs4P8/3+LMzue+A7JNz
m45mZ2diD+m7gEK/E0yyG7/SP2+QI/9Og6LP7Pvz1P1stW5eC2vcGY+fQcNZXtS7dHYtxTQ6Ak+2
1nv+zZd+q9OJ62+5MzCjOKaN0/in0c55a5JfP89qsrRfO+uyX0WSiwZNK5YyOnXIqK8m2+CTtGo2
DCshnI5WW6LxebPhsMNJpXwwZhdKrBzr3NyfWiVKwne+tQutR2d7DQ2iWZ2zMj3yvH+pnAmDjCor
2oFVKwkRx/m1E2GrU/Z3CyOGOTxKlOCxj7bIHyOTM1qfIbBpoDdgja/RDu8ioPjTZUkLBz0QYD55
a23Mq+5ji0SVOznP1IHqMUG0C+Gsj0Xmmtj4Q3cwuJU4nD7NZVqdNbbNGif/jh5gde9y7GyNFn0d
25sZe39Td62jWzt5dCPwIhZh8hgkEbfU/UYQ5ojiLShJ6WET9PCpmpvEVRc7wiHF2Xj2x6etd8eV
5RPQspRRdLrY+Pk+6RdMQkbPuKP/3YVrc5Jl2p93T2yQsHwPqZ/FQKwVtljTqHC023kXLM5x6465
Gl4qlbIPh2melHy0nuLeInRiTuHH8fsOFbJosYBx/8ruEV2eCgYntKd0fTs9O0f7e5+nOU4AEcVT
17yQjXgcIAbk7jDzCS8puddzkKHuiBTg8sZnO5DL7TyN4JIHa9uvc8jV+hx1TPXeSDaV4FEjQ+48
p/YENZJNtI8bRF2cE+t2x5mdZ1EJ59IbG50xymmT1YIVxhhNuxydY/j8aQ3dMy9Tf8BlvFm6tX4F
Q8zRuwvv7HTqBZ7tOs3PVNXzEF3Is8FKNZ21HM1b9zY2+tki5Gbo9cASbFLsQyOZvFPWCOEko49p
MRy0uVyMxuP1DrP9oBUuf4JjmWEAmaxGh8ieNeT7zSslB5KKDqMDpNJkS1NPJ4sn2cfnvr9im9gu
oz7nkVMyWPnk8/RKH3HvwOGHa9009PqHg3kwPukaKjgR0Bbuk509WHq98jt9yJwBrRAYhYkwTaO/
Y7FMJjwJrByWjkBrpQH0DL9BMzfrg46PvQVhxKDzHHQGgyXJhCWaklSbRxtZNr8Esti52TsJ8y4N
XAbLMWyBI358/2a5U1pO7WiJd6az04qiDzO8eHsYMAJkzirqlFogd26XCGvJn9TGkwX5TrewYzjT
EZ0eBluPWs/3YNCZXJqYls183GoFnwi/HoIDwdgVob8V5MPz7D6jo+Gi8Pr4qfGLsyQjoxEMyjSZ
TZ6IuE9xj98wbu+d8hIIhgPuVQiFbJq24Z9my7cqZSibaJoFC3pUYpPQRqJvbURxyXleunukdq2e
rp0Fl4yWhWbZ3aEs/qRLIyk1Tmn0gHAITX2m7ce1FzwNd7DCYCFJHm07dBFDEL7CWeFN7y468fs6
yvLQ/Kvhz5Q4HOc9O8Evp+cfDPszJeC3YTcU3WooDXWsdUozuPvHmZpkfFfWABh79/YE4tAgkerS
GOVygw7mzOlzMLHIunY6tffKgdcyUu5tQLUtNB3D5NW4ZVp/OeBIlhuSN+9sorUzAJP6HBVTL4t2
rhW/lVvXr61zfDhm1VsuEQwPqY04JD3gc7Tq0hUCWTB4HOzHPdZrdxuPqgnk+eNp8/5WmSAjb4SQ
Tl01MYGTqHIMsgz8tiLK8/v70aWbTHv3RtIMcVwnOnWuHfcO41HrEquyz8n7ut2ePSfwWpY75PsX
NGKbFmC1OXqE7bqT1zzrq4oD5ayOrSVUxSqqehQmnGktdvGW77caA8s6ZbO7VxrpqfkhoL9dbd5q
buY3Ofv37fZBmbDzaQ9oUnKeP5A3dCIYqGfavTmrDO8DAIcV+PunWyE7JXM+3ig2/mm09o6ROX4j
aSdXmqxmk4wM6TnG9fo5L0W0cXeNsK5ON3tGoNzNt/My0sYHP783n20qH0Krc/Er3cP4a31u57n/
Rn8CJ/8Mq95786MUOM/uyt2D58/Oeuk2Ju8072u3y8P6J6KCfrtRd2d5O9l11ANm7/TtqB5QB1Cl
wQAddKi6uubv9nFgEb66QbH4T4NULpxeAwKHTCrEj70dUr7POfdAbxoaatHWgLQq1Frc85r2jDYo
0139wMRjfdtvjBa0HJ+l/jVbgzRP/Ud/djkzSPtZ3al2tuQekH9MKZCKdk74Tnl4mbqbtVfaN4lA
W2s6ItbXvtH7WXYu6Y8y6Ck4IiN+uAsSUsiavu3k3QbZOw2ST76yO80GNzfnncuez/Tw29c5G4Jy
453Z3jqLm3OkFt9ZvbGsMACO8QwX7qWdI9ZD87W6Y5Vpa3iB6XAJKS8IiOedxdV9W7m9HpijE0yw
vQhnO7evsikIj8mtOcHWi8M98gxaUnVkXs77zmNdcg5X9OiC9wu1xE7z42O1YS5Olnd08hEOEHiR
HPSYlC517avDH2EwUZjmvy//wJFA2DXLgjc6NlR5iUjSc7h0qyP62yidG7ludH93s4dLmzFhfpya
mgwznMfa6x1TwMg4D9Jnf/PJmRaN6i1YeNtPH0vXSvBJneX36ekanEEeHLeZVOmAU3c3Nc5q0mly
2g7vwsfUp5k6vsD47u73ND3FyTl/fte+U3wTgQQ7mZS9zjEwabnKtSe7WavWqXxxYM0OVccg01YX
0qllh2aDFlZBnaPRDJeP/mrlGjwR+2e5lfEG0LJon7Mga7Rwsta0AvWudV6Xjy9fFcsdYTyT0cEn
UDZfHMgXQTpqaXvf5UNAfm+RPlJvr8MdxdRGfLk7u4tTRh4wXUt13b8K7Y5JgSbM1bGx/cugRx5h
fvDIfiUdrjFa0j21/nEmxEnHUe7X9BGx7nF40SkVj7vqroNl//k+9ahXvXpm+n9IOrMmRZUoCP8i
IwRR4bWKRdwXXF8IbRUBcUFk8dffr+bG3Ji40T1tKxRV52TmyYwjTgrrZwf6RZ0lv9GrdKOKDI1/
tenbmxlrTSCnuduTGecD4vu2o8o0ajWXe+VWeEaKevbbL96ElJ0WXXXZx6NdPFUZth/2Xth+jd1V
4NAB2oApmaBQzG1rVboJsHBMrzpjr6b/cw8Rpe9P9mhbySpWrWXjLfpY8U9BUUZ4QXq7AzHCie0W
q/ZbLK3lMplR7r3pf1kvHOqX9MKJI270sPK1CsrV6TDpqGU2aygPs0VA8tF74lM/3OZgHCQA0ix0
3MOjFDtQXkJ5dw0+Sygf+LRofAbs6iAnxKgRIsvfaqP3yV/rE3lACMuBxNVTQWYI5DH+75qLPLAS
HU0qdS+6Au+9fj1EYreATMm2BngJW57gbvgBZ/CM0IPSnSndLvXqVTlk2D20Ki+56aRu1Ld7Bwt9
9ghPd7CUUHXmCmKgB5ujxRtEs/yCpoe+l+zGFbbS+XrBLr56kOY6W0UaX89w2/rR1yeiOz9jvkxK
M+WYnjJ3586onAI/AyyIHraao5ixPhyf5oEvvYGh4uUBHTEXlRl3nIOnHKVO0B1TDkg/cQ0QDC4P
II6rvrb057+p8InSkad0dGpiDmYqTMrURh5OlsslNI8GCv3Phrr4xw6dEkFBge1uVC4xTiTrm/Na
x0QbnrFUQE6qIDI6kQPpfScqJPAMxTOcPjQGEb0Xb4wDnWXap/Cee/vPeL+t/grMdrczF94olgcM
8llwoaM3Ds+f2wtx0dG9r3yQLKMCrVXSc81JibgefoWL6AzhHDgiEoIh18eWN6SnXTERI58gNvpk
Q5WI3QXO8HKXU+Hyh1Rc01MbyKZPC3quBldIePGdDcc/WIzFFmHPeCqRJyn1LCGmFyuxzy+0z7il
i3pO4JNduo+HMjtGt4qXr9CId37y/R7Vdp/bVon+/vqSkEDHFMBhSHddiRHoJGiKglQo+VUs98QF
0Eu9AGh/li1n1fT0IisMaG+pYsXdlwnkRxLxpZWJpaqSFUgUsavp1z6w0lv0Sx5X5bQDilD/WbrM
d1rf3z38g+4EqQP5Rtbxm72iw1qx2FcL593D5ByRYjqgg07s32CZeRfd5wak/rZN1AEpEWL+GpQS
ocy8GHr5aFkPAgqo5V9IiA9nLdyZac+ruTf+7iwOYmFq4i8aRzS3BA3V/8i1mnv8ZFl91/Fhydsw
UG3M5wZn7pyC/nS4z1036E/RI44Vb/S1x+3Zx+bgfOLzs2nPGFK8bYxAW176U2Qk1O6JTfn5TqHz
YudfLezTQcybOQLdrZkPSKbaf2NBfOq+RGNpUKsEl5sm7/fJJWRHlihVyGX7kU9Ma9m1Y3RQt3Fw
wE5D9P9Y8138hlQ/2kKnuA6yC3eSmoK+n8xpMvxiAmrVtey86Ijp36sl0dt31iog5lceZm4AWM8f
MyDPbHynHuQA77rjcdX3TTi9kqJyuJ/j1ru9bzoLg7jfaq4he5dNYaMX0LvSHGO5cR/9MY7oGJr9
Y/CEESPN3j6OlS2P0yamdBkeQedAnImJZYal9Kir9sSmMb0o8779Nj1twYxxKZo9SyfgmQJ9nwRf
L1hejPNcO5Ajcn9Ov3Zx3WOkmpfHd+6X3d3Hxqk/tmbZuMdp2hVW41OQmhIst7ATfZOhPezOeCCp
a1BQf2XVt4vWEHduv2uJjj7uixEiQGXXhqctcEKfNY6pVABCPQsU206NvVepdVSM5E/PaDoIvo8p
UsAbOLWZDNx8ndtnwEHNBeny4xy8/AXXl1W2Oliqx6b6F8+gBHmK1N9pPBNkbZBnhTyY0/KiwsKf
sseDCfCE17g8KID8W9onGtLcHBwYuljNFA50n7/pwYLgsfJPk9ktOByoqdZqcypFiqvQUsV0s2BO
P+Ao7BBFce5nMiOggQyCn5u1Z8AEqOYIf0dW8GK8VykriuA7fTCqA7CV0e08zqfKadNqvVUNAgwR
83Wbrr60YQ2AfjsjTnTg/sHhEE93iBSImjfO9N6qMFI1VQcIy4UpmWAJ1vc31CWFCxTXAq8BAqVF
ZWezqBkINRfJ/FD4py87RaCN/AjjulErlD38VcJRcYI+UFcnQtkveJxKKgaukCZOgDsc4+pSPg8c
mMvHiQO+L7wLoYICbDpoOFaq42c5OUTL3YvdmTQicaj9k0YvFdKaT4u2vCDYwUtFc1rSKKDI4S4I
SwXdczFgP1mj3/jDwTptnOx7eqB+8i0MlWrOGZxGGtnL3e7fnRld2VbGp3S06hMx0nrN2zxj+hN/
d3KkTRuuv9MZF4jbCvWOiZOxWvLrVaSoB/1UtgyZtwmIkkrk1rJE+776tkkgYBH3Obvv9SrvnDNq
4tzmiCFGBbvWahQfTY9PpGPxANNIo5DyUeIFfSX7J6/8kQRedGxO2YR2ZO2TxJHK9tp4cSjPv57W
sol4/fd2NC6pQWNNu/sQeopYUZL4OjsZzsEcxkq8pbWnmoLYKlPumOVZPEOC9ljxLWIbZ5v0usHs
HS9vCRrNKGSMlRWScYQp+Wb/DobD3oBioSqoElYforXlOczhJgCg1dzlzvQObxpVeRjtRgsbiQqY
85voWmc1AAS2bJPgqXO57znpbZa2vQ2H0BOcgxsAAhUxrizNrkvypS4B4iiAO4SDAW31BvriYeE0
iOExv2P3FrPY0Qim9YILm3OL54QVFf9bAJHAqlffM/7Vaux08maeIJ5n6AGZZ0o4Rq+rx5Cz+dxY
9o90Amwz9r+K0dbvoDN/Y/xMUicRSZP4h2DofontRuiDt0tWAJ0tXl8qTNQ2UAU4d1M626RvO93J
z9hh4LBtXKIh5T77EKdXfQYNA4RiTKf4ENlj9rQmtHm6/xeeMRK+cPAEPc78N/4Qc6cnVD//8rq6
i/nqzem0xJVrVyzuDhUGCb6pHObD6aO2YZVKFH+d9bSPfFtwWDlwkgcQdFaMjV+KPlB5DE+7gDwb
Zqv2Kbb7IKkqVL3wwC/hYxBpEADHo55ND6M6cn67l2qijFRoc1heVIZi8xktro/LInRooSrFjNEL
gphsOJ7H9Odkjop0vg9Xe8sjFz6Wx9iQU9m9ZN3BOkvEMYLxFhEqwEIOy8URhcVx37i3YzfnZxUO
YH7lPjnSdyPWOO6L6VGbxH+vBXpAPi6Mck9zElbK9KyT8FowLEPTw0hTXyST1Fxcb5OboT5T3Qxj
u2V3WpeEDBIalUNDThNp249IVqOcjBKnUzlENLVsghdCohjcTiNinQl2JnzTQ6eyFSrymt4GDfhF
4vRTOktIqJswW/LzFevWkCCCSnRlaGAniXCGl7A8kiOKobUgEt7tHzjs6zYRUmMT5x//vumJsuti
JaBG/SkqKAc6MhypX7PZ9lZvINSH+EPjQcxhpNKWIzoyOFQ5DwdvdW1VcmFHRnJdLMoJMzY8LuJK
Pc8MuCJw7pNme33+7POTzBA56HJ/3PIyzPssjnyK2ETUIB35PzKHaWzBvXyBg1cQX+KleLxWOXo7
cJf3e0swZfP4TqJTRUnY8Vodm0AnRTQ+kQn2pgv4PmhjFBHwF50xJYfqnQGxH7uNgXXwKYW97Sgx
/HUA9TUYNP5xnEwfYhs/afu7w+lr+G+2jBn+EW/N2Klw2QchkcUUWCsljIKd1U4I6rHN5Zf5AtoV
3gq89yrH9AYwSG01ZS0Hg1Uj8vW1Gp1DeUaQutggqDDg3fin4GKTyD2HFwZVZxtFCrskTQYnEArV
qqnzq5F06//aPbqxg9Jkqb01Bj3URI6nOFJZ+0NNb3/Bg8PNqYv+EJS5Do//CuYv/g/Pc9k6hIcH
tQakVAX8mQenemWd8I4P7fsMQdzhS49xk5UlY4sG87tQPeqrw0lBZEhs2UFQKXKmJs0HzxqRDaGw
8KJwOAMNJ0qgsFL4rGzyKWyzYy9rAdoZgGsq6LITOwDTlmgwM1awQds5fRblHGnl7ebFBffmldHh
Z1otOblN0jXvw94C7Pdxaa1KsOkNUMZvTm2E2cyVygZrEPcHWXgKG/t56kPGExHuIxn4JbDNfVr1
TbHBAGdhzvBtItNQvENx1MfIMYeRXEnMB1DtMBEfEUqhpDqm7ihAkEBg0dsiV7Rbw+Me+FKTxRGo
5/8H34JJEsg8Nx96KpG0+fKLWq4R4JcsnBZ67NvEtESpQLYnjwHCD9GaGIK6mpUN8zs3xXr/Epoz
XSPUYgE9CatNZT09tnUxpftK1hvlcsm5tjNxT8lA/8rEeRlM9OMfWngfAMVRrUqJX7W69wf3V9DL
vL41ibpu1UW78GGpFW8CHXin4bxXHEkZEu961u0sI3PaXqSKUXRK94cPg1Nd20A4McKDFOZ4BdEl
Ov7Z6giUtu+TSgasRtcV+bpDzrRT5L63t+cYEnY0UZRmm1BnEO1NYRc3EPLaNSe/FcYTzOktmOOT
6gGBfu0xgMBEqb1J0ANA3m7Og/twNRgpvhRZwX3xP8886sw25nqkxC2pWCxWXJlV5A5WSvrLMUd7
nIrWIL5JulJ1AoBlo7flMeFU3SXjBdObU/kdf/2j5BHcKFUrlMuVVcX/fRDeKJr/y+vok99dbj5D
uu5Tgj8z738yOXTGKK0PoDO9hbrydKLiXo02eQK6k6KPhQPTdtSqXThLfvV7KGZ5CwRG1Sf06Uul
U+g9pjBmd2kyk+9SqdNv8UiEfgML4GdUyEpQNmum4RA2itK3B40Hqvekxp8CDakGGxorY7TyqjFL
Qrd9YEZow7sZ3f7IFH4VKCdw/KKwpLsKaiLuqTM18SWLlgRB/yMpnTs2aYBgX1CNH48z6u3EDqyw
KCpvxqS3wTNc9Ghranm3yxWYIuP4pGlui5SGN1llJAK9VAGqZlfuzD3XdBwnHVopa2gFDPEiR/Ay
o417Y/h8YNLMTmylOq9P2uApmXEW5fk0IZrw9SFcEax5YUGFQQYhOAu6N+eBNri/I7ioULvUnTLA
HDS9Eub7jUH1KqvWH9IAoY7U/et5bxyR7C7Zm5T+XLJGTrqkBmiIojkUyU+qHNyigV3457uceXL4
AhNeCHi6iiYWBkt38WYw7G0oTVXEVEA1yoolVz0T/7aT3DXIWlozZfaS9a5n8NuMnPbrc8xMBPYm
z/f450YPZ0dN/b6iJOkN6j8eb5Yg9MohXKivb96id0UjVMPF6UgN+UmUQko/nYlNj3JFsF6V1qua
HmLG8qCpNKr9Sz4Lugo8czoFuD8cEEskcoLnwWTi8YsvFPz7F/QYEEKtDmb/2r0RIeqaq30Gjzn9
t8vWW3mtraGuPa/yO7FDK6b9NVIT3NPPeBqKT/BFlAEB5jQ3p6Xv963cfWyeuEHdbO03uVMjNU5y
7LJdo0M1+ycDrtzQx+xo+XtTE2SUMeEREVy5wWqkOXwi78lPNux0ZcrJHRJ4SHzU7sVw0LUMV2nm
tio7bk+TzrDNJO5rFoqbJTNyjJfFfRujVabngp+r7NtSq9Y6T1V4J/ky95Pf08tJkv/G9te4qTk2
fdf6+fAbhRMWXvgVvdfk2/dzTkXOb6KezeD2kY/BfL9/+2yhqFhko8RGR5gKh/g0QJkiEnPjJUBi
KDUdlpaX4SdWSroe5xIRBI+xFNpIEljF9jG69NCzj0ThlE4cUAeHIDrzee9MqvSlTGRzTtRws4PO
OBfHVQb+dR9Myxa1ASa0C7YEKMFS9oDRueVh1+UxnqUjw8lXsKQc8Ds09sD/8J90A75fiz8DvMX2
2VSwBBOd4RZFcEqwcwtIewmeytQfT3mQyVe+uqj+MDoQnPGW5QpsMgLuQkSRl55ajiwsvs1Q6CkM
l1CgthcYJZ84QdL6HH7EZKLsqmlR2ojKkImqpRWL6pKpXSwfa39fZ0JL6/9GwWx2+Lnd1T/GgfvA
pyks7zCpkMQmeBHyMU8z9jGFK5fQDOah8QruDqtsf37IO63cFpJ3vrEGPJp4Ws6rIzhax2SW6o3u
thYn82vfcqfF3gHqlCKytdwYlaxb1bALZJICvDaTU18XCGYCGvMlswawSGPcd1uNeAaUpoLMXwb0
X6JT29kf/eeMmezDmvQJpGf+0zU/eCI4TjiDV9rBnd2lJS3n0loCHvQkogQitd8t5uNZfQTheFTw
L4rfOIKfyh3UZGL8fTFOAwAQJGgeStQN+G/8Gf4SkMhXHPVsErhE+24/u0LMaepBD38iWBbsFDYG
ZLH0liq1RfEQyGzmKXAi/d8C3CAogkOP9jmlW/9NHgr5iadQ6JOPaBQdoaprakzxe9rcVNMpRob/
BuHBYzPZKpBFLwd0i8Zn9jr9Xs6lJrIHV9SXZyWLG3d5HpWDqDN90wKieAz0OTPjndnrbwO8fKgI
XnPqm6j62/wrDm2is2sQoOLELAB18i5hh9vtSrbNPnsX+96q03EautjCmsVvxop96PhLNElOvH6f
PlZB42xCNkCf7R54CeKJRtp+ZLspto8mYq7rWfXbLca459wHf0HrKjBWnIUHCwMmnCsVE9b54wRN
SA1TT8jz4TXPkTLNgeJ2XTa1JcBKyXH2ntxWQfCRJ7Czjdobw4LnTt8gmmXhnNz+h/lJN9Cl73Oo
rGdBsgOgEMtwvnyYtCwwE/MAVML9TD7ciw8p0Yc6OCi/VlRYlBV6Q8GqZFX5Hi4nb0/J3QPkV5s6
Ao47YpEdEroR2gTFoBl3/nX3K3mkX2zLz59kYCB4jG0lnFEAA1eOxyCd7qgyMBIZZamAW5h1gBuh
7pkl4nzI7XhKUfacwgdu1C9X2NILjU/H/tnUdH9oWzZpy0lRZdYQdHexO5z6o87gpK9PkARgD9ca
D3NOOlRQtaoiw9rpzNhwSqqtuRXb2p4+9ByGbJHlU65WtGeNSNv2Y7iOGSLxmBh+r161GFpvIVeD
kIY6MhBNnSG8DOWwdY3cBSl96KBoUCdnJYPkcwH+TvruiQjbtzQbyo5ZH8C7heGQCWH/QKWg5ok4
vsCmuwCQjWIoKLZqa/3JqB0b6t3mMeJCofU2Fn1F0lrl6KEB7kCZRPWMDKvIwIurhwICdkFFVtOG
rFWPhQK3orYram9Rbdn4X4sVEi31cyiFd0oPhDANokV8iRsnNR5E9Avys0C6u6IKnezaV/ZiLij0
WK6WOhAqA2aEC34R9TWL164f2bswBbJVZUaBfDEVlhqPs+jfQS8asThXi0040f6oGzv0SAOgx9p+
kBcte60VQqKALg1KCDnH1IzlB7m0OgtO6Nosfo3k/utMe7FvJJrwb/ZFAxBEDTW7c3fQmExIR6bR
5CnzKRkgFXC/gb3A6wq3pS43CrH1oMvbekLE2u9sBBTyW8H5DkYD2alhdVQTHjoxrJRjxoP+d5CK
x5/yG8s2KfBSbnfQ6QKJNmxwDl3WUZXNUSNQw2QbJDwIIK+1zeR6h7m0ZYhAyo2JP99Z5B/+wWpQ
AkpFbG3KBxyP1Uay3jsgfapJEpPp5ksOmcvLUrzrQ3RUSl0OzBMOYtyigPQYsYKZ7n95Q/rk3Msl
93kU3eQNIuzuLHIGjPCn08pBkoxuT3leIFQDwvt8ABW6nNNM4NB6n7NRAgVkP5hkWMVPvyblpprk
PI+0sHZMFqFa8A+yWQ1VIVx/2ASK+mvHLTs53AQAyo/qmk7OTuKrudVv4FQWvoj1wwuFwZUITBEF
NHf4OyKoYJBA1p4qOZ6r4frZQRaQWHKoo811aJgKUJ7B0Nwmw3dKX5kv5DSeO2rmXZ91vP04Y4gb
+KY+HlPcUHheFiVEM4pCEBukS7vpsH/suUOCyY9TzZJMDhlQhj/G6Or2ITrzDoDi8AGwC2oRMLIN
6oxpCylKZq/Lt5LcxAw3rSph4AXvADppfUa8BsSbknnO82GienJAP59OBr6+eyOlYJI3cnIo6tcY
5R5eG5R+DHHdWZrywbMDqK4eAvZ/neHazPn99Yg+qWyd4hxu8Wa/SlHntsLg6VTd+nZM3+hoBjVG
wigCqBLQnWChow1NnjFIP4361y7DYW4sS9J7nEfLhYsbYWYqfyvNf2F4xGRoY/d+qCETRzNgBz88
g+DTHK2xLCluLaeTuaS/6iFxHyjP4AdmCqB3XXZoHwEstFl8CCzXnYTe4RQQDtvdBuy60DvhBAUr
dVmQpU5uDiPaCUabWsrkMmabYNcMJZj2MxzXHXY6fZa0Tk20S2k6MA+gN+EBx0SDir0XDQt9neGj
kjhx+9raZC3BgZyWEzOZ5+VUi+C9sXv6iQilTz2KrWlTjEllT4Im9e8ATHRepfvkaOo5lnoUvhcA
tuLFKdDtk9QsXibG205DQXuylt9k2tVnFdTeA+tDR+84Fn6NnfmjO3wj0dIrUbQpyZ9u/zn4fhh2
c+rvFHA9fw7KloTMyzhhyRJsJ3a0uN/GtBG8B57vbAFlanWHGl5CxL/gSsoH6ffd2Ezt941dFbi1
XNS94Icxi6Ayzftu9mX4UN5G99cYGv4baBhItv3P3TUwdWuN2/gEEJf1HfBeP2gG2PXubETn5Y2D
mBZ19ZxAa1OWy94ZPg8OxRrNKQcAFlVJ8elOnz1K4RpnmJcmu49BjGaOhkmd3d4NA7V83cJMGoJX
xNBlj5b9hSJ6Oy/d4Q3/eIncVEUXfgzQtvkquLm3avMAMgdhIRPerhhwVYql2BLY5Iw/utgjM3rQ
VItfNnjl8khbmc57X6YoxRYs5i8H3gC29+5ozpipi5YYMcV+zn/JMGHPBh0pPK+72FuouTwsOXRv
H/4Z4g8p2supCm+7t6BdvU4MfxwhTfL0L9Bponsg9V8b2DV0rAXuCrTTjhj35WWeyRCCDqCP0gUH
yHgNbiQ6t73PB3l36MD4AFgHICu/2RZs3EWft3oL2p5UsnjaufNHT4E638VJnO8/5e9H6U91cTiw
1/7TtTB6ikcMnJ0iQPOQ+pZ/MPlS82gRf6HHnLUoSHwl0CQqldWJ4YxY9pdsRDYt0zhmsEhJ4PbT
DtYPwxXk082pJ0PMmZLpdlsvUomUa8uNBRzsa9JfWpIL0JmMvWn49/THiLE+7tyS9FnzuRi/fWcb
cSe4CA72RN4yXpvnLuIMp95SwXvUCd7BkMrz7eXfAig+YCY1YIXwXSdYDH51HATZOrRdNecD+qno
AqZanA7qRNVUu4zkKOpSB4pWC4i8DLJJfQ+ba8BIaVhssckGx1tVb0d0Uqmz9P+aWffgKDUajcfG
oVHkzCCJc9yd9NeefwnIh1FTSOo3sgH+E9sybXtgBkr0KYL1w6iCV8sQV1z7f9+3PJT+Z9mJ7QCF
jUJXg3g0yzvj/g5gA7QKiREEn5oNiWkV0Hpx/cb3xMYl/TaKtrxif08ddBPkH1OPcNLL7KTnUg2o
JM4qYqJc3qe9DjyHLoar2M7uVC94+pi4iIw03OFQfGyqBeFzED4e7eGPhhxTlGqJZqdfjGLMH06f
9f/8MFdJoQ6KsANwqOFhe/xG+1lOejhIyWzyTefRgoUKPwM9kNglgdxDv9gSRuIqvRYwQ7gpkVys
gIwPCI22y/kybjyqm9eIjIqVx8Vs8YRR9N0+p+5vEr79pLJDeA+yBeh7EqhfOyaxoUWWrnjEM1Bn
y8msZdf4cgCNb1cjd+YP6BIG6mTcGn4jvI+tcB5a6AvqWW+GA7HdwR99H8kvc2Tz4phAfVZ2bk05
U/8gS17TY/0TR8SFu3EtzVXbh+7AM+3F1mWjl2wecq4H2qInIBkZ/zl25br/FnAl/N5mFo3p/xJ6
hafYGn8MF/3uAmZD42h/M9Uy0/u+w/8Yub3v/d3BVWr8VA7vZ6D3laNzhrMfm63Tgv0AldUH4ThE
X3W3rRHl5GOP8jc6KUFL+9pbpODTCjAEh1W5Wb2ff8vtFrqAPlYKAJMh3ICzgxq+BfdSfDZoSE7F
XBMFkAUWhOa8tTTPBq6+bdHWXDTVzfLJWc3tstCoPWxEM9Tnav3hSCr1K/3WR7Cgo0HanhXBDCr8
M0FmDlbVH6hpcPPagO6h7oAW/Yx5KNsMDLVcbX9mkVIatcU5BekK7XPuIo+iKn4Pi9ULV+qnTBfa
if2HpcPaM/tj6PalkqWSWrHlSqOvtKfp/uj8ruyc41haT4e9cZnQ3fVPQXxASJKIi1KhhGrPVIrR
acPM+ZS7dJd/1vFDKzFhy/8BOPkpJCyLHhm7m8piQPrJ027KQbtgB/9wajAbz5yG/OErzIRK7PYx
3lrUz0GkILsoBWspFMLKFoJXSzzMwPrazgdd6n18UtMyqtNoFpOd9pyBG0964BYPp7brUryXtPlI
J6j488ptkbgjsoixH8bD3vyx8DThgSZ3hE34eYCtmZUBwr9I3qupDqw9ZOKxOlLr3Blkjg6fdYs4
IXjZddnzeqaDM0gtO6gVXHBOJhYMROZ+/htqlWM+/ZdMex5qzIVSi+wm3OcP592iPwJLhUG/rsAd
v6Owmg6L9QC1NI3AgqeWgVtAb8JsmiDUZKcZ1hy0zge7wraA6RqCYkTiqN0HR1hGNDL3Yd2m/PDz
NmpZtV8i3R2u+5uI8kT2L2uzGDGOV6ej9ja87VdqB4PIku8tJrSaYzp6H4PzeAQTQeeWLrL7xAAW
tp/bsC2NfvDlwP58SSwbKaB14maOD/xFWynSdY36GQ5qUAJ9wNEsTT9y+JBYKI3ZVHGBwnEqGeBl
wKr+bCY02FO3QbHwEylCd1x0/Eodr3xfDWd06SbPC/qHZjV80CoMrPkZUoKVZGdd70HOObPx3y19
Vu/hN6P75Zq25OPyBNHiMy3yp9S3qxTxWxVU8Nor+ENj9Owzc4lTElgXjSyG5aNzMqEFaonF3WMA
r2OIFfT3nW/eZSt4jvQpLRHqGNB8mlh9mPY41A4HlpslMpQlJZNIDNTojVTnHEwP+594vlbF2347
rIEUpKRvgbyCYXRigYcBNIFSxtGd5xMmt5a0pa3tD8WMTY/6co2fZ1iOwRbKnBFquLbo4aYxuyez
13sbGyTKjz8hrSEP64uJt00RvM3xt2u/7suQj/yUlGAWw8EP3Um+85g6yHIfDIK8uutntMpI9fgO
3qld4xlA7EVL9hMmAdfPp2zX8okZdCRNooqrM8k8lHw9nwM7+zmPr/f8jDmi6hUwCgXu7en30mnv
CNhC+9mU87i8mm1ZV1439pLvLDOD75yqLgoRM6CPhxURnzgIMTdlv5n/gK3ZBs5PrADQiCsJEvMk
uE9Hwy5YizGzUu/9KeSjImeByTg8kNrCZLa+5aXw6z+abX6gXJvoG5hk67ilMez+ZE2uFQniTsO8
HCNlCBs1yjBZVtglzXvN+FsDStt0nPSoaTM2KG1xOSwdjncjGWTWqii8Fp6jo5tlZ7NWYceKPjeR
2cjPmDLTQAUgq0F8QgiRf3a3Dm4sKMtElsqM0j+ZIBp5lI6eTtoY+4e2oS0/mugZ4wbQ+MkYAcXs
o72nb8g47SFjek42M/IVDTcWlgwryQ+DtGiMeAhgBYppr7i7IaOiIXtucDOcV+qmp4en1SKBMkVO
Ubi//i5BRN5ilsVLKLfv0xcOCIzKcmjyyP4TzTzvq66xzLvLFIMYT4WSJsMnBxtHHkD9z5jDouuQ
siUluq1Zw6Jxi6KRaOagZNrv0ce0Pzmd5PzxGjwwPaIaQM40qzS/p/ktnePn+1i9XzevHa4QAOhC
e02SYpiHszsgG22Fbkc5GV1qaq+B+gj9vq4eB73LBP69dG4HAg6nP4uZA9s03BJsMQeQtTlldbR8
997p9caQpeNWOvAF2zG4S6SBux5qLDL0dVktwq7Xu+2Lykle8nl+oTTX5s09aODK+yioFkiWjLsN
xHR7H3ToJMPGe7QO2ELfmDbQDnYpHewfdq/M4Kwj/Blg1Rs7RtlPc0YvpaOJ7Kr4+S8W2HySzP4B
MK3onduW3fSUX89ziM8FkpCPW4F4tPOrbgRAN81v1lBKccujz6mkRHsPrDeMip0+N1XtZJSOKMzK
fYua7mn3n8sI/7efXZIzBbrHOxYKAlx05hu9GpMm7G8e4x3J8YCE/uh9Og+Y/Z/sdM3jqKvHxuUJ
Y0ST7rAjdecvhAWnZnkrhhTIHdcq51XKGNXvL2EDY35EP2qIx/dpAtWsH3KqAMryyi4AmdjMEcXj
HMjJtL2NIemaQ4M3hblEtPMeVMMSjGlsjtCF86Qi0WCxYVrOw/Rh7guLlAcjDOK9bwadWt4W2joC
AUllN6Gwljps4LAZl434+C+uvTJflOayT1fOz5/aS95fbJP9yn2f6eM7h/BL3odPRtUr2VOT4DdE
6Ntv27POjV/F6oEIt09DGsQL1N53nI571HofdDf1sRlp5+/2dTCWN/+3Q2FnEv3aHoAv9OeNZ2lK
4EzxToxdKLURWDTNuN/Cq/svQ2rwQmBmWzAdnBgBg10ddF1rMlE4W0ecAY3kYGutMICBwp+wiBs8
kMxhQrs8q8d4U5q41uNHeLppjEu8F9jXXQt67l2KuRwpU36fdTnt6A7HADOcHxFtKIU+RMeo8XN9
cR8/pzTV2rh9fTMaPQsXpV9RIW3a06yk3xcIssB2rF05L4lSmFRUexsAVUboHcSlnREzdLaxv0Or
6j+fXAC4QKaQ2QRQbX4H4NSvx+zGVJthG1MuBAux9kyHsjXDBRM7k/bw13Ggjd/3QXfc2bZM96WJ
3678KxTTFV/Aqq5MinBcQLtwgpnqClXXr9dGb7O4YZLPBQNavSSGTGmsEjW+YELeGyJJ5U93ShjE
GXY4V9MDsWEUNhL9aTxOD+1zPOGftLZ4MNWDNy7H8uvwFq3Zx6PANMhT6whIrFl7AYngxj3khNpO
s2vLfkZD/fWw4XfrctohcC910JcyxkIYEmxitz2MkAFmqRvjvJtIYiopBT+AItgrR7L1O+XPVN7B
bRJmi4Z6LHHayAg+IL/oNcE0oLkPEiLNUHPmWKG0MtkmXs6hUWAWRBEG0eTVX5uLfM6g5HvZoS32
gSfR3mxK9AQUwK3Tc/ppOc9NCAHn/wJ8BlLFUWBTgEK6cTTaRaqKcWfEvXPbVz0ZWEzn7ksKptkd
gyne73NB8sIiGzUn7dIMTKK6xq1V+5gAxzzQi3LZl9Qgv5co8P/bxtcuFEbPxoeLRnkRLj7D7vmx
C0EqYXXHjA8hjNrm2qiHm8c6DSU+TSd6kGqi4Um2ymoolXU8iRiMQCKRBF9Mm0MGj5/2rz8sgGQT
u4dndFCc2t1t+ByzSsxrAVe4/HrI039pkP9H0pl1KYotUfgXsRYq4yujTIo4++JySkAcUFDUX9/f
qb59q7qrMlMFzokTsWPvHcBD94C1YCJJ6FlXkin8qda5GZNk30rn8XHgm6qDRb8m/e2lWoeIh2Jr
YWIo3fqA4+ZtLm/aVUm2Ur/s8smpqzlvbucWlzo+KjAmjNA6er5BstzyNzQMZHqC46RGzdknnWpG
5HA/BgY84Bw2NqgseCjnDo3SoQxJvY/n3+XF3Kbi52hn59q5XIeuurRV2tp5hJdUZt2uIfG4Wt9+
nUHoveupxl3jbn83g9btE+7RMRUUwa7ytR9QmpALwcuAaoCZcQJsq8PkHJ0bgfc+Z9+B/6aYcWXM
OjWiNC2dNsWGFjI7NuWF3dKcU5kFcdNtKa2WOa83sLWkOGkItywhgxFgPXFHOlwauMrdRE1bT2WB
wC1zifcuq+9FYx8US2Zbu2SoYogCGQg29SiNZOwOiyHUnu2pYUZp7RvwXuh+2k9afvg/nOflZcjd
fkB9nmw7B7IO4BSYKmLd6zmoXhmS+utg/Sa66d4H0Ka0Wxnoi8d1tSGw9BqbN0DNqpVQJnTi+0n5
+63Ubqp/oTC9O59P/8KqgerVryBFmY2rrn4iA+Vuo0EF/IYy3xt+qQwNSCjS+ANJtO/2cw+A1VBn
OYJdygqKJaZEQd7HoWsG12fcQ3LuDI4v1/RayZb2TD6l+w6ynr6PrOe+4kAaeEPggRtejy6zoj+S
GNDJWpCcHgUWxfRajRCMPVMoQ19YH6QyDRplyPYoaOf00F8fwGgE2PnzQFZI3v+52c3+iaHjM5T3
WmaO4eK8KcRLx9jiYtVNULsjgIxvm4HgjvXGHJUS7fvVvRqyWz+wppaVAb7UC0wOkAIW585kbErb
sSHJV8jtFBCnkJpC20mUO1CZk94mT7h87U+sLmyaaJPM6nHF0A0t1DCcGv8KjoPyRNrygIjwR90i
9Ixij14qzoh3cA+rudn+AWNTdsNGuuyfPOesN5hfk/YWytvsgx4I6OdP66ZXmkStrTmI+WR8LSOd
6Q6NYrWNrQ6CvhT81J/1pumrJjfaVaYSvJdXBiLq0Jgjg9361eZ3uiQ3G9nXgPz2viM4b89kzm4+
l65pYYyKrZ1//Hvp192h31tySN52zSt89Cq7Og5KzjB/u2QiGb3D1JAsGWT8Mb5pR1rGtewwySI5
/3PRg9Khs1LZsj+Ih6DayBE5a/GtP9tSdyhZrPLArQFecPPNwy23t93j6H3WN+99QT62gaxjzqtN
Oy0zMtMfRfbxS8ZyBp0dYA+YoCN/LkHRQUnPnoR2oII+OKBMHsugc5zUGxR7HZIQZVRO0IFDVYUX
Ufnm1pYB0fAoG1g0KhH+VApUQa9iB5lBuf6Y7rd1c8U25aCXeyKdwR2H3rTk5uCvWFK8972bW+9e
AijpJTc50AyfzkU/NaYq2Av4k6eyWoL6zg25TzB3x3BHxvGI8t7YlY3z+Xvf0+fW1bF5fdq3/ZMo
Til4j88Y5TZTZBnS51gWIQIBruh6y/rbYbG/xyrqnZJmqQFsnuVU/p9ldiJ58jGmFGOSXgpjFOGO
HQGLGGtwMtKMOw5w3XXWCfaCr/SstN/aS20c026BUmSdRyh7AQKnPoTgz9daXiXvbaPjBmO3wL/H
XkLaInxXgL/AeS4OKDIsJWzYic8ore4Jn55b599vdsxssByTmVe6G4SwtpFplfH36QIgMUCh9sG2
YHqMP8AOxIUPmCkpB+sBrHwbH2JOn9ZtMaVdcH1SGrfuKfOC2T18on23NkmZtYWbbFhqwgG2seGk
wL64QFuDeeeYfQfxkYROB6hAH8IOIwHCkEDzn7UDwicE/KfvOF3e/tJUd1OkjhmJGuB/Pqkqh7f4
4BrAGPFG0AqT5Lpb6YxKcpINLm24uWAwQcPp9LGePyfLnjALpOBTrdCbAMMIcHhmLtFb0lzhSKP5
5WbsP6u8zQ+m218LLlZOBOY0SPEbuESPyjtkpECn0j/RDHCRwdsheoITMIoVXreW+/5b5l/vSYyb
LUd+zWGCaEGOUYLY1epdgVDgllilDMC7gU844sm/L066NF5WygpBeh4jEhYvak8m5R6hwEMGMue8
R5liGcNQ+hsphTOwd2TkIew5s5sDGVzFTO+PXQnq79K42AjVatc6BaCf9OJB9Ap3gwAueNgznwme
CABBn1tXgk6wQuCv/rECzo2FMg3/durVGTakANBGgFQLYzNBi97W6Z1uK2cbya6mCT04u/IHC5C9
7KgycqofKWphzX7Re//qIAQA+PoEq7dwVYczVNifaZfbe6ICQC3N2P/przfR0peiI7KRSIx5wu0T
cs2nhdHwxNXSU764tWy5uZ3bxh9HZxr5ZVihTeaRZyzwm1jddGViv0LOvTKTVLcPCr7eJM/CwUgD
7DegErFYOsYC+XLu+v4l8vFf+4jmJb9VSWWzJckt9MaKRRPtWri+e0iz4OLB41GYcGZJBr/BaQO7
LdFgNayvJ517N2BWtzo6mK2nvdzBiKaldSrtpR8XPxu7gDOHtS2DcrrPXbWij//1NRXP3Zs7l1kb
FSyx19NRFEQvXChSkHZsRjlUhC8xNyKBkA7wWz3Tg0mnDtnEzRwSExoKi+MUkGzTSkjWJH0osEBv
TEGAFh0R9UbwJ26rFUI25isMbKEiBYCj9f37jhpX/2A4r4L5XDj2r3/wu9BOIfa7gB1/oK9jIfQW
bFPbsFV9LOELpHu0VaYCkdzUgaDIPFx9Nslfo2LOORyps5ZGpXUEasxfVijLTj7AKhVltAM9E9GP
/dI43+Lng1INa6J7B75SBI2KY9yYcly2nadHkgZnuEyPE9RbTgd1klVfioMXbQnqkwsH+M2iyn6f
3nnwrIDri8r6E4NPCHjHHRuEeJTIP7gv5hrdCmLrr5BsD5WtDTRQYO+PN9sHgsUNJjT/khmGBlvY
6azpHbS305JQVZ1tyyuDVWA6ljsgnwzyu0ePZhRNmiUiGRcTNijxo0vmjgqEQ++ET/XHnBgSJPAW
nXTGl2DiUpisMM8VZDEDujJfwkBa3FK83rDwihb/vJIwz6OggQMN/2wxaGmogXrLNv0SyIsev7Ag
7Mdqzn37tQkTGmwJ96lZDqPgZZMObufK6KEE/f13SgMJXsgFNx2KWy4P0tkvIIlT6PqQxZ7Hyjki
xfwihCTe3RHUW9/O7XyhJf5E+zYgIYKegMrSZXRf4xxO+BPAB7xBnGOQl/AeIEpuenTWhm/htgKt
woImeT4o8wbpnGlYVfSeKu4j/PAS6Tdp0zalEljfIfPTffnFnyBnpQbkoGYfhjB/MctzbCbFn0os
ePKIitkqnM1Gmho+FkwuHIzZuXR1fGEb2nqo/EWBkKHqQdKZiDlWgZkVmv+qY2TpxxdHG/qWyq7n
zXTSREbGccwoHvzYUGFhFVpzIwWf/kPPA/c1Hg+cDS//w9QAUT6DZj0wghZQmp8TdWjH10mLLZJo
Qqm6YrCyw2w/26TzhdcBKJ20us2w25/I9s+pAwVDG6bXIQ4Vgkq8k2fP2Q+LIf4fAy+f0xYf41WZ
5cPLrIQxM7sI3/4SKCLPSsz6/or0K7RZMOXwBen+LoEYv/iCWUcHPB8a+C3+Dpfg511mom6wlAWU
1TZ4uWKMLhUDqCFBH04AWDQemL9/JPELjAerDsYzHS+V8Wax6FB8AWoRJD4elBmA8sFBmWADan/o
SrkGXQNgP/sevc/QskxHsNfoJPPXL+7JFtdvdnMAygK/CkcukJj1i7axPmZ8Nd6aqORJWWfmUM4e
jMj0KU1wNhuVez1Wkh7CRkpSgxqmXqlQab4ToDAV4zLpqIyQ45P8M2LP5X1cXMUw+FsXoxaaEjyq
L+NFqXitbyyzR8/IoJypjR2zXfiYMYj9ivKSnbboAEB+Ho7CdBpudP3cv/okpJJmIDltAsyOClFm
oRCb4IOxNOxXtIBWww/Qg+l5PGC6Xq9E37NL0IZH2kmNNJv+FcgeBE5PeF7QdZ+JruK/jqI42Fpm
M9yci3P3Kw5KQGYMBawZlcywmEgB4UhyvsNnwvAoB1mctXtgwV5kebo+D3dTrAwhpD29VZF+4AzA
yOfoMyYAStUoH5FBMz6GhyvkHOpU8aGvfaA4igmAzV+1Q+4+Ri6yBd1E7A938ysKe9YRQBDqKplp
fzCcVhRSncrQEAlz+v5IhqLLlm5hT8EIEtoaaTagebS+LxvUjpLF4x+k5LCRkP5Ufze48chakuYP
VULSYRuBl4NPM9WgWAP2ex9UEjBK4NfT+0iMzHiFbz538qYRJhYO5pTDzv5hm/L2PhrD0yVE8ZgB
EtZ42U25UHzsNopnoCU/bQjj7xy/4OTZfFuJDAgC9QNQBy26zOS8FR2Ru+ngD3ePtj9LVIczE80m
z/LO+TQ8E+cgQdTYxOLjMq/n1Ri8J9JTgYpfuSKwOzRWNxzgcRZBGgZVUYf+i3hPZxn9e1p/5PnO
tPSaltNCdFD+H8cXGfhNMSwbG5F7bJDDYhCTh+BWfeDoGkIS6Jb9MCd0NNX5ZUHlQWarhjR5qQb0
8KG5/YdbnN4Gm9TZVpOvPisgJejhlfFSpCKn1i6Pv/mlSpW7kz/C/JaUngpZNYD1ZoDl9PZbMg0W
cI4lixQqdBJOl8qh6uWoa6uFvOcHlRcd7Te5kj7hhKrxMvPNtRKBOHA5beXyebt23geSl20IpsjY
iBLEqvOTOah9lj00PEAiIhnZPw5OtskkD9pxYKeXFKe7rV9FTPFQds1iAFWL2rTBsM0e4LlQL6o7
tuTcZt7qHOPY2GP6OIbHWE+uG3gnnIMhmEk+1Ec9bSaDqTTjAuUmDRumsoJc67HI3Aj3ER2V7lRS
wQ5RJ/3sjv+PGrzeHKUfEeP4fNDD7jW1K+NG9A8TDzhRkvzLDBu0QMCR96edax5Ctetg0jaTH/Nl
no7ReE+O8sarP1Gvv6jvEJHKZY63nvM5PLCm4cDWMZSwpYfTW9HU4HQzqQdoHy0agKHFQFn0P85z
DS8AB3yZtjZrEBkgdIObsPEBvi3s59U2f0AlkcARDk3WRw1aD8sNvkAJh+Ct8CscQ+mI3lkGWFYg
haL/jtrhiHsRZmv4CuD2Hm0ZdwUYyNlGsvdMLnRHQyA6rr4DGsT2W4uwRr68fc7R7QJ5TnG4HfkY
YKo/jsY/MqxfANdFgayqDBsEVmdLM/BeoEhGtv9G++CTYvQBwjC5zEhvn2+P3ghIFZeUI7T5pZT0
vR7q5j7lpSe/5s1tNHi6ag9apDQpkRF/ybSel8zo04uwrxGv99K9+pWwzHI1APfjZATPAQnggUKg
b+CfHX9HIDI84U5NhkgEfRhIlFQ4xYyGQk007txqSMcIlyqERXAWGc3cj6RB8Fnq5IYcYGwGgLO9
keK2p6tBx3Ct8MmlMI329woN8BKL1myHcGL3kIMP42keQ2l6O+JquFQbt4rg5L33Rvz82sALFDVV
Z30gUjKwFZdU/Nx4Vf+5nbHAKHMGQONMcOhT3Zz78xc+SmQHHaZ1dvMObvehWnp57RlHKiyV+TOr
mlY+xPLChg5kPMfNi4eLBwmWQqgXSAEQVWNg2AOWgFpTjPCAoFeGVwcRdMJXiofT7UjNG79fHnL6
XEw5b/0C22VKM2Y8RlRUv0jPBiSMsv0m4X4F9BHkI1IQIBkISNAUq1A5GYoo0ijWwJx6tc+Hvb+H
ehdr9zm0O3P3wTpSc9bVPCeCAPZBMqxoCHjdY07r4lbZAZS6y9aW1PDWs18v53wP2mtCF/x6c16j
Tz4/e9tLVn1C2hu9HlIWyEW9jZaqS233mNDj0REUAugkNykCZeFPRI6KCU4AOoy7xHWldqQeNx/t
8OsHaccGWaOZY50PKo7394RlYW+P/YACDPMWB44J/D/kA9h63YKBoAdK1nOKSz6Zmky+9nX3X9Lq
9IvRZy4m8brPFYHp7/r3WdFryrPrKME+ElaYB/9fGm888IYtVK1Gd788Ue4eM8NnTIBl9ivtfXeL
8ohOAVUfVgZ8mHT5sf30VCVb6BuM2oOsR4tpqmd8TgGrQWNE9Rh+pp9ZX8iLwLtA3LbkFoavH9Bw
xg8XXv4Ycjg0uk6YFXRUBfIoSpwkQKwTeEzG+4YQAUF1hBqItjSIBH94+c3kQ0VXOg3DuPY9aG/w
HiFPQxGBDuEiBM2YnmnPuJOy+11cwb4vJIP18ZWNg9dJKKShJs6EVXU3eo8ZtSuEPaN941eEfYgH
7n3ei87Tiv84sRwt0EstRd1jQkjyywmTZEGQtODGX68FaFIvz/T9sL0M/NSyayuOwdN6/pKDMLzs
+gfBh4LnZp/H57FUh8GsPBlICUaNd0WMHHzHzVqZwX6Sjxpc+MKuh8zi+NLjPOroELhyiUpg1Ibw
7Bg6OukOyvRDUQ3D24HdATO2WEibe4wmT/s37bMNTyc8irLMp+YPeCsjRtyX1EsdZi/b4M6oWzE2
lyVmonL0zQEVDUv3BjALpev6djUH9pa5Yw6hkODBrAN+5TNTPJ7HPcPLGGlsnrG9wUQJpNI/VQwu
TeDsZpC7nJxmaDzj7n2s00BwuA41jt32qV726Wxwi31gOPs+B03HDXfLanowPdMBOB+orPTKz7As
VFLDya7zoHQfSGrhiwWZf97X8M3qfZYqM3/5CQGSMEDQrLXbOLLkCRwO28N01McqHTfEQxxjIFjF
ryZ8GP4V7wBUtas+o7/c24JYvCCnV0nEPTGJSZviXyS8Ewley+V22EM/Jij154DFKsQnOgdT4r0m
e6h9DN0BYJyWVnea6REYDHzuAunokA3dGQyxoUyz+zSQHOIApdaArJpOm+C4Cs6pInzWrplwSsd8
THQf2dKJfPdO7b6iO+lsP2F2F7aeNXakTrt/R5LC+ikNFzac6ij5aTZAUspyhwL0rngQeDk9/KoY
ip4vVS5oF4PvSARmop4MELvFvVCdpA/nQtNTvLKuDNkjwYl5tIJEaytTjCi8UyHAUVh7sAMwX5Wd
BidZJGTJCSIn75NkQTAAlcPlT7Sp2Jl7mqE0KoewuN8RTGYWK0wtYVqpsHPOuNNW8wxLooet0njA
TczeiximgwKfBhnxjzwAKG6cotyDCoP6kOt5TOgFLcabPrYtQkj+uPkombYhZya8YLp6P4sm4QPe
K4GZ0pw5Glc7EJ7zs5csXMSgd2IpMV1hvbufZVJ2RVIqoGnY2SejCyVbAJuqnamj7mafMp3Vjcy6
s9Gf5nPjFp8gn3M67XFJ8gHBznCEvMfA7z8iRrdPwP/YOsAGBr8FgZYi9jvVw9pNGe578nU71rCj
CEPya8Z2jlxjrKw+bpU+F8LKPn6hMy2cGKzSbxwW56E/+2S6q5R+f41zFjgPHYKzI8yBvZ6zx7ma
frmwBgtOBAkMoXJXgLO9JXM04L6msGAPMrpHEsAf00eN9JRpRzA9KjQC1Mfqzi5PMas2uP1w/+Fd
CxzPGtfpfjabWZn1cISDV0zDkkxJpkzW3Ta3DtyXMw+fx8SP330iSgBzdmuXdqpO4vWDVzFSQHlH
dw/uNbZSFQD87sM0rvAshh0p7UtACxIbn41827d0WmyimD4++I830WG7FpF0Ak6/Z5pD5/LEgH8w
ktpsXtnNUWnL4trbFOwRGvMX74wA3iUbRtxsB0E5931xsIeg/5qDupLfEn+p67b2AOTeemnp3/nk
PbBuClLclL6jMcp3jHpNvySY4QX/z8sjwWOagwPbYzvBtu5hB8U0e+4l0hYexRt0mOXc73n55NWB
lH+GIOUE6DeNGbC0ZsSWusLX+Q5zSPgROQZPEjYRs9ofDmGnv0KfACnT3mG0Mxmh/P7ndrNEP0bH
wRhhKP6ixQGGXTL8hmxv1CPDxulnES9B2iFMM4btX++BrGRGFt6XrMDnIQx8kvrgIdC4rfgNSbRE
EytYr0fqbjewO0cS03weOH1RgpCAGqGBGIghUbFkksXlcIVt/dDhJszVI4g3UZnACILaTswyV/dR
Uq/3zWZPNcEj6hkcvcZuEENXtuELQdO3xlhMwxDjHsFdN5zaGMKRo4lc20+o0D7pSTmiNR7wVrAY
S+ZAdA3gAUwxVJuMw7EJhUq1hMjSYIQpk7uUNEqeRFYOdZgLd/umgL3d7zFdqftcguiFEde3h/94
jBQBRjRZMZTcieYw8HxNhBJageJfBnLiPKJMrJIXzWzOlaKaqaiVCuddkuxkppv5r5d1u/oaZ7x9
0Z3Gufy9FICAesIigkRJFLd+52CJjKZxVP87sJdyz9ENGMsYpjfeGqqes6SuxUnbYggsR1IcI01e
D+zfAtu+Ac5A4S8sY32ON+vitUYkXCbXRNCIYQDTeFlScNAOx+5LXPF5TI5Da/WNgN6St8RvRHQU
nGfOY1KLHs2aW/Si5nXktWRfxLKkn2nOkFEhbxfiHfu+YQ5AbqnQHsW/H8kMOxiHJq0/LoCKhdk3
zJKKxwQ4krz7jorW2tncjn3UwcaJt5yTFgYepQbZ/imjV0tVStL1775Omf0sLIaIUi9dbGAKXwJR
NIigOgvDzh7DyVAV14TLYPbihIcejSTSbXKPBqWB9LcbcSSJvtJnSevgaToZoYyQBkGHDg3xH7uz
IyQhpr5KsGiYpEPfAZ9PCJlWNeGwdIsVg8tc9kLQmuvKcP+dvjNEghOsJcmcOXiF1fGFXi2NuuwG
IG7rWZmIDl4+EUIkadQK/PTjn055WDgP9EUc1GITUNs2iteXJ+wHIYoVDTrY4U1Gq+U7R1cRNXNy
Wx8HPaCt2W/2i9HTI8EUouyrAsTTXKMfdQti2TuomkvlSw25Ieyw9LcjJaQx/HJ1YCGfwjPRrs6+
GnI8YibLr4dN0wrIgsBE/4cdYzj/so0XakRHOUPLauMnHvA4ojt51AdT5hhCPGypQyQDNA/5YYWw
j6DTCgRLneFa+JqMK3T9NsgM7rHcbQ/nkO3fHpXzg/t+pqn5jk5tRJdZPAcEruQAFcvJwHPwxc3r
q2y081KDUc0NNYS7+Gy2x4GXYax20bokLhhnY+x2QUYxSk/teK+jZhDz2p59YVbMgTxQ7NcfRu0Q
5dwz/i2ilwJU9885hDYBgl4B3Y4v2EgtGPTz98MuWTj6Ni7ymtV9R+fluwAUzMg7bHRisxyJKKcB
DyMshyLLwqgFNPscfAV8nKD73mD6uxPZ18cTfzcH22b4TfxYSIS8jcyrUd7CKCMLI5tjgPXoGSPQ
JkZBraLp56sgddBDILGMKKeJT+QjjDPCFEQAywEu5+RZ/lk49A8Lr0TacBXJFBZxdPLzkDOHTzgv
PI4RCmVRMWwdphrzuQtvG8BYE4MOUd6M35wqY7YwR1y14WvYQ4isC+GCRR5wnj6oLz/MpLvPt2ui
IrjqVAydpeggG48u0/OYGbWWJHIvl148GqxH8ubU6+GHY5WZuLjxPsj4FsYIsHxG2lp8jp448Uxa
o0FGidJ5vsk+2ZJuwmx4kFQdUk6lhu3ndN7WezgnzGCy/DTILXndDmvG0opz7rKX12/qItZJijr6
pGGRoQQKiclv9La3Hvo2ksxUnpIcksLOzYw74YB56fadBg4puFuyaeHdMJYXysMVlxRuV4VL65Ua
X4SbK2Oj8lB0O7C594SOTpSgypoRHfvnUtQGRO2XzjEyvjj/SsAhTlaafXU79uwVD35aSUbS94WK
/ecNmD2oY7H8cTiWuDl8nX+TUwqzavGQrH0yABzZsQYB0DtSUPKwjTOch2HNNKy5RifqCFAqGl7/
FrLPhUBKbKg+RYSCLE2BIwqbE40kxbnV7mWZ+8/hbUmVlH2PeXDYenypcUi8HZ3TpfEQ2DmHNxbz
17jnG1NM3pYfuuxPt/PkgzG+grnsOIO8t/tdPUkLsBjWDgWqJoxU4dZbWLythdkvWkY9WZJe2RrO
9tgsxuK/eyFJMwLG1oU08QvxhLssWrcYlXjWodupaTAMEFSb/m6ExgslpfM1YTdw5PE6uIdY2xfM
FVcsiCeyJfvl3LdY7rE65MOPV/zyLestfTyZascAD7IYMMBkqsGoB6+vHesEHVi36I5A52XovIuO
mCnbWsjGN8cVTaN3XGb8eyKN+3/PuFmIzWdO6c9cAvjaszqG7a2voKfaz5lQEFJJgZjDNkuEZq+z
cfTmoRZ9S4M9iuTQYFLP6AKriqORWVPSlN6ut50843I3ONBqIMUZv1xR372ZZpWPsHYYM04ERB/b
hGZRZvTodx9WyTtmpK9LLku4dLdrji9bs8eALLQr3x7uIDFlrLPoGJtNL8BVaZ/pUxrO1pEGcD3/
m0QgNfiQUhBhvIs6cIhJS4dhJoZptDL4mmQlTChKshP3IjE3ucjq2SY/C0Yw34uADHqt8GimHwfB
nIUHRGZD3xPZ2pgIieiE/lUvkLNa4NmR5Ike1QL++2gR3ahDkL5OhV/mDA0FDqZzKcUbCIzvdIY9
N38tL4mKdm/Ze7tb9+zjV+JrGeOkj/QVhOb7PmRaFd1yZWJORUtXA8/jJsOwXdTBRrhPn2cme2nc
YYrEialbC7z0znziCIUa4VV0L2lxTh5wYWiR/ts22JKN6XpDdvg4Hmk/xuovvAp668JXRriU81wH
9OhMqLa0hweBMqK0Zny05pZLg3kM9hEqfCYG5lQO/ptMnnGYNAWJyuKVFnhLpNg7UVv659iYN+GA
rghvxxl95nvvS8PFmt8BeIta6MGrPvHy2B99kSW5DW1aekJpAcmRzhDIH/21v4IhcjTeAijg86kQ
Fl18ftnnRGXCdT+7nfkAvUB17tGxSOgdqUcpVrJB2tBaoQe7mFydu3Pl50yHt8BkKT0DXtCl4BMf
j58UMgIpB6OKKoRDdF8JnlSznWh635hZYvdw63gzK/c3PeI5xpYXzAJtdN8z73s2YBa2OTTml9Ur
VDYPl7nY1DXQScYMgcDXk8CBol09VOQgW3aNSPNB/ujLGiFZPDMXbt772COCDXAiu431SB8qrrBj
bzkiIVx7SPr3Hba07bQlU6dOIglKezE085HwKrrhoCS+vQRyfU4FxPYYGX/wMDmCqBO26zLE5V/Y
POGQJPz4f/E9k1Zb/5wqIfJ+CFz86AjfInq8HK+qp3qUaiRA0E04yng3B4DTwT/avYc01NmExAb8
k8T4dUilWNz82KKEe2h4pKPhNphxPRM1IgEWrzCIAEfKCZkLN3LGfi5dkh9XyBlhOvsImnDOAVLY
U8H6xVR8DaYfhzF5qCsOP5sxHOZIaKqfw356ElgXB5MwIf6QbpFrPfhMvC+G3MG/TDhylFABjgUw
SoRCcy8IBhviETbOIBvInVFthpegH36hTWgbcZjUscKO4B/OrAs97c4FnRR1tGLv9xSIjNkiOQnF
lppRNJCFG+RtYqBOMTXWuH9FswsgCV0qr+SLIlqRDNKupYxKHnPxgckqSQSye5IBhxxSPJlwl3eY
d8AR9LbTJwPmt1TQJwNURcHtitMW030xy56khJMZ9GfOiSvqAlLMkpMZGATW/hCKrrgbUAmXt2Xl
X33Dee5NdxvXwzzhDhqO5jRvUhCckt4MPkUDC6CnBcqaWs0IbsvnHmSDHKZwfntSJNKk3z922t2n
yOEC+NUk1wnGmOHFe/kY4OH8o0GvqD3RiK4JQtifc69pgVr7n/f2cBtY4d3HxpJYAsAfpUsJz5MD
U3Nz6hCIcPuxAJo+pPJGyOijnzPwsJwYYhQTgD6BQVejNkZtv4AgwVFxCQAqSClB1l8uQzBb73g0
nb8/2lXIDsvxhS5sB+uCU5LGPmJOM3AKvxk+AXWJzz1oArC+hrWJWc1g2vB6/0gXqyI4D2yQiCK4
4wKDsxOzL+UJspHWM4fHXoqRy3EArEUFR0YiqmcSXoFMjiEw0GAOZJ/J7dQcjvj7G/JebDfsju/6
eIrfsqYgznsDMmI8YnaU/v8CwHMGjB4BlLtwEVPSocXWxwR+pDHWSgsvM7HQ9pJ1mwlmhXPN3hhV
i1Av3I/kZBCbHi1olsibdI0JCNiU+txVgKGonGdCl33naSLMBicX5cUDJ+cj4TnBPlUX7nskXzZe
BpygXztpY1ge2PMAvKJdOsJKYLwAEyMtMFbJZbmQDbLsKJT2NEbgH3FJW5+z2PTgQIqLVceNaxD5
aLFYWijeg+gHOyRmupjKaSKIVgy5hLY1FA626lQ4r9+HLQtly/CHGKz37eG9QhyWv/BjxJyQjwct
134eoOiNfkfNFf49NOFSQZxgLtpcD2gA/qNeEIrRI7jfzASK/rdKPh7cZR40Nh6MadYdcbiSH3E5
Q23D8vx7r4R4Af7OAUNDalEaODtiE4tfcmdgsATVAZY+PU8JycgIIuLaBPeB+P6PvMEBwWP+rXqM
awtx57oEzDxpYH8wNgsHsw+Bn9vkLUQ4EZ+Fi7eB2lkvOimRGKBILsVwvE+MOSblTYg0G/qiaPKB
KV/oE4hpzHwwW3j2IjYJ0AUwEOPMJoPLyCciXB/VGBreEJdFd3/l4EAOG6pL0AGDrF4UPEIGjoKJ
mkn1KF3pfRMU//9kMDrQ/ZLAJfTKoaEIXyhqJ9EhYESysM4AHXCEU1+B79wDqIOqFcB8K6LUUMQQ
jGxg5rO+xFojTrHK7gyaEr0p/iSQ8hdY8ZkwdvauG8FtZdGKl8HjIAI9YfkAtIprFxe8F86OhASq
JuaJvJdkbfwHPQuC7gYApYMMpZHLitxQOOby82dBlRyAbwuJvTgF8Zq09hClsML58FAHwB9l1CPs
4zf3Y9IMu/gf103EKdElEOCDeLBvGEtkxf55BkmMGe0iVhHf/cDbLHAo5ivQ4zRmnup8M09X/Py/
+u4TNCNil7h3HDAXhktyHy/IOlbw8SEb/dtHYv+/dgNvr9gMu4KNTIqLtCaQrP1s3CSzvSlGk3Xo
4Jl7Q+oDUI2lmTk+B6v9wNkuXiPUfnxW4o3F7E2emcHObdlShj1BGh7pEPvYhlDFALdocogVUgTl
4uNdgg/OWyIKi7PsQgG7Talt6fbgYMIdREQvuxRRthqL446/GFBxCyoSymkC2Nv7hltGBqx6U42+
ocoMyIBrYkCDGMuMUwokKmRwZSY6LRQBcojdvvyl9ZID4oFExOfZOaX5+G836/R1vtR1JjefufHj
O9XGYiFsjPnnQBjC/ayNz6ognoFj41bSi3tODtRkt9NufnOKlWng6Q/wwnHM/K11GZUwNEjXRuwW
+vTJnZOfXcDptNeJ6fbN4397GrPiqJJdwajr/4kLHQzHjCT68NhFTUBGxpOEU4XKheYVxlOaaCG9
sm+dVnDiudZu8Xzbm4/zK5y2pmLcJnI/7Hlk2SXmsvvOvanuBst7DcZ5sEGntP7FyNJcY3FZ1+tm
MmaqtRPxnsL7jW4UFQjhjrDPrBpzxTlwKI4Kax16Ct/CGl/cUt7NqXkRjuM+KZm5ghsDj5A8EDXS
O6ZV+0d51reNvwEj6wdUUKujMBUUuLJw5pMO9ZtjRxD+QMnIPTt+FbOvTZI+egbPoA56lBehgeCM
B45G69/yNULtr+fdaN9kOi+z4EXuQubCdvqx+1BhecBoClSVjDW7gG/fxm0sHdSVFpaZaIzLyAX5
aygQeAiKBTUgq6xGuGnAWDNhYwoSIWELKdDHIR9b9Cggwz1lGjmTSz+IRjKgGrYOJQdTz/u6pGdo
kokO3NrHSGynrU+RyDoS7yeJA43Ikk+8iiETvRgMmIDXcxDYp6BSxfodX8Wi2k7ER212OrTynTTW
/BaSJKkGtng1AxsFz5i7zIFMXxYEweKZS5yysOzIS2Z0tFFu/pnIJ/Ek4XIKTgpRnwJUIkPHtMq6
HMtIj/Z07zh2vUTklkCZG/ggl1Rjuvj/w2k3JJFBkjAd+xjZ4A3rESbYheVMksEKs9w9Hm3Ej8qK
qIkxKF9BCBYOyNbKGUZhyHA3IIY8iNeKZ1i57QJG2EPHoa0/HO6+TBncuTA1bDpjGYkWIYY2FZIG
Gq4h4wlGjyCcDynGmGw6ofUditHIMrUf7F7BYXncT9tEIAOMN3tW8SBndOkIgSlR4reEAP64hgOS
b+ATI7ozHnWt7IoiupH3Xr0892hKXNqhLA97qgsLoEAje/fZjC9N0EEpebBS5ZF8pIS12y2uI0S3
ozE5Oqlqi/yiHxwyj/M7Iu0CzKW2r50BvoTU6w8xZNIRtFREzKvXQs39GntoNgmQ+na89aVxlVVF
cmtdKmV9VbGLC4dVCFNJdDTJ81n0vC0Q/J05BYMQoV9BXc/DXUP68fcclEuNri461mU97ZKCHiQ+
iEAZdPxhqlEiiZlPm3fMeURCKfuCBV+zVQTo8bXJKKYiF9T/Y+m8llXVsjD8RFQhCugtTDIiiPnG
MiwTKgoY8On7m/t0n1O7u9deSZlhjH/8gat60OFA13dgzsGaH80lwyfIMxFaii0bDUn6lL8UIKqR
vfo2K7zExxZGL+ne1wlsUvpzCRZSRJQjI+PzztQyaPpzTVaomveGW/SyfmYgv/UQ4+/1ivrjOOOO
GsBq/eBn2M86SPaxtIMZB2kxY+dy4oUoTLFP7njX6wrZ4K0ITvs+nXk3Pu1hgPElbBYmSIws3gLA
Egx2tWLjcpeYqEEWj8maDE7VL26hhhrHVln5yy7MxkdQfP024WEz+YANN2anrG53dinzL+lkf6z/
nUenyXeHyu15gDRqZD8ElQA4uoXp5Y9nf5vxBuDgjEQ8P4I38dqD/grBpSQMk3mB8U3fo27XPAim
Zo4A/IhderMz82t8nFWCdq4TvtvkPzRrPURvUMMY/u7wrpR2po/ghoMpJPI/OQqS1B4J7Uq/1tL+
6RTP5xD8uBjepjCTzn/8oYEzwNr26cI48f+oe97oxpl7Wus9KlsDXR79GZ7Q82rep0HtyvmKbNua
OV5kGhXK8su8++/H+faOqjkDkmKqU01Me8yY+/ty2PjHv3WKrTJDIHx0KOPODHTJuvlXE5JrJxXf
52zcF0zCT+4DkcuUzFJ4D+W0mT+lZA3V9Juy7buFJUDuq4PoikKNYM9/LaTEyekWTm5H/p2EXl1X
DKOIwAUgHSqhFABdzGgSJPuHHQNOfyEWGAbNd05XTtmCOUkEKm7tBv+mYBSYo7dqPYFdA/yRgIvh
H1SSq48G04eMvD766zuz4IKuVtemVLkQYygNe+l3zjeupzIPs4mU5EteaghaMVQSWQzS0L4ph2VP
f8zeW1R8aybPXx8nDZ4Wro3SpkgvffgYz+k61Uq67jLDUH7alawgSHRQFX9Ez8JLRKD9B0GysNdM
eBhoTT5jiKZInMvsi5wGgOQZQrKqsRl4uIxgZL/eqTyGeSVWBpR5mkuOH2oozgZaFvqWFZrq3smH
xaPRg+l2wUSVRz1e/5zPmJlLg2HZPdXZKngy02QYWXd3gouaIaK9kaTKwubmgKfl95ddakkQt3F3
dXtlRzM4MkFmPupftsgoR+bqpOCDhZYeKtMA3HuhdoX5dF8IBq8Otnvdr/N5BlDpBphlWecAYgNG
WxUnHNo38EjVw7ix6YSY6jWEeNP4LQj9/Q2h6HylNZ9+DuoO7hoywbQGZ23s7sN+Lppz8AAsAb3B
+JLhmPtwLvNLZT0q66uG5rR8EG8JEdRXEE7XWDZV7k0Dvr4XIT+swuuCh/LIuh5DdQxaGOVqV6Sc
tkafcXXxWz+enCf5Ihr2eJv16MUNfPI7HZvZzzFRqgB4+i0WM/4DVMVpT19VztCQn2+iOkG0LBLZ
bkv8uTfUMok2zmTFc6FU+P0rXjkADT6O268cJjS0kjAanUFedBBSwXGXh/JbGBRwyLDphGqnlzWL
7ojcu5GKJsyMAdzh1g0syOBEAxxFcagWwATf3XfA3eVWC7x4P+BDXY+OFu0fvNiTvZhd7JkB2Yr2
FayynN0RDZcT9NqXysemn+6Ro/vaJnyn1y8wXwCxbVjDgQ0/N6eH3ohPewz5yRUWA3cIrU6zIFlp
wEDi39n3WEBKf/K4B6ECH5N3BBnSJeQX0DC8vEXEnR9bWGxSUU7kGjp6OO+9YSONJCDIttkLwf2I
Rri45Kpqd8DOJZRyipHICqj5+v4f8vqKBsFRqESBkHC6+ARfD98Fb4DXAnMLLN3Y8tb9JnQw8LgM
0BYSKhecIsUjWOQ9u96d9e4HwcEzXC5a8Rqto3KJb51qfYcdHodnYhxnV9k1u4eVR6JPqgTS0uEU
ln2rty1GSK49ZXLpO9ANZQhQC9KMlAKrN6YuqjX9euHJqry7p6TZ2i4d1pc3MHxzpOH+YNN8Sbj5
AiJ0GWYvqPWAQ0ioclYPzHuQZBsO6+ZoM+t0ydAiy89VhITef0DfqE/+NVoXLtWPGuiYvIIRb459
0c6a+IwdNT+LK1mKIk6BlpE+Anf2N6CFKTb6OuT/DOVNDv1XPLxuJfN05/fZ4Bc08KphFVtdYrJ4
IAfd+4hy0mvda9KKnisDAHo7+Knsxm78YfYHv8/rTR7O0bv7EEQlrnMbKhdb79Dom2hDTLqal4cJ
G8xZRpEAjLbuoBuwSobxZFc5sM8dw5Jkuy8qzxILhxMhpMsCRcqq+isx0MAcyy0/7pF8CxNBon37
uHfNvejiqkkJwuNJFgTGH846MT/WleNwLYynp1NwbNfjJ7RboQRGb6RjTVGKwxmWLm/6dXjHuyU1
vwSX+dc/te+ec9VH3iMHHvyl5t7RzRyxosouw7tnQnNrrOzcdzWf9dl69dP5RNg3PhHkrQaokHE2
RlExAMhpUaUCWx5xAgOu+Lv84Y1irO07mSoXwL/y7eJDJv/3UdRzHHwDBippDTBIq3z1urBPef8E
IZw/3e424kFIcxkq++f2W7q66Vx6ONxgX/OKnluFSx6lnfwwisJ63qujO54nkIO80r1nvagZciEO
XzmeO2p88pGMqsDMth4q2RWSPAqJk32shLq74pIwKog9dXEwYCjIaasMu96XiZ4MpfgdEGpwtpii
UoctsdUB3h2QXzhVGexBlII4qaAFAtZqwOQpm3ukUtULmpCgN7rP0GJ7ECcCmyeue91wnf/sU7KU
A8W3owwfTXydvZ1rormKV09K0e9bBVpJJj853tIuK96vU806qNFNdL9WBTK9z324NGhgg41v+33H
t8N/CdO9XgxznNlPuJH+dYZbIbzndAivzk3Ue+xurISxJnPRH1+N588luilTtWf36XzM/cl0i2U9
MTlYYpvCmnDxnzMoAvTuvTfJ7K6OZXrj3PFX0LxTZ3Qd2HxtcYbsSCWCq574zvTaPe5VqoNdh5Hm
yVEqq7/D3ydY/ky8rIbt0SNvo4RDO1sv9PCckl6unpwjpSEp4Rf/N7swdXLaWAnr4ATzImyAVR3s
4a1nMMXk1lHFBZ8+0cWRbdxB4ZzkNGqySGJCBx7clVZ3FXJkvCQ5kvBUwzOb1N27lxcuCXmA0H+g
mhxAs+aDTKxCyCqnX2/KFJjaCboblhbkFGjHkv5PidSVzEcJ7WNAbI0Le2dYCMCrnvc3pgSibHtb
qZckPqfd1T6EyfxvTIvJ+P+PaQttblQpUIZsgDkGDWB/SC6hVMEUL4a9tCd2d2vTcwmNo4vEdzoi
FJBY8Y/wAOk8L7kn1Xn4mUwbj+MAwZ2ZIqTw2WafCINp8o4D2OmMvjgmUcd5Z7cQOS82nMqnrVq4
uHklMfCY+x1HHAFhEtNsesEWqgxgH78SUJ5TQZxYSJEgswCfDIjKowKEiIEJqizrJJotk0h2aRon
g/AxLpZYw+FissRAscZrgdOLTbiGKDMiUdfk2WFVisvy+DO5jE/+ZYxhC6chInOqH8PqkfdGCglT
NYvhvVhOOWMTGWxvYlzjsVUfj6RIzT7Gv3bds7ETWz6STjc0Ubx3Ha7O4D4+1qJIy2N0XpYT9TLm
TVJv9ot/J4kaJz1MUz8xFiOzjSpYJoiWbnYXUyugrxDhScCmrkQxGWQwvr06hhnoGZDUABGEumBk
D2mNjEna9Tv0w5dInIufQOnUPRmQtexzkpheexI60sFEv2FrZp8Y4S0Uj4y+874V3MYcNfLOvSdY
3Vr8Dmf7nCoUAHESQ0xcfnFubWiCye369+kX5jVCD49Elbl89uY2qWP9cENyQ512oBrr7wbec6IR
jGdyOZkPsILjHvHSzHAfMjoneAYY8x2k0e/yI5a6/YmPy1uqYRDwhUtrQZ/T6AbFI6kn1RiJ4T3p
uaooUEulKu/WycfgXeexye/VxpSbTr2XZ+czPfkvmJAP67epJ3z+mY24UWM1xuIeGRnE1NlgtoaL
52hxG+hTow+WoUMI905U01Z4pD752upHrk3fJwdj2HGHQyF8rAzQT+Bl6LdWNcybIXCe6MxUMdW/
1ka+Fsg9Ea9/0+vNkiuj6EJNysZJNmAyDkQQwzK9i39nJlH41eY5COqb+7gGTV+uJ3MDn+rkoQw7
WVIlnoe27ShZ4nSc6hogefLDnFmUyCIzpkbVRwtgXDkGNnOJDblDWHwAwUDIi+HMRxn48NA08hoE
kxLF5d7y9xebETvbL0ySj3Cof3zudBaeY4c3N2QLXh2b7fyzw3CwhJOi+XZCpqViQCm5WksqNCe0
w7ud+VE79llbP/tcoCH043MQJ8uTn1yhsZTxPO1kmEw0zpzahcqXV467DoRYGJa9AVWF5PXjOT9N
B/ZLt1Nltpt3yMuUEYwXdmqV9b453Bjo/Unb8ohh/L4wW26+U6MOGkCWu9gUXSvs6c6VldzjufKi
uoWVf6ctJyicGsdOnpNlOfCWvdJKOrMkIYrzwarFKAtLFvvJmMQ/r0kg6PsDknJxwsBGMA7lhtV1
aqhkqr3ty5vos9e+hNBJLIYPJ+Z7xuSDNQws9LM3jy8LVi7DkAh1zWrRu5IHa19xOD6/82sV/ySf
D+6k4Govzt5LzU+aH16uEO5CTqGcYLy3fbpZiX4gJzQ4px0W/fnMdjtRJ4ozTC0oucKofVpyrjTe
PNoFxWWFymIAvyqmLIcnTQZ4rSBIWTnPK+dfliWLw8OWAfqtFRtQnBhuBoRoS8oRrin0YBlr6pYa
ruEe+aEdhx3By0Q3JhovbyN1SyfgZ1NOBQizEIwGXstCiHdcKCZz9E5yhm+FrsY2E1kwmvYPIu1n
wQMMVLeaMZOGkdQB7HI25f41KVO8DsbSUITk5in68IBWjd1+C2qUELvLRnXL4BbI8Kpn8IpbUU9+
Tp9NP5i1Afak49ukSNfYcXIEkijon3yNDXj1S/EvklO1cpzLWPh6OkjXUE0Ggo16FvnFA5vk4VKq
z7i4KTrCS3iFzmFsC7d0nyMjwtBCvnQq3ejjIyMmcYON8h1WPNvKptL039mFGh/TBmTQyDVh5Aw+
GDS0aLzZY4rIr9zLLysME8Oac/zE31B3KofDkyuAky68b75Oh1OOC59vif7R4U+/zDmTbYW+AsyM
Tgl5Ofdydhy10sH3xV0IKkLyxNXROPSbJIS0/BEbbPEwk6B44irl8+hy/pQAOwi6H3InqV4v4J2f
MMrYNLImfMUIaqBJQ1K3tWDuzY/p16ljA2baCxrbYPVwFIo/enkbOzJ+0u/wDFpxGS8pvSbvWbUZ
oNZZj1QXq9egb/FeVrzux1Tz0YTTBsl3D/mgK80vsNtDKc7lT30HRdbKJGXmzD+gfO41JHTW4cDl
Ad6T9eLBsf5hHMB7Y3pF8LhRaH4EHQPHkioqriNcIfj8q68QMal43YOk1bF3fwQ7Ctl/SYEGJngY
kkxoTZacbPSM1MM/NFZfRw+vCYAua3BAcUk9FsmqE1tRWwaNfFhXMHM4GMYbzS1qbl8zVN3lHPhs
B5geZh/a2RnriKJEDFL5/DVciv2CGEfITEsVAyvecKyJp/fpBwTMAGL1PlHLS32l1AZEEMwN60xm
Jmz/mO0n7Xmkh8/N3nakDB8eqU26/dnWh3wiNrWTvrXhfS0W1/CRlW5jV2O5zjVpoyMNBZgzeG/K
oX2d6hu4vm7Ply0sBeNj2HCNTUkz8SrvGrLL7DWXfIOaKG1melg0zq9vY4u+ad2uV8mzn+dIwR2G
Yc/Pnyi5OI/Wa76OAF9qcr8X5Yc2umQPO2wDCgM6SqPPDh0cYQ9q7uadyd73jnbhhP2D4Gx/wVRq
YoOsXLdAbu2+RD+f6zSEtoFO0vJegpaDhVjHr8XDedLBD2+Mp2FRDhAJU53C+Zdk0nHlF3Zn1V43
uwtVWnOy+XWVn0/Te0JuwROmp5ptNu+kJ51TLl8Ln2g6NX+wn3U+oeE8Je3riizxFfH41HneQ7Vu
kZPLZhkexZfsq5KlH98IerG0ESoc9ojqshwT1OZTlHm1G5ozKU/frFk0LRs/zwa6Tfd671l5b5t/
RthyX6wpVsJWZ1oIxO3h20soLTfJESIsTz+5O2FG/ynPiVCCIFM2vIYhxbmw/ZAoXF5G5zCA8gh7
h1EYLRTrPQOUKIUTPkFECA7mvjQisC52BuqEVqwX4XvMvmj+qLFHWXgUPsYBJmedb/hTKhEO9747
5WTC26W3RdzoQvfzia5N7HeC5QQ5TkxCKG0+eE8yXVjMtOGsQruUAkF9R/c7jjcwIF4In4lDOMOS
tuvya5239+fqhm5mDN/jCRfj90VRjTomheF2dv1yhKRSIgGEIxwOuKDPbi3MCai2LyQs9vERYsYh
OxjZyZiGoxvO8YWpyZtTrw5l2AkfV6hg7RcpxJBuZBTUkcO1+U5a9pZNIrA/e0jbe7X1327/O1oc
kzP0xfsa+vkpFdB7yI35lUs4HxysgEw352tOkWljNfHMzLwZWLOf6cEWQbXRArHhHmpVUA4/1hsu
Nk7ZjL56RAwBsZUcWYAEYKN9R40kzISM+oVxdI+Td1RozuHZ5zCvAaVCZ0l5czwJ7POTZZUwgmsJ
ogW94gxhE0E/3GNovO870DkV4fs0SF6e89P2vTGR5gO7+YAWyeVqwqxyfXlLJNQEybR0pznmD0uF
O+y+etiHj99gvmV3007QLPHlAVv9F8T69GkssbrFOZ+l+mmkyfm7sHwMiQ4gH3uJKGpfhzSnxhqk
vhrlGKfRTNdBknN3ggq5WSQfJwChIdTVXhsTTO50lwhk0pcVSWjs8bIl+9qUAhRWjaLGvnKxDgfN
h7p5Wj2mrQXwRvk6zCXZ+vO2NqEvb6nBkvVgsj3xPIDec8EDD2/jG+N6gbPy/tVxiCHn+cMKlR4X
+X2Y9+bkhOu4FAAKcwV3DTuUl0bSx4pWbH4bqorLVyw7lKG9txV2prm6vXsHNmF+sUjvxmqZOsdh
R7ITQsqvKVAIg8tHiM7Bmf5WYVLf5LkW0tiEfZ/fvTkCEYLLAA6yw5XUr7mnvf0gIC4TKNC6QyTi
VWCmfCR90+lxt2WnjJLTOijBYf9d0tNbAKOfrIV6usfX5YMM3jqQfbjq9Kx/+VUHgDBlmd2zQmwa
m24KfIHDrE/R1ED3tpPQ9nkZDC0VPGoyo+Psu2k2m2GNSrzwUeCMVKDSYpK/x9T94ewzQOmQjLvZ
TEdywujrbQbs7Oxi3+YXLEsA3QLMWVoh1xdwAV0AiDut9jIq5xn4F7iBPcOTCcbzCeE0//2kznP0
/fkesNvJfr54HwtPDhbwCZZIdsFRpv7DPRHBBpD8n4pSi/i7V2dTl4IbkZ+gqg7vhNVZPre9li80
TCt/G/YDMHmVPzknahYC6BCW5VbPVxXx43hZTHmorYsF3A87ZiQNbTliWkol2CRdg5qRg55rLsqo
tGyN8dkV0nYMQM3Pl5y53ptT7Zu+P9ZsDXBnn7rzF/BKBKXlZWcDaMJYtsvn2/w9hmAManTNtPll
RTSLEQLonbyHzqvHKTG9T9eOkfSSl89LiGDmwvq6UmdhfuDqKRgjFkQOS7oAaCS51jMi0l6YHFBJ
GwvUxGEBxvCdkWRaiCIng566kt9l0RDXgRfJ3gzgI5PnQGQEgYCUFuSlhz9nenZVi1qrpcB9O0lu
zE+wizM5wX85MCHeuG5LOfxzA8HkM0PrYsFLwsDu6a2ZasOOvLufs31ZVqn6j0HKJCZl4sfAu+NW
MUYpBGmwgEdDaJXkA6oeE8+W5v6vgeUWQ9Ies0YC+UIFuTPbakXSlNduBzAIvUuGT7m27bMnMiPq
1eK3Mj7pM1cJ02AxhG3fqh/o9Kz79BX9gKjEdXq1I8OrZ3JkLefPUIhmhDiuM9g9WmUJJWcOS3h8
Nz/PjpvFUzLmJTOYbMOGIhoBUVKl3fiZ6TH2cC+eHDZ0EfaanylMZvbz6jX9subR7x0JVjZRH8Lz
gQ6pL7ZQOcCCiCCR0ht78sBayX9lmCoM31j9Yeu6kbyaLSJuhNqQ7phz/xbdXZffUg54WtRGWMsx
4mUcJLcX0xM5HJeSZuQoK8mNkhJwGR6jQ5n7J8js7iqGZ8D+MLszfcTgRVNJsLKYpsdtCIe8n+hi
AdmxxiFc4TtA6oBd9eKMY0mft5J7+vBuo8N+D2+hnz1Je9MtJg8zqJEMJJQRI32m8MPn4cvE/x7A
lPGQrs363gPKNTKq1PD6HiZ65wS7Ml+GLOP2G350i5/Bv5JOKMkyMAqyKgUsMOGfyidEmMwrxFEO
Mhh4afriB7fQcy7pCzai9dpoB/linxlvI1qwzWezDglJ9o8DG3pPC2+nmjCrgLk7QhGwO25OwQnx
V4ZnN6JBJoEXaWyCmVUP+rZUCnCMXjwtgXXPsps0bsPvqWG9Bq3nx0+uhLFi/PXe9fmDoV0/wwQN
NygPuuICAuMDo3Q++Y6lMxyrDRILiIzSF+O0lEThAmq4VGlB/ZYhNWh5xs0cHTmad2afQ2XMh9lU
9iN6QfRPsPiQdGdzDKvY7iIvHDj9lEF94fWBV4NjhmPGERZ05YOfomMqhmdPo0XA8Lqgo3qKbvaG
OIvN5o6rGeENjYxDRcscJfWe9Mwv90e9jW1mLbRdu+iNvsz16FEaRx/iqOuUnHnXqEDl7XnekmYR
/4ku1o5SpflgTrFcL3GOfcpoXTnj1/vIzp6MlzUtKr6BZJioU0k7gDPvDmVp5y4kk2lAqAX0N+wn
IOtDDbxPZJzXV3B/wBp7x1WshSogJzQrE04G3EQtNDht5AwPTUSiuCXWWW/+IawyWbMclVwuRLgn
kN6hO8m8FIUST4lfGAnxZAEhsF7rO/8o1DaF2g+PkBXEhC3AfWguVuj++XkQxyDwwfFG3c9LRKQ2
NCM4hQL4GptWnMmiKpUhrSfXfW+ZnXd4NYyPOeLY6wEGeF8In6DcAYFiDb3U0YILlElK9QATWSSw
/Ot58zVOG3MAbo7AbTmd3EDAeYsZNTPxcQErE7ju/glKL5T6v2CE3EVExPYwubcndCB/4wiHQ7iS
2DCeMiyfIy41+LoQv0ewDSdKjHPSXBv3E3NJnIx/HlWeMWc65TGdYiZUr8V9qpACe3Fkl0gZ5dN0
gMQdRwwh7eOh4Q1WE4XEW1AjSI2SokIwHKwT5CGBkpu78gZjJHhgCxxCzUMN1/HREEoXE3x5ZjpR
RS0sR5lgq+Q1uOQ/ig6n6732JQWIkSCEPxh/O0nWhWscE7VADCWm07DfejMV+mj3DJESxDbTWiw9
hEzhlY4ZWrZG1oTDVnSke9kZU4y3KX/o8vlvfSLxBYjgtc8fi9Vw0sylH822yRGq+tgFisEOv0Bk
llXKL93HRokIGjLJuQ+zCzJAvOBH1/yItS/mPILgZu8F8/e37UaQRdwivCBb+WOW6I7RCiuwY9Kb
t0bpwqTjC0gFd+TIPrzZKQMr7z8BIjpO6cZxRRgr+XSECo+btKPB5r2Pbh+sFnvLJkIZMurOu745
r7PJDe47E0GPhNII81cwPrSXJtUJgVvS5+IiHjmiwJ1aQMt7yaximGHPjSGn5FLw8hbroVSl3YNL
cJ3gKYa2npE4rD+IplLuYAhCsSXhnWAxqZiVxzGnXyjPsGusUANA6uhnkswnRTrSpvGH1g1uYo+r
/IiME5YKN/w3wBMrvo3bWe+AKMXGrOSMDNC+9OVx9g96MzmLlOQ27PhA3O46vI2lJH8gqZjJk1/9
iYtxEbbTAeqSqTaF512Pz/4ZSwwpzAbPTxg5ygOONrzcdYcPf+0bYkCY19HTiPL+K/7QcBJHAD2R
rct9F0ETLsfbm8Pb8zhLs+yfgKjHtj65HLHjm/f8g0b0J+9fzHi8tWQ+oSIaSoXltg9igE0ESMbw
KliqqfQxfk4nI+NghLDusJgc6yg5JAv3uVKnyJk0qp13gKE5JEqpopEvDvYvdA282cnH2fBUGKKL
LafKeARnsjfk3uYExDIKwjyUMI64EZReGA/JO4bE7hibh2u6DEu/PHQcmwTcIAcbAiP9PhwjxZlk
iDkRa/QXPYfFqvbqL+UW8qB/xPoql/IkqXU6+i1Fxy3putdUm5kwXNd4h8pDbwCZVbJD4Oc4sEFc
ZgIcqpWQg5VaHLkp1P2u64E+rEtgWe/myuHSgC7l6jfJ26M2ABcwGLMsGxJpbYmJgYeF5LHj2iDe
+DG2/ovYzBHoU4fa9Tmf6daC45ELQFIMYaFPhgvZv8hb1xT01KNjfsVDc6/jSPjPL4JT5AOFWAuZ
8LL7F/9YxRsThWzEXEAPtZMge2pxY/ZCI1V5D0/yKEwOsSfYg0KnTI9L4TyBsuLM/KMrNeKSEt06
T2yeuqKV7/DNeY0/41/QIw8CpwG2RXeOMjjCFUMOGL9cAMcVR8KEA/iv/qtAUEBW2BnYQhHYNhrE
8GWADkNazWGRX+F8EDl1H378QcDAw1aW+Hou6XHWKP9FXoKm5O28BR9reJfUCFCuzHNmRbyBF4uY
IWQ3oCbSWVGO/HmxFFeotLaSz08rKs87FhYAZI5NJ8CRTQPCkX52JS7LDMHtzx//utJwANKKqzvu
HX2mZLiFUCUD8DPIBBP9gJIyEAfQrEcF3RAf84sRsWxgSYo4MGC1Q2Or+Xw/tzO8RODk4CnAzO6H
RuNFYjODn7XThYIgZYuM5fxMDzDjjWgFK7e3orw74I+GRlrqhPDeZMVJUayJsNNo2REkYR6j1rkl
UhOkwb5m1Cvp6cPhYiiI88UIj56WLBBBUznGZW7SS57gIYc3mT28C0eeNR5/XafZSX6U5Dl180uM
HEoqTOU46hJLTuoXTmolLsHH3nOZUEjgGjS87172APPUS/x2ZxHCTXSVUiI68JH0IKUY+O9dlOUY
lAh9qAbsi6XmM4xg7JAvyWd8Y/WewBmxzWBt5/kmATHFFgs47ywASoWdzH+Jt+S9Bkmgi9vTdfPM
MurmtY3KQP7G95R4bryoIZvC0zI4hGWtfR8yJDCcLGe2i5ANgT19p7fc9LeE09ZBHdCfJyGvnBrd
KeEP60Kjgpez8zglcQGpHcAtX9BxSiFn2eBxhHjYp6Gy79tqQmXBvQ6w5sqtxJVJl7es2epx/U+D
X9M5pkrCKeOtU2oOeeQTR2Np+RyHHEbeXhqTnmFtNkA0qh9aMQJ9mQlLCq0JP8db8i2BIXALShWR
5UsGbv8+Q14JlKSUoNpkN3AYidlzRlZ9jXcGtIuVbiD/UA2BbeRWwU+0jmaKiy8uz19BTtWH52Qy
RenI1/KMuhM16X9ZavSu4pdXCy1DweTeFmuMmN0Wqx6MTgzRF+YYkxR08tNa+qEV6HMGZEN+kbE7
lTWVlQOLAUWdFHCZAdmHUFBkwy1e8yyvrLkJrgxmbmviMf7OujOmYS7TbZxHCX6z72DCPT7Jc8Bc
2+g8ktuxdD8T+OMYaXftavOo+WpG+TQljC/obEedClc1M7vRaUNxc7+eCmXky3eu8BFbt8kpecw+
4o2jWPI+qK5iii/jycljw0Tba5i/P2PsepDhS8JaEkLgYJ4asxgwXx1ET0hAy67VQwx23MgFroXd
xR3y4UdiMbxeuHDG2OAPTNRQbb/JrQJhZ+poKd56pAxr4OfGGk9YIS4uMQzbdYaXDD+fLD63SKEu
iTI9gRMt5QzDkAMBr/VNXvb8/tcw8wtb/9CD7gStad+SbQVEBSJIkBDMt4ouR7XkhwIlVSPN/w1B
+O3u5PuxfxD5Oo4GKRr+3lKZ4OQIYs7BDn7Sl16+DftEmgrLolrWOliyF5YoiK6DixbXISl6CLsn
nVwb4sgOQiE1ZY24UNKo3hVGIIgLaAKNNHfOB8QRDMQfxHtwVNDO8d0uRyT/cca9MEcGdGv+KlBt
8LEjG+niHK5DCHsWoLvwL+GBVbLU017S9EBLoFXVc2lKToec6kEZlfQhkkHPaXcNylmR8NvLjzxQ
90ecCkzJDn2bWRUYBvgUroWgsKHjJSD9PzvJsz1nU9ZawGZ7DmSfL5mhUxrx7oBXXuP6gGB0I+WE
UpTY94pND8Y+J4yUPurCmEqNgeLuC66BG9YBDu40WrDeP+aVX3E0T/4ffLzr/lNd4B6le5cN85dl
b+S9sNkodzsDTjP2VwLDKGx5kh7kHgJyu54+rF1jYtopNBHXGpOiNQqkX8fR+Us9OB7zd0gmEKub
CTlTEu9f9LQU2KB7QzFHRffmTEFvEGBOUtjYFJDHcaM/QtIEhd9ZQJB9Wce5bO1wkuRKPjp9wdkA
G4yhS9aFgtKF/sTQlUkPULtj8rNoUj9xb8HRB+htmHQ21otdAoh5TeI05R40PQaf3tqXP282l76H
T3GPCM0U2uh7Yhpk0GH/6U53tfbPcffqvMMHKvCxGqi5lv9wJ6HIR+Yth2V/JoTEEzdf2qGD+8MK
z7TXDBUvnIJdb/dw+nET4sUV9EfMuCB/uq07+PuuGg/qOi3XBUC2QigE4w87hDYzhmRGg7mgf8PN
nyA/77owY5bavgHF5bZlgWAtYHrHbcmVdRp2uXs4+yf7W98F/+NchwHof+bQGBk6M/J7IRVG0in5
WRcbzJFrJkKThq+zMJdnt8LoAHgZcl3IxRZi5mFTUaydbHYKpBPJvxN3+dly73uP4X31ygF8QUyn
4SeQvgPF7ukOQn0Gh+W7OUVVooRPmAP+OV2CB1Knn73db2yIXRFro3bE4cbYnqktbIQujLr38B94
d1+V3KoRM4zou0Lx7FPKMWz89wNo7JRAkrIoN2oG+ezJx8qk4s87BHSgjD6yjc2A5X3eftNB/EZY
B1C4paSl7NBH/ay1+3RG4XlDT/iyDQfv7Vpi6FSavUQCPt1gITLbcZZOfht9WLK8BR+4kOzEPu+J
Gn2HxeLFUPbCQnu5LQWr/WPPCtYK88XpTZBcIGf1NxFCjnnCICj3P/4q6MykY1oZPCdfg5vpEhGE
a9g1kGR+J2CWSf2cCwM0JD391R0byudZMMbpMy9thoYPm4MLYAxZgYYqIII5OB0wv4U6CYeSmaXA
xL2/VS0ugTb4R70y4eCS4irHkY1D6lVs8kWSa3sm7xg7QLjuXaad3CuPDQwsp6DgtOrRzSWVs+CY
Y7J050K8QjetfZ2DdTEaTdxBBBWNwcmGnt7qom5eb04X5wlKN+EiYaZwdA97A6LKuJPue6turq0e
ixNADL/IqHG15Dg3fhazVzB7cn654zkSiTMrEAEczAXiN2Qrcu53sc9zDUjViobyOKM9kGWbhDdM
0qMphtHD320KBR1A72XP9mvMH+UwY82tVs9x46aOJYPBa/mo9+2JE3RJvt2HROooO1NO2n03Bzeh
UM3/ra+Tc3Zf0AOm14RoXzlc5yoFF6bu6FK8gBSrpGpUroBM4PeSAyTgX3qnQIaOwRyZ+wFyDZdF
huKOcR2jeL7hfbiGdM0/uLyPq0Zwf7F6pYmI7E36Do++S4ewemQdp2HoAjHejl7orR5x5NssMj17
xkxbFbHnzvLpC/jKycm7baUunBm/T7iXvOUoZKWinQmIwbd48She1qISKCWlUreBrR53FjRtkAgl
/xNyRazu5rg7S0dWzrESvwm86oI/A8QJ106/mr9Lcd+ixsDHQBoc5rd/5lF4nklE8A3dcOlcQybM
kBdsckUrR5mu3bPtMQ9Zdj9Cnq4KLEOmtBz8zK/lXzF4VChEv0k76QM7U/cm18T0HpIqyF6DRYQ/
jBLropvKIlYJThKbWmgnmOJQCiqaGenqL1nkVTbtkIir43I5NybcSFqgMSSgpJTMLsoyYYIQZx0o
5c0/pz6Pmrx2tT1T/OiEx13lX6S9X7WVon+sLZ1xyswg6cefJeHH6XsOzxyTlDeFXe2a8jPxHCix
uFC/nmKPUw9eLbOQ5gGlo11ICjKCEWXTSbCRZbmy7g6vxWtxDr44pePuS8SW3S70DOYeQNmiXPxK
hykvuAt7UiKwHa92O1nt6s4jkk5ayM3dNy+LGzrCHu1D9h+3L55OHcxdyDTqeEX8BgjLi48FYPv5
5AVD6pGenRIdKN0xw+6sTiEH+JLo8cAX8PQ/os5rSXGk28JPRAQecYu8Q0gIe0MU3nv/9P+36Dlx
pmJ6eroLCkmZO7dZxnpzRM1eoEvkL4UcZDWpQ6ON1v11/4ku5PBtGuVokgDfLMAgx648IorQtJsx
rQTnta47j+gMFqVJ2BdEaDVrLowQT1TG5DRdaFRb3xiD4K5qUIDjoK5xnANhvZsDXGUhrDqgDggv
5E2GXSXToVxkcszDriizH1UYZuLOQ6VHB0tTnmPwXgRkQW+Qf4VxIz321xkRz4Gw6VZnAM8FtQDd
Y6Us/x2ZH2UYeVLYpy1HkK2QeL3phlI3RNV2eAJoWEPrAgCGjR4ouTcW9yZ9U82X2D7K2UoJ8/ex
6qHUYs6x3ogKfx/S739B09NbYXfVKk67XOQhebqUEqAVzSBt8oN3Ts8e6NMVxtXueSnneug/zs3X
cFglZImO+1eJdAnxxiqkRogA5tkWkriZ6sJuQyrMu90CUlU0OJNL4F+8dPnv4K50jAwsNhJL3B/x
VpjR8u01O5LbFBQep5m+hsdlZJspU15oOY3om5ytE2WkBSty+KS186U/hBZ6WCIeBpoJcz2e4jyl
T6Tg9ArpX4Bs2zyZclbSCdImqlOuUDGHqw6MCyGBAP77tgd6c07ULId3927ymLDJGqDEObtTX3er
XZZYcQgmpAZ02nBUVmjaEI2AJfWQRX7Aznqag8g0u0oyKtzdUvJJRZT/BEZ8hIbC3EUc0PrF+biy
R2EwaY5oNUU0PVaU28t5v3aX5MUTVSA9IjUZdrxZjXSgTKEsAB5a2cwROMSBvkPVaZN9oIyNf9RI
7as9IKsHdiEje+C6DXvhjiIb2NHfBxAhdVrFBvbdrQKyATnZvv+xEpcf4svFAg8f2X+BqSh1BP81
4fk+rCpZYKdTChpsdR7wPeBwI8WtR4NiMmABBK+o6IARkC0J6HNwQBByRgWnr1tPX5xdAL4PtMxy
TSxsYpBUW3OInZh4HCm+7mpqaJukoPDXP/SazunXAP4KGEqKEfbl5WKpkgSD/Yf8GifZxEwLhRaY
/B5TAho1UKLv7ofYDLYXmOabdDdq91TF927+Ea4G8/4Pj+o2nGEDYNVpNB56m1T90p1byep5qQ0o
368gcCFx4GjAKi22gpGR3Cw7IhM6u72gSElaMQEA7W4kp9Vswgfk+Z2Dv1L/+rYKwbkNHpwF5nHP
OEJbo3cM2pMWBAk81F74Ytb+72XVkaITEJM6e+BWwHXCU51X/UZb2uGk4L0Gp1dchw9jG/4bCx1a
HwhO0wGzqjnCeNMqGJ+nV0XGC5EXehM/9lARcOGDLIjCnR99AvCNQI66h5z2PbLp7BAepkCLSJyP
ptkuOhcyv9tciRydIEZq7+AUrfCX9ze/tUR4Y4UJTvm0Gxw87Ogb5wKrjPws6C6JMtC7dg7FI/n/
I/rSc/gboIBHCtZwm6lQ2AEb49HCiafq1cPKm1tFBkyjjYQQApHZO9oMKARfpCI8oonBajHsekY1
OK+NSqPdoOBYc8QrmQYRKDAZQjiG390IfFg142EUlMQiprP/BDSyQZaCs1a7zTzwW6iRABTCI9vM
MEnXXEVO2JV5w1LXkpoDsbYr3/5E7RokYYGWy3UGS5mpbPsW4PVEW5WmLhOAC608h1Yq7XbpJYHN
mZEsGRJWQ/AvM7Jtr/l2oZCsWMMcGJTa596di0N1gRZ22kS2Y1jMT07FPqKMWnarjjHEbO0HGVbr
CDVIuCIDTi1NNz+dSvsBZyMstSeckHnR/zzD7fKbNuPamPP2NDt6vMovI32IMx/YBWm5oRtL+gQW
6egabazItq4VhvVY/aWtOz+6J9Zqr0K+4z7BsilpO5DaAUzDOtmpYr3zTtia3+7vsk7TbUxy0z39
GGDrAFhCZ8Kdr7brWeUMbgvVO6xIzPRkPx1OlH4IKoe0FTdzNE6Sy8tCY6/bjN4d1XKUMh0Kt5j0
x9n31Fgt4J+zpRTUZP9pWQjB9S/2g1SRhyL2F34wQTMi8i23UaWr0fw1Qt7s798MYuVh9R1uRy/U
UN+zodSZ9h1NOpGwAli3GRSidayeYDOvWe9zKzw0LZ7yU4Y9lynttBBNkCJTgqfVPw+HMXzV5swI
mK5IqmaD5o7kZBCUgaGN/jEtqXNYHzEbe5NOar5y8M6EeIqEoETmJz0KEtLk0H8yvsUqq4N2MkMQ
LFyIbdzPSusLSXUdsdwO4TYquxRvzLGK5riJus4VEaenBSRCbPdqKm8s4CI/zYz0LQu0ab4BVlJF
DqjJ+gNBYENArdGOuTt72sIqrCtJvzwWbzXZl/ijYoaGFr2egKUdcj953KsESBGgDmvHlAaZHQui
BbiG8YPXbKjbuWMr0NZnCAc6RSVehNQsu4TE/mzyT4nODUnEnYdlh8w42uu80K2nKujZdnPQhF45
rSAJ+GV97KzlnO+zsKxA5SsWJAdHLTBuOGydvJCet/GBKXFC0eLGUIPiXvU8dL0asMiUKYHFTv4E
Vkzdy8DqsrjsbIXE9qpKXKy1Uc7COAlFWSAC0Coh12+vLsNaWG1i6k9RfDa4dlQ+3iggH506WBWE
ykJs7FACmhVg9RV9DH8Z+vbr8HVQjvYfH+wGWi9SSXrrIFMIGVzOOzkhtLb1ij+MxMOrTZwqSCBy
0s6EnDd/NODg37x5E0z5CS3+9gcPE9q906u7mQVUPVu40pVA+GlA74D813EDy3OgshTrv9J4C0z7
ahbA68BLVPrY9JearxSYTFB7Lx/aW1s63nRweR9k2Z0/XIfnPY5CiYEQg/fmnOYjdWjBWQL2pzZk
+BbOj+bVvfeOtBmNDBmbsbSpUKGyx1RTdUBjNCG4p/4tPNOOolCtAtasIzDCutUAq+iu+sO5TBT4
TiYrwELXwEqxvIqaeTOiyRBX2yC01Gw3hxjbBTf235Mpxclm1+25C9knE9r0WLWq7eeoSoP+A3OZ
dPYSlubUv9SAyo++7Bq5RjzBOJz66zWKslc2EBI4N+KLBDJBxrF4qtmT8eIA5mdIVT66U280rSJo
XMbI3oe+/50SltrZYEpStQrsO4y8Xy3wg+eZ49xYHCi03f0KWByoiO41eq+tB0RDJEDWnSsiMzs4
JhtUbVZZnVg8g9Iu9RewUSSoaKQiXKMJKL+gOOXkAB+mTT6mYD18/z0C2cH6qqGaDNllWUasiSDi
caBLW3BrTfzFGwIRKn+oRN/oE3YG9+WAWfKTCXiuZzNJ4wT9Bh6rF1Bo1IKDH3i0LLhVP4GpB0/5
4hkgc6DX0GYDehc3OwZXzJ3ncIzR+MfBJioiTEIL5O+Qfa3r3OhjqPuAn0LixhczR7HwJ2OD3gYv
o3dRQfvIHzrD4eMPuRBmWYhA/aY4pejVRqOrc8+dcn87P3YKIMdKNIXazeE1J2ej+j5n4EM1NH34
cNUg/tIq2nrmJz/MEKAh639Fu44xawagrtdZwx0gsmlDqLkN3W+whsRRcSvptt06Z2Kf0XOnPjIP
zsU5s9wLAaIN7josWqLIoVwdXfI/iq4tNKq/Qsro1n7TDXLbG/oCX2yKn3xdqVbrSTP+BjuMrhLK
Rai91z6JScyMwZ8kOx+Hk02+/fuaj0kLQyJ2FcpOUJFWMEEqNsn/DdvGWREIyh8WrZVaC6lgALDq
yK7y06ZFKgdYfFQIDvA2vtRDI6NJGYSjAPkixMrgSIJBFklZSSpdCS7RpLuDq8NzwwNARKj+1y64
gBL72z/+csbI5NZ65bfOy9ctuOU1koZj8JpDqnumIrB8ppO2uKuLHdM4BKITWPdUC8zTFtwGOjYW
6e7WK8HgjM/pi5nss0fj791bg43PIMuab9AS4EFUXND0f/Y0UIUlyVznTtMNxXrgLk7XDHq1Op/x
1lUxceSZMB1PkTZ3XzkFwyZfZ9sMogsJ8aVz6FT+CFxjnjKPHY54dpqvzGZw8rdt0TuL1hPSPtyJ
BN5d0CObd87plRvDTJn8j9aclAMIeopEnEHOkg9G/xauOSknbfAUk1ZijoGkLSsdlV/AjsVWZQFM
BKwQcFe22FZ5TDOpBuWllJAlYsxmwDudWcy2hyyBv02vJGEW8jbBDkYLqjDm3qaqHwBRBWqOniUl
ESQV6xKtcqR9ZzefSZB3Noi3JVYK6+dJ6xHDjx4NftJ3El0bZXx31wMcex3snyi0mPdBk2zKftGu
YyRYoguycvXfegLNl9IJiTsm1w1X2gFwDbmKUgzQAikDxsHOJlnbRQ/32qNLDGuMXt4xBta0xUFi
Ct6g/R3R9nvBfYYUU0yNcQ09AkTJ0jsHOqUpXX6QYl/0sDQyke6hIN9vegCdaiZOQMU7TYEeh4Wa
SXTk3mox9TZ0YTE2do9MzqePp9McnTF1t/YxP5fvAW/QZR17b1jv4/K0MFp1y1OaGjTuX5w7e5fm
n80D4BSgUVdw0n5MK57cChI8Yoxwv4ns+NIQMYnPf8AgNx7TaTSxlKxzFvTVOUUJ+qAD47F2mIAy
37GrRdPYprX5BLc8xJi/o4t3LTm7qQEau7N+B5XO85keBiW+F5s4mA4rTeHqWW3EcVXIT6Q082cB
9JeIY1dcQQL8Khnx97gmEMDlEqvpNUUvAJIAZ9Xig5Jm1YKJ561wEh6vLEa93I3n22ws9nQ/V2cL
ihBLlYG3i+SL8xkAj4Cw97G6B45g+AUMcZl3CMFWQz/nZaZzoyfJySLeygLsDQ8IxZWXuHxEq/Z7
+AWtKRHOJXmv0UMG8zk6zjZM2jD2ciy0R8MY7Y+tv1k+ERQ7Dz8IVmLwy4F43bQYCzb4OvxdrTUG
YcBnkXhp1eGTzQBIdSrDw9+hTV66zpFpqtHzSF82jsfm6msCFoORC/uHUeN+VpoAMNy12TJouu1z
wRY3wA8Rn0KHcFYMSO7L6WFZH5e6/QlMAhKNeCjFFqHAK4maE1BKUGlQySUYq45LpPfKGAeAjeB5
r8gU+WgpIlfSrKQjRXMOfOsBmZRjtEaCxuYDYT/NVdEtpmbRlPPRgg6zpdeNwjWTJI574TPqGctD
SaT0IHQsPswQ5ebu2udpBUBsmJVst7SjwSU0fdKjRmSYbJkKYtOhPiGQXLfRBXriJEzrEqcwHDdJ
Pxo0qf8T1wRpVx6/0pK/pu8urEvf6iPpJX3FcWL0qzZOAdh1zgrJ4UAbHyk+vpss0TsTi+zdFE3T
hzMnKjE6AIQLNJ4MGUKKakVRLgDBjm7Trds3bOCOoQABhejiraZfKUUW27DPW8Vf0whTC4EsSYvp
+3EQmdRE9Kop3TZ2HSiuV2UFzp8EQcIZlMmzzT5ozMmuCqQMIfeBvIg/2uBcNriE0NGYJzCas/gO
CiGPJqVTyAEVhiGlwHBYafUP4QkcBY6nVEsOODsUdU4k7FsXVtEAwDrSUmBcAey4tODUPQzTFEqU
l6bzG7m83nkdybs1hFThA2rxUMGrAm5NQ89Tl/TH2uCW1Fi2TAVMWN+gPmnPtng+cy6Vd0Hf24Eb
QdtfqujIr7oAcDJhFwwbZg3cGiGI5liBm153Tjmn2QjvD/aIT3IDFLsmNYKCplmGCSODGEWly9ia
EhmHbvoMwl8st+66p4EDrVKxgdQ3fZl9Po4wtSeRZNpq3OuTaATB7eJiGIqkTPpZkgdCDN3ai0sI
qTPrzErAoUFu9yqSX6hTKdOpGEDYypugVyv5id7thT2SAeqYIUR0HG7BynYne9q3K+RjriTc2wgE
eyUpeNcZSO4SfvIMgf/K40JoxGdKTXiqZKIAOT70iux9ZMSr/pamaI16m5KTLjBdDCLqcB+BCXM3
zOHJJRmdpwApPBoab4fUjxybAwNkZfVjrzsrCKHDImi+vhEjUhqguszVclN4ATiEH3D9bjH1Qt8l
/aT9+ZLeNHUl3QIZTstY3gCCEKOqGTfZ+iXCfnNWAc8Oahzf60ObNLq4FAAfAFK/n6ZLyrufFikO
bmYSx8BYonNUS0LUmGDYpJvBZEH3hiXPVWBsgLAUWM778D3juh9LcJxoQSEuB5qTFH5YRa5rwu/L
wQ4c5jXfjup9o//OJwhultFAn7hGICnd5nDb2XeaQy74ybyR4TlFAOSAJwdmNbCu+eUP4btPH2PZ
AHWwANVBfs49qgwpEtNDX3j7c1TACuHpHCPtDoP2ClJdtFBUjOvxwfIoE/LZkFY1q1nP0ZWsKaWo
opZkd7Nt1IqiY0GVfxyqwQuNjmnhA03Fff4EBSILSo5xa+PtQmliXv1LGzHRbzQBlayb2Egm4K/F
GUCnPlJdMAYAgtaU1LKOAEKOxHO8GXgldx+Mv4U5l1cPTmwxFrrIR6DWrXjsbBj5SzR342Yt35km
GXokQgFQczdC9FoRV7wE+CMlO8geRG/J0bvH5Ix3wUGVlF6dTEu8RDaPrRaaK8xCyB8Nmp82UjZM
ZZ3PXNCteqfZxilpTT2MlG0FiSBI1YtP/MoeqMVszAOg2P7d/4KIpQxCHGLO4fUAgs4iwNyE+eOG
Mu2LIidt/OWdrUD2hPKYzquyjVBsWl00p18yUkxfcFZDMB3Pk5bbKX1M6o17a+bS+3Wl0V4fMSRD
Lpk2KwXh1kEce485DPZp8GGg74CD3gNBlguDvOuF15Vo0wOccsV60wVscnQCvN208hI8jWsCrtdD
+h/TtHf3mdT/gLaCfUNUyl+jJ/uN9h0u6wpoGUFBZDPFJbqjbLppc023fh2TgSsCw/Ea2HJCdSUt
STnaMzZnQn2e72C84Di1fPqTgJ5TReJ4rDmJdwtP+rHJs0CBV3je+7w2rAzxBeeRC9pOYQvFY4NV
iA4UDkqgxMLosvMRsf5AcyJkWUfrjClVklgkKP05S2T54Umr49QkLitisFcm6SrbZNVACR3wX95I
wtMVbg6sHr3DgdUizB8jKAp/M9YKRhDVFh53QhOVz8gLjziUIDfJ+tR/pRHHyrWbrVW4y7CjJx6o
Bce+QyoXF/vlLTt24F9N3KqJ2rxu2xd5f5FlNpnuHI0zDIeQ+452bT5UoOhGCU4lgG52xXlyCza8
sTRyG8xTGi3dmvyL4qww/9TbV+Tqi/T9/kkp54yOJQCLunkkSwElsnE8BiMO2JrrSGkY/HoDtVmZ
+KBwxw9ox3SMAH3jVcWn9EsgPhGn4bno3wf1M/hgMmGiEWhQA4NGGFofxfBD/027kOyDJ0n0Bh+s
D0hD89QnzpMa0ZAibfrA20f/jg4n8eJF3jUcA4v+90MkL6+EZJ/La94ptEjAxkwBOTnx6QO/Hpxz
iv9+IdkoDq/zVZv4ciUAFboGgdNI9QgkwFdy6oS9jz02iJq77NHeHK1y/8nS+3tlZ2dFGt8v5e/u
C41wdJmRw1BDvExOiR4FWR9SzNK8PvpXovHpjyaKx4IhYPcrQ5nS7KO1v/Y5q1mGKK9zQ77/Vg8+
aKsVPmhNp0q03nk4Yezn1SUG1yU6eN7dx3Y7f8DdequlISoSmpgUOGoeq8qoOF+rDprEbbIqtRCa
M26FVlyp9RjXT+aHfqd3fzng4VPizjk5BKA/gXrTUi3366x1rCK+fgF9gG4tKsaFwXQa67HLUi3h
gLrSNNtJsp21eeNW4ow0syR+zzHKL/0rz98B2yQMH/g94sSRyIHqCGRB/A7PwWWBsKYak1tQYT2E
2n9hFkHhPGstOj7kGlgGO3uHMKiYhfgKEW/v3SuMCJgc8cFuOkRcgelhtBKOas5431l5NdDwZZYv
dyC6sTP2HS0H6he0Qo/4YUoDlq4Ep8i/NYlmM8t0+iVKiuVTtDlVXFkIKKRVgwJMlRNmbdmMSc6X
KdrABVi3cY8hkHe8Khp25ucJjWMBWOvKEnPhikEUsiZB4rEw9UaUeG0dVGQMv1jT8Pj0OH5wgvAn
WBCwCdgKVB/IOcYqWRVP+TvT4Z1VPdB95YMwbSGePOdoLnoN7xScu/p/aYXLH4k0XIECae3f/xGO
S6jPv6lzMb24MG1KKtxR7lkdu43PGC9kQnnJwxLDUdheI1ZN5/js5HK+urUSEvuHm/sLH16XWAyc
v947x0iwwmEghhf2g7ScOTcYu30ZflhGh6MmvsTQFdxLjMgqfyYrAOw3LXFckNZ31wk8MZxTLE6A
EKUvBFyb+JxzXMqggbM2OI2vXVROz5B0e4eAL/YAgZ+YyYRiWKF1rUD7T0VfGtxltui0wYPXZisT
afUrqHOCtx4DCdsTQ948/3eSc1f0QDOkWWllAA7J8E/NtPxKIQSfH0hRiOU7Y/c3xzlskp8dl2Qz
6CPxTCCM4caSg5hmkMGZSMZGpsdMopWzbnPYJSjKsIM4BlgEdh3jWf06RVvb1KuksS2CkK7hp7ht
ig3DOWoTYbyNp/ClSxhPp1j68d88HmuZj9Hl51dCK7031sS6wxUOx5RuQ3SatcpoZukG2GMMUYvm
kL8Oh+Ofn63iMstCm4H09WslPF/qvPEUj1uxufjcv/vDBSAABlNtxZYBOMS8YOvkOCmz7cVs1Irl
2vl2eRZwoVxunjAb4u95S17+/195jkp27id5LgosV76zfz+Dvb0L8iyHK8fSIh7ws/3sP9taO/v3
mLAzJE7wYXBWsGseiYVigpOzyH9PkJ88db7kI/p2J89zrR35I6wCHqa7JqHR3/B7Pdqcd8WNlj4I
G1Z+QL8PosRLvj2/T40Nj5/834df6EX//XGjrbfOfFyoeTXrZTHL6LDxofMk5gI+WAf/bkvp98l4
0FNuiu6dyIRri40AqwcbdGxO4EwRBhnUyDGOpYXJxY+a9EZbLmcBTQmPv/ciHhMxdaV7657sGNiI
rER//cQruXZuQ7J38oN3INXDZcPBCeBGDCBqR1OYYsGnz5PWKtJawoFuPFY6gRh/+bdC5ORCwqhl
oV3z9CVLfudXvYDzhT3EghkmNN+d2ImHvzaHQRFrob1XJHOmeTIGfxaP44TAJGPKJof1i3Nz3CAB
r3EKyGMMDN+kB0CFOluUfQHpKE/7zEdo3Jkr9PjPUDeanBCXgOocJtwqOMXNDOTyYBJdoOzCi2AY
EBfpUHVWvS99E6bsscGsxr1BFm1Xsv202KmwiYUYfnUadi0z8tqqdfUq8RbGhf9Nq9YZnw+EBgn/
9I69+gtVQX4I06m8YLdWvVWv3HnBhOldw8kzpW8JOgw+boXJD/kecQk2b2e3gBvqFP8U9laBMWrw
s68gEUpjIHXhfUrbsz4qlWyJF75Rt2s9p3JerHh6pgfE8BdKw42Rn2NzuDgO5LGcV+1PW1QwBKCt
ST6JMKN1nsE9qMVgad0ZdFN5cECPhkE2DMmDgQw/Ao020Gw6M6UsRHvaKZpU0g8waTdQFJC3sBkV
pxrONf9gZI/iaaydRNaiLYvir61sScRAGSFQo5KlQqth3kzlzIMjsuhhGqnyUq0jaJx4MRRJ1Wvk
Eqw/tr3izMekatIuwwsSQqQ5ioBAMV6y70Hh7+gdIqOLiS10Ymnq3D2jw07wdRvWCb+HfVLAmBzP
rGTV2w/kx2iMdkyU4S+i0Y3rPecE35LhZAlD82AeUBa4YO5yijGA3yeH9JYh6eM/2g2yEXiJ6Zpr
PnhfLDu4KCird5zv3Gb4al+yS7bD7KkRnp0nRhw16JI6TMi1vMnycuPw3HZ0M8YPeKlirOpez0Ma
It4HLkFf3iQ6zbXMdcBoUC8wEmrvJN2E5GrKzF4mFZNYeU/VfZOHv/kejIGM8Zm8+oN3B/RYZ5ce
u/BAB8cu4uPW3jpjvaBSQW9b4dzfYZ9EqUqht2nXhmf2bPBaqoVdDDSc2gDbfolP30iqZKskr5K0
p9dQ/BPyHpcXJJXbp35puGnjkLr5g4yVPIe0DZrdSqLTQw0+KFMfWiJXh06rUCKC6/JWFA/g1sB5
pLTztCjE5IKlzQpgsbCCdMpoRRU43JRXEZDsGxRL4hril8gnoYE8bSBO2r6x2chj7fvaOUMwZw4M
x+nKbi5DQFr1/rl9vcCZ4G65nyKbLrYAW96YP+VfXGpjLbvjLK7ZF3ScIStCOOAbGm3DKrWv2Ig2
2iu32S4Ap6xkxOzFewpHHdmFzIA8yRLywLY+B5MOQwhK2+AbgnMC/sopP9q9/C1HzCJzXZvhCwyN
rgq9pXTWEBFzzoxogsD+iyLXhxol9IMOFRKZFpxYUpmDPU04XHVPVuFYSYk8qKvE3SmJ1gXZeYlJ
XGF4sD/IKP85Jmhn0Vr+edqUiaPSXy4Gap3clpCUU8kp8mhsZrKUr2NovuKV0509+sgEc20lMz4i
FMaEhXIAaUhI4lXxCjwahnybwwYv2E69I1q67zsYmkWxY/m577u+iyyw5XZcsh+fA/jfuSWvN1X+
OgkXxFdmNddBge23sh8LP5/ezHGZcWlHznCSPSWsQBbiJCKcqYWAhzYafEreZD2rJO/mPmnmERam
LybsRfuBZuLT3HFjGBF/QxY/Ceev1YLRLPZvZEabkLRGhe8uPqKvzZ8enRM1ycHOfTK0DUxr5LJc
F78RR56dRCh4DoJ9pmrcgJm1deVOluRjjsdv6xnC/VftWATEcADxeaDTfqfXXequvv4rOLHpCKK1
btH9doGh1OPJuF5rrVl+Lk3F0gwLZmrNAlsBSQHETUFAEjHTetoE1dHs3mfXGQhLdAfud/eb3If9
G/3FFLvImBQ8+vSKYAGBHnU/vXP3FsOW5t54aKUg9H+KJRDRzKA3R3ibmTv+nThsk/A+eA7QieAE
gQuOI4LRwRjCflGaQC7Z+TfnNYJoAtWC7fUYldp1/6oHAMgNbwHvM796d+8eQkV3LuZiMWMjcCs2
LTB8wDbdDM4NdbXC2q4N7MGFH2njPsfE0doypAFa/ltrspWCxr6B+ar8FmUHFr0qFVbyE9mSW+vl
ThUJcfCg3fMgbsBcBXbaomPYLlmQouW7iltq9rGp3ulUsv5POjRo6JTyL3XuiwnxHCL18pz/fJKE
NmDosaq3YukJ0NGVewaKEK7MV1cARavu6q+RqOc7hrTS/SbHGeoP0TGS1MfVOdPvBwfXzBsRkKIf
ZqoA/WoboXHfLVPdcH6Ez3DSQd4S8y/5VFwH5GfOdXqgYDktdnT5R0BqJoCyiGsND9GX2g1U1IWY
7MBh4Oo3qJATHv6EFoCU2pdeg0NuicWW+MaN5LGUxx+ffvO36W/6243QxdfhasmcopKvfTSUqinH
wYpZbLeUvBE0iUt+Oft2TnBaMf3AxoA7vmQV0YfsIaQU3Yc0dWluVVNGXF+cACaINPw6Jin9VrIq
cgLcCvGYerkQwsMHuT90ewbMKHQj2uGRCz0hIBB2m9ewkm2nH9r6LKzPqD6f5OewlpU7VeKFluU5
uTAlHRQXeIIjyC4+aIilIlsf/NBCRaI6UlItqGO3TsuTzCbAFoqIkM2IA61VNk/DUB2NbY5VBG0a
DhWODoNe7Xr+pK33ppvHPm8j0ECvVnnm1V9lKBnQoR2WhpjpIhPebSSatm19gcPYnmu/4N1syBOM
O8I5XGNEqfAZh3AbPXAr1YCHQYsvXDgEw865FMIxrI0m9nwOxuuEpek6At1oq/v/k5wCpmh/5xey
u863C1gaC1SNawGGrhitzechnT8qb52V2IERtEnDgi2+gMwXOEf30SRWX1oLAe5KpK/ysaPYLQu0
MpnFCQGB81xWWrpttFE5MdTQoOYOKYCxpdTBeUgplbmh+E27+k61U+lp1k3sqKdUKZ0mMNd7cHMY
tcdPoOQ36EigeXGpaNHG3beIwFQmRbZ+3cL32nUlAYMMKH+ORgUaqbufVea7pQe55eTIgNUWqZvI
8weLH662/CKxotNtn4SyrY6uYWOCjel9uovXVol9TqZO9lOMdRGYnHLErq3EnSBUAcD/Sq5Hb+SD
gTRT8xBFFPy1fSPa6RwmAWJKyByE0mqRzUDiMlre/PAfJXDTVS5ApCUpUYoDjb2IMxNaGTZAmzQC
AAJk3FZ5hlMDJtezja9XSJse8V+/AJxlRfNreYNf8aBOR4HD5OXGD/CMmfVOGbYzHeeO23KhAUe1
cWX85RT8BlAL+Yl8xyFe0cAAh/M74ukV0fpAwsPaguFH2gYHtwHZYvvTlnLAq61CfRxbtBaYX1x+
QnKxQ7KNALlr2/IjL/ThChI2k3Kq7rK8TWMWKAk1FTIiyWqscShwvPHcV3zCjh3UB3v4+rtOjxYc
H6yTUWq6UdT+q0Z/D+AoaK4iOwK+HjJOhFij8w7OoHz29OI0cWJBiiYqmSt+wGwLexMhfTRSPjg6
ya0e4SkkmdQbUfJWpweq7Jbdxz5DogmYFO6fZJDQvnNVrltO8hPPz7Bqh5aSNRqBrBEOYmRQFtw3
zG+sxxGezILgl0yJDxjzkQvKDHdrfRaHYDr91+GQvolmJdJQ11tyPJGgIOpx4C2B3pAPf1uL26jY
fVOnHcwcKBb6PO4D02o1zhlmDqRz+vKYNIbDMI4TsgdORHW86Aok9BYcoBMgLyA0LgEICgcD5tj6
ILgpHXiGfZ8VMQCwc/gh3dXUGcA92QMWoX2ZeDOEwzJDcjjumgFvGdQfTOLfX4iutsa1SaN8IIQG
0kVl4oGs7+502mXNVMA6HJE3u8isXvGAOBHJjIR8IKv3wFCD5Zv0vsy3rtaHWg2msENwInTV4Q9v
sS8pOIgeUMmB/AQQ/Gq9oMIbthREgbNhASFRH7DUXYnrIjMApRi/k4+rSzqFu8EpbOQTkOxb9xbq
S2AMqeACYYkf3iTjXAdH/qbER2KoMTcEjCRq/eIiZ2cda0R9IkER9zvHaJpIIzLKDh4NImaF1r86
7ELgfn8OtkBs9lE1BR/t1BFP0eqDUkMiBOB1HR2HRRcILahVxVyKCy8UyOFOM6qSPMHnombtUmwA
lJYgie46WuWtOi16JWw3BuIW829rDgrAUdeASMxrRabW3+v/wmGxvY/6zOHteg+9M/GmqYXnKfKc
KmOQHDN50oRvXkjcMsnifgXSL/9AdWLrIyrFW1ohwmMAOFr4Ipzs/tBCbV3dsXEsah2P9CrmOS9F
44vdAfZW0yGNetRro77E8YchSxPEs4pjnXNTtdjo0oGC7Kj4a/5ydHhI4j4KmCEZN1YGK0kDBnXs
DWY76zmgaSZWE5doFFb79DLp042HmvZbloPUVMN0ybp/zUelZsrZCeJYVe/pHMllcJo/6ESpTT6l
dX7ukuASvfj1N9UsheSe49sOm3VUj7BbQd7qN9EqmkjzUT8NgUe++tS/0TMhP0fhh8hKs4qPoUOQ
Fp82bJNQDW/Oeg+2yglaOalqga4uhwxdGXx8e8wr7fvgHpaIYRwq9LjY+ipGToSINwOIg426ahd1
G4v8lzxMQmm1dtkXdowMoicd3p07AV1HIVnOKxR60uTlBszKDxhLnHtngGcLUhdRXed0ImlYKuRi
PtawVxwRAG5baFWTkMyIg1Fnr1KywJGmfm9Hybb0zSglvVWKrJCLrBWvn23M07A8vzOqJkJx/mH4
xTmQMOV10Z4jpVZzlMZBqM47SGtSdGSDvGNX0n+q2uGktc5MbbC1Dtf05x68c4UiwGEqiBnbtnsa
b7vY0oZ1RCs6UdBD4KJlc/g0bXocdR+3MZL0ti39akssU4mzdA2zj+CHwUfHaHaBmDtxlKMDWaZG
WF5ssOOuW//8ckYj0nx+a/cQFlWG8IETDz2YuywnXQqnFzlOH3GCbjHgJOBtKtGbrfAgJGhG+aLu
JGyPyEN4anRsQ5qQ3CKjs4k7M0Xqgt2An1NDKROi8AzsqPoz9KL5VBtzRQKywVv36+mZMN+hrn+a
Lzgy6G+gJIdAZYuqk3cxO/IjiAAjOxfOJ85EBv0SZhPL4U7QAGNClxyQyAPFEQxx7PeoHN9H9R5B
A3AENAcrnjAvzN5q1MD6XrUBhS2bOg9NVAAdMc50bkDacA5ddCTB3ghtg1qcmlxdAB3gYh4DI6t1
HvDnjxBwoGUArawCqVrHW742zqTNq7Cc+nJM6oj4snXA9H1HUMtDUsWKDw6P00e4JGXlVyvsnUbo
Hy/Rsej/I3M0JFQmNBCJDLgtbKAnPSoWsA6ImLGjl1IqFGwClRdQDYJmvNwiJrA0fekLXdIKRQjB
gg6dfGx1eG3jWqcxMtqi00Ia4CibgND5NWkVXbCHNcv9ArGPoEuca7Sm06Pz6DHTJ2FnptBvDpV8
V8Fd0MHjzalZglq3lhwpuUgT+imUN3MuKveZyAZZT+D/OyQ96m7/SbMLGZYjdBSc6OBTDuMngbcP
2aZ17X1aMN1hOKBa3oXuxJPkfOIYe+tcS0nlWwgdNGH7o3zEsSRWsMFpdOU5Sj1IaDnybtSWER0e
C8kPYtFbj0svjq8agNil8P2ozMZCbhTg+FepnngUa846EIyAG1E5wmsFKXR+ioQWVvQ0579qtw0u
E6FVxBXqKMzUOoa9oSllUQ9x6AzeoGwRzAMce4BpRw3gFVtLydWAul6Bv+YjA56VyE7BlwxKwf94
6OnzO0k8bFls6/E6eGBL5FwXddCQaO7qnuyDb+8P1XcbPQheREEi7Jz0SfTUSEg8cWLhJIiOdgkF
TLsFgNPaF481z3nRxEX56Wz6sFwA1dMvetmAO531UBJ1/tcn0vQoLbxzp+ZswgvqYlgl097ceFfA
EruwwfDKL2yYKIO+wAf2lL1cHVZvEAmlaIf5dlPR3K0gJlqLViHoGsbHKl0e6bPz7u40rwxo/oB9
UVZ3wwOxERZ7tYjhEaUy9rSPfnM21qxCsz5JtZU4KwH/A1hjK//QPiDo0ED7LKuskDZlNOghfCBo
ZHdfB3cfUfZVhDw85qd2GXwUsaX1RVf0w6C/AYG4KUzve1go6WSUYS7dsKLezHBxX2Ul/6RMSU4e
aMxSVvahKOz6a7oTNCAULz72EXxF+cPPOEe7C+celTI3EpFX5wzOE7iCQ+OUPsXKu6BjCzQKHQ1Q
RkwhbJhDeTWudIGhyQoe6hyEuB+SddYgiQZi3fCYrYDamVyy8rmDJzNGT1a95ryReiQhegQgvhrm
HRWSqn1veDXkQVnzVXSQnMYa4QBUzO3CiUO78nAN2Gkt42U111a194E8QLTauVeAVBf7hgzCynzC
dERpolt49u/Ux4ZV3nSetZhhfu3eLh1/HaADR3K1ILtPs945TmmuW01aRvX5l4ZhPsmLozf7/430
qOE/PTL952DdLWRvmPAwQcea4u7SSviKa94jbkDG5KgDOXDsUimad5p5vtMadNxJNKMKkCvnjHpq
Qy6gJi1tLc6DO3MXeWBWQRMyrWN6AzeR0u3msL581RSa4V3MXKNFGrhV/7t2qjm9sC2VQqHNmVzt
fhJpcFxtDrd9uCmGd3rKdPgEKedsO3Loo9bfnjjSSG1wDN0sCaG1BzMpCErHtLZ34bXqGFzsOYZw
FdZ5CNxVH9vwNeJtagJdf5GloHE6qm7d+51OEMJ7JS+fMFkZvb8WM4jeLeb+bznOm4P/sXReS4pj
QRD9IiLw5lXeIISEMK0XAtF476G/fk8yGxO7O9sGkHRv3arMrKwrmnwi9WdBtYSoAffqbz5GRkQV
3eiJ/1O5vLbO9K30+BTMuJ8JodPHwtPkQFDBzYMqrpJgxdR9dNcMJ2I0wcqniTx9GmQfU6v+20Ip
X4sqVybuGAxevRkLHuwQ9BBs0HTnfSr8VYSjLAhPnauBrsach7GuU8bZVxevoY7tFWUUKRr3x378
bMxapGkbB388H4/pBcFgb9Onw2NWCfp3YwzSikfPT53yTEkmH+RtwJoSWxpGZf2t5KhPUfrjiXUk
oC83GJGhj3ArHDe424Kh9jfDc3Efw2j9yCdTcBpChA9HUl+4/dTZLsdEXjP9VxAiHSC9UY4I4i+i
iFl1vN47+QMQaFq87qJl/6V1zMfQrIFujFUF4+ewc+ckUi9nfPbe6apbo/Jlbtrs8jJKuI/NaQd1
Dt2bJdCktFi523HLPrBqAP2786rPuIdp1sxYwX89ww7gQ13b9WOwPBiuFetr+qsctY0pEq9qPxH8
0Ct95hFWSV+V4376jIeelGaN6IprRi2dOnsamg2b+3dCrFRhEMg0JhnFIml0t5kxdLXXvSfuX3vB
GPSU4I9Bz/z8zwPpFxr2ttofZggw/JWqY5sRpmBjHjYdeEdfzV/ISj/wcapEWId4bBaFU0j64ENX
Q+rhNhuDv8omFy2A/URtgEO2VbXvcUalXMTksaQtTAvi1F9pmDVik4BGBKolBbbHEhCSChiMsk5T
LnJO0okPBQ48BzmODLZoqsCmt6lmMYDRD3lGEwVDDdfJ6OBJrPZEwfVHcKTvysJfgRa6YS2mb81q
kEy5QMJdRA0yyqKbgNg8okrTcLnRmqvyDsjdMbm9eg9OCK4it3St0nhIz9CM4I4BXTOW5I5HI4RH
6zslemRfFEJEf9MXtPZuGxA35O7uLTrS68b2DHbJ2qmMW1OrUlTCU3RkNWMXwnd4lT3msLdoHx8h
B08J/q98De9HSigt305YHdIGAreLZKjCISoFTCuUKBJ1gALJGz96k/8BQzH8xYaRdaJGiGg9fFem
lvgpTJYxD3DxNXHHGARjAEI77WbIhv4iKq/+mFrlCDyFNCvoAlTRncxIZuYDW3TQu/X4ecUS6818
tpusCOYtDLgqcsiwZnhjgBFVvfvO+PqomG1PdioXTAAA3fDTMZgugjVkUOM3Dv4Rveejx5rhoy94
AwIBzoA/fI/Zo4OO++jiD9IcNEg+pO8vk0ne1ZCAlfiyTe1QHb67R9gcomZaIVaVB09T/nF8GBua
Do6JKekRwkGV9PsuGMEkTKY2KC2A9yAkl6Uo/zC69wsssLE4xEUXqET/NuPy0ZBacDdBj6jPxGG4
GHsx3IW+o1MXswDuE0DgC3+kPyzrnKvRg3zG/AtTm7blpv2H48MIM6A+AkVgebPIe8D1AE8oGtkj
+RaFYM2RvLaNb/kfOw6VVtttgPO0cPc2yCI2qCKj6VeMyAI88WHfICXPudTOqxkY8WopZ0bZNAva
EbsnAph/QwQJ5CnR/qKZBzASZJSJijpMIwcCpRr0m0uqX+qGJXaZzEs7gy16wAZ/D/mBW6hiBabA
Kvf+WUZKyk9vmLtc2+e3ySTYg4PAeOXwN0w+MO1aCvA63Q0LW/8lgcNIvvl//Hb+XcTdB+JQsoRS
mjsjUr8BPwg6ITUlOrVUgSaq2mT0e78x/xdFpKC7QmdC+xSAudVlmVqRJxeUv0iZgLo9cUQkMbf1
z5KgISdLk677wOshwIIR/6diQ5f01cNyjyhAQCJFLMtTQFpRh9I5K75vIsSFDT8B0ae0UE3A7Y8x
nxOICOcLsl3tYzzGUXHEUAeamDwGcMKefzcVuEPA8UkgEFj4SNAwktAC7Zx9ITcFoIgfR/y1aXBF
CGQuBpLNF2Jptf9UHMQxH3AtRJsQWBGoU0hbM89lTZfv7m6MmrJgxC6Atgu1ragSog6aXEbfT03p
x5MDYFR3lGXts0NaNfVSEdmxE5199GqP9GbG/jOU7uefFgOkRmhoIVIU+Q+HbwY2cnJT+Fg7detE
u3qfnQD3F2XMUE+Fx3CYQe35qX4JgopfpPYOO2EHHaTiJoUC/y7Qa+i7Eia1rRK0N/o27C6bxnv5
pqDndtaMDSf1Ov4jMh6SXbDLT0mLv99QGtM73aKDCci1jbBO8koS55B7hnufVD0t5g43/F+Z7NRT
cieOX2dES7v5gqgmfqONBGdjNXrhiOv3yUl1rLp+LgU4rDB8cgcgo2N/nqnycEn0pTJfm/kbRUM+
RTtbnl165/4qdLLUbfU4eA1b3ie8KiasOMZwvhNaNU8wSTBe4Q1xuXvPjO4d6mG3QFLSRpiy8mV4
eLUFjzQNEjC7N+72CcPK/GrMnT9F4NJWjMpVZTGM1g1S68OSz+8+a3oCUYwtGUs+zyM0+hEz2zmE
3l4n1X8zB1wNfQRabm2GFRHlDeHFpITGhOtAlAOpk95DItvaEnKev2iveHd5QFAGfrYdIHZ1YN0N
FueuF9/7YsyQc/sdqQrz7OSCAjrIlnz0IhcBjaLTnrAAsh64tTDD/tb1jQ4FFu0P9HXQYUYTSfCm
p+fLnIdlTFu8gUZ3ES8YSKWyd12ny1Id7cyxCsMEQJxSA9gWc11O8SqH+tnXxlilqqIa8yuNUGCc
ZWAPwd8iw1YCglVLU887bFnGDCBn1yH+BSTosWRlwuhnpR73YW0SUZgfyC1fLDj2MDrq4RJrLBBi
QRH0SilJN8cLt+u1uA8ueYnFuEkEJ+7RxrU8pBWbsMBxAiuMCmVjB8oRuJX7+weSPZ2N9l1anKr4
4O7gQYijaM7KBOnnyr6vSE3OVjW6gnCwtzkjIkJLpUCleKSi3Rht4bhkNAoWLbT+//RAe7hWFeJ1
xm58kRUFMbEBWKtz53EGJ4jgx1a2Nx719vHnkW7CDBiQpUznAtXCdiLZ552h2r+kEdTpDAD56979
Gw0axhngjRwOD3UxbRyuHM4nlS5fDaP0XFSDiE67DJbyX73ngKMRofatzE7f/2i6wSFVmKMBg5WR
o6Inj30k3xdb2QgLYHbiowi6jSuZjGRbhAXxuEUuCFrH31qiI0lUpnkVkJ9ZzFyjhP80MRnUq2Js
y0xRuXYvZBW+Lrq95KRMdaPEfj9rtF5uqxz4YRL+4o83YFE5ezP5RQ/4sOkzXKm0Yjuy67lCdJR8
VC2WFc097DDOkJWHZreo8CTpkXl7fziILtyG7a4WjTQ9huRSTMuwrzCRO/dIH5muzKJEVd4HFglj
jazTZxfxGgpmtNdAj1eHaH9XpMgw+x7yHwQaqNAQGhWgtRunQoPbj+JSx1TGtcaBOGkNNSg0ryTz
ecpnTQ16tquTbW+TKa/vyS541hi2vTMGURAuH2PQMOtg1Boz2kfgrP8oUfk4zQk99eQv4NLYMkIU
UrwxYZc52rfuDwQfhmBUDXTDY6gALutuRyuqBYb32bWoc7TaTJry63TwVNxS8rIw6jIrjFd8jn7+
zFYDe6eHb88AvU94O306BmnQeVwy55TgwRzrv6Z19qgfSUmpP+WkdzqafWmtJIgM2wiz7D5M7NST
yJX72OPX3sFceZxTfGydjefwr/tCUGO3b3TQrGg/wCw3JH+ScidsAOtlRA14F/KctS1DG3nYYKIj
5tyvcuCf7Eq/DSKkPceGI8UTk7xKG5MTHtaeVA7Vf2mIUR9K/trsk8UZR0rCKQ81K2jmcSpWtM40
32lJ26ux85X/Pl15+XIUnWw66kgVqqPQSoLB1gN2Bp6LlsGt/ya6rL3hxsHEUb0YarbY2Z9o5xXn
LKdNHhURLYfmgY8FgLnCj/HGuMHyvJTsRxRpWB8+wfqYOhnW+lsbGvsR7wbn4XbIKfemFY6mYZ+i
49w2SunOdpAckkogPO/0YhzrSLw+bLSY/JMzO82yyIPOAKX8/WVKiUwokiFe78lkGij3+U1wAW8i
kjeOtOUrj6CpguCMcpOGgQmKXMQnDAcWXvrnrPvcUXbbP8VClBcb3mLaTZ9WgdKLSp2U9ztgpGFY
0vSezJaIG7T9nOFoNYhrHMXSt2v3IAig+YmGGcSdcYHYErahmHBny+4kYlOhymz7mwUx2nTdmzNv
kYQ1rT4FhGpaRmJwUJFfUXCuDABKdJ7kaaeX4Tb0xImzOrakUyXLogcSCZvM7hFy1b6kksZexJH1
Sb60H0I4EiXSHvyGx9sZtL7qJumvOTPzSWdQZ8nQJVYhZdDBe2OUAIfBRInPPzBZhiuvoJ3fneaQ
Y2k3mlAvkwtZPp7HIqgySj0mCm2/4feBDqPCKi/RSEN2uM/a7jQhEZhLqidqkU+cU0ZIwoEW0NNJ
pohc1M0WLwp+zxK9cf27hlJLXWg1oNKBNc1gLFZe0WJsw1cLxXwE1R+l+MoRXg+mCZDmg3FKMHIU
++XgeKOJ8QXIzRZCiYkmSk5gfjIKV/SLvScTNLe+O2avLxZ+gSCbR/RiD5STSZT7cQqYgwrELw37
fcNNY5+7TrOQmtboG5txeMMdo/OcxFWbj7HDzUW3rEH2ddqY7QNpx+Pm3GmL+97JmZoyRY4eZjVN
qvqnqPuYFiTFdxkKpEbjalaUaJTd6XCLwI6Sid1hMX2H1Ieuym4pAh8UvYrxM6zI1ExujDfkAPmL
qlE9OtmrZccbHbsU+pI+H2Gf1/6UMWofeHfxGSVaxGlNph299gNxDH1M3OgMcD9314iJrAYEfxc+
+gk3BSFT5dSpDfRSwM3SuWK31KEx24pI3wCk7Cj2USH32lsDlZ7Kd7jOlc0iLXBaGF8HrA6nudyk
FTrCsYHwyl1qZJmDr4MS3rEPgj1zGfCFaKf7Bemo0PvfHYNud2bX6N2yKe5zASaXVGh4Rse4jmH5
cc/XxiWr4YWy+9GkhleIKfHVHP58nF7Q9F5xw+RXXMZ8rkwsRsrOU7Ox7Ssnzg05sKMRsz3c/Wo4
s1Dy/Y4oUVSsCSOxk1v4KGrcOxgIY4jD7BXDKVlZiU+crZlL4ZHudfyNs3M08HvfMLBsQF/iTHlF
piLLyxNrRCLrz8HX8G1ZGIGONVz7ZzjTtTMfsP+6G97gEZ+cNg6gvCoeNMbyCacyeDPP1mIu26DT
x+edsRODgewzrw1GJjDS9AeREol6EPClxaskxxaP9j8ayc3BNdDbYknDi10Tu230WxFKmIrd5Ef4
45V+pqmsfUcvk8hFhvMhznZYUdqfkmt8QKmYLCpTXLQ/MF72BWJcaJkaYB4J8ILzJJdVSyRMB7Vf
lNM2Ti/CG2KA5CO/mRbCAVhYRlniV3NmFjn5inU3z1eTqesL8uWfdcCIOVfuySW8vAYBmET3BxeT
k7/J3rAW1kfGVBY3/2Ns4jvuLHcOKcwHcRXbY8Gn0lGggIRoN4waoDuvELNONQUJg8nbY6H8IUZ3
126CYs2mpNIMY6vpzLgpH+cNiHjFvbw6eDDSS7T4ya/vnZ/eLDgirfizV0zXXXuYbGVt59Y/sG8w
+gJGF4KCyQ++ukYfhHxOFVXOql2MaPigXO8FlmBLLQC5anEcwvPO2mHT+X6fGdcYcWsWBk8KK67B
bBYMmWbN05ZBzWtc8jeDZcIAzxEFI0XJVzjRoAQJXwhnXyY4UI0+/zOEKYYHmBJgYcAMPCg6DS6+
MjotkHSHJeX0mL5oMW+z7Lwo1QBxhYwx6P0nCGZV5ptIEHWHlWN1M4umhGVMe8W91jgYeFua5clz
+bJ03GXviNMqfp5N9wxu6HChZA5HAzM2UbccoLg5cGso4YXVUNPLufDDzmC2kGZ4tp2/0SPDTvOm
KgXP1mnIpuy4wE4DXp43SDB8kBaTYqLK+IW6285vQc3HwNk/UGiGFye43XgxuerU2Mg8QyC7a3ro
1x2MNJ072cY+qDL2+KhR6Dg5NMOdVakzVMvcOFqHjR8q3Y9b8T/pA4phiNkHrC/Td8ZnLEqXo5Hq
TVraSaBZvZbJwEoLKE4Fsbdcc7PKbH4erA2pqZ0KuTlgyx0Z6or3Gu6KJqAStARHVNym4Tff8jAq
C0i0tsFkSGbGnE0I3bWNLEm07SNk2rEst+SYi/Uow6BrtsJHFXDZeo7+Rldu/ZC51muvhh1Uk5np
LMEA71WQcVYyY2w8IqmJeJcxsduES/HKemgDTwtq49yZnX6FMi3zaS/cpxmhi0PJIqh91xsfFjys
5O9d/J5YobhdvLzlhx4j0rII53Uu9juG5+gOmLvu8ek/IdeOixyrhsmiOHDgB4897d4MiHl2sMbC
FGUp1tpJyMRALm1EUgmuCyXbtsNyyvnBbQ/hqa1v5wQz2FjLNH7KgAPTPo/HdTbRG+Q3ovmjX4ke
g3IbmzoEEINhhZnub5pbeLrYLzWYDm8faDQ48aOMaQ0QNQZECFXlLj501TFe7YrbwVWRUjZ4v4dx
m0jwqnmt/no47V2K081sYDkK932r6Dv46xOJD/MPnlk8dAylni4T5z9M3T1Czd/dJlofc41bFQ72
3S3HiW3PTMZ2X02QRIRUEOOowr9ApSh8ZMRsBKXQrBKj8Vvu4d/x+xiv2gbG00EweIzZcY7HJsHL
NGJQJ4ZqhC0MPh4mYxOh8RxKg3DJGXA3VwixhoOLczUvcdB2AsyjgwMHyDvCeWslBaStGdXyQ10Q
gcIDJrg81jYfgYripTkmbPIL5k+46uvgwoWaTeMdd5xmfMjFOmj1JZ55Nwiwvys+3QaLvjr+ij7K
QNY7IrnGDxn8ccEa5xhEb8fBC6bKs8YWxccdBqEcCCoL1IP3s/FNmnJLsNtbu2uGRuIrU4063ROW
UyVHTjbqb1t3JSBGDjoa4b/6IIZgqQ9UbpKQAKMg/PvC513G15qkuXRpWCPEgvOReI8Vs9KtRhXM
pB696I67eMk/YYR0AVwdN/k1bvk19v+oFG7G1oVZ43hTGUkVWHi3fIoTJ+6wcEy015qhSTLwN4E0
LwfXDfrldgLYfjCcPCdRtuk9B8yhA/5JG0ALdyQVDXKWQdFHQFS9RgYjOPqAEJu8C1AiaQr4kMUm
dBCzgO9QPJbM9e7S+jOn1J/g1G/flm+nnlD783FGFZ+NtJp98CogU3c+y2gEBdALgU4kKKwHexza
eoi/mV4WASQyPjfG9lTutG3z76d25oFotRMYtJJL/aV63JZJIsnfBfEf4ps+voc94D5OWW8prQWL
B30M4sLRha2yKsJyYqE32ZrYbdK+WA+auDVNRncHiU8HD9YE0x/61Bmi47LrSXCpKWLag/vSmF1t
A4qXpgk0RaDWcmMlHPCEbDJURHyBUlLm89phLaYgY475BHWqQdde3KS4jaKRpCeUNxGZfsTIai/E
BWJC8QDABRpp4FRtUIfAP4syjx0qY8uBl1aXETUJeTNGC6wMf9/XbD6Kb5MhF+cuXAqOokSJn9/l
iF+KosyY+6nDfcbaYVRd8rM8URTBn4DoSp8MwUy6GWRDFucUeD8DSp2CrF/9w2oim+i9WTEYJPGn
xYwhHLvjyRmig+QedNxR5zH4DnYjWFggFLT4PHgzon6maRpQDgG1QW5hc+W8LuTLxkxdKkSd23XD
JuB252tKRzCYrRPXurkaCacund50T9CjiIkBPEzSMljOL6ajRyOPTw1+npDUcs/6qUPH4X3Dh9j6
mLpg7MJPTnPLAY5yV6k6nkcjBEEC5KWGlSUW6LRQTwuVt4pB/IpCYVqsYIF2E+5P5XtbKUc+gTS9
klGf8dPRg/qwYsKk9MNDvNhtwN/6V6PGHeFaHYcyiqUTcXu9UUTXi5thz2xNWGE7I0/nBj4J1i8P
34kNPjtv8xrRg61U9ennt1GFF6CDdjSq+SIQtriWfUz2zlvDjxwHRhCEKHWsiI36noNQUgO77tFg
5gFvjq2wPLtkjeC75IN3w4gRjUpDRtnWw8jLhhgwIAhtOr94IOr13HhVO/Z34Md1Ww5XagtV35rQ
srYIu4cd0aHl5GQRiINCH/VDoRrpQVF9JTdmlbPwO1AKrHxFDZLkFUdYuPYnaGb5BA7n48WzojAq
TmhT6RqjogKl7OIX4P55xpiVjxa/gkqD0bg+PDrqEXr8037qqy0VgmRtZXHNyo74BkCYoknv6Drj
tivlN1wcELt1QXXoEngyMcFrR2+EGBw80TV69mxOBRdsbB9qE2tzskoLEFZt7VJUvD0wCVSLhfgM
NfMiQYkdh9ZmqAla2G1HSEkJf9gIKHjvGIByhsvHQMI+VOeWz0S4wQCWc0tfXdPM+M8TRgPeCXNq
9kBm4BTfTdcWuyRSjUKBrAG5z2LtMKZisTHJu++B36G5LabVirFDYPpH6zqAg4j824IWV5cXhrLP
8sIXXCqcdI1EwsmAHngLLpK7mCJd4Ur543AxeUQ+ayUI5DdBmnZ71P6GWfcYlTQ24Aoc4aeLlAGT
+dv7EuSAy+A7OWdTyHlvhU7hLNI/fMrJHEx7b9iebXA7eGjpWE7y7nHctlbDjn3bWk2mRNpP5KBt
qw68U6K/6OlthvQdujyQKQGOCMbdyhyIQ/BvGQl1wgzlBZueQKs4mY5JuowKTYA0mmGupGazDMsD
B4qKcMLzBGt6+/ufUyrmlek9zR7Yh+MAENEfHx96VPBgQxbZK80yf56DixbjCkgYSWa/Y7QS4ZNx
XCvUfCCSX2NaU6bUYX9kuBJO/1mFPE2ia3eVVgOh3lSQQdhiTEmYqK7TmYriYI8FIeDZqNJnWuAa
QE7V6LeUXg0AEwDaFRI4FR+mhOK+D+vku3bPMJDnvYEY2a5WSA6yhARz8pKRyWQD+MbtmgxHPdjg
gghc2PQ22oDUzwrYWQLfwxy95xIhhhEg4XMc1RP2PZwUollWBsAP/Sic9/w0X6/bvm93gTW4MWI+
ETcQt60R6xptjc3zlEAcFw64RJQ+TcN1WQorTg3oj2yVYP40YFeCzvCKeBZZoTfwoHfebA909pzA
VhLqG+GIlbfo2BBeaFAgLlnI/PRaDL8OMQpuwiHknbqwFQL+wg2BfgO19oiOAxpTQ+Xx3vd0jKBd
3C7DxYga9IKz4UN2NN4mEkjojGQ5bcBqd3QkEp4eIJjg0RzErPWC/VvwHCWNl/y9UNvizkaSQEwz
DHuGecU+BkL0CQIZ2mweFD2qNSTKoj8WQGN+UTj01TmFz9JdXD3ibH6Dt0Isb01+E2I/V2ThwLCz
ASEhAfqctQB4TsEZyp3g7tN5YLUMIWFi5ghRJ0AuHm2XDAKtB5+lw9sRV6WxubNKPZZqzqmd1o2+
DyXipl3qD5NyJPW5otCnU1KdLcg1LVwmDF4DDZbH5qm7IGkbYzEHEGKJOdyKVhxxXaKMua0RQmfy
XLqXCQcEtQgWS88xIfHQTVLzLSTIlJX3Y3AHXDxeDR9EEnodpsjgZ3kKHNEYwrw9XC62Fi5hBgFU
H6OLmXANZ7MXXdFrroduDUh7MBaIlnRhdI0uUhd4Cp8+Ngkg0Qi2CcpjLT2eRIY0pJ/+eXBbKLro
DwffnyPaJwLjmwKyXDdZ1KBMBvfBAT7Nbi4PV9RXJkUBsYPzZhla3ESK3BiLCvqD5zS2MlKcVdsw
Jg4pCWseY5O1Gb0t1vU9xHcWwotFh3c624QMsIkZopXTwABQT57G420SHziYDDZOzF0spwCEEovI
34djUaJ+gryT34W9jyIn54ahDOIusV7Svs/T2Q+IAeTYCQgzetkAXQ9ZEZOFOWEG+IYgOduHKObo
kuPqaHPClnIQUq6Eu54gZaMLZuiCzvg5jU4TIfCQ32odMXhoTsQaFRaey2eF88ghTV0R1fsuBwLn
onLicKIrEcAfk67xY3VYdjJYstzI6ftHJ/UXab/bNRwxAiXPAmjHxH6ES06U8egtXEBpFGfjpK5t
DAnPnK4OED0fSI1u4N7ByogRaTi0LKwdndqxD2PkbiJ+q8uhxLK3+6BK5viHrzx5KaakIoljI6Rg
7eh4Urh7/rYLjoMdfY8seHYm1m5i/pW+cGY2WDtRyEAFYGCcLHHH1abxzKHG+SBWiX5Dh+OR6dFa
fax9vhuohB1Q2dtM1EkI21s/dwqeLh4ccOqCqS0StFBiJkI0FwNDsSGIQBgpo3vqp1Z2wechShA+
WEZkntoVaHMzbFCY2sLOdbhnyhQU9QoexcLnCbBkYTxovlGecIuUvxdEg8xd2GO+gREODwlgx7y6
2PRa4IIUmIFpa2fbPyYSLG7bzO6i5qTrnVOf28TXCA1RRHDhQ0i7wfpQ611/AYVE3mOh0uXNmKp9
RfjrbSdFmS4kkbc6sFiYRFUf7gTh2xBKdEiclY2GOsJde6aHQ4giS3xz3CIczENuNh6CUUbihZaC
6OWmzzHZ4rDIQeA5Y3KfUMWKytgTnMAYSpF/sl5skzlGHHbELL9A2cDiYjGxKLmz3ydEAPb5MPpJ
yE7CIgt4k7AmyI2nJG7vsSI9BxNNNZIaizLnSLkRvCieYu41q+9rqhQsCO4bc8EUpKtpIwblpqh8
Oki6W+JQMtOSiRRoYaRo/HAUwW2E0++BRQObf3iIUt2Bm3tIskvwcuMqpIYaxLEQ0M6p8CfH8opN
F2GizTFloppjCRJwwJO5EeiBWBcXgkDuLxCiVsz+jSzWZV9gt0BE9g3W/9kY+5wZERMzkcpgPuhz
Rwa8SMyz5Nhge3KPyFM4CRzivNaaRAXUDzq85QylgGukDlh1TG6M42cUU0CQY7M42spJkXDxpAgl
Ah55PYQ0RCBOapyAlGOwUDUziAdhcXIw4y/j1rmselI9FhMJIuT71ccwpahhoMWVsQCIoVw6+wF7
M95AJX8hCpb8RHsC14saa1JTK8NRghcwiDmHEAkE/yYQT0juHAOJz/cUZclIGfBiy0E1ueVAGQGH
zBppJbZPb7I5DlJEy/hEtbi9yjlq3BglZRwSGUQ/mXPqE7VQy2w89KtQtdEIupBUUIUhgwvpPyVp
mDCSgSjBDVdtEDsTx9/Slo6X50r1UgRudwt/S9xu0pNgP1C+AgK4RJlgETWpINg1bAOnRCNshtBm
bUE52oGdtlVi2ebACwxmhSPlTG8Or7tx1SuNHMH9SEgMc97mgR29lM/a6Ynq5B5ydk675C/ZtO83
xoUkTZxnKyO/ZxLmon1Y/9InQUmN5QvtBhLk1gMWn9abNEzkvFShakts8AF5oIJsl1wpxxCl5WNY
sJgsaymgC3YEDGQUVaHeQ4s8ocTsNKI0xcOA+NN/YsKuKzEhLwJOcZdLQw7Jl85k/FWL/c6nTmX6
lVI1IkCdty3Wctkx6G2+WLStLdxu/82LUMh0MWRhBqxb5pAhAkr0wJlB1Gp2+4QUNjiVkcsqW9y9
+WI+dks5xrVwxWXkpxxbEsei3IcepPPgzQ+TBjAHAnqCI5NOBuQ+VJAS4GL7F9SIrGen1sYGmziA
mqZfFJROeLEVcdQOuGbd2VbI+oxy+Z+JwqVZ+6+bt7ziwqL7YF50pwFGJoFUtfllVmPx5XgUaNAG
Gwa7VcpvOa6yVgPNpC/N5Xn7QbRy4Oy1fjkFWe7RCoURephdSgtHjd/HwsJSG/AVO07ee5tFuIBM
XaTa4nWpr3hcUxMwAHbO1QK0kiUCzSS69PReJBJEgqtpWhgMJ2XDon7GwgFFtTSXGTt3QlYB5kNj
cH/5C9nHaU2mFE3YgWR2A8JTQuymSpAgSf2ox74cIZq04RUgCCR/UgtYhexYYrxNLyb5Ok4dVEd6
ew7AujhjVjdOMXGRk7gr8xToR2tUhHStwxXThGZRhJDqYSeTpuTO8HjM0nz4DElHrssIQdIdggBR
JVK9E4GhetQ77CtOWT42S3YC4JRLoCDkCOM31hvmXSmLQIUs2oR4wrEBuY0skBrxbqREOJdGRhcn
HlLIHaYkLYeTls1VwW0XCzLCAKzzAMoXDpj/YRIeSazFBVTdiBeT/AwTHObo8NY1rtvH3dXh6fC5
KAuoVcM0LmJMDqENsfGgQPWsA21nR54IAeWgnidhKwqi2SFgZBVF6yVSsHWKIot9ZHs5+SZZ8yqn
qjQxBnrZ4EcReVOiMV1GQghWzkHaFivyJB4y4xzgKycmqDp+r407Nc/O7hSShErFVuqhj/P8dMEm
Y6+lFPxppfAjbq4jWz5ekBSGUMf/6/jDlkxnEGfv5JMQhr9yQyIM8bYodv83B7CW0Aq6LR46JB1r
UorMZiDlnAoOnnwUp+svlEP27ABmSmTicKqdhkBEfI3SnW1NmvewQBSAHVlNaFJ4DhN0hsjzKe5p
DCf6vcdIr7DkUisYaG81uLSsRox/yoY2NtBhqQPaGDMzyInyUM2JJaOQ6G9xQugnVReClMGfR9fR
hQL+jX+TyrsCXBRi95BvY2KbLSEbngTf0kyOLmpP+srwOV6+awoIIDugGVVXGgL8P9Od8tg58Xv0
c3NWshHUrdP0520WMdgt0h7aXp7hG6cnQQyNkAcfUYWjrKlQq+AbteiOSWNsenQ0UOkRyUxQw5We
Y2aqInBioCi+gbZTw3SGg2Rn1trMZkpJ8uB/htR5/f4c2Feel3LQon5VfTMhcWc4N05HC6Ra/RKX
rD4n2qoIm2sL+ypSnUqPyIlsa8z7CE7dJWdAf7vZNKYYdbeP9vRitpcy2/2MXqNN26K1+0F/wxQN
V++zrIEMr/Hr/6NJY9d7AgfMjn5t8kbW9zHqaCTma4x4euduJ15nl1Fp0GGQl6YfYLz7diroYOSq
/UHTJeMqJi73aGfEoTCjUahpPZl2yoRMv278AYfVEuncuABau6XX27n1/t2jqcbfTy3s9e7FjVkB
xoZne7bL69/tk86h0uw1384+5IdwpRQPgnM+X0hHJCbcmQ1jE0lLsUJYqEl40ALwsENIvp+uUaPn
u2HvGSzZ9urgmPRsW5IzHDLNGUEuJzGFGgfadBI8rFZyJYn8145zs8ak1/zRAMynnFdIto8YCdJJ
vnKZGG5y5oPsEJWkouQBdmyOfYUwpeSAjejZvpkovXaInoY0P7kHLFIB8OQByfNkpWpdkxAACGK7
1UaDhAUuomO+9bXBlQm3zLQ4hQlN+huctbvhffTnGR7osGOD3sfpN+DCJ9Jy/XXuFmBKfBTEQ5tP
8OefaNq8YOuDyYnNXgiexQnNnk0efImAdtXzIvsZpC7668aujcU8TKlp0iY5i7agxJKqPFIpcTnS
MzYAeCzHsozAgJi+iko+pnwa+TGOjziceAiJIeCatE+LTlgOZmcD+lFFmUwyxN9IG7QbCa9meb7x
na9wGJHeoguujPeampWcmTF5+u1WltP5sVeeiEZoJA/nQfPg+AdtChMWh8HSW/6uXUjpLRTlx1hC
A3kUVh7HFoSXQv+3oAzZvWgteolncpLMvx4mQJxdeziczcQwi1Je1u+aoxQjEfCUTclDAwqHCVsr
HDWQEhZH+OizuXGu7t092nv7jpYHJhn69Mo0HekQNsz2Wy+mvVuhgZj1A+0ZD43okO3QSmlaGbhS
6o8pIOJSfNVjzIxH+CmmEnrMYOBK3A0dSlsaQMRlqlu6g0KiAz0jXxCNL1Sn8Ptn7UpthHeITDTC
dRe/jXkZIe3KXT8CUpPzn3M42usmAaFfyRreBRCSiEotBCL7z5aXpieyUHFNZVpkqbR4AgqIcAVE
PpkjY9hNY3s1AF8QQgM5Soox+sCpvOn4uPPgQEdyEix9/elwm39HLeYTMSIDndULTYnmrYkmWDEx
e8cWgi9eJxqhU4Z/ZRI55OvK2fNDkMRwrh3rUqzp7t5GumH6fxiW7y1wji7fX/HiU5vbZnD3qPhZ
Z5IOMYeBeR3cQ37j54E8YYvSRjNYl5DTEresrDbLUW7/+qOgwW8KMlKfGgOEXI0reMJfCqFDXkcV
/aRtBn8cTMbVoM5kE1zIns7ab+IHc4cvBb2puo3BnR+8MJKkAeupLEy9IEwgjhsxgtLbN1w2Gcfw
oFdZvwfJ5L8d9fI3MAnCytGUqRcd0P8L9VGhdEf8AB9N+ln6jThVa3KryXOyqgZ/eBstgz3t8WK4
9NmeaN3ULC4FnhAjBK1sK8hMTheOfmTeOGNqM5zp/KfTngfIP7yyppb8etzIJe36onfkBQGhRfoA
ZAnvpKo/8i3Ts0bsXo6CkQThbVeuhqKDAY9wIPB4Gv8Wtm6A3oJazrRUqWDQx9KS1zubGzgvU9CJ
lQMqz9F5T+MbMsZFCipUw7FESk4BQboS/WmRldW/O3nl5aqMO6Hmtr19XkK0Dh0xLua4TfiQiykn
UN0n3SmHGSpoZrlzHcwxyYHQ91sFynveWRkoNipEbxkXotsnO9z/ADsx6kB8Cjr6G6DKDTUxHqhr
LEFrMI2TkeW9XZXUFStpNc2BbB6qmDzt7Dd23JSxFUMtwWQq+FnSqexFDlMTMSuLpQJo8bEkPMZi
ygTYwAoPLn1EHRrQrDclnrWgL7w9kePK052aWP1A5/FIR1ZVzVzIqjBp58aQPXa4+/LsoF5tOfQF
vNw3GTHN0ynoI7np26jx0z9YJJF116BENV5UlF/xGH6GBPk6+TQb+sshkRt55KZTybSZ96OVpESd
vD9copoRocLkOBa3DHW+V0ApSKrDA6QAJ9UFoyRg8BqaC0s2uZ4a4qqV6VGmhMt7dI5u8WHgKY2C
5KW+ofJXqwM3iVxfpiYwXpEXAlxcOBvV/aDQ9HBrR/5FVV+e1TFMQ8kPvIZhLGpqaC3ZS7VpbSAh
PAWP6ElNCFgHhezSi+8+v+1e0PdQRVQjuGwxvJi2ISsvXuT9HvzrJM42dmf8RnXMFcjJygd1ylks
WmkVjtKKURPsot5E5gr4dwfCW8wR2Kx2C/YhPImKY4HrISe4UfJ9oFnJ2vtUaJKxoggG3QyiF9XY
GjiMdN54dc0U0+yk4PFcKK1ghpCBaIH0KO3SxcJAGf3LMyC316Oi/Lw6QE4l6b9DR1vCCpdMC6LR
iyycVpY8R+YP/AQATb3BL2pOCW2av5D13CmaK7JNqqlGX8FE2wxRSCHWA0cvm6QLYMQqTyCe2LJL
L+BJAYGrzvp+EeQBJAz6B6Iw8qlP1ScdqQLn155dCmlG3YeAKJDtVRTDDhVqXlLBIGHaDtHxKtxm
qgT+rBqsEJtcKT8OzXZnQsa6/9lRAwC8FtxY0tzsxvyEg3JalRZlcfgdozg7hbjACDyVhQcJQ92v
E+vSYyBBSq9Wieo338y0ZajEX0zcarN72SZLViOPSwMXKMhxN9brSF+sXq6rtcEWhwDqNKO1X48u
moNMXMXGC8eHpOTRD72frEmRkQhwpM8AadAChKO/QY2fZAAt63/ffdGYw6Gg1s81/ppEbipeSUT4
27yK/paJD5tlw1iNGIE25zU1JedDbs3fMPZ3WtjzYvTM3nthuXdFrHOyJXbG6Su46DzAEBF2ib3f
YIgZRjcUWRzVWph4yPMcgJxP9PvAvBLS1L6fqZ8Zu6jgq22u0K98SKoXVnmhZqMHSn3mnR3SFd4h
Sr0O9sHbzj+9Jw+qyChfbhQWaiB8M++Le/r5hvXOJG+OnoyAeDMUgIm9vReaeWbWnNqEC+HPNCKR
heK9i3hf44MwRMVmZt2vtrlNNU0RBVwJ8jaeV2q+xVaR5apWUKacWJ8l9Sa9di8A6ULsJDlvEymW
dYrIYEm7F/MNHXtKs9dWqSef6D3I42XYuRsUioQGcgw7UzxUPzpDUsRF9Yrq6M1HruADcqHtkdsm
H9IK32W9dQUW3fs6VGCcYienM6FNSzID9lItMIQT5ip8wsrJ+0tiChaxc22QMx0REh++lit8ieGg
f1lVnWNbRh077WUDbVRWITUCZOn9R9KZLSmqbkH4iYxQUdBbRlFUxNkbo7QsxAknnJ6+v7Sjz9k9
VZcKP2vIlStz+7tP5DKDEsnoPQGwiis+NioyRbmODJKz2TbfNiVb2Xn/pQmt2XVLgpA3HtlcNkuq
0ECmQJjQyqRe1m48UVRBa5S26RVA0hPJ4N8Q+GK9LnzT4t5HugICH7B2QC3eammDHU4GqDNurixV
LtB9wVECXwkmZKumagUmGfC+uIcftzxJuY7C3jliTp0Qv2JKb26+X0CuzVqnX73/a9iUmOcuNtt8
bHarZ3inQPgh7JEwTHQHxSpZgCWGdp8LIjG1fYvD2FsZEeDvCpEiRtz9Z2Kghv1MnolER1crQouu
OcAGmJPwKSJdvzl9d1OLA5u35UewVcSsxsxvN+AUX53mjiofftQ7qAC0a5tn0vR3O967wH8thF3a
b5L4hwOhFU1VS0j3uo8og5DGZ5Fl3+roFQNGU+h2M9GmLtAIlhXB5hQgsiAVlVkp+26Aemrg9g6a
KnR4d7i2vCXwFBVf+UA5qjTNOv37UOt/lq/NP2ka5JyHOpEQpfLWZ3QHula8lW/GXtUDeIIash18
EAJjPTI4tRjT/ip1amu60d7Ftx+oH1zvB269s68CHvA9vb+2dFVycfUWls67ygBBMyFhIUnHaVfS
LCV0PNSRXqVLEpahu7NTJzBlvfZgW1vtnmfPn77VDa5kY3udhtBb6J8Akb3SePe3ptOepkDhTZpb
dbNN4DdiD/AtbtTu6+KhsVBsDm5p9Wjw4QC7quRtwT0PbHh1enUMzb/qX5OPJosCqeDtfrMkY9PR
R4+Mh4+5zMhoPSEOHEp4X6e0ME2GPAAiQd59lG1kYMLNci40pRFfVyUPJspc/JQ7+8etanh6u7eL
W3M/A2Nx9vZE2/WBbd/uvW1W0VTdQYxF9mT+CTK0vYLmeEnLXw4NA9E5o/tJSpM0aETVcDsFeBmR
5oLSDQC8QYu/7+7HdN+o94N+JGDdabT0N7SX+BEE9xb4OhczztevxByVWbgDL0ClDgCn6RmMEHTp
NyAHMdwaBWwGFitG3SMdJh2ktGslcYmzlaN7z1OhdjvcnDGUoFwKUJkbqsz7yuo7BbvUOAjsuerI
CMFdH2+Ix16yybtclCmiGBSq8WHKsOKKSC66elm3ESI53amDGYNMM4cHtal42Ya6kTuZIM8fs+SE
ZA7h90lIGBEiTRuReCzV8HArPMMAv3tCnScfInlOsbVaiW9BXdlHWewv/1kw2D9oBGkLIDG6h469
7T39I0Um9gWI48WXhrc9dG/QzCr2/e1VxnsofjRxg6sF5z9MLk7ITO9JdeJXettVNSzYumTDwb5W
nNFjT1AaAcAgQREfOQMvDG0yNrhI1X+gL+zE+u89Gz9Nm6vNya7BjqpTozAbmEr1itDcu4OrAKIB
6rj52dtugyPNq/McVI8UeLURn0AYCW4fUBsWy6BOz3P16Ssy/wBzGltkvzVQS4TwL2mvTm+ywmoP
VJdbwSMT0A4gnMV96l94bVIiFYe+RcOpoPpFA2a5W5pdWMUwTbTOxkSCPuj2DQBSn7lw/RG3ObXS
796uIhD5voeLWn0rjyOTx4jSmBiVegwL2NvmqNTpgZAa65t4dRY2VUaj2xw2Fi/+mBC4kMnQmwaw
MkSVk2hXdVaIjSEK04LmqR0IMhMaBBAiAYnYmwFv2MkOnZ3gnBaACnezBX49bhqxQXZkOxwzKtry
Jtd2vQQbBI2Bdg6uUKZrOPJ3j5k61VrwWZuDJ+QpXMcarI3LIappU7oJeZfWlnb3ePbdZ49khUsa
5bhAf/g3A9yBukBfwHKxBTv5yAiZ2znNfmpUT3waOMMswFPaIa2JSEctyCYPBtpSZP5ED4zIyh4p
AH2EI5+tfLHvwBkvu16lePtdMNQon5zq8Lo/+Et0R+y8VKU+pbaZUOYCvtscWP+WfNDjmfMFQQKK
B3MmDQzEipfRbsrAVtlJHNxreAISpgdPUDOoO6oDpllS/iyKfQ76P3O77yPAux8eHJRH9u+owpp9
vVWrgUawXulk07tfS+8RlGJ8t/r1jHVAddG3KmkdK3r1PKldfQJQ5jOEoCeHtLttmwe8H7ztH/66
Kdgxa+4rTEsgYrqf1sF9Ql3O7OUDIzwOe5P4ifAT8Gud2L2FpFYBdORLKAtDBnusFy0h76CaOQc1
NBilwxpgZXm6Yb5ZMAZlVv9tLIzoziPyQU96P6aZjnC8seMPYxsaLHVw3f/r7y9yHnghYbw2blAb
Dh+xfGuOgzpIk9oTa6bWBzk63jGdMxPG/+QyOvuMu04uZM57KLnHdhOHtDqa5x/mNW/JdNyjJsqx
hFd+D8qyRdwtTeT0eA93s7wtJGshfZN+bUOjXPXOv68Ip5AdvZPZ3kENUTfSOoyavJEPbiI3TFmw
wvn5ACMw2zNmNahTlCrPnsFQ7Ul5nS1QkMP6wdtvXiD9Io51CPbTLaUokh2kWAqS9VqEnjg8brZb
xpn8oYI6/LFPYEbE2hfa2Z/esnWYPuU/k+/sV/I4uPH0DP3yGE1PiGRC7Ghfwg8CWy9gEsuRkwZM
aZeQSJOAzhC3iKvVrCDfXe+suHsbc89IAUhjrAmsaGG6O2JCoK02/5YVq8+UDE1eHgrfvaDwptrj
stgvBM0caSF27hMV6eG1YT9WWwjqR1nnfCXkUPi6X4Llr5VcywDYgon/B3g+PKi0+WjdV2+EnAJG
YQdmuvuxhjE3xspSNEN7hFlIshEUzluCL/pY6c0dhvu9nS6QnW3r0JAZRNuVKcX/XMhoYb2Zwmd5
unc4aFNUyuLLATYMnFYpoaAVRLa++dBJcNfZHEltliaUpxa0o0344vvxmiRpFt1JRNDv5Z3QCLPu
a4mWDMRW/oUmSfSV2eDM/j4girhyu3WTaksVNIvhAqEekUHadk+Y2PsGJTr0DPwBktK6KRtogh90
9KsWbYtJqV/nz6zC+RwY6qsTlmnMw63PIHWBo0k7CLKGJCrsSoi6PSbE2Wpgjk9rLf7e6CZp14GH
ls4fuvqgc9o2mTRHDe0I7v8ktywE4ti5tau9d0K1Ja3UHPmTkv+kzZ1A0sBrFRaVDUguuHDCbh7/
RjgUBmOYwOHNTWdwv1OXoi/hPfigoDGiQN30C8pdqNTckSK4wqCSvAyY22JkTS1wADix4JNmV4gU
GvEsujB2FDaw1XhSY83zUPL2K8arlJ1Qh+Jp4cdpiJaftK0QdZ+tQXrw3gJs04VmfRoJ5NaS5cxH
hOsCUZKlDXKicGZADwdDhfqQ9V4SmvIcZPwZhBTmsKqcL85IdRLyIEjyXuiBiPFf99YV/m62dbcf
+BmhKAS9SD80WXt8Fylv66tHfTGoL5b+jRNmBRVnzM5m9xq0WLt3ei9GRSjlECtrPHrQFFzphNVR
R7Q64mZxzp0Y4pLp7v4Kfzs5e/WucXaaYG6WU++ib+wYSFTtmGNdx49uY3rpV79jprNn7Nr1xfRg
/2xZBzv6bJg6D9TdjaDcP3uo11gOO96ILDJyndaGVrfGn8Qc+BBSUP+2eNDfH2HuEm+mF/fVfvev
V3t5d6xFsba6l9nh73lAQrBGtUog9QoWHHkqYSvFGdv69aB59euoh/0Y7fL64TUHH0lqSR7nNNn1
yBfeXSLKfGsiF1KRRJsDSyIMyxE5rCf11H4Dhdsxi4bzPP54zbaTx8+jjwxG/eOckrfbbO96psFn
quxb5r398N7ufXoOAQhL/RqIwJpRuVEE2rA2yWS/9/CNRcAfqBJncTu/j4jF1HFdjam7DMd1h89I
33FOUh4/YQg0qd072kA8j0AIUdWzWsuJVIUpg/gBOI+E746iZiKSlQBu+cXevPxNLScXVHmNWPZS
VAJ9xR08H1z3aMMgZV2DRxbSYO+/hhMJR3rf392cF8R9SHCtN3kBT2D0nh99WThkidrIqnckedwm
5Qk5JSAHw7xGKBLLDMR9eZBgI3eeOAojIODjiQt89u4d2WaWVy0GGdEZqElDFhCgwvm9dbT4hQRt
l4FUp8Z0Q14WVOFMgBq9oiwVJuLJs42pCyrrGGmwJ3On1DURMOB5/6nM8h8EqnBRIUFKuQUI33//
XSaNgaZvZeLNbVL8oQZ+4qKW+sefK5cWvB3AgKeIaDzklH9RUfWu8JX+VFgJFJApVzo4ji8Bvj/0
JitSKA/FqwO/Fi4fxMonDYw15V8P6Z79W09d4H9rX+gzP4BtnixC1AfjKuW/4FdA5iGCfFPX+IFV
FgxyWFt71LhpKZ/0PwzDmWx0Mu9JhaEcgji1d2o1vTu7o6wHn2z1ZZT2XNEUMsXRrjyJXhxKM6PM
YQxZERdOX4KExcVtdk0WabT21UQlBeuTr/A4OpfjPfmi6dEjfx2sTAJXk7F2I8J9Cg4TIqOBuF9q
ppRj78iJQ592041UavgCfRmy3DR/Fs/1nUhSQeEP5mI9uLlGcIk0DRDF4UDCA/HRNBXCuLKRWBtc
XC4wiRBalByYcjXaPMlbJX7+K+6CGrUjf07h9H1tdNBAwUiPj6+aZjM58ib17NZs5p1OUfMIVnTt
DLQRW7VlDFWwsB6lEA81JaGN4jPDYhdBYaz8WEU3VCZ7HxQ/Lu7Nv/lsu7gfLPce/NnSl1AnYph8
BioP/oYAT6A8cy0p3ahX7nbho+HegCehqfb0yRz35WRh4T7XDGIv7sWd96JdFScj5xIeerBLDC7P
1asz8EdeIawx55lb4dI7rlJ3qEHru/WcMmJkzLjtbtkV1PPgIml1ClgAdoilLmwG59wW5H9gRLvV
grN/du7jfHgNjt/Brda3hw7jQRZUx2+/ztK5wVy3wU5qPSjcC/oyeVieGW2DwJX+NtAB0LcyNPEN
DoNrcG1XWatFXSFgCnlrNXlX6D87db7lOdixCn3w9D7wUouq/tuvOM0gDxsI15Bw+HTyOGlAIQVn
2WTApmw9oVP5kDWq9/94QSAkJT2QfDT7ezh3e/RO9bNYdFW8xK2eFCwrkfxdtdfx6uRBvXWeIylD
tOHkX8BNjc6uX72Q8so8d3pWMATwwXy9BZ0ycReojyEM5DB4MZSLFRtwlvmSt4AlXW/RL+6D0IBR
httkPx8sUXGt98phFhXrUvcI//qvMSwt0qtrBeaswtXbtsps7ufRy7ECdqJ01uxKEoJQ1HtmyU5V
1kGYwQOlDuq3xN6d8MqiKhLq2CDkky3hsM4gDw+0MIauwRZhaq80cxxBPzTaZGjvNeAMUYBNsHPp
36Bz3LgyBYTYtHvunFpZUEnqPZSMAWgYp/fqmJTJDoerMvjIrpTloojgzOxg30OQT1S4ep9NWdUb
4ihoApBjJHGUiy9dO7jtC29jtgMHzf4bvGrPhCJDiBbyCGQ30JWgungnlvuEELBn4M1iNoWdFBhl
Kc102J38tQYcwfIq8zm2YaOXDhsJrM3w2fkTI2DC8lHHIovVl/2le/7ZudM1N5DaTBUGlAwe4aAA
+NE2whViESDvClNrGiiwI2geg1Kyw1hRQyb5teYB1Bq1eSrCapuyQPFThWkaC3P0BYCLKyIGLqT8
qkXvB0sKVCoQkPof0BNws/X31OQrhi2afxxBxg9BrbsFBUeMfudcOkWHp3Fr7/usgAfnDWro3aKz
RWROA+VKjFbAzjnV3OO0EueQEILz+nnG/+qBv9N29J2jM4Likku9/xDufw7ovSAOBEMHA+kX+Ldm
4+d1wfwEJKNOEmzd0aI/7Eh3n98yBDsGipqDigO6ymVp/Wnt4cJVWpVVThWYtXk4pmc8SYIdVC8o
4fJXGuXdrN2c7geEKzShV/uNOSdq2wil6enbdwEaAdMh2AR0c7S/B/8BOuojp3XuwAh6MLj0Pmx2
g/0Qacvhu2/RSkh3qxpXDdY8Th2AQ/c0Bc6CP62tKw+Th90qAXNLkguaLihxu/WE9hafWDGOFfnl
g8lj23Bro92KuD0GzwwuTwdp43UwvUOTz8O3P/WK6OnuJsiOwIU52cthrX+ePH15bxoDBJGPIGpn
XjftmjFAJZpozLsHWtVNydiXNhRSrnmq7XM2nbjRaat0opKrxqYLsD5TSry5FsrGaVWbyvPDZNk3
14qKEqh9eKUFpeLdSx8y23ix0EmM8ulhp58gDfdRrb+bXD1QCkbA9poK0X60U8pZ1h/Ro9rAO44v
7voZE/0zUlVMmWtn0WfAF5cmcWl86JgIrUyqsIvXZwJ5QKKphlOlKr5tX4LTZ9IG4lP864ybQsAk
sKnZZEqo5WnWj9gG4qLnAEX2qNIpUlKTpMYLIqMWMl7OVG8abLiAzOc4YwQRfjDPuC7aVPznb2x+
OZeIK9zr7Tplt+Kh2kEwT1Gu+Km6r+AZGtXAaV/83v630nB6P94BuYsPogpVSEU5phH2T49HYdgz
+6LLcre83t1pTz0++sFmvtmHyZS74q7R6iPK8NDC9Ms52eCg2ajw691HOwuXMKlm1tuhIC8MB4U4
/osa8O3tb3t7gI+g6sOxSlHu8ZY8ptGL/Ot/PH7qOYiMB07CbYdJvyF9s7TDggM8WzYENCEZcea/
1UMKOJ0CYqO550SQrAgDodB5QEFidotp+x3RZ1ZfaJLVjthzr33yejl4BGPX/hPRm9oMfaLIm8Mq
J2P4JUQiKeghtCbHLoMD9RWFG7CTnGyWJab47I3amygNPwGNITMilmTmc4Ty5ixWTKdv/6OrYapX
ObdAjK+tijqtM9G9EN6NFDe1AX09OAL0M9bVQuLUSM3d6NiVougGCDlRRhuxj8nZgmgSJQEXQ/Pj
PjN8XKhBj8EESFa8/MUNeNlorfY0gJLSYJUNOWHFU5FiV8yFNJK6hyv5oGuWpG3C0Y7EC/q/OGyZ
vrIYZIAFy2prAeeafljTI1wGg0QPOLGF8m69jiUy8HAOXJEl3DQue5zPajyC6ksR/CMM8LVc3Dm+
tmI1WCt139qmXa2+Qo8KyRa9t5ocCMaQdLUP3QiFzqBunnBnlWn1jfSzmDKKcNzyfp+hChCXrXUT
GMLayzChfwEDy8+bkZPD0JjBzcGFWEFViUYWQYRL30HqbaPQyBliVNPvr/g14DZBcH2H9RnY+I52
2QkBTkGYLGH1iIqPE8ASFCNlLG42ydSObGfI+hNV6CuxxkSEU0vObIUvNBOVHR2/FCLug4ebigdF
Qz3mIDbuNbXPrVpMRAFF8kBAJaWQEqJD4CYKF625cD71afWiVotbxptJB4j7EgIFeOnnnPaBBoLM
xkWCP6mrJComQxMlWXwQqFI3Vpn7xH3ZYGnnXlv6G1kH0GsQaIglL+72lVkXizFsCVD6Y35DrY7g
5GP4MhnCqQWFYaGVGnZ78K7SLseMQul732YzVQhCMsRHUMO5CyfYV7LeQjtmr1jhuCwy6nFYumRw
YC51Eg0QwgyOMMAC0zcFz5vPI0eQkmrWTw9lIfbLhl9xaHhdDvvKLbTFJKz18eyXZ7QR9y6xbNSu
B/KT++Ia3WWLrjtiuII3QNtgWCLXhROC+4oHcSzQwwzjTd3bQY7AK3N5Ah9iwSbRwJC7Hl9pboJD
hykhjy5ue2wZpuDIBBuefsbT5DRdciJNwv3hf4kuo1YGKtMlzaXgm1Uf+TnmnGUsRgBz1Ctwe2Tm
XnJ85hMgTrwmNwuwvjE5c86qbbYJWAuCb9AWzaYOQs/sk/k2CSAq/1HcthdS1JPTVal/rtoWk30b
GEmMuaJtsWgSl3wLpqURoj4i1pXKGhCzQeojmxOIf6w2IXfbTOelHwQHGe2Zo892DYJIkBQ7smb7
rcSSQhZpiwkKnFQJO/yiVof9OdAC3JPogsiRg2clc5Cirf2ehgOJMwXim7G7MBAkIdtoTUsk4S/7
7WJSI/zyuGfM51eq3XBlwvH9Ea9ugVAEC4VZkF79yBcFhB3abT21LR+/43YFZ3VYEZcF0/tArKhT
ieUq0QFWXFi1ZoQDiL/16Wda44ZfkLzsGU7v6T48S/pfPIrIv9GkGE7pzaikvSTU+wYpnvXds9G/
M0yx/WKSD2aMn1KY6e7+w+y5AffqMHqNRCn4QLzQjv9zT1Fvphh3b1mSC/GjdtZEgBhcWNuMqMJW
piPCSZiwTxr22hzkcTHM4yKmebMv8yf3qvsh90F3/KMIYeYFDwYxhbfLSJMD+YDapo4ndY4ve/Vl
FxJ0OWCdxrO7A6uwnLwJCJtVgtngd0CNjxoOgh+zUwxgW1+blpse2sb6ODlwB1zr9809qjOTK77C
N0e2t0u+5nXcaElyHRuQTcESSoxUZFY6mbidLlgRl+iPg0ghQueEEsXJXzU7jcmDgIPicbP3MlDF
LILtkHaE/ta/czjcYlzzdrN7vD+2i0k9Dfa95oHNe+aKfoEpBKV0zaM9YSDHIAW1/4CBmgW2dUA1
0nvzlTo078Acy2BPkuzoD4UwRaWC8uRgootCoigHgF60NN3su3Gb9yyfXSD1A30YJrRF7DM12FEe
3UrwfunDmBcCZp3ofRSheJyuKJjA4vKNt78b1dfqgnD2YZsg6+nnZ4XlEvQYySeMOaEjw5RGUIVt
F6aO+9YKB/mpsu9GaXutscaUinGJp8ZhtV3tmBlCtA/fv/zU2NoRxin0epv1hkRM2gHZB9g5gE6e
OLc7ztNjeIAuUmMCidImCQ1CHVGG8mRDKtz6dhKx8YEML3hGwz2smk4lgTvAavKcHFPqGoPIzjiK
Sl3Yh2ZUy+wjyaOlBJ6idN0g821Xp1asQLenEwOScasbyHKtrJNhkUYsYvbPQgzqdHIgQAHVtLGg
qTsNv+L1qCnnisf/2eHnAMb5iZ6fck/rcKIMaNFAcn4LmF0wwMRFFQ7JvIrdajJNkGBEA6KdAxXC
G1WnOvPZ0n2xwhevv4o7PhwZVi9ZTQfCZNDK+hOZhxvB3hZOBwbQet9OgilvBzEybx6RMLXgiEcK
UZuCyBpogc9U4uWRnLJuyeswpkByk0qx39dMadcf0ShsvsWBHq9FYeL5rH1qUZS/yg8stsK1LYEz
vCcL2MN9C5jhSiQwZvkkQ+7pge3S++8cZT1AxzUKUm6KdRudtvfYoRwjXrZk6KT1JM67UB4EGJH6
G+J9EKAChRxivkrvdj7NW2/YJlC8BYPmaLTVY+QY/WOn1DJZ90RJKrnICzq2QmQX/X0f2vngLAcF
YjxWv0mO8e/dsD+NTd7aKWz/XvgZ0b6R2SthzymyOCrQMWN6hXSLga4VVhDbhrCO4yb7pM1RheDI
3+JQhSTKLz5nEK6gtbQESL1JXYSJkAGwEdYpzysOmwCfmrsb7zaHTcFmWB1LMRSZrn6pBdkbzvmO
63kelWZVQrTI26yog/lRZ1K76eitvoRR7uySdCgu5/vLoAdzgCOuB/xJJGCmjjfpfXYjYvPEp+AK
NL/w3EUwfVputf38+y7Zk2rElF5wz6RPnLOPuKCA/r82of9aHJxPxnYap0n0rSe3Ts3224HkyESG
lr1bXgAGoLmqP3GaLVSR0Etnq4sIAPsS/Jy1vHeQTVFEHGHtR6Qs/pAmw9DTwFevxlYwIDUypj+a
8yi2SF3qE/6XQb9QuQIwQTNVRjfb1Xa5bQ7wrR282wb2zfITPa3v8xJyyg1idok7rhOxxR+1iSGp
JEFfPh7ggc+1gYxQQOE9hAigEbVmpEEK4vaR/a0P+L1qOs1SUkR8sX7COgYSEw2zd+yWwDZpQULC
FqWnKnQw4B5NKvCu+s9qLHTUwugpoyyr0dOa7itpRGzHjg4dDWb2YaP/8I6hQp7q/ptLXbWMzp3N
FqETGu9QO8VrVbxN/k927Jr9DGurM3etu4/Q4zajfLal4vsy/XyZr8GopwBr6qsHbx+EMZJ5ywuD
RjWqSDC6OQq0GNj3SoEVnCfb3s11hizkVNiD2leZ/xxDGaoco2rf6pb7txm9NhbztIlG8GGb+ZUY
3VcC9emHadJya38GMh++0nnLhvjUujMVhWak3SQss1rY0gdCNd/xDUgY55vSt/9QmcFkRPFZQDco
I1h0RoNmxs2e1vO1ugjTSKh2Sk3OQJjVOcq/VtYG45abB6NqzIUZrwvxFg+UYhxUHp+ncE1o1jcE
D9fzQiWkp0WwKDQOhpB6dbbMyAAJb2N15C1DdH2w2MnJ5jtdp/ouYtpk40b8YNVde17VOTyotIvx
2hTv9J5wmJJXftoHMAwkhPBVC6g1rlOKUfWbtEgYb4HxjPHr6OlXeqMZNiTa54IbwPYiPk+thE6Q
vKSJwX8Pr4vL0hzwJX6d7jGm0vIR0UQV9Jog/d26O9fkFdydMbO5oIHVjxQ8Qb6C3D+1h68ua5U2
C7gCJao2dapWalSrGt8vy7BDvjtSFJUufQUkAHkRFOPbpXbV71XdOxB1T6O+SpBFN4YfL8ahgvVP
rdtc8BWeI3Md9zN9OpN4bgckSEYSantl9rSAr8211nALLg5MNRgOgGS6huk4oZOkzGcyGY6UmNVy
a+6MTnHh0XQKsVP7CDVMWPfSV4e3RMsMffwQPIkxf80GQdO10v3GfvqX5hko638s1D3OvBKJjKfR
I++e/2p0haRx8CqtiwXznhd/GKTKQl3jZhzO1oxaD+Dv+1A4PMNeXhHyBXQEpif0uLzOGow5CwM0
TVR9ICXBAaJtFP1h30Zoijjsqg9XoSHkJOGIwX1rqMhhbBnztyg6weCChCV+KdUb/UgV8nGVUZ/s
hcSJV4Tfw7aivvoaXxLvyeEKUKKsQ09vz2CbIQaH6GDDqaXkGSUe7Upp7adOp7Ht1noyH1Lt9/Il
ivf/m70IlXoJdZQPYvyXM94kd4h+eoIizKOhH5rd7eGrCcjQ5xNAoIdPjwtPClUVBay6aR3mL2DS
pVH5fjdIlBQXejlq0G/CyG16HIoPbqzuMFsfkszEd8MeZH42PHXZ2mJIooWwZytF1DbT/9nR+r/G
JEXviaoXpZmPW/TkbQFIoXeWf8GL/pMORr8lLYLn7Acsm3f/P/H6MNjOsuuowSFmlvyglhVPWz24
sJj/ZGYKV+zHMKk+u1DjmP2OIKrwT97e6iO2x9eNXkOQJn8obiw8py8JJVgnujqCCUR7EouoGMga
h9ae2ksrIOrpefuQ9sly3DJ1lNnKYB1KqvFaE1q2TyNxSGS0oRFyxbX8+0jT1EZbgI4upD686lnh
bUfcoN+IDfSs1tl/92psQekHJCUewS/dQUQ5bakIIlh92P9BEIeNvgoZ8+jdAgMCsX4n3IgfxDvR
GXl8+Q6jzYgLiRIWOQ7yTXOF5332sovxDi2MleImZboHzXR6u3AAFGIFIGK3RHjcaBVVBGuOCojH
fqNfyTCZZrLFW+nMLp4shfVpxN8rLrwqd4nRbRc66ePM28KSR0/RSBIf4N0cM07fl02hdVbBuOzy
DO57OOcn8PvKFG8iXqv4tr0wqiFrWa0qZSd0QdyXtZi6MqYPYJfJMYGLvn1w2ssMUaGTlNBVKbpv
nOCOiw9vMCfJYIYylN0PJoTQn4X5C6PfgDQt/ZprAiphdgwg+MIw7U7Km2Id3SrjzpgGF9foMjHm
+ZcA0TfqtXDR5DLpqCYoagjnrDiviUp9ZXvw2BDOdYdJVrQkNZ88C/CtZRLs50/XK+i7j+HcAPct
/Dvb4ddWLdwoNgnvoQdgKs7Sro4++bFVBpNdvKCZMxKHoQMPTQ7PIbRsuCofSos7BYWSpBlujtxf
vLf3Tq598UvXWHE/U0K1PrfeciJ+D4JyWAszZed68WYhmpHP610zShkQ0o3vcIcsovvkTT4pU45X
vKpPWUHHQP5qK+WLl4Ko4dIt71wT2wLvuIGb/aGKykFI4cp/2IarsyhHLrj0np/gztPc+kQ8EIw9
d8PjYusfxwz3kYAblyloh0disdwkwXyF//J+SS13DCRfBMOoMfok5Zj4PAapWokQzMB+m/lAgvgE
IQEHSFyeYyI+33+XsLc+nK/pnjdGjPiebuUNssGjs4wvYzEmVyeOfn16ccro37IylraeHk5wrLzb
BqmV2WKT/EhmUhwYvCGSLI4w1r6sPpgcTmPz+M2TrOEiW+geNxfJRq6eSSUSfUKoIIBhygpXk2JS
Z56HuGMRXYHBgUA4QWmbRQxGSh0ehnTARkuWOnn3mqErcexyTahWemBl3C1Ie6sMP/GUVMV2YadS
tosF9AF209RY11CYtJzS1SG37qbXlhlT1Qr2FeyTbKI7M1UvAqkldn2R3yBsRIKatU3+VZka5uu6
J6D9RVQLEEPQQh4du6xDYdMFUP3iRnjZdXRVq8gVCI5EMQbOPFcLC2H39HZyfntxSews/u+hKnK2
7W3e2p5dWKUAH7wZBpl3+8YGn1QZEM67DcwfZaTT/KPy9c1TVPabi6tXcSha4WHRoS5blQAHA86o
nGtufNiWwTLkHJR2VAcGmFMbAhLCy+SoskUyr9Mo/vJGRaXmb/G7pUTbQ3sTt/1UcjIur7njISIW
LRqMS/mgVA2SyHrZ59Xur4aBDkp2m81zzvCPF2XQx6IB1E6MI6RiAl4PN5nHH+n5gElbewkBsUZI
WM9PCZyT73eSTqYJLg5ruy97K3FGKjzJnxayN/nL4bgARav8BG/dO8XOfQP8Le4kQR58GDCYsm65
Upfum2qUyZ672VEcB9DLwFO8+4oymqOlObFcEAHfseAFKI83VXxLuZ4qs/bBZ8Wh0ztdscFFVa2l
jfBzo5aR19Srw1Vbxs2p1mTIjSyv2ebo2jrhLxkzdVlG1piaCPjvfaLJOTCi8naQNihjP22NAQhd
TCQ7ac0t/1JBEqeXzsOyC/A5Xki0kTt0tCbhAIbxy9lODB2SGpQ1nRqOHL/jGXNuc97u3o63q2V0
17uvhvnMWNxyO2YCwOxwhpievvTj1MAxIEjw4kb3waeUx+3rjHnwnRZ7gWcSkby/HBKuDngxYdIA
+YwjRhL7g/dG/OsV7o5C+ObCSPEZU6b2s8A7pfCzsLouLb5NUnj92fXkvGQE7/Xhr1zYvMT7d4uG
987jvQEMrPTJKx47FvmDbUzLS6NPwDjjZJeYmz7956ymN1B5utkoi5/kobA5gAvDrO/pZ/SAdPDB
PqwPmgvWVADDWJQojeEEH9n3uTuXdb3WoR2sX/xqH3rg1S7WtYJ/ag04P9EJsuS6YH1rxtjMXDcH
+/BWkAyerL90c4iQFA6QzQZX/h062W/vti4xflgc8OEZp1EWbSmMGdcevfvVZrpY6or0aA6v0GPI
7+g0IJqCDkPONiTlTd02K+6zOinVfP0aXwDI7HnMTJJb9ALIQ8/46L5AkQHm2TjDizb1jBq8do+B
zl6Z5UiRd/GNl/cwXa4j6zgvwPuXt2WZ/OKWxu9fTXmlznGyx0ckGn7S2INQwwSxhETdw4uScKUq
TBsVqnh5XFS2IC/pQA/O2Uf44WI1yMJUWb8Aik84qU2Xg1NffFiF5I3Zl9l2csCZArpmt1Fg59K+
GM7bcJiN4ENrOCnEIaBCKK5VDkltBrUFQxrqi16lvS+1Hw06Krhk78LhAp8nlbd9A/atYtLFDf78
5bcGHl83NI8jfQwLnf9tsk0uVcD2dF716+1b9Jg0qBOoFj5eHeKQrSk/G4TOM+yZs0tYCrL5M7rE
D/A2094m+xiPlCitOcuZ1cYSJjr1rh+nmts/u9bLq/xVfZRe3Pukxs72DBrmcnbumX4KaOxaf0t8
SXK3rIXuY8wDBFvpDm7PiKjq4tDw7G87zYPd4ERGFabZJ5xJep9JHuMnYXLUbC8ffTwTiw7Tx1IW
Ef/UaXTOyeHklhBYAUGcMuyPic9P/4YywcHe/jC1PvzoGeOoQ8sLT0z3aLDoeP3PXzbah1z+tw/H
J5w+3fw7JZ5a3Ru/xOArMPuYOPsm/+4OteEwublpxHfI6EQ5HC+ntODc3macag4av3z+Ryo4w8X6
83Z4hG6zxrDwieJDvqh07EDT5dnJeFLsiuV8esai2fQOnM8hcbIDe4jpy8m50zyxEBN86PKbCMDu
HPa+zp2U1TyYvopVdSK80SuTbsyIRbO56fLvLba1t+QdBrM7m3L53GGKSCxoMuN80lTXD94DKxl7
CRri1vq1/haeRPog9pTGU4zGQL9rfWuRFvSgu58mz+Cyz/kdlrpqzsVR5OwhW/PHWDyNAlyldyXP
AOkLXu36gP/+YXUScmLrAx7L8uwIuQQE7XuCCQLbXl61U675hccvPE84qzljjS5fAw+YE7vs8y8a
dvQ48Xy9MG0Aza5UB+YaFxY/tv2Lg6woLbQXXaLSLjyfTedJf8q3Rhx+/8OkE1HrE16RLN17zCWY
G0hOVwZXtXZp/Xayn5d7j/Kf/U/BLe/VuE/0CjtwRURIE9VGfXpMeT1VE/n5sPspCzKWwGXIqfZO
K42n6AyUfJswaDiCaDQJaXZpDYkssJAibwRa+1EbLduB1Geiip0ZzfWk2r5r1IPl7eDMWFCtssxu
YYf6mGwxfzszODEHZTj8s+LvEB0nR80KkflwK3rzMO+/f2jXIP0xo0MOZiL+KthqfoUDtsRNqEw4
zMLHGj2WRX2LsQEjm93Oxc2na4RnYbU7TCRqiRHXepgidU3P9CrzyxQMOV39WgjO1OPzzjPMaOc8
nkEtMWX1gOMAc0NgXpMCFjWHiXtFtX4XAXdDM8cDYWD01XXVqAeJcqDDZtdA/B/INZvsqPPqjCBr
XamaNAZ4E6Pmoc99BmIQFWg5xtF3UA5Ab2dspJ+iOt5q4rrJ9+z2hwLGjHGfe/tD1QQvLSt1swYW
EzCGkU15y2DNLf6EP5cHDKWiz/rh73DvQv0RtTUEIru0hDyNIAbITmFYevMMbvEvZDHGauLIybDA
wLQUdbK1rAu4FQjzyZ0AHC6ZWcAjR6wpCafHnz1MaZ2HMz8ebmkIbiKVgSuezta61rZm70mWfDAQ
4tXFHR9t7OnJrmKH4cukDnhzGr3IK5DRmYo7W2ITezZRzqZN4Z7p2gyiU8NergnTedRcTMGAVivO
D4EKPLk60GhFhtGyv4AYw2otSxaHgLuiY4Z4CKRDZHJ5X4dwx/ewQYZYvruilHChsy1JS5/5xgDJ
PqaFqA1Ctf5Er+hyQ77/JvIzOIpWnPjINPBqxTEUYMAI78550vDyHADVqEch6aDWfA+fpCE4nBme
y7FWTW4eTnX0+RA7nRWJscN2Jc0q5ee8AggCkb1SZVBTgxw42ffYdWYFg7tTl4Li6theaSbwj6Qz
W1KUC4LwExmhqAi37Lsirn1juDTiLrggPv181RPzLzM93YpwTp2qzKysy5imaKezFf5cIJ8HNQs2
nbbwAvJkcQEDtWgwHXOLUX9xSbTgPjqPnhHjQrfF6KPwks5hLJ3I9AJyUbLfVq6aN7T9iaweekqE
DgL6CyymD0UCevXl/T78CKOjhRPosKG5evRHAuHzbQsmlY5OWKVMitEKuEyk6v2Fvr3Tjv8FlVIs
mXPXeUknKM/stD6R0//9tuJMTNXC5P8fp7MKnogvzNPs6He3j/xwNtor+/ukL1EaJSFCq+i7INSI
NhSCnrqdRUitmx4rX0lbJON8aXvtmx8k9xxG7bDtMgOmMQcv4360qr75RvBfW59t++6uoOGooh/j
FW2vA+twdc9U9WgV6Ugt47I1+uAnSd5RWyfNvH5C5QIkQgvQKijVkNEqbiVuIlgodM3udt9nDpj5
0QmUvYp4qd/j7wDzCF54QUhVApFRqmccYBn8JRuWz3BGt2toD05Lu0CRaLROjhbfLi58MZMN4xBS
xdRkj1K+c05j5I7hL7jCGBkp9R9150+L2TKC1IO9ZhcuKAHVpgEMOvZonhHnPcwsHdTQZjJyhfaK
zQElLEPFmMrEQCbmGwna10MX7ls73ePaai1psS+sQ+Ug7dzPFNxvZu9tLXMEabVN353oqRvht2vP
+tkt147eLWfPlAslbWC5iTDHrvns2bf1ioAOgy9uE8NaZr6JQ6PQxltl8sSO42y6tWR1N81dKtw3
f35evzHqE/G9bFog2VyXWDEZo2ipybHOa2Q2NMkk1BWApfDjK0wox4IRo4lnNjPEGujsYFJ6N49w
RXRuu2pcLbo4IRwMLCaB1sggerpRLz6pjgUhs7tGBlzx084GLuJDN55gv0sVztAQVCNR39iJK9MT
UWYT0CHWxrRK/MMaV7afuOzSKoWElepO3ZFbJeWf7J6nI44YEC741B1a/rZmPcaQSW9zrg7f+WNx
fETNga7D7RPPleyYV7YylPReG9oMFBRf1pIthZIWaq8JiKjdoegdcAtc4MbtsNSvMtsAzc8eslyQ
+tvi4dSj7RbyxDzkyscu9fALDE2RgLcICx1K+OaDSGVgwHjSI4hRMA4WSBoR1H72yFVOafpsDdxE
Pk43AuIcMtR0sZBmOTxX+UZcWRZvQGEEEpzawy/RBDfo0sKkmzoPnQkozUTIF2KhC8cdx9irtfw9
bKcgyV1ObZVRJ9JkzMblsxGLV0yD+VJWAml+Af2oeL37A2yJaavUnpcFMAzsDWg/fM4EqUF/0wLD
QyJAF88+hgPx8FS7gvgKdEpfajXXRt/5CrEaTYJjUMfHQebIY+SB9/NzqNJdRU8NUy95gnTJF9ad
+h3Chhqtj1KCdf6i0Ju1gGnzwbC7lXad/fiyXn19GlrJVvRhnYvUQiHWFFb3JV6O2L8Qwci47m+j
u1Uo63RjDycDm6rhtToY3iOmhDbmc7FHYFgZ+7xTeh2C0uJysVcDmYaJOdNltk9uEh/0rCQq5JLq
LI58XSLhkQBSVpLniOuMPA0SnQsKg86Q0Z5PeIWKucSmAl8vXxZVk2xFVi/9xxztJ1KPAaeo+WIK
0XOpR2AvAP/Q3Xf8du6L77IzgvomT3kZSlK4cOFmZ4SV365raNNB9F0yHRfPqbahT3aYvpm3jW6t
EiEMVgk1HBM1s6kYyNGlzgoTIoR8IiR/Io44FLgBo83vccu/m3l2ZN7b3chQ/TAojEYw2U1iTB3m
vXCaKaE2vruFzSS9Kz+gj6aMX0PPrniFMeU2B8ebKRPTbR0lDWMuAY0ADEDjRkLHkNH1wDf4bLzy
ymTAsCi7xKMSh7rpOTgNV0nf12Vy66wMry6dnB2f8VRONWWUWcBks8vwYN3dQ6Z6ELZ+lVAr2knf
nDLyTqImsiSrtfTytMYJ7zq9cv0zFbJbM9M0S5t5j2GBDIgTZoWNdpo/2ASgoEzd5EpvG8brBXdm
FzMQtDG+qnn/7SU7FA3haUiovjNi7W4yefCn+m0QXWCUtzKrX37yHtfcF2loyLMK1jh/bYobc+70
0UkzWjg0HntG8bPTTMwQQELC+/SMj4FIJTCp5k7Jc3mxDEoZSbqyxamw66careItEVOYrWiGAL76
v8Qb80ozB+t9gYwAncuBkFd64W4/9G7zY5weXXUsy0+GY5o5g/8i3euO+qOXFxawO2PRP6QveWkl
UX5CmqPXN/zu/0ucGWAFNIAdV8odwPdvRlP9QkafzXZMjQ4lWFBZ4O3mIe7LQiJezcuJpmXHPc9D
rpPpUhLQUJTAabEqEVtg9OfhbaakHS5JlCtZ2vEvoRwDfAbDXNcOJyKQZxfna1CgO2g5/SIOgm02
G/XuW3jK8dsuxvdgjcZcWSjYTJ7jbpfT9M7cqUF02ORFKrexcmhGYYT9Ht0ZPpBILUR1wt/IcEK2
2GdEa7CISW9k1rNWxIi4ec3gvi8JecicQbe520wHDDivHuHxp/ZYIpxWC7aMCmbZYb0+od3jxgsC
O5j+Xwk6ssg+PVfiZQlZRyzsWa+Qs3x4GDa8PU3FLms8uDkrdimUmoKJ4nf7XAyyD7v3Sarrnmuf
ZQvWR4OWqOnERVCjC5PQQwEW9VYk/JeZ9vXqPr0ef3ziF1u7j9OmAlBXtug9qgVLojtsp3u43yFa
oZoNRsJhdmqeSIdKJ1klGCLCjPYtndqoT9tJ6TGBE0sN3WItnlNJRGgVY9ikhiDOY0c/5isbDc9o
T/KCXAe6MtqdNiUpDDuGmyWR5bUhqYe6cXYDS4dQsldT8b5v/7CBdi9kPgiH2DMUDEeLYZ+bhzRi
Sq91evyVKEAoswdLlgY7YqSSmt+i21ymu8oA1NYEEdGGKch740Ijht/9CyetHcvp0HcZYTc+ul+G
79py32T+nMqsyTIc7HY6bCkGYBCsxOBYZw4tkqZEjEkVRm1eaRx1aUHLPkl3WoSN/0xX84t1/blk
BZGAynJvDn618Oz1Z98fmA0EnrmZRGsZy3lHYVWQSIr26Ri3rDutpiVt5GyrsURZMRWRT7Wyc2ln
PqBmIqS6dzNonNJvW/RNtwh18ZvK6GQQiYi9hZgXMhY+WH6DKMD1xG75TQgt7Ch4rJIHE3RzPrVH
GGFhVuYqFCkDgQ5HlDGQqXEjEqLn40IvztnrOVfaMzpUcrRUs0EPlhIyTpBmu72Z15t0tiOWe7gF
M/m4ZR1xbmAhkkUdwSpkxqg2PuDyWjA/FSp6WBNfmN7sHtglh6zBlYZ1+0uj0t91KVZdwNRdhn9S
Xw6EpwlSOMrpAjSXgZf2mJrwX8ZNyeLIhB8pwkWX1B3q7FHylpIKurQH2YsK3D/jAqfjqowR2XoF
J1TgefGeQE+6tLdCDqFyce4FKY3GQYp0FeiWfUkjC1xdRkdXcMNR+AhZ/aej4RsDWpjcUghWqD0X
E/I3rC/2FDCDMCx05FI9CpWGnecXmxyVHiSU7ngF0buaoHrBf2I1goeAlYGwO236XaOcQSq9cUOF
99i9puVvBTeXnIidCTKv/LjtgiEdTQUWs0fctlZggO55cvcR9ZFnJQ+QTlReFZjOYCEGCc+ovNo6
WGqibz8ySY+CCtfIl13O3pDA2CO8cpSkOckSLyD+5Ff/uwDYQUdMydz5Kw8HMPZUi+VehKTnnYyQ
V90yKbENOXgr1si4GnFXxzSMz1CC4/iC4vY2FmeBtn3edazKL5MuGAB54wUufe/RxoFWkWwbFzNU
ezOBjNoIwxoasC8IW5u1UIAipmvpf2DJhQshn6RgsLlu6eq7M6eHPBfcWWxAMTunNMWKhDzzGpFJ
obclsMigcuqbrMS+lywfOZzkKtKyyvY1vyN2l3vIX0GdPgL61JEnICsQx+I+2gEcd+zn9ukUUXdP
IQkcssVnAs4Wxps3FcUc9ljQ/hmPfnOI25yuYxzC+0yunaromXoUUzdLeXvaksXFRqLP+Csqp1iE
SMJEYmNS0sRcOJ3NZSprbLChbern9lNQls9bGDLD66M7r6c6/nHHBY7tQA4/vUAHVvg5U/mjl2Al
i+TkjLROPEIpfsABWtvXGtQBAfhY5/S+4BMJOqKDz6AFRXHioS48sSxtfDYtPIcU8zm53jFXo6sb
0QMZbAARQyK12kA8R99YpaYZn5bfdZWoTBKG5laN71rDqieUselg5rTafu3Sf6Fb7+aXi4wyD3q0
8LadI8g5CLv5+SFQoKU/mSWKNvo4nMuwtyHdeaAdPDgSED3SPM7Fho7ee6z7usUf1LFCFrylGV+/
8xARcdtaIgJRwuSORMknEzowm5VjyC325upIcBS/aJKVFsnU+/fm9Dwxi9YczYMlii6TltsxNUS6
qO0OvnSDtbePBZB31o9BnHxj+ZThHPRo0P/bR5/XTYCIRU3Ahw5OkYZqGU8IU+ibY35b3FHysBQr
b/BjnPOP+SAEC9oLr/TE2MX/aOZ9/fC1LcHROuy+dr0yzAsq5caaAmcaelCNp4WH5IzZ1k+cHBix
bQESWQ9fbDCudivXvIp2s7ZV+3AMUecrE+Wv7gDprWdGEldGWIQ5d0MhafRgRlAL3PhjdDKXr0j8
bJBpwYatoViIAcF+11itdAlgYX3sw0i64zWjLqy2YnUfjqa7T8Ut8IR+hZ3aJ1OVZLgdAizM8Svu
cyDe7J3IhFVp0xgsM06ao8l5sEesu0oG/oOncSVgM5o4FgNoyV3OvweH851lJaepzApVk++yZCas
bLjVurIG4D6YMJBLgfa6h82R5Br37ksm92KayRxVRp/VpM12ayK5GH7PxADZsZx34gW+d66/NIKj
8+DwovAxsr2D/SySDUvSJqmPeEXN9KZY0n/sQAGLLBD2sR5xFVdZNZJ9sKTsV9g/UlyskrP7ORIz
KuYOK/GuZpFysKa8G7TYncOvw3T6Ls3z6/lHZGyTg1uzfD7mcd1KO+YzaXyuXqahky+SinEIw8ui
xalprC+YSd9fkj3tkDRjSmUtfqRME6+z06yKtBQgHox4MDzMBOfoklQheeZ0lo9NSMQ1w8IoFVm0
FGZtxl3j9U46Sm5UGNO7AdYK78R5HHRRd7/dtlyyrAVp6bp6W8hcEbDa0w5MGDqkP6oYVIJFrkPV
VfDQfEtp3Wqkpd3xF9jaQ7wfQBUCIFjd6ZdRzHPGhm8HlEJw0MFr+IHz6ncDRWG5Qcq1j1N1C+Zi
F/gtjPWgF2lkCPwIKTeJDL38iodxAKPfy835nXaXq6Tly9JhEjq/CKCsebS0EKpCXEnu/hQtiNlJ
6Uzd0T/lK4v7ups3HAWa94q4sn4DydcPDpOeQXvWkYyF0QNtnBaQdfKHl0iBgher+of/YDqPg71G
ldmyyqwd7jPGgF9dhTSeLqRQEiNu7V8AIfthdTD9wO6iWW9Ft7DftW5huRlYnWXLYhd8Y/PoCYRd
L4RalBHsmPU5bxfzGXKrrDGaOW8yv/90plR+zJ9/ksnLCG+6uwesKxIoNKXfWPFuFguaCMnBwUc4
EVVZoZ+4Eysn800Bjqm9jC2fEjS5RG4lT5cokTaZBiHELPL+bycW1VAVT5uCzqn+7zvO8GHg+1gn
klOmDaANqYyV383pE/eEPb/kDv0H4TUiiuK0mPKuOZLYrsI6g9UNNY9VHTXRi7RzbxJJnT6rq4Yd
6ZL/n3HJpxxnp7BHqpjJ3YbKjiRrEw3scq1CeXInqA1ML5OPwYaEKfIOjJfgycf8Drhh70hO2iK5
r5lqIMtedJiiZKQFgLxb98R2pY2Jk/hPiAafVU9K2sKnXvdfXAWjxfmXreJ3KAQkE5XRAhRgTLzX
LSbS48Ms7TkD+sUQDrLCDe4OX6TMGxcx+T51Bab/BFlSWOIHD2pKFwdNJenAp57hPaTvrMVm22fS
NdFnCrrsRAIIaXzfaty+JV1ookMUpJMWH1cQdh0QRPSH0s4jFNB/Br3FlhbjakF1GhOCIgwHfEkG
oEjJyb9U+VJoiX8VDjOOlLvSqMQMbBI3GASiggBEEkGkVtYtzk25c5J4H7lzZ/M+lc9xY95CzC9X
akONXKgkD3oRVEU3SqVbhq2oj92j9RleuCCoLXrkBtk5AmV0wbb4fmHsBEIiu+KGy20QLy2RXAqE
DzzLFuFiZiyGUAAT0ihfBnh3hg0/hw1jl0t/0hHxdghqnvROYUkA8wD78adc7ONAKDp79ILIrkSA
+mezQrqzwXm1ZqSUkBKHZJ9gf+gPSBWFlfwCOcrbv0DkgNOZSP50VLshQt4I4II3xBu82GE3hX6A
HVowU0C6M+QR9OnBkl8yyU+mL9DgKOBlhTE0tt5QQYiScNgUAbV08t3xJb6PFExrRV+/4RLxgBGJ
6oPu3n34Sk7e9695S4a7S5dGhXsC1WvaopY/u5THUuuxhPK3+40/2FOtadUHCtBH92mzaW+ovR5D
zfu4tyEbP+nEb7dH7Vgur8EJFxXNmX6IvpvL0VFDLXxO24i1O+YxuLqP8EvQ83ksJL7AGX7p9f1H
eAGhOlNjmdMVyjgjaIdP/O8JINW0ZaUEgDw//1ITIhHm3GYGh2zmBnztNWciR3Z0b/MCxdiclURH
zmr8+hv7zQ7gnV4c57AQ/SX3Wloz9VERi3/MCxjpNdfZQBw7MTDQ9IudFwFAAh1B3tBnmvOaKCQi
GMZQ+x2DHrhZNa24iZkyZ8USFwC+7tP7z5XtKQ3+2Fja9/iC8W8oXmHXQPXQU5CPHvm/NudF8xfC
j499WqHKeeZb7Evh2s859DykAAoR6zQZuEWCjUqE/UxwX7/t06gTNJbinJPVtppV66pEimDtkaBy
0mnINbhPvLtAfkKoHBzQsLxtBInhYmIAWMS4d4ah5IX9noLAYD3ITxIuqtIwA0ROazzlfZ8yeCpq
A5V0bIXngv3Ezk8aKuyeP4ZOEGc9UlDqCLF6xOAWyRwiNvdX2gEUjFS2yDyYEWnmpt1yG9T6xF8M
CyV/+y/YQQpCw5lYF1a41uDdIMYQlS0pHpYKc+T9mB9Z9OM3iEKo9EhzR5g8iJXYOsE3YRnxQvwh
ADo7mNs5ieUXG7Er06/dyE0C02P42Wp8TOlwMDppj0OW7n0YGwaRYsSQbN8BvgGIGYMtpA0fZdQe
PRCEqlTSX3eAltPFdQDjoxrbGPS5BnIQbGpwbPzQTyPirz3dwukyWZ+c9TQjRXv5+9EFilh3+Vgl
7QOSWLUdZLsr7iJLY3xkbwJJBLRjT5PObwVW5Mk59wZ0OZNFyDEoIMuTcwoDuJ9OzE5j6cs4GcW7
WIDOqeIBQ3ASrcbER6AhHjHIbgFscgZjIRcAMia0MwCFcX+cIXmpMWUG61JKlxP9cu3wMGQFSDTE
MnB3xqJFj2TcjCDSTJoIMmVFUsqWHL849pj8sWtFEoWfHQBsQZo5QZbyBoJk0ZMH6MSu3WRZZu4K
hAs7jljYHP5aByTlVyOYLPY1RdROtVhJScwZI9mYgIvyIjcy65VNH4BAPio27Xwk9t/RIHmQLHxv
pZoNdpue5h0f1Udy4zhYoW/3BjvJ0M+uQucpSDYeWsSQ/+cI9wTTJd3HPAemEcyefyW3XSV/J7oc
uuSfUmLDyWu2Tlp0sk7OiRgl2Q47iFX3YTJtE61xsVD/8CMEdCRht0xm+TS0KpynrdHBAtyWdIsK
kJ5CziZ1TDCbCBbvMd4tTAkrvvrn4iiIH2/HjZlIOXEHPvkE7fGLEXKR1yc5qbJD25h19lZ3cv64
7QFajAUVsNJ3GDPCiddSfZXGt6tZzgdHq0OMDHBzFgelFZNa2Q7TAGjRmlXWLOWk90nfeagERZ4/
BRGBQLM/o8ZVmWPe/mm7La+mTU7uKS2TZzB8EiKBdLuju0ukUMfyh1MHbF4F13xw3hakul6dPpeD
qOTErzjlu7s7xbB92bSTw+a5RKXizTSBhkt0KqukBs8ERiXWnjKYCDR2ngI26wKgErrB3d42HfIE
Iqx3EoCzl6SRFwuPQKiVrnkYSSwjhgER0msNiQtG/DK9mcJJR5IAZ8Ws5Mrhusl9T8Oa9JUKMr7z
X6kHWadnXxIOcjA3/7Ne4hCgArevH6O9IfHn19Xuzy5LxWowio7eycoILqMuAohZ23r5CfmypHNn
cwby35ji/n7iYQdMz1juva6zRy6blNL208x6M+lqRNMEurYCqcLEkK4OTvKg8Av/0nMWN7uHCxqq
JnPW8cVdZ2f1ktscWJX8EJ2NeUAEHZ9pZm0gUp398PhL2j5qRT2U3zW7tUUuo07VGLxtz54SnLfP
EfiYC2/Eq9hdJhzJHU8FfgC/ZpUZz19Wy8kawEuxRFjFWcuFqeL+kbbuJDJUVB5yu+mOX7axNqMB
cIIQ9o2mDM8grCDAbxHcPZn3eZkgBDsnX9Sxb/gfR/T98zLCdBVaFO6ZDmGDfjSF7gXKVuAb0m+J
h7qLgc5n3c9VhGYI28PgfKNB3Wiym+QGTx77+2fw2wLDSF8PK7gsC5A+2/xy9rNwPAWbOI4PM2V4
82UgI5YwD6YGF7S55jMxp5QSgxuAMKAzFAaGRii/xBgRJwbjM72wWMzL8K+MwXSX9LqYyubgPO+x
VFgUU0H6H8EMCrSXameLkbTovooJZuZbFb8pHB/pukJrJisKSY80KglkozrUr85RNYKurZLcImy1
TT0odx+3MCiPiC7DJkzLDTmHMfA/V5PCRkaBHeE1wQtGj7BL9gNqT1VxBKbeg0v1MZHjGTv6cjAq
560I+/lMjQ8z5Ycl4BPuWshJSjLcr8MMvqwi0ybqS9rEkf2x8cnpE8rw/EBgYifrPb+VxX4m0ErI
AnJgwqM0ibFBSYv+G1QIRFHYwOb++msiGiY9kB9rLZnIZZyyZnMaKvNmc96bRVohDAU6+G3Pj2kv
fP4+XWVzyh6U6B+YvyJQPMmQ7vG9oaaBZCJcrsbFr0oMeoF4S0PzitE0yAigcdAKAXue0e2VgAgK
sUlUXwDAqL+a4JK3aXhi7bPcgzuaqBjwnH9uV/e7+GxPs8sFmd5RplwdyXukSVwLpaIGRurRitIN
6ujJsQ2LP/vMLiNte5DBtK0YCSkudLXTCZYvTB67OJ10UpTMyHpv0UqZddDftuiwVEP17/VEcDsg
6q7mb0wC5d9z2vM+MZ/6cjXgSDdX+tORaULoudXvnvUhN0MyREWI1ikLYVPhMdgmLtZzwJtH+ArO
0dORGR5IK0IdH770w4m5RnOHH/pnsfp55Yrb+1F/1BiFESj58IE8AA+I+uS1hgjmqAq6ZjvH7X0t
OqerT88Yy3UVdxbCk2nI+qT+0IcY5aJa7MW9+Dusg1O+n/GCyDSh5B55C58hxtk8gtW0Tr80UR/W
qwYxkUg0OVPutE8T/AngaNuHj4Exmx3QyebCu+IqJWKqLhAvEA6KS4K11Er0d6PmlLpSnubbWXDh
/W2dLxjNs0CJxeRl+4hweqIGvfyW/ExK08cNmPFFFoCjmWQXJzAffj9/zhRenoz64bTpfmRQFmmd
Chi0RJkHB/9FmVfl+0kNzoaeAr3rMkmo7C3TkjGrjO8RclhW99U07+k0sWFUqZHPQZCQTydTz0xp
DL/MsWW38oBuBiNY47eVP/OCrJjurgjtjAuogwA3w5xTzTpupCAcfpPRpwpK34cjmn6cu1HEkC8i
9z75+0mzLWZv2qFa+Wn5ScrlNz7byKL5NPuL2V4A/4yYOQnmlpwTPP0E5UV0S+Y97HLeDdWhlh0U
A/U/HxHx7gHVYYP5Xx2dvcK7TV7+y2+y9/gxRMGQXMeX0dnTgUIGQUERJjjMgfZVt/pRN9qB0Xpk
hSKNIEV0yMo84RilaJdfbC5wa9xjE/ndgyNuzY6TcltJzgtBMPQJsw8YgjAdjKjZXhtY+005X70c
gSqouYpY7BQeG96BSFuR1RJytRAjtCHVyXLao9qgrwbHBs5UdBc51RZTqlLPSyUiXawso15Zjck6
JY6vBvyPqzM96GUv3e2+o1vYHqv2f1KbS8b8mmNdikfGJQCQ8ITNU35ddLPPcNaC6b15sx5Y5Z7D
8TMEKVi2KaF5zgRKMs4dC97myB1YQvaWwK9ZDvqywcfnDOrVA2cVNFm4vwqvuqzgWILc+yPWQSRm
jGCSeegfC8lNM3voyCxl0O2CzKhv7VJBaMjGZiw9AJK4zwx0VAY1ZwoOCAuN9bEW6KQ9U6jc/2RM
Yi+M5mDWNcIdhpD4ZYtNR0XjrnA5lO+Tq4V6lCo9xspeum2HreUrZxaTzEXWM7R+sEuSpUhjrxIs
OCFEMCVnl54JeoBEK7YWsbBo8QZv7AMJDNOOJuUAU6rjoqYQssVHSCy30Z3JHCzZOEiDf8SGA/Hw
qEMzk0fm7ZHA9hIleS5fRIxLA/Mrw62QsZxFllN6bXRZUmpiQhG8QfVgO9wqfkN1kG6kCAmWy49J
u4i0j/hQv9urF82XmkGbAKJ/JO8fCjpa8A7IyXB7dfmrpdS2WGUnUW/7zXsL2bn6L4euc4XGJLmp
ft48dUuJpHAqxlRj6bIYHyY4WT1wMKLWtQH4nnkpTQKNQ200ahx12Af5FcB5vt2SRi/LKEnaE4GJ
YXefbklXi0NHhrNf1NlgNv3GN+s5rtl83fWTdFEwVFoHAjxdvM40WF9Gp9GKdhNkPvztF2qFir7r
PhbCzRyAiCkfFw+djvR7bcm00pWRiKVdQs/HaL1OBPQzgyXWCwqVfh3dkfxIC8/bTvgACf9f2h0C
GBJkzQVFbgGOf2g8WnlzbqAtrRrBcVx466mYUT3RC68raCxQ2CZKJLah4mhbfK1r/23Eli+oYRvH
XMhwqb746s3ygASkcMu951TZXKdS9LAxbLEKA7HvB7Y2xAxvXlrYOc7ndATS3s6EX7Hqw/WMD8Tf
2Al3RR7Y216vL5Y6F86M7RTf91RIRwreihc9BpS4zKykekVL0vd7yaXndkjrd1f0BWwnQd3AzkQv
W/iN+xl1Rsj/sA5Bbc2sTAWqUeaikfNx6GfoR5KwO2wCAdoocPxW1IjwVrRf1GlosYYnsHMxj9nz
YTrBanslSz1CMMBitfEpFIk3Nj1zsS3TjDXDgWcsnmTZYUUWY21IbsuqZsGQq63vRpDS/qq7jSOA
AT8H9WVLUd+yCDOouICTEJQ5Txd42+zP1oS6z287BBOypcg5jRrrnKxvZNdiP9Dzt1FSk6G8aFu7
2xfkLNxPC7UQujQCnN+tLc4PwU4imjIsO3+P2xGU2O8r038FeerY63p3tonvlPTgCL+KJ2UUQrLh
3VV4X2+qWHx6ULiYGcpz8YVQLBO0pgL8Dwv7zKBbONA7zfkFHNEPUx5pgPx5j29OJuhzG0fMvpsk
6ClIuvFIpgML3KGNKoZjZe9IUBaFiii7VpwgN5unCRCbhsSpH0YCEKgiXPrfDjNMjRl6LjiyDo8Z
5do3q4k5CA9VNBI3hL1MEaBYjy007y1a14cxddhs1rdC5Pxg1AMZEQ5G3a5IX96OhagEf6MYGp4w
R0dCyCRExoz2mPO4YLgjFpXSXy8xl7GFFAaefDeTx8ZYJGKbhLFsFTF75WTyBbExoCOfbEoLGMNo
ZX+v7BigrD7FwBM9PAsT5ixogoNU7q9gj2QJwJNeebkVIeDxilYXMfETZ/gfNKiWFWaexduiwMcn
KW5M6g2xOkID+mH2FZcTprFFr0wdkCShqx+X4rmsVQbpE/Dz8JDUF+uAf/xCJg0KUPy/FleJygcE
wIDqIuiT3Ys4a9hf1mFNvS1FrJx9gBAYACE7KXxOK6dMnxTL5oCjyBa3ZbEZQFXBbf1yEWGMMMRh
rBrDwXRE/YDT2AUFzKcpwZlpD+Ch/NBCBArewgn5OkKUAaDMXIuRzvdVIrkDq3l5AwuUnoqM5cnp
PhZaokcV6GpJ8YvS8PzLRVKQ9+Z45zG5CUwZqzkAQdlzVJPwSvR2WJzSTVqfgvtW6AUpeYCGJKsr
bEYEZ9NpQiMdIbUyfJ9prVhWMtyOhm6RQGMXCxT4ED2zCfhIejnlFPraD1/4pIRO4gCDOxEk9ej+
Rj+C09CMjX4rrC93Mjpp9h0F1xQ5zB1OHH6vj0uiZpDQBHj32DBp+V/2yelCpthPv0FSrPtuP3hZ
RTL/Mp9aAFUE+nZ/fRSk8stQpBzW8xgK7CDW2MixTPLSys2ITd+YQhAmMuFQDKZtL5B67mJNhfw6
4lFm2BYzqyn4UPs7ifl2HwRucACu5EIF3+FTwRrOr6g60XGQ5YCD4SsiAff+e8TwioDLpdumzFaW
Cu8cSKl8RJWVXgCNgBDJwzzzGXu2GbF2UMGlSBimLV+0+1kuPJUIQU9IxzxT4iHzU+WRWB7grOHl
jw0y0DN5YUEWBpdwI9GStYpY8TM8ooOzU5oXaGzdYfoQdRmLrATIKDg8hx9kLANCguRIrH+Rk4gr
CpiOFV+tH/bRymZFiYU2a5IFung6tLQRO3CUkuqCFGY4lHlajRmT5Fxxh2SzBKFFZpaGJFlCqdCM
wQ/TuOyqAQlWTP4mf+xaWnDyxBdjPJbxqvTjIG+HN0HHghO6Qws+Y0tisj8xW6OPZrih03RdTcqx
TJ1AxdQE8ZsmU9z8ZSbTfUHVqiGb6iD48oq9PeBJXUIlPuP7Eh9hLWFt2N+cip58j9VleAPdMxdj
/3LqlB4SkL/2NehDSFcIG93D5gPGBV9Yc+9KcMyNGJHRurk3asloddqv2evktE7jVfHTfbKwAT+J
15kM7ouWpplBKFIsp7R+m9MIS4doJEvhhHFYyaEFc3EBfuIAtn4Y8Eqyzsz2KeDr+OwmLCcRx6Yv
jxIdeddOSk7OYAr7PTw1Eej8Kw5mgi/KyIkGrqsJdG/xQfsjo/0Iv4RxC7IzwxfxZmwcTPNwqcQU
Qdxy6C+hbCOMMwZKeDUMcPT//Jeh/SipNl1o/HzXmKU5+x4xHrAQT0NYwD6cJGb//OgB21VrMSPP
7/u7WWzdsRWj5kTfq9gOC2im0TqH/JwWN3wfPSba5nWKPwvPnzQcAXC8oN8J4e/RQExd03AzUpPu
jt+wfsFMv0uw46i/60+0B60zxvdutMf858ITmITIjF9BSH21ssmTsf2ftNpOF8HOl5AIzNd6ecq4
N25FTE9727PH0eRViZe95OE1haMqXgkc2DYQdnyO9p+O9dGxoZWJoKgVXZ03IjH8RJ2WdwNkis4Q
I9NMeC3UAhzdyoP6pYqV8I4H9eEqiCqb2257TFpvsjoD1Jhr4R5aPnz5BaKjml5j6sxnQwP2N+0h
Chz7PzqP6vCDrhBfp21EdD35rbv5oTkYUT90DXke8ZOcG+h8Ty5DLCUY7wEtV3YDaATyJbLIx7CK
iTwAblcWIeODEYZYZg3Sb1eBlLKqcyM7wdsPHkCUMMIF80nN9RSiD6AOFwGw/APC+x4vmOXepza6
0PnQhW0Y5MmXcHFlwzG6i6+DJl/h6fDTh8djvAL1pgDO3R3f+6eVrlEf/n17l2fa4K2IQEsUv3XY
Gt3Q/KP9gF+8Qra00BcAZdFCVYpmFKZRG+8dAero0xAuYC4X3Ik5nLL+y3p/jLMefU80r8PY29W0
val+32QSJ7v6cPufhP9WXvvvtORekVPDeD2NDlVYC2VyHYqaB7z+Cm4oCrEjHQLQIhTu4HZcADju
1YDvIVXmQTr8tXMniVPnlQvVIwMsZJDF9IxUl9IV9vT+exoeAz6S9yKtvZmS/xU/J5G4/pAEzyXh
v2R7WA+URZ9YpFJtT9k0oRS7RxoFpPeBp8jJ3FcB1vhJZh89XQqtzq+2Eb5ERCDvuAZvUQB7t8/x
F0lHMFi/dqgqqI0CiF/Obt4fFS58yp7+I9rXX5MBdREN6C8/Up0TYq8vDh6XiXjU0ZQimfWVmug4
vvkq9oS4kvXz26ST44qxbDvaVnc/9s3vbbE2OK4vfgFwzHAmAakvPkgJFvqc3VGLYR0DBqngG9qz
q4H1Qd3ivDuuKKuYqg4fJw/5BLkDhkg+31iQdgAufXeVfS7ME6PMouqcKihCal8y9vtYcaq17hbj
RwQ49MLoHoUe7fxMblMtFdFs5dH4pNFQNRc1SekDXyF/rq1HBGVIhUn7hti6qx4PLszylDOztDEY
1sYsgqPJMO2VkXldwwNup0ZKkiIR2RgNAdDVaeEOLHkqtBTkIWmY8P/YAtN6IcFe2YjgBjIrw9QS
CuHv+TLv5J2+3QpW7Jbll+E5zbLAxsceA1KINmTZktSfHA9+HZf4EIAMy/O36UbVrLamycUS9SS3
RqSApyEXMSM8/snbJe0HvnHJH1An3WR1cGnJ0UOFIsA448wx4bj5OBhRAUqOUdAeTusZb/2nOWNR
SE3RsC4v1EgUjBClHWp6UVS9yS/PfF/zwF9fsXqkSAmzDUzKWEAmPgyh6AdBEXcJNNYi+6GkNC8Q
4QQcWNk+1fDXxrL4CgwnM1xO/ifoic8GOLXBNwBhTqSUshOKmquBBwrtd6wuWRlS8CKVpUYksDsZ
KVoHIdFxLOnll0JY/guw/hrJqhB90VNqIw87M2poGFx2Qc0oL0LB9Dv9uCyi/QKgAhlBdLPKkYZY
vRoL2/JhmdFKiJuBQNJ9Ksl5bbUXWCpYy725BJs++aoOeF3zzTwxAfPfMVvPfcac3+lL+WMtwfxb
qewdgTbL7MGGPJ9gKtGyc3MHN0C2p4tgA0sHPpyPgExuY8jqJ+AJrUnlFsPVkcD1kjLkDNRsxgaL
FEZUKRiQgiE/kEC/7FXK6A16ZB7/WDqvLVWxLQw/kWOIIOgtOYkK5huHoVRUVERMT9/fdPfZp3dX
VVsGwlpzzj85DZ85FDN0675poATI10Aj0Gs2S8S5zHrJo379QlC+rvggP0lRpxV/I+4ysEDTEj2p
og9FBbXCsBAYcnce01VKn9K2f4AGAQlNluMQ7yqAf5kAWaFc1oL/0dawhJ4dSg5UOjZ7v4SFF6sJ
QwORvjCwxPOTlQropHTQXwJXT77A03BveggwglYC6EmjApBd++pcL6hW4XixWsk1BBzMJSLESzBk
Xo47K/S3bZmF+2r/zt93d4ntEzjoK8RS1RHTUqhSoWEeR9JFkdpNJHfnzrenREe5iJZ79HzCEF96
KmpDj0AzQk3lQULpkb/XlK0L3bu1aLZgXtF3inDboBcVWrpmLSSOq0jqyb/48a64NCEqJx1dUr/b
+FYwnBFUcu+LBSMF1au3XotemujUZE3PhnPpGfpSfx+1MJWWnHB6JFzPKspeSbL8wBYSJXruU9ki
JaAJFjr9KelQJuHYwz8KqmvRat8YYlNBi+x92WuIsbMYPRuc9iLJkYeL7bKEpMv0spwo7pIUH8SE
F/SHHwj+8KBQMPKCBKJJA2ocUIBDmdo1GSe64tii2hJo/Y6XYZ8FFpoV3KaWUKt4/RhxN1x+hJUO
hKsnrTZjTip+eZNv8solvp0jwu9rSMpbIRLxYOkpHOU30ey/uEXMLOjK+Y/8EtHSozy5BfiqEx4I
qgxP7B/rSshw9LHWlejPnz167S0Q3pNwUE8WtMvkdP8OkhgK4BvoEEb3pm/peCoSfw6VxCiRMXoO
xNjgAmFW7iH8L7CR+HG4YHaF6AtmYjyLAHUCzjMTxeQHGAw4cV5brZ9dBt0GmjU5VeKdKc5iXeeJ
WdMIlbx07efRZ4dwbSWSd7kYKi4ZmGBy8qSPOo4Q1AtxTadrrzApJGJugXcuen+uRveKpgFLPj5K
J/zNWm4SV6uFaGq5mPBuE5332e0+uKBeYwWNgcHV1Pa7uO4dLG1s+DUmdPLcHJwGX6wNibAz3yOi
6xy0ARx+FBMT6IVA4r3jiPHc5LPDg2H1xZihadWsw0jzP6T3EQGHtzEZUFypUvxLxvron70rYUR8
9I6tpg8S1Ao4PDCQ2E8tSQlos7/Y5VCS5irelMHp0lcy5Fbd4/zLCMDZR+TT43MpqgUsC9W9BFS8
ubSU6ZuUEGNv3kgcEF9HZc10g0deeAeEU3QQjBNJFYm54tUi3xjLUuo5ngb7eJtA3eF1fLSlV5Eb
5M6xvo0atfXEKC0wZqj7EZC82cjkIuGzTug4ov6i9kpvhLYRo/LcYaL/dEH1F5ANVFrfo7iNcDUS
ePRxcCwAOPi6aGccoE/NU5l6cY6B1YyspDzzLsJ3zHFwBhYGBPjAZ/z2CQkWw02RHmksgW3DazGf
cY7kddkPzMXdF11Zp4usBP8AskJLXNn7n3S5wq4ZvSnpiJeLdT+a3+178JgzX1Xpgq4Rqx7LIBW6
tfwjtgCt2RGioU0Di9MIK7f8+aTPucaBDU7TJkbFFkQHUhi9N66XTCGmlWHqqKLQ/gqPJ18306MG
p6iNeq2kM6K/uoIEFyAJjbiViiROHneNnkdHSw89BL+j2szXSPxInzZggg7gd67pCmAmjStwLGWO
5I5WsBFX2CXw39/kkSadVE/KtXQT258mV6izTIVR1QEF0Sey+YANCQcfqR0EQ3m+77xifkXPVk4Z
mx0RpONXIhuiiJGWniwt6m/xboWXYJ+KIwW3jszDbkG1kgVb1tg2gwU2A7hDrJHVRIGVwtr55AwA
weJmIssmxwTQt+WpRJJmiLXpaDs9IwOspWwFF4cFwpI1g3e7RDtCP3uOW7hdYwrg3l058A2opDWJ
7YwCEUXDG37xK8zg//mOl8iLl9z8Yav3SSdiq3OJxfv7NgMhm3eYoLN3t4YzMccR+w7Bjm4wau9M
QHTIqALp7tNenuSYrWgeiSTssg7j2Qu5JaVTMtyRS/YApKz0mwwELrEMBZaLY6D0HxtSCPrl7hjg
m7hPCnw1WO+I4JzgpjF8uxEiJs42h5xxFIizfCPE3mPQCgUcl9aeSYLXTAm0haCr8lnQW1FUAA88
Yz3ELGDyGXINQvjlwKEfZus/BDIkaqWYugaHuBG9wgZ4fq9uUwPcOVhCDZarROi/daj2DcXs7pkI
4GXx+4Q1na4DaYoxNt2+VB2WOodkExn8AwPvFS0TGYk0BjadJ+7tY6avP30iQCHV1C6DRzf8py3+
h43S28mziC6d4mO7E8/bM0gZvB9+lFPVw1WSiWYz+tG2pBpSfxUR1wDdsZDiUL9DO+dZhOUjGgCm
a8AbdAUYGlExQVFdMMA5hk+h0la0jGTIoiL4UNDqbia8VkAm6WeOlE8PayUMFimJES04+agIYnAy
NmpJDds9HAL8RtLnwIa0GTXudHCVfMJJELYwV0AbYQhjnu3V72JLBKjMR7KEEA4HfiR8Jrm9fg21
Ra+D8rNwge8d2q2CduFB/3G3PgG2A7RWS3OcSH9nzo8mU2woLRwF2mwE/VK3Us/3WkgYXjaldxNf
MQXIJoF/KGxXGLuU29KA3CjWpDpsRSCP/JRuhHQ6bLT1TSJzkN2WWwHRrDvQbWbBIfCF8N+Gu3AM
l8L+8IfgtD6jZCa2ExU6z4cO5AFndNC0z2l3t5yB7s3eDmSoC7NjgzFvEage2Tgzg7RQISjAMUBU
kBbQoKPLUJveT4IlPv7I3bFOc6F7tnwSH4xwNR7X2zcqhOSmm6tx1adVZgSBqjTPGszGx7R+DZRS
1GacP83XpkhxLeg2aMZo3ZgBCPWzRghAzS5uUIIkQwd/wv7GrSlgjGVQRFIZKixZwBayrLDYUYRj
gq8yhT94TVyujhTBzO5YSwM9/UdXUgfy+tUajh468O7g2HL3WZfRFl6igy7bn9t4UUC/cHEZM9/h
Z7gJgav2DzmcDD6G9FqE/NImKx6+2114lSdsOi8oz2jF2fJp76j8PJN2GU5OrITSHDY3xLfhgHH7
PUls9B6U+WacinctTsJiZIqxPd75IqPnpHiYaT7MVA9y0uf/RDhE/BdbVXpnQ8dXU4zcB39TA7F9
OxSl/VNkUDwIG1wb0Hfp8gRvSM5YZg6fbD29d/RY5xgxhAc3/RsABw6mf4VV9BRqgv6tX75NgnYy
cv+AZq3vGhESAbcGM+O6R5jtEFtGsplOIeXSxS09dTq6968LYy2FRoMDuRbL41Ood5zPuL3Ggbex
HpU9DI0Lh0hFv4LBTaFRLKreu4V6s8DQulh8/h6M0ChWwWeIs1EiWJOcScqNpqnN8fwMapq6aQN7
EiMlbxYSMq6aGPakRlJymiyORrP/2aL+guvuiR9md9XakopezZeu0ZtuMIjxYCy5qelMx3SRGdpr
IknaQ+Yb+UdSAXCJ/Gz0rANHxCbSk78haMPYcOuryBEdp5MZwzOwh5isw2+fQp4RpU6jJ5LsFdEn
gO3c+3PBYOJ5c3NmjdF5gLLbb1+ME8+TeO78blfwVmIFMY4MP5vb3b18TK4CvOhqWmGnmOHahzue
zHt4rTbWicxiZqR/9j6QVxny6H3eADLIj81LPTjnkM7nXS+O0cCRisVoA/Qm62TdngJ2jqemmDkz
GzqbSXcnKtEXCuFBPWJAIivGyWW9VHoX5zQ7RgdoT3ZGm8+K9IPWs+y3VLGcWQlX/H4Lb3aAZBKS
bsWKcZ2/CeKEm3OAt9OEm4BMXQPb7+K239iJc38IjgwR0g3vvcOQdtyle7971moXlvNHwgRXeJR4
KUSH6ODLV9eMPtrTI1ndRBU4Xs3nK4RkCTakzABW+cDwVAsyOqsbCNJdtJWrFmdg1oAOd0ybLmrY
2duaOjAEPyDeHLoFNlUpoToVnUWbJiNuLyA4dfqdvoYhiowelJ7qMMoAQYZj8RRt7S0hPuA04jZA
rzEZcC/Fg2kRb/YBOVD29D5psmkwYDlDve9wjEm2gEvvKeGbsAjvG2IjGACYOdN5jIvpqBgt+3x7
GjnxRk6e2x3i+0ifydudeugEFNbYqSwfZOoAaui+8B3GEB08AQBP83B8X3yy8YNdYolFr5fw3ziU
fyAaICtWK5ZpM7Rj8sDZ31SvdkWS4HjNIL47OLL+RAj6BlwvlFkVkyEZcztxqEf4Z09ewRiuO66d
4hUXwy5JyGyEmZE8MEx3LiF72Rgphu/DDs+YqDHmKgMn8X+ZpwZ8oNkxYDoBgI3nPYXAJ4LYCmWy
wy3MYoRubYxKxgyZ4IYGS6KYm7pjjXcd1gM9UpEDUIQ7xl+bzo7dMOQ9QkZg/ib0fWZdwq2Sedg1
e+IvU8CEVJ06O0RQLu6IlBF7itivGK1UBv6PJJm/HWZZsMrMhLWYHIiJIUoQ+XBtlACbY8rkzG7Q
wg2f3IEcrI855QzGL3ZFXmp3nLzD75BFHSFUwtzT7qYnItc8ye0AzqFxx8r5KnkIYp2MT+SmOceF
l4X8T0Kw+RmSEZbwgWGlHXsZDLrW3sOcOIV6PEB7YiL8IHqvC3cGoPyHTSANeXPhzK/wN0nD4F7k
czI9kkpGcWThaoEscdNoTOO8jLg7WhVmp5bfcUMqBai16EN0x4cFkXVERnGDgSI8cyZhGe4gFGyU
FPQC6kAqj9qHYHyHu5ehnIFxE/ghydML9md7SF0pXiJb4fw3GBvZ/o5SkW14PxEW5I0KeD8Rcf9p
ut1CEWDiri3tJyUPxBaP2f6zx3lmgg4QV2UdLmeBbcU+42CeqY7RNl5tbnduPqahn+Ck4iFrnx+u
BkZ7sXW4gRe7holKXT8S3fYXzc09eU80flMT3RA3vhRKxRbq1qiCL4xRxuiO+S2TTexUGC6yWLKQ
d9R0H7zcF2PSB4a6Le/Gct3oifxGm2E9NDEIgqIiOqYSNxJP1WFFNci1IAbfDeuvwDA/SNUEoVDS
2eq4SeAvPZW5pqhnMKEeoN+Rpezf2oi+C8DqFnbcJtIFjTiT0n0Mr67StuEWHzFl4WN6905cQz/q
Duq1AYEYlw5FzFyEyAitlmPEDBeE4jHuTLM7g9clP6TA7iN4EWGmzAdlUv7jFCYM9+xM90GahvlG
84G7WROoJxksY1wJjgXo7ozBw0ZN+4mYlOE1HJsSVqXuVqNncsTPzN7Pkagf/TrouInc/K+g9TSx
wn2uoM7XcZsVcEM4Hm7AnLJWvFpVcT6Qj/2Jl5uzbqqt8MA9tdzA3YFFxTrT8FCvsgWWMcwzMfEt
YIJRaf8shct4daEsPvhHX+FkIeuHZeWwN8LN9mWGLmcVt10Zmz+HoLxc634Tnm7X3kYoNFFFmvT/
NzvqZoBezNsWTBOsKqkS1cWjz1k3+Bm4o9N2VXtRr/L0MBDVoj582La+ALaeEBbXWijBVZqmK352
pAVYQxTe1IFc6FJECsOWPxP8yJwevBR5JYWMMKiNh61oIgzaZXF4MGymPpMLl2CSM3Gk9fP2fpPb
PG5vsEUTyjCTC5g1J24fSaeigoHgMhEO2JehlrYj+Lv/YUK1gJTjaKs2Jme2pAcwe3HWC+gov4mo
IPuii6TsgdDx6S3/kKAmVdh4gsTe4DukrbSMgFjRQE0NcQkq1u2g4TYTxsaodzspMWAyDjak45M0
qeA9L2mYMcygcH6QyvVwP+mJcohpgR2BhtTmN1NHJV4D7DW7j0RX8REwaIBJucI0QBxt+Szg1ICQ
LwTzLeaE5aoFqQAtCZl7Lat9Zc646DIJkEkm2lPxdcRHlLofT8mHAkviye9D/xRmZtTmFe+usmWW
gods6Z9Qj+A6JIASpgV+dbV1Us/Xdyg0Nzy9WhCzIUw8TL7A8qnBp2a0p+FgJIIv/WrjlmUo/7se
Xan2uZWu1vlvt8W0C/U7ZsEu/O/1sTQvYzqC88kBS95nsPrmjcF5jDfOGQ3jy7zr3HY4jDWnn6fL
DRgekPncep+1dAcN6zU9LB6a2STN54+H8uUXjsrJXubu+c24wj4OhSR/atjCXQNyFWTC2+2sEOgI
r+GQ/7XWUOtbdHjn4XEBcEx0Fl3Am3js4Lu3VKg+f6BB/L/KjmGDF6ENbP99Kf0yZTxuhEjPrS7T
Se/cCti6H3Cq3DemADje7dphorkJaZJlkA+e7P4i+vP+0DVKgp/R+4aHFdVvD5JaIGua45/pH5ep
hWRsQ4zpgCShOAZgdGL2rlZQuV2K77/NI3yag78REewEiy/tTnAkDNZUUyJNxJmfZZSEMFiiQZvy
MhCZDUuCsL2PfnJM94PG8ItlI9uieCOI7DGmVsIpEubqN6yxvBY4HiVKSu+5aiPrP/hSa1Ps+lfI
Mv4yKqkqjRVCKAgeS1ieMLQxhGqy3a/V8XPx/Xt7J1DbnEveqYMWVtjYJUhRK4glkMjizDJUzjFb
OQWXdPV2qAdqWyPGYYOXPBvHbQLkGT7DBwsbNWNzRt1ZBNcRNRzAVld68Do4szYKsCrW+RfsdTV5
CPgoC+pt9WAWQRheeEvUCVjP0zmmGh3k19Hcx0qdXJ/W2RdmVBuskoY1e7/RF9+B+h9Qf6EQoD0x
j8Nz2L3C5nyPDw6Nt0Xxc3ZwuOKqUMfL6IkkqV9wLFpRQY2JjUExZ/ORjjx6AJPKXs6GLZVV2Vff
bEwV24ZwArqDJ5ZWBUUBc4k6GgpvXcCzi3fqi+RSFJXYi625CdGw7ESKhAVoBKk1lenO7gxHWZ6U
1xrx96Lu17wNHCogSQv79rDAcw9YDgEke/nkDugIl5divQTZouv1mHY8oZ6RtA794otpFqglJ/iy
UsOcDmhFQcsDTgPZRL7sXdTQCRa8QIn7kRrSZsGmO41KQNSCXUOMNioQb05MGyMc4SKrkFQvNC6F
qyBbhgvCTgvZH4iucbFeoMug5C42aXeNqlNmXyrLVMIUixGUjdUp6yayMumX6jXOWeMaWfdPOjp4
IYBqTXkS0xgZcQd+2Q6iQjl4J814P8c8osPwnAbZas0uXEYUd84XqIbq9Ci6zF6NFI9Yswzh2t6t
WTxQju5tVo8c8beBAECGT2DTTZPLVVztm0+zwoOeCpzCCGt6HHyB88jN61hPGBTSEe4D0FVOsD2N
mfgkVUDtDfU1h+OA+spW53iXyOgTQeSLCyV3H+MKbDfjrqG7kEpcZ6hvq7uijWLB55k/Gp/9ScYC
jeRl1cXuewOpRtt0NAdH1rhbOK0NeQD6piBnrKBJwdenOds/TeXjPHY6vtj3ABsSirLK0fv7EW0V
LLLZc0cnrAq94WXj/xZ3MjDhfhef3Ze9zOjKbzuVpupZOJ9ZTiKXrCEnwnCRXpDuMLxMzpTp4iN/
Nu87Ai98MhR6cukcVpLP8+AyaBPP9/UaY0ytT4xTaB1hpWtZERt0tEuXCwuLWEKuB7Rfgw0hK727
c/HJ9lmoMvHi2VsjY8xkJTB6za3BSlbarAU8yzk5xcgFCO3OrViGZBITWMT1bOlrWeUKN38ZI5Xh
PU3yuHY3hkPOm5VzmLhwp20iDjdEG8bpm0RVEZjreKtI2syUhF9/710iDUFXx24TotIiXAOjfide
TYF2iI6zl/GRHA4etPR1vjEc8m/As1LFLq3WkZuqNdfmCpVRqs3VtMnYKEFN7Og23Ot7Yao9LGUu
UyVVUi3Qc+I8MFWyNioeyZA8Ott97wbz7EZkSWekJq05z3xlWS+8VOeAtZ3DWrf55aS5FaXuYS1R
kXf/D1U5qYISiqKNZGwT1ar5hPDn1fNl0yU3Zf370RFS342f3g0iVuiUxIoL42AqTv/JMCzNHars
3FMSSTZJCZC5RTkftTO6+3kPd+KEBEPn7jfnYp6f9/7Yh3Jy8zS+z3sPiRjqprL5gEK5JPyK0S3J
SYmE+l3WpMwcKuvDgMm/Ry8FQ7AOSZT3CJJ695c9RUbjXszEHmtxxtXgqg8IwvtFApWk2mNIx1O3
od1FWCID6ckmFwCT+fmCPyG2GYQgYipGhBUY7h702R25x349zH1sfNfkQ8dlAjydMMqkhsQM42B1
XWEbM4bL6C65tokF06wy/QewVGY9BN0DACTUKJTMtzMIno5H83MrfE4y2Hn1c3YdC5pc9pja9W9Z
e104RqQSQAW86Lz9ZaDCvcNk3Vehw9gEwntd3KyxQSg9CXpbBkvymNTpHkc+QqRByU8Rzw4uK94a
YhsnmgQmsGr8DSA0gqDjHfdxzpoIg5d3atRTtG67UojrgsdaIPI9joJd/dLZxJsD5J5v+Kxovu1r
yhMAjwLDr4CqiWCBAE4nt/rWYO9nIBBUlLs8ae7E4J5HAgB/bSnpCQIBhGVgyEFYvO3+pyfPJpiu
BPcd7D+sVDAwaYB2SqpqRSBbmylmaZ3hkFgKQZsKH0pzCp+ARmBWiXY72lwtdPS9b0QHz0oY7IcH
Vr0/8oHW+yFhcXuHRLI1kCwjSnizEAne0YHfLz0OE1fBv+A8TpLYhu+JFJLkMq4KzloDO1Y6GayT
5bKUJKgSG3GisomXPDmHmZgW1uOanzFeCJVIZcHGn1pOhQT98XA864SxSGSUpJ+9ffl8ywGHE+Nv
2gtguCDwAtyl+/IQLgrdyk3uIjiZUoVhofh3x/z5vpaRxZ5QSRledEhfek6ZT9ideTchBDDlaiBF
CuiYabSTHl20zwKUp2SGsaako6sVBPwHhh+H7O/qcZdJnmBhpV95sRSuA6eAjrm0Unldwp08gts4
uHvzRAobrTRjE/lcPTlXEIQdGuzoQPIdpGTF5H472hCRsW4cFRbotMtyJzl5I0nak4wr5JSkTXH2
eEHy/YDES4ugRN7YxcY+j7ZjsV7SfYnJzw1b/Y+jEy8O7cRehi1HGRHva+992AAHC3pzDl1EfnKY
I8D1biNjBquhhtTBSN9+x0Kk2PvA070FnvTEDEDwbMJKERVZX4PhgdBh0ZkYLDJcBlxI4ncul4LA
7pJCx95vrfsC1RMMjTZNUH8xTWSUZN63yCD4o3Efl2G/teLukVjDPlfliyBpX7HXwlJZ4CC4vgzW
VUqiQbKPKnKxK37/zcnuun1A7y2yhhjStfUMuBt4rZncp0DpME8WCjwT3XqOoJjA3VmB/Ecf3rNu
jSTK7+WdfgGGZ5YXctg5KiPJkrzYzPhFYwCxhjd4sB4ZX/PmapakLyQgmOe/JIN6yFHk04QuLI53
0FwJl6TwX16Nu4L17ZhN7lPks16Ffbd12BRk6Nl4iTfWrbE2vrm1LFmZLHc6FooQORDqKRGYwzXk
R9QpPd4ZF49cQFWPlPscKIHVjrE473zNksVtWHsjEs5wLeKts3BxyTB/E+Tl7rN/lPit3akuiQue
STWg9trs8BVjsFRNnyAp5AayxhErMGinN4Z3khLIZr109+zvOA/ax7VsiITiWufpha/JLcY45h59
2SIb5nn98NuU4nKnsaX4FXmyaEKSvzv7R8M6o6yY7mki4TUH7Do0RGyIY3xmuO9UU7k5S3jtATQN
6NncLt3kMQX6WNp7llCqFrZw7sxnxAbJwMQtuIvaROzuoZ02LAWnB/6Gtm1WdJj2vWO+/lS2g1v/
kT0POD6afd1qo3n/rbuGX/h12lqVaVlBQHqMujOxeyD0ry1inuETxQ6u1OIzVVs/FS28OX8yebpn
IHVmJiU61dJ5oUkYnqHzSLRKC101Tswz7KUJ4MBMItYOdPei3xEpyzIR7YQIEz6W0kUxjYZ7eBjB
nCOKhsEGfJ7w1GYlbzr015BtSoGcphciBdvAeyqkrFtQmsvJccaFU6IV/dpFxV1Jdii3rsqOQKZF
oHLzXyQ/k1VT/D27ac5s7u3vQwIWWW5YiyR2M3fa8HfaMTZgQe6/Neu+Pc5bzm3OZos+g9j2GiPX
R252WDe8/IqQQy+c1+fHE7xvrv6bgh49qM35eh1tnYKDC8Nbjjo31th7BJpGwTW4YS9A1PPTX86X
g+KP5L2qJ1GLCu0hPCDRIxF1wioGeUxmHgcOHRa+nnD4ZEIiFDOVRYXFQ3b2Ahtuq79uYDHjiL0r
O3MYiIEucy7NWj/6BAJwhxTWfW2kEtXdDA4Pypsuvbceo7Rr9jea/cIHkdQmNW0FNYRdsEuKW8rb
vlSlFYT8whw0A3yCCIlEmEf5ijqcv0wyu1AUgh0tGbniocDwhzKYnzNZ7EQnpied9GNili3sbqFx
4xdwZJasRaTgokb0srwPg3VY9eGcQ9e0bukK8AZKM8lXkFLBrtEk4qU5nRZBixr9RWYNZOeVaq0a
eG5UgOghRvM4+qDdM4d29LBnW3HQ3wLS+tstcqkubexufGcCIvPOKhANq3CveYewByEq33jjH/vF
1LJpoznCAwGFakX8dBcwBZUr81uJKf0BILk45glof0nb1urGrAB5SQWAI10lawI0YoA59J8NQLo8
4JkYsPpcF2h/4CQI31pzdXLTBJZte6pHzvTw01e8N80sQARyLAfqMZYv2Nnz5PObRZcOLDN2eNvO
uAOzNRHJO9LFi5UxKtXclvu4OBWD0YkYaOU0gUzVNh9JomttngxlYnDJLjDkZ9bovcMX6tl6Iw3R
l4qd6nzQwkk0oX72DEcibaV+vvuPSBKvGcmQJcXk5+4ohrWP96DVRIiY6Qk73ZTYyWhzvJsMgZZc
9ogIN2ic46m3tAcbhLseAY5cNe+wuVHQjsnQhtG/U2LPwIP1/m1HACAjaHDUmFZ8zi8gz/KRyBdc
FpcQiyd0VrcIerpDf2VSz6eNyTdFH/rg+KEDdvYDNMMs4E8nFB0op7F78pitaZBRgjbhg2hwAS7h
M213SDeBscD/MLYSsrdlYYMifGGcHmUYsf+lBgzVEWpLTJuYQFgRVvdwUSRfWpp6y4eise3w4ybU
Jyl0ZxHMKQBY2Ddi6yTnpIFUVGH8lmV4IjIbfroMTOVeZsPuzSbiViRDehQV2RAukdGPJsMMQ1TF
Ynojg3vchGBr4GukQ0SeLZhi9p9uEyIDSnlxW432cLewctwxhRCuiXwD4MNoN8fNVbwRDTG8IrDg
8IfhhngS+e8GA3JjLua8l9+Ml7eKnKnR5rfEBaKatufMOffE8lgVkgMXI9tgmTD3wQASZ7w55Ach
3hyAFroDiPlj5p4CWezF+yN3P1gHcJNnaC2yzxTpuxBxOLZDKCCH4U2YIKJPudrYQgy0ON+IuA//
oRQXN049vg7gvcuZfA2kwxgMGDcbbnHwQqABnYUACKBFZ+pk3E2lz6i1YT8W5/TCLdM0O2uGV3ew
SKBBDO05kdath46DxSZHMCJsf/BGhE1CyWfaE0qO/NFksgfgFCY/37EmdH+U5Aw5GqJR9OdG+EhW
t6QJEUaE04I0ca3FeAbP5i/BD3lD4qEpWCJIPqN9pks3c979EEMIoR0hX3ybHFkMDkkRiLXdC58t
kYpf4/2Idj7UM7Dgp0WvD4ZEN7s3PSMBxKXN9boOpceGu5FCGsaF+ccMoEBx6Hm0s786mG2/h0c6
xToFtfzWqZfS7KYnD3DK02xuzzS3+CZ4UPDgKcAcgxntGCUEMA6jSdGiRTO2FP6FIZYoDPLMx3PN
ysaIq7CVy4D5hgwCnxxCmQ7+821DqMoaLqAr9AxY9hkHSrWeEye0AHxRJIspwo6ZvRlxlX0IEACu
trIuZ6UJgL3DLAxaPvbDNpZhNb74FrYRZNKdx1w7QIPcY9l5Ubha1Jl+gYN1YEyR3aAoeIA7pWHN
fqMwsAWu8zjgyYV4CSVEdPrPRlcZvhRz+ti9LUz1KPZEncok6QDWJHASilmSIfkXqBXnayUnmBEk
UFdhW4RFynMzFsNNYDhm/X8FIR8RIA/tzDzUpthNSaBLtJ1MIOyZ2yuw6q4V4WfETgMkKsNUNfCz
h/fjVqIORaLHEsFHE9y2xdYhE1+Bv+bxSlwdmKV4Rij2eW0ufJG/TmOunrmCT/fTYXMRuwY0HTyM
C48Jp/eH8geCztJmDQRREydcHwIko0Au3RCZqh8CYuNCgDGgDS5mZ6HY4eEYAYIoyg6cIThlMg4N
x+g/5Hyy9SVxIlQl+ChjXFtYGhxoJmgQVteRBLcKxUXEIxfThFOCiANQB7FR1+PZPLY6Ub+sGOdm
4PIiHQnlDP/O79C24DvV/L03eRpuuDCE5gE/jwNu7hhYW9y0GSvirSfRLkB6Pu8OLZs9lmU37MIC
wMLLsvIREhEsVAy8wIYWKQoW6FwbobphTlgZuJzE0lQSeeDkmqBUrN8VqyaTW2al+E2DYXN5wQjE
LQzLTE4XJGpucDZU1PGyiO/CtlVTLAiFDk6e709Y9Z0my9uOcoIp7k6KMVbxiLSUGa/OHxjeL2rO
3telgBMW/K89Ezra1+03TBdMUr4RU33sSuxqRTAjjkAxowsIsewCUuFR6bEYW1BYdUdcaaCl4ajO
/sNq3sC2cIttqI2LS0pmDcZfRzYKPanBrxCeHk22Je62rczjD/hSSz7LhCdu+Fyu2IcBKELwFPYr
mVOR8H7ZGnxkLz6AH16BjsY+M+hAi+PQEsVhzA9/MD4dFM0VVANvmSK46mPt/jIB0o5jyMKlhEh0
gw77z9qAAq847ADUfBXWpI1BXaFNBMn6iOHdP2vCZQq1kaIbpJ9owR6UEVeoP8zYezcEGBg2NNdC
DwViQ6mDUcMh5Ivm+uCwox/ZRY7DJjcm2nDAsG/HAcxAK+O+7t6bm7x3XojXxunoXsLz8AIt0GXX
EQmWSK3uVKaM389oA+/QiIBH3CaeaU7V16fPXuGCn+xnLb96cNWTYQzQzBogWq0OlEpg84vzyqBB
fXslyTqASvns7J8d1H3UGPaSeQHD8ckB8gmD/YoZPzH2oxYri+Ig+6vBHsD/D5HiXN1wnLQoe04D
8cps2h0GfaGxA9KGGggbgRK6iNvDY8dirl27JYW4sIgUT9xirqx5D0pizEbwkrki3gIBU6m4f8p7
r+2BbXhVAGuB0buHKZ+Lcu80EDfSl83GJHoqKZfauIDBzWRf4Ha8UQ+LAk1W2TOys3xebhHGvVG/
mWcKTIKv3BZHhHJ7tVrOZKNMkv3oPhHLNMMD8qIk7/QbzP55c4A04iZZz6DOEEp7J+K126vcZlba
p5hP4x52huxtkgj+upkDIErgHSn2cdrHdkzk/vmgCqpROZKjdEsOzBixVe16K3xmSiqFj70Sx/Cu
p8/kSD4n+IzzU7zL3tSSEhLApN6ELvNiDRRfEWKlwd7mq3oEkMaf8cEcv9jX2FxYooYTWT7w7OJO
o4GDpv6bkoi6Re7tlyUSARXOr5Z0EDergz01kt9iEozeG1H0CZuEAHmtOr9ONdg1sTxRye44bsR7
MRugfgJ0RpMKlwYelJ7iy7sWHrYY+wp5mPaFhWjIDY8vf5fbIoehIw6/QoCmfWou2VpwKODocJ/A
8cn7xwXXbuZvrQbuNh22CEjMQFTshiLBY6umKBxehduD2ym4VgaljhKoBs1ZQQkCU/zw5Vix5mP2
Bqon80gEjuger6O3g+dYGQPTYPRqNzcxU/vB1PCm8TPsMnXhskEyDYVM6EmSlzednoIOEUSQ3NoC
ZHC9PsPS1kfgx9JPdjIl/O3C8ycGfC+fSnYYyTYhG/bSn4syEoYRnpXW9W762fzMOoyrY6atx/Ge
4ON49fDecIi8BxEVkGDW1lBW0yf5mDJOYOMbDiEIfNZEHPx9cPzwUJxEh3EHxka9U4iAI+zzmiwR
wG+U/iXGDtQVur047D1c3dmv76gGKLLREFB9t+0iao+uhplPD4r7YI+oXWR7LYEFScAYvFiVWHgu
QwuPXbg8bF/U+Nhx/MYJjd+oL+0g6gVwXkYf+BGYv4Ishp2pKrrEhj0hGljm25Vj7wpbXYVcA34L
hhQtgHi6sAfAyZ+QFOe0sLq7QmjhAzEuCbr+JSCyNi7xcxVn1eOYev0HD4rNNBR5C4JEdBy3UZbQ
DMyPf8deRaEiob/oFjlswbPfcmbakJF77pCvc7X+QGQ6TMevlrE0jZa9WGx3zG0KToUPEYXwOnPh
vtEKjXhfmNrIVNNU+xM4NxPulR6CgprOhTNB570cQwNJJGeQ6FRYeP4NmE0cmyTaw/uTsdzaXcxI
A8pXJHMOQXpCbJg3VG85ZXGzX7tp7SiS8XcEm0+4FBMDaKExOw/WulWEiyJht6f0OtNTS7FQc/Oy
+HhnIMoBn+o7rXpwkRkSEfSJKQO+3gH7Pa4Iv7wa67p7uwrvGysdRFnnLfSQ8EaLRgrrrnaiCUlr
WwxrpAG8B25w7htQpBl5vsAvRH4c0YH5ejTs2hEDX0AHx2Vftm3gD7s9U9nqR7f+OxL9S6+LOgb+
C5AEPmOzPjN9d4FWFH8NmWUzsf3Nn/5GIBcy4Xo/zBHjHHFCE/FLviO1PtRwGntApEQwRaDYciHC
KZwTS5KIOwuOI4YOKEr3OMbvV5XzUHmwKGvasGh48Az/yIw5HRrxmT40MiIMs2q3XAjnCGEiE1yb
9NPHrITDc47vhM6JCktcfETb+WHygWO8c2AQdQ40rqB/5hbnIBchGy/xCYmFFauJB7NAeQCGFUy/
pXl9uzLPY0jGb2ou2hKxZnxu3nhYngPGid9Nu3/E6arpkZK2gUZF0uU5bvdFT4uNfv/t5ius3HCk
n+kenTSa0w73OQloT5cMTiLWOLB38/QSohDJyycGFfRufOpj0FZ4b78/hCnzWgRR0UZzFCCb7J4b
3swrVBXzg/HgmWhlhEmoxmanAolvZ/wixLnGSyXsZkeuU7o5cojutpE93MdG0teIhca2stgZgOYg
DmWA6VNf7z2QqAFBF06TAw2NablQcHk5TTo9fUFuaAt0jnzWnXpylwvitHcYUl533C7kcAT87m2P
KeghuPo1Fks8Ef/n4z02+QQeE5lC5IkyEEXiQ3xBVvKKt7erLXCqJC4yqGEl+s2hfd4j4ME2CG+P
hq88IGx9t0/WoXEbSw77mxnxbWPEWPMu0FuGGkYegz2bvFtAdwNsG1+ZlpOhhxCuYmZRuk8KmnC5
evxsEpsLVsUjZvGIrWdlV2R1bhU2Yaq6BhNWhxf69jtvU6cuPphfYG+0er1id4g7Y14KY4MMgXXv
vvkM+TQcYoRTQw4HkiuoRhxeggH86mAdURdn+rCzWC7U7MDoldnzptPDXWr3xAzlPdM+FqmdHDjI
YQd8xcgKVQn9cbob4MJT8qYi8ZRZNbkQQsD9Juoq8QbYu0bwH0vn1a2oskXhX8QYYoRXMiKCiIkX
xzYhRszgrz/fss/t233cW0QoqmqlOecSXhmyA5NBfwTaDMf7zd13jJDq6j6K8OglESRiAg87vJoZ
XW1Z3YKQQRaJPRif35tPP/iHg78RG7VUU/Dz6fjc7s+rlFJmlpMrCcI5GWjOiZiI0fDJj1E7oFY8
E64ZbSQKUUGsTU7LQsM9z2SXeBg/yqXn5wG1kSM7BAl7qrrEExkuE+ZFau2+E6EhMyWoBAAykLZ+
H0QLK1RV5xiTBnFmf7xD8cDYGoM/VMAIhDzwpbgEwR9OX5+6NY9KjFkPuK7cG4ELZWT0LzztTzrH
em0BFLO3mlwpEL2zhwSRpCSdHb9omJf4MaI7mPTovli92ZtsnqmmlGP6VGEwf1/KNuhJWd0+mqo8
RxS9obA1+gAUwQlKs2ymtpZpIvF6FkU0ov+9xV5Dr3VEDUyGhrZ7uIK0Wd+n8D0bwDumPHCOz6ff
9duhE6IY7/e6x/WjNTfQx3v/uOvdrOYe/GRFw+x5i5Y7vgJQh4V/3rF/kK+DWsfqkZnFrGq6nfGF
vskqLK2PpZAsx2llD5oz3XpjdoYQnjLL+I21nN4d9HZcrrWbNUZt+TibnTAVhRrJdr0TpXGphuBl
vNeCRG2OeHnRCUnzr/eeN9hyAEdLc/pyvh9cIMCKclq/6erE9/0WNlq521rIvT6dGyFgmxKKzBHx
QZdbCRBhSU4OgysbP9/LyTvjb6R4SwzXqDli52SBvTBlJYEi38xWPq/QiBOiopZJmYZmQZZ0zq77
ck7Fa4bCbYOCDfS033AL0GtYE6yrQF7ZM7DoAv/sGCJ2qQTAUk+D7kiY4ve1KMz+wLKtMZcGx3J/
hekmSkbkJk2T7JgJYo1Ewl9/7HkBBaCTP5dGBSDAdt7QZNKSpxj2CbBJp8ytgFCbj9koe+zwJ0hd
kKzwcAk30n3pHze9SLLoMVplWAe+mkVIuxo8J1iv/MwyJ/+0NOdWKEWbj03l8R0zMVlUFAIPY790
PmGJDCjlUf7I1iDA3bbL3kM3woKbf50sRrbYNdgjRNafPjR47dAbBhukq5EDICjOnZ2wDj7Ey/vt
eExWQd/QEC2hoS7p+zFuwW6sQ5fk6gh2rdaHRsGi1DUVh4w1RaMC9PBC7phDJXEroxaGEQ2UQ4e2
0EKFnk9H0x75sRe270xsb0OiePU3o9EIiQZJvAnc+W7NOXG28iVB6DgY/Z4RTvESOThAEonAO5ji
xgQhek7E1yPo0dTRoqsRtu2IVRYExy9XoJkA+SwUw/jfPAzQcjI8CINmaIUrMCgkBox5lt3jN21V
BNoMHdjaiKSiaBONPJSq+RJJZ2ScE3Xuiuva+xznqIMuDQUoD3u5J3Vn8Z7m1mhnmQFs319b9Wj1
CdMsCrM5qSpPdH9M9JLYjsDIloaDjKG412R4zkMA1QItyVaNyWfY4a0bLgoKZim4Jx8dCcSumm54
M3tw9E9OGoYguinHQ13/esklurl+MaESCD7AIEJlc02uKN3yE3QpqQjHd9uFk3F0QZtK6WLGW0B0
pHx/dv2179rEpjafxRt0mJO4hkECkidCZdbhIdBuwxwapGjBO9Cg3IdJZxCgDwZGAnYhWR9JSHKh
M6H2afg/jj6ESd+PnLAcTEnFhnwZWI1PTMFpAHgiKceP0WdYMFIIrS37unGK9fntD2DQIcYiiGBE
y1qxPy9dJDEom7LIemOsW4p5GPUkvcuzftAMPJhvyE3uRnhQWAMyWowpTZgZPrJWVsgcZMwxNAlU
uKHrIvHm8OjZhkVdjAnF3DqLxORc0olEAHRFkqJGwBNjkpNJRonSZt8BAx/8Np+rPSWltwkCnTKu
yEZgKUNsq0fY3SAlfEZoDLFqUmkG7F/pO8WPMocYS2Ip1CkBd0U82zCjrwRyZmEo0nQBVZoA04pA
o588+wmPXOYRkQqXxVqgcjojs8ZlIvc3IqKW+eHQ59PfOxhgn3Ogwm1RrJbxDp1O0DVJRPhG6qzY
qKmVCpYhzATYfx6imwHZfM7kZxHRZ0KA4aIj51FKkikZZiluPHCUFUp6o80YFSDeH41Y3Drz7uby
bUHJ2PBNqFZICvD6pzNdqOJMZVfmrhh3y6FrJXVt8oQBXEvTV4y3H4n4J3lFx0nT1qBtU+9VQIh9
3O706WOipyMeWeisHCuUZY0wHwp9bCmojqLtmdMdXo/YDphSvJYhwX8NwlV457JZXWhO4JmwF/JQ
Tz6/F4VBuSXHV4YySrg0PzItLgDbgmG4cqIUGUBOFViaPfIcK0c1NGQdhH7KaquBwJiy5kRdhBmn
mQw+3pfFLmoF2CjQIjgyPDDZoCWofdlh2JItb26hMsiiwv2SnYR511o3SKQ2bPADIRp2jn+bpDxs
Qg0eh1TeLr7qiOrAnogwZYJB0w+jp8qSkKcl2xTTS6D0zJnf1GUkGBZ/KxoiUD/EPYke7HEU037B
nop+COCKqDBuo1aQoqH6tRzmEQKlXIGT+swSJJN8J40wQNmXrZJjWyDhQgmJQbnQmRbgEUV4HFP+
SHEm8jPGHvTRwzihKRpyMyvVwBkENslDT9P9+GZywlUqcLjT2Cc0v1jXPqj5XPpaZSqXQOpHnswq
5EbmDtPtZvJAKGbwVOThqlbINsCy4fRkm4F+uchm2yFb0IGBlcuzMgd4mJGYNv+AEnR8diAuDiEa
HIwaVEF6nTB4oJOAp0vVFq+VW2VeTzFNxOxk7h15xDwKwTJ9mNs8JmYGMFeWFTNyjkwqO6+IpzwA
cSWJOyAZ5w6SJPUdqskdm7LxVjG/QI9nR4rES7big9WavZixubcKQXUJuIdZghGSyc3Xgmfi2xJS
Tglvn+2UcR2Cx+N5JDxKASfypcjdOsa2Z/N0BBOU6PaWu5Qngx/EiZYxgA/OMkt4SpXl+OB0QIMA
8uH6YtdP/MiRETLcI/fF+75rgNgfcO0HwDPgJwKDhcZ1OkswuYnhzuRDgq4ADrp2DLGAMsZA4Hg+
ycAYsmBknKJeEN0m0oOYmWKLxsrDPUWpkZzwzv0C1Bq7Tg3oiol4cTekvTYUn7G67O4pkwagWAqS
K0pfkzTCchNvcR3gtUB/1ZyPeeSiGC7zTdiHbwtMmO5wsp1opgWEITgWeAdNO2Pl6hgYCoXmem1Q
HOLO5XOMZprwH4cZxBOUvMTVlcWmcgcuQI+ZlCYZeMR4AKyxbkRjZS4cIKImJ+JPGCrs2VaQpQmV
R5phuTx+AGutAVFrn+H0oY0wXf0UqNt1OA8t7J3kKDBPPCDgZtya4ySK7Uckh0Jc1v/X7Jz9RRQz
Q9F2ergMVyaao511SbxAT+QD2wgbhsjMMx3fxHFzQKKNvsBnntZ1l/+hGILzdcdvlfQCBQ5x8El8
mD9VE14QXVDrKYwK6ylNRm427n+FgFe9E6uHOUX6i3NNxRGSkOG2IyVSORqMsWJK53asRBd/UbRY
O2ymojlQkWaUdI3kQySX8RTvn1yLFqqEYbja5E2IiER7SfG+yIzlw+P0untAhvS1ELajNuwS6xLu
aITp+VSSByNyAb/Aqe1qJDiIqU6WNqGLyPwNSKo032DwiS+AXemSnLjrBro3X9Igg6KWiIvhmqAr
EtKNmShF0iD7QU1Idsd3JjWEWkkxpHT53dxJ5VTrB4xtGIdsh6SI1l0QYKSviYF643rUDbmDgXQO
7GLFuMCZckF+ui99Yj99NDKQW5DwishnRnca6BZjUuhEEaWVA2amLRclU9UeC3hhB+UB3MNy+A5z
Z3KjKd7oCXlVxpMiFvu46KXtqPtQvf6bsEB2vT38ahtBX4p5wtfYsPiii8PEweePUuxoZYG5jeZT
UnsXRzHQGLEhEkOU/TuhagLdo0GxW6NLvFS+mvAH97gLuOokE5veeENvPosEm+QFyCNL8g7zGDAp
q/nxT0KH21DrL/va9AhGjr2dPuWFIVk7ySCAA2evuRERH9gsgILFPovABHkMUJEZyyqTVroCPSET
HBdHkY8lgLmSxNYQsZHmN8gSzeFNph38e5iFFkRAkJ3E08Q1bfuJYagckdl5jKInMlrYujfBaUKK
muXS6NNmgKWK70vsCI7v3L9EAjJrgQ1Yt8X6AJs9g+q/uqsKXTOyfWbJSiWAEnC27PUdYXtZW+XX
d4HbAqTrCrjxBukgZtus2C5Y9h9i6Yr4CovNXlQZ2wdSUhhFY/pbMXxPjuYWx6MDBVnrC7qBBHAK
viGJuNLDgH17b/WGpb0uwrjq0x2BlzJOZ5MiTlwZYQ1odh0ffUgaFLwBPYzOkwebJnh7rIFca5JA
smcUOZBklvWbBOdR4ruUynkb25SFYJZoAGyoGceZ5QojFByzz+TjnnN6UrTNmq48JAXp6mYMvc2H
/CIKRXPfiCkmnX1K8HxLBNzVEqOHfi8jglQGCS1kg1hJgSSQ5kCR13gICHn9YLxiorB85FMIpSS7
dIMxnLxNP32CDVcQ2yDWMBOndGrUzTW3soDhAJlDQVyyrGifel9kfY0f0po8fcGgPATcgXEWAElu
uwQKixiaiiBMpaX51fxMCjySiBTFm04zrQLw8inV+uTPO947RTsOCiwr0CSnTi9MEPJ4GyMRHksr
7zHZO5y8C3a2PlpbLGLm+0b6sqMjM+ROPs9TjVPEcO+tFOxyeCL5JB487aIJE1okLh901MEzQreK
ra/us8UTtUjDI7bzbIUsHBlcVxTJWF3MjhK7L+BMYRGUvmjb/W/IJKn+To9Cpbj1e2Dau1YCLFM0
13EawNO7sCJ4TfkB6/bC3ejh2FwwXpLpDVNnW3l4ZwUZe5RF/FTzxfweCLH3jiTzpb/jNu83/cok
KXdRmbu3TEbmiJIflQdwltMM4SsCFzA7PPFfBp9Naf4es+itl8uJQab+iAHQ9K+cQEXX6e202NQ4
rOOcNi3nCeSeqwiuCRkzvsHBPSZx6d/9/aJKwbd6zOGl9cOrV4E+VAG8a1YibUlkzXX9c3hwomWM
E+L0Et+PslW69LHDeLIAf/EvgHqa+/EDYGtI6gMdqfllrOD7JF0QnaXdA68vnWEabojjWILVh7hl
rQ4Oa+rnXhBR0lSAzJy/Aj9PDKLbiZyNCWreqKKIEN4BzgqCcQEyKtuVOGRLXMCfW0YXTNRLDbbc
uF4opoIgQteXumA7VuySbfALRQZHbNKGKGPAokHrHtIN8gYcWQbP2TKGSWMcodCDt2YBF9B9ILJY
hOF7IR/4e+vRxkmkNkVq8WK9AdqrbFkNyktU/oZXZBpFQZvGZah1EgWwKyWl53eC3EBFAWAi13+U
Vp3AqJkv+HJwMqBEHMPzlnGECgKJShKWV1dw4zL9WOvg6N1zeAvzyRU/9cfwmRXZEsebsTHOE3aV
FLsyxenHHzWPIe1cwE8yaxaNGMyvdUfJzYIket/1RpqxeMPSHFOQPbhSHUblEJMrOEcEEIReeghy
s/oj37+5xvDsaC1LtniERHV68urxbfGlU33Dem1y80Wved29+kp4mKI0AL6zaEOTB6bmdNz9zWxH
IHfXvBw+bSUUtGUFHG1e2tvS1sNXbqvZYadMmsh+MSDMYP9yN3I8q7k60ie53yb7GumTh6MAihmc
52UtUMvBk0pArNtwmT+Ch1fsxsd8zt4B1JMO/ACZ5B9pQGArWEqcwjD8pq8R2WCJi+ZSuyTzczf1
wjjRsJCc8W0kRvO6PWjGgYhXxriT9OwOWO/0OasRfIWExu6RNhddpizqSmg20Dx8/px+2fQaoAFq
1GEp9pAL29tdWDlJroAoRgK2GbQhyVBNHNMI4ImpvJrd1ReTsTe0GY287fewaWlNWxdgWxcycw49
lepAc9VeUUv/dS4DNog6ySuCXF1CCy/NzhYPLDhDlNxT0oUtOgHX0QUxgcas9TTPyFhQVq895Pa8
RvaFP6+k0mhG0Ig0FZXeQAAgOSCPyCBG0nuvk+KouhTeqNegFsjO+XQuAz06T090WxXFMTSF8SgR
H5t1Ni2B+fg9iO0apetr0NvUyPo9jQ5ewNNogeJ+Ut3YTwAl9DpmjzwjPN2XdwnpABkW43rVZFU2
gMkoXAn3C9RmhArLNYLM7TM0VXjvq+ARQLigxHXH9aKdlYOQO8oLLdAhvalyMnR6tFIqRsLipJsv
9uuHdY3hKwPLm5bUHV4+jNblPN9AZwZK0AHYUlva3Xr4NaXc+DJUcIHn3TnNFpVRZ4foBtjxNS2B
Ree6u35On3/yUNHrmH53ap/X0HS7a90t0MlRUd7JaZH2S7ChXCNtGk5TnWJ4qPbb7AcwQWl+d7tb
pzNsT37zru2CVCDSt0Cte5QQKDQ4hc+SHMNxR07pOmhAMx2Bi66BoaBsPTpNLztQDllFEr4Pmhu+
eSvromcOA7ETqqNn/+Fcdksmw3hJ9x9gLZSW1icwyrLXQGsdtmCDUE9vURkaYuQnXesCP9Ndxgqw
Y0wXf2FpqFYS2/2hz2ZLVBMjSRlBCenyztk9hnunN4Q4gv/ItgR1aW/4F0rHEOnd4wQCEXZMduCW
hy20nsHSL14WuP4GpW8ixv4hejDzNUOffbbX3Ey/OB91ZaokmTqz1/bYrycPNMnDm1uOm8T7Iz1o
sj545lnHQ3SrdE5MbCgJI+Xq9xABfVEBIhWZFTenFaiK2Zm1Sc+CRSIR7XwwffgG/hflCfM7aFn6
7JzdUE2lwOuV0WmM/XJODpSXYb7NQ/ZJgOdvr2PDvEx6CS6d+cTuHTCqQmZbATbo4tuS04QXCO2o
5R0sDULb0d1bEB4a26L/mpzGl4gyI/bhi1vgqlnpnTmNnjDuX5hkH+PGJtIz1Sx3P6D44W84em0V
E+1itoW4qfQMbVGxANrGdbsfH46Yu8/2zAgLoY9Qs4cfdZu0VursMoZeBAbgMdFVU3mYVel9KvOg
GnfYGvF+rW1r6ji49Wz6STWgMyq8xH18vNgXPN8UAMBfRfWdWG50PVsXDNuIaBDERDGU6pPywhFu
Uruva4ruBHkUsYjPiB8phPIjQSHhXz16OuqYiuk36g1UKgJAHWdQw+HhH6jSXP8x1MHNeYeRLPVf
Yzf3NCkchHNQzpYueK/gJn2/wSpplC9yh73bPAwasEENfa06x6Q150Jff3uArHurPa14mLkn7Ju2
CWzEf28eQ3nAHa8zO4IHgUbkKjPsJnTFiozIYKCMjk3jTI8sVBuCb4LHsBx0cgMeLZFcbugwWhy8
NZIkMJzyiVjnfbTE7yDsWB2zx+QzuRJQcv0cH9zHB4C/mFctvQTxlpghqGmVdVzh0mBGXu51tLxy
da8QRtNj0j3afPjBhR3ND+Q97wE4y4ZDh2/ZRNmXDhGQZwiOYcI9htgi0nUH1qzm6yZJkP0iJKmx
QZpbkuGQUo33Cm/T0u/WJb39wWid4kxvek5nAISFgnTgzBEDoKwlpUFRMGHrjdA5odhZOcr4vDv4
VJZKnR38gZwApf5iCiJhQL/HGYAiuv1xLbVZDNhsCp8ejhQLANb+EePeLXXNxuZ9aoIr4BTU61Qi
fmAOa4RGyR+A+RBsBioz/1AG4Db6qLPwZSL9eeK5Uk3u1y4CLl3qy+qY0uOf4pWkG/LVZ9Qc6hsq
aBdgtO9FV9pWTXq+Iu07Et1CrCuZgsoAGD5SnOnu43Xt0vrGe/CyDwHC0j+e1OpxjCyKQCQV5Lto
+Gm0/kS26ba5lUDQwHbSAg9RFeECCHh8aebjFpgYgKe/fjs3PMnVY3XGJcVe9ZBZuJaUnDHceYQG
OrjRiaDLd9qQ/hNOg6aqyC36++1h8iHxFHcOdneYs+nRWn6Qz4A7DNpXGyzDakl7EqDsqxOY1Ib5
ojwbi74wYq1kJsTUdjYox6D8uACWR8Oi+BOIoMthVBOuw++nP/lEh73nPmbojeKrbTCwPUp30OTj
C92NcukfjkYllD1ERwnmR/vKqIGuHrDyqGq9TDDtkhtqhzqedwf0jbp+UrwmZU1ggw/ZmzHzCNm4
QnL9N3zMfFtdcEqXvj5sonvn55r9pv/OGOK18GEPEVQx1btCDGXjD0+ioDzqiO2QLeozOVFsuIIL
NdmRL5KHZu9XZp3gzqTvbqvxCXGYHqFQD1IPexnEbDCHWJjF5+/pA90wFKJ2dq7voGmjJD7QDWWd
e6j42GdaB5p5cjkjjyu5ARqKoeosmffKp7HMB1nzD9XaXvqYEfQTK6Y3oiu+3+4uSOoR7VBxPoCy
IKfJIoOraxYEDRkFWsBWaNW6YONI4owCyfj0ANHkQ9zFpCJrcsu4c+K8pVWuYOAPoM8yFi8U3pX5
k+ptUSD2rY1uNgmgFtWAx1Sfy55V2C/3Db1x6bJMDw7+OixvcjJbGLgYEwUq4GerEswK5zU5U90j
Uy9EUwSisJHi5TfCl5uQjyS66QVHW/UeW+FclysiTYwScQRRSuWdaCjGFuKlx6AOW2QkPsnFasHE
XU5fw3cMXix5+vt4v2SvF3n8+4B8jfTRJBaJyFRo/Q7EYop7bk2bPEsdnJOO84wbFJ+4IWK6A3ne
iESzg6iVczbSI15Gmn4twBb0zgXgxgW9v4SHZ9tnisDwBNMkdaw9WWOy+sLwV4YyjN8ZZHHZbqXE
VHkveNHjY3bdnsaS3BEW9TWEk14Z+UiD8zfjrO9VtWIXxVMXcc0EG0m8BAt2i0ySc5sUfSKk/tur
IMl3VpcIH6IkJ0JSxesE5fg4AoTTb9IlvMUdtojoG6wKbUSnp8kq0o0u3SgInJUE2FvAnEY4tIyK
/j2q4RmQgm6tyjFfYt+jO858n0gMIm+D4+DqF/0WDbK31yMRq9ArlwTapygfqbP3ahlDocXe7J2K
ZQZpn3XktBewaElsT87h8gM9n1hhxarr5xlMzM19VpJyIiT8ok0whiY/ekMQRe9pdO7fBKZ35iqO
WWPbZWYfnGO/gzvUwgdTOD+xj9thJgi7HhtX0+oeMYoLOTVkJOBaDgls6o8h1N8izSc6A/jtGZ+3
LWE6EFrzMvssWmEzvc0Ridwh+akiKHQdfPuHae53n+bFw44+jfO86UPZfJDXPYH91qLGHFYIXNCk
xfHfvuqWAGi8AoZxa6hZN8Wo2UARvjJPzMdU1RwdYRCSN+Onys5yhjv7Mc+sg2rGIx4DPSxpXDJS
gx5exPaaNW5Ql83e6uUyoZhVYQ0t+/k0ldmZnUDo3CgemVI1QSWDf3CMfD14j8Fc/F0Kt/l09gDI
44LK5+qaIRTr3ZCn3YgoAnNzVVLqUgfXpGs22VAXb/86FNUG/NzRniWIW8fQ5ZMWharXR4LBilYn
CEWT9WiZj/ms5b7JtnPHhX/x9thJNkh36TTg/LyMev0hA27z9mOtsVm1nLU6ukPXcos7eHq9a2F+
n2f3gYKRVfWb44LteU+JCn3cRoS4yqAwn/3DEuiq5NaEn5XDj7x7R/MEhdfcnsNuXISiKaLb0ge+
i/feXtSqg/+Jb4tz6YtywtI6/7KWX0JlUfQnoSHzhCzHe4brukIOYEYik+HjXfQjviQ2RRgCsYnV
Y4KPJYoe6HrMWnjhB3xedfUI1Vnzar5AlDIzYQ/jiWj4q89xvf0iSk8PFPuxFQr/SgjB9N/ayn9F
TqJ0llNaDZBvIRDQWKxEY9sXk/fiNKkBxD1PDw70Qwcv9zbvixOZZfwgtmqqxcktaU87exerQX7b
Kzx1oBh5QNdEEiFkt4ZSFhLhjcJ7pg37npbsYjBcbIL+JjjaxrQLNXYDurg51dgJRXSgYe8XNTmD
xl/TFOkF6S3RJM2NRB5U6A8aOH0V4gFH6vPD5gPXgURtm1zyHx2I/66V9UDdiMRReojL9I521KaT
u8/l5KWGbaTa0T1qGhUNs5/2sbKQIjmdzU7t3EG1g/MCRAFn6UMHjjwo2LlP+KJXlCtEfHjv3Lbn
vtrx6/CASS+55Xt6Tp5ph8U+rV+DtmI//u7+Z3odHsnLJnRmPQ4fUwQiWBMA5PstOhHTzqQ3b++W
fXog7IqkQcn9ZEXsfL9SFstrT0Vc+uidk/cALPumPb0mp6dXT0nff1uDG+ZcWlvMu7jrJc06aiJZ
1OrDzCdbm2YZ9XPa+LU8fHZkY3RDWqAzWB2Qz5XFCGAfWy8TGKRiX3zgtPixoCKdbBVGPOZVmNGU
lNrCNRFkTjGsBpnw8OcZvVLMbv+YvP2CBhLyuubKvhiotyXNNjQqDCR0dhdAh1S73igOGpmFOl0A
yhx8HfEEZ2qbpRNRraOOmKE+oa/fg+tQ1Deoo61v01N6SeHrqwNtxyO98XCJmi5wfXwyxkyRUwqC
vGkvd90djS1PaOEPiUIG0sajDok5L6CLXnjxWps1QwZv1lm1mhh+gIxrTAY2ghJIjYoEYyVCKbnt
SxWZgu5RlHKCc6hf/OJDphO7cvXewT1AqWFpEUWzMvk05+RvTWeZ4BqmZGsFCHSw9B4BY5dZAecf
lRe0WIwknzxZxDr01tmX7YFyIyfBbWGrxf/Cy1v0kmJCIFTiPrPvxtfJLSRKJ9ixT5ohwWyLVPAz
yg9mW7N6MBadQ4yfJe1BOvCfnQatdIjNHvyRHhak049DZU39Mz2lIXlnqhVKpM4L9O9u+LwWHody
96vWdDl62Veq0iTZyC+j5cHMhWR19IhNL0imQgeiS1MbmPcy7DbT/dmsXu4SXe6Hg8vau1PO1Cn1
rV+a+QXbOHoTKKUHPru3j9fg8h3uefxf/86ZaSCEI4noAmvgbFcUGJyyiZt3O3p5GZea37wOaXWL
CkTrMNjn7qEKlrWpoDyg40l7Rccpn32tNudNtKBq43CNqpbZK9OrZu7JQgI65GmrC86tPQbqJ2jB
52tiDJ3Hjkl3CYA+9Swt1Hv+W/8DJ1/TjfZJ31oKn6hUEgLs79byJLjSw92ihEtzmtL8rimyttDU
ARK/DD8wkClrLLNi+uAKEALLQJsC8V3TJuFJjPUFmr7MnmSbaIEkaE+Q4MAmlxln4atOA/7Lr+p+
PgViL1D15/w957R85ANK/8YhnTEF2UvL5E2g5bzmC0Ce0sOEfzuk/qHH40l2DDCmvEtpN5/ykjf5
9w68m0gTmARQ9hvasfae6vHvExzIpz99flHUcgo+fIcVzob5O9fv93K6E6L/Lj9RN/6QRedAWu2q
xPwCdT8N5KIoL/2uRY7i6qacmP/znfSTkH+J6ABlwumq5fVzftzxn//f9rmoJqks+VBrzBXwGY6T
S6kNvWkedxXJC5DHSKAQj75vFv8HA0uvFl4INrzRDuo6PM0bWRWXCHFCr9ftz918kPQlnouq0tDf
ZmO4/Htzww0zX6mb56KK3nDZGiaBXxU1ktrlsE9uNEN1g5wpzDC4uS3rSQcSFFchpz+tu3TYkDPG
X5xfmr4AiHZbfpsUxJt6VhU3kgaZWerCBI4/jQ/Od5UImiogHklcxSe6VW6+4yrqWMWsmOl0b2km
5xlNXYbVhb7AKIXE1aKT0gjVpV9px++l+qAGgkt5W6UPWG/zaVMVuAU9BAUPLi034Zm14Xh2h8qm
O+ygy05MKb2NH4FmX2dK2ugZX+rUCblgOZ5Q2OdPfJ3tQ4X2EweKcbeZ/OHAbgKM31NSfdPzO4sl
B2v2PtyHD2iiNAubdBa31WHyPVioDUMwjQ8TabEh9bwP2gnthEzZ8DXjU0krPtCFBhCs34tftC25
zVqL26yig1+oJbfZl5YrdGToLOQmdB+FwvhG+1s6W9IPV4P1pQ11S/GFigZe1qIPMjIE/86l0eYT
Vhj5KKg8AfTqWG5ig0yr2UELzoJ4gM4iOq5E7QVp4qEyaNfWHUbrQo0VB7fa7wCj/8bNnrN3Ff5C
osUVH1QvvzGskz2OMISIGlYsCffsuW6iySDgOOkL/aIeKW2yxEVCE+zIFr8HeyhIE/OEawVJAdkh
Yg4CPiIUJL1U8k6FjRLXTJ3dwitRkIQqB8dHbA28r32KiJNO0TVEzQpGD7VG94zMB6UusQtfTAvB
ekjOC521UFTClKEW84piFaU8ieTMt/fE9z3/6nHHyXmC1NjsPFHsZcxPIZIAZJMpm0PGirX4GKJK
Zh/DJx86gl/i6wh0CNH4B2mhnALL3lKG70CcSZxCwfEQ4B4zfEJcHvlOKYqjajro2OrwHmgkrFsJ
dRjvjS4Yri1dEu5kV0WUvGtB3dSIoOkmAYWTbG6o+UvcdbxUK0qITRnJlAqydUac4Dk7uyJ3JbQF
qRP6NLGiyIfUncjKyUup1xYCRsgR5SFGlZwcMSEfBz0hQ0dofRoD/KLGqhDIyi/kzDJOEsCLwwnV
gLNVYtATJTkjLIdeFRXtDg8FVxgRLckg4wBQQSRnHhDw8BUiXpfzOcmuUM4maqf5GrkZBgmzj1eQ
rtJEvohUO6p3CLzhlhNOeuLKY2KR2GmLjh9IY4Juvkiq779wm/AJFSbCUpT1rDMPjD9UExW7CU3D
4YdJFRyBplM/ezPEEkfcZxpwV5E7Y6h4uFr8nJEcegdPwj6CDcZ+OVAYloQrg5TCMASST5eyZs6T
1wg5FTPuDRWeusIzTehykciwF1uypz5Th5t8E2uC/ULViqNkiDkrv5bkAA+Aumcz3m6Zs+G2MvhJ
UNHNuGfHuUsFDgCfRLMlf59819vjDFQ+mRF3+ZFT/wp1BEmnVb0ogIF1f/OqQXBIB944puQ+3HZ9
hIe42EvwLl1ELur4fg8aCE73DKqn5axHjpiboEEIf74w6ZO2T/ArFYJ7wDhRI7/Muv49qA5cTpc9
fSa/bftPCitAGaUhyJ3gXq6tCKGiuF/EHT+gC7yS2O1I1A8KhrflIPmTo9bFuZjGqRSc5VdoZg1Z
waQW+UzvYayXjny2CCUKD0qP3GGqgl0ASjZE6TIh++C0QupAyD05IqbZ+gJIly/7N0JcA1fx5U0i
2KVzVq1WJotn6TycOqojvg9Xc3hbqy5m2JSCrE/g2kaGmJoCt1nHX7c7PuzukA6Y8uu40I0lsAQ8
GAhi66Mefl3iY9jUqOO4coGNlxR1z3MOB+HuS5S7Ps/bhcVJzzjgLHeIYdFtzSn5/wU2CMkw0G5A
sSFEbJ7GYcfrOkbqzOXOugi9kOK+WHwHD69nPBacg0Hg6P2KLhUZ18OPjNaRGriMIvAOlx4JrZCU
RYnIZumpYBK+7mHXiOQ1T97jgl6L71CZ1jEPjxk0qKNWxpXfCMJva6RIRcpDpraMZJu+Ca2Qkan6
S8i3YHv8/VQlPtdS/HYn92nCUUE81yrnTGH4Y5Em2Z8kWaJkh+lr3qXoR7q9O25zNH+PSEjz/mlX
mTU2Zn0enAcw2Ln1jt0ef0eoMvV5EtTQX85++nCOA9VVoQ+MGE41U0ff0WHX5ej2mMfQNvjIkAMy
Dl1z/bBnuCQ5C8+pEakZMkjRYZf7XPbXbY9V5sRhd9rVEXmHp1FHdGp9mgwjg/YdKTqZh9LjOnGd
wJvl1qMFeuk8V7YMGgMz5Gd5n8fAmzwGEAdHyY/wtJQpC2NJSoJ83bCO2+zbX9Yg84xEM+K1hfXv
kb4WPM42iQspOMqugdwny0IQMnfvhUZ+/KpQpNHtVDBIAENcxewlCQYHtE3PJiPrL1k17DZs3tgK
MwG24Pman8oxQXfhU/1ECBUTIxYvJisiPDj2LjQwMQqgSCKKbdQ1A8JYCfsrSxCX0w1N+Oh0MSnN
/p+INKMeM69/1BOGApMMZBpfFGIP5sM2uAGnM2yzz4g8Lmj+t1eufCStZgD7k4T8ERgzsd9HATKh
jEbkyB7v+82Fj3GU7CUZTnmJtUYpkz02IZ21t/wl0L1o7wB9xXqQlZJ4UCJNWhFxJDYD5/NoUKB8
8OsTlc7vLDlEHA7glXQNSGGxRcShJJXF3vgvoNQrbLAUbgF2iRyr4OUS8Ni8EstIiIi5I4ufpv4L
bcSTcx35cjj56ZTSmZjLkxNx+fdxGX1+P9fhxXoidUpSEmOXttHLAwUvMpFR9EiOgWABScg7K5VU
R4P2n6hCWkcvo3Plk6zb0iU6J14H5Vjb+ziEg/EFjga+y2Gfcbt9AMr2PJS6GcSGMGz3AXsT2zyQ
AqxNUEewjSqSP4hRklnem9FKyrfiUF37JWh5uVWWNI/rgnNAzpN8r+GmXxJOXASAPflqZhsckZqL
mzvhYxpkv68Ku6DpqA2yD/VsAYyJCuiJofi1p0T/zpaEmeDHxJUBSSSp+48LsIfas5H4BkBDCZql
tnzAVm+5PqQSZdsntY9agm63wSaaf3AliUJY/IMGbcyMWWFuQb6BPwTljUkEBziZ0AzZaBrwr55I
wJUQ2+J4aHp9Ph/b6NAJL2QCkNgs6Gpk2DRSM0UFzixiNPJME0kOf58grYBeGQpXtADK40ED3aLB
4DpACMGeIVWhjXlF0PmiwxRgnOi0K+02Ahboy3FlFFX1ScMHWkW/IrAFjpv+mJYpqKzf2CATBajL
jW06bbSjjj0rfPflvMFcPawbmm/f4T+pKbQJXazIb5dmxXCXiMkmUqQvSOhJnupmgsZ8IkD1hz7g
Vnp9HkNcSp5l4iQsuDsuR1LOfDwFEfKQrYa9gSwpSxAbtsbQdxHKp1AULVAbB8o5e5uixGSjt9kz
aU5mSysPjIYJMtyeDWeio93/Y5D50f4bEOChuDRmQPvDv9Z/JJ3XsuJIs4WfiAhAGOlW3iODvyFg
Y4URXoin7y/p+M+Z6eneDUKUqjJXLoNJ3CsUwyLCQ8LY4nbH/FblSdYRroHGx1nim67aO0N8rfiK
kMCOCgs/GIdNpOFBtdpyzFkQfQhyIlUZDxOV+KkdloDya84UJ79YeWnuGWDaI3lnnMWYXgfLGvbK
zsArHTMVBe4R2xF/xI/0YCvb8UnytrFCEusU3eKlUC1KBrWO4tZXLLkWG890nQxyfAX5uLHOByCu
3SBBD58w/moIa2UWkmT1MnELs+Q/39bsspx9tip+6o30gP8SC+c+PnssEgtxgRVy32byKwzDeVFx
AGF6fBjyin2nkWL5F1oE0f1Z/MYttA5DXllLrdOykc5U7rvi45/ixLV44d/Hv+uJSSILcZayWJa7
4czCNWv2e1UC2Q/DR8ibt6fioCdJdzOuKJzhUXXVQysUq/1wpsf80uJacCyxLX6SNyk9vk7xmFF8
i6ypy7jvGBi1OEuHu4CEBbsrLLzAr8OPNZOAIxyn+g4vKq8LSehryC0p4olK2BoXyBvwuS3enL8/
4UbwXwXGVb8/4v25LN3AWYvf52PIRZKpxyUcvcqcaWmx5C60fLnM2Hlb6gDflNhRdSc+Y2Yjn0Yd
nMZf0BPs6vdLZix/zGN4HtXBszIhNjCikEy3vbHYmf304ClpC53woD0gr03Nw8nCfRuWMv9mz8m+
9E5U2U9TgQBR2k/U8pM+oAG0iAOaZ/vxcUqCjy6x0jf2EzzS38bC/dvQwCU8m/1RHykowAfbkswS
pFMRYjRNSZa13CxDd8PJi6W1183aFwpkamf4xZwznBZ0sSYus4V+6OhglT1o+yAW7Ls3h1EeduAu
gqNDKq7kDA+uPNfSE8EJjzcLz6Pw94aeh3k8HQZ9g1tG3wm8R4O3kE6BYxcDa0Q1bLOvG+fRffBi
i9jNT+b9oq9wHuX05EQ026N6XvqKK2caow63EcO4YWzIln0fcI7LUDgSZQnDaXSU8zMyOyS3P8HV
gV37C/MXpjY1LC3XqrZk2GRDtIii9xunVzljSEBmT6cjlh4m4i5mXCR7D6bzbHGh43GSFGEAqSEY
o4dDZLLJ2N5v5nXbHkxmRm7oVKUTFmrDKYgr8ttiVukvyzX/7b6Sl9cdN4dk1pXOie27iQMpMyKL
7KIdW9ApnkjN/pegXkHY9ran97C9xZ2W83CXwUHxRLvyYE6LsC77a+Zi5E/RSLx7D4Yom5YeoimD
2DtFDg4kZu2HKEuALeku7NvBmCNoQJaUSApBOGtZ8cyxvKy1OtkrsYAH92XELvYnR30dbC9EsMJe
Z74MRM9pGD/pKrGZqbZvGtb4CbQu4DzcSo7uGu7P20ZUL8m60JDsdSrxrmrWYb0aDPMZx/PjLUSC
MMY5YL7MtS9MnzPUQOjLNH1AVTQcwIhv2EzwUVRyg1HMwV4J8PeB8OryKiLQhTnLh4TDDXOYGjPb
cNfIXGU3tVjwumPgDMj+QAxCyP4vBqLCkQM6Z1zFQnT+Du40mg/2U1nZUOo1HZa25HYPQeYHUNEH
vId590ykggj3hNoj6AsqBeqeoGJw0IB9hdHOdE7FxM1W/n56I1u0cWJswiQga0BXmDdYkPILxUbL
2HH4RKjokVQidvjy0+IsDPZroK5k7CVTEOibQQQoToGKCoo6B6I7HxoZhoNly3QcIB3F9gCXhy8v
eQ8lDpwWC7W+Oj+0kN/UrJjom6ggEMj34S/BKtwPtGF//cGisiDQuY+rWwVO4XyfZqfrq5aKAigu
NgtjP2rxykFjSHQn5D/G9vA++fKNDhwYKYv2UJ1wgNjFbywmeAC89ObeL4KYeQ1M5PZALcY6mJpz
BIYiCUb6cuwg6qnSGjUJpfgUK6TcX+LPh1ZmZLro/+oRkgaICUEkQjnY0qssS/4yGNEo9zaejRLW
zNvwm1OkW6I0Jk3Epawy9JcdGse/IsAQIBBh7kkUgygM2/Mxil5UhmB8/m3UlbH95DooBsoT0Vhi
ZdzrgbC1umxt38nBz2BsyYYlLvmIuZFdoy7jCgYryubNG6aDIDYlTcihcp8rMCN2VUjGI+lZiE11
2DczJ9ncW0aX+vU3ywXoSphaJ3A3X0wNuA+mrCCFsGS20RdwHaMk256bvaMr8eYFmLH+ghK2Y3wm
qjsWxj5hCMfAs7+3hEnDxFMy4A/ui7kX6mS7ikVHoP9RyN3Ik1QoGWIxfLRGI8670dPg2PuMl0WA
s60xklpDHH7xJ2bsyMFzir/bPszBnfPZ9jR9cj26/bS38PvpnSJ08icwyc5pD8vpz3gL69X4i1Eu
HNawsvsRZHD+sn21nkzKtagk5NK2MBtGOw1LicedGh/5ddCzxAVNLAugqWPP7TxtfDNwDTTJy74T
ur1nw2Bd89PToLQCnBOYFzzt0jJTnnlO1+dWzH4/PgxbCGnWGfA5+l453pJEkIEDHW6CaR1XV/4C
UhokQkJcchP6cf6PflpJrx17okWTPr0r6p4/p4uF6YlD9m4daMT5a9YfbWqH3v9P6IYP+2AIUsQ0
2dOgOIlxtRIfHIZuCkJ8LIN1cLTjKNtAgfLE7zpJOoO/BDaLGmoWU/2jkSRvA6Di787ZRc4LsA0t
ZZJJX+Y5Hm6iSd9Q4g1AUbJJUF3yYe6CS/a8DrhIcOSjSY5DN9ZwmKDfvlrNQfXHB28PulfjdIJ+
0LoaGps2wNbV3YhR6yTMuCxwIeRVkdKHycmyE2qAALjoKmTjRzhJWMmAQr2XNGJh/np6BlgHz+XR
MS8tS2hRe5P2HOxXUQVEZA8U+FL1niu4BBOOUQEc9c3fLmzzZTjyqXhGxBQfDRJiqYnO0a6zbnjk
DviBd8xm8smK1Rcll4vIlVMfUow64zB66gl/gxd1nljfGN0ARgy2oNQRHPPMR+AROy1oB2K98VH1
m//JmxaN7koJZcyOEwN+hpBmNBCJAPnPwJaAu4Xf5KliQ0UgJ+LJ1oDtF92U5yEeCXeRQisvXTbk
0UjjhOK87w1PkwaKuYfe9lSOJSRATuJwW08TkIjg57AAfOpxuTR8jHlwsgRvSJUAtu4tPbv3RKBw
5l+URAwGWTau4jajK/l0d8Qb8PV6TuTh/b8negcktG902YBi/vGgId1P+J4BL68TkSJvgOXBfIF4
1WTDPxiggNR2V6VP22ussNNnwg8T6mx8qV3Ayqbq9u5dPXuYXeEXxvuWlQD08fx6GfEYjpOEnJh6
SJKswzLUk06+cAWNSh72hOjZCS2EuAkjm4GoLmT5GM/k2n0puMzOOPd1TyBraF5EitwMVMDmT0c7
bAVkNABfrIBdfOAJUhNqBl5i70AfOUAFaFckaAuh4G1eQ1xb5rL/0pDbbHOdH4uhFXhZkjgOroBJ
h0ugRr3qT1o/sG+KQjkWVKDeI2bFzYR8hFj4MX88MqJXTiwjJqmU0gtjGJo6y9hb/ogmQFRtpB79
wKEV2pqDL0w724awa1JdRSDt3MoHZYnGbnXCYkTqx70xh2+wgJNAZVgbuPfReuGD0EwXo070fhHl
DCm2a45h2UJrpaSmaZWX41cONRt2Kz1nP5Qy6opzCSJuPkLUj4V1xDNNkCeV+QaaT3gPWF5IkzI+
iJADnU1H37Qxqo0JHwLT8nYvoZSJhkrYajvUU2SDUroXkOGIG7jm4hDwlUfi61WlhY4TjsPeQLh0
B6R6mMcMMmAbIOwqpMFhMVy0HGV6GbbxxUPKdoJIzzOIWCNTuAvQkYoJTTdWxYrb9sorMnipFg9A
TpA1cGvpOUzTcd/l/J5OoydiRZr7DHoeoxMeVOYIbRK1sbzuQ+8708JDzCdbW2QMC/tmtgmNR8al
xCeW/z2AV5ZxgA57w6b3J0HkGhueAIN9o54BATg97y+RQ4ixEe0KzEDYNMZiLaMB2RsPo7erEc7d
m8kb3SciK5dpz5DxkkwypKV4AwxGx/l555Up43EW2zFgFOfZ5EVuWgH13GB+TV6ZYt9AtRbbYnbk
YYyruEUpIQ2OmJBuz1SAXJ/ggQ7vG0kd6JUbtgEeUeoE0fvD8aaO7RmyVinAlRDXBEpZtEvARwIQ
ygRvyJNiySGIvJPlBwMGfAR0C4xsMMw4f57MeDC/X4GfME8puKtCFAEdPI9uolb/mCt2PrwiPj9b
Ekiub1u8EafUizRKNCcBZiTQFhC8s4qZOK7mchWwCajXMEvCH3n7YmY6pjK0xmNG0XQG3llM43OZ
pqbj7pqniI5WDJPppQVjybcneU2DRwF/pQIOrmB0tri2yFhVDKyF+tOnGFkBv9JcLWY7n8sV1oua
7HMUunI+AItCmeVg+Es6M0GJoZ0CMqkU5yCbjoxHaR0xeQwI9uGbgYIrYKdd+lAGGZ1+YdjWGNA8
4uf6vu5YioovSW0M+m8dJvQJTeTgJ0el3B6Q7VFTnA8ZpaF3OVPFsYfrHKwiraGCY7VlwsDhaXrF
OOdQtznHTadjvoMmSkAphFcdHkKxq/n53sxtEEh2rCorYUWlzeiZK2RetXSOFBwcElEGK1Trg1V/
VSDoh9xD1YVB/LwD2bzDNZjfeWlLEiKONdDHA807dEj320e9uMcof7bAgE0cbuZz6Keyd3q3yGOF
YkXEF2tOEfjlL2CFEbqxzR2vf1Q586vfRjm0xkDYOqVPVL4qArZzzjuGd4yL9361ukPQw1m5GOHw
j4dZmlNB0wxwCJunERak4cMtyDe4rQgdTVknrKrdiqJ/fsfxoOk3U/6NhvhmddJzJZZrNixrv4FK
GUrCBx4/o/sViS3cNJ2p/eYFdQCrlMFlI9P2LSmmVxLFLw6CeWNr+EbeYV5FGuDZrHU4FElOMGBU
IzVpJJhh/XA2mO99XM9LW1bl9m6wbMlcwNklGNAW9O1q2aulhCEVHTmXhbEGsG93+sQy85nMmwa1
tIiDeTAG9fKBtSScoCZOjrCXCk8U7iZUt7e5oExdQhwWUzR6albPgOdqn+B7gXkMJGaKM1mQmySk
36Agkr2IYS9VGrs9zaeIo0rVOviwK63nk6d/A6JMrFAzok1cKr9FKU3jKmLTvYfVtg85Kd5hwHQb
CzWN0wbGT1xvz+QzaBybwmeDp/TzozVVuaypYsM2IjuYeBw5ogTmoCmjHTqFbUnqrSzRqzahIWCl
Zv7nveN8h98r3xqKetiE4h8nJ55DRcpC5XXwtjgZHfmLnTmWDJ+B5G3iu4YURBHryZkEFaMW/Bl8
wsRnuXxme6d2sG8NYdfA0Yfc92GbtCkNPMjnOMpwBk5fvFbpLpb4v43bjuwNN9ghtwkeP9Wkx1+a
iHE3msAIc66bbgCUYthojJpmmyxSWrk7H0FI/LQEtJyse7mSYMrcJKKRH7ClmggfWcNlsE6xTgKk
M1gge2olvLl7k9HoC2Ltopu4m9JarMcKmpQ1vlCM+fBDTps0k6xxE3/28ZivfTUHIKEm4c2iG5op
MzXIcLf2blyGM+ztY/3vbzE8OFD2N1nCn8R7F5wzlvR47CLoWf77ul3n9Fj+tu+Nn7MLrFBLGWh5
dPJaUwiiZ+LlaNYtrQ1HUYMHq7g3ZME3RwnqEnNG3HpaTd07kDt7FCUHSNuTRNWP/161Lp6CppzW
8qINCxI+C7Nm7u1d+hBI0zuWih9nd4wRIdlBdw0EYatwMHEzu5qn++R+dz7MZ7q5ekruC69aqq3B
Dmvi9AhPunT3fb9DIsDNP5ysz43FvXjzjxUMUEXIsCA+LSaERHT04aBPzgB8d+sBCveFi3twwdC+
OkgxsenpRccfCBY7+zouxyHs2IUDY3esQlbVVOc1RvVnP9v6ngTLt7Efwt3bLa9TDiAlDwBsbky2
l8Zj27p7ffLHTtPGnEjWPZB9bTvVzaynZds8NmB+xXXbOLz0Ftj7zuhNrullVAe9uJ1dHEhNGMZa
68OgPflE6ko7GIeGc4LKVqCZg/XzhN9/DLrgBl1z2/Kiqfq15s2oiVkx8+AmZj8ZoOAhe8Sr4sUY
lCexDVlq1dFnvPWeM44ztPFx7gWbuNUM8ubT6GEnwrk3Vfjtyq0exvqNkxQm8/qbsx/puv6JvyxP
vQF3aVxnXUJhYXTQz80rP8JhFIuATvk3FU+Ysmd38VQcD9CckPsJvLesrKC6WiQ1axW75qVrVquX
Zu8JhqZWrtySOpncq6TS8bLetYxTzxj3qS1IXCiC+oxTUjNQhmUV9uYdvyaCCVPPZUNXUbMRZCf8
bHfTH5GnYz1VWNL6GfuD8utnsNHb4FB+B6I8cef6NSz1xU1nukeYmz9nI+Nh9qHRXdHO+dUi2N4w
kWUJeKmCjC73tRkwUwrd8GWQarSkruzoxi2576O7fnKVq12qerFpUwAN052qYx7ID/u3tx6/YSrk
vVVzKPJ1IGvyktGyWfumq1Wjy/LDJwDPjUu4J5grsFeeTVKPjVnfadr3ZbfWP3SoW8JqTxd02e7l
YS8GbbRpFug7L+Qz/tGc07KLkXRXrEn0LmfZ0f/6wNsDddC621/ABuzHHYYIZ4+V13c/aF+GWvRk
+NH+wzPmvS0uYP6V2bZl7ta023boZMO3J9qgDCuDhNQp6+A9THSMTCkwPqI10cnA+JJmYdmZzrRh
yde1PMWhb7msax2XSncKwbTjBKZv6JcTkzpHt9m453ObATGTc2vJuOLtOzQ98V738UvEgs2NLSY0
1/FiwEcs+TygQAxlgDjqwYRhH12ko2/Cv9uU6BaGFcbobviMNMBNu4Q4LXJtLvM0EmgZYDKsFFRF
AayXBpSYT1wjPkzo9quNCnoqIBpuXBZ95EawBe9v88PnxfDwk6Jlvlv0keHMd/c4ao96tpEH6d5J
X2IvHrWQ2MPsx/jAblQGujei0emXrAtdloQmNaD1bcXTs3C2eQ+KXo4w7hRt25AaBFrCZRJbIjt3
91jMG67m1YjQtyj50hSDdrBjeqLBcSBJP9t19UMwOXKQskfbbRMQ8WqmjeHCEkYhIsXZel0GOAKR
ulzpz5K8oxvqxAJKYQmTIXG1rlGMdvYBWewDRR7nFedO18MEFm5jEfXAU3m716RiJLdDTt5YY9ar
I/aHx42ZUNs9UOO8ncKqV92Kspsiho/ImIYn1+HJ4ANvf07+NSeJ5lX6fr4jtWRP7c0p1aAkXOPn
PB5jT47gUcz7OXCa2TbF5+cViD8gJVeTtHg2aDS4AcgwRXk/6VJJNdA98OPEt2Cp6CpyF8n8eHD7
HsRYoONM+55qiVYu5fVTcl5S3t/BlLgfBgSSrMd4L5D6wb4yKQP+xRs37IZ7t1V6JL/ZpFylOGa5
0nSUbsNW9M58vOa4RWl6/Xu39APOsntPwVNWPFdx6jUoG7EbGO9q/Kc4n+0mEd8N5I00jAPxkF2P
FxYxPgA1P3zqbCQZgAX9sT7heQplsk5Dr3shSAFm+aAxwE0yLKn9km3ZrXhV1frmvIy2TkmUx8QN
9jtwruCS4zEY0FhFg4nJf9+krnW5GwGpBg/4rRpeUbtBtbpuLhGWrP7Havh79zbs2A3SbE7W/9ii
T5uEkcuNmBm6Ja3iW89zKbOxYeX3jXKwrYIt952EL/SbrKo1IPrjauECL0Fbz7fVyVoVxN1O9k3W
wck5T77JzVqrBjHzY46u4j83GCdX5wVMruF/ubBORu3y5UQsX4qpdEsCw8XA9KphXue3wRWnippY
K/09IliER4oZNgUWjzIxdqwR0bti18lNd2FkORwQYnKbsmBNuLmUQSmNn5jJshbWhZF2oeFuLhuM
pFgN211+Iv1KrGhfUJeZzchP31wWtssPCzpSWC7034oEL3cRb8uJZqZ7eUH+mxLN3HKhebpeBzU1
11iuQ0t68IKDMWhvyt/Yy9FoXiLW63Zr0qZeo3ydYv/v8WUVEWaefFumO3JlmscOkT/cJssV528W
aHcIU0JufYA35jjd0p9WqcJpCCLkL4hQyaX0Y58U7j6O4fqYqQ7TwoE5F8dFpjCB4lEOBj/7OP6A
dWsNwFBEjtbIWYnez6uPfgyzuV+rACn/OMYV1wyAuOmCDSlEDS6PopXyS8AgtDRPE+wLZ0281LH9
lBXOzJRymKAFq4tzOnUszyplvKAEAbzqNQ3ODUQcVOmJCSESKpz55Y/FFums30UHgGZi3kBbmmJm
j6FoxeHln7MO+rkrms0HPbQM82SO2WW81qVBfUQakWas2icYJXiAKKJq8i4VEo5LHz8iBjsRTFNB
glGBuhQAgiRJcmTPV3GCRcyhsXMB3wFn7uidhGAj/TjLiOmNEF0/oBg46F1pFMv4XNNsvKz3tMTD
GngC9ytEBMQNNB2OdXoKsjvla9jjTS8W8wU7BKIBjIVU7OH/UL5XZrlsDHZZjwhcPjUm/EyfvtMC
StmyyeHYl3maVYDh0KX65DScvOO4Rrx7iOH80z5gRCse6k2/w6ujH3lslT9maPLWWKm2fpPRptGd
vtt692djuIKLDdS1Yi5HiBI9wRM0g/wBTImx3zssL7jhdtDzUv7gWklKA7oI3iLqGdSSLtU8jd5c
+0Nc1TbQ4sp38HDsPlfJjZ4+mEGEyOuBjG2WxyXBuek1hvnE5TAUqx2ThQxQCJPWYwra0AlM5S7T
GWKTF5uStWCaDAVVuIL6a0uDaDZwqKdOBDh6Wbw2lxTxSaBbEVRqd3zpzAgt+FlBpK/a4OY+zqQd
CEjDBDZDPQXagheXRDPQNeZiG8h3A3IoeyOHHHa+9tR+Lxj9gh71Ki7ARJvTH+w9wUqpuZhL3c3e
9onaeCouafNVb9m0KovY4nFNoGFt3eIzlkqsDdn6i/D+h+n+aB9+84XGyU8th+aS4i/oe5W7AHQQ
I9sGhtHd/PdQiPErBtJmcw4PwGB22V0Xb6u/Zm7Jr2HyWSpbKWfQecXWxGclG28jaAomOSrGA5rZ
xG2/0lWqlJepNSi/qSbMYt50rx+dlvEZtQPVbfhG3PXv4/tY//rCs6J0EnbLDNqVNfkYu4NOi0mR
HhY69RqMlcq+kY7TN0Id8k+NZMH1jRnTLwhFi0mXigceDmliOEGS8EQW3IL2JtUS+l1n26V33VY0
uK6c8CTUWD2LL6XMWHiYDc1rx2Wnw6J1zfbGfgcvREJ/CEukWsD5VjXWzE+oGyRUoDMhf4f8J2F5
WQWQUifDnofAFwVvA4M4or8jP/lzCvJy3o7zxDiYWwk2NQG2Zbvp4mZBQy3bEveJ0DzzZHFW4gtK
z6xxNlBtkT9wyN1zblzmMCljHcoOXBpKxYQyzxoxOTAsSaQbUcQKiLjHsAHRL+eBZCUKC8rNOW7J
pEnHfJbavYutkoTiLWm0P7U+YxRp/DLxJL2uRZJVFyKW34QyNaKU7Toxc0XQozBu+A+P2CvTh0i1
9CXTtDZ9Xw7DnyXWySF3Ld+67KTpNvdH4hQhZ/R2CygG4MRhuM05WbDm227FsKktVyhFGsPqgFHR
eg3lgX8d9TzlNOFYkWMN/HONu7rUYGa9asyO+dHEAZIP0OVeyQeldOKdHyRiRMuYPNkZc7bJhCJ9
ZoEYzPiuC/x5SDGN8TdyIYRxgnN1V1ahlH61/lqtu/ra5RRN87N5s5d+jvUD+yXHIV+02x19GK6O
ak7YhsdbAj1Y3LwZN0lcWs4mR/vO9N/pyS2CxUFvbHdGH1bhMZE408pGE2n+QaIKhW1mwRJhOr1h
PsewexZCGiKNcJTzKQ7co7P9THMOfEXW1K9QrVhWFKxOTkpZvuXYfxEQKJb9uB2L6zy3lx9kbXH0
UzK627xgF0kpBSs2e3ScfPN8EEFMtvz2mGqTi75GFBjUQ/uRwKxyOFDeBPyRLKK1YDYa3wzYH2gg
iatSzQCJmEKbm1Xm16jsfbxrm82pMMIMXjuXVJ4xFicpkjwiINoIZ6dsseij2GtZ7AOcTPvQr6Ie
ztXMnoMLjP2dOV6n+424hwKev8CzkU9x5djYr7FX07UhZTw/oA27PIxrthq34QlKKqc/NYzA4V1+
H1z8iZ3VXeRC7EbOeMxbfzjD1dPvZwR3x6519foByiWn1J2AaDlNobiK2VmTqT8K21PyCVdA10NB
pwWAFM7pSsoRGB8nu4GXIUU3L8wYvZHXRKI4LTIsxCT28vBLC9NUKg2xZGXKIPCgaKk7Bv4RFrHc
KdFADMBa5n/CFPiigIM1E3sJRYjEiuMNz3fF6fPz2wj5zZpTX47OwWPbqXTmxF9/wvjtj1Gpit+m
EBu+wWuDWTLYEUIh5u+mxvyH+hzc3zimIlARDSvzjJ/ZDe7YzAlxLlkpAQ4iuEwArMcqhpNHHEkR
+HNbxOVN/i2Ip9hrI/DmBmBuf1i25VI5yZvW8MFIj/09P/SMwxxjQSauPWY5P9Ia2lgU/wxPvfMG
tEt8HoXi0Q8U8zS7JK9YMRkm/BhooPW5TMK70LcP6Y15N5NZPhbDiTfMeEkhwcyQHErcO07Yn2I1
jYz+5rwiITFh28ePdkxotF/YYvAxGNcLWoyBH4MOXDDFdA6chtkDqHKkEvd+oMfW4hMurN5xc1+1
CzjvC2/B9Cxm+IexiK1vMHsVM5GM/9ojE/ZauE5eGTtoE7wp4JQb1HwUH6/s4NoYIwjAxncLFwl0
u4YlhudH1y7vBkQivJrxE6y5m5z+MiXEBGQFTIeg/TrUUJkmCx8Hti92klQeK4y5Sl8MKlrmLTsi
256jQ5d5DMOzAs+BeiOzlb2xY/HofK0yxIF4pVvi6eZKfCibHPv4DNfrAyHPqFmEGSDYEuaIEZwb
EJKFTZSBDXjAq2J6jZyacZ1wCHreZj/wDj72Bmf0RtyET7CBqsU3wrSTmz4cYmOtq0ugfga6EMe4
/9TyzG9ZFZhCR6Li2mH/jPtzzxe3VLjiqo+zSfL0BlNy503G0Fy5oPs0lGI/KwwV1jpsdY7iS0j1
0zIp12xymtr+L2nmgx6NIlHqIcc8xl/7w/9gO0WUbFif8ybUXo6U87z/0eozL+ce813wMuDiY3Kj
NcZwSm6WtHnwrXwXLzHR1gh3lT1M7PC4e3LmC0GKTZ3IUwN7ZINaMvoZptNDsjftI9fww5dNgqq1
FOhhb6lPTroU32UPmz5S8dRMtlS2AC5BqB/wGVNkBCwamTnaY7Y/IjIkwMaOBn2+ymGWwJ3r6f0U
UrWT7DD3xldj4c/RjMsnnrbJs6P5Q9pFZKchBv/k0xIhLkcs7lOUYZUOXZkzsWPPSHXdhbo1w2Av
NzlxMQZzqHIhCRmRKtcFzi6KyTPQAWfnEadEygY7NcYBtCA01s5l2OoSQ68iuCGRyWzQl9C+UKcX
uS2e9axRxri0NTgVCZtqMSsGLfc2P6YfDsensYIOxueDA2IzgmWJ7ZhKK6tDyqIC12LVMVwTD7yM
bWrzh58RFSEeRzUMiXauYEZLog3WW00fEPS8VfK2Q87qwpEpx1M2VvlinwkUggNm9r+0DGKQNjSh
zHzhzpQVv53h8f4kf6llYk0CRxNLNwrqxxi324RH7+DesusaLYZ8ANYPbadYHMhkCyiTqkoZ63x3
tBSHoO8ObLrS2jp/3THEPI5q5FbOs6M3VxUh2SNCjVkyV+cS7f1b3mkYxp1UVOrPk9ULysFj0HFL
W47Ji5MvJhQOd+c+v0fNCUiVQjHyyI1XgmGlRb0nIBZ/s01YZ+UZV6jCyd24kaO+J0MeTKnJ936w
qRS2Bs86sxg3IBiWJwMHZqMDujXwuOmrxh9dzpUhDLEVPBcAxQ7PCo8JoKU8ASeQC+ycCOUFnGCO
A7ueC3arPIa1boyoIox4aVELkghNEU5drmtO1/eZ+PhQOyGRU4fqVXgcLqbx7BEekzadCYB7XIV1
qLrtcGQoAJsrkBGumtfLcwawz6gg08rtJ8b2bLviDVYHwF/G9mASfwi6U1FhHXmoyLL0ScdMKxAG
AXMM+Ifb88PQhuYWMbIFCtE35binTyRjjENf6gJYPr8hFjFqws1kkKXSRVZ+h/wxGjEfYzcKUyhc
NHjTggP2Gu6WzS0dMoYkQiDZA7XffolCzMBaGH6102s4DaYVpQ2r76iDwZG3xBAZhsphew4+vOS6
SluJ4InGTE/Ah43tr88Yu981uW38AGUKjbGiu1qIFpokw6eNYD3bAzZPmaqzVUaCg/CdmN017E+8
0DoxPm6mSzwbz7d8NPw82DaCViKQzHF1XqnZd0fvJdgVm1sd8J6CfO0ILhrSesWUlICdzLuP9snN
uWcGa4tUZ9ZmTqF7p4OiIv1EH6c71sZ7qx0CTTdZfWgzMAuFawKsCZkYQ3oannSbrgVxraTg3Tti
iYqDkJk+yKM/IvmnPG2HH+fal54rLEnILixW7HlwN9oQ+Jmcs5SPf0191F8uJsoYwZq9ILWd/FdI
LTlAkZG/HcJNwy8ihpHLl5xfHXlSRoUISJZt0zA0h2ziZFauFeOJPlZ2QR0QSEVL3vcOiAe5Ita0
XaNDb80AWSG7mT14PCZWc8qsTyA0YawSpAqe/CHi+mq0Ojr9mR+3CNpm4HXCI5Wht1sh41e8A8Ay
RrpysLABjaPxw5dC9OaCw9KhaQbAl2q0BNp7uWtTC5uZagD20mRRgwpIu+bhu3gRF3nl9d40/AmY
HsFy5C4T8okLZsbMDDTQx7WeKwZiu9HO8GTIVdIZ0r3XjkBSgfBN2MRxL/zRlTFfYTnK/79nV3PP
71lYE4wosSl5QUjYfKk9R9geMvYWTR4Izrhr3/wa9iHlhq4tOFDnYGXgbCj4OKnPQFAY3DNVhvuA
L+i6wP4a+zJjihuOTBY/oYZf29zsg9AIglEy378Sy4ipocRQzSU5BWHCgAwU27tiAGgdsWzj4J4L
V11GwlIYi0hsbk4lBPUW3HgGTVwenOesA+cET4XdUw+YVYAjm43ZhRUdXBi7Omj+Mb/wBEnqiRUK
yEwUqQ5gyNTGsIerUYmOUXknwcgQsKG4m7c3NyZmFwrML9RhaEWT96qRwUkfNeI7QkfYlsj7Wuga
Xo4WUFt+A/lP9FMUvgqFOoicFCr8j48x5LiQ0vSzYhwObiXiDC0WrbdUwgo8F05ol3oI//GVhmPo
/wDO3c+Do5+/fCInaA5qf2zC82HIBVx81xkTTdrYPUu2PXKhEfslzXSK8yEIgpoxqch5bh1av9/R
YzOA+J0SVBos3OWC2gVvJRp//ELZPN3yat6jzuQXc44lQ7DfmCkLWCQXVFyUgIuKX4je7mKekVG+
Mkpx0DVYSvno7dCXE+DOEpSDaM2TI3iC/AYNFHG13YRxD+03uk4X7RRdJeMgnehh6UGJB+cvFWmf
NQi9gPX/oosmIYmUEAkwlpfKjbjhQLMwvyPVhRdNIRUy6j+5TzYkEupfnuRFfzl14BB6iTcYOg4/
lUwSC20HY5jtN22u24quMoCRWT5lOsxdQKlwh1hdCn2Iok44u+q1d5g+sOYu2YsolqD9kINurIUg
CE/1F3ogVyj7ZhPUgVpp3M95TqmxcGgmC07NVCA3p4+rRvOMe/OLZdzBilOvMHHt5groMC2rO375
d5pJztqKhGD70reupFOTXz26gOd3SU5cnIM3M+0uBBazVelAbhrCuMIqVwzPYxgdAA1Y8gX3KV4y
kkdSWufV8WB/Wvbr5txg7WRfABp8lowX1WtEKagNe9nJacx4VPqFToQ65+cRZ4xVg5E0ZOIi+bzd
NiagQ7BFQkdbd+v6p4VQzvA2KUlAJ7EVV9O2054/7QIbVnyrP0k7u/atgqc40Nb94beTlHhHN7LH
nkl6wTHMi7Ofum3CI+l9K3/x4AZi1zno5yhMsCz+9vwGLvzB6ewp5AN90eLvdn6/MGgDT4V9h1xM
Jgzy3Q2+S20iG5s6ReNrXJF2cd7Acqp58I/2bqztQ0UyXmpag4dFTCSZoDun7ErLBPj+KuMve3IL
NR32lTtmp1148RoBBQCERwZ22Z4aVuyInpA+YIUrd/z5ruqwDcNDtT5N/YzuB0OD+IpZRHp7mfSx
Tcb2XfOk+Ycd3mSENaMnUZHXeFAYWnlZ+JVvXiD9nrxasx74sFX2i31y0Fm2oSlerEaVl2wL2Rn6
5fDa1vm7cH2+tAgEpohpjNlz7t7zbRzArs8prI/7Xm8xX+0l37exI74JFzdkagV9ufXuDXsYhN9Z
5pQQ8e5jPBwKaaDwwmlkkH9Z4DE8Fra4M+kpjBNy6FE9/D9wkhaeHaK16jUrqNB64bkIDnDJgwV2
TlbhlBwLmLtiWMr+SJ54TYy5CteJiXR8OVqd7qBenY5JnyBMo1XEfN0qDjYXwNnw8geSg4nUbrmo
3Rab+E0MgvYiWnl1XO1t7QbNCQyJD9vF+6bnUisXGKcxCsEx0M5Pfgnh6Oq+8p7bwVb16TZDfNmr
q3nBe9bavZjajq4PdhYZxC0ymcneI6h2p6vTwc5hjhn8DTOJlnV+xhomnCRfro9n7wmKs+NJ7r1s
UNoaHSqNTRubE+tiqTblNFuaGpQ3S3VP7h4mXTFSyuR8ssOn9X6irmzbT4r957SB+N9A6mt1P2xm
NejeAw0+Pjdv0BdKoyGlWdeg2mhjEz3hXkzYjikrKjz7O4zt1g8iDppwO1Om2WG1t6fN+DrFRBEA
rfSu1uJgaTzrpbWo/EMZvjsOzKJHw9XYakoXu4oqeU33Pf0d3wYHm5H1foOfj3FYqaXV7LOiB2rz
73NMzoP+6U/EqmWJI2Lc31x7ZsEnWOg9lE1ETxzdB8lEmjO7wzoGx9l+x+2pejMxVj8vou6HnuDv
ZR8aCIs5ibr4blXmKSuZuT/+0XReS2pzSxR+IqqEEEG3yoGc4YYijcgZBDz9+Rb+T7k8tscMQWHv
7pU6Pb2DOxUGAdPc6Uy7ufrfb/8IxhYV0DReA4vhpG5i3sInyRQU8VvvUfbKlLfIl3J8xEX38/Wk
IjiXfCB/GNGjFZc27E/s6JmbVRsmHU0evQCHPjGqEvDFc+/19J7f+r64JJf/k9TIZGSiArAISUpb
hp5bwevpXsup2Xhe/CvzJfOk2vsk+adV2NZnVfeyRK1TBHNF97gPPySJl5zzPZrZ80LjGL/KQf3Y
5widZ2TvL95UknQcXGg3trdjwf2g3DCDvXc9OXT05siIUBedA8RYoL9JD/5CmDHZaOAs5LJxgYJ9
g4pCUOB2rgGfH1GsYCLOvReW2z36E/RWZE4gbcEePYPf4FzhZH6EMjuXqYu/c8G8wm6B+9kW2DCh
pOGZDw3GGVUpXqGiSWhmAsIga1UlJJg1sxa0QsBb5v3oulMs04yf1juCC6adIqo5NFM0Fex8J8rZ
vafH/ziUeVNn4JmW0TuCcLDl0F3AKutzUDsI/2CfgomSDrDWtNioSIDWR5ViYuebowvqwdOgQDLU
rlGaEF3Cvi+sHmKICheNRpvlqU4iFLVsISYpisfbYCdkSrXvIxCUaswfHvvpNbpHCr0qxTP3mhbq
Kgc3jRnEzEq1Bh0gSwA/qB+d6D94Z5Sae77LcFK9xR9GzHCEKs9gNWsQOld/Uzc6mzrR137Vc2vd
3eCwznqn9ZOY2YVdcLLebopa6zOiA7iRrwslVeD4F2Ljd5yzXkYUfoxQpkLh3viMChMeyCcOTwQM
kFGrW5KGlDz2FjpbSvlPCiJPA0p9asOUqBATr8HxTiiIWJQiKzUjzvqA67tx6VySZ/t+gdPaRMcJ
F4GHtK59bBMW434bxYEVVRZWmmD1XYhC2fA0pw56lvQBTvD3B1yjauYIcEANVnVrKZnbc1orOrkp
W3VyDQ5auEqDG6/zifmfTXq9OGcjuK6Sos8AB282zuuX5qf+YYTGxQy/ByAwI5D1m+s2McYbghNK
YR4sf7OWuAJ+YDjacYJfvIczshwFHBC4wqb7Rrx0GFLgxlt0VmXg1yWgDukOVJsVknRApVUnAzli
3LZ/1R6prY0nNwnrFCnpqPwdqL4npAKRuN7oGGOj0xQOHG6q4TJ3zucGp6pFXzDQNgvd188e8X5V
wobl3pr7Ng2Y//UtdGnda2wGx345uZBCGUBtUd+gDpuxZZGuWyGyYSvRWvWDg73SKodZ/0guDIER
fI56fWJB573dY32JecofSfcy8qkmwp/L8OW0l8q9wacxX4Ni9ekIGOxNYrFpgZ0SuuDBFrjWWh2C
nBIMYOJoGXjetuiXa7gTMHicRoxN8Gd93FgZuTA1D59QqftGYxBVsfMR4MWEiQB70+/gyEDvE2dD
2csShHgJ0S49A22yicTx5O/8B1omPJqX5IRORJU4DTa6WRyIkElcJKwugQG+92vsxftB5Hj3enNO
0wsflOLrRQmhK62HINwrrKRwOXUELfLnAIYjpcqn/xZiJE7pDG3N9GxMr/DnApJAO0fCbaS84W4g
toMVaNuit77ULw3UYAgWOmghUYYtILIaHyidyoLbwxfJeG3vah4DRlxehRX22BuYdavucheM7j1u
lNYgXxXnz77knH7hr0wuSMyJt0MXrm+PqfvjGUHuyc99onngXHMxfziP15gEhKf3YZzOMS6HXM+4
C2fRFvKHQB/lYFn4mjgN1qrUmEX7+h6KzsFvQpYPOrpC4+W/6UE4/k2DS5VYTb/JHchxIsdiEK0k
p1c0Ann/Ew44VHZ9NPHnnIcBtDAbi5OPdVlPMHMBXaETPDliDb+EieyiJiwa/050Nlkf90GPzZTj
QK6EBW7fbIow7s1BaDh1Ha/T4Dzh38Lcq9HaoPwgSkP+7k+akwFuMRZulvMVBBzBrenQZZ/V6US3
p5X0b7gDU62CHZRB3vvvtFUEFwcgC21a8UuwWCz6rBOEvNLEj4dDZhplARcHnKBHT8gWDbPLLsSo
X20Poq/Fz/5h/pWwRoIddfYBKBWXhNL5NByd70gjLyJJdsAqKNYMjDkd/4Y8ekM1XkCmwDFItUBK
OhGbLIAWV6tasSd8IJ8a9Btdwkp4OegX1yovkvu8CxJsgMV5cri4H9zx893cUeUo1XZ8gkzhD7gz
zAeISjSvHrm4azb3I70ym5qPs0HjN4ZsKl8c+PjOAOOmDYgXnpYfHhZQzoxx84gGy8MFsMUslLwC
RQ4g/icpYW+knyeUcE+tZwANPkED0tJqe07AJlGJM0QRsGTnDS+8/C095MQbllZUkjfeEgX3w4uK
FOKnyPgA6g29O5/Yp09MvW+JaMj9Yltq7V6dT768Rp9HhhiR0UjFwOzyQnb9lRPQSm/IrooLxL8R
kFjtl2jVGGfxDL5IocNv2T1zkxJYVhi/qj6FKVX8eUR3WkZS1p8ZdJM8vATo8PJpBWbgdVZIk3ll
6Fj8ATQEUWoiUUsJUUYkcnHuqU1jhkyAPMARXcSpmMqzE9Ea8i8NRHxGm0Z5UiJC8qqgyTawHHDn
2TsX3S0uK/pHjw3Wjstco1QIlDSePaHTLgBMeMN/l5g6ay4AznGphymZNpUjz8V9g0GS3MxqzAZj
cRlWqOhjuCcTHrMBDv7iUqG3B2kqaFj9myiHwGz+tHxcbbfGZfCH6DU8NPjMN5oraiSKITAJarGi
Tw8hrqiEHvesugDI05boA/KHzhmV6tlDuPiMihMOvmWLd+Zbsy9lSalPaQJSJ7mbOGNGnSq/6Nlh
ZyCzij6PiA6QNrYHRufcUmg54kFcdLvFKUNpgt3IBBmGirwDTo6+8CTZ1Kbb965QFHBzJKe2bbL+
SBGJld7BMHRsmYy+FcmkOAVSlkXVpnY0FIVrOy1MnnAkDC0HdHt7qE24g3as5HDxsUAhGf83HqQx
X+8hzGA3fLsY6yBCWArYlbxbQAREB5yVJaUnkSFDVaQSNV0UdixGPdWTcI4/Zt1Lf6uTJ3/5mJ/C
JML2pLMq4EUF3DBdgXUgbeVEEr/raeKqpFGcP6RvC4NPCoZ4xtCo2GVxtlgbQCOByH+zx7SMjFk6
Skpm4MYnZoRnRf1X+oHkgOjct6wY0ZCX7eWsrMKCJXZ4Y5AUPc/qBpTKTB6flF8Mo8JRuV1QyOmS
g8Xz9iNWMWGzXPxEaQjh2tMUHXsJQs8keoQGWxiMX2coJ5Z+SgeKl5Z8fDa98GSSwukSKDJXQ9hr
CRk5TKTiOTQR12aKC28flkJhpty8oIIi1nPOH6sMnK+mcLOqIQWAdfhoIRyeI/kA0UznbMQmmDQL
n+QIP9rYZPIzR7FnE4da6dz9lBOgAzadTolSAB7hF0eXSZS8G90uejENuOUA8CNgwMf5sVkJK5Ap
ei90UEwo5lqm6ECPPEOXTVwsBzqTJqqn+qDzx3xTrg84ERZQm0bswADd6/DlWYzH+G654E7xizkR
Er/ZXHexVuIDg5IegUQPOmS/KYoM3t20DT4HKAEfghge3K6cblEsOogsv8DQ3l3ySJSHmGMZdA7b
rDPNwZOjU5sQwLREk8+hwsdo69xFNV20pGbYTAiol5G+RVJOAoQrwgUNKJpeJn6ikNOlJIrFzUYw
O+F+xiqt63VFnG36T+At/mSHtHgboEUqtvFtMkYWmSw/fU+y0T25wCfZTPx7Oo/MVwwDWjlIKCH2
Y86hZuhaHZ1ktCtSnrT0eYpAmPupVCZkvAmz1yH5Fx/CKtTnAMcbrswzKpFvS+ddctYHQTC18N/x
OZDc/gpmjSL/KzYgfXn530Njp+CYUIx77MMlCKdPKPJLwhTda4rn43LkekRLWwi4G39zhIf6rqQw
xeDY5cpjjDIZ8GOrwx7IP98kyOs9Vp1Cj49thOn4xZkfc++h39Gz60hicPOUTaPpL9IRvuq5/6hD
w3GatSZlkcL/pVslyl4Z+yoORLrpcuWYKgPnzQlqkbCH/5L4+UR595o/ygnHsuSkMJseijEEdDx3
ztnWGCjuLz2L6AqoXCzSiFmkJSHELyOwrhy1FF6PjFQCDbEiTB3ACAixweCWR12bOtoMQeGEAzOa
pxiVnejvA9tKY02tqt794TaR3FG7MejO/Sjk6wPE2G423fkhGrxDeCwU/S53Hi9BiQXYzM1yPDl/
3mqcHuJyCSf3f8VIoWckqKUYBmWFX3huc8ONjbdRNPx4ulhwzFVUDVO69M5QZ5/TgQq51NoOK41X
oFun1GMNJymHc6nVSssLO56qOC2EfulJfjb6zxjDF1JQ6E4kvR5ACqeJ07wEoTzdCZbhsPjFOJ9B
o21yt7NBkMelkLtDFr+cnqE3A2kGR/FNVrUZeABOUWQSu1/hACztFSr+BlnTdnDktSAGJ7CC2Jso
7E6USg9W/zIlFCLRqYGCs+D2ekXUquGzXZxbwQ0W+ZOFGb0eUXG2b0SHMpJ0hlX9yo0HoAOMeJOR
yiPzGpaJ6WYUt/uF4iwgB+7bW0XmHPLIhMppHFsbZmoFnJYq6gUMq1/3ECXGxdtevNcakhuVz8pa
PBe7V1x6NGrTK5nvRiebX4eMkMj9I3EUXLhlFshl7p9Mr0y42MU3uUVNEl0s6GZSsq7u5xjcjOha
LxPo+iwEVol270pJXy3T1OCc52JG2YNzc8P0kgcrPqvQKyB95jtLGQmFV4s25BLY9xQY2lhX717h
OkEvdN66u+WsDQp4oPigw++cIaQIRh+s8SUaVf9EejgRIWWqJRg1HIaOeQ4uKJ5oe7gV9uti/4tq
au/E9gLdFCEHoN6kKIFTktH+du6gfpN3l4DdarfUtbzqQJEb9EH6AylVgVho5ruSXVFZlS7UF1VN
enVf7gNn+mbItJrLsInd60rM2p0PDHtTDp/jkuYrdg5OePW29boRm32r3y7Q9/MKgGCFgT3PiAl+
033hDaN/m+SII7P2tr1rzp/xnZgRYA3AXUmY7AnGiaz1aNxbKFcR3LoAyUd83MGTXjfvHYB0C39M
RsWmReNX/JvT/UbVPzO4EvCliLpz/f338Yo+YXMH8AewLQ/PEuLWBGcYVAmp1PBN6ADCzRoCpQau
XWw/IYiy3h9Y0MV9NB4M2+zRQcN3v6efPt7WvYPJw51gITu3M7fkc9f7c8DE7AX693WNZSnc1vP2
NnfD5SNZGm0+vXO2nbbRrlLnLekn3ceHd8dTfEFaYJy/w0NkBm9MeputawRkAlmBdXb8c4DDkJGj
4Z1OjeUrKoZ3T1hLfWkyl9ENjRYH1l92Q0gW44Jvn9qNr6cRo3kbHOhs0L16VisP6j4iJ6PFy4eb
heXdfHMJ/eCWu/v1fsBVUNy5MVFxVFsxQQ6gNsQ/4aVet9v1u3eM0WUPmVHLWII6yTBONTk0AZPa
ucdb5VqgXzZXVZ4vX5anVmtfrzYqznNMCGJiOs35mx48DwRfOADBXAcHMpAP6axu0CtkMHVdidJe
i/g8QAxEXgghs3siJ/m/W5o1eHsl4SSwWTennQOLLNv7sE1MX7gMD3iDt6SrjEIG7gmEnSNKATlY
fhO78XZLLCvj89a5AE49/sqhJoWWO8ay0CiH6FcJV4Q5KoZcQRAVQTW0OwK/auNz/NxytUjt/EaI
MG/OTSdBTrXmd9HV1TXBeXgbGsFr/qW/V9IcwyTD4vAaPzhMMRekgINDtwk9Szk8cUJc2ujt6s5k
gkoZqKnIa+NPlMOx7/pfhqXWqJbCSjRwH90SMM6FjhvBOINRw5vP55sUh+QdEge5b1/7lXGpHPhm
oExH9iOABq+ZNJs4HYA+OEXhhAuJqbp7wC1h0mif4Jo/wcEZfRNSnQnw/o42rQfryFLSSOKSFPXZ
HhHcwqdjEuyOsZskNRPoIYme7mLCQ5dl7l4m6vwy4ynNB1mC72SxadViS5PT9qFElwquRw6GCuCY
VKMycRrKu7fi3eI+aXfX5Oms1yEvtqeyJ8HVW5P4nYo3ZzRZC0tshjjALyBXdGNNZboYxP8wWZrb
H5K3q3B8ZuuRAc9ocyiuxo43N1KWUc1bP6LLKHykVolFzK95ZHFXvHvuVGmkdu7mj2AmcrCLGaFd
O5A58pW6rHrV5rGBtZywE8Jq+LMNHxNs2VdO3rPkbMPfenUPjNboOVYCd53+aOTPWtAJfiUohO85
gVHQ1z4y+hOY3bbNLOcb11SttYPn5maZgProAjsNN13UUcBWfBM1OgGnuBzC0bJOxicqe1VqHQ/R
HhUGcCYrpAv4kwU4GdCkYKzH1KnLyTc8ZPeZdwSVt6IT74KsS6fJWkUtlnqdv6THMvVsD6IXAi5/
1CY4Beep0nlcIW51luVuvV4Na1w4GYwGetEQfdU9vgKk1Shs/ETSLLAZ2dawOZCSW2LtpBNwBznj
LbnIBIzVHHfCVGWSzZqo3V3T6SEIAkQGlO2ewcA3zqtbRUuVVBaXqftCbXOFDJTxDaMDy2D7QCNV
GR1QLRjg6+zhkXuN6bAYGimygU6Dmc5n79LN+yBvPQRJeCP/EhZbkiyIouuRLoaO4A1BKDRHIa+v
EGXTBaFdp1CP3Mkz0C0CUo4Mbc3E5oHJu+pEuM6AOxIsf2h7afIRiaPaQVQH1rHzkTR1bpgeECrC
qkgHD4Hpu9WJCIJAKgxjMXM5W6p1FWbAfY7REHXTiPpP0RpZsKJYknjHRikm9ZcaGT04AMDDbCzF
QSG4BbQcPrIeJ83oiN4BkiKCkp++JipRimDUGoAU7ZDGKDEEHyEiqc0P3+1BGA3oywEJ8aV3qM/4
CEzroJiPOvS8AMJ4c59poS2G6MbwWFq2qEIlxAHAltiK0GzBYHj4jaoxwNMN0S0TvvFu8Rc6EDpg
NEowGBgB6P3/LKgNnbohg1Q6r+WdanyxaNHKIJMb89NqmGFtXI4wN/FPcEKjUm8cm/tI5T19hvpH
ZVfs4ptH1IWzIlCQ3ZUy8UQkh6Sx3wATIFJSelUUjFi43h4WMzmbLvUKRlNa3hbN0m8WB/iHJlrJ
S7cZk/njfOtgHL/8kbtvJF8+DYGmk+mLgcNfDHmLYvCKDc2U8Kfk3b2DtAb6uaUz37SPzq6vpA7k
f7HFiYWtRzS8OjDZpITkSM62d6Dp3k/MWZH3F/WwxuCy3hKht1JP5jXQG0m3zznjw9PYIk2gzqdh
WQhiJbOLT0T4K+scfaw1vHfJ7GoyvCNZ19p9NeeEC0lGxIq4JteItv38b4zXjCNtEjdJvdfi3IzH
WfcSTw9t609mwg9TT2Qjo18uO5UpqjP+BSxZaTC2SDJawJZv6xZYamsZQnSjYGYiztNwubDMrtU1
m3Bw3gvMAQYrKrU7x1GlaTHipVhwKs0n2Q62V+miMCZJvEkzw/warBlo/mwP70gTRwag7iGExMNZ
xbczHudTSPUzrwwFeB79RHgYfBfFd2h7FhqI3AFpQ4qjoedPBtDasf3wqpNZl1ky60qX1yO6lJ+I
Su/ksD4DSTbLE+SeQIRdkgpKxLzQiRfQ7FMYMTxvtNX9f/gNRubfokg7P80oLm67LcUigRBZcAn1
Td1BSZ5uewa8/iYx0crDnDVPPsD9MdA/RMQZXiGcUJpGTsK6OTnGmNhCTGkMgu5uj+6d4MBxeYg5
kjk0nuGRaZBc24P5kxKVVXJPFInyngzFQrzWytiBIK4Eu+4mMlmMWARbgEipCzt4Cb1TpxeJw6mN
7q2ya6/nzyNbCbsGbIEdZisCF4iohQUT5QdN8q/3pMolgCHgQvyyIEJqMQqy+0UhCfUBLYEVigZL
hqItjvn7CNlpuwqE8WvTTzSdG9S6rU/37AMqYeX9dd/q+QQyFFLu7yhPPkCEr0AGlKpzHaK7C0lS
/eeGoePUNGO19lrZANRAO9AuZc1aA6znvbTZ9TqfMBs+gmP6bf8VYamr/SouITSvRfwC2AuxhP0M
X6lmbN2WzwQZH/eMwKlLXO7hbU/NjPV650Teqsz1KXPkObqCLmgINOgAibweNl8gbw0j0nWHn9Hn
AuVqTPGhvTAB9v5Q2988eYXEp+fRPeX/iIAKaG9X1VhCS0C+3rmFjM5j74N8Yggym2fy4iwhG2GV
ZXcT6y4+Ghz04GN8C/94Fa5VH3Fnh8RdCBHBY9pM/2gt6GD4FyFTLHUfWu7cZUEA9Og3kGKCThHw
fyYjlYE26Ft6yOfdV+8LagFjPCSsBuE5fheid5DetyrJtntsgmygsOwTnIjaPiaoFA+KphBsfRaf
PDwFN5BknllQL1J3IV9nXOkH/DotcBTU83MliQiVBCVAOznFjVhubZvy9QqsYQIwCBzWT0ShgIsf
/nH9u0NFhimCINfqVH/I0QdfMeeVMyVRNPPXEKXMSy0eklQ6B0yqXCkNrq/ZmssHYIJdqc7pS9Fx
/T39BxgEq9ndvzK1Op0NyvDt0ZNh6S1SoRq7OE/ge0BXZUo7cTzOToZ8IvNxrpLiWJNda2T4B+5H
3Mc7Pu6z8+K+4+aQUaeCdyMsLp6Nypk8ylcbkI3EpxuQuksUUAYasO3unmFpuUfBlDWuyJ520fXb
yO7d9zU2jDBjUt9jzlyqyimxZ1HNjCqbANqrOJHi6BTvws2gAkHCND+f64Aqjjc43gZHiJWdX50U
zsiP/O9kjzwcW3jGHOz49GjV/OszuFYRlGPlzUibZF4eyjDDQ1iXdUlxrrDzMV851mpugxCOP3TJ
Pfvunxg7sQ/uqKVtquB0v0CkdYOwvPiVwWyXGIhwqJpBnnP+RNKHYxrP9gHNmRWYH+c6f9qEBT4J
vAPqIUb04V/vQT4koqLi1HbxwSIZgQCvWefM4c6aDOibdcz5cf5aHmzntCwRzufuCkvz09j/vR/h
fTd6827BN5GzslQfydsoQdUggKuUp/kZazozUQgIguftHWr+Y+/nM+zADNNCo17EFY/MQOZPltNs
YrKACpbw6wdY1+EckRb09bWeW/6ObKM7PgdacJsSKHezDRHKBxJHkRM09gzBcZ7tW3guuEW2+smO
rf/Kold0r0c0kiTo80FVjOw61JYMWf/Gb+9GWnZSxpfLEPSbV2g9GO3A+FiP+YBv0nABPkvOt3ee
W6GZPMFP8XXb4ab9yygvjb+9Mnd3FUkn2CeJbHOLyVj1Q/3n+pM99d5jq4pfLEa0c1jiyzgaeYpD
fcNkdjR3LnrLMomE34Kb4wZvv7gzbn6xEL9ZawmTAtUjmwwJzm5tsa12dhnVIUDrhzwPiDrEn+Yp
+jKg7exBZNwhFs9a9Wzef8i335W6Md1R/Uy/k4zUKuQzG5eTaDXhtVweMIPpbiITqLRn3MHkWaDx
80lTCUH9OLThXl6PGvuf8owlGboNrqZv0G9N89axfURngK4CoeLF2UF5JJ90B4cSFtdSFK1O43wX
HfP6LcDwXkF+s6e+LbU2l8YVmOBGGNoNLU+tWSk3qAWu3C8Et+0gEMzp3Z/ePgFvvYrdu+CUwKjO
SRWprOVtSCotpJnhoSwssY6WW3YxfWxha4C9QAuIens1ZiALyEqYZwCeU2BVo33tMMeVLhBgzmZi
9bN5iyn4cDsSJ7K0e1+79QWeu238cha+4t34FNi7VpV16+oxcIXxD9XGYYnLqTo+zzeMx25WmCjJ
mSEckrW7gC8k/zbK+8CqYpy/PaMKej7WW6bdohEoPrxVaXV+bJzZvck1xbh5nBhn90KoT+vVrG38
FyUlcX0Gm2ulcxTf8tv6GBKLNYl7texfkXf0n36xEm22TR7Br1beNPaabpbc093URPaK/RxhwDVG
muycLO9aHHyZ6gpnmPv2CzH2zP/bc9XsG+Rv5QxLfwXHa29VfPULW2SkLmVhIXos7/7bdh5MxTOI
46g4m/0AtxXjyx/+Gzl1RFJF0Q6e+3SPxG9xBC/hJu89wIzJ/S24V1IBH5Cv4ZZ1f20MHj2DEAul
8rXK9XefScVkfgenHom9Z3IuSLqgFn42v/Uyoky2wTv5oKZ7ah+7+fDUl2VrUXRaC8H0F87ZG1T/
SmugPRNvIbkaJwIhTGxq5l8NvqqCYt091tiTdiX320JfBkGiAgNcG8RbEX0GQzwvtvPdw1WJdLsn
lalIuxdKhLIzfLeK8TnaVeql/ooSt2OMFL9faRYnDyneudUqbEN0ODn5gNyllcGdxi3jvoICrlQD
SOTz2bsjgOubYvHNLof2ScDAaDNYwdwpTl85sHsMaJVk178RaoqvjqDbIdNc6S62DpwNNpbOtrnb
eOwEPALI/orTiEDVs2NxP7HVYn8gqK9xgkQA+m/t6uyaMDdY+27OmcGpN0J+Pp0nF0rRYWPNO98n
uUBWowTh0tkyWJusibxjhBUgXUooajqnEbfI0NSYr3WGQbTbVwpjXgx38XvJOskqMZfCwSKdD4dH
yCxml1oLjlxebyvcD2lTm7vVB7Vq/x2X6i/C0x6Awk7eeE7LiJxzmGkO+uAe3h3Tf8UE230IwMUA
HFSfpH3arQIFyNMXMUhqCTLpK2B5VGyDV0cHXMQ96v0Z0fioFa6ENohhF41hLzXw8ck2NksIIT1N
zPlrZdqaJ6WKiU9B/cGWRjnTURyJms4KYgJxik9/2+S+o+ET5SQ3ih38plaxhz2pEB4+kc7hrZ41
f61Vt0JSz5CDqDREUefY1ZEwkPVAyLD8mxACJZ5WAhII15xjQYbqp5EzzalcP2HHazWmY+LYU+rS
WpU2iaLDt8kd+pcCAUuILeTbSj07uqFByJh4efYfLPxWWOPA36is35RkZliZsj7FGOqTTT2HvPxi
PMMRsycVVAZ+FCm8jS394duD3TB5H0UWM9VFjcz/klp8CsjJ5Y5Dkk6gK3pwn0qJvGzmW+B63neu
A41Y1swF9PHZtLxlNuPefzHp1TcHC5gz0WPG/IB0LxHfrJadRervHWxoKWYVjysu+xPLKAP7G7ch
ywnjL+hg87DgVIMj0Yuv1j59tR+9k0ep61O45qE5zJu39j92Ec64bhE/o7YDC6hrUxcCM5ALfIOs
Ez0s3MXCvFKlIP4JmOIS5S1nkTcHfk20kOVeEVzIlNOCVeWwcCH4MMZUxkwmv3ex3OKYx/fs/yrI
OwuLliWMP15xsQuKo+egOioybPK7uAIZcEASufY/Ps2QSHM1+pBsuhARDck9qoGTXUVaB/tUcem6
qgoyDC0uvf6CWvt18yjrDPwNFHkSsQAw/OhB1AluNOZJ8P4DaYgc5tEADuVWbZoNa4PsbwPJ+0DV
IspPFXot1KpG0CUzf6HbKb+7byQDOn66rZURY/ii+uVp/AYfKhyNsbhiDHvh/3ygU7LrNVfc95Ol
QMYqJdmwbeLoAhpgaJjAKsAM7MIpwabpl6XjF1RCuyjR1IxBthsWSWp/1D1gXYh75WfDbgKxFGc0
SndINmQStEVKu1JEGxm4v68nOnGqw+DUuDQKP4/dNuBfKIkVJsXfe/w8+VwH5s/qO4rcUGeex4iO
mghm4WJNumsreoXgk7TZUEeUNX6BF0bty1NJC71BBnkD0c5cBN48ynAqcD5ztnEH2XWv90deKOle
YAfkp0i4K80pcKceCUwGoHYLL783pTYO/Q9f9XgND9MwKBmeeE1+I98TYq/nIPuXZ2nOyDJ8IgOn
rhRbwLcGclZS3Tabk1mL9l4Pf63JfEmEL/57RUEGehKJww0P3xC/bpARH/SNZlBmmo2k5XYnD0Kl
GNjuBZJkL3EpVOEW1gc+D3DHg4yDuqjxqhn46N4jv4OPAPyyg8Wl2gsr8F01dAslcjVqfDSgHF/4
DXGbYDKiwUAx9WuXgH06eMxAt4dSCCvsMXMHyBZ/sm+biktH+588HJ1XvYaApuYXgoq/HR3pjJHB
FYKaX4rP2M3LAGYfFC+6Eo3wttTfZOoDovpdmWxLyCeQ5ei+Qgqz0FCg/iEoA+AZeJhB+WDw31zX
QA5bbsEqc+2OTZtd/lJ/Ibuin8HZrjwxwQi64fVVS4k0ETXMwdWexB5SZ6gXloVI41yEYwowlD4S
qw+/oTDcQ28X4L4KmbDE90juQN8rYYkCv7iz79zhCwkNykEW3UiEpeSYhZe4ypPqKdVSSw2hW3eG
BETLRUAiAEJgn7nAviiNfxMxbf5kGCocipgLu7sPtwNNZ6S/SOFJcPTIQDUokNJQmdDDMeRe4ii8
h57CvN9iUH75H/p6biBK/kmnMDre7i4/xdzYTcBE4cGRMXyi3IjQiP7BjZn/Zg4u4xJF9ZzFynjM
O0SCxXgfhhozzvg3zRacgtG//jd9/2ayaAyvEpiRebOx8Jx+5hfodRmzC4bJqMUjbbgCNIhUZxju
0f2NNh5sPHRdkpu1mYocElNL/+51NwHzcUfSeh15xBpW0GojJSDD5B2RZh/av5nH/C/KuQIfGd6I
kTLnAe/yiu4akooQCRUuOsQX/WGhqQCDfQDc6iw3yInA0SkR3ReiSUNlqHWYsQVXxbPqeUVA6cDo
Ef2rq2GPPC3XLgN3dVykIwF51soOTvsba8ROw/gcFFmSH1FdqtjQsjn2gp+WjW2hS8xPW0Mr+GnN
kdTPw5i6wK0k9eZDEOvFYsPYAL/KhbdgEHzEF0YlKY5gvOtLJfNmS2CvoYpleeezIJND6rhpawee
hbpo0TgpGYFX1tWmMuRNN6GUm7HUR0q55WoERkYXS/PoTHkBIscaCtIj6g+bnXbUVaQoAJCs4UrT
i+Szvfum7s4xCfu8vYAjPATrHiOx06tpI8ba+UAphqlqUPbAysG6tE3At2HHR26IBBKgzmqkq9Ut
GCLyVaoVVulVNJQQRcIx/sLM757kSdIUmeGNAVq6k/Vb0ia2IVSLPyEegmPPozCqpG/WU7FIO9R5
PnmDMkYkVtQzCLxKElBbKNENVBIIbM46phVczI0+MPhmRCQa5ZJe/uOOkTgBOYGNYsanIEYFkXV0
zkmogL9Xbgr/ODcoJxR6o+sI6CHscyJanK3Sb5w0ATuYELlKuBG4hgjB0RRGTXDTjyFR4ffPV4wz
YktlQl4gjzsEiL9A+VhqdNdRfQADMuGUwSnR6YcJUpj8d+Xy0thdU01P4hFMaLv8JinxQLor3laC
FRa78gng8ODBofDWtF6V0yrBOXu/nKrtOqKDM6FAbu1v/GoX69Rk0TPcEFeY85XBn4uFpHIN6jIN
ZkDurAtsIZaFl6c80QKJso6C0dsi5NJyrEtKmivSiYEMEXLSVvxbd218ndNp64OqUWv3blJmdokW
WdVqUulB2PB/UAah/q5CcWqgzdKzIWX2efnC8hRzuasVtBIVnG9GN+i2UNmDNJAXA/pGwURmCYvv
LPww5+wSm38Nfkoarze94IX5L3o5mB7KSNgU6nPdSyosL8zS2PT/q92pnbjnRLgspEfcNgst8XGv
3+vRjES6FbfkAiJ0PADV3cm0p3kOpOXSLzFPb5rKA5549RnvsXHjNjTQnrOr1U91YKjxIX6NyYLQ
T0uHilgUIAPuCQhAEjDeA/AopkCeWfW8Kl5AK+5Dxc4rv+WCkB3oTbEBPWkF2KhHBfb3nMs8CyjB
2trpVdzsQvkWieLzkGfXV3YdEbkE5jW8UTW+0mD2seCnJj1Xn66EUuAeFeHM+flyWyWemYF4472C
06H6CZVhS33g3UeZd4VUIMtgDZID+TPjfRMqhtVKJRXlg+Q6spsk87nslDVnPh88IDKQycEQYoCD
KUn4t42fghKj5A6ayQkfuQXpe0hkOD+Rsqvi6Be5xotrXUGhC+avKpeTz9J5opl5Np4h8mqK95z0
Hxwiv22axTT9YKddELXtluuKsWGYE6dWV0QV0LXQMqEJM1pB1Qc6FWoQ/yGwZnggxv9GzQA1ojOl
FoIAJ9Zx7Qg3hoWgn4hf6RE1QuHfICPk2p1/QprZhC2PlguzPU5d7aFZRzuztj52XWQP7NmRkge0
OLB7dnZsmT/TFFD+tqMChERRzTMANuEra0WKIjFVhhYLQGevP8m5ZO4w92PJO9GcqN/RWoEfmSAY
tTPCSSocDW4orNkAefyiISTQqEzA0g96oS178usQ/I4gAWDVYJbk8w3zjXSf/hrIYB8JQbP8d+8d
44JgySM3wPQXmiFU8viqX3AWjH7iPta+w84zFVqjxKMvN6eYBCk1dVNph/pXmN3qduvh2T26OeJO
heW8NHqAXlGdDu05rmOCo8CveBn1irwML4K8EYHe+F8d+PUu/Xwo0Wc+zyKLqcVaW6r0MwpqVbdj
QJDu/7S13IJ3SyY97OordcvYC6CfyIprkPGwoeJZ/xZ6qgE2/jd+GERRkIMpVUFKf8zoa52wogEB
fQ/LTJ++d/51jtfwAFlDQxrpIH+9lnq/LHpgTNdx1u8CPan6U0jft6dVykoIBWNdK3B6tOLp5Lzi
z1AHq8gyWeIkvVGlSir7ouFgr2e+s+pUaW61LEhm+/8a1xKprWUR4XUAsMV//VeBcq8YwPUSiiuJ
TxM4pAD+VxYzZYJNV/WpdN9QCBjcc7pugRl6rNA1HW2DdegBqw2fjYr29NuaT3WKA/WjAmK0Quoh
zCf0fjDB1uku2zIrFOTNJ3FOOXPah14t2n12IDXJFvclG9UhWKhAOrs0wAvmJ3BE/h0wNfmEyxHh
ZHGkihTVKrR0/FTeyLKj757/SX85mH/aQWYMvH7Va8kr1pG/s8Ft/e6WV2ZZYGKSdihpDqSBFR8H
psHNouE4KudBXr1L/KgXiT3R+ORyXWeYKpMNldQ85j1VaUX0SFh8dlvls5Ej5xqDa/Ib48mspgUQ
CZdqOXiSOtr5tnCvkAa8ZpPt5V9+Kph+g0cAlflB1BJta469vo9AfVcPJBfFFoEmBgggSpWt7tej
e1sJOmttlhtyHDq1NYF+pHRU09sLw8sVPVfVf5FacqWnS49b98FNOSaY2C/gOA7QXA8pChAvNGrJ
bcdBs7moveLo3oDbBymmCd4gMA9ewzuLIw0onEJ5jT2U0rG+OfsvatayM/oEzQchpNhKj6Ma6kln
P351igAWg9PUeJBrdejcuteZ8+gc1t9epVOtM/LmjT+ShJsFTBqWb4KBDqzq+EWIAbgQPC9C9TA4
8RV/LC1vmccYiDbPXokBz0cUThgtgkJst6uTZ1qdVJX8PkBQ0GUMYXuzxojEvvZM78TYKrAbiUyc
pzaSl6zFV6IviSEAFkC8Qwapd3PPgdy2VrCJTs1qUq0hN/oyN7jECIE3xJEZVBMSguI8foWXpDh4
dC6da8tKL0lpXcPRGd06+n2bPnv3ViUi7Ci5984PdzZ6bojwqo304Fejwp/33jcjtOvgs5tVXTM9
Ta8ykRAFRigOBswaweRk/hDOVGgT2zK67zm4GwiVzBM7rc/BSJ7WrMkvFjOAkjOSAaiLECnzo/E/
ks5sOVVtC8NPZJUiAt7SgyL23Y0VjMEOpRERn35/Y+1KnbOyE2NDM+cY//ibrl9iDP6KvtHVH3oS
lPBy+kQswy/k0Hl4FiCzlI+PUJunabFEnD7gs3amHO9VN4GHjbC5SUBfFp1AuBeINkmHaUb9KZr/
/w9nB6X+qvaL0TVi8z8BrjCp3WFhru/ShSqsDyCejXiU87VCOB1zyrmieFiKjhXofEpdEgwRqor6
Wt/hxnQ+8Q/UosV9xfmhajnLoPAfYgOlHH6TiAEFkpHzDl8DwRGuEWl8QXYt6JIEENQJ/qDI4qGI
IEGHVQCzAAJLhbcFIhU4UOqEdoF9G/MNyn3aItlucP3g68niLvFo0vAtlze/j7Yomcvqjy6N3Zmf
xnRz9voXYhRgklADICA3/wCOP8xocSGVtzi7egJ0sIuww+hLDnD+sXTe/sDScmu4kJrxSkX6+QUA
Z3JSsztj29Pxz8h9yCe0qprXy0g2lR6bXhwQ540QWQ3gQ/okZm0uM9nev3yvvJ0SBwYki4jSKZ2w
E9gNJ13UZ7vb6nJSmRdnpnj6ICBPcsXJYTrgtUI+Ykq6jXnb8wN2rKiXDN5UDQ1jKIP64sljFs1t
VHgtczMu4FV78+rUqlcA9uXDZIPjZlX5eUM1DywE/zfG06mLxmJUgDfz28LUX/I7Bl3tqiJ1MRkk
zz3f1Kt80XJEkkIsmGbdaODrG0xGu6d2Ndzw8GZVR4+4XMgPnkwKGBoMNw9EPIsG6PW5x6Sqs2mi
56xd5TzsOePhC7xFg5qSh7aJdkRKIbodvuBRsaNkDvyuJtJJonyGQDThgHi8ZzigZaI2jKmk3IpE
Dcn8CXtSGq4yEh2ZD1IM6fzbRmemgM3pEWdhu2qiimIiHYn73xBHToImBYWidYrZ6kHSK4ChKqpP
ldf3ZZMQj8QHHT4AO43IffrPgJz96E0VMMAOlC3v9FqwAU2GtGRMOL1nKHA47ZmfORwf/4VcrxsN
R7lkanajdtLZ6Dw0o/zS/XfMQ/n85+172kYMND3mcSP5t/Hk5xmV4yvmT3W/meikYJF+CRadwSTB
7cvRRw0GV80+d5t57tZ7WBQIE6GSA2X1bWJlfH7jHdY3Hnc/Zn7G+7nh1krVF2T8rmfzbJn/BS67
r7RyeoXD1bnxsVNeYtTSFN6tcndnVn6bnzv0kvFBncUtXhb0xHAoJ+3rmDfec55fbHWtXKzPi5Tg
oGQc+g6LAr43NS5js301OXT36Wj/KbgfqnVz9y8wiWm4DbulwzTs/B32kG9XZs7+ZhxvOrgLu2DX
v6rjwy0Ygm+T3vp1B+3onY4M+JhoOl/WCz8cSrBOVOI1dXGUdEmodnAbWgPW1FtwgaCH0by6KzQq
iEjt+k8GJAy+XjSngPtWdhpSkempVxcTDYQP9SpNWzrS6Ae8oYoVLP7nYVZMn1mYwVvsTpA2dXT/
/vb6JUI4Wrw1MzisCFuT9rqePMNycQf+pGitgUOxvsC/AhkGSJFlQIVfMeVdQ9uA5qJzjWfSfb8C
sqHav3fAxWfhV5SGEvjJqPPsFD8vxS4kngkXMXtE0fGArmR9e+a73Gqa/QBfg9xAzmOIJ63wBinf
yg49NSUepRA+ecjqpDS84ddaufBSahgY44rCEq6Kz8izpKq8/+pbRQYi3qNHm8K9RMzpULc2OoDf
3c3d7zjHxo/Foc6nV7wdKdRkVts8vKyL2hKKUQjzz8fuBq8Tl/oKNaxfBvATxRBEYQx4DipKBzhL
EC0eVm9c/ahWN7XevzcAFubRcKM/i1s+1V7zYn1dDmnlukp4I8P9vj8fzGc+fQApVQw0DgiU8KqN
lJleQlZhmlvDeLDF3aUHh+TKDIU2lwRtBKG01VPdrBkLMdmkl+fmp2g8oT948cmhmn8p7Shx2UvW
+VR0VBLeeB2nw8UWtK3kmFpvQOIFQ9kU0sqEWxWlbm/yuttDQCO4S7M+Bywb3cfaz8Ez4G/efMZP
zZtV7ItC7esTF1Hv6cEg4jRhF7oc18N1ZcD2SJjftwAFD9W6gby5+vbAElfN6Y7WAARxuq4+cadr
w1t6jvj32lgFkNLV1g5jXcMXJU1Qhp8BRF0Gza/jW//RshEhWDRZ496ij5ksfOQCSToBOqMM/I7q
JrWVDKqu+nIHVL8Bc2kcr7G4qjrjb8/u6jZT96IPtkuVWawFVG9gfSyupBfhzT2QDADAxa2+RaEa
6/Hg426Vg/NVSUOA4/zG5grMQ9X5e90sA67OdP5FlssEvw/GAcWGS0qF64YiS0JUAfwVglb61oc7
EtmrAkXL6TAdvAaXH/3uFpA/ptl7XuPQ/LaeQ1iu+5SSVwF9qYFmIBJ0GWBH17GQLXCsICOBHoup
aWGhVr3hRlLimMSAP030f2MnfNX6AZ5oMyDUt9txYXVhb6Da6YFuki4MIPUzotq3jFXJ8sdK8V6w
3dDJsx135l0Ix+02gxCR77S1RATDcwXWQGhiq5AnmSP6gx2RY6SQahBZGWM9Znd36OT+we3cEEoJ
Jt54LwqVytP65odWycCgCDT9jLNSNGymj8/6MB1yKc2AEUJ9M8yWLP10RY8x0sKoDj+MrFAVha3D
wu4+4kvjfOBIkVADMnnOgwzMhgsOb0yng8MaSx5WKVP4DcQU3RnV0KDTxssyM38/w3MMNomBW3FC
8vFaVJ6Opd85pAQosPOVSQPzkv19V697W8hH9Rr+4N/55fWZCW4eTxfLTHjKB7jtZeqRAXn+7Ybt
2arWB7Kl7/hQ0a/ffFgnvYOZPeh/9BE3fdDQu82K2V6hp6fHb8z3Ynns1pRMCYuUESqUAzVzSk4q
PBu3g/k77uSuBrVcPNGIjKchQiWlhV/cwfpBJRarVkuexc/mObAOePGBCEFsQZ+HwuWEJc0ZQQc6
Du9J7DCJT/FtySqHkEz7Tj6Tjl37cGdb1lb7HDyvflu7AGcfT5gKMq8X6yO8RHs/Jd5XXB9uNqbP
Q4WJzD54zLW7xdMPgeXGw0j9B4XBBZiqRvJBWkhUE4oTt9pe6GBLUzuW+uig++efLqdizUJAX12Z
cMmecJ8EfP3pZpDZONPSHusmF7PWOmxyhZljQgg30GqR6EKjrab5nly22bg/64UV0evd+F0iTTt3
zVd4Y75hD1j88aM49ToQ7HVnk07vYCHOHUsgzRxGEqDWQQWPYZl9FJ/5DpgcxBdGav/MRcA5BNBA
3Ak8qxJfA31IxtCGUEVo8mPoekL9Hkxh6ryomF2NBpHxA2GhKYd7NIQBds5DEoTfFGC6yw4w8Ptc
ZPsuPGcGqWP8UK3PUj9+AhBxEJrpldk5aDRTqIRNLaHRGuxgjnTngplCavXOi+tmyBb+sjv+4WFH
fTuFED77zL9+92YOkwL/KHzh7hHDTz1QERbkcKMBGAKKl2KezjGQLs0Oi7tgDVfDb2c0uw1rFCgt
+893rAAuw0Bgx5K76su6x1hJ0pufswvSkoerrjiFO+IlKey4ev20tiu2tHt8MOzry1JXvfGl52e6
ewNH6SxSX9ePglR376H08N8yNzswEX7Ybe4io6exQUhmBBrOJdBIb26RwdObdlvhSjXrd7vort/x
A9yO6PFuoH+cg0/niTDqvOgIUxWW+rh/MKl23uNsXq2v0zxgd2MlhpzEyMYIqUlHzRzPgAsUGyF7
dBaCyAlwJGIG9Z+vBHMRKhEonnOIaSzpRBFhKkOLHj3rFad4WeXOHz1v7qGypDEcoJY64WhJCpOM
X3q/Z2w5K6bIil0uh6OPNBb0ZxN0XYPafUaZV77Qo/YA2z7UcEtWhsscRvMXRFZnxdVbV6flSyN4
mm9bu/nX3WHWzkoAa825Tdi35AhxC2PLy8YB53PJ9cblmE7YpsBZeAKcEpB70J/WkgGFWXpjdln+
Mdh5g/BRCATM+MrQ4OV64G9P6IXZ6A/iaqg50EhdYioO7pMD+YvnXgKr9gYaI6y3lFQAZZ/O+67x
ozgUuw0uAAdWeLpQ/7Lvja6G+YAK8R5XE4A+A+v77j4iDHEMn0j5mjU7Pdx+RJWIo/7SSwDBsDPa
p7OCMUUhYHYd+l0ETWROgupijS41x3IvfsVDc3k7Eb8EcJ35HfCuyhcYuzvT+QiE3moMk9KTZu1r
R9n3CIxK2QuHI2WdzUG1Zs/9ExKS4navTo73AzzOi/ulo/TeaJ3OQW04qI7pE4NnmI4oyuBRgnW6
xgw6bR6k5DBloHNiZfBi4APmB1EMi4EFhppcyWeHmuJA7ejHnzFc2YqdjqvtvFCYQvdt5TkaYr+x
TkcPZpNXi9LiDSRJnUNjRVSus+0QYsHwCWsf9NLt3yG1svkV1SJbF6NbOMjN0HnED8O8I1h9s6MO
u85jEGq1zNTxdaOLpV/eF1b5hSltnmEtOTTYbzwfMIQZ2D3QVeJUn8jVnWJG4wzJeMQ9+2h+X12z
wiGC3Rl6OvqjzaW2CwI9VbPunPoHC5dNzMAWOdCpNhm8qV/7YDNMe/suLUj18zh7uhE8Mvf5w50M
sAvagXPz5D41WrM+LAYDdqppBmACVa5Pb/BxBptLSAw9Y08cP6GV5KARCPNgvTn62W9gEKOg7nga
9hWwU+MKzvg36ESKW/yyRw4gg+B8BnGGYak6utigdrhbIpRNl5WNJHtEn0/GOyLjNGBSMxlYqCHP
ccUglx3DuhlOc0ZQTm4tDd8XbzuHTf8C0TN1incwvPhDDjayzHb6Ut1B1OzAC9PxI6nd4SwnAhzi
Pex2jniYwuPOcWyOD+PvJH9Me9fwFjyDvoP96Lzz+9uxn4vhRM8d6C1YiruC2Yn5VhGAsx7gFPLq
wwnxmFbnNIyuk3eQj6POC9rj/yKDpyNxZJefN3jxzSl7Fi/4oMEhR+zUn6ReiXrJNSrvXuK28wm1
uILcCfRXKGZKas1PvnwE1LRM8q/T+ue1ZM49GR5BiuPmGnLRzd8Q9KzzQp3WV1tp6H4G3OoXuU0Q
1Z4NswNhDtPVU58jyvXgq0+3JcJz0PfvDMm+iEmhE4e93OGg4npb4FwMxQUabRpyWRaM66CusoHj
WAbbhzLub7A23MPmDq3yJhkv+SZbGbZhs11PZUfevMxpGjiTcEXZEzP/l2nV/+MBmcLg+5W42tu5
5O6dQVJKBTM7TJt39BxMtZ0OXwfyPyuoEE14cw0rE88RcxcOWEJIl0lNoa4xC5BkdDslbLsY3QiG
v63J9crfgd5z75gqUfmAFt6qRc6JUiefRmyQK81mRaIlzPiYk4zTlaRZ8Alu+ytbKfxCJ/0sz9f4
i0AK0VKUL7RyVb7RZTEENMS4vnt1CfzhWLpvxgBfG2frZvMQfdmhtX8zFE8o9DTMVjjHrGefpMNw
AygBFhVyuhLcJemeGi+uC6FT/ZQoTQ1c34D5kSXfrBz4SrT/V+YL8CrxSPurWOZ7uyuWbOqoLNxP
Gout9h+ZHqmJoxamW/BQ9eXjgQnNmwn48xyAB4GzjZp1uWtvdnX6YgPLQODnCeI3PUzosqwc6NzN
Zs8Vsb9gX5yMqFtZJeY5p8d+oJrl0PnSLr0WvRzyG4Dpd1egD3jgQq0AQCS8wMBXVntaWMxJb0mN
xxMgaqw3GIjFbLH51ak4bpyDvINrH+70+HMNmYRRymGApMMUxbmmcDToCPsvdz/7ysVHS3FHqoLZ
sPVaQWltGavhFkaFDIXqbSvEzpFioTkVHLIsUOE5dbz3e0ltBZtdwQB21Y5erBJccw8EOEweIGNA
044w51JmLQ4o4NnuGd4htVN7hcuNRXL9c91eQPXOdj8q4dvieucUMctdSH2imBtU5qMzLEAIS6T7
3GYgcvPbnBKaQhhM0LxjP1AT6QFIQzfa9YZ+toH7viJzed6tvRQ6qdkT9U09+lEIqSVUtsE+6WvR
ZqRf2tPfxRtyZHxlQtezELrREC4Z3VCj6FEJwW3TPXXv8F+HZp+sbOREffA1I8UHGrjvTFR8weAJ
Olrq39gM68E0rzRCT+A0KW/fqKH5fY7X5vfCdVuze+rL62GkKRyz67LPsICb796zXiNQ3cEjHZXD
HaWOwWqnO0UaDotN775tgV9f9STlRYfrK7MbbaoMNufOMsstPEI67OOZ169pR+h4K80d4ORwNylo
DM714vANHjCx6a81ISxBARnfp9yIOJ3QRONBbEYXeHJ9S2UA+1iOVBnyST6M1vJ/5LSq4dB08x3z
Lq8vpJNacPGPLFL/IFf7EcfGD1UMAGjClvAMl4cmSAro56RcIghov2EC7nJ/hxlGt0vGcQpwib44
S6srE8Jind1DZBQAVxdz/3oz/CwDDTEhi0/W0hwOTRBOML+BnfSW1QTmhXTZik5xOSoE1t+WY+iu
6CGSJccKhdz/hBEa2Slo8cVcnnEkOGWkUppz6nk09OZthbHEfKniasCPdGxYzAOxRqzfvBIs7gfl
NpAiwailTAix5LGqzGlng4eLbFYGhm/eHqiHFtJc/NBgLfdQcKk5oA+ED2hm6cWKGEtrNGbIZKwU
VBae9WD8JACBe9HkHB0g2XhZBnZA++biUgeswENwzAH9ID0Z6SU6BqBhPu6hNXslZ2ufpqi49rTM
22iLmbmZZ+7j4GnSByeEQ4WAuXQ/Q6BgaMj5DjDXWRan1Hwlhs70Nd6zocE8/JDqoFeW++L4PGIQ
Rnv+0YUGFyyBBViOP+YU34fTa3OzdKdXWicVXbn4Q1yTbu3QFJ/UnWYrS90qjik5dvgzycA1gDCl
BtMz1g7ea/PoWfPDwcfVmkPP+Hx52xcrZErQToJBaWkX+x1+WmuKyQRSgKt5ImLrvdHnb/PDWbE6
Q+s0dIKnBxmKSi5MgN0ct10r1hWq+S8X5jdYBpkK5S957DRryaj+VOAFZGNk8sbGwruvkQ2ToS3D
5zvEV3OIEgP61mHKCc/5vJx4dp9nRMn2YNxpgBTbwgSEqfg1s/2SS+1rRrTPj759e/EBURHS7PR8
IQXwF1hTQLCIv4ptYOZpxvLj14j9HxSPCXaF3GX5xb6P2cnFhCKiEfwN9mCuHGK7A6FpuMF4EJlz
dtRlksCq2x72EUqQpxknovlsI0QZ+uRjoobPp6n/Wcj4Kv2/67ofSdeA9AEgn5sJRhhBvpmzgHVp
QePDOgG3jZNkPg/u5vgQTzzYhwFzmq9ZHuxTx5qWmXm8tubGo4XXGLO+vWZxIF+gKzzPBZiTjhPu
h5KwqzI2JofBm1673lzdIRIcRPN5a6wNmzoXbAULjdTM2WyhsyBiLRT3yZ3q1PzfF+onuxbnCbFe
39fuiczd1BpZqK+iFsQSapxTHOLu4KsMsHuYG2oBp4f/mMALHd+szo+OSavuaPbBfYwu3o3Xe/sd
5xLp88FkiEORZp+Gk9eoTChWbqsMIuwtxG7Y+/jpXtAw4WtAeHWo1J9P5loFkBCjb5QO+CexdHNV
UMYztBFvOGLDmAaRiOGrjEwAXhj3JEO3P2ZpsJacFps5SMNdJw8UeoJmxaLE4v6EIJeBg0MLhAPC
CshqCQXQrCJWMJghCJW7DqwH4Qnf4MxJIiDSlahaMUfjmiVp5YkcBjsyM2GGE+KBI9xB4BtYp5D5
mNCwRDm9DVcKzAOus7kRfHjDQqqQiyIhGdfpmXNsmfF4oSLEfx234alhs75R1g0tT/67nZ6czZhf
AuuQNYZQvHE3m4vVnwwmJ3WJIz8tupePFLCi5f9He36NMz6FEBXvC3IDmUOA+vuIQoCroo9/WxkB
Y80Pn+nCateNWCud5iQxfpCx0OqsgAufuFFztBm99Ub90WDEIPE5y2aADJJBMmDYV3hgEj2ma3du
IaiNbn9EDAKUjYJsBaoinlxGMAqahiG0DNW5jfBbIDCZGGWhSXEQpMBy4IPRCY+yEA7YP32IMEAY
1wm3hBHd+Mz7FA7JktBHQDGojRTwwlICgeQ4Gjue0FoKbRmmJWeyWQnjA1jiVx6QfIlu1GFCyZRP
jjyjYwzEMYHYCqsRhiR3qZB4kmYi66k84h+3E0iUC0wusUTGbvLCPdYM3GtYheXrH+Va3jNLB+Rd
2EDyxllj8gVTMd48Y+mzFXDSU8orMtQ4cLzJlItBbqtyJGfrtZHoGVLZgd/5sZCpBZ67eC+fIUaP
TdV6YdB9LDdmmTv0vwP5eyGEU58fdnKzyBX5j3Hz7+IqvF7CrcQhgenNLQ7Dm7tNxbsB7jYre7qn
HpuzbSRCojaWPTRzjDoKG0TfYpHHrUo8DL6Whps1uWSObrW73lyH4S4hLXP4197039V64lvI3ClN
91yOPUGVck5IGkTuDiopDGeozK6JmRS2T5gHHSFWi52W/K8bF9ha7cT9CKGCeML0+BLfowEJ9BoG
PPgsQy1oTcwTMttxPkgjcnMnqpBQLLFxpRYpB9wXsfWHnxLBOET+kaE0gZ6AF0Q9rsYH/kaeHOKx
OqJ7AR1W6B1FadEPlW0vTJfnifMcp7h+4YI/yzBdUkGext1Ykkm+YUr2g2prYxYza8DB0DFLV6aq
eL19IXwG/YnOISt5vkOMCo3vCru3ZwDv5n7Z2u/UbDjoEcD/EZzEYyeeTo8bAgODQDbBw1INvhRA
VKIQsQ/MngZPG8rAOzm7JIFo1NQrDJzMhIM5YE1LxKecwz9WzX9ErbPL1YCmZEDNpBNqhKokmMv5
EcHCXFzSpyIOEBYjD0O8wH6vO8RzruRsesfTKfMMDM/v5g6Qz+RpdasbXJNmp4HfAB3ycWq3wRyr
dUHtPA4a/kn3uWiOxTKrcd/sPaz2Y2OMexxudC1xOVI23DgsrFjAGHS8R7yqKG3MYxqoWDn5+UjD
DlfTnTJ5j95JhypAdqQ3wTOBUPaKVX+TExsCd4VSJmSheTJJKHdw4KERQI+YwS8JDXzFsK5n+ZTL
qOMAdEEhE6LyOy7jmP6dneO+6CVCnMrC8mwatU1RrysOGTLgR3eGO/GhIOPEvG5vACAoEWi+mO0D
1GHLi6wEydgFxtbrYivrB5mfQlrMJtC9qOA/mdVlrIiupSKnK5tHJc6WwtaUVR4muNnMWf2A5mRH
0+cXLLRatxfmP/XF7ETAQjg54YA++TqrImhxXGOiDYTycjqzbCnmTe3FZDLkvpxmS23at+4/imtg
Nvdj8HkN84zdiPiKoM3HUKyyxzmKfBNOVAPatJniW8ehfzv5GneoH80tJQX49SfOIwPr4w24F8jU
wA2wzx3XoFa6Tc9z4/j4eRNYvZO7f1rtukF/ry6Anb2+dxsrPbNkUho0W/ArzNyGXHqXiDXpg6CZ
F8tNlFowr3jveJy8HAIGrCv3H6hi+GJt9era7AbfOcaR0VAKES5wrhZlygpjddYNbSJLX5giiYO5
cXf6UZ+dgwJR+2cPX48lfOCGx51442nop6DkJh/Tu9FIjrjxPNax1Xfem6vBYN4NzhuqEJ+5kfG2
hg/7y1NXx4ffBwg3UyRRfeu5LXBJ63ETH1wl7gbZ9jFqdgeXtTa+4OzAR2QZ6CO1+8tohDjtUDnx
45mdJz3WjyyQNaQil+Vsvf5wQ8jGzctT4wdDJuuCOjD8zmgT+SRdbn41YGTzSP4t7dzbunOgZP5S
DqK0ZaAewtRZ/L95agwWaQhePbOen3ftmnSKEWlBoUY2SB+xHRFS9oe8EOT+JFK+VrlXwiCO7jOS
LmLx5r6uzhEIgDrB43P8IW4HSeoVO6bSVmbq3tj/I9hWDn0QmHrqvVBfwjOVma4avsbZBKwW4z9p
3ZntM1d0pNJdI4AWHevbJYU90tnzRBguW5ksUQxq4Jnr0zUyfq87b6wtG6hn7D4oHOrQcLIuHvQD
ux9/mI2o3EhkfJrG/kzl5tdhn+2TyZZuZSUkBGuIKUph88bhAKgVU/TOSJl8mD9VrXX5e7b2QI/z
7Tu1+8fhEXw5xJsYHWF3o3GVLXD0HeI9AL6BcEKzUyqM2nwTRFLYBpPTRNn/OyiosWFHAD5DuxBE
W/lnXyLGWajvZr+CyL2P8IzbVSJmwKpml6iT2NKEwR7zbW4fPhjmwLNwerDO0A/wLCUA5Lq/Zd4x
hLfMqr3HIgWrZYqEvdCJhQuLJ5QxE0YuwgSAEvA21LB5cP1lBsf8yRwcz8vvUcGZheipMWYuDN2P
3ZkRDdA0zvSYFlYMYbL5K8CiQkgrDLtxORhgkqBhp0zBYcXudoYIe51vBwtglIZBPzKHGqMWO5Iu
HtOfM6xhEJ6owP11WzHJ49npoczXEVMY70WfDLJAO27/iu+dOEKKtPGGJhTmWQw3lEqhz/Z+mWIw
j4DxxcLRtQ3XgBm6aEConqPfBk2BH4IlfCGqoti0Z1C3tb9s8kD1p874nLD5M6YFTL+nJBZmk3TI
YABw4ZcBeWUe/p7oRKYfLNgNungZW277kBOa9VkeruFBQ7wQpStDAkS4FedBsTkaAPMltpFG0nmF
14HT/FHDHTbduRIBpX12tw2wWq2j/kfzr8LY8LJEczp+jt3SYAe5EmzOgHwtyiNM0mBV4j6PEhOG
Yny2Y4yuUYPgOU6RBtCKU4i1bkKCzwAhRMhIRBbjMvgxSC6Gwo/fchOZla+Pzx6G9BbvYtqHyIXX
82U9iPtxHcofKKnI9LVJ4cNEmsDYmBqc5502wQt9Dr9S8+748eWIQo35w6tNUnCQdvDMs7fXYs+F
hMT6ldCJCoWX5jxHrQd5AsOvDhqT6hFoc26mT1yJSuKFI7dit39qKBocNRRHoSsbzrqD7CBzcr7F
hLNy7uNubnVnQ58DNvQPcLMRuqsQMh68NMkiZw9AN/gCg4Nu0p74n6er7wq4h/4H9xLgUDIKRDY/
wD5mq0TYNojH8TeWuOADyfJ12Mw+U0l7x55s3/giRp52glssVxDI7RdbgYKRD/Y9hX8HTAT+/GWZ
AIOB5MJwsGZhQah2Rd/DrULOCUpUtnCcKWSw/j+dtHUkrBVx/75eGxgKsJhT1b/H9Y8W3pfQuzAS
fgSHWf13pWHiusfWARl8hgPJY8qIQWjZurtnXn5EE7HuU+CySPZtOg0zwUUQY00AK0ahisuedvgl
xa8BvyCoDTbE6xfnDBvnDJYCLExgSelHEPvTmG2DHZp9uuO8N0OgDijaKk8GYHEYSyMABL+6LlKn
ghdo/CA1cLjURYmAapEowP5CxdPn9iMyAZBthpbXneI8Z9w2aN+lDJE2pvEABOm4pFUhQXnyWF7m
r3H3Tz/WBlKAHgUTXEAhFdYRyCPllzxQrmw1tXSfbvZY7nrLeqKue/ZtNKTdEPI9DybOjm+o0YRb
2fNf+EjCLGwptkQ29/UvH/O5Atf2gbDuC3LtHbrniCn+iFmq6ExRhNKwQFAVblwC83/SZ4Dmnnd9
eHEcsz5mDFBvPenMph7Eplvw0FlpGrfnsdPW7nlNEkM/otx2ur8Dh2KDUlNnaG4EZdI5MLM9dOSY
vv23fzkRa8hQ7skkUKgE/gt6AQ+Xf2GhiOCWQWFeoerVggpRl9NOOQ1AA57EVF68wXwwpyFDR0Sd
vcsi/jKhuaOxCs6L4sRs2E2FBREcADLVaemrQXenBh1LQf87YNZLeCm9HjKkDTV+KRMPeBCIC5eJ
al0pJJEm4xJW4cuRSAN/xXzFY3z23aQh0iM8xPA43y8ZmnCNIMD92sBwo1uUJ9ImXqx/br94y62l
WRp4lNoXC0zGoVV1+xtpWqcXmrxjAYDzCqGRhJege9wc8SS+0ByLa4WsDGLhINKp26Rljq5gxCT2
bZDbZlv6j9MpBdYxyFA1ACsu3n0D9ueRQ+dQ6dTumKL/TvOh4XSsUrW17i3ADpdcb2YvGneVIMHs
vEHDaJ6omtxOW4zAWQ+63tYNpHOFQgId+OHqm06SOU+iQTwKov5DmIU481Djl8tsLvcA9202yYMb
W9R2jc0Wi7WswEiQMFsQeyxWYwzxAc/FbELDk15UKqKmHLj36flXY+3Tt/clm/UhYw6pep8jk2qc
6oTHYYQwF7RQVLtMRZz9HswUQPWYO/MlLA9sNIRZAWpQ/AhjHas0WOhijI/4dd3frclgEWs0MWvg
S2zsOaui9qKZGyL3YX/3nmvM+f4ge+Xoqh4BZIcHxLjW6h0rdLKIDnG1otwY13992Hshq/JTAKfl
XvBrEdQkCEl5X4IZ0J5zhXiI2MwY4ylzdI8gv6vz3/8dGUpP/ECJgEjZmGRBroVoet9WYUX96CLq
3Xbi87IcP3Ejo31nkBiCWuLGE97HwwUBB67E+5S4XGALFfIhrxiqXmXWz64oGQg5aQG8MXwwwVAF
6hB59v9OwRSYTrB8CuThg6G6AAk3T8rG/iiJNNwsthD+K46OoCSp0xsxPV0JgAcg9cXpaeAzemX5
8OvVfVFEMsYAXQPyUFZAgVsRzfYTVttIEEXAWlLV5bhbDfJKfGZxREjtXyo1Yrhl4+QNI8ykAJP0
WEwvsZDlgAhcAVYmWIZAkaxRJoQIMgAsg03V+h3tWeoFA+IAoyJnP+GEymHi5qR1L+lqS9/4ZRlB
J3iOO/OOM3SAuBWGgoiWXrZKxwoWw2gAg5Ju9AniO3mDQTwcdV7mss3HsJ7sko3+w3K5PODOvGgn
BIt0oMtR6BF6XpG6CLXkztZ0MN8/fQsLTAoCFBk9BZpAi6bBMr729UYYpLmoF8UuxKa6m1kogcJF
iwsi52yn28pcgVrhlHiJT9Uarwdmpcaks5RDIeEoA9Ndyt6BAQ28feT11/9BHcVyNWDCPRcYSj0Z
dOwT1FMcMEYT09MGxpwz9qbA7XNGOGRV2w01AJI9ju5WsaL1L/GgJB8Sx7ONEtEACGQKASbYRzxK
7DoE0wkVGzERgqO79/eL8DVAwiEuQnLSuLDlgU8AI3FAk9jCxn8x/cVqTfQkDE75gKl7i/MVPmeM
tSHKcRdCiVnqvzVjZ9A57IQL3EoA1KAGIxyFRC1seeb5ME2WfZJgJYWeuFS8ffW+KFY55YaHH+34
wORaeiUWSq6kq3f5oSwwZlTOUKU1rxNnky8tjjBYB4vDnpmKe1t3FrKy3P4KACh8DmTbXisRvZJ8
on3EJBN4EpcGQWEHfhnD28HMev5a6nCHfGpXYIWuqLhl6gOoKbOmJ/wcGjVUeUnfjQIw0LPtouNm
LOjAzuNrCEX3ydRLwjYEm3zY7wU8m7lo+MQPI18A16JXwVqBaRTrIgSor43/7xAlJERYBNxdbiN8
Gda4KkHHpREOtpWT/bGZQRZUQjg3NDEiAYRX22d5lbKoZ7/jDgvVB4IjsTIBvH9Zd9FZRj1yfVUJ
u5AviuIzpxMi8ZnFUMK/EoHTsT8QMBV2/moIHeQfWDpPsNZFQ7idNSxh6uZi4x0LKwlp8VyZS2OJ
MLRGJgjbcidMfVY2EOk42W6lAHxyyaxtih4Lq8UxhOoWc0+VIfd714V3OjW8RNA4dx4wSGJVhcSF
vRNkcT4Fdx+/ZNZ1s0o4VawEoPOpWZ36yEKUH5wQaYshh5+n6CxAm1tHLBlvvN3z1Jjp0/Pktnwu
h0AC66GBXk0FqlurIwPxVkFD8mAORvtQw2fsEIzbsRfOj7jHYEiT2ZPqzf3EZMwT0FSN+7OaRAG4
A84/O3bGpceKxyJR4C5rzBD3bLCfFfQkbEwJxOJiq/n4fz7Nt9Vzrv7AapfI9QBiicoCHNoJrMMo
nP5uCGKaE7aguSvxw76IDZCXrxaZrf/k/3IMuy6peYb7v+APnGNUxE97heENsZLObXHDvObEZr6/
KTRLAtBqGwAPDIJSVxK8MGjDPtyAOQDgOAJwBvjJE8O+WZtBdIS/NCXZlv1VnwCHjr/zi+UNQ7Hi
GXhQrLxyfYhfa819Y/xLzCj2RZfkiz9uSwD5lLbTv2yvI2zdj/cfg6V/XE6a5WeCsA4A5ucyNeIX
qYza8fOXLjHyBRYGQHYnF6Z65x/1SB3UgluxoWAT/7yYQ7q6uHaZuvWjV/i2+uLQ34wNGKZOa6tb
7WiwVP1w9Gkl8CB+OD3nMUmnxAlAcRl9QPUU5AXB1f9YSixW/hRlxHyWEKN+aN/tIc5Au+e4KP3p
Eaz25s2rimDEDvo1DALCn1ywP1tzh+s3gnsQJPOxf0XncLEoXGWssBr8MxuasBvwBavCZVNobBBy
0Usarsp+6aKDW4gAj7hyLpG/1hc3DRzLabXgltiLFcm3zkKkh4c5afWF/9oV/oDEdTn3HbqwNM5Z
MMS1+Q8I1P98rGtItCc8n787PvJeN7m4N/ZX3rL/agJkfvSjWLWzzJ5h/QrFa6TN8a8e4R2+gJL9
QmHZjhbixNT6hHas8ujRBNQ6YRllCzVRkgMjiZIBJDUK7xJzAmShCdbv+BwUPpgcL9DwhSO0L45G
r5X2H0lntqSotoThJzJCREFvmUcRxPHGKGccEZyfvr+0T0fvfXZ1la2wWCvzz3/wbs7xgAHTnh0J
L3jYYZu7q4VIMOQswRnThONm/knCK8GxM5Jijyxu+k1/d+WxgwQ+o8+svSd+bf33bAG1j4tADC1/
FepzHq0aPSGpcs4p1ZYwF3lKy5h3TDuuhWI3tUPD2PO3T9JecEA4E+B7c+r11WrR2UD+QSt7dfBl
h2kIXwFPQtsrD6uPQdwy2TaP5c7ZdtqclN29U8PoMnrr9QHqQYk14gdPiIvrBcHsgds0BEbEK+7Z
V3ALMNS0hefzwXtZL2uH8BY7JAJeQCFFXWUpgbZirvFCDcJZNhXPaxYVEZuAxZIVe44aUMO3V09O
/I787X2WSDC04bECM0cz3nmnNPYjhKTQxbZdLqVY7Z9XkmzQCRAb94I6ebq8au332xGGEJ2gKszr
E42uNj0PHk+D/etK6kINvz5kwTyuVgXVZw1766EB70TIAWYFkS+6cy2BXBYPR3naELyUQ9hQh6yt
kmT3qIlbGEEFb/fvls/sIp91UAEZZ2YYBGv84QUM8FzjEDY6ecPTfIj0VpP0mdJ8fK3tVmsCPJWm
2cUo+ukGW7haPC7hQvamwzxtqVhobRtINS2+M6hgypNCY3I1oyg6EWyICenOimziaPtiH08uck8Q
ocIaLbrGR7VYV8DaEp/dmIHC0BWPCGAN7hnC6VHTC75fg2emFYKyEf0LFbVrYJaGJtaDY9kPyaEE
mACzOK3FLwULAAANLCopDXB77DgvM3yTJQAaMmpYniAdsfaiAIhV8iSQ4BlfKmcbQ0HdUGubVuKq
BMWYruGLaAjbKplVOzBhhUiBfV4+Z9+vLKwefP9I1XCylksOvD850bsUj1DP3WJ7Ifsclv+3OQbi
3E3CMxjZd9ZZI9I9xbJM6EqJ1uHC995W5+q+8OEeXo7ywR7h+oYJONyYyXfY6lmNgnPookfNqwXI
ozhFzeMiTMSH1SavRPLGxUBul+wc4v64Db/s27t7mbMrHO0tVD7CaikLy3nBQ0guJqjpBTuizxL9
7narD9bp1Qtf5ukKtzr0TqM0VHzrXQcdLJbmlM/C8w8X8/ANDcC4cZmIK83DRnidoIuZKskUb/Om
iZrUyWvaizyOLakzdhZ3ZhqjWD1YyXI+nYILTfEDXMS4D0GPEj3Zh+7U5GYcFmSbQkNKxbnlaFgH
1GZxSO5AKxym4300Jtt0Hiu5Q6OKG9+MT2GLjRMO2/GxP6+NXO6GptLw+0yrCS3l74rDYklR/HSm
mhvTkUEUZ4LMtF0cM2klVzhCMQnD/7PrTo9j7N2d9hiquIFbYOV0K3N9Z680Ma+hinFoFFkD/qZS
/cKFWnAEDmEAKbAAL5ku3zR9UntNp7VcOObdFlCDEN+RuDr0O1QqVK0A/wBGTHizbL/MaJiWWBDA
1TQB2KiyUNItWM9T8foQMmC2sPy8GziOD1uESJ1FkIN2ZZiWxqQtoBPDdXNLbhwoycaV5fnIHAOW
SOY7O6I3NhePOdM5GkB7hE/ShAMJo3bjdyh0oa3P47w2/QYGko6PzfpjHCfkDYrREuTFPnUyCN/4
/Mdz0SjTN609BFEwDpxC54njCPo0n1egmAYTEKJ5G6Srwxlb4Faj0gxWvrMsxFdEQxTORP+7ZLg9
P/cTDDhZJOJNF8fwfXzfb/Sz7po4T75dXDTDphh+7Ek8RIgC+LuNQYxjeEOQO3xcW4UVEGCa1l1n
PepPA0YbVxRe0rz+6wn2Ju5M1Zk3tiwHDlQvYUPA2EKEAnULFgvi2vZY3FrkDvG1u7chxMocgH8v
vAYgE+KhDa129l6CU03Eem5h8VdJo4Z2RQw9xKwJ3ztq3WvnFwSKUNXA+RGdFKe2JBNOY8iXc6xR
MgbBqErGbKnAF3m+d0gb03wikpgyTMuevAbTDZsGn/cirZJIiWpbuznMT3h/xGNww1hbamXvOmH3
40+dpVCWK5BOi8scxzzA9X8hJ/MBmfMmcxDbxYaHS/hzSz40dB4un487j+m6+8mg8AdNf+VmxaiT
gX5w8ZM77qnyuvBtNigDOH1eBp5vDvMbWi+e29jJxeeO95nlpEnutoLPMKFJNfyckf8jFnpleX4d
wSbx8kw4OMwLB74YcRGmCG2Uz+EmZSIQBmHU8G+yjDdUm4hGQM6m9xVPD1dDrpTvA0La3NkbVyfg
PeiytU/BWxYUz5AV4MKiYZXUPRwPVBrkc0a7nS8sYVEIRvSy20xpplN9CLilIV7Fj/vO8ehDFwCa
+7l/GnfWYBs4Cg7o8K1Y8ZVSzEi/Q4YLXxxAr7awbRvId9sM1+xPMCUxWZVrmSQ8pEhjruxFN89i
jbJXzrnpsnlJYcBykELH48EOY8ZXiSy4HIbYDsgXFCS5iinv1poeCN8kHkeGJVDA+VBsWUxIVIN9
VFI7tgd3/ErHCEsoqBnrAS4W2fxJpWBcW/IM4fw04Z7ATyADauD4ObvyqzQZFvGslgO5fJLT2uUi
Tull6YLBvfYrKEWn5Otxe5bPM/3rGz1n0V9wjrlC+XwKI0gN89aoQObEuxYi4dFFAkFcRw0Yy18P
UybrMg+na0PV8UNngWGcPBdnoMfVbdfOqzCLMnxqoD1Z5+QshBB6h/NnailO/0zXUB+n+4UHJ5TP
/yEu9giRl9MZyeye/piDyYYIxsANtdPClS6x5nniTdIBn5y3ah51HpjX9i1iwDk3RbiEPBYJGAv6
IQVqLfSWNfZJbC9s9m8wyhf8W/pkqDqgmIJGatgpGHeGYCebjIErrko6Q/lPrDUqh5Gphpmb2v+i
zmYfp4IOibi8Hy2V0o8S1bpvPooE1ROaeTQDCDXmiT5ykZHYBLUG8jglPlFWbQKXSHYZUimppsmd
Tc0748AmPA1LpbFBKksyvb7ZmR2eFtU6dGDs2GW2Myl8PcrILbMsSnncRVnF0xgqxbGPeSC1xvCN
PUH+MjRkGBPqMVpJXmp0CGlcvyRa6RDBGHmBnzHmUtEYzrbnZEsZsaXVWQ3FNeZ8s4dYxliBAJN8
GV3hIaCyVXmjjGXoYlrsf+Z3DTbL0+gDKlEUpEQyfSYk0HxnazCl7YtvOYFn27015QtDKeKDHksB
rZja5Y+d0atpqy+/dAP2ypAAAWhG0lpVTsi50YQz+OWmO041ZKcv74aYCidFJvwUIA4obeB7fhIT
CiQAGIpkiUbdDgvrMdH9kqPjZzAuhnxMYgh/x9xQZgTyWIro3t9T5mNAiO6f/eQ5ydh15zE/hlMs
O8ELEekZDPYWcABX/jJJ6tFyqbMDM0r1p9P9FbDaGuOw7Ti1m//OTx9TbCyvIWM0kX1O56o1n6vO
VOjTHGiwo9nO2T7xk6QAyc/eHv43aMvqMpjPOdqmp+gmULahguPycHISvEOhODX6ZRP+ruezC7KV
6zTNeKXecbvGePCH8pztJyoCpihE3DGuy7QZ+dHJGSNn+ExC6oF0S0kkJqz4plr3r5VtKJQWuKge
3YOC9TcHKG5tnG3sTWhsQyg+YmAA/xxgzm399OeMtQ9UW3dqP30ttrrY5aEH4E5TlHLxCZhJJdsL
BjkQGkii6bCLn/yxgHytD2fibYmIQ5ZLx2CYLpa08ii+LSqgcigT4euYvX3c806ADQSJbVl/tMok
cbfcKX/c3nL7Hlvib7fn8V6ClI9GG1iKdbjinHfyrMGRwlEopYMONaKypm9cPKW+qDwjT+aSLy0/
ZY0bUQh2KL6D8I+5aTJzpqCBZEJFluiYNHCXudNiqS+pwK/G4AbxxtkPxEBP4Yhi1g9+LX5ji4Cx
5JSvleytY9YG4Bcv4FC9caDOpzFzdcwZAfl+riLMJIR7IK0K+O/XjJtjsLogBlST0dG8B9bH3BXM
1CeOhtfClhj7RVBDlm4dhKnupxSpBf4kOJvjFMviRr2asz7nJHOvwXPS9VqyzRibE5P7zudQ7ktc
LLmBZBdjcgckLk5iaHTY3Flv1Pi6t2Tb7E0bHLV5yUqm6iLGgkF4Gb15P1eoWHOd0RoenszTMPuz
tMGlhNYIf+VroTJ4P5yqdAtY96terKKeNkhH/WYwlWA6nkdS2Ryp2NoXmb5teMuUNb9FTjnHf2aC
yzI3DghBzs8pnytPemJze58Ql5jlJ47LjGDV6AZp4Ye2zf6aUb//3b4sA0bTyehq/gA1yLrrb9TM
JUmWaSOxM1Tp7TYlUrLbSeHhUxsvLDfpeLnfFeky5ECC0ua3PjMrPMRYsiC/K4r02vBdoebAFuXb
qN/DTh5SUhGCYhR9URdAfPcdnrfcZ7adtN5kW10o3zaoFqmgoBGbOZtU3OIzOT6GbJyWvKMNEvK7
s8okfoBCrMck4GwMFp1oEVUPp0moC9OoJsHtXNo7UbkmHEMmpn3ZOB7xsjsGGs6QnE+LDJ4LPCP/
MIAnZ+fvJev/rUA7Oruyo0FVlqo7wz54mPvk7XpIX6/9dpftEn4L35xBqatXk53LvQozuhWp/Ng8
QMTZg2PYyj8isRz7PftwhcKKFo/RLYU6bMAbzB+7deq/vm59smssv859BDH3m9d9+7tDcG6H6m4M
65coDXYjJRSubgsia/3IF8Ap8ET92Un4dEeh4REzmu1ZF/Qeo6fbONoLrCkRoOIaBgb1JtO3MmsI
HYBDcPc1HHZvdstrh2cHBxprofRfWOQRSnlpuRidXDlTnd72wxykBZBxBC8rMeIbFc7oNSRH96nE
74t7Q5G1J6wYotqg97cqww17a+Fk5SnlpjO+0zhfvm6jwoCpOdJ2jkPqA+0wXc7rr/iK/v8efMFV
yeiBXr3zyhllKwN9KWiLsBw873a1d+ets9W7Js+IiXNhVxiDQgfHTXXBIlt+7EWJ2qfuM8RoTNSQ
ZxJO4iDbxc1By1cIxYk2DeAYV3u7mzsQGFOb5Dkdn6a7myuzJ/z1oKftKdw+ROsExKZQPZnp2juB
Jh9szEDAQ2n/3SHcLKG0PWfKUK9sZnhYBH8cKned3IivM6/8ul+L5Ky36xctlreubZ8kEsM+Csvu
uieVxS4vC7vzpYe9Mg3o0HThx8KSBn7BaKgx7TgP3NNmbTVYwH/Z88k+f/WF8S1D4ivMiG1Xhj8f
E+4cTj0PY/wxETZh++y0024qXrcd5AmFddMcyBY8sn6uhjxGygfTco5Smqi7Yhwq+0QZs2oA6ZFF
DL6ANIiT53zyPoXZYFNjA6NWnk6fe1GZd+gN2NlA/RwqCsjCnBQK5YFgELRNCPpkVjEWW11xAd2/
DJpUGhQ8zNiu4GejCJAZfEcoMTEEMOhoVAHPKecdtQob6S+AwDzcbfaQYsz+SzVWcki1CeQ45FqA
r2j3T/xFW1tCuWRnZ0I9BrDQDbZ+FGiOo20UjD7HS6qOJkezc3ubDnlpqCbXCL/IwyYdR8UJolN5
PYWrMD60dpw1Ym95yIuTV8LhSqZa2oEORWKL3UMmeoPiM/b0nyzysTDfDHxsZcg4isp5AEjRHc/1
Kf1AnhNuy0lSsxezF7QhIPcg8YqE4rebWTnWVWb+GGU5tm3NWcaw7KiZfvJmInbNgB9pQR4j/70U
g6TCKJ5W/tgcnBZUzB3ajqtL497JkGfA3F42QDe4QfF3RbfFbVigLpnGkCs7zMTEPmne4zGwytmy
Z7QblGN79JstziZ4DE/wFNbFjifskYJiYCzpLxEB6ZgLmihvFQulw3jnXfugPpgfOISQSYXCef6y
5+AbwroPuk8fsoqbU4xhZYZjB1WLFjS3aN2Ks0V+/ING7PW2W+z2MfYXN6Ogg5PlEu8yYEMrjl99
Z+7c/jhlpf2EUfUKxG1cceLlER+xXEc9aOSQs7mkQl+mRmPyXeMi498JlIccBy38hRWuxm4OtBCi
JGqWo4bO4oS84pRd/oXQUJq7R6ZEcLKMF4NrGCVNH8crrlLSxr8LuaOlUCtRFX+QcuB0KUeFo4hG
UEXepUxEZqHuKTvRKuq8CspBaqGgCUY6ZLlS7IG7coGt5NrF3JNBp8OFAdWal5KQwksYJVxangGe
nUEnO5pv6DMcM3e8d7CqOJvamqlcy/+WlJudo6FFRUNGUU2Vkw35Qk2O8Er9GkyooMqsBnUDovwD
kjTkrTPC94XA7serMVl1C2tQHbwSbEIC0WanjjN5BxP3U0FQWrUYsLGG9l9LJxL5M1XuCId0GXF2
Xyw7/WpxLRfYODX50gJe1OKRrzrsX3BpZm0HKrVt2qj4Mj7eEm858D6pAYpgc4RQrVmrNr5RjFju
tLP9NveU2+RAyPl7jvXtJWuLyRqTr+YdBL9YH1g3VTzDb2APR9dR207Zm6zqi/NRjNfLLUnf3HDA
WtFzyxHIxyzDjN3kpw+j30OHhbroFec92PSUh2cUJxy1RutlbECIFKM5EpBvqs2nDkcxAeUfpEbw
qK4moQYmUoCoi+4jeDEpvo37/caF5O7n+IBtjfx1YIBGUsG+JvTAd2vLJoVZ+VPelgmY7jHJSgHr
PAxI+7Pyr0fUktH+OLPK/tzd98nSSOpgYnts4+pGr7CjvsBmryvAJXVbTNWJDmGH4KHLqAi7JawF
yF085dTAWnpgn9Z5ftSSYUz6Wr4RL3eN7dbb9nwYJLWHC1fr4+9ZjUOYMavPFvy3x8N9pxCwKoik
Mvx+W4dKKmyMyHjIdt6cfdGH+AX4ZFMYUtgrzHS/7pyzxcN642gV8CdBUCgZgnNIovEBVZ61H/0y
v35bXsWTJFxjcpzIdzdxTypt2nlKbOw8hSzZzvAXX0PF9HpryFDhuFIsFUu7pMV6/dmasw93IcGw
L5rXLlmTLpV5b4dIF5HvA48uTtLGQ066Awbr/L9TBK5eTtXyBd2yAVZh3IRJ0VRGnfvVWN+ee1Hm
L6B5mh1/DbeTbwNApyp/Zcv3kWf/pIPH3rDHh+KCyYjlXJ7izlcb82/LENRdMajbcHLugdetah63
p0y33PN0c5o0wOq6Ax9dIgt3LwwqNUpUZ84HICzqN6/oVLBduf8LTN25NviZYWUNMRh2xLevBdiv
Ja8MOYjao7bRaIJZBbyegOEIX0s97V28rr/gMpkbYfdkWPe4cPjewoAXgagox7ANUYznmncru8np
IQ7ITu7v0myDIFbK8KNQ1WrzOmd/PlhdTKjx/NRmOFpAQvRFyYoykL72QUmBTfADUoQv4hPgKJMn
/YgA7mK9121z8eWoP+W7DHIFx3PTvLfkXJSITklquKJ/H9OWI6bHiU+efmo9INZNew3MikTB0P7A
Dt+Uho5YHuu1oGVqqLDDPge7sAeDh4OzNf70gQhiwAWZBFAZ7dmqrQY6XlgpfaS9vCj+p2dOupjt
5uEqxlmXxzxFvCfbsnGp3QbETmv5+cIDkvcrCMAukxYwQRD7k+1mmzY0hMGm4i3S4kttZvwkSlHH
ZScb+IuG3H6/xIFqpqOSBLXW2WZKRkIpyD51LCCNcV/2Mq4ic1/LVfsM2ecuqfXlkg19ttnoaCZ/
b3hPEWv4g8fL8HkNODF2kiPnBUG4D5IcVM/IVm+YBY2R67IRZyu0Usb+72KgTatVyVzXpjNjsvMH
rwE6VooIswOIzlTPprRnW5qwrR0xDufq2P6mnPhyUVH5Acxfg4RHeU+5rz4opi9AdcAiHLnR3IG3
yMmFrpQTdBfkIHsVaLtq5S+4qTRdjH04hR4NI7sv6bEqr9M0yWKRj8+C2nFG+V9Pfiy5/TmJoJpV
SU4FJrh7w1d0rspikGNFKIJn323O+KeKZpYlCD4tTKydkXRdKmFc0/PFAMIgn+DpgQGDAF2GeXec
UEfIlWJiyHzNXazlXt0IDey4mE/z6eVQbwKpIlluYjtnlXfM0j+I+fOzyVPLM4sGPVsCby2wl7Cb
TzhFO5IG31ZZW3tkTPv+2bvDnCw0p/U1W12rt3cP2DGd53qdVrvlqTHSy6RWA3oRQk8+w2sz6ZL4
WsQ1ZIqLXUK43Ns77/QJe3vrlv04obWBOqyHclSqhZo5tl7+ctDB9YsxGxTPEPRXkNtFOfhWcXur
dLH2AbmhTju3IIwH7eum0cOo5vXXbKXzG1a2lf99T3Q2YwCOsfb1n8hEz3YbmoSiCcL7pL2Gip9/
rbkA6dxZtPbykEktyRP9IewFOQ3uicZHEJuzwiI4ZccqXGz4UgDFDLtyiiXqaRonHIGaA8HDmEHG
D7sxlHe960MXFHwfMBmOGDkOHDZTtlBZElxkfDYHTBWYvbHUoBFw3rDlMjJKnDxZwtDElAZ3XBW7
NQspMAhbCo0YBf4cp8Gby4vInkVI03Xz9jYV9OEYdSCVlziDiVNYC1Hs3X/6TgzpO9tl8T4ngS/B
sKLxcZhQqaWnwcDAFBv1HITwa3oh0uAXLUAgARaQ3bEjr5OUJfUahFtJM6j7hff6u/tOD5pVN8BD
Smi2/EsUHx8bm1cJ+ugG3aA37VGYVowOb39CXyv9uIXxJzcueLlPqmDqOWHu7QeYr9mvs8UmiREh
RH0wI/xkxXYK+86AE/lj7wd3kqYgozGCj6ro2H/hMyaREirfwf/PhBAvtv0Pe/4EK2ltj33uGWdM
PZYUEtJ5kdmU/gn1PE4bZM0GZQS2j5WROLuJR//bEZoveiIkETL32LsNOhcyWkm6FvajjHrI3SEQ
sJvGGH9Bq1d/Vwv+GIugaVoYeyzBkNBd2MsG8kPZcMUy+cuw8wwVjSrTPQz2Awh9WxzPzANWm/17
JAYb9wi3TsnEHQNHyxSTdDo9SqdMWpgIOEKszEurgd5AwMvKwCE4of+lZJmOPymoW2h9tg5nzHQf
kedMnyFu+zf+2U5bbHBT0BzNYm3qwpyVCQy0ax5+PKNjp8OWmLFpM7Ogx8yLUAJjPmPx4xfe831K
NfW9Wdqc+VPc7Fc7yyq2FfKUjn8wabUl5MEiUYKX3WFey7yjDbMZU9GuWdIs6orFABtgmF8h04L4
sq65YP99k17QSKVLGtTxk7gHES5wxlNL62hvz3K6EA10DzvxBTLHxVhFkOIb47ZqnbZNxYj0VHGj
zrwwv+nOZXzajXR7c4EpL3khAIN3Q61Mo4dVP7sf4gwKUU6BPXWv/7yhZSCsY4Sma9WGIK4n+MfG
7CxQLY0bVtolUG48JhUTgkDcM2JyFH1U6AQptP/mEig4la1DPotEUDWGMQs2wv/S4ija5Dzb008A
NyCWlYDnAZaY2DMQAjRnEVX08LQgHmJ1YaUy1KKfX6f7zXNlyZPwQHX7x8ByOrW87RmGlhZSMq/X
uJY6j62IrTB4GTwQhsx1On/rlHdWTtz8A0MFNW9vOa9i50PM0cKnIGLnp9xwHs4jakZ/tg1FgbG0
BkOzgvKX4C+a7h2IiIvkZR3IYYcBDHBJ2fQZ4aD0YGqsoFknTYGxpvwURhXHDUcm/VwDceyXqAU+
oNI0MCxoQfvEQLYaVMNjx2Lke1+WT6cYiSS+7VNqwcCkqT8sWwcOvU2xuWG+J9gJBtXUrAcAXrZI
Lp/iLBkG/LBo5r4m+TsGI5ImDS4HGGNwJieKmTtTy/Iey9QK4SBccZ3EG7ZFNhtjC7gpmLyr4ZFU
Sjy+bY6+CD0C3XbMUV2CrDJ0sOG9jm5gCU8yOPmk4j+OUwRbRNFXJeKOyfVn1ETUI/pjqXPoZFz/
lxwFXIUk4DRrjskPbo9xQcCTvGBmgzSpa7Q25XBxHODEAs8O9IvNE4s66OHSzoDCUrmwFTOulLpS
jiF5Td54tk+K9JK020YHaWlORdszqWjxKgbHhGYluMXLhMUxx0c3Z6MxEy4HrTugOYGnXloMGYBB
CADYAJRilCNTl2NapE4MPWICDx5mgNB32UpYuBf812QIkgPXBlx6yAzIQKiuqFxo2/FAAZ6g9qO0
f3LF8oKLyRt7L2+jx0ZZUo+3OAn2a+aXMKXpxmH47WMpdMdzi7yAjsEGaTE7oJ3hkGMOxQVmdiqn
HmIl85DwYKrLCi8o5plUaLhVMBsjWUv1WpuLtZzLR9b5YZlxh9M5M2zUJYhpOEFcdaJPsLvYpUeO
wetml9YA/XMe8TpWw6XEXL3G7P8DUecwUk477KiglHjhB0Serb47NvwTSkaoA7jPqZQAxHM9sibp
Ri9mzg0mJ4vgy5bkKtOScFocVYM9usf3FDw+fYWFw2Rc9VNok5wyH8wymKaxy+6c9VpLGaW1KczQ
7XwQ1uS02szGN21uP/m0cvTjjSzyreVrI04bzTerHwgOUYvTICqIpoJrT0xK2KD79hOmJ6CTzlLu
TMNErY/dhGQiFTzhV1wRJajHIQTJHZT2BszeHUQPS5rxWe13vf4Mq0H3hZg4Kr03PWC2mz/DYtSd
aYPNwHA7rsF1zDIj+pq6+7GYoNTO4G63Vx8OALMLhffQh0TXqfiv07jwgRac60qNv/2bVfjnCDJs
dPnrIdw0Gu7H6bgzBsxQ8xAD1E+T+mkgVMKjj2QCWzAfkwacup9s9My7Ptae/RFfKLNtdbCfwa6C
D63bh0l7zXjiBA1DBobYh/ptCMeU/h0qIOwD6gtyL/FFkHL3sGTTnxQbbdYedK1uzk9jbUMXRzd4
X3IcoMeLG/ZlicwjqsIrLmwT6uWRGlcwAOBRznuMZ2EYYXTTsUsgyu1hq8aHSXPYxkfhgxpnCJ3Y
GPCXhTeshuBLaeZ38v5abO94FD7tQ+EAjozeVw9I7YOn7M5AMbIYIATzOrDsz5LTcBlSdMlURePX
zYrutu7CpWwBcJiv6Marj9uw/AB1qCawFRjcpu/0GUTnvOrvEfYRTHrpX7F2QqBFK+W+089gFwGY
O41NNwI64ZTUzcu2V+JE+XF+r7LLdVcJziAmSgrredpNupBJ1e2Jotu8E7TSMpTCfAwk4K90L6OP
d07aSNxgyd6SDg1tWjiSAaLPTrSxUj6jR6Uk0hBsqDMYpnHB37ssrAqThrC4/4JfZK6CNQFU7Cck
cfdl6QE5BQgNrcb2EeGT4L+xE9FNTFLwjsIRiV8S4toJHqxC+QEa/P4nem+fNnoR+8YCYmLT7hmH
PtaRmP3HN2uF94CNApPUx2jW/6tMCA8Q5lE2eao54wfG0Wz0jncmDgp8fNxsXZ31hx1PvPOb/GrT
K9GQYAdlQI05s2nOcznAPzY768Fh6+OSdrDSEM8T8WywQR8wcfrADN5RTSS4K2e3yQvPxP18N6wn
+myPgL/br0MSWRk697DtOyI/iO8pPFMYGsBFVdqKcM9zbn7TujnN/ODtVlgu8721x/8Mu4NdiUY/
PzAC6ByL/t74w+HjYrwDjg6W+A6OrIRksWeUjiq+PEAtRyCYPaMuMV4CpxpprOVmUnqDgRKIzwn6
y78vvPc2TXMv1uO2cUV1WFu7qIJbVNuF34t7I/wPCuYSfFoMLbyL9053D3hpmtUiKqXrtxkgrTst
TxBLsfWcAZ8e9mbpNf17oMc3cL6UiVbhg8ntLVbfLn/bwJ878zbT+OhQ0IOP9/A0YmR6vrjABCNS
6+w2Os7kYN9Heyq4AelD/sG94SUo9XeoMw3e/enJ8a8VLNh/X0GDUDFi9UjO6Vm7pIwL5gIsWloJ
s5jtPcWsozdk6H4jnWno2wdigiK5wAcWB7/g87a4geWogKUOLhHvR/oA2ZH1mUj0sYKvjYIV15ds
XzcSLJITRrxaxLRzB/Ji6Qg9Wa94U+AhkzTmd7tA9QpP4WxJDHEd7TPlv5NGI91nMigWDjcpyAXx
wKP+jKXUi99m2TFWWoJFxxxAlQvZPxRmfbfLvjq+93Ewg5++2duVhCh/LPEN0YAoT0ZrpQavvTVT
WNb4pZ+dAgIuj6eFVSdl4kHcQEUpBZ11CZ3sjlMHqQu9SPEPMAddhYEGpnULs3Lus8qhwF8wmwen
RuCtrvV1A5IFPO6TC6voTOTOpl04rRBRd3h0KghDKBM4rluMNTlOEfOgVMTUEk5NWFrdkQYM203D
ac9LzwtkBkN7MintFzAlAWSUopcOD6ECuwQ5Ye8aLGbvpeoBBPEMIzwXxxRYg7gR8MjBkUGhwQyL
vcBtgE5z/Hu7g8Va46WuTDsZzZn6vBO/cRdXcaptzyCdeOcNyF2v38s2m0FEPAcQODZG1DD46aHs
gvYGUdSSg1Ny5ABWntHmtCzDn0D0ncnh9g168YOC5eEiOsFbnFPUIMTKnRFowkbt1LyJVrLwaqfw
L6ys7bFliEFLQ2RCOtvo342UKMj+wd3uxcfoG3CIpuKB+3HEwKjPzXtZpz5ynpajYHokv2FkIyxA
FMRTxD4jQromcpFidteMY95Im46c6a2kPbwhA5aTsssjiZOOLaZj8m9mXKQjMr9HyBhirOXKf0nq
7h5GDj7JPwQUWBddOu57oEwFhl5nLLKpNMBLSVf0RT7Jn1iCnAqVlRBAakGU9XQ8UnJK8SYoIUaE
B0vH5kqG/Ly2+IlJHCrVHCLPETSnxUxqbWx+sGPhjuI3tPC+rjxDGIoH6BjQftPswPTiU4n0+Dp9
OJexGN/wHCgBqib/j37DEsr/IWiFJ8woTh6DBBtXzbXON6DrsXT36IsQinG3zW7mf1bi5CR/jRhi
7ZHJvH9//RsbfWTnZwxxOsgw5IzZ5b30QDJAe7owduu/7+jqPEn96pi1L7EBVf+SNbBN0pyvXSET
0jyYBexSlXtGFgJlnsPShdpPYloPDB0lpg2IZcE2I8WKoG6sXsgWQ0K1D5peK7w1rWfajqpAtdtR
PXj4e4+3ZL+iHpbRDffN7xpf6RsWzR9MsPguAtL04Duu+u+xvCP5c4XvUlkWbacRvPyWdRY3meBD
VHvT+kTyHWWfOiJvoXiS5LXaDxDi8YeypuSX5L5dBwqbDIEezsuXr6toXl5+xYqDTIm8Hc0SSi+i
FFw4/kvOU5LkPowqJCN+h2XuhVKA9PK+Bkdo1shrIst+f+D0kFhI2KkIc7tmjQjijsySaTn2G7Kh
X5fQB/uSIfYiLY07y6bdCttIbE52d1lRLmrOdXCSZLsaT5RAXMWa04eFju5uuFSzeF2Zw9RDohCm
w+Hw6txN2z7I9/OB2Xk1I3KRozVsViZzGuJ8ooIgBTokGR5Ji1NSCmY3LCprFjikIhpz5IZ47Inp
FLm9YhBNjihjY0xxUVcGuLHhDQASmeAaDUllKPgxNUeo94kPo4pb5AUGQRqC+oatwovmD+4h9LdY
HsMdVO4nQeOMGkdSyMozKkpqDSY/IySLyg2zhL05/5EIpCnCBhZQTrBd54zAVvWOoAg1bhQSJ3Kd
Y4TFKCKlXUJRTadzwYUR49iJxHSpId9H+3RJ6pi2nKBWTMOxtOMLWOOBYCO05lGWQOQvnRbODa7E
uDJmJZbsPGfs7x5TuRKK92CcwohQzB00LpU0xwtX0LceLkCCoGEv4gvbHrPv8XUrce+n6IXpwB35
ScHEC4NvUF2+DW2DEH7kVw4TDjs+8QfFU+8/Li3bMHeGAeT/NyTKcUHPrhT10qdz8tLjyC9uBewS
dh1+3IQMZp/JA8Xygd9gmLhJ3hg0IUHnW8/UQmJ7JwpF2Rml8HtyZFO9N2fdaMWVpyx4BjfraRYU
hJUtxejD4vShqqbIYgnxEpxIWCEQxkBF9s2+OF21cnp3iqYj+8cVVx1x2xNN1qyLLLPpLJInAYfy
OnKETdjQ6aZajhQSXfFpA143RrhTs4EdEBKKHlG2f55BXNmYgk6rMRoq6vYPnmIPS86Zxgh3P+pk
phkoR2uH0DprpfG+Oa2oeqhhf/5/TN0mENF4MyRWWS+/geyTygo9G/2tLc/JIZSwxztCL9kzHxQq
b35ohdr/v3Hil7su9oeSZs9xAUAiAhJ5DqDPcaquJri9Zhk4CAR3aa8RA0sjK8PTOSgF2LWMkgXK
lydNmjIhbeFTzUaMAOtjURHhJmRADB5uP4YnEsAK8/G7e4+le2ig75dwQlHrIU9EbnW04HSJV1Gf
SZz98JmCQqlS2cEwdeH85Nfv2sKCMdCRoaQ3VQ5cOQvEV03BFPFL7atgLiY3TU5PIfDJd8i14k9Z
ByhgjdaQ8VRv+AKHJdwJ6fhCwj/64MSESDeGBf/v7UiSrqC3AtcDLDBDAJ5m+fGxzzbwWws0uwtD
HEti8yBOkuBKXw9WC+cpi5XrIb/FSrHLsaQEe+oJ7tlgMHg5A/kyt1CKTjEAmbkLjHYCaeFqC/My
CvYUk7YP71+lh2uuOhxiUmqKmd/VXySyDBkRgK7mSxB6AmUJHhKuk6GuBOhuBmS+BGIa1Qza0IRR
x6fyNT15g24ItxWXa0K28Znakucl3HX5pIIBCauF2SHPpTCeWS6YVBK5BJfxMCQMiYYcgOjrImGd
CqtCrnUbr1NZXzwoUWOuAt2CKPD1B7N6edq+boma1mKn1m0YsuWBdgLvZPebdWnTeIWAxjCgJ8Us
puJJqlmxby6MPEi3H7LBw8H9lHv5slrT51ZajcGh33QKbCHxvucp0lazlxNF3eFreqa6pgb/VQt3
+zKWpxOLcmwQ5V3SzfusgWQy4A2xVZgr/JalWoEsxXYgbxxYRfaPRUTbnu8nbR5CscqV3UXMfsRW
Rhz15L8F2usCF55dvs5zQb/ASfP/8KGd5MCQ7QXcRJ7gFmQnMQAhj3Ry9+Qc6fT3E4q732qRl+7h
ytuwtZlY1WCBw1ZH4iG/JUax+N2blg3r6K/NPwu43czTkL0JU13Bn0KmTcLfEokg4cESN9Bi0bJv
cqTg38BxIQ4Cjb5os3oZLBAhtfNDwvy5cayIhS/TKWpA1rzMpOWVwQ2AmSV6WflNYYSrfRp8YD69
o0WwY1Qohqpl/gGV+lratiIQvuv+o+m8lhTHkjD8REQgh6RbeSE8FO5GgZXBySEBT7/f6YmNne3u
6ZqqotAxmfm7nvmnJeROCwiP3/b3xgUu/Djvg4pODLsmPCSBSfKZiBT+/xcW1io/T0Qji/8XIyzu
IC4XEM7pysGo0oGLocw6g4x0hdIsMIgtUEpQ0DjdPDVYws24OWbBH7WfTwRwPiynhb2UKHOQkovc
c/u/g+bl2fR9dPhuwVmOGUaFo+mQ36XrZMLfFFSAiKefF6q6TY4/BTUe+mrUCTyQmTBCyW0su1xK
IOfMWWYHAdNYSA3QUECBMQrADkO4XBgLhI9fNLMiKF6Dy26ORBI8nxbk5Kx2wg8AfSlV07jcfAB7
Ni/Jdfga/Ynyz2aDyaUlHAh+s3PlKJxaYuTq8M07C1MeFWfdH1Q7fQXfg9isHt4vAJIh7WtgUrjA
6RVH+oe5GlVLWBxh/WJXEjDmH/cWSM6il7APp43iX3uTi+iUoN4Ir11N5KNTLD2GwmoZZsJG1CZP
r1iKq+NfXzEUwimTMmma7KEgWOLoE3a8sODOeBIxmAfCpiJiYuEbMw4S2COUPPwX73FI28DFg6CO
gTJOVFBQVoQPCAgjsRjU51Q+oORMfwt4IHzWn7YhA4Lq6AMNneLHJmzCDsk69af4BT0BJSCqq6J8
YrsQFQJoysICs4QMyU2E4Iyx79cVIObEGMrr3pagQGxANMHOZLHbzRuricwjfwqVC0M9LPSsNQjd
cmi7mzhorE3nuaYYLj1GI/cV7uqVxmPATcItU7oTpmxcWHNhzmRO8fxZj7f2JCusLOYD3eq7LIav
nRHALfZior3+sYs3cfTp3IJDafnWfNIIkVUnzjoa09GL0Y77QHfmVdBB+BkagF5dTMkV9DEsju2e
aTKPW9yzTMOGamy1dCtP93fIYdt592G+f0yLS7b8Hm/LimzaS39T/b3Jp2EzwwujAWVMI9l/GFQO
5c1tGXyjuyjVGQsiKYM0yxDSEzYfQhvFcbIWa5L+H6uWRHjbjUUbgUSfVqEHssaezWC3tvTSV+mE
0pWR2LI//G0h4WYHMhpOxDtAufIKpp6n6iTv0aAKf7nymjJmLMJ0Fs+V05seEKTuvSbZiKQY+QAT
WF7/qPCuLzh2K2gG+hZGer/ivE0dbcL9Qt4MQ32m1td4q2aWvM14V4CRGQOtUzweIcGZIiXGJOKB
YR+T3t9CXf0mP7j3KqLWWAyab2MN8/WG9jkZAiy+nYywJvOo0Sz0Nr8QI0DkaaEO9Y6xaDyv2JAn
SLDMwQN1Lk1vV2EQOIDPCSPHN0N9Z87E9AvJUa9FzPSKmMawXR+IwhBFPIkES/hRMWkrj5+dstNm
2VFefBPGNqnq0FBlFBtfizQJIc74YgPlgNHCalhC9cIz885JW0EP6HkEHqDVfEQfrw/+Cs8cavMo
po7EdA3si7dlm0Uvwo05YMbMRKroybWW4Fe0kmeQHZMx6pwmehNmRc78Rdog9uHi2qc9+7NRdxW5
eJ0lY/iHcGBW5456xns1ILFoSz5M30saIv9wUHKx9nkpgcr5VhD/MukKFx0bsXA6qA82fh9fXTwk
W+vsG9RzGkbsTnZv6EgfF6KxsUfsAhTebpN1daqH5deWfSIr+GHJYavZjhUst9pN1pg9wJVZaqWD
PqdHp0lStIjcEDEdJdlbk/ran2gzKYwvLFa+gbJC7jNCA8h3KK8tOhRohzQeV/I/MHwZKRgBoRi/
oT5pZ+WQk2qcjD4YpdcLWDKPNX6e2hR24LpIXaI+oHQcIHtXDJkg1IxigEBEoHg4oOPzP9iuxosX
vZMIBiJkGP/PIvyxa5fZQR8pU+VufxCfCS8vkM84NBeEljCQHuS0kINzYToDkgWRzzFzLH2mW3eE
ZwueEs/GCCWsGpkf3fwK9SLpgqf7iucL3X3+FbLE3jSjTTDsgeRreNMCmTPSFOnH+OiEkFsbFDDQ
sMfpe0iu0gJgsxNA7Gez6HT8sCDbwVgB6oW4ND1+Bq7ifC/s6csCG+p7NDOWsmKb2z0mpshXlhFm
p7a84E0luoygmNtyaRxTK47wr4pIcfMfAOYIaQybs1cZKSNQa2jsGWyGljyC+QCMiUzWUzfEcXOU
wM091IdqhJV/90dWW2TsaO1BYtx7RGrapBqx3DMKEhxbKWVhghR2TntacTAiU8N7S3JM70axchtK
C2hXJ5Wg12aHmg1A0FzmnAlcXLP68NkkbkNA2huvp69reuUA+tdtzUflYUFcynN2WyC+Bsm/OUA5
WhSjouDrKUspRI3WwarHBZMThbFCIZwg+Ed8jXM94T7MnQ7G0Ji3Eghdi/RtdhjggEKkGgupMa06
td9X82R6IBFfEsjZatRzkOfw0obJKdspsYVKhPXIeMB2Y1EIs0rGrrh1c5uN5MNrDhIcz2BQQCwb
hPcNqNkfmP1EO8vkKDH14Z5PLVNh01k1zUrAq+4v6qGyQl356yxKjVzMfO7DuHSJut9XPnawPjdR
Duh4Nuz7lnOt2WaTnylOIM6hL27Z2LaeOLDYeR8uu31vWQBjvKP8r2QQzLyF16jZFCX66naM6Q0R
0PAYph/TehsMVoWWw7jU0OFOv1WGDvJntQwo+Cm2KkZBqRtzefP9Za/xJdIt3o7ZBa/c476qj78d
R+ZPWbSlg3NwQdF0lRCocDAasO75eXpeB/Wy8fXE1XDYo8pn6koidYEiDWsKaL9U2pffWFsPOEYB
lUDGt08IqAVkEbvBhv38vLwJdrFk9sHlO+yuPCldtmOyVciMOeB4rDGWxpGGtEQIhoVNNGSeOlSp
Kg5Oh9sHyNMlUOUP9F/hfCshP0Hp5HGi2mqX3z1k+RpMfF2xvuq1yqzbSyK0BPhDauwVJKtHI8HI
/Fc7Df80Qf8woNClHaFaxYANbxquUkidhKWCCHIAPVDvzquHDbO5O7TnCk4weCY61zMfenFk1REm
usK7j/ut4iyDm4PTHr5BmjNAcYQmhdssJASdsIh6ft+RCbGB5Crc20V02Nw8fmJhr0g/e3oPf8uf
QiZyvf7iuML3nrfh4FqunzQB3QJj5H/5PND+uKghgXFMVDIqNowdKALAS3T8PuAMQVNBu0gfAbsS
cxoCCVhhePkiM0HZa2kAShvU2gXW2rZCcODZYOZ0Uf9qHBFX6lQGerzCOCNPAQSUUcr6i+kYzXTt
aanLI2elfX92v7R1JNu3sFfOMVnBk2+Aq3Z2pfklPXVq0Ezikj7Rl/XwxuiS42qAVjI5GBgYsT9S
H7df1qibLLoDpIwOnuUce8PPCqulmzBtvTQYNe678RemWLF6lwjFpbctVLgHkaTB5r9PX0NIeMZa
kslyatHPsW2ftrqD0SznWHGimHQ7xmGx0+c2PndMJhafTeZiMT5mk5Nn5/Ct01N/3J6JYqxhDTP5
eiH9kRBNJoG6bkeqrW+ozocYmy6fTn6+IwNqgDrPmLqljiDK1SW1xj900gsUC40Skqd1GUBS/nLt
8pKHBpsdkNkmgMzEHjIJnqPPiZzjmUKCNiKY4wA7NzT8qlvMpOCLQoSUlEDCQ6tn15csup9h4elQ
1KcaPziAG2/GmHKH3MT1c4TBJnyecQKM1AWcoHMeABy8IHWfQ2MiY+ebHJAp3bGLJgd5CcPaQ+MG
rc/SYYSQNHzs8Uf7faJNRwjFiTgCmvtQ34G+BDluikfDAeZXl3xg/hacGtjjaINUxl5YTpHbaFWz
5tzRv/w7GXS+xORHkVJCRcSx4Otru8dRRkNJKvsftQ8TVbnGw5jml8obciw3V/Lyvzg4ZahSHE6X
gZ+eZcyn2QXiAlYR+L19asIBTQZANZoIpwVs5sNYs3GI1gF/Lqmf8S8DiavQ6HHfSVPOzffXualj
8wxR0y72Nx5VHcCvIC5Sje4stT3D98em8ZqRjjLUHNXDllhNIo+HXHgLc3k79OfN9rX+ROrOdJ9R
SflHwURhYMzbEc8LjVhEOzFJFoafMufDYyBMMKg9vQm8l4Iqukfxqk9ElWXC3w+aI0yHKScrBgYn
GKCOtCgxN5w1ZMUSrhCQ8ht0a/VqQhBtaNjLCRMKxuA/4geEE1xv0uDyyV3FwYYDUYQWhWoKXY/C
UA2rZicbS4sqeG6ocaRID77jLOr2OYa7fZ5WNNh9hFfxgIvAyne9rejOCkop6L96kCEuKuC4/3Ft
xjtkQD/MFJxuZu6fh+82Xb+QILvq2XQxoaGwul3ywVBQ2zE32vRRThGseFxlaDmtjLFARi9mZaD8
j7m2abHVJGCn4xsfGW2Osz13KQQ5AikJVQJujEf1jsir6pj8mUQRABz6yUmgVPXoEZr7D2/VqAad
wb4PTkvsVHQRAxuNAa9VKBT04LWnqd3f9i1XPRW0iBpKCSZ3BrS2jDQtDhYTxnjs8eYVCm7PMVUS
bCCo9iOopSwsiVkN/eq3tprWTmgl8IQ2Aqk/eUu4ukK8vgfKJ2pBWD4R9YyEjAoeTzX/4rq8osZl
Gu88Gxfv9U50rwEWGaKMjsctXk6CgYW7SHMuZkKoZXHzyBxnFEetAzUWA2vInn37DgsM4yrhbrn/
YWlgwvx6E/jH4UJXOWSJCjr3frq4oHJH704cGlT/bIxvcCZ8VqYlj6FdPc8im3XPRldu+38G+lRq
qi8Oh99MWkaaAxP2TWUZRQMfX4PW2T/PXPQcRACAuPNhBhVwJAkWYca2xNZihvSV18ycdtuu1L+p
vOYhw43QmRVRIg/f9Qiz9PKHh7BJ6PwpWXOpD/YPRILcoFgybbEOuzK+ibaaHrDX996NFWBlC64S
Jq798ZQDFQ7mGFcUHsPxicTk+FhAmJxyKmL8bNULoq2CowZz/M0EurT3cJT3eQhJFK+JbgHfBPor
AcxowwhdEjx8IV5Fk8AbYdLuA+gI/dzxzs+qSmH3gB3WP+CWQHVqmwRUPF0DAoliFzKvmNuMXPWQ
EisPKdki+k+F6+Frb5GC4kUQGX9rnB+aELcsLtgIbpnJuoJ9th3DtozeaJQoVdYcLL+pEPPDS8Vy
AnIxhfv6fcDjqhxOtSO8SPQMEeY6jAKExdb3Kvsw7LC9YmaYU2TNHgd9y9oUAkoeg/OYwGrG1/OB
sQCsk3+5FRyVGKVMqQ0MAlksFh7a3A+zrRz6B3OsJ/cCL4TPQuO+1rmmt08sCcRK47sIxAHpiCko
f4PrnscD1IdMmN0q3qQs2I+xDRVlGgcgGqM13xpWPtEY9VrQqJtQXX/MwGOKAqztPQ5jvhfhDxCf
A2OPpcZaH+U24aAsACn8+pizVCdWylsYT8FznwqvBdCDFbMA1XC+OOwzXxqAYZkbIjaEFIeT68Ww
CzdvHOR2AkCS7o5I5Ds9N5xJSDhFvhM6nT8xVpN6Dhk3khWvqeWyMpJdXXNTeFuyDxJFB2XfmbWw
0dirn3LcFOirzMNP5LRjYsBBj137odPwWCgPUOiFefY20mu/rwtlqb5Uke19p1Ufok0xHsRYedzT
BdK5ylP04O1mpS1/sYom5HwwTrGrpAbTwQOe5gEj2c4przLzLNwetDNY7mIQY++Yw9Fds3p4HOr6
fm5H5mlPUjtyC6fHsfz8Zx/xYl5Jm44I4z2cE0/Op2DBhbKXpis8EmIKYGlH2OntmWzDvpKOq+Pe
E6dPrEWMfjT+/BwxJnqLI4eH5CjsIRw61s6tL4QjVDEcByi0bJiqHjrp8VZY/NCVYi72jw9LvheP
jAnx1468I1RW2NCCTM9eyAx7S2nMbhrgsHski91HDoKz/Q9qPDUd0msonQ9WEwdD+bXQdP14Qfs9
JcGxCvfiPEw5HLfdLWAO3UKp88bVVuyNMY5dQtXKFbNfaQGsZ4ARVcxU2dDH233Iq4z/uLoFSdaD
4/rblH+r759CHBjCUskV5GuRBLf/oHRIz5QdH/wOEdMm0VS+WUeqwf6YCf1kj7/QVmwvXNIo2iJ8
LsoLaW/MOHOs5kT42hN+fhPuP9SC9hSwVIjzRHLN6shPXtqsXbFyWGYmJ1m7nAq/4rTGS/gx2dM1
7U2LQ7Y8kFKvONIKjw/H2bIYYve85i2hhyJiG3+ZHiZndiEMCzlGPydhEQQNiRJHTEEZmJUo6e47
uK5ctCAS1S7T7T79hSLU3Fwy3Gswq9GvERvkcKYpJk+Ar80Z055o84X6EVrwQQBd+YrXBjeYyUnf
HQx161XzI7zWOv4PsJ3zldgJn3/2xviccdkg5vSIU5nHbqSE0JYGc1TsOLYJogDvTYo5nRiRZOwn
cT2y1RhAT6CJqh6Ytrju4np0uw3j4tS18AzU9l/m/YapfDCPvotonmFXOQZZYPYvpBhjakIqvojG
ChPvJXanwBDX87lwIg7HKSwc4Vgz1pb8+g9ORSxEEy9SCfDX8vYU2qymbXWi997i1eeMMStJKntM
HDvNX/1ypdXT047YMbQQeTDVYmoUdhw1zecYI8U/t9TMiDHx6Cov/3TnJAwir+YA16IvS+i11ykB
OM5JUVjep+XHJsHARLrB3a+72QVxN8TdasGVZmru/T5qNTQ3XTxBvsMzocczhUyWUxhNFys4pDSO
yPWkvUdcxB6ZlhOkPXyPGSrpNbcwEpiFYNhPjgxGWIN/q9KuppXBpITDkKqvEzWTNtHrWfo+U6ot
jB1JohvUjr9h79i/u6jFFbFIdQ58ZbO6/fmX/vKkzCFLhTHHntXRmUAF4qCFJqrs86PGHE0DoLsf
H1sVIBULX+dm+pXAj83hIet7/GE32iDS9rA+QAyMPYBY046Kj1YIk4SsWKFnofTG6P+MjUjpt0/7
jP0Q9gHkWGMOXnLhMk7NsG7n0b+uD6K7hAPFnsb6o9JmebzhjHUgM2AYvqFy3e1zQt5hfaecXemJ
BvZzpsDTPVrYDFjxu/ndRh9uczZGUTt7ZmecWRA1NbpmtT8eqwQAvUiwYbjOxEBx8RAIt9iicyAL
V25/VZC/BgX9FjEx28dzcdCNv/htwAgBCiRLk6XT/a24qFLEgVbK8NHuLS55bceZ/+iTEMHVhRxB
qBEgNMMq+QUPoq1uXHOF19PAIT+r+1khLbK/3nP5o8IWSuokMK5ZAK2eKRyWWbItTBBExAn7Hv6K
CS3HpXU+ChyotGHLg3FykxYeHjmvPwaMEBCWD1wAAClFMptHrU8j9xo+Ao10UIFH/4i9pYa87Yup
8FpctKwQxhouH59UM6YejEtoifaDIaIJxNa8NJ6etY2iuaBrRWdpJipUNilOOSE2P4NzD9XF1MOU
Eq7DwqwhHcawQDHvCJnbAMDW89qfYqRpbgQcSudc48NAQT0jXg7TSrQhhJ65xUqgJMdqedw6USB4
USK/CYuobJLOitF2gFTq8/VoA39ekfiOMHQEmT+IA1IUhyu8OooR6V18QPw3PORqxJ+eYSf51B4i
yeG1Ji7j2lv+s6qj7r+q/s/LDg3jcY9fmKjQ0SGcgXCHy6gs8AEumzsO9yJJNRoHDpBhhDDMg79Q
8s7jGuR5DgAmvmoBvnYYj4h/je3Ai8QRRSHGb1xTwvEkNuwpZStPlSNgTE3PJFnQQ1CbYAs3xuHT
ww6Rz4pq1/F6tnAxoboSBpP7KSZnq0W40O0Lj3yAyOFyCVerMTaPghsKH4JZH6USlzSPl0I3AZFk
NiKYPSdUtvhakPFSsMG2MGLA6AdT6BMgPPr883AVP10rlJghWoNQXUr+M2geAPsU08ijCbLVF1C0
OBDxM1UBvdENCa23gBhbETuTlqxesHDyNq2LsTLxbSe3Dnp0ejUPjw4mAF+BgR7Lcg/9/7kUZhdi
Qn5UomopiBLFUmSlcjNTyTDwe1L+Y3TISfUz6IBfglplyxeGV4zzGQIKnqWnWr4fUh2iVQOO56sW
Xj2Wjuhj72jpseXbiI60nqdwes8MR+khoVrYuIA5EctVpA4I7zPnGq3hsVgoe5K5lR8XvO+QsiLP
y+yL8C74sQw9OhZWboTTjUcdtLBc4vUIvBSpNzefzqw6Ql6Isr0OB6p01Uu1I9OAoTozNZotjqWE
ySTAJgvR6R8eiCK/fwJXzv7uua32PagQffehOug7TiozSro2D0eLFEaSBdDkiR0mrJOru9dULP29
hw7+sW1tOL+5AS9D5yxk6oPLSmD6n4fzg8b7raH14IQ9yh72SNGs4uHXPVobu48EyyWXUDDTzUcA
Wf28EJJ6V0DVZK16LeNwbsAzWDKgRfH9j2+9O5RAr81kUkATPkCZauYy/baN6ZL9jWpYb/uvtayG
9mPGLNVRsKxnc6JPIH3v68WfSfoVSYe4d8gDN3+El6yd588gswdxAC0Ggi3cYYofS+eoSDVqrm4s
BYuMESWc+dPHLmG0ckeuDr1+oMI9NbE0c2Uj+Llxb1gdkhniifLNu6BAMl7vvqMuNNGLQFcr2YZ2
D+2dr4xv9fBRzEcmXgqMGOx41fCdMUbr755R7W0IXQI9cpj4ANm1sd1XZ0IqQFRPxyCDYmTZwTp4
R+eiXRn2unSNccWPqe5zOxfkAnHX4fV86OZmAMSGYWZ9TUjKoMgSnqpHGpEX2Z1VSGY4nRMiHmhq
osJLHiKvVwTTL2gcmTQLS4otD9fSZoyvNKjcR97fPwV+22Z0sIcSFg8MOWx4Fp2Vj+uoiYMbnNUz
YGlv9YpIG7oPgp7BmKflVn0xI3zj91vSFbbwWwaiBTJ8E4OFKYTKf5zPeKd2VNSrPObyQGsN0zd4
9wNaFRnFEWVug7brH7CBEUUNtMRU7YMyzH6hIkSwhxNz4zzzI8KXu3tv/BIk7nX9MQjN6N1FYUkL
eiTiOvQ19/Wc9u7uCc8Cmo9kbbSIhmXV06Y6Smx52Mv+0mb4fR/SENesjD45LjFu4ZgrrBbl6w6J
CFwkyGx49avBx/+RGH7z8Nq3DU+BlfsS2RnBY10yPhRGxx8nb9w+/XN3UOWhAhQII1x3ZMRjT79R
RiInkAcNKGWEZjnP4iVuTRMwL0YxSXPk+kl+9g2XI3IUYTdhsnjba6cK6hVCMCIhVcgGYiJOU/gM
oYV1Jo8/IZzO7i07CBbmQ/aqetuP3T7fqSZuBJJRvrk3GBU+6mO/HuXEmDyuUj1M6mN5Vb+wWl6y
26slIIsgA4OGr5q0Xq80nYaj5f6kIYF60OAW+Vrp7G2jzOzba82ak8k9RTx1axo/V+5evz+XTCwA
WCqULFLFQCZGh/6ZPON9c/NeWagxUZOW4qP5d/ZpCveBX/0Lgy+5bB2jQoyXzmruBT0+Df5qCbPz
5K96h1p80lLd/fToPeSJ2o2k5PTTP6SWMTF+IBXLoKrVMOR68OtBZDJfG4QSARXtl7GFrDUj7dn3
+AoMguWpdl+8eEL3dM1Et+xtB/2/H1dTB3dcSz3E4TSXvc43amseNSDTmIS0zPvfAf+id8M3hUO6
apvdPT1lBYJu/G7VKnqUyzs9VlbgWqFMWvSTFdONHtj4IpanaRt0DcDJh6OSfJK31yEls275kNjN
UvXMkmu848XiGEUBAr5JewWsMYB057S0ccThMCkWJT0nq40wH8t5ZYQpmHD2C/3MZqg7rEeTGKjO
NrY7EUVLkDLX4oLmoplRlOMTM7BSoOJygrpxrT0gjal/zIoJSQOQo8qnxKZ26p0GV34QaAxbDccJ
TmvKO7vEYv0L5p5SJu97C6bAovyEIQM7AKJC6cdfRCxP0eaQpUlK00j6Lt4JN0eyMzJf4U6WSb/8
Hn+UGxKsRKCfVAkKCuTu43/boEdPOub3KgEWgwWnjzoMujmqQVXLNjAHqPHTNTjrV8LBTQ702w+W
Y39264UqOn40AI8wTrGLgvslh3LFMfJZFP1V+fz7PcJKG/7enC0gVrGd15O0iirIXqbDr79084xY
dL2X24le5K27OtCoLUP+G7gJM47K2uj3671DMUPCGqiApzx8UiNMph7x+K0ff8Pv9he7DxPeAM/z
pNC1Jfqf6pTwO3PcjO3yviiaQ3u7ZnaH2qae3CTv9jzE0DpU60c0+DO4v4KO6Gtcq4IGjt5naJB1
zITZNDwdMrhvTugGbjZmJvqkB1AYZzNw6cvj5anwQaCIxVz2b7R5kqs2054NisUX+JM0H3LWbUjF
gpdO7gnuI+DAJgS2i3OfWobaio5P2rxQVQnrw4SAdyTtDpJ5ddg77YUhG/MXbGgfPgZQDSom2wRH
puJ0PguwCJ43xALJ/sU2OiJk/kVUI/5nZWJCTgfx4WWTf7zpIXF7mKjp5uC4G3NcFnOFIxwq6iiZ
7Q6kkYv+/IuKHkLX3250GyGjKb2NIVmzUqHKtFOO0kHg9w4oaBqUdyLNp+Jr+bjhl/hkD7ccpdlk
Ty8Q+h+wQsBjOEcQdalLHERnaH8pve/OByYy0gSTcSzd52KHp8FHs0b30t4MLKpXydn8C5TUHxdK
2Rl7d4ED+Yv9hmfOMxqJFzxs7ABSIAkO3Ng2GrN/XltCbuRvRLTyhlfWUUP2Q5x4CPa7cEkGs3T9
BJYS3PNh6UFtDGYfK7vA2T0xpXRGfTws9rt0cu8HfDo4MsMu1WsYkJLAHjw5Q3Vb6rsn6LSjkQVK
E/o6g39Gsfuaxtiwd5svCJyBKqgPPX0jS07MlFK3Z/2QzkkG5UYoYQu3NhfhxRqdmzQcbZSx739g
mJQaZP5PtLhQoPgYoV1eAOlPMslnkv+zdxM800Y7qLhd6bSkbU9mfBaDCQUzna1D0UNFIfNrNycg
LnQiZTn4wx/3tE5S3CWQDXKaIOSntyk4CTlt5CvYO1aYRIkyBWSWyHYLhVky2cnOViFyOUP3qv8B
cwmuN20Yt0o0FX7GdAwBnCfWhugvVw9OJ8osIRAoCBWyZGbmlrzirmK/MMB42c1GYmkZnhAuJz2L
kqvYfPCtRCxng5xhhMCIAYc+mt6ZsEXI7YYMPM1W4pGpbDvdfw64YO2PbncIt5cjFlarefcnYqGv
14M+Tg2Agg8a6ehWhcVrVhK/+qq2HUfF4LWKg5wlUobGsgCgVDGWYO7Wm6l6UGheMYg0qDLEmt29
h7we1EMpD1inBBD8dnkWZvkRSlwNQUiZyf3ogvkttnMj18IPm8ms4y305nIS4oM7bFLKZuZwADbj
RB8lt2NeRxy22Ri6A53VN/dVc60iskfA8QcA9mOXgsc+xiY0Uafsb/X22mI3kODBBlPXNclyT3ey
uabto1qFgxpmXx8uzJeMe7r7nJaq7tzPb4ThzcdWiLiEokIcj437A+YQXBoCreVSek96rtyzeMM5
IHiBFYKbivnivAXadqF7mEIKgSgA8Zb1u96xyYMmKFKZZM/kijOWGxpN0DtY3TCoX/C9bz5PFfYP
WVo8OYC/dEmS6kfz74DL6GruTh9Bf8UTs1vIpAPeLJq0d+MZifdmZodXsKC4pB/vDR0CbhrkjyF/
l27ph5NhAa/LMsnioS3kyuPthopL82fTkeFrNUu+k0oaSioyEIIvvYs8m+UMPKHoW/2TOMDQgq+e
AX+6Fmsis94IjQvrcf6jh2FYMxCSTcj50zyY3E7fVR3GVrpIJzTP18FUrA0whS+TMRqLRIGgLuyC
++RRIABBFsKAZgUaKvJyQTUwhsjtWVvZp5vhxzirQbZ9ASHimYKdtaUsFt7RG0OYzY5mwD0shqeU
2HChcTUSgQPXLkDQEDsAV7snXOg7ti2MSDNynBEhe1nnGOMeMpTE7y0p7fGkFtEADJcWWaCN2tWN
/U9XrTNDE/OhGojsvX9PnjPqrQ/wz0HCkZQEBqiQ0o3qHuHnFb6VlXKBwc5HL4zQcdQLbojpIsTE
K5BGLmiIxf/cbZWcMKncJi2Exj58/In+nv59BU8YU317KgJfCZ8YvunYmILeg22prGBHiAk41DO0
8a5IY2O6Qj4EGJqYooMYMs3+Sv5N8yAXtyrwiwSu9qxDOhJmvdP3+DbHFIsNcmNEcm9smBZG4aXG
kO8vFFDtEUYqS/rCEO6YO5oa8LKyQI9wekunXPHtZvVKkLXlb0uPGIGeCZgIe/eVYY5e+/Bx4SbL
UN0jndZnyfQcaTPl7SSSJY0b+81ZO4U0f3lIghdfdh5CHaw3vjbGFAwxmJncYAt897R28bAJZQRr
MyEuwOkVG4G/Sb6gomJ+f3rQ8CDw+cBY9HPiBwoekf1dDSF4UKonPfhnusrbc4fmbQ02N69GB+Gp
PUjG6cAugD8tVf2TuJDko/YWQnG8JMIJ6uDC+qBxdGRSiSraHkfBLIHwSg0CD2xQw/nRPFs75B68
v6455zMesmN8vcPtfNBosOcptBF6fDz/bQNNNVQmD1HWnYQOY5HdvAzpMdpX6FGxTyQb8qu+S0ge
AWRfK1kuP+2Yd85pcxevJm0G58mSF88TbLjGoY5OwHd90HbASYFZvEE0Wc29WVUBNcikon6mIJop
dSQVOVY4PFz3+irdwjeUIKhADXqG+/zYwfuYOHw4cd5cOxsSuH6QsG+OoUIIuc7ZJ5gqBUsj+BvQ
Q6sY7Th1MexBHnOq12jwGr4LAH362Hhyt5c3xiasNt7Upy0fc8b7qM/RgKEN1YdK7re9oK/tb79F
XS2z1pPrSIcqkU9U05HloGYwRNdO/0N7ATaNXOERGAJqrifNv5wpWMXq3TGTReNAftNezOOMwqKz
jNE7MOH4mZZa2ElvpO5heetwtlpIJb/ZpwoynRAyiROHu1gP9Hz/QuythwYX+WsqMngSzOsImZVb
JxL7kSVbglC3HDgUG1oPKr/deORkYN/THNJ4qNNQ6wmNDPPOgQ+X/y47GOwKMQqZII/JeGuMv7aY
V1KNhhZ32mZXUt34WKof96SGikBOlwKPxS0wtqPqtlNMKM1/hj19a1VplCEXQ7E4lC/V5vJZ+Cdj
SapZuGMFjlAw6WPyGFt3NJpRuY70MTok7BCoQTcTF9dT17BGJ/0PjMk2VkIIL2R1vPGcqrlhhcej
JFxXp+Ei+7sAP7ZYJPv6ZIE1znQlijssD6P/hGu9O/dAgX2mPYK6uNslZzRx291NpiNTmYje+z7j
OKR7WiQsYN6FtcnXXe1KcKitJBz5RXBpI8vnPYCwje3Wotl8LF8Ua6+TPxIhloXlboQ/LmmFfdhJ
M7zL4dxgQthDErOThgi9B0HlzlYyTmpvxKh3lj1RS8YVCqJJtfZDxKnCigOX7oe06IwKaL/53f6d
YoIkYPXFw4/A+PuayOB4oDKlDxUpB0RvDQiEZZwuQOl/bAmag/FeaA8cY/+gPgPKiOcyYziFvwOz
+4efPUkUUW1mzY0T9RfSNOKIZWIPYJkTMYo25E1cDtXugs+SvPQsQETYK7S7bYW4iCkWWSwgPTCR
DX+MKdoRGqcQtPIVAWsLMOX6FtAkM6dggdLo2zkgEfIfv8ZcRNBxjC8jqbFIe1FvgWDKJNCvUU/k
y7O6MOziRIrhmkW8Tn2smeZRcqyDs4mk/uU9Mm/ZZ2d6+WVeRuaKCce8s7O7BXwenQcT565SQFh5
ac2FpoAJmXUWKT/QMorQ2+MM1oxwaOddlr9UuDVvEbbRW97a41f4+n0cmIfWG+YYfw9cBXPjYa3J
VbHn8+9xTlDcf5ZN261C+lKAKTgWvFS9Q7zKhEsi+D5pCdttBa4RDO0Jy2IyfHjz9RZGDQx4JgiK
FaDdBJbyv439Nzns3ijwGtd1lxxckbkErl9feyETdGeCBf/IHZ18vAzALmGUvIbhwp+5fLprIvoe
TN1DMISGxqzEUheMJF9H7OQLcg0Zktv5fFntuyVEZXv+Ds7K7Jp4y9xdgsVKM+RQhBrhOsKV3dmN
YnUtIwBonf+4LMiBmhHmjUMUEtx92KmT4NLVM02elCQQDvtZKD8iKAZqHjyusMWIi4wjGB5cHcie
k4mKJ6T9SxbqXkr3GnR+cbJUAi9+uynBsR78I7g1piVgD5MIuume/vZI5YfXPgzQ0bRThlMcFAUR
D5y5NJi39KaseQl/hteU7cFSfmYLKZ6iM6BJZskR3zr/2qxD1h+ZUFRc3DEF2hf+JxNuJPaN4CbA
NAJZhWVwurcWzA1ITlqxykEhPQPqufPbDpJx+t188j+9xN36NeXZES2htGCGOKfVfwsKUBRg2mvY
BL9nkOrzDCEfYWT0KwvfpzbmmOjRc2oyZxlorbsQMnfQm1/r+Jxe+mLQUdBSueA8e3dU5IselQ3F
I7ICQGZAkAxITQiwILI9likjVLis3jN16ivtGd5asM4bXMSYxc/JNfLJ1+xBSxJhUoCstA8irecr
zAdv/2Pp3JYUVbIw/ERGqKjobXIUEEU84Y3hoQRUQEUEfPr9Zc/Ejumu6a6yFcjMtf71H95MQrJl
pgQFnAvYRGA+A4wA3hAT1QoDVbxLjdEgeL21F2fPaFO004LwCMh10yKoZ9Ib1qFwQpiOUvcP5/28
YCL09xmvxovBF8tERz1QiU8Ssm0GX3t4QOhP5kU50PM4As9/7DoGGPs/VAflxBIMqrYSJNetTsVl
1bWI2fKrD3OInM220OWQR13+PW1DRKQz1dgASPU7Pf8SmAUqWSleOQ3jkH6AoUI/HKGlg2aqbTPA
YDTB/1TO99Wx9nxaw1qPxruDyBZHpyvCOGTth13ifZlxxBrpE0z3DZ+WMhgzymBtRVK8nlEz6zlD
xtcmSpbpxRiZDnWV1k7Ma3dbbdsDXtOQfVQIcvr1fTcSo8bt3pGpm3ZIkXLQ+rHYFHZrscXxEbzn
mRWq0LswK9GBKmtcsEhwyv8Y3iFMwJiRbk28TMeXiaB5aaKG5oNOj+pP89VG/wTO6PTeyyQqBlwE
7ZycL2v4YDICWj8DsOugGeOmkxfWOmf/uhC3fP/CPxTagepaHN76ANsWA8+LgqlNCz3e9LPLcVCI
iOhfmdji9ZDs1Xr22N9KFMIjuFxGSfuCQeHf7c6JpgZZX+YIIzbAREOOrJSRC8Z5d8YxTibULwze
Yt3qbCxryJj68NEbNThI6+iUtpDVgXJnKbWNyxUdaUrtziPX0VbzKlBN9mlGxviyIpVyr/m6ZueF
3GsxYtjvHjBO4MYoel0wPv55zxWMwjfVuU4AtwQs2Kx/nHIzynEpdfuXK8gEgskpoWUZ/cSOjUTO
2qWZJxwC//TaM5YzVonZiGVqdaeWETnoXsP8z/7NHGJl4UdYyELluP0xhzBcQBxK2e2ZuztgaoY1
9uRk7tZikoXLyqPj9YKMDYbrQo82nlap2FZmO3+4yekB7RqSBW0rQk2bAScOGxM9RRVoqPZKmigf
puLxskpaPa3XeGO97iB/M34qI8OOdHSjlaOhhxN3SWUiutTUYgiFz1iXeZRWuNlE/y1qEBk9GH6N
y/27gZ1XukG7le5ELEBFD7EosRnnYeeAu4ov/Utgd3/ENZBGLe2/+Kjh6hvluwQHQOT9m8cC5ra2
o8pQXtNhY+b5/DNxEJUoWNgy9KCHlBkds4EBWA26A9IglsXXZvXjtCP5vByQKF3LdWYgCHiQPdbj
j1IhRawKvM/PSuZOENBHF2rsUxsQAPdIjIHLDR1pH4LRToZsLBq4+6iA7BPf9YbT91G05mMpmCeV
1FDgR6K3AODtsaSSff3inOMwDCAy9Geb+4Ya6trFcxeawAUAfp9SqLBANfmmD1DJy22vb/TvyNgQ
MiHZJS2Ht6L93s68WSGeNjAj7clnTObDU7QzGpBzAGqmkBdAfC+3RxkZATS5KgOFq8AEHKZSKtCQ
7eGbMB6+7BWvDAY4plJh4YpM/NVoI3tnyd4B/pGWE1DPJclIL2WMPfxNzn3CeDmmmNne+Gfw9hAQ
wk78m08TJZS7p6CS4TcGFWQrC/NUvn6hWPOWy9jtovYannejav2PGLrfwztk1Um3lr/UshYfxxJ/
kBNWJ/gLuUe6LAal5grFK/r201xh6EB6BVUOqRfTQzSd1z724/A6f2JO5QjNYZoBRWlLLMAxDv8w
5M/172JOxUVMJuuFtbUCH50ARtCU//TU6LwwOcn4ZCVHCX4Qd2MO01ExmZtycsuRvwFl5SXZT0Uw
f0YgRRilSu/HFCwFGuZ6bk52kLIl5rHPo8+l+EkCeNcAHZN1VnKZzQdr8C0dtlPLBF265K9+W5I2
0SjZHdRMRrnEXVVjIAv4mTNFMN5y5omFNsVzoeo12oMdpBH6Vsk/7M+YOj12mz4FxvCMCepGWsJL
dRd/SWlQ+fMP9vL6YATF6cAZjFKIUGg4wnefh0WexbATJcED22GyZHkeU5/yp1Ft9EQfq+tINt67
j8YJUeaztGsmaYiUIJCgNqEXYDCGAIppEMoROX0C7PHBShcvbPkKmGsmziNz0hhMpj5yCc6/X4hV
pBP8sUAYEszBAu5wMe7wglKj+zSxy8FPRl5S6aoLRXKfQlqTgiBwi4zH6GAxKYbCXdBPcw3+BRIN
xSGzfq0JTnT8Nyxj2Cxtmy//f5sKlFeZwsDM7B8RC2o00bKgNzxgc37f86JI0HDApWugSFEgvqcs
kVwHa/6ZLGr9cFhQnt/t3a5zl/YGRKRNKcdlqU4lxHUbcQseB+drJlhjp3TAEkOSsEux5Iz4x7qH
Ou6+jKLVsiu0nJJlMAEtQTFZsd9IfmUj9e0y+xXHV5iQs09Pp61Www1sNY4wRcTbf7cVj4fpcogB
2alZwBXvU8rKP5/BTEfDdXwSX9NyPw6BOastymQBsM4HRya5Z5bLl5IFCpnxegkqwnTeWGtjjnV2
qQHctmvULSYHnxeV/2R1kXN9N4f/1RXMPF/upZLJy+4EarfNdN8JMMzSh9KHG/3g5CmuXdd2NzvO
Mkran3kzniRLXtO5FB9rlfyR2D4sr891CG/jYVAq5M6j1X+xluOQZh79Z6r5LwLdx7YzeuoHdz1x
cj/ifB/T2mK4Fk16FugvHItxxZhoxNxG9tKwVIoBTXL3HDEZMbYF1ajpDXaR3/VAxvj3yq64SNZx
g0OJ9kYnBYrMShNd4CGZPnLw7fDwNNJ5wiY9d9KLXyfGMTfYudHzJ7icWSPAXT2fFaFzm+iOTwVG
m/RoxRZi0xbPN4F97GVRmRHeAjhf5YbjcHXoQFwXJujD25TOyAjCJLA3zHpvWogvQa1rGA0Gl4Yi
68PeA6x6w9ITVv4svLmt5zM+am1nDZdQ4I4nj/AyMXxIByR1KmvgJOmPmGsTmeh9CzqL60EVyB9e
lHp5YyG7dvPZNdYvA1oVvEa0S9hZ2ORW57vNL3JviMSGondGmQ5BgybZqrW254DmPAWwTTqQdhS5
iTbWvhAum89qxhKitCfTK50OvTAKK52nZHyjG0UnXhj5QI9P6NJOdHRIVsstxuMQNYDerYMPhvye
AcQFtNRDMOQXihPpCXm961eus3lRL5cLZSz+hQnsnnVi0xFIpSfGAL7RFRqfLzP5ODXvQQHf4oVh
Jd1tnm1Y4pVjB80fvuy05BoN6Rrobukfw46OEkXme+PADYBMU6aPfNrRAHtL6fBEGI7m2NfhlFJg
/Vw/tT64Z5ULMNIiirUjcm2aZv9lhtypTa9r0vxfg5uB3ZH2OfpOs/cr3N1C/JDuGh4mAHds3X8Q
REV8hsfDHZRQYW8GBpMso97mc3wfk59RJbqvGR8rTMF/fnqYiLHrq45TmGucSmiON20G9Z5WtNhM
Qnj5HTuxLo+ZzeXiecbBwagkPn7fBizM8DkLYLhOhlrFVHiVWKqyGOoHoErE03SebjCinGOj1qvG
69533VZ/pwtFan4pensO2MJkZB9mL8YsAo7J/rEAVaNYzZbJZT9PXcyW1xm22Zz07/CkUPrsOV/I
VIBzMHiQCsTOBa0nuE0/JkrVQylc6C9icFi87jZNLxJRQadOu0yaLbcDsdQ/hTnt/ma8H6Gciw2Z
+MZ3bQDZgahA5zkXEbuUouf9O0VnENq/0iIFLQRgjaQQdeagONLGqba6a4C4l/8ubZpoYvcojz5O
B6zJ33+nfTjIbLq73Rx2N7sg8zR6KvJVNdI6O1BeJM+GJAqsntUpJhjIX97QXQ8jceoxxSZ7k1Oc
s1SajXx5pRMZNbgYbOXIfKXQLGkIlrQEZhA0PVLkMH/ifT+o/LR9RQ+UG5Ct6HT7ygplL+8KDhb0
UVWHczyjsKTLyLEIBJgQGD4BRd3xq4RB/tbBbRxtXGk+lAoe6zrkSbnWgt5aQYtAY8J4A43WdGlO
IbdSXMweU1ftCWDtzrw/Jr1dQTaUzeG7d8xM8AnuDL/pQMb/kAmcDcx9SqEIEUT0JJH/Qfbf/B02
LkNCbIJoAmDGUenBfoH6Xa/rChzfqGAQGr3t648BXma19FAZY45/4yaY0sYUtjKAIvYVGtMx/Cme
tsXc+XyT3/1R7CWt14nRU7nuie+IqsYkQRE3v7uYNyjosTpIpNX4DaoikPR0Ttmh7HQgm9bZKOEH
1xkyKR7U55TpKE6M2f1uK+fe2ALqJoQktvtU3242pLirwChfxt8Krv1h+tfHBKX2xitCcPTul/AU
G026KHLtPL7gUUI2wXKZwXDncUazydEGFxKauITk6PbgkdVoT+3re0aQlJ5CldzSNS+J91bExe3V
WqBW00Grg+oPMV/h1OzwHOonnoRv2G2o7tEBn2oW1ig3elLr9qU80pMFo0HKlEoe3jOJmfLgf1Dr
4j9hIDGol88TLIGHG3fMRCauExmERU8M09pcZtb0D3oFGYhd+KhLWG+gIpa5Op1MqpOOd+H4lf5H
QG2sUpstmMPsKt/4pYGKruOlOF3eaSvp+FaQUtH2yN2CY5JLQPY2uOxltBwOtctl4F9aZQrXgo55
/oW1J1nx7wj6dUkFXd/xnvhR6+FtgE0+DN5Mg7Eiu+w2OkN2gdzPe09ncFlqbbVEwtnQR/CLpIJT
/ONglEyJIuxFXE2pzmC74gAfcMbJ6K0LeGcdyDCNmT6f4yi/mpinxuNtQEEBkWxO08x5UiH8S6FD
PTfUqVHsMeKKWWLwJTw5/YJ1nVj3c5l2KedE1w8URpROtjLQryFVCs4usIAhlYZduysyPSZNGefe
lu2LAgB64zen2Stp+ekeZa/EgsC66CUT/lzOH/b/h+EoR9Svwik6evhEVQfeoEnpzSifPiw+h2Q/
1A42DSKnB/nowfujP24WuisQS2YuM9xC7k567MWGi08GOOHA4V2tJmKoaAoFfMujM+nr7+mEYLRd
BYndQ9bJ9xAaxBpm8iNJnGzn1WEBPFfyBdIHMTsEE5FWwMLwggfX9LGtfnNYmHL7BowAkrilDNow
fqZmxvHah+1XMcMUh8R8dOzSrpiS6i2WQbhm2K9WI+D6ZSpEkL/RQrS7LvnxlfnCvvSjI9N+N1Y2
nJGbFiQGBKzY5Luob9rQCXJZC3S8TcemQfl6sx1f2J2oFc5nydRs4k308N1winZdznw7HxtkVel2
wG6G5mC+k3Wxe1gGZc3DpzrhATEEWNUaS9gV5LwFwru/1ATHwvRrgrVaqYXjt1V9fRkCR+A513/e
8IbQaYjj2M6lGjjTDHbY6Zof2tstTkupyejAkk9Bs8c2+lJ9rRT8NdV+NC5P7D+0H36vP3w4xOSK
T9TXUnHKJQzosf0ZSWy+Un0kqzcwdcWJJipmsX7PyI01pRsG1nwBIsj0LTGiz8anocsE3uuYq6C8
ZzIq3ZAfLOwlfT/EpYXFQ+u+HbIqKCWUBjoNTsSKtnY+gW8c5jCYeoHlRcQCrH8zaCCR4R0ak4lr
fscVWTq5/yNmq8Xl2woo3tJc8Vfr8JOgUMFZIBP53ATnbVQmujd+Bp+MgwFY6a1v3zjJFn8Qalf+
cagdB4d1c5/WeoeREL67fjvQOlAxsgxjxx7zlCtEpgnWi0JJNM9wHgYuu3IWO5E58vKDa0a09SyL
UK7Z8hxbVtSvNM+ztn9/Yyk1sPhoeIOvJlb0wMHV+FeFHcTxZkNC1dZGJ/hpHgnAIaVSjxEw2xib
BabdjD9tJ6Jkeymed0wjCTx2db+veF1QQ/6DPyvSVdQYv5fm39SdTyEnrbNCp4+l7bpasC8wxcZh
WD++BWaWxvYJB93X7MfaHtiP/Tqj/v9p783xsFOvxxD9Reg4frzA1nEQeoaE7GwtcKmC3CBY9yjf
DaZ+zOkSpr+6Qd9A5QggMncy3Te8144Iiak32vnro91ZhGuHS8qDqME48wxeNfrhUAwY/OPaGv5a
Cw9+KH/U82QQpgfTLSoxz9cyXaJqAw/TcmsgFrDKF8rMMvyqr0fbPiPGhrubsc/ORhGEHtruhl+G
7pymXfqTNJfTqsJwRrvtJGCDPHMhTyLia1UUuOZ+iBvLgli0VSlNh0BTe8s7XBfpFQm5vjL7zBd6
+uAMRn5jtI5Ps58qwp9090ViPZetV16Q6rczPEGZn7J6dPietF+MSnT2nB1A8RLP0Uz4412XUxPM
O/4i8qL+f4p1ws3gQfWAMUXSnStXwqCVjeIYi8l6u43SFbS6RCPtkgkX+/L8Flw3hALt+g4ug1ov
unD7Qm6FsLo4R6wtEWVT1ARLp7HkKaDLYdNm9w9Rcz+mrLpyGEaMVBWNx0pzqZT1sLG0aGIZrSfn
wlAD40VjtGhJjedY//ccvXC4nYV3vS/oET1kwy5nH5e+QzjSD4an8DVOE5sTgL6I3snWNEc+HKxh
jp7Lt9Yusak/NbYxL1pIL9nHiXBUSdrxwEePPMrCqJj34pkKIwf/UU8a6LP9OPSFL/4YhuF5/NW8
xvGMW9emx1w7udaZsu0WL/3oPP0jO5dsIvlf469ZWq++jmYCMwZUbtePEvhP3FgEo4YWInG46HZM
peco0PxG5KrC3QadRxgiHr/ZwT6PVqDAzI0lUQz7ZdhIHPdDn/cOP96D/Hjg7n3gjGkM2AisE8XC
j7YsqGwx3g1BCnl0cPiczLjLRg1pbzKDnr+Qge+8hif8WONQZb6gjVOh+R6pClNAQsHfGHymPgRL
T/BPAqe5DCPJZ5RfLNrFmTRTyRwN6KVo8GW/xlQT4hWMUdhY8WxJuGC1JkVnIQxtwJ3A4JUq5ofQ
Z7W8rwdIEMT5T2MFaU74noX0itxyg2gWysWqM22p7sfmBBwM3hfBiXo2S+9Gxv/X+ouzdbAtojDI
GNqpxcJSgi2ZiMsRGkeu1WixhOf2qP7GT7GUpTAQLyg+ZkTaNCXu/S4W1miRERkNevY3uIy9P+wg
+7SATLnsH2i11a2lgq4LxYUAgtMdwzCGXVRU/2RXI2KRwbRiyKsOGpic7EW++g6wqB1TfIgb+RI/
AkoZn0xm/WKFx2npbAcw5i2De3+OauxBVJlJW3hfmHB302vgSyQooHmMf+yK/sc/IlXZ4esqd9Rv
PEOhOb55j80IM+YhJPMtmT88jyMGMC+YHcJiG+e8Qq5A7cKeN3xj6lokTw0aL7axXoexvYDeIQnq
uTBGHd5s8z59tdQbefgoPw4aZIrtYwP0t1e1bhgDbi9bhZ0uXVP/8mT9AxpbKVPjqsl4zcEUEuGP
9dFnCqfA4036Acu6AtbVJ8in+3ocZbH7Azxqw06mH9famnckE1VaN9mnNH7wveneAcQYf0yZwE80
J909A3AiMIbjbwNSFFX8BQ+4E/eE83b8nICKxDoWupOa9xBywEAcjM6F6Ar9W4s3WI32QCtitqq4
oIvt6MMVVTpFOSfk107NmqMi6NCZoxZ34RIBDXT14bHHwVuuGo6eH9P2boJLLuKqyd2BzvK5ei+9
G1rQfyZaLrVV+ZbAYH0APKMPl+fzz+e5+kDVmw7m5Y5CwYcajfgePJHxyDK3xfY+FXLoOOSWJXdb
Vg0Y7wLBixcDJJhSVonkQ8WMbL6AJSv5s/3FEiawaixKHaHEKCwBMRtt2GrbqGWUp3QWLHAsAwsX
JOe+6jnkvCBdTmNr2xuKCZNnSTWQ9GFGofeXziCwc2U8OC5151ZYT9R82Lyi+CpaQjR+pYn4Cm/9
4U9TOBu0b4EhqK7SyHX1FE9DhB5EpWmN7+RLn+RgkQ2nT6r9WF7HMDxCSnMIBiClwy++bB/HH8DM
9XWSm/DPoPxSGf4EDtyEkf/4Cx0qCfXKGXX7GQ1DVTMaKZrBcY7JyH3uwE2jPqXQJyil4F+AHWTZ
D/uYkwfiaANvLMezYfdDL2HfMfQulu8G6ylN4k6xGeAEmGs9xHYySFihf6xX96eEgRKHy9wS6kGX
z5FAfwBeZWDJB7Vv514kk+3SX26Yrd1vwR2e/fOBdWMssbkaDYPWA737NOa9pcfvz/DBEqqCHdam
a0G/UjCctABhouAOImY1NSapO0ggZJk1hgukchjQJUglfG+6GSwvpcPkgHBEUTkqVh2iOW8Of4UL
ko1cmhkZ3jT6LCd3RtWAqkockxXiQem9L7cYz+Dl8203sQEbRple0GjFcyz0Yge7iRpMMOD+OZ/z
zcOXYNODrqTd6TqIJuSjbRknE8wuLRKQh9DnyNEKTAIGfCr1EksoqEUcXsPPGhZJgDsvXRzADu8e
wL9AvjYM44x3zCuC3hAtideK6/4uMuOdDntUA11fSxXW1HQA46LSxj/IPwhFyF2n9slUF1ZCF88n
jJGkRQQoox4vQYno1mnj2J+MfYJm2ZjfzhN32NESIsGhb+I61ZPBnhJAez8jZJPyR2jImLRIvlW2
wWgDKkoxryiHQ8xN0IcA2JcbJqiI5K584h/IXHoFhWLOwvB7U5EwT78Cbgb1B48EOz+7X3MovnBV
4SuRdZbBtGiYAmmbjkmsDJeVv2YYISmsUKDcT74epzYupiSQX9TU4rGIo7p37KINAYNlS+I5aS2X
NpNZET2WrU47+oXwni6HtmrKUQKkqv7NYXiQWLVQOkKJRn52oiP/nsmjjjpeBZBe4AGo8x43HxTu
UNmuF9AQqp0TcgEw+NfbZZjxnDiwqzq2SjbS20gQwUPtqrUYZgXKp8fxCY5GeIYo0WG5LVDKzWhU
I6hOYbcPhgFWfNCCmKVz09q3fOBHPiD+8prIhTOWAU35OixYS1CRvkYXxrre/BH/l4vqcgOPxSBs
yTqVQWmyYHK2w5J6IjKOa7n7CixPEuAtMxicILNWi6Hm94cAhuartMHh6x1FqGCCYYfdwbT/NSU6
UWP+DIogPyss+l33AUGE5gmaskHIoay2mTBCyUIVZ6yK2d+frEJhnmyXnI+WDEeOUM7yurQI1mI6
6IhlyXJ8dNCmQDTWRosHcUh45XcF+cFTwe/wiL5ANihmKdlDVMc//Pa2zGoRN0v7EwjdVJgA9cFm
g92KOSd/ApD19JfgB//aMiRlhrqGtfier0rok2K8eG8LjOo5zaWCpjSRcnYt6KdS5MsZn+nJ8gAV
ZHSGxfOm9mxu1DcpQWxoRvGrwogHT0XzKbLVvxaWClX+HDTE15SrB/G3ByGxnA5Mp0ZKykQRz3Lo
tA8nfK4ZD2BUw2wg15raAuOqRbI+LDvTyk1DdkL7MmphJ0KU4xIHQ3bG/pKQiY+Jhpm7P0FIx4OB
0OhG1rM3WJZjkx9gWxg6+D4k6bnO7eLj3xXS7oAx7kG/0LsKAVeHL+PuzgW4LtaVKhpgNHJjJQ32
hTu6Bdj6pvPSfTQOqtbtrTB/LaAN7yMbWp+OXacsWjAK6PwjTprJNBjS7duPGWc3hOorV//eFSq2
EliFE9sErpTOeWCRx6rVKvudvjGaDNVTdV6s5LrHYa/wrjdo3ubBvwC8jI1LxW4MpZMFcQEeWTNI
UHjMORmLBY3R5K/AhwMVo/hAVBh4h8oB1GB8L1rO8EqHQIpLacaH3ShdYpiMrXH3xo2JauCL2AkY
YDDf5hsKstKj8IoQMPkj85i306qEhjpFR3n/ugidCbhNw4fRzMobAVy9PomnzhOv6UvA6fIyILTp
FZcAl3Na36c8CcYaHQ2LELnLNTWh/5HXjlJWtSgHtz1CWUh9LfQKUrM4rKx2bm0rPTI0PKztzhTQ
iIFhnm4memcIPz1AhKwuMtBk7XnTK5pOS2GkV4u28T6N8/rCx4bNotfbmIatFc0feTsiZ3pAGwCU
JSBV/xBdiQ6nPH+6UR/iCDrQa7SkMSjdruQExdCVkfsBCTwcuY8MTqBOuBvzcNOYvoWyHjFyu3GE
X3lyNKV24pd1SZAt0ULzGPYiFYFEhvrk5+WJHU9McrlkLlJY8pRQXcTa4+slLgw8QFp9NLLSCewX
dQDbTBsBCaWMt/7ZlEhpRfGbxpvnx2oDNrwNemdaOI6zH74VRLNAd3gAfUjys8SYFelYIkmSHG0q
Bw33gh2bg1npeWoiJs2iQs49fvNLoBRsc4SBjXnRCZPtnwl5AXQduJh8YiYLAR73IwM3iA6A32gm
GacDDhqLk3zD+Hv+5mjpOMx1OJcZ/0yY7c95Ywx+UVBDmBpbHy8rmTbLwHoKBclf0DCbHsO5XHMM
zwfWyEJawCB2WcGs1y75+dvzOEf02O+3xmHPZP9vIxOLYpzyhyE6ZgoZWa1smogFzuVJceiH9Bbk
WniNqVa1gEsNPs97k77FuSwD9hgckUomToD3TOxV8B/cokFNoWK0DLXF4Vosf3r11ecfhomMTwDi
iTCi4v3fHB2jruu/1+Cox7RvXc5ZaGtER6xELdVdKfCgGCluQQFEoCOYwbVXtVgStk2pmLtPTvgG
tf8SdqA/0quoC+H048ezc7Z77X4OasaVX66OVapnERqSeQgjOgBE5r0Zwykj1TcWmrU2MqgTGq90
Xx//gQ0w28okW+KM8jtcqZfa8yP+S0jj+tz8mPy/GPEha4GzTE8OE2KdgLelwqDilJpMuVa4MlFC
1NrvwSGIT6tQF3g/AC4ZUJsT55VyrMVmOQ4Ib6qkZqEPkYkte961P39PfBeKeRcQnSuByAQ7YQqo
8wHiHhGZukJd3zWHzoSdCNxmXY+JRzxg7/5cll+B67wDF3i8ZbPoiPDG8w/pfD35acP1GnMcyGX6
QS6+N4eSxNZgHDIn5350eGY73k3af6KU+GjOYyR8xLPcCkxBXhJakYDgC7OoS6cLndDo8HBzUykK
oSRQd7Ua9DB8oaTRp0a9iJ9tuOl4CotOVkAhiAJzGSLdHFjJUIrYu6ZolaHgRgAzrZt1KdENcJuA
bEM41GaKXWdldfFWUHTI3HLhQdKWoSxQOrBHa3DewqOAeeNmyBrF9fUI5M3JDEP6pmXuBpKTskPC
wBAjk8Jcwj4ExnWEoUMjATh66dg7PjAKggeNoIMy70xkn/jnd8io1igZ46G+4rGlUIYvf19znqm4
XYNiobb8II1i5x6kcwQnnJDzXCvqa6BGNUX0vx1FmJ9crFgLMcXsHhYyZWp6BDW1XD0I7Y+EguBW
gBUATB+raaxNNhzfXB2ep58Ixr7yNWiJqtTklQt2g8SQkUDjj9tX1sh3fpKKmnI7sAftPfxYYcLB
3NSAmdTwW29DXofPUwNEQKv+QksOVKl5KeAvQ5S3hN/ikNLuxj5+9DizwNwq8YZtdTepqMGKs/VS
bK1OADAX3T9gC5m37S0P5hay6UYqclmJGg01b0aSzTHP3RGlo+IBQPqZ3G+7W0VLFxFoOyfGv/98
Z03nPtEfa1xcx+56QDuLypD+2JKoUqrjSUY9CkoL8ut1P5bMCuoE453mJ+J71x0YIMbhjAnsuBB+
XyZE3uehBnQuEZTBeXL8e5+g5iXhEr1Ixrcd4BHfiB1doUp5XgFqRI5oXrx2pZ5kALrQOJvW8OqH
eTsiKG6NouT4bkBkop62pmTFaZbPCdzLoV9KsvDb4H1J7TH1med1K+GlXM+XdmRu4ZdTAFBgWiZQ
QLCKyiSB1p2M8clSXapyxrgsYJmOv5Ccsa0HClO1eGp0ZsOgM6uh9zH8g9wAcniUd5D/aygBhBgy
exL4rNrNH/O3gH4am01hMKfe54s9000XaYQUS9lYp/A9B1MYRwOSj+c4tv3oiNc8ZHRFZfOaqpSU
IMYCCGqLzvGGr9JbIGZdSE8gThUwP1DN/eoWUmr7qn8uo0V+vaOM5sJBsOh0Z2VljWPjfR3Fen4l
XgoEnPTIAZofMRpqfXoMbATAkBpEYFuwqusTAw1B6hFlMKc4PrHMtYbUK0hVEd3EzFhG8wKOmihq
9w2R+wGM6jM1eG8kMLb9Mu9AZzNBUwTMIcc3UJAldyd6MmdiaGEk14G8SDIeciuzarKIkcHiRfes
e9wo4+sfb41uvB9TX6Zp8ULbZEOXhERqJawRPDtVgjNR7YEwwaEFUWDmcWx1phpxQr2Nlp17CZ7h
+lCnOczeZkQSL+Ogrp7Y8JvkE1t/rHr3ueZXI+Le35k1U5jHWsoSG4J4gAyXUyNqruphUemgNkan
5RvQScmRAgL3cHTC+oTYU6cNCeMBr3/QK8fW6B+2Brziid7eMoYqKNU7N3w4Foz1xe/It/NWINEj
lmS++srFNSumcGdi60YWKLRZQpbG4EJc4u3QMZh0jE5jGrGDy8MtcXdcGRZ/CSkfWDMeFn9/qiZ9
c/RSjgZ2TA24GPXlzeTZQp/HUIThzG9zH/KjcMy9AmcFAOmABdmKZ8EvEH4oS4ebV2LRzSwiLKjO
+M/9PQ3+/YkTMblbcNdXy7dhRYOdfOR7xgjyKFUlp1KsXy+qPkjM62QKXMsGy75xCewfmK6OjT/n
lOYfzkwS2BPoSTsLhq0w2taSyTSKpYH7mhL7IwLZxEtFSIrDmZt4wWAJIPvRhhdiXnmPWhaFWki3
EYcccTCBvmvYTR1dAiEotRUbTOlObCaVUxd7fbfKrB1UGJzN5WD3n5Zr9sGXEucIk7Zl3oUiI6VT
uYeoRmyAXOZUwLK9tlX9nylKYJO/BAp2vbrgD09kRBP7UiGuFi1YxATirnChBrbWmFMsAfCQbCEV
8zMd+wQNnKY3zQ/L3xB6WpyaVOecGCpEk1kzAGCzQ0SNSEvBCe0gbKB1FMfyFNNW0gFR76Oaau3X
04GqkIZfFNd3o72vht+omJhJsSwlKFsHvTtqH4vg5jY1W9pEmXnJ72547ZA9TP52xiGqT2jKH4Fa
7jsMV95/8kO+Jma39brbFOmPmzid22KEuwb6D/MpI3ZIHEjneWvBGojZrdRByL2GmIbB2WghyR+/
vvtpnc/dfc/GQ+J5UCfZkrz3TJy0f4J08La+D5/ipKjAKu8RTR/+UewEsjp6+D4HxK82eArBjeb1
BQq83ErYX/ps1Aw4IfwIaF3hJOWL/lNf07cUekvsVQcMmzxxVDp8p9e7Hv16CpwR4fywTdE9U5Rp
hb4OaZtfJ5RpfBqSsGhR9efswzKEMfwxky4BzKBSMJ7gv5q1PjpvD2ySHAdoEp/SimL4lIj7IibV
iDNJHhOcirJF4bWuIQ2Vtb7Zx35K0UfJHUDfzyEmHlCVXqUajMLQq83vbyY/MKqXw7x+zUB0gZUH
bxD/w0crd1/Ob+8DG5NtCto6/+oPtGG0fBM0Uk7Tn6k4SDvg/ZhEijNejgxGYeydcoCwX5xlyvyC
eTsWbJLuXswA/g+rxZliV9QgDmw+vGJ3+jW8ciK86CmPQ5wrN+yMRuJ2iV5Ywr/bkQ4F7/xJ7BZF
itz3v9q5PMzYZ98cbq1HmcL5wyT56Tv0og4bs8bBlluX4oRHFpo1TSK9s9atEErp115HqNO7HAaS
uhwyMWa+fz5/nuTsqTxe4kcE8p+cEKF+8RsJPUNy5HTYclp4BmUP2xNlFPdsfh3QFmbncgJuNZBk
AuZvN1+OeNv5XxMzKTI+EGfvK55z5NK7EceNPFeMevVcovA2Rw/Og2O2GJj3sc3f+Ed/7NLBUpTp
oTrFv0jFPIpTj/EqueUFjAH2Su04shm3cagrs+Xyccd0D/6UsBbe10DA7cOUOLg5u3Nj+cDih/lk
v/WZlq8fXKB1n3n6e3n4iqOc5ajaYqkWzL3yE6f3AAkKz1m28hlE4lhFjAIolqzcqc1sGh62O6pT
aMDlitmTzSMn6RLsmpRv10lhVn2WjcrRJ9CSTG6SAdG8zAGT1o8xTGZ5x++bfYryz+67iS8ZAiBm
JRUDB1X3fyNq2AXOpwOxHq5BTDiNmGdWmnLtOF9rhOlvrp9St4Ei88w0syZm8wvBvyemcWBNh9AB
XmQGDvsi6RgR/A9tMFxCEM70J3wdLyNMz6gmFF8F0+XXIvcTLEt7BHTrZT7vNrhB8DPdVT7Rz4fV
klNMzGPGQZBscbZsYMI32O2MYeM9YElZvaW83ML/zGDguEe58L1yt/0wyp8Y3BJxX//H0pktq4oF
QfSLiHBGX5kREERU5MWQoyLiPKF+fa/ydnR09x2OirB37aqszKy9WGmgaMBU1a0jvF9Io3ZjfbJH
t0UqQUJNq4MSa1L1tQn8mBGHbytdvDBRR+du3b/RCyp/JLMQl+7p42MdpOjNp/VVNXo7O3IhrXrD
8dXgc3G5wQOSHHm1vC1iogWSqwIbOVpQ9c1h/9IP5FZAePl1bnDf0Ok/SkDRuvAem/YRbPyoTyn4
oCrMS8KNTvjfVgxQFI7U3Wtc7cme+vd2MPHglmhD9F4QjR1MJ+xJVye69ThNR3R4Cl3ndCbVUWx9
+oBtDr95EE2OFsmLT20ozed7UorNwW3InLTH9GJXqOse+urFOoCcFJ5YrdpCK4m75mJ6vBpY3OHt
t0KXJ+uxDBmunnMsUqCiySPEzQs/YpKnrm/vc6bLnTBFBtj5VHo9+bjDYm1K4RBuyaPa+mjC3HvJ
EMbDhz3d0YNaHjUHYEmUtKPpCRIwTCRntGi19QVg9INWGOFqzNIodR/yMtcgoDq3o/+lDcgZsRBP
w046Gg6hNgn5GxNBan1uJiePvj1Mx9+9+WyalPxTUFUK+Z796ukPcKuDKieKYFQ0rN2tPvpuhQUA
+emdidExVTpHhrNtkUhALeIrD4evmTnVnbsHykat71CK/ehzw53Dl60s3m1XMS/xy0xcKodoyxO6
h5MJl0FjAW8MbtEhe3cZTX94uyX/4wthY9HaWfiGzbGML6Gj8/O2Qyk1xC6HVJ98GMwB+B1ZiiEC
C6YTOExppEvHEUfgKLWOxkTW0YrcqAQxGXJZk0PgNU/+C09i7EFoh2EHuG04ELwv8dtmqjdgA7fk
nF8xW9CFy37bgJuc4d0/qOZ5RC1cNTVIgh0iDfDeWPoZisfHp+lxBQOGLg2/BYwhAeKh1H+4SaBi
eDNDuQK5hwil3dDriDf6DUxXsIo7uiJBh75rXgVgjggY5Rim4wMtwAsbas1zWI/JoEB4UVmIcJq1
Xz55knTaBUbkFNA6BGOwvCtn7mUIXOJsOXM8R5/8C5tOQV2/BpvWm64XpPso6+O2E2MZOqKTM6k0
eHYCXfAWkOq72rDhP0gPJvrWU5DSWy2gigg6cPYwGkPplnWQowq5zunJneCm3J2ZSo54/fCnTRcG
VzYEsh8wPn1nG2R+TetE5GR74yCovdxnfIiofwo7YLzEJ8iznojA8lNby4JqJTMCO/ZN+OBdNPW9
Y9Q7m8+b11fS+8l5A1dc7bo53Q1meyUuPz7uFkJV3R70ss83WT5GnZMrzQJnDK9wQrt2sABm70Cr
04tBsh1PtqBaMDmf88npzBmtnOItQSTa0grqPEdVCJ902XFlgNYUbuBuuDN7veD88G6VfYGakd9g
k3VZsnQDvYpOdN+adPIG4O2UMPpGC7QkhHzI4PVOrjBAcYfLyHbyDfSV+vnX4qA4WJkv+6EXD12E
85eYsLXlpALRYrZUR5sgdwGbhw5kDmZD3gv8YOAfxfoDoiKVFikKjH8GaBEWtzNI8lfnlw+T4DY8
aUtR813NEi7g1S1q7QI9wilJMYllR6q0zpVp1AB7UIYWx+hXw1DGDinscHSQAvXOvzBrqEjQ/gdD
1AnMwfbpT1uYRxBZPwYHF0d89TccPUhNwPEaSBWs09SZDqlmxO9rxAk+nOwIuxgHUDSO4OOBzhOs
SKl7wCY9YD+wmxOw2h1mBBx/zFqJ9qUxiITHaWTI6gNos8742dDG5/l4y5WcQQbYCWtnexrzYB1o
6zD2sw82KtiWa+lsNoZlRaQjQkBoRdAUeB51FQGQMG/TaBhjBygo96Mej5nvJonC1UGGKgImgBtH
DCzEKwjmA1ZUOwOtX2bM+lQnxAJAVy4SCyzpwmIcohXSn30zl4ZhOQ8kPVh5BniTGTLxgCFY7sn/
Foz0cND0mg02DIMbkNMwvUrDyvdiDJhnvdMZO4Zv0Rg7iINO9PX75r6rzzD3eeypps68GGJ+Z4jB
POesG1+okujvucxVYL5R9y8QMZ37dTZLSP8MWqdpl/PNvX7wwi5pl93+XtZZRmPpd9DcBFEbEkVy
Cli9XvAiQaVx3hsLdM5t58tnvB3V2xCaJMq0ncuHE5Ig91sZdkx0FprJzZi9FjREkE6hIFLpm3Mj
0KRIZKhGRnoFpDQ6dvvvNaAB/aB7HA8cI61GjHRJMLYDBnfwqH5MsC92j0EMyzxs6acIfagIKBA5
0JIEcBxo1SjwmETJj4Uuc6r3GtblR4yA3f5i86m1TXzGLgrdCeZOTJJJ63GXi6kaNuBjNxIVzM3Y
l9oMuRVLbQ2TZgpiDPA0cQ72uDdadwLo+xTCZw0rcW/sNJxdRqs2V13VpSG3s89mDzOwg9EOaYTw
WffMMrxK+hYwLrJ8R5muW+4Le+bfSJYz7pAw4rSZyu0NGmaSDMBbtXuwm7gJdMogpXj/jUR5LLB3
7tj4qWfvBD9NKnEBeo9OGBfa7ucqIIOF4FTia4eZjQv+Z1sWYgcGtvEUcnzOT4wYQ7MAd612Aco9
BgDP3/hbIlcfFsOYJNK1FK3yDvh346xIuiqDQm8PuYvlGOU5vDJ1FO22f9jRkCJfNJcx0pa1i7Af
CfdWHN/xLgX6bLI/987ViDZQ2RL38OeKLDqOGfndjt2dlbi1nQZiMYqrHHRk5CEwrmRiMFN01PyD
uPg+PaDVfYR1zEOP6e41VevQdqHaudfgbrKoC3gYBSpki2ban5edxGc8g5CRZqqT0zwC2UYl62YQ
L0Sb2hgHAdMGCr5UYr3dEEszWIom4pJE7NtQ6GSZyBkBKq4aIjR6auxs/OApVZKsjMMgOTW5424/
4rZArZvPqQTtDbc/H1gvSMtQQ60Tg+5wEKRlZnZsw5m8g8lWUgHr59wUvEotq2KeKh+gAhwwKpU+
NcR4CPAm7iISVWFqyIwb9Swbyqo2B/yK3oxnRqSAhlpBbVozMQh255eG2z3cvxFmfd68uuYczG48
aSCT836I29nZXLchNnDszk+UkkKDp6aiyhIWklKTSUPilOKzQ7eG9Go6xndTU5vkKbU5AMOvTga+
4Tcf3xG5h8UqtawkxiX0p8mtbXYnHEpRe4gY/M4/vxHB5DhCJzm4ZA3gUbTBjDInMQKKuYjYr0n7
eQ9SRW7lkUzgcWJXxgQZqYcWi8E1T30NmsWkDFhCzGhFAYrqtYmTuhFU85QQ/qQB1/17bgPraVtG
qvqMeMVKALJKKmvjcHfpzqx4eE0nRORbm3QTNJlABdv4rMeb21J33eCFYjbBIeGz1+L2V4tYWtP4
5W3eqrVvOX+diDXrMr0VdylcXMDYPloq44YhAbFXaVR+RtcMmmbXcDsIB82AdgycDc6LHimj4hs8
StYoH8kN/dATglM1Jf/YUp0gO1tgyo2UY3bmUPAQw0u0NL5/xI2scL5smdZZD3EfXufH4f+sisUR
c0Yuyv26FoYhF6fGQtONvyJ+Bsc8gUvi0tLBYLVDHUJ261Nf1wYlwtHFl2rjwtGr/42g+DJmBtOn
nhHNj36JIMCO3xoy5vC9A9Z7kX5JlzNsco9uOzFUWY5ZAPA2dia3IpCrRHqUlEI6/VD+8GZUeAX/
0PRp6ZmS51nWTluI3h/+CUCvHiUHi2E4lYm/kHYm4VvTR6LHhimgsu7I4zvCc5cccKBZmI6e7cS+
E7RdfpNbWQezPlitAz2/LfK3UcMpNh9J1+cAYt/OrvnviOX02JNgEm2XyOFJtdM9u7fQstpM2Xce
qFqZTukOBDgvW3yagkGORtCXBrTMU1OdjO92eSJBlJ18STiTsOfkb7otgyEB+DQAy9CX4T/U2qz6
TXWx2J52n+l4Eg72BnEZnlOsWgj+mgk9f7wMfq3jp0yG4gnZfz68S9pfwxHKBdoiNM3uTGjQOzJT
5eIOUhT7cvo1vYTz+hJVjpWcJrkyP032Vg2EwEcn4TFwH5r9NHx1uDCVzI9cl0MDhduIFvr0IvIl
xrFX4xCANjtgekGGzc3E4sBocRLtzbgGHdE7Bqx3EjGxA0lcjhee4vCtMYtppzPrZzlG9jkYfcia
9V4ps8Wyvp3JZsJpn62f5APud2d8coOezhiYSifvJBYRfdQIqRW/4pnyAsaAlPL9OePwHAF8Zgid
/nWudlNTcvwzFznPsotLFz4p9KgQqvAVcGVjcA9uPeDDol56IVHHOogm4/CutZHo2ZAOi1maWtnR
YXFV4+sUP9Hkp6PKPl0LK77JwQ+Yu9F3f3uMDFh7RDw4DoMy43whsmT9IX7pqCczS73zmBsCbYsp
BrN6H9Zad4bfO/1lk3SSFIZO6Jq9ngYYNmUEiOQanHW2DrTCHvOiEI1JXRYe/qxdaS6HtZpiAIVC
rW2EfQSx1ShNRW/puvhKJFhBQHko4plo1LatBoU4WjVt5iF2wvwC9gOHFxHohIsE4CCNT66P4kjC
hRx15Ek0pI1wAB4dEt/eczcSrYDt5m5vk5fZccpgTq3t/8iIueRqrKo3VFQLawBmVi/17QUYe1vn
6+9ie7DB7vUuPScDthtkKqFEQvqYIYzm1ndLbffCa6RwXhGribbyR5/dLETL4G/Chf2p4bhN4/Fz
OEuDNk+HqRSkSrmyGM/kjAr6doAZU8vssJdbMlgiYw7Gz23sja1lgxoWOJ5mOA2cUZYCmEj8hJwC
P9LAi8xiKt35pjUnoOHQq6mvt53RWsHVk3e+9hjdR6E6fgRODfXQODMNKB8sWpTmjlfLd5B2LRRW
lb7rj233O2eIADvYlRaDfNuVVZduu2DyJcV010Di3+gZlz+hrKaMoPqmkGHwPuSt2uKaEpQg3kcT
lkdX66t8wbSMj9q4mIxnR8TWeAyzBGmkEQISlpeFk+3XsxKMF3kxtj7MccHXn5enEEQ5aQAHnGYE
Qeaj6g+LnBgPr6fMUv3ou0P2pA2FDQMlhBHU2+yU8JsZEk8U1KVW3mZdhSlLCh6z8e95d0xWEDUm
PW/CEi3iYnqu8R+OzTn28OC/9hHhDaprHAw0/4olTYcuvW3iwrHaCCwoU39i9552zQ0pJW4cXydh
hklwZVYQQ7EbHSO+93TGawXPlfoUuTIBM0l3RDzSypDYgJNEaxjIYB0UvCSTSfPEhuMZPKlgnJbj
IPdHUZ9VDvJLjlzxJHrgn2yLpogjjVdhH2PhXzN643HLcoFf0LVQSUMsPLFRC8eqybUTVMJXnREj
kn+lA7yQ+D+pN1dELoiFoOz07/wUNvkVwM9Ufo8DDFua0VNLmUAFhHoqjCY0xmP2zVkP2jVIejTR
ZWOduSCkJNIioGT7TdshFfkNhMCtEU+YM9mEYrpuzuhGsoHPlokrUCEXjLghjNLWlMLhPKrfbOAm
hEjt7VPAMFNOoXduIdgS96IpLqcrSn3SRgAiUaIdzvp2/URRlOGBElJp9g1X5uWlCkujZfS3OHdq
RMkgaHxIWa0SHFjbWWh57xqmJHtEE1px40QOf2nc7cXgMlvsAK9xRtwBhSC6FHi6MqdWYTTRkCL0
jqVUm8ljMQEZh5kEE7ckb5i/6RmkKhVbqIixJ5FzM6UqZInzvsR1oaxQ+rQtxoJ9phQwTFafsXnF
aClAKE+KzuUsyd29vdtiHPUZwfUo3THDB7k+WR3C9llH74IrsKh2Gnk5bskiMweNAkz/PbMpaUf+
4Gz9kirwCvKUU/rhOGEHMsiAfrzNiFDuVlKNmaK3KLXPJqQsum+xbye5gGBz1WNOTx5TliBcaOIv
U5tBSM2VBHJxafuP6HphcwWdMQ8pY4d5IrRmn/U3ygOZMJR4Bnhn2BJB4767MhQkrJw8uU4ZZSWO
izxnKeuJBzIvXZUW582/rv6ZwvChpE4QS6iQtJDyKbs9TOZ6cJdaZvI565hcY0105diwylhoQOcZ
2TRJqKSUcdA0xAUZgUq89Dc7Qor7anJg3qcu1nIx3jgH8/PWHrJ72BYJMUE8xZLCbJFDFvCJxaaK
goYznAIjEacVGbBJ3p9RzJFcbuw5ru29CSpOEmOGxWo1hTczdxtstYKKfGCWDE4CQyADqIZJMXa1
bnA3NuxaqtOHoP20ILTOYknBlCDpkkW5OeR4mfJYSkAnjXps88h59XtCPxOOH3YQXmO6rLxSxgXs
apJ+XFgp8W2xmoGN/hmDMDD2kKRKIBeYFSVaEsk98U46WMtZ/iY+sNWSNH1b3oB8vNdySjz2GIUq
pqG0KvE2SA3Vp67gpmowSXI8ykqzQG+F1x8hhzDUYWy3cPXkxgc/DUN0HwIiY30jGxBzEmllJMmN
gUZfQyrxA6+SVOVrEcClp/3RT+wSfCuyIGVhcFHSIVcK47p3lxC5jjsdtrpsoGr0MfPKC78XA5QG
SysNITKcKTY8fgVp0NdheO2mBIM+cDLWIsDoeDlHPw27QpybqCjGzcvDhKPIuEpOJ3V4Z+gE8U2m
I/RqbtDLecyliojxd2BQKdK0v6dFY3YInwL0V2EMJPwbmpF+e4wQk/E0xBmgA/usy0hCvnQk8pwu
hv9w333Eb6UiWt+eeODTFYV/ZChxlyYiAAOCSkO3n39dzpE3fBo2Mhkd95Y32ZR6M9ud1r2dNr+Z
7zgSDRnMcIg50tJWOlyVOSCZGK6qdGRSuLyGiDVX6mz1Wo0Opg5TYQvOuSXjmPkQKcQRAgHS8JhJ
cR9/Y/vnNRbbPs2V12rlPwu62Yi2sj9/1EsXvIBVyJJ247mJCtJfPf3R276erNUQ7tHIbN6JwkVU
G0vFujHLWjWL6aZXMF4JJE+79TllpAznmf/19Lei4x+5NwqcSLTTPIrF5ZJBizt25I9Yv4jE5Z+/
jMtpvCnsvzmbCrEOvGV/RK/WtO2d4Z4mTQwyjgEtZxSl824XxooZvVUNuRXe7X+0aLHxff4Vru3K
gLKoOfqjdOWjSOePOk23a4o1PELExArfrITLOq8znj/4Sjne7TQmSkSC6BzHhdbh6EEE/hyzzzFA
i/sG0y54U8JWSBRz3WWk6GA3i0JDomjHVQDbKTqcnN/hd66Mc49zNg8KMs9DEpCEysSPJ8cM42XZ
8xtgphgTBQdjWjkW0/tNY1Yc4yk6Dz2yXeaO6/l9JA5q1LC2uRpBu4HBtFpNS3LfaEinFxflUbyb
2ybtPx1QWWfFxVz2bkLwf2Zoh5sl3y1vTROmrPLBe91Fze9a8ScigUiSymuCHL1yN++QtVxtupL1
YmDGX7nP2C8fp1g4+vFZ15RVxJDDqB3IJLuDRQQ1uzYIuF7WSEKjiJEIFTnTy/ks3FhapBFSQRrw
cZLkMsE4yD/AuFJWSBJrxru7jl8q7lCG2qNHOxhwLyXcShJ+B5or7WpvP1gmaDKZ2SESOL+ND0SK
dhKBYhMNT1emGchrktKhqqASD8I82Yd2fLcieAqUfdIq11g6cXhm4cfcFdYccFvFHocS3HDnd1Ak
cA6eq6KFKWOhSIzS4GgSdglfG5dz3Y2VGVCdyCTv/tx3Y4zxSNF4cm1+RN/AX6qtVt9+M+kJrkHd
1CCjOBuaIQbphl6MyDdOFsp7co2Aw9QCjhxTzAbSvwEs23TNP3R+NYUy/tKdxZsrJIXMOUJwR0F6
6/vdoc9BWJD0j87BfSOGw0uXPKvEQUqLGKrVH2bh0/5yv25zlvkevWC028/vBlQSlj7S26Rynqum
UdtnpkYiRScKEAYiu/JhRDM/bXSBqcPGptT+zuO4o2ksKizCMEkl2fUPzFrBHEp4NPfQ5E/mB8+G
nSntmh7UHogDCgT/0UFEu1eDlf3ICahaJxHs5H+GpE92WE3F7HWXnxxaJLo4F0CDaXWQJeIkityF
3uy3NW5ZJv1QQSBgC+M7G/Z1OjH0XBlXfTT8xYB4j173MiqTy+zoQ4Z4oIjsTXtLS3lTDZXha+nV
JXCJvWk2zSW8t7q8GH232wRAdkFhMDi87Cgyyu7o+h6jP4KL2UBySqiyYQbA9A+eG6bbv1rmyRpA
+PqMXxwtr7A4MGUL39Up+Ve4p9nNkqFCObn0ApgLBjo37pEd8aDRplHQ+iz6r35dwhb+3K0s3wsx
lufeJEHCML3gg9T8jpVf0//ifTTrD0MptNp4nqgUb8OuVnGgLZ3ubXhRpIHR179RsS1nAIEKZRfT
Mj/DQ1vvf5jK7vQHuMqhdQwZ1PI3awWckjQmoJAgGJGzFWUf1FnmsTJ2yR3DLEIFGC7jAt9xCmo0
gZd6iCpINdcNzt+3YtFqET/DDMUC3QAcbv3D3sT+Sw78N2XEC+ALcQ0zCSxMexQSkayUtC8IZv0e
GD+8b2yOJAHE8ei6Yj/gu4+bzlJGJlOO5YJeq3PK7TzMGltqoKTJMqaGpRfTp4puMcnXJechZc8y
RkyRv1aqweC1D7zVvk4ujd85E4vTi8DCS2RYTbdntrE90D18qdsuvL/71+DboZXE3ov9zW4BHIwP
THMFnKdUIR3o6c9xvp8gg/2y+9hd8MzDkP2Lwb696zmq/0Vqs2c8OmgZF2Fde5aCcXjXT06gCpYy
72BKFX6/FF04iZoXi+XS1Pbk9V2rdeW63zAXdBKlm/GR9hXxniRo20bR6c3GRejwYFNvOe4HKU7B
+gH0Gj/W9Uw9SQ8pw6Cdc0JG82BRmfGmvpRgvc23jm6DrEa8iBs5ODsBpZI8knPqFR2M8NNnHM8E
jLqlhxS5yXGzgUGjcb6AeOnZi44Aw8YFZYJAqYWK9AuuuGoabgiIvZGCDyNSujVX80qebITJe32x
9nw4TdO+FoeAMywpyQ/fV5MexsA8EA39dmnh7Dmm78W74WpJPbiTjHf395PM7Z8yAFQOJYZ27PlR
8kmqmIxKFEha3HB7pPb4I2Up6TzO8J4XkOlSYh4JH6RQgxE7lRMW6A8Uk8jvai4UUjWbl7ody/Hf
BPFVY+QNs0YI1NvWq7tZk3lRiAg6/mqxqKl0pKn4lOm3b3LU24X8lcMEXRUbyLA4Q8O02FK6Ufhc
N3LaYE6KHJtyY98CRYnvo65/12RCMDm+EJcobvYWqKDlfWWcHCXbSo69rp/T8CsIvi/vNpfaAqgP
kBD56SBQJ9Q9cO58NBKi0l3D7FHpoyK6G3cChkpRPYKBrwfGup3Qftn2GvSua7oj66sDOWHSmyPi
GjtetWV9Xnymr+OpWm+4jDDwblZqUG3CcmXU7kk6ox4oEJn+MDDW6w/vBJ/mZn+cj7bebcbIhdgn
aggoU43oxISNtg1OvU9As/VujpbACIAmjjTkUHT80hvmt2gwXluk9AzJ1GdopmtHwQYIrc8cDbUH
OCZWRtF63aZPS0kRfrgrA96AfjR2TDZci8NYGKooS3VaTClij/Az6hFcWfXwZc/ObAu5khsBpkS7
w8/YTJ50DNZbJElQe06ZEHRqABOaJJy5lfeagJrSyzZ5jdOLmfinf17GbM3FiSx82WJ4ySMQuw4Z
G0LpQpe667GUqY9OLhs/qIR8guUjRkk/HYqSgMg8h1/xkudTmDo5pjsaBBKX0hmYWgETgndiwAGm
v0uee5AZKNwd6GCKK98NNSIfj1Pli261vIKhm2jhujBuYDdw8V2oXDpE+SFudIBCWfZwwXLyKzAf
cfgu5GGCAJEYqeJgb8I10QbRjfDFrISBQ80ECvo1mqWWKtaMTsolMBwuyJPwHFLD0e7JCc6QOyBR
NMTowwO03Wewl0wlKiD0fGj0p9mbrsaF6xiYyY1E/e1IsXNx+r4NcXGOBQ7jDmP7uGHyHAGzeTXZ
3Gx2m7yIBEyMDdCVDC+kMKAuJz8zYACwYe3WjSKSnUR5KvjxhdHDZNSulZxtzDYkMUkEG1BYWqL1
YcdTI8TFA1Nxk1eFQdZBUUyviyQcAzMEg9rbs8L6aPAFD36KplpI1x0TEEWXVjhQR/JZ/8VSW+H/
GwwASmjeIbWnJ849sZIHPISI61EdIPPRT1fUQV7Zy+4HYyY/CIr78jO4vjst//xDZJfal6YZ+i/6
4VTNOF4siCrgDxf/DeCCPcSOR0G3pi/piDZLD67MbAGvJl2g59Kyi5u1v7rAqF7vzZmJozqAEk2V
ZVfzmAF6egy7QiU4UXRDXSIkMQ34T8waLzAk9bJlZ/c+rcfOttXXWW6H9ZViC0Toqx0mIBGYB2Yg
4QeyuGg3cLrfSWsFhqBfx1hHq+rwOj6aDzjBYN2ErGNgtxSb8c3uHcxvnx6HLvbm7l9rHfXa9E+e
FEfAdC+H3N6UOv5kPSbvNSSBB1p9wCd6F/RndLccHzta/K/1jYsKsEmbdpK2n7zmWlOKz2UE55ci
ieowqQks5ZfDDRn7nEXE1IQeT6khBxjYAUprACCStTcTA/QKn0A7CVtm3pcFEH5/RQ6wVOEQR5Wb
E4jN98zTHfhM2j6DqTWenUGXiWa1yXoptZoqp0//osMzJTtJg+8yPNLtbRlBM5VjUHMpIW8sdaTy
5I7xw9uQjgDoHDigmhpVBdbIttBBmqAYwYc1xsO3coEQEmo3mkPAE+AbXdmpcJhp79L6zxjlzhlH
AdXBM2zeMagd47iEuVHHONhTLpGOt1waBRy2RmnzUR24DluVA3E10Hrb1qyxkgyFZpVR2X/ACrIb
BXx9bnZ9zUpAW08odPmO7oD5hbC7OenimKqZWfBsBlpzFnDbl9m/DsXQXX/Q0QGju04Ffd1coQEw
woUpBFQwGAkNIJ8jkwRn1bCWuTg9Q8oPaAZBxaPOKg8HXiYudEymJdrqrwx6I9gwzX08VcEzVovX
TOizaqbMIsokYBLaP+VQc+f2AhOAAvg0hTHVsAZo1Kkcpu2BSeMU6zRQ3SY0PCGOdvwhkqVOSsBR
g/eYI1Y1l/DHNWiLcGCfzJKUqr8Ppt0xFF29mGfMjaipBedSvwbANdnPG0fVm4RimiY21pAc1jze
uD36qwqGQTqkesTXi2UxNJiJYEZ2QQzFd23PYTfWoBmJcoTSwNofjM52BSJaxrRt+SBx5aRO5r5F
R2IP4qoNz1X6fXXgvqWJCTixWTIU87QIKZrjFlryQgP+I60S7BxSL06VLHEjdtuM+aJ1ShN4lfVW
itaDeCpZ9GypG8PqDxsr2FB4MRKL6NcP9y3ghAoDcke92QnYiraD1Iv9JqaPA56VxIDdQ8engG9M
oWzBCH859MaNCMu06WRoEr8Hes9A9RZVUyHGAJrQfiZnkOjb6Gm92dFp9zVSeppzpRBG2DWcQSQX
9DWpQXuucgfEcIB5CgiLwqc+GBnp7LIFfRh25RGrizH5G3bsem9zq+koNj3QNS4jiqML62X1QqOt
Uh6YPoZ47LhO7SbLjtFmDSh6VegXhZ14D0KiSHiO5cRIvXfUJgDQMJEroc9MIWaJhMcjoMMTGwoS
ewUublsNHZcNSB1rcqAgaO8Yecl7AKve7UETzwh8ceMnczX5syd7h1ulfPk/xQeNg4Z+iHLx96ev
wa7gHxzW3VTE0sEBoeluz32ie7mrNZrtgUcCJmQWwd7WTB0QIzfOf/DuD7MP0O0Q3h+EEsgRqpWX
0jBpzo/gBD2GpLykwYTlnAlZgbtUjyqnZcLotTtdQyziuj17OSOXIdXOXvSwY8Vk0dAudkDSBWqO
u6ZU7DtvBLdasJSm72KxYR40uBB3NEi5ZKGHP3q6diyef4L8sRxnKx8A0gbqgkFwiShn3Kb3Jhgn
jc3BuE/P+pEQAcEHQjqLB368X+qE76TtHVo6MAl/Lqy+e0dLQA1txLwmurWBLkQJ7jMp3Nflhwlx
sCkGcWfRVYH5sBFb4Z2n8RJur3scc/xXgsERCDcdlLJ7BuawTxZf1iyNWjjvi2GdPHQs/GzaX3Fy
HtPG1qm9LI4tHyqmOsSwjykekXCxEtoFpUPYBR4CKMalIsl5jBuQvPiPeWC+FlF6HyYJYCKUrrA3
tNx9GD9A86ACcocYdKbZghbylxBMksHNgOiRWIQ932z5zGrdaLCimFwgYw0zqgIJI2xuOoAxe98K
4SOSOSiMbsNZRYOV9nCphvgxgNEzp1zJ0DIwbxqCJEAn42RpPBVOWcRAcy22rDwgN8os6DsCzWG+
ymIKSpSQEIu473L+kK9Sovxl2Q0SMzuB1lpvvXHhxTwiWlGSKOMnGIScSFIzAvZJF57TOzcCo42S
bEYhQF7DaG99acSROt1ItOaOY+62V7WoTml7EqaOL+qJe9ad74yKU52uLGEwC1o22VTHzK07QHHf
iEUzSmrnQuAioOIBnMipWY/4hGIc35mDDBSVuFAJbM58eiIArTsrhoLPoM0ZunYOLW6RhQ0Pm1fK
gxO1mmXJrJVN3BxtmA+kkNDFnb0t0Ng1tW2rEQDowC6BIkCTiAN+/ysThwdqsR+545c1wld3nVrz
OgHiE4EBKH5ZnjGLFJ9cptlJPnnW7a/9sTSXGWFAfwCWaQjMk3zEXaZkhUsucAay0ay0PzVSvsbb
JadmB7RVjbqbQQwWnK601r015v3QP6WupJ+XEbaz/EpPp5lTHkL89JmzF/fXsasy6IlqRYP1T06O
qmK7dsj9DUaq4KmLNAXFuSgVab6RYck1cItjlZ0Nt9g+rXzt5MQb7jXzzTpDTofzkEIW7PkIXxF0
8caJoOgPlr+t6hpy+8XibiwUG20NCxVNOAOoJQXZG23uqC4W0DudYM/qmdDPp1NCUa9njSAdJDMD
7jZAEEwDKk2Z4Yje/kCqTQzivtOSM1+S7sk7FbqieAy8tvIf7QPk57d2UUMK4u61lwhU9EeHjJL2
h3n5XQwn920CufE8TlyMfIB542bmDwJlvGggrEHLhvqEb/fFsS4154VdvOBXklPyTGxpPtMLx9mY
9sDCHCqglyNo06QPTyuqakDRm9NX3E2PBPScxvF+wp3chdaDiSZvhzyXA808oCrVb969Br62aVVw
/NBhI3EmThBdauutL+44oyPX1Q9bZlklDWDxuf+YmbcRXpoiLeukT4oF/Q7JeAIYzIRJSCn6+Rk0
b97gwy5o1LpKvuWxZOif66+8GHZlKoqQO1z15CZF1+DoZtGZ3Xz/YMIQZGuSoozcpehwZeag7X7I
VU/ICd2X88qBdD4KSD19+rt+Dm4vCL01cZmlya28cFpjuMV3KQsdMt79Y3dB4Mn6oHTIh+B2BIeg
BVFvdMJD4MxI+OFtYKko5FFdvjAJGfZaVvdmLyu7egdkRk/YrHf7ELYqnnvFMBHaPp0pT7/7xQfl
rD95/rgDdSp7CeUJZSLWBrXZfnonfkEafB3ypBugRcq4ZmJMn3at2opOyrinn9rG+2vh65WXqrZ/
TvgpZljSQ7K+L71f6Nfd/EUzcj/sgflqJbX0usC9n4O/bXUqI1cb8MCxV9fv8a3nPpj30Y8Px/BR
p5f++ntb1FdvX1l8Su9sX5Eu38zOJv+gMjUfDJ7sUMa03xE/dPzAWIaTjUNk/AGxXDLgpQyOAw8M
94SUpoc/1KQ/Kxomv/sWEb84D/Q+I4eVUVVYjVfcgPBWeNe+d6d5i/O/m116ZgvHvwt0JKzpic83
o1t718Pk3hoPtH0k04KgaKefMTxSdvvGlX4wWBhkt4efEQIY+BJwWIdsRIakOEKiVqgAjpQlnAgK
jU5iQM55Dfq+johpMTwvymEk58RqdV6ze2+uFBcB4OkF4xmA3z30ykyizC8sJq6rEht+eB91gvAL
SIe26p8K5su/IBNQmoTT4D38l0H5B7g08/Dpw+FOuJoBtP1LEvZXHL6U7+RVMY2/zzpqAPaTJ+Cs
KUegEIzPPaP04F7wLGHgC0c2xwoOulN+sj5XmHMdk/Xx7gfYuHfePFh78Bx+kPdf7+vTuiws9SFN
6D7o3QXhycCm2OUNBlrzaSt/Weu2PilhxZBdp13kl53dGLAsll/9+TaOD3qQ9m4BGy3oX2f7+wWz
bhR3aqrA5cRwKri2F/0epnV3l8f/oJog5OGxt/fv5+hzy1OVdFQhPFgXGGdojZlj4UDWGVPCB4S7
tDspUXXIFIwWtOEHIBiKaQTrqomm5pPDN16gFaZPvYZtRSUpQEL+Ck9WfwYY+pyBj7S0+/b1R8Mh
Y4ILas0ZIiY9YP4nRfDXJE1lBKjQOFuo1uzGzaKnjsSGOR1b4RefP+QAHFMQVGhA0hChDMmfY8pB
esugJNMcIn0Y43bGSoVliLkVhb8kHExkk0EO/Tu8B3Ic6iIITAl554aw87ckKRiceYjNl1VI1HEP
oYUnq37Kyc6IW8yYekCbOl59HmjXCgN6JPXMwscOuHRAfvmdu6cXobbvts7TFvRiAXZ3IVVitjc6
iMmJ5gN6DFKWEKYJ8U/jgmUBcVRvcphRLzGK8WIdemH3oX1qkzKgMc2h+D2zd5/y21DmzLQaFawZ
vmm4OzGvAu643dLDyjtBLvlC4qB3GMJKz4L+6mQdMwCqpkqxR15PRZW8J925kEv3MHN4UXiZPFBr
ag9S2/vVu5IQs2iZKAzdQ4av07T4j6Uza1IVW6LwLyJCnIBX5kHEWcsXQi0LcQQFEX/9/fL0jRPR
fbraUoS9d2auXGtlMvwbAPnHMrIjhnkEQgpeepme57zdg/DfjmOwORoHJ8o9ev5lyflfL7lJJ9x2
zCIj4SohO3zBJN61RzOSxiTg8QDBFOe62qGsnOwfY9pO6N5S75Siex89s0i7jBpxRvbbm51D/hQV
WERJO5w1xaTqwU3ESQr5ikHrRkZ0PmFeoFwREvVCmTG0zEpc7Mekl6OVJIfdLd0HkQY/om/HPTN7
JrMxaf8Dc91sVJQEiw/OG6v+6h3cZvCdTvaZvFHmKEEITHrzB5NMWZqhEIwbS50DXv810W9qPSB+
49wGVoMI5R/oT03J2j50CqtEG+KdBcdrrZjNVSuIbDRTJmxswLhoCGHEAt9k04YwWtfSAoOEYnUE
VRu4ihEMLWpWkhmprRusas39/j6pAQvG76693aS4bpF6SfYXZ1xeLD1pGN8LFUL0Rkk0Ln4Yg7BX
8fQv+jV8UsX4sYOhhesmUyl2ONmA55q/qxVM386T9LpCmIDB0LQVReH09598Shr6JEw0/aG0qFfK
0G1CtYjDAmNzyeM2MphKFEjVCJUQyDiZpIHexkWWzEbll6AybuN94H4oRthJNG44L1n1LDGk/QJP
yGR3nLUZ4pBRMVL0BQBq+6ScDVzQjteuX0yeN/rD8Eit6kNpTHsBIgwCANDPt0iRmJ/IaF/2HG+7
R2VyEcLbdi+833Z5hrYIf3gB/zbYu3FNtc+UBKBlV4Z4wWa8Jo//Ig5TykFWeGNtvmEuMWGl45BM
50yDZY7JgK2ugutRJ3ZkdicZ/A1WQC9a3HAeodrbI5FYoOVxjahe7hsI9lIqkoqBJM96e3pxrRdc
fACRP7YKEI47039mC4YSCOgx84a/vIu7YOQcXwXQI4F8PrtorH7o+bIuumyrPc94BlhxZD0YB4NN
yaqXQkdgj1R1H49RDmwj8NprCz+BthSgzNF4mff9EXhDBm/wIDps8zTwDhMHOgxO1oJXwwBx8q0K
MSuh/JvpIzKxno38MhH4Ab3VjhbPlelf4IAMs/tHE6Q7I91PFhsisqmsydahNqTyTu1+AQopoiRB
FuMLEdnJy3GN8jaPX2O6enr8DXp9oolbaN6jDzGMgyQhxAq2ykEJKDjAgcs9uS0+ZopH4jtwmG59
xWX4Z9m6CLiXJQ2Nm/s+MpsD14GRh93NK4/a37Wy7Cc42Nx1Rua4AEfoF8V1mOcFrKxLU44Vac1k
hUhxdeLuDawgoKABgvm4MYP7cpMRJcHsGQWUUbwMm/DCx/ObYffO6GjMPLg+R4BYUhih4pBdMBSb
EolSPUeOylIBgCHwB5CK+D6z3DGPVTj5/9f7x1mvd7wedhJAW98UvErkEp0tBHe38RIs6H4TWGH3
ZJDaEI9oFvI2vdYmBweNowoaYRxtjsENAgHiSNBJXqnLrduGpAcZFPsV/VDgPaETjoE8sAidXRn9
QoLibuNBEpOZgcGAZACwujymTelAKiXJrqIZA8w9tmItTNRt9+9KayiOBnOSInL7xcXj5lEbA4Gx
YXk31Dj/si6+MjUYUBaghYYG6t+hiAYwgl2HwopkHtYscpKvzQTGbT7m9I4J7U8qMIg+EoKYohcX
iy03rkK5rjDJ9oOsfdylcAJe68NVmRE2/SykPoPKiNTBfU/oUoTwwpbUzQ276TuejKjDYZ11aZqe
YTPQxBmWPvXc2Tyc8BRGi80jekz/ZWqaHzAEmPjPjqHWRzOGfNv811zqr337l0ERsf5Ht4KLkxKN
gB4Er20CZOpB69JNmQDheGsQHtZXUn+snr9HkEZPOUTpM4zhn9Oa43jkfO+aiXTCGARMmQbtxvFG
+QQguJ94kz5ga3ZE36M/gAKY4dmD2kQNtmCf/WsXDEzmT3G4vwh7DDc/4yixeDMw/KhinWMiZTfY
jf8EnTAYcJ0hMp1/yRVpM25oyetezAal+vrOcDoBYgqS5y9X08aUZaW1L2d7yVZ7ezahYnrel2Ix
4QQQgu0iH9Ipu9NKACaBnWXPjp8pAA+j1/cJ6LN5HACj8mwg+HPMHBeSaMniBllNXOlTS5KxmM0M
9uJpnfp3X+E4FWiFrsbTRqFnlzFmh/bLfXFCouOo6dkTWh2NE/cj47Q4kjTrElYBDCKaj10Pe2If
nzNUg6RCbt+T+dWA6OOPX/nY24aNB8PU18Nyl83aPyMZTl3jaj2GzE+9TtK/y+wy/m7OI4yqF8pI
Gd32DzEaYEN417j0T6PvT3/6tJlN6/XDzDeSDgPybgFecv4AjSaSJwNgpCt565YhNt7VJXKPcZi1
ihFVKCNx7xRHGuMjh14NeeRqD3F5RnptnWTGOP6U8x73nXYJyrcu/8Zg0onpKria9+a3v5HGjFvR
P8EawLTDhrQFgStj6MjX4WlkhKaz/QQZpdizP8zdxOr4r0aUnM1Uu0HZkYvbF+7KwLbO3/LJ5Xcd
pv6aE5mQta6DncFQqMy5i+/gqL+s4xshvEd8VGnKnV010qJsaliV1Y1+dLtHxvnxPz4BEWC3B0uY
UE+nDCL1Sks6Lfl1hfTI0Wz/QzWDe8sk/+sFXU+hbzVmaqd7BU182mqQrzooba9SIJ59A7C58IZe
18mnikOZzNx2PSyIjtf5J3p4rfNx8aCkSy5lBu6r0W37mVd82RgGBh1bRKMUnT1KhQDNNUl3FhwF
/8GlBecLRLPsLyHJqIC3SF34ctWoYjEhImLHAnfl5GNNeFmlXAOYOw10Hz0PbP3J239GKt9fpkR/
PQzB7Cxk3UYKMDKgACsvnwLs8XIToh9TYOELQIzEIoIwr1JayNEEX5m2BREW/5ULE61g5Htscrsi
enYAyA8forvB6UIfiFFNlrSUoJTZcFL9ARRKiVbA2Pwcjzzpfnpe5RBnuqwMheCm81sZ76ziufzg
nT8Rh6GXeT9DG0Oj4EWNcQlfMOvugPFci+597XekAgs9POjCEfTrsAGprB2kcbxPx5IEj4yeK7w5
F78/7ULQunkHWSmqf3WZOGAZ7E9wRxl+awGsMtPW1nhNz32K+uwxrkblWP8zrMuIKZlB7eZwJV9U
GmpkWNryNH4E5ajFqokrTB5Bzd/Xxcq8TPDhcXsISHk9JOjxndWbYbNMlmoZ3oNpSNwhp/DOHs4A
5sWDt9ra1fIJEXkQf0NxWsMNzBpwMnPSjOcwHSwteburAe7b97DwtOAG64C5XHgtlPbQdnoI6wDV
HMy+Iz7LxrvJFgcGmuNWx23tE54GhncL4Bg72vQbGnE/yYMP001ET5nxR/UqMMawdsX++rDY06Kw
5fmCiTFVgbVHj6q2d0yudH+4IfwJ8WxZ/sD15U/Dc365WYD/Areo5rPJWW3DOicnzhMeHqmByMrP
PA3B2c72oeczmpPFlclkoDWVLD1mtg01PrZhHfjVtA5puIAFYdvNksgIovKr1JqgqC97edj1gcRn
D4umG12bEg4ZUAsJlp3yKdxXa6KYi4oAbOE34PBibv/XOiKJBXjBWpwDeb0LW7d16W2a69J7Mbx5
NeA8v/KGb+sIAk7hzOn+ooCnHcXGUFjSlbN+8Z0wt6bK5AaVQASkY9aEI5AH9nRmJaUxFPHbv/s0
gauBhQ05HNTVEp8kg+/Mh3lIxrglIvx5OUO+KW1EFGI9c/VxkSRai0FyDWTGI8Roe1NDwHnBvOjz
CbJxAZ35RalqIUHxNoDBtlRoDT/dRF13TrFGaknPHXCd/1t6dxsLTTedXLwhW76LKrxw9DkDJeA2
ivrjRcy7cKsaDpIzz1HA4EMe02SavOzr6rxqsLekhsBI+OtmDg14ADp7kXCu05APPCi/9n6hw/am
lfB0djyRDscEilLoIRfWM1NiGzyn/i0RsUladlgLCm+Z2gfoMOaEZ2AddZYsCQ8BZrRjkN6xMg8X
ckA4ixzN/15Ld459tb6QnvHJMiI5/++7fu29BBM88Uz40j9zkYTJ2mU0y+HIMUX2IxXHRxiP8GP4
C9UbkLBsUxWlgLyZwipvWL83ewL6gaEVzHpzBwufv364O4KX8WtMoaOGRD3Gp6ec7gzaBFNixCBL
S4pOpKRfMA3ess8viUXmEFyYChmQjufBJ3lUernz9sXKlcwAbKTPBpDYJSUcAxJ5CGwUuEo0Ex2Z
FYudLWcP6zC8xSoHqQh8S3oosFLgglB7nVyAELPxsjANKhabwTlDZOECCoysAb+tg/CMnjgk04dj
ickNOmDauvtjkMu/L35zG7afaj2CyvmEVZiNuoG+GIx7s36PEixdPKP0t6OglDHGVJBntoF/iW/x
N1Ij87ZVfcqOaenxEMIClOa17DE0PXwtm8aplwWEh2fSxo+wjQtYd5wJHOp3dxC9PBwboizCjHp2
8d/Bc3GbZX6xIBMZDyASvUfvQPWlH5pOqvWQGvTnEmvjbDmAPn5fp6Nn1Jn0JwrJRDcUSyJKGGuC
i525vHiEEcJX7ZW01uQxMjkgMsYyJuZqE2ZolZv7fzwngt2Ng8pgsRHOBEbQWRE3UmHRHLJToEK0
1i9rk9WbW5LY0Aaja8vwO8giF4/iEzYoQdvu2fvcOfyIOBiaLyf/XGGHdx3Ra7XOCm4Lj+3FHRAg
4An0A0zOJ8gbIzcQUIDpF/vSI6ZyAUPriFr4sMN8h+vfPRkIx6UBaHLUoiyzcx+5G3ENggnXT8La
xhDuCD8NDxpiFL92Jm+jVOvYI1myi6MUOeKFQ5gXaOMiXBXv50A+QGEJ5LnCfAPjEtl4YIx4dLGy
lqxEfokhB1zq6EXE0XgB2BJ/0D1Nt4e3uZcFTuXIEUUhzLV3WWOk1Ogz5QQW0IEtfTwuBKN8s9LC
kzniubmyHPp4q4glixxp1DFiSXtgONI/pgnVYz9kMwWk09xoqhQaTP+OBJHQcbMbdixZEI1w/4Nv
okTRmrSJ1jodUdlJJanB6ZfPQf2u8Yqvo1rMmWvtC35pcpDDnyKwUPpQIncS5lndyCXbpDs/raso
JxkZcpIhGJvWHnmlD+3FG7CuZD3dXW09RLaGPzt+80xix6eVhI6dpvNEJM0R9kKCkpmKVbV/leDC
9eUMbshkkgPfG/WsXcJo4BQI/2nFwivEPzmt0jCPNQerTXOHkeIGlSQJnItDj0tez92mZ+iw/njY
JwfoFoJgJKGw750BTOQk/yFlRPLK5qDa44B3T6yoMu6zep48o5J3gcXg6j8pD5ig+3Z1iym95tPt
jylQHPp4nCFYM9sXZtJQn7PkP5buamM9KPwrydBh/3J6oO8KXMqSw2zIQFlEFAQ6DjhW3jvq/FTr
08XqIZ3nfD6FxksoMS1RPuntX0uNzDDhH/S8ak5QlqN1Zc662XIE980u9ZgA2TQVqe3YLB27WQoP
5MPsMef1sS70vvqNP1h3WOVw6YZjGtClAyiRO+2AyJoXlkJwU/hrF1s4cIb3eDiwW0PFjP3nep/2
LshEUoQQIqo1slH79Yb1xf0Gt1uUQfw3mnGvnucslnzzBjjWUtpp7uMaKClJL2/cz4/3IkgvdtGM
m3J2Nuhn1fM2Bk37eggN9CxQ9s+OnX2n/XfialqcfsMmHd0oxa7RHTuFj69/F824LkgImJ3BZFbr
Sf1IjnZa9FK386Kd10gny4DIny2uw9UQR9Dnb3r1n2lwfof10L29R+fcbm7hUA2U8uf6q3ZNg6Ec
5bhUxurJGdRec3cy/wpa3Ub9oVuRRnSZ6B6BWasSS9vta/tdIK269i01IxzRcoogqLUxZUePpqb9
ZeMOiH3awKn1jU55pSZf+3X1LzPezW0uwbATPAqGvI2f9FXru/NQgYKUhGYOYi7qK/olRfDsZ/Qr
gxSR+nc+cM8d5sxQSnBvT0XSODd9c9ZmahtpdVhA6VcSGD5XcjDDu1a+jvuYWV3YIae7q748epQt
lqkNB9V1+eqFX/v5WmxT3eqWOB1rm0qd9AZHFcFDCVp/Rft/+XDSPaeXAfXKveM03dAop8PHuKN6
r+6i9wy+XRCKaxqqins1kkpxq8ypK1i9n00HRtI7KJhfi+T57ws5ioVrdqEWn/B2xviMY/XhiXMt
fvFwkbwlNCy7h68fdheCN26iwrZ9jhnsjRm2Sq/WeuGiaIXz+a+y+C2dFcp7nyIueS4GJG+mSzcU
agu5FwZS7hTK8HLuA34jwCXFQE8dQW99bpShL5MkJKt80fqCq5psmB0BHQskK8YKJuqZkfgx86Fw
sGeA0D7YUMRJLzAtkLGabICMCRCTKz1R0BBmjiyDixcgBYsS8UNCIC7eQHHiCiR9PnAW+zmDW8xL
iAsIQpyYqU8GUNvT/rUpDfA3eDgb+3OyIVGc8Ayzpvig0Z203cLlKaIgA2SlD1Bza+Br0q5oyITF
UIfce3NH6fF0p70eP1vpyyjGaikwU9+TzB+8EU1s43WP7VZYIzOvb3oYYjtkjTBhFsDjGCBNABNj
nIhwv5A2x30hTkmAmrzSXROMZvCi7H3XKsQ55QLvfP34kMGDPWMexP8EJUQbplgzLAm+T+sA9AZa
VEL05AiSdik5227bjEkrb+MVTxbP/vm0s6WWgD5PE7gMBWTi5lOE06HdPn+uPyD8csP/dXFgnTiw
++4LEaiBL/Uxo4IeBI8E4IrN2HOB+iXb708BQucxNNqNMKyhayeo9SXLb6crRMRgn45ILg6wJkj0
6QKmNvo0o+McAbwyWD7QFRPagFvENNGWWOQG3T4R/0t7mBtFaL5t+HCafQCslMCltaHhiBzP4NPv
E5y5zpClIvoz4B7RBo6fkKFQNsS2C/buws8THC3zHhsZaz2bDOCgKdP10FSW66spYw5BbpRVf3Hw
+snop4sNfuoXNxNp2mgwZugkollyW3WKoytW4WRhQmPT55DjJpAUve4eV2gTz2CHKI4+lQSimVvj
891J5966nUxgdvQHyAsgtzNZ+36DhqsyKMQqH6AGwJ7AEG/3KeTC4CKrljyjc0Y4jHs+2CqFIa3H
BT/sN9a7BlFNf1gDEryhP2N62pjVnkOEiSN0AN9fGz8dYG2NwlToM/kUhidRFxVzpVoQwLjppvBQ
nyppEMioo/BSSUFR+jjPJ40bomC9fAyYIeQBOl/d/4c0EzY/vdS27VhwIeDREekbGAtWeaMl+Ilv
U6WK7vPr2VW+oyIBQVpoivVUbLJACM8OzjbUjU/n2XLKli5te36M9qgPrlA6H/jzgKawJVCy5fuO
GgyMgIZd37qXEJpvYYps2Oy9re35Osr16Poz3L2fTj07/7zyeFujIUVocz9Rw2hvq8x9hRJ6N8A8
eM97FKnXz6ZdZa4ycNPuQRQwglfmdgsy/Ls67tBbNLWTcx/+KvUGRkBDvWz2NJ9y8c/Aj6qQIjOH
b631qLI1pBgy5O1xgomKZqN2f89xA0PahIibudEvfjpqz+qLkRIysfgLASGPHpydDPhhT3zp/vSg
jELYAGYN9vBAaW7zkF6mjP1QWlCjUrpGMbo6uNBWI8NSilFMC2MPvRzI/9+C2OotzDHory5Q9OuG
9mZPGbd1kR2RceuT14f9dulShQWTnATYGdVdc336mxxlIPw3BW9j2QE1Qqhnl6qS/0DqlHNmsWBw
fA3wmgWX8Jx0Pwu9gYFVXye30iU56X5DaD2XJMccuNzVHoIB1SzQG16Rt3Uw/Df8G1o/PMJOCzVF
AAtr9gBlp+sMMNe8GNGjWp3r4DRcGc+fQqfOrw/tx1ZyMBk1McqERMJg1eLM+55V33nxsodFRKz+
4l7vdHEg1whC6PC7K72/yEhvy+Q96rnvXuGodXjnv9ht5fjVm1aUS7qfFdH17aWEXus0wItWZbpM
tclLCmL3nc9oUgXnBadjPhvcXla/XPUhd2yUeRqf6YnM34fHShSMaAyoe9CK4AkVFxzBaTzAl+vq
K4zyas3XaqPju2f3qb+lp0B39SyoyHBap6j74tcK2vEK4gR8ngVtlvehsqPqpzOufvpxVcSFEb8G
EaNmUKDQiqj/0DUzCEW1IQu+a2+IaB8ARoMlqO6BVHt2S1btfH4How8/rwLSi7KeiUBGDLA0Svgh
xwjUrqksrma8v0D3ES+gf2MQH2guK6hCEAwZ8yVCJ9pGREW6j+d1G24MkeBsKZdScigHFomwUOh1
UDTQlRVOEUEVkce0N4eDaNlfl7VJ31igWh/OJ9riPWnbmTaXIdADvdvBmAhNJ5atDskZEwEKi/Vs
IdUTqmglWkiCzNJ3pQctBFhRfb7XHAzzng65jQfAwa97m5rGw9s+L6pRARC4GVBBcJwwwhhpEMhR
yate4+RWWHv6rDNpmIrSoucPOA1pznXofEoXhe4A3Y4nk1mO7ZjObJ+dQNpAsTclAvMUyCsAv8KV
1rXwY7qM6fk0YUwzexOny1Un/A8K6IqhVO2QK8DsbUbg96jXrliXDJC/TqEisHRomAgLVZQqmg8F
92sbDI919pg2JnE6bS3mI8DKYT1u9wlFBViEL99lcNA4RxoVsPgxAIfrJaQsKxIjYZMkHSxhfkpe
SmysukR7GFw/e9FliV1BLwWDDBZUKYxfkMDCcC0WkZi4/HfLP9Bj2O7AJch0KRuAQkABKPna1RO+
FGo3+Ywr3DDgewp1+FDnvnUSmZGCj8CerEMERXsjSvbVAmZv0lsTqzBPtC5HIBhT24sRWxdQK0ku
rExQXGE7kFiAdKEk2hKr4J2R7WxfO7r4YQesNaZrZbY7NnL9ZX4nZy/eP0MzznarTXrE4IPTWROl
JdT5MV+W9uUnKhlBQdfTPkC7nB90ZrpKaJXcI2etUVASEKhrxUikz5g8WGr4mmEIiiE8vf7KZGR0
RkVH/CN5rVew7VwSLUJoOvlH0eHCuse+8FjBj8U7LUEeAE2yogYwhakhwr7cb8e9F1/nmiNqHX7R
feKXe+ZmF4CdqELIZNH3kzrJktyjlWBf4MRucZx1LbeBCIwhFZZ5uJFhSHBKDMgGKTvmpPJ7dMI5
1vbcLM50bJPXx0UH6jFKVJLppHyCp+T+jQodk5tx0WDY1bG4dVsUWBwX13nuUPbhNiOtbfpNKtWb
MxR1g0EamtPR3OMh0zoZSdhJ1GIZPprwqwl/9LPEIwJJwr/woEYua5impgu/RrgXaGToT3RDGCQv
2Wtw9BDLsc5YGNLk5LRQWHLwEy8lK+Y2fUEXta8QMy5HHhXdWcyDWPQcx4vOkCa0vtv3vxbX07PJ
Du4uGxMUzWXRXX2SWspM8uZPQEiR/QpUEHQHrHWFRPE8B0kgdDnsdcHmeQDfXIQcKhjr4r0nacbU
Tf6zzy6z3r+icOLdxPFD3hWXbDzeLX3H2n++2WduM+OvxI56NXAH6DR21PSQpZCaygLi9sutIv2A
aSGOucGh88/Bg9u3J4sVPCuHP5ZqHIySfpVeACMNbH+GqoJtgA4shkETsa/Z/9BolM3w7m0H7v76
ceGqo6ewm2K00H9qYMyYbt7s5KZgKPTOWU/veR+kSp6CGA68OBo2wy3g0tNtrA+FlkxA20oaj1ZO
MmtOoP3+GdCNh2fVJUppAMQx32YhXE64kVvDBUziyvfBAoUG2eYHO5jsLRNamUMirZbeDfOMazyD
2c3wahhi5KPQiZtjNacJSoy1thpM+gFSYShjEUkLHyAaNABmcQ7swsQPuPtDrvrmdy0iFUgTDq4b
XgceyFcjSxRX21eGNQ5k9WtFQuaCbgIOaujhBs4MuNUzrWHEXB+6LN3kkMPbEG4qfPb16IIYnGaW
qoyyEU46ntKPSau7Cmu5eK9uMu7T1z6Qe4YNk3D4ttAVP+S1OpR/s//doJNBB0QhQibdnvwPHUgt
DIqO3eX4Sl3KFi7uIouWRqCDLbLmqqmYNdia2wxdGMEDxU5QVOIioJJXwd3OHEOfMnw238KUuNZj
hWbu1y76fg8M7OKVy2v7y7Edvdhmx2o/6/wcjR0OfDSY6V1b9aEW+PztqB2sfr5/iOiYpRFftcI0
QAvhmWbcIMO6rxEA0l/1lfHbR//gDdZ7/WgIansbko6rilWQcUPZMa/7of3A3fZst8lkbcSj0+5M
e6K2sptbj7Rz4Hynk+OFdPJOHCYW42wzaZPD7YXIILcOJ4ZsICMFDEMBa/WPq5eTttb3sHnSHyo+
7o2B07+3/VDmI0INZkls4SthunYDhSOn5Bropn0Z0+pluoPz5D8y+votPidnxYJX9GCBUNGE6jqD
/anBaYOD2g4nuOfJw2HTYW0FGMrXuYybk1/rbHPrjsT9PAi6WVAV0B5z6+52jufTSE3dnLbUQMg/
BbeSsReAgemq+JVQ26FmYgcSy5X5x/1sHi/IhqQ2f/95FdJLQ1cX9sNz7kDWPiNQ9L4jjrXmSBEF
jWDfxoM1yKJ8LXYtfFbO4mDg80kZu9X5LCBCksLyYw3a7Ss+vyfaWH3bvfE5uUik4+EbjsZxsqRO
5kTBag7Q+UTeAJHXvf6+g0/A4FyaJfsLs0zcz1o6x1nJu7W73CdAQxPc13A43kQVEmWA6SZecKde
2+GxN5Kbj98Subp78W+ZS1B86+ag54N7fgdLHfrrnFi9Lhgr6aWToh/gyVCG55f9nmSnQL9OOnGf
I/YxVZRF1Yw5mzmCdQwSXlCrAPqqxUedaEoCyjc4PFrzOzc67sPRlx0vW6mYkljvEZDa6D6/HO/P
iEO7S0cV5LctA+Nj4nFNEY3JCrt9X4b9j62vKngDb7ueEnLVk4nMSVDx95oUDzwdmQG6hdO8F4FB
O1XEgZRO8lgyUEKixu5N/cmxoPTNlxkNEeHVWkaEySPpMvUbBw393J+za4yHPzykD22ji2O4Bc9i
AbmAYxoGhcG6wGtwp9KH5zh1V4b9Qj4s3TaIvWRnhA3+kPoKJ/NOR+4mPS5AcDKhWJkNYT3IhaX2
kJbQgG154xI5CbCkHn/9C4KH15RvOPqOOvhgi2MRPU3SCrjCcrgj++PQ4ctv1TVoNGcOsDI0kQE6
ttOBNw9hDP1jyG9Xoi27BxRDiAxZlXg5UxRansAgGaydIVLQ47p2aRLkNGjwgPoQIcSLSrEWOG+D
s1N9cmEGqAMIgTXk/N0j2R+t8Bxo6DhzVPrCDKVy+A8So8amaOArSzezx02XM7aSyVjhURAGNqR5
/TVoGpfwRE6WuCLLJLSGMlob0VainWbfF9fFl9bAAmDW5vFJt4gmRQEn/OXB7/W6Uk6TQFozaVBK
wBYzHZIiQmIixgZkbtaRnr/XQ7+aBgBBXBAGvEAanNQELcA16S+SHVQWHHfl2M+5bOUBYQUfExdl
0QwtVJhj63yP7n7GSWAZmoU/CGrlxh3SUFXtTtLz2k06P4+bke6+Z137hAp1UQd10oPIOuoA28At
DXpARn96MiCqBeVGWd5GXxT/tdlu8gCNi6esGrsd0YX3yvXF7dL1QD2HRBKmBbSTD6SINYybtzUT
ut+beoi2AndNRgsQTalPrQXsBMsrdpVzGKLF5pmtcjhRb7hLPZfSkNfTLLPSucoQRaY92V/vSXXG
p5egTLVT2W/3PEo+OEPodFiEjYqNDVRz9zSi93Mo/267Gi/LmnF+IJ88p3z86THNpGBvbwabx/jN
wwFokDYMy6WEJMbwQIYQ2dkSXIsYVy57EVqL/cszpA0Dp2d6StAasckeRxrt/HKggw9PWXlkozTg
hCz/kHYYD0Uffb0Hl4vJ1zsUSo3OxpLH3uAnskKiuMdTD1XnkccUDw8E/BPuYUzSKVPmkvWT065Y
ddxXgDTA67pCYaFJOHDU8AIJg0Y8ac8el1XUExpQ+IMBSjO6YqPMb/7asEvZBlCD8Z37Djorw6X0
6a++o+HH/gSiZVrjZ3Dsw8jyzgmGz6RFDZN2L7/F7uvo/jnsRjhS0SJ7Yoogjo0Cy4I10xYjgwxT
fOEBDPqsRxmQ9mbcl9VCy7sGQ9g+tFk12WUuyiz/HuVWFRXRO/qc2Y2cIo2ojuEjA7u8QH5zh5yF
KLGhXG+845d8LuoEqX9d9J/mBvslRlwg0oLIl91tEhX4XSnsn4djbLAqarw2HV3vaHHbT9BZZppl
6GF2dR5cWSJ6a22R5dG3tVs+UXUBWMAdyyN9sG+FI22gIQL0G1QJfPYVpksZn1xpD8roJLwuAuEv
/auqPR3k8xLT6D7SVMvxUQYZJJif3cH6mjznOYxIZCif9Z0zAiWHrRD2JqA+DgJgerWEa6G2e4O4
k0B9CL/TN8uNNm4VquPKHwZPX1rrR3ldwklvjiD1DLwDF5EIDehQ4b4IOcDDWBEqEC1D2GbWFx5I
C6eCKWqwIj4Qlh5wEe8Mz90JE4mMS5u+Q3rHUc3RR5bMG+AFKRYCBpQIRdq7sFRuXhmzvDjuSAfF
zVzak4cJORcd30khPny1y0xMToMsmMA+st9ohZ/WD8qyCeGTu0AmT9tdtxmByti7COsAodacIa1K
z/UYFzZuXsFtRSwEDaRFNhqKWxcj3phFgpCC1GV2XQgxcUDzgrTJXKkUTArnL6gCJ6Xk1EwlMWG3
3kBbLY4NoFUeyuRFnAL/nUoBJUPEvD03mvUDfRAG0o02CAfsgToXtdK0DalKRvfRNSjgIrYeKdKY
gx36iw6FRxWSWefnrUEj46yFzXeaU8/iHwSDhVFFVhvp43djdmaVO0iyv4FtLEBYxvn2E/WdfNbg
mKva3aeLldfzoFvA297048oAGIIu4UeoLEzWZfsi//I6ED1wEIlIDt298L2PUlCxiaV9wSwI+HQM
UiIEqoRKVP2QR2ko0/AWfk8PeNu+hZCyvqxF+HcEqpNV7TWHTgFOsBrrq/ALFaKEnEqkT54WYT0E
T4+6qnTeNgoX/z6pRr1DPobHSjLBCMy/64j+bGerO+lMt27rIpYHBNHFRCRp/X7ihuFmpn+OwFHt
kr77GQaMUDfPIT0leHT4+mLIdF8yhi2cPrkFQ0zZWsY8XlRGG74ixe6OjZGBz3V/rC1a4nwATcbH
8ix+eko4R6zGjaZpcY8fLvMh3JN3s5nPRu+i4APO5tAV3l3GVAuydCuNdNp+S4WBbrfRUqebseva
PcZKUOtARrg6OntDjU/+01q29tm/2a0dqsuO/YHEN3RhTeFkPeq6r1EJSSdbnGY9TlzOYD6N2UZQ
jTo2kLv3cg+QDZnDtnwEby93L4DltDKZXiFf/RoX+JpZRXAPOuH78AEkp/tqrXT4KBQSfxWuRS+n
2KjBKa7OtAkfEHkSxR5MzgxuTW9mPu/sz2HrXxKGakcMleFOnuKTZwTiVH6aPuPr8Xks+ODPMXev
Ts85Mx9bQWYHD5ULqBj0mDrcWx+9JztwyXSaaQ888sBvYgNxZuR5i46OlnCPbj/8gANp8L7e9pfV
JIsGvjpqx2l4n7wDORAf42Goh9pG22CED1DJ9na1ET0csNTWKX77OxDyb5D7eHIjJoF6eLKIK8MS
09486q+uh2rOmTwGywVTf06EYUseZHV3NefBokPz9BzguRdom86qZlCZcwrPYd+H9mudwqf1jatx
6cL5VMJnqB37J0xT2sV9WoTd0a1A5sDsuMvmM36G1ezq0yCu52k0YByDefb7bjb5rpTQ+DvzbE/m
e3x2dkOTleDSVn57zzhkiQznh5IDt4YJSWk/5fQOe/5neo8kW0rN6w4bl8eo4mwYd0c0TrCxKgM1
fk7v0/e22g794mF1CayXHxWKL+fhfaPTgKJiYdiz/5yeaBITM1mFey0LrlTSCIAZcXRkgjgjpYaY
0oDp7Ze5/aI+Yh4pU2TsZ1xkQXdfLe/TL6aPzBFubeWPgn/Sc/T9PbOGVMbIG+EOTB/JPU57fgNC
80BUbKuTGmhi1pmV/tl70SjnajYGPXPFKyzdefgGNvnZjFEzdCX3ils66TZfIV0WBG0QgTdBGKFs
fZWSrzdLysvuES9Jdf+cGGs6Y6ikH1sltWvceYATITIzyBTzmu0NJO0TGP3lt1o/2h8d8eJp1D2j
lWa8JITpE9D7knZgZ3llmW7OhwbuhHnalCHGU8NjC8YwQjZNQE76AC3sZyIcrS0zo02zqKcL/WLf
NCYUWsPMAnzXdyxfRiWwplOzhU3K4HAyp8JUYG91UDo1HhffP54OpwPvWm+HlAKMW7tQNvLrvByT
/CGouMli1HcpdqNjaskuZHfubcY4FrsTv4dBXboAypeo8zJJnPj3kgVNHU2qBveZ2C/DeG26Pl2Y
ppt01Rvx1tXvZ0Gp3GA29Z7zm/8j6cyWU0eyKPpFRGgeXjUPzGAwvCjANgiEBGhAiK+vlbeiu6vc
vr4GpFTmOfvsYZjavCxK5YO1MTHGsUE51TEDweoX6VybhzSfr1j7+Pxm/ryBMCcKoSJqQtADPCnY
eXIQLdNyBH1m8U4N70aFRMD61PwaDVCHQJX0En7hGLTpGMMHAhNK0d6LhtD2H6n5VcTOD+RCCFiT
YkK9RQXGaNSBj0L5SHVSo7wovuBLRogg4F8e1/Q+msPo/zLfYlEypkAThE5mjYwXllnEcekcKmhe
gsgsSE6gvC9GclTOWo894fmPgosq5QsHPmiOmUejFswt5wdHUeoBRLZ+HV0mCq68pq8vqcHDuagu
dZppGiCgMMuDJAAB05tLscIxnwUQoEz3xg5GVpc/wm9cEGbnc3B5ymy8EKDViSb5r46kitNcww0B
FiHFCAX5lOfat31qHYOXHEFWLPDPtanzVM76L875oAiFlVB6x0mk3mLeG3GG4rIoei6KXnyRtgK2
eJEWIChbBdZiNMeiBxB9g7EDsIKdZcX1tj6+KX5pmfEvSP8MLwsIK/C2b1f56byc0V3yZIZfb/Kl
RELiWk3K9UBxsqkPNAG0X723U5yk97pYnESYJPhAXX4b1mGNGzK0Fp0jKcO093q4j0cT/KI06Mxk
N0REZL74C/aHGqMNgXzTM9xb6LJ6KoNm+HevDIh0xdMwyCenC7fLu6Hidt9f7YTtZN/SuoZVgieD
M8Q2tl3rPAJwSYcYO4vwToTUneBMXmOIgT48HcaNgjCFNCxYRM7OIsKZUvFLIc23DAp6p81AHePx
mayZMTsTMsB78rSZTFoGZdho/FkaXdRfHYLSUTFaHshTMdFUHINBTC9fIzWWSBtppxh5lCFtxHEE
7vv1DzmzL4GawlyrLcavhL4Ku54z1LgtD8sztBh6c2+guJKJPStERweQjzC7O0e1vgcBtp8hAyYN
DYsWn8VahdOCTdSbq4E8N3pvxYihasJry9YPZENh3gdS8XuDovfwsBuYyOPRt339eqyNx8mmPK3d
hl4H6NHyRp+AMX/5nEIU6JT9zY4sI1BGU12Z1yrhKs5NDAmKVHuk4FglDJhuzD/tlAGDNIrx/xh3
tlgLUjB9TOXRCsfifmxTiqqMIylS40EmufqlBcBOV8w6rt4f1kL9KCoosxEaKWmmz291+LkEeUnb
qowiLmuGMASy7l7De4UUDUTIY5q8PWWXHPSEtBiEst8jPGat6ZlzE8nZIyE5k0T6HAL58xd4QE9G
Vcq6VSjhceVR3YyYEeqlWQY/c9PU3uOkP+jTt0Xv5LCbo8ZjvTPgGt+Bo74/i7Jb2AedOTxJpnt7
8oJ4HVaABGfg3ZgkaNivQCZfTeVc0/Pv7e1hjjJ0LsBoBzXECqtR0m2sE5cQlvDVBGvhuglpd0fS
F9KZmpGJh4FYBs1IjnDaAsqMikhmUz08nzQEQ41Y3OnYRxbnDi6aozwDa68R8YgCHpYmFkkfHvI3
bEl1Lk/7q/+2KbvpnuzpW/aveqjNX2S+mv5HcrtdhwHve1bJydVyDTO2zt4LwjvUdTPOOgf4Zfht
dFcfPJPsMYq+IZGUoJtAQEOyJBRVMzWFS/lYdROOyDtDVOZbiTQE2XdBusGmoXrdfHyFreIx0430
sjbZ6wcHf+i4wb//42NJOS5QWWT+bXCxkuutPwm2aD4bTTPvAbFZxnwGx4NB+Dh3VdjJ4dNyr01E
hFH9XNuIdwCLmuhZhbf15QmzzzehEoCGNfGITPeDPOa4VgQXjaFAsyiS17aO+p1x8W5bs4xv2wJu
Q5VAaJBWmRHfzRiohmf8WXvbXTkEd84R3v9z7LfnCbKTpSAUF2ubSEyw6YtwTrWJwaXJL5eTy7Ie
awtyFGGgXJC9gXMgdJS/bSs8T5kyc+PyWJ4p19XlEuNezFbRk2oS3XChUb3X7kxNni2rvyt0WKec
NTNy0Xn4dyWeAmXyYT6geCLlvvdeZtoU49c9vVJBbiBT5IhPxufWr7KpUuOMseLivqeGxNbiEfFr
r68ihAn9tzOUqf6eQmJkzXyCvPVxrXjekoaU7lgnpLBBeZ3jwmTC6Ydfq7jtnMmmwrgR380eDH+a
a15WeSWVvgS6N/KGqP1ToufsQxPnR1YVE9Ea6bSvuZMZyS18Xx3QLWW/sa1ZNX5/F0qiDG5Rhbrs
GYi66mVJ86AnFacvxjQaHYIZ9mhijk/ZffxdLNxU4WUx7GBsw/GZs7u4XPX3d0n4Oqa5JiHJRE4J
X6cLFNMprNg3s/5mclnAiYjMEh1q/dpwrEv57/2L8zIq0ReiqzCXmIhB+LgwaoKHD40hKZqpHMN2
Lh0sEchav18CfARuwLh12KfNMSc27RU8cN4ZOfruhivGI+miEvwl6hldzbPa1b1+sXmeFFAiYCzZ
Y41eGcaCFnOXKWuenswpxVu7eRas87mQICg9daGwvJOlsX1EhqYEl4FcqDk1LVOvAICCwIo/PM4h
e2BrShTfOSAM8+xx8uE1rMfXwmcglU/uqbSov/P4g6sWvY+KdJNJrDHadJekJrkF4x8mIwD3Kod9
Nr9PEMBoMTMPrpbuMaBilIGplq9vBdD9DBUlCIPLH9v7Ocm95k+OysSGv8WYuNtki1tcbHo91fYf
ZCaRKTs14K8VtwQOQeyie7pJ3jNsj+py+STR+fsTKittdVddY5Wf5L28zFtHYxRBjQGAw0hSSVrU
FZX/+dK2ZAC/r+Gncttdy3FMKiBEokWfvMAQZg9k7UB6IX70vVPqcRseEoK8qVJ3LXNqRhQH40dF
avZPk+YpbMM/b9f4GZniWGeih72lkg7HnnSdnpZc26qYsezPim/26NOjM5YlNG0A6oCYkHlpGZ70
ziIx+DPh4YqeKx6wCghpzwOzxkPpqI21iG9ktM4PRGE8bSFqTxet53qEfNXTUl7CoN6hml61zMfl
70GCrG9Nf5VJHpuzwnDuI78dM/Rm1fCImvIYPq851iiu1yxIGvCRqz6Cz35ooxuMD9JlGrKngwGE
0lG8aasv6v7Y/77zeFTP8/RtBI/pQF00LTuQL/VwRqDBoE1NWiN4ZmHfujJdxLj4LV9hr407rLYe
aXdO7xkDQIcTrbokhTm5vHJ2JUVyRjAa9andzl4YAuphy/P4NseQ5fCv9/TWo5+jLdTvqFw/2lRn
B6z6OPO7zOXbt8dY1XnO8cGaWMZChayfwY5/MWP2Fca/y/dcuyy6f/Srx/hz32Hp/RhNcA+SMPF3
mQJfzZmw8x790yG8fTspGVdYUTFvAH/SC/4anfshsk8lrwVth5TqS/UK78y3oKynsL3r/WVy6+YN
o2W0U1T3MfvR3X/mbNiy4GZ4r9ukw4/aa6mXewh5TvMHiRK5v/SKRpKb/X60MMe+GiRn0WLisXoS
1bm32EOKiEWpLfTLWCxObnx9/DCHhcJ2WbZxi4TZRBbyoD+3PVJUbc9Wnf6zrMxxlzb121m496AF
t+kCDR3mE8tUFqrt3pEKz9/Qrig++eCPoLQcK/MkaI+cnIjhb0zH4JSNz4Yjw8sgTQqoeUj0cQEL
Z1nFch3D3MX4ds1uf/7A9PQRWqPPsFzy2Ntxva53CobXXj2/MEfDEyRztJpgd6YQPpQkuCxUb6Of
/FcOmkPvmzNQe0oRLVESccT9aBOxDBg4QkK+ImKcwITAcxlDGH1N4mu5VecGzBhXj9VY3wk45s1v
z+Pz5nK8hY9J9fXEyeNviNSrB+ZTIWzNTIeVYtONMrj3bl8DWFm+uE1Gc4FmVn9dau5oCMy5jAiN
8mp5DXUAOBACZpi6+9kZ2LZX3/k4++sXDb1zoCDLboNV46E+7N1eHNrAWUJ2CTDrM2ojChmpCH7v
XbRJtQQ2tXdz0cxvfjkBwicQTwdL20TfDV4V3L5oQHAJJJPdBRUJn6nK0YfJfsB7evk5g4Woi67I
e/uoCvM/Y3qFDevcjwLh6NkadJ78Pmog5yMXYRTXxiC/FJWr4gClDLAZ7Ko5SP55qs8+2Ht9ApT3
JzC5QxbCDl2t23j0gywBPh2C7FCZZ2NgP9394t64+XKLD+lzaUG8pT7Hej1+j8n8mjM2SM8o3rME
ptvyEikbNHWzK85dH7oC5SCM9Rrm1i4SDoSokRW24Go55adQd5PbFAy+ym8qovfYAOlm1gFxk21b
JSWwZKZ4hwR5iWSPfGGUAgqBEaBUgBxg9BB7RQSgHONPCuLPrkSMr06sLkCnFA0iJeqLEhwB4tu/
RoACAiq9OgfiEomtD4fU8E+7KlITZIzpc3ZDL3GLmrheAqN9DvIJBG1sJz36d+8ZUE57r+kDgCMx
UmlczC/r0UQKJK9KrKAmp6RfX5f09TBXEz2R3SUFEdMdMQz94awNDDRTmB6XXjFn1Ns4P7s32quB
TyhkeghR6CjazYAeda6kBXn0RCD+sgQFrglTeX3fDsgWWE4crUKeB+NdqPAKIFDO+JMB1jaKMQYL
ylgm0ek9tdJ8oYjr4PV07QCL8isy54BvzYxhGgks2lZL5U27uCYmMRq/VHMMCKWN+nJqw7cRrCF6
43CKsw1kP1gQy/eKW6+P2/kdpi7mCUuaPQ0Jd1TPz6zuRgiIAJZYBfwcfG0VnOa6q3ZwJMlUjPhp
ur1qB5F73k31gIUgQU3G5QwFAEjQjfHy9fec8gbatbHhVz45fT/MoY1NxlXCVgHS4q6aWwnGFUgn
Eb9WDJfF+Fja3H61TX+4szHC1WB6sJQ9wT7VA2XDV9NzOhwUX9o8l6PvIlKDDgNexgpTXhA9KIM3
MF9MucaDWOBL8d7FygSSgiogUtC+MS9wC+iTcAfwLph+xh3cZl6gRX4rOFs1CJxPWN7FvfJQ0M/8
7sWrZyFCf/7v3jjx6xnqYgvoCvU/3msgHDx7GCu49T8943hAx4nxD8yYTbHMQtRAawZAB6HvfR7A
n/mNdczTCr0pKadWkjFklIPLkuQZ/mazyedXphi8T/zFeObZMr/VQLDsknx+WZo/9RiBR+fjhZHg
ybHAZqvFfOIaQwMaD0lOEg+pAcRH/Ko7IZLZw/wTBDuBat9whGAy84CionwxspmaeEyMvql8Idj6
UM7BjCpC0ZgGvF1Zi8BGKfWQDzxWUFXKhPBN2OXzZxkZzynrix6qt117xPNUzz6MWlDnXiRiY2IO
GR0JGWSfelYqM8vyEKK91vXL7ZXwprI/3GIsAN88sDsz+9KY/LQ+tP8BEZqr0NhaXt8GthV1SshF
gDiuC2Kv0HhVvNzjLlotJvhFPGqT4hZVHw7Oy6EAc7zK84EpQol/3w9mWS+miEoIG5vNU+Zi0sKe
v0cgqX5RMN/o/Jfm27PL1J6VB3RnPLpYgm4+0rTGTo9XZjoiPpXpWJfkbqUyEGkNYxob0gZv1SUe
0IPH8AqO2SUtzFWtj+sXST/O7ezpDBStJaa1+OfhJgnPTArIU1aZFrJN5eloNKuKQ6ktqAJAUeB2
Gx/fAFq5wZNK7vew4sXbYJR7+Ztjj6XzQFwPsewTsG5LXrXT1v8jt/RjXRELh7UDfwT+iqHizhL5
ju+0J+TvigNXdYRz+AI1g0+EkEXI2cETHRrYIco3ABr2eZLdd8pzUg6rty810SdDFt9RFSJm8bOf
EggToxWmflVo2WKecBqxpMaMm6O3yk53A5nvWZUEjKCxSMsj5V2Tyr8qxR5iLw7CETwmJ9+/6Z2K
YHS68hDcArsK2d2UgH2TJA9AdAyM2MWTM+YnIeIHCTIw0AgnM3LwMv2ZV9EwN6QUUKPMIrTdxriV
2Yfh577Tyg7kCi47ZGraqt65TJD73DUv30oYTPJBQMwChYk2mryVEldbo3fJ2YEXpqbmFsibpcca
vv1eAL6+m+ltPpyG0v/XsNE8AXd7NEHy9r1lzDrBuurrORGkskuiA80g1XyKCfv/4tQ9UusKl+d/
XOBpCWP1h2hsZvPBWREZ52papIzETAfcUkj4cdZZtJk449nEKXPfY/rFr3plByPu/9VD90FBUaai
jqLMu/bxs03tXf7FEFd+OBKq0h2BwvdTxW+Qw1cghUylRlQzlICQDkQQFZozTDj0wDA96IGMSZ+Z
/4D1QoKUlkpUHJdQhetDPgvCb7pH4Qqo6sei9CVmuO7nhoGfY//AR+83jzVDgpnJhPp1RCRsBUYM
3RGY+R7lZAE8/e4cW0NYovB3dM7ebqHMH1Yw0LxB0l1eqXkZ5pCKRdk4I5qASIfyi6wErAp6XHPT
NoVeZ70EpwJtFQplnFQtV52f6KjLlGDcUWr+Msb7Ib1qwugVkhZ73WOn4zRAjCH+0zCWOKRQdlKS
9BCJv0zPrJanzMf0Vo+b48grcAWCM8sFhJlxdkgnm9BUwtWSQrqsJpF/reltYl2CF4xUOAd/oBp8
f84wz6NA7beXR8SaBXWMaXM4603cRz3JZHoY1oXXr6gZSp6yRPcfUWP6cDSp9asmMHiso37GCC0G
Nxiy9MNb8pjGW0ELVQCqHmXoGeUPzo5z9kASgjk9jHtKqEV+eA9b2N3AX+D0gIVPVC6lT61PBX9v
fqQTu4A8vicm73DS7e8QxTi03p49Y5/D7qHhb+GoaSUDeeewvpDNQ3OBHePLHlVZhZIFSGEkzo0V
DEnhFscJfkK9o35DhmNlLbg+ZHlcrVh0p3xAFfXZvxWLkRNh9EIxnVQwjXiDDhp5hvZMZPyL5Oc7
Tkq62bcnYpY37LNaonYYeVFbMKpL7r60fDN5JOrOMznBtKSH1ADTpoTuf5djOfekwblvXqNkoP3U
AtJZsn22qONuamwewRE5HtQlLvvSoJvLSZenRfvHHk7OZweQpzqnfAhwnhb188cOX8QAo9k4p7Xu
V2sJETDvUViL3RqK59pTDMm7P/+k+ld6H843kJEYrcGzuTpmRUpag9swjeCxhNtZKuGwYTdGCi1f
vOoCNP8JcGatXu6ldglOV17HW7smwgJdjgZtWH1i2+kgUYZg2SwxzjVfIecqx4NUJjXVG95VMOyW
71f4ZipDffzCRD00OLzaqJNj8PnXy5Eqcman4uA42DKuyNOW57PevDKgaCTY0UVb5+cUDaupeC/S
z3jQblH5SJUifgxpi0wLKuzBBkVlo4BG8+8wZg1xwy09eFiRAAGVUKtC9g1aRD7mrUvesCQbzt6g
bWLupdy5LTYyCBTgoVmuZXqI9zjPNcQIEg2nVxbxswkQQzUjH4iuzf0zNhHZoVbHRT7p72lDAF8T
oXui31S/M4i2rIvMKS7u/UC3mtMCVSELHTTpg80WO2ROyKnPEupO/CqwNaVdogIzn4s7cX4HFbYM
Jbsdjs5+zdg9b6ILZRNVBqyTByMFGnsaavdde/Yo0HrE/X6zoVNBV8wjghHZPrvT8Z63wLKgzKDN
zE7ck/dY5P7iHND/BU9sHIE5eop8giXQ1zv0liJW5vcye6bgxonCvikwH8yFve5o+Th7J/D9YgJy
yR+Q4bmInxBKZuHwYKOdhH+gsI8PnAc8e/BLIWEBuoOGaBzoTFupFS0a0/csp/f8ZbfBtABSwtM1
aZGXDPTCD4b1it8dmN1OyiVYwCnncvMDK3LKxHUBjQtu8QUMfqPsn1e35cAcy7E4vyWXqAMOsQVk
er/gHs7IV6qm75/+ZABY/z6pnD90gGfh4MyMySYRLCQ9DckIFO4bFlrX4PZIygUcTf8xzhW42/sj
HULEYAOjLDqzLcRoWENmgGrjHbSQX/A/g9BonXIjlo1/XDRGvjy8qBvR8Mx7v8tdsEXDf606C2uY
ArEdHi1H+qIx6S0XbJH9bExQRL66JKOp7Wtr8sVhI+yEQFdMdqFqbd7uw8foQsd9FjcpYitatJRk
gnqCcxiVxOKJhEneITQlL4aBReDt1VWYyeqTC1FD8Gh0902HT4Gb6Bhn7T9TSuDlI8UmbvWM80jd
3OdSUFOw4xsU/kg9Y1p5yQ3ZNiHuVFCi3sEMPxcIWkgNvOecCoH3IhjAxIXjiMVAliE23H+CSkl9
dg5ZCoOD38JlYzXxuRlNK/EAVexSe4d2wSH93XtUaCCIhws0t5G/xFRthV4K0zIalO/HBs8xVxvL
Pv6akKFHPrPRnC05g3X74i+yr7t3pp3kccaQYQMu0sNVEDPA0+MNVkxwZ7rowZNPCD2y+RO/uzl7
eBDjGHBNzjOliplTp1I2wTdqlQXy1PD+YKGxDwPgh56wbRGDySeDbmZg3mv5mtbu2Su35pxOAbTu
saGwtnAYqsMnH9CBbBIYP9KPoBaSckvVJG4krplMcxPjpzp9ILESt87Vfznj3Y23UQZnt4KHvGyo
9HRHfbjdN/arO8PpGRL6zA4SHDkQzwZtYo3lZXUEan7DW17jcAfDD75fSVyysE3DIQzC9ez5zU1u
vB6XkPiH5C1m+M51WsDD9LQmevnM6sc3Z9z6GN9ArOmoY29uVfp95/SdD6G5b1GGhvbyc/tu7mOQ
Q3os5bp52rwIIkK0ExVO4tAlOCoaZiiM3ZugiF/cKabg+sfPCX+jgWCFYNYDA21WYLbkQ6dpIJNb
E6l1VbgplfhiBJmbh1tUKa+pFsinztPDfFnMb42TZbNR/yXDZvtmuIE+wDVDS4hLMOon6zKwieXE
3w/fI8sdtKX272sNDUk2ubS+aoGgetVS5RlatjCtDbAUGdjtHBTEglWusnx4HH0+cycmddDqYfHR
nLv9tI7p+hf6qjtlcNbP01fwwWdywOpzfzkBJVJxECzrqT9Ypvv5L9RmdvEFWtawT0R+HqWA2Jc4
SJ24dJczoZVaTE9pxGJ2HhMmU+2kZwNlQPBw20U77VfyF8vAWT3+ajjcF9jGyXV5Wd/n2nejOJkN
5wI/nPYgBXywsIgZPbKJDNwBHjiXcXAJCvTxAcyiYXwHMK+nb8LF66mdUGzEVgqU6Fc+bCQGv0n1
lSejWGBSEPKIlnif+jHodioFPe5xdmInunv37OQylyDlnedmkv1Y3zcCvLNZF+gw+piWz5WgmGe3
QB8c+quL4tkLA2HygfXUAsjiOHcaGkGFtVZMY6maC4ZUYPO+MdNm/Q/QtgmFRA3VhYLM9ezVsPd0
bC6U3SMdmGdC/ccPgPYfsyVm0cBl5GKgGlKn1KIYJrwTez9VT9r3AfcPAw7QFOg3hL+mOacbqKRg
UH6oAKeg0yD0yJSCq/OFG6GwDOTtvBIWPH603e56VHGZuqUIStg+WHdBnT620lyJpZnObvJhe4Hv
cWCsHPA/r8dfyUw6YL1mzkk/vx3M8DYVM/jdeX6DYLNRF9jikVxeuFtGREG3Ln81FFF6onzDNeGa
Vste8cwTN07DIorROBvYgNuNUx3IljbY+cTVze+hDM9Snrz2xCU/prprRBRDBwiRUyWwnATeHmgv
g34Q2NU9gI4dN3G/ek26GRTs4L6rl82Y7TBHWKsrPiw4Tu4BDhG9qfcSDk1cZwjN0IHY2fFTG5uh
BPmOElPYL0VWWgSCEjmaj3ZXCKDbBiP1xs3qUHlEuubcKbaxaqp43e7lErf2uYejk76RoHdBBpxX
y+sSOn32LUPjQzxUe1e6rVvU4nmnJHI7hr9gvFf2QiwDecH4XJqxGmpqZfa2hdp7Zcz6Ps/15Dy/
Tk2ePGlCK18DjJwnZVwqzogCRPMZhQ2qO+ZfZ3iHg9vR8R/a0wPijxV3nVubnvJzPYCpAgH4DC6Z
8H8/caYbAlq66+YFfaAHF/gspFW/k2LpSZyE0rrm/tLhtORUNVfnkfnKis9oePpeJ+KxJ6GdavcH
pohaTWufQwtlYS2whrMd8mZftO0kMqL7gupdhvwpXzzNiC+YzkPv+25PPV6YjE7PrB4T6eI7zer4
shYL7a4j2fb1RH1unvEHEQpzczEQNGuHawKteErIYNwOIhKzHMN7aOHTznCVhsYohwyQjJ8y95+c
6Unr19hN4pQJ5wPbzFsTyMO/m2wvGFIzayHtWvq+HUYL9pQHRodn8n+qw8NwznM1aZqoENTbbAhY
sAJk5sYAqzS5z+d5neA3mR4/weNfbTrv3/f4uj21DBk2kDCYe/3kFqe1jAoX6NyX+lR4cz695ufM
53evUigxpUNBP+/NMRwj/ltwox39CLhHPrAIbYCKzlMudF4lxCcip3WYIzHLRQ25mue1fLrM86ic
Dxr0rCHuZ2xp37BUhWFcP+btz/TQnpw500+E/cVPA0tBOWSHZvYgAqNGuAuIHkyUeTD3eD3hplKt
5FTUu8TLF9jKGm5PC46+CBO5UXq7e9diawJKMeliu19yJ5kwI7cR4ixY8dHniCUYFUIiHNYu+MLJ
KdxCqOd20C0Y10TtrFbcD0w+OJDiVUBq+DHvtpK3anRPmFUccBn5FeT04QvTlML7oIB5wWsIzMzF
foNW0Tenly/K6Pp4QfYC678FyvT0KeRQeIhbpt+dBylHHVGFY3sCxpkl9yWormh2QaCoUJAzcB15
8OwJCgkaZL5X4VOyuMHbqyPTX04Iy209FWQXITl8DPcygeF1Rhr2s1PxL/7jxJ8vz8Qm7u7kuKE2
qfEZtGbZjJVH8NH8yfK9Tt+gmu7oi92+yvy3EhveG8VZtHwfeRsSrvf5DPYr7IYJBjQRqjX5SMGB
mBdX1CP0NIKJHkcND5MWjcMYZ6zE+rnYcW6mGrL+MFuNQJDQeGH0KUiJW7G5iUw7OmxyLTXU4uVX
trOBTUYiUky7pGoZs1OHbbGWjxo8XUQH5LrJZLfGZ8ReiFIEO1GOWkL8jp81Lf+wAYUwQNdpN2mw
JzWW8E+KLEQKXza3QcJP8oJsqvU5DOvNE+mYkG21GFBWSHGIDtoKET0Cc1bKH7BcwEjgAIz2UZGs
Ib3+ho/lAQIhHKByXooP/Eg/Wvqpl1dIF6oDuDgiNLLDBRU++Y9cBG3Qg9Yjy3p0LlM2e9VQ/2Qz
eknm0EMiYySqwQ8gh5ie4Z7mxlKCUYBx7yo7KAywNFHWxs8tRPWeMOcKWhuqSP/1Sb6umJIMkwyU
zy2DK25XzXY0RphpYUDnGKZjV26zNabQ8ed3MzlVi6fidqt6qY2vNnTy0++GXkrZTEoAvRce2HxR
ONHtizzD/O86aQB8HFj4LiPQPOwYXH5m6eRoebcj6AHqzLtLGQ39alNuyIxiSgvPelG5UKKcFR1t
F6lzhrOALhtctoPHpJi1oSqSoMBm64R3QXBr69L+QKILhWgBPgP4J2ZH8EVPNNj4sHzYgBOCk/Cn
uOPzzCau+zdj+aCsKfb3JqCNy30QssQCo+RISB+USEB58q+8a4lyZkBauR2CaqT5vjG4908kOleN
CQcYA50rmruEAVCEuhEhaBZ2h2bD4JLuIL79ngGsfp6bYvP0IW5jibzktASF62JbimQmvqAFqNui
Zwf7Exb17P0/PUOIUyhYnU0qnAyQoUAErnEGgl7nDHDvX/DYR3HtvhaQjlhrCB74iBGPmS+hAemS
m3tdqF//DDUdRGx4EhgHwddjZHV4jzEhwTELtOJDAeq2WMLL30bYcATaYLtjY2AslKNm2MA9YRom
RkXMgMNXjC6GWo2DoHk5nDM/j+jDhK5ea0Bo7PcrjYgmX8U1HdkBUMSdcdRjfN/Ap4CdJDzW7pE1
BaVQ5yPsk73X/tS7dGl80mtypzjSFx+3ZuyK33TYb3XMJocTiNX9YDLTcTlyk+eTDo71Tu8fChKL
vTJwkRVqVLg8mEzCVRU02kjJXChPYHpvGE7CmUlJgKo/DwdokzaBl7fnYsL5BvM0pnwfacaShGB+
R/iwj6qwcYMMs7hw6z6zJzL1KHnQBs/P4XY6OIbPp8BaJH4z2ZqN3GEOvr9cHr+J28ZNH6ITfprk
LkFQwxNIEMTxCxHbiAiFLcM1gAN4BXAccIKY+CnJmReCDcS6nF1jbZG+GaoNCZ6C30OGoAACJSE5
s3zc+BAd3Y3pbcTfZldBhiVURwPrFyogx8k7eAW6iAq3QowbCE0M7/gu8CCR/M4Tmy2YZQb1uDgc
IZEAbCNT5HGEy84cBgUvJ9os2Kfp7wrJzJz5XQHwXmMDdIVJcFl1wP6/kAaczWSANOhLSXmox48Y
bw+2NfwhDNxf9thHEFXFcCJ4jYcNdE4wov0/lx7gNGbYOCLgAe3CbYAj5R9nsuSssYLhutnMPhU3
/QV9JsZWcK24ebSvs3KKfhlpqhLW6H4x6+Gjkjp1JO6dR4SzoAhtn9LqxywcdaJOdDjtJ3CB1zUh
h5eTY9Wg5tsrobT4/BLdQGA37DC4ajxj2BWmKr3dZ3XZ/lMeCxKJQIIMX7j2bPJQx1NrKZxRPUy5
jpgjXUPV2VRIvKTT4wWJE6cdsUvPjpfFGkx1bezeJCvyGW/IjABeeAxF33i8OCLMElzzeEZmJkxe
zkvEPdD886B0TU61dzQ3CIURCDTAGiHjJJGBl19j4d9hr4TrZg6j/+W+ASUXo72E7hii5M8D//2l
7OrUvfwLPWucb87w8eMRsAwwrlOzgsdzEjGwgZr7t2kxf2+mie19GbM+MCfIkJXv/EDVFZaqixjg
xWKBC2wJk2cgny8QGC5Vesvc65bZwR0CM6q+Ak9I+LSDB1UB2eQSJQA8awZiTPhcdXFxJQnqBXQx
ktygtE0vJypB+NLwzjJ48qZHocdl+gR00zpGI76Bqg6Ys/rJxw8PtmBwjzDkhMGwz2OVoKgPeMaC
YT4Yzl4dBRnN0i1gelSN8xfivpd33APBM6JsptyUzcqIkqiHC3NmMv3++fwIgTj/mVaYcsjIpY88
FGLDZR9lHYl4hwHbOtxyt2c0pRrxDGBEdG/oP9nzzD0Gs05y8VbTcYHtBcM6iiTIkd/32GZGhipB
TN0q9qIYZGp9/sJXfE5NMIIUD5P8GuLG994ayEkQk7/dOniM4Z88NxgQgZLCg+KaAvAxrLBRqPGC
x1tQV8598cRUH29zmFv+naHmOWjoCw+KKj4qgRj8vRHiMkYgvRQzVdM4xqW5Ls2l5ucqT1/W73UU
Xr9lqEAuVq/vFaPFetfW6E5sY4Zvba76GuZQERLfh7Diyru4h9WFXvvtf9rFhzGCGMcgwVUjYR1W
oHF88zQbSwYWw9ZGMYHtbvmEKpm0QMw54/fnemD3vPD8nw/EetGfCUbO97OAyKGO69nlPckBIAtP
l1YakN3Nh8aPHqCQfN0S2HfUf1Wrlx5i3/MPshTcIIrpL/jnwt3mFV/nkg/feAIjuBHhK9c1Zxfb
+QGTKE75y7ScdgybcL+B+y2gZqZDEHxRkzJYS/XFEECtpTWFivEl88kZXC6A2chGh3mxfM7vUGyU
9FaEN2Pb5slt0YYa4Zd4D+OHrMbG8lZrzmgElUGBkNxFZhWc1dJpdwPvC+7jXl69v1tQ5xfbNerZ
sf5Y6CC6UGbfTnqFlm5ylPV3T19jkbFDG+rrTAfGHBaxnOAcMH4knOTTK4OcafO7o+1+oRQ5lOvR
qZrS1mHQ5932NRpPXPaWVnD5kcawI+/rm69s8z0iF1BK+VD+QnjmpnIwV0BDFhmF1BwkMzDnQtcm
bfv0voU2xvyPt6Bq3mU7ikj5ZaTw9c42Z8aTMyUCbu5/z5Uouupp82Ke4rVKiNeBTKMO4Jh79eH5
CWgw82UrRbSVr027UaBBq1jjksH62pz/I+nMllXVtnT9RERIIcWt1KhYV+PGsJhSKKIgCD79/vra
kSdPZO5ca87hEHpv7S/BweBoKow5ZIktH6c3JF4/EtUOAkmRFnL0wruEQaOZC5gYsO93e+EuZfXf
4mpQOBT+L2zlaAZkzQ5tnHkmUkKPRNtp7tazwgN1q0YquiXsAVHn1uChHGnO4YQoEUWcK1AjVHMY
gCp7A1baIvFKbC3QvTRQPNn9byIeAcjk8UCUZIB1GtEnNtVJyghJnFPipGN+g3wroOM901cxG35H
TQA2dbj3nG5GKNykuXvH3swcwAViMY8o/nOi4JTOJ9/FYz8w7CaSgsrbQjMemlE+1WKdvgx9qiyk
QF5pxNyaKG+bSF6R63tI4d35PqCdCNUmSoyyI67Z8Hbk75PG+lTz4dMcwWGkoT5ljPAhWMptxYB3
5PDsLvKsjni6ftcULZEDg8/nh5kvbtyDXEfilMRMHWh/pACsr5Jz5WxhFRDUCj0uFXtWRDIaihqJ
q+wR1gX9rPw7gtuvvOM/pImjejx0fit1Jujx4bX3m0inAAvJ5VSMb/uOyZRlyLlXoy2ilZsxS2JO
BKqBMBUTrwDi+iDP2FwMkILGpt8RcuLK+yyGEaMRUkGFBzSKsFNaQb7Je3Tk/G+3fM3L/b1ViA0W
pFuRVZFO3qRUpOvsNCB/7HelGJnmnSKWaKsYRO+bcKp/iXceuO1a1DveF1gye8SdTgkeWfmspwsk
I4SeilwKuo/+nqsn/pIXQi7isQgqSr3Pmf4j4lVhmFdD/M7gCF+8c/whWPkT2yI7rJ0JKdukL10d
JZgBIOfJE4tIN4yhuxJ1CpE5xBC1s+rA+7hA/BTwHyh4YsB+uY0Q0+jeY96FuirYZHIpmCn4qODR
QhjanIDb9tWExUaawdMlRBEil4sxBU+OPHMfx5wyQUbin/15MICMKCQ4okaDR1OIF7vHspeu9wiC
X/D6VAs9uBqJDchilQKh+BNmywKmFXzHCPggHJqMrNRq3Bca09sjPC6eMN4Fk4oqrtbFa5Kc+CrL
rcjjGEIaIpYG0gBai+9Tdcy+vSPFjt8hgT8Eqmn/eLwiDS0XCAopUA/R44XIFGxwmcUoXR6hyKHG
7tCPxqKm4+eRe8jXRnjIgyCIKhQZF11Q0+/GliPkZU61RurGE6HwXDPHEa36PpFw4/N4oZQYp9ij
P4c3/TPEmYTgOQwfva/F3Zwe2IWxeiEpvXBfLYlM4VBGE6vFeCeK8es7UvhQ6ZQ36LjhDZkYE/7H
N4b7YchO0apQnxlvGyG5HCt4JzyQFxNEDxEHkmp8+0zL/HKItQmRTwjeVOWfxmzPADn01NRB7aff
WPzYBFL+Eb7VwU1aPSbmtIBx3JBFxg37RRiAVNhpojHWLASLQ/KABm8E1oMb0zUXMPsakyOJRhfQ
hv9U/gTqRsZM4t6ZdTPTNSalW/IoCKCYFZXfsvhzCM7D/EUJhdijcO9hcgLMajnlSUggEXDw7z7u
1spWBCye3mi7eA2LLa8+2aYEx0wgspf3JX/5cyLDjVCDwNvKy1YQI9Tcent72yheJLIvdUq+Olxn
zHx8zi11uhUuGZ0HlpwfCIzE+eGEI5FJxGgIUhLAaTSYQzvMU9HbiEOAT1i6VISJiTp1ZvDE5RQC
zZ7ocJZSTIQIiU1Dr1j+CIA9si9ARRECKD7ZP87vAOmKR4jGEkvgSFCsqnOcFxsRxbIkw3gwPZdL
TMyIkBxQZ2bDNZEl4qfQRjyy+RzGOWiRRirMt+hWEByzhwlGdZx5jmjqlDHJImtjuBKrZ/jiOUZE
wxolVtF1Zu8KMB7tpiG6NAnLyEPWESTTOpHww4uQXA5hKyO0IIannUTwU/qfTpWOKs5jIVQWi0nt
9xsLGLPBZi+xEe23vKSkWgJqkqmNtbNGYXlei9aQjl2DeJLR/mbLLhqo0Za72ZlmYyw7cL4WZLQ/
xE4t/ugjqY0eKc+irvK+Ofe3AgHouQjW/M3u+W/b8GsXiVTiFqjWWF9s/Q8CwTXI/ni7Yo/FUxTO
RK6h2GOEHGoQido1wtRu21vP6yDii4FLqHoDDeCY4iT6z5iyb52ryLZ42tcGZcL/VyCRJyS8Upn7
dzZGZNLjted3glZ09Jgm3CPS7MUgKHIbz4Lj+2OpJCLCZbf50Fu4RqoYq7O/H02Iv/AXyMvLDtx5
XVCFWfsUQKrnM7kgr4npT0WOJw8jJ+xuQDGFaEGhxs0ezH052iFUd9elHZI3PxPRjJaDqEJny84C
3kCeNt6vMalgoxlniGOsOkIdwCG9Hoyl3LXO62B5T2dJnfuK1aHDqsQrBscqxcTB9x7xW2jRRheK
1Fp3SSp4CXkzgQof+nSLkLHYBQj8PGq9QcA4iwgPBZXRGOD5PRO3Ip4uVLZgavachQ3cdoL1nWz9
n7PnrTop9r5yuiffAml/5I79Q/SMMYkHI3Voc/a40vcPX19CIPqgOYBArKVhA6xtht+5gIvhN2zZ
N+nC4VLkTSp8lgw4U0qOab0hM9V9jzW/3SscGFxl0+f5DcFGSA8T7UwJsxDhemvfifRpToQfUEhy
JJ8s4SkTJtDMFW8ULnxoMxOihMB1t+ZR4MRXCa5+8CYORXoH8rFf0ABXU/CBfuAVoDULjWh4yKFI
rDujZIcPsmSgTCb30JjuasosyWbkB00iA/S2tYdLcl+Wjc9CM4K8RQgg2e2aUooDkirAVK+cIirA
MDD0MtQkLLaEriPNyNcINEiAkfHSpzOZrxJjDq7cVDTxpjOkZfueedGw/1EYxElNArgr8TrnlM9i
BXZp2eBjJtMEBZqO75JTOxA9YfSKteFT/K0q+z8oNqpYIPduZ8XiL+OPx3hPaCnXqdgQ2a6VK6Gz
i6/Qf1pL5Qvs8to1wN2t/a75iHn8vsLx2PWqCAFUg9a3YJ61cTOrAM3x9rrCy94HGN6B4hnGx7Ey
xksEBVphWs8DMzh8958UNup1qp16+gvqxZGOu879xD2vBTSyRTpjqFyGU2iX5xjSBXeHPpYW4rfP
n42oik+XTSBMXLHU8rc0GOwMkRKwQl87IZGvmH6CD+cDX4nJs9XSxcgaAFwRKCvchmzcwvRQ7r9e
Q2LHY7xTIHzQzqan9z4/WYsPeU3HKxQcT4EZkoq1ZeQHlGd7IlWEzUKf1VDa2RrMUgpxG4bqAo/+
lrwZ8oBE1NO6WJO4BJWFxEFakNeduUPWGaqe9HDok5exLP6RuUUnExZi1uiIvx9NLzU7UxFhxOlB
PrsossDBIxT/TgPdY3jvqRDZ/P04I7nnFI6M1wBK5+gMj6SJlvbsD7yPI5hYDt7F0qZ9cIxFHTSU
gQ7bjpjBBCxx/lI5BX84QjD3wSmQLPeJN0aoT94Yy24I4ctC8RSxHqI3wIZu3PGG2WvSXRkkmNy5
DeDUX8GycBt/th8Dq3Mo4I0VvYVcfLN/9I6tabCVwdBERDMW7dHli2QABQo/K9vZaCQt5mxv/EnH
oKLZEck7SJjO/xWiShUgML+OJTn04oD/ObPlxdX2P+ghWGECBcncGIUGDwMMCV9tBpWVcQCLWxxf
OPMSqwK1R+Tfi1oAirgIhOObF2XJayHR6dC2CJD339yNkCTyn2h8VEgjBpZz5zDpSKuW9+s9ms2Q
ESHsEWS94FOZBvzjpCPIgjKZljuYJ9duerCkqajsEI2iTz7u3FigJnHJW4DM5vzhk4c1/y6lG6K0
eqpFMJTc0gj2kKlWjA7iBN4mzhV7VBIrNzE07xlYmChA0XnYRbZg6sGNgahgdiDRkY//Oi9zjxgN
bXQ4NXOwaEA86g2hMdEXNSGLspcAKD1GJxOynlQcd3N72JEpegdj2gc7hsrEnkw4hCyeqn+XyYnA
UlbZfrSR7d9NpOlUfuo+fO7Yh4tmz16t2IPtR/BzGaAuO6HdImXtTV4If2w1EllNIv0wI/jxAyT7
oZSZ3wopjE++Cg4kcj80ShPVqECMRXQGCtdRRBQUWd+cspONmHM5MviKmnW3tRYHzEv2RHw9ylra
DsKfHd0WOfrctzvuAIQJjJRXJXjc06aWshHBiEbUQmPDNxo8bzWS69Qj7gxlHHkWMQKC/8o2Dkj1
OHONKWJTKiKPI3WrONok+kJ5wGrZGyFt4YV9wkTY+Um5cCSdhn7FwZLf8lsDb3JF6a2Ev6VQAHOv
6hz9pFNRNVbPf5yGPGa2tvrilZgSifMcDa4CyRwun2x3O7JeXI1zCNPIRV500Zc1eSoeTGlhLLK5
vh/ax70ClNRcX8suTgNx+6jxZ8zJnG0e/NKjjB1bpMPwRlEQWrPWCqEGC20Gfl4hcaQOR4yQvC5o
ZCJkJlPucIQb+v49QfegiShDGHeSJhGkx9r+HeZxe+M7wa47gSStqd1j8wqhkw4/t41TqGKRsRWj
8nJM/nFOwvVxxnPgoSAIP7cHRNbiiOYJ1YSOoG2S+G8s/yxznKS85NhsxJjAzThmQVl/yNZ7Yf1H
aGH9ob/jy0B0MKHcCJkQEV+7fl9MDugByLUDpuG+fzsZRIfzESwyTTi/RX+hZzUaPnyuhtZF1STs
ibFwsQnxzH3Nh0EJTn5mqBw6AlBL1Bsj68wuvvkElvukyfjNHUSoMLK1/TFApQBsLs4oEjwImzj+
JafjoojREnOIxvIMNq+bHzlOb6Wwz0tQisR1LZ/he9tOihgFuQc6wmKsAecrEYsYZaxb9k496m/E
A8wZEziXzVsWcFJNBsQvUMPAizUV42wfG2NMt/w7gnLvximuQqSBDN0meaJSPMBLjO7r4+Dlfb5x
+Yhs8X7T0UTeulxPE+kPMSDoO7gbq94s5/UEGfNYGpFWIT95XwYrA+AvFUJQ5aCoop+g3MjMDMae
+SfmTBlXfGHgw9xnfnqzOJNx1CJNwbLlpSwf9DcPsJb2Lr4405dX1SXbHtkKI3Alqi0s9hJ8dXz+
g8X8dERKV46/zDS71H+iwwOcLE8gL09qBE4gBxdanc0FuBIdF6t+ObweUV5Bfg5GMq95bF2Nq0XW
w2j8xV6YY5AfZcwFaxwSKec9FbE3bYGbIdHQ3lWy8wRaEltpTi88rwDEDuQZCQn7JP4TeYgkKkzv
yiibNAdoY7Jz55+xfjAwpbJwn6VEtOFUJGwtYa4WObqybPw6aKBOpIb9dTPxIyWzo8t6boTygZ8G
v6++HKJ9PKi5/9zc3qsBYT768sf5cf61wXFJjpiEH8MACQ3yv5YhfPP6ey5qQkcaZHbFAVmnhlgg
/PynGuWm5m55zas6ZGmtycEQey9Acyn75U3xs9QeIGGrxxqtnAvr8N4hVsQvxa4bKFFFOzJP2OY+
rYLmYJVuzudhImWj7qL25fZtMNBIWsVcPvq2Lp86+XeUPe4+aznI2fAeHHIYImOFuxQ+mmmJ6FRk
JIQfMgzLbkF80x3u2+7QyZGY1dnlv+zrdtKY/wspNoTa1Ki62Y4BsIZOMiSv7QewQugomaPwTsJ9
oQJDAgZNMpZ+btVbMv5vZ0XMVhHi+ENALqYKsTNY3IydR5AIjDWtzxwB9JNW7kR3hNLF5H+3FjkK
Lgm6UBHGIhWcS6ehYuDme9H5TpQHE9yXnqWKd5ojvwvKDSESMGLc3jfeV7AK+CY3dYmZ2IipC3p4
nzNoFBMGQgb5WuyZEcwic/d83TiH9NQilbL+uFpPXbR8b3FIriHBj6zg5M3a9YQ8tWmCmZhEKiQ/
TDMBWv+hZ9Da/IlQwPFoyujDwV897UDmeja6aIclaM0qw5TXIC1h1pm8zgNarO+uAkoe5zAOP84T
lpOT3o+UG1AltAjnB1jHjWQQsNadSvZGuz8uIDNjnY2nFwMhMyN8Nte0TUI9lqSZhownI1MvxSvN
psXgz8DbILtRny4XrzNkAIYQBzwjlM1LTz+YUI3ALC3nPRPx/nfUlvfxg6Ze3pyegIuX19/dlpju
dJXjxjKiN6atD4F+/RYEE8HMQ7J1xIaEMyF6wfM0V9g/lVk5eZPfSMnu+wJdyMHPPfLDDwAJVrIo
om9Lrkdc61HHMnwb8PG5wFS/2HfcqQix8TO1CShYC1hUEZPlUQm6NZk7Y5qKsgIj0OiRCu8+aKT+
mYAHkqAJDmAFOrkAmPIFkInh8wprAVAuaiyttQ75/aQo7Djl5POQf6DdxstrI/9yU/RYxHSg1Ho4
r1cwYM8kNZHKc1iIwBhTb0Sm3eQ/7PQFixi+TxhS0isJjCOJMwVyKmHuRX4NbHUVeiPw3gSXms0v
r3s5/Yaoxx/CJPhVOpM5IoL0AGgzGIT//fS6D7Kq9vGAkm5AiRseHRNdLRZiQrPQHomAUou/IAtx
YlVMnwkrqeSSSpLuAYs1zAX1VCV6y3QUHno+0HNeknpMDNdvrHARvPlvfvGctaR8NQ6qSTH9E4js
P2lUmZKrHGR+nVE7yxDDAURJwxgzUsSvVUDGAv7VTlx0uE8fk280+CuDd4CyluMKKoK1W3ferLz7
fM0LYcC8R0+CQOTnjJectF4QciIcIKTZI0GuHuFwZUywpVQejD86BS7WKXhz4ZY9eC3ZJZfX3AiG
AW3u8QPBqQir6AABd4PVYMZwwYwRV2Q6ZzzjmBwym60yQoPcgr1R9Ae1Ly9yukhCfr9YXRg1vk53
4nYFZICidkmoT/66Xa/F1X9C3zaq9/psQIdqiaQXYH+sMuSOKRzykan98tXgHfbXfFeJpl0Y5dlz
pWMbYYwnLV7zwSK2hSmGnDAnj4IDSN12NwMcHYBr+wBwea0H+ye60PUbWpGMt7np87sE1utesybF
7tKt+SJ+il0v1OBDeTHi2k2peLxW93/63Fg+sCrSFdzuClYKn4QuhEYiZR9g6Ega8+j5C9WBf0zw
OwxQx5kspFz4NJgsFOzlxTIvPBowH+zPW4IfFzL72ZCiz4ouTO/N+z+lHWRw6OeDytXXVtwSxuPw
/0qmsEm5hGBBLbKtIwOHGCockDdYO/C5DoGpsxGN8HUEJyONtYf/vFirTrlaenC/PS8mfMWu+xIe
k/4jYEijkYJ2TRZcviuEfrBpKA3/+iEhAswRYKgV10LrwTCI691YqavHh6CS//YqdZ9vHhv0KaDt
aT7Wk1FNLFQozc0yUHihZ8qY5LIZ3q+5yom8fHvvWQ4HfyTKVX0hvR0ZyJvBdn1dCIDeFP2BllOr
VgEowfDMqVOiS66HHiBwTwtQbj7h2suQYB+tmSXyHm3it2c0hmwi2R+U3v52I/M9MbFaQk1gJKV2
4bUkrROzCnLBdNTkOGuRdVDQTJhdf3unYYXc52OLREwruvdhdWhKtyVTQGcE+uAWGqwU06HEzoT9
orWG/qck/qqRfnq8g8/qOCenbafG/UFZ7yR2M21dLVUXpRtic4ZupBa2edBC1sNiReRTNnsSR9vF
XxJ7lBH/f86sSUremmQzdUB91aoHdgHrMnFwOSiyAWAYpZDri43z0kYqMBQduCHpduhyrTF2LwuQ
4u83LlB8oMdHzPsl/6HGez4IoDo1j78ow+KJO4fEIJRUB5Fk2G3NSx7rM0ZQhAsTfc3pyBvenT9n
1p/v18bzmKFa/wJJi8zGU2o5zdVC+q3NamuU9tzLN8oGY7NhK+j3r5u04WdDqkoowKq5lDzS0+cY
wy5wWBuAgrKcTD/nbJpMvwdFd/34yNQE+iQzMd4nmury3rOgIJlO4X6txQN13JDYdiFes7VrqEXD
y3MylDzBU+EhNE37+GODYO+FSv0dCLvnQCQ1gfMLEIYLG74bdPNBGk9CMNzsDnpCArvh4N67S/MB
/BU0iLrW4npnOCKaH0dzuq4mTe0pSFyQyTd7GlKRTKUQ+Cy9pm+mNgOjhOqtDkgCfnhvw6HEVSu3
BeAhAlPs6LPfpSBbHLn7rcYMQ/iUdQw16qxXOlgRiw9MeOsy1nZzIx2JjGkuwcmQ8mUA7TZs5wOC
6rFoFtEXyemVNsblm4QHgkkJxMH1TeYPVIAZ59NnT34vi83yJYXFTl+ioeeqHYJr9AQSzzQ8WAu8
KgvrSngSbmZX8+U95syfNNUJMCnHJXbgIUW4JP/5nbDLVnybnjyTPIhxdT7wkdJBefW2SEVTMBOt
jX5eXYZr3vZ8MWCoSkdBghaXS8e10lHyHO/V0aokKZU1UeZHEXwVikRRGocLkXkGxvyKYRcZz2Q9
yz0TLhAPE4NnQAIKKRr1sj4lEHAgM81StmAd5b1x95otCcqkqMOfkLQB1wlq9wmZQkWnE/YfOkvf
rhKrsmduCPFGAu+CyBZCunf/o5AF8QB8mInS6C8BI2rsYT6RIdYbvvEMmppfqI2tyP6EmjApDlc6
J2C9YlpgzoYEZB/teQBV1HeJ31wSH+MT3At+q8mHcDaAP34gYZJGd8eCit5mfDzMuYgvRzAJkBt4
KAfgDeMhSCC369aif7cN0ezUUy4YE42RqFQEansFYM1ERz+v0gViMIGA7WesEVyZjAoCH9kdoVUS
voJq8VMcUh7hMTBP0pgKKgRQQWyJb7JhxnX0mnynCJngyQfTZCzNvpSl2YSgVdB46DQdiQmHyGEo
SHqGZ8XGXH8Nv02977ycZPt0mW7JWEN8HuIWAs9jlX3/0ymsqsZN5vek7Bzk4NsRNhf+CAmVlhkz
EW0oA91u1PH77t8JJTqOrdJ5b9bUK9LNvXsi1HB5tNuQyoFqquiYFo0dHxTROePhy3mJzvVvEurv
yWDKBf8a3eUQD7rxn0j7My7VWFbDOnd0/PCyl6N44fgmALmyH1qYI9AmZhIj1edkBshpUMZ8EHTk
/4oVy1eozw4mS0NDWGC0awEHIt5xXNosSa8JjznEfNStl0wXtlTMSwhSNJnC6JKRmGNxspQmxOzR
J1cDdg7of9Zd7gW3d6gT0hibwuEq+hNqemHu/+AEfsFLccmVGOSXn7VWYDiHQftyhI0CpeCecS4b
EXyjQwxFOS0fPtMmP0xx43I/isRFjdzdR1z23LPWRG/iDxwFfHREeFexkpHuNvS86yiLme451BhG
L1R9++yKJT5eEIyC7y6JCh4O3Ax8Bz+HF6uCBJMOhsRr9KTZc4ovN4JhKPF2cnufONWw1ZDs9JgN
6DHhxbz7kimgEiKjlvArewk4mUIBLOUgnK6SMNNiQZp3vPH1id/GT9i5rb0gos2vgNJ5IZF6f4nn
6V3snoAT1Jy06+eqq+0htgdkcxKFlpwDG56MUTm25uq8vVgzEVnF90+9OT93iWJDPi5y8+9lRvfW
SauoQOSWkYeLJoFqDy5KIWL4+sndZSYw8HVU7pEhDBusTE77hzkcRclBoi72HQ9TMOw/YjZJlZtI
2CEu2r/cFMOxtOPl5DmV0/OjJEEmmcvH87H2CPjuNwP3YVyf2PS/6b7TwbZUp3yBADHrU2NfODoM
cXnKr1SNS8cCs6dX38Oaq1qjgy8jQY8f4/BSJ9+BCP9AB0BDHTKN30eE9jQGJnjCYQaBSKvJDDb3
B3LOkzIcA2EhbUQuSvYSLsXEUfG2ysFQcShZRz5o7Ukc2WokEULCgL/zWqEp5anCHfGh/+m9IOkP
CxJJ60QqWZJTYpzGaM2jVzs5DYiWCFpkJ5h9sFU+bBX5+k3Q4SRFlMa4+8X44+vMFtJFHHEfkA5g
2gR5Yj26f2gsa8mWc/nE9ZOylepqDd2uidR+xXUtDwBY8HUaHp8PZEut1hLu/WrRHk9dutSQg6Db
434WRvAfTFAwePg1Uy2yRV6QV+tTwJv2YwsdJOmkvZhKgSLuiZfvedJ4uniIkEl3BCmHGhU3sstI
DQWu/jfLLO9arNHUnASaJo6ZnBXVNZYvymrumGxR94KYUq9buSDRPETC92g2M6rdijR4lkHxDeQy
+CBRolw3C8g+ftstW+lgiwK96AIWTDgQJ9scs3GDBUUnDPs+vWOuIoLvXEIIgjLmrwCaRH4GwyUq
T3g9dJeMEKStAL8CrGJHzaPvxeQbYTvUEYTrgfT2nr3zZjggUmupO4SIhxmKMhpduNBN7xNU50E+
l6gCVkghKZaq7KZewyxGzDyUnPTXeN0yvbGtcrJg+swmmJiNm3q7Xw8H4AcIwQ4NMs0oCvvfD9q+
HE33f+d6qqwRfXvlEjmoQHwgUKCjdTe6j/ZMTHCrTzoTmMOTSMHMTGYc6Dy8CeqUs4E6OrcHwKSF
mwLXYk4G58r5SspLWwibGLPtY0lTASmMhD7jV/jZj+9GmI6pWPIP0qaNcv4RDuIf9sJ2QX6PjOc7
m79IJuHMOxO6q6VouUj6xajXx9o7ULEjZtnkQUCjyIWXT8PPnGN2StqXUL7zREtd3D+39+dY5qCZ
Au2wK4MO35FlFUKPz5VuhHptEFq8osL3txpYDpW+l5T8V6byG+kcr3mLTBqZL8gZ/dcsGpmXmqJW
k5u8WAyDhD2d/6pjxX3H7HnTRqc8eC8RVPFz79palqJkKcqjhxd+29LRu7IrUiu0xNts9wado2S/
EX3QW/EzdX+Eh6+YWnjz7jH5XQZKCqt2TVyXiHle87zxXyqSfPzgg8pD5AAJSSE3Pu3P8n7cOWRW
KL9pscUpkisTBV0Y5dbne24LdeNjguoMWcPyaREPKdDmhryxX6h0f8d8New8+o47PciZaBKGmzvm
KeTM/Ht+7r806l3G2lKFC1bG5U/sdpSScGUjiD3ItBI4vc/MwcDeesRbjd7PQOIGEJq3u0VO1huJ
g+zfhWvCfPjI2L634ucWx7g1ggzh/KWpRgg0kBIwjHultOIUeopsjwLrqRRxRyG40gl6uz/JF0Ke
xc9fxNO77lng+oCb3DtTXu6dnERiTO0J0z4cZ5x/I+NEB8ZZPZmzfj6MM1CJFKAUqynW1BapzKoq
4M5+6fQI2g8Envk/TNHwZjkK1pffNPMnGZPMRlPient2RdGuAdL89ZElI9pGP40526SueobOVgGB
e1Ax94R6PT2KncXT0/fj1iLC8GBKU2UQ15ic4Nasc9FERR0SjHD6PXDGVsSZkWhiOmxwOlZDBAnZ
VroCdStnfad8veczGmokAHnswniCNdMryGZoxuWdLu0TRRqtSiXGaGBEab3RjD8w9D6ZUJ7BGJiS
737Ofo4uu6/e17mVv2FpLgyYC6Su2Xf0kZbgA1pJQCYOx7FwlSg3bYMpEuHW+PvyvvdYUjZD7DKv
5Q8wgY9CHhI6CTrKXmEPzTxwqaUiwu1uYhmm2fq9tOpp/9newRitsSqiazjcSds80BnfPFd5sck+
l4quXBTioKPlstAOOjK+180wlt/TB6UEm/UbDxTGuWQxVCf972+YLfM51+zgiNRCuKXY0PgLB5E6
Q80e8A0Gbwj0nTIdLAqCN4Iv+oOL5tPeGw+mKEEJunlEpe59JsyDAs+toWUS9z2llTcJkCRCrn7m
pPiRYcU7ROU3LxjYc3XRI5YUKNWtcIY85jU35ch42O13LCkTmdjK4EckiIhYteaYqUijhssGa7t9
4fcBvv+eMz0JhrIIKVIO/6a/ZX/I/r3/tXQ8fyYIRhGSiPFXSwGPUUx+9prkmspCYTOmP52JZ0m4
lgEptGdM4C0aEpG5shSS/mRvOJHB1x4ucCOHeLbk74Wx27LzAcXbx6VTCyFbu6bFpKXu4gFu5yAi
R2UwR6AcHJnpCgRMKN2YS3z9Sw2mhceKfeixhhLylLPw4wi5J3kGC/MrbLBw1T8nifXNfsqGIfQU
2GH2fBUYMiYvwHRwenL69LHFfwAQv9AzvpH75EiM9iumtzZVnMGtl332NOk7rrTrlwgSoPbnv66h
8VKdECak/2ZP1hEmdwSZ75dI7dNA/y8G5jTMj2w39F4X1QWLnFn4xoUDVOJo47BJ+IoZtt4LzE33
zxkMmRT4BqqcDABQcSHnqAdTDmAcbDWZ2sSeqbV7PzW3HwU+LMJgiRVDUDiATz8G75d9hLiPaOQb
6VecxQEHcftaNGhfh9Ex9XKIVzbfKUm0bxLqxHq+5F/6XQYxXfLkmdckkax6mvfCBvXbv9RPdkPh
sGlGSKoIEbflGbeXig7tyB2tXQgKQy+suSnwQcA1si23DOQehTBIQRfCfNROHlcwzKwbDTqRM9w9
A74UctTQm+y6QDlQoHtXmTkHmFDhUD1GIoioLjyzG5C0FMtsay80W3RdBTqZeuTuHyDYkxHasmaT
12Q80dPg9DEPZkPMfOdJsIlxxrW3QYcyeV+ZBwjJbO0UaJy5JSIi+rU1SfOuPO1jD2P0UOgFdHzC
cKrb5isqU84yMa74oL9LDDcNQvcz89hPJBJMX/3yO1cX8N/fZiT3gjut+B127uNGrkWDlz91ZDvS
vVwJ0x6VguHDom0r94W7U96mt2F9YmIzb9pj+SXrdKn2whfNwFSk5JoDdhI+PcXKzJObX579JKHo
F74k6SP8wZB9/LKfj8UPfSNSOFR4ZSzq2ulyCkQl9J0QNGhR0QkuvOWvK2PEDpLzYXmqgiq3ZCPk
XzOd4Q5t0rh4bRJyf9WAP1K11kkzq1lT1c2byHUk/ejrICjUM7GZ9w8eK6xyvC8KUZ9VyPyhbIc4
8TFl/1AKvS0+Ip03nozfjoVlWYIP8mMx3XJqr9szNUbdDtP1hpAjs/N7HDivMIk4bMw5uUKIVJQj
apaD1Dp3ecLYdqGB5I217sSNB/6WkdGOGh8NDbKUhzscuNlUajwZaXkgzz7ewllkjgEBO8lebmnR
7XRmRZZVjpXhqjJCcLgPJ0A/avffuBbtI33ptSAy8n3RlCeM8vRY8stmumWqa5Ko0Rxo05RrpHSM
F8Git0HN8foCohuG2jcwtKACsDn267rYvqcwMdiydohjCAfaH88mxRJg96hBCNgBAf5X/tFS/odF
oOVe/IPKgNBBuWLye/XBlMgrpVyoVrw3vn9AjjQYsJkT0gdbNxh9zp/Wy+4ojXuuBBWqhiePjIU3
2U+cKNmIPESNULNFdQEhlucDTk4ASZkOrDCblbJNvD9MYqAhjtpogJ3PUUZkBxe54g3O1Xu0unsv
VGRj/iG0+kpMKDhqssQgYFknKgniwuqv98dYNik32XUqSlx0g+S4PxcmRcicCx0vf03Z1/y5Zvey
IK+UZU0r4xBQgUwcDGkez2t61YEkMXHiFaON3lVw89LxJJGxgjcChR/rzm/IjGC/iXJ6++xTD8Jc
SnTxyiYvpkp5Isr/3rlqjVBNwIxgz+YV6Q/8mq9PDDffwWGX/2ig0dBz/YdpqU1MWTqwEDUkolrb
bRZmRMLhZMWgwh3tHUEzffRDggXf1z7V5mNo9bFsjZUDGYykbnWze+5Kw+hXOvLLzfW/O8iN+yEh
GvV0e+CruyMePVtLiROWJ34OU/Ip9q/jQee90IgCNYfHaPANn/SHDOO0mL6BzpJu8fqM87fL/1DT
zgr/1keStTZY0bAG38fw7QzzSVTL+4LUaFdGSEkPIplbqdjgwDwAV3Z5fqgUt2cYIq3gTnYAuJcx
L8i5yO+HJLt91HPP3VvPOSZJUEZU9/GG+VIiRkLaPNFsJnM2jR/hR18aJGyeQF7L/0qVYqhBPqCy
y0ip0BwD8IdI1D5iyfSR2Do6yyJ1vAQM9WR/xdi5em/oNx+fyhRJCWv0Buj1SM28Qi4CTDNIoAas
3RJ5l+XfNZsx9XkE45M4Y/AksMkzO+j8iaghSDS3XJIGQoZtQAU2GPx4d3RjqC7sR+XWb+9DO0oM
5FlgkStPz7Db1zyZVfgm2W372OdAtJ84O6MZAbKFQXYotxPd6rga+pFU4YLGE07iEkQ6Icb8vbCq
HLGpZFd4xAv0ekQHvIL8MQO94bf2ohlwizxHWfGrQEPC6/wb/wdIfsbpi5jGIRl0AYgkZVq9EF/k
54SmluEAFY9vkaeEPIspPR3BEVW8+lM+7cj+Xtk7IcPJS+UeAXNC+CC8s5wUNcIv9JRnlBtI9pF3
uQlOSrYA8b00Wkwy7Px9UcxTYxD8gmSZSfyk/mwXHWKD0B25zgfMsCalbmPRq4ZIAlVsEqTdxCJG
jeiMndQ7FSmw7W/JKwee+TyOkynPko6yfmO2YZp5r5KdWkSMVCpvej0+zq1mztv0O5Nm7Kk7c86f
SpAsum6ScVbPejcs9liZkkfMT2+dqxkBpXDW43uQfkeUU3NrYG6dGMjJl9rV+l4KcBp0zAymB50i
BvQAr1PHXZ6BE1EnYZfprb6Tq7giUNigZ8W/083KN6WTwfFOo4IrJMAUpQHifvXR/X5NhvBX6ARM
du3d0Zo8MCTbElJhRDo04rWrBJU+qKUSvqv5izML43l1eAH5sgeUSjP6qOjQTSC9x+7RQkap6x5f
DAT9Kd9733/UhLbQkWPzwLcNMMIERjobEQT5jqQRUMRNLYQ0a0N4YAd4HAEd/0fSmS2pqmRh+ImI
UEHBW+ZBFAHL4YYoS2VwAlFBn/58uU/s7j7du6scgMxc61//UDZYN/bkrqtLjSdouJKyAPZN+d1w
MXqMKeMvyb740TS9M4iKPePaKZOaCucgs+yW5S2+UGi+qp/hC7oe3dY9rpLnnZCxXd552laoR5tE
eZrtcyFrdnvDihPIfRyd8Su2L0zZFW/ULStl8agW7+m2LHzOQaqv7m6fV+yh2LEsUBvjtQJqvJSI
Vkr4VU4Xg9YkI6wGgIZzCDcCwEmyhJmPJTJpE8mdTLLOTkeWUIEJgKaE28VFANenv3ILOpK/qzvd
T+DuES72qP2zkqiK2PEmE73607b5ihWVYchCQtTy62J5cIe38nUbR2RpM8litspZ7GL6gpqBPyAu
xANAMQXCmfMn1maYHjuq0S8RHHH/IOxzQRAa4JSCp4xPpUygMpTu7fDnFiuZXi+FY75s9eG0nmFZ
IjZp9/vTHcq0nheq0aU5w5FJMOmCAbySzJKd7Rup/BPW4W3XAzUSvYbYHcIRE0kc1lbtgKmudQnL
9Vi2NK7huiGd9nNzlXJB598gQIU7G3LuDtaf8+I9mWdUg7e0KPEfOw2xysKuSjZVHjvcPQaSf44k
4e4EbRUZ6kev1c0YMysLDyVYfmhLp0yaaZNWAiuIvnPZV3v4PoydXa3BVQLuR6TyzMKbbGBitPAK
/StOoZw8DlVENfhVsYih0qNapUCa3GzmLFq5Vwg8g7/ocC6+4WvzdHvZYcS8Z8UYFaqWAcsvZPVN
0Vitr5vWhC8PrHpmMGedZ1c0hKcv+pY/bEaqizWBBCOGJiI6gqE+sg8OBKTsQ+S8xgGHjL9J+GLX
u2D8cId9G4LhnPcDMtGYaYF7zC/OfU+CKh5G1r+8Ep6VVV8bMjA7BAF4sv4/WbzE2EqpdZwbLvs+
vq/IHIQBNxxY5ILTdwDEI7mgGMbd2a4HaDpeiJOQUV7n4+7vJm36kTuZzCYertuNYn4oPSo6nzNS
zYJleZ5jF7R4Uh++MRsqgydkf7p/+f13xQH8DJ1hamgplTw7O0qWfsZ8sHtvv0iS8XQORiSqdZVZ
3cGq5+/a76Q4k9wX/TLMrG5iPEuboR6xSzejK4WWQBbeXCqhhOiL3/hZwDy8LKeFW96M6rPCy5xI
VVrviFKIVr/1QIrU8HPgbrbYY9DrtMGDKR7WNXq5IeenwTYAogikg0t0hbH7CnJi1DF3hmYFSr+F
kdBM5rgwUj/IwTQzH4n0DISqD2mI/toOx0HfxwStrSV2g3+sdNqlaq9yUa8eMPazn7He6v2I/XCt
dZQATj00PrdZHlYQQwZ6UaaNEmmEKI4WDPqpVviga+FNM2VYqT2EKXeNL2QGJxdaIeIgOG49QptI
yPXREoNvIqD0Plsk//jelPobw5dTH+MH3yHoEi6DQOZqzNFMzAduq5oP/OzRguJesGZTIcvoVyri
RySvB7/XX/linH9B5c8uzBu4+950n4KFtUeGVrLLICogFQPXD8ntIC/V3iV6xfnHHKw45SBlv/c3
gS9rB54ELiEOno1TLsGOoUUjanqspxAAAvF80uK6fFb+dbubtHQAGCDG1L5fVT9i4AGACKYNA2uj
IP/6kMObfjcwhaE4oG4Yherh/bbOX3TMTBv1kcDBPrhpYUWKXsXFncn5iH9Uq06/r6GSnYJ3HT7g
n62kIFe3jOSU8JpZk5AmU8GZ5qzilol5kTCCEeo3Ycia2r3r2d5EQXhAQsqdQACXhhSJ8hfGGFUw
+rW0MilCheEIZ0DoLTzWyBFrWQ4qhT8zxgc3fGkZ3mVbWAN6v6eHaXZKxKhgl77ClL90sUrAShKY
AjctzpaUdhFbESE8FUcHZh9vfA/1AhdEkjWgCzQWrmMLTKL/EfZBHEHRgislMA+bqZwhw3KGbVq+
zmO2u8Hv27+TlDFjY3AbhVZErc03s/8+KPmSpdvojNav6OwZz0F9hnZabZUfHkP75YxooEm90U+F
n2AYddlxoxTd9afb01KhhKTyqizCfg73lx0cTJrXSoT4hPiRkG4K0snPSljcw4kyzqAmtFOjle8C
uEoi17M2muTJOoMWhHVWMTFJOrPrVXJxPtDG9SVojb4cg7mE4X4cLMIQuxi0IrDiwHi5FwLAO0mm
iGR+OuOe4AqXzsi4072xthOq95t+uto3y8dxiOEUdB7Dei9L8A7jFy8SRLQMGC3/t5vuMXlvjEp/
wZGY7Ae6QZazxSFP78Rwz+4ofkz/iR+xcdtxzVUPgjd8jjER7Yj8EcHnpE0oFxeMc9NWokTvBov7
xW0G3hgLR6f76KbMrgUGuX3aL5gN4TfiCjnL081YsnnDJAkf5M6sa0NR3Nq40whpZDmSJ0YmNNNl
vgs5ZfdF3ulkNT96vJ0kU6YLIzntTQuGv/++f2Pft8Vqgq/PBkoeHlPpFQ8H1BAMzMb8dPFXweaZ
LC9v91tCmvI4XbC0zlz4XkOrXN9656Ja5QNSyLLB8WfGLPu6xzlpPkVr4gwyY3yN6wrrTaOnMu2M
+jarsL1gEc5f8L5YdTd2RRjwFTCidT+H46eRI/5Eg0/dN509s7i8Abg6/fA46XAulv7uw1WFRckQ
FRffXnZGbXTWsF7iCSMrDjkh3JqGCJxlNUKg4MHigd6Kw/3FrOBbEeWXX2GJ4AQYnVejFSDV1RyC
R0dYyYMy1kCX98UXrnyPJRRsZ2Y4T9WVFkwlvQ6w+Aav0+A9mPMPL/bn55mhV8wkcF3SHDipPZ6U
qy3R+/EAqSbBcpqKucV1EGlAu1c869hrCQG0ny9opRCORpC0zg93lJuPWzQakICEPwQFd1US9ee+
W+aJH6/N3HG2kaqw59kQVWDf/fUwb7C+g6tVqGLPUdAB9s6dR5BHTtkBxNXMQy/atqDszN2n7DIQ
fQZ9uehlDFOY45BVO7/e4pZW+HrZK9yYYUDtywGovo9IkN7eVUK4SjXDclY89cq2c25Wk3r1uISC
uEn+DrwkDUUM+VqIgimBr0hFE3bBNXWSro7Dy4StRgrux4Wu5S5dDl0YxpBZREOg2Sn72E65z3Kf
ewPR+3JO05d0Ev6EtDL8aOeyUzIFFXUzRxNeWBiPsYkm5a5Y2LaXPXZshhEWiXCHPTAFEH9qhR8S
PbBatj2Pi4TiPc22qcgE4EaJzYzGn1fMIhvlXSg2WwjHgiFK9Y6g3aZaT2kRctwLwV9p6dPeHeKG
syh38FzBDw0YvY939KLq5TtjBngBhiChtcLOmVfDU5Lt+xtwzqHPDW5kQ3xmQ9LjaOP8JyKy5QMv
88oc7ikQcKy4LIfr8d29AN9yGDKBuSS0EUsag8bwZPe6RK7LgU0eDzgbyRizagFXHAWOEGd/gybk
f4s3Y35dCRxG+DPm1iVh9nHkhwJW30D3+NR2CorJZ7aGAcRsAQZzTdIU7wL+K28kLgT/oe45bFDD
7oAnQl7vbkz50g68Z5Yun5viDZya76cvKuwgvoBXHEnCxbLW+GFMivjNM1wU8WNtyFbJtxEnYWPI
b7sDZ9nVilsWp9JiIUGGEy95+Zd97OM0B4RyN97CMakWhIerNbWVny9WxMbiHOzxIYKGBhxLCczh
+5lXfy1vSd6xp2FjaHup+GDjPSrJMJ5ynIo7LJs4mQlXL96HceQ+rIWwwVZdDmZo+2ClKBi4aH66
x4SAh8OH92OzXgo7XvTp/mKOVoucqPAZpX90xYwUCkuQaqWxT9EVeUet8/NQvMR1BSowj8++HLw4
ZI6cJE7uexzX4nFqBAmLWqDVd+PNXV9wfxGpXjs9QnkMCRRl5Ys70v/jguZOF/0RPxt9Dn+f7afT
1TlKFAkyJoY/pR0TpzHhbpx3KQRayD38p2Aw8PpeuwKPZeXcw6ux9977lBVJGduJ8Q6lDZ1kbR0z
k79jHkDtsvCuK26Qyy9DaiJs2WPB8Hu8SMri51lQ9Hh0R9nOMyTw/RxSPpIVhMJvHmK8/ssu5Ysc
Y1hiIODrffazL90dA6u9iiilSoT81uNVvAWYtXjFBUyDf+/r8SAXrKF8NyS2hVRF5uZDZncwUo6i
0GGVK1jX6bf9EIKI28efBeanDwgRAOvy1Lztb+y7RyGoZAsrxWbM4yuee648pVeaKaaHTKzQYz5E
SCUM/5ilh5+VzGfnh+D7i3vP48SZiizn4+OXsgYdwXGWG4oGApjMfSJ8+2OC4swsgFcDHQ0fpzQG
DyQhVM8vMb3I9Pv2d8KcRJ+qJs1nB5U8Dz9DSDErwHdNuhvUrUZzxvt3ScLwq4iyO6SzHoXJ3Spw
ylB/6muQDwK1CV7bK38/erk3DKBoLi9qeh035rBMgU24Fl/wiu0V5r+rbFvJpfUaEw1MXpoxYEGN
d4XJ/GfYrN/uBIMrb0CBREgnOPc5HLzSKSjyB7Hkc35/7Ji46p9xBOj2uc/UcgE++8iYVRHsYaRs
Gtx1UQ0WKKx5enlW8aSh5kWcH+j7jNXbr+EzCll8ZUsIuI0WG0dwXdZqzL7scSSBJ1nRwFuvgfXt
uYW9v14TKbh4JSVGo1SDsJd0QkvFqIkNgEvIZEgNfmt8O9/xgEDbBCiVes51OXOAaIfQ5LFCR31B
0SlH8oGshBUU1qDA/XR5yhOX7ZmhlMiPou49CIprZpyS7ztsL+EX+vUBt4t/gAtRGbvnLIRmyiI0
4m4IIhC39suMMAYULTKUWr4s5Dhs7hp9s6lmPxh8UgaRcHrf02AcVMVMsKdTcw/OLlrEXe3UlLfT
7XJZ7kFUSH3EmJhP2umGYVi0462kKwf5bv29bPK1rGY2n/v9/LH7IB4Gy7hfYakFbWs+ia+7O2IU
IM9u8e/EvRN7eF2gUV4GWIYI4x0JjxbLV0l0gi2+IkuQ4vkTJCSdmye10w/j6J6Z1FqcPvTnbkWH
LnsoBtVCsIFuUKxRjCLphYqFL09eeuIfaGTN5WFCX/ozLZF9Ne7p5M4tZ3Tooi9jPxH2Jb1IW32i
Hxz7cDdp4utdxGONH0JvoBg1avQbDGxnwyVQmBFJ0wBMJJO8G5mdpH7eXOa6cZWZI2zqgUqIngKG
2yMNpycFuN5OEWMx6AnXnmdP9ZBalUKAnZuts5svXisexTc/7nkYi7A1NlZ6SSobPw9X7LhXTvSa
uIGGJhwTYslIvTF1CTWMfqHnHrJX0pKx6Ys5HPwS9i9WzgD7pprfpcIkFXqoL1rnRQkg0vM4Czlm
AfZ8bCiA02Bj4ju4iM9Hj2oiJ6sLEjQXn65QEIlgbPLTdnvMYW22MDkHAhBsfCa6ZwtCb3NsCe3k
W1zZdJlmQrkMN8LPQBYeNyIiaaKafR/g/p02ukhWDrOwhpfwV0JU8mUexII5+Q4mJNcE3yLYngi3
4MibkFwZ2X9afREOiAfVBo5M9ApJKosNjQhHD4q3kb6wFU7gHEOPlDNB1BOp2PJKvXNsLK82DTwI
rG9SfG1ghjG/AJUJh+qSCpE994G34va9j/uA2yAKpuG+YacA5OHB5t9c8bm3IFvjivOCF3NgcLmo
wcz0fra4PRAzwafdKp+RMDO1QeiV4wtRuyeGXRgjmcwZYBxh4ExrQIubu/uzu0e3yuk+dNOs0b0j
OIBYopxZHQcMWz4qLMqxJF+mHtWLE4stiIeQARG20USDMT+DpdsAXSBHBlrmon10SA6M5uV1XvAt
caVOcz0VZpqUzw1a/NyKqcc4Um2eDaVji9DSeGzNthwCJ+Nm/T7nV6RAG4npEMYxLXEl8AegQV6t
CeYREHk/NkktBbXN02kU66rEg7M9fHEneku7bCf5Dzv+o7AleQcRC8vXQ6/ZZ2Q1psPl5LkEgWOC
LfjX0F95uqhlSkxncLpgyqhnv5sQmjXVrqiibzbH3904otuth4YTUzTDuGeivRDfX9jKZU5Iclc5
ty90/LKJCSPXDdUhA75YssDe3iijcszQzJQKG+9SbLhJCxzAyCvW+BOh3uTYrXFt6ob2QBJSYMos
rFkaIxVS1PyrS/pCDVhczhR3DHGHRPOAjzEMu8Kuiatec/iFQna1xDj0OYP9v9kQBUSEEUd/StAH
RWw4vHoPl18Lj2JE3CJrFSAJivzZyx4t1JUEb2Hsi42Ux0D2lIjuB9pYzK6ChSFvSPmtw81BFAsl
LoZFe49b4V1V2fF7feQZ9YoMgQ9gk4TwUw7fPmo1yAim8jKs/ue35KD94bSPMM93XvZHsgflDLGq
DAXT/M4vJNXd/IZAaYiCkNCUSHkv5SxA/fV6LqSpyb4oxwMOnoHdbsvh8YXTTD4bT6NhY7/pj9pI
HayGuHp1MLRXOR2Yiia2MLM3Ndm/Q5dqi5pVE2VrgARDT8mD32u/C+RHF313xuTri4BGSjAM/iZ4
ycYvkJ2BY2pO+zV2Cyy3/q2LuNexwDgbpPdoQ33GWHGU3jBBGsFQSWaz54+GwYTp/5N3qXpCCC1x
GJzQ/u9jzqhx7GvkXVqyEAejNfmBiwwJBBYqIYTkHh/RDLFcMPDPm9107E9GyW30+4XHZrCviBI8
Ha7JavIA6zpyufCcW+7TtF8zlFsBox/f8NJRT0PmwsEJfX2/pikBUfRaivfr8ZKk+5GFkw+JYRN/
h/mLzEKF2FUnonNJJeOoGq3dbR64W27Viz7vzPV3SS7P0NB9ow992ljsD80POX3X5KPnC7og0BKw
qdE68ZvtL/qiDzUHsTZYkmr27/fnFwYgNpjUdw8kfRPdGmzO5EUsB5sWQyi8iC72rKfOxxAeiZMI
DWqfeB+p2HPycVgC1MacVSAlppJIq6eVlauJABY6c8jHGzsdiUytj3WhPWJvVleIhsnLaq0xAd5n
V1325JxBSfrMuwoy1GHgFVhLtnrs3Mb+ZwsFRrp62it8rJlO0fqMGZYYR07fqLZKvN+g63kdkbvT
eWte75DQvYv+HpFaYoMf8OizrnMLJ94uHDGOcUe/QitOL/c17Q/7C7IeTAczzF1obOMsqhEWUmc7
bE9nNNGOo+Pj2SQPvpCDhRGJfkINd5k/fkATZpNE+E+Rt87CVUz2fk/sXbZifH4W49kCYw6LTQ3Y
133v6dg8nJqI+GOEBd5pRjkKgX93vMfcjr0Ln7mpIIrvbFGhCd8sRwi1I0ZzWHGqhtpbJZw2mGpM
BNxjDBxBeU8ZSvtp7Bd8Fc5H4hJ1e8Q3plaQ8K1dldbnyKwAjymAOticR8JxZUpGBwQUjojBKXBd
AetmEdkQEnkMnAQr8fURq8vo8ogRImuhJF0U/6RYj+a/VIBuctGsj55YW/3PYZogPDwa8681LdnA
eQOHteVH1V+6m1iWg1Yj+vprUQ/f0Lrp82s6F/an+CiVTyNB4WrmcHLjQ3JZUnpsEiO5GG4RugHp
4eCj5grHVmGAgpPKrD7NtucU/DAodGWdiPdCfKnXcMp27muNxwhuKlRQxs2hNt0lJ8mDVKlZIxyN
DIarILLvFWFesjEnHBvY6Vj1un+xCJKSTxadzOxhjXd/3yqMJuSLGwSljJeMnJiwDQ2LmV2wYuZ+
NpJufRpddZLRQWjNU7d286FBFEKrL08oAnUylGZbBr3rC0+KOC/nLe4Twa+8YrGBpxLrfcMEgzQ9
gvaAKoV3LE4Sw62G+10Ei4qTA6rSgasDStzCMDKnd9u92n6Fe/mW9fq16vkLbzZmF/p8eiLpp+bq
YjRrnJ6ryfo00AGC2Syn5tLwwSL5Ma6ueaP7A2YeBGWhc/nu5goE+Huarwz38PO82U+mfsZd2L6+
cW16WCq2aZYwg11ejgnqW+Zttfnz8dG/Enl/O4iaBXdALQxuf7RG0XIEJPe2wKSXbEFw4GT9BEzq
uzj+EjOBLYhIigY6SSkmhdxO0KGnQj21g5hGSSd44ZAlYRJQBI/10F4saN7TNFx0MFQokKsIBe0X
U8naA+AImZ3hx/G0L5tHpaNblK9xzsqg3Ba0LA4l44HdBoF8AzwSJ2wHNnIROFLBZ39bSRHs4mRc
x8Ocy/JcJTVCxXpHV8BVf+2XDFF+WhW8/fZXm1eEuHAcn7baOvndPHzFkUfO4QSpcBEyb90LPF8y
R0/+MZR+eCVn5LZ0qlzwwiI/qjee4Ril8ApOI0wrEbiUrYGyMPd5WddtHUvOF5uxKRGjP53I7ilu
+JRJ4WuznuBpJnzDKoP+9QywW60jxXxt4DdmHnlNsvM8QflyIFfTY13ceZKTQWMRK++4T8OY06Rs
/cr1eTdSHm7GdAuLV9Vb0bEJgedwgRcoAhEO1sZ1eShZmdZq3niz7ZvigIHIXw5v8TyrgAUqCwX2
56mDwN+OhS6WrX2CjLvkoiHohnSFnQfjTEPMAw60g0ODUXhtXEUG/aqh64Xjm89hptEDP0GMFMzh
JvYX6Sbt1aa3fOH0gEQCfekD4okxVIOt32nuZGRKcF9huP8CIn9vFj+EP4I7eGFQVSyv2t/7Zl2Y
WX2tDvptYY1h6EAk5s8TOb/RdnTm6+1NeDKxlzQ+HQ5VZH6EfCgKQOA9UNHcwDwBKaCAtFIc1v8v
DXuABWg/sHYQcFJhq8l1A3itiqkuLoUqysnB9jI1I+Jykr8IXA2vLtLKZnhBEWjFUmOYwnRVzzcw
bpju6K+RBaGWzWoaLUkGmjEGoXPGBFs/3dlloeoz87k5WZxZUNuThAmey5blwC4QGV9WD25wjlB0
FMaNvQpXEwvJgO9WVKcQeMmjeG9VNv/0hxvT6Qm/MkciNn+lxPPOR7CWnbm/Eh29yBGQ0ml0GvA4
ctqxYeTGag4veEE86nJGU2v85bNoNp/5PE1o5p35nFZ88sd1XGf2MTscBx4F5NCYa/Zq4IqVkDOL
RcjOH/93K5ICLFJgEeIulsxw8IX+Ob0CvlVuE3WpM/wa4XsBZwXjzSKsjgx1GAQ6hf8OH8Y9lf01
tFogSUKUhVFXtoAB9vgx5uhsRJ7DJ0n8j9u5y8o4nQp9zpCcD7P6/T/nAYSiBRjaNjhzk+dyOnUE
dPDillpRLnWsiLPtcijN2xkPSIbXNAnQ4d1THR9LMrZpXBDnr+CUcFJwdBBsrnPjLkcGSdqcuWsV
8itil0Sey6cduaP4wIAPizQ0rAYaFaZ7SBaptfAWu6ZWQajRrN2sB2IcL/2I7v/rz3K+SuFeXMQp
y3LBVuJNaut0tk/GfSE1ut///nIM1fPHb98cvq2tDrzLYNHfrCdb3+i8GpKo2P7JYjwzEEZmBCK+
hyGcO03/vcSKXUb8Eglx7DJjpmvi71pXofZ+7bPHEj1/frVV7AUCRQqzzeO3cJnsPFACYvr+/J3c
2CqG4dyXwAERIw9JtHamN+cajYtQ5byQrLFfs4RxlcIB0i7i/NB6bfpodR86POY+NoghxfVDL9Ox
s2YRduaDiXAV99b17Si5c5+gBNJlvhb6tjNRYocJaM1gPofNVnMJflj05ZVigLeZfOdUJBTtZYTO
HSd2bviUpY6jgAShyquxYOlgnIxyZwrLQ1O5RK0rPffSPTi//PblP+VtNib9WK84d0z+SVI1Aph6
PqXWmAjGFc+rGtxUXCNoOLBCYzOmRUDgcEcUNuXyU05PXuy5o7c+b7ZEDG5h3Ky1Ra/VxkfbZyWN
V6qOlg/mhPisYWXVPx9EyCVtGctZkt0XGOZnuj/9mdci9ka9mGsSKwG/vi861VmOluuJCccTYdbz
Obtre16pllF94vpvSe+Xsb3olnxJxs6zWzF/++INU1gaCCYmLN3HhlN2xbtgRNxeoRtiP8HLwLJK
7wMZe4km6bmRR1uJCl9hQM81msNVkY2CSYf+jpOms0+3M346P91+edbNTc3hPQ1EhOte1YD28ZXk
zMCThRqLTQYyWUrAN/5HaB6NaRH+Tr8WiQfEgNNlaFCunntZisjaJP1wEA7spvXYrjP9+yMxCeGG
n8l7bnGV+yRnzIMbe8LGiersiXDSGOh3VkV9vNoJ6GN/tiTNovKj49E4ifUWw5vpjEH2h0efGt/w
/cKnturvtlRZZBnjbHEzOLMSvufyS9K6BK5AQ4kfwYBwPax/AfM+dtEHrxYwQIdnRO6D7H9+pqBT
iPEX3TkBnLsAqDCwRl/xcdEZTkxkJtU0Ro00cMbvYHhLMarfjmLYS8RyqEu59zPjAfm/wAJsRCVo
T9CX4hvEe3BsOPYQtAjjCYPIXHMqDIrOzxkeDoTbMGTWb1MX6jOzILiGbiHrCIgx+QEthceL64gx
5Wq9odagDwZ7oMGcwVKECftIqwcyO2yCqNApT4gE0CmNloqqHyjFTEa1PECvE++E3AZ1YrNvVfvB
CSSlSyroVQIKe7XJNTjRbAcqUMzQpEoj9sLanV0QLPNJorrRVmZPxmfyIwUal9ct7vbYu6o8DgOY
9t4Xy1s2ONgUJqMTIHjbMoBvEeux17MXv1erbsEWu5ymJ/cePUSJ4rvLvDWWkukb1myUXvT1jDxR
2r0Kmq8Of4xwQv8+w0MKRo/+2jBG/2XYFUNQFICWloKWiqY5VBchyEgKWASJBCUqxkCRh0kjJH1m
LQ4gOHaTC2urkCKDq+h6YixQLjOi8q7HI5MGpmDMZyrbi/9UxV9DTTcnegksdi4crF13qyZZSRj2
6i6OaBh5XKXZ4BOiicHZwmFujebSxdZPsifJTZ+RovjgzB4PFjlCNL24W7IWEMGIaSP2jwfWynmz
+iJGQoc99d7QFWHOXY1P7mgEVn4ZUxpasZviMG8MR9jT0pbj/gqarMvC2/g7Zz6kbvvvdgBRD9fB
qd/H0VRF7kctMusV+8EOxtZVTIImd1h7iJXYrwiaRCoAN/CjbxseLiCQzfz98yYewyDjUZdUgRfB
PPQyWHHCDSzK0fV1GO5+C1vmXbFeuD+dP/hLxbpeH9lvH3czwsiH7pAuwvh7yzu0L3Aj9uWxZCiX
MVCkyZUYiY1xJDWPlXB/sGPm+3KMIaSu3NOXiaYDGfnDnM0wMUQ6gZEKGE2psC50nzqj3ArcZsp+
L1m/TVrWC9SRKHnykrHWniFwAaKkrTafE1K3lwPYyglJcFjh7Nuv3lGf0RYjBsGh1hZtDEHkek3Y
W+VuBkNn9PVUveMB82iuFxKiBpPB7GiMdz3kA2z6qC7N1z1A+PRHj/ACjX68QR4Fa2PgjbBdRHGV
EOsOQf4HN4Gb4KvV4NEMb2nvKaT1NNwIk3FU/QqIuP2dZT/ZD+t1xQC917Hiq7QUYgBTxaEGFPRI
voE91G0z6BfwSArnpGT0eAG8IPYnrGE2ih+Giyt4txhzju/mfUX4lbA6D0fOWP+R08N1D+E5ougJ
kmT5Wh8mMQrbWXZEDbJj0qJ9ANj/oRFwClByNUaoEDNHFLDC1ZJNLM/KHcglUy2JgW6lR5Sd+HOO
K/fSkg7j11QGSEj1vJopiw89nXGZbHIOJOqxNh6+fp2y1qA2oYo6+xcCocachNZAse6aN4bSgqS2
3SDZelDk5VfjZeIEvR2ifMO+E7czFHFnX8W56mGPgIKmjKqLgfdpN/UL5Mca/fF/PD47tZ2VyuHV
WvKYK4OW9dhPagRZbu83I0rcATZoCsOI4VJTKMsJ8lv0/cisOYBHECnr4faOBec0Wg+GpjqEuHHs
uuSc+ZM7vgiojxlv5ug3yIM8wpEX6CdpVso+k/EuMuspi/GpbCK2l1y1uEja05j+0i9h1L0tgLvo
ebFMyCYuEi7jeJM9FgXjHWCaVBAeX0saY8NzaneNTyW2QVg2GQMBCbMSAzTaaOgnkv7NjMHbmrzA
UhmCMq+oA1LYCbM3GJwqlXW88QMDG8TyWO8hVAIqpS9MFN3jeD46/MV3mHGC9nI8/qnGGuhvjVna
H6t9jVAGdRXGAKtjHk6Npz9aRJmNuQM2KUZ8zGeC3zP7frAqe4L9RBA9cZTk7Zq3W33ijDDa7bdY
Q8l1FVoBCmxDvVsOAB5wP8NHBrTFzZtan6h23/4Dk3Br0PoVLfjHG5Mp9Ii/z9V1OMszrMqmGXKn
S4xLTt4tpXp9W3PjH1NokCZHz8T8TGYPiYf2nfYo3EfFWT9C/oveEDdHSdeBTjaVMwYRhLlI+2yq
3ewBRQ3eA/u5tGLmiK7sFxbex12eGF8usxj0JAEXYcsG+wL3vDoKrZbxem1Hb1e9bCavbX8DHwsy
QTFj3pO2nddfQwTxyPlsJmLMfRgxqW87xVJ5p43t3aLxAduExi27GTUGOcj2issST03kFmq9VgeA
w4xMZ5b1NEDYcAdzKAL7P+a/T1NKZbgRHZDaCaFmJwCOi+MafjTeOYDsjBSVoS1ZRw1vl0PxSARt
qVuekZNAY9PbMFVgLuY56OI04GPkuzgzGZ48GVFcx2aDyq+0ESmxrBWzACoZGFyrGyIODHaQHbwF
kUL32JGemv1RrSb3GcU/cd0lJLGyeB+ZjDaxY2kK3p+LJ8/csI/lL+freMeEORZUTsZtb0YX+oLR
GGEEIGPQaFoWen0CVi5+cLfAWxa+MurkEBPiVp/3DgPmd2hYrxnzpi3eSitxjuCPOVsjZdFxed6u
ZMsAK3QP9dM8nJYDl2ZS4zzxV4+bCeCYbfKXT+47mO1b33J8ZDk4C2uqdP0B5U1uj2SPiucET1DU
sMscozZTGe4/2OdTZ+r+e87LaHcdLWt4mWf6h+3/m2NJ/cfAaIKKhwhGB4OTT24riIQeRgUZrxcz
xs56a8BP5k1x0f+A58MmdtC+MbOZcow0tGhUj3gmTDOYikzoPWwPCfAyuhX8EJEscjUghPzN8AAi
I4GxswoKUZUIWbmvMEz2bxxwdsIFsNEhyZa9GVIB4okb5QQSqmbY/wFfbX7Q9MKF7QnvyjGAP/+g
p25dwMbcQYxMmAo25OzfGDDon8LY3EZmD8CC38tU04kx/uqUpkwQAXQe7ndoMlzdLW6UrTRXzJrF
yDcNzcsGzAHMD9YXTA5oC6fH8XI81UblG1mwYn4IsJCUixOkfjPknNzdn/ZOAlTvmf18+qVykfX0
kaBPzQ157JXnwwLdDWfDEyMgrKtQlb5u1j/cXiymLIqjsVWdmS+MoVszwzMqzb5TbmOr5l8NZ/Jy
R7jIZrhkWMjVOSyk499sdDHWzUY1poo/efjf0ouk38+YmN/Ge0ozeeBHXrkUrBwyyQ8ETTvdNKTm
1KD+I9lodD0eHKJ1t1F4uDkGwBZnY/TbYAE8j7XOAiBwvumC2cc+42amkzpwFSD5q7JYBtwzCOcw
1dBTRMz8oKfru5EfLsaBF8vzeLZGTKkJXiXIjmP5Nz/p9qdmaC1zM/muVrgJH4yiNLaNumfljDef
aTh/Wjmib7xvPnqj/X4rt74644HTfubvr9d2gTwOHm3cG5m0K/BdOCsxWEo1XEoDv0Cs9TabIUlP
1rMES3wS91qz2eRTvZEQ37C3PJ7HF5n3sB8GqzFzshe3HDHt8oufjkoKGUbV3HPGkZmBnQ27wPEb
t3+i6IaLVZhHGwrkxPAovTksF/+2pDT9vMPB3Ya7gDbgMXbYFaFDYmnNS2HA0gsHU1YMsxAx5Lg7
8joW7Cp/KAIG8BEWs3U2XsEDhEpo2oJcJjiPCCzFqP4fceepY3jCJWcmfzcY/cM6EwIhsek5Hj5i
/1PB+sD2zkckupUpyJqwL1DI9MEC/R7jZsyOxyRRRW0VfITWgSfrcneZvcIWRXN9XaVaJ+ICPLb/
HQketZ/nvJegQ/T7xuCTDoNXF4oIUzkYMKL1PZIQKAUTpviI+Cqbv8wtL2VWxOHIdxUMpEpwEQMW
16OyPyFze2y86re/w/bTzABKqNHEEJmiyi1RXlEixtPChgUFNlvNJfqsiZx4MVWmB6ePy86MBw5J
Tw2Q+3D4vy6TbIgMN/S6NoUoez+7zQj7Eqf7j6Qz21IU2cLwE7mWzHjLDCIqzt641FTAWUABn76/
qF7d53RVZWWqEETsvf8Jjivfg3IPliZNDdo8vphQN1MP6529ztKBdU0ziPJ4GjxMZPyEYdEOU2nj
O/DBf6+MIbLgcSzqRPnvVfGA0bz61SUBNb4Lx2kWC3yVXpCGu/DuYyTl9u68E96KrCZvTiTUrU5G
vh6OF2NDxCQRPjTfOakuWjFs7sanAnzMvIu6AB1wgZzpBIIn1hwwvEzJYcTQbwaZ1b+BvhEIw3WC
VbvbiCEvy2qLnfllnLNrwAguwcrUxEDs+dgPMoYBb0S0SZ9uW9qJt8sZl2u+ubnb/xYvI2HGr9AH
vux+bETkaYoX5mvFiQlTcuqlKVdQyAsAuK/Q1h2x/jKOBE7JwhK0OxNTbCKYJIc+pME3miQ65+ne
hY0CXqZWH6q2QEYQ7084JbJhg92z1cH1Y+Ef5vBER9s28xVxnkrETXoHnMNYI5NtRyKttf4JAtEP
LDprHQAXCD6IeKgQTOco6p5q7T+AyjXeZib2NLFKdm0kLtCEUbgLuEBxtK1vVl+x3zdPL0OAcfSL
V4kvXJadtxs/KZhByUkpvc0KLcW2tnFeJFxmmJmiKxpsfzY1Kw6hmOnAP08JN3eMnSsbYWtv2PRj
MREsH2zgoSRPGR4m3z0mzzR4Me3vjhclIBLtzb53d9XOQ8D0sBI21R/5oLSjExkMKeTJIxnDE6Qb
i92UORkaJm+nh5+jSHPHoxNJg8hhKHXvrlAOvGCjM/7+AKHZ0jmJ1XW9RPjn0zIIWEBFUDD5PXy1
SHd4j3Dmx0jJpGl9WRUdFq32gGEPjlGCk9NnPfRcI8lJ8+grE3WC8TBCV0KCj5T3/MuYwt6Y6+Lv
dgvALPCS88BeD2IoDfKWB3tw/JmJhwXz7E1N+71hKvuzojKy0TjglxvMFpGkM9OfGs55RjqGdnc2
t/2GecuoeRNl88/l/w0gymfFI9C3bEYu9E2dB99ut4pJtGHUB6PkDDmHWkSMSxzYEYOpCpECryQm
+PpRL52NRd8A55LSnxPrMR6040oPfi979S29q2KvYvJ6rAevckZckQhYoDk20pJkAc0nqPJGMfbG
9NfujXAtpltjkP66RitC7tE92M2xB7bN9GSGAiuuROamH//KtNdC07Vj8SM2ggXZJuYQ56JtbUc/
d1PMebveEQqMTJtWig6HoByUA2bbkpCZVuvy3NqZ7DxjmE/IyZ2VOeMNwMtkUKEzUU3ix3nFN3as
lpVOj4yrE4XNzv14ShfkZxlcEEsJ5huVo/k/gg4Yzb/OMsYmpMA2FoOOwWM5uGFpfjAEgxA/u4ai
Iz9o7v3q4enQHWisCk96s4u1iC8WLIymJxoGYb/9eXjKqPJWNke6qFXl9crYIiWj+bImA8oea/Wk
AE5u7p7Pb/irL1jh8ld6kn8RFZ+7YdVEuVva9iZP41iidqiZtvACODQEGMjvM4g48DzMvYQFCb2M
LPxKvvBNULpNeI7dyI6mQ80BthcIYDPEQTlz7BIIfGOtjAXNHD86oZvbrFy7CWYAhiw4PbkeMIZN
+9u+/4mWOxtcotxGtwBi5y+dyOP3UYRKuBZk1eWLNtewhkHpRwmEDYvXDKaFAseyhWc6mOyw/7jZ
yyCoAJ1Z/EBcqEMnt9EgZBRBs/W0IygpPK6dt7pj/jaOI3sqcyQQDW9XQwp1vsuDvbMHNFhuGCzw
KMb30LWjEqi/9PcuC3ELy4cras42Pwio0fQzLByhCkpW9XmTBGdj/oe8fFR4f1VgTKZBVI9ycMnz
n5zypAHLPMME4NMOlu1EYz5HMeuUxLguFW4AddhwClcADbd1n9T7eg8y+a28dwgdbt6Psz9+3zEX
coy7w93Hr5VRpBVPmI6RdMhi3CSvBMcXA3KBszoelXtwlHwrPCDRSNPjhM3CBceHeR23EZuRDdB6
W5y7IX6MQ2f6DByG2OBvQAXKyHf3dnCWB051mM6SPWjYJIu/qL4dH2x27O7pFM+f1TlKbHfC0+Ck
r4M4Mfm6a7mz2eeAb6M/fWM5AHcW6NztAYVFLhMXCG0VqWGGLV4DIPElino4GbB6c2uR3JI47sZc
e3XsJoFNT4qyyZnZwIXwHGA0wNpYGG/LTpL4HsfuHuSFe85l7bgdiNCiKV6I9p8MaHazZ3eHfQWl
qvzcFHq6U2nTXKgenDa/6DNgCyWoxCV1YINfINg3fDyGDQBCkKhSCDmc+OmEmnuFoPjLt6iznEwT
SndzDsN1oGBvqGKr60Nom/MiYzHAvSR2QpELXj0M2FQTblLN6UGRGkHDg+nSWnDCT3DBnfTTs1LD
hs/cjBOSxCwSiNgnNdsgA1uw/tIQQD/2QutyD+lFqL+dlU4wtcXAiz3tOnejknb+whPhFnMbNspv
ps16bJYu9jMvi5V4DqClwc0CSFrF6HvZFCDPznkuuz9ITr4LN0GbD+3oHS6CgNnfy9kxgHKlGVfd
3hBNBMnkZdl/3Eqa2elSBf0IoZDzpLLLMzWKSOpZBAPnebhDb4UX0A+iztlHi+Cnc09rUFuL3pp8
opsL9T8PrPiyit2vazOLiGYXe9qs4Pt8wE5ePrsId8gcPyzu7GJ2H+MUTZ9cgMpYru37+l/a/X28
lWklPEyNFS1cHuqBT6KUzRK+2eUDnvUADJqEHgCpfeRuJu2U793P7ODmayEkd9ccAFcUb/9jMB5F
em8PK3KwGOQy7j6uH3MovjrNql4KdrdG+M+MuwnYDMwrD++N910UTu2fedihwDGhIDK5ygV1B2TO
ErisDojLr2T+c4fQ86/33/VpW6thZcAVuSwQ9Gv2+bGA7u7SCmI+TpblfTi5QKfxON4SrCD7aOmw
WgTf16jJ58bD32PRAwCVvjUXFNboB4Oz8bYfyXVyk33ptx3A/3aATAUq95BUwC9w4SZWnsOixJp8
rNQHDbs3wXKXXHC0wZkMKfiEDOtVjum+k22Kv/qTgmNqzaJ9nqty/qIzp9TvXxcqhGoejhhAVfbA
Pst+eMUFEiNyfKGiekkVQg61tQBDA+CBmsP0GPDO1nbICz8ZotmwZZ6GFfE8F7AVXAIzvdZgpNEd
RR23pjiwh8IEetgOO8Iu+Rca3ah+7jPWbezp80V46odTROxj7MkIHCzf1/xNovIsvm4OvOkL3XB7
nWJbMTFjjVH8ZofqW8AtNEZIhrPRhDNbJQhwz5CVY7j7869scVxzI9qrHGJWYKYzO2IX+rouVvWJ
+1lDsyqYzXiwj684cQJzYJpSwTDBKU0jsxAuPONU9ur7JNmNXTaXa8hJeXdK/FASGRnLfjVg4NNQ
4XK6dskAkcCH0mqVleKhBnwqAIgNx6KQhT2XQ8sYy/iy3bb1e9lhTo5Xy+ambKrXJiu5wayM757y
D/E6mkjgYh/KrYQOn8DEqp+YPebJWFqPuyqs9z2/4eNjUyRh92l3sWwGO4VHVy9YXjhtPJzkinT3
jaiUAbWJV8cc2EOqY944NXPua6Bv8x2MjacA7J8dxkzWxrgG+hrkDFBfT0G5BNydDqInW1VBNx/W
xlB7IogEiyfKMHzG5pgZ15say7IFMZib2PeAQKnusm7VNw+UFzJxPwxHf5jbHx7S6PPAy9lPqgnQ
FlegdbsP9l1zc4DDiSXn+wdIvvIEGpZ1u5h04E9iZb830SPpaRY0FOV5AnLf6cebsdbXl1tQYnFI
sBifu6cPE4NOSADV2E4qMe/sqp53x3ZPNcWvXsomh8xAAQtwr5Ekzm9M2Lvvv8EL3xjnowIz3YL6
Nan41WOXxJgQucmeyopJTQmLAbRaIRGT3B+SZZ5Awy/hkighE7R5Kzg61TGfA0ssThe3iV86e6p/
21OBiELTVOgfqU4p64GCMS6BG/p6+HAbFJoJWAHXu33J1nAW+/zUzotX4FnEUVLbM0JEK+wrDalE
b9naVW6GYSTWyXRWvOBtFmdFGm9A6HYlCWuXh/thzq7oQ7nzOoz9hAlS5VLv9L0+b7uEMkCG6hkO
hn3rh9weDtLLz/ZLzVMV2/BZkjwJ0AbwW60C9q9ehTSBv3XdjUuDbkjprN2xN8WRju0mNq6rXjZ6
LWNBi4RElScfSP5FihCMEstF8Qv7x3BqV9KH98xfNY4+sG5YvYZ8PJd798P7kb9kfXinN+9bp3x/
nqxaLsR9N9Yo32gLn8QxVejqj+U1+EKwc+AdKxdclTGECEvIzSVaEQJQdiMMiPtr8B/+TsxQZw6P
5AkwWgZS4/CQFzjQ8uH4VbMb9at1YYYXeUq2iooN4Pu6velD5mq1yzz74z/A5cTtwtR2kuOrqXHg
QgyLiX/jCSfToaWBUkQwL/0Oba9BCMk8Y3aPOAYwZjDaMLzXyfQYYoF87bzmw7fHj8ewoln+wKh2
My3tEWox5nDmfZt+CW8gy9MN34JFLgHK+D/KMhuaNs1y99152BC+LzFNWgf6xRXpWA4MaC+xXHNg
X1f0q3xWuVo35BDjk8ZwIn1QmXVEfeO7sxpUscDgwNUGqHiWEq+ntNv2MbxkPHAUeBdCa7P96num
MGGMTuQmG0s2qrHyc9ofUWgxFRRQTCXDAx2WEIIhNpCv1dSj45tZJyOL85N1qK9hVXqz2QAKwzNQ
ZryxTHO1VEib7Bqw/DIz5HH/TyGwQ7167d2/kkgxiOB/G+r6U0VA3agRgRrx3a2iX4MfvJNj4NNh
Mb9SfBC75ljjkEPGWukNuoDpZL9lQgjvggfYHaDBx9ZT9fBT4k/oUDtsBL7ivTID7eGXC023xF7L
RoSIlPEjxV3mUNhUV+95xN6Wk6V38/mD/BJ047uSVnLyk8N+4+uKA9Gt2RTowxr7h3yG+xTID0Sy
ROXYJO7hiaUWw6Z2gMfAOFAy/PDKZBQGVnPxd98pALYEalwLRvjtAEb6bH1KSL0XDjD1n+ClhUbw
n6djHew08DEl96hPs1OG5uCbor7B4218mWbkDu3sDF+twrvyWIdsysRPtH6rWAoh2xtjXnif4WVU
NraCuMb6bbJV50sTPemn+WvbsO1Rx3K+74bdzr6NOhhvtEOzF7MzHp/1N1VOLfVMCim74AcWgkqM
B41xqrf1yESFOHDyUZ9jFjvijTFh2DC6WsZYm5uLivA5bVasOt0xYghv2YGkeRoFGpE+gkJX92i4
rHjRWWfNmWaUXIyTnfvwHWDc4ExnmWhIRRboely4hvfwwCzx3tn9MXjsQxpdXvzscD3AWNHmNZ+0
mfIM8EF7pHURV9/fdlgb08P2kTfK235aOvURUNb7RBjUDC895mteS1Tr7PfXpVCg58rf6+I20+8m
j4051g0k8bm9P7OFDXyFh3mon9Rs3Gu73pQ324D57TVnvOANpk79SXOu8QExwnx+XaojJayYwsm5
94RUj9JbCYpxORq+TpD1aiIoF89JMfkwLVF8oPH++j3/QLGklVWrCQU6tOQnVFAYPKrXCgdeT6Xa
iDC1wQyif34vcbAldmOGz1+QnT/RoODC6QQ2wMMGwKk3vbBBPjzrhhf/PjQEHUfy2piW2b7+/IZJ
LWQvrBaZSPyElu/jMy8fZsNnUgHKJzj+j37YMhY4McCcEPYVrKsBWlqsB5l0Y4E7MfB3lChgh5wq
Rg+/Jd72d43/AsyyEtFa97Owi2ZQuPu7KGHJlHeQFAjaN/l4zjC+8T7YAhcmI3zj+KAU/IP8S+QS
dXgl2SXlsWnxkyGjrTJnKm3uBMv5uwR7mi1Dr+aPuGS9ggm0KEIf6CtfIS/p/AvxKem9SIAfFPRV
wjMP5B/bM5dXQk4DvPXwrj3LpJ05/5aX4De6ba/F5rJ9iVr1MtUPdNPRFZt8C8fLHCMuq4sHGoWN
Nu08NhmM3+ULLQfxbAgh4K1gu7+ba8RkVxcETcimoBzlSTbBtC41uGky5y18RY7DW5InNKz62BiZ
RSzPujGbDJg1iPgLF8jAxAyP6/Xo2e8RzusrSTApUgKAlr31LgLnZtudfoSTGY9mM329XPmvP9aF
feZQiX7IKCnYBHWIOgJ5j+gPH8ua04tBichJLWjIhawLq0+IpJifMyKDbGrgF67OanyBrd+0WjN5
I2IiGNDGgOauaJ3BJzicsUFGNpe5qYEE8H0iT8ApRkaqJZQbtD0MA7qNPlcJM0P3MyfobPTxOP9o
fohC/zgJvBwhFmfzUL0uVpY/eJktYl3+yEqhAKGHMaNyIkFmwlXBeqYYQTmslJNKAX5JGBHCz+Qf
IFtmkLnnnyik3KMJUiBPRDQ8CqdYQDVoVXjvuoNfW3hdkFE6bPlTgOyh6tzXnCtrzhg684FbXNws
rjx4YW5N6sj8ttLpN1FeOBhpet2R1ibgqjCaVP8yX7pTCwmzLvXPjBFmWeOt6W8rK5xgkahE13B1
5OUXZK1+Dzt21aHOvg5vAzOJOSDmHOqZSiwGGMUvMEhnru3rVMzai9FjZTCvpEyJ1Tl22bA31NkD
162S7DwhFZzsAsMlggGnARLcsN4ELbviZ1Bg2AB34kVKNLzAK+Ek2BeCG79QFfGsrkgLit6YTlQW
NtCD2ZpiVEj+MLxgRxVmHd/DcyTkRiIiOnN3Ti8RgBg/ZvgEivos+CGBcOoSA6FdgFECWReISvkL
9F9+ekzTceeGqEyx+ZIC6R/UJDAjtj37cGjnhgc1iE1AOAoIh65131+33lK4JoEZZQDG2NvY9fiz
fU/zNXN3+KYx+an2by7F9Rz7G6b5c3Cs7Y947db5edsckydAElCs4c7JTuoEK4iDWIYV3lZ+PTS5
RBi+4L7bh+UYqMJREmPCb6CxPQUIfBE395A88gSjJnTQpyOMAt4gctsm2pWLOxIEBf42Lgfkm4q3
jqeEC1pkk9gIWMJbYe1TwuCE0EtuY5R3wG5CZvz1th6UNcX5OXLUCMkuqAtgPm6gXkGcIOJQOAka
thUX2Gwgx0HGFb2e2gOXC+0pglFqeOvwIARE/FYAg5g3XMYYZoyYO+FwcuPWitBDuGYEt7OY0CZX
hD7wSgghBZ8E7S88Cj/0tmuW2oGP5uJZqdqeUP8yfwc8o2lGkgWe90I/WGM9ASjlpqfDAeWYjxkI
+A42MqwvLNTw8/F2fj6BCGOLy/WOJD75Z4EZI+4hPKFC5iyUyCIBWUJVZnjIYOMHKakfV0RLc+dt
mAdfDvItH4iYuJCFOA4njXdkEmkzESfmST11C+JXRdbEY2JwjBjWctoxxsFZ0GoR9utc3yXDYcMa
68ss2JJw6LxTjEyste7CjeACkKeTDqx8okLlZGe+ut1eirHaxP2L0t2R+eOURWCdhEKSoRx1hEcV
hpBI/IX/0695ZRkO83nBvAM6rnMXdIk8JHqd9wET+F8gJk8tO4zYpcCQJycR3Q7oyeSJKQQ8CK4s
n9O9uweOU6DXHh+Dhe3wsSv+wR4iglRrGaw4CpqZtEJLIh5YrHyw9DE8GqBZzy0PX2sSaxGdFJA0
zxgv6i4gs4qtawGUrTj41ETEV2GCMn8jZRakaxyvd14q0EOGx+ycBNVRWi8AblE3i3XO0h2ziv+/
DCYPB1rLtW4dW76GbQtlgEvwts9UFHMnAqXYzYn9xtVOPPJiDWJ9SNKziiYZ71T/yw+NQOHdB8tP
83DoR6UsdMpseQrX9CCeE/Fk/YIP14VWn6ErISMuNuhSeoLqCnVKnaF3tFVM6yQPhFFs4TAGKALJ
ynBLpx+NWOfC/yA0kpUU+bdVuYIooXDeHlPBS8b0n2kS1A9ezTvpIam96WfN4QfDYl7BkgYgx0RP
Bah9+RTlfdy6vn8vSucK9r+QGr++S3WDCKuhSrmDYa363wB4uBjV1RDNI8wQkGeVb9P8Pn9eqmOO
QRRkvk5e+s3O7wALbXrMYVc0TNgEsTfrbe9otqX49QvhBZKOQxcCRXVnjPvGvjRmNa7EXJEWS4fJ
YF8gEa0AdFYv017R07irFwPbixgVXzVxGMeXHbsb3D7LF8YhjFH8WUYEHaGg1hNcShoNQMNwvXh7
eLGugqfpXU7M02e/1v7A2tjmOIfAssmgUZ+n+pNB/mvEcL83h49RDJkyfxsfdc0RYDkexPrA+WPw
jvv39LL4McNzFV5yk8NJYPoZ9GJcL9IbsEkxnl2iu6cGV/0Ad1tl+kAubjKA+ArRm5OjP2aI9r27
9/g5sCY4E+e4GNuvfGz+nSpSj4nMXsGmyKYpZQaAe0HFbVFrXI6ewXHV+Lg1Y64kbJ4gW7A2FuH4
O0Ecx0OZQeZw+KJH9uqVDY7d5mqNzf0IfS1+bayjnMdeRKMT/ZOMScxikMvR/Z5+4OHdgy1RUVCU
qu2BK8AWgaa6z4BjhMsT9H2aiAvLN4erNwUCLBvrdZSnjRRBoiWVnObE1WSgbFoTFUYGB1fr4J7C
8Nn7O/cPs6b+V1Rm7I5MkUseUvi2m8EEEktln2E+LT/2iMiunB1dg3rQMoYWH+BAXqggOEFmgPKP
oQM+5LDWhQHVlnIvqFE3ftnSB42XMSUNX5vxezsXuwQiyF7CzoS90A7nL5DvnQO7BgpWMSVW1v+c
oJrct+PvTBR0HyQ4NqRQ7zAXMnJgfc4kc5PiQlFb3mc68GRhVgwncGieMLLC1sMkSJMTJssjYRXE
zsN2xmks8PWC5E5inTkxn8IytTjxyLDxQKtHZDxgpl7bqqC1Ye/Nns56iQTZpVq8hP84PGxaEUgx
HJfOlbkaNUbXwIMgMZyD2jvwq1+EdZmwlhImSfMb+DQcHe4iktIDXkvUNZLVYHbPPedmf2VH8e4c
iXArW/hp7xdnkbB+qP920YBuSugqvh5g7A6uW7Z/FSgBKhdxafze4zniZ0O4LqibT5/tYFhPXn/Z
0Mjd5koyojhNOGrqoBSL8MdktXNuiovFgmIJhxKvZk0+MK0uvBZBii0IRlE+49JcMYHxfisJIy3s
vT7bjBSCq31ork61+FehYC/lo3iE2V0OYYmkXOCLh8fWivoeAxSq/5xnoA2AtTB6KPim3UQaHu4u
M/hIZsPj03MTYHeXPwwT0It4r0k7q2xOeZ6dHnNzXMfESwGWC2DsF8AjR8H4oYjE3W4MnQj3Ckwh
kDtekD1SRIxJXhZUogfL06gtapRXjgeDK6qEhfDy0jsygzkl4MDg30VFxY1IzSUm+Dw+04uz27z5
8puCz+iLqsu/QcgVjs/+e1SI7A/lAIt/hfb8Msa7GzgdbhLRxCfSEI/QTI+7gN0jLgDsLjFD09cP
tgjTsJOuHhnmmWM4C8QaIsTGKqDGimG5G+dp4zwSWXOzbth+0g9CKT3VacDAB0C0ca2Ncnm6AUsc
3GZfGT4nDgeEBi0Y7aukZKqMNDfqEZLCm2ke9O5faL7wRcCwUjv2GKRhE2TaJNL1w/6RkdyLOWXn
MbF0QW9fmtdSAILBk4n8GDJH/EX9MjB7XieayBoyl3x+q8f6OntJ8xaW4+vxlw9W38/CII1u3ivT
K4lpd3P/uARMsrre9EfSFzPmgeJXvVCtRyXdKqnsz4XaJ1ZMG5AqXX4593t+8Z3ucGFbKAaH5MpI
yajQ4BF+Q1joBn/F+Jw/X7e5kEHtmBPOlJ0NMUHSIzCD77DfO6k9IiosDXkTbOz0e6Dk538Qk4iA
bFmV99M7p4aFVseezJaDHha7Oe+Ch15dcqNvXsO6wahPVIvsG9OOLLFt3bNxPOfJhuz6ucGUtYvO
rmftHxuvC1QvU8wy7CALSV7eGHHarbd+1FHt3D72+kKtSHX8daAS+1804QobymM0v7NHVIIwfj3J
m0oaviF04UoizM8JghBd7LPwoTGuMH7I5ojw1qAI2R96sgIS0XOOrM/cgcLcrmF7ZqZN+/I8IUao
eH5o2SHYdiD+3dro7Osl/n5eDu5cBLBY2dOrmepvTgaeEbaOmgctJ4VOjurKIwWiwOrShstOz0pp
56RlALmE50swa6zeFNxzEb1wMVj8ITKTnvEU2Wi0R4GfZh+EilUlco9bO98z3CR5btW6prVbb6DE
QJryL6bAozCFP2MMc351CLq8fuZSSvrPeFUgaWBAH+O/o1vPuMRPm2PKeZr8Fk0PU8MxBhvFe1pL
08qBtoQEyIxvh1OxIIz5e6AcM60UozfruGI2DVoDIghyaF3QDY90mMBva9YfzhbmMEq6eMO4gXmx
1NmVA59poscDW+75JanwPvNkhlczIL578JRg6SwplKLa9RkiQ5u5MjZxpeSNZ8jqdV65eNvfc1eE
nVtiQCHBLGpe1kTqoPALxY/kt0ww+GgaKS/2XnFR49sXNpDblOgiggj4eZ5KJYAdjtWR9ZD7lyCn
HFPnLzzhGZMZMiGVbo/iJ1EL0ouZJ/DeHMDR53VR8Fdhbu/W9x3Rr+kDQpilm0ETt+7ustCJulMx
bkRcNkf6ickd/4cEaH2VHXUtc+nV5UNjCP4TlDgAiRcFyQdmmcrXGQ4SpeK8+AJKCe6izHAvHrAO
N4z4zXL66gcysBfJuDnecwLNQnBaOL2a9UZU5ZQV+drrgwUssIs0us/Z28jhAqb9amRfveAu6Aoi
X4Y7u3HDPqAgvbUILlD8y15eP/JR25tIZ5SztqBP1f7n7R53BGogpmKqbGR8Wy77GODgx59ohgPa
hFbmxXNxd3z4NA8XmLgDQAGa4c1rCzB6JAdxb9Qy8OEOoTULtG1VOtFmn3N1L7EmR2a1Nse3PXpT
X/Uwjxnu3KcS/lA7KXRAb7yBp/VzkgkOjFR64DpARtkkAya1YzAb5UdpL6CtW88F7jEzF+TkXrnl
mW9hDQw6G0gNtAzq4RMQ2xKZIOo626jxbwQz0qXg7nWBgTMtkngZ3BcjGAOHBhzzlqA4hvBHf5If
eH+PbtCGS+97lvDHAPeC+YkRqf3Tho9l6cJgM9+ODEPM8AvV7dd+KZRJ0cf01XeoAEM0jtYBzS6u
8e2MV+X7NUfrdNmjlZORn52aAIu9vTyVFMcc1ciY1s+Hn3+hcKNDKMIfShBaGWoSmpT+UE7V1HTV
hKk+j1vJDsGjW4TKlvK5RU7HNsqT23iX5Dq/BGjwsGBH4GDgSkM2FvYKD+i1+HaGHbguQw1HX22w
+dVcADGCG/AH0BaKD3jDqvpoOWSXy32GdgLJsDGStkCL8KuIEQMVGarrzV4lXSW7jWVowPfxFYqf
6Xy3zYHgOZnRP4WxEtKFuOQ2PI4ms5JRRXKB08aMky+0fzewCeaxcJcXwFV3K4PPNhhp7M9XnxPo
IxA5ed33NlDJv5n9hOiiRcwqp2Ys+q6wvIekoVZPBBD2fcqY4If3lmoXrfvWnYcZ5evGB4GbfzXI
EH4v83PksTqG36jkR2zb64bkrlCPmIRXZzK8j8ZRE3noO1+0zQrMUPJ2QfE+GL4TFSxm7YJLfXWp
UClEdVt+kuodtjOFqlU+qSfDo16nbT9lBKLQX94hMUFljV4ubijTr+SzXlmh+QNQ659CDUMkjjbr
eWSMyEGqDK/K8H1iayTY9+XUB8qdQwl3qYm+/agb97F2A8mF5SoUTBxtPwwt7Wrz81EizZoyeGhe
pN4IeXK//VF3LMI2InCKPouXht4Zi0BC383gVCVwZGvy71DRsY082K5gPbzfgFApIOiNnJeQ/RuA
DoAZg+G4Zk6P4wcJO7XfAvlXiG065XTP04pahjHJddbbst2/AVHB0NkMK1ea8mGRoQ1GgJSblmkm
tUe+Ikz7N2GAce6TTS5F5oyJqgemaBeLohc+j6B6lyXCWF7+7TQT0DuLPLUCLNvr2JUrC1Ic84lx
5TH1EJMKxigAhrugmWArP+JkYDyLATEOw4TBoUAzhFV+eHeZzctzI6XrYaiqJdm2QlyMt88FQY4g
ayOyIIOiHMqfjbpDWmjXBybAHFh9xj5jdBU2x16gTvCvs1bl3WWT+HVszTzMeNdJMMegabWufnwh
KwXH3UiQZx803+3DgaPCcLsJyfBbGbgb4kaMmwRtuqMG9OsdAaKj51j5OPdxHmWzy0nArgszhS8z
eq/yEU2jIPNhqT4s0ya84viCP0LS7gfcRNgzDGL+Xskj0TFfAMXnX4niF5SLLhKjXBpmGsc9n4Kb
A/N0L535jwarpyXhYX6f9x2TjRSm0wU105JZEOPKN6OajxVd17hxACFplmDxG9DEMFPjyaTF3EUP
AiPrsGWixhzuEVWTNiEv264XL3xBsK6Pl3piONpcmfe3xeFCoujtVB1Mlwgzm7n6bt7VDpHsD5vP
9/dLunHmo8cRR0Z/fBQ5uSxLKcqTYj7w9bVMxcWuBOV3LBGNLegTHoF4Q2Fe1NLjRK8FkaW8COp6
LDquuNbNysXVY+aAGgHXJMHofCxyMBB+c3GJsfaeE1ww8EBTg4BJonDoL0d3EtzxC5gOQszGmyF2
JI/FZWsSEjGFJTbYgNdVKzMF4TLhPa36B4MgHBgdko3XAGwPySbRtKBCz4zjdwmzJS5QRV1CxR9M
G851xksU95d5yX1hBX2AtpyBfryzPbQOiohjy0yWp5SIvxGDj3xMQiVX7BnLeMHjXcGqXF3/sfDT
wq0w9X3a2fQ7fMyYoSTsc3TC96lCRQ4gE+b4PbYBzoI0Y8PXjGQHVjuWrg/nDZBQDhk24VwtNCO/
A3NllBtvRCyMwjN8fp+jepVN8/EXxn+zeQRkzMGyhO/nr/qYKwkn7lpIIMAcsHoLDCpbOnuiM4tU
j17xG53+uR/Brzx2zGa5XpFYV0+TZvkRv12SS8VEmE2Zar/BqJtn1FjgsT8maAd8DRlAnFE8U6UX
cxqn3Uw+ChbVPRSleDbCjdc3j+pxN/65is0wxh84kBf7Hp2c/3Pff8WmRIBX2/sqNGEf6FaMD4pL
CE6b9MKbP/0DzbT3EKxhNr7HQAI+bOEbGbMiSQE24/VvTxCI/4oeSyhhD187ZSRw3Z2rGWTZkOic
67w21rXLnshK/eBMbYZvvCz3hs/v5WNrONeQ3R72i24E0i+ofkl7RhpPEPixLb3B1GyGmNi678F4
9w717wzhVf1cIhNWhMcAdA0CNfJUv3pEE17VCV6MUO2RmxQwMfr2AEdKNDlIMD9QVDXrN+Ko15iX
c0QAqBZD+TqSQgjUvy7BucC7vEcyTzWiCLH8sC54w17Ywv+p9UOD7jxam9PBeHBsHYNxnkLt4Wjv
ESmsN1gzzrBZDgfHpfZLCjz/+PY+AzzLkDNcCxzMB8lRU3ZcBQqssaxz0NlVuot2524voMrHRnXb
2QM9CSMBsTkzRUYV9R7lR9IHnMp7TwsSCrDx9ZjWzKslQQ3JbX6ZoCFXvHpGgkaUJXlIZaKs2XNn
z5MixhL3aREpB7LQkPQyuuAC2QRwhWr0WZrnxtV9EXhCwPT+t8blHEhyD5bC3GRVAIQxsAnftAJj
8ssQzIbXZZb0xvmkw2W275Yh4sVnpAQDapkLpr++uS1MW1y4MaUUthwCe79NuFjshzzNyze1e6qI
nNp7QvAufCCnTxTMx82S6vyKXzmT6x0+tVXnPjuLJpbqKA/xu8dCi1dPaGlNcAvAHTYnPsVvLPsv
PEEQDKdsMYXHjjPYmLyzK4wAOrekSCXNlahil19co007S2QSCOnb/SwR1KFEGAR8mPfXAaQUluK6
AOaEueM8GFo1C+BLzEzYz9zncBC34EJP/7plJoVvyLDYSsP79OEx0NvWgR6af7tYjz//pIqYZIZm
DGeaIxfG6oxTmG6cA2cgyEA5S3eJRvqcmURMuTRtKlzyzEE5Av2GIxXslvBSIklGWF9ptKZMyRhI
zBVkyJzOo92fiS85g63BEIKCq6zAgy3J0Tx5eSez6x87ISqIlxEKKfY0PAuAnZjOUdmKd8ZRXx5M
ssuKKSq335D2W8cADTwD/TFpXoAWYG3Ep6Qa+kdYRbW7X+2cI0/OuIjJVkKDYfxH05k1KYoFUfgX
EaGI2ytwWQXFBZcXw6UEcVcU9dfPl3bMVFRNd3WVC9ybN/PkOScxBv+rx9WcLXZzbnZty8BRcs+B
9ut4d3pvSUS7QzgMX4LymifQ4v1bBigCZ77631rv6YIu0/BjIhseiXB+8AW+MauZdXX324sCG5en
x06/aE4bSYbhN4cGdJ9MdXwGcgLx03BImNEHG6hdDvavMZbm9Bz0fLMc60//PBXjCxhVkMtRybka
k2TP3otBe3iHcZv8ktGcbYUh1vruaVcmFKqvAD6kSHLlkPcdp7noctjDwkyddez9BBCQczlveI+X
yOCWPup4Osdua3zTsBBwsYxGOIeHK7MvgY9OEaN31oySrGgIXQDxQbUVox6AoR888bx+shoPxiAF
FeUizLVPyNcnDMv0bb/8CtzvNvkNR6TBpP0t387563+WeNe9A3Cxb01VoMF0DdqL11IB2VC1kX7t
8+G0C8HEMAuoGNJ/IgJmiHcyKHGfAUy093kwxWACyQ7ynWrzqf9ld7Itq8CSaqTP6LiF7zXL5gU3
gq8XxpGwJPD1pU1fKK7eed3B4dtGqavD0IeUNkLl82H+G9HvMyjWhm9sicZ4s+L5ie7zYB3TpvtA
MnHFBfjl4QATgJ2j7/zSFdaUFjN3wmHwFfejhR+vMd9PyrCrgK/x4xQfeeJ5fIogfUxEzgkaynFa
9/psKnblkOYaYBKAElUywB4OB3X3Bv0hB1yl56aWfhcgc4WDHvA4ssVIWt+GTXhIMh+oB4qulrwV
3B1Gv+u9j18yRo2vMaaawyVEjIzRmfGdgxTCfWdG/mo4TbirjV1jh23tDN9I/9O7UU3jsAKuIw9I
KgZdlSo0gfgM2HWwls43mT5tkjUmH1NeUxZ0Rnr/OUM81kiaCXcQrjSlUZSnnw3Ipb33OyNCw6FH
zUJRkNaTva+dY7jTghXlaUEA2yDRIrKccIUdGRRCLfs2u9FKdy8zJo0CkbiZTysJtTV2py8xu5C+
2vVj3TYUWcx4hNaipRl1AhPQ9HGnxz0swfl/XbSzER3XUG70Qel1kYxk7nKLQwR0u45PxYD5N9VA
eHDpjFYMFnDhRKxB7gGxGxDc7TPGKXU679KcoXmR3AKA1xfqT9re5fa+bTrluMZPNHqMqv3E+7Dt
nenoXke3N1bPpG/MWTlN3uvThMKWqmOKsBUGADwibiEsQgvyX0lDjBfgQkWhU8mqv3OXYOugg1yz
0phFWNSt8jkg1oEtguMKbjtltK1kfpqHCz2I7wFWP99FmCy1j64eMD1IMJc+k2criG0PqXVaecj1
eY20FWSKpk37E4+QoussNZMsFN+HwrruMaKCpsITw/0oBRcxTmyPKfg21kKXRwD6SO4DVgbBtdOw
gC2XdZuNi4oubyF2JcQ0m+Tyz5NlbLqRhqmLpdd3X070gjvPUdpFKwa2F9drTDuxqX0FI4egTv8d
dHPPqVKzyy5jCK8SyLW0kfA8MG/BvOoxbYLDDREz/Eg67Q+l4Xb8tqb1l50D3ZIFT5HYMoqByTXh
tXIwbPjL66Z4ejOmDI+LMw0wDL3hTWLBuXc+L7XcYkYC+o0Kmo4XfuFQT27xGzPZySE5MAA0bsoU
L7uswctnTEOvfkxQf2PtjfkdbbSk15m1RpCuZkyXVvvMP5bWWUflplkneJJyCUmL6mh7DNjJFiYh
y1pYQzuBLlJ9Y+jE+BahOIQJj/k7ZvDTBkpESqZ9aDzVDSaMwKEajNGK/PAkQUlL31xiNgHpGz2x
8WWMDoKI0LIx0PhadN686+IYnWwrnh5DAaFr9ovOPiY9KGAZVMcoMLGD5h3Zc6Ec0PBW4gP+1PCD
6oLdNajTvRZ2kNc0u40BB++Fv7xG2XlOcwMeMhqI7gJtL0zad3faIbfulhN0SlrbySa0yg9v1LLx
kDHUNHHrnEsO83Y7KdBLC8BGvqnB68KcDhSJ85X5CIicLwqTJ9HISjYBuIGZ/MmGCt2NBB3Gsaqp
MIy2l6NX2Wsvp9ngDTBPscs7Vq1Rm8nOCQUg4DOEXlYFklNtdQUJ3Z3TXsGaXb1B1Xip9ehxNSvf
OJ2sqvdNDy8XOYBhpHVNPXu814oS5YThuNsM7pfdrTZobZhUCbH9RQKG3xw5VyOFjG9gJdV07nDb
0D6Z75SqoVVWJqR69BL6e9TF8pii4oxmHxSbvJ5CvQxgr7N1xLXqhcoCkrNPO0pn8sVcnbHqszub
ogU+ioYLLl/nO8iPAaKF68O5Hrz9fmjoKbA/GLS+eWEZ9PUB+9lk8Ay/PmqUG5aRCHk3sPfLj+In
OjT1hb7OBeWiGHoPMyz48rXZqXfffTJI0bQ9A/QxF1omyKaS/Itet+3mwzYO7/GnAUaMAgPEgVC4
K5Yjfnnfdfn65JrwCj7qveMxAX30fFj7xESKE/RDbNKQxD7MY90/jeleMCSAevkDk3VciLCUN8ny
RZKAFkHaHJjsDdnnoLzL/mF8T48rJoJZz6NDg46aUGfUhygLPtIBxLiVl73v3egUYkFp2KQBJbfg
ygf1G27cRczhBA2SC73gPGCfomHuIylsghAHtTUZ93FxtC5hhQ7YbfTrdKVYNbmtUys1zcfHbC0o
RyADvCvmsV1Uc0TJe+7ld/JF8Fenk1TBJzGiT9KZYE0QQhw+n63XvI7rZ3CHyup+9TivrCMwCNK7
UnyGG5nHVLqMplInYaTwAd8yJMpXu6DDPjlMTiTHaNDavXz00MMvW4exXxwEpIK1pXfp/oE7VNI7
2eNVPAcv0/3uRMYBSEC4frzMbwTQrBFdQBuabv42GxDCp3PgYMMc7qJaCBXcr/v+cKjrm+PXKuJO
H6yrSL/0hNBPZlFDOsW012DMBYfFJbmPLly5nY6R3Ey/Ajg7mtf1eK9Ci6t7b9qHNMXwUzm9AzBL
QhNKzItGcG8bIYc4hwWnB1v5g4Wsh4nq/1giBlqtflXH/9EFa0daQf5/RXdj33dAqlGnBcldePwv
OW90suxMdRd3YlSrVwcIgbNJvL4I02FDbkY1XaozGVoloKgsDf/7sVASoGcQmJ7aBxYLfGh5AQw0
Q2Xp0qnoBmCuoIyIHHBzaXvVrNVnlefMeDnTVjUxIVsC1NOJydEn4HPmoO/EJyh3KB8ayLp59yAb
eMpjIv5U19CAmkre31gsL1ETprHsuH/bnedvGg6W7ccvVkTBlcOSPb2DMqS/nS98TDSkdxiE1j4S
vuDNHZcheQq+62HJBKar8KaI7F1X2LWPDQKM5kV94cl7Aqs3hxBqIEPllg4RDR6JUAgPLudae8hr
pCzS5SbhYCHzJHhNuBuaA+Hj0Vql11v0oQZ4p0lHM2kGs61Dsp+KJ4RgSroyPe4d0gFyTurBj93E
J0obXqcZ54nKyV8w+/MMc4otbqDh2SBqYVhrQliF/HhwRaDP0j2G1ZyGik9WURu0ycTqwz3b4jeO
4a7QKiMVAW66ehmDZi3uI0yq2gakue2SZABz3hhXOCRyoL4hBqAfOlGMN64U7ale7+U6M4uZftgM
sQLokVdAuxl3KKyJLXeV72A/Y5PqIV8KBWCmG2T06wl74jwlOTj8LfEXD2HgOq+A5v0MPQaUZRF4
vqE6UV3W5kw4Znhr/CKhLxjfQ2Z17Tj36buFMi18/MF1KAC+MF5c2hdmitfohDc5YReXhfHqk4Q8
D6zxAIACnogMKQ+/DGXAO68pHpRQXYYX5vvi/pBgfyhd7ouzf4+p6RiaDifJlVdHHkemRgnXHXbo
+1BfXPGnqpvGK2SzDF4fbFyfR6uimzPTN3TUSkXdDmqPpeUYboTU3gOKVabz1cMmcmGYeid4tKSh
TLMKD9E+ytxav4aQF0h5dhg8ehAl6FOCesGxavSwgn29hlpQDpd4tpztPOsDVQcl3RSkCsdFPrym
tHSRIDYILPcNDYcD2pygZPdnOCoNjWylvSbFwcvA12wOrobLCc8Lp99HSfH+ek06FNwYHR3no82s
UhqatS5mqjRFmWAN6QMYbu8zCA1t1DE1kFPRvWgn3WbYcF/BMYTnfacoeZI/mO1FtSHC7ccYhYAy
kk40AlRhD9r6bOh2pG/ymIMIy+SPXcScafwwxyYaxNfOmDWDy7i54/AheaCTy9LLcTUB5NGcczc+
6mO0YWieUYJpDmQQ8k6qutekfQDM7C7Ic3nd98eavBnXQXq1D14wydiH1G5CcNDr6bc7BR74tDxs
PK/v/p0509PGkCjcGeRMZKz+mE7DdDhn34SOVXWUBtXS5Ugw639fMsXw/fdyGQIacOYaGzSI391x
hVvF19OhFmM1xdgNujZcRu2OXYunbzi5IbMwoHx/6bOJuLMk6/f04tNbQ88EkDCoDPQmbmNnQIib
cfkRI9Z3b3St5jn+pm+68B2vdC/9198bDtHosGGBqDayU073PT38QY6pJvRo1a67h4d9GCyxNPPR
nuLAjvr5GJMXLGeluJ8c42xptnkNYGbM7t0jwoLZOO706wePLgCdpA2WDu2aW0Hv1JLsSwe08e1f
yEh7OW0OoriOGaT30gYNEGttWsQEC9oHsF7q4+o9aifkQ+PliCPhM+P9apFoMCEkUKTioM7xKH+t
HLpbRXpXUuRL/pggZWi4tc2pl9ddMiK+RbMHscfeb41eQTtivTzNqZw7er8kESF00b7UYLheqd2B
nRhiB8eWADTGoh9xAmQYMB8kcd0hTo3UdGLHBEeK6v4BS1rI1GdfD7DYs8VrE453wlQpcPM3rByq
Q3i/7P3PFprWC9IJCD7MXPhTcMWYuksOEz+EouxiNREDgvY1ToWpRNXzCqM5UyxRnvatV9tc1QdF
Cn70ZP2Zqw8G6Pq8xrD7Nam3wAGhBSscbGJ8yLLkNgEtFByWxgGnrZDaAISmJxoRJ6vNO+jMD5OX
h88fCT2pEl2FAoZzwdQ4YSPy2q0hCW5wdA48BBanferrUEO5DEOOGnMfCUTSAXSDQcO5VbkoC+i/
0uZER4B2R3QLDACSB0QFjU6BsVnM3ztFgFclJ+Pdu7SR5HSfVB2I5+xSKmnIs5qlgakgHwGD6ZIf
YhizeZlApULF/sPsF0QDhbIFUUqzBobNWvME/7xs5G5O/+A6n4SFzE+cTGnJtAZynu1hY9+JHpg4
6A5Mjl+v/e7qiPoYn/HBPEMb5AnJwHrv4BHgHCO642cLlwuxk2cCs8H0MPcaHUYHm9rTrLxsJBqo
A7YEhsf8pJE0vGhrYV9CP4uWlQyba6K9unkPrxPjye+do1P/O6m2tCvebIGVFrTxbXi5ZZxVZu61
iWbDKYNiOuwvUWhONJu2LoUe6EeLVmcRMD4ACQEsIR79AtZA0RXv+YKDUdtsbhvbnGFwQ0ZYsJiG
MGI7w+JiMUXH1cPzRF9rg6t7/quFlfnwvnNSXKxaPXii2xve+PgvkmBjGQntCdm0a2DHgFxhcI8e
nKRvq+OcBhe/uaO0bOBdcU/LFca9FD+Y7kUopuuTIvxGRZDZl5C5424Hwi8ZzeiCvG5S39tvGe7e
caV/2YlPJCkQ9SEcMuYIDPmxKmnVpOJKxifsB3QVIMhKEKLCufZfaK0Wuvo65PulWzpA7yczT2oc
0k43fYJ+ARa3ISMB/kOrWP410C/uYErziSPA5Ip9/3eCkR4lbYquyemMpoSLyp5UuFO8NghW4OBZ
W04+3jraSiin/SWp6hlLr457pox4mkzl3mJoh6nE3k7p62Q21cIlbPtFUvHL9U0VdBaAW0j4aKTt
svS240ZgM5Stbul1TBT2dfc8y6YNVJ+DxzqHLKwySGY2c0vOTfsAjQiP0LuqEPphKDZijKZZ0noN
cy+eS2UpoUBcn3m7/jkVZTdiUiu4m7zBK4uVsse+sFhlJIxmZ8ys3nKvQ/romEJ0+HoLtzu6yXeX
TmpuYkcVdzHquv/z/uB7ouwsXJkjAsKE3ALD8d7LhspiL7JhBee2UsDeCG3AgJ2a1ZxVqlIz2IE2
Z5FdOjf1cVkfTJ1p+jJ2pukj59uKCPGJ9hSJr3tkQlDFCHv5EI8a6frKS8fV5ffCKS+VdIHv1jEo
1Cs62DXT8EZ0ktREvsiYFTEdOkFSMiDU5HdGnGPRSXMQHD+4OcJKWYZAWSCnSHL5vNgce/wfIpdD
mWppgXy/tBpKfkZ+inmcPqxSuwl0ou10Z/VWOBPhvwCV4GpOJgAuXMitdKIrj80vEzlQq968DnPa
GebDhu9yuSsTqSvz4JFCE1BylSsma3o5K+qDHS25ID320gVn9zNmT2EEQlbcDubt4JvKN7j9c0xu
mDa0qluxqO7mwkGczjHEh9p386FeWZXdY0rAoDePuSY7rh9Xj0Q6ImflmoH2gKvUVc1uY6twGeP0
rM7c8BanNIRNBDOyGs7qy+yflJmS2ByjKSWb6Lczu96/eKepTC1hvClRLnMqb8lNy/hTZncH2lxu
E/Ad443aA75jn115s3tRKLgyF4c8mv1HG5IXgumuHuZKrhahkDXB+kOoo3lYaytGw8t65PPKhirw
7N9iZ89l3Dv3yWUkE3YOdiD3m0WtiK1y8VgGhfIC/pV/F8up7e7I6lnyId5Dl6kRe9wCbkjbTlE3
29wQHG7kh+8u60kFk9VqMsJ5UxaZx0wlhBMNM0rhrx7MGceFTd2JHObu0AJjR6e8TBf2MB1sbJDC
vUN++ls5yDeIsDauCNY8h/ugz97WoMQRKuCmWAFeSSvMk1g3o22Ynswo3B7MJ449Z5cXP/KC74T5
CV4HooRMCPqwj787yihuKiNc+PiYI8YsEWhaigmp1pGToAha0xdGL7LAdWxmDoOmtSpMWBItT7fB
2tUSKw8E7TOZ6Tupg2zJPA1hoz57H1vpTk84MlPlcY1Cwox5Mm3OEs4TMlTEVzjPOvKmDTxg+Jgc
3Tx6hE0/dxuD99nC/WsNRzNCOL24u8v1LTd1Jlg9Rs9+x7kNLvbJxumN+5c3be6P7D8QHSShQtIR
T6GjtQUudN5iB5S7lzVbie+eHKbDspULVUYo+nE+co9YLFXjkz2peTxenzkwIYsg4NT1wF0+ns5x
XYfpxWkrV1EjlXUYyltCHjkvWDJsrNMgh3IAxpiHjDFX7eCdCp7FQBh2tV+QWDECTdhU+fCVfnBw
ae9ae/af3sPq0GGT9V5gqeBZvAtZycRSB12N3+3d2D68bpedJyEFnzBrAlEhYWPjwQZtxWUesNqj
+T8v9JAQ843iWEaOTeE0kcD8jaFuOOSCZILI2r42whmyrYGaM5FMDajs99YGR475PF5dbHlM4prD
dQZxYjlD+hlqhCKeoGXJdZFrJKsyWOFw3ZujweBhGAPEngcCsbrjlnoPtpjFMejHS5YyoU2irsSh
5wiGLZ0kJjZsi/DtVv1r8nZvGECV4M/EXa8IDv0rM6f09e7N3B7c0mTtkXcruWZcSwim5hQ/MhHF
3mGaAKKgsuPli4PVqvB0jhgJ7Gy5jiKAjkacVbxTVLesy7vkNOYEnzJG8uCbtWoGqxG2bKIuh1xF
IibRUxkhNToEFyhFEmGO7A7CsR1GsMDo26dpknijUc0MTswZKd1zIuuwBtuoSMSaUfzKcH0LFJfX
JWV0uT7cMRMYr+t3B9WaE7g7GO3ke0j5lWRwxD7C+XOKY5JbL8yQhWuzjysLJ08LjbDwGR7qEzT7
T0rU1Asy2Ys1E0MvOwztyImwhQ81schGqHi3j9AZcQDQvKIHPZ2d9x6A1+ZmmvvM2ej2xHCBiAUu
GTR4FomNmBuHWoiHCAvNyf2Sw/ipakHbhHsPneHq152v0+0f/cI/9sQAGoKt6rjHsUEpAj8j1oFb
ZvmYq8QjN/0v3VMr/5N39AglHvHdlFym11mQobT7iG7isw9IHeSD2u7qfxT2O/7CQSrwPjviASiB
l5EQiojqMiNP8zNnz5UuFnyTMxIrKxYGGaH7sTmGj5DmQfNIlRHTBZ3pmykhsqCFEDR5uRhacf+X
RIg61DfE7yc8yLoJ0AM1Hqi/eNY8ydbfSBs7qOJPuEzSVebROOB8GEh+O7rugP+kywl2+A7qTbFm
PocyI1S2gUz34abEini887ytl2wTu+o3zNcg5aAZjcT3zLItFlKluBhbSZ+Ced3FddPEDctmCNxO
Z1EUKjBM/mMD2TbDUEaBTg5QR5eFtK3waFnypggCB4cLJJn/Dhc4HQ7O4OElBAZOQZYgjtk14gnC
gdfC4Jdkh3GomeWCIMfAKt0r8ed4T66L++I2IrTBkHu5kArsVY3MJLNgGZovd0KaQpNYVjNKRurE
toVZJvb9+BHKO0az9KMDS6KwxEydbglRASLW058A4NtHRbNfHT0467i9yQ3iROdsyzlo5UR/Uq08
vNwltVEhV+WmrnbDTDkoE3ZICeuK9z4ZBVjMtV3Ou5XBExZDWR/icQbDy8IAUCI/UDbGWsuRMAZ/
zly7doLXvfPk7ljKG5FFEIr2hCZe2Gp15TyNCQccoJKd6uzbOJ5fUzpCJx+TRTiqlIIlxN3ML7kh
T3H04ZY7+HxiZ8rpa+K1P5lYak7W9LWWfWHF9QZ1BprsI2pwKkIcuewOvhYiTO+LTorxvTiqWi2q
EmTJ5hujY6ZWk9xqOJfQHbG1n9g7t9ZNj8MEkbXIrPfUJsTusT90B1Kp80xSqfNHOoI50V7eviSO
8eSsRq11gWneXJI4GHQUHd2k6ZZMvDnIkoZji5xj01Su1Lc5AhSQXKnjT9afDAyF76I2mzeNfVnT
L6ImR6C9WsEKZWkCgSIS/XAG/AvpssVwuJfsmZRYvch6uLbIxzjbMOyrfDwnMM81HDkedRYuwZE8
SI7nHdWCag3z6OmRqsdF1InJ/qhbNRtWXnQ2IFXmAAl2J+5KXkX6JSROjlD1q54l7XWk5thTO7f9
Os2EtTbO3fa47pOOUVnIy8W6DwtPWfES8rs+T2ptt9sdekrKaXkzbB/JzuSdSdZ5JFq17dawIXkI
n6L2lnVK+Zf1z5GkcpTkhCFJHaUcZ0nxMpjZQcLR9C/rVixVh6SWEomgmf8qCJaXOskecw8kt8fo
GfJUUf4nmf050ubaIDv8noeevfrOKWaInhkPTu3EgUgZTeZ7jo5uFxueTpxHTb9w8XUhsW2gIL+p
0tFdaGS6SyGcnJFD/ThozmHYcDC9ihl8YnephrUNpNOlW4zL3n5I06/3gqGIUpGhOHGO3UOJ5gr6
vNfeszzxamFJVgqRfVApyrCP+kAqu/pV2nAecRbuPV01+ZPBQl0LGfg+vsRNBtFknvwoxk3U16x5
HKTrLO0l9E8R8Dc5kEKZ0ikvvWnX/WdQkaPXYlyAqAMr6+U04erKCUUaazYHUuvI7TkiLVmSGcrx
9U+ej42nOdvTdYFehZgWuSzzgVP634pOEkqxr9PC2Qc78Qh9iZzjE9xOr+bN19yHf/8VLzqV3K1u
Btjk/aI4JrCgIXfQGO8zgJ5odSOxDqTN+mA5Sw4h8VGy6KtJkVwqYfuces2ESZu/AnkFfOvf48u2
8jEcdSC/SHFJiXlz2BMG+bR8nNWDzIdCw5HVhL9dKCW0YAFssPAc4bXE+Fw82p1aKLMGyYwMklX5
cfmohSyo/jFZoiIVbrNTM8lZXpMzRexyPZlQok/eEYocptUS75i6+Xuz9yHzmcgSpWaTj39v5W6i
JSSenoeGIyDsw28HugP8euKsPGHr9w0a7s3OfAZzw5NrxIzJpcEhvgBAjrShpBsArco9zSTAtNXe
zaI2ZjEMfCYCC94tUUQmWfLAlPNQjzrY1FqwLoBUD/CSiLaYsGJqIH9tJgS2ayoBNWZnhiTy8rG0
mjaeYabm4SlMMXcK9ejiXbym3fU+ruaJJwA+8lbplI6AAkAL2HE2B5KDMDCaKNEcMMtl0EGbIlUH
S2n+mMryWoKcaVhY3m0dsCfv0bGjMsGB22a4AN+VxXpRj0Ce9cVjw+71D7smVuuvTYvhSFVg0J7o
3zETXUa4QgQaDkOjxpMyB64qC/5NhWe4r5nh1jeyZsnpGs4C2B//i5edMRPtA2HzSrb2UKgr2SSs
649FWwLy5rlXg677dviWnaYp6TjZNrHLp2jbUyefI+Tj1fo5zTjcRni1cqRFO74SdUiJWR1EISlx
JV7df/m4BJac1HMk+YPUr127DYDStpt+k/B5pCITMX/HSsIRz5c2zG0qKJ5gLEdJUiGjGsO2/fBA
eLY7USr8qmIpsjRibCuWz47ayi8/2cQPBAx5ZMRMJf53aVF4yCPxeN2ePA6hzJVaWPJR2sNcNYhZ
/CJjbvg+gCM3uOYiN+Ymy0fpSLRo2jy6nA+ZvduNrF4cxCMvDEMmjNztmTxWoy+RQu5Byc2Ua09y
S3DYlLOiV0vQdbsVF10+s7QVocqDURLV4my6XFGemrUh49dUiY+x/R2cwo4q543xE9fjAhCAulK1
e+UccYO5bXB9NK+xRSbBFbisH5hhgUWAQGmkOdloOQQqtHE/oP31GZD3QU53wuVtfdUWt9OetJtc
MWLJZbaIplhprK3OQuftl06LsXAdPl9OKov/5UjuLsuQ+S83Ve/LxamC3Ife7VeB7AC5SC9HFmDR
K2Hat7A7qQWGSw2TXHs43z5J8FF14U8i6402jM00GhfszbnDm2BZHn2Seaw3IhLWaw+ZVNJy4SNj
++Fo/W6/PssgAar6DJyHwoLcCAcyaUksaBWPHfxRvs5TVbujf/Rpq7v7WIoHbJJcxLru0Z+lqRee
fceZyU/ATQuM5MzTPHe1k2J8WhNsvxedkZ5cFMzuA6/4FL5Ifl0DZdwnKnmrmnfZCWb4pmRp9Gsn
F8+bqh1kYKV1j870GeMZMRYQJ5Kr8++koz1N8pYhykcRpxrsx++GNcIOJXg02W+FD7cCzFuWYaWK
Xn2zXzX72ACwFTlHM+9tn6Ak+kXXPIU0zBOGOrMAoIZDAsIjognkkJx4XSC0Fmdby/726edxF/Kx
nH5iiXe131ChCR3MvOh6aTl7b54BzsyMAc8JQZCxQ60HziRYKrYx9AMWDRMp694RSd1SPXHTNTgw
tRCfcaBcnHg5OUDesaOggkQ6LDnClZkQnUXFNhE0oTl4Ah6fpk3BlHtYSCYv+zAEN3c+jBxip9zU
KSwM+zJFGxdhBILRdkCAAYb7gWykyB50fu8ZNnC8mxpLy9b+Bc9xBzFMC7/16EWUWBMOjpOuEZ8R
N5I48Q/M26KVAlZLsGbD+lk/cyT+PEdvENczUiFwLM4swRcFuukKT4ZTHqKuYHVgOUd+9+jS2CBi
/ENBt2EYRfgddcmo3w7ST66C7NgLm/TmSeSQv8NCNlMCUTiLZjjpumef68U2unMRJL+QuEWhGtFh
5nrLM5Nt4I1IouUBS1nf0XZLMsZMco3oqa+BjN6A4vhD7xnCvhwygxJmkySBBTNtqOyfIScNlodS
2TDA9feSsK3mkOG1E60EuJbzReK4ACxLRcPEkkxTcjl5QfKWYbax2+Xv8iEuRC/n7bxRMZS2bKbu
SE6Ebj8fZ3EXK+JVPtZG9VmNjGcGsigPs2eEOQtKPiTNEoidiYOcYMCMgoRelLwa1rosXV4PZdds
Fi3WbQ9itbl+iDMQ7hhwip/iidWPLgCLdkJmvZPjAzhzlznkzgl9IoyuXQ0DE0nKBSOV7BecBWQt
nqBnl79wjfryjrcAKJLFQ/8lN5KSYLVazaWgFJt7VFXOw2HjhoY96KmYWQLbJGEYazzvwb3vC0dx
qiQr0D1BWUa7XZri+WkhSJNbLvAncwAtcQYihQUP4cC8TRljxrrrUAbuRlIL8AJAewWsaShlmn6G
DfwGKhQlXTxZtYPjENovaGtlC3gHQMZmtQeiKRDetaQ1NPY6NNE+2PFK7U8vjdd/NOkdCv95wBQV
5laQxlAly7gRymcZjA4CRPm0pw6nHJa0DNhKMNzdiHGz1KJUxQKYyUaWAoMiYQL5wD+tl6ouW+9f
P2O3O3DSbwWEZisoSYql/OCu/FFhc2+AQUga/+HjUh1TOMuVYr1SaHEL2FJbOfUTD3QYlAITnwqn
binEHoBPIOZe3Zd0SA4cRLhUqC333kNfxGhZjgg5NgSakm7Ml0YYmLac11LZojDi6JCfb7lS09ao
LX68559RiFS9H3LzuuCQnBTRzE7wt59gHvrLR0nJrQktT3JiQLF/0D+L1E624Iu89jbJyQ00OcOM
LwYP+gE8e6YC3NaSStRHv/KBM6sTMGkG5pmhHjG8RP887rhyin1nvBkOT2L3e/BJOFb7FZ2KmYQJ
igj6MQjBejCSVyIIrIWtdW6uWrPJ7rGWTgZnOhHlwQNp/ScRBx0QOV9OJQ1JiETi228pvD8Ily4B
uWDR64LDMBd7bDREvS+OCTq3n3tFqk9JCnvcvk0lHtKUq61Begmr/AkNj2QlkuIs73KD0fOt5Uz6
BA+ALGYE9ttU/jQ/9WHT3mqD57rtk0ZRgVNUV23sVNXUGBv+hQQPwSyyWBp9TuuJy0IzqWPeAKcP
vaa08qSJgWSYenXSZeEGkF8/NgwN+L54XDSgcaMXECPwB+1xEdPCaww+M3g/fZgQQg87uG+c9gd6
ZRqEb5gDvHXrjoUfDoalt59ARmbmEa14ARrgN+QPaAr6HAxXMfis33aXmxokEkeQI+bPIUP90kHg
xlitsLM+qnIosDi9nfUx0i/YYjjtQXsOiVxj7Mm8O6cuh9qI+zvdhxcRqIFDIbPD/trgrZqNQz/G
KsWV9VLQ1RFIAOPWX4T60MpgQMqVlksnviDs5NrTysHvbr+SlmSdaoHj52qVCy7TIyTEibEpUY4r
1th+52StyBmZY8nvnHC4Iglkp0pieN5UwASbD560oaSO3Z63LVy2nOpR+kAS4lMCxweRI6YGMnMH
gq7UkPOeDJLHWMDs9QbuwO314nnMUBLSLbpx8xrw6M2nzAwU4xQZzT3CKncnifeBeMyHBzSBx3Iw
sUY7aZxRMIz4b4edqrRcd/LDRAECSOjR39ol1igYWfyoWAL/IAlXwjinLm9efpT4DrfVBrUgJEFU
4H9O15dvyfxD/jzY5dDTiDyZXYBo8XOJx4AAyclp+nKB+Z/yrCSRA5qnPnIxJZWRA/DXy+Rx9zwU
2QYb4xiBtVhXhi9IPqCBrUjSo/U6ijyDFtGDllJmP9YCGNGUwKxMTmfO6H/g4u/Ock2k4KHiF5id
Gwhi5e12GA4UOAgSrkAXSFg4+AR8XFpcFy6TXdphyhkp7Ve5w8k2lQzPJS1Mb6rFMBtZHqTiShJ0
+ai5px1M3pSzNKeRTQv6d9aCsfMAWyktidrWD8pIZ09Sbb78q/qeimKTlpgMpeDIph1IO1uagdKy
pMrgaULd5Vz7uGEahmmy4241ULtzAkKEDZhqzfhkSK1dC42TAUmxkYAKHlk0AgdKW241iRmPwXKS
AvxqTuvWnKDAA3CiCb+TEWjYYmps0w40ncHf329Q5wCcEQrMZvAKelPEFPKIA2YfKE41WbJ09Vr4
lTMZJJJ/UsxpAK1zCCmKlqIKLGuUYGImpwrvHjiNs4aYLWnO0Qo5zoHzOPJYUgLHyYeUlNKhE3CO
WyNntqSsXFbWKIsl4X/SdN1xDCSS1MhiP3LAbf9vSAtlJmNfk3R4MfOHpP2TsOAlqAWjVfwDq2XM
laJnOmL9JOFW+pAUkvYsTKOI+07GTaJGCt3fsRb5KCLJBJmiznGMs00VSp+a89bdsr7hA8eUn4lH
MS7PRRpIGxWPGjnPg9+4EnpMnhVYkwapLaMD6JPFDDWxPI5cLyJ5nfFGJcH/ZYEE4eixLiYFiKjs
o194GilGUIHxtkC/BYxlTksQeAL4AwSwaOTEfdmCGDyU1C9P+jkpF6xNniHQaSKhwWafJyxoATsT
VpJNRYcCgihHejSbkS65rM+UbSZXu+Bqd3052ZyUbnLKnZN7tttxbbY8NKkyzR1THnBH98lOQ2+X
ORJMeBC2leABXIvEo3nRdxxKSF0qzx9NI/0lwqC2cv9pYRS0kenlCGthMrmSAeG3Q2IJM8OV9tiE
5UsCGOx2bZBb2VC8AdmnnVi2lVy5lC0m2IXcLrIe9rx8SISXNE+iE9r9/nPNDYQRpdk88Qh8nHaM
BEJ2Jmk6t/X5ezBZn4JYyA0pLMkrSTy4vRJBCYFcSgK4wCCgDTyWvM3RiPgivRi5XbuMDPfIT/wu
YsPvSCCRNUMuwCvZ8zAkNe6OA0RenbRMnx4L0U4f3DfsRbnMPJ3kxuDffIk+YcWvYvTEkvjRZRJC
F1fiF68EFCUG/zqv5Ea4utvchVN4WFMaEWZm3J0kYUnWTJsN9vlsKk/WVx618JC5hTC5DuimOLPj
W8gtxR6NtZejffo9MLytpX3FAYK/k4gKYs/qHxYu4z8Jl55A1Ly/ZFeR0DLYh2jfGnbHnMkOwZBs
myfZEmrBsRBfAYiZ5OaSLC4Wa2cPF8vHX9Fc+2tEvVYOO4sJb3BeWce5T7RjZJSdnMzlBE6T0CMk
8JKaygW16TnTCrkRkpAEfDYlSYgW9SAzSLeIbUryTLkB5sgiQsoQ0cQisby7lCDcDM9AuwDKzHGo
e5eQnsG/MARmxZ6nCPu43Z4OKQAdxoAVJ70JwcPIsLlIbXOPzzJw7o8CRR1YxwOZ8pBsmmE4QYsG
1iUkb5CUCv+0udbjxOmoO3gj03EoErc5c6lxLXyA4BUJIG7ui1NFjXU/2mv2a8Kf9PUSED/zvoic
bOxxxH7CPU5euLrfVLea69wZ9Le4qyObYNSoX7IMP2uQQMyoZbHe+suwjvU5AjN4bSjDDPSAGHN+
Oe/w09208WE8mzT0T3d3t0duoO5RkSxjXgfe57QLDWhMx2g5fE7fhvmCL2ZpvRPtT6a2gYGPsMI5
42NFJ1fSnueoVce7jMHd9qQxOQmFiqbZHUYIQqd8hRCJgScQoRndUOFSYBlMVdiiU8BZ42IZpG0K
Hwoam22zfvLQhL3+Y+m8llTHli36RUQI4V/lHSAh/AsBhffefX2Pye5bd58uC0JIa2VOl/Eq84/5
ZOVpaP3k7W8Y64HUFH/uBsHnHrgRD7VmxpKRsyIcF2tbhHeJkt+U/K/BlT3WDNWw0MKczISYqgIH
qhWbMcGkJWIRoU+xCLiok6HJIFl7NWaM5WEVVUrBhHjuHoYKF+LuginAZij1hNWT4NnZ5eleau6N
r9g1sQ4jsCWqEPeyDuAr19wiTSEGGSs0GPhnl0JP5R1TX/hXRBAjfLzB3+J4cOHaUIlWE5P1hYNf
kwtXaOH29tb99eBVscmjP8eTRGbUKpYCaLo3IY1E11TZngn8U+CvTX6HvsASQf+ayv2G/xBRRwMq
T1l7USnGM2J1O+FPk9rxEaU2xrVmhUKiZncWC0Kh6e5vTWU/djqpmmDqh20Lif0D8J7BRX2xnwxo
/9jr2X6GCRo3XrFzDEzokKDYOsZUE/tfLJu6gZfUjpQFN0ffVV/8Jlb5ydVw82r2t3VF15DWsPRd
44J7x/RxH0ib0pW1/zh6hl7YSVdk+1l/SY1RqsypebqY7ELGOWoiE4NmIGAfhBLByDzC4lIam3uf
ZEVqHqgNW7wMqfxQnnIzSr9dblfxQkFNrIAQuO4pe3Y20l5GddjnAAO3jFJ066VMdI5GXKIyGSUt
uG/RPVgSQS+yQ/jxxIScYJdRrPsmLmXE3HoSMUA/jujvSz6QRey74rJ8Y0hMmsWQgNqeTl9ceDn+
PD07YezbiXwVdMokb1odTl+tCVEyJDmsSnm8x8t0vVqHu89X14P/xbgq4+XdwvAd+0AMFGIk81uX
4STA6ZQM/q48X49X4+JzJieSwDWqNUpDP7GkwW8dcmSBPekITHoc3td/a+O5h6wKHEJqAufcnMSH
1OgyDxN6S/0X/xzmKVkoBP9pu8gVtMnXa30cdPPVIeOynOlZptQ1eh6YKCgu6Xr2wdvvscf+tjcV
0lR1QUYxRGEUgIRAkxMuyesh3G9AcPMNNlsi00M4gbJ+cvccqZeYYYi+iDKTJ0WsX+SdRU4HXFT1
pnD+GpxIGltGjDPMvwglECT+kBJvZycJ47zQDKBbUOOUWL7fsVyuJVdQCLP7cvoGdhT6QaoOsJje
nfVubV3az14V8eadV/OPFM4fLJLss5SMRNvmu7YUg1u4xLXLtkfXqV1R7RX6w3WWb7zlUr0GVQjV
DfIC1uUlwypQZVz4FfQXGSIlxEMA2rRrBD05oGFCx7DMejpXqoLF7U5cSi79aOXl0nLCUALWsAkL
8DEwgFH3BDFVDJVJjhJkSQEZUZEcKHH2dFxITlQSrTggZlZ4GTUtdTeCJRCWtRXkzOHTgQZLFXzz
lSojTm7LZF/LMxXcOysGbmzSeVC7OzEFCt0jChMELHFz2AQlnzJxZAnV8u9DLcwn0v8ytpydu8bf
070YrYInmaNDuWvY1KwVKyZFmW3yxmb5bq9mhMoINVpxe2OoBiPx9Mf8Zl+/LERHD7oNFZ+smp0R
iJSZ61CAO2k1EihRxvL7PNDNbVLh8nnzAZEW/2oONXqgnvOzM3dyB8WGS0f0jVwuHH3odid8BxOR
lgv13QB3admi76Hz5gKye72fumLampJqCeDHFeVyZxOZMD2kZ0tXYKPJ30sEUz8hedD3aJGYPLEn
jFFXPP8XdsK2p6SVi9UcP9yT5XntsLvosCTDfSKw5g4Yoebg0WnidEfw92euIcbT0QTo+katyaWD
VLdoM2xL39FKBTjTQoMyGug2QNxJZhFK9D5SHAKAiHCsgKpdWI+kRazhVGZWGDl+HwKSVt03Sym5
Kw7rGM9etKecm7tbFtLjbPvrqVom7MUZk2iS9bTiC0PSpGBsbyhhBF6AVJSxwHC0NCctJkMGVKuU
2KgD/YQmErtfhdGy0qzozm4g1/on2EFoxb2N6IbejCEqQx5IohULW6rSkMh1I9KalqJJWifjeRUS
V89ZKId4FbB+vuGkn5FmfdwaRN+ByXpMsCFj1Ajxcgf1LoMxSBHEsYaL5tBko24SUktyO8AUO0/B
xnUSdLvtNvKENqnMRWoKpVWT3EL6Pb5F998meyVEF9MH6aWkbEgisyB1TykccraQ7JGuHSZdTKg0
FiEwbzSNqIuYS8myOdEq9jsxySgZpL/PRwmSrKu1R0q+/dWnyzygJbTtqIW17W+xeAYdaghO7ehs
jQaiw5l7zeqnfp4ZhGhFFdWJHvjL+474Lfm36T34tsHnBZ8fkomGPlPPw+hZS7OBBRAITldFrOIY
g6H03tqiU73O/70ukj682Qp19UkQToxTC0wuqv6VlrvuictHl9ELqRfiVdA5yQyu/h1tD2tiT9L3
vfQurFbIIaNt9FyoGTOD31orwmeNPkHaVVHSEqSh4sXRgiIXET5/Qlkt3SVWX3qgf72clEaU2mCx
kvADGtESrbx6a+XQjNVYBFkyacYYdEWDpUaErl/dllp3+i1aGTXz1OJuBQBirm+rv+EDfEkLrggX
OAnx4Awt+sEOxZShVUhZFU45zx4Bq2GJZeclHCeI2cYCtY9y3Ii1EYhEu6X+uy8oFTobtQkiHx5R
oLE6VhLibQFRP7AOtB0SbcWxU9TTqzChkg5SOw43Dx59Z4nQh2Osuyy5QoQ+emJBZxc6Vi38WIZ4
UZ9g31N3ysujFaDDDdgw2KhYsj82QlBNwdCC6jjx/N/WogNhj/h1ylYvmvbYBVolu8d+yn4NmMIp
fnCB8BKXOZNlmQHrYyoDgxwMqAxdl8HKPzZHQAkfS2BrXsDEXgIVsOoya8GT7kZiVdHPAhlEFIyV
+QkpgALIgBTQ6JBqVIKQfbFKi38UjKG1Xnh3nTNaZ5O7YAvpXx0QBHY7PhAZMZTFMl3xuF/vHLKI
9vX4MoesOkSDsNCDwSIBwWbOg5GyDUJi8PHvKd8QAzVcMWfGkBTa5Ss7zWNZ4QoIJWeFXuPjztGL
bpNe4N/nAEN09BOEBUvxZXq30Sr+0ylsw5pUrSITecmw4SK39aFksHtyDq/Jy6WrZTvTqzv/0GUw
Fd4ciT8akCGiyUVVgZ/zvBGyhLDE1Uo+WAnZBCsFYzdh1SEb/v01eAw9aZ7P54CNKN0eYCA0+fBI
WkqpDFNppMVk2VwKlAuAG5hinH+E6AGN8Y//K+ZfLidwGYkq4BY5C4kUw59omzA2A9annj3cNVHV
fg1VFmKuY4ifiDOPjx9N8j48TEUdi4Z8e9CSQ4kPSvmaSD/dCTqfG2LIdD00rFmZ/p73fnkM1+mR
070PG/mpL/4IqRpDEyxv3EYn2W17M52M9ow1FQpSsrGGtU+v4Tbl4jEZBYpCkvEOwT5FFc3fDt/D
ckbSW7bF+gTJbmb/VB41uP26r3f+5e5aOtGE2Fo3LIMHV3H1W8USEFyPj53XZNqH1ktit2X99wZ+
ycAr/e25F/H8e8W/GnoHotI8M5KM4u3p2hKZWgjEe8GM6iGEbejLi8tVKaiDQHLuPrmV7jBp+hHX
AayXiU4NYSd+TPk57+Ghw40wfTt11jpeE6cUsmx8TbA8LcdQaO7FkgtKb8G2S8Tce8ONhoCCCikW
Mge+OqfSMim6uLAk1NZp1THolrQyBqWzPlIggl+gM+Pm/tV6lO6YK7sQXqi+jiwBBFHzHTZpleJ3
xuB+cbhRFrhRi29pX3h4qkxuTpIyBlzftN2ImpfiFPBFlIp44YAAc4uFhTJTsKwQPfYDlnGtcIcf
DMYSp3UdOeTPxSF0Js8F6a48gEsPkXwbERwjv8+LI+GdR5+glAilPJwxcxGAimRVoKn6PUUPhqGV
+JZvy7IludMeGxJ7CjsJRfN9UdZyBsoh3nWf3Zs9QWIwJJT/v1/n+Nh+MHhg+jl48oBBa/+ejvP0
c27ZnCvKFAZasp+3pqSLQ9Ky2+glsz1lbGL2OVLnwCVKxmshWgc3RIYF5ihfCKCuRMpaOYSHcEcb
WfJxF1NGFSOhulDASGZVjee8Yu7YhvOZCfQTVrh+I6X4DA6AwEyhZvfYAK6otZDtrE6fpWeTEL7g
NyI4S2ka1Zbpv1Ls9jhwwyO6/J8IkGaOpEu1TjylwW+prngyYRu/5Y8lFl6uF0UBx94OaxxQoTF4
FocRZegAeJ9i1Gd1wW2kk0pXcQXwVNvC9cX2y5tNjcEeIfErxQBXxe/Np2TgGV7egAcaPd2RMHGO
gcZFdPXLusy0UEk5K2o014v8/QhbiOTqevOezXLM42uz/1UOKI+laiRDHZudXCIqvH7p+QdElhx/
5ad6FCxQlVKcUqiiZ52S//krplpUU+Gb8oX6i7Vy2wxyjC0U2XZ06LrwBgUHZgypQSKjxhlJOr/E
jq3112RwY06xx4/pl1h/KQmAg5d83eNJDAcjQJL4eAJ6vc0fN4OeGPum1+P85iuPkJctiv/5YyCA
WFChUN1KeNGI9vvoxN4n9g2kPwNDLVlnJxbw288wS3IAc8DGfgPRV92OsdnQRVYYBbWQeEAVAbeS
hAO8MZzQObF5yIZr4RIwGaQcWXW9U0krIVAqo0xH2iUeM07+Yo9+AJcpimNqBKxsGJaBDH4N8k8p
r3fVCD5A0vhk9lV2fSqjU1zw5uJ3KJ+y/mRBSg0N/9bmW6ic0jVeVhiWYl5tlsev6BGx7xDLnol2
MMdAiqiOLDPqm8zWocfD5862wBruXRFk3oLaCDmSvW4SjVMLhYpzUGrH8UOC5K6pf7hAQAot7hRu
GLtEL8OrqKPrcR9nl1zS2vyL+BwxF9KKBkNXSSzl1FO6UWxchwwoCUrd75nZmCIXIZO3WOeoLMMj
9uvjWLziwYB+rLrGuJh/INvXfmlUN4SHxgrlvMyoQpMHubfksjdK0ELF0GyuEXLXWwhO4VFWfTOb
jKso1qRypPLD5XRc7JvYWZRM7FMA5zJInNEdN9+L7+LilT1DamHGzPKqCqPTWcXe4nzilTfCaocj
Z9OWVvSNpmnC9caWuAmYcN05ppUCM5E0HWbtNNwjqb07v9CpVwjXlh3/Yr+aJYfk0LKtOogckvSM
qlIVmxExiPzgFvIjyalftsZTtLafVDAUUpCVoPhwMNQA99CgQHkPa/RMYdUfVzyDDf1j807ip5kX
82J+cc2sln8Ilc/qBJ3az5Wr2uJGug9zg7JGrozZLRHB+7lBfdY89VctfoK0qcn1geGaakoi7oLF
OBkiSwi1OHsMskNXYjLF1n4/bGUQMn2leZ6qk1Szg9Y+O4PIy4CAg32QlprkWtqV7EHTzjLgltzp
m05/0m749On0oiVWYAW0r/spc7C9S3JJNt3Dr9susrDS5HhaKKHUtwuUBGlDsfFNKJdVu946+rv8
MVvyri1xSrKYskcYQICs6LxzB/Kl1LmwSWSA9lL93Jmje2of8bWZToMp7i886GjEjW6FF1MlK7FC
R36niVfXr7WzPMCcCBRVx/kozOl+sp9kp890QBsWSND/Yg+DWnDsFUJECMUCanlm1LIaU8ML7mEV
pEcMXzmgfKztWeaBYlrwGt3TrIIYUEJCbhJ4JC508SsFT0oqrHxUjlofROL+qNjmkE65255RiQxV
4SHE9vp9w6c0/dOtjp+M0vjDlSleW2q8l53B2f7Yb6P1jxF/WSwoHwsLOB5zpE+sIOojtIL9+6/o
YO0nkKyy1OqIGngd1LioTdJqJO3Xlh0GuEqb3ZXtToalM2EzTIwArWG11U6qrflXkQRsVdP/1RC0
KmwuV3vJWg4wpq1Ujwlfjb7hx2mpo6yRUWtJcCA7h9ZHkYIr1NEIPNSvAaOpnOGSi2XZ4jWqwaQh
bLGTsSJoNQe9EnYFKUs7gkH9R6mqp1HZXmMVkR5aXjwYO9nl3SqEmuSIt4FWbY5P9dNVexjFkZ7+
t1BzbsSk/zSQidiqQiwOi4dHd1yDeFqzrVwGjLrmFeFMSXV252pXpAj+RxPr7ft3bNVMunK+ouac
+DIkMaOSovnKbS5bh8Yb6ud93iYIzl8Nh64cDFO7M2eOq1Jl06/15muTg+VsaxtRCz7pcBlxdbFo
/UR3nDMsQA4fFpWD3lLcOHpp1Hywqqr/aqm6cIRWuG/0slhMv1xd0lWRJJgUvM2MNEuXvwJpxcNL
ZQjje6AiQLA6VCHWA0ZS5SoQ40XBemb4h8C1fy49vGutHlfJr6ATp97SZfTPMMUfIEbkCkV7Qskh
EFUvjC5XNxTQAfcFi/78ndJNQdn+E4PoTYCXzA9e/k9+x4nSlUXJpY9b++nLBiePlHwaqvW0rsvG
qEpT15OEoupaSXUIYVSpVwV0c4iaIfmXqMrgMNhl+T0uGO494QGCHkQz/np6Xe360BVN1A2FqJlw
9+v+6EXkFgC66Js4R8ncp+5TqdSajl4sjar6KWt7LHVw7SqOBSMLJuDVe2csWQJepLJRwSJB/xz4
g8se3Jr3dfMrOeb/eHToTt2+erP0grh/+fjXkm/tYnoalDh3wki40blEJfvRxQKurS90D+kG0Zm4
I9O7uBdEcAKA//X5AgvK0aazTQtcqGABdFIaWGf8MAFhHUIbBCY0abVw2evBdJK0wOg9ZNG0TkOK
b3C0dUDMkFOidN53JlZtKWhy3cEp7O2DEtr8EjCY2p1HeJsXog8AG5mPoYm1kuvXQ9HniVmmDIf0
KDZzxh0EGLOD82LvXzGRrH0mBmSn9qmt+QPrCB9Aem5eeyhP35Kfkq4iJItrK64VGDTvcqNosjQu
T8pcGN/dN9mSoTsw49f8leyruOjehPL1yjNqlHWv/EFS/GUmML99XfCAO4vv32BqRg+ijJ/hnukM
pIAxRhGoCCuvsxsstZucLea2g9VTROyC7SV9u+uve6bZbhqDBkNO6C4hDs/ud35D78QmWwAVOSzf
1Eh4hf11r/h0VzjKo+OFUTKGKdO6U9V0CmrQUuc4Yx7O04pu98hwGotTjiLsSfBi50q3DP/JKO5T
snJM1khuZMR81zarIpla2CNmhJ1BlcZPmKaG/XpyyVbx3Re6jGTgqq1kqyIsHkMrmQ+97z2wnyRl
lAbJPa6BPh68u1QanEciDh0spT3tJSpft/F0k26Z3sNIIpBtVGNmfMXV2fhB4BDcZAQhefrIoeRj
b29oHe3dYN3wwyzfvhIQetr8j375htPx4E1HNTqKrTVahYzgQtk56lXjKUgpUHE55BaacpJs9qHX
jCwBLm0J8c5+kVF3jGTmKMiuoxkkXs5+bm3Clsp7Bh1cnHfnHpHhau8WzJDqMJuU+O3Ou+hW0/p8
5zOHkWMttfbQ7sDPGulYtbtv6Gio1WiHXL7mkEJYzgv9p/DxZYXAUusyiUxQPUDzen6/WrfhflkY
HwkCQ8J48AvboJ7fCDSsAm/R/fVLDLe070gvvDVZY7jec/Iis8r4SbGFeCwu9L5ZuU3IFTdu+rVX
vIgLZJ0IXkLEUfIWfGYzMbXdrZMlS5Qni/CSsSYhrAOQcv+VGN6GYQ6b7n15SYpRA2XqRtMcCF99
MCqGzx2OCF1c8vA0Xt2AqjhqKhPW149FlBovdAMCXsclyBYMTUEaD3lpekkWET7hJqwBMTFDZPXr
tjfQ8Af+kQVHghnzoMOX82RoAsP1WnWvHlyfztH92Yinl9GjW7Tl9HNtpEfPDgEuEa6d85RoXa6e
EdSM9pTBAZvzwSesGjjGJrEadBSyHNYsYcw5UvCHJ2b2TvzmBhYWhmjEAYDq62fvrOz4SYo+IiPP
HK8tlup/JrjXn5hkbV2EfFBKftWWk9vCLWsRSUqlI15WDMpEfon3zbp2TvN9a6S1682vEX5IsMOU
gw8cNENxhkliCChEEgs4PA6/80ZBzIS1FZpQTstCs0jG2W1otIu+2cYijIrgxdSVVbdCPFY93PHC
yFWP1p1H8u6TJLUOtPSd4LpOpCPZxx9b84IChxH3qn+kOgW1sYlDvNa8/JGmSHDo0z1g6cOGTJnx
AyZgc1fkBT4S02N+GgXqKzm3yMm1G9gOG/6EJynZJmKSW3jsoDz2cL0HBXgVXrxVxarIZ8tNV7+L
1wcrZfl3377dCrbGWjQBerWh7CQf/iT74IEbs05aD+s3W/Hbf7e+JKo37xoGR16GjLVQ7R5nBSfl
OSonr7xEZMDJQU608gIYC0Y4NI/uM3uSI0DlF2xd5VOUZ1uo5CLHRJW+eI7vFA1GXB5Ie3ZeIENq
ki2RlmPZoykleizpLxT2DFmQ3TDBkBMS64tr/xavFySvJAVQ5RI610vwTWvJNz/TV67pp0upvHby
09X4Kd0f5VRthP25W2090MNSqLYku0L3HR/aQqDeLWiWYDsuhI3RspFqlznyw8cAHjv+0ICCr8ma
s6KB+XCQ+mFhtPdVeu3aBayA1c4bG9HoBcVQCD8zNT/QJmjW9apojRe41Cj2S+z1PDrlGbA0HQem
LBssgSL4YZvjD01wJcXMtIK5OAXV1iEudU+urJYC0ktEOjRQyRmtUsjymOMrBP/49ebUjEQb2u9R
MbxFLxxW5AkJY6+0cbfhSRZswHSBfr25psI6++9N676JS7d24ehdh5LzVd1XRlHckmA/K4CjILVD
4C3OqJKKoCl0K0iYz/5lUCeERjZQ1e/FUSm9BISoRXp/Gl2OoX3/OyAro+N5MKhHirRkneAe6Hyp
yte+3oU6jiN1VVXY6XkhrqKuk+eU4U0kQ0lG0psP306bUWVImAtAG/cR22m1uQ/rYyaC8LFp4b2T
yUwGboNW/JwIdGYkSKlBlw10YCvEo5xhJO08oCvKKESsbXIc7iipNNaIInoKCH78Owyq7tWDNJA5
5BEu+ZNdh6xZUKc+0P6fmvQcRyVmM4N+sZQWU7PzU7yVv6AXu4FakmJYbmKmA6PJ9sl5SNPtvYBV
OHLw+XyfPP/wIDwgCz64DlWlV84WKA0G/pX3rruHXPlDCCvjdROtYADDH5NpSk91CozWLTJajL9y
1onZagQHLIJMKYFlyNahfHz7RFEr3z8AgQ2EIIeAG6xThJ+dfarWMyEazK4xkQr57hCn+AeNG8dk
kmmro21wCv5lg4nnezZBVXXbCOa44pKvtV/bUA0QFbTmDVLQ+K+MY1WSHOUzijtuTQEsd2eSQch4
JbXJtBz7pIrN7TfvmpeF6O1OkMW+Vxs9mMrFw/GeRI02nBKQTxUjTWVUSAyAqV4lLczrnXWPJoh3
ivKE2y1Ys3ZcGaZAggx9UyUscp8ch+jrDBiMG6PLd/3339Mrtt/tYojmbjM4xGTt3ayX+srqeJs0
6CH+rh7W5EBSRW6dW1DtFEeXeDd4jg5c4hO7jP2udRro4Ys4Tzol3NCFOZ2+j9MX+wIRSzZXYt1w
v/nvF5glFn+4wA6DD1kKl2A3K+t9lNvmFm8wyCwmrWrnMADzAkrETI1QRdlr1O3EN5GzhwZ0TutJ
j2OTQgbLCfRWSS/gi8B1iwaTIY809ysWGXSUO9w3/oWx5TMQjNEefOQT8KecViD177Q3f3rl5Rsi
ZO1OSQ3VfIpL+EHk8IETfyMkIr7fRnjAVEmv6EodtHFaVkLuTgP0VXt4AA4xhACTW1A0TdFTv+A1
h3FABLYAcKHnRVcPKZAIukO94n0pwTuODIrNat5olnyEddZfGWWdqrN0cUbgN0pdH26UpFz0YwzE
clMKe2VNy+fytv4QB4W+SxyKIjCY1WaVpspEYSMWt0GTKUZDbLj2rQPNknWOzpF6fiBNraacVJZk
QauF5PzzFeztw0xaVDVLwmz/r3UbodpTob8r0iWgyNnTVh56ZMWhLcUlS/xdS1m4geXVMAOPUB9c
m0qLEfcgXFVQO1sXv1Hknxk86jSouPRi2cbLQRk8iyzZc0SEo/fIT0RpqaVESXCitDCB3dRg9jiX
3ZLbe7ZO/ISPPrU6ELy++uTrWNy/BFYldmshckCEiem8wh5N+cfZzXkb9x3pzxTopU18avL7H9Ia
fjp64DI92W+vvrQB391IwihEB20BJT8cwDvbJ4/QGwp5ZTiBR1DW0ssLvtaZ0FmaszYhfD7FNLTa
LEih4BtbPmNb62CpDkGGfxixOlCFC5whYAvBP9c5jtsBmIra1Ad/oqb8Zd+H+4TdaVjL38MKw6At
sFRNkzqxdENSNvJdv5wV/ybNRs4PWfG2ISMdsWR/IkzekMSgqyz62/CyFKcqd/aDRESZ7Zh8GF34
X9HE4tcFKwHKQPOr39V1PZ6Jl1XqxWs5qVgFANYnVPKkqQeUZ/SYPE+sqo22jGW19hHP9MNt4GLb
hquW2Fo9HzJZ7yARtpagl83h2ceQB8T5bdilv6dT5zOTvekfNa6DwK7xZKkUbckynhhsz9jLszIj
t7b4vm/ACHX7+3d+2JPxZPyJaC95hi/dTl+BVqbPH2sXgUNXbMJ1z4b7gCY4EpYA592AJigEZYz5
m+WkVwiOQ6HVWsoLsRgCxTxwfhUlwhvGvaLaQ2BRrfuErUFE8OlQfhwGZiv4ACIwg8+6Mx3DKc6L
YYO3dZuUqdibH5/ELAC/S2xg6zA715fFb679A0OT7fgjxOLA4ypuEqiGjdtAxVD0VsEZIUIZV/0R
tecteXOnP9oXFpZT90jd+OEeNqjvyJLqUSnltdEeUxoIX3PfM2avAYbQLXTfFuZmm5kId/EqYGKD
+FvR1F+rNgrDBlVK78nXvfV4l2NAXqF7ZJEE9kBDnhp03ijG0bP+/t+Y1eWgWOXViWNUfNBpomUQ
LS5egysTWU82PkMSmJBo8/e4RIUZKaeS+2udXRdnxphgNeQZwJIZf+O8yH3NwRaoFkGYSwXKvN+S
XZ1d31YRM33z0sZVF8O5QoBevHpMAd1eNazN0EwafQQr4Lg55AK934bA5lKk/kptzBHlCV5Ipiib
Xm25mtNOBxKIvfn37JMPjvSM5NdjS2U+4ltYVEmhboyZOE63fDSySdtg8t5BQwpQFE134SQ3/hAH
Dz/EQK+n5p+IAYbmOeSHKVaF9XTP3dBfiss9kaQv/9MmKhDDzDXSXHsTxNNo7drME8xpqEOIWrIW
4Q/QvF0YacwYBBpCjtlZoP6ymM3RwJ5T87cc5CY90JPodW3mp9RwCpHJHnaOoIY7RPCO9wFYscs7
l3N27TtH9hw/M0hj1P9LAQd2Pd4NGR9pSiZ6jvIPl+nLvvTXaeFvPVqnk+yAsLtd+TsnuwtrQ5XS
jMqU0AnyBdaUkqV80pssjDElKp7wARv6CfAL+yL74mBFWUh6LIsqlQZG1eZQLlZN7vwmRca4MH+A
BLfNtJA/lhR5x/C2vP69MjDqOZu8PPzCHNcJqNjDe9u91wzcyecixisPNBowKAOnAnhz7za4zIgZ
SNlxgKcTXHGUlxR/bwZJwaYw/huSotHFfFJlKkG6Gph+IW88mHJiYaV9O3PYI5+vS5yiarsx3jE3
gfGFduVjj6IV9VhpVK6BPo4O/nurWYjHYGEy6Z0Umkn3XbMuL7vOlDbGTYwqnfOsfoZ0csrc9C1j
tGkyY3bxjCejSXqtaOBW3Tq97V1WpqZsVedmyAQMUsQZVbRuGcNzvwav0wIQ+MLpVqLzdNU126Vx
+oGNqNhPZhx8mUxsbcDAwlfJemdFrAAsWu0LM6kuf5/24+9JpY4u/6ZU7aEQJ6YFDEGMJsO3u+M6
ebsm3tqSbzBWpfsJy4SjXf1buxzs+W+xWR1U4zIHyY727tVn38U5I3nS58mbZA/mO6e0MAMzOJMO
QS1Bmml5cAcTJ3gFHJ5hsmXwbJmYMFmJhCKEin0SLAtCe+1GexxCI0FkB3QcBQgEudxQKiXk/7HJ
IBV1ke6XqF1sNN9SK9zBgh8D+N/oGF2jI7WE6WcGe3jJvWenfNNmMWKjFWYuT7XuAspq15ht3fpg
MqiDZ15ttdflARisuqNxmbHj26welBasKaRC9p6958WqDm7s3G/i7u1iWbFbiLPFTjOcFQKVJcmY
VQfriJq6B5/a3ID2D1C2aVbruXlmgWUI7GBF10PJSzYGmGC7NvqA19qPiLX9JespUEtcnW8HPAv0
IQQfv8Y9Gu57LMlNorlCOjiKJijFloInsAlTJojzodBaPAYUqxDqmZ5llRNeJuM+YaZwhKkwSPXV
G/Hw6x5wIvKGjUcz0FWbrW4ar7eCPnW/1Eb08ASB89GmdaBGeyEd5G3jLSkgI1SkBObHB/Z8OBK2
wKf3ebGtf8B1TynhhQnLKKeTuDS4/jNCyyPdGHdQT8x/QzIbLhAqRK5b+nMlxCAScIOzX+cI+WZA
HhknsBGeBqC8RCDR4aAnPXCYaGF6hDfE4Jgvst92kEqk0yKhJ8wMPTx5VDk6DybvEi/tXWaYqKIn
iIsE7sDCujjNGCUosZvQisHbK6Er3yYZ1zRPsEnNZDU6cnAmh73NFPoJDgSm8hp8YNfokDBfM/8i
f4AOF1BUMPMLWuaYKUDr0KYgRNR05w3X5DoCtgKtqIccpyLKF8pHKNihhEZXLrVHu8iU33Nk8CuY
h1pyKhzdKrhxEYCHSzF65S+4eAUWln7JbSePB4O53eH4pttPSGwhEGYdngiVZVwZ4lzqe6Y+Hyhe
G5FmOZdnvxQv0JRJ68b1Jw0+NUqn2pEJUfzxekEoFaSqwjdUyy3rED68XZ3HrEGLzDXEu1jRPdo8
MVsOW/H5lAhCP0U1Gq56KXy/Iy4JQjoxo+NHLfKOLW4zzm5KQ8CvK72TeebH7sHKOQWjqcvoKxwU
HvKu1jSPoHtTh+WAleExU59BFayKWH4ColtSQUPtJYIefNjIxrqFROIeOD9Re2ocKA0AkZxcAlbG
kQLxo0ODv+PzCpI96ob4MiDQlIg/SWDVcPLyBtw0PB5PJk7mEgt2WTeRi8g5irqW0bLAMBeFxKCV
RKeIrkU9UN0OHpQf8S3gfNB5OlRyIr7uFB6dh9WnZqSvlZGv4Zj6EVwUTZIq/lzkKQe8IbEGHQcn
czDf+1WgE+5FvQmqyxpzpZTSGoQycuLiDKo8iqIJeTY9vd571ryFzgabHCebYFhWmBU3BC95SUfB
PcSCQbV1RAlFwmEPKe6cG5zYigUbEL1Rj0rqF9rPLeSJJ0INsLOhCrn33nRaCL52Hl/C0BD55O/H
snUon1j77Pdk5792kbbGuVAhwm1F78WBSfbmgBsbOEULJb0a9x36KK86q2MSZLACfQu3S4Gbkpu2
jrqYzjJ4zHjLoGCRCcTx3ZP8WVEs4glFnHMVcP7E3u59CYvwe3KRiLCrjKod1ET8xkU5P0oBQA61
nAfKeMVFzK+yhNFg/ZTUVH+8zzMWImrpBdAe7A+PjA5nxbUL+gIoAu3Oekim0SsArVBsTrk55wRa
PU4JLtAXXCinXzmPROhAorEGkt3GiRK7ffv5Y9GggYmKo0QdhLbmM0AwzmYg8cU6Q0EXo+Vhj3hM
kE4XRqs2gmnulOqWRBYhOKzdi3qNt3jVZgcARDUG594HFSKX6geIZNki965m43Jo5b9vqQvI8mVv
qqPAvEODKxq5TiAqWwNlPyaNIJD6Ml+7VcT+vONse70SX9TjG2ueIlLB0z/JB/CbYG4ahwJ1rmKg
pZVErymenPhihp/g9WMgAz8TCG4yce7jwLxE2ymjcOBNGIbYb2S1SFA0fwBFAQmozpkBQrzDGfKY
t23gc2OuTwhhgc+K7RycA2wDFqrBDO03NM6X5NvG+IIfxPhbTz8U1igDiaO4uhPsf3e35JN664te
IumLohIeRdEdH6xXGuJAXCxABz5uDdOG9ajj6tt6u6jsmu6sq2q5itcGAhNi6uEVxq/hi8lyhebT
vfJIctExFqcpB9gFC4oiDD5eofmBBjhCyulvS6h1StEpNAD+VzQRzJb7mQNN6FwzsaEqACzS2pLw
xbTqKXyxHtOQkJFBXDjaMG4klEN+Vbqc7E7lvY8ueQlGpnnvkdjeuy721AFlNsgC7xeiBhaIGqSd
GW8zmoeqXNksfk3o2vOOZfcBTLLjDqXy4HKmeVOMdAFQjPzSHpKhCle5lPksGpqlcWTpB405sGU+
gIac0wXBGDfWZ4BOZ8p4W27/LVNkIypp8+kVmOoE7Q84xlxX2GA+odOjiFnlmBdwROD/pdiisdnA
rT3dVnBCSQc2v87QiRlBxLdaaMRprBkXzYNATs+gnrGwYWDOIqxGyTRnXadQk2yXRh1aYO8aOPjp
ldZjHp+tHBibfQ+4f752Wep+YYMsh7+bn9rgM4BwFc4Mwt/owlK495JlgPwrj45cneWqBZZ9dUwG
TrUIH/18rCf5LvTFE+seXphue7Oa7dLwSPpzOapGq847LCExUlQGwXJgHJqSgusiI2du1doRw3H1
rn8wvyj6cGRzqsYrgB2kAye3PAYTfqd19HM3YtUuLt5xSeTAZqCwG9YYTGEI/F0ssttcHQM+gqo/
/yU3/jGA+/kHsODUEbNPiGYj4Q1o5IVeHE8XFs6pCAhiVpMKGMqLoeJAGeSYkh/HocFWHpzHspEf
CXFcd/ddpAjg9zImMLGKSeBjVMuR5nAjsHFrDKrZO5/eo/lY7NyuXEdblHmnHnp7KN5zEH6pbfzV
eItbyRl7dOQ9TEZIR7yLfwiO6cbaWB0Wd+jjkLk5biXmNDrZlYiVnTWe+JK6F61TdssYpniwby0C
7G2DgSfX8Jh+pofO7ms1zX492gTHeQNA0Cby9ets0y+CkZCmkF8r8+6kpstAkugBSx2ugms4u9gd
UM62BPPojADA0CDi5ji17mHFe4fcI94hu1ly8yK9X6JnZ4Z6YzghfanovfCmpduUd7/k3arWSWaO
CoAsasRb696d+Lf+nfDY1/SZSNnR3flhc1hxYsa4MPclMV4kDRbZ7IHX6uMTgY2HuJYQkj9YkZnf
rSG27M+MJo4U/03YcvOQo6c4tOuDery6UDSevOevr6osYPqiJ6OuNVPaurIrA6Qwr9SfkJmGFiO+
gW+rRFdgZVFDV07YM1ql7uZKCXj3QN7PQxipSv5sWAploykHost2TGK/HuwTY9/vXRP0mClNT/u0
st75Z1xyJsDHCBnv+f6vujBu1j1Ft+Jeu6v4zFnZtQ7TIj4ipl6jo4qKnmHTJtSIgsRR0UZOo7wF
qkWxFyWr2nBq3QPCL4MLfOtUuMfBxH46OngGmLQRm6lRdKF4GinrCLtUSjjdDDCogJ6G+CcmHBwx
Biiqk1sfFQpBSXQExNCmJiX1FyJQknhKG0rYp1a+B3G0FAiTuO4xK/wzsU4p+kVGXrFBLYkVoKGd
Miw1YcWljWeATMVlzMEKFCKVQfjdO46p86nUX6xouWI5mJNHxURrIfAa2Ppms+gwgYFxJhpocu1J
rk+/2Dvk5uy5eIK7srdCLWbiDO/eZAyezzXzcjdTmUku3JfE4a06BgzZiziuK2ApNo6q/+hfYdmM
CKML1TEDKmFZsdly4fHcvCpC1jkfeOJHSFT9tZXxlZ2DyJBkFRnOjRl2rV16SCG5yakIH2EjKvir
+QSV1fSVHFG1V/r14BihQiHCgcbVVHBVVp1ReqXG4LkwZ2/Kxzvhswp+aBQ45Wp41i4bELzFJP4w
Lg3Pwp3+6mx/BjuH5wa0pgEktVSCn7pK4AN/jfAYPXAGJ/d3A8IlDZBbl6HXAaNZv9Zreg03BDDX
wXIB3mygIlLaCIRW7Diq6/GRMZ//sXRmy4ljQRD9IiIAsb5ql1gkdsMLYWwshBBiFcvXz0l6wtPT
3W4D0tW9tWRlZU0MyojE4kg9Mnhjdd+gBBFJMu5GiJ9FjcV9clzhpzZAN/F+SxRMGF6LWzuX2B3d
1M7gYaUQs+m1bTn+34iyKoEg2eTLlPL+rlcjnmHQjJMjsUc/ugnbNTWH0Kco1wa13Mlm2Tgf36Yl
jZRx+6sJ97ePznliZn7NPE1uUWse0B6be4G5PfQ0k3R60VjIPVpjyUDzzzt2G8wO+op1mDA0bICU
RBKerfrTkmZhmjEKvWPf9xBlIFUIvwMT/K66JSPspPMGIjcEQxmXHkyjC8wIack/3LPdts6GmXo1
EC+niZyGdVjUg5Qxjh1Euh0+s4WUdZCEhygJb4T04T6Cbj0yuO53cGcSQ+tpvraGf93eB5UqQ9Gy
p/Vc1JA5OUzy1ZEWlImxMXxjoWFphv+g45KWjNFre7XKSWeOLUz9pLcOW4iamM+Avin064DneIRB
CVpXy636XG1YbeS9X86GmW6bNxIanQCIi5mjY0gntjHS/OO7zQDu01zduRWqo7BuDszSoPNEnOfH
V4KyipPRCv2z+7uhNZGis9Ed7hikdvWMTT44W6nDTLenucad3xlxnobpCE2MC8FJbr43ZQ8cTWPX
FvvJOu5w3noMf3ua50HNvLIIgy6gL/kMnRmUHuaHuItK3nwdlriK17zq5H7NzlEo77oM5Ka/6/DL
jfYZu2U3/vAALaq/5vP3vrrB5IzS1X7ShvO35Xr2zHzbu8zQ5GLeiyChe+WBhEdn76EKwn/1h3W8
wm0yG8ta26wzHAZbyAOHPkh3OmkOJ8C7/zQ+EC8DyEFPLsP8p1ztCBc3bSLCFaRrZgpcbUL0Avbf
ExLKGyuXxU8GGIPdRUBiAokhJNGZ3DRPf/cfpPEOjlekXhVEqWQQBwOH4+64cbOrDIH3K87a3kEM
jQAdKbpBUmUfot4BbO+W5jiiYS3cZE6GkhojdS9Agr1qw3xsm/7Du2bm9AIQEnV7+5/1vDrgoTd7
bKhtjhwIp+IVc0pGEJ9GT/q80TaJ018oUilTQjG/b+c+rfyhA/GrAtuRYdi/SFzeHKgyl+G34KwX
qZyPVOGbqBtOF8C8Jvw8bJjahMtCbqSemZBXzKAi0RhsLlLkQ0Bm7WVOvztceRongob76N+GMHrs
Om9J+k721j/0FsqAbxZzpkrotkA40xPd8yr+6XMawBINN40RHzjAvzyRJhMRn0AvT4A9qsnyor9Z
Ew6mAn91p866Hnn7xZ1wNcO4YS80riwcsawOJ7tN2YBe9oLIP6zSrwvUmVHsIOyHwEKMS5o8AajE
qgqOgFvoqdvltaCZich5UTXxexBzJU0L54f3ec4mf7lL9satflqvz9xpEeAMSEVKyhFG2PgRl41h
2eKxqX2O1jmKxuRlzgLyGzsfkFfjiVqT+uThXi6g6HDWNBYuhQjIWHtJGTFvlPawu7ufE50UUnND
Q2Xy+DE8/U5lA243DDHg0KCDuiWsPrM26ky6q9dPe1Xlx0rr+LIrNzf/Srz2bM1servStW6EIOPd
3xPSEsMgncYSaffz5vGadLtVa39mJdsorjALGXAfqBd+Y2ZP/qggpzaleS+v0C3NAvUa7GBw18Vr
QRXpdXbupGaI6PgpGzB4TF+TGfbecc52bdhPHiZ/uUb+qNL/fqHRwqxU6JqsygFI/a9BPz/pNI/5
yLAi+9o1veGMxNtE63Cxm0N7Nre7CAuPqZdSDuo21egCnWIu+3YzAQK1M+52A4JZe8RbwwQgp9WS
shdu1oeIh2WFHkDVXk0grHIAf8R5kk0jsoC9P/Fm1iyZKrsWQ5BJgNhKNUCuTYY8LiQoQpvekowW
biYsPqWqNRZRAiNzhF5wNqgV8EKvQADCCDkzZOAOz03NKWKgL3mV8/1v0w5Np8+zi68uqgi8BaxJ
LvblJiV8vyeBDcoxA9IyHFBCjpmj3ET20vA0d0esIEjNRDIOHdEUIOG8RB1vNagR4gA08It+T4jP
aMsPdjF/oLBMkWjNT0uSQ7KDEY0bGjniroyvzziuaLxZMS1M9PMvGnCh+bQ1bWhAU8+drOVr/tux
5vUQGuFcanH0f0wx7UjT83PqB6aPZ0eF+Ig2h0SHOe93q21WItGzpOnR/OQHGdwm9SqpnWeguFlF
bJqCo1R0CS794M2pR3Pz5EsaXgHFx8fjtULpyNYRLO94dQZKUHskCzq459EmapudkS7oORULvBHm
XUZYEE7gGc4jpuGSMq2XaVhkTnlD/nvvpoy0gbQMOuM0AVUniELMsMFJYk0zKCCLWg9/TN2Mact0
HFGA2e6YMNp09YYDo5esztun//aP0XVW80/ySHli5auDe2KzwdS7Wq+Wdd++zqaxwFuN9vZxQpHO
u+Hti1WNWd76abx/dISG7OMlrTw8J9Zdw7PPM2lT5HBLgmZmMWt5Q1I3Yp5vdIh0kQzPHndRPvK2
QWqueOqGHSWjkuiC8BlCYQslCiaYDrtjVC+uREVvPyKJfkENGGwYqaT4oLYYb7Eii+1YylhKN/ld
IkR+uSHVDBG+cItBEuYdJxkllG7sbLZeMs+V6ColsDrYGTgOo5/h882us6P7r8msQFCDFTanmyoP
iNmstJ7trL39NL24IBTbu0f3jkLWOsgHCeEEghs0//oU7m0UEF/sNavFe5+9q9eyuqSQh+XRPYeG
fXLbfhnnzpNoFqSAKSMtJpRsDGrub5txUYHawdRXrkiIrTQdI6aEyNWQbMaGiEIPWF9R4s2Mf1hx
tAswn6BJUrUSbUgz0hEzAlZC1YRz2vasb7QrYfsu4i3CL0skNKShIk0nKZsx5v31RcezJKYetkRY
DfReJE6lgXf0IPGde4BAzBN1qKZHkAWohawJ5x2+d9CI01nZy0j4CGKQRM7GxVBZ8euvG13nOSlj
lVxYk1YkxK8eHFrDURC49Rt/arjTs9REzDtskxdd+W/7wmwVwRBql3+bmx5tRBiGN/n0dGdD7BCA
sh7pvHOk1aeP4r+ETX/nJb19L/JxCe/TfueswDBIN8UwGbwse7WSKMoTskcDtKPqrQeoJYRPV+MD
bjBTsD3z9UhMqjV24IveJuxLqd6i6GVtyIhtSCMIG5QwQVQpwbh0AfhfCCSvruaqaz7m+mw4JLwd
nBnQmZI2RorQrtrir7wBgR+XK/xUUDE4NfTGHW0VSAsBokh2oDVqm1GOFr/6DiUb0aRWrkkPMnTs
belwMz0ZGYGC7qW1CJrM0xNgQbJIfqixMJJelWZDPWQdQire80ZYh8DyJVsFXDQV8AKVDPDAHHu8
14GFa7P86jRBF4A1+7LFs5Y0pG2xYSygeDAYVDMtyDlqW9Gw5spkH3Sj9Yhye99gSFqdz2qEJPzD
SrT2GozUYQ4tTPY4HbdAiAyyZ1CT6rwN02lu9NtYpMRh/jN6BTclGw7KOC6dssxaTsM8vA+O0Wny
Kixjcx1oTHTTz0NmO/MjTMn2r16CAYDnANMcv6SVGXPl6pox+gbj3YtBPtthEKWMcyOi31mFhXvl
PB2jNyJ3rSWzqMd0SPjd4WlBRM1vmyYNAjCgaHMMMo9MYJEP1gFf9g9gNUI5wCCYtBT0+OMFZ2Hf
w1SnPsOtALkQd1+qKYr5OJ9q3s4hBxZRDrosxWIJwxT25My/NgByyX5p7acBvkGGDbfFpWgA6kiH
VvgclONd223PYY/Rdt/xaw7zjSGJXQDVKeEhflb73vUewa4nDvnbOY7vsMpbLuEn7HD9VI2GBXJP
NbxKgq4Rlv3UB5uCGMESMczeSfwG3XBp7zoWCpaQttQd9ul4TX9s0yUBqzsNcDLDrhF+LY1+s1+z
s97DK6wxuj9HTBFsEI/6D+ObmXmoVpaXvVxKHK9h1gOE8UbwXMYX+vRPpjfFbYzATcg/SV26NIHs
o6tXnXke03ONebXfDTVpS3GzWHKPwKByqVtklGyuQoRf7TfoIFYJk7DTfc6PWKU7EToMuiuLRJUB
SANKYrBj/OQ10BjamkNazntKP4gpkmyiGy2AUtp49mVkb9Nn//V9xkwZ7pkhTzk3X4ybTdQp9nEJ
7if0oQt2KDddA42oofiS0ZPMNKievKitR39HjP0xfPB6MTETP/PbbgPWGirxISBG8CYsIIFmAhWf
YsqhsMxs4sI7uAYfcA677g4vUP2m55jBVK85C+1kThpevWIk07HB9uGx6W6+Wpfo+pkA/RHlMDc1
dB9pfSf/iHeRBBwr1CS2N/NHf5JWojNuW9txsNls3MTEk5IvbqctlKHOHg6712Z1pEKpiWnDxNz+
eIR3/alsFiInWNlNhpssLFowevg9e0quf5YHRB3yeiaK0FR0Rg3gq6IGPpIkm5+r+XLPe8KOc2Ht
Ju8Fzt5FC5LTCIvV4fJoR17WrNv3tW8Sua0YIdd0FfTIR7AvHW6dAXM6452HIgsErBiSXlj5LOBs
Dp44Z1JE0VvEdgI2cVr2qdexawlJaSPOvAbziZHEOi0406fFgRoGo5aHjfjUO27kQVvBxZdgZeod
F3e4x/Y2tQ69lOuTIlZm/Tg/Ks/UOal32g9UwQQgFeUSFO8Pzil4GuxO2jJf7rKJMuPVFptWvY3S
LLwuqwFNU/ZP2zr1uLjphQszd5sHY+Z1rYmHKGa/EVz4x4vfJG+10cCkBdJKZgY4ZMVsBemgOUw9
7+eHmbNx4t3MbQPMJvUSD3F6LnFMwK22mhNjvGjkc9zoaa9uwWYFxqTAq+t02Qy8jIYXszZu2fsN
8dY44Q1Sa1FS92oPuEY1ipleA44QXTzwYs72yf8RHJVabb7o5goakSqFJ3+3OfnH3tvjhEQFINjw
sEi5rpNfedMgVlJJxZaKpqSVPm641Nlpkc4ay3S2DnZuhV3A4ywXpV/2uuNKYpYbvhNTA3gCzbAL
oasQR/ulD2jDHaIO6ai5qAV3DZzrq41qJGqeunk1Yq3dVv/it4Kb33UQEe06Y23VJzyo0s89PmDc
CYj+HCQC3HzWbZs7VxtnF605LLDipIrmwXlrD7vDskekaI3poIor42Lw9sH72ek1/8puNCgXyGJu
dG6n2pdjrH1seOtJI4LMyDJp+kBJfqyk6U3719t7RcYg6dcn5v7v6JO0tgcCsJI+KA2tRFQLKevQ
UpUFT9I0jVzLmdD5T1Aup4jUCPfTdtSO6qFYq+sBbRRXlNjpBOh3I1WRpNt+Q2aqTh6CgK4vUQqj
xrcbDFySOjWkMc6Pjl4X5R6PW/FybHrSAzazLtMa88h7uyXyA9Q33uaWzUJ6BwoibFi6JlTg3qMm
aguNCTwvRpmRI5bAhPmWIJ3f0KF7IvFqrhGwbaB2fCB6PhOlp062ug6QNwgxYqz5bpIyrPeCKmky
oA4kldqS7Zlb7BoeYrBe5rMbZ4BNEzRJCZo45nyQe6K0XcAp22QKPDnet7l5Lwo+p+afn/hxEiBs
JBaJkH+HleCJE9jQZ4gohK5vHdx6ZAHOeOdKSBdSG1cz1YLwmtpmx2cX1ikCEBykjlaquQBTwHbd
vSvfyWdnNlOT9Nw+DwqPLe7cvSqjAAjqU7/OQl5ZuQcFEHKJA0wtfqjwUqfLZkOftkcAE5XRkQAr
95BoZS14IsPDz3Vr9HY1MycXWlM7vjIc5tB7xE8sBKIQL3UU+2+mX6V/yOlbyDnhY1GKIJuwipCM
ZVRiQvabCrFTx9rRV6Ic9BLxMdTgzquT21zohhnGlo/KyTuo8aiplNptOiuJc3w6bZw3x7GAVPLi
Ew4n0+gX4zp+p8TJ68ZqOIDr+DrkUy0EeFMrnsKJfrtXGhJJXWruqukbdhmcx2V/dzLvQ4UZtyC6
Do5kYfBZyPjVdtql0e5JuEQdg9EPXoUiK2JQWGKSgjnTC3GTRz7wOsw5bw2rnF6HV/MTaTgH0P3c
P4fP3/f0hOSs25kflzU2q0pPAREgPoidzUFUpnZwp2t0yzrQfVCVkY56iTN9DYltYOGsmv3dV9uv
kuWZ57DzfQ4fw5pfIEtchtXJ20M9DWL2F0VSyqpk4Al1xse4oM+EiDLtVQdvEjPIewiIsJQmFHj7
7a8DolY+OmMxyz69HdDKYHWQKsCjPsaXKeuEl337G0CKkv0XzSkoE8gj6Oxk/n18o8fD3f8Ah4fl
pOmTOzsHMvPGLCeXLWm1wFEm23LR6beCHSXZWrDra2q8chPSgeHVai/OozMsmUkeXge1Xhc8/u2f
oiyM0eTmL8VMwcdGznrzpFTLHh8ZvdeM+ikJeJh7xrAyW5vbgkOD06H0SXk5aJMYvfvgrOHdQ3U6
Hz0veHVicO+CdPHTPEV52Cbrq3F/CtOBBxQWHxdRKyzCY9TcsHqYnl5EqYPjUaA8CaWAc3Uj+mRN
6MXoJWH2RP1Z4NQwTpyGDbyBJnSMicDbyzgX1qBpztsk1YApVONREgKOyTXpR3p1FI44sdiEnuHn
K+oVUSGQ+bw9cNSyURa+mVc7lRw73zCp8oGbYNA57BxSKvQDeBzY7dQCdnkQlG0eXjkRAHDkHOUh
aAKJUo20U8TmMSvnUz+2i7BYYdlwqDve+eWoeGHYfAqh2YmXZuzLh8fDDNv8OlK/orKN7jahzzD4
+ir8tokB0jkUPawwNxSp155iysPyEh9j4QBtt9YXNMCGI9IyfGArJY6H6du+BcWwE5ZrWifUPEH7
HQ8XI8dtPK2fJ56oA9rCe1PCd7VwfAr0hbnU2tRJQcoN5qQ0+WmrwrgqhtLGaJB71wG5QFew5NLW
XgOhgCbhaFfqIQEyU1PWFaqAjm+NNBH1NrL7upWN0zEicrwxWnhO5/AJ4rpflLcpVta+mM5KXnZi
xtzaoyDGXxzuWdL4ELQYnSFVPfo7JJnH133O6/6aPw1ujsTKcb8epK5X7n8/VWfHBXY3nRj08JHT
alYTiXeby1Ii3uM5/qnHUBhhnn0mCaZ/aPc1zfrgHZ1+HrSk1D16VE79S78DsYlJrp1QC9p016G4
An0EHalH1foP7xlkvXfQdTMnd1rbIrxETf8ADSAL8xF4Gd60GGWEqUdiePr8vDxs9opRTuYqmG7v
8pD9YruPMgJgxOyRMUBbHaxkRrGtE3eWnRil9tJPtgQSDH1XhA2JieHKfA8kfJZtW+RJiXmpKh4i
heVFAfqtPJXPr15HDg7PUvD30m8WhDLZIBuwFZBbpUzIjyekOBylta2QmSCMo6W5pojMg2c6xE29
dNCAL0wAdfFhlB9vqii1KDHihlGcVix83ADz8E8b6jEElA7e1evQYtBFML05JPE2hm2nMyUEwiX9
4N57+kuNwFWa5K/fBjB3yyZK+63H1bhlUz4nWJdQNuruyCKgBIxwDSpbk5kD0v204IbRRMBiKEoh
2cErD8UkYUk5iBK4lYdOHLllSjWZdSSEPvl1lAVqY3WytajNvOJWP4dRBIYVXd3m4M10KIW6NWKv
K+Oz764g7jcq3a3o8fnb+SsJWpMLcZm0k8vPXJL1155N+Hsa3oboCSCEt/e/6zRDqMlLUrdI9ijF
/8iPSFn2Nof4/smEK57UB2kvd5AK2HM4CaueTgemvOZBdT39fvp+Og/400P1kqv8ISSDvOim79sU
pBCxq4ySmMrcflgguNcd7b/lTGH2U1yhlx2CVPmnWbYA/NAVVln/GZZM9yYW9as1U2oMZQhjHywf
YJBigbIUfbVH+pNulg75CYszurIgz1HJuzM7/mXydpe/9aQDU9B9Wjc+8u7W7yaUcl1VfLYd/nij
7Kp/QtaeB9Gy1z7Viu9vxPQEAcCuIQ+qUbxRaUI9KxJfV/tbBVIcFoy/01ZHVr/z4ZHOLpYDe+tT
nBtCHBOmuY7wkHy9ECiB4M9LGHSP+LQ075SO7U32TAud6iuaDNKNVqGPRgR0qSMhdioob9grfHk/
Uk9fOv04Bssp2UnKG5VEtMmS/qWlOn1jtgkT+cj8KHeQGrChPxkIpVBXGd4PZENuTGP9SEv4yI/a
8A/T8RpkUVm/bPJ9lvhLEgPsLJZeJeuFYnw0FuYtSXCDnXra+nfwVY1e//cuKE6TjtUAbnH8zmV+
hErO7+IR8tEXLoP2Gv50d7W442i14ZB2lGHqVT+c95jKJcCwgusKpXOUKkyuTEL7XG+knaFXajDA
D2XyrE+56iMgtIBBwJZ72IxHnjbDJt1M2s6abiyV/BeqMgKIgY6H33oOdCoiLsEpsG7DVOVMlTwp
i8GIoQ17/urfA40YADOmElaD+w7kZ1YaFMaGAp0fdmUErEzKqs+5OfEWTA0TiuHkjNNj+sM5YH0/
fEnJ2IhonMDiGC4XwROVUwGYxF04PYpt/3jI39Kao20IHA1eH1gafF96FaT1I70ANYzSUgG1jx/K
afWEDCT8Cpl/Xat0HOnS+tv5Oz+Niymwd0QFz2sDD2DsWEnAAcLZAvSb80a37hAWo1uJNbwcpWb6
gxAVgAEsUa+DmMmxNAsnrV4VjAq5DavC2MizS92dtZKUm1YTLJPQnQ5rS0Hlwzu5GTicCBHgKHyR
1bikSUpjFtAgUqy7LPqGigOFhSuhKewzhpcLmpaQa4Oi0tMtEF1Qhy1NzwSzMAVAlh/KI2KhV00X
D111rlBSjL5LoKbV3EVgpfw6E8wRFCsxdnEUHsEnyCkUEWc/gQRBSiYcBleF39PrDP8fOETa80n+
HjNQXIh7tC1RQ0qdo/sZgvP5N/LEmipWDkQBNwdlD3hXouhP0kgoT2SGx4/OkneVcjGOfQNe6ORg
PXuX0RKgwukIv9u7w0E58OlEau6DfEMy52kYbRQ/rKJxxg0IpwWr4nX8G5kW6rhHkEzBXizcB3e7
0Z0QHSZvf4/TgblIsOOJzvDEWKQj3Auudmer+vTP0eq+38SPB5IOBUYV5a8klqjX4IrlE/GMH0Oi
d/pXeSKCjGCeEP7JWa1B/J5+4REMgD4EJR8GTLUEFrGSreTbswFgyQAPzD9ZBY+dFWLBtDZH8GuC
Sbf1LQqkVnXHtoH9+MmmVA6JOBltsHlyoCUBx3gdkzwrdtA4kvU08S7+qVddMrGWL2YdYuc0twXr
93HFrb4QbnIp4gulz1QV3VPhk75wz1rhMhauycbk8w82O5J84lOS2EVv3+il5gf95KllFElW49IP
ZBkTk73nYkfH6BDh2nDsB7ADVoTro0LLst38G3qSPkiS9Yq7DJFR3ABOAtAFy+nQU6zdHWrzZ2wz
aT1SSmOzFCzREyF8Jfqy05n19n5y0piUMl90bnF8tNV2GJU1O/hsTafvQMfqymULiWZCi6ARxbpl
T3jDE7TkKAtEKsZmY6fuJ+BoxFdtujbYEXzQVgGX0kMCA1YGvAjci2AqJRbr8qiEWiTbirZtjwAQ
8GHHbqyMtztyMFIfVpI6zmd/KStTb71CbXGSrtaUWTtgkmxgIWWc9jAhi0lDVoufefsUXN23sFBq
mvnoAGDasjL2tt5JH8gvkFZG9pAAcfju3gPAx2WQkG4ULJbbblCj5dpzX3AkwCCFEZ66UB1lYxVe
LMBMya1WQw+f5pce+PMHc+PJxDLATZIzEKOf7WLRv3UYHOGY45r5ReEPJueb2ddUuInwU3ZKw7oE
XajCFL9d8RUR1wSeohxPxQGwfB9T5yyGbYr8SGeTgFatz9W3uRF2Ig+wYr2JVofFLB3dKcCpUMsT
ZguFd4YmTJoLSGcAHSSjvSMV19R5YpU4waOSI0UcDM7LTbr7HRAY1KrDpE1W7ZxUsf4XvfOHM3hf
1rI68WXRQDx7mQ26AAikVqAobLiF/IIkjumehQL087SuX6B3tVVtdYMltWM0TRke/07/06bwrWu/
OXjSy0A3w9W5/kCE4QfXhCh9cNigscQGwLGDLE26ABp5Wxjq+bSrdEVv9ocBaTAg7fhOvX968qtR
09ktoHjtFs9RAg4wZGjvkfLrut+eJSAvyzZdmcaKwRLnrnlFrwhFMMJUI3y47VV7lfCDBN7Drarp
GecqHUAmy2cZuwITQUJyWlwkvsVHGMOCviICOLowsund3s3fYZUSCPEg84gQdPppTN/DBIvCDCoy
FLLjt/8YtHsGw4+ie2YWK9bzTeEMFLsVcFucnSe8b1Q+AUpFfak43TFfeG81YFCJ/ltHTCcBIYNQ
xjFWDisDTgHBvs8OZGA6sf8APJgD9lTIDYCDXxmTT3E6GVyhTOijBcuTpdBOyQR6ujmnod6VaOfL
GkzZMfTSwnkEnxeuzZwj7vYCQbARK8PKZlRR1gH3dORyMTTyOwc8iDxixsuKH1kmeJXsq1uvvrz1
Lj3CQ6VO9pjKBPgzGMdQ4KYOcfvzFtMzllpE1YezORNvYtN35IbsPFCGBl/3YU0xKjzPEQncTG5G
NywH98Y4yAHr+MtqK+ysDU/+P5vYZCPprsFPeQy8TNdKAKv06tDzbmGGQed6h9gSDjkfoAOlmSG6
H+6DX4SPTy4X3Vw+YCuH3/kEWDAalH/JX9L4xpnU9VetDUUiwmroMQ/ENCmHsYmfYMCyuiiEsOrY
MFweTk8lH8wvcBKRA2Rw+BqCWyswMQFtRoQ+3KJqYE8WnlVHLhIHKryBfXPqGSwj86zYU76KNf+M
j1ypakSgHpSnAJ/EsCTs8eT5XU22fwNbSgwffirIEFuIInOTPYWt1EluOEjwY+CF9OsKKGqBMTz9
MUiacOEuRY4yvKPMJoT+QDpyw4f1wa7YJRmckAyfgwE3QWSoytsSeFDJCpoy0A9VZ5yfBjSD4VE2
VAmtC+ABo4j/0zjwoSsR4AiuEOIEayK4e1rTrnmixlja9FyUCEYzOuDhsH1VapcwjhQzhExSfz+D
3iItjRuWRIaCgLRHURFjuyoJB8V4oEXCU4HuMFHcwSmaQF4R1I37hPlCHPXGl0CnwT5jMYmkPxjm
x+1NDbAyFsa5Q3elqq2iHG8/YBsTxmi52CxsWFH+pwrB1Ooi2UpYMn4ZrAZP8Maz/h1QjsIh+Tub
HGyoEbIWAom7wC4X2kk0RaNKeAoxQUQHTSWRtFNvAKLFI1oRBvZgbnANaIrgIxXGyC4oakyh4VIL
BTB+U6LEgUSMl6EGCT7OcbgR5mTkQwwv5yCCoirp6bB32KCCAxNfm0TgGe/OEI9L0IF/ln8LjmOG
qJA5OGmQOgyYvzsKhY1YjkSsVibSnT8Ihs4VNsLNkD6UnTpMjhN4BR9/3uAIBcEUHsdGu3Bne3Gb
viXGzrKNIbYCeqoMnsyaGONkwI1ZFLDARyHMUQukxmdJRo888Rb2lYFABT3b5Iwq7Pa0CWUIlDOS
JxEiUctEi5QlYpagaGGcaF/VlWSwVeyREfnpkCt4l8/R5QZj8GQwJZgOT7P6gGiVCzpSWItJUGLV
5Q1yawqRrveEA4sptXm2FHoJtYB+7+icQdFCp03tqdITl2JJgTxZLQCyPfuN8RulqI/omF+iNQOo
A4zINPPgwowby4jV7njtSVCLXtTx3kNrAQ2NRb5B8BdNKqmr7voXtzp+4Eccg+5MaULR+40mk3pY
K+7LG82LhRrYUVhz5i0PQU81kTDXkt4qDWwUb0WSdWq3lUYaci3be9ijewKG0IljKTXghjOV+cVK
wmE+aIY70c4/UI3doxVRhERE9zkoSSgsOWevyw6RVWFzbrzTG/vTREynQdUNg+QONgr4WvyM+Egv
cFiJv+4YJ8IQFverE0qAWOAshB8YGeCZb3fNcJIrhoVqNPdCzxainDWNAIA6Qqco8u3SfUUw2Ofd
TLXw8lTmLDedan7b/i2QkOEW6bGWVm3loxvTu4aS8kVKhvP2ZNYHHBlX2K8Gupz6JIzgsmjtcD26
BE2ToVbj7KaaP6O0sYvdzHpUTspJ63PkRJ8w3OcVqFtZSP077eEnyE8wZF8VlMzsVlinwNN0Nyi9
cPD1nsZPZfJm5YZSYeZurfXoFLSRQrua97mA6dpXzVWg2PFutEm13dcQWhzI/FdGPi1l4APyPGAr
NoFijfcWVUJ1ow1W1jaoWimu5gs8NsX541xkhpWu6AnX8LCKiaeYK49mpbhOqMTXAbwdAz3Nhocp
yDREImBt6GlBm9BUafWbv11Yq5q7UVdX4sNn6+8Y9kn32dt+zGXT3sER7GOsLL7Lh8tSqsigRKP+
5OoqfBAsTychfBgeYYhRm7XO3/r855SEF/A93C8FBRAxs6ZiiCjLMvymT53yYB9xXv9SyCkMlsne
ffbOlBjgUpJ2wb+MKtSoZ4TB8C8Emmpf038WGj6Vw6Z/H9B6kllP4oG6e161/cqiTptCCmY+uEXP
384WOiceLHr3847d+Lu24LKxRbDxVB++kCWO8DQnFpNSaZjPLhuFCafFrmrW2PTD5pjw8vf6DOtN
a02rkHeK7o/g1MG0rGN5Ybgldeahbh+0RivAKxp290J8BEwsT+bckBGEaES2BC0roErcr/5Wwf3o
4UJG6Wo919Z7TbzaHV4W8Duq+MthPvgwVjJs+4hC0mlHuQk2bKby1sDo734ocFoGjC2/+3bfQbWw
jh0zh80bMod1UNvksJzabu48CuvxeTl4AOTch3OelVH9u0HpN6dpd0DNK36sKgR1vwnUsYZaCnPn
Ehfj5/QS739v00ugph/qB1/MtGELvlF269L3UDadK2pJqbVv0Fe4QxL05z5/QEgfH+JDDDXo5170
SnAvpu4Cb+5sgyFnZE/nQas77FCkedHq5pU7+xQcp50/1fjvTuWnSWcJpXacsdxqNsy+k/EleMwr
X9X5bZpDTXpCsFQRR2knMb0bZ7MavC2Vc4th5Ycr4vj297+8AkpDzYxP9BZ0kSCiFTm8BnncDJFl
BWUdJktaQ5zGFwAzXcpNRtNpYB1g83wNIaMTrScGWln4cqjRyKb+rTmEXzW0Ti+06lZp7N0gDkVP
VVSgZWqsDj1iOYj1FSgSoAHA48jWCgNglyT+fX5/O5RMbUZohYKuMDShQc88m+7mt+x6BKX/FTfg
7aUz+rC99lUiNa3fzm97jCO7Ldbxc7GbHFTZvMH/S0fHCVX5I8XRc1iYMEkf9AS/Pn3rdFFgU0iW
FJ7MHho4u1Cym4uwEOXQlzckS8x4BYSAAChQSI53DC+oT9+HgH24/4DzGZox360fbuf75XZH2RS8
//C9jsScf9BUR6gCq/JltqEPD3dD8ii+S+PE/W7RVoE4EUcW0goZ44S+igEVipDMaz/vi+73YkTs
GS75l6EVM1DmQS26/ONNazTaq2ecP95osQBFTgPDWy7F7eepeJD8FyewYyB8BENaqEE0TToCJnkf
peEOvyXTdZTExp+wzBpFDEYLibgokS/EvgDlZ4XkDKij40QR3LwGZ3QJDY8JkGqMgTEQnuZcaTIt
GaUHAc87UqM491vU42Agm5V5HQBIyL/y5vqkYF8AnTNBFyibp0b9qO3E5LV/Ksk0IsYR++gmOfCQ
GvZ7qAGJXesJV+m4IGOdtZaw2ShG9cgH/M4vlE6yoSSoT5vOfqFeit2iapjbywIMw4KehO3B+ohS
RTSzFT9IGCa5CrSjdNsilKtjZoRQcUEFHRAKqVTDoOzlwQRLYoupoH8aYbhcmlCu+7Rz9D1gsXjh
9X8AtCCHE9yS2fXlJ2i5noMxZ+5kxKi6jGl1yTia/kOZqBg6q07HqhPQBZh7p+2fJmdvN6HQza5S
dYLqNNZHDPAG7HosHgGJoMurCUEFJJKMiAY86MAkEhwPp9ZH/dp5UyW+xFgX0skEva9kQH2wl6to
TICCYVp7nG/7RukAIuksA2qAM0Mj3AACLCCIAI8uRK0mjWTL9bQTHN92OrtgoinoA3SDyo+us8LL
VjQZGKBOBNGRsldBcLnPGGtNO/fOXjIi+7TveFZq6hIci2H5uyeX0+wSSdQJ9PFIOj1QzsAtmjzX
N8WLZHDs7Tc3FD1jMLNhOmuenD3XWDJ+89OiXXeek+eOXOPKu8JWQPM+BsPBLdmG2KvKk8Fu8O5t
Og+viMDhRoB0Qf0qY+ZOD9dTUdR57nQuniaGehzgJCi6A1DnIfbeEBGKwWGyy6x9VIxOmQWFBacb
1ZGkWAl23VnEh2uSalg68Fras1sI0Kj4OKW2hTf7JL8QQXA4SQ9Y3U7Juv5VtImnlKOIF0pQBI1M
BAIh4yDkbIManM9TjL+yH7N2D9vjnEeQQg5LeC8warLcrFD7oygXECd1yRdTX4Av1X06/wHJsZpU
3NXuHrPUgOAq/FJyhkoN+WH4DyUBOuEu1mH+L19693kjHBLz1sQ1ONCimA0VEK69G7xQtfAf3GRl
9IrwfDX3uGHqBgJgYFhdX94BYEAAes6adWuQs4lG6L9mv5aY3OOkGKmd5V01L5PHqtsxS7giNdbk
hfNiJiL2HreIXbR/QExvdmeZjYAvhH5R7okvmwMqH8BCC0icAcSvyvezbV2Xh0ULqYM9p2TvnoBC
qnxe6lwmd/BB5TetuL480kmbDngbUHBwXDZmm2LLhm21ahB9gLR2zIJ2lwqLD72mRxixoxaJYTCA
VW9MzyrcXUTT7Yw7JZRQvEhrzOTAejINfQIPnVWoiVr+CRiS0c0/bOq/kJ3AZ4T9tK3mAOyvJPZc
vQmKksG6f/IfAEqbRtzCDVPxF5INoydm/jvcchEtPmU6sipsFHD8GOhvYIy5MjZvLHptMQAenqUD
qv/DbACoyf/B0ViAUCz3PfAhwRBzYVOImvnHSDMRHKJolxolo2TpGjv4dOiZWwhs7FbZlZLhg+f5
YartCf0RtJ6D6zOLr3/5WgMkpGOAKbphiJrDN/z7ZEVfkOxH4+TmQBcnB/vxBhxhST/AHrakOyTI
I67rWtByG3HdMBu/F3JaiJk0LDeH4DqXBcPlJ+sgHYkQMVYVlr7WYIdq1EC9gotGeCgl2SeildHf
NLExH+CB0kh7DOtXZisnXqA+QYEDGEuBKGgdho/fwMp+bwuhgsBMAIUQYYmiexFM55626OAOLqLC
ECbQ6va64DWiJwLZk4QDPlFxAQQCSnh7az0NFh9PC6+ZMjsY8l42heUSpkzEAaT8Ka9s6gzX45lS
LeAzOR0zKkrvT/8B6fYEc4rHokhJ5t6yDws5mdS6L+lfhLYjSMvw1QOk8aGK+8+cTqE+8Jx+/6Pp
vLYUR7Yg+kWshTevskggAUIg4IWFR3hv6utnh+i5dae7mqJApDKPjYiDva8YwSRWUxRsqttdRIpE
JkodJpxxMnn1RFQSgfK1oYyNr/H3PrhaviLCmE9Ce4QQa0sCm82HV2eewQHgDVQeMVg/5anwr8id
0ceKYOn4u+7k4b1eSkeMlZwhzWrZuVgAeLawQ6JD1SVrUlIOa7TIHsCUptRVlLcom4biHudBGc0F
lcMdcXErDgrmEqMpo2unE1341jngCtV2EW4Gu97C+N7phBc4a7Wk0uq8qZS+BzL0VKtgQnIecTmD
XYeODcOPQYeQhiSK+p9urVlf1TA2ROlOpdkgMX+Ba8RRgAzgkrddJbOUxybkAhfwkiUgWvvWYXwY
a4QrihQomjFDjTm2GlykxT8bkzK4LmiJlCnQBfs3gbYpVP+UhXp4x7DREdi2ajeWaEYiMJfkxmhT
XKrmZdWAs30mH0eKBuTC6oQa8aaz76OGxvyZYhMxiuTGJMdrp5o8es9OeOMLBdF1zk3HT+8C1AH9
VU9K+2hEWWkHAgnSbUUJ4qMjh9BWJrqwqyKoMDVrqFjlEQ5ALipVUQWB3wJJcKeAYEQp3qzRAPa3
QIpfo5v0Yv6WxZv5pGKimbyS2UYLk7b4y61kTGmRO3JgWerNP24qnAtECixJDiLdR1X92EKgGyFi
eMmSx22X4XjlhyVy6QnzTZOT9Q3uEeVzYhv62mf/Hd0jUJvAq24xVRP+e7VRyxEjQtWDmzpVCsSr
5mMJ+p9NtGqQOmb8AmqXILj7RCX71ZUj/Od9SdIe3RJbheCnQt+n0iLddr0JVRXk8Zm4s/rJgTcQ
BtOozQYSc1V08F8Y4xylJXThJAoNhapifcaUVdqQNW9ot9fQ3kGXt9KRiu8b6Bfg6nQIZZUijl/q
lPrgV6WL/hohoKMBVCol6cxKLxhlHtR+Adj61QClc+extcS8QnnYUqFyOizCLCmSpeftdzip+vdh
GjI57m0B6D4bVWSIC6MjciunmHIwE1YvlIJoqmmJ1E7TQNWyKXTpC9wSy1BoN5zpUFHYBVd4pF5Q
m9OKtVWVp+dJyePYKw4azpPUJoRPRFRRIeGcvYd1tIpiktEqEwjWVPTdDaytNNoAT6wZS9VbHrBU
VRtN4bPgETT0lfb8nzUR3+uAyEsKg//iQCKlsC+UWRzjS408HUkfzPONOOEaqOxe4yDKBsjw4lG5
s3J6rySO71TaHNIspLi+HTHAK24uIDXxMr0HZV8a7nIHdQOZiC51KdqXLYX+FAG+43pcCjNiaCk8
JaJU/Chai4ZNUHAAHcGAwyRG8AGi64WdSLzDa1yBopF/4CENNA534Z3pVMjUvkwWi6aq+Qa/UbDf
4+7ta6k/vnJG+7XkkzZDFGo6d+aTLKq9bGgwXRrCzJAeL7T2AU61XfQZOuwgCMWoXZf7tX4cmZkH
1J4/tsttalUwmn/efIrgciMTtEudAqXPVpVuLGNmBhKyQZCDo1yhHMXAmp19pxE5LjMTxTmNtmg0
DA4ARzw4zRjjG7Wp8tfYLYnULsszct/DErnC+CvSsIe0EW7AKVHcu2De5jeE/xzq3TkMLWK5dclZ
UBe6QbMj4P5OviHpRffaKozv/rcHjaBXl1pYtA14bJnDqSEQMLksqlzM4tDeDGuS/C6iPLV4rksA
udntmBXIj3UKdUA9n+YmurwgI/6Nbu2qnwOSRV+AQl+BOLgQI1GMPwDF7u5bKWQ0ko4ovz5SV8NE
s7QA7akoM/6H+h9KLejdCWvD1C6rtroxVI2aMkLWhLYAoKkMUOBkYh8TmzdDZhg7tx0XgN7526/2
7mumYcPPv1lX0HgielJ7nTUWnIIqTQc3P3yHG6qYuflhcRvnElKOD8mC2u2s0V/Z20+eBIQfdrAS
m6sgHKI5nHtFlH2Csv3qXJw7kBc8MqkHCM6glKdP+Lczizs7DYiOAO78IaTZJe2oknTlyq4wAhCP
fSJOhu3QK/kGvIh7RK0NzVI27Q2ECmc2QxXbtK3Zz61ncPT1vCNBK10Rurj0yHPDA4eoPKYIshkI
P/FDiKWCRUCgqNMmRER4KZBnxS6SfYn5NI1LZGEU4dRyiOtQke7j6jIlmC5bqhyc1sISFibT5t15
dxmblKTgY5SHK1ZSM2TvPpKqRypMO0NxkRIhHW68KiFmapc4beL9/RkkUAAZsBTAX7ixR+pcxkq/
UicsQYSIrH0zuNHgKY8zMg+tFeIcWodUdEjdIjfpMpKA/P8XpqmZpY7GKbm16H8sQI1MnUVCPwT0
G21kAha1UxRPEwWpDhBBPjWiiIQ8jjVEVAkY6CAsJMQBmSSSQig3cRyTb3Mqml6DpJv3AWWgkFUP
qmVIsEIOcqbpo/oyVAxuW9yJ6RUp8NnijAgXSeS5eLA/8NAjIkaXZhA4ct5P/WSiaDrawilkYCi2
VGkONcQmyFOYF0VKr0GOZO1vftjigvlt1QcwW2ba+2tFkbdYeVFE0yI6sgNInWn8sCf3K5GouGAg
awqE9dHVnQW7xR3bQn7SLcha3V61+0DrZtPzXnPhg+n9gFxhXSFP1aFPqetREhVLPNg6tyFHH1n/
mpIRsu7qEhEXYnQvc2EpN654bYvF3UHF1UFP8WajAoG6IojSu5Vc1kAn2mhQY9JrwXNUC6DI0Ul7
+AvZ5BQhCoEbhQ8Ci9KmtMxLAocCoUzZl6LOMwNdHVfgDc4DIgHIgGUqdfW3UB0I0fcVU7IY7E7g
Qkifa2EohnDjaN4tATlxySoKKQG6BmpmgsMG+MzxAfNFmrIoW0BDQUUDKaLtp2qgbraep5qHYNQk
OHqq2uaXlnA/H2NFX04AyxT00Y7aGR+DNiEvp1fkv2gyai2Hy9aoBQG902HfcigNKjVcGBcDPqiQ
qMuopOJoAoQUT678Zu/lTPYiCQUtO10HSTf9csoMfIJoFVXbEZcCnkPIHAFZsaUww1X+0iHaACHB
8XCjaDrWYFeo7l7gwNPHppMNDIR0sdo+Nbv0/YV75Ys9kCMf/i0JADSTzwB5dOqUgifiyr4gKbQj
A1aIIpm2CL9Z4qxSP9I6q01WC9nw5GfmakXHIWtE8kDOroH3+IHVBbPSG4oAKBpwLdQdq3Hc9Dyt
PIjuRJAkNf2pFYV5zre+1xdGg9/no7PsFeIGPgSVmaoHv1MXpJ14SPTnfpAjD+Wd9F76s+xB8VxQ
vW0nSCHcmlwfn73b5RRxxrO7khmJjc7aPNbqGh+oo5jKKtYgHcCPo/q7oDhhCGLLp++6CToo7Qzt
fAdJXSa3WvzufZfWLFhpH6NEXdHXTwi2jGScodszct0uBBBugKdldviOiWIoqowByAKIediCoGe/
2h23xzX/wxCGooNKD/8x5NHaxwCdEW5XbffOJQDPD5FxZwb6a3bJULbw94gqQXzrDSUdo7/1xIJ5
9vgWKPSfDZyW+jK//7bGdeMEF1ejCa7eLN+eAavVPPGp4QNwv5lcJt62m3PVKxB2dYoGTLsRjPW6
PuJoTKtHHZaX1Xh16qa2ffYkcirAuG2jkkSYgFhX3fBDnvAFvN33fZ4/Cwcnm2Emmqn+ReNCPxlk
lPESnc+QcTcLt82EdhTckPZmZA/1VXSUMqw4IZzoryDRVfzW3bTHaLWieqSB5b4NnRKWsV0yZ2O+
US0axVinrd9puHVjkdRMl4E3YTjo9/vo+u/QellzWcw533IZvTUS0k2T1v3TMsczbgRCreL9s1bQ
+vms48QFtbjiAm0bZVy6zqY+k+Rsr55g/tmtkXZP0sXOKfEXWBuUPEB0Fg6s/M1gOVl/xkbkfNbB
ZxU/9rjojNuGC9DQdQ19fua3o0DfHPjhTPcg7dbBunPTwtmBMXKsIGPd+kw55epnNR8+gRoB43Eb
B99N0OTx7T4zYvp902dZuJ7QHPgstb1ekwlJLYoVONn93hq1KSSKmdOq4RnMh0Rul6VfN5u6wb7p
9zVrBnlpRBaZ+mRWkJznq8evz1AIwkl3u+0kRIQOkQIaByebGlyG1e9DKjA3cKm6mj1rIZPI7USp
ud8fzGa+bpA2vhpD4j5IM6CILjGalojb6lov6FF8jWVv+TStnqWFtscafyuMPcMbLAG29ZX8MVDj
2m4nixeLzYklxsCuNmO1WgN1YlUVolGFdacfCDGuM3EgZjHAu+jWUQqBKgs0ROgaKWkAQ+H/UApb
oyDodJzYi/HQl4S/OxTzKcVIVAMulDFCkwhREGtE8z9w4ohKHia+uSI4srEmspDyJUp7BLLp4PC3
mUeKoIR3MaVCt2DJI8wYoFZhtuSlwNp6nuu6GK6qAB/8PxHdXMh9vo2MCDLyCuOkTocczoN4if6P
D3ApFyTsn7rlugd0Y0y2g5tUDVg2Go77RZdMp/qb2Yp9rO1Y0TlFA4aRhZim2aDa+gQ7QewFWJ8N
2J8AKpgSsIZaw/3gJoRt28WIknS5rt22zZBzkFrNvj+YhabZ19gE5lQL8Z4ZHe6PKk+i4ihQowW0
iqIF+FGeCxus12zyilxnErkYZtwrRpYP0g4xMOu+QA89Xhu72XbbbsTH5XigzdXvw8gno2Kw4QCp
LSaYYG2k+6VdJWrNBanrRZfAqcON8yLD5RRGTIMN72KAZlDlm/3vjWCV8IkBf43HDJ3kEKns307G
CZZYCycCAD/ESNnh0WNE5EgU/BnFDJjTP3pEJlT9h26W7ffNNavVbPZNJhPPZDp2vLRsdRu5uZfM
fCKJrzGKm79FCm3wfIyErCLTOWCCzcAXswG9dDObX8ynvNCW4hL1IblQ1hlrikRnscm8XlRGGAgJ
+DPCJ96aT/Jqr1Sw/5Ip+QK15VPL+G1GvLuYLPh/wwMwm+0jtpnNiuK+Ce1YeHkthN524S78sVQ+
+g1f2TO6Y8Rz4rPXggJh3pNuZa6XdmX0RcUpZzf5L4LtogdkCeW++KTsSc4DbSWFMrrFlJJp2S3w
7wQg4pjJZxOtEgRzdBddWAgKC/dmhnfcDAhCwVnXQdAragHsNlC59Uybh6iV7EJdtRvRQASAicj7
C6VY4bOEKYCIvSOADE5hyykUOKTub5dXxIYgPsABbyoqE4RKV6Ud+rPYL0NRRxeqniI0S8VkHlCI
sOgm3S7xDu8K6MqNOJ6sKGtLWL4CLnaxNQ23QndAvUgVKbT3uywqk1WzZXo6GYC4TCgZEfGxNIqs
sQcE+vrQDbMb6YpoT5kcc8jxQMIurAiJHu+fuithWRddodyKNE9BmWBKLnSvCZZM9Kl8hVQKS/OE
QBXYeopfBSojSyoSWymC4hfpGBD6UVQlVWO1OnPhPu8gXMSiopyim0Xu0AgjAMOqlW982auuPm6O
NYeNJxUGTJxCZwiefIlWQUICHetkzVFOmARpOHGAWmIORTLUjaaXAWKdWwSNUmZZZvEkBPzRJMxS
ZF0JczxP8bGgtnViVertpHcshs39SAebgYI/gQS0XIrNFGSr3qwckPp3wCUDO+Y3tBJXa5Hj51PS
ceHxiEVhZNL7FMBQbRPdYkHAVMYGkQI8jtwE3iEXxK7odhVAaPIEDDa+NGiOMRJ5jUZnFC0/UcxD
n/yHz8NcJJxxBa/iZem15ZFuIP50adqxCn+10xRacicXv1c/RZuxHJ/GtTP/AEe4MzQ+Sf/efWQR
Mjlhqe0ymMbSAAta9VhlasERURIABybcMUAhe/BrYEUGSB/yMNPPNRVPGv+agj5lwIkG2RdbGKqN
ZuWgQrkc1s0hscEUd38Y8BTEiZ4A8JDVezNNivILQwaCytsovYnaTi5TYxjxkfkFyUxmzp44gTlK
MLIOFKU1JyPF5TesOmi+qbm8WCUDiNqU+g71VxjeQIARV6F9/nWXjLNQkbwH11tYN5Ry7Tr4QV4I
ZUeN7WLsZPY2g6uDiBJLr0hBMcKFiS8id22z28I7TphqYb/ck3+luq3l0NwEROlBPHwCSPsOk1y4
iap6M0qDaRFFDHmTSRf6DIDuukIpMhtzsMPD0OPPWXmGjPCh+KfcoEJFxa7owrBW6Gv2VVn+nxi6
M9LRwea2fVtf7RDsud9fa+gEMtd1Gz0EA61iKpzzDRMmoIzpCovGTNMFJUyq8ElQRm4a9/3ias4F
y6qILfMI/OiiW8Sb930aqQTNVwhnR0A9vy/pjWrmsqYPEOreyDLa+U6CHUanUYxJOTTJSCahHQ5m
fY1QkkC2pn9UmM4jBp1mYWkaI4gkNhUzBPjZxuEd+UAZD5MhBHiqnwTUh8ifuUO0HdMTiqvjkKhD
lgE8rg5OgTfMI+JUIjIsZrsQUh5qpnptPrT4tFkmwIAZtgoDZp6MF74nTIWMGMZJm6IeaurAxjoE
6yJrqgEnktW+TBA25XYAWsnGct6pY2rDNBgof2Daxb15ZaoAIUahu6x1tQvrUNrP6vkIh8rYOjZU
8w6S2ULNm7l0DEfgDrN9eYTzzcwVfenj67hly8EgUIYJUAJUbjLpK1EarNdIfrML30adaTp0kwzw
mdxlysdP5q4KxJ2BWDlZSBswZVY/5t4zaIlBRl4e5W7tBMansNc5c1wks2R0nPnI/IrOiZIkgFG2
Nh77ceNQFgXomql797NELGTO95tDohXheHLB2dvwcbRp+QiuonLpkonYmU3V0Iux4c1lhaN+MH+2
gLOnTcovueseuN3lkscRhusxEFjjbqTLsBzu3CFX2OMWNvs5xNSZdNQ/8Uu1bPn0ftnRMDPzs2Vk
kjaUxqLynoza2nM8+BXNauln956T7duDkLzLNm1zYJLLkAIRAvILpDAXzpC/xsSRcHEt2Aw+q6b8
NAkhKadz9ZzT/poXezCUC8EqrLNWS/aBB2UqfiZCgz14CDiBc+9Um1hI7t9ay0tV3biOtSZYvuY2
OMJaozOogS66dKk/sfst3x5DNqYhSckOXQl1NDHufIFtUaf3BpMhM/P09wlVcG4/F5filKFHEOHz
e1R5/poxzlAZwo5+KGoz6nUTzAOaEYjbjVariOJyRxRKdUkBhOI15UZXC0VTON9Ft/syu/IxhAYq
DqreF3WpiT4dTqBSMy+O0dpiRJ4VNGjwgFPExU8QBlSGwyxW2lnCUAvL/DVrRiCsMGqADyvAaXfI
QxxnIr2FAORTBljizdRdzqK1ltgdaOohngeDkVCMa0uJktT75bKI1QVaEDgHaiOLJCg7FMv+r/zG
BfIBVQEV5yOl97PxuuhcAbHpEkCO0aIP21iSiNVQYUrxDInYRjWoFJ8u/Vzx4pPFQmoDNVSLCI70
7lRUqT6r/KnlFz5XcUZW3apaLj9UqVXZViQPzWWqks3KKTBSSqarle5nZr+QQBphNVXV0XTcXzcd
5Q2RylVdF3yf2hXBngIVXgqZMjUvs+KrPptiXdXiuHouB5LhLwjWjoFmwNNVn1Qlk6CN1yCvmupl
it4K5uEvKqK+2KWyYNJGljT9l45zlsr/PACJ+y4SsxoLLwnfLzesl7uY79EeAvqLIIN0Azeg1EFh
yttJ0T3YIR8QbLwaslWaDnxbNwLJLmtl/49Z9WJSKCCsURCbLYdERD84nG2mQgh+Fe3oKgLVRfj9
6M9SAcmD/HyTGly4hZQwZECZPMPh5jrzMNQa8ELP7Tri0ckiGUthuKIcVW9U5cJRr1cRiVKVMib5
DmVQyGCTjkoloU429YUTT00veWAmlH7S/jmjU8Jfv4myNfSFtZ31N/qXZ+kYAXAQcQdd4eGDOIQB
FFhl2sISTsmGofKA9BivyRVDjA8hMqH5jSuQYcbjmH6X3RqxvbTHRAM+kjYpoSdlYe/89pJifuL3
hVShlSJJUqvmprFI/7JoA5tyH5JKgCRP3FXDJa+t8cDVKiALpRJ5LQB4SIGLMmxXdcR8v0xf8pWp
QHAndBCMJEHJwRrbIUYUDSJmc5KMFh0/HFAHw1QrilP0tl7L4OKmjwvZWn+A3dX0M74lsf1Q0Zrp
F07mkjlU3CzN3NraN7fI0EbNb8AwyrJS7BkcoLMPSpR3MLA9xSpZsUhO/4FpxX0GR+foXDtlxixr
/lY5ORB/HjHscjLylxteEOPPv8ly9bY0Xgn+sOfIbuPdNMZV3l1bWxeimUCokA4tpLflj7fUvsYX
suAb4trs9XpWYqD6Z4YzPsjAHEhP8mj1B33FwTs/qwqqGrG1iy3Gb7h9f31zm9IkULHwYCBSGQtt
UmrRIKX0JvwmQmNwzbPKO20ZpSZYZzSWJGwGQSGl50MRiD31sCgFzWHAUVyKn67MjIyZjLHSMNI3
OgqqO02cwGpldTb8VcsKHOTAU6O4egKbF6BHDUQq/vC0oOvgTaogx0C+SSWtjjLdbU6nAJU8RFvU
NJBNQDCBDEI5Jl8vis7Zvih7FE5PTAvv9SSQy8rJB3NjteA4/ALHbzbmxAmhy8FhyAlzrc1ZSP4P
thVlM1B/CMPCqMup7y9sD1nhr1mW9f9I/GS7IyprKXAa3BgfBWU9KxaiB8gV+A0dCHm8DnocxEkU
1SZ4FbVCYuyfDLJyTZZNOEuBr4MJ7uUM5moAfIj+p7B6oq3pqagxB5odIY3bSacqZhjIUG7BG7Dk
hxRSXymayZEXV5I5bylmiSati7yoRFYoDCRBJrzJRLq8DXh3cnGq+aEQLHyTgBbAffhvDiViIr5j
EdnQ6vprX4B6fHmlP6fqCi0ludw8HlMWRL5zhPnQORuKt6cCouR44Y2IqgaPLY6VQeueKrXE9/Ph
5PJIATtb4cTIhIE1uVD4EQ3aEAz49IbgbbOQA3WW5ZbkS9QUkoiV7oVah+SUYzpJLPOBl5QCnRqw
ysL1DHDI6j7G8db8hnOPIMSLEUin5pFBIohX1BvzqLyQkitWETtUTrVL2qqS+ZdCBd+qVITlp/1l
LrTP5An0J4r+gk9vPME0cB7kAWSzZcvwKKbuGDcl+cKbdbazZYHRA1GTQayaLvUg5DjB65F91veM
IbIafVGfkHbHINcYEH+3T23N4N7CG5fmKVjlnix7ri8GlV55pPHcEFGManBHGf6NXqIALC1qiSiG
UCbHHChPQRGEYI4pitSuZRKnRK/66tV5KwWNy6VuIJZ/efeHIyIdAWcl8QfggbZj1t9XfeMXxOmw
0r3T9gW+t28ewfXwdDYieoqWhKBEOQXVxK6bAqUR6TAf1AD7lUHjamDIpvlqA/cJy355/UY1oWW1
mlYroJsMwxJyUBvIDjSnPBIfVf86e2TI3SsvujVRWN5EbM4jcCLxhx4oWt3asBiRwf4ANqpAVfqi
JStY1j58gVAX1ysNN5GYqF9OzccTxFoEuGJW6ka1/GGlYQ18xB2krnZ2EaLIFyKrBLaEABIxTGcI
DB0KdiXeAsjiQkpx1HtokWbtyt4uJ0PA7gXro0hrjk7FcNMsQvoatQK88tEg4hxhM9RD1/op4MlF
7H6Bc5k/HclmSqZK1rO7SpA5VVuNk/Pr1d8BAwIpUKyEiUaLUYce00MMJ6vrzKWL0EHZ+l/nFPvA
EzhqOnqcCdTpMNB6AV1zas+5DGqBPy2UqSf5C51Qkciu2CjZMF2JakuLrtsOGdyhhJzp5UWiHOrV
lEFFuHjYCXttgwvEA9OcKY7K/YV6lgR+fqWpj8r12bL3kIgyYTgpk2yzD/DB62Q5xAqSMxsIEFxW
QNP7K8q+tUCysyay9xngU9ckFDuQYQ6v2qGq+wloTFUpO6bqS8nPEzi3uQ5BqBY/5Y/FTwFXjdIG
XZIynfianR9TAwRJLBOjW8mtA/HVUBpwt2W6QaJGUbdmtl2b4FGNS/UWFdlIf6lif6L6iylcQC+o
l8U3UDCilv8+Ls2XiRMjOC4ZphBJ+dAmZtNcHyJ5rEgyPnq27Xo8H3umW4sDluaJF68wSEC6JMTS
iLIonrAfXEkKyDvOgCBkFvE82wMZZINf1krzWrpp/PAPFpxkJkuw3A5jB+k5zeIbNbKezRuxmRqW
XGQ/7DvE5Cv2g47PCFoao7gCLkPnWgqnEHrvJqsyCbJZFfgQOkKqUktcUyibPeVDARkkFyT9J6UI
+rdLl3VMz5QweGa3QTsIhQuRSo8Q73jPLtJiKj0pNKKxZoMAYJPdqP8MfuDLGc7868AGwrp60hhO
eSMMNkXbCshgmzfII5itSEx3RRGmYjoVfkrwdq7coRq/QalTYjW08B8MVyDtgNsQH0huLd0pp8qy
b52obbRDXsgODcbJK2lZLG4EF+AIdBSgO3Nc1E4LIEqLmFbuidWotSvBboW1iwb+1ktn8rs3PMYC
TJz8NrajzUZgcBLuuIG3zjpxODKGNgGskgkVpwYNdxS0C22Ryh+Z+Hbm23Fqc6yJMNJpJNL5NqM2
iHiJVYSpefGEnRR5EfQc1NubF7Qs9eQY0IG3Rg+UL8hvGEg5+AagTl2XXGEs6DaNO4vmIkEZWjGY
dZiTBDzzzlwF8GAyupNrYRtzsPukuF8DyiZyp7YpfYWATcfXXNz/NJKwqirn2jaZQhGOWsQM0UIV
WEKqBzukRUddMvPJev5zSMQAQhDnI8MdTOYqo+u8a4307IiUI57PFZBliweYBaJO9pPuwogcFpc+
JS8tLurvV2S8POBNYqPL6h3B6gtllClj8sivDYlXI6xFCQEKqiw/2ohMcqiTMukrbUplgPmP+FmF
N8CiRTTVnVSblGVkeHfZx7k/RgcGSlM0d35hEKtL6cDl5JOmkfsmcNnpaNOEhuVD7+tk0K3MdnNE
orsSogWOvMhCMnuk+itWB+EauxOwKtvuZD4v8JJ651HgeJ4yLYVR4lAR70i9l5Cds5rdWKKMYDR6
OZbjeJGLTBrvoQRfG06r460A03R+xkMr87NWSOoADsOQEtxOiohjagkm8vTiZLFtrUu3wr1X9C/3
+QtF9joQRKMuxKrZvlXIvDC4P7Yb+EZbqvBFBsPJsf6o55vmPZywNRX7iKOt8LFljcgkJnxGhXaa
T6Lsgw4JNo57iGIVd1Uh87mX2h0KMSrltKuM12XFNTZCN0O7WqtEYI1ZBIyFt+1MJsRG3B8raJHr
Uia3dvb+aOe2/gZWdoEW7wmi0sG6VMPa5AB0hRLMwS5jOYw6DLgFd+JXnhB6btdHnAjvqSgTaZ4J
dtktcl6pWVARMhcVOzeUbZdzoanRMA8J+QIwLNQO1KYRtIcCmagUyqrk61VFYtkx7mQ/LH99/KvN
PJGShj4AtI2nSJhSCZVAWpIkAzhHQ53olpoYIVitJTsCupTE5Xe7CDLo++movFgE+eAC0YFw48Q/
8hrCJPNj9o0OJ2Eyl6IPIZ8qY55HUsASWXmK1jjAzlCtNY4QT1CNqwoXBM4KSDN5AbFbjgHGw2O3
Og5ckoVbpn2Mg1O/72Oy24ms28YGUb8E1KJ6gEpe1awefy2azIoi6O9S0eV/cq4E2FVwjXoFigQQ
iM2N1PF8QC+9EiWZ7VC2WS6hyGEoel31sFR5AFGpG2GsHKyhtgTC8BgQtS3r0pOYOmXrMF9558GP
MALKs8HngorpSGKoZgO4zj6nog6QdWhp63czf3Cxp03h9eDjsAySpBLYTu1bMJoEccD3sDTIbxGU
aX6Ogqlfequ0R49o52jFlR5qT8vQ/b6Dik1Dmi6k54GI5VBrm7GL5S50v7T/Zc2Un8ph4AYM5ljw
J/Il9eHHg++NhvWmpek6DV5BzERAXVXZW0wRI6DVjh4DDGL6NKxZlj4pdwo9qQuyQrzOb0HatGl/
N00de561idt5JsnVDYGbBPxKCPPw7BRLKI+ssyr4mqoR/BHlEUw3RbVYjSsaBQwE/dIq21EHyWd1
kipzP042pZXFwX64euzMeEz6KIorP+7VOdnqFzG6wqTPQl9ERRt1RyR/SfR1dRiZkfUczlRYoIUo
JBOYK88UN7V83pYgV2Ma9C6ojzfqjuMZI7L1SerEEnAIgDjM+PQ30CTaiCoFSLFSNN+9l5v8HlM7
8w33EbCC4IM63YuudnNCZF4KBMErSoqKeqhqXF9nXO6gUskXK5bVC19stZT9xBRKdCxLMMl/6JUy
7/x77xpT/u7gjtnl6pcuEIotjtUvv9jX0XvxAnKQnZBZvUltq07LKsOxEEoJTIVwCD0vFRqfhEEw
bfiECZMLfx0nPivlyDr7VpGgYLvaaKLxa/PIshdNHCrpnILOF9s20hN/rlnkBGCq7GdYXF2gOVgf
ANVduVz5D+1KCkU2ikQFGFwqL6h+MGq1ltxu5tFSq9pYzQt1LCbojJwJm5DCB+UdtnTHaQ1JiIbL
4dsMLKSJdhanM/YcazRc1ig/qsUip7DsNX3zBzRM2jCTh/IVVMMobfV7vebXsJiQzGX4cYckmWoR
NHdcSYfSTCcIWo3mMAg8AYtMAb1RAwwAgbcQnOe0e5dWsau69dTJE1hSSlw8ofAMrqM7qNFFI7MC
BcyuIBWqOKnmmMLkvaOke6GlXvQudN6rntIQ7jJiaICy9QB2CECn3lXATpoDR3r1NL95QLZehhYU
psR7F1K40VZhA7Evt0MVODXYHco/UJO26OCyk+Kav6g36yYXqC9vTEQKGPCiv4uQb9wZEKabcWhS
H0atNGIyDlNiOOp3b8xcunBsA6JKsKFE3lQFLoZQkzejQW9YExzLjMLKIDVK8DIQovaSLIB2qYz3
C0wPQyGbZQdhzzYkzZ5++smoKvq5/sXRYN671F1V282UYtl7oJjxD3Ewx98rSOKvwHFlQtVEAL9m
HBhayVWrISfA1S+OTzh1KrpQ02OyHw9nxU2VNukkl5HO5RFgWfwTXsSWtKHhNaBpUcRVD+sgaOW6
/2upWj3FGC9akCOqP2oDvameSEy9ZCxN06bGA5ZTOzWlwwU2cDCY5TEh/FFkcNG9kxVs6X6qTSZk
wrr3bC3XfXWAuQGcMtkV0uOpQQtcHdUpUdmD9sQpODuM7cFkdDl6A0iRrYvmKlSBmgPeBpn0RzNS
4xzsPykx4l5VAqh7PAeOAfJs7BniggbHswVdWJ00HVBqsE1KAZ05Qa9FTScD6aF6gv9RAoY8IH4V
cOU1g6Ju4k3cYICI7Jmkk/cc9XXN3UbYTKBXZE5RGdW8s1deaFOYZKP4DqUtX5MyreO5iYphJZ/b
bVWCUlDZG7XJPjW+nQ0RXJAL0hjJvJdRRdcGAY6otv7M/uw38RA88UezhOtefjEY3NG3VTwbl1mN
vTqrdnbDEqK7W1i6R68R5Ca3NcoQD7vR287uQOWLT6PcL4Tv8V/05378v5vxYs9OUuKCfrX/haAW
13qb+J3yOSpSmfUvwZfCu3RnhULNt+VaHjAIa8wbY5ghW4OOeMW7tg4AREKKd9A+aJgh7bEDSFzx
X8PKet89M/uR7gwTQcvcvgoqDwWAFPnmid74zr4yCrlCc3lqo/OU0KNvXZNdAL2xcwFWuaqz3f1d
UA4b7fXDPpLy1tvI7c2pWOzySCxWatLZg+3sHtjVurzb4LE60IAZ7PzX1XgFIOCc4/K85FLGtJkI
xUTHOHSuA8Sq0Ik4taZNncs/lDT2rHzNRY/ijVhJ42JWCb6/YCmr40LD2BWZ5q2J2fx/jxDl291d
rBxDRkphkck0ECe2kKEmklSg7o+EAgENrCumCkDNb39TaHdVGmUpsXsa5vpbL9dnFlzVKOIlW68+
Yz96Z//OfBzKBk4FgniKuukDXgBdofIFNgkU9hG7jXHFx3hLfmLRbjsC+L2YZ0xbNd6AVJb/Q2WA
QgSDXnLNb3RzIHl17kfrvb7AjfZ28YODEV7AcWF5CRziwqhEQhTvYjioiym6HiSiRQZoptGF2RMQ
YaGAXJoVgsRqzKAzumc741wXextiUiP8i+5WGldZM1x+cSyp0eLq1p2u0QGY7Ral9j4aQcRu/8Wk
GhsTAd/n4B3U/Xu0G+8h9UH29D5OxSqNr81Gsx4cqNOW0E9S0j9EveauyQoXa0o5v2DQFY2yoRZP
Z8HO6AD6B0/116LRQE7EaVYLQ7HlLx1N8XahIhkRRrQ/pSay8Thsz1ElwGpSTdO4P6pnwKfQ5eSn
WXqtOkvB5ziZ1easPjp7uaDa//uaH06tOCYIcKJeWTO3Z6Jc6srkRm9jkxxGTAScfJBYoZXBUIAr
10IFkLtRWxTXl/iwlCrTH/qxEOUH064kEFaqXJEIYCLQ5ESR6h2iqIlq+AK+ODwU9H4Jh1EwadXb
X1Dh0WmOHAEulIwTgYVyZ0cIfjFyM0R0riNOMxS1wqLxNLZeoXNtVqOMTpx2gFnhHufXpPI2jkQi
AFeGW+oDvZsq5OdWyatGFSvPaIOHxWwgtEdMgOKM7QMo3WpJFlF6yhU6m6ik7Y1l3b43Of3WsdVq
UU5qTzz6NmKiqCHjdEZDDTgW7qXSzaAmwMJbQ9zVhGR7pYoeMn9k1BV0zlpDYpOGxWhAyRQes5PG
YlR7X7NlWaA/uAB+tIWv+GgY5OAUEKkyYa6/VJuVwn/4czRi3KIQG4qMQaRfgZaAJ3kT+Ihqy6ka
3egJSMEM8TSACg9nWA+KPSmpyaGVke+TXJlavEqk9wjGDS/8xsuRnNrd3plpR3iU3hWZtL3R2wDn
fjgXvi3h/YbMoBiBIBFODbibQ7xOxA41eItEnTqncpDlQP1h4Y8kVQdZ2quHNU/YIC5csuLwBzCv
S13yN9JN2brX5tathhUv197CHIeUDNROrQfxxDs5IGdvQ5ObhYETbkVvBbCUL9X4EXVhrI40q4VR
PXSPkHNV11cRS8M3UC30L92rdHWt3VjqAbuu/twiLQVzl0Vp9KeTU3sz23nT4NSudA64y86OI6sa
ljTYaHHNdesZW5TpdsM0Uo1dmHMV+KhBm0WqFuqpqZGkCplOHaUVYmPccWpztEfDs/1wrqyzRo48
KP1tPdop5rmFVCWros94QbEXTwF2cNiEHMLOCDrxnB4gISDCLnqlUus4keYyjEcK4Sc+9p1MTxrG
1NYI0G+xivpikosERYuEmJ0gJmgNc22JD16b0juvxVX73lLKJXnCOo8fwFZpL085NbCwCHykmfmQ
eClSLJIyUMuPcSgp0nM1FPJ2HhNFsWB5uiofZEvU7jsOpYxXQc9G2YKY3h94vjW+u9ubmeT+dLa0
QUrCedU4cjVZBY/yqM4eunuczbe/54IBoKsnx1LG+QBNOfpBdDBaZdLWffOF3AGzebypL80VZhwp
E9WB0ca+WTjuG50u7fQvNfmiW5+gQux9e9p1SjMJgKiRfWd/iIbR+bTOsxPqg0xnQeNlE20ijTDd
8ciH2X7aRB8Lhq6X69RhNOtCocn6X/+KCqH+e/o6S6hpI26QJl/36Z/tXXs6QE4Amv0ZjUd9YFV8
v65OSN799q5c1c3CzBSYkaozVui09O0TDjKiXr3D6AP4Bp3ITzcHo/nb++uUJ5gyXnI6o3A8+fJm
dVu6kk8UCepg955z5c7PJjHt+gbwb80+QrMghH1iNZCI3LYbzD5TyZlZMUS3ApZyohudE5+s6pbd
P+aw3jKFgqp/QhZJLTBZHt33gnOtMvG1ToNO4oMMam5f8KfFIyqGxzATS0yNXVxHRqUt9T641Eg/
FCzJy/3RE/uJA+qY/EYHqV1425JbwsZ3dksqfJwZjgkVU8p6ZUnofjhXvONaY2c4BOyGLcVJ6Qs2
oSZEFFRAfoG1Ym9jB/cEA2pRwGluFYOqjQEXJo+JtwLH8v1yA5wOSIQDvpQ0wPwMitSOUmdr50k7
t/YGSJ6gg/UQwAG5gbUE4bczj61CN9OftHL4kP1cuhe1Lgi3p4Mp4rTIGO5cgsRm3S6HiH02j1zA
dIbyg/1BUkK2N+eAT8Qw/yq9bzrkr0ztADyNl3cLnbx7GV0WuVaKzMCFvaJe+cPahBJXKKKs8Fk8
K9iKC6dHL4cMbFdGU4dWbZB8qzhPO4IsHOxqq8C8PPeBXz9bG6JcQYmOFhkOZRKrinpZye77wDPx
Ier27i0qJhRTlB3pEaFQlBJhDLbGtAaaLxcL2YNpMLeog5bAhG6D3767NwtdRKnCG0I2IcKmrEat
zUqz1GoYPwmb+eK8aZVqLKYMN+3tI80edJkwih8iOTk5HVS5udwI3T5sZ4M+RUrz1ZoggemqFaFO
RYXnf2kAa6ARaLu7XQ2GQ1CVvAV+CRc6osdNqGXIfVfBQpcymNLWk2A6ZH1312aT+PVAZpj07vfe
jNTEnl3a9zWTk9iA2u6ZZBS2jfLwnZK6F7seqCnDBcToFYBynAloKDRTbJur1jaZ0CmjbowzF/MK
T6hSVj1sWPiud/O367YGF/l/M70RAxDnOVparQ3FsGTZG7I4rZGaPhwColSq2rR/oVP/ZRK7v1oA
AH1q1yDu4XHQEWHKFk+iSpgBbnBQKEr/8FW1qKAZgimVKPptSHiTS6RX/JNKikxjgmp+Xv0hv/+X
/CWf+bbPdEee36UiNHXUBGOoJuzPOujM/FvqPHALGPubgxZBfDNlLBgYRMS9RUFG5rt5S5SAaqCS
qPQ1EnmKGCr/8jxe1qUam2cwHRhByh5wPtRlU/6KQLjoxRxnNVVF6cLZ0j1DpkeC1KSud9d5ZqMH
lfqiFgTuKEXrbIeeB7KHWI6jnWeW+H88nVeT4tqyhH8REQIkEK+yILw3L0TjEU5YCf368yWz7z0T
s+c03Q3S0jJVWZlZmD3TME4nsThJWIOr2B4OdAM/f3COCI3XiBZz3YWqJJRs1ala86CtXL9AF0md
B9jhOMlIEJVwKx3zPGVOXwnNVDP+QfCEBEqu/6/gJOoS4DwdqoTx85dP4ns8G82QFSwoMRvwlRBZ
QI9YhTVtrNpAOVa1sWonVZlCbcD0x3DpFGfU2Qm/jhnZIe54l45MZCoRlcKkIU+yhH1a1RWKGO+Q
5s/+p5cEBl5pmKH413kcQ2HIadIlt5h0ITRYeJyu7N6+c4OM5r94JgNSUI43PASXNvMEFAHgHiP0
X2Gepyi0WjVnRTW6u4yREcb8K50QZay4hZmoQ4ysgjOuSGUgsjmKYgonWEr8/a0ZfDapoP3qLhpi
UUCqPDlIRwISlETQJvgHPOpR3omluUmNmA4H3HNH17l8lEwKcHtqnzmNRzWAhq8Cuj7+g8WwSRM2
rWeOjYYcD9bChxyKfwPHn4oU2fq4UH5/qwXkjQMF2pEqvA3xsKiHUQPSjVBn5UZx2af3npgTe+wH
Qir01PXBzHz3DzVY+BsWtDdKzmouNCN8BrB0EykL45k217VSu1l9GJU0PFLxq9VgaO2C11BXGWjB
SL6DCrung43/nRuXCfnOe1cY3ibvXaWfzS5sEmyj2iuqDMhisbqquA4iiqhUUC4KaaFztA7y6E/1
xLV4fQPPEx133VtTnNIywLCwve/H9PjGH43b/k3ZH9wKu4qSERIvdofjKcShflFcxUPy2jsGAqir
9v1RwLhcSEja3baoVKxERbyKwMvku1pNAmwvTVlU44tNjt6RI3uxUcF7WU3hN5u6C5sRJWNfm+XG
g/OSK8e5aPPOewqLLa8i62zvOC0Eh9DiABLO+2ZaBsT/5GZNQboiuMMlI2adzVSwY6tHrdAw+cDb
tLAhE7Qayie0zw6hQ9rNO5rZljVeNode3Zs0Y46HGJsWGlAQ0d4mJwSvTpMu7s1nMyWBSVgkwcM5
bOP2+ZfA7L6ckKIHqsRQojnSs2FNKgEIKqAn4j5zVg2TyY0cnAZiJSxOEU/PwZgOznDXJ2dTT0Yd
VZxsOesfE9ydzXNV7olHiwXthgZ8mFu3dcRpbzIZ1S9LYrWSyQlMJD8N3326+gxyTNDwRqGtBDYr
L/TaSw9fNbZH9h+8v048a7zVoIHcMLy4/HrqIW47hT0qX5TXEJTWcYphSHUOxe1q443EQ4qhY1DJ
vQuBwPTUjfuQeNqngncP8vG4w6zvEDOIPqr6CdpauIwitYOcHLecTTY5JC50p/Z5qU4ddg/ehGm5
tiCegkvfHnN+DIudKi5cjj2qbHC2WxUHTwgxWBPao0SAe4bd6sDoPREacXh3yoPaE2RA5UXV7Pbh
B0MucCm1wtUhcwEqYeMCYF2oGQzwFCgNTMAxh9yUl/85WUg78I//LzSs4nx2QjgPHemEH7tDp9bv
RBHILue1jQD70D8lCDqoRzULDTKzA7L4p7sfIiG7ud8VEpThd1Ug6OQHrmO+aF7bhbm8vxBvB0SV
bcPJFvvZJTh5Zn28/+HSKjbV2u/12Wn5kLkFawuBNX/FAmnucqDX9ZYixNb2sNnwfoKAf0cJXUsp
xHP2Sq0gv4TEL/bxET7whUqwtBsJBNroYIWDtRa9GjGf/2gSCFCm7GAIpd1F278qOzoIVMtpyJ1D
Th1Jc7vWDqagYd1jz/jSnT7j7PldIzSp+dyZbnVy914+iOmt8SvumU46VyW0xhE+gIPAXgcMTJEw
1BRDQk/1gPZoVASn/0oEIjeZGCdL+iui+jxzGQn4TU2xugU9XxpA0ipfZL8apBS/EJhpraxyGmUQ
OtL6EuQga2NNM+EamB4hoiMwJxikruN4Hb+HmAOYuYev7QD1RRlWKI6HKqiwGgYfB5lGe9FuBIPG
es1QbBH3UkRFpCLhCCeOOLiKTQXZQMVbtNHGg/1QttbojUSPZa8DHhDXgd2cw42k/wnLVqeS2Av/
qLWc/HChFvRfQKci9EgQAXhiWFsK/dNxQjCpPXRED1QeDsVV6lsqv9F4gu7QfIBsXHUs6gRc4cm3
4IQSpWLR5XTj2rcD/kvMxBauiKO7WomCSMvSiJBDh/Kda1gpWEHcAsfhv7TNowe6YpqfQIT2LtJM
aD6iXaybkAp1jMVBA+0/vEs2Zy9obJlXNIah2IdlQsf/g35FXSMaZ+3Il9eAWnOr1sPoQ7lGfOtO
pzZuGyrKXkhJxhRXVbpB+k6NkoZ0bCR6vkX/j9LsT5wnb4hs8m7kdMbD3tmThOE1oek3XDg9Unmv
qDG9van5KrOFW0SqMeHKC7CU4vrgMUWzylXSFp0FJB6CuHq/s/eCUAZRPH7GwJwi1Kiipnml20aF
zQ1TveM39MaSoXAL2x6xAdHp7+zcaln1UMmzStqAm0iyKZRR0Fc9dM8Ri34eXhERZtUB1KOiSPVO
5T8Bt1y83hs41Of/4hYJOPt2ynT14Di7wA5Snlfxld03UX2CAMHHGSjJ/XkmtGecjsBugHGggbR1
BeERFZx5AGQCl2IBDQceuuItXQwyC1//alF2Ifc0OX7qaBd1giEOwK1i7A7/MDP4Iz3kfKr36Y7w
K6lu+n3wTC7NaW5Sh1xwt+lzgWWnFKpvOiooYEGlowhDOM70xoJ2ZilOfxlGERMjJB+TlkRXpzgX
xHuiuq+mo9i0dkSgBnNrdYGfA9Spd6n+kNB2EBDnMy8bThhOe6KNnP7JnkZ4yhPw6200pw/QFoQL
Hdwus1zJGwUuIoElRCSG4ygWA8KPFk4C2mZU08RlCjQPq8Ao4PtXFouAs9Ui56rUUoEQ5Cm8LgDG
5QIEvwHHdllPd0JegAgRw7vtLsEG6i9EdM0+JbwfgAdc6ZHIcYSTdmK2xiCpPC0UQVFJDhiQRoX6
BDkk6pDmLwVV2ksgRWGbcE6o7WGkHecXBTXp/N2sK5ed/CSOCnNYgsK4FAE+AaDewFsGoBJIolNo
gQDzufp0fb6enER6JSdaUon8OYdgDMof1aV1ShTGJ8hm5bAXDgg2beYR8Y/T/u3coVPsww6YQt7Q
8hAJYs3XCmmwo+dV+Q3eKUcvg2Vd5XCIai3XBQLXtNDdCw4WwiQSlWIsieXE4TrQ2kQYX9aloQ2o
jeXAtHrCxxJi9vD2k0MD201SdKK8iSBTtfoBJ2E7FQjwI+ggQRA5Ce9nkgD90f6mScX0F/b7y/+Y
QxcMG8gvIJQfUFNoscmgUTCT4JUXXUEml+Z+JfUop4PTbAfthhOE62XLpKEYh5GM00TnQssi6QCc
4/GItfSv3slYvTwMqxaakm6REOzdJsQni2APF5mWXHNQSukYhQ6/QDUbOhX7yM/QODogO1Q+iV6e
rmryfRPrkANAnkpywcVgXUo4SACjypWvYBXRaRGCALu9dhH0EGIHwIliS0eRo2RCyacoX3tGQx7n
yCN16f9qFnwTntSUqB7W0HNLdyl4wd0VB48CC/zZODrwxP0X/d/H565kEv/Y3eB0HEMfiu94VF78
b/uKcSwWe+PXcKSxAKYxXE5LpaL/HoWomfIqXKk9llpEv/CUUKIn33bRzEQc/fdHX4kVWp1yOOmH
GDoC2mSoJ8eo8vU/mcaowcfSVefXu4TjUd+Bu6F/+IK6llpM60+RsddwYCDHolXqRo4VERtCRPvR
6CCf6TkQHvtKh1SCIiogamZIuyqh64/OaRIrPcrr8Dcqvw9S0strZHai7v8+HVCCoScuyFf/sbD0
tX5VxXdunJxXb0NTQVewNpaI8LxOFBJ0ZZpeN1AQccDkM0yQCl9OGMu/0FZGH0JJXk0cJDAWo0aJ
qSDKSG6BWTDYvupbiUtf9ECr9KoDOVUXVJdltu3H1Y6ydpAJcaCbn/oe2r7tyaAQmzqye6r7fA4O
94N/TsFUHcn/S+RykJ/xfEBIJa+1moiGxE+Df3MJTGYMt6zP/fDQJM19joUp/KMHqTxMtYJx1/jr
KesR/qMT6ae4b6YW8fkv4dRISQpVpr2ooC6Nu17T8UWrdn/LOtDYaAGKWsd9s4sHAn43Z1A0ykkT
jowGz0qPgPsmFRjqsNfvMbK4gmgsyFEYyS1ezqwgPb8BkRfDHmhwtJrUWE4nplpksI54BaCHN+AB
uVwDV0RWAU+P/wrX+akruPcnKgndHQuBO/33/zQjJY3QOIz4cLQCfDRe5XoWjA6jL/sTPThFKiKo
Y6rxazyOcTnX8/9MT65AgzigHCBC9H8fC/7H7yvQ1xyp8X6KMfCIbNLOSkSYIy+KQvpD9Kr8X9w5
FRrxF+s7UDx+Rp5y3DMv6K6JZ35vyLchcGmqaNoxWYiG+D5vriG98S/TgP2ID8bfzu5VftqC36Tl
W/wKORoQISHOAA49t/KZ6qkparvwoboxDSnQwwoMiud+D0U9pepG1K05olXMsP6bSjyd39ixDcJv
EeNZxiAKwRSfXevq0pz4YnrKMAyiXb8yLEJgljL2CB/pZ5sIV7PqnvAy5tgz6Y5xmZXbdCD8vVxB
J4qmjDfUkGjQfoPnroWBPoOs/4T++e9H5ey3/5FGMRJlbDlBuVnBoIy2e/hxPF3EDfy1eYAyTNEd
c+8UufP6AGYMISVevVKuSmlANZ4m7D1Z3Yi4RXxSDatwS6pkVt+g6JajIu1D1D9cPcmtcD9SZnTj
0H5T739IQiYemP6IFyEFrDqCV8MUxsKFt/j4xUgcHqmDYQIqpXp7T6g4AWSeQG95pwHLv/boitnn
X1qpVEMRP/ej858RWLioKaBP0eSKMylbvSItWtTe/NJQWAWZ0Ls1lt3il2xNL9uwv+6wyOQHJ5ky
IQNMxmVXb6zbUlP2nBuDgNK/TswaFMo0+M6s0O4W2uJj/qMmPglYxGtQhD+w0J1+iNTRNIcXurdX
2zbQIv1e1P7tNwBEIftGuU08QmeXoDAudSW+0+/o6UHa4dGXF9kAtmMz7dX+8s5VBseHqYUEvsoD
XFd5ohWahsK/hK1n9OIVbASTF5JmEut7IA0XnjVPPLSwVBbHcznSI77R/OMfhiZvURAQ9frV3qcD
NQ6KOLqKaE1uKP0UxyF4aDnIvZimEjBBZm9/2afREbldiYQPzBC3eGHa0mrumxlchWPHDttPdrCf
Wow9RbuoCPRn4t8itPnSJKfaxvnKX1F5le3dUdapPC16vM4ikcVlCs9ROWJeQt/5cKYIY9Dfaidm
nf4LINgn2zJYy5qfKW1BOCWPC+3Xai39bpOPqmehGv6eWNjQPRkResCJr04KKfoj/kAoiqRN0wZF
21dXrqasFsY2gUNZauRIbejiQ1MbWUKKDwiL0cMX9YqrQc2Np9rTCq6qCB+WOdzH65RM7NiwmExA
N+RTBr8AvZsHq8/i94+QX+BPsZdWOzQx5YjUhqRAa6AHlfj6GD3rJ1Py0EmDPISzLghGjnoZy9Ek
m1PAq1mrPiYi7e65bsoaHhaG8j4DnWGqkBOyAfPK/sfH0ex4NS2O3RKzhLSOPYsdH89UTHvhvqtH
NmWN34ly4dCjoQqDKqCOU+gXiD153gpgYSyQhSxOEUcS908KomiDDVF0fMOXuLFbm2qLpJnZpFyn
8K+emi1zfKUhyS/Yi5bzfApZnQ4HuVNYSXQoB9cKZ9qd4KviSgTAOamTjL6L+DDrlIWxcifu1Lix
v3Ind0T1d/b4D4Um2UhVtKU1EJSo+x5Tkn2t4hnda91AoSAzhxpPS1HMh95DVR+vMlwSzBFIDf0+
qhgk53un1HvtHb2ubfTTFGURMJCmFXSj4HfElS/1eCRAY5ZvdHtXfEG+dKm0BiXgA57U9MObFGA7
7plddHHG5vfWP+G9fkRHUqUNiZqo0OAGBfSoNsW4UPVlK/hQGgUb4VBB8ZLeCTcv9YTmHq/GtWfh
Dv9qPAdW6+k06CKnYhsoN3qLF7hlz+oU4QCjGgYwj7u2wCTWBaAqJwidS6Dzlijqk4GM44Jb5Li5
AVG7VFYOXoFOTR3EEK28/3z6CW5MQj+zonsg4MRw/RYtR3TdHuX19fQN8+/iXocZ7tMyoi2HOJ3p
9GhVAn+9bwMegOp/2Nl77/UFUoaxq978M2iyWx5khn/Fgx/mmZdM3mc23Zrl2I/6bVYI7To9xkoY
ELSeQeqND/3lz+MFZxgMlWA5PtG67HtLJ64f+rXe0qdVwTnMxjZMX3oCALFZ+JaOMRH/Yd4YbO6x
Ioc5Hj629AgbqvlVWjfruEUNoOJSkS4NNmolUOx9p0tq61d82TH6wSmoNufDkbO0xxkAxHuajA2G
pFFancelixOZM84z9xo+V7Fv88lWL45wsAJTbSX9b/MRfsZysdmCwWIrUw4qYNSr+8tJm5cm/5y3
dJNI+TcJ0uYBOik+QafudfGBadxtnfBAyCZZWX3HSgbue5l/2PezvFuaVZxDp7K+ceqPnvvwViN3
XXZMujwth1ZecB5kdjTPNDdnuIS3g5MXeu+l7RuwRpEAw/XEKZYObXgPmK/IXh/yxdVoFOXlkV13
L152869T/uKhb66fheilNmRqbHbvh/zU9FLGCfxVdmrFfgGOxh8wBapEeKtf93RvQ86MT/Xrq5XB
mtoTOjauRN237r3l3A8e71E4VBzjUX+l3gMg+NGo2GHx2zVgBlCqolJurWOCUMu/oyxv5Xm71r6Q
wlnAuibWanieTR5WcDvoanFEKPeJLKA45L0i9Ld9YDSL7aSz7JYoaade4VsvFaf0VW7sbVfkO+Me
VKrufukfz055DWWfNOdGSRijSFgyt/6BuraGqc7vI3r4uq/zLtlZyNHX2eCotWBX/cutlaAzvDil
1E3fcxpqkYTJtfpsj6528KYZHbaMmFa209R9TWmTnRiixN5TF1SbnQvQJ7xtr4wa1nR9WpbcxnRI
ap5SeYCii4CwvCtg2R9mg5492tOHI+4MDl7lO0PF8rEJjHprHTJZ1VnfEJm+naxf7LDPfLGsgyVN
a7cSuusiWBZGXanzIJ0jseSGFLGuGp/c2xOeGU7tHpqfBtWPR/NM8MHhcSQsZZCNNR4trpU7CXcC
Y3Z66kMxfUyvx+63h+9v0Y8N193Pi3+PUphhCkCY0cNe1K1F6oeHr+aYd93HYY6JS2H8JHfbjyuQ
LtgI69sK5azR+esf6CGeDJ8EyR5IDURUSLY0qvKj2gSbM6N+evTNbj74wHQ0QvYKy2dzorj3aeIf
TpmUI7mIoWm1HN02f7RUyatewnNW4GV0y+1aDYnss3XpmZfALnhv+ml1z673vtYrnY1ddVx8qtKp
e765/XT6Xn2be6txjq7PXnF8M1qW5b22b7NxoyOB7XzrD9P5QmLN6J/jPcIM9ZZJNE1JzS8BknTP
FEva56wx/Dr1ZFEuBcVvVPoEj1P4ToP93jtdUTOMb/AKo7T1fHiF/h+08JKTdNwrwYHt5vZwufcu
8KUIhznqMNglAKg4dsnzb5Z/W3a/cauGLcDbLXGUwnt5zBI/xUpj+lkdKCdjd4gxqDHcN9Aj/x3X
71Y1vLxdposxNzb7t0snvV4Kc292GGAJEulJXz2Dx7SVrhuRRJAiQU6YNKDbBokbyRkGbNBfySyW
G5va82kE1zg4R8vEP1FLxEDm1f9Lu5TKwJNeqJuWbL7sHk7Hd7j8MuTq7jkyp0evkDontFmmk6Oh
XCVvvPYyhgwkf3d+OvFjQu6QLz6X4as8iiHZRMW/K/OweYX+Ed17j7+s0tw3RiV/cf+LS8i9R7VO
jW5L1ynmRnE9Q7DxpH7bSm7KFd4Uimh4WfJKs1NlbXyDQ+etVqcddpt7jOEefXfYlirr5NXKi+Ep
a1bv6+e9/X00bst2pdS6Vpp216yuoJt/XgNjXbz4+wvNu8uuTU+bWsf4kAW8IvPa5VPZ857WurKM
nk/Aw9qwVOt+br0rR3zJ4RdJU4p9KzwUelbfPLv3lraYS/jYJfHUArK83PvfFy1ri6GVrK9Vbw+r
HRnK2qipb8oC5Qxk1+uXwfs4xWeVkmuQFr2YWmc5bxdRBRX79h3Z1Nf+O9MIxy33X2XW8nH8NNd5
bWpdksAcXlG01tqxMS/D40zWyVOqrr25rl2PHkkILuXXkQHil/ZO3CDl57HReEKiXbrG2/+Sfpwp
U5GEH/s3SAyNfGCPkAqBn3XIImHW0Gx3Be96WoUSRTuyntl7UhDGfJSGLcrot2xYRFrKMTM0mWqV
IJRFCvzHvOypgZ5VJ8gB/mw0BgDgWAvjlRhxgoruNQQWHo7hiHHIl30KJ2EJFUSEyxvFHIwV/xW4
hyhWorMvE7gIDQ0K/LpqmOqRxnEzoWwn+1qpPKQ5QiZI3mr7HhKsYR/jXZyRExyDONQdjMU7lBf2
gYc7GcWSudhmKtsNd3Vg9EmzTxH/SxEa0pQv1q88eGD9D2UiKL0OvkaqWAQvTCzV2UQXyD1IvSPS
2lLVRH2cZBzmjCS3VUO6pFNe2ejl81/myuFbjvIdiwpXH159TGKKvoCi/mFgkCzbHLtOZfZkiK9+
BhJxdtRoymDtTc71zqfz3rwGCUjV5I205ehesHmf5MV6DVZKHFjwm+hcVAvytE6QEpNQnDwihq8T
9xM3uzt7WPoVNxnvgeGZoYSIpGk8wT0nsWNZrkHIGYfPIrZQ7IYmzwIIizddfUE62kXW/JQABv+N
1ovFc3eTjxNb/oUqIZxXDBS7SetMI0S+R7+ZtnVwbl8+03uslzi+8HtJzdmT46BbRwb9cKqn4G2E
vELjJkSWqHHiBhKKSvjedeOP411roTXDbAhNUaVVxigByx3uhxU4vV9RnDe/MCOalmi/e/9Fq8rZ
kSIM5Juz87bdDMLRjg43y9egeGrVrMGhh4FNDo344ZwGDzbGOz1rgZPaedUpmyjtPitaKH0LPtQm
u02H9N6B3HZ+mlqj5Ziwxvsuakdy5OPgzpOZYW/DJulsCq1XNTSa49egEmCmTpT5JQHH+CaojSyy
AjD2ols9hvc3cHR9WfSbcftEj5iNNbrVb2QFxwZjZEKOulBE2SHGce7MpxYbwmuBWnU/PLSvWVj5
ejdizTqmZgZ0gI9ILTYFixOyHAunHhgkGJS1ntw75ncRCLx7+auc6mZYglaB1CddFefn2ZF6DLva
OltD9Ti8wvKbFlmHZ71iOUgq8CIgd7YAj8fUK+CAAoq9ohdiqlGtdTYd+/sjFbLv27iAokyodSss
EPhBznGYVVzC5QKhZNkpzpd+xllECy2EhlWXR4L03dwlvXTwHuOfQsmewtz94r2WUT47dZaIad1V
OXhwSgXl+tME6COQDguzL/4KVzbASQLqEJh+ZtatxMubTve0xRR486k6BWikphPQhhhWpzg+hAPl
XgaSxWyCl1VmDXSEUpB4UTHcnMccXulqWa5/DcetxqG7F7vCwamP/AGiiL+DVjo4hNWjlyVOSnF0
W20cYq9qepVBHvvlQiOr+nG71qj2Nk8iL/yQ6HmEpEq01zd7GDyfVbx3X22Lymszo3vd1n3TGouk
Zlr/ri5332hC9EVBHVyIuEEPQ7izMPhS/zO9cjUBtRIaIkIWO9ITO/EJ2CoAXWp6ap68Z5sSz8sJ
PqsVsWDx5l1hdbiPhIwzKGbdwrhCwIDUtuSYyKku7CIfnsDeuxNoPL0U9dF5ei6Fl80j94s760sz
TM5Z2gJ3i0u/tGznN0TAiI27tEJGaPpcIz7dVFq1zMc3xlY8vu/dgbRoeXHocJLm4bfIXlx6hzGU
f/DsdTIx7x40i0qzgr+5+8aIA5LI3S2VPPwGbXe/+TwhA0df59I9+OWTA+UFd88i48bi+LLLv4F9
Q3N6RZA+ZmvLgIYcHtIeonGMErNehdqszn/56NNaQjsMisNCsKQQdPPMi2N+vRiSb99k5mt9wAEv
dIvBhzYorQcEGyQ18egbJfRILNJ5K2cldZakjwN4+fQNf4bZqjiySk6OA8XaXqSocA6tyrgGs+Yl
390KNGTT4dmZ02+9ycRvVl/eEoV3OytL8cnw+2zCzahiBxFpoQ06G1zofNW3KT9T0YZSZiweNYr0
hxfIS2WSqbVrq1p2b4MU5vbpjl/qZzz89NOG2TKb5oc4CGtmjBmBmuGrVp1uVseGFMw1QaZIk1yb
s+1G+X5d5dygdwZKQ6s4es8SBEv9UyEEdj/enW0JQAP7cLBvIwMDKGXOO3MMphHVhiHoP0qoa711
ahxHQktS+U/SRTp6jc3W35m+F0s8Mr7E+m7tyqQsAl6Vo+XbnRf630e93C/CZke35tplNWYpPtyU
Ouyzd0JvjOsSjI7wMy1OraKfcNyhdKDxfO+OSCylb3BU+4Mm/A44lMgICAyqUpd4j40xWYbP3Hk0
DvNsI889oxtXnITTkue1zvDNRIn1CitZUFtYORrOX9wF5BqCL5cjA+pmyOSlIcsjp+e9m+FlbdRj
oxFGlI2BiM/Dyszch0nniqgF0g6T71w/cii/W1aFA76TlcIzgohnPy17WTsdHgjdWFs195r7Scfa
5mghB58/ep7h88aK21buBA/ZwnUl3WsZCMwYDXp0D5eDcuLUevdhEe0MZhKFUz0e3LwqGM7VOdxc
SkoGDpD8+K2Lo7hHbH7ssuVv35t4kBBPPL5EDk9w38bpWSf4xf+DfS8yW/Hi1S6PiRrIN+JOqVr/
LqPDNQTjrqrnLIvcAqG0/CLG4kmbA56JKZr82Fyx44ECHJEBY7xGqnMgC2dCI247RGViSzonwg3y
ivPDmLsbpqsPzmcF5zy+dDdPWsjXUxBQNFYIul7efbIfZKMcmVFpcA1LVyKn4vzomVOusbNPHOaP
tLU+xJ0Yg9TUKe05Qsi029zr8GZ4+dOJ/uaPv9wtzQ6UgAsUAPBD6HTMIN7D2XnD5MEdkkwEbIN+
kx7ZxcPhW/bN6VjpX/JnUMk/tW5vfEvtJUEH0yQoPE7OUgxwQAtcmngs7EXPxjjdXDwi0yN+zscp
Cv1XsGxDI+xz/4v9KTIX+0dwh5YX3AErY9ZQ+L55OdYPRb8Iq8S5I5C9walAsADJwKlzmlw4SqvR
y/bjUtDHCZNblNw/ztBsLAcbbIpj1wAk0DHKeDOADqAWINYWJl9AmM4Lw2OQrq7UEJ0C9Zm2mbML
VApeVAJeolnFVkHovftlco4tkLnh0JieCObYJncFr97cQPWAXrYSj0SAPXyxWRXeri4n9lFnVLfj
N3vy9t1YQuZmx4D1gKrReWXAZSac04wA9453QbzgQwYI4jQ0VAuavM1Pnqf4d08YD1UzqG55dEl7
H9CfR9ouZDAhQl6xSpr3ZmEDEfPi9AHa3k7ttnhZbo6B6ZKMkUd4J8/Ov+Gu1ps86/i4jA8NwkFw
QdpunlDng/Vg3XEP2HzmTOLCBb+sDDS81BVnr5wDBH/ntLciH+nlTmqqYSU1VjpSXYHjqVuPuh+8
owbysnk9ISlDGzy0SdPlfpHsVMR5QH9dlL/uwXY55T5RxSH1nC+71z+CTk6sXcljrhYQ0LtHZt+6
aKO1f1XJnztfqdLLo3wCt8xuKlEwVvW0uZP1OhF2pXOZYo0fu9csSN0jjVDx4iLOzcFHaSZaANG+
johai8BakPNTepkiU+cznP10QkiORoscyb3cvE1h04+JWt2rxQlEFN8fHrsZu75WAH73bDqnLias
AdCLvNZtnjE8k+5uWFlh9B23aZhL5/aTh3w7cUvTE4RdsYiH8faM/2iB4xRGFQQV5DBn1AjO4+Oi
dFs1ALdOfVkxGZBrnNdoYe6uPWQKED74WTO01HNSDOaPB2ec/yBIviHt39xzp0RJ1TFqap0s4lQK
oxhJeetJutVqliui2ewOuHxI9c27DVE9ou3FyeCv5iSjNh9fo5OoTObEzLfDeFREIjErlt3F11/l
L+LUBlcLb+pWDJPWC35H0iELmGUz7/RwJoewHm9hRRkOETduL0d+UGratNN9t8tTAi3iCQ+ZWBFe
N/I1q/FGl1pqT0hlCAh4CpPaB3MfD3bTeHgnxNth7U/9b2zY2MEfvQdyrvTljmM/jtSzQMtySMwV
mc1h/RAND29S0nqtwM6KTgtKFI1icAhqAfQxEV+T3+L7+MkEbfk83wH3EBbVm4UA7LlR61rIjfLf
Mih0q0iz/Bchl3LLQth5bu5AOPnFo+ApahXK6QgKJS0Bn9AKKFXTpN4QXyEYfaUAoIj3guctTWQi
04TGYB+S7x9k/L3f4kJinOGt/Whr2+PLY7UUOpUCfBEaykG4JBPQed8rjdL5U55I37dL9tY4PKix
pEkbtr96fa3nUZZ56Quj4sPgQTcTNdo60WRn7+L8Hrp1/HF8/zHp4AkSAZqrj1XJ67DY1sUOkRIl
G2du7Y6j1hJWWdui5nAaXcAknyxEQDZcP0Y0hABzulM0J08nYEQZT5MCwf/snv7n41vV1rcJxTC3
/QQak5eBlm6vZ7pJ5ItCVKh6NWi+/t+7IXdl0lSPfY4NT6uHxJmz+OxmlFBxxvJsFMkpdMUby9Xx
zVlWiuacsX8PjO4xd9nY7q1ejKZ7GtjUCLQKC+KL38/eAARFPC55J2KkXfqOzrk/P85xJrkxGPkk
+qswNXCrl4jvQ6kpa9EgYMVyBVsYA+SGHCnNB4x3ezYHBcNb5+wY64zDngCgRdpIXHPx3g1S2nWk
YsiwwjHjF4nLOuSTD2RTBadZsgNbFHuC458ocEbb29ndKbYMf5HuWCunTplFgd5Pu04VHh/QKZ1A
dgk0rh6JaGL7hygvBS+7BZ7whqzNZube6HN9nI3/Cjuj5Nx7ZZmYDL+rx3YJ4a1e6BV6UlPTnLbo
W2pCxiIEIj6Gpc6tXqOF84g8UT0W+ssO+XMWjufUaAGVOK9oA+zHXfgyDSpMUBPAPtFKQvotWhEw
1S32wwv4vfdKfOhog+6IkiNlSiprjwObBal9Ug0rSDfo8I57DosYqoQJAf2Cl5lKwDHwg3vER8DF
mWP92FXoWafIimiFVvUlfKAweHBeuX8AyYJncgjTBlU1zGjeo45EjXWGINyUe8sHMpDd8O9IiFgG
0CIsjF4nx1zd4e67gMlsCeEJRuKVJr5NwqhhqtYLFg1RiCv3R+9DBua/SQYIcNJa6D97Y6aE4ijS
ljL8SrYjeQu9HXR814nVD4l2v2uL1LpGFFOa0auNXybEb+vwedFZ6hA9j8HdMxpwYz4AcNx8p9GD
IjkvR2UbtNK7jV6fwZxVUC6Rwt2QH9he590bluqf/svtHOrWTs7we/xIeKYI53cwEL4ewSmBW2N3
WNy6NGNg3Xb2kBwmzEESgNujXQDXdKqvlc2OH2LKA38FHOLjzO+FtnzhE9vD8eAzGF77Q/PJTgqw
FMYV3jVVs5buLmU+bDbN5b5bfvsThJ210eZrB7eVpZGOqU6bEu9P8s3sS2AhAiwTsqd1CJJxbCL2
eUP81AyukNpcG5gA0N/X79tuBSWqkwkWkDB3COB9Is+npYLa3UEeoU+pXzIGrz2C1S8H3sy6RB8M
ylzSASL1pJ+Pyyc/KhXYeg7OZbh7ryqDpX+aZj3gLqv5CYzoMqlhppGyKZJHZvMs/BNu+ZoQtFRP
MGEy3BicIx5UKB2vK+q1N1XZNT3fW85XUIm9m3LgY+EhciSaFidNHZJedHI0s33BojhGF3Ko0bKR
fniwH1jfcmk7wYm87VHm2Lv31V/ccqcdz8pejt9sCwV0a48/ZskPRLS8weQU9du6+dRi6OGJcoDg
bPRAtUBFzDMR9lhueK1P01nrzFnaP3TYyWzngAog6JjgCncvtOCoyGwLvmYgckk8h2s5eoYjSFda
mk6lEBZoGSzqFRQC+lkQUldhiKchDOZvipNJJY0y1Y+x37g4jSIn1uglRPm+jyiq0VF0bfQqLRxT
aRkI+NuNvSAdi9R37FPDHl2H9PfKncuC0ADHD+f6gY+bTpJ3tID02Rjd2xzqwasFFvjxsAMgpLj6
aU5b9PKBr99HpOUiatsAUbP7TsTmU2fR/XaQG3DFgGAVyIXRDWiCB1L2uos7ZH3hVk3cD1blaTI8
D88giMmQq6CphdiVeQH6GMLhIYftqVEDZOilfvkb1JwHvmdYZ+M4cEZ9LVgKQeGA8OrdB4NABFzy
kqdXozBYcRaWQqVaM7jt3RUeyUQi3KMHiOV0G0ibAIWc9q+ZoejEckllfkrOZ4x5ApAFbbZDKANu
OmY24e7E1aDZpFrC2/58qUX8gGe6HWTNwUrzq+jwkyPpWrmV31Q8e8GAauEWGiHa1x8jCFzLTbrM
tcWF3srFFVUlNSjHVD689BN6DFSQyZcNuEEf2tg6VwhTL/79bKQFxT+GSqF7w3gAvWR6iZY7Ysmj
j4kNhil1I8dZn6nzjeF82KkbNIKMau45SHj63efWuLlp5pgaV9GT6hSj28lKXD4xNbG+adYcHuyC
WtJ5yI430Mw8ex9mB7DtZ5OjqTVwAHFfyCoREkhaUB5Z3gPzA7k1GNHx73zwD5ZPtLU4zA125wfc
JvuP4spzAEz54eqXmXcbFCgEfcIl5jMvv1tmfcXrApCk4QFEwo+Eq0tMSQICenHmdYJsN4E74bzA
gADuuJqV5g3UC+8ec5DdKKlDHYURStKSDeiowhZRBjgtuUfL3ZoNcw6NqKs2JOl2Fa9Xt4V42/Rx
T11K1Bjr4FwMeU4UuSjDa/CzLU05B9tjKgedXyvV3mUGElP1s3fARRRYvh9VsFUkvpF3N+PVYL+t
PZrEitWlCy0bQFWe9m+6AVBE4Ojj0eOVCnnjfzSd2ZKi2BaGn4gIZ/SWeRRw1htDU8UBFHFAfPr+
lhUddfp0V2WlqbDZe61//QPtnd5icCBSQf7YvXtbvE1T55JqXCSjUsyVsihdYOhiYA+oMzrEV/HT
NBWPXfQbiK68bQuKzPSV4FKyVLTo7rXYW0xam/jGnbGFa79iL9vQOdCIrCZRvhIuWYPH/6caToWQ
i4mXgmIIuFoU248bK+0DljpmnkqromKNwWfhasPrNfL9A3vSywC90Qg6TXxKzcYYDuUOWS5VOPxE
2FylEaTxc2bWwVkbzPAxUG76envK9Da0R+NmVSewtxasKZZ00rcawSXGuU4rZozXw0DbjDlIBgI+
0gKjJkSsSTOdDPNdMyP+se+MH3hy9vTe9mJ46z7jrMuC/h8wksL1ar9J9+LovvTsX/7SybpEDExT
MAMdXAgpn01nYFwWU5WKr8MgrH2oSaOgwKR0eEhSxEcxhxhgDAfU1S+3T31bYMiGVbV3bZjv5BF1
nBc6FL0DixIA6rD7LgHq0a4pbn7hDCZ+w5x+Q0/96qeHgX16Ki59TXgEbT44IETtbmqypDflsJsu
Biik2wx6rxodMgd+baVxGvf/JKYMOmVNQaXmuEiqibhHvhlChsyJF1eFSya+e5y3FVW4MS8eI7Yc
0gQpZpp6b1F/LYZptes5dydxnjYYMY20iXOG8Y/u8j3kqCbBhZpwck2IKBQ17ZwJIjX9TcaEMo8D
KPvqxxF+Y6A8sFdQAIiQRPXS5frv5gIOib7wAp2sI6w6fkZ/iBTLr+P0bHbIkuANNmEfNe1TTP3N
uqQcuhTciHQxbiAP2ZNvJsMy8T+58FDN28wz0P7ipoKfgHbB7qalPwqKXFdxmm530t01r/rs4QGM
0GAfTpu3sbCaQUTa/Akp0SosgyJg+HzojvER7S2GzdnmqXen49Km5ZTK6A440loVSK+uLgcVlgEo
dxI/GecMVc9kAlNx+ozdLJqLjboRXdxD6ri7NaZo925MgLUB7ESm8Mjr9emV8aqaRowRGSbelt7g
0AShP2kUgFNjV9XGS9XI1Nre5rTP1O7GwKnBx1rJ3R2eN+aQ/LAbE29C+iQyBg9NWoXf1kJCPeUK
DCRcMiFao0wDde7E2fZMuszbjKv4YQXKKqhvcB+M5fGBNhM+DNP0OcuaUa7ibYjFvQXDJVpm7iYY
6uZBl/Fwun2WPoME0pVJVACzGhajNVQ5p6LMrNkJuuYLVhlWbBrMlXehM5Un3x64QXuRrUSIpxCq
80qToCukjpKwJQ1xGDZx12BEM0JYmGJu2ARzgScOyY8dZHLKtcnFHNnKeYEoGBq1FwQiHz1RAzP0
feDdDwVOrH/bqhFALj3pLwVFbAXatDRN74esHdLCOGReM3zq7dkTwrXlvVeXhdcEbTLeiTnNRi9o
IjQZu/Ysb5NTyYeSsNpzZtQ0eSjW2z39C7cG76xtbpQinctocLwlPAQ2sjYfF13qkmUzAJu7WIL0
gNlwk6gtZUxxaJ7NLHToTnIYlA2eanLJWNNaxazdunhUWAm7e8ShB7vH/QCXpJsXHvnmdVKbK+iM
hPpB7tv3Bnr90GrkFdrlZtbI8m722y0nb/fRsxTNqoeoBS5J24F4jpJ6LiQkgH1rH3Na49x+UiEL
s7+3J1nfUf5OeBjOGnddKfGdyOpx1XA7ldHCIws9XL+0stJoNT2cUphbmC+2CwSLRUXV79M7iCHZ
GxiGCn+h4pI1cD42qPLh4ezSwgSLA2S1MQOYIRD8LkoespohtLfosmVolMbvDv/+pHaXYuoNlNTx
xMmv1ldoBLkKMSv447iD4UQO74xBtgWTmlJwswgRug2cMMLhwuwGUXidcO2wB8I9Ojt0aGCLTNil
Db2NoFy1WjlG/f3gft5+8QTRXi/temiWmpIsvQeK1KY+RLOck4X2mopsksPJ1DaijKw1HlUiA9ve
sjRhkiGeGI0om0c4wholY9c9tTzE/wu0jUAbJl5uSPSwcMVxdVjGrd2LpUmUENl99NvJWB/CoQ/E
7/fjUH0gQs6R5whalJrYT2TIJxiTbz9u27Hk05imkqDGKzPjk8yZu8BUXt0NNkdhF2OOpyGIQdlG
n8O3KYvTCL3uo9BZKaHCcWndeRaNk8oWobeG+VYlHUlHoJhj5v/eUQBr6uIxEzSxpE4TGdeqAdEb
27+Sak8IyNUoUjSQfEplOhzExRMK0RsQNVwztjtm+RP+itTCg8V5F4IzGomTGw7uZjOK5Kyjn+MG
JcZ2K3Kopn+5iOM4uCmRdIQNNwEL9TfPs6M2grv2ZUVQWnDc43hyzC3YDqsVLXcYdX2JjXrH2xzZ
5smPqinVqP+k4GsHkbpIvyLxu+Ks8IaRYKlRE5lhsyRbR3Z9lVAylk+gakr0KSHgr2uWW63j/eqD
4feNzdon171ydr1hAzX5zSOFVcGhrjHsZ3YrMypOJL7jDfe3z4NS9TQ4D9mkjU8NWNyk7/Vfo3ZN
KQwSZTV0FfDH9nvTXULmthztDjCmH37kQqsoqfAou0P8jq7I6CBmiyxge2Hbx28Ym3qxL+yOX0e9
G73MDvZpR8rzg1yKclIPt0AtmHK4UTa+YGj8jqMWYdPD1+w1W2Xc0veO67qHyizWcRqcPQ3ABlbb
JZGKDeMrY7BG0pMD/wnaY9FuTdZkH54wICViF2nA7e124DtnCD7a4pH+quxGDCbEvu3c9fULwnIa
Qh3kqIlyp3811YezKgNqedsnAM7x+nBmThKANnacpDtmu6gdACw8ExzS17xWSxsy0Dwsh844QReq
gscQWVQav/nJRcN1TVbie0eeIwj1HZ1jFzeVL2qhi3d/G1FIkkI36turOx6AEiZE73X6yB5hqPPL
isZ2TTQB4wkqW4skH73DiubBxj4EIpZRdiOuIRdDEGjRER4X7DRM/f0vUsRfCASCE+25tla4AUGh
MdiQ+KQn7aqGKpXXmTaPVG1+YAdMUMuZJeKQ+msIL31j1abt5HuI9GHALL9Ui9+wo3122y0r9red
wZnlYVsYYjaDFz62MNyPItq+sBFoanW45fUCaxu5kOddCzPkcNZiKfDLMBYsJgMPA5SPhqyfqI1N
nuSydf2JKKnovbajXDoJnjfumycB2ajnBnpM+2YT/SNKrP11LupSZlR8Mq4zchHeGYYawAsiW2B9
XeiqkICM5bv4hgHfBSOVvpUhNq4FVrT2eLIlu4fmj5+77W+28loiCsTwDU1Lcytr7HetsXeuQpxB
ARTuMIhAT+Sm3GuwEbYYZKjWhFaav4smwApfuhEayFYKLKBE3YeiVd8jBRCdgMi63lhHmPVCCWFg
xpnvhg0PYfziY4WsigcXPZLLzBgWZyOGcMc/cQ36BDCVAPZFB8wjXTNmWJ0nJbs6tixy9tCCrlac
KewxNMkUKaBKZssLydWIwHGYdtQ6mukIf0mM7nCipb9CirMKs0nIrsNL05MxVEK5I3rjLJb/Vvln
kSPclniuRYh7BFEXGI9LsNoqwpbqy1VXhlIWjVxRfSK7G8k5JPDAg+6aK8rZhhQvjEf20xuB5IhI
Um4Ta9ZxJ2Q1MLDHaKI2w+hli4Mo6+p2+Gca8PuxXBX8ezVOSmhWtsBlg/HrcA3WmfFk5scJ0ddx
HIJS9oU5fdJuMy7T3zFuWicoXP8MMWrdWGBmapBcBsNLcsXU8RGrO+g/mcuriK9jm2Hnx1KYNo7f
VorExprtqANm7TGcsLAIROzOVQ55i9Tc7M/91dF9QXjWmuNzcD/qivOJTgdGSG2tZrBMuBhkRXwj
kd4DAtC0ymf35dP3jf4OGLrc/nLeGaUgVT2FYo7W3nI9PCmG2/7NE3UMkhctgrM2gjXHFvie3xWn
ozjrt5kRfLQdNFizV9x2pCgtA/QhGJAdjXL73B6jz/w+va/eEwUQbPncqRAIC5AT1echeBJ81nQe
ISoSNMt3lmsj/LqcZn4DoZYIsMiq3a6XZzZttK8fv4LRtmWvmedJnpTsKpyuaMBklWA6+Uf25pbw
GGIOx/dwAhVrRFxavFphQ4lXj8bnuuvhBfeB2YJnZYQRIhw/aX4YJNTDgeaLGeLXin58L2CPY1R5
7K/4EQNtIOHOGE89rO6woPnqUm1LnmLTf2A6TtCHTyItFNPRfTpBhoWDzF7wj3aqFY5cVPp5ePdk
45y8K40XYSAMhNGCvezBaE2pgwyIyrsxFp5u8/D1UGWCjzkYUQc5wVk8vE37vL3TpB+UpOGDl9A/
jr5cOPAbzMJpykAkyNRpDCu9IICth7KvaayXuZf6ze13e5sOQGzZPlTzuK135bZCgtNlFF0cvsl3
9PEeKJ7QRUUlM0aMkbC6xMlj22JyBaL5WtbMuAPGaXPZD7P7GKb3YNhiNwEJnsLvJkTVaCdv77hJ
XX7TcxuV9tjzBu8Y0NMIoo/Ch0nHdR8f8Fqv/p6Z0WobBbyBXRvTNoio23zfUs2G4mIkYH5h6C25
VGiKzjf3VNvpCmvtG3pgDEr+eguVxwMFFYTS5WUBSeK76fxh0q0mA94EsmU2sCkjp9HAe/KVPEgh
qB7SySN4H95MzxbZrICceomfhxRA0DtNmNqZvd2HXFhYFi/SPHlEGJ59aNw/ZtC1TUZ/habfXQVQ
44Pl/Mfs4FNO8oUoRcUVqUJX+hcwws+2cRw0cPwfDnsWVGu9pTEX+xANn63e+/s4N/pzBopklesP
4soocTcFUaPkCcJwx/mqYdHNQqGn44WFzpbCF6nFaebFS56BvTCBj2YRjqmZJS/uCNt4+ojptsRq
CgobU84+21SNn29FnBS75ZCBO25xYLecPpBBWZBY4mLTJwRofHg6eulKLdUG9padgh1f8irlPCao
DIac2eFEjtjr30bfFqYDJOQndnuVuTIoM3OHA4daljMN+Ap6NecXJUKTk/VuM0egisj5ky0+wvK6
W7HlOQ05dfB7vpvN6GmJy6yYYEhm7hOvT6AF1Ih4oXO6iC1CQTPX0I8xJSPpUa+ZePmteScYqLYX
BccP8A1uq/DgbbGMRuHgKL44nHa12pNadgFCx2kJPEgVSb7aBdRbHIfkM3D4MF2EBSBwyCwjv0Bc
Nh4QH+QDS4NEqgwi0Ei83EHhkRTKNflXrrB/gMeX5P7yX3wHZAgYev/ckGVszfvkm6ohPphywtPO
U/nIEWu6GF6HHHv/DjqAXroLaD8cNtGv8CcnFAhYvwzzoby8ePTJYQtjEJtDCRiV0rGWW5J8jNPw
PJFURmErQHbj9BW/NPn70Jv1n9EMxTUWKfpMrEW+1iJ0/IGx8+VehuycixBWeU1jmhh458DEkeRz
8TGlHxH/Gh/nagEIgbgcfUxWyEsjFj01BiApMLZ/xHNARGC5A9ys2xaMDXeTBfeSOwiM/cLBF7Yh
fAKoPj4zMabUfN3fOWPSKbGmG+uHBHu7sTP2GAsSXENVW9gMymhZjQo4x3D0jU5MujNmaqcfQJhe
Eppsvfg5/1xT/Ze++8ZHm7754e16sFDEafjGH3f5GKf5jE/2YqrmQ/0Q4xWGcQzXxGUYS73M3t3m
+bbSVLcd8zs4TwrurDjiYhxu052JxuvAJZJrcAwln6DCOYuolZqTgtcXb4UD6CUXpOQyICPUOk5J
pMZgBj4G10h8hEAFHfGz2WGkcsbmlb+suLhvMVjSOonYn780sf6Dwey0bFhFH6slIVyoxb4G9ekK
rx3oTOdgd0jamvUY/XtUQe4DvvLzDFH9iCpaXUgd3aIiA7OaCWtHFs4vcox8OVnEHcmewwuYmyCF
hRvRO/DzIJZKVugqPANuhxAUqaFHmm0jdWF4NxHHFTiRMSpzpk4MTYwBzpMPlrY4dLCBUGhEC8Pw
b9uk0HFEghqK8yGA1cJ3xtMhpoIMmg/jUmff+5hLT2esqo3NZRA/tUAz8fyTzUBuEwW+2HjhajSi
Xaf+C8PJNqRV5n1F2IBNHtp6tmVvoUaRbobCGIuQao/ZBjMgqfTiGPvUvTTbXyYV4q/mXT1ARhdm
1su4s1kuN8smxMR78DE/JtwHKBvLPhi1GdgMd2TSRLeT2/u/OVjf2uFFpLi885V9psEYSdnng5E7
CgKGzy7iC88MYqSCuAV2fldoS6k//PnvpI6YrEfvX3Uctl1Ku6f1+aPBbnkvHlz21N0CrlrIWto5
IPiFPvZ0ZzdDWfS7efUs/1XHslW8F7eZDNMUblm0lR1W9hVU9R5wFe/uJmMmhO/ixzFh4OlvpVzO
mcqKiYgEolCE0RpwPJP8O2aMVyGXfzPTQYMu9TFFdZs9mwaMbVGm+zLH5pHzB0smABabA77PRw07
yoR5O5QQiERirsx7/33t5VcgrBDWZV5w1TOkLip26WfIJ+LFNZstHAe8QyJxoAcquE2Km7okVMoT
gWk+dOI2EkfYJmJFiQP5ZEItM5cGXUKgIZbTg1OniXWJol+36R5SeW73lnwAf+0C6ebMqkR+3JSB
tYS8SufIZi2jzAhJFX+moKQupJphxux8+PRCy6AVtHH79D6aXBiFHXI6Ysq3poCWyEQmNh4GiTjW
8gr09JKc/HX+zVZlKHaiyaMn4eLKV460bbTKkhUmpyGdlfXh7UkMjYTWidua2JLIf4lxV9+IGy4k
3bmMqxH+L/tGOu1j4IEXJDdTpmji/dGjNW+ZTeM1fO54AlxtYzJUW+MFIMUi0jAqMvE2FbsLCtYV
MVvyR//8HbpmP0BIyih7NIFuqWmmZwf0cnzvALfIDr1U6ZxwjPsiPifWohXz/8TkDdC0K/JdlrW1
LM2GFWXaf/Gehf5GlTUwf1J47CdT3AzA8aiC/4+zu/z79qViqljIDECqzzTgIHHyi7aCOT4f8ucS
QYAoHxWgcKCP1OEpbOe0LGCSWApgjcBfUkenMJ0eLeyXfWmvUwz+hGsHT51/4Aitoo5uESn7Z5Ia
NBeAUiyWIUvZHakqiUzCdbmcszSGg9GArlkM7Mje2oq70Ehsc07ahKM558CUhB5rItfItPlJJ1zV
fwnqkhWUmiNpBL6OtE7SrJ/H+ZQVymoQR4ujePz44tDDighZUhXaIIkFZAttsnXTv9PA8nzSx8ug
m/sIkQIRmqTKdoOOmfPr65LYwCZIODLdqpRCICJbKpIFOPOZwqb7q8Y4z2UoIL+kqpFS7MGriW2w
7FdgOkwTzQKcAEGR2cVMQ04AxBvUHB9LjFN/nB2s9AiuEGsv6iYaokU7aiXvAYfLmuZpIafnjIdX
iguKpp+BrA8K86/MgL/F67QogD5WOnzRj0jJEvo7g/KKBNQFa4ZDRkoPrqhrxxwg5m1Ff4ln3Ai3
+rNBfIOERzdMbOSEUjARJFu8H6TiEseyox5KnumHIIIe1Q0PM1wWiM/4wQkN8iV3TPBYMC6uEhll
L32xIgFtAh7UMezAtkdQL/qzZywrBha6RVG4oHRMpCpaRBanF5CZQAhYRmEQxRZhjiYWuAW1rhw6
wCw90KAjS0WALDll9jgqis/mPGYdya5wWR3HF5ZRZo1+XwckFI9KudNicvLbiVfU4eyvABX6w277
YpstZpjScrLZ42XN082K4OU89oul2Ejx3ewiktzJPkJ9zRLci/WIbAqy2YjNEh0aWxA7/EoMp+RI
FkPwbYfdjmNb9vXJP3KE7GTixSSeX/9yMcQmTJYYoJ0UpUIwKY0a+3e53bgiswobMgunyJA7MuFe
URqLTwo/RHApLolg1Vd534JhiZ8cCms+oxTe4gtNI87X6Ln4h+8UH1DmFYAC4DCvkRTVwrwgBIEq
jA3JanIZBIUUMHBAnsJK0hWyyctE0laZJT+G1AnuGzdfXOTXem90Mylpb2IID8VG8ry5YTKhwF9S
itCGByQDMimolrzqaisLwZ2MKMY5Gwa8za0E804mrgmHKNA0eDKEQ4EOytWRVclz+6vjOXfljuCb
bvBpeCwFOROR6UhsELlJukt+E3fqX+5276TXbIcagAKSPJQCm15udJlvM15mdNCcKAvg3HP8CeSJ
L19adw0q29tc49r8oqEJOkkvySZdYHj3MmPdp4e2W1+d55Im6Bs833yubI0mDleTzxYa0M2GsIEO
i4GJ956ngbqqiPq+7c9/jAKiatikIyemzejtn8zBoDC/YWOaaU8vkZZfOZuIM5opMwWX1jlz7zbM
Z6CqAbNIdu4+kMASuBjaSw6TAZ7izbrOj4SJfg8Nt49FKXg+qvOz7jYZo4HN+i+ytnDwUbnVpurc
98fIUvGYebKt44EAatWwTnj2FVbB3/oY9WEd1rl9nw38CTstyU4NbaKY2bxkGqGPODR2sM+iXAWY
uoUwuIBCOsZSxop1zKBd0T+ATE2O/WKZOmc0vsxBx/kK1Rp/pBhAUKee/hSUo6mSVn1tR+9ST0l7
Cc8zBr3N3Bh4XaGkXNHT4mcMEv+20fmjQ8ck4mForadOihqUG3UK+V47tXBSCc5ffU3L1TKa5nCw
P0HuxHr7ayOZaFEujTMA5T3kSliqAxx4opPBpPvsozF5BH/qtLhifxLc3SLJLSirBazWb1eviKtQ
KlbO5HkhFOXmo/hdXca9+QsjkmKjHp6qzghW7yyeJvZVpIDFV5amm5G4K4mLabx8uQzs8ErI3zbE
RkyjBi7Kf6gGerZZF5P74tIM0OvHywpWaFTAPGNo2THfqvEhYyCClfHU8RKBM6Nn0+e+C0uYMWDu
5gObv9PFL0KJixksT9TsZ8gnTw+xEi+MXcb3ulfJzhoMsxkWyCdNWZs9JkwFkThG03vdw+dXDDku
FAGtQ/Prtr5xDzI74qzTEYl3c3mvWUhfCITc86bdv4oXwT1YF8kb26hsvC4XrzNEXwS4w+7Vv5+D
Jk10W7+87ArNAlPdc3AEJboC/kQ3TrMnVp19/Xgbfhg/aRm2JNdl9WDLaU76EAe6XZ8ItSa9fIbH
B9//LLWgE9UWybh20/4ATi0+3pO89Jf18TIoroOwFw3Cp4kjCEZq4v75NKm9+H+IJPBKxBa6hFrS
i/qRBDkyXiPM8QtHzstRCheHbtJN1mNJ3m3aZQ0kJT/ohHOZEj4MGonKEsczZp96C+Jv1E4+XoUx
mLwiwX6sVzX8egBZbrU4uSVrAGZe2Ca/7LgJVDUzes1Z6+E14Jt0y62iIPLA2lpR9aJG7J/rd+Y8
VCtGlh9exglUJWop1vfsQG+ewZznPZ4uRlqNz2szZ4c8BVm5HTw2jfWqZK+FO8lk4QaHnV/MdAl1
7tTxuZFcW853mLPdNa3W2qmErAljsyZqq6kLU4/IxTtKPtIPpSvpkd+Nt8kQckEb6qkIA8fXDVYx
B2zTwBft+9+t5zCCblfQlp7W7WmfB/PHffFXwIRpBqgGe+2/7Bqn8N0+r10/nWXtBqHG11LLB2GG
w8VxWrCJuW3uc9PA8aX7dddjbsPz6j8W39eU1183KEZL302na6uHYxWZAGmAvSHVKkg7qQwPR62M
ddSDoXkQa4dWoqLZOm9un/mrRNdqZzwIqpE3YvW263VGrMVPbj4H4w67J2quhuq+S2uADFvs6Irb
sD/QUALe/3pFcgY5yA7zr/3p+q3zB+6CJBK8Sbn5a9viPoOeQZtDoF59IM0nrdRUw9JE0XCRR0kf
Tg9Y8NNQ0VOb5jp6BBiFl0f9RPrjw+BZfenQPsRpLhYCATqeAIABgdRlVmITy2UCKjq7i7eUXquJ
WJVReJ04+b+YLODvt2pFmTh62a8/LiqGcI6Yd530+QMUFPOCO0Se4QYsU/KlWYwWFhRrTCp4JHhq
erDOlKm4s7TDF7pHfK5MdZoGd6AIFLlQ3JGYnPRm7aLyYi8/GdTqHL5oFNJgLmtvYe9ZbfyvimPY
jZNv0vwF/M5JDYBNGf7Bke/CGuxNXJt2SPzsikMQN8YS0NceZtv+DrGjQNLU6f5j736BnWkgeLic
1s36bDGaxOPl3jHa1G0cCtD9Dax1wLkHQ/F07HM+MoC2W5QPy3T6cxo1Ua1gBjptAT1U2hfrvBfK
V7tTaAyQ8aLAwpFR+Zzfk3ud6c+uP7j7BGqzn3LnkOooduGQkV1HKkauJkyfNx+DaZhebv9iLc6D
ddTXVHjvXY9/209oM3V07uvVogkIvcoX5CA75xlqIkKFUUvzq6nTF0kCS47B2vzjiZscjjq2bEfi
dLkWJoXbH8OUDlDoMJNgWwb66dsd/ou7zUOgIlh7EJXYsZpmi1aeMAcHkp9V6k8YfMyiVe+BbcQg
OU0KFJybNlucqDZvJCm2xsq0Y3TGnXFxUKaA7Pe/Ompz7CIpHQ42KQMwDASW0geifC3gKdyTyi6j
j2Lge5vADfee40Z48k8+IZS4P21aV9Oi9L/AVWaoDwJUmdnAfXbNinnbCkFV/oA/QP4YrT1LFvKq
agi9imOKy3HXoWHVfQdJwNV4Y6OePvgXi3VNz6VXk9y6WS1cuV5RmXzDdNH3r953WiTwnvYtSFtJ
z3+My1V3/xo3959werPk7/X8p42uU9sAGNlvCjL3gibqZXWiU4CjYhO3SvLYF51xGjRcZSPeniN7
3udgxtDLOMXiunGZ1FZtdb0bIah962P3rcq9xc+R4r0m5QNypPy2FWzq4Oi3gpfbQj2Dxfvk6Pec
zMytJzRJhdBFq+O/P1JimCJd6YOeNTAef+rZxyy/iRq3cH/2Sc3skt8Ktx+Euzg56LufDBiWS6iF
wTpFrwy4KaIkVKCDs5aRigaRp4v3WYJCncZOmsQD9RKumhvkDV62KsNz0piXU9wUyIe1s+QS5ePj
qiFWBRKFUYbISaLab/k59NDLuNyfkP4B6DjwvTiUsT7TUS+IjwpHw6S7R5TTclIMsOYthy8mLR8r
JgQMMurIrTYTlCmfytl8zKHnVFoioNTYmU6BERMQV/jb6FMyJ1+qIrv9MLjhOXugm2xYa6Sn8gkF
sMZ1BaAuboDVqWjFFF3DzUn8OQtNBC6/lGYZAckfbajbkoELCEX42K5KXsAihkogMkkfRod5HNst
Vuk8xaJzg9zHNUU5BkSt68HcBgkB/hi+ndEeEKYmSfa4yWZUAbWGid38TbnwwcYT/jFTIaLjmzqa
k2wEU850NpgIGYXXt/Lla/I1RZnGapOYeN4l8yixl1kOGRpVBpCmbLz/vMfFL7U0mzY7c+piAfS7
Bh0Nz8mvzZuwGTRhhPYTqPa1OTUIm7H9xKpk6Q0vREEE/fE88Nb6w3lxkfWNZi5jICKJnxrogCHD
J+8WRhZUaUoYjlB+GKXQ06SfYWNgKw/6TL/WGjHwcwxQRGcH2rthJ4GZCRkVaiD0SGsqJC9h13Ko
/NnL5XDKDftnhSPoLHfKn3Kk8CF/dvQfD2seyJ4gowLTzgtzHvBALcFxvya7rI0UxkGJLAOJWgON
VX7CMCxyWGaFDrVQ1jfp6RWwZGYLsNgjdQzc0i7sMjx612m2V+LD2e4P26gznAHxbYJLknOn7x6e
iNXu88xGb0d0IEJ0IgTn62EFpP8AzsfT3/nGn1iSexQLGAXBj3D1z0E/7CR+V+uFuMDBSJ0l35hn
dAs8vlCcdJMOW959JsA2Xiz4vXc1jPDXwxdkMIE1EkHDS8u/ot1S5b27DBDWOmE7JCbvmeJ0XV4p
Qb0NiJpgEwTOjhDGHvIPt8nj8vQtViWXYJzAMnwwt0DczYfhAZ//yxzFHQIaeDUfLIUnjCyPmDWX
NCBUuA5fSHmGTxazDXRPZ/qhq+2Q4KK9OE37lhKXEFPYK+TZplnBgegzfYfQdRNaHZ6eG6s4hST7
TqDgFvpOxjVEaeoPX7lieKeth7VfbSt+wjHJoxYWjJJ9WupX7z2sXQnm6zk4OkCrgbn7tG9EMpQ6
OeKbAhEbUusD94hMvTVbF+8lpFMjUAZl39XuMwrj2DohIT+hFozo4/AUwsDkOm3NJXEcTwRT9pjC
psm7m6KILe2+/xki2bRuEXp2trgUvjujLjxTanrjZcFqWdOFUlez653NR5RbcFZl96XPY2wW90cn
WXErFZMRXB/z6KHoXKMrkuYzVqnzbscQ3w8o0luFWdOgQIO+O04xtkGildldqpj45WBOQ5L29DIu
GMYuO5wN22wPv/5o8tMu0TssE6j+L6Bo5NK7Nvz4LBwodlZx8yh0txlYk6KV+KSmXIUKJx8QEtio
OKkcznjMcReacdflTsCWcU/CmVas91ISGJoV8yz8BbAtyLl666EkxiBOY7WL18z6qz2XpdVZFThQ
yTvugX7a546Rbt8Vr9Uk+/1u+sepusOJZto3yV8MBzxIR1ycpqh9Q0mDRKIPk8EFvQO1YRkzHkwt
WUVnvny0YU7LQFjOISwGdkl/pBaaMmnH5FciWfVrMaZYm/DUY2iHCEG/cYtcxd6oM0o2V83kULET
oR9+DGafM5lYoAx8PLXDyeKCpVaxn268A84saZRyxExhMmMA2IAhDtuOBxwygLTq3En8AbgWDNvN
A/fDKqa1w++w2fKb+5vRRXcoe1SAN9hQKnHx0er9pZN5HrT+ZHtr24r0h2z1D7wjl0y62LCf+tO+
WB6RLRJJ3de6ZKabZ6dv8WAx/oFVOfNnsnMRSMGEhAf3l62u3xlroEdghjD6aIDjCsMBgEaALoo+
W/ZoshC6Q3gjPXePvzlWUQTcjy56tWwPe0D/pfM3J5CKGddof7QEQYcX+8PlQd1Fqkp0Sw+n1qqr
UwjnvBxO+ewBdGniyivxCy5w/w8mBWcAehTx1qSeboWWs93eBaojyMADn2VYDQ5sVUOYBRb+Tkyl
V12YBj2vA8jDX1DGVY3S7mHWILA3cK4vScISmNuNQrhRuHIQAI7hAyPwAUWqZFh83W0kKObNE3Pm
y+o3+kuw8AXNom257dcMgfpxrv+NYIuD5ELPwcZ+j4kmQAmdTDuUiof0mj3HVWzqjkN+jGPo2CvJ
/pgkxlhnWTDs4qHftZfo5+EgO35bczgOzmywspcaoMsPkxkqFgK+z+SP0xayCPYKZlBZWLlgg86x
JsMducpAtBbZQNwpGa5ZFnnFCbeVeCy9RtAtG3IPXleX4abrovr9aIBcjBwSiOrwtrqjAtjXZiq0
a+ETL3zsHqz9q6/9tcPUXVsvi2oTbIHQd/EMgGAXaX/i865OnzB82PKQm9D+2QxT+3B9geFHEkwk
K0KyrFpoc0gIO4KL2R0mTtjgeTgHcJw0tPGGxcvxHai0kGspOjw2u0Ifjh2dZcpZsWQcnTgmjSKj
EibhjqfRwtDiUh21XdzW4LHCyRAaG85A3Ow7xHiG4IzhZerNfr/4enKS44qLjSNVMiYCLh5h2pz0
LJC9P4FfNFtyDBjMfKx+eHTpdsmvEZ6GEQqA/zIlk1Q++5bFycC3cB60gU8kPDC+BaPTA72NRpZp
ju2KQvOoa5aGrQE/h33ZWFJn4HVANTIawYLTtgzJP0ZkVYzf4RLaaCN008NQfonIgVg8IpqsaYO9
48jgGjE/5pyHMb59TGaNH19hfN2D3cUVB9oPRJR6+EDxyIk1zo3DgVMuZJJpYpxjnTnkQ8XgcBvL
idVyyJoPAsy6ZbqURSlIPfMpJvFmwzB/oV0ZRr+pxQF6mHExd8mB6pl67cdmGBjwFsLzFEk7ZUEE
DWvYhVLLscJemkaO7mHhTRW33OjexRqXLFqbuAztzcNF66KJ9ZIWax6eEhYdGrUYRh6shkrrjf7R
LfomFMMv/ETBDTLm2fxg56nLm8cGqCXnpzE1TdzXtDk7CIMU9IJIOJEAh6M/ldwGNqY/GzqtjjU4
Ez6cTwYCoR+hDvHXJqM74xThvaJRtc9R7uUrZtj6KH7qpj2RQQrT1mnf7Y40k2q7//MlcA5jsrSO
FhuhrB6RlXGb8G5KlCTbXGd3rKJQFZpz1AoxFTVMZJvmmC3ho7O8Tzy6Amc0dTrjLu75Pe75BnZV
U99Ii0YA1OFkHKR03FFp8kYkKUR2SNjdctmYOjT51WCUwXSJSdde1RG27/nwjIHaW7kGErZFs94h
4+oJVFJip96mOWflBW+MEui+7AEyC5qVUTlTPcwolhs5zZBuMXpPzjYnGRvQxeKtCKxcoyq5GHQb
rHpN88zx86Pp6UK8dSATJDyBHk6v8u5vnC2lPQa5lSRL6fXFCFPmNRMZiay2MDn8o44rCYGJFxOZ
7HiAdJ4ByugHqLBvhWwc1kQmXRw3/Pq6siu3dPXXlE8+RpvVD7eV3f86WZewT+BevQkkOg2/BA5j
JQMzS+aLHftuDpwr21+pvxp6nRxxrAjBoSS/CCbsZ3HGtBkuWN8m2Brrf7gs2IalXeigsiYKLHIw
lWNMKPEokxfGYOF1XDB6vTDcymGz7MVf52qRxzI5MUa7h98tclcUGN7INoEzxseLpk8rg8UP5mEv
p+zFaPcSGjdodfS+mkkm7iUhn3ci87kWfLqvNYqhNWoyJcQfnjHfmwmlDC4Jn2P0aE2ac2gBcDsR
Pu/ZC3kdCs1SH6eGTikOTvfTx7RgAEIffAVDnlhJN/Y8qoaYPZPL6onmHRIJjsyah9kIcDI7OXuw
KMiubOCAhkw/uUjQP66MTBk9UZmGuRtrTFgZMDHug2+KZgq5E+ryVVTwHLEjwtwx57nuAgtK5szP
Wf7py47/BzhtBvP9nk+s9zg9xXE/NQGw4iVFrmlyqXUxTg37sMUiS6b7BHxIURARiRjUi2pRzCQu
689G2JsbV1OqrP9YOq8lxbElin4REXjzKu+RhOeFAArvvfn6WZue6Dt3erqrCpCOzsncuQ3kD61V
lq8xhVxDJqG2819rjSOR+em+/IMT9OrOOcB1mI9qp4YaXWOKtRwJ3IjrQEVMDyrSX8ipFQYmtkpn
HhbVTLpPowHWavT2dafp8E2jtVGfXU2TM6QMmdKwMk7DljGLaVDKeHm5A7er/d7mC542GdWOc5mW
HDhwGlP6DPsjfee/f0DteLl9cvAhV+5S2u+SvfaSaSfoCBSxEDHS/Kcu0X4Fl3TQlqUdkGS/uU2Q
o2LiLg7/vWcZnN1O0NtiFJa48NjXZhvGgA8LXazzsc/2rkn413IOUBPbcUFpy1Y7X0QRcajq8+mH
9a+yU8jKDh9DRWMk9OaBb+slQoVo83maxseKtlNMW4icrLG/F6PT3zvZekDpOG9hGMMWcqT13cYZ
BouDRtr645DIb2FjpPzxVlqX5xVFvOxQEvI81RqxnwMr46DBMbekoQN4kbWfzMM4qfg/KF2cf+yJ
CMRnN09/IytR2mLvFFreVscS7iN4SNZSqD2SBv5KcJhBLH2OQZyJjvHyZ2SzdTk6kf6Q55eFvNpS
z8clzGiLQzh4nG6qGvDnNKptVpvrb+K6CDUWN4+hq0/Ry+9yDpffpgvzg1W662nvQJXOIJ3HX7oO
CuZ5ygUTpZcdAMe3VrcETrEfrHobe/bpy7IAWUOXn8BGCVulSeJJDp1AdG4IyB4EFJO/gUSkVI8i
9BbKZddfWzn88Pa2DXcMOwLG8RBvYQjpbGAvmiDNI/QhbFFy19MWiVRNKxdFAIL9hGky9Xe62KJw
M6GwBGZH9yDChtC4UuqrAF87hx5vHz4QuQoQSvasJBjjzgzTgGQSKNkBkgOGQdETSv7Zf/QP+TMS
mbUCldPHMNJfpweisEVJazCQbi6djbeiOBeHRmeX2K2QCG/wzRjeoP8oM5n+2Ns/5EX+JdF3VZnA
t9u7sOFs+Gf2XXOG7Duwf/n/Lt8Mp8XnsCNEg+Nl/JvHM4136TR8XrHtpxEg296rA11hKPMwRyuT
Exg7KTstMKDgxrL72UeKNSXJQ9YxBwNJeO/u3V0+QopSJLf9gRA7QY2B/bRlED7hKb3260Z6c7i0
zR9hKd1xir8hnw/mAOxk6jxQn44CKIhEGRhzuO7sq1UHuxmGGEe3Y9uDujVgl+nhnyyAhG4SNhWY
Wo6Nr049jkuUFJTg0c852aDTEttu6xyRH7BHuqQkmqWQQI0jZhOiQqwyKHlQNXBRwMOMfVW3EfKQ
McMQDNC6Sxr1L6XoFwN07KsqQP6d0afsfldM7Y+4Cv+4GeIa9zGoAxJREOZw7xcDzt+kmy/O4d3D
lTKnqv87e8UOoB9wuKeo+B0idlUrJn+AbT9bO560wj/FFXMhx1y9lEvPGeHN9W/VwHm+yEnvPhqj
gUH7R+mCYiTg4eIBUMe54mLAY4IOxzzf4GCKkVnxjiD5LObHsECFRpYyueEAfDml7BtWpu0mTBFs
cwSIqVaZX1VKOM/MPu7fsldms6Gkxj7gCsAuTx94lWYSjIhAimS77YmNRYBZwF1IUyZigyg92ynG
l+3IjQwBlTknKUlVAVkiDl0Ob1oqLKoWKHhSUL0grP8eXQYiTLC+OOhN2loH7PNK97BHLmRXVq7O
dObJHLT/iO+AJ/Qb7M/jFrxWRXyCdWzBB0MK3+UecARzug5FfAC/mRPibXH8wKJyPoDuL8jozNsS
0XekF6MrxMKEfcFhV4GnAzELU+fxuMqYLVVQJ5NRhiQKYWWCwj37pwIXxYxAl03cSk7ISXgnhTb6
F2i7XcpiDnDRgd4GrA/Dh08GFZGXY9fKaYjy/IsarpnxGWa/S6BGiYjXCADetJkYKvx8lCA4tO2I
C4bzPotfXLqAPdqkrWOl0AHROOPl7KQN852r0GbGx7N6Nlyy0RaE2VYCVlWEPpeNakEPvIc5yNbI
iqegoED4jQmLzugNi3bKuWynBOcduE9Y/UA0XGhl7cbQwkjqM+aI1nhbSqWimmbjFuzw6/DsZHpx
pslIKPMoMoPA5BzCSI38GwNk8INeIpC0eBTN5xy1R3KKAQ7cts+NdWYXEv1E5uI6jceacYhdTVCx
M4ZB9oGCBT3JAciydKRzoAILGdnF27qwk4dobKRBHX9Z9L8w9jHENeoq9oc20bGcaQIpy1avg/gD
UTTrIR6SrsN5D0mtxq9XMIwf9jH6IAl7wpHmuGn76mp+d4TRrx1FcryL9FxReA1jViSStt8BVxI5
N770wVA880bNgmqkJ/0w/l5sMapfPZryu0WFDCObBFRIfpDupbSAopuFIbUqHDlwDPWrnNLcXYZi
XiDKPZuL1nkdxyF9OmAdSHyxdfkRlcfqFc5iE3pQrU1nxoYOvMPpy7GgpoJeJ82r1sLPfQfm8AnQ
MYaR/fQomqEj6pyE0f1CdZf/Ln4bsuULuI8eUqGmPDEkYqsVLPwIdQwJjYXLQqF+opZOuCrsXRjJ
qOMiXwtjCYtdQs1pNrQwKUIOx40Ujk6zC8sezj90Y2pwj3sQfy2+PDu7nipuqDegfeA2RcdMPI93
AO9RspBhnIXecrlEAAHm7qEQ86ylfsB+qEjhK+q9D96E5wgVC/tAEUoka8iGdEitg24BKjeqR9Ho
xgT0Uj3kBZxq4qEFjr/nV9gPP+a2y1LgryEM4zwAuZjfodjj3DBVZ4G8iD2d/eluSCZZIncXLmg0
o1zI7+ziKxfmMtNaRlgHArCQHfNCfiw7tnBin1gOW/eEHhuLMbEx1YehzOSN6MmuJHQCEALFUash
E2bkT+eymF+slMQu/dx5FG26dAWcDbkeFh0cvwIHl2xvkbc5usY/9U4IT93Dx1VVGlLHjLfOZbD6
D3uVfLhYGlC0uOp8tLvVx1cx+/srUD6j8GBewLrElAA9LZxG4lghSa96V3bHbrtskqvKE8NW1U15
FnRWCL3pqoiguYkXcrzIDdceqUvCE4Py4wYslElMn1ncSr67Lza6s8wKzt8PHsn+GJRwUeN29w09
d6YgMTYEjJEQPgxrFvcTIYMCTzkMFZk3Z73lLFotbdhoKaguwoHIhsQKi7WERsKyOurrQkwwOQKV
OAzHKH6FmvtwSQgn9lh6sxkl/8U8BG1qyx0aKAcXf9FAtdFrJ4I2TTXIh82bFvvVKhHLXye/QtHP
ziUT+5K9L/tRMxi78AQSXOZVBvs2nHOqXALxQBoVPiYxALolyi5EuLAvh2V7JjutLg8teuJN9vXI
NIGLqyAseTae/JZbyDDHcehSSblw5PxJCg4phqODX3R4ALHItd60ET1A6be9TyjivnYC7qQZDBR/
4EL6KuLLOd3FgYKKAEOPm/Yr+BmhGB2T8fHEiObpJKLFBXe6Gp1+iwcLmwcbrQfRCXX8r0EfrTAW
UCCVinQBvQndMz919Ax4kMTffTtWPO6yU7jiXM05GfwunWny20DgDAp1ZZ9UzVTBLLZmncI+POSb
S9Q6N5UTyeDoEsYoNQtNhNOFUwUO8xs3JhyJdmBEPAyUpjiwpCOblYtUKTn5U9qS5bITJCOeDh6U
AS4mia2zKc2NLlA3QnQOXD0u7ZfdDOjIeWghmtIdcEA0eBp5l/wpf6iTTD2FWBfvDDRyXiFX8Z1V
YexrKqskSG4E5zCLkTc+oOT5mtucGWhUHX5lhv+yoPvgywKQNII0RWH1pH78YLf4YfBNaOOTgrIV
85SA2XIRng6zFW2LjPtiOsectgg4wAVi3fZpqEd2AluaT9OOOQrR2wB+clWwRGNJPBw3hd0PFLdg
5o3zEqUP0x3cDxvgYsf4w+h+eWa8cc7evU/T+PaO43N2ad/jkcsVAtSzaiF+GCUDqFHaITzTO9Be
kSfyVOvxqHhyuJ2pd+JWMZq+odAZ6ZTniuLbatVssG+sCrn6ShuVhoIoxUT1hdAYuNRQx8mrNfYh
gLapsMsnl0OmszDPGZ3M4Wwnm6H0O0y/j+EVOpMqZcAkeBriDkGZZVSyYNp9zrceJrYw8fQVZ4GT
PqeqTjpW987EQDFq9Eii4q1RKO+6wEPmHAvrs19ctti6y+5N2d3rSDnjSN72zKAzmliQbOQoKLVg
D8NXB8rWRt9fWQ0O5R9YroHwCWyXIyVGBYeMRlq2GgfeePZBH6VDKO43+IZMB6iFpbAlYE2uM/0r
5/XLLLpFZml6hOArMN2yVIzAJuMPmrjNcLShyLG+DAWeaNJvNpJ7vvmB7P5N0XolQpHzotsUKWry
d+BAJi863IEtoehHQD18WtQDBTY9CCZ4ogzhPredscWRzqOrH1ofF8cSMVHhqJoQjZ7il0bqxvov
I1luwuUvUeKMY2yXHQxpyASXYx++JZy1JV9VAcIozX/KNnrToI7mlOEcB5cyhFUeTCigWTDs9VRX
In9zrkpReUcfWOP8x5qzTXQ6jur2HyfhzzJ9R1oWAJJuxN25YRkiRf5LBHLYVYx23rSxHOLh3Rpy
OKjmYZboSEvHZxkOOSEwpSVMHBIJva4VMnPFrWQ4HrJrYSTXPeF5wDGMYwFTCQkhT8wlSt4MKZvU
5T9UivZ7UIzZQFr23WDsY9A9/VOCKuzFbBGIuLhreMcch3AlAiSNwbQ3tfWsz9M6G2IZFC0hk17n
B4+v9otBAxSRKUFvBMKY0DAxZqIaJni24qpbUrpQ2UvsAhZngzObNZV/lBKujPiGPZu9hI3nnRX/
5i2CtFVXdKntiDTtvAdkSRoqck8xb0hTKPKXqNrZDSC63MMmyPDaQkjPR4YTT1FdY5tRcch2fB1w
uNP6XEwuHSvlYw8BH9wDHpay9jvb9OIr9+YsRDVinBA8jC93jd+ZLYki+R0R8qf+PrY90wJ/64do
ToIi5TiVTgA/p+hiFxE+AhzHPV3fcZ9VUwTNuPrvifGqs+AEVjJu8ClXsRBYs3ro3dc/7EV7IKVr
e4hQ9DTYm6jU4joUDqlVGTTFd0IBAIEvVxw88eq7U8PiphswUvp0qhEm2uWoHOErmZSmWzAv9bDM
CkIqQVbvr+reM+lR4cEiPbDFzYCW2P27dS7oxe2yqDSdp1rCCR/EmTZg/nDS37HGylaN/DBxbuWn
EW9bNaUL9ge1OGWj7s4UNYrspcAPb3DNcQZAnavrKEFwyaljNy4rHy3DGnV6t0uiKZMLMrCRw/2e
+aujKlPVxjF12gBQDduV8bbK8e5mTEdJ+SfX7Peva6Yg4ijTI8wehvhY4m4M0GtO2wd9/lfRtPK8
W6Pi2Vq5XoiBDd+gxcGPvXe0RxOewTlNi6g+kzJr0WVxTFxgp9UBtAmwBb+d3J1rZMNs+hflDfuz
c3MuTNaVxMgcG3E20qcA944dbJonu9mvgWAEvDeMEmztM1zskkv0BC8y6QAHkd64X0U3ezjJDtNy
gJ8+OvSKUUz+lfY83ng4MgeJL8JtkJEOjEsULRbISaW/w2fz1+lIOMjJSHs6cBc8BXwSP02hSHOV
yGMtfY0ijGxIrMEANrcIYmrUNONpGntqrCIQtwheZYBmEbzW4Ts+WNUZqOrLWFPhiGMFqvXyxfgq
U4JNO4fOmcoEIISjyX5ZBjWpHn6VkSBPYEvPEOouUJ3Ql/gaIteg6rgjh8DRQ0gAuiYKTfl93cOG
9k5gRxoPSYhUgyp/++41wVWxnLSQmNB4k35TMoptpRDDPQFDa4JFF2Hm7H88ix4JiJx8IHYgAy8L
Wipk7oGmi/Jk5OxUZDAS4ht+nvN/jDvtGerfsFMC/wC44kD39mG5A5v1AyG45JLl1X4MHw5+DQf7
Yr2g24tV/HLQGdx4HGCbittW6Cn9FWKxWf4j+hiO681qEJ/CFqmrR9Kl+2KtfN3Gj4Mhee+l+4mg
VHqY0ZXsJ1yfnkiBmro2AROtq1npYZlJflvCLUIRAbGZIkfMRkEgKXmZOGPgpiMZZY0W1MS2gjwb
bvkd4nXDbeETcenq4sA6Y6AEEdI9tRmHrkCYSIQwDz3GhuY8spNiVIQz+AHDxwPijToAz4kl1tPg
F1jf0Zu+/IfPhZwAcknDeQX6b86p+ZrSHyeQWSnbsRmn3lO1fidRjYeiQukPzf/KgyQVHmq8rBxo
QDdhjiYp1Rn6QPCaXv2KitBrF+yXmdArKQMOHzbmqW7cpvu/c7c1BIvS4dfsz25mY3AhterC/tHi
Zz0AAz5BUQO7enbgueLMbfDFbB9ObaCx1IQq4XdyrC1BsU0qddVn6mHUSWm/hVFYNGvA6WpeKX+5
Y7dIrdVgwa4mDS/XicihWCRJ5rAaJRUxMWRc/Tt1egW7DvAurW27gtLNFPiN5wLCMR6HjKeXX0+v
iWSlwBazMx93Xuq35WnQ8YTjYtzYWXlnaQ2ZMyyjFMIbzLpA+b7VlcH/VD5Jlr+O7s4TvWQVczTA
GoJEWMHhk2DkZnD1t0QklzC5wAuWa4VbFFNhIH7fwEeaKgiDikMC2ltxyE+GWrA4EL5cioS032xw
Byh/v7S+cnhkuYhFJx9AAAwMPcwb74N6MSyPT57amGpSQAr0TTn3eFcvOqH1k42eCWrw4bbUXfwr
INWUr1QTu36VwrJfzwod7Y2KlnryEe7UY9eoiiJOO34lOqfXVG5WumRfPBZBjOpcKA0lsNCHJ/KE
PPNytIPeHB/U4qbOSq/0K7pkUaHTvknhx0KIZVGhLofjE50pK8/9oH+fnUcyvRPWpmOpGhTm27TE
YHwDxWflNXn3h7wInzthntxcVhxcrF/TS7LyZoxYv9YVkyDKTcZnFF6sIbtbGzzcl/uKsdMJcb0a
38xHjt0MongpG19Q2s90Y3Wz5cxuY02N91hjMTFuI/olyv2LK2Fheg5Bqzj528iDohoKV1TE2pxY
MS3K+wH6fvjaewwNgR9cmrCaTR8miP7a1xhR0WPn/gD1lX3ysWy38Id0TvzXx8K9xd6Gk3BvX9I7
hrcvBnlw/tksp0/A/rfZ7MB12bCllvjhJbc1ptMoOmVaOu0L8CjSlfmIkONgAnPzgRxocNbm069F
R5B3Fjdvcj0QmlOGUEBD8nUnnpQhCnivQsER+b/Cm35CdXgG2ippV3jW4D57ICIHOpN9dMEOSeyc
Y1R1K/PN9GV+aUduBJVd7GavT/iffaadUNNYMx5QE3z8mAExeHTsx/JJ40HtTDNSp4oudOQe+ILX
RSbI6weeb7ynTEnr5jldsZR5+0//Nd14JYtLzjKStbnGTDuvyJ9WABwd8JurGcBYFRVQlJOW9cKT
o5o8fpVQP8Tpo+VdObRBUs33XGDbh1YKaQCyUJZ8jZa/god+vSd3DoxvfchbdFAPnueKDxC6d1dt
mYhQ6TUhUI6w4y+vCF6xMDwI6WTDsM4PwIuTluD5rwP59QEUiai+D7T5Wujj7gV2SnNELQTSBNsG
tmSqEevLewwguAKL+BBuYaeQvwpN+LlVbUYXTb9G5CDTdDWCsowptBEi29pGKIlViBEgQPulubQG
cXV6KaXClcpcR0hwGgcxnDD/NS/nqIVf2HvUD/W0STBLLw1YLJ7YZ8SZm8wX+JkKEumOn9Ftemck
2KBmvD7MQofdQ1u6hoUqlkvOHTACp5AaSrw9SNUdC7hTwqlRZIBRoyi/OgW2HlBRgaFFhiKAnbrd
DQr6EuZm0Yvo8GCXNBDp4ldGN/n4GJA/rvC/fqDoKXlMD0kdo/eieeuzV7AR4EBEOQlWhfa322Ky
uMFEmc8ucFWpQ+qMJHSfuD+1P/NNSBDeLeizlY03OPq32V/f1s94zZYZgOiI3RJTN0pVHdZAAiv7
jXZVxyN9GBzWf9sVF/PXxWLC/VtEeAsS7HgFS6Y+Bywl94Dt4hTv4iZJB85sTJuHQBXPMNpf/AHe
mECN5gOXnX09WnlYclrv6N49p8xH6UZJGrQuvcoAuPFdgs5VmpH5xEwZJl+D0mYjCMGkMKolKPMa
tqqLAm8WcBIBN/McWEoDDKThvUB7ci49BkjOLmM4J+5e1QKQwB5DJ2ss9xOMvxrWtgo/Y4t8i5zE
5sSp7r1VTBgvvKRViKbmkh/TS37iV+HXDjSchiP9dQmAkMoBLTrnpw4DGVf8xOm6mlTvgmTo3fVO
1HzDwpEJI+e80FL5IoiuduzUBqfs1UNhfMB9f42LaOeQYbFX/zUtuNMB17fxnBzfEPtUJTvfpod8
m9awdNzR42v3D67Ea3ZLzi6pDffdfXficlgtLyzcidsYrpAQ9T8E7eHGm+/yfXr3Nf9+P6lc+DvO
FFaJw05+yov8fIobdw3hWem/ONNjd6YLNT5liM+pVPZA72fe3Z2WahNeO48e4NNMzQqlT5M/BlTw
G06xj22qGMWSxDcoHCiGzmkTMyq9kzKmkmcgLTxpfhPyR/KZls39zWouP3aFcWb3Nd2mj4PAlqzO
NvphNZdolMmA0N1bWz6GGif6M3fVRdHJLA7hXHNPbVeoscQqTM/FamDayij20GskWPXyRDf9yd9x
sB24ebrF9xrLZWOe19BbbUW2SYv+vCH3tefZrEfFv6q1A01Nz2ElmXQRPiMNsu8kX7ChNUcNACj4
xEjXZAwo9gKWulRrHrPsdYdGucPAZoHyGz8UxOW8smzgniV87w7xhDZjS3FFFh8ZJCwDFsnF3gMI
3cw7lfKDRhHYsyb0M3ri6aVrWGb4NRmDV3mcLG3st+xN3VjlV3B09c2TjNtuViC1ctyD8eWcOfKi
gQFi1dizvtYkYJCFS/7BreWzHRNRyAN0XJT20cYuMnbagQ5/qFvWFB6f5Xg2V5mdNuhhr9HTmp0I
6AXavDBCG6QzKiiXgCGYoZpq0zyB+OXtyhB71ALEwofTjEpJwZzV6FIV6MpgG2JNWv3jz9Hs3u2H
I0xDHGYsV9lvAHC0BR+hFpjA5+ku3rlpmt4s/L7PNYMYdd4ayGJKlYuyNaYJRvhouxCcaLbqPpAv
jR5JjN0EB++2JmAg7PX2EzvvpKdgQaaMN586lt4CPzoY6IV4JPSBaCbiGOHZbF3gn86K8hmeC9XF
HPD2DhKoxZSqv6RF6wXE6dDhgEwSDUYAAF5IkoIj2GAIDwNSNKiLD9z8MQaVgw2bWEzJF2UQpsrR
h869yeg5uPTYXv0yJjalnHXYBKm98XXzHfp0cFvQIpZusQfkHc4r5nyHyWqTFXUewDAvEOdbBJX8
q/+17PUMyXDdH6iCgaUxX7AF57KBuVjzK2rqC+xrq9xOj8C2yDQXhYTrnIIQv6x0zh5FP6gm6dS9
EMoyeAaEhMKkmtKE4eFlZ2fYZZhyVUMu55o+ilZJGYvlIdh3KVjjz4+uG/ryaw5owJbIy34u9K/l
OnlMj4J7QClQ4ePxJqFMHwe0Ly45MbsezxM8iw1vhk96U3fDE7qLL3Ft8OntnRsLF9dbNpzXbxfX
sH5nYsW6MXkspfVGctAl069fdd444Dm1JRn1m1SaglIDGe8etffuxgKnLJXnPILQ6rD0E389rG/w
DqqdZ3CzShlYHx0iLSwUInHSiNikptRkA64polxU1qTlAolHm+jhIHRfJxDNcDdswLT4/irGmluj
li2S7kvg2RFnwk16oxnFJW73q/ExVkhfdj0DIOKYjNtjBl+gcioSxQaG9g12thdl1kEHaCEMK2mR
OiV3hEF3KYAd3sn+ftPm4T5aTfsP8NmVs4MbHQS1BSlhHljntOjsE+7Nr+ONGOZfILvVyDLE/Y9V
b34cuAFMBxKbUX9wcYpWYsJa7k2ZFiUmuQqbPzCL7sRYh6TcodWgRk+QcZQNMY4igNKEH1DoPYMH
nQn1zPwduKOoFgAtHQ34gtFgg06zaWy6q1QiDnRob6TFk84bXIQNFndxu2qdf/+QWzWwSXG98fC6
Kfz/ORtERKB7jfI9WNsknvR6j/TNm7OhnboGB5Fz/wPLtv2Fz6KVIVLBfnoLmDxn7NI1ipAvJHec
xf2bTZ2n61xMUrRwNAjD5vzehwLYvdIVMxEyYDeJ4XziTm1zXkasqFbwnsKNBPPFFpzO5ENjZeBz
ACqz6ZI+iqKQB3qDeC+ZVlAjsk3w7ES47h+n6skZKakfwWaDaW3dMbMafuVV5jwEHNvZBIoE23JG
ge7xNDGzroM5M8Hm8yKERk3BIN47cAWdM7sAErqChYJq09n3ENg5OESgzvFeJXPXhMtVusDKZdh3
447daK4e0cm/N4EDoZhcfHGivyaWE9ouB1eqp4nzSrn8XLH54GVFYOFbS0D4nI0TYhe/IJ1hlD8E
YG6ZcDVBXRh4JtzcQSXGJr7spEbuOCVnqKHi+Gej5wg11oCiZaxxwtMY9p9qnlITLyT+ioJnsUhb
0FUK/SeeildzQ9Wtfefr1sm9xjl/fnPOdg3ogqeLV3svuSe/3LXeJNx6rQUaWOCM6hrNKAxt3aGa
wn9v7KUUGfbXVphHYfmx7ujgKpiO2kki71HulnASlhiRnjJcoI1EfCKwC51rwxPK2ALaBgH7wp89
57VFxW0wSMQDqr6g8qFAAYJQtafq7591FnB9y8BJ/0iinP79lUn7lu6SBp5RiHO11CFqRDXJ6u4E
fmoRLyaIKUkNfU/RPv59LZqUoHiwiF6A/wWvIWZ0UlhTij+mKL/oxzH7ZV79wIMbKcwcOYAG6Ia/
mNOfouo3XcewqMvVDWkSBYuCHaSJgTItGMIY/UgGBwzfQAM4q5lN8p+/loLYVTqD4W35pb9ghv8y
w+8clkaRvvUGlt6+syEpIZPexaq8aWsFet+tvV8gZIvXZBhnebbJYOFhVsc4ScW/0fsVf33IUmOH
4dSDoRSlLqNLQx7CNHw/RrTTZXLstIdxTLG/BmBYt28xGyIFPhACdLc5o1IQaeZlFpcEcgIaEYyx
cDnA+r3jlY2AOZTHvJtXHIJhSeW0yLsALFQZAGiTFzY+QDHOcybBA/vKEV0NciUbsSwLqiQNEzyR
pZJnIFNFvODKLs14A7iNO3gbPRltjXl3AivBeOk9hLt221zDH1IONYdPgAHWiq5CVeZxkOfql3hd
sERogz2qU/9EENfKeKwgkLSd5kJzv0Mer7xDcgO7kE/0tOkWOg87brX3a6vR/gR1rjdL2p7EJUIq
HcLLnddSVvV3ZF3jIUPwyXiTaHnRdH/wNlRXOr5gUE90EQU1i5LvABGafnHqutFEYvXinzd0qyof
yXAgrmLeoHXeJLtpo71J6lmjvUrOEWID1GRavlVXC7iaFQO9gXP0WhagRPVx4WTmSPsmF/LNVLKk
p7XuEntQGlYq5mvZzK7RFU2M1Ye6QmYLJ9q3I3pjMRCO9naOjFuvkRiCbQ2r8fbzXbnFPSzb182v
eFRK1pmwhXGxf4JOq7HoA7mSAx2PFcQ1H/MBCW0YQdj9Wl/C6IguqQc0NH8aG7ZLWFvT/udqS6sE
Vl0CVmKZuWKf6arGqTDK8LtDM0Y9RzHCpF8kQdJf2tdOY/ZSQKpD+1m0EACImwZZIuewNKcdygLz
TGm4hGZkigOg5Uz8invqXdwuTAqhNUjtjMsvm447VWJeh9DBoer/Aa5a0gdjs5fODxSXN+IbcwiC
Wh3j7d8EwILL7oL1BaemWc2gdhW8g8zKsXeBu/rCcfdbYkQ6Y7bkoZKBvf3DlJrjL7Yg7nOuQmLt
34KrRZoPVK4XUfQSu5Q5ihgrFLHWeWLdCTNFkjysZ0Ft9D1XAhJWUzUQuw2Bgq3ZhtblzkZnnwfU
l4zUMH8E4tyMCzlm92/vWzLXc7WzmwaYAekMAkUb3JJ7dxI8Eg3bNvlnOQGgednH9E7Xy+MFrMDM
Fa4w4nZ2WfOa7HMQ/q8JL/hj4ZOBtiRKcxE8mH/y/NK9+Yy2yiQNKNF15EbpybwOmlY9Omyt1v9t
lNp5wQY1PZMYRS6wARRvlbGajCefXC4Yx3FLkqqbIX66mDSQL+v8ftHGCgMP4gEkdOuMu0d8pouh
jG30CGmLhBfMVVToWH9T2NbsxasGi7M1JfY4AS+C2MwcqFti7jNY5MxkNZXVZAW8E/jQTYujlSsq
Oq4oHtADAMnKriCtcZjjaDzGFp+BiYlIob8t5NsOv9EwmR9FMi8OkBs6UybVopgs3HRDuVRkvCP1
gi4KsUTUnbq9qy5H5ykqD6P7UqXrx6He5YgcMceerKzynO4FazMgEFpWzn9oxPADDbm3GhwpFPMT
DLiRk6CutVPyFjBzx20wxwv2S0Ulg8r8je4MDgmnD/MHIGVOU3ZJuC06s2Gq4odwseweqVgZVQyC
COWVmQEVyoXQFbfZlvWTRuYfGdjc+V6S6ZhbxAcY1LqRv9E4rBmMZnj4DnxqZmUUp4g0zKvb01mO
vSycHoYbD2agvF9/5fKefLpPD44eJw0jYg+QQJZ+lfBCo0WGLPO9SoJBm45/Aq7gKJ29Sr5iECns
mq39xXHHwFxVDDejmNKhvbk73FyGJw1KBoRu9ssHlU6QI+8R9q8cPsmc5WjxsnIQ7Go7Q4kfJA1X
TJ+Oib0QZSvbiMvFacWap2ERgxzERhzaGKdMPUjBYH9LI7sTSGoIq2vhu1T+xkBv7A5E4kg3hIl+
y6aZ2+Bn34Df/wH1PgJTJxjbt3HoYPizSCkFl51JwkCUsec+uLJhQYrEHQi/BpMbSy0nZto2oaB9
L5Fmlax9HxUHI8TGkRndY1QFHhHdROwwihwuZovl6Fap3b7JnY6JfhlhZw8XFYfg5qe9zi8pqiMD
eP+LUfB6+qDSutq1jKJyUEcg0cJNDOW9o1ChwuLr3ld4Esn2dGAM6gbjyXKLr2+MafEf7O7UKRdr
3ZfRByFyzwB+5WlFWwwAQaTpFvYRXvhV3IRPDuQiSqGw2qGco55bY7KxQdI9FvSjubte9b1n8nDc
ehfrCd/BKbbfQanGBIHXKXcqMfVnXsmLfzzszi6a8FUBpjzEEjTsB+YtyZvz3aiMpRT+UJ5y9U/D
48c6vR16ao9Vgbff2phgmgJq/D0zPFhhDpSlF4sR8KfEamOBvrPnB3Ft8cX7WqsFL+CJUHQALRkn
YLJzDMqocbdG44XJlNXaZvsBVcVzfsZvhRVbpBuK90X6Z8ZxV29SserdSXQcVH3wzyZ49TkEo2j6
BpC1wTr0cQ57HTEerPubRXVUTvVoHLDGq7DkgbkQMA+Og1reStgGcIhdrNDH8ZPSVUDoz7Fzc0Ei
cXCkXF1BaesaDkP7UgDFzWAnq74MVBmthlZIu4Gn4TcE4n1bVJsOu4PTBYtmFhnjDWvLUdiFFK9b
B/MLRupo0zv/1nUb41kFNubu1zXYk68gATGi1gZwkyRqNqUZ+kvUKyxhDTClTkeUMEbs4ysKnc0b
VgY/g90rJ9+8jQRsaJnLT3joeOjFhzFnMLh1G1ICrF1IKnEzZdjv54AnB+hCzW6VYyGdc/9uTr3z
4PZy7ypjLKXgsoUFjhdpJz+xRme8NJyAaxH/MSyTuQbVGnSBKoGCXJJVPOmW/wpTRuoh96vSss5n
ew2hHr6um64nJhf9ujVr+aoHvaBmFvl2hR9xS/+Ko8rKIDRCHsYtu0bMGXsZ/y0iXpWupeLel0yl
sibB0henBvFJzsN8QRmDygPw0LqDNAqIig6R5bXC2UrDrCfanZd16jJSiz5Wfb7p0tvgrdZnLNc0
sWxkbryki62C/MKFwdfObwWFi/kBn9vnFfMicfkhvTYxz2kEJNnvzXVyu1o8q8WKyW9KQXWOrxDZ
C/usiC9I06n1avh9YTlSxOvpmfUAMFZkFX4oPnkLgtwq9j0/4EmPdz0dA2xUefRS0QGE9CG07jOZ
y2zxvsA/K0RySvcslyK8Iv3vtBS/CHTfyWYKVxOYcEQ52C26OPs5vsM6qF1A5jAsX+HnQYOwA7Ay
6xB/QjK3DPMZl0MaeLR5d6iBNDfmtx32s6yZoNNmfvxR5HUIu2HUAvv0ntMbmXwr8+KgDbiC6ZW5
HCX7A6GxSaXy8i8b+54UJwb+U0mLo7hx5Yq+rFdEksXRxvcrxs/FwQ4FUsI1CHZ8sP0C1oR1zJqz
OxUJ1Anopt42WAetqnX7ojGsjECKK0aJpxfbmvWYo/Nubr2rcUGj8PJJnB9XsbbCxhIB1hRHjMUV
XK5iT+TLwinA3k4KzicsAiCTYgE0+VyZz/Fq/sS61KgszuNOOSSVXKDCoc2VFN/i/Cb+Grap2fR2
o9K0suQHX9qCPy9Yfz25a0mF8ELvTBNk1LCUovvWqLU+PAO0bRPKi/LwcLe3eWO5Sx+EwXY5rTmy
L355Y1yT28H5RLWvWYxe3G1wpekI0CXndGEgYhQZbmBX/LWawb3LHIhvn0IKn+/yd0SbsMk1mVjW
nGZ//yei062PZNq5phvvHhXa9YyeFEolvRQgdMFogNIYu1CMCSp8dit7ZLZAoa/IneArP0Gvv3wF
A/3hnvPP2TKGpYDF2gCD6OEMDqLqSKaphAGDa5/6TVgAX9Ke4JO7P3IEpD/VGjTiahU1a4M2UnHo
GVRtEL/N1sF2xIjeGb/sdXox2tJE6vgHHQJohJ3LQbnCJJG7CH5KmwDidp/CD+Id9e3msIrXIBbl
PH8mnkHAJ5iLUhjTYVmtDJk9Ln7gvZI7Wdu/WYWskqp5/hOFwp85zphNT/0WPdT4ZjdRwchA2qDT
cIF/DbbsKgADdE/olwpHPkZbhkYF49P7sQzpubeEI2LozYNJt0LjdqXHvPqnGyKrt7XLWw7qRaqo
qWilB7sKfZTALVzzaenYxpE7PcHeEDx93TmT+VEzvLr33kXgDWAVmpRAdBTfbfPzoRrUvF12i8lA
8c4dfHhp55mhLtVnS/I7g9Lwr+XWBjwXR/44rWLxt9LC750hRPHcVp2mAKAz8DXkQmvvHe3vuMSj
1+O1aHqAJF2XcxOftgxcDOwTzzDv1RHIyFNNLl85aqKFHCEzt784+oUXh/jOwvKYV/qAX1CayxYY
lFHgYMonLDJXvmfrK7jq+WgVo1rdqMuYkTv7QqmO9hgmVMG9+Zu/tQerFERwxCuxdTEWWHsralmG
5xvrMqqHPJsV2GfxccwGRYh9b59NMBFoY2DQ6YG7Mf9G2ScO2z44tTfExENRfWGHyPxs1vvurHO2
LHrfeG/zbcXwGhfDJh0W3xQf2p8BFnPtK9DJ4FF3cYorD46IkUlpcLbBDfOoplM0sO97Qz8n9/bU
3vIa26DUKzco9xfHY/D4Y/p5NtaYETKILlrXtDXBDRVGZfkAAaa6aNbN0xtHSGZ5ENUH2zIumsbj
ZX96p3Fr8HJbgH/8QkShRwh6YlbyKiFfIy1kzcOtglMOv6u7wrGgsxPfZl5i5KDBsUPEeSymO012
VqOeP9jdR0xBT6WN3YJ3CmTDTQ+VXaAuVcI3kCktH115yaN3Qb6Be9XdfGQ32M+nTPBCbXAzJ3Aq
b6Rsseks790PO0qRkWXV5NMw+pws9Vz9R9N5LSmuLkv4iYgA4W/lDQLhG24IrPAI4Xn69SWz95mz
ema3oQH9KpOVmVUDQulB59rUwi0OyyIUVLir/iJsbUbuH+I1vuPKpPrfYkVWCwTbPeyme83Bu/rR
exGPYIpx/ysuYQrKJnE52d/MBUQoZqhOPC3ZLN0eHIrOLkqjk/++M4Fm9eXJuYRfEop/70C/eShE
PhN+6KXW/Gtng2zGAwpZY3BE37Hu3UHU1wmTt51V5FYH9WN5IcKawphVhh61GD4EAtlQTWooSd3J
EAn1QgLU3sLE5RJwIEMKer9okgghOF9bw3N3G5JBuU7uNj6NGYrQ91ieQydQblOdWvRANe4J8EvY
u21Y1M78g28KU7QGWDeTN/vKFKBhDpvB1hxWP7g9YYoOcxC3Agg9TzTIRL8hAw1hl6PRu9NwgMEx
jCIrnc4/Ql84d6Dnea2lKN94ooCj0AYhIJHvLdleBeLmQerrY/JWa3df48cCKLfXS+rO+o0CnIDP
8o63z4SAp1K1brwkeP3YgLAEYo2Pb6yKEMTOow72zhGFH/Ozz917U3w1UjoZpo9ruvrluOW1UQym
fSB7DQ4q+AXZy8dyh9hEwjiZJdJq7SukbniP/vwnCf0NITR81CzoxukixhNAcnkxVMbnoR8OGRMy
hMExAvqwGNUnK5+RRdRPXMkX0DPZdM8wlcEq4R2hnsFprc3FE4ZX0zsBHdAl+rVWJodZLvd3zM3I
TnGdBKgl+8TY7DnDUGHg32gpFOv2GJL1KpsnwpDeloJvBn8ABadbWJYMps2H3hmJ9CuXNVIMVYQa
m32X7UCu70RaWP3nwD4BGz2Q6JY7MzLN083oJfgTTw3rvOL+4r4HfX5tXJS2nQuLrc6Y0gBPTPGH
j0/ocUGv4mdrFjbmzwCawPRbwOTqWvRrIe6azQcp2LAKSz41Qn3K/2n/E5JPk7G/A69TM713r9hZ
UoBzmEtdrpJIjrQF4ifAoeYYMM0Mh3TUP3SRZXfC2Aug42Jefqb1SKu3KhOYv9Y6jYuTL/cS2R3F
E8Kjp0KeeoWYD9Kfl/3Hq6elix2GAXjkQ/n6A/h2CWVkqw4FLcI9DL6D1cbvq3CVCcV8HuIJiive
yz96/T5H5NDhtMqXJmJ/cLBjyIfWFBKQK96PSIC6eUXEL7E4VMCzpNg/5ScgBcQhAHn2Ev948pjm
TKevHph1jEgJrhGXBxswqqmfZOAIn+zva8clhDqsuANc6UyF94+qFBY2iUDzRhSfXalG7NE/qmaM
dezvDU/Di0XZwhuKBAjR2EQNidFZCrWh8VzSeu6AJWYr42VCrrAyXkmwG9bVk67LvaTUI8yweAiQ
FNcaF8VjS3IcAmh31e0X7C/PCdNMlla//Ea7yI/9JJhFKP224Y2Qh+yx1Rs/eG8inps0IUVrUcAk
Hr6cINTUPz5BgI/JYy4bsJ5JCkb8ZFNsBU18+ilv8JPEfJcVt3tWH0gUYfT8i//t7EYvwHN6WG52
mHh/MQFWRMkKUbr5c2EgdBI9JNXnRmLHeTbeea8Xa+MjmTGlXrndWFFSgv39XCWQo/Pe2lLODv0+
bLwiYiRv7wGai2j3tg2nHLkkkKrNOaFNF/kHPADe+bEzEyipuI2OCaZdPZn9Ji9T0GSaa46V7R/X
jA1XKyaDKa3E1jn1D30do5/taOSPIm3pmqGT1YIqajcKKfakisNjLrYv01ijFMLbJvCcMUUaXXu1
lbkdKj1eOPwllMh+ucVSCRZCiZKz6BjzV6+I3xielLwrKDlGX6YibPBiuxBSHjL6zQPW5UxdvAKw
ZZsP/AWhj7EKwtj34rJmFWEfrGAHAaqvnQclwNs8Kvea5Ck2F3rAMpgSMybIiHmM/opYPN+Wu1bK
2xKWMMegAHZrKAuWt2XhYPL/GNJtzS92vfqZUkYayilBA8Lk3eMrGRxkfeW85Yx+a3Z1emgdN0an
1JUOEKb8qeI86GRhlQ/fFczA+ttb61iN7iG/kp+/hxToH16CiQd7aj8yzSeLA3rvXQvDc/5OATXC
0tO+0YrX7NtkjwUbJPonxPpGfz8qb4EnPXfBqoz4vUjD2svsHeEMwVrQZqDZoBHAkkkgly1AGKxb
KcLfpJYAAbwBtSaluhkAsEMuSkOWQAzZC2heUmsXioenSbeBSVBcG9zBjah7PCP5gtnDs+sl66TC
MzmQl/h8DzWDw9pdlLMxvDvmHyvGgjgCGRBOdf3ATUom8ipZq7AziebowC5asVxyyE0sBHM42+Q+
9PQuJx2MEpul4fZAOr1YVBJ9pMcTfTM3PICF06sF1xegtXPgJhGYBHpicbs8XhbuipWgmFyqIGwn
zsbmaW2/utAY4fGpyuAcbReUFN6slftF3nHe13cPq3Oy3l127t+qWfrAsGBfA/TqTil8s5zAFNcL
bV8GxAe02D0w2L1wZVFC0q7A3oPstfPqThN+O1Re2j72pVv7cflm1gY7vgSjq8deJUy/8SBt8/pi
jLz9IyxnAlEg5xJOsPWAoG/VF5DgplwCnzMOOR/+bMRu1fg7hl3YbQKD0sRSwBI6omwC/UXvEJDw
2wSIk94LC0txbS6QpjDARxTRXUk/x3YSq25jS4dHqhVWWhCWS5t6OOsAYtY60E3cXevd247XO4/d
IKT0Apox9bVmi4pCcBx3HGWgiNu6Sb82DfA+yYInCqM3o3etPFsMVAGdCSVaANaAoNVg1k4tyT30
cp+bQ4AjsX7buwveyHT857+ZIjEzzM+yOb3Sz2ya02xjwCTmosC52FpvyGRMpMwyarnhzG8Or+xA
8GaGxUIE/ACr0xO3ickdswT4S9ETx/yy5KBPflYNtuNwrChuep/O9W/mv7t5BjeE9aret83fntE/
Aj79fTpVpjqokUDV4FngS5+2JGU1VsAwhAtj8On8QsXzw60hSG/n5dF+Ab2hbrJ55dvO/CdjxfYN
Uy0YwrSwF147QKtwf+6hDBnrOVqn3geajhxwBpCwHuAIThXmLob0Nl2JezfXbDhzSILpMFuwgDYy
JjfIvj0DGcJHRvbGBCD14JV7RgL8V7OPM4sHeNfNxkADDjSJSpUsXhvPVjW7WAbaY02M9eQ5OTiP
lnvsgDkC59bsy8vaLiqDNzIDq9j/J8fdtahsIEhsMaeE9TRzz/7p7+wnsOrPPldRKCEW/gMduLL/
5Mbel/gHrRdyETdD0hY33QvPZ1Cbvzgr7croHWTJe3CFsdHOVk3DPifZajspwiXOEtnwYQ1gIpYp
zUF9oMqYj6DmXpLX4DbAgih4DO7t8rzh7v13u7H1ri8vC9/tc3jvzmrePiyzjP6J4ftsXB7iIoH8
/dIpSkQ7NMwL/ebdM8w7nW6cqefAweQKfFXCf322OIf76I5+uEq7C9xlzqFjFWw6D0F/mITvcI18
mf0hzhKigX8sKpmDucLZD0G9JZ/BjQFeLNhQDml3DLJzAALrdnfqpS4F/pWR/niHOxmFPwQ6n9FX
TF/hJUwlIY+wGQRfOGThNLh/YomcwV7h7UEHDZk/gKsarHW30qDWR3EliL9ulbrMk+h8/Bfsujtn
qgZ95oTbDHguEe4Kzw8SI3OsjqjpC0Z4/wdxM9oNI2hAXm4iGXmwOwSiFMmEiQNIuS0lmnKq1qCp
MWBG9GWr5yvy56cgfKKGGx6dforTu0iLszbN04Yw3/RZSyaPvNNYMmY5ymHOF7aZXzyxlMNIgNgX
eOWilbG3CLdXCjojoJmRWnE8XgeDEs8T+4sFnB3N9QD5WCTMU2pgzS9520/DYdLxPc2x/B4+biIq
HdwivzmvcFtreAcwSzFW7GD0/xPAQabr5VxULrHjf9j2OaQLZGgzvtJkaVSJwzqQsbel/wTKkTQM
RtlT7vLwNnkRMDYyLj52v8PNyy8k9H66zvOKyzjm9DN1qeJL3yIJkvzFRIXrO5GVJlAUjjpsy6Cr
u0PwgsM2g/zJtIoA2d33bq18dApkbwVuBRDnZm1M7PDHqlrCRUBpd9iy4Fuup32mh73IEhnDDokp
pHwm1MKsRpJRgkKtslLsH0knpPDXckbZT9Jc9+cMSOe8GkDU6khTQMP3P2PoXDJt81Ubw9T6o/Qt
B02UFdJiS9lQRFxL2YffcgWp19hh5EjCrfaUnQ9NrghLONp3Zp/UEbhGMfX2vrQ2B2hLQA0Iy7ZJ
gdZP2t1lAqGXYA8PcPYbxeq6YSpqBJwEhVBch9CRxVg8MAdtc+ZwCkAjecDT5E5Dvda6i4edj3gl
AshBzX25/jW43LRkDHX1vh+G3tKDWVdmXzRjvDacv2l5WtGIGNaut+3dYErBkdOQ+pkzqcMw9wxZ
6zAousLZ7z1BzG95NfAQzI1DNsbBy9Y4npkh6HKISV/7MBA9FXHnRL++7DX6RmcXVOOKfVlmTmFY
40zXexJ3wvPgmC9rMG2P3HVMsp0nC+KYvpbPCOjfESXXO7pitlCwrsMv1VsJqxNqZ3TR9KZKpRXg
6jKIlVRfYvagsrRSSCBbtOe6Y/Rdgmtf2MCzDCkhNKkfXgD5lLkYJFl0PIylmSYxqcUcRf3F8gJU
7LG/52uNxTtkrJkwMEmT2jJN9mfHoIOGAczIVnRkBdEP9sdd1G9IYQroYxD7eBgjZ8RdilSFQYcG
VL6zgAjJI8KxQvCxJ3lkTjAssRkFKvQDaPbHG3CphSVf5xbhDgFDQushMjfOeeiBD6Tl7Wh8HEGW
tYD1gaztgofDPMAP4KT8MmRz0QwPiWyI4QVzyPtbPM5fdHN6dhc0Qfzd4zRjY6PNvSNMnGjGRgA/
f1DFFM9LAb5HUrnRP2MjrXD24sVA9WKsYw2Rg9r+qsCOX/yeEVaL9QJ5zcYTZ9WFJyoxqvJCOSmv
XtE1ui4oLfl1Dfq7DntSMVKECGVVxsyNsKmvRIb/ZC+XfCU2rPby4Cph0FwIwEyHeYy4VYZ5Wo7x
nl8SPhICZuOiiS4V0IAHYmWSV4X1CU2UOozSwZ3wzWXLlMv3vt+5Ae1xKNagvrjIsu65K+L0GXlr
H+woxNARwMzCIImN5iGRpI9lXsscwua0iU6YctkNGGplYHJn3s+GIXsdgHZ5Qzbd5gDDNKvFTQbP
gAj48ft3jxR5YsafW/7oDFMp9+xjNx/2NyuUmYRaRckPiNcJ3FcnZHMM+4WA4zKLmG8NtTrk0Idd
ChKAuSVxqBzcfD4mRq8a7L0aXKWgNKE/r6LMak6wRqbfD+oZ+20b9CHoxFLCHGyOMaMCJjIo+0O6
9fdfeXkYNftyt63hIsHCnJeTD7YTIaPfQMpX5jZmeSkbjYxS+OavygAtHsbe3Ttcpsx+SHRKKiP0
ao2AdkTfmcVxKOZsiS7B7ay4bSaY6Qp/Af+MRuKYGJZ7nEA5WjGoCO6UvYKE2UdEViAGFIPrn6oq
ir1KUqTyJ/XW0J9jWSrRgPYnQJm+YblTDuFy41x0Z5C6nUs5X6H7rAoYXKpCuIHqL2lho4q5Po9r
wQHthOhGKR39fbwbUrGn63wsYnu+QNGwqAQ5voxQ1ynViEBOtdcIzvjQOnT/433/ts7ZBkITgQPM
+HIl48sJUQMrhZmfba5ezdEtLa5DURIfrEndhUR6/7rGPZQi4eEZmHPIKsa/xlJg6NnoMejnERCS
DZCYQGclIv3WMA5AoOG4Zp1yRBTiIVhM71I5k9NiaWx+5iWyFlMNIl9g6AwgGbIQWqItCIIF1lPm
KwZYoOkhJAKGYUDFRvZzwBeSZWu8XOfRAC2egIbbL1zOYLuwY5RyBocDYVvrCef8DiX9GrQSBvoD
iFAiEu9kmPhEtY9tKz1FwHy/ZMaglIRPb8CXJedc01pZ/PTMDSDx7VhCZtFk5aZMKRn/DOcQKY4m
1klrcAKyBuXSZmu2J7mDi2nLWS55AgVLzo2wmvC1o+QxJ5TsgIiDAFYVI3+KpG0HhNBh42KdfMyF
kw3DWFj6lXEz5XW5dS1anynrFU9l2AZXjxYaEOSKL8yxBSLX+wZHomVCQ0Dbd93yeQM3mH1Q8apL
XONQGmeGuUWzx0wRAkAanywwR4TeK/wBv+RVbdDTVgSw8HECwY0Ok6ux8wcYKwCqLmje0WLlKPwq
3TvGNK+w4j1gZMalv6z12BgbgFTgHViNcIega8nJD2WsGMk5WoHu+68G3/OLpcLgNrrzXJIzQDFo
LlxEMhuqq98lhvnHG5+5aXcnNp1YMp9Jk6qBa3YZQqmAwkBfQ0ZJydQ/vhh8POYSVac8BURHdwLV
y0qWyzQ4b76UHrIZePLFcpdMCC0sbHYrTJbR3zGnm/mPs0XHngasztEKtJ9sBkMBWdWzNSAGfWHh
Gdu4cWya9V9AnyhTwKengMObd1dl5YmCkJqgq62Cx9EYvyfjT91tMGk/gjHsz3DbaZLrGDbiJ7yD
fsaaK4YrX9xaxrIWHYMGX7zFFMCcmzEN4fLRjq0+CSP20QM4Drjy3noGOcOZkvtsSStHLLiAk/C+
Cf6DN3sz/14Wk1iOe9KTFlBbrRk3UGD1ABhcfqJ7xIzi4QGagva65YiLjLe7rw3eu+4Myk4mS8vG
RDDQ+reEe/E2s7FUj4cQaB3EgcgCLHQ7i1d0WVb6NVZr3dzCiNYdLU7f6PNGeHXvOXrOz8xAd6sH
RhkgLlQE2TxdlTYv4LKauVtVwwoeRFhGNFjMsRuUNg0KNZafUTeWwnr3S8H3CPCDMDScZMNX+9YK
+y/sIyusdn8EqVVhgKrUKMCj8YvP+bxAdUMBvBu0qzQaXD7+t9ZPzUigWFXYhruPuPF0YwNUl1Cv
Z4guT0XuMjcb4KyQz8xOMV4YTn1B6AhxMnLYNn6K951OY32eLHbQMIlVqlzQFUn1B2kHgPbt4y+O
mydzr2SLykxsQ1XLNbgzNApNi29wUO0JVYANvKTCTBMZWdBYBPt2Y3klH8y/0wnDFfHUr5SNxCCv
0qn0x5P50aEoiIdUR/PT4GUXutWwbD06RkvlGpCay9j3t9yJZ45Ml4iMcsRlCrlAQMHQRcYCMK9x
H2aqTyy+WPUIQDZDm8ttzER+hw8BNG2O5eIJWaLAaGB6djs55sRFgvpj6EJgZYCJWQUkZxlt3jBK
Jczy+tZ1Bx76FNX01WdogOg5Znhv4Y9JzmYUsLVkBlmwh0OrHg4LAaxBa4VUy/vDrMIrsFq+QXI+
s4sPHvmpTTUrgbAK5f6FvYAZJUUXeiX6SjwZ72TA52LNZhtnNumREtUiHrpb8u/W5XUCXruae5zG
/jmm/qMO4NZi3QrV94U5lsxWLvD1t+1xkgSdWOsq2N1tLujS0U9y2DFbofFpNx2j5K4pUFmUmndK
QcZUoP2ko/CzNSuM7FlvxhpCSkC27ziPaFOgrgiN6DWmasEvjEVXjV63joUFuwnKScGlQVt1L84l
N+NBs32A0OBOVwfKpiYbcoz2ZZzvqUTkZbr1dovVi90T9pZC7uqX+ogf4VMgZuM7qMudUTFsam2v
4Wmxtxq4yB/CC5r7fmb7hDaNDx8tKrzReYle19wUEhHdcXzcegU04kB9tI8scus+/2R+hBNHp8p+
AZAsAoztDzfs6TNBSLBkoaz7+KOcduBFQ1r+fXeWTCP/2fURAbkr5qp0gMYQqw/TPrJwALvHB6WV
BYDBZr1W2HXaLMal8e42KLtlamDbQ9SlB8BynnsevIMBsQvHqKb94BRMd2zQLkBxgRm8M+MIz4Ho
PNDDR3C8DISB4RnlfjMAZ44L2jzSml7CH4s76tZ8WoC7yxFkDczLihgTM8OQsmPXPlKOFHkXqxSU
2slndHEqcE5tlCRItMN9p14317gYcVPDQrdZFhnlF7s4kacDOa0FIHlBiGt5jFsRdIkGVwMNr3vs
EsW7UM7Ka3rnOd/SMBNJNeKta7aWangogeza6B4ghW7+vYPSAO8WCwL84IwGvIzZG5hqi/CDCHde
C6+kAWB/VyZniu6oSbpoua4qU21/fh1YND5RNP1CpHbz1eI6RQ/8IlL2axa2DohwnpDOMe3gZ0fd
sEn4vUKwbvh51/Dv8aG/sUd/kvTy0EfrhpnhAf3eFmgS6gX9n3W3TvZznXsVSHJa3nZm+WDVLmEk
cd0Y4Tko+KUPUP9lNItfm3erFv4baxnOFLo/I6PmRNLBPU++hr5D5AZeCo5U4ifAyoyf2BXozU99
6FcNSPFQrwshUCfklmuitXSpy8qJjtbRMJZpDZk78C6Xu63zt/PYmWNysdu+YtbzdCAaN2MIJJrR
+y9U4LxPxomNNTYfKwwKyvSqCPDj98tMr15z9eBMs5v14L4wk6i0P+jffLvc4b4INMssm9doUw3Y
+cywPVTfUWM1Dif15mwHnBc68AYaFxMCE5MPO8XghnLzbSO1woIDA1om1uYlKgWjlxltW1E31Jrq
O2ULhbmdR862DWXv7A0/dpH7GYADkl0iHeaj1aosq15tKavPrM3rpE/ogE9thM3gf9PDfJ6QEJXl
S1dOquhLIBu8zNuiHqzQsSB7Izbvk9EGmIsTo95TjheVXnlFYCoHpaQcEAG6GSv0nna1z6Dh77zc
BtugtCx04MOJ3UY9Rm/G5Q6afrEbfVETPMwXmWaaw2LbDmBzsqh68AcWsZAjTpPliwyaWUv25rIz
9/yg62kwIyN9nHofp4Ie/y9CfQHj4t/GA/XSTQ7Uu3N1it7TBWPV0luqSnCoIwjEjqaV3hufjvYr
Ys+bX2EZHW34oQPIS3ktdpTcXIRaAAHTXKed2+I8JB41HJ5BMSRaXBwUXKNug+vDyrAVrKTwzBw8
ZqjnwRVzi5gKsWqOX8TGMXZ/77ge7BIFEgB7IOxxOroP4LjMi3AgIWX1biCfs/nHy5CzyEGSxdiE
ESru8hHTjmYHGZQS6dNuduAO8qLL/OrUbrIFGTrG2bvRpMcvYNCK2S1MXn59Qha5QUf6tLTZ0V6B
88FOQ1k0q8rrfDGg8xFmlqim4H/ji0u1YgY25hDbSQkG48cxNgY7WJlJtXKM2JjRNMJdrwCZrshF
+uBf0tRj4odQCY/BPngiwZJ7ymXDUElKys+HG1F+j7ReCFtA9xf51ixHpylrfmyKRFqpnTkFasIo
IG/RkPff7se6MfGuYelQwTJEtigdmjZ2ePKtMb+Bp0W1IEoSxa5/9aoUkaB+VF9VpzjR/gAKYpoQ
LCXGLJM37zS4eSRrI2YZlKyaS6rmoEm8AjVizF8Gk5HFlYRAg+ASD3hGb2Rk6h3uQWdLD8o8twMx
S37W0AKmmHm//9hxo5/C6YRnzoXCZqQfVbpvcFScnnTmpHRjjo9jGeFQBrclptb4Q20Hfzh25ubu
g3HNLXykxIEViSMdf1e14Y0Ll5onIVD52XpOmv6BIYLVLbC8rAb10t5ttszKgtmUe0bgBCST0Yf0
hvsKBi2GR2SGNGs9OfSUFgwyWfY4a28P7CvEMr1TXLCo1U/P5oZzeUagK2fYXf+wVaBj2x2gCmRc
oB+rSFVcBDY7Ih0RWwrer8t9omV24Db9kA0sZP7UXsmWZd/CxjFMN6eKe/57d2qYXgVywZGpFc+8
PhBtOQMboXLTGFd1QyPm7uSd+2H+m1WBiAwC4x1bLKs+XTmsOfY1qb/zG1kEKOG++43Rdm/adCyD
qvuACRRdRfQZfQOifyC/j8fFwm8EOGC/fDJ18t/9PcOIgw3z01h/4v1y+4cRiNCE/h6gqwl26lOh
BU8/J1nARJU79SumweRw/rNolmM/NX31aU5roQYhGpNyJpmJ4ziB3EolL/gGIIpNkfluveZNTK7q
tMdHbmacQUeN3x5O7ljXj37eqx8rjj4DEE1mAGTHPKzj88kmrWtnG5I1ixC+j+SJTYy4F2qieA1f
/zXchTnMOjYmAz7BnSUnX5wDHmfMynGpqZvX0XlnHuYHssqLs5kHOV4p2UCiwcuAHTmwSY8RuE/Q
WO1o9E5eIzh52aIRXHmXY+bnSM0ofXsHuGXcRkPentoEGZe+td570rX92lh2ZR+GeK0l95J1oTgB
rHHYgsKQmn19wjZkEHLljeocOz/5D7qDcrTts1FwymPhO0hVzMiTlXePGA4uRT9vnNoDBRyMXxgD
Q56l+t9NH/SqkAARN8JaojDghmuSjLb0AYKO1JNDlvitupZTX4tNXh3t8yrEuwC9jFfpq4Uf6x9j
plz1OJn55fgMe+Ps7yCrGUGpl/lnvwIFieJIEh8ezV3WnSR3lqwoh+nNt9Q16PLXhXkqajqtVzGo
BPvFa7IHrOYrDKE0MAM0K7XvnOwWc41euf3Fc/jhlrqaNcn0i6FSi8dA7SCvkOVscIG/XLUqq9RL
St3zRkPbIu5eqccGE1IwCyEwLfbXNTuNoSJAyRBg1LQS0bjZxUgjUbDqmu9y1WqMUjzQPc/T6LYY
nKOZHqz9TiE5Jcti/xyd/e0CEWA5NSuZ+XrhcZz7mb/z5ODBLkLxHe7+wQMzYsKgU6B2Ud6XB6+B
fydsA7dBc9RI4F2IpeFwFJhQ+OCECWNDLvuvo+I8qG/ahWg83DdVt0x+z5CT6Jrg1zC0AACkeKU/
EmAv6p96Z9gCCHwwWBTNE7cPVlLgjcAEmrDOKp0C3BB6LQzNbz95coGz1mMb04Z1wejDNKARzboC
6LKzPIDphJ0Zrteik+1vxEiWD9sdaqLwGP7Q44lZAeUHCh3WGPrvCm6m+SUXp+ocoyrfLaBV+E0T
v5wlPJE8MnACruPYK9O/A6ahRA3wDXoLnW39OWCRoxQkUp+abmAYsDEIGvwi3gDV/VpIzcgVKhGz
IXtZ7Gjio6PKUcTpIIOsz/purgNafg7rhx0vgl5pH6sWWAFYwDrROUEoBWbHRWNSS5uBGJH7AlQT
3gtQayQkVvZNILGgqSxMY8AmrPf3dHlh+W+LTPoDFQQ6rHUuMxbX6+ljLs/DQLwYq9PQGHctpvw/
G13RFmjT+RnuwV8CxralTcSYBSwx5EVrcZ/4zvCemTzJZgpceyAXgQYkpkqLBmPw+eJD+ZjPwlvq
PgHqHtz5b3c3RuZGVITJacAzvPgvqPVlN3ODY5Q6OetRX84hrAI8XPErQw5iztaVbukPUDizrm+Y
3i9Q6AOvZNcSsRRCNpaCJTuTQ5mWvAJQBq8uMAF9ROrfV2/MQ8cFusmOPPMgZ0xKyPvHtZd1XR/8
JzoRWMs3yELo/BCuYtJU6eu9S7WhpPPuIwR4O83cuy9gj1ToMclCWGE5e0x3uO0/Zs0wJ/C4aOBy
ZZwvlciEES0noGFfhlQzCUoS3kjke3Gjk8NSXlLS+L39UhOAeq9BaISywYgDlkW/vnivahYvsDqG
1P6gt6NqgxG14GbG/gU7HMbdN9tpoF/8iDxCZKiD/11gZT1zOFLV8aFpV972/manOwt7rXbzTlqD
u0l0Bcng9BfJjsbEGKTc+D1IAQXob0+LofO9Zua4xjgo/+xDgoo0WX5RN/rMu62sV6GJRitT7QJd
eoVec+sCt+Pvw10JWof3s2WkzJMYUj/N71dmpn832zy0boTyP17ct41JYml6nEXEqCfeYrsMrjAG
2Q6uvoPcSb18vOsW2sYPeAM1ddh59myficH8u9E5NU34dF/4IGeXnhpl6PficFFek4x5L2t3kLg3
wM0zpwTjFKVh0zyeIzSOacNDGbmrJI2ZX+Umtd4lJ6PpKcDJ7eODzqcwH52VoapTPxTYsts2AGmn
SPNQrjMXgHF4HfZSJ5tMgao5JiOwEsbE2BjxRJrkFix1WRPwNFNUrD7GX10G4LyOxurMO76qWx+K
DGatfTAA/7h4Al721NYpUhjkBNk9krdikGeiRsX+9nhXIWwcCC/Qq3w+HLhl5UeOwkdMWPbMmVCJ
saH66aPF6tXm03HrIF4Oz2TN6KDAOS6e+VBtUyfDJLESggBhoKVlGMakBmitERDFNON0IgthXHoG
FPSMM4m/TC3khamEy1N0DSL4GpweqHcNy2dHhCLfEdghKcmg2C20lUzqnHXcdMiiOPJHZ2r1ghpZ
suUzPLTS30OxdhDxi0Kh4Hq+DidWaBKRR6N+fossho9Q0fiL1A3EpsTTg/6341U0LS9xWsx+i8A7
AJxVvDrlSZSR3xU6K4TOHP9jhU6qmV/m0xOE0gold2lg8MxbdIePaEx4AVQZCtm8OWtx7DTTt3fB
LiiFaJKBkyk33izg1R4qLhcF6cAIMGqots/RkT+IitKAPy2Ig2gYnnVyWxrnLOzSdWP6kywTnhJF
lZ8V4S+QYxNeMG5rk5TC9kbHA0OQjqcc1fBJy4Fcj8zSLhb4I7tdNPNSXgFpt8Q/eSA++HrcDq/k
3Su1n1COJtX2WnmbpckB1S7UrqDQ5oo3278tIsR1HgJ+Oy5buEkLzC+0n5GSt1iVGHKTyN8++YPM
wmhSn2e2pP8Q2NkMVqYIZ6dMJeCawjiE3I/pl5ahwTlA70na4PLoYfQRcq1ykJKnPs1Ur1uiG6Mr
o9Zj84D/U9NgcUgI0JFWsbdW/Unc8AuUC6ofVDToNKpwNJjvaTEwdGtG9xcn3TzCKwCwdiTcKIbZ
vTD9tgrmyZfejd+ERTbtHOdFqU7swuUVPyWVABqYynCowh9qJu6MKmc2HarQysfkEzboYkZMmUt5
JB75L/8r7Wro+c/7fBYiL0PNL59FLTMoM7BURtzyXdQbTQoK5WjCAuTLBd2oXg8vk0iiDKvEy1Dk
33/IbxskFazv+NGC9VMCc/dBYJauWF774MmqF6Sw/a2mQNs6hxTkLflFIvBpumUk6pL1+3mzfxg7
gzS8KjRmhWZPBS5UEKELHfa/t1Of+Z9DJG1zRMEJcMTFoWzTu761FlppoYWDWk8heQEtCH9gSfIo
P84YfRHWEqmYLSQ/tsqJpqlaOQPmxEKPe6VDN2F5a31hLKujHB4ZOmbWmF9evJ4mdyq5FoWI6vuK
fYw+GK4roCzFlDpzE9XsxoAqzUkx7TQSblK/CqeIhcNwKuttODi92QrpNkWOTNJh0jBBxxG9TW/D
Z7JFLahMePiglhCgyQAU2/AiJ7C9HW7gutglRN/tqBxf/r7U9Ds+U7eWPAu+IBIKSpf48afYghj7
7xkeN/qcWHg15khsVqrBipXJQN07oW9+2ewohO2NRZXhMlmCyoDZGYwyHTyR6H5hjep9BlW72Pl0
vsQsmEF/VefbZR4Z31y0zr0eOAZ/VJwTNwbrNdto/62D52Wo7iFBHMd6zzgF/5Yk/r6XF4gegiyS
QC0YVk/mbiiH5GxcLJiEHpGy71RDLJ8cMxklIFB2c64F2vwKxJ6oxDvnFD4o4gvwx4B7EY0txK1/
eCAqkstBsd9xr12ZdVF0jOkU+JPRmmf9rI+OjrtQRSUPHGEj6r48NYDgGoQ0OjB8nBGucmfoBdKP
cIi1tWJHsQ3gxb9rCImp8kXPxkMjbpzpUpqky6ZzRu1woLLFsBIeY7mtap5IiwhERfxxXGoTtsmA
0PP7P+wX8nzZe/0xf33DJqZiA1IFVGVnBrvrXpR7DZH9KhzEx6SIIcFx0ct9GR/WKXHqdJ5NaN87
6Eaq2/eLOs+VRMZXcpKfUhT7n3+pjS7uOKbhKyafSWMAwZpeAigfhJyRQI1MX0kqiZZMqwHDPJLX
DNmrQtiuJYV/MYpBoP6l7KeB0o+tjlNUUujNgsbLyi7sKsWHLjGDF1er0MbaH/26sshzfO4bMKRp
DcMSVAvo1Wq2ZZhad1FlYdeE21LrMtqxyoBQijua12F+YHtjpzW/rJyAzTV5ZyCjVBKsMaDAs8aF
LpzaFipWRKzsRig7oQg9EJ/k6VLCeZB3mXfjxHWGh0FzSmzH3J/5BqEVSn6bPHnienhZwwV6sIpk
3AJRiraJYHewKMRpXolvP0+GvVui/tebnZhrt3cBAIHdiUPlO3yG2w8k45lL58yrJqCccZ/Bz3xx
Guo0XMvcWDXIMirIlKKPY9rf3yPL4YiJNw+2X538IPCYm7qQTnkqZMk3pEwCviL1wwO3AifE9uoM
ZYFhlB1jA+GK8lEJ42Cw9saQAhHhj6qUI9x4pvpRjP4JBFCii9SJJAdSObfKFIdSkE0H8j6rwvbw
4I0ReI4ZKCuBytwjqqKoPC11H4jA1+lQjBgGvP9obtTGBE0EDuheELNTJ8n4g8KF7+rWJlIBmB47
YObsV2jPWpdzK/WKDNXpZNsQv1EPvO9tA33LkIFU/0LLXDH5WI4MnEQRkzZAEZ9ujbUqmGPQysIv
UHHB++mDKABND7Cj843JI/WpUco365nsQsJN1SkRGOlwwWwQElziWRrShEY8zVG1dRq+9vTyIKnb
LKxNKAlAHb6gQUqcamtK4yYDYbpTZPjwInHK8RvgTyo5aGHNIxybXTgwHLaXyYdHFBfKGYy6hmX/
gWpSw/EGqOfL3L0cXs8By+GDD7G/lf9V2ItSX/JqZHlDwW7Xno47ZVPkx3LlfTNOKRY9sxfs+1cP
8JfEFnbWVKOcA1wqKMMQ6tp73m0ClDBzch9OA5hmz0+8X7/RNDL3Evcu7hviq+R+hdFPH94TRQ7V
+ACd13g8yeYsMeOtXJe4nDlGdAzgYMfIkW41fMLZlod7NV6q/2/LHA54HhM9PjmZHOBRP37Rm+AS
N1ZcGSrCxRRfM7c1ZjiocgBm6Iwcr0IHR68UmjZjb44WlW1rCQ1aAFPdkYKEOK3/yvajTWSmt4/e
gBpvP7tZyAK4GTnC4iQJWMmZSkp5gU8tLUSTfI54N4aRFhYDCYoQBkXPotVg7TqEBXQN+zHoyYvb
WaY/tYFioJIsaZh93+RpOaxQCRLpcOVHEPykFoGVBUTRSFRcqkq5WYw3fyeC8KsK3CB2FIZ49HgH
2NkPbuQDhwMLZ/mVo7FTSSQ7qAauA6Lhs/GOckKpQlR29QcHp+oLihL4OVtR1PG8zqgp7rhhyY/z
4h1dlW1HGyJYT3uUFNwg+jBFNDAu0gYO/WaY9JQGhZEMbWhROHnCNe8gZjNujSYFiBDSQltFcKFX
m5BZcV8eviPRYp5cPZZJk1zpPHQYBY9Qbjnay1RG3I/SGEugj8vyMriSqV0ArNd67gvB9e28RxmT
Knmj5VBAURzzAe8OsZlLWAfhp8mEDht8d9M/dd7xzk37qXuMWf7NTGDG5rYZAGDd3MZwvWFNsBdF
JgcvwDFchwg45zr/xH9g3ytbH3rY/APxulXoMhVjGucTTG9Lo4/mhUN5s7EP/ZFz6p6YNichadR7
oKj+dlOd1oc0eqiUdGnZk2EmEHKx004umLs2UHxZAeXubfgG44VDVKNYxhbCiWsgRwttt38T3tbE
NxpG78pqhhkpGvMXcgZCnL9aS9qbMv61StEc2LqzvAzXT30DPRA6qxOJHUFQOtiPPn+PHPcP4JsM
txAc3P4OK6MQ1wvj5gnSvhP+R9OZNaeOJUH4FxEBYhG8apcQmxDG8EJYsozY9/XXz5fc6fD0dF9f
G4R0Tp2qrMys8cK2A/5rC5h4Qf1AAkPwg2fJkVHzH97z5eLSrQnrHZ92NqhO2TXxhw62UeMYrYsX
tJmzVYlqeINg2lqJKn6DTh6D2TffRiXdszszYAh6K3u8RE+T0y45PKlEFu0YQBQIh2LHvY5vUMzg
YgHxdLEsUKeLzctBvQmYfPJpXwy24/3gQjeobgE08R+tn8uohlNauGPWd/MbM7zFzlkmC38Pqd1T
c6jc4sd4pT8HVc7sWKe9+zBGe3h0IrQCqXvqZsHU8RgQHl2vjDKkl8FM2jT1ZIXHVNm/bWx+H0t3
wShv5kMCZMVNHGW/TtFyhHPlsqDmV82t7JfwRqcMbh+dRNGB2JgnoHtxDh52a0Sj2MHTKiJ0T83f
BoyX2Z0O6uTM1Ipe53cBFgbjEOoBTf7N16rPyIPrzTYHZUpnsQV7/20bR+gYrF/3BChS51NZ22fE
nIXn1q5zxKtnVoa8gv1NS/u35jGy/siIOuGLtZyH0n9iE05oTYnPU7GOsHmgoma8Ms3uMQMhQjOm
JWXGGqxVJd4TLz881BXLWBk3yquWA/8STiFR7P9wOEmuZjM1cNgvqYKkYRBTUZ9cD6HlawrLhfyZ
OfJhC02YIGIVvGQEOkQgXwIItX6RW/4SV7rUHy2n1i+zWtLs1/v88Z8Y06A1GHCAU9pAqlPcQpQJ
wKIYR5HVrdGWwFwJUB/Rl77aoUAMfqOBjEbM0GYfBIRBWBQ4fZprpGi99qwFR49+T78V0k4IqzOQ
MCEGDL6fPTFeFwLPuwxL555hFDpW74w8lDIYZIhuKg0bRjqu3FcPjT+6eeX3as4qeyLJARBgoOkI
mHzDYQ2PkJZvX4CAMrQ3uGx/MSMboiDQ6G7cJSjvSfbZ01x3wUnLVf5D2tWTw+CfurpGhSq7L+ik
GpWm5jBMoS+NBhMWADIZV8YfHTPEFYnTpUmRkafKVhnbomwg48DJjqjycUvGhTDftykCnmQ8hazx
BeADi3HyoetRLSpLHuUsMO5UrSImcGpUd5r0AgeRxS9Ih8YUskMBbLlCEV9EUl6TH8TVVZOrdJxo
CDneJBxXHb8e1SK8r7wN4C3TVDMkIETzByKKNtlrkwOYgzatDi88xd96/0W5sOxhzIXX/MdQzewj
aaVa48F01xs75fFwyKmMwBJ4pAqGXgHrBnABy0gxDFv8HRYABw0RZoJtyDxKOGfwWHyIGRCzdIsy
RSLkAwSBt/fmLrJpMuAoT8EqY7eYbBA1+QVyUMUVgAT2hQJU65JK5VPyk659RDMmUVRO8oIiTjaw
hsqo9j9ACvYgC09pLfMJWUVA8LiNNBCtCGLRsqSZBAeRMQMERLryNJjeTMHViqckD6ccX7wNRPeI
vgp0z2d0A4675XLi070UmvjvHYVICnFckBopHaVuBAO0hljvcQiruq1hd/Kiq27AIpEsXZOsEijW
cclwIJ3/DTYucAoVEh0j1KVEPIGQwjnBOFk6klYL1BhqoohglxocaWiBIqopomiCjUlcQK82txLA
1s9VavaX6gUlMTKM1JjGu3vECpv6ZbzCuX4g6EQfcQfSoCxMjWvwK/INZVcCqEhA2YtKoVBBQReX
odaBIW5nfETQB/Dv23gfnckysDIlizCcmnsLT+EppkBr5IubVZ5sxLUPlIQ1zngJo3Y9ti2wB2MK
/pCzo4r93v5VB9WBkTbSRXDJGX4H7RzFHTugwfC9Jd13xt6MW4MbShwG+c1UCiIvoLPTxdMvB0rp
nypc/tunsgZFx8A85qdwZyEeOqxyQFK0rKue6pS+sup/KqjquDoAO0dj/6g5u7q9u7iVntRvN8zc
TWjCG3KzynyDm+YNopZbzbemYyyiTq8yR7BUzeujBSAgwkecvA8b73YLLtDQOBq4wh9hfvwRY8Q6
uMC1145338fL3/noP+poJKtIMJlyYV3Xowt4CXHWrVRd8FUI37jmNc823z48bGBpbCTSJ0ceJ57D
vx+VsDhzwtLstMmCyCIgho7ePbKFLcSthd1Cd/eL6gV7i6UDh5NxnjCJzj6MgCeaZbcVXMa1nuFg
3nZL3xi/N3m0KWaRjBDp+Jvhmv7hGQpqC6fId1SfX3JzQjOLcn/JhcNcrhBi8PL0LzgjsZD1W28X
e6bg2YEt9gp3uQkn+N67jBuZ3njHQPsLqhxIX/N/jIQdSQYjrnQVp+Fudu9v3Z3XynbjKx5tjeyK
4qk1vZWYQfHtwEDDU3Fu01u2hKx6CYx+6V/+EwtChFinz8/A2N9qFxecFaZzBh+x3Z1g9ollXXz9
Wf2u2W/TEid4f1rNm3/XHxKvem8JEGDCnTDcVV+lqqZVNRlv+aKjh9nRyzaYV/aKDB8fMSUdFYak
fTPv60yw5wDQMVD3tkNC2Xwwl+cIhqGkXGmIkSvVd6hxH0M2IFolJEv2ELRDPZPKF0jcPcrpsIfi
YcqzUq1sch26XJvocrJ2o2Z283ejCkLe0qrcmUCm/MLsNiZ4NePZ7qcgDVg44TZDh9OdD+6wVzww
1ZSTiCnjMMilU0kGKV4X7A7ki4MBlMAMcgXebaCuQDMpA79ByxykI/9a6TorV+7Ag9n1hkVGt8Cj
foGcUkt3gYl2FB7Wh5eNZTtGOBCUDtay3xnD3AmfXg8Qg4t4ud+e5v5hV4MzHBCRjGyqBHP99Asz
BjmswcLAUgvyYk/my+LYdQ1/MYEAxA909wg5RBlbwhGFshaJBixule45APzvrv+9xxAcUxyM3XB1
62FxrZ9p271e6BWeh8VNx4Jmyw/4iTUPudK0osnm0vWQFuA9LARL2hEY7cGFMfUakzNAZ8xpAJTw
aQmAODCNb24ifbmTrb0qn9C/8xuzJRUnMOIZZpNaD++A1iewUrTrNeuDF3CmQza0Kha/KNsxiTDW
7qr4NAQXu4SeJJYYzWd8FpG+QW42gz3j7LMNhFxlCgIxszet7SWoKvodTAG/Sk5AA8oKUPgz24wA
z9wYhOzZw9ZUE3gjGmhtgFRIiKl0o+SKoWBgOrJZ5Wc9bQzJflSXriZVXPw5MhBOdQ6ax2MQaShX
Sw8/qHKcIscKVgWfrEFURflHeFEHodJAtU5pBQXt743+p5qReK3mR8CyvkHHoWMbOLl6hNInxjSH
L/GWROgD3qjlNzrmCBON6cGgbFlBTP/VJA+RVbu/3UuwP3gYQUDOH/UuLo8tHSShb/nWEPgiOdzB
4pNEKeCHSMKBSUFHj0KTo0BDodUto/BUlJ5UYiGMrGKD2YRvtpNmBoOL+tA6n63wfqx7FxKGCgL/
LXgAYrE6B/872DrtH0bRwiR4MJ4EZ8TvkcYIfHFxoubBDlv22z0TEuTeNw8Vp7W0qz0oRZD1bZ8H
DHgmaYUukPGTsGqgh3OgRmo7bHqtsL6zCvJzv/qwisawKLDTkeU6hq9PMGviJ2309LKtssSYt/HF
kChyksWQZHo1uO1dbFKotA/gu7dH8GwH3I91Cqkhgt1W0fS13a3YXKwXNKs/kGvz5tfM+L1+hu82
XFUMU5zLbQjBznTuNMlK9Jp/V5MMeFNO3n+LC/JOs9YTharxYIbq/u/1u6WzDI62DuP2AJ3K6Bqd
1tYpX5FyrK3lE++f5LR2WMd80Ka8tDGKEqZMH5KUha20jM5TCfDa5DGAIpTBklzTSqLz6ZFaZ9p2
ytHkQiJ+TsXds+CGhSQ+WJBza8iWCwP34Cn50j1rr8nuir0VWfBeoNPTFViSc366TihTMamFPieV
1nftRkC8ogbhPKRuegYonHgvSinsaMLjGIdfOCj0ItjBS/BC2DF4Fejt1NyQ9zPeFuqHg7RSH7Hm
wMcSGhcEHwU8DaRsRwr95xgkVy6NSL2HEmVj2iuW0BoNAKk2Fl2b4Uzwm/J4NXmwR2DezvHv+Nca
V8dNlCtrspbK6BWff5ptEIFt0vouv+AutPPjzxZbAjo7iLqwHakwGYIugs1dzNHmHQPIEzTiGcTt
T6nQVEiweEiTabmmbRI2vFceZFxCHZSi72xMrCgwl1Gi+nTnvsM3s7oOE/Fx3l1wf4fX7NdH4pVJ
HQ74AUY2r8nUxFQGinMSlusUfZwq9LWBGrEVoI3AP35zdLdzDQi7A8qFK39rWrhSO37B9LGB3B3k
TnOBjkQWyMAyVKPcICTveQ7Ou/47kafuvuUwruHHal9pYHPsk37rj+B+Qvwm+Soc0v2gJiLJXk7g
NCBRU8DmU/MBldbvYQqqhuYqE+T+q8k9o32hwphAj0KTHapCRige8kvK7AHNJR5skwrlGjJEATjd
I5H34wPJX8v6QGEcnWKtDzy0FBdmHVk542HsweDJ5HpMyoeWR2TWA6qMhh7CwQV+5Y+VRRKFRwD7
xkPejLhPXuUfU2NAJ0q//o4ODWC8rCaYPflVQd/5jIVTisIjllaVzdN0oUbQDokm/Y5fI9Qfv2Qr
IZgKKQhoHgGSMB/lIWQ6GhHoQmYb38+nUywcnm00bNTePvScd2x64KA7AiVrRY3yT5TUw39P35ZZ
tR4F8C7dZZBrG9cr9gkUHzSr6PJo4lRtyhHqD85IpuJ96Fi8nAnSwezWefn7YB5lcxBiYgTSbi8o
V5IQQR8vLBAYGii4lCptpr/glSeUddd/ggDQS9cnDnl4It2eCP5KIvAyJlERx0yjp/MpAlixppfi
m9AIzhP8aBKEUhSBF9gJuTHoTPA+WgRTs4fvwsspg5p7js7WPSnR6j/R7L9iEyTNxf5i2pJ1RWBH
PxMNeULNwCDWmPD0b/I0Ke5Vxh5oUjCCdEHzhQcnR5eAh6CLMth2J+5sE7aZOHNyu3+MQOu2vDeT
JVRlGzcqc9wSodbB25wynxkHXnkCXanZouqYCnrrUyBYaOxG4lm+gySv4X+Z1JlybmHVhKvNdnok
A/o9djlbbqS4BMeZljuLPiNMs9edN9yPaSMcXlkJu5hi0rloRpERMr/s41BkbovrS9YsMIeWMS5E
1FPBKt4D0AlSp5Zg+iGKClg2YD0rFufw06hehly3sE9FLQTMxO9F8PY1bC7Hw4sC7T3i9jScx/B4
5o7ki7iGWIReZnF5YE5m5zlVlzhUHij/grDRwVdmSwHodt4hjTboZHC1nNXNRrO0wtSIGmz9V+9R
ENbm6gK8houV26D5iF6NGvvTf6denYI4PeEneouUCXAht6ZdYRPhKnQDAeMLQ9Q9tiD0PB8zKP2w
kOl6hqcnfTCxLBcrGgZL/02P9Kh6qp3mnGvvUWUOpksSBTLCYAFcnSAifJvzWgRmzdfOefYbdNjR
wPBDzAwAVb+OordbBjfG86oj/2YTPrx45kYcAPi12/KbkcNKjSfBsM9pPENWD59CZc84+PtqhsgM
x5UHsjz22bga6Ndk5olzUviHfeI44g0YuGDzTGOOTWZV/OB9W+y8c/RT8XdXt+I3Wc+7dPN7oORu
fNd50OElvsRMvdqzzOWqiUZOihKmqZ1xaGh5P1VnNyQ27S0WfAUdaz1ysbd++rRaYz+miRyLrnrx
ZKmqMWWsWtApGsY0NlgpufzVarQJIYrkh++K2iQ0d8ZMsJn9oHUhV/Sx6JiiWMHJ0jrggXWl79Bx
zNmlu7BrRMMAT4XeGsEWyhVb8wYf2RhbCNWl+qfWuwy27uQfxvBy4hlvaAxqPm9o9vX04FfrMuF7
BU0W7mu2zrjEcgoW0GIpGemFhGX9tf3SlZmTGmMW22PmOzCfbf2jqZgU9PpmHXo3U+04C4HFf+6m
jJW/y5XdwvPg4UAs1Hy8GhWwflOPUqMrjtbkgJJBwta9bVLzFpohg7rGew/QiNYAcKz9dxmeGbdd
8fRZT9M2ujVkf3zmkj0vuQRZGbJYhtbhf8GqMBzK3OekMV2ProXEEtgaYZgRGBlGx/iV4y/B7bx0
L7iD3GfvoUC1JnNuNlgUE5epk5DKUTFwqH+4EJteh54DmWdJsQDJ+eMSvPdwB965z7DpaWQuhaqG
lF05eqjHPqrDF6C+ns8qk+cELhczdFN2Jb3gSAKQ0dcTQ3I2Oj7takChTs+oGmjABlb1fBrS/J4u
/omDEQb3a/+XRczC0p3CCN5iKN26f2B5rpk5qfMrh6QT+DGz82b4hK7sn5rL+pkATGCx0vDOCc7F
uEC/grON7UVv8hpvqR3wQepVwnWh24ilSfcOVlBiqVTV7jpilHNASc2e8SEeYu6rOZ2dfgUDzKdD
Cd9FS9LtIgwBpXF6jG7bwxTJoCEFjKAf7EEc6LxdM8HpKdS4V38/w+YbGA+1ES2UXXAdwpHFLgxz
Uv6ss0pW6UiMQk0cNrDonIMW/zfSsBkiOPt0Dx468N4kkB79ehMPiPGtQBRU52EIhtx7F05fmKHU
kmtng0X0bt7MttQ3y7mw9OWkwjgLnCUTdoCowXq8dAlTTkPmSjA8hbtIhKm5P7Ue2kisr2W5cgWb
G49HepZ6flp8Z4Q3BxqAlQh/My1qHX0iIHYmPJKlX043NvWK+IyUNwDX765JLGnZt96eIcKH+XVw
He9YQecQwQj4ATgcw5BoiVIAyNyAyzoHoFOKH088Kn3a0AQUHCiZL3Hx8g7njH5MXyro4PnpTd4B
T2Pn1p0qT8rMRQZbfe3xp6d0dDs41j8hXjPpCknxsq/v08F5cfPpsla56x3qNBxgQQE4gmFkN+w5
ShYp7Y4HtsrhZTHY/hXp690BzSfCR8s+BHHeg31EzXdFFScrVBpIXo2aLsEsvFf1r14Z36yKt8YX
5gxApHFRZmwkFe9Z59tsfO2ZinfmvdUlOod016jDJUfZe1B+GR6MS0mv5KHpjKr1uclqQVS4Bzw9
DnxsmxgFy3kqHr6+vSnKAVXpeBV9bjorZBcY6Oq48LSTo74bMb57IF8Zc1yGVb/qP7hZrwg8dd6Y
fz4lTLqrw0ffx2e02diI/ukzk6xwm1ijIDJfWNlj31u3unxDHEO9C2z436bHgAE8CdwjnbdlUAfB
aVLWGziYaN+oN6KR1RUuBvVsOB+ka8xHBtdQul7yaMnzDRe/j5qDXVT3BWBFYwwvXd2Ef7cBYk2S
ql4TJtTrfgEIRXqu+nUUt4pntFTQAS5hA84/qBKt9hGQfe8y2bbJ5Mujg06BxsRsVQCmUCMeahSR
bAiNGSH+AXKYuEiA/md0syohDSvc2VxkK+XFprh54g0Htwlk4V6n+CEZWjYgFLxu4Wt2mcE/eIGQ
11uftAZRBd1kZ4cKDoozcRVUJOUNpFZZco9O1upkrZvyD4MlVT2I+wvSX7PrVwusoQUvCFtZFQzV
v46VkUvmLUsdaKHutHVoAsg28kJPcX57MKTn3a9RFLj1N1eBtKj/WAR45e2jezOCEgbijtyWsd8J
qZwIAjtwoxX/QMaATsOc5SF8oxc5L0IsUURRqE3vsGuC1aYPsWWJIyk70H5Vwh36e5K8I5zkY1dp
HtWRv8TRlL4h/RJxeg/Sb+Edx4nz9aK7i+EJlAQHnw3yrw737zw1+1ix8T2gEP0uqdZMBWgBp4bk
ktXuU7b5Vtzv/9zCWWyBQ8IsN+yM4FEUzYRc88PuNmB2IpDK+EzACSLTgprYQ/01H5veCow9+oji
RQD2QJEYrjHMF8uD+Eko1ixABqwf6CzRJTnOsN5nVf8jASqIi1UrqjD07wjzX/2KVngH8qE2F7MF
fXyKoSkx1x0EU2RpzRcX91CViFaveDHCOMRsr/dWJCcP3FY+/E1uEu0g8mF0XxQPsICX4TCXX6dC
IT9Ki4ckFnHFiq6tKmrxWPdTY1h/OaxSqlzuVL6dLmLT1XvsBD4QNtRXSlSnU/2EFgcaFTKvnusF
c5FhuO/cG5obuwI5x2miz0exu7FSrUPSHVAuoZRiUUMHDtszPdIWVdo9oyTGKgnkYEIU5ufUWlV/
lJ6pd4AvB5YDnRKmNRAgr0LHjy/dDPDCRA7ZPELVZfhwa6qv0GxN/aPvNoAFBKlUX521XaAAqAJA
njNR4aFZ0iyGtAaQGOhL7bIlJ/UO+/jkKcqTOlEUtNdug34yD72rTrRqf9YHuTy8O9Rc3KMCFDaj
0IdijssJn1BKQuQFwoloChMinEQc5+CZdS6IYa0XpTPUHPYKr/aC7LqiSsAFdd/1E6IxfrO08FiG
3Ry8osGw0ZZTWEXF1v+gAItYiGNmUiSC9Ar4sZjRFNegCIuCLeAUQHyNYUiIOZJH8Bf6cSKDYL+O
tskQlhwtQGzWr7gu8V15rPNiyO+shIdAVPtQ8OgJgNRcAAM5T/bE0kytURFaQaXZQfw/bQf00FrY
6mPqMcAkUA2/ckG1+WOifwnUZ0NouX+GnuIBAKbuc8S6svz29Arr2Qlkq4rXQ+dbVIN/lGwsMmP8
V6q4OEmKr7YIIyR579ZHOV2yu4BWPqtlPWAu1dIaJpxo6lfm9Ev/dS7l9im1HOgfVDwqaoqPJywj
KelmICTUSSpcqbqFaQy1pBESUuejEuWecmdAD7hjK3g8kbz+iS2BQn8IQieI8T79BwwrddLF/JOM
6XMDCUEARSpCpsEq5ZAAAtpypdxbGpFqkNSsEA56nulAO6dv0oya9yzJQehTEwsUokBVeB2RM/g1
bsAyeHGfDv1VcA7ntDdotejNMh4MJIxd9AZ4BFuCsXWHogWK+yH3cwVaOnTMu6JqgYd0RdfP9GRN
78iR1+QgXg/ndHTe8Slhjli6HezHG9BL9abFMNM2EIr3T0L+TyrADnRJA/kme1DzO7V3/4UoHz3I
lmwM0ht8RThICZtF6h7qpiWellrEQ2Kueq7llwhRuEyyMHPTRSuDuoR6PyeJRnMFz+A4zVJa5UQM
+lPI8YjVWbVF0LhPK5y5HLC/y2I1ERm+ZnIQwBnAxpTt26QTwlZnF5ta6ubRva4HZwZtzbY4G266
fCN8sPC71WW0MbwV1/i0t9h3BtWvFvN/Ydv5ZQZotnZNhk3hK0+Kml3g9Ixoy1xJ+oPXJNVRoYbH
CYbP/Fra551LAxhkgbO1PjIYGdvsHgjylA07i3lkK/9Q8w6IFX4BYi/7uFXtdjCIPDiPiui6uGOe
4b9zmGKn0mB05RW5lzThvdP8VgBU+QY/pwNFXZR3duu9T27J5HDO3PWUVOExe81QRJErdHB1sbd1
7gsPohJWgXPgebQ9MV/QxsZ46f49VHOGeIgcEADAxCMZlkrnymaaEiwhVl8tjnDAn2ELzVY5pTEM
QkQj+CO7NYYgRERLiDXyEgK7q1mJ2/pGTzh6kE5c11ETGjz+zAA/SPlId9ZTpDwJI9yQMtwDAHwQ
feSo3SotdMCIK+MJYHg5JDfS8Jyn8OIxVus2DzIIb822TX9/6a4Ks+1B818QzEl9ajWps4blWOQe
1DoGxwVBCF1JfnFe3/TRD7Fo8SDLvTpy5obls7dJqgvKAkrv8QbjqA/H4wYf0PTb3y9avscHhi/F
czw0g83P/uoPGiY+t8SS66Qd5NEEFoXTiu87K69heC3eEzR4jlQpERYzEp4NCRZlHAv/ne1GsIjt
O+PMwsr3i344iswTZiLdU4/Jo5CBLqNdxH9DbQQ/55lBA+YB0pMHWee4+gxDpu8DdBnQGhMN5o3i
XUJVZQc6jukmgFkjQy5yxGXFnbST5IXUjFso97L+nS4HHQ3+jwcF94OhrilTlxgz+xzffMzKx+KC
sb4+t7Hgfq8KcG729bWk5fZk+JG1HZvTNGFPS0vP3cMwvMTxLcbYbwihFN9w/MKd9i/YHzI2mhw+
/QD9a1hMFZlz1tEKZNsKORw5SzRGmjYy5cH5gwlgPDWnvfEMlSMxymuNL16d0P+JdxliDOhWSnZW
NGXHC9TGz5ExuICFIGGD5ltiml7uHMHeX+e/9mCBndlfCf5yZwzUH9x9IMDwdHbOTC4AQyspVgFV
fGY1+RXizb8CiTg52EQYbZF90EUAGKQfFO3/UGbHe/qQg8s3ex7cke1W+RJk3kxY30MA58YvFuLs
9X2wDCsTRDf+lJvEmWLTCdwzEeHmEQxuJ+eUQzMklVvGkkxXfm4zFFsWTF2G8/I8+gbuYEe7DSdA
HATmCC1xId4iXuiG5oHuFE+UaL71Ot3Wzy2RBxk1/vvDVOQoIiNgW5Hhdgkm92ljpvi4XjhIa0hx
WGE84cGaEROs5u5mdBygWfnZ8aR5KBf7NRE/7UCu24Kt5WgGB/4J3frB0W8yrpVM71KAFnDuMEWo
OIPwjKrFa6KjX4wmPP1KoArVdkec+h8TJMZkvO4WlXvJOckZNa1l6oXqi8Fo6T2s0LRf+AuG5DyY
N4DfJIUeY3D/qdPJojhb1FSqfAFn/5tS+nBu9D/wGQ9r9rp/FsnIXaUvTEtCVC+HeM8cRugSY3Hj
lBiXmWkvQyM9wxMmUTBgMBpXviPXyYvN64sO3vlB44hARiQl2Y2SS8DDwt2AbHYVmdA0yhCV+KiJ
k5anqh2vk1r4wsSMidFnPFe8G1aqWKhiGPIcvJKvO5z7M3NjVn8PFH3tz1QICuPOYPOD4QVkAgNU
DsJe3Ggz0LvFDPAqAm0fE1fqTCZPV7r11OhX4la/mpjhA+epcbRzAK32b6YRnsJm9IBKfWHW4/0L
b+YP8gpCdfSvNweP2MFx8gj2k4qDrQ62tLRl19F+dBy1gwspFGhNu4rzvh0ctA3Ok9IFY5vgCNRb
Ms62LJqzy7TExAgXWqN/BkeWAB1IOukMHwHcmg2CGczAGCEt316hpxX60xmwnL8Z7Fs2PsDA/jhK
YRKPV7rbHDJ35zBtN6M7HYBsk526rbNdT4EtuzBmb1G1z9htmC8PkDi43X/X/IU7P3A4SMdzCEP2
Ych/KamnDX6PwxSx5PEbMxpj9OZNxnsswPGsGXRqUGWNqEzL1EAbBQEkMkYbPOI4TLCeYST6wVr9
IIC4PJwGk0fmN9pmvToQ5Hz1dT1ip9vuPXDiq/bhC7TdVtLqr31cj9buEla2t50DZw02eGFxZy2Z
9bWS5dX6rWNB/iW/HPCFHj2ljMFHvxin4B4nh+aF/XcFqLZvViem8Yqd7xrbuWbKMpqC5qTrHsCd
fOiOUBrETfye03JOzhn0DBpRAHKEYK/XC9quifw7ATtt9X9xVt1HRx+02/nDhM/klIA0t42MKYwH
cZIXicyoGDsUfOYevTGcAgjOmrPT9I7uK2nSpgdm9attb0XlTXzlpTrxJWggxZjgUFAPb6DJXHTp
NzjCex0+82QPrMzIOXrm406IFTZwa4vFUwUulpP0agyTqonal+BNBcfZeHNuXXx1EFxhMtxhAq91
rgN4HcD5MAzqVyl8J88Zw4dMmSnYh5fdqvuoYOncAvEYzutr17/VfFxieE433LEQKz26t0q8YcAc
V3d2d38HHgTuWXYzaGCYsv7bAqEzfxQh6xfNJEQ+y7a7hJ6/cC4QEwEnUFBCPu4/DnE5XjIScT3e
zVXIreiXQRxuM+11m3GovcAD7mw0u1HtLn6VRn1G6sEIodhsAVEX7RksQ8QA9WDTfYYLessB2ZR1
GF3sVAcXTAPEI5e1+5nlew/q+AsRC4v1mCHvSw21J1Fdsw8Ndz9eQR3IALzKoUwjEYux96AHafDe
pnsdmwFUthmeN5RqFNyDDJonZ4VPDhYOMuoLjUDBxsZu63dUgi2DKri95Sz8ddr4uiWHxES5ePIH
8wwgeu80QTQPPuUaxd4D/Hn3yfd1yOxGm4jL2k2umcpmasdFTJIBLgBliQNgZT3ouQJV8GFAPeR8
o0IhTGGh3uNBq2WnG2r9zfw8JlOkCUi/DeRHaBhJGvCzhkuJ1yaqP/vGGwA+M4eOYWLkBYN68OpB
24CQzbxKqsnMsNt+VuN3mVYGfLTqwW/h1miDSEDEgLPH04bA1qnZPM7B880ILrW90ao4rSFC7g94
IxV8yt3ErHp4g0l0/V1RPRDMmatJZEUr1zW7j+TVh5YtOzGbeW33+PkpXql2mPL5o6xEdTE4HNCg
ZNlSS5HWUNX9q3k7PJRtKG3CHOwSUQjHK18kOC2AR9I7vnq8HbPoP9KeG0QcboYAJZNw9PGayjpd
ahXQUNWAT8DJt3fH01slY8W6kycJOaJ4ewFYo3yUudQ9fDvljDFdwyXQKsyR75crD8oGAwkaiBL0
b5HioNXlbR8KAgYANCvokONwCc1f1F7qwrjBIczd5tjjLOp38mMo3vkdR9IGaV96+PrI0gby2xS/
roF/F5QC90roekQXCOxPOu53Z/Wz+2phdfz0pD7cYoyyDaFiR4rK4OxM6YLL1R5hm/XTiGrfb+bc
NTn93vg/lkNh46/P/ThCORL3HUSYjzOs8deCzaoUzE+4ete4yo2QeltqyAdrjKWzG8ntQT0TZRoZ
N17E5bbfBnmTFxa2GCSgghPE1hB1B2rP/DqGtUNO5bR+qG1b0fcAwEPUodpUATjddHXnWYNKYZTD
ylC2zqXplmL51D2iodD3ld1C3vnRA3s6esuOZwZq4LDNgh1MQPYeXAdeWglO48PMF3iWkQKz2EDK
PYp8BJF7+XhlWY88GMmbTAlgSOvX+UA7Dp0L741JAOCMqnAgI6AxHT+fdts8A5HDtNsjStx4poAL
dxDcMMwuTKph8QL5MOOwpwsUN12jYTfs+ltP/gVYVzXpPiAYdfgI3EL9+GGS6jfoKomk8I9MruSP
eeCY8dEcFByqTQrqnMCspsaPfa7iH2rKvXRTjM1ZKF83q8ddBJ/AWImxbgB5BeblHou8CZdUQF+y
Jc5JpXHOQLHgVnL9wlSFzzDMkK3h0U4TXoNgFqTuY/6g2sMuiAkEuA9EJSU48g8BqbAY5Hf2T64t
1ojyfJU0Be4fOCeRLEocJhUWlQZ5p8T0sgmSGCRlNCDYAC0oyWFlHyHQuVQJBpeplUIaol6l3kLW
opy1GFa4+H+/y3sADKkgUG2GbnAoQBzIuhyohqNF86ltAJf0birnYO8yHiXOHzMGYsb98R/GpF16
+JCWJK2dtegOi2lPSZsDqFMdIRun3gZahKQh9xWmk6MWAFSBsuJQ40jtIUCMX8dM1SU/wHIKpxGo
1JNJHxWpweyYi1OZq/nMeAyGhKCKoi2Nqsqa0RrHKQV+TxOvrmcE4zM/oJlTO6nFbSNtphSbQmaQ
kBhGJloDwXKNMWK2qchYNV9KzBoCY/X0jUF9tAnN0fELAouHF/W3PF426CSlfBxibMydAyoCvt5Z
01lfk0eDyYw5Wgyici8zkUUSrRFtXdk7FWFswaNv46jVr3GZVa+D4fyeFiMsAzGwEm6seGlHWJJA
OlAGwfbgRBIn6C693AXxcNeXfkyCKY61QemwLQUvSX/CCaiTB1gOsE0SaxoiUjnpRs4eKDqblNzq
YlA4slwYNwigDEze/lTwCkTEDHxFfGzzpgmwKZfOTtaGbLpD0dtblpVA5paSOqGM15aRcxinv7+Y
cTUsZkywtS6H/mI866/dPkQNbGa0gHc0/x5+U8I/KCgOXRM6/U+8Ve/upKn6iJ9haO15im0czFms
wHBR6LHtkC2xMCl1BRnwSnzfz4Gjqbi4q9B3SQe4u9gu8Hg3IfUTx7cqPQilXpLLsIxxHDPqJbSw
HHrQ8DQTDkgiWVFISj+iTZvEU9rw/j5w6RpPNB8JiWrOVMIAlzp6JvgIfJQtcDkJD9l8n8KdpscL
ZU/9C+5GzXr4AhuBkFbkGSsO4QSbDFypQDSQaIAN1EY+AO8DasDSrtv9MewBGIvTnC2gJvbXIc81
EywB4AyJfukweWLQ97DnKcx5cjuQeR3Jisow+hD+plX4lLx7Ak5DdAx4BGxUfwYzpm7P2D6MA+Km
ifkga0DXnmjWM4TMn5+jBemFIYE6N3jMaHbwkueBJsrX8Pkf4DpHowljEKAMyxscQ48eDVB1SDKR
AOsLJJ0BPPFOkrM2bQy+Fb5Id2hncGb8YoxDvP+4Sly7xTUaJvJewb7IQpdBt50zSx8GeWMiKPwQ
wt8sux2oaahwYbq0WBEKNh2AlXqv2WMpgybxnYmeGOF4OHzaQ+wAuLsf5JFIgr0QqjynTVKcu8hV
eN1aJJ4gk1s0+cuIf+JhE7hN4SBnF6zBn5nmNgf1nlel9U+uloGjOD0POkvoRK0YHF6Y8BSL+hZX
WfViNv70FM+AbK1ZLaKcD2MAvvUg+5YqgsNO4NcSSV8x3Fv9H8NisswPYyf4vXNAUE6RMrhpmDNo
hL6YrAY2PVHe39CG+chSOql3K9M89hNEH1Yqzkxc2puxY8NER1yX5JPVpo4Vn4EXha4m6tEWvIFI
lcZxwhqUQRChCgxed4gDmD1G77TM2AtsobNd4c0Skz8QD65ZJwGWVzxqxSz54MURIdsHKGfsO5B7
Lq0ohhh3bLlJCjieiKQhsQFfD7hZSw5QKI9crnKPN8c6N0NeryUfZBpzR5vYK2vNzGJ3qEuSbRL0
zr58lKDzwazigKMrEnL9HOHl9wUmMpMXREYkyLcArxFyo62e6ffB9qGthrh6WJMWA6DuH4psXf1V
sQkU70UFJlTHgABXnIT7i2+XSM7BlD+g4+1isydd9dtvQcnNOVQ0z0B/w6trmSkI4vWFtlCCr+ME
albZNSBIon5mfAQIO1GvHiQfg0KfdH6CQZcvmvgDfscz4da04eH8tD2dbzHWBDnMYJrn33RzdvRv
ud2gjzWf94O372KBBTy8CARDdjyNadyyGlhv8GyJawymE6+ayTA2RzQn82O4Ni28c3D5mCUVApJg
yCGz3Z4YZ8oKDMhIDlN8lCNsV+U9Ei+Cc1tTQJnxGvJWyyMoAAs7kIZgdfFqGrxYFFLyCWdVXpWE
yHes+DMmiic09f00SQg3SQKb2U5SCp2QpAfiQ5g0OawZVsRR7hDhd9iYsTbYSMseB2fOB8A4jbN5
Np0mjOWOP85e1F0Lrx37HC0Seopcp43AW4SfaquQzb/SuQaFr3paGaxwH0vEhMcst6CzKw1k2V+m
nVE9YnIeLnxELIIrXR+OQxqY0inqFhHOyFcvFiBz4idTdya/ID7TMD93+Xmdxi3ILKoVB96XtrRs
XDBz9kK42sbN4qFqL+MV6dLTBjlW7oSANWWvMsor1Phq09LETQbg4GDCxlRS5DKHlZeF5WX1ry4z
qqc+j1VRhlB1hSxbI5AaXhuiIqvMelgEao2KMEkb4NzxCjuw5KPFMucckbER63WmBOjh1f0nxgaQ
w3sQSWO/WnfgGbSADKsDEcoR7Y8xC6T1KBGk/AUuTo5pBc6p9Hex2an5J7LKFYum/Gs44MBkDoza
BAOWhSak+ZER5le4/dJlFjRuFLVEctDJLEelPR4mdJv4RYw4UNGpJ3El+dD38InwW2kj5JdMZjVg
q9pfYmwhJzreE1MZtH6sWnbc5rPpbhPqHlLYQ4/tzTwWoh9rojqsShyOjoQT6mMjWmZyxYCkqwKF
7gPKLTWMxXEwkNrrGdNP5GwkL9bZgzg6uU5XxeqmhuTHNY3fUrN84xPn+Dwbpj8aDxKOpMASrY8B
o10p7mcSXkVB//WbsOGVzsBCm6pwV3hVd4L6gNlLQr7BG2jzJL7bh8UblXiony1SPoKOUlp2CwFN
1hR1J02GzB8g2xBEtXFs/BFIluGZCRXgCCBqxT/jv6Afww7WpAMaFz85NBMVAOJYKA6zpbitUqiD
kFEGED3etJJmMxwrteyVKmkib6dvwISnzCDcEiVYHfLyM7BeopOIIIsno8qAOqCnxLOulqWYANup
JpFqSJW1gssGQO+d+AkyCsCC9eeAkc5fZ5C4EP+KEITqPi0kjfDgsv/1e9RjFXnkGYYJ25jLgLxC
C1ZHSj7lY2jnqWRjY3FMKTtn+WFv5PbtyRhiLN7YM/QdpNVAj2HC5COXJGrMtLvx2Da8pws5vYkV
GMTdghOytPU+FmRzn72qWJ5R+929/7F0Zk2KYkEU/kVGqKDiKzvIJqKoL4Zairu4Iv76+dKeqeme
6J4qFbg3b+bJc06KrLqJXMFLyZzIWEs3mb3ZWdGS2L63yf0wk+eZCX8Su/7lEscQpBY4ZWKfKF4p
pElkGlDBZfHThObrly4DSSB99wUKESejL9WjaNcok3UnQvgQsQTeHJxTTQ8kUFKzxsKLYOoo/8eK
sJJG2VmY29HRbIuU5UFA/MWjN6YPXAGhjIhvWdHIdSfDYUTUSPg7YmAqd4tKpqKBoAXirtdqMk4I
ahI/RJsokw8q/rc4WAQ0eekxZHUCrdwWn+ZyQP9T+umsEmNNdIc2/7RydcTA3bnsaHFHw92RFvi/
PFx+F5s4yUQFv+ASncSRI9aANu2sSXMGUkpyzrCO//X8pbzlkWPFRQdxzyBqNO40+IWqCOLOwLFf
HsrxtNmQW1rC3hxby8PZZGVwAHIMI9P+cTEpr2EeCIxRQwIkfycRZ804uWwKCTgSGYWxX5Iv6XAn
MNqcMaGmCb+N1nOIfONLTcaxHdG/Alg5O5RK2JIWtXPEPmRzPJqPDZo+3JIe4/5qNxUYsI1UQ/N3
ZBObXc7HRFC0QRbShW4zUnb65++WQkmZy4eCvJbRiMckse1Ir6U0VcKWSfVhcJrMG1wqRYQ4w5Yo
P+WoeOkd2hBXpnEw0gKUgpeAYBJft010uD1MuzHElcEv+6jC+GPhCDGQxIqH+vYlWVmL6TL+siQ0
0kUTuFFOfMV8Jl6a9IcSKKTWr2aNMem0eOVhTSMHMYqF9vpMV8jv+Gi24aXUzLsz1Sn+LuDyzG5E
ZWndvLZdGMvxycfmWppaZzgqpxQLBXwGMeXGsWgRsIhgIcmxCZCJ2AWq9fACb4xZ8lASdkaG9IaP
JfmE7EDYf1yDoDT0hTdJm37XnoymC0kip8ULx4QLPPE7jk8MHRUcgnxGd0AMxH2PNfJL0WQGHXiT
kEAEWaFEpCpsWJlNTwxf/50Dy9fuptz4KVxDmKispUJUiiQcLj5g026sUCWMZmfSWuGfA3QzYlJX
p7cg7+qUdzD2mXwuyiuh8sgeuZlk7lgtCQuF+oO9C8P77+/vYPzhmEIzhaMIBUybWajtPeqIGUoT
G3qCmpEmDASySZP1LFr626EaadDf/eWHzQPloa33Tia6i1BayFLIkrw6VUFYVhNJx2DEUfQEa2lh
N5+UWycBnZ4ucQCljyQ6bx0aEP6LYvANQI8tEkOJoVW/Ae12BkFHsF8GJXNDtOF8hca1wDYNqPPK
34g7hYCaMQ64chpASCPN5LWfUJUPy5e59lZAuEmcFk7a4ATCfbfWd3JvcsQehUGO0wPBoR6w2a6/
lF0q3oj0ssNQz4PhGrPKZH5fYBhby8IQULKRHBGM5HByQJIui3oE27R5MV6Yt3HLpNIgxROIgI96
RcbMFJLpA0ywA4jNWHcWEdZfAd4E3hpgjX6BcSHb5xnGSoeS6BjIiB/ypjEdqT/mi8Kv1w+RoAW8
q9+xJEqKzXo2vy7nXqJrsaQ8HDQyse0YqUON0l62lGh/ZIicTCfmsE8cMZ/EGsrepBIJyUl7iAG9
VV/gyNRZyxuUZGdr/m5lo9ByuPq+FKVOAPjjoA01iJ2gWZIHwVpZNWfVk/NaKi7tD6ofDxb0wFr8
9QlVHKoEgZKeNFgQIxVS0WSQhqS8gmhj5HdV7y/7SxlHsMCeTozYqSRa+HTHUoyK86KAngTHFZQr
VsQRVwuBN3u4R56tJ3qI/lTQVklaqV1ixX8EDo2bhxxjL7PH8ZB64ZwxhxajV2XLiRm/+JB80Q0Y
OQd0Jhan1VLzBfNXObjIcyJNZ2QjJPlf0bOm5YY0DDk+5DmproR776SrDSCf4EzZW9fnK0RiVsJI
AJNmDk1+uMsjUN/rkobRY1nhCSPJv5gMZlkawJpYIE5iKjTpMXc2awsQ2uNojkNJ3gHYVCw/RXnZ
g+KvOEWmOLCBUC7OlXUTn8M+D69Ij+k7WBX+CrCYfulI0HGKWj3FQnz0m2876YE6/4BCzn7qNTFO
EZ4DKD+/YvSdFDX3nBGfoHmZF/NCkHBhwfDY5JWIfxBrFU4gggDDDrlu2ixGGq9SD0cEmMfEFHEY
ZLQxG+iF/2WDXSLc0Q9AcYzc1lmlG4FggRuxqIyvSxv2LwFP+v5Ni6LoqfOEpQqJw7AyJk0NUYZ0
YmhhEW/LQRojRGef1wZHsOB2UjfyZMVQhlF+sEo+QkmHww8owm3GXwbCMQ3eHismS3ISEjgwdiax
IZHcGO/OZCN8RSkv1t6RJxAQ9ahlJR2nQhIuyn2A2PvtOk6CnAr3X4CQjjQbaJNI72gRinynoxcT
CUGr9GaKLklCego9mq0FYfxj4r+TsjJNwIEHT0Xsi4U+jrkdvUaaVqVpsqgyL/F6+mA4kCci+JrA
mYCCv1YC3C6rr+NrEa9oip3dFTeqw7yoeY9HoxpiqSXHcslhNuiYI3OK2RWzrQ7ey2+4PX3+trlr
8+ztbpDFSqEPROarvI2zRM+NvoMuA0xGtOsGCMjHnq5WfEoNSGW3QsjHxgryGR5Ga2zEcaUA3JNI
D/H1DQ6JcoU4sX4bu4nM0uAxHq3Nnnise2JY6PEQpiaXwbOlCtegAJEzs885i8bPXxTlcABflwyI
J1njYIjtxnoDwIUrD5dHVwKdLjAeBa/HHWnZtigEKXlScgaaQPZ8KhN22A1vBhdxO9rIu4EWWSYI
x8F74rDrSEcUI400EcgMHIi4LH+1cDhLHrTpJLl9GNwTGbNbAKxyAele95LUy5xEytFE6AZDQxax
ysILIgs1HnAohSDV1Zs9FliGvwCfMMjPjwQJVe/NkU2+bOiAeA9x+A1wU+Qco30KZsexSno5PnJq
wIYVm2/quiPZXUo8BZdHzD0vTnavNnaa5EB9/dAzSzZ+eMW5jPSqZrF9fNyh/CbKMnIM5sVlFJv0
K0hnT8RoyZxaWx763bxhaCUSfryqhPCFezwbtu3BNOsbPTRo4MVgkAtXzsiHWU0FIqPQNrsjEXXz
jIC7e5w8V29pSeYRN8bMSGVguchJz9MDUl3jfDJ22ztzw1EC7rhaoB7ml/Bo78Z5Wr30O8Ljyvmk
RYCy7zJ46jXGXTvErbuahEPBB53eio3TcSSfQxzkblOaK80YQWxrqHBqNKdfozHsOyWQTJd37ABo
cHCLk+aO+qVGNSOED23Ygwb1iEQGIK1+vLvya9d4tgwwRshb/bQYq9j0wBJU9Ar1Gekl0U8qJVGA
VKR0sLzgC2Z0xhc0Lai2kfUwAIGcBh3r1bzkaGYXGeR/NVR2NvhLW3zSiHgRqlZ9ATw17kd9aLVf
ur68XaNm1t8beSgye1KdnAce/RvVEervJjkm5YaI2qGw8C6IC5w2qdlfOzmteOW0RznllriBNIB/
AQGa7/A43sNEh8EGlawgT/VLYF9b4RxRtWBvVWX6JuVhap8cm4tJMVjV1scsOC9uEQxlzuU3Wp09
+6Z8GXvN2LFIUIYhR1qE50m7tjqac2FYnjGP4bEhpeAM+F9ohDwBJ3DbFfXk8OqSoG3n12h1S2OS
EMAEuxwBt8kaZ+v0xoxhf1LUwSOXKQhsGHHk2vRBaH/Gbkhsgw4eDAk1HyU5tH/QlPKCN0NthQz2
nRIUzzIGVDpOujfthmj/7I0KwZJCf0N/JOlWfqPP2f5af5GJ9hmP8CNGzhUO4DNlfAZ0TvAXh7sm
A/TS7t9azfI2XMFz/HrpG1DI3MuUAckpp9p5CjcjoR7JuetNjuyyYbw2XQp5AElOdhLNSr8VKJON
6/BGwxrfXONYuUe6zT8jfcotarmB0uP7d6PfX1dH673aQAPUSGBliqu0RmoAsL2dndpGdi45DqgY
36YqReLZndcXq6YXKGMmupvLAUsZ8xsIPxFPGZxceojDBgXyxB5sIlhMw8nVvZvQeaZnIqbXVOjh
2bADBg13ivaP3jcOQnMT2uLJmrxleKoEQNrhqYS8ZsJgI+KtHeLoiHyPRn0m6C4WggsPBurLJv8r
Jzro5+NiON0YLFG3EcvBdPfoBrFN1Rgi0oSOpl/qXzoFGbhBflbA0ZsEWr23JafCXzPphEjFjesV
kIylUMf5E+UrCS8sxMU0agyvQY4bN80b/FRB4cygXsN3XOYWKmJNDJk9TyF31DcpUzpoEipi9bsz
lbMkK1YrzzSCwKqDVwPUi4xwf1E8jI+9Fmw+YFtyDe8y8mDUN+T445C90ZzHwhlhGUOgTyUHFBR7
QL8r6SVPdK+fCceZ0BwoEUbXoVeWONywU9OzUccJAmT8QHPcLR4zaRKL8xqAlPqbNY3QbdOXAJhs
ehF3VDIzg2kktJo4Qqn1Y15EMHCgHQjIFGKYGCCn0pWVwtnWwQAZVN0rtIA8TFCF+OORddQn6ATA
yv+amOcGKY8tCM37jC6LWTTk7nfOEx0JV0rg6+GN1TEVvFPD2+ZfT25HDU84BA0QROQ+Q/UjoYCQ
sKgNpWE/HxaqSkSRw93B/AvxysAQ2ZwqLUbcybS7CILEISav44FLG4j7eBllXY5fWDTC1GitD17b
aQ9billM8IS6TmDvE8G3sARZZK1Yo2AOamfC8EzHDcM5npH6eQN4L44Ke/BdfFxLw7ObO2M6z7jS
zebRMQ4rDGfVEafZd8vAnrOVcySSufXGm8XFTuq/+45EgjYg5pVwdPstC9h8rzf/cVOOFAKrs3sf
sS72mJFjLHyaNSdtevdpBaGNO/CAzSJEOdVvwsPEzN7f7efsspsJq5QsBjvTpHLisAnj8A/W3umm
Y400eSHfnN4mU4Y2SirSiOFfAYM0rqanwFrnzlBivSb4kxzpbtFnMRP8AfSoa0c6+484BuTHHVAa
BkPUdfMShKu+zULYvGa54lCmEv6I8haMkfuoliyfREoiWzz/qWfbwymFEMZfTDxlCROAgNlk9ApC
AI4SFp4oSzBVGMi3h9h6/93yPz6yYP6eVwOX6SwV3pDmM1k+rZJrmKYN8C2yQcKyQXw8u0hZgUMA
wibxcbDq+prDhGNScr7Eu+fgDXo74V521ISZRGBJzdI49Hn8+lw96THpGtAHa75NtO8+w0YVSGIE
pzsPsMqhr1Dy5BthoPQwysy1pwhCMM1pjsBRNhJ7V5L1MRJ1xThz85CgNibTrrbftRwTK24tSXbp
3rm5TfvqkX2hpaR8XpFcOCkHLKZRz2QeFulUCx+1MWCl2pCyeGZfG3c17tGZjEw2DgKdI8EGAz9K
X9YhBClbcE3O4hTze6asuujDNug6ID5DYTNgIvIUmWgOvNxi+5NezGiv9FwVv7XBrTbu5ikARiId
jxnLlZHHm9UwZL5fBg1mga+UgJk1xUFOk+COuSNgZEYk639N+p37cVrMM5qxLDoGmFKy9nV20kRJ
jvqkh8GfKXk+STf60o1X3Qhq5HbG+sdPWfOJEUGAMuFn1DhDhsU1TzqayL+Jn2XLQEJvd40qpQ0R
zSkwQyBpdh3iEMxYY85jsre5gn2WEZeUTW9Kjh1LEu/fw991b+z+QKslhExOQDZb+Ix3fcBOathX
d4EikwGZJ2/AefXXLrDi9RQ89KfTMwrhezbvCywkV3tokdezEJF3Qfn0meWLlVwDOy9ebHpl1Owf
ww7haXWY32tPFTv0Wm56unjagczsA4wvprGcoCWSrIvHEPC7OanOyL45F09nYxo23CcGDilKc/q2
MexAJ3yqBjXKHca58jT/BjUrGgJgbbWY1juaXK1mWrPVD8ZletjrE6bKClV9grAORovIgQrGapvf
C5UFkR6C62kgPEov/rKtaP91DKg6yrDlO053JpJ/ciAgKB4MZzSK8jf6RM9eHWbh/F7A21dsmHIw
WL2JSu3EUnlw0JKIDBpk6ZtvdJ22agM+LihWk0LhkMuGQMAwJ2wAid357TYRV4n5ykPNI5wGkTpR
gPZXr3+5hZBImJ/CmQMb9BdvmGba9kMbw+E1/JG1lMU7OjLUEBsQEDkyIKRdv1Y4+Y4qY8DNk5v6
6hErB+dofnmY845Lj4IqhgOZeBHbMTXWoMRRo0Z26BId4XFTgkt21xqsDznoL/5YDWdpMCW0MN0d
9ls5PgM3D4oBRYNe7SPgzMeUUJStFJNXx0GBIjwTu99/UNfcfD+d95SH2MYWkfCoOxCDuV78RwNo
RCczT1JIeeEhY0pDb3xD8qPjIvb7Vnt6wR7SsFfSehR5eBNZCTYwL1KdDlgOHWVq/g6tNVzqBh5b
GwYw73wx4+zDADKmbLxmiYi+1g7FCLgZvv1J8492utiZwOlqoV09zWLMGNLfYEjsZF5m7tTJBqf/
8d3ADuPvvNoyWJr5hb4l7lRRdDfgfh/tgw4RpO9UVG6CZiB14i3Qs/guQgd3/Ih9bVrqs8sNU0w+
dGtIh6ebpWTUR4uUrhtYQctgLprP4FRL5Aqjq+1b2pSBreKAUpin8eNhbEdN/hjh36FMfiYfH8up
Y4ZyAEDMgnJrRTwebOMhog/UI6PgsYz1h5XLdjidDNPd25fxjZdxT/On8xzD34ZE79T6+D1kLoJq
dC6OdstOuIx27rCAapbWTKo14fGRF9MgWtgJ1fRF942dNRpi4j28YFCy9W92VEGxuQJweBooK75M
Z6parFZpIpxoHWkt8SGZPoK6rStiGgLpjsme62IugrGxmCHJ+9Sikadp9jAta6FXqmE9J9Sv67xj
eemOAAczisWFuRwz9pj3lMP6IOvaG1Z7ettxCLUZBZ70Wt5nSQLbZ7agWWDZ/YX+sRP4+jy1AmM8
Ptrjtl6mfUet8+s37znNz2D23sL669CxAEMhqIOQVVOBy1BdOeAF98nNs/yxugKJXkI8kCHkGNXn
mr5Lf12znnm1I9ZVa0ENDswMCwtYuK0bhqwYzR1bt7c+290M3Fksn4Elt9hiTeS3AqzXUrYANDtS
XecCUsqWcjig9tgFwnZYwgB0/TvLraAkWist/wVFG2NJ464yLfP2scVVWtql0A48ePcedSzevKzj
Hn6olnGlvblPYG75qLQcF6cSnwfgl37bLWT2wMfcgRFj1GD0h6fJawoQ0jmZ9QniA6TF2g3QCqo3
s6nFEBSel+QNHRLqYWG1u5hcKWfUnMGbuhPL+1pvwe45MBTea7bpRWmRMr+t6/iy93qooOMOU40/
DLQAYXgVZvPmPhkbCk3kaTRRoN794837Nn3+7Y3VrnU5+I+PrWC2S8sRmnVhUgAeIfU9kmPDQZeJ
7Ow0aH2sz7DGDwj+9sniHUrgsZaJKbKKscTDftk8qAZ2uKzEaT2lT3rOdu43rAetIZ+2P2bDduYv
LFQB/SeLuOTXh++F2oIvaPZQjMcU9hFXeFvfcOrXb9D/TcWqggbb6O6UDCRAHtTl8INEAPKJeVHY
zE8vhhHGrWEBCvXFKvqD6yA0Chb2KXpvxWT56F0mHV9chUVPtE8aDkuEwMJ7w9eIhFMkvbTmoAkz
qYkxXdPd+U3kUH1m2Hc8Ld3HGAK5D7cwSdywA+q6b+fp4GM73o8qt8Stp+lSu9k4UoVH8w1VALeV
39fBGvNZaSDQeRLrbShItKahcwa79IBXkkxdpTVLXhS0nMOy41y9PtbDMsGi/GcMlPSS01grGFJ9
IksktukNSjsEpqOSI31MzGGUtAyLRgA/7DpNfxGqQyJjQAJ0Mqg7pRGOQnh8CbHGd17x0zlZmBOP
Lk4RU2cYjFlnYH0f8yFRUi2MJfdRRsYqMrPLbq6LDENkmeAHQio9SiAxEG02s63RYcQjG9bRnQYY
HW/YR38KfG7gLn51TM1aWJdQTJVO/tXGF/nvATm8qx8wvHpj1KWtlVq/U/NPO2KIjZBSURks84Cr
+7FyqUuBzaEZthBvI+EOcZics8p8xikSg0Yy96TZgmJAq4hd+sK+627lH8YkYvM8fKyB0u6Iyzyk
0aQVH+4hLW9IcA6g4hjga8EEx2/0mt1B7N9sQjhehpwCtW7kpOPCqyRHiIFyxbVRaNwSDGXsYgHG
iXOkEh62SAFZ8GWHxHrG6TMpr4Mmw76QCz5P1P7vSX9IdxYHJwaQWMesO12c4AEFGG/j3NXRKZDJ
+ssVaTjHuABz7U3L1dOmh2mbwzBUf7k8ufuLET0ytOJBtFy+h7hOIKfrHyNMU1BfoRob4N592pLl
kPs2sdzWX2JxZV82tcsAc04kHtDBH99uZvTussrhDli3iEYUfbQZWRANmN1Ief7y/I3CWYljiwO8
2qnJP9gEkGnELIPv2NMCpLd+51X1CgVLtWRTIpxG7Q99/2qtbrSV3kHL7rwMgMdpd/zXSspwZ1Xw
PPDDPTgIsqgTG0BkN7z2RjIuHtvXx83oTbu+JGPos/1PII6kWKrUIhvxRZEhqhYVVHRY06Zpoejs
TBvxFRBjqqB7tVp9UBq1Z1yRXaAsCVsjpH5+NVTDG9PgP/Z+253zhngf+b1AlCRPuxXviDIsXX3y
N8EEiS+xD6vYTyotSoYU/Zqp4n6FGZLZRBLYIGubSIokhmXyJfiqzL2SRFO6ssdl2z8u5U9387Nm
UK54Q5ISogykBgWIJUcneZcNIj/aBsv1aSs70ukmEbcPQXt429YIOmvjEsjFdocc12kPoOXv63WB
L7tGSR2CPictk29w+sO2h1lldFNJXU+UYweMeea/m0e/qG9TAGLABZRK/SBieuhzQn4SWZPIFDYg
fRxLJLXiykDWTkFM6515Nblj48chz1WURVV4MrMV/qKiS3k58rWHC8QvtN3//yBNw7t3yA7ZPeCO
TI7L1vSJeGRnSJP3CcCKSRsSJhoQn1FBi8jm9f5RrxYzJOTnMUcr87v5tmNaXExq9xVbApYXxWBb
BdvBzprLxIoFgoVIkG7RbvYOSkRJpd0A39QDSydpIbukfyBmPhRQ4sIhdIM+G1g4uacdLBr6Dkx7
KvEbwy1l83k7dSpPT9gszInBZadD4QcD1n7/7XlfUEhfhkULXlCgMLRJGwSWpXXpHK17LMm39OUr
uB3C7Jh/ARLBRcRT/GuLFosyFCcSJGa4Z4lFm9SZvO4EshABEm88MZE+2hw9TB1QoBLIWcHkXuJr
E1AZOScqzEWEPBar6b5XuxxJfElwLcW3jvR4h5lcg11f5cR2InuXKZ9iRn6zwL1M1Wn7++i4VNl0
0ttGg0BlCAEecxr4FNTnTBrFXOY6vo4ZNzI7jIAU/3mLIHW6WYjWctVCH+RXaScQ45b94MXtZ2GC
FLB1yTuMfnydVNti2RmpzlF/rhUUywNZ59NQrNSzL/S88mGg+o5knmTfelLVrQjN79+cAAW3A6L1
Ny0YNgDu1DFad+NK7wC91MvF5UFCOeSWDpG4VujqyCSBRdBmWi6QCX8jGplPx4eETFnCwKnqYlx7
1gGTopyJ6Vf0K2p2O1goGGHG753X0yQl3jsfvJdgfmoZM/durOFnAoelRAidY8xjktO+KprLJj8G
3xqK931wWjEKhnh0MR40meibLAa4EXQK+bdZ4ciD8wT/bV24YIWeG2q56Eme+5sx3wcjtEA7hfT3
AUsg8KQKNwCDZbAYIFthfTOvERfnZ642sLdaUMHRRoBizyTZC/jk2eqDPOFQpjk80MZIVHXILcWH
24FXd5hQISKCUv0L20lWctbosXJb9NRbJkObCxdipSBDVNtYIpMJCUUAyyLEJSAhKBBq+5gdIpoQ
gVDcVaZaYdBEK5/tBHfRSbzjON1ARl2DQqUiF4Wku06wh5XxXAgT2qN1kmzuKxgUDiYqomIik5ZG
WQn7FvrZjwsHPcXzGH0Tyc7KlIDWJPgyABaryR9MAerNqR1mwAY/DpqBeoO+LLMCrvAOW1HTcygN
FnFzOgNhx4RnEVM3UQNRGvbHSoiohA4WBkqfnHVO0+s23lvgyKv76M4gbxHdQJuH/0QJjsYCegap
iaUwma+16uSvubAuYJoRFeaCAZMqYTgXsqmb0n7+p7DwhE3PPx7KO4/gw/nJYB6Iy0dYLOJoA9Rq
zR8GIPEE6TFxQgDFozAy7AwvfhVZ0IdwEc5XIkoT+pwIFb5bEgjoAzmT88aQcx5iAmxbeU7rAQ8h
UcQpQHdYgTPp4PzRq44JlIH3IJEP3z24vkwrpoHJA1xA8YKegM56LGEKYIP7a7foaeyyFiBe05IQ
/0+HCIcGs+iNsHJppRlXcmkqtQfEbHG4DgK5UL5XsCiPcYf4puZMp82dN6k3+M0mEV5kOFf9N5cN
9C0gcwa2AAQpqD5FNUNJeb0qgQ6LHEujfSrJuuUbo5dbMZ/NEK9ZKwgA/tYpMhWYymYK8krABXft
0jODblnBUA6spinErATCSrsiQaPdBSUb4vjeu0ivlhdpQaTtcipoOs7JxgwZkRhKZSn7WxYeOt0Y
DnrI00phihOsMZKiZw6tE8WOl7QcFD/CPYUfLIiPSColQenZ3yeyTNgUMXiOwslBd8jDvUTu98tO
YOty13h64Fz8Hi2xGaBExCrmDn7QNBdsgiAXRpS0W+TQhR76k325N+k+aSZ7RHf0n1kZBBxZabB7
I80E9U4fFUoCC/EV8iwYH3DGqbeNoWZo1nDkitAuTxqT2fJAJV1lYvPbjR97elUq1ByhsdNshKJW
boXahPdtCDm5BYDAx31ARZxBTV8qIuGhYOqrv4qlZ/5th66PMb2uWO+ImrtGk1WZVpfWuLjJlnoF
dHX1vlvFGB/wMNiOhu6f67oj4+SOF/ygf8Jd4m64Iz5oz5RXY0yXYcEebnBItyJuGMj0VnEgV8wW
jAXOA3RZ37SaIZhZ5xBsYfm/eZK9YQEShhMky9FhrynQHvIDMkcSG2MjXAVWDg4kS1Gc/ISFItcq
jBOg24Q6UJYbp6ztG2A1uBu77gKK99bwmyplemMbtcXA2N9Pl1+IDQEfX2a/dPPTcKdXcWHMHm39
nqy0jXZkMtnFrKNP1lrAy8geTo0Pm365M913taJzMFBhaDG9AD8swOgRMzpQJKRYv8sqFE++vg21
aXrksUzmuH12yXIbTPnWZWrI1brjxBCd878XPItzrllY0A4mU1iQt9+UNlinJJVHEthtF5IQP0F2
igMNB/HblmyWROQVQeJ0rkhpiJgHKEu8K2rEDumSaLnv3j6lx+DgHMtG5WNJMSI0YqHPre9ugYWS
JYceGTuhCaDS8mALe6UQWQqnj4GPUCQAXYWfzGAIoTJyionyQ3ASSecJgKsYg05sL3/qP/b0P6q4
iD8J1wbZjkVckcYrmYAekPtYeiKqFNq6jJZ6wmRmMwBTZvYqpPUuklwkPfyzGCHJsRwRiSJno2or
8wMcGnwJV8ygaAu/UhQwwieV9YHBngvSr3ndisEB7/yKyyUrxd7dyIoPI77sU8O4IbSmhI6Zvti2
Onm9kSSP7qA6Fv13G5lz19gPWiZtgRRjQBdbULua3D3Enc4xEqUJ0nPJ4H11WPuL+YWCC4eQgwel
QAtPL5xa6S0SRvAmetpdq2ttIVTb2KqgNbAPPlbD0KR4QPRe8MyC7gU1kPoQ8jV0bHJZti3FMqOY
7V3PrKFfz9ngpuJAmLxsvz48kPzGBhdqpsLYymr9r3yHb4cw9sU3Cs+rx92FZYSVHGwbThSSMkgW
chyuYddyiu6I/xdGWXEO+IhTfFCpEtBNY0VjSC1EMR5ASrsnIegKSwQSeVpsUBXwdCS/Za3EJLy/
/qcn5vciPbVgHaDm4vXkhORgoFsh6qYjsD2MuzxlOT3sxviwZQq1R1ia7KLKXsCD6Vg5bK1AOL38
9L/xFD/L7yt9dQEs7taVKLfl1kB2VSizi7YM7JLpnYW3TugoqwkRgv7IGVqzFNtsRNo5BilMkicg
HvBn0jUxHFUOYBZtbB7JEsbQuDD8n7Vfl8RCqOlOSU5NlZyzfsmcbColoZ1xgnveRthxIk9W2RzQ
qm0OEPICadBl3gU5KsX9gJU/QzDgC3Y9AuwcW7tUiKg9iBoSvnCvl9Nb8Hu+LMKakPT4oMQ3Dgyw
6PAWvnFjscQNVMhbwlw9TjB2GWB4NbVpT9t8mBQyP+o00VP3OHtRS6VX6FTGJv8w4iLZQOFxCsgr
iG0lp28ubRn6WxPPCzzKFgMJ+RwjMg8NdNJewvCSA2XGkSG41m6bc74J1ip+hxAZHmYH2CKyjOH2
7881Is4XlBEBUZPTOFjz8f/pHaA1w/raqNk3KsGLgJBlB6tPuac4q5E1MuIVRAaGsRxnJCSsS9HD
kBSRlEyZYWd2hgB5Qi1jTaCmA88WVWiC74zLLPhZSyY5egqjaBKUK6AKHseE2Vr9ApIYUUihNnhY
AlfRKbVpJG50Wq3fYeKIJIQsOEHWJ7vFIkYBxt9ZBRa7yPikD4XP0h4hVWDi0+gwacfy4dYJlQIO
mwzOtZhK5ynYRTOHFXYtdJHSYusQ8jA2U8LcAVTPHWPIYNWZhY7MAZgmWTxag4lmTAbmtIhC29ZF
Xcj5thIPEtkm2t/mywJSTXG0h0EfWEt35IIh490LSrYnCYJnw63kafCwoYCTDOssn3+6LlHbf6y9
jVMQqVyCyk8nc355YJb7jB5zAK+XYCu6Mhk+Ye9WHYu4DguMl3BElQmEZrw6BjlIJ9L+tG5wdO6r
hdlZoMt4umVOGfX3HCiQQ58uAlgcU9sUcD+Nenai8BWxkLziIe+jBuZeFEEim6jNsIHgg03ZGRMA
McuDpb2+0C2Qm9dymjEeiFwUeea6E947SLsYa84EmgEl1tO89wfa3gJhZj5k24WnssfkM1n3LKrH
J1pWOHZoF4I9dVkViHsBhjtcZAIkyBR6BQmNU0DBeZ1T8axtGPzPyysqc+hpjduooYbUdScoNgyj
2yfKi2LzzVCqaUebwdW/YRd0aC+Vi3s6TWmu3JmCdZu/Nfv7ntwvDC0S+XidXloGrXC30LFZQzka
ai17ByeDuImPUkIf3re91m6WZgvUKpv7KcRQb0eVAv8GzKHjaCoOhCgrANAOyblVGF3VrFuDBf3R
Z3QupKa9PU3aQWutEyT4RAa0I2aU+ycX0K//td5oh6QNoU4vaJmBIKspqV7xN1YDDLxK99H1BMm9
Av8aB9Bl5ts9oB318JXFDh87r3381Czi1XNefgytkWE79PFqGI36aP9kf5T0zsdNSFmUKpjon+G0
jmr9swGvLjejFuWJ/kFI8baLGDbgA8evikpkP2j37GcDayjl5R6vZgHuGzyu5nDCHx9GpT++vNyC
uJIWbXu/aRjtjvGi2Y8fuOo0lrtyhLatPiCfQ71yfrs8qKsaXa4ihTO0Nx6H3N4ObMVSSISLhjgM
7Zj0qkL3g3vx4oCDYkhCcSC41Iyisw8TEo4sBiYRm5gvJjJdB4AR4CTuD/orBtiVB6zQdwace/MB
YP60djuHg5j2ebUzpsdojoYBqhue0gyX6rOmtODxchNmlpCanoPDMj8Seebv86ATylG2PJv13Tkw
OO6IdBQwHgss89rUh1VT31Z9++4oMBF29Cl4JDt9y2QNLLJokRoQfB5sEdp3BzRqmMqzxWclG6ec
FC/j1CbhcWEWPmnRp92MptnJ7DWCZ0X8tr7NkKOuiybhKOc9bNXGZA35WdsPxMYZxGWXa+BS79GB
a4Xdwdhc90jJQhMRzSYIk6VCOzCCbou4f3u4x4UeHZialtKMlQ5Gg77CwmgDbgxGkj+zWezFdHaI
Akgsu8o8MknYePOGf9CmeAw4j0K96D3Idu6DJjNqCSpksncqBJpTtxNwNA0qJNVEUZum45GKN14D
QnSGjbDkHqJGc9R92ml6dxn64zwnVdAMCtY5hxYH3me42fR6OkO+RBC0W6LzvptkRfTiEMHe3RQv
rYVZa1HNp2Z22lEzXrX1gjluwTCEZfxY75lMw49m58n9Yb3I1enQhR1c6oB1P9Gbsvq1vW73vCK2
WbA6PGLIXye5LYw/pWv1FOsocrGed14wRkRNe38ymk0l/76ZDHIgZfu50e87ADTYtQH1KsEjCs94
yX+ffkvMeHoj2GMg639HoCk85K6DyzmGZNSgQDm454WF9hl72LtbGb8BHrfSuQDTW43strdfrpY2
Mpo9wc19FLDZlNG9HxafGKpkbYQHrxdPP3ezh1tmK1s9onrCuqYu4gvM4ytDJMaP8Rd7UZHtKH23
w+xGSUIUGN/BQ5ASLmEOKR9wag7DgbGMr7Cn6dX4dbIuoiOro4JuDDVPc9v2GZ77z6rQOE/A4xZW
b/S16Qj0mcP40Ay23SnoDl/bPnsLqRAOEb3BoYxbcCN75vGhQ/zjoatWtdXCyQFe1YC3FdGHmCR9
mty/XhH0qCWAsA923abMOMXHwqs06yX0wQbKS57Td309Tgi2OHQWoh48jIrKuo0LVhhm+T7tkS77
+VYGiJlLE9eyL/lr5bWAwAhKaPUxh4WI/Nh8kB2q4qTKjx5GJ7z9x1c8j+43q0UuxbHKRAeou+PW
SuB3KhAwn07MfwG62za2rvRXdpwSVy04mC/qybyFEFUbfoWdWFUuQw6b6W3c+5rK1X1UjJQqK757
zCc52K/b+A7rio+GQckKeiP05yZOhFbLJczVx2ihjpowXHhX5qMScM7Dn1Vr/zMp2YBcR2E9b9a9
b9fHpKW6mGoW/aCuwvvVe16mFb2HDlPWPqVLpVsj8cIgk4kmGp2AV2F8CE0vrKxuOPi5fB7wJrpZ
r7ArPjod2lYAmEegjjFtl8KAnN0+Ws82qGjU1CyaULwbys2v6nLZD3k2TUyoUEhBNbSuHfM63w9f
OAjVzhev3i52gZr+0Yb4VVHvlT7mdwdaGyWUcPNI4i6+EV3x8Tji0Ys9HifM1XqQK0C7wvGnaQOy
T2hLcbBtQczl1GuV4wfckcEbllRpLzD9Wpj/0XRe24pq2xp+IlsTDMAtORgQzDc0wxQEEQUV8en3
N2qd09YOtWpWGYAxRu9//0MsoWVj8GW2FVQPp36b1zinF0eXIFvZ4sEZwb5Flm0TFJ+wVq17Bihf
8cABvMMQhh3ZOfx6MJylcY4J95sxcnvX0xOR93yUjpSglxremKm/mQA0Q4wWrypT4u8THoomlMRJ
Gn5/zpM4RcKRembZMwvzDqCxyC2O5nexS+kmX0ZBzgz7BTERfseclaP89/datZzCJp/T0HLny8Xk
vs8K5uSpUTsVq/Lhk9KDoAmvxEDmghb6bGTMqp/9XDLLNwdrDtuxBTZyUF/eAFbb3XwwBTEevCKe
vrKhgDBvbnu5cpnFl8SuCedGyAabknhldh7nza5/97RQ2HpiU8+GqTfhvW+8vfJqDpFXNuHq5Qzd
mmN5gIy+czna7oaxms3wONgIoDgU64k5FhmJ1z1D3Y/l2fvf20FG81nOSxbHOHVxmChoJATRkanr
DbAUqj3oIdKma9AnazkUAQ5RRGjEX+KNFJ1EU2QKQB7Mg0LaxtbeMJ4VGruqnv4u3wsg4iUbkxrP
S05yDswDGcMPctQmG7m2BoibRs4HhwzhCNV9SEVe+LcfUN/I+E0pl14gTLWjjYzHx1tc520gPY1k
m8Gi1oyVqj8OUKR/zoMKuw7onxVBxmca8JIs3CCBXETqF1NsoSNFcPq62hHTKkeK3kDoLQuV4bYD
AfIWi10sEBMBvCEh84qNmY2HNSHhbYQFgADPRdPoDa0nAz63iMroRgcJtRIaanq3OF6Il2C2x2jB
3beHEgEgrAI7Y/KimlU0YjDNoN4a1DRNg+dUqt1vN7ve4q3Zw8sPAdsInRRDwV44pnGegQGgOltC
BxQySFQrT6/HA/4x6VEigVnjtB/NedWaCJwPyScuA8LfrF+icR3ZhQtyRJtKmW6ctP3L+tY6VY3A
LO4kB9GyRykh6//5RPD04TJJ7wechlDS+x4jyMPodFQIXfyiZtd+mX8Zbo+CXFjmAWxgoU4JZe7k
P2IAaHCv9KTKL5zhTj0XxocKh6EO3WwNQ8GCsj/sgT0iQsVgiZ/BLwyekJZ4JvucEpR67G4ANWVh
DjY3SP9w9/9adUKwIN77+nz5o47lmjgwMSs7yilQaXQwY7sPvWxeHzkN2QyQAP4gpv1MsJhHEEIp
YpUZvgB0od5hpKE/9yDv5JckPCg8vFHSsse9qA7RNa5ezKzs4eGojkmhM5KRmUCFHOjMOuQ/ejnJ
BaGIKDOWUgbqZdhPHJaNz/xLJQzax2RZwlEUxIn9M6b54Ryj7RBz/vptaQnKgY4kNSiypCjyjRfC
SfTt9J/MbBoCtFZojcSEzzvu99rbwMWS2ndNCbDddg5JacXH1sILNrFn8+2XOtlH2PgJYbmy4Qrx
V9nt+box70h6544rAppPUEz4Y3Twp3oVb3pshdyU6b6DpMvZ/ggn17dXmMqI9vnRXMGjE3llcJzm
oXiknqgJW+MinLhHfEQ9prWJ3xiA6jIbz+TLfqN/Mrfb5AB69nWM6TDA9e1vQRMf5ZgNXM0qgKt5
3Wjnm8Meivft4jUdAhGySWQQ4/XMGh8pvHC1ZS+ZBoiwkQJQz0CLeOOXB2HfVZid1L6i+h2bl865
iY3P1xoyptDflPOLV9iDLzDD+tIRMVtknd8cIsKL7RsbidcUK2D4G26gwji4Qf29Rvs9dJOWW6nh
FBM8G72QvPJlHxsZccaHGKKBqWBAQ5NOu23UD/SOyVGWp89ZiUHcjLX9KgGrpGLyPpTP81DZZmFr
3RS4TY3VANJD2bUS1dhrp7vmfBrvjQQN9hLAevj4ONXLrgiHlPWUaAnogHkkF1jPJ+/ow8Q8eMxB
Tg1p0hyoVV+TAYvkn0Es8U5NcJ8Kk4TnBTm2S2e8LQjsEybTpvSzX6Xd22oyVv5GGT1+dnY1a27S
zx5eVCq9q1Eg//hNykgDuqbIzM/jS7dWCVpBankuYEPAuWbXup0H21vIHxhjSg0SOBv6FTHjWEH3
vStmOuEHP08wdAG/CmfKvbD+VP0KZwbVT2S/XT88LFmhO2O4zvieyzF2tNOwYyiZONThjOQBcnEQ
xU98VsE2PeXACZAeysMLagO6U0hRfJq11FjFgUc1M9RFTk6k3YNCVnvDRXXpKEsl/XN61nqygkUa
LC4xzQAQq/lAHB7x3EW9vg3SwFyPZ2LBuWQsEjRN1EFAVm8y7oTTM8+dg7FKXJl+zLLmmKcHEMWK
m+K7trsbF4IXVZuLgTpq9T7yG/Rzwp3I8t1ZR2QfJnYMaWA/YRy1f0o6/MIKMkzfM9zFAt6Ofi6E
wOVr5juuqerIlProVxc8pfgpews3Xt2tFTGPfgxXS7Z3/gz/FQIX9EuwmAaCr83of2DitucCU0Jw
19eoId7uOFJgt50X4qvAqiFsAg9RHKp50itUu4owBj3Djqe02guGW+ViYc11agmVvM4z/2VYYgIF
GZe1NzLTTRXI0XB2XsRGZbdzaaraDz7JCnxsYQbBdG9zsGQYEn/PiCc56YRmBXm1uVVXUkx45kqY
zMLeZiRjTk1elPty43+4/lCCFlArAhcmA6jAnr/VsVpN+PvbwM0N1zXilQF39GXEyUundDGwIACL
F+B5MRnttf0Hig/aTDGPFBNJP2bauV5seXkrXQuikDrNiUshLT7eQhkR8fPXw3V2hUxxZ0OBrkd1
q9/Ik8DsPGgtrmPPHegwM/RtyzgaXaDFp6uQD4ggtPLQEQzoLuCH8DgSwMnkSHt5pqm5QQDNNWYk
Ga1eEBoByYOV2CMvQWBSDuCsVWAmIItZccI6hTpuQRR7RqWLYrLypeWYMYgQguWsABVnfTLO7Df+
lnsxdKK6MeEktMITWsIiuJoNYG+JO0+aG6n2zQVoju2H9tIUlHU+uVhlCCfGPk0Q4VUaW2h7GWxl
pDR5SPSAkN1XvnDNFJ8m8TUawX9fGYy7XC1hn7PRxfhNCXuQp45ydFEsKIBouDgPhLfNVYy/j8uB
SUkiEP8lQ2xqjKVgW6MBOYrg4oicd1lmRAcn6UpFmRG/hNQDheMeM2tUhrbN7GIYcuhH+FaLWR5c
QtACyIkyqjwQRs26MmkiPUzMsbCbJGSUrmo8wrGE0/78EdQjYTkiQHwB7ReWeI3y75+pFSJXAbT+
FpKjrWrcW/CR58kByBXTNcAbE+hL2D5VmHxgtjcOcdkcOhQ38F2IKQH2ogEaY1NjCN8Q5147d/Sv
Kska1CqDjTDD+UNcSQUB2kNsYDkd/Ou5nq1F+ZLgNJ+5dI8aE3aIu7CtTkSE41htDNca6i9Gh+1U
qF7mN2b3B24Fcben4eVrlode3PkvSMMUr/ZQEVOuxkr2IyG/Z0WJ5S94aUJawS0XoUBwPE4cH7ho
MV7D3YJH5wGRa8/NwgcAnhiZMt5nu+1z1MuclAB3HsYJd+964FFiIr7khgrKlYL/PhPMC4KZH17N
jIU9ul07D4XunadMrAdh63CEsJDqYVUFD8TSqosukCPIljiqcM8AXGevfzHME/SAa/QuiY56nW+I
AKdXfG6s49BiRI/pTzGFpwPXxdkVGQMpMraEUfA+RT0Eb0BUvShd8ABkoB1+E+QPjZgDgQQyMHJT
pt2fY8qtF0ZakJEZAqtrXKahC1dBDaoGGYMC/kFFj3E7j93dzrbListCqUf1T6eZ00uLDA0ULnP1
IPgI1X55zHKqzDv3NrXqALG+GKw+PRTW9s5R8C6Cuv9aKw4/wYphdVzCqYv+wASFAAU3JaR/4BD/
miwEXFGPEoGWoVz9dGADMatRoNsQpgVzKYI1s0stkbEt6f2/1wOVeT3vKPmpKoCKuOiYW0PqWRKE
FyUueKfSGQ8Q3AyK/yxCmiN80GGZiNmuL01nRidQO9l+l/bsGiKNxbWEaat+wyl+YMCML+vt02y/
9oPXkXzAf+Sya5FDV1e+JphgzQ59ztvs56srK/SkJBZQrhyzcBTASLEYNenwY0+42iWjfBDGfwwQ
GF0O60X+eFdmquDRRJ+UK8x6mBEXqzZ3EI6MW6NHJ9YuEtqwlxARZkA6kP4GB5YWiuhsB5WyCG6K
D0Txw3uDyuqo4A4nwJdmZDbOi4aAlWs9p23rDTYVEMH/jwIIdAS2EZb0pbC7z1HQsV/1wdvd/lCf
U9Te8a/jFyy3I6/glCpbxg0Mi8LZ3atws3R6stvblyma9nmrVxTteM7Py7t/TBXjOD50X3O8/nrC
qLxdfQAiagcwCkIL+QrTZEmGNLsJQVosAhY3jo0OId0eD21nhA/Ir6jjvqpNcwrpMVFIJfi6bUek
z/2u44UvHbGCywPp4X9wBaWhEFI88qbQxzfiwyh2vvteTT4Z00oeT79P2swPUtbrYyMX50sLBoVY
ye/D/i1YUVHbEw5I/OfLP6IVECaaQJAUz6lx/J6Pz8XPhbjJVA/DpO/ipYsIZAa27dt4XUiO7mwl
M8ZzJhy15FSIUNYEukavg3Tpv/xdnzlisyXLNYL0B8cOWqjCGJp95nzqw8dfCDz+/jPa1KlG8E0k
bJ6brUTHjYhhk1Lh+WJCRSi1+1rQ1JKYmFFMm/EtBXK5GQRdKJUd118D8qJd9+niCkpZJYBz9Jj3
ZZEsg0iHb4NBFdw1fEUTPX3osOmDBLBHn70OT9lU9fzmNkMme1fOaCo26Y+i6gjL0AvSDVqKr40S
D6GH2R7jX+H0dT7Jc/5aVNg0p5SBN+v9MOM7gwBEA7nZD4YuvdXUPwBRJL1potfUBnq6Gxg96O1f
DID7H/3wwQOIUewaodhN77O/Lh49azes9EM3qfUuLk0yN+6LuMdMhgwWI5uihIIaVzOsgaRyzob0
L0Y/Gq/GTA8c1cpWb1LtzOoYBKLxI7OVUbT+PZGyAa36iv8DSkGKGnpE8kHekiWxPOGPE7NjPP6G
G9ypvsyWGupD0kopU+qn3bwDcLHNU/EptmIuccn1ieNSwEbpfFFXtusOjwUNHNdh/LSGm9e0knSU
HYWt7TIEeDB8Rn8FDMwtE264szrGsImiX277eDWkz+c+BHFtXLJFatMdxpfb6mqD8l2KeYdaT48f
UzmIWa4QTOiQ9d7N/0FbuMDWz592ccqYfjyMksw3ExQVENlP437wpVQmr9VNtu2kM1GerK7zfNUE
vQlqCWKNaqPOrcFZJvMHdIocuIHZRe3i+7aeHei8x++2tZFP1g0j3y56CuaSXZPDM1411nNNwo/T
uNle27FjzYiUjm/7zs0WBHGzvXNx9lzAx76yv9NnXMrG3b9iQbKoiA+7BSUcI2bZdKypwRUt7vbn
TpMsTxQSsHY4qwz0uyYekSvEaofdlHgeSCj+IT2z6XmlWcY/VGbcH7+Zj92s1t+ZPuDk+Gs9RCf+
arDO9adKE05DKx87GMsi0blH5DtviMCN4GtDWw+sjnnvofc0DvpnbLMueL/iXM+6icKjub5eTTC4
YWlrvuY3ocrQ4fAAwoO4mTgZAwIq1fP9bmpPQzbfS1ZeIv5/nFnlhz9lXXn1pzGUzQ+/bswKj5bz
gwqEQNi72S7fYbnTICL8bBZFGUpjeG0d5AvxLyjg7hHPTAbEN1PupM/TKMkT6fAEun/o5cAcMHcI
u4l2aZYssiwoQS2NN9guqrVh0PZ4a30sWyU59lY774EWrXhEpUMKCrn+aka7vLmqnQiLZMl6wAvl
iNOLXP8dxvb7at7IEzNVjF2Yqbp3EsMZ1sZXW2VwzTaF2u5lEPGVs+3gDgjQy2g2RkCxaY6jsBVz
qPemmGtQ+Fr92wqZPqD3TZs8FkkxTwcWK2SIkRcOLgfu9PXl9hEjHdiw7j9KQ+vZO8hY9urt56m3
jSur3mC8lQdGMkTYkuJzWC9uM5UOTn9hA4gkT/t3+zpYdRzpNZ7/3wuO4Av2vN6ixSfvwkuPnsY4
M+GbRNp69qOBhPQBvPqfWP0gYTmgf/YDCFlm0zo8bpSRurLmtsBIiSA92FlwKM8tAOkuc9vzCjof
ipd+wLVYvLhPd7OH57/YP9lvbKKqPJXc8C4YcWpgG8em7z3ophFsnWs3HEN2hkQ1QLHAVLPZnsgt
5h9GeVNSCN56Q29/GaL/AlYRAsRPa8qSmWbW6OdmY/33m2u9UKv+Slah7LOPvm/2LsGVMY3etvVY
jxCn1PakaQMNFhsGQZZckIbQrxkuoGYcz1s2U+Kqf9O7Yl4zk0EpP3A2KZ4hPebExcCYdEPrXvja
lGzBiZAjvYJXEFGWYCBAzvM3QhPYW7NKsVIit5IBn+A90nG8Bb0LbsNftd0g+k0RM73hvd5HwUuv
OxPwnNHn339ZO5goQB2ha4JoBVt3cj3PBkAIuoz3M0cc5AuoWpUJHT8F9AYivgxkF1tnavIUUBC6
9mk82QwcFZcSjpjzbuDvMG47wSkpW+h5YQojLXG57ILNpsaSL3ik8hwCB1xsWdjm9x7WeEdB2cE3
gTxFPCX+6Z/v5C8/gug/nDwxxJcEwhNk5ABTsa8OZE6ZnZz5GCTJAai+hbPCdRoy8jmhD0dil6hO
t+U29re4Uc0xh3ThMVpLDYhCaTwqP45lWsPRZslwiU5ROF7ykZ9j14Foh6JL7mz45WJK8LtYFc+r
oM4r8NvpLxl+qv5o+6nNu2wK5brITlGRxeNbtErfYBlpa34lfW1O6SaBWrA8gJY5NhvsCUqCUtKg
mtUkoaMW6j299uf1xhzTtcs8+lW7RX28cUNrxeO3fsoqHQqMf4HAiF4eCJGSd3GX2CUWGBeJH77M
XvxsoYM+UmcgQNM7L/I0+onFkei0feCOzwnXGxqqznpKztCRBgZ8FM7m528qzure7R8EBqYPZBbL
i5bYCg8fFG86aiyZ9Rg3GCSB4IPyqAhTlzKJVbPMY11lxvMyLEEneiDDjNAtqSN4zQYhg02RIG8q
7qAW+bmcDXo+trsSQMKHQh2zsj51gsqwvbf9LgWIgASMD89EvdS3gHk0dZEgFf7s4J0Z0+ea/XJk
dfzzswfb9wULA7JAmOd3CFOGF2DAul7sx5dn31VJbDOT0tr3+17ymlRJXF+jHob070gtNin0PjQx
DSp5ow8Fr3BHeMLoST15ZsaaiDhtcj2mqq3x3DKqZgRsZh/rjkeD8VRQv5m/cCQbTe5qLyPAsGD/
mdhHJRDE2iz+HB9Uy+zC8FAL2GghghHyWYfa37OlRhHqwvFSuy5eGiZk5faOaygNnHR5JFadCLqM
JX/tX+4OOUxz7/E8PX5eQ5oW/UaZT+7rd2ffur12P7NBlPKEDSTLPQmZs5WvAZwGavy9B09ude3m
TWp9OuGf9sN4jr9MCiFbSkHB9kNZ2QZfCZnUT8w97j3mm4U/6txPE13lS9ZZMkrc3H+2cQ5ukkAs
1IQS/ztiSupA6ZAWVeN/crcdHaX2zT6zKtr42tv3EDCreI5xU27WLwHqGRjVuICslvbs7ItCllf4
EApfG9c0qp6eUk/UEqK5pGeXcnRUlfmvPPcHZt1fFu9F3XfGJJOW4Vf2OpgMt8Pva90+ON+o034J
Wi9RKDzdsudUb68fD5t/MuYSIkAfY4fXdDSUjVqe/8gqG49RWVMThqMGLD0/Pj5IhQUYPpMxTOl5
zk/2+kSdNrtKi+697anXXyWTbOh0EA3v/mtIxyY22WZWaXTJVGYUUth2qNlaYrndkUI8S7yYrqei
ONaDef499b/ImD6uNNx/cGl/299iisDoVfnf4TSdqkiwstOoi6rPss5xeBFTq+brSC9GZdn8ql0+
RBLmpXcrpmOzBV4ynldn9IjTnjeAVG5o4Nen0X7D3AxMCxQawCnMo8aj3FmNKIo7w2cAfCls+QXF
yCX7p9qMWn3QcztIXW/zwiTkZYwZmWSYD9wgh+6p7N6FEX9luyGu1az/fvQBX8PPrUsiOgvGwN/V
SkVpIYIImXbqiYXfzaLfGeRsN4U77kgd5aGLHx1ScTfLJ2PIPV5/MURQ6ENUaY07tXSRLxJ4KX2G
+vIIHz/7Wfl9Rf8JOea4MwuQKoKCrW/Pk4FVbtTL94myFGWxZDdsZjty/U4Kv3Vr9cVC2y1MlT2t
ATvtz1AkR0QqcoMgcCHrPGd/dDCOgNt5PtI+lgr2KDl/e/yE6buh0p/Dc4oG4cDrz8bWyHvrrWQ1
7ofUBbghRhIxKuLVSTN0WM4ho5pVDfXkmGEwAS7tLAb6erhojcZnjwiSmaD7kp0ibIqxs3AXmrdQ
zNuUQ/FruGRexjk0CoArnKfLxeshrjUVHHIg2BtCOj7cPIxRYaqy9Z778YuRo4m4YlXZB+SCN4IF
HDgUgspA08VbSX+X+OYszozgGms7VMxSYciPreXVnQMiNH9zYNyysiS8cAyNMDdgW+X0MjWJgYGR
ctaT65gxedK6sL16hf7FWaelncusfzMGUzvnH3SGjb/uQGMIZ4PqhS5uRqznuY9uEcy6MfI8GHHq
ki2ZcHAr67dC6zqEcuENNRN/iwIWiTIZc7R9KM8GkDR55qYpRAsJUCeI6VzYQZHEx22AnwY+3+YA
R+V8Rsu4SR9WwDOqPPTFexNfYgTR7qc1xFMNz1W0epqXkN1YUCJJiNxfrYGWRd70uUhXW+HKGzCx
bkxRLiXvxAemeKYHetPfD22/XR5UYdbmDyyDWvsi5bwePSmw+dAeGP5IM3KLbpj5ShuwLIyRcaAo
Lr2eswJmh1lCO8suxoiCLMz7tKR/vIv4XUJLaX0bHxxfSEavEaBn5jEDYaZJ+tl7P7SuKDWu0XXW
+V9738x6Nl0fXvkl7erIIIAlFBG0uHjgkDB72qtLL6RZpT2sbua6gY3K1aF0aYxr/KpY8I4/K0JK
lm6Su58ZTLsg7h+5cuLRzad0v/kfD2MZBOg19+g79WWDac/Qmu+3d286mG+5U5kRUG3A2jT3MLuu
8KI+LnHooYKSGGE9A//lg6yhpXIC5aUMYF2uXyaWUo/JfYkF2Ms0ZWb7nJjMtHo74RfKjD5KzjyA
yxNMwvQsb1Ov7+XHEdZ0NwCJgxUz8sGn42GdF5BWMqvnPV+6cF5gl6IHhbRiFZ6wyNMIwDM3kIh9
/2ZdwD3weGG1cVw7sNVLKt5/2WB4j55A13/UtgrRDoeYGav5PmZ/t+kF0MH4OjN/IpAeoYliAZq+
wF86Xf6ZvZbHcEzuOTUmJy9UFNRpgo1PeuojnPenmFthhjFExNN3hBNGb/oBz98XaBTGqXPw+8tO
bwoxtLo557HYX6wxF+N4nwr8iMfq4cb9DT/9c4FY+IXYxb5zVmA8OuGfO0C504fDS10mRugKT2Jl
F1vxvJZ0ybvkJKSbmNp+jFY47H31AoLgqsnI3BuDIBogvSK0+x/TRCR5OOIhohdBixZ59tDyaB8Y
a/xznf5N5hgDUF+D41lOORniDAP8Tg2NhoXxO5UXiP9kf3VzfPpaQHQoXiB6gE+qroHy6H+jWfjq
TDH+4CETJTWWY5GMhmQHaZchCeA71RDM3ITMJ2GlshktfmJUpi91BiIE6P3lAMW0tTZV/lxD+oUe
FIPPf5DpD5SaVhXVgBrvQI5nqdGefVw90iWgszD6/iLfkO2Dn25XlkJDHNYEDQUVg1YekRRM6Imv
0EkXwtK9QFXVJ97pAzE4alfMQyjfrkiuNRcGRGnx7YjiFDhmFKqToSnHwIJc7aGmwzWiNdog0UyN
lehAM+RuyAWs8OMT/FQ5zV+kARYRohLhxvJlAwBNpkFFcIMFnSUFEPw2APvOKIAlRBqVcHTGxB3O
PfI4QQbCrZrpSWdmY1/eaXi14GAzpWdE4DE0VeIgwKYvqXB6am3AZ53LqM4hKK1lHnvEvEO7Wjao
LYVxOqWJn2NCI3j2QtSC/S5sfH2Dh348Uec//4Twhxwajp2T0PMy1/0h331utWlrq5p+O3ysTchd
O9NDw+QPCUGkHbsHBQ0dMN5JgVVVrsa73BZ6C6DmwENZ4vSmw3koPOJC1pWdhv4qW/TCh9GEo9XB
wovjn2jiub3iOAM/B4mIiBEQgWGSixaNoTeNaQnNASNtZF5CSaDSejGiwOpeoS0dWWF3Ov2J50WY
7SvGZJeGGsYnpIBsNiJcAjebEQGvXNAeA518Lh0hnJjR3wlC8ABY4BclExRMyzm6GpSrSEPDUyhy
nq5WRFIO0gHh6F4YXRiOnO9F+LigkEEJHjSBsoQ7ggjTnxEFI15OYMk5En6m1YmYyWBkL3RIO9Qs
6HFwqHq5tKxg3YDvXKmalTMfgvFGfx1CFvx90xAnJJxlYGaC1aVGiYMLdlA6niD9yRdEs0c6AtBP
FY55kGsKNt2NZfMH2Ia750qMd5HR8Eze/Pc8hk7kt147b+J6CmLHKc9DuOqFoHbAZX4bPJzKfnD0
9t3vCqDTTu3MvzsPmkX9/lfEORqYypzN2GJJLBpRXT6EpGSHRZfb87DHsVYHLKc+bNzCzhPtLlug
ig2qSGW4Ehs+CDuyEsAF8AKzSw9AiVWrCPf7w302gmJhjZwdCJKxKsx8n+n+LGdYDiZz48kCFZg5
kVjt7Oa68gNqkgzM+k6cf9KUL0lHwT5LyTu3rJXqGs1EGK/QCFvW7YA4LF8/LpT0PNV3N9xsePTn
HwtypTXiXrFwxbcwnxya8HKW7RILpKm4gDXv1rf5WkR1iK9yAHyCVAkPBKY9NxkNMlITRsnIXJYS
w86GcSOzROH4wDLFux45u0VaqHPCvtYb+LRq+gtewG3d2c2Eq8EZJtvJ/EX0m4j9oqMaYNUvIcIV
HhAgQyxpMC8gz4HFOn7/00yjaB4GD1C+S6efOUOMMX5Abz2AmcGowqQO5Rry4XkU64O4Ev+SRkKR
gBPiPkbsXRhuJob/2vuMhmF++Rta7Bs2Shnxh8sK39rSQx7A+QBvVEzpmnNngneI5Dz6VdyF0Fkj
ubuS//jGEwgpvg75lTcVRKpOP6w65jIGTSdyEa7b53Bl2aP7/UwFJEcaGyCAXmMRJG/Kl5A33MgK
pb72yALwV0xuxrhPjY9jxorTJIbZ/zaS01XzblXAppVvynbTu5mfxHJkrK0IIyo+VpUTe6VoPIHF
BPWfUEQVQkrz/HuQdWAxz0xE1NEfu0cIstMQewq74dtEnIFjrJmuaNExVRWzhvtizMcd2izmA8Fv
Ira039kKFjH2aNE0Pk0iwIpmtoSPJcYgMdLWfR17/+iWyfmJxpT1AiugELKvx6UDc8pufh+z0Df4
kVb4OzXeIL1gx4T+2OIkPOj7Qyy7BOHxgzyblljaX3NL7Pyz6uvcQcHYV7WDI8SK4rNCCQf7ZFP5
WdySXcV/S0/V+8xDe0SSV/gVktoGhXZI7JNXLJbLoTXNAfm3ZQNXbV64HuPjnHDCyvhsSthiWIVK
s1OztbilYJpMooBvaS1A/fE/WyYvJ5eB6140/qEUhQgqn9PlKDjKB8VO1gP3mHYmcJpRYB8XiFxy
CbnhN/oSEje2Xr6Trze7DypzrWTwqt/ouJePJ98vut+DCY/KeH4/WJzjUHfiu9Hq0m5NcLv2DX/M
AThZmNGsmspLHtDlEc7ClmaYg37XLFpbc54oLcsVPP74y7oJrntIHVJFqvHnFSRYabB3Yyx7hVGC
MTIB0ixNAulKaJRCrAOCN15D/Hqvf2RKX9dNbd/kyaexPiYkWYQXW8g/PXRW/5xGla2iCVQKsYTm
l30nwwCGeSkOhml8qaex0cUrlYqCGJm6b32dmDaB2VjwiyGiknys1O7bKvreG0dARNwqot+XTGWN
Z251uePt2Sj6rbLHs2yltTQNANu5hdngius2MECMWh4GGkAjTs0FjabghX1P27usqzCY9WHhJX2P
WrEELStnPyERzb3WWNd2ZVFPINeym42kWNlgMzIBsNbJHzyr+UhZfV9OAJNHzzhXLvTUdkfVABOK
Vlc1NHxkQQ5Hwl71u/2pnpJPPiZ4X14TRt2s8WOGqAOvU2S270ewvcAq/hK8BGCw0SnTuY9APxLj
H5WN1mKA65vJVNP1B1+x7HqCvcY0b57aPXNRHtev3VZmn/MzxVXRtmOBB64qUpT2x898ubziU2wR
A/KPrNoYNSIV4VgEqQC0sKP573AiljxtclZn2pL3xYe1xZRGmffm8iMUcm1sWWlLZAcMtTOAAfsG
ncrzsqb3HU6BCp5A6Tu8/AvrJwXX0TSb1pRcI18xO4qP4IELJzCVR93aWAPiMBrrnjqjt4Rsjb6d
jy7yyYtDtkRNBq/pY5YzQR8E7yyi7wQ6y2AC6wNNMnFLwW2O7mRftd4T0Tj5a6XhUXim8O15Vqdt
VJ2gW08Kt76aTUT6C/vHxyd7EQ99alPwp+vi/nRzhEZ0f9hKSFSuuBEIG5g+LC0NVtfYH0B6TP6l
lYtg86HBo8+fFeIYG9rC9MvcRYJrryBeEqSSBif+JVN4YAIkDDZgpFObDJ8nb50BL84mEBfPizZI
YcICedT2P/YWTx3+KfjNDK0KkbGobuL36gM7ejrYCAOp35GwOiQa0GL0MdMICBuAWXzh1GLmL9is
T/yG2ZYCdLAJHoMviCl/VNQRmTl9T5iKMBzgvBVMGu6V5f19MQR524jjsQnVCIFjpXgcUiKwOZkn
8a/jnGPWwJGyf9DHzz4qZYIic9Q1Zp/UT4YDpVcsAR7oHa5njT9vzA49DO+AejngUlEoHQ5MisI3
lZ1HoB8auiTevKgKv1wqIevJTb5rpBnOhnMVGfrIGfibcBOlYNd6Byp32r4tVuRnYiqg2pjpXvJ9
p6f2IuBRFEInisIrIrM+7I/MgFNBNPhrnpEEheqQG197H9X9TXqkKI2NI3UGew/mU7WHKQFzBeBM
bynsb9kGHHkPbo4eXGTlFtYQbhVMK8xrCRXheu85xHcM3DZQQOhEkENxQzgqyCMUvVUYKrjTc4Ql
iPCftNfaXkiJy60wfGD/YU9iAHOfN/iDDSYRSdoHTghOd6a5IFcBTFMqqIQSbEdYVmI0GCm6qwN2
HoUn01rMoELbzwljQbxoWIjMJXBWoc9lBKIvRYXPPzzjYrJE5ByO48ytzfdKdBUD98YXap2hcV/m
IYISLBdaQ5lUmK4JTq2MnRLIXy7jvDY63byxc/PEdCElk42rNZFOxfrm8eOGTXyS8DqyVceN8CVn
h0fUu0x4N8msfI42v3e6hSJ85c4iGQSyoPnkNpQgrtRuQMr1tdBJW2/+hMtOT2QTYGG3vSfQDhmk
TUQC0L9HRItYqNgdcO1DiFnuHyF2IhIkJXxT2gvhNgXhbociHJNf4cbGIIWPI7bjt/X9v5X3tHD7
CMBjQE5rW3MzR3ro5r89+4qUAs6SqwCeQTDXG/9hPoNxJO1Ug53fHVuJcUfb35+sVveF0Oh0dAqt
7p7h6rG2IeVptrA9EjQ6mIGEKlTrx0REAfc4Ise7x3HEYAyuomJEwlYENw7h3w4zEZdwbaYCLmBc
hfQWD0V/MCuI2ZI2A0hfyyOcOlLzSmzE6lgQnX5HbqKZ8ed60bLwv3qEM4iAViTzOP+5MDEZa57e
OMD8nFMKcsDlSHkzcb6IfGIyrY/SETWiCB7QcIgQPQLcduzflgp6CUHrtMWRjbuRxN8VuwQkUcxb
2TkopVDECIM5BCnEPEwZ2ExFoBDT/GlKdhoEN/cV4wf1tO7xwFVIZ/mrcbtTcePhmIFo/Sc2TPiD
JHj9y7w9igVW7q++93f6cXH+5b+tlBkp5z6fB8q5gdwBdRREvT/5HFVDmDlGVB+jcuotR64SzJlv
Ank8HRZ/ruPP5v3JUINoUNUQZydCxukfJ5ofUtIJS20CEdzjO2r4KkRl3sipFF6+aPXFvwOoUnFC
GJ16w4F+/YuIgDrpVhwDDrM41WOxXc1Gl/+xdGZLqqJLFH4iIwRE8ZYZVETE8cZQtwPOoCD49OfL
6hOnT3R1d+0qRfgzc+UamErBMhox1TdXLW+1wBWaNZzYh7BkDG6fjRkDb+D0SrjA6zTS7jSfBtk1
nBzD7xJLEFMLYVz9MGeGW3FV7Q/Gl3KqXFPIAbfknjLcADuKJ+s9BQy1fw5eyHGbmYFlvxWFcGnC
Iqmju/2YYHXMDI0r+lyw2fPkhnfppYPEzgQ1baUWnPXfHOVeZTGFGmPhgJuAKJ5JzugWMYH/tJ9j
mWGVi63Hbz/fGfTg9m1dJfn05U0fDlKzmeq3Fw92z0k30uL7opV54vGIPhe/ym7yFmY1vjCw0pAp
o+1DnV765SIbt/1i1PgfC5EYAwNuChwdoqvHp1YLcQzBcda+ZBb1AmRS9VWzHOfQYeo1MS/edfnx
DJ/B280p1CauqFN18Zr53/GsXFzwDX4PGNd+FlMlshRbs/CPFfONTwStCOdZ1dx2XGi+SydCHEcD
bDOMhsDMN4aq61L1MYbi3MD2AlaJxbETAwNhoY1Zk2LtzYS74nkgMJN41tqXe3G3Eyegd9TlTOVu
wmfr5B2wP0CoeaBBhoiKFyIIsPiYPXmgUSy9cVHsxhJYgEzkYt52uASZhJht/hFoiCnfv9PoItQ9
cd6puW9fbQJggKpq/C+CVoSa1ge94skms848A6iRHMrQLGJ7aReoS7fxa8rj+op3YogmC/K/lFqa
Bhy2BDCUTLITbm6IdW3OhJiPnpC1sQzJYGBqGsdft+3eIOOkP2f7hf8BaMb26zzYMMYAZOFkhkcO
/isNID9WvHiiOg4oIUw9W3PaLnMq4zE9LFDiBvzmQhFD5RNPm//+AVaAbwxmIVkGaXtWopqCV45J
36VyC8mu2jDr+vUOTZ6l/VF//0v3ZVsH0YSRfEE87h1lnLio43Yw64zPWzA5XmLXZeF6c1Sm4Dx9
p/hrrxa3Ob5a4AIVRxx+hZLULD4jp4Mat+SQhVRJLqEg1cPhAQYHm2fZ3X9p2NGWn6b/eil/760G
CCRG9OgjSRuR1uD8T2eCxLs95XOo0ardOE3oAvHqefH1c63A/UnLeed4TdD3tW7i6npKKvs9v29R
dI5P0QWiDblvbRA8SoV4oMqq/sMvEdvPYeXKdkN+Vy1TE7pwlXq9YxD9q99nc0dsz64EPZc45V8q
qiax3szDLr3qWpYfos6ph+tuKO3+X21eP9JX2kIEhBIs3IQAtr0Bjp3s2VUUPO05F3DVc3f6AATv
ndDNCzOuE2YiaKCXogIw8JICm3heJhg/mkQqhdBMOhdcYooF8LfDguFmdab4QDz8jStmkti7UMJZ
xYl1MbgRLCVAO59oR9iswJwwC2SRg6vHitUyrVhNCUXBoErD9yrsiuyFNn4nkZjMiqlsdzbHbq59
5KI+t6xGpcTTHo53ODS4ZVJ639F3JJ8MWNqPI8x6QJqwXs8Q68rzggi0NqYzHZHGgt4+zFkRhooT
4XGnOyAhvFf78P3CjYX5mZ68iigOLequCp6QDvJbikSnY7f5C71GK4DtBb5aut2Lk0MWbXk8xLIF
uKMPl1JNH2IfXmhVk15SgVXncLh7u3GCtYasB9CXjgOs/ooFxG+mJE4XmNj0gRJ9cArTXhtl5uKg
dYjoVv91u46EPgCi4jchmNrnbpdDjDvNikXWR9A1LqEFocy572dQ/qDeaXd6Qvf6c6Mu0jNYdW0K
WHhkWf1C48nmBNd1toabKP/ZfHI9KRgPK5/enHfsz2bRyhEQhp1Ewt9FhXPeniOQrNqBlwtKdl3S
yobTGaf5O2BiF41y5hdgb5kkc2pfHC4kGP28vcxBpgSTw4aaLUsHqx98z5UelOAodEA2v1jyifT0
5benOmBoBopW2gwjd9LUWBhg98M5pQO5rpoLjhqFf1uocLM+5mJxD8hMhqnKeQP6Os6guaoDWUnO
5BT7Wd4Q/FqNDbA7WGhYYeBsse8u+T9fXf8vL2rG72UHflhnDOiJ/GjCaqJjgwNhiXLIupyp/SQf
6HE/EITlubsvJJXiElyYYH/71xCG/ZiIohPUoZ7C5unHIK24pIXoY8wdibdhmz4vYKhZbNyXcw4c
+D8ukYl4aiHlZ0R2djvpgtFFXOfildymvH4nqLpgZ9vs1i/WhKlxMzK8gqgtazP5T7hhIKzD88Hl
B3Y9TGtRAI3hhrs7tB9kTt1o8vlmCV7GbOsTZ4M3umQzD1/u5zFaf1C4wgMdYMVoxFWcd6YtGWru
SBi8AOmJ12ZnebF/O5EuKGIJwTYHcy4I5UiccPG9sspPRt+3+70D2D6jNU1NipI2VWgmpeTBQ8N2
kyH5RUFUqZqATAs5+snHY06WFU69KMWLgVAa4j9g9TM1d60qfiY0oR90EVQug7ywTckjgH9pi4GX
dYp5hbLFZvMX8Ikt2EpeJIECp/Xhy4m9l+JIYMIwoq3aUpvl1Lpi1L6XEvsZnBxcLsajOjOZKk+J
vpTB+erTyZrpZg51jmSdB4UcYZe4KhertXHU4aHv1zsGygXLuGRshBUt9H49+sQybuSQRCpStjVX
G+4CoiAgy3OlMASGbo1IAOHDAt6cPkjvI+mrpY8nBoTu+TcQLn0PyI9l2A0fmmvQNbO79Zgjl4+x
/8QDjpmY58sspop5gXPPp8GnhcE1nXphj5kQKDGI0ERLcotbe/6FvwtEAE3xpGmwOWE+klhydg/w
Z/7iWFJ9KERAVCnM+jgpJTjFibOVYx5wFtzLqc++FmjDQvaXs7l1ghIqwyzNrvLj2IQcxiVn2imE
6WNX4w97VevKKoHDDMKBDA+8bDTSvHaTBVTm5KOSzdSERmTNu1EPTcf8wY5F1+uwP0TifuZ+wGsg
g9qnqtMMTkph5RLQhujCbkWpQuMkzRYLIYylqsFbZ2WCRGhKQKrccXCj/JRtJyKIoKHeccz/g3XJ
TpDHF0QbCD5qOXHMtGhFeWlGTjEvodQd3+jVbcnpTN3RtWuOXojvhEUgD6kbeAcypHrrPV0E3+JW
gcuRnpzC27jNMZXQh3H2qtSupdJnwGTNK0fDq7SqJbWsdsk471fWFZcDqtjylGhuGZURD2gP50kH
GVAsl+jHikqu+DU8Tdz0GULQTNor3kpM24LdfQKvqQ01okDEce8Nv0zBLZPB8lAv5GOUrR8GzWjz
/APvXTm7rSx9s0CtzNeijadzJ3g9QImMChsAZUEKVJ+UBZPV2X+SkTRVLwM0LXyWKpLBoM001Xr4
3ZhULxZ/pJnidV0P2CNrCgW8bJnFBq/nQ53g26qxGoHITFILzOfehTvpifMQYi859Mt9x4SXGynO
J5mtuLGvsSwt+k7YZlP0o5JQLI4v2vhtQconxAHjbZEEY52BdeBrowKgNGOP1YqfEPj30TMukuhB
Nflbr9CdLj5ny/sl+47wYCHw0h2lpwloUkUQMbMgk2P5cJOOOuXdcclyoEibR1OMmVrkbaEWu4Y3
10BYYWo7tpZ3wLOGnRWbWlqaaxEwyt22shzrX32WBfYP7+SHU7zN7Uon67vDB2gZrBOF1wWpuoi2
5bDfwzhstVmecALJ03LIjEcKs8eVGToFeSvbO1MLY0+Jrwyjn3LckJteYOsrOuHND5vVaXfhH6Gf
94JBoVEBoLIU1oy9egw/mI0e/go9zeOcc4ZcStXVQrr085x6Gh88bgKZgj+Dw7NFf3YghhF50CD3
gEZTbgsefPGGLkQGeiJP+sIJj1fOZ3EfsQ2wNd84ohPP/F96x3+eUxioWYaLi4uNGglxcuPUJk2S
x1Xe/7zPxafdglx4vTiIyLoYoYXyWv4oI2DUXr3lwzZaNluwIY0h7U96rU2MiajyNp6vmAEFwWbV
WZW4XpocBjisU6l4toRrxZm3Mdf3qG2dtSEa2q9dlsk3nyt/mJ2Wmevrh2YHgFBbYjVlDoDbH19y
HgjwOw8xeKRzBK14uOMkSJoVR2D9V33SHeWPw3s9rv+N6+FP8uAy89uzu405GudJNTbmwFzWm/vt
6n/ncGTZinDSXge9gTHn4b+qXn6TfwGhOZ80kfG0qIxPxe+JW8MdqIRxD8h5yJ1SOTwPAABIo05Y
B+QBJL4WZpvMwYBYry3IaWFNW/ClGGLDLI7Cfm7OnNUKLnhcl27CtdYJ1YDsumitF0LKxtW4BY8t
wunT2++TgCjbKZpKKs6Ow6FHXx7HrRl+GNR1HLvfI8rpl8kWFuSFNBSTHwWGH7/tq8+eDRclTGzc
moYCDvOGmo7F8x/Ifxnq5BcSEL5vo6IHXsuhCdPvtMZYTL2YkV8i9F/3MpBVoU4vv6BjkG4k6gH+
seyC8oeX3+0b3CC5oq2lVoVwc0DNEIwe33d71FgdUQaxsfi5WfIG9EBEGyFNY7GBjPkW983OEYRX
XmgbBh1LlWmD9fvwYyu8tJd0RjnaOJV8cgcVITdSiFGdiifG/sTpuqxaJ8T6Vod1782uG6fzHbTu
7BmHCm+kCVhwwfSnyb4Hex1Y2FTHCyKEUMqY2345jMhxOr14atkyE+5Uc9xF2R2kZnOmleUQ2KCt
QbWTIOtfEkHqE4j6GXh70reqV7zS76AP0lTvWUdx8gDuQe31Lo35Q2WPiiMCO4/6E2mSOa+AlPr3
AQMX/ncoZwHbOYRMcQLmwfU2Ll8fV+8hx+EKiaLZ1axz5DlkqiaSMUsBYeKQFQTj3sbLu8T6mYEs
IUGgeFNmAgDrkBkLVk6xngS704D2k09cvNXPKzjedBJmE435DHZsWoi3kmmXfqVtUv9B3qTt6Yjv
2AMJCleLjgSHMZ2mzBSxe85By4cGStE1T88jD06XXhDkfVNtW1/+dn+D9KdNP1Ifg80vqDsMdFkE
jMyPZfLI7LFEzEMGFoofGR8dtz/FZY4HENaP2RzBH5/N3xBIWHfXAv9k8aHjxv/Y7V/+XgdwHz3g
sg4JeGavW5KIwF6E5Hb6h2+LuFQMNlZ7Ov0NzEkWUJJbzYcBLQ4TQHH8/RlRa726973PtmYtomxn
BSFvLDMi2kwvY7czloQ0wefOA2pXKPosSIXH/rBTQCzo275fWLIXHjqzEIupA1yOh7PdsnUGzk95
eK3iuBnzsxGLOd3lyjngT+QEIgVtnzid38CatF9rPK/VCRpbVmfvwaArXga56fZ8N2klyWOx+XdQ
0aagnz9P+Vw1XzJHHnSwJshQIkqPjw8AelLsA8de7WOaRpCFpdOge93MrqwLmOCqmrft578GY2T4
6Y5BgpRVdC2ItGULjh9rY8WaqhS4JuUFX/KYDbpd4igarbIONzBPzjnBPNC+DLbsWn9Wz4uKY2/S
JqQQb0Vip2BKIPAmAkth8IJ3uN/TkHCHptdB6SXPA7pga9x3W2NCT1wmAVL3NHu0hA759PHz6MXN
4Db7N2jRUNGeEeDE8aENH3bKVAF0K13nY8rZO0bZW9vIJTbYDlvV8OT38c7Ba8/aAaoji2mkeCXB
fYKLd+aDcxAlgFRfcG+oqxMk8n8DFgkkkErHeBfggHfGZ2Qg/Suvsf5HxCKcQna7JkpuBgbIUysa
owPYPnGddzFnpOc9/0UM2PUCEJBOlSn/Zn8P7xHcPSqcSx1CS2tlskuntl7DJ4DdBl/XlUMfTqIT
CqY3+hrXQTAjRsR8H2/ghcSP/2HjxhqJ+UjW9LTa18F6fYllJ7SsW66275kn3KG45nsdmzDGRyxx
kL+yqu7lvmScoCuVxQ4r9CerJauLFRYL0yo4r/7SgjTriwG4ue6zbWYMFwccplpjAqxUI7fH+TqJ
c3GIStoXr42b1MnsAjmzC8t5nZsYogOJH1fMzvlgGfiYiU6j2GDsgfD5dLlXbb1nPuAAjbkHxi5l
nvGRlRvz9omlgL64O5fl5mT9aAU1DKoBUTrk+XWgFrKifda+ovvNIc3W7F65fLgMQpTFRXv9HPEj
sgMvCB4cXEls6ZgGSCD9+cAqJxz8sCtn5MRCtmGepA9gK7djHtJ4YlIWegql8+yqMI6JsAjObRwI
rX7fYibhsnOUIA+ANeWUQ7BS2Puk4kXZJWpWD4i9nCxiBQAKi+vVmQsFh4RnbqHIvCsTL9RQErFh
H/BKW1HidWxiQ+D+9I9/Pa3TZ72TXuaP+aJcQklBsuYUNLV/cz1KQQxhyBA9gyVbeF/+3C8FcUzc
KsHIfXOpetV+ySoZWExSKs50IE0NhPfjQGaC3XFduPUDliZJkq2TgFmqC9FFV8CXMb9oc+nR1YPP
5tCVjXmTWePbHhdbHixl92TkpLfIcW2o6MgsTZzIkwREDBhlgbU47acxvZEvwhdcKgy/rNYW10Lm
pp/P6Av6zK/ZXXZMu0CCC/irCS2gYsWyQAIMGDTM/8pAtpUdZ9dwfqGs44wAh2H2k82M9W753wtQ
wC/yFv1Jd0zIAcsEVjGYuiJOTCRw841BCCxFPvOki5m4OB84oNSrhlA52b4My2W/dha/kJBFKjWA
J5FcZmtCElnxdkPGE+vOUUe+nRMiXu3gVuS/ahtWJG3221msClYSwXf5Oar4yJMYeOux3Jabv17c
abOpj3/WZUQrn1lx9yBVkWZnOUptzlYKXB4FpYh2tPT57E+ILTz67gBA/W/Li5X8XmB0wiimYXTn
i6cNQ/YBu6/HtGix8bh+/BVv43Ekx43uTZqbhdpHbfdiEHncTZbEjndV7HvXj4uGdBpayUL4Yk9b
skNylvG0If3fbE9Q4mTIH6USOa1adgHwsy4LAJRfBPuTXUjb1eAArhx85qGSHljRYWVn6cIWVibZ
d3D9ePojVt8hBOIPDK/87XRbrvqa3O4HxbvSgXf9U4OpR2kgmrUyXiaM8Zt95mn8jcCLW/P311Lx
eCeXjjv9XfrJYSPblYqMEOBUYBYQ/DP8AcIWmdf7nIWC3/Rc3OP7Dmv75kgf3h5h0hGYdLOLCqkp
Jh5xLx/sr3y86lI5fu3i4VhRP4MdatiaAWDJNMWwdexGCCE+2CjKhWYN1EG7r4w0jO+BE5iWbi4u
itygJiBEYdFHt+gxMPLH912xhppnsEM6nGZ/MwvJSsJvu/Au4LWziWTclJ0vRxRTwGkEb63o2xro
g78Hom4Hi8oa9ibDH62vWd3suOFwxyn8tiB/NbPjLCgctSTcBHEWdC6+6XNjGw5TWfig8RCeQU0v
oV2C9hJWGFDX03ToWB/z1ZebGTpsnzu7O11wfO0BqwEGqMw36KM0mbHQfhm0Ar4esnukO20P2aDc
g3LDfDks68HftzWxR7TARWY50mX78y2vJF1B5eM9/RYcAMFlZzC2D0FkfX5ebeZYvsTVy+I+600W
/EloKG3u1Pi7Bxsm0BFVOMIKxUL+D2w+UheZe9Ht1wjNgInyWOXJowTemJZs5MCLF+8WkajZXf5y
YXH16cn/0fPiv9A7numlPRWWPZ62mcmojt4UAndlrjRkduS30VGLdKH/tcGTabQxcBgZ0+vZLu7S
v21V24IjBz94MMX2Dg16AwEZB4PD12yedmdjHVk6Ws3OmpX/IBeXsaGaszI+LbHrtC6Tln0fH/v0
yua0wrgb7wM8wPDDgz2gT182XXsFGewdjmCwjWXjAzzEuGi+wdCJIvy2LXwMRLHwZdpy64D/pgRn
S2ChZ7irKc3rHrYu5lIfG9DDRBvOjujMQQxsSG6ltvqnsaAPCOk9T2jXbhypt/jsdJBn4bDu1YeL
0x4c8diAKNbB0SEsJttPtCEtIbNOMr90RYSucVOg6UjgZubWz7BW9Xaz7zdweGiCATmQFv5oXg13
Ov13ORwv4XeBOKu3ugb4eiKeBms6UWqgtQQ/WEjP6LKCP7dhHNRlgMezugD92nJuiO50pAiwijjh
4ZzeTO0/+/1jsPOKQD95td0622Kg3MW8KHknwOYEc9NVPK/O84TfhlimUKfBFymwYKIKvWK3a2k7
ccwnY+VqUd6f+L7TgtH6Cnn5PmRYWl3/iVlr31udI+5KAB026EhYJuHMYVHBzRBhTFCYz3TYn1QF
0T/t3NbghVNBiFYDuxolvGYFirWDIIhrw0MIWqlbhwK9GvAcZdXSqDxCKAj4MPFYIo0IRBOUkldW
kMbiIvdgHyREkCu2WaCjHgG6X5NmmL6OLq7+k0NTsXe7LoonGmFaPVbMZwOjD+dbOfTKaUpkTpn0
KmvXc6vpbxDUfnCgVTkcyDwzcY46pOqstxMGxy+VYIT92/UcIN7ImnUGIQxmx4lfhbmPXrdwCDbe
xAkdUXJdZ4js7bNi7lrw7ICKmBZSwp5YWswxSDsO8C35y6frMWjQuFXp3U9zj7judMxItjRGfGdr
rIGhyizep6dyr2H6nOGDdJHq7uKY+kqF6Z11wRF6Y1l3VsP1+hOPAyZR4WfBzQi+cexscgaT88OJ
qNsldk/26utyJPRHTOyspuu/5I3H20RVTuwqoZ6sfc2YFNKHPXKrs0NdwILKSQ5a24oLZ6U17HxZ
NokIXdUQTMWblEOQxBugbDoWeH9HF6K+Y/dwhEOr07jntAegoZceQ5eOR06wRCQ+F6tDTbAOdi8N
G9crCAczs75cfwK3iHcborzQcGDvuGIUjnCe4iMxHxDCWLxCwSSw2CTMGGOxF7dsVXiMFR9YnjRV
0uZjucqa8BnKB0rBwQgPdE7ulDaIhlU9Ebvgw8bsQI+atqsUccdm8OCh/sfkZeBvyojxQfkJbwed
rJ4opxWdVr07hRmR5Az8QAT3WU3HQlwG60gemNOK9WOZMSdCoH5dR19MNg66+D6A6MWKgotT/98e
G18I4efBnqNdOj6pXDQhuC1I7N336v4ymkGhJZtdrFYcrymd7rBr0x0h1O5KJiC/Ecc0dy/efh3N
7quQUVQNmP628Oi919nw0XEzq5NR6Dr/oKdXbJm6wx77U6voEcXdrCgndXK1+KEQBiK1N//1Vh9o
130LfByXNz/7Wjkjfqn1TZ5KbFjE5a2fXFU3UL8mCMBn0FQ+aDB4KN06ZmFML2zhWSe8KL0MLiC/
OPRYGO3vq8KKjRQzTIsF5t577Wj/U5Ke6+Tec+Akf9mGs2ihpz8ZjnAxR+i0zi5i9fiHF0ZrRhma
AIevLlJ3PenZ6L5+JM1oES2OnFhvD8YMiAyHGWRE86fQ6fJ+72aMjmx1TYfoOeLDY4EAagHEgf6F
u1b4iXqbP/13/KE8urK5sRM4recpdmFXYF9WXjWkOQ53euPLy6E5URL60Y2/qYTq/yOD5mHv+5Z+
meBb/HQP4IVeXbj/9QlmQUIS9KkbttP8FDqA+M7vlSK0/qX9Rf6CxefdDMEbU3YKzLyt6CM6reqS
dphuGbYDeh/eY/ARD6+DppFM2Gmxi/nbP0AHDJLMkFRNJucnB+FD8w+np+WVtdfpDuEyPkLidTNK
DMt4kmMHNPQJ8q4DC/va1MUCumZ3/eLWaWFVCQCBGkbuEuQEfE7kJvibjev1ehaAGh+C84XtVk9L
EoBLeC1PGeVoi5QVPiINhNlOKUSX/hGH6nJ4D/Cqni/wa3FW0fUf+J/VpBG9/PA8JyKksRYl/BAm
TKug7RRYn9RBWlSpNTzMAfVkVR/J/sFvK95IrERynyWmt3+2wO+cHlQkQXhVjjIMX14oZDsuTl4O
YJG6ExvbG/kh6DZ76gC985/P+fFxQHmL+BSSeG5OLJhpJrESe8cMUQAU/McvKztTiQF3v9YGVMoX
3OkxqUbaAUl6HPXDKNeBR51XAp9HGZ0RSU99/pxvECDg5qCSX5gA5/WLH/5GUvQKMTc6Ixj3UR9E
q7yZMsOobp7yxJ0Eujrh0WQ+x0D+4ObbagqqwpbWadHDWmdrffKBgUmZtn/UN6y3ic6YnBHPM68z
yU4h2lGoDxRWhtp/sReQJILh6LCJoCjrZC7wJOAT6Iw3MLAGkJpOE9nwfR5IFzZyj4msFO43j8GJ
oVxWQPAbEYzxJs33iVkAb8GPkKfINWGsSMdwTUuGPvbMZC3g4ZaSU8Y4DkcDvtQiAD2MN0CkxYBn
wclih5YvgtYEaCMkfRr5xYmkENxdROkXlcM2Z1ekh69XpILI3+GWoDCEkLWDjcNQjqBpz2qEkdzC
sZFZfQnMTaunUwnLhN0z/rrKcqkRTY5w4omEuW8+E0jLGhZGe+PrpHgsYnWHeZ/BFSP5uW26Y+g+
+IsvOalYXyMn/SujN2uKvGmS+6VZrerxfDB6lZ7EnZ6BJEwKM18RjQh4sO6bjeoJwvrSnRHowHCt
EtjIjoWuUuXifOK0OYzBa6FdQ+/Xpdixs0T6auP4i0U5/7bR3Z8L4xdsfQt8dsaSJYAeyoOpmGPj
SLY1TDkd20jKP6Qpa303gAHNVhkSNcEye3zJvN1HtU5QFwiWuUJ8pc9RQVsSwBlOxfSBZZitQDP0
2VZnEzqIDD7rw/2OKK9kK33dhlRt4GdBNjg5UzYF9T9wJNdjq04S5X9Uhuxu7sYNVsAEMaHpLaav
8ZdVbTpmD4H5NuwnCRnmlKIGChs9ve0h7w4fZw8TRxtF69u8a3+YpBAUKvvr9dF1IwOoIHjDPbph
mwQBv4trNm4UVnrJ8V7uLaS/u7S4f9+j5Dw+YAuos4I/29WCkgvQ4pxo7+u0meUHcqo/4zZ6L4hs
X6uGF9Z1amVGdUsronfcpyIAarn/vLwMc6xU8zZjfX15R50xmi+2FdqoXQ1eX5mSII9jA4FVhHLU
+qx2yuH17Qtfn4N9cyITtTsFm9EpTxf/FOhw1dvoQJ9LEcLSA59JM6dQUap+nsazLCcnU+bXximl
tW6+U8ZDVhZvY/bGP59knOfNPetuBmXLeuHIibDOCDLV7v+CxsVkHeZqK9yuzgnadZpQj34jFjcp
Y4oky462hu+z2zwa0YSBgvHR46wpFF+zohPP317W9mjlC5km63DBHwGSgHPEyLLtDDGBmIp1xMnV
VzTxjWtFs88o1LfwQBjSB6SYIWDjoaXJoGNyDpAjYWl5STfA7tITVRgHL/IpMP+PeTxhOfDvvZv0
wSHHGNIxrnp9w23wgOPMOTm07dkEUOIC1RjtMctT9qIQGbgln7hHvmB+CdppQ75wCtWBuxwccgLJ
LaEMsPQEpw3HeseiA4SpxqpQkYUXEgpGXfwDwfCEVmKWkObcPKHY7lTEEnNh9525lFgZUAX82yYw
7iFesxwywK0lzQBN5Ia8wABy9+69bp+CriRrsDoKmci1HTclgSGaYt2NoSva7WwicNrkvX7P4Kdq
sHX0zG09fQFcLh6OkwQof6+O0fIp0AQ6ixcoVDQ+zIt0dhTK9A63Xwu49d52B+ADHcoI9FM972HY
eHrH+xHTDt8ItJ9Eh75NS/Qa0Lm0CSNctXULULWJuyIwgay8BRIPH9MNGhFbj9oPgmem7X+s3tl6
sWlREj68vPVPiAgdNFrycOufuNSi10YeFm7TruYYmwA3r/Y4w/SZcwt9CyRLtlYTbC17d6dRbMKL
IGA/nGs/+LSDT29pNNMfEAE5nz/3hk5i/Lg5im5X63qNxY4+w/lv1RmWDHpp1bcuKLcNTB3f8Tul
Pea8N1Wc/tHeQUBCBNsmuAMEgFCTBjiA2glrmefxDanh7n5GXXQpk5mqWnDsAJ9ea+gahwnkcnGa
41vGFz8yqFJcQ+7Jy9P7AGW44BMPJ/x2vVefIAwerylGeHANPoHKvbAvWU7Dav4oPk/cofI6g+KK
dVttOIDTTKhGi4mpBMR3KpGEVnh7auXw5zz/5fGs3/Yt2Nf6c3DNEueZV0h3CsjTiPdMfuN9f/G3
J5oTxKd33GIsOFbdYnLq87FYvx5nzQmvP9qgWLmEsMDcokHlXkOLFp2HZMj3HXOf297wd1zR4awK
hIrtNHcRlKVRLwTxPEerRYXB55/DWG4TTIhxvXRuUKNXVHFv48cs4x7jDeIwwXaMPsBOyBx7/be9
cVCYAqheosUC5Q0UujnfDTpEDb5t9fDiv/s+wq4l/DTDnL5V3ld3Aa1EM7dFl8OphgMEaQlqMSmd
EmpF00zKOBMhJ/Ra4uRwJ809DQli++nQMT5xb8HF0BtAuBvhMgK4/nBbqED8Auc3S6NZpSzci5ji
/Z1pi8KYkM7THH4sHtvoYJoZUD68OmwHUOHQGFUmGy59fEJRbfYJYrf7bTf3sco6bexJw7kFiPjn
E6PDSaaytubQbyUphEpHgXVGA7aha4ClwVKBVHtJ2a7X9rpN4gvfhOM3w7Wt7NnIi9Nza49rFRtd
Kv6FyTRDvfeb/LqeDnRClhCJ3xbASvrkS+uM6OXAUDzbcWB1LJYBdAO39IMHK5M2v5zOlS7YwCS+
TCDFnXjru/ZovDZkK8wmai5kqp17xinz+Gb/Cd9XGhYMovt/HIqX+3wBCNu7u8PlaWTkoaywPb76
RDJAG+QEPcmknJK+lGGGjUuI+GWMk5OAKX+YD+DRVGc1VEPdQIuHGXefG/zpp7rhIhdhWw1+0aEF
BaFQ+Aedb3tMy1HRgt8oLxkBKr+VWRy6tX9Bl+c268/0foMqyfHbPkIC41Aeujf6XFSPVqmFdLBz
QzgJr7SAXZ4+o1eAdClVCiLoAvgj5ERooUJDOySngmfnBfeUhLAyj0/GIMsHZdKGD/YJ2i3ntWrP
z33vluq68/1Z1b9HDLmlM8Nz3JjXHC4IQQz7wb2RO3VwFp5G/faU1l+alGSn4PHLm9Lf1otB5Bmg
RRpW8UPFCnqA4/AV5RY0vpftwvxiwuW5zMAf39NUw+zf7ulE9d6QU/n5OsdQvR/1GptUxtt1gnn2
jtuACoZLOoiDovkdje7P+k2avaEO2VP9wIvzAIj/F15P3g+PQ5mnFD7Fu50VfnuvhLj5Z8P3Chyj
Pe1DhHvYJ/zNfKNmoDsjqv1n9IZq5RtBv0dESBUUpBaQilTLNupC4YKEuSFMRrCQSz2karBKRTiu
ZnG3mjAfPxYK2j+02AMDcwNcLIBGSNwZgRg/l5vMYWRkwAU4/wolvDvU9AGtzPatmlnH+m2fBJSo
C+yZsMylFWPEPdFLZLs+L6YZNbCZUCmezLBHalGINerdLDxGpMAYXMfMZvdpEXaHr4ExxEBa1sof
nMijzvQbQ1dFLN/8Ky7TGnT37G7+4U/WUn3CLj8/LBL9V+HdZzD8EOeb2TZH9t92mlr4kGz7rmzW
bZ6bJyuZWT4BXmsNyNbssfJOAk/B9yQb8PQBGP78DXaeKbuWRbXYGRe7eSRVhR1wePd+ixJ3hJ/3
wE64mLVyhyGChwTLBiFfEkuHDBmAUXOJmntaStrd6nTz7WNzd5Tle2uE9T8YncTfaMvezVI24Vnl
+X8mnZCrCiwUUk1pj0/rRtQLxdkxmgBQup/quLkyd0cEXHUAojCaYFiHv2oa+xoxJeHQ7n3YgqaK
wglsuhXcyHM4p/VYbWwcjruRgrfZ0+2ezBvJZjlGv4sf8C6w5FqLL6T0rYoMz9/vvIQHiusJbmKw
2EHqjcHD24BdGh3PzwfheXajt0hbgwGXnDV+3914RLDorI/u0hfxXCg5o+XPv6Iss0iMIretXQLS
YTi/vhqOe5rwiDyqqIPDvwkUi2yaQ2PzdZqncxPXOjrL7+wKHYA//vIDWNJt3e5cbX5oi202FzwP
z+VA6XpNG0CeZgkUmEVy2OOYqlz15PMrXj5YKy8bXiynL4/taQKKw1TKLnMtO2ueceYWMi65BKx7
MMzmzMI1dpqlgDIQW1oJEgI5gG8rHiLVzhI8lEdKPSjx9T32Bznxv+joOnBElEdIx9TBuKltvr6H
59nvMDxNAM2/+QwGqkoHiBnP+jWlty0Mlu4T7RGMFfrPHbduZY5ZgPHyNqdwXLXN8R2GEZePiREK
Kwp29RKz1ccK3iXpTwOfItzNrp9B043LWf2eysvUF5tyfHY/hcf9jiX+z2fn6wHvf7tWUXhucbWQ
NeU8DijGIJ5PuDi9llWsWst7pJeWatgKy9zggfRb/kgewt6sscRwLgACfL4xXpRMMjmL5OtArcYd
XmAovLBt8bbzbVudMBKWMORZUGhWETyhGht2Z4uFMwdiOehznRD3LrSfTe5ePrtTCAHfL+RzHKhE
6/OSfQM/D0QDFAqcweq7txS4Y3wb9IwI7wvlGn432/eyfbJZN5PDpdqXbZfPmMGgwdXkRVQN5CjN
/HTd+ud8ycB5+9e0xd4BrRx6qXF3iliu2UsXg+6vtPAhSm9JfnbYaym6ayw5vzKnxucEAf7wo7vv
yiz/NX95TezW6L3plpAhfW112F3giAxOGKi4fnmZ7rxC2sm3ZnfcC5mQhV3PMViOv4PGrCb/I+nM
ulXVliT8ixzDvnll0oMIIiC+OFQE+77/9fvLtevUrVHnnrPXUpgzm4jIyMvZ6k8rgdt7vAEfVq02
BMc9OwGzgMvz6F7MUaEPaSYKBpXpStj51bNO416XK/5IH4zmDOIPixfhd7GFYJpj/8T5h9/CjHCP
Yn5uMpg5PKMafLjbCofZOtwHtBzcG6E7QzVvMgFmc7xRUL4J6i6NxRGInjLhan2WYLYMwyR7hKOs
9d6vD9lmKYvsKHN36SZ7vkEFWX++r7yD0QbtsG9uVey8Wo6omSsGNs3s3bKI3xk9X41i+ldSo2ek
37OBS7Z/Zv6KQV4MNsPj3lhy/BFKAP5+V3Bje4LgIKiz2a3zn6EEyB7odN7Hm42QkyHDrfMdIXx5
YW+wYCJnJBJnlLnlJf0YvQX8cqun16BwaREoJfnOPdQx6JduXr2AkvneDbjMwFJdRHj2jcgUHqgG
8A/GiWuLPFKgQJwtuPjdAmK3jv3UdrIbb+xdUFvfyuaPodbPPNg1hk3zQj3VpfvYs4vxx0R+GwUB
CkjM4nGKMR7TC9PfZdJkY45WbjBMAUrSWYIIXZrui+pnfg/mbec022MWxPWt3te4YDw0J8untwVB
EIK2PboeR4MhCCjSStAA9nwArrFUHDR9NgcGZ4+lfvjqn766vrQ7y5Ob1qlpPa4q2TLIYB3DOYI+
tp3N1a+Yz2p3Y4bSXf+WbeuMfblqTZvi0/Fgc2vw1sjRVxp+/BKvF1XzB+Fl+LH2xcmQR4QBIUQR
D2pY0RUydE/FUh9xkp+yOmDVvdvPDaQPK0Dxv8DLIMDpXYNMhmjme54nWyYgoIXBVk84QuKAynRI
nZoZL0yrnN8sTs4hGuQfYH9mbdta3Ml/4G5tt+IyTx+rbkK9UM+adb2+6tM7PcM2CeksZ+xo/s1A
xWIr1gYBQl0HMRP+1o1h2+SGVX4Li67XBT7CrGbmy/4W7ZhBL3UU2pZCB5lN9ow/1lurslZ+M69f
PDqKJ/YD6htdDuoddYNa2MapsD53mtmOmqhhVuy1wPmP5vuNNEDvQO4O28syRTg3JWU3Ri0uR0cH
BJy8tihxmT686g/wB/XOmOO9fKwnvBaU6FvrjufrXlHrGa+avcG9CMUX06woXX6rw8a+IyfcuC8U
n1gJPLLnxdlOnyOs2Gsn9Aj2l+XmiDAGQ/H4LmrldkdkV9Z+gmXRkn9sMpj168cVf1+Z52UTmdDc
HjC/j22Vjkd5D6d8Bjhe7nXOtg8fYcOO2Cb+4h3riJnCWXs8/AdQ70ukJd9RDdxvNg/beS9plddw
hx1vSsvapgIUtoDIiKCCTcyE2rvRo/3cIhLJUK/IDD40LxPFCicPLJce1pN5HCyBfQe81nWotStX
bOawIgz8LRKmB4zdwMj55PiI9UftUcelvWxUZCWedon5JiscohZNHmPanzbIecNlKaosTTz7ZIG2
3SdJDq+T5sFsWL/g1tPe+clGuzGtJpvxFY90LTnYH/dj3HEPmeFfgBJIpziqB/g511FjmduMjax6
0+6zgEqWLGD7+Ir2fBmsr7UtuPoUXYW2XXXUFjiQ09bEZ+wzpt6FM7AhtPdDItwHPh3WnCFb4B1W
npbNuDnZbj1Yd6Cax40b8x01rDuoHmozNr/j7tFSOTsaeFxv51c+VO2tbYzb7OsNwtrkvZ3goC87
lYz3PoKuOA3b2Ykp7kY6SLer/vKCJbB+l3aF9GjUUVmw0KBp0eJfenrlnKDmwMlG80n36PNFKvqr
Njl4eMUtTO0TSigqGVaTLgHxzwwFkFoIQxd7M2plkKPIBFg2eitbPDoq0p7LxDk6EY1VBB6u1NHz
rN2oBJHOLitjSf8zJwSvjk/FkgW2Ncj0YdrkGB8QTx2S4/ITNpHmuu9oMGEZACtrQXiOdbO5MTB+
2vJUFg8FWfNm/QZzIDHSsXP4xAcl5ScBZ+lch0sEj0I6bUVvHxQpfOAHrz1jPLP6ZP0cffgZe8L7
9Lky/ODS17Fzs12C9taMdlYURy7Sk8VhHDAoA9L/1moOsjMj+uUeFxK/HnB/2SAOcrAETMVvN47j
Up68Vb6wyXNeLS3y4kui22k69HY4JWPDw5hzXxXXjx8xA1r3DhG2d5sexA9fpNyyA3LnJknDWKAG
YwB08ZzwzZ5UKDxKRIr5CSmBO0gTl7gcSfTALX1YsIyOv91FzbO9AY/q2+7iqxtW1kLz9X5YFuKp
x2LxsWLM/q5spwjcZ5y44gLg9yxytx+uQpQ9KCQ1ZRzzBWQdM35p1lCiz/NkNzjB/YkJASvwvOFx
wdjVs6emOlPQ0ymdiaqPi6jfw16wvkTjcb+raG8StNHHxBTXIM5fO/L6KkUDi0aWSe1l6uFn97Xj
ysSmGEfegU3V5aPV9NLyuwS+Q4bHf+Y02wrJjAtsjFKId0JRYVWAZ2fJfdgWcsxyX2aeFhdNlHqD
WRc8vS/TGvIwNoY81ROEXd1jC4NSOjZ0rMe7+MA4XqrHjz2f0eUyAY5mySdA/5fMxUsnuCwCUO8F
Z6CFs6CYQAZG/8kPx7WAvRCoUtgJFSBu0zfDCJcS9iLiQ+HsCA+4Kdt1cEp0cJcgJ3f7R7QQ15vt
G2rBOoncZ7eu8VDu/aSpR08lMS9Ujzr4WXk6vmFx8vhpyX9OkOpd+1EsaB3mbJtbzf2yExF26mll
KAJEKiY+fW8/6KQ40iK6ESwUdJ0ETsOk3WUJ4PbsIk8m5v501sOQzmghZhI7F3XdR82RPb7ISjsu
bsdjDsrH4nfL08PEjBWO4if43TAh4+bMPVygyfOcB15hucevW7AUKFicDIbmmKSaG+wO5Jggx/9i
D8sF9ws7RsrP2+mu6EX4vJ2uhwCORPBL2+Tqm4swLXGTHR7RBo4bzKGBFNswo3xSxR+EOb9rLJ1d
cBa+dsmHR5EyJK1on2ECc8CzuzcUZ9+u+lqp5izeSa6FrfSWEzEFYCtvp/T4ynP8atu4dGuuXNin
wzeLGSOwH1aMd6EfGBz3vp3sTXvaACXFHg0u0sg/6EkVThjanoWVrUXy4lQfL7oCEBXO/ugEmEvW
2aXJO1L2PbPd/UqVV2TXhsQDJGrvyItc3NCQAv1toGSHKjwx9cVTs/nVcmv1OCqLOttno9JWLQhj
xbMMovKMKXMMS8zD7J4cjJNL/oa5x5dJz6+uV6t5squ7J/9dhYmlbAnC2DnWuYP846wocRC+qRNC
NbAol/cZUasQdb4UqkROJyAaUmqyJUSuzEXDm9JQj5Svxd0iThJvbM4A0jrQmuh84XecrPRRoxaK
ToTJ/tI950EN6WOW7ftWRoRyEzfamjbOxLYqGg5X47T+s0kuUiCLml0/BdOfCdcJTdqNNhM82JsW
Q2N/w0Zdq1Yz/wuu+cd3YzD6Qgthp4O3Usi4SjoyhWgcP5a4gEAwD2de/aumw2qr8MXrjIY6C5qm
s+N4OH2tUrFk48diaqa9+Km90R85DK8q7sAMW6E3+tkAsyeL4Zfp7AyKzq9CWlV3z5BfxOibedG7
CVYBLegYXLGvCBVkqwJbkU7s4Tyf3Zg7BhSq42LUtAGO9BbMjFhcg/W9jEG4G77PvJs5fC5qWXU4
E//vyqakrmlbveiQJuQ0JCTz5Ggyrf9mQEf7XbgZnxmHUfzCoSM5K1KXK68bFMpe9EDQlctlPhA7
1OILaX5TXSwrXYqcC7MzXO4HfC4uoXF36UZlGVWI+ZAexO7LUlVOLNE+gVyhb1yt6A1G8Y2L3nOJ
q6/gxZghHtZySsvobOt2gvYTUIm1RLpxCRQDvVz97dRtMA6gqd5isbF7HG9hfUT43CFifsBhKOra
HYej0NSDq4NFjIuPKR+JtHcyICcEqbpedXc+pTcIZGMJHgTwhPk+hK/0kZoTAbimcY+GH77yPaoU
tsm+Rkm3IuwZSqHg4BX8vQTmOJe7ttfvz/BO3kP5aI2u5lLObjRW1ONCATyWLvBqqLpGA2NmPhSz
o1QpP9St7FVEniSEkHguINgURxZWTZwYGEAK29SwBA+Sk5t0j9gk5DnOBhrq9PxzNwmbZyuYr1Aj
GNu7HRjHM8OyzOSy+gHRxJDF9s3JAwo6vhmNrxLCl7qatHCurKyrWZsjFscGc6u571v4dkLGnL76
n1bYCAgc9iGpRjhHgDATCGIc1oOHkQNNIMGemygwYPBN+IcPPo2jJQxlQzns5mQ+AvkkjJWKN4bt
fWr8cfnrYqkElW7u12YGUni+qOIgsB2MVMaQm8tUklrsxjxnK4NRcsYM0EyYEoJsopaG8/Ebrr/i
F1tsaFTcx/U6PHhkhtSw/M0SJtl4pcHGc2meEbwknTSAWXFz3MfxlTWId4abUxrDLO1wYWMJLmc7
T/W6i8F80Tek3PAICMNZyx8Np7qHc1+J/42y8V4SwwbPo+YhKiEoL+0jMapnZZgrh2ELGdePBTwG
W0WRYB4Cjoett4f8CJdnll4ocGLb7tLdyuin6Cu9nuY9K36f/qTUsW3XxVbVpX9IvxZObZGtlJw3
DiJKVMUNjSP7ST/ooWgncZVvT58bXjNIbUbQNNfAjkq2E6FaBaDhP+8RtcfDIihHHaeQi44eZ6eV
F2WnrSKKvjZ2IjYnmET5XRbRxvKGtOMs4NWLtxZjh0YmIGyn03n0M82eaQ69w7TQ+fpUgnyZs2fH
BrUQr4V7psS9om+Q/fACpBvFgpM0JiFcx4jJ6LiE53g7KotzVkg5J4OAU73YJRHff/9Vlyl7dk8T
faqf7aJFVRO7SvniCswgcZoF7BXgBuvspOhQBeoUg2dt6PU2WtEKsVisYjz1bPzLiRDHyafMMmjG
kLWwu40ZZiQTauQo8n5hIV+pozO3R3VYznkheIjaicuho9TtzTJskfvaC30EB5hPHpDHYvZSBJ8F
pf+bXB6XRY8iB82Wrd9MfciWYXfofa3UKz3MOdMWBfdfIuEDfjlZ/BPUDzdOnZhUQfUmhNVBS5PD
UJmcSda/kchY9EWtaXsHCsSW1tE5anZpQza717xCmPUywuwTWbhWBV1zwYAHzLStgMAb1GMuc0Iq
VwzV8wSMgSWVAaW2ARTWx1yaN3nPCkWBoTyWGdgxr93mnOm8My8V04Ihg9N4TbCnwkWpQIVKdcpt
b04DV7/b3gV/Hu7I05j2Kn2aHpkzk4KBCGz0uMvEw+ARLD64lQddxhNU5D3dFB6Q/SZI4vmBAzuN
IeT5DdAr4h5FKYp9EDOBSgthmLgg+HpJoVSNyvQO7cCvA8qfTfX0aXNhEaLxXQhxnCUxarD4lXRi
3EF4oJZ7nlB1u6ekdHupi9ZfsaOR+geKAr3UhvqqzS36moigP1FIkxOo7co1/I5FedyoW2HXt9Zc
4r0KfcugnJf1WxLmOXSR98htpouaSLacnJNUnpIKV8pmwCP42jwE7kOQg0rltOEMw88YOGVpplFL
QcwHHGqEk9ixV7joh++cYDZGhaXgd8fauqsTLih1op5jM/tvyRqLoD31DQsjFNxFoKldtNXmmGCH
oMRxLKx1qJCCYOESEKJtxkU5jSlyfcsawwaHocatybk8Nvc+ohNNXgsk/S6HieXDthfxqRULOHNK
JrowSWNbOQdybEX+LEI1CFwaLIppvltFFwQWYCRPp6Kd41KcczCm15ghV3OAGko7zPqZrFaRBTcD
nZMNGudbJ0AL98cU83jsLEctcOsx0K1ovb5DUoVIoF8Zg1SoosW1jxl2ya8oCw5cO8/NCfXGalNa
mk9m5KzLppPIAybz2HihXCZzItxfXBzibhZvJ+Shv0S9+9AMq0+vRmTq8PX4g5QgaSr+PN6Xif+P
+Vbp6ymHWdflmv1qmh25exbzaNs+oVk/E0sUzWxOI6bKWm57zTrFEDAaKxvbvgtdqyMQxdBhhnc3
+UwRJ5L4NsRuac15qzeMgrXh5JEhdkTarK5MLtC9R6R9Ar4D3TzhcaOLyypJxB9NgBodqBTMUUeT
C9APNEcsJJMA0eLlrdj6i0oeb3SGt7aIj5nvhTZ7AJxoDsOLaB5RxQlZfmesz9Q0Lf+7LQnrNgO1
D5FAbFWgWYwfaCjstMkrnF3Ct2WOr3po+PC5gBLMnHMXndDKLiV+2VQZKEcRmricD6KU52H5uweT
InBKPOdqWIfS9+tmYNgu5oGxyysj63HT+I6biH7nwlAy61DoMYjL4o9PYW91/dX4Yf9NMBz5tBWt
5+iuJo1Mjjr/lCV2+DHSrywuLjzH5W+Ji15SPkhGYJgHQXqjRCLgUPEv5HoycMxSd0AumcypL+MH
pefBdnkEdO0uyz5p8hLSAttTNT5vroL90+BfwGGdN87gcwL6CjbgDcV4mQdPHd7TTlvtWnrpd3yv
J+e5Ko549umNM50p7B1GuluTVqb8Nvi/+9FlRhvGaLXOsJDBKVDM/CedMCp6fuoJuiCNGItqigNn
xJYZNAFBTkbyGnYSMePrWb7fe+nsbPGJVUm8H3FxZWaUZp+/YTVK0bpoBTb2lAU7bQGhs7gSzRlE
085ZxMQP7dyiy05rmkf4Vo3SlWPflMKtGtWXW909ReBKwuYQqPDn6ET+LmCw+yF/Z4DYazYtrlfM
15QeQBcl+V2P4mPctX8/pDywQAv8HUtWOqrfDSUNq9Qg3GomUkTwHHHDv6U5WADbr3AqY143xE71
FXFaYPotUOSazinpLtn/q17R465d8VeTQfQmVfJlFst6iJ5FcfkVu/15jN2+uJDVLAlW7+LKcTep
DNhQ1atZX2QySNgoHOnBIzwll6ix9pRqSWfxGFeo3nnCL4vcTWwri9qkwPWWmcSn0VfbJSszinsG
qnbWaTMo5CpSXc7RYFKXaBzID+UmAwwYfj8GOol5pVEjpwp83+iIWiEJ3BnolDvRRQdcqj0xwsCd
PCVKlH/fZqt3x7JvictehzMd3b/+U6xjuksKK2RRxA3yxa/sU95cSsa0fcKfmTMsx1RqTElSVuRo
sjBBZLjcTTdqiMpnSAGKIJZ2qht8wtqW+NU82rSDURe+VjXb1p7VUhiVc+QwKaJ4AHcuAak/7Ott
tTX3J3fkQlDT5xVHw45i2AW+yHhn9SjGeganlAppoJdxc/nG+blrAVJVZtFnBFw9vYP1pZsnK7Dm
gdEQMDBE8EbwDMGNrPsV7Il1y1cYFt5pY8jBIVIDRdbo3qkpb7NXsKUBvKKc0H9DQqAABJwwftwD
Kkm9xjQd15g8eB41YKYVmnPZ7cqVYGcqv+VAl1j3+O/6tvjR7QuqDUhFLvrl67g7KBp8pRR6+w2L
GEVC9/jwSeYP+9oKwVMJDF/95p7Yhdfjh/IL2ceKfSDbAYPPEK5WFh2zunbBsWSEKmkO7Ip5npuh
7kdzJ1jvomUIbFpzIdgQ45UgvjCOIMRzaA62aolU7auzE3eLvA9CDIcCWn7m3rZ0X/Rl15TmrUb2
qO3pWu83Ju5Uc/pTDTq/nv5R0BxPVgxqc8YzG3prozaLj3qa9+kOAROAJfTqptwc8TO856u2szqz
+RO9cePI4cfFijUODGzNQ+Zk8YkB6HcgucF/GfmAh6zOmtUewYFWIWuvdjaOrxstolYH+NsligmB
pDybZ8HMOpxMwnVveP2GqLll4qdi5IUg3pFCWfSIYMf4wzBwAMAk6Djjz5SXvQlqTm6/lrJsjtmn
GUvW7mVPw7obCz3tzNTjHok0/8Kbgaf8yUq8Oz3gRqvlBIfH7OBSqr8vRNK/3eFU9qOIhdNzo4PD
1XD/Yz+Bep71/cdPG8RZBeOyW9MvDAA9GeBEJ4xL3lNn1gHwec/0ZsxhjJv+ogGyLavD3w/Ugr+H
CYj2wjiQ939/SYThVZ/MxvARtJsar7rJtnv/3oZI/W4sCFuMEc3gT7TJ1gc2MffZNYBvNA8bKZR7
GNDMngdE8sbBfvDvWaTcRb+2OLdho7yey7JgBB4PZ3Glt0cR0+dDcARgL5jDhDMF/rB3ADvMtht1
vQmdA+JjHmswQ8aHaYim9caCUX5b3V8A3HKPWqo/dR8UOEDM5MYFJwjDGppwRbl2nJzb6tJwGup2
MnqEoQjb1NvBPTu1ny3mjXQGOEg+d+NBX/2oh5kGb1oXHMeG9Y/Xw+TFfWGZ8H6yi5pXTf0IOI9W
4ba4iw0O5jhdpgU4KOe9jyahRiPVCKv2Q/XvtvqleRcLpyf7yUaXY3wJAI0WHB1+9Y/nhI9sU28Q
F8N3p6C4vIS1nVMbBBtGuvJmm+TPZyWzN4xmnN2o4378ue+IeVDEM0ilHxZVZyVMYJv2cLB1emxQ
anBgfkPmmrR5XO2p8GUGUDsO0LbPsQ0IO8x0bBgwkKpzzgot/v531nvtIXOb+m700VrLMfNm6x7E
IbQ/cAN/ktl5ATqYffX7JxaGFH39+0ZmjvZl2EW8hBrMG3TcmkHljT7mrNbcx96f0/eAKo3yx9y2
tTEDUlr1kWIeI9UtZX09/isc6Slo3DUj44cL0mzdjOyDiU7890v5CMiL8NgQiaq4Lb7Z76U+dhea
kG1IHBGYSS4niYTLicJMWcyjrVs7tUZHxuKrORNuO8rzM0waowZ9imuIUUgy46NtcUlZUzOO+dgI
TtWhZcvkO0AU1SRjw/Broo9lSmcE8epj24GN+xX5twjcVpvleVo9dMYtHzj7Smn6ZIIdCzIZTP1p
iKyZfNC6KdO7OnXUGfMx1qShL03ZMfA3xyFu3ldaIhP3hw+UrMy9UZ5eh84Yga7v5wEdzFdzk4Cq
7QasYl2RGlvNHEW/jCHynsEqLVzQHNnGtmaeh6eX+3RozAJadBSQ48wzKqSQRB4s35iGZGjvlK1p
pbBlxVQZCe3oyFpnpzW2xjL6MzkanBDxaed98detz5cZY/O4Hv+wL0EYBHT8MpGLAhHLI3HGopXv
qYzqUsdtYhyashzQ0cY/jHfYXDG2nhCCXsjwHJU3/hfnhEOy7l74yqiOd7zj3viwxFU2C2kDiVSi
QXxnZewaylrLrrq/g1QN1yg++N5YHXB56ZtlYOJi0xGwAgvfXbIwMTSOGjvZtcX+Lc3HtY/pLJ3q
q6Fe9lrzrZzzpihlKnhiNa4N9DWPAjE07RMsCARKX4EL/WFclV5inUDQwjgWc/whVY2Ljy5vfBWO
x/03D0b2Yo/hl0PeEGjhH5VI7eMqYJ6dVSoYWdntacNjs4cAQBvNuiigax6YMpUHHJmG+R17WtIP
KzT7M5rTgv2L+CvpkQrYmfU2QbM2xHXb6+k2pWRCCy8NOCCcrC+JIntxDYMG41JAHQQjQRCoKVQF
uUfzCxkIouBApqCRwuCLghAuoafvlwBsrTh95REWfAmJeD7K3QWITsmISmxLd/NiYxZLaDlsfg6e
cqNccON7Bo7OLcxw2kmbQ1yj38rzdIBwgxWDrNQC0VQQNhhDTTzcEptqj6OrbDYs6SlRAbGXMkLw
T2qVwXS62pj2AWQKZG8+AKVRiWIdGivyANeFSSu8PsMn5MlBUUSUpQZb1EB4cwvdi5Rewh2DxVNu
x2B1X3aRptAtUApemyk8U6fp55XbQF+CbFJAUqza3j2Duf1hXGDbvDeKXbsAtnoa0PmYMAri6b4i
GLqD/dzqi32Rz1uCfzDiAENWDnLJ1mEcg6fXkO7hgaG7D2wLf5huMO69SNDYfPmDFwpxEmyra2LH
MaBtxvzs/QBWY78ZI2ArZjItRlQf1DQtK9tsARpOY7iC4FM+DOqUFWNLXRETA+StQpkpkiP/AuPM
0KkZIP1ukFEyTUNABvzbxx+uF2usTkuKoYTLyI1SdI41P+ITKwU0IOi9xWFVgFEDHf635CRGPKvI
NgxRa2VI4NQihkASbDEC+g3wEghcoG9DY1fAeg8FpIUawHISA9DFtquCWiR0AC4RkXLd4AWhsNP0
WHb9biydX91BlcIyF33FrngwbHpRDhPHhDW0pG8WsjRxhPpr+dGl6ky4HzH/VBkThohZWFl/ZBto
yCQl8YMx5l6A344jgRZNfFfGmkMinuJ/eHfPpWBettD7CyMTyvSm5Q+BmFz7sI6pF4hHQhAWVyZS
tO+YHs9WLlSsv7p47UIMeDNwB1BEzkUEzCeIdXwexeCldnFcspIIn33kZn6GfzQcnZ5WWQTjFqh8
flAGrT4/36Wae1iuEWBYiRjYGgu4gMcKwZY0RQsOSW1Qn4Mynk3AovUxYYAYY1QNexcVsJe1RFJM
4zSlV8pzWZfHiiWQxZANgFurRmFLiI4cJpLWBw8qI2tODStkdXVIwvxkZDbmBbyaEgt+KigNOG21
dXxtzFKvsWZoOTrHxtBlozPAAVwrLtPTMIQBYTSWx55Rj8OI+Je6hYXiYDe8IxH/jWvqQ3ZlIvmR
yZAYkla8MCZwSTxJQgUpxHHCk6eNBaBpyH6PpzXBhhT/FPZAMllGcebLR5H5E3IpWSvjHWv+lRh6
+BqcAgT22GED8Bkg3hKujh6t3ZPdTHTKQzZqOc0ovZkpAdQl313F6Y94Ie+3uBIjSxVgS8ioMiIK
t9TLji4vx7AspgKsXQbOKSOAByze0buLeWtvuCfkHDbqVGa7O0sCMP0PgO7/jn1St09AOlE1suHb
jZARvbElwCWZBfi28g0qLZ7UzWaKPXtiCQtSiP4C3WLfXw2MrpPlxLIdIBInCoMzehJxk2kxC5+Q
yruTv/ypDd8HIGg02w6ZG96dpWiO88QT40BCXmOPO2DsUKcYA5MFZbppiW1T8duJwDr8dxjz8SWp
tMRaz5ysMS4zLOPq4FULr/JQLEFmt2xBcGT0dW/CqRqpPC1GqwPBhVp1akrGF/HgZI9LGAKhERlt
EeREbmwY9D7gxNwL/F5BLwyKYcgCLHU+hPxWCtW/G9osnSBKPHW+slyMTvgFMNjwE0i3U+RFJCf2
K6AUSdg9z91g0wJguID5uRUyoO/gzDHXGft3ADDzRQBT8BjGqFW4sWhnvvqC6OFDr5GztXEf0I+9
SjYuIVspNRHpehc7u06ZRhuhHeB/KeuJNMbfC1mBJ1t7R5QqYD/cQEXOuaz2WoXPqmq0OF6kH5Vr
JwaXz7zBL/w98AfvjdAOM4EQjiaP07m7abBeUDvp56IhAAApwe1MXcTwZtdBcYoiaUOEvZqM6cN8
AWGRkms52EhtAqJkGgpDfoTuPgfdIC/TNnLOmSACyIIN4VjvYGAvHUL1lSlQPWzNViy8hOSzbt5L
c5g2owtecJuA6hfu3ACSDHgXnA5SvRsBvvFXDEfJQJbXdv7j/Uox2mHbCNVsAothrBC4jtcdojrY
JAADRQYqKwqChJcIl5whTM7I0rJ4j73Zo/h/lAQiktUe1vgXhNeBFiI0pl0JKFOQzyihSDlWZOyH
kuyq8BfgLbjQYMIhfkYe5nycQnpjRLjURfsMgp+pr4vGpIyqBwP9uYybqPZJwuzIIhTC9PhcLJ+2
UEoLeEIDIBX/0JrJe5Lay7Xpg4FvWCYHs+VdjV/owW2hI7HVH6ol5kyITnsBPlUnxUdmThealNoI
cPBPJEPS5XtsMatl2Qn7IRSbD9YDqtMXv/hLvyfH6eVKfR2Qss5ok+vAvG/ULzfrapLbMVPw/Qwa
yhKzjzF2K2hwmQoH6Wfcn5dA4M4yhOn4ZMY4aIoNFBAnB13OAkYZFMSEc/fK9PVkzB6uEE9cCHuk
bcSTIURL064aGvgL1dl8ZDU6Wkbe37Kzgsra7S0rpnhs8cjeYeKFOJxPQtbBer3tVFa4d6yMo+Ms
2aAFI8ENt1A3EiarCe3UhjIPE5oxnS6CHIzVLM10WjqO6Ssmr1dI2jlbHAXIEMo4VxCrIwPPQSC4
rTRrq3EdoFWbtPgY9A3ZeGBYm40KJdHY4IS6vDaE1EQSIYZFm1SZ5YlV7Lb6+h2VdBCYglpB+Ys/
3QeACNkdRx9DT1FwmkjAw63V12kkHMxuNrFJAnyJ5djkPBNjvb4zxl15tK1osJjhn86WjOoD6I+W
qKDDIWGP+cFZ478Z2AocnFhCoyeUEcs+BB/SpewVGRq4NkuG0Nhw0v6OWjvWctQIwdEso3tWogRI
CJZy8uexbJZFkTsO1/2wRY/Na9evQ2Yq6Vy7DiufOgaduJXDDf75Zy/2WB4n/Qz2ahDyGPXkOYGg
SAlMxn0jO1Xp6SmCGloGWs8B5xrjWoe3HM2A5MSEuoLpUCOsHDh/2nX5Fuxw+PU45QwcS9Khr2EY
UMfRVsPQbox+WIUv1/JPKd5CZMyBlVFf0jOp0vbOO+XZ+iLHTkyQB1jeOBYkfMPOh6b1mXa04cbH
Xbq3GmDQpfVi+KNH3tHfTWTVlJdkxoSIb33zEBuQFrvQOdPd6dHnbr7Zd02g9HbOtq8Y+LeE2z1M
gXWVSoRmoRbtckvR8yFJWLiHIAgQG3pUow3F3jjaoIyQDie0wjbHyqCJhEYZzETxISWCouiPos4E
8Z4ZIQ/yhtDqyJfQNn3MYXo27OJP/tjmN/c5BUePhPaCZoQ6KGhOWFTzWXVgPy4rNu5B7kNqQ7Fv
tLQYFGBv4HAwOVAokCqkEilPVrjbdC/DJtukQPSs1s30eXT5XT+VfpaTbOFCbAV+LYw8afcteGCE
DAmNEigwP3Rrxmjp5KBdQPBfQzfJnzwsisqtrCLCpas5PTu0jwoHduYjyJVV6GuZ9ZW19Xn4izKe
NO0oUoO4vSQOiZLjDUBNFIVyoaB1lfXh+N4o+8uo8NIbSqxp32KMtgOOvgmnsIHcPpIz8fZGdwOR
hQ7f5bH6b1oEqqe+mfAVEJBGP5Kc6uUnCg8UTHAFdROtQIN8enVW0EFa1hfJNwEQdk4T3ASPnvEf
tcsZ24klY0O56jySb4Kfs+DajyGCVZSXk6I8DUUD4enTd/kn1RVhlh1Le1PasOHA28QMuA6kW18+
yEH1UeBFDec7xmEOWcoMRbD0nD2/PrsaNwjICC0FngPYhPLau/TdYK93lHeyX0cKyYs+V6KJg7zY
Qv/3TlpKlcnmEVbtML4JkDWf0GAIWSgjwH+wB5twtGpxLV+VkdbYyzea1kwvKiEeigpd+c5oj9Mz
6Lr+ES6ZBXs371Gz6BiKtxefPlp5Wkcu8tDKbL2AWrUScWyfNS5v8B31uUrf/qf7UjFwcHMZE+w3
kFnAtMEB83UET9c+Iohqrn2g/+ptCq2eiJjYxXgnUefijQNLqF2XEfzB3/9PHkYpB1RwA8PnIdzM
PlmZSEzsAzlhjcvW+UvxtGNk/rTGv/oyT0wcyJOhsyPq3XVBFhnj0X2wYMURQzH0vShvK9tfESkw
6PxN38aQPxBfqBkrHWX2eOp9OGJndLK4FeFQXw9Q2GiJS3hrx8BbdDXkDtjxK0yNm0H59oF8c9dA
WCPii2E/YngNPTyvh02+uHUQCCCDuWUaJRXFCqtnZ2/1mG6cFDlxBJ1JUIEm5HvKP+BXYijBWUfU
oG1lM8UOnU1503cOKMxDT/uJdzc4CquLjmffxkfUAirQ8/VIFD4AuR4SVwRwSGjb6JypjdlHAFrB
noM3m8XuOgw9SUHml4IL+AjgCvrPSPQlyD3QSmj6Vz1WD51VGw+k2ilKa21QzNEZqkH4hnvtz3Ua
UVAEWuRnn6GCOqluBn10iG5DZKNu12v2tXqThnI32+qlhJLIS58IwBvmDGeKn3cfy3we44OjW97w
ZVb+RhS3xBp5vxgOmMRkUL63YukUKZ7NnrQhN1r3V43IwAqHtp9ARlIy8KghTdGmfIA4qtWl7UEE
gdek/a22kJXqTYYgmubVVPEuYq6KdMQpBdyiCan0wUPvOY0ei0Kp1Stzt9ftKm6dzRPHkK/Hakko
sZjaFCweeP/IQTpw0xl141desdpkUNPdHYxa33gk5/j1NjaU5eZnfVPbKzOfOk4Ndb3BTBhWIl/L
7UAlmEizP1f/GrvPQno1QYX+1kSYdLbgSk1RGiR2gcXAU1YHvrB4MDboZ5563o4tqQsZzd2JymmB
0yVL3tr8IfzK8X9qbpELJ1QC8ELCQ3+4MBpwDCKBcRMfJyzcghVwq8GwofpYIqYvkc/BG4tU6ohe
URHVb0SwZ7i5esmzpe/O4EefoA2ietcSUKCrtI4I1tZrYN8JmC2WaTSmAHFgeVY7/kMVN2O8KlTy
touO0wIBk2T7UMYJNRhZgfKJsQIKqp/Bu4WHwfFMA3tCHY8/8WBGkvAVNeS7uIkCuvuHkyCXwPZk
TakCMwhsVEc1KOrohNC0Ge5xMNN1cE8SJA+GWC8OWWL3+QRGagdF8aTj4VbchLc+oy69Me6WEv5v
OkaaVC9PhWUxwzgQ0LRV/HV32OXoA072yO4iGMSA5zghK2wG/OGvn3ysS0SfVz7htpj/uxIIIOUc
Ema5+ygUBrezgr+9WFwPe+c+1rsNIwlHplhJI1JCahc+fMzkCB5GHixw0A4u6GAv4E8gW/9IOrMt
RZklCj+RaymK6C3JjKiIQ+kNS0tFcUbA4en7i+qu033677IUkswY997B0tHMNfWbPa4cDrDholvA
zXEBIcwV8Kq/H1A5duleqpCkw2rTMMxe7rP0UUthz3bJbvBFl5HgHZpUg9pQDsno7h2z0yJN0ZkX
CJqXYiCoWnqlxptOK7t6fZ3wTO59VZX2enjAHFka07XoCZtZZZ9oHUFGvFpNK+1uSXY1svpvlyLt
JKnu1gzEyOJsWOcew5Lu85waDnBILBCp04yBDqWNzTQXTwZleGN9SH1xONHJb8qLJIVETiigkv0i
A01pjrRpf6MwtsfTB8OPBfwBtG9xd4ktCXtJoCjdydK1MugTVISNeUsobXyYJHcPAehINMKxShhS
Y8Uhya5ksgEuX2Pi3AnGZtAEfEc+tiY9QRhFfRmFMbB16Vg1oiOTbO/gMk2JRFG3m/j5aEoRnoCe
JH4yQQh+QUH4AVannJuD3QczDr1VujsXu4E0kll1oGWTri445BKDwKnZ1zPK51x3lFDICDAtX6W7
bnNkyObuvSh2sSBS8JT6PhW1riKSkwkG5PMURyi1Ph3sBpHS4vezJcUQ/WFm0I11ift1prf1vDcz
bbRKUTMgubt6O0mtJO+g2rYAUyyNull8j5JvNBSPhoanU6vyEiIIVJuMlFW9pT/9bqrdEQL1ZzUl
QWIYTVuUAqnK7Z7Or7w1j4N2HgKGmn+g3gY7Twp16MlTEgJgieBohIR8sOvQ4KZbRazfV+TtTbLz
LkikwnYpuQ4pdEiKxbGA1rBPqJqAi8OiDEgUP1fnl27gQvN//Ym0d5jIZr6v5uZrXnv4EIihqoE1
Ftknc3JfSGvKA5iEjaD5gszE2FiNCfZwL36PR8H4Q64Z5AYlEtJGnWJdbOQSXZDoDahc/xKT2Iqy
AmgKIm2iMEg/0D/MJduv+h0Ml0NtIKhQlAeDAAbF/rGAeAr8I0CLjlhAaoJSCQSkN3wCPABwRrSD
UK3rYjIzW/p0RSi34rc8n4tC9XFAMMo+omSXHOlKzNbf+dB0x74vsyVb09GUzNYF5Q58cDYDmEFg
v+Ki9vFPWFgkUPS1etHcop0Mct5ZlgyfpUjPbXh0hsL5K/iBWEE9EQyLnY7AX3nXCMgreUeb9BK9
HGeFoorMIZZYkvRARG8IVbShtxW0zowfRNychJdiSdzNOEWlS0wWNoehvKuiFG7bXNHHtGKqJUSO
u8R7htDdonzKSBD1Ez4DQpVtitQWhZkPTpDQkdEVgIwEJpBO9vhomlWXKY+C2B9tJGKgTzAP+174
CLfPgBAYUM1loqm/Rl4BSJtQnKRe+4aFwqmjuzgL4xvTvpBsPrcspICA+roAchrwJnwwsz+RQN5X
T5lC8R8xRkSVyx0/g5v3XpJC+VtQNMekuQH0E9K5Oq+lXE75YJXE8HgtEHJ9jYFSGo0ScR/tgMMD
uN3lGNniGCeij+f6CIwCfg+ODCV4U9Kl2IIiLvjQ3oFtRN+gmKvhbOY1fM/rDOm9Y6f4FFCr4fWH
ZpvzwGE9NyxpEAzGCx1JDXX1yNfhFnnxWxzbYXdWc1DXlCQ4M/R3TryaUKsxlT0rMriMztgwJ8KC
wNajh4ki54Ygt8We4L1vwf6Cm/vyCF6LqzrhJ+pZ7Rp4z9u4v3+jMjQZjM+CGeMeA/yd2qa2ld0s
yUXl2IJdbSYUgWwlKWkVaBFBHm06QFByZLreuvKpjA/GsFgXrrKh79EhIDEjVT2x92LV9ZjlRdWa
HIDdTJgwN47EPT07xIEDABJs9XEZFOvu79LVRsT1SwIbOq2gpnL1HfcHoOhl2xy8dU5hDG1w2NX7
QwCwZCyLcY6AfAntkiukMTRvTiwCbiCP++XsOaL9NwB/P3Dp7QBf4cFDdiL5Znw4O/Y0BKTkRNYr
3pay3gU6esD8qdUDaMSvMbsQwAaMqO02RxOXVFa3tmQfAmGQAiyV/X5KT0cesaKdibkCYAvZiSzw
0nErEzRcRX7lUoC22fdr6LcUOmesMsl/zng9A+Cv5qI5iFI3Uyod2p/7feGS7VO1aqktnZ4TyPbH
CMoEQSLAEB4ez4kUlUecUTYVRgBlGspk0BJQCadYGT/hNOMH6Tp1F5wNiFotYHGExwllnYQucJJ0
HX6MLw4iyKAtpIO/mrpXxkFYGSbbJ4M7zBcjprltqUJv+9P4wJtAQOd042MzRc68HLwQpqJ2b4LJ
U0l8W8yB1IL3gqJowThahrjvPb67iYgaH8ixE7mAMhKiEXG2hkv4kF0kCLTQNkTJE3TwgAkIA5Ix
WsqgSNlzc2GJQuz25/0BdPghof34v1wQzTCPGoj9Gknts3DBfLr7rCeEoiQbYZBwlhBdfDJyzEdv
IkPdjlax2+8BKCXA1W7Od0dile+I2yURrIfkIQNSP9iFHps9LpwOm9+Lr1GSoL8AXZhgJXmJQ7mu
JWArYWswGcm/75rcV3J8SfKFXsgSGLutT+iQKkIratWwXNg75rjACtnVsgOL5I29Djx6CV685T6P
F5e73M4BMFYs8ssMFHZFc24+aywikU/R0DNvIHEJVP/g9PLJaMaxbt89jXYCV2nLUZXGkS2OPivB
G8EIiKCdcRGgL4XASFKiIUYfBN2FABpofC9wQOKkkdWjoc4G6BwcKC3cQ/xXrkn2T8JcwT9a6dPc
SoOUoVwKC892h05JZUOnihPNi6tqy6xF8kyEisybfVpsDwDzqTBwn32My1xb6djqis3LPnM+5pYM
lOJ7177RnIcCI51PonvsiPTGDYw9p2NOnjH/O7hXmBi4NipLQCTPbgMvQcPyENC3JCWVTiqtW54i
4WYwk1XE8CTgJMSp88+EY0w4+IOz8T2e43pI41k4dXBqpNDw4QbmFUe34uzISMAtv9gD88iJNiBm
Rs4I/Vdc8k8IJncPTACys81r4phzHW9BL1tJEAjI+Y+Jxn3ipEMqXSs6/Te8FLhoAl5F7Eo/ivsE
QA8QnnoBKSGvjH5+eBmjtRB2lY+J+K9VFFoA/0ET7FkHnUJRzAQ1a8vVyUJs91zIjBFv4NdmKdVt
aBwwD0yBOAlJYTKR0soCTutazWbsFlB4czogsv1UTGmD4gC341l7wmwWC8wK6IQ9APzg7M0IDcBv
yfA1vobDGXtfYjl5GR2a2ZANv5aMleYYa0mphJRHEIRc1CwhZZitSbIx7lzCwKUqTPWXKJQ+I730
X9fF6vM4yK62rMQc70PDC3ONr9xub3B1se4xqcB+z1bzLAInd0D9kGNHe4pzQ+ubHibqxSfwQZ3S
2o2hnyHfHdGtJSC32MzbLbuA3wQoW+EpbXPMMwcOg8sWYFuDysYsPz3qIEy84pVcB7OuWBSJRVoO
ZWZqcVt5uOQZMUUgEBsR3/zYfbMbSNRB02j4Ucf1lfq0lDWlvCU9pO38jGkWwgtPivK0Od+LGcUh
XklqMxbqP5vzBsut4NoKq5RqnSMgFnkXdt5WG6KAyKnbHynTil3mlubbL2Uh2Ki27IattY8D3pXH
xsVvQzasjr5A7SCtHle2QOeFR8Izlr2ZcIzZ76BPuAuCeEHBs40PLsVmKrDcV99ENNoSngybVqYP
hpzQEK8ZrRxHVPSh2kJ044nJ1nmB34RUJIfk/9NjoymS4jgJWX1MHztF9ozgEgjy/rIHCGj8e0IO
rDCnYgt43KwqliRaMfQgsrgn+MpgYdYCr5F35GUCRuJEOMwoXo1WUQSjzRvO1nLnBIyRXLP8jkaG
afGL4034QMXWkwMoj/Gn6fIHfwl/uFjdT9XTO7iggiwq8pynGJ9ohZx1Z8N4sgcLJ6shy8cqwCKr
MA8H9+Hpfg9a1rBn9/hR+WE5vHL2xaPJdoNvLSeaJeWvhENiUJ4BToxtIMEqt6rD6AIIT+vmw7zV
AhQ3LR4eBFUb9ud8rlNylq3JmceGsVy84MppmM9lawrpA1MDTOlLpUwcPdsJk8jukC95U/G5Up4m
o6Blx3kRnDhQEZCja7HmhEQCtUpwT2wp+SmQCsxmp9sihSYSUnFm64C/U3XEVr84MBTc2UMAkyE6
bRvsai6OW0jYRCzfFoYJkJdEXgJiAUtDKzlI5LbiGElQtjN3jI2RdQIBJYEi2C46NQA7AR8B9Lcp
rHPaH2HubrkuoG42nA+xzbJiWFo4Biy3fNyVNeOjZWXk8vAbXImsw1kJC14cDB8sS/8Ie+q2AHxp
PT3el9iA6yWO+PsHqvSW7h+iZ9gbpnafAwWonvX8G89usEf+lpXtx4e3kb2zW6i8H9zWuGtfcFqd
6GY/0CgVyt5HPe2zX9mt37cDcYuDcdpT/v+zCGIZxJulDNw0oKG/OJgpGZkM4tSQULv7h3ExyKe1
Jd9tOZw+kRqViS1/R7HJIatO3tUv0HQ/Da/Tjy3G52Vf/dOw/dMtxF59VO73ogfaNE9bAl2D36V1
HRx8qr0cUeTp1VaIrXIekz13RMxGm0NTDGqVPT7/4VdhVXZll5YWNEZaINtf3DnnU77kirV9z5Xr
pPdWBU33YSPPwgI0g47bDMI3hqcTQ+bCdTUV3Z2VlJ7lrq4af0C0dxlkxlEdoSHOQHaaHNyss4G/
D8ON9+RGbeRZqwPLyV5fOR3lYIpkBeRbsq4l9rWAtEobwZ7jKPn2F/lVbvj/VcpKa/Hfc0kkfuxi
UcWmHnyxs6VTKYlUObu6lW10qz84sK0OkSyI9F1KYpWtNCzYglsOPvN+/h4nwQi2WIZMPgli2IRu
ahvYQo1Wt62PK1MjOAlTMJo6IFS/758jOZaZc2UXZUQraAdb4s5CGNYBWxcUhrUVR8DToQODveKk
c1jZvPzmQ2jR6b5s0Pa4Mzy4fIolplobSkzcRkidLViwDKSB3OLTFrv/sM+DT/DkCTYDiNSA1+b1
nytIYy24+hpCkle/RhcW5etf1NzmH5tH1Ga8oqY2K5ReN0QdPL551/06vVgAwu+21aNwTzcbjFeD
XnrfPrmC0wZ0RasbLO5mxPKL6q0MVELodrPBU/wVOTLqIVLN4TUr9rTlWJgDzAAui6YGHAfUcvjr
DJMhBgcJFypYuAuP88bKI2y+0twInd1V1O6o13f2eYQfBsRRv3r3Hebj5QmzIEVpEfzr6BtKn/nt
NQQSK5rjPdre7i51xrsSvIV07MGfUTKj1cF0SGmOH5lDLZPTBUCbBTIFLbNz/mwzOfJk6562uzso
3o4P6g5K2DNwQC8k9jeVi7Yf/XwWbzViZcAwrxCU0C7s8WLA2queixNB/dJCU9Y4cKpboltWVJye
Uzk4+7hPpJDMgkdEDv/TadpIHb+asM+Rdsisuo6eXh+WGRgSooNfHjTaL/woNq2f2xhCwmc2Mlad
7DvxSJCP1lmMKxgQujkt1Ts6bLI4XUiELNSr+062VoLOQ5PNx6vBnpnxXVJyNt55RqAENw7TeSXv
dYj4c1zKXh/Pv20RzIZy4nQYjAN7iOIRe7c33HYJQbaI9MKRn89RKjEsMFr7u5sEMuZCzDMdW8Mq
W872DZeF8TjWlxU004lcwIUkV7PR8Rfp9/ug6dGbO41ypF9gG5JWox8iQT6GOY9Su8eoKPuKbRAF
jOaqdC6FmKcWw2vZns5N+mjRZ99UJcAaDOfla65ejB7I3KiRsNCW7CWEWqX4l86+I9TI6KJTXNre
Ov5zk1cWklikTXGacm3tOqJFaCX/O0v7XHO4uvh2Bs/U7lhaqg6znl2guWw2kAoeewk553d882pw
28NcPWheplcLBBYXy0ApafkVGD/3e3IMJnCbjeTs12eyjoNmZhxyRnn42fyNe/uplwf3ZZhv/FhK
BEEVwojTyjmr4hUbjAqFSRK+mH7uItQ7wegwy4xecvRJx7gVZGEH/crtBn+tN7acxGhdEiQ25g8j
vIWpj5XTkw6SUX9d06uU1NIufwCJGsPm+ivEYN1uo+4iezsnRmZDpASpCoZM5UyweDnCG0cpqQUL
kG/eVc3idUf4YCSbaJMcwZLaDV3VtY0fv3HJ+ecnZYKD2Xgu9UM4N0r0Z38uc+Zet8yffPqDtHOt
XpQMmZJSesWUQBTF4GE+lYmpTwIQdTnwIze+8gbIePCyHAWewi5VfwUXw3pBv6yc/DjedvqWDOSg
PvajSZ+9Q+ePkjyTZEAYyhNujzlZXVb16sWdFjvr1YIQidQe7XAqDZXz95aCqOthm519HVGOcqWz
/tRw6SFKfdQVqa6Z+XOUpj961+5GjGa9x43CzhF4TNdaobYZoK8PKrlh8Q7wAa/5IaO4R9RGLPGk
a84pFGUlJsW2yxHRR7bsG7YUu062bDaalYyR2+8vDfhQDp0ovsORpZVY0wz2KDHxcoIxkRp78F4E
kWA7OLLsYwmfmhWHF1ghucc1t5ro31tb9Ht51dci6Lu2gNhdGZXngqYVaUT6kpAYkbIQksFLDj/h
E7VEXqYzsYFJaOj92rn6TGAfh8y6Wc1fkqOVM6LT/x7reEPZmd4xsJtNt8QAgKyjfxqAOJCSMIep
YWkoKNrH32vMGa+76o1Rc4Ts+gDObwQoRPPvYqj2ItRP5RnfmLw2XuL1l/s2kAMn4acaFqWqq+y0
zPmzW9xQwycsRqQo1JfHFkWcz8G5eTwHjWqE+TqD6FC5NuhASFMd95N7hBt63/z+PgniutG7Rap3
W0AX12lmqxdX+RYYREwHbdaU7l4dQ2mkU31UtykkDkiTisHUmuHReDnQ+XhltDy6miplABTATQRW
F38MqOVbd+wlgwVeI9qUI4DUDtUwkmVqK8kRAhr9u5CsrLoGKFB7W6zGi+CyzYjfOXuup56bC6O5
aNYb9nMDT/bD4G+Wpt8KaUpysf3xHqGOOccJHVU8oFV/FwyPKfA6SKBfYA6sEYp8qFbp64MqPqjP
rEJkfoBn8x89K8K5I+gHZBS0EoO7TKvkATOw+EO9JpDMuTOhjJaxHzQAJofcyqGPDfptbHEtpxFJ
OKlBYk8JWYBQ5MRFn1ztEaykpIRiIEasMUD1rgB6EFUQkKfOanMFKtteTDdIGF+nDQRR7d588/oG
hx/mSvlMC3qAmUgZpC6VkGbAMGRNRSLlv7n9jW6swMaavZiYVQI8aXkwBY2wmkHUt7UEmhdR3n/7
LWsVZZO+GbXBJKxSph1+BXV0g0tFiGFuy+XFPO5BRJxIaTAp7yCXnMoBpTwjK2xvqfnF6B30rZNM
jvhmQeXpJa6sy5Eggyhecu6o3V0zhM8wgrmwhtjBOHIY2Uj38VXPsKNsUTzuo82ZVXtRKHiFhp/v
0LDYUSfEFCDYYBkQrVV7S738jdnLbyb7U7T8GS1dfUz9txicp4+1phBT3lTDU3hgAB1rhf4mTaWj
xUyzq/VY9aWnNzox1yDetGt8pLkCnBFuPm+1KSGStaGiQrEiChGVXwq/BEBHG3nYpEnHONYZOl+U
qkh4UT6iRfcBaeA/oumomtBbWK9eT6b5tFD2Zu4eLqXfsTsXu+tWugPYDXpp9LJJLVbFeBU1fgFc
fAhVW92ZVCfQfBCnxKrlHiIYKK7iDRFc9Zt7BlZpatQesEOhJyA5HJyh2725C2LPR6ThZky/MezJ
8EtCtTh3Wl6LIY9sJOgXB+IJeH00ahgs9A7hMGQMrCICjYlATwaDkS4r5ISZQ2S2TL89OMJKoGEk
+LM5RfseKURU/zBTsRhkwwbbwynZhgz5DmXj8lQISklkyx8SOwfnQLe/Ss0tjjrWuR+KAB/m5RJp
YQ8AgXl9H0NXUqVDjw2D3V8eYFjc3d6msylmOZ4P64V0Op1Yszj4umhbAWIAZhW05oWZi+DHOf4C
gvF4zV1pHmboPQtKcAgCKZkVTbTrnDttg1e41aUfAjWA4Cu39Yxp0uhvS1rRAGDQaQSwml/WEyzJ
+uiDqRtAD6E0V1k6SoltFxmBUtDLEDozC0SmRjjPTyjj5AupumUz00MbZtgjXT3aNh2eNQCBufCD
7uZxKsgsGNV7xL+e/rk5ajOSBbTCi3JxULbdx8s13iaKltTmbtP1+rWdgU5YQ9Ud8veuRpVRY6AE
t0xBsTDC1tUG6nMsY81CNaML+ysVYb2mpvANglIa42XuYMe7GwLN9bC6qOUdDeS+j+7zD4TbJZrI
t0H1Hb/BL0pz4WpWsNLR97jDD2EqwmJ2j1Na77Pb9ksHj7ZYlzTyoZ6DTg+MOEJ4L6tq0FGCtTpG
W8V6OAg2nKwiovYieAt8HBoY+6yhEmk6oAfV64wYqfvB9EMsx+7RsZtni7AkTUVHjmJSLxhdCpV5
ZMUf+zCuLeIetOgQnjub8z5shputk32ju+7q7aHB26hKjzQine+kR96HI/Y6SNXboBkbXur3h4zU
aDn3TbZ71bV5P8U9qygBNFwYZhlnUA7zOQgIOtyCCCuadmBzkznozXzdiL7xLyxXGbvWXDZzMOJQ
YORQXSiK3S0cJLPkSJep242eJhafhIkut3UCnwyFF61GvqDmsLpaiATHKWE6Af1vOuAkVl/vMWvu
Tm/vlGGGbi7/Dm8qJY+wpun9b5Yi5/KJ6SlGLfOdvIavHpMvLFzQhLFfb6sT9Nsqm1DaQCTiGnZd
LehzUPvI6NtpgLEjKjTLpG2tLkfl1FvmlhsbX+5gWgDXMv8+V8zC4KOi01qKIek3YhyH4V0NzzAP
moVw/dtiNEpZBfKO9Xgj1q61mDZ6jCZrb0bYoYbJYFyqFV+kyIfluKMaP0wtwXc1UpkrkOHDZbIM
l7bsqFP4kHF7K4PRb5MsM7v7Alr62yq+yeo11GRwyhkNhG37olq6za3MtcwZZR6O6m197FG+POTk
Ld1932xdFD7vTW5fIJ6vqd6Dt8zH2r6uFRm5zhxqpZ/UU9XbZi/sKCZFLBvYP/c87vRUzyC9f2GJ
GwkDJ5pRZbeZmmlfHurcHGt0xyhmOpnXm5PDxhjE4AtlnCr6yYWppW8Y+gK5ley1pV47H2L53Tpr
SjuF1d1hyNWUMQybHMAS4DKmvHURv0BeQveZ+8TeByORVDONl+WWMLyhHPxNA4N1XNROu+3llujU
PXePiJefnYd7Wl3vPAfzu7nsMOsYe55fHxkFhizILMrqzihHkDLMIsPIoNNR8ltv+u2AvbdOj2Y9
yUORdj2SEZJf0Q8sQSFEIKKSjHjwkY/I5IhP2t5ehBmspE0BJr+7mWLEcnrDHtDDndL0FUQHA5SZ
m04ueVAkJE6zbz7I0pwuh7jnL5+1OWw8HcaVw9C9JUnnDlZEWyBp9fYuzT9K5odDmTv6my44Fg1h
AjTMTz+sFX4OaYY+/Lbhe+gdHpPS/erckJuGwM0B+tFzAW9CI0vUVGnuDkHSTYYLFIBJKs60J9WT
Od37Zb2nUSkDLpE5v1qLVsz3SohZpTfB5bUXsn7o8216Fv/NWlO34QDjw3fadsewM8pkELEpc7Do
md2w2aT44u8PbZQxpE3wUEXIabyYu0YFgyP1J1Aee7nb4DMYZ+Ogcm1eGKqXCQf+FDVUn9KbuuO/
cyaxW7tW3/r9bHExwMKQp2iDgugxiuq9nnXBOIazhgvW3kQBUchyQLLBA8zatFRBwcFB++3+LOmi
dej7AyZc2jvkPRscdsc3fe7Y5XWYALNeMxFMvVeAhHAMhE7AK0GvzL5tprDzk409vaemUzx4Y5TQ
+bMSxpqIVXM7wJYuvB2K2kq7A2EihxX2xm8B3MnewcUGzOOdgZ2ZLcPcuWdm1TFLV5BG9XuQvrCB
BWgQIJK/8N1+7Uzp8GwB251cBC35LAQmhnf4cgw98TpFdKwVTi5D0VChIIHOD1kX9LFF72Hlcz3F
LV7ntsAuABe9fPALSJc1hLrQiMUJi/nu1bjyzHCDenLmkZ7peAbGyZbOA3hd6vxSVU+JotQ9U/vn
0UGeWiroNRnl90aORHAqZUudGFUE5kntHsmD+XIupXjt6pHhQW7sRKR0FAr6BD+MWDL1g42tzWK0
OZBLqankPu00ApHISSGx7uOsSBqiUT8cFQOQxWQPjZZ5eyGtRe9ZfZjQNvzrBTU3KLsTY5rf1UcA
HVTrk2pBxgrIiuiHRsNj9EnewyNDBgVX+Jx+LGCkPJs47diLVoDYxXPAZAuG0IPBggJ9flsHjdm+
Vt70GAq7aER6DiaHWRgdkwEKR79pAPM775vJ770JApIe+4GgxtEznJt+XV7Pji6wqMrGF1C6+5xN
Zh+kbUoPFYaSKWE1CaLIo5jv3w9F8kJjYmAgwWxWEvVSD4Q2CWxNfKOfiboLZUdKi+LvMvOa0O7C
3G9G92Qq03Z3vW2v8lCzQLzl5SxA8YGgfExfxE39i70Ycryzi5zw1EzfoYQqxE/Q5IFgpaOFWQeG
PXYBBD5WXzS+xxrlBmqc7ZuVWsw7bNhM/3VPMwzsuYZww/Vw1MEd1vZ7k5lt70nVHXyqwq5nEHsR
ejhRyWYci1NX9ubuXHNSI4pn6WnRcp7r83bTm4/uI/zODkPRVZNOtr24d7m98SGZnKJdh4BTZl4D
awQrWMlcQsANnRZnjLmVb+HtVsvf1ocz1jZM8KAcpYnwpKfTV1RvDzxb883w8Xa4MaixShzeRmKb
vxA9HUkd2FA0DDq0FLTrWHMfe/qiePIzw9sRTpQqoHQeDI4C2kruywaJID973a76v8zqU4ZTt+2n
eqxYjtWEud075g2MtcrEznceUWlYi0clYzafSN+LuDTjocdfgjDN71rfvnWE4Nj1O5hu+FPiy86j
dDzpWa+SNS89TCS8Ylh1JNJEGg8eOnMeNSe1urXn/w+nqH1ndydP6qMzzfF1LbNsWGeR2JtOeg1s
rfFkBhvBpij+k+Q8ZjKK5RZ/8WYmii+c9BWuGVAqz/Ac9fzdfQEREDICUbcaPKA8vsYuM8cnHQM7
XlG6Po6z2tPxoz2nCw6xivqMNoDOaOkXqICdZe+qJjBWD0wGF8mL221wmlHNx6p/sh0jKv97YPjt
sHOjx44JlSRaRI/4gdwpqUOhrIJcSBZf+9N77ezaH0tIfwdSDe5s+pUxsWy87vLYGfKkcvd23uxQ
dqm9bm4LlDNilMzv2fhz6r/9wjC10fiOMjNt1Wldzd/XwO0ivee02hgYUKAQ11AKMczmeDJ+3Bz+
tTdmPOgHzCFsMir9fSYHqNv3p9X2jg/z9Iov+ZAFEBkTowlfMFeMe2o7ut21qtx2c3S5GFUgsBpR
ib/50IYvU6R77+arg1nlC/iHhwt+gJV4Ewbozem7BDFLdKpaN5xCvkhlQHZGDAWei5u0J9DQ3155
89JlvZm8W+oWkY3mhLKkpN+7Reh07yPR0U8tALccRqCtLRL11tN9kUaiKP2CqCQNDWvK/Rys5o0n
chaEK4P6tkhiJnh8AmSGjKn+QelB9x0+iTuGjYLwpGLeCEh6jl5Bnfm2AIzKdq8a3pmCYIfl+dwG
kx1B+HQ3vc0wDrVXnOLS609QmLE4yR2EkBjSTsjJ/XYQKGYoQyE696cyQP2gk9ndBoOFjGjwC5NS
yyxkZsj+AeCwH/s8I+t6ZEqg6XdFTKU8jo6zF2NHa69Zexe38Vg0hiTbHtMvjgEz1jiRQXtxsBih
etoVRyf1iw2RidInYybyIJWwZ91lZMzy9EleFgYyHaXH2VvpsX6HhHzePykWorDE53rXvnX3PktQ
2jfDvi+0q9ql/M64B7yRfYluGaz/B20QC/livXbOELXZr1+TSVqo3Ki2TDpqdLET7PDUOtdYqbZX
MrkFmi6GZtEmocs7fprzjPiJN9UIk3dmSvSB+bO8y82dnk5ue3FF+UgmKx+6NISqSKbTViJ+Q4Qk
QjYNPSAtPpKi5T2nd5319EFjrdcoAtUfdd8vCgNQfS7+D9goJU5pJepLetOAciV2YXoESNRebp6i
0nMJhogclqJYcYDfGrfslv2WBJqINkd0sW0/xk103GRLC8Cr4zXpljPO2GmGJ1BZ2EzvEwJHAahL
u9KtFmeXKrSt+4zt8fjod2eoXf3MAT0ngLOjdZOeDtFzoa6GOh3dAB3kIwjTHIZfMWwOGIVj9hZp
Qx2ekmYbdKvbVtdh4Nay8/SeGpJLX2VrvwSGcrLe6pe2BiDp/1+cP0s4n6Qd1nK5GP8C8B5D92UK
saAyD2vR4+DZQzUuTSiuXcIxjCGZAel9KUGUSaDOn/Ij1EslQK4cY/UOjv6TYVW8Gz/TAM4ukHYU
GADkITbmt+K/F+/Ej/VIcGEsY0uvpbmjlG0dmOopFTIsIl/y/zfsMRu5tcmdaYt8RnqGvIrXvXkH
2Mxd6/97jSWwPPBux5moR5UhobLEs/4IpSN/ykbCgpVeGZZhZylMWW2ZRTp9SjqVg+7gsOjVqumn
xJ5wbr/MimA8dFQHd64a7J65WA7gswLXpiYVo7cwYEdw00sglEPQXHD3ofYjU4ck0Ztaj5Anuiwl
8hytAEVmF7UmziFfE1dUSpcMd4FSKk9AFpFX/H8scIX//6g8sg9cy+OUgESIrz2Z5VzLEDCKJcQx
FZJ5uovnB4kICVN+SkJwIl3UJF8Wx/nLdSzk3YfI5SxRSpJrFTzaEpwYN7D4HbfcFmAzsD0wSilh
kNvwP7Y5KHkopMDb2BjygP9fnnysbCT5l8rhip+8seBJ5Tbk+r8KoREKXbwbXCs+BVmbv2m18ueb
FARByQAVUAVxoQzG0AT4xesFSgY0u0TuQ3QnTW4Y8BlMv705ZnMNWGYRGuDFUAEFvEICShuEQhAN
bVrab7CuNLfBeJ5grt6stv0GaM903yFUK6FRj4c2CR4Au5uJagKnpWWDMl0OB3y6xLGs72LxtGrG
/Hbwl8L9J0Tko0DNCU4OZgM61WTAJAdIAfDrj4U8BNcn0hFDGQvOXcgzNtE7ocbXjwDIYWq4I/jl
bIMFJPa+7f6KqjlYOuTH1OT3FyqJcCUAdIMWYVehhIZ8oQ+kcLIbgx1fDEzX9B3wYJh7IgmknFHn
QEyWfQSI16arD6jLA6jn7dHCjAEXSR8XzFE83wJrNIjSfsA/BYj5pIC06CFSJhyih8esJbIWOD9U
T2dfUZzRsRhURU+j700BLKKUhej82eScS+a4ZM1LwShlgMliAEmiJEy3Crwgz6HuUCpkLoKXzwCx
JjG9P9tewF+nKAZUUoQkeDyMMFoa1j0HyxHTSUP8kvkCs2D58JeQqCU9hcGXzKhxKfpxCQ8VcakD
pwQSD1kMGJGmYWZfzCaC7h1rG7dGxKZdoJ007nkQkBTTnzVMC+ll5cGJEaJgu3X4w9Idr6iYRAll
Xcqaq8TTKADTW6W6mxGbyf+j3biFYw+yMqbnQvM5TmYd7+Mbb1XwldAltMA00RNnDgMtK3WSjjz9
f292G7fBpzOQCRAAH/1Wd/hkIAMP3sMIihMV2SkXAJ6NYOXKlq1PdldIb2hygKrCloZ7lpBi8l3R
FObGje74Qr0ZAVzZ4fXdad+52Ldkdaef5xgZhuRAfbZaIPeVeVReQHeHGg+wD69A2IhMyqLV73yY
5cohkckSrRODiBnYd7BbqPgSljlUaK6MdwFY8AfCKjt4wXQI/LzBPuqQsHDWqSnSPx49WZ07mLO/
FpOAJQVl1gLzk65SSn0Ao9y732hT6yKN7ZPPAg2gHPhzms9ToC+qcECU1TmLR9Me7i3FN7sB0wp/
uT+b3bfzW3NYquWk+xyNJwWJT40WLsWnRkztv6OYyv0W42d/C3Px7ThGdMRcU4hddJa4DnQi6adS
SuwS2hNZTApPxMDRgyf7ngK1O/10vZyH062Hs9MPz56hgS3z0HYoITW/g47Xo5QrWXPpFrA3kKfZ
0SMo1DN1SrdxCM4H/wjsxf68HOMO1iOnArdr3r3iTXBHjxWa4v67QyisHwbQ+vfNBU2DoPU0GSrp
NSpURqEOMPiS6dwMVqHS6T9YCrd5jQ5Ah+gEvJzs9/jkMSFdW5ysTvh9mDydZEunGDQjQ6YBK8Y8
ygo15ajCFSBOskx/kMW8MBDX/RrDZgvzRPm/q4O554KzikkcWErZJB5d9t4kszxIQ3vq5UAZAEeC
x2VJcXYGLhppWdKwZkNMUx8jL66jZ1aDT8mTcsmOmcc5S43f77ykJGNWCAMJmfhrr3Pi4GD4rF0K
L6TRl2WmPolo/sIUOMCOFfygGJreBmQA/N9mrT6HsIdU6JPd65Sq3/K/Lb9APXGK3ud9SOHF+FKc
ax9VBQBm96l+0PzUbXaBVLiw7ZwDTslfLQrUvbQSwYJMOAx+2+ed0Dlqjxj/CCiXCqspCCDtrkLs
4WO9GtVjStB0m6Sc3K7BDgGNEzhV+APDXbDe6YSG7xLlFUij6Acj3bAVyTiUxZZfiH+HieagHMrG
XGIODwwWp1g7P6iRphwawJo6em9/84qIdhcEL8S7k4lrqN8FLtxWMlRKV/09TWuIDEMEyCh4Dgb9
pisDgGBOcoLXjHw/tcmcDDU5uZNUyH/ui5Ojdl0kPC8zxCvJkQ9SWiNENfUh4jMospw0HlodjM+v
wUO8zh8pc7CgnEFRpPTeYLh4I2oHMi0De4lVbW7Qme0NH8xfYCF5VpwTCBGwpKszilh2/RaaVrb9
oj0AeRSOBKon7QjFUioQx47N6MyE6IPmvtLplSMHUX1RhLj5+TBfL65oRSAnxOm+hi5HbTm5qHoD
OMzACYJCQ6SC9mz/H0tntq2qsqThJ3IMRLC5BRIQsEEUmxuH0wZFsUNFffr9hWtX1Vjn1FqzEUgy
I/74G/SmPEAWDKR9whREFCTCa+878rpSGdLwEqeOq4vY3HijdYQa590nOAJ6ZQzSVhtzDh54RHzz
cYgkPyb7BpRv7Y0YpeD7LsnqXSLTL/aRrUJwV2sqBxPIHi+aQNY1yQba8ebDBhGz8qfVvNsQBeBF
AicMuj2gfQcFUfiqdU0nhUh4EKpnbSws1ewv5FYmD5uPJGIsOooujjGYEZ0ncP+Fmkr2EW8cY2/Y
4eTJcQiha6GuYFObi50sNcgxmuL/FNGWTaXgwUlKzkyhhhCQyTnP+JvP6SJuJgoPSkpC29G3lSQ2
NOIvN5qGZUSHtN0CR5dVsCYgxpKr4f1nGSKv4aixUWn0seLqRXACoTyLYwS1FIqQlVJDjToeJI96
USQbiU8GAAUVQgEY0ySw0Chxt4lSgOizeA81Dd+FJWoxzi3mcrGeWRybCbuDYo3B49CsLR9C3PGZ
u3twoTNIazh1lnLkdBjQyyumQ5TlQoiryVc8kk9X9U/pnEoR6QcuGlBpK6qjZSgVId6WF/UBXwRa
FOkLfShUAi0TQ+87N2SzhI803e0rX1glzIB3ZITeSTWrSGhqB+XgSWDtipfvDD58py650NPBsFqg
PCXSDi+KaFqC9IgZejA5LygONjiVbEROwnPtv9M+6iROZv5Byhn0AuzJ56BKAnJAPi+rih6ABl6J
x/ycDGBcf6kX1HlHqo9hMYmCEXn9e9FNehVOONwWIfOQSzFR09L12E+D5OB05lnC/dlsbiGJ4akx
osrwJT2shXC6NdJAHKyq4y2xTAJ7cvrfBcR9yIK8Spn7+eMpG6/hleRUTnewan4cpuy518zj5ys1
mSLClIJlEiJ18ZM6cljsPzdCgyhEYXB39k94AjoJwew5jl6PO3WLuanY+XNw6/BjW07DFNZPZhnN
sbYwnZnwfB4/skfF+d86UHh2OGDEiCdGE8I5FyeUhvwaazPL0RcJQ7MnnNdnf8/hCJHm1PYZ6vm3
Uccq+r2eOYCK3qDMgulpbeRhQ5apDRYLqCY60koYvpbJeM+5ZFZLiwqabS4L8EGzzzfo3PunwlGZ
GtQyISMfbFrpcdNeciTLFLpPQLxtQlmkFzDhio6KfXgmoPak6reQ2clHp59vE1fVv3Sl4xJzpvU7
5mhU27O/xlKAbqjRJr2PdACxP//w/7+kwabRKZGQ3Zzvy8Gs5/gBxlOQ7rFugnjbzsKGoi4oGFV6
BUovpttN8qrhHLzZ6FRCWtmRJXV0qFSv9r237Mhzx/ICVJwJI2yXl92iBcOBCzQbBQ4BYF9bOFGs
NEPcSaSQ1hHKRo2Y1AgWGacuMxv7KYS1JMkozTFORGP0j9Hlm5jBBgkO9KyVfPIzVEMBPBOZbz3q
WNlo0dPV31gD7nX29gI+jxHIREJY6awW1BK5jdInZWDBMBRnBzuU5iCF+Xy72QxY10/V6/GgufXD
3kJr4T58W4ARPXsmmH7L11eMeT8sOYiTErLWR7GPZPo1yTmOTAA0D4l/igt3G0+2fUZb+VYmJIvO
14+O7JcYWE7xxKvW3PpOHE3pq8DavFEzWmOSQ6+t4O36lEIJnpurYI4baxuboOBYAleF5BmXY6qS
U8vGcCRHxMAw4svYS2cCaBf1oeHuDz3qkVXwXUzQ0kCaZWOREhKfpynFzd+OLc/mc0tXeAak59hu
qYxJfPc2kYiS0QEJlu/BAJFlpJBl4WLMTotrwCqaonPmUdKiCnNSMoy8prUGPv/GGV2zzOo055Pg
99jl78Xhss1fBfUJCg5IhsDyZoJCi2MF7Slybriax6sSXRlnCYHH6D7QWd6QgDDj82HUU85Qzdso
Fh12CFojBkIup2kdIUrxEksuVKcc9u/grj5MnWy8M7EBj7ThckwxgtvaxRODMYF9OxSOD2t6iaaG
9fNH7uI6F0WowoC7fr0LMpgbh/m8WvMz+/YZhaaltkjTwGmMrsd8xvR+NrIJxUdmcYYnHIv8+qH5
pd7hJOFTo4GkCIbOXiB980t/Ex8GZ44QdhZhnvYaTg+SvWwesIxC2HyhDYdlsnqvWOZS0hjWjlOK
H4yHgHiei0MDT4RKA27hgUNbp6KkD787UOrWHNOhQ5Fpq+hOvdcIwAECu+YwZ+ZMDGxSevbWj3PJ
+SGvEXknuAftlWSezecExISAHSLe9DefUSqtJKQhS6OWj/Ne3IYfgcExSIiaq+m6jZ/owasT9Kls
+bQ73uPM2tgOJoov+xfhRdYLnKYudNo021GD5HSjv8+GMRz5YkRVoVF6SyFs0dRB14RCJ9Iaojjs
BHNOwWnAC5GdYuyZOsi7NNWDzBemWE9mOOFqrGcm46zglbTavNG+M7GFisQFixZ6Q8YHgW07kY2I
TAWKOmYJHH3qlkx2Bwiz0qge1vQbVWkn/FLKDCgwxEXIKbTnwrcbc/M5U6jByMuS3SU5rHM6Zn1K
JzrIAXWYb9KlOnYxpx7SXOVF+Q7wzbR4IVpM3pkczTGQ4UDHTXq11odkGD/ddQsPDHYvJMptMFf6
ayAQoIjJap4Nsfv3vvCpkQf/en2qKA7UZwZooodUeh0gveWKtxnlTigJbXBhP1M+bgOrSh4yHTRO
ZCIkhKkuRSFrL2yMC6vOBiflxx6dE9mzu2NyZcvK5DsytyVVG4+MtVmh53ueENVQ/CGkcQjOAhxm
F6Z8WH6AMuo1ZJzwNpGIM6vVceFDgc5+lSQxWDDVgZ9neHSdvSvzbj4RzT25Ntzrip7STA8lHN4x
7ZhhY+qUyIkhv8Dw0QABoKoCzhXVNVTv3z5y2YhGd/4b9+79C6ICa6JK3VHFkKxZs23jvyFHogAM
HKjOhGbgI/sgv6HhMGL+UanZNn4mmKyMkw351Ge8zLozwAg8MccmeIZbDN1zT+kZytRZhzvQ9KpE
hLEIqds8FlxeV3AwgGHmYNtsoyHXy2HC/oVsbNnfNLqcK6mkws0eJDMgU0an9FEP90KSZo+I5AKO
tJCndQaVNuxvVNDf8whquZ+YNT7bvWmDcxSSdM5ztIjjloXY/GPKKA1kvU0sCio8UJeeqNYpcplz
Ib3bVVNB2jsVa5w1EdegnCv2Ji5nv91LFm6Mx3WMZgOonovjDaD/ZRMJKA0xPUlawsVvXlD+0cHn
8CakS3lahBZ/k7QyXIZtUSueXhj2ABJW2HJZDIVGoywYXwKoioHkHXQ4N7YWPDAD1BtWCJbJDHyn
FO7s0KtGWuds1XwOzJLH33zBwyjlWNhiScRkzs2DxidoMBCB4Vha5QZfpM3jYO99uvdPl+t/qwkm
0EuMjEicGR+YlbgESAGNt6W5JpX8l9pRbS7OKQCJcslI8bG7uE1RYml244CKuPUWXw8KfyFPBsX8
FU8oaEuOFrqo/LHYx9UfLwIPh//9xKGR4whZc6nKSd5xFfJ2RNI48dytfch5N6kqUT0seFSwtTUL
6bzOYIPjb+/DF1z1z5r61nHyIutASDlzMG9AWXQfAggoOZ5FoQgARWPBXkI/NnljrAQUhhMZbCTc
enim4sBn+NcVRZm+xuXllLAeIQOc6r1n1DGhLa73z7s9j/IVRHOneXJB0zlLBTU9pbTo8CdVc3Yb
d4KVQWyvEEuRZVzYYa4NagJIIeXV0b8RNJdZvQc3pf/t0fDlCyAQXeWQptgAB2Risl1jMX6Ob1Be
Z6a8mW+aJZ7S6occATdZQecJ6YRsMQbnHa6plCIBSJNmBFIEtAN1f46qg0SntQn98GpobiwmOEwn
C7V+Iym173cXMYVbW9U6oOxUEG+bbCfxkqXJXMFwWYGL99scbQQ7gvXJRry6U6vOO8yV+DXBleki
j2Lv41bZx79KPimbBpjQVYpLjZKimopGSUDdRx8DKPhF4neGdTO6WTOqxqjYkwsEztOEwL9ymg1q
jjal5t3aBMvh1G7AF5FhHGlCKy6U06TUFX4OfjVYEW+flY7YQq/mdxwhVk2XZNE2WBJRdZMl7KU9
0GxnmDk6exH4ha2uK1AUW/KcqVBdUGIUkhjg1qaDX/l6SfHBoWhiv8S7j0fzY60Rs1eifdZ7fD2c
6t5CuIrZSAiNNZKOrUsKhdsWTk6zt9yKZG5D5wmvJqdvuXCwVdNMhIdkjV4SGK8cpJkDlT9O2Hc4
6Xi5AJq7QYlpxFIwH2gb53CY/xkI66XGkiMOf1aocOtIQeYS/9jPBveyqAM5qZqx+bqSGEkLC3bA
2Emw9wnO2+6RnzW8mngvAdwNpg2D4RxQ5R0XJaZSTyEf3033TaDSdP3tk6CAWQCzImwYI4zCOSi9
6LrnX6P5ClcOGL87DhvFXDiKahPO1wJTYm8rQSV3fiI88WIyGi4jy7KbrHh53QWf95N2KH4jHE44
k7b7cnISv0VXi0kVRx4amQ1HJcxe9OjYzeFH7bC8eIw6vQd3KeEHcMQBniTLPzZX54xqR9jgFYZk
/NHkQZ79VnfD67NjEkrtgirgp6RzanNo/sD9WFFxkpLuHBhTBDa72OijPx2D1bN18/bgdBQUa8hi
/Rbv+uqlBGuSmeVtjc2KfUAO7HhVx8IpGM8eYreYheTkIQYsJ+ouPmeti9E3lwFq0XQn/u6n4Msc
EZFuWFHBAaCOU7kLTjCQqpyNboYRWUE+M7ZR3o4vo/HGclw2MRUJYp/8znpkg4ngj8ioLxRldCz8
NtwfN7K0REu9AffhfNkFgDKKxF9WAWF+u3aLbxJDCMD1ndj2cC6LPZ7cHYpJrr/8UKPusfJxcrve
xd/WpTxhirPcijhgVqnFftNwawNCItP6ww71+FkPRGt9J9yNaQ0yoI/PUONBCPxhcHQNmpE6nRCv
ztUlCcP400k3VeKj07G5yTyC36+gkr5d7VQOdVFmLFcXLDDYg2XNyKGfHNwddWpaZlZKKWUOBaqe
JkK9lzE4Zoq7nSMnRg1Inv+CRWFgQtPT3TnEddAScfT9OXLJwNBHByNeE34LFzwaMmrkqO4xzyS2
TFLDY5YKyoPxxqkgMG4ptSliN+CeGyCYq4drmGyLSTR//yigpkfzdOZM5RXh9d1hmdxU4rFL/0yV
uWFRBwm2WEyCrDKI6QGTOJ/wI4skIa8QOSnrcyeEO50Ohn6I4rtNgB0EQRyIkN52hrJm5MbcXdhV
hLZEqFDsg+Gx01D2XKxF5kMPlN5G+m0RV2F2IKV0hWOnV4vOr5ib9kIbprXdz1XJL+RwS/hPcLHX
PG2At9TcDQrOHU7YMPttLXg1bLOOHarutRc8oBcOjU4K7JTtQXTH/Tm1mRlEU4GtvHkZraBIaJTd
K1gHLDfeS95Gu4L95iXNPy7OYdHTncSN4eY9oPfq9RZihLZoWQvZMDUNbf5yoiP6c1ZBCc9FjIFF
58Wj+iCx2x8V+2+HxcpG+qRkHybLw7z97H8e4SnrJiUjsatfVTLYa+CGSDZb6QGJnKnMmNosaxSm
1DxS+R6d7K64QO+ToGA4Yzqt4DhKtSetRnLk6GXYcvc6clrf3BvDa/e7etUwWFGTX4JHY+/Ll366
q+Prd4xJWAE6iJZUlHwz8xlxXcO6+He0pB+7vp7xVul3u8ChjZWq21/gqu8cBVfGrWqw3N12naLU
B5IEm+PHTESSuysKaj0HI0sZ3kEGKtLJVbN15tdgUxQZ/cJ5iZMTwCYL1fGBMJGLOS3r2XJO3Y8g
LcAqrjt6g+zDz3JhuIeLr2v88SvsJ7DEMsRWXabwRTc6dvOsBz7C3FgstyrnMiZ7+eYWbNdU7rtg
0gAqIDGFkvR7F8uiiAKLYh0oBBc+k9Bghtmn0HAMzcWk3jQtwBZ6YRgFZ0LAY04zjfzeNfHlsHWE
h9nqM/ZghNzwplw22PhXKToKHyD3xlUA8MqZIc5z9KBseziGYz/68/9jBEJGqA3KxasmzBVFUgXg
FqUOADYNHUawvC8U7XQYIbilyIXCmJ4a78tpe/9zmGKYIl48oNbsuaW8ECaF6MbHswQWATgN1ygx
Ary4v+ML5xNJV5KQDI78myON7scLaU+Y0uBJuYMKwT0CwgCZ7kSXHMotTeCDjrgKmHbeCiROoP1Y
ldDdU3kTNtiHtU56ZzdMxPJNASeSFpAXaii+tQL37iAJ805YdwjKIisCCoZK0LK/Gg1w3Wa7E8l5
j8BN7BJgSjL/tjuE91DRBhgST19MRMFXAo4CCADxHtgVg6fC6bOXRfcdEMOEnZGD1AJQ4BSvOOuB
/5BIXnhvKO15mxkKiruvuInbIdewjG8rRGVIsX5GSe8IHHWxeET4amPZvdvJG8IklbceWyrytLl2
EmQheI7xVDr6rekAORzjsN7LmdEEA6eQZIjDKLv+pEZsAJRyCfzMlY/HesfBXw4sp2YlYYh1nEbL
rIHuEfrp0I/LEjkp6Zh35pwcWcA2iO1JhzyrCNbwQeYq8pgAisWPscdcIA4zlGHs93gyY7UhQsWa
9RovpAtnW0Ua7TrcIagg14N4r3Cii0GTmRTW2/0aPPzfhwa38RODzuTtNWyJNVz9vLvOHjY+P3ka
IzvLOe3xhWBvhpWAkITexc764pABpll9mTE+vaLh1q3mimEj4D8lCq3Kc7MnYXjS7LivHphiOfxE
rxQ2FvNYPMLWbwk/Lh2c9Hm1CCycfyJbYm+xeeOU6c8LxFrU+bKA630obt53KYF5qD9u9mgr5BoL
3r9Nniu0kCYWlDbgn826IrmZWAungb3+mTyUO4N2fjhQCwnr00jIPNLEsjfhfLCBWELDrvBYxqdT
LDTiGF9BiOabNogQJAN2BuXVqeJtT35IwKbFJpu5OOhzQPGa0GIdmaZ4xPxMGeiTYDyxedQC3KG7
ZyMVEy/h4rD7+thhgc77lA64Yc4Zb4Pd4TqbJPwDBAnR3GE/hK83roLESoec2Ls63gMu3bctL6hn
9jzwMEZ//f6JTxMzXOHkkx0T+SnDVHSPYZj6O4gi/bN0GyCitL+M/th3CGuBLySfF37PlTZDNr4m
szxA1dh3eOBC2Wejstmiz32KP8ZzTlzf8OKItxDHfB3r5wNCH5d2NqSmpfS15+31EudmanZ+AQM1
lvME3YLSGnZrb0+zLnsBrLv4QHYfxAUgT+XdMhzSt6Nu6Y1Hy/nbag5HPwYi7zJrn95ID0GKAtaG
8jr2qJsnjT8G0Ql2ZFJMw2BIaN8Y5z0sUNo3RFckx8AJkIYg01xHGIbx2alGfvvtq88lciIx2PvQ
tJBj1z/h3CwgMV0/b1GKBWk067ktd8Dtx8gGIbpv09laZRcDVwn6kv20zh/4L7LRUNCJD82MW4aN
ZVfM7+mSQnxnOLGw8GgxjT3G40HHZU8pVj2KEMdhk+a1CJIbcMmOjZ0KHRZ+1pOgIpoEqRQ3x7/N
L8PGhmtHGvz8QjOkO+xhUimjIsZbgMliLwF1VBFULoyDJXCKie+2S74WRsGrVpokBTYYgK99hAFq
1XYnObgaux+HYHsqP+kMXovbJaumebIG98T96zkPN/R3rEbgFW/V3BOJgr2PAo8Oqm4i6T1gt/PW
x1rV2RuJ/kvvQhVkcFkAEpJJTL2B3VqPUhtqTHfxQKybhgmHxKTPSKO/DLG25pk4GC+Ir0uOIt1t
6TieFMolW4vjeDik/ZJxNkkFPInaYHagTLwpcu39iUa54NuM2oihBbvFco+TEre4uyWIlA9iXLSo
HWm5GM421zAOYVZDa2eQzpPW8UCgz5BT8g98ftpMpgyRbAfufwdE3LjTNEDWx9TrzacTgw/KeJ/e
zw7YocV76yZ9RXpT9cEv71aSFvD+opgDuA9DtycC9CL+wVufo7rZY0NRuryRPIZOutHxRGJOOqdE
TnwmvTsSr8XRFq++Wohb/2x2zTxWzUoLTtGMlOcYA30ol/SnpeOZAdsm7z1evY7fC5cx5EesodiU
U/wVmJ2CSkoT2bpajEnEIjQ0QXgtdDO7nS55zgqpHjmb0b4NaTIbAkOgWrOSgPYJOhsFv9gRP6E7
PjAEnzRZ8PQOScxPf805ie8WG1wrFh6k0InvnLcxESlxr2egRsWADNsF6YkFQD4SCeJjZssCZUuU
HHn5VZzdEGU4/T6x1BJaQKPrcbRufG4Czr2MQgUIPXdni8d44c5aVtqi1yXJlh//HaYSKRN+cBXJ
u7P9uFThN4FwtRN59GtLRKRHxgd1HlcutkzhbCnjNnlIGw2Bg0Vp4dMyCJ/y84e69AjmBxirgIdG
XHQN9BhGJR0LTuEmSicsUegq0l6ImBz+r3QnS9Rr0KX4x/JPAL+HbAMhb61ALFx3C6IAVQgHGKEK
q/ZsAiQPM8LthRc07Xz/QkYL4lF16/fQtGxqyNP3Q+3J45LKAYM68nSYxqzg/0xgVYCoch6Iu97g
1V1QMtjOTDoxweOFkiCco8lr1IeKAt/Sg1M5PiprNIREOW9QT2J3ywQNYBarFClzQIieqmU5KbAt
tVWSLPuAWz8KWTkkmlDVeMCCN9psZY6Tlh8byyoZV8nhM6cXp6PHUHXnb9IM7ZvDTFQeqjx28X+c
4QLYHeCGS5HCBD3SRkJdSD/BY8ZXMibfcDB6NB/Ut5O5V2Pjs3GPpacNGZhjU+3GQABS2dUcCiVc
IFKoF9ybSV9R6UHLvlPoy7RTmrEWlrniQbkyXPukdmgdAwv6rKw46ZR5ufAXEQeyo897yLaO1yYb
lmRxSeo0UwZp0dnaKJMIKQf8iMnZwkMg7J11h2NY8c7W53hNuDW33fCgKuCkgNdb8XLJx+EfEGkM
0/JuOVxafWhSjmm0jLY53GlLcJ1NVrd34Cj4+cO8tdq4lGMBTVaRkNKXTGcBdT+Mgt+psDKEF2P2
psCXRw/2w/D+h8ZryATPqFPMUuZwCgGwCIe2NfEUb+pKISL3DwNKgM54l/Lr2QaPDsWWUlfxEzmY
6AbFeL9cepoDe63W5shn2AHRMB99CJ0GmMZjKn6jbANfa3BMQwtZsTk50rfsA6nnmaTTkbrPKrlB
IusMoFZCHXl7FFzSI1LPp0VImXqiszetDB84zoWwPmfPxFOIPG9yeyrvRoGfT3YYjDB2ENDLKuvq
5JVC3clwI7J3R/AHuxkyfyFufQqbxt44N58JCJNHiciRgvfn0cL0ipUvKk+7b8x4b+kxbIo3kCF8
+zn2+ejxeS1GpMAs3odbRUT7dWR+uLop8156ojc9Vzbv295wXYNT1LFJv32CPs4VdzDeYGAtE5EY
9NFPCAdfVc7jZi8H+/50T4npSZUCuVZSUUL81Z8f9qi7S3QtBX9CZApq0ROlFiXNkqLQGwrB15ww
h3EEe5UFXf/Aw1GRtpZw9WzITb9jbuxXyBVocqjpMRlZoOo+0SNoo3BmAFRjRId/3JjTtreR1dCg
fPumvExSRJJaCyxx7y6OfSSXITgOBuuKSO8VwTU8J4x6Spakm7BN8joNaPJoG7tSoPJyk0EDMkup
5Y3METlxytNmQkaVlF+hecU7CEFgzT79BvZweO9WnES438OTEqZLb9AI8Q9ZYDvLGNVsOGJ+NytW
bY+vnmHPjhHj5skcdHeBsMy6hcofNdjdhVeHMrXXlP5OUpPuLh1Hy9qPZQp7XVNRvZ1l8P9VpRq8
MFYENKArtJJTjIf0DgYXxwudPvWqQXXzYFkQvAhDjqkfT1WYZmzJNjeavK2heXbWdyVdcc3jlErI
2I2dNJVQHiaYYIHwxN4KY4k2019FD3AS8OsD9piC8WktMLYo/RHekKgefrlfGMTf1PFuZVONgA4m
0OjuoVvQW03ejEQkLQWqAoOY+Bdb+yMiYcnO3fsOeTC2r/pDI5lOV0Aou9gBzsfoQfSKaLCWsIyK
Ffaq73UlBYgxsmM8hfYfD370ecvc/Cqm+pi+wCFDvaizWic8NZKZqAgop1yAaI6oMx0w57YdLQlc
ZeegpOSLcElyDlOe1bnBVZ5mkhL2w38wf9vJSpS6tbf4rDp8jLNYoYU9qi9OK3tlMvR1cv8xorKj
hoa2lha8CMAU43iD6xRe0ZzNb4vIjYD6DBL1jLM5dMDdOUP4rxyJcQ/bQYd+mxJGtobMCY0+nRBn
CFYFFystAyDGhMwojhjgRiwmj1/7qV74YISPOb+re5mC8p5w02C69xaufmeOizkTChY69og2tX2F
as51ZneX0OTlFT+dExjmk6ORVuMD14+0K1poApQ5KKn24o7xA/gZ4fNK3+SgoHKQsV8Vks6CoZyD
MXgCw5hZe4dOgPJ0ZwdAbdId0lHsyinqAdzmIPbBJAScyt1k9346DfRAN9UedaK85Zdp+6zKHj4U
id5vza+YsysjLFJ4y9/ZEq/8TgS2ieMV06fpvs4Z1L1meL/mEUb9z9JuX4K97raB93KPmmt59SCb
F+n967ZMdWo45uAZNAbN3ouIKXgv/e+s3TN6NLdpnb1VUhbAsQ+GGOICGXWKiGIsezDNdqZrrWLv
us0OkFoRtc9Roy7Zp5mLvPmz8HQ8mRCwmyO0BuBi3+DwUM2BDqN0UN672fC2WeqQjnwDg7KT09BU
reW2h9+DW+799/QLIe0SZL2v4dXPaOe6r4DBHSLI5hmCUvCatqMrMu607KJvPzagKdTmJ3qco1fX
3UbmHxMsQkBn9Zv3ebn5pJZ7dxbPwW29uuXF77z8nDNUdwmRqNf8A1goEW8RPOnj16+F+iif4N5Q
MEzUcQvA9c7o1bu14b13MfyK7WNxnXSiZ/AGzRgWe7c2LLmiZ7ftPlp240xj3Ii1YQWp4e0VWfd8
97KFhvV37j5190E4WqUaN68NkzAs2apXVQRdXLebB/fYcVu5h5oB/7+z7r4oT9rqhc7p6XyPXkaC
oK7QVOTbB9a9urpgIAg0aljMrZlB3Ay/XvmN3GM6odvatEPP2+OGdJp2W4PMfWxb36vb+nim7n6m
TxqVSQkmWSkMpJgdzq8fz/CbusIk8Y68mc/K3Xe+2LG97ePVx0i/JBb8jZyUL7E76DeQG4iww9YN
+7EwXi5QBNIAkNQKF5+ET8qPLAaXJ6PxY80xOtiDqfuiicmGxgjFaXSbvRyHSp2pLX4zbv1pL9m1
o/fAKPFZsJtxPn4cnO+Mv6o7Hdd8WHkbG5f9mEdlcNJ1xWWu5jdVLXy5neSWmoMPE4HnFJ7SSq2b
5D5e08eHxOzGCNXsa8qSApfC7jraA0PwoXGRSfctZE/aGJJ/c9DWbcawtWFjzJvHbnbvNqDb2a20
Ualb5X7x0mW251OWtVI06AHZHJNDbKBsvLpP1tT0g8o8hu5tDM4ITc4TBuOXmvMyYfVYV5YHuoab
qmoOFks5jMcODyFbX0/qazrfvd8xHQzqzKM6ANAdkBBUg/OC53Y/0olUaD0ClJSm/Yya7pUB5Pze
K6YyV5piuYDQSti3bfdWc/KX08QYRLefXA+yQN4GDAdh0rHNY87Y4m47DAfwkKh0+4qTKvauYrzo
ZDeHb1kiG7qrc0ftT+rA7PIFi9G5QKcvnUtDRJaNt3MGScyc/c3N8+CkBUvDrsPsfarvVyYNH4eA
P5WtvjjQHezHGPD0oCnsZIy0GIEoHEYHPx/m48bJLUoXyFDP/ReuMccgx9i47hgnlWMqi8+rfyu6
DdC2t8leaV0gVm1OBj2HmDlQ0A5fCD28JphovvAnS1aLVf+72A+0xVbFYNOrYeqIzvJxVe3u6a+o
MGZxOgzopgXMAzYFvE+XKsfBAZ+e3G8n2uzU12a3r4u6I/ehBdTfjga31QAkyDt2hkjnZtcKVd+d
sdhp4y+oShITdOeOJKTp5g/32nRfZ6UhANedggFKG8aCx980NL/Z8Y4EX2WzS8d7MhEa3Kntvu4Z
beCxW6fydi5tn2Cmp6m0k7tM7mfvgjY0NaD/OOQpf1Q2PjKUKt3mWvu4rS8bj97yrya5c/6h9F/f
bodLrgcfvCY+bs1wD0+vXXOzlr88uvXcJ/Tw+fCuhXc+TCtW69u9Gu5bA4pTelORNWvq/rHuHt/e
MQs6l6Bdd6vKv2K7qYrR4q/4OBnWxva+sh7J+CyImtg71EVpTfY2fm4DUSjj7Gkde+3K2h48RjK0
6tgs99yui+dByeCdebItRfaXdBilKJ8FOGP4xAyYnk18a0CR1Oo55E7GpGZbQ8isZC8R4vsFwrty
5IAVfgNwYhD4XxUTA98kJoDfYQzhvw+aNak2QKjMAMCItWQYtbzIWj/nw7nEdn9Vn5VrdaCs0wGQ
sDmRwdmV8ee9P+mkfYgfsGiRt+zRqPYJhoFjQYU2/xJ7OIdISP34ik2yuD4RH5MXki6o1sPkbDoV
ogm5A8acP4iDh4WiOrxzVmey3RJUpg+JJ8ZUa2D62B/J3Ru7hfrLEHWPzMIaIRtm/kNDMZDRKtPz
BF3RmLHQabvbGX9XaDM76JNthfkr4veQnpMsmRM1C1Qfwkn7pjcn+8q+wrDBpZfWW9xzd6c4IVJc
8NznkxtRmwC4Mjlh0y3CKbR8b0r8M2PWwQ0agGgvbnSJlMcr6C5BX4pxr5x575G3fSMuR9owxCEJ
pAgmXZ2v6//LCeTvR5/5trpaa/KLpRGHNErxCa52wN1tiFlmK+pgYsmg6zjlfV6ORLlHP8Y/C0YA
GO4wl8seinUvLkm/XFhaILxeLQgetYmBCNuDd1Gg3m8CDH8wq3bh5LY3InkeZXFm/ZkhU0VrjITU
HJ1xtHSesKGucI2n0R4MBcaWtGcB1NfA3oUSyCyUGcCVaLuFZpb1jvbSR3JL6jo6FR9UlGsQLN8b
bWuj7nbKd/I/xwGxU5R+ruA8VP90tTMH4PLoM6RnyO605vFGG4FfgEfgth/uksuAmwlnZD3cvn0o
Lx0F/wS0nfkCykEgEym5EhSXPsBOGvLaIHkDCQQK4G+QnPRwpj9NnLRt01HTQX1kSIQJI3Dics7M
sW4xLE835bTy6Zf9CQcJ2Md920b6aR8Gu2VBuyaqzd9bI07kcZzuo3D2dgFzntT4zLSh6pJLIUfq
FXlCuNGPvXSz3NLK/8P99rxeGsSXr91XEyjXwM6XaVvRfBVIJCDXwvAVgQhp2g2Iq3ObOl+kLpsH
kUExMDFTOYasYGs2s69KNnID2tKO2UvHI5wMdqF/o+pMJMIH/qBPaMqsefQxp2QIp5+gO1ORcwWK
oXLy2kpPdCXwJGEiLuxGMjidNhJbCIspg5bh7ucPLQjwrFeluGFYh3DBfTryeWF7PINNvAmyTKZh
Ag5c/hAMkcIxot2b1azeGLvKMf46bm8DyggxR5RL+Lb3ENMNaladDfHmDTCHo1QX4lT6GXE1SHh3
3Btc3unLP9bX1YK820spbbj3NnCUrJzOsIPbtDjgivE7TWLKgSPGMigB3BA4rDWki6NnIYgYSNYW
hJJFy9hDJGfzl6wYxSxQVC/x8Q9uzA5UX8HfiQAsgWu0AffZhkniw75slyzUg4an5HwWnogQuTrf
BFy1BZim99L4GV7GUL2zF3wRSKp9ghWEs5NAQKFNYi5JW+czq7r3+56o7ZTFRs56IRwjajBSFbWW
ZClD9RB6DmPuHQ2SPoJ4btVuYFE7oYJBUy0FhP0gVBOUgOcg/k6zvAs6VKh20X+C0z+cTLOKPxbN
jbbKAiozh9gnH1wITQfXwAvaSag0GVq5n4T1SHPnnbDDwtTxjZ3lA7NBho3O/AXnq44usHVyxAmp
jQPLfMU4e3LBBg4cEZGvH6wER5dwzikSKLI8oAOEe/UjKjw17hmm2AxbhfCdb/ULS4QGXqZFt+kS
9xQG14ZVYFu31UdcVPXxX0d3eXPPNff08PSbezG8G5bPCDlbqnV299jKLP120b2//G/m07BQz5cG
IEx7aRcXv2xiuhlojW57dGv4dCBZwh+1t5d/vHvVbV1s+X1tjNm9B7Odj8cdWl6CDu3Gy4UNhGMw
3NdTP4fgXYsa3caghkyuiaHEeBllw/KFI0fHv6TvqBnrIV3rWX23x+TxUtIRNvtl95zi65M8g3x8
HCFebgwzslwpeQ9JOS1CyjUNS9fh4wMgvI8bfNMhwYc6NWKq8nwLEWUf03vRmb6RuBj+y2uRedWe
vrbG3wMN4w1Gis3n5v+g5x4HS1onbG5fLnf8NaEIpiCu986TWwgpagkfYXbo2K3Ma8a0DO4NK/cD
apiVkCA0wBzNERrskdm7xdRS5j0/hTk9z5YbAWhwP+LjjDjMZZQDRIvzh/UE/GJXwhC7J7bBbDZl
+MidDcxFXszDmj4k3rVQ2O9MoaBDPKtZoJ5QvAHE3rDlIcTsFag+BelRdOmL1YudS8JzACmAXDny
JGGtMeQE9mK/GATYxeHPh1UKe6YL/48y2ZKKvY8mD2Nm58f9xtEkTGwq+C1khaxtkdSWIJYU6la+
hTMVtmTYGmMH6LaRomLggNLHas9FXQusD+QJFR12iRRRWwK3UNiQ1UuOWsImW/tNLZfhJDbnO6Zx
StiNRH/Ot2ZJ2YF+ajCXY54hoUhwbWEehCl0CvgELUcHuGIuMHkgbYnLqUwhwTERHwFhMkYT2ZXE
lun+7nCG4MIPYAK7YuAhPB/ZW2moVLQ+goIPECbmtgdSis3Fjk/GzkaQQII0pcXBwK+WaaQfa/14
wwwLuI+hTxcU0ZmxwqDJpfuaBQSWfgc4g/90peye4PbcJdK5sbmARJKgRZ1DO+x4zNaZn06YoPhA
Vq0r6QEyKBJcEoNjBxEr0VolUJcPPqxbt/Fq8sV5lU13k5pjJt+TOmmXZPacSBZgIyAi84pKlzqQ
KoKl4yD9+/50ELyAT/RQ5wl4lQ6P887zhut1H8nsW/LBw5QL2ABIgc+SSMf2VvzBhAyC4e1srxEr
zYktvvNzfSws4i/jQIo3wDgqWXxRpnQsMF2O3bnA+/+xdGbNimpJFP5FRCgqwyvzqOKsL4aWCioq
ojj9+v7y3I6KW11d5VGEvXNnrlxrJSjZWA50vrS/i59gNodxE9oHFjQtmAD4K+bkEMe+dg6O+zdz
gemTZAYeweHOdGK4jOP1CCBDy17hSaq0fKSMi7VVDvErfVFw7jTkLTMjzQ9r3WsKbz0iAsFR4DM4
e19sm0h2/nVXYa9U0DxKX97bVjUHxR/5PeGWPA6rsJCyhVbCu0uCjlDjhGHPrBU+55dp2fNPL0/F
uYslzURdSjDM6pKbByehDZIMnlH7Z81XzkhxODPb0Cv+Tcc1eRkZZOW2X+Gn7RFfZW7ZN0A2R2eA
c4ZDFtYMrhw8CDt6jqJnKsklpBC6pOChyMB2SuNKB5RsgzxbqLrjko8ApvNO/bl7gun+p1cXhvQh
6zmdyS6GTtuSdAxwGJWKuGyCNB8cHRaQ+20hhwli4QLyUfih0LK5AesirWIxS171ZNPDvsr+PknE
x5I8shx2NPLyDZSO9b5g4Cgv5QoNoGRJLNUWv7GiYXtE0UfYKZI8ZCYdFGA9SU+PjgCgq+cnrFGs
INn/4wmbzhs90ZN85vnx12BpSzNhcADy6TbsP0vreYaCd/lnsV4dkZRQCyxy0HUGpRb7JmgBFTl3
PNYDM9UzPXpS62KvgdwNSs/FM9H1Au6RQWB3pWKeFWIhhk1c1+bxUhHfj+4bibU5LedPfG4V0IKQ
UlIFe3oHDdhAlk/XjGgGHboNCKtqfFpVQJmmYEp1BsKSN9YV8QbtHjGkZkK7ZLTEUbsekSgai/UC
6rGds/qld5xp7o5Nh1x6DtXLH5O2QOZnvWCn70m6f3HApXZA04iXAmyhPB4ewVLIW9zyHqcDDC1H
BF2ws+mZnI8YbULVG7OHODZcxpLwuBwTvCGYUhkON7clXSCY4iyZPyWVJLnYMK/tVgFRg5Sva0EH
Qv2HrAwSOG0ISHfQzxpvqE4apkrTc2IjTA16DPLWBe3t+EX6vuCaiPJ/cLzrstsZP80uJi0mIUzA
ZWlS/gYkT7rVBv1UqPspZVVOOJ6T/iATunHwd3tu5+Edx4xJjKv0HXX+3XveE4xtZMJZDtQA+d4V
yxrDe4Sc35PfAkQmyZ9WT3dfuAXGzBshc2F6RfT+Qq9vLfRIGWrZO9FghkTlpghIAxC4XaMLlI2Y
dCG5480YP7aaLmNPTuQXhAdc4ew3Mz2CR6hkj8ZWMmDUhKDw8uUVDVTv4Jb7OZ+DYULWDi+bzuA2
uyHpBwMZkc50jyBf5L/6OL/br8RIVdYk7CGQkhIQXB80fgkUbpdTBeYv0urZKVHGXMF5Rli6iLk6
HSwkyJB4e6SIYpyip0V/mQ9pacKyeUXf0sMDXI3LaXROmvA6fQJ6939QUiOOrSIAKWUvlAONjut1
Vgb5AgDsGuSjYlyBBJJQLclftMyIBNgyvBeIZlBkuN8AsU4hl1CwowW/K25rc5oWI7Kx8+7lq/Hh
yVAHCN+94Q0OJ1/Zbvx81AEp71/7ekYLrPjZz/RbQDXXoyJrkrtHCg8QpoxPUz4QT9bg9iHhtQu6
iXgyBMXiOHpEveHVbWOqjYFJ1F58x8qwmpWRMZL+wO0U3nleOJB24St1PTXW+lq25md4nORXTM1R
ErDNyTEpycIaqMkjNXzPIYZuMIpJjdkzxANm2GPBVMzWmp2mFaNLGDmMrQhDxNJucCfF1ABk77sq
NVIzocAzk97g19gmxrllvwmPE81rEjLIAPidtfGw8oR5iv18rAMJPGx+vwWMrUkYK4KyinMophFC
1CeB6wzKSW9QgsOUctGZGZQRP9IJv9AQY1Y4vrJDrY8FEAw3VMoBA54D/W03WkRA0W/eh/OFyxG4
uNv1K4jkmFMlEBq07IehjGk3TKf/uWburzFQb5feyQhYS6ZHCtAmOeYJv0Le8GozlqGJlPG6tu7A
FVe/A/Cne9egy+WxpE4Y0m2eSFFUbst3h8+x1rFynIDmdACs0vDUsK1zXkEBUDt2u+0fh0CHhiew
I/THHe4MULsNh0T3OCijJkSupkf39JyH56nGelzjWja4RM+W047PJ7AVF6PIU+Otgx7R4Ah1CQSE
PY5V2tdnXfccdmupgjH62ENRfBxR3tyYJhHSXYAd3q68J06hb5e1RrLPLlqnwAAPmdlCjhQ9duAU
vwJ0hv/tTG+D93x991t3H8WXdnfFqm+ADw0d2ilVQPAdm9Er4xrOJ+m3fA3vPadTQTOAdcH8jrZH
xUM9QwOjhMGa2yAVeQf3cCQy/Dzl8ZQai1AFQI1c8bcvK4+c4DxocaR4pwz1IeYVmn2kxBwW2YuJ
zE/Cfp1WfitGP0+Ong8osafUcx4kLqy0CaQI5GTcTUsUdiJiF56fRHFquWqKYgyB7Z6pUTJenAQ2
dxgWhU1sQFqx1sEIeNk34Hgm0eWP54H5tt5b0lxGxCr/Hb/VtNzDVB6gtfHZrY4Wq/hQtbYYhe+l
7GzNu1uCIgz8cbV67S9elT1EQ9QKWnMOLYfDkCPxC90VIlKG//3+5KoxcpgzrIpHIENQ6Gy6L+/z
D18IyHa5xw9GvBrJnX36OFVf7BHpj9gVOiCR5NJxppYxRkiKqF6nzz20+zK6EBhMUYWiaJVfXETG
zZvy1a4+j+0K93Jbrgoke9wVTmBRvwi1iEpJnZ/HHHKC0UjWIRaSJozImOYq40l8PoZ3+Qb6EJSM
F5D0R/xJPh0qQ7UXxVQrFkNtPoL48aQ81HA31+YEnMeAkQnb156R4nGd/n0ub1ClPGcc3MBBUWhh
7bG9YlRz3SuO/D1HZNwCHTCd9jCfPyJMZ2aNqx4+ycPFtTOlByKmkuv5Om4IQvJkMKI6TJl/0S8w
FqVMQt8ri8Mx+h9kVUxZYbQM2nSvO69xPojxQo6PzgkqcLk6eq885Ov4yFu3fDa3U0XPd4FrQZvF
5+9ZDcNyVdsokXhyDHByWnHBreQfWlt5sjV3iC57hWyD9cVSYufVfgH5TB4Fv+9ZMfxJfpR3oJeG
6IahLcUKqsu+8quV8DjVuRrztbrbM1gRXqjOdSqUxSJ8Ot+ou6Laxr0JWhplJSzdQWePtfQEiTMi
ImMhbmn0xrvUJrnD3B+NcWJFqiTy6typKIQoX6ipURsMAJ89dPnyyjLSYrRPAeVHScrJuC50om27
ILMmDeEFsuJMR9kJ+42f4++AcEFZ7yGiKavLjeJV8ooE57X5M7vz7vTdfe4Y1qBMaCOMiDgSH1WY
xVyj6hiLb9Ijo6qykvXX5UEfKz6pmaNqI9HHNsQM+eBx6V/3VOZsB8mTMYEHKOyErLmPbLBt6Z/S
nAFYbEJuroA9hO7JZcd34EbLdZUy/w05BdQtZjjguMKN9NX+k9ABKfrhNAvxixUPKxZL9OGvfzPI
7OymOlWGhAfWxnlsMOcHmGDFbx2smSjEjO0LQ518wN4FeiMTs7Hjt2UFiJqgtt/hzWnG6zmRb8XX
IBDhVTsSbcRta/JNld1peiSIPYav/mX3DmETuKiWbX3HCKEttdJYmJNYzVF0coDL4/srQHfNhPk8
QHrrf0Isk1qUrMe9+g9YATZrnBtHCDuBr4OJdbeESoc5DwlPi3S4cJ/pc0oeydOitUwiWtlrOo5n
LF1vBGty4zXzzGQWpagVVeDuivwZjTcMfwIOj/o7h59FUZJ7PJOtBrDHRHSiTIpZ/SD3QMqdNv3y
UT6WL6zmXLxh53MRg5BNQ9hBe497Pz2CfkFVjcMg87s6Q2ViDqtUIjfPlQiuzqkS+FWtGJxHcFsV
MIp5xIRo7zkVG6Q9ARHPGf6ZvK9L6Cf6tAmtXYr2kvR/PbrxqZ3wgzhXbh33IG6xgEiy+HKAMgHH
ijypwXtQcpdoAHjMcGK9mCEBUZYPqw0i0dr6bDYt6zHGjgB0knkXTjV5JmIEKOMNi9ToM+BJbheM
WQUeOYIQ/zEG0grYm0Rh4mWsDGXQL7uCu6AP130+AeDRFJ3v4D5vL8nMLCEkNm49oYMrBl/hIAUO
kWUgKgWDcWrwDf+bFgTZvQswLTZCjX13Bf34lR7YCoSZclIjwIdx65GBdOi2urTBCfcvflMH+ZGW
j27DJRcTeEyUp3iRpYWjhaT1WNziUUc1Y/oo62cPFLv/xCeXZAmR/8iAqKgzipvwar+QSYDKyhOd
Mnkx68ZdPJ04UJwC88AdS6CzpBgXvY+r3oSXzebkCdE/Eb2ANdy/guFQjNsCdmmwsX3fH13Av+gl
wumkFmYVR8HUtfj7whtZQ/xWQaVhaMFRjdzhvz1MySv9vj4UZUw6sXHEO+XH5AH43OtpQeM5bQBy
hCnJmYbyAaWJuNj6rRBHsb/GFzJhWIBcVDbGIxQh2XJO8w/XCNodDRxpaUnau9ktQHk3ftvw7HZ/
JPcxpd/H/n0FpcTzjEYQr8WbyR4VuAD7oxduq7ewH4H/CUoVsGgJEm36N23CRZvGKNqlBBaucgZG
O08SGmGIGwD3Yd7jBTMF/BI2Fro7pIm2QKcIHx8BSBM1K9xHiFQgM9GM0WNCHY6MOVuaf56wsum1
nKIXWQ1fiwhO7N7pIUxtiD934WHXpU0k6CbHJXoXzBpolZnpHIcvl/obOj2OsCZqcE+odOhYDkz9
vnq0NIaCc9W0ZWGlKiYGX45QK2kpssIhSwW9YVbcuM4sq6YCwnI12PSQq//Zj8iZCQxIXb4FNEP/
N+73k3l7hTiszy0HVbFp+1fptIet3VKsOXeC7HJ+MsSPoICyhgFQ/Y/uuMVo2Ud0wt9CFKrtQJaY
DK9/ynSg7onZJbKEohvmOwdFduiPN8NjjV9xdaQPZCaQ5wQdqHhPR3xOUSLh3C7EBIBHkIOgj31c
aeGLziiSJXFAZAdlKm5seCfSFzJKhzvpcRo31tjh3HX72gLjd0owWkrvORPgRBXDwudjQEOntrCa
i9mSRSshLgDrps+KIS5GGOur97xY/hCuCfxbrNpkJqvgSjZOCxKkkepC0kZAmw7aDgaPzCmndpJx
7Aw/P/YXwuZrbLhkMAaJ/VP+i+xmIoTgi2NCTYfuPh2L4okWpsMFiNjmF8kaBc+6L21gy3gGbfzr
esVyBR1kQz/SucXfpH+50BkEtXymaGnIHNDHAH1gA3XzTw6DBsIRLdC/DhUHFGcoSTfZwN/jppJN
WQi7GI2D5ZUda6tYiG9sSLHSSLgvZTfLSSId/1xx6E+57hfVPgsTQ5O0D2WDP/wQmU1RHuE899fG
3Uufkq1Pos4iySDNUyjyi1m/hX2+MPXv76akjw22CDQKYcAHsKhooaK7inW2u00Yxu9OugEs6sNr
ylo5DjKQQPn4j40QkcegRBujcDbCDW2RBmIvR0ZMKlljyQIRlT6cFkBvn7mfKBl+ERYQDMCZiFGk
R3R6PIKgmDmykOlBcgMr4UIe0Fgh4+AElQ0tmKGsYJbPv6VL219IjRLLaN4S51zLLb6EPum906cU
NVmA7opoBocBOBmdREDKgvkzRxOZAuRKcCuorLbIxsR3h+ntAUpU2xbvI3J0VEHSHzyQZNEQAIAH
5mWMIv52JByQIncHZQj/Fz8CmUSGQSE0Dmyu1KuH8hUWMw2DB4/je3QQpNNbGEILHB1taV7K7fz/
Xf0P8HJtYwB7Ggaw9L2vYscJIImu/+qB6rAz46l9xmgGWrw/rrFFc/FHtmk0fEV+JnaoEtQynCtB
6qHqTl2X4htFW59IeXa0LTuDaOkDxQc1PFpFI1ATXfGtFHuuxBjPISBs6K/QiP+DzPF9IhZf/Led
G0RQfRB/swcI/KWWvhOKYJPJAGLUC0s7EruFtc0A1KsbbVzIJz6t/lc8Gp22YgFPxexfrZvKsdqn
PItYkYAVdMXhsDMdA8xktmDyosjBdjpSApvrn9du/cV+XUzhdtI4ZTXGXDFBm6SapytaciIFLve+
OIbRi5l30OMIo2Z8tUkADKQOetIw4o57rS+lWuOwYDodl+FalTvymaUEoUIM2SxkltDMxW4rO7Dp
gbrsvhpIm0MqWpanpEk3ihByPxq9b6LuDOxUtDmPaKeJBwOvgIFMX4Sh74sZF5xA9YROGRrQYVRI
MkvdxyE3t2H6Ul1EU9Kfxt6UGBZsxtF5cCj30mKnJBQlcpkwNOdlYaS84OiCN+64CIfFa/2HE3mO
szmmTcCJy8SHe89XbMstELtBjm85U2K41yQ9nDE+FCG2DarDBO0alTQHEIuXp8/FbPri5v52fjS/
NHw4ZpkSdLPa+Sx0xvlFTJ3wEQox95yvi17GHKpPzksztMnAs2t6CEoXNzNEUgs0y6jZEDvaMISD
3Tu3ArB7KIloufEUPoivMK22z0aM40tNjsyeXdLAkB49M4fX05fnrAxflG9Mbw5WJM8QCMRJ4HN3
OJB33GFpMLGCmrY1PRywBpFPiIwgOg+nBsenKA4xwoBfixkVGjzEQwg1uDO6+6Y8X2IjT2Cs8EVk
o/N2+CHfdXFPQ6KARx487MXCw1VOJrRzRhS+k9kkGh33FNSIl2jffGFf/fHjx0Q50AiIBAYKpvYD
mjdHOssgY/tFcqDYeOQKE+RzINn1OT95uNhoUBQwjRhGxRe/rYgEH339QST3d1TCGPAgWwDvkOoI
kJpz9+1gD08SmVsQuuYoNNacUmRL8X2L8AqKgpbCJujwvByHQys7OgQI5p1dhkhQ2Xe6bkMD4wxN
py7MIqzlhuuW80/8pGQ/bsbUY9lMn8TBAfmIJJ+kHw5JFd2ZRZnMbkK5idUvkguY5oQ7hh60JhyN
GfKeh6jIYpP2LEcp+IVB8oLxNJ3W8fgxIP84vuiw+noq3ohdyNFDTBDRt38ZO5L4mLktkweugSSx
si6leym0uCUp1kaF2xVxCKAmqz16lwgmxEcN/YBULTA9Bbqq92PaUjhUUIbjKNUvGXkJA+sOzgqU
Y5mre9up3E/28Pa6i/3fnFqhi1zbEm1h6jXw8wrPCD/MPLS7oQyCWXvz1r/7kR/mydCBiECnEFEz
hTihGiBzqrajf/6LA7DsL0/BdEyjTfJMEQXMZjwJnoWHGUMqvTFpPZPnkF7hVcBw3AXMph3eq/TJ
eJDJD4oGvC9EA3wZsIg1FiE6o6ZcUnFKd9Aa6aRo3mdjT2kZMXdkQ4MKRhdNcNOS0W442bJ+sH72
6dklBJqcpDrMI1hWIaIvnBPQDpPS4K6H/X/3H+RFuy+2ixso/mP8tse01adCP8QGAgbey6CquTHH
neqC2cosl+NQ1HfwLqShPOUiyQjUEY0abGGo12QW22bpXmfJ8jQyrM6XEPz+lwyV/VBkupzWCGVZ
FFLNlXbVg+rh9JwnjWtay+xYnvEGzk09s9FgV27l7oeMVLJGH2psfCZRQHdDEH5PxCkJAqJo6uAR
R6uRuXXihHoOEYCStHEDTxz9QhJKsNllusx8EmKlxqCcAFY6f7WGfiUyaJJGkjgyYWnj/8MViXqJ
RrMgJsQyVndA/MoIkWMKUxdzZYTEo6FuDy+Jz1FhuliuwcULsFTiGUKUpKyR6rhX8MNgc+xshANf
P3VS1R6EHWh5o9MAxuN2leKkAOEMDWGAnkAgjsb6DWY7bbTbSbZPi3SeIbAkg63CBfcpLqbk47N0
AaWY3FBk28/sNQIMEYecMacOcsMUm9aBQ5Odc3EMKWM6ZkHuMtppZ0SSiHEgEnQz0lSdtZlqGzhg
5aQbwe0KJ+UYb1ygfnQgqBYpPPxsh2A7JoN+1Q5tuZMKGrRG9keRlbWoXZAoAwEInotRKyctGEgf
pZ3U5K3VerpIuzW+faSaUspBoaDIktWF9YwIYxBfTikBjQEGF3+9PbkNDzlKbGRqwLiHAN0ghIcI
vdPdjTNSyB2ee9BKCIm01dYLSQ2FO/EVoMSwuw8pAMX47QpXgZcWSX6Yped+dbFXfOlbcOS0fZB1
KVk900iNNUtj8xyT4T/DyVPkqw4m6UN/zjlIzxK0rmVYOluy5fT1Dc0WCKcXjIeE2iXWkD1YEXxv
Ep4/I7eGVOCa0oC/4WUJ94MJL7gzvOzvgJk5dLk8EZrTLHTKgDR52TkIGOCiMzrwLUiT9WXpC9Ai
Qa2wmiFe02RVpNYlBj38dpp1Se37S3ylGFxIJQnnDHMUCq0xGZ862mV4GoEU9IFe+KK4UMHnmXDb
naeonw8BeC7Omz71iGx9LLl65N1vIi7wEGlB/+nOhcaG3IxGO9SK0XgsnGJaxRGSabEO58syVuTp
YZzGUVHZ4q+DNwn+0ujiYYtQ58WpekBn54iWtPA5WUEnT/4jUBL+rxn8KOiTElt+GQK9zr72mdNS
mHgU66JEBqU/YO0FQ42QpFFDXXOo0G08aScGlLxkOdccf28MQ5TwPhRjsWGG0tpO+bYkvxAygjgu
cPsXueHJfpGvIVN/+a/RE94A5yV+ry6FOJ4UdwfnBCCVl8UMIA4lMiaqavS7hSQPZPrAim+4oJwz
HHVi/IGCDcMWw8M7EEi3TE97m+Sp9jkrry5egJLMdan3L4Mvv+NDQ6fI95c8ifGYjB5xsMy58S2w
U8H09EgyLRKEy2Qp0ZOEYQYeE78cDgdigO70yCrIdqlfhK+Lhc8D/2DIXlLzCCdDiNCCpMbd0uFM
pDqiNLoMMHoXGP/A1/jLLlQiGskPMWtIPLVG5RzukeuyfEmSaKHzwawPstHD7iB37c9JB+cWXaxs
0Pkrwx23g2t724ytcP8z5T5BCxSCJiLHF1EGluB+jN0j70TtxOHc4Fa/w/eL7KE9mD0heXSYesnd
PFDYlJkB5MiqpiVmXVfi/Vm8wXGcV4qRJs5sf5WFNubwZamTJwaRbArCUrrb/bmhHzFxxDBAEcxD
kF6x17zEVOo2OBEAjQid2bL9eQ9RIYirY2OfYNp/8FkERQauhLnMsjsZdaoSY1ivQQx2/Uc1m5L6
n1wNZyoqAWk35dvdBdl+zKsIR4s3W5LABtIkllorc0Hh19+uMDNYcLuyMcI5YUmQPnE7hMPCYUpO
CDn4GiLzWSzYQlBmxO1VViSpkZKRBbMGqKAA39izNDCEeAaEib0ACmMiSaTblatO4Ks3mL8Qxvwl
EXTe8jjDxxJ9qM45SsfRGIQMpyZGQfaHQ+BCPNLQRcN2/zcUM4yLrcsQv4vdGg4vV3soZ6lcagwN
Ew9VYgbrO2IaLOzsACVJ9G+v7fye61Nl4RQCD4PoyqNXgH8cjlsB5thBw9bVY22LbpbTQ5JigGGM
5FI4atiMscHjJoYPfLOMmjOMrHrGquH0GIN2ASjZnLi24eV2DxgZzJzvxDJmUx8AbST1/Hhkoegv
EhYQZH+2sczbknEFJLaUclyKdI6A3BxQNG68n2WKd/03A+Ebk9rgGBTMSFIpJCJIJswBb5Vk+hWe
G8gTI6oqd1Ozz3grH5UUXp/cR74wUYXVe/rjAXKbqNmwg3CSRNz8H8CQ7REejg08dnsZ8T3GUoVD
EEOW4G6u/c3mC2TkzsEt56S4BBJ3fAJ/3LxpMAA7UAVglDgLxF0Di4DBIPwFlndHko9bMDJEl3qL
Nde4K0CHAenDZUoKAdbddXE9wKQyjfMZJ/pp2LI5bgkgypVv1of6LWYBJRYGd43MjzhdUvb3QiLx
Lj/wUTLh+8PcT8N3MDCi/MLfqNpw9vFSEJVZC5IgDlAJajesSDqFtV15EhRmaip0bdVHziaXlkKk
4HHylG3hFYqxBOaZKNIDdL62toHZoNtUpT3rFyrWdZeuFN4QZXC77VzlKNhUYfqwts10MkjRPFmL
u7ug/PtzbEoRUJnW9hIMVi9npY/5ivTWLzZeCjOU5ezJHZfw8+5rxm9DogadEKEy4JnH7ZqIyUyK
VgBEuDXazWQOhxh5fkz6gx08KVgylgMwwBID6K153WLWDvEyAHK7oeZmn7/EBx9PSMabbzue142e
dEjv6bsgqzubTBVgoLhqr9pdmxkG2OV/QAmiZ2J8XRk4b58mEOAP3OXS2r77+LZGXxx27RavNhe3
PgLmln18eOvsDXHN+pnWlYL/0/ACjfLaajaPWTcqOkmXYARkFL4hNd37qs2w8hyGBtTVbu09fsGp
g4uU29OCt20+7TLBFguuG+/HeKY189quEEYNHQSncpjcQhrkNMXgpgOD5ky4tK4LsHaOTdI9Ryl5
CF01yjkWpT3yW7zfzkV3Psdppe6v9HCO01MJcX3GjT0FX7uBnhN2OrvfO+4Miuvy/Vk1tfdafKOe
4i0atxVVEIyyRhlCGtAXvL8a6W1Hbo4yOMGGvutx8+NDH3cMQG7v6ds9NRHy/rfTgzFjfV316r5y
7p6Cy+3hSyHExJFHQApB23GHfpb2jf0Ksddi2sBRptaueCTXIXHZpQIjB33zaXmP/g7DJFyS2oV6
Cj/rwccIyUEujqImVyM88TbcTGbq2q9Fe9AZ0AhTHHzbv4y9rWCB4asLUAqi5j5fPDdAiTuUmc/i
VIcfj+VTFKMFifLCKPg3Qxpepmlpv0Dz+Wbm31f5uar9GGmXqJ08aZNBMg1fJqOVg98P1h26Gata
R2q97Vl3JTnTicWRlDiXvRbN2+Hfj99BEZZhaYT8H3PMNepTXovQ/ME8g6TlP4/JESlfNwI7OrnH
Le3Wq/cxDh9YWslzqZ5SVp9Oe+KthkclocWrhz3m5eVk/tR3WeOanT0WHy27fLp67eiQtUoNfgli
MI1tcCIUfdneLezHSIfttsfS7DH+DId0F5JQuirD9Zcl7LO2P47+CG5X1/CP+C4YXJ2jD14E8l//
fuu36c6RDx4L5BUHBo5QMHA2rFb3vinKfsYINbbMcPp4R8Nmvb+dzkBnrC+gFPuy5pF2DJ94U0Lx
5TF11qtb6ailWxfDbqNgKRL1jkTR5jPAfeD3TB+P/ukdaZ3F/TN4C9fOuFBq6HBwHOn2dDCR++l+
t5dVTuud/JSCYxviIwpJ+35OK5p9yRpvB7oGpQLya+Lkooe1U3VHrduszN13ZFzic2FfTpFSxEod
KQF9D/SmSLL+9dqO4HjrTGVlv93jqGVXhbvO2p95cRzd7vDI7lps5u6jnV0Mm2Xaq5miZrKpjVDv
jUx2JnObC9rhKMI8laXyj5ud5hrWLewnUSWA5coXobmJJRJG7lRl8frD6clFkGUfxVFUh/V97bn3
ql/13KcREMUYCD1S7Sf6I69VhL8TUsbPjv9O3o/2pvUcEqsQrZqi5OG61qvXv55IkIFjzIkBSKHS
UiclHpNXkZjSigloxZzfe1I00pLryBghVO28ba0TSrEmXSAVOPHHecIgaRx/8MX2t62Ojy4YoNYK
r4YVnu8WQ3PreL0G2VbHKjZ8DH3+WZSqrWm1fCC1hHbOoAC3YwQ0mNe+ar/R+PknuslO9zl60KHf
XDYo9v6+tUXArxzmpXeTiik9KBPz2kkuyH0qSKPK3LA0dqj/RqUQ6Bo5s7mfRo816YqzFIt1/Uga
LqUp7q4UKZlGi3H5fBpWvnacb+GRqT22b+v8Z2v6mpYQMXIKGpEFR1/HZM4qTt4bWiVrb4ggG2cp
bG90DJXb7mh/lsHPxs3LrSszk14oIpFHWi94JNYk5B9fMVMhDZBiR1saJ2sfmmt7ZOnuMFEXKvPj
rSVG51fsJpmUJcRzMaH6fMip2h3v2UE7Y2+gJRdBpfrLP7S4S26NtSCWRhjAi9Ep1aZaMhRTEK1z
mHQq++6QBl0WnY7fKyYkeOLwWR0Am9CFgmRmzIiHFigqrE1TuE0OVxurdEerw6fu4KJLL1D94GPi
93z8ueD3LROSqxyixbJNTv10O9QA1lmJbrTV6GD92eeby5rRds3DKvLoPi/ekw7pBZVMp9vHcYMB
YxfyfVN31WcfXguegJWPG/352W/3bNP4WM1vy1Rd3S3gPSBAWf6epNM7hsxNYVHBzqTeoJEJ/w08
sc3AIqYOh8Y5VUdyRRbBUgtnl7VL0qqlCglGewi+APvkLhLN40CYaTXk3hcgLuuA3jF8kbGpJ6x9
Yd/Q9hJ5TG+P0btMHdw8QeZ4ABi6Pk1707Q8WiNS/EDgArwAzP68oSmwK34k+7W33nAAubK/Pl77
68EdxqoIgaP1RaaEwmDRgXigOz9KPfd7eDkpJ7baZSKCd7/uZvev/a7tHyKrDk4wj05YUj98Tr6O
weHhpNkVlYNtLi81+blCJ4QkfVwB8OVJmdUVXKXzoPYPLzW+Vw6vhUJunGBUdd7hmQ5agY6CIziE
1SEilxbfQohXjKlXGFkEAWlcTQV3b9HrOduPz0yFEuU+PyT5yjtodQOaz1C4MPg/KCcXUn8NHUOM
nx+QiSxHbNs4vp3t0erFdxrT9Ro9ewHYXjkF1Bzrc5UUqmu3ZhyqXwsE7UPeeackN3m3O02b0aGI
vmKqwkPaU+VhQEcF9qNKNCedScMjfXq0sQx8BHLySJ2ZMui1x1WVFcqqAwPMMgccUz4dB+9hvT/W
gNzE0gjYoGegExn5EDI7I1xn5F/oLuB+PCz4sls9vjp1ZW2vQ470p+q8QNv04EUeV3s6oHyLFPC9
WWkfa6vu1Z5jKrZmN7/p0wyq5RlU7evowSAPVnWyeC6kXsY+a9mTuXiPbT4Qbg79G8aF0mk8HKFO
bgNc8X/BjWnaRtcJJxPGRICVEjQJKfsnc9jnT+oXMUjsX5YQ/T72tRaDDoD9lvu8uTVOw9aTDaO6
HwDxvnlYnlSfIzZCm/+pLVMMqaPjsM/cxTbTrW9vQGhiyHlXA8g0uX99T9nW+YR+3lpUQ78ztY+Y
8wLisuMBwJG71MHXxCpF3d9IKbGxqOymSklNU3XSGRmORt5tc830xlP5Knc8SbZYXsJKGL6s30jG
Oy0fqrVEKXCiF2cEUyqs6mMfvm0bihDHDo4Q6AOBECDK0bd4jvo1nu6I/XDJIKgx3D3994sgqmAz
RDzsdJFtoof6aTC/q37XCM4/TyEQncmpnBtca/Kd9oU5UAz4Rr4Ohcpym3qyxrE/POdDRr/S5IXK
wqROZp5CTnYViI1KyIauoScNzxUM02lNPDcIBIfy3D+M2RTokoD23mAK7EA9+VB0nDrj0u4sFezk
mVWuLO7Bh7LfL4/xq5loTLqw3iSeLHON0/brYvWnpeevXbditRjcCyFj3yt3fU5PEJDHJ//yoOTr
5NEBdu5vhEtQPUVF1HxmP8qwu8vvSh6yHStYBmjj4fL9CGz6UB+KPTsY6s9q9Wuv9m4Xv6oD0swS
Pxn3zVzHftNeFqFqSMr200Ms3n7h9bh6mSl5o9lGW5sY7Yyk7Gitvj93ZRY40loPjV3UcZgWkFt5
ajQu6NMLYBraz5fJK8ErZvy3nHRHxrvXD151iSafcLC6TlLSSfJ2GP1GSe9ZWz1cna35kxDxuniX
q4DqZ80ib6KgG1DAPKIrTCbw06+jovbR3eOVZENzm5bNW8zqhUm9Z13WY7WVtlgsVoXDiVVTba1L
Rzkm5Og0s61fnbXYzJNf7rc0JOgK6A0GBpBUo7ZptcjB12POG5m2BkVydpGy5b521kjF3w5e262Q
fmypYjMT6SjxBkc81VtmCleW2XDn6HN4Qb4OH6bfOTB77AJd/t+855tdr2v49W8A9aR3cbrijkHh
RXXzdWtXQcfWdWGnJnqzI7ysY6MJsYe+O4+2o43Z2RbmCzmpCtLB+PgvQlvM+DIO3I99p8EGbfYC
7vk8tOj7wLGBJUacpkvtc0ScUuSZvz2jSTw2PSTgBk4tHcjK3hQ/keeIb1YWt8cUw97P4ItR1rQg
uikeiTwJtDKeFY19PkVPJWy+jkZddCJjPlHgLGe/q90L71z659/tEeth9QqR0qm5dYKPTJI4vS+B
ZvThnws9mHEPVgV1QCpKR5DDysI54MDxJVRIg97DlfU3NLpQDms1vDWB4q6X5fg0gAfXejPrxGzZ
aw1jdMXf13MCC0NP960w6RUM5YOP8Rn903ZtKorAgNCA5Qfbwwo/W/p+IRNN/VfFMEDmKnJ9ldtt
wkebWT6Omjsf+9F1rzTY3d4vbVGl9zBIydOTOnmxbG7sEj18HkNeaZDBO/nDZdabuofb+AvMy/72
cB9cedb2n/ft4+rdFYCjXm6d9UQLv0wTuAWj4/5jlc6kPeevXeXBHONf3A4uH7t5B48ekkLrc8nu
Np4xq6bL3rKfJOdvF+eDkMMJKmKXEwD5kmW8sh96ExIBFM67pzrorZpH1Hi9VcngFmpbjBVRKHkG
trT+s2V3MQwznUvb057O9UUXdKS07JwYitAA433ry79zuQ/0Hr30e4pxRumiO02rKppcJHZ7eXaZ
6vgzLI8oDh02e/bng8IlF97dDo+MXezZUOlPTDK6Ywh1sx+V9wuKKmjSyXr2wBw2qJdbNGd4ghBH
4+cWcTjKjk4w6SQK81W1ieoy0PGLLsQ9j2jdmmzeNDehFI6PzINkgLJjPiP9E98uokY59kRUMfgf
SefVrCqXreFfRJUBFW+ZZAQDiuHG0oWYcwD89fsZ7urq06e/3nsthRnGeMcblu6t81ekaMxfNrGR
97q//KIFV1XUxcdJ1RrOwSk2x8VdIco7l+a94tcfqeASVkCf8psrKaIOl7md9B73yTUSp4kncswX
Eje/fV5vibjYyLdmNdG/WNtS8S2P1nd63Sp0pi6qrYNDXjTkXKZDvKLpnpt73FqP91Dhq+CqlpqE
BDMJMejUHQ5JiKqMoW+VVadx43havJd4ADYP/lsLHqi+lsm2PsAE/HX0hE7B5fpR77+BccFjpoKT
uqSuhqKqwamy2QIjDMEJUEt7b/ZAgT/JR3dxC78RhLtLTnd7C9HikYyNvXowsJIuv/Q16GZfyk6r
26AoW9LUt6jBzovWU13vfNzdUWHh0oGagNcaaTja6NykEDY3h7q6MX+4+Dd8HZjpeSeGuVXpfmTP
Hfp4lG/NveY19mH3i10MYu66Uy2ZwzTmhv96hq27+8bm7A3JT9HqEDO93uLw0SjGxse/wKjjOTKJ
aEWGdeLaevsd+93u3c6+VtCutL2l9ySwaVyVRH/V0xb43TmsGnFZU3dahDY+qeEFFdGoyQuFpB5t
PvwUi814WpfPeHseGW37/B422i3rCBYN/WX3V6/Z1zunAcVTF6+Y6hWBnO/WRjdrnb1mJ3k34ttz
0Dok+nZU1ekXm4zPTyh+iWd0TwZZWKMmLGnJZuq8AAQ7Xr2bXL59RpAnNYeRc/X1k4NQqvEYLmfo
EtDC3bmo0aLZrXyLvY3BYPqME1PL1vX0gV9Sy/nY2Dt0H07lPOi3igRpmGp0g/rJ0reMDOAuCERj
M+yhc7Nu3fDyjM+ae777YnVk79pAGRxFjE/sVm1cxzCr2NrtttfuTC4E4txfdQJOY6O+MZiH1a3H
eUPZs7T3GJCaWjfesQ4P6BlIT3xc7E6TFvl8nBS1Qff+99kSTEoU1eFsPU7JpwCTBUBuEHhW3cZc
a1+F/47R7cOY7Q6N7qpyGq3RIf4Q5kGASn1wagMvdlhu9/n5MCJ9Th/rT+/QCbnWnCcp4F+by+nU
IQCw5tO+cm2W+eGyI+jONXRbfwXFfUxTWqNlephEKr2C247wuj7HNL/+3UCdTd/zVh/dqZp7xGm7
i8tJa7jLInw+7arJndrY2jteoQVHRZLQJaxMy6GgNoNdjASs2wrPD7/XpeeC+Hwh+gGPhu+g2eHE
dB5I2V7Bt+qXiES70QNspgi1Q/ICU7r0jXpvV3fbdVxoa62RATWl2DunVczzNPqwLsqHs+coPftv
TIn47dAvLiev7IT03dePfJq+Pb1IaUBkS4fqsKmoVeNjxrQaiiBebWh7gOyYcoPhBkXD1AFOubVM
bUEjCgubehl8tW4Z/e1ZIT7Futb95vNKt+Foc8pnnPc6HJ2XNdAmb+dpfYMXvj+imnmPD16TYdUe
cpZDKS49RJVfOvHh5jagHut3cdTj/EXqM7wg4AJZ06mRMNtCvfCUaT+Gq4xUNJpssGi3oI89gdV+
BnfuDTwCT061Vf5l3ue4NEFR9/xHpaqgvQCw/w4yhmlz4yz8uws6Cl76ZhjiNYyDZk3JlOTJkY3B
0MXZm9EC+FjNmGOW84Ki4/21IK4hV/WuWMXbDAGp1NGodAeMQK/T7vhxoKcQnQEcLrjoeY0ZlOh8
cq031JhiUaGIdqAUXhjdZ6FOMzLAMsCgc9WDCJpftqTEyHecJCgtb4KGVUAW1DBb5ygVevak608Y
EgMA0JpDv2t4k26pkjbaDeR6khIEoapDE68+VLXMf7CGmT475vapYMnCZ0f2Ez69JyNJCvnKOxTY
NWDXcVPdwY4EHIEr1pg8yCgGhTvjaYZ9+XVwGC3fbnxLCR2Aqa0e4VnRO14pKY6Y7nEstzXvd42d
wQl25mhpvbwlNnKbbtNvkhRxB//a2jqkDZwGApxiH9i3mCOZSOFOOK4bpo7JtjNqM53/ms3QHxVN
5pDu6DjR+auK879u+uerlDacG8EHgpbLtfh+c3t2oWeZxgvXTCrcYNBDfWHv0gHIMz5qlBlcjzur
zq85buBrbvYfu6HxM/nHfPz/0fCjZaZ9hfNzjrb2cVFO+TTc4tA6dV8yT8DvcCgZlpug7dgE3Nf6
1OQhZC8XhI0PPEXeMRgNgPZ9YRmREChOZ6PlzQrQpdlJKczylzqELyi3n1WxdWVedh7EtIRBvM3a
zqo+Ca4JKBBokIZpMwaGqFZCey5Ze+fxSlh1oJmIgojnhHOHL4TQUCunM7zCD109s9gm5bg8w+/o
KNe/spINYEKQKapKvd9gvqR2xB7rf7DbyP9UsICTCUPy+ftPqtPT6mnt/bukhzg3FBlnDg5OWx4m
EhVoTHgXLAEA+vBb6E5A8UDv4jeUzd+xAqDnPnRnq5mbVkwZgtWcYcHhnfbob+bTU2VOcb0KJolH
WQ65g+xwKCsJ/ErpPRiKagu5ao4IYDbn6Kqcc3CyDtaOfxlWB0pdu25edupDozHkVEUvX2DmbTbA
XW+KC/LIU+kw3MZShZLfYxADQeeyMswXXwGjfv4Clw0rcWP4zB5uaBck/2Sq3RQe4qqqm62ISv2t
CCNhHMwg9r7GnV8FvTknuTa8gQ/wz3ECk/cYzO9Q+c+qXEGg/riiFhX+NLIFTM0PS0+DZS9O8By6
MPTKSl1BkMzC8Ckh8msPOyV06jxcGq+2uUvbPN2eikXW/pNGiJIqg4qVVweHFBWeDgTyt1Cm55cf
DyVWEw/2KNxTYVlZxKHL2VIJ8+qX8rIEPUSEUKyF+mBz2rEEod0Dqi83AqO/Q4ztuFWhj0IfggOn
LQzzEE8eJsFJiFL+BvsNvBY+PstSdAZQNZfqPM2xuSYMN3ko9KakWSAC9K7+tx0actkwAldiXZ3u
z/jD79OO+dhzhDLmYFgOfQfOCwCg7rWIclVbIQWJ0QQir1BiYs+ZXk0vhMhOGuh8PlBg2EnA0bEB
3QEFF+gNr4AGFbbMBMvs7MK8cky0O4lzd/iu5vkhTAkfyOPSoz/8DAGbTl/17EkEbTWGWUcAL8d5
B4fjQqGWSU52ASNqO+4x5d7+KcCWJGU+A6Ejr4UwNtVcrEwwPlkdPPnFDZjtMElb5o5YeLOekJPA
2f+Y0BJnnznPXvhlpmSMio3JHviYuwA+wx7ov5Nihc9sDJaSVRY8jEKoeJU/IIzkYwexsFdGAeYs
JjMkbKPhKwAbktDBIpzMsczBkd7gckD8CtcByJsgXiYQWnT2ReAHRQyWfvJrvOE0wQU+96a7Edxc
dM0OY9kQIilPf7KCTtaAewXNoQtHgHYO/Q1Iqex1XjcUBYWzQnJP0Aq7yQXF5xO7EthlUKUTdCnC
pEH4CJAN2+dqc9NULjoe+M+/1NQ4vjcsGM67EI97fjriwQvfoM5NL58ebpFAkjCgCJjG+WB9ZFTt
oeo8YOeWcxzcnaBjQCeYeHA0f7FXhomFjbj3MKlgF2J6KyGCHlYmVa9pqFsckEQsqkxGbqLUAqz5
YKXDh4PY8zOEEZFjgwOvsoolGa5qUgIFgtuhztyhHpSv32H0Yz/hiFt7yLfD+SON4y4qNehrGlC4
8Cwx/4PckPABZFeXAWZMrGKfAgvrtjkffIWxKfHCFowhAok/RAtchvjW3jg28mJNonasOTJCv9tM
hR/wLfDvR/1ZrJMnm5OFJH7ogivrsBHbSA+GOOYkByguLGR8NQ8xuhKUVNefSw+ebly4E6ypEKiw
L+wWJ7li2/OVJrDDVg0GxExoMJAWFxQi5A5o3wG7bWbaqXArG1+GFkCFzPgieZXpEwrShMpvwsWy
gnT+4H6BNngZ8W9zWjLdwbmHNS5ULShupF6BtjByjWDkEDGnbgvCBSKiaoCQMWUhAwqVDLBnC9WM
cSX9QgqitIm17ghLuIqMGxZ70ia/zgP454VwNhB/sDr7tvvCF7U/GoFLqCmWeuZ9wKJ9RFB7PNGo
iKaMIcrWyd4qgovtrOlMKEP694AUF97X1smDx5AxBFx+LWOtM7O4rokd5DOwWzMSyVEHgNQvmt5a
t7kcLfkaaSb8Gzh4EmQkNF8Su6jboIlQAp+V/BEIMtuEwzNposDhSez7yR3rBCI6NyUV5U0hFeJg
vmmmpIkGnY2kySJzuHwwvFVSvZYc/hGeSPDs5QCcSByanAhnPB6WkOOutkBm5KNQu2VopniM0L0S
stmRewpYvYMuSPhurHg7dRceFxGjl0jMlbgqoJiPulRCf7rV6OP4PQAtnXKr4jv4tAqnjb+Ui7u2
dwsxIefuNUQNgBEQdD7U0OxYyCCl84CUTKXQPPHhvTR7OO0Fz4YYD1QpCZ7uMoQFUQtxex/+xI8/
n6auN5MnRd3YhhmHPSJedTzPAh1x6caaW3NWE1YBFDoYe6Sutpk1DflLvyGHtfMh8USLfQiHCUpS
oVL0Gon4OrC5foGDMM49qI2sVtgwT7Ni4E+mF382gkHKaoJPDJsz5e5hwXc38WnE0SC4P3mZmXCJ
Zd7dJaglQ/Wx+x3W88YfrF2kZCLxaklS2JvawcrwjOfvyt0nqQOSPk/9rPHRh8UUO1IB5LlOs+cN
9ruL5g1qLzzOUTxpTdQbczrOiYSTPJ2d2WzQjmBQtxfSBmTcCcNyfqXDnDZgXzLIboop6YMs7Ajv
2SFZVWbo1C3Y34aC5L3ThbD4gHcBiGMDXjuF2z801LoL0+tA4aGxrYXxPb5YfWO1gH9ZKTw1FV34
OjLQofHLj+RdsE0W1eIJoxuDIh5C6uVf6bVIEBnywUTLSwIQukTSbMIZSimo0Nu1dUzYpgj5Lau/
U+uD1een2FxRmjQSIa84xc+TNmv1XDn9k8XcGa/X/nrRnEVkco7uJBu0dlgvuRlUNaA+4Wf1wY9Y
kaP24AqFvNyZ/hhoZ8PIurYZ0wM8wFXHorNAgIlog6Hmm7+KS6piWMdrYOuBVkoweC2AG8G25DSb
zZ6p8/GfYKEYF4K6jcc0DfdInksXgF5qpDCz0C1JwmnUf6o+5vdmNx73nVnz74rhD/SeRddpTISS
iUKTRUwY6ekvcqyQuxg1JsqUDLXZ09aSrwCJktLkgMFZdat/cPyt65uaySjuuLoTAMNJCx+tX7jg
UKV5uHpGzd5iXXN3eGM9jObSA8yKtgt3BWngZxZBOVq6/bVPD+pA2d/aorYsDHVOZx+GZe6iC+LA
L4W2x4MPwchvLfJUF3q8xNIIN0tbvwD9a/7lD8I0t+CYDjAl+KpNVSRMm2t6IxCo65HFwENwglbJ
Ckfu/zIveJcZ+qI+MLqhplHYEIOwZA0571NU1UGgmFLDMGe9YaTF8wc69B4HWQP1yZFKi1AaG58b
bORwlSmmtBcTJr/iIdCw9brCVT9vTLnl+ItrhlUduz6XrMV+Lj4Xxt2W/3gQH8FZTc556TKFnhZf
iyxvJmQm73wPE4L9R5IyhygD+kPcblFHlFsiAsLnGkdQ1is2M7U13qQlk6M7E120qBMNgADKCVN6
hsrM8rvFmNKmayXH9oIDnlr/uSSNj8E+VfpEsjZo0N8y0llW5qL+djumDMwLIfkRQ8Ca6NXnmL5q
Y3jeHSk7iDPS+4eWU5sVFL5V2OxYcEJ0+9rxQOmWuo205umjMNorZL1iXwA5lSRInAZn3X6r3/zj
AOh6WVPzoYxOGaPIfVgcmTryXYhuP+AaQTg8T7bC7apnofziXWDfsSVmCc+FRs1cyrl6WOhrSn4C
UtCc0o6UZlJuFWahFHFbp8NArkM2Gr9cypqCJ8sIW1FcdxnmtONqxF03mx2fjg4iB1sqPDL3Mq9M
zCW9DdrRkuV4GguEcbaYKt4rpqKM+VjFDQxc1QFS2BbLnsq74RrWovjXXkoeJcOubn+5s6q9yWSp
nWAf/5yBNb5xgDSbFGh/9ZbZa0COfNONkGMu+BZ//Cp1R0mRBE72U392IBOSqdxm4nSrwZRvd92a
xYr3JrzGZfyi/mMwfLWA0t4m1+VXQJk31gv9vPXBzfRtQsfeTSCTU0w8lAaMLY+tlAJXF4HyzxuQ
V3rG6auTUTmcIq8GaKUKeSXQQB5UTi8z370hB+Ovp+8dDm3D7gyeLzNjET0lcrzrVyD96iq2pwmJ
CcQ/aFxPpw1Fw498oo0N0Q2WWFDc/R2QZaXSM0y279PmXHnL4z/T7lKdWQ0ko2s59HjpOI0coeOz
yH0W3h9gcdsUQ7cUKI+ekqfMtNTcZ+gT9V5nQ+p2aeZl4R/sfE/lBlOjiaAkfF8ZOlNKsIJutx6+
ZfhQYPRUvyoxam1RsxII1aqC3aIIk3a55OvafAD8eS16xujtr/azCeZqMA1ZnY/FF6yC3gAv3/rR
/R6p+/m2wFkVSFhWnz8cmKJvRTTFrPsXNVb9olRNTvir67hUs/AsfpOruoknl5EC3RHTidAN/g1U
NjnGMBlsQsPjntNrzMt4tXKZPyGmpaV62Du0HW/NBKd/MM8fwDffrdC/5JRw8WNEyUfBFF0iqCPD
n+53wfCOwvrUdOupFJeFJYn2p3TaWdTqvWJ2gyajWHvzuAuQMOYml3uSQnyroM7vYhrxp9Up7TOb
IYX9jX4dc9p6m9KG9eJe4RHR3nr8O8HciAqP2vX5c3eke2/WXd7QoHcdoMQukAuIKdIkB+4eEmA4
GqbvrUiewBkE9CwpU+AKvUQX2jJfMlO/iRcm9j+bYcJGvjpxcMQXF6shvQcXnmYD1YWXcu6/qR44
T1X6criAMUUFdyHtrFjTgKkvylml312dzBi/VlP4qSIEqCi2kveA/8MvpX8KGYunyN5FHYvuF+lE
Jk3EDMYLfG03zNoxG2ZNXwRqmwT8AT46rBnau6LHJL+AX8oY9yhm0NID7TAYuvCYmhPpliQnMJFU
IVoZ8bpGXE92qjrdJd+AHoaNJDJpyqwONeAZininSd+ERwvmTBGxAdary+qgI7eeO0cyrSh8SMhs
Cijy4qGpFlIh3T09+G/GJYbsXAV3u0srRJoUlT6la/KBEsI1GpojZmp3dSZZYEcrYR9hse2xXw1a
cBeW0M+wJY3jur3aD9BJGRwu9KMdZI6iYR88KHev9uFhHh7O3x7k+G41h0BeN3JgT+C04DgcT6xO
JMWfOKjn2GpchfY4xPGkaZZ3n6O2ztAaXgYnmH6VlCjUUSYXKCf7kXyTODdeOCJ5+s16XkzO9M9i
OSVfYUW2RvwgCtuiTYMl18NDz+9cLKxncPxodBncAsC+vUeFU0rl4JmAAuigqhqtBs2jYnCvesLa
a1Y+pJmYayj7AAsxBSDV1QWq1pKZhUQm4zp1dsx/AR5CsPrtX5HVeldiZIIVB3v7jxEVw8r2HJGL
6gEk5G8JCLBZQmW/nkDWxXjIgs8F8NEw94UpJhY8SLMhLhQoP6XhfJn1xWDvajW7y6ei9VG5TtnW
GR/PfhuPliSEbmc918TmVOZ3cYMad/5Lli/4lcEuJCicuAbWLkc0HBWQdOmWOqtgdw6uSOfxQfTg
/+DPBjODee1sQv7QbF7yOlacVrJ733SyOflA4svGDmhlL9aJ59GBdV0UdIoUUN6qUij5Tyy98ADN
uL1Tl95LQD/adYC3hFiuE4watAJt90geAZ39jpKqwwtFsCR3CGXIXVQcsqlIwhM0FM1VmN1gKlP0
UaAirmfRYa5uA5xyu+FrjOqFCAJ6X7Gh4gsj3B20M70FaqqpvzoI9nQexwkGhP+Bgzj+L/YjFprk
Q7c270gTjwSXZ7elZgOESvKDbtJUtWuqLuSL5pj7jeZOAuFgGuFsRgeHpkUD5dHGWCf4mNnjOOwQ
xDe3B3dcCaa7+OhP56wjCftoz27oVdzDTqQ1CM48LgFKk6nH/y55DYBg7HLxNGii68CIUpovLH2Z
leDluz4CSw2xCNLcN+qXMt8zcMBFyP10zL8vFkb82QAPYxIxBily0fQJf710rjYyzhoyb3Hs4Yle
VJPzfUOKBKaRKVEM5RxbJxSmiGQRC1IS4GMOJwRz56saglyd65w+Hw5RACUGZk1CJYC5JTN+CvMC
Qhtbqeb/tboWgUibekxUoSgq0U/xM4y3Q1coNXHLB2J9OR9+VsGve2652AVawRVIDjjDOw8Eegc2
htHqMkI8nHCoMP4EwB+3WDnVk/NxGDYWoTgnZhnurSw0Fgg6rMHIYEBPhEjTBZNEquwBCTBMFr0u
xzoGgsM3ESOip6dxxJuFSI0Q+/nptWX5+I70G8FsZpR2pXYNjs1WnwdD/Qz6prnk0Xf4/Bg1SglD
mpfQ69HQOmQu2zKm6a/7CxoHbkF+PFiBxO3GDJ9BwoClASBP7GoxfckaHQRbZX+54WOIIyDjNpxU
hDeL6zS3RwcZGJ7s0d5JjPVEsqDJiUGbCCUQq4FW+EKF980N5OLMUAyM6PdvEyNs7CWuMKIKLDUB
7HVrr3Z19eeS6krt4QZy/AGTb05ArfYUg3gxCkJrC/SWTNS0Ho9e05F5Cl3AUrsB8AqAKLYtQ74r
HTrjfG4kHP9IBQjzPFFADreYsl03p5zqPZGwzcXXBfRIeOvNJh1xSkvdDha3t90ve/gQ6jTagN1i
myEs3CXDeX6wtJ3kC7KDaR+PnI+0Oegda1SLCPuLKUiE3RQK7b7/haqceAXIKzF4FI9snWmzAEmm
fgS4OhJqA8jz7t1SFgynJx0NV9cml1yG10hdDGt1BWJOThFVbibIM06fD3h7ChwW8500+4nKoyqO
fnqpMM3UHbA65ClRA4OVDZuDrGle/gTmuRvqir0KSPQ3GeL0TjeWczdlER6Sbr3gQGAdNGj3f2au
fD9PDPxTY2IBjG+dtBHPHF0txne1J+qjb7gVCxBJuqDr2BmQi/HowZOGAcna9Q6bISDOrIuqi7Lq
CtNBSVnC4ve4ovnpbCF866MQagMP++vMyj6bGzGe7rJQfym3ABVvjlP+48v2B03J+a/c7lvDpO/j
3HVBWukV9nOsALEBU58h6JDYJKoT3mbzZsUgrPlwdkePm+xtuWWOHdCDvyk5355YOXTyeFuwW/0P
o4Ht2GUDH3vXJz6yxEOBvUFGacI8edDlc1jW1N9Ih4PRIeHHxZD4IlraP98/QIjZ/4gzPtYieAcQ
GDyWGceHO2p/4f85WrY72CUQkgFHRjvMJ5QLIjWfvLMJIGyIARyeekNsA6hmqZHWTHkOdu2oApFT
+1dzGSxd7a/D8htSIxY9hMLCQODuQkCAZ4MVztCncbtvU2nt1iRhsv9vrO3rmqOMH04VKI4oZO8A
3nWxe7bnIoHW6xg04GZV+dRvQKTYu+J9yaFwo1wcACTJ6kdGd7HGMH38c3Dr90sRHLbpprU9llGz
DJ8kuUb6fGE+vjhYshFy8TMVre5QBPxYXYDGHE22DExCRp9rYAEOHfowOM0UrVmYLpzqC8bF7xxS
ySQVRTcnIe8/C2+MyKGK/MrmXS+iMmSzAj3bTx78deiALWHERCr2jCwEMiuGLUIruBo6UMVo65EH
crcj4esAA5xH4I247cvYHhlgH074bsNtvvXyDtXwBY0zgDTn+2OB5cqdGkmcu+wLl3qBq0caEua9
Rqe4QHAY4tiWn6IMiEHyuMEu4bogO2d3EN8uCmlq/Z97QrSo9/qznYawW3crgfGgJOC8ZcHuje7q
uhivJX85rY0oxYcYLEHH0Zh8cPDwVWtq4Xx7AgZaLbPQnRQrCM5dMG8h7NbksM/ELqix5idTjwNg
MkJhl4AGAGnzwBFli9+VbfRcYGOapHlTAYgmXlpzzxSQDCkQo2D9QrMC1nPnFZmToMt2IUuFFZzn
WhaS6JADL/7YGxxVLlrxuIXJRpBwzMhRCVG2a0ZvF/7uDqpcnZn8WhejFm4/3jG2DdKLip1aNyM0
VO5twmknVcMkKhnag1RSHZAR/iX6e+qn8PZk+VtSczGykZOcgYbdcadvh7EYwfb0ahj58a4Rd8jM
jvsDvP9Nk8ZQPMFml7KP84PUDn4iQ76IMy7DkEN8ndpUb0k1pRKfnM4mzi3B+Y+EEnwUaEx4p4Tq
cu1i/wMprh6SUBYRuYR+mergxaKiUbotwJBlgEafF3rUwXPJ/cH57w3nQnrf1xjMscEcg4BWYOwP
A9iyLU4KeNLMJ6Jxpq5GbR2m3z+RRQMlxHRuvF1wQt57hWZukTbErmPhHD2hOLLl0jplJZ0UXxnp
RS6rACk2eZiU9+MQqrOEeXgYNnt5hv2gDBsZQwkg71Rx/xiMn+aCDXmW8SSPtZiKEv4LfgC+4Wff
AcuYQbSLC38j2q95awo5dszDyjLmNQAqwcupAeoxK+wyUWPgh2PuVZFUQK+zF3ZLnrSpN0HWIedg
uP3DGYnZgoie8fU65nAXeMxvZyHec/cAd5sJgzMOyiShitnB4wPkYHjduYfFy+1xdfcCvBPwZwZU
fJIYzhlDRuPvGoiS+kYwgVwaVrwU8ffrZsCcpkHPoKiqcNVgopmT8hMCukxhIbGnLyY8m5owpPiE
VJAFX571x3ctwtr6snneCQx+iSNkUmdFLmjbaCSx2sUn/gcgkP2Ls7qoX/inZQOqx0UENnCEajco
JrDsrWy3IXfrTLsLLmWYE0beTcX8mikuFd5Jpfeb8uixZV3wi99okE5lQMjYW2EJM+wMpG1JICeR
vPOiTaIDh/PsnSJm2zqbNz+vZecWyJZ5E9+rI3adzGPkD7zrNgNtmUo+NAaQGN63+KPNRHYS1gn4
rvofqnrpM3DJawZ8spVE++FXYmPgV6Px+qCRuJPAdytNHJBXt1F84qR/qfntruYU9K+hGKKBSJli
k/lkC/JuUQHiPmZNtUmPkD0odwxkmMdQjSRCm8GnSoJjALdIO3yYTHiWTSpK3vsBQ9EuQYdtBmC2
6y97e+VCSCHvJMAbmaJT5nMM8zzc5ahO7p6M5sLX35AGyhashumdQ5WECYQ826+G1J/kwM8ChLE3
atn7CAaLPY8TQAqYKveMi5eoFCxGar24mdvYXjJZnsIIoTuY7tbuH+RAQhrhlamEhmQ0zL0PM0FG
/tRIssvxBfqp+5lD84mvCobvyJjDTRmTEjIWL4LVmbIVVFpKoocz2xK1ltKnd324QXgPMtJX8fFP
Spkcd0OivUoXziWUI5tbOSaU8YHdHQB5bRRyynCME58xadIAm7fN0QHf5CfT0QmmwyWOb4vMAO3E
wkAI6x8CXWD+BSBUHJnJz9PZJUARmITOgOcd84g3x6iDManu2HirzAlLlwqKdHkZ9+cGwILc4Axn
H9RX+NH+2avr28TWhiN7dbJJ4ZI/wAzBy1pjfCCCGKdcfmHMuSyAz5RZRM5lLJZZyjysNxQ/vsxz
yum4GToy2cQXCnhzwtvMO8BBpnCrhpieTRPFQthiXjuPZQybd0HoKSJxc/BhBMfeqgd094FzZlMI
xfy2nHOeb2ZRu6QnXzghmLJ8n+BSE0aGO45UWCMsIOns8HOIxfRnyigWizqz7prq6ITiAspNgfET
BKvBoD4aCFuMZR4muoc3BnvHldlRUPQDd9AcbWB8+/KqBE1hnMHdEr4E0MQCZZiBS/G36fUwiKpo
Zd0ec3Nm/fxjqjimvWBNA7Ecgpvmj8TH9oINHpcD1jOOHJIMleFIgrtNMUQiS5BtyYNNFBeGXBq4
ssB2DPfTEAVwf+zD2UdGBVds7URU5PAjBx2NYuZK/9C2U2SCDBIji7OCGrqcHIKby17gHqEGMC1E
xsjnqe2hb6A/YL7I0Iw5n7ekjjvJ3T0EN8KAlEn923t63ySVHcnDkqwKCIsVxyoPYUvJZnGxFIpx
WTs4ja8h5Ctiokb8QRiLvEr2j9W2qWWso0PqEDP8bY6xLeFqpLVhxJk9DmYm3Ezm1QrSlT1fSR6Y
Er+l7HilbWNui63dD6ARApy8RbyTuedlLMwXBViymApw4Gg+SAssyLRASsTEyx0CgwxpZAuTqgGM
B9S9E201h4WIwk2MfzQMp6l8btBtodRgEfZgi6F+eTl6xLBuhpYczoQrQsO9hZRRmFQ6QCwGUNxL
uL2KL0/I+S2kCRQYfDzMUlbNZOf/aFTcwzM8augSAqIeMe8bHtdQlfBmhBrGv+CYDgMJWaUdgfkm
/k58VWqFoZw8KP/ov/n95J7K9HcWbvMiOEUii61NWRc6V70zLs1+nelwYygeG6ApEJ2in9SUS2RH
xDYDEEqwJ72W1qcyl9REDlQG15gHqQmpn5BpSpIEcZFbs00F7Zno2EojJPx9FnFGwwpHEDMKatHq
/GfpaAy0wAknRwEzanDTJhlcCB6YR5MQKM42cR2CNMaMgW+1aqaywTjfKRL5alg4hzqsKDYZM335
s/Ah8JgF1nSrwSnkbOZ4Ee2SsCuZeXBptph5caFunypM64nY/S6aaEbHDjIRlaYdP5HAtkmBLWWi
45pGt08XP5OhK/ib0eGHAS9JwVXYOlZckuxwZhWzLq1qiHNFA0Mceijp6Wwo6XIWYtXbBwKhYMLb
mXkeVWqNcT3jfuDFMAEz4RMNEzx3JiV0bESxuPpjrsOrR7HS1+2oawLrtBezy45c4ArawS1KyFiD
NEht3OT9LilzEPgRQYeqjxsN6K5uM+qlq6J6DbDJMeduGUhxVMPMi9/AxCHkHh4e2Q4094irxikb
gnG0SGhELSNUZeFoZZlkkYb6l6OSMST8pPoeVlmCc67AJCi+y63ZGIvPN2HTHLspd+Z2gFmNWDJS
LqiUedawPv/Mh5DBvymuhQmHdp5Cc0Fhh+dmY9S2o9lhPGN0QZgW15iGCSkCPgjjeYpYF1gCrg/z
AdWnROGVpPff4DQbduTZ4z5U+JOGc+FIlCqNKAQXJ0rYPt8/JIHMQcBs0bs5Cdbo5rSRuDZW2GrI
LfL2WhmoBJc/r4yXySFKdt8NFsbDbyj4lUS08AH5lWL6lL4J3jtbcSWP0fFkPkHxzomO2xVFBEUx
tQcosvraTx8Bkytjph7zIpYmp2cXtttwv4ZeFPE8uCUqH0hzKm6G3I8J1r14yFBRNwQ7SkOV0Hnn
HPRxDNOELpvHYYrbzBNaFxsCI2sDH7amHQPIHkwsSps4hNHUeB7scjavKgd0tkL1urQUTrlmpHOo
A+ZBx+D463rsnURUuBQz9GoPziANm6dtcIDH/YcGD2RuHkAxVAQPMMzjKJGwBHBa/HoT4F0uGgUz
2jxMXbGU5PoExrDkWOdEA+W+DakNyL2g7MPc2SzW+PZqrOWPdfEXRKCbnXXdlCuea+SM/Kju9R0a
qoxzmBd7RnAq6HCnd82j2f3iyujnCEw061Kc7qeMmICHKG2GgAVDrHpA2ZkJ72EyXaSnnrUhgEJ+
AD6itYesjmPd35EmxP5jmkflQmhFcO613NvXp4LDkPFrU81esQ+9BaX088ktgnB7YTPfYOgI+xQ0
3Ov0PWhSXxUoy2MFH5Qc3gHRTHbASUdBbXq7iCR2m6A/WBdv5pgQ7IegwxVgLb2XmVFH3Gd7rM9B
9eZ0oO8kvo1ecKx/oYeaIwvgwhWw3ITA1K8JEVACW0OiJA5VVhlTtwdFtdRTuT66XuDYpJ3+Fos+
9F60DaAsNEmHLXsShtnSIhb4LT0QVwZgH0cwsiPM2bi1M+5pKLL5LeDVDbM69z+BWS9+0Dh8kgkj
+AKPnCm/FHoWDp6UtREk8XnlHEBnbdjSNDw0UVeIIgnnNhGaOiVMh7mESS8WUELwP9gr7gNu5RoF
MVFCwHWQFxAzdiuLUILSxFR+c/FwNS2o5ZvcafemWiZ3mRHpwJwuOBdnfcuqDb9H5ylTwYIKScWk
bgFrO/oshisrHFMr6/ZCLUHo6wVCZAOr4qzd+dv44nf7u6+DgQ8w7axjPROoz5iKny0+msAKL/5d
C9vThixexiUw3TIGOjtEWWLEEkHBgqSG4t4Y1dxLj5H0XkztoMuyup9B7ca4O2Mg0bK2OZ2ZHDkN
bqAdqG3T1dqSsBwKYBoo+yV329mCvxBxMgyv9t2GUucJvke70Gz9vC055+GdsmwHf6Oj28bG46hQ
pyJN4EiAgsfTBQl0cepiqNdY8PWRj9MJdv2nlwGFhbhnxndoaQqobZgZfAin+x4zrFCPFScI81nu
V5oXkHHgY3e5Y5iVdcGIGOe2GBNa+mzfgF+PNQXr6MOX3Eot4AUTzNR76O03B8KWzIGWbmULIeVX
DxfkZViEoDgpM+tm6RgTQ2aOXEQwfjzRDJOaXOZ3i0TLG5kUHMbQKKOX5LYJDrXtv5iRCXZS0mOz
mTCyoPQyUBR0ghhjei/FoKyfDr08wBW04Wx14E0bpH8fDeyYdY+0/rWTWAUAeA4DCo9uF7P90KIC
hTjXy70VZUtDBsFdv8E1SGcCa9icaim1NY1RYHE25oW5Y2fCnq7xEsxehSFgjLZB+LWrRJrK85oL
jNMJJMICo6TaoQ6KD+ix+zWHQR3Ceh7Z9NBwXgybOCBNfO82l7urKRdzTolZ4JERbqENeFnbKbRv
pbinOUv5WcACz6CeRBbUMgsuBDXZiJEQlepNZfUm/vUlgkxnknOgZAz+ORQgS9sffCOFiO5C/3wy
ZPd5UQwwpLe803AD8AlOKVddjgyEDFV8dy1F1wXEkBO7zqxgdl6BeaYeftQnwifkr0oaCpW96Z7C
r8umQbrTZxydrx6mGN55IR/gib4IfzzuXB2nTkFnc2sFumBiY0oyiEuNPO0OWzRQE68FseXmXkFV
Li6GxxzWUeR8w34fAhwQ2Qxr2gjbuFCPO4zHOYnS6E2JPbyP495hhWlgzqKJ3YZvmtRh3J2nKA+I
gLCRwaBDWvLu6Ld4EhBcEi5ZGjbuO/FssthTwbAdlwMYDZEB4laLt3xyzjWQKGC2Ysp8PzaUdIDH
tdYD62fDQVEGmhcbxA0eiZBE6QDEBpGQ5SGXZyKuhg/b5IXywNRBoygwGKyKuRKDbI9JA4ef9IWH
Hk0fE7ODm/5KxiiVJwWIKah1zU0ZgmAljkR7a6O0Snxn0edl8HeQcE0PzKnw16Q15xwRI7o8684T
aV9ARleAmdS+eICY3ZVLkEAsHId8wtqtJY9/JJ3XlqrYFoafiDHIwi1ZzDncOLSsAkQlCaJP39/a
PXaf093VVRZhhbn++QdfwKC8Z4CJ9rLANIeCD6tfUdvQ9zdW9EeH+xmaZyxHOBV+54uFgRnTWwQt
iEvL+jEuw6JWh+ruK+EAGrwAK7AsCU+LEXAFBRb9ckSm9Oqw4UDWIOZvhRXAiJt68yzgnIC7+nSC
mc+pEwpPZfZLUWadoL3CD4eY4I4zflpgF6v7RpvjlGQ1IpMBDSMLFdCG9w9ILX8E9AoYxvokOvM4
0Ip2xKpjOtCSj19TDpFIZcxwaxPu8Ra1O4dE4hFssZcAUEUrS9zatdixQfQQgJesjH6kX/7obWAw
cMDfDm9BymNXKh35hOYJ4AyLxA4vVVAYcQLL6X1lxJbM/4BRPo4wG+UJsTw6DJsQX1JUEYKHL8pK
oVOovfffC6YuTS9xne8LrxLWVOSyxmC5sMs0d8d6S6Ofr89XIMVi2fDl1Q7FjY9FlxMVkeGMKth1
PFI84112yxyjW8D1v8WDqkg+CloZRAn3McUojO9rfCQ5A8EdhbW8WDx/MVRdRYA2vDEwBN+I6aGK
Gl4KRaYO41TAjjQT/6jhx+H4V3Jfl2XmjvGzG8duRJI63SSBKqfxgls/QZD09vc1J97RlgEDGjSA
+XDiLn8AgjFSZCdgl1vkAUcR06kp01j+MK33vAHuky7LDNb0AjiAqYdMR/jqAIdrXpD52Fh5gTP7
V0hdRfDKdovhDYonDks0LWgRKPhI8GgbkG1pLPiAQnGij8QJ1GfNGbPPAiPQCXkFhGAzeNLJ6P8L
gpQSkekTbQ3YLoI6RbrLggVjCh3sXyDCCNAMkILDun/gzLDivDWURpNA9Y8epwPaK/r0Kgr/lpYm
a6tIR8SWVxwbeeSdwF0WtAtoNFn+Z/liyPJnfXOprzzxbn1rps8GR+3fTBgtKhyspdW/k4+12Von
2M8wQ5zbwLfHW4HxuIya7EIVN8TlFLy+DzFrFjvR7sqDFN39ffFgeO0tRAuccA0PolExoqID25cY
mTi5HswNRaU4cq9g4nq0N9oZpRSqVPp5IzrR/tg4HkAWvgegMtdH/Vl5O9fFrU9kN6wEQUUYzD6j
ne+5VyYnr/Y+4eu+zmYCAehD7cTsjTT/I7ICfmCrAB3rY9FGYspAjZApQrfKIXk5IyYmoCQgL2+T
ZRxRFOyX1hPbRvRuXA7G+qpOgLwoslmbGV7T9rKKXhtRskzSDSZtIrELlNYabc6H+xnklt1W8Ju4
TOYOZBuP1X/+J2AFBUJH4LOVi2AmyqIAcIDtjdlZ7UR6vIftNYjcinaVT5iQI8pAmygzLq4llAFN
qICyYSQuaW7sODqLkzBDGgW7g5sShezpkHq/2nIAH5HDGPgACy5KRcfcCJbX9Q8mMxsrIOKLKB5q
eXAwAUlw3KId6H6WfDrlJxTA8+Bvg0LDmFcjc9mO4Aas2P41ke8LPMkhVRyLW180KCdboDoe5Gnf
eko8Potk+WLNViR8W64P0af9E8IzsUVxXCQJWrCx2gtBdiKYpMG7xPZEesikHGZfGOfJci+yZKhc
JQ6AfO8fF0JgBbWS9yf6G1xyx2MjHYz35D/P+s8YGpQ7oiD2FrFwkcV190r0Oftq8IfEAdSK1Xfq
FGDrjCD+XJVhthO7YzL9kHbLQDhjr5G5Z3DHCVDTXsWbBTidLRvKgMApb8Ib+aqw7CFhml3ZRWlG
/bJxKofikobMAKx0GAvuIwB7ELfKufvfQs3Kw+oiAC/OwfsjS4w4TfBcqOw5MUKe4dRMgrTYSVhg
gfBEE440IQpo3rcYrUyqY7tlWlmTbX6GL+2MwJA51Uc9ywoAweQ2Zo2x1/Rll+i/uVmWyqjEhx75
IRPzszTYdxQWgGsVgQCKzZLx+fi/e8COQoBKSP/5KtBC5k/87ySFTFFUG0j3IpNRRI9X/OqrwC6o
tljob0OuRCDJ2oFtjDLQPQ1YQI0XN8ew+KeXvKImwZYahrIIreRo4F7Z0f69QsunA+ReB+uBx8DP
vBEkaVSOGeh1GkacsHt4zIKqyrlFaPA6+hxC2tXZ4+/GvAUikSq6CqwaUnfjUAovaLMMFohyHyG3
NqAx7BcG99AMfcgr7k3YafPsaUJpU9mIlXmKqv36gSVZeMnn59NtmVZkIok2OhGJMI1DGq939C2A
y0KoxWoGRMS/CvqxOHrSO0hFf1OmZNN8kLHI09Zbboe69R+RUoa+7H9xPGBmbEk2c1n3GTWi3VCH
uAnRlqJx1P9u5DWMInJnxjqJuvw+52fZO/1oGJpjMpE2QvSbca7+pRHO6i9MSDFdJuNUvEhsCv2I
RGyRltZtKbrxaoJL4oZW58595xwDhVAykDDUD3yedjp+7iErwOvtfED3PQUwkhWmmKj2UABR0aYs
esQq8v45nHM5v7dJsaNWmaF5+fzhW/n2eSzgUxWpygYAzevlLegqYnAGlQOYFDoxrUlpyK4MhokI
sfI/8R1B0Q0fUuHkRaDmTDR8UBMJXUZQhzxvoCA2iKMItgMpP/nblp/ENguR0NtvfSaNKF6aHUgA
AHjJj8iE70ocqFX6Qax5SBkuIlr2c6G2YSwvipoDPHZnoEP7O4waEWdUuyyNnwhktiJvM5CGGk1R
P51Q1cJSbNAUA7jyGIhnBXt6ij4pxCaTb2XwN9EL6rdQf6KGgYoMJ+DGusG4QpAiDckRWPDqy97t
fgu8bzAuIbv4fuwKF4YLDoNBuhH72Su4Db+BGQadB2/GsQmdcVX/w59vILI061CGxSi4J1wNN47P
1gRmMT9Tq449iHoKj4dnvS6Pr9+hSKLtPhhpmD4FVYVXc1ivH88VpFYnx8J39fVuWAA//d7DvA0L
eC4LPJ37h8Pl3BEO9JDj6zpsJnfv3TuK811X9PHbrRWiBur3uCJ/jWWqeiquXyibwLIGUTnGcpnI
cvfV+A9lYcx0A1bbJ4Y5w2PH/xmvwKB3cZZRIZKq7In5UD3Fg+/wQ7rta/m9DSvRPvWfvoj/FMIG
Q8If4qUGxC8bXgfX3jWjkvLAGXxFSJwBuVGgAlIo3eOkRPvAsqm5GdGUmf+kT6wqczYpQ/KfgxEt
YhKM0AJb7u69fzrGG1Iz/rwR3GEEmzClhQx8gGZslu8hV7xciPcbTvDJilhyAC4DZiImIrLo2NnQ
13m/1pLmOf54+O/3dIRprJRusxJRzgqcVcq9R0D8bsjYEqOFCatyO+LNC8PK1H9brBt3/3t8UqVx
cyiQXI5+Inse8QJ4A7w7Ppj/zzwURWaDgIhEnVFFMhEzQ+G35Yx7vp7R4/+n18k5uvycdrro+EMO
+C5VKSwvksyq3AWt4X3u21c312loPi/N66ipvgEBHMVyujK4tkvzCTt5acKMwEPHDl5QTvCg2mV5
KH/CQgcqQaacVuEAi86Z/ntbvWH+1CEuGmof5egtLxzbknekVOFthiGSCRVvUbTeDcIx8DypM4NY
yzAOKWSvx8imDrFx/KgkhXkdZoezBAzY2HQTyAJmRDu//IT1BtcTLNvxWokhSBBiMblJvxRgtF1x
/t/peAON3tYinwEgKtDWSWnPt/yEra8GJYnshEJG1WvUIyzpZsbbl7tAfe7bLqhUv8TQeDB520HS
URgPsol5Im82H70HcaJvqlvwmiR0SqpY/3rFFyXs1zPyn89g4Aw6yn6MwbITOCJjSOoX6nfc56GK
LQDnlH74KT0u4W0MX6wyNa45flJgKTcqy6Arg0aP5M8Yp9GvGmQUmlb8lj2jHzJkqI5nLBr0ok+4
p0XPwZyRBZpEMYNNMTIBS+CqvJUXNigReyWlmyQCrSB43GjDxitq0r719IuC+V/rZd1UYvOSG7RW
ITXUQtJWvOyc1nkjwFhyF7NIbkfmqDzWTH0WANW/H4VFCyCYkAyBfVDre5GGR0yssWQgvJlBR6l5
Q71gR/5xTWwS+QgLmXfp/bNSNUkKhvG+qQ5Ej2ls1wxscSLiGQoSSstdFMPiPe9+8276l3Gj7mOm
Vz7m0va6VEq+Wd8VFmsfL9BIhlIad+Sf87iFhaaKtQhKP5muC4uyy5r+fo0SEO6SfmMruYY6EvcG
e4t5wH9quvn3PXm8g1uzkcpxiju1n68aO/i0039OsXY++t7nhRWn31DcheTCqOFnGYX1hndQ4iLn
5RLOS7CdOvzW0jguq/Ezi569b5cBadyXUg0YuT3DDP1bMgSiYAJdmNfJEGfZf1T0FHapywAhZN6A
gMgrxap+rKv+6t77qsXLMG8HYF/4cNTqVAUZcmfCUZFfjDBzkbZ9MkR9cfOl+7y0x9V3LEf8Trpu
FjozUY08TTii1EO0IRBJT7V+LY7wp0JU8/mMn30z69uZvpMjCbMv/6357xcolpZ7rRnesZnRlH1u
oNEaMozwySsjRjCr0VcEE64GODHUm3sa54PYyOd3Dfs94cea3Q6WHXzTyMYVUfY0lSG+yV6r/HZQ
3ujMnNacZPqmUJZ1N9Pt4NTj1LFWZZrH+mPU781n+MDTz/ZfWNvdR8/nwmhWr/u64SiTxjUHcm0k
qb59Yt+cnnK/yMNndiiB1vN8+618NY1O26cZ2g2qzWFreWXmt08vrf3P2y9xNQZB6a8neW9+Qpa2
E0u99p52xlhpPFOdJDiwY4+Phzgw+mCal8v2iwNa3DEriUTW2cFlL3v+1DjHnxaGHaXIRmlvZRO1
hJzWPn0twBu9cg07pGtZXV8G/kUvv1JDE9/Yl69jKfJAUYwBoyJ80eJPg3DXShYJPqINR6g3fozI
9mIaIlhlqQ4xBirW5+zrX4xhXHz8rcfvU6dh4k2qmkOyxllOuao9B1l2MHaHjWzBsUHnnwXo5TA4
Zv6upHnqQ8hKKKB9U8hWKLObLLhS7JT10W7RaHuDK0KpG4Jd4UR+UAdBmf707dCOHpgefWQftQ7N
U5tTDpb+MOZ3CHxkJXV+nvaosPB4lMJ+wCjHtcFt7F8sGTuSFGngsTHhw+Sawq2pj3CFZMBBXHag
Fdt6RLaANEqc7uvVKIAb14bkhSAv1pbCo/SQuR/Q8L+uDt6aax9ZmKstBQJFNaJuSfdpM3Fe8mhf
e/HXrx9eg7U+xluS/5XJVFixTGDF9j0Pnr7yiD/jXg1TM1ADvEuw7pAwtaNnQj4Aoi/Y+Pbw1ntZ
OTNimyLq1uBH7pzLbtwmIpQvbceg5+fnkq7W+kUSjVt2Hrvtsz3W9rgxYdEnn20p7HVNatVPsX9p
Qa+NxAb9wACH0oM8kddQZXW7sQ5iCzN9uVWO0skaf98+m+HteCsDsZnLng7bwyyGK3aiE7sV+5Qt
qEsv8s9xPzZwNQoMvDZJ5X1HrHlS+luX50+ze7HPs5MLmv80U5eystRHyn2aKEso/pLYDCfWaZEl
c/y0qvvxI51fZpBzntvf86GR/HxZ33EEePsND7t3Ghbf/5W/LA2lKDReEwWRpGBKP2SWjpx1Qyy2
adzgUD/DWa1cgOx4BXfN9RZeAxIKFc+CGQPVpuMjQYdYQyfdwkjc5uW+UdauMtXFoqpF3UEuzoQI
2tythEAGUBOyhIZAELsk375zokmjak4B8fo61aE/imwsrXfqBTLj76/BS1nA+5pQWN36obVjd1NY
v+jtKk4z4229JtzhPxEEv9ccdROZNVX8nfOD2GIBAJcGn/nwVK/gaf0Lzeo3dyAvld3TuyO7BTii
jCQxKwAHpUsNol4F1HvIoEK06AFX8Y9nRn2GK9SE9Za/uBlEYvoljSnkbgt2MA419O5BougarhX3
tKdo5MMUrIGRsfKLH57hvlctOyiVZEA9R96IOfpSD5IqgjdXxZED3vRDjMJqxqOFfV+gJ+R8wdbK
L1R3z5DjVJRCQhAuOKpnYcryRVL6ghxrRgpDnD2fN8MniBZcobILsL/DpiDxvRTvjASyo06qAG+M
QsrciSI19dOYGuExo0B4him+bexmiMVDi1ydLwzaDcoZ0S3V/jrcZJmUAyafRRLZOINf7qZCMK1B
jBbPmN/RrrgpdHoMHrjMSBD6iQGuNxqIwSCz9Q2ADxtfD/VQUCgMym1cE/1qmFwtFkzMLf4sMc1T
OBA0sfvJPzVVEYhRFPQU2HchLdZ3OR75jKtT46oX8kkvn8t7d1py5kdweijGJgjoaXbHJ0TQX4o5
JT6OD+LZtDP2ioKRPFE2XJRsiS9ykuBKqZaIUKCoEQUr0QyQUknHczlL9BmWxsI6JfuRsAlpnf5I
IQSNzsLyZATbge6cJUZIyDB7BE/grf74CsXCsrj9m+xHiA1IBthTdYbcKywBj6pZAjpP9Nb64+Vz
2XthQzK0AoPXyzWpvMQbx44aPxiuLvMozqiRHxxzcR/yBiGCMuwSff1B3t6JZqun+PdInIoYrAno
JOABCyJKYtU1xOC/Ad5OTKasHPyjJdq6Y1qCM8fCwFXP6t4dtBy8OeGEBRG4akyLFcPJ53SwSOYl
fb0eyVylu9nhvf6sDVcB89ODZl4c4ATg4fb0H8hPv06JXax43gQ6iH/6TlBbHDmCeQzS71HzGbnK
pJqpEb+Z1YJq598ZGhTGWg6Auxh0QnsphdUYOeC66UDT3Ex3jb8O5FD1TqN6wShTHd4kT59OI3eE
chRLJuVs4tiesVhlNEnnPc7ftttc7xGnMtXhL4Vuj+ZXhA0ST86B12UO9VMCMoyzvb0TSOK82CGH
EjoVrtaGWFQSp8crXbDYUUl+dqcpWQ2ZwykhuVYn50Hk0larXP7Kr3jDk8zIEMFFQowqxhkvKMBW
4MvTwCOg4gLer+jrt1yr34Xi25k7Y7YOGeu4NX+HKjK1Ap5RmiDD5jEyz2S4MeIOxgyRxIXWy3Wq
YyvgEtWxcq6X9hbnKjP4DM00lD2GkvsZMmy/zi2S0bzwfeJRuN2Ub3uLy79H71U3MeA8cmn5QTw6
umdRIz6341OZLAlAV8RML8RSA4+kZgbyNT78y9DkOzVxTeKrn3WJSC61WT3TCE+/r8OqfhtZEdkj
7+GdL6knDvbyWDx5nZOzBwAMhVcMIZVkCVcnVhYBIyQnG1fXWMJqba6PO/grWD4xDbspH1gvGeWp
GOYPPPfGj4P9ZAD+e7Y8KjPgzWtb5dzZLj//OTkI7pm36sN9N8ItQzzJH9Z09ntOUTJg0uu3jNuh
OjOv0m9NeY1FMnk2oL2W13Rh8QhuRXizPIOk8mahMh/TxQc3Z5tS1e3u0eMVyRgirm1WbWLVKfhI
hUBxCOTxcPUUh2fnzr0nAWMqHxbSzGrD2nTs71GtPT5XZmtqY5UmGhSeoVzOvvdYDfot4fW5PXzM
S6d/n817oIAFiXCVNh8nn5HBgGtV1nAoYnbOuo8TarKo3+e+vD4SelzdueERczMK1U2FAy7dii6P
9Gbf/R2Sh4tj7q3ioLrO27AlEYsEEiwyYDW1bkNETRhO79U2hftlVOx2D1+z6RW+IVk6T6gzw4KY
mztyXv9Tdq6cP7iQLfej5Tv1Bn8U+b1ZeyoH1x9Vnqq62CVsAG/MsLFdON59NnfRhpRrDva+XERS
Ej/yNaDftcBqRXISfSi8i/QpugnBQPny82vRUTXRuK+SAPIBW8PJu5a6hxpERS9WfNjL1/JSV4e5
GvX9FOBSQNYKjvdK/FK8LMdOTcKIqv1E2f1Pg33UECIuh2BBL/yXZ9st9kmvn54j62PewS6xXVud
dgTGZ+HtRola5H9ZM80K7/T6JauJyzoAIORfb3BYfCUhhOKfuSr4nM/IANjPB4JrT6bKptrVXAqh
OS4LG03yZxFcYdBiHOJWjVsX4yQwEnBp/MUedFABoXQmLJJfeAO/QiQJtFuM6UcAXSPVgM6Sragt
Wad39QbnkTeSM+oYOOIRB1cBubQe52W0TX91GpNU+zfA2n1ypUNZU5+haUVLjnu8Rx8FI8YqfOqe
bW1tOsnFKOESoRgsAPJBP6HcHWBDos587OjN2NAqcZKkb+R0zQyINCl9eEY0U1hH5kIPtnvCVHE1
E7caJ8XuB+lHycW4Le4tGf9IE/bv7fYzGSaEkYUJi3Qxos2Ax4MsyEnXwt+roRwLdTFxomDWKV7N
bt8chDwzgc6C44Wg3/WKN0pNetZokKs7L0iZWUeaKTXHtGHj3zQ3H3iotT/zQTnBBv/veQeUfaC/
9qzPzEj8+h4M4C3hPQxp6lUPAaSSUJICDWoPxzR2Bie1N7cUhDoznaZCAvf0Ss2ZWXHBuuyeMGtH
KX7+vkmhQHqB3bDTOFaOok6JvjSqsKMGgu0vrK5xEQ6Akksv829eBevOXZMuR0GUu/cZU7n9CMyt
oVxnP/RP5VjB1T0qV81mCdqWHanyQN0XJJ3gYOymg4lUh6Xmy5O8DCkZzjp2b16CSq8Vpukae1lg
6BxOTzKJVA8izzqhObTh+fsd2O99bgj7JiL5iPI6Wn+4Oqje8RTn0aXCOR62JHHkCL0upo5zrXfD
a5a7ki6Q8l92AFrsGNyKcylk9/Yzs1G5dgLePqd0jzLesxOobifckSYlPlMoIzH4IS3th6Spf/E6
nU18A3llXOGMuBmzhSydUyw7D6A1J8GiKI1yIAjke0G1WderatJucLHnG3NfMXHWXb8Tt12m7gMP
/vODrEC8CZ3PhJYbk8dN6eCcEK/ByuMo1hJLspU57O4h771LPLO999Of5EpEzE/qY8Kznhnjyl0L
qJzPzijpgyEPIlh/0Kr3O04FSNN2lQjKqtlDqFK9NJngq940Pnb4gkZW3YOeYUNz6v68ErVWLHCr
jRHO79BIKUFOCAgIM7gz4x3Ug3ZTGz0MuAwPM25210cRE3jKhIeoVv/CkFhVyA3YvTf3ZXZNDtjD
Fh3lD+wyd8U8o/3h1SwEVHAcRCzJvd1HAJQmfh1+x+aM8YjL1ivE2CifqEFoS4nWnrASeqzo3g7m
iJR+wX/qkAPCBnkEoV29n+m/hoGVfmB9Anz9xUEGv/G/x1D9+fzs2AMMjtnOPwtfaKVna7azBzBf
BxtQtJ8bvjdzPH+pcrbPkX1mRHs1UiyFEtEzcIsY19vDLnN/bIY4nsnZO8bZnvZGNs9o05Rh/ZqX
N6hQrxMrN1r/5UP3PsjGgChP+OD6A94G5RaAwwM+IlpDv+r8PNSqMJ/wgDbKrgd/SD6hvbR4zm71
m7XemvfIzyyNLkgtvpjFnLnev3g/XxL8v3y+mLz9O2U8R0EsiaQlmRZ9JJ3+qarv8C/CE4b4/vEI
/GP+1WiyByDBsAexyhWTaIAZ2rb1FVtwM6TELxMcr4ljvI1voCwKAURPH5QJO2c/L8LJV4qPBCwN
HBFF2AUZJJF9cUbnOeicyyl8a7GO2ksJj12+IU5uCDIiuy/P5sghEm8EYRQFNG50eFBnzjNIamd2
zJeVk7rBOlnMho+IrKg760Bx3j/H30DofNXtccbqVXmXBiqW89meXmP0Nrpfc7Fv8obg/Wz3ieVi
wsUtEJpA1SdiLm0wcvd+OHZj1o6Pb8ADfrhHbG2hDzLbYur5ISWtd2SWy5ipNOLHZgOajR/oRNmU
PiJZdW7rf/emOTotCN0kJ5HoAZHBqIYDtstU3O2+Dz4GQgHjh9QMQS4SfDXZrbZP1itze+QxqoQw
AqrBBcJKq58RB/8vt5H6EEcXJyF/8O2OsA4NVz3J0/gTQ2NDu8jmchHmAt7WPL6pFHx7NTqdIczB
h2FNEH3R189e+3lsTQSnLSqlrsais3Cqc0HU5/MKYR+3zt4TaRTFsuP0EJggqfw7g0AojJMP1uXV
8ULE0D5bHpulcBNA0ESaJsvrg1fzEf5vR8Jn+bNmfQRR5OXTWwuaWDCOtdk/2oUgbKyuiy1kfV7O
ShgC9oJ1QzQwjWvgYliNkLqMuTZUp1spKt+r7Rt7UJq9qNgTRzBGtTVAecYnRSqzhQOVL1hDbyxl
9uXPwLmtW38/MjwhB4a1taW33uJ4+fWOI0iR6eZNnwpiCzR/n7Y/qvVavIwtLIrrfT/A2XZM44+t
25EXLyF0IpcIpggWjzT3h3zXnwpeD3krC/gF6BJW9M5v4hjyWsLoeLpwizVwEYGUQ0UpMUPmzAFS
I4WgfhgKHfDROAufKvPyXgl4gu6sR3eWk0hobmpPLyEjyfEk0MYzYQWh+5ejpbC1MaU+k+/wgmNT
TgHhitmFizs975YacgudHyFKsryvVTezXZV7JsvKEJYPH7ZfP+fb69RrTysj9bQkrMm48CUbBJSd
S085EQwl85KuX1gOPE9Ie90KgzDABG1CDpR51kC7vKOROfJfOd7Wniz7rc3Yd+SBA4JLZ8WiY167
MQ3PmIOqB6HW9EiWY8Gy3Qzf8PHuM4af2y3cDvXKEUrTxZxeyeP7EFtousXd+5Zs4B4qBl1Duk71
OchCDekR1I95visiOWR/ndiYnIspNHD6H08+dsFxEAwqX8lnPV5Px8trrqgOwVEQuk6Lnpt9uGzf
b4bhZp0hBUSE+na/F5neLtAUSYQg0bOvkz6d9eP4+VUiifMpDVfFVfmWX7sBdw7zX4l2OtZrz2Dd
rZ6Hr+o0ICZs6al7isuhETQhjliPDQfDqBI++sXkPutH6uEV65iyW3PJ1zAHdJUoXeHCcJ+T9wkm
z4mXSXlJ4iouYjraDrA7Wh0+OYny6JnhlGkEt/XtqrM45eS14pKyICuQ1ZmNm5yri46vxOVDpeo8
VwPQ2FiaIiF4jkyEj5VbDxunm5csYY3zCC0hHPDTgNcdKDuuPtDD3mPBjJnlwpTl5nWXIux3WP36
4sLuXPgt6C7mnO0kajbE2olFyv96JGvMzVjoD5Oz1rod0db3vR6SMPp3Cu2ZxB+MxWPWrQi2Fcnu
b/iUEQeb229xkTxzl81S1ijYhzfQPhmYgvqxcP/KicHcAj1yrUvmDeBvi5r8H9EwHb5hvZCdx27T
Tq346d3Wr6F9uc3MN1lGSZiF1tACUJpUGy56pUSNq3jymTX12Di8H5Zx8iSH9Vj1LR527qviRpxu
p8/rC6GL/nOUjfG4rzwV6h7xtP6LZX4uw6TMqWshOYyNBYzPYTlKCc84zbOJkjipV48kn+4ks1Xy
l+g6T1TL9nIwJbdqJx63fVk/fm9BP9Kibv4ibLbfSz8vHrd49hpJS89rfYAUYTmMnMk3akn1cytX
Ykcw3czvojr6hrb/CDPLp7dzP3kWQvTJK3peyt2AgpCTEweZJV1Ev44eYbp6RYY/cE9eR6sLWG5S
R88RyTZzntKmYxgiMAiNSYNw6ev8yMMeCxKUt06W4cDv0uZeWA61DbV4HpSQhS937xaImI/vemb+
YQQCQDCESjtIQLkZw9vk0s8FG3mSEtBcbZPlxAikk5OVblBNtBHWuip1KAVE6r3Exjv6/HP7wbaS
nf9WexQWekxEbR9Iilf9dSSM3zi8omaL2TwYPwVCSqq8eeHTTIlQEAvzpAWHqRYm5O42EYy8E5gu
ycGuWN0xbhCKITRXKVuHaDNG8dTlgO/kQ5/VGfHwiCX934fBRPxzY7hjWKJCPyNPHnVlzTIeb+Bo
cSxdQPlejPgGNokFQxFLPWSNSdDASaJ5jYDfOVN5DRFHxFAH/4nmvDTOPPSbf+IK8NGB64oEfYSY
YoB49HI8IiztPDV1Cc1VH342vWN+RrT6aZp4B6F4EOz5w5R+MbCEEltIZXlBu85Pp1qsQggBjBWI
heUc7FB4b0d89n7PIxRr5Nvd74/MQ2GXO3CoATiC4qCKtAbNBmY2I5yAtyO+CGUTJiJXSKW8eoUb
MKKQ0lq4j3MUl2H1IUH95wUzmYwWo0UseGt5ICPBpFfc/9Y8S3irfGfcDDE+hGrL1sdW3pGKCNjD
bgv/ymWj5HMMoR8StGrgvlCdyBykhQiTVyiHXWAiBI1NkkP7GZ7eM3XCuXu6HW37YISDDf41NQYo
cmjSmthAq2K8tXE/9+AXXSkVUNhU/ivQVoL4u638rYqWDFP7hHcsRXb0nW0pVPkj9lG8YxTPZjyO
Jjw4kmMR6wm9EcDDTKhpEk85AIH6ylwKpLGwxqexB6kSgmPD/wThS5A82fA1NIvuGbJAyVjBrYLW
vhhsd+46hxSG59Dir6S1LfJSnyEkoVAUbowobNvAu92/vyvOqQgCLJ/alF8EbgBfSvzCOlBWBiru
wv8sZFqH8NJxVB0+6DuT8k2QI/Go/gfaUdIEbGssD/mZzsl7hHdj3Yl4dZl0qH6Edpwj/+cbJYuP
5j4279cye2+U9wrPJnXU7TXhG3Rzr9iWSxGh80MEBe6W6aMd8JmCs1b4V2UORwy2+ito46rmSe+p
kuCEmouUVZE9BLfb4eP8r+QDAgFRONdjkLqVHHeeti9xutWxWCm973wLQYMV/8ljXq2Q8RhkmtCZ
CDVga8YPfNsF7tHKXAgVMSlDLwHLFssGoj+gpQoW8S1ErUsYJ8UYc+uGTcdfxIg+MepZiiKfc5zX
4/Y35ZnzrK+LqyAA24xzRjkcLO+PaitaTafCJYOp24cmacHwBfmeD/MNZharINpsERlD303osSH3
i2FBTQnve2MCrlskQXy8zrf4kNdfuVXiB+v/5BOkU/xh3Z0xMVfkxDhtoIU4Y2IW+Rg3Ad1/1lh4
RfPxrvUeY31GmwoDSHVl8s4DuD0/IgMqneqQKI2Q0x/NtppfBFrV0asBPc8OBVmwdEcIrSKDOlmf
ZiJTir6wtCjWyl991venWTFOz8YjJJwsTVIe73kKLE6iVH64jWTvjPzI2n1pUeQBvgowMU8F/o/S
PBGOPvh//N5+P5E9bKNkZcIZO7xRsLwjLGhwYMMhBq3qBUbZFPohc1MQ7AtEga5oPliBtj3XLnMf
iF7MiMcqItqhcFXLucc19oCeAoTu6xQBdDILLwXr0jFeoO2Sg5hcRa+ESoA0Bzqs3fIW9dPH1ffL
c5WEB3oS2RXw+T3Utm/R51IgUUZ0nMyvILtwRmB2mtXuVYz7m2fwhg/CItZG/jIgwDrMjMCeidqR
MxCMQrgM9wPsw4nduhKnmfqn18a3+SA4AcavZAoyNNCzzNHG5hek2H1SzetOAwWTnkrtleQ9QR6M
ksgSu9dzqP0gpS3AfsP6Z0CH4k6yQzpEio0s4Qnr0s0uFM3UP6gosfhRw2QqVkNjri8rjOPmWgmo
JlQOLcGS63TzQvmCfd71DmmTU8YTuBUislDTygtzc9okaZD/WRv9+J1LmOFAX4BeBZEzIN7lu2IB
3FW7dpRuFA6R8wr0hQmg4L5851tX/3uhseYABGKZQrsZ0ionErryKIgwq5LGtkdwxH2hjgxrzOOl
6QypsxRxt9gkfy6QeLToYS2gCOEZQh8WtvrVnhtKcMc0CxOMNQp+kGPQHLCSD0m+5F17C3itwbRN
PXfDy0L0Am5wia6kAtSx36LuEFavCLY8aByYVODJR3P4IrH1mXNp/qH1exTNWemP7gtKhY3IKK57
t13JHWpwlOcL+oHmc3LCxRtr9teQjuDzHpa3iUxnr4ub+oAAUvmFLCU4YPgEg3X6xIrQvRyn0VOO
zL1PU3Xjgt8/F5u4mU/pfWXwKuFmpkvzBzpoboWEFxaoOxEdYzH4WOtBfBrRT79N37c10biP11Q1
Ygld8GMofw8vWEAqR7Wbn4O0sS21RCfSGf2QbPuB+27Esh7W/NevV+YQgAJ0RpZ6NrWhjkz5CfcJ
GH741b07o5JjMHSPUzWymt+BzGtAGvKZnMBgPs95w0JWDW1Kp27TWRcL7+BvG+bLbq0Fz6EYoE8/
P5fjGoBAcW64MmrhiwgnUi6YMqzUHEoYJMTDW4s0je+f8IQtAmahEM5rokt/OKqd6nGWuu+4Aaq2
d21K8LXqfkmd+vleB++4vnn3wRg7cejpX3h0Bm20Z7lprPWdrLZuISkrGQ+K0/5bTAZVVJJvDNRN
A4q0W+i5meS/Ub/PWty/V/+RdGZbiiJbGH4i1hKR6ZZ5cJ71hpWmKSAOIIPo0/cX1atOV1fXyUwV
iIi9//0P6iv6tkFTAMpm2O3Tmn8+AJa0HE3mDDnlwKg9iWidxBi/Pn80eiBGuHDTK0mzvnEN6GRU
nrzDGa0LLtx4ERtyhB/C9uvx6HdwaaaJNO5MNIYNjTZQERTxwYhg+PlowiGcTfsDKzO+Tt7Djd4F
2TsYkt9KszXjs90rF6qsysyjk4ICPuzlBqSjthE5qs3bH9yC0jvJjHu/GCO0NuSohjlUBnwP1dd/
ngotUnR3RA6L+658ll0yDBbMHeA3EU6ndcdi5HdX8I/SH10X6CK0JdaRAUzD3CFmr9ygXe4nMB98
dRt1GmJaH+fer3Nvp4rMk3CsDI8a4P7EhixoMHkv8d+g/2KJVrOqngzNsFtqO9jdVHTfv0HDcL77
A6eFbNq0DtOaHOInCgzE1QGTkHXzSyQP1uvqK0zpUSFpqC74GiDD8DklyLqSI6zInxDH+KvnN7gp
GLnHI8rVqh4zrhoe9SGyaxKtQcoMguGMkJQps63AFlQzgQpq67Nu5Oq9V6vcdAsTjYw8GAipqs/y
6tLo3zgpAQF4T55vzxgsX/Su6jRXwxeDOYzBtSl1Im8TYF5+OcalPOecoefPz2cwawWv3pZOskV0
KTQ7UMYZeThPOkAeePgCf/jcd14D/tg38fsDZA4koLxWYUHHELxm3eqD8Nx6fqkiH6Nxr9KQMg6A
ykXnhl6xiNRZk0QGgk7Ql0tqOMTi5rdgAEfm42F3AggpZj69cHrXvta5Y4/vFkU7//Tju8pIj81f
Pz8ki2d/qxTMdSoMGzCG0H5rGbQrbcYlE9D7VrfetJ3w9VrrSSqGMclbT+whMO8TeM9iQ/7negCL
53FMe42AAxIIMfQYEY24uG7AWBj+pTt5lY119i7Z6ffDZvkRo2JAWh+KPPAmH2RICJNptS/gSc2v
frxuZN849BUv5OrVSlzBf5Hsr2QzTslgwJ7WoXT6rk+33Dn2Q6fomFQznHzzFNvYUeRF9HgFwwXn
8v26v4+8ocJoG7eCu6PLzq3DsbSi66AyQB0TGPFjq/W4xUUSFW8T9WSubnpjeiMc/YXTnJ0SYf10
Se4jJk5yWxjyq1Hh6ZiPMfbiGQTukqjmrqAAc+O0gcOtlt79u+2z0CzObes+2FwuVvtLsztSnB01
WttUDsHT6XPWwxLiNOU5/s74w/XtKJObblWo5yQofr7k9hYBwOs0Ggy9og+/ZaBp9pr/QACzpv1O
rWJzFUILG/rhUHG/91jXbS5I1FFTguvXXGpihMotCgMc6hhIT9C+qDUidHk0aUr3M3L0ZqoLtFOx
HrKrfK3Rii+t3vELE1Z8ywF2v16exmj6maePQLXLxbj5Bs/x8HeqvJ1OIlWDmT1k045j6rMSrt62
Um6ubzcdBebI4Q8CUW4/v2B5rcRJukuRuJBEImj9VtDnUZvgZF0u6+/u2ng3mrTt7RZKvgZqifyW
a3NXKGRBFdKJ3npkzrPpF7YS65DtijhjoT6XrUA25Gf4Ymoq2525lnRLhiz3CGQEIk+npRpCjJDZ
w5m6GKu31eN5Ybb/NVfyYMLj13682xbD419SBhn1kDqihTf4O9gp4osygicb1smkwhtFi6tqIiXz
ISIuo1yP3vGwdhuXAMZpRQVoz997s4jkzFZBfEwBgAxJYy2QriNJ1COphJZJQHVX29Ukg/wJd/xB
S2XD2s2xSAyLhNNW8T/HUWWJYYWpE7Jh3bTIZEmb/Zg7H7J16CVS3LD6C++LjqDV18h+He6RzFc6
6+4cKvFzArSjmtZNCbPTDbuTImHsgUHGTiH+0Ni2V+c9ct7XWOe+Xd36LRCb4WpM6fOTnkvRErAX
vG5uCSgMWkqAbY7nvF1TgBs2J+sk8YbhF0XIIxjInsrImXvgG4W7flZWA3a7q58YtbZIIzb9Yq4x
BJUXjL2+2NO/kAhclKNcijDJFmS7WtNV6AtpJMKQ9ZeHo0mqB/ze03jAGqmlWTuycW9LgUYFaR0N
xOd60AbLlJDFDEiYut+LUkg8GUESbwfFhshs13IOrAmcjK/mXNuNadopdFFlptSW/0VsuG0ufffD
M4ZHBE7y9VjOd/I16jDIoeq47uHztqJ4Dj5zjcJ7nkKUSw9ZzVmfz6WRX+Ye23rxhxSiY0X+aeCE
yqonSu5tk6H9QiDydMDF1OPwerWrZEI3p4jHya9/n7+vlO/KQI7B3a7Tmq6PwAQgi/BxgneGRB/K
EtNucmOrY3kqbxM5iR+GVxO7u971GBeCF05h2YzKmVaM83nCDL7L3bz1S3Pa0yfYBR7EPGMIr2f6
5AWsLzujdY3iL4VcOYDDAvqlSYzfmQqOInNIUwZJQwnUZzTsQm5tEvbxWmRxg2g/wo52bjSpEjDB
F1DOyKlp2ogEkRgvTgt1/kYfwasqBFEO10OY2WbUlL8VNdB7eCE01PDBBLm43JbRWV3mk2U1KeH3
QmWLUve6elLx68DZCXQ4/HbRW3TxmOCH0e/ACFVu/hxaswyG950j6a+9Tx3knf8t4zbxk2qmbL/b
Eu9EeM8G5Fibyq/tYNBALiJ8O28j6eOKnXF8B6im2qvdwayoI8wuWb7GngWiv+ba3ZPuCLLYDm32
ILZBuDztlxrRypa3JYMILZAyhi/N37uxnCr46B5hNwlIYeuZVKTKPG7t/uWSWQy/g+OSkptIl/uQ
qTH8NphMbu9HED0huCKTREX+3NVR3Ow5lfbbePX6S5aCREorybKzIYTMj28sbd/uvttPVPgXeEN0
eki1xA2GaYZJN8R4jjR5kRAOXQeAgJ8izDhM1yU9u6XvO9r05Xr9WLELjeYa4awouN52yA+rOV+d
jz6tINh+aNgRtzmTZnwbIrn0mFndm7Fxc0zItnYnEdnKri3NixUE3wtlKsO04LJh6j7AAud7oKzS
hTEWEPoYmhNDyf2eYsvpDv0cIWwm0Y3K8+9jnAzsmwQTbGrg4Cs5xtBF+CLkuQinC9Wn1DB0UceU
e6lyqAfLZPKizQnNcsHEmGo3kyZy7Y6+uMiNaT46r5gSSwNWd6OgiJwSxB9lprrG5n7V/BnxZ8zN
pN+6TSka3jfv/QrZaqrnzGBEAyN06FWeffuT6tni9kf2s03yB/BZfxgp/sszg/Qy0G0abFBHDJtf
rrnJJW+o4TECmmrDQ6clij/hy3C0zMkC+7XFJ4fAyGVOevCYDZ35Uz7mKCnh7K0eW2yZqjBR3Ho/
Rgx4/3gvhEd0JyUEaBxYbS4zXrtkXMUjBopQLs4PZD8i0BoL517kRaEDLcfCrDp4z5BngjtL6AmC
WAlJOsBLg8ZSK6O7NkFjh89Mb6N+YE7JsesOIWsL5fqmBIEqZgjzHgUsadjdRHJv6E9Hp+fnr8AL
H96Tc+2DaxZ2G8x3ByUwZG0cKyQyX78pl3oWvI4Yj2rqRr9erso+Q9R8+KIJMe7UcqQHefAjMWzH
DBEtogLxyJzp5pSTd2D4hh7mfTwwf0bABOwMg+h64VIJ5t74uiXD1b0f3GT22oks4872XdwMn46t
nW6BKy3GRYtyYbQ3+EBDCMjOzpi9yfe8pJi5KrblP99WxbgBFfkDLzo8RrKvSFWP6LbHX0zEsL3I
566yHQ04JQLoEu8Zr2A99ztoDfgboHFklgjJCKf7yckL2a88wuEmIIno796x8sCFaXGX7C4NYRhn
pTeq43xGiBVPls73LoYBcSX4clE8ju0fUEa+xXTqHTvH5/N/6BNJeDztjg1dv2BWAF4Dl28VrDAf
nA5x6AhQrCBjI2Zl88LKEGWrj9UmPx7MfQXrGs2A3SCZhGSjozr90zXvq3nmlz0/LB/RgIELbKIM
qO8LB+q2U5MVF2ek4y5NXH0F29XWlnLIWqMZYyywHOzgny/Yo8E0o/K44Qs+46vJPirA1BJ7nc/p
fsozbzCVERY0WLWwxEVTstciCIPG9ls6p341K9d3LMvZP38RwK8wJV2Ya970F/PHtxXvJ97rbO4Z
uvKdQz9GoKy58X07iYdLHnkGK1w3iNiwXnepF+OEPHYmDGCxi+fgJm8L5lLEy0bPHZ4EDjSOZgeF
Gq4H0ImV7ob0ahPnu2IKPWQF0yNY03vG/A2HrR+bwY8xyeh9gO7fDolzKewhCb4i8jEkOOPHr7wy
EHECNNagIjGMw6uK1S1A02Axmgjn8tGV6ZjuorWULIaOKC7pbybkRGCK+7abd9CeEDYXfsPYVyrI
Ezq92Hw2aCgvkAv5XpIsa3vFJholJ5yJDWtFxjwG2fOgJFraDC92qmP1d/vDziQGs1DtCn/+uBiw
Bmks3+RKNCgtsV3AD3DGGAgAhx8bLoLhKSPUFUEp4thsQQN+IYY6cXu217jKvOGSM/pwfmJ/R4QE
o34wIVDEN8QRPJJOYs4VMNXBIQyTO8rhwkajyIfj1mNBc8BXNbLZ7s8ZNlR4WQC7+9nRQPZvlYqH
tkQv3DvkNzSM6eoCI2mJR9IKiGSVV/iF4dMe6zxES6xU/LN+wBmToQy0+UXr9kDogi+5Wl1aWBk4
qgrXaBE/+sh5Ox/Te9mXCBkPfhlqoBPM5mwOlAk83f/8Nc5oxJY3nhwyOMQJjVKUnrTv/rmsYjxV
+jmonW2GIPYB3h8JVYtvLK8TECVGRife5QqwGuXyNIG9DjM0xBkbIsg/CSgwR48ZGjIGlKezwmFp
hhAdpa24B5hognZfrovW9DCNO2ebijnfigee17kYy4XwChgIj3ecwMUNpJTlRxC+yFAE74uUYaCw
HwbEvvAv4QuPbyg8KgprYYxQLhijQYJDDBNBOiP3xbGRfwpVy5sUAMxaxYQQWNQMxfBLxxEe3xei
IP8dGZKOhQwcVr6GqVZsakw0VYT5wPDFZ4zlsfTwdOdurE2+L/sTlo9cIjPkwh/RfBZ+ai6Gp+fM
FOm3Gdj85UkH4IIpjF7YkJ41PgFvBlXk6IQeRDuhmJowiLptGHQy5HrZ6lobzjA/ubYTMCcDVZrV
d2TTLPSRQ2Y6dQAackyKebj/pdetrptFDYwMlQMHv8xDlQdkZdjFYEPLy95tvBDzWfo/fi9Dfdwh
hQQFjTz3gl9i/M+TnzufHerfZoNAbMTItkjHrLG7wWPLkBCwx1nIffR9E5zC0AtxF32/EzRX50wN
itnnAH+Xl7UpVFakuta3G65IhKgEmg4MK2BmJprkaa/4Ttg3PKgd2TLA3TxfEjxtbrFKBcgKslJ1
I79+EsMawHyPVNN+834tnCzT2ZlnHmO1f5/mQmPMe5gtlEOG2YKgLgGQr2iVej7VSn9jsOl9ESQy
rFUDjY5sFjEcfgP3B8LUbxSgcmjdQcKKaBYm1PIV0w+UdDRuOFLSQwlGFBbqGGCIxOw3IjwV1QF0
+9QjOxvtBhMucf1EujXXf7kSOx/PK+JT5ybk+UPJLo/kWgq+FPF1cLA/p4tIyqM43gjRB+6CcDXL
lgQOoCSkDtdoWLmImkDdgCwY0+G9DPWaLCh4Zs+IOWgO6/vFMismtb6uqXw1F8eZxfahYjTnKmsc
TXSO1WcD1ePNdQta1b/U8VkJqUuzOb5nyw+Y/lUQfa6Tm/iaSEAMkdjNhC+o6lB9ig3e3Q6OyJgU
phJnTngxKxZDfeXBlzHodw2YJbnHRpu5Qp3N5vqJ31iJ5BjZ8aBvts8EwsC2euIfQ6DVwsF7OojY
0IPN1Ka9OCD2cQMGtsE5AduENC5etwVglsbgc18ZwiPP8eMxfjZzw30mmKApAyzxWHdqF753LH02
EiEyZvCBD6BKn86bXajqPHWGYqN6pWd1LgPvjnw1rGIQfPEJyIltZKgBQJp4cyacS35lHpQw1/7t
MJiFMjEBfFlhkgA7jBEF1wdBOzeIbrCBdxEOAzLlBmWooJwzvrHyo4KZQKGlaRlwgOK1JtTPC3xv
/1HEgAb4Nv/28yDYZpoffjB0SiDd2GziCxWJ7JNrSgrCXNhNTgJSFgmkL15wPRGVPviBpCV9qcEo
DnfuHGgKM03ZthH0XVSJzZNnkrUgQ8MXaQEvX6CO9enCrII6iQv04Em98c9CcmhM8OVFXGkLqxrL
4dGAzIFbJYPBivMXNSZLrhyG6O2SUPm5fX9MFLDvJaKgRze+khRpbxp7xZTQXtw2Ys9qpouCfSIw
dmj8gdYgcJhZkLfWRlb8TGVGrEMTZO4htKBM6HH0J9T8s3xh4uwOjvEzzrpFQ3SGUa0G8obJIZ7u
u9bavrCltVX0ApN/nMA3rrpD7J0JmUrmwnbKUGHdyXMxOnPKhMMaoJ3+kuajw4K35iKk7AjMR1NO
5acalsdncWB7AIItjxgPqOjutWkmD+yUqQccf8O5zxE1Thi8Ah8Q9sTBQQhpvapla9ShHfIqhGrA
VNCj77sRcpwxc1Ppw+C1jLT4cawqsH0j5md1FBz5jGMGJ5APgbuT/KSHD9+uB0KwWQOHos0ds6uY
Pq047kEkAiI/xKzwtjGW6oGPUhgeu91wSnYU1wDEGgLFICymtzUKeXgBbOyp0+FzfyYredqEhi9M
oYoo/8EGZmEsSLrN4BzeXUgupP49t/effHlf1tPuXGnwSz85onT2R7cLH9A0ciQmFogN05eKoTpe
uPuqtsrGvTZYDeBvQLIzfTNcfzD9d2WnGPhAccMAea+P3EJyc1Q/iv14hddkAmuTh95qTuo0O2lr
YzyAAtN6BUfLD2CLsWpRX0MJi74R/89INHpbnUuQxDQtMKjR3D22mHXG15P8AsZRkb2T9+FcT9nO
tD9nEwwWxRKSH5gnQv6d+qArj384YDa7eSVKUdKx0+D5U/woNNMQpah+HG1ZwtIN8B2atZc771mD
K1vr8RN/P6QdsKMosu8ul+uGkmldX0ZfrJP12YiEKsUpZ3LQxSaRnBDeIdvzZEPwKybt1X3jPcwn
3qSolv9A5DnbVvkxHIyc5Wj+28L12sJdm+2k42OrLMqtvqgcTcBf6N2tLwyjAgZc7v8+QzwogpY6
/LYEp3VpzEIogzPYbE56BLhMXSEX4KP1VrUB4w1xgh+kEcw7FPwMiYzt35JAaStHMIJU4nHAjEeJ
vo37mCvem7aIFGL4xfCfYXvD2zlztHBaJLbuPGQPVq/SsIKGU2rGidrBGvrnNFZBXCapdIyWY85g
g9EfQcrOGxYWWUF7Y3uqITMT9XsRpOcshPKUnnCLEmdQjWEMVC3Kck7fgbWgTKSmkth8OG7IlPHx
abo5jDIBIn4f40e1EPxuENk1MIptbGfkmwOQHI/JlhbFLkf2Y3706sUaOjpreRLOddtvve5CXoaB
bx85jfPP+c9EcgvUyMVKnLADS/Z4ZAFdEXksoCSc1gydcuszgZq72juCv36aHMnxFbQ0DiRIZzCZ
9pNZF3qTfwlFMUDCWaQi3Y60ZlTIDgXq5UwQdVxsBUHIKCJYeYxkhbhnuHhwbK+fpzPnJLWx+I0y
SBy3+C3iorHibH5M2P+lsfG1FjTQ79QiKYIDkgJiF/NK8GqaA++GTutMlQ+9prrwG55YAckS5HHY
5+3zg8vVZC/DPUPZRFp6fMbfgSqTifKWDHsRBM6kmY3Cu71XiAHArFDywEhdQsbgMhc50qORu87g
iwyctXBxyhfMTsLMSUi3x4iniSX7Q5IsJ6rTXqf/JgtAFCe2FzXoRwH/3nNB1l/0crhHAt5ipQun
sbGf93hbMFWwQMS0ZXWbJPTQMYbSbO7pZQ8Expip3h65od28iGG5h71lhcJ6bPnXnYieqyag+bSp
oHFYPUj24G0z8eFiHjrcAbxbDCDpLBknsKncLM35zX1SoXeSLS2XYTJPwfnrSd1b6y8/w7giC9HC
V/D3OX8hSrjX1mussSHADzQmjm6b9pIBM1RjmNYTEeQSqkC54sm4rY/Hu8vGslrrnbdmfFAElXWE
Dk1lZt0QfDFm9Lm+5sx4Oxhb8RQAyQFzIvayt96ei14vjzKSoQQu1idi0M2klXGv8yLiwXovtsoZ
U1eYJ5TX1DUxcuX6xFSakCxFKL448/w1IBw3BbCZTzawln1A1b97TjLmPX3J++2ZmTxt/TrrZZud
gdlpYofhrZ3KO3ZjSNZ8K3OH1PVmjwPcRBwLWeLY7mFd4yE1CYGVp0fZeUZrRYZfDeDnCuoougQU
WxBQuR01u4v4ZYoXJAvtNX+cSX4zfG58cmTAOvH4CTPWp8Vd1K0/+NjMpbmT6oP3BHtaLLzjiQkj
U1vIps42GwdAJbK9HUyhUbIBwYBmB5gfDdb8KcNeijG/1S5mPLh7YrUkrJutyUmPkaex8Ui8wwQs
yWKxrj1sN4GaLKawqfvLYyJZN7gdQZPYS5AKXlsJDI1/1X9fa3YPZhN9L2yEYdB+WLgZfxgcF1Ww
wB3LqRGCUmTETuseJ0k0W98X4VpHExHA+KYrcW7OYHPK3qSRcHxgaonwkyuArq9zhKJvXU3A0qdX
cInWQizZ+3hF5vsI9osoEBdoJM/6GVbQ9Q8aD+0i1h40g5czzHsmxGwXVE6UTVSjj78MPxQbGzG7
YbO3RT7LhQgoKgoVRhkBodqv+94zJhoPvJ8NLQ6NqQOoHl3aXQ4jFvsHD5V2ak+nTe39mNEGRwWP
HED+KmKSleDai5Mpkgh6N3pJj/oxOIPOGUIky7MJm1aYOqgoyJDV05VRUqaFvbJrmfLz6iPxLEVJ
fT4nD+dMRVfJLqTeixQiKy0h6f7LfKkdBS0srtqdK1hzYNYgj1NcR6nUEGQI61pqpjNgCyuL9SDy
mAefUMnH8IX/CUquuJ5Y+YkcwQErTp1xkDl3SvIb17gOYpqAJfAuTDB8Jpm6EICKvAQ8Uer9xbkG
wKoxIXEvpkgUSziVSsGYwpme8cS/L/WfuQevzitAZebs0HeK0aRcUWe2638EV3pwpEQPOJZUt/j3
grJE6hqT3THJY8iM+Vm0PS1k1VV2pPRGb9z069VzxmTDfUyFSzTv4nKpTuzyb5IDuonZ+6jyZqty
sjAdmbwGkt6EKjm4iBiLD+gORwjcy//P0evfP2ov0IhoQWlReD7KBT/z5ovQrPbpUOrjsszL9fbh
sMFlWSQ8Ri/LHtd4BNOeQhhc3We43ULvbG4ONM/P/P27O1whZgrDmcMztHY0R1S7qv2b2zuiAAg3
Dv+M8O4zfVoCpAa/nL3M/thEXS7NpsSwkwacw4A0L02kTK5InrljVYJNJw/xhAbcFA0lTiNfoAGK
dbDElMkfBncP9IJYYgAcvYQ/Fjr6f94mP/LPzwYsBz9IvFBRcTccmYcLw4WhCwZg0VDzOxqfdvbT
rg0QLySMXHTsFNK9ucU0gSMQfAarLCZrVlYugToYogDDiLaWfHGtm0NlhOMGAQ+WbIsaKqGHwUuA
Tv3N+2p3GtAWug+RGTfcaXweyG0AL+rV4UzX8MWg+CF5Ro7fACN8fKjX+QpQ6UMuA5ejKuxh3E8H
FAwwQ4BisgWGFRugdkIuUgFGdZOWh2g+9Bj0MhV8cdsgCVsDJlyfnXL4xMbyuWMKAAXgNs2mxgyk
PMW5qQ1GU3mlh/gRHWsCUa4LciG4vE+aZUDhdwidoD5DVcIcmy2cS/Kcv2fDON03do+F9ifUo2Je
Lged9Vzr0Wv5CfPOxmyrs0sFczMY7tLWhCB3SLxEttwirOZXHVsk009+B97jaxeZO/hlAm209u2n
uSQzfUFtr6P3p7agnuYEmaFp1VbdpQSBZdToZcy0a2oPiGzgdmzdePKzkSOrbeZfuB3sJLqFnidD
SG098ExpnPKkcSzm/peuiTOTLVoLilfQURESN6A5dcMszP90MeEMjemU2OeMOHUgNR0eO8ax/Mlg
ygFFJA3lE4dj/vF1jis8EIBLntFNtlXsRuYNc7sTqlfr43V2dumD5qRPn43zPqBPgcnLikLtwnaR
wXIxUavuu69oADGNju8zA4v4Xcl6bbi/rx6aIusc81VhHwT386TKcTp0eVLA8j6ndMYOoeJEALV3
oRFnV2OUMoLtNIb2wV6v4CwKGVCL9Ln6pvXjwUDV7PRXFyoK1eWA0/eEnGeMDqyN0evHCnNlLxub
YyYV1E5BtgHmA96j/VUOtCz8FIwEmNJ8vQERAHDZhWVKP+0YCDdLjp5kl6DiYta1wi6KAuR+oijl
PT5+KSSbz1S7Bt0D5yb/84hpLDPAcBhFvSvD/nige7V7qK40v7x45fe931b+S50PmfMb3pcmKYnT
BpJ9I2F9QYmcfbxyOFZXL2TJaNMQgQcF/A6LieWbYw8D6oqZrUtbhlSDyW1FF+uW+3vmYRD8dDs+
BzqOEOIl45Fi2dPC/qBlZR0vmcNbsgdFCYgX3S4WYi9uBgowhh/w3xB73IP3Mg/ar11vs7myr6C4
0/n+SHuVN7CuqEifpg21oXaunV39fHSnY5KYOXeMT3NLWNGi1xsnCyY3TdiHg7/BRGbPGUSvVc92
s7/l/uNww5fh68p3+zU3tp+f6qfeVkWgoH9IncdYxt6UWXeHMqNlzvJBMjiTVjr+ZaYFC/O7L2Cs
X16m1fxCqEPhNa1Pw5RdQYq7X2mVzdGtanBBXg6C4NmNSfhFWwzfTjrVFvefWyJ8BZ4/nWJzee5T
ExFRO7LUk8JBO+8wde0d3ln+cLD5GCcozqbS6i7yKpKjOUO7R3Ms9DEMHPkwojN+ja9nNKrnh3f3
ayBUN83HQy2kqKJUB+rwkyDbqVMIDzA0up0c68Fnij6YG3PfAvdwFr/tEzwK11zX4KA3wEa32wpn
ZMisbhtghjac1tFwAbGu5f4OsdoY+Rom0+mpOaCiHjllnFDSg74hyKPdwtYBIgTwmN+/rMc2XSsL
yFlhE2uHK52A10678TC6T4dMs1191SB+WbL+rBmGY/4zqokMxMMMxLTpvYzmYowzhtp2rJJsXlsS
IKTTRszZ+L5ULKC2nUMK7s0tVGwFO68j094yqtY9CkOXwEHUXGy/xT+8kJ0NY0Ux4p3WGrJJCo34
oc5rWBBT9Dl03C+6A3ahaQH1EYn1X9cF2HBzSsHH+3jPbb9v9pQ8xYn9PRrs0Gfi96SBHHYbirRq
JmNL5N9DWDsNpRR8sZdnHhOYMTpuqjAE20lNeOrqe0nPxZ6TZoi4ovWulyzzyMhaKvNKSHdUgPLK
QfDLLICyfg1RTmKYzj3elxf0IShtIUTBtxb1kUP/rhzgJ0fM7O5oFwu3OfJ5b5FiX6eKihILBedG
CrURgBtecU9/kPqlZYLX4fv7tTkrntjz6IzOMQEYS8nui3XBqscFR3YoMnR4hyjcBQutcyv0FUnl
mH4xfy20Ex7Mb//ngZ0NhlabsXyReDiHawbZDGof5RzKFQ+4ryygeGA42CMV0MQTWig4DVrpx1MW
SXiL/zB7nCLd7Hlmd4X73ubwSkvDajfv6QvkaKp4N9CSzqmmlf2Xh9fpk6iwt+pyTGp7PWJGgCMV
xHZcoWHt9nR6wkD3geLI5LQ/VAjHoBkUrvmGibuRnoS3d7VwYKooInlgnWvMOT1hpgkqWsJqW3Ix
JW4rNfN7jCWn84mr2V04AfLPCj+lp/NFIfjLiKNF7d/bo8EKRyBcm0guwj9LR/Bu2DnwPsInBsvg
rLegHkK1pg/6I/fq6p7fDCIoODAd/H4hCzoDA+KunW3TMUbnhLre0bVxH3FycaXzebh8xrpjUCAb
LhxnakxsjV6bKwdUSVDrLSqYXJAAI4VXiiedVkMf0in+Y5+L0vUpu0xJZYPUCv+9Mufa8gPF0O/+
9JFw51pXnnSg6KW/GX8AAQBHeTYTRkPqNmeeNvQTanKUzk9LuVlXaNCQ6PEx+xlwzOsoejAJ+ild
6KcZrXHP1H40SQ13mJ7B1Eas1jxWcI6EtcObaL37pH4s041M0AgnaPya3WZdB0pop5i99X4H9fuN
bLfJvCbCc4k+OvHUyT0s5vffEa4XAxzm5bBFNQIky8s7nDchNPUA7PZjX7e6b0bmtnDwz/xDAxYk
1nUKdQWrwuggoBo4ZMxSFkANPIPua6sypWClVKGxb8cgv7Tfi7K2Miz2Gp8jySsJlxC1RvJDuzdB
ZPAOv8gchnuxvNLZBkPro8iuyj2OdOoFStk7QS+0wCOyT5Fg4EhlRvn6RZd2dbEphN604IoM52Da
0Km6Sb5XCsRt/b7YYcin/AG//rBkAdZzZluPRf478nRf4ZcaZYGEExzuqxTS9ZidbylNzaXCQj8l
bPw9G4sZ5jNSfaTFBps8S41KfwDn5ElG1pvcgBtV0/+GFngA6HOxlx44pA8DqFQutbHfuNXYhBtL
OeG2KWY1QAmYZc0pyhlCskrA7Vk8/cOBwSHfAnnbu4pfH3KYmNwL780sEhL+iO0qd3H8xnHtCd3W
DFkELxYK/+MuoCXGXya+T7Rw5CiL68N/cjoxcudziV5w4MtA7RvaV5SGIr4u3UPm8DS4G97AWV0n
HUeEY8TvtRp1dj6+76lr3TYUnv68Rzzof/rLN8JL2m4QH0OwmwyhDiJs4wZyhrQRB+mZIxynlGAY
4CtZ/MqTERZrzTJLrQIjsdpTkmlDurE0aW5RncykO/B7mLXL0XM2fM70jyurHloWYqqb7yzHQJaq
CGrPx4MHbH5xtXbkwQRuVIGbxs36yng5uzC57kPmvG6nxTkGaIn7pXPUg5S5PPPsMZdBoXODdvTA
4csRn2qwVnrLpCljwL4jU7U+5ave1yMcBX31+PZ+jGkbUOCTocnBc9Bo/adUi5SVkDv/Deqpbj64
ATvP93iw1EOGT8yp2CfGElsck65NfdLcdFsKYgO7BHv0GC2RULphZjPgXFziVsxlSmek+qAmrA6l
MKKj2ussiDbp+R6y42EyS3eB1O7xU3SWifpk+wlx/4PtgFqKQULJ5Y7kiNYDqtnAG+RMyKizmc86
93WHLnTocLWuP4P9i+3OgAZv66jzUepAehHEUFm1Rr+jfTnttzIQUWaPbz/YmuWZI8EjBPL95bAx
J8TOIQCs2auRaiMqHuchhDn+Ox1a+VqbcYHCfAFFy1fdkk4K58Hws34t2ccVt990SxqyxTPE8zJq
T1mE51X0RmQ4bX6q8O1VTjHpYd0Qxib0TlCNwKri2/IB4+jnMX2yrehw80377svBHx7h1FxDR7ko
7tMrZh94wOyTIKkURbgrM448KOSJPO1vM0s+zvNEtU+LnizRO6FTA34q6hjwqLv6ReKM4O0+Raou
vavz4h6ghLvOaMZ3MtLva8TlLP8SFMWEZDpX5i8jOIgkbDGff/wZqNV3xrL841WNZS4qWDZRWB9t
vUq4rvdxS2/KAWOcSlFOFR596ppr9hAvB0OvPr0D2GP1qT7Rc/c+/BHRysj2G80f6BXsvZM+l1GS
6kI7BZrGlJM2hCbhrlvpJUOsSQeMfgs3wDscIGGUFA+sA7ZCHBbOmKnKSnqMGVFAuUDiB7zU0fRA
MEvsKs5PtzFpnNj/0rOCCuDuMFEIrN0nfrl+zDW2WOEr4KY/6AkBoVEs4K1yafBufDjNupxL8Owo
5GFdrT/bgWbVUwDWr33PIR7O86/b9zEmuuUU/PCugpI18OJx8dwyR+FH3m5edvO6XLjuXJVxLbm8
ovLCayF47VOKkxeGefZT9bxsDQA3x4MmeS2/VVhfVyU9OE2F7kOB7W5eywb1e238zPC/WoCQi5/B
391kJ6MjSZgQCNMPcDMJduRLd7lsHR1A3f/H0Xk2KYp2YfgXUYWSv0rGgLFt/UK13Q4gUZLor9+L
rXrf3dmZ6QRPOOc+d1i1PFnNof6kr9ObZa/tkCvCPRi76eaB/hPEB45LYTsJcNZP0CRIQ8UieJ1T
B9InaWxL4dJc+bvzjZHa83EPYAd9QRVNldVH+Idh0Say8grZDwwo0kvpQTgFjpSdBfqoSBuVFf2s
x6kRFqyanA9apl0LJYWanDP+fxvi6OHAsZ3Ziiv8RP4bQbzqKksFJ4opi+XfWOKIv+5bysVke4bl
Ua6tDqwNg718XZFt0Os4/UyIHXFhKvyIXlkD5ykjvirBm667p64RwRYo5dUVgViV806P+Td9aYe7
M2hQjPUd5F4lPhWkdWGm70AOaXrvSSaQRoN8fJY+DXx1K2Q3rlHPozYtQJ5lpxvo6VDgzBFHeUMX
LOuV+jbnD+8pulI4fNOPZfhmFkGOv29qfawxeqOW88bCRNlgvlymZUHROPpaazwkTkW51GirZCeG
mQZ3DCZQcWufFNmUj+5MW0GqAzgTZ1PKNAkjAlbXmFQrXntIMSjsUA7jCZ7Q4txVyWMjctjDfpcs
ZHEdAkeNz+FrwrX9eEl1Gcn5XM50l3GwEQ7PnWiWK3rlUtyqw49YLefz2JLSRbOdbDbwkKuIaF2w
LeoTOM9b3qBUyR2Jcnw//8vWjBj0wa7hsFBqMFFcRiOIu4gJyMwME9Si93aOYfxi9PrXOmba6oY9
SSsQq+i7RMohJ3s6Im5bL3/2scoQF/G8WDeY6NA0McH4X7mYYvCdrWiOQ0t1u978xglDaOxHuppp
+NO2wUMxEWZmvO8EG6TeUiuPpg90AcWr9tjW9/gQQIwqoDpCjqNK7di0ofTyAM+hZsECnKfw54O0
tialbOY22rYYNsXh+V41D7Rqu2e3ed7gTwg5PdZjCgYX8Fkz0y/6dc0IhsluMPr3+Ms28gsZncyJ
fyxYYltDujtL3K2ymdvKA4wwGGuA5hDQ6VgNwXmpSy10lg5OU6OjhCyEGnvRjtVGXfWPmX6erXRx
PVbhspgHUvwDviIzjJ/fC3HNshuioJfehG7Y2q/BheR2722f+tO4igTUuddQrf4mvH4HCAgZW6wD
vJff8mNqlSMwGjroLv0Sih/hg1Bjkwt7BT42oADIlbGfTZo75gPj8zpZXM6wgVopKIxHJvCOeGMv
P6BhZ7aJt1FgfbSV1Fy5iBS/yNdTl1Fj5oz5rewm8vY17megdiost2KfQz0pVg3mYawdlzEal97D
xqYwnhiJEO5w3v3Ahl92aTBgPoeNhwfvbMjdMp8clqtylyUrKMaiscuVg9c/Lk1KdNMqGxhtVhIy
Usz4Xq6BHaRoGRD27wLjJftBzxqbILrwleFuUZ4QX72jY9vp5x4r2KeNzfont9MmyEC5je9ynxgm
tnui4cdoGD92PLivZq2Lm3HYP4fvqLyKCQJ9qKEhP1qyhg0dYiT+mrRzs/Xwgz+theyaClKJQ2hr
z9aKJo+Bfts124jiJ+Wuh2Qr76DaT4a5P+Ps2uYrg45Pm0jnUFCe88mq9lk6xkjfaD7ZmgfwwPYA
+exB1XcooSZ+7pHi8X2XzJO0EHVGhLH7LuIixZP2Yz8NnMBQJ5jGHRPpJD7L535bTS7DA0aLlf+6
HRhs8Vz6iGhZTd6cNA5NzPZvOqQZF+BddICZvoareq6wfWTUh/fsa02Rgmyyx9mEiiWFv4o58/55
gOStkWI//oOKpWbmuH6iIy28nAEe5qzJ5jOD8MQU4UsQvRdG2wX1m+6iQhwiO29ukjtTl+AktCcb
GO7ReyketfwrbgKEtxgQx8ai4ppNE2aT+pUhl/Fa64pbXz9X5HaeRyDTW5p6//hSz9bdaMlRGKt7
KT9ogGUSoxA5O72g31CNNqaBgMyTa9ic+0+1lKUVTRg1GQqqUrCN6wNe6NtBFziSPGfpDsctgyBY
8VNZAxW3tmG0BfrTrZSrhAwNARS6drTV2LU2YF6KG1v5FbS23o01Gh9CNVkOdW6b4DlzBiH4DMWY
qyeWuKq2GOszGmlkWvxDDuOZ+c6lt8703heIwXTeDXxl7DRolPD6UBeTDBMLIu1EaOo6J1dojx1R
hrhiEibVBrX1bB+vBvM8Ba5nc4utRKWggEeRy4oxhslKmnKKMtLWxkXjEllIPBcMtdgR378GFL2X
l6XO/5A0wVcvz3veMiZYkOCG3voX86SnHzjklmzWmMcfkGWg/4IzDKdrAt04mQkO+MdvewjdvAaz
f475fBvjHgG/GvduXAkmW/0DDGscAQl1xxRO+Ec7j8c7dvbAA++fYltFix/e1wc3kpbC2P6A19o/
ysggzxKt+LGY7Ad+IJWrdi+bAcRUsH+umhEHFd05PSflFE4HwyZGJz/3K9IzJibZj0YTv4eQ85do
znNbM7igC6V6dAgduCaLfzBh08kbiep6MrTBdoAOVKPFpvP8o8jhyeDbMXK8CD4ExiwFvzk/UO2g
q0ZSithzF921o6Vh0HYcuCg2D5zbeT2ZxWTzle9aAuEfvRm9V2W9jzo8Tsg7JlrLfD9QwLPwppA2
0s2yYN7LRBr8lTjHiItn5alcx2LpNYL3/FhwfjmBsNBVCEcRd8nsnoFFdvBC+GNtp2c76eEyq4hD
gm8B8uG5fEhfN43BM2IvinCcZahS7StQmTeVWqnbMt4q1Z4p7OQX8eIE/Jm9Lm9j91TXJRYQWEpO
0Rgc11K2JHUmAb1O7fiCohAbuM5UsWkjUqZ9r0Rql15qzPJ/ajJf8ZP+cq+KJbYN/gwnw86K0vAz
c2Z/fPcZe3Jsg/bhSzjtYK+zNcYDJVTf73uU2S+goSZbfRqr/dcZeK4CLmvsWNwFMbFzEGngZcnp
EO1KmcMEzQ7sYVw5PAlbmNaU+3/sV+6cnASeeoU4XizW2psZiK3Cv0g8WTo17+DZb6bEovZayT61
rhote0jbTSgdBTpN0FrZ/2j2wFqWxN3rAYjm7gt3QCJhxSe3ZDyWulSgrFT+BVnNd2lXN0CQe5oa
eXHc81Nc4Tr5x4mj4DDkUkGkzT0i+g+HGxZ1EJ+m0ljDr7Y6ATpc4+vD6mEE4QWMz1yi+Jxec7tP
PElxX1wQZtIvER9i1VdGF8o2QLV8LVfOPoNNk1GoReYvRLjiW8jd7fnxRYhWw2dDdNQySwG2eCl/
xMjIX5zI8MRxFa8oRUC9OSh/22w6jo3S/SRrOroUIrTVrtpxOW3mxRA8rfpt/jbLhe8oTujs9/GD
jJ7gjW/1ksZxhePrfjEs73fZmiLmfw44dELtxoFIDwtmsoWnWvPtHWQgDe81PS22iNxWlOHw5xhu
vVdsV48JslOYlFH1matRuBNScbrPK6dDqkOhfnp2Ic812vrC042sez8GUr+dqDaN4VQyhJybEZnj
Im/NI9jyTlJd3NeGgwJp1JlZLRQZCcaJMbcF+Qf5JJ5smeRQkGJisHzwYgSZCUp/zwJK1TQ4fhBO
uLjQVpjppYEBaAubxTYgLiKfmnLCaYPYNzaOQDCJArH6GWG4WeoLzk2m25Bc7Ij3kh1xqH1rK7kL
+2GtCovsxEfj4QDf72GzKHTZ4gOSvxeVhtVJbPzVHWrlsFBsY+R4RCJ+3v4+4983jlhYTi76bwii
APBnXswaslh7OkZbfRtZzFhJ9ajtu/vSVnvDVlFz1+0GL0zGYN5nQ1MtmY2tUWYt5gb2dh9MQFDU
rEoqW3hGq0r+rW2gJ404OndbCO6vQjlsos6+Q7eCC7VQvOMRb4hwP9dsAbZjkzrjojvv9yg0q3u0
pTEA89gdwW6Ohd2a4miykA/j066umDynQUu783CJxsR0kEeK2HY5QkPgxfAQwLXtT21X4C3Lt2Z/
9EtGWyJ5vbC4d5i0WDl7HeYp1rf8CIBl5wzIOpLtp5vCyVqGL/7N40+ciaUGK03vfXZqbfcCjDJB
Z8ub+AWhFORmJKvI6texYfenonaOYQ0ufB2TDcPy0/PKLjwispvMtmuYxriYrHl1ZIjQX5KmsWXU
88SNY9HCHDjd8MQsgMfBbb+MwQnDKwFJLHC4kzFEPDObr69D62NWDUwP4cz+rPofSL+NP77PBrKt
yZ5RlNySxh07RMmC1fxznWKumJ5pqks/8bQFEu4Gq81AT+my6MPBk4k/tBvFJ/7vGGVfR+iujBtZ
0MKMGBGOSrLwnKM/GQ4MZ7TfIOqX/VEd7P0ecW28OOqXEaKPqWgsXL1yBFt+8atotjSyHd9/ZcEV
422qVOrjNiutUbWZjujWnIicxQefZPNh+ErvUnipLpwxQmgJNsbDH1IDzHjL+9837huaN1xd6/u7
Z4BrKSHGEeYnedCMEBCjMR7htC8URyUOnmmqyIMTS74Qxh5LWH4PSyRfdvHK2JzYhpN3kYVV9hW/
1p/p6uFuiOEZCPpFnznNx+KQflNh0Y9Dyb2N59e96bBgYOoqnuYGskOLXU8KBrWG4QLmjB1npum8
gzJhQ1gGTnH1JgXLTPsbxpTNUSSLlpJz11ecu6zTFtUGutm5lbT+S8Q0dt9iJ8Qus2er4a9gqELp
XsA9xQvDG7XgSctDWY7+5DQwbGIfCPFqTrUYk2rFDWPFqaePoBf0Tebn+EJtQwqB/QFqxW/Lb0ln
AhNdx+eEk+IfZw0+RjwmOTon6f5Vck+6Or5ipJEyiVRQOW9EyXmgt/m41cctcm6/Vc7GrQnaIyFt
tmjxkKw9PN/hMb9dp3LzUEQJ9HDaE8Q8rFixx+YEM5R1Eo7njwfDmZOWq+dF1k0JG4LAjV8G2F3i
VlKQMesqTLwuhxJ33nJb/42S9Vk9N8qSWf8zUFkbdBhApCEgkKK4syX29xys2tyW8Xk6pDvppmDM
zgCzN8hWsB9A+ZLV4c2D1xHGhdDpBkEAo7nMy/MoWhUk0bOCEbpToX6MnDpsDVtR0S0Dai1aKoYP
M+f5l8DIkiyOA1gdXs578Y7KGXsoNz0D+Kmale3x2ikT9w37O97Cy24G88G5LlrsRTF3Je6B91pr
+UEpuK3uTyYDQDRFrmP6VQbhQ5iMzkwPgDTmgDQq9jnr97iWcGadY7+UhcYt0rZSsXu0bowj4hBq
ZBmBeE5UhVIPNNSSwB52eZmp93pwwSW1An0DSgOHN/KaLp5oq236C1rr1zaRfAiUn33x/UoJjfnL
lzpg3rMNjXaDj3o+FWEzE4f9aGtgzOfp9OD2hyi56Xp8EK11ZinCY30hULPzA687AnBmykA8xzoC
42Pw8NIwUB0MS4w8adPHHAwNu7V8W/EYPIFEuIxf7Ez9IpbO8EaL7Bs4ruAFlmmEuUJ3SDCXzw8I
dmXZ7t7XAV8XBiL56ydn34ClC0C3pGJwUNHfzb+M6+yacsYua4+pOQEFEHLf+Jlsx6BkVCTbEpNQ
Bswfgu8YcE6+DApsFIA05qydK4aTk6toj1ga1ItizdmeXgtXRK+q4Du+pPqQEocxPBDWo/Lwp8jY
QNzOED0f27i37t2Mi2s+X85ADFfsieZpF6p5HG63Yo3lSLF2U2bI/eb1WuMdr1FDZZvZbSoO+FI7
/uFME4HMjdAGYH+MCxOtyWNxnP6f1BYJepij6LHHm6GMfFfcl9Cd1CNsq4p1jbXDVnBz7z0p8WXQ
MbbMlNWJIpQt6cJaa1STSDlofTFFoVOvSSAlJsynmRIu9R0TLOHSKmHBXEQ55wlGNgdmiiPhr9gm
kG4Ed5k4CukATw6frgDiHJS65kQXDVbBhI6ovII0CewKXHcO6yaFrad+5x9yAca3rRuLee9q/z6j
1UrWc8CT3zbPpjqeG2ZAvNsNrWY/HqiUE3NxoVm0tfJegUR+gohxTObEQI4ZfvOGpR6H3qmkcw9f
CEc8+N437KRGQrj4r8FL50vctBYpLlxk5yluMYSzVTZalK/4tq2SJ9bWNZQRh9LrVTkyXLQLOCKg
LmjgaxKhPHByWVI6wV0v8HGC//37VH/nMfEBnE8EBs+2xAnlONipi4zi9gsoAqZ9bOfTYmQuLDob
ZK6xuXpjDHHKlx3sJ19hSIeHAwrfytYmCkOPrT0DRWUh3KX9SAfJcnOzhyvTj2f+Z1PgIbeHnQSl
iuLn4TDPplWdoc2BrQlHJsBECCZk5I1LAyIRj4pOvvBjaLKgWhw7Y6jl7pxy5AWWG36EbxFhkAad
EV7oxHghmhtYdRqbNzQq5yzbQEmnKE7vMT4V1apnCoO1Em+6C5/V6oGZlo5nQyCNv8/HRhlXIvid
8LZmEuYjF6n0DAVIDCIt9pvDn4DOR9COesJ8il5Ig5Ql9F8d0lnW4KwMHoWvKquWsyptNIKd/K7d
p2VopH7yVTFu5H1L7f7dBrQOahRUmpfPLpPLZzrgOUnXpIZYDpFKNOqmClF6qLclZVxpw3QUV0x2
9wbiavpUOLjb92LDy8GzhaNMRhVnIRjYYLLTUZiBo0IHQcGkQyb4iqNFNUxuGTVjHjgLjmS+LT2E
AUl1W+LzT7tZuLi8MGDtOSoQxWD7C5cXwF0yX5cXI1Q4xYTqQUVgiPbe17eqcug4JHyQICOjk4E0
ixmhAEvOVhkkv8zn4FGeInnCRkdnQmezv4fbDHxoVlkyrjjUyohM7yK/zYnxdmtOF8y7MLxBd/4/
H5JPys3aYulNOcqpRGHcQuEjx43ZBsM6q0oY5cMsoBt6oENKp3YS+BaLHtniKK7x3+qdGFc7ffpm
WSAQg7N7fe5jrzhla1bnQaXbKk6sFw4hEUggcXIFpyE3oRwWFx/YkYL//sPmB30Co6h/wtcrdWdQ
DsRFyOO1sAWz07VgLziOSUO2Pmy02uIKl7CPU20AjAjGLvTNyKI5SgkYTAJ6GVAVeOQVhiyeFJkz
CPZ0rUip8SIic7JyiFt5X4ba7ZhpYEPK0sa8CMD/TEu8Mza0swIWDcL0bfKI01PiVLgWWdU9tjkD
IpACJFiL7qB5BGvousU1TIWc/B8yw4msYP1dEl6h8gNQBhSwF6cKa8YvqF3C8gDCUpx4mvqFp54f
sA2nqd8K++LE981uxcfHHoP3b/6v9vS/YsD1nO1v5LY4W4h/Ty4YcBCIhuTW2ckbAHqBLZmylg+f
TfSn2PgnMftnXWooyMHiP5w7Dp5PYsuGQ8fqsQdgRsAl458ZAj82zzekXQWoBa9GqFeKw7lEihf/
aT9+sInqv5MfIbdw7xqevyMW4T/aTp3soIxy+2Fk2P3Ic5rD0u1lW6HNY2D9HilGXeFU6C6cfzi6
TWLCVIJprl053PC9/Jfq0aKbH8Fk37/1LNDIbgKF4m/CFDhBD5ZDafKlelovR2SrONC74Mrgu2u4
1eTLseJ++CGt1Z5/k59yiJ4ef06BeZY2c1+5Asj4RLIss3XsQq4Iqm1vuEz7eSZYHclwEpmgUN9P
vGu2a8OsjCOkWURhv6r3w7U/kvKGY1SYf0ErDMXvAgYY7stHuCqLJ2xsZvQcvR98V/jwN+yc3keB
ewKNRdCtCcSVw8vBL2nB5xutpnVeK1xRffKrrzLso0N7M44DqE8LIYbpIR+XnKoblkjHTzjfPf8J
YeSKdrvD1I4IKE/+RxfwmOaX1D0g1j4D52yDb6EXufpO3onQoDkyPWOlaV8ZBdsWKkb9q+o4qWE7
+qFuWr75IeFr79AoRhcmbNmae39dhzqEacTl23GVbR4+2rGluindLJxTNzJfCghmLk/KJVkDKKzn
OwROn1/wxZj0pe9ZWKDMxiJX3H9Iyvo49WP/LG35imEEfLHBFYIna191MF3ll2CgscM4cbgUohuf
9TKICm92kMLP9xNO8u+8caC+qlf1hAvtvHaRtOX9hafyp+4fp2TX3563AlPbEktMBkuMVuOQjPEl
2+K3AfLlvLNxh4d3zcvR3PM+A9E5byZT5dr8eTutUzKggV+VXlcz6MsPAtzt1y+Ob77sCC4FwKr9
/aBtwHD98OlPnNvxCjeuJyaJcJdlp8gcPnx+0Gxlo5L1AGgPKb60IX8zYmypAUhec14o35miweSY
DGN6+Pkwr+qdhIV1fEkvRCguGzJg7hAroG4zF9aO2RlrHEJJ+FvKNOB5XCc9AT3Msnyu0DWAz75X
2YGea9f7OpXDtwg72kJfsxZAHaaYB2by0P1hRAnb9JARbc9kGD+JO9w0GCNMfz7riVWD+zhyJNVJ
W0vIYcotsm3i9WF9nR5vdUP+DPBeYkcP6RGO0vJBZP1EbFVhiYAySxhBzWwiCfninKm3gb8Bb2tb
BghWQo1vqJq++WsfjlSCXKQRGw1UySqGAAh+RwqoCXEdj40tHhhw4fhCqCp5FLULmwz/TjtS7AT/
9c6frctdc6LWPAOHv/FB8JrYewh7HTRUWDIzzHevv+KvoSzAzBvn08gF3Gaq1W8Fospn6/ZIhuIB
oQY2J2TV44Ds4fcSzu5NUAHFfXcb1XCf2HpDrtLN7ovAQN2DSkRlgEaCsfCCSuxj/4s/lnKpbuDh
kOLHfB83Szxxe9l5vUHiEBVMJPYHUvbhIvwxqIiQ8HjMDRSSe5H2ziHj1etm1wSko5j6hnULev9w
Z2u4aZu/Kbwm35EfCQBBQBgOlI01/hR4tmwA87DSwn3vezI2YjvOWevPVeZDxd8idP3sUz89Dv9Q
WuCH/MOaEJ0M1pDo5HvYiPYDnu4CZ5tttRSODYJvd37LGdAdWA68nFdhRhio6paRABOuZ6TA4gkC
MRUjLMw1yE3r7Br1Gg8TVVlFSnC0r0LJHv4lm4Z7oPmptu02hVOa2rhZkba7FR2YDU6DLx9QVmb2
GXY3RMxiNLnA+5xmHgTZggek/LHOTBprv4EQDbyxoDaTwwseXxO1CPlJa739zi3OfyR+ojUVNh0B
HzuZZ0XYebWJ8SoFa4a0oVnGbgS3dt+InJ4reDl2coUxCxd32EffWuZNF2LmTQD0UfpiSrVpt/hb
nd7nyYCkxa+GKep3Qt1fwnKxaC5n/7K/+YrvxYKPhsXR638eh4xl5mviUTV39B7Ba5UdWTOQ26D8
+CAG5dfwRWCuV93gOpnKbv7d2LrqQyajxZTcjbrPXUr8FP4n5K+e4VtxGE9vOLQQadtbg5euTv3K
eN98CJ5KTYV3Ar/GOIBu7ETfJSOq5vw7Q/5EHcwQPVVgMyCwIDSOHcCG6GsrnuEozMR2YhgybuYq
Gr4SSkUoxZ3X7Y3YxNRAhmj1R31AHijCoX+vzk5i2EbsepdfRN/tUQIVwVr7haSIKwGW/uRaL56Z
dl0Ua9IkPS+liJ8KPM23J8Dyn/kEjKQ/Spisnp7MoXATb/SFNYQMYJfaognkTmHW9bjDMFMEtFIw
dXaPq8rB6zRrApi7NeOuMccxeWH86/YtsZN0p5KOzwIzzi5FLdPceQFI2ISX/zDsbt3JC3nZBNrX
sOmIG/qrEsIXbNrK5xHzXziFMMIgfjXmAS7mrXafl9H+jXelV6zG3Wgq3Egn7GHN6tuwp2B5s4Z0
SGMdQK/cqGZrDsviTq2r7eVjY7PAjtrPgzmEmcZuTmCnO+UNMGfQVy/UUb1FS3auvTGAKgWzGBNG
hy1Wwz5YGLZhij6ccmzy99mJREJ60ubc4IQDRTX2aVe2ld86NNvEWnz2T2kpUIYimjtly2w5HoDy
+A2q9RutADBAhVgaE8z+TggRJs3Q2bJlca2uSZiE+rY5U0unLzOlfmToQWS1sayAzGcO/V96H1gz
zBFwMl/UIaAgeCZIQ3rtziptq/9Zti62l3j1z+YLR/7Kf4XEbfcD9Ffe7Ia0qgoPBMhYRIdA+wPK
EKdPlU/Wl9br/jz1p9GPsFcIq9GssOaeCDkGloDIc4ipJc5IWnV/+r/uD/ysuUx+rxHNy/3DAO8s
3KSa7FUsHhzjTETTXnLEAPkS4h31HyiaHmTLFKj/AUI3GRysNDjdEz4dQGlDMLz2E3gNbrum40fV
zhbSJx9Zg8f9Vx/jfbXJvOZAKQ8kjbTcKKYgKtQleDDM7eGWh9XutemOHV+SshDnCwotUmvBc9/I
ff5/Ecl3dwAcoIIHeHjOyJyiZ4sxXwCj+h++BVxB1fIxgawJMCAgU3VmsNoAoUlDefif3+ia+3Oz
hdAS8OrgQ8GDYh7IiMQihKgAkI8D2oWUkbpXTe68yI5x+ToMW/FHRyvCtUUWg5Wv2qcZAXZzxEjI
fjq/weo2veq+sY93GE8vCadb5EcxQDUL4ZO98FwqR9jO64+TXBBLfYtQh53oC2/744yK2QZtLLx6
W1BginDip3y8tF91K+HQoX5lqmrlh5450YXMJd18fhX7B3a4ZC7hRgG8wB56yiA8iygofuQdg2vI
taMlrYybOL0PnjVpmHnIpxiP+R9KYAeUfTRRngPGMB9YvojkYsct1a9qn8sIjmZLOkygSWMFfNPX
0zRCJuT8IJ07T/ipvnETru2Ro/oE+ug/93y5uZ0tleXzLhFIhnALSZnyTewe7IQ/hnK0KB+r/8L0
hPkuEKL+L5EW+KaFEyaZOnwrDefNVksXiqOsdM6g84Pf8EqPN2Kr9+bwuivnZ2AkNumKX+ij2oX6
T3NGr0B5ua6CN+7IprIy6AO8/82MLbKjluM53RFtNr2gXXUCB50hDb22a2X58Qc/2zNmznKyFovd
OPWvLK04eIQFgwnUU8HgJ7jwHmCG3Kt7u66dzscBvTwCgC37UzkJWZRlusyHYLZ6uYy9dDpSw5Ge
AeMB2v36wI9dDdaLltGLbeYwUzjawylI5CKTi97RrzbJVsYPMGGtQB+3CTkODBjsOolxJhqXNQiD
emmZ/O9zDrczxA9Gy9mbuaeDefO052pHQdm2KvTv5x5OD8W4GS8JBPuJW+T2BckZiLcPvS2bkAU2
gn2EZwQYrG6z9efcuv2GgMi53bpUjSYog0ua2xm8jLbqfwQPrLk66UDNqf3miGk3zOobom6kw5tg
K6pNBlsmQa4cZpIXjVYWTOmp/rAU9jMPljI5I+2aIdcx89AOTfKf5IBvBHAIEDjAA3pU5oAAHd05
OTAlIBGOQ3Cktdk+Lvo/xEH2G/FZtJ3ivuJV9S3i4bQ08KcQyAcSTzMvmvxdhvN4ls5MPspDfZBt
DEx8I8ROcUppy7fMKdezGybUTEqnfLhhmVvxhAcjIZSW2scCNa/W6VraVL+Pc36TL9l64ldztjXE
sFUbhgtE1Xwn/IyVK+DbDZvaUaGJExgHEXxYfhhaAa1ayZYwzmQ7+AZ0SVLTzsVphnjkNHgaNhLp
rrSqPWHCjwMDuXE58/B9MOOTuDXsh1PtUGYBhf61O4URTecx83uw+r/EtXauMrcFUHphhuy96SRH
b565Wb4hvEVG4o+ryx7AUOfIAYI6sB5I492/bOHwYcRYhpmtQEVdVEEaAIc8HMPpjv2P9N1+ARry
rgk4WImUx//enAEqjoMmEx6mf4YpnzBwVsN49GWgrgbrtEUtQCOtU1sfPZY3CBHoFrma8JdBJrip
mLspNkJRX/EKKYg3yiH3a7/z+83Y4ApuiZR0B5ikPODJjzPe03tggeoxpakd0pYnwTDclEVB0DHz
mxfjeR0geEo5XyQ9l87j+wM/7Df5zQw7Vq3mgsEMD7DgzhiBM3ccowrHB5RArpA1F0Ovm3DAl+Wl
4RupV48oUPF9Xid4LrsQidVr9W/2i7vLT+w9A/2LQ5ywYoSQuSPe35tuCx2UJGJXX0u/YP2Ybxeb
wUFBOA8gbiNYhYpO9fJVYoePhPZYY4kEgkCbs3iEc67/AP4lSAYFk1sEz7uwgQnko9AzcT/xxmM/
GbNwoMdcsmB6sEdhppLRXLixLVmlX/pzGxpDd5Dv+eGz1PaVC4zwWQ0EFOa8R/bkg/odNI2htiX8
QoKfn0Rbnq7ulD3GLSV1ZGAz2dkMIZaH/uAJ3NjVDjNukgt2nMblNvvJ1KVBzEPvVnuMty3QXCAg
/KRc6sh/3bYyAWMdHIXjwe+2khVTwUHUkcwJxCytO5J2k+bWEu7ido5pFMGZxL5vKpf5jJWuAO1p
nIR173w4axfoBxxu3117gcBjA6r58xeVG8prij9WXHRpdEzdo5WY3YzCl9NtUcGwlbz05YGvTMwP
D6kJLNCpdhFu2lm7MVKLd+mV+4AiHgrJL+HHzKEsEgNP7T2aAqFDrsz6xn7fdwfoBgWHXxYYsLQ5
tyaonlkD9SA5khXwA83a7wzMATj6T7jhUz9aOi0Kp+P8a7a4S8GdzeXAH1lT3PFJ/jcNr05sbhDG
rU7EVoTKnYELkhF4bqz7zEwOnJXjeUatCVLQc0O/WVPcwemViqi95ofoom2kjXbSSY5YIZrazwJo
5lfdite/AxZ9C5K7Kz6pN1sWbg3vAca6XZGcsiiu6j/KpOM4/WCPvzc/0T/jUKhOfvkgDPs4c4gC
mYvrugPfkviv2OfEw54MlIBn+MVoBSgezJmHVEmTPzeMJRXUk9ipnOOtnG9TG2wuFB2yv/nBGsb2
VI3sWv0yO2eqJVL7mvVN2HOfMC50hE28ezGy3WWBukWwTmsQPl2oL+jdNHPSe7V+99XZc6r9F0q4
ck/9Ttd/mntG0HyhWKXWot3kTjym6+ng/mC+vCUsnZOT2daClHGCLKcYVmac6JWNRXLUXZkbTeI1
mlvJNUx1O30gU35lihtNnJRJjuRqrvo7GSZIeDu/HBDsvWDnlno3UkgUTyZ3weu7+pb/PlMHzZ/I
H5M/kn8IAaLF8KkaYQlhtL9SLYHTJ7Ojr3hcsHng6HGrEVAwpZhOrjwM5oKXy7x8gLkRWaJvcLp9
qJkq81c/JJv4D6S03QLDvFYUhwEMHo47tsINKlmHg/BxdmIKEqcLbr8HJHJENrSrJ7qFxRDWDn3+
maHrNt4p3uPbWJaHGJczZRPbN9HEuIJyBrAMYpDOdwoZwGHQt3n+iCd5WDVhGT4Ow5nECrgtzQHO
DCvQ7zz89K1qvmAi2K7UMFvNjyMICDpmXiEof7zQNqgLKOahN/XyRuer55a2lFkUE1GSWJWCur8I
OsP53IYzlJLtKJqoGGl+QCabdezE2CYwn19M3tkJMwlpk56o61GNeuk6WiVAlrRq0UreGvvqVE3E
9alQpHC8TPfMRjYHmcs35RUjC3RlXDvKn4FUCWNT3NO1uK1tCTuQJ+XrHxCO8zMlFxI8xqbSHbAU
Jh+Hwm/90a5IqYOGx4ZFgYC/DZXDupt2nSkSbc/owa33L4hwXYBTHx7rc+/0IkDciTqUm6Ai/G+W
+kRl0f418MThNwQzF+MMlSHfb/nFOJukhTd+8V1tPRpHeDo9WTQEkhard+nUWNGhzS/x/7vOOyu9
V6fI4kHnw12//M9Rg7HGRJqLg6X8NNcxMbmlMwXtFqfH4XGgGbAMG94i9Anv6dYOoQixHaKMxSks
cikzdmVYsv1lgnyx4le/kJDYmHGtx918q/sfj8Ero1oczLm5DcnM9pKFoBo+msBGwYjF5qoiZXs7
YLEwOya/xY4eKnNne2k9D1vr9S2MxLuYSWLqKbYyZAmZCIGYVz1uRMNYJKsu0eytM1f7j6QzW1YV
2dbwExmhoqK3mSQ9CIii3hg67XtRRH36+nJV1I5zateetaZCNmP842+oS0E2+RbliHbacCl1AowM
12ZM0gJHDg1LUy0uqma7HyT2UTvGgBmVl0xIgFw/QpxMrqhp8Z/6SGYGLBHN66MjJRb3jEkX60Uf
v23PyMqil+ynC9Z/RBNDqiydKnsxhhtUpYD9kM1gueJ6eKOE6aNTxUmDloYJf39Cyk6tP+fXYV53
+vcHHlcMpfFiFOcEIhr8OG4+ZPKkaljwsSb7pZn9Vi/XZIQC91IVnfUuYkCnCHfh7kFbxDolhYE7
srLvARMvcAgWWXwNOsOFW88W5sSk4jzymxm7pVxdoibB/Elt+XSoYsXBrRHLMx3j5fDhyamgA6DR
fyVMp0D27kdy+U6T2wTPDP9s8cGP2M51KZIhC1rMyaO3/PmkKjKD54/Rv+CaoDZgaivhQFO+0+uy
SrgTGSS48D8HS020WnHo2RVmEM0tLg94AxILlBBMPK0n1Bm8KrxUrNcKXgPPE5qw1Jvl4398viNq
SbAY9Txa7RmVnW5C6NYpdjjjMK3b87XQI3CNXeTfG7riAvJZm09DpJvYa/Kmaa8opFBm7i1M2Cg7
9HJqj7vhgb+DmqFRIX2u/OHx6oJ9/2R/WHN6oW4R+vc3Z0xrePr69mdUr983JnsIoLjKDjj594ZP
7z25JKVoSTTNDByYraPzvOXgqvzBBITxmk2/Je/LHd6M/AhtKZ37Sbsf8rf8RAUQegyMyZslobfe
yb/JHjNXGwkzzFfQLX4lbTi0/yHExS5sAFgfX/WkkJf1hOE3h3Q9AaHgYfzYHFRyHkz5MXXfHWB3
3nVfI/wfwRlFi8YLNy8MWPSVoH8f8yVuaMhtcrehWdPfSlNUNEsSUyRPf3Vudl4r7cUIPgOzWx5/
0C1a9JgX58JPnSRsZ77Gj/+PFVCrEQA4gZ/jSSH7sPkYd6g7n2i/YEcfEVtZdUZrlLFt0NBRifAr
+6EjkDsQS2pOmPi3nHPAAQNW0AtBC0CP5qBcnGqwQvE+xGbEAbwfhmIgN/Cqc0Tj5ADDyfUy52kn
ffHeOqFIWtnVDZ2BUzP6g+ti8Ph7o474g2TRcOFBNoiwf77CG/RwMT+97EvDg9t2/sN2FUreGSmu
YXULXhRlSDU8+HD87paXD7KG7CSakry384fjoVp3Ej6Seiu0Gp8lbAEUMyJER7x5i00rK5xSFfCb
oEyLpOrwJVqrI7MgCEC0Ym0G1RxVovz9oz5T9WNt2mKFZZub9GzmH8HQ4/b3sg2FMcNKuXPCUmnf
bLX/N8Hk2CutMLz348FygzQAZJ/mny2sOYUiOi2jiEKRfeM1ePgfnzOixEME4rzLr7IY//MyOWbO
yJi7qMo8/YH4kA92CVxQtttFf8j8UwBE1kpTAQG8WBy92eZIi4GgXL5XGqFotVege1G28BII34UI
3yQ1861B0Sv+hhol9jloxBbx8FeUkd8WcUXB97TfY5QWQN5lhPEeYjP05ODpTA18SmbkSstHviSP
jTiLG3zAkTtmMvKkQPj6rYiZFCwDuYTJojHzGO3UMSOvpFA0DqbaqbxRGFhmbk4OC/yv6CEtntIe
0rsy2LqL4s/58yjAYGJaGSZqzs9Xv5szfpO4EJ/eMtaHgcNtB8sJNKYFnEpQ+uzTkSu2GvR7dkhu
UAixQWhn751Nt63sGhRc0qllPa+HMafY8Do/VWy6wDOCAntu09mteKwYoIrsO0zoSUi5GGF8udlc
i42p/iq7mobNAWIfCHGDdXUNy+B+GHaxv8bQuFZQdchZxbZE4MdoSDhVVBPWseH0cS2De6WRhcUM
B5gHK8U60FVerbfmJ1OnOPAd4OpoEBZ/INBAzTWnF1ngmWgWcEaoU3/WHN/OtjUQPR/zENs22A3k
KvWes2bl9pr2YbHR9aTMOJVFxjZEfyn5SgcfLgZcw10nLrGg0P/lOuQFwEiB+bQ/5EaPbEiCmtvu
It/37QOaWo5vuE9NHSYP5/smN1RtIK0VvU7P13lJOThk8Nz7zd900BTGwj4c0hWTDPgZbA9YH6Z6
n6MLTPq3d5EbthQIJ9T3YHNCY+/sf9YGdX4oZ0f3p05Rlj+dfCc+BLLtGfc6x0eRHbCiw6oT+05v
OLdhLU+HQ1jSbS7t1fyaPzI8v+iftVEn/5jger1xfzQu6JWOnEA1htdU98M54vHIsN4c/aJL0del
dBsOjQD2o8jf3IE7hvu7lKgfeN0DeXEB9uHJGC6HeL6al/n8qjnihj1HjBt2sWmatyqfIzxctQil
hsojhzuQVvGI+UR92T1kRJh4MPIYI3atxgqG8ycfFMOWRRuGZuyNh7pc0USR6PZQQ7A1MUCqIueY
pvEm1BcwjtDGgZwPofVwdbSEDSXWvq4NKJws2ROP7Bx03yTx4Etb6TKL0aT+hC0L3PeJJ1zUppQE
5xXzjz5T45sIUK9fxPSxxC+rNQR81kt/oN1K/329S/ZbAEYMMH7AWWg4vCb87/RKXGidhpoePW3g
WBK7YpnijtGTgtOAdSsACZ0ejhj2i5iXZbSH0xc/rs6/z3PjN8yvLxbv/WK/PWj/eJ8VDGeufB+w
bp4n7bl3E3PCAD8WXd3hZc+xEGth2WyhXMLOmJTFJ4Ho8xXWWyrXM6ZcM6+o9DbatpmKg5w72m4e
y3HvfKxGw+/4fB7TrZSxckzYpXhmH0wE4CXtYmg6sULZqjtwi4EAAvY3Ugfxku/M//XEcswSR10G
xKwDCkAW1RhJ4iDuQ8DviR0W5JPyPMKVyawJE5zAjNOUKj/sa2GeVcCN+cjZYoCjRr9y4sWnQDVY
mMjW+1yTHUQE5GOV9u1sg7LBKEKGM/B9A9Mgfhd6LSbDycWrW1bNX3HcRhvnKADTogivMDEE/kNJ
x/szogQdKqJmzjjfISxa8qdjFBr+lQNrUIYQsuAGwSqXF0cXZU0cz8SL0DMd9k07TJdIeTSIdh5w
+vbC9KvnPWcodfwKVsdLLWyahfkgbicPrH7pYTDhs09Jb9ocmtkLo77CyPh5efNOyUeP6eRrdS8W
4b0wY1yEehYsCV2Emdx+gPt0PB4EvvcDkGk31w1/hUkUakD3tUJ2cyyORKa+o+96gGXqP+o1wxJK
5To+NaVGU5PX8D7cpSX/elqNW4Lz9uZgqON1C4jw814CKt9Dr9Jkh8PMgQqKMVB89+qLBYXnDnsr
x/QWHzfY4yZD5xxpe2dJFdNbdsZcEOhfOierr9l5iNmcr25Ta2oVUu0k8DKjAAM5+8GmpaA8ezLr
geEmmqaiU+Ph0PxD8pu98GvEdBL/vqydHIsOHlI0OTD1sD3aYr9CIup7hJQt+rg0uyUDVBpP4sM6
09d2MIbGBUwGLQe0OGeeyGHOg+cu18ORxoqjATDPhamV0Zh2UFQ1VILkgdKX7NO/y875Tk9Pl0G5
1Srg3KmWHBFCCrmhjAfOdWLOm6Md0e7QPWn2RvAsj3H7jwB5LFMepIntQvhicF7JxLUf031RJxVz
WFBgVarmtDfszhuTPvX2hnxxH/TPGShg/64yUla3iQkNzuWgS/5u3ZqckgpdxoUe/Za8swNq+6dl
UvBBK0MzTazsyKB6YX4wNDd7lDdA9E/cNV+T9t9++fjax7721+k6ZEvb5gDPHZY6a5ZEU+Tr3RQZ
LR6YKFD+9hjtfeWJ6fAgXdj/mjCgcq8VkySDJcpAcg2hX7oW7Rz65POP3nbwsg+DvWaVwke/QVk9
WgZhq5Vm09+onrQWLD22wHVprAdYRwRwOI1PyNpbJJBKcYm+l853c+irxkVgYA95gMABXjTOcOpN
H9NW36/za+CfeAClozL4+ihdzNXxYZUj2gCGFdTpA6mnZ3fiqAWQeb+daux553b8Tgq3S7vvNVxM
Ct5/xi1qDbsAeyx7yoXhLWbO6jFfXDgf78oc+WdfJp8/nP/21oc2JEP+RH/Znn7nzeXP0xm2zEfe
ozve/9kApPWVanXEmAvovg+QNXQmBhjK1cGngTwCHOtB7CG8fZc7zL8eONcxLh/vp0xR6o/1Xpek
dG64aLaXJTGls0HYjjvRadL2f2F/8mYkBy9Z81C7MSRgyEw2h0PxCnDTyn83spiDD939XbT2dmm4
nSrad51rB+kK/1mgukB0x3kBvrBf8Y7OKyi7ZByjFuRcwce7X4udgUTUZhP0QzPur3+9HE+UlvYf
+ncc3gBF3hY08f22t49BMABDW/cCMnbz43Rm74KyaJCV7q4hjBSMyEwhQq2fNvAw7jvjC9QbGqOB
De+XxvXAIIPz7SDatMRhl6k5+DvCttjAtwytEJtmxU+24M5RT71tBuccCJzm2DW5R0NVDmMpg09P
+XS3ePEt6vPw1PFZwWOGabidlfGX4nYNkXXb3jJbxoWClFxFbns8h2XYkQt//mWiYg1/qPow2qLb
oQu2VjDv9QdgyKGrtPkJlBL45MjE6xvRUqLT+Qjc28qRJiyzBpDFbEh5xaqKdf2Pv+xSKsMSZs5P
DsLOY2yqkd/mQ6y+9PUzyiva+P7J5RQuve4TD/I7PqQD1BxepUyKAwqIvbpU4VfVS6a5Mr9tqMIb
q/swvyEfdPYLVdIrFhvmWmgA6GAoJV/6/m7xcUBz+IXQXZ16rpWF+i9K7vD31HJW4xs1wRZ+WShm
n+2sbRv+rGiMGdw8pmcRL2/2+MMZimkhIRBVK2yayw6ei1AoF9L5a0z+2MsoIZBBbo6W1vzSncc9
xEmSff7mxkGwToe3r5IMtgrzNG/4Xg8vPuXzGfP2Dm+VIxforkeNM3xkw4FgCKrRY4p14JJ/c+Hv
JmfEdJNDyk0vR3HZp3uhQDEDo1j1ZHTfqw4vtbtX82vt7IIrZiuAIg3uRbo68AFAM3ACt4lj0Qzr
//8BId1hZk+6dc4nmdE0gc4zd4YCJ+8wWv0bxe/tTqVLgVVNeviWMcXdg4rDq9D9TBPP5hBEyGFJ
BLYe9s7bzqQEf1fr3SiFeILF01ane03uVtBlDPyydmC9LGLqO75n1Fv+rKb8cIxn3Z1D6ZbvbfYq
Ur8OOMeF6hJnLj0mJHJLdCZU3DnsgsrJsY9lgd4ttCAXdXFXUBGkx0ieHspUB9mNjAiHeSrqDPiC
54vvPpJs2rGAN1TxHvDMzsogITz2cghKpk6YHmo1lr3qH8BNaBSGc53xN5+/cxRtq87yumaqg72m
IYaNAjNechaAUUdQT8C3r965EVS38NsB6nU4RBqYM7GDGDMCbum1eNcjhoZkkl3TvRa6Cd9cIvpw
h2abpuEb64bKaXtvre5CHU2LDRUCRr7Isj+Uxm+wIqbBiGp3/Dioqmpf4aMwbCGwEFoG2BgEH+x1
rxDR5Qv/+I96fCCeu6yhY8+rMmCFgWD10TjgO0JRTpv30zmrbUU5TQ2udbM+eL7z9p1dTg0IPsS6
QLVO2IfO+uDVGBYCV/0iwEE0QIu1afyDU5tV9jlINg1+WuMmok4KKH+h0sRxMFx2SEbPefH5P5mz
AFoLYyQZaJdn8ReUYMZIzQSnXWZOBTBGbyKfUb76eC3dqsJtYHoypnPzmZjmiNqxxZihNOfz6VCM
Bw+S5pZXfHE8Rh9PsRoAWH1GrXxnYlPt9vD7OYrhYDVsQU+CEH61tRHx08KqqSnvn+T8sREob96j
+pIMzRX+63py3b15zZohAxAnLs1BK9C9aj3Or1cOMBjgLdcWQB3UBcpHCSDaq/Y76WIRjvtauySR
5C7bvQietktqBV32x8Nt5mSofjPEq/ZyzhqD0CcTlPqYggi754F/u+VNyqpuWmuD7QUXM8o5qz16
+5jL2B+8rQGGsUbWLnt3bFlDU/IW2ut+y5mX3pDTTJ8oGq3Bs/sKdkknh2MDA6ToqA2doOmALTLp
L1scNwJ+DPIUDRqhqzuEpaUTTagJp9Hcvs9azPWXVMbgTRG64vcI5zBo7z+Le6kj54Npc8uiODHZ
w7+gJO6+9/HOYL7Wac4Fy6n71uu3BaVLB5vr+wHiD5hiDlitX9S/o5gCr5rtQNWaiqxg22axPLG/
fwsHHsTRRuEgGdrTZZrTlj29htP5U2h8bNPPPY+Vf6e3m9xpevQBiqXyvzSL8UXlu47ImncWhhmf
i7/qL+GaTrx3QftOv8K5SafPvKLcCSeM/b4rY855UzpcKZwOHNqbo50ZGScP0+biIzzvooYADc4D
7O26ZGNL8rFxEKOO9M9F3xCPWoMY8D40ysCZ6+3CZMM/3/OhKIS4rnCvHWecs0+WtfI2+ifYNoSc
YGLQKP+BmyvT5YtluPtTeGVsMiRotgOKyTyCI0HTg2oqOtmeVbNfevDC31aJgjImbA5fIgFuYVeQ
c+GBjJLZjKuaPxNgoLk+9kDFMqeV7sLw4hUnudHEODako2ZhwjP1PGBUUsjBqz0mPUxc+Db6qkcF
D+4ReI5QQvowNh/42ZxGrHolaUxjQ/pYiwatwuMIzjzvyBSAP+3v4BUEoy1RDEv1ng8mWMZALZXV
6iy30h0rNUjjnYzRcYmdx6fP/mFBwss6QqhbTubp0wJjXT4T5pwE2VmZV44gSYgDN47MAfYF5zjr
wHRXUGFUtunGm5z1xVH33SK9H+aNOOP+4PlzzfCvodbl8Fvl3H1AuMV5CRi42Rz4ekBIba85KtQ5
VgkfYWVYfHW8E/a2x9iggJ5sKH9WhXGI5774E81pUdnPMDnrH+Km2Vt5/iCThCOul9PEPGcgj5xS
rIl8mJ0tL0tC5W+10WU84IyI4xnLSm8LzqwoF17bK54WaLVDPQwDAtpC5lHV6yvgutJrijFdN1zV
Gy/7+/h0vk68xG5YCSfhFNQ12ZDUHvBrjik9W3IeodNy/ihCL7Izg2VQ1DY98Sz+LGkY3fFu1heh
B1J8RCgygWYSPi6SP9FvKaWcjT6r9cy1lSaKd/AvHHCrMVklsluUbRSs2+syBtOVlmt4k5G8WHHY
iIwv53qXrIvXti9mbct3txbKoZNYd2fdKLzh0zA4sekQoFnji+Xqf9kiNvgRqp+KXdf6DNO4Zk+2
xv6XzIZyjDlRcMV8q1nglfTbYM8kiYyAm866PXjNv+osw4ylit1p7FEbeqwWlmp8/glAFVaR80kL
MRv4UmTU25oyRPVDphIbk7rWZ/rHf+WBKb1j4mqoWJAvvEqV8q++PwuhAfQM5kdmlpwAq5I/duVd
hAkDCB1bc0tziABsOVOq2TF4yVE72O5GkgV+yGd+z+Vo2eUOxGbtfEIzCAeBd3IPWM7AbxQmhQdU
WXxkGMYs9tYm5LvkTNqZGVEoMn2jdj3aYnMNEmbsIDSlMubUlBHnU3v9J2DYM3+d8a0JR+fIHrJm
Wd+GI5yck/adaBpu9YCnlHH3CrWsvVnIDsV8dcigQYCM+yxL5TisVs9uK0849ZSi1GNvz1glXiu3
vezAI5KvjHcLRcIx/Fi5Foksk0k57csgVXgAM5cQszHRw5wQW4YeIxIpxRiHbtQUxC22pBKJyPOO
HIJFsqpzhxtgYeXvveB8xKMj40N5r1WW7DmhsoIlymOlPEhjv7tU4SJUYjHtI89NEMMwLZDWSUwC
Qmdc+QNZG+1GoxGiJrKzSy07IdfLRYxNllJk2DQzQ+C4i7VNAxKirMAa3ay4fRDxi3PIULsp/lIv
dkc7HLtp/4ZKZZtOptf8QO9n7b2bPXJLquRgjveFeC6f8Vew6vXvWBMNHT2hY8Z7+Ygppi9srIOY
00G/xbzOiPeyVzD33GpDylH0ldEFxBTEOfgkR6cK5Kgpeq7/GhOXvu1lpAmVm/eGj+cfrBJVkuTb
LvV3rdMUulZGdB6+/tl1TCYmaDvmVU1tIhaPpWs9Vq4b+0iYl/rxaAtlC2vgnbzHy48jt9vgYmJe
ZZBm3ZTc/VGXn1nElOwn2zd4V2OWLZnlcZn6LgprYawRcUCjtiRvXoc4Ic3U81uelRyNvquzs6B1
VuvBUcjtIkY1km7ZNsXPZ1X/3QviK+1YvshltoHtnyJdnyN31C9Kh1Dj2d7fXmz/HVd47b7n/sF2
+zGihiPkTgFyyfGSkqYbRFHfmc/rJZz16c8OrGDUD8b1QviY0rlBJaZBhYMSmUQRZiPjuBn6lhW0
5yS1mZa5roVL0AyJGrTbJ7kNOvHlribks00X0bRNkvO/ECfXPaMF8nUyrl8NXfRpIw6ZQSrj1lhe
hqm7fvDyp9h/ia8zwZQW7zg5KpkNgu7u5ClRpkN1Bkl8CFRQmGmIFbF2ZAPr3y6l3hM6DZ23MmP2
LM6TAqoq2seIoZGerDYmgLAxpkxgW31RoM2hwbZDxaPjM6XQrEHXGa95n+nXR/km0wOpJVwpLFs9
ksYBgDEq7grFWy19mdbiVpydben4rxg75xlzxPd2gH/crPUVis2zflATik+SktLjSrRR1z9cegHz
Qc5xtNnLadT9A9+3h/h1uPZxiMjAYQgT1aopg3b6+UOE4rruxZIU9DGnOVK34FCAWqmvHi583Lxl
za2utSZ0KAi+oP0RrX8UVDLlH6VHOQ0i0v7mkdW4ionJw5Mot5aVqn/Dxo4/hL7yFtNsKry6L0t4
gfYEn2xWZU8FSKh10tm0yX1Wycmh6ZDE53/z0SgF7sHl9subIg+qy4417Ahjmsn1z/BI6eZFb1Ho
jcr56ItNKBGMJ0yqkHhw0ISKppN83MZRnB13UkkruOnxCMhNbkfRIjXhTqzTQUJAbUVUW4/dvEhh
zDHcmGsTR/mdMP3fq+lkAEldtkH9WKDpdk9mOjZHAt9j6Q6sdU8B0ytCq7wvCNtPTyTKnElGsgOW
04OL2JiaggEQdk+43IunPznK9cBL6ainpN04cKrmXUEIFstn+9hOGraVXqOUnAAWyrTevixsYtxH
kBKN2HTZnk3YJ5uGVZNA1l61HsL3u5OfmjXSGf3EXnK3MHNgQBQWb0DfzOlTtHQshs+9ioRgSkSd
P+iI+Jb4cp/y2hVPjIB6fuIUgvB4sys+CGIs2RN3f3wZ+Q3/lRHbvAZcdCcRQGwJT1AtFuplfXTV
TmINe6oZd3thX91WtdgjoIFRLipUK8SyfTYP3h8NC6PeYHQ8Mk/e44I/GexSglSQuko0W4SlfS0J
zIvzsO8rph5Fc+g4OioRDB01XX4NipajSDAA+4H2MGa2SAi4/t8254DBBpuDYmo2/mx4CGGiBk48
NsbamVHzz6RLOnAsKKH+XlQuLBIUxMyypXQnrZck42w0wnEUelfkHsm4tUedlcSCpsm117SWN1yu
5WONbo+5E5t0z+fDLrIiWuC6PBMggmm5d1V9rKpATR6jsTkBTw8fFjHZhnAKtc/iRbBE+2ZhL/T/
dVAFKcCqmOCydRZRU28TlBMxf3fhqbLq7cDlSnnMyBrbpClRiPPvpAVOY03WnBjzXlOMn0MS6yet
UeUbIv2umu6T0/FPJ21zSeJ1p1Pl2sVojINNjLpSSuIl3NQQnai0zFELEOEPYlpT3WuZNrqyVaP7
RXC7JYa4CwIBnSOrVilD/a5Vn+ToMGwkF7bbcedtAefdLZbU7IkfYyZORLS420bijn/jToHuZlqK
ZemPn4wkhDnxKxCA2Q92ijqt67CvbelmX6sznfGYyda7cV3ckgXa8Pgoxtu74/o9m+i09+QRFuEp
PAv2dkz2HlfrN0BXG+/drzWb9YfXyUuZ0VUI7icUY1SmT8o+yb1n4h9gp8SqS18lt/4w9MuYujij
o0iMqAixhCca+hqRDYfLla83Ce5OCtTja/mcrV9czYG/nGM0Qt+rC/WfLFr0LjJUM0Xl66u4+NuY
2UbPsgqOfMrNI6VE2t7//3tZYV3fURAEMqbaJm2JGvdwhKZOOLovkwqY1bCf8+T6Ky5DGTdYyfD/
fOpy2iaqMAaTBTXE+C74bo1xQY1fW5r9xL35mS9j+Br4jLrbtJFzH3Kk1RyGTXfc5soyMIWmebxP
YtVKXJYCK3z0YPWinrVUHH74/PzTw7DGoPtXi/V9vB316eoQHt64XX4nsYwPCSJQWRRk2jmzWdPi
KhsRPT+W4d9deRk3p51gFHjmXfl3HtrB5tQlMB4prCAPj6KHcyd06lkWzlqSux6Wk6TkXJOsTrB3
6vKci2NHZ3zjkhqqa4D1HJ1LS2T07R862OeDOlf8haok4zHlVzCFPVPXEFhuWmkdfEVa4QBXkAPL
MyQABdt0qhSMttPWLKi5W+XpHBmGqIrtdnQioZE7H4DzRhPL2a/jgNYDgoP417ZYRVYvscV1nXOa
NBYqCNcKmrJWGiq9iSm31BHpEX9RmTy5OCUhDuP4CPtSwHAZgNByglW5Qclqtd9y5I7W64ea4qDp
RyQoM7OPsQyqQVCnZ6+m8QJAWkKNVT4X73qQI9Qa8E+/rn7rOAP24LotP7F/GW5T6nSuz4GY1j7X
yhN2KFwrG0eAMOV5+x27Nx2zw0eSBZLFfMs+guhkN1yvAXCnx4scvvJ534me3LolxQf1T0UeJPWD
fhLlX8PuK85vVPLkDY121J1UnaRxdCn9YyC7eHmxxvqMHH09HH9RUkOQVSQf3p0tlyx3AzP9smUF
71nAlmKDoGZmQC1+Y/wo6PjWZ6evJgEVCkfe/OOtomMOU8aHheGl2xFHrya9w85jOvjMqehJ7dym
vIMJhe6RyNgXP37O4Xm87Fuw1pUqtj6rB+c3FQUEJRbbzWPkSQkw262XzVBSufx7W37U4X7v8wGJ
0Glx+UZ3K8VA9/URLr7tgwRHAGl2k/umMWPpvh2pPoqF+wJe0keL3+SXrHcFlUh0W5pi0ucNd8Vh
xVmJnNZqWrG5LOWV9dl0y+hkNfVGu8st8TU7sVXHlI5mRPYGkZncOQ9r0lfWdozrJWJl0Ku2WP4m
MKZGRE/WAadcP+vMtfT6sL6efQKIMhCa05/fkmCHXLXWQZrpQrzSFzmhdfH+OF1kng9lYDLM4Ex9
uJLs+7Y9hJTIVDI0sT+5uqgTnGPA+Nve8a5bXmkDcrIWeQlpD2sAclfaMAyTQfINuv7L/0K4p1NF
Bt5Fn40LD1UyJMRIp40N0gtKa7LoXJRJUZNQjxQtctGwTa8K+opvrZGSG74kzF69fVN+Q2bgHveA
AmGksfiBH+DhFCGuDzFRcnlSisam4XacLuWxCanF034GPZLLdnFJhiiGE5tzfKYi6aEO551Rtfc5
MDUXSUeBYCxJl8Qw0D+Pz/P95lHgEz3HrdpDLMO47BjqXq0uyoq0TLaw/7Yb9jOog9vwnXbsB1w4
JAHTp9dI8YSeYBk2/EV997cpx/fNBUsM/03kyQBbBIFEXR7904iL4S6a0EbRRF/HBC5UwQEV9d0/
Tb/g0845hRZ3TBGg42xu0ozBMIYaOm8Xt4b1atsVCnRkytQPpQCY2sGavQfhwz5UohfsfaKbxnDv
MOkQjwRIenTES78JzyDZM4WzDWgoO/uBPyCMlF1ipu0pthZuvbB3f+X88NcnUhK7gz4Kc/wrwgb9
1Jd5B/ij9ViwtU+gnFbpk0M1NzqWZvndQWSh1oFbNCwqzuT05DlXHrIFTMKqYTOg31P1kPBBMcHn
H8h5TcSdvctNB7TmMiNHkiQuYkAZNKVn/0OlyZ8fNbSy3VpChOmPaF12SYeTzDnjCr02lwR6nX/O
oWnxn9MQy4rOgkBZWoIlbjrng3zCYKacpTGD6+PjnYlKe/b0igUA6TsDj5qcIPD21pfpx2//vScD
vx7CHOg6nb/ixUwVKA26MWvu5vyCj9tJOvkbG1ttzY1a34bdlJ3pLrvJQpHhOJqxTOWdkFXkmiGo
AWRhnR1dRssTly89I6/9upPlP6LQ2dkzA1aYLchrcV3Bz33aP/ZrKbe31SAZ76BBqkYUMxjXB0Ev
vkt8H1A24l0pMalnWk21p2OdvL7Q8irK2lbwASni9V7Tvr2EOur2oVHD4qcNrYGtf1o0JDH7w7D7
junIWdUuFnF8FBxP9HYGvc2BGnFt6SZYjG92lpGftn3ASg4xTnj1i4xlYzvgEK8YRrlH9+zWQ22k
8yZV9RtynGGe0OJ+epKMfCS9tWP/VANjeYYiTMdsIrDGDf6OL7I28QKF9olZS0bDj8YCQ7+ETe/h
J8kpXrPaMQhhjgqF48zqQJiBBLbprxnOk7alduB6+NddU8wxnApN8x6z1B+jbLJQeAncN+lCDcI9
n+J9IqSv5qwkTIhs2rskwYpYOW5Bq2JJrslTWX5senv8FUr/p/rTo9uKIKA2Zu2iA7CFK5pcVLQ5
hhw/OANbM3NdBW1cuCACM32e4eLSw7tgoakce2wB4l2EWIoWJ+xgq1r5V1IOX5imqWOGewdJQQd5
yU9IbiufSolO9AfHktb/HLenx/iJk0UV1hCwTLJLBAsLjlnTuWy/FJVfoskA1ieLv/4GxagDiWZb
wlXBhQMaAeQo5FUQwLITleBdOKA2vfAx7c6ZyB1IrxkaJTFI3ykkhhfhWawK/HmWcBfJ/er/7XWs
UadlwXYoIYRET2DLjGKx90fnwyHXdY4X6zAQTR0m+x3WM/jteA5/E804IkdpZ73Vw2upvs0qZaLJ
8Ny6xtWaZIUXkcufZW+KRVuD1iBuIscUjZQ2qDfFsQmQlK3AXp7vrbsL9UGaqIIptNyjT5AuMUX8
GrxynvkxXowMn2syOCQlEW4djryX1DmFNGfTk/Z+hVVkpG1MuKC3j40Mnc/qF8C7sm+YUPWShVsq
jE4I4qtdDq63c+uzbpti2fKN6ItaYuEdohZ1iVewZnR7AKzPEQUHyaHKYWP37J7dZ8VfLO53oKZj
CJKmuPk+ujfQUV1UN9JI9j7elSMTcL7LH0cl2AAk0XUzVt72YXIMcVgCaOhkAw8z/fEg3SU35i42
nkiik12Km2qTyNmw+XRBc4Xo0+kN6V+pfjnJYbrVw+2OS4AYw6fH6y8nBw7dJnrvyW6GPtH+5r8J
CYFsJjISjfDIp1pqad6Fhd8hjNi0DJBaSiAM7qRBVY8hn4IVNWI/cm97ZxoGzCzVA6YRFRC5NsAW
P/tF9Ui54uy4tDFSm19B7/iiW3bzwSaIgbvX/+vBcIRmRUSWWwIyX0kTuxEj+mOYtwDTM2xTpDvg
nDNeLN2J+cKyBMXfAl1IG7sobcym9aWzlzyMBtyB3jcz2dUn0GksyYg8eCt93D5REVCcuPxm/gDC
7kTJcSneS9LYHVQQziImq11R9PxhhBXCBHQNHfSqgsMQjO6PFWcdaFFxknIgbY4HPJW9imv7l74V
5zeRpwtAVmyV5jeLfQVYf8if1uaWwt6BHKKfz254dzhvTbwnGU6rK1lfWrnW9Xh0o/GiaHh9aeT+
h01Mv7otrQWysTkR9A/vBG5tNKiNrycGyqo/W+RtLqWSUqsx+8KzO5uwPs8u5wptNcfXBxMqr6GN
f6wu/lgt7oxmToDDqsFj+zAf+HJsKLJQHDNsp8R/SSMk0eo2OeYDRGuilZwdCPlQNrftqSGbITkJ
R2ZH9tkZ5F8xRs0LzvFMtNPMAvOxa/iDwoGKm09EAXHfnP13ppmpO2ex/oOg6nDXOm3cYW2sLEBw
vqaoiR3h1O1iEqzLl5qoYgwrWfV1+lRw2ix9l+gq74tHETfTpAUyRgPELYHTmbW1AoA3xtuQTOCJ
2BPsGlUJDsYIh4COn1oeA7K9g7rANROXNNxp+fy7EakKrmlNG8B+v4SWxP2PpPNaVlbLovATWaUE
kVtyEkSM+8YyY0IREPTpz7f+U9Vd3X16b7fiCnOOOQKmewG2bIhUNvZQAE+O7lVexd3JhtEmg7VY
MFzmPvsYH5wDVGl+Fzz8erPSKmQvQG+bsIDMD4YnxF+BTdtBFRJDyYIeJlyrB4b47h7qCIhSN+0n
m4xKm0/HO6Te1SMgdnyfhlNtluGh/wkai9//khw8tFVWh4gxBBp0YCB+SK4VYeuYlU1VTDdb45I1
S+yMcBTtgwhx+PDE2KE2GxadM5+qweyjAp6/WRnpE0nHh/4SX84aoILkUrfelhSM3P+fOT0Lzwkv
B++KKRu8yqxYlSJM6rbDu03ClGuO/5qZT3W3jgmacRsPh6lITS5k9569y7J39sBrKDDPDopTwlkb
Dia86fZf+NuT88i4BgUBOcjDWCXY16YcV/Rk/FkC0vGmwUwACRpBdlxL9YK/hIeRakFmgN3XpDkS
osubihZMD8Gto/vAgnbKvF1yPu5nXtjoMpg+BRCd74uKsdhUpkTK/9R1uaTmMjfhm8nc1fkx06vD
jYNsa6+Bl+C/aN/Ryv8gBinMBcWs5ZKUDiDj3X3uBr6K9CYOv+GhsrWksgmZxGOs5/KKrNV+8KVa
0IBT08KW2TYsDpeGd47vKee4i0idkx+ehpbq7tvY1yE2RHxT/2LmXdmvkGZJtjS9JWySmOxS7hNZ
wH7AOJIlhb2rpbcU+p+OPDDjm+UMCK3rX+koDkNisuqyewLPekqjYpfQm4UumR2eeyRYiX7FfBNg
zVsOlVDl5ztwnzMn2Su9azzgV8C2O3yDFksofojiCNVxFw04mT2x1H9JE6jsR2CHOw2p/O9H0sHx
h+NiwVqiiKN9HNiymDaBz0NULHy2YD9qSK+Xdte0dJBns4o1sl5BfqsI6wPnkhVzEhLIeUFEvtiK
L5o9IKzSkNV+DSAVu9puTjDKmuklfPRN5NCNKy+Rn4UognnC5bLswRsbucNx2mExbjwcnNBGy9cY
KADTMmAW8V/g51JP4ZCuZylkzEPJqzd4ekikda1E7CFeYgHNAmJYGWwUdzi7l1x9Ei35ikgfmgK+
aUHv9PvDr52TRnDSYOdxw0CEU7n3ihQwtDveKD20iY5LEkM9UXfTvIER/z0cPHPpKsMbRxq+Vlxr
9aE4VFjT2nWKkXIXPxziSq2Wf4L1F5gSzXLfk48io7oXqb5YuXn4mr7EDcoWeEXSSTUOONt5/Wjo
FVN10bnSsglvdN/W1Y7U8cDdJAN6qR8OUdQifrMECX69jIpiSdDsLFotUPjxD5O+b0RGMPW7U8SE
dlq9A2gRmfSEgHFKMWQHs+VYM/jRDOE4K73ZcYGHX+SOKlRxccmSk2u2dEOQzZb9is4bSc9tX7sK
i+hCAWsXBek5Bgv3PaWVa/FKx+wB23bEr7zaRFpJlU3ROUq6Uz96AZvKKglaxnk3/BJp3XAi88Ys
YCiEj2vVrgN9LhEIALdGIc5UWGaVG4//IRs1lDLIsFA/NLO0eghP0QffXBIThJCROAhzriEdVRY5
Qk6YXOgfMSJyHxb884E5F5dvPf4a4RW4rOcLU0UsBAQAPQTbGJI1vNz2rB6FE6NX+DAQRY0vmPMv
oFqHigOpyNkAUTvgfKZX22qax3jeA2RtzM+aUp2y6jFpI/a3+kYYLdoyhfsF7gQVEqV25TCGSfvh
+m0jgxC9pMtNnj3ggew50T5fDFax3ThurJKjTobo+ZuRN4Jc7DyRbfDPkKdP88obo8JuOaboF3A4
w8KyMNObw62Ixx7mUYr7hU/bMX2g5xXYhgIOzb50MPwl/fkVPH2xDYnkilai3Gmx6hk4XHPzYs/t
yDRRcyHUg7G/3CGBcCyMu6+KmjQsXK5xU3F1jCPfY1JBbeeADx19sMxxKM5zsZFqRrG6y5djAZNQ
PQxP7Kte8uC6+rp6Nsj6U12z5dYcTEYwTWkv53jjGsCBSDksbigUsAaU8YgCJiYFEBsWQVHbxLLx
956gpeDvVPbAaReF3w/uEw4QzUEPbL1xUOB4nCnULFWgE5sBpRc/MZwlmN5SwfX5q24vyntT8Gau
U9rrsE6FX57kEWVWsQUm4DIaiev4o7rX9EUzPVi0yWf+mtN2b2yuTCnOodeuyBq+uxX+rMqZGpCd
rfEgl91RAloakxvH5r8HosjmnViPhC0EdmPepzcZFShEoDbq4oogDRu8ItiYJQ+XRpJrgCDaY5Nd
9gQ+E++3zS/jy4FLE5qFqCGxhJBfIvFWH19mj8lt/YAnsym8+/iaKt5VQ02DVSYA7FZaYa+L/lGD
N8hkefXa6ukPEBm/0dtentcxE6jXNq+nmwwbggRP84aa7JPirQHoiXzuISHcKMnTHdh3j5eA8vk3
mDPxor8bekOY70bLJJu8AWjoZOeKedx5ghwTbyO4U3mo0GwIoO1sl0hTosf6FXCZLivvNERy1Amp
Lm4PQ6dha7SHUxU+qTq/u3Z5NSUgK3F+/5J6ryXySt+3vHWaPRcJeuf03evZo1CqEdr2qBqsEetD
M0io/cw/qY7EXLRKd0+kqQJbc5lza3AsW1cXv2nooczIHhts7w2VSxWYj4+Cywv+remQb5ykoW5D
iKPRh6e+O0PVDZsQBKxaYthJLFSZ8e0Xf0MSoVRkEGZ/V2DgxcAL9JbziCwIhJFx7krUgTNMzT6R
MMbDU4B+E7js5V3I5uiMFmQfQ0b+IdVuwCZLJGr/6cBSdxzvhs6PRti11B4c+MUo7WMl4lQeKBMV
OMJpWthbRpp6gLMQTnAE5ukex5FHp9+NEd2ZGPBb2nS4LpxqURrHXywl0h7zOCq8MkNc6gCx8q3x
PK5mja35lerucKW1WZJYPLtNONlLGqvc1xcUFz3iALEHJDkctVSGrye3esf0aZQQLKr/fTRLqWw8
CyJpj+0p6uTjcbivSOnmtnUfPtaXwz1rxWyDy0JNkPmhPcn98+Iw/5nkRegpyIdfgPwX4+HDEGnU
FFxxzi4jXHzGLnnOWLHD1SZ5LyrnHfazL2fcl6q/DDcx6DNHHbcTPAqLVDIWnnAWoGkxLivR4KiT
i2V/8aEHhQMikrG8Rce0xWbW7PkDkzR78GpxFFCZ02rc0y00M5kcP50q/maBXU0wZp1izHn8YdBk
fWdKdOewAv0TcGfOXOpibWKKC7i9w2wQ8GSwEanTW7Ix8YL21YnmI111fuPzGj9MgE+sVquAzips
PM7lMS0rg4nrnBx1LqfW/I6o3Diz7vPX+HOkAiWfJwIL88sdS5qYNhueAAOtDGSIk+jNBUdxXkT9
9L4a/nH8May9bTlirNFF7IQfq32SpyxSkiy9/t8g+wwsGQoDi25RQwxP+D2EcrNBVq9+OmyXzgX2
Oft90lhgZB+emFWB/AwWKh4WpSVzjHn6tM6FFu1MQg1YYBP1HXry+Si6uO+dgqNn+hwzkEftB7Uc
v5Sz3wVX+GUY7YPPrMjQZNwsJuAFo1UkcFhBPf3OrcdULpAAKEei0YALEdCM+zp+uQCiKg0qvrjC
i0UOSmxIYPTxHOlDIJ4VT75P5uVQNXFRn6isibO/Fcg/RqjjXgYX4SebApGkZ4ZxuK7gxeZAqx9O
DXYuAI434kbTrKddQj1pMKOaMOAe3KxnRi97nysQXQjPnXEglMsv2AANDWn2cnxmPJqTyySbPZU/
L87V+/K+7BdRsXyHMp4xJdIsLBgN2hpT8StLDZCeIU4WlcKbC2IzpZqevFihlCjuvLfASI4CjhDR
Mc0Rq7jihCTMzWOvYgMoGi7AN8CmP20sBi34M0OaHC1R+wGG/Gy8fV2wYbsPjbwIDc3rsONuuNzB
jNgrSQFPsQjWHbDFey6F0OHSfPkKUXoHGrZeFCTCNJXmhpYQn1g0JzSBVIYX9zI/u2d/ECyFF8/H
K0EazmkPRHvgAgtinG9SnWDMaqnExYCyvVHwUzXZZ2qLDfUzr8csqVlqs/z4tIdjDSLJEjSVkGxH
FpHi6qR8iudBRz/px5+9NFZ9rMMp4n0FlIEDG5M1GJtMzXY53hRLro2nScg6Wb/3l+jwRojSWSYh
uAQ4WX/6nj98gA8cGuk3nYuP0UlhD9abI9cApenxvJIXHReUCcBv8c++yxFOjCfc9m8TBLAhtyQ3
Hz47NEVv57PfzJ8gXvNRsm2N0kPnRs9zNmu7IfMZTRG3tAsaEF8X8l/H99z9j4OHFOzdHl6TQo/x
h5uu+SFZxiy934QzWJneAUH6HvMw5tmTLhn2IgUadPwalwkRqxLGJRyiuw3zhfRWh8/smTFZEJ6P
FoU/ps7132cMEadPTMMR720Im5fcKlRni0kCAkb8sKJfIDk39q85Wn227Da2Zu3d5joaI4VzEzUb
0b0GvPiH+xzXydO9ie/YnD+cnAvmAipBhoVlcoqQKN54/ZhGMsFAddyLqh03rPB9Hdry5HqkLPoy
odW3A/dFdfAL5BQx58eG3Vt6GtERR/CDCrhkw37hvVLgZkiJk45NyqySgIFJ55IQu6zHNJ4OClLe
6Tl9zKmUxyNLtTmPaDPpZXRfO4pB2mssED+QNc5tmjLUnpOXcDM+O/Lkgixs2X18eZ1f3SECodYE
aRmsS+iYGmHu/0iD50S6OPcjhzqoxpuDdVn9y+emXr3OH0tWZlkbzx01LEMK/3Lzr8y42E+gmVfE
26byDAYf734kNPWBuFvYIhq0XxhMAUpYG//pfow9MCyFKtByjTnQmVrCxkf+4V/MkY/4UxT9tAB2
/Udtb8AKFqACFGNCUSWmSdHGEo4qiJbcEW2PKGR1n+x3dlRtFcxnC4SJa8heVJlzkXtuvOYFKb10
fXcbLAInCU9Ya4HOn36wOxmu+L+J8tcHMbyawqq89JpwMFEnWBpEOf8fE8CpNAVQconkdjELB3PV
As56GqRm9WW+dbbOCJ4Qu1eTL/OmJ3+cTHlrGFKJcmB9/Rg+DgkNwrvrHjaUf8Kcm2P1ZsUl9kO3
+YiDcATEhqsr9caGFovNzXu8TSQSXDEDbK1m1rlvuikZsAo5uvVbV4HiSsFmXEew4sAsUFUjsBVw
s/lkAoxGW3KLPT7zFs149lyLVl21bgsiSPj95p+Z/oewRZEo9VpwFp9QIrGweZKNcUhfrnhO8sC9
+C9bWDKhbv6uRMXU2QDnXm+mQVyHcOnQKLqkr+w0xAvYCoYnqnzwRRYwmMHs6mVweIN05Kn+y1zr
f3SjAYUrVetv3Dt9o+fhvigPeGQQYcPBM6mwUWcc8xmTPMC/5HPwasgj+GbP5JxwA3K2IJ1X49du
BJEaWI0P7iGFVDHGfqwU4UrGZp8Kj2zVBF6SOJGQhlh1qNrVvk+gp9fHMdx47XA8mXXpJVKxy/6Y
ONyPX/bD7ZgeVk5vjiY6UpzOziAXYulKQJvBVUrhMq7/6YjHoEbGFhSs2d8mvwWICnO4SEpGyW1G
AhTr7Z6eV6RMA3cjplZWuXfGxyVBxQB7edd43/DMYBCXydkmqbe3CYMth70EvingMtZwRBvr1C4L
y0cZdfrga8WUg1dfDBYKFzU1At8SI151DpVOiqSIL8Ojct2QPhwUb3Ow6OL3mM6g+9vs+wzgQ/n0
0s1y1mdNnanxzrN2lU9f25EjbqX8qK1fQAkurL34x9wbrcsAzl5zQEIGZZvNX+161keniceYeFr6
n9Mtksf33Q3BCYbCn+TKg15iMh6pc94jm/N4Bm+iraZC+ngEydL2qOZlr2HbgRFjnG9VLArUmAyp
YeN3b4yHhKYO8JDEFUHbKOe1R72QfCc1mcScMzuZ0wFFHfw2lKqLJrqjqHsApIgyAXk01AhWDSMa
+DytxzCueaFlsfG/CmSi2CHXMIu9U4UxLvYqaysOkOeO4gfeqvNCLpnl4eDHJ4d0GRPaS5YAQ8ic
sfkQdTyTGVu0V3XcsmTwMgDoEIVM5eCHxaQIxCfQg21HhQbYQ1EHvcA4laEK7kAtM4MB2GQi6KkM
M9GkyAFy8WDZB0G5Ah1+AVl+YooCy+LttKbs43BMzkkRnePGpOkbTHqHdwG/BsrPgdUZ5+nrSFd2
zvhyAFQhk3LY9SwS29fY6JlIoWGLfGFoUk5PR+AZm/mdUglOBagXzqdCvkrRbeY4o0Yf94TRhNvY
K6bID6PDTAPVRoyjffo5Ys82JeuDCwE3dUaTYHgJHYg/nMM+CEbxd8lIG9m1ALJpVmgjIEnR5/QA
OTIae9Zij/XPtP1n3YOSUOo6/mYvPLRup7dT8nlvDIxQFRqiLGYiTbIYC+/6VyWDRTm5BwokeeDU
WLM4oCB0qZbu34+4wYRnq5hrvuwzUAxwC19h8o3kLwe5wSrS/+MzwVsWkzehA78wQEqGRMs/gANv
HJKPxW37ish4acNbBmdYRX9frB6n96qQzV8GxtGuuhOH2dNnst3IgtlDEF8ZNSsoxDcKoP0PvPBF
pSkmIG1S+niFZVQr9uVwjz/pdcEX0QhQCdW7asoqU+AilbADCGvAJVpZGL+QWqIrtn03U7XkFbg0
89aGxUMxV7vcKRacWrhHV2aIjFAYzvAmOZU2phZdETb+m/nLQxtbg2SwqhhBJNpeCtqA+Oe0kARu
kBYQwd7RRTcv07vfd3ve3YdbZ5+XYDs70D3/d2AwQxDGTwAzePuMGbUCl32xgWWpkEhBdfblBhCb
k8YU9lJj6lnfLfwNiBoNezTEKQZNO/LZislTm2PMf+VgDFRfm4Dt/oPWc/+2+KbEpU6asDdhKIMJ
jsvMzOhFPxnHeYiHpJwmg7kQVGsoL7CXG0shUzZO/zx4JlB5SwCum/1cM0tkjifsKdW/QTCir2Tw
iamBt+zSG+NCMcwovSuwc5s8DqRRPSgTPASeVj1+zfXJc9mbqetCdoYEZvpy+vTv05bfwyfPwcwM
n5bpKOqvhdem4JNsR7Dyhgyty4TxwPbj3pztiKUuvDR5Hmc0B1SoU1FfMQMF4SE3C+9m3hbvXrOy
mhQVRodBxlkW5mPYtHbPqpY0WadXVMw+Flc6TwaahY8H1h99Ck3dsVpqlhbd3obs52PZxw8TEDN5
4exjyBmw//o3UfHkB8iGvGTqPqT3N9MNBh8zPiVHGm2H7s2fEbYMNgMcMYCzc9YVhOgPMbIWFarX
h+S0EANY4FZvAI0bRQRN4ws0NurNquXoZY9iMZpiS8PN75GBxtwKB2yzRrk3H93MNmOSU7XOlwLn
RdaKKeAUtvuuWdMkqyn9R2OeYWg1U50Tc2N0JLxdbLmwpA2ZhgDeiCFweyLx0n30MTVJuECuMDmp
+nm35+TDvBhfy/JNFJwJ7q4BXRvXp80YV/pHfOLkuU8lWABYG0a5hhTYkNhahGGEPB39yHFJDX+x
FRJ+HhbZRZYYAhvdXFcMMBwcXxqC57aIwUteb5Ev8uWXw1ZjHoXA3cdam3LtxToQdCQcffaK0/ic
nDSJ8HlrwI/KL3GZIa5ItpfY/k1go1LZcPXn03escacoxsW9HXVbAN2DxQdBELvZYu5RYerG8FqP
rnM4s1hNQDmgFaOZvfmkAzACps1i9OVhIYn789vbAP7hDd1NleQZwSyhKJ0JadYV9+INaPDf50hZ
PFWmSlztzhnQclIy3BKj0N9q6BIz712oN2S8/wW+NQJqM1Ybt4dICw0xp+tv/WI9PrfYaD0Lu4yL
yZeqHWOtFeOw++y7xRDoEitujltJ613N916ziuPDUUKFcynW/ALxLjOAMdPkWmYACj0cM8rpR7H0
iXbotXiUMER67B/J9a8JdUZLRwAFyrnx729kwN3+Cq4dZqpZ7/DYcV+xMnWf87jnk/5Co8CSxB5/
40y464DliO4FJNX2lb3qxzRXdD0OEyAqG3VC8e4/ObcheujrSyJmmRuuJy6pCw/669YrKS6ZnDGW
AvIFytIsaVq4ZfaG/0hxYhfRh+kHTR1nL6fJzzqv3jGKEi6M0RT8b/x1D9y6kX5QW+ONN83kx/Wi
4X2pvF2uL0D6IZBNd8JzwyypQuNucZlJjraQnIe/yS614FHt65j1S+6TstKDZgKlEcY2yLho5mkY
9tQQePpR7aDV+6Sv6WXVsNusPoD6A8aIuPi/eMgZ4iPDyYbjTgLanII5AYXks93tenpzcnyZWPhQ
NbuYd1u3RgXGFcMfH/c9UZuIx4Aha4ovML5dcXw9qusvhIykdlquUtA0jlkbD9RsaFcebiWEs4Kj
Op+BMYJBNVePEu0R4rAvc7MakLfkzmBMYH/CTygRQ8Ll9sgQT3Bk8ndIfAIrh0BcJUJ98nAE5Ulf
ow1kci/zYR4wN18ip8pPhX7oHS0u9FfU1/+ms+XiDbh9S3ow/Terb/QO6j94+9386eCO8XQvf1cs
Nt2hv6eV9OijxueMwaI1GAvYjQ7BarMXvIHemExHGrURe3YYysfuaT4BVGiooCLJpu6lKlejzIz8
M304TDXef69ju/uXUDEC28Vj9jT0nvDsOK8p41EJwUjQFgI2YfWbvQxbxdrSEAHWcJCfWbeQGG6W
O5jGLU+iHn+Yu1ztbyiv5XXhxi2wu0WJyBCL3g3G0R2mJuxmimcukJ9Fd/411hfhwCHgXnF2Cy5p
dI7WV9tW4GlQ2MHTIIJiThIqtyHHdeGtBbmypGd1H3vY/zMkx4yXQfMTbc3r+lDPUp1aA7/lcLNg
fMzA4wvOnI85MLL1EGJgHkogE0xiP3O+XopvGx6RqSbqCte4tLXVPVbgozSn3k/fq5pHos49Em6n
w1PfVLOXdXqnz6w4vv7aEHUnkzN8DWJSA1Yo2JbX+Yowbf8FATLi8FBnQWXlAu7T4B3c7WrHcViv
+tPKrsI78Y4Gj5KJJFGudLacI4w0AD74ftIrXaa9P2NQ+ha1AQuqs0WoluL0n5AJBlCWAK2YfvvQ
tgNoG2paWsyN50zEnB6JZeBCn93lD9fI8EaYrsvi5fAFnyIsMcG3mIqONdbiGo8TFReFW59KcGDg
dL/n34N1S6c0cj78zDvcK/sNVYIUllkxvh6v/xJhOZ96UJOUmDuXs+S5fGn2Y/fRos0mlKYKXrPw
L99Gse/WbDskR/mRObI+YfRyZjkfUYNAh69mDc2236hTgnIpOK6h5AAHAPNRu9oDmXkrDEh4YYJt
JCZQQoSJZ3AGlgi4xO76G3IZ3N1tGbU+uk0qtR7wRRdf1m0CCYwGj6uXlofeS1t2JOIaPbGbxQI1
O7ez9RMPHyLOwFeEulQMYDVCyVpUHwB9sEeRB9FND4no2kC4KPi6oQtoFJgnJu3Tq3fC6tyXZ1Ds
UgWbz6cxPI3+Opj8zFZXl/UjyecSx3csYSNYo1KxzxzcdAL9PzzWKXLC4bTGsoTPItBGAZy+nfN2
sLpOZOYij+A3+0mRmuHECZjJ9PtqthqhqU5/CHsPdlnnwmNnQNaGza44wkL/uENgGJf6A+7cff52
JYu6HRTpFdD3rOExF3OQejAermlI2lUkcWhfPfpYRrtOHjRoUSmQAZG9fCyBLTBqAerNeheiCdk2
fWZDGU0842mzCcrTeVu+OVJvRJddIw3uPbKLPoStRHLr3JJOUqCSV7Bx31FjD7LnAq+g7wJjwqx2
fpPP12mDp0qi0O47ZWAdVTNKC4I5VtX2azec2lqkR0L9ADgHobaFcBPKie0BQBz6FkNmHQ2rUEbT
ZdGDDDKOPRRIJgRJ2zRTL6TvLJjMgFYrU+QqCGDRkf8TaWSkmi9b48R07KStWwPxJ50KfKU2WPQ1
oS1LCzfLBke0cCQvsgKo2Y0RDZunr5HGRaS40lsZqXxAfAQzkiBoJ+858uyJUb1sHVCHP9DudW4c
M9hFRfNPOwWxl045R+Jw1M3ptKvM6UyxFYZHFhYQ3mx2sfG9uGDF7m76Fjl4bQi90YSjUI48rgrj
fWfKBVV/ZFTvMSVftJTTiav4WNL7yNbQ9suQhF9Ixi5A+BhFXKwsuMLDM4PXX4b6xgTyiv4p7RTm
/os8jNf1QkjS9LEAK82gSm6rIEXosWpsC/WVIZRsJD3CIRcC7SxMx78ktCwTMRs+AhHgLyzE2+wx
Q9sH7ociznyjAssk+NVc/J438C0rGy7nedjkcAdHXkZVZKV4AoyvE9SO1upwaDaGGS56HlLjD3SI
iSDRhD1unkmvc1PugFwSLIrjAA2F0HTy5YbhWDOs1cJDyS6R88czYV55AYlGaB6mZrDdrlv2DSQX
YHsFPQsssPnpa3yEGmM7fwqUZGSc1+c9F2tpzBl74KGBYCLeeuLdYSbpWjCGQ8/kFLbRMyDEQ6fv
hUh3a/BVIjbtDwLbjTFXt1tRULeV91GdFqplPBcicoCs9AC4uBc89xODyRT2B7/eF8T2IeULjWPm
6SMWLVoECxgAjTzMEI9b34QyhjTtZS0kl/4bsjSUoau5ELrpyy96AI4xF0d+j4ZMcwkxetzN/TLa
ZIWxxFBEe9pcBGYLT95ewohnq2M2NXvhDgPNOEDvddXCGNERhTLee3Oh1RdkihG4A4yaaJQMDZqL
88iNsFFfrV8GT5le2oN99uQjpHc3zZjKkmY6xT9En8AP8RhV+Xn8Y3Jmgj7w3kDOGuPBg2Hj2Rl+
ZMaJt82QOR5JAtSOpB7Ao36SA4aN88LbZpnnkfQ5PfH5X9snPM9DvRjhsybcTt1BaBy1mHFlz1hS
rsWe6SkSckzeFtMzvDFa5qjYIgjXiY5FA5cakjYOKdQaGHPcd1e4h/yngRTRsY0PzVuyWSJijYs4
xpgBNlwWxBR4yFH18ZJ9smb1b+N8alO3ZGnan1qpgKaMudiFeDXQ8Wck7pJJNOYbxCklwDzVtPjS
c5963ligKm/Ak6CnGosVnYo/xtPicChMhN/kWo7SAecX4AO2v42vH+4slGJ+QoxbSnByPDRTaNjh
z0HCBc01BiO+ni2cgOz1x7lutjtq9iTDTCKqoRQXqDpZpIEHZMdfFSLHasnZdRkZ3qnMlButyokv
i/MNE7g2ZZFrWQ4zkewjZ/V20jCtx3GMQPQyWyokGQe/PkT6zozQ8sIKpGwO5s8MSQDr4WmZdvTC
qsDGyyHGQUXoa3HtvC6ieLS3eTtvGHgmBUiHDRiZQ88nJjxTvHfw85kT6DK0DNfGBMaLDXcUiXPE
RiXKmxcVrDxJdd8zJTYuOIINe5odKCzLloKvNZnUxpGoCAw8/rlNMSv1yxb3GIKsGLawytvEtIVF
GhMZvCuxVpoalwjIvtQpmaIA40AcbBU2KbKBODJw0+mROE4UCoHgDI53RbghjLJrLajoBCp6VLgG
tgmyXbaTITpP5w3FPRLJpRBU3tOaM75feSx0klbUVNjJ9GViAeI7DGSsiO/BT3XwjdDfzhfScYzQ
PX9gRusPoSQ7ArJ5E4v2MXNsAdFb6eJliBYFwD5bKijzQd82DtMjysPK0OhjD49Z+4aSCovn+jPz
+H1iuJP88KnYoCfA6cAjq4bgh3fI5Ak+/Nn8wP9oIsxUty2XupAxipsUMZ0N5tlDKDcC5jAIKqWp
SD/TbkuffYYvGNdfQzlbE8FvHUxvIsmKWBYJ8hBzcDj/2OvCcLmfAAkaDj8ka/j/8FGfVgn98SaI
1+kFVzFm/ajp8/DHEfA2P7/ki/Zjj/sex7BKCumWABVLBS0g9z3g8sswcryH8vQ2/qADDAnBqbF1
7eHaeQ/FtIOamTGvGAaBJYxvcCKmLXDcegNi+TCIrYfii1HwiGH/HQ9B85cOrS/C4YmKDRE2CUvC
PtcXJu/eBzZytyQJzcmzDjPpvvDPJCizZzIgi0RgisrQ/AjbHs5EHl/8x6rA/Li36MNIZptJhxwt
evxZFFNQ6B7WGzBpLjNuq28PQ1qmRAP8XCDDhXcHK8TT15ZJbdDALsGsofFBorYJDWGGYlojwtRT
OiWTDLSrM8JzipANYFriBdZ6rMY1JCL/hmXzz548zBtj/HuoZCh0GOEkzF5an2WF/RiFPvM7t3HW
DF2G5hUdgBPfFzAzsFq/HUeTgfBnfYVMwvuh4rkF1AODkFSv9lD1MBQi5fifKogsHjoIhsjRvPIo
cTJ8Sp1/NA8xzESY5cNSpG+jRDfjoTeCGnnmOhKMTlRrYYuFQERiVgaSQpFH6TgvQ3lGhbj6fk3l
rzGz+IZClO0IUMJ7xT6YvvAf6xaG7KRm3Mxu8iG31NRBUbvmO2f9CI6CaBDFMOQG37YAmZo8CnMp
cPyKmajsb7aYMU6hJ+7RzsyfQkPVTm7C8UWIaJig2Pdg69bekI70Y/bS7c2HdAC88bG5J8YM7woP
RsTFIuTtDW7N79PXBLESQWk3AbkZKh/LGUqAvyeSUAakCmNpP7jNyIw1fjumxzAuRKKoJuygiBBK
9jRffgPhRQor1Fei8Za+ls4HYv6N1lOwp+LJb1pZS9aBqfpAJQdBaEX+MNas29X00HqJWk88Tolo
FDV4ToSNQA2XFNrd5m9xjc8PIlTexkFOFlyEf6MlpHLvAabWGJwUg4DOe4kU2L4AdmGngMTh6wq9
z8jtcZx+caDltQLkgfzhN00ZJBCGME97M34uyoVkPgBfFj/iphn1rEbmSTWvTFraEIkiohxmQLAp
XmOxWvp9s2aBnapTZR/g5dhrJpvwCIVxyxnRKmrSSZ93wA9dx6eI+1sbP5ipwG2OHzue/MsmFgO9
GdDaHQ4bw0a7h2bzmg5jpGbd6rJo7aHZzlVHwygTeE/4yVeLhjWLdMqGmCGIXUBqrImtALsFmaHE
Cac3Jq0XYB1s0mFyP6Y74j2IKa/294opsmDtvJnX1o6Ji9yHuhFHSRt4tGZ03ngXvhBaOnV9dx9h
h1gApToyzTsMPA5Nk6MZ9kR4QcoyHbjXRR+7mQXyPHBgqnnEeaIvyXrwvW4OGDdeI5huQjyB5c5/
YQfNRgMAJuQ79C6ngfmMxORSS+mL0zePiszkkXi/OEN1E4ra3qyjyNg9cyeIkHN9D/W27zX734OX
ABmjGo0qOD2ctPet4HORS+QpsbqmxQJvTjaUAwNY6B63w3yQCn4TA7plzipAUGRpVDP9lNRbbCWD
5LGV3CtpnRAEz8BGlyWEndyFM+fnNo6HDZJwRpqUi1DHXI0QdjVFQgG7CVbsw+e2bGAOPuFHscKZ
SDNXcD80N/ZvDYnLVlLFBUKh4CUVDB+DvphD5IDqOn+AXcJyU0J4h6hzFBj5LqFr2I3Aa67nOXwH
RHvMqTXYED1PCsptjSkYQBH6QbhY3nB82hZbyfqdPicBXxeUi4BLLGSEX82Of6O8uJH8iBgro2wf
K4yJzmRI9+F4MoxDocAGuSdCudSf/ibDufInk/vrDueSe4llTHZ9DOVlp3tbvdVAMYvD/W3dc1te
PbY1JExKmbsDyKRnPz0YHHrR/fi0FEJfBBxl94Jr0IZ8EUNa2fCJTj6fEeCT0CX/DredvGbc7dKr
CIYAlIHgvP+tMxVmPP3npAxHU4hVnsLVgVXG1cuFZPLBFVzuBicmQDzaFxw0wfRmMAF3Dq7K01Q7
YO4nuF2EXDtcfkHDEaGkrDIitf2hQxsCAuG8ozf2mo+AhBdsPlFJMNc7ApaP8BYyqpm0JNkONFTg
hqPOoG937n4v6SOn2999BQXIHapkOCqNxYKrMHxQDeic6kL3fHUeYFf9BMJJSFYw1VrrYuTMZjEp
YkjjU7bX1SV8Zbf0kxWHc9ikeEarXP8vq3V/0XP7hpK/6vYNbTw2qdHQlf5gJEOzhqOWLO5urRi0
o5dMm3Tr807zH1APhSAHqA8ufW8ymorBgUSaR+M+0hZ9wm4QEmWNK1yX/WaPeLDqVnWkwM4s3fMf
d/GAdNGeSOsliNHtrBcV4vTtn/HbRYbUZ1YxgDNmNyJCoCaFBOoreFT4wfoQ72dbx52cZDR9D79R
MJL0uILSD4CUgiD+9hfQ2Ev0WtEUKH8AajCt+4AhXZL7NX41q8+KpqO1+siEmOUClXSHalqwnifV
wH22FpQiiRFy/Oj7l4Xydp4Qxl+kB9ZrAN9BdpdNCa0U3Y/eX+SKDf1e+uPwqr5eV3psxUIeGNZr
P6AV0cHx1L5q1EDAJJ4u6SjouH7QWpkhwinjvpvh/VbA+kEcooS3lyftMK6iYprDZKzs/1g6r2VV
sS0MP5FVBjDckrMEBfXG0qUIIiZUlKfvb+7q6qrT+5yzVxBmGOMffwBvKiAiXWguVmMMeSdbQBIs
CrAd4MQtk05SpvsGzOKIrMaVZ+r1+CErwm6sbr79AgXUewasz4/9m2DgTsA8/YQ6gaYI8LPVwKRO
80l4HquX6O4zZclekP8blIu8V9jBnCPL0xx6GKfIe6bJpQY+Byr52MOiwsNjqnfzwruf9ZIW6wTV
gHBwPiI/kQtpEF5hbgiesQzz6/AyeS32D2yID8QI4QlJBYl1AgSK7O+qwzyHeg1vg0FdkHCyrVAU
EEcxn9gT+6l9VuSM87GYGR/GIH1MzH5RmzXOjer64lyYz8n6gGXhQKQnn5MIu6fRURJScvAjJ7qE
ETKxOR8DBn1vonOcufe/n/OoNYKVMVdQBoD9oO5cS8urecMkiGmVIOa+cDIAoW85CyCYYRHB3cYW
Z+jsP5cVHTNrNPhyyYjpsKA/g86hC8H5y5myi66Mst/JJxhz6iy+sCihgB0RFE2m2v1F8JI52E1d
Whomcg0momSloTWyi5E9IFAknPC2sPzok9Y8CrDaHUPO6pCX/YAuT+Gs1qfzgnv5Z0BvI6ptikvr
TB3syHa4O90ObRW8D5bmfMTgY+bPoMqzkzm5bnOuf2m4v/OdeZJsm7w/sxvicBi0QMwCXCDiFkI0
up8pcRFbixQt8+tsE8gQw9VzovVXxe43QxI4XJUhiom7SP6xOqTKx/NxtP6gegnfDhk3eldqN6TK
zmwumdJFA9yWwPwa5cWNyRQRbhdgjy/24h5diNUmZ0sYE/DUBVUnm8H8Z0JhjR5MzxleISQfIeFD
8jbeS/BitSaEYLhdXSwGQBp+bJe4wX8AIinkHR86Be1atboS1+D18haiwZ3L9mFRNP7ibl3404Cr
FGxdYS9dzcEa5ulpqInmDVoX+AeRn7aoW4cZUCdzUkAGqHYaw1x4MRQzPa+NviftzUkPyq9jGEGT
u37AHHSYS29XPE65VLkdOvFAESJAcWZNMTBoXEwfVvga5hO4yZeI0ZIN7oS4jlDbbS4URrwlSADe
z9maE+Md3ZEUovPtGd+Qc9MgJZ2UHgVTjS8R4/+0QnyRPTWboJ9+8Rn9ELdO2h3Q1wA2NmsSpQUj
b+LbCRH6wnG8a7A2LGGa0mI0P3HhS3ICz0UwAkCiRj5kdJ8PEI0RSVQFTWMIecfThiheXrWB901G
3hDshSZx9YZfWeiYZqeoL52xLl2t948hmhxefIZPMJN7nHCv6LsErz+gG0Z424XA8oSBoOM8uyQP
cnx4X2QrArQeENWsvff9THLhNNAsdfgedTAeImnPGzO+xlRYj077Fpx5Zbye3/klcNHJu7/ur+VM
rsW35nYNZ+ltfoFkV5B43eqnqzbejQyGVW+4T5iUfjUiKbLW/PT8+qGeaaYKldSQqtY5udHhDM9W
FSDB+aiywZSZZoDJJm3Tm4MViT0J72SRvQ1ZE4D5RH+1agv+8qIuEU4yN5jdwHpfUD2bPz8AuMvg
Pgp+siMzAe9ZrKmf5MuwQBkEPUwIMOOAM6bkdfJq0XMNdhQKHTzXMpwAjLWLLenlhOuJUe7orNed
cI04H5knQdXn4MVncvK0rh7QmBjMQHRB37KtDYCJy1iFE1yzeCWe89Tt8Nn5mmPIQB00ZVjBvwXC
Dn1M3UiZQfiMMV4ge0LUSAeFmHpN39SggE2gCepDwQ8CvYuXaPqALKwgu7iDTWlDQkOCx2vVTjsc
YjBzdLYkwsfXnSi14F3EZxNI4gnXt0c8b0NS4iu4ra+RmMXfFmPjxxR+ig4UJz6mitYgaudjnBJg
aW9p5wWnsMdwGNp3TxwaI71zvjHe8dEHYmNFTY0bJWTZ2w6HTzBX+lTQmP7itemO341kXYQK5uyg
sUPjwTSLjoJ/aEp6Xg6N1RFkwa9fJ92QnSr4g2OaQUQXdFEwGQKaf6yUBeNPrGHmjweG6Q1ShBr+
7ilsVx+d8h/B10RHMIK3jqCkMkxLxA/ZxnBiZdggUJfgM3DJUp17LDLKDOQOvEJAnPd8Jo5aYxDj
/O/MoAlD+FsXbjtHBmPTFYJxP4/015xcSOIWkqQ2Bzn/Mb+Dm3NxxBG07JFeyfk5nCjL1phFZfhY
j0YopmX7ou4uAXruUr8l0Q9RMm3zY0GCICTLi8XAjjEN4qB0sISTB80SVaUn7Tuf2Soa/pdfGW8O
BDEMLnSaFv7YwtjEakZ/BnV4s7dzrFqgeVNEO1S3ODcJcuaOOZ3/WRYfjS98iVl7f3+OYO+jNjLH
LCnCyTllkebPIVwJAetkV64rmABOEWDWoNpIyGoGP/gHAT6wTPGCcmalysV4gS8OwGlVlKjtXnLB
jzBURnEq4o+E4xJzp8PEPh8huwHITTCfIkyNdwQpAKPGPoaQUQUkDDdGFSNUqLg9UPaRSdX7Vc7J
0x0mCIKgpT+UrXvWn3AT78JIaw1SQB+stX8Ed0Pqf6y/S6yP+r/DVud4IJ+KclAUcc9jneB8MdxD
1PrBeSwNSKt3/zZ/kl5lAlBVm9tNHWW/qf44fiHdQwoETdpXRxrwFuED8o8n0hTJ/TVMLIuj+HJ4
To36RuoHPy9jAXsfFNoPAHYBHQyjN+k5NfEY6iQb4jm6oWzieMcKkL6R0SY62gv8dnhb448hMA2l
pJVAB3CM+uy9IQrPCWLfh4X96mqgTaz6KHxhpRhd9RSB4UerOBfbfMghOUASXqX9yO0Ztz3LeKDV
mbCLuv+VCUKePWw5ZKVH3MhW1GAIFijMmEmetFIoS0fMwy+RUANNqAT0cWcgOlFLSjBGsq60h5Jj
44cgTpW/hiEAWPlEDSSr/sNqaj60cFwlwq0L6IXAa/YSyIN14ciC1cGtCj2Q78lfkplan9DPmlWt
Ag8/oDXAh1tWc85zEK/sfhSaG2X01MtCHZIYikRl/+amRBrgUOgBBAQ8HuiggqQpL7+AA+2iSTCL
oOxhOD9ZU6YFSFJiGhaIg0JjCClWQ5WN5gMECsCozy6nWBYeDnAM4EaP8X8vmExRIwc3pv+HSmdS
DHGpBP8tV1NuONpiaL77tzPd3KPJATofhJ4f4xmi2Et6WVoRoZyGeuJ8d4DZzBon3OszL3oAPEJk
YOrJjg2cCt4kihfGGMTOsejH8M2RWJqAneQh03+rW4w4dojfrduxWRbMUIWL1mDZLh7GB5Oyt8XQ
7q+nh4JR+VFPy8rMmoUE2wYCwF9+wEJuscEr0sWJjtvhpAk7hjIYO5S2zsse6jBG8cWA80KRgPsS
YtOhFfW3DBi3Ln3Gyy/8nvvBipBp/yy/6EPSXgesLr2jkYf/WhtrNjtlhT+K+n/SAqJhDwUysCik
+Be8vVIdUkMjWVtzv5C6dqg9HIwE4cUvTI6WEy+i2IsjGV4E76ifCf3cOZ352PXTUPWw64YTYAwX
V2tkIsNZMOnI0Oy7TdJtxK6DNYUn2AxnScTcBLvyAVGjIklDZUohT7L6os5KOLYjwNSzku2EOvzs
4xeBKY1IaNZZDSMMD6eusO6p4KbdjC2WU+PsO2fnnOEkYA2Gvk7wezB4WTJdV6HgpF/OpE8gYXWK
QRl8iATtyj/IlzB2XDXUa3QyxtBwkXpOllD2rAtOPSZcyGSWvvcPejo0JPFpP32q06B3mHmwQkGO
G+Ms8mzVMUewMAoeAG+hEWe8QWDrnV+1n0FlBtt56A0mTR1VS6te/9CxKaU1RFMPU8e8OKOrOmDq
je81Z2x8o8NjD0JDK70TwmxUNCTo4VTA3daHsVXoQ1icNIEGHbjCiNMG/qM1XO7ocH3KDVBkshTZ
+QeI8dFFsIvKWIRrfrUGl5BP1tcnwshkNi/jz0JyKs6AxZbFRUkASxM1t/1AUPX1hz2Vyv4ewR6D
+49VDKCULdEbl/olPAVVWgNmlPPRV6n+7phw1PMtyKmMhebMeqcyFTZHjpbeGPGOuXpg/uu/xQxS
zcBn2t14IyQFLZBa4zFsVT/HmwEwhwYRjniHrk4weAsgHKyQqvShW6gHDJ6D8H1EBxOOsfgGr6RM
S2u+I1/yBkkSxvxlViaApaBVxYZuwWnsiVkSb1G4fZfKAx59z7raEDu4vfXCa3L+QMEKpxivgIt3
tcd5z024nRgNYNCt/zNwjl48oy/8E5wDohpDSZBvyB8gQKc9q0LpjTWSAvE9eZlc4PMCZJzTyrz9
9Cf8KeQAziMmg8ZtfGZ4nfryPhh8H3iwg/AJXkw+jkFKLhOz+csrralZ7ii4XQw0aWve+oskvV9I
2xdjLDkn7Y48UgKxNAKNHhY2B94I9xdgNa3WYQsFdyIFtlHfmcyJ5NE6F390DE6k6AM4SDsXXf8k
X9qgMYQQMIyAYkA8nm97RBwfOqcr7l11Cg7WxK9km2J2gieMJK/f5H4BdlMLcUEyFERAC+yGH8N3
SBSy0lIPVRCXpsoMJjdCFYGy8ko7Qoy+5haQHn4W33MLC/4Uw42Hikm5YPJ9YNpamNutTuqUEwmY
ssVXGz48tx5aNiUtFlNwcMPtiFSfrpBVjHZ3MNsFNF0WL3fqBdgRv0nmZIInyDFOVBTv4tnByWSw
p71iqDTmM1wx/zOhFj3moxl6jVf6oSQ6cBd06o9RNKENstbShEr4DNbMIMwP/MY6HFgVJQL46Izv
BFxKVOvABtBakVsBrZgC7rfoOSW0B7K8nFejJDfsqtN2Aeb4qR1AAda3mZ+orxthmXn2b5DGdywB
jDBPBoT+Hp36MCMuCBM4iAMTVFIUubQVQhmnUdaDBtHaWDNldbrQO68kYMqrAVbCpn1SEWK3Rt5b
KPC6EidieUkt22J006ZfAx79+9BzpsawEeDrzwHN9id/rYoPJTORN33N/Vj4/whp/BxcJFTKz20s
Hz5rTjcZXw5QvpIPbmi/bBYybRJICFMo5E4Ope0QLA3HQairv/lIJncEJThXHBHEb82oN6fo8mKU
J2PNKuZGX3NiCmcHmpc4B0jYwNqmsEAl8o1lXcaSr8C7CpfxJaPL7bo2yfdZTEAalkXCgJnJqYiY
YAGF/RfqTljfOAj0zEkKXdasVi/8J9ZfFX0c+4FegjiWrSbpM+Mzf/JkWQ2VThy28Vyf15X1SSYY
vcNXr5hQyQDzPwoToQ9dj0wuIelINUl0FSlXFVm/RGIqmIljKmvANcImgUWMoiWEgb1j/IdVrTqC
Ue5yiOn2wzyeWj4lIJ21o4UHQvC28MBAuOGwCsVIHxkO++SFkp1ZDNNrrwu++xId2d0Z4F2cflPI
Ql163f0xfMcjcLqQDcnp67IALo5v7RzT3EB85RXO7z5pBS5N82qMLUmfbtBsCGq87z9u5V/xnQuo
LXDehOAqKdlW4RJsdMT/ivAdPPwsfuCZ67AOOcOowiAyvrH7trNv8D1K8LyhufVwXRtoQ5CRhwlC
CzWccROAWeFIdmtvdSk4aeA0a+IjDoh2bLfVnyFkdBWfADGaowREZIq5DdfW4qyegsJmdMb0SpGN
GXUbvJYPki1R00n5F6dRFDlQkiRxy+M3KzQIff3Qzb903YhStH7QN+/eF8ZLLvQrMohkh4MNtirz
WUgDhxRD6PAYU1odaKfdDxtK08PTnYYz8jXgMJA9ixtlvK64LoxXAKWZUA5jYKESXHzgLzd2qz28
Un+FP3jp+PEgPOLln4xnLB7jFLH01sINyhmuxLIs9YJ4uGLeuTMYIoRtYgEkLhJUOAOEfU0Fxk3Q
OiYIxnP3AmkzaktMd05M/iEjZOcE0YP9+KDY5UkQ/gZh/Va4X2iSxInTKvcovd0HmlKhAO/iu7u1
x4stt+sn6I59vFZpug2A7NHJoHYmKPe2YJhSgLdosvWuCMoSMGijVcz3TxHRm2dWAk4V6p2R/3jB
1P6BHwsdsJ1yI/p0YyAquBPGIM8uPd6KLeIOAubqB1FmrSlllWlKKr3EWOhuCePcBt/JEadaTfE/
DcTpxpPlaYs2VXKngdC/y6aHdyppS18LgFkRnw+vv/nAbFZ/E/W8G1BZZhVRjXcdZTLietnEfVcI
hADqDeY8UNEx4FAfUcPpUAmrG5Rk/Mg3IKVk9dGAjM1fekBvDUtkDxP8eNsLmnE7f5eKtCjts4Vc
L8Z1pQ9W03iFy4lHVB8NpDhjueZZoSfti1VnTFcESCv+PpjL1L5wNNp3i+vhZtNnh4Pdzy4NgQ6M
LV3mnc7Hc94lQOX9eD1ivYEeUrsZ4cuq/SJnPmwgOOVs59REJAF5X4XXsWYUQWOZfIg0GlML9H2a
doDhjkDBnnBSCLdYg2KAi93y1hfYHKrQj89XneZEilKpNGgZmOp3xi2Y4t1IgYXttj4jLZYZJTlC
6jQikjptdic+IJZeO9lpDi//MLIBC3GE7YxJqR6EsvJnY6LGBEPPyL/EaAohIyMKCie4OloDJcC6
M9f9hVgC0ARhdqh0wsWv/lf6SVHpzrjPn9yjpAMDR2JsxM4q4Y68dvwbFVfh13jsA53B7cCETkUW
pXaF+sfBx3cnm8FBZpwiAcLpUnhbIPo0aHDRMcCHho1s4W87R0lJBV2nzL4udvo0ezh3R85pVWvC
ksftI19Aok/x3eYnq3JHALon97cbGLgJGpzFPUtQ6a/2oU7AVfsauTsiUPyzw5yrXtdCothYsjY2
U9Q4R2rJ7CL6Iu4qBqbAccCi6GIk87qY4zQhIhXoiB761D1l/R3G5bSmJw7yGQ53LwQbiBJB2CgO
AfcO4lc7Q7L44SdTDYGyt6wYVHEJZokmylca5ZbqClA93MbFpv+AF3I9KVl1U5/7m9dive7ATGSQ
UpAWMTnUMieQ7JwoQBZvCgHwVTW/0iy/rSlTQRHnixEeOCRSEmZJTGl4orRkKEoBUFj4fIktQzvi
BMOMlboufC6/Pq6pSH3wUeRC+ceuEaZNglIiwc73+mE8MyAL8OolPP6Q0u3ouWGJeHCR0OAAS2g1
TtV9V9xG/LR6gMfATHhWCMQOUeQIOJ9QB0GbGSJPOPtQrTlnnLeLYoEW80neHCcN2+EP13RMPSOM
m2JhTQ0t3uvQGaWgOyeqqMEhaiBboK2BhmF/mcLfLOoQrMjCDp+pRWdXeMPL/ybpEOrzs02GO/Io
+hOhHsZb2frpL8DY6EEB+jT4WvVEEyLA/bR1tldEx4KRXgLPLrfJJaDYiITPztuaKFL+oLoWQxRi
TH5ZJFNcDHfMEnTBWJpATANsQ3i9muYn9kaEwVeEXAZjKm3k8XAYl+HrNv+aTSJlQ/eFi5LNZIfJ
2sNqcThtiAMTvSLiAiZ7mKNvkcjU82mGM47FRgVQe5ls0UH6A5T9xHfMIQXRV8yWZfgUX7rCLdp9
3rNZLLmxcU0kWggQE03jxexjSs7LE5A39SROhFg4hlej3DSYmotHxsAOezjcU8NhMKVb5yf6L0xm
enBvZ/gqXf+S7Mb5wt2D1mrJnGy2lhHynhT/7UMzwwCDj02vCwaA4CAtrgxW0hZaUIXP0QMcinvt
UGeDxQDDqAjG0L/FQ0l1P6RYgjtthrJSG0LxSeuYxNKoouia35PtmhpXYJsD5bqYrE45Cw/kNeSB
QmHimeVXfxtXIHRG64zNd9AyCTPxX0OIs24R9e1eSvYQpn2wodwhbYEgaxe4ZT7xb77H+LCqDM/x
VlFlCWdIPAG17Z6d/UioP0jDOXwQZ8jG25TSz4LsIs5AFiRHFWMj41Nq/Svz9ht2ydXfNHskw30N
Po84CUBglgydmzWaX7yzuiyEMTNifYgyJ6XQMiHnE/qomokep7GwM8Kc3AVwY9w/oxIDfgUAAoic
hPTtGKQSrnanjXzSI4I8YxDXKMVKhtQAukl7sETebZCZBDK86jaPeQ0bSSieEBNofmvyRh6wUZQD
aoEP5n+gmPztrTmGi23dGA3pHLFcMZDNXoBZ4lxv06mJ/V4Y3eaM5ulzUI7r8uplV6SDjrR+fv1D
HWc0zI8QVGgJbBA8HL4mw1yxMzG6Bu3aB+bfcY3DhEl7xJLds7Ts80FSe4V+WYuCC4A+lWBRhRKp
Zn1n6gzjV4/UAqx6qFYZwaHNL9ZcOJRFCMdtlHb2MG4yGKZhrUkUvFveHKp6MebsgZt9uR9Z48ij
D00+QN7JOYxc8Wq/CBUvPNHCaLSg3N8YEqRTqtJQpqVFrP9PYop2SflsGqIHpquXjhGOW1AtncLC
nWFIVWqOKCZmohZBrKhFeMlhsdr5d/OyrJQJ/0QAzQNW3FPJntbXujBC+yqlL9wjf4acFlYOVGjy
VbgosmzhYbewS/jFyc5YcEcbjLMIiuzjgPQxTvGUDhVemXUDIFufNLr7lPEgKCautSwMPprwzjR+
5sVmzHlyz+HZHka9edOJ+4Bz9PJBS0wbIqhP6hhL6vAkWu3fRHVnFmpPpmILNjPQNTitFMOqZD+d
GIVfCRqZqeeX9gNlbMxf35Ds6qzdzvoW/ZV63dcTHSww7zgOoUK2XBzwX69ux4U4FDw8fbqXsQns
ot+KvlfBlYRZuqAWY0JV2ZNIjiAUhj3Hm8Qn+FuMMvGBUMulxJgBvxL1hVU8baRI6ODbAJ3pxRLU
dB5M9DVCMgAw0FxbcLjw6X/hBsPhQ9XAnoecLCSUiwYXMa4ucQCUxkslzsDAxQ0rhNa8Gz8dK2L/
nygeJf3AF+OtocLhh/cAwsTHS4GQWG4AbW/7lwGip2Da4T5MiVU4Sbo5lBeMhugWWncUFjAilkLZ
+NEmqC1gGakYK1AiDUHkFTmBCI2xxZhfo8n6bgeuBCtQvWJdzQlE3YDZVHKGntKZ57E2DdHRsQ5b
q9m37mvzQpEp2B8EFyEnYZgMc40w8Ia6WqG6ZACILVHJkfIPqDUe2V3F4WlkwscMAKDuux7RLQ8D
Mz+EG6LbBhcySnUU4DhMHYyF+4LGzlg+9XMGXLuqvKf1coWkvPPhdysNVBtq8I6a/EM2GR0BB9jd
eWGupU91rAOMHWYxbjalU3yZ56geYks1ZWT3BURjrobZL040CEv/EUIhwgn5MtMDk7EWa/mXU1Xp
1A/84iaujajaUsGOOFTY3AjoD6MFDZ9QqAklpS6m1HpPFLx75jsI304kqQijKOJQtQvQgNhYL4Cr
D4ApxJmemMUKNy0WFBd+yRx9Zr6Cwu05BVUVNwXkbBwpnwYMOInC8s0vCucScTQzRCqEmTGFYG1T
XfDGeJwlTxQHVXjuqNR5i84ZFqn+4uBjshtTbLVMsayzy0+CcwMtAwfAai7GUJBOsMrqL34etu6j
9XnT8yr2LG4WzL7xVzWJLdWmf8LHXpQsrBusDXpzKXC11WBVK+mMxfs0HdZ2oH+i3WdHxjOKjDDn
uspRVJFs6voGaXAbn8QpLb1WIcUGiVAnLUqF/TGVBOPlzbbGgrSxZ+a6LGNEOoybhS8B4nQRP3nl
rT3NZYv6Q3iXvdAkI1qFAgU6p5cw7oU9/0wbjRQkcdnIJ8RLdwAWti/FyYEZAJ/ivoUJGVw4GCMG
xQ4TaOETo3hHOf4oxy3BlsSH5q11IKVSYE388qzEC9Y0jAUVPTsheFU8FtCaCGmuqzMTSCFnpra1
VyhjhYhslbo5KL0Ck+epUk3mcAAiSyXAl0DRmb7g1rbpLYy1CuTAYDuhBtoFiEs4MV3rZfRQQXEE
qK770lYM7hDFXJyti7VmaUR3LJIhg0UDwR5ivLveWutgmRDLRPmhMmok/Hv5XCbLqcEnoaqkzsWx
j4yZqzMLydVC/C5+qbO+FF5syP2+CvggCOE+z+HJ6mrmxQsRghuiItIxk0f0VI6FiwRjly/Pu/Ag
Nel8xAf5DFYSCc5CpbidsSK+VYvuZkIqYn4gR/OArQx6FoydExfJMLcxC9WoS8YwYqQGHahjftCF
aCEB9mKuARnb3uJmQMKAJnGnBu2UAzjAy2lhwvH+Dld8/xaXbKyRTT7T4y2jkC4wY1IxnPpInon9
Bfzg/8OiW4EbH8bxAyk2tmV2iceZZOjeTEUgc/NJkQwbAzWOAFo8rxlomXcKUY78wbv3skml/IWV
efzzTJRggRBtdYhYhnPY5Pqu4dafk8ay5A+8Fh5h4ux03Rx7CkHGH5CGZs6AcVCZH6F900SLwUgd
H4Arw5l3doC7+1OuR5aJyMmS1QSWO0lZ/LmdI50kpA0JIRp95oZ6giKKf7OgJuRMWwJrSyjp4O87
X9UbmLymNcMxihK388WY8GxgL8IARUJ7br43T4LzsAAgx0FNaNt/aPBguNoiszey8prVTuCcZo0U
f3VZtHqLVO4ZA4O4eKAwTGgLJUFudmADf7UNEIXLa+ZDM+kYCWEhzXnkJGR2sAu2OTMMdik5frt6
8dMe4QBXuHauUbn19Y3vryiblIgMX2dYEhFKdeNYWgq4JzmrFXHckUWW4NPZgTkwo+HYc+DhDXaz
lJ1TUWE7fTN1hUZzpBx835d0Y2BsXGFMpPC/JsmVw90qoqTWEgiRoj1+PMxoErIEn37e9JVoq1o5
d2nekh4blEcJPsBWK5KYcQpDcf3rcnfJ8XGiliGEMnExDeIXjQVgEVoDwhkYcbFtf2SBcM1FFPwY
vYpQu/pwQqduJ7M15hJm4uh09QOiwRnm4AKsn9ZXXS6thDQ7HujdYVLQQikBnApP9p8OP7+Zv5Bb
VGC0bTKdWVCgAHyDsloiGNDAId+20yYOG5bj8MixLuZAsDfeCz2QocyQ8tGjJDceq5F52YXjhZll
JPDukHkS1Uvm3KFn0AFHbt7TRBQyZ2rVU0KdpePw7A4tNAkuvouLi9IHxg78DLTrNf5x7wk80cal
VeGOgpSEbTbz7Y+y8lNcoaCH5pbzRUQngy//k+M+bE7dKTUIVKckp66MokMfgjLSZ6AyLLD9vo43
PuUITd5KBsaYRoQe34AwnxrMBDpbbjgUhIs3Yi3zMKNszq/L/p5pKdfzOmfVkhX/x/RXu4setjty
KzxCxiMzNEREzABGUxv3NmeKAgwyFx7AnWLf1Nh8sV2oF5Ix5gk0xPpJaPE/PSLoB75jvZ9mLjxW
mSNoP9OCPM7jgULQ5Z6zRHc5VVGqcr1E0JX4NILCXO8myvwdbFp99THSt5qekmlfyRMtmnkHl2mu
Gmlu2uc0Z42qjmi25JpfjxwxjbEVW4v38Vlio7EN8orLRxwWcJL5yAnkSKZTBRmcbsKofyZrSY7v
o5AQRG7fdJFz+mybOxsi4qBYEkxNGGrYJPnPlOc3kS5H9ZJU4UQtjNp5IBR8ptO/gVMCf533BNLr
y2WSoBRo7SVzaIp1AUDCtIp7GuvF/TnIji2w8KR6qdYd/7afsqQP5bVwB7HNkIlqaxLUaf/TQKUM
SGGcOD5IkkalhZBY5MyLbE7iLRU3va7eHB4cbeCjjpMXTiLONT2YmGs1IJ7IAsQiDJbkOeAhbTni
695ecPmni7UDi22sHaaq6283rqh6NBZEYl103hAHYaYE3N5cnmmDCRKS6Nz60hC5CTJuOlMQ1YGe
UJQOARWDCJsSFNWrC6CzYzRMF3hSyuaM/G8NkUYViYi4YnCx4dwBLonDtudarPR2jtYWpXPyPMLH
tZDvUh/DxAtQ8YISwixzfQIdETa7mrgfrVyzRPkD+iNmERsrZ4VBW+b65Oo8cAVCT31i8MoFUGoq
4ajsOB4WRRpzVbagCBTFB80C15WXDgJ3yyIsIYK0JBgrFz8qTPlA9rMN+vw5JiI5FD+e1ooOXC+c
33NKP46PFsHcVJX+PP3JtFsowogE2gzOKpcoAcJ4wTgOHwaXc2jbITGgT9X5F3R6ModhR4yAYvMX
db5cQUKtsiXdEVcAA5ct71lcQHAl/k975UYFWcjW6Mct9goZGYSgk3Qta1EEIDXCJN2swiesXmas
g7tyyPndlyr3bhuaOkp7K3pQPhCKnZBNY1ChlQs0ylwCQqnrmd1T/YtfGY7TixE76iyUzDmlZA1Z
ANSIN69SUzkYwCGeZTbGzE9Mh03Y7fDZnCZ7k632QfpMqgmPiFV0SNsIHsRFZWEj8p58+Z8td8hL
5WxsWWqRu1qVAcUuyyaK2LIcudFlidl2lGBUiEyfgi4zszEQUlSuQMy5GqmciP+jvMp54aQYhRZC
FTLuVlO8cvfvOaMqyFvnEV2puEspb2OM/6AcLb7G+CcO2JHyWeMRwelA2qE9ETxRPAhQGwqxIo/4
qlCe4HdHOtLcya+mlWJV4I8MxmWGWIF5DocNLcyhXxgsGgEjWvSEnDpMRBTpT+JpUuio8RmiCiSs
0KQk2pFLaxWcdwn7dyusBtYqD4rRnMO99SBo20WsU6lkEUnuMuDopJhhQWO7O0IQYp+c08ZW4uPW
+xOnLfnHDmoFlbsXl4iIFCWKwDnXWGE+/9gxOj3s7qeS4IwLjXbhiCiwDIdwrnO2rYY8h9XQF+Hm
JedxQaO5cahISg1DvYQlDi8QGn8X4jDfDyRM93qcDaQLrWCxcjZO9BTtGbUOp1g/syztwP5Hh8D6
HeL5e+aeSbXVY8erHUPeGRoTUz72NabygW6G5nDE3NUIM+9qKXFtxg/wNUqFD/Ma+s1qCaVRnz1d
gtwwRO2rf0V6cWdoAFkohJv9Xdzjcx8zYAj/Kcev9K46lTj1uhp4pXq8Z8dj6Ck1e58NTzirEtsN
33SrHUcBTEmdYHNtCfDHcrTOSwvtqE4Kd+bpwXsRrPsGseiwGZGBu5N4TG6x2Me/BQjunCZID00u
Pdv80xUsbgLF8+iJVG4ymg7e5dSiY7KVe61cs6/D9Eezj70dnhoBh/2QOcYOFKFZ7NY6IFHMWNmg
KIbHO2Nh9yka8ztvmqMJi2tF1deQ5kzbrJY99Xik6V2Edlw55BzrHAOcmfiTYwkxSHB74D0KwwzO
/pkxOkr0Zwjr/8hILk/8trHHvUTt8KrMH8XiWxnGB+F4gFKejGwcE2gct3uWgo53XYEtMDfxrsMw
Tpl/Fpvr4hFQaK4g6Ub8HCBdAkUTbLeULYgwpxSacw6DKynFxNL1ceHpJ3+8HMoAsMCllTO8odZT
Dik7HfVbq2+2zqaKjcoVBSwnGQep4QOIGb6bRo+sSwSPZsIZJ1o13hU9LHeZ7tDrWJx9K7/V5+ez
siE7DNMmjus3375Hu8fRFcAjYcZShyK7sVsf8AMRqk4/Fb87m9mHYqisZCoH7Bi6ika2dQ8UEj74
ru838QbyhesOcbp1z0yjkYF502QsDoXAoeqzZPwiW54Adwhj8cAjeBy68noIkIUFB5VJq67aHOOG
Ke3riWop44wMAkrfJ0ctbElNCHx2FEzczRK3JgvXAnHQ/M2G2i1NNSsHK24WXMFMj7EIXNwZlIxE
USiMKqgINFS2zPnEL8p/0SiBz2TXk3uO58jDOohIeCKVx6tAFzlC3/l3BU2Juop/fqYLRw0EgQLE
GVInbFc7BmI8hWS5e3sO94T4CbyTn0ANI9BesGYo2gcodawwZmNgTF9yGZLMbNnJXmGN4XGDLSU5
xFlMg6jmx54cQ5/Ei/gsM+KhbWdFwt+D66gk0pA6mHGpDP8D5oSLe4bKu1huXT4C5iZ0Ik8WS8TJ
Rk0Gkd+liaH4X2ePFbSsGlyN8Ae91uc3xQX60KKck48lSaTM982qRFzmW1ou3ru/StlNWjTxIhZK
QsUdWQlt5Tf2zIC+ZUw4KVWYcOs5L3OLTts9TBsqBU3FpnfNrqVzFHXmCstUKjBXtW6clOLXRCRF
u6374LQ+A6DU+tcPQnl2qbVUh9E8DiCTZYZE4DyjmV9LQR69s+gwWCNJz/OXpOQHVGgsXFGano85
PQ6nlho8bHqYjMtvF/zspZr/2JmcVjmjRNYr5b8m29w84vO+FcQYUzLdbW4WJGxRMiBIU22gPGkq
S9bTQ86yWDHg6ww2Z2zeLUGog2wnMMUrEZucB2/Lgi/aHbs80FkM4gLXZ4uC0ASVxPtLCrnCCU7z
xrqQ9OPcAw4SHgG6zxxU5I2lZ5NFyZnLALddwvx04arDfm6UjdjrN2W/Ods9rUVdd44GyZurH5ML
5b2nWCUZKrHULFiz8HigBUY9FHZDdeWXaeoXCw4HilOi63lLmFMNqONkzoPvEnR7R92P3MGZ5KS/
KJB3vHuqP/6UNYdQwNoWN5rBh/n32wrPGEgYOt1sQnuQJFzDfz1Tp8VPXpWOtQGZG2KlR4zr+vs2
wQR4+jPuTIEggZCoM1TP1umscZv0Tkoclh5MCBXfaS1PxJyK/+BHBkRPgvDwY5eOft1RgfN36A6h
E4V4GlLh8B5JziOsDPsUYRMMXw5KXZh2a1oG2pO58ErSIdVIU3stGbTsdB6Kxt9DasmC37AtGQRq
LxTwHnJl8DARJ56wIvMbTdIPMFKlfKeZ/lJrMvuyoIFFLkr0w4l/0+KsJnyfO15oUPgungxz6UMr
rEMhRKekVYYVgKshDmcFtho+aurnKuoX/FOSnxtBonRXHwhsXwOzJTcl2SmaLf69VMf1gbhLdbWa
cOoYQ9phnGapy5USYsOTM0zizzcNisgOhK+jxsLeRPmPpPNaUhxrgvATEYETiFt5b0GGGwIPwiOp
QTz9fmf2Nxsz2900SEdlsrIyFxMR4sVyqKjJlPbJfofQZ8TmCsUpIkTIDceQjI3ZCVsY7OEgYyNE
oFAn49q07o6SV9pN5yOIoNWVcSSOhUp7KF6H3sAbC80jKWVzGUasehK8eKov5GYjud2JqTZ48IA+
Hb0Y/fJ0Vkg+8E6wP+tFlK+ZlNI9P6q8hYdh9L4Bwb0Xvm2ZkdmHDHX1CrgR5HXwrKdCj66ijBNL
9HxnMYUl3KA5f4LobrGREFem5eJPxfbDkS/OxGOPw9A/dM+iVcWYNBVnkB5u5S6eNSI84rRYn7xT
nCHghAn4id0ebBKwouWIq3bS/9hVV1pqmQ76yGGq7Y5AwB1/Q2gLDVni7qWvUVle9+99zUEhF7EN
5dAqHmLKORpebjyJGV0p84DRBHU85Ek4VDA6gX/OaUrPLG7PZ5NS4Qenmo5YuKfyygRtGXL0KXGC
1JpGMBu/pmO5N1f0i2IWIGpmki2Td0X6p2ZEDOWKoVPEHdI4RssXHC0ANm2Bk3CpihR6WCXal1Ky
VWs5H50CwvGPofMTgi99mCMyfczHY9596KEOeZAegJ8VuqEwgkBLp+zi8GEA9eKaihQue2wxONoD
kvUgEn09Ro7FxTKA3Le+f7SWvkRwd6bKEi41BQgNoECMM3IHyJyvAbpKcwD5UViAzD94ZthM0A0U
mCwCbecOdn8z5Yf8osoz8VcIbsZzy8f3/Z6y8Qut1t3O7C9dFoShgMb/AAb0gTteSNi2jYzQuGvf
/L15LdhIxz2SudLHkUb6mM3teAQdeWZ+kJ6uDiOfxguDXagRUNzFJF90D+nHDt5r4CrvhywmnGqo
JIft6u2Mlg8GjliuFngqzCc1FRqFCFVLimPOD4avD6llDMD5TGRAeO1qMexmie3rNFdiB+U5MmzH
raPe8VQt1i+j2QOfFXxSD5rugDkyxXh9hH42UNXF4oCEFAMHNQhwWyHw8dCLiEgVavJihOrgxQBr
Pcoql2UUkFJ44AX+ksuwpvg/6lwHOvwe8C0b91yy2JUiHuwjEsvUqZUoAig50y/qtayw/ZafoQ6Y
AXL8g/CklF+SwDVDPhfeTLSnrThpNtYBzhz4OmHAQKVDzyQiP4lR9ZorBTHZ9a0uWvhfwPqtBSbM
2QBVErJbMDZt7Y8yBAM8QWCP//zvj3UaPf+ZuUl81i/kOwEduNnJy0TLzmvTAqaH5x7BNHTKqGZY
4QI0oOax3ktIg+p6+iLgdV93vWbBB3ncsmTBkCsJP4rW0ytZ6nqq1yUrIAp2ksFaOpDDj/O891QZ
cIrs9SVn0Wa2qme2Jc3H+Gp42AsqJmPnnqLsG6GHBfIzhPrD+rZ4bFWVu6BEgPt8KQX74rc46LpG
MRwXIkJ29cfGB/oPo27iT7UUjzx1h+X2COy1I1ifnHyoZkaP/QIK5C/Eu/hFtqjfSjGws5iaU+V2
cB1diYqMAgBn3utupgwP1D7+Q8/iE1W1O16KHAMAAFpe6WDn1I3qOvhla0eU4wGJyzx1Ok143whU
vqjxTD8sqgCfcQilP6/DDjoyam7G6ZkhUMtiMesQfZALfHZSUeWOfXe5MsWjKsQbcJeEA3RzqbsA
BBERhUdIHWTuKPAlWicUy/gtG3II2GtL/8IyJ0s3lMhieADSMLDl2F/SMQyZjSnFGw4EKwCIsUj6
8o8hhjaDkj/h9w1F3nnhCyTxYF89Ubo8UClk84sUPNFQu2IzZ8uwyyuDymIDT1b6qPdv83IVBi+k
dMQCH3O+BQXphMlueiT4WlMeAo3QO1Sw4mP72ObATx20T/goQlqwmCp+ltG5W0Ab/GVUFFxvTvFi
dzjwQ+yAoCFlc8Nj0AtgZs8vZpZYayhbyP685PytfGccNwjk1s2gXLG4uv7E9H0WcdhhVt8e3Fw/
VVG4XlFwpGwYWtl0LjOOsmLhzqKoPJsomEBNPBvtDn4bhG6x4CNmMWkDLLQuH3YJJgNXTGaO1PBa
9FJZtpwa/lL0lq6VNn46YPyOjtKDrlfH7IaxpUoQAU+iOoqzfhBTzYPQmTQEX3/BOXItCVG8pzdV
suOBuwMm9k8nD/176Kue7qC2eHCfkrrj2RdYh5ynLJ07qPHzDuJd1ojZCx9jkgwWiLm0Gvqn0MN+
wmsHOSsVQUrU5YiaPOosuIM1ioxM/XrJGcjt0WEAUfQHcXRFXCJ4Wh/4DJTc28bZgp8y71szlwJJ
vlFDP25qwIjrS1FDK4XalBlrPxSW6H8fOI/dFDzXwSIfGt8F/kRN/HEt640U6WVO9CYhM6ygiWWK
SvNh/2Kd1ODQPx4qMxZ3QajQrSxz3wu+kPlgAlvYOHml5KzHGJ9NtqWodylwkSNFHZgYyO2H6iK8
NXg7h91xA3RT2Ww6oDK3nSnTobJEbPDJifhwGWWcIQCvKbosNvbUNTrvzCdaoETQ5mBsBCOMNBGj
FpT4txowvNaZiST2xQm7nxIqNljJfWJUEyNY3x86ERLRZVERqgFi2QE0WLg+RY3SpxhjS3ZskaJS
+nbTFXoAEAXhAWhMqTYn9XVRQgjY4VfzhcBlDCJdOXwIsoV7pOghbr104ZjN+ZBVujO2Mta/NYWj
KGNpeJ0h71cnxrADCF4p1ETZ+BaP+BcqwnPN6sdtHjh0XCpGhMTh2x9AkOjVd4AIHQvWPONZz80I
smB4FFXvLP8YJdi9g3uI08ExtOuipqcWgxuWkqfRzfVdKg3jYoV0pmAQrRvT+DA5pDM2s6tsHgcI
v7y1F2QiYLzisiaS0l1qvM8T7QWFOYaHHg8TyDBDC09diOdRTDrIVfwUCZSCd020EsGIGsVZ6Cz7
kjS4kpxytiSZetqDkIBOD0BxNoDWzHzoOoeZ/S9qTdEpnor+H3gWzQbk6dazYrnpgrNyYulPDZcr
zNLxvOCHAVWRrpkWDwSD3KfgNlag6DCFdwC6FGpw/s5s/yBK7lh4pajsK/OsYVA2uOmnkLXO3R5R
5f1ppUZDe/vU730aVXjV4fkMqUrgzBxSpvGc/KHrqHXEWtFJf93YLjbA3vW8OakcwB4aPAo7Rp2G
QIYHlSCC5EBCvdGCH73IBmU0a+paZT+FpsCDMQr4M33ctkJ8A1p5eNubvSxR7NnGBjRLoqfFj3O8
jxFJdhh63hqOkR2UiocGpHJPGwDwH3kVA3YFMF1Xtv9wwS3pl0aUt0znBl6i/hiBuY1BqYt2iwtn
gfsR3OZQBdTFnTiwuLU6dfyP/6dazB3rq8tx5g+oT32QJCY7FJmKqjL8RZxHPCrxrqr0kc6s08PM
KIfiUi5gjK4/AG6iS6B91XQdWErlkypCETPQF5+UcwECQ+dpCPbpw8MfyLQVu1YUmz0Yj3ETMOgf
tZI9t8UA/C/zeJHR0kRXZVjYZjRGSBGCWV+JJJ1SYRR7AQKNnbbugDM9BWA6scO6rxp2Aly5/Znm
JBVUfu8EvWir0wkzkiUgmIltw7O2asW2f8CbBCjUhFm+RPz3owxJMKK1G+c0U4wR13Sejph4kO99
9tj+x7xgj9M9uzS9oKpiovfN1hiX6yrQyzVOV2CTuJhoTzv8MtTH1JQy4cWcvQEwxJrLcF40rMqj
QSeAzklM7o85ld4JCChtgjX3TXQ8qPggw+QtX8FLYP/U/6lg5aEJMtTeNjI7dJZuETNXTjXeDbcO
RNM3zon4Hsh4omRCrprvB5yn/NE0TgHPNU86JjvMwXBPIK6KuZDOrMMh4L8X3CPek67fhMQyIXI6
x6ZTR3CPCQXGlZ43TlHTBZLBxLFcBCOQkDsxFDYOMJJlLUSpJ2hxpunlOdU/HILGr1xId8R78TiV
Hw1c9hNyar0cr23GFdTvjshur9w6oAH0ItSQZxjtU9cz8HbWKShY7R4OlJK62edN8NZUi5Yvzobk
ZIok0EROJGf9wcdkQinUb5eMUlh+Ec6pxoT9UY47vBt1dlcJC0Bq07DRhpx5EicXtxi0Cu1TL/0X
70TAowBMKIjQaV9MbfrmF/4Q1glwYmBGMJiuAPwqmRqe5vttoB6LoC4InkrLpHhRpNi0AHt0XCP2
RWXFWS+YdVq7egofnx2TkgzrwMFgj5mcZzE7uNgky4ZXA/H/sdIYjLclwZtSWCBJKce4tivzzpLy
XOwlkrsWGID8XooT0DLR/ncow9rsHpRfAKgn+BIYrBGUHnSEnIsTOIuPDMFnPgUCIfQM7YR+hQdV
0ksucWodQNjUrEtICY5ekk3KuvAI3fmZamho6HqjkwDQLH7RDLOdG3s8/ELSe6FeivTqHACfC61H
4IA0xJAMdIEulYQXXIO1Zg0D+q6ruSPduGj1UOyyP2joUJ2o93pGRk2DeJcYnrdsB4ULLhCd2xli
Fe8loMWnEDVSno3ARGp3r+Yk/TUHA3G5jDjlMLThlolK0GJOUua1ERGS9D+AVqaG6HuuZaFdSA2S
QsYhFFZKcGQMpsVnytgZ5FP0T5FkOYyNi0cwMewTwcScilFJ7r0ZBbNDRQ2kciTL49wbxDmIvAWq
MgmgARDzTLO5Kft8mOJE8lTRoQvAKgA4+3C4S9HJXBTKWhyWge5YaVLPE0WIf9+YeIMMu9xqXo4R
AfHax1n9apDfsFvQsxMl/pCRnerAhhOlxkEDMqFYGKT9gqM+SU2wNvHDbn95nZF3gX91r88b0fkK
52EtahNLV3/CdBarGbPJeLAkLpcruHysdoO2M4WIuWuWW7xgYIQPHliSLNjfLqYOnPGOKUYsvPsu
yiymFUcSr282HtZi9pi+jWLwT4h/lmtrsOhsGNsOKbkgEk0pCoZxzXLfw+Vdj+Y3gzRUghj84I3X
zgRdCnw8t78IN2Lmz4h0+C41BEkovBohOC78A7HvLnAchiRrgL7f9luc5o/DxOxtmfmNmdDh9kHR
o79Z2jlytY/M5lCfm+0YtuGyMbSckmTEStCbmTcK6bTGQpAJM02MLVqHdZFYolrWiG092KiRtBRy
qxUyDgyq6Udndpyi76DeYanwTDud4P0AAp38yuRwLmb7oFy1CvLpx5OGMnRPFX4674MQ4Q7obniK
70r8D5TgBXIpNsmAy6VvjFU7TGwOdX6i3ODQcl+otEZxXtKqpSo4PXcdbi7dPHmHodBVY7oNF8Xq
83Q97KByg9qWHE/RIcMBPCQ/8upZbYi441BwQqDLqxRiXABHF+Hd897gO/wiaACkOfS8CkTiWfzh
P+KIZdkvhMAzJTgJGYVLSpwhRbO62yB31l5ZorI5VujGgm/z5LvTeQxvmB7BCCj1xJWWU6o+lYeN
qxLqPGeCGWHt0gqJev2U5RxY8EoO6h3ljO2fapL6DZGVk0hQejzGeZSM6N1TxAjgZOLixE1ybomO
qJYqQ4GPohnCmt2IwM5jn6rlzVY4g2R0oG88Hzn+jO8jriT0bhTDCvSSQlGrUoiyAAGLJ6A0J69A
jJBZt9P5gwA7BUNIlF7ipND5qrszxFAVfAYk7ltktZOxjmTDyjBopeZOCSzj8J2w2oJViMCHLvH4
eWeKkp6ekAw9b3UVOckba2O787cM1Rmt3mwhFq5jGFjSPemseDJAjpC/Trbiez2ml4T+XkR2cDoD
QkzMDYY6rw1coWkEmk2ROFia+CF4Eyzq0LlSGD6Wt7mno5ps/ku1pHU8+xixsHfnEOB3cDuhdbGQ
Olt4qOMAM8RDHpe7xfQjtTBSzidz2PhvZSvSA/O/iH+0LO+98ATWuCCisQ7KnDrzwXMkXtMiW+oq
4ZrkBdL17zVH/yIeJbS5WmKqSI47pAyFbzbpkZElpUWNnw3icmD66kJHYDvn5Aek1T2F48ufm8n3
CI0lL/nWBS3vAVCCFJrqDnwJcWOagIjfjTliYM2UYTBXuZ8ulAgimZiXwRioddGOw5CzY8G7Lfzb
2ifLZyDAQ/MCXfBkEOk3vk9tdj6AAArAGCAVMFA2jc2A43iTeKSMpVQsuf1ssCrLY1LACh5TOhDM
WoKbcy3RFeEn2V2J5ZveYZIORUa0frqbnpZHjQINBVRX88Wg2bjpR6UKv2w/6HZ4FxzMv5PG9iFx
juarvzlcTT4CoHgxw3JIZXoM9MT0pBYiObuBLXAUxB/mlBhJGBokCx/GNkjxjhTLI2PtxoGc9Fw5
7qvtOpyoc9ZzWZnDq6JDTtpHWW1USMb8nhq8aTHFZTFkBs/K/3p1NlFZDz/GcyMc6uHyDcuJ6As4
lb2Yh9L/asjVG2d9Pob/CR/jtul57p1ozXIWsgms0xtERCrQeR3UWYHHLxkM0yrcH8mf3EoyjVv8
jGX4UjchQ1JJeRxqfbzkkUTx8qS45L633WEAhbp2Zf8gwwjM62esOnFllcuUInayJDhdQUorG9Cp
flHyuuJmT/EcwBCg4++UzlcqFaWBOWjN0BoRr99rzP7N/JDQYqB5UhqfJwzD+cCyQ4EFyeb/XEVA
Rs3fHFnR8Y4so4l70x0kvCnpjFZLdA9e1vcx71l1p0kwAKdGJamvHkRqeIbPGWETfOFuZLs7Qk19
KPf1l+2sjLQ2ZH9yKKFJumLbtGKUOkXOcwyyA8rGKgGLbSqEQVEz7CZiPeA4ca5dAaRwzmdojMLX
B67hYqOJAm7o3G4mYkkQSFteEmOwFrbUSDkiT63ii9aiRPMFMue/n6eejea/K+KrNYtAH7ytIKsx
0qQCRUGPUbkqsePZV1+iiHAL+Lvhl/6sO6qh5AF4cHRmtOYT808TiQENByynlJpJuMJNHBhtrUhM
MlZP9YusxLZiWRO/EwZvhmAEtW+j43+sqyHs1LMyphaScjncEORVjkGBlOiUS7wSJYT2Y0Bms1Z0
++FuJcCBJ93OB8E5RT6ry+X4xv7RKjN6+cUFAP1CsT70jow/6k5dnRmesDjXyDobLEykQZv+8Lk8
MmdnPtmZJ+Y6nUoT1KFfMKXkd29rGgCDFuum/tHY41lKXQYIAYBKkfUU5Px2zGJo5qKUScUTPKED
G5NFxsaXAHkRA0EwBVEF3ubYvBb8rofO5zkmN07N+sYmeta/m7erg0UFL0Ofx7YLs4Bo587+aC3/
UQeES098DsWwaCeeDwBnoWVC3KBePmsxWcn52N8A0R7rIK/UAxv6LALRiJ7Y+mR1Ms4mM/06Ss6H
Y/LJmijsbYQXz6qnhPNvZcyr9Msuu3pm44s//2APqi91PnWhd6kh+7sH6BDuBr2CM6ITP+XaqJuN
XBtv5DQUPoB6HbPJhp0OVRUYqN+gx4/I1ZJ6kUm6VMoIJxCGocoSvHMcTJlBZn2e6UxeiqiIQeks
7E48vueA8QaL0Yr2JwImcZc6M/6NedoVCLcu2qSZX7SH99Hss7IKhr+uTWLY0j8mhCIWynhHd3t5
F/A+LmbssevTbZ/OTTxccNB6PH1U6xGmMCOodujOgr9OoTcNdDp2GJw01/oi6Il2QfSVjAwKKKO8
lng/nN9WUkYYCXAyb6hxqJ+xUYzj4jrkPXcS4+8JzmsCoELg++4R3O7bB2wTYfgDxY5OGLQc7AVG
b/wgKD+1YlpU8wlu9ceUAM0LXL0hplOIVlESsgn+YUaqsKvdsx+y4PKPtZ5HgfKwSF9cIGwosB6t
T+HNbZCdm4+2t56Q2ZW2/Y/GYHgagqFNptTi16LhbP4h4sRKyOHQ3zyOHlQJsQ7A/APfpxR04rQ8
OAxse9Hzo4udAvx7auu8UncP7N4xxVJ2vIisM8j8hb3RFhIeiWRxfru3i/+ksF49Nx/kHSQHAc07
kpqMLqQeiRmODj89CmUdAg1crVFhhJ9A8t7EYIdDpdSLeSJjNS1xXVXOJeQwBwfkh9p9gfXupfRg
Udnqo+pPbwJ+BUDOACuWW4OlswO/QRB8wCeW9/jMKijdnPLu64s3d9v6oebtNv6DMLrt58y3P1aL
rirGOI5wrBYlCUqKo/LDOTFYnFAkQrCS89ZsKvObhg5/K6Yc8uY9AQWms/W/alkGE6hhQiAmPQhS
AGBYutaRYSl0alcH2xrIckC+xFfEqpMry2ZMdwR2IwgWgnae7TosLCUFTkBjPGASXJfcC/K4qB3P
2t0/0Ak6CLYEopecaZSz580OVjKz7coFSsgF3irmMkik8+LTko1f7lX89Z/+dIdTtTNbIC/jsj/F
UKYyUd5h8R/1CmbT/9R4kIhmF9GlfkVtucevYOnfOKfDAGrJ5hvhoLg45+PlACGlu9dPmI50MKf4
EMiewA8/+fxUNI1mXsf4fxrjYeD3LKFCNrMrfA/ZaXVkscs5ii7GJXowJuzbR/8X/LFL9dnU+ci4
+Gy1sbeBGuHdvsQn+wQu5QuH4Ksu4QRxpw2nuXEx4MSz7azx5p3GmCSrAAeM9L0dhNPwlU2sZzbm
6iDfS/fsPQM04sy36H2r9WzZC1YoLf2C6VIop0135/DnA2ShETlFfE0OJvF099ggcRCt0lNSLQdR
t0H4kdF1A/TnjYOTd0UR6uPR1KzCkX+13v7Q6qHZ39JE4ViDjuBmitrnZzNkUMD7rxbH4OxKOSO7
byER8FKe5uNhUivfkhQgPZXp7pLfC9n5lrf8ZP/yHp8CC2FvFH6cS9Jfz0IElIkA6ztUa+A6Xkgo
Ql9RA5gwE2Y9ejk1n3siaz/BuofZa1hDf8wG0dNHG9WG8l1l13WnTVg+woz4uR+CRh7nT1yWYYjL
VpNcdlXyxt/njJ8emgiouLbIp/py2pU4Y335XPEZv2KESuwfVpyfCL0MDxmQxTkaOYh3goozno0r
ts5GHoptLKojAwsHbbyZ6I3HFXVwOHYQD2UNyasR9FtP4aKnmK63iozPzJPG6Od0RT3Hh9rG/Jgc
lI/xExyylzLlmAxiZLX84GtdGIW6X3y7WxujS1xsnlx4FsNY3jpHDcXaD7tW5budxKOQvVb/gZX5
GVnoCzJpD3RsWvdhTOBJi2F56w7zxrjTn9+DlzHzhg6YSt85zU/6OZoU0oEFcjyY80FJVnJvILDf
PWPzzYg9vD3XCVHDtuj5Y+2X39kUWtTMwJukg18NKwahHu/s/jbT4M6lgYGRDd03I44pc1pqH6wI
ZmGdjHXk8M1x3vhoMb1YsO9I4bgyTdInGFI7H7qn5SiCPYeQk//xqbSSI+nrYz/C0eKNAKu8QHI6
funo2NofLC1ueK1jSM0CU+MgXIf/NILI7hUXcCllNZX6nn81DTt8eSoTKsUXNsVhdbjurrt6giAL
hXBVPuJfXnnIMh8+V2H3KGGVuKXKx0iblUgAxBGHcP1eNuZnyLX76v1iiGkNXrTI4iUdkZKwPMWt
HUZEsz1MwkmBdS07sREhV9RFdHoEP9aE7VtOUGDnm+z2csfhky2S3ZtiDs3xo3I6qTOuJJjI9jY/
OZ37dMf2n8l4Bi0I782NnbBCBMcE1KE8cht9bTpHzH7bxb9y0FNGO6ra0+K7uM1fkLI/yoAFwf07
ey+m5kiMWn7JL7kgF+S+NuftORS1IEzjXowxigNQ3bn3mHdM/N5NjMuGZ/wS9pM2HRfj4rteBVXy
h2BJtW793+aZoYu4HNkfYEXmsai44T2JCOzZHmMTgnOp/fGP/hu9g777QeVzZQn1vicn489v55OT
hppH/sjJ712OADcqt3h7rtYIlIyTnv3JsQQxmLihxXO3Md9ECeNbtg7dGLIMrljzrNypjQe83bnj
vGIRYhLwHBqnpZx08V/09QbIEff4nn+2sPgAs55NBTywn/P+uvPvESLekJNaTlZjdtY5kFVktly2
+FhwHgqxIskWsuO1y35z/srv228E/czuBFjHet7bxxcj+DBcE0XJMEGeh0fSY3vYuS+/aOp+9yfG
CDOeomPIteVo3Nxf9AVf74XNVpqvFsPkFbLtwD4JatLw6+2RQ4AuuQTsY6NMKqEqgDdHPAuR4oaA
PaRC6JMwPvPrAuZVP2EH2L/Y3aZicX0HblzZAyH+IkXcwfxdtMSDcY5awoJofglHJU7YJjjQN/su
mDSbL6LqngBK9TLxf1spxcWCml+Ob2uqzZ5LiSWRO3EpTgb+YHFG05b5qiGfUczlTJ6Np1slkGIW
o3DmEmIc9M6Cp1dPeLmmHC6PGe3YD9WT7SfmuZsEKDHue9avIKQAkLG9i7po2HokaEx7+hqrzyNW
zX3ej6juMmxmWdvueVhJwdlNe/O/BdE0vPtd+jBaDBb6FPXXaLSRDHkpEUplt4bozCyd3f/Rdrp9
rMnsT5aEHmI36L4QgrZsnaH8MbKf0Rc9tZVbM8dhQdpu0Xu4RWPvhD4F5jgvG9ZhwJIKIM8Gh1VT
sm5xx3gVdrHFKssE2KVDYAV1QauNj0TLOpbJA9CmfXnDaaYpXbTCoY+MzujoTOUgHlmsoJyKrYwz
6Mwsem3GQbthT6XNxwnH6JLiGwkNxjn5siO5gkwuaai+I3nKPiLiHB8kj4cm/4V/DunMkqJxwIox
SWrIwgKvP4tm6SwEtnX6MQVrbz7dXYverp9ccmlEMJx5rdWwmME+gN85Pes5ZxvFHyA3My27BK5m
Mi1fcEPQMlhfY+oqWE80i99IRoFK66+HKCO8FVpBiuwZ47ub9maVkeaNZH3S+Gd7aA+/EBpEhxeF
1gPF4CsThZKkLT7E1YsjIaxAGAWoGqyxRfpbIxYOc4lCf/4Nf+EtqrLp4psQvk4sn2xP654/cyX3
mctlld43Vd6kL6T/P3u5PG3AMbst9kvQAH4ZxPzRYcoRYtIvQwmcM2C9aBeMJrHCZd326/OwYUOC
U7F4PuvwQ//ARa/DS4mTLt9+Lr4+bJjFM28OHdurnDjt6V7iQT6I/4I2QhgX92SMlSO+GtChpe9s
pQ+iWTkM/uDjIOI7TkbFHw/iMTgGd/8a9zdDFxt5fxZJW2RB1jPrOhc2Iax0Ji/jBo/qs3mFf9ng
cCJjLIQEzELWpPyaSvq5eC8mG3SiIpj598WAdHhPp9YDSWjkaOIGq2Dc34qGP58YNez5B8Yfab2p
w87jaqz4zXIwQ4/qGNKROI3Hd/TI1JWwvEbnYZifFrJ7TSZbJOAuNFQ+WHK15jHE+Ue8wjWRMjhI
1qSYIOmY4V2B7HDY5ukqlHQuej2XMk4PCkcQhtHDBldaMKN8ZD0iY/DzPrm8ORcoCUfjQzMfwwT0
OlxAoOymdCgLnOsdOX+41/kx+NFSFa2sjYyjeFx78zfZmbc8QayXzD/zxv4x/fkIKrTpZMN3YE2i
zJJnXofV8rpkSHaNpbk0n8T9xWesXFDlGm3PKADNtq+k81+H2+FH/4rMMmL++JvRNqDnFt2TR1m5
0v6TzjgZxH0oOMnf8lKinLQ7JavtqkCQu54/ynPxitDZikfOJHxEs+hERzmKjuk4qFic/IT4U+/Q
z9qf121SU/CmZ1CEZJDS5zr1Tlpcts3+t4C6coXNwgpz+rdc5cj18fid0z4CRzLnmOTHhbQ+zgzU
qE27eQPqjLBcM/8EH+sVNovWec/v5WyDv0VW+yLMcw549EWPw7rZss0lPvK7EERbWScCyQm35cUm
JNjyh0Ki2t+L604qIPIWbXaKTwSpsKJ0f9DcpsAzbfyjUI5vSVVW0SXu/DY4Z8ekt736dcgikF2j
QfeK+4dbdi1u4GKt8xfeo14xWXzDLpkB8iKg3yQwBxDHsoGHh9kjeZfvqFu8kj4qfDO7n1S7qvxD
mXVbryEL3svurdyLFzQ6LFMOMmOJ7Idtq6BpYdXRFwfqvWvj81Eh2sswc7COvykwin8kuylDreCS
jpN6faGCcrjyDZ/wb/t5quD6q5slBy+GL1YF8E33XG8kYLOkmdfxUxhZv5WT8102NMPN8r48tjSk
rYgNQk2TaO+s/Mo+lVdbdjGLJ4pvLlg29U1u2CN5hNAzX/r0oRChN9/Fi16JJLsbQlOn+KOg6ufN
ks5HKi/p0LvDq0SJPrhgmR5zY0ZllyKbEtXOaosktNU3Zk6PqJSMnd++F42xpgWLs49bid3v+57P
fFvLB/kwYmejtfB2QUfKbfZIVpZQeEU1sfitew6TKeI5EfrIb6jz+vCcP9Yrt52zkg/D9Llgxh+M
0V2EFxdjkL5DeYo9ECLx1Gvtv+y6BIl5F7iv+a98kN7377jLf/7tcM6HIMuQoilFUnkzwQZFlI4m
KvUEc1sqRgg3ECzaORnFruGq85qXNfPONwuM9yVtWdbOec56c4SYgxNpEyw3HrqUbUWLqts47/Km
kKxpOC3+PGawzUx5b0GEKB982ZjZE/7oiWz8sKgTquj4VpuwiQguYwjcB2qX1fo7ohq2pH/bB0w1
3tv7h9nn2L8chieV27Myq/JmVYcq/YM+A1y5X1ErMw6LLrXaX47QYmt8HtI7cufvDaK4gwYjiEfB
BPvH1sVBWt9SVmPelUYQOf40FOJhUODeNPqx1qWhi9pDAgJ5WEkDnvkbg0Rrw0b5e6gYI1xk8Vcw
BUgdEtqMnMmHWtMrykqHkhKhAdnQlzHYP3pi6wFWubQftyaHhUd1BZ9hxzeQLVjZ+ECs5wfPOv/E
WgnhwtGEr2PvI1MjQENgWRShEHgfaKSWyLfx5e/EkH7qCH4YgNP2lDSYzrK0c1JHP7XePUDlKV6+
CrQI5GroCCVJ5X9/Yw19F+nuyT+BsfdeGqVdS2uHzNhUBdyXGWEPNHQxr2iK3TC0Vd8nbXJS+Tdv
iD3biRS/Sijt97NaD7VJq8DdwMEcqvWLbgDF7pf6fqkTqowWx0Wcna5w2WcKupVwEH5kjat2Ag9G
npKSkr8yVC97XB0EQZNp3Ee4cvNGR2x/ZTcGR58pdruaxNSjr1ZPTaLWZU8JMB61Ux4JLttR/bIB
N1aq9t/N/SoTXDG5t2gG81oNBpFqy5fyI4R8FltYi+H9bH4LAAb+3qRILo+30uFv/V5zJKTsHaOL
OcoexWSknDa8n+NL+TvoA6Q01hPRsPcZgKAG0Sl89j8mteQ74LbDQFZJtHKrVngsAMHvHlvawedh
dlIpjyCR3Z7Ksey2LBfhEcVGaOPTNVXLKv7tPyjCd8UEq/ceLPl9az2Xb2e2hOT6zfQaq6zwlb7j
5+LkD4OrjweO+ZkjfIlkEX2ZVad1dKMrOM2P1iNE8TQXwpCVPw6ujmiqbilO1D6ZdhSNbEQEg5Xx
8a7BbDkJfxjWosyb3tc/HH3H6Mc9/LoUT0i/uAeUF+4n7szGQCZ6K/mv7ScapliwmogZ4kgwA6Rq
dKx9/aOHPhhOhlgJu/e0XgxioRn2wAhqhE3zJOzFz+xr4uC+wPSQmb5cfOyhh7sKapN1IKruB6DC
zzpGJ2tlPeb3BI8VC5OBBlX6Xom/02ZBaRz8YjnkxAxr/VNwK6hcngkpykcKx/ni5zkD0/qihgYI
EoGbLmDALgdIYT3Ce/y3B7BgmxbLj+Dtc0EJVz8Wd54Liqj9JBjNr9ErOQd0tFBYBDw4DsYo0t08
ySkvIYVMQe9TvoCUhdNni7sWFs90z32vjnjM2ZdwCGnQhXD5XYAyZZ/DqRzrxzXxfY5AYX5zb9A0
Ea6Njh4KVVRdNUDY3aFrvNNqvv0mJqyqw/y56PJzcLF6+J/03Lsjat4aveeY0oD1gQoFmdP8HFzx
P5OTccxs4bKuD+PkuifaYQTRM5DTONxc1CJDNMfZnKCwqPY0wHaV0J1sBmh/Il6byMY7/ltW+glt
pXs8XQ89HMRgHt4RvZSiqd1iESSemvk4BPXa/mWv+V92wdqa7vHBoWOhKTnOj6XMeeEQevf1PWjW
T6cleTz9gXO3xtrHl9yvi3+q1WLcdHTO5sO7x/cFtNbWRiuONh03hXjmA6e55wVnO5pE3+To3/bj
aFWuDCmAaury7+jdhkQU/xu3RZNds0pYqF1h020b6LrbI1PM6LI/urSvrkzHMfH+I+m8mlTFujD8
i6xSUMRbRZLkYLqxDK2ggqII4q+fZ5+p+sLMnJ7uVmGz1hvzv86dHO5+SUhtqrbT7+FjPE11Uy/y
TRHUy0uSRc0eDApDe5phtRWKWRFS9WWWG21yXTaeq93piqp0pz/Cj/tkogpEv+SqxmRLF3kv7Ij0
2vm0o1iVTomY/3E/Ru0XLhVx9AWJBJ6abJ0rtbgZ+2hD7ZLkj+eMfAsUeHYJPrnbjpjHXi7hZhQw
5E6Py6Ccf5did+3bk+RtP6Lb4s2j8vIPqezMZtuEYxoj8g151lsM9M4tqOK3dQe4ViOEzbANC2Y1
8A0kRH7fmKwn6zuJBIVfmZdIAQ0uEvCAuzgNK1ijcst/2Vx9xch4XDM1xmOrdrr9K7jnxnglH1oK
oUcWD5TGBXguwyouQ+kA1L3orSE3HvByqnuBFIxeSUvIK6lliMTv9ks0QS0oVE9oIQxr/XrKgmJf
JmB01+Cnq6a8pPoFqHt9jdR530DkfhRh0fTYxLTLpEXcuA+ytn8LmWb5n9uKW8bIjFv0dUSYaI8n
PFlw5o1JVD3ni1t0p5iA87aaP3Qi4sh6miwbd2yJvNyengUCnx8iC3sFgAf6fd4w87e49duEuY4Q
WZVUyYsOUep9IHhUzjhWNLdvnnC868peslWDhjhn8Mc7gIAovqfjJI9ys7BveEsY0EU8Le/w8b1s
lwOnNfoL+W9H/Pxwjdc8Zivaf9MsZHSCbABAATqdNeb38ONC+wAA4B9OuTJE05LP0QfQQZWnQ9x8
Qrgs3Xy5eXoiHyJXlXLhCmkidSOB7CAXi6rlfVPZn1SZ5QSQXrf9xdcpfZWvUFiygLbnX53wNIav
l3dPq1XFNQz2HzOSNPAVOaVgY0+yMKr1wg8r/JtMwAs3isgFb1ela08i+A7nZ6M55SOhyoSQJf7f
Je5NxM5A6vo/0B15z1LOPv77E8W0n32dqMsXn+XHZ4QRIZGc2YRgKLSyMZTjCctOO06yxqjQyzXr
ybHJpy9p2iR9RvLtDd5o4EBG/LXpvac9tiP96So1eyLwTBHf/xrne/psOzzM8SDZ8VpwOLn9tAmo
bqGlhq0OeGgLeG221JBfIiqEzWfA6Wx0Nh0hzZQgamdn/3i9ORWcTSKlnfFMB/SpX8XFEAuen8TW
8BXXpzq4RdJsAjxdnqrouh6vAPcfUZaICskeqdlEHzKQ0DNZEnT7qucjp7tpg9WOVE0izhq95zNZ
yT5Z5IyAObGndyKaa6fEZXkLmAzLkCxf+OTP8unUXhl9AC/R4s7YqqO3h5rBZRQg0jVfDJetVyYS
hZasaJS8+6XNAjuFcdULo4fVPQNKXZCo7Q/DzzKfl/rVyumcfzn6LcoX76hNG+vrKJvGupgcapk/
WL1daSnaHgbOmHplxe1grb7OA1LsSZvPN32FXN58YtJ5hIFiaJDHvCw2TfhhGWTZWyEhWeSL7+mb
ZBsSxN2vlx8v68sRimI51im6xjwnatFLtpjntm/XxP5j3syjF2SzCJsfOsT8wWhwGl2OIH4C7AXz
t2haDqotj49qxtHBdonCZNN5w79vckUE4knGI+ZsMO4OohaYB1DPfPpM7tZoOVr2MFKpHm1jG7ab
dl+FUiqxwIOIxZ1beExLdh2iAWBVeKNT4ZD7YyFjpxOYMG0egPzR0Gt19dTxs44AsfBG28cBWBI8
jt0Qm7DeLZi58CnBPD0c4KqUYe694uHewtFV2p2MR2U9Ebiyi1ayHz1ggiqrf6hWlxUxtAGRICHd
RDMSbE9KxI35Js9ZRsWJ0uSEdIhBvcWrPzCkwZSnHtPqcP0i/LIXX3hMnBiG8qSi226M8VDRFJoa
NtfDfUnO3aJdPe1x8uT3mWhoqSjsg6A9yKcL29+BdW7xPCgBkBzwOxLRVa6xGWh34+qmirPjwliO
7M8q++tZ9J2S75p5fTwIUN3lSk36sI6E+gY4mVMo+zUf36GnTwJKJo2BOfEnAmIWRF91gL4C42D+
IOLTfPF+/MRjtFzJ0cdiQlEjJbrwuL9YBGNvkAn47QLEmVptTjegow2pVfpTBJ9THNctCvTbkglW
97GHyHVA11YxybOLNiCADrKFn02pKbVPnFF4oUpqYy/xjlNmaLL4Xt2Pdl2NXRE7Sz40LEfG45r4
6AiBF7LlXjAKfgHFO2dIlaBasmHLx9Z7eN35sgTcFxghDPwLaKHv9I/dCtotGjpPu9DSSfTFckww
7HnnN4yyT3JgidlN4aUXr+NjWS1HgTp/+CMfgt1p9rxMZi6nWjFTBW9/DEu/ujutSePsHJxiHPRM
dbbzJhsBrxIYxBvoKwxY8DJuD96PeHOqgiUzWyrBTQSmfGcyEm1eC3wTmeb38wfWlVMeLijbMlov
Qht5jb2b3QPuJMCYV5Iv+nSujM8TEhaGNJa0GmAvf7N+Re/Tk8cBimhbWZZBFnz436evQAL2jp33
Jcq6szlNiRZHwN9FHxuPLs6CsXYDbOpphIQb3zWvsFr2aHPmbU7GgPdXu6NOovEmSxXu5xHfxYpS
gHpC+EAs8yNOsvP2KONA3/dJ3+ndB/8hIJonp7Tiaz+LD0/7br9DHfD1qtMjAHcNLmtpQSQCHbVl
ClXsf+igQgU9/2q1xi2pV4uno86YpVVTWTU0TzxILn8FvDfG0+//jRYKKCuE2PIxmU3oOvIL+0vg
Aq24sbLnnXqexpI4Wu6sZXvUd2B4K/7xOyq8F7pA4NX1cN4PYY3AtImDZBD+U9eoSUvxmsnuEmhu
wVHdWU0EDmp0NOKJXQR4yWAKnw8Jwxd1Xwrq/qewAT0Q4lBsvBJDYY85+WuQb89UdIsxgOh2oLJk
jSBX79HL/pgQuXrliGBnMij51GtypFsLGnwhMaB0FZpJGtiXNbnwD3s4QwHEpnU3b8T7fx2KIzCR
5vQvsLwbTwPS0xrOx2bpU6kU97hEJIYO0ey4gywc0RSgGrL+5E8vjH3DM3iMkZsvX86nyrlFtikZ
Y4dvE9PNgma5mrfL3voScRHwyVBvpve9HpbMK1sPCch0UgGOvunxY7NxR16P7q426q1a77qpkzLo
c/e1xuRQ/ZE5ta0tsjYiwvCdlodZu/+4TUx9W0wf2kbiEleiG0995UBdIlzq/5O2ZIMylUG7JMyC
PKnxkpTk9RU4reAFPebZvIjbGetDUAadoc5BtYjEeTBIina03aKjdrBnFtFYf3vUk6GyJY0iVKkY
lAPFRBPySxmKzQ7Q6xaBKsrOwHmJdsP4u/2yjV+Jwcfbj4jzGQwVnXJjHjlx7X9jsuEpuPk5XwbU
MhhDLxZRYU6il5XxwDn/1l8ahNXg7j+WWXClFC0L73buDeGW9gxJd6cXwEdx09wWxXxkIpWm/2+k
7exH+uG+hepEQ4BokZB5ahLcEmEuXCnFe/R0+6juI6A487p5e6+A4b3RqAbaXO27QfXQ5mf1l5Xd
QuFPFk3SWC/a0jK70a5Bu++nj/DqNyv+3JX48fzOix06HR5wcB3wYd7DbNzGzb3G+llPbKSNcdFl
fcJkKpDBrzM6InvwxmzQilktCq9JZKcEE8/Wn/Szrajeq0+P6JdUYq2ZjtfDc3nirR1JWo4bffli
IANTZut4a599RwIz9GPc0orUdxmL4feFWLEPsnPkTz7nFqFEyZwzwbayIrLa+RzKP6g7mL1X+gb8
Hx67dQ0oB4y9bzxqDFaMtU1YAoSPAfYTVpVxCEl8XQJASM4zGuwHKZgDe+MaWMN/Cn9x1MAAfaBY
nn+vtE4vLFM7unSfUWZQswJSI07DiH0pbgwSyx0UmUmhkMUxHcCpAXfuXEZgSiP8avFY1smDAifK
xQRMusX57wNO/9bF+Rtkabmuj5OTfLoBiAKTEajCsT3hC5UQboTO5p48ReDPE0toca/aoIXuQ+y1
xkmyi2DneCIzlgI4kxIDMlgLfJB/EyD1W86ENIgWK1X/EiCDIQvEjLR8RGH9KeEr/MUE/Sll1NRF
kVqD4pe6nutsgFKCEji+OWblkGcxuV5pllwDSjOH03J7OwKVjdjeP8Bz8EAMXJAfFKVdBgx9VPYC
8iOB2x2aLWCqehgz02/FF205VJkp08J/gWYQVY/ArAGvkfgQh29RTI34UqbgYPNAOIf1ekU7CTTn
j3VPtUpJaysBZEqFhvsW1SYostLNMPKoAHnGGqGBLR0/+AcR+6izAloDN8GGqRCWi6CtZv/4h/99
wx1GjSV6mctGIl9vg2kWJZ14YD5noBIZECMTOeAjadaHPLnu2x5yvikAtEIa7Z/M+LAZUvyJGIgh
Ffb95VVHiXqWh5ZDgYpvX0bXBdApf8uofOSvFL+2B4ayZhMEiacGmksU4cJ1WaxfpNQeBuCh5oCr
f3Gx68XYKyzJB7vJ3ZxqzNzqNkQBRwM7MztN+FeAgrg/yQ/TW33C1g3MNX/OBwh66IVGzC4jfMrS
voeRcC2FABTmFTXWKMSGQd8Dv9+S/Yaoa+5DnVxdwvdz9soHXRK5rq4p8qGzB7Ga+8M51dcQlepq
9DQ6rWfVs0vKL/bWeTzrzGI6eKQ5oHkb95FHEwGDj7RAafsmuS3JKZ9AyyOFk/h9Rg2wxqeagbTw
vlXIuqgZdeiR1FCchn2HBTlibkgktxf0HAIro9FfR+1d4VyMbj3mEFRpUskWnTY4MIB6rdU5aJX+
LW65xieYnz4JKxiX5o+PpEkLQjV2KS/MaI+9NFsWFj8UGprwY8r55Dk8EFhBoY9sokcqPdfH8c5V
Q3nNZEU+Ay3DqPE7482A1NHMdScHoZnxLdynTaDpiqpKVmdmFDOHvGQT3BIomYziu4PaJvn3QQNk
tP4nvh1ffDI8J8FRKH2wx6gEKUPyy/0juJt58qbj8e1cz0ryOnz+CveFloCeCJvnVZAzOV/NcikA
X8jhbzgSBo0qrBeipXts5/Ph/A7acjEIBnmggAOOm7ebHW7YIt2hd7x6E2Mw31kfgzVA66xyjupA
aLWWFMpT50F5sQayR5tE5bPGhDtbdr7O8HxNSgeYmm6KwRKtAm+1TN42kR8uLxBdG+4oLKdI5Lyv
/UjqGTuJlQc0s+uYEngcUlnnPC06DUDG3iZHqI9icZEva0cUEpU8QKTzC5sC5B6mqQEZrXSRuPgE
nIs1NOUY9YQBzW68kj5giWSqoWJPfOXMWRvtQsVDSxhdAj725/4Fn7L/ubzRgbiykpvOWi3Sqpin
aKJ2BlpPp7ePF3YzrwEcLxqaCbgsJvOxtiPf42MN6NWDePT6qJDuQbZ58lNolOIye5yedHl+9uzV
euXx2DSQ0DFhhSJBgfcPmo3PcMM9gi5H1LxfrYlq9TpdGemjNbP1CsDNK6sZ4LhXMxxOnL4t9Pdz
MliZPogNQTqplfbFaFGI5YCaPIfmGXWy0H04lkerR0qr5OmKlKiNh+BAVYhy+ceV+wmGi4FPMSrp
ZTdv4IjH91gDjgj4PRfV5hleTWBtlBdw+IXOI7DGejcjMCulP87kFomfzsBstPeBZpgUjQX7I0LI
z6Glv2zsy3q5LpaQ/z9HOlcwoD2EllenPZDbkMaqfg2vSRa88ul2cfOugDPwf5V9WyDrmdXGjuIW
plQQixIlD8N0/DkJlcubz731PmCq8Ih8ypMYYrKEDbBISrBknVf0mel0d94oZUU1tb8heBG0fKPz
wF4CckPUgH4OevP89Nq3qNQaEIbbPo/0V/KiBPiGvQe7z7WYZScexXyfaq+GbyzY5R+YKUfwd/9d
vpYFjMUMDxq95fMRqGIv4CrC8Hqnv7ey6E69RyWKKipk/GLPVk3fNUn4mMTvlEDhPWR0e1GrVKCZ
rHxwNsQ810RsNY11DVRUOL0Flt1gyCUSUZm6V9cvT0F4iWzNBbRgqNytG0PFLogZhiVOdootXLgr
no70hHhjB1nZLyjOD69YoiZA7PCz82Rf/JM6P42eCWBCc4cM8kt2i/lkgv7pL/9Bdy41wMQZg0LP
GMscmhJNkQ4vGRC9llhJJJsy3rmC+uu17Mh/i4RaB3FNwxHLaG8jG9d/DFHkyrm0ErEhZpa8zgVw
60zQzRRURB5bR13fAjpmaWqW2XU+0CS/E4M+F6O0VG3eh9nXRUzBsohw2SY/Vx8fs+C9L7yn1ceP
SYcue/oHSuvNAjP2L0C4wObskE8HZRm4Egy1zmrNaBW1Doam+d3BOhHgqqXlGmUN2mVmRBvEcU/z
Evh8kUzsjG8i/BhcxUC5H+7VoTnEv0PlUJaMwDUb2oR5QHEw3d2aW/+9wKzADfSO2DFtCYrnc87m
WdRReE1rrSbK5Lq4r9cLlQNWBu0C/J5d9ZwHtuSLssyKUE/mKZ0IIh9hn9nnzhaZ9fTruFfEkEO7
iHnKbIS05EqFR0lXLTLvkGXHVBcDZus+dtEr1E4Zjmaq9kZtCiwhVk1AjzJ8JPKc5XMzcGXQay4g
Cu+Y7aPa77Yw74CjP1cGpd0t5HTHSo5O+w/t6EHxUIsNjjs43DOsOzdKRBYp9qtrgFloXSQUE5mg
uMkFVHjH203ErNUi1Z2YtLCFPV4lVXOqeROHbcGH3Vl3Cr1fBG8UySfJgwZ2UOLcp67aVFcERzhP
hzPUuXiF1zuW3OWll2+e+/5ROiJJe3k828MhT84xp0m3Rz1IixT6qYilHpCf1CzStwj4IUsNB3NL
U1RhXMKBNyA1ORgmhSMEzwhegsLHEdwtAJKm7wP1gXZmYRoQr2H2ti5xO2fNQYr0MLma3Z71sX8+
jwFW1jumYzPl0sO4ItmwBufH/m499GZZnCboo7xm2dt+7e/hlnzn1Cx76uLjXPcvKKchjhX2dALn
R9CkaHW1259k/ew3p/+F859Pz6DwlFmKSkHyQ5FK26ictKE+CbmmeB4hP5+Rl4SeBdWePeCh7Kl6
jwGMUh9gSGLN3XFAG49TYaCJAWvpSf8s9nSPEvtxgUC+WSMPEnMm80PhcPWSywPodNowJuAMIEBC
5jk8mn04QXr6cN4skBVYjb6zGzyUrTuAiUCq4gzDh8YtzPnIFELyyQKHqEHJxdCuvH+334INVLBW
xInP0G2jMNNoINYmHIZMddWeZdYAtxAZe5fkzSidlPsJPmgqg4cmMZtzljOe1GjFF9n8wxGAlc8t
CPf4WvAz3CaiLAg7YRc9j2NH2Zbrftidf3R1fvXRsd1eHXBF6pd4CsNtgaq/zZ/z+CdWyUGxARVZ
ysCfhE2Gkjea40cWiITO3uKp692BRmjahpo/EvXtq1EwFVy3ACZIXfvmLpIA50cWvWwgfMy6iJHR
ZyaTU8+5W7xhKJ+BPS8+O552dSfaOHijKe3YVa4pq5O4a9FuZ+49Jd7ZJU5YkIywFTRwzBWusBek
y0gQ++mDDLSxg31zDK1FvIRTajcmynaFCQh10XuxI6kBKgoREZmTfiYEhPwNTaApWxgQr67aA9jB
3nWOLFcez9nZWuo+ntMa+Dqiqpqrrj32yUxWGYveft/hoDwP1xVDFyJTg8OSi76ZZ7DLv/DDpHtP
3zrEqdZny73ahYWid5uFQySxTwJmaGh1n1tBYY2NnlGTYk+duc/txLxQpmMUZeB3RA1ASyNjGgIJ
Ppe7NYmJczas2n4tPliUZGOwULTCGs/v+ietKNy+a6AZwcC7GDIqgsL5GXmKqnS1s7CQzoip01iK
LmJB+p6pGKGn+Gf1Zh0N6pQEWgNg2Gv8cN4IwGiz4naSAbPvUdwz1IVC6HFpUXRviU5BAEoetKLJ
O+OmLo6fhOePSYU27ohvsrMZhhET/rYT0dHGzXf3GG81zmyUFgjKZtxxkOh07IF+tNgeEZurLhja
amTeQqiscGz23Z3d85H7HUhtjKpgd6yB9F6umDzIoI3+nZFUZ/LNidPi6iGerdW/59Z6Uj2omjQe
x4BY0RBwpVhScOdk8JkA12GRXCNegN5BLlx8JPPkkZDDRP0d0/daRRj+ZYDEJWTEk7DnjmaT01DU
Pw4gAkQvabOkPMigGRTtwyOBfUQdTwcIMuZsDnvDzoNBa/vwY3b0wn9zfdNORtIm/mB3CDHJQqh1
rjTf4XLGvAt/+jXEoztbiAEULvXQiUkt+unZnO4eG6rBEbnSAjsDDcGDi66AQ+6F/+OB3ol6MnrC
2TsMCaitMH4mEiyo7ZtPIoabaSPEr7wns5zwMaHkwLhsD/y7S3SxMwEne7r0sKIfwWOFDq6AvyLh
DwtDnZK1aooNBrLOptMVEGu0KPVmLiPJRWdehuS6xrsVHgt0ueBpEtLtEY2z+ewHNisu73+theEb
RQ/ML7xEUFPdqphKDL0fP1LKjO0LN7T45m9iBvpaMID2udDQV7mZf9f4mbr4fQT+XRN0++HdlxgT
JUvSR7PvPNMhqMweAXDyTOB2sMxhHn5SFZ6YkYLOIwxjibIo+A1wMqHB+c37/I5knOL+xMEEQdwS
V0lfNoF7FB17DyIVBpyI6gK+0iZGkHGjA52+cTZmdE6TteZx5Ll340tn/MCbeHlKq7NJYQC5mLU5
tPge7MiLuz+ks05acSYuxAcgEY9HnhXFsClSNP6CU5X8NyTU3QItWp3mVw67/uqe4uqd951yyzTC
xDFclNvrtvzbRZfZxd1tLrwRNHqKlND1xH9aD7NMIcrZ/ZBsreo/1GI0o3k4nALEjd15gFqWEKZ4
vJHjG7HZuwgvMmTcglDsH58iOLM/PFDki4NRshnmB0H/gHQZOwtr72nn/M7c/tA5MEk4q4qo9e7A
gmBX0CXP4fQpfiIkMBPJbQHL3E/hTCr2qs0NjoVz0+Zk+/ugBUAKMVlNahYYesr/EFAjpd5Wtxn7
EFmrHHajIF9+SYXg9M++/GkL5o+IC4uKvBj+0Zg9WSlutX8G1MGbO1So/dWLN/JOe3K3r34oq1U8
au/gim/jqBzy+PzSGYRxNJ8kIb/toNqV+RNugy22d1a4nTr7y/iEOSO9s9TBi2PC91uSD+CpEbx3
BhgpNrFUwku+UN1mI6/hdJIe8l2bqUxFfvR0J365Uf6a+P3XLHImqWY1YPxokuvmGTRoxuRDs5K9
V9ygUqmDIhwgUUO+xFGeSBxmO8Td+IWwV1Te2BzadTJZ3EygAoO+eLdNBa0mbIP3WGE5vi12Tobc
mvUrs8CDrB3kcD/FmmZCwt2iBvi2F73d/j47sdzdCzC8aYfw+ut8bKgxninf2WsrtI+CULrFgz+Q
GrQZtVUHY/PrMBEuACUr4V95wguXzhfhupiZxtBqRczF1q2EVZfS3d2qZaD/QZNzNgsWjLENZ6EQ
FyugAQIJIOWuj+uoSdX5C8SCB52hEKmpGtV0gdGL+ld5AUCvv+FvCCEIa2e0ZkYPcA/rlN9xEDFR
QMQMV314PYAB78aGjKHSq4ORla93iyak/jwVrZvknaaylQWKobWsRO9gggwNYtwmA3JkNvxzdcUm
ALtSWiQxpR0p9MSociR8GHew7gOLV2Gb9l2/P4c5cbsUFEAMDIRw2WQT4v3DsWJnm4c9xp0zSQqR
aZlZu/AdwYGtR5WWiUyCtpsiHEeWtLPBmBlz/nlfUpVNRT6WQMkczcJ9tEvVaJcO4vsar5wU7bY5
kufd32/TO3HzAoNLTHt84fqbHCDtUL08hXkR/wPiWXHbwyTA1soA0rxHHx00mnHvRpLaP2QaNBtM
Gt/PlL/6bobb25Kb/7cGC0DJR4vaF2yecwMLYZOi9mMmEMMJaySDGztsKFMTR1rIZK2IEIjZbosb
fMWMBDr+Qh4AQL39woKlXFXcwsMxlr+ZGF9Q79VC0gv3LyOLdcbLfIMO+Bk+H7MPC/JQ/HlLkCQN
NKjao6KbAlG0I0TNb4a4wy1OYRjMPgfBqsPwjWC7Q0VKKw1xmMhulak6oWJHA6T4ZIbUm32Clv11
iVxVZjfOsjm61B84cjnjzlWDqy5A5TVm4xQfHp8HFQJNOkqlA28UjhNCaflV6ssMPrln99y7n63f
acHjecW/iOYSDvKasiQSXzYdR9UagSvFZHiuqmSElbU1mLw0mkb0P+AVTdqM3WbZ4mERFXkP677s
8RDFBR0jo8RdOAnwpcw6usYf1iRkKNv592Vp5mRMgpbOqETcjKLrvsbgXXqK+TOayzRbvjVFJ2WB
h+0znCmc4FXAc1U8W+kiXD15tF/g3p4JgSRo2XqAsfWeL/LvzJiYoYMatdVLUwghqSDIOltsRzUS
b2F4lu3yAF6s17B6bGAI8iY2xiiUlteUc4DzX0zG8WBNwMfEh5VaKxz1WyiFfM/58oMcECoH5Jiz
YfwgI4qohOPv/FzSCqCPTgVQDQcW1/92EqtpR8pCTMCCZH+tXvxEeEN0yuWsusMZUGIAcb16QvlB
8os7CQXHakyxrn6zlEojQO9O7janXzVrztKav6cq7+Ggb5xs27UcPoB+BdqZ4fB+O3AFqBhgfH+4
DCRXabTLMo8+BqjGGUa6pfNA+N8HmsLJ81neLc5gIrEeC+6sXdStkF07Y6fZXJb1uhbmncp7RHk0
iYV6HtOj8XaySHIayOn7XEiRRil2S03xs33utOtx+INq+Dh9tqce7/IkHLnDuLEniIRZZEI5bEG5
GRlnfOD49C9Egd3nmX2xel65GnldQBIwCgySKdaVUy6f8z4leihpXOWujT9TnBPYKiZWZrxnlxBi
C/J8suH2PY60/FCuyaDebftb7A4YkJAx+eTmCP9AFvzWKlM5NssIa1FaHxW3xV6tpj+8JogKwApG
yY8+PzbqjQC+svk/YALkJId2K7TC+YaDUPEnKQoKChv6K4GvZGEPmVq5ylZXD07PZVjbyp7Kk2QB
YsAojVnvKVygwqdcLNrzJCYvqItyBJ7chR4M4OobVOfuTPsxLIgNl5dH/B/AIV4CfO74rsBdkACM
iUvA8KCmuCcuew7Kwnscyi3Wo/zEo40JQv5rE3WF8wB+qolAa7dwVU3IQcRtjiKMWm3hsswALtmL
7cnxG8MWX9c9CWPNE5fx8TqgAL08kVaCWyWztPUDbhxvQM04gPki4XcHRcVnkEARImSmwu+NnFKi
QQ8TxIoDEQIRrwMHLFYKnFynq3vSZphcOcCZ8nzemew9+5JE+eMEnQ7IamDMIfkD7zkBPKdx+p7g
Qoc4q89s/iXxNNi0KVTHhrVb8ZiVUyrGqhOdcJi0G2DXx+l24mvegXogQoOpzx6eKEAdrlVEYUHv
fI3yDdWb2Rwa58OO1qTwKkSnCGF/Rq9xw6MrxlLATSVxxoKsvrH2g11iPTy1SXUanzHI7S4GoGsG
xwy6QV8JMibgiWLGYsf/FlgkP7NqPUGjzn35WEP58erGiIgucwl0JSd/jnNVnn4sQGun4/rAzfCb
9nlabXFgR9Kh3lIXg38JNoYaSJ4dvJEiIYlFQqjS+1HJ8tHHW0righjtHyiwpANwLgc5pzu3L49t
9mh18QDDzo8stRiU98VJvB4PtgirUhu+jr/NVyjo4/fqi6RvF9XhO2jc+g+IHjlRwLPiveLzwpF9
UKM34wPfU3KgttnVu5jReN2tf5yz/KKqSxgOQKcc/44DKL3cuya70ZRL+IusFvsnkTIcejzrEpxS
XAHMwP0DgYmrrz+MigTyLRmtsb9CTNXsoLfD188aUb5ygKP+DrVrKiYcMh1gtnsMDWTHMzsz0V2Y
6OqnjvYH5bN120NJBs9Q4dvjLr3N0OuxhP1cCJE6yiBG44doppNT3gt5mR9R6g4Zl4eHEsanhElO
JxtMbqwx2Gn/0eQ7xBDULtYhDa4uOTXwe9dtzjpPFAsSLGg49O2j8HeuTs8IAuG+J7BjF6Mt3NCh
6nzWMmE33q+bkmmCOg+i7SVcIFfcoOwVOPdw6TNDbJtDvcoO40heDSI57DMDRTJT4oarJWOqYfLg
Pysehz/vktwCzpT1cLWjOmR3gEuio2VM5EUTiffkK+5y5QBfznSSKTOhRiSoC9r5oXH4sHN9l+1J
6c1ERx+UB95Q3h5kKxonXHHgTOKSZHggIIChYDQrh+Lzyr6z79+DFwUigLWasNwhBwX4XIMVZ5Yj
0kFCiURgJQ2mxT+7KW4qXu7oN+Uuf5Ji+e8/Rdrz6iUEtbRWjiP0F9shuu6dw9f0Qs4MeUPKQY6v
9BbzG3cRWBRav+yvDtvhTFk3NF3zWMZNRrYlcVYr9M1e448PRVSv7+54KS9x+pqj+LZsF3mi6LJb
s8w+DvwbR9kfkXU3Bk2HtZvtYsmvz/wKrTPa/HNyOlL0MFXSEkiDWbVo62Qe1MhPJ0jUqORLxlxl
1+kNpKrcgrDbQwgO/B8t5yHPGpAXHAhHCXshHkESBxMctWiZmvNz37AyoBqC6cZlP/uuepyDdJpY
47BCVwK29TR2+0lADAoWBzV+s1WgzuX+di9Whya46FGjM/0RqvJZCVgzvEBSWfWxwz4yjHjHihVJ
LLuQu6wMpOXAag9yIHnqZNatJJfnBPIsjgy3d7zGT1y0t1VBuc7xQy51yJyKq21b+rUPRc1k1YGT
4JE/P5Z48S6eTLAe40655lZUPcbGb9Adxs6XyYDpnTW9IQzcGuCQoiUnQz7OUI4RnW0oJkbsyaHE
abptuxmCFLCQy5RfV9ryAOO95B39Br94QPwS+tae+zl+OFAJ39qUBEGfyjFHcssyf0TF+iInLRPz
z63BmT1AmbGG2udrMfyc8g23Mm4Zjj2TOfFG5+70wdeJGpOC/vb7H/c5Rn1ewrZ37Ef9FccpakqE
uRuOS4V/kBMLt30H41YT5yVICNS909sqRygZIDv89lmKnhIeBoDFV1GuDTPtRZY/AkpeZPQmo0A6
fClU/BdJRD5JfMf8A5mezdT7DIEQN9tg+XhOXyRhktOBJgN3VTN/7TuEpq1+CSZ2EzXAXIPpkCoo
iyJgA/MNnjsTY6r+nA7OeKnch1ZZFy5GbgekJo0nXfXWgpuu54iEQdR4DK94CigkSPT54470IzUm
ZJkHtQ4VFim8l177NqtE1QmWmgvX6Osyk9Ek0eRrVYg+cEkxkhF0OPaJl4fWvZttQsXEEMyBFRnB
ZEBIEneIiMCCTTn2YAcQXVhipS8pdiJodI4OzWATgvu7QyHdXZgzo0fNoMwYhEWEflHmlJNQkL5X
Fx/tDZfWnu6HB6TZRBtpyvyOhFPo54vhbEef678BgH2E7za2SBfxcqgoME8yCHBDYDmES0FsA+4l
ZOKQkrocdtCtis5zXtWBZiUE5hzE1f86HpJJy5VETtoMrp8nLIfjXYh8fU7RjykBzd80IRmsTM5E
7RN0vKm6pHd63/+Cmj20AblYQ7+GMLQ5s4Hv+uZTmX1MGXAKdI0rDDUKT9z5K20BWcfIHF4U19zn
9/kE5QAeGY62bfUkxmjM20g092w70Ja5zhktcQIxFM7QgIH15aKIiQi/fgRqy+1254ux1GPAZEpC
cqhxk5iEtSVIZZb4wgxl9UsFyFvrtX6+JSNUFAjspmST2r21TOoE3+wN4zSxRWQVwFO3eKHzAEkO
v1xFqC60C+5e6r9glGaSIZAKkgnsK3pnrAT8gi9qEB6JKM9B1E1HREfz8jUZiz/mKiE0cNYtleUd
z0GmvWEfa2RTqEXfsKyYOB77tzJFdfklkAP2ea7sq6n4d/HwzOk9Ys81ORPnsjWK27AYTQfCs0Gc
GJIZknv5Mn6swT3ARynp6Qn6w6MGDT2hzmRsxhfth4f/iq/iH7RXIb1YL/P4wjegzJbWLCKfNgpJ
trvZS8M7MFijAV2KEs4+cZf9+c0eH2o06ktyfZCwAbK7pfsmNY8gS4CeEe/JV6Majeao3uL/Z5Ro
uPnjjUQ2h4dtR2EN3UyAFk/te5sDFSJFE0r66Wg+tGQPx2Gr73ONfMWYeue41ZG6zPvsg3Qaj+yC
uPcbEmke3fMjI5OOA2W1d4hhZqiBBcKfOxP6kOkwCFTocbJJCIr6Y18iWEhcCR20yH8k3ddyIukS
BOAnIgJvbttghQRIgMQNIQaE956nP1/viZ3Y2dGsAHX/XSYrM+tmVQKAH/CYZh2SHSYH4B7SBJw/
LOT+FIYT+f3VozvdhYk2ORyWGy8xA5B+8Mjblr1pPs2aFJc3A41HcFJfKnxUFqkEt1w5hVIO0pyp
HWzlJmLMTaiy0Yb73NoOPqzAYArBqk8Tx4hnzE9jm40pnMRIdycCGfRvn8a0nFSoFxsbLA0o8ssu
UrvJOQS1Cxz9rz1eEzHNbbRM0yklpoWVoOR6R+7QOLYJOUQeMvlOlF8gZ4Y2M+WLd8qbldeeja21
tMlK5EXbUCEW6/ADFrHob4Aa5ON1MSq1CggxLczbW+PO6W2LvdOZJyjJvHqq7U7hggD6qKFifkf2
bZ/XEogNDaf7RklhB86o1Ue0BVuX9VmYc9QbzmMwfzyUalGjDdzMaIs19hBv51M45wlUPbYREp/0
547dwGrgz7udCA7h1Fitqm9x91qVTsrOrLP5kxRXrt+jxYBHlTuuwKnmYs0UCri81rvma+wMU5FS
DCb/BIE9o3z0k3Sn6pCI2VzTkfTrxT/jFGct8QsXnYz9L9h8mQ8uMDH0uic1PU2K9p0rDou44egX
ohsF0/IV4BEuprvptbf4l+LQyIMszlTnq5Cxw8Ky0v5DQatslNjxXpHWZjuNj9+nMN9SFU05+Sbf
8gKHlrvZ5v5dt/mMMQcGKKr37nJwiEyLKUjaVPWr0digHqHrkxbnNz1YOLXolNM0pjQc578Do9gO
xaYWmYDjt42z4SvaN7+P9VHhFo5al1qRRWJ+Ygf8VQh9tNgSXKgFGplgxKA1ZgDanIM087jQZvzd
1BtVhV06pi30gIkqZj88xmliLHB+IxFAXAVkCfH1W9m53eNZ6u2OjmHhei+HmeS4dLLVB14cW5re
Pvr7L0znzbaThT+3wXy6gDgfou2gkAsXYgljz7hka1hKRKESuEWl6hjDJN3dvZ3eVj/l2jO+fd6i
bPfezfcS4jTJ0+hqtY1q7+V53jBaSryRTu3DI/RgHpKFLM/48veIC0L36xO8+t+TmAxcTh6RzVuy
uPXOWvzXQjlkQTwNjo+5P7njzP9lXU2iSTrKv6Wa6G8VCvZoKarJMA9P5ZQKoCctjqPVTCKnsPII
csGy3BGcxPsZoZEgclv3To1cEnk8L8HClHiZsMNrz7etRZW1ndq6XNsGXSwUYyqyPc4v91ToeS2f
w51hTTnO4sKtsI/Ack66JkhcLBC8nKJ740y2joZMWXQJToBNEGQT+MqrYhmp3sLCu9asaJu1aAVJ
RglhKBKd/oqfmSYorXWrz7sp7jL5aJjcaF4OJSCRqAehim/1VIwRPZnHCZ+SnsoTvAxP8a+qimlp
4qP5qhWBPVoa7636M8tgqXl8A8nh1+SD30SafbLAq1+0N1NjfY9mr9a+tmJUEPzIb10MIGtrYaKe
Q3Sqn7EF3dEtGPaLSeeRAKUu23DezryfqwiRvUc8DNbNa/cY/hvXRXzLdw5xMkzmU8RpIQC7JMPl
f1BbHPY10oblfPyy7h+5cJhCJ9rX/sFRr75LLxHlhtt2OTrEiueK/YkqoXEjkwm3d/bap/q2fWzP
Y5nG5cu0SfHeLvVN9TwqTR7B26qFF+6nLP6sqpdDcO5uu4/J7hyehjRbCQ0QjtzlmjBIVzOanRsa
uAqSMUBvW9PNQncOyqb/1w2phsItOlbVQXYYiZPBuGEk+7Ma7lrpD5ztZhKAKgAAbn0LBqf34N1I
v12BIO3/rW0k2E6PVINuG+4KMYb6X93qRsbXKrJxBH86n8Pz8LKKN6XYprOPfTz4q6D97gb/cB87
icn78HfJWu6cmCgmnl6rWTLyoz1JB9ODDHOPBzat1XH2CbYFVyJ2GDP1EJoyyQOfePNuuc5sIGV8
QJztRmwZu+f//1S/XQNuilRgLib7Gk7wemcL5k1qvzlJUvmuos3HqtoxeGy+P7oVgCYePFwssda4
12Dy1UqYTHrCTrlTwn/wMbSf2CMqpN+b6jWxEd0qC/9g0N+n+jjCjGgfPtlYVDtUmMDqcD4jdAdZ
HGfbtmN4TjkkJYwJa4XY/Xsap+VO5b0QF0aw6+rs8LGvVeLXe1F5VfbtKFJa9KNFEf15pAX9+7l3
kkKxyOqq/E4QWbjGACntVgb1SVCEoSwj+0+CUo0hZWTa/VOIMSf98/OvMg/+EWs0O6mw2JjXXs2H
JxO5KdxFpplsQjxgp1bqd1dPyMAwtNDVtCETeQz4UPaeEvOi+5uPlo3kLJnKa1By8RIdYdXoWuHz
t4vBNoDHp7gB1tKn4UGpfxedZ/hXrgMuqj7js6t9L+QEt8/n217oYLxuNxCqc/i+vIcMyA4lh+lh
pQ4jC2hRKzFkuyv8KoHMjcKhU07qQU55Hsfnh+f9v6KuQrVSiOYc8wpVWXPXyVPa3lorKeoRDUpy
/BndwiyPtgeourHwIad/KzVtt+rphPJvVPnBpTFulhQpYhgeFm3KWXwbiNYwR+zeGIFHPTHdI94Q
V5T3anbo2lwvkSOpO8e2R0oUf5low1o0NHD0LIjQT980ybQcxua4O0nFJB/dbLirLghu1b5x9VEH
9b4d/65WepnMpDQrtifozBAMqbmH+ckiLr6fUTpSje9snCrWtvWBDLcOCoQEE2b1kboqzM52jPju
7yWV4rz6X0YH8wSbaiI0MmMiRPqWAebRgC7XcFl1cPWnQ1d4ZxmEdsToGnVx03Ct3TD8s+jbDDSy
fqk5jl+f+Zqi0G1VbMeMX26fqcmYVCwf7Gc35SHLkXN73i/egw/LOlB5gv17PrzWTNR365CfC4ix
2DSZbnLrrb6cvXW4Da2mri6VoKRBqGOQ7mTDIp69LZoLU91DdB4kO/EqGrNkcv3Q0O40vHy5gmOI
+orY9g1G/jJjdt4mq+oH9UmmCgupFqrL+u0tGydHYdzQHIQLhS0Ea1vNEDVmceNPjXWP1KkxyFu5
bqSIZRts6xxxPsdJ2aHe2zSnycXNVW/sXh9fh+o89kB/FFw7LK+gEs9MSNBHv85hKsx+XeqP+n22
rdsHkEiFOGaHQintkfM1edV1w07ynrnipZ+0bZQAjQK0uiINfnjiLRdPSvBzYkZQv9f2Ie/qeCW5
Y7G5qdk6tg+uQvsAJZzwnPnQY024pXv2XJUWht4pmlSPhOejjcUI3AT5ikFB1cMLUPFxkpouGpXP
KZ0wzUTinWd0Wd+MRPwyWfvVuyPmzgwHFCWHZn+YZMQfY6E6KPlWivM945JPvaR9IOLEpsst2ywo
06d/Ze69jz7f9YW1NfVtxU63W0h/ZfE44z7ptZ8KhyKS0rFWyBMkL6y8O7DjuGJtHfXAu8RTW21u
HVmvEkyxj7CEEH0fHovLP2Q5PA/fvSeN4VkTJOQ6JvHz6rdFht1dhE62PNT39G2PIIMGMNPS9XIk
vqoXOlu/vQgn8g01+WpdW9zrL0VI/9o6zDbtHAPquyQE7ZgZoDxRHNVQ6Eu7UEYT/grTx8fYaWzv
wy/ngbGbdoyuqz4uhdn3YpukD6GqnNTK4b2/1e2EhjraVjYbqALMLqUwcxSLLkvdO/4l8+Qu0Pg5
UeawKjYQvbbIdj4gjz5MYkm6qqn7wGUFj85PprP5TpZq/Fup81wOnPV+Us3sELcWfV12da/aaYPk
GHvJBj848HczvRzqLQiXGyWuxTjRjt3ugZHD1m6L72etQpcWjVtwk8AYZ7yrF35OKBj53l6tnGL4
RIIVPCapnpOYbITYxy9CcKzz7p1G3d6QW5S3qoHQepKT7h/RImQg9GDwP+8q/pHYAUvjd2MC366h
s7chelXPyd/Hj4bIsO1X3rcka/yZV9E+yLeTh+qWDuygn1yim2vYP0TfSRinfmrl8h4Digua2Wvt
2BRDq1wUGWoY3qtUytR6SaV7IRBZxxvQ+yUobYOvV5V2r0kM58x9jL8YhAXrszh3isYvz8arWqmu
R6t1WBaa+cf+VOKJ6PKXLNv49oi/jyNrgQWAVLX0xYfp283Gpi2JFNf2cTZvAlM+9OJVvM978Ofx
+NXuCja2CwDI4nVXeKz0Rvjw7La8ihtybGU+LxHGzrhjKHFi+/twXOQgD2Vqmu09aynjaaoXV3QZ
H8MckONnxYdB1LZ/w61xU7XxY3J9O4CDdXxGTJMEXJpzbRGu3ye2RNSKHa76GuYPAHiywYTO+h6+
fqwOAQZw8+KJeolYccTHtv8DdMrhP10TRRX0Kv3M8DbJcg/KqwBCdY47BItWHbxv4lXfls3G9g/C
gfkDtKGVdp1sAe09iGa/KsG4z3bJZbFkGTXFEzAR8rtHVXVSFFeq2yYP7o9MfV2bZKp4IKNX9WbJ
bqr+cJQSlPMp7K5/r1q2hDYGshOCt4Osr24QhFdvZ5F+CLsuUt6wLB6P1u/j7ob+AAQKDKHAZPMK
x6SNO7cEmrwB97i3HkfYGSbuHerCgfcUXnXc74UvsuNg3pwkZw3igUINQLUTMfGbKiZKGFmyfp5A
3AsNKJSUqDpbT8a/TFrjSrX8Zw3j/RdhAUnB7Lp1Zx174jV1VzgajxVt43F8H1ULOliehgSczden
wZ1WL32CQjBuMbQLbUxugtrC9YiFW3hradWTWvrLy9kj8smhHlmR/UhAG683sL0niaUaOsuSAbFi
zsXblKAIVwvI9SkhkCxJNQV016cFNHxMMA3V0NYQTVvzamtHXHyLBv0lmbPdxFbAFd/38fkP1/kD
JSp8sn+ZnljrBsnrl69RzkGQUbr3daLhfxeCsCefdfU/d6HwADBW2SPmXCINC1Pfa38nkeOLz+t8
shLuPAj64zZChrb7ZFhprLNAf5t+5PdKCx3K+oRUePrMRWhZ2Uy4GZmsDlMdLrz1cehtpAG2f6yV
zGjvExwluHKKw6A+LszXJsdwOTpRHg93XiXhH4/ugWbXKOlopgwxcjs29ov0kyf2BWTqXzSDhm5A
Wi5Ec5IGFAvF0676am2iXSNXfwl3SUCAcDZaLGAdJdhYjJASlGfEdt/Ler5/+DzW8EUi9ebQXMT9
vtSS3LNoll3QqTaUBGXJDuyIG8plwyNoYUFSbSnQXG17mzY4inIgpa/oatjbKUqZUeHt1Vr3OWbV
aMZLwezHrToEmF8HJd/mc96cd7ftl9gweP3w/A//ks5KGgPuiOupL0bwNatm2rIL7BoW8rKe9FEl
N5so0sN5M60mszfXU26qiKa6io5A2cVn5T3bMWmPM/VddFJHfpdDOI3PPH+HbPS7lc5+6B02NduK
i8WQxQ7sVRvYV3uPniJtEneAFrkcNXxylnL1bcyHMnr9WMeZ2C8Z7858zPH71IOgImyTr2mG0UyZ
HFSF3vdls1LFO2mum68GKyjtg3l0xf3AFmhdRPlPVUA3PRPDuub/i08x21P1UvpCGjxlWNaIZbvo
2K70yp3l6DbcN8/thePp/6vNgRBrmwhS8fMnFRv01BxQDhCWmqtiz/EI7d2PsFf8HGPP5DmkEP12
CdXyW/h3tK9lVE4VPgujNbBWYiiLjjJptRgfhyWPYxIY/dXik63ZquW/MkOsrwzjFxvIl73dG6cH
cy8oYz0B1vJhCSpeqoPQqs5hIfTgX1sEpOG3p4M578e+DbmWnM8Oi/RR5UlDL0f9NtxVXe2KRTBp
z8uhf6AOHSwqVby3RXU32YeTV3X5998JaHn/s1NOnyYfccuC+0frkSt4A8bwqlS9jlbRLhqcW0st
eQIPGl9aM8B9y+PgwhljDouHYCecRhMUhqbKOTrqftuW+zE/k6I2IaciKjjas+5C1AjvMevIHZ8/
kVflPqeVWWZC+TAXpKrgezz0K43Btg01uWoSPAWqeKKKUNFr55T7uPmwYfQ1mfClfFPBiM1j85pN
dfRE90wEY+faRZCvueiByhatjKHMjGpV054krUIwYrPkaUG3yTcHh6QctfKFBJjnSBNEyE2O6VWQ
qW9npcm+Py+G2xqVwKmaVtWtm7nJ2XJX8sL9Rxo1dQGydS4aNs58JaYPyXQGVofseMChOlU3bxcF
ShIX95+VKPG2qZBeFYT1Zev0UVC3qYPyQRozJppILHntYNXPRiOvnhwrG0eL72zYOh3N8jLGWnf8
N3ioiR33j2CUCVLv1cFNG4VW7gKla0l7dUfhT4T4n7t/KdOoVdt0p1F2vz+Wo5TGyhxLbRkBYvJe
NilsrnE6Hte+bQRLWPRP67KUT4i6OCqtpDP55tDqi6KHmGeXQCZSgH26VXW+YnZx4iqk4bVK23QL
jQFDRKjJBDuooHqkkIAku+DDfpKTwZD0yO2bTAwlT/UwzbYtzANGuhNXIp1d/wTdnOBv/jd/GL6i
6fj9qfDvjImeEEWfOjkhFgTduk7KGt03yMCqljYGSibkJZiRsF0tvG2bm8/Ue3KgSbHqbMTm6prG
POonSNbnvb7ydvdkVl1qmGH1Yb5ftmSEcjRB1daw0Iu7X33eJMHJ/Z3e3Pb1R7mnCBO38maEspqb
dLchIRlZeT5VuFAHnQMF6i75fWA7j5nYZfac3G2ksZ3hGKtKVZ+dQv06Q1d6NHnulL4wGaI/YKt2
Sx9SYMV2iZg+l8ZByylXHLPzU2LhSvpUh8RX4pVjS4tOn/T6OZ0pVNhupgWe27PnVTSIEalbcFBI
ZkMuhp759SMcTce96zi6aN5RaOOC85ZhgC/iSY+T/QS2JpIxSsjTYT2wWuIdzYp4DvH3cRo+nHm1
euBmpKDTz9VLLOcLzJ6WDKb3TR6NhWGKa0U7n63mhoVJEvTqq48cv49cVc3ZObak7c4L66orw+8/
59+eFhOCagaNg4autahBWbRexUq0uTVKna0CyT041yZLh2kXZRDmd2if2/9cHfqouFBVMdOyroiB
cJ67LSUrqMEy2U7Jyvakpsu12Jx/LpuYb9s+DkKSqo1I9r153QWMTObB5U34brIJavTnZPr5eo7M
Pk6QgbS7lhz7TUKp2x/5n0HftvYOKSVd/010GfLglT1hf5JCaP+eC2oBh4IJnWIR7PvyuY+a5F/n
KaqIDZiJbOFywIGnOa5FVR8U7vGy+Z9TRdLAvEABR42SODtvbtu+Ml/VRjeRXimNMGuU+17oLSQZ
psEfKIHalXTiwbsyqSVeuoeXcvVSf3aK0ysaUZT83FbJwanHlK4/5Rxlzra/7FMYmsjVCz2Fhhky
o6jkIx2YwbzKwelz9SFlWtTHefyhJGAtFHD2TEs7ZkwR/OP9GI48FLXb9z3OxiwPNSUPsf0YbGuH
1maoJmzu1e+PxnNW4sTRvHGClZjMERM58/Jvp2PU2s2yyYy6faLtvR+Ty9qoaKNOu6QrzEz27W0f
tK2F/1iPvP0TRvaqlQcF02c2I5lsMmNsCtHXgZFH/TaDcbn3N0ImJUCt+LOoomkF6fdLNFJgsG5a
hiX4+7y7EhOdaRQED1UOHO0G0wzphbY1/yobGczb+R+VSHx9PxYT+6mt5SIrv7E3iUguIs4YV3aj
iu2EnBkcX1K4O2z2z6/CWntzGxBnVXlzLHZUI43il6sC5LE2zOrLPPAgR1gx7549rUk9eN6DyFRW
C5q/4dowtZX5uhiaJosXkyYdsojImeotpZx9nO2JS43HR1YKMPn9p5JKm4ISs9kmR1dHFrGSNNhM
qa3yzuyi/ewpceTs5krUGtdun6tq2VTi0NpKJst3dnXQSmkIfISiEbAN8j7jXoKUvXjmyCQ8qpTj
1Yvc13wxi7jR/l74l93jTHSoQpdVQEVbuZJ3hY5gWPrpa6mehOeqLl5JVjnOWEd1VqYff/ticMP7
xMiWiV7h0ViWZSKv3q5VnQnyl2+ef4+9Z7xHsR7z09qqD8lvrgOj8TyNHOMgqfAVpv+ShW/UMOt6
xdrBR2vOhsWUuPv4ZKaqZnGyPrdx+jcpb+cGC43zTznaIkkPM1+pQnwdeRwSUfZmmjMG01ftkMJr
LG1Wq48NKd4xOhNjPOKscbqBNRAnX031T89wuwv3Yng6odxiET4/Fuf3+yHY6715LQi49/C54jLT
2HMCt33ODVxUc/naywpshBxLNGy7fHzvlYT52vESrdbt3D4uZ0NsrUI3twgR6dbjIG+qqat3zKIS
Mv3CvsCwaP+v81y7V3kG3ixUc2FKMf/uTSYsPpprwFvzWNu2i9GjdyMZ1VzF6JtXCXmrkkHzKdQs
+LMT75n/mKfCPU8sixwThiuLj2DbgLiz0Kdx3HSXev67gR6VG0Ju9WC/DVWugeeztbgZNHnHz3cu
Hv9NaH4oTS3kKHUOtZMh2vhLpjfJWTH2SxivhIkWpwabdzvSGimVTvORTCIWLAVxZizEy7Nfr17Z
vj2DZYcdDwYSABjtnUIV67FZiHd69G2QG+W6iZR8yV6xXOeQXgjZ4NI4FizqYzPWKPzl4qMHDSD6
Nf/K/JF9FLpzgxG2w+eqlVxj4QBHifOZepWwcVEnmqw/Brd43khmkqUGzmY2qQrS9fV3ke404SJt
bMBRwJj5m3ECG3LAicSmyhwwKlhCfSKNNOAIkDfBQ9hChOwGGvawUT2/DHfOWCaM8ztrFjNsajjq
dFDV0IkslnJHASzHdlY2v8zK1Yylz54sII3pHiLs7lx1uRL/d/Ss92f1XK20n9/Lji++CJAH7LRi
H4KfD6ppVFDfV2Lk6Gb5Y/Ne/nj8lV6Ne/YNh3Txqj9g20zGQam1fCP/k6VYGZbzhhqc1SPHtD7n
PvBPw+jpWIeF9skBr9pS1U0Josfv3fCGtWdv0GRukDG9dbPVhFLj+aWrTkdHIzAb4qc+NF9G/gtH
ney7w3xdv80vsV9BjgbW/slncANd/Efz3pM1ZhIvxHSpfj22j5vqPRc+9p3c1X6VcF6qL1+dF9cn
woVSqbrHr/p4IFh9lKPVx6V+/dkNUT1b+tJNNryv2RiPo91k3tdFFOXEvTGa0DktRilE5UU1ze5z
ovHFkOPjc8T0jy+0d8tKmItmIlPj2TlXV3/XRzWVqz1/7ki7Qyl9PjvpCG9KBQmKSFTHbG1rv/i1
0BKNm2xBYPrL2HWjiuCR1EhKCT9Pfz/bqMnQRLi4HYrNeZ59V1RMJdlOxQX0O9aQrnvjv4tK/1tW
pqxP+VCrD5XAowVAayUNmRLCLPRH8i/0zH03E3m9sgp3SABIEq8IHrp/Ng+Vam7iGpiCfpY7SCvp
nx2Y+bPwiny9vcNSnu2BGM++16uWaZXCXC8Vv8xAnpCNR6M0yZSDwpuh2PMVL6b/jdvOS1veFAwq
pHE0n/n4D2n6+AiO/yEA51rmizWclbu/JS66vIekCL35wyXZfb7qTmSc/SgQEKF5VjkZ2FlwxnH6
q/QLfhBhYMf9qNBniVXlZt748lxSodym83pOVGgitl4L1Bm3TXXeew5s6OU8eUAiybcLjUVftayG
Z8Riu5Cq9v0MqDxAp0FR5fai8fxjCShzymrtHBtXtKEReFxbnKxEvKuHUQMNqXH6Ep6k07J5G3fv
1hgnHRW7FL5XzLVq+8nVKIbJCbOPucLOgDbp8WCtPxUBE0E4xLFBp7y0CXOH9wn+hBr381HFICEK
Kvn9VS18nuC6ZvjtqRq7CHCLs++70EJeQbWfh4cl7ex7ZZp+TxAi1v2KFKjO7Nl38n8NH6U6XsI9
qVz9Ao14R9zaVElu080ngjVE+QskkFg61ZIVorDR+FA921O+rs32YeHtXHtRhi1rieKs/HVpzeEw
Apec3czUnQILDY9EjMuYpYjlvek/s478fzn3+XcvOyXrQb5ZrBVHtj9AsOYzsYGTwyE+shEQUvn2
FbBMbZ7NV/cGIganEm21DOfs8J3tbjkUtLKdYgFI/GoddIBTIChtJ4a62Wv/RXg+jk5D9Qq4BDqj
wzOmeT/TDGeqz0FSguyXYVKnQxH2VHYgT0SeNmpRuH+3aTv3ltXzDvVV92X4ZBEgj16bKHWZfxqL
amLJyX+yuvo4tQ4K51b5J9vBXiWxw4n5Kwa9yQOr92t0+jn8nKlUao8q2xLw5dPaYC5249rly2V+
O5pMFJ+BEIS2HyL33pvJNbm+56pZzLJT9ND/fpaN4XdVy7qRo2dP+8kQoDvaD2OTBuI2SKJ+xyq0
OM/wn/beTsrqrYtYF1W+ksEs4h6dK9aSQcy6vm8STb7Nf8dtL55XdW01FObs/9miWnee4glrIEvu
9zn+nReaL9SnW5zXWTJgP9f1ZVZ1er/7BCabDPUfQZbcMZ9sPTKhQ7Ys/BwSYGH3na2pcHPnOAU2
Qvk8/Jh6r76JYHlr6XDQCtcsJCqtU8Oyrj9jyFLGVvU0XBUp6buAjoQ4ydDOw05RXQkqVo6m2Jlb
GMEC2iZ6+73DsZHOKuKFqNXd1W69QzrMtvSNq9pLuCERSdmEp4BZoX3aBVnbJPujTbQrs0wMJbQl
EkviWQOgIZBBX1QxCdoxt6/r3rr6f1RoqrFSMEfVS1Sarldakay7r2BjAxQS9M365dc0VU/roZsn
6TaLiXD1MJVtxgKbdcoOVcNgAARyLQWvRPOAeBvNzbshhKH1QZR86ebjnwl0M/UJ7q/MowRMQ6Ag
3HFI1r0lj16TAFljDh97nCI0z/EfxmfJaHxcy72lZyvl79vBKDEd39/TCavLVPElKOvQKsZehURz
O7dRrllsW1gKZs3rHkrD8QDmZr/5AuYhbpNI/qV/y7/5Sph/hU9+Oq6/coVOBBSNL09SwaMWG0WP
88OAN1kVuu+Of7bd1bk7zv0cuMCmR+Nss1KYlnxQTzQN34bdnBfQ/zD+8vkv/ubUWJ0ih2/v63Zz
V4KFyoxncSZwFiuZoMJ01uTm90xtXWwX7dxdWkkBjNDAV6LLKoIoaeY3bGj6x5+b9W2vZPltTqlm
SAgkSTYBstydFD783Ll/rqyGoMcduQHdzvbuf7vOeHB+x2a8ms4eQxop7z+3EGsM6ION/2Qnuqa+
sSjdxTZRa/qU6ZE7CVC6ffuf1/wntUITf59FmJlmkAv+HW27wHXjg0Tw9kzUV2U4OkXcKTCW8tw6
w2aukANU5eKIMuPyk8Hq68BbDI5z2iKTvG+RdbwLj/3rr1n98q8g0H4984mM7XQO0cv2sznCyzLg
febSynZPCic0n2lGOzG5d/d/KXLMb1DEUgXiKW172ezf1R9GFick/wGRBwWkZrQRWs9y0n1pPzfX
IDXJeffatvfcRowCp7l/r3+54eXDQjNRenT+VTAdRy4IJesvnsIbi1kb+dgJGHSkvlHEWb51tOWl
luxiNaVrfeymfyqvYDdZfbg8qc9re/W5+lp9avQor/xkpm0dYCfa3GXI/fj3wrbBvBdHSaRXu5Ra
195leMTf7Wf7j6/EeCPbv7fB5cuu77tMKj0/bH62mOq5WV/3k34y8aa+Kteopul1iOtN3TsPzomH
zubr9vUaYsTtCh+nz3zfe+UmCRBjTtcWpk6T8w9y3QdXBWDw4NpdWMWU8Fkuk8xw2eMD8Xb7LEy8
xbmfH1S+d9sk2SWDXGeZJHSQHWUSv4BBZfJsb6yFUgkZPOLfL98PH4vh/z8TCA0K4gpsZydxBlI5
uaaC5885FdzNAZV7kHIIiiojGaJAb/I8Sl5vtihcQdB+O0z1sXC+rwyTvWmZuekgZY1j8ec+ekBi
0783XBrA+tjdx++xHyF2wWY+gA59Qt6HFDRKlRJS2oKGnu1wP7cLXl/Z38v0bqdBcXDq5Nn9QHwG
l2GpXxSrjenkKAMiD6+5JHFYTxdb6ee/0p95umvCssMxLP9baTcShZDknjsF+qn511JjpdznXWSx
SJsgLlq2VQKJL+c/dZdxxMumKoZfbEP9G/6A9ZZLmO05Ee0/+CTLCuvLTVn9u3xm+QLMtqP9I7BF
5p6UOx6cAuwHYDPZjy7lICe7o/gAYPMJnm6cvp+lANIzX3VEzzMbIp6jdL/4u57rtqP8rx1J2JTz
ODDjS0FCXBhrJUim8HZu2UCKF9eYJuZNfxI5YWu7DP3K+F7zZqNebDkNl1njLj4heYIX55HcuiRU
pykySv7b3AO0DPOJteZXc3sPd49qFsteMjxbbAIPP3ZV7WRMcx1ekKXTKgWpgacFOJIM4FE4X4mI
NScW/VWM3Ia+ainP7PZReLvPCpfkgiz1yVx3Z1joaa8w2QwXYs5BPXWZiCGLwf373tlMljN8iPHX
0/Li1pfaqH7EGA8Kk9fXKmMJ10NvO7vOw9TQI/DsPyxi/n3KJfG8bt/g59LBnGy07p0ltAeC4sLe
+6cE592ORAqIKjmiGkDf5Vks/kB8HXif8NkfMwZxbrODNNxh3V/PQJtrS6mvo8wtxHRP/kKflQwc
M/Xn72pqXU6X/L11Hb2GgJ4/1lrV5e8eAtepJOffs78E8KAbilQemt/5cLAKS+bXvmQkximSVOHQ
TVadTDO/L5BSwvMjB+OlPzIkUE3w9RKofzlIEXBn3+6cXuwYYId5MLtLvZ3/QFG91feJKSKC3Czb
Fy2vXTlToTN1YURlZWbxLyudoWzZxo28Jjr/y5MP457p6TchJMp5u3xc+679ATggSikQVJ5mbvdg
C17zH/IBxvQ19seTTsUfX8l9f/4cv0+FYPW308x+PqepUf7TbfUyp+S+eqF059nn8jS4vpf2/x3X
Rch6ei/N0QH/ydyS4tH6M1tEXT6aHl/pMbOOov37+TdxF31+bXm34N1SeSzCHI3iZ4bV6KDELuKb
qO/2Rw14lOAhd4lNstLqNFMr+fUohPLwbRMq6U65UEbMEqEKb0onvMg/07VFJREgbiRMrCO6CqM2
o0Tj7f8yfKEUm/ccy8GdSPlr/TMnpAA8vxJl92oZencCxCwl3mj8veSlY4w03Y+DM1WUjhrsNS39
oomeRuWh2VjxXeldJihEit6Ee4Ua9Ztt2WSVnkVuSPZh/ktJlaEiQcFW4OD3398tbqEzM68Xm+tf
5cn+HikSFhjHT5k9rHBGNvZrXLcBSf4Jvv2Mbm4bPtpeAc++FA832sO67CnRrmndZlk00nRQ4IaC
d0CvMMsREQ69rWhRJhogsV9EsOqU6a71Bpi409c2PEzLA+tQBPvbx1W1VRh6fkzlb5PlyKx2P1th
Os+WCGrhsqvLO6uSR4tcXJk8PsdmLvfRtbvC4ho4oIayDsqUXZEWBwtp/QoO8F5t/DFU3qkFWXCr
+fx7XglBrgqkih+51PLsLM0miuYiAIpLMq0t/sKA77FMa2vX5Nz2sSq7hpgpJpiD+CV746T/N5B2
wrNGuafQIc8jA5jp6R92dac1O6UxfU4zo/09mYHAJ54/wOv57PVfXvoyrthg2Ts7Qgfo8QCD9NIC
iQhjAuE8UYFTZYGhXV5Vw3DvnX/u5yDLrwkkQS0D8IMWKceOoeDtRzmNk0c1UeHFq+nu54KAumbp
BTCofq/rDzanW/vVyH8geIMKmKJT/lU7wNbMYR6f516hRQlA92wrwJcquLnvIpclA+qWLazxsl7g
ozTufr/e0qb/reLgxma48i+TVMHpP/9SuHHtNBMQEpxDIcq6uFrum7qv6Clr5763TSfx+ceCos0M
dMi8Lmk0OBB7tsqhglqCdHTSpUikSWrObVjKha9c8lpFEidAuQdlpMIWGPd/h3+Idkk/mtSTWGRq
4r/8++1n+Vea7kWf6RnryBRXOaI5/Ld2Whn4LaMNy1AvYX6RDe68LhH4blqfOFeIL40sOiVDsxe8
Ob6Qluyiy1da95JtMsXYlGtlc/FT/Th4Ktv5MuVqHpj9qr5JVW8XbPB5Z9OzxOqv/JXpkd1lRh5o
QDa88vRHhrxNHvAS7x/pXTD9l80kCyQfwARkEd3RIpqP6Xk5cZf+8v/m2FetwmBeCXzBgo9ujqCe
X0JZKfF1MIv5BXzu6H+uvKo644/D4EoPOSK5uX7Rw/+cIJi/3gK+NLpaMTmEq4MlrnRUemNRhBR/
Xn2ar/6KxD6uwQCV/+fyywK5mk9a+fVBL46QUiFfzRiSuSnPoHDAjkqMYy6MY5bhwkBFTWMID8PC
hWWcMfBj+FNB9wAWNKrKhWfIjEPCyQLAKl6W7fQMcmWT1+DJ2nAR3RVLr7DEkeY/KfN9LKddXsHx
5zHKe1a+l0izye8lpOBU9OpnKKoeQSnx6/el5b/l955wa5h1u6XAnydhF4hNshoH6cTL46GEmVoW
Mzh2CgNZcu4Jxln+Ztm0FiMT8fYjHxTVL8w6MiE1HhMPHdmyHORNxZEE0HkUskZCSJjQmUJCjcXn
0Pvqf3As92yWD7WyVnocarQqX88e24COrm366vCnsj67+JEztw4q08wqWnk3tin/2TcRC9HSaw3S
5rGEsLe+ZchLSpT9D2fA9o334/ht/Z8h/P1tjUl8aJ4BzWf/tapb+GK3oYnK1+J3wQmBb3tnb4di
qbvuSHAVprycRR4D16PwS43146cvDMaVukUp75catkG+lWruumxL68XJPlljfGszXJl42+9NUGOZ
FDc/OdVa6LvJJy0fYVVxqL7wmQ2/VUV6lVIgTRRbLhR3TnwotJ8Pnpb0WQf6yn3n1J2j/5B/1h4d
lMAlaMnGBEl9UKoEJ54e/8qG5zKtZIOX7IK8lcE5XfP/O1knJQBg8ivby0bpzqK3610SCaTlF0OY
0uY7N+ULaJ5SKyaVn44goolBCPx3/f4fS2e2pCqWheEnMkJURG9lRkAQFfXGcEhREUVBpqevb5/u
qK6K6jonT5rKXnutf/0DjQZBVsQRMQs9VCZX/Plw/kbHwRqFXiU4bG8cOAJaDnEf7gVkYYZS/ony
imcDzzUMLm4iAVz690n32YmxjYcESkVRZsT5Tpg6VpwTXhLofblET+63YGci7p0JgyMz3KfTWcIg
QbUAIKN9PahcG5NL19dfVw7G40jbKytsG1R8W+hvmZMecb5BWY5jzV7IrsD6Sd3i5t5ypgcRI9f7
7wCFA1QIK40YxPazxSaC491C6TtxuzCqLerAZmTCWpBmBmcCiIOc96/Kz8643MFYUsAp1ScW3BBz
JJVmrCe+fftSx5eaReXlwX+knWN0kFSmuUccPOdob8zOz2/qCKhGnmUCApm9II1hsqZNIwk5wKYH
j5Ir2KXlolTwXtSrDlr7CvsSBjhuril1pzh/UELself8yFpaQFqi9+rBenuDQQ8eIGwA2wEeeDW5
5k/ibGl6dy068f3k1LKsOzV/E25Weniodbg7nCqYUTEntlnfdxxwTMliyJCgbCGuplAM9xWbDkGt
pCN77K9ssjh0OOMesCeBR3WSdvfoDQEfh2nzuZYDLg+ANRxA1YZIMHofHGQJSJHtC3Z5J3l1OH4R
caPMp4uAAu6RI3CmPeqB1F4ogISHmg35LJSLX1+teKZ47X63xvilnfF5Ugv7ccaLoFFkR8ojRZdI
H8EMKgKuQOXL8z/RxxmmI8Wnd+G55GRRnBDu0oSlwrWJYQ7EpuAZ5loJOQVA6gVdivfPhYEafZ2G
rw1DFvyHv9qgnOAnOjEmBjszKyd/M99XZhakOMyUfgeFcE9sMBfNSoFmeBU+E8cPfXMoU5S4iSRv
MhLr2P55CprmIZjnUsnRLyazH8Q/0dkw4d/3NDmHXe/IEJRQuBid+xcOHdNbKanD02A9+mMGW6Rr
CeybchweLtUp2TMxSOEkOpzh62OJmATVdRBxNw2inslB6thmzHkqiD55XXFW+p64hB7x7frcdBQE
5nKwdm5BNiAZ+zd83x8FXSx3yYgDCX55JEIQ7x3oS40K6lvz8vp8AHFDax0XJwg5OGps6RM/G80D
4mBQp89+3PSGJhuDAPSvCc691TlnEh6oIF44kqTIF5FoA2NA7Yz4PGg9wNP4bJgCMHsD5+Mhm/AU
ADxwA8d8lh9oLqk6ZUxdS+Qs+iqhpfvqDCwdIT0L8SSn9WfaxOSXRYgIXK9DkCCTP45HEtvyVbv/
Rqy7ir/MNOjT2KPpqV97HPbCk0VkotME92u1eq76dBjH7kzbVAU1wBFdFqm8BNfDZ1hNjh9/GoNV
gPE1Z26/D+a2RHctXkFHHwb9jCov4DhanfFXhbYFR6nlSqTqgFHAxatZ1bAzmkshDQL3OD9iKtJq
Gp+pK73wX5p1vkfNUe3HMV8GaYnQkz2KVXybqatAnfykjz/OaW/HBTLccUcO5lcCtBzMzE+3dQe0
R7mcl8vOA5+X1uQehYipOQ0nyKecbPhAJ8Za5vAoR/hAN3ytvN7uSlpeRA4i/iGv8/DCtYz9gEva
qPA/41DVp2I1PnVBP5RJdn1jN8WiK0VAlP81x+eSJzy9VMvmr/IoGkNahvA+/23qULlMAzmSt8zI
XmePQ7Lx/jiYfQw8EqdlOxpjPQyF7DK1gRnm7bIfsunoMRnT38JHoSJwb0GDJI2cd4BPVJHVH73+
v9snjb/bkUdp2T8TtRsYeFJlgGP/nLgIaqWMCjOP+0L+k7zkTGqz6ASlzR1blzmRvtueV+pFJJix
LwcS+RAmECV9QrF5R7j/o4enab5UOyBorlfqSH8JVMsAi2vRfIQPGIcAsHMcVvb4WG/qdgaIzQNN
AXztqWH8MuWJUXO8Rmo1EP8HTEBaVLSFwPmwvDliO54arsgvyx2ucDZ7vNuK2B3wLZUdTiDs2k7v
WN4OrfdaiZXzg1SEc4erW07LMwxKEcAz3eIjCNbrPSGwAdaRoD2ZT5a1o2zvG8ohJwzGWgFDhMmA
epl7z7Bc3yP2AuEAlQAt7qnrqYeQvDLwcrk0k68BjE2g5wYsq8NOYmTcCbQCc3uq/K8BvcZvfv5j
j4gHFplOUHK5TyGbkXOAMw3EowpKJ+O2aAq/0hyQBUkYr4EPn30Khh07UkRZomabKbAvJ1SJ4TcB
UNfren93hpZsMe9KH5OpkAX4AAYbPLo4W7OcDj7csgjC3xoVfMzHU8LbVBmzqU+Sx8de87P++/wx
DaamFFNDsP2VGfcgJ2RwksCrIrxpuAa+b0EmTid0tFqByhKtK/Nkb9a9VErUGMJg1P+Hi4I0AfGQ
ZI/nBY0On+zy4ZHZcFdfR85ykamEIOzl42GgTWJmjOcGBKViHtrk6/Kv7+Jea7eYb9KsjCzOdCHm
LhotJrbXKl3yJxfhZ0nR4SkCUG4+QvLUI56Iu/ugFjxUNTAgxCPRavHI3E+jJZ44WMaLSsp/VIGM
Svx7UJfetQLOEXQfnlvSrmFjwdQKsOzLdrQMA5xXGG8wIUlmU8Z9hnPGz0x9MEBxCcDbhNHJKEQN
/ajdsQXHBhyhXCHQ2OLkOVeu381gm/vy9Tan23guaV8kf3R5nrBvt5prehHis7X0V0dYUhSrdlsY
zsECQDiJR1DS6QUFuzdRUxo/iN/nyWSm/DHKNXeVEQTLpukH7T1uNH3Q0ZtWXYecHDaW8Pum4k1t
rgDMvMlQA3hhzfLBL++LLWEOW8GLYmw7N1fmK+5onO8/QUkLzHfEjDpmepjwZobSH4/IECUHA2Rf
uPex8gOkHdr/vK7/V8jotN8n8ZD8oc+rMK9N8JaFyNyIKWt011MGKuYmLtLST7FF2Ew3X1/EZ9wv
hLkTynVtLwOb4Kg536sEmCMtAWkiDtcwphY+TgQRDGnrAC+RF1D+Jec6GmADeho2tG996D4vq7eG
mBkXRKxi+ImC6QrOjqEVnygGAkyIA3By7nl2xvTrB+ZdomjCw1lkfd3wWR2R5lJsbySml8t3MGbR
1Kl0AINdF/bWh8sIIo8UokUhFru3azz5ON42VzpODEf22NXMae9otd3fqlqKHeOQfAhiW3l7RrQb
HgGxKzJECJQEpfSSS77JVoymfDLNkt6bnniCjfmbUIgbXebtT9lh3HXtoc1Qub2oiKCQg+X035z3
5YnYV9fRidPHrUDNr0OGCb59ErcgG0hyIVqh0P43pbxPByLrBTiFwTAnlTuBw9RF5Y76CeiG1HZ0
wgxdUhE/Qiamttess2ljvma6oBGhANCLiYTn+65dfbFzOb+3AAN6sVJqrTKRPp6weeRjCX+XbNdt
RueK95ZOqTwytxy2yYXjMTmnFRApaXGL4pwIQ4/vRroSxxvSxh0KLRfJhriVLhL3tslshdiAgkA1
Eecx4dzGCvjYpSAcCNtdHzrHd51d8qPozCoBQ7Bx6e3BAD7BTVF/F0xi3O4oLKiJnkI59FkRJ4NX
/noCr24473u/JWljYf/IOwPW/OHHVgTsNubNwTfgHkABBHBTsIW6GZ/zaFFr42hKvLm0+Sy4auiz
3depv/uceyifSCB3czzw++f6zNThsh/eMoBJS9yQkr/hnucYflnqfuPOHKosdYQJ2PdaOZXTLiqF
yav1X4tvDE49RZMHDcaBUWXn88nip41J4Xnh5NA/w5j6617WIyb+lyWCmoQ8Nrd4zK3k5Wbp8C+c
cUbE11X00CxYXWeNzzZhF40zQL1MgBIy48Qko8N4nLolv3sqXEAfGwk0Goyo5SHjqa4xuv3hbtU5
OPWSNNAn2VVSGaRI1nOgIuJHloQjrbAnC8IfNti0LaDFAU9MLWgOMHfhRM5ya+q9UayJzK+DRxqJ
S1gAfMfcxPKf0B2kQk6GLQCXoDcgXrbArfdFBmXmpqs3A1OCmT1ByPu3BYsXKy0MtcyepqtYCeI1
NfZHIjYUduUIjtL7mG7oSukawPew8/zpDI28jD1ef1GywRXTS6Ip4McHs2FW0j95RodSQ9rD9A/5
wAz9AkcG3SE3LgWI6mmDOV2xwwnYbSz728eyhRUFMtNFyRXWFG+UuWH5wK33FrsCziGUC6Yt6B88
Hz96zwvNCaWSq/RDDF4e0psnQoQMUfMOyr3Pzjmz/RRjFXkPERBnw2zRHYFVuGeoKoCBkJeaPcWe
yilhocIeHaSe5F4G4CvLwnXMTtjHToOZeSBsuPmEoPZh7spihOuknt0FS+7JhPdvtQUUMLZJlsTD
EsQhJkZvjiwR/YViHiCzouVAXD6IKQDYK2tPZxTzfjts1z22F9FzLWYFeLyYTrAIoL/F8AEjlUwE
rwbwb9ZSKJw+8s3AbW3q3YKMwpjGaz21JCYN0nJ4mA77xKf88EdRd74ErNRu303UYovPttNsCFoi
g+tJPFSBgCnHqmSK8XFN+gYp7cdkXq6UiErQ31P0mEtpej8x6r3otgKXZzkxXqNI5Zqmos6YafP9
gC56zqF1v+t33KNJtepwjFc6v6nZlf/mJlqf7x9g3ShmYvKBHmpbwVf5ALnusHyQgAWIa+LhhEKz
IqJvAsetJXJu7IPxdR6urBgq9wU0hRoN5aU/tPn2Dyt187iC9N3n8EFag0jbx6nvqeNLtp/65FVa
/fgBFQY1jVVDTk0X5ODsEy0iAyV8XO9ehYR8vLp7zTIl1AZoFb+jZ9gzEM5bHzwMsd93EuvAgSxx
ReDfF4MlYztNj4SS/RX245eTLUhZ2zxoNsbzxqwIsBiQcMYR1T9YEVaEAb2t96I1kyU2HRecpeyX
ByEdOjrUctTFw0WCTYd0vumFDSGIjMu3eLk2dGObDDwMguoY4T/BrwyzpBPgymT0ye+AZRUSi0su
1mvNHHZbyzhhoO4y65MwYZqyF2jOqZGtChvXUhvvZucTPzzy9bBrp68hCG9qRVOzMlMy4caeEE/L
HH3yW8x2FibapZ5Zv9lF2Jo9PMUWTqicRZgZlZsR5cSedt/ZyOwJYL/7r5WykMiVYnoTId0WFaJ/
bRENTCOOrviK8QbNNHhAVLnsZAVvb9Mt2pPYP/+91v19ExDhef4cE2uw/24RKBeMIkhMmbUqnT0W
7dEQc8ROgCacER7RhqeTPuw83SI3z/BkhRlFBy6j8WSqjEleOgHcAV7RqrGrAxq8MIpy3eaNSg3B
twe9bSmzUODBBEbJSB8FkZZUnuimUWH1oMFiDpiISezVQNPRsbzr/u7b8ZzztaJsTBbf68PHu7VY
oeK1HieC1jDRkpadMyKEfrofBbdYcdgZFFuwX0wd2lOye8NpPAT4/S1o+J6yKtEZSdeExneBkIO/
+8FAI2SIhD1QEohcjHPo7VfvM9Gwlzsw0M2nQ6Ad3e7wO7DQ/VKha64/RQ3KWdyRnTIQjD1cpUod
A9NgspQXpUt8IQo0GIc4vMP9XJTqh8g7squ0Cd5SeFcuUvtBkapxVlnXPGdD/zVniY/ujNi0OTFB
ifEzbmTpsWvkovsZI4MFA0UmXcCt1s1aw4AIK/gsohYYQzs5DTHPEjFO7UneVbsb3+TJieGSIueq
t0IM6o7mQnpIsJT7sPowxFM8kcQ1+FUnxjCgilFHcKQ1ZA8i/WMjhwD7njgcIvTn4XYRhwaGFJQ7
Osnt08/9A1mh8NHN+0K00eYPtH2EmS4lY7TszbFMZ1Y+Mxwnp4FPw42bJ2EL9tQjMFWTgv+7tOMG
S2AQETrICGR087d57ouy+Vyn8WApbApzsraEskTWsNqlJeZ6K+YgkrzZOKnM4eGRWws1lbC+kYNh
5PKxQkqhQT2iNvzwqsT3ED3vwyNUwCo2pVHE9L3BxE/8+3JgpnHfoh6ZwmGQJaM+OaMqdQkV3Mhk
/lRo+9KNTGKiHNGqAangG//dDgSjSwJYJnWBKNYQtR1vxs/lYPIEwKx1sEMQ3V4al9s3SSR9KyG7
Hdg8seRFdq22dLDyuTZzF1jltZ2sqRfkTkJFDD+AeMC5V9bZnOME4j/ymyM3PDyIIxdDQ0Pkyov7
KT3xoYChLYAD6nV3Ynam+6PzAvG6nWj42wDO3t9nLcf5IlmO18kGD1PWjnQWfIfbn8zxXk0Zb0jq
mJMNSSN7FpHt5A5gjPPZlytyHnDlcPrzNnqFyu4z5wIM6lhgI0tCggFq8T9WsARMTgCsW4Ay1MFr
Yqt2ZPKcQFWMnDSC4bXHM0PMHm8IEdruLaxMsCdus6A84wQKPxBuP1LkPe8K4MP0XEXKaejCRoIa
SYMCCY2bFtZpcqRBYB94AlKiwRG9CSOFyfIFPyaAbmaMR6rJ8CIh+zOxnW5LNl3lMb/iB/7eYkG9
7tGqwobbAAz1HF7QjVAxoNy3RszdWrokp/Gy9Ij32bfRjXgMskOx12xPg9kOaxu3dDCcq/EaQzZD
fBmuXEeuW8Oc2IfL1xJOtSNXOBjLO1hOGMDzuYMKzVA40k3+TkP+s4Rm4x28utntpfVd8ufC7GsC
yTtjbYoHnIAH9Re2k4Ss7ofgDvpAZHSpDCGvzd114aGrSSA5Qx8coDNb4OpmXXmt2w40nbmsfRpv
t0QMxNp5qKfgOm4KUJILvglfQTc1grQpEksUNnbIy8y7ebAKbTLDQc7rR4eBOt2ziu1oiMbGA/X2
YTnc0S6S/7BPDIjp7xhY/k4wIMoHKEli0wDuXpwKQZKt/tkIPjmMGFawmDl2uNB+XfFgP+2Bw0JR
b8OHC1l19rHAN8d+b15jBwwFJKR2sgWODutR+NkU1xFYCaEd7sH52mMMUd5zSgteGv/eDjQNPcIi
fsTkFcEbVl7nfwo7q0iETtQJZRIGHkGNkXCRwypZ0hEzkd2D5kamPIImUMeLHQC8w7YQc+aH3rN/
Ihx5XZ1bluOLxi3t1C/hDfDY/XNLcG5BRdYlpl5LZdVfwuulPZDRuj3s0ZVEj7kC9RTAiFU/eQ1A
6gOeZLQR6TI/zL7c+Hamt77MQk+OLq8QzIkYrj+yeagrTFcRV4XGtFkwJfVd6TrZ9j6B/12SUw0Y
IIyupxYnOBwxKLSCOoC5B+q4nLjPVgeeUghXzBEp0bXgWLitlhJsNczqYJig+0ZWNWYwwR4OG6mD
Tg4dqPM5y/RRmPrpkbEcBmqthuC5whV0feB9EG0EQH8kRU8X0S2qlZTyib+KCRBaq9kJKdRiirwS
ExoWWpjYMgLlGg1P9MWo7sYLZjVug5s97VHY/WYwYCEDE2oy1LKYLwsvEzo7HqQbkAyDESa6QgiQ
uMjHr8cXN83rKOL98G1BSHHYi0qoIjuzGMaro0Qgwsuhq7hHhyWLAwaXcveGXYe1G7YBLWzbw3Gu
FY5gZOldcPiD0pPEw1VrUrQ0vUSWhTqaXD1E68sSH2dslM3bDanh5kVb8iC1recSMcZhwhsah2Dq
5YXd9msL7T4AX8XcHTv+dtYPRyY7ve6cwEFXn8hO+EUy6JZc04ItlOMETKD2wxohxBpAU8NmEicQ
7UPcASclidk4erupd7clp+fgZ2rKfwjLrH/DGHc5M9QdI0O2iC/20gSg7LF/4jV/4pIJ5/hMyPnr
M1ziy0i8e7YaOljTRKmLoIq3C6nH+vkvkojX9tCgMZHVUqqQQzh43y2DI72xX2JoHklT8Bs7R7KH
4WmHRgeLSB1SEsqJTYdaFjIezjR+vuqdod6RzIxbK5QtvsoRHhb4gDX8rWj98Ok26J/Jca6ZMVkX
9SIy7GUEEsWRM/XDaYMv5t46KrKeJLNncF/eD/4QrydcZRfZho7DKN1KK9FW0NCLzw1fKt7Wbkfb
DT2djRZMGue9RMchu304cKn+RgwyWr/VEh0SL7zv4VSzTKDNEluZk2WYWLhqIF4Oh6efiRmJ9qXh
XOyxHGBbI9sYzqoCNPavnXocxzDTgPBwg2CDz+ndHXSOLK0O05pSzz7sdyiquImNVYypuHzyNXCC
M4BYBHedUoXvznj5b3mTRCXdP/BAw89RvLXNj9JLpnIw2ouEpBfyxd0wYLtjc5NuhCnxbzbdgeHz
p9y8ZjGkd/iHS5LR8M/gjnWCm+F2VG25PPsOiNpwMRECH5jPqyHegumfQn+W62Pc0xOztLDwYvtl
ou8iDOmmTc8iTBklAm8hbl5kwfqd2+pMniD6xlCDhcDJl/ANQbRbMCu8AuhhEipvtufCDAbFMmOp
+yS26H0SkunD8r4QRiFf7gj8yGE4KSSnEQl0zeG4OCWTLnt5ymWCO+xtPiLIPMVmG2oEBkIMeWCO
oLC1lZ36/uFvRIaZtMUch1Wxip2SToSeNnQncIJd7MNNIsbRZiEzyjC+wAVDo+SST5qiOiet3G/s
j4nrLMZZCstis3NZeFhTH4XfGlZzHQiakdFsMKe18njCpfg2mJU6NgwsDkIyQg2kyMXxdxQyYufl
8r5ASuYW4H6aIsdQWPqwKrE/ioYyeeCwEir8vvddZdgZopskxPh95BQxLDhTnK5Ta8C2mdcAPfZt
yhgZlnRpVhG2wpP6Hn5wLbjPX/i69JbyUtYRoLIGs/tY0adIaeafv3FA6uMMU75Zo77hl2PL7H3j
FJPOGIdz8wDW7yZDNaEKBoeLwoJNmeE6a6fM3s387b3Xk6B4aAAmTfzix0MM/oItyZ+d7W8A8SyI
ToxqUE/pWc2BzSQ13A+Jn3wuBzDDoCgzRUPGLtXhSbEGx2qkPnfQVJCakMwsX1hXkOWCyVe+ai6V
u6d99KUZ0jOVlromJrPhzxovRlHLpsNB68n1TLDl85T8YTk0FMRyMidZeMPbAIuA7g3nG07wCOs3
ADB6wLFJKwqLuHSpJsIAbOAPTCXq74dE1sm44j+QxT+1AksdyQDlx5Ok0eDv7e97WM3Zfsw++8cv
384/shEfCwwU8FYB5cOESfvsK7K9U3/gyIY2Ckm63ylGYtH74g99F10A9e88CEv8wNiJYp+CZNx5
alSVupjdeB9LpPusIU1pqfjQSHpLuNWv6BFBI/mwa4L9H2EkJKRqDZgo2kQ2x1g8l+7QvVvPlXKu
jxOzEOcv0XM4CnP0upjCkjoasJPGR3BoFD4Go1A3G5tyzGMHESTy8NzA5cbmdJagoXSqXHGZlnIs
Rh4edqyEF6XRLQAHukVvPmTseXqYgdDHpMviTzgh/PSKTKJucY8FcGhni5dOTDieMdx4GmGBm0nY
wJef8D4gFaSnSvDp6eNr+sMu5kXgG4F9iAQCqgOL2wOeCO0VAU5AUPUIM8eE7hADxMR/uN8zDcBw
xQ2qMNIDq+GCiZ8fHxS7URkbDJoQ8PnKqohQPdViXf9+q08EThVQIQbu2GHtwNYzL/HQEZvmcH7f
31BTNs4oGAd1AF2CZhbxc22MtT9EuBikERJE8uotSrEjQOviy5ZE2Hv6h8ZmvJusXhbLuUH0Ibz+
Z5OPwc6HtmNIUmzzD85f4Rk8f69xERNm39CZcPcNoUQzO4+EazwbmO9mfCZQ4K4WAegueeLd8WNn
NqQMdMjUpcI/4LC7uDs3tOC5XrUzMmA9yGkzdvt41Lb+4ceISscoGNuW7L4dHEHEk06EzIgG6nlp
2Xr4Qmr1T1k1RMxMADK6ZxzvH1qLf3QVJ+E3+i4op7SHcNtmX1iEiT5n1ksg+5cG1yCFf4IDHdtk
buBNymUIVm5McW7Bnv0K0YEpGVCCBkH42d6Pwy2uFjqaobsuz2WDS6Ho8AMh08J4ybrERX+mLH7t
7JgemzMUn8QkVFMTlwEUQfaB+ALgHWTdWZDvuQbQGnI3vNZ1PMAZewcAIvp5Ljp7BDZ+mx1HLBgf
82opwu2eISt+hqcC3AJy6pv+koRBKJV/vNjN+KMOOlVw66E69zRgLjH9rpXKyHuqgk3NPNkPrf66
/3fHWZn5/455lTYuorLWJ7L56anEgJBZwfJ8CxfeH1CGFbVLVeoxqhJpjsPtb32wZTY5C/oIqDtT
K2u1MrpjY7fnPE8nxs9UrAPLqICbgZJBENOx73+1kQmLF0sX3rjM6XsQx1VSDn8YdX6sD2ABCN8O
hIFl1Z5bZMCoxZgH93XNe6MyM1zbSPIKsXXKCg3eZxEwPc9SFrxwYI9dh58pGZet/YM99NLRveN/
BRMHsPfltLkFy3NkwAkDVtpgks8PtgCVFiRSvdukuykeF4FyzZ1yTTJ9KLN2WrFT2hU4YgWZTWGW
YTezvZ0yGrJedIPm9I3xuQYjK53+pRJC+9Rm8mYxSG9RkGPCcXHH2Odv2X9+3I6caH4uO7cqZwiq
5vANAORFcCugH2FmBgB/ehk67VYKB1EbVDjauC/4s/pEa+YZMi+uZ8gdbI8T+30GVgSsA18FwUNJ
1AbtJXUJqxOe4/i94u4DJ49bgDcaaMhCnGxTSOUtPssQfTMVIWZMjomfIAwnPmY7HWDOifJZ8G4F
5CdhDquNtoWt/DX6aEv6TY3agFOKmpsWr50fBtjJ0so7dC14QqWLh0WXpwGeo03/bp4bgeHhf44r
FHgMPDhJR1H6T3gqDAuJaQeIhREkEGpCYKcBEe7ctCCrEGm3pZG7XmqhhdemqA5DXP5pqYP62hmV
i7fwlMOXWZPj175j7ox7C0WavXbLMoNq1ZErbeAeZ06hyZyg4gLOvmqLnSdHkOXpzcm0dX2R/8p9
NzQ6sGc0U3Q50UNnn52ee4IiDFbbzi99M7u+7NeqOHZ0+uogbEPIeWQNLW9/ME85pR7wE/0+bxvQ
Fz/L2MccfN1qX7Yd7wBVoYnsGUUIV5ISEbRpdhFbf/OpQ1WH7GwwJarz0oDjASWNGRYZHa0qJiSg
Iws2YAQq0YMBImkSInk2uPcFp5bD+sRhl2AHeCmoUXlQtrcVkmv14GcxsCVdo5aeQXCwCfi4BelF
RI58Fp1OXb5Dsuv95fPxC4Oi7jTRoKbAHleIDprM8jWAERApHF8S4m1ILSMIHq1Y/1O6JCjUa2hm
VjvP8SBg3robz7/3KWLP1RosgF0QTYc12EQSBiBI4GBUwylYK38SSkd2Ns4bXgAYofXv1Tksl2EQ
YPLOvAsKnWHZZFY+SzQmzRh7ZuOzwqmE/RCcIFxO3gau1phhV3d1eGSg1/uQ/q9D7NExr2dlJdTf
CHOZ5tmQvz+chqHaGsi4BJrOOgoPdmzREeLStEYYpqr1KYeFx0PxWsPwO4zIHx+5r6mqZFq5GYx0
ORRYt3j738ytRDSzz8UYG5zO613vF26t9ZhffOo8dyJtHGVbASAuazB9xj4pLq35RTglnZ9uX9Dx
yNsZ7n5z3IKU2QgmIH5dFvFg4dcpAa/7BhxRvDZxs7CRtRtUMREVh8sbxuroIvBYp6yNTv9sZhwG
c+wR25Ng9+DzCbGwR2JUH1l+E8qsoosFQPMKcJmOnqgZDToL2cnAb5SJgcF3mxciqOuAmUJf68G4
PkGSWdXc5Eb5RygFwvAnHkcYxzHzw8O7s7LAmCnmqfAZoD0OMbbmKKEhzIE1wjAibd3qvFZYM7p4
MBOtpRwF+Cc8liBrUTx4NEi+/2OOLDGcZ4+GaQ0Wt1hU70uOHfwjpvivVrnADXg4w6HrzZugmEN9
H1AqkJ3Bdf4T0n9AzakNY87CdQIPUoyEAvII1Lclvprp22T5S4aJcNnsuV+g6UXtdFruDloaM4yH
ceZ4h401JvdCsoacp4dxOz8xOrlUQX8NDL3q7GmOk3lfvZB/hyd4WMTCTRzOrIUKh078gYit9ZRU
TZ08xZxVmU+ZWLK/HAH6iRu3IL2ZCfFlD/ikEOPhF/Hl5kzYz6HZXz+2ZNpCs7QHm7EKQ2CBKF3a
05TgDPLB1fA5O+FI9tVvW4GjJV9xt1csTsLP+uOhMAYKgVuPHgj8rDBha5o1yt9F506Nw+axA0qg
iVy/VyBDdBB8lj2CuYTyBIs8Q+QQwO97r/KZz0abPoeOFRMtUgH6PGP8xIqGwaeJ3Hc1wbNLg5rI
/nusln9fBxyVthcrB4fK08DfgYVdCUzX67tpoVUbEGYGM2aJm5lrTCoPlY0LpGNgpc9iuIbFgUTj
BhOyOPEcZirELQ/4BaSgnk9gGpf+8K9YDFwskPbvxWutBBEGuB5MRm36VoWMII1Ym8FuhNAtEZvr
PZ2vR0PR0DaCzBd8HLQsTD9s5APGbm3ssStYK/TqOVRJ8MV18MUDR/JL4beudWbc16qXdsBdhw0Y
Xz+Zd80M2BzKPu1EtPsCu312H7xAeAMUpzsOp/o4zuAPCNanzAGbiwjnScz1w3Na98BCWbu71QcK
RCGZJAabwLx3fMEemPuRErVj3T6DRBH1BZdVGFd+MckYcKONQHxgqas31nBQ8L1KB34iM13QNT4x
CExh/XicFIMP7F+9maikzxx8fBVZRQZjH+nMJp1dRnNoXkS/+XA2I3zGo6mLoYA4w7xCqvG4wOoc
si5KHhjG0XAnmMcMJxhfO8gI9PsCbQV1sT5l8A05Q4HwWME2oAUAnqr15g2T58yKg2GJFATh73cP
7hP7g45XhwBVqpfG4LGaDdhpV7BVPjHuE7vkxApMytyWWXo6y7fV9mmjtLQw4YTro4mkgkTvLMTL
yazvv3Ae7hbj9WsLufOth1hqWZ8OMFVZZScAIdZimP7XOb0XejIt7zErzSW8Zrlym+2H1RHeL+xN
8gCVPrv6ncQBAAhnCeE8PDrPBb/nfS1Yq8DLQDG3q1zgNeqnDiZFVzLRc1OklF3LkErJUU7peyan
+7bxEDHbBTkzhaGAh4eN099OFth3POh/JD3DyZXCF7HBhl5FbsvDO3xJRXrqY+Ow/W7AMGGkfymb
N5H5AmH6fuovFTJdeNHHAWsMorNmu2YpkgUg9YrNMaKT3QhlCCLIniAZZ6f76YEUXUFNOm9lh18g
cPpmJOAz0RRAg+kNchVXINFNEugvQrgSYwVFa684PTofnYmWTI4CU7yf/nLf1wfMD0GyEe47Q+wB
e+oQy2NcgsOf+VtiXcLsQ2NMdMgIBA+mNVEc8oUKO/HpNK1Cx+TN/nGUTMYrq6byEKr39zIbrxRh
BT2YNhUwnj9cFSK6rrswHjgDrM5xBbTg7SJ+CCp81MhegrGQnb6itA9MedEZPyw+OBe62FH9DQMQ
FrDHBATy8sU4lq0vnZmX+nB2BTjNDeUcfK5PYUsiDNtEN8p+lJ+YLA5KUQor3QtvnhRABT3ieE4s
YhE7qOVUOJk0rzcvmRjZXNSNNgbpTCLZxhPOrQ6O9LWUEk8+NVO04Uhvv7MKSqbxOfLgoGrMZLx8
eR0Y8GUvnZXd5zg8w1UgTgwHFI6vbIBMYKKXuz8+KbDFTHgX0S2xEYeikTqP6IDGA6qk9lpM49Fo
9t7X3n2ObPXGuyGMmlMdxMmeAgkMNUSzeMyYIjgFTp/eZ29+6mZYWAISPezB/h5DHnlA1pqYktZZ
Zfz2YJIF0m0GKMZbIswR0d7mVPELPgoQ+0wQToBdowyArHwghokju5IF3yjZs8V2uxU2hUzFXLeY
/mnP1QMQp2S1IC16UTFTrIYVa7cqsU/nU+MykjTQHraCbGMhyTk//AhoBqImFsaO9LW4FmbmMy5o
U8z3ugdet+S3CgNCTMN0yHAEVCHqIxSo3k0h8QvLid5C0g4CsWEHCpCKgE5lMcr+m5kC0TGwqYgX
HzgdrbbDRvWf4aOanStaFv7ag1nz3B/Mn/8zK7JYels6Q5GuMiDeUK3YtIHXmEydfkoaw8EW2MQA
mKAI6/1Ix2wRWRP4GIQUegvW6gbe46TXvIXHpMpxwQQIJ26s5Sb2w5CFEVriIdyckaBhYZCwHNuU
OQyQvjgjDXFaVhaV24sOIS9VLO5lLBofBkNLiFmqKzL+mtVr9zSgM7KHwGQJBIy5XphQAcjjIIb0
thIAr2IoxoRn4G1xUbBWd1u6f9xN7+GKyNZM3YNEBUPLqOBLxlmYU1s0Go/ptiIeknZmzJ+uPTAC
Qxyd2+AnN8KTVqPNAVOUAd5vbwf5rzuWzN6i2fYaYxLClCOXhfqPIpf8IwieN+pDi5FWzT/ZjIwF
KWGHTlHP7YedbsR7lVl3FFK4gcM/MdH4isEIM84BCTm6oMSSfFBYIlahJyy5CKUC7rxpdBvEGoj8
V/+whDCDNRFPsbLNljWguAh1LEysSdAhv1byubgCk2tgF7cdd9kCuDf1OizXS5tH9sATNI1GTuYj
UaaifY50XXyj34YLI132eCQmtKOIPCwWsDpAeXzzUHOKdScEQMZAPd1Ct4GlLraIeP6jG6ojLBxZ
f0AiG14O6oueaQ1XGqAF7dTbKEApxM3A3WKw6uDOoV9urZc59iGSqChZGXWYEe3G5cWULgLpXiFQ
UVwU7fpYruqPIa3AxTobGDTu5vK8irjaJBgLrf61c9w7QPIUXDF4hF5B6wEF5YtqITypWTdvGpvR
etvDbZ5PDHAlgtYEy+BrZHFvDroLhvnEMZX6RS/NJtTKEa38VEx9AUlB2a2XNOMvVzmLuZM65Nc+
BmK4KvWpPj4esFN8j0Ha2JgJu1PyNuDyeOBGI7sf/WhoOqF0ByrJrXbBuHvAivcOxEFpAaWOR38j
FDrEWWIPta20TuNIrjn6svsMptsRba17SICicVEle9zO3T64BWN6s03ZBYNzECq9yM8tGwTylsxy
ytH4ui2Or1kon6r5cFnsKkAYf8QugHqkfYSRIrI1+Psl9zYgcqZ/7JulmHL4E3RmEmJvWo54jFvj
2lPUAz9+eFi9TncP2/Q5r+1VImL4j6QzW1IVy8LwExmhjHIrMzI4TzeGpAOKioIC8vT17VMX3RFd
fepkqrj3Wv9ovjWrGwrgW4XdRkTCFBcocHXoUx4zraU+6keozJ4EX1A1rlI11MlY4AIYWE1kIHDZ
T/OZyll1Fh1H8M0O+/0dbmrO2/wBkRma4LXoBgqQEJokLRZYblgtplGLLyKrDWIejopJcxBDFGkY
030kFCh8s9ADkFYoJ7TaH/ZuM2MaN0skTjw23JofBp1gWGGzpzquIE4gT4ekUwQvS0WndHjfreHb
YYroWic/Q6zREs2m/TW1KXw7uGoBz2rwxuvzHBaNqDe/vLjFCkqyvsCnQ6Lmh/tCvHqZ+4Iik1kG
dqNuCPzOWXjAsv0fNdXsFKRBqPO3vbqkAEfk+Aeko4e8WNWpdLOXkufG9zQ/6Ik+55SUEykS5SiC
HavQGWrLK6UImImRJK9VepBBuZ6CiGak6Z8LwyQlCZuhyZ8mUODharo5jD6hwCYh4Gcv7uf8zFUp
8+v07Yon+5NAorr6LEulY2ZFPzMzhC7shsZLG1/+qiQTWXFNSiU1elssOFtaoR6oN7mI+hRN3lgK
epa8za0cGwX6ZmulLWlCnnwxqYAP8WWHcR/LW1RNS2RmyEd2+R9S3b0FH3gbCaJfXpwhx9w2QCbz
v3gjzuiJbqMv2vd8w2xNSuQLQzdeCGRuYDYbwKWvr4Tv2gQmwX6/wkNbPZxqgR7ka7gK+8P5keCW
5stvJDfJ0i90qhDwRb+LyEzTVKfFj4+rn9u5mRWMLh1pGNqIyYZFGsMuzAnEBwkUYEINoYlZeBQd
LvMyEnNbgaDnbhdJM2cTMk6KB9ZNdtqbGBJCDPgFe5BXLhZRifdgSqO0C4CGIUZHLhBd0bDiW/Ze
uf2J6NImV4iAkvk9rvy8BQKS2FaGIzABgJvfGBmUj9yReYaz25ZnivV1RG5eGezXCPnOaNgRCwDL
hkbQcTxTRIUvwMG/nQUdEAMbIdpWfkgR9h0lJI0Wek5LBijpS49HzCy26lnGzvP2iQv2C4SKvzlL
NbAz58+SVBHmTW4rmmhHNc2alzmmLPDZN4qVzMOqQMElUcQ/hhhHp5q1mYOfXYH8KuTnSIMtxNJP
F1VNWPNQNevXkuZjkSnsBZLTRxlsnAHMDlh9gLAfCwIB/eaPFSsuAwW7WiqfKFCnLPZfht8Il0GU
sbJidRGcQT99/isT4bsUtW5BU73ikMIgfhbdaVxFN2y9xuoDAd1pIx3H+4REiCkWMtF/vT8gkv25
NZpDloxX7pC/v8apFcFqs7CTJdznKQXMtF8zPNY89+w+AWhcgGNJPvc3HKFUiOHpp72u5+fJIGr+
aZiPVwhUAhvZZSVqyjK2pAuhzjz7iEDAwfdzZa67JWoRao6oYs0PDe0ytLV6/DETfIzsSP3IzCcK
MP3CwVrExW69gH6RKESoOl1KUc3PHzsBKpXeueGhaBwk2xtCMcbfSTvw334RqjC6e2DRt6PmwFRf
L0+/aZVyt6N7iqC5OQNECOkQtJUo6qBhxaXDy+cWIm981wRIw5xiKo7W2mGZRTkCsyiSTkVxLAX3
JCFnNqJgBCDiGFKmBpgIz/mNv1CmIB29XoZ+6xXkvFLw8Y9FrAxKf9EIk3HC/+z75DJuuQI4dtwh
AI9/9b7ugKDYEvJ53qU3ixkN4mWwhoK50x718Ohc8tQUGIj3bUCqeebcSHinIZrfHZl9KMbG1tPj
4aRwX/8Kf1ur3NZJ5/c2ujeA9/d/Kx2qq5q9tp9FRuAQ+O7u4uHv5OTF2/zaPFbUt3nkR7rfM4Jy
s7uucpJtkGsLIA6/CJh8TYHicwmAQ/dCd/w4u1tCF6yVj6kvEdlEV3KXbqF8xKopumhdjFXJLRz4
11Ta0ao8/66UqRKUi7u1n6ATkGDQTverU3vPMYFa0qQUEzVAnLxultcA7r6kNiy3CcRTLBwSphE/
BMv8TBqmVdbHUrgISgfGFUwBL4X5GWcOuxcvu4JrHkZo6v7wgBO9no8//oCxgdnijXpHiJ4gjFvk
ztmOTdDgDnuCn//rEQH2RRX4QgQmPtzCRi7ugDSwEcz4yAcO5MXzY5cgidiBKXRiJnHwMHbz95hc
eIs1UaTnnrklfDQc16/Tkpa+1vIpptG9DTGs0mM+IQrD4yFvUq4bwy9dhIZU5tEozlfIlQGYKREZ
Q84UQ+iJK7DSF56xj9MGzSHSACgJp3V+Z2R8yDXqsESPFqFCweNJikYzUmuvQX++riPNI2PcLzjI
iRAFp8Yycsu8tjA17xVj6fMAi4aszsEd5oV/RaR4vHYqvr/2jFOI9xMifwp855D6CXDPpULo8Amc
BrgES+bo7j3tLOCkh6UCziqcO5AOZaYQrVOEa9QuSsEQZIbnyZhw0HM+DjsLwSnVBVXy2gGFfMW7
IM1ASSM9ockO2EFommkKmkoRHCoXG6+p8pr0ycHToFoi3rTM7Z/4vS/O89RF7wTG40NnfU8I7gf8
f4BxSm7uxzA3SFP3sQTQ3uPn9igdkeKOt+HEzi5oj/jq/JBM09QClGBYX6JB4D9A/UD3qmCK8oEu
XhldL5UPtO+8PW5ZTLpC/6NSVzO0MzoApRk9tcDX4muO4ZikAJR6A/5d83q4LXoJmUiBPJFHtwWy
rr2bEnLvoP8hWoIK0OaHto5ZySBMsg4b6sB3BjcrjEDcP5HNCH9eH0FhUEgQutSZ1ax/d2U0rTxs
XJgzZBrtAzWasQ/AJPe7DJD6ygLbX7UCsCW1aKUxjsJYibdTiXLi0m6TMtxUtoRF5XWq1kMaUMEV
ePMfKeE8tBuIU0UCk4ruHDd7F6KRNEOcwsgZJizsEofkgNIZbaYZCP0a72nu1z/ruQK2wsAmhJJ6
ImNY+TdfkWP23D1Ls9ZGQ4ePnQCHCEkVEfaIQVkERfG0wotA3qPNyzMGxLz0iaw4S8zMb+pKfP6U
kvwcIRH6wKT2IrxVVz7bJ/c72xEaMHYJ9ID0hwuK7YZGATjJUakGQ+LkqwIFe3EsI2m1YKmDFuEd
eQaPtYEq/YbthONbVPCa4LZUNMlwIUb4QvzE8ij6+zhjRsefO9w9zu0fteSTLNRJkFx9Ua/uUAD0
7ltM7HAVUBKL66zHyCZiPQeccOtsjunYGrqKCvnMmyuIH6zKHg7ToaOkGG/Ghff8QyT8IgEHyDiq
qNt9sQ2B9oUg92xsPI3g/c+T5MFeRKhqZ5g++MvZMumjM5u1qJonqnG5Z/NkjyhwJdQvOJcKJjXM
jvfFPmJ7Qk8z/Z3vkw9MuGv8HKS7ZF7w0CE4OIMNAAzB4J3ZMz6UyK5+OLSxgff6Pgiwyt0k0ucI
EeoOF1BXxqbVlynEWDH5+K/GgrVuMKgIFBQSlBkMtavCPmSMLvDuSGD+ngRyM/usuik0/BXJIltp
+Lpb+cVW0Yuz/CNSZXgMUeYhE64g3GlOolRlWc96rhzIpo0lr4ue0CekvIHXy0Czd1v8MJ6IQcAj
g431Cw2BmC5+cbsxaxA1jSC1PJSHX9ivENBbmmDGRBkOc5H5Ja+XZ4XDvgUW4IEQJfINnX7oO4ac
wUG7ezvAeZuv30KwcXWgDZeYXlB1AIg+EGic3sn3Y2L8xuvclDa+kVvUwB6jRjjisqErBm59Px6c
6mW2G8a3AG+1LMoU2dndy/ax1aopM9urJTjPNs5iVeCTH9945xxEEDvkr43N2Sl5MgYvJlQy2W3F
k5DdcoHB6iFIxwcqWTIDSGP1/6iU4OEgf8TtLYq9WXLgubcd5Nz8O5dq8/Knnh5btTMzzenBOIjc
rO7idJGU/jqLOwoONYCeeVg6x/SVr10rDOXUp5cneD9MeBAdLVSXi1mPz4uwoPUj6RsO/xjz2YKY
HOuyUYk0c2r2ZkDGFfPopfL0gfuj991TUN5nQRn0XAP5B7fLPYAjX7L+wm5K8/4fOwGTNIdiAAE1
4JCF8AcQR9we7Df9DBkwePvAJH9w9jp1NybS+I9jAmIjvoRfy3B7QTm7z/bEYQ34N+QASeRMn+2P
2Zr8GCUhMevQuiSYMfi2q6IXVdIIfYjfzt5cdbR9zHrLApjlB2ejMvVZLS3Z3GaLbM1MRVWSZkmI
/c6H7RXwjLUFb00o/yxlIqlmo5qq7miLbqrv4OhZbhZ3rnJ8JUcVcZQeNX8kCPyLRmvxNDiyiwqk
76guhxkO4nfKFpanRJeLFo5mzP0omAZY0onkKTwFzmUxxOndJ/sLE4J1j7iQXksG52BoX9PLmquD
dvELltITyS1mx7/K8423tDT7LC0p7MOXrwzr4vbJ5YmIeqbMCCNHYZLP4doZ7wmYICtpie7ivsRv
S7zJ+0qG0G/eoV3ggj8V2xqOnkYaXPsi8k2++SxtT93ScI63SGaQmQjeBKHUC0bNA97HbadwO0RV
ymzzSO6URz4InQHqYAqJq4FNbmmAXadY3cP3C8STVWNe2PAe/ZhF/u21OPmYquadBv9Mx9aNgt7S
gqpI83XPoblRuFH23Os3Hi4hXua16turgw0wYCi1H4j0ocyhfZekxVyOBuGj5vMlzL5Iba6WFJJ4
sSQIjWCPxePYru5e37rFQEodjCZpEjeOpzke3Ct5Tmy7VdL3mCg+IjBTZlsL3+N3yg6wfTi4F3wg
JkD/k34T7lKPk9o9MOtFkPw5RDO/S1S7b76uOBiIhOD8kvCl63afJIP7GNlQj7ro3qhM6/VtDhLt
Eplr6odmzrBj8JaS2mmuYebABU76WyRYXuwJvOrdUVW6VSiFObxmnwOQAX91D50Kwo/9bL7eH4Hs
l4huAo0cxmM1e9A3RrzHArQU1BQ5m5st6PAA786sU2U1SE8IosO+oYwHdhFygqMqVHc/h9ZZ/Cnt
Stk8CJ9rBK5mcK6bfL3oBGdKmPdW2bqjPWj0b3Pnkc+gUP5yw9UxEWdjgnuYACEpxWj4L5L/w2rL
2f0L252oGGSfkOcfSugkHMQAF/r8itP4xSxHsgVEFZltz9r+DJxG5hrEwDOyYXNmcnx1P+tP+kxf
CIu//gji0705CsM4Zxs6I1CxcJj03A8H+ordkI2Qi5KkiywGPSSbza8agS4DyHO2pPvVALXl5BuJ
LHLC+DET8lTNdcgCgglaRP6E268edmZJPsUgbhMNxrnbp+6Qy+I2BtEZadZlObQIvHd5N0f1qXUH
5p/iX5bS4vunJZ8VAhT4ha9LldOpc0ml9MiHafnE4wYwgl/kt+sWg4VOlir+Uup0qMf1v1GXfpef
I00N39Zq4hvcfk5ZV80kz8ax0HzktqQbFDVEEVVrS3WsYwZYk19jS0i0xsRHZ3AWFUxg5zF3BwOH
sFHrvfxGlSsUzg0Tl/dAYopo+9lZRMlJhPKl8BY1Qt5162XzIqIr0dS9XDdfidCxEjq29y/TLw/p
8odEz1b5B3g5fPTX+9foRpHbQEg2xvcEaJk3mn4uQsl5A/bWdcevSOc8Ayg00XfZwG0f6LC2EbDL
vBannOQephuZ6PI3yu9q2fmoqdFtgJzXi6eA05+Erx5Y25pdF95IifpCrH0ke7D+0SOthu9ZNZPH
6KIrVLmlz1/I5Ekyy6Fa9RJ1TonorAio+hP5tWim/yiO/nrpZVwcmsZS5zl8pIwg/D2+6/bAz+i6
ecw6CAB8N1z/EGAwQr1/QX8fSyNNACvUnFBTjK5clQ177kC8ujCf9QPON3LKYXPG2E3y2cPTx8/5
w1XjQSxHTE06kq8PWqOkQg1Un8tzsbmdG+d7FHBSePWRA0PQxZ91PW69JtpbOuUEoxr9/AAXW8Rj
wOdPRJvku+202gi5L8Moj9NwMYjVXbMB0WK2QXZPijY/KEsrGU3Zw0cTqdCipfh7iy3azE1KIuL7
mEgU/3c01GkplIyiXe521u0fCE7cn7SUKIKmSz5dJ7VlLMuzHoHlIZykiQkF8XBzE4Qs6mKftwUx
PG1UvZfNnFwRHDVhwlkxeaJJxXnxtduQqju+UYZZWdJGS152s63NbCVMQG+SJci6N9eGzbOm2zpy
NAJVZhn34Fhcsi/bmOJ1dQ2Q1uKP+9UdEnFK3ipIeVqOKaYDNS1sFOkRVmNBazgE1PBdJ5GKZ/kC
9lgIkwVpHfs53mSmPiBD87utgy7oOCLneis6yzTN/lLaux2G3O57doxx70Qko+J/IE3rVI/lWI11
k0HApF8KC8Rn3PdLgNhkOFdGs56JkP6TXOjENngGZAdbKIY7AICQ4HuanGpPaWgtpP9A8R98H1mL
YIYvNsJxOH0C+eg7q7kaNMh7S0kuvsRPFrXO/DUWIuug9K7LhEdhNLuGfPuGzC8taSFvywAuG4ao
8Kdovl1jpizWwtwjhKPOft5RZ5y8kXQbAorV5ioFN53ZALRhF3F4MD/8ubkW6rMShxoqx/6GW/L3
t+fImr7GoDVLGhMVSzleQjIdVv0/XECiCedKx3oRdJ8J3wXOEj49xartP3Ab+77+lGNFtrRFjpnz
mKUwGBnzl24qF+t1VmlPb+2yWBk7HrMnCRsujVgKXnJtzpg+QbhEZil63Aka1/uBiKBDe96DJAJJ
8IwAHrIuzkjzId+ipT528okp6Apx4DFt393rWlwBRoA0dgiK+PXJVY3JvO0njIL2ZTf0f9t6jCdl
Unv745PxaZkHOi4MOPGVZANAeaotu4yRWUzUQMhHcfw60h/fRRcRYvSylcnlhFDTuHDs0lAbVyst
ILAPnn9o1Sahnz7vHt/BbjbAK4jKmTuD74nil1i1cSblyywbLR7tKJvv/Rc+28eiXkGgmjXHeUVp
5Z1yQ5m5Jqp/Vr73rgjjNorfi3s2C9xoicl+uZe9QeGQJtQp7CgW1j10G9LuR1wFQQiPdZU5DDIX
1OZPD6gT3cQURCgg1arCYTlM21g9vCfGEyPqY04CHarF+xKBLaMF9C1KTbElbLXY8NtI9Mgy9VVp
b0vugUaexU/08bIvGD5SDaY3lPRA7uYrYFDzFPEhNfREIMbF4jkDriYuT15wwrrf9Jnb+QvZPNhB
UbIX8GKCCom4BgaFGY0XAbXIzPaaIasRIu7eru8UhFaRRUjj1mOBIlOorzq7nhIrip6rtzDwd/1m
2NYHc6zhd6vBXDDVlo8xyuUC4WfjMac9kqFHKnEXaSkxnYyyhErdXJVLixOZRU+ksw3YSp5kBsAk
/MI34zHghqUxHuUkkbzIrs3nPeIirVibv1YPjItvH5IRVT+GJQZ/D7HXOwW+460nKQVHXNII8LkC
kt3hsMfPO8nRCdggRU+kwsCPwrbDMOXXBqQvFiLACBlLG8KMEs3Elzl+fUN+ucejh7QGayGzq9us
+Tyx61jtnRPTwl3qXUD+gZD/L51v/Nuy26pbEmQ8YU+AA2LWtXK2UB9LJ3gDLzsbYcuqLJYsBzku
0WwOOkT0i2NypsLrQnbv4wthLJmIzNAWrPR7p8Xg6JZphlQiLgyhnR/3WJBGnU740BUu5ekQd3YV
EA+zpTpwmSO/gBU7LbwX1rcZXZcEjO635fiq283H6qM54hdJ8FL9VOsy5RtVgqQwbS16SFG4Wo4Z
lXDsabNLqO9q9hMsuK7GG0ZverxP9Ben248I6hDfwXOmugz3HmcLPza8bFnvXV3nTIth6DbGVEl0
vsBA09ParkXYdn/D1qa791W14WbJ6P+6+iAY1xAEle8YwOSb5knxRmNPmbD4fkOoo6g9XSipTvvj
BxuXlH7cn389sv72N2/WRo03teBxURJ2DbMlKhI8p7XRULvkb7idLZH+fCF7JofYegbwDPEv/NCS
arEI9yJjB8pwJfCeMRxFLgAySqmEEPLBtLxbaqxhdOAtZ2zrXkGG2vWedOsyvbh9v0AK4xYN/ero
X1F1RLgUdvTgMnZQ9cfBc42uikX4HhTa3upuJue6aheb75bgrI+YktOKsbhFRPuaX4Ly6TP82UXw
tIhirEvXILvQFAA8cgM6Ft9ufrcNxbvLNm02y+aEO+Vf9TC6pa8rjGXJv2IK3fsRcAHOxv+bB792
ih2GAARCpnzi/wE99wHlbNq5PLaLZqanYlrGYeDmCC9559cUIOJNHINdwg7QZu9SNEBST7v+VCZG
rB91PPaF5dzvRHonmJOU8NwN51fFHmCm7KNaZq4lQoDAHCYG/4rjFq/CjkfvTSzJjK9Fs9Wof4wo
AoSXEA7Cy/RFw9NF1LlpiiXu23B4hN94bO5rksowaC5gvqPX6jZDnI0FGik/aQjBYCfPaFMEDGPN
gtvKTDppXkJlkSXMatQ+jHLF5jPmKTPL9cvjJ4dYfRFHhY1P3sGMsZw29uasJ++fsG+iKF8+IUON
Y58EJaZarCQWIchDjpo5aeQBiWxMYzzp0SPsb4Bgv/CsnXk/f3jm7h5Y1uBrlbjUoLwZYOPLhMVI
sK80aqACjrXSY8cnzgEU+q89VBNAXnbamvuWI5oVmiKeClD+OheqBsOCOnJZ3nNreY/lacciW8BG
Q3ru8Td5/KoiSRNsk4CxIZ05dv+fOnwMpXBzIU8fPlFpezIohv+OTNKc+xZJl00K+DwWw1k/xA40
5Xy+EzrQkLGC2JWj+ekaiwsIIWShlRPce+HCc5QyNzMZOGOPspucJ7CEF/txu+wU3OxQ3RnyH5ph
cZMQLb9GLS2cFCbbNC33dKxhe8l2t6hfBGAsFQQHYyvobs8bske+EU7Sln7+eQ9Htg8xg8q/WEfm
qGuYUZfTED3zOT8PzxWGhJ/TndnQr1j54GoumH17sAgyJDqYDYYIPci3GjMFE6j3WRHL+YpbAtau
CEJNJNyCukWttK5PxfyX9lMSh/i9y9N9Ki7nn+hThKPc0bMwRodlSkI/rqXPgGsTj0AEH1RhWkJk
3G206Y1b9ebx6QIGXMxyCnyqrx7gKg9GtP4fRwuRPdKGZwcFKD8B6FlA/0xpLFKOkjxJnKb8NHwc
yQMI5AgNt62v6pkeKKCYGAV4MnLi5r5JhccSeyCyR66Am4sMS//aaIjhL0DpUQnMYbraRNxjgB5I
dZEQMuHab5tLzqkdFNG35WWuCNODIkprv2ZNdK4UXxzEodeE232MfcspKd38lOZn2vgZ6tUbdA4i
+eGcIBOnptyVpGGuaQcvjOgBdq4ToBkYpRtSd+jFFpGYIA/AO+LqnIFromLuJsYCbXWtmdoah0lu
yq2YQHhnNQcWw4I0ITooLMIG2QQwr+S1GBjSyqt03H1oeRUgaT7wVUaQAz9js48Q47xZvplSdGtA
/INuQh2hVmYcIPKC94eQYMg7fdtbyAuEwPmZWx5NygAAX7LqTHhghFaKkz8XhRUZjVhIRDq/+3v5
rbUnm6SmRsHFAMmShWFgQRoP4UKCK3i8EO1DM4i1tcYb8RLGvmIqh/fj7agFbXhlXN2znVHjMXkj
T33HHWvp5jbJR/POHKw4OTqbM8hFiF9GJR5gS3+bMpGe4dCjLmA9AEZOxmP69P46MtH2OyPRN0qA
/xOnJap3JL1qRi/0iNeC2fxP4SFBmsNWhZ0N9ci4Rqacvm2Ca5E3D/wBJn78T/01vrAoc992TQbd
nlkeQtI78+pjPDZ8W1EUH5tRC+yHhWgBK4qehvOL7x3ilQ7FhoRQr1jzjAnJVQaIDj65FCQSYxmu
QofxkFAYJIk+Lou5BtKOHniBxj5FBmESfRn9Emne/GWgY0TIHj47sMx1BdPY7a4bLAePAZGjxEsI
TM8nF3CUs7RuJb82Y2m8Zyb62HidqEvGEcESFhHsQFRNDnnxw2hYskze2JBieAGQTKw3oEmcl9s8
AnsnkIunA33Gy2Z7iy+7/VbzqQJmzFkQYxkMgh9cGVGEj0Uc3IMP87mIgxOo7J6wSgY4H3nuiwGR
PxwqvVF0D3/wWGP52EJucYMg1qJ7jbydpZwCt3ho4Vgw/HIt+YMpw91j0zhq8CAqJ8aUiR2Nsj9e
U+HmQRX14mvk6ibLyTUSRmTmPMhkDg5CEhFvfDci4uwjiunx/+lrhA8RonQewbet9kdOTm/jwHyA
ZImA81vKhAhwVz+966kDByAKlh9H+odzO0GN/ECFTUCo+RukHbGCXZtPvo0M7ebDHNJ91Jj4qEFT
YZfeOEmx+Ylt8vPDpmc/CdzrPFD6DL3glAmSdSz8MWCsQTUYlyiU+7+rhwqx+2BUTz4LZMgg3Qss
OdfZZ/LbqeueLaSHyl8DpYqpP2DvYmWuSMJbP9d9QqTToW/M7om+7iP8N8wbQlEe8zHlhgSvBzJC
lzfuWyUXuuhbIg9slmTGrN+2PwctIPI4x0veOnVQMsy6YKicNRlABsDAnYUnJu+AdCwia//17JVs
pxp7p05uGu3FgBnS9h0Zqb6+7D7rkgHdgmVjkLkMwzdIcJkUIAAG0Cn8SMJ0eOoWmJT0zQ5dMOEl
Y5CyYUAPKlK60s/H/VMT055Thzf/a0ucyd1fgwQE2SkBc9gvzPYPETD64GrXsQ+uaeRrvRwjN1tq
jOASvZQrBJNqWkwp3EUs/lz3WGPBVcEEeM9gc/GfjyrAn9b7nnivHtPrrh4bxBl4X2tLWbJVkSBq
9yedUJfvIdrbUbUsCaTxm9UDaVicqyODg5D2DY5m8RbTPpoHV+Fu7sa87TQkxmDnULV8JupaHpfz
7/Q1qVZPsvFVNNcizyzWEV0f3p0tOoeHq2qqApuXkycF00XrqWvklUOAmYG3X71xQz+PcojN9Soc
+MIKQFOajRC2YYrkv0EppwDI4Mfryi2ia8BWHTNzfyNA060yKcmirEfIYQktcIQtgAhkwNLrjt/2
Q4b3XZRTvXDeQVxj+E/5xD94hVbv+OXrydMnRw6JfrDfdkC9Ih0A3L/yZbxNwrbBTAFdRlQSRoLk
ij2Ls5C437mmu4A56O7YgpovjCBoIEDEi89AkPX5Zrh+TW93m0BMJvOP2UfeFClLjVP0WMxQglsF
sbe0NHF3841qLBlZjrPjEuqzpEOc44CBwGYnN9B2J6BXpwE3DsQFheEk1tBQdQHc58JAoAfxjDz9
qBzuTmYBLeW7V6Izr4+L0ZHMJbLMPZl0YfRjqFKEz7JaQEpftt8JvdRzYSSi+DS5+diPktWut95T
VLTB/Xdx96gsQjDhEmvTjpiceqzHZJqNqR0K3oe+LcEnczi1gLciWiX7K4ICKJ+o7Jxn8IeGkJIa
cBkeuwzLVKiQjwZ4NTF+1hDPG9qvRJ3xXQSCBPnCO0+dHsk7yypiJQHKbgjcH71kb7FhULdocWZr
m1PNgFGkXKCHdtoUUIl3BgZhmq2AvChcaUCV3mwh0uG3pIeLImSGHNKHyq9LPYXx9/HrpJl1BAAt
eL+hRv769q+D7dBtomj5guIhEBhq7sIh3Md5SPKxyBN/bJ5gdHXarb9ROxd2AYcsgWk9hjwh5MVI
W3HT9C2OUo8uNryJpjGuloOxQmHie0UvRvenQu5Hg4RsLfnvg2a8iuAuLPQvBErx6No4RejKvpMg
xuRD6OUBf4YN3kNnllBtDeNhLEX9KUPWfUOkogUVTiywDcK0rN2ej3NWe3oy4nKc2V+bx4XAAZTk
APJc1oxG8iI/X863i91j3jr3ZwyRKpC/bv5Ah0D07jT/2SzBuGTyAPsMV+5WGP25ksgRvAQA40DY
dyHLE7581GVOjmDZA47u0pz0ZXmWOdUSbH5JEKjzCXSX4dok3hxG7A8J/C3tb/PGA10dTDr+m/RB
S1BGxU62eKLxwpK98oTYwg0b/Jba6Rc1S54DELy3xr0UXOHv++l1WiwNaNGEr/VFnE1tKv5nNlJT
0Q6QMyItKVV5oD5kiwZtmAvaAhQEv8oHONjAOkJ4jITIKovo6vzcaZPsNsUq84V7hlIv8hRlOiff
a83+bLqkmYoo1x/G771NpYW1urs/iHXdkiKJcSonQ0z+54Tn41oI2XYOpSxN38hX5pqLlS+S7MYW
KkbF/CQtYaapouBj9248+n2mlm4qCDQuUiNzwGYeMCPrYqp/RimUCmJv3hxKRhy0Mu9DRdyW7Ain
jYTQqm8C5GikEuhkw1xyG9BoTtmuK52+SNhhgrCwVKSzjdi1iepxauTq5CFxyWirAnwgISmSNPzW
5WZctvRHsRuYjXPlpkARXBC5bu29GTg+Psc5OaO+gg/RJ3vMOSUNwQA8XofyuHd/5zxWqHAxQdZ9
xcpWVwgOQIOe8DK63yUC6/HLk47qbCiqAgGi6jF4E1NOiDjJfp/2/jWCEeArX8LJPGAlpO3eryKK
ab0OyozHTTBvc8D6OFtpOC5dStTU4LKQp5r1Pzben4gOKIWd2iZygUjULBZKaJZaSqiBp9AmMMa5
ABkCq1gyLb2jT6pMwMicO1QRrxf0ydwfK92GhXVld6sTFU5sFpgwJDG925g14XyRq0muRgsA3+Mu
pOCCIc5RgJONmIlyoczlaLi4ELXYTqWjjpaePl8ANWzs3gAFsxHQ35z8JnLUTMA6oKxfdhZX1m2t
xrB9ul1ZWUymRT5ycSm87O2bkzRqCXlYF3hRt/L2qrqoE1SKzzn+RdPpW2R+cFQQC0rbLvuzwMN/
875VhYjD/leF0aNmlevLFNmsw9kLeqw7alxyT7LzOik2snN/SrklaDtfK3hKk6mNx9MporslHd6B
gaEWkJfwJ+b9KXTJ+D4A+ummVIghVmGFaMbE5HqCxQUAAhN2GYP94YoDnRyeEkRZsuK/MiWYhw9a
n/0mTN5CIfW02eWB/Sx45tv5uwEVPAlVIfAO4x1sjLv3+e44KhYOpkjdScjuONNq77De8mPadW6r
ZHqgA8MqCajrPsDHGUeR4oNQGA4TVD59BN+IL9UvxjheIhYVY4IEg0Xv/BrsqD/huRsulAW9th8W
py7Sn/FtaO6/owJ7ILfyqqXeLx4Aksp364lmElF7NAyx9OHtBBQjS2g4YZ9lcosyp8AagfTHJ+sd
dVJyjRn5uN4vsXR+48mkXdJGS4bf4Ok3AEub6skISDiDrS3qQAIRhGTj+/E8A6WSgc8vDLNObj/A
NnG9sisTzymRHSw5hguTM/1e3X7S2zGlf0G+uWVElotE3qNNektkCHThcMPkEAOP7CGkpnfyQC4j
A9Ua/RvqqkkMjegNURr383+wp5FccHq3RL4Rc7KUKjPmcazA27ZQBBzFazqxGcptSGSilbP1M+U/
4tMnO+nNdRp0bjfDyrHk/BamxutOTkU3cMoZp9zG14isr8xiYiN+qly8QvB8r8qCgl+UZBcXJ6id
JUxwSDo7MTi+6Wc5VebQlUW5ppK7Gm6iNA/uyWf8wI2kTIYKVGlmqfzrkUquAWAsyn1z+LWak2GI
AlGWdQqS65SP+n3i2xAN4j7UImOtDe+4FlFQtcdwokwqhyhrjwHKUkJWHqj58dM90MZiHZDM0gAg
cX4tDSQ6OPzRskzYhtHUEEcpjeF18iFlkCMSA5YA0yKD8xlQxUR5IEr/O5GOGgMQr7Vn/v8HiR+B
FdKxfyLIGV8GIhD7gUKO1zkmSwQw0C4JkOUjK46as3647xP1oJMhi6mgGalpNZmuXm2ISTVfdusq
khhJ2HvxWBZU7LZU5IASIieBHxTf+CuoV+EhF6fNKP7xavNSCA+/1gjK2b4QBgHSg6HLNWhpNkwN
TL5Fv7TM4uzB+S5Hn6BQbDArZlcXSo1pp0WD5uwtGZsn14DKHvUCfaXZY84iYljiZlveLSo0J0z0
MaLTyctJkEwgWWYdcR+hkjA02O2Yb64Gq+5efUowfV/lNGb4I35o6AM8QyUE33BCZtOaSNMAAV2s
kxRasLkNZrf1l/wh8DWe7AtoxgoWwGVjQVu1Iv/WeVjfBa4a+dBfkF8gsuv9x9B9klo/x2vuPxhd
39F+W6/vMlbWlHxirK8ZtHIFHwXBP4K3xHuQsBRJKNOR0OzKf4+U1JCo0fry+EpEzelBgdGVA9dn
IFyTipFmtYMYRKEUsBxTXcC/zoNN5xHFvri6Q51CHP5qg/ist2Cox6ybzPW8Ur5Om6ZkRxjppHo8
7OfDvpSIw4KGuXwrTfhedcz7sjfkFzzx93JTYp2mklcYnfmH8t7iE7/s+Oefde/HImvpMwyAE2kC
ssrBYZYk7fesQ2/3wGBF9soc2SHjDqGnDqF0pI8/rB/WHxH1gkw3MRAJyC5ktl9wyvGrovJLDHs/
uSxVu5kw6Sf3w8feE7Z796r5QRGwwoQwKkysZqlxSbSkIszeHmSzELzl1halR6KC1zCkwHITrXmf
ci0FKAhHGvk0vFnRp8ZF8BOYMdD4fG+KKJvWGix+CIk6HNRKMPi7hT8XBWCqILQZ2r0POtPbTvoX
OP+Q7KGIIUOk5z2XxqSives/ks5sWVls2cJPRASCCtzSdyLYu24Ie7EDFRR5+vrmX7HPOXGq9mpc
NDMzR47mmw2m2vilmN1KPhaTf9RvZl+czEDsSKQXevO1TI3AdfCzGqIYeHP+hcKYc5DmCQ1Wjje3
1bLII0RvrS3qzfVjDTHe23WoFWc6NtAG2jUuliuFeUS624FoUCiHFLU5UWwQ4Z7cOx4ugH9qKovV
k3/6xVg5/Mrwzcp62w2Eub62JnzsNGVRRsrB9E5za6sLMER4roaNdehgj2/53zP6EgxRjiVb26uz
H0ixXSyaEGAU5b82wyThipMeQTBhO9YdCHZD64J3bzcd7KVIbFPXnFuEDNPlICA150C07/QDVbmx
2VPb0gzrNR5QPg6f34JCaaSC0gi4q15sceOwudc5WTh9IykqXiYfjtPNSPk3zcXC9QSuoS78HNgU
sxEYIekQZp9SfBvdtw9v34fRSFN7cUB86SYMmxX7lwVAZw85E9llMzJDacyZNAk+uY3wUjD25z6i
Jy0lRgLrCDWsE8rHDzyLSJL5mV0cYuT2Czu4mwpZzRBRQhWj9uMJgvSU6QITzZott4SrKyHz2XL1
80QSvZXkomIEzMRRiv0M+xhpX6Bv67Ddws5fxvVc5ixlu48aCOYonDlAYgh4XAeQc3RYuSPZ7+mb
1du2XJeBxklUTFltOncWj1xi+a+35qLOdGRi/Ug9zE8W1HCX5QnbnYbNEySvOa5DKRg5NijmeSnN
GXTl3Z0O6ShIvzf/khG3QdtE7z1txnfB8Sd4k09/IoNGdTRvZ4D+OUNaMytF3j1XmYQQwGCfQg2E
AglZY/SgoqCTDkokz1eHIf6JFxbH7WAiTz8hcVBxORP7lhvSshp/AIaAWkdZqS4GRwVOMEt6jn3K
DfWJg2wFpwrK4+Uoj1nZ9HfXmE3OUlnXJWfPdf5EVjrEgCsXMGcgVAq8HCj5yBzk5FEmMMVPWMee
OQS8goESDkbBlJ3vjeTiVu7vIM/1DdCYlfuDUeVrGpvW+m7SS9dLGM2cnRqMc3zbp5SA10SJK/Jf
JLufQLPGWaRefF3W6h/n5rO/QaHxhW5p/zwpzpOQXKwBVJFBOAjhZc5O9DffBAe/UPiQ481BPXsR
7Ioi8XX8GWIXHbMdN/7YIYO1kMiA2TBWB383FyZqfIZ19HNYU3QMnSyIX7xG8HXDL4e0V0ddomCC
+gmHU2l0nREthLXZaYBNkbgWpLOQ+XANiqBIpVEJOg285zAozduH/1t3iaoBRgN5PEq7m9xXclqM
+px5S2XfsSECvvith6I+nKAP0eEPA83ZDe1HJPwvKU4aR4fAYWjFDedHK/E9/IaWAnHQp3jjTkvA
S0ATlj2w5bill1WDBBNLPaoTnijgCRyGZN336Z7pC6GKUcB3H5r5De3WSs1SHW5toAcd6KU1XMDH
sQyrMBEYT+i27ywpWo8db5vBikrwtmAthp3kJS3xR0C3Z+cxlcucqVSdoI4Kdt1Y9sWtSh6eDaDy
Q6JDLMIN3YxM0Acyi520G+IPyi/AoBRKoyJsqtGFGNMOa5Ws22Eh32Kw9yRaQpS295G6mqKZwrW2
D0HkMht6AmsSmmiNSdEf/pD60wCwvSfcyz0JM2TkYwomzQqGg6o12BHQBAGlMAlhl4Bz4kequdVU
cPNqhpETbqavwIi+mCsLKOLkXD0ceWfo82BpyEGfhOB4oARGS+ow+JUxz/0X7aRTjiZMPOvHsqO3
eZViwAXtoC+ilDNp3CTr3tjSBKQcvDT8RJC9Eey8YvzmFd4UnL3cJxbciAWpRnvAfFW8I49lTs2E
SomOd1rM1STfwygEMrYgbRBU1DcDafdhoD39PT7uiRAWcoT6Akm5glp/4tbFeHrMpcZwwsesmG/V
py10WISC4E6yxVORB81BYjfPYaDM4HRBtcFRTmA6RlIQ4STmp9dSg+X3tmH2iZNQ+N95jE3nsYo3
ch6SQhl0KDvP7iuqQ/Y56SksAU0Mpw5hDh/IrMPojbfGZJy5REY4QM38suLfrt8T3DoLkgULDvAR
rFvgFU5aLFoZayEDEtzhqlG3rFimUm1hbis8MRAcBshEpUSu7b7I5lV5Puf85eepDnnJ+vzj3X0R
wCIUlIDdrCGvGFw3Xs70lkBHYNd9s1mVKGndg7dWAW4x8H9sVie/9LUlkYrOOhYREEO/pZ0xPRpx
MOewmeCNjKM2ttQQjmci9ogluc+CEgUFFFn+HxUub+vTrwW7OixiDFXW1dagWX34UA5tceRaQnLG
aMgLDRz5tZUZO54WoFW0ruMWGzbMehZFkntVirbm0EY4OCzL1RXRGOf2VmdXnDb8ZYyHW+GC207y
uD9T/wQ3yeb6Hy6Qmf1mh2PFCdcIhv4bWTSQRS0SMVPad7Y2iB4SiQKB58lH0JVHeEQwmEqLuoLB
YsGQ/K64nUj5vJNF/oy5Bmvx7/CiXg7HRmN7D5AwDm9cRVn9uq35sGcYO6WfkIEb7PmfgzWsFPI6
I9YezAdfHl3EptZ7JWWcySQaSFAfhKxiMyA5hRUTKR0UuBwWZ5eBGsHwCesFgiOeNrvM+Izju6OH
aowhb9TOsJoD/9Juzq8R1hDDl/Pcsbk7jfprHoncriMlEMoTkW3X0Ei5y0ZnQLpKbuU/4aHALDrD
MLlsoGWpwCEpU0OX7fp7ff9bvygr9FLr71qZlqv3Gjo5RONhrLRJ5et7EOhQVi0DJg3eqZRMofiC
CSlz8tytLReVzQw5s/eQ3ROnQn/K36lZbyT//6DyV5THwiogHu6HsJopvy8nt6GyD5JmrY6wf7DP
2Pr0QUdByMdPFlja5P8n+4oYtIPT1HlcostR9KvfGGoCCHMmcIYfRkTcePIsulnJz9Ht37jz8piP
n7twSytQoNrHeCt8RdCrB5MDNH0muA6AgadmDXkXPjYTnsf436CS4MXu29ofTNSZ9mJqEywflWQH
lAnmY/mx2LYQ2oErCa2SKj6CCEwQbxmFRmbOoHqVIw0DlBKNN67+Vh8UzJHHXybjmBELMjN+AZDX
XgtAP2PEH8YYBzdYQFM/u0gHYbXQsiK+LBCOcKRanV+NWQUIuSbbL4r82e7bMk+BV0UDwBMiMzHL
vDjcEDZSd08Tj8gwgA425kbf8dumNfbxhva0pQCYUVyHsgdUwxRcL8/uecVKw35J4Bp8SdTQUuD0
H/BsOT1gcxTtwWDXriDUc6LfPTZbzGaTdtJ58q6YgeHB5rnGQz6WsFUUVswC9wJ+ebLVvTkfQclv
idJdQXMgCaTYaE/7emSPpLBdwBYKpiYdAeMdMyYWWniEDNBAI6+8HwkZoHFL1Sm2Jj+ABWQpAKEM
+QrUkb51CsFxm56bqzYD8HfNKSezxKxYp1K6YXkRN7EXigs6DCbjLUDVFTyZ7OoJ38LnDwicuS35
F33iCJb8MAFlQSylZmGQUDmvqGvcHEQW36gOdwN8oW+WPu/xfgFMxi2CSATO17AccahTBYsDe3/3
aUsgBXXUJ7jqNNtxW7x2y7mI+cFcndyhI7GkeVOD3oxgf7SGHN8CIKOUPyxeyOkD6sBOmnDKt0sG
YpizwIa6HkPsqyHW6U6JT3JWZujAYeY1tIR+4ddcE96jtbF6wzJISRL3ELX9c8q6exDKTRqt8dWC
ieyjeIDCTpa5rYU/F7t7MO07Kwn9qJFBJz56L2l5BIfQle9fU0PswnIN/hjA1z/nmw6zADZqRSax
Z+ZldfrmurMaAxSZZ0o2A8AtFV9KqFm0TmfzbqEGNufJh7JcLXds8w/DSI6FxSNFl6P6HcRPG9XI
xxGc1K2xRsu1cYyBqbH5lb33zviDeZrTW37wH2a058XGOn3VUKiVWY9TgfGEmgfCrk/BABw4LIma
im1HN35BOyNmEGbzvOYvh9IqqW5rrR/WHN9mdt+oD+92MQNkZ20l3EouC6TH3LvekSRVYfqBqo70
Exezz/S+B7dJcqgi+fSEdfQTIFux72NAYYgYbShlEGlEJAscF3ifRGJWu8acA/pUEO/qI9sBBkjI
XAMr/h/G21xJmhgcfih91bVcm2DZnJISLlLAR4yLxDShaC9J/RYWtkfh7zxggwWDmc6Sk1vFFU+k
PEnZ58jBCpkQOsl8DiZFKoMnMI4ryzSeAFKUhQepnbZOsb/uCbpyCnKSJPfsAW9wac5HNZH39N/e
jhQF0l8GHuYuPxFsd8W34+XKODc9ArYkXmV94NBCz4YmxZqCQQNxUQajIX36l5h9uzAOY0+LAHHI
/Is+CaU0sQtocsbyhGlnWs3xPhWMfhgwH+fhD9jKoozmPrLUQebDVKFEYAxjqLrOc8VeIXiZxwue
bChg4fvKkLbxEcbQF1mMU8yw0uFcJjjPmp6Ry0KAybqkpFdA4erWhHMMAhZ2/FQkpXOUm9wHcAJG
UuBzRBQNhyoxtDLO/QXlXs1+PFPlGBl38NtJ5GOLCKzCRkc5+2YLEaAik4WIx9oZgwQJH2hMa9ZC
scpyBLSQ+8Ga3DtyK0RWEAAAVKRfJEMAKqx81iWsl0CrShv/0z0uv7uORx8SHojJrAnzG34qCK8d
0MHb5rfaHIdOP+Exhq1UXYPH5nPcwPomjg6Kui00Oewxm3WDhBMUw0snTkoP6+pk6EKTw8HjBhkO
Igy66b57gZ81uUzILLJOSzwWSXpqzClywIDBPRBGsff0ub44DQ4XkC51Hvyho8WbU4oDdlhNdHCx
m8UOkTA4ZMNDsBQJRirO/QRdlI4/7ZzXwgj59bAOMDxA0PWJPuZE0JOkzCDrnrVGaKTkqaDU/plh
CLaP+BrQ2h56Xyd6Li4z/LMvQsDCj8ZOy1kAB+EwgCaLKDJYC8uzL2yJWxNjiJfpNDPcZP6xCu/Y
PX7in7XHL4OVKQ7I+wGeH4qFIN2eDpFdyvib4x0QvJ09d8NDKuJJPdyW+iHGc78ju+o5ThCAyqBE
WOIlgmbX8vJJfA9GiljkUJtofilZz42I+xCWm0Q+wdDHQCYAoLDOH3ZVkI9CnM4sZhFW3rcZ3gOw
mL94mDCXnVMwjg1GiSsd0TRkAJiJ8lF72dJNZNnkJKKKsbFhL4iJMoETSNhqt5fyx7HwsYUA2Pmy
QdVWWEHJ3nX7842U9D5vMO2NyTVIjjV5wGL/8jMXjG2UP3Y2MEWsBbufI3ZkvVWNs8kXtmjuGePV
CmcLfqm1ih67dg308DWt6C1kuso78rOcPp03sMJ+s/EzC86SL/XBsdhkZwZxe6Wv9tg+RnYkJ775
/RfFzAOCLPPm42wwunPbiGgzh5KI1CweoxM+KLJdcOGp9r5/hsJMm8Lpy3lnCmnKgAf8CVAS6D6v
CR7j6OFxkL94ZXR8kx+MpRfAER5FfJxbWHK9O/N79rQjiKdq1eBZd/KEh9CRiS8N3qLU8LErpB0O
fAGhE774n0W3QFmb9ZcwdJmh3vYzBbYKFXwlliiQZR9A8zKXoGUv2X5u7vx6/HOEC1MT9f3hm3er
QKjPIxX9/mnfeUFx1eim+3MoMf/BRHzsIFHJN6HmeCCz/ZknmFYcTv5+iGdTt+6w24DCKpivBrZJ
wP5E3wIUb0tXzkHZVQ+N2tfeoJuyC7Rl+qjBwJ26AB+CdxksePNdQOr6pIi5RsamAuUh9mjzCX5i
A3aFC4K4H1QBs8SkTSECpHhwYohOUN6aaNQ3KgbDJisGL2RY+t6qEjHOMI7Yb7Z4LTQiz8tV9sL+
k1b8AyWqtE5UFUiZMFxmAO/S+jXiBrQcxLnz2LG7wTrtN8UmjfjABFY5nS47nLx1WRF0RQBRXTfp
4BEgmCXe+0w8czzDSD4fPV0dKt76tEbKMTcOF9p4ukYmORea8zl66XaHWRVQzUzmgXiEqFuYWXEf
KFMFg01xYGAicUK88Vl849ekGevLll1h4b76Zk/HaIHs6gjF0/4bfP4uEaj4AAJuz3tQrYRqRUwY
gm+YLOER4gYASe+DvZiU3XDVchG3s9bKx9UCorxVh8LthKmaOikHYtlsZJKX1zjLRv2PJxdO/YfI
Ca8bkHWud973bujJfAWS6gCGK6h6syWtFTbogChmHmCA2qfb/5j0CvKqItOxSTWWI+gZ5xhWgsgj
RflhUM8dRTd/NvsMJZnlW0izggGW2XIBYsD23H5CwMXLuD0aXt99JRivjQYZFZJLxx3x4JgD4V18
AqdJuYCu8IIVEZZso3B8eS6x4/Yupom8HFkIOGiJFQucU/5tSbwwrPInAe8f9l5PF6sIAIus5KJd
JsWswWsUM5EjVOJqQgoF5XxEcRZfCw+a+Ct45HcqXw9hzBecYfSbNXE+/rGvQ+1HtV9yqAD5Cak6
O8Y55mG0hb+9mgmOwrSBKMjjpFtFwBwJU8WGi9qn8K/OyXeH1oKUDnJWfCSFyvQ+sD60KtFl0bia
A9lUkYTDpfwhApMh4bHF65IeC6pO2EUweSC5gM4syzl81e/QGhRr9rF5eh+xqEeOoiMIR4LH/vY3
wqFXRmiL9MQBC1FCDXklqyjhQcs6M7dPA7tl3Uh9obGqbP3Qr917N1fv1nPymv2NdFZlb/Hy6hlI
Hsd+uXnzALjEr9PBZi29PH6TLPRyE3dE0g3MIQFKLeqtpIFa5xaQOMlCmL2zZ/gBOkLpT8GkhpxY
179sjcFiBfRHDXli14olGDSdt90jSe5hvsaqQFWY73y8jQkjw1bLr1Bbd7MzTkQe31fN+iFG0c7T
dAfmij/wiAk3plmflUj2WK04waCUWXhQ1BQnT53yqYm9crHGyRSIg2RfeFe/nl32XeNdwdYSdPXK
kU9W+F8AVWC8CAPawzNkvESbwUIUBi2wOexJFejpNb1npEv5MhC0WNfJ0zepSqzm8Jr4gNvyTV4N
IDLqW13ceF/vxByYIA4KgYjx5r1Ne9uBf4bbstcQp+NFBpOda4im/es9mYtIzHojO4fTGlCm+YmX
MT7H2SuoMRM+HQCboDHt0Sa9xk0GBVWtmbnMMrvhxwzxZOADZIIC60Eb6RsQi77A7O4MibBB+w4i
p6Tc6BynVzKxWaUSYWDz5F1xYFJx6sDB6O/MFnX13bT7QcQXcB8POu+WR4Sa99jzu54Z/Ccc6CcV
BLaWgQucUxI8X9DIfs8VDCvnChEroW8dIE6lb6tNs2XNzdUEVIjldb0FB+efGMh+xqJisBhYd+/9
By9ZWvY43TnfcXlwOMgWWniDln6O7rMuzMcwLOYwnqYK7gS1lX8sMLtnbZeth+0CPwhSrAMbt7X/
MMQLGKVx7r3yxPAEgBEU0X1y9YebB3o+hGzgs1BHaINuLvdXKOoxPxeaO87OJSO3NcapecZy3Rwe
MIiylFk3ebHaq61mWgk7Q1NaoN1k95zSAqRP9zFSN1f3veWKz/jj/0TGT4kbLysWNkOKhS8zUco9
c3LATuNKgiWyGPfFvgZGhXRg2KV8yz4rK6rVc0kg9hpzRHz1e9YSa6zDMCb+dWj1kB78+6BEe2EL
AcUGVjnLo/64hyQVCbVXLQaaVR3Fsga/J4TlRrph3rBrWOrgNo2gJ+Ihi6CYWWq5UfwNhRR8PSec
Nw9YOI1re2Y4/AlI04UmGwdiCifu6pEUAyyC4jLXrohVIFTeNtYJ2lt+C+MyfKTxJQtJcFMT2B+2
UAgoNuZtacYu9BwSvOCUs8dGy5hz+IbIBcjBWhAqQ+sDSqErXQFVLgV5oqPvlzwrtMK7W0xluul3
HFNmuUuphD5/WftLNAHz6g/VD7RXHhotE6lHjajtOFnRhFODdbF7tdhBln4PQRN6VlIHkx6xFaUj
RTf2mlJM5sc/6/t6/aHkHzDBDEm0GUn7AYQssP+vIIsN32bEyHyG1vcnTcFyI4EznxLkO28HYYP3
NW2f8QMl4tfBqLJ5ifZyTFdJpA0WU5/OPMNVJf71Hmq90RMmIJBd471QToDLUJc660RjxSoJLENy
fsgVFFutFthblXGJ9ybgL2dNAX9LdoCwH0thyChsA9H0U9vAGSmWWBFd8LGqEmXFxtMYSfP3ChEt
HlB9tovJJ6xxBH45AMwdwz10gS+qXrunsWu4H3ixb+N7NgPjGQGjeHCT8tlL9YeaY2hQOHhL7tnd
mcmOAV7GmoY9ZnreXx2NLQQe7jFnNNlXPhtgtwyvkH1pf9Fcwgjgv5gCS42+nhphLr0fxDBhv/Be
3vbh9Af8ypPwSzqzWp7HdxiuFCiS54Ozi7Mr9s4tMBFGLrBdETzaOjJcOGWsU8TSo7RSSGG8yifn
C9LNwwMTDOIOgkyId3MKHvwkaEl4LzGJwla2aBYJ30py9lT6PveH0/OR7x7B6mG2B6Yj5ZCjA1TC
SHS+IWXja8EISwbsa9LS+sPokd96MEbKeMfg8GdM7g7w/eGzvR8eJBuCSnlFdgrFNhgTlPQ6YlwB
yLq4AXST60FZc/9uEecyyxZ9xh6AocqivWbneNFZCAnkioj7B5rCPmtvQCmULRsc2qzH5AtqD92G
pKJBdg3QnnfHywS26X2dGlSqFqUIDh2khv+ImYKOD3mAZXidFTCtChbcb//FM69c+Knvfz55/Kaz
066PNcwZOAkaLUjYg9BWHSBpMbq7KKwp7s7u2uLTZrExWKveYGJg2MrgMC7dkj77NueoQFjL4Tk/
uU00rU1fn6hr3r+Hty4CwtDo3dc6e2Z8Ai6jaesAq1nUuIF1IH/F0aE00i1YB5nT1hBiG2xBwAoI
myKac47SFl3mNb4H5hY8zH3/PbkvM05G0eywi7I1jvPGw93lX3p157ynGLJNYGAxBsVUBnAmjihS
0Zi1LyYtMlvleTUtvXRJKDCWrze/mbULJDgJ9nKIfqSgoZON4Y/wDNqguyFkD6Tr5FicHcR2d3MK
NyqArpFBukoLKsdG9hP6QJ5FjFVBvIfx8mw+o7CcCY9Igo1GuHsYhJdAGA2JJOV6/cyYO84f3wTY
rYABCQmU/aYR+n8wRIuzo0L9IR4BswTwRMXCvWeE3OLQO77iFSV6QEyq7QM5Q/wQIU1qAu0HFnUx
IV9fWem24z4giMq+CogKbgqEFzG0ht/gnp7s3hqLBs6+cosfYYcT2MXRt/fdzVdoZBhyEGtiAqww
K9+nTnIy06v1D9K6KvbpGmtdQHvdhqdAAHuSea4c0aawzlIA3mly7l4/vR4ehXs6XEdIWthIrJX9
m+ZXAoPm2tnv2q6ZMmGifeMlyP4a8YpXEDgKpE8J2RtOU0SsCB9LVXMBde8utZMYIoQ+f/2ZMK3S
TUoTAGYTWbG0YQIkstciCc4czARno4BqVoKCE17m032wfhskFeAeOzvMm3kSPAninbKjXGLZt879
taGaU6H8wT9Jg5UnOYecOL3WIUwwLMcb72xzF801MmbQpAtle/eYnqfsZ+zaCU7g3xcwa5bH0QcW
x2dL1no0mAyBEto/SFDGAlhBZKxzAm8FRYQNtbNZbsTQ8jdcrlGEjei/eopzby15JA+tYHy2vt7d
R6hEI2njkw+HkLIVXfwHeOXThYSBXY75JFwtx6RaiSWP/4o3lxMqhERvEq4JxQNMa8kB5xV00eJs
pXcHLH8SL0EJIhJv83KmPApf09HmXGnWiCHGJrG2b6xs/eC9ZHXGF4rsBREBGItaffaJyxaq8haK
12M0X9bJTZiWOsCrK0ScPUcH/luB2TmD2ZRjAPaVS7QLT26+b62ksuaQwnCH1tBhL8N78A8Ni5LG
BVN9Ecm+veCO8w8aJ00H4E2zDf8yonInwIHbkBQLBylbFT18rNg4w95bdV8BxyLR4dIQDYe9s9PC
9mZ464VrQvzE0Hx82ruKMYv3lS0ui8rGJd0KOqmUXrINXQgrBF7nePo4THtWCEt4KSCsRD/zcoYn
W91fsLa+jR6w6o2MWChkPaAXSBB/7ttuGPUEgwNyI3+XlfM92gjSUB0thWUMGL9z5LUDSxXoBPYw
elIidTZ8ZXIWxpLJPKNzs6F+EX+XvmPREotFxY6nn+5qGHyWuPbAEj/wBlE+bgfuGqYjVxumJ9eL
pzqBEANsf65cHigJzGJ99XYf1jadmTb2LZHCjyfOIKACJCcPhwPTohmcIRLyKs5xDgnUhj7HYHeI
4X2y03Qn1ChiRJjTkC4LyI+sT8nZcfYRSQtV5uoRnS12wsl3y1NoAn9y2qve859v2UoWUw7L04hz
DjqYGcIhC9NHtMQCLoSIRpkH/U4ktqMdk28dfbBVlO3n7JdqsCEGrBUv5gbt3pqtucvYzVR9dg+Q
4mtzqbBj2HCackRsXuauxy+RecBhTPtXPoCo+gcS0vgknUkd3XH9uMe8DWCjGOb4OSdyZ60tq1/x
oAysdIBSYQQLWCwRPUiKvOusPYC3zGKcXK0lVjvCmw8hDdcRhNqc8GWdJd7Da5Bu22mFHxMeSfxz
ZTkwKyEygymb6ZNCtetZ8eGOOPWEmVKBuvaghgpW7QnWzg6W6Z48e82xqORtS4PJARo4An6Vstnj
nPvxASEsMFdEFQRrZgRo4xALticOIjM5lmPkr2aqmxOaHV5txa3Zf7/XnecA979hda1RlMKMWjPQ
R79tP/rgy45lu4XJwmdEbwa9UAH7orW2vvF3ZizO4dcXOdHVCTXHfYEDNmFd/wIKcTgBhUdlxjX7
TFg9m/ryM4fjF+moiBi70SHYggxu2Ec2rSku8kwHS9zWHFGCzkKjHBJSvXuHGucID6KLSoVXfl8s
rpv30xIZW5BVERaTWgiC3x1BIxHfl8tzmHQJbBxwIWwPQdfAynkyj48EiosjTpwnO+rf4i2R4QIr
Di5PzwZvQnnDp6pAXhwd6PF2IKOARsKARAKYzFLpX7iCERjpbyuM5GFpDoLKJmIEq15WyS7Iw0+4
feMqSYSj4vWmujUkPwrmuaMFvM+j3Cmden1yoUx3xJaMi/TLHcLLBtd7NA3/ckDxMGQdgccSuwst
hU7p9RFdc+YwpQWYX8S/2cXpEGXzifqe3RHF6j8XkLCCN+zEM4VDtaS1HEGV/+sv3/EAwTJ0SYJA
8erEDJ+ZGDcXhYdWsql5cJMvQ2uBiKJnD3EEezL5F/5wUfh4OYenBcQwdmM7OMwsSQl0uxEreZ5z
grCouVnTjizd2RMHg5p+jMvMR8pufktUV87vlZeUhBEmsJY0PVt/w9AYkwLkvWz8vEcNNwUurp9H
72kfsw++qnbtUe4BEeG2CMCBPvJHlskjIHCRe8V8ZBFR2hLacYaJir3+rtv1xsPRB805m8Xv/sPI
NXQI3DwK62R6Ni4rDvFpszhN6v9jtkPhEIDvhsU85pAe8mOQNzNGHrOYNJvngiihK0QiocYkDimR
M83EMMYTtHJy4BY6/FQkcLDiYPORmRyS7wSx6zF7MUCzn6hnpJeNCSQgVvg7w1/98M8T5GYtWDnz
vyL4g90eyMx538bSGIAsUiN4TIDWmGl97AUBhhMAV5dgD/5Dg+/9+PrHrAckNWHwg1zKhdjw/IfD
I9uYaU1SWhHBpcHdtJkeo2LSup+ZHsoOqeys/fdHkT5Owid/cuc+sJpGCGsjjnVOfBcgqnPalAsB
m0FNXFTxcOCWSTOpEaQAVCDqQOPp/yzWUFD2YMeZexkTh4vXCwR5vE5h6qEjIupkgZ2D/wRp914r
ffQITljVI93DX6QTObRcZw27w2p9ipQ5SWwsqwjAyj6s7ORw8fUXDBIYiGNRhrILJ0Shh8499h+A
3QQ5MamfthRsdS/2oM2+xAl7d7IXireHXm9BGPKFodeAZR3Q8mazRyBqfzmIe5T2B5juGVr22+Ev
Xuve0BPyzgbiyzDrgUV2OJiv8uNdxP24+ea6vfCyfPA/ojcWwe3E3579S0SiIY0wRrUuLqtEpmik
jAo2dznp7MV+/3W4UQhJdNbImBOizdCwyu+LtB2yAHlTjorXkbXnaKszBBmv2NQ75Z+5d847oXiP
nTG7aph93JcgFOAGMo2cysE2Z/0ylcOryfHK2ZVhgcuMAala8Ntgx0Vfc4ExUYCYWT8SEuQIVajm
HOjpoE0+YmHE8yVXqu/jyss+4WSYOq70IsezWUhwHqy9ZpIOyg8HEOzzaAjD8CPiDnNzpvln7cqO
VTR0q3NKWqi1J1s73KImi7nKGNm8duIE+/LPfC1uCrPhHHyDsehkw/SC9dSDPOgKHr2bzwcgzbPr
Vk4yMvcK2iMU0Kz6QBL9a896ayambEbMrqWJvtsT+4ffDX+axcDeRxFRwhjgkg3Aqle3eliZcLGa
CKOzx6iF4Qiqs3xuyQZHqk6EyfLO6+v9WEw+eFawP5uS/6sjjQ9exAn/wl9uXxiRINMZrgRJoJ8U
FcwdnvmgGI5k2awb+0HLxIheBnrP4fecyqBUnNPFhYKItVH9Cwk36L+FyU/e2a+rPVBcVin3cQ9k
rnJVmBYMGxTqDzFlNj2+fiXqyZFnBmpM2VHpkFB1gQXAwSw/KO2tD9nArN04i+HvcgzsChQjSIFb
8/6HZSkdSoc8CatMpGkbQfk402HisOOeHzz4qjCPfmENYUxEB/1kBGMGhGA9GuIw/AYpg0UiLEmO
udus/9G8Ib9MsZKwSMnyK4gYOxh+EAzZ3Ir/YKTBPcoE7EflxyHoZwK5Ss4yrJjrn454smiqCGng
3qM4ss9PE/6MBDedjs6saaBV64immkrDk9bZf6xVpypl9pydxixZAuJaTJ41CgCRGDBYMPJrCOBr
SAceTrS0oTjAmHMetDlCQ2GQVJP1gCVmFR4b815abgfiMXMIeYKijDmbLU6nHFFxB7pMVQcIQEVF
3CQc1D3jbMXKfejnhnNhziHFkpU0/dVPeO906AtGl9zHDabDHPvf/2j1qAERCzh9tML+5P6lXpeI
1OrFW5sW4JXrR22/hvGFNQ8BQtBN+nYPSRiyrDWJx1/ZvCCRYLDuB6qINjlznPVheLbBa+gMye9z
btDd9XVe2+BpZLGwe0I9ezjxmNdZNfnG6vGZghji3v4cVxjSA+Sd2P8q8Sv5KTZFeICJzbG/i2m5
f7N30EOqcEZWwU5WCIK48qyG31PBIbniS6WF0PqE4+bAO+Pnfqev4BWI2alQNJspJcuhHXPJpzcZ
px6Uagjw7PW5yJSOvv++ighdvC3pNNXNe38liIgP5r3o6bjJIvaL2Z3PCdRr7mlrHkEF+87MShu0
hfgEINPVBfNvJBCojBktqx3MIRbqIbs3jn82rrph7clbIcF2KXCPp0tLsb2Pf2+ruLhKFAMU0ATR
WDNNzToHl4Q+bWsV3tOzf38zysh2e/gcNjhnQkvzTjz432kP5pADie6vso94wsKoWmCuQ2OI7sBE
y34k7pGEih8VGN7TE606NJy/L9yVh9AdIjVDQKVw6xRH9TXgEntFQ/jNTq6E33edvfDIEpQuQQ8A
meH/0ukxOskrxe1BcziDTeJaqrARBgNf45DhNL48KbeGeI8FM6y12smNt/3EWwwlgsAn2ebPGnHg
fc18hbOG8Ls9cSLw5SKaGAUJLnd0N1w8akvY7q6bCwEOF8H5ea0E4lcfBVhMg0RPf8kAd9ixE+uZ
tq74Y0gbfcSZqFmGyL62+4tfZ2G0onHDpWlNFW0Adi+z60IORTnXsMK4bgfpd3tP1SNpUi5B73YG
oAiDvJprbBRI7nqNsNy87rBHG+Evw4037Cm2UgmTq71XQn/K9ry/EjVbsnUhl2KqjRqHptPa47a3
KPafCatZel+r9XTyDREahQZwevfH5pfTnyIhFiufv14o5Q7gqHVnYbBEVsOlTj5RCrjLcYq45+zz
lDEg8fsVzcerCGe0nCcr3Sn4GRvZRItmZPNNTut6Iscq9R1IBpCEZxGeCqZbJskN6LhyQZwr0BPj
6us/A8XucYKzx8IUhHWHbC6rKL7vSvccDmnwNPPGvMNcWgFkDkQ7KtybNhc0YwST2y/cJhpTdFDn
VDhewbhxiRidwHXG+rC3pF3mOYWmQ+QSco7JCT8+Ypxat48/CyOuUP/VK9t3+Evw7S57EPGQCkNb
UhGcx4IBkluEJUhrRE1ESU6aZTVieNLo/GgGeLJftLzHPWIDtuWcEejA1AAbDVBgF+MncoGICQNc
7WWCOMDEgO//HRcpgR0VfzUlAZgHTR57ppWyQteIbufiYYYeEU4JhND/xybgCsHnZCYHKMZF6vnz
kCV/BP4uMEnBRrzz+vYZp0NanVATD7fwS21gKr7+nfVoH+ynU9Fej6GyqmPaHeTLyb6BKstumTWA
SywhSwHgQa4n5oR+s73iSBTJGXOZuyBWEQhUEGxAuhk/hXcXfY9TxYMVo8ZZkN03SJFQgo2xh/d/
U5Rz7l6QXWRoO5r9QsEmiuxGcF+Q9iWXWJ8zYISMNfamwn7POxHPR1z9nHyJ0vpxCn0mD1MdfQCu
JGZmIwMmgCrLRQNreLPaEt5NANWCbI4DJ6IGrLd4hE7jC7H355Bm68jCPXvZx5/dOxYzBj+Wbzj5
o1Jj/DRR7Z6QDXdgd3IEDcbB4E0fqYYQxxtjHKL2YtbYQ6l6BMhqrkC9C5wvgCUBRPFJgRV2QcGO
5dxw8qbp2hZTbhQ+jWRQ7f/ZosAXh0Rq45YFOsvO0xpi05PobFzpCDEBB4SFdSQuRxMWiyHBhg2h
3ETqukfoXDvOLURXPYTlYOcFSrkSM5ZXSVJVs4hwxKOYmQCBdm/a96pAkN54DOe493L/hHT2P47O
a1lRdYvCT0SVAQRvJUcxot5QpoU5gIj69P3NrnNqn3127+6l8Ic5xxyBsqyYXGIyrynfOQf8RwZx
2lEdNVp20Cmri599oZvvNoM/opDQixcObkdU4IRTy42H/NlVtg0k6I8jBTHC4hCncwvEu866SzWh
0Ivg0Z3HbxjktFSuzqCZEyj90ugjyezaT8zu0ai/setvnYikKPevGWJRn0xZtkk+hgcLwVZ47YBa
qBkJ+SJteVa6xfY0OlAFDDrZxX6m7VmeKT2IL5i5BNibE+cyZAGA32kEEkjS3hGMwjpiGg+8cn2I
c+/yaDXcsgaHKRrckT7FZCirN7gShz9ARnogswSty7dMwCEfmfXDOjAk3yPT/FImjbjmqYG+bo/3
HRRZQ1umE8RwIPGEq5ku57fljnChWNnoBt3HTHE68ZNEH0yX6iGcM4VCFMLSSC4fUhpJvQfo7srG
xFW7iIpYCCq7DxAiq1AgFv4lnu3XOw6x6mNfJXlbvJlgw/Ss44yoCacdHWCuIiYC+ui72Q+rgoKJ
4JFKEyNE5ElwTYL3JoVZ0/EYi8CSR+4YlLZc3pgqELeuTOsNfQjVqTAJsIVjIgjuOVAGzfzjY+wE
RQbv6aQWbaBOGfrCCATTdFiABefA0zk7qEIxdeJixjYJ1IH6sO/D6epA7UBHnII+El5GC0EEGtuF
AD4cEezuQcQgpz+0Ez0fo5USMkifqjVgjn8OzoxfOo4rGaA/b28MPkCO2d38TPYv0Y6ShcEJCxZL
GkROGoMYQRqAPJgYDlqQoOAiKPDOz+4bDPoxpmSnP9sSKMKeKPDZpDs4L+A8rG52P/hGhtPxoLpC
NzIvhAR9kktyWB9JLyJFeFDsOXjB3HUqZefOsddsCcCQh8Xkohepk6Zg3MY/hhpl9e3rTLc7lIGn
5GM3wI+v0dnixsae8pzi+3lktPHg1OW1N6gF+nYW9Yj5MWAWaHMVqVCZMK9yaInwFn46qMgCuhgZ
KpLveHHVMTcgzuIjikuK1PWMWYDd52sCqsLXR5G1FS6BBJ6oHq4FZXhISoYaC2hYWnAbS8wbSTB4
QqQdwEfUvtFzd7EfMdN0qIHsSTP4BEsGwwyQvO+0FVJ0dBhZkxeIhfaYphQ4vgdHljPe5KjoMuea
yhDibWHSheba+aEC6Zi1qYnAu+GKUBPD/mvg3V5DNX7+qaOG3C4m7AgrgXYWkktAqHNQElyueNqw
Ycb4lmTqB80i3OETUDgpfYCcnfEnfWGoZhWZQrsjdQzCWfwAnkQjNusLe51JZQs44Pj3cjgSm4iq
LoJTvwF0pVKXgx2No61g1EIHDF+emf4AhyAu8G5akc13nKMyJ5t2iq8XAjVKpFkBYQMBkd3mu+UN
LCZhA1GkTIhyntYAJA0epQ/Uy59pTWHjwgpP2/j+H9IzBvUDpmP0E1E9avC8WtHBZh0biq/QZID3
gQXAx66Jho9PNcOA6Dbh5sUsGdyzNyvWJaPkJ87rnU3feiHkIib3seDg2vTT1uYSPz3FO84LGLZA
ojBaAEv74Rm2PnQKfWDcbXx3b7p9A3hr23iSV0CKwCGcvkzZ0Vsjrc5yEOWpzrgFXpQE/J1mi6HI
qXgHxvI3aGeraqPjuM/m/XqwwsHiebV8Eh41HG8sEm7jbhHgRw9R+N4agwbQ5hcPsmIHRRm02Lyr
+4Rz970v93j4zq4QCto2evYr5X7HKfcismbsSeLP+ssDGxEsxiUHlwKyovuklcJ/m9nSe6njooAx
bDs+3sgSo3yv/D6PkpfIfbQuxFbmSNubGMheYT9C/jgkxfQ+VTuD7l/H+syuvFCL3avR/fRHN4Bs
xN2WECNxEplCWgXsfycNXcy6gKYS0tSdd7BJ4YsS7pibfZ68ePGOept6iOtJO0YkPnwRro43enrO
B8VSgYrJ5yjxoZtjtet3Z2qITl/1DPEtMNtMQB1+YOWX47JndaFMYPA21iglplgEQ89JcbRlpA6V
WQmC6xL43mb3IRRHZPDeP1ySdt4znFogzew1mtvRFXKA8ncZN0OVQPTha/x3CN4x0PwY+idVOibG
bRzPSpvRb3mBONVYxdLASLiGul0HZdc0eL5UqB6ZCoHBmcMqgVhQTJTpLUa6UHGwxlD0ayT/uDSP
Gg8tjf35OyQSFCgzACbeXG0yrYRjPFSGd/tDinubk+AsMOPLii+0Mi225/AUo8VABBX9QBn4DGmV
qozkTnzhQYv4yGfY4mLB2VWoaIovCWaXoJV9mYJZJw+TeogP+BeBJIPC0Rx/PUwoeMwcbCzOMy4c
R4ubp5f8D9eEsveyqp71XvZ3bwAEivMkx3dkd00/EMFqeNEHHMSt14x5sV1uRPAHlIOleEx9TRLb
cfjNepvShVr0dlUcpDlU3m5v881yhhKKpzg5R0AnlEwq2OxZziPFeQU7Z2qfwgSJAkXCrt5reZ3s
5TY7rIaJvTtUrHPygMEUhYcCRGJJTcN4b3j3xeX4uENiYDGxK8z9lfOdSSesK148ANSSemjyzAyG
7p4e3SJ9CE4M4fwEkM9b/BCTwhXLxUxpi2mkWXnkak1LJ19hIO1ht33bX1w6ZWxWC9y7eB6V+Odq
yNHfFsDhw2IKpLHj1o/5l+L0DIlwwAMyFtBdeDo1bArV6UQd57L+wNZDU5So+PCIGKm/zMd06yuW
PEF31+GbeRRDmxhx/Mzg8H34Kxiqt+kXTEOmUHpQpI8EwnQor1ZbCuJ5Sd9pD5ttT5PSc8jOU7A2
YWAOFC0YAn+Hpa+t7WViA/aJnweLow9QcQqpW7PP/jVSHbAIYTS+gs6OC5yzBHwbwslyhgeWEJcy
jY8LlRr6/mvw/pN4kPvs08ewklubzQkafXdeM5jKcFMuIyH3VKAzEkPWTQv4EBwQPEXODIKzIOxA
Fl/XKA86/5Oq26v2SLMxFZ2JyhrDNqafc1TW7NyCuwjjFlvZAdhF+oROrAM43CdsD+gGrBs12/Q2
7gc1B5v9mP/IQj6nCibBKALWfUakmLeXc3pxqR9w1sNKKuXavwBRqQ4sJW0EU3xI6sj/gc3DfU5a
m3yDxziNfi5VkK0sDQputlYevkfPKchd1v0wpKeog6ODigihbKpaKPmw1u5UWEhoWJnf0OEwwmYE
Tc2VHV3UUrX12GzfNqX2gtWOosanw8ZYswdUc1108JhKL9At0CjTnv7vbcsn7TADeavnvWYPb09S
AAXWi6HRrrZSlLgdIHP0JHi2Q2hSYhLG3O7sacFCdX7zR/A1gGXIXgT4ZFbCIDFHaKeGZaDAAFpz
kXjPycFec/wOPoMpSTUznW4HoMgu9/9dYSqPxvxpX5h+HT3o1WLznp5RiV19xFRYZ2IVyOT0ZrOE
aQMeMxzVHLF5gmUqlW+Xaf0VH/mOI8/Q1SPGDNHDQsIBBYxFxyRvVEzOQzHDnDXSYfHlz64QJ0TX
xksImQ+We87M/pIS/4Iy8Wsh5IQNStc+7scv+5Qsv84aYTFgBJo/8Wff0KTa7XkPlABTJmUsn7Hn
tA6DMgYof33Yog/3gKMdA7p9g16pyOjNC2ZLxImrGfUdqK++fMRcR1B6iLDkZOcuARk2O6MrHpy6
QM2nAfr58xRA1OFJLiXsxW67QqY4yw97zzhVwBO+i77YF2fyKp/oAq5OCQ9BY2z8Mk8rgs1jGvcP
k3jKGD7xL/yhQtbHNw/q2gVjJ+4vJj4BPo70zo661PHTgV/0RWm3hhF5ZlzI7+AH8bsR1Fazx9AQ
+jDvE1Wj5HxgHI1HSzX9xQf6K8RhKClQznBYSMBmiLqA1vRDdK2OGA+tIII4Dn8CwJlpcZVxMImA
7oQmBHKXrcdCwxTlQcfB+IF/YJ4mrEvabnD6G3L/HxN3mdbTLYRqSPOJPMENoG8z9P/h7HgGPWYc
nF1moK48f1xEfFo4k0SQs9vx95jKc56gBylnl7jOmM9iyA/14WfVGwZUdw9jG3R/HnPk8d0pZx3O
rAKSYp8QC4wBOQLrTTlr7xW/L4ZI1OR5bs7gQkXQTpg1IRFhoo+GZJ+DF4o3h1Uy71Itg9y9/ReG
CAwJJpYzjetvX+N/ZjgqngqG9cqtfpLjnwChkZNESYhEYrnDwzbxS2T9GTnzMmolkkhdLh2mp/DZ
LVm6H6FGxDxPFqm0n1M+SRF8yPBG/3sMDg6eF8cP1o0pbvQOb6kX0sV4mDHydPQpAC/OQjwlSnsR
OELbQEOlp7Qj4Izipn529xWmgBxAOg0fafAJOA0vjP0DZH5zgVmctcRU9miQtCUje48LDOsjTLXE
rumJDqzi+fXNcd9mPcHM1uw3pDI5GwUdUtIW3c0+H9/izrhnE0d4Jeei3oA9mY/4tDpCSuxxvBec
mkI3uIwYrnWXJIue6bDEV5J1N204oEFPkjIotsKsOI3RkNuUwTy8LRFQNklFm17ypvBeMU4PiWrY
wGsEl6WhYE6MyiafPOwvZjosJw2WHZxPyJwYx/RMPuALoAomXSd9hxiZV3stu8ZlJuOklmVsdHRE
C04rwT+NMZsLtBeSGvglVobYLFHTwFYOeFreEx3Py61SUb/207NCEC9ycJ0zg+OkazMxirG2Os0O
NkYY1eIKcIt3NFMMoVRidxODAEig4bayqoo6DY+hpeTZtGkyXNCqAOUUtmn0VhBYtjgvYBXz2Khy
vHE/Efi9p2nZlEwiQWZOCRHoXMIfW16QjOG+jjJCvUTkAugYXDOZU0hNRBvNy+bCWl32qI5vG05T
7sbWoMvVHjceYFq1xAJkSDaAs8RLP+6Ot8uKaKtzxz4P7S329Q3mqsWIOBOWFkzAAPEiI+X0EH+W
982LT+PCl736r4AoezKRDK/rYmbjyg4/ugUsd+DFMwgtquB6MOpAYsKElU1NXu2Znr+Icpiliku3
6cHprcAfHqh0gfNYyLmnrI8+d5INqxc6uvBtUdfRvHNjsrJZtexOfcBgS8dOM33NQBuYuXJW8qis
z+jOAwcdDBXABWD6sAoQ4EZ93idhW566gVpqIoff9uOumRy3BDybGFoCCJcULIDneTLDywS3Cp74
gGfmEYQ8aDKuBMB26PQzmEP7s5UR0ka+anyM0wQ9gvd52012ntiAUgVItcpRVm4gq3KuKf5p1hvT
ShIo+tyK+lhoiagBICqZ8MkuYZu5MxCr4urrI62a1eCMLj4XfPc7EIdcMZ2ME8Wk+dxBZbLbQdst
odtdo+/izZHaI85dt7itMUPi4wLDC3ftwWINIHb/p/SKkvs5RMiWVb6AlwyuI2rVNoQXbpgvCrkH
ugmXCg9gmY+NH+gHBy0Dk0DY6JF4ZvEeMQMyKJ2RSbvginAfQX/d+m+kMspT78wtTjLG4NLB94Pr
TufryaWOGJKYBCnNYQKcBlvD+mzkzpIND/BbMHp6eFggvL09S855zGA8HilGltiCsOuo24Qsu+wH
Pzvje8dCUCfFBNSJXXmO35tiBq3VTMiA+Zg7YSUwjd89J5h3ohV5w09k2M4cIHfaLg98kF4xHjDH
mr1k3LlXPY5a7srHYAf1dXiLqTY5L1Fa6BEMRnn+6Sfuppp/ij8p6o3DDKIzgyP6gC9q/Ta+tudE
JsC4+BJCVsP1gBvVdj6+xrDr4iMzQ8MNi4VJkg5e+J1VyJ76Q8RivdHHoW9EYldjK6JlKuM9fJtS
ZgpMF6qANBAg5BvmLv3xL7tYJV9OJhLH5Ge1Zn3nysvhyhs20BuaL5ph93nyhTOhY+uhDYix/zDD
eUxLXmhq6GSjHNdn2gtbW2htCwdei2j0MQQRqEXxI3pM8+C0+DmqWyAvF3dssB0LRPM5qsYN84uS
6UUPDTjkmCe4OkaHSWvdZQxSfweGFJrNWCU4ATLW+AnLJnfPpbn4joFp7HaEqJu3mr79y7ZZo0Z7
TfVFwTTBqwkbUCmAzOfosv0S0IDODkYbq+sOmC4KMQTfEz1sVoLWY9aHpj5UYDVhI0c9F4Nl8rLM
zTlpD4ylkpysZ5Cj+WuS/E9EGtPfYI/6dPELdPAasggHRoyryg9sbat434JAPBJ0UiPj6ZoFRKml
FjXjDu/xwvY90ygb5u7vZJ+Zz+SJgf1ey8QT3K32G5hSY5zCgF/hkUa94Jlcls0ccI/ffU16eJCQ
IUNo4hwz+13HXNBagVCBgrmtMaWcQwkukDuIhXXZ8cliCoMf00RhK3RGYOVp83c/ms3fdcw7f1mX
N53sAc8e7PBFQgTCRBvd5gSrsDik6LhgQjH+qVZ/9ww1GIWw0Az3OsZGhgp4qDTELYhJ6dUOIT5d
VpQk0IyA9o7hAY4Bt5WLWgXjlLFkl/XSX4ZZoH2mi0MHPaBM1q3vqBcLA+vNV+5651Bf1MmFWW1n
1Z0WzJl2jxvlPtcXNIo6Ewr7CUped3Aj5PQFZ6i/hJIwk9GarP2b8/1QQopDWY/n1gpOvjHDB/QB
8gExh0McYNyD7nLDJZJwdxu3OJZeeJgpkHTFZVLf/aGxXPccmi7BXrDqwIS/A65R23024+AxubKO
e+QI/FJtUsJve07oUXEJhvuTHak3atJ9T1Yr0S1k0XCuz8M86U+fYhEpFgIt8+h1iRFSg1sqXKJs
rkwweWL7uoiJrDeYPn4mzD2Lie4fcU5L8B7g78R8w338aS5Ze+RXv+PXvpW1mCK0t4bLHuTfIZRn
BrhwoEUX1+9jtG4UEApSOHgy1xUxrVAlnzKXOlmS9FWemKG/nBseMxWBMRjDVjMVhqA22PHHoGmD
SJXpy2oDbZKTqWvh/nYNZMCLuyosOkPKA9Z/QmAUTng9hKgwImAr0uXVa9WdQ61wvgTu0S1B2PjD
lBTw58LJIPbc35GQK+S64SfPeyOdaAL+xL0yLazWQMA2qKMChGOYzLGrpV1QDjhi+GreYRi+iOzQ
29YJ+lc3xbl01/W5cmFZIUf6ecYSrzIQ7gbykH+oYaMg2WCXElpoPufV3/mJdzQ5kKDqALD6rg89
gOPtnPwYv/EZzeqvE7Dz/DxoxsQYkL53HGHq7tTuG4PxY9gh6gM/0YDAky9peq8Upl+AY56Pd2E9
viJyhYfBXkNOwMidHdg167On6lbDuAQBc39SJJj4X6Y/mBzLzwQb/nfl1ivw9M7sGRTQh8mEeE87
cISnP/96IdtocMHi44fwUmahsmKwjONtsVPtzsFUYQrpVu/kcdLBJOpwrPJZijCfDyEkMlSmuaHP
8cttsflN2EAIhSLxy6XM8CSmqxWo8QGyD7R5NhZf4+DUbJoENtvT+w2xS1xUAbXHFRwcFTpHwAo/
fZlXIj/+wxkz6CPfYUyadGiLo4N/RPYE7OE0gToyRifVzmOoqFAJ3lAhn/Yu1BUgwwfCGuzVzU4C
Y5HpxMcGXVIiAEen2NJW9rIvjYl7mxkJWwIslFDVmZ7ORSBYz994/wJFsixYiRcqLBJpZRPAKGFP
KPynSM7rj7N7uNXkPDlRQ0rZxpCYsT0/wZFJOsPmtAM540QKGnN0kGJlpAKKhLf/1sEcatQnq2L7
954Vi/fssOpbTbCDUMSCRiVG6hnUSlSpEGVXUr7c4SGR6c6mrUFCn2R3cDpIH4tx9vw6/U9rgvpF
zcYUKHnCj+Lo5FnCa2ZQ8ma8grGxc/DyrqmLPFQL1C10N2mQsdsLlJgY1O7qbV/TGmI0TqHcInBo
tyrlhsKYyQfvQs52GJ+Sw/iR3FNtxkt1CdxygO6hKzg04sArbYAedKYa1ZT4+l6tpcAlH1pCAH8e
h1s6zYjo4MmN2hHGeT6WqfZvYsTVH8v6Zf31ePBwBS9UWl/OjUN6ExqIM2oPFVR56iZnJkW63EhU
pChG359BdAsrZHYVdkJfLkMICC61OC2S2Z21rCLtuvdtA1+IDzURWJx1xnEG6ppJe0QaRfYaZGA+
E84iphRYIog3ibaURh3gkBbMYAN3B3ecFL8r3dG5kE9+zy2nzCmcYmiYZHEsDJej6mt/V3VSwooJ
xMXm5F8T+M8Pn/SVAGk/bBafTQIryenC5MOnBKpfBdnzvTVGJOKpGN589sWiFR6CSXv2R/2qDaAX
UUPxTRcvjOAidd4fnGkq5Kd24G9eTJXkNEJDRngFW6gGaUYp9Rqsms6DPywaIuIWE4N3P4FQaR6w
wucjsHuBZlXGCDDE81EeE5ky+S3QSEfvbQm1JPot4QtDXaNfZw7/3EFrs7Mus7pP/FvfAqg6A334
iK7zDqTv3wDNO4UEzjp0AdXBvC24rLCM+dl0gjIuvSXCXQF290TAhYNhFTGy9dOTNcQG6z/wD0k+
j4EkYLtR0m0qFsY1fC01CL7VvL34pIpHfk0EJwG9bRkWFJ61LUKHlQHokcrM/s7wuHF+ZCsWzjOE
kjVgLEdcjY0wA1HCmYDg4xDYBSaA3gwoq4X38s00+ABqDN3aI4Rxif3oAZKyHhW0Ti/8K2TJSSl6
DF/RK4KzK77GONwOrmtsWo24GY1AIUBCAbJtLjEep77Vnco9Ccgqsvi21QoO/t37pT0GtH5JKXZN
urW5AeX9f1By2AYQLhaNRqmlknvDT4CbQTA2rxu334TAayI91rMMONx3Ge+hqn6QXl6T44VKEjRN
fPGVwYUoi8rl9/iU5aMe8OoJEgmaCiwWoKOzDpvAwEMCJzAjxo2ixc+o8K+oB52c9L/rPGfCedni
yJt2iZt7ZRKldvXr6G5FXNZ3pGdmW8abVrWm0j/xpRQPf2N79YB434qfI41MFklt38NAvKNH7SGh
0jDKVYa0Cg7IMHUBHgbW9uA8OKB41SuUXmnb6zOqbTiriJW0FnwTpy0yZuo9AurRFNXxl4p+c59v
FFhsffD/ywQ31QcETe6LWRGWw18I6sUDHrYovzmnyTzAE4thLTpqAsEQHD9dzetmYFlwE7wXPpWE
vwToS32jCSQHxKCcIa42xPsQ2ws+kgTroCPsADfglMo/VmcV/noqfjwvuloxgZOJrvVCK8ZVXs/O
4YO58Y9jrsrNNmQbuxPDaB8/pugFKBja1mPYxlCAYcFn2IHFS6/9PDq6ah3RomJRSPXhc5kyzib0
dUpmb8RPBg71VM5kYEaEjbhgSNxE16O/8sfGvp7xr0HyQECK8YlmkVFFwJxNdB1N22WIaQVjTVGV
Ad8zJAnbOPC1N/yrh8lZgozKtMYh9s3XPSe6k2Owh66Babj7WEGXMRf9xXdek8kCt4WRsdXbH9GH
cKOwgaA0msz+pTf4bQ4QVbpAULDCSSyd8LeXu/9UeZUtu0TCiH3xcy0lFdUAFBFVrGUF+S+MwRxz
3BnpaqJw97dg1yY5vu2QPtIkRHeNONY1gFTQ0lE7BTd8SoTwL4+DnAB2J//rGik6er5zPhdN7G+w
6U+YYY7VuTojzY/T+5rwy1ZhfyJWgcdVPsRkIvp1LL20NGF9Qf6MiqydokoivvZLavcfavJlTfA6
ch2ayrfVxqz0Bz+U0hNiA2Qs+EWQizi8Vo1L/NKNjdljaTCSAJiPu+gqHCw/U2TvoXaX59+lR+fy
RGAF2SLurCiQQ3YC24Lkw+BCnoUBrUGntu6jxplrBBEO1ASGRkVDi68N4JL1ZViBgMH579L8gnBR
WgeKbuwiQ6xRr64Ulg1n0XHTctngcH561K/sEWpcDmqquDkmf/HXvUT1HxXWYZqvDrjvF3YN5jKh
pPxYeNd4F+gHU9pXTKDxaQYCxi0fSFbEujdq2GpN3mmLopOaGdjtgMESF4uDDcUQ8KzNsc8uzB6L
+3dQX219omCQx7v3ekmV3WZXEk5ZjtCbzmauucJPAYnenB5Okyk7AKMJCebm3SHcdg8RqcVzW9Fq
faF/tEaMbOhDjNGbdvXi1uBu0r7Ziy6l475gKdNZcgs8kDPwktCD01ZwjrfMRS8Qk1iiBPYHxexm
ormp1/c1dsiUbh6VXgMa915e4iY7uU/i/+B3wzDlzwPVVnwKK3YqNLwq6/si4kDLEB7oiKRq1dg4
fakQhrQj9OBsBc27jx/+YSppCQ+NKW6fZgRqgeG8RjBZAGQI2+VV5Yy+O8TKIBg48kPBMwjDw90H
ksqNVaqFt4k41AQdnLjPayNm43BBo5qivyIB8Ta4Nz5SZ6+ef9gdN24DTkfmb/iN8kccMK/WMBxn
LDutki+EEBj280t6SFHHAMl8zcsih0FL2mh/og3bYsDIhQrFKB/z4C+axUtijiZ/5TDq2LSiPFj0
HQyiVeBBio7xrk91LFKfT3ye3FC6aBbLQIqRG5o1nXOHPEvcsPk+2bmYVD3xArdqTHtQwGEnZASG
ixIJXIu2s41BeEgFxlPnMMDe1n3HFO/8H67uPrM/oDle62dQ5zg3DdiCClxFIU2edhoYyF89Ryni
5gRgmBCZoCMd/pOSXnLwdXlQL2buvZjjfYR9EhMX5ly0TGAJIXlm91XtvnCK+n94xcbffXxlyD5/
9uTe7+O7iXGQc2P74s0k6b+9L09h8D1AMq3WtxRZHxIzoX46ZWUfDRNS6WHa34pmi6d9MLttydVF
1qGRA/0w26VN4SSE94rzc3OgoGB6beMTgGz9OelRzGNwD6tihhGbpKVAS2dITngJG0NLO2OAhrTb
MNQ5eW3JhkBkxd3/nDdQtZuMpoY6o8Fvypqj2RGJEOIDIAiP9fff6MUICL8EumCNQv9FhUXm7GXx
GfZWeqSOT/Fj38kqogOI3JblwJaa8DJOtkT/1lmbh7+rN7cZ6ARRE2emMqDlYTGF4YzAWDTqCMXp
kBg2QVNBjMi8KR833kPweybwTxE75UlrA//kjZzrM1ABXO0yaMvUN9LIlxI5MGcB3LkzJMEbMG/t
XYF5yUua9TLFB++b9KeaLwzRtcwkPglWcRyW7PaBtj8j3BgK+VPkWGBObDE1/iEI/PhyF8v4GXJD
jE4OBSbV/geINCaRzb47aA2RziDDYwcRXo83+J0VxRMbvyZNfEUO0KKzhz5r5yB4EYyClebUq7vL
fv1lH6+IyQ1D6jp9c0BtCuZpwOvJff4EqyMqcKQ43DexDPaJ5GZLI1w4TOl4rwg+/vIA73D+HM69
zwCRNZcqRmc1YevcsqOGnrwVLAiEHPYH5eRJVXTcc+ts+NXTxIA78KEzfYVnctRRZ8O7NqmWrjBu
GDZPOjBwIpUmQo/ewBnlsI1OnmM/rVyI9k/79XbOI4j3WKR2qEnfeA/Dj6E+PdIkT9phnjKQJGmG
0VRIrYtdDTNwthEq0FWB/g9rSKRwXdvomeosD8Q+kwOpvbkhZhB0V+olMc9Bjx3ozhs42Gc8bDR2
dbZafIHcuQ2rEWlTnGKTM0U+fo4wPaje3lY/a6M0RoLNTzRzJF9fn1/uw7gcXVe/p93WA/UQvHB1
mDi/jYHr8HlE2gQX0IaPyEdrkhP7BTQH32oJHQDK6G4bwAZqWtYcGWzRyfCPeMx/nOP8t6ULuxAa
B95Cka847cmLM6YFOESxzQXJQUmirc4s3vuizaQw3eogROXwXBN2YB1b6y+910Jn8B6B7nIjchmC
ibwBD6DU4+7GuC06Zvns+idtTpm+h1pIEh6s51FrX4RtB7wFFvtRl08WYaf0d/EuCRq4CxOHh3lY
3yDi3xj+MREE6JSJ6JEZOucBdDy4aJC8zn5vUh7M7/CQvbnZ0RciwKAyZKcNtNpitwjLlyoLuSAt
0ltuwwfVS5BvzkO6IxwGVWTCBwkZOk6uMAbyA1UKQ8ciarsG8yQIchiTgBSsIf/hcXv1LwmBqGFr
0o8ZDJnQoeAYUNdkVfbdtCBlde0K4SC/9RXfqBpnIoWqqHT/VCQTZKMBwgT9+dPvk8N6mH9pZD8u
+E3VggIgs9Dz5rn5IjCMPyAkkPYQLtz2rz3CLrx47mC9SmV9KWq8A0M6YRj9MP/SgheJuWSPeNpf
M/0I9yJgXsXgug2fm1s9aC8AEdE4vVbv/fyasBfJnqeEuMhVR7Tce4Ccec5G+n+FN0FOXcJx6Ogj
gnunOprC5WlUI4GPJexX8brsnGGJ7xVeqHDikKXE6pSVS79+HDYbaLUb5t00DBX0vFoftPD0xZ+P
Zo5k16BMuyIwhnjHhXeaPe7koTdBd8spDlD3WzRy8bQtBJ3BB4fZntsb0Rlf59//8KBqbor1g2cM
9WVsuAU3MMUi4XLJIRIvS2OkbX8LKR8/YQ/67eyTrfL4xbqntMariKsCL9/UeFL5ou6IfkMC5LuL
Z4JnOSw75+0//KYheZc6YgAG0CLDt/eHflaMdzvuZdEdXsld4acT/6oxb+rD1gFfCw4k+TjIg/HT
w24QsPo5+XoVBTgwOMnRZNMPK+ClgOMG9ZPFPn379EQflN0nH9LVUG34zq8lGGR0IWMKsAJX+SYq
wMahk+F1w2UB8wiIHiGqS+jsGOCnIBkrBI6ykK6yiOCFtTa8VIPKQ5BsSQVrIdZBEvqn0tNzOeW4
2pB5NEH9vKlJ1UPZpQGOP1p2tv2FSA0OkNChBfqnsaCFf+LO9ApgrWFychy4Xbu77++x5wOaQqiP
ZLw7bYLiSRN+h6YA3KEsb7MPi3XEAkJyBf5zmzEodmg7Q5jPIMqtLfmeY+KIzSVZLRlzSKArihWc
tbujFzBLP3iNzz6/m8/Bb6VhJyDKqWxcjVelo0ea314q0woK0v+hx4izgVkxB1Bcjhhz98LXmID6
Dl6MURnUw3KQ4f4Dh67afSepsN8oSEqzI5LqhpHSF9Fj7ZGBNoJRgSMTHCeqJ4wLzVaENzUDSHX0
iDojGQVxr+LZAiosyNtlz5gK+KcMVBz7PvueB0sUtw6eKqUNotn58yLYoHl+oIJq73EM9PFIBJk7
hSSp+8gXY6CyjMyvoIcbTCkiC0cDmYI7lIfXIQxKk8MaLB6aI7IVZdr1W6M+D+DiXhm0gqTLtJX0
PKbQPEAIGxbY7HvfAntGfQnhxLpDSL2NbqsXskOAQ2STIcLy+Udc4cORzvQT1HrS1SxIMBHDPcyN
qmEbgo+ZE4ctgl8UzNyI1urgCtM4FoNtse1H0AJzoAQwvonhPp40XVekjPI0MhEiM+Klg4dK40EU
Fs4kQNvXVBaNZBjL4jkO7wZUF7gziaRGqOGNVSWT3p/FpNbDqtF7YpUUn5PukPHQRnFO05PfolU/
Ou8MYCQm2AQnq8sKey7KHKRNztUrVu/BVkj0H1/B6uie3HzQy1AdH2YEw4LTQAQiPADuHRZZUlYe
LTVTw7W75bxw8jBSiUqoMdJHv7ERrSvutO6fYS4Fdz3ZXxbdHadZOKWwa7BcZhTFB4voBs9r3Dhx
8yOi+yZSEA17mFk9+iaE1CVEFAu7jReX7Q72Y3XDrUHDBaNaA1w5R9wtaMIUEJQOOvPBhbgPApPA
sQ9eszthjU+oJX/9JKdAWcJNcOH6hmBsnJE0EFmbMGsEg2SutdPu9GKax+iDXKw9qBbtEZQ2dQEH
IEE4LqxF6NG+svuOy63e8+7Mgxm/0pNH5ykzkBEGNKxCeFhDCJVsAmJVfKxOrW+Gy0N6in87JaK0
rzY4ooWtKbwViGLZKZQtjr4FAgGL0v1RyZ5WJ8CG2gOFiArOgqg9+e20aUucWgf810AUM9WXeLWB
y335DHP0RAUN/4h/gMIELVMMCbuvswHf1nX8YcKKbU76QmC3xkIVI1kDuJKTd96dtFad8QPXKEpD
fJ6+OKS/GcadE/Stzh24XlhILYeLe3T0f+YB1U9tvVFOOUcfVzrM9WECSX434KriMbBzn4wSkVV9
KZB1T988mcvctl0/ZIz9YCwTHef9NgMmJsbIfzmdPkvQerpGCj10QWRlwG+j0uQ++DuGWvidlZO3
z+gvKNavRW/GsBcx/IKrHPsBGnWaZldWf7HWtwzl+X05tpeMWOE9Q1WH9RpJSIUMcURO+3Y0uO28
YoYFYLyqrW9LcvsuKPiOKAsbePYLPt+j9BeA2FzZhW4xh6dfqzB2ICBl+nyaBaUAeSk///6nIOqf
9gLQL4Lk2kSuUOEHTALB+ZTtL3ryKwYXZX/SS5hqwVYVdj02W5tVTemqoCI5Iddm2+w17zd9Rf0h
BcMWt14godJnjsCMlDHPe19nu5YAdeSSOvfBXFA3HUYCjb0xv1BmoxvaMO3PTX0ZHsP6h6PkY/hA
VBUDqidi11OmHcJzzmZrrzOefCAqy30YjbstzgmTxwSi3+oSyXkAsjtQNl9ULXjc714g/Pms70GD
3dH/gUI9w9KiVLAufrE+J6ddzvwQyc9C/J/oLbB4xAkuvWzSLcWlgb9bm+BbOBDAKPir4KfYxYKD
kdKul3QSxhQ4rB4snSWFEIVPyLjEoWq/x0rS8wWnxYIhPQKLKWTZvL3LUNk8ll+2/8nvb1s0ZYrH
uZhAd8B3uO8Y7p0GBoDxgvZ8R9QX5tIYUKp0cEyrDFARXq9zDmiCucY4MkW8A8pSgfbivILBL6wC
T/LOjhQ0K6oJ+xiUnJFo0/DexZ0SOBnJ3nFFIICvD5n5MhTCx9IzUggwwyNBCccZppy8+Nafap6D
H0U1LF+3PW0au+ZqqIhVAl3urK9jni78hZN7bZuKgMjRe/iadMl0hZOEuSewjQXVymFcP2ZZU3MH
h+HmwiCCZKnVHYng21sVSYfP//POewBHBFdzXvLj6V114d7kPdTfkFne6Q0t8JWCrcKVtMdHy5l3
UCYSvuG+gRrzoE9I2cvTkhOOrbKU73PgEfM66jJdr+dPWwynwB6lO71Q74FRYXV8JoQZBePkGd8D
QmkFW+S4oREiVOcVCf5icM8e7ffkYDJw0kNJEVMIkSOq1+oP6z+BGSvCi+AyD9R/JJ3XkqpoFIWf
yColCN4qBiRn9IYytIAZUUSefj7OVJ2ZmtCnTwt/2HvtFeZPHVAUg+fw0uOQMHygoTZQDS4r1hmY
AurXWYlNAtwB1HAU4/irPuxGZy4u/agT/43lcFQljxUTFLYRPjAaHeVSCS43PHpwmzmpVh7nO6bc
jKjzFZ7bP6rKAgF5m2aY83zsLIbSwgy72vEzc0hAPoH1TwKFyHNiJWAHnBsNf4qcbh+7DArxWuGF
1JHC0dW7sU6MIj0PtAkQqYIeZVEB0/MKyrk0YWQ/bVQ69Qxo0s0G87qfvs8/ULcfBpX8DzdrMDDm
iLdl/nDfbDQEwXDJMaG6au0Vh91gUGl0jxxTGTgTUZYwwCj6YAMBepHfDA93xRWBHMwX8MDFD6VI
1PCZkEpWY4m0+FI5ogeYtmtmhcxzMT/rtdbwaY0CtcFrft19DsOg8+8JtmP1E6r0h9YYyjpSBB1b
9Es0wD6XwS8T37506VnZI8x0cQAg7wSlDB0WPf+qdLkryG6Gh8g4uJfIizYJyx0xnTN5WzECBAQF
yj2IJC5DWkVYrKxfMTTRJc69hLplMnlJqMXpLKGXp9O7MT6iuS40UqMgauZLIgvh5rAnIaOsRAOk
hUA4alDlpw2RmcxRpsoJzD1OJEINa9BISE0orj9aQXzwaynvAW/qKaOJC/Z39XTMBloSNb0q/0io
Tz84V07wOheNYXSGpYMrGof8bVe4E6RRMm6JNYEU/aGmhO2mdWTGNlBB5h3xHbSFczqW3hgES6Ql
cgq4ThSGYAcz2pIDicv6bX9NeyxKXMTUmwxs7+ZgCiiRrwCxGf31Wr55ad/sd0jzz9W2ZEAGlS9n
YdVRaTC8QLF+MwQbRB3vDfgcWT9a70kvyFMkH5xvD81cmY+o6fJpi5ac87ZaE02DJplTvOV6OS/5
z/NBCtAEJgXsR5LfdujhIdDXSPu+C73NwZ0gAQAO0Az90PhcqcKkuNcYDUjzUdA2vNaAsaSPY6PB
gB4mGDc/LtFsmu8s3wu/PsMXNKEkXDIYPWZDNoGVL1q6qkUGVwjsYIHiuKJLL3GU20E7+KcUoyIE
Rf6uWe5KC+UQvHs/OEo2gvLXgEF8c+jJhao1jqh5HkxqV9C9L6AfFFt0/1Q1JNVqwFLwl2grzHf8
cHs93W/1Is+XETjamydGgcjmoa22PktGgji5oBCnP1oXfz20qfe1A3Q1hOZ0j4As3L6v+TMFNW8q
/fKbFhj5LfPbnGZHVpYqCFs2Z+NWPMZqUV81GQenUq8Yqo3Mr1f99Ds1ihK/Ke0K9wmrVpnmaA+a
mO60iNDo0YU+I9ycUCI8l0Au8HaRXPRwB1CyfnxCYoVHi8dEreO/Ba21NwqCxnKh+2PuvpA5K8VU
TFXARUzT6E/7dz9wexfenhH8nL0pof55VgKI9g/jEfbhLhAA18LaIKCDwJQMls5vVvqwrl5w5omW
1grcO+Z9SFSBMAO4CP47pnnZTNhiyTaPe0ccTNbI2EGPQ+9PPgGHdQfRS1nlhIS6tTcyyrWKufBM
ZETFxfgOzgeJSRmXxF8z3V9JqWSEGrBfBXwrLyIBfhW8cigYvkTtpWp3V4gfJNz91g1D8s/0jrZ7
p1BUIln59MNCxtsjrYwp7ZlLe5AZ5IBy/cOHnkx/VMQUc8hs5ek7/dFKrECb9clxQmUPIPfz8z0L
Ff2srHWOTGW1GgDozkWIFAyGaDFoB48s1PNoMf5pt4eWk09I0GRrTiAlvDXYTARAMfbqELuJU35B
1BF4vfWsIUNdXeTgaviTjRYA3hUXRqgEJL4tqBcsnFvokCeEWyj933PIzFEddH8SOFkOB3SYlMFn
r4Sge5c9NmDghmDNqE/4cXvsnzgX6Lvg2/xI7A12CKMMCFETja/JJr1mGLkuvEHhofH1wE1M/Udz
wD40hL2vDxxKFqBgc1YNQjzd6Y6PxZLxgpGndfDyinYGBfuK9Re/8FBnD5PpS02AHEaa9uO84fRF
VApUoWcPJjIgEqkzgV6YCPAfGXAzH2C4cjwzkqQoZ+Z6QHB/IzqOjehnKC7auDud43EobChnJrQb
yvJjNgYQMQmPXYyTjoadiNtoeFvcfdoQqo6KbC8xpjcxReNhPaBa4gFrw0tY/PTpxaXFx5BkjE5o
7HHfQ4PwmZpIibrHJsDBFR+V5SMgjsyp0KzUTn7MDMlkc513Xz0zUEdSdslLdTGkx21P0FfgZN+t
oc2ZypHHe8KImKsv4qPdNuVmyIo8PlDqn7COJ5IX12TUGj+j1MmPRH9fOrBBncIYWF9znGbB1RA2
Vdp5yCQ8wRluwGUVn1RURwScp9Yj+pL4qGXD1aia5Vz1LmSUjTz0VTrppdgqQrQlKK1ZC8EgoofT
rvE1FlYDb7CdbC90jEFhMX0ncA5MCLREsERMwOCZQp/Los4ZoBx8gh/hY842/6wexrknvEk+ojif
Uc/7b/SHGeWR2a70LxyGbNAC1cpG0KtU2jDI12X7EpGdG2ZmHpIh77xtDITAsB4GfFr/7KmHgjTt
8o9U4gDTMP1GhPP5NNyAcG/r/u1vLut8K6MgLXzlOR9vWqTk91W+fhu0pskVyYo8n1jIUBEIAk/p
mcsVWlGQwPrfDY2RPraRVBGswVx5vL8QUSfZUMTWcsoQXTFh+3JogIfiXhwJJq+/CEcujtAm2/MN
SY+u/shGQPSlGnzewy3+7nHr9N9R7k9Saa3uK+fuMTtjjwz9AbS/lwdVZv36a/wq/Kbwc4jqxXw4
/CCEHZrk6BB/8U1qRzwhuNo2S5EZz2CNQVLyWoun3yH/U7Z4LhniZuQICbbnIUSp3O0Xn2Co1sUp
sJYtdh9ycQoffA3fLkQ2Vxvoek1NQqx1H7RLDXVz3/bdgx4VDGCCjQ/qYRyQs+hA7IuVNQYWy+u6
glM3iUj0XYhRgx/L2ZM3EIrTzixpOSv7Fnywra1ZKI9ggtWxuiitOnqDmzy92hXMb6LaTaqwcJtY
cu5GHzeihBMcL/lwEbh6WEZvhg4+wZtvSkC+SWazjjyml8bD6SLENmij/dY49yYkKEbrxeNv4lOs
4anHpZJkbL+h2Vhn/ccjaTcA4mi8nsyYehXQE+cOfHdsoMS56FChMMq/L8sQOTBj9I+LsEjR4f5a
b6hLW5geizWcGvezwCwFQw8MJAY6225+tSfzdn8/9S4fOtGALBuGzZYc4IWK8c11TV7p7ox7AY5h
PSHxfLz52RouDh56zz3kYGtCekOT0O/YVQ94bPOELFYmIB6hf4awZIA0BDMrfFTperMTtM3khEfn
AbErnQrp0DpPZV0z60XRPUS3rqxYOIuPg3Ams0ephEAUs5/k7I30gTHGceSrdfHbUiDhfO16p0Ic
BxeH7my/LESTcN3R1VNL3ZyOSHpufw9kzRg4tCiHc/jw6W4gsjvvxcSh68EBCW2w+bYlr7SlU7uA
970r6WSy2ZvNl/uc/DjgAM9AGSJQk2nzT4s9MXiRLneDWP5iMuPcgdQ//HDViYGr2+wYIgVPLW3S
zFc5KJ8eY11DCqDDOuLmDdV+iC4P47PTz5FWP3RkZXRzUZyB/QqoMIv4ZY+dPMSjDqp6oDg0QdC9
M+8aybGKkcDdF1YeEjPuvrHN7VeeOHlR9Dx38ChqGH4bBQ/VqE6IECRxq9vivuJnTDC5zyVf9r6H
j/7bF38PgyLxHjVpq9/IGx7hxAoUpgTCFnmFNz5B0ft3RRWenGJ9et7cds/o5T0MbuY7IXmZQ1mf
9qSJD6UyZOTi78PdDLkVkwvMIw3UOR4po/7Hrk6XoFeUq6tRkK27AC/i1deRXUBPCi9x/luQTU1J
bwBjFVuGa5QWeNkpLoI+s7KldWPy78x6g/tfQc147VM8PYwKXEDP0m4d8OA3QeaDVZdifAtXvdSU
4H4YHZmDoDNO4ENQHECmLEOOBE4srLLdsf01zyD5OABDGqeK89r5c38JkUauMLo2heAeNyjmCWDD
X5DxOd+IKJvwErZWP32XQSA3o4D55c8Yp891HbSojRgdMAbgPTIR2I8NDO8s6kK84jbVnhKHd6WS
1/ZAXJn5D6PcfRJh361Rj+FpxgWyyP6K+S1QzNuJon24hxrkjXylDwuDQp2Wm2s/I7BdIjACc14w
5KgPl/AZCYfrXNoqUGflxWCDJ566Yk08GD0+joJxhpuPyx5nKuOFbwJJqYwH2EeUcF6ZUHlPbYX+
D9MNWMf48lL7jYInq6BKRL43xg6rS1BQMnSbe4j1Lp3LHvLG5FBxVMuUBtGHGhtOxQk+7XzxjWso
RJSiV/gEuafiHn/BSwoTHPgU2a73AkMpoTgcKXjeLAj0WzP3N5V/IPtXe+56VvUZp7gXrtAwWFza
PTFonWIJS4LQgN8Kw+cc4JffY6peTn+EcRtSaGafxnfNVA0SVK8FlRkdt6A4N0v2i8XQl2yUdPD8
GmJnsiXkm5CAniGBl3wh2FyN/QbmIb3dl231siFirNdDHyoHU1/rJJLo3eqXOfccI2Q4mTP6EpKM
zggNJe/sDmPmcSbkNgQLOQrDywtvAXFzSx5zgYMQfmR8MTLvViwoUe+TqeSNsY1zz8HvhKOs87QG
xL+Q/uzJxm09MhQn2+K2Yw6XBdl4i/fiRprhA8pmuZaNlym67dn4Z5iB2QPdar2DV9i7c0N+YE53
i2HY4Fd+AvOrYiDY0q/xX3tRUnxXt73ivjcqxFz+YnBYY+eN8w+AbRbdUzzx7EsCA6d1L3sA6VQ0
qjV40N8tqfCtxD6bcocjJ0dWzAe77f7dD9AEivCutyt0UfTpZx68NCevccddARadvlL+dE4G8xHf
YukELwyvoN8aWJ+DrHUFiMpskFO5G/XJMCu+tOpnX+q6orTA8Ri6SqmVzmfd8Yg5qDqAv8q/h8qU
Y7yOBS+HoDjQYPjURpmczRKK4wTLAnwg5la5+54kKGhefnql3aFfmjo92nV6Ocng2nS+z5lAZ9rb
mOe7Wzx2weygWF8Qknw9wsOjZ3Im136wzfU3raY9jFXvhad7nlTLa0CHt//O4vG8+4IZl54AvHNd
SDiPPXteIOMctHq6ABCFSdPZvMTNHi4WAWPFQsHcW93JqUJ7WPrqugkvu0/c6UMM7OX05RQhFaPZ
mJUH9Z9PfQAKHBjyZmBmEcfqqaPpV5GAdeboIPj0ZMi1NgAoCdNUNrfxONUxv0UJWDEGAdsRw3kY
vgphx82MIpWagHQnQwglXbGx//JKszT/JsQa1H9iUnmt2eH2ez4i2Q/5oPDcDbiZ8FBAfI+MoBGb
1CfRubqkiQe5BwvZBU7BoALi3qVnd0Ij4zd8o+vise1ZnTBVqpjfNT7VTPgYULF1YxkmBGPyKhbL
KQv2A2pdwpztRweC2qfH8l8YqBeFxuw9Q8XO12A4nz4Pl+BlqZZg/XzRaR0wXf8z7GcV0pZsrirG
yHwDcoPjzb6IuiME8gMvefvUayu3fuRHZMx3ylVOxD10wQiykC+5na6e2lA50E/LASwcc+Jf1qI/
saG82SJAbnjD+gInNhD+dt/tJ/5zD9xvw1YxaGR7KxdCybgQOW6ZfawI7SZlYHZxGC59E0KvpwYn
yDcenpApJVQrgCvbMSbWWcTXD+3nmlrDHkP8HPrj6OdBkmPFdsHoWJ0QOnWHDA62x0dLxjgKJDAb
s5DHLJrqiQKHZ1OYNPNl3HCpoNwStih+8vgpTOu4PF1goF7i26k6sSr5sYJsU3ttH0ran+AdVksj
67qF6shFb+KBGDIHmpjZtkvVLVuPYUQkkaUXVn+114XVjk1EiViYz7S23658GEG9Yq7GhecCzA7j
t06YYr5j82uQipBa8E0eWHvjlQiuI+3PhniqFl+gpIR/n2ykXr4as2gjeYE52oZdzLRswczXBquD
PYOeBGMqhCPXWX7qSDQlmInHkMJ3GPsDEyLhc9nsYJlgIG3Lx7clnq5on3gZ/FB3B9LTM5wkFw9+
+NuRovtxwCfXcNe7OjJp1RihYQog36a9YMAisSxFIUKjXF+nPeGDQKsDQ7DfWuODskgf9nmDQ3uE
jqbw1PkMU+kz3e09esJI400k1UFgIslUlDGo+x3NABpA5sbd9IbWhOUP/MHMOu+5RnwC4BYIEHdq
R1oxIA3QEWVAeVyF/E8WFuL2YULBfGUQnaUK74UqpAxgvvD56v7wkkPePZwRixd6hQ517Mh6UkvQ
7ZZ7NbM/Adf5a4cLZckFLq0LYZqm5Rjm8fR3m0OpyoUl3+u1/pFaFA/9/sx2qap5cfAM7h6WhwFP
QeCOH2/HJzFgXPpNRvGTlvNjght4nNoZ84fdnRKCQcQoZQF8DbAFvhMPDHPjmLDFnKX9ilTjQ8mx
IxzJA0x57CUFN8x7VIRICL67f9riSXrdDFKRWgOOD00hDTQlsIl2Znc/cn0eOTAmwc9HsXbXeJcf
q4enR1QLMtXj//ZKkERAfAekcB2BMOVjrS5GiGvopr8zAEb+T7/g+QckCsWi+MOfFYYGLfD5D/CI
3wvLtvijfDv/gQ6BS4EI8POOAVOibzLD/Y0mGpeaSQMTEzP2PaUm77rbFHzno2rji+nhuPWX7b8O
u/0JkZbV98e3uDiQ69enF2ZK03GCi023lf/oD2XI3/RFd4BetI7TyR/xKgWMy89U+cPTjXStmiYS
Ah9NOIPBdDKefjGamRAG+JzmGCtCl0Qdgyf3sSFoCTB5gwkc6Bg8faYBIN68FOwxPjPxt0C4UyL3
xraXoBHomOisUCbi7lLOFi94cZh8cqGRcfdvXoOo5AJthJKmm0EZHO9ezE8IN9+/WeWkwmB7xLom
8oISDRPkv+FFQyLKeAJ+JEFQYkJdgtWlrE4HBMqC5mI5wL3JXPZPIZXkOmNqJERMc4U/lADgnQxv
8VvbiwZ6aBbADqLgNUKH9sY3GFnIY4asWoLGhM837CB4mVDzGTIOIC/gCDjFdrmS9QbKPg8PqmjQ
8f+3pcgj4fmU/0gw8u4MGMLsDQYXj4umvemnPbiaQXnbCjdaaskkE/rHMds/bl7BhOpBmvXudrcZ
gmIK/e2oIliSlwLCB+yHufEZ/23A2lGPFNIQnAkN7RcUk8NOgmOj7C4b+h6V9qE5nX3RGqaVCR7B
9jOhVSwGGuytEAqPhYc3esNXnM3Ro+POVMWwcTcX4xdTB9qD8LZ4o2Hg4P31V4B8EA/S7EkJiV09
l8XnRP5LAcU5x6WFKcP7QGALJRHYl4uc035zuLZcyZaYckB/l0yEY8n/JFUyWckBDeZJSQY+93qT
kDjbm7SptgxSU8cTU9kg+gNYZ6sdIMy5MI0YNKUqRqsw31D+XMncGKaTteqPvXd6c2joF2KAnQAM
OCp/ToWryy1nNPgxwJIAWJrooxTBu8fEua9ghxZQ2pJ+bZ37lz3Us7t3SRuQnJ9ZRJ89ahNgRO57
qNliONggWIDkzvm+7c+BNhme3ubo2FjkyVuqXawm1E4MVxesos59rj9JP7Qyq7DhGro4vB1OgK/H
bGO0gZdOFnB6DYQNmB64PElbFwqYZyC53AoQKXMclgY40gX8jXRYzN14nfKUc2py+PiAI2aXUup/
vf5bHV6hYFEg8H4fOzHA+oLmSqXz7oyHTb3dsVt3XcpxA9vT7hNjxSMSYTW6xGc321Y76oP+9aiE
LVwiYUn14N3+VBdq2lBHxJNCa+/S8ZaSdnIUjxB4kzFeUGj/9j+q4DpmLA2zkvJr0aQPa3SQthM2
GBvvn3HaasyYDrY3xrcEG2FK/UthuUayezld7Kdz1vnBZDe3H+AlSlhYZ/xTa75vCd+8dLGr+Woo
o11YTaQIXfXW7CNy7n20Av6IoJSlw0TT6oMfx74YqNFI78/YZLCqohtUEJd6lWtdsM/x8ACtNvpQ
IbDIWvSIzJ7mM1pUkhkcLqeciTG1LS3eptmIQfWDFlLEasCQNb3GhX+FAfg1H1jloH29LpVtN+eG
xQ94S/Y3TSxvUZet3wbxDM67k00La1DZNmSW8CMciYKBThizPp4HOmGEC+9D69R9anpUHz4p+KZz
A7+8Ytn2heO8//mTQ33Kk5sDyxZQlRtxciz+uDNUsrUvvoQ10+mCh6vRArlpzxCPYg+hNaIJNBOo
MfJASsC+0TZctzccPaRoYogmR7OOYp7H+HKJN27CJ/R+JR4b4z1CzIDYOf0ZQaIZ9thJ6eIE8Afu
S/P7BaigoAJq4KinCIcwhXJ0Jjg5GEsgUKK/ktFyCJYoOCPv6t/XKP/3WcI+RUoBmdDjTXewCpaM
+7CB4yF0R/7T+U85wlG7nTpHnBqftUTW1Hch48CHOcUQaUu1b5Z86rGP3CW57UX3kojBe8NvLfcK
fERPMR5rOfisB8T9Nluuf/tqfmMo9t45eCcK78j6RhNUaxAl+j3BtYW4/WvT14yh+IhIJE6IbZ3L
7hUMeeIEIxvIYfWbfzMoAxRD+BuvEUqTLHnC0mVfmLV3iRCYKWl9Soco8OPLdLHcE2JoEeJmw3kC
TcDmLQFTmN0dcfW1+uZ6YLI0Kbz6w5HKVe9W3aoEWRkuM5sqNQ8eq7GHGQJYQ6FDhV4Qf7vqjFcg
zT/WzbqQ2Ez0+Qpncsh9V4tLilzLKrrjCcY10I8xFQDEcleflPSxO7ulkx1uYYs5Ru5izYryuYyR
RQejQxk/U8hoDjONPueisYAbI1TSOvipe/cq/npGKF+Ig0JUK6xfemOykVAx5UZlTxa9AJVZuqZu
yjU5PHpm/9ZstRUTLJjZL4tCZeDize7LDswRhu6QrP9QgYLQ1bvOxRpkcScXuLNUko3eNgEWcNvI
WSC48Otwub7RwPSRrPP/wwoYwmFxhJtx76uLM35PizyvoZ6usCKJYBmBF8CZfOrPBW/Oave36Op8
LdXlPS87JyfljOeLwBD/jEdwXT6g5/BktUavsM8DFJnLKIHz9cXqk9GReTqgKLiS36lNq8Xb4omz
Bl/MFwT4nHDedbpG3Xgv+nQHcEN48rjRfYwnMMSAe6tfAORxGhxWu5f5dM+HVge6gtStaCv4Cqti
CmNXsmACtA5nced0RCsCo2T+JSG8yhddqsLPHqdgcQOR+3Q2n/rjr6ymbUJiO+UnhHcYj1xRKxrf
5QSRIsgGSn5O4NM7BTQnY/O2hpdxDh5/iv02ergMGk9f6DxTroTP+odlwOn24yL4oZQuY2pWeIXX
sAhlKMwiR/EjkL1nXOsCRzO4hQbJFN7kHFdGC1etbbYtT4OF5A247wZeTT2hbkn/APAIM/gKjwRo
y3qlnBYCCie2e4ZRP8PjdW2V29t8EsLE56LFxR0ckuklyjYsx9WgKXr1gHdDas50xkLnTkEa3vYS
MY/Uw1F7gGMIK4O4nSkTaDMD5/v5qL6FLYAhB/l3xpZCM05npcIKBYRxynCIfYKKBW3r9D+QPbTp
TnOfj71+7VtqmktCl8w3sx+ayhxowrRPYMQir8eHZ793/lp3YkIMbTd4lJvFb/rddF7no0WYjTbs
X2gpHNKDkCNydOREw/DMvx+yCBao5CFoB9P+LoFFxQCM/4DTEep3JsF83fi+klnhyN0xiCrI6xxi
s0k9f+aShFeKfK/bcDMxFaOR6Bu2Q+nfIrrsR/TFW+jqikkRAkNy3VKf7idhcxA3UP/KvfEw5GMD
996uOTXyRUTvAWItHvu/ud3mcroCSzCC543v739DH7N+D3la+HYfyWOPPa5LJ5kn3OdKMDl0kHCA
wZ2Bj9YneTkcF+vzYoFWHbFAF1AXUMJFlD+mAl6Xb0tEWTDLziZvt9moLT+5GPKB40KHobF6LT9M
avh/gO8IpJ56T9SDS5EI9s1TFiyYdzpYcfM8l58pc5/Se+py/9mp2G5Rgx4xmUAdhCGBQRttLzsz
pKUeRuMTmFbLbEp0ugMvpehtITLc8TYMX7a03B1+Kmw7PhY3MHURUXtSnONRI2PPUyd1/GPyLBLw
BDmOJoA7wif9AihyR8P6WCinB5UMYOUdW0uLNq8ANDub1CvMAURCwbjpv3iQQm8p1vgPO+XmHben
iqFtrl9M+GEmN/MKsjSoO34KzCXi3GXavc04zAY4h1zCgfc+fXWJ5MmbQya7hYnF3qNE5mS9/3GH
DI70mbRdo03wAjwd+6wfSDnPP2DU0YZFyC8omtmuPGV/4CJYM72XWfA7MBDYXPEmfcXDBNIEfWoH
QarnxHD0MHtAQgh72e8HtoAImLhXNkWpgmxKDgTvZdLRN+kdM00pJLcUSyRPBrJgL8VEZomhys+Q
UuT0t3sqLFngwcN7/P0siHKvvhgjPBGJOrp93geQAawppLw86ojJMqlVPNXvvvkTTMai0TMC6Ga3
NOHAYaJ0eAI47xSnPWTcSN1BAecaYqYEDRmbZsgbezi3sPWL7c1gKL0QzR8zRBzUDpZEE8CG7xzY
6WhppOjldpoENg+hKLjhXA+/MoLNc/ioRGLhHBTCf+EM/Vi4ZsnGBZ40SuOlCIZe/T0d8GZUg2cX
NIQRsjVm3PszCJM93MNB+kPgL80nSW0Bx1oyzU0XfjHFDs44uWGUhIQOLFVdDvtj1/j4d/ORDNBC
I/Jwh9ZwlxtSJJuAGXiHjMBaNsNdhqEf4EPbA7TgVubNBsNE8bODPBBJ/tOrHFr/wntuzz21iWrg
Ft6oXGDg2AUtNffk9yRj7yKCp4mHfCduhsmZG7g3tvtQUv38B4ECEnrsynl5I1QY3WUpb7LeKcYW
OOYJJ/CqdeMqgbqUjAf4KKP/1dnF3o46j2mw8dbruPJRzq2HNASdfiWIMw9QZa4Fxi3kyWDgXNov
56ozdnXlzXj98CoPb3+snak30cZSf6D6glHeYr3LeMmTluPTdyeb7QFJQZIf6Fc3QsrAPsQgdbKB
b8bJgHsB8ghSqmbQqr1/dT0W1E86s+tWxVRMMfYd+naGnAnC8PQeUoDuxY3gfamozuYd+elpgFNZ
FRA0i0QEIbmLzYmDKsDEBc6uoTlham1B3fZJLLCQ9FIbcjLGbdwsr9t7xGnKDNPucIkmMZVDtzEl
g9HWtvd4EwPmVQ4nQgsQ2zImvGmPEF94Xnht0OyeBELRh6my7nG9WDp0oDY/H7Mrzi86hAMxWqjx
mq+mcKadSu7aGxmQAmb62GcTgvfBughOPSNjxZmgAsNYCOrZa3nTLmbNmLox8VOzq1iwGVuvGUte
Qkg6TnFC0jjZtgAENVIJSo8DpINTGVZ6fviYfRIHxk98IWIx/ZPiYgzy7NdYaA49DBNmItrBz0rd
svPbdAyLF0MaGAA9k7Y/DXrtQzWjlT270nJ2xOrfGLlcd+R6SAsq95ypNVUbGC99LduF4HsafCxR
IKmMnWx1d8iUhBhQb0mOiMGpKXKD1qNeXg3j0gct5SjA8fjAHwpmNNYn/pmyLac5VkghfYGlQ0og
mMQUtWZFfOWu9BvnYlyd3NIn9jW4GOjMGQG04Tt8pyUmePiYX1ePGFHw1RUiml6+tYQ7IzJELMlW
3d8onsQZHJU6waoQ8iEXKgxOlIVeFdfRF7boM6iX1Z9CYfjw0du9Q1BtNN4b0YRjQ+4An4zJ8Xaw
JxxomVvvkCiOI1WZCXPmxK23p6QBhYLD8qbsyX2Y+sL6m5yts1tva7ufnqPWtKG12tfj12pDIW6c
O5O5DGyT8nYNFWCpBoTKwfBoLKoSl9b+c6JPZ/b/is94CrHcgpLZElIPnBfA692rqXHwMSxyRngo
gK89/CqC7M55l3HPFzOECVAbkIT7cnrxB4fHDjyHqYqj/gCFGo4otwgI9OZXGTXJPYESxcPvVRog
d7hSvqGuKMnoUC2HG5wIj60u+k2CBKFCCtAYGJZ4+d9wXsUTuANOrzl4kIwEygvGy3XN1TrQ+oaf
3a64eTo2VCSwgkWpl23JtQx5H1gqpSAgTO4otDiajLvJUGbzWt/YdtCSdqrPnB1nkJDJmC4GCLcQ
E9yxPHoBWgziz6bAuOm9x2OlR8q+e4gRoIlhe4A96gIJh+cNwPfvdMGeoNeEftm2PPgtqbR+T95t
zZHWOmA1zBGgSvIPIFcMc5Gx+KNQsWGH4+bE8ALaE05rjpJ842fIyu6VfucQR9s+lpfJLad9740E
Kkt/WGOsxCXdBwWno/eyty4S0+GMrhJZg5SBBWCJMf+281pKP+vUgi+vEtABe3zxY5N9pyt1DsAv
iVazYUQMR/jeEKoC+/D61kRd++xP5G8PZrCuoIE/zB726p1W8F5EE4er5yxNryHuUzfcNyi9qOGZ
icD9pdUboQjXWiA1EMl2GsyGewlpONaMg9mJ/gyhHTePRgakjxXwb3bT7WDgBsFrOtvMk+8hmX81
+2faIMELAoRatOdrdESwkNhtK0h0s9mqWZLF6QWk4dngoTsOjJXNpHTOTl3bZ/J/SLYCS55dp0ss
GIP7bHVezcio5be9p6cjtd+XIcHpeMViGiGMVv3jU98zQJ+jogfwxOf4zerrdfCbeujk9gby8hjp
04pkB91QGK2mYAlza9+HzNPHLy3rrbFIdQuZl0ULTic19fhDkhMgKHEb+Qk6qneLjTT2Mhv3UDOW
tkabGt8Z1omiy7MlTJt3BkdWHuuUpoZlNeHCSqlf6ejp7E5xuT8ecVTI9lIycDXYtbRgJOYVGGGB
J5eIFZkrzHE5Ieub+G2gpMc0VYIKp0qyTbEVWh2/K49Km54aO0ZtxY/D6InOVVt5JdkbmI4GgNRE
ZJ9nyNHIQkMauqIzRi7KUzzeDPS5WMLRQn2mqCKgN4RMWVA6ad75zyP29sdIqv98jAtszwuCqH/w
BgwlCOtmWgJjzs6Fhn6EjYClqg92OYKrkRpioKWt+ZsTONjDmpbCXGG2FebO4hHpIdFZIO5zHnLK
kOMyRchs8VsVUuWQeWDeRN+EqgU/ASxZGkH74v+qTdK3abEZ42yrTEVuAIbHjNzHOJbPCoxy7vN/
g0jum4FKHcmgrUVPgMiDjoMZz4wSgLii8XqLyHHNzznFMBau5dThrdB79hN5xOI/frRLTK0xBXUt
Y4ylvePvOf+0Zk4p+akxgmEkoIBkYfMyKwFIQMoY++IXOLu/nQde2x2uh9Vj/YNiN7uel2XpiDil
Wi1ScwivQGyUy6L2+k6H1ONLxrtvAIC+VRuMzaekjQtHhXDCEoDnQotxX7WI17JVYYnt8siU8YvT
jXIUzjMP2wvMGX3S+WgRSJTNNHoF9nQVqLPayEgxb1YVwAtCQrRSFaT39s1IwahBCGSKjIo2iQFi
1evhJov7efnOj8Io6ujjYc7yAOgOMTt6kJb3wiS+0SeSy+y1osQaiElzZ/n8JjPpkgpMXLIfiuU3
GCWoPj3Jg7J4TtPDR89n+YD2Dn+bU42u75/0oXf3hokz7FsdUhbIsJ0OH5qnvgyP/hIO9pSFT8+s
ENOqCbYSHrvXHAHASxtvmQbNmpT9wFBQE1A+dZojmyE3TVhdjHL+Y/VM8UcTOw34jvsqB37Hg2nI
TBT3CAx2CyfPfCQ6z3mbzZ77wfybr1V3TMOFPuklLzGv0UMdV6MrIyYvx+Vidpvx2TeQP1gbEyQx
GNL95dNb1E11LsBhr0b7XZZ1sSqn+mh/Vqf80UCQ+KLl83D8Dan7HKzBMFmbOiCSkNeecwyL9ZvV
GWOEo1MeND6jsxFCdAjSXzom7rtpw+ADLHuO1zqy39mkWKjuEKrmqtBezcInGp7ulbGzrutIr6a+
rg/PboFTnFjRy3rDs4b2xn+j9yZBrONL70SnoZSNhLOmamSR8GtidyzbMR996WeaxAOTGFku4GQ7
Zy1U9kBXCb4+H+rZZvGnP4fTv2LhMxQ1/OWNUCweFVq0mcqAoHSRpYDKK/MzLurMSNEdb78smqmM
CROTOlb2F63IxRzqjaif4d1hg6dszmiQLzyEN1CwNuC0IO2EnMuLHS5Qiwxn0mxraeI0JhkWkcdK
xoKSI9kwrMvK0qzBijaY1mDx8MJ6ugAgWuAmFb51nGdIYeeY6zgIKwN7Zw5vTtemP045xLhXDStV
lw4GqPiOwpWaivuGMpuz+D+SzqxJdSTJwn+lbN6xAbGPtc1DLJLQBkJIgF4wkUqx7zu/vr/IsjLr
vrcqk0UR4eF+/JzjsHj4AzuJZT3XFXkrOMfhlyfCssZLI7JlKa/DSZMHdMNMAgHe96xeeDExq8M8
bJ46RmSy3dBHvqd8+xDxyZ8MT8BsnV9W/74cW8yKE6+F29XOuAu2xDIg3WXlffOE98PFYOCYJylo
1bzFL7R8yU4fjL8f1Zd9fcKCV4x+go6YCjEYwEwgP2MjsI+XOznmY/qsa33kAMxMf/E9+BWTjR6w
uGrcHFPcT245f5sAQi8nYI/bOu+yRyWAuf+4fxMj865bmx/hP453eoyW1JoPcEVcskI7SY7HO77d
sRjdtuJ3fJ+CwcBx839/2tpxJhtvPN7gR8cGGfdAANRnyz7FrCbeeDzJw28HFzsgT2gmOVY/acPH
UV8fmTyYnMJWUZs+J2uUpgz3MWZbp6ZzwDIAH/GVfYUr1FaN0+DI4Fc+H3tnE75FDSdO+22+5Jg8
vcUCTp6QUeP7xcUWeN9UHfhAOPTiRbZE6OoP+XuNyWwCghL+vphn4I1xKzD2xosGix5KdGT8uOJT
1MCVW/cGbZBfrrv9DY/FD42r+/jT8LAW6DlnSx0nNLitPtvP9Mf7rOwI+iSXJK1hgvxCEJ3Ww0Yd
hgbWdTtMWDAyRvyhJ7BL0M8z78dmFZ5YWvrL7nKyZ4Mp6gkY1Da77TuAbbJVg0FNPgWtu1HLKPp+
0PkxaWf0fYPBiToocE+xXCsh7IXXnTLrwzn6zvSqA9Kw1wDW8UesRQUY47opvRi8IVkKZ3JxdpqN
0Leh6yB8YT8tgl3Q2dkjqMa8YRPyKM9ZjnCSGsPL9F9P3Rsx0527k1m1SPwISPrUlXjUXTSd942u
pyg9j+g/80/BkwQxRlvHoe4UoAE9VdfLRWa+IAMACU43lbMPOVS3cJ1w3JhR8WoxXgmMezJp/bbu
9gbo74j/PF5TWX5gxoy8ghDg/9elR4RdPW9CjRH1IT2pbblsqoH9nqIph+YsJ+cdCR5HcPz7uwh+
1kuHUMl1nl4c2vPpRixz+D2mYDT+a10ccBgkiY1D75cP/A2Av0hDoMXk91qIbcJfXoN9R1Fv2yfK
VFNSIXRHqHryWF3eGx+GScOdgOPyNmsim0aNSrS+YBGFSpItti9JgDj1WKLVL7JrKE6M3OIH6i/d
9hskQEv8G99t3EmbOEqd0Gg+Ry3DncDIulPTn1rSvetniRyphwb7+5R9S5FL7eGgbYoa7kzy8kZT
Rqu8SzWHexXkMVTZ0UXAtyQC9dT47Q+Asr4qv+AHubwIMrgWaAXVSJvWGf/3tWfD4YaES+SNp8jP
vOEBy8h6RdpMnXIoSKdB5rMDVSjf5S6ZAo2gmz3Jw3tEayCGl+vHdWc2W49CzNBmPkF3NisvtIDL
s1KzcOUvwZej1bBS/qwrQlzyMVn9yAxXPwI+QR/DRiypMf8pS+ZJxf5n7McQ446iihGmlOXLcGuO
sipxsJVo1m8886eLNKshSyo0h5awn9XBKgGgcfZ76DznSsIx5u4/6Fq1cDKxbJbtOlyemzRA5YGm
p/8AaLyrNRLkLrXHHqsT+PMHBY1q9YMBtqVvq2Cjzr+UMh3I5Fm4J7vNP9HD6fvIrqhdM1wNLxhr
sRHD4TNYoPGcwe/qE33s/B6oxVmayg/0VWAyNHtJmsYZuboL4F0xVeTNl6IxWq1D5lYghIItBAO9
pVZmnjKDfuGOHMjX05iP9BBedfw1Z3s189yK9IvacEtXLQF7MwUf3o5v8TePZcn8toOdbH+rBaRH
3EjRd3JM0dgbkxxqLHwxxPPrtXd4vdjrHF8fPPG4JMf7kDrK67nFOUrPnksZgm0XbjZrlgNkaFTS
UlTmzVZTVoowg1OH0EUbbbVsFx48pcVZJXXXGBiT5Y8S1jB5pik2Ldg4s5wxbiTigO0QmD1Lh4lH
XN1/Kx5xtp8xz4Cg9XTAJhO2xR4zDxnHLs22W5IksRv7rZvwXTfCz4eKNCYLG+koYS4PkFsly/ho
Pv7R4wNgFy4IhQVmzPqEREZoL7GmvKjVFbGbSI/pNLiSzBvyOP4MkrNTPaYLHWNkI/mhuDmIXQ+D
vLOQluB5oekT6EYWU8/lP79cmjN06qt7mvRVbcJz6vkH3Gjq4nJ16iKxhKe9yNqIghljcq3jDnNh
F3X9EBUvfv4r1foqjkvgJ5+qstpjrt57jxeoDE0pvlLse542Dz7n7bienaqFZlFUh2Hzt84q88sQ
dihQy5jTWfrYXBpbTIvkSrOFjatKeg9fQ+9dFGucupFMYkdDO+50do9HPY+8AjZZnQ4shi0QU8u4
2vPIXCPPQ0HFdgA9EFcnfcberV3W+MXBfCU7C6EbUgdXPfeePJ1LSW/lxRPyPK11MO0kQVC3I8lj
2v/GlOdSw6Sgyn+IadsJ+nk7d7AqKjAyk5w2p2bZ5itfzgJQAV9ytnLS3KnEbZ01HX1gA8Ytzuae
F1eM9kzOEikf8owIxmjK8aj7kKnwo06iQOzF+LskHdr7P3yKnpCQCFNk5M6oEQX6rTW+a4GOekIz
twnSQR8zGVzGBJ8kYWLlyk48S0TMfWRoz7enimfG1wuC6WiDjx33axV0He1VVZy9GySrfY5BIjtu
WlwWokBut1OWSCPm8smEdoY5sq8yTc4cYAzV73gv2Iu7ZtyT4jHTx1d3x0vZxd9qHjWzaN5pynlD
M4nIYweHH1HJuoh2oyh9jI5jdnJSrWy2CsqGPaOqprV8z5fYXvAOuoKmRB5FP5GE0Nmzy/7fnqHP
FMYxvMaqP6h4WJ53xp5qHtTCaS1m7TxCxFrDE5ALZJjxdH4u2hepvxhj4HwQRZ8BHxRkhDka2JTH
zfnD5wgBSimakEANOv3yTNPDkPWz0/M4MocJI/SvfONMxkgtnvaFKISwtD5lPEXO8h0Zpg19bvxS
1sp5KdSXJ37esiOKCOnt44rmV3V0mAC7TyuaHhhv8dtos1cEE7AYcxNgmrpThOa6f0OP8rv+SO92
U5dJhO5y30GKtRnNz5F5xSKt98SbLfUSZe8qn3CR/g0ZR91MU2JcUSRg9YJnvBWJy5Z/pk9n13UO
hE8UuVvdZ87pjjsBpGyNKhpzJoyWLDTg7ZNs/namFZ5mOOmZoG2uECNI1MzCsvjk9SUdZkLn1jmh
nzCnBI9X8X6GFYvLUhGrjnlqcdzaXx5lXyKzUhEAGXxPjg2STRB9ptV/NacAzWwC/60E4aIXvKsa
jEDnRnQuPvOhWB7/62yaMghYNwoSUcwfgdm9IG1HMaVPYL54n4FF8Woktefx8byjZj9sRgUzfWts
CKrgkUY9irTCKPsHR272ERNcvAJDRcRz99D9+JX5QgYyQr4NEWIv+f7JSsE1rlwLBF70EOjb8QrR
CMHGdDOxuCKieIekeuHac+YaekxjYnDVZn6DrMxDWuvni8FlCW70TEglr1Snk6v4tozAYZQuXETG
Opd+xQOjRfYxnFtDROKQnZDt/2UPJZccPkcRd1gDqi03z5w1r1+TKj6Rn/Dsrx3uPRS72nxWLiV2
VtokW2fA5m7IS/MzS45svHtEFRdknemlkFCZiGnuBXlvqdLqAW/ctjLl0r16iQlSPbOiYJdvXq4i
ZpubA0dkwvHNyyhFcVpmaIqKX24leS2G8EJHZYrY0ASPC/IJWp4vqDTT3tE9LQF6UNA/cNvDHGHG
ZDrniD+6eztrps+1yW36c4yFn+3R7TCrP1fiQeKorIZMjNVdQlsHVmtrcDoN/j4RTNfn2T5jb3TW
Vg/eImOJNO9THsntxYeng5/W5wc/5DvDWjdlo7Ecj1pCM9HP4/pICbItRjuLMwhBR7CZPklU8xZi
0yKmwgfjbsNF3Yt2TwnZiDuHa46zAUB8hHRACyZNXPI6M9SFS6lbGwDdP7pgjxWmuOCUL6MsO8Nh
hwXwHLgXMEziGS1QbUDv5hyE7LLkdxr4g3A8L6Ji5DKTGIf7sGQ52IQEoeeDB/nyS97h4t/cysxi
YEi58CEEgE6YAa2xZbluzCAc9hc/2wUezzI//GQYSYkbg/xAHEwV2GcyBl+00JjP1TDhF6a5SsDM
ivdRoZck5QgCvPDaYjq6qRUtJXN77qigxMbiLw34d+jqPvZtzQjBAKpB1rlq2hVYQXA3bZn5pS8/
0+B5FcFpIKVnIF4cV0Qck7aw9Rj3KqqKsyzrXVHiOZx4kin2sFm+efGhZB+ZeKmDn9fox8Ei5u7/
tsfAA9+xdt5SaCjFo+24J9L6hMguOdyau87ZVzfFZ8Q8NNAjxOJOJ5jewPTJoB5yPsUQVWyjzswK
uBnNTU3TjUsJJwTx1q8mcL7ue5G3J3lbaxIxPDXkWXA3RJZNvGUqNvTvWcSFLl11cV0iVRR8fggi
X0kwW5E+Hb27kxD9ya1/8HGGNcJZoWQwkSx7NkgFM5DiRomnv9hzcFbTDIjR7zLMjXzYpKbVMcd1
YsDdxUdbE+bOAmojNbZ3eeCxAwIA0XFCs8eLmlcxJ78gsPN86eAY/QomuwqyLcakBqOnmgfinQFs
d8XsfnXxnW4Os6bAxKEEM8riQ10w5T5rMGn6pv+tO0MfFJl2GT2c2Z5BLgLVlqNO2D3RZ5mcpn5Z
dwCsKO7tgV2TA9sGnIIQc+Q1vliVgeoPzW/vii4lCqA5HSYM+qiFnjznO/bkNBSA2R3/y3A0CNlQ
Ffcyo+YwT2H3tEtotfKbXNV9hsrKI6QYf3Vy+pu/XsnkoA4/ZPRpyn2sEdmS9haN0MPW8zO4koTS
UBYe+V4awXQLAlJffGz7LNF2O4DausFp8fTTUiCgJzX6DFFq99kF+A4FU0btAR2Ln6v+7tUmYG7v
fNQaTtkoQRAR3V1qC7KOFQ/O9IYY+S25EdzSUP34gCTDryFGo8ukEZKvcfGA/qZXWcw1lp+RQ7zB
G4k/d/W4NyAP0dDUnSn1e8MJrtllAuM3JsJFTj+fvtShP2i3Yd9wLj4JF65ODmSNJxJJaMTVjaqq
WugtVdJuJylZ8IlHq+EwWBS6yjw+I5RhQzEAS/MAe1jYntX1J2uZvgpdmJOwhxsAGDsP/XVwxRkN
az98EynUjAk5Q8TwBNoITNwADrf6vlwACwI/Qwx49WE5nTTueLIV+482/5JSlKE2eVPlNr2dLCaJ
Sd45BSHelRQ1Jz1TOWhJK/0Oht8g345eusuumGVdpnALIPBZCA5C6WiJEPuj2eymwUGuwearwxxI
gC2sQ66XrElawITxjI/GSAUaXmwtwzQPhzt3ONnaFK2h8mHpsan3M36UjiSv3lvL2aWgY7I0rJgh
0zbGNP4t2BhvvAiM2v0j8uOTjwT/GdDfjVkJGroDdK0iQ4hMC2W2ih66/U7qPUb8Ndn+7cCeLOvh
sgN4D/JmhGaY0E04chiVmWfSVorasHLpYCE2Jsszcy5e0seiScwsMqaTf8czC2ACTiMt2pLSh9JW
7mmYlPjrIw5EHPuSDehLDLFmCW8e5EQ4LbmZPbO8MC4MxVMKbAkuznwLm5EfHRnfplXd1L/VY7lS
1Cx/NXOSHGOvcVSQqT7ua1mdZXLUERXGO0olScFR+ihuWFe8jDL48GbkLtRk5IdmAJ3fVdmZR4FD
FbNVSSuSnkmBkse0D6EJ7vyeAVlVa1nFPrRow1WcIRfT60Evn7Fs9NwOdurhiInBi0C2YM5NXJ5M
8E/1dP8hYB+j6H4TRbT4iSIOgqDepHG2FqaE0C6HLAsxWrNuYllPAfgmYN0hqLjMymo1pI58pu0L
jkh5RTbEh6j5fnlMVdwWsxA5yHkwxDl8iRURpHBWhzXyZrOTS47XN0X8+iC8q0zMqi+WnndrSe8Z
p9/shU9H8c0t4SJoufTIgEwaVzGWS/h3SGy0LxF0Dmm+dhxC3D2wc8gaSOKW4J95TdB0LRUsr9dQ
Jq0l13VzToNtS0m7T92kmUp86SnZHLx7FwH2jg63yeIHuzK1oCnNE35NE942iWuqjIk8JS/heqnU
0276o50ntWlkKaggVL17btWEInQzmHKnaxJZAyTFjKPvq7JhWg2o7krSzN84ZpVmYd6378NhaCJs
wkCHv4wX6Q2c+wP6zNmGAQCoEV7y9DG/y1e+bqPE5R0+0PIobQSlZ3BT+lywkYh+V8Leuis9bIEh
GZEkHbHZwTKZ+pWMxMy/odRX8fEnI6HmX/RLerGgBtCNGEN9HxfzuUNzXDMhrcdnx1WclOfhl4Bi
MTHLz3jv1k9PzCOKUQLpRQlNAc+b0AnWchtFxZVLGZ9zVnGcPKmXAeK2Kd629H+la/CNoOFpZzTq
a1oXvJUuFr7L8aRzD0KT4TAs9n8ejA+hkjUDsxZRRa/FD2mgD4fDHR3XSW43ToIpLXlIVAoNYrgC
MoyBAK82s1aw9ean8yHgrzOE16dyqzKHoS24/g++/7eCJu2k380uKj9xRsd3kOcGdgXW1H2RNRKS
+NrcTTpL7zIqooclij2HwlDHPn5/RMOcgZlwJcDS3CQpmpqcjXtqNkXIoa/Uv1vtVtvfvdyQlwoY
jFeepLQ4LwegTfQZxBboEQQiopQpwaj76Hh5czyEE6lMrJ09zSQXiDY+Nt5bd99z1oPHEWoAPAK5
dmIuo5R1fkwk4T4um2celq6wfkKdAFLWSD1UZ3h+REHrR/PkKZ/Yt3OnlQTO/KM+Sl+gQ4EnGPTe
91EyuCX7okrYuMXF+Pg42rnxjVqzIPh6Qd0I49TLfnCrdz2dXmwvkKMWjFL8Gmmgi8VFmRpwtSZ7
paMw7o/p5gao84Jt1QBD4FzMTWkoMANp6ANKU8nHsAPGwaPNEwFgD2CLTIAQIMhHsL+oR691mV4S
su2qTlrBqqVY/RCZovmxiDQfnVINMEQuZvS4FUXpw55G7z80gDnyVxFtnqS2pJRcBZBiDW3Czztt
G5zcCA6/9ib6yDYNaIatcil2aJaq81NwH7KJIBVxn+LpYagbm2nJfHX0ZK4pJ/zzTxx/DF5IOYK9
Mq5l7DEgZxhOIX1B2geQYGyUm+mQ1zoPoLN/Z8COfbcfNM2dG+a3on5Q9Am84xMYPO/tXFg/eFoI
44JL4odKgAFH6OxQvOk6IwiC/cKQlpDYgfHAadhwjS5W4VMxf894G34cFNORD2SXmDNFp9P3OyZB
qF11dvhgb162BzhthJsMQHw/6+kXqPwjLE8adJopoi2ncxi0gEyX7cfgASMaKcmSs/kHLXzHqF9W
CjsbCgeurDNLwYNF6Pnbw1KMOyj+jkx60GZuiQnIfdzL+H73CbEfXiw0MNoO49qYHvhWLxRt602M
JSA90K29yy+yhe5TPECj6UueHxFeBWQ/9HPfzJZjPJagLfuI8vWIdUPC2zUPaBN1zBpZsp61YP3x
GN/8o2Z3xoM8YWw1kxfZCu0zuUaGccpmiF2wMv6qDV5djldXlF0HFXW9aH5nOOJ0m7EUzpXUaWb+
sM4CMCqgrAJzq3mjI65vfuN0AOnl4gaiYlQ0JKYrU9hoEZx/j+DDhPxtaBCUhQRZfJ5s1BlVhTMy
tRYemuOzrEAekhORt//LDL4bECXQ8talnDgXvFE/AxlqEkUs+zJY0xByviCTT06E4vC8KDBEVBzm
afSt6WLtnp6ycxJe9A2RkrYBkHE/I4t9JQZHNlCB2ZwoF8AICEDZKptB5lt8yAkf0gVoMZhwlSaF
pzs/X+lsgh/BuKsxN6IIFgnwxUoH+prNpSVAxg3ikLWMrqWruBQrikn+wzMuCr2azDmQbwMW4Vjl
RZBAFxA4F7OWcHAoexqJzmoEzWvCXQUcyCGHqrVbUPFv7/bzq4sOQ+bxRRt9PWs4/XnNf0bUldSO
xWkUvUwO7rHLdopUIEm7WQ2R988tmPb5l+IzxAxhtHuJUTekWsFLkthiCSbeF2fe4FzTOrrG2BSg
KBY8ZEA5rj0IG05UfwqidjBdwTESU0JI05ub1bgDKSfEe9bKBgCoYreEAjBTB8wOyRklWQ7pCk9A
pu3CTUwQ9Wen7KnChZebKYKzkKnf7M7tBP0W+a0kA27PZhAGeJ2OvrimycHIaPIQ/B7LgkoX8BYg
jBD5pR6ififc4voEZF082ropaX54CsTHj7nLY9pdsKGa9iznJbmfXUmxsyFG1i1ZtOzoNQRyrAD2
04oqhTsBm0pq28dGg5n7uJWUZY/uVyvEdjFBMcoG8THll/sQ0062UJpGzeositT666j8YU8QgURM
m4WACrOGT8HHpybkJDV1CiLzERcq99cQArCPpXaIfMZnqR9wvsR2JYBKe+C6t50ETQV/vD3Y5yjG
I2ofLh7fFOCmK/KA1Eak5rCSz4V9YiJMi4zgCRevMc/85uRKdDMcHhw1KO5jt8tt7dImIvC1LoSl
6rjToB6x377CvYp5NsL7wxrm4OapR85FIMz41kMSAw6v15ZRF6sAyWWebIbJCaw5fkzZ8gUbpABZ
3Ao2kLZ8DnBMfcAatkWIDRdDG3UfyiMCB/mddOhQ67zL53VMfY30foWlgkPcVFC/X+h2DEWvrPHr
WKsxZnLW4BwAED1VDg+VrCBmvhkEMTqe+Y6UhN6gMN63p3yyc/OczCHMV+5weImJqq0Mq3YbAsQp
nDTEkP9yJH+p1bz+gvGOaPIyhNxDOsFsSWAhmD/i0rEfu8FHt7/Ty4ZBeNDk6q+iYXeZT+v8WzVc
OB/cGp2Y7X5A1c9L0lKGvgBRiiYurL2fu521/vL4Re77sOliMmM/5lZhybB0NPw7mA78D9UjE4+N
KoKxHQ6eCvaq6fD9iMkaagPkYAg3z6E9gTxAcgdborT4Un1Be7hXLRnmjo6cRmfETYypMnlcn48G
9wZIDSV6jzFU+nJFkn6ixN44tZ2x8VjzPmcSloaV7LYToD3EUHhudoFejs94cZ4aYHn/NMV2MwK1
gwQKJPoS8PAZGZN+IKP2bAx06WI5FYZpOMmZOTkwVF/qfjGHy4Admrjb8xN6DWjrgfb7DIGALk2g
uhKhmmmdaVsrU0Dthq5L7TmjQY3J0Y3B9RCEGJx6GS+bweRBMRXmIcngSVOXOFAqaU+PlElUoVUU
h9ENw3xQUOqy3k3hd6gOCzEHLx2byA8lNiCLTmmxmLT0g+gQDEnM4BGIRUUX+bUXeZ9e8YERuyKv
Q9ItG4MS7QydvSYz4jnvpmFwo2CjiiTYAemkmAmsxTuUHp6DfEmXAqJ8cmtzdcuKdtk+fqfuhlBP
hd4dlMcXLVHaZkRDggXQLgReelWvjfmchn9rGpTy6jEuIjZ2reTN5K+0X7AnbvI9q90QdL4DhmtC
D8IKTEkRg/EVn4W8QJNkReADFQte3pPVXlKS4CrcMPDFflau6oJWfQVc7n3zB0XrGVUD5ZZzwT1A
po004dIdgnCX/jfBkAgBoY1dB23wOqmkBxIhPFoO/GLUqAzC+KaiwqeseA2pnf7a/gTsBp9IxiRD
a4Z3dKmuzhRcyY2Gjt7fAHFX82Kr5WsaS3LCSJMXX35Mj3Je0CfRNKmwkNBIC7XpdkBRplzircES
K+BLS3lucnQq1WZXnhWJi9waDA6aLFRJMlAKqfivm7D1vi1GMarPTRKlkhbjXR4lT5vXkt5fk8nA
2iVaNz5qvNZ0W1dGKuUmb9IKnp8bkwlv3zxGL70DB1cgRFRQbSIh4BSlBfiLIUJvnWwL8QL0qnpg
xWlXBDDi5h6wYkeYTV9JsRvRdsYpEfYf1CJyQYsneVCvkjOQH8+y3xjsjjJq8YTVbv6ZbLDj5WZh
/9DUuCRmm+Gbm1OHm5sm4q+Mq5ZkmS8oHQbGOvykxTfbigKQwIB8jyW3TaQBBhMjSXFIEM4gxZyU
f9F/PrjJgPgmxDauLc9dcUAdU8mCYfTdmeo4IfhNDrb6tRvEqz/KxANCS68a9gq4xYfx8F7WhI1i
UVAUQODuFU3k52Ar0HcaPku/6PIVAD34SJy8tZsefogWN5KVZZLWg/T75TN53LosQGscoyDNcQ7g
we51JLdj8o8esDkKfPr7nDyXypX2PIIFxdIgYm9oTlUXS9g2VQ3azsq9So+GMSM+2CQc2JrBgJ4h
vWAKbpZ4ZVOIdlr4gLPPXaBYGdAyAIs3Oc3xKpzAZJamDqIM5HFp/bKZCjYHDepAUSBvfcnqmtJa
h9xlEt4r60JxyV3OObzKlg/e+VniLX070sO8uN5lCEID4sHcdmnCR4b3WDO5aez8wS1wetph/yJx
7mdEAGxpwg6cdQNUzvL8godnTeTftaLopkqo+vxFAQ4ON4x8QHlpyLBwvNFlAmQjEz0YRHx2yXih
+2iIFEz2NzZ+epMBPE1zIQEB9SeMMoTYE9cjEix+fNb9MVpOSy7XRL8z8oM7/LFXhJT7YDPHSjLD
LWgwqglGnqQxgzrkLzdr3XjPrXxzhvrq4VfEQLmZd47C65xd8hkazwYZitUrDhWwayvDF8N8rsnB
a07JApgT6SJW+trrUX6GSSWOd67i/dySObkC8ffjdLT/4aqXlAdUBm/GhprOTInpNacOeSNAoClY
qCix0b5cRQaeDKn/rHvk7InWvSHQifccu0nlMlfbD1u8wx94McRaizIUaFXZbZtqydCqrlzJyiIZ
RdDouyZ+Y9pzsNGX9DhTRu0br9M78kpwlM5WsqcID0zPNneEaT8iNFYyeSSUfASCBq03VZtXyd6j
i+Z2YZ1B36BvC3+G4xd3mFpJufv8MJQK03nVpi7BuHuzzLJt8EewC8N3kKMQJgXKan62Yyo0AMRu
yaWMnYlRmP4l1nvPZN73lL90YWvjO1Xtw94YW0ZII2LrkzbzUa+/hARL0SuMqJaIIhadAgz3VcnB
OjoI3ICc1tk0AB8AELiO6TIBGVAlq5iM19/15AzUWZbWGLf0IUzePmDTDYbdSsOIZicOa2I5e7M7
ZqbbWgsomWImcPiQ1i5fMGeSKnFYiaWp3ansWTUDsF8HNuJV0IAgbDGzgi6SPdiD+r8inG9wnhH1
i4AlaeZYdKm9Ie81Fb4Tk5bONxhS40PCxBAq2k/G3IwA8jJWQAZUwJxrhPiA5V7EBrsHuxq2j2zf
AW8FCLodhBBFm31wsR7FSp2Bb6NPVnuwI7YHOn5EwCZyI5uJP+wYKIISQzOGstNIDY41+6oaAx+k
GW+UkGSOEHlEl0UK+IbLeZxfxOdm59gr0U+VmLJ23z6Q/K7GD2CnY2iOR9J6Qb+BWXBgdpODFMIU
WBooiNLSPttDgJHGFb415+5rGMAmwWNGI8gJwXZAMAibsCQhyxJImOFL9X4FlGO6sAa/qJg4a2ps
WdLVMAgIHZeMNFkOZ8i/1nxD6dO5eq4ARG54PVSgp3y4jcXg5c5VhG87W6NXup2Rs+ymMR3zxH2/
6e8sYCHvFDr2naJxyPQ3AhvFDt4LK8KBuYIhqF3VC/XArM1t2aXL9qkOgg/BMrf0J+/6S4R3ddes
JEnv8qPrsv9DLoacHbMtwE1ELbZZrOXiIpftAGjkjo3GRz9uNiQhEOSi9ZWksDX+sb4y304Ibhts
N0DNcWoI7eUG9QfbrC+ulgq78Jn542PPZqARs+Z7Hi7lZwewR5MEQprdMoqadgJ4rt8jtjcV8JeL
xjU2pohABlRPNfcBAmZxYG3MBEf4K6qyOrPOApIf1CL+IbLqsu/6zAhlPewcvOXvMV9VxizNm9fA
699AnDfPQFtXwfNHZJGRo3dxT8rzcGizlThXMyP3pqr4gtOPb0VfLDsSTYMhh9/d3wHSJtMHsvPF
ivjPpcEv7QMeNrL/WAFUGLoewcpvIv7tCrtNlEXWg8KaaMtzBuvCDq59Stvoo+WXGOG8RM38uTFH
3/WFCsP4JTa6U5/uuIFNsxKAsOas5GcAB/FBkFUAf5txvqKNks+uwV2FHHojoKdmU22BWgkhEBJm
3KYGRmRPqnOGRkhTmoTdsDR6COZWy9KPq6p64tBCZwMV2z3T0HaeaZIAExhPihn69g6YbucsYXgn
TdEoM4gmITGwq314oOwW94Ur9dojUyLRZNS1yDK29A0iIGMPIId/5WOwQ8Iwem3HX5T40x3W7VOK
5wfVJWXE1PBP6P0kPdeDr51AayRhxvyk7yBosP5awz+WcSFl3PvWZTrPDE37qciHXZ++stqi9jRE
668l1nOWg3XHRZTnQVuFJ5LFcHCxcP0yfJONsTObGJsZ2O5/tcbKNb/Sg9iLP/tgsRnQka7pPT7Z
tuWZLIFaln2Ej2Kw71N6Amyu/BxG7191hzFEwkWGJSy9Yswsx4yrvevNydmNjccYFpRtvFNxnHjY
Tbq9adR1yHdwrAKUKcstjE6bybB+k/N3Xuvrotgf5NpSvKS5CGnr8cgxrOBw9egJLqTBLu8UXhfE
QSccb/v4CzFGWqn7JotPbceFf0kfEVgAM/PtAeB8M+P2wS/aXEwmk2tDuiUvBJAkKXUMXXCf1pdx
VdL2ocuLQGPGcYQGzB3AmBmLfHZwNtQQzsHwOQEzCmdMLFmET67r+ui51rQ2mzHRAaOY2enFBUS3
0jyz2pb74Prk1FM09ylzUUbbmzEi53DWcno5wEST/tLhlt0iU1HDg68zFn2JvmRycBkiSiWC54iu
WYIjtN2o4WM8MQjtAVaMJQffAWBC0x1u2AVY4wHD3md0LOM464U0jy49G7LAd25FbMULvkdQb+r+
4uhdmsPLwi9XG3u1D/uM4F0RPDaw6MiVySNSS0FyYagsvT6mOlrS29E9cFvEf5uvsGTW7MqgonRP
oL319JH8EhLk3fYB0JeNjcpzRVd5RxUyjV0oDEDfOUAIVgmzzBr7tExgYzMZRp4O7k0wHQhKCJtN
btz8Tbt9YvTnV/XpKNMOMnA8EF78cE0SIVeotwU1ERHj5sLw9knWQqvo3e1Otn1ROJNhHScsQDFr
dSWvgePr2Tn0R7i7t4PrUT6Z3YPxYpfuvf+AcIUT1wOlOOo8MrnmxDRpqXBN+CKrZ/5Q0+kHtxa3
EGED0jb0Xxe4kZp603EeDAhzrg+FMhV6Af8LnL9Pv2gISO3IArvGaOSwPN9Vg6i+gsV9OqtqG8bE
bRK6377CqIOpvmK1PON3Jx63MW3vrG5C6Yl+EsHaA2Xgw48ojG7umWoTJiklpn+1AVNMwM2gumPB
dA0+DL/DfJ4hJWLxu0jpoeDuhHpwM724D+o0SGRUrO2Otva0Oo15UthgDugzxuvGlCQw9WptaBHl
aWoUV0sgBCjH9yE+pF/mdrVHlFEVBC6yyiOKU0wlws4Um0SrBtjR8p8koDjm/e2mBx6Y7QEf3OV+
N7fqsl/+wRbwOeH44WTXUr0TRHoegtN+GQ467feye5RImZ9PDc+Pkqw/SOKyarYYBOVXMYSv9Vtw
39NlMlBIj96UuTEa2KuDamD8T0DiKXjETjKADt+XsBBjsVNhKp+8iP9ywSRlA17ylkgeqKVpM1NC
P9oOBbGhFEGe+7L4RzhjcWdsmEZ4RfaWTKNiqP3W7k05iX19Wdggoh/oYb+dLVI2WT16AlqJWIFi
WG66xikBNa/9hexERXY0qbmpRvy1iUIJo9VPBkcx680QoTq5swMSz6Rpwzy2lhtFQccXmlN4rhLq
m1pQlgnDGQ60rysWDgrLmrtTfXxOLkDq9w+iwaeIt0jaGw7uiXqAtwCkhV/3WsgVVxkpnzwkoAtR
/YDUUa19wy89ixoTxCC77uhIwiZc5xSsPKuOojUAYsz44x+3WDQBvDu2BbPqC0LaM52VUwncJfo3
WHx0qV7KOVhiOr2CyGsoY/QijpSWM5jew4fqwFf5DtbRoynxwMGzMOge1iJ4nYYvu16zO1e34XXJ
+l8oTeCVQ5aDw8psbPo6B4MRDjoUyHUo428ZrUa0Q1+Tlg2FG2oeDcg9PzWAw70vIuNnb7z7OeNi
Wp85o3NXjJqhnn65MBmjwSAAcHo+GXDExyKi1H1TvqRU2B/1LfqQvpmPTjiE/CvoowtrGGiE0RTl
NE+XFCnf/GS7BqtmUy0oxAzc0BnXG+w3JogyXlf+zz//+///+Xn/3+r3hDvOZ3U6/nN8/JewM2tO
nFuy9l/54lx/RGgeLvoGNCAZMLbxeEO4XGWBEJMYxa/vZ4nT0fX6VJeDwmUzSFtbe8hcuXIl0lfz
1X73X/8yrX/9v8315eznf/0rCHw39PwwCF3DDM3QsTze/3i/n68Kffr/1+Wx461sY/7oYm2Wt51n
IiibpvsOc44KUqPvzuZ+czr/n6cr66PhLqrO/FEEnGLUfCppPBiikH3EkwkfBByj1JMYSMBtn9Df
hMD1qTKjzd0uV6G0HVUlzRvkOEgPC28Oqfm8fjwzYm8XjwjvzN8oJ39LjbiPZd8n7E+yYEw+X7rP
yW4EPZ/JesEiDrv3+24NP9tNvQcASjI24ukD+gB4Lz0vMSh9V+dm7Ay8BMyVaJEzQz8FI+NtSvbm
rEfhKMrzGYnKhnsvcFQX40t8iQ+TeuQ+VrgEFABhVTVYCKhI/mzcQ6RHimZKdn+HylzEzMpvbqRl
60797U4G/+za5XpnFwd7e56gYprWCPUbyMlY7YMwxKTBzDRvVX9JrzZpiXyrlaJFSEmE1SB4235W
AyKp1PAmAJxuBhUqfg6afXpF36gp4NrpI1DDcY7cH8QrqHRZ9/2ek1U/0IsjB2xGyc5VQoJTsohX
UZWY6BVWyfFmDw/Up4v9eEdp5UVmp/PMTBFi6LvUUAqyfR8VxDQskGUpULtyKHwIi3hySVf9DW/o
WfeDbJlOOcm/HzdFTglTvkgVhbQhpQRJviJ1YyciATnbxGikcRA33r7sEmpvpUVmfEBtVv0alOR3
yfJl93KAyIC4QubTpjBtuJ16wvP6cHMKM/37NTd1eZ8SKqwtbnqivuI6u7SpFVZfTK4VROswO7CD
4pFMvLihuDqrTuwRlUDw97WiFEtKyekYgA+5MjtzM0Sh25+EHFBkmKV89YjmKaUnUvPVzbZ9vXgZ
e/E+gc+Srftmpi//fTa65h9GTGCElhuYpu04XvjPEVNcgn3ROdslu/k+8qgMLkXEGuVAMHMMzKZn
DixkDin9llAiNC0THPxekcLRG0EMh65xJppGyWC2JVJ+9mRbzBBasQbklJNyJOoQ0GCPPebQ/abl
xt9b7uv931Yt83BsCnPrnicukxwxlbRKtillMtgk04KxsvoxV62PvovjzPiCvkyy5K8DW4xJYfRV
inDeD6juaJ3oRq3BvtXhSOJzZ2aQO3Gz+iduh27ud93uaY37OlF/63bf+WfjZ669X6zOq/ljNBzi
ViUE5RBNa8EcefCd7q3ZraB6rslzpposhNi4d4cRAkZr8nh9dihufuzBiUW55OHuiQA+sfRVj01W
mzJeIgxqgrt/73P/u2Z/WbqDogn9ucn6smZc14xLiuSyMpzyE2u1KhSuModaEkXfpvTnLl2+MTX7
mx9OtmlnvxOZb25c9zW5KcedzX/VfQpAMGfnKRXIooNmJoi0S+l1NzVICTFg4FUxJRRJWzgwwzQ7
fH7O0nMH89zPDjez1MyYHswhCQH+/YLdP+1Vv9+nLwvqeVYsDuF5u3hk32EBxOk3JASK16BUizMg
GVFHqK2ALmA/s7ER3657YW+aeMhP9n6ROJ+On2VafJxZJGFNXXLvwU6B48k8zzAzHsmSiy4brgUR
lkd38vf2h3+8YablhY4R+JbvfZkk68N26R8P5nmyeaG4THIkXoumPkzyalANZhkCrO1PXRv6vyle
CJVvGhZ9+fdldjS73qORaoKsXqgvzLqA2CnL8L5/YEUtuGfh24HStU6k9Rsx1F/Hm7rPpGvX4EvK
KksBT5sVk40z5f5y1efPhvXWzA1W0ZqcSDe1eWy48wij8CmtriUr4QHhV525Sf/eKbYm139MPtdm
0fN92zatL5PP9cJmvi6XNhDXJSlfN5T9OEUo0O8RqwRjrz3Cq5K8xANCUv0zhLqUeU/zoucDHRlx
YMeuFy2m+ZrAM4wTYKJjD16ODdg4XJDSkP29vW17vrTXD20rsEzXDQy/vZ7fVrpyHmzty4qVbp9Q
ZBbpVgphU37n2Kc888hnR7WZK0sFDCn+Kc+iRqTru6lg/2Eo/aMVmiq/tWJx2F02tuucJytEq+z+
Op3nu9Tsa55f+lp952zF2oy1+164uxeiVGQdkqu9SsV1PkG0JALHbtncHNjdvumlP0xVP/QNz2Sc
G1bwdT/Y7s77ZjH3z5MgpdJ15uXwHKilNKWOEUqqVL7WmNW+Hqa7gRn7JJOqfbNvRtef79Zv7dCO
+1s/Vda5czGnh/PjE+rNRPPjH6hZhLGm/xaOLk4cqzN0Z1A8vNhvzm6GfzAB/9ENMvZ/O/2u01na
u8o7T2SkaSZPh6ht3jZIMuODD6gNdEBb0b3FlhjukVml0kqZoXuGxCJLOZ+v8HCDN4PPN4gyGqrw
Ww72WH5aEPjAnXfXebByYgVQrSn5V2XAVBYf1OIha9LIm9y7oxomBZazimPLkFRpcv21YZso+I4Q
rw0qg0au9zxuGTAoR834j6qObCHazPfImGz6RxYQJGvSLZVGg2zN3u7GWj7QMmQvv8QY6S+HwYEI
e5iS3Ju4+Y6YppHMyWDKtPpYmwkcOpJp/dTM1wiFz0Yy6JbZUqLhLD5ajhCZT8y882an5/ycayma
w0JM5tkFu1H245SGsEd9YC0OVp9mHg4pljZwsWNPfHE2WpPkojXukITDQ7KG4ax9jAYRxP77WA/+
OBd/G2P2P2+ycSmsJmDEP9qEBsGMqILo5Ycn6kZGx8FsDJ+noRQ7kQTK1W0m5U8oQCPSMyjBQ0F5
Sldk6/vlPZp2uRFPlxHFuqjwO2S+TChdHVlPcObT7jE/JNtovOo6JOfY+ex+nVlo2Q2MwXIXUagw
sXsjEze97prx+0XMB4Q/kODpzl9LYtiktOWLVwS7iU6C6g3KbvT3TrC+dkJgWL5lhqHr+a5jWN6X
Zfy03fvWNlwsR+5lXOCoGOve5pi7NYE3c7gwq2hhUaANybQjugm+nV2qz3JknHyJYhrV4/n4uF4T
3TyyNgF5sLCQf4sm5fGttBFNW5T9uT/5psmmoTvzH2v5b3fuS6PXh/oc+NPOeQKFLe/0p8NOXxuy
rCdNCpdgPaPfyQmCLUYeirUQo2qkG10qnLML5TZ0hAbNVwpJJFMkUlniBvr9yABACZXXCJxSc9zD
DNO7Xi6DbE/BWoeKd/x+12ZhaDIGad2+vOIQCJBzUjQKWT31tbOo8HuJD1YoZIJDfq6YqsSXgpRS
YT/rbI4Mb1b0kQwfTFODd9VaB/svSNGyb39bwI8s7q18k3VQfaYKg5aJGvYyYh31wMr526l5aYWX
yWqC/gnWxYjjwAS8LSdWXk48nM/mU9+RYemli1F4i5wKiwc+SkmNt84tl8jlsd5ThJ3YKWlEDl/U
DsDx53yeRndu3Q+LMBaXux/oAhcjlzozozktDDioQ7M4vf64mrDqGB2cKh8jXcAq4yhaltq7wQ+q
THONug495TO3HxzgKU8MOnlDi4hqeLxJ4AJw4aPJXVpmfKpvqGFBP3n8z0VxlI0ujtNQSJ5W5Ii/
zBFf1WIJiD/rad3U0kiM4PYMEsYfKOjSqHZ55WUUqjma9akj/M8RKYJGHznU4OPGZ/SvboxeYKa0
ZnrnlitDWYk74RI7prVzmqWbEXBwSlnqdm0GNfFqDnTtZBqqm0MFUPrbYJV36GeNXRQeMSi1uGsX
OHyytE/U2WrNktNqDGw4E+0+YibrF3VRzWKl86lLONCEQg8/i36BnO5xUDMslyMNTQ7CpzVBSB2k
ZRa6SbpTDBT1nPoyYAwsOYQujUKLGkrXhxqhD2iemNwAO+EK9KcNK0PtCj90F9Rzc75vMVmIQsFM
5yUqUo3XkvJFtnvYHpN7Q4v0kU2GPOGLPkO14ZhsueK+HmgOoDOjNKdVeyvU1hUt1u7HVTJNdMs0
ijUX1SYNB4YQc3o2riZ7hpIG1HVQ6LK8htYCkVHFvcNcrAeUtFq1PacL1R1V114qrkZzQE+LW6zh
EjJvN9w4/p/1wttipD6k2k6+piCjBpGmNN9nd/aAewwcdT5Np+oQ+kRFHVZt53pZe7V27IZ0PCLe
1/tfcQAhRBgN/NYaD3zF/Ogg85GrehIN1eVo0NGrGQDfIeYuSiNXSbJNAsFhjwM3IxzeqfuH3Y/l
KvYQJfuYPVvb6GQ9rUCCP8M6KZ9QhzXv0RUwSKlIjp/awK0P7bxCZpA3Bp0RMqPNvP5cshdTJGVo
4Zjxi5uW7xeqply35+rTZNPWDi8XRk7KFIUbcCPcNjwbP65v3FH5PE02fXmuCEYlRepMnIjChLHF
c4OPU/ctQEWBUtWzXpc/CxKGd+s2OEM1GJWTWa84u7ypw+5BsHgM92XPywCr9GW9ukc0V27wIj2q
1shIzhU11VEIpLQ4yNYZkxpYbP7r+INyHohkoUIEeuWCU62zc4wyMoYQGqqYMCaXqFetBAUafoap
g4EkPQcLP/ryBJLNH5/LDLfFx2cgn5r3nMRLqEfA58LUBvMKbtcD9aj3IYMp+JBBtUVV/hLr/VC+
eW5zLplO14d8NvV9Q+9fPsO0VrJCyAkWWfmu3rf58DmvP2WOBbcNZrgsMe7kbGSn3ofuoJkusZi4
Re0Z9FNnk4+oxxQVitaUcwHeEMugeWo+wgPvetvOLWwPJ0G/K9rcn2MUtW/RzMfgb8E9BoMul92f
gWPmU2ohLwf+nd675Cb23oXndTRohFx47l4EIAokJBTDOJlnByRZZqPyXudraNZ1LGEz0i3cAs4v
+JfIJm4P4gTclMuTQebGMju2oKf1cMENsRHHt6MttiziaNz/IPMmVG/kXLvWRbY4cphWcZWSZo0b
t+2DRSWwqiIb47PzaNGOA21yYzL+ZMjyclJiAgu3VMPWGTlb/A0SfYtqOOhJwN1Vs6ALZ/LL9/hu
zUiY2So5gNWW4GaoE9IwdA6fzKigK3SLDknBUxbsJd7cO/y2/vcEKrI6RsdhsB6UdL9Bx+yYh+pk
DECVnWvRGkoFcP4LI5UuvZ+n5/6U6jXChItcXqssapPJZzJyVL0HDZAw3RK4X0b7u/WY077vBltO
0iSqcqQRs8wqilE19IBmrzMRuFuk1gMSA8wazSfNMcFL00Rg8EUNa6EFjHh8iGIYqvJvIivKYYms
gTSoDZ637g1+D1ta2uAesayxpE3xN3zOI//DfNMZdSxBFGr6nHLH7dH7lzR83CU+0Nb1E/BC+ycc
gBOOgLwLPdV+N90Orv/rGhSmEhDSGery53StppE6tBwRbAJ4lkdDUikdCu8OPJJuJS9DqJfgsBoR
fah7MO12fRguYba7CZDt4JJenDfq/KayLAU6M5CGMzB7ocdrcIHr/4Kgt32TlC/9LXBIyL59e8Lx
Kwc7VUmhVwYH+kbPBqcO9Kv+oNwQR3HRWusknYSCXgBvu/4WJg4qrlTLpQLZ8JQT4XjXmVyQQiE4
nWT/0aTFpwBwUEPAVjMDHX+cPxO83SfBIyW+acT1gVB+ciBbAs1/uKRtC0E+Pq5vlhQz0g0DlerP
sln2P4AWFW+otyLUqAbi0qtUJWPyqH0CBtWahpsrM4KSIPDvKc4MM9KKqSGPJWsnmHtUJJplsN/g
CGTKbecoCOG3tpYsPuEI+qy+ZUc+P0OwBSN2kzNGuMyTFdukoLUyUz8CuL0afFtawyssjvNA7yu6
ok9Q4KiF27QRtzYwe+gVgIOKLFxOHjyq8DSeGuVk33XAomEaMN2J7p8opFa+1Sll45nxRtJ5E446
JZ6ioMgSfCgcLQcNO4MGnqbOIiOCeWFya607JMbD1akVNOsyHTXS688iC9uRvr9Zpjvg/po6R5fU
ZAobbBZlnxB+uoqvC4qTrNEnQkwhtnll1meqcxqdTDinRrN+tminNl9tA9dlm+WS/aikdNOWXUpr
vMHPReJyB2SPylawMO5g/iiMEsSIrbQH1sRjVdrES6ZGQZoc0k95wd5xXcrld19PyW70YucwjR47
Q02uTbwO2wgfV5qacZ2uYYpel8nteE1jYJ5GFCh4P49C2Qs0dJ5tX4wHuf6sNBE7GfHxPb3vokDB
NdOHG/b1Mzu91qCrlbF52rLamxzh/FRRY6GCjMSWmDegD9usvtfqbra9z4bHxqtYhBFZyaxPXSs2
4OJ1x81082rE/Cf5JqcKupbiLYm3MnS0Fi64kf6dm54xgdia0zkKFiwvA+NlzadkAGk7VXBNe4og
C5ZrtIDzHRuZya1UHGyeebdnbs6c4nPCOBzII7wo7KPIZDwB4H0csLhysmfCu+CW6DnLvwt0VtK2
3eDIhlOOdFUW5kE12rJeqabVhnd1BTImLrF+Ow2s5ACQv45W7I5e347PAG+I2MbrMRW6GAozRpVH
H7R90W5ZCNj0qrihxDdkE576qX21VOUb+mz3U69RPys6TdSPs/42owRStBzrfCvlDO9o2AWUz6cp
r7IQdlSt3Ga8o4GMFcPrTkIBjnbLtrilaoggpRlGhBp0ymb9PSk+uj0ml7Ich2mHh0vBDr2jLd9K
Oqn/GeY7PuuAwSKqHDFNbyi2caPqg/WdLlXNt6ItFpqAJpcNnp0UC8dIdoMKk+Iw0MzQIGHMjjUf
mBnAVSZ8akaTyb7BabnJmkZLICfvdp6dc3+o+6X9SBZL+Vl+Gg/SVAGgGi7ZbtctPLvlJ2Atczy8
a2iuLtSld/fpZlhhYWhH0bLMEptQrl2h4TfzQSt/2L8I+9OKrQdrceZOZJJQZhEZLO0E9s9v0Xnr
D3QEEEzHcG3LcRSV/Ce4FS7MuqrP+/Mj/EoiYdIYhfI3RSh0AHN0NQHAOED0Ja2MkoTE+cfnqOhX
k+KeN/DSTioxvyN01sXdILn7HvLb0/Z9RhXSbElZPhB7qJtks1FqBJGkMbnUTSfeve+oivzu1pH1
qTefwiA77JLZId9uRsiXIijyaSNe0sE8x4OlBu14hbvmfC7IYQgQRKdhJyvdAkIw1IIXp/OAsrC1
zKfnXmUhwOogHUxQHP1mhJh/LXoK33UwD07KdR2NRufecjB7QlwoeDDTVfcdfd93JdUvB7vTQ1El
5RJ7YQN7+j0enLsfFdyDtfULL8CMDNiWeQE2lyDhQH0DEubEhyfj82c0eoamAsUviTnNa2caVysM
/Blx904cUA4tufS2A4QjAvJyj6DTKqwQfMz3sSg4y2j6wTK0AyUgB3/6UoY9mwz7Eyn6qL0dBmR2
kcBPWhpFLVlNF5RsOb/Pf/p0K5vBISPllsGdhfns0l2Mp+SgYJsjrEEFagGEF8RG9M1mUN6biBWu
7nl9Oa7uFz81B0nfpxTq+wrTE3CRaT4njZfl5TWeIhng9tCBh7FLjUIqpo42pC13PemC9o5kqpG/
t0EgI7ufRbDO2bMapnQT5b2IeO+6Dy12eUN96Wdqs3WSgroRu+66f9qk8LqwPC7j7Q0Macnf26/u
2B6TT4KVNY1DknIHUoD5Oy5o/iEKT5TRIRZFmEcj/59DvjPd7lZe5TWDJSXmLz37ZrOJOyRPmnUP
QhM5pyd4deE6+vtp7W/P+2Wq2efpqp6t3BN8EUX3YDlnTswIxyS4YEuIdDFNmldy3Po1fmc4WgzX
QPBn3BZZ83rscXRl1S+whah13caDlnkzsuKiD+REEegRNYYADATREIzBA5LJJaBZWBy4mmyifRue
3LzIajUfvDcZP4QhMMRBVoBEXoSSCNERVgT8RzmLfEqbbUzFzYssO2xdrCcjPyaU5NugdqMXsJ4w
AUWcII9GpjD2E2YT+/8stxBrOVLxqE4XmB4Wu7teh67asjKweLFG1Sk6TusT6C8wEZAfPDg5ThtC
X1WySswbu2/FCuPvWRbJD8Rsldm3iOe/7CWEdjCCH6h+tW6+DK1L+5tH9FQ2mzAGLeCyYsonWTK4
n4kcZpkY80zOxbQ1Qtp4anK+k+Hm48lZD9cYrPZ1GVrywWQuKPHd+dBOIyNBvjXFZl9aLw2HSK6s
zrZ+ERNHrsmSzRu9B3ZFcZi0r11RA+19ckSMxP7UZxr+DtMzW7EVyc8rc6KNN5vUgkQPeXDfW9OP
m3T2ixqbreF9DdZDvsd6hW+BszCjTtUJXuTk70PZ9P80hUzDNANHYW7fVbTgt7jXrLNY2R3rcJpo
H6sZEld2t9wAwly4NCIqKEBVv8iq1qsaHzLH5QFeP9fpQ7WZ1EnxPH0M+8XT1Tc04H9YbzpuAxY2
TV2oTRVVVKcZRYGK7oLNVWCOHExvIgxoD5wj1/7Yn/8K+csABqKEwY+G/4+8LsdfsM+x7/3U6AAA
gh/l2d2wvpmnqx/cW0Cjy/2CGvCASvqyCxfKmpzvsEjZyc/3cuTlN8qIEXyzZn2ThSRv0cA3nIMZ
sAYy2kP8RnFdICfd6Dc/I49lRllSF/k5Ysb4h342jU/EZE9tfJaCTwIc2qmCjGQnCnDhvg/Xfg3f
wDqEc2Q6ITEc7lgb3vnthvmbcuWHs5rKr0wrwaV2chodx7DGEpv1hAdTaxHrb02yiskmh4ToN7Sv
MxCZ1qkg06wS+lb8Uk9qduGK09fXsb3ItijNYfPjYsArxBfSQ8wuXmDbZMoJ5Di8bvoGxerTLdL9
cM2qZ48D6xa1GBwu1eXHmhMr6H19Fjl1LabcYVHS4AUshgakbO6sAAjjFSYb66jmvNqzfRGKItKR
bgziQfAbKuYQIEC/1NW2V6eY/v5G0XPNUEUVxazQ7/J45OXIuJev5OF4USmSI7o9oXKUC+ktOW5z
c5IXjLdNFqncbK1izIS34ofuoBxhxCaw92TEyWnX6sgyijJRa/jNn/VtEaDcDH7NDLxBDvWV1jZj
FthABtRvxp7Bg6coY4wEneAAkdVaZ79/frVZ/XS4NUfXwryORYjTJ075FZagNDrrpJCty6saK9AC
Fty3Y8z8A0UsMK3A8y3D83y/tTR/G2Kb/aXcHgq7GZwut6czeVEJ93cHJAxv9NcG5ucp/fsyZP2B
hPCPM35ZhYrZ6mwcz2Yz2CEQQ5yosQ/REZLLFi653z2HSWn2lvu0QG1/R5Vk9rLLBJFczz53V/aL
9MsLSmSh+XAabPa31TkN1++Hdf73VorT9yUG+Y9GfiE1OcbeMZqGbtnbPdrZcbKOGRdWVKwS7IyN
842ZYdn/Bynhf036L9wRYxpW6/nMPjPXtfSu48WnNleAH5ZVoUEaKk/yPbR7CqrRx7Sd66lddwFP
eMYydV3RzA8FcLQSu5R6isjctTFAFky5OQ9hbAIUfKEReQBfW8wAI0GyUzskmObjNJkPWvAwA2rp
ClUQJ9SjvChTWssMJT7HP86UoTaGXk8Ij5sg54ujseQ04rmYLAjtSn6z+uFN9G3xTYH+2Fk1WwUS
6qn9VthHAHVYXAG55g2/CR6hqThzAqBhzNAuAQnVs9YwP54Rf7iw1Ov1C9YY72EnrF+mlJ9exl7P
pkUKlBFEUoROoUKFYPzbMhOForWH9okiM2ApKfqfiACqNmY6f3dywBWRNw4NAV7vziYmpCC0g6UD
W4SfM6jucD5OuSAoQVEQR3I4vx9zEeCo3gz0pqd2TUpcfh5mPUqfER3CUgI3azHEzL7l14qSq9pv
qfIMvIXdJtwLI0q/KKZE46/BP0Vym08FzNqgcPOpuKAuT1FCAUIY5+mG1YKVhZxoiZsKrNMOLpBO
LVe0Svu5QrMKZPuk7dUDamhnp09djHgtCrWrj/QMH5w78u7eYMERik5XdGEJoqhDqLFqp5NTM1KW
q51UY8LY0GO3JGEBEOqkAMV0gAbrjANqwOqwREzJcoNNJ/YYVAO6UDYkdbMZwfsPb6i/ZY/I6uj0
2/4S5DwdKgKpmJmid4rhEQInNEc8nXdLxYKHTX4mewhrBooNRUVFRrySsnV9HSaSbtmB4+pvqlS/
iLpD5hLTjHtKZ2HO6q22Ae1B6JShjhtw40E+B1jbdwTopkPNuxYsHWBS6ze6Q3HAl8uL7pBGkAKC
LVaXK5isiLMCinQnY05Xcv2pXhXyCtNIFpdJkdQNNphoo8vP6aNsLI3eA3f8GpVU0FhBQ4Xl2xBj
Ov8UBq01QV3OFXNVulrztoHKtOKUAQFohrOwVZrWwDHSaa/tV4MYaYxBjdmru2DgFWjPEuc3ZPHR
A/ib1+SEiD6g0OWG26CoqYaFxtoWSB2JNcTiNgC+4lscs5oHQV/4u4oqELfmBjLD8FKKe2Lo6iOx
K66x8NoiqF7cU+x21LKguO6K/mX4PDQ5BdYylwHUrnt3YmQKEOVyihGZVhoi3BpGustQO3HFTEY2
TWrqqnHmgzqEstt9e6ItHvFVLa0C9S38HqbkYPpukEGhPgw5p4aBw1lkI4hmKfnZ/at5q5495PQH
tSHNh4DRKrBd+Hww7JBllGkA6+bJQxMmP33UUFMrSlYKmwPodlipR3e3g49AgocElg68Gtg03kq5
Hg06KsmBFTAmHYrqHrm9mn3mbXtpDFJ6+hySlsj91NX7zHhk+nJ0lK8jj1g4ax3aHEhk3mrlglv2
rsVKyx/APWOCiu5ak2iwHqLSXxuipsyCvlMnp9UYWcU1QacBIFNBZhX1jckz7c72Q3hD/nCHi1Qk
U9SqwGOxq9AQgd9kxAh5kZxPbj3J1v7NYk6IHroOdHkjZnsv+vuJm2zvLaoJ222UYZpPoR9AbLv3
kwU1affj02gVGcNV4j6bfbNvkyexipQ9oawJuZbLc1dbjQifWJ+4DscbB6NXRuXhFTI124mMRTlx
QgEV3xY6fDUctaV4WLFtZJnvQEFke9m0NFttVAqdL8fkct0seh9zt7dLrNtdgu4bOTHQ4FDIjzrk
K+aHiAQpNMbniMN2zaZ3OsQfNcqt2Nw+RaGWLzaglbftS2xtHVdlvnz5qOquj9KjMZ6nDeBT19v3
7qtuZpLqi0JsvxPPKAg2gyp9v0wzStqlwSEm6cgse9QRm0b1vmuU3bT8Md9Hjd11R4uUOnC9CDDH
JWEy+lUM78vnZp6e5mObvMnOr2P3F/Xi0Jkcz47JcZaUxnt4/FibSbB835oPHM0ZF+ueUab1c2nG
B2s0CAale1Ph+DjxIhvbaSd8eJbzTGrYKwja7X46Tj/AxdlMuw0I74c0JS+9rk8C0aF3+Tyhcok2
XnPrk4B3OzHhuSvJaJ/PJ7F/F94B3RPKJWX/czdAMpOq2TDi8tHhZ/hEBhuJeAB2D9jxXefYC5Lt
2Ijee6cBQn7gZNsME/U0oM93kYkSCpgeenhMFUhMGCn+aYVsNjV2s0uQHGuSzm6qH87kfBlCTjTf
LIV5X6tnw+5ubhYlZaN6B9R1EJs4J0eyCl6qLjlzKLKgU5ZCLJiOz89VVMTIG2zj442HOBwKZa8b
kkQX3VOHsllnxGgRVOXf/Xhn94rxEX6B5GGoZWKSuBfYvWr0is5Wr1UWhkTX3R8jCeGWqTtBR6JG
wCW0yEPt+LcX48b9ieuw/BEYPS+MgntyFtCPQ7kGOZHxlCo0CHag6hSRs7+HPImuFukNJUJDGdl3
g9fTR9hjWHWM+FR275vxvCAavRzwB7mT0eUMErjyI8gh0aGO0BRHN3xbR0eg1GdybYfpMzYVYPzd
DP1IIGJuquYC6jjG6yz6Ndml7uBC4bWlKFBwW+H13EPuX0VU2E0uN9tfATU1upMitsnITNwfJZIT
HYrM/XAeHVJl0LWgxFqJ3P1zYo+8iLlCtTPs+yg53M9Qg9jv4ya2epvJJYJCN4feZeVU3D6lFHfd
d8lrv5vfFXG1ici37u+Gt6dHm1JdvBl0f5QvSmo7jlHIui/JeS+gi21hctp79ps9uxA14HunsYeu
WWR8TB9silF0lwCvTUwW5cuUhEQnKWdJsY9qgNciaj6MIrpQF+WDjIVdQmLCuUfch0JN6Wv5Prt3
zjenqEBwrEtpAjbDJ0JRqMeSCxe8TCl00mOYHmGTUCVgjVLhJWvINh50DySsRwe83j3QanTYDDs7
JUQQaxx2nZ9g34CtyrV0Y04yOkSr99cw7ZpMqg5Z9JExELwL56E3JtSYHJ8afl3/NJlGmIeRjPne
oUIT8RiL67MedGG0nJLgQFGZuunad+deOOwMvdtdNO0Hsy78HtgRvRkiLe9Cui85CaTEIh/WZCVj
BxNujrdR+V69x6v3GClKKwE0blTO4NXcIq4A3Cx1SyPy0y11xbs+rAsq5VyeCDLRuDM4+Hvx6s3B
tvdonNJOIyHUVEGc2I4VHd0S6zL5H4wsOj4qUERaS+T/WkfnkUn8lCggES195gJara9PP9YUuViT
U7W71VNRR0Uqj3yev1q0ctlCAFV8TGFN6IhkXdV3Tl96dR0qvnewmlfD2ZuSAhCLymYAdkAF0QHR
cQW5nITwa6Rw1nl04AwlR7Ci3S38k9hCpEphWuHm+twBrEmfpaAoUc4z7VRLdQx9RjEAxQABJ6Dz
bCEQtcAjUUsbrQw2JgUVFUhVzsg0mfaVOWbi1cjnuUJcezwp8ZvON9Rd7J8JQLeb3695vH6rUMi2
2Rs3ySJXbhETLLm0aYDskqR3gqE+C5OueFXbJKEvnqvEiB0IHyafnCMf6wqsC9gTySck2i3qyXX/
hKmRkschVEhBa0LkYKz4Y29CSllZWB6IzmENpCeMWDYJ8Z46hN8UTCdc82kSMFWATjE8hWvX5Bko
MKrwqDrIam+eyBzBszpZYDP0jWif7iH7CIQWcHp9GET2N+BvAqaFwlVvS/CeBTlQBrmGXh/CNsVi
NnwTwbVnDRoFshXSu55FqXfNDSQBsCbRBfStOi0pzWBxTJ3L6FvtEfQacG3eYcWHR8JhbwTn6gN6
az/kq7erlPQNuAdKcEQFtb96ZBy98alf+rI+rai4Ds1oz5eJOaxiIelcZORQMIPBKYKAJoBipJ2W
wCV6TNvDeL9g04jfuiJN0TaEATK0HNurcii7cOF3XmMSUQyTp0LA1UADbUUoUz2kKzUY8mS/Q5MR
NeZ0Uw53QFcAzoBMsxSMExDLHwvhFOuFRGqAUCVittyVf0P2PrgXlVnI4qTgQAtfS59L0JXQCf2m
xE3VfQG7Wv64Zm/qZTG1hGdRwm3NTlcrjCpMg4ccCuW6dBKhaovn9uMtxqY2NJikOofacf3ZkTGO
CgMSzrLbRZ0RJiK6zAy/R2ieLFh5wdWLfD9hfHI/sXpf5B9t+Ckrd4vdr5hHNaQYVN8bEeW9QVud
yxYmL6KQjo9VjcntvOnz1Loh9lGnx6GiI1TUIf9RNXNWdKU6kW7ErRPOcp14mm6d0R4YhAgINmoF
kClUXIDoDpxBHtc+EVZIMRRafr1AOpbLP78KS1SURB0rP0V5l9w03gseTb5ZfOo6hU8KqQQd7Df3
bSfhm+j/FscEuFbC7KGv235imGsKaDqIIagVSDw+ASiykGUV+4827JZNPANi77wvUT9gBVLMhMh+
e8+51/CFcAknOiQFTSlVxyPUYOlXA6O9G1sGEwWXgc/rZIW3qHZ2hGD2d3lzv72JBGpq1OgD3Cyc
RvlK/HwTxCV3k8uNeFuD8dq34UDYLNclSSPcN6GtboZ8hlP36KGSQXelA+rS9ZsQfMbbN1lUjv/n
BIX/heq+iAEU7qKxC886T2bgE0RMAH5KSL2iehdN9wDkcsh3+ZJeolHcqVdnuAN5EAiioTt9FF9J
I7BJNx/ChnUlGl/04EDXdMWgAf24r+Ib6JqRItHgxQ/MqRtNrLF8vnJr5+ky9XoBjiCw0zB4lPeo
kBw+4SxTZhJAC+/Qu3KMgaKWcYXPxwdACCr69Iq9KJepBT0yAJkr8MJHMhzoKeCHDginWnCIqF78
pcPpdT2FIuhBnhMp73wFXAYWfxOL8Y+D+eg9Xl1ZsdKu2RyCMwQfiCV2xNU63gg5FI3dYbqpQwVn
LD8VkJoO65cmxx/WBQizUDK+ZmUAJ05olbzaPbCM0C2hESKBSzhJ+EgFZLZCKkGyVx0bLSFyMZ7E
7HTZFe1Ie6F2UYQSCGZ0nQcSNRMtlJrZsxixcvF+RzZBBCGmCu4JKVWYRFwDhaH2Cl3eXO4FbDoY
igazysde0LzTRAniw48DewYbDTPvykgSuCno85pFJdqRdloFMK7MM3GqxE/i/5eWgsQM1YYq3tgW
9hCmE5GtFvJstwexJcWxXTOn1+lyWJB4uEYHQMFnyolyaU4baoEJyt7exnPYlu20JvipDC+RmpXe
r1WBI0+u3OQdm8gWPqkLyVjZYg6J1y0vRzxanwI+7PZCkrXZQ3Fle7+yo9rQzIdJOXTCR7JmzDtd
nkyJI7aAzAqRyndCc7PDxxFCFfgyxZhZaogswaeT517Hlvh3/fBxPigGBbXvesKKhUlP+4q8228F
Qgg65orosBDr6gZ++sCaiI0uu0m0vCMcN51TpC+ZZNoRazajvwcM7D9EDKDk+E5AsM4P3a+xuuK0
Ol/OZ/LNVCDomFnxZbC7Pw/so1SpKdE8hXG7jbD7agzk989Pn+KJKJx8Ujpz1qWozR0W7zL5RLzo
7u8ta8O6X2IZv7fM/pLgvNvvp8sm3CoTTmrQ6BN+dF7g+AS58t/OcA22yIkc0XjFqx5N0w45G0ly
D8PmGXGu945IdofoeUSxC5R600GM+jr2OPVM2yj66yvF9+5+/r3Rf07fa9PKEVzxg690j3JTbjrG
YrF8fDomu/gQU9VBSgsopi1HSn8JQIrIvkGmZDUp+tXYIQJRjUvKnsUuooL7DNrpple+UOD8zn8u
o/s0pbgmhvqEkrhQdN4RjIdxR7ESWP8UzATWwp0is5nP1PcqfIqvLoKbPA/YODBxLvgDfJrqbyLA
wazDk5Gk0HeyDf8xlIg82a4ReqjOuJ5reF9CQXvzeFgVRYfSH+vXonrYIsd3ok4S+fzpjiUQ9tP5
Jqyj/bFn3hgY8RC37xb2U1O978rIhJVzcB42tyUkvJAuorCE73aPs+H6/FwUN0X4NquixqXweTl2
AYTmiMMv+9WZDWv7zaQwFSb7fei1VxIwGYKQe2m2Ygm/RRdP7jksd9tiM2pWTyecgM6j6fbDI0gV
uMFhnUC6XOxTYzsMq8jz+2eL0onH9ESaOMpKp+q7BG3nT+2hR13PcgI7ML9qSiwCq3AOtWVPXpS8
h3/bTaJbZEuL2HFGv7zXRXroAFyA5uy73SBKp/0PyUr0Z3nQfBRKH0e9i9Ig/T46hYjbwxVDrGv9
Xbd9JWoo9BgYjgvVyQ4N6+tasl+ttn7hl+Fobw3cebzo/EKcKLosXo7Lhw46st5ieCjD7iy8//us
M0Vm+nK//nFi9d9v92tehHtz3jjBaFsncyJAft+fZnM78Xeoz2ezMltCpC8SG1d/G8/rbywr//+Y
9c5/U3amzYly7Rb+RVQhMn4VcJ5jNOaLldF5AgX1159rQb/n9JP3qe46lU66OzGKsNn73uteQ9Wt
VFzHrZo/rFbulcPxZtAdfsajK/RqtIOj02T3uR/7wMKb4b6fWTVPc1cVHzunbrwsCj1idXAieSYP
68DVr/W8IZfMGiXrrIHBxJ7IlAOBbrdWNnl0kUZ6tW1Cagyi7jkxt6QF1HyzJeHbCtbH+TQ0r1WZ
j+Y45eF8XfXfkwnSM5o+7cNpgEDtk3C29T0arObv79miHmDygvufGePt+4Zxv4N0YtlM3zbX2MRk
9B7fuQFrybJx29Xpe2EaeT52soiexcvr6jMnlqKX84hzDxdoAt6ADunLkF4H955pGbGbrFHzb7wY
9zFmUGn9TkrrgBMhK117el3jCBvU39e1lrLuWyTMoVn2sdsgMysdYS/rtl96HdyMP5vfpIfhUh09
y68dPW/auIwfa+Y9vxN+J19P7We3/ga+BJyFqLmyCi9+6BDWWEsu76vxPWg4BnNgko0h3Blt4uHB
MP0oC8h8jZkwE9TsyJVOU0TP6RAvCGqzuL24d/omdvEr5ISAujCWw80BrKp9nK86q84Rhkodz2SY
mKP9ETvVZb35hAkcqO89stB61mwfHLVP5paxZAPMagRr0YuHrRuBN1xobza5VGqAHpPxOAjXoZ/x
5dJsjJcYZCtmr46zLHf6dqrcn31tsWt0rEYP2Sej6N2rYzO8iJY1yjY4rXULDHtXe5AnCmQ/i+e4
XpGDvF7jVFd/a5sH/PcPeMSP7P4iESVyeSDRKJigLhlh3EeGIacak0y8JfNoYcyu13Eeb1LSXDsn
JPEJsWvBfXZf9I+3yG+fVg0rvJsDnDqvrDXrXv5mhUllaH87S4Yl1uvHWoRB7DHuYERHyEeH2sIB
44KTS3f/2jCujepiYF7H8rPOzzjWNqqUeOHCPdZeb633E29uR3Zv7cx1bB1ADZ3ovHqq3L+vtxb7
gI9b99E6zK116OHwNs+ykPHoIatr3t/ubz6y4JckjR5gverv75vJ0HJrGRL4NRr2Zn6IKt09oC/O
bMPDEHsXNNi3lu3WbnscxPz2Zg5B03xDa2/GaX/xfZrQA3zUHt1s0nsVafnEnUUZwhy8Bs9tBVj5
7Mza1yIyQoOKyQgXEYj6AvmXEZpzp0++7n1OlV1EUnrUit5xBmTa+TqzC2ytoRd1PbJ44mqYE/eK
k/IDeFKqthODiRAbdiYUsv5L1ceQ6SGnCcnw9hPkfrXj5PIIkylQeAuvuf56KNTeqhPCWj9OyOqa
mHWehmiz5hEiPWCfFa0/s6kAV9i/EidAqn0D7gvh8ZKXUwm9b/oUBmHmq46JHcCOmoFspBZ5mS3c
5GEGE3gd8hALQV7aSmHPO+3K1OpKPMJGgeZQJBC1Cii0/Fy8LF5uU6MoYffD6+Q44ebI3sgmM6zR
/hJ7CyzSk48lxETacNsrb+FCs+6kAI69fNnJk+iwdpEa1zolURbZ1qSCp1XfwS/iDQj/0bfczoH6
HjgJUrjMpBUBNlI+gXLIOGSQ7uvV7AD+ZvgA3nZWLU4nALdVbmdz2UEZcozyp20Fi9Bbw7yEjwC3
0uAYVhjCZBoAhDpwoatxDi3l8mG019WoYg4qu7a3fNnd3gIKHWf/lGYNi5Oz6dAIrvEGrfqCvDIf
znYeScyp/Fo8SCnWdG709QRQTXy52YUxDbf6HJ64FFwMUnV4lI8Nw45LZ0bpJwA0fSRUEhzi4/n7
z8vnv/ua+P+7fBVkq9+Wz/Nld7Z38jXprKrhy6snz1ls9urIagiCa1xiLFYZVCEBCM2/MIgqwb9q
An57cRUVv72471yCIF8sbpPbFaTg2s7I4gAlEstCe3XtmwEG2EHTen7Vbh6Cic0WmL1cGm8cLvpi
FRofrDb40d3uoQGku4q8TuOd+bBhEUB8ZVQm4wTWKCtVpafc6fC8aBkEn/SdEz0F1tbRaSphbEHa
KfQ4UG7ZFdpRSfQRbVddVwHa0vTe+JoJem4fcIBn6YywKGdNF4NYdABBHqUQTMcNtxShmMPjRHtO
RJ2RO3LJBJGMXboz7eT1tDkuqOBZerXdt3Q/mzdpg9T/1R43YC+9B3TXnlpImCDrkmCszSn6EL4n
unD5czKNiejhHgfmR6liY952Hdqg0GoaCAKUrk48UUyqIGcJyrmPKzjSnTFoBsn780ADavpRqMEM
9YKAfQKE9WoV7t4/L7ZpbTM/tTZ7ABC05e0surchGNHVV3njDC4RuVt9yiUuMZ1UdOQvmAqc385T
/J2XYzya6hRCN6t2fEs0VcsTHhYPtW90j7PWLUo4lVZoh/zUYG2Z5m+H4W6uquvYr3SZ4R9Mca2l
VzO24To2WHHP0R41sd+lqs7IqcD4IBjQfeytXradnMTXW2disBBtRxVuCg8yWt64f12ZGBprdmzH
1/2oSoP/QdDvzq/tnwm2W8ZbUn4peWIjZoS8br9WT0bfIRUVl/VHZGP5OfQjn6wbLH4/D8BhzutW
DszN22zy3iIaLQtlwLdt2HO/yl8VekN5aJBo7HDgfRwRe1mncm4kGFCO6dM/ZpcL7LZ9g9ddDTwE
dTa/tf3aPu97/GTRcqM5wWvG9xLb/qHdpbE8drift9HLZ5UenMmoOEYLeluX8DmfANVTvdzleut3
FrMz5c/IJIwyId0Nv/lX2hs9r8EaQ3YSCRpr0AukzhHRRbfedZg17tRdz/Z78rrDAfX99LV53b1e
vu5EvWyYnV/xtKkhsMKkI1LMjI2n7mK8iH3MT0HyABWOpAh4rHM7+hBm50YvggSiC95bT3dec4+B
soIJlwOSwE7PdjPrkdFDIhJwFRm62+8FrlBHTLzax97FxGmPgQFrBRAsIid+ES/R1Srq2ToojN6v
0wolKqK2qm9pFZPu0rmQfb4AIMJDXrkkaWcZXQmwdCEvULmRMMHCQUAYFzsk0RJdnOzg5zZRqag7
IBwi95kzyTe0llj0KwhLw5J3XSf3hrdgE5n2tHumbzdK1Hls2gSoKrptH5Fn1MtedX73nPIgMiLO
XS+ga36eycC4t6SFPFNbYz0z/2Ld6v/cuv24MSs/bszA3h6dwx2LLXUeBHaW/HndphBy4EE5dTsW
NsckhSNnRguPsQ1YJcqjJ+HAt/2yB/UDEmVepG+A2eQByg+kQOBSB+KL7ACNaUl3vA/A6mm696Cg
AApKeWDRDlVb89oJij6NqMkBZAKj+2AiOkI/Blt//uvW+i8zUuUHrdddpMdHZoEyTUnUykFs7gSm
UUacw/V4OYZHTqm+pVQLmC2Wtd0Tvn9fSLQY47X2Kn5WNUTy+dyMfMSa3EBsAQgJ+Js9I5TmP8+c
BWTx2zJ5Oe1zZ3FKbtgVclFGdMqfdmtkMqL4VZaR70brqXDuVUvVD+Hceeido+P3JaqPv8bMViR2
ELXADfiugF2TxAxolGxXVVNRvwCk+a9+I41J2NB/p2GsQEd0V4jLlpPrx41bcr7tXuJ5v+vW5iFZ
VmjSrlGfzANc46vkM7GZmHbuTOcLlAuLoQOfERvOfVQ9Di5WDc408j1z1TNerlOm6G6KLzxJCttm
ZkXerm54Tevbgt2xhW6Hym819PxW+lal3H7U82vXp7RurFMV7e45TO35EmnSsu7RFwqwUWIn4tAn
TCcG3dtV7N9rULgggE19Vgz2AcGLNqRJN48f0RaWybbFnnhoEZniE34QcQzVJCLJiCV61WMrPL5t
u+43Xjdy6WHHlYbvBsZIxP51CMeqk7OgjGttZivR/RYFL3jsb9Pa3ac1GidrlOcbthbv2C/gKJyJ
RQi17BblfQL2oood4s7v6KKc6g/25MoNctk72WG1q6yUW4Ttf3MxhQmy7WSD6+tkvA+Hw9nsij75
IBpTatUeMCNWzE45+9cUOswDz650svxczy/9lGsTNN00cuxa/nlkIzihh4xha/K1a9+qDdYC4u3i
7ni4ZISzX50uPUEQMfKHsEFG9Hi81roH7cV/O33a4Q2//hnO+/BlNsMNYN3IjB+t3I+sW82rV7oO
7yOPeYOxQkx6k68GPACmyGtECbJlQR9cPx6UZ1sxzfbQdgqfyTSCmTWza7vO7vaaHwYu5TIkGvgf
2KD2SGPFvrEaYgROJPU9mpO3BjdLtrS2bdV89Pv5M3wPGvx3+E+1lFAcL4Jb9aBpyO6xBSrx6bVv
CCneLuSnSf0kCw+XLnnyiksYVB7I5pv6nZYD5OZLvOv7K9FDHHrjtcIQ3Glf2CxZL1dGcHh04q3Z
X/nR9t5JTwOkz2w6Pz3yIIYrwv4mCSa5OLSlTQSOENRJUIgh0iQEOjCYgsbpRtREuLo/cxhrqlIf
a3AXaMhqkO+BQJ52KYIsoumONEIJAiZv8wmMWvA32Y187GsRKtB2TBK1W5uNh+MvErbD5yW4xXbf
vVWaPgJKipo6UYZh+xuq1Wg04pacEjwle3GThRI+LmEw4s3e6tyiqR/e2YyMKh8AP2EWKTuIqMp6
DhOTmgxbH+Az8JwXmmARyToysSVmh4ANmK+R3Yii5nPYfGoixqxNWjVmRviHLpc9Z+f6zCDfc0Hp
1LCNkC0qZ1V7WBbbxUBvAh9+qo05zEQ80j9uMOEerK3sg+aNRmtwrA1a4480QtQa3wG2IRqlURKz
HPPRiBuwAz+GLLjduM1v9J/ZLhHBl0ZzvzbjLuEaQO5RSvv3518Mc52fmOPPFfMH5rfNqvfb9bTa
P1MpM708SNTYN0+V2j6+972m/2ZSPYBQfZkIX7EM70s3eW4fQcg4A+yreaNU5fdu0N5gEZC3EGmE
Sb/yljFNfN56648qHRYkX5WvC7GXr/fOjpAsWi4NI/obcu/+5b1YP1otOydYLf3rev98VTkOmZ9t
TDo+fMJl7QT1xRQ+a+PYZiqbVTtO8/B0okprLIaPzuYJ5VRv3zPG2+fFcIHokUs0Wk+MkV3P+laT
WhAJZpQQE3usq8DZI/I3Gkk76x1eqd4U/SWbbULKlk8L+t+nv+wvrX9VCtmWDTDrV1yv6v6obE67
s5Pe1taju2YdCBA/JJfW3gZtIobjmMcH7Jq84UJinn1v7TI1eWgxkgtS5+6dhvfFavlG1n4s2Fx4
4929g73Muf/IztGF7TkktG3bOfmt3Hzlme7YZbPMVW/n4X51GDib+uL6YbiN69VuGu4Y/a+HcdU5
XOxmBr6lWxIhNq/BYd12IfGdJ+llbC1HV+fesOHp227HTMcXyM9u577q2XuEBSC9AUE9Sc9CXb2h
BqueLrUsI8npQMmIseD13T1vuhzUJgtRHBt4IvrpO0tgarYeDmgUxMy1Y9bMRWdBEx8Ihl9cIac/
+M/Bygm3rsONhsUO2l7zfUOH1HlJ77PkRnG0fbPtb9Mb79d5lDk19zSxL+f6FTTKBtN61KxqBcBi
wfs8baLgXI0fOdMxoJRHqjXvr5/D18NQF/ZcQErH4egyb5HmZdz3XcOjqd9fOmPESms7D4/oedXq
aaQUmIsh124b1FFLr9jQHLASTfBVBgh1IBNmBFMuZ85hmCIxwQPJq51vIRfjSkQjf7EpeqSdxe1p
s8V35Dw+rFnsTtFty7p+ezMODZ71apqdK2E2V/PJXpxb3iG+usYHM7KVLEPeBQfNO/D2jWzFCgt3
5HIdO+fpNXg/XPZEf1VIEKBKifn9B0reR+18jjwKDOsjpduOeGFFqbOqVQKz9kCylx8aN28THb3X
BJY4cYX5aH0mxwzCf+2U8X5sI7pshoc8vjz82uo6+PM2vOL+C+aCmPb/7okfRa+9Py6DzfaSTyTn
MarQdMRqMpD2itMiGW3JdpAuSFsByTZEoBAYc6mvZxu2A+lI/sDitFebJ8p7sdqrM3H3ZEtRmcl5
qgo/QZw+cPMIfh/6qpQNhPyECXvncfnzNs4GbmjF19EBbgN6rJ748tpmHBvLtjYZPv2B0ldcjlWY
EsAkW8X3jvTJO3h0YtSt4Yqt2if+l6C/lH5SNEwzEictm2p3IfqDrJeObFfkEswyi0uHaBH6EAFB
jh8iOup3MHR50/fF8xN0Jy8QKTPRebJPEWPPBEHxoPj8jaXj/O3S/Ghl2am1SFb+KZ+IQCWaVSnf
kmjHx28v+DCpgqU8MPmUz5d0BRvOvtIYYBgDTkn3Xf0GJh6j/SOunRNgwdwUT0oGJeCkCErljy+2
1V+G1r/pAf8xtH4si1m+8+77xRntr4RAjBpRW8SDthvpt8Q2hSwFPo+ELqLBQId5FWGtJLdJMXiZ
G/XbXPYlIlEJldJXu4EkZ8i2nrGhj3Ik5c9XxtMBTkx5Lg71M4BMKd6XvjhlFEpkscdKTPSOO6C6
vOeOk3PLxUeIEQU1RZq++7VmPItBJqIGOuxNUZ+K0mGj/HbxCPQYh7LzEwgobTLE/EKycYH6DEqz
rB3e8/kSekiVT3nLieh0zilxzi88qXyLuAgahWAukc94EnViE2sEG3N2vQi5r5CqRDdbvkusLkGL
KEMiXRmcgypUQTHExDkUT0wXMQW/Q/jN/MyQ1IfobbLl3jUKsmPTmfz5Gv8LY+T3K/zTjXu5260X
lR0L6moVmVML4v8mTA91um8V6n3rL01l/79Yaz7u6KZjVnF0x6n3p8+9f7xfg1OyXUymL3VSY3sd
9rYE99FRqk96vZfXlL4M+6d3ItAjftrp1Sf1eo/gyAHBsS26aQ22OeFzPJ/N+hAmgN1iKBKP+I2i
kO17HwVC2A+/+8/RXypE3am/N6U9Dtz2Xbtq+jgYE8LzT6xzXX0stk56oYpmYlxYtdspyknaTNKa
hbPtIvzzVbH+C8Hh5QLfdm3PLJxGNLH8BhDcVw9/c87dY/eUEKplMiVkaxIGWVYqL8myGnob2pB0
Ki1vigzEXK/DB5FN+e5aOyVJuN4SGY+I+kbE0eo7MYJok/1t3KjS+nlCAvr0ftVEtO17P6a2bOHd
lyffyyYGkEklun5vrdHSJMz05L8ZFZI869tvgxhPAhK3zdWJACwYboPgOMnYk9MtSWO8zfMZubtK
EMWL1V5juQNQQ8sWkOYaPd7toY2Co7msXXtrIrvmSefLOM6SQ+tOUFgeZvvOCUn2kqqPPaddqYVJ
7Fa6/vkFldRDQXdjm2iRZbx5xOAe92WcnEN/0Wjsbdply9AmCbfpkzgX9q8AqzjMzKsID2iUPT8c
mjs5XCmaSrQUwmsWJoiMz1FqIEZXDOFfrrdZ/XfoytfN4ZqBV9w5v11xf534t9X1rvAA6UJ3L0qC
kFxPKkJNtFISSnZX2LeuKdhCcQ7Vdlj3jadT9zhlz4mChIeg4YQOKa/fgg7aL51/8bcj344ujFR4
Wv7l+I5YFZNgsSY1vct7Vo69+v9itIbJWFjESpAsQoCepxAHC5kSWRZwCDUvBQRqyP20FOTaHPGp
C1cAz3lfBsvFL+m49flLo4qmV6+hV/UGRSHyIcplmXaxat0+CExEaFvIKZOX87eeUu0jvKChKaAv
3E/Re4ojWlIt9UTSxOpdi19qtrfT8zcOyKy0WrX04jnf5wzooXe9jW7wJIyN19DbkMxZzNaCtco5
hKLNyVGFtMEn8MqvlCJmIFCqedyEUX3S4pIyU8LrHFUozFoetMMNTybLdKh4sYKkKn23fsC3OHS9
D4lGdUwQMKSUFDGWF9H7KZtku67yn6TXlMrS5FRbwPYkcpeabi2xFcaF2XCedHgq9HQM0u3mhVpU
S7HGjIi4YqlaKKiNpgx7NrBl9aR6pErFlN4MwKP4wlqdru2yVlHqlP+sr6cP1KuAk+ar+PWsXx/X
9gaAi3qD5lJcepEZdXS6ALrYSZK1qgKUhV/61A/kpTRv4dojhubZ4dNCKYGRKi62uO9B038uGfNy
ABIHuSTbw5mP99D04RxjLXgj9hY/KJwpEu6PtI1GVsUt/HOvYCtD5f5UkSF+N0VG5wjXpOlhYHGE
vJyWx7vfkPMKQZ0HqD5GKHuDrq03LbZ+YZgZZ3P9pmjTYPPcfYKs9bYPH3D5eaV9R8fEAs7rAGTD
AucRPF6CALH+5Ylg9R5MN7yKxzvek76qHtyqu++wK3ox+zzIiI7w+kurSzIoaZZKqqsP5ME42+hY
9LySP0gUIV8r8XgJO9Hh6AfnX6R6B9K7URDRpZ1IETxITVHC/mSJcUJUa+jAROjWMR0+dKKx/Yjv
KAn1LtQ0bAYKt0k7fK8sRPS1irWnXkzvkgKFxmKKs6nY4eK+48EzdGOf6orBcB/rLel1xHxXTaPL
4LWMrtfazkSU98e6QOaSy6kHJXW7nzbtvg6LtAuDU67j1MkmixOR87kZMLDdOMAKR/aSMh/RQNHO
htfhNXQNVU+ZCCOWRALwBHmHkh4hkOxYwCmrov8iky1qQeOGeaIaq6Y+nhyibbFbPGDTnAPrzh54
37qflbHcaa5zdG+q/yyIw8ZUf0uLa37KcMvEzimhqoT7zMFVZc/zmXaSKveRjrOk0qvOTexIQpXH
XO9Yb8ziFqoSKVAevhQVxfgOmqcXDWYZr2i0Lmdgh/yfGxd6vG4H3ZX/SXQT3V8LwaaFrprpr6CN
bfvLsf4lF3VZ9ECX49MCuBYbRhu2anePyCp/lq2v0thKW7Dlme5i1uQv7HFQ+aoX9Og86IVjF9ZZ
rWqqziVqlr11aYAMAwsDD7fw1Lk1tVijc1ZJvEKJJk3RgWa0BqUCZcpt3D56PJPWU0/haYtbnlNP
S1wGfRr2Eif3MbbRhuVzWfPqCi3qOt08740c9Uhe3roIl+ZDIWHrHl1QPJ0SzJlKKyGZc8nSydZ3
6WiVogTnF1F7iVOQQwBPta9Qq6LPxTO74qBj6OS2NpeaiOl4QeGdJsenCw9CRxv05SokEyjZRG1R
aMNgRyrN8/fYSmDzscDGVSRw7THkZAwOAvmbMQIP38OCHG4QP9H/tc1wP2XUZg0R+aKBPXXgmXcy
VKe8NkOLBy8J0dvMDp1l99BMCxq/fpn42K6eatnYktwpS3GeO6Azp2NyxroQiw0Q3pnd+xr1Qmlk
r+VAs4Bu3fVM04lG1GWOzqktRQo38URjTgIPfsZ8qNVPAgyNOO1UNy2WRi1XWqh2xXpijTLsfQ0m
MqYs/a7uwaBp9dYzTd3KvsOCiw5uOdtIWYVNX8LaoAdrvdAmmymG1+NuLmekX0wFBEXaN7L+vars
URnEgvWsX7NfmfiLY7X6QXM5405hNdy96P0VKxMTZ8LSc+cd6P3h54uZyZEdqlZvvbeAD0yNoJwk
dfhHWhvxBoGEhIutvDDctlyC2XXiZ2WDXHDTdN1w3fYZJDh9ce6XiLU1kGCRGNN1S5bY7AzRcUsG
4GADc+gUMwQX6jHedSp9LlmnmDcYEdpuOvEB0yjGPUb15w+xO+jbtEqNxa297f6arxABS54gyYLZ
On8Ej5ENad9safwn3DBJczXTzvXS0SDE/IoBrEGvMaSBoftIP9ctIAMCDVDJLTTwy8dpfOuZmO0w
xCgMWcjAlR+MdC6KFdLHrfBxlteDRoXOpBRRLOWs7Fx0fdLC/aUMYxpmbgEuQsy54OU1PehlME5j
/uSQJhJGLDkcSSK4Y7jNpfdaw9aQWZ7km/oIeqUqBIv5xrYrbYgcdMXekXgC9QkSjkKmobPOnaAP
LIK4QDpJZzC/0kiXp3VQZOjHIvuIQiNbeloZAyhAqECXLS0QV4zBU1wTdQjW0OWgmRJ6l3eS/Jge
sxSJ0wNPsWWbb3S4ZXERKwMI0Ie8qwNeYYaA8sfJVRyB5ollT5cpeXf1dMwV+jk/68sfjlmKcYBC
p3vqtKzWcQMlS37lGgPpi3J8gt4dWEEMIYlWBS+oH19pJ7vCOxgCUNfoocREb4IP/4tO6AFLAfeT
oTWRq7Ts5hZgRhL/iFgkW+FjNZScPkFXDyliUDCjsLdFiQ3aiuz80RZRSo5HEJAgqXYlAdanMKby
X4hWuBZBr3oPNWzXLVmt43j4qsuy5H8iOJXOxVk7w/BWF0t5TJLMpPXNtx6lC6eLrmOvnsIq0l1d
Y31DPz7Fl7auqX5BbwTEBempnloXSxJeLiH+pihpBHyB+3xADuPK3dp6mBS+6y5xAuhsHgRDuYOs
sEjedrnSH/YAWdNohSMth39rOyOdnG0ro1c20ON9wv5w4cadoAIRazk5cp4xh2bUuFdk0fLquH9Q
T9S23eoI2TovsG5tpryRUYUMA+mjSlER54gj1fjd88I+qcY6GKKtELlwTHpRA8W73K/33eJccQ45
Lp0UsdKuxZXn/XIYZx0M10EzTUWjglfRL567a0s8N6md0HKPZEQMEIWg2ScxQa7TXMpu/qIqSFbb
a079imMNGDoV+HC60IepLrp0V+euRYAEoVij8hIx2VEcac5SZaT7VfeW8yoZ07qbvsg4q7zk5TFj
UQ2t4tcL6ep4Izyr4UcWMxznhQ00ByUTRIm79MbKg1CZBo7G953RTbIqjQHe+UiWevLRPkx1q2qg
6WblgcyRbMG52LxIDzrgk8nQU8mgI7Mo6E5MlBoUxR2FczrtjwGsv14OX1eToW7wPWysAzQBJbzQ
pNcSZxcfZiwc3Gc5JVeEpxL1Lo24G8S/k4xcXwU5OoRnlHenjk0Pyxm/OgqdF4Dt1xR4Gmfx2KQi
wnzzVYJni8Ka4pk6uO/GpYaZopq1ctWTcaO2EFo3FZKpyvmXZ59qbip/GObYQwbwaTzKKimfvWHK
b4jvp3Jcv4eFX3Px9mdgAiLfT5ynIPn9Hy6hbuNvuMTlcM8WO9+yJt4WdkY3R/YwuE63pCWvp/S1
sFeGEODJ/McMH52gfnx1t0341V4zezfD5ew4NWPCkJD5dPZBuBuQ4mi79ZSbyw7hQwD80DTCltl+
Rid0+6gSbXWIFiPXC5NJAu996rL8JN0r3bbu7iufXebnbw5ie28eIVXUVhg52KHrk4ZxgPL75PQP
b3at2rGIWyNMFjIFphfhhaYVh7wKK/sO1hnB8x1Nyz0OFpvwAR5yiZ1HaJIMncTkQ1q8Fej4l3Ye
vCXTNQnyVhS0r8vGPWvYIO7nvplEOB3v8maFuLt3Zx0tZ3857f/WODDNimOTTGbjNPwD/9sft9Zl
s/XxJ/TBYy/jgPRqp5/a0X797C36aaXmHb9pQq0rf0Mevf8C9vD7/P2lf1zwh5m47uOYkx/5UQJP
mOVqB8tSrw0LuUFFIgnbiCZQCkpZRRCqWpRpndXmAnJjUVlxFkF4FDgG3NG+KA8LBOUDhKaR8G3V
XSKjZa11W6W1SiNl+LGgU5kk+KtSnczcltFXiU7lJVcIVs++TSFWpobIQV1Fj6J/WOopah6QX/i9
ovzobJ8tAt5ZGHFM0dZg3cBeSFaA614Qfl3YJsiXlBK6iPJhE8NiXm4o/O6yscF9RoUKizwTH3N1
LCEqC7FmVa1F8vQXk7c0osiZ87e/ZjzNDSxKLwQf0WxSMLn8XhMp9Turr9LA1WP/jF4fzb5U2OAh
QAXa6J0haOCkR2FGGlzhqsfkBPAGWkMcJxRfGmM5t79ME8SfFv4nRt+yufnUru+GEPGG9y22bjD1
FJRRdAXZjDqtURCtiSg5NUx6FOpVqKcmk3n1wuR0KtMTmYSAK8shfxntacHdm9Af+bpqX5uLvjGU
/wBSNNTgmsyo5sfI2//SJ6hW/2Xa+ccoFFz627STXVbb5JTZcp1V/a7Oif0K0MaMUGyE0X2/XsAM
yb0sfOVUpiocXTxzDVttmIHc8Bh8ULtpQ6d6jfGxm93nbPne7RMJ5iqXi6K6kx8wnWIrdmmi9bgw
+grv347+VY6UbQML4ccmLCrvL/YFX6JG0tPsyF74V8VIwbtgRGkNWbZXmCywgT7S9ly2b+ypj0Vb
Ty1TtfjUzNpFE2emjleleVbf70sd2HT0gIMrh9oV4BUWPCt+vGVzcufW0z4e6snYwVWzyudqKPpO
EaLnN1yy65QPhPyUoSDKZklitwovTFxrKVK1aFOHjc9R0At6NhWJVuF7XQ7UKjb3BEIW49YqLKWl
rGaU01pTILD1oYoUZqgsVvRxXsFW0z8UAq1IKaKg60iy3RdJVZW9IJ9qNS1TTGfUoUWWJYpoQGCV
/4FyBUsU3R17PEpwjyr06hv8bNUGU1AOIMolEqLkTFYGTEjrlS1hsZkt95MgVJ8ZvKRJ4ZD8q392
5YkSbE7Og5PWTHAps09ouzyVS5/c8iv8CyFmG9ZffaP8sR4CEQGgysNYF7sQhnnZn0MYUrbp1LQD
t/q1YJ/5Wy4XOp4/rwIFU+dHj6XKIuB4JtrpKnyXf94Eh4WTb5bGjko5jnAG3T9otSTRnVOLGOox
seNbbTW9uB3WKnvzSvPihGfQffzno3D/i6zq0+MJEENaFqpy3/nBL7hVKsZhsb0dumc8G6A/BAOS
S9+8lyqr79zpIu8bmc+0bvnYI3Pevx6f6Umd3k/v3DGn2WK+OsfbL2sTXd7Xz668PDTTQ+tKpjFs
7QR69aZtdfxLbT/Ierdnt2PPzFnC3bGlfVQ7+fHyFAXz1TE8YO36zATWRpbT/FvP7b8rnX++z0IX
+tuUs8nt/JTcUchl1AqPVT/HTS3Z4wNcYbW9vZr21/o6yki2C9xzPV9Ex+P/d9X3KzRFUVtXqpWq
RyPox6RnLFbXzXm18rrObhMuFpjY7CAq5CPDjdxL23XOHQvGpYUN0P56q7nO65+vdMUM/q0d/Nvi
X/lxBIckMzbG1rxNbFxLNY+q7aJeED2ejwDzUFg0fGre1ZIvWKBc/AUZ4c4q8w7cQRo+sveWSwSx
EosDuk2KokwoF4t+TeEUqe4DfRgevqZtUzi1OpXCkrYEN6t1rYPYN9aPzN2HTsa+hT3BtzCCRTOR
s6E2JlqzcZJicl20mGbfNY8yXbY3MFTQd6DTV5SBV0eHyvR7GJyxBscVmI29XMvNnsNsaRYfSH24
32VQwzKNsY7+5fZXRfdF7RU6TCwn6FhQAEGHEMCPUYjINKFewIpdHpAj6SdVqwL6BsIO9r/pAqGD
rak1JDvSbb9Sv75VqZ48PuU0KX7eArGRGl600bBalS0/iVvPu6KjpfaaFjVZn1BS0bSTLan6VfKg
XTZtoBc4uzhxadW5sB4FtIBZPsp1D7IEnqdaDFgn8NQ9A4utp+pZcUi4xggyexAzrcgYwWxXkjcC
VnYvwicJl6XOGQsln8kzxa1JzkxINVSJ2DMVEspnULqZSDQGuVf61KbkKjifZVtgtQugJ/MUdbnK
9pfGlD7llaKx9Z+4LZWEAuXKv/NvNeDUGREwrvabNGMA/zj8qNV3aFWinAXTeha+vWxjQNZjlQUd
1nAQhu2xQsqb9votkE9tQIVgauRq1IJhgWCB3mtV6Bx6C9yX1N1Q+6I6OQAvlqNTC2uZaAGdXu1D
PYlah8upAHwNZNpt3cNLwEojnPLOKaWU40llze59liYspWW2jJ908nUQ7GSK0+/2MVcvzHmET/KM
AKSFK3vZBSo6YJd5wEm2mqstrNFNTy0ekXEU8X6lljix8Afoj4/4rMjsHnS4KF1cyt5lowr67U6E
vqleFr5iFVAEmVTCk64f8jQpsCMKahCw4gnUGuitIcPYUOQAvpnNudnIYFSMhWpw7airtEsEMWZt
X0CJoAb4lTRJ5HkiEEGo6aUpKFQAmIByahD+pdxOoBMsVvRkB/A6Ywr48XoDOs+ohnDC4Q0IrBe8
XgKoXs+eGG+4rMT5UI0YwURqxiyL18oLsEil+ZW8RXsgLEL4VAErcYgV1NUC7ISJJhxPta9D116B
5oHgyqLqujQXn0bfHbbwi+3vJLhS8aZNQ9ZRBoCqNUWjVCSd5u5TsnA6VbmtyFYZBGf1JFJT2B4J
S5c/d1mEq4EPMVDpTdf2+hsrDZJTwejlDFz0dIo+M4/GkIn/jyoDYp0Eu6qPC4zNqKTn2JevlrZi
x6L7qlmIPhy4OuWJzM2wEONGLgd1yk0opP8xVCVzLOzPNArNPm0ovq8+wLHoFmrWxjSsvhqotcK5
oGAu8WRtqwReuhO1wHRF+UlfsXM6bydscu7zU3OD+VB5Xddg5IJCFbuBP2xR/XIRq8TeXYhiRXnV
dbGaBSZnCMkxh6shYFyNNu21ShhI0N+uo3Ekd3W5wAO1gCUKItJuTECRYCAFghYAHFdd3xO+WGkM
L7X0owpCVBlJ8SmsXvgMnROQGcWpCFUURiekbttiSc+BlwR8bsGxMEIsUTjt4zSMrx/s+D4CjH6I
p/souGCgTHJPtOoHNBqV2KCeVb18AxdSGa3celXESjPzGk5b5PCDtldst6qxMvhoooHFWXi4KMys
3IKlAwvfRjRoLwIzee3i0x0o2gW3JbZmNwLcbeiLDilMNh5MyhnbvWXfihIVlTHDwk8/ATOnYk+7
KQaHOkqb17G6t/6ZTDbV27LqO6JAFfymCh84lc2g5ONB24bOhjkNR5mN8taKgCjl4236GX+b0bme
4SClzeK+nuN3qWOvxHKoeeA2uRrLneoE3VJxF6kQRuC+KqaMwrSXk7R7GAftVdPlPJxBztYTaV6V
l6cj0Vemo7bTPvQx8p0UW9H6A5q5VpjSDwtKHd1FMhbVrdZ/sJRhnf1zIVSam/yj8v4nCPJTQbe9
pm5+XGQ5q8C9MM5W3ysvoozUalK1A7eBKkC7THVC9F1YCV9qktAEptm06poZrSZt6vXDhHuarXg1
pCVFCQF6CzFF1YNPCUCYK1lFilKxKUWsmKAED4GxspkuAAFmLH8CpTZpeteuUxHEmtjLGkgzJ+1U
zd2Nw3umXWmxN6UaeC/nO93LGrjC5QukHNBSoHr5IfhdwLjuHv0tvFZ9kytdWMz36FHSIBck+iDG
DDctzcmae9XQ0LeZFWozrSs3Wiy6L7SRFCqtsQDW/LZvZd/G652oI56jgL7VBzvRohFS8miv3oze
HiIlo7KuDdsGN8THXKux9oGCO0EdvjD6YwdHGYJRpNLwUrUf6SuyvRMOQcmk9fxyrVGyKdZUi7Bm
SpsJVivpnwdJYP5bbMnvxfKPjdHydPOC6nGjtAw4CzAWFl93slPFM1J7TDWfUDG2TAoHWDjsnLBQ
4nuq3IIBxQQGMPgEdAGh5WdXSsiVwyVWlihI5Sc2dPQpKLkhCVE2ielU8pOge6kGVyWl4lElJm7p
/J7+5eNKL6aUqqs7vCv9OkkKPKcKGB2Gang9lSoz70nliL6rcAHxl/QyRY2/5kUwbC8OS3VPWYeu
Muzu5R6p16JRrJfTT3XwKs54T2lRv1WA/PRMhKVqIcNG/yP5EOSljqwqJxV7IL0U1vwpj90ZOLWc
HUT5djkvVHEyzXPqW5CQbVvle3VGzYe4MANEVH1WEr08OfED54sHUZbWhAXW0eZh+V5HK6LmK3zx
Td//0HaC4cr41YdaiHTYub9OHY18JlZUSepRXL41mDW9o2790ASv7pMm2NI8V1+ZcPkfYufWjg0y
PZfkW12DEj1RJqcyrfVLZVdH9wddGIx4eH3VMLz6RDCmGi7q6tognrq/1VoUnoQcHDs9FCigpf9h
S8vIE8EclRJpS71zo9KBRT1CHMrvyb+XlskLTao3i3d6+1ZbRDWemkzmk9qQj7H+rffDQXHzEQ6K
1QKrTsJCukeuD9Fc70pNJ2Mk7EaGx1osFC8qCIe/mSXKTonaTGot6s2qxSTKzZGGFUss39djtTJr
ydV71qpvzoWxZR2UoOq58M41m6TUgI+2RRLTvhVD4/8w6ACrbUQIPeuvVvEiqukQqhtP3BZVSBG8
XvJZbkUnVlNT2fCWulnbwy0P1mXVIW/elE4u8cD/kPZmy4ljXbTuExGBeulWDX2PaG8IY2OJRoCE
EM3Tn2/i2udPY4eJ2LtcWc50pS1paa3ZjjmGsC1Ix07cvzyotKnkxUoVS7y5oFX4+5YUnrljafA+
inkCnunRTX/ctWSgIuRJzY5gWRrAX03fiKeVVZf1E6V2UQr9KhGLs5PdJ+XjrxhVVmRNTHyNsLMS
KUm9MkdFQNAdGykirvtRY02Kw3/RrfovYn1kvqBWeER561Inl28XP/D1uNhq3pnDWsoDyRW/em+y
pNIRl7clMAa5C/mKlPe+lpkd/enwtmU5xEFLmVueRLwGenYsJi2hkfiUxzsbSwYh0Aa6qdxDaSz+
6Ku7roYiYUz/lfWQxiLAqYsr3Tq5VXlKcVYKabgGDXQeqgHDIg9XJDcncZVayRh+0IU3G9lXAdsL
h3bR/9LcPlaZ0SYUcADCwXrc3ldJUJ1HYUIAiLjqd8F9mG0gKyYkoILTEziI5KeSqEtpETEO1ZPf
SvL3SP+YVX9UHR8uaE08CUxG6nxqB0BbSzwPRUFCZ+HJFfcucboYM1G7kd8/wCuB+B+J32EGfTgI
BLnhb0ubSh3MnEh0SXwgHzeJEHBmEpWL+J64OD63DYAzSLE84DNODYZe+dkAMuEIrJzgISL6L/fj
lmTa0v6TyqRAAyXcf9xjeH7U/5PPL60Zk7xRPkhLaeDJJSRXl+/YTqQRqQ+oiUqrQOB9/DXcsNzD
pqr1lJ4sGxINYO1OjQTuimYaANKz3HwmtvwrVZUnkDRFARh4aK6pHByaDjP/oIyASv7tgA39VbXq
CYOelc5GuiifxQHL6jO5JSt147dyR/JfQc2x9I90XxC9/8cnixss8EJSSpCyhHgu+Zq0hEXbqNxg
Vp0aulAl5DgSJs1giJVpHJHmFSloUReWM/WQdsYwiZ1Gk4GWgmxr/tQuHlUmmY9i1vLBeC6zK8IL
I3NVMg+1gCY1athM9dQiaIIm8jc1qlUK+eWimnayurgxEakR6obkTQojUtEnaHw4w2PlOJSfKbzp
gs8T2yBZlJhJg7s705p91O8lz5EetdjO3VLSuxIQPjG7Ui0QcN+iLrd0AOp3fbQixMOS4jFPyWEU
qFnUoK4EBYqUFuQvYWj/i0HFY0nOJ8++wIrnZIJyiS9kkhQioD6RHgk/8EsJUOyUgNfWD2sl3/vl
6QRuJ9mnWLNHbtnBjnHLrCgNYn8zkW9CmvFh8OTuv1ot8g1yQTo3UjGQjFU8aWl8In6V+xdrFVWZ
hAiwwy2ySvw+VPLtL5DLV5q3JeMUm/WFPPyyoVntMhMq3S8vB/cgwSwWnYkjIdQXGn6Z6xEwMzTd
pHH0ifFvgMOABNJJZKHlPdAY4e9C+S8EVGwcDK18sVyB3YssSwaHJJtaV9bogdJak2m4W006dF9c
60zA8d0yB5cjhy6/Zx7OPw35iaRip66QuN+WtAcfA0M7wLqnBw5PpIAkTZGCmcpX5S4BEgCuxVIK
WzhlvY708cSKyXGXXzIGJ2DdR28P7MHj0XBKfFnMCgiFlhgQGTfbTiRAj0E4i93cTaWgJi03CcRk
l8qvBfvUmUoOAwvQDqO8C5wqw/ySVIpogTw4RpvnPS+l3ipmSy5pd+QW7ADQBOAGcNfSXXkAHVpp
cz25DSSil9v5D87NNxVMbmAO5fse6ArSBH7Og/TdCTWSCDF7XxTwgpWQaF143+WhpQ7yuAhPItZf
MkoqIy8SBvPHUM9TUvk0Q2Sfs/+SygdOsYp9IeHbYB/OOg7+LqUlxZXpN32MWHRgUWk6cLbUIeTD
HF3ZpyT1EphJR07iF3HOUcL8E+6xtQvWFaZZd1U0RHl4QW2LP1hPBDOPIWSj0il7lQY9WgI/U2Vb
VxhYYkRKf2oZ3IzbtuQ41k1GsvPL8H5tRtfgwrg7mzybM1D8NXLrbfN2CUTcK8CC8vuygpEo63rZ
dBig+d4lS5JiZ2l3TRRlH+OHGHOzKhMxIuclwmxoulEtE8T5IZB5DWCleOZD0/DFo9NeZtPICgku
VLw3IHlh4ZetyEYR9yGaahHKT+Tg52q5nQ8PVffLgNt1gMIPqwaiIKH8vG2cq5pvQ+dak8zeIEcR
KcIT3V75EHIwKRaKY5EfJzjsrHmsJVMCKKR/QWmNvlJvScTL79BtSDQtcZsUSiw+FvB5Cj+GhKkS
IKFlUbenFsUk+ShVdXquMv9aBrVS9qWAQ4XmsUUwKIJFEPOhQtBzbx+QahAzlg43cxmBjat/u2jl
B40wxArMiP3v5TwN7Bd2qbw3VVP6+NKUTwMQpEXFhjLsCwwioHap7EuDo1yFtV3gCjIpIzhU8cgi
vJbQsvg/Ay1YMsXdTcUEiREqtTjwIWpwoNu/4nxxOE5AjVGwHPvlf/kUWiYSoT7wgoBIpe4oAeix
doY3gwIG7iuUQFYlQEUBVLyOVDTXQLelx4RS7UR8kfwM+a/8NPHzUgyXFyU5lLwdWX0p9G0ox8n8
sswyi1X7spMSaImtlMhS5iXgtwU3/feS/xoT/bPgTzHRximu5k41bq1j5Meklqa7B8CwH6wZGgTw
CGXF39cDkMT5+mEA/ndF5cmsKQdzQZu6fAkl2pVRBfmQOFVUZKl1iV+QN7qH+L5NyULo+79aPIJV
F9lIQWGj3oR+eE6Wng522D34VkHgCdsMaQnYSxyvJCGCcpQ0RLJrMIssPLVZXgBzHEh4EXdJnHEl
QlHoBB7avCPyUHgipeIrkMs71SZJvqiLMhy+wWTKtIJIKxMNQ1GV1mRaQ3AtAmV/sVSqLP4fS/VM
zbE9aFnmXBQ5DdKM+hLblEILnYMTcCoqHQbVFjE5NpIGYs6kQyRFnMdJoIN4BivKoiEn2oIsTyLB
OxQI1QKeQvnql9NlpJKeaxya1E2AaRFuSrAVEZyc2Ok5jFhT+Y3U9eWUyP6Wc3Ltf1VDHoXxR1VD
IlzJ/G1k9mp6RcogGBYMzheYQ1JDqfN94T4keSw+5c9imuRrV9y8WJ7jAI4UrJAIxnyN/Etr7MXq
Ot83onA1OyqWxjFsQ4e13HkiPtHsclI2bpoR0oS1q+mpEn9cL5XdsATR3BiOCSXzz5/moIB7J9DI
1st19RM4IgQ58CCNs1k83EBnY7gLOllePtH8PPbvdUSjlSZIaSDliXu8eTSEauiztWBNKhDU80oW
IDNY+2D57K4DqwbJg94vgOWcR4Abb+Prnm+NgBzrftKQHlpt48MQW4i+Xu7e5lR9czdCwA0RweWZ
Ad43oHBzED0T594Gb7bAmycZPZ3DzY38TdNA184vD7T3sxf553DxnuTubrURpSycbQSNWRLDB641
FgqPwQG6j7NqDBK1odK+zfoO+zuqQBDbTSfKKJ2pSw3K4EvLnDHw3YzfEui2mD/v7qnIGgNaPsyn
VcunwESPQqnfGYZFtWj3BjcyvavF/D5iFrCAzJYNSYM2crWA+rwHn4YXN+KBMdo0iGuNa3UTQQPv
3m3vFCJwDpXUZ7TcjWwobLmYmUAO5ZZKrgbd74tRZfspQmBj6Doj2/D32woa5oxVf48Q9utUXRil
rBRqiG8ymxrEvcNYmW6msY4z0qtFhUmqRdtiKvL6GP8oezXHpxHuIb/pH/1GEWRvZbreBFg9o7cZ
xaP7zAmjpdI1utq7gzyZVPQXfXueQoDY3r5Fg8ObfnNLQ5P+9qGDdGH7eAfhiPmpMkiQTMvdUpD2
C8wdQnuVg2f61wYJJhRWUL5JKXjRuLS3UEXXTqSVSr9EV/tMb+DSubQ33cWM6KNR9qZ9iD9Ha4bf
3Hil9DRydEFf3PqFrwgCrEvpaFFXXGQJUKkTo+rAOHmCWvlaPzDXYPbQ6PAcN/cjKKKpCsN7mtQO
/SM0y3n3UD0dvNMo7a/nZKmzTSWbHIHwbEfntip8nWOlssD+UDgO7A5YCWQBbQKrSx8sc6sUllrX
o5tOLtilvA79GQUzuASHd58yFtYoJsm9BSfTBU3UETHnsicyqjcY3e71kouAn4dQ3ptVYRvTgV23
Sx1rYA0umB+gXPSor0utdmisa1uKM5lP2dfbVY4VEHdGU5k40BFe+2p9gRpg2l6P7nQl7tUSfG3y
/hHna95GyK8M6G73LA86HRLOKwRuNFukrYvw5a6yQGLz7puN2w1zEjX33cNI7Z2mlEZpLlfWg/Xg
Nj72LhDTdE/bwOk4jF8lNXDO8y3ADlAr/mYYV6K21hEflTdjpJNRusD9laabGTxwqcutufFwUbcG
+wlcsXlzqfkpYyek44AW97U1aaLdnDwKnAWfFv6lbdV2YYJO2qJuAIYtYHhDYTI4tY/DDXdo1bY1
eEs33azJRtvOHU+HU4uyphdXDu1Tm+I5VOOk3+vOtgNqxYN3l50V1Qq446g6UsAjCfYPV09rLqo6
tKdOkFTTEd50ZDRZGcEirhvwZZJiA9Gtpe93KeUyNMXOrAAx9MCk0boX3rCDl3qMVvr23oN8FY0D
hw+A+/W0DV3Quk/pt5VPkvYXuUdMeRtB1gZqVU2nY8+yCcVh3pBMWtr1GOjOpnKd0LDvHSccJeQy
JIE8K1401HoU5SDVWnTWiOLBgdPmsHa1nuTmGVnzvW2Mjv1d49C9kNQ+Zmg53cJeNdygV00KGqTE
BIqnt6TOKAgXCAQqN7jj83aMBBwsK1jE40gYS7eV6IiZy6tqM4Ov9NjeBGZNC251tUlZb9Fxeseq
5t3qt+ZisIHYBljbQINsBpTMEOxGQzQcSui0ZdV0eIO52KSeuWWeDgeJe4WPQK2VW3ZNe7OkZg61
6rrCEEEARK62nZ1gOjl1sypFo+rhA7QmOofO/Dy7zbajuGuXXGcQjUrjUjt+u02Zr8k8lE/nUeum
+EWwH9vvyidhFaaoCGDAq8AMW7c+N01w74bprmGsbm4reu6+5Z+wrflZI+tj03d9vVmGOxW4y7vW
2w5PdKP3jWt71xjBvCE6ZRks5XaXQrOvoEaXzxYAiul18vXhBRbsmYPII9kNgfG5+XFqnGqoqvpR
ZQ81dtHZBJfJzgMLSMhK6fA0KfUu9WJ8qZOfwJDHvEuvVN3hIoIt3wNLVWvbywZb/9JEda9vouuK
3h1VYSjRDxCTAZNrKwiKEEFRq6SWAIqQydQBXQ3K8El4qt/qx4aKQt66G4+s0Gqtl9pQ7ROrkhQO
uQmHrXFtJ1yAsgFRLOi0EyKsQx04mEX9F8UvebtUkHdTjcjx3ubVuWfPYgRhCrtv5gqBYG9NpeaI
G0yDK15G4GzAft0PKtXUXqOKHbBBa+slQ431XbsMAgmOzTYjkzTJdphAHTrs8yQenZu36pX0KQ3o
o/Xv76RQi/ZYaNVNBG4D1E3JK+4ff4dTTzRyD6dplC3kMTRdcxhEeJoDKPKTo2qZuYC7CKmrzDe6
cQuKZ0gF08+srkL2B0LO8aOulIzO3qWRuOY4hzbyUs/ZBxFDF/BnBhYmuvAP0EJtpDrnWdUY7sZy
wQGi/2U0tv4uqsSwbUH1Z6LVycJlb8c3RizY3cO4nTHaShmHw8qIzOG+LIUb7+8nVb8PWzye1FLs
smk7umqZwC+/hwcHK1aTEjz1IW1Q91SNCZfPUEZHAryubn1IYImCxYIm3TVbwqGa/fcdPEnU/LyD
p3GPY55H19uROzj69CHIXK0grmhkMDZdyI4K47wo3N0WwJL/vrIqb/F/GcnXlVXDVEnSDbVsqU+h
0eJwOl9uCVcGZQ2DN8+PGyMowXRHVeHKrXFm4brPxyrHGHtbRWzmRV70PWX97x7sMhTiEMk4mvlU
wCkdjpay3hZOCNUJFBgfzGr3qXxU1BewDunH/3jWf67z9Ky7c8leqMrZCZ1u3sU1L+8r5/IyHX5x
kWdQwP5yd0r5xQmJCdWxvrqklNBJny4oi71tRn+/vietnJ9L95TtHy6Rc7QWPNJtdYKgO3UlCLgy
bar3jIOXz2nnqAnUlf83T6kpIhEkMTVCUd+PjB1FjlWYqQNOeP9hNUtvpflmsA/0gdX6+wm/Z8xf
D6hptgUDLBR3hvVUXND2myLe7PdOKGr2l6DEaHW5or/YGPLinzfGPxexn57mbGlKfk+4yK2Rjsyh
6t97fz+FIVv4xxV0FStDAuI4+tOuKHa3zMjijQORGgFa8zRSuslyV7eW6jhtEOYvIuiqd8PDaj03
lvz50MurYJlX9uwYpg3iOSGYTbspBvLQNZkqLPXTMH+jstM2K8eGOY2b52Ha3fWtVml4+Lzy7XHq
5pQ2/n4Q5XsN+7/38c+DPG24fJtdlP0tdsJtM03dA0Ecld7l9kPFxYIXLSNj9MI8K7+ZZ9PQH+mb
pfxwRLaVrg8742aHVDzq2cxs7PwMFTurWgyQ9Inbfz/hb8YIdlHV5j2VpaL9fWebVyu6HqOrHZKV
Vbe1wyitm5W1b83+vsyDivx5R/x7nSejtyeLtdLLxQ4TCLC2BOfb/rW2HmVNrb2vIbTtWpqrXFxt
9mrK4NUDPlnBfL+9W/sdD5jVN4CHwYujJ3OjQvniAX/zLOit6fgUjRrwM4RuvTjFeqat7XBXt8nS
kg5sut4qg+w4radMxb2c3/jNVPx7waczdij03aaUbOxwPV6PpeV6rSTUvPZNxaVxyfnJq+AOkCV+
FUD8+i7/vfLTodhubmtnnfCodAp6ue+QRTqVOyTaVjA7+9swCTdNmnyNv1f4iTLs6yzayLPBhqsZ
iv5c1tBVZMoOhWWF50D1zu1Fzxkwf1s9eLZ/b27nsQ9qBLSQNonqb3bzUEHpyiVpIe+I24tBhorv
jdzH6hF/vTITv9k7W9MMVdcNIirn6RTZaW6fb4uFhTqt2igh3HCo7nxUutwJivF5tSD6/XsxntpQ
/y3GP1d8Ok9JpOiLfVSyQtXLiVLJZykZ5JMyPVZQsT2H2ctXO0421PMR/vchn07SQVGP+vYa2SHl
Eo9+AboQ2otT9Ih9flzDopxpKrpqOs9DSbaS3tRod7JCwm63aMbkzzufPAVRKmSqSNNIbmfymhs7
QGC3doJilVgTqIWr1DMgYwUy5ArAGdLdStKNIdDewnF98S7uSGQ8TKoBVK8oz5bogu7blya/Q9wD
YrDggroHiI5XwcNvPgSP/v8/09Nxue+N4hjbmRVyE94dKY7NcDVR3aId+X9vCu0X18Foum2yeDoM
js/slvY9uRXbcm6GWkVf5czkpG+78PwZTwFCMkPeP4ZFmDBJVXIXLR0xqc8DqMZpgirUvpODQc6r
5iQfObNNfzH4+9aeGB4f+5WzazsmAa+jOc7Tft0xbFao15MZLtoKBS+qhLQrEmpFRVCminIc36az
gmrGwsvfb437qzhV/VEs1/Vv13/avLuzlZ9MjeufPmkpxMQZpzElIFRNd0NSNX12azMGt50eaODO
zcqmyUBlHZGVW+3vhXgSK/lvIeAvLhskmvLpu8PN07IDfXNqhv50Oq90K93uyet2oWh0u2gcoh1X
r9RX9XrIlnYH9Wp19T5wIQFFBRZyesg+GzWvX+MfOOO9keGNOp5X8/t7NrFf85scev/j7zv+zdQQ
F/zvjp+Wzj5HRaIdjmZ480Df1NOGMzmNGJJZh3EzbTntEyVVcqbTi0DowTH6ZAu+XffJwenHVL9k
6sEMp802/7BS3ZDl6c4rPpUD32+2p+15ZZ4E7W647LJydwj30aAks967rVnQ6VAtaJBKsmYNWTKv
4QU9FrMauEGDZWv0Lyj/Nvv/j+v1dN4Ph7XDSCH3ffaOM6nF9BAB1CZa695ZTDe1uCnIGHR0Xlz2
tx2u2dCnllWGKdlb3zeWoaWb9cHZmaEyZEo63AwB5ABkXRBF3yaCjvv7er8aG12xTFpQZZt52acs
QnXULE8s3QibjhDaLpcmPLapa3rzdwzw4yXMOvzDRoX8/3OHBX7F/f9I15+3CDvToM/BHOmPTscm
Oe1LsXqnI94WnQkmDJj+O9GzEnht3pQxgXIPhjfapHEt6coUEckhbZ+R88JzPdq+P26F4I/5ZeRj
nceo6T/jtOWyttFg+zXDh0zUBlPfXLuDKzIilleddEbDz/HfL+CxwD+vaJYNhY6Pwrz09xeuxRtr
nZ0tM6SfOk4AsKEk2ZKBlezFSfzFeJqsr2qqkN+WDct+2lr2rqRu7awoh8XZRbWG0eeB/YkOJtjS
W5AA2EymkISZtYgB/XsAvwgFY6Qgdpdg4ZXslpL7yYsUVv/pVE3JK3Wp4shyPx2yEqTKpzi272EO
RogqCv3FdxV9K2ZNHG+RwhdU3d6q94O/PngJrSaoEMyZTWMLejk4Eq2RPgVchu6o7p5oyineFR2C
4frjtB5sP+zarh/Z0B/4V8M7LTdzTNyiHPz9/h6Kwt/fn4WEMG7AcjixhDvf398ic07xOrKKEAWD
rPCiFdwtMNvdYG0Kzp924z51mvow7t5wT0M8dTy+UyNGAZAKKP3EpTqgGrF6cVNy0eebckxMiG5a
igoz7/ebuphnpbivsyKE8+XRdy9aaPCGdiOvM43ulxhNhBmLOSfwFXze9s7kixTxsch/38kTlEYc
pWU63IROOGMLHfX3O4lvtrrdxdwJJBjrYD1I+qg9gBi7Dm+rmMIzidXV3V5d0GSnldHcdPWPK2Hg
qDxNwqKT949zhf8DF8oq6UZ7t7xklDSmNVR2zWNQ6p1qo5eRntzSj8WzLQupaxM9hGe673OyMy/7
xboIc+Q1kPiJvWvixUN4WcqOC5Lthkd4M8alj1cFF+WXQgWr5eimBioMRMDzJPsxvSdWObXPOJ2i
IgATuJ4IaJHfmcImFBABP34JRDHjl7CnCDaLKW56+oLYYjh8MdQHqYHopxZcDn2D1fUgBvGE2Y9H
EJ1f9CtqEHP75R6IUQwbZQk0bU6k7/IBQRfin5cWv3yjYSMVc/PfOm+N0eiNGjgCTx5CJd6kV3g9
o1+eXu4EfgazQO111IlXpRTMHILPDwGv8dimqV8ia5bPtvfyVf1MZmS9bIwHPhPr+bS7Sverk9+O
aRGqtMPNttLazyg7QX4XrFdxh5MIQmAJT/Z19LJSYIhtetomNgZVp7Zj2NaP6tjOMXNjU8phHZhn
SACjDnn3TmOHN5d4t7bN3p7YH5eZRkNhjtRi6e4uSuzxaL7Zu3S8DJoodNDh5UYU6uouZkfDPfWv
CEIiLQRHkh4Un5ntJahrlSrEtusVBrtKsTRjwjB0lkcQG6Q6B69g3Hcv9OM7ehGtzd3Ve1wBTVrV
RUvr2N2uDtN8nN29/RhchfFpjIoOdd04QBZQGxlvyWw7Mz4TYeaKvbizZW7a8pTP0wdNjaKfz3G1
KpwSumscXVpFmGm4pCG0LuWepfvXkpvICtvzA/rGWOLh4uJuEfxaXacGyIhwO7nyjGHWA3JiTZh6
B5TTBr3ip0ExUt6RJFN6TvcwULqLN7uj5u4ld5XZYrAzvTu6KW0Uxixu6f04OiEwvEUxxdN6etnD
CByWKVpOpZr2AY8uwetVd/+2Xo+j/tc7fvJP1+vdUK5RIZqEewTeEN4MTp/HFpzjNagZEOpzKrwT
Hf01CwD6FqZDc7hvvlPvrC9C+t+0ugH03Nxbb/O2mdASrBfephOFqIq1taBoSy/W6ZVmx5HTYyyh
yaxC99BUO3BKCHQ5rf39PNpPf0trTCcjV6C/16hyfLfG2fF6Ttc6e3anecop2DlVcx8UMXQVxfLC
WDilcaN3AZttDU90iIEFMlO2XSr9zQCQLOxKSnCiVJUF2eiQtBUm2TbBEYj8OszPL+710cB6XnvL
ArmnQnGiltWnFMvKFpdSZqXX0J7rfTjdATmfmgiR1/BgdaS/PCBm8AsVrt1NkNC7BGBUfeD+nWhk
h4zx+ynQRwUd+zy4BgUUkIKb02Fg2bdRJ6wCBQL8ngdQscEa8fc6m7+uM+V/E/wOQcHDzv8TRmZ7
zbpY8e4aGkOf0xIhjAcgqbdmTmWVd89vwKvWSGol7mZy7KI73DT9Y3PbyIfXya5ndRPmBC/gNBDw
IpQ4G97tHYRX0iuH6ympCHzZdauRDu2mVb2PjRUS181TXeYmQmO0fUeLiQPJSdI0V0eb4p0ZnOXf
D6g+Iojnt2MbqCiUVZs6hf20k2JbP9zu12s5hOJHY6jSeOf8l4aAx4CTedBZgCyqq8N1+9pEk6we
fYLpazJNmZ68S8ZIEyeYUx8YTOZP1M+07F4I8irXKmKjK0hXKvfKbXBc3T82AJb0/m667aQ0cY3c
V+cl1gfpxsZ1aiFUt0GRN2qesAq+NoW8nn3Qsvuae0XiifI0TXAT0aWP0+dhcOze4wCkW95aj28r
kE6Xwe7j2FVa6/56tO/CPI0uwHlwB86CCETRW/TMVgwU54bjsqsHtAti9/pRtOhfAzU6jZiB2Q33
qa+ndL3vldLChX0CbQ0qE+GFB3c89eD29lvv+oHYZUdpgnLo60EWas1imRngaJBsbsc9o5as0Dyr
pu6ukoyg5CyLXzCCDfohmMtT34Dxj6BosPZKHW1SLJV5DobyDItnFFLAAxmNTqAJsB7dMELot93b
uZUDtDuAarugf4ZgZfs+3WNy7h78k9MFPhJR42m5dfeGWRO5OjbOCcjfYP1+8Z03HYrZIrhxiq4Q
td7hAyg1jnA7M6jGpQSJvW9vansYkbyrAqgj7u9lQqIHyJvCXRUF9TtTI7v+ormJKlHqK0CUpvtg
K/pTHtyAm/ltqE/s2qm1qQGEgMRdndxXtzAbKW02NuLf9T1kp2m4DxbwH6PZ1lNryDXM0QTM3Zzw
y2mYjntfZZ18nAeMpYQ7AmrP8IHz/73TH1nR942OaJttKxJKw3P0mKf+5ygX+/VRSVP1TNPwvPcj
0ojcrOWUfUTqHWAUJZ/lgkEfHHG4bedhvl3ewEemDuNm/hmiYto991t3myH+y3Tx+9KBjV8dO5b3
jnwIObaJRPuNqZKyfweuGNc2oHJSOQmgKldnQlBIBKxLMyMph+IncIgy3nOq0gqKa+6933kb5gh5
+deIbdmyM6/AO4MGqI8v/fvJZ3gijcZ/r4nIe/wIfmymJlR6JKah2uqzkEriZKdrur3r4bazrVnd
xWj7mU+348On8h7ZHjSKJfcWFK2IQb6spaFOBFirI0zVcCc297DWOx2zvxipzF8D/8V45y2rIhym
UVX1YJMH+mf31J4BLOg4uQTl/q2vt81qIizX3bxFsDdiuLpe7uUNrYPukdJMOtl0/Qkgr7fpIubW
oQfWQCawe32/g482enGodo71dHBp77oRutaLltERni97VupsV+tA6R4P7rp5BNhl1OIejJG9ZKkP
lNl2XLTKb1r3Pt20GH4YRW3I+3qb3rm6HV1btg8/EqlNDcxtcz9UBozSjkQr3m4XLXkgJLBH6HOD
7oEehckJq3L0lVnSdIY244bApltKS6lF88VHPDz3yYesQQEfkkkLAvqU8aJ97y7mDtguGMyLKfyB
UxYrZPK0vmuq7xTXu+lKRzEDFqcBiCYY9HlqOIYcuLytgV4/+1H70kt6l9Z5ajTiDiMADca+GC3D
UzaO3aih12mKrgNnsG0DvmPuBDJ/DHDr2E0EztmHkanJcF6LAbpmWi8mx6UA/3bL/bIbhqvBYFAd
gLbz3DpCpIgVL5cJxXoAqEfq9UVFKjp0dbZeyRMS20ULA+XK71ddyRHS4Ox5G3KDrTuez+dLCqby
11aRi8orAATQRJY75d8SW+rkMUXhhxECltAauuHG73anhgtCGnyv7Vl+KbT8+0xGrGReQUZnEMGA
DEOmyaijB6eAqJPAzYScDslMzi7h5+PHMuhVuUPNynQ7QsUpYuhxBX7W4MAzLZcpYOsSSu/wIdMo
k+8s/NyHUBasqzt1qFgevHfRDM95tJInQ9UJzQ6Y7kCwCi7z7i6RPr4KRAUkfNmTVZHvLg8M3/IN
3/Ygt3H370CScARjnL07nc+llBye3DDkWRGewv6vwBrOuxaPLNnUxZ02pywAeoNj4Epu6tYjdyCL
jRyYF7nT3Bek8Dm4AFpF9x1Z+hNSwEyc8oQrWWc6ByykiAAjLSwWDZS9O6fgVSA3vvUWFbQdeSQA
qUN++c5AOjiJpw3kq/JgMZpXeVO+tvV6ZIGo42aBfBaBagTOmfqhykAaCX1OZbZ3J4UrP3KCQLkN
nK7olP3MbUVuePJCUkemxRnipFOE8iKoJukZSQL7tWNifwPOlDfjr6qrtdjPnfu+Ql8rXPV6770J
ermtyezt6HYEFe4WpLoC3SzYLoOvh5Tq8mr1/r461gq31+q1xPzm1OS5syMfamXByABy05Peqtfq
vMEwCnyI+MF9u6EmKx+K94bi9huYQ9TrM8gLW8CCeeU+pFOsgumv5K3LjbLE7yIS+1CTbXQaDQ4x
aReUkaAlhQ5VuBuN+sJTZmiO+DsPoSOq3J3OrIWT4+MdgSge0aT6KDq1MCW6s0Zj2GD0UDRYI/9z
GLujgz8aJci1v70hOVvg4UX5Vr7HqEJw0quHihteH+sob9Wtsk+PQW9QcufsW1nq2E+4cWRsuSKS
tQtUmTNwgDy5iL16H3JjQHIWAUysftlV3U0t8tDvfHyAFAz2NGSjCuBJAmkrBE3NwWYWTRjKRO1e
/mfJLxHerfn89Wf52p5BIxhaWZA4QGaWeKFMLMMPdN9mUMfP5Q3Kr9RH85sJGJNR/Tv06Pua3TXZ
uuNSH2aC1qa/W937Vt8BJ0uuilIJwUKp5/TsxFUHKLfoQEkP7+sWxk0Cn7V7HB96enM/SCtOQw13
nUsre0PtEDit3jRrzKgO47lAXNWm0k6H267dIRBqFAP87a4PjyHuZHbo3hhNvrU2g3iwaUJQ31Pa
zBaMjgPUH+GEzCjZx+OssR+pROk5ehLkTLeJ2i0PGUNoKe185fRYKGYIThMwqUJQBxbl2IiR91ny
Ve5emREn94vqBrI6fnZ7szquFgMgMmDq8gouDd1eeCtm6VCtCbzzNNFm26UD1HMxOTdr9546yGd/
u37jZ3EMx29Q6TQNSwd+9FREvuTWItrbFxw/Jmo8BQ2E0TiABpHPlMoxHXLWaN+KlX5nV/ELNQU/
ZzxNDqyCsnfsDj/3Xn/hfdK74aP2eaMN/fl5dj+2L+I3VdLEp/hNdxTgS2VwoSI4+j3lNbJLSTnv
rnp4+CymCvJe1ymDDY26U8lQMtGadAznSWjWEplo7mjMZKUtCo2v4ILKq/t4KsnurtBj3+U+NAY2
1m+HjiIQ8lECPTy6y5VSI+2VXnQztJ/lMVt3DFVjjoTugmI435/9tDtGm2ux4ZoQ04hPwaOIUKE4
ADGFsY/z7s0mRXD2Z7R5RryY4efnxe0j1f33xnniRpZC8Ld7ea6qbiL7eL2q3Mt4Ok5wNZWlONvw
8V80Kx7bBb+/9Va9vcuNlN0Rus0PCq1XEAj9t038z7qYkr7/E9Pv1+XSOj9xL+KGm4nbvlcI5xEp
5/eMACFZPg3DDaEIzlu6P3iaqwcfjUe+NJu1HqZ8+Nnv/71E+q9b5H+vy3w+W4YSbSDP1cPpnC4p
sweEQmKciXPkOImVtjlH7z28XNBpDEfDfu1z4X2MzeDjTFtu522q0GW/uK3Havw4Qf/clrQs/1mt
0+VSztUjt2UQr0mwIR/O46PL8gzk3uph7OFodpVqlShg1BArjm13G5232aTV6+EU+XuEMSFO+ug2
+Kc27Bsz8S0ffy/jz4m6p50mb/+f+92iOpnuE9lpOUGaBGuiW+8QN8mep5dXE/WnwdqdE+rI/4zc
nrjbngQKsuYJaCQ2ZCPqr7dggOS+iUdl+cVNmryCapW+NN1AOqKcl5v78cELGIstw0OCT9l7e4+R
tQt5N/UaHPWXr+6MRkevtvNevKHfzxadPQOBUun3PDVxN5v7VnUOthZORQleIku2NQrWbrharXrv
WNzBYOsNHK86aHxSWwYaOOy/WHZdDOmPbfLPTTwdquy02e/WW26CM4Q46ry7vMvCOY8QWvYIMeOK
+HE1IC6pQscze8PYlHyxNxf27g6cuB18wDXjv+ow/37g/7m3p5OVnHZKOYWtOuwSR8tLZmro8XnV
ozVSXZHAqMQcrVZVWt2d4YhV+qgR3zNub3sfEptfe86LCqcq5vfniiGcyUuj3aM+uSYtyo7oVGi8
NovN2SXKZ4nyWuK1WlhjYk5eUr+puc2mnO6/T8kvb8sALarSsBQE/QP7+88h0VXnfF5c10Z4i73S
e9YsMxVa+fsSv3SzbLroZRP6bUenDvr0fFFmapFaLumhSjJAHqP1D3WIIVtr5lteTZD/9jz/XuvZ
vabF1jKvcq3qvYUGFYIjfz/NqwvY362KUbpp1/KZC+iNAq4UmHRewK1/2Q3fVuvJWRvJYneLjrEB
aO4SMAjpJy1SD+9lQevnpvv3Ms+AjyhLd+fbneeA1vhzM1yH7xuYPv9eq19ADbxyAPZ05TTV0cpP
5y3fXa/G1TD0kCaQb00PjcMqY4rLhmn57yv9gkj7/0g7syXFtSVNv0pZ3WMtIUDQVt0XWgIBEoNA
jDcY84wAIYR4+v6c2NUng4wKLk6yM3dmBMHSmnz8/XcZqQiGABZys/huVjyv4YRtMTHvkPAXYgQX
wVt1HG9EyrKOcO7/PuBPdty3Ad/EHMBWPXPBNg5w0vPWrCPSxMFtwrvr/rtjvS2jVrjfs6eEsaTb
dMai1nN5t9D8RMs/ac2f7ORv83rT8qUwAfuSylgENFHodNlCRqK3l15T7HW3744wyz6pjf/hqPxr
A9+09e2eRLfMvpQLDh58Nw3KJ2l9g19mZ5u/75zxQ8zy2wzF/PpD5D3TR/6+303YOQk80bGOUE6E
Zux0CCc4A8crF61mvVfvAib7ZP7qP5ji3wYX8fLH4IdretGB+YjJOQbmxgIviVZMe6vVR+SaSKI3
tfJtqDdRmK73x2xCPBvEnRg+raDDASUWUz5bi0/bl5Uj+Ntgb2JRuz7jzO3CohKIwvoQ03DM8cGv
GIxGRGKmvQ9y+Cet+W16b3Lysi/ts6cTI+ac4QIVLc4EyDWMu5d9hzGHA1FO7Cb/saHd7gdr60dF
kNPh7AGkV/hiFvljJ/Xb8RzmjoUcGNRtB9KOrBVWfj+pPxRIicb81xDvd+KWmtqavu4BXomY2kFn
uSTB0sVS+n2kT3N5uxKlNDzdHzR0xynVceKDTKqKw9+H+MGp+TaXt4OfTsxndNAYIjc+EXTedX7/
+B8KbV7WhZErZMFiUFPw/WIZ+j0/Sfd6Lji1TwGBb0JmN5i6yBxZp85HwMnPswHt9c9ob7PZR7e8
tjkyGjJkPOYaE3kkJocH8Pu0fjQGmM1/j/N2h9cHI78/bBnnZk9o1ZCB2pqKcbX6fZQfhdIfo7xd
3mPhetscJ9lcsO3kKT0IgwOF3v/eEG+3dZvfPi67jCZm07FJqX8tpob89yE+rFXu3fvRD5P7ccda
EVDvJGWiyCCGSwBW/71h3hT/0QDCmgEzFmyn5OepCsmPzZXZztu/D/PjnuRpWlME8wAi9m02h+32
YeZOaS64LvZwOU1Cqn+KH1ThpzHeppI3z2u4xxgjLh/BDdmw1U6LHwI+P+7KH/MQxfGHmDztTo/r
M0+8K+4buJxqH+yoVSDmVE9nv6/YT+KyoBXp9KNT3GnmjbdLGd/NaGfcL7RZaJlutr53EyCDPSgh
WuRUlztXAyH1YQV/AApja/4x5tsFvSY77bk3Q7mgVzpVX6m35p4+dXAmewicoD/r6qMDlGbEEokz
j36fslzMN637bfS3i/ugJ09kPM8cEk9CrQ/1VFfYUX8f5CfbGueUBC+6zpAi8+9bqE82p0QzI0ax
H5WYTByBQ8nIdNqSmCAUlq2Q0LDQSv1/c+S31Z3cMmYaHm9iLbnjGWFCMhh7kms3y8MGBU+FHfox
VPyDbP823bdFNU1tf8jkme5xChHb1fp0Tl/+/F+79sd6vsnC/DFMdXPLrHAdxFQaR9ifXzEp7GwS
UhIaK5LIkSmSIrIWH9b1J+flzym+lxYZBBu2mTtTFLtCjEOJ2j/sp50hLUi85vxUpQ9jflhV803W
6Ofs/hFlGDIz10bnqflBUX76+Dcxo902k4lWen08qciC9clrkDP+y56Zb24RAIj08Uz5fK3/cAHL
1icfuehkBX4b4s3aO973cZyXY1FYGQMoBEi4A4VuXDKAPy3toyeSk0d+Gw+Kf90wSrp4q+8RgHO2
dEJulzQ6qQOSumdVgWYRmRMsHiePnkvdyc4JIaPPQs3ZpFbaAOGQOsYItPoOtsnr1kr6eoC009QB
BhkqrUg6tkNIJk1VGF+jMkjvyd5azzZLc3TyM/UkKFbzfc1NZqVg08sONuPLLPF5V2G8nt3AUA21
q5WFDmijrmjV0NJBp+6swlQDc0ptNlConSpAxkNyffYIDDsPIxdyiNwqUHtSlVu1JVlG07XYylKU
Q1Cfr2xVjkQoaeSiFT/UkUSqZl3i2kNTUV5tM9Y1VdFBnRM7Nqvb2NnQbJU7uLZg5NOGtFslVXia
ZXXrnFrZCNRNbQ1e/jpPN5BQk8faqmystqGVGcOWeyzfgBpnLXBOZkFpkYo06w5hGk9iZykLKFhR
+7oMdcCrdfrI/y4sDfOHO2ACxDH0nCmsBu/h3/thVzzvtK0uRqm85GLPoGmyxkOiwO5wjBtBkVpk
tWZZJVHw4NIIyJpLGRYFa2NSwYTnJd1cC1ot3huXcRo7S/AG8/YSD3JOGFkippIOkXgHQXLLPwo4
IdhUasQtH18RdIfqzTVfJpcSS15FHqUFWdTacvh5vkP+KQCiEBwVsYzZo8L68bEdohoCCQAd0BE5
yHtntU5bwtVbAu4d54mN4jieQx0dbwiWr78Szl4STZ7HttcmaEB8UeLNeIFMsEPg+2Jv0VS8fwlb
FQ9+s5bcKLV8VDtfgfwjCoX0pAN04EA5mUeY/A5xY9rOde8EqOfOfPAFYsCPJZZE7MOFRkStsMPr
dcqRLUly1HuG6vG91Wq1KW9bqzPl2ihEfxFbebu/WC2IcBPjrvK1mKRibPmTMrrLBxlvEKc3ePG1
xbriSyZn1ZUwUtdfAQ2wpW3ypFPKQ11SsnNHfvqg4NzhERaoBvINfUHXJFaXONeuzJ2RgclEMHr3
rFZkWEt2AlhUarYWK/9TJOyndBVp1QJ2V4FThzv83TyIABPvE5EjzzmkjhndKkTWmR6K0CMNM3PD
24A8pLCDGxkCNlbrh0oz1pEcNzhuEJMnFZllDXJX2LwOCqbPlCWrpzXopdydfwR8AtYwUSTFSbmn
pI/31m2pkysYbPeK5SCz//tF+kk/076V2igx7chWvqmqdB3f9nqBCa0p3qHxSIEWagUVOxHkddtG
MXj4cBrTY72tVaLaob6pC6tMqV2CGur3J/kpofPtSd6WVk8L5iR35EnOw2iV9NNmNDZvAPlUTB3U
Wp3xcCJl7FSaqEleZTR1nag4sbQFLJC54dU/56xj0UoitWepzuUk72wgaYdbGgRVoorRh5X7oai/
SMEiAVg8cL1IPdT3o/C8lvSwOClyFMChbTubIDNMmnl6JOyXax982mhCU2PNMhr5vZVb7OB+1CxQ
e6fqA8ijvtx3D6Eyid1GqhDal1kW5AaRJMrPPtjN+k/xKmENKkHKAt8mkM7vT/rIb3KZy0nXg01Q
Gupe3Eica3DspFPqpOgnZYBXMYL7vAh8GdsWDDG9yY4DINmzYuc5yjWvQdKJxpDlhSpe6qiUvZ3j
VPce1eds3dh6hVZuPmllAUWjJCLKLbZBoTWBRB7mwuodjCBH/+rqnWi+6R9rh45RB6LkwksC9Vzk
UfjTLswyTtE+tRLHgL2vaEOzHaQeaiS/2lSv5R0k8NKfiyZiqxw4ywO130BCgI7VU6c4joECRuVi
+UCLrlMjU4VhkN7t5iiaRf0CjKzFJs0OZyytEXw4s7LHb2YF1DqaQTGpWBfv7Dpb05jsL9FJl6CV
vEQBzcCVzUB2BUFH8GtOm4LS0Wja690QnV8vTHn59fvDvHz+vx8GVWkUCoUSRFnft/l+fa6Nu8nD
gLrjeaB5HwpP1iwIlYW8d9AqHUFG7ctPC80Do2ePggDBHZzUx9Ro9gW0+OtxSFBAWkUlXK4kVuYf
zvDmXrqus/tID459Qi3DzdnaU4CFVrqoBMuh+Zxxpfd5m1oeIQA+z7aN4zLubZvF8Rbq3Pl2UKod
WztYmQZ0LYokc/0ket3KwkSAmjcqT3s2qQPhA6zYQhlf7DaoTFb/8sqKzNgJNC89kYAjdkK17LTb
6DxgDQ6YsabnUCHF2qSN2JlhFOzLNYwz0DxYCk/qX/lf3DjQ6YtvtsR+IBzZefJhoB5lW8nooi2d
sud4t/LgBQACpnhR5FrFjGgvTeVYkjxAtwFY+3Lg+Fv9SjLDI9nZI5Ve7wqgLMsLbMBV8e2rouas
ORoRSG7WAdzxg71uj78Klo4wfXdTXnWngskT4J4Q/kp/AoqriHUfa+u2APrQ3Ferd2mf/dTSXIQL
di6VRTTpXRONWKv7w4IvcBx9LuQuitn+256/HcFDuolISV65D7N9NWPpHmH/YNbQlGui+OW1A/yQ
B6QvOeaDWnWhRAXUJ5AIl1A68fTxuIHFhNcd0mODdWer+fe4oCBDpdRvW2aF+eMf+Cbbn4VCBAo+
4LyIDorGSqa1Hoc5qbEsAbtsUfPwIPERq7CoSgzE4qHqKMq8aqhuBe/iVrf3efXUVHZtUw+m5VQ1
v1aHuo68o/Jkofd3BUtP1XmFyUu42Fhpd+uIpN5bNK5egmJb2xOQuCZzQvOX9/R8kbZYkixLFVex
IWk6E3Bv6YWn1ZQJeExAC67PCsBbxy5rMB9uqezlLy/qDzuFBqR7Upg0AB9r4hyf1R4UA4ZNQk+Y
T6AxPftDhExg/3BGwe9WzL/7SBvTzBzW+YfID4rQbK28UTjrIGcjlXevrT00uC1s5yx42QcAk6wC
I87fxKH+euUt6tJe7rWgjF/EEGwTdwoilDLlifzeQch/UTuwoiT+PYIpcnCFLx87WGzhuaBeBS67
VU6bDGPRiuD6pKCZwsyiFdbk7VNycyKzWBt4lS2hBJ9wliYUfySvL8tKcfStXBUKFfsKLejehlna
vvs7Tj5XCptR8Cu/y98XfOD98AvFTxZZp0Gm8+Y2a5vwkuwKEw20lyRm8Uc4qutyBdeggTgOEb9g
qQZOu8b5Dhxv4EmuxgNhNa2vOAs32+363Wm56suV+PB0b4zmLywaDCsFoVkgymoW3wy9w+ZyuD4n
pkZ4SZ7N7Q+5aDgzJAIdMfmFyQqQEugeH6Le35eG6tAfBMOfo78Zd4d8NkyjA8aSnUcIAG0fk74a
YvgD126kqiFgEKqIOFpAzT29kpYFu4TwCBC1D4tjdwEXP0MYi5olB/GwBgOPxqADh8S3eEviawm+
ma+CkLU5O9rwhe9rQkxKA7/yF/YS4FJqdeW0eSP8A8GT+d3mvtb0Vz4yCG9SdHjfRxiN2bWJorcy
2DhEs+fNPT613F192Bpd+yEaUmRryAjlC7D0mSJW/1CV6+QcX7TLgRJXQ0Wr3fA6ONzUgcr9gnoU
pdJ1B5J8b5/po0VRM5Iff7xS4JLeLK2/pjSZ5aAesCqO5AvTLKDTF8B79ALVTAA4C8h7GtUoZ17j
zF350yBlcG4+y9NT52rp6g7cWwDrUynLqff401urLBeIF3SaWhUgg7TboMMMyO0iElz+FLlnIHQB
vfPXtp6x8hBvbzUrQ2r791P0t4FjgmYllgdzggEXz+v7fyzTefs4X/WNHgfauNRy43K+m6w2t/K9
dg2ukb13814uZwGn5yQcbJyuSfvgbmjnd2qGi2e/QNSRrqxT4NAKallPQy6BgJ3MTsjl9u+Paoii
+yYLXo+aM3ARNJNqoTfjZ5s53B+n+z0O3H2/0MiigrwLAYeD/agaVLWps64yZXocezkIwYYG8ZbQ
6p2b+X5orxLgT3cvP0RrIU/hS47r0QCaYy//KRX6BXl6f07o+DFgoU4Et/J28i63TRLl42McAF8T
aCC/4cNnSSPq2XNqL9chhHn8ZB/+ee2Q5TsKIB6a9bhZ8Dy/6j2gH3+JlWFf1PtiYbRRUq/LRMBk
JnUBBwoTIeHBsDpAjX1CA8grpLThqLBO222qCFoM70qcOKFYhBsoJSciEWbBUpTDQeCKyw4yIYmh
ydHBpfLVuELnjNeLf40w7AhrPCgI4OjzFkoL4NrnJdpkhF2URXcc7V7Xbch8XcBuvqDNhlJvk63f
7PGdOreh6y6aYrc3U1sOkIXJOBiFfOUGm9FYc7mM9PZNpJyHPnLD4QIWfzKwTUqMFVb1dOohiOJu
Fs0FLy3cueC9F/RNshAyLMtXLLz0gpGH1sL1oyqocOgC6MXG3YbV61MWN/9XUJcTiVLCO4Bjh4zR
204b5sE8ZXbs9MbbQbKgt25iGgdBi5QubIbViZeB4KCAWCXkhD1LDMlxBsyYShGJ9fj+alcGv9p9
2R+JVRe7Jf2kKP5yqN6eUvTIH1dcf+SjaHPkKWk3o6A9xEog34w9faX2pArjs7/5MKT5kq5/34F/
rczbXTWfj9t6mwljcqm07ZsnapiBNX481on9TdprrJZQYW+2MEPR5BxLdHWf431Q6wqBr23rrPyq
D3yGJcKaOzsAya82DOyE5kLY81ljsZtaaRkLEOeQUiZRNRw5Pg5TYHaqbK2TLdVYEcaRHFa4EWwB
lASdWchwYl7Jkck6nEvUlxSgbFgO7JjEKtkZKnUnWKiU44uHos9elThynzHOJB5JRHSIES5mx6a1
aTEdrqHhvq4yRTsSK/06kwBYw7puJY1j/WTLw0hZGG6NIzshDyh6lrbv9WwrBio+FHqOo/WgKZBc
BAG581HiPFWofevswN1v11bGwOrnDx9fbseaScmP3T/brhSRtXTZYZQXNUrEQFsY9DNg4MyDXgv0
H6hH1C7GhOFt3T20sOfh2jcbI1wmMQJTYNfUAE2JVnJHHT4J94vOaTbhK6SLfKxoRkKbA6kqsgZU
FDX3yoPWBF03gU3vDgBKjMrBnsgrlu+zklDW/OXLjzuEX9sTuwOuZzo9YwG0AUa3ZlLxB8Z44GBD
NEdcGVG3bYqyrE5riMGPC8MUqKZqD7wDBO8DJD4vKTQTXu68NQRkW9moCia1atXI88nsQ8Kisgv9
4QYET78PuXNeFHsQZCxOo2nF/qlCMLg2k7PCD8kRkS0U6YotTQmVQ6Eh78DNl7NXO9gtwy65+FLy
xHI0JCTBfXrFnudSgCY+MrapeGYA6omyitkT8R4qcjiJAXfCbMODbtaelQeNL00+X35wRursVb0W
YcyLQU8DAdZGXLNzNzi5+cYd1v9eHXGbrWbdLALzFSevSYWBzvukHEOOGmhpgtGTLqEB9kHnh2j/
QmpXXlLQVWBp6TDP3+5XaxDZAy86Qnd/bIeLadi+Pi3Ni2qX9qaaL1iq4S78qVH3qLHDw+wVM+ox
3kJK4khnPqLYCxfsVFSuP1XzAVYG13uGbVWLqJGE6InvDN0+dmCvfKzBmt4ni6Lh2pUogGywp8OG
7Jvvu/UpVhK++Q6ZhCNioVkezklh2roEszHqCU1n8DjSao7ugDnpPaDODgJiAdsdBqiEu6H3cIim
JiyOuCuldTWlQ49m2au68I5sK7gw7rqFoKC8n3zGELQXgqOBbUAoHbFTxSTtrqoSdvfRmX2XL1Ld
z+8DBJEHauVKvNa2OEf+p6SqAeffDxbOn/rkLV1dKoaPdSr6xEWGScSJtVk0WuKnc6fR95xO3HcC
AP5ryjwtWmRP+QBPRiup1ngmhTBETEIkzHr84P1yUOnApiDF0+EgoIhPhD9RlgE1Mm0PHTx4qPZL
WmGbyyulzBM1zn14vbPNjXwqudO0UBBou4PzsCE6JEEb5AmRr690CVpP1D/Z6ApwyEe11grGUMBZ
9NpsSxGmHH65fGRbpNijxTWR19egmAr9vku/UaztrZUlWP2ozbBKtmVHbh66QpppwI7I/RJh+HpJ
3AIBcRQhFbze8kIxSF5IckmkpvjRDKuBrMcWYJMXfepyqBxicSUE0jqjJpgoQrlMA+ESACmRbWR3
kERUx4ykLQjTYxoia4ZXe0hesru1iHo5ncgSF+rxtHeVnIUjI/Ev/KZgBusccS/dsnZdRH1Vt2rc
USG4pOezu+Fr9CqFshQzjYpPerZslJMpwxexUVA18OgnO9cT9jz+ezm5N7tSsgwbOp4tLVKDGSsn
0Y8hyz0c+kzLdUUdSdEvstJ1MRglyfPSp8AbXJcGS0RRSPF00V4l61iWLbSJ4BHGe8XZUMW0irEq
EugR4Nv+wsGhJcniuGRzkSkk517hITgtiv1Nu6D2TTJOhCbYrUKdIicRhxxNqdiXp5Py5FTFyACA
LV5CdCZLRxieupqjUWnlTPS6Byidx6DbCFkmWMz8dHbMqBwRpAauTm3b2lLtS6FLlujNWvlEtl6/
zNor1CA+Z4oY2to736Y4hnTYmrpSYhSufGBKVi0dUCg5y7TFWqS/kr3YNTgE8rfV1va3OGHVVZXP
9fsci5eiRRhwgiXViJkgZ6HWmom0iKsLoge+u2CZ43Kj8qhtFhOfRkCofw5QWSwZMShoEFFxQf0i
xCQsgjwjMtJd4RSzDTGqSCz6NcjogGVnZakjkbAB9qufLRPrlMM4+7oQR9Egiz7xRsIHWNONIbSg
suE3tpBOTWOXoi2MSOKSoqhFakqcwWd+Cz4wVosr4hcR98/94ug+uX6iuCUWRFCo0xINyikjh9pZ
YrT+98D9vM0ncH5edZQSc5MGhaJkBeaRVVcKz2WHpeZJZi017Mc+bcFQZ4kQENcTbG3aQyH9H3wt
VStsfjaTl/wpPvG01111i777sI/NBpdfQhiU7nerJ4X8ZUFi7BqfY02cYIWXnKnlqE6vEtMoMSIn
W8x7NI/QHT+HYgJo0PmIOSCuDauLkmctJfqRqrQOGzar3/fJX7pc/n1zqCm2utKatTBMGsOCAxXH
eBxIeAlNjk1kcb1bhHNwXFoYUTTroWJ9KVU+gYg5mXmKnkuV9HyVj5fmIA97137YsiZ8FXYXWWAB
PLFtzIRTt6XrplwGjfZOJWCGrV1FnEAy/a/Y3pNPMOVBi6ovvySulKXangMzOFVLHcONHeb2Cpdn
+NQCuYg83ZDIetPXjyp0zCai8QMoYIok1ne115G0HenMPrdg8ahLKfS+hrh6HQVqhJbF2mt6S6Dr
BSHqnIvNUe4ckYV7XkdkBCNSykbVYI0Sfk6LZOfFAh+L/U5QSQ6DycPIRMdJeTyEe8xzZLs9PrA9
4HQh75mEmLpHRg95VALG2CBxhXdNS86I9kZtzyvjb0pEEpYxS2reD+zBs2ISpyo6DMN1e9prJ5wX
6Wd157sTJC/zJajZ8u4kDi6K+xi0b+DKRIzNlwFs5HLGX8wHXNMZL87FxWqw/cPhGcoALMqR12YR
yIe0OlLzPujIPztyH2eYc9KXlp/ghnNQ/0lIZQmcYa+NkQEckbvNjfwicdHw5DHE4F0/pg5la6oz
KDenGJLeyIHszpofRaxgXdbaELRhg0kRW9upocIYrcWdZA0r5DnpuRk4nbm44eItD5xljVVLWLNi
a7KFMoGOfNx74OkT6Ol0dam9DHbCoVJdykUrWKw2teWjEBpUvTLbVGhA7xUSzjbt/FDjsLtYuwSw
hiiUmdznU03uxtcdemlQq00FjOfVnKNyCA5KU3pvcIPInE3T4RHAQ+ith+elsYLODS1aG+i+0cgs
oWNSJ7hFstR/3OgcSLdsacVGdKO0w7R+VhPnjBo9FsslFbDQARtEs3CWgEXg1+uGcbIET8bl4EcA
mnDogGVzGSK2eM2DyQkT0AQNrxB+3SZJoIFYP9Sb4GaPmkI9cMTq06r8tmjl0pvicogQKlrZ4aYZ
erujnXcGeco4sJJqz7rhUKBPm7prqm71CX6RBk3Ai/IQ2kP6jTGTmCZ1jYzSErVtwNO0bTz1conN
KwAJ4WYK0Ycwa8C3VMaqQlAHDnYBR/T+qluX+XFEvyyXAV8eDF4/J1YUh5Nj9iWydeTSE/oqsFN4
hzPoqKrCiKeWZ5eTPmkBOLIHt7Lzj9RmrdhDjLYvJdLiUCZO5D+rm+7TtPTOs36EkoSfkfOdY33G
nGVRdkR+xdRDBXAIz9XJKPLPrStORPV4EZTFxObU5Wxkg4SEXq4DUe32EstKbDgRZfQAFvpqCFsa
RfgkWX5mV2tzqh88TiD2Htrla1om73XJW7jYDdvOoX2mOR6ZDwigavQGKUc+9w7V2GYDRYYUbGcw
f7CkDXxtdDSWTJXfRAu4cjw9gRbBI11Ui8PzdJGlwGQvlG4Q32BK4rJhO8ejgn2YRpUUaQF5ttfx
+OyuZzkImxK8pWZ9QwettFao0jAMM2nlDaIu6h634+SfaRpQwK2BM8n3+4SxUO+AwqmbprZz4YrB
hasgxbJYEUS9Jb7TbGbx6UXfl90FNaAIQprkerG9adJAnUbpWY9MI529wGA0Kdh3aAOmVqNRYpfv
ZGJWdQao93Bo1NWPhS3i2rg5aOVVD/dPIEQZu9udGqqZ4iCEZZdEXLlabXLvuQHC1tH2LqQ1RSke
KdbBRequFDnPl4XqeRaAwG0rAWQ88E2bEEuvd+hlbvZrHpxZjp4w6kiQBN/1pb6GfTwx+QKxGpEU
4yHXLbFH2/aDipIziBtu1rT+aptGtTZJmObIwPNsNnn+PNdkB5MX1haeFXY+a1afkl1GpOxrivYt
7bglNt8ZPpMNTRliHjuq9y8wNAu6CUsAcNPJ4h4RAUDZnQmXXLDqVC7G3EVFY0XxmX2clKcKa8Ii
j2QalZARI/pxY2/QSZDw5g6OrDW91mDWpMHdenhrFNxLN28b6GfR2iL5cvW4/xVYWHfudtQ/4aZ/
gVzFacWRNclQm86uuWvqquRsOqOJNUL+8i84xrH3WFIp9jVtKfzt9zlHpNQwaqTAe8Pp8n1ahjEn
QW31xUjDzyw0sV9TZv1Ka6J0QtwAiQDA8Sa0Pa2xmEcvx/X1OVJ9bXfPzsqnyPPYBGNSIr14g1hK
dB3utWwahg+vnL9pP2N18gR9LUEpCYh8fRrBOXqx0YltBCNiWIlcHZyXe4AghOQobVGEVvK2JCgJ
r4rkBk/cDjGxSZrSAPUrGXinQwCWYT/iuLgLMULhWpb8BjWnMGGUe1eORXGvWJUFeVfugurh5a9J
lzS9nI2BUK6SThT5nRJEvqqbutaJcPCSVEleaTZ55LIGt1lKKzAoGMuiNZ+rbK0Q5CzDmWeH09C+
OzwdzfYwPAmMwY0FNk4WnEvKlkiFvViV2LT4f8PFYiVOPfdLwlUchdq2LWapWT+2i/xfJ4+zRl3A
JcMsYZDAPvAGL3WytzVmcCIvenImzdRN3HQgC0M0gkXRABtkMfqnoPmm9RHNyzS64HEpl6Gqx57R
p30TTAAXlH7kcc+lnt8Xs5dV4q5Q50ZQ3BtZaY2w+q6ZtsUjbdO+ov+4cJm2NorMB9cwFVWHDHuo
cjkhj81ctpXulFiOB/CttW7l1swWqIYcIVJ9L+MX7zfhAGrkc/ERCInTvBD6VCnsexl0rdlw5yyG
w8asM9wpF3fKHw539n0AIdfa6iPRiHkUyv3+TtmNGxDPnb3MoJSPDp1myshavHXGHBMmnN2sDoqO
f2SsM7TCJaK0opJiRJKEedcVUI7Mn8uwwPzmQf8xKX2+adrEgQnrE/I1JC0poxdtaKYYAq1D7kO4
qrg0uFUI5D7rgd/D+3HlEvwHHEWmuoBvSMNLFdQQ2RVb1NWGzIqoBLiv+nI3gTQy33EFm4iagBmf
jfdO+kWrlObInb5bZBkgwsBnIIVwobNC3rKHmCowR5EzkVWFdE74uXiurQjHPlkOlwYFAf0JMGMq
aD0xDCX/Iy+Jit0rVzvBQ8KTtHxWAEE+IfJPeKWxEqRDv4+oeB1c6Mw614uVbSUVS40IFVDRGnGi
6i62Pd4hJ1mE9EKvuQwsnbRzzoS9JUuEqBYp3RjzxkUXaSHRMZQKLJ8hd4w7eHOilnipQhAv8Aja
bnJ4IyiArig8+fMMeKb8cj/RNgQpeEHd/7pJK3CmJZvYpkBK1xXC5Xg2QAJaZ0doqXakvAnOVRdu
dSrZnibmYhOlNCifVaa98RP0LL1ACehhs6C/xcKbCR8awWu0eYQhM0SA9LpZHpBgdGgDTcW7pbdA
yK7xYK/n8T/QyJuf8jlvUJuJ9sg94XiIA4NxRB+I68DjkV6TiCwGhew1GYjGF9tVcXSfbXALv3LE
RzXHl0I5EDuffpF6iASSbEJ1RW8Z1o+N2JXpRFORyYh751dJAPloAS4V2d0PeZhX9vYtDQP8BPpx
Q4drCWr876mf6/WSxPmIgOK+HzdPNNQaptNkq/I34sRJP3II81DkyNVAIQ7DReqBss274Ah96iA7
ue6jHHfvHTgrZ2Yt4QD4mRYo+WN3O/R3y+cnUOXfxc0mGAo43gUoowEBlUzWH5mq3SW/Ox6NfRzc
5vcsy75rP4eZKjDTsJwm9sET+sL+2g+xs+uXcUn4Wp0j3Kfr+g6+61Bs8hx51g2ecPs6erpG5zZ4
0pOYaNV07earEdSe7v5hGXQq3tKRd5kk1sWwQFvasCXOMkuD+Ix/7QOGPPh6ZMW4qlGoru4N2rIN
iNgCLkslGST0j3hCfo9W5dkWQDRpEZlm7RgkUWRvwc3AWpjU4K3O7ZRGjqlxsy/9fOUZmLgZa8JH
GjxvJQIEl9nVOdXvGIODiFswWLc2flo900+6WHk24tr5rGgbT0uVD50FC7Lzf52Mfy114Q2/mttQ
TXuLOeoQJ9YPQU4gGa2yETwqxfqkAZKM9q7h9NBOiEWSt2jW0v6+s68fqwn9iU130j5VYQGP5o86
bpN/bh5p/0Ij31YelV9qmP69f2iSS4CmEp6b/qaZ9eQd8JBDqgkI6zLLf0o6Qi3y05wgFaN9neBy
9bc5rXdR9qpnOD4k9/taf7PYkv9YpeOkkQdN4dHuMguk+Ikf1DdD69Y2YXnrluZZsiH9a/fe3cCj
3ij49x1Ai0knN9hgea7VhHzIbEdRhhv66erQ5vJc4FNOpHFSAVz5xtrjjMBSahvkcUkOUA0JYw4B
X9I/URVcBVj7GAAwILfKYUTfdWy3guIzkun+arEOhbFZSQlXZK0rWkdXdCQ47MsxuSg4bVHYF5VC
6QvaHUdIV8dp0tnTmHrxJI80uoMNmJ/bOGohNSruc2JH5/Ke7ljLnXM2VOFqZQbp+F5QRg+wImj4
dT+lGZZpFWl8XrAuGxrMGoscAGS0zQD6X3NqhAomdAxw0p/D50lBjo45kewU/Omn+XMnBO6ltlYN
W1VVVXa1ChZbL5tDc85Rzw2yYJvXY3MeE0fYY4Nmnb4wTIo5tyvTbqF57OszUaEXeg3APwp/86Fd
XKS981B4nZuGJmTVOcM6nG1KPcPpfa7Pjg9w/xbwnKRJKpZZLItwxoPvY/XoX2VYE53Mnx5cazSz
j+qFBm2CIbKrH3ZlON0v1cLY0O0iWmmR5TG6cK66k2MZMIbLJ2xaiD3YXgsqbT/9bDcOLfp5mvY9
lQ8/UfUZHP31moU+LRAn/iM4tU4uXQEKGI0ZiwPx9KiASnuU/TyuVjhf363dRF0hUWpCfg9R+8NK
GyFWTP8+yGOADHaz7ZZOv8wzBOnN/57Nks+RYhuNxnWpzemn0YbjsK21jebuhXG/rsDosFsn65qz
ilUA+mBccDJnkEnDDLtTPKfWze2s4jRaGt6xvo/tg66omSBIkZKSgxf7Zj+RJ1SEkMS4VbI0dozt
LCH36q6zP6orpHrHcqJ7+VP9WXInkX2gTVhY222qpeu4GDfvW3XFvWqXTs7lqPSsk8VKt/ftSyWD
/7Gr3Z+AW5i2rYVWLmsdnlYy3GFAlKx91jaK6lmwjqO4Zj5V7lDhqxApFgwe+kB6Ce0KmX295K1X
UG2fvEfOpkIO0X+FhniawzHLWA+CjcEJ1lCWc3Ckk9EDpGgSRMGGKlLqxxacdh3yXi70lVL0Qi81
pTeKOaK4bD2LZyQdwJX+53/8r//7X/PH/14vw/aXxPyPU0zuc3u6Rf/nP/8HoVMsCBq7VKD3zHed
tTH2G3gcNnHwmIedU/sWRE09OAUXisaWUY9zG/tHLhQlfzA5nspxK1Pfjp5wQj572uy+h82RZgTF
j8WAfwFPRZUW//ux6NTz/bEK2uMYh9ouDug8srsrDVpuFU2q1MYUgXfSAfzceM7zOAGLXZnbO5l+
WJYfwFpFvZRFj5dysA+8q/LT5HBLzjrjn4MbjbzHOrdoZ5+o3eDqczdO1ZSi9O5jefeRL88RsiXj
hrPtnHIcc6gHl6MVi0QCn1V8ftizH82irMEvSKtKea34hioNzVOis5O34F7RFGTO2Hm0LbKDYRGQ
yTBf0bEY7vZ4gqs2gax470R2XDGdFBDfpaJ5E8KHCXZ4+kLr4Kw0iuXfl++FHHpXz38+4RuyqBAn
h03mPLnRMOJBWfixrBOCJ7Bs32stgYdIEYKEK3Dv62DCB0TnHVpgNs1mituqaCJNax6zrpdzlXli
G1j4sVuqTZp+zl9Abnqs3FTUDu0ctKmJm2nHHyzpn3YfVCGg2BzsA9p7sW7GOMfmztRYYJpRmVWq
dYpu1C18KJ7P/pAvB+P5r2HezNvwGcelyzl/C/p6azM3qBNz1/66DoQz9KnpvLulkgrn535hoM3O
nVOosthinTUNR3b27xv2N30I9+3PR3k7Unp6Oj+3dFIOntCtz5O99XDDg7qgm2rX5qWV4F9+Mpfl
Cv91Rv6Y/dsZyWzzYVhMGPK4MubxdL8s9Q5upsdgn5rvZf8C075ml6PsxAAiSouq79Jks6dx7nmz
joNUSccgjfw2/jjJDEnjJPYThB517hg/0PfitH9YW5nI3xP9/6MX32TZWj+k+sXgMmTcQy3TLDWh
jx5d3Sy9oM1Rqb1pHD8c37+7TX2f7zuwe703ElOLmO96lTpZZ1OjvrJ7reCLlCFzd3CcnM08Z4MO
QLlqNSnX0h14or1rGeTlFvKGL3B9c4OPK3TGUfX3NXndoN/W5O3oP/OXNDJT1sRsnb20TB0yRO8Q
mHOZTxC+F3oHL+tvO3DRZ/3J+EEi4U5w8FTJD4zqbbZF5Kn/R9p5LSeuRev6iVSliKRbZTIYsNu+
UbWTAkIIlICnP99knV27jV3mYhdut5dX2xJTM4zwh6csTKEODJ6zqYYQexWdUBcex++cyThS1G/t
5IySbbs4Lo1lgXueFTTTbCV7gznlOKo0eyqERchhTOULbeOqd8zV3h/cpVP+PM//9/HfLK2zGR8T
S+Kt4tpAd1kCvlBj4mdOiQCxFKInQcwVHOYpDuw46dzJlLQ7c9+6WWZlda6KZMsBL3923mUSL3Yf
wLL8BE8L9LlX8qLzt4tihHTySA3MBVxwlwOBHbdBPP5M/Tp2D3fm548b30DBgN428ftDEvHrerRa
6awPMrsme8sX1QIbmBpzgOrJdjXISyoFTBoZ2NJQ4ffO43QqeRqMvd+n4HUR3E7Bf29CDNw/2Xqv
dziIW9yE9GdwFvzcLFI/B8v26Nj0rAuv6ceq4WjzuPDOWDacgyzB/VKJijkZkGQ69dbBO1R3yso7
Km5CsfXimRxrOVrr5FgQFgcI5yejBczUUMN4TIaXv3eOtZP9QZ76+Thw9aduZlKrSD+1F5DBFOFe
VVreT1AcQUuh4Q84QXYuNOcX8p/ypXokmqZBJNytyNJxJNxR5jqHRudnr7+Pjir/dAYK8oFu6+Sj
eEF/HR6ixQtWiWeGB2A3gpWAqophvA/PvV/tpmm3yND6lsbH8yQeCnQBRVRW5YP40qKmJDEKAnKQ
BhJVpx07DlnO8UmFjkOnxLd9i38Gq3MhEzmh52vMbETj7atWvel2vITmuQD7sViXK8jdo5Ho+6Ey
BeUNTMUn+AIgsxQbqUFSIBwlENBXfFy1VOkYRbnjK64vaHIb8Q+oWYnaIuEjddM8BEPHi+LfAoYX
dQ9XyNUKhIMM+k7ySJ7FN0Q5kAwZh2UVwxVR9Ud+nWSQFoDFBRrWCUVFwcQqNz2V9P4q4E31VlSB
KTpxpnDVZJ7Nxf8DHgyvjavDTIIpIXgSJNkDXzRGdq/J66V3KhqwxrxIhnoz69vg96d6DVtv57yp
Ktjf2gqy5bd80Nauu/QyaOv1I+VdittkfwEp4uIKQv4PAsWZAEBC8kUz+D80cErxWYAmeLAQFWcj
OgujTT/clL5oUMtAwemv/Dd6osPCsFLF7sd3jgz1p33UJBKHtmxCSBvc4MC7WMdrzpaade9LT6Td
E4xFJvGIqHLZjARKdE9h8pH9PdhDIPx94K4D823g/rn4DSD81J+T/CwuTsAd7Ef0fz1jrESG39Cz
I1eMqtHAkTnP752Ud698A6osu0pT2oSz/DhJHtpQC9SQkL92+rAYH4jr6Q4+dLMYxf57HvXKVdXl
t3ct9oh/t8hTeYhznXetTGKKxJPdzktOnvJmuck4pg1kA6TV3Kbx1Z2Xv58mxUpjx3zBN28ik3vj
aF9AgxRfKWK4ns6zrZ+mYXJ041H7OTbX2p/ssZjIkLWPLKgzUKj931R347OPLVtNpXeMRs8fw29t
qpwxJZLM8naR9FQExVP6RE6oro9RTguj/iuH8ksxufyJ6Rem7uX1Yq1z0ynGnekItYCoWLzuQn4i
C09P+3D3AYVKRwNgIeVuMzYe2Ln1ReWz0b4PFnZQBqIs3r+Zy4z6rIcU5zJ+G+AcMm6kx2pajhrM
JvBcXTUoMv0ZBAmV2CCj6MP7Bx/0jDMyW0WUjqRn1F5Tt5H8ElEheguU/6kNG2GPOK89Oq+2Fh3H
QxAnTjmiNAJ1wPDkit+MDyljTtELPfFlOdWBShHGLe5JeKk/pNq2YiP0AP2T9XVNDf55yO1l18cS
+lZrqXRUOq5Hpxee4rjMvjav6uK0xETog1JNMbbxj8N/4i17p9CmTOVXUX57bROHbPf39ab/0Mr4
clM3QVNVaIdzhivuWkPJgeYkj6B0sFo8/UknhtcEp0U6GUzzYTLrP+0/Zx/O2xjTy+dmno2a2E2t
QAb+svd2pWs1roS2GwQJECAnz9oLQYLmsV7ok24jLcyFtlBnl5V5J/D6KUv/8hZuDtBtamrJdj+o
1z1deRpFChuqwOWf8FwRRx8nox8PwVPZf3EK47RBM+U19vXw6EWwv2m1YOSFdnuCF8hK9H5/H2Lt
h/3Uhn+JMLEMBVRXbu4vNuPakJOuXh8Vr8c4kp4+oLk3ifF57qcXgLZgxdx+k1uioJm/G7M6c9DH
vpydznKfB5qbZy62lM1DTMWLqAasvnHnJpWfUjdbRb0Acp9l01i52YJ0sy+ti11ylwErHAcjNcyH
KJLwsvDIgvfgE86OsBG8jAVEeQe2qXgVEYVEiCH5kq9dIwtjZhFdiMhE4KN1DmcBihxaw+OT/pxs
diF4POdtS9yxINcVTNLRBtADwA0BPmZV47QoXoLgaAxzd4d4ByD60gXfSXRBVCJYZc+ipd0GNYaK
hIRws2W2gHOUzVcY3bB0YyQojGftef+0e9KGh2h/VwAc1zE25ZtNG6lprFiJ2ahfDG4OjKzdqXZ3
YMSItzzj2pUU0D5rJDzahPORil1kyQ53CEt2VMEwyvhcrrYv1GKpJ0MozZbblz0giBfltW29w0dO
kfZDerAWFGoTEJjTbtyNL7y08W5UwQvdiNd50wBmu37QHuDDfOo35pPxql1fxmt9os0MIXOAMeph
0qzsJ/Fj2CDHuqOSiClCu8r6e3z+79UutwYUl/MMP/Bh956NVd/E2AvfkivBRcQn/zUy02vAyW3z
EoG3Fh79/k8fGPjhiJc1T9ap8BsF0Lo0Upe/JcNR8qG9LMtQf+s+9bfT5+AtWRQzUsbJFpReqPgN
0YwARwjMyNEVMI7DunjYrbfr3Tp/OAylUEcBRw9aNnIJE5oiapaXjbL1LpvjCNM/p/SPI2tcLavl
YdVtms12vl2ly2xlL0ixZun0MEbrmWq/MdepbGnzFvWvpQHZihS4R8dEYW9KN9ZD+wROYyyQ4f2Y
SiPtDLokNIUohVFltoGj0GbBkk99VV/lV0SCpCENW7gixTSZ13RhFhqVnBmXBSiVrJJVxm1s57nA
ZU31cTHSPnTaX6RaI8DnB5ylOYfKaTm1h/lHH7WYNIFo4O82qiPkcwA5Dfx7VQt1IHac32buzVpv
07ra1xYzdw/W4BJYoQLhKYmSKIv0R21i09kVL2PSAIiaytOOCZSYFIeb+Un2GlQv++mRz4eReF2G
2fg0RKQet28M6kbHYTVEyIi/rdGJwFF8bz/bz/LFbradHYlCqESMZASP+lE6FFFJMUT+bVQNj0MO
GF6KJ9yl61CJxOswvYwPU/FSIjRwomzE3jOTZgOSGnVh+9qDBgZfOG+JUALGHEtPEf5iAkRvgCgR
8HsbOCV4Snp6oWjSsxBhY/z/F8WN+Jk+HIHW/7wwBeM6lAgjpHATx5xhrAfIWWDikw8yqR1Xsmen
6/miLiwPiaF4nU2zaYN5XTY9RoNhE6E4xD/NzAk52ZoekAGRIR5n+qxc7ue25TfTC0fsVPyXiGXm
zRST9uMJLGEvAIX7eb2qljXWTtXShuTLf5w2h9XgKUH+YWMmw8Fr91G8NJsKDNXJPW72OEntVx1Y
NWs8GHfXX1wsW+LmsUVDjX+tvxYv4o95WteS22Azp45p99GjY16zg6ogPNgewErrToxE0LjlVY8P
EM/3d9IM88dJiGCSSkDE7qncRPp50shdeWESCuqnaAAa1KmFqIXIlqhV8yoDLaJbGcGWvbIfhZPK
gyglCpMyATP9D6JbAVgVWC+BkQbLXUWi5MbBgnPObJNxrifkKXAU2PLIANkNIsHytbEJ33K2iJzw
rujC97MBhXnOepswz4LefbPCMusiHRJVQeF4ovv7j+5VfZY2LfJq1gN7yb3a0w+ACHE5E0k+ZNHI
2m7qrsZRw3lpICPcFBYT8xzkunv+qz1VNXANBcR95aR/852j0Rp9osdbP/0e4lw75l83lC/Xv9Vi
qvtmt8NMfs9ReMIjd5ivBmDAq5lF6e/3S4mB++1KN8WkorMvh1bnne59axAcNkfiPIo08/7Ode6+
JfGE/4nWrYtcWeqFC0ljYx6HwsQzAYgLMvROke4HvQIGD1I4KhQKX1zRRv9cabc/HarTOd+vjXGx
snhUpdM/pH8Q0BEg5cSljT96Oz7SZQ+zdfbcTKuXasRc90ofsiENuvzk1I34wMWDxlkwmLWvgwet
F+fX76P/Q/vi673ezOu6yc9tLO61RKIp2cAmXV5miAEukyBDx+TO0KjfpEtMLoeiC2OD15A9uMlO
JLOw8rZK9gSlnNerw2dC+Pugv1xsp8BQGMP4efKSTPV5MT4+xrZDF70rHC11e9rmI+A3d/ptilhI
36bfPzd0E8tXbWw2yY4bAiYLhe0tX0urFOlsLFxXaEf6h+E2dnDGLmY4oGLx9/vwf88gCcw1DHR0
pO8G2nVL/Wem7O1+2yZyfaBZSg1QnTdhcjed+vka9kAHWcV01G/mvY4OvKLZ+wNCH93CJhtFzWR5
78H+sIoN6mKyOZAVA/GLm73f0PPOYsM4IOWYPmuz9ClDtXRzef99uJTvJXnGi6YysuaWzYVu3ovS
K2fVbHYH7AY0im5rGcBR+tAPSabKqen9frWf39P/XuxmrpZnLW8KqTisEdebNhBqqDU87O+siB+f
zj/v6Gb+yZe9lccmF5HD3YMSadN8fG+H1X5YdELgRbZReuEAu51lXR5baVWl4mDe/pWgY/Wz7Thf
deMtQcHQ9rdTJWxy96MYl49/T/4RmABk654CpfQ8mCkc3YvYJwWDWXq608v8ocliIa9nAlgA96eg
b/d1V+5U+dwfJOm4hl97eCzey3czyEakU4fp6XX3oVXkodX4IrD2YMBnFjwiyBTL3FdfAaoDF96S
Dt4LZb534ZEPYnvSUS0XYk/6za7Y5WZaWNIhF+b0EPPm6TsE5VWGlp5/MqJCWl6AUG/ncuKmf0ji
Bh/bFwA0W7+E4gEha+BCdsK5l/Q3VBtfB/wPi770d4GlU8PKvIJsDKKa6qspBu3u9o/C6qdaoDrt
fID0r/GEyXkxKlvPXpgQlwAW3sNCXCUDv+x8X9/j7RF/6C7VJe2qfA0tABSbDYQ7c9ftQ3xxs9JT
JlVgjtvEvdCbeUjnu5Mjn5wjIpJU15ph+2DXqCHwnJp2FpuUCtILChHGrPzsUvco+W3n2Dv/EsLL
WJ4oNGqSqxhzCU/peGUe2U7jJJTAFHVuUrq7luVbeSRoBxqL8EAgd4J3C040sYxhtdEcEJXHt4Si
ysVNZonno/A6FvA0FOXmhb9dxbF7ymGHPr1nbzB/TwhZ1o9VKD0rm+3qzi6kfiuxWcgQ0eDBL0Sj
I3DbhDvEWs5MVtJ1A4rEhLJycQaPCHhcngro7i4cyOa1BMMedr57IL+A52KNd3RGfLV2+yfreK/W
822BA55FiFtmVyRERXzl6yIyU8VsTvZBWnEn8s7fRaCP7IuDwN5Zc+rOGUykgdOAHhM+4Kd7wkff
jtCbq9/s/ZJl92WTV9IKBAR8E8B5leqccKYlQYJl197ZlhXj28bMBVGeMdjLgBjhD/f17aZgjyxr
19krwRYSnLCragrkWvHC652UQ3XPvsgT/0s9Xl/78CptCaFmPUQEDVWeEN1IdI1gTglhPAuekFDJ
gFrXevKfyWQ2Acj9t3L8yROIf8F6XZOAiizmFbkDm6479KgrlbgFAGojGvOff9h/0gavcOJITucw
4qAuPDzgLV06T0cfZB1sw//xjIYrtRGkJEejYNK4dMYoIfnY/4IUp6h57amJKopogIkWmJDlE/yh
7NXCrvz3w+57kwjMjth/ESw0bNsc3AyqJEv9zigNa9X6vUvcGRnRPjQxLYWNArS3ovW2Fuyo1Raj
5t+vfU2evm5F4tpCUxdoloVzydcHKp0uBEG5aq2guD+ajHKNEsIa29RnFNYEH+ZIp+ieO8X3Mu71
Hf/vVW9yrIPeSbF25Kot9YskwiQHghGm5Cg4SJC3z1Qd9lhzd1S0ei8LqUfw/FTBdxgVvvxqrO8F
HN8X0pdhuD6if6JBpdDk2sY0asUDoD43IAf+C1Tz3vr5FkR9fd/XwvE/l8m3JygDBy6DJlgIQQ9F
sgxVyMTde/e2hmtA9suTVW8CtoOhtYYBXpGl2giS/Ls1ssJyooYvhbfFqR1ADQc88FIfTRr4eqIJ
WQ8FsxBaMVQRBCNCPfp9uqm2uOrNXQkIBdJ3RB76tw28vFyagb5PjZUHY0dyXs6+ypQXnH3B/IC5
C3vn5fVlvQ7gHiGy48PyYWakXjgUxW4WdBBARUaJCiu213UbBuwqwsx+CDlKVLqQ0HD5P0Lvk41j
CHOefYDyE71gQZu6skke4IwgoztxKEEtQmfhUP6YTHpvcvKvW1MfTHwEBQ139jyDn49cUuaGokLb
Bwq4xEUdwM8tHNpKzkJ0+5+2w+cnKKCQTRFuES72SN2K9n30CTGKZry/lDC1FJsJDB4oSDBPWufR
WyLbOKLp/+ktI3rsgjGK6DyKF2O4RFftY88jGORbHgTc8bsHwQ6GmD0UOAKh9CP24B52l+U+YvNA
vb8HTPnftoxyCmTd6dmfQm8UJsne2Iu8lZs6fAjakR4JwuBn9O7dias1ETjfPGMVwWQDuXXORGw2
vu4pO2y2SIbMcm2utnR/s1k1KZ4BCfpAoPabRnEJfvcbbarNDu5utNtkYT0pR1hLzJsH6VN/WqEb
jxED3IF0eka55E6F5XuRAAFRjZNKxm8B84UrvPjfVVi2F+sCIBVb8cvcnOzGYhcCTK4+Sk/thxYA
ExnpQ/vh8MGNdg1HqSM96itzuV8LrwhQ9DBoQUKH1XJLgw9A+Wv7VD/1pnNZ/b5eFJHofBvK/73V
60b6z60m6uWCkJxWEu9Yox4EVhKiKQ3hlqKm21L6/j9e76Yk1BS7qqjtAVhqSse6jytSlAYGu4Pm
F+Qhd/Ojb/28r4/iNqvUz6Vy3BlcrxoSOi2hA+xceWhTIm6Q2BBtk8OmGtfopqsAJbJVudk/xa48
zjdErNbs/Bo/GPc26R/OAmzXZZtiI+a6IF2/Tl/A1cpBPp5K6hKndfuynyYvu00f9qH90EDx9Lrl
8QVYzRzgS9N691rb34tlYkh0UwhuciYRb329vMGyMnLzUK6Tx2ym+tlLNUaAYjagM/L7w/4upXsV
0qUUROAhy+q1n/3P5KJzaaJtLhfrw6xZ/aeyIazT/6sPY9QxeQoh9eP7/Ken7SJBvLhbA5N/2Cvw
PrEIPbBfU7jg13e7U9Rz0+ZSzoRLhzBMj/TJO3T4LkEcKgR3lCbdM3lJOinpm8OUCk+BhhRY4l18
dkabWI1qdDkE4DWU3jhJxkcBzAMg0Y1PT/nceAJ5Q7ch9gbDwVAf6ovBwhLqbb4WbUemexplQ2k6
mB8QC5BCSk5DLcyGBn/UeTbpA0FTNkZn8FNAPCPyw3CPsz2oKbiFxRQxpsWB5hIkWBCZ6Mp6KbUQ
Kfj9QSkiALzZBSATkq3LIveB8vB1kDQrs3aH83a7HoyqwJgf57WnEBSdRm1w8i0q8Cqb7PHj/3jV
m4ko21aZtDJXPQX2/PAE7fVz/5D4VVSg39FEjQ/5BZnVOxDH7+QOi82ZKUn6T5ZBee7rm1VjrU4u
aU6/kvDzEpxLrxnvHg4npxmaqGo42qyLwA6S4VWPJ3AwGeID6OJ+ADUMqUmQth/mCpVf3fl9PK6F
tG9PYQCu0NIHJk4JN+NhDppa26t6vq7ZGXdT+l/016CatOxTiifE0GV0V8E50ZpOluBy+sBCeQeb
DACUzt+dV45OJ4f+usSc+f3eOBF+mCKqaYiSJj4Fym2hydqZaX9Kz1uAZkmkj7SgD82IxsyiAoja
BXt2knZaTzM0QPejfEHH0O/G8iJbFA+UWM/PxVyL1Ofd1HzaTROfrveGZLKb1w/WX3lzXFVoCFhO
lzrt7DSkAz8tI202WMDfnsaBOdq/g1CRJ/Cbx/oyn6CvOOw2+SHQtt5AcYElJpZjLBFhDtAYW+kR
ObE90lzr7Tw80xNrI9nf4rFBU9lrz45G4xb7qWm6PH6kI/vO/k6F9/tYGSgaU/Q1KIWDFf06wxRt
Z+lFf9gizgogY0QdPHVV+IOwneCM42FFK/KC9hspvc4xeAreCxIzstoH/LbcLaWvEdjjsSByAI0E
Ay4hE1YCSdA/UBkg2o4RatdnSHMhkYU9DpKNR6ZmDHMESBnNYdW/DCvADAaqLPoQHdIo5YL0W0Od
bYo8CNENM6SxD10ux1BM3tiBCk0tQrD4+isytHw4GkfSq35i7EoP8NezMSnXYKFK4H6IjwI+p137
cAI9IVrAqaeDu0NkDqWpzEE6o/fIiM/Ae9DdIgdo/ApZoPP8DA6kG+UXtx4aoxiQjZdGp8f9ytjU
llM8KuAJFJgHfPZhOqLfooIYQ3WNqiUKkMt8KY/lp51XgTKlM+8X4Tk6vnRhEx43GRvnaVODQ+ah
9yADGvILWDHTKkyX8QO9UzVKAtPLnjA48OKHfPr7IlF/WiS0hrDbslWkg7+RVeVicNy2W1Zw96aO
9PDgI6c3sulINROReuuhsG/XIqEUkAQNGdAndMihFVLWCLazHjMhFHpEOQNeKRE8yAKhzZEEzFpX
Dltf9NzjkN68E4+o3dGHPfsNEkxvAHgQ0I09oZFFWxwgFQ/ezRctk6scKsFutvP34FPAI1PFqoJ4
uHWraOBt/Q+qlmTDQjZKoh+fetvQ5kCLQWLZAJJPbkyitPW3rgkBog8SMhXRvo2DA8+3Z6OGIeE2
PpX6SUZGjcKnb/gEkD48JQPJDTk48aef7CYqp2M1pscJfjghiTiDB6LkVzn1OkeJxCQTN0DVi6OO
JhU/nI8sRoGaBJAvmsDTnF0u85DGYzRoA3uf4tufKxmk8bsQGSlD5gXS0C1/+qjY3NsEr2XTmw0a
X3pNMGZABpJgfl3Xddtm+z6u6SO9bQkOOtLKC2vP8k8EEmZAdY4xqhEtOnla8PrQRACWmfxZqGBZ
nhPZbYG10XkbAhGOmkAwUBCzBv0oAXsWYLYTonvS8K7b6g9795f7vsmX4p20k3PqeOvBVMj5yZTP
4Di7XN3/hOfhVJOtIwGhlZmXOYKo1lV1Lw5hESN2JPwtZB/F50nPbLKWl2CAIFa8iCOxrg/e0Ref
66Ajd0AzflgBBmEG/oEOTc0Z4BEOd7xzANP+AAWxHtJdPqPC7G+H24UeHAlr9sidIJsC8QTct2j/
w7cCVHZnef4Q5RiCV0EoarE12zcHvx4fKYpnu3xtbYxAB2eikgxcuDEBNTFQoVkgskvADVodo00K
2a6BgFFy5zYMMUu+zaJ/buMmBdqetCyXz0VOysXJDqPZjgT7bz8bsDDFd9hcS68UFTmhGv148uij
snnj5FA4Rnii+Jw/Ql30aapu2kCaxs7fasTJx2IUVQPKkRVaUtBDAObD7Yn66B5kQvshbfwylDcp
zPF4NMzE5D2IIJp9A/lKhGi9V6YWZ0PMNlGjNm+wB1TuABi8xZaB0FhQuu/qkl2LOzuG73ee7/dS
Obr9/wysuOl/0g3DspNTkfJ8TSemWAFwGikSXViXqsOWWzq5e1T0cGZkgjHpBUchCe4ttmvZ69vj
peNF69cQk+zm8I+3232VbxPxeM+ERNwBmt9LBFQFBtNJEJsksKQi14Tb4Hw94X8fBsX6Ib80oBAa
FEZw8QTH+nUc6vOgtPdJnq/x1gExJnb//ypg18r5DPoSARnigT3TS1S4e77WAoOX7MefSdQg35aM
gXWDWFc8bQJvdkjnLtIJS+FuIyqreZonxBIB8FIJF6UwAT78QPxUYBlplDjbqIbSxXymCIj029vb
E8K7Fx8xtA6xJzn4T41JlMahj7iAvKEqnFwlLMdVtEWdXWjebSkPiFeKVNwHzgdPs9nfDTtpI+Qz
+Ky5xYOQkxJVdEEhgfjMzntmNzYdhIISyrklx8c+UEFfqB6NI+hueXQCcYaXm4L81MUXcYbsid9W
0MLLmarnsdDCUtxzsCNNsyEpGbxoRPGvNpsVYp8cyIKt8vtj+444tzhXBMJKM2F48/C+PjWrGpyz
otGyNYq/SBc+JgMnfedhrFCRYLwZ5No91u4lLFn8WVggR/VZQIVddMuEmqRvsXGUdxLDn+ro9Eip
pwoW/ABTka83JfUD5QS0JoMj2j2/fNKW8SsyaHYeHo/pHk5uszpsQEIjciAD5DJezgtYWuVf5FPk
9REJjcrrgE6qQfuqPf8+Yld0w+1KG5hk9rjVQkm+luH+We9gyS9mc+wysOTZrH08Fz6t25zYI3Mq
4t18Ei9bdDVqdkxUB8qg/VM8qfPLCMR256gE4XNjqr9VMHaKyMQZHsrrEhU5DVuqcIdA3yZHMGgC
jb+Ko6S5k+1dyyw3dw8ETLhj4o+JjdTNPnGUmwMW6HK6lmitBUj4gJPMkXtz5Dd8tvQ/9bx/Tafw
CHRUO+5RCdgGeHJfLm+bKt0YhXanppmqfrNZVgN9q6m7RlnF5+ERVOwlKtRJLI/iImxYTHD0Brgc
+jWK8siHPmLjSUUj8Q5kKSAAoQyrkdL5uy7Iw5OEcE5U7YOC1gbsLdZl59YzpkiDExnnO9EpAjIH
v5O9E2J2e7+HBpe5CeljN2pYegD93lQAC1BPcp9GK+53LXSL9wHATcs5o8G2DyquiewwG5LlGqYn
E4kqs4ZN1vBtZTjATN2GTBiidtFsR4cEVoZ2CIy9H5cTDcnPU7jtuccoQ0ke0c56rHY89LDd+obi
K1lw3gexFGVppCYjSQ8lhK1VMrdhnixP2qhUpwfcHo3oDPA1HW4ByZrTpA6PJ+7YpZev4FWKpDIn
9cWXNLxJnRS9Hfb6xDUaDzqL9livbZzuJbwsIyUPNe1OXKGICfPtiaoKAarBQ6WC8HWt6nYa26VV
KSu8kmn3252jAzQl2QOOCr9WdSzVMWkUs5PsXd26s1Uwce5c/yYmgDYhxQfjqKwqWpxnMX/+tODI
jYAh6ZJQ7z39DNHJ234WZLDsYWSpyahSx30VpWZkH7xCc/dn/6K5GrKGLNEa2DuoZgu20cDpOtek
SJZ5fGEQZxae/pcvUzsq7Uhphkbmy7xfOxggFjWYHrYz6JhJOy/ahd5Oq/1IS+d9u6yzcIA6TIo0
iVcj+Bf7WREYhCSpZ19Y+176kCKAd5ja2fCkA+UIEpPVP8q3IwtUjTTM5bDAsZOCjI6oj2fuA9sm
OMtCSfZ6NSohUUpjDU55HFRaqCA7e7pOGc23aT4SCaNrmIc6inFb8Tk/h3brl0rQ7oa/74/XePbr
hLCZBpatUVOiS3ILyCMY0tKt0jSrznYGVD2YEDQDP9DfkYArckq/4IvN+koNl1WKhNiWPijDkHoD
y6101wJqbHmN7kJNS2TxuYQ9wepkpbZen7jgHflQW8+ky647Cr0KQNf8QtVNJa88iKVVYERL3+3z
VDj2Z/YufaZH3AV5pk5TOzG3FDty5l1ekjed3BFlV2CKRL6du9e8C/WR2NkhflE5eyy34GkQOSFP
z/c7t5BdzXZ3b+qreXBYYQdLTO8GSDRgFuIrACbCB9evmjsr7QoR+m1gb7buASzpi5FUDeJSjgIf
CAkc4OtH75J6PWSY1j2/sHMxbdWTx5jmtXfs3AH/KZAa7kV30ze2rp23h/PWOVnsmI/ZG6vTRbwp
Tj3l4qe2azJI+Kq1rn70NCNISxjGXsWxOkNNpafBpouPu1XI6zbx7c1xppqYcRmijfV1G+m2VmMk
0q5ZWWE7g9093fLe3rBM18jMEYSA2wRqkuAENevKOWGTpoVBkL/n7+igdR1Ga/xQt8qIBBG4wvwK
Dt+ntuw+47duOXjVX/erfIy0mjUxHlAlQA7zRX1DamHWPidrnWqNvTi/HilGbZSN/blfmH+VDZQ6
oFPodnVIy/Tz7Rt+z/nm9+VifUsPERhjpUAQwqqWuP0m1olly25PRtGstIOHjiNhcuLXJmt6ZNS+
0oaXZgTlXd/57GeJynJfpOhQN/6OBO3itEd3K7t97ZwRzugc85VwbdfOO2SuDXYWD82mvPLAkUlI
eW19VWcBRbkVgOVBU0Th7FiLjhOVHQiUyDfRuG/cXR4cwdSjPVF7MRq+fNH4xUzZeXXqo8l0QqZj
1Os+VL4EQvrZH9S+xgl8cQuUrT4MaJhk8OhrW86A4mjlZC2gcjiaqn+gbJJjrxYEZNt3S6DfzyLb
wPSZAMfW6cUbN9FFZxfH7tIfmpW87JERQLCscM9oSE2bFVFO4/TPe+hCx9fjU0Ml8iGfnTbHlwEy
WC90O817UAXY0D+cTTKgOOIsbutbcF0mmn7U9Upd1fXAs4rPdhuZu6ksvey6qXQ4Puld6fU7CiIX
2H7yINCM2DczOpPxLjQr2NR2oF82uRnuOs+Mh4XmqMjBdBqpOSu9OY50fh5MCVI0SSA2QTnQJurl
r10ucVsNlNPifFxwlElbHuVH827uABk01AXTWRaZQi+NkNokA2MaYZdC5npZZ5FBDBPxHeygEGgL
wlMtgqcEzfAHWzga0ZwKVB416AvCqXZmqA9dhy3QeoDVq5Y6KkTA6DVPC5Rko26eRcUb+JvZDhmm
2fE5Eb+6DQmQQ+67vwCPuAwxDRY86h1QhgedDhBXkISefLts3jMIZ/1Ua5ZoZz7LZNVutzh54me2
YyUNxRcd/2iXAwg4PvObHI5t9CMIisZEkg/sFc2AemV68JTjs7xfafUU4jPfS7HWps9GFZwTs552
TVTGQ1ULdtp0f/m7S+ZVGeRlsE8CGcUT9H1ttz7ONLL8eno+zjoYZt2flGwwnw6OC6WJzvXjQR91
24eq/1MZE0WZpcmjpU4HynDLrpu20QHyczdqrbGsRHYX7i5/NWW2NZba5JiOL+pCOz7HCeFmlOxX
W31k1Y9FOjbs6BQPOztq+NFyVRqP3OEl80skV0+L3iK+zTwki/gVDB4PORmbO7cyP5JuUiITHg9j
dXqJw8FulOwFLLOHrI/6/GF8Ocylw7zVwgrULo2fAZ5WodFEtj7J5dUer1wdCaShao3NYiKxgvWR
Cc23m5yLYYtNIsDKS5DsojwLj0yr3WSvzE/dSNaXRfmiZ1NJ2vDjbe1c8CTDtIyrJIDvk5nUhbIy
PPEzdsSdZVXYdq9GPa2zrXs6zLtLINt/rBSbMpwvJGrY6K9d0rAzPwf2H/kEZreeEn1diCp0dVrW
01PCAl9ySc18aPWl1b3WYIHqx6Rhs4xquAe76NAEejHkhvhNvBkGquUpoIxvR8wAvpOchz1l6IPf
YEJzCdU00nbTxg4uhE1Z0O2jrhp1XUCsPuimmkWkBX/4aAWG7OqNayCCRUxhunEj1Jr29AAOi2MO
g2uZWdNd8tL2s91pUe+nRyZJtrSTP6351lnj2HjMhLpOj0S+ND/uZvK+Crf6sIDBUXnSyc2xRRm4
BsF+7Up7F/fj3EB8zT0EtTFvyWTAN58idmsTSAEtD8BuUEupc9dBkvn1LhhcAsKY9hCRCyTNsvvY
AoxtIkPyczmqpZEqjdIiMsqwo50nRzvDl3pvt1Y+VZR425GahHnpd2W4BUlV+rHuFmdPBVB4GFel
J1Hm6P7UyAlTWDm6e4Bumd+B+j75ShNkrS83kUz5FmkCK5INPz9Ci0jcAY6Mg+D/cXaey40rSZu+
IkTAm78EQCtKImVa0h+ETAvee1z9PtDG7mmR+sTYjZjp0Zzu0wQLVVmZ+Zqc0u2roi+lZO3V67xb
8bBWshW0Zc2KjtVerdeectUpW7k+BIad8DqTTcHME4KMuOz85WQ6NeaLzUZs3ExfGuI6G14FC0O1
JrsTaEXyMaUtYoj55RXY5wszfvFRiKguvwbtlUrhWC+Fatm3K73ZZoKLonRwgnpZCtss40ab1vl0
3UWbLNok8paSJuCyBcXNPs14aQ5LEna/tTUkfZKxoAnxmHr41Nt4HLapHWLcTV2RuQnUPyYMMVoz
c4LcLYBi8BSNjmmz8Rg3ykC8aYFzbumQV1YMGeicIFmJxVownSpcl9XWmFYNP+AClq+aZM2YiYAr
TVpGEWFp/gT+XV5HVdkmbveE587hLciUjsmq7pcKmbbEEV+F75g/jopbKm4NRqK4g+U25ZJPC0q8
FJdlz8+uGroykQ6fUcsNkmuDsQYSQ2qyj+pp4Dzi0qk6sJnIFRLTDbFNAB/hpMhLv3JNxoZXbmAs
k8zxpEWrLIrJqdJFBY8Nzr/gJihl2daWK9PWYh4VanDafiwNON/gZoYNt1nDbtKfi9kJYTTdtNH2
J1e+xh2mwMUF7hyG8+M269eRvMsnp8/XPtdluBSLbeBvTJ3qeYkNvLpu6ERLC5KPVt0I+VVqUV5h
yLqqi20yrvpwWSNtxsAHYhYccW9maLF3163sshii7PY0k4plt0+pAHFigcUaRWst4QoEOSiZWrUe
RUcWnZYr6t7jwHx01xyFnYcvI4ezvi3opnQIkJujvFTTZYmiGUuh46zT7+zPnOEzIGGcAeyI8elk
8GGzDZUr4UW/1d50qsPiuQDzuIn45vgY4nPjQ/t22c+NTiH3MLLbUP+7FdNPkQDcdutjvQQKq16Y
l2CIm2m8n3LgremO+riCTl1tVLTcpVvhHdLaxgGj0QQxqGsdlM/yvr3X6I/ipvGu7+IlNpNMtljy
S+ZqdJXxQn3kkGsAGBZO+crjcC1D2kp2vkYPaVfe0MIS8AsU5mn2zVY5WviDoz4HkzK2Xl0R/Dct
LekXfV6wuQGmTatacOrYzoJ1zlLvg8SZhoX2QOTQ6zUlW27uMahtQ9cTnJYt3P7p+qOGiSFWIEgg
QjdlMrbkYijhPxMBy+pmouQB6oX+THzn8NuqQUwmC5BfOL3HnpQAePMV/yDBocQjlIlX2vQaS3+U
eqm2q5FbDa156WQQCjV3ylwxmAUICcEPVjZALt463iJ+14EYerecHrV4ZXgfo/SuJY/DQEGIL+dA
5yN5T2vUlKK3qBFcxBJKWgH0tdBsSZIuNfd+KBEhV/2XcJ6STERYVjVefvKducfMLV/0dNmWFnrs
pQEZwJ9dexdosnENGpQ3r5izQXQxAzQBZU3hi6hQDLcguSNjy2Zp/txPw6tgAgAmXK5zfubKNGVy
wn0Io8mD2Ty+VulS/qzwe4l3Kf2oq7h8EkA6UtfHv2KHfe1wTO1k5zHnoOwOMlpc7I43/C8Aib6u
n2Naz/ZgLPEq3mlgTwBzmZvt29zBkIlLZEPpycjq+I3uem3j5dnukr/jjp3WrMQdmmZ0q+CZO/Zl
s+qZ9UbPZEk5bv7p79gWIlbHGCnMjEbq9VD++kPaKz4CW/NPQRha+MUmJqeO8TTB0Vu3RW3NEAUT
8/nE5eij6Nevg1W11F+ijXZPU1a9wA76Ut9+L395cZYIS562rIGy7nv5a5qTJwmeL99pdCHAcVPk
OXZNv3JgfxLq7FZ0reSGvKBo7LfqpgFnK13YQyNNwNqmtyj6a629TovjiOrb31AI682NjAk0051w
fcYYjWwiWirBWuxvq/FgKLsYlLzc1YpTKMugfKVj7nW3fUp6cteMW0m4wOb5ooGff0lEWShcNCQB
J19SSou+bHVBusN9j0FA1aJ91V+Dd2wu0r867sT+VfeZvfrP6pXCS0UsOvV2cIEt8cWCOX8ISNrQ
tPGTPWXmwXSKdaU3pbvppnz0KYOFa6m1i3C2x44hzOiOhG3FuO5U15vWcnE7YndQ+3aCo4B5MOVd
iXbZd4Jhaf2ZmGmG+rxYLrj5enKtbTgeCuB2ZkVt82FN/3ko1n5C72+tya7awxDahmxUdaWoK1VY
VxAZXsnFBJ1GmOPjIVU4OsGQY3bfck3oc2jid1pu2UM2rtRq9cBm1vulFjvzHWle5eXWN/Z6cj82
dsFQtNvos3wHXyAYdlvrUcWz7mHInO5I4O2hvzL0DHOYC6DIueiVvj679/+s6qmvphU3aWvGGl1Y
oiXAF/QOPO8HG9lQjvyFkZF4Fjybm+aRLgF3Pbd/ne1N5l0WFzrC5/gMj4JwCc8AVVZk5KPfj1KY
iGqRQSa7m+27sev7pLNbCK+V9liBzCmuQtewd40/4wNXu7IUZDd4N8m+tFUE/Na5gbqy5Btyur6D
QmFcjcCTomvuuJaI9txqUH3IRLuHXF3rDbpyWic9bOoIP5nfe0PSeW/o+1c56a37XqNYUsSBofd/
jccGbLPahmoOSRGrL7t7YZoTjceH/69DImHOCrxlGZKkzpj3PxhXqAxpOSCXuhsY/4n5AsQZerMJ
WfKmDva++RRFR08D4W0fh0ZhNIpMs50EnUapoOsL+MeORqL/1YGkW94iVhdW6NVJ5tDXvQg4WpIm
sNytk0PEgtLVPafDVhd3uRY4mXAlK++SeKjNG6sARnN9czXh72JuFNg6dCtVOyV9oF3ROG22DvKl
WbiRvFSiFZloFe8a+E4xdbOdAsdiEaFsBZxkyufJP1QMoRCvqcy80FGLG1XbAGfS+MzL595cyyH/
okPXT9S3PdkYoZ7BkO9NftDataXZVcNGuYDBSvNrPA1J/672SQtQ9YOoQWkt3cWPyUdOsXzvMZg6
voV5eI3v2O+b6n84H/+92xM6kZm1Qx0OfNo8uACYw7frzkFy2pLbHgoiT7CWZKCIJXdM27t6tBKZ
7g0zq3CArYBbTZwFPyy6NbfpnSku+oYreSmq62lcNfFKItspnCFehfkmDuZmMa+EsiDsl7XsSsPq
96/zRaU/WzwcXSVdEq0Z2fy+VTNTjCK/FmdEES1xCpW2dv10MYEHcFQBVkQn3JmvI8bpTFwx54Qn
Aq3BQBxP7vf4o8TCmegrUL7bOr/GjkB/u3NI/ubpBZeagudSzzk8/fO8J138gpkkau/zvNU97TWa
UzTmZQwd8ZrsHIKRUbo+1wZzCSBO4n86zbW+MUNncxuVxJj/CxjR0/QBoAyXmF/9vqJfAunzFUXF
RirJghonRA7NjBOrt2rpToLKas7S3QqvEFqOr/LrxBgtqA9MxpIW9DtqayFBZ0EqAqMidGpKcDim
cNHmUslOJyfLLhwW66ezwjiX//Nw8+//E5kqtSjSugZAzj/DHdksGLt3FV0XSGIvMaO/iHW/LMTp
pVYN/RBrNQuBK1uA3WOyNJOtUR068ToUrks6aO2VUK81VLjMYaZjTncEWLhyAorZwDXQLMUkYsxF
cAt8OeFkgqkwpW1ys8YVZEelnY/6g9kWiVPBPQsdMA5A7HGiqbRAUIRCx3hB9FwU175+bIrrobhm
OAJ4s1I9lvVGiNcCwIBypeDMXB50bx8XN5FymND/6DzdCrfD6LqRV7SGoBhwgyUMbzS37cQEk73Q
b4iTAzeedWEL/Xxx/feWzJOLaxjSSAvLVrpD4XPP/B2mKaRr/8HAvP2OGUHFdbVt3+Q/4ZN4vLB5
f7wy//lk+fv+yIPKmGKRd2aUjtc72OjVKeMf3J6mg2oDiGnmIqYWMJe5sBaY2FY6KbZr/iqYmJSy
SXzI3QtK/w7BeG3HpSuPF3A8+RylmCPA/93C5knEanM91QOLLSyR68NIA9eCBUsrBX7rsOq0FSE3
b298cCzExy3OnqthcLLCptKMepd2i8zUIWUd9HZ6CUKRzthsX+Hpv4c7CU91Pnt+aKyfiUMKLpnd
ogdCmpw6ciwmeUW2/qSm+8S309IdCKKXLsNzItvJA5ykHtjHyEEdsDr0CjSFU02rbyF4gN4MELFz
iMYQw7Cqilz9I7ylh9L9zRh9GTuD5siT0+Lmewl5PecdnjzTyQXt57I+mALPBEclghMNexzjYULj
NEdD8FWxXsxpZb4k2Y3BpmF1QAjybDly+t4uoK5w7BlcgiAcrJkWdzu3t2SPRHIhDXZC1yxfF5H7
+2E4l9l9PbcFbVhEXoWU//thGCdFGvIIbkRqEpAcreM5bLyfxQ8eqSjtSl8UlZ3EDu2I3z9anv/q
89j530ef7KO2TFvsxkvpTvTcCfb9F6I/ml+otLcAv2TVJLjY83/sMHAKhNJfDzTSTACqphfBrzAr
Ll0g53qXk0U52WDtZAWtp83Hr10QtOVqEQCWfNE8Zrw8dYLQ1TOXaw+8R4FHbdiZtWzm/tSizey8
cfrKsQS3BBxl/B6GuFDeIQUwTwBCwA1EGIoBKndqhX7Jdvx9YaX/Ibb+t7Inm1FUItkIJU4ozJ9w
sjFilRK7kh3WFNhEa9xSd1rNiVFd8PzsO3op1qqq1wLTM8YlqLJWbXINBtNSADrHEgrZk2zL4Xxn
5eJGjdcRfxVyUDoQkz0ELnKlRoZj4JRkyopjmo7U2XFoQz+gPVm7IMjsZngmYQ1QY3Mw5n8MYn+f
i7Y+j1uyyRwLZU51SCh8qlGUXvfdR1nR3LU5PGRrwPZMJzJJcVBlZitDA59xCjq+S1l2hGQ7BPus
varEG7Hay8L8cwjM5V33MJGZMqbvCgw9hVvdu6nNNXemCJ3MtEFD/BbUeTmVy7xfhfpmNLcdohWI
IthHGzaVHJkKOy6XqRIv3IPGXGv+dgpOcm2m2phFUrHXco2iH+Rj08Cp/lAZn+c5IUevcQ2Zb78a
YMEZtjybbawSlUvHpqzS0GpEm8ha5Zad+Q5Z+WAtrXAZoeox3VFahtqcN4JXZZNDX7ihmTosqGWg
rxiY5GWuKjsmpGjZgR2ZVk6O9FV44cBVYKmhHYgzRsF9B2oAMCQ9e3gS8X6ZA7Y2bye4qNNkp+Qy
jGjVoVCLF/by/3AT/reVTzJN0HGppyf0dRQt5Dy9U0E08NiUuOnbGU4vHtiMDcyREUKFBdPgYFKr
dqg4NH57fOmP7ZvJFMpLQcL88Y7WMHRVRfxbZfPkyYYpM9tGgNXG3LeeR5EXYmDnDJea76KFWdrk
xv01rCTVdDghcbAX81017KL4qoqv+hkpo2e+qvwVB8kX1y1JiHU9TdeJRxPvWiv3tXyQ5TmbHOUV
FA5QaK1Ym4ytbiG6LmcuYLbOlLWOcovZEHA8FPrlbm3hm33Da4Gek8lbrpWyXbXjssAfp13xs+GB
sq2E8aYR99l0I0zrDOzTd3RoUSR7mQNUwE0JutMMbkrDyVpHyiqBQU+vFXkEc7e8ZX+4ELTmrOvs
HPyznCdZey9OoyUGOf2Ed7l35HpZ053tF6QTKmPZPuJ3T4D6deH0nQtn5kj/36ee9hsHI+w0K2R7
BaBzCF3giD/Vr9mH+Jjcm1+cIiaHm5+WDGe8fbHecMlV3nQUNsy1bRbNG/uuYyC5v4iwZN5LW/UG
nbzHcMvmGL+DK+2ZfrrCEnx4SA4yzejZZU98m21fw7v0z4UlnEPF+RLqso6QRNV16eRC1fU8jaqY
sK/ITlLtMV+ndkxCR3/tCif07ZChschcQidG1IQ7LqF2hjovHNmz28cyaQexrpZkosc86+GWk2fK
Q9wxEGZ60OrJ0bXnwkLWw/zJGXJEhoWOsAa6w1O06Rkac0dre90Tqaz6UpJxxiaeH2ZWvKGJwv8P
ryLW7J9iUA6aOB28Xj7k9JPlCZVDBuA/Oh5ixkhQ92H86Sn0/sntzVwDqzRvxyzBVYgCoN/n43qK
rbVWPgbRXaMcGnrjWug5fecD3u8Cg2aG4kb5caCR2dFbFTnUv7/Vs27A1zegHY5aHT9t68tz4t9v
II2D4fmlfIjTD6FQj3G8rrwPgQADS6bpV1GoAq6+FgZWu0m1hpOcSNauZehiVz3mvQHx+JZ+tlMP
wKNQUMv8kLbDVsJxQtob8aXewI+vfz5R0uxVZSjiSXkl6kXbGCGxq+5oqaDbYvuLxmNlHsKZyzR6
8AynrZg8zOtVi3/DHiYJqJ4E60sMLgJep9XK1/JBPDYNHkYVtZO4UmS+WXViJB8K7HQzlwjjCBrD
ws3ObRhQaZb5bQIpIGMO4gBvLSDf6TdWbF2N03T/+6s8Y9Z/Pcts50pvApryqZq98vRUEwRdPlSV
6gaMUW9VYC6fhnMx7eLJuqqTN8m47mGZa9NhYH1Shpn5RmUrIIGw1lxfuvi+TgPv10Nh1Yf1K+pp
49QHicMxhJYxygdLeRQTNym36jxQjB3ekIm0wt7UjYUMUy4dHsX6Aqp1dot+ffpsOYswlWc4FRto
ftBOstbIh5arXUlpAtJ9S5M7Tw+uO29aTQpA23BnNMbSF6Cj0B/2DYoUjaahtNVmfhiXVI+6G2ye
IbOUoO89Tfhweg1a4QnUsNHkG7VhGrY1QrZYh5AJBh1GHJ6nQXelQmPMimDDDE2ZZIvMqJWJ2EyY
MEW71v52oO414Z8fcf9atCJ0nU3AlT+ACHY9xDLsmE28Vkk1euGzlnEZLiHhzX7JJtjlpyTm7kT3
e7iZgm0kIbeE/hNMh65CAptzVSfbWkWUXG35U7FScN1hdW9txVJaKXM9zSyN9G8OZGQK+Y0qw3Ut
pUsh+7S9/PUW6ORZEu5ExOwTQETxvaCQjEI+qOXj0GOcR66nDyuPLlL3Ukh7vV4VE+OML7Vmz0y4
5g/movq6MDDjOg0WSl4kltcJEikOYPg+Avfvxs+SORqB0m+VGOd3/wbKjRm9Sh1kBTIQnU6Ij7bD
uA0hFgqXmsWn+fjXEwFUIZWWLJwYT5ZiEoqxtyJFOoRts8pFaGSQOgb4JGW4NIoHn5lQvbIvc2W1
kWhdjrW6jWnCtGYJe55RREO0CqAW+eWTpjEhzdrkFdSd6UWDi1Iem+xYhMehXDcBL7KRNr9HmLNq
gqdHqSUTfol18/id79edUrWZqHa5dEizFZT+Hh1Z/9QoV6G4LzUIXPbE2BAfiFjf1OipQ8h8+JLX
FPnFXoT71txIwQ0Do7yAffCIUi8et6F+DYkpyFYaxg7C3zpx22mbx3Tw+8c+A9v03F7/kPs72Zxp
5j604D9qtS9lV8dAd5SA8nAm0ckqFbrSpXdXMZMcloOiSovOwsc6/LBm/BxH92lraNA7pO5ZNrdq
cqUU120HTPqpgvF0K+aK1Bie5O2Flz6vyr+J0/9eNbxdEZSZqmKd1Pt1pxlVMXa8c/FFN1GFlW5f
ridxzwHVeLlstN/f05nVzdcnqrrCd9QMLD9OUjUrVTtjqiPpoI+2YT3kWE12yaFs1zm9Y+nFl1FF
RJc+9IerUFYYH6Ki7DIN9vf3zSEHQuMlWSwe2vguAQARAZIQp/BtMxjOdYYnZ/auYxwdoliptrVO
VcOgm7p9/P3byz+csVkQq3HZiLLFInx/kMiPeyuPUuNQMkvOgwqXhEdfQMjhyY/i8EreOEreQxVE
oKc3+SzyiJBQaMhY+uy6zhPIVv4mrlYR9N5RcH9/up9iEneRomBpSeqIiu/703XjkE46A0WhZN6Z
UrYuxPBPNBhOWdDMYHcozKhgbsSIbVnnLQcZoUSnwTCEZCnS9ygp0stg48N8+f3Bvhgep9uU3J53
qOoygfMkl52S1m+0VNAPuHKpbgdNS75CTBjAV6LIS13qNKaAH6T35La7TV+im2aXcWSVa4nisXQa
DeTVwX9kVX0COtyTiDMjmwunX/a4mq5hB/i6+7D+/amlH/ILhacm3zFVAuqpra1WFm3UgcsdanEb
kcqY1V9POEpMsEAT16Pjw/vqIQoQ8ekX3uRPqfO3jz6JhqoQtWpR8tGkNjX3Vz8xn3mCqgQrcYif
Cx/GkM/sakG+HrS9Zw3bP8bwEhrc7jNvsYLhIzDjwVeWGTVfDwlV1CcnrFdRoDoWl9DUGhd8yH4I
Rf8+8lfB+k+273lDnWBrqhyEGnB8JXslfZd1IO+7ceXNgkvl9cL7+eEwKgCjcyAyZjTv5MIbKx/V
Qh7iXoOWzPpguNRNl7+j6gnCgwHomyIX0pr0Qsox79WTvYzzuIG6dJZ4isbJIcuCJrRKQ1YOmvVA
DGqzY1A+zoIq65B0F/bBWZObaPvtw5TvJzocylJLGz4MpL4uH6srP9tZ2rGPEayse/WYh8cQewe7
1C9QiS59y5NAl9VpGUWEmkMj7Dv9kwtzEN2x3ZoNW0u/sHVOy/+vb6nNCiGGL0ln5oPCMFRC1EvK
gYw4ag+VnkK63CrDPh8uBPCfNqmhY6oPZmAo8qm+uQp7LQo71lOMYDwcNQw18yPblHyR6jIZL3yx
M1bY1zczSEt1jVRRF0/62XJdlZ0hD8ph8B7iJFyWZbGRIW1U+YH5BuMYr+MexhLvMhPZRxAT+e+o
DHeh9RBNh74S9y28+zDF4sOPtopy4Wb9aT1MjRimWPPE4q+s7J9DO3SRZaRRrx7qGA/6F/owi/la
IG8tCrvXQXutC2/grC86LwkudaA2psmxPV2S0hMbOZgaFR9G5DThYWr99VSOB7Hpb2vT2wbm8Fkm
yU7EsDrFFzoGKGll6SrqX+v80MoNDDH/yocCKWaSUwjW0aqjV2FsllUvLmPKjN/DzE+NGBIrkSDD
pa8bX5yTf9Yot/REwYVImTN9dQptpsUvY3oyjaRdyyTVuaS5cYkCfqjCh6AxuK6sxZyllEK4naBg
tAU/G8ZyhDHfQYnT0Nt4WwnWVQsIaaGNM7Wap8dsKVYnuwq3Sm8sB8G4RI/5KXmbX7Kp0GpTmXFw
Ek60aFAMT+WrMALRl/eGdehRjtXdTkq3VvxIiE4vne0fdhgfOQfo2R5O+XKn/mf1+rHTPC3NCCTG
qjLfKIxjNtk4XtOUymBHmxfasWd4JvsLBgpGYaZJr+LMKUzTk0jMPVM6+FW0GmmP2UmeXcvIPNve
f+qs5nqyENOGAIYyEszW152+dYNsp4UwUnrfNcStqbghDP9xRP6g2XVTuHklfObqp9C+EJMxY6XH
287zxIxil07Wc62SNvU0n7N9VZYXkvyfEhHuOd4arSDsJfU5fv67hmbft16hyofUgLQuYPNVz3r8
GCWQPSDisLRq5+v91lCZFMum67VLcWyOUyeXni6ZCJ4h8ILunxKRWtKgVFZpjdFqWiTTZyDgPBTC
8U+TRdUyErVuXa+FRU+XR6fN2EqFPVGgZfQ2qEZKY5Xl8VIKx0UzKvzp8D4zH3O4IE24awC3VDoP
l6/qn/b7t8c+ucWsQVHKXKc7UHU7GI+uoH7OIQ6KqgwclPSvTcL4hktb8IzzxhbUZRVZJNte0Ylz
398XmzJnUXTpELfHxB+dqcK0K5llqrn/PgbHIm6Xvbmvued+j1U/7hSZS/SL48Dsj5PkpOrxqPFo
Rh3aNKD4O6KiE2noFCTT2hu/igzz+t+nrqovJUY/JSsccJoP0I9Fmev1+9eWY5leklFKB7N/1cOn
QL6eo54soBBRGqCXTYMhW76fGGudE+d67VLO8kMewbmfB8MYOL5SpH1/gDhLqtDXBPEA6blCj+Zd
Gf5L0608lBLDB93xBdhsoB/z7lXNbmvsFMej0fzN09eqWqnKrsn2unrHnx7qg1/emsOL3MN8MjeS
AJHmLeb3HtGmosbs40dVv5rwIc23A4P6RKiCI3KJFPCzcOnB6B7qlStN26bR1ZDeCcE6yY/SsO7r
fabvGn0XoVfUPkTo4NSyHbOEG7pwzuRdadIqDlaqt4FDbCl/qn4dxJ9Sc9PUN6H0Zo4oHDVUJhB5
zP3YXtMqzJkKl6G4eYikYlFx2fTGobK2WfjYF3cXNthPgUDF+Uyc28Dz7v6+xOUU155A7/yQDjAM
sCdoGvrTK7K20E/oIb1F0rYMj8JsZqNdBeJLw202rNTs/cKDzJvpNCKZkqUz1kZh/uQX1eafmChj
CUgvbOBdB69psavSh5arzOje/ZVZHarmwbPuU8Fup7ffP/in0kzH+VY1UfPTczzl2Iu8AV8Ne/HQ
RNqVqearIsNsA7i2exHjNwWTlRoPiLDCeC+v3aRn9HX1h/UxukdPbmxVTB2dOSYTFCiPOYyN8HeC
hVEi5fbny98S1hoiut8f+qfOwNwVlDUyLzLfL+jjn9USi2zoFauaDhX+CQa5SRht5QRrSapXK3uJ
2mtzuMaCzBk9ZKqvoTosSusFCZqab0nK9YtZ1U9PZIiEC/r3JOTSWblYWWru96F4MNNdB/Fci5i2
uM+sjS+u5G5TR1edupSbfdkehnibkaHiiJi7eb4pu48LqyP/EDiIGEwytQB/uOdOKslJjM0ooqg+
6OKq9w9WeEzMDyV462hwhTdhcBP6z1LGJHdxlSl/m+qADrisH4ruuriFxAV4BU4X5TddArn7gHgl
7541nFel7EmDetwhHwvLXVbdG9NtDySuHWKQij5X6OCjOFpaxp0Zvtc9hDSZcr15DqW/YjItIjyg
ajqMVvfRT749MA55NBmaPr0awU0V3kferaU7Qf9iBu91jb/S+JiGd5H5rhaUbPgb4x/RVg9j8aoN
V4p20HtMdpE9yY/UjhOGBpJfLaRgn6S3VvXYlGiu1WeN/KY33isGK1Rr2OgdYweHZTIdhPjd4vbs
eMQhup10tN0PsezScGizrWVs9HQ1Clgsx0wGvQ3+dmGzyIcP/FwXGpRkKzHsOkf2pL9UEGZQ7DDH
aGEVD2p9PQgfDGOikQdPZthLKIjbm6F/7vhXfKHF5wMfazqyv7/2H0pcQzXJZehLgfeddsvaTpAN
368nqAocTiQbx1Z+nBLY4S5Zye+f9dPFbHIn0a/QZXoHp9s9pcdUFnI6HQBmg5DRP95rGTJgvCEH
AKGl4AqtdamCEZUXegg/JOC01jV5Nq+j4D3lyZkWuJQpgdtE/Y6MILEOovSnao4NIPsIUHP8/Zue
MaxJfvDpVZmug90yHuUnOZcYjTFlrzwciISg+ALeZvjL8R8sGKCnIkCDK8Vscjg/FCH3eEE3mNiq
tgIZJbX7e/+1S+waL/AeptX/+ys3Tewz8HNiJiWust9vr0k1ukIp64Hj9zrhBYKRnrbtlc8R4XB3
odD9+stObijsag3LoHM9C01Ogko76nE7SU1/gK2bMd5qnb+lNE+wfQsXCrnom/VnfGF8vfrSwBYR
FsU7ZOLxgeAMQToT7JyxKTnA3iJ6gpAulwtdoIO7aP4AvQpHZk0BOXPTDME81VgyFyo6WFi20UJ+
bt8NJuegRH/Ax3p4DfyF+cT5Ib6oZEaUro/px5gvFOSo84Bi9mNEQ/0V8Mp/ElH9o3KBiP+MEJQ/
iS/wS/SS/VXBWz5qcQHmNz2Ud8WDpCyCvY588Q8Yq3Ef3yjP3TN/YDYOuhMX2NPd/763wPTOb/15
zBhm3iBEsPdP1rQOfMH3vbQ/ZMwQAo2snChwmDhmvpQo7gJM0RbJrfHU3cdbbR0u3hTm15bX1nt2
2z6mx/TYH5Wd92g+ssjKE+ztm/xhuq/h/vMPoufxcXx9yY/TfUllI228lX8sD/0jsh7KvoP5UeyY
SDlQ4WCAQLlPMH5Cgc+A8gqECBuhwBFnlJR+jgMro0dh444BlaRTjAumM6rYonZ2il0XDkwIbPH5
gSQL1RATptSGfoPiICVd8OwG7djkQLDVextUAwiVbcDcPpXftyU6uI2joEPGCJ+pvHh8M5sjW8ji
QmISD04kTB8SoIwsaiY8fcSzHulCT+SH0DnbA+pIHcGdtNNzpPSiV2aKhvkQDaxuo+DtX62LV++P
Bwb++zs/k/Qw7ANPPXk23ySBOfNLHAWQDK8jTIPwqhg3NjJTLarEBi43+2inFncWhMcOFLsCB1KU
o0Q7fsxXcVxUixjLsCawlrneLRX2LcPEiihaFvA1BWTmvpI6KSMiJKYUMYPOYo548WQgPqcZEo7d
n1HMliHGSWKdX42OSepm5ddmuR2N8uiDNl2KGWdSw/nLWroO4wdomenqJ5V+YJRF0vf9eIgtzreI
MUN3o0tPOkL0EseYYNxW07gZxDe/gGuqpo42yfsGPWwW4WDVp/ddPG3ANOBrt/GFJPL8pTPjXZRI
17Bt4gHl78GzKX0h0hJrOIjihiwKYIaxJv2DXObLTHqa/j8IUDIFxjx9Cbcj8Yxg4XmeYkp53B+a
roSrP6J3mxwNUcH8wabu2f0o3mapuJTFcqVAPMVDQJ6NeJAWKwj1QG3IcpmWtU7ElYCpghqGG0v4
Y4jRplYr1xLq2zDsnSbzjn3WY4eGgbcyXjgqZ6IDXinNL7IMMDmwy6/c85/UuxVCIVHMfDgY/a5L
MYI4SEQEb859wpt5OgKZ46SAMq/8eme6Rv6aEu5/P0Q/dCQ4ORrUOoNHOEfXjaJW9LYjbpbpSua4
pvUDKWqRb7zsps9Sjm/OlYPQR9lc+OTz1PrbJ5+yEsSst0Ij4pPH+kqBlJubHDDzxZPJM13E1FDU
go0krgLEsjpSEMWQFoWymwRI6Dp+Gt2FB/pK675fy3MQYeg2lCGmAJ52KUxfqJOxl/qDgDlDlWur
khq/HKE0jQT3zjiwBgUMyqqrH9rkaarqK6OFfKwe+Qv3g4T4j2nlciIvou7JryQ8RFZxJR+xCHYU
LHtSdBRWJ+5r+gGB4q/9uHO98MOr1L+5Em4jr3Aa8Vhb8tJ0YiG5G7HtyMrJseojXg7edCSzwjwG
HnnwNBXX+HgYPviy5Ord8DTgyKmLpBCw/JgQs4OEtA86nJhrGLri+xQzrUp7yiYdFrq0FmMUov7a
rD0mafaL0MJsymLfzUwQT3mhFF0HYrTK5t5oVd5KCgPR0Z76KRNZJmNbhM0q9RCFi8YRF6/V7zvj
TKswHwxmSuEuLc8Z+Gk8ycpwkgs16A4GV5xlGptKmF2XXMozGuL3en9Q0+u+fTVgTpXTC8x/RX6v
ZUjy5EImuxddYwoLwQ/yhxGwIJ5w6dGlhQFhPCjwbgjCdZlf6dVBmuhaWgk+Ub7m5pH8lCUugM1G
DUBxgSZ//2KSopxlKQi0FYULkvlz9KHn3//nyI+ZOXWhInQHL4eMmT9nabmciDRhJv0vzs5rN250
67ZPRIA53BZT5VKpJCvcEJZkM+fMp/8HvXGAtmxYwMG+2EC3WoFFflxhzjHdBOdp3b5rE/yMgrZG
R9QaeIyjmlh0E4Y37CI2ZnbRjesyt04LIHZ2Z5ianRC+AJQKvs195ktxiM66PIjJSy88oM0JULyl
EwyhwKNCcrRq2FQajWN+b6Y/G6oQw2Q2rLnzBJ97fMySo9HuWw7FLnuxWBdnISlZROGoaNhK/D8q
aZQ0sHUAaqR4jCcNn8ji5tFHYoxs7Ct8f6JvhjNU15dkpY+hQasTHmvDyXg0cngUwzCD8HoXRr5N
XzgqHkqpA5kXrDVn4ZRi7ZkXZeGhM/AseCbPnBruiuVdiLW9UfnJgAOJt3KMaZfU7R1PR5o+KsXT
KNllcGhr7ZY+VAJTN7A6Ctq0oHwZFUTPgjcpLy3S+VqjpjKvBt9ZmeWtPFNkG7uaWNoYR0FR/VR0
YjyGt4nflOk2bTZyKIOkhumulp6F8ltejk7fP+ex4MrpYxU0SCzTk1V85UmX/2zSZFoEFV41sdAW
79jf7xhUG8CY5Li7CiCwsKOW2lXDdlLzVq9b2mimg43xnfYtjzq3B+WgiojKCzT7yOXrOPYy3iR9
AGykpaTscWwl7a4bJD+k4sza5djJgV2Kj5b4zcinnWp9UZn/pTb47ff/1Fhp0iKlogWkrBFeDXMb
NLMjarYa3Yfho0pp/u8n7I9EQo4OHjBdR/Vk6DrBdb9frr5V0wVKO5ju5p3N323Ig70ixnexdWyG
iJdaAfiWUCGhug/6Ch9rc7EgXyhS4vWcnH1HxgnNaHw09ceGwluVcOpE6DgwJ1ogASil68TVeB01
NDmsiFXM1UpJsa0xZ7kWBiP13C+E3gm1xiWbxlXVxUsmLKCzYhtR9Foo5kstdo4aNX7HsJaEJGwN
BrJYySvJzTL9eHrtOIzrxHAskSZ4GL2iPmfm4KPzlOfeK4vFLc+VleAZm/dWCeUmlB3u55QUPA3i
GcaemXU8JhwvBAlZgAJLQQoUsT83Pyvx3Sxi25i9GrdS694msdroeuBIYgfqan0m5NI4jJwecfYq
ddUXdY/ylxc/tFOMebxo15jzz59RRuzSWGkMhks/p5pVda8q1lP5qsjppdHR8BcqRshjSguXU6jh
NqyGQ80LaD0yWrAhXQWEoWcuVD8uRVCDM5mvYCRpoT4s0dfKbwWMSFMzz3p+N8S8RJw4yPH9vlQ8
N4FZHQZG/nL/8e+77xdp81MFYdJ6Yp9BZKnwv9/vvqCIpyaSqv4alnedBc0OqFlnAoRmyAOhcfTM
mT5/QQ/IbD4jeUx/olsfsSnNTfbrbdylhqMr2RFpKmekNbupvlUFrIqB9gNeW9ES+KwcF0uxg5z5
ZyDi9WVavM9UneKhspvpqmeEMUwPy2x4UkWJEv2UcU7Fs21ats79m3NzYiAAkEebWXEsqgZIdqxx
lhTYwBmzr8z/f8Bn1ofSYElJjYs48A8VRytpJcuhor+OMajFXjwsJjGaZeRlCYg95tv5+KbXuj9J
h0wi7xgOm5jc8hG/vTo4FIRLqLJD792YbGpBvZP7M9zQbT0cCkxtUclEQ7yJlgdUfV7yo4LD3BSD
c43cGc6nxRuLBw2udIsEvd6PBGH5I2MMI4LupABp7RSaomM1oDprcfKpJViIoCJfXOt9tQZSOkPT
8qRR97VggSHZO/3Q7wGe527aurg/+tEPpYPWf1jWeQ7PvfQ4MTnpzIsgXOvRAUk1i7NjGDu5fstm
mHIlxHzGvESci+8GBZhhXNpolyPnHsyTyBtTCrCFxrT2DGeYh1UliJDBKTtJRTtvnovoi5mUxp35
553LLEpmc8F87tP2Jk9yWaqFqL9G8VsXXZT8LMRf/Ii/vAlw5NKts7GmBPqssFn01kjnxgAXt7xa
1XNFYNPw2GHX4dRjJPHvR/Evlg2CFAxMCasug5gH9fdHMa7NKU8TGOSZabqwg2Uwvkq8TZfcDb7l
fWubUE706pHq0ooWf4LILcLIDzhgiuSrGe9fyj6Lmk9BMbhKfT6XfWEXl0MoZd01xZURXNUAxETm
GM1+Mu9NDQNnhbVa2a6/wJBrr01+/++r8ZdLb1FxGgbXHYHT5/Wn2Q2a1QWQ+sLqWzYz55KFyOHq
x9LT+qb59w/7hcn5dC8x2iSwC0mCIjK0+P3S60uSyYVmtVfu6jElxLZbqYhA1zSAc4nm6lDJGpWo
gq7aZKC+RCCKkQWh4VmWypNZLr7eV95ihKzClsey7nfdCnROjB9d+S3I5rOhdh9j8D0W3vSODC9s
vEVmuIt6DkUvwVguXLtsp2ltTwt9sDjxpSLlGLmraaYCCcJo9cpqjhi76IvO5S9vNmhQbNnx5EC2
Ntan7D/l/ciEucjMpr127Y61vk4PErQveXSQMbj++yr/bXrAzyGlHl8cR+uvf/+fn4WvjBXaqLTX
TNI3y1zbeo39CxtfX3i07yG8/Vw7h4mKmB2BBZfFinayVcLP/UIq9rcZwm+/yqcPfNLGpmW03l41
DmBr9jlEvUx9oxCqK203YCDVK+Yb8kHqX/5/roKkqjxTJvu5X2Oz/1yFAhtZqUts5TvjETqJxKEt
sxqCr2y9YRvWzBeBPasxPpZK5tbG6Rbgv/j37/Brr/v5fkda9P9+h1+j6f/8DkGuhygrpBbhnvgt
ko5DOztT+H2dNHEW3HVhe7R4yyy4eWnX8OCNtmCA3OT1j/JafUvAhAYSDU+9mev3WnzQINEmBskM
UeKny3uSg7Rrl602Pg1ahm6jVp1aSFijxJR0vdtDNW2XBwhgtrVmcUSwfWXA/ZB79YYqKq2dEBw5
TKUEMY7McNjssJpXsR0OT6EebiW2TSPMcMjETKRTR8IfEILjqUJyB0WSghoMQUyipqF05m6XDBkO
L/FiiOTsqeesJFdNJpWSolLBTCo2FTUGL0Ui9KKWt9wc2YFFbhv7A3X+4mRbb60/rv1qP9MlYx2i
fWqoOyvLVaWs26uk0+KkrpH7aiRsvrzRfr0v/vxB66YMkY4hKZ8UJNEoROOcpS3LXLIOo7e47bxM
0y+LBvGZsND6OGjbOikfKw7zGpUevUE8h14NOFcj0MV4CVPqVxY5iaVvkvRxLV9HPsFyNvZ19l4y
6kgNoLB8ihM4pixMzlQsrsnsjbsB7HL5o0xhl9e1Hd2IVjaHnQThJc2YGsmDk/XniGUCooh3IZCf
lpANlonCgoOvKFyigYFgjtAHiacaJfixcFWse9gbKSihste9aHoRzDt2kZuWV2DXjm4H8N5aBjZL
9aZOcXgTJjHgZi0lviAEwhgqzRetwV9kWazeVJN6UZIVdNSfusVKUfqiVoaWbvcVXoPSPlQ9MZ4M
zJokdUIimdYXtIWE4t/P8N/G6wR48criIMPL+Pk0bQwzirIZX3raHVsaKrF5FHn3NAMUTiQZUMLV
SbKN4RyMV4q8TuAFk70H6sys9ib2Z6bf3ANfmXj+0v2zJ0WwuML0V9nSp+uR9XFRzWrVrJvogGEc
ulBwfNppqJpzIvXbkVVqaJwN46rikxjAr2gV2c+JU1emj6zYNaHXNgyyeBVtCEZim2iRp0sUy0qD
4LYxmhGU7JOWVPt8IIi3b5//fWW1P5/QddXLvFZG78b/f/oTgOoEQx2LzXXtPTpzwsBdeMGQAqHH
kFdjf2K9C6x8nl6n8EMGhRDq0MB7uwSGMSWP4ljfJJRpUl4/puFHV8NFRh+c4VVJEQHTLLkW9Aj5
cZ3TtAVCCRAlpoOcYzOhxUT15bbafcbFO0ZhzuwUJjd8sxFkv8iCYmybzaiPt0QkKjNZdqZGJBjr
adlryx9abngUMRbro4SLmfJs6l9OBdcL8PvJ8vsFWidA/3l9yB0ohkGVmiuohBhqLQpwSTtYC14Y
Ulqs5IvC4c+BEj+OjcOqW7Y4zT4dZLo6ZGNaNM11JGCj5j62yh2Ncp/PrhUKXqavPI5/3wN/lkXr
jzRVGbEBKX2/hFP/+QtbqzVmwyyaq9ne191yRGhvlw05H4p4K4L4iz/wr9cTcSeKJnZS8q9u9D8/
zQoHYdLivLnm6W2ZDn39GPJOXnZhd+q+Usn/5dxYi3qqXNS3zKw/r/JLimqdHMQG+SujtvSYscig
/YuGZ4bTzHZoCs/9epgW5AxAxpeY2K7cpp0FjEQgpAR0SfXVJuMv5oL1tyJRBlEJF/HzMZrpfSca
uVFfTevc9nDqGFLJ5l1pnJlwQqlZy8SVZn8YhIM4HQB+y8RIil5DLHzbhSgyjU2mnZOvyrW//WIc
BOhf18+GF+mnez3KA6Zwc1pfM/IFIgwOpYIgsvHW2c267lGZUjE6OjLXsWagm+DhFm7LYq9Qgigd
obRsRypeB4t0ECs3HL5aZf5PfPHb40ifhJwaRC73Kw6iTzOcQamGRR/iivIKd4XDXCSLHDmjS7Hz
bfMyk0RCStrZ0r4b0n2IURtaXbcj2SEvXRXiAnxyzcVbRDJFhn0OxrS6A/i5kg5D1j4bdhHFC5IX
I1/pNjNxWzmhAqi1Nzl7rsQRLGce7aU5GKi8SESn5GJ+VADrcQLVUVNi4JxVqRy7NQKLx5CC76l4
K56sx+x7cy5ZetJlPVS1lzYuwi+Cryz9LhHQKmDQ3esl9N2zmVzSknEY1xsaEptHQgGc/ANeHi6G
MCKOAMTBqkRIpC2oLPIMZsUpkeKNRMy5EXDqVY7F1M2u7Ay9O5IUAuUlgqu+ODlU/fNxpUPdkDms
EeaIq0DxU4GXSdMiSQsMFRR2o3Yw4x0pMeF3soKMZitTFJMblOz4oMgKCog1yf1W2se5b7JHkLdD
e+kMCAMgYOzKcIviWLVrpBBgriL3yEczegazdvSQsAepTzwusnhaVBkY/f1CoDrxD4CKWjoHJ0SJ
W7jM7yZqgZ+8RUT5WgNfyuxAA7Vw6qVTLZ1i4xArV4nshuZU1udCpfT3NZiFEVxlWqB10wLrtTG3
8dqJ8V7ezNWZKlkoQQSQAzO+AsJGNMo0v2DJs7KKuJu8bvEq3TX7+6h3NeQnr90tGWzuSULDdJK7
pZ3yDJeNv6u+X4KNtDJz2ExCQ2E5vjHeSUlK+SytrWqSm+GMukc6C5k2Yb4jKzDnqas8BWHJ5CNo
iDAO9qdEO7XJORWYuAIRgVMEIJoAYlgXx+G5ypjh2ymaP5AxWHFGLL+Mt/nedk0PljC42s06oi4v
rs+Rtfu1YHIiIkInZ3yzVNohDIggeg4T+1Bn0KBHO0HtKQ349FXCQjiTeN/otkUzQa8UedI76yEV
InXtLpU7h1uZNEHBblE4yZvprv9JLYZ+Kn8V7rUQ0JSNDZtOq5Y8SfV5fkihq61NCLtM2XSVb8bc
Fg42CYE4BgVY2zYK3EbFxe108a40dqO+TYoDph3EO/L38lF6Jc6SHbl1qtu9OHl16qUtWs/9WO+M
eRcz3JOOtcM3WoEJWLOGiNAOSIs7pThr8a5aTh0B44FDqkND5jYASpM/YCMzdMIIQF7I5I4A1QKX
zp0gN1VxePZ1g4hGNpMb+QNUGPVvIm9Xtl7l1rw/EYQjjAscLfFZA5N1WJFsD3/P9HDimbVvhVtB
Oiy4XYrdPK/YQgLxwgCTr6v3ntlz7toSIZB+iTEj9gg6gyhM7gwoW0zrHYpHWBOlv7BuIKCa2BvB
jQkroYchkuw8GABynyzpoWs8YdkRLcJwrY7c8CVmcgv6BoMNideQI8h/jnyx3dJPFrk7sK8t3XlE
2WD3BB7x+8zO3G8QlykgpoQ7mE6zuVObnW76Y0tKhx0+lzQl9JlwDtUN+ENS7daF5Eekb5qRvK+N
SEDBvIrTFqJLEmSCjiG60+wIMKtnOz3WR+WbQAjPdw42kinAf4Xsbz50lqMfI7tHqEHP0SuQ65Yu
td7JD1BKEonHYjPd12SGsY9xRNOHRlprPwiprAfbxLS1gup/RYWZ9yLtXbQrLxGQQYIjgP8WBHVc
ix+dL+z0t/BWvPZb+a3HXsLM/63z0bROP4KzfEhTcGSu8VJvGw/ZH4C5FJE8bAqQgQSWkIg1beTB
zwjz45L+QNb31uxnRF3d+pEOoz+IhyLcJ9UxTi5CfIiSc6+egvZsiYegu+OfhJH375Lulzvrv6/J
z+fyp/lq2S3GOE8tAGLFW3gaZjc7jppXo64hWB2wnOmoBRNeOxhck8eZIC2O4I4XuBOT6KMQooVk
h9G6kwxgIO0uALbtmuF+Kbcdj/g9NxI6Zy5wYjoD25PARfbNHhucyJJs09kzW7fXNjqtb+oZsIBU
5BfbUd8HBVExx0G/060HAi/lcl935+RLzMevN88fVwCx6GqmoWb4PBGIp6qR2jGRbh0g/R3qo5Z7
VPKqdgtWX3uenlmkMfdR9/Lr0G+K0GVFU7TbkaAhy146V+TyUCksrC2cvvFq1aswjPOe5Y0vub24
ad+ydFVtVqBY6C4pB2g/yL3PnfQRzRdkOKA/8JxpjCgdZvnQzcdIIASLwcCacpJQjUC/wyTKYS04
PIiSBbbDlXu7MNaEGuV1bcU4FPYUhiEwNpIybLF3UBKWOxJb35hJ9CckhxU4/WKbn3BoRaTrjRsw
g8a15OzZQbghQZHhrh3dL995FJ2R8OfqhGoga7dq5htI2dEqknxEhXMRXpbElcTDfEAeWt7oOFcZ
I9WJm3qIuCzDJRWleB0vw356ai4TJ5IDIbY7JLduU//gR4ePC1/nEl8rjpuidGTDBY9qnGeIV984
BbiqhFFiobW80NsC/0k3IELgBe4UeKM3KqHMjtXHaH5pjDWwpgOWbXLdkdN/VbyspeK/7hD5985O
UrRSnaUUnN4MMc9mC2HmK1DS4uCQ7amDgG3zCmsIafmRhiymtk2x4/BaErshuDBxEOTWH4LmsDEk
/RTSWFzYIqUjFQK2eYiAEr5ENv52D6CBjDNiO40N75T6qzpM/7wf+vW4KzhbyC9mo6J+GvHqajmL
9RyIN4J5eQBvup+BaeSSqfd66ernRvymZs70LNvoR4wt2mKHmFdgirbMsNAHuq51+/r7eM9jzjy2
OAcFdBBAc/t213LDUddys5tO8NJKB7lArfDSBlsmpgLEdYDkvReQhf6T9cU9kVsm0o5H8S0pSRxv
n1KPM7XhtcB+PiVS/N8n3a/Rz+dPEaM2jStjP1wBn/50VcoYw1SVdKss6iu7kh3GywIV8s16BT9n
Spv5nSEf5mhIqOZX5FP1bwUwl30dcZrrAufTQaspbadNKjeRqB5YcLbhyej2srjLTOa2e726U5Rj
hvarOgPoVkOPqbdM3KflDellMPbWdCS1TRfuJ2W7ZKRqbJLOC6xdGx4QqwzyPkrZO+5K4TSXF9BV
zLgQbl4ngQxphOMOQ2kY7B2JUd05nY5Dd2mzk14C1Dr++zr/IeddbzEDCTchKXh/cJP+/rSIGUS9
RqfSt4oNrsDsGH9TqDoZccIwU3mqwemsaXCr7oKKAIIDymZcLTZBi5ScxgYJMC8bAKGKBV7X0VCB
U07MGw0cuH7QrkXNStZGGrOYNglvar7WJqW0IVG6/epj+5+n8fNtw85bY5YJDeKPUWaKnV2Ki0m8
Ie8S+NyqOy241OE1PZetV1k+s1ucTX2yyxNaGpesZbCxMlHJkgMUFMfsaNqoPygD4DJx07U0aTQf
ga2yrTe3ReSb+0k9CrA2j1pzmqoLvYcqUMke2taLPgxG+e1WR9G6Fe5g1Q6hG/2oBcBFFyQk0kiU
qWdiSbe2DYlyum9OD+n0kOVXJb92+WrdqwxHfmRxA8g2CryZYXK1K/RLOu1qpggYEPTLMN6N+lkx
8Yjbb9FzJjqiF7wYgrOicokjgCkcekbgZ/1W1UmvsDVrZ3Vk6q3+BONQ9VsSZSbcjUS0IHfntG7Y
mm2yD50EY7i8CCENkDBU/GsYJ8j5JPKLwaZxmmRbTP3J2BPjECHZXT7SmlU/Ui8/MJ3ouUledJDP
gt9EHpmnErwrBN2uBb548bNnClOyyxZslzIEWGVXF1s531GXx9uCf5J4ieDMxHGBlFW3dNxdtUVq
EyDxhNTz8PY27WBlUsKGJ1qmGQ5B5RUfIwdatAG0TuF5jHS/hnGdeA/G4LUt/gpKRW85EFS0di4U
iOSE0FwiFq83LKsiMid2cXWGJdB/C3nrIRotNuJZf+u3lerOou+QHj+mezG466qHCZ0Qdw2Fr7ZR
xsNUnRpYJ8Ell7BuHDEfYkdteu6XNQKyV/amxNc7ECLR/i0f8glLxBI6dYLqZKNlNgJ2ekZd8rPQ
19N9Frk5YYSn4Ba6KQU1LRBBezLEZKcwt7np9K23ZB6aPna4RuT3OtZtL872cF+Nd830kaLUGfpF
t5nWsoZYaPLGi2bbMWGk6n/TyNToNo71YWo+AXoaFeJr1+z4Q9uAJ9OXtQ3p5FOzzYtDJXiNsQt0
h6B1fKUPab92oZQgM9pDRtok/SZQ732e+fllsRzJ8JLSmZSdgIt8X2wVLr5IKN8mk2gXCe/dEu1h
BttWIr7cjccdb1152hvT0dD2GW8a3VUNV8OJjfKCA/HVMlYvzQzt7FcQWCzuNGFPvrqmcj+5FXOR
+BLyjUH16k4MbDpCgYej218duygrB9tS1qJfTWyJyZsJ29Yla1EnNaFfHRv4Fuj8Eti2oU3aCqpP
EvnGy1I4dMkVdhPKwCccb4R4Ranb2NMPiRRs9ko4QykIiJUl8T05WgFOe1Y0G2tN1bCzby0rgWWn
Laex3U/FnZpfCvTu+dYk3XXCf+y0ktM+ayKmI/zPtoV+KvV5aoRTeESxpr9TZSpPOtR2LySrY9it
w0wegWjLK6We/eWJkQEVOxuZyqZHHWaXLL7pEJX+cJ9/0DxCnpYhEZREEFxqMqGeE/OAjEntaQ5x
wzqhsUVHahFABd5jdNIjK6WOE09yEhVhD/f6lhJPqf1w3LVYmACRw3m1ddIAEcYXXg3nI2ez6Evz
lpWBco4fUz+j92dEJeJpJwjRLeZNeuTCmLA3CO6kdrVLShDDyxOX+tds/Vhi9OCER9qTIrBba9+Z
Ny5clexYMowkUf/C2AvdPcYe3dyF0l3dPDQy8uhDRa5cu2Oey+DUwvNNJDViVqIhKen9ynJVaFoM
ekmtFhH3+hDyCQNq1w50YRASOSbsZMfY53fLq1w5fMYpwluLNGxP+hG+g2VaLBKsvTWM3JWjAzvV
8SOqD0lyyhiKqvtI9FPzNKkHUd8lzdHMr/JwJzdPZn9XJDQRvmGdKtj9jFinp4wlTLoNkp2sMUQ9
hKEnSz6PMVrWuDmUxnVbFPdt/jyaV204hclFNPHIbLkr++BhGi6GBb3Ogx0eVR6mVCbIAN8JV2aI
Q4DETNgkqUXQy+30tVk51WvqurkzpCveYVgPY3MN59si3KFEBUCoVxduY+jLqIAb6pTTLN0b1b0Z
+Oi1YgQyNl9EfiuIyu4GlD6+zi9tuzeXu0K+LvJV6+5V7T7Jb64ZsFXPb71E8PODGt/L2Lz7+0U4
L9GuHfZRccukHY9aym2XnvX0IubXtoNYfyu50Ym1Fd0+3q3HIYFwdtUwn7GVPecTLK/KQMmHpeys
SN4gAJd3AgL7JE+k/zGvc/OUItlvnubs2lnfpuG66MegvVu6k9gcy96r31LWhnQ4SF1mn2NgrH25
uzPGPXzgjuSE9Noql7z/oj2Xlb+VjSaSBDpTeBNUIb9XU50xtJE+5MQZcxgxo5j1h4g55uzoybYz
tsgJOhDp4pZpJoEhgUHkKA8BI7y1eSflc4k9Xnj4z+cR5fUxq7ZF60/VDs5typy+OrbrAALBwgY9
OWPmgD8F742tz/v2NTfsSvRm4kNvGBUbcw9gMUyeBW1nchEsFPy7enmQU38+gWyU1TWqWybXR7fh
sJsu2Rsi02X9geaT18uTWDgLTydPs2VT13ZkuHgNgj9iVX0EfuJ3opwbwItgoS1MfcNy6BrmIAi5
cL+tKdHy/CKyxD6Np+aDlxchNM3d/Ni8FOFBceZvmUL8oU9pQLIO/ZhQXI03wEtAEwlNrW+G5Laj
bX3n1BLgQgoXdqoxkhqyNC3ygCy3Te9V8jodka72mW5mxoGI9oPsTGHfEk7wPRg9SXOk+lj5pKd2
00nkco2eapwIIGS3yWg9Ia32xkPwC63NMFI98F/0kNYjvyLdEec1AodJ9hPlNB+z5bHd6d12+K59
JzmCwLyChOcWY6b2XSREkQHznvdGSBJo914Qs4O4jTNMPRrynugG0ulUmxRizWdhsJuyrRj45E7w
DSzZh9K7LFf8IbrOW3jXEIWbbhjYkpxq9odFt+vGF17qp+IH+bY/hKNVHq3BrZ8Msk+ZFNhteiUy
svfkc+gF7UZidIlZzZk39VPDwe/lzVcNmvF5v7h2DrBvNDZeJugo69PKRkpSbapFNKDLe8SxxwrL
U7BURkCfGKUdLHObrkPx5oXYBWqiyHydiBIUN9HF6DZVtZNAC9rlHoHFdayOgbDtf4T9BaOgi0zj
UTj349bcZV74yrBFkFbvrUX7vWE0U74GyRp9kv6gpKvcmMF8kdoqhOibRegAXtxteK2Zzt4xyK39
brNs3vHVMLEZJ394Wmqf6Qf61m31xktO6n+aD+G1T3weRMYjtJOO9GYp28wTwx/LdJTkrfWd8WkC
TX489AKYhof3/tj9RCicZ+WmN7bVT41RZW9L9ns5HYJ3K3cWfpNHwo+l7+TJltTmJyv1e5K0lodh
vprb0sR3DzRkL1Uexn2Y+Xl0nH5gkBSXH0HLZAfE3KHy6yfrxSIvUgXrMyT/s/xW4XZ8wx1SPzaP
2ZpHY6JmuaG844Ylt/QNMVajvutwCBosKKnHfwdkXBQxjZDHCm5y8oUDa6PsedCPdJ/Mp7vCY2Ak
DF9IPP5ATf66S1b8Cwwo2YCf/vuJmGWzOiVRLN7aZK9Zp+WmEDoVxDvJ9BPVlUKX8rQ0nJH6s/Gk
ixY/YjkS9wP9Puv/S7Wtl+nXlW3v8X5UJ0vaB3ApqveZIQRVLjMegqh/DLlPehGm3v6hYmb+xcH+
h7jy019hfrrXjVyQa22MxFsXIYaZd4XpqyrJ1R5JDT1qlIv2zCRsYG8k0yN6ceJola/BqZA8oXQl
DG2ogBQCVPFCeM0T0S5R9WTY5sVAPcg4B/IaFQok+9o1nPgidJSYu9T0hEPCAvIHYSFDdPfvzh8o
Mpf+j155ZRGIAIIg/X7SiCyZKcu1xR+Vs/0gDkNjPeIboU+NvGznxitzIkG2yFVm3kfFR/Ra41kB
Dmr6rGfZVWvvC8ebuEsFly0QGU7z3fKTCNiZmvSGHK15o4jAD7NuCHL4mBsmUyH6kMqFoNkQ+aTQ
FntN4BrxdRR8hTqg2HLFWHwlT33Cu4tebs80hfzSeNrTLyymNxpHEdboAQcZi4wVePPGYZAQvats
a8VWH3TG88YmiN2m8hF7ybsypJ2hiN0A2GblwQcooDTa/294Rw1A4OTwxqrKVBzWukbtPa0dyKuA
Wy1lSrw1Ckf8iKT1+y3gk4KtYng1MQMpzfmxiHe16uahXx4563kLSDErMCa5pPzwhW5CQK6+74Zd
MWz5SCvpoEZeK9i4K3M2RY1bCB6zfFWFdHTSiiMlCrGPy0sQb01SzJrDqOyy4VQlh4oTv/DYqxra
mhRogn+kBz/JXv/GbougYp21S3wYi60+Hqtg+++7BcvA3+4WJFooSkQA+J9j1pZ8qmdpEpYbt4DU
7RvhhE5fYLwIrsTyWfDOgcvkiG0wDzKVDftZNrd0aoRwSATNF94w+eJr0zN1RN3mcuYg1B0eCkBL
kFHgOvPm39UEcT1n78u5LzfLk/jIx1wg1zhqR8qHSb5bKHY7l3EA6YULGzFsAhcKRYqpOnewhVWh
bwleQf9R2DUagZhgIM0jLbq2KU2ko0lMW+OQ0opBoFCYfWysA6wP+O+b+VQ+L9yqjw0Eho8Ir8S9
/pYcTJIdUUAQ8hwTUbNyANJpQ0Iq6+vgLh9ZIbsV7xjSUxK/wmIq8J7YGKTgsFoDDsutVtpB5xCc
3JkbIJPRmWeeyKk5Z+6EuMBN8T8w8+jXhC9knwPMkZX1CON6s2SEma8xkXjP2EaRzCdvWIHpwXpi
jB9sagS0zqAdSIFimcPE/pFDJGDbWZEua9Og1t1eZ5yHVY+1Aco5evVY3kj3Wu4zqSNUgaK77RxO
LjbJeFOHS5A5wc8isiHGsaFVdZfW1WKdUtMnOSL7aCoh6Scj/zz3WC6QX59YLtjfhGit2olYqtKH
mmsUUJRty5ygYkdsnYSNE6cjfzbM23w7lC5tNTMAAnrLDdNC4xuSaT3dMONmlIBj1/DbX0oQ4qS4
nyDZA3M9WMOWseFc7SfJG7UT+9Uv7nJEMX+5zQ2V2xvNJtKHX/PS/+iYoqw3kRYLSKR4kWYb9H3W
gBQDw4yXcLKkHnunKPSV5JhRnYSu2R47ouebLXoIg3gsY6eW56m8dOWl7Y5ieW6t2xI/1ta5tm4I
GpC1pGTpVGejvDTKUUlxwPgSa6dkk4cubhMOOy29WmyE2aSnByH2hkHn7HpKSopNO7GuZrhr73vx
ElTnTLoTCTAYsXiaZbgZjgnJdenPGX/O5EkR42MvSrmh3VgCxu4JFssrAq5sCVQJi0HetIJrpsCC
tuQJTJ0bpFvUF2HhJzLaGVyaGCz5fZ2UqKSKowvRH/tBvFNrHNlUo0ZwocNYQEzWiHQXWcgvGTDO
Parbu7E9TsYuMXbVeAiRhQ23aTiU/A08fuuhVT7MF4WR0y2jzdkklQ32Xb+xkB5Kv5lPmXyRw8eW
pavxA6MWu1jd+CA0kagtfo0q9JqYkLEH7u9ufbG42PrWxbKyYjzialN9b5/niO9lj7KbXGV25hum
Ot2WXvFGKuR9w9aMOfSNhw6flnEL/JmkzHWg3YgkA2xQ9rCa4xttJ4pvzTfV8xBfZBze6k7qzhWo
Oc6h4kC3nQaXOD1OCFOkk0kIt83YJR7urCjZKMuzOB9DdVt+iER4E0tL8LB5zooXzSLO+a5EKSLE
r3r+QzdvXe202t7SdxXRWcxV6+IOdnhdfmjVg65tZL42FrcGCfcScoqdadyJ2V003ZnZXTEchA5r
9SGc3nL9QdZv/XIdylOrHkLrLjVuynT3f5Sd15Kr1ta2r4gqcjglg7LUUqv7RNUREEISOVz9/7C+
E29vl3f9VbbX8grdCCZzjvGmISWnvvqVq63+ODxl1FRhp0Eu7AxGfO+nKtbk7bVZydKmNRe6uhuk
tVK9DeLr43IuGIMBM9jslGRrIMiqfkTtJU82txTRJNhboDWRai6GC+cdJ1o8YI3OiMJw+zt79Ta7
ruQCs8kCXBTkW7HCtFi2FmZmhoXGym1pZiuhfknThZZAax0meZv3e1Hd9eai7ZYXCZ1HJN2W13Qh
PoLm/t7ovz2mdD1BJiJ2S3Q1NXE5ZgqHclS003R/N2G5Hux16rJg8XPhhAhW25u5N+rVVG66cv6U
nXDM1HiAFp2a8NHxnOJG3lb5/gZ2OS0M3J8LfnzK23RaCMnigslNWDPZUGfsER+3icxbyIeAXERO
dkc1xKwEuEaESnQRXdAXcXMJhMmnLWI0CzkoRUfuQqDfcNAA3UZDGkxNJNMWdsGDX3l4guaBDAJE
yyfoFZRt90vAZ54Kf1KXYxF39UpD07jpxw++X5FsTNLEpdA0Frm8yrtlmq4LhfUKFrRvUzTMKzlb
dfVLpr3Uycv9/l4hZKhfxPEDuxyKkVM9Hqfkc+w+L93+Uf7i+yyzFQJwlFB8FUROyS3iwq1xgcVP
shgSN98pWYlvFlKvFYGOFfdOXl1rtpCQP2kCWb8MhT+0cdpEbTJ/eP4ppZAPgSCrU5e1FPGn0i5u
JSRAAdQKQim9XCttDEOPGIs1nvBN1Jf6EXDij+X6itRBotraPaW1KUApHy/SSjFD3VjwuzeWrhUK
VqAw/RY8Y/KumTfybFh16S43F6Iy/6QQOBmF9UPa6MLBBBm9fuTj8dbFF3EzMONPXBfZKiGfaXKe
9QqHi8w1TQw5WN9L5rQvjYqUXrwYMZSI7PB9ATMuEwVJpBnMKk6DklUnr8RyLagnUwwvjGN7Lrhu
PgxXo8EsGIuHFGnF+z1Z6+2S65v4vmY4CZtxDq8lrQiGmRuLWjxg7EYyHhuLGjBgNSUKJq3lrV71
5bZZNiTmfjDsilSv5rbkWoURmHc18JzEDRtyKawzdcc344uWA1BTZDGx98YaJ8pgATvx6PZcDV+x
TF6uzbyCCq6+3Bqww+VWPGWNL5ghTzlPUMiEXCdf7NmA0awhwPgs+DdbKVLFUFVinUFraEaSRSsH
ffVN+1+aZ5Ro7KgsG0M9qRxxubR58MOUkctRfT8vn8/y7Xr5lNrzZR5qNr3SsZ568b1Iz3ft1Jbb
R/XNZ+iH470JRfM83oGI/TpbPebADcB4g02/mw48VlslW+sBeZOXPxyp5UTuJoDvI/F7kwkqPwoI
ksSO7F2S+X+z9Nwln9P0CrmSI6Jr4+m5SZO1jI7wcpzyI8OWu+qFZ1CAaD43Ny6R5VaHjbo0n+v7
5ViWzINE1rHPWAU8vNtrl3106okVQQZh3i7l53pC8G2cx+QsZYCgyzZdpcImEdb1R8/gBFS4xUG/
rFtlV6knWMqqehmZoIkWig5mdHvLLSv//nab0Wk/Qdr0De+kfePc6xUm2Xua4goIyZycopTRSnPS
KL1Dj4xtcDnoGZ1NpO/zF2s94y7B4gQkAS7/VBQYNaEVC/0JMAiXw21yMtgEmm8bHV96aHv7igCm
Y5ynn8s+HdNTWDSkKq8LrjIoTfIqFr3qMtbkQF3LICU58ZHjWl3Af40uvjG9VvcKCCvGZKFD+DRb
l0EWJKIxX5eGuGPY5Kd6DQjhlZHMAuzBBaJPmkN5ovmMNekIIlkhs9YbwdQZNzZg/Q2wLyjQbMnH
JMXtfYP6b1IpksLeIud0eS2CSg7bLDD6ZZ8tnvlK7qEz9plBp7aJrtq7Wb4L5tutPxm3M/9Mt7NC
CIiIN3Lad+QWkd5cHvQsIBHD1L3hGYj4na9hrYedGLREuG0rNGR9rOlRYvq3PVSSuCPsQjDWV3Nt
NMcsPRXC111dicapIYXN+r123wLEDsxPQ5uHQilDoUoz/a1fP4fspZUPNL38Ud36TYevNHm7ZRuu
Nss/C4amdLO8sn1Tum9l3E+7jJ5jJ2ZA2nObTARCAkgo/MrT2Xweb/q7qpYofyh7+h8hfXvkX2n/
q+Zr5RknyeGpHMXsu1GOqnqoxP1Ni6ZnLKZEyf2a9bvV+U0V9APJXsfk+t2Xx7SnCuLfZ31QgV81
GKJRPBOvoOvw0CsTN3WKVNe4CPa982dvFNSFHt+55Ol5KMe1yUgELB8SmQ7p/fcqx6QGDEJMnhtk
UtIG5vNFvL530ovYv96lt1R6I8aEBAaUg9U5kX/r+9sIyHudHBqlZ7IrxLUhhnntJtKaPqN9sRj0
07rTL8WqdAuzaWFJ4aD7VxCLF0YUlq33pP6D9s2hXOw28zISfnH0K7sx299F6j2oN/SQK+25Hajd
7OmxSDieCCl+vinJbioOCRurBHYcGC/JQI6Pi8L40u4F5uuI63t7zhgRwI4w3d6TPIKgQODNzEba
Tyhfhkh3PkHyRbc2Tbi2lTJEVKPIBu9p3FJSlmzxrnxlmq6btJh0MOV7PFEWf1L4EDXV0zfyxV1Z
8BcJqCs7m2HcRWs3yP32N+VF+WhfkY536Q7xVZ4Fkxg2uo9bBi7nypzOZAksDVeZf+m853sp98YX
aM6OSC7TpbyvkbHgm6z9tzu2/QyV6Jyjh/MGdFtuIEhtSn821u4H4r4BCcFjGur7hHwOIjr7QJEi
wVzAP2H/kUsvA65eGIx+zyPFdIovIjBKK7zvuabsQtkG2ucw0ZgP1pLMh3MIVaXs0jfeoFbvaOds
BiUp1+CKXpGtxgolDk+o79pVRYa6xQ9pK91iAnFwxyXzQJVZ7kqLwmn1ymnAmRPKS1m2rZ/sLamj
7oQScUmcjhXrgpNSTfnEXvMFK6avg0I44rb+VlsmHzrFVvzsJKwCKOZchBuEC9T1zOxie+hON+yA
hifbyYvsMnLZ+Ek4/JdENo6NV8GpAv2Mi/sqZ4TsTvgAOxDZvQh6AK/dyp/difmAbcRIdR2KyyIt
h6rUvu9nVW+NCtuGrigJbRcYBzk/OJlTBr5k8hhDMPwCp10OsG5MfgXVL72cmUpw8++MjatO5KN1
MLRlUNV2my8JMq4zTjiQqoUmQ8+E3GcV3/vrTff7Zm6209q3dtW70CxlDTUArWBYrWEV24aYrblV
14WY5z/Krqb4gxTykMEWstotxXUyMlwQ+GrVPTBKRAMSfHIW0J8CqWg+kM3tw8jjy7gGEq8TL6tj
YVopAlW7I0pLyGdQ/ssVgQEuGEJoob7CQYqB0XHtmFdPHvwR8KZwBYYpEzv2K92iRowe6hIt5TWN
xip4vLWPqADN90saM91HMA3Zm46haoVMFoabZ2otPokCmV/h6DmR3z57g3VZMyxFbGOCTZOvVqC2
dKQPwk2FYHzBdMBxOTmq7Fqm89AQeUclAH2BkjzEXtuiMRtn1nXexfYtTDBmOUcArjZc7WTtWvyj
GCOuEcKDOweeNv8GH4qfcIda7g0iCihtzZlS1ATzSO+EeePE7z7dDn6U070PR425zP7M2fOJZA8C
qLFwebhCEeg15n1fe9ri6EmqJ05hYjqNOztxjNhACYDgZWW2jpF7GE+JrpW4lIvXApQ6+sNVdRRL
bk1giWY3qYeVBn0wBzYn330GDZnakSIRQRx/nSPvYE4rIRxI3223HTGLj1BF9t6QsLa6VIfWZMjS
SjOXxRv7RP6da1HO1K8H06t8WGra3FjibBgiicluZtzXLJ5gjj/sfaUBLV9ikbnfAgK/GE5/J1iY
glNdinV0pW2wMGP4bDaEavJSKaiqMCkKLsuSIW8wazryXeo3rB0Uow++SMQc8BaKYJZ1EnoYcspm
EEzvvGPs/Axl7JNTIuPmdVOecEyJqT8hXmIVtnvdYrPO0O/4mejf2b+PBXJ8PWLJ53QxsvOwQmYW
M7Yb/2FRIxEA2wxRibTPKKE4Z8Xyyj1d1Yxb4mr16FGGhR4Ug485XBeB7AK+Q/2IpBHkIGIFXx4u
GSsmraEB6bMUGTV5943G79MAtfU9DVEdjDXp1Q6vboaG+BJ08FmhroVo+clQuj+A/gB50aaRSLR4
TD6sAWADJyRkUSnZmQCp6fUW2DGIDIAIrSmHZ1zUQUcGKoQu3ZYSGEVcQvcYPjAhV8TFZvBTfM+v
eSy3h5SevjldSAR0TPF9mDcug/p6nt5OBgu31pYl8lrwPeDxtxHFlnpckBtmOiDwMwmSguTsxzaA
C7vWPov30tnixQapFNCv3NZkf+kbXcbosEnbTWHupj5+iEH2KwG2oh5MZ/ONxaaa/BGXELaKDRiK
kS7bPDXbbK98SchcyLvc1r8JGl2w1rhhwLvJ+zWTYKwg5VShKkCEBFysuLheQKyAlsgsZ2NNSyL9
bKn2KW3dCgBNtjmvLFxntPIqyisHzQfn+pURhVup8FgOKE2Zas4JxR1IUY+gshUxkuEic0vTbr8n
ZSZuOWDBOW9ZXPPQEjoF7rffkB969R+MK2SiofNx89BJ5S4QFWOqSJt5XgP9k4Jh7HgjiMt0y0uU
83PLm5QFo7IFJUaQD148TI4RJ0wn1T1lC352290xAKzVcw0m3MaMqVeQj7WMYfTzb76ZWMBfrGRx
jQ+EMe2cuhMvzju3AEsJjDR1ATYOYZ8vsLahT2cDRIlxU3Yoa8qbj8uD81t6LFidcOI8QFYTwPOF
0IIXVmGJxr23CcGtUVviXLSZAH1/OheTnAL79qfsqmG1enQ1TjZXVs6Azx2SUpi1SVrijIBh5ByQ
RHRUD8yoJaqAo5E3i7+GdR6lcvGVCLjF0BDOpIksOOZnd6xkIEAvu0cmLQM5jPcQKjx7kvJIpYLR
jp0xTi2vefoSWooN/zc8l9oTmc5KkRdGv5LyhV7hW/CS3r/qLhzpSAgg77EZy/22URa9EXd5oGjr
EVVmGguyr6uhmSzZldMhFFSmPCyYhXXtV2q35delfMvXV4nyZvJ5EhWXQMILfYkoy+7Z6tntFQ7i
634AEG4DkdZZmAuhFF0B49kneJ9F/Qc9rIStLvipid8Z7+pCm6JKxqkZC6u0WSoWozD247Ruat94
w1DDMXdjogb9k/vs3XHVIY0G5p9r1xttN2Mv8RXbrRVMae+Mw2J245aruxSwsJnfl5nBVAEPA93Y
CLHqOhweixFK0wiTaZ0/Nkq9Ny5bBeVQteNEplTRpLDB0ceXxT/icnwpSdTXszCpRjpnEKyzLIud
lkNxYIQCgIo14BNgH2E9PBd5G8J1GgbfKrIk3hZyLDgqbMmTAi1AQYeLl4sHBGZHHg/90xVi411Y
TeYsoC7Rft8iY/YA0T+gpAyokYzLuhfX092TPgrBZTIq719L7diQu+CYEtF9DheakDwle9YQXWeX
AkLnghcpmp0ZDGbnhvEeGzHTiQzD482W0BhcCH1aSLRNj71o7XRrp/YYemKL06pj4vSyk0JqE9oN
UuKzeqUQy1GQmOaOKaafLTGHHdZAFN9AVuqyuzHA6FRgbBS3KjqqcXOFkmIO6TVs+4UFSP5Y52bE
3ZcRk0oRliY9HLS1oG9Ta6l1Yf9gafo1BCcd2uAU7eKasB1uk/zlgvRVuZ7S5GDedhzL+jPuzKVp
7q75uhl2us5g7q3RblJje+tXufoxMPYkBw6Oa33FoYU65pbik5yVYG0ZojW5sMxLv9SWGWS1wMxA
J11wJNEbZOlinIAMosdlx8iv+vYitZvqsb/n66knX2oP/Tg3NGp0H+IhZ7P7eQg0z9w5XEFuZ8Ae
7HtlQyacqkTP8Zx2L3q6afvlVGwkK4Y06I/XM+CqSIhiikARoROMM+IkB8NnWjjQzAw5pq7usP3g
dLEpOa+lk71pv+mr+pLu6Ve4+XMYeM68WDzBztSGVuv9O03EBJ1/YIlInJOJOpzjtsW/6QEy9SI1
hfkUD+ny3MfCRjm3pwfGy8whV6GeHKykRuph/+x1BkjbLd0Ninn2toIJKM5MXAK54KkgqsYmA6u6
YFwj6AVX3p+/rTqYjmg2jcqFF3xwE7ghaPxQLlak2c056y1GDwrowSZ/AcFPpxAyYSfYDoCNCCyH
HzN4ZehMbPLVriBKqXMnB9REioPKAOpnJkHhsmauB0pKAEtygK24WIvf4qxBmwMsBnN0P4DrYZdG
BkbfzgUDEM+m6id0ar3OQ9UD1F4Rh7FHiLNUN+MGTE44MSRUbu0MT4pmX3+1VbE0djhrNCJQKhvI
g8AHC+LKufW4Nx3KnQtjiM4pQwp61wCKUpxJs7FL6X++SP0m/FS/7df9ZAT9Fx0e/lD4J/S8yBUp
7iASe5RfsFYQzhX0oVuA68EOE0+dQXrNxcnI6IMTnKucBBhm+Rsw9rVM1K7LScNPqBfAArDTXhFI
Ko5GA0vNwgpDXtrBr9m00vR7Cif/xaYoRF9KVMScDinwLBCY2VjRqmOyQW3v/n+PvdMtS2OOFUYN
k5Ar/Y9l+y/EpCQIk/685s2BsketkCkRtotazyZi5P8eL6CLEaabWvH7PCh3YDgv3EoyRyU+OlMM
wWRIXxwXcGLJ2Wzs5MCsi3H/76/GfykgDVEkGF5R4U6JUCWgiTfnL5f5GB9CbapjdYBEgr0+FIv8
9bHIPuTfZqstkjD39Oi2sPbppgjQeB2Rc911hm3M77FFA7cvFfuyARzCrEBeiGhXPzfZB2EmMTgU
KVPM/6HtMWYv+19lMFwxAzJk4gc0EcOP/jfNptLWXdsoXXFIo1t03dJRBMpnSlk2q6w3qqPG7S8v
BwNxf60HcoJugy9QWQxhHuSBGgG1Px0pODLVGv3UW3XMDp6BDgV2UUh9aHbTj7Kf56vN2eheNhc7
Fu1nwHxvKmeMqnH3Mx66PTDzJju0og2MQGH0mjC8Qc1Xxvf0v2Q/yrw3/ffnZdqgqGoEof/Z2/7y
hMR7MY3mvUG5S0TvUd4lH+NvR9OFAWRr+G1g+ZcAUb6vhbcDcj0tZM9SkWJpJTM5HbiHFQKHzSOm
QDyUq3ZV78qd8jqg4Hyl5gs4IleP1fVQHp+bMujgxe32je3i9xVMiKKOXCUGZly2GarPxh4WTxZD
1aAknkVCw2e3sJzWFxiB41YnGV3nMyTZFeI0UF1mDvOi+egGvcFm2oP/XFOP6xg5O6ZqWAj90Ixu
KSQoRylEochoJJG5Xhd0Tv0rOFyGMsLnf5iKMUskDbtjhscdOyCxdLNXgGq8vQBcO8Dq+h9THwVB
/WlswTvu9r+/Kiywvz2JP6oykpcUkfknRHTOCsu/PAlLMB/ivTSnA2I4zYyuRNbKS4RXF/ItHrQs
zlVzGHFeg3pXqGltsqcTwUNFJYj2cIDVvwCojh6KjRyPdW9rrrUkoxTaRpqQvIdFHqE813CYVTsj
X2ZK/ITZEbaYRjqM1FRtzLCgdyYtAy+gpy0tKsHTRYfHdKEeecwSmx5OF46n2utxFZKlFlRYaj6H
DSaYdG5Sgjlmk4nCvr4j2NZoHeGchcj4pdlRDfmDIybDZo2P9mM2K5BCakuvdBwfk1vvyBEoVjf2
zqfXri4DIyNs3JnZbS2qrvJOdmAS38rgMhsiYHZQZ71qS7IMCIaiJlBep4iDNs08DlIyg6AJES7j
8bxvtOV89h6Rc5YOSSxPgipQXLMjOcIMRbnqV1tFpKWZLMc9KjFe1u71x3JAmN+NnMSIr7sCUb+E
y4a8wGZFUMMDAU6Dj4+gJ4S/Nt0Rw5goRhQ4TBvL73PfPBZUlMh7QLH4Pmy3lCHPdc7MEYUoXHtY
ad+ILzh1r8txjIhcoNfhi+j16zAFWRnLlHimTcRpGlYxjdUdzBtLynDC20voPEEKnIPzi8F0E+kD
/28Pz2dT5F9acFSnopz/TU/KjvzsicRaO2FmT1SuxAGyDo0U8nBKhKAlr4oH+U3oa3dxFWrl4BNM
H5MbgyuqVyvZ4MhANLtQSbRKnMsM1wsX8r9W0h+x9qw9IHvkqBjUAbjlds+3p4ozaMUzkee8FRbO
CJTIhJyrKyPB556s8RTjoayRxW3LFUfs5jGEtPM5XBg6ahd+LMUMfGrO0/eEZiAgwQ77+ZewqBcp
Pvx171FwdH6xxsDb/7AsPoff28JYQz2gf4dtShSfi0y/H+0e/7ccP0IBO6MZEWvenprUNk/yLXrQ
JNtF+CRVr3mdGvsr/yEFxOw35q/15d+XCbHNwK2UC+fbd9M4XDVLVBAIuSMUwJ7IZfMnAHUgWh/Z
n+HjVsOkRCYM6rJr4YPGzgiuLcIIx4Qd7BFlB4bde+fBx6uO84wnTxzWLFurGUITGHOgyPT1JBSj
QB1H48yzN02wVPf+NZy1cxdhYSPAaZjxD+TUl4BcekMLIerSg9yiPJY0n1opRuNVEKcArrlPjjnx
NMZn9yqc9MQTcOlg4RmCJEaUBXKfL66AYpH0SUDRXfZyZvvaln9vosGKOLS77IgjUhdjSm9SPrpk
zecrLYRC3kTUO5zPeajdlr1dNJnOxcIKkEIt8IXNUHUfTJLHutCYgAQIvSQ1TGDKlcsrQ/7h7cR/
tN/B+6ImK1WP4qwiPhAdHHj6BZCkdgmJmKMmiGxu7Ucf8wgwMTJeLUQlJUb4/j4v5Mg+Q8EV963u
tq+6Pzh8cwoH2TdFW4YOjK8Pj+Jt9B9b/bYBw1TgVPb5J0zMG12pScrBPRDnqUC3k8r4gblOJXcv
5qKgFagFv7QpRM8t+43dLqdYqNbpiRIy214/GPAKCneLp58WFOyPXQUUA75kCIrMJU/tyJ9Aq8ym
yQYADoAmaVv6z0CeJaJ8a3YOzqjrR/XBiTiPf4JZ2QuR+smfRJjtEgUF7gGoTENRu80HaAGW8wFb
XWU3v6TXtCR8LAZseXl4OyFE53PPG4AtBUjEkWyRTsdGDhMeWcGXPPu+gHXAd7qP9uKjhxKQzX9w
p8UmRHQlL+gDp/dmfGu3t5CQjT8cDRzDbH2XPnJcX6hynj7ZIojSAVnRV9vTO1fXlQB7jKQIuNvT
ia/W3UK4B+l0oXbgS8HyEq55IOyulj2StHtwNI/JCT0UNzbCKOVuC4C5dkYmFqfaO1cuRg3gWzUD
5nnEWvm6rdHai1/a7313PcLQ1Lo7weZSGxKXmVMPrHBfY1JpwGMX3TWQcN3gQ+OGlWHTuMjnrzab
agJEiL76ACYuTm+J25O0RGBLv9FF4pR0YAT7aEKb5S42Jm7Ry3D1hOjxCWiLV8lS12wATsNwjiGw
oqnzGl6x1lUFR4N+oZoA0CIxYALd9LKKsKMlETDPISbVjS7s3wsHArH+R+HwN+V2kwr1MHY6ugfy
tBVPJoE8I3DWZtNcgHEcsBc1L+zGKuTFR3n6U4orSKEsu/wwGSzxa8b5ApcGsk6kpvQ5d1yuNokY
VuJVQM3mfqRTyz6uGdFUHLrKJ3I4Xr/karCUPHE+taX98Ck406JY0X2CS5TB+JZYpyRfPxfwHPdQ
an3GZdlz3Mi6uWC0PJAjMcXTmlOZXXti6K8Abs0J9VShgRyeq9M4LE9M2O49rF5vLuw0B1e+Qnfw
cluY35hBK6JZhgjJwdVEkkBMyXzaWK9mP0d/EY+p8P7Mzkivppjk9Ep2MiZGYNw84Jwwn0usv5hS
1Zf2jCyEfM6HXcruk7MEHe5tTW+q0qD8jj0ePve6+cqxt78lK+tIv0gXaJzaYrbsJMjbK+civOk6
yY5+vblZGBlx/ubu3Su1qCFbZpFqB5B/641cpk/+fZ1/LDY4uOAoBocFtSJ7xfQNd3wVkGqwq3kW
NVf2TV6JRMgC3I7pMcr66lkdlJvDb6KEgOnBQqlupDTMEDZ6NQpRvg532BvBtii3qWCxgRxFhuB+
spk++LrPI4wO7AyEZD9PJjP36DD/fVn+nwT8r53FXM9atH+MjyEIj2zg/6xnezFl2nFpIRG/eJJO
Jqs/fXGeEMyCJ77/YLo3ShtOTpYbR7WI/usSccDMAshPTjdT8OYCA5K5dEiZAYwcjroUjl7vPSa7
Rxb2OyHcyZwsHMGjKCVs4Tw6wCaoukUvWYuetYHSHw7srkRxcfxmD6xb1G0XjP8uwJxlkx/b2bP2
6QPEJVlTPyLiITwHWIbCWvxIKKrYWVOCPkmQdUlX8tNAhKMPcqAawA8iG+QVPrsL/o6gNpxijwIC
nRO1M+rDS+JjZ5qXm/tnofEKxqy7FlY/iURg6ncsvzkqQUel4tIAy1imFSh5Q+HqVUxGkxekaAmE
e+2Qthw0Ni+SBMj/4D31LmnMvaRtlzH0cNZa83YPeXz9MNZ5zHH/Dq/5eCnSALtvTUCOXe3Y/tRP
UHeOELob5vJUaIz7kEFPx+kExTsjJ0Cro3vbFV9aUOA2hx2cnxSFNhniaPG4yC5El06BTow+fsLb
pvnk+4VaiNLl5vMgwJbqyVPTFVvPw8MZDwyi2NZXhWZMhKPykI2vZNgWEgczn8AhNoHrZt4Jesia
kO2FV1rXsA36ZlTB94RTDATzQG/ooHZ3i/f+fUBBQKDyprFe5JdkC0F1fA4oO+ynrcxusXwxAMqw
C8IouyN5Y59gbmtp1f0I20vnX/b5ofgajvOXY1cRnM/i50p3CYF2f1Upi4ms+7m+TrHsP5jGOEf+
/yTKHsh6Kn0RyS0Bwjjryp9ScW9eoXioJp4iL+XRMnHchldkf3A3zNSE4iBHDvn60+7VU/sirTjS
BTf7gtuX4Kt4hIwUcp5rzmbOqf1wqrcUQoRu6TmE/4yIoIXzCBAuZ6dvku9Ti/wfH98sE6YzplIh
9Ef30fugJMxFeRMe8xaAbIIXXiBhkNccVpB9Bj8CHQZjTmSv0Q70soXfLyBGdA17aZxRDaDqQZaQ
vFerxAj4hWZ6Ect45lvVBUStNQUt2fzm63DsN0+YGcwbt+Jk3b7Rm0j/A5sg6PEfDjbmIouqDhCj
KtLfcFU5Sc1RG8TpMGxItWG8n4UnhBd0WrbEB4KDArGueEWnh13bd+VU2zeyY/3hbHzJwY2Q+0C8
uWw52d1lVxmxUMPU6UEy8P5k7xoalefcJRif4xpLxG974jjRAz4TI+xI5xvXSHCH4kgehpoHF0o6
JkfTH0SN5fZUo5HwjvUPHR4jk3a0kfQ2J9LVDJhw5KrRZct2gRxqw1HcbXlBOd2oSpERv+pv+XsW
Prz6c3w1eC194zAy4ozJkLQEL90W/wsNOIiGGSiEWGHgkx1tMwCvO+XrsOENo2dKsVWC+Mknsjtm
Td2mosndK59PbPAEs8B2O+ZPj1uXPCaA01+OQ7olC5Tl84mrQsN7cg8NdpcPHE79F2IHXMknlA9c
5HWeQtr8yv4X+v4pXUFDNnz+fR5nobLAeVl+ZS9ENFZxd4QyReTKZxcm0nA848SvDwxI2wGB4izH
sCefZwc+YesCmC/blotT5LFJugVCEw2xzYYApas3D46qnXuMLPBLpsy8ObDUUJPcUjY1bimbHzaD
kZeG1I6HV+nuwEdCn9/vIBRRPfYaA4L8/rNcsLfx3pGjO2Ch0R3k9hSv0I3K9lgqnvipvXWDne7g
qcbHzA/9+9mn/ePClS3SsyWJDNO/w55CK0y3ekSJiqrwCw04WP+w4e2U1woJHFv8fBTDkQJdD87F
mAJHOZPelVHN2lfM0AqxdG6qUBoHxY6zYNzuixc1cWkVsjcoV7BoxoV5DCLXUywHnpFH0HGjFUEP
zy/5SATnTJkxZ+b13z+Z8g+fTCGg2yKzWGagx99z9uurfhWr6TEdWqbPQhwmrvhBu0+b31e2gJx3
pi5UenjcFSx3kL5zddBfgO0lynt2wNkCi1cI8prtDw2bppPe7eBrQj3479cqK/J/7x+4dsj4J+jW
Ehl/858ViDYmFQPguFjify6Wc032ZhYyCAYD2vQlVV5zNkAaqNPw9ai445vtyLznI7BgEqo0WBw5
52TaDEgXDPfxgemrJsvRls4JXAggY0JpO0vgNYg9dFrTkSqBwxLzfjaGN91D61010d16Z98ZFoS6
SabNrjOFXYJwjzmyoVUtCS3vhSht/fJOdKBXkC9LWh90yqcRtjsgME5Dksg4EJHq0j4TyfZafmEZ
R9L3Ma2JCrE+eF3bNrp/zAKuj3E5/BLCwYRS6O+5cCeqw+5D/fWyoKNSdo/IZA9HOQJVBMtPJ4Rw
ybP2YsSGsGaNAWChSLqDpaKUQxVIpuKuPbfLEQnwglw4NDg/9Wd1tZPN48ByfHDKPPgynJFfOZxH
TO/8h6xHF1PRyMOe3PYESD5/9TZMUA+5yRFDDFANSxrkxEWlAftpohNEouGA3jklN+yTbArSyhfD
nk6XK3hRSC+itggZRKK6t3XrswVWr+CeBz6XtUK34hiF92idkjgE9BssOJx/tz+tMJrR/EwzyJW6
NaedI9ITy0hFEJsFGKv7GF7wcUWZHVjmD3WWwr6O93uP8ZSPbQt3REVu8TwIxCuBhdS/pNnezmX4
72v2H94veB1R1qEeVAbnaH8jTDKj7CYjK5sDMelwz8xsCfGXDTO9GT4+iN0lJNeEpJ/sFIxj7uYh
83pHo8Qhma4OrWSFLxC+cUY6qTw2d6p9Ks7vCijL/feL/Yfz+T8v9m+jVi7X/v7URy52nMHee2cn
pIdadgYCWf3ZB55bDh2asiQ7jD8DHA6TCQmHKY/1D1KmL+M3+Wq37UFePrbTimzWnfFDTEYVo5R8
vF3qkBbrRlhNnB3+/cr/i5f6Q5/95Tb/LU8u6ayLMRnP5nD5aRFz4gUlqSt1b8VMo3GYJkzGkSnB
bIGuAjU7/HFJPumMHl8YK7fT3m+n6qMhzx8DCX30EtVEz4oyQw24+0gRZX5eyLvSHZBaDifl+T82
N+2/97b53jPIyGBuvIIP9z/3tv6WJE0/PCAAr9FUhRWe48cCqJNQkVsbP9ElgE0iues2FtnXCDCu
W02PU/rzMR57r2TVUyOiH9WQltr47vIWx+2+2TOQc0VQAaQJqjvK3Wbf7br3avfcFVQPzD9E8rO4
Li4LouQzDZFdoE/uBB1DMmr/P2LkcRL/0xZOqjtDjZnuouh/ex/KnokFnSqMBw7OgQxJ8tvPl53F
GUjjuma9UVzp+VzkiR9ntOaV9xwXNF9aCJI9fINqMDtXvx2AKbet4UJQ4JPJ1upvtRx/qRWlM1BH
eXqsyQ2jnK9IIsGHh7U1hvT6akBYcwSFQbbmWCNvxR7ZnkjfwivJu0mImp8TT+0b5Yr8rvZEnRwN
5wsBci0NvXZm2YC9U6aWDpjUmuoOwzKg7WQSP+HIeIYGhR+uL2nLz3OzJnPlnVhthUTsgmfwWAvP
VdcfaHnrvWUcW9zxRiDGwkK1Xnvy0EenSvaN9tmOkeCPooMOTuuiCVnLD/q+Zo8+hDFbA10VobwE
TZESAYcflqfRQ7q5vi9LDdgHLPv61qFx/SDAoPvK6adf0+j5QlS0CGO0mdnlzEHHm6PFja8+U5rJ
f5PsNn3J6uNdj7QyZnit7oiCXfzQuXYLKMBXbcG9rt7alXHFWg1n9/8IO6/lxq1ti34RqpDDK0mA
AcwUKVEvKFEBORL56+9An/tgt13uKh0fu4NIgcDee60155gYtUOmOtIsPlFbLUbOnqzG4Je7OYRk
uksP+YtV4d3I7eQnuZmclVbtK73t2v3kUOp/J267YvsYAHhBm1wRz/YKzGNc4dOYdkn2x1V4jaCk
luvcmhnv5daYRybV67QfJK6wVx5jO08u6pptzdrhWClc2k6Fa2DM1iGy8Br6UdnXr/oX2abykQL1
edVGQgTYd5XX6s5p58A29eQ940jX78mjfkSv/HTFtL8hpXquaXQiGBtQq3ULbcdZWTtb1/onVuft
qUHlyIO1yd79ixWi2aTZw135zefSTxYBa7LrCG6J4ojoXMivwOeXHbjqxbiHyXDyL0m0pC1mJ25C
0XozTiKShxl4rTB0aTfagzPu/e/+zASKmWn6opzG/bhBBkFN6Ypn5B74txbWhHRmRNRXDGW2qP5Q
fJmH+mZ4Np1WTV7ze90n9veORKdyR+3Cq1UMiKpt8OBix8KSl4SgUPHwPDfkI2p7nYJn3LP1eo78
Va+4SLWbuOELn8ArHxhEsScK+6dtLemkw4GgxC1faLlZm+IGBRAX/EMGH9s4sfVF/937rGw+Nw6L
L5z6a567Zk5z+8x+zsZu9HZ2Yx62q8BtLtjOu4lqe60naT6W+GZrXiBwWMSHV0Q+DC/5mpthbbo1
5DRvIe91XD6npyu4+pLTofO8sN0/DeT51YbB93miRBMsH+z8i3TkG3dzmTl4uQSUx9JI056PKpTm
xVLfM5dFXXKgWc+/QcbsXCbI9NoCl35/oC9Y/5ktT3RpxsgLuhTcjsDqPhgvo0sGU6R+eo5+h1vX
qxiIqIyKG1whl/7fwKEa/h7iAHQxx2RLlY4qCtHyAkVa+AmBlpNa/T1QNu4mbTJaMKzZTAuQVAov
4pl+qM0MZEXpj9zYpa/D1RHAqwub8SREK2R0zVp0DaC8c4XlC1ynvso+Pdz/0YJ5CfkwsG5UnIcL
+eFflHU3UMZkG/0ts83zf+/IkjZtuX9vF1qMvg3LVBQqjP9lQvxl/C1VRVAYXtEzArsI6b1QvoTo
PYM3bgbcpeO7WH2mIpObc4biyBI+KgTXqryztO+WJTwoWhi+GmA5GNDmXu4PUbhNRFeutqH+RsEs
CntDuQ5kAPjlR4piddzqIKRKZzDQbF7q/qs3XzK0HZUrdHhyD014G5VDBmSJMqrfZPXRFNa+jxac
PFHp6mekbr+JLDtxgKQoxZW4y5MjIEToWz47kuy0j0x/Z6Gq+63snZXChowqMTsjLvbpjuUlUneq
uYN6LjLNGhDi0v/6TNILTgFD3E2ncunOaRbktl8ge8Tef9Lg3si4tlkR2AI33fBa+G9hjaZ9U/kn
RbikKYN9ntvG7aqNaa1KJIgZo+A54eaZSiwzQP2JWde0TJRRvq+thMn3StL3MRhRlI3go5D/tTuw
9cUOmjllWZY+OkbMOZ3GIITsRPXCAVkND6135maRBPqWOymlN7YaSAUoX4toIUmuoLxG4T7GpSBt
PWUp5ddCflX1+x9uHOuf5CluHJOYQwq8f+szC6nky2XWX7Ajp/PiJWOsttTeGMGqm3gPpgwuxuw5
H1fvCZU2frhF5shYzub5CdIzQvVZdAvt5oTpZVnuUFBKL8F8kjagHbOTRbmbRrp8oEvpgZz0O71q
CBaSBVDOJfkfmwl9uSs32UE/Jov6CDVKWXlrDpVbdCqZE6GKnWHkwouwoa6aWfNgkZ4sCsBrdjEc
+OFAQIgu7nZYMKU5rdwK9Lc0tYA1N6W5oS1rF/dEO7OWre5C9++khbTs7oA0TckxoYG/mhdIO2vp
Z+JMXbEFpY4Ia+LAbhTdqAB7m15Kh6ZKcxCUh7P2Bq9D4/zx+VxrtBRn2l3MFzEjckwlEHCihX5u
VUapaEzZoThm0WEUZgmr0E50kf/7h6awgyWhBnaDXkCayOK4RZz0YCxQr5N1ze58Kq6NW7px6KDB
ZjQBm4yyEdYXg3AYLkczmkfv/a5aQqdYqrTnXFYdjRRYrKtusPFs7esPdwodin+sMcaUHmephqKZ
/P90qP7LGiPEkempXT9c+pKTzCPqAydjk2dKZ8bsRBUyGO5z6T0FYxE+vyStXFsImtJXjcUmQa+k
ppnTWZRcKjxelYOaD040vvf+TeHwcNBM7gfxO30iTsMqJEV3A6NIxtmx3OjhjyLjc+Ko8ZwSOmgE
VEzwh6lUAq1+KDsiqVvMpBgsURS2zBEqTumyjmCSM3dnUI2ahmPFFp0eKup68qPqm8I7KUA8RV+B
OCVUS1GZWHhoHmO8a6SMqLaOVKsj4LonvaP6MAMd5Dk2ebQa+SVlJhpF8KSey+fIAR6FmfGTxt8D
BqHGeK7i3lYVyFRTIQ4hVJU4a2jZ3GqzU1n9JCmceW+pM9ZMGWkDj2FE6D2pTT1agFRMPZ2GBpme
V+294eOpnohe9BXONCbqRHGrlj/ikyeL4ULh6j3aUbGivy70u8ijhsSYGS75QALvffQgEmBh4Dgj
VPPo+SKrp1pk/Ft/yu1WbM910sxAOnjDVZhVOnE4sKSS6q7mlxgpNgJx1e2TbWbAjRwvwxP/dY6U
U7+FPS0RHJejcyQTcka+MaW1wfCGyseyljITI/HSj67MLLsH17JsSqbf+ayiiYmvInuViOoowzfN
xAfvmhmd4oXCmMU4y+nFfNI8wWZUIYbNbaV+iZAqFSHG7NqxmIRzQykefWHW7BJlIWPB+FyGp+wX
2MJKVKxZb8Ed/IKi/9TFoed9yYWr1CvJOA/xupEmya/BlBr7KRAAFjADlVC3DMJlmF8iHzxx6Yrp
XmYlAPrFh0S/TfsWGQ8rgzZr2vOTOCd66CkrJXh4iBqKzicWr7P83ZCObK8Y7bXkGt17fOAS8xaZ
uUdlsgFzmiU2u22w+CTbdLjKgB3Uik8ywBPgjajv+Qvku5hu3D1kthrNgXtQaD/QIKN7iIif7qX4
bvj7EG9+RCq6ck/lXYd2HieWyY98jry12H+I0npUwS7ic4Tn+0Q4c+wxGaHz6pBEYz1uy/szlWe5
9QaywEQvNiLKdfz+GnBtUwrAFx7gMbk+Dc+BxFFg+5/i514S48sq7omF7zR55RGF8k0RSFswFdzq
eRCpHwtEvtgp8fwtOvzy/QzNS3D28byuQyZb32a4ICtCsKkT0eXEV3HtwxDGtIDgw7pAkdZkCH8o
RFiYmeeiOsEUxQj0y4gOeJ91mqPW4ymtovIgW6hWgE9uU9WaDFfSR/XNk8NjNR7qwZal12Rq8meL
rgZqMc8/I2/h9zv9rhUXPJLjPgkdDpFkfNCsgG5hzGIcn3eB/TzERGlzekeDE74nzbFsVr164L2n
6ICPANhAptUsyY3Trxi8CrVt+edRnYMA9bsXDuUY7enT4dvB4D68mrCCRqa4UXH0nhouMJqaXPNA
haYW4QEWymWo0blnC0mrt4yskDYCdG5Ra9WAUD1BW1X9Q0q/ajnajoaIhe4kUIJWmluSCFwy9Xtl
6tDu40svLOVwXSJ0kUgKNEmLkhy2G0k/tuMyjZygW7WRzSkFgVQqbAVvnQ37SNjBzQYxGg4I22mc
rpRLyEcKKFyHEDFncgvYkBE7aYO9tsBkJR01A+8yWyChNJMmJConrYonbnEvTtQ3p4F+HNDIYdhP
zOsBRB5ThUlQTyeeGQaTmsEJdp68RZ3T/8jGGrp14o7SkqImQOw0BfOEwfVJfJIuyithvENrFlQC
OPBL0ZbmTg+3nZHw0yGJYnHsMKlPcLzPHAhQLd/j6DlvSnNOjLDuX5uA4ySk1ZB0zJcRECX91qL+
ECowGDCoNVe2drXuUnARokRqS1KSWGt6Mzm8GgN0pW2rvKBsR+0Qyj99sRcVjhwbkh4SUn/SZcPh
ss6A+SwIp1R+6LiUnGIDokqvPr66tnh5PmnontgAEZdn9wr3B6veQh1Q2KNzXhpvWnbgajO696Zm
Ai/dvaKmM6QFsyyyaOko8EwgowSkFeJsRdCKqT+Yo2nl+NEfJHVu0UtXJvVC+BohYzsghlOhwGFg
m+y8GacJ7ArNWU82LEsI3dEsE/FFqc5hj/IcYacwYeylA9+Fudn4DSmv8m2LINet8EV5LaCNRSrj
Qa92UIvExa0CfcKE4puHqEFkSvhd9C7VH+ZzgxO1yxmDazcPFHV2yKqHPnJvhDDQsSWh4Ux+Wn2D
1SE3H0/qES9pnVLYVSkS433x3CIjIaaeYClJfqFovktb+UcuYD6wlHa9U1lXnb6B2pGRfFKUH4QI
St1swifHxvynwt0sI1HKC26OQ1SiK0CaaR3MYWXVS+6ngtMnsDcMXcSOuJp1DCq3VBgp0VHSVezk
sB06EO+KjqQcV2ZRJTQ7MG5w7vJwKBqoJBG89CIrEemIOK+q/CgPNL24qsxGgqsiM1wkFQFtNuJ4
9oxhrxJx6tPlIf+NyDamjoFyt+QXEc1vYyCK2/m924VXgeg8AlTZ6Y4KxIWnsMnLO4WrJ352APDr
gIrIhDhevzfaRxNL22A4mQLyxaZHR/CG4zZuN1KyjEonpWwmezkTLJZOmNXoZdthp5ebIFl24tan
CM6hRjIGyInQCx95y/wlZQyI8Cd2wurQ4YotmJCp0jA3OWqX+k3m3KYHwgxvcG58x0hLuZ3I2woJ
3chx1abXkN4PVMhaOnTja0XP16e14HEG6Ph/JX19atpqwHPpsSu1pueY4YfOw2V0CgeJna+v/F/G
qpYVOMbKOHgvrf7a9d+Zte2hEAN5xc7kcSzUh++xHGf5eGuTm94AGt8/DznDpM+ILCsL7axh2onC
FOezagBaQcPiNEHc0tLo743/rkf3SNzIcOr6dpHJtA70fdFzBP1ScKwHOhwAxcWUbE6GqR4/Q+b0
2cVTq1mIK0d9cvBYJShsNKZI6aX0jyN1J0ppdUSt0MprNd52AAqSlYKGd+SRKThHNZMCOTz5+hXT
S6ZD93KUboc2QZDeFJ9jvU5vDMm3L362uJ6TKD5h+TWFemXlAvP5F4+UB59BUMyRm+q0Jnz1XTMg
FPjwry85D2qE+lEa7rm81yLOTxQvUuiDugqcJEInhJVFyDCxliwJWBHVVy8E42FMpyyMMdqIOM88
VkQrGybySgTt3WZAsVzXHMwIBW1wa2Jv6nmvwUbtv7XySsioUxUfUfYQ6HsCKk+gRKasLT6s+xJI
toUOX6ma2YizvX43OZIbvBMlf+TZDodvJLb4EODPDd/5VM54J5Vjla9tK/NV8l8RjFmGa/STCnEY
sTexHx16pAjxZ02+HFAOg0U2PlaMPxTtAm5m2xyekSM+GOY8qUYpxsZu14GblIExGDrbNGc7tFK7
uNykSOjZmVr+R/e3SJGsZm9P9J9Z9gCRF1XfxA6HYBPK17ZbS9ngVBhgsdOOCwXxYnJKQtSLUoPy
FrPZuDWgMSOF9IpJs26uKkZvzPXr1ya+izQ7ipWJhFnyAK1fCgHSN5EZ/ok1Be0bXTbkodvqNV9j
uLF5XhdPqEq4zC8VGyeddLCl1Qbnq7GXhV3pwSncGdkFSat+pF8aPb95CVAOFrT3teAzAThiw5TV
A/6fAakP2JRRfR0hWo0XzmBAU0efNBGI43SMzgjU5r5OVOCc6o3kdR2B1L5W93TNBTgJsY3fIbWV
m1Vshf6u/slKZP1btUmWjqxpsilSJv02u6ibJh+ztBguqupWrJfJMuYQUTDzD5Kr9NwhGDetrdT/
jCpW/m7naZdn8ul3B7KDhhGq0avaIm+aQhYudXTOvmCYiSma2rV3S/kQ/GIpYWmpXVPvJ5GWrO8J
ZowCZzAng78gXPrqJrCEi7gairsefkCiqExuqsxCWQmWW53TaDKzQ4H8GZpcf4SjICUoTzaMdRta
DukyDSZv+FjujQ5CCYmItwTK0xW9T/L2RFVTx04Mjrs5VvocXVMQnqLkVyuyhVm+wAbuqTdA5lPD
SLQryY0TGvMjoqfk4XUUHxy1/rvMN/5lMiaZOg3GySJHGvBv4cpjEnhxaKnDRTuYH3Hs0uNDtQNd
qF2HO0oCVWaPmHH5d2mPMdj2rwCokluU2TTCxQs5JhNznOo150o4krho0RGZNjGXMybPwl5HAc6a
AyUEHZ3JLxub6Cq/WgJwnDmTSy3ecGGzqZUbX3Q3RrW3qGDaLD2X4qk7oMJ8MI7JqjVDu5D+dMRe
vAwIjjTs5lVVDv99Pf7lNkRDpZGOTPDzlEYw3aZ/aXrkYtiXiSX3ly61GTyF8Sp6rvGSUr9O7H3S
ZI7tCw4gUIT+sE4Y6QGdHzcJmyeZnOKiE+1IsQnRsVCSTuqvWY5kcVwEoaNgaYvQzyzKcg2slJIi
jkiCW/x/b6qY4QCtEYfYIVkuLAkVNGBbopFp13ReON/SH4fc/IXMfy6v6EQF6nTNCKNswADZfrGJ
vqmvmeiBB9V38kPFtEWzOsZeCVh5LeA15ovMRWiow1JX12OH0niBQrO4mihhwSpN2p8t/mmr50da
e88/3G4EDf6jqQTO3DJg36tcZFH+zbdlmqIhwELuLxCEG8xZFrNGyKORehOTV7xW6k9RvaRT2ghi
Uf+tVm/J86Qqp4Dyn40nhEcoHcBTKhAC9DUK0Tjda+yf1kl47YtVol6hQKVMbeP91IbxQH9eupH4
053RuPwNMdwY2Y5/8lcJKETdLDVu5gjlxrBOcrLPgm3S7WlPky5lWHedYQ7ZJAaWjwiGsUQuzkGK
d364NX0bVgzUAdJDWvlETlcvvE6SkYLW90ZKF4rx1n4E5dEX9+QOjvnPqLzsARiUGrrkm/LTiPt4
vHBS5KTAny36qyYeTIISvSu/Lqo34C4auEWPRIOG+/7ceQfEIcSmyOampGfZuE9jN3Z3KXkYHYic
XRB9NtGLri4lno0WJupLa2xlbhn/HmtLyd+oT5fUVVHbmTmJzIxsyis3TJSfYafH8YsIjgDrITMa
5cK9JT73f3i4fp9a/LKLkuGumgoBcab6m0RRSTpZL4oyveTnZq/e2nWHj9V/txCvpN/gIoAJoFHL
pi5vgbrFRD6OmpeW8IDC512+MLLAs7MJ1/p2OFqn7KzdoKJ+1qdik22Qqm8DZKHWurhWu2qXnKrr
D2cNPI+AI3ZPOvTiynzgGN1F30/X3A+PZCfhWxWvMv3ZZGesn3b2gptomb2g0NBmvhMfhCNRU5s6
n8lLYQuDyw4P8B8v0UZwulftDyLOfygtfr9Av63GaOTyJAiqyU8r0DE3j3g8L+k7K7B+JCNknW7o
YywN22N8mO+EfctAtVplr9mmuPo03h+M2qjF1X2+YhQhTAitDuQWdk2izf7wZn89qn+dQf3+ZqdH
/S9LZW2UY1QKeXqJtr6rMTS6hu+ADwmXKL/7V2bWj4SrPazbE2LC4jt8mDtzLtmKTTvUjR+0jP77
9pJ+X1t+vSEmYrhCVV2Wxd9UHkmTGnlnhemFfDkn3lCao9C1TTfbMHJ0lT8AryVTnAIY/noF2DRV
nZBDXdR4WeI8/n4FWj9OurGL24tXXwd5raerOFwH5ocG5nBAQ6TakYHKYUpheJ6l4hSoNvoEK70D
yA6rh1G+GfluSL+8EU1Bdu3ETZe6lr5mSEm2jyluQkCNmuuJJ9/fsQV2OpDggyJsgGHSBB6js9qe
PfXe0aNkQzJSRy1+5A+SFSPh0OFIHPJj5u3k+uwVN1jVcLZreVsEZwj0Q7MFyEu71JTWlW5TkZrh
pjcOafEo09tgUKpiVZLPBRlQ5VmhbGwuinXK6aw3yb6KkJlicpvFCbmajDSwgrwrpY0CT3GzA8Oi
QwnEgjFO4sS2tBIEyCHtoeUUHmlrKFSPSFz4xlGHp9Hfa353HL760i7GLYE7T6BJw7ZSV1m7jzzQ
uxfNm+iJvXZo40MT3/xulxjvYvgVPV/rkdwQ3sEWaoaYE5tyr8WzplxH78XjqdEOMmdy79b0J2iN
tfgpd7u23Uv9rX0CKn/p48Noncz+FBdbPdgUIDz8ra+4TUAGwUaV3a7bjQDzjQ1fPeWC9xIxB1dX
knYQkpOZn3Vtn48bCqQEjEq602rXAIDyrMB6rqv4wJefuMA7FQyRoBRlpP6rcnix8nUW3cuEod8p
yHbSyC7wjkuBS6LlcINvvBW+qSi9FYC3sPUW23jcPPuZpq5ChpAxTZ510h39ZM8hl9/yYnesliVy
gekH6bW1wVmrO3rBShu3GuVdqu8ba9seEWWJ+G4IIwSn2DkVH16suB7XPYEbuOX7GNVySjeCF49n
AQwXF5fquFgVJf2jldehmnIriplim1DDZbtaW6fhhlflnTRgJck+OpSKmwgvYUDthKEatguC271f
nnmdsOePMy7hxzoOyVFQVyW1PYVucowa12wPiYEUb9Pqh05xcUOjBCVHHYsDDewCEl+z4BeNYkV/
csR93SwimZLAVunnIzhE/9NDY1loFFxERJHFysenLwui8PwptMmQzty+nNJM2HwIWS0Mp3bkkaKH
SQ101pK/aBSLWlg8qaqxXEMxnLIbFzGpilCPyLTzHMR5/EVPWwSoCjj2MZjhdS2bV+ElyIWEjM4t
Hlokps8reW4xHf31EvynZ9qUU1xf2u8kp5EdDfpImBNd1XYOF4M3i8F8ardhVzDtLHKKYs0fWPMz
pv1KRpA2bnwuIJQrnA2MSkGp8aIYA+nxCHMuAj8RqZB8qVwWeI/tgiShqLLZX/GrJzSMoMjREOHP
kPRMeFZMzvKCPAkkiCRZVahYy8nZHtsWhidMiL+sOPjLp+8XL3CP6dKbyXBMncnWVmS2gYPsnWE/
wnV1xncmMZKQyY6PTFvwcjKVN5NaLmZ3DJPlcKVXR0wfQQ98Tx/mQ7xAgIlHjW/FT4n7gGPAdH+z
hLQLgMXooxWddjmkvjmd0B5EEW43iWptMc1Qfr1x7g4m1Lw+V49vi2KBORffkFuAq8fb4Z/8VkNf
x7L93q7pweD8nqzKwHNt+VtH0jRNN23uA+qZoFwQQMHb5CNnkePqRP50E+i8MnchxCTuS16NP5Dx
qc/4dT4xfnAai8zJPzlf8qPzngNjyZ2CC4g7Yrp6DAliAg9pVU+/q37jluYT4osfhZfjRuBPKRGH
/hVv5tfXckClj7FeHVhpR9C/C4YA/JDcezguuD95QLg0WPj4+PiByfhIsOFzOXhhmR6mDac3RvJR
brlvuaBUwUQdIC+jnH4wrxnluWMVTPuV1XA1vx8lOUiYArACIZNnymfOxMRG3TmBkfFKYmXhxrlT
0zIGiN7MDyVEYs/gaYFQi9Aw2sjGMsnmocaYkC7onAmuBaEHBQQpFtm84QkB2ceEhgEoxj24TfF0
bRjKchn5GUzuKbKuuc4s7rQqgaMhz7MAXa74tFkYo090CWTiTJ8ukoDJcj39gPwzZVpA3VXNzXL2
4B4h3I1vwhdlf1vZ9IT4CbizqntV2UxWcyQ7PQ/4rMGWiDdOwTox77+KOy/A36JZlRR4LucSENna
qb/M25DYTIumxJpFxdhLWofMWRF7oAGNMCVMf770yTGd8Vd+9XpnMt6TcI7JCoY7/XoE8fzg2C9R
DU5/V1lIqDEAMpDkaS6Yi+ESV5gaEgxAZKNu75zmA7LQ8MF3bp5cz1m/VRDBM1Ge1fWaXw3ofHzQ
yzdSdN3z+su7Iez0fvRbzwSXBo9dH5/n5lx9qR/Rvf4i3cXB/degCb3wDhm1Wp8Qo2KG0+GOD4rH
hKWRbjPXeJirV0bMmH+K5ynCiZrduV4sfFgXxOCN64DLXNOWAntkscb1SmAuBwGeBYm9PrgoiCI7
Mi9nRP9obNLQdPephL8L9zAxqXuyTnCFaUtGmx1cEn2louP/oV+tH2o336IWG28+AsqXAoP9vr1G
c57dlTeLNowqsmu+GlYj/NgZK/RrtIPXes3p1uEQsmm85F/1z5M6MmXSTdycf2f6o31wijEf47fO
2BItW7Gg1Txhr8iSIsIe987kS9Zd65beOVHrrhcyYgzfYP9gNXsBuv7Nny6bWQOaj4qFUae5Yc4y
8g5YxXhQCbdgfEYmZMoYxSEUVcpsYCuYUDCbWAD2JbpydNVnrT4ry0OEOJDO58yno5I6mUkmwgJw
LxhWmpXMgyAQYg5g0gCHEGwwznFMdemxeSm/wrf+nT4KE3isVHQJcR7Vp34XhJvSczrFFiQiFA7F
CNNUrRZTnJ5i0ziE7JftJorySFdyIcsLQ3MKeTksEMrRr+lBoyjkCi75sIJwzjcFYciLMzZ/wuqn
0xNPoSIhCamc+FD8v/QH7C0REla6uQz/ynn/abxYdz6B2Jwhzx1m0an/nuzvKF/VVS3a3ego0pK3
a9AHJyLhRIO4vGvUCv58XuLMwYIGurJZlEFOVXOOe6zRpdNOISP5Uq1XBuwr/6ycEG8AJYYtCYQQ
tUwf22W6TY/1GZKwxEqPh5O5NY1kM3JQ0fMvc5gGdIL5TapobIIQT33R4VMQWML1hf+FoM80Zw25
J06TutTWuTkbHheBthW7Jt3RBwK2mEwP/Bo3ElXkwUmVm5CgYR0wdwy2Wq3Eau0z0cZKPjh0h5l/
MFjoCQJHDKuwZwN7ZqMl7JO2C6EkzDnX0NdkBtr8E9P+oH7mJaSTGfNIjFwaflmeHNWR0iVazxqy
Zg3CxtHRp4KmxQvM85m7kLr04Ays0siX+BosqoDn8600kFwrzDBqvV/nOvqnuvxJesZkbSpB64xe
GHN0pnfJMmGfav1kOeLt3csScTT9aZUFh5UReEfLJjbPQ1vTXaU8dsS6dY+RMBDAObpjqhMbOydL
Nlhy3w9Ykv0JSsFkOC9WT23d82laTtvZiB4AsOPn7rtVPZCGuyw4VZLZg8/X2GjEl2ns9sDDQBvu
5MCJS5LTdqqyek5Q3c00OijPheLWwQXRUIRZZcptKu2nMKcLDqoQdqYMLJMkyGnlBZYxPXk8UwrJ
O1M7j8RrG1YasxyYyjNVs3n8MFQ4z1V6a+9I9OkZF9jEFyNm42nQMBGp53JNgrcznnkgn+QPH8fs
o2udHMe5NM3BQ5Ex7CUWX9JhldO3w2sS2fxWVlwDmeeLQ920uKhTIgHUaBYA2+MAwLPcTlhlZgY4
OoBE+niuuPs7VEo3WcPx6gHKXVXDlZTmlBE6KxkiYTxN1Tw+hkdxi0BtojGS5MuBHfjRsMBPy5L1
EpkMRxCvnkcmq8EOwnNlvPWZPZgrxDwqt2W1UmPHAgdemlcB7x0zW9MhAQsKsYnEkZMQkGhAtuzW
v4gNSsYZyA1kQljg9AczVXhghR5ZYKKzNRiz5HlLke2XdmIuinzZWY9KvcfEcJy7esXUYvBmSe0A
QGV5RO4Dbh6tRMQphUU3OkCurHKASYTSqXtrrbS7UT/WlGxUEMJdiW9ZtxoE1G92SXuv2SXtqalc
ktC9wDGn+GV3Uoqry6JdJ/1STRkkuzK7XPxMuPf3NKFLqlQoqKCigX8QaEdMWb4o0PvQ1M/B78qC
21Jg9DRuWbtJ75vFn+WdaY/FiIHxAA8amIwAS9GMASkO6AGgNge5qzchDtCi8Dc5X9cT/VxB1cXp
u55YJ9MuAV+2n8smSggkVRfcZ2TKf5ucXlD5v5V348OiY4ETFfoA5aRlG/n0jQQO/Ae+D3ol/iA7
Ia3zlgM50Wn1IRK+iXjqZzWcMQAcbIjcr8FXYja7xpWElQUBIdrXOZyfiZtm4XkQUEzMEUzx9DWX
cQfN3aNgRnc2zxlYoyhgNthhzFuYGuP7Fal7MtHiHvfprPgcjxNbLicFe4ZVh7RFFAPEqMoo8UFi
G8S0IWd1Rr5LtMCh6psES6EvmdHuCfF0Qn+hAltrGJZmtDWTCYPM0jglduJrRcCsgUHKYDyw4UBO
nPEdJz7qcy5LqCO2qgrTZ49G0uSpE+Y6jxYnZbyCw7JHrjkF2zncSDWjPwo0VnCyjPlpMOIwwYWM
GwFu2VvhMsMX0ThI1U2Yj2xY6DjtRt+QIsgNpTQrreIQsyRZM8ypI2cKkvM52QdMyyQovzWLPXrj
NRjoLjmEbx0bFGHYuYDL1+YjjNJPvb5Myw+1MOyJYFNVV4DV2rfuwl8ciunpjsrBgVE9/mjfnBsY
KPqWozGHDNfeodibK7NaImuf8LzP11Rb+sSfAk0hf4CqCxE+Vr8YYIvDEiIwgQqBf7Mwopxi7mqj
NQUZaiBXhP3krzLgrEzgmXGyf0l2Qw8YKQacj9aBSMYOCyCD8xMt9pHmoTRXEBNY02kGLsvwYG7w
VFfq6/DgKY2Cjca/tg4XNBvQGXDK4TnyJmswy52qLvt+mcxlvnnoRA2lG4hexFELRv/eHNj1l/AL
1wGFmL0VPDowmM5zxiuRarvk2qyUtU6UGhmNS7O3YZRnP6RxAWdiW2xnSDuajT5MhwyMQugxeCuU
OOmOVRSqMmsJllmNiRQ7DX5v2kU7Zq6cOBh/SleuaDQuOdlZpq10No/1VAlAbNvUjKbpfo0f6Bbg
XqOX4Zmrew43ZAB9FkCQHewy/Qrit5fOGVqj9s8jR+F69Gt54hiRc4fowWmaY+qNqMnm+qOCAd4g
7IEEjhpu3gfrmDhi4TYGqycnW5ALxbbGJjW5zLasXT18bn2bilddWYLhSdJ7pOzlsya6JZSd8x+a
pf/0JtO7tCx9apYSQGz81ru0ZDnwel1rLtitqLWIN5S8uWHM6w/a6TE+RLsT5//9msq/iM/x3smQ
TnTyv/XfISdSFwt+MLTNJZAWaQqCf4LmlADm0gUDaaAfMb0DdpAIkj8OmiVqOrGyzWyG/ZXOYY0j
iqBaaRbt07WGmYaqByaSfGZGQAmJYgk1EwoCkXth8Rz+YODUpgn0b91e3r1OGKwGnRPy5d+7vaLa
+njuiubSftLcxcFt4S8GvGYttEt8nsKbHDh3fE1tCX9eY1jv6b3PBxjcLFgaDaw5CatPyHDopd7V
RfvDXIkWP1KTzXPtf5aOsIz2HA0/OLZw4OAczCfBHsQy97/VO7oCUILTxLlCcsI/UWgk6Z+xtpb2
66OR4EeI4i/byV9a+o0sP1VB9eoLDdmaZW1uUub84KjB94ktxGhmi2EDpqRGNTDOc5AuZFxhQK7Y
GNpPmfUDeckbxSRNaOofChfWcZzT02oHaHHqKNG9op2CgjKolin1fmGTGrTkP7x7K81DHvhiE7Kg
F3ZOjue0ADoTn0R2YOz1CM7YgWFyofen1BnQPfHii5ZDNcyFjGAEllybw1xF7kGPX5qi8UogOa4O
hElFhd3nF5QZYxCbePdFkAI6pPgTQ3b8yWEEXgcbdFlPGz+4F1mcsYSx7TE+ARuNOgWXEcSLFDs/
+yVlNS6obpY/Ko1SnY4NYhTO9rPu9IcH598/F0OZYsMZb8i/jVpSVX92YmXUjFpY/RDB5x/aIbyV
DE1nqMyp2vsLpomOrewrfM/f5RftTLs5pIT+wnFL+AbAZ/W1fp/KRPiftK2neAOUHwktu9f/frfW
73OYSUug65KhGRPmGXnB3x+URImMTM1wOpcgASG4kcU3IfowO8fw+1R7SBHRrkYV4z6BqyQZTIJQ
/pMkTihDYKYGR4w3mkTfbSIt4/ocm7k42dMWHXgrUlmQ+HaAxxesXQYKCcJoyQ7hLMvVWJlMRmfC
lX43X6I0BWBj29eSBdo84T2gxwEqf43wDmEw4NyMeoDs46kewPo6b1DTXMAW0v3CJggoGRYlNGZp
AZdrUP6PsDNrUhXbtvAvIgIUEF6lExs0TdPUfDFMTUWkkR789fdb5o176uxbURVnnyxFmsVq55pz
zDGstncHICEHdgnTM1nzKDGHxCqwB0FyWuQxApthB0beGrY8OQVQxvxz5f7tHPrXyv0jgD4cHu7J
VXtU788YpQgLl0ANLBAOMksBXV46jMXbhfUxmx7mCvEECC7Qzqbvs7DDr4kAksWWMr3EkJYALa3x
po9Rkya9Dayr9wTxgaPhMIH2ng//XHb172bQv5b9jxlUSqRW60dp9R6S1Gjid8aCFyTlTex2IZ5A
waIN0lUDSovvipzO7f0Y2wOQKMYGYDhAL2gYZHLe4T+kMRE9rXFtCz4gGg/YPkF4sNBU/vACEk/C
0dNZWBaMAhBQ0EKNxv/8QoO/CQD+V08Xv/9lvtS7ZvRUG/LKkwhAik/GMISyyNqrTBC1Y5DAAtuq
7Opz8z4mEhhfjBcp92CJf8K/rqotii3KERY/RmgRxAts5n8p4d/OHP8Zi+Yfy3za1R2YVroLXLRi
pmbiIznnXVqTZdrv5XN+qqEHL3cNK9pOnedYeaM9EnolO3NpfPsson+ps7/hGRGzg6aQUWTqsmr+
EeM20vyah6nM7HApt+0RzqQf7bP+SQkBVuBrRX6z3EIyN/qCByXbdMf63L7rgAXHWI7PE+suytP0
U5aPZfUFlGjzz1Wm/30v/U8B/5hsVeCp7fWuVO9ZTHqidUUgF8rzxJIJrSWWllimIXy8wiMqbMGx
S1Z9vKGlQYzgRAFOfWd5cIB8RuzfCRGAPDxXxbw+HRiHpDrTt81xDlfCxWFDSVYrnFXMHvQBsHx8
VY4V6Kl9vr/v2ne2iGz6sMtRiQGD/8gBTY+HP6xUbCLZ0pCMNrr9S68x/75fw+xtmLpp/D82ujAL
I73te9YbcosRJyFpFw4e8qzg5sJZYYBcY3iJxP0O8t6rSOFg3GLDpWdA+4ifwies5ihxj3/d2sVh
XNzs6IyHOSOD5OWlBrxLXUqEc0CVgb1kK/cUy/6jOz0jC4cdCxeJzgBYAT1fTzIoHGZ6kEJj6oD6
wFlzVmJRj+BwmM7ZHgjtGegoygmzc72riE2wa4D6FSQV+zX8FkOWCKu7PEg47HFEkl7FXg12GXTp
7PuJXTR1GndWCU8jtsjditnANK4EeYjikIKHHcZOlq3gwbQr7V9mx/+Hp3gtm6OBrKukaIr//vdk
YpZa3hpDKl3K7XrbroslbIzQh9c0+VdJ3Pdb+SYVUmDAgFSDpmaFOxbr5qP6aqgUgK0GHk5riB1c
/UuHGLzgl381fv/EVvwx07Xy7dEBIAbpvC3xR70NQV+OBzQPWVknFQawpwXhmAzeG+Yr3JF4HpEv
aMbROV3B/GPrbxqkC+kclU7vQFIBag1f6QabsiEHnuz4ebpqF923tM7eOjufSe7Ay6bJgmDahVWd
LBQYJLznycDpwn6FyYqnM2ce0CMRghDxiRAEuaCwZpJOXMBkK3ymaAlDwYtLHGo5dvqOsqne5Y/m
HSPBxz8eYD2J8gHoe6+/7m/NOdpjTY3YbV6ISQE9JUZTw7Dz4mmCPLG98Mb6ZQAEl1X0aZWX9gJ/
C9sXCsKJDzwFN4fhD10VdMplEK2etsClIRQ2Vn8INhI0IwwIjgzYcAFvJ6gLKLYdbYZKoVf6wMHJ
MTivyl33Jn31O1blR1Bd+l11ZFt63Q0m5XK07YRZC2iOSMboiHa83uAnFY6JA3QylXAQQk923eOz
NclbJWeCQhPiJ6OFlJBLc0T9kGgIK+nmflI+7ieSYLnbfZ8TsZtUF22dToi04Fg8X3P/vtM+2jP6
cPKk+akJW+5gIFgdRFSmWcRfqEVJoDUfC31C2uUsnzxXhqN+A0iC8I79UYAIBNEDyvc8JmemPhNP
NlhGSJLLqXzigLx7QoecwPdQTD8oJ25WvHSEgLqvsLBQ5Yve7ifUCZnwqrFK/8Z9RQYCm264MILQ
S77DRTYheXuWTf5lJfhbvNp/AEXKH4unmlZ5Ko0AFOEZPSVB6JOmxh5n3m3SVQ8Ju+RHH4e3ZnMn
/XGGXnn7RWiyMwT1XU4YFz/UN6CU+xs4glFw+2g+iTx7DdITZ9muV8oC5RyncPJNjnM0P2fuILgF
JrQH7CaCfpPs4wlASPUbG716a9+Nb2DZOBvkT2n/zy/62nj/ObphDmTLp5Dpy+zz31NPpLPBgPor
ecfUnUonwM4wWzOAHz5SRc7ovWEh2w8Cus+4mBkrnJnWzUM8bodq8Vjxqsl1QU7VGAmRT2WBg3e4
JWb6b/Pjn6aMmIL+Wsg/rMeyYGGuWgqJz2RL+MhDPQWelOsbXCnTEFAs4Fm3+HAU+u+ROBAGgo0u
5r8UYyga/Z/q6o+Z8K6WclPJohg24RxSGq/0dK9fKHaF1W2R2biSpkMn8PO3NqjX8HZ0gTqv/et5
YPdjIpP/0njav9TLn6jK4n5NtS6Sk3f4/lzD+4KjfdkT3CKjH9KcRWUPLCawCdhrtz1JHyiTOQo0
wfjErR/UBSY53CMpBPYUXZvCcTEGxrTKZx+MQ58+OQGJZkU+LDMkrTf7fFZ+av+2vPy5Y/xt2hHu
E1Ra5JE+/O/+h7Plrt7MLnnf6tPDNLVBD/1AFiE55DMHoIBsFCoSe/CN1zLIoLWPFv88APS/b9T/
FEDYhH8x5B8jtUrUjDocLLT329Fcajusd7aUyq5gl8KOzsTJ6aTsJeE6KtimWJF92FTkieIFOA/x
OuGMykgytPFe4bFyINOB8oVJnTgXeehsPYttRbBojHLV+WlaeEk74eZG1jT7HO4BU5xwLqSNk896
D5I9S7Mz55/fcvR385mpaoOhYiAxg9fvv98yq0wtVU0hX2LBqRRgssYrsEYQwZNpSixMgBl6p7Lb
ae2QSQUb7GjC2p6vEyeycQi/PXFEIi8/HlnmV7XNfOLxE9Aa4Exh9vBIS4c/BjrfbeZWH6Q4SELM
ZwcVyuT+PsUfZMWfqv2cRsHNOtihPR/YpPA7xTRaS9NotoXqg1n8sP7nt37N0n8MWFMeKri0cEYo
5p9v3evto+wlZvHMAUVSrwcO+4vybHxWb8Sl/+VhsDX/6VmlM/M8VdNHIpMA7oT/ruUmGw47WiB+
fwINI59Lsdve2lLLbF1ysgpggRyx03WqqyPf/DYiKOZUI7+T3DoNpC6IVEfBuntv4Oo51RAawF+g
ELm3rgdHGnlS51aqM2KJVF314NBuheFl9wl6I/RXqGkY9GTcujKcpShDjYhyE9qzbgm87fats+8M
f9JUkNuC5lu1DMRbBWspuk7OIJkiPH5VpwBQ9IyQgzNqPK0BkeMZhl0jMUQELwWe4ujcx5jJhi3h
kEzcqiJvwJWTT3U4vcd+zn1MIrWwA05Qh0/Jca2naupwWlehwOCgiqUTfXxa5J7fK6E+Qur8o5oU
Gx12IjLVcbAgH2J6UTWBTOCWTGukBODcYr7VnKExCUNPR4cxdWo6beXUqcORa+bBOZBk3u+Fte6C
tFFvcMJYfL6hIyiATPAY6i4va8AIVFgjwH0yCvACQ2T88D8y9rHRwHKAKsNh8vo5HnkRKakzYEP6
Tz7toA2KbbKRkocHdEx6THpz3n5ogjNdQ/VHFpLwIxZqNik5orF2DNvw6H/ReMDW8IIe7g4ovRTT
6YVcHA3IyHM0oKEIL6KYQdiRDd+00I7Y/YDtVM3md7BpA1KwuY4Sxw7H+cARfjVz5xc2Fyrg91Ap
cwHqgWkEIsiFgA85E6jc700AWEHzgOJ0DGmUA7oP3CLgMyBjfAClyIcuEgi6ViirEMtzQaQBHMvI
yYKiv3P0HzBnEQLEAPsg5DSd5Pbe4lu0r7pAo4G/orqG2gTvb945ZGjoP/B6R6f7wypNAlJ2mk/g
mJFtkFcA2Hj2CuVlHzoxe+gdiOw8Gy9upssEeAK+WCjTwM0Ro+h8Ix8P8jVoMdjD+4D7KeFYfnol
qj/OUpuFO/RmTN07AC1FyCDFOxuk2QL0G0XNuLshWhT0FkQ3gK9Ij+W20YnfAZIN4Va8TUC5FXsD
xnwAuzjPdp3sGj/cH5oMHT5l2akTaAuJXcDJYbvlwCfJTL9NjJ9KGQ+A93ROnk7BQA2GXj1cwBCQ
hsEh/awOfhYtZGgfUlJxLfgcHtpcvbpmNYGnPQqDhgxS2EEyDzB2UgB7If95rBuznkxaToD1gpxS
9ICJciUfsA6gPZJMBp2tVOSDoJ4wGyKteF83SnAl5aGxzPgjGZKnH9TQttdOaYLeeL9m7xAoNILF
xU2p8ITxOFGa3e2KCKMbwtyh+AYDDwoWZQILh4QCY77Mm3mSz54M3nKxHDZeg8bvcZhY4MfhmwCr
ewU2hAB1pqM82OjtaZChoReRVBd/dNds3d01dDDeVEP6glF+ekihTEA7OceAFHstgotV6HVG4aQK
8jzl21V9I7GKQndQFfz0KnRqTYRPxNbx86d2vn6Wb1kIrVseft9NaAFIAqcbPtodhB+U8TZ8M0vD
TxQYIWDQAwCXfFI0L1lDEdQ99rwbgwz+gAeKnfdufGNqRgwWVZEwAGoYomIxSMGuKYj2oTLbgQok
IHEbpzW5wzNTnYPbxNpP4ml0dw/QyFXzXHo31E1XerrAM000GRlvYsJE82c6iKMlbP2CS0/7OTTf
AOvM2/qQIdtpg/3rh5sBXemK2pz+vDrsmWG0qqamftHJI7hKbG77GWDQ+Hy49EdoLUiDYrtJXcg6
SLw8UFwm+PFoTGTEEn8VF0maMWHh8fd35xMm8Unz3JowKeI2t0x+g51jzMzIGi/xGVCRD3+DV83Z
wGMEyDiVzR0Y1jE7HOR4YF3ijsQJgi9Qc9MBF/1eJh6EwhPfsv/9bxkQPF19f+EE51HwloTnEbBB
Vd3DFjSgWfBuFfo5Sr+YvYdkuSaK7unQ0JgfCpNFcghYFmSSmyp4EWX8wxKZJfh1QStKo4kyAGxX
aFsdLB2bv+Q5RND9rb++9ZBrXN9C0upKpwePOkg+02Z2zWYqJm/sof1tsPBl4DCWsNOorJXgUZE3
Gs2GzfQweJORnYQntryidEza97wgmaKPJwYkFWIJG3RtMCiCliwvLOKngMA+zjgtBhcI0rCPtJDp
ZUwW1YwZw9hCrY1DALCf8IXVbywajX8P8FzA63Kpb0DBbbQmIVonasM4JmqlOSheDkMnOkNak1zd
K2AqugGb//N1Vs1pkgunDZ4O7A90AIWH4UKDB5jHA+VJHQ5WiEvjiqCLZGsEG+ogXxMFSNZIP+Hm
wPULWw4+NR2bIaDvMAgP03aLnwa+COhh8OxppocnkxvCS3QtrMeeDSC9HhQr6B8YS0XcqULacq3N
8W3SyamsfDtkYwyNGErO626TsMwCs4O1T3dFz8C7SY+hS18nz3nl3/mbB4D8V/fgtk7W8lbwynHH
ZH2YZuts/diYuyGSmut+2+Mb7reU/8wdzd1j0x7r433dzW1OeGzgqVnD7XYs+EQt1sd0VQbp6rGC
zIA6Hrpg2u3ekemG5H/bQ3foys4TqYvQghHMVfhdtmbb30K+xgQSGEzNXJVKS8UtfJLsAjLb/SxA
OGvezZ924ze+6T7n2fo2uU5G7shNV1T1Y/PY0EHDPXZJfwSie4731Uo+3siR3yPMQVthIvGXrtIf
ozPbRJp2iP8mE74mjj6BVZ+JmnIYBicaE48TTi3gt/Gq8n+7Ao3Ob5yJfcPPuFbpQtw03MvUVbiv
/OUSP4GPeM0Fr7pQLKPKeEqtvx6Ho2XLdXyjR3Cb6wBFZ9xoE4KHHIQE/w77DwA0cDmDsas9XQ3K
C/b7tDjeaLxgTyFdSuE4witwC3HqDfCPiD/yl7twkM+cI+0Ol+iMxMhW2iXreMWeaXNfF5ssuE6y
QHx+bK5X6lLa8RrdXIT/8Z1TuD31wA3iM8Xk8fxKcXD1iSo565f4LIYFWHJajjDWdUb13cnDBqAL
NgdFUjxY+B8YGwQTf//hmH8Cn+ZE48ILRmd5K4XiBt1cdI/rJA/EFClvYwqcrswxHTc+y/Sdwufx
wGdWvAqz65Ya4uny9rE5XKRde+QePKY98s796+WxdOMz78WJ/Ma58anZYJPGApuKtKm6VSAFeDI9
Mq1nUiCn7938NhEjIjzf18bUkCc438m5idBfE/LluX9bF36y5qaFL5a5ofajFJoYqfpFTWg+ZQLx
MaFu2yTshKI1LqMBnkKIYImUaki2kUE87pTVUFqaMETLrnqUlvUlYcQUZ+hoznXQHhmFLCt4+EWZ
N8ZbRWpm5Rdz6V3ZUYBNuu+P1AU+Tgg/cHDWDIHberTsp6mfbkjmfPVFAneMRe0VBBkBHMRZfYYT
AvCAcNqGVrlVDatCFYYJBpGxVPDYpIk7kJc0PvGCqCTeaj/ZIlDLT4K6YnAwidI5WzDRIeAKESXk
3VGBM0sfIRtKTdm5lr+Y9sxeDBdsE+ivmBeZeZgmGaOcL0mLdIXB1KPIW7rQleF5ptp5WTy62/4I
1w2bDzEjMyPdxC0pAuEL0dzmKTnGGw5REjZAgPyzNXN/Ylpt8HBlCBAFOWpPpYZnSgSnPV0RLAS9
gyIAqoRgiaFSrslPkZjLrrAnE9c4s3uha4izKocXQBuAr8jHDJkQbuSMw0/gweLAOrh7ygGzfwZR
EzpAVChu9gGMMjYNRm8W74f294TdEYNU3T7OsGsyV+guUhbH9unQHWN1TgWLBRzlGiFWx315rnwk
bUHdopPtlBdpSTGTdY4PvgMUCc8FHN8un5H5oRopHR2NUA+F4CCDnrYQigYUmemLYFHPEmRcHmfs
I0qmuOWWHxg8InK0GhyffvEufRpb3o5t3n2tQENNHsP07mA6ANjYM0Gw1qBzTqFFLDjdYHyuI7uZ
GJCfADyx8cswHeRPi780YYkxQMDX9MjNZzsbnYv58GS+p8zb38qcQrIacBo+eljLSzQhTLHioUnA
35TzG4s1DYUUXsSQfdYWykthK9LoWYgylOwdUWt0MBjCki/6RJYHvDK9ixO4GxVC1ZeGbVDLbrHE
5EdQibWdGfeSpqUFS9tvdVFCmTWcPSiYAUicLtRQvr6C5giqOelU3sFjx5MH6pRQyogredhvQSll
PpyK/TJNtiHMgGIIm1ohC4UkU7gZMatVqzbIg2dhZ4E+RaWdLlPa99SG1pAuwdCn4wtZaiYyTJYb
uSHheYBTjVENrn/bzJFLPNLxeKs8X9HSPJoCyFueRIfOgnJLIuUXmyuPKn2s7hB6sYJDzDCHl6mY
092pT8YI/Zdnwnm1zL5ievS8Oj3mBl49knZGM+KjfPa70rkF6YaezGMYVdQoL0k90ZOjM5v2B/OS
mHSJK4H5wvLADcegBw3POaCymf86OjNTlat+qW+61zJdwwyDsvwY9ACALMRcdrxdv62PLCy8GclK
dSBvxQt2JDoRWovtLySfrcFamqie4bn0tD2TU3omz4fBTXGY9AgQ8bDja5KDS/JgWNIJjQHRLwsA
7sCbYBJe0y3jFRVNxfEAaoL++0TZaUsDwdX12KApOyE9tRlTmUwKpOvWFuaxq81Z11GxD7L1fQ2k
CiktKuN3HqAALLKYAphklIuD0bk8co/ndZayCZ3Rzw6tmAbwUsKmPicRSNkcppSA8tTyhNINthIl
wATEd8OQRRPqFall6lFHszCe8zBRyaGYjH+bnM/tsdmoxRhqFECXnY0lzy6BxZZ4Ev4iqMSpEbRv
1uqRZE2XLHWXaNlgmmxZcFIf86yx5Hr+O9xoXVxNaSMMEmoqYPLDRNId5lZ2c9EZUVDYxcwdU3bT
z7g/fF78ZYrog+a94W7S8n6MVqzrdJ5wz4oZAFx1jTfkg3Yg4wMqFIYwRuFhytScT4Gcr+gpqV87
+ld9ybfRindigr0rPr1JAin0tLDaRX2ikvyqbTWeMkFwGu2b8MamRQ1h7EOxtSs25VF2hJInptyc
xqOxtnACmO/FHK5pIPsbENdnXpohypXc12ALQH4TKVz9jAHB+/we/7+/LBN8XlCXX1QsJ9K+nIXN
Jyy/1Bb7M5YKH4klNq6yCBG6tBOzE2VM1qkYob8TP2OMu3AzOh0DmvKzDvOVe1IEPvCPk0e08Os0
3p3jjDYu50IaifMxBlbVkmQROnEAXyHqAIcxljcncBrNzWlM7mxs+foAaFYkgovOwCADkcbmgBra
0jxiCcU7TkyBS5h5RVKC+Ed9MAyPxZlSUfN0Yey8fptjLZPIOsumwzkbXLBLMCysw8rnQt4Ww8rl
Ym7HC3DoEE/1ywMQBhsfYvjwFf5OCUcxk/LwnIw8dkKsYIq05BK6FGewTWKp48GYsL/uTpqQfsAI
Zer7LXFYw5GFacfGYXpYALPzGEAQUiqM1I1x7Dbs87FIeYi0A0XNGmUxl62x97cse1QpA4Vn04IM
NQxVsn4oDNIqjcUDeKpSOZglzGmfrykKVXTqjetoBzHxweyQ2LyqaDQq/jUn8gL0Eqb8AoZ4hs/v
7JoIhr/f6siD6MxcTC/Vt80yt0iBsFUbDWZM24Qpb3cNcA/fA+Z8LqBA/OXWNA0dgCUNP48qzDoO
M+b4XQy7l+HNPvNVP1QRUwy/UApcxnQ90ZMz1nKKTk8Tv9QQqYge1c1J3WIHRm/iMmGjYCy9DClh
15dAo4CF8kIUX73DZTBuSAp5DXUu5tVpFJqWGZuScVyppxQKbUF+Et6r15nMZ5iNuILoDNIJG4rK
4lzuSrk4xhU8kr98/j3OvGNcrqL+uA/PpY9o9fTXcqT0yPbyE5XIefRsqgYTEZuR0ULPoRLouJyA
eS8h8RnaHKcGN5QH9QAif0SrVlxNScxlPEcd4mUPMfngUmDJamysMAw1aogC8koYcDz1t1ooOweZ
k7AQHo0HLS2n9QkbvZehKdZRRIvYf73sPn6jRBETRWnTMcXOZAbC9irsFOqtPMIjyar+mpuxOMVo
w/3NQKN2RZgHFwH94eFjZlECHkwhxGaddQsbCIMGwRxWPn2LV5SANhuwFYuKZMLUJhwNtCf/xBgE
4/Fa82gRZqvbbDQB7kCwCJDUYUyX17fhrvH1SxKwWtLJmZ/oLDgFMK6o3x53xrENOLHzZaKmCHSc
+uEUaeYIRsg0WpdS0NU76bFXwFTr5Gy5ygli+jUxBDH/kt9aOdg1xhQLnAkCS0BMnZiBrGumH14D
GrpPpvIWZRIYNvnGj+woaEMqqPO1mTIhzVn4AACvaADt0QIUC2OJfm/J0ldpDiqXr4/sJ7AnWA9w
jtCoVBP13g88Jke+xvG8NkTbsoowH3IXsQOqp5SRCAovZe7oL8NoXR+1HZvi2I1WdNU7CEt0xEkl
JRH0iqaGM9LX1CBPEmVR/P5IbTG6fne1WCwY1vFUcxkh0Uq/8LS4ILOnYAePyhJ5a70pTBr8WRHU
efSjSlqmeAAo6AGNazFXFq/5cCgjJ4sYgz9AIBjareTrSrbva2k0LuwUIHC+CWdSD/iV0XlvQFnI
gaEsCJlkTCUSmb1Us1ye6qP43uJ1u84SwDiv/8OISD1TWxygLxyE9aCY3iE/6+HiRkGLaG20I2HI
NYcPqjuMZbHYjjSATvVceSyLDbOcJB25kD7czNmpSY+lyFeEgZo3wcVC/5W7D14J5ucvxRT9+WVx
OkkCKcJidIBbUSDLmOxpxVaCPlG4YFicTXY3L/Mry7yu8ZSnqw684fUbJBrKYxzh7Qg7MCuSrS3z
MjdHJokSAxtSS8JLgtpLmCBEweCXIfUOBw8g3G1z7p0l5jC/sr8bzqtztcmDLIC8GOOvsZkcRieQ
zSk+pc4nGWUMTb4NUeziTtcJnSJ246uH+O9G+C4/5I/+o8YZ+gU9xSKdHdzioniDlWqTgnaJgu4i
nzrU6sUuFdpV6w6pDHGV/VW1+z3k3CaU56kV2iHAQVgpFkRBwCFGp+odXxDcALXd/sTvzWMak4d2
93CJQ9oTL2WoNQwRuJJK0qdIfhsTwYoRjO+gtbZEuKkS1A4NTAM/vThEvj6Rpob4DPwmpOWLRHxC
Z+FOhIS+gK7BOwGJAI8fmA4/GKCHBOEELBTtEKuXWk8msjrO32pcRuVE7GiJSwpSaYGkYMPGIubk
H9e3lCQuNF2+YZNIZKtZXccrAFT7cgOpvw0dALwKgqKuWPKe9RcBHi1yCQ2px+6s8SZoT6/oEmgV
AY9iAZiqR/ydxK2zKeT9q9v0BwJq5NBYamcMBdbPyE08fOLsL4Q65bjw3YcfbmoYMaHTspNgc8J/
Nh7ajMeRCzhzYqxojS+e6qXgLIAA70XEnHTJBTedmO6dCec2RYvcyueMFeuKq5FXMYmusm5uCGIN
D269bp8fMCJAQXDXbY01bGgXkJ9sgE6WaxzqhH4IsWljU34fVZMbCiTQcIALfPjkWDyGtrF9wCyR
kqTgagiLk+BwVKeQCG0VX9mP6BNgQcS+GLIBgCoHzMxxuxAEd/bAWeJV9ExHIj5wx7hh0TvjKZ2k
duGz0XxLXWXWfd9+CMUYfu4pM9QHXNyCRA8szYOAYhy66DDUiM45pJBRk/cp5Dtjhd0oDmw3mg+X
8pTlcVMGsYuuUX13OuC+rXXYF5NTkLlsv5f5vMaEcoGuzUmS7CcwYUtW80HS3Py277Yo19w2N/TN
WfYvYe/0y4EYmK58HjdTpHA2ZQiLAODw4lL10NCKTJHHwWmZaxdDtE31Sbm/zdESZJ0xiPNstYW0
NdVptkOiGjq9zOZ+UWYPM/LznWtk1/uIFQKNbhJHKps40KO3Bv4jstraVze3jElrLP0cqJwX1HDE
lAARWwpPpDUgzxKVkDE8q6Rv93tkkcLPYW/z79Z5ZWWrEJkmftb4SQNizx5hmm6i27IFAK3PCTZH
ngnWK4PVq9DYaafrZGgQFXzOHigrR/ZAJXI6bhQLOWT+ASesXp/hS+NrXAdULYoX15qsNMuAspwU
y5xe/1AE7nAA8Tn4FbROFKGXTBIOIuJ8aG5wgDgJKYvgXcHZGS7PMQ/itPsPd0GBymicEHkfTGCo
Xsg3aS3xO9LDo7neOLovBfcarQb7BgdYJFlX+FlgJY2wTZlpuDPfcgimFZEclcFTQmZgRt4C4FUi
0dBeiM8cofji1wPeFqGJx1eu4hJOKDOLG3Mc1cZEhwKA5FGROMQrUBTOiUTmFf7TMbJKolO+LiSb
iM9scBL4jflHmo84Lv7CNk950tEU6rIYLgh17MMdCI5U4WEwW5TWUBGB/fvXA4Yq9KzgskaQCDHq
DjYTFjBRpFwXD+Iz5HVwP4Yiui9mVA7mmg1/FfyZ3IlLOJlre94RcinycnNIndhsWuaTc+D7ntTk
WCoWWg/8A8jVMCh5C2gpJCH1SOoUfEH1B0sF0JsMkLVINeO87MswnCdVjkuDSADZy/AYQbrxwiIw
pcN+hDIvKAB4qjgIDpVzuMGIwpDxwiT7DSABChoYYVgEUJLOvriGMyIEZsk9/iW2wfFqgWrskXfR
LeqKbkEj3xbVbFkw0kM/m1ZDezQD6hoSfHm9yFCdgPI+KDse3Txs7s5NKD4ffv+CkORkWH3uTJCE
bl4cRQNIcVuBUggLB1wDX6koA5wzZCHf7QcF4634y10g3QJlS9WQbMcd0RH/MnBNEb5cIA+sfOI6
zKEDsodzYjzuwecgrX6bwvKj/jze43flILpl9nF1KnAELIcf7Ufk/sguYXwXnuQVWmo/yVsEl83k
OXt+p0socKL3+oeG04kOS4Ig6oaoGDxnTPilx94gfgf7UX8176Nv+MJYS4FaQIcEXEMFG/U9muAd
z13tM9wh/hPCNjDm5XIYo0i+Oydr3CRu/fP8HKFOMKNMIGFdeTH6hBmJxLypIFcrEehxgVvcZmy4
P80RdDJiNYKuABKKc+Gzj37vCGWEFqbnMlmA9rDD5e2LHkkTYQNnDlJ3NrnKjm5tYhvg57hznz5v
kboh9BZjA7NjFuLWVFhW3fTcejA3NbmTuqmFr3JcLR+SjU1xczpnRZB7nG42gEInQBbQJxs6rPYw
EKmdBdUXNYTFAN8VIJB7bGMZ8BPvC5OSObuh30ong0cKvAmWlfyRTH3ej2oeQIWwQFEI9075Rgvu
82n0Hi8Ja9TwJLL07EoP140O4MKtSg+F5zb0AXzAoHXt/UE3gRnrqiKuQxIM3NyCGAxLhqTEwW0K
xQ+nPchEB7cCgT+UUBAGNTYdAzALHY+/AIS6ltxsAZWBNopfoS/dF6v+NgH+A5EYnFAcxKrhofBp
8c4F3Ctft16UAk6iKpwTM8nAn5CGzRp9ILQ+RCOJhmaxB5RkkBMPAVgsBORVLJr9I17D5oTHaZCs
nojKQ4r99ECsYACEnXvvF33mPBAdN+1ox2EERkikgKhH1t4AofBqAhqDrTXyQk1gnAahT2nJ88Wc
addlYbU5dAg+P6rXZZJ9ArDJ4H9m6SRgpNtF6wEF7M64o4s9UBf0tjq3ARSoTvV22WnzroA6eywZ
Is2JXaZ+RHwGOYoMQY9U2C0qEexwDl2TME4YKBwsnFJ2TMGZ5NTETdZwQj1St8jeroPlt8oRddqc
sbQZt3vuY9zY/cIs1TxnXFdmwF3GxtAdTSb5m4R3FWEq2W2vLt430nCeDfznNm9MZJ9KoQK4GBoa
eIyMK8oXHvRTBOcHSMlgWjoaIUIMDtwtlBnxHlzGtQNQgeHFeTa2PSxMPWViDEbjJWl2lYt1lU8A
1oA+YGCdTSj1b54Lgb01OBLaoRF/9KcnzMWVOevO4Me4s0nqg+IugdMdtVn2VkNxN37CIy62FLic
KAweTg3w3Fhgfq62fhR4tdrBya3N6Sm4M6HSAnAg44wfeuI1B+w4ilX+sh7huKIJu/N3KzoHDiy6
QDRcwRdPo/FWI6hRagfJHCIvXIcnzbSwOykbUzTtBTuXsVWPUPI7fAOR1Omgn+iTtFO9Nn4MY2bi
6dWx6PhvX7ncE9wcW+4BCFZCVdAVYAGT94MxWYiDxjEih//GgjdGlnv0ui7LnOpmG6BVcFmjlrDi
7sSHWPe8NmCnxl0o1Cv4kK+5H2+sfmDYdq/bfBNkQqQd4i2EP322HqAvEKQSEQ3CkZo2138YTPnA
5wAvhjVN6UAqL5mcVtyFz4DCEDjL19ocDrGUvX/l485dc9kNwIvy2X9RdeoRujL2frQF4zKtJzI2
OipP+DHxDoxENJM+0/n9lzaHWqs7N2dip2zZ6YAkhMFoP2dcl2sKxWWHLXGgBwE8+jABoWOVzPFa
sTWq1xjmdGAzcdmSUtVUAKlkWPCMEyYzeRGe9C3edNGH9ziXQK1OdwVDilhU5ZdD7068EZcXsVIc
goZNPJLxxACBD+csRq2Op3rJrpVbMoEQK+nCGWMUTnUnZzHitcTdcefQHbbciQZl/hDoTjyksU1r
9F9MVzruodjufLHhLaHNgPBTNDB/+4BJjjDDtnwDqchLM3XohtjQ1GvgbdQJEwz92JyBgDQ/mX6A
EzIhsXgaP5SKPSQPUeb0zvjEbpeJ+EPZwEgIuPKNxZy94/0NswZjpwDmFk5LuHMg8qeW3XiZLUDi
2cOF+WEuBqfe1dDrQonMkhYVEJWh061TTHgItTBnH/CYW5VpQ50dYoJeWJ8DANs1G3USZ5kFh+Nm
hH1mJUxQiS8z+9iCaKB2B62XpfCh2OkIF4iQQ6XpyEfc3dACpXsQXdkxlN/MYzM1AYPmdn8afWlv
6oD0ZRwyVlnAnjEe7EgRHrKJaKEowcNMCJFoHDpdIgnmSlyGIR9bZQ2oz35cyIohMZT8Yh/emg0Z
NlGABqiCPAb6U6pjgl4mMKjzqMHphqNtiZQ5cmYh+HwDKwTeqTEENuQrK5xfW4MTWok3nPxXZ14c
PhEwSkJbxqFXuDyOpwvtm3YGC1JP18C71drtTje8+A6gFaZl0hXJeo5SL+ld6ct4VxU7NSBisa8E
twu3IxMdc4inFfCM0+nFceqiVSGgoe+g2iVOlg3UgJzDFfMP4dIlfotR4pG4O0DHY6l5OZnXiUPB
EMe6A+FInOqCsqqGeO9hRX42N4Shn7Q+/KLXKxoYFk8pSeSjmghbbPPCDuFK5kcgVAfn0UI0b5kq
ihMuFw1MXEH4G6ww9dCJItlbae0stHuUdEBttez4IMzBESa01allE4bpxI7QJYL8n1gKvpWRnYsm
5cCocCH4rwn2El4rIRlxuF82sG+a0+PCYXeKMjzEaaXTJHYvvKaUlcHG3mGRhU4KYBllDAEWeyPl
PH59bYjWwBaGUJJwOINIFv84rcNdipTtc0muOSXiaxvDV2NzUCpgj7LpX/COie6EDxBOGUR1Uu+O
MwmcNzchxgmSgrxNYh8t9e5QGZxJbSFmS03o5nigYrjQVclfJ6vTlmhIA32y8Sq7enHpcpcD5EbZ
GK4sKWHldtpsye24KYVABEk9IdxCPfwWmCtgJ6ecnCj1Tnv1KmoRZasWvKvT4gal5HCWFXaET+/t
eeFUlBR+j1JlZHAeCp8Mtrt4H/HPIChIA6EyjROXeVlzQkimQoeD2kj8Y0PMA65EvYjakbdPtgYu
GmJkvAZefpLBYa4jLICrcLjnTGjY+ZWvfObkA7FcEt9Dka3PU5IE221NSbgzzVPOW2n6iBGv9wtD
Y23eNQj+QKtmWDKd7UzSdk9EQPYhQdtAIsFozRCBo95ZOoG9X4bxdAi1CdgMYvGaSx4eJFjFi78r
B2ZH33QpXM/v8uR2Nig/fZwfsFnu/hUKnCqepk8nxT3K4I7dDCdpXvototzHJ+rlBVMXu7vQycCr
wlD/PzSdWZOqSBCFf5ERKCDwyg4i7lu/ELa2KCoioCC/fr7yxsQYPV6VpYpaMk+ePJm+Qq15WSVh
Hbq/F6bDuRinyRjpnLeKqeTVUgBCUiSx3KxuSdzvAC1F1rHKfEdT+jJvSOyjjifl0TqRSF8QqChn
72L66oU8TFX72LW8rKLHZ0Mf8eGFsEPq8VSZJ2dk1rYPOUIF/ymveeRPssFYa6jqhcGUixGVINgy
eIlZ0r9u8sqVAPoeo/S64oQf5W+z21kOAQ3Li1eoR5pTVEVMJy5MKjivHkEYt87ZL/ckdjrejgLP
O+odUUz+4yL/8Ka+KzlCFO8UQBLnYO7EFQkmariLd1X0DFpnE3Ou3NztSLo0r8ued4t3m49tAYNG
oB/efpMjvvJYorg0RdfRGZqNbcWRk8Ugk04y6VvKloCGuUdcztoBKNpRxA1mnC3fq2FnRTq3W0Vq
aHiXJX4vZ73F7E3mHkyOY55BYW46Z4OeFWD/lKy/GNFBUmZ2O8a53ZuhfWmGiVnHeN22ThcUZhx6
8c4yLY//R/sNjdmEaHaauJzWZhfpB/TALZF7x8B2Qo9rtQ6TxSnM0AsLc8eBuzg24/3bqflqRQa5
6ZVmZr6ikqCc6XBGsmntxNy8Io0jQKTnr0i2Vp0T76nty+9X0YqpYhohEzI8+x9bNFmy9xtED+gn
zuqAdph83bfCzIy4iGTHYUzbuQ9MKHsRI+xjhV7fsjY8z2jvmPvY4sRhnJnT8G6HzmqTmBzQOqW5
y0yztqK35w3MvRXuVnGs0E99K+aknN+KSw6P+csDXelk2MF/g4RPOjSBu5PuwpcwI07ysJuoCVj8
yaIt5iEgDjf24LfS0vIoFmiCu1pYH+bufohXUW05cUhfo4VH+UxUOFvyWPr+jXRflPOoM4nC25V6
nrjNPfuh+pTVG6CmBUBjPl6uMXS0dtrWnqLH92RTDqKhNO6ylc6eJ0dG6avairT5/jNAVqx7LM/Q
NOS52t8g+nS7uro6S+p1pYzfg02lhtljde/v5evvubZvr/Gzv8oQzSggHWi4DtXr1Bks7oyj4k20
By3tg9ojB6u/qrORQr0HaFa1PZSDQb8288dezhGgwkV8GgDB2MANYUHck4uCoVa26OZqpig7c0C6
BfQcibelDiKpAuFTRYpVYEMmvMF3yW0sZwQflB5pHB9WKo1KXmhNEwdRDAyQAuYpBceJSJ/7IDHF
kApeiK9cwayG0wHJLLdKY3Eayeitt38pibLNdSIh8YOcDRoKxV6VtsV1+kl218njPjufwxWFDDhc
+kWpNGsx1MxhH8vQQrUOgT6F+nZggQLlF8XDJcPlK/FPbEXgLjC7Cd+XZx95vAKNQQAGgtQrTl7Y
/IAzXHoWWWAtKB1mKggQwwngENsbJORhoQdA0i2vbmgpAKzAXYkt1MBQsgZaVVD+8us/YpzIby8Q
N6VvuYYCiqlQF02oBSCtlqeAeeKeS+BG4ENdKDshV6fD8DJc7gTF0uvQSwv/TtULQK9O1CxPKgvN
C/F7MHAFpSUMKIoAkzXIdfiM/qjTgJsSlwLP0R0uxYnRNKQFnLW8ColNDrpMKGP1EBqEF5aVChFZ
cT/dA7zNGUiUibClvvXB7qaQ49UZIlOPJuXmxb0LAXvniQz4ggM4ni67P0Vqt0zxq83tpyZoRJSK
1YDCWYQGELuiy3sWTX8A8zwCSrlzh0gqQNqjsDqDENgTMJMF2K0x78e38WuDpConUgBNgRURk+NF
avy3tzmIruYa9H/ydmnelaQcdLHQiQI2HloMCdr/LERTOT0/rl+oe9LmyqemTYpyPYsv5wIsRMs7
EQqJtLNoHDqCT7hBpCAzOvXpcDDPj9I4fE4X8uPuJc7L5wwizku97xzECsk4BgQdQ4yipkyn1QK+
kj5WkdMu3tPXon/RjvgWn0eVUEdNGCJggRweVAHR9QxDHhQDRUzMNOCfdAsvJEwXMjr6gPZA5BR7
I77GYLzFGs+KFDASOBBIapCPt1SgadLFGNXc9NU+f6Xt7oBFCGl3ETKRBhp3KEUi2g50Bf+eec7h
JCgnbtsi3o9hbRqFWxD2QXg9oaKdcwGuqzfo5pJ/j1pujnOkj9tmorV+U3kk+t19kvM/YMQXB6Hc
sB4ECU//4pDR+s5I/XZbIMXavQBa4DWhFHuOa40xEA8Srw8ydXc7ovOALPu6dlEAbSi6TBoBsTTc
TCAfwIm+f0UCEEI9QRXym+AdQS7YoebzOrIAa7pNWfWzRCjYLmC/QZm/MDvNEseToBde7I0Cg3Ym
4BQWDgIGEHGF+tf94ujQRSu7grdAZo/dtuJXiCgM4Ube3dstYOHXKRgC7x1DBUgNI5K91hB1qlBS
oEwzMq2IkVx3V+hUcKk4F9wKaJXThCA7QAHONDRFQolv6zF9ADJ1zhMnvXOLOXfziTQUGyCQQr6B
GvLwhgjy7KrCvKM4LtKHnevucUTuuSYgCt5+jrRh3AJb//SmWtCLpPlLI+Rj9i7nGLcSC/CCsDQJ
AxCwtupwe9538CSh0wt7AKuzim7YJe1ehVk8dLOHVw/dwR0JZI45AwQJ4gC6LIixjShW1l8XtZsA
pZE2OYRu/xWrJmSvj+S1Ujvd/t3aJMuYvWtAz6FQc0kQyBTtkYemceqkCRF/kbpgozVGLyk4qL40
As8N+yGWRsYRfEeGFkF3fKVqhkrF9bnjAB6NcaoIvoNYwL/GaqvcdmhSSnmEV4JFW6/btTIwbwTq
b/4ZfIHf6oDuDrXDWihIcGF23VrHPYTtjRsg+Zy7lMMhjqo1vS9zUY2tiRx9a4QDdGKxWjDe30MW
LWwOlMMhYZF8TXCHdBfkmiAjhfkaN7BfMmcwMqnbhE+XQmLuHLwNDPthaXPxIXH2TiiZUzkRj0Bu
VxFf3CkKjLYh5Fo8BKQ44D7hkmGjQgokj4cgM74yiMzXWSi4C5WKDi6uAl/xe07KqXkpZ2Jt1r9X
q416PbwwuyQ8iyMHLAdvEq4i1Fz05GG04/XAycIcwRREvRlAAXLb9jLFy7goQl6YX4hbpk04I4xO
1PK4ZkKUAb8VJxgkE8+YxCXdRisdoWQaf2yWuIa2bPbXKPEkE9zxbJ/vn3D8AVJVh9MkyYRW0Uj9
2yWcpoPVC7tEuH3iRcWrxFhVkOlyr4/DSm8J3098pcgR3ho3TZf1UHZa4uvQdcX+AoOJYmv4P9qI
7yT8bu65dhr8QrLxeTJU2Pq6V3QD3cklGRE4SxlLBh48zBpIO/wAf5MOo/shYZ3t3fn7Naeg5XiU
/JQuodlqMe2TRXZze3DPSVAeiAN6DbgivO4YVZV3D01vcTpuHP+RA/mWO+hwcaH2whInr/r7T/7S
BC7JnSFcb92sxcOmK+GzrNUTrafdTDwZYAGQDkQGPicpD4A40oTHgFQ73Umv0GYhfQ8Dnw77dhud
yo/5iovSNfiMvOeE5fcJcywPneYwOzqmRps5NcSnk77Vtwgew/1leSrFPbfOA24bQMhduL+F5D9h
NzXCA+ZM3FdyyJmvo3Z1wUAGJTzka+TiiLynS+AQvCDc7+/PaWQ+R0+esJH+U0QFuAL4C5w2AE0r
sRaQ8yDg98b8jjef4Zxev8LeIs+kD4ucR2xiMWJKCoEYboxpxgMyuol+cxkjNDZ7zeltXMZOvowA
SAoahryjFCTJGPVqlkHwCBAOlj0wjxrNKQh6tcMLLwiFvn/uPXNXnKU3xl3F1eeXzG08Uj58515b
THFv+U2BP/6FG7hKn3HA3UEgZbF8Cl0p+Nynx7LCv0QZU8A0oD8ZN0I4AaCH4gwwExCjQ9NGSAOS
xgPc5gC0gbaUdSRtuQBgUUNqEssVqCyeFlQmyJLcNwTKHgVZLCAUGllDrMQxIVbSoI0HXQrISgA4
nO8cP8GeVVeig/qUDnfw7gdUwoYQWIkW8XkDa54sAIAByGi49kj/DGxe+RdtgUSBW64rDqcfbFlb
eZigV/UJeDCD6qfhHSLwHGJRbe5CefbpD9AkItgTKH67hoLlJQvZk4KhbMrzzkuDfA2AxLPodch0
Ah8LpApYi12IQnjMCuYMswhXpdGDneQO3F54cwhlWR9LNQRD6gyszhZP5zO4NJv877RzJI1n6mrI
JPQIc1oSe9zsvj7u0X6lrQdu/Dzn0TAteYh3w6P36UIBy0EuA2MEc8VBIo8Gbntp0vHgTfyTv3QR
N0y/SUAHpdAYMzqfv5EAKuh8xgQJr8A5ogcdQLMbQ+fM8uQCVg0PPASFhMHxW/BMOOyxZP+lxDjy
Umgs8hCopF2JF9AtkFxJdXV4igwlkL7SBba7FdPq/kXj1Eesp3seh3YN9Z6LcBkvbvsfNgJoQluM
8Bko24/LKMnnmL+2MeWaAbj3zBgj0zRcZHTZtxkUugBRAZd6kTY8BiPkfjO4cCQIqAKlo+GgnNwQ
cCCALXCmuBvGdhkwRQ+NfZGj180dKs6ASngscKVLe0BkdQhlNVnJDdofAqg8g1gx8mgfaTH0RUlV
XP+muvQBFxAT4iNetLv5QmmQ2wyPeQp+ydDmY26Jk9FTHArayD//3Rj/ZGLyyICeeBpcAYiQM3FL
pEfz7HggAIV8zvSkBimPlaHF0tXBLQbpPIGTdeSlVg6DBLyVrgWQ5YKgt7SJ/hDzgGGi+dwOXZUu
/33GUwY75f74++R2v33HD5mAYjTfFsr3CBmdo++HjBP6gW/5DWegWwChn5RNndAlbd97n8RCCZb2
xZkBgktSll4eoDy4PQODVnIKms4lGSQDzZc0H5j6zfVe1vVFlQGbOcpAE6B0AmwacAHqbjCKgKyB
rzmDwL1TD3QcRHxw4MbqLJAB425g9qQRcAnMTewnhvxW6JpS2rD0OT2nAW9nBOCaPzU/Jy0XrlcX
cNYUfBDcNEPK0qeaBZGAsu9xF0kVZhC+ZCuDL8aaUvpv4fT6lAa/1XP+5kw2zSeCQDijZditCWO8
tlRW4HTJ4hq8EbrCYXZup/O+ZHfsphX0R1T7QGcMEpJZn5E9oGqKfTMWMtDZmepOREsEoE8p9XdC
lQaXcAdC9LX4mA/Omn0hyPKxnogAf18PEBKQbhIlKZGBZGwVVj034cI3nET3VXtX1kJiK/eAYUh5
gwWFQ/c9Ao2WHGKarqnPkcGyZicmCQUrHhIp7GtwYajNOAJAfhDmB8KSvS6JFIghjAIJbsEUY4Gf
YtABWjPTCHVUZAg1EAhRVWIF1uuQFZKXDBuMU7N8MY55sVAi/cg8B1HlRzmODHgLLsCaMcg+xZbE
pvbvJdY8osPCmjeBtsUFOTNX4C9jgrDSgasSGMFSY10kFiEMfOxjXvdXyK5LW3jxhhMKG6UdcR5M
OFoHbC1dsOMN7I2L/cYVQ6jxjZFvch2uWdEZMK0H3kVSaDMEFgh4Los8ZXqFZfihcppAtZmJNxLh
AIFYDwYhyHv/xCJUr1nA+HUuL1matSzg1nnDX7ZFzVNxXODUgq/hi/GQCOWyygGZYzRjOqGVqYq/
BDoY1rwHbSb8dMbMPYv+Kyq3wqrCLPpgMTFDmdlH+cQ7LChegOrqSUXzFrKjifn/pqI4AL3ZSX6v
oFBsQNVm7CgagRGKrYUpT8Ge955D6TvMU7omj2+vSD0VF0s7XY58w/F15/CXq/E9uwAmPsPjuRwQ
NNl2a7oSL0Yixj80M0rV21yZR8st8EPMZ97wV2j0cfbr0YAKGBO9WeAj56PORzwFOZR6/bWLIbve
fDSrhVz1jqqIEPR91Qqptzx/HRVMwDKicESqWhXaFKjU1+Z7VRJDuIqqAWBNhULBCiA880xBsUIU
z8h6ZItaH8PudmUPeTcjGsTd5OU8yHpXRyUAGhUUoNH1LPkrZdON3iPUCQfIlFg1h+WtO5g1pPKR
faayncWfcDiuiZlSVWJjTO9u5jSjhDLRiKGbFYSe+Wd+9tAtR12Wy1NhpZ+xQ5ntm3IFEABMZa6/
j9c80I59UWNs/IQoTiw2x16xLr/d9INmhnPL2DaI8++GyFTAmkBuBwYi/bJ69q1WcyrNHJTgIubz
Fy0tOfE/haeIU6mkz3Er8K36ogx3mQLu4Ox5j9JEbant25fT84TcKRW3ET0n1zj5u6wpLckSWnsa
vNoJGv+T6mM26bjh7+nFPoMFM9F/ULUmsU3VveuajDByp4i+dv55mcN+t+Gb2TpiYD3nTuFWSCOx
5l2D3kybIUINR4H8i+xIWgXpk1cc0ID0ipoMENz7j/sgiRlniNFPeBHXcDL8IaEkkCybZ/9aflBq
Azkg6Ov2qUZ8eOy1Q2+SLQenGn5yy2ovzHGVY4nLTuiC7WudTaHZuB261APQ3LhKQIPs6zqzWqTj
3mg0yOQHjNwnqbtkeW8oaGWjkONQZcOYIr6YjeFgn7ot0h/W/e+GnoKCyNwMDEy6uMCt6SQby+aL
/nEE+ViZ5VFjhSybPQ9y7ATx1ps3hHMGUeLviddg+P2FdGP7tvoHheV0SToveSnD0zV+Sb9vR3GR
qqxjpgmWd/D2KB4bX6YkhUDUdRbn2W189ort826eCB2smwhH6ycLEUx8ohUJvXmWeTeP2sCmfMQR
JAAc5MHIsHXn4WgHRDEoOeKm6zyqCc9i2Hud+/Ee/vlvTaXFeX0kWYQqXeEgzHBPDpRQ6qU0uLPV
UTWDHosNy9B9bHSonQS32fkQ3Yv7yKHtipW4CeJzm5eFSPVaRg9R3+SWPm9Gkr8nF8iSzMFvDptx
kdr9bl/CQZpJfIa4IkdC06Ddr2+g8Oyjgtl3QD8K8saBURqkN6UNkSPqE5pNBIQFhLFMp1VAyRtY
0zCnxzrm9ZDnYL38dNFQ1QwN3dLr2frcmA78c9ibMvOnDx9Np0kzOnu9EZPL+ozui8V1QuiSsjWW
5Nah6iUTXE0XcuIcrG6Uzz4mGQbz1EZsIfqGXd4x0O7KsNGFgyNInosLEsgt6QduT6Mw880ByS6t
Om49eYVIRgRqV02KMN2CUgIrX90sfCo+tzE2gs+IkmKDDcAsnaP8pnbpUvIH9Y1xL4ANDRRm4yd5
721hn1ikTPIrJ5eFRkzK+XjqZOC9RV9nM2g/kUFyp5mQnj8IVXPWrohUxAnbnZd7WDlROr/BTBgP
GQ0iY7xxKDhEvQPmjT6DD27ur9PMl2CejPNxxhBWLXJGx9ixE8LoFNQ7I5xEKuA2J1r293RbD+yc
qqEhJaPNhlLjdFCyGLjE0KzUBdiwzyZQIWPZ5TyMPap6MgdO7zF8IRPUe4LwvYs54V6QFiUk5Lfj
LLy4fWrZ1UwthUcOjVfYrfvSI/IB15Ri2T1TDrrpDTnsYtzU+GnUfQZYriHNMN1giCpkYrqXBluy
tF67glg1QlDAcqTUXCKCOjW5EgtMQKwwrKbbSTgnZzudZnOccfZsPGbo8NvXdOAqB2Yk4bEf9Wrr
vyUgtogfmOwrhExEZBb/1bovDNuI9J8Z0BpjByoOGGZrSpt0kjj9Cevu7OkiN0UfsFaUJsuT33rt
Sv6GNm4hSOrTvQB8r3roUEIScl7LyzGf15g9Pjay0xvjb+EKNZuCMQptjyfETuNmAU806Pnr1cDF
zFxfp88lgN/2GVRLcLcRFWnGT1930gWFBw5UznR4/JBmGavnGBuBssDOwK1sbXyNgMBN+FkTsiys
u/sZZWEq0AY1hDsnytOYLPrLD4Fl8hitF/qe/RW1Zx4LYhgIZxI3ZU54L/aHN8PgdN1f4yQkeUVI
IEdkN7HiowVwW5Jne6QG6Z/iX12yOWJ1Ruh9/gouB6r82onVhLMPw2Awyj3G8TL3LlSiYRmg5rLD
GjccS+g2zC52PYYFaktQdahFgGplHXHeE8RJq/OzSRJIu79tc2LBnapTI7jYd7cHOkj+yYqZ3v4R
Ycmepkx5IHIORpWDPNjbvAUWEoO04e5IE5FfwVi4HykdPxlsSisiSGSTuOic3dsCEri6eXqX8f1P
2Wmroa0Syq4i8ODP8j1GgZ80jFE93ssh/FmX+I0JwDgDKwra9eNILlKY/2k77SgfP3PD9/sKSWrm
nXlNmSqQVP/JOmVJgTY2ZiLALmP4kBhB6hIj6bPI5+W8b3kdwgvND9aL/3qaUNqR9mpZN0YGkcwx
wt9CefJM3UiqvKJbSa2ZmuLpqkOizal/6qyg90twalr4w6mGtzJcaE5vfveGR347luftTPY0z3v/
XsZEOSyUEcT4EcEw1YpqH7pZ7g8muCODgyAXgJvlc6IMz91jKiN4aDZ+5ecCEtPG8g8YGFv+mqAG
0eoQcsCJ9Lc1juQsmWDvPab4Kovry0xGlITZY08qLhGCvmPgDXMBJsC6puOoFjf0EWG2cdZn3Qwf
JsZ0lUg6cuqfyxYJZziaO6IOZVj+qJZ+YKc4ao4cvj3qJpGitc2B364HGtEcGd9cq3W09dDVt0w2
QMBbTDKHT9gygHgxz0bVokVezeyf3mv9wHBQ3Pf8AeN59JwO7FpImr7/LmTdkGALXAHJRnG7n/ZK
7ZHHopGgV4vCmkQ583G1efmvqXxSXI1gqPfev8ftH0+UnhqSjAEeaWK5bZpItVgfCRw7+Vz3mXr1
6oWyk68SwUMlBoyM7+5UZbGyUTNpJtdtNx7Ct2eDUV9AeCQtwFA2r5Ldh3AjkjQIL/00b5eo4xWh
w96pt2vQ05lRT9sv43yfx936YWdO9oO6fuMbQc0iDyzSfqMNZwJMyA2tu+f0kgQ6vMkFZ+8ZspeP
spOyEO66BlAo9PlHJRkzuYjilT898j64BbiSC6KumF2yBpvaU4nlk2bH/cEp/Bb6ITZoND4/zEgc
hK9IhTCiIiil7SoS5y7Oa3JN7aKw1BtJt5b+9nTi33Ddb5PiNnp/lu0fFgTLPwHJktDiSm2h1VnU
BCTcXlO5xGpbcyGqZBGXZl+GpD9TvqFWEY1GQL2wmXn9P5meytzihw1a5e7ge/49UqYr9QiJw/hU
JXgsiNKywzS/Z7gBlADFaIcrOU03WcROCmBJPZEbu79BNAaB+AhvEleNsAqMhFHjYtyBoorQm8VT
fBOPOuIqpRf49Va7Z1j1TcbocPSkZAYRcNIAiFZSfH6SUrlCdtgslJ7F4A0uS+dj3/whnB1SdlqW
xh1ok8No/OE/AuJ+bTHDAGCCoYtBu6jHFHIV8XFRAAeYdjh6z9jeGqjiUXrofh7uc0Kk+e7qI0bW
Ha7Mgm6gYOpcO+Hf3XxmAedBzZ0l2NJ/oQGw8bd/qgUTadmuYX749Zhz0/rj/UgEsJxTHhABZqr3
wX8lgEyw26C6ZW0Wf1h7D1dbv/cExQixEXpUSHWnMhkjgiTl1Wv6mio+GwDplWKCpAMKpqHkNgUN
gV7ZbEEAIHXqE3xiwYNisSbZo7Xx1iF6+AU9VOyrgB6zjFm5xkUH+YWDh4sOQCCCS2zya6KcLEaX
rbynlaA2cRtTbrYbKxvFh05yyOcs03MEeP7YM/bMPDxN2AkuW5EU9UJobVOiLmHpteOed/YN2iPZ
3d99QrlPHEFUpQusHJ3F+oZ5ep5BiVhUwdkX+169IlAY0cZfIvt45FNC5MVYjyXU7hUXXUynmkJ9
HRVY8piKTomdAW+/CNVqPQwS/zIm567AYyIheXsN5A+WJ1AA3J9lCuBcryX0fGZ4zg9ER9a3OUQ7
aGhs5gSAXkEL24ogCQn8DBqii/5jeT1K4rLCu0Yjd098WIxJsjfBcuzXspzd/F5IR7K9MWSHbsF6
JdEUVGNFGOE+fbrVIhcBwfca/F453PZsnmtCPF+EkgU+2RKprPefqFnI6xp5pTvpcdZ7D/aQThkK
oKgPkxgr3Xs2Z8TV9lvsE6Ah0gcx26qzgbqpA0WJoBdRQrBPAqcd3HLd/hCKPjtxhyw74BQIzhKU
+Bkp7gcmFCcB6gLP4OaxQPHtiEXZinfEdds9gi409sTbTSLgFEKFieIbf5+IwAzdA5TURJj1lvKT
2gvJLvd0dC+k7N84mWvoPCfwrAi4v/HWLHnNTQ+9tSBY1Xt4TTapcphE2Hwe7Mnde074r3Y+uzSq
tpCNFd0DGAU5Zk8BWgaDB6HqZQGgkYiWfWmdPNLhljYRTyC0KHBfECwiOboNRYnRTNRMxD094h+X
z4J4w/AAogmgW6jAOi5Bjh5AKsC5YE7aRIKA1/TnmAiFgI9Q81JJ9xbVm6CZQqsUVMfvh0Bp/AaY
CywOfI5viRbxiQi1AkbhjjDfcJGgaH4BQ11UKmS3SI+seGB2z8oHhCaiyOpH2RGFTCY6dNtUPtEl
Jqpeb2kMseU6iWkYt8FpYabyFVXhMHNVfA97gz3h72+WsSSddQbgTwPr3CvW4Mg0jVgG9FkQ8n+n
ApwDHhdAOknHSBwQBEEMEa/l7LzpO6w/RAfg4RJERcgG+t7QheDG0/tgTRM+o6h55zL4RXF0Ec69
HqupsX5Nr6LkCssG4BaQ4THBfuaM8SBKuStRdKmM2UNjkpbASHc59cnj/v5FdN1JbW1a3wISq0cg
ZlYeE2wZ41SaygS+3+liS36shezJ0cvVIAoSE6ywr5kX9icaqLAMc5gNJ8whv+dtUu8eAQBi2sMy
BXIlVENAHF0fVAJOIsJ4xPuq95rH98wB4mtggbKA/GgjtJFX0I1ZSxtSwyyF8ucWo1twBx4oLVkw
s+BUxhD2WSYIWnHeWyxw8z2bCAMtj9W9vAdoe/GgS+DJADC8Nu8BOIfw0OATF3u+Gm4ZYSK6GzBk
oWqA9TKG3zHIKt01cClRLVhcbNB3ES0jQkpPd9DtwRxAIkFv0SSF8ULeHakzYuzBcbwf06Nxok34
pmZy4I4J+rIKieg9Lb7seCACrTRbOngOpw0uAyoTpGDZ8FamALvX3QAns7HLOdZbvFcRICXBxwU5
VSJ5JVE4x0dF4r48oNM+vR7uO/pLPtE7NH14qJIJb7M5XiCjBPZZjNVIl7CNCyA5zGeUrq0m2c/Q
TY9MCFp8U9mw7XqGK2XAOCD4aGHMUlKEhZVK0vyFJ4OJAAGGG4V1ww57hOdDSdzg8RKzH7OODotY
OD/Lj584w9WFNRQwBGDzi9ZC66ERRtineaJr+wSiTDoM5NnwEMEDFRZUI/YAIINSmLPsoGTgdKZB
iHyfGqgy0hgOz+fCmiStDDSflfA9fsiiABMXB0n43ZXk1JGLy06P0YWVeSWXFlFpUKQgiykm2ij+
uWXlMldYudROwDIbeuVffB96RWvtsBuERfIrQxqDiLWAYwbVqxAkRwkXgVlnk8b2p7scDYqa2dUk
qZ2DwIJaohT481c7D58DsuL7Dp4b5/ls0Gb4U0Z8//FhdHUrnT2bakteFhD1EmGLXqitL087+T2T
Kto3Gbl1au31DaaHINJ5b4//kR9D5n5MqbRBPL6egLLUBUDe4O5QHUAKr5v2MECMvgkE69/v/njo
/J7kOexGAXcMUP7HY3ivCbI8IoiGZFztMDQZDvVcP+i+YfcXvRGVFvcSrAV6GuLGip7q7TCIyrct
XdlhNQ8bUKh4oU6NF16sizUzN51Swq+ZXqPbhjzcn2dMclI9QeGiJDf1E5NsBiH1zfhnAbLTeRec
J+dfDiGowfgj9kWE/r4srffPwMdHSUbQrgJBh/CfS4ojI6dGbknADO7GKG4HWmtdDu8bAwP/CmPt
F4wqibHmUzFx3ObFUiOY5/YgqhaPxXP3WUQVYI6FoVfO272w8zDsjz1SpskGANuZ8+juHEO+DIq/
pr65TDqeoLqG/oBXKjuKbup+HgOlRawGWgg1DLb9XN3DDLweMHmB/9V1M+mepjSqKuJwJvQPAyBE
zMrKZ4VTARXJPdtJRtAQ5EFhcfk8vuPHkafCw5DXbVzPCgxyWDZhfzXYUFQaYjXYajlPfvt/GPnv
i0/h30FETYKjuk82PL5qIf+pf+XPa3I5FLPkt1slG3lFfFFby2tm4+K1ZO+7MFWy2WuUxL1d+VPM
r1MWrsuRCXv2uz0zihLlYbnXt2KCs68tWbFYw25xuoPRzWKaM9MYCyAQDKmzQhlqgkQmbOMexGSQ
XP49jBs/+2kWVZQL04MVC2TzGV3G2SSf1BM9RIwUcEVIpd1X8vyGtbF5/5IRrewSZAluvxr+ux68
UehoA2TO/MuMnOrWx3VDXLLyuuDiE2f+pUhF8JlUOJdiOzuPtFV+wrBma0km7anEsk13dGm7PvOw
CLVsyWyNehiPrYOZdDm2ayNsotZ5RXvdrbFZUVGIgKGip5sueCp++oWTGI3eJyjjzoEP4QPlMp7u
QRtCqfAmySwLuu2V+6Gktd1HCuXjyK5BHmYa3j0lQCDCSxDiaLyrL6PcKLs9FL9zItX49DBEslPi
S5PhggGyVyaPw/OgL+DbYMHcr5EIHPLADJGgxMQoyDa06FD8BxgjlIxHq2rLKk9ICyD0gMnCXoZl
xPEYJlBc2AXhHQnsIDm8qG5DZafp+0TokT4DqmDlTafFmqgk8efbnt2QC7KHshbDbYAvAJ0GmRys
+A8qcnaBqtQ3sA9nh2hkesTFFgdgW4MSM5BR38LLR4gMGh2ifvOcJHNSW8nGAXaDGAQR8407DGiC
c8ZM22trNidG6HueHuCxQivlHFCs+gQ9RdB9hGGT5oK2yH7AosX5eJzgbtBRyaTCcFjL4WX6WLJR
l3/wXfHgHkuidY+lyNy5iAgixp+gB3Ft+u5Ek69wWrGT3h7LCpyt25xcNuI5HSQYpIhGjA7KprGH
Qk1BIA6CJ14KApCkICPfLbhGgvyHAUFH8QYrpFwPtv0QjhGRULqeK1eL1+9DVGg374DFPiomF/IJ
yF4/cdu0vT++UMJ2wiO47Oo5a0ZiM1pCaXUNO+SqK9S2Hx4EnlnmltN+dPe1UTqqELYlyEXMyjg8
Z29/EAwX1Ko5YdIY+YiIOEY59vFtj6O5KNbXSjAniE1Xddj/n5KBkYWPwHyWT+y5dDPtIOZJNzPz
Vd4Q/KR6ITsLUC5OGssLseIfja0IkZbNa6ssElSKYIfcses6bxipcYXbjXT5RDlW42uYEvLdvqf6
+luhDUlyVn9b/pG2RIQLjC9eEBi/QXVYF9AxYPjgiTXGCtOQsDx9wsCFP4edJ4w4uhQgDioUyBqf
I1ZLvg+8YFIYUqsPv50Vr/yTfulrwpUCfWcj2zQj9knQKekKdd4kQkNZ8duP8P1JFsCv/73Cfv+9
QsCvzY9ksi0SMtOORB+H2A2NxV8Dy/qORemKqugJAnPOJfc/9NJSQ+gfLYvcIoTZP6oNUogC3mfj
SA+MUwHirc/74YFxyP02Pc8gTQ+JySOJyYgknF/m66/VGBo28jPw6IgjpaYaZ7/9+Wt321A+WcrJ
fIMMb5L2ahi20Kqhh/mnISrE9v7OG2OFkY1qzpmHT5atKcct8j4pcDWOHxoJwDgIGEBcwxUmC1MY
nPelFFW1pbYcYV9uEEEQR7E/ZL8TYYWvW54+RF5BvtEIzyHg47fYUMMH5IeTiIxZiNCmEO1zqM5M
aIbtFgo7+TVw1sHvGp2KdsLUwuTBbAHjYZcSgCPAfy7gIPZNNikNk10ytUAOHr7+84Jy8hGCowr+
DwRtFk02NeaabRCIxMzdGyPEI0hHRgAlszW49rpTiwx25Fnsf9A36/3psdYWj1/iKwRRqDmpAG78
DcHcfzG8Okq0nCFnmtft++exuP2AWEa3i6mRbAffD+o3bi6UdsN8nCiBdGQgMYTAMVvAb0pOTFI3
A5BBX4I+VSnZ28Nqhn4OVI0TJqLlL+RGXybTIOUGSrO3HhylwqSo5fmUI7d5KIhqHcHSbr/FJtml
znUmb1DYlTcGdL0FHIXvoqid2j0ocRbmP8rmHHWHdE1lnk09Ln8wM0f3Jcu0MTZ+WEnKE2Qm5WA4
xQ75/dMLOi4e11YS0bBqfRmR0zvu4m4uzwe7+9/zh4LTJEehSGZ4cNYxu0swosf0Ni9j/CyFrfH8
g+vrtxhzk1rc8svtb5oVmeAXHEOsHIwSdhP4t6xMH0LOqM3RHlbs39fPhzgnbd0N9jwqNEeeQNR/
99aURZqJqDeFYNYBuBrXBTAztTrK1RAcw2Ynf+VbyZv33NcdOQPhN2nwP1imyyGc5s5pUEYUW3jm
P6awL8hndRtWW+kgq8DPZu4rEwGOkdMIRQk7VbYwJVnZIVyzyrMfdRigGLso4O+NP7KuxtnPewY/
o4+1feqdWANZ3VkM2VdZom57DAj2VZHojQL62SJNu4LhmYzJFP+3bLEwsdOy+hM1JdT/MSGasjOx
1cB7kWCTQPu6wp5dNpPHpFxByGRIDeLBGL3SsB+1ojaB2a6K8Wekz/vTxLuyuCPvMFa81kWphQQd
UUgQ78PAKv2Cw3hPNbA0WSxPR/mlwOLg19gRIUNJBHincQbDMTlTIq0FaoUiwi0pPVyLNwT8zy3c
LofUGuy010bHrlvKu/vvZ/ZirfB6Qm4oXxi/vd96gWINwia9zSPkHQ/y1YrJpyMOwGynxs9SgzBz
ImkMSQJ0LJSVxDwBAcXj+o+zM9txG8vW9KscnOsWmvNw0N0XkjiJmseQboRQSOYgSqQ4U0/fH6PQ
OE6XYQNdlXCmHbaDIjf3Xuuf1mCYA01hqeKZz9tLsau914Ut9TsinimAr8/aNn/AxBno0EnHRN8y
BgBnBVApny/sEOYNhwo2AzZeFtu9f3MZI/LuYfJrM4q351X7AQOZbLM1rZIUOOevfM8rAwjJ3UFI
8yAtjbp9x5m3KVd1i1UAhdYYvox7UdD6MGg97N9u7oFb+I8LelleXnobWqgv1vlzmSKnPpJsik6m
BWXg9OHE5cyiRmYFIeileaZPR4/QO2LoWcgx6dMmQvIGWfon3hQTPHBZbvTD95zTePH2xUNwOlPa
FjO1GA2EocmTAZZnGiG3l70SIuFAnA63uThBhZXA7gd9bQpD5pC+udp9tdec90ZcCHNlLi/NqeDc
hycUHYR7K/tyhtYC4LZnROmLHHFtXPU5ik0rwxHLCwP7BVBulyccWRVSiJnQL6F2194M9siewchO
PIYX9feBhpkCoDsIFxBd/3lruGAihCFpsLqhPZm9Fhx13MVcHdFkvqCpVO4dcfrUf58m8j2AuR/6
V4RX4lP7QRbffvBB9if3lf28Jlmo/+iPXTLOrgthJpChaB4IlBBud9lmAAspP8qOFaXskmsBUILw
Ck6KVuo7wBW6mRoF6Jx6cy3Cv3+2+HNBF9jCqUVNELxh+FWcpO80IpYwSTK0xNZjfmb9broLz35w
JUqCIgNNGZXynvzNLTKCjFeXX2F1eUiJeODEEYhECjJveJQAS/E+s+TyYfl1/yGdgkMEdUNJwZa8
CdYKzp4PAIE7c8LfP9iVqmPJy8KL9vn44Cg+LxjWOKaWQlw5WBFYukcVimmjL6b7MrvfMNB4s7o+
8aiY6pDmgEKRRU7zhUkJW5CGCvju8dP6s+udA+aJto2d/F+0B6TEiU00WVUbfS9+iogcYFiSSeYQ
3TCvt+32tY58IqZtxBrVgYOLN+zOTcNs9ZWdzodu+0SuBiGHk2Bj7qMrryHk1Q3e/lZMzZ20ST5f
1+dEv0HvcJzSvrLBmj+oynZR30GG8zuYtOjAbI16ADm22KRstgXPtFoi/8CMFROeOYcGhjo4vtc1
uu9upHCBvbB0xGhb5mG8T5wBbKl84kKzgKcNqCg8E2dP4k6sayZbwu+wn7V9xQUx2J3H0C2D1I4Y
5sNLzmPBLHvoH0z4Vc4wlS4adzAmz3I8sH3Zgy20BmNyRhCJMSXSCRbhjHdCnzIVdgwIs5ah3eli
wxlHe8qMXH1aME56J16j80jeVvHodQlPaClKyCDqGku8iBfe5POxvDBW8Qzu8Z6/kJ9cEp8KoF1J
V0ht4UiPS00AvoE9yTXGpUsQ3FjmUuJTeDKPHBJgxwjs+Ae514Cqst8i9dipziS6EGfbU4902/QT
QmbpX+AnrDrhU/qs1uRObsRDvFCs+Gh+DBbNhEx8P73oXBZIhTjLOWqyCXiA/ziqe8jua+gzinqG
nZZPwj9xZueGJRy6Q3i6b4SL4JMBAwtH6bQVd+lRmuZrMEQO0dcRy9vZT6+AeMWSrZpfpvlCgIl/
G0MSwhykENDnVE1WMpkjSrKpyT36eX5TutU+Us5FYQuQsA2u7Q8ZOj1rxwOHlcRfFbrJPv+kK+NM
BSWhBwOwAAHUGZ9yhM7We4SiWgpb6DyqSWAxlgF1Hxs6mFj6Jp8e9GGAJ3r4bob6ksVQM1acoMfr
/TKYiksT9BsVzJIf2MQGy8eGf+nb4BDukh3j7nYDUiOZm4hWDHyNSj/epQhnPBC0YCz4wYY/aABv
YJebJCv2xwtaqBWeROgVWDG0WxtzicimOageDzW/DY7MQIYHf96S3eDIgrODMbW3148DSefvD3Pa
q+wGs2b6uFbwPsVS8ulnOKwiW64t/jCav+nLR9HmEK25Ew7hihAG3svnrvEbN1rATfIgY5QCOYwn
+L002rCxcyTW6hjUk60do6nag2npghYI1VnIJopmmQawL+MrQvsAaRtb2IK4crehHNiHeByPY/1J
uQO9E39noMDEUR71Hg57kuyJvlny+84fMFrGBxAEitvnHCJMn2R7PE5mYdPBIbwG8UaBrRKFITnF
BlMzv3WfwhTGIwEhnzIprOCgM7LivOtfOIoZIIU5c4wdeYHubZSc1HHDNn7e97Og6KBm+rFzWf6L
nuYjhnH8koeDERA+gRFbQARPXymLAMGPxNdU63aRrGK4pbBC1IkAXfnq4zuo+taPZeqZjPP+3pcR
kJLSc32hAkHUYeOW6pmNxDJ89fbe4elV97L1Wki+upPIsuXLeKwt6q16F694Cp0vIlekgtrl0K2t
i3e628APn/1qQzYMgEi1Jat4Ivn1KWTKpFV4u4hNJ9qTYTDKHcXlD6MRaXC9OBV1Ed3HR3MtTy+u
RYDkA6NIx+2tvoFUFSNWWXVgxSGInMdWZL/ZICaUgRCvq/1juI9snj9lVbZKVsHzAwt2RSzlRqZX
yxCLNi+r3NH7IqtKAaTgNsi1kyyKRaBu+W5hm8aajj0aP3PdkAS3epA5GbkFq4f1hECk3nEVNeUm
oZjPYbMZcOZTNAgIwVr6H4ZYwssiljqmGyaQ8hH9x774ge4J5Gkk3RSL0CriafnxSsQwEdIrZqL+
6KVfRKPawkRzyjGBnOPYQ8E/poRj84utzKF/5oCe3udA9sRABavzuFveAMFQ+MkfSjg6n8jcnhbM
OAerHoFagT5DGvBXvu1oXY9X5MP2SkgnHtVjc9js5CsKLvY85t7NWiudAlQoY/Q3I3UVclYfn4Dx
I3VJZg9aomqa7Fk8wTRzzfUDJ75LbwfH5mXr2qkWNAPEQUq7YkYfMtW2yjFyDrjkXeB13j7hol16
vqeaIg4E1sO46AFOEuljjkRt2HnRMeCcPltw1PqE/qWv4Z3Xsquh+mO/Bywhg5zWIdREWah4ZTEJ
GK74efZprO5fmzWF5KK2gv6ZHB+2iUOeJYhY5IMLYEWEE50BJOcJweaGk92A2SecpuYErRjw9yjd
pIt6ZxK/SHM1kQ7sh8GE/a8fgcxQF1sxbMID1Nh6HcSGRssuG+wGvj7NP86n6GAgc8Nt/EmRfF8/
PjmmCstAYIKObdlT2KAao9en5gxclWaQRMvaQ81st0ttDZAiraMDZvNhMfyQLKrkjJhAyBlLH7J+
EA6xdXAhE5c92H554Tz74QjL0o84Fx1QF96ObooMCnain3RsBV6wJGAr4/EwzBi5Ek/kCESaToOp
SjnvlFa4BvhGABRaBqRCduE5Sr3tI7gOBAaBA7lD9ok/QmB2+FX2ByAQjkGI1J47a29EShxYmeH3
S82BMENDRFvGPLPR3S4ukU1VXc9Ih/XLG0xRPKkW9CXljlpFRzJPvsXrhf+sl+dULA6f942Kiy8e
F/z8Qd4GMcA7iCu+IKLxn6DxOR/0/q3G6DbORnqLKIUuMJl8H2XBgIIvRnuYTGgBhZclueZxLPkI
iRHEmmPlEm0gKh4LthC/3HF18QoBknnMd48FF+P20o3nhP/O+pCH/veh+sroHhiVNAKXoRmYlU42
qXf9AQPHy0n8PUkeeg7MCNYAksvp3F5I3njyrStdhKUO7IZtSFZ90w7ZSpxRucZW5wLPiDcYrnqG
BhheObbY7Xt88734Lr8ChCoMZ+IVQT3sVod49nRChwmGG14627QiB2P2rK8xQaVsbU/Er5Oz5fce
pnCOHa3X6gH5sXGaE0Bj2sUtnGjAHh+uP7krfRpVCZq+JBqHMAY7Wdef4o9eR6rZ+MfHKepCO16T
ouCj8EXLD/cXuuGafW1TOhCmeIZ77ZTB3NdhxnES5jh9e7FD42F6u8ZmH1vQtmPc/GegX1QWsg0k
BnCp3prt+7OtxyG90ETttZ0c47y0UF80h0uOznL+PlUSUPfomcGAFQvjIvl3XBEOauuvAQ6jk86L
iv6Wwbobzv0uI9zE7xEAMBj2gQtTwE0sf/3PeX34PEd5J4MGzUDb5fu4Dkb5CgGJH/YHCseCcEAB
HMFwRTbxJmBPQ2O4Y0kAmzwRolP8UOgQKItr1uJ1g0iLJyiFPTYLwLa94gpu5dPhiwgV2t1zUmww
hfCgtQNo2nNHF4Y+nbakf+Cy96TIFDmnyAa1WtZfPLn3NTst6AaJXc2utH9OOt5OlvMKOBGlmo/D
gbryTjeFo3DxdNifRs02n3MTHMHnXsgWkpQdwYJWNitHn+BdG3Zt/AbIUMaFz41w5OuTN9QkqAGW
2VlhXPSQQaPHW1Bds5ges4jt5OEdd2dL5yoVH6TPzqkAWf09nKnf0N1b6ZhwcTsCHt4IWAU4F2O3
8B62wgnF6vZ4T9NRpbg5MkcyaKAzcb6QYdLOM6yVAPkO0eEezbgxzNkIMGW8yWw65NU42FC4dm6v
EwcJEtzyRFGoIN4eo5FhOfMhfH5gR2bv6THPu5XfmING08DfmM/uG6YtIJ8G/+BlB8QAafN5oR3d
C1fCd6cE7TwsvNC/I13OOGQfm2S0ZzefljRLxlpHMXyh/ow2oWO65x4nz27gWGdKIsbe338gzhRH
D9QfbCbUIltjzpJmJNoH5aJnbpF52P3xL/mB/ToMbBUhaLLDRMSup8H5zIBjKHKzzI5Rv7MMv9tK
+k8Z999IvFGqcFb1e2NOMqSNtDBekfdCGV4cQgdhejehfUfzZzP341gt2RFhDhAocNKx/gKIX3Z9
32DXZNQ3eyaI5Y0nxPfhjuA52MS7F6AInAc1Lz0NzcWLghfGhh/xrHT9xoaCQIKDbIliHad8mMFI
V8g2IFJkGAMF81H8N0+Ov7wjIxfOQHTZj8GawdDPSIyiMW0rjQ4qKkp5B13uDm66Scfcu3NmJaEb
k1D+smImezPlmz4V2wcpSGsQS17P/qJ5uKcHd+Tu3IlMJeXG6IkGcL6YYwQVNGD6Z7yilJ6J1zPn
H82WMZzwosqUxGWPfYHfUOb1KUwbJMEU/QrMprk0vlvO5+6NIJyUeo4ZCo07MqcRYGGDcPc8zliJ
gz5vyEUFSQgOZwK6XHpR5fJEOehVfkEnwXKh8eZs47iwQRjs0AXQtmDfx6bTTGk6F5L7smlCXf5/
CCfw8Lzqj8UPrkzoIRlaW/OIOoLm6zy/b7haupZLd2jc87o/4wS2FdSGXrIrDud17BhrfkR5SCxR
S6T8mEKc2xdDYMMulEMDEBTvBQszIwVozoeiqI1MO0IgkE34UEQl8RqyrLAE0fIRyURsLVwQWlzC
xQk9OjOCzEl5xJreg7eYMszafae2IGJpJPnHGehMgXRM/lt2lXTMT5WXw52U+CkKhdrmATD4WMeN
3YwgkGhL8YbwV4E4poear4zlZUee/5V5D3xzX+3/BR8FBD/I8EDpV/Wa+uJRWj98bd2yaA7cqDuD
BFKSmO33YBhii1/XuPJwu31/J9ZUS6tJlC4cDoNz+a5nN3QGg68nXD0xPAAqhPd2JJLAKm/zkjF/
XNi4HXixbiUloR92Elt645iCXZEKweTz56giWU7uv4q379FM//M//uf/+V9f7X8FN2Jzki5In//x
rOiiomdZ/O//1KT//I/sX7/sXfmpqguCKQqaLkmaomqCofH1r8919Az43eL/6IpHHhlZ8NjUW0LD
HQ6ibQ0JkA9fDJ7sgVdww5agaEINsOiBhRss5D7Kn8EANTcDLJWE3GN7ycGed+an6JxDesv8MwU+
29fdENK3N3LmI+1CEBM7DhtYskIFvwhP7EceFQU1XHVI/XDKPmflu+5CFxaegoW+/POH5XP97tPK
uqZoiiiIsmn889OGgqqVYVYmG9mYibgdaiZcb7R690a1hLAxcTKZI2DMxEyxcni0FTYuyjaaLeLL
mHKduqJo6zIkh1PrbkjGy30qhxazdIJuFL4ZGnoQzdW72NyVjXomh96u26mQTttqWQzQnXnngZ1B
txfaFwkMynsuax8D6ShMNYgeckSR0cWeaS4G72UuLB94gtEL555eWWo8V2P/XNmS6SvY0RhmQEZy
42ucgMp8UM61gWcghqYyvE8UcYyzmhLPvJHhZaBDpW/bY2lSy6VJWnvg4PrGxX6WRpjgFQIfEhfi
XjO8p0beVV+VdBzXlEXKuJDdhuj0GiU1T8/6yxOR1N88EUNQJEmVZUXRTeGfT6QQtSRIk8edrph4
EjcjcyBeM0Honi9lkhLRMYT9tDMmAlRz+at+2BVi/sJjkhoxyu/OT5hH/HDP5AIwN+v2VF2dNo31
2hFG4DecA7Edf7Rnj6lxgw4JNtN0bT20RRP9r5fjWMBWM1i86rVUTRkvxqhnJs0sGHMfM4CIgrDx
cujqWJu1AOCagm7iUMunNFyey1kIy6Bv40tNUDzqp3D4+ioHUxWPJhHGgteeGtUb3B0DoRmD4XTs
TW5N9nRk4UbI8xGnTQuQSpKYMDUE/Pz24DVUd6gdwq5ndjuFMetT9YaZIUVEGt9U2c/NaYQtS/Wk
HgrotfbgyJSSojaXcOOkrqJPVMYwN9YTkzKPvb5Rb3ZOHk60dWkijRj9+Qma4u8eoKjw+CRVNU2x
f8A/bSCPe24+MiG4b3TqPnF1FldJN3/oDIabns3N472ohWVCKhExd/OK+uFpDCWGOYgzU56qhhvJ
XNtcLbciyzmz6+fHeQrsrrQjfPNSOZauosloZGbcDwZ+XGyUBsv4tEguQnWk62yIegvcNh0rV7Ee
x5fXF+D9OXB0ZMGJHcBpLsNVC9+HHH/+YIzZUhCZoQWJP2qxsudbOVjF0oxZMdzKR04R/+6TMIXY
Fls3MiccqTFUQU84WckaF4VOEMx7Vb5XL2NW6LOMcdcoyKJ6yYb/5zuryH+5s79szZlinJuwMuNN
9sHtUpB2UvTDIBpETpAOQDPzPRXXHNXL7jaYq5hbJhXphynlxKhQcZ6TUjKCDydi+kx7kIyQEEVE
fAXHHm3UJ73XDHXMARxyAAN2o3UqV8AV5Cf++aOI2m8/i2aqgmHIuqwb/TH00ypp2yKWlWceb1QG
IInTSnBUpmtT3L09qRvlXyVwDiLeaihovtBeo7cXM/hpCmMVfkWSp7b9SLnmM6Bt5JlmfgbobJsw
FTk42PptOkI4u8srQv8ZjwJpZ1CZnG3IKKJyBijBYY/gAogoEMfdJPy4r844QEJepPGD6Ef6Avxn
zEKcVOglaczojfD/EZaoOUWG9pbCPUdRpvmwrzmab5HImAlaBLN0AvI7YVwqB/KLvYdxIIqGubmf
x8NAoPrl1Fk/H4hzM8bUNa/JQeEflKKo2q1oC5rOW39GSY++fN40vcgAwLd+7YPCTUvCTWgFHYQ6
KY4upFDI+wngBlKhmjzS64vllKCJ6lSy2aOzaX0ixoKj4dNFF/2zh9MSYGO5QnNE8CA9KVhTAQbP
6EfyTk5iRzLdGGu2/rYlUkoRWqDYUu3oUyIqJp6W9DfKEzIHXUGFcOZReIjPnsTCm9iLaVaC1VOa
/Xm5/H7l65KpKIYoSqLe7zk/rRaxk7R3S/zHJrkS2Q/dKK3pSc0tMyalH9qjH1FKKn4sUGIxI5EM
O24vJiESD4hpnSQ0EjsZSQb9Kuf0mli3NbcrulaBE196vSNqOiTVEG7JCqUV/qSP50o+/vlDiH0t
8WtlZfz0IX5Z8gPmUT2VMo03BiH+gakwChZ9O95/+d3iKML4Ybaz1MgWpqoTKi159555e5PYpDzX
8R1kJs4i8nD9p3if//na5H9/HUVBUEVNVBVV0GVB/+cNTu9BU0mBBBK10S+KgXwBN9tU0EAgpmwh
gjFloEDGMKrIDgnmPLKhSCwRpzy9G49TJQs8lZlld6divFLuiNWC3gXmCvE9lmGOI+//64INxdAp
2hThe8X8tCKi6p628ruLNl011ZrPwUUw92KD7gVy91Gpo5RMSyO+vrptAgVHWKbMy45UqZrl1dxg
7uCPQt2pjHftLd00Xg14HkbFHL5Cjfctf0PNNt42q5ABDuBhhfvnDyD2d/Sfq4E7rommJMvU2vKv
dY7+fKmx0fABGAm+fi7unZNsHq0rkDhyWGof1GqvBchP0F3p/Iy/HNKKav7u2xsUWaYkqpL6a+Gb
VPVZOKtVtAFtIz3DzbyksgLkejgnhxHShxAFadQsymb5NlcaZCfia8hGRnNGLidLQxcsWRWtNZi7
Pnm8plnSzzIM2ll4tiOE/9lrHKen8CNmAJZhnRs3B4pNxmqwrJhW0Wv5yTvrB+Z0CJOCaXNjdJcA
wUqsq2lnuCmJnfdCPPnGkblqMqG9rKQhlPCloS0G6WhWemYxfq3gqTKL8e2UaFV2ER1yhTAWOjp2
Ot2qBq5WezWwCJdbjbm/QrARffNQ6CM+ZkZsxv3rRQsMdaTNo8gNQK92OdbqaqHGiy6bMn0riG4S
AmrVY8JYATLXrLL8EC4YuiaQX92sXoEb1vZZtx7JJecDILsi9964vs1eUPiK9mZ9lWqP6+1/M1Pg
IrvLTw/DKl7DEChTQb3jMpmJVwqV0Iw3rtmh16KxYplDuFKcvBwhwKJhF/fls9jwsaM+PxgxJTpp
ZZE9vbdhM1OOW42QTWF21o3Bjgz1kiXuvcVApHZ7bxEvjYPOJcQHneApNRgRyaN9uwFrXYR+0NpJ
w7Bw1UmhpjrmW24SJIzvD4lDSBX74XbiBez+bt6y+4dWLHJsKeqEV8g8NePWiVeA0cBPhjYZBBPS
fOXBHpSjavfnS1U4FBkgMqo8OaMgM3rJbygj8G73IPgK2aUkvYLZRk+7wlKygs4SDohdILDYGj8J
wNU5vtCEO5X/fCyU+ONZzQTmFfW2PsglXbRjnBh0Kswzu/WZHbDR4RVlEwTFA9BE8QxpR1pxHbpk
S0usoAXgw2tBhLB2IDNkRupwgE/2iZap9xZlpx5U0u1e8IASDTWr36pjTL5sbYCHwGb5h2oOB+6Z
sS466K6XtROBPBlAB9J1zmM0+XDhYr5Tst5b25LjhP8xnDxng9ojtaMcZScQE0jFPhkdVRh43Y+c
IT+n8iZXC2AU+GoBoipm0DHKX0aZjFp1hCQ2UCcNR70MwjYWgRIBKEIe18X0MqzfQHowRV/vgZfq
jIJ1Ox2LiC8gDuiYhzwu+70NzKx/Unrk18GEO/UMJ8SUv98fgExnc5zHfoU8ZJwHLhoj6YJ4k2Ew
sFmsKc78GjJ1ErAQAGueI/UK2R9ER1HyY7K8i83rMYt5I23xPaGKTpj8hY5bHKWueqTZBzM1i1PB
E8HVWzGfEh1i+Rn3FqRqSYh2cwGqydgfXDO2uJ8Kco1nZoMbcbKUIOdAJi5wUoHznJdWXLPQJOh8
usJAxWEzEcHJ9UPiIi4lFuIxMwDBkUQG7FbZ6hm5cesWwlcNMkV8QOqFCcyi6hCjzuLoVNozu46/
FMn9K9yg/GbTlXWRY1YQdVUVf+lt0zp/PQpJvrPp5uNLMNRHazImhj1PlpOHE/6tyv5NMy0KpqFJ
gkAzLcu/VtmB2N7D6EnHEBP6EUFtOHRYoelKJgSF/cZZulWxGpejC3PHWtlCT8ocwex4x+El208s
/psCzNfh/FcGDPCyn4oXZVNJW6Y8J3gJMFBYHlYzpQH7Q7zMEX+yYMixoAMWRYu2w/DkYGxM6POy
S44L6hMjJXY39cX0dx87J9optCUd9MVa2NJ6aCR3vyiUe9ZDyywFK/WqQBblFQsBXByO6w7kbjWD
US+MyWZo6ModqCu9czvvCVJESNIhXeifrz6qiQQiinYSenA4jiIXcpmAG8i9bw7Pxe3fuWiqnGTW
L73HDInAXWXuWs/RAusOot4xEIJEBsO/VAC/PYNNw9RkTRYMFsQvyyFMu+BZNEa8UTBdkS72HDH3
SmFqY+iFsL/mVEnXg5yAw2V9tt/Q3MFhQNgdrqgX42zmPC8qXlOfMaXrnPmmcFBL7/mwJWiuea7u
wSckDaDEk4lLHrCTDfGFgCQjBB+w64ITQ0eikoW5gR4i6v4gMw9JGuvhWAz7gyRV5vp7rV6iu5+h
ck3XucmkHitA353YzKgqCvu5FafpRHfTSV+2LsLNG1qb1wyxC7j5sk69Z+bKyqcA+MC5MBhmYjns
pSFa34IgdCB+hAy3aoKhRKQ5a22gkNfZCUW3rdfNBjkcnhEk0VlqRW0DFreScD0+T0mzfj4nhBvw
fMRl+JyErUVWTp+6bpj2k9FbzTLIPNjURPaj5yzDKqaPmtzBUy8HAHdezc6rHqJgKjcj9FIgvQ99
2EHfIk26z8Vwwj4lXKCWaPkTIvuIKFYZajTiewrq7JU76LPS+0LqGDjwYQbj6BAUfynTxO8q8Ncq
0TSpxyXJkATxu6f4qcztnknaBIIcb+iHs3CcFG5FRgEa/ddQaPoBaTxhwrdyAtcRSX8gCOYX5MKV
S1fULMDL5tTsNPBJ3JDEEqqEauIFApKCv1y8QicWSKi1UkSiGRMBenWV+gE09Hh+wIdqmMyLGR4P
TsCm9BCEJ/ooXOkMQvWryWOfTc8OFkdlThLqsst8VUQygl0gPSAvQvlbHUSveLsCglcSLjFrB6uX
OYq/Bo1NcXgXMJT4gTx5ZfN3dlRxWl8TYRMROQH8SWy4zNE0FcINlWepL4wWegsKDrOeUE8Zrqd2
2DwgA862mlGXAYH4ebLA3CiiIQj8DmKeOC3sXDgn7paueCVtLXltkDQXBV9cBwG6ykhTMN1Umarg
UqodEgKq2CECcyhEWJiUYtEVYj+vlqk+rXOmPHpN18cNQKKrifsWTqjhmeHFyk7vfne3pcJqxCX2
cz1fqo+5+Fg2QHXsoTibWjjeWRt692CXPOavM42fk+l2HSyMYFkIdn2eFuGUZJHWsFyT90UInbO4
lPSrUHppsuiapdk5Qe6klHXvD0Qf58M9c6OcEV/cnL+cHka//fz72tOAaADyDIgBvv7T2iuKVyuL
ZzGGCZCnA6IlcKtqq2+3QbRT1BEI06X1UmtwPa9NLEpYje6f7Rfy7IyhXoTYz/hPdrTcvS/NE515
MOn66bOIgKkqgJMnQq+itfHZHNRgmMEcMF8mZIsaohUZ6OQA8KgGuxRh5SY+GKAiR3StJJYBcn5F
R/0TQw2k+zJbdcYMnwsTHdTG6w73Xk+R3B2R/JRjPMqcP2/cao9g/unG/IJGvBUll8xEijfFiQo9
Og3m2aL+GEyLiWhXjuZlJpMvqHpH8SJcoIVaNuiKlgP7PebXXrt0dp/pI3nGqbx40fCsyRlChArj
5iB3gEpX6W9mKQqNW048xGPRU3qsoNRLbvGtYkxz+Ld95t9JH+oE878f9S/QhHhulbqRtHjTOQjF
XTLZV/1Mc2I9kdksKv/PN/Bf29af7mAPR/y0tMLuncRpxdIKSZ/nWdtEo66l/TMb6iRuKce7E0ye
22bygH0ismWvfmmr3BPdEKG7201Q0+zLaTMLGMl79hgB+ilBso5bjxCPo8YJAcE3vE+eFAaI+RSn
3AYb/XhfA1flg5HoRxSRXjwiXvWLB0Ug4bpyihsuChRp+kJY4aMoTtEELuvtP9y+L9oLN8ZNx0DC
d4dRXuLKWECo9JGtd08sbKLhmcOAp5fGpo8uwfCSfGqEKu/lz3yXrAlAEEk+ejPk3VNUErlIAvTy
Ex4legm0RlCY53lqPeO/LFXldyjDzw+2r0h/utGlVqiqHrFUu3m5aXbPhXAzQc8QkUwkXsXuzrN+
rYBIS/8pTwBRaTdxA4S4Lwg8PBDTt8El2vWxDCKBNMUGq395ItYP3eQa+Q5bI6MorCrDXYy2NxuF
mLkt8S/Qmfz7rcgE/5MkU6Nk+ufHkNuBNAjKjjdmi+/D/CK6cqLNhdVr0k+TDvwUIHNu7HVb2aU8
PeKIgy0B09Gx4EjqFTXiLlvFk2z8l4X8u4Le5H//77r62//T7Y1Mpa0Eo+7fG44zDeXCIhSGKnaP
do3Jj7aMpgptcPQXKkA0/h1M7N/Y//7OvxCXkpjlg+rMgw0+68B/n+0CvVZJJAeiFrs1ZmU54wyF
SWEAa0Ym8fVO6gmmXah9olsxbyLJyWnonS6bN7pv4KlAZUFIrzRMlYnM60SlPnCevfOm/EDYEX51
xHbYCTK/cprLw+DVWwSrwB4Qwb8cIOZnzn1pv5Rxh/CjHVbIRxgRxH8gC3ABJHqsmF4B8ehzhmT5
3lgvpusw7icdSVdCVnrlJdPB6Hjfjiysi/cEuy+q/txhNnecrABDmY8DfN2rEHMefKgsGt3qGiu/
dNd7+EmGzTNB+mcRFwLSIU9znSjeMbNp7li9MejflDkNcQ93ISB8jYmmT7dnE7mkKxrj6NSAtBwb
kiV2Jd08rzYxraBwslULVgYopDL2x0XDom4zoDGysGWMs5aiWUm9yHR5JL/JCF7EwTRpljVjCVHN
dGcPgZVSbuH7kmeJ83RMtx69sRmNnww4ED0BabFhEZqAuwqSidQDgwo6c9E235E2k37HJCG0jMBf
EJetVSIT1hyggx5oRZZtTlECn40VoIZOZJ3mtPc54ohOJEX/bw3LbzYTUZCgxAXqUf1fa/Kn1X6u
FfOliCWczaL7gRR42heAwsYY1wiWv0DNyf5CHeb+bRcTtd+glf/4zv3Xf/rOYjJo1Lxt441GVfr2
gogCeCRHw2o1+DAuZT2Wt6YLN9RpI7YuvKghtocvYR9GGGFHbOAywZQEu1DBMlMYU0Ew1kQ3IpPp
vVKJrKPwenxVxa5+TNXYbhESIwDb9naDr6wk7XtYl6N755YvF3w0JYaJLJaXH7I0Gpsh7Eqyb18W
L97gDCwEoY93WGB023mkpy565ACzFiAnWM3TDUQ/QVCRdDCIgCbzuwY+uWm7PshN2PxrcgA5+CQC
nG08l2QHEJZfo62GEZoz+oIB436gu+T2EyiAS15lngBc5sOl+WGRI8fiT7FcntwU1KmciVrf2+7R
NOrMtAqntEfQlqyvx6X97GkQer0t6qgi89gqaaOQFfEjSh3o5ed5GkNfs3r1ZWJO0WqlmQs/RfIb
PTrwCpAJmiZEBehUX8NcJEplUgZATijcRvJzlGwfcwb8SepQHtftRKw9hEuIqzTQAm0S9+wkgJnV
fvW2NvVvdc1f1s2vIHuS1IOnGubxJv9SCYU6yn1entX3Urwd4WOGYzW/iDIIdh8+f77vAiJRjWHr
oGL681Eh/TstLv68hL9p85+WcNeUgvzouBTlZAbkmPy4h7MYTQkjhs15hykDOGOGJkQ5JmCaAxsT
Wp1/MbkoexzU/ePw58vR/nY5v1R870eUSPeSk0uEACCPgQmbzVjfsCQ/IVSlz+YGFk/83PSxZktu
yQNJhr2bWtaHES5kGxeMQmIxM8KAHo/0dg4OgPxY3ExxtA7UMXgCaXLzzL+PesNQgLT94yk55o+X
wrtmM01LwCv5HKdYI9A2ouaccLZDsPri9c8f9Vtw8Eux+Y87/0uxKbeGoA7K5htmiYN5/FjpKsQD
XjjK9YH7zqx6UnNU66KrhMcQT3j49edLUP92t38pw0JdfueFzN0WHBM7LCM4cg98yZiHHGeFxZH0
vBan3CfJqvDuk/pa7J5LfdGtMfw+8A1oo0igRNN4/bfJRbekj8EK3twljmJdeFC3ryNj6JB9xD7I
FbCtjYvOZ+8QNjjJ278cBNJvyjHuqK7IEscB1NUvd/TxvqexEXEQCI5gGXgiZ8VJ9qWbfngfHsCq
C2EMjNPRvKOi6oW1QHToFP58U39DCvdv1H9fxS83VVNisQgrSOH2S299+f9Sdp7LrevKtn4iVTGJ
4S/AKJGKtNIflW0lKkdS0tOfjz771vakfay6VSvMWmt6AgQajUb36DHaGQpZvL5pA7Au3a3zuTz0
z1QQ8GzJ4+SuRkd/N59SkNw3b7SSnuX9KLdKYLbpaQSVb2b+nbcotZ4lNIXXQ0BFgn6rk+4C9tZ6
1pzmkHNjZZS0lpri/v0t/4eB/PdbyifnN+9QZKtjTa1d1n2LhlpoZAv/eglqaBY+G5TTTid/C2ob
kqq7uwOTcQEFL02C9tl0sCLP7/JeBvuSf8BIYx7b92OTMP2g+HBFwMp1NhpLGN9YB42CA1hTw9uD
WO/YEP7R40AbLm/uu1DzdnEs+530GnChCP6BF88+45eY9Z8Nq0Txj6ueZfcbH7l51wb2V6v2NrU+
nc9bsG4foVlJgGQjftRAoN5bde7RPcxLZuBtgycSDZtlGEhTjxYb9NpZqCRGXPn3GCqKhLLKXRQf
NxJEgQrRTVpLTaifl/0X+/T7hfLffaoE/GZ9pd6PD2xO6S7DPD616Bm8vauZOE5F1tvBLR1d+EeH
lBTpcSINGxrSzNuTgTs2dSMuQC8QUDzdE20/RkiTPyqjM7v/fNc0V4UJEopGTdhwJCQQgwA7seh6
uLvOoqYk63fr0Nw6kp1ku0r8M/1wdBVQVskTqlF0EU5RbfJrrxyo+rv7+u9XVx4bl/tGmaoG5x2E
q95HLIpW/IdvPrx7OoU763P58fDOM+qONqRuD7cE6cDnT2Gh8I05ddbacEoHCG938EWdvP1oWVP3
ijaUVpbI7AXPakIlswQPUA2FXgAQEi0iUNjTwVijREOhZDl2TFk2TPCW6UFN2y3ZeKGsfYNFU541
8poBtdSNFBCw8yw/U02SegiUGx4dRB2MgR6e3o7NK0ntkn8CUgtuJbQ/COKtN/BjlELQqhzV9r5a
MjRee1DIGrS+7KBeaR5aWUsB653QMgHZx92jq6x/BbBHhD80ji8Sb+av7pWSgGnxvtN48f7rDO6n
KRWdHa9dMqf3afsCMSrifRMOP3U2UOVn94TPhfpoi+aku8+A13tGgqIH//sECQskplwMujhsvZ3u
k27juN/mFOfP/UuSh7vYbN/g7aC9F6qVR8lHZWF5POa//oKKiIeTSUfpF8cfNriFcZ6QNqJoY3+y
BxkdvZcAfD1KonDLvDhiv2TXVOW/X/+VC/jmCqfb1cay1sT61AJGz5Wn0cvzEBu98YCiCC26Tcye
cuyW4Q1s6s6nzJF18yYMCxPY9VD3ynDupT7OuZ5QD/afQb1FDxINXFIPYKhHCuBM84yaQJT8fu6Z
TR3wttKG65HI75F5+WQzqp8oNBPc/P1pVPnYuR+hyLdvK///t28rjgVHqcxjFKSYay1l2VU2jSuN
xHSmURgFjkA8Qvl1idYGGWi0UMB+wtx3bN/go4VFdRXkz2Z982Yjcw8vD7I2SKpugVAkTyVeyfUt
3F398zY+XsLHAkOBQeFKZR2etNtotyUbD8cxCA6pDKD4WfLWTurx8g3QS8Y7wxFcj1YWwWOkOTQt
RMax62zAGkjQkQZH/4vyDHU9tMquR4g5og2ZFdjMIOWwKMyeSEQMQK6de4XuOaQ/J+T2gNrTiOHt
Qz0Bw55eu+X9DBr15BtwuC2boADO7OcmtB99xFTXakjy9u9118pI4L/Lbtu2Y6umYdVth2erauiV
i2ef72pK3Toq6cg9iMTPRBQJwm05jWNIR2W/a0XdQf3Fna79a8j/GbVu2Y4FyscEafPvZqsbLbte
ridqmnKE5EXy4adRkAXTOBCyERb84yzCmfVq2H9f6f8Z1lR1XVdN03CMio1Zpvmsnc6KmjbBVIrR
PvKT9t71ITS7C9FTomHwlN47hNOCxrDu3ytdKWn+HFz795uf9Sy3Tjkr3Uzu7sRvR9zhzzATqSGT
PG5PmEhKWnbl93qWF3ix4je8q2xg5V6/YYat1phSZGPsvcn+ouzkQ+6i26W5NT28cLLGv07250wr
Mezl/Hw+9+pBSTciSRLuZ5meEqjiuqV11Lz5Mugo/UAcRevtDckLarOy25XuKilomy6uog9A4u/F
0381mG87V5rxN+9w229WtWeu31KUomSa0PnjbpJ5224lStLuyaXXm5/cVq/VhfQUiJOYNa4Ihe5p
IXsF4q7c+D9Xp5zqt6lslxf1bGUG59W90w4OQ5Yc1htQIIhV8PdXa+VC/zicnE7TUQ1FN76qLd+H
sk5PR9keH2zEKEkmH1Ea9XqfXtDypiKUS7f7/xeG/r9v+++AFW9wVqyNU2zsgvrCbWEgYQUnNlgV
WCx3jawkqtFje3GfWc1LwLsXJOD1HJ9r8RXw0SN0JodrI2+oikcN4FaqpK6a9MPRUdG7WwEkZnuo
pFYRICHLA5lEQxH1ZJIdy3rwJEpzH72/l0/9NyL9+TWViHQ7tR39dgTnOPD9j1SIY1N4Qr6FcmbD
y/D3YFp5fP/aq0oguJrml2e2rN9SO/jIRdqmd5NuNlI74J1i4JISmgZdtCAyfjX0y++seNPibmob
koCP1E04piqHdH4VgWhJpI+64Qsb+f3GMCm517kvVNOuOFE1u+2yTb1Q00GdlkbXv8h2tPIDGghl
kEncVutNhrPdx4tx/4+v/O+45QZ8Owz5/qxs8uVdTd2R//AmuzDqiPFTtjShiYYbDv7ez6+L78d+
WtyNKjh8Ran2auj25V47qFxREF95OzG6u8mH6kLMyfLuZHQbk81fi07ASo/jxlogtxUunNlin3Rn
z87fk/l9zUHBWBa4WNv4chTfvn26Phxqly0+5yHbbShJxceU6zpdeqAh3ZAO3VFzKrqLQeOV4zV+
NWtbdQyH5rcSBf3vqhfG/mk/M1a96Y5GBzHhvkz9lX8XtPnJu1iKKLWafo/XReyd0pY8+P3Fsj1b
JbTtCS7RLuiivxfD+jVk+TaliiEsC7VmamrOlHJ/lLvYgr9322zKUqTpx3G2dwuOgV/eCYHhCg/+
99Zbow+Sb9HPA+mxaJbsBD27M+9NfSKO1kr0tWYoPRiI1G5gi1Yr7Bei2b0Xwb399+wrL/3/OKVv
s69crvWNetGz+gNSIaHTGCwhSR0NNgt49wS8enQwBH5NQBImjv3eQfbQNBluWVv7M0aAQ8bxJY4N
EXiQYglMvwF5kfsiUvnd2pipxo4ToFXRDU/rtlaPV0VJLw0M3w7aE1Xw1hOR0KIgtgLP0z0Zcv28
iM9+9dffxq3Y2jarmSfao0DjityllOFB4EnTvhX9vQW/BxPfxqkY0HG1euwORenBmsQ3hvRTJKbE
xkujQ9DrqS0RDAFMCTgxzsHKW9Tc7iXsuq/c9q+3O+dZUUCRAHRzKm776Byz0/55faSFdBNL+G08
t/jsBDfXFIFsuWFoerO/P/1XJ2opDnE+Pk1j4H+Ps3k8H5fFnTFHSZoeZBQEYs8B6C+as1ffV4Hx
/6+ll+ZDq2LZl1JN60/t5dbQTlxLo6Ttr+mbwpqDWIYkZvZy9uJ6qBQR/nc0W9VwUfhqnU6Yf7/M
stXjqa7zZe5IdSNcYy+wY7XViVutfpf2YtSjXpgrTvA372hbFsmIuloel8qgD815WsWWSx+0jaCI
yz8BUbtRNIHSi19ahPNA6CRc4u3u0p2NMg9mA2gzQV+Q0PGdVgz0Kpk1R6powxpzCSc1GfjtqTsK
R0u/eRFdGmuba5n20sNbe7ZotnudnfQ2AVBN/yZGVpSuXH+GBGDiiJ3Xi0lziAuX1D0kUE+u4UHO
e0pA1D5qD2Y668Ll0Qb6MSsJFpiIt3qbUZBiRwbNaP4xR0MLX1oXPTjK5MGbShVKCUTYQyB10SMw
pB1M2jp4nWO0CT+woKXoATuQyFLAbgS9S5DzZV3avdxbQ2n4V3cZbt1eD5bBdkm296mGA0Kjq/uQ
vX2zo4oBnJaD0dmdzI0AOOuoPtJdhFNx6x+kaHmAjKK5S+x7kSlK0SxxOHJYGMnyuh87OUlvHgzC
wus2J64imjA43MSgJpIQHoi4e/JGRxfTppwhzMZF9JBTdzNxDSdIjQo6NjzFM+WopF1ceoosAl5j
9GszTHfU+wAQiNXC2Oc96YFXO/v4IAbQNkEGb8tkifd2BL6xJtIhYHcxycSnGYCsE2nz6esuBBgu
LDaOO1l5M/BCMm71nsSD8Vr0tu6cxZJ3flObP6RLIs9tJgs7gFrF/bjwJKUpVnZs0XlKw+uWizp1
oYoQgT9s3cUch8GKD4OTe3EB0gcXt3UV1N7lTrTjuNcbzhMuFO7BHfwekyCYbMTsIHpB0p1MUCMR
3UlyEMTBSQLxsRgk7dxFPjyGboR1an5MvbY/gJlXrAMzaaruGVlJu4FUuMi8Zejz7TXWZi3BebIh
zY8gaiY0x0DyyWJzffGzkzTYi6DFlFnpEPuWIzBtYkTQAtv8HO+zFM12G+vfyvbSq0m5FY0ezFiF
SHgiC3cAUo1H3E20gT94t8Br6OE8WbmjFMEc1k5gc0RB9Nn4Ef+O2COMX5rEo6MluYxcRMiVMFrm
Td3CX3b8nQctUK+Vet2WNP03b9HpB3JeuL26+JjbQrgi/lgKMUZ0lV8dZJAqfj3AEmGepSPDnbtB
zxfuTja7vtuM7oKlXEne8DN2daZ4Y9+LxvDtmyKOegk/3+jl4VFENXaGXhL3ItrupJROnA3uUdbU
3d5RiIfr+U/xZdEnDH7e6YH3TWCNeouKScQGyqAXc9/DmhQUwq11YIeByb2fi3ckafn85NSlZZP1
Zv3GYCBcTaRqCLTXgyv5rRABzYlw14z7jYFEHwU6nLu/KF8n5HBrTG/4vrA5/xl4MBRAi9CKWh3k
fYIOhRIZvD1pLILFQC4+W0gMrBq9QxD0F9ggOpuk2EWLhe6sxLDRtaHUaD1xQ5ROe4b4GMIxw2Ll
zTFsNF6Ap+h14LMQrEbrEEFDK0pHUHORf1pzklZyBAIBi7PcgzczPR5Ke9kKw1F3CEu/iFuwB2FA
1EP5uQW2Aem8yR8WvUPOBTHMVUSfaOShS+O4lhwXwrv4KOVhVqAqJQ4PAdf4bSDlgAPgQlYlxk34
fk5hPdoMPFpWRDg+yuCTDUueYhi2eqBsep/0yDdphRcgutnErehfwn5N1ntbsaCPTyxCOAblZ+69
EwqfIm7v/gm3Cdk6LrDO0O+DQSFb5azHCNCKxdvMX0y9mr+wvcbnuHeR8zHu2RQNCH+8FmXmrvf2
lL1O6khbvE/5oJMY5h7m+Pl2xmXL95KXsbk4NG2JSTB43Ggtbvyu8l7pj9di7vEOcBN6BdzWGJ45
0RnnAgsYKiKKj3NzvMJRvyFdUz5UhS3CFhymrt0aL3TRdqJJU/Ib4egbnt6erTgYvveIkAc85VuT
gqU/iKYjZjUxKoQtT42UMzFlHaESa7b9dOCtBPkf0hXhKBO45FMzPIfQ122EtwByTtwqWnO8avTg
F91G16vjZk4CgGcUNBR31By/Lxp8VYsZx+M2e+U/icaCBlBq0do2YADCzgr8grcV40Wr38i+mJJS
/Jvb8iRqKgWTgUdGsKVdpjMHkYGz4Il6FG89R7a6vXicvgtv9g5mRqQb6OnOb3yx67WXouG1T0lc
WrNshiRadNmP3v3yZ4OHmMXsLcsFKR/KTqiHBu/NdCVG77DPwyQaNlbue7yYM2hJnIqfbtTkmD3t
d5Da8lPIu5jKcLJyh3cBHVi8l2yPkFRnGsLHXb2J2O/N+4H3HhdiNoq4Po4iLpN9K9HVZdqJqP8I
2oxFMgAFIQMPfYigfxMLBHDIWnJiukPakcSoSbO0HI9lPA4LRHm8Z3tBV7zsIw0KwIxDgT2Eg3gr
Qrt8TMiQ42aJj+6sLrqAgkRz/LlkoNaG30rHIe/MjuLxs+9pOp/Aai4/h212bT+4iphA9ezDUXj7
OLH1CGF34YdszaA+lDy2Gg2vfxVpXaQ7fCi1TTJXdgt8Kn30bH2Ec0O7KxievfYxajsyuIvhgjHP
HslPBPqEm0vaoQTsw1x1mJDkjK0CriSR0CgpezVQdNClRJ/cB+/9+ZsHw9BWcvZdYqhw3udwbIM+
vFwoy57ceac/eNdxij1gAgI3MSpZv5AVRH5u6sGlChUTltFaoKRBZhPeXamLiUPaUySPXmgKv9cI
z1L0F53AQa6WnyNfPo4I34c0nsmFi5n0PZSOPW3cITvI1fxOiV828DuLVhcFbTzDe9iVcafR5bhb
7mhb2rTkPV16K/5gLjeqOEJBHrvuxvHisxGpfH8WePTswb4uSbXSDYRRP8XnQ4SdO/dVL4j70FaC
nXCPHx5u6c7v2ApW+yYbT9mAPzI44ublMP349OaN7qBR/gmrdg3Pcg9F0XTPic18yDjjz1vd0Yrj
kgY+VuohyyU/4LBiB+PxShAzLjwZQMCHRvp7OWEmidMcw5I64jy6N7cRd3XhhuWdvBEfYBu5K3bc
lJZgHQjZ5GCW3sPJhJsO0r/yBbaDOFEm0ZaYqKSGgtEewrSzixUEAomk3oyOBei/Xj1Uvlrkq6me
71F85Ume1Y3l7VaQXB5NRn3iGdNLmm40+AgnH+P0hA+Tk607RqxFnOTkLpo9eQ+JKFyNVSFS2MgW
bYVyITxuD92DZyXBsEoSSYnnoRPDnbo4pPlYEfOYY/z3k878LTVuk5+xHN22DKop/z589po+Xec3
MjRUNEaTC25k7fsRWu9ikoya+Zjc8YgECUnBLRQnXFKgJtusPPZ8D6NorYjOVXgQfj29d7Lmiuj3
u/T9lP4Tmj1OwdJdUGsYvHiK/v5g+zbvSq75ttccvWZTZdCSEYnLDxH19JYS4Q3Jvky97ouE3svx
Ktlgqk3Z9aTz6medkslKplS6LNyj12o0eCu8zJP+C+n43wcpFC91p67pCijoilXlF0u36xf2BZwS
t/HDS/AQxMz9NeQVgUd2dtPuw93Y6G/lq0yK/lul6/vgxr9GUds87rv9lcHJMpW1g+SDlx8tAml6
S3hJEeRemz060UiI4/0bjQXn7SH2kz6hyVa+eJv/mkv9PpuKia5Va6UfHWbzCEY8OyZt+I03XZ6O
tRYEhnexS3qQk3+WeS6KSg0YLd23Lgkm1fKaL8yu/PDqWXd0zSKZyqPdcSpWoOVKRi2JTOooekEU
8WvaDMIFXTUshcTxV97yW5K20J71/OrslXSQuBP4zffcQES8nx4aZWUCEppxt3sI/z7+WnlMfnzQ
t1Era3s5Kvrjvq8pmLXbPh5FSuIzEs8gGJLH9GCO3Ln9/sL5Iv984XoqtB3/MfFvY1eO8FI7HYtH
8aR1m1IYTNye3tLJOWwS2/1EU9Ru7UkfQKBY8//+aP23vMv3pa7s4uG2e+xrOb5jQG4p6mVJj/up
W8Z4InaCFq/imPtWLgrRbTqZ+/fo2q8n2zFMeOA0kChKZfTd9fFYb6bTsjQwKpPiVJHTFFEssQnI
3mykNx6/UULuF+Gia3ovBi/388d+fxu8UmcyaicDiCH7XVZmU7I/pGwoyA49EpYhNja7hINV8OIE
/27b30at5CqL5eloHJwnxRde2lTTnnjrjQwsSQz/JiUpUndNmujvb9XL9NnPbwWDapuKRrNdxb5O
tOhcd/XVIzXICGiNEqBQ5iSeZSTZ65ju8MabrB54Uh7cviQab84GL6ZQeum/plDZ68I62LfblSk0
yRVza0QnmW6afjR150ioEn8zNA+QMgrshxpb0F28WvtyiL+mUNnxzWZvr1e7FfUOeKjF6OknNS75
9l1wf3lXMSzcMQ8d2aeKEb4w9Up30X9OuPPfHajsuwUvz+WRnQEtTJKPex+BK8ych7w4hsNg2MrS
2PQbMlSGXdo3eLqjAvX3BqgvbMApwQrfvOqzZt+exia7pzux7C2baI/xpLhuedEvXeWFC//togK1
S0fnf7x4xZkaRTYtsgeHq5mMyMpp3gfUR2RnVm56khHps7NHUms8ngoUFFjvUjmiG5Ylv1eb/ssx
/2cmFdPf3c3sah3XZU3XJqXYBlPuRZh9FBzDIPZa4M54HPAQna1fnLrfKtkaLIMW3s3UdFstr9Bv
K17T7hoWcSnP+tqNcDIEjR5DNthoBiTt8GKLfzFwBjRVHKpO5c6oGNlWPdw2ED59HXM3FXlTsMnE
Af3wZRD4C7Tl+1BVXoFsd7f3+fLKWUpI0EaHZB4ZQsDSLNFdKeE0r/bxl5tK0zVKICbcFo5TBSwe
nGxdrKfLB4HYxeMlkXx8hZ08mmMKL2ARuu6rIX8JcRjSclQKEorN4P/u3+VSHB/PG9fTweM9NVFd
nzqiGXNF7IVHHBJ2ifB08fcmGqVBVrwUfE2qbtgKlKFWFfhe31BaOl5tjg412REEpQSdJMJ5Hhk4
jANJTxAYh9Gw11v1yzoQTvshFrVo8bb1+v2sTTJpiTW/8N+/GvP3aVUWw97bcLlemNbIzXllEPRz
WRL2xrFsNLqhu3ux+r8VF7FiWsItG6gmBH7/rv7d3u71XZ3VH8A6Q+Q/4vxOsLW0TnaAlHFn6nNn
EnOjZdPse5JwBfSA+/L58et+fJtH5cMdp8jPRvFl6aN20lbeyvfORnY8ifN6g8xa4r3C7ouQUP/l
vtQgjaUGZ2lG3aie5byon3JrO71ThnNIdvn3mUrC5PPZIldltEnkPiWBmbsIeclThYAyH5fy6giA
5qtYI4av1XkRa1/teHW7cm3Xj8rjvlyq8C+c3F2B9C/ytMuRtoRaGTT88jDXtqDSAT1bUBSF6jS1
2Z5VqqyD/QoOj/wjP6V14M7qAWoOqDC05qHeOW6S0/F9YyBf2t/VWssN3JswtZwioxZvttERciUn
zK+NM72Tu6auD61rMlW6+vT9+eifT8EjG+T6O110GpqFV397HNWgd9zBMeFdC/8JFl7x12fvVINL
rHktaeSCrRk4J189NE8abQh16MYDqmhK93IL9V3E75kiOf9ABKSODjuNfTLenZL80CkuETDl7Ng1
UCZeJboSaUrrUXP3z+BcJNNiYCJuYLRhVtoeYMBqHK6eeYiUephrQR2WkmwJIW901ZqPvDHdIcTl
w1r1hA6pCJZ0USjJDRovO72VwrIKTA3jpTZ8KP5mWU4XxlemulHn0zxcuftrU63RVHhIzAx9QZ/2
uqkRrbnVtq52CgwlULWEwc7rTk0d2jK/RbXHyCm6tTwxIU47dK1DwE9sNt2nHUPm+9h1T2pvd2xM
7TH/0bASe9st4LI205XT+9ut/SiYl4Zk2nVbrztUlgmI/j3Om6dlZ1vlYjeLM2LID8PLdHRH19iI
1ritTDpUwRAf1kC99hNt14OQKbieBoYCk+jmEjka1nYw9z3jklzvjb/n9oW9+e5ymRsgVlw9Rm5C
ZVQ54sXt+dwWXAPNg6HAmAi3DIwydxppDaxhGsAtSvspAhLY+WoJU3pBY8VTC07WCgFGae4b2XZx
1Pb04T6EhgWq026xmzsGpPgKB5UWn4MG2bMaa/fhAa0jlT7cvqJ75zw+HwfWNtjWWjks6aja7ryl
iV4r2oXOJsj27UJzevsNTFydK/Q0yjYPdMju7PUp2NjI0ECndQD0bCBsvwoOD1WcHcpi9sa3T+hw
stePR/T3Yqm/eAS7vA5t6Hf56wue+y2qWV9Pzh0WRxTSqE+RUH6grrNFch4Y+VV/21/kZdubLt81
O1Lvb2rW3dE5YJq7oFa8cpGlyVS2zXZU23RwkCb0jJUbQrmczVzTVkqsZoj9rWlh4GwrSCbRw7yu
TQWNs5YyhC1wuemU7qekNQ9WljvVoMXq2STrN6hSXiGsXy/bR1NDytWZF7nVmNKIeNg/4mwN/+tN
WLVOfgNn8KjFi41mQBxst7eQg5nZfnJVoQOqv1rjatDqEHDUbfhQ6pZROt7KYaldp7eV4TibFmBE
ub4kxeUuayZdEpt0c+TQdmzEYZfBib4EZd/dmge/hvxb7UUoYv3YaugjNSAuxJOapurVzNvVsjZm
UTc2qarLwvSdz3r7AP26b+5cl4otrc4O2AeawuPkMnBHUf0zqfUPA0jOnDbue/fezI05wP3dUrTt
+d145/URPY7vti56e/q5r65Je1Woqw2tPjvXOnfZgBpi4MG+A1t5tKlJAxEIEv8rClXoO2QjJaXL
c99ynhECK0goKCEyPm2zHqJmRuMM7uNavFiFn1cgPRYGdm7Uy38pX0C0bwa/ueIanrcHHNCB1tBB
9lMO4PU6bVzjdVrra3LrZ14NtMp5hCYrqIcb8ZodrCT8Us1NowY64kpSp1SuMWMrefjvD2p5eApf
81FoIFVs8TfSic1ziyJUd5lm6ZNIOh/0D02obYgwKNh+vEoKaD+M7Ou7SHarqmrBg14xslP2tLb0
NKwJb2n9Bpmx9WlqAk9ihSd5bxZUWjtG227Dc1yK9CT3DtBjuHGpOLxwKVr1IJczIQ1U1xX4YdSq
nVn323ml5vaypQICt3zlAInEWlyKyNLbBloV0GXvH34OleDx7e+hv7Bh//iQcugS5lSOC+tHxYes
nNr+fD7W1W6tv3s/QwPWtyjaFfL8qdlyDX8dgr+WfChBDplDAW2YdHQ3Q1Bg2ryDrsmgZKL38z47
jrSkVGmELIqaIJUaFaI17wTl9dZ17v7tjKw5fGgeTBZFr5gcIAaDvPHmF1d3O/XojMHPKEBG0IJ8
uueTB5NdhoxMjl9zHVT7oMw40iwGGaEyhCDxlOq9ku/5AHGvi254cQvrJ/9ieEbNp5efHs2Sbqxz
f9fo90HSDQ4z4DQWvIhy82bCMiUenwhBv9NutbzB1RLkkzUanZDRAe/x/l5jtRrKovVQpnJJ3tu2
CpluZY2z6QpiBegVAN1+IGXKG4YqMDkP/0ad9e+xfoTN5VgkuHBcHFieDqXRfzusTm1qXczcQNYM
2nFTZPXUvOM/6EADP4SckOWdOcY2GmDK3b/UomfmgwbNWRd0ZrZQE6Ehuw7PeQQxw+4ZTrlJgv0y
rNPUZbmbR7zUaHMqGXX+nrf647nzNXG9JMoFKO3A1/vvxJ+7m1Gsc/PQnu5mNQcSCXO2OQ5Wa8RB
LuM9x4FHgijQ9M5pbdEcWV+iDrLsH/L2s36PD9nOO18osO7q4oBzgUZco7HxSCf44ZAlFiGteexl
GvSLaHsfTmeiSgjo4GhbrqbwHVLM17iziUizM6FH75J9qjkdM4YCaz2hi02Z+zBTzvvABnV4qpVy
rbDgXWyxrYfHw+igwvW+02VmOUKDjxEaOTrEzXHtAurKbG/yhYoo8TTIFbRsFIfHQ8vKSxEBoHqm
V4Mg/k6XerC/XZGpD9e3M9vRRldxufPuq/76jPLE1jftS+A8qa7cmg6H0kB55UbkrkMZ+zR28rBe
y/O67E5GJcQ4RnVEDtTZjdC8sGeXc/owKAsTAj/o3lutZpftGqYZpD9X88y80XP5gLAiay1P0/Ds
3PyVLjW6fJ3rUV4VgESr+VkfGuYoX84h/IQF2oQ57Ujzxrrkf4NV7Lk6+MescUN59H5BmEOlmu6I
M6JWz5WsregYVPs7ffvCcH68y0u7sYDWUxvjbqpX8yK76VMrVJvWlmbiJrcg9aMo+OwIj2dxv8wm
vwi61GqOqTJetXWyvrGPubNiPF0kruL5IspkEI/Jab3KMek/4js+jbc/B5nbifiuzGh+O8u13eVy
XJ51+MjNcA9fK17YQSPhEe/qzYLeSmLqc6ekEM7dnMvqfUr/Jpxet2CqIKzUWqLxvfd1TahWdNzJ
TYYqIWq4q5kNc2f2tts/Wnc0nzU9zk9rsakl+yWsO43rBuIh9eUdV+beqheNrZUqMDx/6AGoOMHt
RT2o+zU9NCevOZrQtNa70PUg6UG7UDR1X7iTX0azNYfqGXz2JLDsyovmWK8Z1uGyLa0iAfAhSVmY
7lfqMXMXzcHfo/2oCFOSJAanYZhXlGWp1YLdNdduj8vFuNPbADQwJdkZBTml8FaDDpZ18qooa1ST
j9Xxyrj1m2E8LnZNn2YO41395nN08gpJfoh66Mcky2QyuniJSHtDMBubaLwj53r0VgNT3Bdjr9Gg
C/DFav8SSfH9BC8WAUQd8EDl0jnvp8eNcuT7B3Ux2JXZmoQ0t4jQVxJkuuMWCV8qaO6rhO/vC28B
edeoget1sxLCHfY8ZZZ2/U4IN6I43Y7mc+oJpAT7NBK+bGorr6B/TZjPZH81m79Ja5dG923ZeSec
lsuLlYMUhnEg3I/3ftaA9JuM+qkLdSZNuBd/E9W7YETJSS7dM/jDmnsIF+euBgIs7qDXV4qc6oTE
KKag8AXIWL4wxl+Ng0ILJ802yYFX6hx3Z/nUplerNMbEB4AsjXHNC4SIpaSoR3T3yhx/pjZK8/82
YsVPPU/k5J1taY7JiGfRPfLLNH/hPtx3Grj+/rwfpbwv20eNAGJ/qu5KvRInqGsrzw5wwqWjZtlJ
ZcgUqB0JUSKDlGaiTsCD4dpCF7bfD8PZOpi9XODyc36YwbcZVHxLfX9Viv0OoxvhXCCean5cuHZo
pWl5+jvl2vDFlfMV/v8YkJQDyRnFAgZSOV5L5ahd7Dvrm5Q9NB8bgOaRGJ/ieBiPpSyrRq/ADb/c
qmzptyErHmZ5Uzeq8TTLLfUvAoDF7g1gRTwVbxzlsBvuhi/S3T/Kc1/7yk2nkCOjSfWLnuzb4Vob
hbHTrtOcIHnaUEXvE9SB6gH8fXU+fjvFdMDSaqHXcdXVZ18+rV33d6P8NM4HKKee7XY6ASfECzmO
i+Yre/n1eBCh0HBnqHVTr1dSyGYx3d2OUztPDTKVJfulfyrpztTmkqLr1D8Oh6YmUAoEo/aYAnv7
+8D8ErDUHRrky5SjqtOLVRn+SRRnZuXwdTqeVyVb4L3pUHdngZGbcHf+MXA6j4+XF/5vfuj7uBXf
DHFitjzd8ZZ0pAEbO5Q9CLYPGOfv7/sBoigNp0ytko/jfJCX+9crW8fchjwcw8nd4h1JVzjh6HzY
eVmjSCA7ycEm3T1bA3f68HlB+KXyMXQ2oP+W7a18+dgrT/+/h/Wrb0inKcqA8MCqOMM9ca9Ts+sF
ZHlXF6ULqpCON4w/dQm/lzd99bb8GeiAaCAzRZxTbq5T8Q3OaknmQFcO6dk3u/vI4J3SedJYAtQ+
IGpv5Cj5LmfXgebCp/Ii9v7Fsv8dvOIlNLBR183hqXGUoMGShN5zIw0gFqCZMEQv9cVOlyFidWk1
zo9ZN8hVmF9YtW8uwro8jWfxUMrhRr5Dn1sE9QF+V4zfufAXr+61X6KLEi3CytY13u2Irf1rWbV1
MSXtxXjuiOacdOvSF0BUB5ycIMr9H87OtDd5Jk3bvwgJ7+ard7MHCOHOF5TVK+CF/de/R6XnVQeD
Ys1Md49aetQpbFdddS3n0pbuP8iibpdrHNTNJlGNancRj+fBAKKWwU51CkbiwxriBw3JwZsT6wPQ
sC0v9j4k3q7cOELny/oi57F4sQMqPmsyCoGlgALe/mByvulStB3a++DAirpOvihxRHo/LZNfn1JN
NqlIKWSCw+g4h68Yzxc+nxIQTCC/dEGff7fdog8f0iBJxN1KpWne+Jom8yVdScVDjkbegsaVDXjx
yMzetfuxBUz1qbUbI4sDcLdjUV2A+kpFzuV9u4MiusdlKotPOhpp3ma89idUB3CvZqozdd39W7/0
gm/QfGDm//6mP+CKP5ZusuvPp0KRSl3aLfCUcGSMHGv7GOyDwkVUylODGIHnv1dUHx1PEj0VfILC
a/5RtPv1Tbt743SUtiSeB3uwysZgTaApgQ0eLGjAvbKPmQY+a0jwCErQdOjmDK9RJEFbYOufBqf3
72oEzk6FABW0vo37nE3n/hUuUAxtuIzF5vj125KLst51DtVpsexMioU0DHNL9U5A/OS2nf1om+l0
JMD+kMrAIr1dqTTPp/x8ZJuhSDNCHInAQVgUQQrOCOz+eduA/sEFT1rIUjJFic6KjbixrzSpOuyO
8mLljTxIVccX9R/IAEEkiRxjGj///Z0fRv3f6zWixa67SXR5t2dTU3NBkRXoMTaz/TynyPv8e7GH
MZjb3SAM06MmWty+zv3psq27exZbCrzgJCWPAG8Oc9x+RpPLClr7O+LX354b7Nl6NGllRdUFCfh2
wWOxqaOkk58W1Ue21P33yI38bVA6puMaI+npaiM4Apei3PzvD6ymUsX+AA0wa+w2Egf5mh91kzR4
MagwSIA9G1kfWfgiU0tKz6Ab2hLuRw9qqKYmaRJFO52m2wfV9ttiz+ArWpjb8UHq16bdPT+lvX89
OTj90xRfUfykctaSo0LeRLEZuZV0ukkX6TH4+xvfpzA8OCtpYuqnU9nd/pBCw8g0TSO0YmzJm+jh
wcGppjXvv4PkkSfeLNN4v0m50bvllrwfkoDah3KEYhJ1jW9OsRKFWjkLfVom1vgt46ACp3ravABE
HA2WrWnTfYjglwBt6QJ/o4b9aYX/Cka7SLsa65oHXnZhIwmrggyG3jPKP4E2/fvd/qiLNLfz77Ua
50c2j1W577JW6SJp5+5pWaZeDDmKHW0NixlG6i0R8FElR89NR19EtOD+A6n59XjqoeyW6oUlkWB1
mAzaBgysE7QdXKwWfz/eo9LYpO9CUQz6SlWbm3id0X2OznQDHDIXmBExGgwWyBbf/Qfurw8Wry3c
In56HyFMaBhMcqhSTcLu7X5Ne7EqnzIOqrr92FXW8oIxKP1+2fFw9/uW/UK29kcL+jkK0ngtaKtT
ZWVv25B5izA6w9/eyxW7xrT7la549JKoI3ATV2G1Wm4cY6J8nJ1yhk9DrLv1FcMO6/I9WTJ+WWOh
K/9jLpd/XhdoZptvm/510JkVqa2G9X7CjL/oYHKGgbklzSSFiebV2e/H55f8Q3mP7fINyMlB8uL8
6bwNN8+b/uWt7GfP/uErnqAvbsyQri8m8UnIv8NAe72Oo2dl8JUw9LDOUG+ZeryhSAg/HNV5TB28
Ch3D6ax0zk9M4mCFnBJ/v59uvtDWfo0YDHqShPir5KcVqv3va1+B5dSzD55WwbaVJzWdqWOGfiBe
h0gp+qjH2ucnpPwt5Yl5nYx5W/qUvmPmx5yhClKc1oQtkvJUrnpvBs91iGBQ9WDslbjCHMA10fBU
UJuyk55fveUzaVlOx2efm4K6s2BqxfieEeXnxgO0xSCu421NO9q7KuNezS36ycs1x15BjyenCjvA
1eY8q7Hf+zSm0FoydOftzCkRvsfW8uruHCR3TYbYzN1fTy8K5vRAnGzp6u5n+st4D4zmC1/J68mS
vr5jX1kwFdGft8lUr/Fw439Z5Ra2riWS6mBrNrYZrMGsBOetaw6wzQswUpatQ+oluMk5m0knD6Xn
EqwdfnyRZJszfLuQjIwmyr+CQVDhJ60KZY+abZTVWk/pYlwihJput7ocK4dLFdHqGoww+4G8KEQh
X4twtBIKBquNoKHiCTsETV4NX8HU4wAHeV+yyOgLb4EEnf/hu4eF7Lium4TD4S4cIpBH3WYEhN+r
5R2+QrgW7sXpA50dQ8p8GUIDhqQoiGYfUOgL6238Jo3mMU1dGmwXNHX6FHsQ5ZwnNOMY87hH64MJ
zMUjnxxX9KegroIhr3FMbLmpHkVTIN30GeBrqD0aVbfv47i+rnfJsT5B2Di5kmeilaHT/5XDLwRY
/UuYuk9/B7gHyZYAkRNquB9NoVV6u2KyrU7l1iRxPUC2r5e4HkeD7jOuCbZuXd1TKHvsoLD+RIWg
ZemffL1xddCL435ShCewqjUShHx9TLdVQj7/isLLKPVCaECMub7B2g7aeusP8jy4GQrTLiA/XIpG
457aHIuLqosRQmY5K913PM9bzKDhsDfqsB84bZfUg2rlZkGzUQ7WWaluzkfRtIYYPoUI4Rzco6h+
lZ2lrA5u/Z3Ap111elaE15s1+lEgnhiI6wyqycJCEkpoQlguk2PaozvIHO6CAJzSCFYdrh8Bjp3P
81Hftl06MXXkDv3xmCbQp81hOH1s0SFwTc+Fd+0OK8jh7r+TB4cwssf4tnMQkilOAYHsPPedTyqq
wfVjhY7863X4CvnrPXDs8XbrjMdb65gFwGoEDPn7KfY/W6dbokht7oNfn6YJKdjtjNO51k1BnBiM
1O/d2KOGnc0i3x+Cvk5nQj1qHs3bOv3ii98tq5pCrVA0+5sEu50RYYVxWAvYUTlmwoIchum1nK77
kpVNIP6tcJ8jUdUo1rR1rnVO2ea8yJme5fN4skVk8OBO+y+H91RF5df+e8GfZuvdQzEko+nBcEZu
7roqO16z3lpMygaEUaGgAzYyshT4s+swnLrDztO/PiBM2Hbe/Anpm5Yq447PSRYMAoVBHRgRFFt/
IG+/krOIKXovzonoDAwdged+nwgaL8uzcYfojdgRM1nE/nYBulF2GtiQN1rews9YrvkWOOUGaRQA
SniOt0FNOWvHa5HxIwDSq/br0dF9/cJVMjqHSEnD3KBgFkMdjhRpORJsP5Od+kQ4+Id0g11PSuro
z93L03dhB88ubiwWR2fPL2c2kUET/KQUnX/+/fGk+6YVmMSfCgWDJOrtRqGS6+X6XHbopAsdv9JC
V6NyJQZ9bf24B4AhaiGNyb9KU5elGtsy20lFYmblCYwB8k/OPiTsME8uxrKnuC132oNjdrNWI/Ae
FSWulIscL+JQ83A/9uOgF7a8OPE9G9+bNRSj16VxKwaFt9876l02UZJQEQiVm61T2wqzD27tAgXo
/XOBctDfCz5opTK+Eo56oDVULuvGl+r1zG1OV0HUegYKIvClF742m9KnIGJV1pzGgTLFJIJBwN8r
P2jG3K7cyBCuvUSqTmI4ONG/FuECrKTgRdvu83PQ7bYt9iB84W0O8kBiDkpzq3GOym6vuB5VRixi
4pH/w6TNRu3AioMLY52034YE/fl7ze+IjTqyx0Rkupni9/wKHt3dNbsCP+PO3Fiv8IHQ0mLCHKJe
AQ+Gaa9m95F5bjl2D5qovNJfqzZ2zyXCRp1gxvjzNRrsw3fGy0LP0LIF8WeOHkYPojeXZMuX1B7t
2t/rNvKfXloYGgN/OkEelpVe8blxC/TKzt6lL78aiX/xL7aQYto9g16XXAnpoVn2daHIgL2rIsVj
olOh2xhiTNeOmrqd8fqEvaLhqnPMxN3eOEbytJieQfCOYrSPrnYReRbIKvVt108dYAXodiSf/xZQ
JTgtpaP5ulf1o6nsqAN50AuxFrWx+XXGU3MKfXNt7e38VXbqEN+fhY7RnkuaTF2F8Q1+Jcd/zL2c
ywrj3iGmvXNXiqw1yBBcmJgs5JiEBVJ4dPZD3Hvfjg4uD1b1RGETHGxjUi43Y836RtTk3/U1Zfwh
/nC3bz5h0Dfbga2zzee1naCP4+mu/rpGsc6pvtoKkgfXJ1MfMLk/gQRKYSNYZZ3/33p0VsaE5Lt+
E0ii6Vc+OD99uP/G7APIlELeisF/y364b1PRm9IFEov0/54kIXXzpFYT2qyiE9m11z4MPOAtgog0
FqzZlv7cg9bG7XqN2YFcaBf9cDmINqs3AU4zq7qWz6Ba8HOjCWbmzuf/aWpw85CNs5Yn50Le9aR8
oftm/zpUHAXiTWInNOUkd+cBh2yLmA+O9+1zNr7pASFTo3PgOTOLVBw980RMCmKHQ/QxHQ5dAXHI
R7DRW16wKt/dSiwMLJe2uYBA/xARf0Uz47BXDvrmJNN3BLgC9Huh59a7jhIVXZmn8wsCZM+RNe1B
dZNI9qldx9W4Lwkn8cgO0ATHXpeThcFyhEjU/6Eiuv15jfeS5+VJuZSi870yrNfSmqBPAFN7aP8D
ZPLckgU8qL9uV2sEu+72sDucC1ZzHMFnDWfbdwoZNG+fyajW9ualbSTzcwffXiZiRfJgtJ9lhuXi
8/x6/eW+iFF/ZlBSwPJkVBSi/4XK7pAaE+GY5d+n9wFK4Ha1xtV1VM+nuCtxekeONynmQteSDtba
gQbtUmO644AOD/2E72j+nTIpd1rWvy+imAcxgzKopMjrmrDRk5aWuaoBSAQ2uhp5HQulB0TxvlB9
fqHmCxLvO2i7wh6Eyx8COpRhgXeBwXL7ig+FvD9cI7CqrIgrAIOaro3a8ldiD0kT4E8SLJ9om00N
BByvhdXy0u/UNQBewpwUZY6YChpqI4Tt0yLfqlUtCeiJP/Iu40n9jC6Pa8P36I9NNGOG0dB9gUt8
EcTV6KXlpYtk63aL3a7fOEK9cy4XeZFdkLgQ/gwIO3KE+Ng0jQTlfT5oO0X3d8Ttgo1TpJSXKFJS
HniAusLr63ko2++bwKOtOdPcKU87FXLLWLx484AuCm/97ye+k1lovPEmLT29dHZm78oPWK482V0k
KCimJnKJsyrg5hA+HHDy6AGjtMArID1oC1sPGlak+iZW6gyBGeE399zF2OS93p53LrSKJpDUZ4zP
XJJu5KWpy/5+3gcZKSMjhakZIGndVBSRw/0KIkq6jU+nitVWNCBHJAMezTiuDcjBbh/8N3LurRfW
3UdWddEOQxyYIce9+Ye+X+dIQBG4nJWywloLn2MPCKCYJRkGeEtsLZArfcN4SbXmONDN0VNve+67
nc1sUkEvWO71gDNA9rh9bv16vmy7G8K1hhqAEFIhC2Ko7mI7YjO6ajnI97Ga5ahFu7DyweZhtnK7
XF6vjXNai9tBtkfeNQh9BLwJIW7fpgBf9oatt4MITTdHl7JNQDwlrmdmsb1GInLdVdtYLkBOHGxE
kITULlACYVrB+R2nAW3IdnUpsVmaawrWDMhZPqvcLKdiiVFdYbCmIuj2gNTfFzN9Cqg0nfOfFzrZ
Sl9gusEpwDiygmV3nK9aNvRdjwELHY4PpHeZ30Gj6PZNb7ebqjzmbK5esHpV0aClV+7TF6qWY1LM
ttN6n3yxnKBO4C8IWOtOOrx7TKL1XszyM2sJw9O9iM5rOPv6mOLv7X6gGI+gBeT+tu97P40VC4PE
oO/Ww7rnDtNayLmRl9zHwpFEtUMhLTFBEifMvnb2zg9n6AvYz+cfxARXlGk/fXNFtqSA9zm2+BUa
MD1qCnBlTfy4EUf6uquc2dcokY68TNA58MzRLV1cUsggPQ2klmbIg7MEIEihkKA7Qdn6M3P5FbKS
rRqrxpa0U1gHCZ8N7uVwbx08LiZwSEhJ/L2l7m9hxt6C3S3Rb6PXqTe2VCYDEIlLQ0iVdJEeHNRg
5b0fHexrgLAoEikUiDSch/QpYqTbUOoLWpvI4rzeni1+hMh9EIzn/5r0rt4p3u/UJFLEtQBuWzgT
LIT/BU4f+z5eCv1+HyEJ7qOn1hd+Hytvl25kQeY6O2hFzQsXKhpIL1o4JEHRoLY4Ip6XusH8sy0P
uCstxCv/9bSNa+l6Tk/6Xu9Qu13sEVKKIape4RRWEphbZDOQy2hHRz6IHDdrNq+EZF/lW7Gmgy3U
iPNE3PBtxgKxgKS3nZyHq5kGHG1xfNQmmq5nbpJoe+J7DlaTLBCxGU0QUgxUnAJ6r09Pf2/iRyeV
Yft/12u80fiyN667nE0MfQjVT3eEphIbiFkLkMw46EcgQJ22RR/sHKMrcUYNBWgVLa/bYKxhWXIy
i1ghPBxc5LJwSvGQnHkBGCnxGdtK/vvsDVgIXq8q5gOwze+GYNRKBznqsh48mjik7BtN6LCFxWCN
Om3IIZ26Xc+l2xXY38HTZ+X971/yzfqN9DU6H0BrXnv/uQABgSIQHJghE3uiITPX3P5Gibe9A3B/
794+tki4fkXEY9pVrnmtC43JDXPVVYkwGxRFe3aZIivMq3YRtmGq+z1g5tvyyOKRGnHp9yObjU9M
Pl1dI5m16T6gwo9KdBRMvGKCQRY0QncX/nPXK6F1BEiz5QzdqR4Kstivz92cJivd+CRle9YGBNu1
J69cvNjIwF6iPvnWWq6B+1S5sVqj3qaBmkkd8aRijPequu/MVmbkcVRhkljRjpBOQjzJ/Wx5xQ9C
BfBXEATYdyA0ojeOrl7U6GdGxN8R+gCekK1KYEohPw476GnZNly6xyzwnEAFaYuD4xOdndvdpFa7
6mCWzA1PXHaHJ9ndYgHRXeLp+4X897iorSlSNtYbmIt5ZQ0ReH9OvBPgpI2TIdzcUpFJD66Cm5/T
SGQrHSmrKFYA6DsAOLwuokE8P41Yp7fMkYRuedmPQpYgqP3ogTBDalz2pnHdr2NZ3DwjXjZwKGKk
D/rKVWiXO6153H1fhbdN8YV2jOAf0Ni4fdvpcVtq+pZ8dSD0WH9UFZEN9kNt7L+8AMLqiwu2Ewp1
uTb/pvs6jKWBmYFQEBPcpqKOUijFJSkZx21AIp388OQo9rZt994P/cQD/lqlEZxO3eoQnXuX3QKo
69ahX4Nn0dY2Wk7nz8izGYd+LdNk7eVKHqVGed5R7xxcs4+JBpWkjmB5F6jSfO+3xT1xCv5aT+yj
XzFXLzf1Zav2xMvbWevS3npfL/XQr388LlSywTr8ONtvBbqEyrTnpC4izm7LXhV78a/f0IhIZS+B
OyKwvRd/xKU+eV2gKIx1UmiiFHhC8px9Oy7IJw7WUbOXLas/Opi/33hj55a7XV6ua4l8yZkgZcy8
2bVmw/+hA8yxy/lsiffqo0BIL4w5KPUOIbGxlbTTppPsaZpQtKOhgNbrmfx7/fk/jQPQ8SMBeKGC
h71avzN9Lz33H4LykBMGSO31MCZo+wSPfhJoACQjNHK47s/x/rUNerGR7dbnH3JYx7rgk4Hor8A7
r8Mq2FtvGZ4zwsfj9C7ToWzbAA/Plsqd8B/LIyAJt5uwqmQ13h61HZdvHm5DGYec6XpyGLZt9gfF
B4Lm/12n8eKrddK96l14SiDyX09jriDYCERh0fetQ2EziLQQMvJ/77D7Vhih49eyP4//6+WetPgs
5/uf2EjfhIavkAqwhRfr96Blb/3kCs2zpMpkjmBg6dP0GmcpyaqjedK49TqDZKm7WkhBKzFYPM67
LsJcr3EI1tEHL4hRgN7PQHd6tVvCRD64u3E+RQ33KZ3XPuIaBZL6Dt4SNaTEaTzbLJRl8Ra/AWDq
hpnPSKSvFe45MMYxWvvIEF7d9K0Mjdx6Rmd72hvic+BnXjravKd+4e+crqP0E9kSviX6GI2mOji3
WOHdDy9+XvR/H75xlNPkklMaiBc98LiCfiRWwUuITpEVQNVq83T8wQX99bYbKU3cUzv73BDR2l37
uxlCOAxrd8PuZFh7LiDOmT5rzd8eZaq/v3Ajryn1Sj2mpSpuCCiyPgJK8+X6KQq2eMca3qYfe2uy
Zf/rxegbvhBN2vr7p5xBbcuuFs/217M3EhpZSa7HTspOG5xcZVj2D8yxmU6HspU51VPRn/+93qN+
CUgDzhH/TygxNtZDwW0jZSoS3Y4zihgUCS0H1z0zmYKH105Ne5iw0VvFr1ORqOHVRga1TxWlWEuE
xNd9bF0Dnd6MoO07hZ8/txnzSo/Std+LNSKgsa2iC/T5Hdew9OMBjOubXViy1Qnb+FmPen28yP8+
WCMKbnZk4Qm6ffStL7bQfhbtRZgPTGQA2crWG90JGrrM+1q+4KMd85+mJpM+WrqN2HTcUrkrdUKv
AOYdrE3kamDAcT5Fjx45G7u1snpwtwMcpKdHbxGKd3PPrHeHTnq58A0NSAG5g9qSCX4C3bEUW7KW
p3twhTLfgo5KEDK53RtPt6cQiZMNt/rAc96FnjmXGOAUhPq/ma+0xPlHGwbkMR14hbSXfzU+onpd
Z51LD8iPAZt7Nxa2VOhGejJkr7ac9FFu/2utO2JON68rPEZ5i6tYcSbl1TpOs3480afarHD/VaSG
nc+OM640pNPL8DjWAzBHL/kowvtJCVte833CanYNZjwqRHbUWPVG+Dt2LlLVS0hYRWrMJ31ep2TI
xyDylaPXcYvBUA2QjYT/PYgm6K3asnUJ9HHNDvBbfsr9F7/9KY2IlEfKiQGY+OKviwlo9ikusPYb
ahNPbR2ZB2UBhDDA5nBpODrIPt9mSOeTlG+KTXwiPnTZyBg7VcEUlbzKglHQ1il90JBgNQ4OW5mm
HqLdt6upxTGWj2sQT13bQJB1qb5FA8n6eNmOd5+76cbpDpBhm17a5sQPNtrtuo37e59FXRChFK3A
6m0h5PKOQXmYjPyvKUGC4ER7AgsE7B5bvuR9+OVDkY4LFo+g9DS+pKZuDxzsiwiJ3jv4CgFp3rus
KTqmbfvmwdkV2wLREuB6lMtG8+wqu6i7LovzYg/wK/XWU/yVAheBLF+a/v1gD5ogYqoDUI8Gk4Rm
TeNLFofDMY72hFzRUqMH7ZXEeeEsEdFbQ3++CED7uqk1xoAqmBuhcF34+yeIh7lNE/gFtGB0xHIM
hf17u5ekXZ4iY8bDXp7KJdwjWGCGb360ZAcPMjGWMcEHAgyDSN6Ug4kJyAclJUYNkmDXz/oYKtHS
wc9N/nFVi/tGWLbE4AcXqYkqKJKRuHlj1dpt1M7bQyfRq22q0NIRljwGPUuB6JAcCwy1MlKt4cFx
6UjbRMhBSy1zDzBVbxdvfNlTnRZpnutHvmyHf8HNdJD3WTtC56LAiy1z1rPIabvlHpRqLCuOCO8Y
VoguYuLvWubcMfJMgCEZOL+BzOYVKzyisMP9e988SOYZf9JMgskMTveug7W9ysamMrY/AIIVNBD8
EsKZwWyBgWCEO0abvM4PIqG5U6EPClq4Cmyh2YYt40I+nExulsyS+0c0QCX8V4oX8JT1BGfLvx/v
YUTn9JMr0BAlBjSCgKblRoJglsDsntwjjp5SUAx0jDUl+4j/+tptE5J/+ELho4sWGdLT//Ee/vXp
onUSdfPd4QLQCntgbxQCmSTSuS9nkDBQa/5+wAf5Ohozv5ZrBHOzo+870hmht4zpJmqxP2BdbArG
z8+2Ezht5skPJkOsJ2w2JF2EgiZH7UJWkO4utXC/fpfdCSxENEEEUBJcJkuyZ+qXvNUm+kGZIJZl
aowcCfi1JlhgvT0dC6Mmcy8cDYw+vEb34+TYz3bbjrkHs3Pi6ecKbUxAJ8z4bo9epNJG6PCInPgV
Vf3rJgDINIPh6QNzIWFHFISJ7Wdbkft43xBWUWHmQHZ/ftevfZMr2R6mMkbYyyWjEUCvAmv7RYkp
+nLu+H8vtyKekxEf6p+ALxBKun3O9SWPzPURm+8BYDG6rR7tBj6lAPOAeOzPn57aohoXEn+zefYF
SxnNUTpzdwRHagfJPK2NYtIZQMORvzNMUmdqaUfUY7GlDHLF0mJHNpye5laJe0BLcJV8GSBCtCGp
KKDtlT46LDU8aEv63mao7S1teA57XhWqy+7zEcT0l47PTNfZaM4R/8soPJGlegd/O9mgjWd6ir/x
zy9Rv+yv+3Ifr+yn656gUJsu0o6oNe3Odmm62d7ZTJHgre2NapWaI+FTWVrKi4bm5yB62jzv+uZc
WUZYaI8ulbOddVfKGB6wwaByGH+vh8e9VfZPS7m0u8tIh+d2fdkudmOpa/EHM3nQ5S5R7Oxo73RX
2fR7nblSTrt1kF4c1NUNnFCv/mWeLKKw83p9S/4ZyzNGXTBY8budnb81lO8SJ9WdywmVbn9zGMu7
/jl1d6ktfWir9IcTvT/YGQag392nIrGq4fZLMH0r67Q6+5uJPlZHCCyrI+Wf+t5JrfUzoq+99+NE
WW2hGcsIpVr5VArNZ/Xibt6SIA7RGe54nYE07QRr0RuAxWyvveOgHuVzqpTxJth+HE+WljpoGgQd
BdViWwnP/+qjFyNAPFp7GJhGJ7v7oW2c8xLz8aujYXdaWyZMwFm6tk6jS+SUuJKV9mVvX692Jw2L
DG/hbJzvhkrnbJWnrzj5jLKWe+JhWAMnAdlUeAbAmrk9DerxrO8LibCmCEWenTC5m5G2DUmGRbuS
olkYKwYttfo9KBrGHQNvDjw96i6ac7fLGkUmlR0BLBPypoLBi3Q5k52Dq+GpSe9QIEhQ1PTIdDpv
p+lJgr07vkBgdILSfXK2o+/4ObU//75THhUmN7+qkUwq2Vaqjxuq3ovN3L83qDHQFCmPap2B31Pb
T8Sgoh60xl5xWTXigyJjikmHnBBPNnv7OpIL+PAsNcHOeFjKvk6AoIlECyXRCgx25LQS9B4lWjcr
Nj7A6Rqd90chZ4aStpdhef9VWKdwh+jI3+/00T19s1DjncaH7mYT53zplSOR9FD+hPRIXgzBMPgO
Bm31wKMLE0wDLxO0CBVt8zoxy6p3SUWmfrG7bubug68eSaSO/RTe7y3buHWxxncDClNc9IK3uLHk
JfL7oQ8fZg3FxsTsqm014z9IkLt98uvhGl+tWtP3itdIfB9sauegCLv96E31OwglnuzsDSHl07KD
n9F6dAQZvOUdaPSOtR5nW/MQRn/fuPIbAc68WMfwGpp9qPUXNxokMxXl9I/dd4RBu7d+UhGNyEMo
ylvkne1j7eqVh+T0+TruVKGZBZ3c61zH3c38DIfhau/elMg30/C4Ou/968d1pfYN3kPtoTB/KO3D
xqmhM+Reukhq6zAm2j3vp7nu7td+3vsoCfCxU78Re6UVeuI1QTC3ZLTwjz5/xjQc+fuIrLrELdj9
3sy4NA9vp24ooUC8G6AUUO78tLCSro1ednK1urlFE2k/PO8s3XDihYIB83daOXJlGR/q94Xf1LML
KlYOs2Gt+/o3v3Ez3qo2/1jyD8ssOE57iFD0fK5oI3Zrk3Bt91CV/8gX2XFWzxC6GJy+jlsrQzLf
Oj2X/RoZhn/MNC7owVf2kSsvhT+1cRRPfeuOjPdzmE73Ryv/PIwZftQZYq6IfUvDE2SzyzKB7F0/
o8S/6a+XxksJIobR6Jf2ImHB/lXMy9E5QMP7OjjFQYWZhri0F6fMuWROfhiYJ3cjr5QMYGMxiIZ1
z0ZRqOuexhcsFBAuz9AGt+srzhVOWQ7zLT+H/ypHdpQEa82pivB0tsx4/q6gLQts+xxGpXe4+tnV
V+PgXDgbZaDJrqaF3bPdQ2/7ujydJmXF37S6S4yJVDxJnDKo3c4kw1Ah4TteTg408t0VUtf6dZMF
vXlngmiw+X0wHdV0TsvNm35F0tzavWWznSCj6V+7p3pUP5ume95al9d4i7Q/5iqAK0zdzj8yvu97
MsgIyty42lCBJFdCHjpDH8L0wWZaZG3cK1GmJjXPfD5dAFlRdqJg4/beE5zNjwweVTf9PIe7V23A
bpG/Mrc7On5upxyKc4xqu7Vhh27dzqp3sOHpJFxFo8MIZxg/GqjfFRRZhXsfcinuAt1Rhm22mlpC
0KTW7W1ml4VXrRcqFuVdJ4H+FtnXwyD9yDSr+4yI79d2IpdWJVlx5GzOLq9de8F4AD9ufq3XWXHi
jI96nCt4pcziznOHLfzNfiYD5B9xKroM1xK7XB6+16+doAw0Ehj7RHqyQ0A/oXPWCzNu0XWfyQ29
fSRDRrGPV5Gztmv6Wpd+vFj7Jt1pns7fjHfjarjEoZv37FarAwYYOpHjPKk81TfBw6ZwZs+ezl8g
mSQ1x5PEXY+6fdzs7e2wghU43k51/3vr57ZmbUDZ9KadcO3G4W5pfBid/mas4s8Rof6iDEixBiWW
DejKSvx9+SkP80X6z/AiqpojgCgecR/uKlshqxX8KPj4qEUhg9WzMDCCXxh1wzMu1siSu7tl7yP+
vOAVH6NoP6nCPQdMteEzBlcnqT1MCfaxqxGnLGMAt3lYTY/DZNyZk9QFhMbKOZi2GXPu63EyPpL2
XMf+63F1+SbNZgMPpeF1GE8vNB4603Sku9HyYB+9argbIx1x9IXJOpPNJS7bduLri+oFVv/88NqR
hPQpzhOvB7KGwX5g2BFSzSpms+cAU6V5pFnqVzboWNvPfKHAB6vf8J7qYxnlyGE5UgYmuLTElU3n
YjrHYW+Shsak+62tVB9lpaDGoOTodfusjoRs/b0Nq2HpqqNiRba7YkNQJnYmqh8nFtLP7sGtmHeD
OCONTcbFQsTaleZpgSgi1p/KTNmgHEqLcMiYlV63Y04z95w4OCOU42245ybJxiUKnySqEyaC/t5L
xrn4M+d5CXVOnnd459qAKiYumPgSoz/wzvI3bycbeaH+TvwKRoSYGYBsLPis+eT94KYhZ0vCcT6h
9BpVDq67o/rbZFcdPfExdd6qjFRBOslcmKpr9oC3W1ZhbUsDvGccZZG8xOHp4korBI3E24CiGvYm
2oq9lEEKxe6D16VN5Iu7Ha6furbAZ8VeYsuTGfXMSuXAMVxm1qyNzPna2YzIyvv1au2ZSL/1vPTf
1rkGV2s73c4JU0jdKe/pvGNdvbWoHnT/SpMzgwat4RaMfubiOsb14IX/KXOS9E0BMKqM9ekeoMtr
evJSjGf4t2ThYbTOXCzVFCKGYZ967uUcKHyOyuVGyi5OjOJM7HN/9eqnckywkxLrRBwap2Hdl2dp
h5Obi7danaydyynqa17xr54VC8Ku2segya195WXzdB7wdaYbvyRIJVZnY9cz9bt+Ow63aNReLCzg
lHlFxk0C8Qn5lu8j97OxgsubVT/VlIqGm4GQz9nT5tKg/zc1n64flSePz9PyYtc8dxCN9cpS/UOw
C1JowgrmPLJrDMqIYFb7Eln8dpiG8GdtAfRIDS4Za/ud2cxUsmf5X/5yHRuuSUEbw3DmKRX+y843
nW1Qfxz7+XsyiicZHOUPFVBqzk6j3jUtnQp3yyHaerG3femNIdgdznbOdDxM/50X6aqO7GJ+GUtr
K5sVssNFnG5s+fs63ARZoMWuiW6UW4T5J/p3ujGoa6g15sXmBVYkEG+dCdeAOG/xcM097VMX9eyO
/b5LkL/PQ+642ZrYichWX0SKNTeEEqAPNV5zfk9UyPWsWuQLsqjY1j7IOnZvhK8rc1egXR6JQtTv
Yl4xuL5s+tKwwoNkQapyIEMK2aWe9n5+781U9lqgvGy980vmr0NpoGHregRM8o5rjYJu1tnaTnbI
YFnRl1C63DyXX9o7l4vhHZZXZ9c3BtWnCp06G0dvx9xOw3RxDs8h4Xi49XKcnvzt4Ips5gXe7WUF
63tcBVGYfu9ju6osfahUtiZ+BbpxT9pAdmlJpNau36k5mqXPxs4LJyGs2dooGiZ+7BxGiAHb6lye
qwttzEcO+eknt/7axpb2TsNC6nkGXnpY+H1Iulspjnb0Tztf64URZzMf1leXdNR82nvRC2qiq848
P1rrp+0wHp7EpMiWDlwxcXgAQhqrVr129LFMNZ8t+auv2kTsXtWtR+t/h6/ytZ6Vb0t13CUfVTzR
AM2WV4/MAcTzNrws+cdb57BMODimv+4jg1ZGwmEoFPa5wMIcxMAsvs+g8OLV2dEYpcTee2zH86Qv
lLUzuPTvGsenRy5ugCKOvfT9/xF2ZruKq9mWfpWjc11W4d6UqurCvQ02fbduEKzGgG1wBwaevr4/
TukoMzKUoa3MrR2xFsZ/M5sxxxzT2GWzW/xY9oSI+ljjjA2g2D0jQX4j/sbeXVGkuPjTUzodZkDq
9/RZOkIqFBsHtmdu8/DOvZF94uoyJUB5RPuCo/N0LQI6hrSMKyiI1ZRpilQECFhDOVxinUffKHXZ
uNZ93AaX3S0m6J4bOJJlm1jf+ggfZU8/i12Bcft8443NNM8cNbynBIdvO7kFV1dZm1sjPof106um
z7Ew8Rr3RNQDNfAi2a7X/eG1HhzIOxZ5aAWyq+NrreAR3WfkFqHhdraJPW8m9bzrwhkhjv0eX+8U
D/jskToKXv68DuZICXnTsydSa8Ph9XIR02k/+xjPVyG9ybwkpmSZo3wWnFLiAs9iaVouQQ/NSKt8
9ZjN7t8Dw7lM9tG+YooglneQsH/Z6AEoRviKbsp8HzPkb87GzUqvW5IXfVZ7QUPyepaxjln4X1GI
IwgRT4o67ZyFI9z7LolX7ROtwvK4mwwrt6ZcGJzD4s7b3NLBQR1r68f0uXwump2WOUP8zz4gvFie
vppx/1NF16nJmUZux94H68x9OS8vH6Gb53w+nKEHD8+7Tt/RPamDZD20r3iFY0uImTFP51fT5tX+
zlfFpA7O3jmcNh5zypx54e/pks8uTjtjFlbDPAjm1mcxHnE5WN1X76hOn8AEF/S7SKRennZ2Bgn5
1fI55ur6GltjxuxOPqsRwLvA96ztIUqNkE+i0zmQ9oE+eh1UN9CZKWJQ80nPePNm4DfT29wCtyqd
Yvf4aia3p61WrJl5rOOKl3tDC+oPssv40PA9Tiz8Ppsq81xwEqEYohDw8c0e7tvlSiwuAJJHZG0y
Whkrf4ijEMOqDLs5fJZ4ZcNy80MWDg734Dyr4w+dZcStrAm1F2xoaZ9HWYi9zCTvvK5cMqFQ8vO1
9UGK+UJiIlV+XjHmAlNgxFuLb3BsV67hvRxMAD2MJi1BmKqd8V1OsgkfXJoOnpizx12LTcs2OcVc
jMsUT7hmZhucujIkFEUJQcQ0BfcYrUQNVY4jvunMmF60Lzb79HbUiZCJTidlOuB0Pym41A5j61Bk
xJSNexH3ht1mySl3Tdy/B6xIrKs4zEzka044GknmETHYzDYakdYm8kj239Hk5BzfS0JrFvs2Z/Id
b1Bza4c4aBrM/Q7z8GaLPx9EJA+668RwOYW/Is2gA0n8MGeZYKYZYXEY4mJglFCxd3qeytI6edgH
Vzp5Lu7pF9i1p8J3/vVFakf3hcpeSaSDTsGMs44hEHHPmSi8WQw3Yr69GSqrx+QodGFyRlKRIIE3
SIwAV8OcA/pfGJqwb6w8sSix18cLfyJ+UcalYPFoYL579fxIwovSI9+Wp518pefB5pys0X6uyXqx
yne+IoINHfSlzybcu90Ej8oLXvj6mXdUeG8R7jC+KGztblLP7oHJAqkcw/fo5Ksb0vULXZ4ZMiln
cKGhMOX8+0nY9vSeGEd+DzQgeZBHIu6PYScIZA3NLVMN+BwBvLyjI0sqLr5zWp7nQPBsLBu+o7Ln
3IOW/3+4gvfExvVBDZxM+e2//xlAieow+MzRFemKT1rLwsh8LcGyObFMNS4WvMHpOD98TNDjmbBa
pGDMQJR4KkkuBpH/eeJUZP6eLAXk3L7P+1Tx8NODw3HIL+deO9M3/DtWGeUtTg7fe8V8JntP85Zk
H8UzCX4dM90THZczQA+KvTfekWAUkkSOPeFEOe9NS0T09lnFX+eJdXFzaMQd0CivyzqJgJpJexxJ
pvP5b8fYnkUyNy+ITY979/M1+QQed/YzDiQmt4taEvRyZfFYy82SDgMgapPWtneh5hKTCMOP3Ck2
7x6IwOLkGnGLoWA691Lj8f2KJV2+kjJ8JTWHkn/YutZ7+CryMuKO4MlHl8kbz9s63aRZ3JPyG3Ec
AiucLYOqVnu39YahuC1CIFficXoqedAXPI4lb/NwiG+S3tVoTeJv4SwzjowdqSg3krWnxUZQAFpk
SYe8gLQmyMNX955FRiMyGZ1M5ek+loMDBpcsP4uY4yqO6QlPCT4C5USc6hPB0oVTTKTg957mHLsF
l58TwBgJtx9f31zHJ+eKfYM2zyOoGZwT8UXFgWHQ2/IVgecFOr1iHdemTm4zYfAfnnjCI6HyQcuC
6lUMBTKjvXMKhtC4VsA2trK8hk+WHd1UxHnOE9N97yxPEbIFo5NN5IpGsoyYYHayi1VLLqvZn7Kz
MlxCd/4YFm9Q+kWgQPZlYLa4lQIqr/jNCsmgoVvQt733xRq9fJDsgU1mybOZfUcl+sF33/OjECwz
F8ZcdGdyhQRSwamLmVpoX5NhdA9FVtg72FtbXxthxScS/iGNkrtwT3mL/ZAXOY/NGfd3XXGlE/E0
/Ntn/gUb2BX7V1NuE1f95A+mDYlRLvbzhBEDzDrmXDVqqmf3GjAzm++/ZzXEpbokQ1eiK4Gy3K83
aQ4yX5mtSpnIxBmyuDuWixqT02KYer7P6ftuD11mHbKtcJHj58xg84TkMrdis2cNqDgpG15yfnYl
10pPXkP5n2GvM9l5OuJMiMiTa8XhM3jEjZN94jFkRdNmY3LkxA2QWWYCbO6OxJ9o3B3F13wWBpkq
hhokmbv39g64DnliBeXGmtdhT5J8OwqpP0b5cbXFWXv7DWINAxbVCBt+kxewtcUwARQWA1ucPSEV
3ASApRVrDTk1808eYzElFgTNd7Fv+7QILquXvadSIQ5zYzeOgh4yq8CP/HoQyfjF0adXdszcDV19
ynBP6gwvXlacPEZt8ugV40BZinHmKCNxPET/6oAXvbvZtB0/14hU8vWQ57UPDQdwc16YfGLD7ytn
HtyP77TZPmOOIOt1S6S5hGCs+z4ijvXYSExytpvNkCXe0xl7yLD01HpR9U2KmFPmSkuTb9t8X78z
/7IyHfIz7iT3S2gG4yu8POj4RYk9g3fO0eZ4HiUORsc/uFFX3Cms8EgCdxCm8xKwduJzcyADDZdn
gvj0zvlIEXGZoRiR+XS7BNQJ7RPbNZyiGMxiUtVnRLpzWYlDdOLetq7BfuuzFpNaj1t3v8yRQRvy
Gicv88Uh3XuX5AoR28J+Co925iVrtx4TuNkHBEG5fTIfKLmCtbO6jc98a/7DEQssI3pasdg19la4
HmG837FmqykppaPwCTd3xfx2DuU9Otw55M//f9TFvzv7U00lEva9+xwhSjHfjxv6OC/AfDRWcnzf
3jOtfQlihL7LN6ywv0JpLHrPara391u34FtrdHyoPXtrjA6b56xhVlDOq798i+9bBcgecXQSffpi
zGBKSuFX9AqgYeYNsezJgwOQu/2odEu3mZc+0sgOPylHGqJlSO1cknzzmt9Gmf/U7P1ICw3/7Ukf
LNTPgx9Db+keCaMjR52vfhbODSQESNVuvOv6wCL1jrQ0GgTgdsyqzqLbWAqAT+yfIR0HJ88E9DhF
qh0jmIhdeo3qEbrJ9h5LPdU4xg/vvt0vrodqzdm+jbH+HgcRyOi9d7p2RO3YMxb4ljl/ZPHXatz7
g0mHTeiSwREiJGYYGMSk+Kj5tXv3U74pmBxdUuwpsDA6ioMtA7mx/W8RzXj5NxieNP9ELBXVaDUL
V7LzSaQcSGtjSV0EgS0Ox6caXGzqBp7uLhh3i+sCfrL3c3aaONzZDVvel+vxAmS8HaXovriEGL7D
ufBf27JxByqSlGp6901q27rXxS9fCvpJ88ExpPlEmPXS9Wr3HVhfD2dnuBUsGUAZDJRXjFr/KaTM
9CAHUEaSWZCKTysTZ7y+YYMt3q3DQrSuGbzcne7lY/NDRASSQ24fZTPLJdMUZGS7CH4U3+CvrgwM
e3MxTA8Y37t9dU65wIr4ImB8B+cAkxlLAR0mXC/k4sEBZB9IMtynkA/sK6uRL2EluF+dq3+WUMXr
yXNVoMBhjV7R9Ndkhk/ku/0qJgj1O3vJoF/nGb+2+TKfXotIYYLxmd8nJ48BA0pbSGvT0fT1I7ys
zH7gE/D+T69dqvHAV+PHen+zdxFskPsM8JTYJL4upNSaisuW7/pxY7nIin8N2bSvO1J7Z075eyom
MBoj5NXB/pVYBiwF4vqS3CYu4ueqC2ARjL4A2dZlpLKKp1lj1+M6evky9lMYF7TExP6EAxF7nDh2
D/vJzZZjgwsXXPwuVCJ5JscDMO58IkXq9Bpc48FowLr2W64bWQ3Rzo/p5Px0c7WtilhbmI7KHgt3
uDmFZ27QpI5q/za5fntVuGfDv89xicBIzdzj3ClBkvyZaQvsZf1TEJmw4sSy4d42JpZNmDJVd/+V
ehWuksiU1WKt9LPeHoC3+xcgNLfcI+9km7mdj2/jdkybLc1AqbJQOTSv6BnU0z56O3vqF+hOgHJ/
KoCL9BsxduGa5lPVctro6jWxMjZGll9/nZiVGBvkJLEYCn5b1DWSh4gW0qd28odzYNXvbJavqtYx
OOLYjWXpd87jO5ukb0ed9cQbZWQmGTUMT/Z232A9iGEFY4nZO48EK+vfXc0H+4ChKuIxlORt8Tgx
9ZuduTNQjEgMldeg5efu0yt/ALl09OTY3fxXeA+Hy9mJfbgkDiHOECaQc4vuywE68XDk3VNyegbS
GFF5u7wib//yh3EHhX3+DGivi14UTcPN7fM1xczQ8dclj6SbH+QAMzheZcC6ysdzGlp2C6xTOeas
wv0O3bdKI1V89y/rXOG7MnE4Ropu9QqaHyJjekbNgEoBUUFpfyGbP6VS47zoyIobT7jj3Q9RnLPO
0m18JlU3ozc6+fFr8g7u6EdeRB84pQHoloQheMHxc9pRbQLcdt9+F3GQlXHnwBMnOml+np4ggp4S
pJPR3396yrgKALKIqiOI+kGWoCUTFOxt4eW4RpQhSXoktvOUnqdSTNuQ06UF7g7KLIKw2MsrPv25
on6NJkkpwklSrI/LR7EqDHy5Ra4KhOa/nK8uzd0u6JmeMRW1LA21vtU+1aMiKF3O48diuo/yFZBe
3xM4XO0p2E1MXuNRwODdFpL36RFmpadR7maLF61bJB4WARW3Lhy4+ELMe4NPL4I7lxTFzUQJL7pd
hKcUC1CE3Rzj6f5IseXn/how0AkxONSfgRn0YxYb0eY0v0dS8MaQt7hWGhNcZZQ5xZyNxPcrk4fH
wG3Hok4S3yf6+sVO9U41BnYvH46CEvTS2Oo/DWB4bMYaLphJ6YH2cs7ru3cC/RifkjMyxGGXcyrp
06RAvSlWMJJeD2YHnF1WcsBjRYpzC54hRhcrLeJI7vboLozq3sYGe9dYRc8fJ19vBna+G+/5tk+6
FX8EdIV1o5UsvfONX7a5u9ibmk85XBmg9woyDj+sn+HOyGjA2EmJkOpG8JRky/pgjHwCthfrbpVc
vByKkJWeF8VsgKqj7g7DjMJZjcyOQX8io7BHkk8FpQ+5YKsa69j7Mn7i5Ffh3ZfjXeHkGyNtfMpo
X31E4OrecO4DthxDHtYyUf1+cerJYmLLg0I25rH4aC42vmYpk8SjkDsRqdPVkaPBxyhVPjPiR4PS
aOvl5EE33yJaNKDNHzlq6XB69o3RYHTOCWrrr5bsa4UXjBVb4YCojoYwRRue3XZqhKdR4REdpcWc
qNizMiFv/IE9XzTreskwi6CnI4WQnBD7wmrqbrwzg8wx3mQzM+PYzDDQLWGpFeqkQWqsbe9nu1g/
T/j/pnfNyqkZOFBHny8ML104j9FjY+iUOdVfk4kUtwmGSOkJt0kgtn56w7g6DJhCuxzGADTEIdQ4
yaDzmRw+NrgEZnwTdlXAGF/vlbnGMbhVjH/xOT2X2TW3jc1tUrr12TPjU9puL+uO0OPGIhM8kp0o
+Cr15Gjb6oy0AjbUHqaauyHLTE6jGvjwQHHtYzAilwF1AEwe36PyYbcv/7zUtnlUu9+kA5ZrOpf1
KX2K1npsyS0auE4Ra5vKcMydMZej90IaX5LByNqct7evclodpMbHzn22+MUyqWu7TEziGsuWcOKA
YKsOo324xDnx34tzTAklMZYaIeQJ+ZSHR2IaVMczwfJ+8hra2VgNCJTG8BF1nrzHAIlw/bnGSjnz
NxgC8Zfu6OTu6RvYt8NaKQSOhV2RposUunKKlRJqYVPzc+24WheolGkEG7ozYFuaVekfrsTFnSek
H0pXg8jJILYz8YnplieX/PhTjOV5sR8lwwOIwF0TJEw04qseyRBZNZEem6P50qzBNkTW9pp2iFYs
tYn0YUzY59ZFy2nzRNHiNNNZxqejkaYYSEGffaaKbPefKukdCMQ5QEZdJSarP7PoTZR822n+gwXM
aH+BqsowUhUzDJYn7LnsVfQ5EHNkzGQ1OVwWOTF+fLffNmvHEvSjsAR5Wl/D64aRpnbhdQlbvezH
yhZH338+dfsKFSW+X/hMMj1yiV1LXIPBKdLz8qV5AytgFW63iU5uDO7P2fo1z0W3UlW3M47S3us0
/82El8K/FX52codU8MfFJX6DoFGuptGrczWUfxfz2ywbNVO4P5i7hpNAfV+nwqiGaCGe4zMQ60oG
E6P6WcMRuiXdMfdURhXlgZ72lS2n9LONT+HN1wubaJA5G+4wEaEz66C4dTTYDj4trPcVbkLj7ReA
HB5PNjkkqwLGLteoHTPXRXoRgJRbE+Swd4bpLfeuEx3oKwO5vCUKA2NaR0prxuJk8RMSEbLRbr+d
gwL+PJfK6gok37VISYuw2gzu0X0qAAYFizLOk3LVhRonnhDZVY4cMRoybu5tMVwzNQJW1o9UukOo
FGiuz7Ov/UT5fJ+cy8u74y+pbOT27TTtqBAAPF/9CxnuJlvlHA168S/+fWUK7rN6Baw7ETzWbqlg
Ouam3x74FP5EZ3AFPCwwcS6T6VHPDhQQJsx1CJMYoF066uBppEiBYPeAiHha1IXwi8ef8/f4ojl7
hgCFlQ8+i+vfBRR2wE8LbPTZK3/hjk/vDvGxBF8grCiJJe9RBgA+LclUpfXgHlWmrU1Z+PL7sjgz
khvMWpbcAZsKQg9cGNTgcExg/TLDgeUOMqeZXtwHiPDQ75NqJ6A/cvKxGU/74D4/U9EYwUaCe3Cd
7F19zneGMEW9YaeOqJUaAMsPXwkEQFv4lMaqyMQXY8epCw638GHMLXHdQnWpyj/GlKxf4K+PzZ2y
jr4x1vqI0jD9c1iO+SsdUJEm6i3etobVJN9tGCB+JXwvA/lIOgrCcV08w4dtzhoa8HMkawoL2F3j
Aot+T/yP33JIH4FxtPxymk07miCrsHZPqR6/14/08XEK1RhTcaOKMynvznt2r+xM9uUUN9ID6h31
NIO1sXeH3jWUufrMQxxbo35cnIUR/pQeLp6GH34PAq7jXsaVGeOhKDQDcwoygLUoo5Zg9+GpsyzC
FIDlgI67xVr7fMZV+AihlkupRp/QRQiOyympQTAA+8iSatOVdsXBHozxTgBnAXGaOGqWMMIf+aRz
rmkP4qrYDwRKgLOLVQ4BZ9wEDFFPsaF++8DgG6G2sfy3gFNycguDBpDECN+w6Jx8SX68KJ7RGfI2
4DQx8nMHE5xKwyKfKKTD0ydJPzz8vbsHgJwOXEY7xYqr527KtOsuwAe+iAKUFL7WjKMo393ugzQG
yoFCvgLP3h9sy+XzoPlNTQAff2lBvR7p4vu2k6HhEJVhfAE9aJxa6/YwssgUVZ9SmQ+9ZjqMoIZR
ZxoRDjkiQfTaBc88TzIfgBAeVkNoUm/OGy0B0MJ6W5SlBdElge0xkqZVoNZQMu0m4VoLxCTqvtUV
nzG7Eq9K4fo86Y+Q64/9wG4J0xy8BAkdrey5Cybj1aJQARZxU+zLYeC30wviAtQHewfS/ZW67Jpz
PFy8Ah0E4BWa04Lyw6gPLx8dkxDzaPhyyvGTIcMkkCRM+KZizqtjKimvrHinnxtvKjgTR5WkioIa
ZLiwY6bh92l0QOE+KonIi40OEMFILV87FuGNYOS2IOzyXvGFTFSbDci5WKfpk3Hr7tfDhQUEnS7z
bwteC52DoAVov2KiBeQy8OHnP+0CX3mb7vS4WpuJ4VrRYDpMh4zrgbnJLK/Bhhj2PcdeMXP2vTLC
jAoXQcMTxR0pblFr4s693PYrww8RJkEaZVIpeYXP4Zw/yf6pCMXKROQ2L+JAvAK4yH2p/lxLfreg
ZdaMLyl35hFngUGXRHgNcbHTfbhjtfzu+xKmlLrpv3AImB647OL7SgLtcIXurkQepOZ2NX+uddPd
Q5+g2RCImdqaTJkXz1d5xpj7/AQGT5vW0WUH8ojGYSACgZEaSiK9dvabFyGAqMGJ9kAK2QmDBw7i
RnGUOHavcTZ9bYeJkIwoYqKXU1xPJBQk1OCNtv3uRQpsgapWth6rYB2X1SDUHXl9AjGP9ZjGD/L+
KzmcdrzTyCpYjVVvG1SlhAgJJQOfZMc/JdJUJdWmdkF0wFz3LiiC2+h8vCQXSBqwOEpPhYWcHWoe
CGS3fU57ChIPT7k4youYUwaoJlXWz4G5JDYnKl+UvoocHggKnDzuWOaSaUQvT7ADqQ0nMrhq8trk
k2xLgHsjFSZ/G18ZwUC98xaTqmhcyug50UELdrfNJZGix0r1uhSMiLz+dmR+KlO9yFmA9B1zeQ8H
4dXTnS7hpGWkB8OLEDoJKfJcOZ38kQZsLLJO49hO8NYsLXEzR4IwkcprYAxF1KiByRAFqmP5B3tp
TPpPAvM7Sab8/UgGIJwChIeDkpwXzTcRFxir00cCt6JE0XwPSc2dbqu74NwRMPv8GpNXEQAT6e7J
JXnSLbpQV3FZKlhcrQtcakbPHsiwD5Ww9ou5NLuN5RkeYJjwC8SuQ7ek9iFRDujgZWtBBZR58uAa
R7eo9xlfUSym8EGmT6YHF5StyKcYv2pifXS3oyBUBHWY4f8ADEnfofLgFcGNoLjzRJHoVHT+gHOQ
pCZsPrF+TR2F3SXbqigmtTSPtDAiny4e1ak3zLtzv3TYfMX4vTDHeiTw5TwjmRW8r96Dfa55aqg5
b19dvCfSmBoBOeyFtIRfha91+0U2ROAt0UZvL18O3DtEyNGQeeiAZUCSOW92CluYBvewRBIVC8M5
r4Js+1jV+PrReSqymDu1F24G0XnvdqICMtfCn/U2F0pqyZoWpgjxgfB8gNK4HHzkR3XXk5EFTe4+
iGomJmYIAN03Y/U2GmTBG3DGWAwi09tH3cA2plDpVmcw85yA5xmfg6H3cORYxUiaU4MjK03l3j7N
SGNILA37EwvQ2yjkkjWZGWHXJ/FLNIwl0OG4nIpShBnX434Mepj7qDbZ13ntGxvWmMbLV3w+vCd7
R5jmxASxwSMG5c3VXmx3yftlFKEyDLYekbueYrglFKYnzWq4a0m6n5PLODuU66fsXsblCIb/En2F
jXQVwFJceAdtazVgORfyJ21LuEyanUerKkhPaz2gfJbSDkZdL3ZpFxI1fT15+fcxxVSwVcV9Jrrl
PnFd4D6UKH7qLytsoC93QE6Qph8UEb6Aje7OiZMh1Pp6WFDTxZd+uMY/HIvYFadOeNl+3VOiC8gG
kkFqggXlixoCXGj5bbRS6P/wi86vp1cPBzjXQMfYIaHuMgjBRZMWPOHFa/RHCk6R+KaUXWHHMUPy
8KuqMcmcqcmoArDtJ9nmJewCxjnubtsn/p/a5cSan7IQdrnnAKR3aEiC8MzzyJAJ3RjKg30ESaEO
CUih4GmBvR5Jv+yIagRlBkdL2U4gvxqTJS2qWfrU/NKXEMgX2ojakBgWR+UjvCSVqwRZCvnOlZMW
9cYvI5jdF8LLW7P1gAoOb8W9q8ZVBENlJMEnPc3uzIzEg1m+tXEyME2iaQBVvKvbQNcxPMBoAqDe
NSa56rxjUVBpvqVdG3KLmfaISn9P6/KsBr7paT+0hyom6uJdRgWG6AqJvLOxxxLzdTvnNhEHkQam
pbzq0u5wmt/Gd58aqhbAGCeAqGJrA9HOa0INyILUn6YN0mShaTKh6DXKgoLYWT2W32VACf0gfuby
oWzeuK+wHl2+r8kTvtnH23B0QPyX3/svV3eqD+HfRgQ8JwR1VlfvvT637i3aU0MVALw25p0jsvjz
Uj450oc+E2FsM0fH6gTaLANDcH+LEGjdv4ZqICxVxRCM4XSw6bhxLbE9JqpjIE82xS23keXLySXk
M73qZZP6Netsdz8zqKf4aBdAzRGoiajbnTzRrSt7b0/m50pnMKYUB/1i1KUZrnPeU1G4Q4OfGyzc
lwIwACLyCN6tX1qhTBhcjXopOVNQq0YaMQlsjIEvQyQz4V36A5ivJIgU1OglT29LEynr5qe/O+dp
G4lyDmHNmN7LkajrVfa7oR5wmzaQ+g79iaAIikFwibA49u09quhfeH+hBr1WsHY/uJdPstrpMFBp
/AfHC54rKaLigWGN9ymFc3/VUiWjW/fsD6eAtnb3Q+ZGJXqA8vLRmNPzY6/IC7xXpICtRu1YxVTg
EanMbYhhh1M9gg8/Bv/kiCo+W0NFxmNY/YzJQpfEjCgc3kd6dAewwkNqTGY1Vm94T0dI0+TBA7uG
r5Kay8Z/0GvwS+OsYkBRD4Ip+yq1OJkqMk2gHTDylVUqocaHnKXL7DWiPXQB2Ar4XdFEQNcVqRbk
cWeVTXDtoKrKsfRJPpICvFbHkUgJ+Rg7rK/NWJoh20Qprqe7SvCpBRXgZC963jifrDoPxjP4MEXF
N+eUM+BwsHZnt0hSOdgJVxqZy/fXdUsHgbOPm/ELd6Sl+vSCddwQ72iZrS9bSJAfJfaZAUfHvaOk
hfOyHSpCho9XOkMTKbx0U3mM8SNGnQl4TnEZ9CDoEwrDngBfyQoPLPxCORLUXGdNfJuaMXOl+KaC
alLVFJrnKnna/AG5i8vtyruMYEjFJBtLDrfdMYSugsDCxT5TouRU200ADcUkhDof9YjsKsI0yVOi
sYAsi32+zsoJRT9KQeUCyDttp11ynvC3RyYhA9ASkBVJOXmsxDDdWwSUVK354IsY6zdMiI7abceF
UYQrJizm3MYCKhRRl2t9wleBW4OxIHu9R69I43APx18HgnFQ74tNCwIdFgyvcm8TuB00LwVaOFxr
ll3MOHRV0oeWJxOC5JTFpAh/QEiOHCAtNwGO0rnlzuLQjmXCIc41Acjduy7X+NDh1EgHDdwdKcKK
x+JN2qMaqUvweCpQ2A4sO7nqhFCzHpVAr4lEKcxC5Z3iBF37+7k+/eWz3DZ+zR+cYxIzWEzbpnA0
wrgQMsdEjwzPSk2ivjQ7DpkWObp+lqP3jkNhcKxvfm0t+WP5GYB3HyD8vHtHRCHd9034or0n+Z1f
wpccUqgcUo3iF9+wPU4xFzefNMa0PfIFrblFfNg6JEYYdlN3hsgrWXalu0RD8uoyk4joSE8FpQii
xOT6oTumBUqAYi5vNR6Opa9rsqqXDWC60HoVy8FtzN/0s9lXoK7kzuWlIkFsOT99m1+3474U/KXB
8eZe5jrBh04ESg4JwwKGTDSEXUB+6lVjGPivWBoNv9qNymroiwshosTNa2a3RWN5gLpzophjH/II
yb2xCbRjyNP6SIM4rvmueIPRnZehctz+pdNU+YOE0D+1tf7WRqtLhfyWVRSaTMzNlV6dDv8aW7/0
MwlryEXxipQ8LMohpOh/FRT5k3gSX8BA6wfVJvlfhLGabm9JVzGbY20x5uajtSOYfCtbzGd9onAp
e/EtctiU2d4L139T3/iDyg8aQ7pqDBBOoU1d6Ct8Hubna9b+n/+U/4daXR5WldFnC1FvrlFh2tx2
jLj9z//4n//3f38+/1f2fZv+Vxvtf1zv5fR2vnb8nvqnNWbuG0PlLRRohuZvkiKDJtclZYACBgWJ
h2utSP0Le0Q7reb5ESJggPXlVghTPH8IJ4e5/TmmcOg4ofvvv8gfN/sfv8hvr6vV1l27a2ibNO46
OU0/kAm3p+Ngd4u8Azq1//5p8p8Wl2kkjJo26NRmXuo/L2736quX/kIQgxyLfjQxGW0534fsqYMg
eW//Rdfoj132mhDNo/VfQ9LuN8mB6pHLg4fM2zFu2KS+6h/L+HNM1ZyRxKsFI5r+/fsp4vN+b5pG
1xHlDZ1+cNX8bTXVt3WSHxUNswibdG6ylBmFMYW8hCrrgbFj63//uD8vp5juguwOAuHGb8t5MjOl
UnKW8+5s3Q/4p98MzLFRf/27/qD45v/yZhpSdQM0KwcM3/jnnbOU+9XIK53Og+hNbz3NdVAF9flm
ABuwoJb8Vx3JPx4VobrDwCWmmfz+bu+7du3MC5O+RomLvO33J0Ly6CWhmYJv+ffrqPxBiU9l9Dny
TAr6TMavY/QPd16RJa3fK78EdxCuZ5gG4qcP7xvKfBog6NhDjgp/LjEbaI7//aNlsUW/r6s+ZP66
UINAUv63LbxXdXVpX5zQ7Zarp0UWes1sX5gfv/7yJGG2f3+SMUCmWZZltDB+HaZ/eMlyUGu50XBY
eichQ1zWNkQR4Jxgx0Bvx/2Lqtefts9AI59xhGiZMaH5n8+LervdM+3xS4Jq4JxHb0oBF5D9v6nD
60L24F/eiumtjJ4ZGDJKwf/8nH0rKWbXsn6dv04+EmbPJMnofCJH1ImSWm8khe8OZHnrMjEuWSIV
V1IP+y6OdEILrjetuBssK7K6DmXvr69Z+LJnVkUte/SXFfmjMUIgS2UoD+pHivbbkuT7sr+2FTbf
9VubilmAXITY7KuzKJy/6tjrfxL6QCHLQJlLG8r4tH9eGcbXXfvhANWxYrt9+lv6qGMmEz1cZjD5
S2ovzzAiGD1GgHy93R3t+dkZk75sYO3ANmBMZYoACRMynMWNkBuxQusELnZx/mLEDCHv9i87aKhD
phebmLKhcJX/cC6vUlsqew35t45Wg4xOBRU4kBCIbgBaoukhgbcaqESL/JHFf4gmAUiMdEHDrAeA
GpV0D5rpEJrcG5j5U5oPU2UnwVmG1e8LRY5hsAe8uUDzOH0AAwlumgAIYXtTdKD6MN6nf7lrf7KW
yCz+9zv9JmmnKjdmtDcEEVZw2r0pAW12ZxgmdLCFiv0Xp/pHp/OPD/vtCqCDpjWPGxs92goxtKu7
jD4/x6A8jjP4q/St/MeIgUOFxJQYRsGghH/er3OFrqfSF08ihmsku+ZIdu+BtTZe4N20c8BDeiWI
K9Dq/po93NzL4iNNrvVcp62lT3v602AFHOmQMmiDGiS0H97nEDjGp4m6EQqoH5ZEH4VW07RtiiyD
JpRu2TDTnU6nQJDRVdE2Db+eYvfsHFJapdgFyPH/ODuvJeeRa0s/ESPgzS0sQe/KsG4QfzmAIOgB
EsTTz5fUTJwiilE4I7UUrWipO4k02669lumqAHSp55xB0imTi6c/V/8EdNZeHuYE5jAQA/mVwAht
COIdMgyJpjY9BFHiHa6X4Jj7CTAnKk9X4BIj7SOhV5B1awGsfIEHOnGLKW3o9TL7Ws+TJRCa97+v
jfrgyYrAyFZQwYOrVG88hXRzVNPE3GAhhMrSO0oXG3exwFgIuwXAgYqpGQLNXqLZBmPStE/N4O+f
ID+4ueiZqAqRL/xziIndn66Sxtm+XkNyqaeOhZ/YBh2mzxm/33bXi9wHJNxGv608MAB3SzaYbbJE
kQo54f6qzrNQrRWBTDSDDI6YCVm6eRuzvPxwm398Y8MyHjb7U2Js+EYlJAY9DFdhQgUIGFPZ7e/a
XueD2OLu64Rb/mHecuOCFIfM13n9t9fx+yz1iAoXUHDHAaRLfq/7TSb82RL4Pr5JPz5RuOcfq9rp
SYqPCqs+D7OIqnFFQwpi3wnVs9AAQjAJzTfwOQbFFq/bGcD79AnSseUyqQ/CYQ0XROhNDIeypDj5
n7+isopNbtbVYgP1RLagsQDWjEnX80vRXWueQuGIzHjHpEzc9bNeD46Nly4tJ0sLyen3Qypue/ez
TVL0kQXjZxm2CdOprcG0ev+zDnmSZCc1V0m+YBLhj2AM5bEYKRrAv86/Wk7jUUJ7t2Djhlu7c10V
Zmc7LqqgtkJl21eSQD74Eh0JoO+XbnzuSjlVIch84m4hhdcijBXvXINw0mmgMtSjRgc9tASn36Cm
dZ10Oyv/HLdcVvnhUzRNJCMJSXVJbbz+rbLKipUFJ6pJhA9AZO0OxKjOKlh7ktPi+B9F3bBfmzbZ
kqkhStY4houhnbQ0Flq+yKqKTJAOTUBgsnYnH/4A5klUJUA3MD7Qci8fBd13Kwsj+ONealvLrKoV
5Gti3EtMM4ohuw2one0LFQbGg+hWUSFtI2eUH9oCggJZMm0dA9u4B0Verg4HxdgtmBQ+hKdQ8Rmh
dBeA/0DQh0xRtFGUPbx5MF9LRJxYg1+Mlysoi4v1hj32MKzsspBeM7tR9CFFIaTQ7vTwsgnmzAJN
25Z+aILQ/MSPGQieWlLj8a/222N+rUoJss3hqwS8Wfq37p4cXBmCLM7HBLVCIYbjSAMjeJqLebCt
UM9qO2xhXxvhJSpd//MzGrestjrrTK8IL4kbHWsiythXKup/u82HJgXVKAT9YBIWupT3N0qK69Ta
HYSVJ8Zm1mQwlIZBhKlF7d3v2c+9VpvyyIkRhcEuquno9jbDsG0MmyLZHgwQYMdrJuwODjPiAa0n
npGYrqZCvwKgLGbpAM6IaTlq3y2f/dB3m5h2hYABMnuzcch5tVbO6mVdLUS/GQ6KZzMwX1bdZCZY
1JhelRCgE8O08ssWciwJrjVIYCoPMEX3MLMY4AcNrPswKKWL9fMxoFE7P3xn0c7f9WXoiE7PN/5i
UDM2BeTpwfc6gfl56sLnxni5mPc/jvUgTl1wPfuFERrT0tcoTeye9O5+5W22RNylD5/tZO+dX+WP
523h68xT9pjQfMuCjwlQvTna6eAk5ZkxiSf5+CxYCpCrIly0ablq/gVYGzQcIyGJEsOMIOh4IVtK
whWRGFCbpRBiqGY3MYay/wQYe7GCeKt7CsqAzploxKXdTXROXbsCZyD6fcY7IFxrvl4QTp7/HWeA
ckAfQpLSA3qsiGmKZ+1jS78roUMmMC901yDkSj0B/VGA+tOYvg6K0UWwhyDS4oFj+YxL1w4vtMRm
+x4TQX0dYoUlXeIMzOFxRL9ezG4E9bKk6VDRnc1A1u9hu+kxQBbko/pbpgOh9C/9zsKa2Yt632J1
b261+RJRX0DjQRSsflVW9Y19MgyT/Pe50/Vet5EQtw6R5PV9mjC9rUiFW+7no5QbYev/WbLhzyA6
jjvFlSWp/72NgwXKx2FEZvtvfmmr/ckiOP/r8xrGXdMQmywrjLvqKOErzUvnY0v/DGxJy0Y+/irI
2jUdFk+FIsu9sUHcKsuqM1/VHwrZk9xbAAsdLHu9+Xe/xUk/jJWtH2s1UhK1Qqw7LRH700Jm2aZi
5HUNBgI0IBAq22tzkQ8N6c/1GgblBFtobolvUx1SP3zW23vAoeUg22i/uj0XA/u3EZMfRak/l2x4
CKsod9npyCcy7ghw+QsYR+9IsaBtIfWRK0Lqg+YC8u7UxRp7aWfnjVLrQtrdO3t9Cu43l/xeO+Nx
7Y1zbxyiBb40xDCCA3Ldp0T9LYriba5ZeVCc06CApWCmQhD/uxSoxlK2O3eqW1QQVBG6bS9Qrcw+
CoecRKixzmmt7MN5wnB1t1U24mFUYqP4okFPDTOv2shOKkvaydsthwwFLzyiUKWguBss5O4Mke6J
BQCb8jy91WA+7U5bw/8HnlOXNLo7kqwg3dwshBq1fC5zsbqomiPfAzOfH8w+Xgq/8Llg4ttb5Xse
7PjPNW81nB8RpyXv8/iY374YInAHYQ5UbjhlEvneNAs//77St9pewxahfY6sAdocBsfcCEe2qMNt
LumteD7mcjmzjh/JgwPdCKp8YJMwttQQ5oiC9EunCwhtWr60iiSJNPrXj6DDJQmWfk0yG2m2fkaR
8fKfHPTtQA1Ddt7j3jhgVAPZ6OVodJ7R85n+L9R3f202MRgVdTQ6uNykMg37aCu7/CIXdoV9DGge
7obwqswzzykRYKTzA6CPaqYE3MIF0/RdtnmCW5Z09+FifSTr+AW2gWx2450j3hSrdZVKVMg8mKXf
I2iuX2YzuRvNbD9EJepJdC/n8+/t0xQVxOlzm6X57Wr5BdToNBMm+JsYzL2HKIsiyaVOIkqC3hDJ
VIYV4J1HQM4HZ5U6QgV++veVU36ddmPJhvtLzLNU6mYpL5LUpWUjKvHR7EOHQWTnh+GKdEOUGtLh
pyB6WbWatLblG5etPq12pWbzxcTfOMW3k0uFfRFHIZUWZDcJwjded5763b7eEmSowiU1j/vnZjcf
27mUt7IVi4Ko0KO3HfTYsSgR9C8bdzYzmNoQlZ7R1ge4Mv2mpPV5aNd9pmnc/B0a2iJcODwMfR5Y
qe8PHRJ3eSvVx904PgbQ2almKANUOAGaiGGJUyBHUxWvAPzdMT41KGQOYCOuiX/ex2GyOXhK8a+G
2FhJX7f1V7246tOt+XXSdee6qhwl7e7h/dyC0LTGe51KujHvnIfGKdTWB0didKSzW+oxkzPHzJHP
oJ12Sm9jj9TOtl8ApC/1tzynmH81PF2FnsMEKmiBs8k7/mF/HV8BdMXJJlTSxdEKq0ufyhHsWO7p
unO31ndy8O2sX6nBPu3Zhn9S9m4FUgxg2M456iBmbdA6K4gNAdogogYFytfuOlB3g4SpVml0YRxh
lX3mYEeqkyslTPWvD76cMsukMmbBgN9m424MGJRzOTxc1wxfTWz4jr/OB0jndgC+17B2bQZW8bq3
AKIf31VpB0sgszYXiEUYkzkf+1cD9FvKQCW8KcB/MsY+TQahq7lW9mt5eq4mOxU6kxg6jRNkfuRJ
xpcKd+bxRUZwoDL3zvaUOdoG9lPj5Fb7UWEuT9dXQ/tKM3B5YL+yC2Qt5at0TFxtNUM2xO1cVb80
s6DmcK915V3W/7apGHXWyBosBXyzNbVryHqu85TB5v0ksxi3YRzzmHlb7TVJZ9phYYOulQaxYMez
CXoYkjhUfUvMdhsZyHVo6eZSNe8oFKq0p/0R8ofyCaJ9p8xmscYk03ouS+Mdo3xKNsjtOcNsdsLE
2JUcaP9eFM/HCxiHAzBfbeval9zpXP5ZkLbk/UvdL+pFixn69Rh5BILWXpWQ20Dxq2l7CzoWqSi3
UnSwHeiaVC9wPsLL6wui62hg4W/+G5ExqmW4OCFsIHS67x9easanLC5Ys0+dA8ZHPygcEGsDC0gl
a7ZUE29Vojt7Iz7xx3KNeHWrrU5pqrHcxfUC2IEomX3p/mBqR58tRv2XIxUrmYokA1IxqCA14rTj
xtpal4RC+TVc/UMq2vQZ6oLZouXMHhmuH8voTX+9r3aZek3AqmmzA3KrjKbsZ1aniyJIDqc22EOQ
3e8F+GDTu8CLhjAg7BonR73MaoZARxksEUyt8ZwhwdIczQ7kSmrJEm6Nj1+7TlcGJRcDWnyr8SNN
RMjz64VdRzoDYJdDh0b9IHh1BYTY4eDfoHEcRzAyH1wn+kCLbDDqMd3kdF18/o4OylfhvCzN3sCH
RwLW8cCnGOU7/9zpp+158547GrxcAqiF6Ma3wXweBYQmgTbRkCUJWFPDO1/OSMiXBgJfQ6bjJtRa
0QW50XuhoeJG4b4b+oOrN9Kf5jSWUgeIbD6FLacLD8gnDCAt9+oRcMUUwkaaoqo66nGNi5UcpW2V
xtVlsfOtJ+Pt1GUzCdUg9oyqWYVSDdOqTAusEMBozTAfFGGFvvoNmEBPoolkOZUKynxmXiOAcQvO
IMaD/QrEVfjxEVJzFpxW3xZiQK0ri02+v0I0HHSN3r+ogUhq4xBybWOZm9WqJv+zwre3sWh3fwFq
eyEc93siLlsF3+R7bSXQB5V2G9CHimod5y/Cg3sDVVXqagseAHnHV/JpKs4R7I2AyxwwXj13PgfC
19ZkUx597M81G9HIeptu9pfd7WNJc83+DIWuyYRnsaQt7bgiChIjJy2mRJj35haT1Koog8mUnJsW
SzklsVVr25rywcbhgBEjcGnuhCHGeMQwXmsd9kExhr39nxWbxis5rvJzZXOdGJ8JBG9i5BRsLd7G
ZVv/C0mp++Ua/u2y4bur/UYVwSZYJdTkZjCEkLgPXgZuNwPa0Hp7Hu4pECyAdKjnSM3bI68yOVPl
tRC7DdB9WDF7F86o2gHGRrG5+9kuYvno7mAZwMog+EiFq3F3zvn/W3HjwHG4Y6h6vA+iII6cEInz
gUjiRihfDFNn2loeULUHV+jn4o1w3rTqrby73g6UKwRqCBmZikge+j33i43WmOfVnBfRPaFfQazF
uMrns/HUcpN/F4uAAaDVJZCLFNYl8TN/VAzi9bpeX2LeTzXuI1ckUDtlyFX+0hgYD18uHwMSKjpG
vW94xBKBaGj5AQ8OQRFSkBbAHH5C01qtkiSRNjZd0uczvDSvNI8i2nMh08XyiDNYL0ZuF1TlwnIv
Le7hQRHQxkjZsiWbikZC0yjb0rW6AExN0CjqnyG6DcaLGZNhE2bNIRsjiHt+/vtbH5353YJiL35s
9jUxVoVRZfJCG3LlsJGLw9cCRQ0BwAjXru5P8Ngg5Vw/ZuCTdixKDfPSUZetwlC/v522K+0y0Uxi
68ne739KxzpudrHOtr96dOtmq5CoC9gLnukCcunAYe/8v7/+N4DofslmaLONO4dNabFkEWAyx9EX
9HovH6N/lIcYn2tVAP7lgFmOrrttmQDhLPQb77/Qrq9HTVrFeCPoaWFIEFkyrEGEQN12hyBi7zuH
QNmNBpmEuwX5iN+9X6xYlUklFxgvoWs6RE2RYswRDoLQZWhuPp9+P7dd3l/vRlTeiBGJ0Qkyfre1
8cF6pov4oi/EPhE528F3GH19hYPQ7fVwfIk3pQry9yH+xlqwrIEauWioS0L58/5D1/mlUu1S7KoS
9odW+AoT/fgSojoszyaDK3Rgo2XP6ma8H5Dz7THGLy+hE2AQW2oAG/FBetNs6ubxUCTYK0TWkOZd
7NxZJuEIE5DdSdCd6l49+fuTH9xblpQlJBbRlCOcaixZn21tvdPSeuGJ7naHEiMh9g24+ISRaNvh
G/L//irdL9e4t9v1Vk9lieX6w9c38i6OtuoD46SVTQuLNmvXXrav+vsCy6qwBCSXpm0hmH1/rpLR
MVmT2M3jbbJqjftlTd9lSITy6dT7r77T0AwAfmgtAypv3CRpY1rFVV/Xi2fh/MCKQocZfb1gfZej
ORtres+tNfnfj4avNAwwvApQIb6z8ZWbs5KVRVLfamiB7KHoGnvR5AwpFKUz4kXAucL+pWH3ueUW
PdzgH0s3go1rsVOv8oGlNWEi6EcsMvFonX1fHuFjR70nMWrSksTfwsLmZfr5wY27q22y1TY+YSXK
3gGSrtdX9nk2+Zp9RVWXLuUG6j/By/0lCOtnIm6mL+PPe7fqIaN1zGdB5AcyhlmgFkvy8Fkxd4PX
t2nPaM064iXd7VL9KIv2Im8qotHN6P1EFDSooDzLUau7FxeqsReGxPmbJNekIYYwLT+8785cGaed
ygkMX8nIosQPZ8xMhEvm47rudCq1gTV+NYAwzBSIbJ1gFiHxJjKlvuT5+hxL8uKZ9k8KH/ci+nJE
jdbt8aZcYrqWEvGjejwlA2YndJmCvPEL2Fl3SiM/WdKi/yyafgQ0hJSgDsPlqCduV+sb/u1jca0/
FhSX/seWHmn/XZVCLIjJgLE+jNbTwDE8pkN6xO2pP/8uRWvRaIklfpdJ9PuFG/52b18vdY4S41O8
6qIdQfTGrFtsetlC6r1qe7ejzvpvh39vqHwsBKoVpViHhL/zPDl58DgOTq8TeYTM0ZcCXvvsG7q7
2QXmFvUxd7Y2gGjNrMGA0fsRE0MrHoF/YsoydZj6fLrM+S+A1bxuMpZiTzKG34yVwo8MqX3ZVrP6
FZ7rFvU+GYMFVA613YZZ3h6Kc3E4xRJGkhTlTdhJgV2fsccDiABGo38E5oJkOW4DNfzO5lkaH0tT
jRYTfq+xtLXVO/r2Ut6y+SBY0JGPON8IfWi/B4aSecFuq4H+neayKG9Go67KXJN+u+E/LpSaqvsk
0UWNkzrNgn4iUalD0cKGEaV02mzygxfKaipNLN0GjXgLdn6stq+3aZFJObvL2NYrhbUFgpeYQZ8Z
Zq5vz/vmcv3tB4yHa+qaEKMXnfFmIl/s7NjcZGJN9JjOHyA44ml/qDvKGz7hdfh+YmyCIp7um+5L
/iy4smnghosgeHvV0QWPBED74+XsvuxpjjhLuGGiUdebZoM+XrrNfzyyKGi34ivRlQdMYDceOBqu
GtrSFsGIFww308UmjCbHLk4CT3kgLf5sOxLhge+NNEAaNGN120DNGst5b1HOSZocrYr+HtV8kiQh
OPBKXkpWGH18nWDgQ+sS9iS/N+32P/8+mt94BS4fKu9ikkVUIZooszLvaMZB52NV1hbZcCDGVtIx
ysYoqwm8W8h0tyMqmDvPBcxcQ4rC7EDLz/jtpyhZ0lRA6Z53pzVTsyIzilV8pImPnxKQfCjrnQ8g
spS0wBPZUXtQ/WhFRdNFHU3Us5rzi9JWk9alGBPtW0/Pw1tPNQLrg1DPkojTbfvA3zG8qPfbwPhs
iv6MFN6fca5n5vGUizphipAUAEaklsheZl8TZjV8H3R26z0W16ZxrXTyBhrlpA4gQhpxUBzb9omB
SlJ9cha8f8W8w3DnRjv3K/xAJ3107D1Vw/kWL/ndur+/69BAJH6s3nzzlhGv9/tCTBr3oYTzMDTR
zPGFkMIIX+K2pYaPjpMqLKgTpjywoo2Prc3UNK9iAoy2vBy8BbITRfBtbhmApS0IRazJUNLfl/bm
DZobDEpMFJ2ZSMWq3p9peq2MTXEVwQ7UaSbMKdxdzY8gRVwsxmogPTOE64sWkuYx+UUi809Fzmnx
JDlzhh5bBxPEFfrr5zTKWlpHW9V5Ln4OVvM1FgMY4I/MPgZeaALN1i5m9IZOWX9kfarxFCHagpQH
NRamPC0uG3mqLYFfvd+TuriaVSflHF4paYLGEQ+ZPr2AKMArCuaozYA9OnhKp5oB3Aqke3OovNwn
WWWqhUB+DUFbsVpo+pTfn0BiTDvB30f+8PN+riaCwx/es+4cd5fYkiQATp6YItoM4asXH+fyjr6n
XotreASAYGIAzAF9QoyV3nANWZZSeLjydd6rGG2kI0lIksAFSbRmjmZECsTyJC/TBPJjOO6mn6b3
3+ywrdPzJbw2yJUb90rZnC/IfzPC+/p6HLwB/4hmJvOMlP3/UVnypm3NnN/wdoGuYjWyCOb89Fsg
/GOTFXlNuJ9wkRkimUPfhIoeo4md3B0GWwa3xLuevAzsabLYQvmxvHjLfwyZdlsHbbUHRptrBfQc
lL/wTY3T3uebmsu8lhZ77+iJSvH7mBxSPKmIcyBzNxYfE5yFaH6bn5AoCqLnQa87z9221vSD1NHi
GtjEJLbFNW/izlaJlKT15nzlt9ATHcJ/GnDRQ4qngyeqe/9F7s563GRdRG2ypjUe8qrMD8fN6ShR
HOHLX3nLvC2qI+5gCXvBxWl1Vw8eMlPNKpUYU6TGzYdsV3Ic76UDQSJh156cPZrAzOCTN3ansdty
qW9xTcNYGkzhMSFDQ4s2SCPSL8x1akmpKS1wjIscMzWWhhFtW8TVOhKJstMxnVnmReFsMFi6T0cG
uUOeeuUA40QLaORPmC9L4cOHh1GMGfeZ9CLvgx1sNJ1DeQQia8pg8FqwJ7X89gfVMpycTAVJ5nJK
1OfujVAaH5OtHGfSAtD+MFA9CgmcjOn6y4H75GIMvGmLHfrdcgSCpkn0jAwQ5qA7G+5VTopdXoDQ
EcDO4T4a0rIQvfgVm7J8uXj+0emJ5L4V+vYg2f6JN7Qa6660c7m2BN4QDxtPGfIjNnScEcPUg/Dc
I5gQT6/lY/UHjvRu0cbd0PVirx9WOzL8dIArLd0hufZY9sZ6d1FYzoygbSDw0qno0/EjurNZsnZm
Z+clHIwwB9a7YAq6Yo4vNxRoW6zzILAjpCNBkQhgqeg1YslLfS5iew8qrk8GRDJl9N6oJonyjphA
nAw20RJScNiXXDKGlsXltsUbQU91Bvev7LgJzyJFwSFFEKjQZf/XhfPtb28rTEzzjVrU9Bmywreb
Tee3OmjnSoJDZQGrdK///fc//FGAyogcHSFqOZT3b8b/h5c5dtIq2+vCwL2+2c67QPuEAxlWPnpv
rcZN3NNfn/JjscaRabtCO1ZyQSyOIxlfhgikqpiZjUCucJ9xX/M57HPzdXB1vlvPTFzYxuom9QyS
fkpIJontvcEwtx3w0VIqQOGvqBlGEbGgH2Klnrzv1k994DQxEKQ6pPoWLYTGBSnP+8zST2Q62PHx
xhe5HPCEENvkzqmfiOrq3yf5yB4CzyRoEKPVNtDk+88T04CdrURVna7QmLJN4nypZfCFZ8ZR4ar0
iYoU5zX8e9lHsRl9NqBwpFh8atOF6CV31uywLIglU+AFogVLn98JzWiCgYsQYaFQukMnzBM0jv22
7P3RHaZYRWFXwKHJ48UL+nGHk6Q0DrJyVkCRcYsZ5I/oL3KyAob97bXksK2rNYJRuTask1ZcWA10
3NttqpTXf3v8AGyStvUexYFQj2gauD/uEz37+6/Li1JRTlQKRVdIcgl5RAEbToMn6vm3nMKBc0Bm
lGMVbIIuZVfns+2QH4VdgKiYZcYIiepM4+GCkjWy+gLqpQ/w+pbPgHg5eMsjGAVv2jbS/qgWaAMG
BPPM9ARZeyPivFrHksumidAXfi5YwV1A1j7SPjye1v39bV8Jf2gSA6ZXVIN7fL+/mbnN9F0Mbc3a
eYYj5/1diH9bqDq50R6dYyqfsw+QTARgKZx7gJ0FHV7vNKY3xmX++zU9KL3yYzBRKucMpUrzx+i7
a2YWHZHAi7yKzvUQkHnES2JuJRz8O4Ksh6wxOnTboqnfxvF+YWHPfryhrR5bSYVFo9xHQfSt8t7A
A7+SuS/C/+CNRAj6dGCOjhbRc8tXPzyCH1/duF7My5yp1YppEo+Y6l3U23DiEwgMRF7XoxorYLWt
bZrfNvr+mxs2Olc36dVU2OznPsvyrlhP9+UwHLmgjgQjX8t3iu+490AsSBub2Szqe1TW7ze5o6TH
TlVRWAdY+8o7wgWJhjLgvK5EfN8WN6qPPtAwAULSMKemqDWudlnIF0nNeEdQHzuBl7qH6X5eOwsw
J6YbOrQ4/CfQJv1d4H53qTCSz5StV/rBR2sGlkNjSFuViJ7vP1rtmIdLnHC49D7/Q7Y3ns0YRKPt
SrwsoAr//7tMgRHzoTECRkuhYTDV2k4U/VZkxCEJC/0eBWH0Qn0CcA/dN69lvQe3l/XYXci1yEea
wIj8vDsYqej29TWqTUPGYSCB49Gyy6jE9eDUV32AVIzEtCz8Oy0gQwQ6ZamyoPho+r0sPReaealv
bcYh/aHFbKYsRZeGAXQKMUz+oErQ1sZ44I9YlazYBgYC7VMz7yrSvF4dVUqawhcMg3e5S3yDy4eE
aAahIMfqutCqhMzCCPhc6/GKOKbxiHQCKpuxQtmGVK1xvGszlWLdqMlLBBzScBFdF+10gisXhU4y
P8Irr/WrHxwyvWqb7iqvibZYIxs6rFM2OrFFmHOk9BAM39lt+ooc8gwiqB7eAoqPjy8xcUdXeT0W
jLW5u3lHCm/ccu4PnjVVdJkrJ2Y92Yj7F1Wrp6Q6HETMLriY5BdKyhNa51xuxiuCi8PMXUtweXPw
zU3/uWTTcq2z1U43KUsI0cbqQ9gTiL6O0VsHyZ6z8466kMMMGFACzYMgWxAJ1TAvI59tjAWkf9T7
B6/td/leEiHp0bRlR34nFqChfuyIuDM/vJcoQFtJua8pC72+Dofr7ooiIQdEVRJgw2A5Qj6S3EIg
Gdse4QPHebd0I1aJ66uZ6KtDfTNviovbFH57EU++CH8Bl4gCISOfUyEX/B9KsL+//QYnbx4N6SGF
QotSIdQQ99+unVJbsmr6ZjtfQsEVqMd+AHHuFPpygI3A0cAXrt2PI9oWNHVscPgTxiy6AkM8Eo5O
BIwtJvFBjGzDAGirxOMqg5nNgsV+u7esEwOMwqFL7thwx8wGoo8x6P3rETXpLes9mA1kPQsWILIc
ZtatxvWUqyQud2K9Z8TuX4ebGVTmo0CwPB28FwcSBNh+/acnPpaQra0D8qAcTp0WHK0YB6WJ1szQ
d3IJsijmBACynvzX4E2lOu2EQEzEiA7VESil/5sv5sCpRqk4V4iG7k99tYkzwyivMrzd5AVxKKaM
ZS79ukclAld3jUYjO/xfcII+ClGpu+DISbgkQvTGXh9g2in0DRdeG3LXsAIJk9XRjTx3FS1D2V1y
q6gCtz008Ybv7jkQHhs3B+rRZgRRahTB4myzzsySIhiqLpifFL4VgU6HFV9gphl0WT6J3qzXYlua
tAsCeiGB4WEqh/KvKP3d73TSieX1kTR3WMLjcx5vepkHK3OwgeZi2Fr0b1gTEasBxwbEY1KqACLX
CJZs7brVUj1fzTYbf4MCo+wpUzN1Ot3Ni/552TjFzknIh2w3SyGC7srQwKPlJbm72ZV4HcXKnj49
LGR3j8wQ6t6QQR+9+AN9JxnGUS6n0q/fDpP6ueg4f5uhZs5mwrAk6NzYLKoAJKwNO2hvrVrRt9Z6
dDkBGWNK6nisQ3knDY8qeqMga/KMP+ehJKGGFEeVhpDRdmoW12F9TdxEg9lPY5ZXtVt+WMM1/Od3
URShdUHH4BfjlLVKO/VVi5NRdZiWR1c6+9va06xIzv06C//ehFt/9ccd/bVYwxbL2kW9dkx9Pdp7
B/Q7jWm2yCfXf+v+bmr390vZqwbnBSiDgfpiTfbv6dxCY/VpFSqRHmajVbR7/ZisQiMSvPioBCH1
chhb/VgQqQzRB/gSjPgFslUbIUQ124xX8+2T9J4jwPH3h9xi1j8+RGucZue4tRPxn9F2PzSKmdJ5
UeOQ7dvvwx3joZvsabUd/r1m07D8380DmC6bOpQqhjAAP5x4p9M5yEXOmkn1pFw0Z1+GJ2UqKUs1
vfpynfvmtvSychrvKjep/M77VUKLYOVbSRjXA7lCRQfJFxvRs62O2A0iQPiBbWSs2yxCwxL9+qEi
Vvz5Qy+2ftavXHU2Z3UKjPjkJqupuR2mMjTbR5Aqx6t7khCJReJ8zTh6XXp52bJdsvXLVgBgAnOu
CKwIW2Y1XIByKM3L4VpKk7p0imNkXd3jyb9embl29E8EgQx/Y3vn3GXgeZsHpuwl9ThZucWgAuaP
uMDNvKgoGqGGgqTezj2NGMbNHLTUlPfzsrw62tW1F/LFUReGb45XtbNXnWTj5AhSIZgR7iPFcKn5
rxAheWJ8d7dxEqiiLOeC+vM7hslaxAR/6MFc3QSVh62Tv18Ojio5ytqpKaQwVIwY+tqB/x0hRCYb
5ZN7RtVHchyIOvkHqEyQv1VbovzNySlWzukbmiZv3Y9WSA1gh0/uBcmahYbQHsp3V9dSXFl3zhfv
VLobe7xCWwe9DhRuGZ1Gozcfws7ayeG+l9Gwl7390Tl9MNLN319LPWacL5qPAKV99RPNrTbeccMq
T3vkEiBHOgqliny2WlIEqd/WsrOjt2A41mt+cm7SvV0Z2urpPkQcQ/6C+L8k5ETtaZm/ovN0/DhF
2sfxCkHTLsq7SKWYawRTujs25WkN0yjqWOjnmo5Z+mfdPTJTjbqM5liZ+J8Mmt7f8kcaXRaryXWg
FU7bixeW6e7B62CugEYzDCOLylvDctXXTpLsau50pwyt/RPP6pQywd47ZW2vp+lQaSBTLaaxzfg8
6HrWvX8+RWFvd+fYRrM7QJLvY/eczOyPy784rCLNX3XPg83sKni8JFKNI3gV5AT5g7viXv0T3Adn
2tCfSKy55yCeHgf2636hBnVQ+kdKV1B2QWx64M81fGCKX3uVh+gR+pudURZk3p44XXM3RMRnQMca
mPOtAyAkHq8WdojsLQLsm4gpZIQ0PctZFs+IknRPyA4VSICrvSu3QJogZXf8V0KLBecZWrW6a8Ey
1kWToYduiGe2UXg3w9tfO9awxutEi6+aVJTDo6eFNYjX78O3OmYueIvU4VTh80w6tusnkGoxcp3b
+X5cfRrP9WA9K5878DEk/N/OjLnNICyrBtxTRe4ls/o1O0RamH7unosPBG9yRwOhfnSUqRaaXfQ6
oThGWG8pReuBFOloZUfGJ2wbBWybF2fb377XiSMBo13KqMXtBtl8x1vueFfis77xbFvdcqYSvLzY
L7s3lPaysdJxkqfsnX/YUNCUWd2V5OXXqKj8+DUlnfa3z0hCVuEeFeK0dxwqJ3f7thufFLdEHeRN
Rpv2TX5Kj44VO1W4G8tPuPF01c2BHDA4PapC5J78v/3SLZRuPA0drlxYJKl8A1BtpNv2Wlpfj3WS
jTbf+SBbmGPYIWTKkbmHDN7u24r9KhD9nHOA2KT5IfWsaTaRPUFT4MiO7Zhj/WMPPfRCDDam74fX
y0e28eLuKoJCGEGnw2A1KJzrOJ5vds7HwWVmiVrKalAdHW1+Fn8P2p/VFe3kC4RxDqDfelz2qg/4
NhBR5K96T5kfu/L8HPCrnH8rUvKnDLlQ+KsHNfRgyJStverSWs/8HSXwkmn9kIIQteq60biXpV0Y
uXLayv3dpr+uGFeL/3UOvQot1XLvDSz1ubTarMd/tvvXcWA/xAgUU0BSw3xc7Mv5rKVZObS7+yhb
7Bd2cHlKC7fYe7bs447KLw02UbDhS8IAAyU67obpnZAAZJp+458/TFS3S0dHGy93DrFfSsiJO9tX
/rxDNnwPzkYbSSMEWPi3BWGJ7R2624tr1U6F/3tHLGWJSsrh3Z6kOHYkWAjBYbNA7fwLYZy3VHGS
/n68Rj58LkNMD83pagqpX/K2+ers/fwcbLfRCe6Ws58r+6h4WQ81zavU7r72oAvRsr6F5co+Noi1
X4abJNoh82r0DojX6iNtN8vRt7EGW2B9azdBT/MaHg8+X3+Y6vwvaJTmrr12V9RpBhKa5ouN5e0N
zS1iBxyezHyP4VIgAbK+C1HdtXrlKBkc1CNqlTVSnqiBoGLaPbNNangcr/34+RIeP/fL7Sc+WIXb
0ETc3N3MbHK/KlAjIZYjIToqvW1VBzKUzUixXFN1YTfMEOBVHOhL0jP+01FxYKtn4gqFGsClizwa
yq7GUAufV6NaY+uP6N1hmg23w//7bCApjdzb8vRcBZepNtSG6SAddDg8+Apf08lxIHX8DqJHi90/
2BRxGPBu9lRvHQqscLh/3vuak8CLYPCXCmRuZkgAJuQavT0y2i9EkYcvVaRKrqQEh/yZ0GQPrGjt
1augRihx9yZ38zXKvflYuQxXUxV938twazkKp24567W3gaQlc5NO99iPA2uZPCkTdcb47O7i5u8M
pwEfPr6v2ELkt3qbp81X8lWsgjP1wrWfw3mLdHQ5PnylliOiqLfz3iN3QiQ5WPf24xNhRL9G8/zt
ZPn1y3bHhAXL7hU/n58YVOjGy6p74JJ5hzAL5Jd1r8Tt8Xv5R4RbDzZJSvtP9vvl7TKEkRW5y67E
AQ7qyPhnB3ZQUqo6jg9TNCFLrzr0jkK4ert1TlA2BjkesHBsCPEntulAmH6CEh0RXtmta7YIuk1e
3Ga6nkoHR7r4JZJxYrUjURiaiLpjfZXT66iAjRnBqycuRsElImM+eAfTPSTOBbLUs5ciQMpqicff
AXdNzugpguCao8LQtnY5paLjmicEnlxoeky4O0lwi34+rt9PT+v/Q9l39TauNUH+IgLM4ZXkYRSp
LFl6IWRbw5wzf/0WZ4FvZzTGFRbG+F44kTw8obu6uspRYgOHCt6aOJu4vYTVMgaPoHz2GIF78kVB
EpSzWg/Ds6X84Zpj3mNC7MM7/uBkJcflmhRq7eFTx1t4bOQc2WhUxwm6Kh7+iHAdzwhThQ1uOPlS
OohsxA7i+QXyPOBIMYxWIxqR1SbV8AqZq5zgRFAV91NCJ3UBf1aaV3NHwDWclJT7Re29/j7fc0t8
Vrvhu/XZR89YNJwbTzmsqSAlM6hLrIsFqWWd+mDWfUR+VgOWvgcNJZE16yZWBQ5OpdCu701YMgvq
vbjNpPpuD9jxlhNLSlGfYQiANb8L8F7t1mPxZKGGceIjC8I5VU1wl+O0jtzyOV2XAHGwiXEde32G
YeFWqgkGMmocvLtp0JRIb2A5165PWp6VA1ZSWGoBPF57PRixqVqY4aiXsomLlRsKusJZ4UgQx3OB
3o+kY0kQWmmoYQPLFOQhWtJpGUyrnhhiCS8LTqnYIhcEHOu/Qo9dWMu7fK22Xk5Kh75gr4p2Ek+w
i4imtK12sPZFoLLP/c7GKBixSREIlcJifIZHg+AXMNH0JjeDnaMdGAPUFufNqk+L+aQGmxieDjs4
d6us3X4w9/Yjjdf8gD3GGG90LrFOh3CdcK2qJqvWavnBb3tD3mBdBxv6iCyB30JNqtxUcA4otBqu
lkBhbgNieL2ywl1/Sj/63WxLl9muDeEJ97V9A9652SKVn7zG6e4FCa7VPtorN0HQOAzLnr12k5oo
CLrV6cxj7jvCgz51+6CCW8CYI7ODCzpzYS7zCb6VWCr7zIGzc3GHJ99SavFH+JFC4CmGcJMKKSTx
S4k0bKFmRHi/JMVzua+Oqpm7OhxPTmoXvmzMGxhf6pOvQK4Kto2YHN8MgZBvsg8OiBl3UMgqYcrG
plrdachoWG05z7LTHehNfWt3AmyuNeES7/ht5uenHrlJU+jpqccRsWWNfqvFRzjLuuO18pV95MMy
ec/BhS5QKZs9wFwNOlvOZNCmbOKc7jW0cO0TEm8jxHD5jnPqHfZmGN/VBlzLTPjjoQPCgpJdAAkK
CVB65aFoCo9JZFTokciuFSDtBeEUzhn4ztFqRiY4T8OW8ACVqf3owo9hNZ5FeoVgeLagwkW7s0t/
Il2rsBHDSDQyYfDuNMBd4KapNU6K2s29wBcyC7kgnPnwKtVNAl9BhKgI+l12Iz0Dt96yFuvykCFb
U+flzGCl4ZDaAyGstygGrdaY8S2zeCO+tSfJYTesnlgsvgmRof0Mt1Lu1luSLUKX3odhNvXdf66B
BYy7Ybh4yI8lLiBeyyPSi3t374+iqwA8Q1SB3jPYu0JX67Y8wlt5KmMdNuAG86Td5Zk5y7M9DufM
qkKYMCaWbLXHDobkjQcBnnLVGAgOVGhlT+iC4yuzYizwneieHfbSWo2ecaCzSPa96AwHQB56s4KJ
eLxPtQlb4zO/Vb70XP3ueFWCV52gy4G+PIMP+GsOdw6yaui7Q082lLpwUnx1GYE0GIsYhIM0l1rA
AhkL81wVOsazUTQx1yJFG2FHnqpUZUzQML5ixo3b8TtBXszDP7s9VYfcWF2/4YoMH9NoLyXwNg/8
DH1B22kkDU6hSRuxne8nL4stbtKkh/T7bbSV2hxiKJfZoqWIKkwsw5sIEo0N31aM2mhLz/hjMJUa
Ux5et07nVbBhtIpQa+7wXoeh6/KI3MilnFIvCO9SOq4tjBqye+SQz/xYnVMjwx4XqVjCiAZh5pHd
e0rLlE11h1HjM7h2d3hH4m+nH6XRHpUn3mDi8rwmPGQLs+CbhY3pp4K4kNLGVOuPJex2p/Mgavy1
rXTxEw7w0aQNgj7c86/8q0FebM30+urwxmCfjB1ESr6nVJevwzNx4Hd6p6/8FQrN4jWg16HBZhEz
an8Mv0b80p47V07wWR/TI2UXXnNmzlUFmfjs3ng5JuUTr/E83Pvv7jDdxUANYpTzJp9W6RN8Jffp
14Jnrs5wdxfhAxNu2VKvr9Eze8KG3s0gZLFc1i2m2APjmFITF4dZJbZMNfjszGqC02187PGBZYbF
AryHVfsTXspwkVOYpuIWsea2ymgNcBVN0YeJkcUjYeO+rtPDCnhtCI0BkABsyxcAPPOgwjtcp40r
RopUSHri7XiFBfj8WTYmIxPMXdaC9iBJ4SbPYa9YrYhrIyEYQ9YtIE+dg0MFsNWMngpUuCzpu8er
jp4pMC2L2/awaGTszoiQd8hOaAVAkS4jMiyyrGeWMRmMjXjWiyi4/Q6FxlVwYSfBYQD6cCrMEEXh
HGvZFd21iVImjTGiOVsAlDbpCg77mayYh4COUvZTxKxj4eYcECxC2GN2avy5wGzWjy/FpibsPfCU
rex8hPtMZ9xuG7oK9MxXZ1f40O14uBCds1Ibnhz8YcNtuZ3deEsjgoPh963/zK/zYd4HXvOuDvAP
3L6mhJC+lVC9QOPTq5rAwvKLVLJJ61Xlreda8DvtEflXhyDJ57vdf6fmL0X537jI/7sYulVfkKQE
tzBU1eSylR8nfoCoC5sOY/z3VX5zNf/JOP/3TKgh/H2ZPOSpiiv6yc1LP+SdMLvweB0D8MYyBADC
XPPZEWZBreIDpThSDu/N9hC2v5ph0sMp0tsc6usj4o7iXOeJwWNJJzl3fHOXKwzxcpfQdKFXbUIB
zoev9Na2rTiWmTJ6A66eRk1wRZbhelTy+24qjAjB7yJBbRHNlX2mxzJrD+N9iDwILMpRQZTmOTDt
RU4E/EyrF9SBz1ujnN6BKaz4wzv76zZfMIM5yoaMT2LWZdNOlxnYhBU45ujWTypaB8gf4dKJRvcS
grHWaZVWEwBJwtNRbUqsesUYMj8ckMznF6l8RPVH0SWHLPmckHTJ0l1I/LGRNDa5FtQ56JHFITsf
DAGnW9qmDuizakbBqbjH+ZdkvhA8UOBrDFlAqJ6X5ljVGzah9a7OtJgtP4aE39DTHr56mF2NFgWP
kgdqEzxiTryM1UICLPAlOggMrM6GiLBI+WbWESeNgmEyCwiGBkkknD+ZgCXicBlpLe2NftxEnNYj
e5FLneW3MhIEPjIhhPjRFdjisXWsl8hZLY1md4oTvZG9ChZUiwCXdgAtwrR+KSFDDndZgTOXYBuO
jJMj95O5nEwomEiys6SMFgf9fuShzgtl1YGn1G7gCFwrgVYEWs4CdAZINYUwTG9NeeRIgYvQqDAq
wBYWbj6wQQd0nggpswvlElE8pPPEQg+4QR9GVuMhlShUA4mqxUgLcdMgHZyC85LDVnrg9WhgVIGf
VGp+inML4x1ZK/hfrezz9F3iYn2gcXUYlWpJwOsB7iYBdDioDLtn2nNIIcxIALjAjlrysmQ28J+e
AsVlmoz1RuJExi8Eeikqp6kCw7r1aKFFCsdqFZdaXSbi2IlMut3PPAKM5kbjtppw+UzzCU6+ggEE
pv1kgOQrYXBtyj0tdpdFBFUEDdZKDGAAOIbUmJXojDmEz+rOCQHEM8hgCxhiUyVjTRzsqiv8Bo9D
APUg9hSmwibsFDUGlrfAdkJuUZXvYF2Gn/pcOD1E+pS0ZibDoIgyGz4w2JC2SuAdTHyL5FgrSlRs
kIr0sqUUJj7X8PeOI9RnKsIh8w7mGn7vSBRrYd+386ZgaTtru3MbP3I4e8scVgbrFM1zoi4KcI0O
aVVX6E3Zkm7o3ahNSB2PjoRRp9kBurtGBaOkNrTiONymy0RkKrcpGid8Hrgidq2RRtmjGDG/2a8B
GRFmXROinkUbcnmV2dnIghKmyrNTNoP+33va7ybzf/a01eYO2gBoUxJfNvgxZYQ5KFJmAwPLbdQX
pqyMOp+GRsxo3RnVF4VR7ClFCxLDoAZmzQEZ5gKAmXRA4c2QdLS0of5VOvLY+UkhHDKxNbI+2oyz
pDU1c2JmOMxP8alsS1dphu+xG/yirnd0Le/rotDHOCeJcM/BkZw+SmnYpQqmUo34oopg8SZm+pLE
h4ou9Ej0yvpctKJRUq0a8HAU5mH2DGHfuIPVewhE97kgpi+7WZ+DyKrlKxyQKKFSM2ZyAK0J/bJP
JGTQY+aGVUkYjtf4NPICuIOWvQ6uowaFUATHswpOJWnY3Baa5pfQx43Bi71RRMJHFCe8LpWV18qz
TefZd14Hu46FxHKY273WLuU57LD/IFloS/ZNpV1Yt+7Xt4WdEKIua4WHkV6R2XosJzYP6R2AuFmG
0DOsYuCFrXGQ1cFMK1wB0QmKk9v20bJmOukdxFc5BxCeNKBuqtJPlMWRToPOAYvG03wLPcGXSJqQ
xUfxUGZUHtaKFEkjMst2naP0QuV6pWjVfK5yJ/1GWF9C1TO590jh8P/XxNOpd6Xx33Xol8cEyQeO
RytBA59f6gFyNPfl0MfTPshdgT/0ud4zdi3qAVSUJStQtPhRIVJk9YbxZxj8NXodGtIWe6Yqjjql
Bos9Sy4H0787EGcAYYIOjGhRTvwZwzSaQPj6jKQwFe+s+TJg35NldfqYnZbEPmDd2hQRXwKrKq3B
QuVFIr0R75JHmagDixl4pGKjqBR1CC+C+IwVTB9fdMoSgfKli0zUXlFR5bNUxXkaJwlqOXZSOUl9
pBNYRNl8ZmdgJGQ7CfH8YMuYaq3GiU6f+vFkLoUttYBX4YBY75fY5gq35XE+qODy69DQjU9dRfpb
vkZ9CfgCsyfguB3OnHBUMr/hPMAUKJjS9T4AjxJOJrSO/Fl0WLzasv/FjXtoAqr9splGWc3HJwv/
Nt5EJCsjH5jwp2qclcslYDRELiK3kVFkAieG3mE6yLC46b9aCjK/amFSGz5XZVjzjPZS6Oxy7CN3
CQ3xCkd1+bP9HmcDjjbjYsyt3saGwB+RgC/jG0rI77abv2cLiM8ojYAXA20LeCX8HTy2AjeX+VIq
CDWMFFI1QwiwoXIRTIzhsYcnWxAKRAYhZlogsQ1gL4zJKJ/+eyP9NyqHuAVEVUBmwlYKHvbfNzFV
Lcfng4QcR/ws+t9EDtEZkKbOkZmlbwpmv1UcXh4ZkmlQ90KbLrcKIP19NSVmunFkKfFAa1mHF6cm
1xyFLmMwcY6JDVAA7R2X/9/ytbzy4Dh6VZRE08jLA3I1G5XBkgd+xD+FmKAQ1EiG1H+W6ZuR/F2d
/vvh/roS+3IkMXki8mUwcG45k7Iy86zSk1JQhWDS5QyIQqMFfbpTckZHgQC1M5WPoSPadh7TOBzC
h0U0C+bR4KRnJL8eOV3s+EMDiKagIiMVFFPIBlhvjhR3mXOR0AOEUFB2YjJ/inKHz8U3FbV/N20Z
zdQS+hJQ+4cY5sum3fFzAn75APiK8qAEY0xZY9KZ/G5O/DRu6IVDWgKq6uoi8DpufM/EOGEzn0Nl
Yof6W4MI+CKbsQFORgc13UjDmUFHmqCA5jGjuPqNeh0KctSJx56AqvoAj6xkN2zETo/vhd3ZALDn
0Env4g0Z4AkVNcg6dZJaDtBJir6Vawzc4Bqha0c2QlTyKJVJ1nISBVU95SDU19QEi064ZqdMbyUi
hpbgp3Y7oL2nBL/QwwqVoOu+kMyjrX6T32pd0kZdueVHaVxtAzvU/XiTNYfN6HE9KsBlb/WxPusS
raYolxD6Yzake/EYNzML+FyPV6bBR33jQjuvV9CBQaQZqxPYSiIqF4g7weD1eB8ov0iqTeJN28kP
TzyrFgdlJNFZmjSgXu9Yh/z6jl/mNN4NWupX7iwI7usc+YPQJNBNxA78mGx5YdapxmKW2o7rwoij
2Ubrly6lNwbATDIzahve6haIXbMdkPLQdaFL0z2ZUZbAgSsDXSgmRePGr7pDrI2yQ9if2nqLHJkC
k0WhQE9nHhWo4VN7zwXQd5qBCLeuuAI1MIGyZKkZ85LVj7Inw3qhyT9SIGJS/fjv/fAHDgqUJP54
4pddmeKUKaaWNtlOmIZwJlCSQ9tvhQJBG+KVRYuFC19aCLH++7o/MDnQtI5OEWhKorkaIdzfI01T
NIzo+6Lyp5A0mVFfko4EkScNGioaa0nt/smnsQbxdPRu0oqD47UCX4nxhIUIiyN2bq0YAAgZiI6h
3DBY0jvtEjTD/jsb0OUOxiSMFUGZfAUS5qEbGLQpCX5Lwou0hUs2kQzGENT0V08UtSa8WdjDZgaQ
Lpu0ltizQzsr8wY2H1a2Sw+MMeF3aI2DH6Bkl5aMiGPLbHmPvi+78HM5csfhq8m01mHsxgi8lTW9
ymmDW6OJJqrK+PBYuA6yYNMAQj7K3oAOdKCt+Nfp7vesnr+/8XdxBRCmVGYVR0OBRMUfucqgQsQ6
aBCI0aHnqI1gSSD8AtpWA+AXiWLNjs466IVCx8Yz1dCvwPix16GGC7veBc6BC1JQexs+MltZfaI1
Se1AL/q/3CMwOHV67XbBNqNCY257ZzUKwjK28Qm9zgNEWEG/MVpN1CIUjgtQ0A/oZSMJylopAQq4
+krjB4B66+F9QDlmQMkLuTQk3ih1HbPMnjVg+mqrwfEEHxLcqbfAwbVsU15YWJZjuzES253Adxqg
8aNg3GZtpZu2pCcwKMT4gc9g8mZiZ7ZoziQ9jAQOB2YD7soENMEQgFWWGiqikJKDNaLZWZ0r67Id
7CaLQnEsNQe3c8Vd6AUbEa6l2MtkPTeDbyjm8YlafQpwG4rPMuopcCLRQq+xnivTBU4v6hdc79G4
p4P7DnaVzu7EXe4tVzD64EOLamlITvdZW/ukUNOHk2KL1wBm8o3dxajYTRgQlNsxVKi8b6dr+BQ5
FWW8yo0xcKHdIfBECQ+Dl2zBn3UPXwCTVbBfoDKgz2jMDEhmSjrstaCtJBujDlKDljj0Fc4OqDs9
UMbUA6iIcSa3V7xrhcZZFtUi1uIt3gUSA/ZMgiohDY8AFAVFjC2vr6MgEHizHAcntnm9w2fpHoLB
xHmdMzmLU+uMufjxBjCMhsqxIX6MxqRNhNYT9VGAfkMbA0nt7AI2jsOrtS6Yy68O14aE2/o86xiv
iqBPMB+1a6+v5LPRSDfhht+uH6PBmandg4NGGz1sNxln/XOzUduisRDFAS3BQBaLR6UNBjkRi69O
kMVldZQhcCrtAwLDgbNgtobgKGa+qdwiNyUJP9jaqOUZGUYgN2YrIijqws881YEHYdlBxoNIoBiB
+qblBgoeECBRNqUFvoNBGSv/DvQzL7wkNrBPkPJGrEdBB2ER/WcgCmilzYHkBUjPGV34LEBUlDJE
gN4sZidtlm5tcTashu2AKDacGCwUwXYgUplAF0yQaR1gIljD63cy6DShgLv23tZusFY28edHHf3A
NL6IQhZcp1g4qzdaioGYdVbHGzcTb4aqa2EqNhx2XFq9gchJAPqrAPXt2aJO2EJI77IHBGkm2EM6
DAeRt7xp1/qXpruKhvy/7fTlcKWEtpxzahD8DvXbyhpBTl1QiQBexQF+Q3Mg89a/cY2lXs7zvy75
crqN6M8TaikGsQfsSVkPQwOcoFoiMYgzFFlYk0ZBlzbenG0/RJLiqiWzGpNBB+y1CWec2n7gl0Tw
IwEBuJpLgPaMfNESsAcjSwQRZLfUpiybYWJGi0p/xwkZQbgp9RBx7olFr0OEKtURqBQzvok/f8gP
0NqNlkWEntAjeM0P5DZYpLmnZDcfH0Xt8JFbxwdpdkbB+e9R+N0I+Dr2f17pZez5IqmUlmEqX9h2
Buszx/Qxm9zXgl2/v9BOAH4aYQyaFEAC6sdwmuBHjSJrScBt3nK6fAPvci9qwLvB2CHpGSCjKm4i
cBmO9FE+gTppJr2x7hkRWMCU2iA7fgiNxh9RexyTk4jQlayl5x2PilZwzb/ktVycOEKicvC9/e/H
/T1w/zwurOAkCS580OF5Ceu7LqHmfhgROZdkCkw2fMrFtUP9cfjOegA5YAUh4w8RxC3pZ9m/mXMQ
3flhqsMe+H/Xf8k1W57pZGWpBz9Dk9cm2oEDfm6d3q3dcV/D2yWxY3923MpMzB5hSveR2ajaIeJj
jAa407bZNKfgV4N4RkRBLyfxXrBAnEr0DJwhEP5QrNZ4p/QXHQWJR7NhQOsBQ2tbOpwF/D6HLfJK
8hnN4dT6y6net09kaQjeK/ghcm54TmGfmp1EJyfRNkACgcKRm2rjLt8MTgHTPNQqtpkLgytQiC/F
A8V0rcL2n9uIf8PbjL38C76V64kKX+kGe3bkCk+OgNRJRF3xs2M9gTuDmPuQe7FXuZnLgLDwuZgd
Ue6xJ+7k7xi0vsWRPDT9uTiTwdP0YbLqJh8I3q/xfnDzJ3+LWm1GHlV75R64EHhv0TF9dtfORV0l
H2HGpYYbtFyhitcgLEF/pcccnrED2ldt1l50VAhOsSNF2FtDq/INZ/30KR0Uf/oEfKQchmtnVVZj
YThQIldpJ9vIZuvPdxF9B+fg1nrcyq/C0YSKdg0DiuRKb1dYiXBI2nZreMb43KEB52YLuj79FWyp
/WqQHKg4BT1w8Y4yKiworJZXJlFTqAsyDk5DVUIZf/Dw/r38WhuP7lcD0qedHOAHjhL5ZGaHa4Bj
VXIkR7jURnWP7uB7QsgK/o04Iq1fwaHxKL11RJQqDLAXNdpE7icrWsOB1IiQA04h+8agD8WXoGK5
g/Svcia/ZczQDizG5JzeLnCyjm4KXkmu8zgLY70hwNDUzgTJX9AiM/0csEJGHJ2SnXigcRKB1Uq4
R8ZGjY7Zaj/aGYGpmR6Z2EFKRQ/O4KpABBY2rgw2gImsUQO4CTgfS9LDbxkMpUuE2q+yObJf1L7y
uUwFg2IhC8l1MD6Ws6LvQGv3eWNCQEFj0xURC8nWL2UDzPzAu7SLg9dszHVABPsXa1R+j58iGUk8
xNKtQ3UaZcmg8VObETXzlWnMbllkCJuJwApar/TeCSbC7tsLjhxndChLsZDeg4mO1D6zp03sIg5X
5XOCIEMPDwKibNYsV57MTrlwYICBPW7yGxGhCTDkDarbPGz+MEortv+WZ//jXgJoF47HHBTYXqVC
l7aG89k4iX6FMlIFg7p2NhfYBBY62FRBvY/AUWySNzVsiMj9tIX9cdk1gPgj+w7EfEj6SuF9AbH+
glxIBB0Aywdx/JoLVTsFX6fRt7PoDD4+wSOnySfMTsE30j/B/ldDtKGXGjh7SBxq/HCJfytFMMZ3
vjIEmQE2D2DI2AfAg4HK/nV3arVPCK926o1s0M2AaHTGUmK0HnbfIA2jKwI8YK2BFnELR3FwJdQz
+reDVW3a+oXoGmogj0o7BhCJQt+RjpQMAdiq6fkLHW2/s6OPPYK/yk8RmK+698hhiPHhnv3b4wje
Fm5jfqfqzK2b/T+HEbRToFUIFyGoIvw9kgklgo0OByM/vEyS3SMTED5S2guRqjSNVzdnVoRpoHKb
w+9hgNJVMVzm1AVY2FXwt2GecFeMUpPLzGSlVt754UnxK6nrkpUkWC4loGgbPoRvjtCfAsRVvgHt
pQrs/X5jFX+8/26iU7mpY8nvwgfcbNUmvpegjYJWh4SO+m5YTl1kg1nsap60GUwgbLfUZRZNhfPz
3EvLNyHMD7R+6GIDKkbXK+QlxFd9/iop5ziMKsWVUA1OJSTSqD2mUwCq4gNFS7FzFipyg6V8R2H4
KYKERC8UrCAsAZj6JZhoU6UpqDyX/DAnbHcYAMxrjWg3zAEBpCKflukbb09CUiSZHGamQJaRJJMp
Mlo4o7NrtNc6cGpAmT0arSx5F+z8eH+4O1QiAeX/I3UrCmPe9E1X+4WdnaiPwWZUyCTCrUpW+U1m
ZeiCub0pN61T9nVKA7j/3yVfACOlrjh5TBfZzQZFpajt2NzjqLIg6Ky9mYY/YlN/Xmp9+j/mYRIO
IttLUu3DuhS70Chr/a8oAATSm2ukw6vg8AI1+BRxGgtQ2KJtSqtcgczrMaJ2LirbQK5+96uA1aG2
NbAPg9dLU9TVCnzTwTdLbTRTCwCwiwK29uwhxPw1G/TmwHxiIgMJAME9sPN9sh3c7BMwg4DUs0Cn
TG6nu/zWbuHG+AHupIVz2+whKQaKROAOZ6HUuhq8Ugp1QxJ5iYYuLCTXPqyj0FYAmZA1fEMALOyk
78REQ112Zg89NlvOKNXaApuCNbMN8K4Diypb+xmBbv5mmf/W/H19k6BF0dBpWWU7hJfJzdVFFVWh
IvkNiLVda+bxtmm9QEENkTSdI3MmlaNgLLv0QqIJsvCo+Q6Y1DgyJ1cChpYF5wlzG4HiCDir3bRo
pq72UmzXa89j6mBRCOJJEZw+8SXWzugbG3jLYqWIVjtLLvbxgDgOCBxzWJRLNmwpzs8UtL8YKJR1
y5bqHjL4ocVWTgeVEnx08Gld82aasT+tIajEIVUQoWkLAYO/Z1nLKe0084XsIsCZstIJIo3PeDAo
FHVswFjojVq+NGjKQKs/ulnNuf5Vjb+QsNGLqI0fcvmQmkME/lA2O7DjPRXJ10x/zdQ7yZMfd0E0
fKHvH8pUkGN96YjMEoGSojQRfQoUh1wTQl9OdxC+DDudERFkg87PWf+9BtmfDrA/r7lCs38sQSoS
uoxnA8kvwYaWTaUza7TZoV1vVGmwmUMLZ1oFunt3ynpr4bzkV9k6Eqh8ySYvPCTTDUWC7g1o/fNI
iMzqsc4qkH542YOSJeSaYeQoT0yccuDAsEPkOppj5zVY8zk4wDMiwfDNMfS7x/x1waBO9L/LvuxH
S8EHSanUsivHFr2w+tpnLbW9D9oXiHgrHasCZqDkA3qdSk0En2gsv2p2X6BNrp2AEo6lM4TKnc8E
p2WsmrHYFv2kXWjwPE6xBWxXooywUM4G8DQuHQsbtri143g8KPF8aMSeRKCKyrkuRw+24g9ykBnJ
IpAsqS5izn7zyrJNcDz+9yRgfpwEfzz3SxRTjSk7L2Gz+OBIk2JXARpETqiOmxVNK95c7SewH6KC
a50WBgj0P2SGeGQKuR2w4bKxWqDJRLiiWCPNJEmc+i134icYRsHhKXGwZoOkxsuaEimsKp6RRD/g
3brdhUCpZbNcwEzS8DqH+pgP+7rdJo1bJhsG4HtMUIYphHcx9w+nKgwmGCiBMpBYRh/y3+tMocap
YopedsMEftKdTjtzaXJUjg31gcdXErR/gzo2ZDa7mdEdvykQOA5y9OZMYH/IOBBksWhyZFYBGf7l
TGiamqLDaeRdcAYpnAlSgUbFqkUTSqmj5SlhnDZD73LfwjrbBLtTlYdGTUp4mS9flQZKn8zuEo/h
39zXT1Nw1WDggZmtdhSv49OJTVlSfJlsm4EnIz3rQ31i433KfKykqAGlvoEFeVlk1bH0ECn//6+A
vy7/suG081KMXSlFSCYTjQEFcQ4/GqAZrMuBmzZvFTBVsfQb9Ga8Tcd+mhp/PvrLrjP0ciL2USH7
g2Rls8t1+4XSi0DHlYPFxQEZIa3oLFqwlsVEgZBDIwj3Ttvhh5QAEQLoGhA0UsAZeRmAguOiiaUY
1m0HSWWFU9FYPGAHZTGUlb9Xhmj1MSk00XHZdVhSHSZ1miwuBtV/LT2vZ9KodvWmnd/hbdyPo/PH
jb2MTpqwPaxa58YfHcBoygdLoN9iCVa+kpWq3OBBUFOb78yAfoO4STfRI/wuT9Wl/5D28a68Yca0
p37XQQZGHQFpodUT/j7Um4556afbRH0VZjvAJWWI6vy9vmu+6LN0LCUf5yWaRKuQgH0TJzZAylE8
CiWcv091eimXlQrDB37D6kuI2q8pcNqkWIHgh5GDOAw/PyyrEsU+6ndC52eVk1fnDNtTu2VKFzsU
aJ4JKFGsveQuPmNy9PVJQHkFXGPapmkfGcqC9hJ0uZUE9CPQYLNlFQZJSy+VPexu+C4+I+9cpTpY
PacIOIe4XQFdWJzVlRtmuNGCF5WGyNoNOAgQgUEPlExacFKTNyv/98p+OXQl+KTBhEdAyAMPs79H
ruuTQWbzqkTxF+GwD7TcQOvfiCrdd+gySAOc9lxsxQdqmmDk3WBdip4ClMOkfXqiP9CNvFVMVLdN
tN1UGl1aaB8i47UyZ5faUbbMaDAPaq9v9osfYkqcJ2vKCngfyeNLTFnkNSM2MI/wA86Q+w34qKGy
4bhzKpOxJwiB6Y6Eo5nwLjLFiLLi5k2W9lOIBD9ZMJ5AsILipPhyoEhFG8lpm9Q+5Eg0aKTvQFLX
tHfOeeuyf305EvSVIHWGR4Ut098vJ8jkJpnzGSkC77LKBeStNwP5Q+iBBQNiBM9BLpRlX9ZN2zVp
UguVjJYqbQB+VLlJQ3LIF/UeJJOw4bWj0aJ9+fjmuuvw/PNg6BaBmgALZUnhZfgasWRAEBdkX/gN
2yw9SReHUaw6vlScnYAawm3C9DAxbkG9i27ZH0cVpqIgZbArCvNyCKclFFszRfw/nJ3XbuPYFm2/
iABzeJVISVR2Di+E7Soz58yvv4Pue3GqVIYF3NNA9elydYti2Fx7rTnHrI7esJh1R6ea6UC+MKtF
5kaBncdb6U7cah9Y2eVx+RjTZKUlvRZOnebUb6iGcFUxAD2bj+W2f2Aus5pN9vE6sEtUAHg98NRG
d1hlpw3dcmkXb5ED3Pk39JzmGfrGY8b9Xu1Ul+b2eEIMfxp21aYE3lAzhH5ujgOskeLRoGP2kT0m
R8mJbnVlWe71dqHflSNzbsweS61axPfM1cyNuWpuPQbb5TK69T68xZ3FnNPDEKUte1iI4sr/BSZj
AcYJFx0gHXHpvZmv6S5/j+gaRnb63vsL5Zdy//NVppr87jID6QM0Q/iy9I8wEMxvo5hxedQftLto
7z8K++GcPCfAMiDXPeaf6jo9Fm57nNx4F+4mF4v7rlgVq0yiibhrH4YndAh77967V9BYn8UzNoGD
7rJM8gP4bHACBCis1grICWqxdstOuWRIlq595AXxNtwKT+EGXsgKwcOZ4cTOdGNGM8pKc/uddFJA
quzlrbXynQw3VrPTaN+DESgWeB830zJhHgHXYzWhfEmYeoeOvmSX4DJl2pRr1Q0P0dwtgf3hb9Bi
cOlj4knMc54o2Bt36JYXHpRGOuY7aJB0+U0wNvncO19na3yNu5QZtIhQyhU3IypAw9XcdMfU/Ci4
E1KVbttC/XCHdbOu8YVg+6Oxej/diG70rgOuaff+L/N53CfHnD/U7mKrZQAMRvprEp8tefnwTZAX
ME0ItjNHuqX7DwvmzFQk4s5SORbjRT3Wu3aHxIgk33FnHtMry+UX8/ef5515IQ8baWv/NAFCXQkk
hPPlsVvRcnmcnrnvwMMITDNM13AEx+eCeTabWZQU9Jl9YLKYcFeCa7z4dxaqoSu35ndvEIOdN509
gmUQPP69svaJkKtANuWdUD0FSQUj7tMauBVMa6GbJ5Dv9lQP6PrezBahS3tToNPPrEVmiqfOLO2i
diLlLPVPhnKTd7uh6xZsWq0eegOYpyvH+t16RaQA02yycxWWy7+PVcWb4+tlWLE/zB/LxyFw6psZ
/6EuhprFp9t0wASovYSDjOT/jL+TGR3b4d9+PL99r0HvvnuoofCSrYbunz3dxTujHMOBsMiChxYM
mQj8ZxUSuzFceTXNO8PLO+bPT7n40kpRimaRifoxD58MeBrtCc10l95J4a8rp/fK9/m6d//owRDL
Y9WGF4KhM4tlqiW2OVQrrdlqdBiV1lhVTbGspUOun2cnXWbg2lnk+pLDSVAp9W8is0crf1JKOnYK
NvRs3THGEstD1wAhiK+cF+m7O5dsIrTWuBFIA7+ofZJKNRrdrIyjPh7yxC7B5OUulqUgxSy16Ye1
2K0pN5UWR8QqtFbe/48EwCBQY24gzPx87eII5HIoY0/X0n1mQFb0iqXaz86tU/mAIyG9F+tNhwZc
xL48u7esazu2bzoYf338xaMrSKPlNdBB94p3kLq1Dj0qfwqtB7F/FJLbKzeH+O3p5lRTE8wF0pfc
/4+7I9XFxEvEujs2z9m+/5yeIaYtElYq1DVoCnyEAtoGGdRc7L4n63In3fHiP0luvss//dSelOX0
PE86+0N8472AXrhXjp79XtyHm+Bsrhu3uRPelU2+nJi68gaCfXIG4NEuzGyB5jBw8wVbzzmUEkUR
tfehXllL/kl3vb364t2X6MTSpXdGXBucqh2ar/WH51YbJxUWH6rLjylM8rVwC6/E9la6O+3qQ3U3
rxsD84uHGC2bfDeuaOavVVt8YRQqn+N1/sEWhJes70o39Uu3HZ+FG2NbPVafxaexFtbt/X/FNQY1
h9r7rPyKn+i+3wSILPDjPZeb+p2+e3QInyRXXEunGmkWbviN+R6ftBfrvsOIsjUfWsaQyweVGXqF
jFM5ywcYEmherHV1LE/pHaJpC1c1koLINl7qDRpsJufqETqmLaAnYz4f7B9evDt0R4ti3cIY+vkW
+PZ2U8x5VzmnPF/W4Oqo+orWzb0JfdfnTik+N8Yq8u4MhOTh48+f9f3DrdIEgPQIAPJyIp2Vraan
fpzu2f0XHaKN7MtA4EuPZX8QijWOZ6aVDOQUcf41m9bGtYX3G/cz8QHqHEKsgDZmnfn7dUPV7IVJ
oRjH2GeacGZHXYuvWrI3kpNmHOYPRjUinVnnKnQA6SlBllvvhXhT8N4OV357TooHxaChaF85O9++
E2iT4FuQsS58ddf+eBb9zJ/wualc/MrBi2VYpwQhT43CxQa3JcL3MjZWtRPKVVXvo2JHf3zyt8PV
seC3L+Q5V97iNWhRPfx9hvxSMXKWNm/n98iCM7QC+VusHAfFXNTmYyetcXnq3VLGZDUs9axxRs1Y
/Hwuvj8E+kWSJM+A5Pnnf5yK0hvCrC7ZGXZpsezEm8gsr3yC9O3Z5jSzUSJaQTbnn//xEUJYGgHZ
ueqRlu3YPWTg7ced4e94xfTCOo7szrKl0PWsrfU5WhvRYKS1YTj78xf9/pGAdjpvs0VmMxflhtmx
e61J8sVDvOZ2jITD6N9EHuN7V05uuR3F/NT7GEXXoAe4BcVrPTCyBviml7UI+bW86WiQkNd78cJr
TaHQhLQxjoN5SmiDcAzlYGM7orFUCTsTnU+yZ23w2QOm2dIci0WBSqs0A1o46AkM9Evjs54/VAiJ
BoasBYo075fq3SZ0esNlVa1oH+nVZpiW1m/Atj4jjtqmXaTnroFkTFsEDMhVG4rTNhQ2+PaY+rFH
l0Z3UBgpbmlTZlT9DX42JytXpuTgi5ejUxE/1jSystuKzyoerNYt8HKvpOQ2ltYtuxh91U8zwisE
ZlHYGZJBa0GHk7aTWaHPijaJ92oItMmOSbAxwp0AiwIaItNaHbG8d6t3qFFoCZXNkc4VrZZm2IrN
zje3VB8zHohHIlpeuSXm5+un6zFfrz/uTL0cqU3VgTZeaYvlh2LMUg8aeHK2YpuoN8/wpgVzL0i7
0bvy2cq1z55//sdnm/5kpok5eUexOBI2C9IqFY7gdvNky03QNVvayJxJ9aUIn0TxkYVAfa/Fz9Lb
pukLl6npbnUMQUyzrRWni2dLylYmLEGakVK0F19rKGPytS2EMRdFF6fM5A5m+wAsgp3ExSlLsqiX
E9OvjkA9lxaWgPGIaIjJ/7RiGNvsCXhwiRoEy+aajmVP/UJy653mNjaalC0qoy07DmhhuMj7A/S3
8mb83T4kNqwvDL4KNoYenRyTUsJ/mb4vwo26HfbaDjTYa+zEDgM7igG8Iv265kFdpA8NQop16mAY
DB3+zIP5a/YiJIsnsITOC11kN8KEhVjAxgG+8H/jC8anAKeuOtFkeVP5FlTjK9mZnR20bDb5b4B/
aPYOM1Dbv0GQ2P72Xz0bTcLZc0usBzgvnmCF+XDM2Eosngqy7dtdv8nRkD9Vm7O/VLa/4wevcwbe
Y+pCYl+F62uHbrtZJG8+7DhUosai2iDrdAQcOYvwXlsDlaH3md8BAvs1wBq69/lrckY322rLjBZA
i/atsXNHPepHyy0OeBbO8HiO+nvwCiZpkaKfw5qLCv7mk07TdlyWNAqY9m9+NcjuhVmX9wCVCAaO
sK22cMJw0cGx3IxUPNmN+M48H7FDhA0EjcML1AO2fdxf8kz0syN1wZMgGPt6U+9Kfqvb2PW7BsjB
ZaSE+F+kRW+sa7d2Ud/ZzUNyI26QSka7CJ1+QZjNCJfv2tvlm7Jq3sWQQko4EukCF/u7OKrDooob
b2c0WxWoQ2H+jjO+dshp1b1t7n9YkABT5bGeXzMIbj07Fq1lXd2FxfRQixiVo+ef15XvpvFzqgPN
VqaEqMkuHpKxlE2ccJGxj9X01CSiM2SiI4K/qIv+WRMjRx/QuJvZpgw+A9N3+vI1wZ3fjuO+BIin
qp/lFNhN35jLemzg1P428Mvk6pVp0VfE3j8PswH3hXgCYKzqvKP9cw1K8jSfBm+EOt+t5G3hdq6x
MVYEr0aHepPurE23avbjo7c2b7z1hJPLsPONfhDuhFP5iFkfLVyzFx0w5tzYcOhs7hUnOIcodQL7
iYa+kzzR9XXqV+i0S945KHWkjQ9LDggE9LxjeC4xyASPIV83W2NK+dS/XCXQ61djShMicUQMGT9f
H+O7ewaVn2EZJG8ounSx9iZdaORpG1u3EeLtaZXu/FONSvtRO4WP4k3CaQiPGkrDl+E+Ooev8W3+
uzgJ7Niyk/IETPMc3wDTqM7KRn/xfnnn2s5dGdrfcCufpa0J7itzWhcCoqNLi+qQbVu6KkBJnyXc
KOF9fa8QMZiu6m1OaNrZ2Fv7zMkeuFUAax47cC4L/2Td44n8+Xv/G7VA9WOqX+Um6XjEq/x9va0m
6dUqz+iFJEAH1pO8l7wDdblQb8bkqFqPLXphQgJYJvwbRh9CsEn7VbTVrWsV+FzpXN55APtp6ZKP
zPb/4gmh0ZsPgCDGfeMdKBZK9KXBihgKDY8XrGpUxu3LlS8//yd/+siLiy6FTZiaPg9l7ui5tUyq
bbFiPiflDnv+RH4N63WdHpKrnprvP5fqnmm4SNPtos0wSUhRBD+e9iivKuO24c2jziupUyPPhZSp
RIAH0cgVtnntNOvf3ehMexAiMfdRaUT+fcEZ9FpGXnnBXvKdNkrOtXk2hd9JYi0lDZxvYBfiySwO
AuSxLLd1pr9FWB8mFWFrbNhVMRylyYKEtE7m/WOq2b5XPgQ8+Ip8Ugt/3fSf3qMx7XpwBL7xaFqw
OGo8zAgOOhrOAg9J/llH7wr5BnV/MINua0CKkuGgo7MJ1ZT/oGXXyS3YlGXJD4XfGkRTo4LnPsUv
PdiTMM4cWeKekC10q+E6TAsGmLnNny+mXWUKthBXO9SVhzpS75VxskW+moaV6Of757vtLPEkFtnp
qFB04qP/PpdiZQj8vJxQW78PrGH+1nRVV3Z9V3honGO9oYZfaWcfpDfFDjLAa+mWX0K/yzvYYgBC
l5ltFIlxfx+BOgym4EvSsG/FtZdNTp3ZY3BoFd0WGjB8Mm36jKGMG3lrUcfXmR6ljOaH/0QDe2GZ
KSkMD6W+bCAyWmgyj8NMpCSboKIPspvGexWIjLni4eMRrEM7K3+H/ZpdRB6f0v45D9NVFTC3Ve9J
Itwq5vIFzWw1vY5FukzUF/49q33n16uqkvku/ed7GxptdL67SLfy7+/dZXjDxFpisZBty9h2037q
bT67vCO+Aw7RlQv9TacOrsH/Pu5ioQhCaap8kwe2iV5ZnhSI3oBAp99DCRyGwAZ1HTS34zisQ2ne
4qihK0i2Gt3hx6BbAbRSTLr5DE/tnj/B2bCUa8un9s22/a9jvNy2W10pWqYn73zEAhlDBNSNQLPr
efHMPkRtIdQ4ZVD+ziSzUEuXJfrvJovsvvG/fj/PtZtKqG49LL1JsBa4l727cCg3WimcLFoxZtof
61isl2Ygb1upeWyFxLbUzG0rBmEo6mToyVQV20keDnUVvJrpcK51FPrTtDAMz8m96EaNukOZMvpi
+xlQoXKISMFr3G0gwyzDlgpMhrAtZnG49WAgiWs1B1D7kzBxTF216kz2YKCjwmQzCZjZMIbJeDmC
XUogiTElGxGFgW6Az3+IEGsQemW3E40/TbGrBvdHcD8pPpBqXuat76jmtDKNWzFqwRGwAWANaq1k
NeogJILbIq3WanSsKtOtEzQqZrbtrfjYJu2vrjkkRIRUeeUUE+CBCD7ffNg5DmrpYFTpOaAeomaH
W98rn4gChzK0zfvS+xVodPlRf/IHYGspcX2o2elUOeM83W21zEn08hQO7PDHaq8jg2mhGY3AwSP6
p4KyBJp0H8W/PSP+1UWEMCRvkZaty15bcBpnNkIq6whg6WZSqSUroGW9N51oZwhC6868u1KKNjHp
LgIj+JzGc9RtVbZWVx6ab17ogGp4bHjLYOYUL1ZHrR3VMrCiaR8lS0l1xPqRlBRvnVku3GZWnEnb
hd3Sl+0k3vIr/5+5JRfKWwaDW8jXnuFvng96WojfyZaayYYXz7CRtomeiRkrBWovSK2Ji0S6I7Qi
egpjYVUHyyC8zQp0Pdx1pl1aE9w92NmkTRPZwiIGTQ/Ecljh9JPQUBk3P5+v77pRs+GV14g8jz8u
eQ5xjIZLlDhffATLms4OtdgF8d5r3sp6xYID099oU9ip+xRkXeuf2+zKNuUbwtDM2vnfMcwL4R/l
f0EcZo+DiC49zjwoAJj7kuGjzJbIdNV9PEN8pRcNKEO/vPLt5zfVxYoObkdGaEUjjN7jxeWZ9NSw
9MYcqUtQHi8QS/SjM9IUx2/oMz8orduK4aPwtcxTHGXdQfb28OauHMc39dFfx3FxBsYm08WmRjGL
g8oZXGVX3PmO/GWZL5kZw+C6ne1GYPTvrnzy/A3/PQOopaTZ/6poF5VZFcWt2gfWuO+nk0koiMZe
j0vOby6n+hzXNj24CiQtNgRxms/Rlc//9gYkKJr+PH/NCJ+/L37c1kY5xXXDJJ0OONSKag/6cP+u
rWLnxK8Q6xy2OQdpY2yUzYTp2O/pr+gv6UOMN3Uir1N065XoWs4cRGHcojff4Efl9z58cAc64SSz
1ZLhMrOk6VFbZzusnvvuTUPqt5afhXXmTIzvH4ZD5OC7v/fvUFK8KLj6vWW295nKeEtGWYtHwWZA
vFK+OB7IFtBr4OBYRWvMOms8i0vJRfPr5k/6Ecsjpn9eXgdhM511J1hfG/h/qff/uXB/nLeLPVQ7
SJLXjrQpNUgUIqyRFngBTAqkPc8thBMyXJaE2H79E2okDtw6ydUifYSyex8fBzs7lwvZ4SU28yq2
gQ3FArQHaTgf0xE2G5Y6dBpb9VTbrOs21rstIJd8jwvPKffQzYE2aAQKlS6phamd0PDpwZXcmLg8
f/18k3xX8loIjJWZ/YVu7KuH+ccCEcph1Y1Bat3S7AXs7e8nQObZwpXeAwlj7lAth+kwd62gwR/o
/giAFWrmf7PPihr82g7uu0VdR29l4YIhPvhyhJo0xjRoiY85OrobU2udFJuQIvhWad+q1lv0M9LO
MOAgng0JIlJNjMS1QHtrbolcXv4/j+FixZCkXhjNQmputGrbID/yTqhASZ3KoUWMx7q+5TVfnMyb
mtIahSdttsZJgVBVbjvwDNWoj3DNUknr0Azof6+lkK3Nang30eU+eAbOX8zLXnJLSGM4rKt34gGS
aGUdjYOWOkJ6HLZRvjMewVIbe0Nwk98jHUBjF/O8rP3WoU5rtwUNUWQ/OaiPFFg1ArAw2mtI83Uo
6iHI9VXYLZg61YD5PWy13Qmfnlzd9icZxQ/YTgUEdr5Rb3l7Y8WNS2KLbPYP9RMSheFFN668rv+J
fUW5N2dAamCk2N8QCPT3YpR3nVZ1gQcJE52a/Nmyh0nxbCjiI6zdTaXANIDv1G87YEeaNm4K3gxN
2+x9JVhm0yFLttY1tcyl7cq8PKbLBTLUyzIUG/MwChJjUtUZqcai9JeSATQaFKduPQIzHHF8mby3
miU87ZVFNh5NmSSO4XEa7C5fJ4PbFSB6AoIBAtBlpMTDcu37GWGLHbuYjv1vY8LCHOK8evB6Wt66
vqkRQffo92ORmQ1OulijFzOdMtQQfdA7WxSjv/0BsNZC9T7SYVjL4lOqPlgiyjydIXeZkjxSr9rZ
DFVxpevzzwvDxUPwz6m5XAOVnJFequmHCWOYEuxQOqViAIT59ufP+aqC/nja/vmgi7ekpvSZGAgw
vZTivk1/GXrjAAGWAX22dE1G5SHC+Sf/8ia86aSPpHWKnchfdhibKJqAi8U5J73l/icvYBxvyhxu
Wt6vxVhbxx9lQLJpwwD+3uhDJ0rslHK6tfjbVoqOV77KRYF8+VUuN7GK0nhSW6r6IWzfrMhbJqSg
xAJ3ERjodOl74tLQZ8cIWxMysLKicZJUXaXBrRCkdpneCvGbGSCR8dZe8DKNvA4ggXkCD+cmb58q
SrhoIArROw1DuKz7a4d/USn9c/gXFZtVdnBAS55Qg81tGD+Hzd6oN372QXLpQu9Cp/N5CMZdrzBD
NLYqbBrfeugS/NSIY9d+d/TABFLr6jwJ6brR1noEwAF7rpb9iqHOZ8JzIFITiA0ZjNu6uJeNQy5/
VLCMfUNa5Yw6x3Da/HxVLqug/74WexYZuzJrz6VDLTWVNq2MLNmL4qGwDp56SGnE++iQTIFVT7vp
uoeofZjG1zB0csHudHPJH/r5KMyLodr/PQoDbto8NFAv2fdaUmC8SLuczC4WYENcmmqZAiUMHJ+h
mkE2U5huWoHhQGgb/i/WQ6cEqDxFtz1gWFAisvFYtnCURPVGJegOCaEcHcVYx/WvyQM4djdSe+Jm
ikPmr1q8BoJEecEKxKhbRmmQfwxteNuA6zDZqnrZuwKoMFPsMfJeJe+u90nMIgWwhlhbbsTiJkPT
qMfHrt/D7ATPU4Cks/R+RWNvb9HGbVS2E/2492SAGDB6g+w86Ls6hYCeqUQAvVnpkx9yJ4TPRabb
g7k3M3kd+BWhHrkTxdahi0kgCodjOOHsLZ9Ksnfnfe/PJ1692IdcnHjtctc6lMw6CyWJb6e7adWa
ywlXhuGvReJw3rp+1ea3VrlGEtX6i8Ii4crfMMzWo6OV25Jxg7xz20kOk8xzBmNKPMDZNJM90Ttk
inQHQbf7UzBuR4kRnAbFR9hpjR2rh4j2ANN9dSc1tiLcasXbNVr+t0+rLsmAGZF1IMP5+31aTbKU
F62fHfX0iNgQtxcjydo75XW8TogZUOLk2oZC/rsw+u9U/u8jv3g7f9SKnZ97zKra/H7mFDXuf3QJ
CDdu6c5Ij58v3KX/7b9PM2bVKGOMOUnw7y9o+FMay2mTHvt4m9TrHvcfsAX/Ncd4g55i1HII6NTF
FUs/URnlLLHRFoQVaGSWacLvrMcD0xaA/xXn50O77NL+c2hzFfvHifDzFDM8OQuHwHAHqhgRonfv
3469q5B3K1ZHyMmjBBNkPyGVzg4MILBI9NlLLsirERW9QUVXSFDwQmNR1tmLiUCfkOqdaAa70GS7
YOxFIgeF6Y2VSck+df+1QKmE9ZyXCWENxq4cAldgaKhDcpKMZVs7ar/LhWWrg7Wuje3YYjjIvVOc
SoDEFDelafnzWVAvavV/zsJFneybba/6eq/fBHtigtXUMcnGNXbpMeiWKhaGcRcjq7cYkYl3ibTN
ldtJJ06M9pcdHZWlSeQL+8R8v8zgH72V7rxbnL1QN9DTI30J+XxiR9osxFd5nJXuyuKaF+yrR/RP
8fHHPXZRlIaW2XRZYuqHRslcK+8WVfraKJ9WcNtL9xYHFTHfVyjWhXo5rw6l+KTh35ocHSJQcBPz
gtfHvc6lJ4HdRmKjG4DytL0WPftYohC24d1kwQ52UvwrC9yieROUG02668TnynBNhSQBmHaoUBq3
MK7cpl/jin+/nakaUHwpveWLbzdqrZxreskw15+zN7ue4XwhuxadsENAPLNehUTV667cSitY2Lrm
ls20ECqG6PIACyVbAcx/qlrhjj+BoKpcMIQ/5mJKE/zgaeIG5fXC0wilwOMiyAPmZ22Rp8aTVarE
UAJNVArKgsAJNZ+QwJtUj3ZzvkRCfpLCJrIM2G+IR80nvCL57INH2nmkHL4y/1jWueBUUXAjyIwg
XrNGWkdaus3Gk5GU97X5a8iVdT2ACdYfk/q1Shh1qbR6QZmx5emiamuSiuqFUM5K/co6yPjyu4UQ
4eP/O7EX+wbSI1TgL5JyCHwnsDZCdvIMdZc0iLwOvucYhLB1UWhb4VmfoHpH2HQDY9XpRPDqQAJw
R7bji6lCMFbtOASs1EsEmD+rCq1S+V2tABsKj7Wl0aX0PgK2GRN0I0O6Rdc/xb0jwqL1yt+FAf01
XOUk9QCdrH+3AchUGTiwJNghakO5p/Ffm7ZU8p8tRruviTUma9uSXqf4PKjsHsR7lZ1nGt2ET21q
zW7HzmqWqp64lffA4iZ2byG0S4U8tgFoGSRKQHIl7866Q3dM4kRLUrBS2dpxoIsVpHNKpoot/rmH
V6Yi4k15fAE3Kg9h+JhgnJJqFI6+4gbjYFf6q1S/VbhuRDpipoiGhlgnpVhWUbZsEfH1ADo1jApw
z0YiBhvAt17h6lW36UtYa+GwENNNxhagK2B5xTj7hVuFL6go+7agf773zZu4PHvdfdU+Dv0+sV6j
NGP0qJP7oKO+p7OePEkfElCMvvacGq1DNz3L2bMPecxUCGkayFeSadFUdI3VfjHgd4wColfYq46B
YgsQmrFjloWr9ZVdWO1KCj61/iH30kXWk3A6ni3SP9mUl6G69n3xiAzewkPWCx/z98oVyE1jtQ1F
i+0VWVciEaZhkS9bZTgFMH5EFp0oedTljwnujUmkLR7riXFLF1KIt58dDK0q8QH9HOWGLkH0RmqO
gVtczEX6jkh/PPKshuKcgawiQFPN7KZwFWtVpDcDJLzBkXQnVlaGgdbHBqfaJktCYnyycRCYP+oA
B601Ee3kGYGOQ8cnGEugCgKd/WblGRu9WVu4x0ZbyjYiae3s8ItFKJo8ps8WSlbTT5ZZgdztue0O
0Z2k1Yrj5/nvSWe8m6HwZkyfqegCCRoUPN5aHzhYIAWyrZNEJ5DVNRJetZYWpaBt4hqiMPGTE7tp
SeTBkg3S356Gst33wKa7JHN7MnEEozhE3NZSOKysUnd8UlIwih9pBW8UqYZztm/aR6WKaTQCQ6y0
cBloQOHz/jd3oo1owY1N347HG0WDGt7peAd84SAZCdrWG9/HshAy1qreYrV3dIarUwADzvvsGGHj
BiKggkj6qVxJxeO8Xwt5G0sk2wlIrKr6rGN3QHFSvkrNZ6OHtpCDMm0BABNv01QI3ZN9JhELqygn
MQNQjNO46MkpSs3enqTkl5D769xPj13eHXtA5UU22vlInNkAeikYHisN5CnzvoUwwNXvs3VdgboI
kc4ZJwAZhe8dCyvYmcMnhm2npl5RYmJw4Ro2nmgHsPzGCSA57ehRTdeWkK9amRZInttBoNtd1d9M
yTonczgb6oMmEQYxkmRx9uqCvj4bhbwjbZk4BstcDpKPA12+NVNI9jlNshGrQpveGxmQArBpUVjZ
sR/Sgvc6AOG96ng5aXM+u8nabS32xEW+lccM7Sbjz0nDygA6SONGJt3Hh7lCv2oQ3CBk38M9JNZv
MhWQWARub2EYI+s6rV+UEG/WWDqVM0iHKv3QybxT2te4yJaGCtAYyo2nd3Y6B+Q2H1b8UYk7g4mj
L4nPJitW1E6ulLym0n1JmKaZZEu/gt/M20tA6mgaTNyJhVGFpdplWwOTU5aiPkHbLIkbI3nSvdcR
ALCBxYcd9EgMoNa+RlPu5MNOy6WVkSIfDNtFYdyZ1rvRnXzMUpG/Txtm4andEYTVYIAUwzuBCq6U
97G3rpOHcTzS9lnWRueAO6OLRJYl9HhZsTu8Zbn54StEscqgKtJmlRbSUmKerjc3FlVz4TFzYfQy
ctfEjbqvmZHxgpYIQg6MhS4/KGJxpVb8mvb8VIpcdHnCSQpzLZS1A68HpSY5EeFhL5p2Za1q2t3K
ZPsmQZJcW6Oj/0gSTFNcc0h/SWF+OIhL91YqZbUslb5/MxXkTuyNYTUVB0uUF/r0EoznVlvY+po9
MioHKPYwiWeV1oMurCWAzuFpKp5kXo7DqkrXMoVqNB2YdCZvo23h3v1sUvCJtHNRzVLlvPjaq0JC
7s8195dj65+vYMnz/3C18+vfO4+Ed6cfdBSsIVmJNUdKmQQlyVNvSmUpT2QgV6DFrw3RvqhuP33s
xYZHiiszE8daPRi1ZZvyKW9RehJKojX42WAvjZQ5MpSEIfgAlZMLHBfaoLEkbb56NpQ56AMJL1FT
dEbD/s3T7JzfiC0EAgHj9WYRNEzjY3NtiI4MrVVJDymJ4OSyhc+NdkqY+6sZr+IA+qj3bkT3Qfvc
r/3klzR++EOxSbUPkV6pGN2mZ63KVjr3M89ZbglIjs4hpWCRh9BCZKeMX1IK4uRcIH3BXSo8e/Jr
zGonBcClHkhhWmKXI8i5iST6juRo8gaLoQYUKgXdHE1BWVHclxCvEzEl92rlI8iWh99eIzMBf/Ji
BE29NjgGLsSA6UEh2LK5sgynbPtlJ7wK0bEF3CN1y651r9wd/4HC/rlQ/6tML72qdS8YKZ0b6Ua+
ga7ctqvcMRaoslD8ouCkZjNQLYXSsp9zzjGXh5tRv28dAPnbCl3cSXbYQ0O9PaTlWnjxT4qwKKJz
cBiwKdiN5qpOR04uicULylePPt5asokFWqPoIv/bA26gbbTQTt9iiNlbrGEHC+C5gL2dNtU9Jmp8
7/FW0Q6dW45IpxdStoi3HJ60aYJdLa/kR6NdSKfoJd1M5mt7IA1d8hZ5zL9XnCd7lEjUkCG9rZMP
bBOTOyXLIoRJp+s7QftgHpNTI8QvJZPNfGV2m7Z0J6wmd8rgUJ1BZRnPgueo1LSB2xF1H9y2M/zh
lJITrSIJL+qdLGzUnNffgM5jFzrKO8HnnK3c2reZQZrovoc2n1vUjwtzttIRWOgY6UN1rukyR7ea
/gmJBzgnRwvlg45Ts03Vl+g5wmL7jjLQFqtNM9qkJQ3aGoAC0Q6h8izEvCcpNDfjJ4WPHahrAa7n
07BRnogpx765FngA5uoRbTohTURvmLErSXOo3TCffF09C050qvVljky3X6mkslubNrP9jjfJSpAX
1igQsZ5t9LJfKXd0puU5YWjZ9qfYJ3ad2W+yS00nQ/M6QCh5UOJ7y3oR566Dt2egpfYPwa/x/xB2
HsuNI1safiJEwJstLL1ISaTMBiEL7z2efj72LObemo7uRVdEl5EoMpF58reNH0lb+sd03fkx1E3W
7FNj1yueNJ3rJ1iNfPzWn+8BBC9zvuFKHcq3Kbv2t9PiVweBGFyneC6APQEC+b/KelS6U55sq9Tr
iS7BX5LquwEPCSTjYvi1/DFab2gNX2aiCzYjzeper78niPwreNXU70c/3IIDaU0gdfuMlk/Ckk3W
E8op4SWjZxuzi+jUPpcKC9TdD+cL45bBl/msEz+5NhFL3x2MrTS5wjtRcyt+TWn+YiSmnmHe8LVR
8ZPGIEebWHtQTFzcrtV79AZSqYjo32RR53iJbOYCKRDetQt6MGe99Hs81wQfp5gOyIsu7EAEi/nS
ZcfiNiNvsUWVnVMdof8UoOBHsp/pVzCfyVAkWplnAqMaCRCaI/PrdvzsqS6/YoWvNtYp2U3p3jyH
5WNi4iXyCE3cE3/ihdJext0zExoj09ZHVJ9hC07CFX05VATxdk9EL8bEV8fEOKS0/9mWgwDTzi7J
JX8YeJdiwE1fYNzTVffH8mLTL47i6CmVy9NBpJtKoyPR1Ep+XOl8vMTjKWV2HND5XGauD/MFe1A6
+/g/RnWTvNf5RaOx2pZqt5u8mrbNalNp7sCPil6USIQFXSx9Y4mKZxU+zDxz/o8EudE22OKIbugP
7ImrrrZC3Xqa8KaQ4CztCaRegly/sn3wPIyIu+g4ftKTXZW8tjLku6U6jbqPI9DmfaptjNAWEaFQ
/8EV1fIr1V21Y2J4RfQtj14rwfx9r8Zz+6lRwADgM2Ej2dGLSo9meB4Co+Zv/vQpzQKC5Ty3iJ0E
NlMTC8kcjO1TTnMVydjL4C65Avn6kKOppsVnrbY6Ie5trXsVj1FJc+SorI5UvC4aLMN3leLxlURQ
vQ1Q+Zju0sXWZ3xAniVQjFEDl5k+uleylbstCTIjPdnlwD3ihoSpLANV+Z7Ux4U4arm8tip3ilPd
BlFrt/2mIdX90ry2wlM+UY2HeQwFxqvE4R3uhnarKkyswXRAWEd8cc5h3v6mml+x5qkUIlE+IdEn
2+qvkRWQ+dhrvmA+dedqOhEtI2MF6jDvPjfqd70UtNM7xmVAihjaVjBBaJE2yYbi1zx4Ooz4tpNt
lRThw3JobQ5I1KafzcvA8HDo9tZBUuzhsyHypLBJodxwPhFI4LPjnWHr6E2ff9BBvKG9mw5UgLfX
0iFXEJ+JcQ+rJipK3N/VfsRzaA/lNvmAFzUvySl+lsWj8hpeo1+Or4aS8/SoewYB7qpHsZmWBhoi
7a1yTj5ledvkriL5pnJtske5JxHdqh35q9f2ufVEeKuiufGpc5my3oqt8Tvfy3GnbcjEUn7fy8uj
9/aD+oJs9Zf8WievC6dDTZIK0bNJ6KtU0kV2PLy1+WP6k1FpQKYwPy+0u5HPDgGesvVENy1IBm0l
NBG0bo7OJZ+DWeJqsCEm24OSVv2UV2Y94LuTD3HsWek7xtsZBe9ZSs+aECj2+FZwn6S2VHnMsk21
PCjsOTJvd9+7o5BAsl9q9dRjNWxVNx3ceaFFOqFaCkgWR1/pt8vJejCwgnfvYsV9OlgUT7uVwlk+
zNFTl8GP2zNthhdqs6dx157MDbVWiteU0CNOPD3Mtd+sLvODzBbTCr72TItDiw2x8oX6Y0p8FBso
4uQdZ2kNnrCFTjm2r7Gw7aRrBJbi6tSm7adtEdqYNr0Fq/d1nO3kAbQSf9M9yBxN7j3AxKehyAZV
m/abUrXrn/tLyo+pQiwm2WG0cqPV/eSzNx8N0W+aJ2bjtbO7p6h2md2gL12REbodNvGxDPJd89aw
ep/onAKMxtyYVtc0oJ8bMDpvr3BdQm1bODm30Dz3NRoob6WBct3r54DVi7S654MUXOOHizBeqU9m
ZSJg1N6ny4lEG8sV/DB5GI80D6KipbhwYjmT0VzED9iy8Pm9RI1ngCjcS8YN81a/lycv3Y9YTEQS
lhU2EZp3PVzWG76fRWUGM5jtIZ3YpjZ6jwpDkddfa54YZFovwoZ8CQ0u7ihtl+ZFtfbpsT/iv3kl
w9sjpsRK0XNvcV8qlZ8eSZ1BlvfCz8D/FfvuO5RdBYJl2c1nwC2sANDAVIaLvk4fE2UuO4M2OuOC
sESUN6PwbU07QiSyHKUdc4p6mpQNn1am4rt+1+55Mb+0b9jSLYKDTLH3R+KL6BeIpE5ajAvqNDvK
wiOOD6H7tiJ/POJLi4xdZwzwG445nERwRJZMdQM8KNlXOHg1b4iunGqKay2Byrk/ObVxVpQnasWV
yRHO8WUh+IBgFvQY7JxC8ZQmzg83EZYN3WqkNNfsPtqjoO3vjATV66Izfcb7lxyUEkcel8SFkaDe
xRwJ/vCsvVeOQh4l4mcwbdt8MqNHqzibU23PSEnJW3q7F3AUDidQRspP/FAs58kHZOonl5fJh1Ne
2guA9T1EXUZV7lSoTDbEi6MF07/DZ8DMaHdP9RSFN+NtZoYlbG3+Ku+23a7ZWG+tsJmTvcTmYHnK
dIweamFTKZ76icPcp7qZRJF6Q7W9NhHZHqWks9PSJFEzzHbb/pQX/ZGyjU4MftXXq5JuNDS7ToWV
NLQhi6KHULqO4WO8qe01WIElcAqfTufV5pwaEJdD3CwsBAbjGaWvrYyEgDkEXLOiHIG+AtFby88I
Ltnaqn72PPkiIcpOMBib6CBZTogtDgcVwXlsqrotcfP6FqnR6Ol8wDcu7qrf/p2MIy6CC8I/2HBp
w5dt2C12BCyqtoxC4hh6Ovfs90jYDbIrUbi3zVQcgJwErM3Mvzc0A0PthdlpA85mRHSnDP20h1EP
5iaQjrNqq5f1yXIne9m3yNu7gIfuyoneamfTtnuOg52BVsfAtrU68WLL2B0Lhk2veqE7O3wE/jHr
XfQUVVR0Ad6R9Ie0fvIStx/f6GjdJucZoEP4ajrMZ1zXB5dwQPSe/gKSbs/pacVXqZwQHtcQeILT
V15th/7KWXfWmquqbFnPQMfmZ1ajlvBKzZG+O8OHC+BoHLGiEnj50fl9hiiOufqDy9p8lYZ77kWa
7SMn/RBNO/tENggS3xLNa7cEYdOrymsRwLPpiPPaGeYabLrhAaNMi+teQDpk/g54KJvOAhfnRp88
NxxMWfO1qt8mflZjA8ZISveRhyyNNp28aWmCZYu2/Fa4FdVGjN7yH44PkdXaKJvR8Lpl22E3wi8o
43BFymLYWnvM+6N+EZ4J5ac72x+Hnf4hZ985j2vMIj5H6R5bA/VNiQN2PaMsrx7uhzyS4ui3J6zb
cpfuMboN3V7Vnyte/5Xoe230EtIHB7+NgnhbUnQAzr9Tsd3a4aXIttAXzXv6Nc3uVLj4JrDyGI71
tK9WR5aOKoLNzkOCaKuP4eI2n9Fb+jjnXijS1b0X2CspCFc396Pge6QNKz2FK0fJetXUXY6oaJ9r
L6yonzB0V9VeaORpbDbrJn2j2dJdPu5qUllyrAO/Tfn8bcieqweSmGqXAlQRdLt7WB2Kxgn6Jlwf
uNBlRfPk7ziuiPXf1pqTH3NP63wcWFLlK+VhPMWnPHxZfBIo26es/40sXz3SsOG1ryhw/hlk+DN6
+X9pX/MevUyRM9Jy5b8hKF2Ki8mMZx0j/XTQSAZejNK2NE8eH1E2x6QF5+0DiawCKUlMqXpIp5py
qNuOY4PB2nplO5coKefJEFeoSQgPhF65vsvrkw6X8jU1rxG2Fj3eKFXlIHRDvYEK9ZAqFHAujsGe
Ej0asKrlO6Y4AhBQEhugnWK7a6x/E/Gbdxb7/yEqpqZomML4mf800Gp9NCRWIqCKWuntRAKnpe2X
fMd/BuicPrXexzhQS4ao3jeAYfXQa7OTDK5eKQ8pIVsp0j/0GVMx+PnIFaYmil1VHSgRUfrWkZhi
VdYVhRB2qpuUdh/TxCVApHbsdSWWvbbhhOgnf80MwGuSBlFYmeJO1yncayk0ZTD/TCIqPljQRXtu
y3cTj9is10c5AlLNEk/WIrcyaO8wTmKPUV2WFm9KfwjSdRVXGSMn1NCa5Q3BrLgEFjZywdVbqFNF
fej1izyUXhMih0m0Xb6GnpDTygXlU6ss/Biwe8YIp23NHH6uY39WgfMEAKIydtHYFcuvsf61kteC
hr2uYxg+zbQV6WH2kBj0jwzVQ1p/EepL4bPqtyqREtDQazMf8gWTREj5jUk3MzM1EcPCcSiuQrnP
xWmjQSLKZGys6qXWiCJ9vRNFqkHcxgA6y81xmk9tPHuYx2HtQspyU6TugOi3bNV4IjU7p1FPSdh2
Swl+jBowv0a8wVsk5CstGxfdBsHo8UFl7qB378bKvTNfLsJMQ/no6ubysAJbdyNAmAoUMt2srn6Q
h/G5Mdl3OGO0/JbnlHxLuPbFAtwxcVO23Pq4iP2JHCFGaUgz+OK7PgOyZihOfL7G98SdmpC/iZof
M//IUfRKVcpfSGx1EZnFZDxbGIrJrJiq1I8REo/nssn/RTz1l0Xhnxb/H0S30fXSLPYJoRky13SJ
22J2WKJLFiNVe+K11gTMleOp4ho+tLHbDij4o8d0oMKsD1btqVELp67Ru0ilk+F4MrsvLX5e1Kde
q+GinZb8+ln2ar76hKPc+MrvHlqOZP1HtK5NclpXat/k2S5GpBWFa9F4IJvvPQNxlX7MFC1p6b4C
XjCTCqiZu2F7SIbfpMJ+BVPLlT9BX1tNsRf3XBHr1Cce59+ESn+rBviPHeIPJVaVmHImhrN6HDXG
YD7s5rdY3+NUAARH2KZA42c0MBmCLQPq6Nm+y6nNGrdz9yXVyCpE/k58SNjCUI2VBT18KID+edP+
S3r6Tx/kH/xLVaup0UZdiXydxCyd1j0C7GZWZQdX25rJcZlI3QCjUmLLU4vuODAzRr1OWRbFiLIY
XLTiY0q3IYHobX8punfVUM7IvYP0c9Ea5p+SZmDLGflng6pSI1YYjzMXJ9G45rPqFvOLZjH/Uk+2
or8TQEUBfupVDJKEJ5caO7YhA13I1B7HaHZJmE+WEBwrek1K6Mna9KsMR958XMoUghQondvm0s7v
2UBZlojPuzcu/CvSkP/lrfv7AwCBnX5vECd+4r/PO9qPu7IX9ByST0ePafKYQ3ykBHuNOuQuvsRw
K8+TW+kDjlXQlIE7Dx86ooalYYDTsjcZ20K0nkliwGFxvf+bUQSjkWBB7r6wHKbkmgChF7DYc37B
b9iutaNUXBuYM9B/GbwH81rdhil7FNgcZUTxs0i7roWaBqA/ZhTm0j9eRKnxy5gwQk3EnPC9Nlyo
6t2IJtpIDpokHVP820qS+WlabqxxflbvuElmbgWubOM9nehOhyH97Jfs34S4f6sXM//vjfzDJZ9V
fdQpGnTu3HpTgdncpG2tRYqrdru53onw8UrHW5xjcYQuVZE6M68uXfsvD8P/aj7//9Pwf6/kDxZN
K9cuKw3LOhUGl4l1Uye3HnfPmRVWzqdc9jeThr7jBXVelXDyykB25nuFDgUbm4AoYepMriJIbePV
R//CDIKURYdyItKlQ6ZkKjt2MFZ5CYttFZdY+22IKJHGGCYIBWPjZYaJ+OQk6Y+DuBvl230VaNO+
WA5MJ7ZgKmdheAGWP8x5tyFCQK5IADc/jAjJg4W0fCyuZqw8czoE/VSC8A4fJVxHnH0OSxuYNTw4
hny+MKnYfvwGJpoZr20KnaDLn5PBjetCWKENE6/VR62TSd2B67L+0oLUXg34Tgt5b1AqeKe04WKN
ybTFTyjrvbreUWASDg5LgSuFJ0EvH8QvGek6g4kv3A0wRhno3MKDRtjKEfoQXAwUggBRljGmVuBe
ib7zGcNo074Is+hEVYOvgUgrBtqKdIDqUHG/EjoqaCp3qBuO4Mk3pszpmXtWBbkPauGq9iH4VHE7
SrVH0JYsdd4qwYEyU1rVR4itoi0VR59ILxjOUHAyj9Gk7RHgFymAPbA3ZcXtk7l+KtOOfzElyk6Z
j4XxDiTtVNWpWla7gkyTL1W8OYvDs0RU+B1uzupf4rAdHcg2NCe/kbAcswDixIP/e43Lq8KyTdHc
6bndZ29ddx2Y4fEYF1FDbRUmHTGYzEubPMrxU6lQ7M1WuyR+JrKFtbYLwBJpzir8SLA+qYjm81VI
iI9WVlhKzlE9deaYYSR5MQWSNAe9fBMx9ai8S6bUf0my9CkszI7iLY7LU0FlH2FGoyw4oTJu+F0R
hWlpfOjMegpkUqGY+INQSFu+ES2XRAO6m1Xom0U/TeJrYwgebRlOl+CY9ZbxKBLxrlOnm79p1hVP
v813KORgVFhRWXHpZfJQ0p+ljN67csfRS9gVSn/LK3UEHFlMaeRHJu0a6VjI70JFpvTY7ZVq8SDa
E9wZWrxu7vbw7dz2SLI0qnunmk/uZVlk5D95h2lWI05CThW6DMpDmVs7PZOfaWbLuEXli/hFrGhQ
IlaqZ92PpXJXiZMnSdFm5XMpqscIiAzD4/BbqjwBrYM1wWI91AsQbQthMu3S5jYV78nK/AuS3hlv
Ffho8X13XkSnxqJ7j62DkaQIAyaypN5k1ESOR4uJdzhx68qj36J9Eck7M5vxedhHfJA8S/Sk5QDD
m1HCrY3dAX9WxBYxKs8RjGI7Pll5fCmNjGyyZXrB3lXXK8eK7lNupKkM3U1KK5XRbyVEqNxGCtXc
FCBujdoCJT/OJcxok0LbXDuN0GvFJDeANcwXmClH7BdpP685SrX93O7L1giyBlBFGl1B4SVr3O2R
GemZ6C1yDtAgeXL2ZfZNUOq5Q3KGranXStQcDYnQAsM/M4EnCHhG82LKvwvYUEd/Ae96fFmZBvpi
dXUe2nX8TWFpM2Q7Kg2N7YW/adTXkCw4VQSeTpyVxJpUPRUEnR8Xbq/hcY4kd4Dzl4TsLAJa6Euz
lWIyrm/GVPtFoTl6lG8Z7fZzeouU9NwpTBF3rS4zpZbEMD01a6evi40iHMJR2aVd67TSsXtIJiL/
W6KR+RSnGSQckKW3uEoEJpjovBzkUAlK9cjBKyoFgUapeKqbwiMIo6CGU4gdeQH+jYWTpVc3BYMx
pjArCJNhe3/VKvtq/ahZFIabmF9NL5lMwLdlk3cfkmh+SpCt2QoktaYE6Q+uWtdc00mFLwQ8MBiE
2e4kLWLNr/t+xHIV6ItA8N9Vk/0ExbSW7UkNPlomH4LFDQdPi86/5gARrdAtRJyaU/1Q3wl/VraW
9Q+JlW+Mut7dv7IBumM40r+7A/7W/fQf0pQ/1Mbk7PZSa3XVM8Mt2S/uJ2fIoTmEmKv/eSIz/naQ
+I/v9MetJAnRvXWLrpBi47X3hqnuUUsXr8ueKqJKSLKOQauagnRyRJK9Qu8bkTESB0YrqJsWpaG0
qk498TrhlqbslhaeKnOCZK+LirxhfdTGm6YzjpdEnQHqC/NZpnW6HolazDU/XrfkLwCkXUI4P6vJ
obxhfBG3m0AEjSK5gsnreqy4vC8Wj1T9MSAXGCCMV0aCRogPeQN0kKkYLhuWwStK28LkaQ07ZPTl
Zuy3M0jCJD3fDwE1wRb/WpJ2syQDrHZ0yOQ0dhqR0y1Dpj28dwj0NEy7//w2/6vW6I97TVMPirWQ
1XKMaxljVOq08SlGZ5B1nMLP0/C6QAWFP//yXf923P6/D/dPkZY1CVai0jR2SgU+AVzzRuVoQnhE
y8ENgqyab6v6buiNbnuFB4OWqOlNrNEELP8CdEl/a9miFpxod+IlsIn89+BfNIkctl1dnqT4g452
OybUQ6Bhl0SpEQIAJqco35muk38r2dTuC/jP+VSWKN4yJbqf6Ev/7++cr0Jf5GWPWQypcLFeJ7EJ
BgiMKa5BGHFhIjUUWFmyNDz1kgp4bG7bGIJwjc5RZQEGDEggWc1+IT7p6fMkPinJTc62RRafyCiG
wc8jfZeoqEPl0SGLyMnSW55uppDeQbR3pmtxW1u1cSMKKSHnJORyRuJ/NgZsaUxXXEsMkVoLqTit
S4IDIubxaAI9TLwVRfxcoClS0oceL8xUQLUIU/wtWnAk/7xa/tY9KkuEm6uiRcCB9sckv5ShUq1m
Vx2liUIHBKxJBuljFvtmLJyVDCnBshAQkS86Gz9YB7YT0/UgNcHMVqga5T2ha1CaS5gdqvJ5RCvS
olLLGsO32pVblPlpSZwysqeU1kaZOiClNhjy10ZvgyonH5JjDf3Pvy29v9vh/vPH+mPpRTNFO1Ui
Coyi95R4hEYFElS0uCL9yFq64mJjgjB2OOfwFb+RcG4bpsAh82+bAG/k3z2Q//la7q/1P8xOWTa1
qbBYjNfqq4YxWjASR4Y/lhcAu7uIo94rIkkW0kkbgyHL97LqmTKeDwAFw6sTkh9kXtqAiCNBikOk
kKG1h7vPd40LZza/J6CIZdSDMtWCWB6CVv6W58yWuKly6C3QvLN+XqJ0w6rGuUeaczb/JhnJTCuW
PJgZXPk56GGNE7vQoaE5f3sN2lt4XVNUydMuGpDJpoZzHxzH5Voq/orinztRtwp2nJIbGboV9u7M
goJExV60CGbJO0vM7E1hbi+s564D05VtEQK230hRfJu6L31AeZbsyc+LpJc5+lga8Kh2OFjTVwso
lnzp4uLo8s9Cv2aqjhuC420ZM8baEc+Z3Jb6YGEqXJivNZwZWvSaQe6a8gXHTNo1/shMUP4U4kf5
rYoruAIVn7UbAwd3M2r5OfVFqEre5gqTQCvT3ZGeKd91iKKBDP41BdMdxxyF2U6aTmL6MuHq1EF4
9fnSIvsywlfahd1qeFjHr7F4rRnWNG2XGZ0raO+i8aHxFmsxVxXJ2EukFoFH2COqsqT8AI0vOaw6
mUc+KfbjeMtMvDj4EizCELr4plgXo3wXIQrVBT2QIcDOmfIxZ0aztC+Tdt605+DuH1Nj9QtaryTh
SNfyKr7lPFVG9NZLvS2Hs9+XzWVgnMY154jTuEkNyTUw06jR6yLE3h0tBg3aqfPrVONOhsJtSQoB
R+4rzRH0L2W8Ffzz2AJA4lK6Ktuk/qiqz5DVJXB01wmETLtdR67Iuw47gC7dBOmjII07RbYeacux
U2QnF97kGHDpki/AyF15MSd67HEbpjSuzih/WWQhSHR11Kcb7YF2CmRbae9p89HCQAuAj/M5eS2L
WzWG/oR5Qa/OzfC5UByUANPfmYNSXaCv250moyCaj0LRBRr+XTn+HVoEOXqHJqMhKQKHiynFjwk2
21H+NYpjNPf4bm5riuIwoXZMR1bYVy9juxez+yz8HKXrqQl/TDYPXqWjN5vaglgjcJlUJFdtCJEt
Zt6GGIqchN0eG8NzFgU1u4tEHEOClZUiQFfGmBdi2jVItA6xaIgqR/SACUJaY7+/Q1HKNwYKBpbj
hDxK1BAhIAGuot5Dhu5E3avEc11pwy8y/5YvbMZnKaJIRxu3tYJqdPWNroJ3/NVEz0LrX/JAE5zb
NEGXtpvOeBc1xD4sPF3oPVMvn4vnULmNAiG9DboAWmC6Neih3SqGO+Ueq54SZvJYKgzbphaoS7VR
CNCWIt8MjW9jRYpZzPu+2hfSTIFpdOSq+qxElwLvWkW1ny5H3+mg7ZL2WZgJJpZT/gN276B0tOml
uefdIwmvs5c4Q51oRmgAQecsLYrcroig8e7MSfIhCuo7LRm7thQdDSxO67eT2H90KYbzRPPigZCd
+WJWjxPWLwsWlTJrqX2pyfRTh+xYtuAdo0/ByGMrKJ5cy26G9CCHcc1zwTcUCm/LDsGZ+jwmfq3U
VMfJzzonINrwwl4J3MAxowz85LzFZsXsD6AKaVymjArhsWGjkd6X6vggckuWqw9+X+5f03r1VO13
5npj4dqMO1J+C+rkF+Lco2NSXDt+lL/M/DPakJ5OetxQKhhyDLS4vgjRmzV+tdyvDNwSUfMqLqI3
yruJmVc23lNc/z34eELMTP/eTZ0rUXJ3WiphY4afS8k8jvIyGSObWh6esVuUYq0t36Nc3Mz9oa4j
f4rZ87jK6hZtgd2vRk7tcBd6EQCBWQptQmW0d8Bjm7BsjEh1KRzyBgXLBrY7xCoZhrhl2OvaUZII
8BGcXHrNE4Q1EUhL+CgD7GGUE9J7cVzyy4YHZmTL3L9jirhahKrFd6QcpJSKP9MWVF8s31JAhBY1
aCHQXsiblhmWHeeX1XpSRqou6EdbOdHXhkShQd2u5SvQnpHQEkJoY4kwToHsbRaS8jInjObHyJqh
3ZV9XGUI0DH6kCZlTLflrlYguJH7P9273irkwbQQEqQttI0pH7P1VmXnVlaAV5O3AkmjJDY7ibIf
wrfE6GcZ0msatY/x5CcZnjBWsAknXuxmbX5PEWjkqF5mWbxKbUJwdROo/aGNBbtHrxFKgI/RrSrQ
3rZAcJVB8c2r2YeuGCECuWtXskDCDTb2iWeY1lmt5oDKHE+hCjHCAi2O81uvP5jtdO76yDV6pAKK
/mJk6aUDrBh2EeU4XfikCzwcjL9lRv8iOdjia9Tekv42oRBeu41RvTbXUfosIYgmjpI4vCxgM0yI
MM5kwgHANynnFeCEXryGePXWNXR0grKHM9fGNB+DMsw3An+wMAOG4Y+qfLUqbc4kphaWb6X6m2CH
SPs6qiEscDqBCA+sNgLuFdOKSQTctPFNj1+NZrIFKKi5p3heB55NuYhHfRAV51bDMSn2gXqXqlfH
ZWAJ4LuVNH0v6pOnKBRZDd9K1rOMq3NGlH/RX0aDVvWxe2jLr264qahXzLI48aVcRaMgIGYZDyo8
jXZoVfKHdcvFKsUBxUZe7DKlf6G60YbOsfuSmzAHfcNfF4dxZ2mzr2Xzt6qrdjxme00fr1GLP49U
S7wZjgpgLHcHpBi98CEtybUWPuepQXbgVvC6TWehIgVXnj7JGqMzsb+m91D9sNnc/TRGelerWl7N
wToJiStmwlGjQ1PPHnrGgKKPuTkoaN/JuSk+LEjBvBJtjCuyxteWdoO2b6k16OMkUCrxuW3mfVwL
2+Te6ELEunJXBDREsoKMNYCzdaq6CnSs1oiuNbypQv4e1k+AYBMapmlxh+FgRGcrOhdjjzY8DKxC
xaiXcIHE6BWCBJW1k5GvYuUqYsmMbFvMBxa6Kc0TJJgZKv/MA0dC2JlOi/vHRFhRYaWXrgsNEjWX
MEjzpAsdDfN7bD0NiCtlXSbOUjlJ2UrWvepLrbmnqhyAqYL6shqnJ7hgmt7SKTkrmLPWwgJGw/PM
pZ8CK2wVYfcazvIR5/FbFJp7c6ivXRxudHn6NcvSXzJpGyncvxrtmkIyjHrtjfhUVdqSx0g74vzY
GI3A71loiwwB+DMkQ0vA4RjpsGo6yikRDTsbRWXmrr5WgSo+WzN6ppSIMhkpsCo6q1ye4qEJsuIv
MVhNiwNXXjR+5azvUjDMCY29gJdbKkjsoMlHw/uObGmdNAIh1WAukV2rNn2h16U1gA8ullRuBY1s
AzT2Cz0IlRy5ff/ao+MzxYLHkql1gi3v1w0JMC5pymfNAPyLcp2zPD8pkfogF9o5XYYdJaSOGK4o
/rVmq2dbkMrnOZtEF2M6onz5OqEBlR1pYStoFJK616EC6REP0jxgki22ktX54zpsKrn5FQvY+FI5
9K3xoGm6X/bz87wYLt5pJrTxOJLUKEW37mpYTODr8NqSqy337/WkfxQkLld0P0fi+5AX3iLdtUpX
eaDC1TL2veDgOwm7p5LsrSiqkKERs4txdpnkU54h1UROtObTXh+xHmrWZWQT63kYCWY0fyWeW7EN
nRA6oxDJThkuosrdC59VqpNilIi4+QjSBpGhjjirSJDcNfG1eo7rPZbDQlBcbXHvx0er3y3EhNpO
xgKkZJxF8pK6ccTeCVC6Ike0pmvNdj41KIOPovpjRu+JmOHBCDciMRUiuXW4p46a0d9WdNPtkgfm
SjgfdE4dAunnj/IM4a5G62+WrXzH3F7Dat+HvFNy5ghQkIWwFVTK39Ie1ZOMNVZCARc33BxldF3s
R8r0UdAaArwWdCi0S4uU4zgKQOvfJ1prFD6OsC3BlX/Jii6K2SOjzZUxEA85krIl/qu6PbM0PzLr
l/FghM0+I8w26aXNHJeXoYhe8KweRgLQNfQFZq609shYaPBGDiTUalXpWvcEFRkBdo+/c/iN2A6H
Ib4D9swgpWJH5d16n3s0f9djDSjQMGqnR2aiQ5msz2uNhk1W3bDOd7L4NJ8W6pgV4nb1hIOHpIhK
JIgqr97QZLblfu55KG/egZAeOzh8qbb9FbwEtv0TJM7X+cDvJdvgYJ8Pvf1C08WL/RIcXjqfXw/n
4OV8OL8cgvsvpR2MDvrKw+GeLOgFnkoJJN5o53z4+usPAv5odF6Cc0PSYFDU9uDLjYtXRX5irYVG
kP6KT7D3BNtnVH+Z7k9vd25phw+iL/3e27s6guY6F9fBPiLtJZj3SKJxfvVPQNzdMdutm//h7Mx2
G0eyLfpFBDgEg+SrZsmSbNmW7fQLkYPNeZ759XfRDVw4lYaFbqAKnejuKlIkI+KcffZAONgBsfA8
mHOv9dLC5r9Y1Wv6+hnb7SRVvO3fkgXU+1l4o+wm8w8CKRuOprk3rPQHPHns/e+M7/GeEisAk/lt
tTQmi+GP9oq9iVFhvTZzfnaYXP8Uf6qQofEC/8Gmm3H64oqdh9M4RbCo5R5vcAPPSBim+/TGxEl8
hmMH0SuzPN1U1JIuzipqBzqfNTBOX9zQ2/q8az5+I8TLBqIz0NapGKm4S6bCsJ1UDl4rFCuf+Ray
GE9BPXGXIigSqAb6PNq5KVlm6TDeCNdfAdHOTfXP5KFO4k4+areWR2YmRBTVcR6D0Zi36nAjoL9o
8bPWEDLd6JM4WYO/YjbnpFM3jWsskvZHhuSmq8n1KPqthNevm90sb+GQZM5CRYVmM1i1E4oy/MMs
RAQh8EQ/MmCkzY7qkbhqFEmSJIJuTckFYEAGCoPGoD9obrCSNZKz1FgbPTkgOFnEYzePx4ZEqmTn
NyeTZTAQe1vArWq6JXxYKHwNnCYPSUcmca1UUOoTx/HBGAvVJeO8yoeDxk2Z7iv+th2ObA7shwC5
gE6oChuCQPJl969NwoOmj+3GP1PVwTC0bdNtBPVcVY5Zjuf1YC8G0PkavMHvxJpM0FkcluvAfm9s
lq5a76QBV5ssGM5nSy1X/Yh6vfzd1IfpyTZ4AYdZsijxjccJeDpomOkF/C+dNnHox1mdvTfKDwWH
EedY8vgGd0WRBE08wG4wPwSI0RzVXY6NerD76ICcYxop4k64LjoLIVKy7lLcnYMHitqFW+q3dku3
jHoymdWg9lXIxtom+7p39z6IjdLOVKNdTXW+L/3nJsXWcjRPuhLxTA1Slji0B31tau8uOMzkIBLY
WKJ6GxQp+PMC6WQ6LZ8ZYHbk7jPExm1FdDgcOtlh/C+ppDuUpUCDLvt9ryCzjo619weaN76qVjcv
gyeHnr0InsFBZiOj4GKS2HmPEcN9wbhJp74Q0PBLxA4tB48kyv5+RJ870pJF6jqC5OXBAfdR0425
ej8Ia2l4WOkBr0zlXA0yYiE7Et6ugo4YmvzLpp3d8GHZbxF6Bw0MtuQpNkhmmIqxHFcHKldCf+dC
YWescMM9tvlvUAGug7k1+nogP9HeV8NZYqVdltwlIw8NWmw3vhD9gQg/mUOi0mO8dB76kdq9Oqby
YCKZd9H3wBzrcFjOxMm1nlLvt0BXoj0o0b43DzXxyfm2Tu/4g6f9NuqS+dCkLDqE6cD46NWRD36I
R1onFv1o4QdCedy8mIw/HUq/VD8oLTyOEQG2QoqmzwiC54kNiGPisOFCEkTnlK4Rv1LV3eE4kVJC
EDyHzB+7l7RdNMN9bz7gyD+zvZ9eBCtCdbV5E1Q//EJbVMV0nBg3kXYOOemZCVnOwoofE7Ag3NwF
jzgW3T7Xf8TRMwky/KvqEV8FNNB4ZqmQG2tj70dHfLxnRZPtQ/mYDt4qYmtQES1in+ACpJTZ24D0
LuiQfWmSoVK2sMxqWXfaxu9/9Qi5p7J4TNeBNdL2/MrkE4f4ashgcdHrLnykRcxi9OSAxaJGg1Zu
Mwf4aUCgo99Y6cKA8MFXOaNqbEi+szgNyvpRlKh0rYVnrQdwvlF/sc3kzWK4xNQUhQAZ272LgNdc
5dhvprzncsCmyIqwbDCwiVmP/WvZCmgPf5QeQzZ09mqRsLkTbD3+9Nk7cn9SYXssGHVmuATr0Ja3
DOg0WiL4B1aw8RqQ0PosrR8q5tfkxSxSlis44lA0qEPxQxnHecCzf08KLDMSeefHtx18mSCITqPy
o4W5K55alMS+e3ZoKPpOm9myWaZQTiZlfgN2h1xLIW2pwfW+5IiajHuyNNlOy0VBt4DZywDrfswC
2tJjAo4Vy2UAh/C55s/5cNsjDNWVes7T6aOHIGADpcAa84eCYI+MM9AVzxM7Eo+eIcxWIoCOEzGk
YqUCxJmZOWv76AaFexM+wcnB7kOfu74N8a5bYKwKd+zGQJmpA+QQHk8O1C0PwG+OTviTD7ano/dJ
iVA4pitc890HyMWmXFjyxmfDybObACELckEvZQaqAgH+NopHwgTo9n6PSreaXrce99S174N7cNqU
Oo9A8w6d2/CautouL0ci8UjZgSdqmtkZpog6vpMpgntWUOhbW3Vh2j6loLF5ZsMOKuF5vGfYPHXq
uBuJ+tRGeRwYplcT7ZlxbWme+X+tywpLVfqlsZg6O4b2HWX18FDm924AvbR/a4oPfKkE8YWh3E6U
34haQRg1DvFs4houzQ3dezDJMDdh7ryoFMO+SQx14tA4tVih2Ceh1wuIMQdvYs0p9r0ko4PPa0BY
5edvShjua+cBTt6NwdEW9xJGA+fI+DKoP2q/gVLOAAMn9hwmXMg2nOTpvO1wa8L5p8Q3043lqgrk
PIK8U9kcqcyuMoqd1NuOEfFC8s3usRdIlOVQb2zvxuGriImRKmuqzaiYSfwdbf7Zvt+WAht2bFC0
kviItkR5CvYdjstSa4Ba64XuQRMwfU6S8c7y4rdsCLZqPsxdl4gEy15KaziphCj4rg2rrJnbpsPf
GGHAYkxDGxlNBkbVMc8QOY62Da0ynX6e/A5xcIgJXJctA3p+VtmiZ4PSjV0yLIpH0/nhGBuLH15T
QnW2uhB471icEToWAeOLpVNpW+iNAfrt4jFvLczYXDRg3q6r+fIZAJsJ2CDAfe8vdKDscQyYZlYY
j75P5HBzgJydqOD6dzBgjk2/g7wk/tTmDiIfns7draa7GNHBDKM5Cgccf+yW896qjyIlNzaA0abP
Qu1P7r8yHhTBIUE52hN5MCrGjd3Gh7Z3b8YgJkwxZTqLMSYu/+MvrdsbE4e2fWZfWepQX4YEhR4V
K29+5SnVqoLFj4HjjeLNx2BcK6a67qunkNUxDs3SUF9T5E0wxudNHC81OqDcGTaF/DOIJzwuHjDb
yoJgKwtATDW99yv/rp/GxX49cbAt/DkRByoLNY1ulOgBI5l9rryUeLr6MAnLfTjRp44Z/U6cHlJu
P6xuSouVmVQrI2dX8hR/58Ppd4Z0Y4LgdhSdvl1D9uPmSg/0ajshS5lh4+eAudXIzq2ASw4JO0MB
orkconIFjWaIXruWWq0acDe1l92LFpMuRLErqoObVSsae3TjhI+7z11jLPzpydH+Vrg9udVrrIQb
OE8oeGQO5d5ntfDpTrCDGpu7lu6yAunV9J9j+1Zr+S+LwXYR6wdPJAstN29HdZfr/WlizOp2uadi
tIZbt6NSh2IP6faX3WjUWSWuUgm01FcnQg6onPIsWZeDtewyYkvTV3dcRHJtVBEOJhQfXEN3/JMb
5kupaGsjyNYasK1B4aBEN3V6k/AxjhI2fLj34/bg1XsJ9mqXzq1RnEMdo0fYVSuPLDts9IcFu04b
Fq95dIdd3lbBHETiFgWLM5onHpbUcKUL0pps1dtEibnRcEdW22jd0JFmhQ7ILcicR/HXdbSwyMA4
QcXYbbvefZcNElnsIQjiRmHUbavImRxdt3Fm7fsUm15b3Y5AMmkSYY7CMjKLQ+Oax8bVaUP4G2jT
YQ7F8FRbO9RBXcZZv6jKtaLpc0gvMpr6c//V+5HAkE1tnblp1N6bWAW6bfagR/FyGPytzyuRGigs
XFXGKMkptpLXrEEUXJR07RDasnAnTJf80yLamgGxnKIicKXZF3Lrx8lOLcQqpfpz0T151lk26G1Q
1Hbn3uO8iHSw3GytxmezNE9jA9AdtjgTq5iExpsui0iAHe8TyIm+flNNHArOrAg7ppzezgZWmfhT
Y3voymE/gKyp46pu3F+4a20yvGnaMLRmnkGpY2NFx/G57EdEjJFCfdZi1qG+hmk310r/sUCilNf1
OiN08Kx758nPPEEOQ/uB+e3a5BBQeGpRlFDT/VL7dJk50dYPW59/NQYaPUMPZ9jW92lxU4l+6XL1
Lj5VCUXJkx4vcUEfgKD7/lzpbxW6bFnEOx6BAokTx9nmUNcnGJo+6ysJg5/E3SJSz8QIOtsl6NzK
8IfvQZ+3tRvTj55Eyqev+B6T6wbdqg6xqA3dRTqA4kS0lKlRHUX/EGDYPAb5VsHYwGjLapFjz+52
aCvo7Yvk2WhfRQe+hN9Lz+dgPtYoEg0zerLs/N0pILUOAHZhv1Q5xizj1mwC2tagI/HQ2ZoKkl/b
V7yFGU82PPA3IAUCUhcB8vpwkTiTFErnBQUdzqp2ex46siQkOIHsWrbBsN5rg5znTXvO6/BeVuYL
VSnm32zmpp4ewtH/7aW6TwP9WlAOj2jjab5H6NeMCSr3Lgv1da3gsZj/8ntitpqHONM+SgVFJuBo
0cvoRytULEcCnSGPovMgPCrIq5fYg3+Qk3qBZt/Y9xLFsnM0TGdndRvIewOGAHQLS7xE0Wb57232
6vXBb1DS7YAkMjfVW1Goh5RY6BdVMotQvRumUKhW3pvMQg5UI9Im6tK9YYSzjptHGxq52TDDbYOb
zjVB41RE4B7i49FZ9kx+N0k4PmFV5L8hhBlNd2Y7HWgZw0iEeHWPRxi8DHxHZb5mKi2xcXBcd+lb
T1n4UsQSQ02IFOPsJ3PMTqALjiK29GxWsY2046njO1SB300z/hWb42nCzwa9WxtWTwJmO/cLbw3V
Zo0cCnZ18RxxGAbFuOnI/6Y3Ql3m4ZwPEsX6TmioJsaK1x7j0l3xjWDgR2Y3ygYi053sPaZ8zDIc
L6gvBEb3hXtqbG5r2NvcugkngtGOoKUaUBt3lN5lnM/jgFSQgMll3qGLesqz8C7vu7NiHrMEx53Y
g9LaYyHChYOxn1vElVQkQTN7g1iiQR3JtNce1l/I4IUzbVZk1VIDPjBz/00b6m2Bg0E7PDcDxZzb
Y4IxUJCZymES7iiYRsPKxMPtKfHkSsgX0aICKuAJOdUy0ZRzhCrNLfAoqEW69II6Rvz9PA7HiKZV
wD6R7I8MrSGjrHg5lbbR3edi4MeG+grMajGU4sibw5MqHDZueC7Kkyd/utqSVm1h9TQQ+pMa+Ws/
0lHSDSfTAFQFnC2mHan2llprLHqBKQNmIGnl3Eec9jkeAUmXrwkQxZ2E/u7BjcaNruR32Jqc/LH6
5fnOIqyqpazkUtp/2sGaQfRZtO6xw4N/Yj1GrYpzFLF9+WMrqpus3jnWiyaqhU/OTYcE1jb1Gyca
VvSRwFThIufDQVCcGfSFfIMFrjil3S66cXkA4gh2U5XRx/kqDh16Gfu2hxzrIAVMY3+ZOA6xV4yY
eHy5RrCN3S1dtPYS9aznQu85GBrV4VwiH7TruxD3I5S8ISsVbjlk0b7eOspLz6jV+lWhj7TaF01C
rGeMYXe/A3hwoziFVj7rSLfSka1SzQMRp1jMtGgAXyKWT+liiomsx9QfnEzOvOHNie+DKFr47Yn/
HlRj2eUNlAYwT+qTqYKfnAcl/AazQ/oRAsW5OX0GFkHS2DDYTNRXs5mElzRw+OX05g+ZItis6rUC
ccVEPaejdujbe8CKBIFGBHBWxP2+zqiZAYrM4SQBwgUlWPna04RHcYFvAu2+TRXcDIu+obdpDcb+
f0LvxUgfQIjgrfTZuB/GH5YBNUWfNxEAbwtSiNzDdNgxgT3TBtPUbB0w+vCAXnrivMB60nIzRi6q
7EnDdpzkI0a+SCImcNohJ+4VhLktMYFrYbivSoAUymxF639lAoeB9PZ7IiAMHmho/3ImJQS2/zAB
LziTqgt6qE8cI6dY5PpbmgxLmQeg978GxHh4HPBSBgr4UHNWKRMeMeQrC8kKCFNNz1zlIBOULtB4
IbHrnILdg5HxHQpIZ8FrIA54vs4VesCBUjMO8YCwMW1x50xH9eCYhO859KjOah+0gFwplIZ6YOEr
ihdThKQePKBX76PhEHTTKYaIEjJ+DjDpQokwV1ZbPYjcevCg4fhdcpeb5TpaOpC9UUdADDqDhg+g
pIU5cr7sSuuYhXgzwXAZAHESHEvjMFvSQc1DARFGDVYeMl5sOQVU7AgGXnoWQluErty28Q3+gLUN
UEtiO95uylvIPyead1tflAYIaHR+iJLimKbecoCzDKNyOaQwXSJ1HqdvOWNDd9VQ0TjVvaRvm2jO
V17mtXd5QSVv2padtxuTYyFxADykxS4hicC5yU1kFDTbK6/AGXPpE1Vt7lPliupVn4jN/35KjgU0
BqVUUy/Yl20IjK2FIt7L5AiZBNAYwIxhen7bHAfxyGgN19+9xi6xLi0Ee7PmMU42KBuYp8TuHRTE
TpunByWFZbvrbvof3z+er0mvOqxcSfSdIS6zJPROsv6jQD2xPkHoouf6d7gvt3Jn3WoL90f+XNI7
APHt2P9UPMif9Uf9D50ii1Esxx2Q7yJ4YEDr06gvil/JewUBzF59f5falyTm/7/Lf4IXVBxfXdHX
5kGqaxRPqChcXDyQEVc/dWNVm2+5ujfAt0hOvLcHiG0T+p+eesTppZ/vdORUV+7oy8/q0x1dCBDH
3kuhAodEQXBO6GtjhXEG/mgkm8HZ6idbegCIXXy2rnzPk7j28nsiU5a8cKk5lrQuSMqE1RZWqo3p
UQGWKMZXJTmZJnPN12zqFfK5vEYg/zJs6fMVpyfxibM71E4SMBQJ90WNLBAqyrhs6bAVtcA3BwA9
PdUlvmVzS7kzmMjkYbJ25ZPeEcXN/8TESYwh0OHuyguYFs53D+Jij64VM+fpqPqhLxnP+GdLf6dH
WeSQqc2RaSv9Bt76Hl6N9RTTaD6E7RWLzGnn+HwHLGbNkaYgedHSsW+/+AQGkNisbmS4p44V/QGx
be/x1/v3P9S8fOMflyH7WvJjmMvLC4WKnooy4PIBQAY+Yul9DB2prnaZFH8KA4jYm2L/oOeCXoyD
vspopnxoDVUBIxHboyoEsEy3Caps5vSKs4CCYKGQVCNK3hrbAihp3u+hGeZJfpBtTtn9HNuPWfWK
rHU+4tStM8a3cXqh7aDQ0mzK/Xaes9LBTlIGdHps3ZScbpx4uNSuIvgIgtUwyRxG2LUWLGU6fN+5
iwdtE2u0/6i2quRAjM/y+2d1uU3851GZBLU7CC2cj83406fqDR3BTZAI9nyUFhvoUC4bZ4sv1zy5
FsLz5Vsh3lk46Co08/Ll4whRuQgGor1V7+rgKIq5nZ9ZBUNxcJUFOR7/9S/TVU3VTAhXupTaxddu
hKGJ87oS7ietp0Z5Dec622UoSDxGw1eu9cWHratkjlisH8cgpPXvFe81ldvUZefvzfzE8DbVMTE3
lZnRvpeqcZ/4D5V1N0Y/Ya1DgFqoxtpFOwnvJ0l2dbsu6eTtWlujy8zo7kJH39Ro4cJh3AijxDJT
P9YBod4TZoJQrn6yoYyFd9MwwqUSiPs7FzNng00DxcwmFsMWfygi20KhrgL5liKzHktAYsIaA3uB
bEZA9y6NxwFo3MPCuIBJlKXqPTuhYdQ3pYMGRSFsO7730fWkzOTwRFiocXPnYoJnmj+s3jn1jUYC
xbhrZHFvZStzBFjDWDZKdo474eDM6Nx2//1z/kcUxOeqqzaHiKHZhm4YFyu7bVK/j5oh2jPiNlpW
CNNZgge8N8M8ee6hcpq1gdIgaa5sKfZ0SHzeuVTy82zL5NNVLdUQYvq4P62T0IbLIowwPzTDsGre
4wh7PGYhTG0sUZ6cjIKcCVApcTnNYCgactOoHiNT65eSZrtef1P9etNJrMZ8QL0ABjPUxxhblzGz
70MaWJG+GVJgfzjck2+zowBelXsnxlkU21jI0GaAg2P0S7OmPeqxgZVayGqtWuHSqccffW9tTdfF
rbDyfppQTZkAMHRK4pvS1HcZ82xXexmH9kEJxmdHN9/CjtrI3RQ2BkdkGrjCukkk84eUcf5g3rrE
BofjuIf5tq3lsHIgGrSRvst740eQl49QKJaV26HYxPOoQ4ejLQbhIjEJ1zFBBSsD4E9HzPH0/fv/
MpXo02swL9wgzNDpC+B5ccAGFrte6KHAEDXnGKPV+KZFRevIQ4VqD9pr5awB2hn+0riPLbeMOBZH
gejx+3v6Uqj3+Z4u64s88J2sKMyDNeTLgjIqGnfdCEnH2LnOLo9+J/Yf+tjvr/qlLshxHGlJlGpC
GhdXdbTGk9AI5EFOMEq3baIX048XqqyWLnTEUWKJ3TCCiPHfYgRIhGC7LMTJEDWe2nD+/JdGWetZ
hQByT4xIocq5USP6GOi7h7NIbttWXxAtt9X1XzUVagACJMcH4Z07vDSddN+Q5TGpjPijatLe6quK
ttRwH0YA4dZ97xrvyi771dunkDU0TddU3VDFxduXVSKaxkmtg6bvtay7RfZ7TPECDkpBqvS6oZHS
2XswXDrEyotOn+Ba757NXJuhFASLpdcUc6OgER5U4H3tyonzlc3+X/d3Ud5Yg943IkGyGTrnxCgf
ym6dDbuOgWan40jCqBitBfspvs/mNhAIpq+Vnl/0Tn/dwcVXYVqtMZAIHR8d462Xr0V83wLKQiBF
uWhf2RO/ajFM9hvynQnYZveTf++JKByQtIgxPrqUNN1oLzj5qpwsHeoIHBp67Pk8pAdw+xTtNI2Y
TAYpWoOEP4P2Y934yf33i0K/LDHYpf+6o4vjIcn6PI+7yLorcCgsfwFZ+/He5IAYNipV7bZG+W+f
jO43CXpdOLPmgAbiFlMr5qXytzKC1KwZXZMuUMJGW2M1Alu+ueLEYn1Rh3MqmSZViWFp8tLSBsCt
rL2gq050j6O39vKbcUofXSXFqvCJ/lk5xXLUwZvmaQ33eK1DHuD0BS5YAeOLkMOZfW+J1bF4SrhV
BmndsvyR2huUQZKhsroo8hWUR4I6MY72321oIQoBrpuCKFxYXMrCHxYmeJq+mvjdDwpEROIFlan0
8zFsqFdQscJsHfEosAoq5tkfSJplj5fKgkOHbcYTm0Fscez1lBtPPwdA0t4OIPP79/lVq82Tsh2p
kxzp/FNWWY6e587Ik/K3cCAokDf2gYzafXJfMoBY5Y/pHwKowhlI29o66ndiay7bHdLB8Z1p5z64
K386UzYfjqY0OMxsrrxKc1pPF2WBqWu6pUqT+YC47DSMwVJiVfbVCTt90g0ND1YJlL2lB32tnXfu
ssZLOlpBM2v5Q4UlNd31soPQg+scFm/MWYHE4PPNVdQXyiK8Ve+goyjuPtJWVbud1AxOtozwhIbo
ZG0afueI+9eO8gMpMQnHM6bzab+0nRVH9HTxdoVpJGMWpCHfv41pOV/+VirpCd+jU6Cs/nu5k0Zr
M8Vxkj3VtBuRhsQUI341SfH8H67jCJsaj2bRuazxICH3pqFwHbjG0DOZpvFZOt3p+6v8U0pOewW/
Q0MdZNqq/NjdPlV0huHkugNVZI+9DJeZ+KJhdAqVO3JImeV67o8aquP3F9WnPuDiGUqVbsuUlJEa
x/ffz7ApNWSlZpzek3RscWLlBGEs0Coa6W32PLHmgA2hXf0gQCixtwE5x/kjJHxsVwYDUHQddxPg
BfSMuxtM1O/v7qtHIlXbFMKw+U9Hm772T4/EKscuFbaPghODkHqXUctkFb5Za7NZCeVW1bMFXZSn
XgFovqqgJCW1NC11KqQ+ztVP11WCKuxxFwj2fb2ezH7CEpbrOPeCEx1bia5mGqqn1/KnP0qkzy+D
5tCRUlDPW4YFlndxXFMmmSJP44+fqxbmTo7nJnuffLHqwvolGZuaXrPGOX4dhuUz5jgmGXcBpjPC
+e1g5BYNcmnDfUtMTJzfBKkjDqa5tWClikM5uUnO098ZKKBfGesIe/GpsYrj7u771/ZvC8/PsOhz
WYACatzFW7OjIHI91Ff7vFlzAmfRUjpnOmrO/O8vdLkBTM+Lxa9NiIqqCevi480q2Rp+pQX7iDEG
+Q6dswNEn0Xd2397HVCbCZhQVXPa+i83mlBR1dzAWCgHoAtTvMjWFFXQ9654y/3zvVNFsnELnf2M
PxlyqqY+fXeJgB4ppZk91it9Z6zkfJwRpPMyLsPZld1GvzzzPy4lbVXFwNUy7I/+8tOlXIdmPVJz
76hxIA2lts7yEGluukoc97eswWGz95ZJF0q4srW2kaIQK2atWhD+4Bybh6jCgJiKxMPprn6xY6Lm
G7zvGvXKHnBZQF7e5/Q7Pt1nqwdDaKsC65jxlQOKqBiYEww4smKH2vz79/zV8+fB29JkAdLIqBdf
rl6LWKswRdprY4iWZxXGr1q7tnBH9pGNdRMzFn8H79nzwmtbzmWlyO/kjVODTYtGgOL//Tu7So/c
esyiCR2SOSkI4LK9ezZktfowGRnHh5a0C1Bwr002PfaMmoEG/WiRlllFw9LExqnFgF949pXj78PB
9+9tSdc1kmMZf2iU1/rlMmOK5USmOzyOt8bMuH2xZq8rbbbdYlu0DtbtzF3FN8/B9nn/4zifPzz8
OYVrLMmW0X//JVj4FDofkJbzD34WZ7hbBMzm9rBepoXIkQ/hZ0I9eSkIka58C5f+RbyQvy538atb
Ka3ArsZkD9PBM06ju4JBGZPLazyp+rx/0691k9q/2xlXZN90DNXEWfISIES6pGUNLlB7ny0dsJrP
fFxi/UdzpiBCPOPhuxAdFog9NNGUz6PtFjUcHqPOSJ4wSN24Wh589RBs6HrCMcERzcsG19C7Dhlc
Pjw+Pb2Mq2x2y3u/d+brZbc4HtXZfHNtW/r3GdBGA8cKyiwTHOFiB/T13MTIwAtJnYEUaABVe6hB
T5PDxYgEsUdybPg/0TfMHURAOsmRxlOeoCyrzll3ihu8CFt1N0yxLWDoRwg1C6Btp8+WA/Je9PRX
Fsdl/cSpAMxqmJrJAMHRL1EPtUxSB1UCcHV1or8k1tmpXr//Ev9BGT5OHss0KQwZVJiXVVDvlZFi
F1G0H/VyVskTYn2myadxGPApBuuyGd1RgUXIaIVyA8Yfea8S6gu46EDOgJeeOXmx3oGSrF3ZMf89
6g3GjoZtIN2mJbp8XYJPUGlKTkY8PAvUd+Hh463ctu4VoNX59xzgSiwKBmbGtAdcLMeyC6066Rt5
ZH+sumIzZOvBew8o9ierzBqLx7zH2WLA5ZlZ0eSsabThMtIMAmKtRyZLOBPmwSL2MVGxgUpdMAiG
nNWI3gxPLsILJrNEBQ+6ziKjQNb7COc0HTbRSKK9QaUZ4PNY1YTOpDl8xKUCz1JBjtT26cq2h7kT
2OTA3hny3p5Y4Zi/FUG6CdvwJpDPffyoafZxsnrFs9bBKjQf3jjItO7J7TqY2NmyLyqSDgdSEmCl
dNbkqqC6tOCHukKBTwITTIPxFjuUZUHVJg16c+Iv4JFYLZiXWa6KsEbIA71eT3LKQOIA6oNvOC96
lG5b8nryknzHJGPGiQWfHE+2tmsjQq3gOAUYw3n6ybI45HCPiOis1Vqfp5A4rvY5+lTF/n2cGBrW
siA0AA6Gbk5L6tOJXmHTk/ZGLo8YavrVQS2du9vWQaCZQ06Fb5UdGxu6+tIZf7bk02r92Yre5lpN
WAtCzySItwwlO3lllf2DlU2rjNvRp1OOvy4HT7JRagx70mhfscmbgpZVOzRibQWHsjvE+ntjHNIm
WSjoNEOeeJOFm+/X+Rdbn0bhZ9LwGLTwH0PET89F5q7s+PJhFeiY9IgFM9EaO0DCJb6/zsd+cfEC
/ppZXOyxVi2r1G5FsleRXeNN2pYHpUEzPu+fmQsF1grpwJjjuXHlB36xWXCIOGztnG+CecnfL14I
FVcQKYM9PC0dreion2kMtOp8tZP6YrPQMe9geOxgVaWqF8VUlI6OVSnGR8cOW1+QcfZgP7b+4WoL
8tVvQnbFCWlLR6dX/Ps3YSqpycEwPjpFrLEHLkWYa1BBwLkGd+hT9Xn53jRSPvk2gAl4hH9fq2mR
2hk+vTouzlOK+rhhBlwVWBpYiAjWE+utRZFMegBO8MsQOkeK9/2wTuD8VidkGHiZKKzsa/ycL5+2
xXcraMHwrZme0acP10z6OipanoHpOHNsXyd6MymKDeUylM5ObP+H75dlAhfHUXn2l7PNKg7cTE+h
0rtAkf5uCqLPi10I9G9jxC/fSvuODHiUnx5GzVeuPX2jl+8ArMkQBuSNaRP7+7c2QW8UZooNrkCm
qiwFTqEdXhInsG2BY3eVrFoilwD8MDCZJfqVovSrrw3XcV0zedqW81FBfnrSraHQt+E+sYc8wNcW
xJMtacHyvQpGffU7P1/p4p2mrRomtQ0YxXGLQBdPwwB0MN4J/VDAkNfUn7AHoItgDahG16wW/4HN
2YsZqfKZ85wpsC6BfE/0cSmKhJgjsSRWwLLgUo0uA0QqHni4Y0EBbC0aeO8mbvriCKsv4tS3PVCq
WDvgymKszL5EVHecHFg61H7MOGxvrxAc1cZPhCobWbNsiu7K9/HlC/p04xePTa1H11NdFUEpNE2I
Nv6OFo3Bt31t/iu+OEX/ekQXm3gkXC9t1DDYT7YFgJOnATdmC/EzDNu1HW3cJtjI2ucrbe+HZd6n
R1w1jmWXLALAe+I++iRfo/wGLJ4HyjC3UakPP0SCszeamsln3tXCA6P5RtaLqRDIQfYT5SywXbJi
/xShUB4l6u/0rMnqWI3OcZKleFfbz692F45luDlU2RMG+/eKG3zNHEt1+uYJymG/gz3LMoemo/Un
BBr/w/r+fLULBMCPGpXoDzUE613r59hCB8G+EnQbY4AkOVeslqjLdQbRu48m956b76//D9fw48vX
HSBAnZMSitjfv1YLukQvbc7IAAcxjPCWQdzgl9fvlHCY+3jhdTR9SQCDm4yDFjuKRsfA5M7Bo915
hICt1L8y+w05TYlNggXjo/WNFZmCS5sZmAV+6pPz51CuyuJaK/TVixJsS4Yqqc8NOW0pnzYnpTKI
NnH1cJ8zVnD3LiuuC5fsEQJK9VVQfjpYLzfiz1e72IjrIEOnG7jJnu6Q0h4woJ+iKdRdwhpo5Gvu
BVfWtvz3/DVth1fCtkS/xwnw9w9M2nBwKmlG+0ic4OyF1gk9monXPJ7rKy2jAWpXGsHf3TpiCWXR
xsAhFp9REbpMPZm16haK4eAm5cTO70If2Zo4K4LRMH08jYU1qamw3/bpEU5NwV+IlvGXK/M3czem
NqpE/Btwa2QcDuur6taykUiRGIN1ZxXlDbxwDVa760ebqnt3iHDIoyd4MCkanB6BTdCc1OBX6kMP
+ZmZMO1FeIv/e5xeC4rR7X+Bg+lZweBiokENJi5ej6ojChBaGmOWqzLsN/eF0Z+ToMZ81VlFgnTD
TjlNzyZ4o8FedIIUL63Y4oeyS5Ek+hu76jb/x9l5LTmOXdv2ixABb17h6D2TaV4QaYowBEE4Eubr
70Cppa5kZWTGuZKipVAbkjB7r73WnGNWnQpXWZ9jirsxADRkYSJhh2/NapSGW704xP2DwSWgRweV
v5MFwnICRPnE24UEi9Ovueh4h0zsROKxrIEM6gLsF16MGvYDvbMOZM4p3aQSNlVcB+eT8HGCgCWH
YOnNdZMcCKgN7Rua+0R+HabIJTlOKtZLlePjwLmvpXomXXHhHuX4HUE9BPB4EfW/sjzG73VxjEKb
NPpzQ6RBRTpBnM06kstuMpp+7OA9p/PLsINBDRr+6l58VEPBJ6MJxwJ0KLBudTiKgfufcYorDIGS
kzzKcfgMB8k+E73aVCGzcQZOp2W9QWQCcHPTdCsVk995qaucVQxYiluJ1GFOcuf+vbm+myGG+Ns0
zI6SQaWP0A1e8I3OClMnSX5gb6eqMnkYTZV4vOQ1o7zpNeavhRPj208q3P/6OMO9wlvN0y5k2iRP
Mu9EdhFhSev0Otav1mgIQbkyKxLo1IIYN0kYGS5dymXUAXCfFQOOyOhKX+KSzOCX2XULl58NukCM
IHDs6bjP18ByJPCYVxMz/1XBNAZBP7dEAEfhyILoPpjSBoHk8HxXV/x753TM+bC6GYtOZhBbsq+d
xNOqxCImJRyeJR2rQv0uZGQ0CwUMpVCd14VMBX1eq0q4vGlY2hKyuTEJQQMhsje9XT2ZDCYagTXD
mVuuEEpk4gbSvUQ+bUqSYaO8GcccyZGOpgbaAwnL+e/46tdraJGppY9rTBMXK34KB3er2U6bsONU
2b+VXTx+brJwcTHBDrT6qKvPY1x5SPkhaA4nzaDAnwTXb3wGCKpCGhsiUOjDuzWHjcwsKHmI7KIH
JgERGTQdxN7knOZu0osCxwNe4USnO8ghWoALc9PP0zIn2zGEfcWSNFWFqSFPLXnK/w6vU4GlixV+
MkDwu+vNKZFoh+0R9TaU0QdLApVfw4kIxhpzgxzFYCnBTyJEPHrGZ1/Us6BF4nMj+eJ8ww3FE6SY
R/X6ehM2mih4F6P+YdokDUvJ552ACZ2sk8dDwch/3S01tdYkYd3Vl6FUPQHng0dT25d8NMTrnIMj
QmaLNEyTHDAIgEgQMk7Wa7E5fL9z/70facjUlEG0ivqJbuDnzYHshCBplDDdlTE4KTvgLfABBPfE
car56PvP+mJOwYcxKSZiAfS59nun+mOrlcprZ8VRlO6U96vlsLNsG9I5wcUCxrX1Zf/8/ef9NSWW
mHtRj6uiZioWOTl3W/s1bE1mU0q/ua010hi8KxwcW0cXTL1na362IuddF9512BCpB9i5HZ93gnt9
jH5Z8RogIdOkH05C0t/VxuevdHfXm+oG1UA/ZaRmsgxWZP+iCGU3GdbAHpaIyYvB2s5BNHGvagTi
YxHxNuRC7Z/A3rGH0nXojMD9/lJ90Vzhew2tUKZqmow64fNzQGaVee2yONr1T/GxxSiJqAo3d+rC
0FriObrWdvr0/Wd+9ehxW+iqSCaj/PupIbvpOQ7xmC7PZ/I7HFn3RY2xsHcuNzrKm5/6R8bnSz8M
xSXKVNHUf0u0/+p5600UhiFnj93APcfC6cOQOL1eO0hoTvBirS4HFJi4yuf6Rhmzdgcvpa/t9E0M
PG0XRr75ct6GD8oyf1Mn4kpZiE/sLoTbK3jfcF6hEXpjyiHNslWyamfqRDB9A8aYNMP5qgVu9ZAS
4pqMdCzOOrsxa6GTA59en967fo65FusWXEpFd3DCwaxul7GCy4R1Ae/rCKjmda0c2AVK9YcB1W8h
yL8r0X8vzHBk5SaI2n1nM4Z5LMZ9l+ziV1q2BKICgyH6t3As5BKlz76RnR12UdWAp28rGOsFj/TL
7OOCp78fJ4foFaiTRMXHHlU47fBCL8OIUG4oeTaQ7NO6PZg0gvfq+PtHyPz8DP391e/a62fShHIx
uCUgjubNZa3pY0E6JMy4SN+iRV7l7/ATdF51AVmPJ9cG8ocXlURxHS+lV0meRIj6Dde2A30EK6B8
BnyD/5vYBmhoIwmlNwDOB/NRwpsN3ruBIANbiajzafRRQ5wV3KL3ICiSSkWhi84L99kuPQIQwiGP
eVyUIU849Yp6uEJJSvYQF9AmzafPPXkXUeGlXOZRnU4DSCLWKmWDRqQkbWTS6svTrr6sL+YDwc4w
avTyydTH+Wnc4bonK1gyXOPyKy8Oeeue3r6/snd95f9eWQ5EbA0SNfHdle1SNT1lcpvsmq3xVjxU
i3gjMD5r9upjtBEfKWm+/0Dj61v57wfe7UQRPmzc8lWya0m2cYHQLNrAVuYFVXZOtKcdLEDAC2sk
fWt5AUwoZZE6DNYnwKjj/Fl8OIHVerBmBvfKzsZIvcplePUuiksowqZbKDN83Usx8kjuBviMetKP
XxC8Yv0NezvXPLLcyo9qA+SXMHCqdRccVf3aPeVohdSJtKE+QMV33Rcr0wsWPYHRe/kdZNF5ArZk
Vr5Ubz/dBPNzjfD3TRiWtD82zCimux/WPN71O/yYJSbJ9KGbyoeaMsuJfQ2eAERiW/D79/OSX6HB
VrvZlFrPhdsskGFSrTNdoeBiRDJooeg1suUNTEERVM2j+iyuCdUgR0PySq89EIOK7LybXPey3z+W
u8sDs0jRBlqyVl1oIstmb/y6kGBvbojlKp7NGZRyvLSEqnykk2ghvp135QOzTxUSwpZ0GabcKana
2kH6YW//PVX+e9H693EZHqc/Lk2qnIsi6WouzdPtZlcV7BVbJhttsmbZsSiqVzBBizfgKT88qAx1
+Ud/89HW3V55NW+9UFvclVJx5Mrvg1GcjwJlirM0AaJce+S8imQPEoJcOujSiHE1e2hGDvT+WwWe
DR6gE/UunLcAQ7bilE/wqwGMNKQeagAFZud+RLhW3yJF8oN4liLckVzc4BDIbuJYNCd0WDJ1j+2W
RJ64HVMXa5YH24xuS45tYsuxHUwPqVSkAIo36JJjcqxaY1bh1ntGQUzOaqnuDIKpIwduciDa0jNG
zMoVW+e8hRFDVFP+AK6Pls3ZsMXCy4NDtc6AX3LYWlxm4lEjvkodZ7BGEgdQMOAsjiwG75NMPouX
7TS8EvKoDd4aZLLy5KJ7ReN3JPRZY0ztQe3p6fxaeuJPyhtq56/uj8ZUdxjw0mi/q7Hk8pxf1T5j
UwCALG6KYB2Yu94kVJsp3S/59nAlMVjbVsI6FBd1sFCTcTDYkMckcFS3B9ncIcDXdlK3phArstlV
exIr9BRPRvZsseycOZjr4EyAscgjAkPA0kRF5NapHzxIkYulo77Z2ZO5ZJ9MhSlZc+qZhhyk58zP
QEoOiQ7j4PIhBa81TfDUv8qoyiddBmOLPEbnks8sCUfjVGYDhQJ6moMHPCULvG8GG3HpWGffApyG
SFkgAQwovUOCIZZedFi411dGyewPZFk78Ec2leDxn15cNxw7o25GBIalHFL2pQjk+qtW7gNQRzwT
GKgMHMEgeeOPrFnrmgt3HvuRSfy5Or8UfshWcHo1pK0eTbsGX/fEPM2GJBo5GgvGS6PtruVD2MLm
WcrwHZLR5fIaYZO3ttE183Wmo6lHHHYh+6bhCRHQLGgVLF8mYZXmktCMWpqG1ZOVPOrG2zlftSXw
Rn2sSwfpjDyODUB/t7Jjcp2ThKuwCXePNZED1aTRUKlvzOuosSZS/iv+kPPVSVqf+DmduJSUfaXH
uNUI7xUWgja7xNskWCIEjoXp5bJSy/FNXGj1Ng7s9ET/A2gUzem+PHk9uK6adG9pT1Zzkq9P+apn
En1VGTu+Sd2D9HolBfqyIyihP3k3wyU9vTk9Q3i69RzTXZpG5UO8Sg2fE9z6pE+gslhonvYS1uGb
GwvkxwG18MgZSnuqDeS5EHzAwfiNtFWNaWMawJIrRLVA+zvGAe1expOduoXghvVOHJjG2o6APqN2
1WwclWMLRypEwouvz88ftwiG6e+KkdhsqXXUfAzlt6NVAU4wedPPI5PWa+4XOCIDF/LD91v6b5nN
XwslLlWk55TeKCA+r9E5BrxAj4R4NxBBXYnOBW8NVGKYBpvmOLBAp305IRIsehbez1veBOO9OOrT
9tGcGOdZ99T4F9mWwgVr2WmSiNCeWLDYd+nBHfT3XJwENv3uH762Nnyt77723frRnOS4vgD739UF
TgdA866EyhjKlqsFC6TGqfkmZsdr/WbK06h/DJqHQJ6mwK6KD5mMNExTfpfaFQNFG+Rl455SP7RG
mglgMvVreChe9VEDEN30lW92vhHTFzEZAxnjIFhk/arq/YCKkl7Y+2mNdpuq8hm7JX8ZuOnvbxE6
lC9/LFIgzUCmg9f38z0qjOYWEgqQ7NRNb5K9w5psNwxq9/lKvHk91Ezb2J8zryGgYGqWtjVXHqQC
gOP4Mu5m1jHjxOKJ6qzVxzdIyMvzOGAzwA416ubMEuG1EJwYO9Ix2xILpBRuTcKO5pcfSe+rN3q7
ntA4LALh262YWMGUziAXTzE5TwwxRfR3eDxIlwCtfBtxiIjJGPpIp/g7KHOGQBSOalNWzCBfErhc
7mMqRWRo7+nZwRWcPIUzajzgwexM+sWp1+XZIZIXAUwpE8jmkF9A+BOrWT0jja4+kqtC+6PuJ/wx
eU1mkDICWEBLNbDJKoGRa7DAH8zQGdIYAGWOM2kvV9OENdU++bA01uA6eS3FZiY99DNWUHVw6Q9A
BcgzN1pMS3OPcSp1G8mFPtk8QSViOTPeqPfpc13KCaQsOXDEGc3emyevgPbws81HumW3Tf9wApZw
mcrr7dx4Gd6F1MfNSssSvk+9CEIask686wkHIaBpQ2wNnUxJ89vT5HIbaa9dZIuEXC3ibl4TgatS
JHlwJYu3XCDqws3d7x+vO/nTPwUs3Zf/Pl13Rb1sQAZsiHalSoPlK2YjgXhQc3zTPDOdDt1f413u
UQsjE9JUySkW8QNkzqwkOZvUT1BiQNchiGLCmSuRd1vFVLKGLyDZV5LNOZ5F9KvxfzIkpcwqSdYE
PAvj2qa5h/NSBEATUeCDXrKFN/1Z6mxiOGA7pa/5klDm67OxEVAYQQcR/T5zIcGmyYKEev0oD41S
jtwQc/pDZfrFu3h1wKB2bjoGenKdDabAd2KlZNMO9BFnAvzDAK5A0Tr1L/W5lBxx0uZ+3dpQzF70
ALohfUcgKMQo/HCV75Suf1/lu2PCybiFt0Itk1321IdehabqGGz0V7l1yFyh2++FUy7VB6TUG7Pk
IU8XHj4nBR//M+md4rt2NA7hqk7BeXvYEshRpuLjfsS7758HHIY/LDd3ZXt+phOcnDjldRCZE1td
yoE3tB2MaiLe5pl20OVFp4y0cF0Xq0z0o7PfXDzgyREC7k3TQFtzI5iwyZhew5oktgbHMNvxRtA9
I3PC10v+q4SrVPsV2jSfo3pBaSSP0N3pICmT25NZrGk4Xy/epdtH+qTgcASnIxv0adhGINmOKmVu
QaEPbQjhdCejq3fLjhfWqto7xa+VvhVKp9ZnZQ8eCUTBkVa0EOwoM6hZfvMFsCYi91xQeJfyos52
VXi4NStdfmPPNsJxax1OOKxq17iBDH1QAVFbfnVeZ/R9+qmSj0v8EIUn5HOtmUh8vWBetmOztpmJ
ooFr8UPHU+ZmlPff357fG/LfO9//Xtd73axVyVqmwJ7bnUpa9KNuo3y0Q9KtbR6DmqGEraVOdXaz
K5wHAtS8aE0mXvqBklP8hYNB2GaPGK3yA30NC60D6Pazx+JHZeqQagSeBdsoxZ+brhlCVaN2LO+l
qX6Fbu1wujbfmShioMteNY8F4ZpyLB1xp2Hrw1PkOMfJ6fackEBXYeP64bej//z+0fwtXfjjRJlY
kM1ymUfzlM2g3wX9IqD5VZFE4tIdqDSfUDKdNJRqqgEAQzKULKK3BOb9RLj5V1yCv4im0ClCdYjE
p0kFzNuA7OOJ17kcYSehipjcILgOLCW/DEcIT6XKvUEYCF0GKBagCtLFWqf5RZ4dRTJpOyZRuS3M
XE8Cr0LkuDjGFF+QTEQ/IkcHAvgcQKR7urla7p60x4tJ+irb7SRLJokOFHmE5PaR/jEnMgk9ODL9
amggsYkicWpVO2mwho1U0y7zKbS4up4ZZ48bAoYpPjGZZUPSt309T/kNOOrODrfnTPpTMylkaGuk
jc3oP7XDyeK8Oz01bzJrYzirAvDyI0vxlUEIuGXPwkV3hTIVOcJlxapaYsKykfHJ7+1rz8lSmKkY
LHUM2KM6AxMPOterrg8lKccR2VdEbNmUjzSh+3rUkMbcuTro/eYHte7dgOKvhVQdVq8/HgFDCIWb
MTz/EobzOZ0jx6psZQlDkTJglf/UedWGSvKv9w3LHDMRDcfW/YCijGqN4S0n1frsJPs4cdQXDaog
9KoMVqVd7JhFFStrks7VV+spIQnmANj6xkW0dTgqh3Yv7RVoajv408/qc7/sS19MfeVF38lkfL1n
x3bDczNUKuRR3OAkOiJZPT5h9DNs5xzyO30FWaXI3YvgfL+Y3Fl1/rmYf/y4uzK6B1uZwbZLdhow
1GN3CDU//ZW7N1rCr2AExtcnaShQugk1DNpVZQp78SCPjckP2+OdcvfvL3IngMhyuTVzlRIX/Ixl
W6tkfduDPKBcbee3/RBDgzmFUt3m2oiIQNaEPbzlv4rHHy7IlwvMHxfkrtQ2u1AKqpS7nZqIXyin
4yWzviETZkJsSejxGpdjzWsU+pRYhpUHoCHFTtgYx3apjqOpse6233+lO+v535fmrj5rElxdosyl
obFfvPbWyOKQuaof+w0w1yW1I1CEfFsfVD9faJPvP3zY6r97+O+qFvFUnC+IXZPdZUpISf1WH5F9
dY9naC4/yJO0Lw85OnMt+oUolO+tfVogkMRx5qNSyS1VryIcvnGZVQ/ZDeLvEs47HTlihYd4Ga27
6XkAE1NWMvJwjOHp1QlDQ5TwnsikRu2vsn8FZQyjxLIJT4hE9/yAyp6l0zJcwuZnJOwSHUBZKj+R
YHaRXUJiqit72USNtoHgy0+3Aw5Q2fJzsEnkLfy0k39dZ/3xi++O3iG+qNCKhme+d87H0/b8ctvp
r3QK3SIaFcBJf1CgKZ+VM/99kv69xHdve0MQQXQtedtRmHLJDNXTrqN8kqN/iUD429fD6ZWjX0Nr
lN173S2hKGtEG+1v+IWR/8FEoX0ZO/V517mR5ahD/Adymx9WJUn5+rH794verQa5UOmheMrp3kqM
/4SniOC0eH6hk/CgEH8HFjrwi8blAICeH/ghBwtO7f1EMN6SklMxriWpJ3ljXFpjzp3X9JE2p4my
EOaUvpKYmDJZNB31Awbw5fVq2MXZ1o9AY0/jJrTLJ0YZFgEPbLnPV6QvjrqTYD4z4LcHEDU5lwZh
OF6DYSN6PG8ERyOYIHUjEoyaVXhzaQxkU9HgKLzgZBlzwBsIAvKzWbviWoIbfzw9w4vH+psctRdo
fnT22AuoEuopETi3B2IoYLzSVDlRWuvvKpvKziIIyfC0yEk5CkG6jBbnD32cHmmsVcmouNjt2Q1W
0WXWgDewlnXv9Zg7DR/wZGMsCn0V5FNEexRIdK/MdC+3B0Zlavce1ATDvifWYLWGKqKozL1fpSF4
aPT9YvL1vOqPB/5ucS0bsQ0jkwe+3+nH9NkoMEI6pItUCek5aHIAQ9kRGa8/dVDu0AV/P/h3S2ie
dGnSRjz4yi4tCJOfpsE4rbxCn1XDGWEp6rNemIaoXTnogyokuYoOLO1bC8zBTCSWW/Fv5Sh/QzdD
i5+ECVUldqN7DDtajksySrGVyd06JdVRpFKetITFB64SOOZT9mAQtvkaPjEyxu4RCo7AIb7hcGwz
xoTS8/1Fln9aR++W7LzshDpReHdo5LXWKJYzwkt8AmLUKaoitR+1dEA012oPiOibJwuJH/2rs5/i
YbNGQcSUwKuLLSMKKxwXKIskqAw/veFfr0TmAAURMab8Ht/8UcSdlUgGGxqxrxyZHMq0E2h4CjbC
0tx0wBmdf7gqd5qOf54AjG5o67EaQpH/XDXmjZlyEKZfKK3SfTwrtufMbTNbWIYL7aWeRlt6sOa4
f9Af0xfl4/tbYnxVVOBZR1EjIt+Alvj5w7umVdQguMU7pfQuyMLweFoozcg5WLKMXIg8I+mXVJgA
4cFSPMDyabJheo99imjEhzpxrj6ZLrg/CoXh0gaQnIgzjKx2xqUaSwZ2xlHWMS1FpJrRX0ElF7wn
7balOKGaOnvETjHV1s2JSQYD0JTx1XoQhEfVl22g6LGrMPgCkckJYWvsSYFknqSex6fIJ0iJRg7k
WsI7TvoGLokJxUNZ0nJUZRLMHHH5w8X6rD7/z53682LdbVJtoaVapTcxfHpbU7zOXCapn1+d9OoY
oVfL8yabRRHfeFTy/5gjfVPIUxKVIoHENI7EwpT0yTNzvEnI9HghVGNR3WvaIa33bYQl/SWeZmOY
53QQgSR1M5HGX+89qKX7EIroXByuUkX7iR6vhsqs9BtzVDPkr2DqLi1xRCJJfZqIRHBep2nosw3G
CrMZJAR2U00UYtLqaTcua9fa1wKp5v8/TzJEHTBEeOv5992T3EdKr5BvxeQsRJJLsJHLaApEtWHa
8Vh5M7qJ1jlhAKXd6VsaY92O3SL8AYJ8Z6P45y4hv0VBK8ky8q3Pj7RKw1A0G96n3AUzTAquHRzp
DT3dOJFdRv0E+FTAEh+tT7NoFztqMIWsNkgpShc+9qxfsNQLk/b2f9Nu/f297iT9rRVe86tkxTth
fPXq9+qYz6+ob6fXB2vJ+aqexQ79cA/ROrjLx+8fXemrVQ1sxP8uivz5opzbvBf7gg/P3a6nRu8f
SZz2+hfxkYCx7z/rDujxnx9K2a/zLwAmmn63l3Z9F5e5+fuHahYlizilhqOl7CvE8TKjuc2rV2Zo
H6gLtLngmYqjHLUj3dWW7BDvyujMjg40qpz+tfrofijm77BP/3w7LIeo+0wJbd9dC7GUpUCG9kmX
2xcP5ACeD5pkKztzk++KBxJWvGBarq1Z9pH6TGg1zxoJR5pXC3wtFy//qD+0R0QQGf1gqi2SborE
M/cCet0lyQLTzrLVJ8l75Yl3GJY70oimfeHH5ei6AwBHD4CTcvlC7iLN3ML+aFfqJrPIwnb5Y/rU
jIkxee8P+G7d4KcHcChN709MGAP/+8vvRXpkp2Rd3PDLycThPQDr4gXjlgT0ERqCRTNT1jVZoT88
DZLx1aMHIxLbmqpxze9BzadLbegnuWaLOQ2VMXgd1gZydxnV9OqW030furenQHcR+F6O4jGcJeth
n/GqKS0dlrRnYZzPZaCoLGBk6chg9G15Yy5YZM1Fb9kErkMNwlM81Ufi5rRsJ8mHrtv6lCCgZHJa
AhQZn1S7cvKJtSvdYqk9Jk/ma/hCsGTVjq63cdm/ic8ypvJpoBG8AOHBJFhqZLyfYXmRhG6Htv5s
7kLPnHYL/q54EazMiexlKz239Xk7a0jyexQSR/OSV4hmQ8oZKc9+NEuWzB5/WVs2QuT2zGbaI500
eilI3qAzCi+qhT7P9ohmo0LmY7Lhz1zW6IYX0tT0qQpehwneqIVYXbnnXyQvTpjCYMhBjhDZ9MGA
BZupz1xmkCZvjH5E5Fxji25+6F/UGaBKk7qPIhLu9YQWmJp7mpuNwPK3z6Sy4TVIRuyd368B6lA3
/PWs/e+mAxr+vN5EtZgYWUQwpMJjvefmcZDM52f4f73XEC6JFqH2UHYTuHyj/w6ReR0xBXu82BDl
M5NkhYE1rizVd5rk1oKxTLGvWxepRImWwVYOCUVSjdl7YpFERCwykxvv5Gs/NH++XDfRgLCaYepA
43i3WkRJmsnkbMY7ghgISxMc0726ikMSEoeenz5N+arA+OPTfn+bP2pPMbHyos65atkTPqLiyMxY
5VmPnPyp32m1c/VEOrRuBJSfXz+Qa0N6qLbmSTRlcQqSAJw6LKTxB8nK5AG5iKus9fe39sv99c8v
ebePVQnQUuvGJcFuNKFT/wbYD7X8S15BL8etaEubYTf1cdfn3mkSr1n+/CvealuEWPmhe1CkpElG
TsDm+2/2Zf/1z292t8kJaXXpxeGh69+HbG47cS3yE+36+Jo/WD81e7+SCVFcqLqMCpna+a4RcJbO
qhR1fJgMguZd33TOWztLj5YTvfUWOaCOaZ/9xCFSpV3VP8kdtS+flKG7pssWLKh7377SBKrUnCuK
iVm8VI/UEbFjvtY7ut+EYoxPS3HUOcZTsW33Ohlv6ERtslaaLfOAPrTlFRVPT0lN9MagGCGwxT4R
/21bCxYUEy2/DS2byjxbmm/ZwlqfcYZMQz93r1434qj+/Y37erX449fcvWVhU5CrXfFr6Jlhk+dJ
F3O4Y05IQf9++XWChEKclmswVWCU7yrbFg3+VJ40fri+uPmDjF/KiTwMko5Ka1j9wIbOrFd1s9dg
ZujOecU0GMGIaDMnOP2EuJa/3Fj//fr3da/aFZJx1ot4h8ulOrb7xG1eEKkMAZ4zaY+uC1qcK00J
AzpT6DvZgZoAjaoPqxmBJXEVP3QzvqzAEMYb6uAVl4gD+bz6XtpUSfJLy6r1ihmvek3nH5dH0ZE9
8/WEqouJ/8dlabEzFT6IgMi2axYaNNhe+SqRFnKUyfIeSwuEau2om51+KkbvPP3/qcH+/H53jYC2
KQ01Nvh+yRzNhlZOQsbM1Vg3XEVENTduu8cAJRJr3sXOSdIGtEinwL4xQDJc9Jp4v5AeDVq3pdoj
nmamwb7S35xqW9aTUrJRuQ0DkC25th9B63RLTXXQv6XvzMjyGZdfdattsgb/x4TxJXuuDrzARxxP
6Uf2IfklJ94P5ew0S0xj1yX/tJQgHY30G9sSeKXdmHbbfJCkTSMf1iXCgJt9Jb+bQlbehKrT54Mn
VTu7ACLxGaG94EAnrIacPo7yBxoaZHvyp9XePyowPZVRX/jaoQNjV7ndbWRdRjWKS2lc3GankCCy
iZltOoXu6yxKJ5zqSJrWr3R77Ovaev7+bfxy8oLvhVEDJCJTuR9jqXEZVlI97EKtb9RDC4TU7Wsy
xn9I0g0JPOscgnvj6ESQJC4Hfc1wKGqUY/N4YawYOAJE6v6HNeIuzWF4ZvgyogWPC5Mw1PG7U8Up
l/KTaMnRTm49acKAz1rFZ7uAp1753CJHngSKl1db6eyxFaLA02W7Gd8y//ur80VrfOCkAXMRkYcC
xrzb/mTjFFRtp6nbysjnfZEt1Ep2m1M1lWP0OENIcaqOi1CeM5yATlOOdXCF33+H35X65+oKOYui
Ac0CCWQa99cCi2lbhmc94NzPfDiYK8JGD9anGLiPo938Jn8QbrR2c6LG1JdA3gn1rzpXjhZyhP4y
xgLHCBCHDnrgPlDttsKnWKOHuhIlRzmNF66r8KaQWN8Hy6rCvvqb3nrKnKvgViTl6gD8ZyQAX5Nd
ftK2pe5AYM/aUXZ6iy4PyflZZ0x9iv3k+hzUx9tzE62wqGk8MmQVCiRSP15h6+tzPf6pBPhiLYYS
gRVbVXWCYczfS88fJZSeyt3JFHpzW/rpJJ+ctwBf7bN33si/pHFLlNuItMUTW8KGeE5tjHNjTPXS
qW4/xqK7JTvY698wq3gcVptXwvBQtuNpsanBgPHmduy149wLnnU3nKCLfTxdnNOCTOVJ9ohOYc1i
4uYk7LoFHcwFMQEFeS4P4KbLiTHO1pkb+dEjh8CJcFTnxjSaWQf9kcqIej1ZIlNgDqTP1RXj/Tni
sAe2rVp1w53hJmDY+KgIvyh9Lvo8LM3i+DZKsKh6hV8vWDK3IMGbGY6HR0ZhKErT0whgGkN6S+Cu
ji+Wf9VG0m2i/tAY+2J6gzOPBxJ3HjpN/Xe18sdFPxlhqOVlJW0xypjiSDFHWbDK8pUVbxXC06zx
NfTjGcsonHvCT8l3EopRD2ao+hXjZKlukq1lx4yc3/4xkScwBsSbn2VbVXxQ5RUQxu/fn6Gc+Pz6
0JgAKCNrKnSxv0SLOVuPFEuWuO3Eia5sGsgtIA+KHi2uJxQPvXn4/vOkYW366wNZMhRwtjgGfw+V
/rg+sRS3bdTzgZoxEQhGzWU2NV6xoAHCRQpnNArCcUS2n7ClXZpYDae6KxVLscSr/v13+fK3//tV
7rtjaVLFwUDi3Q7kyyqaXMLYrhRsB1shmnSWj1/8//6BBldbBBQvStBVPtciQRSX5emSiFs5ftTU
Dz2cEO/I9j0RrYcU24mV/bRTDNXN/dU2IPJQ+KjDL737xFTJ5UxOYxH8wGPOSVOh03mWurGwCg7h
hivNzS4zT8bVW+cfLW5vrvWpeWqCH3bSLw4kBjuWwT4BVpPT8N0p2DqbpXJqTMpu0p+0jzZ+U+i3
BMmobt8MSgMYEUrduWqx+/6aq39XpAYkeIyRxKFIUGXuCqwovrSSoJS3rcQKFnoWc2vGqIJPq+Tm
oy57N96pj0QPwolEuuOvy0g401RAxEmmmqvJ41jyL4z06LWrLvMHAy5BQD56Qfu6Z7QJ41pGfU9o
lDDKE69MvFBy0kV6m0BhO2fjLJtn8mNU//DifnEchxQJt3mALEDE0+9uLXGM2bW4WNftObhhcKdK
wnAbr/UIoZAp+ANuF1hItP/+cn75sfDRhqmvxLZv3Z31SP7RyHq/XbcZtWWE2TyLRzADymoddS8n
JLsD7OP2w4vzxaiZtdSyaNtaZBOTnPX5zSkjQdN0NDB76oyJNdMPwlP3Um3IF0a6xZAW9aErzay3
0ywcW8uIPSRz+q3haJtunoR2gsTHsqnh6w2gIG4PHFeOcS9Kgvifia7DH/Xspzv098tHRQILyOTJ
hxR/T3RVrRrpXGxVe+XJ2FXTYFQtwqn+TPB0OJefGx/F18LcWntr/P09+s3W+PzWf/rg+3eNMFQh
jMqg2hMBOE/d01QZGzN6zmOO5+NgXEITTp1mjIHEJUzXK0YCom1zjqJhjnNl0o3kETSDdTuFrD5R
Z/LI2gWLbiMuu7E6C36YMup/L8N8W/g+jPvYiHiUP99bOTIEkz9b7SOZUSgT/ts8GVmTjtBmG+15
9IFmMFgw7IefgeIT/cN1LDzr22REWgFKLpQ/6mv3mj3jxylezQdaK9KEpKPH2yOhuuuhGKne1b0+
P83Fnbo//zI8ZHwTRsCAW8BI2s2eo4TOeZjGWnBBK+/mhdOVxDgivLRR9BYody4/NN9ZfP9am/nd
CulBMsgAAxjK59+dX0srirW22oub+qkbxct8LuyyCf1oeneBw5Y4aqadnTsdszJg/s51ar4Uh+Ek
J8KGPo+UJUhaKiTVhejNYYT00Zg2e22Tv0DfMHzBlLhSV/XsNDstpafmQGeMTkG/kTb9MnsMpsH0
OtLddNtN6gUEWebpi+7VPGbPzYLVkD6xKtg4SOiqPfYT5Q3bI8OAvbFSeChOu+IRCQAGYXmbzatl
vzehnSwJvyZccKdsqnk1P+2zrTlON8Es/X+cvVdz6lgYpvtf5nqokhBIcDE3SxkQOZkbyhiQSEIB
JX79PMt9zky3d1e7aoptezsACit84Q2z3nC/iVfxKo9EZ1MHSZCtIvu2iAbdaXcaTuLTflIPMAea
3wctH+czu2dHbn/UdkEjU744tB3V7ozaXnV4rV6rLEgXbcyRxWsVLnJP/a2w9502/JxCFAz6NM1o
47Fz/bg5z1t111tlvuwEV5oydzOaAhmm5rjOzKtYxZAxKcGbAA0E/U2Lhq+D+SOwfwwUh7qN2uzM
sG7cxsewE6gT+j6gjClNZeJy3q+iUceNzKDtljSDnnZl0gK0oKsL6GuoK6SomAulI8qWqbCad7Fo
upt6ewj+uRaQLO5WF7eYD/bPW4vdGhy8CT4RNExpIQL9BE31FnP0QxEUqXNTGlV+Q6vuiRdjV9oR
r8QiiY9Uwbf9vvOYgaFpJw5/1de8TEEygcHDykBr94CXrzEkM0pJjChZAyfSnVduwSimjnb7rAuz
u326VBG+AP9J4EViAucqEXxAe8WqptiD3pFFpK39FEyuEuxXjqiReH32vvaqZLbT8APadb0PUhjF
aFTNEKj5gqf0oH0MEqiH34LYD1+rNBKUt1RqGzbYDImdLe2cciqkrsYNUQZoCXa85pAA06G6dcB6
l+AKxEIseCqV//JUoqekiAbDIXGFek0ECp0hYXsQ7U1zuBxexIEbvnvQ9+iJFhh5OOo43dcmr4Co
SPeU7TqgX9j1pLiAaNGimLeW8ao9vJ/CSb7JN0CtHpuUp11/WSfVb6L4jzFJLtdrd4jW8Wv4Tsf/
FjrXWaeq3u2yWN7EdrtLxQ4x5qsF4MlWxSEV4A7F5Gk+zZbJlHcpQLdsqkQWSyjw29NpOp1+TTd3
sSlNoj2ai4U1LQUDyoUDD9W5Zcrmjss/19+E/OKvD+CdYv41TS2eXQoXot0YJoZ3mn58fEbivDfX
Pft4PF8c727OjkdNHGEKeEfMQ9zZufJi5gmSVlzx4+y4t4/nxByPx+fZbL19iPVwcb7yq+H2ySmd
5V9F4tgVs9lxho+ZeHJSh5Y4PMV6vb6J9Xa33W7XyC2Jih0s/j+PvXnmXQtx/O+NFOeFP9doo2Pg
T6Qo7E7EGP9cBnr3ltq5dK/FkhQYLjA4jHnnOWxZDUeauQhbDRIOIrSOR96cHi6Pl9VAKa+/4hFG
P5wBnF8mtjwXQ6C3wwdinVZJ+Rh3a1sxOwPFVEyUI234sN9nvHflXz8EJSe+csaNyb/Skt/LR1c0
pvpV2Lrbc+VrB7XVNvcuI6JPpX8XQBActcQEEQwxWU4OfJ4sY2s5icwJF7PrTHYtkSMJDHw49BRT
d+myCdAuFnuf3TGDHa90OFjOzgoCZzlx5FhzgiBor3eTXKhi8mDALSEhBZMD72W9aX0cIhNgvEi/
xxADZ0gYbVOpDmpxipxaUPcVEVJakTPHbl4s34yui1jyjwXKAjp8uIiJbvL5ImJHfk6cg8qbsfcu
cKb2UjNb5GYRgNTjvA6c1f835PuCgzrAzacvZl4oT6SYJshpQHYxhSHgyWEMiZthLLXqSzGdz+e6
9XVyN7GYXtzpdByL0YglzNVFbW4KKT2cljY0FYks+axmSCU09h3bufUbDiI6O/YHz9hMv0aj0dsc
FdZmuvn6wgyaaVRzALcBb87Jg1rkIOShyP+37GyTbW6ulMw/cSzmxZxumIuUQAg+R3vnPZdHR0nD
h83OQ87IUpzgt8x5cVZYjg5O+ahyQCuYqrlKTBg8tiJw9xRtAexyHnkd5xOVEyE/3maMeYR85HAl
SaNtOp6819tlmX7P/npB0Dhik51pEfOMWHx85KPaHld0F3viIwHgzqdBmdDxQ2jWhaElBqAozZe5
gj7hyPeV74/+inmziLr5/9NRRDyImMhX8blCMU1+/eAaf4zHPGmg2uPxhzYYf3xq5viTN3vbe/HJ
UiJnP4ohAq9q63xeREL+k3O8GoZWA0USkUoC97dmtiz5wzN6H1bFk5rheXYuPLpo8kMc9fHxfKyY
pVRanJBH5R2LYQdFFmZqaPUtZupwvX7IqQW/mIecbTQDBgkoO7F92rJD8hDHIS4Mfs++u3s+WJ2u
XOyLdVa8yG4E+kZyHTgvPLhu5qzwZrPz4lyJ2VGeBvXP7zWKEJZ1SQYLF/5YLhZ3NB7wZUJqQrdZ
yo7HvgXtCXwlm2IH+Bj35Te0YVf5s0dGdRRzSqrYHZ0V7UcS3ImT2Lg+tNcykMsPZ/gQw93wrwVn
O1xrYjtkNeaHXJdjxbrM/x8iKGwW6e16K68Xf8D6YAZyRbIya2tt5aIdbINU7js7uYZwHbf8/il2
W7miP8XbYvFhnh4OsbXb8Td9sAy7A+vJZLfbgnkT/oSlYInEv8lCwH42mbwxGPD9h7k8zefLuf80
mbbz76nh+lPhGuYXc/Z0Ork+S4vvMqRd163FfH5qUZ2E8CHmrsv0cnmOfxKnE6Bw8zTV/fn0YZ54
PrRx+wuzK2t6kvPV75vzqXuazm/ml8tfyVepxVRuoj3r5S1xufDnpE3W6cQ2eDPnc97Ydac8+MdL
nnj3k9w6WdaQ8JNf5n9tnU+Tn8+/f7cMbXJNfvcwOdyRa4/Gow85N10WkfFIjERpjjcjOQM/Pr6n
IqAYprFtyu1yzAwZD2xzsFqtFgs5js5ntlBqoWy/3rFrFWLIUNozDIUx/R55bssHCMLsWMiBt7rb
mViNmXqrwSoS3uD7SyQGg3HGHF4N7AGz0l4N5KvH7vlmDZh9Mzmej0wunsFSI86zvXmcrSN3NjMX
58XsPGPbM6wz71qJ7z+lpX0TqOIx5r3Z8e4WYrbmyIbyB+s1k4P/s7fP2N3X24qZMGRX51/BpnY1
5S4qvzFnV3P2S+ERadB/2csZ+qoBiV7DiflHSF81RRRFz8trmTnbwox8KATu3dfdmNp4OapH6igc
qiOD+Pu9NBzVatv5uG0Tznkdk7oxw1l+7PqCcSy38tyWM0lkI1YOdmE5Pf7/X2/lJi3/QnHT7ykk
Z5Pc/NfRKKeBJyOFjnvjR+hAeu1gzW9SO7WHL6c1XCNQRlLADCzk5QHZY6ZUpMb7z3U9ubJyHKlr
yxhIOqzIVSzY7mQooToK+YlqUcfzUUXhQWT8/VmeAXvk4UBMAPbF3tVWbWmOjB2obXHUhigtTkX+
IPFBG60Vcyd3/bZJlKk5dFZsOcsvnowS+I5XS00ZerbmryH2vMMElS6cAMMgGSYeTA82t9Qy2K4A
FS4Q7zQJHr9OJ/QH2AvnS5WpML1/Tw05BeVscUe1OYLULffDL5xkesJWnPFoJANWCKpSG4g9ipTD
v9DrzuzcSq274FW/vtgiIR159HDNk26d0HlnGUB2yyw9+RkRyNPDZa6fpn2b5J95Tq3bmvbNEwB9
9n26Gib0QbMzwQiZjwyuuHyLl42kgKs4T19xQN1UVmX1XWSRmZZyB0Q4ydZW0Nr1Ye3Kb+Ecml0+
FMCTpDotFztTp+W+7ce0thvrzZYKmGBAu3sCsu97LweCQEhB1sJTIAlP5WvLLfOvjfVh3Zzr7ubU
kZe5zwVyzQ6bGrsNlIC9XXjY7Hw/1I/ci1zjmO+hXyP/1/UNX/4kclvOf0fEqvZvETG1LKWj9bHD
0ro/dpJKMYroXej5MgVUoaLgMs4pISCZ2gTFIB/k7NEjddG5+J0ZoFfU6Doz/TbYauCkkdDY8unl
RxUxXvbR/ryEjg4fgrqNaMaK2WfAEZoSyckIMlrs/Teyb/fJexgO6uGbqXozQ+aG2xqnLyuiu5qN
evSxvqjlFB1L/0ApRWFVOeyd3AF+SMCQtOzoApZ/zu5aUL3d383Up0ltUF7xuqiKaeZ93YbJp1qt
vd2gYSa/60yMWWfSbItqmIMn4+wmUh6g68DWJOghOwSUiNYhj9Ay/K6v8Xh6Mu+HKz1RFwlbbMtT
do0bb7UFLk7TBMVVW5837UmKdpDI+9MIh4eu+Tv0+JuD9c88kRwREQr6UCqAmJ8tKF2/Ze+spLAE
oLAG69sboLaQjrU91kXDK9ApikeDCEDfY1AqVv8lHkz57rhDnQnV0liWB5736WOlbejY3RdRa9lZ
xfsZuo+fKUvMyUDHqrIlrxb+dGrnEG6KygsTR6/Q4TNZB2Kv+YgIK3GjmsBhBs0Lsn2EES6pvIpr
j3f5Sp1mVI3SY39QTe47VJGstQ4ar7/sWqggsbrx1iahyPl4LoTmA3ahtIJcmC1jPuIrSlxUYcDh
yM0qM+lxew++wicnGn6ZgL6Yi3QSB7rX3jyc9uZuo8UOenVCAv+YGIgL7LIm0J2K/XFx9ehYf0tz
fH+9P4bX9+yNuirp8YsgsPL++ojNaCBDOzI+1LhkJGfrdst5OdxueApeixVcX4U5yrmuEZ5aSIP9
RpPBi+SPjYz7S66KIZeEO33XCb4+55c4zP/X/1D/Z357Z1Fvn+dsZC2vO6Fseh9lVjGoTITa/cy/
ePjK+vdpOk6pxwkApC9/P7jIpq5XuSjuuqoHotdmRDuqkGkVtFGnWKVudYqJv2JHplBAd4hkTgQ4
pExfMUvw/VOuhn0UMvy202dde9sKJD3GMA+5/NHsdq6etk7mxfJt53yg4Uf4/7QQLha6Qwgi7w7L
msW9ctsekfSg8nIeT+/XpeqPujJj/xv1DvK9S6n1R+4eN1XSScr2G9K0WebaIIdJoiTYB5GrtOaP
ZqAbmluGdKDr9YMGvxrPWuWXod9RQ2k7leFhkHdCH+C/V9A/ohCOCvwkbpsg0Dt4bv6oKHSz+H2t
rs28U8xfOv2n6qsHbOCC5tnh127Nv12CDtrcHa0HVZPP/3yz/K3063erVc+zfY0WCEKoz57T0cZK
pzKLRA20dtBTDv99gn9sEPIEYTxIrX6Y2Lose/9tdGZFVFfxk/fcV5OsB419nb3GRaaZ5f6XkO63
d/oR0LWKa8/IX0Y9D4v5npgl+opiW81X+/f8v0/p3+6Z0cUPDs13GOY/eVB60a70zrVdz19okIGv
Avbc1Nu8Fdw6n3t2+v9+t+9A9B/rN1fw72/3o8WWGWWnuetVPS9ehwZZOa0+N3HbksVaqvnV6XqH
ykKj/AJw/h4TmLzfuBJh4tjbGdWyV0zvoAqu9cW/qqF7rXqigkb6VDOIbf8Pg/nvR/pjiiVZYaQV
FIJ5G2034ProO3d7OP4WZkJx4qH8Qo1t/5HG/rgyckT8bWzd07SojPa7nud0DvTEjotmhEdqL96f
6mx42/fsZ53STY9EXWM801A851IYKmGtjjCfhm/DOmrdhuk7X3QvLTe9/DZU/uxz/zjEH1NO1euo
zu/KX8O/vgIiQHxox9zEpVaHJh1UxolCN6bVv4wa2QL9Y9TQSFO6sH1wYfixsFzVi/5qq896ru0/
uyhYtmT/M4lRHMniU3kH+aMu0Gtrv09chNZ72EYz6taLdv1wMNvTahgrTz+BsPr138f1b0tQT04b
VlM0kfUfQyROrlVqPO71vGwFWeuz7q5ifXDT1jqHiLxQt//LotCWL/jjOtAtxK6SxUc1QAX/c4zc
bn29E/UjrkN+DcpLLMoOxFyaW1WGQB5CJM09sWL2M/BDiWrWHXBFIbJY1+0TsJCMbVqrq9ETnSpF
pQxRK6OFncRLqKtLiq/Ay/AvhvFLbf/fpjx3TeOQNSkd3pU3928DOzQez16k59V8X6BibnZ19zZI
8Rij2KgIN95owY3i03YUjiDc7y00jlsofXtlcHHSi9Okm/++aX8C23Hv+Pvx/FjEq37n1itfZTVX
txqdosJ8o0gm7poAOfomD357WTUlGkcjhcrVBVzWMhlvaDQdSPbsEo2dzL2SF1ABTvzeL8vxNy/p
xy3+x9H9WPijBmX5W8TRrXuBQVbab5zm5unPcUwH6YJDNOyJR+11E6+o7HAWmah2Nk+KoA/3fni2
RGdRgvGZtUfh9E0JxWtvr94ZKKp3cwq6wlQXy1lvS6DSNqPZG8AYDfPeFzK4BIRUeACKwHQn4EJw
CdoJHaZfesPfbYU/T5AJo2rs3Gr7x1zOFC25Py4Mh7SRPaY6NjMa43c7XRfgPdFSocqs2PTw4oV6
0M00NLOP53sAZ2e5h+o/fPpTTER6lKanmIbH3stw2gidkBUvwcnSCgsnBmeZmE+/I06xl4KCjEyg
VtXiis+TaFFhBrldrcObeTn8Mra+G/r/dXY/Gt/dVnwLqyar5kj1IMUzzgvQj2iw3Gz8GVMQ2tBf
LsQrhUh3qEMUb1d5C+4rBlDNOEMmiCp6egK5mZB/YrdGKjbYe8+AYs2kdK5LxCoP/U1njc9HijSZ
a7DQfdYjGp9PRPX6G2UdjnvudVszNOFZhSImc5+X+JuWy4gKMTpRqM6Sk0YAKK4rXIeQ6y7QrKAB
ns5KeiX4zNzmxW6Pe0f8sNGcKnX3caqgyTduEbR57oqu+RvnEWTBhplHDSERLewxUZcFpYuaXdeq
DsYazOIJtT8b9SqztpNYF+UauArG3w+z1/Ne8/2mwRFENIcxFCEr59UMKxunH7WtBfRsH7KxWvnN
8O6VCGg5LxdzpNrtu+Vms7mO7/NqcpnkHgVD5IumL3Ed15/lvIBeTCuaQsdphXozP6CGQYXl+Jo9
J/GqN9tSqZMdWoZFzzEoaIweVNJnug3JOJ9eYe7OWRRquzUFB47Ipp3QE68liRnVqaFB4ym1b3Hw
wCeEnH2sk7U7OQlbaIY9koEIwEFyAtSOqpdTgSR1jA/pdEHRHW7gsFR+mU4w7P7cE1gw/u98+rG8
1r2q/+i2XixnkwToKowreKXBEyvlYbXqo6UxpgPeMS+fPTdZ4s+SBlgcrHu75jObpCu63w/P6JjK
CgLXV5U4SFZUz/m14+2vw4rMl4E7DG1yYIVU+FlYJRf46UfksLhmPf3XIQzNuGUisV2dtIsj1clm
95Z56dnQN4Y0mRa1Vcxuu1d38miQeRTRhDz6MbrQvVU9qiV0tyhtoJEF2B/K0yEqYZJpMCfvszaO
d7XoU3C08WAoAqVjKR9Xp4+WwPerwNjDsr48dKbaITm8qMjTkd0+3Glpo4TfGSmUyCzAFDCEnz7j
MWRHBL8frB6+ZrdTOyaUFOTNWke2xLXSTtpObDeIC1ULRD1xGyNTp6w4CRcZOiwqiHcTocoC3LRZ
jltWPcGzZ9Wyjio7MHXoOfINMNjd1vSCuDiMoFPLb8/7H8Xgklg5q+8MeN2sNQwXlNJ81UyAwEAZ
NY4t68Fltdtvqzc8s0BRREis6314Qbmrydy68pgoEb0k7LHo/BhUvcsd2Y7oy6ad+ZQjb9p3r7Jn
C0MGekp30m3c5DbtT2/WVTfvN6t4UVrnv+rVaqi1/dJO/hf+J9uqCjQYZ2m6MepPPWUtvaEQf39U
c8W8T2nhSpzg9oEnS2STxWeEhbMwptRKbxhDXRAh2HGKcA7pn9XbfDs1NVvNQn/dUoCT3SHGIujr
xJrVowBrKz1LvcCSq81bf5jArmmMDUqdwBm1F1DAVb1I6UZ2w1GZ2uUi0V09WxX3tZKM2CFdgB7Z
Is1WZVILOHUptrUD/BZadoOI2TgP7SgeYhU1LPNRb6L0g35vjBzrhWvvhcvbEcVNZdsU7kfEyo1Z
kfoJhCMmxnvw32StrR8O7USWj8tSF8mnxHy3FQuMJVs21PTesFAcpEF7UIXyqxPjsNQTyuG1Y0DK
RWTVBmjkrFjpdFM5FAeOTkJtcjPUA1B8JWYebr63jMswTwbPayVqzHSKCTzP2FT96yBE/sXX26uE
JvkoAgYC8giZGnFd9cpzfXVpCzLNMCXYUEZ9W/vtg1KrJv576/vXne+bqUAbAkyg+mNfjzvXBPTz
vZpHYDj6gHXMyxzc2qnNCmLsSoCJjyCjjkg42qDTKCRCVjSEsG92hFmG1GrXUupjow+MET0Hu4+A
/38f4vch/HNzpkMCkw9eh/QY/Zm+13oW39W7XsxDxSfH7BbjvL24Aua56s79tqYJ/Lhuf3nPP/Nr
3hOXVsJ1CpcUlf8Z/fZxTNpXXQ0o6yWd3DuYPvWB9UMzrY63Hk39KCMuA+dZrYt94bxhFTO2ugn+
4Omw7PXF7ennVeeXmFz9M5EgewDjCkpdleyxHzerggeb5mH8QmTFatd9XyFhKnTFNFoOBYdWmiDS
sW2Tg79uHVOLqSn3UUCr7nYTub9i1b9rDD/uSxszW7xlVHxmSRH+eY3U+ztN++r1NQ8zjYilDr/e
GgGhUY7eeNhk7cLvv3tTLbl4ab/k54mdZqn5LPeeqhW/DRK5X/48GL0jQcddgDGU2f55MP2stw/z
m7xhNJA6n4kPGgrWEdPcfMET+2XafPNHf7wdvQb4RT1pdgT+959vdyurdn2rs9dcQeIObStlVHc8
FfYOEhWx1/9EIfMBilH7jGdXYE2/tc+1P8MHQoe/vf+PfAOAb3RDzeM1R2+oAUm7n+QNHboL/MDR
HmHYl1kftPf8ev1oQlYdX1VNduYXYKHbUg32bfs1vzkY0KhBo1i9ep0rx6j4KvYO+03/Yv33bDLa
fxqAwMpS8SLWOqiF41b4Y+Te7v1aV4rHa97LRs9m17t67WjS1e07alnQ5AqrGTeAHRTnsro7KCib
2iT2yZouUbDLCFEvWG+P2pWXKFb4GN8n/b1wZPzdNp028oKFqXw6aNz5AR6ZykplW8Lk7pxgyFAg
u2m9kCub8oINe1btdQYlVg6gvBZJaHfGNwcF386TeGqcD9L1Nai74yj0tat72zwSq0ZGoiwmr6u1
P/VvjuYUJrL40kTYLROBmOoLfWMEAkIz3zU0T7s29OYngjI+xhCISTc1JD2TtkaNzgYyjSt1CSs8
d2/jzKmtRwC00XA0gwr57Q0fHPQvKnO5aUzhSGHW5QcFxgymCvoplro57Dsz9Ms05MjbAwQX7D2v
c122hlc4TX7Lj6BUV+Zj3Ui8X3LSV8XFSehPBPGgM47HT6sZPg9P8rSb26rsSlKOUEi0Ar85YyL/
yExeoPOe6LUtX5rhpeHpiNxydb60hnEz6O2tlF2yCl7lRAHruLfQuA3X1yUdHUr2Oum1mVWO0h2z
fTf5Z4ccB3BzvqoQ1MupYkcDzSp002GsEmuTGBOnrjPIRcS4uh8OYBVPNUs9oP+rn5z+15Pmt0Nd
5k7rSnNqID1BQNE8J9/UnCh2og/tK0rEc9XFL8EsNfNi3zeXoeZg1UuuOETMRPZmMqc8xqn9GBNq
ZQ43gkSM4fOWhOxWZvXWgLbVJVWYy00Smd+bzvQ9AJ5kX4b0nFd4vzv3RW/6GkInG2nec0BsW53S
FS+D+xM6GeyJJBQLoKvjFINGFHNfkgrQV00UXREDMHLkBSVJjXknQvKqQh5sl24dQbODeSPuXOPn
nJqoE87bCFYaVo7yAlLl1MIAUwFE/CCKKEi0ELEDYaXTvOwB1I63xZDrUx0IfDH7aB/grEmfFn0e
bsptc+4N8nke9D5aqLzgmDctD48ZqOlphig5e/l5P4gnfXRQY6yAbrtmRbKY0zXHZPGT3G+sbLtB
tHkdLqv9BwBsSZ1bvSb1UgrGXJcM/uwiki3ay0C3W/Pc7TtONL37NQCKj84QnlyQuIVvX3yuC3D+
t90dqLML0NuFso3HyZilYMiR6+QLH8C3teV91Ju9wcCf83N/lOI6Uy1wlxo2GwIuY0lgNMmCfIHH
+BJkUo9CSR1UG6C2+YE6wX13HeSTeE4Ed/Ob7X3YTIGiZ4f3oQtYFqgZ8nmIpvI+SEB7/V22viUi
p6iFyQzKHQQ4tP+Dbi0DxTdIPxwo4a+j/4hUbZ8okekJQbn3pWwfgBWlGk7Fj88lmHj0Is/xZzzG
3GtbDYkSq9KhGkPDrnNAkLW+uZ3NPXjtEO0LC/FYhNt4B8mcJPY+uq0v5ydFgCjgUgAsH7fWzaS9
fUzJSkOhfRAk8hJMcZIfdjPQxP2jMcq+uPwaKj6RJRfSr5i1w0/X7bmREFNe1q1RfqhgCYGw+rj7
6QCBw1H5pezqKeRzQtDiUDOv8Eqc3wFuorU+Uub3lQrewnCuQAwRJ/w2iTkjf5Oee7v3NuYvrjM6
iufeuTmn4/a6d8rJtsiaDs1He6oe1GHoGwPEAAbGUPmIh/WsP6fykx1owmpv0cYE45QG4Ur/uHjG
UpO3XJ0qzH3tcPNSL13cJvqYY4pWwFjsZBJkft8vg3TyWOzHjfuqhKo63Y9oVRyiWRzoAUYb8Yzo
PNlFM2Q1Lj1Y4ALtFMxLiw0Tvzj08Z9He5F1NhGPw2NTeYXZWrSoPwO6Xpa+k6GBbCkbuCkMZR+y
9Dac50x5i9/s1zucLPygsnvrQEVkoeqZ6z2Ak3jaXuFXaxaeRM30RWyVQ5hAo2RlWAqyvQyzx5ht
YqiBbzlwdqvcuQWTEKabvrs4+SJedX0Z8Kef4HvAsVC8DO7L3kzBXGzy9lMX6ybH0QcakGb7Mg8N
IPC9KTigL8IpTdSjiywQjJ9jnNwGt3ni9Nx7IoLqcxuwRQm9FsAZOKznqhYHxQyA2MOsBW8gECaz
mg0QQFAzzwBbNJ+pNXyR3alOwcLhopa+RoFdGFuqe51VDszTh5crHsCDZu3PXioyr7N4AuUJHPj/
VMeegOxZsIHXcDVs7RDO8gBbBOzkxNXpLJFLvb5ENQXjrUp5asSuKa2APcSlbZZ86qPQfrCeOVLF
VXTWz671+GSVtO/DekBdCQGudb5szVYso+tpMbpSoXqaUiW5O0R68TIssCG1SVJi7+mvSA/VxioH
4XEDD+G2XFYOdSwVIH9QD9lHFbMFdDBfv4Hy4ThgoOFp8amzfLVXpI6Dh/c8hcNy8wgFBAsnaJv9
4SWcHALFXJ9VBLISqlcv1wYpgyrOlBW6sLqGrfmNajPgeiaUGQAIVCDAVPoGJbu7/140A8YvStDr
GHByzQXcWwenoXCKILYhiX7qaP/BDX+NmC4wn+eXMZlG4abuwdHdYix3hVw06GhT5LEi/h4oqeCY
SDJ7496M1H1VQt9dqJA8SmGj6i0aLwS9arVl/c6j2GpUQj8wCkILsIqLExQCimbmqrF5XbV3rYUG
UA88VTXoW0QPeoBnI5oBwzY7vPN8WmvOA487UBbCSXxy/JjjSjrm9QP01SoDHWOswt0bvv+Bi0zQ
MOiYqGSyk0OuJuaRBmXXQ7Xde9o8ApUgtXMqYGeXp90dhTO0HOND7BkuFcDN3WLzfAT68m0Qyctr
X6A8tmT+78fUaKthe8zGubyML1xQwojeGv8s700AMW0FF8BaMHaTzX4yrT20z0fxcT9TuOnY0ST+
RAN3kEzCGawUahG0NQEFhH7YdpJD1bhUcOfgb9baZP26uuvnAXcWHBN1agWAT4JdryOSyeUUW5da
TBhOgzuozItt+QowkdDiRqD4DZUFDbu99SUHSTyeYigw7nywe7Ylyn6Azwinx58TY6D1Kb6ulLIs
zrL8ak0Mx3I0IEdzKUa3Z2F+D6UbUOlQvcPZSCSbS9A+agOFzsbeQ6UfOy6qzey7yCwxLSy/PVOd
PvD60NYsp7DJVr32PPLZCSIf6XtxOcejjl0fYGIswJZ3xIG17fAetpCfO8CySeeTbHEbX7zLTHk6
VDNEeTDGOerJN5tkt8cNp7RhGiDDJJj7OqZ495VDV5NF2q7qLmwO7SrM++drbo4/3A8m1xmp8sJK
vFYXQLlhdloCn/gdwrTsdYA09pPV2w0H/eFzTpiBW4MuVc5vo3BJBIW+5tMCYf6e5ZR6eeHKudg5
i/UtnHDkKDBvCpQCgTDjkddxtQT44Pq5Zgy7Z5QGvjozIif7OYQ5xYDbAYF5isnVgc1ezerhYxDu
wpMKUtxleSit/Se7pmGMrmbETaKoWXrqtgGhfJ3WD8fBPPLVFuWoRVR2VkzsfSX+Z01DClApZmri
Nmatdd+ZtZ8XA7ZovGuIlaiL2/Wo68EXNBMCqQMpyMtNxqnT8rsA+ACjtNzBxVKAclrC01GAzb1q
EM4TiZ+ZsLDu4XMZQu5LBq9xlNVdkVlPCExthhUmwn6sCsvpDDKUerbq1lAF2dFN0CBgdY2mBJ+7
6zIftJZJMlnizmSSk1SfhvPdQGuTO7LicFZlm9IjchJeizV4cPMewM6VATL/fYsqGGFkoIyrM/Fj
A7WAUyds6q7J7bVzTAEArH9hLZLZJ+22lEo8i9bLbuPw0jMVp8XxsGJeFk/LTkfT3jS032PKvvFZ
z7zC6fTFVfHalq3dMbYWhV/f7NYHrkJbuENwD3Cld5uNLNspFit7vHo4Ni/5WOTUSU+Y+u5X+Qa8
3VRGLmN1QRZAPXB2tZuRaQQkjw67aWhiTg5oLrI5iJ74MlzdMSk+uwzneNf/uDlAHmfEqRwnCIdp
CrBxXa2vPhTtD7IGETR2NAottHqXusmczZy+tZb3eUL2OSuG+KfyVI54+oDYBSUwYuwYowvOtN7L
Qmlmy2u8ndeSpOfmBajt7iGToKSXTarPAm0n2Cc5NPjFDQjvvBmTGLEEFDMW1cgFrl6duk4AS8AY
IdWFG7csJVeQwAJKeB37tV3TXEF83jx2J6TGh6C7rTVTT6bkE3BX2X72LjoTeMd9GgZ8e1xQTIri
CP5ZL8Bn0GbQ8E6xiSIcCmn9gscdpG539BjnO5as54loYs1WQmdnr9qRGPdX4TQbKBvKTLfjXvpG
3m7mo3TuXWt1AZB4M59vXAnqrgnOMLWPL4c7xSwEG9axO6tJ18rA1g3sgk4IjBc7md13xYTiVg+k
PYbxJIzoEAfXvf3iYqNbtvoKAVZILkv2tpKek37Vptsdl14XVN7VR9EnF2aX3JUSsGUidd9mzGKF
bvP7EQhY603zy6eg6mdW5dFrm7TH1RBRWrbD/jI28wmlVr8FSEyyWug1xHdXR1IeKrJtNc579ghd
BId1CBhkztoX8de44+brYhfsih3w0KtzpVPbtnUfKnhbE/q0taIPDTUgXJWD6ycOtBtetgz6g2xd
sRlPupvaY9+zoyH99P9N2JktKcpta/uKiFCkPaUXxL7JzBMjNRXpVZDu6v+HOvl3F3uffLFWVVaK
MJlzjLcbmHiu0R6Xp4922T1ASkgePcqBNAJsOO+Icsh/LQ6c7CGhAUedNEO+LYTRGJRiMzSq2KIc
8G3Uwe8LQ7W4r4b5WtjasH2Gn5Eynh52+ro2yVuaIeA+NVDGh9hU2TD/+rW6Ee6awdCzudvznuQg
1RzcG8IvJydG7/FXN90iZpfWDkne6mlIY7szNWGlbgg0S6bsoIuGmHHhSGZMHzQNs0ftujLfR/1A
ABCsEV/+zpaRbScLJbCXj9Q+mIibR3sot7ugAhqPM+O9l79iL6E0BSyZsUkSOYmN7UUp1W/01Wqs
jihMK7a92jm7HY7MXXOpQHnkZbx5rCjLzlbhCTOPIQT/wjRjK72+dtFO2Ra8L5HFy3IwZaajmQQo
MSpyhWanuQxufUQKfdKp1UxX/OIgx9u5K3eiYaCaXj+5wpU0z3JC9NCMNPyHp/Wi8rL1beFly861
19WCrSZbqkcEnUx2xAJ1GddX+UQWWvze/90wN7swMXG6pOh4Bq8Fc3c4N6mRb82xxk0lLNoTCkWe
wsRh4e9RfZgydNhpwsQY43ngFdxIJhtDev8EUW8w2YSDn9ra/61tFlDiMkSNALn1Y4fSdJG6nxvq
CNZZ4k23CdJngbeN7FNS5JzMxS3ojfUxA0XIrsMq6bcnw5O+kktscrprhl/Tgtq2my9IgZw/DHP5
2hWpVVB38tToqIKH/WsO4Gwkb/VOd5qsPjSlB3OZfk00I2FApI1rZOp2drOxs2UdPp4OoZfDjuPP
PBsCzfIe2IzihpwjY1RA8J3YG4oD7copGXe67mB4vXOtbk1tnJ1syS0zzHwfXwnfiUx7zfvjFEtq
I4zY8lz4JlRuQeGkmsnySW//2SvB46cViBsYX/FD73wcfhOzjbRRj9A+GNBink8uJ1C1i0c+puQ0
/jjUWGxHK9Hy+RdaqMMurwGjOHKWUqhbvyZjopbnOXYDw9fXmW1SEv1mGc798eVDo8fEao6VdDez
1eM7ZM4S2ninXRE5i4cM8QxTnwp3WE8u6ddjA64224ubAEoGl8fig4sixyTJcnijs3hgMNRCyWdY
HSVtM+9tmsfG0szHTabKoIhbc9ozcaQcX5vmunIA8i7/qhuAFbNwq3vvTu6xCqbkrIbaCH9Sm7nm
f1TaFkDqxD2bM2PiazZbz3SlWwEahsqTcexXP9WSqZKho1CuQN71GHxT+2xFtKshEOX55wx/bSVc
U7fCcrJ0HBaUcos3ekOXLGLtHObphpRJDixspuxfFWp7wKPpJTUfGg2rNR8gSwenMiCcYirULOCY
7TnmGYNrqSco8tRwqIHwpkVmugP7Og0IgcLuOJ7v5R2Xjxd0JElRA0i2ky8nYcUwhhebRGOBBkzc
YUHugNmsX4eaCocp5v+ARydevnlBvxPSY1/uexVvznP+nhhA4tX0bfzDVARwPZM0dvNN+3DhHzBy
1BxoXsJ6oc6f4eMwvZJXA1ZDj0jh7x6rX7YtKt8RhMwOk2W04mF6F/q8Nsw7o3U5IWIbRl+oaMed
8oiqycnJiFw1/JTicvsNNahxUZiOsEJcSfP2k2yEzh0BYkf9e8wBnBEDVIeXz+7LFYY8hdmaO4GT
BACj2Y/tsU+rol7/edcXO83paceJCABLYcHMnMKSjqv894giADDTcQZuJJt+xFbCLDOH83dCgAyA
BHXLkTyxM/6fDbOtQsVmJ3YTkgM6wO03L4lJerFNhzgfezYQbeE9T9Y9oK15Zlc0478ZmoyvdAWJ
j0F2MTMntKfj2VvOy+tNMfiDYIJZZU5Hah3wpnDzyL2wcXmuZuvhr6b4Fz+Q6I8dxlEXBK2zJ3Mh
fK0/p/4if3MLKMw3xZ5piZbk5PvWK20NbxP8ZPDY0tCCGKBjKDzRSZ3ipi35qpycTHoFJa63CMAr
c7omznULjxtPTbhdmy2ydDhTQ/xQqw84yZiUzEXuwGU1wFzqsnuMNYTnlO3U4IHYIbabdbRlHnEJ
UPGD+CC6AhwQ3PE0v+lUGCJmHAvzALhIhAH6IhBmAHk4D3q2+CcLiN/v/OL4ximsAW5OvPNy+peF
T2b+XWn54czNLkyWJDJgAokpWvZlNedviJ61K9W7ystvgHcORD6U1ABaGfGSGOmq3UXk+i7HjW6X
B+wg3LBxj5KxSq+LO9VKfJswPTHbDoCpOcnMCZHEUzu1ajaW5QkRR2xzwc+p3dG8sr9AxHwNc5Sl
1MbXKUASNcCJ+jhowuwWaFuqrc75HCuXJLemcdrRA7DN9q+teBtOl/McLJYN+vG2Yw/457GjJ6Rk
5G14HZko+zKuD2u6ZEiBrd4fPunNHDW2yGgV0WaxE02BTsfSSPvBHFyjC7TOhvh1wMizJfBhwapc
d6iGMBrzVRYKGNvMot5RvRSXOmI87M/ATxUKwsmOvSDApWV8FpCmpxbd2Tc3SNiQ74HXSzVBODh4
ATv4sRCZW/hZavfXNlnV1Btp+GElsal53OZ9xADxr3b+3uhEeTPlbuw34BVoBE10IC5g5Sbx9e+W
U5SRQw6AFfI5vrwKrEQxV1qTIKG9Ye9lVeCqP9vS6XMZc8E8qTKVgDl9Tm5XMAy2suiv/ffbngIm
UKj0TrsXKEiEDTNU3TyIHCrD3ftIvch2Sc1ijKITdIUTp/Bkv3PBzV8BzSJCGbguayxPWmvwuaGI
WsbaPDnIFgqUDwnPtnx7jg9kEr4QsmxZLRJ51uDNwNThxGE6KuOMCYNtPCo8m9LlGn2X37LPhx8e
uDDG9tC4dperOkov0IVt87nGS3pApNUHh2YUdxB04bMDcGFU4ClJn3PyWUseev/gD+i+r6QIk8Ag
0W7zCj1LE5fHQXNF7CYjmHyR8E0XpkQj9px/uHcaUT3cisQrGTlsl5qrHlTXXDssvaW+XceN8e2n
O0b1si1IVixaaw41NvY1/rgvgcd8tnAMbTr3vMKsdHrt2ku+nm4B4kE0qB2IN6AZWSRLSBo1KFgs
p/EXJUsZ1TuCCcJyO+M6bndr8TxqioSFD96zlGE0bNR90BQlw36ArNmYT9rlNSdjfictxgRaU/bd
JtADDexucV6/A45r1VSMZMtSa5bX5y/8Bu0TWN0XCGNQmwwNQIQnXTKEgsKO9j+xY1QnoWjhNmOj
YYEhW2FdN/SL+ATxsQcFyYrsrgULAwWyG7Pvz/iflKy8/BAjh4vM/FGLlLh17Ch4nN4IHKmHKFAP
DB8yRmlKYQtubtXHwgUIJW8mQG01L0dIFCvgqBY6MWNpzpz0eWpoywhXfjmPnFdmYUpiiCJ+NI5S
nm+YkDakkn839tDQdY0EAmPRdoiTiy4Gw09BLwdcFO3GGoWN40aVUp2iOoD5+G432U3dT5r78bmI
tkdh/ey4ifqoxUGwXBqPQLlweiFu+o3ZyShiFBe78kU5zDBc4RniKcg7gWc6zzAEwfbQK6jGDPAj
Wj0WGiOcLgiyOM+tF0mS389sPAyTxeuXPuzwD9ygScnmPScl1E5pNiH30qktOIbiF5wKLJWQp2qu
8Yy+WMylQQMTXdQrYLw7AZO+UEp4HYIqdRczitqQ95lLfCcJRJ8j35g6fv2w4Tlq5t079S0zkd4E
LJgHF5nu2pO638ROtumxNgvrbDNuhAiIoLnHhryzD+nbBko1WO5Q07ylmz7oIlPSHTEPeeY0xFCk
z0UtW0+Gf27F47ilUzgER8ZyjIcwGLSV7Z9gO7hDK4uUm2XVWHX6HREzciIjKKKROTvIBD+D0Y97
PEdrTo/naH65ocSA7faGQPYI8IXMxPiGlwstgxX5kmK2227x/oyx5Q+43MvsVFMBpb/aDyNvXP3A
ABPz/cexqzL+gYEBx/x9bSr7QpmMk3IwGdb9AaxltbXuK7cC5s8QYiR/vUjiH1YTO1omC2ypDczN
T36r8BeMUw+ibU3doVjJjUUoLCAm6D3H1nrOu0XkJYE7kJE2yAcqZMoOo82ondGyzU4rpHkHkUNB
QrNqxpvMEZABFgZjN5PSa1N3oi9ITJpQbp0gynK6Wb6PjYKSUwiQaMkj8J5ny5VWebiiGFtoLmoO
MpbM2ANSBbikjMKM6EJMHM5/GT+TIlBznutmxc2EMDFfG5n6AsUL0NjXEyihdc/u03pQlon3x1f5
8HVn1GVzzJ5HJBCC/UTGx2q25GjlnXfHbUxfvg7dAxZGZDToEc0yyjc+ysjco+QzXswiBiciAsBS
3GqMJBzmrF3BofokX9fnSjpPPZXm9XN98ORu44XrHkEZrrSZ3Esvo2AlLGwzeIScJ7ztcAgNO0q8
xNpJa6CCk0qHPASVtBADQ2kQoTZXbMWXbKZS2dG2597BtHvEPINDTXq/2L0egKAmiVEKSuzIjulC
lMGEcRDv0ps5v3ZGNod4+fiSj1/ghMKQB6jMKVymjrpoL8fPsaGi40aPMLujingNp6cLbJ8JOOQy
1JIcDdmKmIjyIpLERNn6kiwee4CC1qVJWz6wsLf282vC7AOepgUqRkxTu6F6/hzfuqMzhcSEaqAR
o9JT/93R4iobF/SLq5h71K0/KiBq5meheP/Qlh6T9aUMLzgu4LsRhcw6CsMHsm2JI59y64uzr18C
+sv4LFf8nGwJ84ZhYQamUE/YvecXRMJh/xeRgMJojZHT3H8ugoN//zg5kEHjVAwy3/DgYtYRjKqj
B0MwY0C3i+L2KOFwRjnhsr1LZgEO2viqi799VOlMHXEDAwbFQ53Sk1X/DqobLzKyQEjyVc+QOucs
O88FkWIb5kz7gqFe9KvIZsibWHxp4XQOk78tNk8LgJY1NrC6q9Vn/iG+hOPO+ntznWQH5LSVLXXp
Gte4ZtOXdeSmsJd/fMYN/gDquwSdgVQ2V7hWB3+1RrTgZerFyzxIBwsQnA5IIYfMFqySObzuqjtR
VyqkOwDbMTvdfOzjN9jigN55fDYfG2yYLbOlQnvk41bCCqogPsieMzH0M2X7CKvQwGN/Dev+zuH5
XULmiOaUmmawsgCmc5TtO5MfsPHyPoUHjvhO06+/AppmPVJrCSJ8I/tjawrrXRNUDqc5jGzrqlc0
ev50P/uazbPRHLvkoFA43yb3ysDGLAcYEPjIdb/vvWOMBhFpgmbpKxmsjSnkT1wSJjnO2YEGFy0/
sWlACk69PJ8aHtzIh6FVfo+Ffh+ATltIfxBKhCJADgdxwCgEqj5jCkLtHLvvhzoXS5uwOKYyP7/+
pDxoN2SIKVt9Lf/VM562o1QBtLEQTGRun3ZQaCQ3CdV1u0FXAK5KyvuvYjM8Ebi5YDMDSoGDVjbH
yHpfB0eElZIhBARX/UbaLDUOh1AC5tTayKjTHRc0rD9Ps+pZKLqnXmEvZqiSzXwpHatNSmLyqO75
aZkLVHsz/PZLhWgMewjKnylyi0A3BlwEx/G8TQE/fqrb4ztFDVdasx56k+ETzqD4CqB36aGFf3Um
8pgXby14E0N0VQZ+IgayFG7KT41iubRyGbYTrsYvRFukIn67GCGQRDXhJPKmw1acBkQn6wBOFCUF
mXJOStP1OqAeRisreUK6TxInpyvzP4iD3RlAZez3N6WHQkcytVPICzqMrspTdUCwrPqXJ9YaWv9/
jpoCkcokqgzhNHkZGoGhsd+pYX3enN/A6u77E/RdOMHn3jn5sI+lYND8rnLJn8psBRxHDRu81Nnb
1rEhxR5JipBs+bFAdcUpU6+q5DZ9WpODoBkv3VYTfGkuJj6D8I4IAcCYz53ZP9WPhuAZuPfz5go8
ESobqHuMn3ew8ddU/HBEnKvjiThuPbzINZUn0z8XDawLohFS+yp3ChtM+gXPjvAxbxrA/dKFYGfi
F/zC6aNHfxryOH11DRLO91NM+QLfNAU1tXXRSv4K6G+NurteccHg0BsVn0rjvA6zgC4SahzD2kGb
480J5K/ZYhIyU+gWw6dP9+fc0h3GMHNTTtSjSEYuOWc/9ggfd5u8gGvDhFP9PNfsa357FAwdYGb8
QKj60k+c9ru+nFtz33nX3I3pz1IYulYyZEKy2A8ubWTO/vktctRwCEG6ka0vNxEeVOR6iv/ZsD8n
7pRD9yJwcewi0JjvdfsD0vLhLmeiWd0+7gB5zdLOlxdSTpYfavkde1ZFpAOKQ/8TnhecCCCTx3pf
Qql0pnzmz+MtyTE8UoJWNxVqrp+W0tPKvmUPAVk3YQeqIT9x4jKRJA3q9edHJmtm8OKQsgXzxxca
POoBZYVKLtSODFZAUmqtqU7Q7w4Gyw5vDmIcpEXmk5vCZjeCPj8I22YLlZwvq9hPUQThWzmPz9jF
2U/U8aXlYfGKudkKUSQ7YR/igIqDIVvFKAUgxGUsKZtssNbCli3dig8cQ/M3Gq7zt8rex2VRJFDx
IEMJyzD94Y6PFRW/xKgnY4JkTZxJgE2RV1dZS/vnUdwDH4Fz9yvjca9ZMPtJba2LCXOZ+Zc8EV9b
kKiALGUJIY1TOFutmNlKcUM8zkE/KTNnT0jEags3zun+9Do4RcXN/ujluL9tR8eoAR98lPVTQA/D
lsP7q1AKspTBJFdPCG8QS0L5kQmI63gje6yGD2avyAMBqrbyleoSjAZCmz6WcVVPR/zN1pfmFKGg
ie3XD+vYfW3awagAn0Trg/CzvMfbbh713mjpCQR2rx/xINr7yAcvXRKO5iUYl5gwX5q88pf05/Vh
DILdpxbJq5unU4XdqQeAEwygbza5Jxx/vUuurB32mLD6obK6xQd5O5yoU1nNKbUWG9dwKXY/FSXU
aAUlkPO85p7mWENZ9fiaG6+8CtsiAEl3CE/bLzCItpn5BCKMrFko7VMIMBcbazRPjlP/dRXMZMVm
CfSpXrJmSc3PAlH2hO/kpszEk+ANSdC5mfhVPE2VAuyLMUqSCjnOJf3BF1aMmMEpltmTU3JgYNn+
RS/haqfmB/l7Bk3+VYs+EW2IhDcy1nNL7tn7ftqp8WEaj4ge4mk39fr5tB9W0y3UZR75wDDvkS+6
tng6XFQpYuQRPPppzRQRzxQVxshHjnuEstYSeq4Hkdq8N3hTZNbISTI5rNYA9javPrLPs7QriMQ8
t54o7egSemaAgZ2RIKiYRYCyUN+OwE/HgUlARb+bXM5Ms2Jymnl2RDKF0ZoJATsbW+MDPPiM9n9z
1hZt7Eexl2brGQNi8UwhZqst2OPzTfJnrZNCA8o0qMeEhYps18yD2RdbH4kol/a54KUpFxj6Dtny
fPZSihrw/HvTj4IOaTcRSHGdR+DCTPuBSr7NqlFEQi/Mq8fhBhbx4A1mvoilIKBZgTTj7xrd5HbK
JuQk0P37bNXkoOsE9X6xQ6tnXKH/wHaAy9RMVF/blTyGhZhYwvGxZEQSm9OZ+xiz5ICzj6APVGDP
v8gvOavYCSU/D8rfB3kuZslKebK3n3fYR8s54U63s+omqGMa4FuPYQ1ybxXtUWH6cXTHJjlQBAOD
YXCjboanZq7Lw+r4sdbsARHRzcoO1XC/LA8tcg5coEfsrcV8tqjasCUmO2aIGdjJv/1YsjEsJSvV
nHxlrx3MALGamd/2dhowgMJLrm8KncgriU+an9cIb5FAc3zOgLVGj2Hlfy7ahq06Wz1iDEvlwiD/
iQl3g9vHm3JbbouP25r4bBGRUyISFkNC7Q0RsVJbtzSxZopPB1Onq6lynGIQwj6YLYaG2bBunTkV
KnYGofvgtgNAPuq8bLXFvsehPavM9+jpMaf7x47DIN4+QG6cRHVHSSynK8EoAtYRo5NxRX4aW3sT
9kTYsMhjVRrdnpIa3MsxE7OppVGeNO0Z7gGe4ZF7cQwQwhcQ6ZeFisZMSx1RjL0HL25V0fwp8TxN
c+tDdnDVcGamFAHv8hHbtfSqTW3Gu9XLIiYkZtE+mR9DqDs3trMfLIM3zKrU/Ez1NpQECr0z/bwC
GEvcgxFPJdyAF4EqsVTss+D1grDuVFpFwEQh/Tg6rvnuUZgiHwUUngC8Ugm/i21f1SbZUtZkqEAu
42ynpMV6VuWLUxzb8WzqVCVyXrDbnpGBJVByN2ZF0bmBKEYd04Ae9CpTydHTGVxXNcwVEo97GTSv
jz7hIAUv0ouauHVnH9F8RpsJG89QicEEyHuogfHk70Eiw/Xl50kgPSberOQI/nRD+BiKfa0x65DO
tpuOshwJ1cQxQ8skv7fdGQVphvGg4Kbwyj+Q0ah+Lv7ogmSKs682R+qJ5C7O6eCEw1mo1sXLVyp9
m5TMRSQ3KmWUdcR7/MrotaRRiI4HEk9w16JIjHCMPAs7paGdopujHGsfHHAANNzpQjmMTzxqoBXO
MS6CeyRGjqgK9COimUqryVBYCRLnR/pYDUyb5eWXXkH+nrBuJa8ttmkrfL+HZ1A2eWQ32dRLGvyO
Uvg6wxT07/yg5Hw1YV3wDc7gRNBJuTVIVL4dvRAPXR+2H+HjC60yFw5Dxw7UwN2UjI9A1a1QSuRL
vm5Vr15yScR4ByTwpFqfYhIyHnyFzFPEdcSb0AiPv0eDRvbdWknKQR9zI9+Dl4nPzTBomK/jDdDt
+MeF+rZq/ZSMkwbb3zifGrVmpQ/R0ZJyPc0V+x1/Nl2ZOY00WdYaaIN0fdKjnBnILmkbsUQhWyP/
ex7ivLdm+tQf1MbHRP2XMx+tfgfrvEKqL7oR0JLEh6qZWfZMTdIh7JvqEAE0Vm0ajnV3LWBBbVQz
p9g68+P6R4mMjk1MORYRE2cEIquIZFFejS+cUzutZ7tmnI6gT/O90L98rdIXggKqmJ2NCWjTmmFW
SYOcZQaELaebF7tBNcFxDMtd1ZvxnXlmkSdqqLIb1dNbKtEpUwumCjyIVhemVoZyfZCZ+dDM9sWm
FglkiiPzAS8mv0W/6H9N+Q3FlO+UbjekmABgClEGiUwdfgymsJmmupvLTzcVqZYLYfVQyxsTsR2J
ZJJcQEMpSIaK3rLBkfMhqIP5Sic9g1B49V8z0VUHfMkvIM6IYepqs86luTpK5VngJZRpySFR8yLp
59dOiT4bFt6yqxAgMi1siF5+XHPOqOvyXdtP0EM0I0R9D+cJONsswBGQv6lDhMRWeSEmkllH++5Z
rQWlRR/XTs6M8+F0GK56iVBZdeXX1DhzMkueiC0HSViFIX/RI6t+bidSjXaN3U4vwKCn0a9QV1fy
UZf6tHYAi3XGMA1nL1YmgYRoKx9ifwyDkjq7FKgHZgdllCuLDGbn3FXZVzhtC8SKMnqtjGkgL8bU
xp3zVpJfDdT6ndzfmrKMXl6jNM5DuImYiAAlPUT0wT3YWNUJvlayumZulZfZ/N4+nNawJrkRXzY9
a+qJgjB4JJb6p22VZctbBiHMYO/aqqek4gZjNy8spjWpc0eoUn2fsTX3dID8ntIK5LX61xqA+up6
JptaTxR9MyY5LF/iQW/m1YmsELUJQWRSwVSEYIriYIM0HoLC8O/KpSJbAaVC45TQlQQeI+1XSqs8
A2g4WeRHjaMREQt9KfNwaKAif7aWp86oiwD5MQN9Zhz/IMCeGBAvoubonfu4YTlIjU1eWq2BSwx4
PSfBDUr7Jm70qZExhxb9w01YZKGw5hEs6DumG3nzfVC/ydVvjSpAFL/tuCl7vBP2/RzvuRm6RZKV
bs0YkRdWU1vblhdk2TZjyBnTPsfTbJPANpQOFy8i4sQcFKDueJKhEFSe+MTAXkLr2ZEFOf/eNGQc
UMmGTyI1aag+8F6kxj8Pn1PisklCm+yE4Wu8Cy7izIbE+PnkXqw/R84jhDOzY/mNw5x7BIypfv8b
J0JGHDEbaGgT6/gvjfHARXR1uh2v6EyCIy4RblUZ9BsZ911vn+8kVvzi7FcOwmIUszPFCouvFgLI
aK7MOWHcf31GhgPhrWLLJy7S1L5dHEa9JU4NzXBPUIDpGocN4xVcnl12aLkzwJAInIBKNXbEMa0E
ZgSemqjm8M3lEsqQ2IhhUks8HaZwDWD5lNuOdoGPRVkUSKfChxySvO4woxSnFyX5cCk8HfgMDf7d
5qA36ptfAgvw7x4dXhBcW1/Z9rXuXGAYzQYo3StYfvyUwdZMj0BDAtWHpuvo1nY5p+QIlKBBz/ay
O23MVBEIlNH33KPZXEN9I/uDMNeJnvt4MZ6D+pZToYxR0QpuXKOA5oq9URw7Mfc6uUYjREJrwK7Z
7XWHruC1ebGr2KW63INVgQnhqkqxXdFjMpAMZbHFzyZXmWZtGLtReoXD5wDkS3sYRPBhExRd2AV/
OsmRXTWUUeKZ/LlQMoPAGVfxBu4QrXxEDK/3wC2BYrUh+NnuKVyYse6yc5G0zqQHW2iMC2a6cOTA
yV59BeCDHstvD4L7/JkQKa8t+sFiUtnD9vFheYd4DBqlVtglwYNVtotXH1RQR9UQsVksMJ5QcnIS
459oVq8tqa/LZi17Iy6BBmW0a6ge34xM8hE54ePpX2cLEViMQFom4+1FO0y3ZMmb520y5syohtOs
QiTbINwkeUNnOufl7GlsJojxKI/IDof4YJYUmjGrOxxEp9PMbwY4BspgNW637MaFZVUsttVUNyeW
+FV+o+LL//xnWEJRAKCvpBBhsC2EGQng5KVC3N9Ne7kRjTty5Km55W+2MgQq3H37N7Vt6FpafD8F
le7W0S5Bv/jNLy98MdAC0h/C4XZXAsRGDKG4JTZSjZmDXInGaOT+U6tcpdw4dvHJVjvUGFKd1sx/
OaTEjUDsVWxh43MPoLafU+UF8YcRLNJWn8cAnbolusViZAF6Iz8215KWyCSANURyrqkWECHkNQaU
DUmTFqPlKPePqu/zGv7O7i/+KCj8ws1Cfa+SAxMwn0n+ZjoU5zga7+iuhNADpJEy6gIbkX9BJDRY
TntcORzcMUZdk2FdzCjPNxzIeFFgOGBejBBGvn3v4t3EeyIG5oXdgnh/vReqERQmqr8HVD+nn0hc
+ibfI8O9U1h//qZhtSpXiT8C1K6ylZb9VjnoXnm6c2RIWwRGW2aSn28MJvpW2RnghOHoLw16BSS5
1/wu7JQnZO3TYerGpIBSPgrxVQXINciyIS6mmWsMGqp+9DnWwfb7wbbHT1L1v6N5X37xGJsNReFL
djVikNkJuMX08UjpxfC8TATjGfmJMB8O0ZFF/x61eY1ichwXsjUbNxczy+wuWvWjh8uNcX4wPYSf
xP/HxdYINXAd4KhZcr6sI/OzmOzboJjrzuz6ucxWOkQUXFNqacwUfK2gy4k0oFJMkXvIpjn+LusJ
tS8jWp0dUVj+TNdNGWHsd2Vl2ShLUR8v6b0xNX3Mgcq/89o85wdq5TFpluCemR1Ntq/VA0rxbCoX
vihii/PZFGkwD42+0GjHc2MnT7/4XjKajwHaRQhSUlcH7KgFm9MGbcibOeYopPjW8g1NN+41V8/W
jDIslOUTBEZc6/nJrH9p9/hBRo2WaShXqxcpnygHqOO7OcpNPYV5V38nEO56QrBzv8W7KIbqipVO
LMqY0NXB1xwqO/mCNR/veyK3hr5SF8+wIl8It49Z8PCcWWQrnAQ9bQiOLvL42aY52u/npUJZDOE5
FwQjupbRQj42P23QrQtb10z5t7tL9anUkJfx86jAWXKJ2XJyZGuJLTaai6PWwHizEVxU7PtzipMp
84rJ3YrMF6ET9lO2eEKKvukxqnDPtWZpWy2pbsQaTqzJhf+MXMzTIZoLtYg3W0dPa5RBf1D4fi6S
K2KlEIBqWGjlZbpiqYwnR+LO/grsn7/CPPt68+vYP/7J17V/OMVOmE82EpNk6HIIC2UbrHYPCL7d
VAzemzcbNLFTTF36rF6TxSwGopwdNNzzdHL4iPp7JoGoPHhHwqF3X7B2OzFCd/JaPNT1NPLbvaSE
lEkTZraj7BUdylkusgnLC/Q3dRdSIiFgUOWYhTK7FDYae/9NQaUiHiElyBrt5dnrjW4A6OYDK40E
+fgA25ZHC3lfB4zClE9n7J3srnI+mU/X2B1/cgR4HwQKzHVijaEzetKb06iaORM9x3X2JpwavK8k
1jjzEbLPU0dI3M+afBRmhF1GfxUHPQc4jxAhPtnLygPwq8vNsmaOXzESqSsx5M1SQHSi4O2Izbqi
vPrJBa5pQCB40qfBNORpzNCdkV9HeYGohJpeY/Sj9dmPdZE0Vh0toqJk/WRB1hbE2pTmEN7WY9vI
Hn56klWSIBgAZgl0pQS/j+3qMVHleQITk73E78/sPukX+ZOZoPD+Kq9Vz/vSnd/fgzg9vntVtZPn
75A5JY1DGGVvC1QPvQmGTwquxM5+JuJBEX+Lnt1qxRkBTYb6wNTeAWoN4XF7xSgEo9v/HuEg/vdk
U/U/BTj8l3wNTWmfVd2V9VZnuk+JqLANXqpV718bmHiVqmP7FOGV5gPFNdjwkJgd0I3IbQjJFzuL
VvwO09mN92MimJ3AkT0Cc/9HLMdsjBz5b7Ec4v+PmRhTQv5DaGGvgwSJ3aveolVwplfcTQB5kC6A
nonmoIKIJe658VjqzIUlhDts558TrTOxwTg5VTNdxZdc26gYi95fKTaOcUPhha0NdqX//Y7+TzdU
FyVFmzBnTSFG5D9f6keUK1VO1fcYVJpHOoBYIOunug9jGvf//aOmY7rGf70t//Gzxmv5D7flNVPr
tOj5LIFZ68lvm/sajpVP5yhk85M9PLn0j/9jkqkoTv6HTxWV/xDJ8l8eRqtF2qfIRIJpEPc8YKqR
2VQaek5MedPILgmwPiD89fX5Y463XPfV/cB8nW+Ush9TvtajpM8s6D42UN3jiTCbozRV2JPT409+
AAkiW84RYhqSVNxUCEDuafDBrSS6goSDPQdLzy00MyEUxw1eBw8o9VI6r+U/3JXj4qBIqGSHGJXy
XjHFFxkQMidhUX9DdVP048+D5rjUZnMk1xKWEB805tmCpo83fDSjB1Rg2V5fdV9HfvGoLYHO/y43
3WX0WBBc4B3YiSKupkf+moa5r1Kes/GTiJgvhS9hNayElezIngphDZU2/Rk5QUpaaCIofnNygIhk
FipxF0NsP2STNB8oOL7IBJUMFMTmgxJqdD2Sj1K4uAMoF6ghx1ImORx1IkUR5rFzcGdxAeYWyp4E
JwcEFzS+2WsmGAbMW1LbjLF540pmqhNSVZpIRGnU0zglrx2OaRGOYC6UHsjRKye0MMtXjAxupsuR
70scGS2u8xn8GUQpGqj3rgXEF6Hyh02v2/AUFZZuGDj2cDRr/S0CSuadm0H48YED6RuuJltDu467
uXDh/xWyNwyL/0faeTSpjqRr+BcRIW+2yOGhsEVtCCiDhBySQO7X3yd7NqerK04tbsTMxER3n0YI
KfPL15KWGUqwvNq7LRCvIOFFmcF1eJwTUJpbd/owsL2TIuCHDNpa/CFxLpCSVUL/JixnHEHYlUsJ
ovfSj3AZcCzCsc6euuTiIHzJ6YC3k3bYteAMw7sL25rHLj6DO0AT58mY73VNKGl1Sqy1kN3/EHwS
6Px+cC5BWC6k7iVlcLeRfXnIQDTI4ruHrOCGARkizAn9eiMf3szB8YHmAV2DZ6yMrTpPZ/1XuQCt
fCooEjjPsWble1Qe1UsG9f2Kh7B+vbuM4c91bcBbk4xmhBvNYeSsoYKsOXRe1QfyAZEKcip08Z9M
/TtoumftgrbetEsOMQO9XbzB6l+k6/hx8+/lxKKCaJrYE4l/U7K8MQPAAtz0MWIDVDQIHSRQCW0o
I0YFkcchzrYOTxF7OqcVnZTVLXnTyQlF40JpyfjMdCK4VlAy8VztBTulIZ+FJQI03MKeFNYMyHes
a8ucsbUiOIAE5IqkVhd51IMxWPFgSbk5BRLzWBQMwq40QPrEyvKaYfQXBkFHRWwukh0cedHAjoGG
4Hm53KfdMtnfTXdwd+rUqztPDh1lw3G4Q7S4sunbml5j70qaHlCA7Dzw6DM7QI3Q23dyQg62qJpl
5/qZ4kkJfYVD0D/2+hp87aU997toI056xYGztHUoPoxr8K7OAE5TUMgXHO2RjFIYsLNtOQHvka1U
DNuVgw8cOpjIuPPdh+eoiISyZc+2j/dqU3VB3XxJMWow4JFk0VmcvVtmEpS8iNcmsbGAnVYBVN6u
yGdgvxAZM2heuAc8U5jPoBUQrDx392X8dt8gUAabV7mOhzhemTvr4dqLKNApFlKDFed7qtqaSRcY
pBQ8RwIVE4de9T1elyuyWiEmYpKoUdyjJ38SDYlkV9xvqtmFQ2XAoDmsPuGUdhSEm6MQRxksNYSc
sUB1Aq9GfoVduXo2bwdbe3hPcI9r7PFuB5YjD6P75Ub80awduI9VbHtQYZy5sHXYRO10LHfZ/TUu
Z0o7essLXwRXdMfKOMIqxPjEYyzONc+aZ0Djz3GrYrcs1iqKJhedIYHJ6kIIOTjc078boobcRYmn
4XTrJwRXFtGkRw2pnRNzUl40acoTWyItuDOKBiUzoOVDYd/OtXBRQ2uxShGI5XftopjdPeW1I0ah
/DTd5mLpQb6MVO8GuuVfU85O8P905r4Qg3TVRna7Pdpu9kYmwjJeTvpmbVZ7XH/qRIYavjNCjxbW
IQuuFi4dh8hkLJVvHD9CpMjSIelQySsweIYvYWKIt5BCwY4nE51/mxFM4vQDz5JWuvOuU1CIKWVJ
iaWBDa8Ajy6EFDGoPWlmBpmCoNgZSBiWKr+YmR6vNO/F6PpmQuQmjlS6GYg7jXkwVuw0nVPkw4P2
WoFs4DHRmHUmDNKDZHxdPaN1EZ7Nk2eU49KYmjAQcNztpOchs2U/jfwHWMuco05du6E26ev1yU8p
wB3rE/xz7ZlA2TehNKasctLRwsZ7FBPKjvBga18PKb05+AuAx4DqkQIQBlz4MucqHKZ4s+NlscR9
OrbcxwVjWNqwpbLueaqnvQdsHAFV1sKdhYpjSB0Ef0reX5enaQH6J9BT6x1tO+7JaKsz2UFK1jiW
0I06pCc9tggL0eMhViIOYRAN38KV1ICrKPOUL39sg3MMt5QNd+Unr3QIfnNHL8eIfcPLPjzVC5Ab
jgP3T3T3nDxyd7AiFpFEovSYjw002dDx02pJAinMBRBkgcfB8lHcZyKMBsxMJpcV0kGo3uR5iUBO
nCUY5AG6U0KQR/F7Q/7l53OZj29T/SyCjuRdjcWRto/Sbb/0STilmXZFj1wqzMwPjCEtFAuyGgSB
QBZ4SywBiYBYM8uw4zfqGTW9pM9zQlj4MQImA266QSCBf1uk/mmd41V3jK3duXnQfbDarlIc+MLO
9hBGaJ7V3WnZzDAcOHYy3GG11HGrL3L/5GHwQREtpNfCVBs/gahf87NQVmIrA2Pagn4Na0IS6aHJ
PEJ+b1NukfQaz2qvxC06UTj7yySIOVwd/+4saH1FzCd3d7BpE+wvkdsuvsrXJHQvD0JdAW/xpytz
0IBmeSMlyhqV4BZC7C8DvIHUDu13PWV3GT5c8U0xd94ng1GO1Q0TEZZcdl5e4rmyCD8R1mC5YMT8
wPvJ3RRVnrtyz+K+4QzKH8fo537hQCO7gLXgC2HckLSD+X0hfGxA7IhXw/XVree3OYkDV/eO44CT
EKdaNPghiW9OMaqwZN8kdPQnbPbTBr0kT5Bz/QL1zI+pMnn41snL6fwJsMdDgL7rFMDgPUI6uVZa
/7QJkW6n7qqY6dnXwHRWJ5dcgIlquOW++tBA0ImjZdGrgmZD4G1aYmEqxsRaaSQFDxVMXxhqyhfc
75+GP3i5I9Dz6c8WpW7qpJ5fwU5c/JcCPj8F8lfo7aJjwT6nuOwM49tZ2egB+kiYfx7zanta2p/3
M0RegXPvuoz2H1RyB1kQlkMldPHUoNyZiH+fdIj7dfn5YKhlRWN16KZYez3lXd6D3VP9yq4cSNPI
J3V3fELmdOhXHGvD4NL7g5nIxejcZEHSFjOYi6eAY7xvXJrRjTCgzt3d3oqx6YHb8IYqMW86pwrh
CU6uQ1Q5Y74WMLmXr54KgnbnzrGcH7ePAjwRykVm+VhhGlOnwq4JwI0RhQYoPHX5aWyNGhTeXE9O
synRBVhWAoT4zRdNFy7yGP96IEAYDARH1z6bPd7blZ05T9T926pynwRW7U3OMWTHkEmNCVbYkwiJ
EVYzcgjdwju99ILL2fd+R/zyUMeySToaSoOR7bYrKwkGy8eSRPDW7zdQJfi+AEnJu6GncCqDA8FV
u0ttoswhIz5uFHWLCrfB9uFT4rqXD83XgAdXyHuRwwUa+VY8jhcrICcvKwjAGawZ6NppjAAO969g
EDBJ2p7Ge+lZrI7vpvAIUrAuVHdOQ4cR0tjF9V24bA0UbLKvuqRfam8ngq4S4kRqabjszrhM3+Dt
XlsXM58QRhERjHsGiJr2uYYtd0Z+hlPM+XlzROHNAlU1ghhQZYRZawN6Gx6NxOQV8MEYvBEpTEnH
mzW/Ea01WOafPQn7aPWHSO6TMRDfhFUNw/CrMQHBBEwMSAeaL1v3jViXMw7qTYlCj0+7XhQTa0EC
AI0RBN2pjQAG9LGl+XLH6RFXzCeuIfIGZtHi8a6OTfYM/zpSC5dTRcPH4M4Ygrixj9lYsLFr4e0B
Pxisbo3w94ON9e840gqf2HjCXrKZOkQXQVDZjEkJi5iPi0MIkgVDd10a9DiZG+Ajlmxh8ZjeYk/T
xiHffnktA2PKXDAiufN/j4i5jYS/CIPSC7skfxVUNBL0RjKcRP6ePMV0hKlhW7rxejC1V7vb4n9L
P7FNFUoikVJCBHGQLu0x+9j1fTDeY48THFc1cJtR0fhmjMxC7EvaBZ6OvK5uE65ZFx17xOZWrCxM
w+PsbPnky8pz1MwMrGsyNh6e0EGSBxTsTA7NJMeziK8YOS8aycVrZC08A3LscCaE7iLzaJOyC5wC
veJF4CxLdFg3N0lN2jSLlmjABTA4dOPwno4sxaXQzgTWZoTAkeCwxo1CIm5btmRcEzSfmiuu+z6H
bkfWeeUQ6BA6EnLkXLaL7OX4CAQUCQp+RWQOGMp7HqU4BuFu3Gu9svKRdeguCvjsWcwny4yYELpw
sTTCVXBmPkrb+JW6dz2AVHu6JcoaxNoD1/BPhwG5Wtn6mvqWX1UBf4TY2VV/jlSGOhYTkjPik69Z
7KAO44kyhTSotiK0KQ3wdU06jpQMewB2TnMp1+UcuIkn5ghBiHpj1GKJ3FyX4tdmisE8Y73tGQ90
QoLS6V2kTDN6JN5jwd4scQk1yvlhppApxPq3JtuR/jfp8iHVQNcTdfkQr0b/euHggrCpJMkHTkL3
FeQmPVlRTeWH2zs13PvCEtGUyrx9tysvXicYvQBOsWoNn3mAFM1GVIZwhMjKDFoNPITq88GRxPQp
05QzLaCZ/ZvHtxpyTiz5UbZ2EaD/ixnTsRB/tfuOgURzelHcPrQpvkRmzSGUccwcSbyU23jWg+In
vj7wTEbfN5YfEDj4bJ7OJdIthhwXtJNnNHftI/skM/AUdk5PRqfQ6xmockrdkJIRx4C6R5/dcdPB
l4bjeFnzO6GTr52YGeAQ1hNhUvMu1bmwySn1lSA9huokoxRPcwZsU+z4NL0FHXXYY9RuDCf5h/6l
zPSvkIET+wTREPbVOU3vCwDrQRC/NqGrBrdF/jEIdGwy5F0x1XxUq/ANS2rv2qbHigqsbMC2tfti
eusmOSDCSzJRDkzKKdlqzfI+ufazxvaZlmFrDGjYcph9TsyJsRSmTe1AibHMA/JKHKu0LauPpB+G
60HpE07pKt2+QKxRQax+VivFNyL29iODa3MprOGNLnaQDHb1Ae9N9sK/+b6OPwqfJ6q45LJ3e9FI
wzHIntETskmwEEDiMsxteXwTv5+gqS7LoRwo73j2WZGk0RMFLy7Ozz3zZwsurzvykpazzp4WFLIg
OFCxfEoQNw7bEd+7MYfRoT1qC0nmSNouwx1n8V1OYN8wvVQi6vM237OZslTtspf6pScFyHLleQJp
w6jLZ9E4ieHhkm+yycN2rqRXrnPofeI2QZgNtvP7C5vlYMu+/Xc4Vf8J2LR1Cn0UyVZ12ov/DafG
tdE95Sp9rsMtbxEzN2u/X+djPH2H/lB9Yg3hQI81HVNfFeTzO0l4HzdsfqdlHs9Gj33NIkYKzhOD
WTOKDzDccjmm6G0LzQ5fJWZnXO4vguAxkDV3F4P002L096+haCIk+hssrPz5Pb4VQ0VXxepPdfJc
lzMZT5/iWDDPezxL1DASAtxhlSyEve2tXmbW6PlWbpeDgxU064JI/lG41NyBDJZF+8T4CtX73KOy
rLdENYD8nU0CCv2aFEushjlaAxGLYUPadU44Mzh5MCK7GDYZqCrPfn+aLoAlCdBbjqr0W66fHuIY
SNpXeRztbVSc7+VqwJZ721gvpxXS+Rd4Zx/jgLD/JUuDCqkhSNMwec/JNMLUCJFDNEA5jvXhwAYA
QU+y4HQ3AflFGYuN17ngvkbyGpJaQF945yi0OjLarjsGzsFLNqIF1Sv3xua9JnVM903GUHGkG4d8
hQnrdLoJSaJnGyCXYC7Oq0Ifuqxm0RjLha92HlPy9cN8gebxiFoWXnYUxOWEtk/iaghiHhXLavVP
yhi2eWbOjDHJfAd2HEUHRqUXCsM/TPaDK4cipoiOoFs0M1dylFpjaIzilTVCAby/vvaMI0LT1B1S
GF5WgWJVnjkkvjfu+fZG6Klfn/nTAATG6Cz5uyf6hNvIDrpxMTsJ1Q2lCMe98QJ08VtkvflTZr1t
GYZuW5amqPa35G/DsCqlfaqPNfr0RB6WDLTGJ/t9schxsUCTEg83Nx7+I8IX7w1ec2sK8my+Roxn
29urcja+SAC7sVQn0Pg+Q8KjWNqveu9nW2VPgFq1bnDz6N5t1awb9FZ3zJKUiw5lhlgjnGMVyjKi
zZwrZqSVAihF0NE28VXc5c0SVXPJHoLujt2JZiZ2EkhkVBwnYsWELYRnpJ4+LtbxBvXNS0koOFos
PcAwkLHwd55N7mvialtzjoh2MEk+5bERIQUY3XYhhVPCOEyxCCe/6wrkUVAHsJk5cQ/ojUkK2Anq
0iasQZ88P7hDQe/TiyrO5Z58Vl5FtA1ZF9ihprKXnTmhvPBjCVAj31ojVWRLQqEAzoUeYAQ8lbLg
ByfpLNrENx+dDuFMz8qNy8Det40HFW7ivMF+D5zaT2yMM2bQnmZKsVTLRd8PczQF0eYmTaoNe6U1
SolS/a1zQhPEz7d1R5XIzIeo0zSZbod/r59a3bdyXvSPdS8qP7f8WPP7wRTJW2JROVc71k1U6AN+
sMPjINFvTF2RAazp2JwhnkE2If7h4YoGavlYmwH5UdA2U9RtBVLYEa9CytE8DP6+Xv582bRW8gzb
tgqx9e/LTnM1G4QR5GJVAnEY0yc8pyFkw7s5HIw6IjidOoge562FDXmTEdeFTS98r54jE44j+ZLJ
iEeYpH089kSNaa/h2y0eW9D3nCCu70DG6gfBCRW5aBP0HHgjjAwZwN+/hfwTLUd1gCRppqRIdBd8
u/tmIktVKtePNastYQzEPZakgDpgKarbfRWT7MNepmvMkq/1Nl1rXjyRSSpS9vC1awu13FigLsEe
eBobNCh98ZkcupU2xrmfJt718+ZvwXmTDRyAfMASIoDsiNXTsXeIZ86ktE+ahe0VNXp5NwXtZKai
zEl1m2m/4oRDzJrPG3J8fDI2lHNpO8BfDeKGVpFpZ/x4YyBCmTJAzrjhfdIOFf+Dp43wYvzvoIjo
SLiVn8rl73dOkX4uXaDCQLFtzaAy598PgFGmldKnj8ealCv8z8zj5ZO4GZETQMrFGqaHUyXMhwff
h+lNHUVrbf/YJEe8XSiX7xMV5ygXy31TdqF72uYO3cckPQWchncUGZPedGUldy7C+o3856ASYwo2
Sa4hGZCkkY8rfGiYMJMlDBm+5QWLlPaFziEEoyH9YIFA68kUG7uDQ/RWbgSNdWTcF2UYNJ2/YNUu
vGuLPzPf9WOZSXnbvGl3P0UAh3rvSIhLvOs+sdMG7YE9expWTm6QildgoerglIIu9j8pG9RxInrq
Wz5r/PYFYfrghWv0rCU755jz+9A44o0hBnOqT24j/et+9eug/FQM4BUTbTo2kTCo6xmHyjr2cD7Q
nEEPuXaRtvx8GSkm7ZxQGlo1kH2sBqt8xUtNaUG43kXLgpSSFmC4BgfHvHBaY4DmC06bA0IeKn+3
0RIcsz3ZQ5DlChiYewlMjgOpZX/TcTYR4g3GiwYFfSGetpvLYPosDwrhN8e/PzS0W/+w2P3Z1PGf
h0bVT2bO69bTgIVh6lyg8KQkAh0FglWExcCZ3BZMTHvwgjHXyjpOdHTl4UbC8S1M5dj5IqeFAOWQ
XY/NV87M4sCGRpdUEAiqZfkOzxdXAEL5PiU2Yv+Y2dP2Yk77y4NWr7dngErjRoRtRnX4sObQyElg
PWDyGZk8mzhxIXQ3+ozM5MttW558ejFQ63JiXV0/0NMunv0CDM5rvXhWbG8cu9Q5WKDf+RxgXWIc
n770Gq6jDzTAbFlg+kgQ+aHY1MYKUr4lOxNHvjuywtgV4UbH+k3jbCyiRNBRcZqbFvo45CgL7Hd1
QEt1EMW//xTKD+OuSuewSX0OG48kfVNcmFkqRVWRlWjw/ascjsK0J+0cQv8Gd2RJiD1qIofvnU2l
QXublNptohDd8/RQTWgpIpx7Feh1Jw6VVnAatI6qm6vS6DaauqzrcY+S+pcr/m+5rGmZisVBAyOF
rqqiyfQP3UZoDLoot/Nife8bmCxI3p4Df1GQi6+CVeFkvWe3sW6HCwVEo1Pf9XtEfTvFBzpZssXJ
bbHeFtnrjZxIajaE1eDXNtUfnm/LNG2TfdxU2U++XSN3ySpy6VGs9S4m2k/DLDAZxEzudvPLD/hD
J9Ofn2R823+zPsyug0FVrFst8dtc8aTEi671yLw2KCU+0+KXKmH5hweGmZXHRVY020Lh8u/bX/VR
1Juddl83p0NyXXQpx9YW3gSC0s7glwmKiUiaO+FMvoN9NbwV9RviwF+egh/uMMXchmEbiq2qpvVt
Bbl10akOqYhdx0VDV8u6yz9RtV05XTflR1760fMcay+xSQFNeyJ/3zXk5/TRK4mbGRWvus2Ichqn
+roL3x73iPpzwwKWsqisA1TQ3K5tfmuE/2cW+jbiITiSmPEUg6f3nyP0H0+uHD2tMk9jsu4GPsfb
PlfGSWgi1sE5qGNB6Ka2NbJRDJSAUg/oWRX2/jHXqobe6OfnExHqNbq+h6fDTZZJAoZDjrwaTbwZ
Px1Vnip95mvsQ4M7XA7hyWF6/+Vp+6lsi9O9JFmqxn5va99Ox2qopmqv0aqYGJe6pjxAUMho1/q9
glpUR2JBNRYOpnBYg13ma0OiHQKiP+vroIh+uRpF/Mjfbyizsq1KnNgl3fz2EGhlktt2ZWfrWzPV
BZJqju2I/YoA1Yp0bUJnZPk0KjFNDpplhILBUrE0l+cnleC4Ylm3fL3Yh4RZcwh7Xstlii/s7w/q
TzIzW1NtjZJ1zUaE9w0XueqyXYdtQmI1h0teEK3nINO94+YEI0dNQXo8FYD64JfB/Id14V8f++2H
StpHcgulOF9bfNC9ntDmrBMCfcdvlxAayPz09+/54+eZEo+FjprQUr593t248210LVufePst7aVI
1SBSFzLHpyozvIFy+PvnyT9+oKVJlqFJYhH4tsTGA/1R1aGBWxXH6BPu2oQKlapx1Eq+cDwqKRWx
eK97e2wDIZrAyiLLby7fAfLjV70oAiPPZr9clVj9vj+RumxpmiFrpm2b366qLa5td9XrbB2VZ2sQ
epp8H6UDWqZOZ7adk3JfcALxTU3/5ecWT9FfPtf6tio/pWuU3tJntq5J4KbcbqgxK/LA2/ht7O6X
PeCHocGSNFlXVF2VbY2WzH/vAZGM43UgW/m6BbRjbKVsgRPb3TetlwhIQK8/o/rYauMoudTETGtB
OJi21SLpvfbTgqXWaJORpyd1sFaSVzn6pUdW/q/g9d+X9+1ZlJNIjTLtel8L627WtEOLzIO8Qu1t
1X7Jq34Ly1Fz797oN4cg1p6c6fAFnLL0Sy2730r4/vnN//3bWJKhWrpJ5bxl/mfN5Nl9ihL0bM2I
evPz4PqGVCkd0QGzTba6n3yoM5zDHYl5L6jbSUzd65sHtJy6qiYggGvE1dP+CBNqrKnS9KovHZft
Uf84fabT0xkkYtQMPxJCiXrMMg/3InI3CUAZcWzSMHDRPuOIsyzpYQ66t+FRDu7/RIKR0RJoONKW
A/J/KahphuXIOBLm6ZfjeUsOGdA2QyAKPJJkH9M8kEcp9gNi7+f5C2msZL6ohNUrE8ZskDwOOPHY
foF6J/Fb2ZbTa0C2xIK4R5gdET+qzTjHczYCAgjwqtseFJ1xIRQffideopYm1aJznXO00oPB/EFt
1NM1Ng99GNnDCYGW8/JTmgL5I7TWRoCTQbwU4KAR5F/9phplQb2Di3rLds9R6f/9vf75NwSwM01F
V3Tp+7iBFvn+eMq811MUMXPyq/FDTtEDzKyJ5HUinW6vnHGPIS2r5iKMz6TVoEHQRf+Vi1XP51Tq
p5NxcB5zAp6QfeYRWj/WhtoSGmsIADeNnGM9DK4r6sVGgKSaX05yhEDtuVo9l9W4OD7H1Qpi8/Mx
N9G3kJMz1lc2wVTJL2vJD9uqJbOtim+rKiixv73e6TPVdf2U5WA6hLVQ53nlMJ7tTvG+oeWjbkIn
BHtoNDpxjIGjtPBnEEuPbhCU0lvWnhn4IG+uHAYaFBdq//BYmxZ//0X+u/yLa9RlSTUl9n77G2CT
3tQqaVWuka2/JzeA9VakDKSnMbPm77vpf9dXDhwUSEoUjdq69f3jQtkuw2fCbmMPNQf0vArwdHmJ
j0g4c40TSdUvG6h3j7whsKOOADQkl26zQDJwTlzs8uDzrY7vST3nmKiJya9H2grdvShCXuILcRPL
eT4Zn4cV4c/AT0TflRxkr0TlcZofuOVusEKGlkLietFGmYKEgVcbLm4w8POhUORZo+trAg0auSHo
kKCylGkHp8CRbRpvMFETIfbx95+Br//DaksrrM7yxm+hGN8RwDqK86emddmaRpAv/IlBscekL7Lj
zGHhIYLzkzG5c1sAIUqGOmMKLEkyooWUCTWA/0BV0Jv0id+CWztpXmC8ELmuRK4izPxBH3OzhWS4
+kdlrDOnx4jjUBd0DwIZkXmH1jjZWRrYB00aY47aeHQAf29rOgMwpCEadql5Q6tiI52qPP6fp6yL
kf2hYW8a4dtqprhr4M7Q7lGgBmM/Vo/EIx6IVeuCCmsxTK97ovFp4Fdk94Urw+kQjUiO5JEq7/Jf
XwsgNlzwzNcnxSMV6uulckfrGww+CIjfViOTcBYvHEsTxPowzOWMPthZO777W+KiEpql0Wev+QTM
PFBnJHHKvOLZZzMSGg9lh1PWJsUvYSkBZ+RbKWg7Tg5SqVE1yumqGEvc+PADPQMVVjSZzRIQkef5
9bWZCMcrLmk0TQG55wFq66PVtUgebvOaZM6DfLRHEE4jBtGFUiGad8oxlhXyHzEqvt9ftUB9TcbJ
mHRNK7h9aJOmn2O4mhO0cWq9B7U3XFY0lhVolmk/GPYbwW0y+hwq2sXhlSyPfH9yYVmVByNwyCEA
3utNdlEqjU+ffIvpCW8D+SQT4yUdIhI83oII5Us4piiDZ/kFnaFGkL1ykaZQPbjwaSC/MO1RDsF/
HNSEsV8G+JMgCgnJWxIm4SpQu9QP8vQXI+4IssQpLc5cFh2RaCXIcUEmgrCK1mnOK+QKI12VSSHa
xH6jkOrdzut1zD9OMvjJfR5gYtdoJFrhnH6JULtjiEJNR9kEfOt9Tso+Om+f6FwHamGpisuKNzjw
+ASvgssVRm4UcwjkhQNTFBfAavH5KKACa66vOBOMiQ0FkyTpR8RPWVk2emIpO5WYTjWH6eCLipJZ
w4ZHVcGsmoTj+tWGzFNBwtAKY62+rWKGbUedImEDK1Mc4oJYnZ3nnA17Xo/Kj4Qwj2c3r610h04e
CBlGBZNgKKBa7qlHoOKKnr6F4Zmw+FT8iBh8ybuNCdnln6TehKAjv6Aq/kOF64Nw5N6S44uW8FI4
F37X49NRKF0bzLR5Ngu3DXuj7PbjzJVgIQnzIkoc3rNVg1ABNS+nSSNgGzqTaL7tqy9cHcTmkgbD
1IGO3WkAcFkbTaciCDw1AFFvW32KSEpgtxw70ZqT30GqARG7xJafRC2TB7+wwEDmaWRZ0gVINbpB
UDWqTKcEh6Pf0wVjRk/LwKKtxN+qXAP8GaEP4Y8NcGEGQV0EeRCipugdkLfhu72oGaQIj0JtJ4IQ
r8g0CbM+llkzTNVkWUUbm+X/QbcUbK8+RMrungh5vM0xKnAlmdvsRHehghm+Gb5TrT4MuR2f2jCw
kPaX1aa8IvVX41ESPjBqjzQ4fyn7JEwThhwcNxECWTidW0BOEuaPBWY7Rr+oRmVKnAg5x86DV0c8
YgnSsM5jwOLJwbp7JGoBTR3eVtIGlw9UNJOOGqWcF7AXlfaFO1Bg24ayW39wKyksB9wbopQj5g7K
24GScEBG0dhiutDsvSW75JChKnF4Y/j7FruP6BIiyxtZ2ywcHVlczgS0Is9pd6UjzQhcJ3v5jp7x
KuS7FmZL6yLj6xCZVyLsEItEzGxqLXtnRyfTzDKuy8Ry1xZiTuJgHQYJpkPjFS8OplLi9vG175tZ
ukUmgSU/nKIcIL8bA/6L8CVo24GGbKoGs8wwCiF4eD8gzh8hDXfDzSepJPhQqUqwRMEhrxpfJfQG
2+LAjAMjzWKpolR4Iw7BpeDYQq6LiM1Tgm4iowrGYkpo7CW/mGN+EqRV9jgzEDJ9DLJDl4fTW++Q
P+ndxPcJ10lFCxiJowEa+Jdnc5ufPvqOZh0MUKUHT+A1OGmP9HoNpRXnWJG4NxzMlVcxtfeY8knk
dJGLkf959ZM5IpITQkn2NN7P5xC1bGS6rwpQFeoicynGsUc/qhbXfvg83z5gpvijq+RIqRZafuaS
bCteSHOkHlJeAWtpCn28f3olbqjZyvv4Q/PVL/RFxdigiXevkuaTISJsCVuoOmxQt9FVc+XOTXlf
oikHTH2tEdPHcpqN9UVlcY6orDEtyqEfLpNLI5OvYufHLsSQel+IE6l2DSwqMpDtPM+aOe6RUEvu
Y4FOmR+BacfFyz/4YIOXdSEeJIyO3BXiF1C+Z7SKu8XBeCwGWL6mkF02WQvoNJcuqzd6bIRB0kjT
dqfev5ULWdEp4JnHs+qIt+xo0wjA3ubB7XrgxJTw5sTkPT4llK8w3HPmL+ICxLKc7FDlmyTevimk
DRRLdoNAIh32OCCma2z48QcFnXOePF+halobaVj3UMyKxZ86jWhN4JwDAuJdvwbsV15xuPpo6GyX
txMVJ1n3PRHugHndiAnOywJzxY6GYht6lmMYW/W0O5EfIBy/fKlu2iAClkmuGj5Y9rKhW4SzU6GM
tVeYPj2AaJI73iFjfPKJFGMC6j3Uh6PwzSZL5OQlxLqhlrB+ETH8NIBbiqkpkm4YqqJ/G8CTh961
kW6k6wybXfRc55zHgCGVh0kU4fyOp+nvk6byX2jF+gdYgaRVdf0/E/9TLU+8XkW2vvNYp3sjmkfS
aVI+aq/FH5TYL6cbWYvwpm0eB+YNsOe+10ktNJqW5ZpSRAxbKljwFZdHf3qO/n558n+xSC7PkE1L
UiV40O8MsnbNKyl63MAiraDX9lmr+OW9dZ+DrzQk99B0Qw5RDa9YpGHy+wXyMMTd/oYxyJZt6yaA
Kr7Z7+dTq3sWlnxTU8wKqPdjyzH72zQO1Tk/yymLVyl5SSEP6fU+IILdZkxoUfpbST0PH6K0AiDf
ZrYWCWY6zawacVn8gvy18f3JogkQnUiWm6OesyR91hVeH4aL1Nil8ube7i2Uaan0HGUR7evodzu0
37IyrnSvNwgjo8nNJt2yJAUMpqDKOofJLDrKVjcjzE7EoBmx/lJYizK5GJSLxvKDTnspyPkeOcL6
GyRCpJfu1IIwL1NQC3DmX36+/9LYlmzz04Em2xJqBvH3/8Dmi34Atm0r6Rr22uxVsiN3IcXoFYn0
DAvqwswPEVwy4JHBTar6y98/X/np8fnz87+9TlUhZ1mS8flkq0k3IsqzafF809TDrWJCoIoCpxuB
eMC4ZqSsDQhhZtGck84dCTEpetFEMoKwuhgYalGN/v3qfoD9uTuyYeq6ZRmgH+Lq/7g70u30SJ9N
wctOHyWaXUJsbtd9Ey8Sm5hRgVo1B/HyG0ifm0uLUo+DOWrxQvpl1fkv7cOFAPpKJkINQPVv+Gon
6/WteOT0AD/XVTSRbzgV00uXZP+/z/lnMfrjC4dgdqdWSdK1cmoQw1HJh8uAu5vrv9xa7b90pqVA
YykqaIbB/3z74Zu6kIuneU3WLf663lFSTyIphDzV0/px3fHrRyUlu6RkzgG5bW2UYQiiGg7KaMCG
RyyIHtQHolB7aVfhCcR305LN5VR4IZNipBpz2Zw+BxdTLjZq7ofK0y3afY08EacdhaaeRpjpL0/L
D2CJYumWIiumDOhpCsTgj5uX9h30XHunfTs/VvHmYTCePEo3Mddm6HHJJCPkyGeeha+dyMnCPfOE
qKWnizTX5peL+WGbUiVDSFK5FC5GPFB/XMvtyiMttV26Tkj/uge80wXd5BAv18LLi8Pfv7n1w+MJ
h46gT5EkXZJtcTV/fFpZ9icrltXbWhybGRZVmdloqPSjB66UTXy+XtBjGW/5Hnm/jpnxHU8PvYVX
JGZuTrLxp3InsMrX6VyRXaWkTAI7b7dApUeOabf4p90vaWc3pqd2Jr+kDC84Ip8+8zk3Gb2BX/j1
JzWCuKcmV8rawOXthdkP41m2N7+kOqDIgBkNf9IAfZ6MxNYn7C9Q6DpFPSk+rQGpAFd453UGjIpW
iDvx/D/de7NFCsJA8/dbpv/wsKCANCSVVUW3le9Ly0N7XMmbVLCcAHu9lO+nXfZqR15MqyEm2PeG
LrkKKd8C/73mWTzeSD3Zx6bZKn2zUyEMkj6bXT/tSUxjYUJnFLtj64hO7sk/TKxOB8BPEIhrlC4q
BwuvRo5lbcvBUoI4VocyUmoSsdIYWeD/cXZmvXEjSxb+RQS4k/lae5VUJbG0ufVCyG6L+77z189H
DXCvRBVUmOluw/1gK8lkLhEnTpyzxnEz+529kNX9/Jr6pZWhEinBseB+/saT6+QuDNQgDc4DUEt6
q24RcHgObyVshHVHu2sOJF7bqaPKdjrQsQ+25jY52pgBS+RB5e+OHi9UUF4Qwz5E6Jn/Kh5H9KvK
U/OImBVxr4sW8c8PrV44m3TV0mxIFprNbp5VlSK1iZK8lYMzdORKc6TEhbdP2JCdpfYQT/cgp0wF
Dx+hxZL+D9rIQoiZ8r9eBao/iUhQEBLkb264zcwrVSjl8tMBOQrBrU2F5etm0+u8FZ09BGcDsU4c
AyIc1LZe/NzaTk8jU3C0eUKLiO/nWdGmy24Wa1HhlMGdbU65b5SZiBPFTf0erXHMWNvH9Db+qxsb
8304tS+BBPUv2tmgNrchTrf/IOfQnwN/bS4Iwv4JqqP461G/oDOMjP6M7aGNdczPD6hciJR1TYdb
zFezmZ3ZxNjUvirXdP2zreo0f1SIYR6zzqkB5/ICsJhUGufc6MoSvxQkMKygAqyZ06/ZUSvHaUI+
4LGTjTOi1hy1ahJtoubOjp6tyZSoPLlBuHg8JG27zBJonNPqoSHz59efQoD559EMlVhc00yO/NmF
GgyFX2c+b69CT2JFsDRy8+CKt9K2F1JxO8hXBrz44pbgFmfKLd2eL8Rc1mXX7DXscLhXyjG8b+30
RhTWVkEmMdXfMrld9g1ALyQPJaRy8uDGMAnhpIUh8muoVfw8A98XgC5Ds7IUvoahsT9mU5AKtR6b
PPXOBdkAkgr5idghprNfT1e3NWFEe2UKvp1u04BE/pYsuPMVeTag5w4p9CYGrKVDLlGHX3PVRNeK
3B/R3ZdPOxtmFlhoRhH0XpLA9lEPSuoM4bNkv5jhKYLIRyZiwoYfM/r2Dlr1lHSYZsJJcckEdSie
PoEGk+E/Xpnrb6fQ7Jnmqz7Sx7w3eCY9padTQ0cs5ro8lcrbOdUOVXuqXRA12/l52EsTTqpHxkkg
rKhieqpPgUYaJK7a1oyqNTWmPKRzBRz8tSiUK5nl97yW9/s80nQafhpJ5dXKzgo86HanCtPwDCG0
7KwpOHyGpzHHrcgpByBxGJT6lXDqeyFflw00nzXej9/YRl/HDjRQhtSPXYe9xY0jUFYxUDdEzDtB
UqDA2lmeLhwD0aCMjk+8kg2ovvm1i0abnyizx5hNdm9YfVn6gYtC8sS3OuTxG3FG1q4bbEr9+reg
qwmgrPXeLWSxrn1q9drwsy8Qj3rYlB2zUOaAPmlA0SyJlY3kt8t2AoWLX2XwGI7BwjCq/TCcbOKg
NOcmbO7z4ammNmXvvfQpo9W7Vl6tQTkQ+/68HL+tEmFN2Afog2wakPHmeZncSyLpB9s/98OJ40a2
1/F4qyB1R0LSq4d2/Cf1D0jAqOrblZHnszMbeZ6pWY2qhcLk1iFGUbLXHNGeFipDLxGm0NVOr2yz
HRDlHPTbitmq6iuF6G9hyMcD2BSigcFgpM6vPR06qjR0Fv1F9qmKXrpsXZJ0kZFG0rZSn3UKEKAf
1v+V4PUxLPtC1yHBkprP9kbut8roCc0/G/UhFU4T/xaA5uq2hsjsa1d24jyLmgabslTNEJbFB56C
+E+HgAh8WXS96p9LDL+wEiwx1jjUuBHFB7+/RpiZx1fzwWbhS93kchZGnX8ekehszvJIxmu8Ry6J
EvQyHdgcBN3q3pjZwrw2+PQmn6+Yj8HhsVmKgMhGSv71TZPEGBu/q4kewgcNSmGDNwXOfEmxKZA6
TzWkxJSH2qYpSPFhViFAVqM9mGwNfF9HRFT65//H+lahnega+B7kg9nhU1bGYDUjDxSV+aasnbJ/
ZmH56brLjqr7pvs3hDagQOxpm4zn59HnsdT/zsZ/B58dPUWdVLWwKn8iL1raM999gMRc3ECcQqh+
6K697PQy89mHL81yZjPBlpqNp6URuKlb0KYdvCTle6u9USOsc3zdvLe2fNaIlsMp0bvGaJsCh2/j
QssFW4I6BnP761dvkkR1fYtbJi7xJmIigWr/+XkqvwVl01xq/x1jTtHL/aErQ00nRtKnMEliKREi
s4lkOqNTfAHN49XQ9NJqnvasDMMfLvq8OadSY9t325bghErysAZNYjy32fbD9srbXVopkEBUCDKq
orB9vs6godvSiKEGMTD1MrdC6RYVqN54iqv6qIbUCM1jbZHHW9A6aOaQicWqTlrJ2WvfwjcYqApl
5c5OX6/miZfOrs9PNltTduJ7uVfV3jkaltwR/zm74GNeZcdfmm/ThDOlCtO24aZ+nYVOqkul9CLv
zLkVxNs63XH5sVOuvtS3UHhaTaBrsm5TCwGznoXCNhSYEco/IwUIQFIHailsQINyCzrpXxUqQpJ5
GPVtg0xI+0Y0rsXPNdJqsWNRu+ORcr+8khhfWgKfH2n28nbuikGWiUkl8SYnBzl/q+z7Oj1NNGel
vQspPfy86C7NtmXZyITKH+nXfM0Jfei9yEa0h9DUvudc0utDPjLt558H+tav9DHbn0aarSHDLXPN
rQ3JAWqwKK6C40QtVJ/h0PSHoXESs1jlUEjDsQCQXXM5htCudbyPhE3mpUHguDM72l8jSCjGLrXS
leUrFMAPnQ99o5YWEl1pcviSkLDZ4a8SZo4+cKMf/I7eXo9Sa34lZFMvnXmfZ28KrD7d6VEaKXkd
6ZLz8SY0i3EogZBOK0gijA4SrjrUOkW0dyt1rdTYN8PMqU99SPm5frLFXWfcBcO5D28k1EywQ5qe
2jYa7GD//Dz/08qZH8+fH3WWXlqpZXoUBSWnUw9h+cIBZgNq9NfOsDluMn1lmkm49wVbSjFmgUeh
953quzEzogPHoupLA1x/kFHKBCkdYXtZf68enB9NH7N3s/BsoX1BVj4uvq+foYAu3qWGQPRovM+G
laXfK+7R0E6c2Lr7AFJidSe/oT8aKQnkox0PQRKLxgb3GPr3JWIhXfEqWnMzlPDdW2MJuA7YiEk5
3HNg5SVWMRJcGUgmnHY5+EvdH2Mu8fBvD5Gu/gMHpPHOfvmcWyejBTBDYdOVlgK2OiG0vmMzEQP9
/D0vxcwWKPkUL1uAix935ae1Z6pF5edpTkaVbONg24I75x38hLLdhco/RkR/3KsOM6VTq/3PQ3/U
pefzrdkf31cGw5tnKqObx1Ijpa6Tp3e5FR4LPLlrXDgkE3EadATyFidtD23Xpr8ZPQRy0mgT6mdd
cwLbw/nrlsqgm6N+Ltxd4aP4uTE5gPCPQA0KVBdpcJG95Nje0A5aLG3rqWuCbaRBvAsg9pisW80Z
wQgSlHdE+4/GRA+4SwUFMpADznSZWA9Ni/Q8kmAwRvq7VmrXof2cCNzrcuscwgf1/GtlqEsJHEDv
f6ZlnkYFva1k/TBNi7eKWXWqtNtL6p0Kf7lblZSQaidXX7Lxys6+cIRP+LIJkYCmB22eWPStaHI/
DbHTkreSwcyXSP3D/xTtopOuQBnXxppt70jLeinSSOM96eTGkw4dJn+/w3iNE8jPi+zibBoqHa7m
hBQr824YMjbRen7lOpABYjho2pEUTTEPnbRVulWHBoIN8R45qGsyAtp0as+XN/mgZk1QLL1Fs7RQ
T72ecJ7vqI/FmnKhMA6S9apqZ63ddGItaxjAZFtVhrQDx4baoh7e6/Zdo93Km1BD2KBT6aCjbQKp
sWBFdwQEHMp3xntr0JaMwTEVuqB9AnbAt8e9pv99IYSwDBMRGXAEGjznfZNhXA96X2HdkIavVYsA
vvur6/7RlZcsOIe5ucIR6Ocv9S04BLQ0VEG1jiohWNrsZsndvov9kUuQoFxLkaf7yGxbXAe4nsW1
ZrBv9xiNILRIUY3UTcpA85x9FKE0JuR5TtC9IQjswWdFRSMvr8RFhjnFI19WwfRaZBumIevTf7PX
SntN7nO7xEGMD58YU7zidTA/6G0MtWepKJYhju7Sb3vAd3ZqP8ydwfjlDTQo53+6FmpkcOMhT0Vs
ftPZSEjgrGClRx3NKRiStXT0qvcaM3P87FLlwaop30IR08cnE1VW6eAmNyZFTV05pO1Bc9+ivkFp
8VgbJ398Asla1kgklG22CEnq0+hZrX5X9Eila3DdFA2SJju1Ur00rN+D4VDOAesVI8bKCXKJB70s
Vy78vtb9o5BFoBRvYw/npAY6Qs0y6I8awlIuMVmLPgYqJD0KXWb3pijqYqT0mSKe7nV/ZIgLmCmk
yR1KX+j9LERDX5DLHYR2eo9qVFffE7da7Va08jF/SGrMHihnGOLOJvgI6ChN5N9m0y8aE4vwkRdA
HJgIXMX2FA0XittdMW4A7zZTWIR93UlITyUEmtpN1m6AFhoeUQ3X7njiI5EvFLTRYOrXWHTMYgMJ
cXF6nAJGaPqB8xn9u28GcHCOai3hh+t1b6EM4U2hR2Q4RTLk4aj4PdYpRLljhpoUHRKrCKnniTrS
e8060/VVa+9btFpKZRLzhWyN78nwZmdvRZyuGiZMGEeJULDMyvWIrGrCU/AxQ++kYA/a+8OqQ7ol
tf/G/NwSsXhcpFtqgkfSPEqxv0SPflmBs4cWO0ofnApEgxVjkvLcVxHB7IC6HfZPBWLsmh6tFFqV
UGSxBeligbR2+MKPSmyD5+oxl8Jm3eejtdSSpv79YWtTMKq7cB1qdBcbZxkXzIIePsCJHm1nWcNd
ExNxVcNwQcAYtNaNnh0AEVJX7xd3PT7nKZrabmRuQujHhoXoIDXfKXA38gdbUh4j2WLN7CvWdhTU
mHM9yfn4QXrVpZXAYM3T1tNHUD3AxvDFxbNwENIuxmsotV499ajB2QueEiIm2Ujv29K8K3swIhfS
rxsgFpfcZ0a+7hR0nd3mlhR0zN86CV1gG9m22sMeC+cKlGbNqQYPXJnwMTylOpSWvpbxvFUwSwV0
ym2PGznYBeWLgKWO5+G/JlYaZVyCVB2AoCN3GRrK0SCYd429jWJIc+g8Y1c3CEAp/5rGucqqdcLr
hJg0Rtbk5sj5/o6Yphi9bTLGh1Q59uoe6jUm4DkAY3AjeT2ejocc/In+/E0UFPt8xAnmJedssENU
MXLoBuWIC8wOSqhAVWHoq3/JkNR3MnsMIgHslyHzF7RTXNFtRq1Yl+mBneTKSBIpD22V34WoDwj1
lXNhLO904whTUkK4WkJR3drUIXscgacYTxTtDNw2dbSi2UBnZ2obaFOiuwYbopxWCna2E22M3kuT
iFj3xT5mPQc0J0uE9kOe3dglXnXSKzjMhOxpdIgKC8Yz8hBmT9464KMGIcz8gJKnv9PZb3rrbqXk
hiOJ5qSDHDiW9oYAwEJkJ859WK2ofyXqo9SnEwExrZ5zHPyy8li5uJ1FbFLWbhfSVCdkJElOpXgx
0OhPkt9KWRNyPw2jSdv6q29B0rMeJr06SRk2MZtCV7xbD1Fv1YDnIP8WGmqt6D8q/URjwHxBvCXQ
ak0fj78Q34dsQRnO9N4GjKoTH98EjjOV9gOprdgxm0g7GyGmzP5jI85WhxByX+Idaj33wS8bscKx
KO6s7E1HR71/jqO/SoaoAI2LqlbSI9Lvuqy+zQukTzFOSGg6b2R9LyFew+LrNAu14vxW6C+TvR0t
sCoiFumGHxShBZmE8Kqpn4TtGWAZ93XIttj31uq/XBWC78AmjvD4LOgLCNNsU7o+XdPIZ4xPpebk
pbZJVKTZSkeul6rlCDgc4eTewIkOsLsv0RAsTXdTocvJoqnRCaQBmOgWzV4YtL80yxmbN5dxWhMh
diYUE1NCtNOE5gI3jp6PWj7Kg/475IiV5sc7dMymP+K6yGDDBoyMQ6sGC6u6g9wbhJwyhPPKO8L/
HCNAo4r8Gie/dZ0uLl9bTd+/jdWbXMQ3AJeKHmzrGsc+783Dlizw/0Rmt5R1AcuwWGL5uy6xZvas
ZUmbpyWbO+w5V6IaVjYlNjBCF+E4G5GLn+Mg5VtwPEUME1kL5Aq0bJ77ijTVg7Qi9yViHQYMm7SD
5e4HTj8KbyrChGrggP3a7dLP3w38inWOmL54TxIHacSfH+bSs1BIQTZG08BM5zFsUhdG7FWW6xCN
uek5pgUgXvrcrZp5ZaRvDBcxFa1VgH5hA/brH53OnxLRsguyES0a1yFqCdpXExH+UsI/UoE7nb1p
A7qsrr/KUORqWsJpF+RsCoyn5gzhtH9Nf1vp5QJ8JKcFI2y2//eJ+Px0xldsADULL2szyXW6fg10
iTgBGBeVxuv1u0tx8OeRZtid0qHcaPjMgyt3KxlDNKKuCb5SU29F8lBJRyBD2ILdcOZQNsSz7N8B
ySyGim4C6myl+vDzq9NteiGGtegx1yk/8++cxGDEZQ3XWebTgBtrGio7LtaMgdgmNiKq7D8zUvZ+
kh2k4mC0wVmT/1WnfKY/Nnq9jXbRSFSD4QztsjabyixO0zKeop5amL/DtoMrgH64jNq1uY8m+RIK
9W1wU0rHHnXSQDHWXGuU8vPxXKQHAa7td8UqUB+bnp/Pld+Z8irP7GMumTcFtnveWDkEjNF0x2xy
6abh6PFjoARegNhYU9JNh/ZIHtfrzvT/5UmBE4eh31uVvA0Joltqd1b3q+y2nkJn/VDtbDoDdG9H
vIG6SnAgINEEQlTurxJdIMm9sQI62d0/U0GKwnTC2dAl1T6L8AzRzy7BQ5P9GXtkQPV3H+5q2d9P
kzCFoVlzVI3sADic4zJQavK+sdu7nIA8SFoufbrz6jejV597A5n0BIZB39NbS/tQZt0kf+q8exc5
PxyBB7dCSwOrBl91TB/yMVXQVL0ngOJm5jW42Vk5lJ7TIEfUighgWLmwkkYbnapmC0ZEAA5V8m7w
34oUjfHgPMYqvWaOpiVrib8ekj8UTbuICBS1sdhR6F7reQpBXDl2NXhIGWHDgHFCuc4RIqSfTY30
IyKlKwIkzW/2do5xbdSv9DTfdSVEw+o4EN4idLS5smy/YYjTgQKPUeEMnZLwWf49JCbspq50nYQU
hUNl7J4jY2kU9WLRNQfUhwrlCph2cetybBtCB7f8JsA2SLI3dh1YA+Aop/bkbG1AmX8DCL8KGn/L
z3k7GG+6PqF3oKUzCKW1lHwoDagIoKNEQFBv0hQF4uBMFEZpP/Kv8SYvXQVw2MiXDRt20VxVtmhl
ZTBcQzghrTsYO5NLcBYF+lPtXsH4L74aQoa2ahjC0OeFX820pcoedOF03auqP1R4IkLyiDPw7qOQ
ULSNrhEHLiXpFC/+M+L07p/unt7oDNtTRzFNJlkUQagX0krDzm9/E01K4raKj/Y5R2j5yiL9BhLx
GcE8WCw6xAX0Sr6OrPdBUnTFIBzKu/Rr3QtU/1E5c70dQuAYtpOUkKgDf6RP4toXvXSsQ1tAQEiz
kG75YFd+euuxNOHLddPt6SHRrJlgPE8pJmNJ+Ovnt7z0QT8PNE3Cp4HawkebjD4iB+gcr7D/JYaW
NLB6p7F3uMJ+Hu7ae80gl9iODDqAFOH03pRPcLDBT6ivjXLhpSaOjTk1XU36S7M1U7ejHAwTIwpE
Rw3eSU8Q0mT/Cf89ak6gNj+/lPGtID8hVog+giWaqGLO0XK7dpXGDsFnG7Nag2ouRosESz3mmnHK
UrXGrtBpQ3lbusgisPsrGQi7p8DI1VMQSKmVukhlej5zTmyL5lcwiSzGlysPTiXJS1E7AWEz/L1W
Cw91eGjpMgysg940J5mrs5CQLOEknXL1jqbNeED2tnsrPZdLujqYCCqFIHWYeVIy0dxxFzXdwxSQ
SGxeC3MuF2O10rgSNl44lUyiRVimaLXCiJl29qelJSlJkiu6K8j9nilsF1j1BudEOFcNA/UpwpsB
eQChCixOOkMU8wNo/jQS9B9k2ELOiILI1A8GZP/vfLtdp22Iemh823c3cZRBhsREHmmUQobqr1vL
QiCwn3dbuX+qzebce9mD1zrGCKKCa3AgYgR/a8y+tlr6bDTPHtEUQnWHIVQJfZcR7VyNJ6898WSi
Z2LRZjxgHwa0kVbpSghanJUbktOheEDXSq0wZAr+/rzwLq1zeul0ev2ggcBh/TrD0IXHbOjqj81r
ITSwTaQzTD80Zvu/V2+1C1uXQWxLUVWo7txtXwcbpQD0rJyOwwHv3DWbCuyD7fTzK30ngLCXPg8z
OyHqMrFdyWy5YZBN0M9c14mNeCspFoCK7B5lL10FCKv8f4YlIEGh1aDSON/Chj3mQWSX1B/cAyir
KKWNbkKSRcABcXMUt1GaN6/pYF0ISky6OmxlUoQnZphNaYp0XWCpmXCi8CHQN0WpP2jpsfXLxwJu
/Kj4W1ccDBizkl4SxCtb2X/LaiAYVXlsKnNDDQDm7jVy14V7j0oTRBgOM5K9D9j8025qu6Zs3aAR
jtkinb1245p6Kx7sk0KgQfCfHbyS1Cel+ZigtAzqU35VqetSpo0BqKlMbUJT0DY7wtV+qtAknBZ9
+zIRZXjbvkQ6oERgoc5IO5OJ56ZhCoPnlmwjsJMgVqBjTk9VxiNwv9ZI8bGZ5oeMAXEfZRsqcfKc
Ylbxj93Xo+0kKodDZa56eKxy7wCG6AZSsACweqWgSoH8dL4zcCNM0+g2nwwLghuzTu+hp6LG8duN
cFHP32WgYhV8NcP11qy6ZZT4+nL6n58X9kdJ8ttjU7whYEO6mX6Hr9s2cYXRDH1vO22xmyoMNvgN
GVsAfkkj1vZPFdMAgbhqCAYTFkv4Y1Tviy5acWgFGkkjaFxyMyHlVx5sWtw/PNhck3PMk1yP4PI5
kjiw6QjKUXWPG4ketx6Hhm6pmN6GrBJyqlAc7q4SVhQbkg5OvSXRQzsJBd4CWLoPkL696gj8jVcN
6sEGmBh2U7cCXdxfZ05IkVIWRWk7ZrLN0nfq1CSGVK6WRnyUqArQg4h4DlyVHRbcqNC0V2Klj6bG
7zOEPB7biz6FednNRBAxNRI+Xdg+EMlw6E4EQ2nbgfcDApIsJ0i2QbkwuuiJzPFq8P3RVjZ/AmRk
dUuRLRNhr9kBNUShrBZtZDt1km2iGu9Unc5xRNYsloyGHA+p+QTmq2SiRljjaQjoQG5VQ1Vo0xNI
2p6GXEPDTVdeUOl5qvTj6O5+XkkXTlEqoegqQSWDfjvPftKmk2gBSCxHx+uiXw50a5prdzyl3t6/
xn65ENN8GWt6lk9noxqXeS6PjAUvorBuoDHrkzOKfPr/1FwnlXVVsShQ24Y8W31m02oDVAPL8dID
xN5wQITvhhtX46yxi4efp5Dmk++78ctwsxez6LtzC4MXU+UElxys5lSnpQGSGix1wFS8BbhldsBC
TUoDegPW+qLg1yt+lahtpNpz+KiYfyKCeQsXiRxP9O6VMl0NYIuYS6NSW8Mxyxa/8kRZiemv9N3S
RLAJIOamLFap4QN/3CLvvyrihxIl/oyYzXybQCyC4z46ZwAsso934C2kHQoxbbsorJdCVNsQcAvN
IRM3hpq6u4Lfi5HepIN6V7cnK4c40u17o11Usb3rK3SKJGUlJVt5jJZe8pbjhudn0rJro/sAhyoK
PZm01bC2G9OXfmjArs17G7qLlT95dgzKgqE6CSD1TMlD+N6SgdzKpREa67zCK6G+CwO6PAr+8DHG
3rMcWt4bSHSylnKyAWGc+E8j3Qw0ybfZLRJwhgbdxRK7sfpLdHvlmL0QIgLny8TgtjVVumf5XRnn
WZAAlBOE87wefltHDf8qPiT8oQbf8vIaueLiFvk04iyA6/xxHPJcmA4soLRy1H5XB/u4+gNL6udF
e3HffxpohvtqjTR2RieZTqjehtlRGs+e8afN2Prn5BoDQr82j7NQu7SqQW4lexosoueWsjhdU620
d3NEfKUbG0OoEqQ30/O7VF4F2G9LZYlvFLzs9FZG27eVTxpVyLbej1xZtqQtDPFolxSuQmS7NNSo
ivTVVe/i8h/Jz9dNFm20Apvo/qltaeAVv8b0d58Vb0Iuj3qATq3dLfi4WxvvvVC6b1HR6HrijMeU
/tIU5dqGADrwN//3OUeSmZxjUtFAhfXr+Vc1kVoadWw5ab02zYcqu80bcG0Zi1kQrmvH0qVJVxgH
sgvUE3V+A8tDbSvtyOItq31teTger1X91En7USUKg6SXXiPLKhdSeW5aLnu4VqAvc6EBpLDJQFpW
r8k3ruQl45nZ77DcKvZJAoEyHwLSrfqKRvN3ojKdspqY1BP5HarubHl5rqcNWukLR6IG6Zt/Efd4
HJMAp/K8vkuq1woqiA9JVsQ4bcBUHPxkFyI3Ut0LPVo3bnFOYGAmENkXbiiunCHT4LMoYOIbYV/C
p+DxZldRphWJp9a25XDdwcahAAdSrSZXtvO1UWY3kCjjkOKTYTlEgoR94MBQ+q5msRdnmogG8JnG
ZCQIZjOdowGcGjVBVURd1wTm19oJ/9dXZQvKTpeppqb4GJvqXWBvk9IJx3YXlYcwfPcHJyOLT4fo
MY7cv12RXZmBi4sP1hP9isADIH+zozNxrUTu48KCkITek+FQPlh07nMoXqjNFiglSNWzrb9J9vPP
u/pbby6hLpK7gJw03dMvqc044mZXdrWU9BZJQr2XNaeu1xJ628W2TBQuCoGUCW58xYs8YJUiIT4p
7ruiXGu5vIrDK2japU3/+VlmMacZ51ap2DxLpFcHw/wbaC8q9gCeOcX84wKN6quL4pu8yMf7030h
A22Aas8T8agy+qGVQo41+E0BXKGkmegxHop7mAUeClJwP0qWCk6brMsG/Kijdp5THVcy1Of75pgE
+nZSlE5V3JcsJEwRVOzrpdYHj3X90MNTRtQ0hA+laDIiFkq67KR+ZZvJX3wJaMRrodSF+KFrykH4
xp2c7yb/kgLH8EOdv/38uT+IlfMNLUz6h3TLhgU5N4eAemcYkR/wun566noEoXBv8abPnP8Z+qco
b1eaSfvJOkdbKKeJle5wG2+99qYRJnIF0q2PmYvfEumZMg2MUAvy98YY8ezzNpXbLEKjPCVWfgP7
7OdHv5QTWZ8eXZ9dQGnrJomt86Vc+Z+GIG6iZ3nFNkmfaaanHJu3dHgVyW5AFySFK9aXzdqGI/Xz
Y1wCA3gMgzh6OhnpHPp6D5oqFEUz5Wbyemg+EYkqJNAwfPNVf69V1t+wLN98qd5ZsOxE++7b4UMh
sl2Pl5yMEmffnN2Binl8jvPipdgAAu2rxPFcTNdV/MdUNAmFUV176inY+/7d//vUsyPWM1x90Ewi
JmxJrNZY6T3mvbKxk3Bd4hpe5N2vBE4W7j1NvY3fR8iQSqqtA6TLs5KeDfnoQY3hBCoT9R8FhryK
/FpwDQGcTrlvT2kZ0zFInGF/nJKfcizhqZo6mhEElOHUlc8W9w2iXDeNO1EmMYIubuxMXtOYsYmG
YZlkxQa4/9aAIPPzR1YuTtenB5mdRE3bZoWdkxOlkMC0Rzfc84VLGdVgIRZ0ogwRhSgewcPSyQCQ
ukrxuHwh0FFDEZYaP6ng12UmJLeCCcsHi7wOoyakccfDJNxRnWXEWFJ0cLiJwxA2X33l5b/1U38c
if8det6Ip9RWniApZjotBoud6cU4Nq7yJLutpkI4VKVijH9ptNUWU7vENBUelYjR9pHSb+RTCAfP
HTFQ1vulDHAXjhqyEiiv2tYiFbcyJcorX+sDgP62btDHETJduOjuz2720Ldh/4NjcKppToHAXp9Y
S63yIHPl4F0DZrrdvWiSdjH+sd38cTo7cgkygV502zKTdujhL+Qq2MGQRSRzNB+SXFsLBCzbVYw0
ZQ0ffWuHu6bxXoIe85xfwoXuIg4DJvSaUm1Qt1vl3csEmBYwBOAQ5/VODZJVCRszqZ7NDMXWIicP
7HejoTh1h0gRvQ6atexlVGWt4KXmEYYsWUkCtexWeoNGEiohMiTNwe7XGoGI5P3xLEy142bjeU8U
6MzixlWNZSORY7h/gIdX0IltNTrCitlBbhsL/aFAW4MoghaKjc5BRRZ6Vhp9i1DHbWCNu7RwdzBm
9fGt0qpVby+U4VnI6SZBtTJpQmK9aumFt1WNPC3cQC1Yql68oK/W9++0Cutg7VQU+OYad9hAJsjq
Rs+TsoX3qqOMn0c1A/6NKbjwdVZSay1yIzzkof+kWY5EMpR1Gvx/7s6kPzUq7lyBcZ8axrItyOal
8diLch8qxl0LN8wW6kTDXRRBdJbsYVXBajRCZR1EyoETYfK0cHNyQJrJpzWZYsw73bh40cqNcpsW
AR26UMOydjPET3kqthWEkR7e3MSzEMc41f+MXru3PYmKXLIwRbJKM0wP032nNU9Bqz/GiX5fIVoR
jf/6srzRMnw8k2NU1ktFnK+t6UtHIZGq4ASYmn1nt11FB2miVbrpGBijZlT14JeJLF3j47Tws+Je
KqlDgQHWFAkbCbGJjO5N6DxDG+0nBb5JE1Br4/2Vx/rom5xtNQgO005DxFH5ph7jJmVRK6XLRVIY
ix4DhhRv0ibcKyrn8+D9sfPhORwQI48z5agmL0k7PBnojHCrdQtpfG8tsVUaoidv3KuSti9OnoUe
a9TuTau6lYKYPYcmJZx6+iHXeUKjWWnuFUxf02rSLGjjm2gI1qHf3JgK0gHeDTSsc0dZ1WJ5D/Hw
NMKfbwt522R0D0MRVsN8ZfjmvzLVzjKGmu/jVF+Lf5UabiU3TN1iblQ1W42Ip25eRh8BXRzZ++cw
hhA9aDT5pYl2tzHV6qnyRuB6E5H18FUZqbQNh7IqlkJSd3ntvnfq1lCLpeW9lmW9jv10OwpYrQ0C
qZayrU20bEvxBFM/qXEp1mp3ZSDsqLfNqa2SX4OeLqvCRG3937bycQb1Vyq0hwqDT492R+lJUsxV
lpX3LSfrdAMY1GUaj65JaMo5d2QAPVT6ZcfBbee1G7wvm8qGS146w4NVuZvGR+EdAaZYKHeZn/+y
zGZFuvRgjvkRol5mn+VqpbrEpszKx8PwLlpNSqQkt9NjwBhHWw+BazBeiQiLGygPbcSSaKnTcd2j
/skZgcWAjHyb4GVVvNuSatwX/YC7fa3Wt62UI1m5HePkNkkdu1aWoA0HVwbvS4xl7qa7PMfUD+K6
Qu9YRCApQzo2yDbsFy2z77uc3r4MaU6x76pTjSo9xQprwsJrd6MteqTP2o42NK3aeKJxpKw7PRnp
Q6NT38i1xySjryK1Fv4YnfQ02tJ5t/Y1+PSltqNTycb2r+fgCznRA+Phyt65EFSQbIGfWAhPGfZ8
S0uS549tbQAwVBak5YWuHiFN9jSCJH18K7cvSvgw+GeoQpWM07vqX0mvLiXAAOXYQcEatSZK59eY
Qolca3QhETkUn9LbOrsbi6NUIkccvQsC5YB2CrtZtzUnSoFibvuW+sXCGg44iR0SXG4bROKvzMkU
SM2PEyp9VNcoNOhov319pESq8ro0Q25uiU2CPiO1KmQ8pwIfgehopisp2ucVblnXBdKmn/1tbAJN
RAfIhMBgvo5ddi05YUHOHcCOaJfD/3B2XsuNY9mafiJEwJtbALSiKFES5W4QMil47/H08yFPz7TE
5IgR56Krq7orchPbLvMbf13ACIguBLVnR6HRAdsNgR4guz9Hqcsq6vMoIMFutz57GsK7abzGtfP7
TJ6pvbKy2OSQk6A/cprHWyVtUxgzxIusnLAFijxoW3QaLnaGziTpPwaaV/RbjD60MhoFMQOR2NKi
n1tT4woRnbRdxZlD2/b37zqH8DDnZogFgo9WuXGySlaRTJmmMN4YpquukYgVgEeClOyIFwYsJ5C/
z92Uq3lreVd5d11312Gr2vDiwvLOAB7aH30f8UZ/0wufpSDDI7FAO9VboUjdoUOQrt4YE04FkbRp
anOLZ5xBOl96qxy5yAyny2WTrAKc7Z9lsMzcZ3iTp0slhGhRXLgj5o853ZKUf8BZo8yGH9pJGagL
DDWvxJx6G6zEFUW3SN8iECxd/68QzeBGqITxnFv/IkisQhnTXmn+ZoSIxQoZ145yKMw/c2RRAxGV
umWrvYPTUohjE6DmYn0Y0CwQiqXgRsqFY3Iu4eEk6sjKQHsG/HYS8ISV5feln+qHScw29Zjag4XR
R/kmW3epXN3NkqTQgfwK5flLrb1/6ahci3h1KcYM3qRjflIEK9o+73QLYgkUk6hbqcnGqlAmfMyQ
UA+tY6ntrMEN1ZsJ2/fft/e57tuPoU+OU+2ZtV50sn4wmicDBlRkLTVlZWT0l/Slr+NLbyCpPN5d
GPYMbophwZ8gSgXY4hQbgJ8z39sN+sGiNeaDe7I6eSnEmqv4FtKvL3SxFMoqVNuVql+PZuxGMGzC
qneiQrqgH3buRvn2W07hAAasY9VKRsxNpoWcXKk47bbQsPLwmOfPbYh1BcHS799/ruwHqxoAjmJg
0an8DXO/3WISwZ9iDOx+zbgJs+ZWQDde6iFiHdJsKyM/H9HiTvoV5f/8GFYzAnsTBniIEBpRGYDN
Q6hdfo6OJEq72LqSRKyHEK6sQvxE+lUK8dPq3oZchyxuOHErLxQN2Uvs0Yv60xLT5RT5a5KTtNso
8pXSiwvLty4E6+denu/fePK2JmDk5U6o9ENS3gQ5RB+XFll3Ecp0bhjODb0hGhizAvbPB4FNNBrB
fHgGYVhw3ywa812XMfklTm5DkrJZ3SuikgrNCuHw2fm0Go9jaW6C7nX2lft9ac9doYA3iG+wXwWG
dHKFVqIWm/rkaQehgVQl/qH4alR3KjVkKa54FR5/H+7c5kWNSaE7os5ygyfnN02yOh/hhhzyfA8G
GzYFujJ9uU682okBUuVPv4939sLQAYYQxTHl8l9E6redm6b8mNTPSRt4f+N7zXtDlKQp8RJB07V8
bPDE6S5Csc9OKo8EYCIeDJLSn2s8Dklc5n2mH9r4Hg5yqCezkKymY2CEFlW7sqo/c/Lh3/iJxtZe
681WSVbiXCBosOABSPT7LJyLdujSaWjukoSC1f75exRh8DM9qbSDZ3Wr3IcKDRhA8bnNKD1duCv1
c3eloc3SV7ONF+5mPwczO12OwojB5F51555RWpSLgFBgULuXxMAKoP/I9RbWbfRsjo44gWFAznXo
nxV3ohitgU8rMZ/Jiw/luc2vQmZORt0W0PxMrRUVlEiKRSYe0uBY9SpkiCvZQ67XxDwFkNb7QPkH
Hcn6iJpcr71L+EiN983IRL+OzTpuNin5fx9rm64MobmsS6AEFfY1stG54YYi0PusMFST5nqKdk9u
MDNQcP70C4d/WNYRaaff3Yz5hXv97FY1qBKgNQtqlKjx58RZeRXFXUeGC5qTxBDJB2cmOwPdIwge
rNKO5Cuvvf19a5wNJL6NeqrUIRRU7r0m0w7GsF+W41Hu19Bu2wnSjje36b8SylJzivf7uH8j7NPY
DWW0+TVFcIAu3s+vpZeDFF0iqAcOiDoB24avOy2qEYFwXV5K6uSEJc0kYG45pTa/e43bmLaAC3G4
kq7BuhWluYi7+8C01thhx6CldKm+D6hu68O7jnG0DDTVYos3wOQQu0My93+zYnTAEeFGGYNQ6OQb
0jzLUzMttIOZ3hbVNZLRAwUMNqA3w9OvLdUN6uzCWT6HtputOWDmgPlDH+3kfFlG0agma3MoIKlB
/Ur6ddr3K62AY+8doKf37WLo7kBJLMK828UamD8FdBGQ99+X8P/zS+b82Jy9VE4/P4+APAaRrx4K
VV6zhpHQHkFjrTr4yDHiDVFyRcHTRzVdE1rM5zs3N/trIae2Ain29x8jn3lZWAOdvNEk9aHz8XM/
xZ0yZGJiKIdubhdatGUjxwxRyqdBPOHChMmIWGLgphRbCVY80mq2N3lHBZEKWKi5djfXWpRZ/13B
CSyfo0newHSrljFFocNc0FHTbgWlx4k4ERdfqku/X/n5+5tmkMq6Qs0Hfgm46sCAK8h7+MbZT1Uu
LCO8sHyXBjzZvIksSFGeWMpBkZ3Ie1M6JGSiK0O9ruV9QjDCc/z7Ep1rE7FEFqVQXG0w3TnZuSgX
KaM6SUgftXeSBmnAmJCE4D+mZaMCOPOqkRsouYtbjdp3tAqa3r3wG+avOrl2oCnhqkCoM9djT6YZ
pU45KdIG8IS1ByoK6x0W9ENfHkO/Wk6qSPPo0BfPdXIY6C1aANeqaHXhN5x5jn/8hpOZLzgzQk63
aFYOivS3QbhSI9+duOvJZSTpxfM2pfzUYniLvPpMbZfMpUTpSw+Wo3ihxX0umfvxY07AYWKnGH3j
kUNr0atVb8AqGSNcoHeEhUj4O+9ZyJfJn8H6c2ES5pjjt4U4CbflYlKbSqachFSTCsIu2KTyFYdr
noapO/rtocjFC6t/JjT58a3zwnwLBsWwH/rSYPGjdlP0r6QSVnDhPZ338G+fdbLH85kKOOQF0xlS
O03hot10MQU571ltMRS4cOudPcP4B8/tXwsK5clOCuPEnMoOlBmHt8xX4iNz2NS35MJ4+l7WRj43
f3CkuWDpss4QrJ/zZ1JsxhuFLguszedqlFwpEzaY+aDwFjlF1W9U0AXg/HQPFRfFLSMFbGgGP/i1
UVSoyDsTjGfnZcuIlr0k7UN0IvJ6fMTrswwwQcPWbGwex65fyKG/GEXN0a29lrX2FO1KFXg5lsgB
6q1lcpdXj1pAR1nYy9gbSRqoGzWC0BBurPx5ztCJmpBbI6McWqyWhL2uYlUXAsWJd4Llr1UvcgaE
JSbNcsRxXNTmjWoClCdFjb4qEbgO/0LR77TMlWMeBkqROQFZ0OwGNF4SGmp6p639TTUWW4WKaw91
rGPmrQcRbd1JwvNPfhzUlwJJpq5pVmJcu1aFy2iKUgyMkGF4L16MmZGGz5Vcljbc5kMPaTt778SH
LrGcVK5JqY9a/aE2634Yv3QkNmG1qWmCuy/KtdJLVj0m+XsoH3tcArEM3+TiuOk89cZC2S828IvV
o4M+fPRMbBCo7ox09GtzL44LtmbjYxvBLRN6LzGRM4CeoDuOMIa6Kb9TL5rZn9urcM/QEiP50+nT
/dw8BY0qmsktNQRhqfg78IJdirPMwnpMNXRrjr/fL/pchDo9iDICx5SrsdVgw/4cDqSy0ZcBOVhS
bSZth4QQUpprT5uJHXSvE3DPljNgIpZFUPh1rNCHI7UPwu6X3DDdAvJJlL30cuHqAps23XU+nqrK
cgy/vBL/kqR5y6CCCMkhTodFamkrozkO9S7jwlYwR5zNCSWqQ70lOD5PyZCzerDZUelAmJDuXzTs
zCiGb7iuWjcHnGr2sS0jxdcYnk3RLjS3NOZXpMzIZ+WOVIEzogE4fnl4F1qtPZjhhYfpTGkCp6H/
TtnJlWyWQd9GfknDo95VybWBLA0y1MLm95U5d0N+H+XkhkyRuRMnj4XhVFT+XLVVpRLE+gJMvHaJ
hv2Xe/zPNqAaDrER63Ge/Z/bgFDEb0CX64defAFtvRQybRWLORuAHrG8q1Hsw7hWyj6rARA2Lfvo
upoOvs7NRSFPiV3MOH///nPnQDUUDa4ylhryqb1HXPelFGvUmUJzj+QEepWVhDVn+KqUV3+rl8WF
ZT03IFAmGQOXuXZ6CsEaZISIQsHSQOr+rRQ3lJJ6Aq87ocKdutorwiWS4Ll34vuIJ0ucDVJXkXOS
U+oIlEmHwlh6wwVO4LnNCt+DHgcF8Nkb7OfCtlVflkVH4WpoV1l7hQqRduwvmSWc/5D/DnLyIabY
Zr2e/c/UAVGv1Q9Azb9vh3PH4ft3zKv3LSbxPH8Uwfpo8xMuAV5gGC+4JQqtozuru3D2LnzPadeg
pVgVpRWTBlMLvkEY3F0sfs3zfnrgvn3PaWctbstmEjumLLSuiGyp7tb+SuX2hQPw+8wRrl8Y6zTn
wwWrAP+mzSQjDVtbHaezsqeAHAg7hO+WAf1rIx9W+niA+eiaxCPEtwCLSe5Mlygc6MILB1Bt/UWT
WEdt9sxDfq/HMq/v1x7STyPCtd2LZ9xGXr0MU8tJ9AVcchRXdW94Ghvvj5CMB9k4DvBDkhG1aNRZ
wny4URAUmaH4BKSOp5hOTZUc18dU/VNT7S7oWNR64ArihGvPTVJ761ot3TS8G8SXCPflNBMRmKrB
1SDcN+NHKyqJ3TLp+62fige9ESkNA6WTkVzMtAqfXjrxUxAthHamx79N6XVHRQBWj4xeQYRfWfqg
e8oWo8y5TT2U1VLxCmdm4oQwQXXhVTcTtOMju0A9JcViKgHVIyJ2iIJZPhKwKOFCGg17ZnPP/2pU
HZlaR3vA+U9DLg6dqVW4j+pNm62UdhUiHebvyvpaanc+8UuyNKAEmRSUbDFeddJC+GMSGVazbKos
7eeAZrTUDUgHgE8vhoXSVlNsBND8qZVib6whGT2hLoeqLkGjmmIzV70a4mNivaPzVufow3mbAFSP
HKPZlR5lXuxUvG6Kl8lqrqf0LUOJVvUl14csHFfYacQ9wWm50ouPLK+wTapsuQEPxXQepcEdRZCe
8QcqhY3nzKGU3jz9vn3PHhQKpBDxaGGiHfzz4BtR1xiNWFMKR7Q4uSuDWw5KUB3bSw5j5w49XiLk
2wie0Bw+ucSkdFD6SWagoD0wimXc9solWsa5W+z7GCe3mFF3jJxS9BWFFg4TlDOcpEflJgUyZ9oJ
dklxmTieesjY8BKbWNOv5i7yvJtKf7w3pyuZoOn3GT5X28TI7f99+d+K67e71VL9MM4tfpVkbopg
0VBdjvwPo6W+sQjrBZCf0CoWF29Z5dzSQv+gwSNrOvX2k6CjRy2iQmVePXSmbNMc3o9BS4OHoJDw
V1VWeYvUVQUIT8I3HKdKxKJBQRWbQrE2Qrj2jJsCdp2SKVcZiCxVelKZptz7CCDnSUq47LJk3VJf
DD5LIHtKajoCNHieJsunwy/22/oJOfOZ32R4nxfmdL5TT+93ukUonchQytA5+7lth17wkQ1S1EOl
gMSZFl1+M6QPPp5F4cJ61a3rrqImPzlI1P0+8rkH//vA8zb/tpid3qZp4DEwB5mNBLkJ6urlF3/+
/f98HyK+EAiAE/7Da8KzOBjlUlOR0cFIfiycyToGyrsGCTKcjmb/Wqqg+IFkYkweNiHCWAC9ZSq9
JJFWBiZO+OiF51GvD8WI5qKy9KvXDu+kHhFYXKWlcSPWyDuSCk695w65imisCumteEsnFYbkNQY1
6zgKrq2+vwam6OYeOn5RzW20UTk8E2meB4QvDlwRBFw4etyMFvjBu244dB7cz15Cfwyw58VY+lzJ
BnYz/CYAJnS2TrY11ORRqqOB1DJDcFB+8cGeEUam5qPic4eZINKMZepfUtU7d7fArQaQjASE8o/C
QW+AvkuyhBVJV36+stKjhPNmsNCGB1KG3zfZuZo2sKD/DnZyWUZiFGb9GLO/yPyQ0Y1qYMgdsvbj
YVaC9C3OWeJvCs4l0RN+EQ4Z/VqNx4OqXgL4/w3Hfu5F0mUL+iBuWBZh7smPsbxItcbBxyoTHdKS
1JX2ZSjrLj3TXH8PrcepQFlBqfYdB06o1GVEF4RKgdkfaJAIiN88NSCrYxhK0igu8arZlBkc0J73
bkALVdwATAGkUtLsGrVL8hj/ZuCSBAoQQUTFVFX9b/T27cCq2qjxIoCJiA2XNpb3JlJECRBqG//2
l9V6pWursbjwrJ5oMJoGE4W+F9gxrKVnUsTJBSWOUVD5mqTsZ9aLbkuhK1oLOV7VAoUX11NcHcmh
aN9qjlpsssydBhTnHNRu0gn5veXgIfqz/H1XncgD/Pub5gfj21S0rZH3Y5Cp98Mzb5CAoPRKeS4w
Y0A+d08cvkKMjtLAHHjZ/mfz2sGms9Vd6poXcEN/G+z/3VL//pKTLSULcd6m45jvqyr5aHxA9Eq3
LTy9dqMRrEb2aDVAT+NAtNUy2oQY+nbCS6y9lP62wBc3TBZpQ/gc4Ha8NdXPJjqE4MM8IsHEcpvm
KIBeH7QBzWlM7BJzn9A/vG+qlViicK3nSwsV20qARFgGbATlceoJy8zOzbIrCKzbSBqvggiP3uI1
bBNqIJuSLqTKf2leRE3NvMnVxq6wKA8SzoGPfCrCz7Waz6xzaPJ2NoHD8jBN432/sIg/9/M/U6ee
TJ1RF2msDf20n2RUv2zhCW2L8rrGI86mrHg0tj5yiR/JvlkByc+upSNChdfhpWjub2P0lxX8S8D+
tpcQ6EvSMZjyfdbSxioPQ+Qixw7XUIreELRbLaUCJEd6jdsYVxP0jGU4bSnHuXkAhFi/60xcXMPp
ytQhWc+a5fqt5w0XihwnRMl/Juu0VCx6WTYWKpMV7xGthSs52eCnEaUhDMSPw4U4Il/NJmOSE94I
l87bz5fqP6NTGYCoqSHKoZ0khlJWK+rUlNm+oKqp9YhoU1tLIFzIau8ggKkriz5IFz2slMrbVGit
s8Uq8zand6v52tLrbr02cBI1cjv5ktKA9Jdg888S4oBM03QmM1sn10FdQ8nvwdPu1VU5LoZyw2Ho
31LvvkUAnHNBJcCy42hTldexsJBkW5QfaFSJX0W6s5pFgUQDJh7ZRm5vAP+q7iTeiZtkWA4Ip6K1
so5Iybol+umS04aOsUA5rVJvTIpNON11fybjFZt3pMvrdK/dU18MTEqTlBkhR0kNXSlb07mRsHtS
NYcyJoIWxDxWu0RrRnxJroyFz0+qFzI4esNGri0vlm3uTJCsUle3fVih1lqsXKk4DsFW7YgJ3D7G
bd6dok/RVpobDWsTCxSddCO29IhtZVyFM8x9E98UIWdHEZdxdV/T1ZaXPdHltMuDK7+3EQ9IGxCN
TtWu2/Tay9esb11sDX9BMiuSBgOhKRfX2qeUOB1QE8/J/ly4Bn7Gof/ZW98W7yTVaRRKiL3ZTnvW
Z0MTqVxoght4yz5eBaatP+AzZ9eYsaNYtCyup9ZWHvwbNP5bGVA/255qL2bJ08vvP+sk1zn9WZY4
317froW4FsIWsxkMvKOthmWnNVvU4hZfNzfdJNgdXCvLpOfh3wfqeOG0nzDK/u/gcO9UtDxNQsOf
g4uhkpeBV2AMHAeOH06rFun4KBoXaYiiSW0VtqB8RcnrhG44mUOTOUW5TeqVEGluneMeca3BgSmE
B9kf7UGMXVx/cxl9fQl5pfggCdZtWR2RCG2s5dy9n18YeTh6VDLC8M+Y+g6cIBjWW8QCr1IzWfiL
ZBx2eonclKCs80xx1Lb6MwTE0ALV9XRL8YV0C4d2asJ1gkotwOiwjleVsIMm2EeAsrICqpmkEbmE
29wQPwvxOQX7jqqn0yRgGqJ8XwoPsUSYEQP2tMK1EAHWM/0LgdSJXdi/s3uy46apwBIjZseBlPlC
/IrHh8OrrIVq1cdXQ/8FeQx9wlFeVskBRGU/rqpxl5u7maz8x1vTbkK8PNL2fb5Gp7gxF0O+GyXo
2IdkyO2Kp+KWxEH2d/X6911pzEnZvzfd/9sYp5mwFpWjijLDuE9uhZtAccD81auQxYvcQHakKx9e
beE0a/8gL5IHbTlSxAqX5sYYXYjeCmFjdQVnD+mmKt7m6Ih/DtkqaXYWMjPcZeJCHpaluaqfW9/l
TuzaL7jo+nLynRC64kxLc83wBmMZzbqefEjit9FcCYgTpHfsNFsJpGi6DdpBHO0pcdA9rtdDtEqM
BRl3nEHqgyTjGnDchDUM9wmh7uRacy/M0tlJmk27VFlCLn0uc347uiScSEkY+Jn7dEmn5ACap1Fe
Ve9dsi5V5s8/PZZqzbkUWbp4speiYOBX6J56L1/Te7VRSrBRVHGWvn1Hgut09nizGpzBwdDHxgrC
7m3fxQP7AnLqbJCu4VAGAIMKPvWCn5+cTa3iGah83o/OM2QnfgnWVzcPfzZPur3LN8ri/vgYOZcm
+i+Y7XQ7fh/2JDdI40YJx9Sav17cUm9K993OWMsL4W5le2tI3Rv9Q12qy/QGc4fV76t84Zv/cTWv
jWGowb+W+yRRnIIrqZK/yuipnG6CKNkmpbxI9ee6P0J8rcK7sbIWEAqGsH0Io9fU8J5y9G8qw+nA
pPQXwYcnsM3/uWQ00Pzk9uDK+LufKzLWRGx56BGTXNdb5V66V268Y/gI/NgC691SYLCFq3oh3Ndf
3mv4KH2ICC/Ofym/SGm8V+M+fJOes028xxEneYBeWr/pX/zX+HjdPLRv+V31oD9ydZmTU95JEMKv
1KP6lrDNkAe9M9+obYnXwhP18VfhyXpHwxUhqxhG6S1VdDRswmNxFW6ir/aF7r62qF/GT1i3feMq
d/Wy/xgO1N4XZLo4MBRP8813lD9poyOdvh/e8tvpTfnyX/xbeRd7dr3xX6q37hFa7AMBhZxD5LXl
D/+h+9I/cO8ZvtTnEU2ZGyD2oa0Cq7fzB/+z3phr8SGrnK2ySF/E3bDPP72r0W6vsiNaosUhXY5r
7cVz5H1wpHweHf2b6LpeB0d9366Da2MnvUDYWhsP4tWnfJdfyFBOtCD/XcOTAk01RH7ox0Kxj6MK
/bHFbO4jZE5rlMsuPtQZPGIXGWav79wK451+LfUHhUBcPhoX2XPnwiReR41wQOKu+ZsgfLvUSqNV
JzNT9fvsI31MOttgHocVCh71Ei9BPJlAu9vxJ3zcQQFfeiEiOT8V/x3+tA2VhHphyXFS7YtRe6lL
lEPfxJYXuiZU0KyF4r30422niW5cyMshGG7biVKK/pGqypWiPWiIsV04/j8Lp/9ZnG+/6OTKk8Ok
iRq9ZHH8a5m42Yjxni9NbgFiQgXBtgjg8xjcm+lNo4qoXdXs+vdKJZRLJOTSsKcmGcj9HqAschPy
qzj+GZuv/82vlOGxigB9RFzMfl4DBFaYCseaen/FzSw6/vq1WOJO7RC4OVzN0+Oxsu+/vj7NSwt2
LrvWvg18EkJ6wWC2Q6Co9/RBtedug4PLunxWDtYqdy91Ds/m0N8G+4tU/LY5DS+dkDvgK+VX7SbZ
VZvyrr+OD/4rEQdQols73IU74Rr1vu24Ke+jw/hUPuHScWGy5zzvn+fov998WqpK4mrQdZ8k2XsV
borPkWIxeibtq+xvymsNtx1XAQ+f/E0kynWzxOIMATN/aQyO161Q+lXXGUnQ1n/6/YedUF//s1c5
tIgcaRrySidRAmw3ktbIUO/NV2kJTmldXxdP5qf3wLW9g6vyWW27VXifv0/Qfy/U+c8f3ZlsRHqM
Fe8pXsFCDki1Ajl70GzhRqhcGbqprbjhwnNhES21bYkrWOhgWLG5VFyZv+ufBfk29MkmrApJw0eu
KvZWg2X3Kh7WVueibMBUy9h0XRLLgz12YcCTiZ50q/DLRC6RTHMixZl717076m79JScuiuTwIKJ6
gZpin67mvwk3I/Z7iqMX6Bmvu2e4VQCTy2k9Se5g0VRapvlnmc/iDYKTVXTD3WjDX8BcFclykHez
MOO41ElvtCtFWCIYwJ9Tjwvfvw4S8P8L/kTEU82j/whlPSzh77vywdjgWnot7tNFdIOcXvWevSdP
4mfFy13YEt5txWoScSpdJJEjf9aKLYlOr5B7gnnjf1AsGJA3Fv8eho+8joXdvuif/cvKOMpU9wq7
RNr3s+9tWkq6a4B9y7CndYMn0wUQeuc3roCWNaqpio2XIj5MZAn5QiqXFci8zk2x8wGdDafnYOyL
J/WhWERPIlzEP1To9Nv+RTPvu/YNrBlGT03giEsV5z0J6qqt7A3hyruRa6fY5wQgS7rlcbAIxHVp
rIV0Uap/tOnGHK4QshzEdUHfzbNN6KzY4mFlI2D4tFUghziSyR8Ow9VF7MwKr/Do4/1vy1XT2hSS
WqT/Lj4oZ29M1LA5oBZn9JQvUsuZH8dRau4NfLJGidTBeAcFsfLE67Ham/PyzQY2eNCNBhUKet8j
Gi1e+RzB163q1u6reFWqjSuhWKW9YgJ34X47W5PQRUk1Zp6bbPzd/d+vWaM0unGM2d0CK3jjG1cZ
RVx2hLExquVYL1COJw65cHmdm5fvo54cYqMQAiX1GDUDdGCtlCWiolQ/6/XoJoML1sy8KKlzLs39
NqR5UnwJZV/y/KLKHtBqXZmLamnYFHxW/iJ0zBvzRmKDJBc+84ST+T93NO0w2QBHRqNDneONb5Pb
gt7SFLOS9366wKgH77dwIVNbkhcI+zZYSJUL9BKkEhT9PsAb497b+OpcyBOoWIHOuKU9ORguW115
w90Nzz6SiwzfKYSlTYyMnKFDXNM1NKdSUbx2zQVZcdagQHvhS85vk29fovz8kpzGZ1n2g3r/HL81
uHjeUr15Gp+JxN/iSy/b2ZX6NtZJmhOkWV91Io4swhpY9uuECIrK7sCwcwVIV7S/hmOxurRWZ7Pu
b2t1ynyYDAgv5VDKe+Nmym1QvmibpBlCKUuLvlOyUKDZ9wtDdQQIPaiVSFBOwJxy6y9bzva0FENX
BzyjbWR9hTeGd8n15+yLr6vsJKCS5OSnupqiQl0sFiT1vq+WVr1QMPYkzXzDt3Ur3Zn3yZvor/by
RyzbJEt4mF2ugpwo1v1nQyOXSs/OQpvhtCregyqLDKLPe/XVuBG3sY5Pg+6Ei/A6dKatEDh56ogX
go2ztTX926AnlwVuhq2S1lyi0D8Mg0f/SckeHotw52V7C7xSUgibwPicohZbBdHuKhRwlAaRQ6Yg
tey2qfG2rpFMviunHm2EbQKo0gS9RC4Zm6iAgpxqBJSgvoj9bSV/wx/X8UBsE06ufHV14e47l2R8
/5yTeCJTQh0sDhcRwoQuKbgDt3E9OG/pfX91+H2sE6Xf/6wXeFJA3dgpwQL7eWzlOvdbOHvzevXb
InCj1AEQYMao5ttRAmHSrbd0z73EBUURewvCkRFSyaewxwGAnB7ICDarKA3dtM9Io3uE3i/RVlqM
u+gNZDw2ktmmurKB59E+sGzkgZIJUt+6mdatbAvb7u6ivsq5pJX62//9pNNKXFF2kmdEnII57pJd
wXxTjHWk7rAAnTR7Mh146zEqIelCj5eCuQ8LGzj37/N6Njn5/iNOilQ6tMgEKp16Lz0bN5KrPha3
CMk+yZvsC1RlaGt7/8j0tUvT1pzUDbbJtRws0Y3PL2XRf0/9aTz8/aec3JZeIPSYqdCoIhAc5gYU
dn6BtighBmkLoV4EgYvoXYwlbee01FEnFKZgq7reRFPEgdyOyKQYuUawxIR2jFz+qkpL/kanh9Qv
RChnn5iAYpyJ8kj50UpuOC2BC07iBsVtHqjwBbUkOXdhw4uCU9AYQIWodUe8MCfctBZRssJdsMc7
clgRnmOGWoYurnIFvQP+AHpar5D1fl+gs6Wy77NykiPn6lgJowVNLjA2lLaLj6nCXXQVRUvmQPGv
EFrMKFBhr4uaODYY8a0Zr5r6Qctey5iyR2OH4vPQXLXBU6ksJ9ThS+r0db+QDEI2WykWI/E18Mjc
2hiJHSu7tt3orRNNVKZk0KqLIL/CU8MTXrz6StN3BXJg2UZPSkf3rpRiidtpX22V9J16smp+9O0q
ktYRMHd9LWfrFp7ItDNgZmqXrp9z+ZOBLi74GSiq6ukrklaz5VlcTftAWI7ZHjnIZhM0Tqs+je0m
Bu+/SFAos2xPdi2VtNbo7cBYaK4oXoopzp1kQ6X6BC/Voqx+chF6ViwiRSbk+9a7LaVrTB3TTr0y
8u1EKdEsjl6SX43Zi1If9YkeU4jmHuohOpQirekXv2+YE2b3/9yUoJcs9DMgd0M9/HlTIvbm+anf
ZA+v5TZeTPbtLnfVp8/fRzlb3EaeSTMhNko6be+fowDqCKtAzqu97CHzXtjQn6P+Xmp5qZAmrCkY
pXeT8RJJMebR+6D8iPIrerWZT8eZUmuV0whor9Lhz++/69zXq4YF3YGiEhhU62QpAlkHsmAkxOPt
ShbXdbIqP7L59K7g5g9/uktllf8hcZ5eW6g6iTK5B7vwlOTZ1bkpB1KA2Z7i0NUBH8kjZPKZIAcP
N/V+/EK1jvxo+lQ+5IP0WYt2+45a6C5+jdeIUXCLPGXPmCjwnoGmIpHbSsvoPtoI1AsfaRipSBTg
iZlvxre/kGsO7BqJ9ZY8+im6Fd5BtgI6CBJnkh3fWiSIDeQbMk1iA0R/Pc9tIlDmAGVWhkw5Fpso
hGJsOrYEBXCDxG6JHa5X2vWqCXaevKrFdZVirryQTadToCnbsynlo/rW3aTX2k7aGFeWYSeCkw4O
ymO0PY11/gcycy9QRFxhxtdN7vx/I8ka2dJr99WYTjC4w5eyqq7gf62CfY+dcegMj8Zj+BxiRRzZ
Of7QdkP8R59uXe2KByh91+oGSy/TpQYfg54oVzIe1Cj6VnbeAJ9yZ4HNbE7HNVztc4dMPcNqWnGR
dSm8xegvhnHRtish3s64dNNRKzd507yF9irfyGjpdE7/OVLy3AaPjW+HhDBz6QXzUFvI3ca0axqc
dvmHwCE3F8AzTGPhaY74aRFigE7onVpelvgExE5y7wl2TnM5dtSNft+3cGzsmHrVh/9RHfMn/vlJ
fZqu6/vhaK7rTb8MnXQFS28L4XXVLatNt0t2lDI20ZG7c0ScM7O1Y36jv09/utiOtmGLCzjQErt9
6A7KlubNzlwzBXt93S8LO1zmi/Qr/QITeqTjLz/VT8JtQps7duGUB6857qzwq9B5UWyu+XxHQVyk
AbcRHyaMyV6Tg/CCHWYdO82AsYfd/EGsZPhTvHZI3NNtuOaZuW6dcRvs5Lv4C47DnQok9z1+sj7L
J/+9e7E+KTwon/I1LSWVRxrg6jHR5hS4O9Kqpj+KrHv4pEm29yenQ/xHfUofqyUbHvh++C581vf6
WovsHgvjZ7qh/4e089qNW9vS9RMRYA63xVRZwco3hCRLDMWcyac/H7Ubu+2yoAL6oLxsLVjWZJhh
hD/QDJJvZVDFF0UNlhTvpxV7dqRmwhDUXafWR0FLPRgIrlDf5Mvc2cfjYRTvJ2Ow2+BonvID9Evx
klvDGQv6a4cGhK9g1GBRcaQk+/feKSKXXU05NYORElVnjRszCtwxzg9Fr76H8VNI71lrDcpP1tWg
4lvSmcbrhX1yiZfPnoFKHk9demmLKudo9U6E/VVaMYQsNHQh5GvvrfCqiUf9tCmix7K4oaMfSdA1
A6gSAWnjFWA8dHeH1/Z0ETr/zUmu0r4BtwnGG2fWs+pCnJWnU4et7nFItgUYpM42qhtgnosMI0pX
bYxJ4rZOfnXo8NbiRo4cZbrXgl/9g17vEMC88Gy+qeksnDkFmjP5KRJUf7+fqi6zlJ42gblD9HON
6hebw37+RFD5zbg02DfoMURkQTkvRk4Gmejfg01JMIS5VODwXJu7Qn5eilZNj9svqnkqPKbQHopD
xCr6v9zk/457flDG2E9KvVLld8BlX7Jt6Fr24310Izg/j/NdVP+/94eE2xnzpJjVtMWlWjrCAQrd
F/q1AWdhu5HyVax4sJ2bQ4XLfb4xQIG67T5hH8x/N5oTdWhvrkxgMagVv41b45PO6p6gvkht4TCg
+kGTz5Oh8uzx3CR6V22z9Q0QobfB72a0K9RIHiigah80uwP83nZUIIfd3OIR7qb7/rnsXQXIWewF
4HZWp0dpPKrThds/E+z+z1o3DFJW/BPBOpyvMzMvkzQOC/lonby2cWe0+1rK3jt0nXEU/Q12a9yW
3eeEkO1jtu/weg38fJtH24DTyNjmid9cKiBqy3I6X/sGr2LJpFX0S87mdxiNdV6AIj9WnzoMqCvz
pbuR73swTaiI+sPL9FG2O63ctrwRzVZUv/GK0C/2CyqG2Uk+XbrzLd3v9lPwmzWqx33iqPVuwRI8
degdL8LACG14WuLI60Aml92L2EAZdhva0HWsyW72aJ5cAXtpn3+eb9IXyuffu1PY2qgDIx56trum
ga5mxkxfumNuaStp9JrJVioHzQ/8XyPVLSXmlh0PTm+tEGlpw9cEtJN8p4KxG3fzuEuJft4F1Q1j
u+aIBL7z9buJNnEKQ23V0mAuVug5iQ9kzDaF++3g5x4im+5ArDb5ypv11nwAKiB8gGWZfZjPekLW
Fd4jUqhuTigKrWZwBs/AxNXr5NHcp5/CwbpJX1El+1Xsi322L13DrXfxPWDDjeCiYuNh0u4v5cN5
m3IZB9BlzjtwIT/eVE7tar7ozdvZn/1xG2+0bbZvXcDWu3xdOfCBNnA63IoOh286p0PihPvScMyr
6AgIvOBXZ/NF1y2gynlAqMDLX5Oj4N/nPrvexgTXgLOoa3rTPnwmtKFfDGTBmFZJbEsprYzgvdkr
2+S225fHYV9t4GAW17qHAPUveYdOhG4n44JxmsRVfrCc0Ev8/JD63a5kTVrXCWbRzaN1l71Vj1Sx
mBhDYgv04S413c442v+zIDljYJ8qTJ7zwp/RFk1vndj3Knf2riJH3RD13PCEr4niVq/RSKwFWNgp
L+wEZ2SP84HBIf290ZOwxUHaifmdAg5J9pFFXgVOeBB/S/5sH2Ov20mbn9fCkun9sxL+mwsh5fv3
iHGqlUOjSPVRF/128IPycGouJOFLmvfTEGdbCcrOhR4m89cQ+ek+RoxVedGJZKoLIK6vLvlPI52l
tacRSdhChUGelDcJCIYi3Wr9sCqlEe1rtyf8VhZgfnc/K4nfaYojAef5+Xl+f7MGs0ZdgoPznNfo
x2bUBWk4oprvnMzPBeqqFhuhGxwMiH8e69tElj1aJ5Ndui76WVzQD7V20kXm6ZPkpFRXa1fa3gfu
ZXej5QedP1jIOKKOY7EkoVH89yxBv/dkRXXXHkdIigeBNlaDsrTEyl6FnyT0dGdSu2b3DFpa4eZr
bNqG9JElV/gkdJbdKV6H4O+vADushB7boW7gXuwMyRsLO37V0HvSwDWRLd0oZISpdccGiSROFQIs
teJVpB8G4V22tvJwc5KflDhBiB0QIHoZmno7Gm/YnKQNKubJ77o78g7cmdQ1kWfbnKi2zZTd4lDY
6grJXAW09BqS5ZfWwqEHJi7lwMUCNHo5T5HKMLNdi363ghDzqbyZJs0xRnEzoPwU19I2gSc9ZdMe
ehSMrH6/QPXjUfUmvGEanb4a/ZAm7kHLcASeTm4TVl6RKqFvRCIG1amjKJw0v4VUOohCcNT66eOE
7kcogWgR3yaj3GhCADkVpw6yMHP8hMKScEpYc7cJTvdzWd7Wk+FaRAZpNaweynvjWbuwJ3zX/8JR
6b+v+5wJPFmFFEA7q46BtoKoRB2RtLWcHTyEcZDoEiQi/UxZX5jN31TI/hr1rGcJ41qu+xhT4rj8
6EP4+f2HFjxHqGEUm7heC9pOfqQPovcvZFwmTpRFhmbp/++9n4UGdSh2TTAk03E2ICvwgqkYoLaY
gwtrgOiO0ZM5HHONi7oUB367+8PR1TAFB+GCcd7fqywS8lMXj91wDPrRniHTJCaprnaTdeqHpZS7
oibfD4CuRzfakG4KARTWsJmgxMPi/fllfKlV/Lvi//dazvLffIqVGp8A82hlgd+PlZ1vOhmWP7q4
FVURyu+5ginE6WOOFScilKu7+2yiiztijDAJK0vO6UdRHq9+j5JIE+bZyt/KoUBBqLFF464w7lTE
aH6+6u82X1NC8InuIBZxXwXJPzrQloXWgYiB07EmXYjhY3U1eXO6Cgu8K8xLZcRlJvzziHAclJBV
1akkLlfzx2hdiTQwpGoO6xUVJb/dA9+1Ved68pCNXN1ceCPS9zf33+HOZZYzNRzaNgml42j4fbMO
QAdGTwVTgAK94KjUCOcEpAyu3y9J/EtqHiTzqfuVqxeesSxeuO8vRt8f9112giZ2rXI6Ntb11Heo
a/UvyxHbnjq3w0iIMmUvfxidBj5p8AtkDbTwYw7bFTqrPfXA+ESXKqknuxjurXorqxxd48k5Jag0
JzdFqtsGssJ2NVjv6nzIqXhKlaum2GhUdLcQ8cgehXA7TAexmO1WvLYopw4CtlbAkKbois1Br7N9
DP5EvAkieatVL+3pJVAHR5ro2oS9o9XzpulKTwr149CA69VF+KuT32f3MJXUAJ3TLltnxdK2eTNr
xa2fTtlHFmF7Arm6pcPUFB91jJInqWqxYHlaKlQ0qqsk/yUlL/IsbyuEPDQ6DlgQNRUl5TEU/VTJ
kpVRYznze5jdthue0w6y57PRIiadoOEYq0+6lj3mp8M0iVcanfc+pREJQ0GhtikE+04qPgVT2w1W
9hyHt7U0wQW4ltsB/KXkl1bDtokrXNkAkA4R2y/7DMV7taNJDssujUrkVJOjrihXRmC54kllO7fy
YzY1b2qOeAcoWBUATClQB8wVL1VBPywW3jmdHEXzkRaGv1q/CrKuwlOQ7sS02YuLS2ztiYFlR0p5
+5jnxkNoAX6u28oRKOHmp7U8Jx5iVg+CAVJKQSsMe0CYsqtQ1OmiC5tavlmYcKccSh4dj3pfnTon
SdCxGvqbCankxug3Bh7Bw6R9bYBQdlZiu8Pu3B9jiJedte/Gdz2bH9CmOiL5C3Pd3LZwJZTgA0Yy
jkksksJdXoUaqp6mkKIldpaNL6U2bwJs0xsIbkVx2ubSvil1ewRUcJOoR3V8n9RdjM2HQkv+lJ62
yyT+eeP69uiTJVkFlIQS5Xl8lUVFqY9tMR0bZmNP7iSe0DohK566h59H+rawCP2fSI66Ffi/s1O2
ic0J4H/SHDsI5NnTCcx1B0gPgmi6Wk13SLXXhnQYB//ncb8/UGQ2S6j6i9r42blqJcXUEViIx2iR
xiPJH2lgl1Vua5nXVPdCp3t6U+9081MokCIgrLKqHtUTIsCwptiNl917llOKkEW/0XxJDO7D/niS
78PTjWXgaSZfdbH380V/v+f+cdFnW7yszGEnJal87KubOjjIKgVgX0YnI7iNvHDaghC0tF0NSWd6
CGV3th7ArFHr+PkyvsoR/5w0CiEBbByC76/A4Y8dNy4i2Sy1ajq2HmxMNjJAqIlMrqwTkzxYV93D
aX3aZodYdfklYzZ0B7GSZdkHbjSv+4kd0YEfOexDDkLIivR07KRztN/mfZZtyksNr28TMbp+pq6i
F6Bo54XDHFZPdernEnOo07rBfb5v/WC4z4QP5aiXmdd303pmKwgEp6K9ZF0Sjvv+ArDowX0I+j2/
zs5moyG+NanWdeB2qocwxoa9WZXZjRwdcR2Pm4NcbwPjJS9eRfn+wutaltA/rwtVCh1vBmq250yD
ghNtgto4HHU8vSKHaUzvbcyX12Uo6DDbxXxQpAehpaapbOhR6fp9hQIkosCxX5FzlJDgr+faq29H
3W4IiFUSSMCmTg92kNznEi7y+wn2xxWfzXNVxEpEjzBdz/KdcBVLh3Yz6Z5qK2sssSOvrPwTVTyv
Cn3a5cIrYun9uqLV118t2dVKXzf6FdHcjDBIvNqiYKm/TXhku4Fy0LMLigHfxUEULBBuBB6myl86
i38shl4a5iI2k/qYEmgMFHHpoVfyXkzvjen55zf57TT6c6yzTWsSxsHC8MA45r+DYdVHfr9IAq50
SGiRk5VXbeErH1nsGd2lZEj+Zg79OfJZLjAg/lwp0WAcB9GfqutTfR2k3PFplQ2Pggy/2Avao5Fe
G8qvn+/5O7SPakmLgrgGQlA5t5gV+/HU6ZFoHCWsRrPeK4DxXqUEZ/p0N1LQbITrsQZoBqE2Qopr
rHS42rjwIG0RRZEbknlrkmEjCbAq1covFA6W6pclPmHgcuHY/A5hoH4pREqo+y1Kr38v89yQ6lpq
TelYEZoBQsciI7NNNDZOdoM2CgjSxgYTXqA2RnNX3LSvYusCN8jMpXZoKhcOuW8TZ/pBAGAxN4B6
fFa/k8Raacd6NqiY1lQ+9zPwBdBk0zaMVXTz13p4LMfnTLqw43zbQfhz3LNDXRrRYJcjBPMprMzq
WoWKKugvTYQjFhaajlJdpS3WgmuiwYDgDCyQyvm7jYL1lNhF7SspUk4kMRRfwrq+cHx9G3JYi/qU
tPz2j0wPxpmVLuAwcBx1zB62iG+M5l1yOgzSfm49ebzVKQ+37ZV5yZhc+v6FLOJQ9OpUzEXPzoG6
V+o6Qdr/2O7Td0t2oWsPi+XrOovWfe9JDRnDtjMpKjyH0baI1uF27D+1+VYrAYN58bDRNwbqLMuS
zwovuqp5hwt0O8G+QfLF1OvqNfWjmh4GdQKiZohSjzHeoaCV6WmscKBU1vyJnQAmkLQrYQOKv+bA
TsFcBOicU1nwTemXGR+r9/ohWbe+mtyp6hXgfaV+1Sm7qy6ODxpUy2hN3QXDGQFVgVWMJRaHqLTC
FaVXjlmxTVAZAAVLXQQ3ityGuF4Ou+BFqjfBS2Vdz9IvVPNaBCSSnUhWIYVrQT3KoOiQ4pjMG3Tp
5eQqvMrHm/IDD5+CPtSFrWUpE54fjMBpdfSMZIVQ8OxttK2RFHHVxVcVTp69/t6JT/3pHpz6yqgO
nXBU+mp1MmyhfNaymxzg5uIanGUPUQ1RmrhdtgvhIJXXrYA5YSv74Msk+cnsHqPhOcNiMqjoHEYX
DoEv2OjZVaONKhIw47qHctDZ4prKPB80uR6P4lZ7UvFLw+VJ2w+zD5xQ2UVP6OCmtQsBHpCNhIBG
4pJYAFSBRgLsRFZAlT5SrapUXywfQTWMyc7q13pB9dmVQhvmRtl6I2BFaPwvQAUvlfi/i2JRR9OR
/SDeJ5o92yWzNLSyE9SLpcavzBAxM7cD4WjVN5HaoC90X3UvgadXLzVoQAm+TTzV+4HYdlZCcrFL
FYTv4IpcD8eLvGzb0nkrP+rDagzmsD7mJZJxfhKljkVZI3+ex2MbgTDYacY6C3YmsFwr2S1MEtnv
kjtxfpekYQUwH0fjcVUII1SfE8WoDxS57JozQCOjQ1wp4UyaTgVunFjceWJ/qFR5Jcs6oTEQDqAt
I1zX7Bk6TaPftuJaQC5N4UeE0zoHsZnlt2pz0Axn9McJ0KbyYNbsV4o3oBEB5EdNcLxMCHzgxoXI
i2ixHSq3UQRjPDlE6tY4vV9YON/EPJyZwB8UDeYKtf6/zzlk9uLQiBS2sfGYIucNgqdxO3mLYxPy
NX1pV9ntqNBQewIDNeabnC1We9VfwxuMargRHQD0uM5O9hBhico0FdYFcM6fr/KL4HG+UGRcDIDU
4STF5f59lXGGrGiRDfGV7BcPHS1RwNdwkXUHoTDAbblqS3QnqaXPbh4Ao26oboIKpEdseGYMCgv6
h4cSIVzU4Vn8DQcLs1CQtYqr3av5KnwC35TRngXuINGTv6K1Ixqr8Or09vONfHFx/7kRYnfwkZJu
WOdaQSggIh+YLGEFPqgWiFU7uoM0ldU4czjjU0NfYXbZqPLBUwjNtUOwFD2dRbUntaGuBKm3WMII
ro4l8rxSvjBTNRaYPSAVzHouPPjvcmsw4sB0FnoiiJSzBd7UXXrSekM6YtWFbgSnQwZvDV4RYkrP
hGw40UblSgF8fOIscwYw+BNeACj4rcHJFL2tQ/QYbZ5tfnIAFSjsXJcsn76ynvOHih4WEgugCdB5
OLvIOdYyo1RE4VjiuKb4Vn6Ywo2l3LctHOKNHtwCtg7arTY6WeJBg0AeCUSYfqlntiyV88sgINAN
yaD+QZPj70maJDihyliQHy2K6gCaj2H7O11Ifxw3hXQ0qMvRk8f7Q6cp8/rzxPouHNH05QmAGBKR
gVoOyD9zlzGM8yxB/F+Aq0d6NGCfe7BwY9B3w1WV2Fa4FS4xSr5BcRHIy0vsxdn7D5KsKQZVUMui
JUZOAS++KAjbGKcbIfuYcds1hAtl8W8XDy1zIM4AtQwytL/vMbOEoRo00CyZtupRxa0AenhJ6mm1
MwyO0qFVuQLiACCyS5y8dENhlfUuTsLDyUU0TJihk9uL8hzg0ozG4KqS7UYBD0M5GRkeOrnOz2/l
azmfTwl67QgDIg1IrffsrQhKpWZZV06IBbv4TXVXdbdLu+OAN3p/0OP31vTazouDbRdup+xWVq9N
aMbpG6LDxIByeGtMV12IXJydx/apWRft1ki31rDGelFO7DjZcKZWzb5tnX70FPNVq9ehdIOWSpm4
Sb9GXCrM1yaISqM9AD/XgfXpmAQ52iV7DvO7g4QQAOQLypWAX84WodBIMt5rQ33kBW0ipd4rKH10
0QSySrkaqo8Mc5WRVqZxyn1VvgnTCZR8/qsF2K97igWbIBav1KigjI5IxUvS9U5aiIchOd0lIplD
ECNhM6srqULhhkQLJG4sHywdLRNs503DSeKTY+R+eMLWPb2n6mAXIWYX0PmmMHUWw86cUBc4Wz6k
TmTM7BDa4sDmBM0IoWe0xfQzHhVYuy+FerCCj8QHStAo93qz2NaHCOKgIG01LyKRgRSgQGReV1Hq
WwIGb5G4n6t3RXnmyTh9dMjrD5E229JiFIVxHbaggbLOaYbC6zjgU9rKEmgdcUrXI9o8KTKJUn9h
9n3X9dMpihIRGZzsFMz+Xi+aOcdhVMzRlZGzNef+lDcrhP+xxDuMwSI6RIEfNLMKDDXdFuSROX6u
U3ZB0+m7VJrLIE1b5G9o/Z5dRmtVQqyVSnhVOiOwptvutIlF25j3Ju4isVe+nQBq3dH7S8R1gK+J
Z/ZURXEJ2aFr9fOC/CZNQLgLuoYiAUhBGujvJ9IVSjGZuQztrd0jMLACbGx3+9OlB7/s9GfLnoBe
o8bBlowC0dlayPq6ZJCFXUedOWUcjpzV5AVPF8uhy7M7Hwnl3qXgLi/iqWcjnbJiyIrGyO86m+bT
Cs7vihwORNTsThdige+SbfDCCioF1IuNf8wVaFVWgprw8LIVWhlIxjhkHFtzBS5Ev1CJ+46j+cXP
BHnCbSFs/feLkkXC4EJIzKN6+nVKd8A7rBihHVIfSj3xIK5CBFUFi5PnTsrezeSKmHGlVcR5KQJW
iVPkrW3hWv7z9PnulGUfX9C56OYuVn5/XxZChro8zDxu/eZFccbV9eAZQNTgYV0aaXlxZy/WYAJJ
4hKXy9p5ZkUq0TeEZMtIyruBeFXqZfZ8M25h9Hu1HToXVUm+2cANHfUtGjj0AqRzwwQJUbtRYHXc
1c6TvA1uzO0IvFBa+Y9lZSdH1fu1vdQxWpbb+U1CFEJ5GpAu6r9nEVPKc7bqjCEBSnrmVrZnFDDu
0lXyOtCoWv0mYLc/L7zC7x4sguUK9myaYeCX8/crjGZgabQs8zsDzm27R418DfNjNSC2oXr6Ona6
S69ymRTnd7mYstJg4YUiKv33iKrZIgyg8SrZDSL7gLGTq6447+yTFzo/3538zX5AHCzpqNnQ8PuH
qNqHs5rVSr2sUd0+3cgfJ7e6iTzSWluwH18x23PRRXJg58EG3/0fbpXqLnuEujxcdHXObjWdY30W
hDK/g73h0Al/Kez32e4240FcWxfu9ZvFuEDG6AcvnrfLV38/V0kKY0mnhsKERWXcewlXHwg9sZtf
4rSTYP79ChdpZRzAUQla8jZcQs9q5kVe5pGay2DDn4gUHUqLPiJL22hjwJSatulm9rQnnBRcGJ+u
bE/u4KablOpYz3fme90fvXyjbsWt8r58P5jfTfZJ1Wa7cJt8YV0+yS+th3fspnwqXGs9XrUeXnG+
7LcevX+XHxKvkFvwJX5O/wQm2sVca7qJNqDm/I7BZL+Ggyx487Vpy7eJH7jGs+madmdXLmqpfExf
3up+utH9fGP63SdGq57ynnPpyfXyo5FA9dFC5TtnDzdaF1rQU+PW3Gy0r7npym2d1kGD8AHrTSfd
dy6X8yR5oqs4OBq7hDuEZvEWDNe68ud1SCdHcE3HOJpI/6OphOQe2kqQxFeJc3LrX0DYbLxo3ZOb
eNSr3qjoIyORXlXQJX3coPzIozvkYgHm8R//BAlLj3ns6te6g3bK//xIfE8OFD/tky1voH3ZlZ3d
IyDlx3z/yc2d5UOEcwXuw+ZgsAs7cIoDOpKCaxwtd/lB7xrqFZL/uAfX8xy91UAubPEZGVc+tKF8
mBB2v1XRzVNeJhpT16DIkei5zfhR/mZ1Oz4mDpw5D8rbBgMt/hK4zrWERuu2ciqndDVXdRov+QQ+
7Zdu51UAqcO9wagnO9+ZDnKNXug2XPdyp5mr7KU96t127hCxOQUwbC721uJpBnfKLZfMv1SXZ+Aa
Nt1pT7qpXeu+BGLdITkm/9Jc8gakZ6iBZKvpWnWGa0oiy7+Sr4G1fN2YeW06/DxHvz4dMnYHgUse
Vx+Cvbl7u0I9w31TbdHFOtpbPpqnuuMdNue/aSc+aJ4E6d7wFCf3lHXjK+vpPvekr6+CzbjrdyOf
YDPvkOvhq3Cb+f3apOQdLJ9nvnaWu2kGcPkrSjebGmVwdbOAzhcOG6DGeSUwVfi3807apR7gCa4A
Q2KKJWvDQ8n0EG9P2/JreOst3oY31SHBQfdAbp/z9zn/JN7OO3C4aJoeoqv/XMdyZT1xyzrYtG8n
X9/ooNIr0OnabfIY+7T7ncGbngxffrL80Y1/l0d6zbZ4J69St3CWT+bJ68Stb+qXjP+jo2lD17s1
XhU3hQntpC5MdWrtj5mXuJnX3ovraT29TW+5T6Dvd2sAwuuGT7eGw2ZtrA16eR8pfxV9BDaweHsn
3ups04lvAA5dDevkkB6mXX6ArCZsyoO4ExK+iLbTblqXPswO9Dwyxk3d3J0RVC/DFRAuR+F6Fbe6
lp2RO5AOBE7X4tf1ooPnqF61CZ6ajeVX/KdsBV/2oIGA8nHhrzuK3dqliLIBtz1cdfCvWn+5nYQ/
l9+ntbUBkWBstA1kGb9Y6+54rVLocONHKvzuzrQdwxHujN+aU4LTcuI3tiTuSdmot5qzbFTgZQwH
hwebj0u3gs/Jq/npJy9yE9d8RI3M/c//Z05zVd7U2+Xxhzxu5Ib95bHyINB1H9ZwBOk7CJthnR6s
DYkbmgG7jhF1N/KFO9D+/rSWH6Pt8riWR5W7rT0fpEPG20zc7ipzEldcRwxX3kA1c1reYcbF8P1X
03rYdTtr07zBD7Q2waKXigPisKLM4qa+8Exr0mseEz/xNeei8/BZ9PB19MCj1kkcF2e3c3BeVeuY
Q8fzeKMn27Tzg8wVnk4wK0Hwo501H9uH6e50sn+OI87P1n9GPYu/c3r21Snp8ruJwwy3Kft2oVmI
Tub8/nkk+bujFSFY2u4Q6UGinMWAkyxVyqgZ6l4U0MFDg6xPC0+lrDwhA2jGVD60xlPS3BdRrxmi
pwhD+0y77ahtBfg9C7QfqwYE9axcg+LyBLFyyV3sUSrcMNvT6DIF/ULk8W04oFvU8jB+J6U9D5VN
QzBn+ZSJ18ovC4MrxMSOlKOja9Jn6y75yA/qbY3SXr4BzHOIX+u9GNjTLpPt/qNZI2CkUTXFiFna
9HcmBNUIHL9tvRnmKoIng0vKc82XV2zQd/laugk3E7XfK5qFv7p39deJTtR7dc3KlFW72ojvzTty
wNNVgYpe5DT4lOxBNI6wWq9N8H4OgBwkuSH0lsyae/P2wvs7R3gsUwUBG2J4cmoJ0Kr6dxgmjFRl
Iw20pPxS0vFDXonIdraZqNI7OigDsqkPo9O9ooNK/zxKVsnv4XMkoogcGmtWZ6OU3V6r98jWh6ff
s+x2H1QPm9zp5gXjgttP89rKTqWvyuv6Sv9AggMCuXTHCQ5q2fDG39qJUo+dHUI6EOMqfVc/lJ3R
Ls9VtytQdg4N0yRYWe8CHY3qhosC18nYQrdCFBmczkPXrDI3j1b5L+iBFg2rFccJ7wRk6X3fQFjn
DO4KD5fWjmYhysjVSn1VP01A7CitgWx5r++MN3o9HLdBu7RNqNgj+VHCtCptNCDs4RrpnOhRQz/n
HZy++BT+Rmmvuu7uZAeDF0r70bE27fwh5dM5nXkPIs38ZZQoStya2MIGLhB/BPqnymGTVqiyL72h
FbWo6MVC2Zj+LNpxlDSGjYm2PRU/MEGfynYh4f+KbmdXfTMDm92yP6Ao2OqLuFHTr3QeCfBVbRXy
IgJsjRbduM/yobvDyA3NlSsTkzhjFX10ja02dvsx32sf2muKYauOAMkq/Txt0KI9zoMLhlYnImIO
oKAyOjHUrWAlufmL/lbf6wpbc2TVuE66SJljQKKVK6D4qOeggrl0lHkCcLqiFRikEdrl7/l30Kw6
uPwE9eVWRLYO+O6zeAkCd051+Wf+LnnxH5XzfDwJWT1BdcGoyj1Iq4/G6VCDvpiuaGfZ7n8GwtMH
i1aNKr18lhxNw2nWKnxv96glrbvic+zB2UmpL9fHSWK9lnWynrKAUjVHvtB4av8S9KbT0ec5SaE3
qqAaDVqKobKh9XmlnGgtVuFtJH4qjeVoRgbAVbzHGM4Vjc7RIdL1w7WIuGKHlmKA0amhx4dcTdeZ
Jb+3KMW1rflQK/dyEtlytFVAFujCRxaAnR3XYomPwovxBc4h8G1eUCHscBOMZ9mXez+KezdFTcMy
mjWQTGiFgjBeV0PvxVhsFvH7oKNE0Y62hTUPvQG0keqP2Rp+A4HeKAgf59sseChkL0OWtNh2EH2i
6rcsy+uaTCc01ikJxNfv+bBXWv2gYoCQZc3aBJL+KEWzK0ECrIsPSr1K/IGKp59l/W0WiVtjWPdi
s8462TWwmQA5ETTaegoHp4WSU0z9DfKzbpieUO43keyxs75Z4eKOLys7Ep3fuUx3GhaAQQMBJz9k
wSaXDsH7iTZOD4hWsSai09KZU18a7w0j3ETWtYQhVf3StZ/DTL5BYfmU3aQGSkEhquwA2TXU1Q1s
j3OV2CJ6yAfEhaLYLhhiMkmC9hN2DmsIDDVmCrN5GNKbYkT8qc2coNZXP+/Z3015OCA6YYUKl0HT
ztJZpEuaMpS0/C48Wqu3cRVuengFdBovDfTNlIeuRlMMLtlyuJ91l8tmMuImZKDRE+2l4Iqn1W2w
n319dR97KI/44eXS2VmRd1lnOA2ixIgNNHLM1lnsoplTMermOF+n+/AW+eAd4hyZH9xZruSHd27/
kHkD0auxiQ71pTs+Vwr7GhxYKAU0enCIy509WnkIkypTo/GgtJqTWtXvuu8AoYjhhw4leUYEWZGB
9MsNdICq6x51BTG2OD8m9DMC/Zce3jZiRfMHdLxCfUgSkB2gmKLRlAeRA+6VXrh/ovvVAnRp849c
VLFHBmqVhnaLWDK7gm1+fb0ZsH4cm9oWVMSN0TwUgw8LYdABTSpzFreNhj+M/o7GrGz4bSy5ev9Z
dIH781z77mX8+TyWGfLH7jp0QzIA+kj3gHS7eDuxiQGRTZsXI/dnmj2V//N45xWwf17AWX0vTUQz
63J9YKd7n6rBCzFnVZqnvq/dOKVDbE+sskpsHLNHrc14TRZrUOVlkD9yUH2verjTNTJHI0bK6/3n
a5POSqxcm0ZhjKmJy9lS1z5bDooSl0YR1PI+OAzzRoleJXYns/yMt0bgCKU/nrYCmKvGM3NOQwLc
0z04Zk6/C9dx1p/4z3VQy5dMtAEktB/+filGGtbpEHXFUgP9RIhs9Y4S7z7YPVwY59/YfqkBUvTE
AR775/POT1OdRqPu5ga04kqm0eSb2wwM0FYLbHJwdGxy9IU8cDGoUSrJhSj9m6W4jG6w7VAgFM1z
0ht8p6RU2qk9qDM5oio+GXF30OJgpwr9wcDksCOwwR5sRkwuB4TBipygxsfxp4LWTSC/0LhdNfjs
DpMjKfta2mudtFp8LjV5xBgWcWBYdFP2mcQfIcQdIbMn7Vd/eporxZUt8ubSgpBjOOIQ+4Im+DV6
ClX8pleAWs1MtOtSeYjK2VWqayE21l0c7UzO/dD0LryH5X3+UYH+et/AAqh2G3RV/pGlmqUZ5gxi
oAemXjVgNkIfFnMVMsutUETOODnBVYSEUlvdhprk0EKzDXW0hf/H2Xntxo1FWfSLCDCH12KonJSl
F0KSJeac+fWzqHmYtmxYwADdjYYhiyzW5b3n7LNDRany05r4s59dKG8k1qkWgKqkfCu3Kl0ri6Fn
NkZp7I2H2bG8eUWUWPSMB+hP5883OHz54AyPvqxNFme072B/l8jIoKKuO4j1W9ziU9Sfi3Erz/dk
BmaATxLnuYEatiCW/Idn/uXd/e2hL6crIUEatR6Z5L+/ZL3R1nIt9cNB81/QUowWjkJUWnMs2uL0
kscao2p6muDUW0yQ5vs2eh2Ioi8YZ1f5btII6clQBeWuBDGpyIkxyFaj8DL3x7K+B2mpGtPBrkWl
WSkVjhjKE8m4t/CxrdVyXS4GRu2LVLzMeUoicu2VeezqOGgHerAWfbqysPRayXBy80Mw8X5ClWwW
4hJcHEEfVbD+igYoq/eWuhuwfPD1Szh/5B0+ZgasuJ3cGw6bpho81KQUz8WlH14oMM81r3UceOK0
j+d7RuSL1xwF0iDO29g0TtogrbF5MlPBXQqqqTBtiSjdmmOh1VZFj1JP4dfT2KvHyILuzw9V2b3a
nwT6SjWC24UAZQw+24yGGGMHhb4xaxh2qCOFDJbXWoR+W130F3Wc/rSg/rJzMmTleDeZAErid3Me
ze/0Xhm+ZqDmLrTvbkabKMrVT741fzsp4HmjMsGqiTpCX97o/xybdUwstJaO4qVGGFxfj+kFeKtf
4YwyXPod3qA407dbBTnozf3YbX9au3/uF1x98X1U2EDRmvx+9X42lFpdpkgTCDQuFaX7vIwcjR92
6O8Eha/X87/X+VYsVVLYd1lg9gfU/uLOjDfD5+JxImKSvh6ec6gR2Kit55eJE/snw8/v4+yvizPH
xvafd1Rk7vn7h1STJE98PWmOYur07bZBk9mmJGWSaAgjRadK6jCbicAskhp7uvzHzekva4nSm2Bh
GDDI078zyIUpbkNdKJIb/UVfTx/Cqd4D3Zzm++zt398nVgp/+UL/+1m/PWhFHXhNhr45qjopINk2
MLttEW8bsXg29Yahgx99pDSQlg91byxJFGNCoVmblFmMGEvroRHfApgZdW4SO3ngcXUVc/Zo3elP
STHvKlHxfOxmzNlYVcTE1ZlP9sjKMvxVMGeuKOJKg2tr6U+kz1heLameBIYy5FBFY5PSdKjXHQGc
spR4M+5L7E10phxMOPgF1otoTROsrcHuJ8JMnxKtsRUUGfCasL54pwK4l5Qal1XtLA3VUUknJ6Tf
Mn1XVK9lQ4GcPVjRpQhh9tYJRmLFW0l17tNFxsAV5aigecOor3gZQiIkE2lTAhoVje8GYn8rpcl+
FlQ7VRrPT9dxFp+qCqwjzkKvFfWdPs2nnBWiyuM2UaVr3Eorsa4dzbpO9MKBjicwQmowqsIgqaZd
5diZ5QZeetHgH4tIehJ6QgNCp1fT51kxloi1p1KxCETQ7whpeA6HaxkWrtjchuGnbNIU8DJSr48j
XofCyxQTkyYJ6zjV1uMA6IQ3Jcy2O20UH0LikvMkthsTv4WyUa4zsgCJexleB59CBoW/p1TzvOrG
6tznSMOyBY2TKvKeTc9sUSAqmpPX6a1YiQe1AHNM5P0EgDRgvBptIjC6YUBd1nwEFErVKNs+RKuZ
tqIQVxBHHd+ytorYbQoxO6swtDiF7GZoD4Jq3RcFdXDUEbEKQDco6Y3MVxzrwKm6sp0q0xHmS9H6
B1naWSzKQqSZUx5as/btZh4wiFt4qCS3ioxIteIqW5SVh7RFraPjDRm0dpO/azmyiZ6uC9WvzyCy
7DaGNWPqhveWCQpYPPkik/9iILGBClwn032cEBfqTghJSdSfcrN2MVL10j4jQwz+7UjlWGh7QbkZ
JIPlTMFeYzll3iYTFWQ35k6bTG7Lk291vuy6d/24wOuLgrcgjpTnIoUntZd2TTbfgoitiwk/QqmB
87DpZmWjhqCfwGJKzJxeM16S4FckySsDf+HRGLyZhm8K3yewz0yfXySfU1zAZ7uQ7xrjcZju244c
P4N42PpxhAVD5IY3s1rq6m2QmYsUMmqQQgB1zS6mLjiz0NuSepbuBAqTWsTueJy21knuVushBaQW
eqe0+pXWtM8ZBu2AJLdaUK+Z86PzPKhBjGlTjx8NkRS5QAcTuFLGbBWjW8rqJAOwNHcJQZC6NLtD
g2mlL7kJWtIxbK5lma5n8r71HpzbzF0lozAO+nslVthqyMsjvD7ECTAi3xXzyCYVV030MOFGUPn0
02cFZ98Q1YzJAlXa99I3C7RQL6ISvFc4qMdVBN+QlheTw7L6KKBgUIFtMhTjhnIs5RYPznKFA0Uz
Wk4yMj98bUQJnn/shQ2fY2h25vxURoytfcOZIR+amLfVJl9Cvq0m0faD2hbJ94tK0TH1g2retNV9
I70vRfQINkRlFn9mpgkXkqgMVDqyRZiLiVcMNdk8pUcB2VRjuA2PSginGz/+SpBc+zz0VorXYl7s
pqXAoUuw1by35VTEVSxcZUazGsvBk4ds06nKOQvxbOzMXV6RXuOn+y6AGB9Go6tbpovR3qqtbCEo
r2a5hJe2Bz3AnNNkyjCJgh22o6O0DPi1GyWy1nlZ38YF3iwi8KuunKvMPLSZxCuW3SfZBJwcdsdQ
b3b8Hj7LsdewHc3JlQ7yl6bbdXJwNDRsVPGaiQtHa2EVFK9zU0FILvfQpu0KGhdhmU4Dl2qllelF
7bSNNGeQYG+GMPGarMEuV/AiPJWpTD0/L/ZiFt+XiHJUK3cXEKPtpjvDIiumgr2fJPth0Fe1L7uW
Thhn8CGp6ZZAxp1VQDyYyQePw2ur3I29capklE+BtZ7JPqzrwzxiJi5ghrVkZaqVm6j5djQ4vsIs
PXZl/MJVPxldYTuCT9hYr0NShvNufpaaU5/s5iWckWHOKU+Y23PAmuyb5QjLZr6dSVxoopMs4e1u
njS92HeV5VqT5qXxnTR1nh4WFykTj4m5SEnEVQraHXd7ufzMqIFyzj82uuG2khiMNuWqn14WX85g
ardWZl1V/ORk5aCV7yErmfUdc4BGwtXI51UIWl9ktSsIrWMq90n/WQnTtlahWmThtQ68SDKPuYZa
L++vZqDdQ1bc0CRcNKvbahlzb7/Dbfw83YKR2nneXkTVraJ37Jpu9ET0WniyA/m75W0njY6ojEeV
flbubqf8KQr4vFerWnXbeoUICWRxSaHDwIjyfqXstF1zYOKAAw7Wt9ZO2Gl2YGPIa+fuPZX0zufH
DX4KJMTEihMN8BMvqVuuXqUHeRm/O+U1hB1GCp26weWPAjzAuGE3HIT1EuUY3sAFt2lkICbu8ct1
Ztfkj5UdVrvr5ZdXv3SPXZ7feIo3y82VJxRxtrVTuI3udhnzd9tuS2DLsB2245rHvMqce+wI97WN
FfKaXehMdBCzYPwRN6TerJgorQwIOgb/jbetw1xorZ2TFda5R1Jx6XSfHiIvtz81fvBB8AikWcl7
QiddBtOrz8yDuL4SN+KGIlTeFF5FT0ECAwQDkIhpqx6IH16x0rfqillz4CyTcgaO+O4uvwFncW6Q
VCU+DSmwjP6D5/Drk9U3iLF298IO8MXjzVgtV8Igd1PbOB84PNPZvd9BS+DTMP5eTfzGT0YwZ074
GXoIpCPe1QvOGg8+/5LleKpPfpevLc0LEu5QZhhXzcz7cjsitXwJIuVAkFtPp90tInIOEKR1zMqH
9M4vn3TS1ON4n5Lw3CrwhfBDKaOLDrVarvW9BOc65qgJNrNvHbQYN3UpWvs97h0kKeq4DwBRJumP
IdUL7Pa9U/9vdfyt2erxYsgTjXan9yBHOecZAg/uJQ7Gs07k/dR4yD8U4+a3YjwJQyXMJHpI6Qyf
yhlcyAtublMirzhI3WKtnRjl3vq3YJWsk3/3Arij//lpQSGx5wCdxlXle7Z7Cyyc9F3XHwf5jme6
UmsGKYmIfzXF+czkE6MOyqJkUNCwrVICg2XpGAcHmajd/qPTUEtgpjjJiYtltYrbxiR4Y3wTbiPp
jvIjVA9D8lAZnjTGUISzmxYtSuqfjTjxrATMOngwCkKRqVvECgOlejGoaYiaOCQgakbwqis7zNnq
pnQlQV9LvBC40OrdQRPeq3IvEIfL2MjHl3gswbeF86Bjn9ofhunasgKziHaj/IiFdTCLK33cCYRv
V8QCK0TWJwgqA/3RzHn9zVWGSvm+gwKFx1RqorclkWx8EAN2rvA4VNHGBH6QF+/oy4gT5Cy8hZbi
Cgaja6y/JXG2S9N6JEbDNYGQGtqC+kkhQ0juNjNuGHlXc7SaO6F8MEaW0yi7eNgMKroU6TFMTkZw
U5YH1Y9sITWdljdJRL+ki/TcSDvK2scO6CCL72kfOCnsrcLaddm9YoEjAtMReWILGXU4FZZkPGbT
iL+6th8xr5mjd306tHzWdLzneJjx6myfxDyza7qPKhiJo1K4yFOjOwMCNNNtpMfuMgBuRv3OmFDE
HjPykwU8YWfBqevES83qJ3zsb8tQgabKQHQJ4vlOxZ/0JFOtWmI09B5u/XWz+piv0nW26RJ/DJD6
y8BLg0qMgnBRByuS8u2V6xWfDjLkYhoz3q85lP0YXeLVr3+/XMZfgNbfrvNtJzGmYpBmuVMPAlQh
qbyjbDmITXoKO8OpLFLRoWfU2qOYpq60rGCzXLeTfAu3QcGrCKcl1sPanBwhZZAaAlaDydIeFzC/
Ogk8+SOc3/v8Gos5QSCabXbKyh9kZ6YZ8JuLmX8USsOfll6ikYOu77IZY9YGvpIG+SNOP7Tx4S7Y
BgR5pGQ+UxtmIpkRxCbIPvGtKbTOJRzb4BhmjFSyPmok5/ngiKrkSOF27u/KHqHNk89+seCmddZs
O3P2qtAVaZcadMt5BKeMkTV6NFfLW8/CbzdT/h8IlaaKMtDqogWTv3Oqm6woFEEo8rtiJbqwPe3H
53KHueEPu6XyxxcqS4s3uILhAqYuoLlspv/B4XQ48UVSTdIxkrdpDHUazzclHNf5WcdWoIjifVci
IWnIfqHXH3kZk85cdVXjNoTqKNg9h6QymGNsE2VicHpGtWNET0ZnelVLkAAkGKVYMqhGXE9Gp9q3
qrCZJtOdugv5rKtKSnZmQ6s5/fTR/sS/vn20b+9ERJ6RlM5JcSfDKn7Ckcu5jHZyN7ohBcu/34vv
bicmFmFosjV46aBdeEN9u9akNPKQV8V0MWtvFo7TeJcwEO2OprHWVK9b2D2II1ltS4SU+MPV/xxB
amCZyH1E2UAy8V2No85qXMmKFh+MduejngtOeUYNTJPsFDoC2vqHEeSXj8m3emIBT3VyUFDKwIn6
fdEo46RVxpxPlzAEe4oOpnxmV480L0ofhZ5Slzz64KCNFdaGO/qOCcrydJTwToIHNhF5UBmHIHZq
OoPejvpbZbobohu/eWrTR52fT287JAQSjtI4MAXegAFaduyLQ9gsWIfbJT+Fd34Tei5Q6aJ3MQgN
gIOIW8HvHwjftkgs52Y+0noyx4W8gcyzzTmPbJGxwQ+LRf/zckhrKMgwWmRsgtLz98vVKAimNIJe
5ycb1Tp11YWwEQpAWBVQy0t7vBh3IT6hZGZ3Xi1zpiNba+BYeOkvkJIx9Rh1+PnO/2CymH5O67na
IJWcmFNkyW07k+3hu3297aYtveZKzD5C8rx0t3hNRkeDkY8VPnkqH6H6kME8Tc+LtP1qTJ4oruWJ
xPKV1K+NJ7/2hvQzQ3246zhUYuGYQAspUuIbtND2d8Fk9/uuv2LQURd47eE3ECN42xYHjdm9ZD3O
3eQZohu+WcOBrChZ9kKC1XQVufdzbXgNTL+A/pEmCOLszfwpE4eyVuk2Om+K9/DfeFX0i6q4cUup
8Rl0R1/wNMGtjF/+EwXNMJKQRE3zFEnwwiGRqdarqtyY5jos6YNXQXww44OK8E+ujxNMvatUfgoY
pjRe2nhzYFf1Y4xlHxxwvgi6FmEXn0R2rNnVu/20l8Z1NH6mJaILzFv52zj3jrZ8oG7t1pH8mbak
x2W/2s4unVTeCwcDvq4vbxqCWWZ/g1o9Cc//XjzfBessVZzBVAgYvOrQW7604v/ZsDUhtyZBJtAA
Y996ZUmLxzo9hflpPPHNxs/5WblRMRFFDhzbTHur97Cy+QePmuZMUMgAdipAX7MRyAxv/765v5Qh
qHJ0EckKIjLpj1Or8IWklyLm7hwL/erlDnL30+DUq88frvMnz2CJX5KlhY5JsvF3GY5qCKGeokc6
zkSTxVjJ9H3jyKwQ8Q5sg/XdHLJNO90guDSo+s2gICYrc9C9BFBMvOQn2eXXUPf3HfG3G/pqif7z
rbR1NURyM2rHFn6lqjxVJWai9JnFp5RffTmw1RE4gom5lpxi49gLz4b2sgwUtfmUwBSfa5xDnkw9
WmfHgpj3UZZcs+0cDJOwRMB8hzluHO+aUH8eq/t2Tnm3cy8NUF1UwyaqkzcJzwThxyr26/z/44Nh
kc3JghoQevbvW9UcRJMgiGj9pSmSVxEDXTm6Guquo2+Hu2XpQJVjS1bZJ72wJV+0Nl7POloRhQgd
5hRtX7321GKLK0iAC7squZEMrDETwTP0P8WPfhGTf79dQ8eCE0dvSBGL68zvtyubSYQ+Ok0O8aSQ
J+TJouxo0sestHYibuIUOYyFRVz9oYQMnAPR7gGSk+ij6cnpuQ21ZzV/qfMPGXslcjAUo3Eja3R8
hT4xqdctHqR9/6KVcGbBQ4KfaCtLsfWvu/9G7RkCa2hMQ4kPkbiWgEpHSI73VMfdmarfztm7xC2r
AIk2Ww7z33+/VcafZAIe3lIIUu2SzfK19fxnEUsagGWlJDNOf4+itm8b4N0hdyMJ83AnEU6WN5In
q9stahbLC2/jt6B6qlsYv9BjzdP0y3BvJHySxkMzruEZFu26e58ugeHCbI9HKMgyU7HFM/bavpXT
YcluuBPr48iII3kpOOfa1Glyb3ivT8WzEP6Sqns4XBJluOwlbLqTagezQ/oRhmXEENfZa4X9lfHc
IxW6mbKVFO9H6TYw+ZKQn0Q/hQX+ZXszv85sGEXIK63vtMJ4iKuJ0yS/OyIOvkTrdLUrbe2iu//+
Iv6sXOEtLQ52ss52yh737aWz8l5uYx8KCRAT4h4VQdNsU5kgd0t/7B2/BAi/rzquhn5d1DWNcuS7
g2pfpiEEUrE9zvgmDH63jTQZiCBvtlMrnHyJcU2KkgV0YIkrEynP4I9p9bC1wskzF/pnwxDT1QXN
q/XRKX1sm5LgSW4RdRlAgxIpEEbg1P16NJbMXIE87ngXa+DQU+y18JWC6g29oQwvl+8aWlsHz8+E
QapHD4L8kiG8K+JTAIDcw1prEEVYeeuG8I508GRAlUg9mGGIkQTmEyq19kjAWVzuE186ZSNugzSb
g7m1/IJkNZPk0RLCh/Khixqm4IrmDRXIaf45S9fOz44xGegQe9nFs33l184cEBzfr3Jszog2aera
rSEqqOO8FS1pW+UvDEhuiE7A0b9Z6fklkQVMrbaxLP5QdrPU/tgfCNbgO1q4l4SFf2ebGjnDqs6Y
xEtKMifAURysJx1X8Uc5P/RvXbrPHelgWKvMv2gjHtKqJ0C9fUE51LS3aIXu5cRCTKnu1OlFKo+m
vlcO+sc0bCWi7cKthDO2PUXr4jgp+6Hal5FTUBptso2kvAXlurvRw2NvvBVkmQTia11ei/qG/2pC
bUvhxXxRDRveCp7edzFaAoMJHZk3doTwEsK8E98l87ZqSJNtNymVX3NTvudPAxaU8W2dHwz/04hO
YgsmScJaHW2EcYfzUmdxVD7ihihFB8XYtNZbdtLIz1Sw2WIB7PGA8GREeP3ez9a05BaeXK8qIxp+
vN4kxV4Rdoq18cPbXnBwqQqz85IrgKyQ1L+4udOzd108+/OLPnPqoq/YWipYliPVd5HFAIzxKRZM
+e0kH5sbka5qaB5qCLaznZ2EQVp1GKrJ00qoYftjQyZA58mDtSCSgpPxIVN1ozAfMTHs0bHPNma2
RXknfuJLbX/gTSFYjwHru2QLXMpU+cGXPgPpwdARZ5GB2jEvLp3YB4xeAXKclAx54ZSsyTDQTI/U
XT/40LJj8iHFZ8vYzbMzfVjNYwHJezO+6dJ+Nj3lsRo3w3CXMK7Tk3eMyoJ0PZB1jxZBSO6l8hzd
WKDZ4qdFBTnhNYU5uBG+5gOpT+jsPkfO+i621rI/OE2ruMGYAfLQOHyCg9ZkLFqvTN9ZVTvCrfGM
BfLGsXVh4ip0/mzrBfPUQfNEIFAIJ24doXSkj+nyD5pH4lW7Bz20047LwVAty6My7NuaKD4D2W1J
OsYs2Xq8yt+ae9EVzgIDB2tF4nd3X0AfXcnPyYEM1sEhFhAel9JAu0BY48XEtsduBYok2/odlIrx
lovisqJei88stMnTEzuvQ66KaUy5agXPEjw6rYghARbF53Knmqv5o8QPH99QdB9b3D0MxeELHxlu
Y+6JJhVOQO2pR7m9wRQ86l4T8bnNnwFBGalS9XUFmVQHXY1tw4RixsI2hMKujOFKW6UDyEYdRHs0
Og+sjX1yBEJwooC4VwnDL6agLgbfmbjHencavTRbT8VdRn5uXxH9rrZe3L5Wo7FuLBwxSsLuKGig
5pfJriphZOrzidnxTPUVEQIkroceVI0faeYLLpd5cMSZh0B7ouCQlRarrDz66k0xeoXyIbSv4Ze1
tcxYRt8p1Rre90rNX7VTkQHr3hZw7S6W5bb+hf5NwNhUuNSRDsvhYPrHydiEwoWWg7E4L8TAXq8l
j6axGZPNUDtBRe6RdDXwZ/UACdsbpDaERzIBxNyMmTAj9dEJ22pT4/pYavt53kiapyi7gbmjSMCD
LXbQhlkTWXjDoDUc7wm/Q98AP2LAP5Xpcs/w2Cz4VuOtEd+O0rUU4cjS+/nBa8TkXHCXrNSCV1Rr
b6rDQtRgZmO8KED2unSo1aeuOTd4usdqxvq11Yd6e9R3ovBYPeT+eXghmjMgNa1aEwhqAoAeMkIy
veSc3MbzjnBHYkgC75exTaJzt6tqqqLHcnhUadbgpT40a3NbGiv1bk5RWppEwT/NHqNdBBkI3S9+
7CZryT/u5Z2gv0FJLLCMrca7bJdGePV4nXSUcYnrg5OvPEMJaFxQyzt/G6g36m3xPnvJSVNdXpRU
YeEdO/1qMiqH70Ad7gno8zz690/hvUSHfKvj4YISP971zK76neIfGTyTXskchFCKyQ7jQ85zf/pC
IlEXF/KvEtpCf59yAuNcXwasm180A2H9Lpr3aX+P237MFhQ6HRrSQ9yiFKcZb9dm/KLFAMRoHQk9
FMRjp0hOybDF989qLrqq+RbAPDbKi1U9ZOUzb5pey2AYTDa0d/mcQmNXL9KjPlypKcQnGL3GCRPo
qjyghsRnw44wfe6PCrTvYZW8LL1gMK0pGEZ9X7NrDelL4p8bhnPzhkwuQ0BxIO1MAMESeO5oVLdp
YgvNLWZa/qb+BLUOjnLxPISDE5enhM7Bt8vw0lSIYi1mowyDGWlPaUUmKqnzz514ebSqN+ra+kri
dcjXSTK8uS4FV1UfVIYS+T4kpnS+AEm3p5lDhDgPxnB8wnnezjssgO06dbhvYmRHN97010G+F4ut
SelbnilLcBwVkHHn92m8FsJ9/AGYHQwMqHBPF96QYFYz6eb3BD7shIR3BJtDZl7Ih2CWkhwBcP46
KPdWz0tW7gKYEdObrG0HAU7gui3swbrTLjE7DhGjwkpUt8rgdtlhOBjBMVau5Oe9CeY+aG+traxs
wOxjO1w3kxPQIZSXMPMCY6/hvsCo1rqR/E3aFqtaecR7so/XYwHMnx7jD0Ha+wGxaqTDpsG5I8F6
4LNtGv1I1VDPT/isqhpp2ZULK1E5k4lkBfcF4jsqCED7MXpI65eBlF8Nz97VMDtBdynlvZa/ponX
++8/1ON/zk+pu3RJ00BdoJh/sQ//0xjpKXnKeYzrZkVWrI73qGXdZckHLbzZXbXyQ2bR5gHqveSj
sBAtx9cfbmABBH8v0ZcbAGsFdgXm/erc/nMDU1BEmhZV/3sDBsHWcuxi8bJeVC8mX7NV4EwPSWvJ
vp7E15Fq4Yc7+LM3/P0OvkGWRhPFUSjG8aGcQHqRlMjjdUyvWQ6Ghg3fi6hvrRn/WeHm3xf+E9v+
/brLV/OfT57qc1dLA65rBvwTfUlzwmi5MrYo0yoMIVWfHJAf/Lz+CiIs2NIyQ9bIlfgG5tddFg35
rMzXynq0MBVI0TwcLM3NdiaT2GP5yHQqbHGV6LC5uRDLXKznVSR4zDsS9LwthJAgeCv6PUwG0uzL
VSO5Yev8+8H8OXKgLySBXAeAx6UfrcvvT6aP0niW4no8Zsa0U0PklMLBCl+N8NAXR2Xq0dJClaT6
gtjn9shRNMDk/889YCNn0BHTknzd43++HcobX8WZOL9bnFUQ7ON7n9noS+MTyI/901ug/LkIFxTq
/y73rS/uhFrPyjkejlnoH2odUTiSei1bUqYifFFTbxKWE3+JN0koFMJ9a7IFDuGpmSxOWcsjT88p
WswJJ9zXsZ/XV/4EIaepNhZy+8hy1WrblHfy3IDnulZ8o8E87BBI5/qxMG5z9l/gTew1n5BcdNlJ
TOQv8mvoXwfxTubQUo4muGsjN84IF3EKkGiHT5TlMZMP1fqlFScpv8XuNpMcMXizEAqp0bup2f0y
NongAdWEYU7XKDmpEf/XqW75ZSbvTEW4D+qnTIpdoDUfpmWv1Wzat7L/YfYYWZjvBvaUjNHCGevU
Gm/u/iVI2hU8jOFJMPHZGaDJ5Zcq9nTMRwxWRHIWIKYy+15pYr/v4zslXxy+Yd12C+ESqQK1gHyc
ccuBkjCo70Rp2Il17qNNGphONiDelB2QfJEqBtbhSsjeKdRokurxfZxfIEn2FQfXeJktf2dlMrVt
YNfmYwsJV6eX77WfEhOlv60RHeqHhOcCMLn8baNK8yEOI6ksME2SPOupWVX2ZbajXxoAyr9X/1+w
0QVsRPvCpsyiVL+9gTmijhyGe3RQc23XxYJnWPfdS4p0hTDKY98ekwEFbLlG6dERkho0rWckn1rC
q4kcRA86eK6OP+IoNMIgRyGgbovhsxPaH4CDP/fQ30HRbzPeOKmJOmxC8Tpc1V19Z3m4hM75Tn6X
uud/P5K/CB5+v9S3rbPP5tIwakaRDNJaNSQJ6D7M72m74N2H3TXDBqlwTVqCtqUoKz84NpTU+GnA
9heg7vfb+LZRNLM2B0XazNcWlqi5NjXEhhvisPB91kl7YXhfrEE2DWKZlUPLxFEK9uK8UstDGBz8
rfg8U7Az2jk27TlJTvUbZqu8qnRdIQnuqWMynuTo1a4DozgIfKQwYod/TiHkdwgtDn7jTMINnpiT
+cGQKwInU13lJYL2JDlm+to+dulrzl9pnWgLS99vXYrD5JK1rn8Ogkug2jEeXMXKPKv0gVW9xQxh
VHfLKGpf93fxEeKEBSc/E7fBvBXqnSpvVYryCOBr3ccPBodOsStU2McujHqhu04mlLVnxboR47uU
4+vMuSTdtk/WbQiV+v2zTDy1OWmXn5Q+XzKw32sXGDAMO2Us1BdrwW8vZDKYsZVMbXIQ8nPXvgnU
qwNOIDhFr+bxQ+rh68VniE2kS+KNZGwacwtdKhduVWihVnYb1Ef+iCqjCQ5q7AGNq4RmCVsMF+R6
LUn7fy/hv7DXoIxhsqxR6lH0md/e6iZiIxPDLiG+79y00UanTZFJE2uP1vCxrqcbZiVYGdBiSnfM
jb0OzORWLJYwrutQ6/aiX5Mf/31Ty9ji+zO0ZNhsTKmx3fx+1ktSm6Z14CfLhH8sdxWdIvxVVXuR
teu/r6T+9VJExKCbZZJHpPbvZUXMjDwk2jZBC4rMwI5haK2BhEJoHXex6hagc7+GD6bKZb5SWreX
Hc4KedjWgmPmbzDX/fi+VnDo3TThmsPggI162eB4GBYkmq0glsHgaop12196ItKwJy6nHZkL3XRQ
y11RLlNT8RGQBLv/f3+0v+wKi1WpiCgThSiRmN9WYhCoYT1pcnIguUyWr+zMCjYinFZBPLllaVuq
ow0/zXT+2HxhochLkJOKUFjD4P3355kmQ2gg/UgOw+iiddQiN2juqZzRHuIujX/3DoXhoP2KjWuc
L3cBXaMj3jnSXqp2Bo5rfija5D9Q5K87QpNFQjlOn1+P6T9F2yDGoalownwN1KegfAibrYmSv9tO
GEkMlKvbEk4oGijwRah8bHMqDlyGg1y7nd3uLpIvDU7U1EWKM39E4o3pM/e/ZuXtv7+uvz440kdo
t3QZtPvbUQIRvp3CZd8w52ORPwDcL5sERmsxxbZ1z/P59/W+ZoO/vWTLc/m/C+rfWg0xiUmQHv3p
Kk4wNnfYqMPqvTJ8QuhCaBhJ4dm6ms9JulGecF7POqrDI+qYzEKuuS7H2xAYRn4gIkJOdsP6PExr
0k8ppO5alx7dk46CBlG7egdoy6qrEV0LtAAUsMlxrtZl6oiQuGvmehuKw0Q+JHfVuG99F58cHznE
EL8iJLdglo/Y+pun1M5r0WYjhKYcnCXlh/5CWz7ut8dBvyuZJpMohSW8fD//WSbZmJpyEczVici/
pd/DpAX8EcTSQEriKJ1dQ5TA2AeTHwDG3DGINvZXJKpGkMgtu6g833TjcmOYkDlg83g1dWW+qp8p
N6HN4hG/mPrYcuAe/oezM21OlIva9S+iCgUEvjI6xiHRDF+oJMaJQUAR9Nefa9nP+56O6Yp1TttJ
nNls9l7zuu/oGJZxVz12czp0APa1uh0NTKdeo3ZTq2vQrKh6p5iW86Aw+x1CbpbftO5si58dqZRw
Cc4m+KUUMNCn8f18zVaWxEXdKh7ATiLsTV442kPP5KH38Q0A6C7aDvA+FXXibxQbUkdB7ru8l8H+
ab/KMKRsGVB16v/0m2W/rW3lsNaO+6faVd23xANglPIaJw6Wvy/3a6HIzfUFr72tGx1VzORb3LVz
dbDVKqKQRDPnQKn0tZfaIohDwhmIzOqhubwSdSZGtzeWRUX/wRojtcR8uqNwfm5zUo/gmIDmSpkj
BY/fp13dJoWZHc3iQSmnsTbamkGKOnHq4+h41qg5+vr9tH/WrlE2ApkRSxvbHQV3o9/W23Wnap/U
zgiuSmvzHGVAD7bPs635AiGppoMqZp26UXF0rOTiaUfLvejtrqK1wzQByMB6yygLSyDm2NjVuDpA
+7Zd6Bhi8KA4DTB1oGYHOqEKuEjcY3QM6NYiOnI5fJmbZNpZq92D8WWvn0v3UswbvR6bQGndOcOf
8v1PMSJnSdMv0NnfZ3ST0t1Tp409ITMAiCplmrW/f4APTQe9FMSDkjirF89IoVql88IZV7vehq6Y
rvbQgBiSP9kyMg9yJaiUDi+k6L2NNWALHqoBmVKNjNMuJPhHEXd2t5bxh/nB5YF40ETmE+sCW+f7
4HOtbatRpGojGtTcdkRcDV4nEHYpbt9pdzTMz6od8JZMiB10WX7E9250c1nsIytdq+3JxnZAoAW6
bnslG6xHBhFemMoHim+b5DZdqmLbmIPbeTTeVj6Btr6hfhmTGEWde4DzCtTY0Ar3BBDCfB/saa3I
C5eijffV71f3pxHDmDEFO+B9UP8F8ev3CTpuT+nOSppkiAWzbUYtY1TVoVqMqJAr1uReXG1zD6v8
pyYA3EQFBc+wqZD6kXamueCw75zqHb1kMdF+07HA2beL/voC+Yyu+lFBSw4N7eQQzwnUAw1px2L+
+3n/Y11oLGj+6QJ3cQvCV2h61Nk3h92Q9AQpcEpzPLGVtHmUh78f6Yo8/l0wcrqgqbSo3gfXqXPj
PFJylbesWN9TS992g8M0npLHdZ41vyG24gzuAmCKxLk9ngVkDiiDFv/0myVvQwScELPA4t6QBCB7
WgEZ0Z5jEJrHBYmEsnozWlCI34vp/mtKERCAL5gQ9Zi3lmknbpmJct7Ew6wKi/X40no/oM6jp/8P
OB7UC6UsdCYYKvbErczdr3O9OdZ5PIxXkPPCPwxZDrlRH3qGLA/P7BRgYH+/inKRvk+qfa3REQAW
Iri3k3pJkn21y81siMFN/IUzy+tRO/F/P0rrp6wVXa1SrwPWC1U0N9euVorSKMo4G6ZtqlPUEiCr
eQuMjjo/AvluAv5r0RicjO0LJE4IjctU5VVLB8+fTG9FJQIIH8buXimXKM3bs/97WDdLmCAq/Vf5
OR62s1XdpoFGm3aq5f/rueNAgDTageZJ0O1vp7jSy8aoC5zSTdSz8c3PJFcPb0ijtOnnlPi9Hl4p
6T1463jezloOZLGV2gco3tlHd1Tez4Kpm6HIfPxlqyagCRyqWNs/gY3qjEZtFznumC59kv49+StO
4rep5VAIhTZiEGccafT9UIeD1qytJt8Ok4j4Zq/KbLcNngPtS1XIuTdHEAx6xmWe3wMW+mEoyYEF
sATsw39sotjOFBDNEPzA5TTL5BC2wYTZYF4/Xt7s4z2mOe2H0JfDwUwhzUvEbm7DNhfVVKJNGSfD
3P7YwQWq67A4fhyocVLMJ7NJnNIyncNhDoAseXWguO19eG7lk+ioYCNT8C9uCqhfHbAf0kINbfxs
Ix8eUZVK8lHs7ICys+76vKxpfG8DCrk9usbiXCmBFmV3tumP7SDnAnArKkwM3dtWrHbW2VN+eNEk
iUO7C9AJ5PDvhYN/iAI5CIkY2REQIag3hmWuVMmWNZOPDTrrnxIyp1Tekwk1wupu3kXEyu0iJISB
+371V34Yzeu4fcR6Yn+nj1H2SQATCs64CRPcFJvOZBoK8zOYd/1HezfZ7Ba/7/yfgW+C3pCktOkB
odeM9NP3PbBvqaldl7tsRhGLuocZlBoOOtYpk9o65C/ac41eYngabdAY1AFgvSVVm0X3AvxE2Ss6
PVYO3E1EIQ/ZfWFg/GNy/h6dfhPm0ezqtEsAZxh2cEOj+r1z2QJUCASopsMeqY7y1CSLK4x0u8gr
O+O4gph5R/vFWgsOB6AEKQmqWwBj07aChioJ/q3NhV4DZAwawi4kcoNWNjSaiRoYQ+mw0fSUirK3
FsqtRUfMIaE8lKSbpaWhkVOIeuoEabWiNacdS6wMMP/Mb+dcKpIoxDMPW20EoKNrwRxHHWOwj8xu
VIMkoV3cc1LdoQj66WF+v3q3EqytpUbrmBbJsAP+C9E2rX5Zk4OyZln0oIFTm1N6BBrNvUX7QyNz
2JYJdRuikyLmWwvuBDKMddbaKV08o33sM5cCPHqvhvofW12ibcJbruMq3CqlmDnclft9NiTWdoaC
bB2emjshvX9sdJYKngPFshiIt72WMWFj7ZjtsmG58ZWif2onThq2aAWJ4pe6Nf99r/1005k2HCJO
Cftbo8vs+16rrSQ+7AxWsw3gPVjCxte+ag0oEghhZKc/Nh/vqJJohxYE43kNWM16UJ8eart1R4b+
jIvLQMRLtwFGEhbA7wPZRaaudDbo2Mq1BzWcG4rT4zI6wOvD3esevKJnBVMh5Ki6d+bgh6V6c+gb
eYPluLWiQxKN1GJR0L5cGtbo0rFdLTfDnBbRzhnmhYoy1uJr26GT4jgsTd8GbdmAkdFIFi3z3mT8
S8b8NRm3BRlNbpZlVpu7YQQzYK6vDvDs1nQy5qtMqVztTK27AiLJdkP1OoVcQ9pCYL59U6pQa89J
AqpUjORt8rflNKNS/kQZlcAfw8v2+9T9UxiCx9zpQEtOMbl1s3z2pr3boK5i2MAao+ODHEPt3DYw
7PmxDjOsb8HoAxx5R0R1CyuJboSCWGwQf8er29emn50MYgiU6ZlfOYT1qvG62Ty0kRB1MbVhlqvA
PwKijw5ZAwScPF1loA+D6inlIFVtEzfeg/0yTSE83xM1xgrWNlpvqxWBsfvMFaXXSvwLLH/W+u1M
OVK80foq8lGL6dNqrWIaJx9/n5OfScrrcvq/c3Kzks0a8Jg4au+fNMd0PnoQ+cBYBO6RM7S6Gmni
LPz9gP8SGNgEwOlLv592DUP8ZZ0qhn4CatlMhgdwXerwvFsoSd883Ilf/wxgclpcYqFQV1UCtjcG
SHoC+LDUW/un9UrqATdD1f24wJaWDdajS0j149aZZ+49Wq1/yoW/D3ujbu18H+tKuk+Gl/ZwZ1EU
ZQcGgeoa3Jkz+r21z2kGhbO6kUr1j9qiBPdMl7qxbG/jbpoppDIBh1lFrBTifr/P/LU96cZQQk6j
ELBkocW7LoW/pr69O0aKuY46D2uaJ8C/tw7Ls2qJtWR0jt1TTj8LPNLFBTBqwLCsyR5eo5YfrVMH
tmdIE+n32Tzq1SS77LyOHm5BZChAoNl8dWpwG2jz+328PyNSYuALA3DHxn8DRPdGyBqKtjsfgVBH
mNStt+pE2peQCk1kensf6pf3hKqSJgeCZH927VZJqTOlpkXmWa3nk7X1yCXtyo+WMszxSCzK4zRw
ksT5rd6AgXdjgwQqFcAWwEPtJ1Bt2scHmnlHlxgKms3S5IvUPHXtevr7ef30k7+fl3kTtYqzpGVV
ZtJ5SNYz7KDc+lKPb0pi98u81wIhYt0B00sLCY7u9dhrF/082QJvlXnb08aFn/LuiP4107qG20pF
HyC69FJ+n+m1si9iLaqTIR0q5wmApXsDcnJCpLkJuKjRuEA4C6l2uX3eKNiLO8q248UeVr4TgJ8a
hewk8WJyGa2a3Ez1msd6t6LuqYGQgLo8KrBfj9VMPSjTkiAsiPJ7EBCrY0BDephtVgmiML1rLMhe
u1nuxPNpiAR/Fh19G2g5NHUclWVCOAJEuXJKH/OmWZ3oz1FK0nidQ8A4Gr0AFetdpwjkzkW+d3R5
/a/NtoYMVU1qUp2nYopZi8JQ0inpajw/0vfoALue5xeClXfk68+YqEaimvYlLiX8KtTjfD/wLmmB
a7jRC7HIACU5gnVM80RFOOYPujRtU4Ax3Tnbf1iaeocIQLtl66ykW5gZqPeUbbzvbIYNhEFwnF3I
i+n5Fa62wp7P+8llBIwsgcoDcack0mld10FoKe8N5B+eOm46zjoFqi1CUDdy/wJxLKea0YYvNTUs
Tr09imwt7LTz/gF82qTTNXZkbikaP28b95yRfzstfp+Nq1N1u/KoT6BnSsfC/1EJqFpg35pZcX4a
DWznZbTrvQTj4CmkKprYKWBpTur2qDr7apxwMgSSaZXNV11C58PuNH7Mw6l3R+L8c3+LEEX4d/D9
b92NOj7XipGuM+IXI329HmaX81CtjpNjofpt6t8VhXp74LFry2sr9bCsNwFAwelxHeyhNinB4E2l
RSN9x9eDU9eg3J5rGtk7+HtgoaKPdb0j/F2q4+xS9Y476iJ0CqMhp4j0cngs8qtVlDd8vRl1q412
pxH8HydIg7UgvkBoKREHMVH/2m2d1C7bKR3DOAbIIu3rSNvdUfctPSBq5XRIFHfyFgwORaC2TlQV
0Lh+es06qw5YHTEBGsUIN9XCgGCakvzjIQ+aLRQdG3C26DXGJsM126XvQs5R0O8VRR/5aUFCjWgX
l7RFJxHNQGVoJLl3ZyldL833tfSnorWNpwjF423PcZltqkTRKHcHNZduIqgCktSlhssGo6VyrbBD
DrxymxSmAZCKqNT0iDukC5W8M1nadyrO4Yc+114O6XDHAyf6gk+yogXRsOFbAZvQ10H0wv+8OICs
qivKQOklqzK/wGfMQgle0a128MBZjg6BfQkO8MCDYrGoH3Y0fAFOSquztHpJtSUN6LLl1i5q4LTU
2jT+g57gZK+YzMeI3mK3XFLjdHzcz6yvrekkKqifXkt1TBDiptX0MjwOWrmHBb1pAzZBLKFbfylY
bZofF0EeBfq6p4yTsIS5UCeIzDiAsdo7xeIUqCN9oeDl0FyBwaLQFuRnCu11Tqd2z4qzA2MP3Hmy
87CjPeeDtHfoIQtCcCopkQ2yVTwx3hX4yJr5dpz5wF0MqUXrDLIHenrlur/SMVbA547A2DrUOcHf
c9Zcg2w0LQvLpnCt8ZbINxha3UvHqZbnXhFAlTZeP0Wv6bwFQ6LVBDvLLRkxeJAd7wRJGcxvNuaL
l9CBRWWF6aW20ynotwuSi6vRwHd20P2WRYMThXVeywIiDx4Rnw4YCl5btoeBVsAyffLNt/OnPT8A
Xrd1cKKI6lBSACw9jHj1zmMadmP1la4PJkH66CiT6GnT9vJcu2tKXcwhycvjsw3hGoxCUFTm/W08
2NLgRJUFFax8aE/1RvJgvGVUrTEL4aHu5pHXXDw+2Zq1+vuhBV5QQLdOCpcSON6f2eI8MfnwR/R0
/jx/5g/RI639a9rI552JFtKbOuwM1XH12hluR9un7bDsqi9ZGZzOzglY9CcqpfLZ6YF6CNbpi/Vo
vzP+M+nwnVec/FYRgjjJyOzicbv18jkQe5h5g+pRe7WAopu05iAldp6VV/XZ+gAvSXWAO0pJ2hGU
em4tyxowGCeh12TtbVfGEvcUhiIFiDSI7gDkez5MyulukL/ZE/UDFLupslTo5szcCPyyj9YE3xpM
ksuyTh0oNxrGVITa0dPBmmB+aVYeNyODbuwr3QHdvC/4fEbtKK9rvcvA4iHgTZTvm4BJOmghMBz5
HJRO0cUr6eSgrdHs1wXAB47+EWe4lE4zP1EmiIVuOfwndNsam46yxBhDECuvDZTee7eEIbOmFNIx
ljSBm20XVNzxenGeqbN2/9xXZ9EMBPoKyt8y6Lw1lYuESJ/r6frj+Bl9nWcXTEDs+h1mMY2y8o0R
QMZgVxwdwOEuo2jQGlnPOidAyVt7cCQQSBN8BTanD+Iy9zext1Zc2lDyeQMxqTKEhQpIlR2+Nh1K
AC279EGvGd/GoaZR6oOftCfQ4wi+rZ+TL7ol94/nbmf2uyD92SEgoVnsof+RozfOhEWG70DbRDrc
2cSmRBTZlkNNn0q3yA6gtJOTHjzBsSQnc7rHTiFffiPEIclVDXKo5Cvwvb6rp1PVwNKi0YVL+VYt
moUdnLkYRLsNWP5YKnV0R3H8dLOJcfzvEYEA/H7ExtTO6kHTyWeWUzXtE2O0BfvjM7vrzfw0/b4f
6cbiSooIMLOSc0s5N/btIZvou0ebjMd5VwVQz9N2hedSsMhdo5pbvFA3eAqbO5HI3+eYcqHvZ1yn
1V6pt0osJujaoH34GqI+YXcqE1X16rsWvpzYj4tKblwSUbZwhH8/4H4bFRue38mJ54oXnc2gIaGj
b2G665M3hpu8sWeZci+Bc0uXDjIZM06WmkgoMWSW0/cDW+t0r6W5en4avLyNxr0eAcdPx314cLvw
cv6+bW7wIztkcMivtaGvIVFEKPd25WbF5VQcjJMenqjsoMT6eju7Jn/1UGBQ5WY4L2DrOE8Qyn5O
YhcoCNoxnU/h6X1OnMns5Mw+h5nz2n/M3KVx/YrFapo7w2fLeaRz338/O3ds8JtK6/8GTnUENTIg
ALZuUXFy/awYTfugh0fNPSPBICjDcFn7x7JrAiYCCB4Vd2x/0jUtF3IQne7HAy1CDhYhZIAKBbpn
FwziQ+Wizw4klcjSQ4lHDX3njq94pYn6vyvpx1hvy1iybWxDj1HpdA3JbUBjtAPXcuO9yQzTck3f
Bq3y7slpcCCeQGH1js4n0zx0Xj+fJ/D5+vgU4ddX6r4ibJnQrSdgotMKvNrFcuPMN85qWTsrWKR5
kT+/r5KblPPPE7iRAdum2p+aE+DPReFWpLyBz3Q3Qf1i9jfdwg4O4+Tr9yPenbKbzVfr2TY6axyR
vnVXcT5gFaTFVmpT8Kr2rjhazNMWPuVxy9G6W2fMW4BKlijgTPEnGei1O+dxlbuPAu4be33VmYP7
O3+E3jd8fNyCujudLpc0iTtLJvH34QMY9E14/Jwx8WP/cliSbKOaW4XlCc1BYPmFX/FT+JdxAyU3
eOCesH4fIOHOIBatafTX+xZ7kLrfBRTcASBIYyBZ/eQxnhIR6+7DyNvASH3pJhAzYxlBMr0PG4iX
oZrCcOuwYM4QaRcesKc8OlGIS91bCOap1xnWk9wv/WPfdJspetGHNsKlRc5fj+Qd/8OMbbvrUdkF
0xoq55jjnbrbOcTdbhzS/eTCpgeM7pU7G7Jq+Di5v3XBwAjN6z15xryOA9pqOHmJkNPTi73pHfx2
WLk1fHSWr3hMfAjKXReK5BHE5i7oDF3jlUouR+BzaRfnBrZqcKTCTOao8HOPqB48y3sflgfIhc/w
Ne+hqSy8g2eODh4YJf7Jbdx9TwXwGERzAMryUMCUFY4lJL4H/xKcAqFRX3vC+A6PO3TpXBMXqgbf
cswRAQSokgnGewbI1VQG8U31gC1le8vV/LWBXnztsKg2Is9oiJQ/Z2e6sr0DqV2KZiF6tj3hRJYR
1l3T63AstmdXnhVC5ATbCJILWogBmiNvJI9+X3Q3tVw/19yNk7zRoujUjtgzdB63tsG29rejywEA
gRzfzz9Cqgr/ZuytSOT+fmQwWe4s9xsD6FyeKEQVAQFcnmd4eIqQKgOOvVyc3Q925t5ZLGp3kXvL
2BksYqRVyhu4Y7EwFgvRLh9b9jUq5uKMC94PFhC3i/OksKnZ1iSXnMQjvCI7f+0/EQYQYbAJZuTd
YW6n59FFQqKWJsNnVjXmrPPccVi/CU8p7uRr8jkRxTWZfH4OJ8/8m0yewbbh9nziTZMoyLqTjiO3
CfRyrvGA3j2yyFvhfngY5kgUy0H+wr3rvPJJ+bphh4d8oY5m/MTucz5RiMPnR9YGK+QR2cL5gt7A
mllNY2ehoRxjB5XjnF3O2nCUYLCg7L7zELNul8udO6XdwMUz5o2lt2D1wrZteCKi+JyIKpH4B3/B
/eliCcQ9b+WlxTGI5WBLgROfLu9d339dXuxN2pPJZuvWTRLJUNIUuK5cLm+J7NoFpPKZ788tosfy
kBWUjpIUVdlvgBuyutsjg3DXnVGY303A/xb4X8MQo/gvoRpbzSZblzR65QyCylQOdE3BMiggm30R
F2f3Jeud3VbQCmC68pEhyNWctNcZmQJNLZKVgjXk59Y3kKVrH/AT5Gzm0faKTI15VfNMECNAP+KZ
ItxwrsDuBVv/4CYAeu94/87bIYnT8NTdBE13NybsBdl9x/szKyckJhQXrCBY65GODTiPLdh3qWTy
cXS9xqeXN6jhZ298YaVXuXf0c+Su6W66eKLk5TSkiLy/QYquA9xSr0BXtILah+CP8bbANm/4OftQ
IyBJjkHuAVs/yD1tLPpEgMiT3ikwuBrIT9fgVcsHLiBsA0kPFlC/hDVeCWsvHRq+yO4qKLw6wA/t
yUiPITyK0HnSHEMBsEhY2RExzJu7AAOAWTqNYetiPlXgeu2wBV09THouwDUA1tug7Au9PEEzj3CT
B7RnkOL0EW5yhb2dPuXuHk55qj44q6NHZ0dPLiHwSciLI6QAe68diFQHc4UNKNKdmhtmSkF2H702
usCCC17OPPJf4WJhcKZru6XfgVyATUm5CvJ+cyf2bso6/2HI/bUAbyzztlrEqd2wAGtXB2cX/K9e
hWbPhtqYFhHOpHbRKk6C9oF6iTHQDoZmgG6EtUcHkacFRhD7l8EOXQ4KBSsmRbtuwUeK2UrkrMJ2
rw7QzSPRbrpD2Trzd/KNkFSMX6HXG5fQAHDhdghMibdHP5roGagl0Dn3imYJIP9+wrd87p3c2uan
RqzsQE6QRRiI2UI/YKCzAP+YMLLzKj9eiGnTCSkMf1BZoKpvcLIXT10YQQvF3hqCEuWWk/XA5PGx
h5kDslZXR9vLC21/tHHjgeY9pX41j9mJ2Vh2XQKU8SFMvMxLmLm4X3GfZ73k8fhYheUjhMijJAA7
SZ7j/UW47QMH1RVLafdIfRGWC3TEIqH8+D9bB8ZsVjw//dJvmPcqODDbkGQ5hOam6lhWnM0NW8k1
/a1cIWwc3akCg0dxmIZypWTR2a46sX3F3zAmrDLGwUgDOI+4L1JALDOFI4mNJT9Ujjqsa18Pjm7i
51gkVEJhE/yxHNbBpg8TlFu9/LFpDlxvcqJT0z12o14R7sPkkS5evmcbHrsyhgN7JemvHwGVR05g
zcyV1zioOBfRh3TZBn8skl0IpGK4YwWdXwRS6Bxc8CGg9SHQKpZQ7gFs8pGwPwHCmWKn9TK+r+5a
Pjwn2Gbyo+B90iAmOzAosepk91ZXG/bsNkFFkYwshBOWFqi6vEuWCbFoLLztmL3vgkgWCEUwVhBi
2+ToO7fD+hUNVrKGOXtf80FTZpSy18/IEZhMA2CuRAiaJC8xIa9m5DrA4ffOHs28/pm/Zy7gkY9V
XoMako8jahF3NsaeCE85IHToXoLpCW06QkPMMTAvJ+lz5Bq9yE0DauJYJHJxxUD+s0RIJbAwjohr
EdIIQpfGSUy7iO+zGDzQbBQAUf7hma/1QOltfC6HT+AwSPokQbk4Ku1M8tnKM8F/OiNk6Ui5msqy
BEtMTtne0SOYUCxT+wGR0BOxALQGo8HsDvaoIHlmPRID23b1ieVpDyI4MHpmUS/FSJffUa8ZkMVA
ZYlwEaVl+xEqTW40biOqRVhfPAppeZ5l5UMSzDwS2GcxHF0QQ8VA5hLtEOE8I2PmOxTUTernQYel
LR6YmFaFpwawonbFzM74+WPUH56JfmOwiKNDxzbK4wg5Cc5qIAsrkmV+nTd9tsFMkKVvesUz5jPz
KcI6cs0nC8GuPP1ZtDxmWcrvw8Dy2zNiligyea7DZ9MB73ZFEfxuZlBifEfo3Xi765OuUIOFlJc1
LKu8g2dWep3Qxnu7sNIvWBdR2Ma+kFcMXHloL5Biqk9CLIxC1T37OtbDLlCY6k8RNR3cJxFA614V
UJ/+WLNJL6yW7XUeKtZkElIn6bSuc4+JwPYtEf6kBdjM1AwgEHWuHsBZssVQJE23w/VBcXt7CL/F
mFC99nUTxQHorYTfYaJHDFiINSgmPRVXRGYXdYHI+X3OaCK6M2c3/vrGOEaXzR4LUXb8wVdDkRDi
vYlqkBvFwX56VRGiwUsP3oo+1ILoTLEBdr0/6uTECWovYrlFYdnjdL0WCxcSWzdlArZYXop/6pqz
GNuLcmuWORPLxmW79kVqy3SYIVKOBSqbrvKUNzEJFJ5LexWbmWl3oVEIWniHLEeub+12wp344I9n
OsBPVyurZqOnbA2x9S8S5Dp4z5nzTpxl/q56DzQ8ccvwJoZDguKOMtu7XwBgh5PZ1TfmKZ4pwsb5
PDpNv+NcHY7JJxkWh+/JnOE5GL5yH1eFBx3n/R1vocI1WJDPA1pGXAOixs5CnCUw2QiCpM7A4Nmz
eAhLmVtiG6n3uFpVvOGl5nUDJ2u5TNxdH+srZmOSSEOAwTAXaCFIWszcxjvMiRGELZYe2oetJ5sw
uWcn3YQwf1jqt+CdtX48Ndu6/OMwiNSuJAwyEu9QlIbxifXu50w6bBPv4DuzcVoYSBqGgPzWuOBk
XYk1wcPlk3NwddT74SrZGjJtOIL+hb9iRK37GzbanmAIpkJwCDEA3iRAEmOwy5LZEijZYAiIkpaw
yQbTYcti2gW7oDXYh5jzwfZNvqH477ZBtorsVbiloL4r12OBscjt8CXv2nMTycyn+yj6voRkxPgA
FQ9z+IAOESPlagjwjJgvSGBkcB2KU7HhR8yZilHuqMQTKU2TsIRcBg2my9pvBrglyHKA2zjaJrjg
aHB0T44ogaA/R9+MNwEBGl5npA9xKEaOwn4n5OPpbAsxPtgSSPI/SrVBouS+uGlIey9+wpwOcTEw
BkR2GHBNwZkVEAldNuiBJiD5zKaVpYb9h+0HCyY33TW6ZLauRptcHTEf5Ap3/ASNRyodXQLaG9+Y
IQgklKW7R9nKAfWOSLAjEo+qJ5BPxc3ZTpBaOCIUsgbKBExBjABos8CRQX1EfDFMduzREjtm0yfb
dFVMYMVxMHweOhEZ3QmZKCtNxoAJxF8xind+NoPqG8dB3K0z55ei+4sButoDTpktckYiJmEeGoyj
YdQ7zB5rhibCdRH9RM4a90X0tWhThDn6t3FVZssM0YBofTFPzkE7SDiumDzigVqYdeKsMM9B6ch5
QoWBIRaLdUxwixIvd921sJ7FhTCYFRGTYlvv0G4WwSIqVnETS6cMLSYAm4URi4lGh7C416HtAROL
TZPjbpCkxqIQHWASEMsWgFuGJcbTERtGVoBYQiWml2xy2MS41rBb9tKnhs8UnF0VmGH8dPLn/rBx
n4mdEAHRnQnibPI1fC68ie2GJ4cQNEyDDvhCSKe9Q8iGhMDZfYMJ7U2eeINoyiEDQFjlkyjkVcgh
557PAfGS9wfoVZ154veBLPRWGaGw1SpxpwRHMvdx/v4+n8+vgZKlmGSrVe0k7mEwlZDHC5loh4ju
mspOuD2cJxkBoSLbAa7PFakocm+5XNhdNAraQpYs66W7pogA2cakEXMNzogQUZt/jAcxQjD6nrSe
5Cv/3ERSmohTMRmJMCIhi56J9bllaaTYraKviKux2MjhsnxI5HtnvC4xcywWjqjylLUpXhtTfl0k
QOyKne0eFzZLLMfvlcjIQ5v1LmuSRnfWpYQACh7LgsaOCqjewqYB/x7hLdaqBEslqCJaW64/Kxal
1cH5ZfB3Aiw0Hv9Di9OvYNGV3KF297atR20pxnGTZnrovSzY7Q5y2VX7YGkyiZK58Aa1Ozj4dKX6
qeOJXpJEEXcrd8HDheEMXl5O3ujlTdRYUDjByFOcwAvexntn1HijIPgIxqMx8ZW38eiAjD+wGz54
8m3MS084hATzCPCHPRGHjWhRQizyLDauSMVZQ9xPnlj7InRlVeLneRIVbA16ZAT6lwFhRBGWV8GL
99hyAhh7B2Pqa/wea4h3XZwMXjgJMAby74O/PJCg4tNT2Hsyjk7vqfe09nt81drpbQAmmHHkWW/2
pbhfM4CsKKNGRDso/dlXhFxGZjvrPhY44+fR9bsTND3ZbkoFABWHPZIc7Zp6gO2XReXczsk/otwx
qa5JAYiS30B+KMwmNQBOD60wYTQz7HkkTy91neDL8maS/SALx3+SHDOinWH4FTo8iryIwcE85nzZ
/heD6jkh1WczQgkzoqHhbDaZFB4e66fzhfcaOgFv4eMSIGXIM85SJh/rnqI15J3Tm/X4Wqac2L+o
KDH9eV+KRpw9zSaz2Qwbh8kADbBxAGBOuDQgbcF0FTtbWCdYMh+HefZYjimIA9U9Js3Ftdm+XZ7T
cP1Facna8tfwN1Ot8QWkLwhJyViZlQO1BzwpqQrwR8giD8C529P3oWEIYhMMLoOod+pqCAQT1BiU
JqYxFUFtRx3rk+TDerVoThzFFFHA5U4mAZDPh+YEoynsp84OYy4jlP/F57PVczoE8pYSxf2khFTG
AaKsxdy/me9rtwEE4+AYi7x/HKnwcbYD+R17Eb+ntEbrkKQCKj2Hiq58qKm3I1JT+lH34mLF5Z7S
tebZZ4bCjtx6SgXJCUyUi2fCecgFBiCv4wKpARHusSNJRypEWl8UU7nvtBeynXa9qo+LM0vmRewe
NtQ9O7uV6lDBQ4Bt58RnwKSA/vPqHrwNxxmiXbz0NZkuku8lPnFo1RhWCK3kej7GV+LAeDl/nLu4
pZRtwLfpzoUJ86H/UCKgDbffn/fbQK1w7nN/7b67kfMwfHh1XLc7TVxvOVhU7mBwDQAQaO6OFgjW
QYVAEBcYYd1l+w+8gdf1lh4mK0YrryyWIrQGyC134HmjP9LCe/EIVHWnUxQ8mcrclWwLx38sXdf3
H9z+ozeYDgZTb+F5Ly8vo7e30QfCYdZ7ehoHo7fx2xtyZFQ4iBhwqsO3sz+imt3t9NFGZ7fy0Rli
FGyIfqKMR9couxj5CKeFhwktmpaEttw5BgvGKiMXM1vsDLGwN71Nj/eJPQ1XpdjkgxfK41E0YopL
GgMx9+eBvKv06r58bDHSRDFCFcrX8b6zhAIlyL9AlEpCRAbA/+uzTKbmeMvFgpmJ3Kk+k+gEGnGw
XE2XMEWjBqfqIHe7aSC5yr7nMz252/nYOG46ztE4j12SDI9ccv6kY+YxfFw9Mp/A2EtqatNXvO5U
fPBpt3b4z5fbKK5pNgKoM+BF0sU1v6rBipdW9WAqCVGTD61Qy0tA3mU8PLlae17X5dpcfH6zHpay
IAaDwQuXujsdLBd3QMluSnn+OA9/a6EbXzIFtaqwNbSQhPMxj4jgUV5IuISOGxzl6k72CrDEf6k9
G14zqmfp1VNvsldpYSRtCmH1cP2groxPe1xjVqHWiUJxYN09PVnvyecaa27epoIIjy+T3weaIQf5
o81ustje4Aq42gdSASh2oP+gHpqnX+sp/GCC/7N343k8oijhONjOVYB+TYffKASF1sn/HlH+BsCq
xu+d06yBKnGU9/YEvg9YoiCofTdM5zTovF5Sh45s4MbTngn66hMUVKxmLj0U8C+tvool+q4QIFma
7xrDXRqETTauMjKmx7NTvUAeZDvrSQH0DNUQoBN+5dAKgmxcr5KJEdTv2xmFqDolqIV37oMabSIY
x8fguEPmONvVegWWPhTaUORtV5u9s16pb+tV/lmCdbcWSYe86zxsRhoQ5zunxL2etWiTHsSnYBNT
qO4k82hGrRlkVOrH+rF9oNeARb2bHixoa9sfPM89ZN6ZhQyR7vV3/Fkvube70zLW/lesh+bi/730
sjT+SinpaUJF2QnWhpz4ztmt/QNZRsqeUYESVYA4F1N8jYyyyWSvsfV+D5yY3+vZr2vdhuOC0mbg
d6U54/vx1Uv7cqySP3UCmEonwuJwhbnGAOaC7JHbuNUF1AEVLLHIxPmKRxtCfC1KRKo5vry77VMO
3NW64jCLBgfiFAPeIDJM3tdpwk4AohjZiJ1DBcRpFGOmpsiXNd6LhdQhehe7m2kengoQUsvCYXMr
w6J7D/hD/8ceo1BH4Iio2REIhe8nCq1461IfCBChCGznLQ/qcET5y9F7IUTf+9p4PbGcrfHQFQtT
c7qPjw/gYsFr3B2cRX08op/uZMy171V0/83+X4O6yZgfj0VxbEoGJdEWEGBH5vjkvVE4REHOWwt/
wnZGAQVY/vv7eej6WlgFuDV2uHt47buP0zuC709b8E1+6dsk3QiirDpah/2F8aiUCpXUiJxdYyzR
9c1TJ/w/hJ3ZkurIkq5fpW1fH+wghBjaTveFxtAIQpAk3GCQmSAmIWbB05/PyW3dVVlllZW1crGE
hohQhIf777+710ljT10zJ48O4TmAL/Heik9uPb197JcGBWotak1ip5OGSYpSfx6VPjFQzDXMnKOS
7e2ZYYCYbAqfn1SPGxwc6KJW7A5f+IHgBr4QQwT7wL1ARgnBDy5mhI4rOEfuYhqK2SKekq9TmBP2
PoQPPvw6xCQOS7ZWf2aDeGElOx83C0wLXwe+D+XtFqhcsLkBwj/kGfJTqiI8u2vmdMvUUOI+0E5x
usQfcrkBVGoWqm19iNwnBbp1din64AsAXvebNgno8ILog65VjFcvuN4YtBPxx2he3R9vlpeAF4Wv
LKAfMKlu3COa3O2XBx8wD0TvRVo72mN4zT7pn/D5A9EJzAekB5Ot4c5HScecQNImtAUhUHdJS286
QZamb4YpzvbSfhM94+yAveHk/6z64s0/gQOAgaMbWZ/oAjcXxQKTUqgOoiy0MPQfAWLcfUd7inHe
sgIo2AMu9t6JBQgw7KqXR+Ej4C5oECc39+/B7f24JPkeeAdc92AToSASDYdSg2cm2FiUbO6LT2YT
PQK9d0a9IeMuoLoA6zxYZ3Lr5mcyMbxZr2PO1fKKUlJP19SpQqk0LS2Ajk3PX+DQuzPZ+nhdeNcH
fyLG7N1+Bne3HQuGCA7gr0xPSDC4dER/+GU31mXN/dMa+CGR4T7WN7oICsOkCghdfXuLY//gQfHC
grw6qwQDE2RhZ2oBmdo850ABejGlHctO/1k6E1T1W2t+MB+KB/mXiuux6YkiiGbHyzdM++3tLRRt
V/Q88u0Ebyh4dxlqUSXtmH+9o1La/Irf3hvpt9rJJBFbmdg/Oe2EdosSxX+1131iTG4OiwVtmKjK
8hPHMdpt7E4b1hMb2hVd17WnaL4E6IiFHSNKBX+Jp+/u62TdPSfox9sBhYe9wj++NYKdv0oqXHbY
S8nxBcCLVU9bEbPVy6q/RFLtvnKpRXKyc39LerBmii+buSSq8gbfPA5fcaTRcHB7UYDTozObHrmR
sFlk3qLXrjkOmO/C5oGyE+0izN4ILfudvKqe1mOaB7vogFLcALt7z/2u2jD/d028BeX7LupmSLwY
7ra40Y1eR+Kqikj4AVRW4g71IPdl8s+moqOv5rsIHhcrbEtwyB1MFej+BhY5i3OcCXK6LIfjEtx5
ihKT+0jSAG4Byc287Zvek7cAkd/fRVgMdSsfln4HLalHtA0RJ4c5B5d5f5/shtQXoaLu/Q2T1m5Y
VYQlq9jCtqryNbNwn9QeR0TG65T0luoMxCvwKOyICIe2wmlzdasW5Qp3ZAHvP0Y7oiKte8PVzpa+
zu1i51IF0ROUueZcxj5Z13xjL4ijMzX7X1j8gwH2Pua4DygAB5KP/NP0fex+c3/xW6eQSpROFe8c
Sj0BrDbdFsDjaD7a2lgL+CrY+Pd2kM0bxERDixMwTqyuAtRtleVUdatjAk76BO+EkHkqCxncnHxz
WzxPPBP5VMAoYEfqMzobb7nM8charXcBjV/wZkyF1lDoT3U36gAYtPqUJx+zj+A2Nz/21vqIvjLE
1Q+Vc20OhelqOMCF9IT4I4dSnoIvqBXFcEmpD3BjCsa8AWbpsCuUTm10o+drgAwZF3aaKAoeJjbZ
AQknjCeMlCUM6UmhxBvUZltxHLixwi8TNzOFsczcg1kVS0LmcX7E4GEYgsmHOGOCTJznHVRxP9vC
pM2RjLspCLGZiItHQ5e6WQc8Od3kFK7jOha416EiwmoEah9XFPH6gkNUgVTNyAgEJgEQj7cfV6nT
vzjJxlSfOVCuoI5du75AA16hOmcgoWU8Yt9cewNhgch1F/iXH5FDTbms1t95x8VDPcxAgGjR5ubw
q2c4nPHmO0IpQyENyYxqzZKHqZLJzRJ6AthGx/7qR1Rwsr6KsRDqFrHAd/GU+hn2AEMkRYEM99Nt
QJbSIf6Id6ZsfJgCgJ3NmQddbw14Q0AQ3FOcFgez9Lvm0ESpHK/Yg0ugZWE2nO2tf/+4ORPNmqsQ
g/xmo3dc4aEIjttCuVxl9ZCE4Urs1dEBRD5osq+OsnnycM191KeqIFu4qk+afjFulCaVv5h+0Rzi
Ltmw+91+ThK6dDfdTOuK7Ki4BnIzufsPn8g3NHTejbCuUC9w0qy9jxKvKVGMZvR05pRkwyzOU5ne
I+ONtL/m7k3waIJCTHQNqnfgCYKIY3vmJFdYbjhfyc1kUkKM3zD30IOhs0EjCvZukYLjg/JXYOji
+2vgMQc3qdvUQeO9zID5L3CeMBDdyZ5xf+J16XrdQGYXhivxoE8lU7zvzEBnWm4ZbMxJ+ebpSYOF
hq/JW4/Eq7UGD2063bAdkjsjhPZrPcOXZnMKBc4XPUYA/j2zq6GZYwq9RhMhSfAGGLS6gClmME8i
NBXQ9wt0swlPYiTc0jp5kMaZTQLCr90MORHKFM+VRs+BvJMxfsjoAssB56QRCIFiYjD1HrazMz1I
shCQRB2SrO0Xh5tf3yf98dP7GHvQJT8G4t0GZCRy1MJvAAnOh34J93I8NrxdouFhIWGu4DxqBQ6x
cpXVDhxzcFNDQFnX9yIej7qB1iUY1N627UUcA77AJ0B7lW1X+LhYLEx3QcXXLqmWUibWfH5iVtgW
HgbehWZFlTNxnIE5wlur5onjMV4R4OwLlHWGuU0reSe0tlKDQcfuo2WKnnlkVvejavnkFWtYHnc7
YWhsBgTMMB7LvPnyPIl8GDuT8TjSg3FT/Lt9Jl7LHEMwFV762er1Nra8SrgZmDVgrMI5BaNFGfbB
WT2GJQJk/vL6wK60CmSLJcof0bNp3Y0niMj/YnHeAKRFmgjtYgzQmtvCfB8MNi5lvUClhR+lhQaT
izJoMVGMlvzwd4zb00LQineSZuE4zwVOlzPgl9wUYpYvCzBZfKEpH5FkwLu8UMvzhUEXgcQhVdIN
OuZnCs6Eric7RSZOMwvEKIdAxGxrkP3ToVaUi9dIoHrB5iW9iN9biKKCZAfN9uj3yvliJ9jyKiY3
QGr+JirTHFeM9LjvNNwOg64FGeKSxFOvZSXHxKfUJ+qkMHlhgB4XE/RdxBfD5TzZdQHJe3VnJdUg
zW2wgjWmhXCeJVjFd6cSXdF0FhQgNF+rKt1jKO/V3tkrirriyeyJAnV3tktSxmDtdYkjGLJagbrJ
Xc4ddPtscpc4jyG71PyXcyrLEFCgchnu9wLeDOW6WdUBcJlQdNMHZ8KeZGck1pvMWtAfg5mpApHY
2RYX08hKJqKujtQnkKqHskf5lbDy2/hKe/gbxIaiW1R+xWPRq3BzsBvCgqZQAJ1s4GX+NxpublA+
CASwhr37YEECrwVjPQCjH8A/NQf4L84WOmMDct2CDPq4HnG4xLBYA86KzAQsD3g3CBL2ObHYVj6b
pnp1AKJDgqxk2PvYdJVIMDaS7VRmaeFyG/Fw81l8OOLZvqL2yFF/lTL/QnHAy4nsi7LhV7L93xQL
fee6Q3Fu4J3pLSghah1NIQsuxArd2HwzGC727P09z4+e1kcULYbm4OHyYWaa/qL3BCRZcL+hOMeF
jYrzhb6KHoE7Q2JE5IGLIW0xyfILmXwBvkSKxDsNXhQ84/hyZQ5wczgOkSHYxIqJjEualxiMDEsk
pzc8e+KrJ77EPVq7jCH1QD9zQUfSU5w7556oQI7DMh3qCqxGnEvnqRCDRczw7vwh0D7AxnC4Z3bW
6GkTGpX4qXyvVBc45yarWC44Wq6uCtgARiiZHCsmOm+fMrP8yEunVg9X3VjjhIebVBxjMiyKPsVO
LaarxA4N6TphpDiDvtdf/4sEBBKpczZLF13KFdrpw8ET57JrFti/T4tesjaqyPXNbqpZA14QhCV7
6H3gS2IRO8M1U023XYo8oFSxXwLDaqoUdTfe7xzBnYZHPF2aYvBfy9DHicZQy5VDF7R+yNjRviGT
WDMXfCl/Yv70Cnvo0jA+DcmcgOdJftwh916buOdWfB5iZnItTkRPOBwi1HDZDeXesjLF8afxtKP1
LmnD+YYrccjx3lkNC3KpMG4M4suzt5CbL2jMKePyMw7HIS1yaYk0Rka6N6ShzJTFkCPDQr7ye3gc
+IsmgACZeNC+eDe+PxjiFRQB5yKlabHv03CEXcuaujgqFgvX9RlN+kWBqK45RKKyT9AsH6lq4mAX
CYnHUg2QZV8IefGricDhT0osk12J6JRlAcWMlb4Y9m9OLbX3atinoh3y4UtI9+IWdHc9IbeKhNiK
waEkjAzGHr9Zn4wGcuAZcgXOtqlBgDyxQ8wgpdtHGR3xlg638grDbzKNz7IhdJ32yToabSEow5fp
McAeIlSGe0GXXMHHFrhYUd6gBzDXuBGEGhGyMOaZvATiLU4Z8Vgs+K06mr0rF7dDTuCkq1fYpXsM
dHsfPOLuiyeMhMIyqM+7TEmK+pmdYFHiuaVDeHhzeSUaM1kWxJlNTlhBUOuF2UMLZTjh3DDbF7Lo
v9nC20BE1dclZKuRtFCDffwKWBxb8DV25t1d+0dU6qeVzEv0oZR6HvEs1j+Ec4WiuSIIaIU61w2O
7vwUVOAdgPzmvdew95Aaj5+6hSIYzmeAJDOWVGUBJQlS5ddesx/xWkIgihxekriD3ldqwWvAOfuF
VGYb7/kN23LQeZwowellWGx78yBxfLPXI/yl1xt+9Qee8yjNL9YBE44J/prjg6HIFqYlY+LLyuGX
9v2vIRnqZFEgPJjBw54c7fEPptaAm6BZ1JKb+vJFGXEcJ3g5/dDGE/axxAmCE1irlQRoU6PRBo1W
NmG0R2BXa64h6zTIQYWZcFbgiL5Iw505f5KRFWBoiifRSQJH1K5lHZ0fUDmzEi406Quz5OvLg9Bu
Ro7JlQFKNtp8kOHvc9iA5okGncDXrKMPBfruz5O50IPE3Sk6+Ua1XN15vjFSx+Fohm6WJ2Pym74Y
Oi2CFiD/ESGJQ1WVOF7Y8NoIVD0UeXgJSwX6+HZBj8Weg42Cfnny+luvRTCrkbT6kHtQf2Y+uuAV
1k5lAX6iKg1PPoUj395hytlTJh/0A14dRLKac1KnEJjT8GqpRAURmW8myRnkECRTZMsaUc5iVAhG
lPvB95J/xMSjOptJFUEO7eswqdg7WTBilmGmKZGuJatLuFIrdXeaJ1NiDKigFZDGxUHgO9sQb1Qf
L7WvRdMzgY/kH2NJk7DCa0NBbbFdsDliRDl9Zv7wHj+SHU+QhbkOG3NyirB/wq9zpxQgpTEEyZCI
A3Rpiig1406wVg+HyA5RLMipMdlyEUWHrXL4tKuoHEpcTdesv0kszWGwHTwc4mujtVqHssFQenh5
TB5wPQ/mZXiLpuRNQH+SyxE4fEHeD3refRmUF79hTTfvDQ6u1M2XGIC90x4jbODzI6S73PAOL7D4
NNxZ0HaPEA38pnWfk14V3Hqtjgm4GFVqacIevEs8Vw1nmtOryp4FDX7Dwg10mLoCPDDYSD2kFE0Q
EGZB+pGaqdnlZ/0tnsZT3e513o68OEgHbifIEd0L9JFo1xf9hE6f/E6wUhLRAM0oeDyhHz3tW1RF
NWLC6SHdDmJD6sbOgt3nyZcIB4NNBZ1Mv8j2BPShqugweNoLktayUA9BjzhPqHGzgOkQsQ8RFtE1
b/YsbVjxFC3aR3LqhCPVnVh2HeGhCPwxEIkn+xUtaMsTu2bh47Yw3EUx1KCjihV/82UmVQTXUHue
QJUOnhcUUlFxVvwAloI3Cp4n6F68HTQhLT/tlXpNOAs1OO7dY2RRfHc2fdaB9R4jTeBwmHusiUd8
NmEBvc2cciSxtF0/FewS7wne+b0Zn1WI1qwzXS5RrdfxCIABgng4YHfhJ8JhhHyBhphAriOg/Bm0
vael7UykEHrzBjmy6pNrYLLvzxtmA91vpzBFKT7uHjH+NYiK+/7DzkMqOViHPhHgdsvd9+9RE0lR
W0LNZTGW2LbV23kYZCs3mGCXe17U6bVgxUDr9Pyp/tKGjn5pHl0s/txJ1Vsd1PlBbI+Ud7zDSxb+
GRl5buYs7WZXB0iyTWeaotbUcbRy7l1A1F49ICcNJuoJtGTxZKIRsYiG8RVNIm/Am0PDmN6ihtWj
DPPAR0qgqb0UHGT9463iOYVPUN/JFaw+lahY2gO8nUFOYFUStmbpQndj7TlngEhBh6e9HjUuaCA1
zOFhvaXis1fp+8a/cdV7iglCWpd+cPab7tm/+vvPxkuaglUkV78diHydSxQF0MHJSka5c+yBE2JV
e6TwgtAGD1KYogwPeOHaratg59SJLwc7ECeinGkdIL3BJKmbittaowD05+1daKOzNO9DxnjxJ9J7
CEjnPUzwKsHIhVhhmG08W++Y94qA3uD7Sbvg4s3GIvIvKdvTbvB0doNyAOCTtAPELNhMgM6+hDIR
PyzUS8Y1vkT46pFjwSoBQIc9kcedpG1jomb0AhxoxPZ19p+QwGsBxHA7kd2crDNsbnOZTjp81cME
8MY+DTruddhirQYtl0SITj16+EmFfUt2E8AeiTXpAPIkcGHqklklFh7iOmmT5ptl9nRrvf38nQAw
K82yOe5X7FojqKWTI+W2vSfpaPAwSSxbiUtxpIMhnf3JipKNaIg4FgXj43VAy8H1xMSRtU5BPYzm
jz6JCgFTmb1tUC7D6UTMSULkAB4mPEhMk2zjKSzTgN7WXdCn5RHPFkgUPn/3TGxf5GTWspMQYgoW
3ILnq7Hv29Ynio9MGAqsW58bgFChleDasRK2tTGtA/Xp40TLE/HPoeU0TUvImRuIPx0LEDNPG2OG
sgzYsUt25o6ZCJB2spgdbjB3+gImnJgdEgaYLYm9wSqWQPDTKN143Emiyt67PZkVUGDN9wdkzQfQ
ruC3IWgnbrCD836KYnRsN04/6yqsXJ2aQVZo4CqwP5npaua8YZzteDHfvBGh3+Bvi5lw0FiWyBXe
fQLqBQQGCzUDOII7YTXdO+zjEtXDM5womjD86z6Jdk3HUrXw6OzwIVxsaVEbqACJJ77prroHG6JM
xf/28pcDpIM/NyA/pbx41gFYbTJBtPkR1D30sCM0R6wNDyuyYR4QN3CtrJZLVIZ5G+3hBgu7S6p2
LhVOIqqPd997bO1sO12kevcl0Z/RwzkMNHack39MjuZhcEhuQwjzkfipNReHtSgGIiSalpAIxOgs
+/iyB5UvUT8SR331auOr95gaYTck1QAcTLL22VtlUA/IvmUYTi+kgWtXquHs+ueE3WzytNdoFxKI
IWEuqCDs3bfhdCEmroGFqGFpGWrB7bBzqAoKHCCmcx32iXfcQnUvS9j7ZOLRFlc24SkkGUAaNvve
PhieR9DI0yJbgxxcR3eC8Lxz04RJ4+wrOBBX/AFHsGqs2XgPWlV1TGMMAqSqmiXBgeJ+0cft8SEg
ZDBbB8YYrSqTKsX6eMv559E5bi8giwpYJrx7+ww4toadLxgGzgcHkiGtE1txUweXkCACQUmwJqxT
j4g+95SdYzExjPAQsJ2LgSPPHV4RZigUbUVq6Kw7JgJArJzpIT2mj1gslh0Oob1zCHb2CbyAJlAU
cM2/IDV+7YOztzjQMQIBvu5YKYdYtMVjrINtrQNAH9KmkXorlDOOjE1F6iqrreSO94GEO0qEAzpg
aITntHCpe5zdvbJ3TClPFjIW2FfXeHexrvFjdOVFP0b0JzPUpVe4enidXmOGFItTbiXqxNVrfDWZ
JAveDZNBRkpsynN6IAUF3FV6dmT3P6bSX1Qxno6yxg24uGRi7VOqJPKGMEm2jh5SEUjp44KoiMK9
oGcrGJ7Yfjy8ZdjA3KNHfKGxQHGgIlXGvEnbKL+S/eE5rPwFqlH/DuRFCMAE1hTFU8x7cvOfTWsW
XIaGi2py8VHW7GvS06MCDRPfKPski2CK+SyqWk9mJ4rQhUXQW7hasNgH7XEjgLwe2p3Sg81eeuYA
WPEQYU8JqiDMWxN93XQ16puYx6NQeHkXC30M/kL85TpYTSH6kiNV/l/H7UTieC8KAxMgv1EDKVsR
4LdoC2TTES28DxxdOZ33h73tn7FwdgNE79sWG/Lsk6aRMC14beg0BAqyOWnOJemy15HDkn27xc7d
xNlw9hHyK4t6q8PZ+z0jOxySqzSvPqrchCSIdlK3SVYnyLVjWDv8GXV7o8Qv0XE17tRlPyN/IDtp
OZCzDIRPHZ1po3I114gERBWjMiuuDW1ZzklqgLXUN2IN7Pru9snQ627exMiZ0ErZ1q6REQgXhHoP
bDGaVSPP3tkXP4rYjQe3wAy8xOKO6KNc0AzazqeRUFiB6SUZi8IXIIYj2gO/GuYICir2HpszJMNA
wLbgmB17WaBeZqLohQCpIK9yDT5Jk/1kx5bGLXEZw8dI5cpshKTHq4Ga8tqCUh51sgwyG6FVnqwK
WzWz0AtIaMwpYn7mJtRK9JcTigU7FKexMxEOwCfOIIokPbiC2tIt4jjgYCq0lLgBSgCHdheQt61I
bzhA9+6R+9Immn3zdgEhWJzfCmkI51pl0AybqjWWZ5G1z77JLTjhnJudxS2mXII64Ju9xYesCA69
1oLC0fGe8HvBjxuqiuXOOJnIYNhZSDspgcUmhhojey1ksVSatnflEsGeb6PZgqcQzLl7DQHDLDSw
Syxo9VYzb9ODe/OK4MJVclu68ML3NwwNBLFUyGIwfJQ89oac41pe2qgVNsOD2+GSmycjUsVNdeNy
nF9pwYNElTzxDemxnCYdpMopj0EP7WkYHqJ4cXPnewcUdbSlboPN6+WUgUQOnaxO2OFdiLdNooRI
KBCMLi+FlMcwdmUqrwZvosF0P7ot1aFlHRAb+Tc+ue8gynNfZx1gG9i7FW/asB5+y503YPJ1XDm6
waAoB8zVodgS4BwoA4YltgYTNMGLbh85j1l54kfuPdcdLuMOATooEzChNzNTHO3MXDyGeEHgU4NR
6NZI4qgEuJArhV1e87jx6ykzcw5IYk10y0psIqSEUcukRV8iwypGDGEiKIAJzs35fM7RknvMcxXM
n0AtJYhL0HmPnPHkao/3PlqjhJjgMDWdfoTNDwd9TPIRwtlJbQLIE/HHjEBoCmgASRKw3phKvAKZ
FWIDsuTolmMhPCxnAuPbAXNnlY+vNlCGABvgPuIGkCcDT51MqxHRgxNKpmUBEo2YPtz2RGc7GAAH
mxXNfyihr3fK4YCRELNAdHprxH9McsIs+QYTlBtYo4yTZN6w5uWwfOBowAiPAN5aahRkfBpZCkkw
ksVwEvFhByrIWMkj1tlrWrGMZWWXFprrS0BkzKKsbgqyz8pmHi/pPO7oLOMo7OmMNBjcNOP8LMNT
mJunmIOiiGUYqLkj5xFjacGrliUlkkEkDGR1JUKDx2WW3QhlTiuLy2kfT5aTuB0PNlsL2Nt1kzmd
mxwYWXyyRtJDBp6BQpwd7BGijm/IuSGjx5mMH6Dc613JF3scmxZiSmSFSDZ6LzILuv5LXNrcglvx
LkQOIF+tgLWJaUZTsdToLv1bkjnOUvbSDgsrxI/HJyXsrRRXrIKJzweVWjbaM5/5Wojf/OGfdrpC
pyXAADNNCOT8ev1NRVYPBmnXFofIzJF7hCnxUJ9id33K7ez8ixi1AXH9Qn9bSlxTbahPUmXbFlbq
YfH54qQT8MUDFcfkyTx0aadLeXiKKs2juTOP+Hw5Hcm0xAP5ziYElg6pNOMQfaDZK76QM6XVfKYV
ITcmLkHxsJQ//E+v7SzkyIqvl3SaW3ETDtLgtjRLfiC1czYsSS7nTmppZxxRtEfJIRmsGoz4mi8P
WzE0EqBH13fW6+HLK/1YYuWkCrKlBLrdoeODkKzxekvbllxeePzCjn2ES4Ig4OBC4C8IEMuWS0nh
tsx5gQUzjT+8siUkHdytaonpwvcI+iXHCo8LofwDtBIskKV8U7PxSiqVp0sloQDfR+gEt3h9XgIR
8BAq0nm0cVWYWG/4NMUckiRpoLZyoUwa1gW3ksgMWSFLnGO0iFgDmsKKwvWLyVISKKm4r/y8Qjm2
7nKZyZFXOzLeUInNr1iI8lcuGznp7a18OiMbc2NlqemmmfH8jLlIIzj7zpMfcoclg0g7eTCdfA1J
tqyBw8pHGb6AzV6GNKNH3+OCJUp7uJKmLOsLGb21bdFVi8i7Jg0kZSuuWu8Ur20Ws0s21U0gkfKk
pumdRiUuzl5rZjfZ8wDyiXdydhXjBCf6S+jRRVzE+fR+tsqvFQOkeAmSy4JFtKTTNj1ImW+0nGFb
pmLdcgg4Ro5jm6eMtIwzbw9vI+1+vR1eN0e4hyAjjLn0XF6O9Iq7Sddyhw5lqcWL4eO36ZpxRN4G
Vi9X8jvgJYkikAkHAgHRQlaKvIBCLQiISN8mg4+AQbyJbGJwuDJDKtAuoDuWxl0xh1OmvaykWcKi
4Q0w+Zg+thLA5VsqEHsuy4BV/wkZw1ryGyZVLLJBBkBWCOeymo7hxuNOIWuyzd+fsmTz2Ob8K1fw
yQrlIta23JhlrD5leXPjzuAzZf1IUhu++dx55LmC8qQIbffkfFnWDLX97xXPFSIrznI6z/gMPyVK
lhCiTx5u0177k69Yv8sUcODzrGpD8vGFkgJEqVBxR27EOg8/EXQpt4BwHn4SoGNAQQmhnvzrP/7v
f/+/j+o/V1+H/jeR9T+K675/WBeX83/9qyHRK3/ht1K3gBJtHSk2/SO7xGNzPNfrp00Tqnb10T0B
9u6GJRp5w24Cua3t3c0qIXe3TXwee+uxHd331u2Jg+lINuyGTTbgf26Q8VuD5PuP+WBNpdP/+pf2
fzpUCGusq61EUBPz0atbunsDJ6HambUdVPbJPw2pV41Dpenglv2Ar43C34XS8DIXYPGU0AdeIb4E
QkP02fZLuEdAVdS/Ztd/TVF2kX9utfY3gRtSmOl/hvFHPEE7X5EQf0+rSSeBIhZ0x8M6CVlV1zBL
iFr3X0ZJ+1si8B+eJ9//YZSut3y3ed553vt7HYoPzlsAZlSAX2IAfp0eP0IAjMvqaBwOTI92w9xS
UsPMd1aVwR1IzgVwIPn8CjXTrcPMFDPj3NsQoQssQNby0VX9Msa/zYwfVOxr69q9bdf0eU0cjKpD
CLRmqtm0tSU6MDYBZIzfxrnxNym2ukRoNSnHSObd5s9ye+V521qf1vT/iHJr5nezDp0Oh9/T3BQU
J5blsQKawOdwNb944/X3ilw2xz6lKQnabBbmrIib7zuiaZ0dirv9z0PytwEj/9u65o+0y0eCo+uN
GuFCd8q4egf8zx9keN7Eu1+mW0Om71+kxB8e9ENKGB1tX+z2DAOwf+mvgZzW5nrQfDv1gMlGp17n
HctHNd7L5Lns9IqvZlixteW/EOAN7e9eh66RjZjip40udVb+PO3JYVqdD9uWTlS9ZHQRrrfkbGkS
Z38jJv5mC3H8OxHYI+D7oIT9eSZvFLk6SWVA2cORxNuXku2JGKurRTgDeaE0nHsGaI+ASJIUAQ54
vHfyd3GK3pOn33A4godS3G37RLygzeAK8tohgv7m8mPvXvcRl5UOz0KgNlA7ID4jvIIn5kBThjKA
xgycqiTiAOjbOpcMOgzJNwQck9+a2tklGVbxIxC/DJC22JBCRL4ViO473YYQLMj5FxyItapw0QoJ
BlbTKznHGWhSrhRmjnBldbWdEu0sZLtCwsPJTCKpyL7ZdznuCm6wEAgJNqirjdckH+RE+QcpPSCA
5tme4JutVyOVurmK4U+PcFVBgKiR6qtjS4JAUg3CuUC6+iQiwyUgUTptR5LkrSI+8Y0kGmtzZhEW
as22MSNP0JPQjbpP6ExGoQcq2G19wXV0T0hfQm6+OHqqY0F+Zx3Sp9+pdKDXvo6sohu8WhLZpCRB
I7NIKyIyB2q33ehJ3kC56OnJzU4kvbizQYiPA6qo14IyLMmzHqSjMFLcB9PS6ZLGisyRN1rGL2kg
+RF5uKTwutp6IBkRyRhIwq060LzkK+Ob6Bg9yJt48J9vgomRQgGn1AGI4OWoci/xgR3Ie6jvTFQ7
KNJkwfEoWIsUIF//y1KRPAqF1/Ul/HVFmoeaL+kNJRRWFDnJPcIn6xUea3d9yeaFxs7Z+TQnG4qc
1a29tDMu9kUdvC7kJpspeRLdFZdI6g5ibpjtZFt0ZaXoZjP9Xh2YvL5kkCAvPH4+yformSQku0mL
lUKyB2J1pGmSTOuh7uEdLbHLD43qS54iaYwQku9oZLDI/buCyu5vRthWWGJdfxeLwrSJuxO5C+1I
7iEs7BGZMPj9yi7n4CQbEFoMjx/OvJzjzOBoC09bjsz4lphzekCvhqREIxnKmpyN4rhb9TakmzDI
Nqib/yxPKdzzF0FHkvMuCexbOhXAusaPnJ6H9a26Pro6gRwsBeMWNgpVy8N23t/M1GFv1072vsh2
VLUomysKMajqolp62HreqGTVAL8NChzypbVrmcS9XohQIxUBBMlWcNx4zauzqTlF3TqTB+ScPWAT
Nb3aTJ1Y4m1AQcp5bEyNHMor79j2T7yUVvR8+PfcmZEyE/gbtK0KG21fuxIco9aPYTW7mpdu+qxH
s7qfk1CGYGuj+dUiZ95O1TuhURuVjX59HW/z99ojXO39+xe4t3Z3u6vkUs+aW9WgAMZJ1SgkWfdm
de/WtHdELBSOQRDIPS4qd7VyjadbnGxtQnzWEWBXdzeVo1cUUPRK+lpiu1wfX4+13aHWgW7mJIIh
lHsTXjcfrS1R6JRtLeMzXvGNa9z9a9c9HJRxnexvywfI3/6ekwS9f3/YFx5DPjPoEg1Pn6XFHvSp
8V6rD9q34NY/nPvV4+3JhOi4z8aien6d2/31Pb7O3lbb5NKZ8H+jRW1T1yjCchUf1qNu0921w8M5
rj/C9T5q7kZ5N2zO6I9z0uL1xa9RIiqkLld3NbycknWHchRyZH+RlDpUnDif47zuNYv4RnozqBEH
r4FNtrEulWdoYb0W1prJY5+uN9RlDPazX5Qv/c9ZzKjeXKeWaIPaUsxIojONH0rlKm/su4faahfV
yQNIpZLno22fLmlNG+nV1WwUvW6XFEB6fMwP1MDaUcUmps4BBQiaxsM8aHgFEIKrtlqTIy4PViWU
KVIvH6geM8yNo11rw0mpp12p3wJinVdxXkD9tc8a7HPjtxKJf07mIp3RKZDYpA4tga5EGP/Yuo3n
xiivzVsxJHcTqlSduITRch++/bKC/6wY//UxP82H1mV9fWzvxfDZ03rrectbsD166yjC3S1ZjIpf
VCPtz6rRXx/44yXd9+17eerQL8kafYeBu2KTgRqC7XlUIkz/uYN/FlDfj6OWqE5tJspPtX+mQL2u
ynVR1B57KbK7OXst3JIzf1b+8pSfRQNfbwuLsEtNN2rq1rUfw6hfDtd198QwNj20y9JqQxnyDJyL
JDgjrpVMpS1M97V7Vr/lVdY6f9bzpYttEh/oLb3bMTQS//yQwbtLvZoVx3MRtSq7+qQe4eTpN+f3
RI8kk7h96j/hjTVQyI6Dw+AyLPv1t5lXIyZuRgYr3T3BfdL5WzzEdc6aYTrysUuxJlQzOGkD/Ijc
RY8eCSy0s/lIJMHb7qOFLjZ7ux9dano/YG4dA9HLQIjQ3nRCc4TaLn+E+YQRbH7066Der0ABwPd7
pOPlIsdpX/Ik10nDRSolyLT+5e1AfitSJ+8A059QME6JUDqWbeq4J7dEJ7W3dewbb3lIzrO5BLGJ
6ywPV4CwBre8+o2Isk+TGQ5hYGpyMeDAoKgPThf+HlPiE5y1qZqqCPgdNoijEZ8EyDTh9Y2QsNo0
B8EBJcsECBK0ScCaMt726mPJ6lFal1i+B6A1fquqqf1VhrHeJcy+3WhSNb0rGv0fDFWj1d3NOnuW
h9YrIuEPEGH3hZ8SR0HN2wGK737Ni/znvNyv+dOmPHSLcqxt6jG+5tcfHqk17/uTcW5sIwohHih4
icKljRCTCMZi65xmX/+8IrW/SrZ2W2/JYqTEPQvmh41cdSS5oMZaIXEs3Laz9XFFW6T0lPvPDzL+
KtvkQa2GbAgtBMCPB9Ufx8umudtW8Z0q5+1nMdCPVdilquf1q36el+1Vr3NfW4/qQD11t1Wwy2Fi
NKBIsuHll4ZqUwXwrmX5o0bp9z2F3LBgLmSy2z29KxlBjEv/SZjpNrqfyJW3qtvV6WnViCaYaXcL
1QKlxW7jHC7f2npsaA1bqx18vXl0qnph69y0ZazMbuXX22mlf5SnabknIVnz41lc1Xm2dRq7k92l
/vBq+4sM1mXv+F/z9PuN6y1Kxmjtdl1r/dwot92qq5fV5RA1iqSD2e21AB7Jp3swt+oQa21SXjkz
/0x46H18pi/UesfltjCmz2SGJhuuJ6ev9qRJ9hxSJZEU625Wd9O4/GKt/wBT/t1MLFfKMTZJ2/0C
df44McuTdlxttX1EzbzHztT/P2fntdu2trbrKyLAXk6p3iXbctEJYTs2e++8+v3QC9grkQ0L/5qY
SJAECTkGR/nKW947tvQf4BCnGDvqufPefAqX4FV9r16dd/3d+wifrBf17fdVdGVV85+3wNAHr0jV
HCVmrjQ+nKEzhTrq2POVMSmqZ0/aRuUyxKpbQT7NJbEDTdoWFwk6cJV5k9KwbCMFNFMgVQAwJyUg
7XUQqd2q7QlQj74XELjtE2k++MlSpXat9Z1dU6CRzVsOhfJPm02VRNNUcFuVJfHq7YWsagOhzaud
VYG4iFGOEOCN9LQ2O3o78ixW3kWlteX0ohc0Dbtnqf0Qodka3nPq7EzxvsvfcuK+vp/9Pq9XJcD/
zKsusfwsSzGNb9Fa4+Zm0IicdI/D3F8+jLn5Ezpf9DJ+f5DyLQT4CgbHAxUPSkP60jb5axn5apG7
hqtZ+5CiVOFjEWL+aQt0V/rXTFs1xnvd3KXDIgUcg/5l+OLFtFyDaI0hqxAuXXnbgpikzpvPg2Ki
lNuBYkd8MYvMVtWtRXE3BbEaHP16mAfiKVIhO+YnD//E38ch/1u9YsLGceiKZukca4opjeP8axyR
E+ihMbTmPgXD3iz89iUONzEZoeXafbcNpUWqs0/2kY81UlHYqvLkt5PGtXlnjepBg+nWzCAzBFc4
LLpwY7TRaLyVtQ9+svr9ZX+4UzCxHr298XslKro6enXHMhtTI+wygZCWthsssDdVPrMLeYsm3jjo
f7pRcBXVOONNS8ZA+ypWNg0tH0RBTx4MQEXEOZMFKvsAVv783welWfxHrCUaJBr/foBMcc1qcBMG
NexC3Q7FZVPPvPLOjy7+IU9vTCFm2j8c04aIvJEimbjFmVeT6GaOkTtDUO9CuV90wkVItJWVWVPV
g+ijyOzR8tVoAMYYKKdWy0F467xX2aJu2gaTIJVXifre5CjeaN60GI30cqTW0seiD2bNVtpkvT4P
NWdLiGxjTOr6gMmMYJKKl7BH51567OT7Ika0xANIoWGsIsnrukc7K0O7BGh9ldhyGC6SJl+Ypj/X
ofYU1ESgpZphbwc4ebqKMY/rxQDfQzlYtbPy/U+fc08v6U6ya8xJnqDPqaHYiYpmak4GX9pJdT/r
ZVQGRbuvgfUFCJ1zejZAuVPkASpla55qp1mKrjlrfGjscbOTBJAnDTaILW0Zl8yXe4F8VGv9tUFx
YgjNldlPvGFAsEK6l9J0WisQv11IcqY3Rel4YrYYUFbAZeASGf0i5A2FCtQH12KDfqCLdpblvkWm
vm6MaJKrp3oo5pYKMiTfyVQzR+DjpPrT+7RXNBRuPcwnCXottH1xpHRMBqPDeNEeZWYjcpHaoPht
no3unIIqVGJ/GZkI6tf4oCUzJz94bsE0Yn8TY5hBr9dzoDHrp9w859ZH0L4axkas95770DbYOTpv
XeY+mY67UYvnzs0fUnfaNx+Veye6qOO22BL0gIORGyQh8V9CUvkUIlSQ7IywmhKsvQSlfpDMltKD
PLXUhSci4yHdO85OwArm2DSIi3joR2gfnQ/UosRlnARBYAJbgnZSRSVfxQnIsVDGO1pa6hEgIcE/
iYhyKCqvYJHsdRZYfKL4kuFXPeYLvmlXERqJWF4K5YeRHwuNriLVYvMQxqwuFVBOh+NXE9s+V1eC
LZIlP6f+uy7CSYU9mn7mgKccIbOrGmWWbBVGVO0czBvDT1kqZlYKB04T5pXw1GZQjJjqkNMyySKC
PKDfLl1ldMkiTbtT4r2SI7+XH8rsocLBNfdnclpOC1+ZuZT5sveyUu3Yu1OHD7nKbC16zLLPVEai
M/gULH1jWrMMaIIw1eRTGMDKQVmOILd3mC+FlMXNll3dzcJo7kR3YVbbVmvORM+Zx9FGQzel8Lig
Xv1w76Um3evH0njSffSUzHdPv+QSyRyqHHec2ZNCAQiZNFPPmrX4GSDPJiQvYfAwlIndokRqDvdD
/tijyhKmM9nyJ2WbzlNNn6TuJc+KhzqhDZ99JO2hAYhmdQpyeNvcgO5TP7gBJjb+rS7lVf/tP5e9
KWFUqCqk4eZXHfGvuys2nUYtre7L8NJLzor32mIDpnzEvj6trZWf7PLqRMKBMaOgn9X/oZpCDwSr
b2sM4ggor6oOwlAkgpuNnwOi1MiyfO9A+ljL5e83xA9BDcm/hLu5SbOFe+KqDhDXdVv1bZ1sNb66
QN9X2mlsXGNOPhXID4Vzb5qcxzdCnB+KKuNjVcui8Yb47/XwdGWoslzmAnzsnsP9yHHCLtd+b+eE
LvXq9Psgte8xJU8jbDNEguKxi/vvPeiawuANehxvCaLUR/GzIbt6J/ZQKBl8/R+8lBdHn/QfSOeS
ObQv6oN10d1Z+ezM5fce9kFkO5wojziSPw2n8E97GD6qD+lsPfb35b3+Zr3ET9UzCj6N3Z9EJFU/
dFKlP9rD7yP5ygD/SYQ0zDotXLEMU9Spbl9Fx0mfqm4cD+CHkWQKglfByVchRRN3D2q+WsXRsbPo
3klKMVGt7DmT0AsyZLqn1qa10JFVO64cUIlVeG+45iY1yEsak+qhvlXb8KXoyxs50feNxBuTKxLK
k7lpynXqlmehLmtiFm7r0rCt4uR6WEG/VRlcsfpRpGiXDQtfjrC9XgntKQj2RXT3+6T9EIZqCnVW
0kc8TpXrjMJqE9VNatXflqDnzaOHBUy3YOuOpVT/8fdnfQ+BxiH+92Ffkd9f50Y1BImUNpl2qgtb
p12I8tA8eAZ1nttZP02W4TZ2F+02Q3YBMYLK9qxbUbd6HYR9vYFCmKDJlkZP99/FHkhd04h19mXn
CvMdHaf3DxRVFiPHBBT0yZz9uQky+Rb44VdLoqJp7C/SdPkq0u+sWmiNQfG2NBniFttr/VHi0yrJ
qdMvYuFvlcZ8SNHCytInZ5mXOfWJ0O6ztSR+utXGTVcOIWIZ70Y7X91ZyS0heLnPTXcu6xzzFCh/
/07fU/V/3/irNP/Xdwr7OgsNU7D2Yr8S3ee42jb5kqzClNZat9GibeS/CA03rf9gUmFIN2J/HzhP
Q7of4rWnoE66F6oDQpq/v9f3ctr4XrSmqG6RZUrqVW00rINIIaJyD1o+Znou8zmsgfkj9Y3uKrTa
8CI2CzK9MFum4YOu3bA9/vFLUheWKORrLKGrA8ZXhc6Qu9rfZs26KmgXYXh74pLrbz3oK/u7OsoM
Q7PQO5UoUqjXa6ZtWjWrgto7pP5T1eVzUTpZ8kepU9jVNxFKrLE61iHEGVFHgXOuqf7xY3dvCmeT
zfT7tF/BQL5SVYOVi6O2iC0xx8S/myZRcyHxlCLiXIWj6mlbS26oJKYT0VUnQuOvhbSbyoE2ExtC
XNa0rE9MKUCXFoyMuDPdSzvkCGt7xyZvN2EszlJr5/XOwYiqk1e7R8Pobc2tV4l2q4skfUtdxyVD
oCLKdDVF+VvVSXGFUDRC/9B2eCYEn24EfMK1VrUh7XQXpGUOuQjjd1i0zilWV/1w59fwb1x4OeBK
ShdTqNYhwIpvpLnKGDx8+8RUTRViGWr917c8OYjrO5Ul7OPirtDexWDJ+aDnj4Nc2GLqosW3LcMn
KaB3c/KGe0nc+/rckCbkBKZwSfJ3PcvsUsTEQk1tTUAmAa1fiVI/zmTprPOWZTDJ1HtHXcX1jXf/
cXnSz9JEsnTQKPpVACaDT0nrLvQOjjI31D+O2U+FZt2HGz0wCJPfejoAARxR+jMCidtw9t2N1O0k
9+P3pfk9QuPz/v0iV+c5QZuYa1Ii7FMYNrh3oaeM41jAnCw8XM3ElYuKh3PjzvweoH09lUqIpON3
TTb/74bwBi6YxtPcgxN/skENyiJB6EwKdG1C7ja4AvKLT4obGc8cRqL3v03/f59/FbKlXmsOZdOZ
+xyS8jB38nNUu3YGi75p/vAKcTJh6A4YLE7BJnmtlL2QbDPxRov2x81Fg4wola8giV81rr/uiUGN
PStzYmHvxBuOZEmdBvi2YIGCDRdW7dLCRAVDOnv1sa1XhbDNzL0cbFkLjr5I5Buz8tNOH+Plr8t9
jAD//SiV3Aud1/n+NqjWbnE0nXyqsTO8dJ+pG0P4SNOn3xffT7fB3w+8OhZrpXZ1qZGEfYF5y3Co
1IM6ogAOWfPy+4N+nmdKVKIl4/hKCPPv0EK5stpAHaOWHWokLvo376MEEgwJgCW/P+t7iXn8ln89
6+qOLdy+yEMl8reyfPJlZMEyYe5VKDY0nxVFoJpKqCRzIJ2NNl8UFHuUaGFYlDcqf1L5ezeDb5/J
M99y5/zy95f7IVjl3XRR1WSVJpd6tdu9uhmCYWDG5fRRHQ4inrLOyks+rY9cuLW2xzm9Pp7/ftbV
1y0LWQx9ErS9TFlVQ/8dE1HrLEczvextRwZBkn5iTmc31afO/vfwQIqlu+D8+4h/XGMmZWJF0k02
/NVbiJU5yH4gC3uNXEvfdNi/6NvEeNbLG+P9ip2uxssWJt3QVEul6np1pg2OLkmtljh7s9/lSAxk
j5G7CNqNjp1uduqbc1/YdXPOwpS60clT7vizzl0QDEraY4qBmL4WYuAkGwWWl4Ggub7l46RodQTL
WiaRjEkd40Nl3gvpzNLWsjodtB0nFbW5XltS4hLEHTCOmqSzqbYUt4Pi0tafStjdCG8leVwn38aq
MUp6sxwU145ouhm1g2OU0TZxX1uMhCRx9uEABInrYjJtKVO6UWk33l1jnocYbnSNYSldhnTWFrFd
5tu8OI85mpgqtq/0M3q88xikoBzTKkIcS54kOXJhSrHoRiRS8BjKn90AS5QEs6EzCnZP3pUeXhGU
ManHYg1yUgRog3TfBkqzkrbrok+NvI+WJ7iKQD0TajZpb5vjnouwVAb9JVKVTdcymURTIr5miXuZ
MraRtiTpe918rS1bUHcmj2iacxN8ZG01N/ydl0sztdz1Jqhc6JpatpS7x6FdOSb2VnkyrQA0teZJ
LZFIqpS3BD8CGRm0ai3hhUBZh3CXk9StwAWEH05xUvwPxelhMVoTpxpsksbU/DDDMwkk+79V6PT1
J8nauhIDLBBskE+DeynEP2YCT92nxhbISxPGbYQ3j/mRlfGK13NTCpUBKrj0r6mKJZT5/s8biwqW
poHwkFSJ5t6/R6ok6IVuJX20Naq1HuGm0H420oVpYny/P0keb+Pr1SYTOWOjMXYzzKsTVdNTgdJB
hASzuHBp9rgLB8VMH5e1kvr5NJcPTj2V26VTTi2QWwKALUgZbTGWd1XlNdQAOC+05IbB1FfU/v21
LFgPdCVUQMz/zkCk9kNtBMyAW3xojv88tNqTDDmXGu3KCRB28RKKDo/DkKyt5HHMT7sALjofnlCv
TD+HJp0mQTmphN5Wu102gLoqPouwP2rj2snQlag//fhOiLJVJaIWTPbqxzE1+pWcnMKmLqcKzXwy
A90rtoKvzeIIEVt6raYcrrsgncU+YOUgPE004Tiu71j56NKZPm6xKJwrOjdNQmkZxF+E5Yez/P27
faF8ridIETkPx0onVaWrW3fw5GRotM7b1tJCahZ82HnAk3RvU3qzwjwOwaNkHJP0NWbj//7sH459
k045RU4K11RlrlZnUyWNYHk99ZBozZnUYrube6AOd0l7+v1JY1T0fZD//0lfAfZfIVwWWU3Z1U64
dbAoB+eLl2xG+D77/Sk/7gFKXSblOQtTl6+5/usxQWbUcipSMfYhHGeLcTUlUjM15QshtBfcAeyr
exBq9d6oj3q7dvIHmYtGp5MuvCgperWgMsYDQfJudWK/o73oxP71bl/v/te79Vql11rfetw5EyPZ
pelrgBC4KSPdUYmToAY5jdeM8ZiJK0lYRi1qx2AisZlqA0Jd3V8KdXnjivop5TYVXQTSQfFZ/ubQ
YQ2u4oSy+BXMisoiNcxJF1bgTrIXRb9YgbeSejtKN3qyg5VI68wRluOpnu8cLhHV/Izas1b0UzVd
u8FwHm8WJRNnkbCwuBDCqF78/oF/iMx4X2ozrFfN0r4ypr/msC2GVuhAzW0H766r1y5uvOh6WGfC
oqy5sZh+3ByGSPtfJXUmVv334MqtRGjaVEzGzRHUJxOyxXBhIhjr74P6KbskPf/vk67S3Nx3M03V
I+/QaG95RXBfPoZohzurqkN3sduMWS3O4eLz//BclUqXKupEffSL/x1hIbpeLkuDv5WqiWDZ4Z7Q
I7z0UDUb2lzlLrO2KvH170/9aVr/euhXYvDXJ4yTQZR8s47GMqUrXrJ8Xft7h0ok0cDvT/re4R+x
D6ZIXUZXAXHoV+Nzg6xzWsos2yYA/g5uF5UZEyHMAmzXyVTXqfCQ6zc+5g/p4d/PNK7iW9NxStmV
qmhcoUxnzAk0aGs2jK9/GNQr9ccbg/xxPv87SOPqfvUsTwudgkGOlXUEWOoJmBTPPRIAJcKZ8qET
vybZLGVrdv2lrPDi9Nb4LbUAkX5/lR83p0mQw4KSMJK8Spt6M5QbpVbTbeHNOOC6CPlwdDi0l84B
V5JINw6vn9JVU6FIquIxRHx9PdW97JZdGEnOHi8q75k6Viitkmoi5U+hSiKAn468avMlyJy627Tq
qhXfRG1XK0tXXZjKDVepHz+DaNJiAQ1pWV+AsL+WdR4EbhyNn6ESdgxeA57nnjiWuL3/77OsSgR6
Bhg8rMuuFrU6BG5btY63TeoxXAjyGUF7NlwIKC1h8fuzfuqkmH8/bFztf43KSOu2iwoq9D09aEgh
0i6nBEs2Gq71fBWgMqgsDW1NQUIupuRS5MduffzfJve/Y77GY7eAMuVIqb2tUGDF8Ogaj0wue9gn
ArwxYuVbn3I8NOQRjk1zT6Lz+++QQcFYll8q/jYe+o2SXhLpvlM+6Vn18noorSkflK3VDg9CVh+F
oX6pelhxWb0tIWTGmjuJVeukYb5WN685zSUlFg4d0SfFe9Np7+MAawv2Yls8aqb2zrKB+PVoNulD
pZyJeJsUJpC7ZIgeBQBRwQZ7vHk0vMuH97rAlq3qprRRQdHEszEzzLN9gNsGJfPcOGXd2uG3JaAY
mDDoIA6sATuYIdoUmu1q4SHueXx8n9F2VbZOCsU3dedjuqVfqgzDI3gWFVWIun1McguoA5ZyBEfK
EC2CTaolk7z/cPmnOTwr/ZMKmBDiKCNAmkAmTNspvTnNWvguZJk1gMUgRqZHkreiNsAy+eplxPmZ
7dGnJL7VLjCleZ49VoCBKn89Nkf1kjzwXHFKE+S7Pasr2fl5Oxf9YsmUkRHTHG/Fk+T2tiw0q1rU
X13Dn+i+NHUFZ2oI9Dc/8DdusN2QCDeFqX4LF/BjXq8qMnEI+CqTy+zfJVKHtaYXSpiR0iAaGQPa
0Qgl63qWu/49CJKN4MWIOjY6EmvdvqR9YqjGMrHaOWq8rvCeCeVaMqVHXyexF7OdK771unFnJd0s
j9MQ6mf8emNZ/3Q2Q6ylN0g7UpO/AsG/NnIfZao+dDQBKS6FhTrNG3/ik03pPgZjoe32CEcaZz1+
Va2zr55NPvoYemaSDuLklLUoEHY3bsofg3W4KpYpUj6nSHI1jYIWaLU+5P62A8kaqAi3isNF0FYU
LgJz7itPETFxlCPE0Dy65U5lMVImaGPA9eVCSF9HKLGx1W+fAWPGdZ2sAHz9/9jPq4uM1r6fxXkb
bCvjrOZzr1tE7ST9DA4gEi3hORf+GKjyx1NAMiZWQ9aNi+2LUfzb868ywjiX1bpvtJS6EbsC8JOc
iytNHSs5FshzbVOY6lyG7NZX2YOuBI9e1R9pz62UrtsYeXapg49cyih2MEVNUT84LVLXST+LU+zZ
ZGuWh8aUUH5WXVwlePAzKLEC3jH6sPNchH2l4dRWoK/cY9RLuEE6Hz6V98HXVy6J6eC/3Vic3xvB
BkUyloEMawnQsXgVw8iCoZeiUgwPj8ISXUia16PTFc4IaHqH09RFyNBH5nBUJQamgrLY8lAdg9ru
qkn2oj66KP3ZerJAUoHfB2FWoX2sTEeycb6HRN1tD/n6gKjbg7D/aFu7nC8S9I2KyfDh2ep29pKu
klG3MfVmpi0U9svai+2z5a9HNfCZ79jxaluhpb9L8NB8MZBFahb30QdCFbAeXlBuiXYIeN2j/3E+
oy66X5ubdtWcsOa0JZUfCnAHiJKAeOd7GA83AoKvDt4/y4XZ02Eq6UDzYVRel6uzkg4d9QzlEK3q
CZxGZHedhTYyOm08Dpfg3wkK/TthKy69BYWNR2KHB5WxHfy7eqFPDDtaBUdv2y6MeXvucBtFIfFk
9KghVpua6ULI6T59Fu68Q7zSl/Bqetyw37vHZl0fnXc07bb6slgLTAPavAsFhm678Wbyxr1XjhAE
blzR346ycbiqpYNqNmkSi/K/p69Zy3pQp4O7JfrRQ8JdOsDlTExOar3vvcPva/N7+YqnjfmDDh6Z
xq54dRaofqY3QzYMG0N57EUMFoG6GV4EozKyLT0+ew3ufQqT6dsmYP3BDedlFW/7Spn7gfkQ0C2v
XHXtJS+OPi3gszoULQVr6aT3mo9aayluM5iuXn0ykN8YMmCi8lM6UUFZp/y+7J5bw1o0TX8oDM2W
UsRdwWdTCn6y4v5FDZ11pwRrDotFoOUzT2MmHGNBvLSSy3Ihp8Zc8IFigigTzWmJTCUJfVFNwQH9
PlH69Zk5zpNJ51shJCdFH//8rwtGHEqzTuOq33QhxjX5Oqo8bo9dEt5Y7d+TOh5EK5S6iAwGFPLa
vw8K3VriSuHYcvfC6BBmIvAszc7d2Xr4fUTqt1RufJKp8CCQIGDWrp7kiWWrq7GI1jnyZ2Vr81Mn
/OHHqFgJjDJT/0hkzqEVTIphrqnFUnafLWDPgGFlO6CFri+tflYjsAh6bRDKSTvKR4IPRgPW2oFo
Bdn6YffCqrcOOQLB2K200xDOtzSL8Qcf/FlRNHaJ3DpU57h6HtCi8/pV4usTC11H6UbB4ztX4GrA
VztLSIe0S6NyeJiCoqsY4EM3nb+pM/QxP2CrTjFdhH08fM5QyxsVHJMd0jnF/Pdp/2l7jxwAbl+D
UEW9mnWjtfS0VzV/a2h38JlKrZ9kHGKsb8RvMUn+H5424mx0aGywha5KL5U4dAJsdIgQw6rBqTNb
mznYqKlQT4tbrNLvqQXzawFngFRqgbe7hub7lZzHQpNqD1PsLb0/xbadTZ/jz83ugnMUcsvGZVvK
uBVgIYHg3Gn6fx6qOmY0EuS5kSR4lcsJiS/kud+6ZKjrWAwmiYzLon+I5IXRYvUlJDeSxys9E/A8
0J/gVYNrRfOI8tZVfEf2Gg2W1LlbzVyU+b5D+KgIJ2b4WObIZVv+MsROoNYuYoLWq3RJUP4lDE0V
lKvK+AmJgxK9LkjWjX50XXgBFdiDW3Sx79X3q5e8SvfMoasc3/W8rY6oTrZnxfnhsYzzWYZVZL0e
PPTvDQAvwq1MU/0WZY5PVmSqJRaQBk6zfw8yVQ+r0GvS4QE7evgS+QSLHftZmpev8xx9YYSFqePM
PxACVxZPL+r7bHG8cy93LBR79vLqv6whnuaz+2W7PN3CEkKo+n6c83KWLOrmiL6xro5zxc3zIcny
7gD83n2kZn8/EhLOcnrk3mtfyzvvPVOXNBSZFymbdbDeabQupfx+qI9WvlBfIpX2zqJZDidy2Ays
xqSdg3gi2TAWGbIli+6U4hOOANhCfS9cG9qCOtXo6SIZgswIhU9tUjbLKtoJ5UYKJmz98tgudTQv
lGDKRRrkqNYPZAgQJKZJOkkuCaK2yieK8TP9yWkQ1tCDSZROSHdGIDA/BpOhmjaYIQzTxD8K4pw4
eRMqK90/hW9+AI3CNi8ueqVozqGMUXz0d7/vwe8FlfGjA+gBTKTQF/xKLf+6Jj142ZFQht0BQSNf
epDLuxCXE/jH4btgvujyvss7u4flIujHQEUkzb8vtYVfH/tbvR91PM2vwkYOWVMb1QJE5VtkExcK
eCrJAmW9RICdRGF6UUchaLRu7Dfv/e2u20S4Dbj2sT8uVEwUsB1En3RANPZeXPZPo24daiM28mpo
r92Yp++wNSYKMOCIwwT8BV7g390B2UIIolxSD0hARUcV7g3OFZ/xAGeJBh63oW1BA0fPoiJWQqkq
40Ly6eTYCp4RcE6UiYXJBjrkULLLeXcvju2VWdXMIVtCR4/qmfUg9fNmHX/IH5ZlI2ftmRTbARYu
cm1qolddT/1+7UkTWLsi8nEX9QjiDD7kMYVDXsyhaKTPaNBES9NbRP3OiU+at+7QsEUZxrJNH5bv
RNiZT+69iNPcTspsTtvXZM89Xx2qNxdfSKpFFT4TOqPZ0hNNN86lfw3dibVh3bIa0ycZCsxd/6lY
tp5NE9IHROU5PbG46Sb+MXu1PowTHXN1Vd3TsAwOBaItlEOQzwfXjNg1x+cu+ugu5TCtkBx86VCP
hfxSTtxyIuY3jvwf7m6YEjDPlPHwIA7796MFgS8bhRYD0Hdnpriu4l0wTFtVssV8l0rDjTz5O06X
NcJGMkYkCWzf6xutK1WpDqoeFaToyV1X9Z7rDKWSpv8MUfAXJ2a9aHJ3Sg2oop0SnZru+fdl+h8E
4vUmQilCYhtB4LCu04OyGwY1bPzhAe2TGaCNmezMNGhU64qCXraTFyJ7C12XdkKT2eknvYft98ZL
YbrZmGJMnQ9UDB/Fi4ZD8QY31dQ+NKs5BmhY+jRYGT2gSjV9EOwDJfTdYRVNVx/u7m40hDzML8No
CcK/4s56nCjkNdEaGa/9pi2JJ1YNJm3Z5pj003fkoz7ucDCbHy7G+3M+21hb5/VxVGf8+IPkEEez
XVdfkmajkBEu53iV95+7wxxxff6lo4HYcOjbxwWuYh+ZM4mxH0Sx6g75/BXi51haPhh3MtKoXFkY
UKHEfnf48npb3YXnu4d4OR+tuR7u7kaqwx/+Yse7zQ/OYw7Bzb4MK6z0kJknOcI64eigFDEdiUV4
7saTDqONSWVHm4VPlu4c9i+FLXRTP0N/cBBm2nr2pPS4bGLEtXjw7nnM28HwkbAgqDKq0XElzPHg
St4qe/Hur5r1U9Hj9neU/yDn10xUe8CytU4PCNFgh97PF9vOXxWz4HGUwpL2qbNEAW/rhc8+nLdR
8Sp/RnpL8nDYkE4cEZD5Tj5YIlwlkLPil0/13CSxe09sErbRDhVRmW79JJqLvp4gtmzaxWtme0uU
plEXmSG0LeIecR+sly0n6qgFejL33G/lMq72AkfZrKAAJSxhT3bKHgJ2bbvm3HqQxYm8jzfdMRwd
uUHwPCpUTWfan02INMJdYt1luBbb4glT9Xr2R91zbNwCL/y84f+7/K9Oab2IHSFqO3HjU5vqkRAz
T67zSjDXhPvkFmHpp0KHainwWFTYDQheXD2t0P2s8trYPwcYh1v2g3Mc7OeSXhMIJUyN5DVVuk06
84FpvMprac74vyTjVsloHLmp5tGKbdS+KttRHCdHPxmfE7iNOx2L4/EuMA/ZTEOMTLY9lJq3VLGt
Hcd8h252sXhNECKrZuKfZHSPMRENSREZPQuns4tCy+8Hy/cSsynJQMlHECKlUf0aJid7et/nFBEe
MJIL9xcWtJ5PsE3E9XG7wPYZEbUY8WeQmTdu3i/20j8nGiAFQ1NHIAohu/UNE2I4CaToIdi7pp9Q
j7eoBM0jZ9UJmxTwULRGMSzx4Eqitldhjh7Xky6+iNVFLVR71YCPkWhxNE+CE+0L05m2kTh162hh
SiFqKoRupnSvdXd9Fx0CdYwAZaiVUWsXg7hKB2/ZYy0KMbjMNboMwyGqw2mmow3jUiN2252hvVh1
deiTZxdtJqAeU01J70oXBycv3svia1fgxqB4i6FBtGdTlOWbgi2OhpOEDnFTRZaih+bigfSKgm5l
8hc9QPnGS52ivgUI0M291e8fEwnL61CLOR2vQxXEuiYD9/z3XiwDHXZfIXt7+k2TOldspbkn85j0
2SP1LbsyISHXEBjFlak+D4pkBzQtFebTEa1jakh3prqpqAN4Xb5yBm02Fp2kzrzzJHxDCbxVqZvo
FoYcJkdIAhltL0Dy8mP8RKhOBcbcy5tJG1tHvYyeyq5Ytb6KSkh8NHrpQ4HEmzf9jkm7v2taCycW
f612HbAUWrdIXZbK1ueXcg4sN0BWOYSXmr3U5sLXl0q61kW44/4DB7ahvwQIBpQd3S4f46LoMn61
vpgZNfYMYvyQcV1F5hxg5CbE2qhdRcLW4OAkTqvTc5Ej+yi+qXK9seL8DQLvMUz0qRjgHOs451Dl
CtI4zNWzIC+z9DGEV9EGF7nVpnKlnvtQORUVjlzhuo+LN7H2lnkTPAe9Ok2pdprSk9UT/KT3Y3Mj
sGj9v8jCMokX0WcbnKVap4uXTmJJmug9Sm2KxUdhBwhxfogifCMHa1nJuOpI4F7MGV3CWRGYsBJ9
nCIGfaMF0sKKpAW9lGCfmdFCEOmHDtrScQW7JqQMB2PlGd4fel/zXJcWgxMv4VTMZZnvYmTzPhhe
FKW8ywptCspvElnnMjhpLUVAsbKHzp1EPslRjZuc1h4skbCwPMoJ+iuR0a7aqp5UCSrCQwlyZFY2
sCgbXTl1AkT9Imv53PtCWBQJsg5mNyvdeu5lW61/oY3aeMZE1LK5F4LLtOCg3qqyjJn+/+PsvJYc
xdJ2fUWKACTcKR7klUqlOSHSgoTwTujq/4faB1OlrChF75iJiZ6Z7loC1lqfe83NnSLNZrI8lj0o
IahjGPmt6on6gmHPZYiBJu5pzofHLwHTC6SThM87R20smn+sBA9nJoE/YL2borqWhGKgyPpFaFJp
cFcIW7xMNWjz4lN63TT51xHdRdJqVHpS8fHfq/9Cc/5r9fEe+O05lVDNRLDN8VqJKT7qL52PJjDG
leqQ+oWo0mML1RSOCmPpGOr25YIFovik9a8tk1ItWotSbKhFZfcnzeCgG6ewNxolZ/9AIYIpH4fw
RuNqU4uLjxgZwebU4T/4PUwQ4GyfizwNsu5pJjzmszvwhl/gjdtHk2mUkWgz+KR6/fPRzmXUxcyT
4zVaEKmwFIVNh+9QGuQdE98IXeBNO1nWmNLBjyPhhhDy73f7l4g4kilFxGgU0v4fnTq5lUEmi7zb
gbs8FXOjPirG9TQFfVzDFgvU5LXsRyWE1joliamgFXxUlLlIKBgvDg1QX6LGFpSZQnxtcFm9Qlgf
d/vl+ihI5R3Y619+LrgJkPTAvpnIUF//+b7SidJU7Vm/UF3Pl8slkbuZH13DNWzjEWMLtMnvBO5f
xdWfX+jPFW++0HQSifUw0S77ujKeO0sAB2Q2sf36usdOe2ZtEv8pSs2MbIY+LoY+b+ddgEPEf/5M
/AoqIlqcIAqntzWZkl0mQpvxK3hqwR4zFn+Hp1xlP9nYVFjfiLPLd9b8ebuMBCkoUvRVBf7yJrrS
Vb3UVRcdFxMR4sBxNyr2XdxM3CaZfPj34/1lKbDcI1FS0FVAIjcFLurvkjAVC6RW84+y/ExjL0Q5
7pia09nDv1f6y4GjeTqSMSBozsgLbjZQGYdX3nD/C1AkkuLHEqO4LJ/th7jzFFV2iynSoe17cSoW
07je9p36Gl8lEY2N8M4LHp/qZmchuk4WCnmf5ObXvPq3a20iK9eTcOGnXCoEtqnTwkU5wUSoCcai
XuTSSew7T/8DhYNo0ThyUeAhoWNzS4FNJDVGbQxCygVZqZk+uC3uarFzVD+yODEFHSHds5snd265
n9R+0BxIaAo6M6wZBP+b7zuVJrD0z6VA2k06Y1DD+vvL+27nLpgXZ/gsmKO7w/xk/vtxf05eWFeG
s05HUBSQZLwZejSiLPBZx3UtDu4yDBQT7283e/+S7Q1mPDi+BHhe4DAyORnbOzfHjyKOxRkMIOan
Iock3eLozn2lVt01z1ct/I52ewlJ0b+6eAmirMnvhMifDdCbxW5uqWObA1pqy3yR1rhiR60B8BSM
T+xo5/dLHRtNR3dMxe49XM7S1lal1tTPAT/lOFNjI+zuDQB+ytqNP0hi0iRQZel0kf68qOFW1W3Z
5Jc91riWgzerg+u8vNgDEzRO671Ih0M3XRykH4JLaUxno7vO3X77eEXdnLDff8Qv8YzfTliRnIem
bM6X/YC5x0LZjqZ/X6P5J2ao9tUmrr3db/L/6PH/enIQFwqnTGOL/fnkTVlNq/aaEjDsK6Kdmq9Y
SIHhkzVqQ9/Z4ONn/fmA/1vrZoMPkw5RH8aLHKxX+lj4Ohu7r4/asTFG8pCftj7zOyX0T7z9zePd
XKB1J6W1FPN4aEGvuk2x1gu8lOkCIeLipYiUOoVpaSHeNHc/519uLz7n/572plExLbK+jRK93y9V
L3bSL9Rqd/3TyVT/P7KMPxa6DX15dEoUYi7RVvja+4335Y7jIZMOxnhXYZnyqezuxMBfc+8f3/JX
C4bBHjflzdOd6MYmWRdf9s80+mCzITSvoZfae7Un3GFi/i0KMgUAIEZcR5FBuVmrbKRzWA9Cv8fR
+2u0I8mNAW/MmTXBem7mJR/JnVj3S/Lgx9ONDWVSTPQ0bgcPqlyQBI/3gbWcmb6fLPeO7vhGZy7s
xWiahly8t8U2914W87ObPe7X3xa+uYhiJUG9L+UOyGkGoyQ1WgL48jab4wszsyp7NIMc5mF254H/
fgH+b91fU+vf7p6y0GedEBbC/sAmwoN8au1Lc5+Pike7mb/bPBkI7dq4vj0gADVa/5zd+b2h/1/3
FOIlCBQAB2QqdXM/KIl4kqUre0rGgmaKjenMOu5nTmVs7zGRfk58ec+/L3VzL6STNM90IbrsJ+vE
Th416/ykYcPZz3Vr+qLdufj+kjqp2jjwp3EJwesWuazkQilEDftXNRg6WSoNRzqQXntnmZ9SASPp
QAQ1MZp2cGBmf97lAEzqqgjDfsR8tWa5kh1Vwu1ic36LmS8equCeJPcvzaCbc/LHijcnM85zNRli
VuwDqbemuht56vOwwg82T9zkS4RJSucCyWeHjspwOlzFt9lnA0rZmhlnSM6V8VgtwVC6/FUwYBt5
Gke5D99HjJAeq8SaIJL/qvvBFN1ArGOXIXLmq5H6ygakWwGA9nC5A/b6+1uUhJH8DUYWlvKfb/E6
yYRU7fhagpmuCvrl1td1lcQ4gDOS643rS3on9fqJfBy/228rjnHzt8MXFtmxmg28xer5eOisLrZO
MxPDZaPfqMvQUV5mG/BtlZ29daujgJ3cZPM5cf4dnP+Wk/3xI242zwAPbTiW035/kEzRuGKgFeP6
wiDpyPjgMfJfxOUVQLdxZ9m/nA0yewApMGNHLPXNDqpaMbsqdd/v8dW2ITOwMp7WxOgjEABxO3D6
T7ZsHvETvI/xHT/l7fZllIDg/wyhd+mWRhEKbdKcC7VeT0EWZ99RiUzUEmw5xWMy+WpwguimS6VH
727778f+paz+r5Vv7nlQQMpJO2t0wuaSG/vATOzlsgPcGrrLGpSr47tKbHxU9gJFWfw3Vx1GCbZ9
muPhhvna9h6e8m8Rb+xPqyKaFgryNTc/qDyXGnUc36HA9BzVasxnMkvD8gXrF4IAKIRoiQEU44bC
BY2xF31M25cT7E7upYl/i4G//5TbUmQy7YUkLa79PvoucJueChhLVx4dwwyj01Xxla+v93qTf6n5
ZH3EZIxiD/DEfsXH345gcRXOp2N3FfeVZS1JacYSICLr/2js0R3HXeG1aW3nov/vffATyEis+33d
m8smAeEqV8UwhgaqvWUEJrlC7B97FvvfK/08ZywEpA69f+AcPzST1SMICzUko5GWk9ZQGbMKD9L6
RbqTSPwlhv+5zs01ol8LJZfqKRqx4tFty1UaZ84ABQ7B6KxWIHGjBqt8RaliT9P0Dpngl0fYn6cK
PqiCkBVJ24jju3mb17Y8zurqSFI6+Yi8MjLiZxB9+Nm+XRbK2RDBnjEtRDvqQ9mXbmzGL5m1ZwjE
IBdnc4/9HVQrWTflbg2qinGHfME5QHPOr6i83/kgf/n0iqDKdAcZY1Lx36Krkj6ZVvX4RSprso68
Pc5NRrqnsv+vH55lQCZMUTJBg0K9+SCXayVFlcwyZWXEmErVTmGL5upeKvCzKcYy4NdGIxVg/LfT
rcl5MmRZpsR7KcDpSvnIHf1OLfezPKY/MUK+ESlDQfl2hQ508UWL62bdM/RG1CKNMQpDnOweH/ov
ueGfC42P+ttdoKnNNbmgobfXlsWiWeCD6If+1A3X0UYOqv/ebdLk6RRq71QWyXxv92xPIBD7WTkl
Ekw89Cr959x4dUTL2U0O3HibBT4W+Hxib3K/4zAm1H+eF66f0eAEScZRR/1mb5ynp2nUq+IwZ3oO
Nav9upS2iFPQpd6Vx92ZFC4zjl14L+b/rIzHZWlP4npC9FVv8p0i69T6NC2FJa4jPr5E2Jm1i9mY
et9b6eeu1BT2jKqBGMBd8PaMzY4p+KATbj3qurfjz27fuycrtISN9BF+9IvSmeHHi+Pvfz5zLEur
FF1rSNUQCf/cQVMlq4YhugzzPJ1PWtEYBrdpjghcI0ljpuo6vO7+fch/ng0WpGYSEXKgaL0t35JG
HMIqRnQLyQO5M9PT/JQhSH+n6P9J1kJ+i/cIwB91Pv7j5rnKU683otZO9wdrOTEcZz/KQyUm/RvJ
CHAMm9+JJn8ZoGjjoEcapyjIMN4iIAq5arN02s3GQcIyHrEP43ja2HygSPVoJuuz+z2/85Di394l
Om+wCxiMk5Xe7E5MUYVCqCuBkrs2+lwd36YULqV+sI/S1FPQwj7pT9cOI6czPCFVw2k408xEOns1
CNSo0u5Eir+9dhrvJGfw0fA9uK3r5CTmTpIqcCDPSxITP7Yuhv/0wjvAchxf6nv1yM9cAeAHsF+E
oHQuBuFmUpvqZRcfG9ZrzcNyrhvCYXhb+iiXLsRgkR5BHgeYONMJ+N5urTuv/y/jUw06JUzAkc1N
KL9dvBdKoLFduw4HL4H5hqlv4ZWgevtAD5149p3GT1X4Is1Qj5mJ6Be9DrmjXt+Ps6fhOL9I3hUC
m+SeO6tUlr2EKdGiUJ3q4mEcdsl35WmtTr6L5EPDexvMcmfHJ7eU7sSqn7hupEck5P7Hp/jVUf7z
BgiTKupnQ96uFeisspE+Tafm6VlgUDI1Z6/5U/qt7YBR5HMgvWphSEF3BotvlFhPy67ULa+dg98q
7L4+M6WTXTZWfBDBeYbvrWAkIMdqQ3elwSkGcmLFCVeImbfg6pHw1px/3y1/yaqg0oBO56ZWeaTb
CCUNQ1+Cq2jW4kM1MQf0NjsyKHB6M8TKIAMHyuQzn0BLsvg/lNN8imZ84Wo9GFNT+op4ymep8ggr
OuBXVC9zry5swFpJM68hjydwqCJAajLfzD42Bhcl1IDyXlj/S4pP50WguhkvFJgeN2E9jyfltO1r
TlHjzJ+vzvK4k8z1hdmkkdDXGxgPG8Vq9XZ3HDru2N+jLB0ZCnxyUnD+2uj+/Ode4JQleR4xOcuq
bdO7GL6E0y8dVku6bO/J1v7gW4yL4TRBOskgaZyF/rnYVKnyWRvL6WLSuojKmfllti3A23cC6Jfi
OwuxO5CeW8hzhtJtq1oxtClwwzoDGI8rxXkO8GfTzF6UdjSW0U0pzmxVntinVHPv7Kvb4Ez8wKKC
qTh6CQhj/boJfsuzIqpyJQFftIlFKwW4quzOync9Dc5Uvg0Am95EWx/vgWBXLhHzijWk660itSt9
dc2+Y2wsPeAUVeJn/WOyuV7eCm1+lo3zl4a5BbK5WFoqSqCEc/V456eD6v3xTWX4EuKIZCEZRZX0
z9eMoKygh8dY2IbRUsptkAgxiKx9KgaZ9ojZ55FuVRob4J8jD6q8ENCWw9LRD5en6jm/kG5l83Qk
kcmQNXMgrXb2fLwC4axwn7WRcOsQzjEAfFexq7dm1toS6sNwtEV/ANHYyk5UrKL8c3RXQMQOUbRT
4oSzJ7kITgIczVlyUARscRUzSVYlmgRmrx+6ZgUpwQSLpYOUk0C0Kg12FgZyg8OnBi5o8iwGeE3U
e8wkh8bU5iUn9iVBm4/ujLyrZbvbgebDVgP3BdgVujEFWCQPry/doSs3cmpHsa3H3L+YJj4r+loe
DTkWsmpNcXPGPSazH0uq29CSMMmQcJ3sNmEIXvPfO+vngUMUCNgBnkuMqqVbLqx2EUg+wzJdxOFS
PtoDT4uUo5mdg9nssU3vWviNZeWfB5z1OOBk8FBRZ/qYZv+2kYd0GGZHvU4Wl8aN+RSITkX1Y6Ms
W9i0Eb5O8leB+Vu/jPmm/37U21DNGQLiRLCGSDX+xc3S8qnuSgXO5TiVL2mXSYHwXcxV6PKxYhTJ
vX1PxjzWBLcPC+MWOhAebKr0Q8R9ljZ6Kdb5XnJ1r3PYouX3pbZhTnUfM1fAHfv0cfk8PRfry3ti
96vz58UfkelQiAzlJXZEPALLVbSryPwvgKgZH9lXD0AfooPjPpad4aA6ha9tJVN1wmCww2WFpzTZ
lj9dX518B4YaT2isB7EmfJb9k9naSiBax6A2B/vkZ6CBL9YJ1+HnyyIDDD8BCNNvm4/eHt4EE7MP
nx5XIAVDZiuppQUj5RkKvXmyMJCtnoCfb9GQsIVNCCJYtjU8mtDIf6rxbXuily1PzO7h9BxDSfks
qF04fa62rUDM0xMLLqPBtdf4Q8Ck+jCxIqvFAvgANFoKlGBqRSD6981isGs3X54fRK9/1d/zIAz4
wSKNJyx7vNTGJxQz6S9hnT5Hyyv9UBw4zA+woky+nI+rv8dP2YTjbox/oGyf0SixsKoGMRC6yjZa
8agH5EHikwFQcPyBqifY1QJxBZy12+2Jvkf5iF6u93UNVDym6XGDaQfAbhZzbdGLRjVXejN7mmL7
8xkujksdxRCoWTqGjO3XdY41Q7osHi5kXUY+M+DGVe/dexOaQmYel7zFBa4IF1gLmKgsvkSj87SF
8FDRgXjS36TN1dXthAkA6PjanDAheDzxS8nvLP5oH3sVbQ/vQTRJN4729KnDnGQ6T872BGvv61zK
XVDmUe4y3zgaiIionREe0gA+jZ9Kbk+SxaV0RFLS1i9zTTMnUxO95ujsHRM/wlZPfyxoY7ZujtId
/tZNIETLXjO71ryiGTTVwRu7xxSzJFSSrPPgtAgU9g/XD0EM0FcSIHc0LnwLGB3dcyssAV0WoGmh
f6NdWjlC5fAPw/SATZrlRpmSWvg5BrmtSRnIAOEBZpmMZY5bqlZ68ivcLNFl0czjm/CdouvyXb/F
n8JBOSDh2VSBuKc7Xecu8o26PgaDGtO4zC5m5hSpgqCtnUhy5Q+lt3LBzyRLGowy8bLYvrZmAhvI
L+AOO2Tx7CwtOO9JBKY1NkNW3sNwHdOtAqu5N9hKsVKPryXMvppyG179qoFPY7ajgIEdt+45XMJc
iUC5qn579bX8MDkulJNXJoGeOGLj8oQ8xoyKqV7wzFPksJXHgrUFpx0sQh3S6GdSWojD2Ppy+9P0
XNG/+X8MveLrZEdmh9k3hg1Ow2g3M1uYCyG2mdELD2xqK/mlnQOIZEZhpRaoSAfJFTw4C5yx9cVk
cV4eHRWuhY2RM3/vZ4N7/LhGizd3Bn4/twbjEG5r+xP+u4Ggj08Rlz40yJ5STeAD2lqdzf9l5g+R
hS1CkC2g17AJJuuj11m0ER6wXDZQVyVH3aOfs22I7YwoBgypLh8Nwdj61ryHEx7gk7Wwu6xzu3ya
5k7x2CCJMHGbkskf8xvwFZqB4uICAovZe/SzsW5+yF6bbfLSvE1gp+F13vqUl8fN03le2MhPONdl
t5xY5RyRJVOeo8NutHP1s7DSQ/8tuNcHZSVjt7gqrNYWXKoe+C98202GJZ/THjCweeWfM1o726Sr
mSuuB/zDQ5PNuwiX4oO2zJjAVL5s5DYY5aU0WMIKSyhY4LPvbD/L3PP+WJqcmSuG9dwpRz/5DjmT
mMADT4ckYHSo7rYOvaTGKRbd4rqPIkNzo1XL1UOvzpYX5a7dDY+wG9WZfwQ1ALhddMiMamTM12er
XHLw7Bw5CqyLmUGIhvYduny9XU7S3llEjPej8ZocBFdbVZYSnF8KnDUqH0KnhcAOC0+c3hTM4jOk
vZubqi2u/MkDr2KyFiHTpiAjzgfMmMwa8kfq5m7OP6Ma77ULFwSL+wjBkdJMlvljRGByI1/EhFd5
yZ6GTbhvnsQnNPALbFzMWjXDwyXEGNHEEZxrh+ayFj60JeBTr5adqnWrylrW0otYQ+R30WRI3zh6
OmDf1Jysz+E64y79lomfKg5mRlSaInBeiEqmHtnRit/Mybs+R6vM57BOHriqOs1NNVQiXcS+VI9b
6IS/YOKF8py/9ag/ZNk6D+0jESiyOt2o2ZjyvIvsfvA0RpdERjy11gnXMBMeMmsBFJ8lv1CA8m/o
sRCNasFoQ6uJAriCZxAkkGchlTXO1IekiF9Ujyf9C2wkZ7qewD8a3OKje6bCTQ6Q2Sh2hZVCP21+
XIfcdvGC+07daGAXiHsvmSmAnOMCsy8O3rmy+YC/Fltl+Fa2On3AQ+HraL58YI5wuHxc16Wtbc+L
wU3fp59paOKf6kuusuQtoo4cGW0gf1yfMa96hgs6IwOY2ef9jFnz5SmyW2TynQIOHQDf6/zyXj7O
vtB8XlT7ZKUyYWzRtDJkGEMWkeK8T/N5y694vuAIzJ343Aa8P5gK8keySnZHD+FliUuy/z4vTn5t
cy0eD3gjbEdz0eeZC0FaXjdnk6NjQbBcx24dJL1VfvMJxhsjdVJHX8BmSb41Dvz3aT98z4Ljm7a8
iIaEp9nZxPYp+5B28UIINBdJKCfhgAvzyKoDeY3ll6/Yh/a9NdAacqnaotXFuayn/vSl9KQVhpyf
MrD/h8tmtpqtxM8Q72GBm0YzezNawR9bHZ3emBqZf9zN3Ou6WujrIdA9dRH7+lr/yFOLp52uI4Lb
Wkav5SPeiI4QSJAFTN3TbK6KFX9YoCxl1M/gpRVm6gzvyntNcG7M66s2n2ySh8xtzN5vXFz6Hhtn
YAMi2MuAU12U88ipsXCG4L+d+MoKfoFiY0kcKJ7mnezPC881HE6b1ECzz4g3xUJyj7x70ardk5PM
28fYGilaihEaLgCDctl54jx+SB/PmnEurMs7RA4987MJJtLQWpeXRb5CTQUmkPKtt257iN6qBclQ
BD2YeotWSelFT9GTLJnja5wWqFh0sMQyprG0oh8O+Ypckb8zWROnUR3Kg/rxuK1Jsc57Shtczyee
FCQr5fsa26Or45Gz0gcQPjBRWp03uJG4eNpzt7J3/dOSItw6bdq3i6O4+VvkdX79ho3Kst/CSXBQ
Mvk4b3o3bswUk8XpePChjKLXhPSTbHQfo00dN+/Z4QpWXmGPXtbyHueTeDvzdD9GBscQff0zt2du
xI7VnSsXJIBZD+IDTa/3UVlbQJ/b7GZms1e+p1wwJXsRhHjoXh1SgXiT7i5+HuS82nAxXcG/n/nt
S3qyBEinonV6mdlHD+JM/JF6M8WQrnZ+pLRyxNa9VDg1HtrzA7Z9EXnIgnadhw817S603L+BLiMX
dLaqGjkT71JsyRIux0UvuDUKoAO9pLnyKm3rAP69eQHtu4z9wg+/qZ6vdho5dM4kqlQAIp0xqxzy
EEKAnbnHxIy3BFQnZ6uBmSj2Kfl9RxAgPUdmgrn6eCOcrcFW3OZD2SpLongM0fa4yld8uyD1Lla8
V1yEOILZqnEEs2ET5F+I2HmNlz7qO9ww5wiWF/NiHgX8D6somOykjbqbYE/w1D3xRsdYZSFCWxoY
DobkvdOFSktgxL1ww0yZt46cXFDpL1OwgJJ/fleINdsUbi+hbwZ3SjNK1Nojowr5yu603Kut2Qt+
m1olR1MydH1NYpqVy3O5lcS9jpaMbswVeT47W+3JSyunl6HCOtHVayFTHf2hfKdfqiIkS/3wssVv
XId2N/VauOy6k5d270393EZS/znGwYMLPJSfuIngVBhpIJYUWO3XZnNy5KdhmczznRJgaWtIkHNP
VufD0nrmhbnFvjwkb9cPNXEINDXYAXQMcOX8jEe9K90VuMnUzYzB1iMRiPWzEjk3Q/JyZ8JI7bxS
36ZvIjE2trNpkOrYSyIfXCKcCIZpVzeQmBhNGehvof9HjHiWV8JDwUtmWLqYbNNNvhHxVwcgdFpq
CH7h+7gKzdqDZnQYNO4xgUQcKtp3S7VXO9ycLYVrZelnB4ub7OpEipPSTE0WFGD8hVpZMxIAXlnl
TDzVOFlXClZOkKXbwzo1S5OMyi8c3RhrvR7X+9K9eNFSXaWUc+wPd9Yb4T4i7hgaJlHAhxo/mWcO
AQjL65f88RggC1myV3P2TbqYfYjB1VUsfUfH9LjNtwT2BedpPm4iYrjd8QsSBrdIgVgXKzok/OMB
yZLkU6EC75od2tqoE6PcVng0v2F0ll9tiTlTac6SACfSaTtqWSCuK73iNJkQjJEnCEkKTBJ2nMIv
FCbf59RMLhbeG8Vn6ukAYcrAR05Bx3RpLBBMQXhVBK9JnfeQDJBNisATJ1rwJx9hbHLLX8qlkARt
vpmJ+xybyFl+wM1Cez0Oa1XxYg06hq3DpAMaRkGBsNuAAocXIxLWPynk1vg5bPsA500kOAaElo1C
NiceHHqnnpdzQhy8clJq1FietSXx38OS1GlTW1wrKwXuO5/CRFZ7Odu189Q6M9er5y3/WWwrN+IG
J6I7mT/OAWdmFXMaiXdkTXRkWkKeEGCqcjIwTsDVnBMTi/PjEzfqZY0hrrovQ9p5Y09ay/FmN1V+
2uYURI5qjTH49DV4WK8+w1slYEjbkrgmeOIXpeYBlROk3O0zcZiAv+LuPn4jAmDGtvCrhGlNeU1I
t0PVgORQmFNTecYYeuYMfupEFra9FgtZ0iuZFHITS8o1ErJlzfHsdzobaJe/nRf9d12CVovNi5fY
GSlxt1cClH0s1coeQ7PfEho51wl30Bepe/BOamzqy2gvOZgmnI2vq6G89YcKTDbbZ6Ga3VPuClz0
G4Lb0ZjRhIVftdCfFfMyJ3VmY2bkXdeZ3Ti69VhRqAHOM0/m+I5TsHmJ892aiitxXqJtbpJa8Cqh
qK+Gko2MYJeVmoUDEttLXNmrl7KXePWbTA7NF6WPVDMUgLv11hM5p4bihnSWhu2ZnAMtT7uwjiuV
VcA5PvcH0cHodpU/TaxseaJaOK5qWwcjl5mxf1xVfmqj10FXFQ3XTYlSToM3gIORzF5aqQudfI2P
/nzawcQnZHSO+Mx122ZuP3nCVclBsMvu+NCiz1fwKp6ysoSgPtDyFbndgchSB5A0kFs9xq8ZqVu8
j3YTzn1s6Y+dsZ465AaFXxu7HolUo/uuaO/oxuTh6sSbLHKvlDWdob6WvJLYihF3nSe27IjOmLWN
ASxzBJvG2IAqw2GM7ROjWsemEmR+zfRHtIbCFB/EDUFyLhnmYI2AJdGM5yK6LKnRLA4PF7dY9l5B
kaSjLSQb36j2oMoGlCv7Uq3SFgIEfcbNc+aaSlrQd4OZe9fOk2mVxcCuExvaNLcvMxvyWcrqsTSj
ZePWVLzpe8Wf+V660aOyKDz0PoDwkXa+4ewRsNteUCQw0U9wxj1JIoEcLvB78RvXF0N3Tp8TOoDv
JLXAzHT0gWor8o+8ENpSqkfPzT7Sf+MVXD0ab6a2vrBpRliWra27AKUTEkpHndduFIwlG3212GqI
D2xldZ6tJ2SExejbF24SW3UGlNup/USSI1xOv95Bq9JHTIIN+uDGWjIlkkc6UxfBELmGw6t5nA8U
Y3hGGNW+Nk/OSODDsKLjbZD3nNnjkZevRGNilh/xOzc+XovkirNtZ6mEftVDcsVCTcw++/mKbvyW
FzkKX0gmkfbykQ0kgxUvJXYuqTGxa+O0yawJZWvsTOeyQzOIx6MzSQew4U9EEelNfc4A35VzZH+N
2kSFH8mKs2bmvosSBgLfcypst5nPXrQXOmw13c2ZXUApnYuL9k18vjjNC+KBm6ujLLnnHYYDLioZ
hrQcuKAGu/MRomKx3ka2haE73Tg6bdXiPXdFtmpofUjrD2q9gJEf7yFyEwpt6smrOQUyeLIKkY0k
sIXnR6/YXxeq1z6e1hOCcvQw0GlpjXd0OQQbWuLkI9WgRDPEtYsGgrhLdy55a1SPmu8J0rozdQCs
cdUpbrHQgqtfI6TLzaNWfv2tvV4/xmxQduhfcd7Q1T1yrkg3K4w9v7nex47r+UULyreodshATJo1
huS80bsG3Eqz0j37lJD0SSi/36IDXs1+tdS5NjmagEUuKLbkcxosON0Y3TqyZz7c8EAn+MebcbvK
iCIQjPuAok7lLrj6YmQXx0f+60X1AVxlzyfqFzRhLNrZ/Et/SN/aQ9OZSxGnXXLCQHa46mK/epbX
ZOC9TcuGRJejZjcL2QgRzjz5vX2cT6gGtdVkDxDaziyIwv1jA0KZnfWEdAvZIDs6Q9LA5KaxS6+e
o03io4xq6otvxanMb0QW3NZ+KPeY91GnVu6EzvTFYb0xQe6e+CNpMLJKaIaEPIsRun+xwKs7V0+z
moC5lJu4V5e8nX+iJe6e/eht/HGyI1OJjS3zqds6Oxrqy8rHdM0fSzcsO9/plry91yBGois37DmI
7c8r34OGRJAQ43o2GBHFwVl7Rx69l95KDOHdjNeMmI5HEUT+VW/JOj3FEhFfmZgh/eHzgzy/+DGO
HYb6QfeyWczM8rXb6BJ1lu61ds9pikjPJDu1ndljbpJk2ZB/2VXjRL6xNPf8kr9OWCVnlYslLi5+
uavRPjDSx/Bz4Mx70aL9YMguPfCXXPW9gUl9BX9WsHSnGj/AWxhc97xAAKqn7/h78oZiIaJnDF9M
gfj2cP6IqeZJHrazR5jSLj30zEls/YE+2ZkmdWyJz7RxMjqKtvJ4MhNGBsf32KWbSbQTkNWqeRLQ
ixdrcBX3UvvyAlMmLkQgi/NR1zbxcE038xWdq51ksy7gcXosdG7MalksW09w6cGeyXSNdBWSCy+P
XuhKFKoyW2CcpKT2ZDcWKpw94uSJa6G1r4vU+ORPIGi8E7OXNM92vT2lE07dTG0yRkqHRqXN+49f
CgYeg9sHQkD7xq05JbzkD54reRMCElBlbCCQH4wd2atVPCjmlRpN3PDM7sQ4BjzB93HFJ6FXO36Y
aq8hJvOmBYDhqj1Jz+hL3X61S1K3yRMtzfb1QqeB3Bz+t092jRMjUlxuGlyeUKzdq8/F4vKhe8Sr
MKVPKluCmx4yv9WsbJNDlF8JmT19bqwjtdP85NItx9yE5M458nfSQE2tdCe8cYdtN+livOFSL9ki
+GzFGzoV46t9zFzNlNzCJ1azX45wVvDPZPxTBuocWy7/5F/X+h4FuWfGANMP7jaa9xXSGKvUY5BB
8y1i6CGSO9S0lejDLlVf9hsyKMxhGp92CJMk1WkWVOWhQWesoytx9ovxDjC0eeNmvFCZdEMJoERt
69LgHHLdIn3xKLK5nGw9Vibyrnq/eoC56cSOt/2Vol5epY+aL6wlX/tk6JV+id7Mjrz0MHC5AC+C
cFS8J1/5Y7KdWg5q/6bCjmLOhqoOWko2/83s5uPfijX9vKEW8yp/Dq54k9D6qFdhQFPFytk0YZDY
xZq4aXT2xdwReue6I0sQ741qQevVUjcTetgjM6Z0qYrI2bjs/Wqj8/MTWzLpg45Jw/X9SloUkSTS
GqW5RHLPy+eIm1nMfAwj8XI1XXT7X1rPs4C+OxEXHcX/I+nMmlTVliD8i4gAGX1lBuepHV4I7XaD
gMioyK+/H+dGnNjRpwdFWKtWVlZW1ugPK5E+u+K9Co2Q1XfS6Tf1Ud4ggV6m9FnmOMi2zmPZn16s
Z2YD4Y2Li1DqUWmg/jOxi33+J16rpTA1X8t6f4MBUXpbPPSggoeT3cl8KNxtKEMlD6fmHIh5xv0b
4wZTQ3XBwv0Xb+F8uKZ6/v3pg8fUgtaIp/9RDYn9my6Vlyn8+/x95r+GHbMf+cjr5DMyLPJcy+z6
tXh9g+5QhcNcmms/j8FMNR4VZ+9+8sOCu8m28Euc9eTZ6/D2K7v+11uGXXkULhrObf30XPacenCh
UxfEcmWBD9BkQGHC6aX7R/G1CNpAP6nQ5G+aTeofeYQ5e+hRYAuVS2NTBOQPAIDxx+0ItRYdwG5T
uk8WMhZkbjyLcxtvj2zD9EZhGy/GsCHMsn8V+SH0bBZGwXZk3UdI2zntL7IGKnzvY+LeNlgAyeAa
JbzFG5Hqp26NQBmuav5cktxY8vJWkaFM3QckDFYam4hYU8zRAluSD9O7EVbNZkLZwGPOAIBE9WEJ
G3Yllx12B8oNul/uyM9NbI08Mic/Dh+LN+nMJ3cwn6fNY0SZQAFfn0F1Ne7nB6aXffPaRv+owv2X
2rBcWbZvzm4kKQq5RnTB3Jl9L60IlNKxPxrr4pgSGblxwu9j+fypiejDWrx0Ie3MRD+KIvY71OYx
/m5ueZJXTUgGDgz9HoRbugNUBQi1uUtrbvJmyhhk/3Vp1++/ep2v8OzzP2Rd0WG8d9Umdkaw2GL2
Bkux4y1Jk/dPsC+Vx+u4svcjmU2eP1eDr/e2W1CNTCR5r2PnQW+L2c50634TfxLrBEsAXUBBJtQJ
BzAfAfud3erHzq9OgGPkNhD1tYj+/gNaGxAW1zBuXPzcHFYAswKOC+3ytWpoZmh6JUzXHK+hMoKW
4OOVq4RB3nBxVFGt6DD8Jn+TnwdzMN52vXqyOBoCbeYpQRB5FAVCqAaKVeYXael4UIGzAcITiGOb
Igk8ce+Ob/6mclPZeGSvBYcr+Bu1BuOFZofWpxzl6Bz6rHS7R/QV+zn3P5qvSIaIhZGtnDnEu38U
BcAf3PZlBMJAVTTH9TG4VJZb/qYBlnwhh7aH89qIuekksKEJf0nZJ+Z3oAgfYV735ZKYIAg7MDIK
Zr4Y2fbV2GYwa3x5TWEABIbeDQYah1GM5aB0trlsnnQA55RNNi75Nyf6O9Bnxv1kcBwimghHWIuj
HiJp5SBRHp86MPdsCb4pLwze+qae6qA866y6xyF2SM2DiZUmPLl8bWzYd1xYSomMEXarxeOn5NTj
zO68alvxflRMmB4D0HtcMvK7pQG+FbnSljRg/AH5ov/0vyPZ4hjeuNekI5gGv/Uwj8y8deB/k7VI
BcYaWysyPoZKrd6eabdy8ZcEnQOIZ5r7qtJs5a5MoYRvLJVmHN9IZGfoH0TZJQ8SOCWX6UUHqH7v
dc/896o7EFq2A84WXG1zYCAguvhu0a613kJPlFQ29kwkCwdsjiaoEFoTpyvib95438yuLh86Ofxi
1/7Vu3gIG+gMEPaiXOFwwD4Sfwr3rQbyLbd7gcxbCxAryG69k8EooGiLDWIxGtNhWMBjYUo6kgd0
cLd6Nkgj0yswNHH2OCStqdGbBkJFMkLEHklWE4vvKQPSR4kkHK/8dqMzo49yso/S5N9nHKqJizk4
8glZN6t3oOqMQjFT4NsD64FqkXniGU9PMP8qm1cP9A9WHHxXsYfNJ7/7ejuoQj8AgdTmwjLF7l+2
+jTH/XxkgxjdQlxPHeP82Iic7QwRq7zsMI5RoLHuIKbjp1Ek18Bs98UWYPMyXuaYFMgEzfqW3+rO
nSJ+RoEHpTNy1XiiRXY0N+zXAXQs31he2ro8fs9PXCNjoL+yFpb56rMghz8MHhVEkQGi5mTNLVJM
I6B8GhhBOVMCbQ2DRIbP0xjvzZSWsmwm6cjW7JRZ8+/Mqne9Gui3OBt90l1M00wkN9nUaZ/7sXs/
nCQ7PLBaiCD2TL7SctLvvpt12HKBB163NIIFB3EVi1wiQU7wK1FQzqWYvXFrxO95iDY4FuHBzX28
FMZC166v4lfSV3q7n2T3bzSvmXaOS5ldfReyLT7X+M9+Km6JPeyTetXKNuMLI1LXJ3oJZ+DbU1+7
KtfoGaqtL7au8qR+SqPTuMlV9UdmoiPeCuVsmKvS+sGMPYynBgaX/LX5oaH5mHA38ar3zcBehOSq
v8JBo+4o3l6vIqiz+Toql099Vk9wigVOUq9LKQJY3yt1drtZdsvJHVA2okSAnBPZ2s90J/8i3CAf
jhPamGr87WzUimXjC7mFYqtJA5Fsn+8jg1kOiScDk0Ab5VruvCmnl4pkGX/Bf/ULcNLgy4dzn1f8
aYPFtGUH/VNKN7oSkm+hwSmpIZEdl077rzAZxs1dc+RfnBbLvfgjPS0+ltSFsuEPrZO/raZax/AJ
iaMw6LDx36pTRCbYmEK6Wi8m3AyEME+7rReA9fd8+tg+sG7ih0wVU+9cqfo2B+5O4klAY2Wea07T
mEqyGTMtY0aJi/d8Anon3jd2hXj2gP9rqXO7L7SJxcN5vue5bE+fVgfl8vHqdS8t8bObWjoSs9gs
yrEeQ5G/I+O9sQy1xGdsanaZvl18ojsbA5r64WqAWtHUqGWMUnL3Gf08mLlROlnmpM1uACplPKV1
nHkV4NWpEn+43SkKNNmaDSDj6DYrSrvEqFe1q9IlJ3hc5FuRjQUZ4TUCGOjexGwOCqbXn3OF2zfK
tQ6jPAuLY/6tK4cdlKqBesMGEClVS6lgCA1EXPQuCch3w8fgfV8W/njfj0P2VOyolyK8i3urP3Ip
reKTrb4mbvNZ5DUjmFxGGfTc1c/yjS/W7r1OZUfpbK1083b34RBprRcoUx4HREvxXNfDDmHanfRL
Km0FyE6WCGfCr+TrESN98G9x4txDxTUhaP++2bjlVkvCCdF96sAyIzXGPpAffjLcmh3i+PgyvFO+
KguqCjb/oRlJJ1Z3KUVmOdli/gMq/mhLUVsapdtSc3r+vsvgtSnJNRUI0oFvQVmKttJbJEOPHC+o
sUpCNIhL611sjJeVZudYNetuJ977lJpZWEQujmExFiiZ3U62PUkMHm36Mq1sgyZdAM7EmnLCxUSh
b47bnxunuCQiIbOS00d2aRbhBTWc21MEIHi+OgafYnqZGuGbu/ZcF8rtnVw6LG6Mz1Yp7H73+i6M
R6gZa6k7MokrE1G2TVYNlUyS2iL8yIsHPtDyOiYHfg8z1YCveYZDtpWzbVWT838KOxOdTwMki5ex
usmefkV1lkbHxtbJPV6PU1cvhZ7qMSE9fR7kyTrrfj8KomMRw++3Vej3nDmzZHPPuQx30NeWPuF6
iIFfNAUVSv3JhX014P/Z2CLzhOHen3MNGZ66L/Fp4Kew89IqijCsqyhGceL0VN6Li5R4ZbzWJMoK
6As/N/6ni122qaa5iX7v8iCjSVN0VTKPt4dLW35O240Gb9rsv9MTRpn9i5rIO+TTilNLxi2789N8
Kyfo+ta1vsqGTUwXl4q5s9lO3abjatxOOb6bGQfrwNH4mvfVkdHBcruckD6mM04mNbKM1lYVL1cX
teR03blJlx2dJlCELzdXPTY4w9Zy1JcsfE7ByEJGEqnWBOsLzszCn24rwRcQqVReR72kOmqpLWzV
yqMeUJZhku1lLaSz9Ik3HVYCcuUxd1ItHb10xvOQEuHHqhkOktr1QE3bHUi+JOsJs8QRnhO+BbNs
rGb6EzFfO11Gj9++dCa9hw15360n8T1FP0YceVnTl63HxOFlVh660QXUnaACk9zszs/Rd0fjEDK/
gf7DJa+gfclPdlNlxXiRx8f/fjYIsMTY1xBT5NgrhLi5ys1sUFbqh5WWeu3Lb7kfX09Rlk/DoeTN
X0Lm8k3ls5m8ru3z9NLAXMMvEeVJqsiA2NZUKYjg2D9sdSpnIMLpWVYopbG4v56eY0lOUkYtSQkk
YLi6/GSMo7K7JIz7F5TOiO7gI6HKa6bijDGL/8OTXctGXY86h0M2Mlvy+QQDVjdVNkM6CrGvoie+
qACt3fSo39IViz02J7hZjXV168Hgro5mZDdZDUf9mLtiSslCfHjNOArHieOQUfHy166ANGhlStaj
W9HHSk/NmtdhAEWo+vCS64lD6dafrOUtj+NxmMKoyOZ0m90FEsucIsDgR2vtTwuELeSKuLuPSZpw
BUCdYVBrq+c90EEhuQLvUN97hUxvjATv1YfqK3yyFF9uE4c5fldffv8YnVnIoFBB9jLdqaAm4I4W
mGt8U6eVnDRfDC9bhJGTHBEinGLsQ9690mVbjLhS7L0G0qXwW+K5/go7NBVvZ2CqHk+4pCTbMYS4
ZMr2POEX2DVN9E9ELMdaH1Ji5AbQ9P1YzWfDTmAJsE7LN1Qt9+X/lSqDJjgK1nPCLGfwkxyM8dqk
9e0KLEzDBmo7ctr9qGr+VUzxxJaylZLEk4WBBnnODBBnmAmOGKRfyj5GEJ2bO55CAs1aHh+ICwZu
jwb8cNAHCakCmwDgT4WKrdyxeNa80BBmF+EIJbyLfXRdb9JN4L7qI3tFUchfs3S5ZPLrmzhxP/fP
XQL1U2ME/lPQoyGCHop9PEM2dIWUReEVX59X8BUa7WJ1z00B95vEWfYbMvc92cYovH6Ho2iQSWXu
m31vMifv2riMS9hMndevYaeu5Nezt5Wds/1jfu9nyhq+KITVMCV8pr+/8ZxGdDSnDNc6IkVnKsYD
OSVrfYPpbL8Ugk8AJ5lgFP4KemRvAYTq6rFqVuK8fljFlnAK0E2sCkndvzeFMQlEenzPan/wmOXm
9MsHPctDSFZPwezr4mhRsjQrWyotAWPr3mnRwRbLiKXM7+DmfPk+V4K+nMiO9F10/TLSAuW1qDKX
X58ED2nWI/VcE8OUtfhX17Otos0L2e8lJxqNXT7rPLXEc7R/3GXJmW4jzDvYOmdu/lsJnhcEMbRs
U8sjwPXHL/ONZnhyuY/LB/jazuNt7Mu+egOQ/ak4ervDkfzeF9c1ZUVGsaOlQJ7EEhFIVe/EmW3j
avRlG6cmqAKvdLvRQJ7cujYhE6V5G6Eth2tGm8NfPO/1DE7KIgP3SQkv0R+bgrvyIJGLN8Uu3hA6
lYBuBJCp+fDbvw+is9hjOXvqDV2hT/ZV8geAf4qRUC0RHOd0S4lyTBbD/jYc+bSoGqwo7DZV+Ng8
D7pfHZ44jnE5SH9ob3P0UENkY0/WlT2E4i4+KAHZ07U8Ap9dfjVkjAFvI4Xx+uPmpJh8TmH7CCkS
sngbPmXl1VSjfrH2/EmXv/FBdwy7sacbZTUK9CMqepa+1cfyAH8EhA9ITFP+apg1C+3+QWXLQYOU
LbYissTIbX2VxA3K6r8CXnxnw/qcUWyX8pZSeYxCTjKcA7CUxxUfzoGmCkfajk/WfnjkiFppGvN+
K10wwW//xfuHNVnHFw3dGJmw7tTqSMcsFIRUbYjf+lIYa807IyhumTfdFje6B8abmV2yUHDwZBfX
8fzjllcdwfF5cLDAY+zPrGAqXey8V+RVk0Oxi84tVgMMTFlDfXOoUSrmdWANMX79S6F5BItdcIDx
swv/c4rJ7/tjOxMDeSkso3VP0WosbCk77ffjRlgvm4Q8bS9Tg1k8CPUTMjZYJwWum4qT/wjyn2w+
bBO38wBv8HXQSlSrJ0EWNDYtFBlRL0NCni5fJE8eCKgK4EIXdCAtUUvYNwEOU4DtZJYhQBUeEyw5
PSY2pI+jz9SZjr6MT7jozqPIcfzYIq/c0Zh4quaNrUDW9zx/jEIelnKF2nDl+cSRzOpQLRCQldjY
WAwPRz+Yuk+WSO/rzm9nC3QkzdUNh020z2dsUlYDTS3tTUgt6VhQRvsmIbcziA/JSNA19ycr6CAR
TFnT/nRJlvD2pxYgeDU5NXZz5qudbnGmca76pVPnLNfx4bIGLP2fHr4dbovbBbrXkvuz8qzp+Ayt
mooqv9Jv9CWjnhhyBZzcGTtjJRy4bdQar5/TS7a+p4pUFOMfmD/ZoiuOyt131Tr0uzZ8QdF12e2z
k+ZPXALg/BmAqM7QY+by5caSec4spuuNq8FhAi9GfybFcSYGffFO00y8VAmFIi9tuBAwgW4lqxoO
lKEvS+MUncjoQv1AWf6EQjs30222fgY1Uj5ceOp7u6CTS3Liv+c8co3glyP0Ne9whhLNwqP6sTOW
k+0BGLzTv8yNhFAZZcgJZDlZPlbiqNhomXVB8QZuV6WXUIRIzMz9+ofzepBQhFW26DZrCT6NboIl
6T6CNt3++GPtjHarvbTLvadNUcLsw2beuN/1I1C967/Ei3gt7qkQ0imxVe0dlTFkii0P6MMnfdlZ
IHnz1qo9Ogfps2A+IfcU/Sg6Jph+R+V0QyQcPNf9P4IJQp+UzRVv2ttRtKGHtiVVLzlg2Js1/aed
PoRN3VK9dEtGBkHLTCbrH8PxnKerex8XtsqVnMqli4DD+MpUzVxwujlgeyfjaIFmkmELTXBA/zsT
jx1lOkrdkBeUsgtvMmvRsSTL9DqhJ2yVbOufia344o3bgXv8X8KQvH9kPLR/SpxfqqnsRMlUReRj
Vi4HYjuCdkoko37hhNJgnlCmmLqw1bDaCspNI0Cpd4EU9omTW8bwqGxCCY26T2hjzBjo7g/ApXwI
kGy7uXBgvdKG0ZyeJ/EsbWnkhACbp0cyASQwMNgp0UY/6F6ybNYDXnmKWcygQUYN5Brtd2UZfsac
zPxH+scJYNWz+mbsswXaXleZT/xJYx04G9BYICi3YqAXiZ1Zh4bp0WgE9Sxt2xnnxdjEsks3Io+f
dJ+OLFrB6T4Roe0WNISb73t7WFNSPgLdkLEwC6u2hADtpWKL82oVuxt15K9Vc1N72qy4oDCD6y7m
Mn504uy5i5Y0BSROwm/tAcqbca09zqmTbqa2/IfEiNdEv4N/kEeujGNe7tOr42WrbpYvnqv+MPEf
v13QsD6Xrz9akuY1vSuJWS76xYS2ntojp90VbCo5zJi8IrqTE31BtugrtAaoCCAMoFhhcW1eevjM
roTSLMB3NbZx90YDDxdr/0B0eiBuGvMuvWdwHBsr0UZ9h0ArtvuPKX3oEBjFUa4InD0K63xDd9KG
gi3MjqfM3jwYyXsCkIaFegfYXem0kcNX8NpPPWl0lekP0THdCB8LiZQjWc3EFDYyk2HmuqcvIF/N
PMSUzE0OIvegSxwoQl8OhQ3OqTPGE8/aAzjNJRytaKugAv0ELkBL8Fno05zLVn3RMuu7p6uMENSG
X5dBUNWemQkdGgXqK5bs8Rdb6lT+m6483tF+rcSZEHS7hM4G/gPloIcSyTtIYFgYQkjrl/u0+3uG
/fMsveQOeBKlxOB1c23GauoX6eWAdtw+U/N2003sgueXj21EWQgW0HxfSo/R5rQ1naOtbpeLa4NW
K/N+rzVBo1+IM4S8FF8NZH3dj+zOHna6aSdutaNyvabb+bGijep5FPx8MbnJzoiH3xZ3zjac8sRG
uJNSL1ml88e6KJz+n8IxCah+nBK6pFKq3x1dPsVcoB4/ZQls0SzTdQRMBb148jm7yWjwiAzgNwzh
jG1L3f6e33lOGjzdHPeTsZpsU0j8+MrxZcO3OJx9PmMY1qknUNqvLyILa0pbBJKOzCo26aVYyPfJ
/DNPlzpPj+TsILPIRr0CWgQ/ceLTewnVZsvM3LvSiYYRlEpBT7WeewbeemUo2i2d6Kg+5lQGvN4q
r1LY/rTOGMjJ01x9PsoPmiN96TQWBMKfEMScC3dQjlui/VkK3g5F6EFZ8nOloZVN2WY3Fq6CQunI
eVa86ZtWKToh7w8ZbQfTw1G6zf60E02+6VXbxXPWldl6E7u91j/TsN6qGoeN/QG7mxNsblDlci0l
7WMChcuF6D84kui+pONu90ZHTxmYqcqwKPRh9daLGWhT9w0gv4tHjW7Ou8YWYCoyNOKHjGCFhY3I
GqAKrOOg+2wtsbWkn6qxI5OBwD9CKJZBRc8KzeoINr+mgr6Fxgro2Igyt4wZJTaPdNmt62VW8FGa
9ftt57qFDdpgfXF5nYs0eKyS2RuOaZ9O7XKbfA8J9fKtSsj+UahrDibi8MkDPY7dtH409SLVUUDq
8Yy7U8KE04SBXBCV5mCJiTPFZRJDE2IRuNCwKmVuTG9fjpu91myka83HeNgMO29JDxi8xwlr+JEZ
xR4QtANCw8NStqYg1FCNcMazGSMzGsSeLt/EjaMdw0TLYCfmpPypCEMe5qOxP+jjcPfgpGIeDbt0
GCf2sPY7Lj2xC8QoD0vkeX7hMA6wIwqTjEsMruxkWyylf8bvkzvqaHx3r52gaOfxH7ioIuH44+/T
rSFbHZiUBBRV/lZ0iyXf7uR50t0YTa7QIhetsuxQN+7zu4u+riL/MF8BB1e7EH0183FvTwYr2aoe
LZpIF8u/pNsalAujHVilB4kr6aGLVo/vcZLTzmMzA4Xcqme9PiJritqsXObluqwsfjwd/GxiYzyk
yWOvPYb4wLiUL97m47HN6k1B9vC0I0RmNUxqyNmuZ/6k2tPPSjdqtIr6nYD0gQbo12oiW702I7Wd
0FVFdssXdCwpdN+GKr0OucubDD/PEmwh/YtH/eAcvUK8fiQHavn7gTrvlA6xYv6V4OSY5mIaaBie
m2FWH+VtPvu+dzLDXop1I7jfBvP6nfFdywrpFxYIwkXQrVfty6I3fdvPlhoChLaVPL3pc2a8NgWp
uOIwtIafVqdGcSS6UZAdFbOuwdfOyWnzLNdiv2Ok2AtqRPK+uVsLDo9LRljcBKyLqeDolLcfi2Fw
WFE1EwSnVIHMSUIlg3odMwjNkqX7WgkqfM5cfa17PsR3+ZquothpacY6xcDIzmRQjdqYEyYpuWMq
KBzil/lInRJ19CVO7M9vAhRdPHGlMF/4rF8yTpuAJXSAtYJegcgQU66aEvOAgoQst/Yjn+PCub4C
yN84+GW7weTIS/hLr3XiANlQkNrNZewAf3pknzRHUeycj2+5UWRL/M3mwj0OgJdbOazm8Dpo6DpX
3hY+1OPhu8qP9REI4Su51Zy4XmMe/UGXvu5QfIm91kzBwwHIZLQamWy8aHEj92G/CBiKmwXTS5Zj
feM8A87kmBMuwqYSbniTswmV3+JH8iBpFunuXjraCus2GvA4M783gTD5HD8Uw0A++FhU6/o6IEQG
ZfRZKIHyr+yvwYGCadbRKW4dHsR4LhjHb4CUHxJ/V6IO3NWX+LdaZcLYKczgLyb9lMU4q1E60/dS
eINickx/KOIUdAqAPXyeNYofoL8G0jH8AkgLXOGSnnYXsAE3VGxSU12UJAqMWPd+z7HVLoqQXmiA
JmXjyO1JhSiJIpGnTocBc+L03otzvPXofXL5RF+X0dFf2jZhgqmFt+Zrx0VZ/Sq1dumsgQuB13Jg
TFAbC3AW48t9Z8ayP0dWmPj5kn3dzanDOvmCBAkAru3eThegFedlxt4sWCMvNdFrxVc6CuzxKB3t
FxonftnMmqzddJ5O0Qc2YPrMPtesl4kL7thMRE68ya0IZef1pxLYhMU71FmDEFak/sPy89vCmpBb
qMg1vl7BTXZFTlDmseEI3NIsyhjP+9MlfzE/8+E6pdT6j7uxw/aEXtLmWByeboOAavSKZZwhYxIS
h2ZDcd6sMnuKPL93tXAU7yX0ykmpTa4C9FjFO/lMv5nmYMO6R5+z6GKTVosKMRvILd7hgJdvjNtn
16w5Goj71byn9YJjxfq8rRzBOoMSbDkslqoVHSPzC2fzCnRgzT9kAKy2nwEvlAXdhUpsVhDjFL8w
Mi5+Y1qvUyppjF9knEMaFgu6b4UgCUuvtiqIPgBVf49XTWt2R47r9NLfSRUFDAu2I3qlHHCeBNVv
A5/KYzS1rbFt/JxekZruiGz7plu2tMe+zzzkNDthgMDjAwrNlYWxEHwQzjpf5MWWJapFDHFNyd0z
p75PSQnH1JvcOvvLDZsj9MGHSpZDCI+T/osDbsHP5DQNDb8LUj86TuzzsIFIo6GFNM8qoVMR2N7U
9WeWXwANPHxmdYVc+vSfcRI8NuOFRMCRf1774pouqYouJJS/h97h5AjbTRfky2cQ+doeYMXqTh2A
O+mtdNY/ZqKYKoKEVRHqPxoqwmv5U/97k+eQekAZhgpX1cEfbOIAnnYFllmRuYPdSWT6kav4Jrby
S/LsFj5aDMghMq6S1nywGu2U6pnyhHhLmbgwzl1IHDqDAbTphf0UAWAzWznml36RnaKjpNopva0V
6QKuNtsvgC0Gqu54xUtEgkuvQhMks6K2HhiReOXTfr3Nbh6f5uL69RvRJoBYsLbTnyk2BPRFn1SE
OKf6H2WIUIK2IijrFjgfEBsIC37pXFvwFih0ybf9ipfUPRrXmM5mAwR2MiSF4lIKmBEijKk9mdKb
UXilp/cogbsba7miTHYYof+3mU0/1v+/81ppN3qWL81quNQhycE62VZzThZYA+gKjYDakLN0u4kA
96GHYzitMovXmhwL8O9jP9ILpdfdkFyEuT8NK0Ja8xon2WsQRsWxpwyzU3FznnrQEyEsSmVmNsD6
APT88InifxMUyYhbcXoh76SBSphrS659gQxqdEf40OnATkit6vbxXzt6Qd18y2PmblrlJbb0UIRc
hQRCefMf9AaDVftmrc1eY2KCLuacezEeCekiXdQHgrhOjyjlwt1wIDbu1X/NnFQcoi2/NsH03zP4
nNDvOy+7dzr7A81vnidcarxLNsOB1Us5YibfIXJAhAVlDyia6FQx1W8Z36O9ti+dIewdVVz1zhjF
czgXKtbH5ibMZwlAvN483NTTthPJUYHhK9GHKUU/X5iHwmo/1mSbpRapTH+WIv8lIq19HTFYKH8N
B8uM1036e81oyf/4PuEjXqlEZUuHvDDM7vY9Uo54ggzIM5bv7XCAL3BEn841DqPFm3P0tc+vQ8ix
96XHneDBsfTcCWu2mUDZ90gzp/fa62HFoyAs6QxH9Hs2yOlBpzkH3KY9dEdktPtuFln/0JVsXwx5
bCw2ETEkGuzv7MOS4hTC7S1zqxW534EEHKWW9T5wWfIhZkjfD9cYsXZWFGw/ga7Y3ex7JAEpOatZ
XJAah8mxpWrHUEav2BTfDR53Gi4xSfhGEiCQrJhPbNJXFZTZ1PswIMHYRabhAjYs8v8pkoPl9C/e
sdwIp5TdY5Twd/2uHvp6Le4f9DxDkP9a+sOql7Sgiu4AmYRcc0OwtqiIw/ExANaTrMPDloPmKAfU
0H70kKxtwcjh0TpnhU2QyR/Mp9BG1L2s9No7wgaJ2mqURWXem+yRzB+TPrgHXyJOaqa06dySKFvR
ETl2xwrneqHNktlrnyx1L7ZSOtiqGSeQvH6fWQi8N4KqLQ1h3JfbF1UTffPDVXby8P+fLQ/lQ8Zt
j7YxRnoH+AaCIas8P+hBfOM444BkeQCB+AcegaV3yI5CADNCLE7vmTtwWO4NNMKDOSLzEHAy4/sY
DjyWNOZlS3boUl1DZuz0JXx8BMfV2RGUKYNu3Zoy/ULaCIto9Ya7dOWD4nZzwp3xq3ryhkSX9GbC
gVrTmcZBOaMw5Unh9wQJCf3RBZXIiALyWljSE+S58zh/5sdJ4NHqFRErPnS08REnM+XYL/NtfS0G
Bs1a5b+cas9mtEuJ8MqVNp/Tk7gTglMBCsavAiMypaehOL34MKXXe1+KLhJByyB5/6NFct67Yyu5
vk4cVOlYwhiseRimHmbMsDhNQSW6BzVkP2xlllvDjt4Mu2QEemEZ9BRKgUG0QqK9ydzxBMbvCwkQ
v85bMXn3a53Yh7PJTIP/E8ZT0p1uyOWXeOtgCEMnrtscH2NnIe8CaciaKOh5bGZIYWYSybR4ivdf
ULKr7Itb9YZn/6wp2hGdyYCExQsi9murByCl+UYVB+X83ymMOaStbWmPrz2Oh/kVJgIRMjZzUDPa
DYroiSxum/sxXg6Bo52G8AOMmMyalUEWaaweARIIq783K06U/XOfBbzpm4PUSf+NvCYZPZdZwVJs
wb7eAPEXgwXrU0pOssigownX6YK21gkc0o7Dk2MVR09Xu4G2ZoKtbJvQAINksIz41rAHXmVo5Isv
PMU9LbdQEalu6XeDzdXblTIm2SwhslTSUHj9rEOV4CKNrMhKYTSd0n8c4GwpblDsncL0k0E70fGq
eq8TjABkaguPNjj1BoIOqJpT7zb7X8bKDis6VD6AaDoKpKDCvcefrhFOQXXTNjkZ+1mj5TQAJqZe
4UGIPHYE3DMyqV/RG/n54pR4yQH6C+SkIG5bv2A2bTL/1BHsP5S/+hhWU+RaoBwDDQO6Ree9eZxw
PRggtmnJoidS+SUYZ4AuPTzCzSypqgB9J8eP+fVUG9dZR3Y492DKkan4NE5npm7jZDZa8IOXy1FC
ZteIJ3xwYg2IUT0CcLEoeMyfBsDATHoJYmTA1tnK41Um2ypCu4edPZy8XofTn5fu9Q8/nppGYz/V
+efh0JnfwaKcFID3i0L11BvLBLSIWYdkG8NA5QwhpukF5d7bi6szrAgD10VceR4W45Wegfq1yp+W
qhdN9WvJsGGvlNhr81BM7AzO840+YQZtIH1sOJJkGRN2TtpqsqPW6H7xKkd/u9Z2EO6uZhLhsEmd
c/Ccny6d0pQWIfHMQ+59Z08XMFgsxdPXzs7GCYphJOHG6QXllaCijkUCDaZq5PUzq21Nar20J1D3
GRwNFFhx5AI3WyDof8YpywHXld3AfsUu8SpBkEhO68VuMtdtwZYIb/XPk8OhPtao7siY9QXRkJz1
uSKOkJrmPyXje9m4yCKA86IfbalsAEONEzN8OM9ZTyozDv7H0nk1qapmYfgXWWUC5ZacRBDBcGOh
tjmhIOqvn2ftMzU1M6fO3t1twxfWetPi9CECRIzJ/Bq0HOZ7BCHialNqBKMJIZZ43zXHw1hL24lq
fcb7GWuSOgglRMoHCWQ14yTAiieuFfadGn3JyCNPnGUJ9kkLcVKNG5UrdNxsSEXcM6sXCU6QDxzB
/GIIGM1Txu3fXgML1mss9eSEPlyK099XB1+qBKhEwQNczxu8Q+687HashmL4JVLBu3GlcXZ+gCBv
UQ8CsEsd+m0ZVxM6Ifh2TV73aiObF3fi135/2RAGkEmzsQ7kdhoNFlVZ7wveEODXZ3fLDzmtDS95
U3rHxdNX6AjHe9otYdtUwsKJuSGI6GC9uVRRGtOc4qQiPRC7brWZ15IQ0uEcvYxUxI6pQns2OY7V
mfFKmf4KOnjc3n7WatzXONNqe+9g58TogB0CAnCocwplvDS7NTri0zWKg19lv+w8vy7qEJIQran9
2XXtdti3aWAKUDR1/EtwrEAtdmddwsUAX3n1CnolLAcQVbCy+ZAnCEhSWYWQf9riSWVRESSnl3PO
sBpA4Gz3oK7HV1v68ZZztmmTOLxq+kHoO5JDep4Oom/XtUgE6MfzIXb92vRpHRMeuTlwfuRJ3Dk0
tt0xMi5EzBpDgM2S859+/2w3AWQikihusDcnN2Msg3fWR5ROqf8Kn8D1lGn03lzPCZBayb9qMH23
yVyEm6MjwN2/hoAYfV33aFKqHTer4OUBV1FIfiAgSqFLjiS0hdxbNVeX2XLa4ZBTjl8v5uX7yqgM
++kpr+dsF5P6tT27LWkQd3V4y0UNA74+HXgtjzViaz7gplAZlYsMCsq5ZaGbBVUiKRZ2Gf0ijbyc
SZW9vYPx9ye3zemftUyuG4UzHxIiZXU15mv6MO4z1p7J7iK7h1xJ4zaipKceP/kPNjPGUyDqq/nO
+wO452pUGbcIfkfj1YoQpM9weBXZiDJqjT6Wle3psEtXAimGVHdoWs2fJfwexLbNTQ4mcbNohiIh
BoagGxdcg8Jt9lhidw4zqS+e0WkCWNplDgR/xtcIhlMw7icYTm/ui1O3P+/wIjw1WIGv0epSD8E2
Y1Rklr2zwmp5Jg2KBQGlJ04ZtljxCI+55kKk4Gg+j+np+yeYBbKCAri9igqqlZy9Y9if9l7kM7ep
PVIePcqav9psv7ne6TktTKmYIf3BVqHt5t0JH4OddKJRC2VAr/7PKFhQ5A7tzV7WeORW6CrT0loT
xBQPGGYVpqYaNeAalK808IP4gbG4BvcMwY/CH+A/9/CQSuLhUGkEPdxC/z++sHUNndXohT4UAtnW
xpgyHXLAZkoMCzbUfyNgWb4MaCcmr87qZM8J8OkZMvykS0uSDRkpKNVmldPD2hS2/tk8uVUhsprK
JyWVlASIvIx6hHocCQhEczk9TTo+KVPme1a5g+w506zXBtI3fmD8+MY/Q2JsOHDcwwiYaP/VD85t
9F13URP88kvEj0dSzQtjyesH7A2YdhXzLo0XIAaEIGAVcSRNcIJrX1ktm4giyduD7Vz2Z8fNj2az
NL9bXoJ+WLbvJkAfCaen7JY169bd5gE1syco3UFXCLhoOKzHJx8EgsP8NeVC5aC+ATc/YXhQplXo
BuOOc2Y/1kYLcBjlXXpExIIq7xsrFpqyB7q73kQz9uFpp4bMZMcO78M2cYHfisOEyzHgc0+5V+c1
S0sOf3WD7MKDRQHrpxJjmDhw+89YsMe05A3/BCjg0oUGbVCfZvoPpIFd7RlHTrGXdaBsp2hHIoRc
VReKnFdK+Q4X7tVI9Ecrl4Wol9xL1LDmD3qz58N0DUb/xz8HfAkalJdZegwwp1+iBQdVkqnsZFnB
g/mCUhIGos86jhzmHAs2kSsOMSgEVJKzjBN2POQNwJHSUAoBA21XGRa4S0j7DfowxajO+tmV5MzU
3LD5EO9zjrONwEA6g7Oenwz+NVl3+pbaNdmllH4BkfinEbgXu8fnqlpQdp8s3/+akZSGSVLrOZ2U
HuygH+FgOb498Ko2ABS8M3isoO4DX3MucDkk0xc1Z3ZnRzKzXqfZA4Tr5J90dp6WHCY1lOUrRDCs
L9iG2UHfuW6eDzFvn3X3kiFi5T8l3rM9dCUSAU5afweQa+1K2pg9RQybuIsqBikqFyj7G/cz2pGv
i96QSbeXKIqk3Gx0Pra7O9JcHvxku6XsHZfuURQbfC8qTSNDGM2JcbVXM+4tUSia/L+fRo1p+Tti
uKyELBYuRhp64xRg3jBe09orLtFD58GkwFHbtp41pGGCvt89qkZHHV/yHo3S0VAi1ZzpoX/Qifr6
6vyiXSqAp764FUjDFsj76bW5RKn04s3fB1vcnbv8avxJcQibF378t9/Y1jeMwuOUjxQN3QtagTOo
FRgmvD/4DsVlX3/ZtIYO2jsIR3bKI5CvJ3vTFamAQX/fRmmk6pHV8qOIF2NEdXyxPhkYk9lM90ZG
fXrSi4gWzOP3KlkSWTvsmuTzs8zBwigkSvNGTleExUHf1GY41KP0gmAUYBfkK6EkBAEzFLzyvBNJ
L6ICONPDSlpiMeSH1yz72v45MS3CYoX4oB8qeQZTEhYFamCHp/PvE7xMnmYhq86Phqh7In+XPHgJ
XDc+/ygWzbal6fMgwWVjABAdXJ5wwoBZEhj1gW7Szt78zx9Bfry27GdFd2+R8QIl2k/njVM76Yuv
DfFyDC96uLBObttEa+XSVGPWZEcQRhME3EsWWDrbhAsFDjq1uDRmzuTvZHrxbBH1jIIECNlPFYmH
W/5akGaLyIFzerubTRhmaUMODhlGsppdVu6N4vkKwgPGw37zC4a4cyMahcGIZERyevx3RswYwyEx
MY2WWjM2oW5FX/7KMMjclE/Dfr0421wdrUZmsjd9azYLIyvb7chWPXmKzi2KniLyjYTwMHJDTkYr
BBIgPkp/wNyNK5Nz+azvEMroGS/AsBBNsH2tyM12CLUICIDDR2VzIYqO+t7Ykj5bC6jurf754Cmo
9f40Btfy7yGLoGMU/o3mKmIX7+0y4DlgA3BcnzUZh4unnmZu3h/N53d9PPbsu55vk6+bRuGGZeBf
uYJrEpZwKOLsbay5GJSZFHLUl+s1IQIY+DH+moDJaG8DBos6lT1isGmpzznTtslWi5U42Vb2Me8B
nAFf2CBOWGRJmEF3NjBBgj2FU2+gLxWbqT3v8GMyPcFH1Mv37TunkFgvwDYFpcdhpFotlCEcni1W
ipwPYA8sF0y1QIUxOZDmPmVriByIBSUrf89VeDG2V30+tqen8Y8kkoFLXcIPVDChkgoFHFob84Gu
+k+vhyRocpm+yYcZpKfwYSrmwTkjU+gT+SVji6k1GreBwQLRh+JwAqg4Q8XYD1FFPoEebF0DTVwF
Qosk2g8JJvgK7voZ9SS07kHYGTIBo2UCtu2R8BxT2YjXMVUHUf1dWs0blAp3h42AlncH8pwDBNPZ
0TBcPRnhRn3CeqB2Q4K6QYhHFeq7Lj0o+aX814EfIYmYlbxr6yAvQGaR4fZ0k7M3ZapsT9/yh6hP
6MKCp57BbNMXfRmUCRHIZ1C928oogQaP9lALWrr5fUUFH4U1nJwcNwW3ZSGZScpGFSXpBTkBtaMv
0plYWqheQvOFr2/VgZaFhuWcVSEljs4VEPPjEnJyMsnwCB5298+eorfXY2RfibiQ38wXjq2Q7W+E
M25hW7FWIdo1tD5yPN3AsGZxTJDtSDWfiARQxeL0zJjaE0YuGAiyFBY3cr/4s5BjIo2Yh0owDF+v
WOxDzr2bgfai5EEuLnp7zDbBMkBa04fKHC8G39pgd0eMvyEiWo3kDs6KnhHShvN35WnHzt2Yes4M
FYxpGf4O+acxSBlns/OjyqK28MJQ6p8XoswFlxDAsM2jf+oIaYa64W73O9aMzt1VunxCH3kzvxoZ
I1Z7PDsbk4NJkVQRVb1gXltSGwmniFykac0akMvpafSDB+1Wx0oP/nf91VPu05VA+5qZ+pFcW9qy
eHInozoBKDwQb013gGCyC5Vz96izjt6bH/FA+/+cLFhTYBkqSSSD6GxseNjQ7W9KppmVuW4/ks6M
c5PB1k7Z0p2IX5qFZRRRUfjc6bstB3vO63aWQUDZUutpylgxxsmDcdmBmyGfYSeyHGnXgPRPAMf/
KF/XfTCYNahJBQ6oU9xkNNKwYTMalQyNhmNeIhvA48aEibFqEZSRtPw1COfAnQHvXOv3GbVy8hhV
o9VMnZHRAqw4tIuOQdMdGkXKDXyIZs6bNf0XP9iKP8OnPwNtD1ga5GPz4HER6rOj8WUNUvCas9km
JpuM00ffzIa6TwXfNjO47maWbBlZryeu4ctlK8fshq5uINqG6DeRW5fKVl8URQYw14s5dJjeNOLp
O7vty22IijHM+VjU7lN7oM+Jbih4cNstjLJH8SR3ITtrm1+8PEhAN8A8UYtxWsoN9iVPqe1zpkIr
jEgdx2zFImJd+Md5FpWc/bXJauuaxs4khgu4kQkHWNT0nBgnMqJIRZZH+u9dIlrG+02JkSRvu59U
clLLL8ZhUfgcFd522+imNVtYvughr3rgsoAzKgEF9s3fmkGbFP6fTQjKRkz8Ha6ER0gqEFJPAEOL
ANzJQBqzg4+awanQefa4whFOPf6daIiAwoySk9kwLIRrIEtswK+b3JiA8PYgYbClvAA55yhA0W9s
3rvWUt3jFNWhMUUkQBBt8ugZg/GxOIJtSPbxhWDrvk3I8QgSFwCSZrnlvGmbD1TBB/eDpKF2b/OB
eaQ6J9zchPAh0vUQ9zbK+DfuTjrsdwzwfRKmz5DUnMCnCTVOgmPR74YXa2/3FnugZhDcE3LUeiaS
UZUxpXTn7Er6PFBMOlESBJkmQXxnuSM5naa0I0guoZKrCWpFakLrFZ5QrbMrvno+GKtfmuot7BbQ
ua3E5Qy+LuhZN+BdxgsEbXxFzhFx68WnkOaJ7ydt2Cd++c0JEOkJFKs3HPmAeGwy0mG44F0OCJpp
EicxZHuQOxT8AsHDTfIYnshae5Y6uzg0F6TMTZSY3OhQFhw4JdGOVBM+GNgIS575iQ57xkEJ46hy
8jB9xP46Fy4XUS0o6GwfQKQj5P9oZQil5ogBpQKeaLFjT8Q/96lQyjV3NnGkb4uOng3vAh6wteEz
GbPOkmCsRpN00rdJFmRQeb95H61PersYxHW2JwPsBDjl+Jb4FvfGC+kCxFGElNxC3gqBX7ScI3/q
AHGNewmyrh780onPNKPo5s2IAh7NDVc9rmeSMjqYstC7kzJIpwILD7zVH1FmpMw1GBDfPf9JBBXK
+O3gn3zhA4L5cVof/wQeDuWIZ/BDBFdwIw6TJl2BwFyjJIVVfP9Bep/O+b0KyDkDLv8ROIHGJGnW
EOKPvvwK1EMde8/BJKjjbWC0udgVr+GD0aD9Ucn1OYYqo2cpsM7OZu89Qa9DJFUjJhmaP6QlEFZ6
Lx0Ir2Pgrdt+iFsFOy2nl8lvJxIdviuGfqQhrsRINYD4Skx7TUzKxWORdMa/mIVSB4cPGQz6lzCv
lvtm3gfHzcroLB6ss1EDGdYOVtFlEHZa+rlDJmD1RgZORZwjKWxCAuL3NLPK4uZIDKhEQz+JBEVj
MmJvGbDFbsUa0BiyDTtAi1xaD+IEJNVW0/PzuiSovUsWFXIa5E0yqpiBOnZJ1UcsrSBOiIUbzawW
B2c42R/tm9OelYRdMHuB7Ze2ibMY7ce3P2EsHhSDrPUQTtxIIWOvYzgAULJ+SvmLwIeTKOOmoJRv
o3T8FCdEIff0LV64w3I4AEtDwcXX7dPX+tOQEe2UBB/cXTh8ZFjVOVCPdk08BKOVnlhTd8p+d3vY
QywVI+1PtaVdeSxZJahr2pBt+5iTfEllCjLmyqe8jPozpFzBQW5j95VyS3F7nEfgAxzFcNcjBKvo
WzjVOdhIvEStTE/NCu/aF321bSDS7CE1PpQ4k1cQDsiECtZ0zrl93JwCIQxe3nvyAjKGSstWwWf0
1UnCgyDsuu/R1daABloEiz/tElWQgtz+Sd0MbOqifQf1gi2ChjkCG/ys7Du78Cu9KU2k1+Z16ipx
U/Z+i9MvFy2ECq5Fs8g/GiKBSN9ccwox5CIIWgV0a/Z3DquoF2wPXqBEih2pxMmUcPggY7giDzaN
tpp6gbOrqJ8SJhSSpxk+gfu8M5FsSAFGcIyU2bSWpX1FZnw31XU10jy25YRTGllJ3z3P6+keUIDT
dO+oGsp947bTRlUO0QwIj58bSrbctJZoRkRcz7umiOum/YoSGt+i95hcrKMZVOYl/nJDAjvDuzGj
yic5zDwiVvgsP3T+d6Mcv6Nyih6jHfo8dL9ZI3rQvMcInTbdMuK2tyh9Lo5KUj87fTXhD5FcwQ3/
NbPbqOrTgL5cxTxi+ZtK0H3ptId2i3RVqP+Qy2SiiEhl2V+2idlXR9qCukR/gFprvkIbfYpay/YG
uBYgrtacT2PiA0PB2e4j45UV4qEiRB5wxpcz+RBFn1MXaPiFKh/hv3mhccBayCIG2eGOxD1ElVe0
Rs9/gERvdCFWwcAn/ESMDjj9xIyHQF1uwa/LwY/dqbu57YTglrtCoNomPSIlQEBS1J7GAfxzLsFw
25t8SZYREPq03Kfgr/SbNGo9P9MWuIAx9gwc0O2BtyveVg/krWsimKRGBcp171yHbh08s75bJX38
PocchRGeCBQyJqapDk5ELpK9DIhYPxwGA7IQBuZpQK1ELhFwFvYF3t8175KKRtVFvsH4Hwi4fvhC
NVJ1UJAcAZy3T7Oy7wDZ5/EjOQ3s1q5yoMSsX64GsIZopuRSr6DkFY9cQp/BFPEJVxETeoxPXnvv
pUbNh8WpR7IeceXki+sfQExgeJOUioD7hZuQcA8qNQj/hMEtZANTEtLUdsaczAFyK1a3wyVYBlrY
Xvajxn1mVMQVElgu/RHrabDoIj4S8OLhv3+0+fvKwDJFYlHe4fgIkKwfYclecmf0Od7aaE/3MeHL
FsdqyAYE0X1QahATjbDCyJDSef0Umgj1gVERwrDgU4AAA6gmQ5uvA6fqpsiUVTq5e7jSj3hhMOn8
x48h251Who9qEUi9XPRRFnE30E0zfA6lCoZZ0arMyASgPo0ap3SGnsjgtF34x81s/s2akBk9QGrA
daCopfcAi2unq7DLagdwY8QDzQr5g8xuAPbuWcPgyxvusP7vHgrcQH6fe6glMIdsXfdsBuii6bFW
7LrHX81TWk0Oy8oRWP6cPhzu1Woy8K/eKf85qsfMK/iSHoIpsEk6CSQsoGNAsbz6Z3EiOQdPMxUq
7QBQMeCwyw+FCzpT8Qtnfja3bxO4gipJjEK1zitCMHOFV2KlAabd41d4KIik4HS5FLWN/Y9kLSKx
l79ECBc8QJzlg1GD0Q5ML/si2uWSygF5/qii6JUmPUxyv0j1rtwQM7Rdm8b7LCkNiFV+OzXYovhz
6KppTY6bipBiZHNvWs8hD+cZ3Xy5qFKyjXgUQk6raesPq5Smdze1TbKQcQZrjLFb80vyejfVCE3J
ms+OhAWsoVIRaD7zArcLvNPNL7fXuONry2F6nmIeNVkSndFj2bgiSMF1gsSHxm4/JhDUv8eQBVfW
BLUNUCPiFfvi8q9W856I9jm4tFGXs4PmLuljU65PfIaH/nHeH1a2eP3usG3N7Eqr/9HxSaFTOTH+
ImYu6Qd3FSwzz/uVnuevlFveAUMCNLwDXrQQlD33CAkVTo5tZ/sf+/X0u2iJ91B3qvtZNjQ9rVGf
aUcXrmvSrMUQB1AetwOfnL5p6bV4BHhVEDWEn92bXKoNDf2Wi9HM3zYAHmKNw8NWud/9Czps68BB
cbaZEOXBcuLHkeqLlgzxMP2PQ/W5KwkzgdD9ckfK1fOMQEnP3CtUXoekGzAsliEu48MTATXJ4AhI
+cuPCVQFNYLU2Myd9Mu0UCngwEJvs5+jGT/3iy5Un6l2vUWPQbf08EuQcYnsJN3UOSPnOowU9GR3
LzvxQBUkR/SfCAWgH0y4ZvsMFOCspgOuA54bFX2TCNIhioLoIUJf6gMqCDLWwKqGa0QKbyu7jnnX
7HdhSwTW6MT34GmLc29BLpEHdhRQzLCtaoruCz3EfY2qBTdb2Js8LOHfJTbfJZeQo3oIkv0Dev7P
49QBiWfBAmHs1yhfvXv+pAa8ZXxmRy5iUY1jGbPa+u5t3609LAAFSbzBk4+qnaEgHPsi7bxbuwe2
WVxwrAsS6jE13rAZ3ACqBh+4/XZwsE5U/GQROwMdoJMPAmvw5aBGN4ELFqfpnpP0CIHaX4qXK7tO
mejGpfQZ85Top14BAZ88MShR94MYozQvs08iqmlcCsHKhTGRH32ga8NilrWpmCsGOel3nh6i0rl8
VHjpoXCO9EnXfXilukFZhf/Svi3J7eB3XQXlFitSe9of6i3Ol5e0DyKh5C8Wv2Q4Rhb+CLrQbDdr
SEV4td83KypxlrV8RMjPwXyFKYNpZZiA7shUMP2yfhDKaMhLg9XQGTB2CCPIwFTJBCYvUvWwYl85
6hr71QUeeJlPzj8ZQNYNyHDi6AXCBMu8elYTYmkU7R3X8eDnNaZAgEpCzDwJgarZMA7gLoT925js
M8l08Ij0wic/iA7mkUxMETKS1BU9YKIuV/McckGsFQvtkMex7hMk4x1He6fD/vmiVPtyaJYmy75L
HXnDxjwk9BhDLA1ZrhlfUMupyvUIdeox1ASF/CvEAQClfxjLbMDWH2gXZ+41HjIO47IDmeR4Yysw
zsPub4Y1yiD8AWevxc+u7TfjeDw+NjG6rCxvGK/IwSA2jWhjjVAJ52o1iA2xOnLBaRaxFV4P2m/6
wWblQVnmGG3mV4/uI2zM526wVLt84nqkrH9rbUJ6GqkJnbVsXxkHNCTvljATTuIjcfT77G4Qvm98
1rfx0PvnoyAWkgQfQkkIbCGsZaoRG4P9ZtZdoI6x9tNqJ2I9zLvJ52OVR0edEp6wfge3tVy6siU4
og9L9jJgaicixm/Fd+N/ahTKAf8EJdvd3PlencljjfbBKOCcpPOjBSbJHt5E6p9frAFtCHjY7SND
GRAwchBd3H50qvQ/hHrJf0PVUD4xinlElaeFCRY3LgEZY8EwJvBK4AFaKIBYfKkU8yt9cwR3bG8u
BSNfyWleYchByZacICohyEF4qRIK+oQJOxJpLIjNNzn0YGvkDFohq9tIOgK5+NQN+AbQ61BiKZue
jm3lS2EClInYMOZEL9Alm/WMo549S1E6xgYB5MqME1JVgfpA3iHCDlzHVgQ5NCMnlEeBsjk5MX2D
loODBOs0FAQjs937+OuS8oQ5hYCXH4VAd4aAucszU7Pa18YP7x2+YwkmBUig/+KwZ3bT0+5Hewi3
og2w8eY3kLLwaf82lA4kZpj/CFk43X9Zvgy+4YrJHyBqdItA6x+OM4mzvJBZv6RLGd8BuFZjGS1x
NNFArlscOeQpmYRtWh1SNduwS4hEqbzowofE9HZ5o5hlnWp5wHAtdugfw1P/yVC5pVfWC2j8P5aL
ZobD/bhGkKZLHoOsowTR35MRbC65N2SQ9n3+l5+s2n2YxN6iZmJAH+qHt0UVdd0ybwj0asWUqm9B
9jfroELTg0ckKhgsaVWLClWZDC9g4pf9JmhXRD/KAua3HV3m3wnQMavnQNH6dT5cvBcjo4alNYv2
sIIIwEgdyEQwCzm05VQX+C1qe9CxtPsczCJubvFC+InuC0XZWWM2H0YHmPDNIPq4CD+dL1wkU0TT
co6oQSR/EICDNqHx1NcsTGQMzBV2WJsPKq1FWwej410DkrKtkblLtwzU2J80jMi6zBVYld2i3zNf
ezpjdE1UpsUgqVC0Ho3VIgYbJDdCC48UCbJZvh+XwLvG6cp7CkwcsSivKXu2vMLiweyBXcPiqZwm
vE00f28kCig4Tb/5y+FrwMv5pTwkFkZ+LcAbWUs3Li3Qwl5M03Ma3TDjgsrCe9J0Siko3f49Jfid
m+8LESdyq5uxy9u+aD2pa/xh0DNgi/DH8IeIaZLjjhGiJMIDw+n3+F1QUgcfp+TLamPIKoRRRgfL
wvz6wJ2oNQumkFG4i3sESyOaLhxbD3MX9TcPXuggkRe6NzPw8+SN2oWe90tUBXP8PG4WBrfPOsA/
cFEreDDMZbCyJCiRUs4wrFhkh2rSlTE4WDb4MjABFO0Yp4y/foqBD1pDsm+akN5ItcuQABx8wkm0
Ak0lBg791NlMIBVD5gUllJkTqnfrh6qK687ZZl+vQ7fxBKxA5RCRIb6v0D3mF0vLf3A9039FEtHy
2ry1gclGQXLQCaNlG+zFAQHDw5eyJwrSnbDJIFk1VmMAkO5oBeyw0LIXLaVA/F8kBjgL+ijl6ciQ
VgGdgn8g+KI3ffkCd3ThjhSLYDDmmQHIfJYlJug/+tWOTYN5fiEnDnLVb/LG2A1JXhLH8Nc7m61p
y36cqY94dMyOoMeiefvkFPMcbeK7AwjGeQI2VE+b8Su+uGUKV0rY74Vgr+k+RsE+kiLs7n6oTYLP
4hU0wb/jCRba6eAX1gv5PfcpjvDgeACa5W934nJ9GCEwqPgFOO7UgDsCnT01NQtVc+Sk6iVdDdTh
yu0mk0MwTRh7ojxJhhld5z/k+ldiaARpkMr0psc0TrxbVF92B6kTcSSc9YQE+Yy7xFvGceWfADf7
Dt469NEXJ4pfC26T8SDrLctNd6okHXFSYAVrOCkFW4A5oRJnxiDkKxuUapA1KVIc5PDw+Qs0Kuxk
uat4aVQIaGMdkQGIvb1ZDyff9QG9JOIfIlB6C/As44SY/c22IiDmxFB21hPu/hBTcHgrQmYDMqK4
gsxb7XEUPfWdlvaTM+ea4c+OIZ6sQ3GeIi+qp2WssSU+2NLr7TfFyE5EhcTK+DIRkjFVmws1i5NQ
Y52wevq4iFBQPneAJgBjcqCs/qBBqk3FeGrYIj5vG70fCBG3HErJ+cD5B4NTk7NxG4KXmQYGpjHM
GBKRIB+1ersuZCF4qNffyZ8mw+AEYqeFqDN9xnlwAeiLPke/c4lu+RHcZEf7jQCOQpyhDl7bKblr
9O3QHepf9jq0IG+J2xx51WhIfScZEuzI/ImsBfpzMGZQKWOlVF5AyFzbd4Srkc4okbl+jOYEy8GP
DlD0ZNrT3izggPtI3xrGnbCtOYHpMBjbuhkQyaHpDL5Sxn1Gt9483nCtpyh9egCYQLd4xIlkR8BS
4pukRsDCgFiPV9wZCzYtpYaCKw0klzWXYUqBFEX5yWJfQhzTk4skvu1sSTc2Z7cZeS7ik2tIlGAY
M5Kvxt8z1ga/j4XlDc6GToJ+s7Ll3Hyjz+NuhyzrJ4qm7yfC5IBr2A2as69584vGRgjLHcU9BWek
bZ5An6RTvAKxjAo300HZR3gJfG1NUUn2C9OlyFiCo6G8+eR3zunf4ifcKHvL6GZdTve92e0yvZAD
gLwTmaqxBdX1ccOJxkFBr0GHdh+/2ULMaEHOMbRU6ph/E2xOruzYf54WZkbg8KNNFNgYbJ4CTKQg
cqVQOsjhZW4pA7B9i8aQxQPZwE3W9/M7hjgZYzX056CJiB4IZ6FuBEgVgG5I8tYeIQD085eD/koU
FzECWwGeBNQoR38SUdSEhNn9kbIQo9ODU4QSPdrbE1v4BH7SMWKQc+K1NDT2070ePznf6bO2/5FX
iKRN2h0CsviJwkJdC6QdIa0dt6UapEBewDv2jkYc6+Lujj+NQobxjAcvJxdZeK48LLvmQCGnQseZ
3fI/zlZWFl67jv/caXiC8A0DZRPiX+LFTbMLyk8YTXmRIm65zzQvk/aWWRLwj1xAXzM+2Hj8cWdw
3CsYjHHxEs6vY0b9smG3TEwZH0CgZVnixbf7trJD2qFLBj2j0y90y7IaL4QN2v84SViuuRTufxoB
cKONRIJ0kYYKPNTMBXzdir4FcmfEgRAqPqiZ+WYXOdftxdoBFFAbnPjNdkMjAcbnVSdX/cmWNa7u
z24M1jxAJnIjTKfonGmNBC3nrITJkQIQXIJdquhfpmhzt1VPCn8iiFgo1GWEaI6Y98I9hShxRW7/
ThyIH+oV/UcIynEM7efL3z045kFjbh0VIxIUumjObeevcdDz0iPuPXUMFieE4u7EkiQEqXUxL1hG
z3HjdYj4W9JjMOldx9GK5tgYI56P1e1qywKZoihxsh0jO+kqHOrHYcW3pA/RWzbkUh/aNvtB6tHx
du2Gm7H2ZLXhuEeZwRVqK/O6IO6RcQc9CPUtAS2mUJkLfJdUiG8ulxrIqgtz+s+hK1QOrhGac75j
AyW11Vwktqyys8nR9GboDSqR3lw2NjC4xdXMLw0t9ZjUqRgxPjLNjfgkVH0aam1h0O8meYzcSi++
U4VP7hoNd4rN/G+pO2g57fO2JJbO/69lU8+cVlxeSDSZYcIUF8xhLhfRhgd+c/K3iW6EN36acPc9
dGXS9QDsczQv2R704s3xwsByY9aaHFLG0syPuiTXV3sKBE57xCf6t5h+UESCBdAA68z06DN2BbUj
LjogNoVKDvuwvXuYIMk8YRYuZ90O6yEHRC9uR22HeUvz8wTiiswf7sTrvytJdHFw6DDiom//YmSI
zuOMl4/jiQVL5gG1PsyoU+bafEjaoZ3z1/03YNQzxw+DgxSJC+UocvH0Za2x/gN4adAC/9T3VKgc
HB5TexBSscGoWgz4Ip4wsxMabnim5wiBXztj5o6ZFFhcB+dwcUKJVYcLgunnlYVFLN7zQGIp4+DL
waW2PuZavvWLFDAZ5DD0mZ8h6BdjQbCc/cPhW7hWsC+iZeku5bV3gGnJkEcJJC63yu5sOD5UbI6C
MTE40LwIskSpdnNjpqlgCFBGPedNekQ+cG7kxDX6nNbLuu/oufE7gfUhSStOhejCRFP6gbVbTWru
1Zy7Y53FJBvSel+ng90AtS9+Ya7VNp0dFmG44aECH0y6eCSe/hc7mlqHLX3wQLWNdZ9BTtJa4Iqx
2+ha1TFjVfU/gXBKSpAFRhWL2h7oRnbzal3THkKiyXlrbj/03Nu2ofE8ozzFZMDoQDKFOJ1bcsvh
aB/EwOfMPWImxFPPafwvk5LZrOwYt0aG8lrXJCvAkxjtXZ7Bo3DvU2L7R/qN0trC+M3PU2EFv+4A
DQ1HERNtyLnmkvimSAboRVyD3DHQ/dUEZSxX5/aGrEuUjIKGykBFwhbCZsLMN74MFSn4LaKMi8fh
B5bQ53b/8OlAQel1CZcwqF1WpPRWNLdCgsvDAkh5c81wJstqOPNuXiCuezqtGhwV9M8YUqxwed9t
vlplOPAFHp69DmJw4V9uGeZ9F0mEcIlg118TW4x1IAKPDQkKu2XZC6h5kFirxuTK6DLLzvjuvtSC
/1rjLqWA4g/nqDCslrsFQORD69s3sPuT18F3fjGCCPnDrLTEmMIi+1MQXWKoDP8Nq1bMdvIKOmO5
83mFVNUkJyMe4Aa5Rvvo5IF1iC2Bn6P5oPkD/xm1QVloR+iT3mbCWG6eB4ZrCApT9Ws4UkYklSiB
uFB5DtB/KHgpQYbWc3MP2s4Zdq4VcgcKWUcSTjpEtkikE361w1RLZawNdppFVdzjXnaTr4dTk5FL
pxOHMdcPA52fFL4Hq9B2Lda06E0qs2GUWdinPDox30wzX67we8wrN7kBJpdJJMFsyM1AVGU46yMU
OUIho6aAsnSe17/xni6vkoMZ8UNr2pGugbMathfDkJSNDFR1mGPEYEZhi6Wc65qMmqOxbFtLwVgS
Ik5w3spHPudPppkydOO2PjFjrC3z/AiiOXC/rCy4bY48FbUxH7GQruTi1IYchWhyoouT3T0EgJo7
XCJwwOjBSG7zvKYnI2tkwE2CQzboLpUaA4vKmMe6YJp8sVrymDR0Qr/xa6Dv19wIz02LCG2mb+b9
XZ+0yvyz4RPsZw+aLfy1UKfhc1MyirBkyM81bxRiI/TVnwKpQO4ANPwqQstCMhtTnij21R/TVhXc
goQHxAeH4rND34OOme9EUeHh6kt7Xq9jI/QN98UgffmvQGkSoUuWRn9WLR8TTvXzBl1RFxcmMOkV
pTusKBTWKsWcSbt2YbV0qaWpQFGhWqgGKD/z4VLNbnDJ4AXkvz15SoP4ABFTE0VlHPBpH+1qaJVQ
r20TFzLpIBqS0Pnz4tU0TFDHGA2P2B3JmLW/G2XUnQLXb1cx8PTAbecSukrUmv3x4TPVcZsiEVXv
/LLrbuCt5ITe3Y7hXdFb4WAxiNk0TmeuMlhY6trDBLUZ0aGvkOSqO+HXOyI1mrjECJoNuaZmCvlE
DQMhPRWxG+h2b6AP2saN/v4Yw07y8jFpWm1zkDBzgev0Buj4psAC+uCHtbx3NpyVQAWCuYAHSi/z
cGk5h2G5GaZPWiD6GKFEMIRSSp+dSp996QI3SiQp0A3xXg3Wg47DX8UAguQef/MjH+BY868AsylS
CkzIoMj/CCXkyeex6vYK8ghe9ilXlj1H8cWm2iWLB3cf7t2bTxREf/ZFrId26Z80a7VezXhj6Nkx
UAn5trflOR0wssPYs2J5lciC/fNac8mQCZm1m5Lph/vi5LyYxywkeX/0275QE9kvSz3I+GdlI5q0
54hqu6GIARHExUeV62YKCIBdjz9/AmJgXaAI2Il4BuqS67CTSHTMx6oPHNNyMLfG52g1upImZ8uo
tB66xcq+Buf1cd3HhC0+qovbtSlD/7X5Jwq+s0CcYORcDjI1keOcZhmIiVKfEPmiJHPMubpSH+K2
OhLA0cz+R9qZ9bSSpen6r5TqukMd89DqPheebWzAgGHjmxBsTMzzHL/+PMFRd0Ng2VIdqUqZuclk
RaxYwze8g/Ya3UC5vSkRByfUONIXyGg7+s80WajrIPi3BrOwqF4gFnMw0SumJiOAo8ip94G/V7FE
Q353IVOYC/+UhIFP6WywOkrXIhETqdpWWRtrj7thQO09c27zrex5vsD4kXsQrOE+Q5GArD3foX4D
KkAZqqmIyyKazl0gUUPnLBvImOLkBZkfWgVACVfEC4vhRTmJ/3jIZN09w6scGG7yDaR1n8CEBhgV
ME4oEvRqCvYzmexCjJnAGg+dQW9IbIbDivMTNRX8VodgK6JUSh+OqVZA14HnbGYsauBohDyDR0O9
dZ9chOMejTtx7wOtGESTkneF4wDtoKEBMYi+1OBb/vgrGLlDy/W+nv/NV+VqYFkPOlDUyGEmDwVr
SlSPJjwmJB+Bha07SD+sG4IIHnqQWR+uqQQRKe+xeUnRi4z+yhgWq4uCqsDkb8HTqNOnE74L6FwC
7hiMoDEHAHXHGuINP4Y+IYV0TIznnwlZL5f+lH7BUKCAggxXmc0JOZc/lTY+8RpL6jCgiTg/H4bC
KwkZgj75AQLqkkYkaUKKAJDwAUUJ+jvD4MA0ZAHZqhcmaLQU0IyB0A8wNOhyEkIFJPdQyHbQn7dg
zihMuyuNjN6jrKwvS3qGIJesjwrITr0snmjom4PK0mBMC7llkryZNFSHzRi9Z+iogCZH6IiaSDOB
v7GOd6zZfJ/dhw+ItNl/NeTmbqEg8c7ObUCU6PMtA2Bi9K87sly4E6AFrTWo7m6lE0vrD/4JqSM+
N7WOkjYn1BCqSPLC5Iw+RpwpAyJPfHHZAsKsxIQbOQTkzh4JDBfJ1rkPb5t1NRy2FdfkJ5+PEA30
+lC6Ejc0VljC9aLkPuOJYeACroYmgtUlvZE15u4ojBCmH8A2wgkNT+kuPibU9xSw4BCC0unHP//x
7//nP/+2/+Gckvsk7Jwk/kdcRfeJF5fFf/1TVv75j/T//fH647/+aRqSqEm6Kcm6apqiyd/z879v
D17s8G9L/6YUfig5ouJvM2nXt+X8LvLYvjlSdUuN48lLNkK1FNxgFYbQZey1YezjlJTQseaKq670
kFzCIVs01RsEkQpzH7bLy48onXlEWdQtTbYsWVVFTfv5iFIpxE2Taf4WC8nCM2eVfwptJM/rcmNo
1Ex7irFitrCzjYOLhEodP6merzzDMA2jaZJFQ1dFyTRk0VRH05QkdRoEXeJvxeJBz6WlHdvzrk6x
GqAYjldU2JcrAXV5JR+MOdJF2bKg+vpDFT+CnOVpfl5+IOPs81imYpiqZsn6MGffPpsWWXmahUm4
rdGzj3dmu2yiI4he/+rsi9aVodSfQ5mmXySBEVDq2suH6qR+Fu/iu34kci5OYTaPjtZLwf+rU3Kk
fcui5T49daeME+ekvWNUUqLRDwz/WD2oz+Kn9pS85H/k5xojEtwQXp9Sjlj8WamYYFxAl+59+B10
fJBx5jR5yflxO2mHP0V0n18nHOt9exCfUER9RnLgkcu7e5Se+7eMvm15sN/1d/MFlLPxlP9p3rsH
58V4otLvvLZvoFgeBrTJiUaV/q6+2O/R4wAkZ8N37/W+euzeFTBd9F3Z9a+AasV3fnT5y8nmlfkc
L2exFYRaaCFfUuCYd9W7re7y3F1oGaTm57Tupk5mPFfJp1XoU6vA7KtXUYq1pmbeTxNnk9r9Vmj8
tR3tPTwp3G5epQKlLVW+hwd9D3Lz8gOf/f6mboiWYSmapY6+f9EWeul5vr+Nwk0vx/MavBXARbeZ
OcUuUChi+Vd2vCydmSJJUiXL0ExVNpXhkb6t7k7qBTMRLDyD9fLGxT4WKnUvU4Lr4o3kov7fc4/r
9DiZFYPtFQuH2PDvsrjeFhi4GO3SKDeRggV1hbelcAzZoZcnRRLPPaLK0akphmoZxvhAkL3cTEUn
2YbOg9ruDJD1uXqMjZsah0p915mM7ywuD3pu5ciWbOqmLCumKA/P9G1aqr4yy0SpqCQC/GrgZcO9
0zdJcDDjY5Ff+QjWuY+gSLoli6Iq6po++u6mXIRGK7fmrsWht1XmSnObSvdy/mayW91DzB2WxFQK
2d5FYy4K5M0WKrGqYAvT3HGmqUvQ29AMi7e2tlAG5VXnqerpXHYevmOkQFg0tf5fCQ/n8Cmg+aqm
O0kg6LcQ/3Vo4vYHNSwGN0cRBoEOWN0AdMh96vIEoYi0Q2yuhIJDQtnVhrqyHHCNPW1zy78BtGYH
hF9+96zm7SQwHDywrL8yfQgoKBbxXUp31hMfO6jjUofIui5NlZbeoQ93WwKLhupEue28HUfwPCHs
S+NuVjUuJnigjmt7Kkg60V06ecpdZMOClZCAVIAkmUUakNO13FGxST6j/jOzriyDc2e/ohiaopmm
opviaBlkuaDogethfgmNDst3Dfs1CgdYtMCsubzizt6938caFsm3Jedode5quQi9xKJkm3w63r4F
im3sbQB37rMUf8o4C4sfqnb0m83lwc8dPIouaaZhiCJvOzooHVFzGktP49sitqYBDKG8+cxlABTF
LjXAP+k0nJ1/YUxVERXRkAxDNqTRmKpYd06ZJ8GWUlCO6YO8Y3rjYprlOwEQSTC7/IrKudhGZYJV
RdIkSbRGJ12u5XElxGryREZDwYlIhg4i+yN9MhbZ1MH8PYINv3X2+WooYUNgoMqMHNy8RMR+QNEQ
h87ykz+9/Fz6cHz9jHdMU0PvWpIVRTY1c7TG7EzMA4tZ2gUBabP71honnyO1waGRSlu7Fz22onwI
dO9O8vZa9Ca2J1VcCjWRf35wxGNBtaIU8YA32DK0FE1tUYVvabTHEg9XryJDwDLaZ9AdkkGq8cBB
IYn+Jrfxdwj3ckZ15Q1HLsSyoUdn4py/LwCz1bj3shAKqlF0HCEKmEDlhWzqCcHMKfElyRQKpPpn
hVlU2mMk04VzjkbPgkjc0AasDApO/VMbv12esN9Hs2lJkmzoCpNlaeLw82/7JMi1wI5MS98p7pvd
0/tpBlc7WQSnkp+Iyy6PNqzC0dfhHtbZFIosSZIm/xzNKgxZE3tGkwzEYTJ5I0Z/LQ/BxMvDSL9P
Gt5F07kAVC5hroGf46hBVdddzW7w5exVcoHQ4afo6Sa8tWWpulOO1qnF/dvlJEdeuKrUDFoZQAAR
G7viyFxEVXRly0jDy41f/vtDjY6kglxB95vG21Lik+W9le/5m1Ai03L3It4Q6q61SUhkfdbYV8a+
Nh+jea9CpU3apsE3sQUJGzxrBu54x5yirvd+eep/n30/Z34U3+te6su1mDLzFX0AWmTlXnY3VbNM
YmEe2Ws5u3LdnznpGVHXFUkmxeJ/o5MoULK2MK0m3AYipnjLkEMGEbX0zYqx+l1QFQBXjzpYi5VT
dXv5ZaXfocYwtmWwygxyPHmY92+7Rw3dvNL0JNrmbT5X1JNf7duCXpENuLF67oxikSkHqUBfaH9l
5K+YabyadN1SLElnN/46gNVeyHUpd4z7mLwiXkTGk9ztcmWKPWgnU4nISA8QLxeBQXprN/+TJLdq
cuvEcyPb19W0NFeJCepVsmdCfR8B8qrB5lFW8+O1Xa88el0yTTmED2GpaPiD0xJDcOEDtDj17S0o
Zkc7teJOqRnKXLbiUpVvCyuYqnQI+5nV/8XiEkNsMV54wkabq08SwkeozbsaXwcaCN0ugQGXcbu1
pRuU+spnd+XZSx8Zk32mvSnloho8IGDYznKs99ZdtqIb32A8QLcxmGdQdJWVAiuF9qhG+3WTICh4
QpzSCaeDwKIVk3WhSoZ6hLcK1bkhHFNwiPe9tND7B+nOWOr6skY2QVygUpsf8ZRwAakL2ytfajhr
xh/KVE1Rl2UOJHLwn2ukUlRHE4IS5FFzUOWdVx9tGW3jZGNTrACEHLHfwyvL40yuZloURVTL5B40
dWsU5UtZm8ZeHAdbF7mtLlnWwi5rsJc8sQyEZp8SJQx5iV5G67QKN9ySJGgq9lDKTZ2dWi+Hv4K0
TH8XdMWSuyyCiFtLq6FKYJRDZnwYqgOXZ+prt/yaqW8PPdpNgi+KsZDmXwdkg7+g88Z+8ruTSDHS
g5Yit9NKsJAOPanuLQ81nNYK3Y/qoFsHUV+77c4Bm0BaCn86eWih7RgDiMA9JGJw7WGHI/PHw0qS
aeqSKnOXGZahj44drWi80rCwMy5Qte6gzTT5RLXgTDdLBYlcvyYgQg7fuREQB/NWeF+bQPX0ZRY+
eHmxrBoEJ0V9ZonoKArlPPfvL8/m7+vm5wMaozvQt8XKCAWbdD2fJ+GGpZcS5PgqDXggGYRjytax
9Y0a7yLjeHnsX0HFaOjRTReYumfIledvVT5c9dZXG2IKr9kE1kFyrwS+Z8ci6CWiIMc31FHg22Ve
b6Z9zFjDEbR3i53XkueDH0MUNrhy2fy63YYX+zbYaFslZhtZQedEdyUwr+RUAbeWb2p4Cxi88GmF
m8vz+FWiGC8yS6JappuWIlni6DYNkrAIQl0NtiWUbT1EXDSV55p1cIrbvENNOj+U0mfQvA0RZvIW
htVSitDmM+LbUMlnRWFt1fDYpBs9BMQX7nXWaC/u8nhTFBvLgAMrHEx4GtGD5XEV0BNw+pMV4smj
QIOq2kkUwAVw3tQCvGzlTv0suYnpKLXBa+cBCdKfL7/v2TVrKYYo6YYuK8ZX0ffbfeqkddJbVRxu
bZR4kN5QpqCbmWVqagaNJNYyNkfgvIsracPvgcXhvOQWp04qacQSPw/pTDZIRSvJ33bi3oZRWcQb
i5yh2fjCvVZ8+gT96bSSAdRKh8vvrJy9H3TqVKZE+kbA+nNoK+xDT8uJmNxamvgasNB6aRtkyPrJ
tUEH9wiszyv3WZAOvepsMyyXNJReFZq+FNcp85EmOIkxk8zHBIxAEUAlhyZVHDWarnx0ySDOrakw
eh+1fyWePz9vTJzGEUht59flpumxEza1vw2AtAlvmseT7txm04mcMfXUAtHpFbsOH4Lm8/K8/dqK
fDFLFU2F/Jpke1zHIg4s9Fpqw62M7LIZzSLWC+U9vpcr73TnqGtXDrVhb//Yi18DqvJQ0OeYMUcH
vip3keDbAuVkqugUrHF4xhW63l15rfPv9T/DWKNjW8o9teuaTr11n7i7mltjVd9l+/yRcnK16w44
gW78RbW3Xiy4Ae1QtO5h6CVTOE1pgD4zeJWJcGuCHOxnTkPbA/NgvoKO4MNt/I6FoAw08715bffV
K/6/2A0Zx+YvxSksN57jZ+zuiJjfYD/clm+YXCmf5VsNsSR+UJ5z0KzhHpIrVelInhd0XGFQGx94
y3Uz0AjBi/ahfQDxGyAKHWqU1K7oFX040OqMhQb0EMSCMcmFAbfAHzo07x6Q/3yXH67Gx+cyTVLN
//5aX0XCbyeJJXVJHnVUYilWOzK6nkvaQVSACR4qoNEslhJXEmpwJpww0UTDm6K9T0J++XOeKbey
TKmQqJJqaJI8/pxy14VxJNvhNrXuAjr/KpgYigCtspMhuZWPNoJ18tvlQYc46ddK/Tbm6PoNc0nW
KrsPt6G5pCOWBUvKD456Eq4Vnb6qSj9HskSqB7oiy6qmasbo7Gp9o4vE3E22tLYlWv/aTNn26NwA
59Y3jjwpPrSAnTmxwVkHN113Ja39vSWH4alaUHFXJEVSfx6dlRL1HJ1DQVHacWKLVFqbQ0cCdnk+
f29JhmEQ2bA0Q9el0c6Pncr02pJgmnx9qB7YQjNjLJ3gneoQSW0RXTkFfn/BYUSDxqFFrUS1RkGN
7jliaubD4cadTDlP9J+5iwyaJFc/4e/r5+dQwxx/2yhSEbal67FRAsQGYmLEDRdN3BySbGOBNMYC
pHq+PJ2/t+bPEUdhvhIKVGXUPNpKBcpTwFkAE2DndnmQr/7vr6WpiwbFZsOSDHO0NP2cUpzl1bBb
hPskeJGNmfjZi4+agUP61tWAT+Gd7ey76lO314leTt+Ik648w9k3/fYMo4UTqXpaZI0Am8QFSwVl
rvvsbyIoBkAKvDkZDCLqxeNjflI+Lo98dsX+78DjU6fvayG2JTcYTr9yGzh7Oi4JNKHhvHun73h5
tLOr9dtoo/NGq8zC77uID1pOK1QIB0sHa620u39xRun9q7SRRNpJo9sxTH1K7got9Si5l8yHHI9I
lTqGElN48N5bpJq719TdIJGko4KSraMQyLHSzy+/8NnppfCiWbpKyKiMtqdYtGbpyMawZ5ZNMk8p
HbTVs+9vRPmQqBxC+8vjfSWT48UsU8+2JEWm2qSNZlhVu1aMSx8SDozUx2ovvKjPYC7VY/Zmvag0
gWk/v7rk88/+a/7q/2mO7p/iWILKUd9ipGvRDT3BapMesOk+IktxhDUgvubv+pP77L0iZXUsHrGK
PUI2DXFfReohPtYnE9QVVEl0sR6r++FH/AMgtJP8og6+U2k2wUvms8Zw1Z/Lx+T98kufiS1JflUq
e5osa5I4bhdJYdKZomR8JbBc3qVyUIpdW1GZ8jZEXx0M/M5dpta21c0rp8e5jft96NF8V76hl51S
J9uiR6ceoyiF2r3w9/IL/spcxZ/vN8o5nDxRmxp4xtYrPhvQRQg5YCahLaNknRpXVqw8/LJfK0gT
aQ+RTlryOB4KBS9XYoWKeCy7UxNrIwDm+cYON0RDFGiJjGgZKfDxudiIjJToU3KAf6SnMgThnu48
by7kB9IJE0rClXk4dwWROqimDOxF0tTRhZBXmVNYqgCB4+CukfFGrTzbFcj0rtyZaK/s+xaom7vL
IJpId1C/XQjARMOnogdNvGnX2VJDgQN8cfy3Oyj6Ln5VUB7HS5uLTIeUKBy8bqGqJ/SZyH+zxSct
ufIPmGEyhlU1KA11fx3xHhhZgucBwsR/UKJ40+0bwUeWpKODhlMOYKwaRCmEHU1atQhSN/f5Dr2J
Vx2zcBB1MzjJSrukJwR507pSCPi6rX58PgoPZDsqqYeiy9K4oSFnkdX0XR1sA3WfiMAj30xc6roe
T2sZ8TNwuLkJqstY0lUo+mAnVcZapdvOVpHaDwWZHMtALZh2qyvBJbP6xzK2cAQOMLd9bNGMEwzY
CmaDavXGBWbeoQzbW4SpA3SXNvJeqNGRiVekogWZ+PCLCs/A4dafNbo2tYSDVSsPLtU3U4P7mGEL
LB9LYep00TQKTp24szkk+YucqjNfPdDsqCkytvox9/KtYgDHyfdRAojMfUtAEPbdJJfeNLwP7rX+
4B5tmDlNIe/VGJxLktPFD+1TIsOlk1EplZ15E6CPSxlbiN5TXIc9R7lzvWQp1p/grS+vV+nXxh19
jNHp4GhJorehji9muWmrDXOsN3vH+VSt9saibwQkKNSQEAuB6Mk7Kl5ehMlz+B6XGqYo1pKu45Un
+rW7v57IUDizTAU83Oha7Dg/OysXcGgFZYpUkUIOZmJQiotWv6jUqcqq9AGSBqdCOVwZe3jbX0tT
A2MG1oLW8xhm42d94ulOj/AYRTcKUYq2AytRBxuNqpFNobntljVOKDEqKpeHVpUrQ4/u4QIYS1JJ
Dc4gVDYVsFfEe1DjoknpvKjKXYgDWQ4GVFnJjvKU9E9xidgeuk0GPYMGs2ATZ5bw1M4MNLcc21uz
/jXErwLQ+pG9kB08P8I3ubv1HdgVgXULaGgqGS9J9ZKkUN6HfNs0F00Czra2MF44tppEVguQM5Bh
gD9efl3p/EzTqqWRoCmWMgrVzaYuxcDiEFCoC+XNssCoiY0EinJmqRs//exQcwr9YmOny8tD/4rw
uDUAXFLoppGhmF89uG9Jgl86eVY2BRmlE02IJQPUCAKCiKlu7C+PdO4lfww1yulcp9alQlC+ki3a
WTUCh968l6a6MpPKrYMgMMKd12AD2lcO92MVcxkTU9IGl0WVVTzM/bc3bGWxLlgl8r0GSwWNvLs/
7lP4N9gV6aFMZ4LBjl47yXsAvLhC5IAYukre9BC94n6WQAfcO3PYkPYKTw5jHwG4hn6ETztWFrm4
D5yHQFg2+EmxNNOXwllp/axEa9HZ5tqykfBICPdegLOgvt3Wn9DSZiaSvP0kXYh4Mh2EuY4KB9LG
LxHa205xtGf5TQpxcV9O3LsWdKm7sgAIIwgz8EH7TeSsosF2mTYews7BSgIhDZccqWPpj4tg2h0Y
Z6wW6ZoBUIA7378XYBgF/Jqm+McDouc5t31/k6U3YPYm0QGJHBPBsOF3GwCzn/T+j+jPNMqK7SoG
WW+z5pW7uqfef8iNaqo4r7165/nL9B1DdQH94HqO9gIcBu5bw3sO+HdEQJN2cZvRD+y3Xfceo3xz
z8IGMp9tyVbyG0Hfo4uB+F41ExHcRIBE1DGHXLBPS4BMKFWk6xbRPhwVLPRU0UWQpyLcGVRNnXX9
Hi2VJdeaGD5Em5owuIfvgVYD1ljGVl3LTrCg/S8NktMitlrijFD6YODl/qEDFHtPkI2BCo9ulngr
eEsTKXg4/MkksqYEHrjML030RKbFbdPMBASzvDtbXboIRVRzgyDd2yCcnGzLF3umlHSr/mTE5ymn
RbwVH8kEt+0hPmIT0fr36VGkxxnNc2PR4VSVYbq2iKmYJDMwKMxaILzuTWgrKD43E/4T0Mt3Esj5
eNH6T23wxAdQERd0V2mNnfrKL1S4Qw28HgPrBISYOOwMtApQ/kXALZmmMCTFeaXde+UsBzKKOI09
qBQdW2uufWJ0vOs+VPTCtE3zkN0ODHrwAusWyXdl1v6J/0jVE7U+YV6dGHhwBYo4HZtpOlT2EDcS
lIO/ADcrPwkQ/DevEEaesEWxniPv1cUfTzKnIs3yByyxSIPX4l0KYN9AlXQaAjwhSb2pnI0GlD5d
SWhRb1ooKdUzHd6MyQKiO5G8eaYtCn0mIVtTrGrv3lGOJNdmdJNaHzq8ErQqcJV3dw7YXGFGicEx
ZyVVlH4aQW2iaVhMXBAQKoYBJoqMYnfbtnfWPIYEWK9du8WIsKBDPfWCHtOr7jZVkW9w/lbJ3tu+
6MLCTf7q0aua+ADcB5OROJqpxZ+YeAuBaTwbYwD/wM7s4o+DUNDWtmcapt4owyRJMWjXyNJcUFlj
QPlC/zmCSbAzQfZ5tx5ywB0kDQGi0SoqIQYUkJuZL/jw6QEaSZu8ibhEp/M0Rok1xDYX2OCDmS3R
y1XA/abZoSDYq1lrbgXpXHmkV1Igt4TaYIKqBLyKjcwR7n6U5Z3sAMUiZEuI6pNNkmwC4Y9lIl6n
3OX1WvvglhQLsCocJLUvTHRl2YmHMtnnFvkKbX71PlOXcXYsbuoGAc7njjjYcI1JDyuEwymnN2+w
d1Vjoii4AwgGyptqtfj0D9kLZg6sNGkhJivho0Uqij5GQy36w5HyaYl4VI8Tt3/jkrauWh6V3/rq
dQ9C8S+UEIeomttU0xRqBz/PfdNvtNhXAYnnqCtr5JcpxYOKg+F0+V47g9cAh6QBArB0si9ljEol
9QpSp0/1XeK9CBblJ3dhwGnSZ0aKTkOzjpDL/tC9T4tv0Mwa5eAh1uF+iulSRWo3+Qis6kr4dAY5
Y4nUpkXRopGtK1/h1fc7r1K90NfL5OnZ+pJVewoXCC+W8wOspofLr39+LJ0aOPhPnYbmKFSroiSv
Ak/1qWhywFNAlb19hGC2SyurjJYedAxBBlTSxzi87zNpL7GQLj/DryCGK54mnwIagmICnfufn5q7
X0jLnrAdjDVBctLs++6YoN/lXSlw/o5hRiONFlWQAsilgpA81Yv33ftJwwDsDQG2K0v3bMzy/YVG
oZIFktyM/CraJiD/qWuiVuM1tHSifh5w4jVdsFPpAQaBcAMMtOqtG2MAINd4lnKJlwac/IKaUfaC
+P/lqT5XIPv+ZKOvrXdBpOZ+FnH3vNnup95B0lLEudpsVOOjqyMWvba4POSvpEwkbBRlTbVU3aJL
P5pzPXR7pUjTcFtEczrGnfOZD8fXnu7oVW7JEGiPgsWhVyvSodYs81cV0kq1QCp6WoERtmrFkjqD
BLFDu9IE0M4sWEWh3EflT2F3jqENuZc0cpgp9I7+1AjRY/M6mBbsHJrCD9LWyW/BiFoIN0TtY4tG
AIy3d2mZbaUp5mEpUkSveG9iGEVfZoVcWI6CzvAPzd3g1IPjxeczZkefKaJUFIeFWdHP+tfL3+Tc
RlCMAZM89OFIEEdF+KC1+zoRAIKA+OYq24UxbaJDDWzCO9TJp1sfQ9BEVzEhZ5YfyGSV41YbTrhx
QUkMS6XvQsDJ2RwqxSQ7fDF9nWv7b9hfo2XAMAblNEgGhjVufltGXhhiW4fgnlGrsz6BmRumsqGo
4RlYYNoA6cVdIVpTPcawtIPvtLzaKfo9xZJEQgbycUAhmbo+LKJvh7hrNeQ0hhkNMB+1OlilNcn6
Y5R+NjXJP/Q8TMH6bJo2V1bnr/1GT5PO5jC7oM31MfRRzC3DsaOSBms+pzrrkUZwolLFAUJCmfDy
QjozmCbKCv3c4Qblqvr5km3Tao2UZOEWSn2eE4MTs1Kd5v5oE3CfVy6K38VSoMnfhxsdX0qtKyE4
te4J75Y/8EInx8Vi8mDMl9sJIszzx8+b1eX3U86k9j9GHKX2hRNkvdYqiIa1yu3Q9AOCnEce7PJO
mpnCvakV077IsFdGDYeQzdfJ6HIZe2ApFsUp5VvglgIU88C/Le1sGQ1hVFjgOdAHb4JUPofRo5M6
u0DMt+BBWJDPRnXl0D/7kQDfWwQU9Cn00ax1lWsHXgQ/jIYl3Vj6XBSW0/7YJNcbQb92+PCFvo01
mq8qleqqT6WvHmLQpNNS43W9XZvHs5AiIKR2dXn5E301k3/s9tGQo42WFUWmJyXtiCGC0SPqWigN
KDQPKbl6PYKk8r2ZQSZKNnprYaNwX7oN2ovgdK48yK9rYXgQSx5wv2DbxfGx4xSeVNWJ4m7TQWmY
BBEvYuPepusWth9STdGtOGZItbYHD7pZHfc804Mg/gkBPdTxw+Wn+Q3aHD3N8KW+nT9Zoblm6mfd
02x3bKkVLO4eHk7Kw8N8Mt1gV/aJpc9k8/j48XF53N/Aip/jfv3827hiZaeaYrLa6P0DcKWNUUWA
1loEHkjGqhkw/iydXx5UOTf1xO4mQTz3/i+WjdK0bpXUdvdkrbJ8MvuzWyzwPDw9LLnSEBkIpk/2
7GTO7nVvhjCYcNhiaIxJ3MfH3vVum3x6+XHObThQAtxztE1oDww//zYFdeg5tRZEIdzeNx3J6SBe
F/ZJUJ+yhoT0Gv7pN9hjVAQc7blClPuqDlyakJUwcHflauZKDwGxnZ53M19Gmso60CTqAqQ6IqwL
m/mw5MzMvPIZzm1+ic6rBO4eRMaY+u36lV80VZLdpf7BBuP2YIhzCsAyRHusNdors3z2m+sGmYvK
xfOLvJj7YmY5vuxuTfxMpJ2k7cBhtMkyugZC/J0isqQlGnR8ygH7OEZ9RNCO9Fo30cOf33DtHO/W
zmRNeWE5n+Nnd1hdi1/OrR8iS3HIiHSgh6OugSTVuRWZ9O0FxFeaGyVft3RZPu1sqp443yrOkH0b
UdXUDz1aSeU8CqYFxT5jcXkdnz1avz/IqPhqRnYR9lkKWa9akhdWOhYX6q2NemVMNy6tKNDf011X
0A4S3E8BKb/LDzCs3PHRLpOSA7iBKM+H/rmRoj6xoaprwXBzwYmlBUrfpnY+//9GGd2PaRuCLC3p
91rlxuMeB4AS94D/r8FOht9z6W1G+9RSuaVSjbcx1T1jpO7+KkpRsoYpuTTI6Da0A8dxVcvH6Bu7
UyzIHQq2dAr7JFm3VMsVe+dhZuaVNwlCsdFb6ryZ+alLYcxRgRRUnEdhtxrNc5plMDjQ/ET03UNg
yXuOTWvhIc/qpcgwUviXiSwjJbklIoozJHPY89LGE0nrSrqxD2CaZ46857gPYmPWZKQ+YT8J5U8n
oDqvVbucLolcPDTZqaJuPPRMsoogqoxneYpbG9reflDcR2K8UcX6BfxvKKHJl2BBVSD00qt71d+U
QXNvtu/1a9Roe8zZXYzeIuxE1GLmanep8EQi6O8g/S66hnKl+GymxY1qqhNN4vUYVvHwzAiEJ8fv
H1V6xIlSrKS2W7clILnCmGURZl9dunLSt1YtNyXydHF7G4nORLXRIwqyaSOfbLhifnASBIT1HYRg
KQmrxiaIpkHv3NcGitD2jq8NeKswPwYIPBzGjeGjG0ptFdd5CZsOaz2k3wldVKouiogqS2K8utXB
gRdpRdV9RBihZdGDUekTFzB4nmykeN/TOAta/GMAEKGYgaBBtGQM1bI593Gkau5Vc13VzSzo7wOh
WCjI3ywpT8yidJXCy+FVMYV6H56JKC1GTJN7a45yO4D1uJ9y7C7asHroeh/C0D4mmrLoPjvmpw8w
LIYsrwkugjfQdGrzvifPcGJp0mjtNldfLaZ6qGl0HZ9f90GvxspfV0pXYUB5ONWnHoPbEEByC18/
tfp0HtW0uheL+OihuXF5j3+llpf2xehOZvF60N39bGtbWN2b4iKQUWrNlQXLt1LR3NBuRVd+LqRo
AVqSQsJMSNZN3q4Lg/aLo87lQlllqcYFG94mVfNXpOOm2OZ9JuLkUmyCEsTLLcS2urEXrogCtI2C
iPxSisZWdm917BvavZ889L4xTdp6linRg2hjikBDOkvstegEy7TE1SI17/KyfeopBV+egt+lPq6x
76fpKCKMk9qT206Nt+lf7BIl7AiGXtjUvwvfVZ4blTFkqqDylFdO8d+Aoa+BgUwOOKnf0gZOWsWV
GYXUGEPwdS30v3Cmd68sl1hblC76QSKUBpo6an+Cl3fltc8fu/87+uhEdNrOrLM8orxI2E84RvLT
2gfatHx5TsiiOg7wCACzc9hTLuc/eVGbXXuKc4kklCRdk03RghIj/7zKJNdLZSEySA6oESXHijhM
oAHSV8/ADWtll1Bzb9uNqFxBx/+mMQyTrxkiYbGJ+sKY9B5qgidpMXnADdpUi3CxWBj89W6xvq8n
SIRt53Nca1ef4XK/f74y80Np79ee+zb06MKDBqAVfUnLWMmtSU1nqghWCWpY2lEMoslQi/HSp0Sd
wwjisi29KyzQsymQItJTpm2sm5y5P+e8NCvumlLj1f/gwP0OfGklrTy6pi1Fg+lkMsdk8FAePMRY
w8MK5+rL738uQFUkDXAXVD/F/AXA6Pu08EQQvCz7pD+G9rprv6DthEyXRxomcjzRrCn0lqh7knqO
4iS9Ve1aLIN425vdBEIZ9dwGPF6UXRnnqxtwaaBhr33LbAK7jEWvFP8vZ2e23Ci6ZeEnUgQz4pZZ
82RZtm8IO20zCiQmAU/fH3k6ujOVDju645yqrMhypQT8/MPea31rvKOMIljW27ezM3MTd7+/PW+X
cPrJcQ/dd9ufz0kcB43lP/6kAfzytuIsETUsQYqg3z1VfVK2hjztf5vY0EYzoDhcnlPe6B8qaV9u
fyn0qlAL+Eu5F7UmhSJUSln3D5VzmckcKjck8NRO/LBcx/b//QmOQn0KhlN+/c1M+uPGKvktxqSA
oSwGoth60/gRFg5awO8/5cvDOZ4cypEcLgTptz31j4+5SFIxzZLJb/LVcIHCRzs4/GDzgaq8RTvR
4wgRf5j6vjrNII2TOaGNDa37u6idxaTTz2hU6jr2Ioj49DowBCngv3JmW+Mn5fw4Bu/HKK5zDes1
3gO0V3djNJsw8QwVKjBcjb8PhT/u5KWvPwPrAXVsFY7X+O//uI+9PlyMLgREo5MBVL3GhNEW5mS6
D9LF+YnwSxmh4sQpWg8bEBLS62XTRFBHZi16gjEEDsBmalMoBdVJQsn/5yEz30xBi9HbvG8fMmLP
Yh1G2RI5ZZE7RuTAuZq8Jnyhs9U/iLcf9lZfj6qxoo/MDKWHendMvCrXupEyerXXYj0W3/ICiBri
MmFuDGy+X5L0s/vp0PblbkbTRpcvLQyewt2cV9OR5HwSghdQF8oZdZj4EdyO1w7HEFSxm5ezp510
gatlL3r6MdCc+eE2fzUP/fkF7sbARGmTczJQ5QEqoNFSsC/b6+5K49Sq8e5D/IWRvIXtCimMxDjw
Iz/J7KbjJf4z0jFkUgMxsA79bkH8MQolPVUGtRwY6WfVGwwSBGKf/loeLdDZGk0EAHbXXnw8Vh35
YzAtCuQ8Zk7CS0SN/rau2HqN4DtVHpuuVcwS/KpPX1q2pwO1orNwc1CLxvJOSk+BHs6E+uVD6QhV
n85EsbMUFvBpJc3k823N/DtpAbRpLzVBJEaJ5pfyk3JMaCPdEBlKaF7US2vnEJFaJOtGObuoDrpT
oYMYfkHj2lpIUiXiNgoOqwK1dbsHsns7dQTbIG347MDEj2lZtKiDHLp5tg3RFzGuwHEZsWCJoZ8h
tBD1I697ekWaJfxU1/uXbcheSqOdI8p0sARMBn+/9jBBxGyYDD06G9V8ov3wMCusmbcdaEBYr9bn
57v9/v0o+3Ly/OMT7waZUSt9ld70coOLmtr9NStdZB8mptdpTAAYuq7vP++3+/zfMfW/l3i3Z2vZ
tCRGnwwPixVBdZ5Bk2Wz2mweKHmFZmfyy8PM23fmB8E15n5LDcyyDkRdQBa3nKXJDzjDwpx5pmOu
5/bcJxyckPXPz92YUbPY2d9/XeWLkiOYHHXc3QmjBfzuiehdpw55R6msO5Mqp+R23STrUG/nrdI8
R6UnKM1TUsfOpUNpdIaPLcleFaAv1x4VLeXwMeyZKxJAeHSl0WxeI4d7G3HQLWUIBdmD3H6m1Nxq
9DCFQPuA3EIJW4N2m2v1PBdUKx1PwhUJRMZlG3JuF2LJEwVpmdegbG67dFip1fM0J5CbKUgmPqGF
lhHSDfjhTkj/TgZ/3Ym7kRJlWtaoGdUlxOZh1Zt1A5FXnNd15BrhSwICPQf/p1MNhnQwHd2HRB1q
H9p5L90IJhhQGIZrUfhEOJ3GvdlXFEIu4SJVSXLD4D3hB4QGaOp0RpOK125IRMKb0Z9aIbsw5MvJ
KLabPF+YBobkMRIf5QCcglz731/oV43Vcbajx0n7XfnH5NOq56xQL0mMF31s6V5J7ZJ9HmIvmWQS
0E9Vm920+fzhU//xQoxF9j8+9e69qOpKk0s4LMsqI2Ejod2pEWxg6CDavHK6zRDe68HnWQud7z/4
i1Xmr8+92+2WLGFRF8vJSDaQtEWgrpXYlgSYMT/d1y9fJbxMmg6mDNfHXdW5jysjm15YUOGh4CoQ
04szlgZvsypdFOXnaCsY7Qd6vBohiDLRHCKJ2yU2lByarzZm3nYUgv8fl//Hl7rbWkRJErddl5+X
F/lRiEd2mii84n+MiIv6/pOkL07oY3v0f65/fMH+WE2nGdqVThr4KGOVKZppxAlyuVmHmnBy3uXt
Y0TaLSq8FhgU/maqcIQ0ngek9LEHZDBGzhGYtzpfxgE0NeOHAfhlEwITAc192mf/GoV6pdWuUsbE
XLqgfV/ch/1+L8y857U13yXW+w8T61dNJWbV//24u7vRN2dRqWsOJIKwGqbgIYMVzexcf5k2Kx7B
1VhdpqDWIHDPQRqw6Hc/Oe7V8ZW6X4o4qnBKwX6EgmgsL/zxQG6dcFMjtUmXDUrjSEd4TZ2mmbIp
GFCKrgI2eFCYLDlVvVYj5QUBcABJGGmToJVuSjCOUh3HMqshkqIXxlbSK14zHWlvYK2xQ4cynmF1
JkkwswlTrlZRBVgijKxK/aBQ6RbnzNZ1MiABT/Jv2VdcukV82Z4R9lcyGv9QIZ590Rtvo8A/RFh6
e6GkT1NkUJ7g+Y4ERb6yklhjQfb74frVyoevmwYR3RGdhW/cOfxxd0BW9rU4AV+EW/esG28hZ6k2
bl3jLDh5UnnlpHzIm9SDH5Rdz7OaiD9IsPqZE2xOnjfxI5Tjz0BXVQgR2ksRk04B/6gQrpZ89ThV
J8SwnoxfwmXddIpJ4upkMZlmdtyg/W5tAxIGq0CmSiPARCheoklvRaD0aoj8A4DrwYn7xGmhKLXE
sHZv31/+vxo7Vv0/L/+umNkrUavmeYsJcfIiD2QttZaUf7LVHfEgKomQ7Yo1IcWtNnKR+iv9wR0d
6KH6QHim3ugY/iRj/LLM+cdXuj8G4TY952Vyo9wlfMKRK8rj9PJJ//s/kjfKfDIiwOSS2nyD7++G
9PWr8j+D4b66mMZpq8fyOBj0YwHMyPilQJCC8abWBklqPM0C7ihJjmqF4ntJwS2MdJrBnxdlNT5d
btVomWfwFufPiSi72tUR+4cMv9j33/Sr1RsmiYwkEKQL/79bR89VXCA4xhHVGaa8QZklJWT5VB6n
5ETObV4ZhaPHTwWyr06LOpZVeASITAGi3C2jEdNLGwd9tjTCvV6r5pRo5gGdzkj9moBzjR8veOkS
AM/d1RSrI4bh7y/8i3UcMS81SPYRqko7+e/XtZFE8dJPALJAKaHAc+7nbDjxuf8oyfqqasW5n/67
Tj3QELS7dbyMMjHPa+pjdO+aq5UQGys7k3YdYQJgMEycm+pcyZsnwCXym6n7/XV+cWD569Pv1g1D
HuJ4MgTpf8s9Y07GaDBoy19K5uKfKrzjn3a3ROCqQ/KhomZUwJ3+fVcN4zw0aHpR0ONHEaa5PzGI
2KBB3kuBrUVIICSYF9HkPD+rEghCMhqgnoq5k5UfzRXDAY3E0zU3nAH8qQGbrnpphB82Fl+8m39+
x9/Vkz8m6jjXz6Ex4ZTeQJ0daEMO13QkSV4Bmn5/7//Fa6JRACyHkJ3CCMa/u9NQXQtZ0xiM8vMk
ctO69aJqPTYOhfgNl0g5dc4Tj1wH1jywP1JSOkPSMEtQ9Gs+azX64V3/ashjHaYgxGZ9ROz9/XCS
VknyOrgkG3gHpbjviRJWnekVg/hPKL+vBh0bVkYCKmMD4snfn1QDrtDgNmebHEOXGOwNofGnQUk0
+PYyTXflZMHeRWdYJFd1ofL06eqKIP9ipJjJprhO6V/+JFb8agc1/fNL3R3ILiFluPOgxcu0wbWV
JpZ8E20NL4rQ7ZjtWIWDUnHoz8rZSPITpvRf5z8uDV/NfLweQF11miAjDObve1Nk6lkLWqS+075y
2q63MPV7+nmtsGhewoujs2YPDSWF2yrly91GKYAi/nCK+eJsMf0Tync3+53Ta1Opep1t+sGvQPRi
HcxS7v1LElRW01I1/Ok8/OWQ+AMDeLc9apJSDc6IEjY3aSfL73RnzKQ8VOJB7EII4Jsf3ry7iYgM
B5pMKhYKSnE4we+bEkWpF0FdBsGDfNA8+FC63/kQL6ivjenob+/ff9zd7fzn0+4uToq7NrzRSFgg
O4+b2O7g+Q3RRpBrS9E+jNaRf5pp74fR/UdO717mvgursNOvNXSP1z4PzSv9frWa6e1jKgHRJkqU
KM/co+R3hvmRM6d8f8n3Jff/fAGNajbKZhWB5d1pIBYS/aynk+ChFgmrU+YYCyHUkFC2Quy3Kay9
l1oCnrhZZy2d4TPdqj80v6Bn86r8sdr8/gqaKIlTjV4QOuS7255eo8sg9nwFwieImsPT+IqGgEg+
I4RBb4HFJMgOdukYAUcGXuBlW9LO1CXf0pRPkVtYxTF2SJG0BNKLhMeBKL2bE64jEk35R3I9Hdqz
SMtOGkHBxks8q2yib9jXW6dwycRhmJ112nrmzJXJUHTK9Vx28Ax87j6n+53vbD2FyE/FXL8SVOXI
LHIo3M2WaLoGhylhfgBfLck8Rqbv775/PP/eGxneFAAEmiGSQLPnbgqO2zjNDCnXFvplN8wMxVfz
Gc7P28StJqvosszKHxrbdy/4VL/7wLt5LbmFaVEGfbWlMlpPVu0UPZAwFkbrbv6jseS3S+WvR8+n
8XqPDm8OopjF/p5Fw1ZWgkaIu+357HCmuIgm7mNl6oA+jS9uovi1BGxhlFPIgd1d7OoDz2Vyc0tQ
4YN3uyBJsrFK8ptpaseRL8cujF2xsnCHNFBaVCuD15vaLZbRB+1qYyI2BCuDgSGasmgVK2By08LF
eppdnGwEy5nBU/pcznPi9a4BOA6LA1yJe+/qDGzrWkhzbtT502I2CWdBMZOnS3Xit9DmAr/E3ldZ
3Us/RcVkR7fZ9cLZZBc0W0iZZYLZ0zqjT1N+2A/8lhr8exOnOqQuA0qPfrf3T5Oyvei5djuGj53b
LkVb9atVsYoOqfcRm4YrEwp3OYmQtU7hKltIs+IovkUbaabuurk4l3epl84Lz1h/fKSzYmaO8fGa
X3va4nyQFqELBYQ+S6Y7UrCU9pFm3U6T7dX/fqT/Ljt8dxV3Q0GWro10Q0+/FX+VS5QkKf3MQJ9a
YeczFMTAusmmhHMcIzBIDAnPp5t9pi3Yj1XfrJgYgQJScRVIsyKgkfDlTyyphMj0pIhKjoTvsnWu
InVlu8IQrGMxd2hqSVM8ZK4G9utCnOSiC+dX2U/A+3P+xixN5BPnuZslnbTj99f7e1b75nrvyf1q
pjfVRKu7oyiawtmZ9K5ETJvuI0zTLw9nMqZDr26tITB5H2KGWYLpdNgnPTrHrRR7NfWF0i0aryBF
mdRQySol2NOLNNtNOi+sIWPbE3BtsWOMJUWT3AxcpWLzwxbkN4Xhn+uYqhod/ZHGcc/eAiQKJbIY
2i02w7FNOI2IZL/264o0oP4ygETUtlH3iarO0F/kfBWV8yEv7GbEVUcoT3t9NmHLPtErSwoavzRs
YZC8og7XlfIpcZy9FT3yOepBsnbqwSJUXeBkN1zjXWWqI/NCk91Q35XaTxvt3w6O7y7trkpKu4Z4
k3LSHqkByUt1oS94x9bJKnrR9ppD3LnX+MlKnGVz8VndVJ+GL+10v1jlB8PNDwGpx/Wh3Fa7D29A
H6NZZAc5l89hHX70G3UeL7VN9HqqrcUxeaEzN1M94/G6NchXFJYaOaggvt3iB7LOf6bUu4saFxQF
5TVQT+3eo5a00q1v4kBb4K8xpY7UCNWR03CdXRNbKW4Q3FWHOlfWEIdL/LLQiH4DlRZxVQtNfbSx
tqzF/WfY986YEZG329uwydruVapBAUzyfaWPnUmRLYN0O11SuTaHOvhscmRZsBGF7kIujmRdsfSX
EHbq6yHB9H+BQnKpWycuX4Nb/1gHZnPBD16eIt74Lq8oorS0A1iqs8y7pCTVnx/7y9m84UG5MMaj
yA2qaCcBTpC7T0MPnOQWe0L82Reqm4b0PHtWdgja9VR05NYdWFP666c+wIcKg6oGoZ9sJhH7oOwp
R6Wqy0g/qdKP169f26XKP4OU2uddZGnqmUNGv4/5JVOsXCPviZFvFJvr7bWp2Z3CBwgu5JezSOQ9
mdvh1JOHj5xUVr0j9rsGdOHoPfAUUkIvqgG/J9+kxdkREZ62UrqohAFyk+LetMJJ/dYY7H4qe1J1
LAPRSy4ZOkeeGn8iGuI2v7qCUuwJSjFbhWxPFIch712Cx/Fy3UvwEIJmppxfpeJiYqsehXhFvBf0
wDw3rZmz29POqnXNJ9uGuz50ftAFnqhA4dVI/UwnpJy0rAJXuD/17krgQJNOttV43iNnoK30ZU4Q
ilpMD7cY+/vlbCm3qx1myqYVNY5ghZUqr6mSOOWURB5m5vLcuFVTbZL9Vb04pRz79TUKzbyp4IUK
gx+GFKx6ySrqVVXdnpssmNdJc1QD+dCxwMqlYgPyrtLklKu1F2SE3xahmeihlZZMe7HhCgKaX4HG
1blfpNOA2Mkr5e7z9MUAkTA9I7ptXhTx9is4k1VqpByg8dEUETQr1ev9ilRZ9H3U8frNRSq23Vkf
m+1eciZZIWmXt0pwkt5P1ao0Y1FxLuTIyTdA/Em+UAxuQVd5NPPC+sqwiBwxe/x+6bjvWVC3xww2
WgPZNOGFud8wIyAoBTLujEVIAmxFxFhc+DJFmTpTqU0Ps6Znlj2Fajwv4pQ4SbqksSoCBvysKebr
2IVLMnn6i+Ykyhgc0P6wlv9zjhq/H3AmA9kKmzrhbkNy5fl3GW2QRVHvKR2nqNbPnVXFCyV8SXmF
b+nT93fkvmz9nzvyxyfebR44tiXGlDr7EStJ44hP5C1/pv5Abz1wM3PZu4KbrXu73n/+8MH3Fik+
2RAVEgdwy9BMQcDw9w62C/SmlYomOjJdxMgXuqfRQMlZRbBkt3tYEY2dP+DJrUiKJxELvJ5Hy3jb
KlaEZ/kxFjZ6ZOczSgQvKscvdhsE35T8Dty/nLTkRyjZtdv+ypfKjh/ijKYeyM22V5ur9VD13mBO
m02YmsYa1jEygplOk8yGtqCRLhp7uKWtYGYa1jaemSlR5oXZuzgLcM1D7ihk61n7lZtrbXOC9A7E
J3uE7ai6z6Akt/DKcOFcp+Yc+twWQfXr8Jrgp25ysyQKm8NPtkP3YiU7QTAJtYFl09gHSi7m7T0y
5wYZse9wLnbD4fub/tvj+9cSBohyHPzwadEPsuv9+56zB2kyrY27B8Gj+sit9sb/1S4pRktU6KRU
y245q2fjP8U+h0IOgg+yrTi5nTrhvHyLvcZl+8eZrhqXZEcmV16dT7zBGf8SHdU6wtF0S7KSJ7PS
Q2dqE9dLnH08k/lPo7VAGveE6Gnth93Ub4XbP5c22q4w/476o7t6QHtm3Yw6tT9GnLl7M5X81IQw
dwXEY2zoT0K2XFTmQzyPncTej+KR86qa+DHaP0u/OIrofnQLTu3t4qPlrOOk4qKp7WF/Oc+y3hLE
E6wc3PBnZMrWsrEda+oeDhP7kw0+z/KQkGRo7yIPxEnot+3sPMCP8WIAhF7W+kbujkg33S3d75/o
qFrkmf114TLnXIUIMdD/uozR7e9nWuvRpC6C6naMlvE+XU9f4rX6VC6vj5ONuIxWl1/pSd0aD/0p
mQeb4tQ+6cvwETPLdB8dEaBHy8K/fUbb/lFd8PJd1/qycHqW2/fwLeXPiPfXl+ZRfqoy80x6eUsp
yVVdb8PgIdhY2ndYZdhM7K4w3T7lp5JXmdRmGULL09Tr97LZPut8fGvzKLKZblqD3dq3xwwfKqxR
/qafLm51zDaC01v2zercYavsxGe+hDP5Vezrbb5pPoz9FNvQRv9VztJHaZ/MXIRAp3ylmj3swnkw
l7xhM2agV6+GWy6Cuepnrak+BfPkXaGeuGGK2FWf0/mwnljd0+RQrK/r8lC8Vo/DE2qBlzMmmCfe
iByRzUF7mb5ED9JO8oyNOlP8cMNm4rFYNKdho8yj7XnVukpopiypM3U2eZBCs1hcZoOv/pJ253VK
UeW8Gn4NT8w7ykpfXtdAsrbC/nrSl9VKX0wO6jY4Fo/CntGjPnSbaNv+MjYvg2u8S3v5ED1cZpeH
yVLaqb800CdL1+YDd+FGWeTH6Go2C0xNfuGWq8qfmPnmPM83UM/MapW8E3w/b47KXJgnR239eV2o
2wgXzZaXziRYySlW4W54G1zZPjsg323BEX0qI3t5Qe951c7CFfQhR/GMpeYQOG/uXa5yMSx0N3ej
g7oQHMMNdtN5/znekWA/uLqvsZ0nN3xLgYCfJnJg0awEQrIvh8tGcSgr+LVNgqzbH8ejwCZ+cYtV
usttwuw9jfGzKnbZIZiY3Vu/dqfP5aY7sS8hWtk7v1BnqHbJgV8MN9k2H9OJCaeevRDpqvpCPsUL
dVO67vTYUk1f4uSZHKJNgsbxIzxSx0ofL4zIQ289TUnNZmxOuFPga1x9n+64rqeIY7+812btsvBK
J/aULek1Lvm2y3o53Z6d8/o6L1bGGj3PXNqxgV9MYSZCRvKTQ7kAX+kRYi0fLk9h78h2emQbrQLQ
tW+70I8/wsXwSyeP1VZWxI+3tuTBqZqn5LFaF9S29Xgw7zly77mi4L15zh9vC9KidzfWXeUp/qU9
TO2P2kSdpb1HMNze6pDLzxZXG47HPqYGs8/2xk7b1HAT19W2eZK9wN0SITjTaDq5JJkv5T0L16rE
IfYweWRLF1Pw+7xtc3rUx4SChYSqxIwIO49OySk43J7Vdb4o/en7byBqbA7r4bH5JWXsQ8Z1qyZ0
G9e4io7gIO6oeiwF92rnpzGWXXCFA/cmeVH2pCif+gufmTk6SgVTOBhH4rxri9Pbg3K4baHgaQ+3
rbiP3qSZObWvS8VXnqVnQuye43l6lFlHMOSZE3hlyVGca0t+dYRZ4ipztka7fIbmCfiaGR7xDj9I
z3CLjZF6NwOOu+UhCc88i8HrLC5SXpeWOEKNz2YzgTJvDmeCyHs/hLFp5tyEd26xjAdkR5jV9L16
pjcDOU4jHr2yyMJU3vVjso52lw8cQ+Bi3HZeLrTErlbNc33igecnY2+86J6+onPA2milH8WR309s
bTVZI2+lRiawB0hMYSEtspdyXxCpHfjQ5tiD8Kwue+5sw6PlMogN5IQ5C18uC51pBiS/qWzyj+Y0
PZRv0nP1oS31Pd9wWDMSnvptfISQx4dVNwud7/WpnFegwgqOS2Z2vG25Lhlu2lY6pDH1aJ11INld
N+ft9HDBdD9dy1soc448v52ubkcXxs8X6j58yH35RXnoeUGP4l7d32YxiRFesFV1k2VTQ/u6JvP9
mR9gmOIBXnfry5Fcrakb7acP9Qm+5fDG1ypXNwDRznmG7Juhpj00FwTpZoDzm9945p5gfGxcrp+O
J5ERwP9us/BhsGDN7SMbY/P4okxMHueEHfiJe8JnIvipTWaPjhdCW543wxyw6wfTMtBHksXlZ3Bh
T8RHf5zHiON2lTjDM0KTX/quIkURARHPqvxU5zg23vjQqS9tbsvaqdzOy3xjffHTrbzvBLNXsBcr
/u1QbPL9xGqO3H4getpz5ied2fByrpRn5Zmbtct2HdMxbeXxO+QOlI1uh/mRwtoW+yEjjkL6AWaX
PXzmO+mNcNsPyqHe62RV74qluq792MvWpDC50XHyfnXD7SvP0Smt/GpyYdkqtGOXawu35cmLj/3y
fMEqFFr7YAuY8Si/FVZrzqbb5sj3HquVNJn0tbRIdrUDYZK9LmsAhk/zQBKseaEZ/XY5Zh/p5iC9
FbDnTWM/HPs3f7INocmBq5sba2Yd7opgJovuiKPaVFxtUS2uJ8Pn6A/om1sH+i3Zlcerez1U/IGX
lfTWfZCg5iizeiE6OtWY2wFn4RYgnSs6Dpf7SKPzrTkxQNPD1eVP6rb5g/EwxRdwYctvBXvh1+C1
jmhNyH97C3hJX3jvDBV4na0yDi5ms7zasRXtr4f8g0ur3qplMYp7813rPVuidZTgMWbOeducjPl1
MXFbjyrML2nbvdVv9WOwUD+lpXYqP6J96yUzMIqO7vFq+sJMWPancB95BnvyMTBinNBq/uj4xA6h
OfUnxnN8mO6NZ7TEZEixwxTW1XyyOwK0fAjh9N9O7SpbXz6Op8mzyqvBuD70i2omLYBzLvtjO2v4
Tqm7qG3k6UttjoEXnfmseyvmBqawYq6sz6fHp/ZZm6frCGUnhk4zmfVz+UHYV766tSmyPku7q29s
jfdkhTd3R2z5Tn9AUvFxWwjL+lNZjPu4bT7Xt8L6ujEeypXC/AcH84MLYEBFL82JbJX2eXoM1pEn
rVBhmBP/TT7R0lpgH5gXH9S6RJcRXbqx3y5BgG01Z+T1vkwO4q92OfGDl3QfANY2w1MyI4XvVBdm
/XA9cc3Ds+Tr70QoRPNUMuOH7jE9TB6mXuvGrrwTFsM2fwpW1MBoHqyepBVqzQHWYmRRDZznj4Xd
Pd5mw65cJ2tsIw8/bJ3v1fNjx+bPnbNxV6WMi6IsYynvtnUIL9HENoEiKaRwTrUitmROealNhUKg
PnAlFNRSQAQX7hVb+tVDxKx6meQACQ1vvhb6t9ZJeccSt7jR7bRY6LrMztVxTq4wk3YW+YfCs1rY
w2BLNNl0MJXWeAydEsRDp9KMOwsTux675yucBTu/zIViqbUz2KhC7BkB6GC36SxdtEJmdro3g5k/
9u8cPjEOWzoW8tepOX2Cmr0fMDKy8e6o2JhKYd/MduKTYY6mMJEWt9ZNMBSzUDaLOrXzdBH0y0Kf
q5I7MMWD5JRcKv5GYueSKwS23nv6h3axy8HTyPIJbCiVcHM0wSpFnLNWo3gB4rzGFj8uBD/2FP7d
NvANwZ0Wzu0n8cq9h/Kfh3bfZqsmCcXxkvmickAGUFYNKWZ21OgnZn0iEV1c0+a4bcnmMo63X+dl
8joVbcCb18iGSF8c9Ofm7RLOGkp2KQE7Pw2qf0o4d4PqrqwxROeyQbXbbSUAV+bNqNaFNJtAEdTs
ieT0jd0Grhy4CVr/xNVuvnp1LrXVvoNoI5Q77Xi0JuDVIvGgnoYQRjWymmAVgaxGxk4rwNVyIpKU
WSY6jAJc2rLs07SLp45AxFy9uPGf3ZyS59T6jKMWOkZvQyrQGjug23b1ghGiaTVkl+OsD+08sFlN
p7ac2VP5sQ0Agfok8ojJTAtpqwAJgig3EzIX8UBDjTixYAIOL91LcHF4xy+Jc5b9uPTym9/dnIqU
+HBGCVuhQMmoi7eoYYXFNHbTmzti77Et8B2VmThd0utTxYUK+zeaT0CW3kAU0bGkzTQX+yd6hykY
kUqcddkbzcOBZg6jULNg6itjlLmp5yOEWGzJRAQsurtWi7oFeOBD4P3+qSKeICXwi3M20GddN2gY
Atu7my3OsQxtWpx0D8pKGsF6ta3bl9CaLGTa5IUJm7l2KeHW9nRX7UDQ9prZi16Lm4hSz83DXdRe
NvnZUn/RlTkgKSyws0hWvo2eG+dskmJQzLMnXSYApp8jlWMf+hl4oZ9ckPY7E2xT8CsKexGvC0pk
mmEpKf18qmTTxwr5b2lms64/GNRxCYnnLA7g3GGOp2jOIgOJajgUC4i5ZsdJozKRAKWnlJm2+Djn
DBJTeTyX1jm26tmmMCwJhZwJxNjhWC+dnYV+9cVfnK2fNLYvoZtDqpTnoR/sQF5Y/gA56lG1Eo6o
lji1g4WyHOQ5YW6RRl4qslzLFk41gpd5bqWutH8v4LXSJRT2WmrNKYcpbNFIYTEPi2yVMglezEfu
p/6crTS3s2CukmbWWsWDULCPzK8U23DXSLYj2MiZSahMrWJq6shJwW9HTsQZfis/++8MEFrHw0EP
XGS30UJZZTcz/9U+T5ZKuVDkFW2FxgS3W9udrWAc4aEaIr5JSmJjLWCp6n74CCjv/Jqu4QQQMyjw
EgCc2FMnEHsXfYveoLcoIDtH5mpBVEJbewQgyo0JUs/2XzhSoytlS9dRnuDH0Wf0Vu/tWhbFxH5q
5tV803sviWgvoJN10JRjR8ps2tGlvYmCmYqrS22sfnAG3eeZrVPORPNLYyWl32XWjbtnTYX57xpq
SH1OtzN5lKGgtnzFAqIeWFNtxmEXm5sSlITkJRwkWaGOQEHMQbaa3gqOtebD3w9eNSezlNXlZvpP
XbQdeATlRn8gHbh0eVMJSKjdurEYnAsu8HHiG8uEPYPx3CO/YZsGZljfTmYAIvvFxbuZ6TM5g178
ILnbbJ1u42e2+GStGlue7IfPxpY9Qfaqz4HEAzhu7SOJvLk1Z4RSUQknlm/Yvc8aFiFhN9nGz9Di
mtKakPO3fiFPeMpXNoyLunfT1Jf56hDH6330fl132bEruU2LzC3mYWYjo+ysCSvfFbaoRdOasRLa
gQtzfE7VpOE4a2mvlKAmTszpYlXM5VMjuluiRkKbdrI5C6gPdAt0afXNDSnvNIXLSGeVPU2sveGU
Okdo1Slo0ZrZr5kwWU8MM6/87AwE3OoUS3KCebjAplHs+dvt9Ry6SmffXuldV2tg33Yoe1q7jM8m
R7nAi0eF4MXwo2emDPlJ8Ax/2PD2hvGs/sWqvtP1WdudmsBhULVsICyJDOW9/Ez8CXGd0YJbt8gh
rhySY8Xhbx2s1eexfkVNhJVz8SSR9WnClk6dB+IJaHWJnFFt5hQUDR+1n5105+J3O/paS2I+zGQf
uMMJFPdLczWHU2RrnScUrihaXTzKTQKY9VgdLNYoK3jvZm84PnUMX56hUw5K0RFaNwpDJEwEgqnC
XpH4NHFbAjK3rj61m8xK6F2byfj+G/bnf7F0Zs2tYkkQ/kVEgAAJXtlB+27rRWFbNjuIXejXz8ft
iZ4bPX1tSQjOqVOVlZkl7wA3lpmptmvWQrOUe1/gtJhgtxoU4DYeXjvmmoh7PbTmGLmK6yh0Zyl8
W4pJC3uqKD0Mw4EGJ4uhsaAAdJFfBpHZ+1pAFSSvsp52G1jkaDYHBpA4JxqHNFkZXUR65TbrzEqD
4VzukVbhXs9IVby2Z6bqlJAzWeJmtNMC5cI3EhaPIraKh4YpkUGbjPD8JVGs4GbCWlJ4ezRn5QEQ
ZImZSwi6hCBil+xALlvKCbuE8Ihf+hRwPuI/RCxCCyhf64Y16GafOPi656zrqf1nPtFaFczO88XU
IlMz88G+nwCT8t8oMgANOrBM1byfysQ+GIaoWDie4Zadgw7OATxeFVmpMcdjX2do2+QPn5r9rd6n
GEobc0NDc7eO/vrMGrc02xMrEo1fPz4zcaB4W1M7dGeAl6RmzCNgR7ovHJi0FUbzifVmjFbvpL9T
4uHn6xB1DKi6cOjJPIj6rtitw3Pq5skyuw69hyQ5Tq0Z2erdgvGL88e0nwQQaGxXGENdes3LzERr
rhj1dvsSraH5wnTfmcBnIEvmLdGz9Rca4F7j6kyzHPMgbS5h5oftT7KTw+X9T3YsDPMvLY2KUyra
aueiEdPM93ZkYuxHa8VfBErhp9lIlnJZqB7bvqKB7Debu4wVltE3vhxZ9KlbaaeOznMF+J1e3rvO
2ONXafahqSdGddFrS9DAoPIvxdUQqQ6B+DTJLKPXksLivRWclCpw/F5AfVPsEBkOjieLj5EpAX90
vtiN+eXZujn5jMEPVSbQf3fUcb5AinGqRqv4kB1EnS3sHeR921wzayLkJs8tjhDde65aq//gHBgv
xSn2BkxlDb4+WumXR1cdc6xHU1jjVxWt74w/xXlSByRdGHnmzf+kes/8FwVnKEML5gHHhDSlFzHO
AV5v3feEi7u+kWUTcqPfqj/cAua+N5zI+zq5NTbHS5e7hb6ta5/bmjCjfbRqJ7yWSwLBBhAhUYyY
QeoWqNw30EAFlsBkFe2Ql9Y+POZUWcfRw5Hp2kGOioDzrMVgRsHoicscAJry/xpbMEl6B/SBmQ2/
b7JVE08R/OZuyCRAyS/hVfSet7hGMWQzdpR3wVXrcLct4fSWlvMD1lgaGM6RkTuUPiRtAgiWDTnN
0/1lFDLi2C4YchEpFnV4kpm0R+LK1NZN0H5KW2E6+Z7mbJplNv+u10ng3aFC7NLv9+cA4Cw5e5zq
sad/ZG521hozu4FocFTNz9MyiA1uTGk3xLuGabCrjr7YHpttzUi3w3dSOkQ8bZMXPhE9MR7yo66I
dAaJRabaiw+Y4dMGDtoeEcEa9fPcZVqnT65iUnQ9z6RP5XGZBJQAx1YFIMK5meG+0AC9PwZHaHa9
zg0Pfv9z/ayM8BiPqwfwoGDJTN5FJgjLSyMna+iQ5FMZTOPg9LYcmCtksEXsjpWDQ1vvD8qy/lQY
rXBMomV/Ek1oh+mXqhvdn0pjzF/C9YnJQj+03mKVjCxYTM/M++iKmi0c483UcRgi7z5HVW/kNwW3
vmtM+nZ9XzlQB7v3mAX8vExb2o39GZSYxpjmPPBDl98LqT+rVT9D6my+r/K32tKTYCVzc2KPEpqh
DSzTsjZxZJOWM82moTC3omtMvza3MsOQ9m9AjT9GNDSrhjv7J709d1ilDzDNnwX9ny9hFlBlKbXd
G7ARVLaRrbcEaUuTPCb7lMNWX4qtQ3ARsyBrPfzY3itaXZq7zmor2kEBLmwEJnCvoh0nxtwlXXyT
JmKbH3xn8AENcW7yFYp2urli4QqZYzn5JnmMjQEZ/TzKDk4RtCg/h80s8i2x2oiX0iTdwK7XgLLH
COPNk7FDozPfjj+q5MYyLFoR4jNPY5cdRKv9EgDo/YK5W0b+8Tr01Hbhr7YDY83THZjyFg5Rphk1
v5HaFCr1d9paP/NdZOGRWbY/gzihEyAW3Xrxtk50C55exRnsgoNHiB3N+HZ4v1aH3zBoNfosg+So
zC7hg1Q7+6q/aJYvgDGhAbUgqfejEgKXQukQ9sZA++5UTKw6qqKl4ghrBqq5r0PDqGGy0U24Bi6e
lU73KzHcjSmjIk50zJ1gGXOxRsnwLHOxOXHExSV2eTbLCOLJQGdmOM2pD+lOvfzoE9pyv3oqdC/H
52MemZ0dRZZCxM5AltajN3zjd0tWm6oOStUlBp1RABIYjMfeHY/362gQ2B9UIb3ktJ+MvpGOWJck
JpEhxwufrkbndODc5mwTDeZim89OtOmU/fyse/NzNVjtR6kRMdXaUjWPAeu1v73lttyYKrjsjlZD
3zv3E5YQHGEEHAzVp/nMMBT1BjKUJ19riLakdAsb8il2evBmrfmDNdn8timr/146c+VKK6mlS0bz
YKCn+1u/LYRjqeHwVIPFUncmOvc/9je2nMfKa0NPSuw5NBt723fuYJZ3+xCjprx0qtPN9j0zRjWz
6CAtsX59Ukth+WbMCBG5wPt9wsjvJgGdcSKKYTFeZrY0a7pA19gJYuKNE0JvmKbGmCOAXwciSyKf
TtWOkh3pfi1OW4L/LBAvd9WgUhpGQ5ZtJXIUolq6cVSP3t7iKmEVyEm5YzO/VpmTZCfWHrzSPYqY
hX0Qd+PLjVXT0GhduNLXfcaH2rNVtUtRsTUTVn+C2f7LYT/sBeByZSNUV27Um+Ems3O1Tp7WHEic
ydS3as2mUBJXKi1G9Ija5YX90KdSmIL9InfVf+mDiNB8x63OX0UMvxlOdKzb6LOOHZCUb3uaqm0s
lvGL7mY/DxKACtPA0NlE2jrnSPi9hlgU4MaHuZ7ozIU9FEFO8CGYkEHrFcguo9jOzxduVS3fvilM
bcWsoVTwGVAG1ALC+PquS49GyU4qvH5ZX4XCU+Z232zoG6oHZWGrjZGviqkCNd9fQN2+8iFnJEMW
k2eYtkSDA6qYG9FXhKNxiXeS6N0/1MywZfNwfBrDSmQanBMGU9oGqCht5M55iTJtIFGqDPD/Oe4r
a+XuiWAbsFXmny/jtoo5e7oN6BQ2nb1kSvopHezqN00ezxnV0C0bnOb1yeaVODFEmGpvZiLzp6i8
QtgPh7u27LSlnDvgGxWu+JxatIhX+62GQDczX/cglfaqtMojs7YSwSnVZXArXk4ruBTsEMtmG1CR
VQNc/kqdrHWF3nxShDButA2ECuzIS/zL/Na1OCQcB2F3w7O1CL+T9BwpZrmxst3rTrJ5mn31ffD8
zMEwOTfzTX1385zouB+YiPGyEtlod2WA1S1jQFqDU+39Sz3QrZvU0gGLEVKP6obTgilWAcgUqcdZ
mkZ9GcJ3+0h2sRxMLJoHr81/C/WWjStOPnWxXhDyKzyJDBpaJPAuO7cKzXgP0FyCl+9DfUXASBx5
OU9dgZZY5HF4MN1dumqDR+hGsmThj9pgU4hitIRFER7VK5E6Lm1BY1pK5AoIxSWNfHghVWxxNvPL
ms6trzZ3Gs0qIGjHdxXMR215l79ZZb6hu8mal+3gTSAGBUrV1V+SQxUacXFMGJ03zO9O81UiUY9s
Ssg3wUCR92G1GRfLIj3PzOf80QhHRSM57Nl21kvchGhx3leoqZyPnc5sMo72UNyqjXdH/1hrXgOE
NKQ+1nx4pxvKSJti5lb5sScx/yApVV/LovtIYdxr1pt0I0Z1j8VyZDG+ZP7O7Xv8gp+Kxu7YUskM
JUafVPgaFK6J3J5Q5WGMyqaA4dnalF4N/f03teRETHzb9/f2RVMHdFj0El6YSkxtk08K/7pnx7d+
zu7n+BB6sMrvLuixGW9jZ2hMLIGWmDqFXgfGcnh+MLyCunS2yVaF4NAGIUPXKhOHk9qvLpPhqMTU
NasP7ZihWAeebt3ZeAewHpqMklDYtpGl68btef96jo6UYVVq6wsfy+WmdiZ3g79+4cMziC9dIB9F
SCnfsn8MI+MeO6VslDtwWivzij2Bnv1RZdZ99FrFFquf/KKQndM4qk5K+JE9OOEzZmmiFHi07TTW
TB+tkEzrzBN+fnPqpN2aecHCBl76jkKgvkSFU2IidbnvM1/bJ7IZ+fPbJDuiZnut7hfhu3p+dRno
omYP7oxE8fF86LAK7t8aEz1jtCb7btjm6j5dKvb7BLm4Np/1NunNeEPeyTAqZxhBvqJTd0OaAtU9
YfRRaLy98YWW3lJbJvxRguPpZWm10SfncoNU+8jauuYu6YymWcR5evbkajTEK0akeQSoycQUDgty
NGVHVBX9eWMXX1mxlIP8hDFUb0abniFs7TbbCQySXXM8L9PO0j4n6i1FrGz86pv8HB2ZGeC3jmqV
lBTSQwmwqgmRr9+GZC3jtlCoK3nF4LB4WCWxJdReV2w6W9iy5IphidJQA3/4lkmjp8QVlUL0uAd3
KiRL75wZBq+09K7xHn3qM4jXOUfOTPCfdxOXKSjhwVzfaj/vxlF0o36xQAUj3HN+8TsNpXkEOFTO
V6hp4Sbi8H/lRJt9CrKjE9GsOOCkIrkAvKnoGDyDOjWH0ATwUM7TY9A88lFs8eM90eimu+mj6unO
bwQGp9LxWsWKka4FUjSqdTCfN9fMWzERrnwHsie8V3OM5uTlk6SvkdcLCo2itnO2A+gCUwI38sT2
Chkki4ELTBTt+Q7Gr/fbGUHFxsxT57/Km3kVXtETjHgI75nxWpAhl4RqFl21eSZfJdwy7FKJIq1i
jlFqEldnymlQTry2pAF2D4pd2DwqDSoTf3XH+6zzXzhQXAFrH5TPy8q7w+zDUIJ1ZKNkKpznE1No
dLkbgc6c6kL4rfBEaK9RhfXpMlL99u5gUkoXZS6QKtia/y7w2CIBo8/SFpHVKwrZ9O/CEcPTguE7
IBtGmQcRheDbTuZMSjwLZJNx9MHinTeX+P5xZyAn4LLUTUxWIXHyQKdZAuUGIOWzPDfr2cu/X8Il
e+l9d5PwEsKRj6JlLZxL4PU+GexFcqg16Erg+sPXO78lYeUmYOA8xUTC2WxmJDDRoxFHaNGR2n2k
w8Aqv9/KOZpPkOc5hjmRMAoOJXLJCEhQulmC2MuGl1F7sCNOqu2Iu3b0Q8JpZnaQFkpffQPvm6xu
Q1tydLQLG5mXCcZBag5xTDfVQ9btXpL9ZBxwTOo+uvBbUvUow2wF4p2DNw7pTx5k70cejL8UIvhG
T6qrl+lLVxpZkGdAgdJ1t7BhihCGBjr+T9wJdpK7YB7Qdzy7SG4NYPQyW6pyTTKYUv4ywHMTsKjB
jpw+2bL526fJadouewNXrJHMdU30gBksrWancccMtYheoc1U4uYVvInQcITAeycGEDBkBnDHEfmr
9lb3qWOllRhpGETaPv8lGS1p595YHAVkEPiK0bZ8uVr40JLNfKceppLzSf4XREC9EJQNmmfzar+Y
9zQMjNy/Hyv2J2M/yfthP7haYdJUHmNm3n3qJk37n/4SP+pNH27rF07bdiOtyhX2KIKbd8aCNokx
9qY9HM1Zjfm129APXuy1Q7Im/X4j41JXWTAoHnPSZnBwxQX4SX6ce2pQ+vOtvpZd8YMezkprfdTv
Z/NpBpCQhcFfQFEGnfeT1iklKIbxkexP6Sl6kLbFp7c5fPQdBpZw/s1YCxCkwInIfp+cI8a7XOXW
8rnnWZop8l+7nSFvX73JCGDFSH59qagFwehhxBpx7e2qD+hnT+wgJSvVt4g8JinZOs9NTu/m9L7b
3CF6uSfK9k5B8kQ7xBjVg15swlO/mSmevrgG6m/Y7eMpgw1JCTDR0PUla0G6NT+NNbzReq36qW5B
rrYcy3UsXVKG8cqmth2scLdJDvL5fR4QOMr+Yld+A7clqZWHq5A+LWnZeua91u+zPKcinGUUfYtt
sixju1YdKeicq75OcEYH7AiKHO8OJz7pbnN6wULqDwrN2ngv1YwndMkQhvV4umt+6w41XXhTCMaV
uDgwg6Y4YOI+nFKHEAGoV8iPBePGExOn1ciWX752bW+5NRyH4WPoAz35ayIXqtjcywJOVjcxLxNP
/NF9Iwqba165+O22VGYIaQJEHbvOYewXR962m2Gtc4vp0iwSNlW7r5LORgaWogrbyfn13tr37CxK
G13cZgOgzGZeQY7HuGA7NHt8Iua52XMa9HTa/V6znsTil3jLHzm8kr/iUNHgYOzDIzu0JIZ/ou4q
ZACCm+UEcvIuMsovDpgPbUUxYX5Gh4TxnGidMClFJvK32MfwPFLzeWUH6hvKPVkzOOPy82xgb08o
0N1/qdtoK8B1qs6Sl7Rm4z5LP3JaD6fGDxV+3/K17Jelu2A522zBCPrVwAZ8B82H2j6EKTSzVOmy
xX6WkSZTIlXDsaXOL4sQMyaj/Ok6j7obzSRugl5on04RfdgIUTRqlWK1BjCQrKfDLa2K1ewxY6Ie
BSRc/dPs5FLQafq20r5FzVfQDRbN4MRsE7kjjtdPZ+joYBC5moEMosS7zMgYo1vr1wb+pIy+dNjp
ycc7hxKtm92neAxd0Y9hK3qK1Xw+bZ2Od7552kBXZzxbbhP/vvCqH8lVIT2OkiGRQ3/2ohm65E6h
m13f6MIHU9Wtehm7tUdNp/JqAJPO1CNTCkSo+Rx+M0L7aOnufZv7CxeyqDdzJgmOYsp/069Uvvo3
/USF7D+w9nGpEo+Si1Zt4TI2EANMQB96INgUGvfaun8wufyv/9I+6DzIfEizUt3XHzQA3SDF5y/U
oFkt3NzP/Wr14q1Tf3RUl7yG6JD9TUKBmHxHdpNLSaCEpxev1PXde7t3b+bTh3JJJsl4rm9OAnh8
UF63KAxO7GtQMZzioMAqPsRCpjAYTxIYwo7fOHfOCgZjrTqHCtpnhMI0b5gTm9s3fWD913MpDKng
m+ouXS8XYfPy6UXfU2Ovmz7Vf9rCbfaTIzhMfYk/o4Oelrq7WUFu5Au9/7IvChpooO5IiuEwKtht
fPz5aNpCnCdp/XsH4k//NzraNj5VfgX9D34cd6LkLvAma0Y2BLBTHOZarztncPh//C0LbSUFI7dy
usCRlIxbOf0nDxClsquURrbRPl4Xxek31W4SYnS7LFBUv3cVL2KmxPYsaMgUma6ADsxQhmVYr9Xy
0SzOuK1yQkr9V8WICTgGp+SrMJSftkCsaNdQRA5o/9cTl/Hert+beAURpMRC3Yg2IXuXZbCKvsT4
jCJPKbevwmVv64Jdnbr2aaimIlpNOwFFZeMKqcUgg4h8x8GbLo+tu24AObTeIftLlgo8Wy/TrIgp
H2Y92t1HrBwS1dFHe3w5sy2AZr+ngBSNl2B03kKxUmuBdeuvqlm66IUE+tzqb8U6uwU4bVqEEJIH
8/UnpB7T0fTGwVYzVMyqNxt0ky+/X4cfwEeBxm0miGDYuep8jF95GxANGiCU9+UOv5oo82dtsNiP
7IanIeXW2H5UCClN3V1M04zc8ME5RGiMe7dFbnQKRIZt7KbvQVbAo1LbLxBmaAxMXQQdO8iQzGxQ
GqhW7qwzs5D05KUdX+TlQc/2Cq0eVuVIhxi+bm8lF7b/uipZM6ytBP35fKuuC++9GXeLQ3GFCyz2
x0iDhTrGq7GCo0EZcLgX6JoP89MTVuvwgZJL9ESEGQwaMEt9W7CYSjv6jteASFq3z75rDyoVd2yI
Dl2KntXUmZ2MVZ2yI7+CNE0l2Dn0a6Vf2FVK58uKG//ST4+OYrIUErP3VFwXS+enACkG3kuJHHbT
Wu0yGg/3/HAo5K9pXhAKXbpT882rsvVmuYi3iaOilBlIrawOZOC1zuHiwTkNLV93OpfDoBBOz+Md
ilFGfZRYwwEk43V6cmQi5xpByIPMwQo2VC26oOUalni3li11Ja2mXHoE9KxNdaXjw/pAkAzBzcBH
L6rofEVzm3LCrg7UQXK1bQ5Qmy/y6jvlpALQTNExjGt5JbEtc/IVT58Z/BQ/xrB1lOiD3qBWXaLF
gZKljQ/KCK3iHq5pBUamOluVX0giu+BVbgX5V9fP7alvPYXB4qaIYgFOLoePamFf8gvsTU4eD74u
HrhJnIEDA+oUH1gtTC3qp9eSFn31G23T4OVV6xDQ1XgDuZhvWA4pb0KPJEhgi/Pj9xKHBi9iB3gl
8osQyUHpvpcvL3IiTkSv+gU5565yc8tgwQUNbm5DrTo++Zvmljn4SEyqr6fDTAhEmtzFJ3D4lkTn
hCYCtJN26wTMp7duzicCInEo9vCXYzddh269bJ82JuSb5zdpzxJSwPxB3/dzcVZOcMqya40bjWrP
HvJoUXJkCMv02kzXmq9v7j6sgdBol8IG6nS/pFm8nKjeCR2i17TCUuae03foJ1S0X7aw3/hl0gCv
9RIJA4t/13F/xC67ChnD+LkgyKfu3Ye1Ts+aN5l+FRiMLqC7sEOumTbXJ9UGSfncj92nV3sLe/rD
Qp5+/D5QdiM0R1WABQafXnNNvFuNawXpuD1Bp7Sl/l2RxhtM3AmkJBRRtZehqHv6VWWKfyyJWTBc
ok+wD3txpZHvNS5JoCN7w7lwCoR2KJlpkzUuyQ+aO8wl7v50V5MrF7zMp9LNnQRTtHm/aD1ZqjOz
u/30RFKbyTULZD36lUHbt/7YI14R0GDF3sxWeGCyVziMtgja7fS5FEeQWEGvuRssF/6Z1sWy/M0c
yZubsjU12sEDlQsMVNbHzNZpinGSsfUKfmVaS/9faFxi5QKz+EC2/CZX4Dw/af97i2v1/7vde3lA
wY2uUHLCw+wPK2PoE64StOzFis5gvwMa27K8Xsh6GHC/BXrL7adTHwtnOE/rTfp+eZL1hhsdBiid
AyaZ83PJCvl6MHN4pD1LvXRn9sJhWk/svWBVy060A5vis3Xu+H8vm9mirVxa8CfqP28Ovfnfgkh5
zFTgidl6qTu92YtnM32AMj0Nj1uV25A/UHI9feFHc4Wfpz8PWtSRIcf6tj52Z1wq3cRpXBwW2Br8
x91nk3JTJs4HIObzji5oxlUDO/BrPHhLtjo2XuHkPKLCSQMJSsctvk139r/NpPH4KT+ZAIbOKgde
0IKn3/vYDERQdzgbJyKPi8frBpaY6szNwnl79D68YU7PMeQlMivw7QFssOvdxpW+uSYU8KSggMvj
b8l9JMLycXNf8rCOedBunliF7lQVP0SMC+AuoZGyRqZYerKX3nKAI+51zFqsXBRfBJgpyMTB/5f0
ueFz2mP0A+uRmwxMk03vwz/T111QaBnpFD2QX/FCeQnF5Tslfj9ZzDng24lwdIg+pq2AOYbT7BnN
hAnE9P3FM/d7WaEdm7rJ0z+snWmr8N78mEskfO3BwOdmddBZ7zQB6UuyLVTWc3+a/RfTWN/Tosge
ESva7/7ijRjQmAqI3nOksJz2QbEqfJjqK5nXIYpdzV0IOtDfHPlET6v9Gfn1zJ/+KAH3atLDbVjW
w2VaV8OGr80Rbk07abp77UlZWDVPKfOHv5HP0wD/YhZG9Dl9ycLq9uI6tSUe0fTs6ffx3PNfYgmq
VJ4dA3pYAc1e9cT1FCTkVeoRRPijXKYNTrM59N58PYU1geTuIFvTHVfhy8gOlT6N0feKGrbnQ/9d
ml/Mp4c6reop4HCHa7M/hfyQOzltfV57D5oDpP+TOmOXyU73BeGJVcUyUy41D4YdDd8EFigsVQnP
gMfdnbM6S77c+Ef7bvbvxjx95IV/8s9z9f5J/AQAtf0R3edHadfcy9K2QkBshLPeHLopqmTuJ4M4
nGlPE2HBf2N3Cqmtx+gEnxPERpRkKacppqs25f7dedpQqm/pv1wfLca54W9CMo8BaibDeNH62Q28
zwXvpNrURLE7+0Ro8z2FesCFT7Ru/nQMLGzFmp2mAot0qfIxkn7as6PYUYGBPQUxKT84bWbCe3Yh
ZNNTy5Cfmtmf5DYfIRVG5whAnj9tDYOB7Cmn/HFfQUdd40Pbi8zF7fk3vZju8ZTBU5a6+k1WjXQ1
ZWihL99mR7wwea/Zcapb3lwvyCD1hQNde7qw5x9mdc+/uLZiihDhNodw+ldSqzDxTXaVn3JVaj5e
TM+/mWQJN65gJMN2n3///Qv7F0tc+JPJ7q0hr8/JStYjAkHx994vJWlP7vlKvFnD24qfcXGWZp5M
S61DYBN2PZ2azzDF7gnzzMh8jqvn6/IeH3eCYzKic8CLQtRWRCYl/C0zMByaTct6zin9DEaVdGot
VEFx34eEw7nbjJ9CexXyxE7pIXZk/U1+kZGrMZtTtJhkVs/9e7aRctVQ9X3NupTMJ/Fx/5oduj0Z
VE5iPEdp7erfMEpojiHWiFKHZI/kCbkVjjjVTwp/RrcWERlNoCWQzmzUG4zBxRYjXM1+05cdhZb4
WqsCri3YsK6in8X3QvHwptcoSSi9e/uluAniYwloQ18uIGTdrVkYyOOPomxQf4ioZn/v8bJ+Xmev
3pQ3Em1peIaDIab2C7YP/nP42iDfEB50IshRVdVFx4GqpJhvk275Vv34HQALqN8oApL3qtb36iJA
10tXoJiZvbh6oSfx4brojT+7H8nF8nW9lF+HOd1TYWLT0WojYx5f6O56VsprxbzBt+7opZ/cHem1
g3YTNuceXZeVWeoVS7Bi7rbhShzdF8MXB9rpR/nKPNzmXJAYWlwfOflwHubmCWsxtM3fsje9jhbr
XouwiChhZq91hKzJVi+tCBUBFmH2+JFsNO/18hB7lt79SUHG2nw98wOMa+T3MPT9FiFStGZO3TuH
+XoVpB1xJaXTS6yi0liE38/7T4N1HaD+UzFxiYkefWtHMhevCUh/i3qff+m6sVBsetKTboj/aQvQ
ZBv1KdOOY1iYmD3ERr0Sze7CFKq7K5Llb0uaCjZj/07Sz2DKx2FhziYlbUM6Ae/AhWEaKVfYW/xF
23tMP4R+7GVgeAkQ/D51lOv73G8QkoBa5OYiYBhicJbOxbn6pg+X7YetZsx+wAYH4Xblmo6ye+0+
kPaMWDjRVmEWj3ouYA/mVgH8fwgdJhIWbvW2YIw+wIJJb423ao66pRzanJrcK2ly+cUK0dThPnKW
Ia+i5hncahILTf5IANKzynghxCNdw7hqbjw1P6mZAb674KMJ+XXCaCfXpf5XWcY/EJMw78LTzVSu
tRlbCu1F95xusXMRrPS4KtxoPT9DGsdw/iL4wm6AMBSa88PCl1VqU7a3kaOfK1aPsfCT32xgvZma
l3+O6AgcMnpsO1dJ5j0NxgwKwdfdEGnZWnDlxv0H4pFJ+ZA8Zmb3RS9khrEHnsAdUyt8XD6gyl2g
t7/zbX5ZQHDvOIHhwmc+hG8H31LrRVTXfpmOeZvBobhJxuEbM1+++in7LpaDHvwgip0IQk6NPJqi
gYyCbGhVa04OU+nguiFtq/kOHsAW3ijS3WNpwhKnezQzJo32fA2rHNXJLv6u7iaaJvlBm0WWGG9r
qZkJEzM7IfSIOfeKh2irUxlV3aQlJFkqHU/6PlW3OWlzZVw4AJyZSTaVbpITkB8pKS8fbCh85LR+
XVtQRQWL5sxsg5LunJ3GS7pk/ocD7wz5mFV/UgH5uDJWJs4lCvUULXMXqUJ3aIwZoyq38pWWCafY
QBvAFpQgqaeDxDXYOX/KNtFMw50bPV3mDCVIY0dfSLxx2QtAxrVtRlfXbe0MsG8VM1+DLgPyNmCP
jhNxtFPm4NXWavgRLgJUIiQ6S+kJyUH8PRFpTRhGK+GjwnNy2l9ArXd2iwUJ+lu80OzCQgSnMnjx
Awgq67M16XVWJiXTP/IZdEjjxZJl6nNoC9R2vffE54ueNSwtZ1iVp9GKlukHXY+I5pSjkmaL5sKG
oFdgrhmewzBACSfS6QacKFa0gJdVbx9a7ATtiYvTGof7ECCIDQUP3XCEXq/04Ftg7nPLjvMv7aKY
fW7izaUfi8yZu8xCkWcWuAIUeeYVCcG0OFmrtTELKlD4vcxeANCdsWsQhfa/oeOxsXR/jlYTbljK
4E4jxk2F5uitlu2hwuLVVeHZAQLQQ5/iUbzBiLP26514Jq0bDqwO99mbk+cNrPCTSJF0Kzf6hxa0
PoYCzu2NpOiOJqAOd+vuIuCS1hDhrGn+232EzobZ2MhEe9rnEA6iR/clfNyk3oDmGz10mLyiKWxx
x4elCQFgcexUQ7yVtNbdv275F1rRbcb8UyNX/WQvaCvwu0lQ834Z/a3snVwNZpvy2i2PgsUZzyDW
P+Ysm+pndKYw5voNj9ZkYUL7QsobtruYOAojllQVg2tDOzc2qhZRccIvSM+d8fEho9qbA5H0qxFM
3SSEO9KK+yRb9EJfq5fVwA6UV/XMIkPWfZ1enjmoxh60zL+bGnw16+mStRI8kOXa6XEKayhdoyB2
eprUKNThb2zjbbgdlsJn9DJ0S9gdu+u+o6droDCAo/r+EOFk9CaATkh+iRHFgYSHD+fS9Pt28YFU
QaOHPu3CYouZBy80IUL4WLoWXm2Tu80c5i28aIpZtHD3UeNgGaQgvRZsDBVh5vdOZerfuvBJCFjW
R2QFFF0eFE+QCztxkiNSij1Ft5OnkC5IM2BhYCkFotFK9HohIMJmsuL1/YTPwAq3qp5hWgbVCtqR
1b8IGyAJ+oKVyBBYg+6PeBJX+e4TT+uTzJZ+4XZxo4OWuopqau12qu4h4ywhSAibnhqwh4fPgMb5
g84mn0rL3TjghQz6hecLPRlKmRHiss1Eg7f2P57ObDlVbovCT2SVIqLeqrSixhiN8cZSExtURMD2
6c83YP+nUmZn2yAs1prNmGOONbhQZ2500nlzkvDOll9prq8VCCvMrJNTZZEcPh/b4wzmcv033oHA
oILxdcp7/VnanCbt33fThTGyqDwdGKzzcbOTJuO8Qg1o8r72aG++zO6XUX0OscMImtYGF2alG1py
rXn87Cfvj5aF2YB9ma9y4aBDTDUCN3OU+ffH0QDuD5PBsh/ppprCHYNjA/NtZ7jpCxxKhBQwEnpn
Lm5c77TiNeDKbQw6QbL8gN387DDgwEbATu3emQ5fenS95ssz639sjdSa0O/4cNgdEP5MmN28LBsR
A44S0x3BLupAf32YH2b782B5LaMbvEaUzM0jfIAVZQs7Og3Mw/BNWwCN+ygC/0azj/YRdUAbnoRF
5OmJy0IGkAWNSRqmsLxtxE+ODAPoT1qBvX803KfR3TOqX63VLnHuLVA58BfwR2IZkP6afXq56cDq
0w0X2/WpYXbThA6sym1gNAY7sId+Fs2NvTJXTmQc03uYHx2KptneqeHSl/0UXuBHCx1+51112LQb
tD7cHYMRLQjWGkadeUYNpjVeRNfxhTI20X9v992oMxfosYuD2i/8F7k2Ng9uwkvvo0n57O7biyOB
4IjW5rz9Bcdg8EAWpbPe0dOKyiqkEvMZIL50nF7c8x+CLOafO49pxsrdNyxT7zYB1U8g/jBMNNMg
e9ijr5EKNK2V2xqTDvRgcz+P9uiGnbo10mwIcZ06ccx3eO7XGCNcA9sdRwP6lFGsGxFfRPcOLR64
5Fkzn+eEcBQ9ALWoJ5mx/ZhhA1aHIX05hJZ3aCI0o+9Wl1lMrcXq35/9ekgVA2ZPfUTHuwkaQngV
UNg50vmPg3WOkdNc3WdoEYCsQvxlZyDKM1e/lQ5a8/q7S12AXRgb517+7B1/85N97P1afTN1c/eI
zOL+2/R259GTEuzFcs9UxhHUPTpn532etaode/xDpyhh1MU7OE+uje3FOoaLslIEto0KsFP5yr6j
XVBptDsJ26+2f5th7byqhI0Poz56HoYGVL66Hd26gB0knkP4aJVJq9E5YFe2pOjLEfFl0+ihXESD
CvcCW+Wcp9YXpa5wuSEX2ta6N4ZnvBx9XMLgRiGqieNGvbQjtUBvGcbeF3Vkuz28uPQcR5Tc3p15
LVz0K9kAWg6NNakJLu8ua5iPz+ijbxIB3laPMwzc7nWWsNc5fRxuAvOi55LpVObphj75DzQ1XlR0
O/sEWssb8hyedzKcYRmWzUn7ihbUmmndI9KoflS3BEpcQ537BsdobL3sZ1jhXL34hx6qPvte590b
4MHDbsMsJAyp9aG7USs5I09TnZBWvWuQoN9Oa2yMU1S8aCDtIZJwlIvBYRrrHKYnu5B/0Rpz7rJT
dWvv5l0C63xs4BPawbgJJTc4QosIosOp48U3f/m3u7e752SSzZrQ3+kVro/ety40Dy5riUt690mW
b0hWI63dg8O3c6KKNzlVEEttYMcI4uiwR0T7TUbdsWiQcHd557fRO7mV8PXJ31AHHph1bZtd+TrB
RTvm0s5oVuiA70RPGrK6lLppC5kiKXKLvTO7ABDrpla4vNgNP24//PoHGr9txF1+EqTAcGbug9ak
fee5qeGtUQFiv8PBccbebJfRW+2gEbuIerQf0evSfDowSrMwZr91O6MvqLWiL/bw9veZbZJ4Qu1S
u9C1FiSHKW96DRGR2jYoWS3tzHTY4lE74dm1mx3H3YRz6N26poEc6jBq+lebb2D3DofR3Iew/J4s
8nbcyV9DTG3sIvR0MjoGhe2b90i71dbw1pirU/YFrxBhi9GtNs5zaFIdg+qL1TNfPg3qu56xSOaG
G+/sef3qj1oLI6DHZJW/Yb+cPXjr2XPUqruTxb3RPa8P3zf6FSuNkFbd5V/2hMTRJV3o0wYweaQO
3cO0EB+dB8oHNCf7mjX1Rxfpj2+UYio+el90rqIXSy4NbT/vEEqB2Xa5SZWfnbOt9umkr/bRCvKM
e4fa4YZYozmmb2/1miS0wXStJQ3dyC/YFaeB+BgLjkzca/iWbdlM2dNcCKU41u5hRVhIhuFGzdmR
aL/uJojjLu0m5cHxHs0r97JlEypjeplaFdes9/JX93v4HgM1ISlU9HYCK9ISw/Zi7nLQJn0Rb87s
VD6j9SfIG/XY63J09R/EzSQQaBX4j95pljntaXt1MXuHZohwD3VDfKv5QTNi+v6soQczhEhIDQWl
xcZHe4j8BYqtLhzy8+DruvNPvfc6+bjZSzb0Ath+9yI8s2m5cAxntWzQf/tXMpBu4z63oqByn+Co
akeHHQKjcFR1IbIeerSBMyrPiC4wQt3DetmGrNx5twe048xrm+OQRkGKPWr2vExzvOCAsMypwbl5
/cEeOS03MSfNBXYuJ/eAZiwcf6OD4Wq5V+i1Ri/FabxsevUfaNJ87TIWlXe/OFuWyzYatFpONL31
k4GFWvOyl4MqmoPIbdc71vBCwvPNB16Jfe03aePbOze6c1nO9VGrFhhno3ObLc6fB767Yu92g+bI
QGMD87XkRtCIjdebnWfMs3sdWitiARdkqu6za+xf18/llgCX78mpJX4yweofKD4Prt9LyL29/d9+
evnem0NC9Ruh+/1uk8hf1/iImL4fievcEC2/0EyPAYGjQpjd6mRJ7/VNK94Ek5L/XXnlj7J13vFo
LyZwGh924SRp9Kgse8mzC5WM/wAg2FcGpfvoWzfnnH8Qp1wMr40QWtx9f5yI4+nXAmHBpRzHx9cG
ZSsIiC1HglXdbH3r14Fs1/Hd5/Zdj3OQYW+5eqVIHsCm6bBhxjJ1lq3eOtoPja7zpPWKp3uWeyB7
GTQI2jnNGkDPsdnfDZ+Ujdr02TcgY0Y2tnU5fFHJXTM/mKDzx1i9PcDSKeA+4tRrBgV+PRlF8lel
Q5AxQEUIYpvpPGd1OBgNiB71IF7tPsSeyfwaIpdXB6qw++g/+k1WYuZF4Nl7t+FfPI62d63P/QAs
aS/9nZPbptOPYef3Q0TtChswk0u1UWfhpbYPVZi2RJ4btZEye/SN7yOCmglimnfENRHU7NHHsar2
qvzbxsVCQhD3BJ5nYG2g6pH8QWOBSvMEshZzBbURGCwsP4hE1DKx5rbl555AcJUq9RaasAIwSQ6E
jBtKns+hGgrjv+iP075xOZhUfuK/mFMEolw8vNNgHzwIQ14eDVXeAzEjyPOLxK2u8+k+oIOB/6fT
1E1d8xsGJ2HSuZe6F4cWVIfbZKC3lHc1slDf6T4vpKFqKDqQWaH80+iKw5J8Nrq7By8ijsLP2dkH
eovlwBGcWWhJve3Hb2w/BzmhVzZKxifugsKlK2DWiU9dnPvU8HJgHdcM86EZQoyijbYHxYliHIe4
fe1+0hVENTrnnrN2YDr7mJHNPjiFleldOd2EI7IoTowBGjqUKmL78COYC6PpoAyNnDOnenEMOIgL
tE/p+/zW5SduvDC+42NPTVFujFnnbuoQNLujE5p5sPH9OvSyPw0pas/6Zzd6kba+1OhKqOHEf/mF
ZQcN3K1C6eSYAHGMq2t850/0ufhfDt0FpTzH6Fc98xtVOf5qrSPA0B2UvdcbXrh1nF7zJwUWMgb3
gTR5QC+8d/PigblOXA7A7coHcQAswE0iJkUHGpSDL3Mr/m60HELY8NjFpf2LzfJZQXt3j4ZMBwF6
5x13mcPW8IYIUuf5Q/bPutq7WrD1L7ISp+290Hw3FnU2ikQcxkEP1K/7qfNEVBNlAlQmvasHssKL
CIhzJxA7MFwz/bSg0tIEyMokwqC+37TfnwltVVTD0AZLoIOhtzAXWyxzqhPIYVRVnuMbTLkDtTLK
Vy4qmuH1hDAKIfK2RvWpPTKCJEzCNDQpNEV+ZcI38W20bCOwkDrsdc+ZXRvE1C80QNoeAgzubv2C
q/vooqPq65ZhKkkCGb7Luunf+vAw/1rDihMxJplHt8aPCZGEaWLRoPT8af4yHqh0hbrfVw6HaKkf
Ayp+QUivDul985KN+e5UsD+iA/Kl+xDrtqr0X+7VO3wjXFbv6HiX9dUjNvy12KCDLzgRi/9gr77Z
bhsN12RD23WNt7VQhOgpMHhD9/Mxw1nfGnIWPzV/SZsQWSNXqGJbv/5FF55Kmrmz91uD8/Ywo/uP
6Oq5QU6V4WLsXgHNLGiJvILI3/vLBeM1roIh0YxCsc5YHLeX7YldZpDB9/dflEMRgG/TQgv9lfoz
MpiL19/OA1eJPhoUj9lX77MWqoRYd0ht0Dk9D+krD4EbTtyd9qg5os2+DuDNvaMECpGCHyo8Czbc
gOjXGlUGteAIRa/qvOmtDZ5bUnN6Swe7O0k6caWePIavDVKHbHzotib3AKsXQv+jDFj9hVf+m0Ko
oJTWh+LRhx8riTvifdiWH0k/P3eWYYscZhmKyQL7og/foF+jpq46Pcm3r8JnbHZB4Kiunj52lOTR
66AOeqAcu/9IfTb5Culni74A7Gk7bwHxPXs1h3pyCvB9XkVfzRGibl8oU1O7V5WUbuGv/cdynO57
EToSolwAo9IMsfPiD9X87z7lr96T2gnV3hUl+QbYa714ACaGy7FJIZq2Y2PMbPBZNhWvMcqd5qRR
67QGkU95pDkC6eSNaLWsrICq9wy8/YOyto+KD4VsK+keZypQ02YyphEpRRHaDBqkNycU4C6rmFtl
bXdegj60ub2HtOGE+w/hkGhHDx7BK9iHhDGYhRNSjSwnLatTCCg6gyfh18JdG+5IvQebl3Jz/KPh
rFJSzkNUGE4+beIYDfnMety9eTT507FKBIepInmPfJP12LgxXV8BKzaoTCI/g4TG6SNp41vj5QBG
rruMvJgBiHiyNqFwstsqJIxCFOYMtzl5AeXybsbnxJtNhJbOzZ7erh/KjEx3Nlz12xNegJ3MHvZ8
YUIzu2suyBv2YWOCRE5oLpqTilfza6NHIbs05y3llyILxEnA/uKZ3fA950Q4XkLhPwmXqAkncAoq
/AZT1pppuewSBJFgN9QF3FJk8CK27UXPNPKscWO0G2q9vYLmSC2RWXBll1Q+yYoEsg6XA8wUGl6i
f8ioU6UkAXaswUkR8d4nJn5PXqQK1oAkAKm+ild1+TuAvC1yg5ag1b3BOHh7CVkttJ4dNAwYK8HZ
bjEtE9/EAqyin/zrRHEf2tz8wCKOeyJ8LAkhWn4CadD6sn53VNIRUGdlof7iRUS8VEXQw4U8cxKl
jJJGfX1lDYmpJNaGiEdQHKCxieFUwzJU7VSMGpn8R2AucjBkWUAZvL1LiFpx6n7LzlByxJ3gSWXI
qu7er7rnreFKVFyJD1gfhrbpL4fkWopLbgRTtz4YWf330cRDXb0LRAN5phpOsMI4aRwBz9sjfA36
FzRA4x7kI3OObywUEwp+vvaxqLLxaGGhPOaj1eQfnApOm2ox0sJFxKLopkbUU4XlGtkv3D2BOHv+
kCgkm/vmQbsq/owFcwofXdRPufWaMFbwmt1DJB4qI2P7VEMdU2NL0kH9yI5+1elks7VzdXZbQVmB
I4HTQv7GveDS2179q/LbJkRIF0bv8YVllBr76vSZ+W1Q4leo+Ml0zuQ0hEaEjR/HUU6H1pHxOTpH
x1LsrvDSVbhj9MwiBJSsO01gF5jJIBlPm+jIbc0Jdv32mJQrEJEbdvjYnJ+G8RAaKzGbRWSiAExx
AzE0XoZ7F+qGSQRFv+muwamWr+jutgYs65FoNHFIGz8XxVRuDRSLv1BTKe8B4pdbHBGLujXF6WAJ
IvxVxdv7p/DGis2deCMfdgvKGaHbKwtU5SbrOC/cegKGhOa2XfMbX/efwxpMhxVR9xNUImwGkPCj
gtd9fd4CnSezhHmisESxCpELYUqbd/AsVyX/KYfNTCJq0HuyPnXRw/qJtBjBcp+qaY9RpTiB3ABJ
PQE8xARG+cx4k1m4kR42gWk2oqWNsBhwwWlAFzg9/HRAlod6O8QdWFfDCvVN2o3ZCoe6H/tJzswx
Y7QHvFhOZbgxfGChzFzt9VYymTCFMjA3dDe0Zwx/xhginouZOXufniAsqsaxyji9gtcYw9jesD+z
f6G0nToZKUidO7hHqLqTVjoSA5dB1/Z+3J6pALGMPglGfA7I6WRbBEmGukWmC1jOwaULQxfUhgbs
4F4j7GAjL+e4JdU6UQHaav4qoHgF2PQIW7z3j1vmClPa4JTqo1MoQ6Y3PYI6kWJ5I4/fpFPWUHlS
RLbEviN9kkq+K3VkBWuTU8j1uAqgonDvXiOwEmwHSxW4i8j7w+DjNtfU/q1y9ay+b2NcdQ/b3Dn3
cZmT1LkRCmZJt8khbkFjpJFLoIK94EVJfQjuoC0KQ6138FJCgYOHJt6pg6UMEMthvlX6TCdEvZl+
mveKsxI0bNh1CpytfAbcHdRIk1QzjEDRPq5lvtro4ilGL+cVwuTMPGbjFGVZpnptsxsePutUeXfZ
h/pQ7pB16Zh0qlTgiInJC8zChrPVtoy5OJki5zW8ZFILq3a1mTqY8wNhiqh4+n0dyzrDOsT+XiH9
Amfbtz9ojH8RPY/4gcXRbn+LmCdKKq3ndQpHovzxeyym8NGm59MRt1LcvYYDYY4NkaytyHNtZJYo
d74hIxExpP5jxdYdO3irNL/6Mjs0q92nd1Se7PSpzjUtjsiGNoIReXkWK8Lo1ez0k8zuo9G9Y1Iv
ZH5kWpioJ/qkHVli/AIAJcH4iQQpde+f1D9sy4ltWh+e0zbSrWRmF1JR85sECjtI6kQyY3hnnq1P
Lef4U8fwGT2ldLevzL/5ybjqxUwazS/MtmwBor6sONg3V9Qdr9tjDfeQEGdYY6T62Qmh1c1Wosjt
f3bEgfkIejRDbNgPoiZWnekiG7VhP1W29y0WHjM28uubE5Q4HI8RUOTUNBOLMGGq5X5C1KcIOIEy
K1IeajAM72GoKEMBEBpMYsoJ84xZ9TkZDXt8B2lIiVmuXes8dR5cxxmT/xyYDiV18iPFzQY4xht/
YDJKka3k/LVWCr9fvDwUgIaMO5m1HBnblqPuSdIp3gtlV2yWgAgLUHihe3Wb3H5plRjch5mPhAYt
EdQajU61l3yaHEKQCT7Bec+Ov7vf5abhUi6rbrRniCL4Jk1BdLlvafjHTc2Wc0EPOj3YbEQTSucq
nDjyBHznYcTtBVk//p53wAhnJ5+eHQODqmyf0/pTco6J9pu/UGhY5tf+k42WXVTkmr6WFfeSZnUg
Mf6n9FWp2JWG4OfPo92r/8qv62m2h8TC657DNulHbEz4+fwBLjqsoUewHi99HYwIgHV7/5EvuPQb
fBoLSfcVsFITW4f+AuU/Sphon1g2n9ZUkiVCMUpZs74M5easf+1TzphCO8Iy6IQu/bNObsC334GZ
kfsk9czjLoLLShSbYf13912c3AFNDCBAJKb0FY0v5Y3mMlyuiKJtYkTwzooHyRJVsMIJWgNrYS2w
4Al9+4SNzKE7889aKLKWnyxi4j3TCyYFWQqN7uQXZHCo7UOGxXskYbYlIYTww0zNSPqqaSfDLbfG
yhRiVrgCSMwJVE1lWPDyfeT1oV9mPzAxdz65O2kVpEbFipe5eNZv3p/TVt9ueMa06dD7ARMWq/L2
yMuApYRqAaMX4A99ivZ1UgJht4km6YNjNXmfqKDqc0C6hW+ky02BKK2/XrJWOIrCATADQSYFngMc
b50g3FLYy6/BayjSbM4SivGkaUg0VqRkpdkXTCCWN68CfOMwFAkoAJHz7CHcO1ckovGUg7phpqsF
UFbgQb2820AEXusIlMuBVUmApGdORKiPIjsirSBFNnApSLBCfmePDbi4dbouUIskPSndhfCRAioC
7m8wdzRJNfE0Dyz7vNYsJjpl2l77PHgOabQiymVTDsW6lQLZUKjcWsjtkQwQPildItmRwyTuklk5
heVPC7+r1K3Kb3lmPBkplKI1wBBCbflr/D32LsXUFIlPcBhaZMHaP0h5ceorwYc1w7cDWnD66GEw
cgQpJb+azRu4xnZf3PEIT1MS5xFagmmcMMOUxRouO/iQz+wZYWGqN4LVhPEV1BwtYnxEtQ+iDLYm
w6QQKwJ1k3egxVWz5tKT3RJrBXMBAimYS28FsVzHBQLXLAAdgbVa04rkLJs8Y/etrMJw0/mlyJ3K
zInbP9fQabCqxJxE8AwS8YfG7xWk8zK4Z9LAuxfJmpCdZOftncmVlj6dIHS97IpGlKtbJ36A8EPu
bgTYbG2+xIDN6GYgIYbZuEdLi+s+FcmswuM3C5Hhk7VPBWpp0YngL/9QdyqbmIWr2C7DJj4HLcbh
NhJqzaKhHVA/b/vyW+2xC6ivrjM8KAr9cEh4BUvOrSVmYuQt5h0UMkYTKJNBwyvSZKimSHTMgJmF
EqsNFG1yGiHp8MRZUPpnoTa26mdsug+AFhH7oWcRLKivADo1Zl3fc8K/V3y8zZoIGZwQBFmgqH4q
gN0CvAWBJ+6F1mhtISAvwonLDtAICfDuRrTA3r2lz7YMgfxF6crKCzG4+QoShPM+RvfPC/e9/Xcn
txH+fAqEP2t/qmJBsijzboFAc5VMkXOvzpfVbGIH/GCJTtO1zjnrf0hy92Jb49rydFpm8cXCoPV3
myZuyzl5ry8lUFBIHFrU/zT6mng6tiIOjejLOy0KImbhUAF2Bzz+AH19ikeULIH4ooFR444sh1m/
+UEmK5ntyG3xX72+HxwBAsk5ftpwf1la4Iv81aBi8OqDIzO+N5BmNouA5UL2m/GIEFKjGHZclyXD
y3o/2A/Ykn7YJnEh0gGSjAaIIrOzQMves6uQnlXq3Q5RIeI9Wn06mJYykfcA7/pD6uzK7hQ//2wQ
7+XU9DxeT05WBkuGSX6SN+rBVKuweMj7nCedQwo01ZgicE0NLgm+ZjlWNkhSUqaEBo6LAJl8R+YM
44X5qcNLUE70BLM4/737S18dKTUaKNTnorkn3O6qaJavUIMTwAX2VVGuwmKIagu9G92MkT4j5yX3
lbl6n3p08pEwt3xUHTxcWiX4sWiFO3sNLxurzenhvuhcMgGzzJneiT0jQVBvloI/va73v4jc6K/h
fU0aKtSM0SwaMmCx0M8EljgrOzkULuoHQOZTfTw6QhMxQPwBvrE4PkUT4mzc5PhBjx6uwqtDEdVL
5oy9izGo6jQT7L3EnAAahs35PdRzVgBKyBZHstdlULn/iPk/3WHD/YdJ0wZiNrg+yFcg5AXCRgRw
ChUPKE0C/cUb5Lg4ZWe5I7/AD78xGFjOPWYZg8y0e3msMWwv2n4E7KAChJl1lpSWj9Zdsf5YTgYh
uAw4RlvPUVPR9hwxmAkLhsBOi06fUnKsxWPy/ioOQEhFtJAjSP5UEzmz1ikgURTSN17pwm67jVcn
kIm7rxSFIpNpY2c4NwovbR8WVjmNl6wllc2Zn7hSwf26bmt8Y4LJlDZH4Glktfq79I73Am5SHKCH
wAahAcSBCLdxKAWQReWP8ny5Wh4edX0WIrGYL6wIsdPC//TNb4XPSkbuUxmaA0kIm9dSeLKId3LS
EUaIEdM4CUMoTCZYFvqiA+wD60p5Iu2hXu6fA/Wv0LS4LvvW2HmM4EYNYwLb4ET5VXv/oxlRh4GM
+jHyjiQpVdJYpbTqRKt9ZwRd6kgjoSu6gdSPJ+DpDmpJ+kY6Z4Fe4oWAmF2UrIoEX+l7ORuUnecU
I0oUpUTXDpRLWraMS6XOuMNxJy62OA1SUXIZRT37LkvsOSFPYoGojZFuO2Zy/quzRhmE2JepXAMT
h06c+DdyLBwlF6DklQU2fa5lACzCSVZwsfrHtzHrjTWnlXsZ0zXFElFIifSMFn3Z60j/Ijxtln2f
DcY4wvmPgJBH2fdHx2oRJKqptNDDYfNz2J0962vnXh8dokl5cXWQJutz0StIZMlHIX/ndCmqD/FN
m5ysitraNLaMLBRNrq89R2UGY6Dh1Zpt4cIVKylmgqiEtCtb+BUPM7iR0b2CO/NSQcdhVmApjgUy
qlWpEokMhtply5hbLau6AjWwUu811DaE50WqIKDnm0fTzcLTqsrSSFbKBM9ICEjYQf/qHfFKtW3K
KFRa6HSqdcwe7UscAskIHhc/C68ED1WHzTDf27rIXw8OoC/Q7xbt6XHn2X04lQWVGarPhUpCWBwI
cYo8WHrXntQZKkU5R21QknlQk1TDfVOnQZiBCrVaeY8uEXufGU3TqwDis4syqJriqFxTuEG7gUie
BmMumb5ddXMp56j+WHRyIZBBtXvH9yT8pRzkMqf+47GdFJd1QFxBv5Fe5GGxb5TOoD2oDI7+O7BG
Ou8a10s71QjVmXO4YztqRhJtWjsPKC6GyjfUR6yZI/AEOjkNANxkp/ktoESuQE16Jv2l2jTnZcu+
Jv5hSHmFGFsJwx5cqzVojCraOI9ETWGuQk6CTLrjKqQHuQPmoNsvDFSpx39RKCWBhTVN56SnCxkR
Fcsxk6AlKMGTKlOJZSFWMeBW8CiaILWyX6hcF26BA5cLtMJ6RPVXLlVJY4loynnr8frEuhTxsMB2
QdaPQBW/dC7LrxkpK4l9XEX+e1NWAIu4tIU8nF7UlIV/JKC7MbozYwVzE9LPFDybRXkRWpEORB8E
B2JXJBB3pR5yKgmZ2EGy02+yCM329v/hfn0XdSlacBP+emyVd6isIsiD/HbBOAb6VJm16jchLdnr
Y1tjjWnzP+4aK0bkB2oXZIzq7m5wb40v5ghyKpoP9OsFCSscgSZpCYwB3MiG9T3yn8qPlTaXqTTe
gRHqQx/iIlVByp0n/aExfaSIKeuNxO9Cr8myuRSBpyeAFCUliZtPX3JpuLmjo3SEQIlbIaeq4dfN
UO6jiEy0L/7Pnp5Z8Vfjq4b7QkGf8VIuUmcjCZ2IoHa5ZCgsQAN1iu0CGa8eoAgIxHcGvp3huZF+
AAAn7de461PICQ1ESSnJBnspPLFX875Thc0gkofcNW63+BHyIuwlCoSqJWO5bJzZH/EtYDcCH6hU
8QH5LegtfyfoD7EO3l8OBX+AcnwtXXkmWlcJtQpEcaCsSIEXlUFWEJShYWWT0zIjC7ncYuvovyMy
Krt+ZdWVXilozFx1x9IV/O/D8mHqPValSXm+LDHLFFN9HFi4SpOHFAEOGBmZmPsafWHeoAMUCTju
g3Kt5o68rBAUCmdECg04O4poG1+QLwm4lb0IXb4ReIsLIMef4aUpDf0qaIYW0SRGf/9QRGDTgSJt
V8guCEpDXUY0bLnND/DA6o3XZxsmkrI6EYxSpudqSc3lZL8HiotIJchpDfZBVNxUUI6Ii3QjyseB
+AjyIfltwh5gynTFYAJSBfzMp1VvTwakGApdSuBPGQ/RZLJR7mYTGRLFYkp2BKJWi3RIUUgJxJax
nM6J2pYnMVlFXEqD9PqlZ4aRR7rTzcfZSDWwOsfYew/fgExDQ84nZLnf7IMYr4gGhQuytxd6NZn/
tpsBhBwdgXgnnwoETknqmXsvUEnNNJ1o48/wSOVAZ9XzIbRXF21wmVEgskoTs1Anqr7/Pj6PzW42
ZtMD5hGN49xVheB65CM5YxqRgPEnmm5FhN1r/SnCF8Yq16wKv5y1/nf71DOtP3WOnwvkXO5brxPD
0G2nNF5iAnX+QtzDZ0uIntDaouv7Q3H82VbfuRDdWnFCdY5rEH2xEQhH1kniKHAewuKb3/pL6ZD+
p/l8HVdwKgqNmlybcn26rDE/ZP+YIn2/agGKcnSeYr0IeFFYZrgUDxaC4sGWyZfoo2PBAc2oKy1b
yWLKfu+u6G+arvYgkiVAaFQWKJDDohyEJYIC11OS3SDdVsKNDiCTU8JQr57Yb/I78K8mmsKaTmAw
WDbdROWQskE6F5l9YdzCDmUV5Uwof9BVN8XkYfb0k2Ls6n4browMVmkGr6wnGSeZRK0ZMgP8NAHK
RrGJ2qRv+OoqYIRCmaojcSVpI539/VBRSw3KnsALBTj6vdy0mbWas4BzxVpIXXMtnJsKXT/XzGNl
mS326xZlTFC22F1o/rDYlTI0aFqXlT4JHcLTvgl8rWl5EaXllamQjW7/Zio+f2MmyPBL6Cml/oC1
72ZAGqQqhD1PgoqEgKXmJra0vBCtUqRp9owiltEVKlrJaAuvudeeBKHqhHJV58ohDG6LfiNSlPnx
p9CIC8vt4rwHWlDnnsCPC+tFpkN3RYmHkig9ZDZI1wBVs4mMie5e6sJh161UpKdbLDqgbr/gy7ct
gAdUdvMir9OXQRVcsX9EiCvgsCrrAM5xEEEdAuZSGhvScd6dKD5RzQF631Zokh6ZL2NjOrphtKof
/Eux4bzh5FhCUREli6WP1exKYBZIsO7ajX0clEvK8u2DKrZNpQvRKA+0pPVFrCzyvBJNgrDGK/p9
AwGGWiJsowJkr+kFm4s7yfyE7VCdKQTP2PmPqFyRuDx9HtIziudX/lwsPUyMlpikDv77K1vdwfyU
Wwu8E3Qcw84CqqM686ZqdxFqrhWbKqnBW4E8zwQTtijcaBULfRbubLJCThT62Hs6QDedHg29Ir5I
GeKoO/Bsq3erCI8JkxUcE/z3hXYjT0NsLJ8m5Rr9mD1xO1VMASifwqP6FAyusLXBbgTyi+e/Q0Ao
y6ckf6BASEGy5qExEa9u5yPQ7y8Jre9gJdgqRioJjwVUQDMJf1sEWwrB5KarJDCEusRAxHUAPFrz
RKsAlpVRZXQYpnyyvGaVi5HkxK3KSqn+ABxEfqlBZ5QAkdnuhasvBxNwWeEdUZRGS3VxZYXSrZDP
j6hgRoXnlwWX65ZGi0I1RV0i+8nM3UXr0BPsz6CQUni/2E4ckaf53qKIodqZ7J7IMUrJJIUBEs9V
KBDQeWrWVBcKCKquYnNFuibXWA2yreIwxYBXO53zCn/H2Ah5f/H0hA7oB/RNwQSfguNRoLfCllB/
4c7S1LXOAYmXDjs8o93NqpeNg+5oK0bNgFZ3Loqk7Juztr4UxaCL4Z+Jb4hwvrXTdga9SjwapRwx
KYfAC8qNd7IKpREyxDph6E2K+mSbBfOXoSxxty81pyZflBWJkiyTvhotjAwFJJ0H9RwHTQxm1o+K
OcgmynRRr/OkurHzU/vGBiqU8BDMC/NAYhx6mVnlxVyZugN0KOWmek2H09yTMuHbfWyqALvK7JTI
lum6MLqreyBRh4U3VYAmX1f4RlaSJKzKcFF3aolii9aQSh2Kw3EpWFMb9LPCxcMjGZJ+40fFTKJy
Tg/MVLBfjcI3u1TZSF1yK1CNAT4QhKAfNuwo8mwJIh2o+ZcVDtXGhKzpfxYb55SYW06ul1IZufu6
necCI1AlUwB4A2OvjU2UkKN2ie9SpqF/i3y0kABJ7MZCz0u9pGBsszBbPnwqpjfkX+IYwYaa2lga
7qVqf7qvJZsVMppucavNc22qGapIcL/pDd5WvAe+XYle/hPP5WhpgyXoJwWkCAWiIFemyW0sRISQ
SRRdpu0J5aqQshTYjl37VSysgdViEA5YG6k8Q95FksLmSfhtJSk6llgM1JaKWadcUqCwHKPSmorS
nH4yt6YqmbWgpAlhK7E2ZYdwCFi8SptUZRcFq0QZVfxqQPJqfHHGJEh6nrorlVE/j3oCn1UOK5th
rAxWiNapLk5FLp2utQAyY4xkb15YHl22CD9KgPst6LG6DKppKskKSVeQjUIjcIBqHvS3FKtCHvvt
IrgxkOpLFYqpdFpuWEus5kagg+YzIpS9auHCSyhCxU8t5nJFaTnfi5svfEE3vYneo16jaRIHr8lS
Ovm9l3ehxRNi3wsPLSIRGD8NBCWQKUweWoygx7pPfVkxV8HBVs352lfyp4vSPdHY774P64sNJwc8
gXFYTrX29VAGrn/FgOypGqjSpu6thlD4BDNuod+3QIFl+RoZvbgMSu/1+71BtZ6d+IDudRjVGZW9
w2yUpYQ56YrzILKwEmh5Ct0V8eF4Ew3GTg2CJZseF/NEJC3dY7nofzeS8AvhR4LUKnSflNUmCPMx
lNKTgmTlb+wNb2d/BTaDeaQyPL5xI+TUZD3P0nyTkpowOsXY+MACwou+E8rWgExykBmp5b9c0IG4
yTWo8KeL1PxXtV1bvWgFVsclYHHdaowEZ2jE9r7srZzGcspviH/FXo16Kzs2cs2kk4y7AGTNRC4H
j6IBVYFWH9dHtWKr7pt9Wnm7ur20dtqsl3guPKZAY/hwMZ3nmtblVFa+qvUPROSY3CUdEB4WVDod
VuuNntHaRNZAt7a851qAurE7xIqp9pqcDit3o1umqyqsCCy7wrvBwit4eZop9JVpRsiS6NhChHl5
AXNWp224/aSnCywvWUaIIxWBgSibCU5SF1rMLD6tOafLBtqagUuovr7bthav4MmJlDMMECkpGDTC
nfST90BjUe8qOMTydSXWot+akboh+lKB+MJmdMU6UZ2qxrfNX7qNOhFNc2Fr/I/ko6yza4XE8xK3
Eb4jq1GYNoB/XZjupAYclgc3R6+IwJZu9E6o17qh5RfpC/Q1BAgiH983rBA+Dm3x5WosdHkaXi0K
Tp3TV4jCLkHU6YtwyieKFL3PctWnW8Yc5RDAbVbhV0d4bxQyysmlpHpKSZWYJn51i35q0GbrMFlV
vUfsYw0SCgCEPvSdU4cmhuW3CssSKoGxNYPRBO+3RulZPzor4WpVqkTQpUf/GAPFfdBx6RMYwvki
VguhR6lI0KCdUuel66sGy0W56LX4pQem/9W5tTXOQjdHk1FzhDPkVkCl1v0gdkNzT1HZUi2AqFKa
9osFDwseV4vMxdI9fp4+akWYRtq6zfG/pLhylPrRAKiKUZa7VAQ7DpfumThU0UIJ6KWE+dKHWypC
Z9B05JRLJXpi/pRZa52hVYyuk1fcq+hKNAfl7tTo+sQhUz3KvJ1YuU9PIal/UUiRlTp4uz60fucB
oCCAqvDm33pjWZKUxSlKlPh5lP1gWROLFAXKO4C3RS/DjUTpCgKvHEw/ZLPj/eoGsi2XY3wgSkng
j+gl0g4FJ2bXMVBMO2HZGkMTT3RaV3+lzdmCjtBSvRSBuR3ci0OAsAulFOEOhBrsAEJPpHuR3p8u
h9io+JcoKdBfRy5ZF61ATHSVuJAdjDaFdiilUc6cZ4ph4fXiShHNJaCSmNxjeA2KWIZWimJs/sVY
X+25brHSA/UdKKEgPC6wXeVbeqaYBIiycYOvnzpeGaKVpc/HkL0Vj3T31zcSkJMKnwBv0gsvoQNN
yBhuM0ZrSWSDF81S6qojo18D3dGKi0vVS7Gbsieqc4JfouLkq09a21emXEAFgguKxFbJLZk0uKi8
MQU+kLZv3s53KbEW9hn9lU2A4pXwAyAsush/duCyVXqAX7Sg92tJyjbpUVpllSSppJPHXvpLW8wB
OBOAjGK5lTCkioByhdrCMCJSKU5+AMzK3+XF0K0OvUKnU/FL7CF21QyueqRiB31GfWqk0Wz+8y1Y
Ym9DklDMQ3pN6v78SxkFEnrEVXQUUF3ht0Jw1WCkkieRtXgBjChDpy43DQK74jCqgkSjATAkZ2Wu
BQzQVPrAsCo+oyrI1zN8I2XxDC84M61Ueq/6HnU8HUeEHQ3qoYejCfYUfvU9ei6d6oYKsilRDME3
8Tgab1NOQQSLFOTh36XY7F+ou5q7V/b3GAme0uno0rlA3VJK69zpdGz2rwAdLaCG5PMK65RCtqcC
NCdYtLjqrCqwV3VOYJOMkcAOlaZLdqkOqrPSPUBABGhCmMobSFNfKl6IGGGUfEFlIvs5YKRV5gY8
efKqyt3Q8Mdig+v/z2Fsv75oyQdI3X++gFvFxTGc0+fuVwLl0g0XI6c9MNBjF0z0DASCQbOsoA6d
2FVkzpekXeQVRaKVOejUN7sCzJquAN1qrxEkw91HmZagdkJPd+abPK/Xbr7K0Ty+YkBenRWbs/+P
qDPtTlZpuvAvYi0EB/wq4DzEIYTki8uYW1BUxAnl17/Xhuesd+XcOYlRaLqrq6t2Ve0CwpU1Knu0
BsT7nDs8k95fpW9mjItMXZ5aIJIQH4Ooo4mqMko+cxvWQhvVlRAcfHSvO8UbG4TigOd6Jo03ePHi
n9B2Ni6kjeF98V/zNMQ5XICJEZkluW8kAF9OI+l9mNQyvkWbThTvB4eyryYXonnXP/1FV9K75KPK
f96jAiN8sxI46a//FD1Fw+J21okG1SiZUORdwix33QEk0v/1nU1XIvdU3bu4wMixrGqd4bJiGtjp
WAdzx713lbqmvS7z4kBiuoI+SqRZuyPwgJXs7JvfKi1nsts+ZWSVNgsnjLCEw6A1qwqZ5A7JZpF2
kJElT0URnveCUnfcM36rFAym8rWr8n+ZGbJMCCAG+lkmKemcQn1bBEvEzwtJXJnoKKOPbL5JgntM
ChAqxfhQwtNlflYFJxakyQ1fABgE79m50ZeeN+tfPEU4gNGoC5CZV1tWt23hDa4nUmOlb8c78Uko
IAbCrTL2hQhXOUi6JOUFTCHGIYxfpeLDFMZ34EepTE2rDAGc0W3qv0qbikpQ1VQxrXDiyMSURyNr
XHatRvseZqSmKpOjNXMYiXxZvY5nQY4tfUAW8mWLb4reKREipEYqk1aXqoDlJXxTfSpPVQVEFQat
ZF6ZfAJK5NEawOPSYDEF/c6UYjXl8x4mwntNsn8p6udfaTzyqFxZc6oAnHKgHh1OVHSnrk96lIJJ
1HOqOAndfvs9TtCZI9jrYdhkuqTYpeD1devflWOiC2NpRnyUlsJl+if6t3SKuSxVoRR6enOYQgSA
Hhgh1U9MvWqgquNDB0M8ND5Qs/+O/0hFAxelGoJHndDKktgiqcxkf0kUNPTG4HTvpIpj8Uy1QW0p
kxk/AwNPnrnAOWDTHYxmMleRU9m0ZTWGFqRakhLr4kqq1yifk8EoEZrFYPNoagX+SxqQ8tLCQlLJ
SwKWjIaQfSuzC1wI/1gYpxIpXxCDr8kehG6bzA3i8ILNRBOesM+h2sfTU4jv/At9qN7eL6haKEbR
PJ2cAJJeMCcpWaQxUlSoQWEnZMk9MWMTDvrY99kcirUQmeHf8aOyEWXtlY8tq1ZfKuhrUsrn9DJq
GP/DfyobRba29gC1MDNIz7Rzcf+wliuLlroYudqVb6WiJe0sSZ1EXm4KXsAQqt0hLGkeVnnpxpCZ
RCBTNpVMYJmoUT9ZKHsk6WMMs6tL8xXHoIJMZdFjs187k4efTDXO8wC/IKRWQNMrbLUy6BVEhx+H
uXeI3GsFZOFWwAvZOhOlhOm3x44GuNRzADypR7Acdyr0yoTADM9Nm1JJu9In7Mo+hT5VMY/QXXlJ
2tFGCScJBnJovvqlfUDkFIGovita/B5Zv2D6UBxxut4dvzxoMXze/fY36L5+JRr4Q4ABg4HPNWmt
hhqgrPkblGfO7RmCHCq5FEKbZW6Lxx5OaOp3RiLjvgJvHPEb9tjYNGzz14G5USZOimPA1zAakZU0
sDZQhilSB1ktOXuV/aoYnO4gzJQHDRszmzJbaWvcInxnpoq1f1NsK7cNPW7hDq0nSitXVMDptYlo
X8esAUm/fC+AF6j7IO2sTSn6E0f5jaGbgeo7pYWu5OF0ovxo8hsn/8tOxKhW1WTtt8Q+UelyFxTu
FKp5Gsr8hrIf4VZ0XK7GfkiBkJIddYES6wTvPPMot0/knyIghQIav9elGM+1J87d60yReGVLNES7
PRHIqs/iKijrxa9SJUne9lZHuJph6CfzSckSot8nPKE9qYQsZcbYsMJX/oI8Gzq7grBqk8nlEhgr
KRbcTvhgqLAqgdLueyNfSfzVe+5vk2OT+IJsdN2YDA5d/TmSla930AxzuKK5BoMsyaj5mGKrelyt
vm5Dpn2XCW8otADKK79EE6ZkOOG3EnkFJall+5/6M8av70poq8MXZALTUzmJ0beCniVNAhq0ARql
YxjuAEAV6iHKnaZEN1HcK4L0pjpOsVZdR3XH2juU/zC4lPnmqfkEGd0vygil+Ekf4FSQ/azSVVT6
ACVPYJH0XfOH419mtRglFM5XWoVyfvETAMlkjrDTQg1HygQQBuo+YAswYE5ZdkgJvnYvIBp6L1RG
tB5uBwUh0zY5Yc2w3q3qrrKPw6jmU7+jLPrHh/W/zMTKNIz7tzW9nRR+lDVa/VOOuOLD6SCHKsdX
kpnIUfjJq5NC3iD9zCJ0LJ4PA6KsZ6+Mt/KQxl8NjErIh1xtzpPhU4CGlGwJgpQA1JFUFbLSv+w/
isurE7vMtWCKNEnkldBEglmQKiGLxejIDZI+kVukvFT8jqFqLmWolwVD/JR0Y79KJlCaQZmnMoE2
kjHJOxCzA7kTnJNyBVVaQFYqbJlyxuQS4eh0zrCCaMGUCZLD3dEekGfRu8x5l0d6z6dCqjgHZTq2
XDeZPtKZlCa3BxrWhY/DU6lx8xicubIkMBXKs5J1Pf9D6CayDMjoFtXocdIeQEl8+z3wqp71L/IU
2fzPWniMxEpBqSMGQYX6yv4Q2i5kXneX5VLpbewKrAPZOofeeoqr1m9BY4XkyXTQH/QP80D540r6
1lVliwhwliWs6/A1UqKRkHdZCbIWlOGCm0q+j+6gTBf9XwFxfbL8BJ+CLgS/W5kzerdsSV2ltLPL
azSnmCOrcuzkyDmfxki7RiBMhEYomzagZxQI/e9LwMYdc0G2wPojnbQp+OpHPzSYJ5ZE75r+S1ni
E7pL6+UnvyihUEYFWoVsUJu+pNJEEjt2aiiprDC1KheoOhqFnmGqq+S+Ai9lbFZIoyz36kshjCrG
KCyMQ4EzUGFo+YtHv/1PCT902CEdXjMtoZQT3EY8ZO0C3rJTNR2SiyrhVztW6KKsRhmHlbTD8VQm
NKMrSjNNZy6UAhidnIBYLKSN0org+Ee2/J8C1qg8lCqJo/xFiKXNT/IzBMWpdFiPdg2V7C3DWSEA
sXNU6hlVJmiNIk9itIA0VWKWaCikRMl+GdTL8yYnTqzE9BamFdyBqFmper1HSl6mi6AZZcPAxsc7
9Xc1LNAreg+jG0qg8feZNRWi6bOWWkPoY6q9rT6kU4Rg78cDJa+AoBpZnMnwoUkCt7iSdyivRLiL
YMQnRy3HLaaMwq4K8sq0q+J2RqgBGqEmR2afDg+KrwEEFefTu/mnFhAMTc6ZpgwmHaxhGQOKWSAr
7C/tAHlKsv0kDBBKQGUiqQWGBralnIzjvrIgq8ROzosfnDpESGFyBdap/VasG9gVXmUmQPtHoagL
4iA1IPhA1U0iT4pJzpGfct9K3fNeRqMnpgW9Qam9XAQZ7/KoNMTS2ub/Cp6pYBBPoiqsEpqjfUsY
SfKl7fogcFRubba9FIA2/pmaEW3jKqRkUuo4sr9L/Ys4SgMBp42OE9TGl3Lg9FbpJommtIzKM5US
g9dEmbw0g0QQUR/BzYHVKE9Sa6XzUU+d+pFZFk1L9uuw6Whf1JBwOXKVu8cuGfMcPJES9BQ+4qMc
sfodLxFjFKSf3EhURwm96fIA8ITeiekoQiWdgvGGo6nkJ82f0Qelo6847BDkJSnK2IbBgPRLtqKe
R6vAQfNbx3vHqpVNq1owFdTdBxTwj66jc5mhfCGZuQ4pBvnJYBZ9hZeUo9yCeYauCGANdRCHa98i
hMhr4BIXvgujUJzdnpizW4leKHhOJWwg/FdxY7lCDwCcW/c9o/Gf0bEFjHCf40hEX9bAIngsnHfd
1U902rZKDdn21TJJaSL6J3obyoFJn06w/ZTYIRYSpSPIl6DDj3fF9ZECkVxJrhVAl51f6eBKRLUv
lPeiXaPsfFl12uwC3pXssu4ZIZ1Y5keSNLAd/bJTFX6MSmKUCpNQpHOa7HvtqSJ1en59JcBY5JUD
WJTuHI/qjauIOX8jTq5IntIHlAmVh/uBACVnUMOL047VeCbSZXJSKl9GuD22nwHPRDVu/DROkSqj
R8kSUmZVHnGOrSZ3p8V7D4QeiCspbVmRymv4xq7Cqkd4SlcOQZIXoEOiMhF1z8asDBdyTElVKMAi
VSHgVzGntIQpjgTvKh9C0wt1K38RSvOEd6lUKiSJVyiOhFSwQx1PkJgcAg7Coj2e+o56jE1Ul4mh
96ELrie0ZfVlzSshonQCxiolZS3LdBhqxDkYlP2pLKq4L3hTMB7JbUCPOuwVXdTeq2KNghukF6QZ
ABVIuxRmi9lRHk9CRGTvkkkiVSflqHNEvCkK7z/Q3tI8CtjqgtXRbnRPBJ+lIitQRo+UN/CpdYRK
2q4cSdhHqhvBwtCHquRl7URNhDAabW19XBFD3NZhTigo4bBRwZQiLZdZA9fIgsIGfiNWXOEaqnmI
1L5JkmZFEeGNfCUdGK/+dWQBEWp7VVCiROlCSjIwAVEdmedEswA7nPlFcS2dhwto3DlApNBZBOiT
dMAo41ukPJoFnadVqE3enUJj5tDetmZ72sFzMdCDcudwZv1w4U+dK0pCkrNpBtp/iq0oVUzlsSLJ
AevE86FojVAN3ZwIW6uGZY8bKBdRCTKVb0e0Bk9J/tnZUzhHvbr0XX898l3voysgDuWLvkt0laPn
F74lDhWwyLOspVO7K7oZcDvxS6SU5UDXhPOn073MxIEuSBV2qA3yaFToqszTYvArmdPhrpNYI8cx
nFfjVGKt9qb2H7ReBNt0givupVgYHBX8LsdNJgu8WHBFKLTm9F5ji+RandOCLJRpQ9hugjcjiE/b
AI6TTYrzfuXEVJxQrhRZchE06sTUq3Cqzj1FaKWrFV1RwFMagf+X6TsvMZUp50+GzH3wXJECRVmt
7trs4ZdBWwv6Uoo4aWGsijSk8JeoLxhF1Q+kzQJPSk1oA8vxlyZ8zo7fSCNrKxSHdLMjo6rizSAU
fBRRwAiRwaG3a+uqalbrwNcoKatbmkDSN7LBpPzTcQG+r6ShZHCg6HbchMezRP0fHAp2CXPfto8u
LTmpeAnBwsuqF04J2sVSf0w5fFksI5omXPTyOLjTNZcjQWYzr+oQEjQuaiexr9FbncOIVzkm5HKr
mvJE1qDyzTRKgeg61P77d/xa9+OyFEelzspPdMhOEzzHk1ERleIUG7PB7DxLe7TxHcGt6trw07X7
LS9+eNBttDwZBo4LsgMb3p2knuZnVu8mrOKc2Py1M2qJXq4+NGaszQMOGqxY+JZX3t/RrR/DU+IK
OhKalvo6uaV8VJ0InemFmE2Vnnr8oVqWL2ldcHKZ8lLx6U7msHRRa6mtzXqyW7Wh15PnthQ4trj4
YF62C3/21WtSqfraNnuj5qSVeedw0oB7D1JH6/c5qY9lr1XIq4pzFSPk/wpdKRz2q/LqG771iZDi
vgvqRShLYaEqFVdBIRKvM0atrxxOl7LOEVInPGlRdaqJrgq2FEgRu51EQEdmPRSZkJg5ceXQ6lUp
CTwV2JGMQYEuWInkLFexSbHQyLKRU0EqEUCwVHdlEeZzLDNvJMoxZQdqowo6OpSaQIiUGiMkHOnS
EAKNBPFUYNGJ/1chYoWApXzEJHNdnvx0Xutf4TuQopLxUVVo3JeoJmWyo/zkCUhlmGw27ZA7d9a9
tUHlI9xhDiRGD77gZR1M9Z908fbDfHP4WA+PwC6nRa07oXUQlN8/e8gzKBq5uatuNoHfi14HL2ox
XTq/3Fxatk8XjcW/f20C6KcebWtbfvrDyV7M1v84VOk50Dm45iKanevkFp/d9qFXfFOzP6ZRxXpe
cC2+xPoH419z2IIGHpbxqTjHjaOL6jCHSUDTmi343tGDgc6FPZHwCOjfsbuG3sB7ep7a2pguYGId
cpmQJgvOD+0biCTOsRTMeVob2p26IMeHT99U8jHERJS5NSjWnABStjxAOf49Bz+g19d1Z1JP+tA1
Hz5Md1LG0ufQK1LWav+LpjAPbnL/Mg6L7nqOKz2lQBVUjObRs2iKJevRTQT92uiM4nFCeynTf7y9
4NZaHq/e4wkb8w+d8zI0LY0KYCmAp/nFi7Qfkmt2C6BBn9MBepK7Cm1PHqceXN5mL0luHcCoJr3R
BwZNVbf1eRszGz5vgZ7Q959OPT5ACzG/fiFCRmyNtkBk+sPbXUP+SCvbwuRdJps5k7A9M91fE4z2
ybQRdSkGsJe/IdEk7Q0mNAjOxAphjpYwGHdpAExFcgN++8G16LwH+cqmjL9JoSJErSPa1/sueM/r
4e2X+W8O5Xr6Sy+BD0JcnWuTTCgGEz03tW37LkZyyGUALnK+0osf/wAioVYc/0GCQf86GVp9F9Sn
6e5IQJ8u4fDt0mnsiwBQBwKsfDgioUdc3x7s7jlUx83phZ5eZvqV4d01Pcj5z9Ty5a4B6z2Ed7Vu
+3s9Jepeuvc39+jOm9M6lZkLiNMW0W+CZPbqE00nnC30eugwSa3O3XZbMxYGizc03cvHOnPXOpDG
RoeadXrr+lR2+qc+TRxoT1KnPub6cfyYsIbdF+3avQaa+4kwyz7+4TN+y6IQN+vMrivLb3dm91XN
m2XT7huOavIJPNKRsVau38VgkPfAi2lcBKsLKbAXGvs+eqSai2wbVRAh6QQ1Hm6yo2YaZ3N3+7I7
6G2oxOyOS63UyDr1W3EnDGpGd+LVwlsAj+KCfjY/P6c+qrBbdB6pS5/3L+c1TN3Fqd5J650DzT7m
hyXYTtw9LNd/2+fbe3+03ciHW/z0uafRiv0Feb63v7iz34N3nkUdWlhN2hf/CT8QW2CmNBjI5Drg
Xy/SUmZJv7Wly88y/1rfpojVxWt4gmsI57S6xt57ChZrYJd90wNnZ1C6WgfLorCPCxzc0fN7FL1m
FkkiED95dw/KL8McQ2gu/nqjT4+dmQPXKzmqp9HdC97D27tzjfzrNmib3XgSiDSe7nluTvua4OgC
krXHDnyvh/ElhLrenF4g0vvy+gc3Rl+tR3e7M7qdA0jG1q5HKzLPWNmwDrZhx4Zy/+5dPKM/QvAe
fc+Z0myg9hEADrw9iKtosHld2Ms3W8aDOMico59+WuPDc0VkZX32Rnc6jFtHw7WOvgh55ca8hxOU
2gRTmmz67NDf7zI/cIAl4Fue0EjyH/tiSVtnlXAdXlDej/cGZODTHdOj1t2P/vzQO30xiebL997K
GJUObACgJ7vjOPMfuedJN9HiyMPBoM6TLgsju7P+OYyjlpdO6bSMVSUUR8a28BN5plYv24m4NtpU
LonsTeHxtBvDERNqJ0AJfgniMPIM5L0SAPtQFybVlAoPslGoBE2G7M7dbRPHHoDzlCBFD9ZMRfVk
VyjTWKekhb4jPUA4FTyhYRQolVq4w3uhNGWlseqtJSslYS7hKmXr8iou2+aD+y/IZriS3qSyFICv
zhryD3wxeC/fC7j2QpkoNcJDwkrkEQnJvvZURQSeePL23lLgoTDrgx+FaDxosPOlavjepHLU/Ojb
Ig0jG/i51xoqT0MQvEp3jJ7N97gvwkeh9w16yx/pCFBWINZI+SANBTqwhguhDrz9mBwqoKIoB8eX
hGilcESYo0rwp1kckdfTgPyR/SAbi7gp+VBRnzJaIMIETK8Sfq6f9V+NW3kyoowANl8KQipxZ4oW
q8yZMhSIWibkdyHdR1/kY1DurKiBWYaQ8QDxmWT24wyIgU8Gu9IeK8tB9oLsapWWkuDReboUsy9o
yExKvQrMVbwvGzue6WcgCKWVfJNu/0FmHKWocptu1JWaMC/Kv1GcVEsgoKv1oWVQLZgiKnK9CXrL
P1HumjwX1baqfESFKlUcSwx4d+oI9IpKWORbiOYR1C9MvoScKVmrog2X3Qbmp2Qu7DSlN8XD/ZnY
J7W1Mwi5xesi/1iC11gp/0EAGUgV3rvgAsnLGnrMnOwHCWYdAEODlOwqw0FSRJeCRetDCWZC59pk
C+CmE3xoTiXfumIbZ4laPPA6AYD24GzgvWAz49wooZhmP2R0QixbsUtVFuRhciP6oMmpT9MRCRrC
21S8XV1SFreGUmXJCj4QyiFQSfiHfGjh5mIg1pa+lgkGct+VfCrXL2Uf0vXWzyct+uAqgVKOsJxb
2Ze30jnjiHBolyzDsqR0+Xp/iiRRy0kYFONVxqmQgvufRREmTW4cuY3SEqVLz7pUEL70hAqEpBGk
JTQQvUuvV6XdtCr8H3KBhSMCXj2HnlcIiDy9qoRRCexoOiAR5iWh+EdgrFZMGdol3sJ6KT9IQEk2
qi/qU2E6MIzpZoKkaWZ9ZP2ZO2qJ6TAC3Ci4QZNHun1VgC+MQhCeZq7CH1TRWb1WIRLrnyqHpv6T
u4EmuyQCLhnSiVlTlCkdWgBB6coVaq1oi3wglUpJlyr8T+NNmYo7eOSFgAjzUKy7qnmXmlWuBPTW
HxlWqQhmpJjxuBsiNy4L/DVUzbVJw1cs5McOR06DhvcYu1ilXhZFZcpf0NwLq/svSgyHAgKgiO0d
F56eJGQ0KxVXoQhhJ8L04m+tp+rGxZSltRLmrqtUZCbC+zgRrh14UQ0+r0EqGVh3c8jowLlUqrTG
pSnR9/8ge9UvSF6x38WDUluWZw5XaxHV1xNVESKJgXaRQj5lwagybLQ9tajVWpipDxmMQonKDHRg
n6K6Yyq+S0rAUdaqspVjl5DLg0OuDDdVMERgxkJ/q9bAahK87lfQlbjOIeWC9HwgVsUqN7DdI++u
lyn7rqc4LT+j5TMOBcvjH68oD0+4gT5cQMIBN6T/gMVRYe77/NhXDp/IfDSeGn/Xu5Vioxrgdu/Q
7Kj69EXsmrNEQQkDXjFaUAweobo0C9aGTINQhVxcWAKwD1ROnkEJJLYthZU1jur8OUyPU7IAh9m4
UY4r7zozVcGIioM78oACgfW4qpkVXnfx+ZlX9dp+oCRH1ZRxEF1cfUS8JAUMHuQWNob17nOqp1FW
o8WhqIFnZFNqjmBC47foo9WLPuhtdZjWt22aY3GOteb7QckszyNx4WQsGvpknIyNT91BrwmFpl0d
bxc/mQarMiFNrLxzVR8rSTPvNqmZFQmLTslWz2l3ajzpwzsD45THJg22BvWt/n6FpZWhX3fVs+aQ
pERA4hG3gkUR8Jvao+GZ/gfA4fgh5EYq0FDlQz6+rYFSvaOe8/dAY5dpUQ5pk9GwrdoWIqapC3U3
1DY6CasV+k8GqrU13u5rdyNir4URbeFtJpRY5oY4CEQaKmyiTIxFgO+fVl/H+TP3TWxbXCOWzHDX
NxdOVxOc/bixOjg9Xas98O38s2bPj5fpmUrnBk1KnzQXSjtTWPfmz+OQ1p90mZhnD7dZG5PF2mpP
yXotBjhneJWvLse8n9KT6K9ddJQDKrYXtQSH6YUcV02Npuzif73oyFauhYS6GN7xjHiTtXTOnYig
yA28RHV5PH5f0ZcKvhLopdT4+4huqiJTSiYON6HDqAAulSxq/xE1YUtJcLShVNGn/ajtk7C5EKM/
zKt5teaiXFUppP6ejolpDJ7+idp0ZEB2kmRYA65Eyex2JIpcFWG0dyJpbffsnUGirsyzFyIr003X
14Z8bizPGmcUVt+hmWvwG6+W/2K2LcS5uNzokmqQpXJAzkrJL2H/GheXvfcKcAfZ7dobWmZdrCKk
UK8ZBRsFSCmhQSbmFcsNZpCSJCIrc3zJV5463bhfcBU65PhyFripsCkVzD19LMJ3uR1q7rdMyHRw
p99Ki1trtsTsV+4JIjwnZkgTopmkkTl/l7KSHaqB2TCQs2UHMiqfWLj/PzhaPNEOdPkseo3PnI5A
0Wg4dOLx3dFmh9vi0HTndEFpjaPds3unL/q9F5l9esmK651jDEb1mHrLbRqA6hU3n/Dzzm7137s6
ZdBuw95R4dw7XbcZYaf883n1siC7/NVoDNVEc4a0ziOZC7TneuziIzSKj7zl5c9NE6csmT4fPdqw
0tBlR1+MjN4Iw59gdnTo+WbTEjqc0eI5OBMdzeZrypk76ZmyxbHZ8jiGarZ7x1e+CLRBsrdWDtDk
NDrReon1FRWzFGzi0ejeHLexVVvZmHTBCaBSjHFKgujs0O7F9pimwu+OQQ/1zj3qNVp90mtoYEyD
zGf6TVQM3OrsMBtHO0iatEbFP9PhOnl6Rfh7wGLZnI1hnfi5x2Mlhg85pTGjvB0ScXOyjt16ywtH
lnvKggZoLJ2buw+ObwC0R48T1sw/I3NQC627kt4MKnYM/3bu7RcPWqMdTWbkTD5Ga0tPLsN/n3tN
yleK6Zx0utydEWCGwpJGGjlB0OGErhR0kau7k8mZnqdMl5HNZz91Gr51afnZWk8YFW8J7bBpfae3
Lk92aPi1MMcT6E5q3Xmz5Z3tMWO+ZUFrm16mp8JtvgEYsHI4Os+rLKMV4X49PTb8YDaJV6dp7rht
2pHc+qt3MaOLIEH57Dg80vFPCMl6nhauQeika9BhlxIBFkIk2O3PrHC788LT/MZkO9K06mq70anu
vmlPv44mTDUXCd80gw75oNUMY7oeHpdICnMX3gHfPNoBvMuK4vHfit5rtgvemftYrLSxtFoeQnci
TalwUwBI/nLyViETSY9JMEJrd2Xxmdq7miEeV6wJ8sdoW8W0WWv4dkgRPO0GtlyFle6yVPTcva5n
ho3u7fF0rNLh7oOKn3sTs15XG+Q9PNiYPa9RtHgRhqI/K7qbx7CsuXMYvKJe7tNexA7np+nDL7on
aCnPlldcMWSR6PVzA731fqGFssfv61ZT/1LTR5tgA81XBsCUWUAvcDqfrbUduIO5YzpOx2EO0U5M
qIetUnv0nnjlryV3fu4X9GI7rtpXrK/T5unBCzVfkc8O/3gn7TS2E2T/wd5+Ie/Yo63DZzPpW467
L/wJA/1lfZPNbOIUfRTBy8MgJcaDNDK/1wYtysngIFU0hlAZiw+jkrJ2DifpDx6a+QhMN1oUXW3b
Brdo3hdra87UzX7oGE1Pc4TBm2edJg0yUQfv49CG3d/qRA90Q+EeAP9ph/50i9dyPW+/u/QVR0hr
eoXTrwPO0aQr0M29j9NozoCL7tHyosuU5cqbo4gOcWnEwoHXphsUBVqr1eqrM7SfBVwBD4bj+uTS
BvMJuH7rF0eCLMdlcccwQh4vsJ2uGodP1oNVfdINkkW6BU87yJP+W3vwtF62H7CbI8+2HUDbUHu5
lxOCs2xk85c9zoI3yo6pePxa98W9/u+5nrEYyaa1xUCnBfQVdRY3t45GxKzljJwHf72W2MxPuj06
PXRve1sjTmT4cE6/Yu8BQ/+4FoKlM93IBG1XEV9LvJ/79VKK9kqM0vxgIzeIy5DPXPTRfRnFeEOn
mNk0sVb7msY2szKfDYUaRHgNstNroREv7NfXqQX8X5tEdPxuNbbr5+exTTswnP3ip8hf3fPlOzK+
THfUSmf56+QfrvP9/ti3WQh8jXzfrVvv7uFKghk9GuPNE+ecjsb0Bl4cnF9jPeOhnQuhVfPDKSZg
FNRE4mY6LvuJ/XCGU3CNMKS0PcOzZR+a02Q9bV6vHurWQVKKfuMORpcT8OH8P7oZrhTo+Hl3oEb6
wFBbReIyqXG751z+7vbuiZY3KZRhAW/t57BFaCGXum60Bu/GzV9n2/j9VWZ5R5Oc8+px/33cji6q
HMFs1am1RX4NMp+nMUz4U6fR5YAhiYhw2xMK8rmNKx0WNAs29s+Pdq3m0n/5dYDQoZi2ok1mTgqo
U6yVBeF/7d1/mal3fawpVLVSMgzemKEkFYdZkDsP36HW6tpY2FaQW6aX1S9DhPbCEYaONeiBGl23
IRtbxyICnAU1ckdW6K1ooa9b5iIupwy17ccrmtceVhcWGtGJVwg5kDfvoLvjggPhsKqFzpwHiVdc
iT9Z6ShZELMJizqNMTha0+CwssGY0VB0kwb1tznGSovgI/dpjZkF6/kJjVAMzg/i0vGKs5+9jQbQ
56JFFiCdqHhkOt0cVmhZoMpVFhxXHDnMLBddvvRmmgbwIlrrwF9vXJVWT1GPO6YBuvy8ihYmmeZq
/JLfuuYu2bSXrcirz3GHb5yhjsuxw3tyz6BJ9iOwSayjj7CBFo8WnGE8Lk+3M7HbUPC2y5zxasxt
W5BLzc9XuhbYYVx3rZ1unQa1MFOrXa59o6lzGqSBOk8xDGMWLQ6rRsioTreu2iXzop7cWDIz63nE
/N0CdjLv4rCMFjwx94m5mQl3zo4i5XiVBhqXsSUSZmwfPr2kuBHqkO8Mm3k9rPYLzjdNIMYI9QT0
P+DhmMmY+YkW9Z3Fl74fVhquM6fNEaZAGvAWnqHlWbv9AsWMAGcBA2PrcGcuoWdGLSAxQfxxu0zX
8+MqNib2g5OCwIOygBhf5rJuB60Wrx5XLD/jon3HiouAaWPE0QR6kTOFf/Xdw8dUyQKuDFnCnPE6
81rIgG0JkSZG08OMY51pVk6X6WHF5Q4fT6+1bc843PUI8YqPcLitMFdi3ZlZyYL2jIFEi2fsl7LD
BMWrZrke63m5DCtOJQ5ATTsgiWRXT2gsNaEBi84cnF5gk+VV6KMQ+U29kSldz+8e67eecy9Was/m
iVeH1a2UQ19bRKNBBElJwdBhcDR24cp6mnrO2FinB++oBs+8XQ1VfhS2i0Qj2/FqX2i3HFbtGT/x
olnr8XjQe0rwde7oMXk+fscsZGV5gKNXu3EQyOKQOcJOYGymsCT2tjY8V0Toa9ujQuuQBM7TjTHD
tmXvSHxWfGOhGlyDb2zHw4qh8f/1/K1Bl7ud9WNErBRiwU3b6yHrytj5udpQjChanBFFJkUCziWk
KrIAPYUQ8XndmUEhae+TxySt5ywf+4h3Ish8SjuDx7sFNZlOyJs11Gd43Bebj4Z0TOwGZfrLAfeL
cRTvF6/7MDcnjbrF1X+dnO6G2Hfvunf1ft/xq7NnP94XWoXbb43wXAFhIMllpBta818OwuTs8x8G
U7vzbo6axcDiiEkuH001t1Zs3jJJEeCOF3scO30O8mMx5Z5JE1vdlqmBDWbTujn5SikqJuhiS4Z5
EYPgan4cLwevSGftVp8x/DrvHzbXL3b/DYv7FNysb9wAYtY8D0/ISulU43G2bURSZtSp8ewkNLCA
ab3dwwqQ9dd0LoR2vST91yz6v2CIO3yEFIofrEU8hVYfxc0Nk9epQ3NpdlDjimm2cdZ+3Zw8U0ij
DOpJMP/kBNn/oAtA/OJNm97A9Nvo13vsIpacK2MDPYyPomsel2wLk16N299XtmJATWvFK6jIkLlM
888L9b25d7iubJT5hvFkcHy1fh+UyJzzNl1w8ZtrL5pjt3H9XKcZ7vnpF+E28lhHAWci50T7hoPd
z9lYqMmox8HNUxex33BYlw8rmtx8ZO3gDHDE0KTr5uiYjC2TeyeEjTj5kaDWuztjIpOMqN35382c
3DEkzMfefbUxWi9/VnMkt6Rtx25egJprVC3W6BsznUOclTOtVWLNX8nP7Anlwan4QY1HzLsTTZz7
wuZyXAZ/BuesbskNtB+YXDRgKp1T/DwJR7O9PNVoD7xf7DHzX9yFWpn0m5PF8Bv3IVYp+QS11xKf
NyZjHxParjc7tfvwjii/0hnG5mG/YIIKDHtjuDcH13hzxevBLHAGLadXdA2SPfWybyHoWAnv1sXN
zAHOaMtJ8OSYcqyaNqDH4fOCbUovPHZV2ug+PSy3RrxAaxy5Ny7bvjZBPe2TPuoYZcOh35rdjI9G
+m0ZmFt9HkoGdZ2tlH+um2HEpODZrqfcDOWFP8xRmwKdt3syeAwfvWbch1zneJ2zfc7rGZa1k/5F
jEDyy92uTG7NefScF2Hs/JPbsgPTy9/BHj8oLYEw74LvU8xYkVry04agYpcZX5d7+Gah0UsXBJHe
i2///vpCQK3j8r3DEOVoYCcifjZgIOTIsUs6iUk9H8WIJx80nI9i9SKwJzzqq8f8JTQywo5kmLEf
wZuJgEI2//avzgB9yOtMMw+B84uaMq79Q+yf01mN8h4cpNi/QG2o0xrhw3XMmh2czj1eD30rZX0N
7Zuv/UvfSjYXERayL2HwagjWwEJ7eg8ee9O4emyMOpVSzdGrmJrNEQa6jcuJd+yQk0MWuezBu0ft
4y3gVpjgyNzanBjvroPqaY6Iq1KjRLJN7mFJ1rhg/Y/boxCObTgK/LP5kV4+wDkOrxEnCeqiRltN
wjzOgJm/8xGu1JDHDcYPpITnc/NrjQXbo0EEYN0BMEhBGLHn9sJQLuTmkK3F9pTNnF9Iu8Az6rU6
rAJCMbsB3BtDpHUG+PBsLJL8k0nAVTWQAXQVveI7ufFhJUO0zmPHLmMMWMn39meTNaKgM+phYzCz
ADW/PMA7nT7bs3oyTI5DJt1wBrhY6FVOBtYsl7F5JHXo2OXowqHHu8oCVl7IyJmUGawHLL7cR/gJ
jaPf2V1me8l5cGLDFuBpSf8KvkIXUMzIun+4D9mjXO4c9Tij+S+bzKgwhtuY+UeCb8chYo/NecEz
IuEv0p/P1zk3mHGynWBdIF6c/CAvXJpjgYOFgYJSAF9gzCJrGfgMO/2EkPqYmTwbr3AmABvcE3bA
s8MKP+o4nTsEC0f6gksfe3Y2sRuL6NbZO94tsLunzm8XiWYBosK9nXeNfNS6+THtTd4+IAp+J8KL
SyDAKNbux4lmzbgSgkZ32ccOEY/s1amYsY8OVifDyTUH65p8PKYyTf+xVVgbrGZmxsN91Nb2QDR4
kc1eGrdsdzwkTkfMMfY5q16eJMFLO6UPeBe/l29rjmGGhDBzOZSCY874A80/iCgDH/HRk485cGCO
0xnKnYdiok2gHcN/EUOGa4GivXMPF5VTF1yLnzks0jtM1M55xIlZvEY3LKdnxyzcWoGr30HxrXkk
9hAygBw+OLteyz0mJavO6thqDdPkHSzguf2JVitAwvb5p3UJnidsj8aiTT0/Wud+66+tVRGyw5g0
fHTOPPbyuU0/+z7ixgqiQM3a/Bx7yXUrsytboQR0ZjDBuOjXYprckvL0iVlJOt47rhVDv5L8mOkU
hYMeZ4kbhXKZ3y7e9xpdxYTh/UsjJj8O4s/JjpnDtQEA8ERZwzya3EFyGMCTwtgsuN6H2BQIHi6u
YY1BwtgFnCDpBsOHSeUFHnqfjhBMNEISvK9dHWH5p8QJ9ZHfiZdQK2EHoAQN+1/rtXwxDHRqaBvd
E9AhuczZJMfnN9vTK1bFethsT6N09JDZZfinTXPts33fO3vLTOE6njbYmYDB+Y6TSy8bS7YrpiH4
2oYZE1Z8jH2b/yXQqmKH854WX8fVGc/wBNBlLItQAc3YA2zBd8k5tDa8095Wbw/xO8L2shZWt1ny
mdx7yKHcbzxy9IBJ9HYOhXyHl9LY2mEtpAdg5iYBSUVhsjkFp425Ixy7RfJPejNTttMoHH4P+Dig
6JYMqs2JydS4/VOgR6ltcYH54hNcI8AVLAeFZt/iSgcoxHxX/ZVXrigoftPwM1e3TQGI9IUQNQRd
6vJFyM5jiFtOD+xue8sz8yS1kBPpcvVecELs8t1+s+fwKJkoNM9g1hxo3CINyOYh/6mYMnDe0Ngy
08xs4FywPJtze9sIG+Hh4xac5UMXYSojsQgjohOoiDlXJbGKldHT64L6Y76zw/Jp1pP9Bu81uIEl
odE2F/Y6OHnCe5INIw7euxN7UbPBChRhk4q1kBmVxtGCa/L0vU7RIH55xGe01vvysRnqjkOvFAqe
lanMd2mg+5a+KscN1A0sDPOuOS1CbFzgReQj3bAj2S4Jk8LgKIWLPS3aK+SZjo8eANsWSBfkUmLE
aymL3tDE2iF2hh63CJnrFrOIZHEucR/+Y7K27x1mOd0p+RE51m+leOCOMHdBjZdzluOETOx5GsRE
K1wLNZBaWIbjS3mndTMfTXibJorJwQx47xCIkz5FqPn/WDqzJVWVJQw/EREMMt0CzrMuxxuitVsG
BxQBgac/X7pP7N69um0tqrIys7Jy+BMSmGc5nKE2f24uDNUyQM1ThLoNngyUALP+Ulf+DINAVbjo
u3csW5Yhc2FyPO97iZfJyZT5DQ7HWrxAWlSqITKDJbIVlzHD37efC2YOk3tjDPlMhMOYoyP7b3rY
QXZNJJA0QkOeD9UYEd4EXo7NCKcvEsl+WBMirLCv2OtYwtv6KxskqKJqaNv4fbOBrxrbgVbXhFi+
njUsPHnyl1XvP2gJWQUsyf5hhPA0/GVsl82d2j7jL4CFUBjyohCFz37f8t0WYYtaRkZioA00ER4j
ELPmhSvz4a2yTyL1bBMCzM8//I2nCseQusHFiZewnWRDOH+uW10U+1eyrSUH4BsXoe+uzbm7Zlrc
uJjP5wJz4E7ClXxpkBweIzT9qp0rTk2PCfMOuY5/ifBlDpwJtG3ah0drCeVkUvCDCBh7KNwKTBps
nUMaJigbz/C4cvlBxJ03aGfNHgiLsqdw5p4n/CeKWLqM0O7xCxhnxsZ9+SWxzIg5IOLlxZ3jjvTF
YyXLJvS2En+G8KcsnD0yzhwIKDDjXKJuEDcKFfbMkLXJHNBVSCKsJmzN7lDlie0JJWRA3sYmYAfx
GgKP4kHw6Hj7wX/BupgMbjJiWGsRG9gKi4F3MjJTe1+YHKT9Dtfuv+LxpSd26/WHFf8nn49/3Bi/
WlaeJu3B7xh910HYzB2O/6am2sIeJDFQGxIteGWAQEfPRc19q+38FnHoJ/fQKwhnG1wKwfBbfWjG
WdRrLabTKffTF4EvgxrYThuUxeqpX+LU8dAZJjYf8AYcrMXo5tx6DgXkzlBZN6ZKLILzkzvoR/9n
WjXplmujxQsqsQd27xqk+KszphKH8yspunVH8XE5x07odbLFEwvZTCfXiEDg68wzuJ4SAS0wZLAJ
WoyJx+UJH7LcO/6J2tlwJTdpRYEdpFcbi/ttXu+wALnkl3RtIK9J698xONVpxoRbH+MTr9ajHnPh
KIn9I+vO/YL1hFM+bI6chxoZZ/QtbWclyOdY/IQbX8vi+Q9TzMoWVrWxgQeQW5IXg6WLUZUnAQYv
egFrCch9F68JLhkbj02xio3YuzU95lF/vcnc6PKBGOkpiesHLURY8IlTomvTjRlPdjg9ISmkh4rx
shVXemxcuK12shlSAAU/1jfMB2/WlFVnswyv6IsW8woAh4cnZgnakpsTWgWXjoTdOAmyw4uO7OH0
nffQhVy8GFa/hV4T7rhnOe8VsuDOHvVaHOYYx/w1907cYHjEFWuocjZCQsenCz3XJPOc4tQQzxIl
1JGT+vA9hq763IYRi0EO8LC5YnzlYFI95k3sWwVeCAbbYrxRnEva7hovPxdTLm1EkiAtyP2dvPBS
bDiu7xW32WyRsq/Ru/BsyiMti9RzbNctE+C2fuU2WbwCZhZdB5hbcfqWIAJnvtIurOvazP6p6SB8
T6im427GtRzHwjOcFFrhO6/cN5LN251dCR5kDxKKSt/srJy71FGcbuGc320NVLuiz8a5NHK3BzER
tez3dVt/3BlqCjdq6Xr3htyBFhfEexU9Wv8B+SGXel1fn1vyGPPhi3Vrzaw2LI+DBAtfb6cOUDOm
dYLsJW7598fTw24bdfBj+FUzc+DJ5jEus187HD3wZuiwRXIdhckQHuGU4dL01Lea3XjO1fWzx5+S
NZOWplbP5es9MezQu1rjlp1vrlRfpAPX2oS2jzvs1c4rdNeXtdZgGpLKG3W5yWAhPeFuZqXbFLC8
E9wKRlC7P8Xz6en3S93MKlqG2T+k3FnWuCTy9l49COIVE7KZs3bKLmO4c8fGq5408+hNTr6Npa9h
+hVdMdcRgG723KadVdbMcfbeaNJ1/1OlKUKn8urzvR228SZuZlk01eAtLPnsOqriTZEP1ey3eU9y
7Y+pJ1HtPTDAYEaup8mGoaZKJFheZO69r1275DzVAGhxO/4rjHz7rXklGdJGGA1SpebyhaOCPI43
RH6SEtvMTGuQtYMm+33Q5BQeeDibpp2m4CDkSusn7tp6UyujHR4uLgYsuHfSM7MnxTbg8ZNukLxP
IUbCs3OuqOmGhFftOXIagMwfczUiHRsJCbV/ik5GF2WdL8IoHyICzyuQ+dkHAMSUe5Hlayal5R31
X0zX7Q4d3w2q6GjufFWIgRh3v3aAzdI6INjakeM15i1olbsXGZUXcxeFvpNTOjx9Lng0aqIdn9LL
ct1XLLRusqtpQ2+OOWW5OIotUl5HCg5n3UNJvrvyQUbI8ZTw5c+bIukl24j0a52+G7Hl6WTdamR/
Pw5mbnqK8fbSW+WXVuqzlegA3JREAvD6lRud2slqg7ekEy6wpWsEI9X/NMX1w7r2jdJ7kc2Vw7h6
R/XcxvLb8DNuSwB+Vdo9sGVxLMU7ke++3F4DjDJzvQ87he0n0CwT62JeUHB4YxcfQMo92GDmc2VU
55kEEe5zruycrtRWra4wFlKqRMlIX7pu6zcmea6x3rveyXD6+EY6+zy7nIrW8dPM0/SIY+RJVbVj
4iEaG9RLFDZI4e8bd9tLy6Q5fMBhMGDh6N6nVu+RlMG9mevuzjCI6U2rO15Cd/eQUu7XlGgAWT1d
QhuAetJ8mfbI6IvbPQ1spaeO0Nj2e2THGyfbVhSVJNsEOruwXMQZV7eL1BUl9KmPJuSLOHnYflfX
vbDcaPn+1rEWb8Rbyf5pcGMJy7c3/43gNQ8SPspHVynkGIL5biQq0TDxjJC2Oh3Xr5w1Bb3rSCRE
QFJmm2Nu5NCh03MoqyLKBJT32oXOaLVCI3wMVrU+uWpLdPobqiY/T5rdkD7X1dkac14mHd+y6B1a
Hysizt0OUyS1zwVtwqS8BYvDnWmsTNG86kbOSmDMKdSqgsLegMlbETi6NOmgCjh3lQRnw6Jwp8gk
pUdvvOO3wCWv4wNoafnTnvPOqso/HrrLtQbtWfqn04AaZcOKYp3Jx59dTBjAJP+oXTBPYY72zPOY
h5SiAfXrdZ7g5r1Hr84+75xl/5w5A+nJ0DreCGykR45kNG7uwj7xRnUjvyk3pjaBCrK5+cB6zFTw
IchVpxRSo0F544ePzE/QKlTj3fNT5+m3z2nWdK90uLv/ZfC7nXdjenbGG47EdXTvxnk5YDUFGgpF
Vj2XqPqPMkkev/X8ZZEYkAybZs6u2rjdAvWxuCk97f3ylAQMuyio7wdFWZp1j3OhZgw2rSr6If5t
d6GAFxp7rfPjll6n+PnIZ49GvDH4qFW2+MZRJ8T/sXxfNk3G0UeG/+AEqu6H98caKiWYjgB8RYHZ
LECXQ0cyjwzBWt/DhVsTHPnV1Q5pXj+fV8Fw0xQflznWmsXDHpKbRO0P1YZO3YVK9dsMcpwe0Isa
rSaChYs7ofMzi2jpc9i8oq5R7a5Ud3b2zquXsttQiemG9YMELyoJ367X6BX/Uifgjhx7ln7GeRRQ
z8cjtLpX+p1mqt7HrjO1q7HVDFMaGEXdD4WIavomjmPiyDqZ7khXMcGnSsJVh+bhObmAhV9rYJQO
rzmez4CPvp1ZpwF0jEKqBxkXmpfAj8nxaQ3uj8WVlxwreFEW4e7KdJ1GK6bOCagZK1X9p79oKGb/
dCjRrOdpvEngM/1FIPP2R9UhFK3v8yYdmeCi1F07W1rIGm+nLWU8KZOhnUyyxr/qA0cdKdm0emJp
5S+CreSCaBP9npLs17OaadSoQVWNFWf6rNZ7i1W293n5Otlv2r8z8bTahXbk1yzRjQE8uR2S7PzO
djnb0yzevN96/4wja0mpFmeOPFk/X+2DGx8tkVEgKOGOVNGGqTP/NMOICarXS/M68YttVgF0Vme6
PkwKYJ3vYzVftTp2aoGKG0TPXVLixx7FYCY48ytVPfd+rHiWPlRB0bX75edY3v407bfohJ5DFXIV
nrNmUL2Gyti44xNVvfgW99x6UUGbfFXEG1v7dThpohtKuCq9OE4x306KEjSUg+XVzoKhXnjvR1W1
1k0VNfaXu5Yf8pkMnAkt7+Y27amrnJBJ4eWsD4LU6p9lHeKCTS88yzi+4l4U917pqPPYRi1W1jRM
li9lX336PAKaWngc3WirUPVmxLNK6fQUOk5TiFdqZHYkQHc9O2Sb6L6tUqSW4q0qPWWi/d6xV0Mp
PnUeAYxJo4Sw9qi0BNGwJmnH9uKom/GeuGfQWpb6XTi+8DkyTM6pV/Ciju5GDacn9glpqWRm5R4A
H6jX+wxZ09ZA8U/eT98duLR6jYLHw+cdxVmb86ISDm+UsbdeRerc2fzHc3ofMmo070pKOGqDCxXJ
RViYF3utLnlGDRYtRhZJ9beAtSc7+oPSd7rsQnmmeft4b9DjToxNx48ODL7SDncXJ2cX8vGU9rc6
PKOA+dMWgGOFRVHt3MAoXnISyxC0iNzjBZ77AnjM9qhSlSIUjoqWSl5lXH0YH2kRrmm9oGbm4UDN
fR5tvT2XQtQFcyNYnUFEc5ScOMSppI1CoVJlEFGbFIfodAebVeol3Ik+q6izBg7sBVwfWQJdtHag
BNHps8zPLqBgkhwFn/A1VI/1AoqFf50jdaPVngq/qGtS1mGcyUaBVNOUhAZJmjCIJkeDRKfUcEFa
1zheRvN0A+iAM6MM/oOxRrke4KfaGoLZk860WaorbQE6KWmNihrUC2UMjCfNKa54GLrRpWMFnCfJ
hVXwaOOfFO0QAaXapTp0poj+sp1/Rtv3KDrp09T1qkm0ZSOb1XtENRW1Is9hZwoV2BpIF1G6AFNQ
J8o9hnwyEtUvuAdy2ABqy2Zy3cAkM+Wvpe03fFVBB/zBbNpAbNd71j3KiPV4h661HoFrz428m958
1caG3cJpTU0X3J4OBgYIUhnZ+sEt6lavQDMClClv5sig4POzLGUe1y3G3SjFKfbwqAu1df+T+84G
LKWztqDqzZRVVwd9Za0MamYpNcUHUJP3udYW1911F+1YM5zFIXYllLlMtrAUmngJk8AgUBFug3bq
8W6LiLFiOwngUPkABzowFnv4G+ZjTiw4yoLwh30y/zWr4lAv7Il+bH9hSf0YXeAuPt/+OhtGB0XC
2pDwfbO7EDY1fTADYVdF7bGziOgTHOvUj04iY/vx48y6eATIv5R9iiL1kL/8/NgzRC7gXhs996ms
dei3PSxdwiXj59n99MM/9VgdjF/jX3VQm0AZk0CRpoF6NP6BqCzFrbB/u25WdKT5dX+ZFZJSF0FB
q3fqYk4V170V9tFjolD1aXvtoYPMqR715RYrtCdxJbA75uKqeld0Xtmj3FRDqGbmb4fiPdPwEk7z
Q552tUP6QWy1A0iRH4wGgC6I/lE79JvtNOqA440C1cyAQvQFKYHjBgOWOjSp/AO10Bjex8D83Xfm
Ily1C2NB4+YV6GETIJLZXUEalAJ0IIj1abP6gKfW7kNMuK60kDDXgh+AXxHjvd7jSa/34EhNuZNw
qni562Fh8qfwaK47x4RKZ2faHjD96311JkAcHtWltVRn8RCn8QAtHB7ZAww6QDWumGY0rvos5Sgu
PXtdn8ONgUwlO2fDBIo9eT083Z5gD93JEnOmEDm7kPE2eWLR7jOUpDa/bq2pSu03kig9lOtzg283
3z/2McbhWWNan6V+fOzF7XGEzWGEijvJ891tiAIE7VzAL0Ds7QtOWTjNewGV3cvO0lwbc7T9/VLe
AgKzBGqW+rJZ1ovn3gQpudOv51cblwM3Fn0abohXLrW5YDwY6+cZDo+2Bkja8hOKPbloaw6Q594d
VBEZOYF15CdLiuHzM2R57DtHpBDlwMOPwJxxA8u8Zqmtb9SmntVjBE3aNZWVS84x9K2xhoGGUpGc
Uu5w7yeYaRyoIDBw0q0ZVj3y5Oc5/HnIFPIzPIsrqp4Xe8idXYoDWCpflZ+AviJHTlX3UKjIo1hZ
/MVE3tgWJKumV+A0EyF8nKEDG8ff+XBxIMl788S0W6pLQQeW7rOkR8NBT8p4l+0affg43/b/jZjI
CDwIuSvO2KSypGZp/Hs3PpxvDAHBsjZ0r+JG1eUBkOE1oLPOAlRUAZJwJHHHA7bx+KYS04K9qdtv
n8I6ed0T2AlW1/62v8kFzaOMw7/P8roTTY92/5CQQtUYt3AsnJJRngHSiy3AGe7Uchy7ACiFchK7
SZfvWAfUZnN2hzAM7R+vHioYjfc4o7DX0aldh0Yv/EMnMg4joImwPQxU7ZqjYlUvYFVUGiuOTqio
CP+SaD42RobaqzMX7KllceATnaxrBgBcrOQjp3yPLgLxpnGD5JTsOCrVFYZJZ5Wc3EG9YM0IvvuP
Q5aT+LoDvkO0KMeMG2CZ1gdUHydnu3hMzX9j1CcWjZX7kYqtj/fIC1tPO3xQRIVn/t53DRDtqC2U
FPDmnLtR4bm/ZBihX6yZBl4lUH4l2J/81Uat7t6vvtLsryc00vS1Q13HwEocBB3UPti/+AbfJx7y
1kjxFkV3BdTCWIumSj1gCTCKGToFKoDK5IDL+Arjz12YAUXvQLM2O3PI57ITF2UDuABSTA4MYi9u
m9tGOaSjx9GhPq0J3J+IIsecskPKmry8S3Ue/7ZdSumoJsLG3jx8DNMpxYceWQgU4Y0i/6fx1nhJ
utYFLBZi6cFSahXV4Eb/rfvB2Vtg4wIX4n+o2TABuhLYALL/qYmi2Ap4WOz9LoQM3t2Hrw+k0rDq
Ii98JqfiihwYUBgMEsWJ4PtvwPiJk4LukPdnUt1U0xDi2ov8JAi7bqBSX//skgzWa4azCkC8aEhN
VNI/vwPqzaqu5k/I3J9ZvY2ARNz82HM8deiykteQNFS/8JlON++7Cyz8edxNgAOR6tiKyaFzfVpR
BE8owCaCSBH62dr0c8BKruu8/6F6jBLRMQoUbJRrAOKbr58+M2zZbtMNrgyC86ELKwQNqKUY5/zp
SLYK411AXOHC6DV73HQ9PdiEXZMzX/e1iXTb1SkOApNGo0SmwSNRBMj6IPe35lABfg5kXfmHlEsq
cslV9lvpgBMI/g6peaPUG1yD3FtfPQyhSY+gyaj4ZxCDYiuM3vMf8aZ4QTxpRrIWgA3jULrACM41
VTno4p7lO4Htp0wALfYZuR5Q1BTX2l3FbwecVD0b0EeLUuCTIKeBIUt5JA3BjoV3p8AInbEHjKr3
WAAIN6on1ZBsrR5ZTSA4C9peEexJ8e/S7qkPVAipOwIuDhpZAGh10CML5eObFDa0AZmzgcN/KT/J
gayQ43YE6XpAVAWUFN2veu/BXluLZIIZA4V80k98UpB8MmdBWhmT3cMv3CKDpitg7x0/DZTuE2dX
8vOYTDWPfJ4RaS1dypd96qv+OTCllPhtkyDFZ5asyGAm05Zi+nCIq8d7+ziCKCyYEgYH7lT6Gjl9
ITuwVxRjqyP8dSNtApoCPIy62VGuxlqI5A+lxRW1KTMBTwTxrqtcIqQDRLNJNBYIhMYnl8kjiQMp
QOQIZyWrO7QQJHcK+OY5rEfH1rkzig/R4D7rbOvAno8BJ5qqq+spAj7n21eHSpbXD2lCHbod5ETv
20kxp7eyLyByFcCSgBz2iPb1yeYcx1MYd9QMkENKzAmSAcEczhQwd3JYJeyTET4F3Ap8AUoUSH9v
yU8A+gZnE3AUHQRXPo6+BA1LOYBCBktQx+IbQByBT45oc0zTosUZ6GNj8qBjQAt6pst/3LmCV9fx
l58BqjDg5sas0kU+qQlakmApEBYIZeFbu2f/A31TyoOUnaAXWL7lH6VTUU2F7fLmE+aggKqmcOo6
f/TF1vpAb4GpT9fZFB+bZwbRWgfWyhjcR6cnUkoR2YnrHd0qaXgV2IGfoJkUoJ+LAGcGzZZAVxpQ
2zJ0e1EX6EBgBLYooJ45bjCb/HIKqlcA9pv3RZ+Hb199dWGBhZiM4rUUxeZUHL97XHpA7cowHNnv
HpXFHkENkBeICgcWgAgERUdOkPTjgADP8BngFwUUQ1oVqF2Xzqy065rVFOe/foAUgnPJsu0+MAep
i60I0ox4pCsNZUd2L0a3jF+zZksSDDHKfPKa3Weg8U+IINHJU6D86QYPTLx9lhjcqogo0khm1594
QXaxPScYSKaItKsFGXMqE4n/RT8FpdnbkkI0TFCbkj7/JT9L5J/4I2HLb8M1bKhBuFRHxBOWzi2o
9+A7hMf3xZqa83TCNf56+aCF4Iw5F8QlPsISS5UOthMscG1dgjOJ4dcqvZJQF03fSmeWypWyz9mt
YcHiaMV1GcQAIyRfNzi2nRiNT5yZo3BqXnvGnPdgOEvTqFTeFIsNCpoBQcHOtP2NLiBxiCLjNczD
CfBZtwn59Yz97T0AAEhEJqeHLTQpMbgc239McDA+ZCxcheUoJYkTughOiDt4IamMQDnfhKWyZJDA
1xm261IiWDSvwKTG1zrBRrWmmOe8U9ZBgjrRmiFDilejBDQXUM7+g4xEmRCPcclkwxPkpeKKxXrl
A3S8+IywDmVeLBvijIgDlCPuoJRrqf+wwDDOUPNAi2Dj6kv0NSNo83LUgH7PCmXSTAXH5QhblTFo
XCj+JkDbIBcxz+n3icqAUfQlaKTThNY4QAE3uPA9F38eyff8WkJbYH/R+5+RMjDmnWnN1XkaXbgu
3CbMXuITgKw+E2ZtTWWJ8YSZQzAdMvBsHgbMLL0uSOKjsSPDgJvGzj4AHH01rA1f8GeEBSqPYTG4
faHIPLqIs4nnY3ZKN01ZVznSbV96+mABY6NzyyHGnXlP0K7n/GvQbo+Xm1FyYStl/VxVmj7GIt+m
PAEXjQVdSjYznjzPXKRtuowzJYBEPtKxk/kzG4HDFrRi2TuQV8Ar/YxeuLeRFfzLMhrmdtOXOcnj
2AOZoLCI7Cxm6SC60N6DtbGfA7YGGvNG2UUMad705pNMjgvGkkGWwhUyW9rJcouYcg2B86hUET7i
TZjXeQIALq4HEY/OtMQJhr0wF6yYzox9o8yZDYTvwr+mz77iN+P3po+jyh1Av870v+1TpEPNECqI
m4xdZt5sVRR2bZ6tDfFE4DKBtz4jW2BzJXIgf0AvT4hlc6v1idMYbIcMh4Szu9ycyhE0ARJ6r/MY
hIQhZT2Y8tyZDfABVzz/6dO08CgXRCjCoS1E+I8Q7xGrHr9H4tqBzbIBKG98fnwH3jIbyxw5h4Tn
5FYNb4VdBLoviNXCn9ocbphCry+vgifT+DxY8K5xnrNcvCdolLrH08b/bVlneqtnX+nhugkjh394
bzI+8F0Ffhi8JPLOJ4Eo5FAII4SGkN/dSy7yXh4kfN/+CuguDOYOtu3ve8RVCv+JehQpF9TteMJk
eJGPqwGTJtpE/OpPdiH8gxPGeDY1OmzKfBEMJaDPzYSuUt+/lRykU5c6R1g0G3ALKoW7y1H4d+Ps
BD4IVwseHIAsxxlul8zlis0FTZ1Fl1KEmEpHlznwZPDIFKbI9Umm6w7CH3kkQ+PsJvu+b2XdkhvH
nQ3jc7Dh3/PM84A2GtgTRh5AS3mdN7M5MX6UGVuFp0W8IrTfsyfuJOcWwip4C2mofXwtPOZPSNVR
2cbXmHzEkzHkXcoENyZErWUR4Rv3q48nlG3/SiWk+YXVx+1vozKEJn2hxsD9Mb9srP3GafDELIAb
b0XgQCBMVVrCYZowm99b3eeGxrXMVfpO7uMwki9c6wfzH62fHlWXiqHOirYJtCz+Zx/SjTJpVtwS
nY0jDSPUE2HE8j4t/pRDuYv/tIP7z5rpM2EK9nGtHrmOz/FaGYt20VmJRjkZa2eq0xaIljpjbVGO
vyQHGsfBdwk+T//bWjzaZhcB61E5IknoutNt6IpBmKzEKIxWt3/RjIQZa1kCzVYEpKSQRGVGXRX8
zy1BTGDT97woraSdaU4Gndz88evs2QOiFTAuOkNu5a+gc3ye4QqOkXczZNMsPJtYVlt7XZCRlmzt
OQeRQs7JNWLaAlRkryVFcn2/XCm4wGFkkiEy0s72Ogeok+DmDI8usg5+Iq7PH9Rj9ENnxmHnaP7T
5nyCL7IdLriJcHS4oujqcxV1iQfxl1e3wcFe+vzIWYRqlzikiXMQ1uMLyS/OkJav7IIz+HyNJSjX
zscJiSt7NCCIsajC/JyfcRPQqXdZn8nbw2tKCKCDYxInB5yqH0XFErDJJJRAUPe5ZzZoOSI4+Rk8
C/1YWtQVifcDdccjoi0xK3wcaJbHTfz6FUhqQgCkH2Ly0QZ/GIYfeSZfl3J97YnrhDRrOVwwACgT
YohPjZtbPT7JUfa+nVcee5xFl+QCyQhGqXifwo25ZrxXF//48/z4jPBe6Us6x3FwH/HX4peN5Zk6
vuqjTko4/m/cTeJzq+c8nDOKkwqHhADNZrfAxHeKd4UTipjkmn7TBa0/7Il4WsOfkEvVPvxjRG0u
DrMcT4uK5679NQzvxbWZlhV7oTxp3Vv+tTaf5eP89RVqw/Y3/EFTgOv6AyuFm2ibXFQ0Ch5pgx4E
+Nt36BBWuI929fyzdFw/4S5OwKURHxcKBycQTq9SAikWoq14BFGsSkIn2X1MZIN13VNi2RInwaeN
djZ+GReXhsPqbTLsh3iN3Mq/gxzGTSie8x2ih38EZIoEZDYIJc5YdkpvhvyFfWUZL5IqQDT4CDMw
HoqWX6Fk+EegFl/TtjNNTqiM6644tGtZMi4VfHSNB3dBEz7JPkBjvEadlb6qD+3CHRjrDq2UJySp
beEvwLIVCdCgc4qHeLtZA+vBAAo30hlP1o4DyBA/Fh5yuIWJMY3rBQrxr2ClVfg973Q5f3uoMRQJ
3/Hov0cC9cG0oh36qz6Ig+oXvRjtnmeGcY4d4p5cufY4nSLxmlcHvrkDRBku5YDguQnuSPNfcrLV
HvtJ5ADXLgoKeqDfXIyzaq8QGsaopt8ON6e1AVWaJW7pATq7ffhXcfZjWhCTEjcdMSByoySHjX/b
sgts44GOhW6XXY4u+POOzZKQWq0FfJyIAiz0gzU2qecx1/F/6goF/AR3+hsTIQAIO8hhx1ybgDCM
knQ/VgALMDrEJ/RC/BDaEQtDKolluEZQOH+i0d4e5wMBCJgIBsbB+HEDTizOBxx3RFNgmKwJCFrw
HjchuGDhSB8jNQ6R431CKRc1M1xPXZ/ojrZG+FklShGFhAGeXdhaVolVxMHG4qAli8dqIviDpMo5
SBAThAHUKOhaEqTIe/f7sAYw7AbuK0HZHk+AeRmWFeDLDW9dpEB5I6oYR7ZkaaBWxBDDUqACla1/
ejj+WDvu784dNJw1MWV2hjOfvSsbsSl4D89CEBoryMg14JVyyRIgFFqHAw9egdBH4sxiogFeTiCQ
Ei5IuYvdFRNXGxE1C5/bK4jMMUTGeG/rHrE5EgRCl1q5w0ftY2CKICF9Dx8lf80A3gnweRq/EI+j
hsWzb6yORTGp6vCKfS5UEA9wvTnbzzmD9BCXyYHCZVs4lAHoVPsMKYaHGjAqHmNicKyeOxUxYxQi
RPvGOPF+fjWciqo1uk5nhCph03XClujumxikqOjnGSZCm4gNRTBBEf85Soz5YG8WB2KMe+jHi1Ca
qCv2wpNkRpjLFdXENvEzWlFeOd/2chPAF77QcdC285RKonKgruhjggvcJX5AemFyYbnIt7XhG0MQ
cMAJDa/KTW6TXNx/mF7sKfyCYEFkviN5b+wQjmUIStQB5fV5jPCdIwY1QSMcdgQqXyRZiXaTE4Y7
beFDDI4LvrgwxBOWxBtZJyRjbTwdgjLh9CXtU9Ep7Ac8y+wS+FEjna0L/0qYpRFyQxQEoX4FvOUW
wDtsHPv4f8M2F0607xNEl/cmmQgNwWH2C/ubHUFs0DRo16YZ4muHXDAzD/+wOa8AXcXNgwm+3gue
LzLTLJjg49qTU5SQAW7Im89hwTHMDzAPW8/JzeygE9/ZTAiPiENIxBqWKA6iDVHbao/zQqzKp/zK
ImVVXcSBWAbEZ13Nkt6nzBPisgrEEr1zB975/Q2LsulERQiwKKCdeBjTaBcdrSVcookPv370CFs+
91fQyFTQ1+QxifOeso8cg7mP5DAmaobXRRuVmJ8xHQxZKUyO0jSTQPafPcFF/ZCQBXzF1Fg++86n
SIwh4AqzyPUN04iOXsmOd0JV5sMsUAAsH/jkX2iBdinvv6Q/cJqb1hC1AMUZHXZgXEJmTCV2p3xe
m2uwqjXDWTCB++/gwj6EE1S6OB2FFGR0AIZdSRgXwt3jHiJAbIMnSjSH0Cvasn74RDEI1BIFybtI
b3hEN1HzY8B76xZmbgINcLYTClVdviSCk5wgKR+Cf3gaXyIKh+dZ/m9/YRdITL77Le225YDn8QjU
Grvywm+H9QOasu1xIkFrBJL5EUMBxpqBWgPbmR/vTo94CZY8oY0Gd+fbD6HtkIDqJu0XtM0waKCB
E7V3A6ok+dEwBEldWEohCfUlF9QQ52+E5zm5wJbhn/nLGcmNi8A2zE307empKy6cmEfYRRvuYP0n
QdpVBoho/Je0QbZLTs2SQTrL5EI14s4emoTOBXReHMovPLGpDygz+twDAIZ2lKDKLtIh3rbHv8cQ
6Auv2BQEJa4BKSJ4SPKAU2/RDLirj/DWXujFTkUdUYSP9CuhP6MWSAOYB8X98/vWpcoCWAVknPw/
2dA+QoXU08rmDN89SIKeYNhiF6MNWGFOXELiosgR6xCJL0SEoS7nEX+HDzkoCpJ7RRajS7RDrSIB
vB97R3wRNep2yhaK+4OMCgSbzyNUPAJpF0UXiwrgJGFoERyegdV7H6Ksxc74qiP9MULqkF4OzHYR
nSRvxRZ1gg54cxgbX3sQjBsC8DiDVHlf0wRoGo5w+KAuBaX1po4V5e2FRh+4cEWn5FgkF37HRmAV
aBt4G8HloONkqRRRDUg3iXgsh1ifia8np8AOaymCT2SrYVDM3l8mx9mJ3U1ugcQJPcJhJANwHfyP
/RAPiRyTSk0XgV9mSYyQvB0iezyRqWIRHWpg3ihO4tKwbg8E+HQuW5bM63H27V+0qnRoJe1wZ62g
q/abvfou8CiU5JDRSCHYOMbnbQBh0UWwmpV+dP/JEr7BR4yjzlFSQGhzyEleEiHtcLP1zURitNqB
CoQQVFm5kaMl7i2oFNhCx6j6c5J5VnhcnhMdVCHvXcyiissezbc0/O/XgPqYRz3K65ELEr/WrexJ
i/WOmTmpbdDjhvTCswqPRomyHM74jCIL0jwHBpDrmq/TdJB0EZoeHnkh/wvpwed4adMHVXkBsqGv
n9V9NnGnmr/RptdA9QSZkNbmHu2ZcehkY6yPHid8l4aNY7KWwXwtiFIKIro7b3u6XwTRXB/TRn6g
BtL5koheAVhzc+po/jV4jt6TMvMmJlFloA+52U2sUzJ/9l/zeGyP9L3RD7lYTW4/2qg8h+vWL2aP
mTHSZuaMW9nwPcx9yn1Mv+3iNpnXpFPjFq5WKrnh2zswbHtlqq5BKL043Cotr76o+A2JvxOC9pU0
yDRygTxrdhtVRw69QUUc7j0jJDW6EVGk/WCQT9pJPXHnDUjiakBoukcPbZqPxEs7MNAOCp3Snhtp
02DuLV7TA8PXxySLcDW94AM1g4b17ohME7rX1ux/Z2mFfkOoxNoZo/Q2imflRBm5f2+re51jgPbT
1aTtOqR4Ed71CDRxD7aWdY/AAfgnw5RH0bbLL3rOKpnfOCV30dqRrnddwezFAjkJWC3EGysHPkvw
hhjqqws4AfEQao+JEs8LkF6whX+aUX24/TFIOCv2eOZon5eudE9ZfHa0mlxQM+VqY3OhLkGModr7
ETSzzmirEozlLF9SodwOHSR1/frJF69pdYr6t3k5I5pJ879/BQfKiq5BSwoBuyl4rOCC0jqn6wzJ
DfaxKYPyL9s85sYgAj6PRFTcKCwyiLuhd5upnrMyybvJe8R1BlRIEJqLezTQJTi3x6YlxpiM6OoU
SAfBZEZt1ojSCgrdCH/goAdHpzgT62iA8Rmlha9jis8pWOUlKllxexD5wyndCfAE2dti6tDUdac5
3Su5/7u8DNIOoPPk+hA77hVkxCH4wxyaIk/JCVyqf0XomYRktxadGV9zHU/CB3A2v/CBFdtoe6py
6YLJjXRJUIYNGKQtAafymHNbxXyeNLO3hC5NcnqCx4FokyVg10dusTaVnJ9pvtP/R9J97baVLVsA
/SICzOGVmdzMUdILocicM7++x3ID9xo+bluidlhVNWsGeQbjwiDd27rtv5nOuh/PluKv4uo99l1Y
VApJx1W021osphaBJBbq56On4lLLbCuhW2jmgoPhPDoNn8uSbfNOeEAx/ouSLhP5PljLd1gObtVb
Mqj9XzHHhD3xhNaLQMfeJLggJGpzxptk/ScMrUniiW9jyAygu/VOOl19LccxPHtHM+L7q6vK3dNV
ko5X9/FWeHpwTvCjNbtaxPKLbWWhq0FU+Mw1+nX69ufMhjiXoPSrYX/vLOOR+LPlmSrEdifBb/Js
Hr2wOgwNoNkrmZ/mr9pHhrJ/aO+5XHezG2PD5h69HQ53/0gWkGjmMFJZ4FG0bUp5HAvGKfPLIHMs
P0NrbJtT8+0BKsRXn4FM0z+9pZYtPLHa5VI7su0YHl+N8xcZXKjVf5gu6Y9sJkr2FUytVP7cMlqH
YfjRxWAHSpxX9TmHkJkGop/V6PsI//pAPw5rnm8XhtpApIVRYqJZB5NpP32e0M2RTz+q63TVCuFy
iwwkL2iXDnhTecwrfnwtXgA5b6VYZEjFkCfeLh5nlRUtf7w2M/YC+rKMxI1emX0fUT1529UPTpvT
YF/oaTQLo1eqt8nWTZqgLNfSMGw8PC1ryHvoEy7SZbwu9OZiveKVxb5aBp6Yvpa7zs0p9+5L+AeM
zDcVLWe+7SqcV/1zpPT9LPdNSI+StuaMaUUptjYHe1pWGSvaTmul/TeU48MYKvyv9j3X7YvevD2r
HDz0q0YGwyNWtmu203dAScy8C7YIyaSyC1u3t/yHLub4l/3QBlixIV8l6weu/7Movn47zOuyYeKd
1e+qneidqoXu+ZOx3Jv+6dzMjHzPip6FRX7YSm9aGFtWpodWYrjT6IWwguD6zq3qc93JfQdz+Jse
iascrUB5W1/aD/txMfPu8dGaVobgWcWveRbiq6amni6jkG3sSgYs3Pvlqr6L1fQ/Z7ylpRyMMGBY
mN+gaejsVlbIZecAoYVbP6saOzQoz/osog64aYHENH8/mxzc6sffVJmDSLZEfFq23H2V7D3qwXDN
bp496DH5Tv9JRGY18kezgenuvblLUfmAU2aJG06Pzo5zecNNAyRXtqdB5hqyhtLhGud+gnBiMTq9
5U5N7CX9X5AzIIROzRo6/BVOzb2WH2A4YVsVftxHrfYW8XHXiOUqK7arRiLpDzRmiEu+LL7UaD10
iw11OEhOoPOAtULX3bea2Oldinqs2e/y06VJBkqThvFzZ/2Ad7ANAfS6NHvnd3zMmmkTS4d5AC5P
uFOz0r3oexR/0d8risPPxN2zDtpGS+wEFPZiSqUMGQKxsiwvOdRnS1Fz83Z6enONHxcJTGRi27qs
iSGMDAhR+PFhYKJyVD3QxjsH06u45BbL5a7JRYt2t2t7gLJVCyZ4rQOlcRfDEugF8TrVVuPt1DYv
X/o6TRNRtnRogNEBw93cd+pG+1ZJHktEvYaNTqJ7Y2N4arym2NcBZQexKY27kcigGNYXNsOzvRtt
JUbdKzfO2rqaZTgmnn+n3rafYsIaa/A8MLR85pv75iucwT4yqnbXLNYLli+lbaeAo6YClApd73lS
BQDBB9UTNQa8/VE9FZpedtUiuWruncnAOy2sv+g7LUFDwyTJwfpvt+3G7y0z7OlWf4SJWgeA8yQe
K4xImUTp3L9zDLjhf8hRTuOEFrp2r78e2NuQ8RyUnBTmwxlpYW4KMOesjm9a8MN3/laoG3MSP/pg
JwxgzrXHEw58cnRtoy5E3QSy7lG3rG59CPcFDhmdtz8min19+bWfHtqBuvaqfM4xgxINpRzHalO6
6rYmm4a3FwVM7Hc91t3L0kF6OeMmmAUbuR+Zcrrm/OBsAYWsV95Hq7G5NdM7VvAba4+yPIJSSvbK
FUMGsWV8n8q9ahpz6rt2edHn9F7+3CKXhF5pXT7WnyJ9Jd2ULbnOX5ioKqSxzdT4nBZ6Ap1irXRO
NlFlM97jmQ3OzWw/Vr1/nbvLdcl7t2rd3q0WgGkqQbJT6OW8b18bX15mcp+t7qeIkejc0lf4QAB5
I1n52Lt/uWSbsUivVjJfnK8kkqS/1rPy8+uyivLHIYzj8e3A0TqaeP5FsBWqXG5DykPYNxnMEriJ
hk+VBfpgCrj+JexCODxyKfDq1o2jzKFrE5QPk3BycmOpSNwj3keC3LrydSw+EWl0fg0TjLyomJcD
T0pVR48TdsyQJFPfjkeY5mh+HoVkX+JaeRddRHe+eB6lPzixdC7+OfCstBvPStG58tDurd9Cwstx
ep+BZjSuWCyvn13jdqxta0wksQrfxHBU9uOTjM7C2+OLO1i/UMze6mKvtnX+i/XjDMaT73u3tsX0
rvSKDg1zo46PG3ITm6a81SuLWBnddedoK+d0McMlrbj6Zv5ldUfJpk5G3KLXUYIPNu3Wt8ell58a
ClAgP558dUpXNgux6HqxovC5HS5Nh8zuO13Dky2tZlh0SWeCShJ4bFzfZPOEaxWaWWZTCN60HOHc
uNULOHCiNQVkaEYw2SxTqrTL+SYsqoK1UhJWXZH9d60cKwY2fKN5RbNWDEf5oRz4X7d/MANDwZyO
Lw24QLZ6kOmWjIuvSzH9KCVGry3mnH9UIvcp7aoYfUVRlBiQTPuklj0RQzYgXpK3Ria6tejy59Cq
0bXDOr4smrJ1at3b876XpJKLNsPb15NANCAl6E/tA/ETphSbgHeIfmWJRzivfGmPeRg/cAxfkkvn
ggpNMlioZ5mLNKfjgyj1wtscTukLLpzkpbV49lvefTyPMy0WhOlxqp7/THwVqvQoHYvBzn1wbt8n
zzZfu8ZjqqN+mQmeCvy5dm8HDplDpJbHOT1J6oZ6lP9MbzUBXrzCM1UkLDgTnJy0Na7jcu3c4UIV
mbl6mhY6qc6hvn3bRI/SbkLS1Q/JFa9mopTp03kX1waQ5bG4Hr/qGuZM/SHG4FbOf66AoUhHDb4W
NYrpM0tXRuvL4vU+zi2hF4ceT6w1B8pcnVQUEeb5LPITpRE3O7JynbdnL6U12i0IuG1kNRixXE2H
6mC2/Zhly4kCYpOthP8LoHk4K0sk26driR+YXp13gOEmOEYc2DSGeR9uyhuqMYtS49mluLCa8qsn
A/wBpgcd/u6XVd1A7ieskQ9vqXemWJ14J9+fd1YU4sRBse/kJH4ssR82ZPAHmy1Kp3Qp/Us3Zxh7
6AmLh6QtjokqOKA6hw0NE/hfZmd7HJbDvHddXQrTV9H8sk5zESjuXgxRojxNwZOgrPS4FJ8hk5L4
cNM4lS9VZ5LtB5HxHVVMM1EJOfLhoeJBXOc7NqOqLK874X39ifGSQTwjoZyXZ51VDfKDqNX9l00k
4i/riTqi482biXocOXQjTg2KGBN9N//Y1kRylO8V2fIHSKnTr/hqpFo+Cuvgf7eIEwRT6H9BBkYS
yt+1S7StcfZdcjLvr7nkkdFfmoh1N4+TPnaoU7BHV3jheAVSuVhrzcDO8WQJwDJzXfV3sfN9xzNr
D+WCcswCTpjk1i6spDxDJ+//UGI4ky0DvNYg49tfd5El7vBK8DQjEQybCRPFXJ/CffxSM44BwXIW
rOE433FpKGaN0LFRLICkK8mN0Oixti+xsysr3dB/tZ88pO6c99/38dLtXM7+Zf/Og32t0ClEwb2V
J8zbOsq5U254D3MrOo2T9Vtt+TaLrr1EW88aj3RsiDDNgFsCOFe92NuxeVLffDTWbMXN8DjI85M5
g21h/Brz+Zcx1QopL0nsFt3fH/jIP+vfAz0aG50PnBt71oxmsxifXD8WwwutD+y+n0FcDH+IIuf+
a1T4BIrFw83zCr2omjdlsycJbvg1G9Z5sMNctq79WD75OFaIZI1Utj2ussUg/P0KdgvonxA9F/s7
BeNmxoRx/Y/9d6uajpCFn6E/htOz0+3ses+KZ52sG2UjoJrGq3/4KfUgIHE+Dcuf3n5y/zz2X1/p
ceYt3KGrLIySvcCO5IYt76mqdxJvaBGzfbXR3OzdfcuEFVC+U8jV4sJ5AyyrYmnRTKhgXRwI9A69
UxhjjedMIXVWkFzmitaXhZ6JznTtq8L70fEW2a8V481n/Rq3zx+fdyz8ueXUtukqmoMDJPkKR4QO
zkBI77pdNZPHKjgTHg2RBWpaKNnDQ3ovyDuelR/7a94k9hJsWCriO+Xkzc36TpZiobUag5b0DIXG
qeYJ6xyMdfFbM16Hj+HKBGlGYBrlhvI5VXmU3iEmvakw1ohHif9DVeTYHafXiO9J0YlbSk4NyQB2
kyKxQ0gfXglbmVezHSjmri3kb0i0IVh0Z2h84jl7uKtKjFqIUV27R4dajnrreqi4M7jQGhY87k4A
pei0qqgnyt62uasu3nIK4wmrDAWuj3iCOf4Qb1yo6/GDbEJOE8Ia1UWotvirUP6LQ83pMlq3Z71j
kS1w5aDAhGKYqCfq2/aylurEdDrb+h0zNxep1zUpwf6RngSnfPHDXaVz/QRhVQ7KkqV56YS7vi9J
3ysKWAl5jmvxZQ9U4nPpJoZvVo+N1y2BTtLcRg+W0XZ6yvljiqcs6P5j0/DWFD+cOu/z5i06l0yv
wFiJi5hjhMJkBAfCzzvWvZWZ/D8gammGl3wuYaZjlGJsuyzV35C0bXYp5z9wRX2QWY1Wc5B7w9rA
Wj6quKGJWVSxFf7CFbX7HDxaMnBHPEsbvNqKctfQoQpSUbfNlx4Hq1GjcSpneUuOHvhSQTeQQ7p/
FbOT+2Dfz0/WFAY0xNUD5e1P+nNp5a1dah1+zrYcv2vHWba4+zmMNr3nBJm+qwitP/Z9POvWfbJ5
VeFmf7tT8E89/zk3NSn1B2gw+HU7MrJtNkus/B1xwsw89NU9yDFEkHE5CMrOWpbaNqNXBSlVY3QR
ocH6YMvy746Q5TuC2tpeCcSVBabotRIEGddKPyQBlReg2nv/IKPzicftngoDzBn6Fr0k+6EypnHx
SzZf6SywXvSynleUu1Fz296Ocd2lbbD91mRv6yFdHvPEpqvqYxMBkjLwrBCHEOqAM46AD8rN4qh/
/nMcQuTgVIwZDT2T9n5p0RwCMNQhbl0BAt2yAWcP69BSvv3tkCf/oAsI//jfd5hnAxT3+laKXnY/
scpyW2aXpOX9nmnvDIx6WCcFXoOPzdWV25a/N7l8AxvQxWDqPNiCjG874WGBYw12A2Ipc04mwNep
QNn1Yw71hyhe5mynGitKckQwjW3K0N+AtKmRvnY6jCxhL6QKJj8gM/VZ20q0S8wXhH+6DRAcQpyN
F6UrmuyH6wEjHhjNeW741TfO6jKfRVX2wG0R/ceuHRcHgyYTeOb+V1i57dnEYea6W8/webPjsh2J
na+NooFFQcYi/yugdO2+D25J3a6yuq3vZCGYmOESp5rxtpHUs6oY0aEcTMcfrUwr/TdTwZ4EzlYA
QAg2RUyHmAuBVRX7JI6zt+QeAJ7tp6D1dtKr9OOPz3Ic/l2GAL7mAwqYWwd9YpCLz0E41QPSp/oD
mz6UUAXXaomLrBYdy2cj6akRuCF0mr5UuPnDwNtGbyGNhlH6PWW6M3IIMNKbvL61ENgqJOMMt38V
KeXca7AbH6fLT2Axw85/twONbzbYpMM2S19JpgmIMIguS9cvqyWi/KGeyriw+AG9DzAb1n+zsbvs
HgbMjr4w9Co4Am9Awg3CWvIj/hd784g++0G51nVPM/7VvezGuwXW0BpV67i5L9Dclhkdtf5tYGVm
RPsZ9nYsYl+/66X/yNjnFTbDvFgTXT/G/kuzA8j2TKu7AI0OcVwnRB4a0b7jVMLhJ6Da+Nh+PXru
ja9z/3S7+CIjsP/s/Dzyb/OT14h86OIxSfeBGLf3oHA0jWWLnq851awl7+EHzJNjZegux4ysKzjB
fhLrPv9Y12165wEbWzfSk8Vdu4GroEA17l/WasV5ad+YFVF5JJtlq8bKrgm+Mxs7Zus8CyrzZobm
B3+8dZK1uZfFPG8+olkvEdkpCk2MDwRh1l91jLlaUF7NbFb2t+K+dS5zdB3Gx3gO3XVz1a1mWrrg
R/lIBf6x/Tjiru5aFvFMKtpX/faqV9Dh7Q3FidHxX2pGv+wZqJ3bq6HGaHqXHH9oaNCa68E8OneS
k3PfqkU7feq+KKfUzAh/G+oazv955/i5+kmM7lJkU/X0+DC89TYUrT+3loEaUpaGno3i7cTXrh4S
GZclq47eZWR2mv2lxyZWI/xB+OyBLjCKdY7tY3PRne9LqahQzb2tfkR3/dmuLIvpP0q3x2j3Pt+y
TCjH/3JD/g/B3uBGNg0URczuc0aK2C5TURxIuUJW5rojX7a1NZquqgmLp2PzYSq330e2vU+gBNMn
9jKEpBeQQp763CrUxdZ3vJuiBEqXU53RpceVp5KKlpV9bVF91LeGd5657ppso6oFvRXd1l3a+W+H
ekaWnmal4TnbNG7VjNKzKmdF5KW7d9mMbixdDb3XWF5B5TmxCZiQmPSNVfG/YKXoYMyXHMPLc3Hx
furta+HKIaO9xUqL6radml4aYc2Wl0F/a0haaN/grAleHuXto3T9uBjkmDfRdMrqRVbo5via5rq+
GUXRpnez20x9c5evQJva7Brgp/c6Zp90s9RbmPT39nk2oBYYfb6wf4Fc0JtVltXYz7HyhYnduQr0
ZY6GIkqsIjb6WiEPAqSTtXdxQxI/86nNfOulsC3Kh574055ADZ1i1FiVZ42zZmEVoImtaj130c1y
lScFV2PfOU/Ex/ZNDIHxz/y7lJy4t7X1dKWN6rT/f1FckfL9d93P1J8f8XFM0zNdVWOdINE6/+qH
/YyLnjOl4rGW32tD3otLU53XBUcAuPSfrUzZGgzdCdrjL9pPHyn21vVX49jORS8Lglg131xWOGK1
M9XtYNea9Zcd0yANiWSvfQfAqrYZWBlmCOZWLoOGNKjX4lPuWfVNW1NsLx4aoDWA7CVtN6uCcLAv
26EUwZulfTNFuHbWRhGEUYFmBya3XhrgFLKxM+gpNJGHMpUfnMhSA8KRMbvewRirGmEexahMEfAN
xzW7i1UZElA79DxzVJe6tYgOeaDbaFLNVTbVezuhWwu61c04I2ns2HRaRtv+dl5adEVBRyFXlTiZ
4cgSfz3VDVnh7D6xPd+eJuYsbQcIfhpglJtVjTl6YuvaVIUrMbRQUEQJzUfXGKLK9zYXxygFwTL2
9I6dsIzR0EEZZjVNIMfSwZZUM16DCxkdFlbR5lv1FjyMD0/rqFFNjpwLwn/Tn+faufaKhNf0kmMb
wokYqZusDRQ/PMVXaEiUgzfdDlXnw6EPhz3d6RdmbSKkejpKu6LypnnDTc6V7OAahXDmfHvBUJe+
MLqPl/3cVxz+lIeifx51oduSKdn34F3SXbR8p7lvOwfTybsigLTLqDCR6/GibM+EvtwE3ZIzvN0n
sSk4CNXfEFUNsA5aQBL2duzs9Jr2Ag3ckMKo8JMcXMwtCX0beWTmzXnZOdZO03Qv4yiJ9vbjaMsA
30KjoDC9XIZL9/xxW5ee48tIHG+JmVD9TIosoa+y+jn1Vu/gmO2A9WGPVhXslmoARc0mDxQrE1At
U021btb1m58kgpKsBusKvKVwgsUFzawHl9Hu59xRppEO6EBt5exBwpOsR19Hzw5XpVcr/nl4X71d
x/FxnqS4gKtthqkc+/aQH/laABMdRNGFbpMpZmxaiHY9F3OvgiwAiPZcnX2+fBoBiWZ/OmUPQ3yi
SBQcjNleYRDucqaV/Mz/iWUDDZkcvS+jc6kQpSvMNwfP9qth63qoHpswqLbBrykNry4BqbHrifoY
BP7EI2jz6IJrQMRSvjVrHaJEXWXpXeiq27khwCbUt/xfgdn4wNSxV9+CMvbUAljUc4P1x27oafAv
RCBEgpQq1yj55VK0V6gXOFsjADqkUVxYj8uWoxoeyMCytO9sRhLPfdhjh38dLchKBFHNBFBbddfj
uVqaMzsC0WsJhWPx+6wfRZGzjDJP3kM4enMdudDpyfPTRrq9eNdmpcnxnJmnUXqSNCPOavu+p+XT
EyqeILRtntPP+Cez+Wb89yoWnP2YUv8oryMZU53tn+NzJRJQ40Jlu2wGkGxJ9V0IWfCVsG06dR/O
FqyPWxVL9j07K8feF6Kggy/f21rtXH2d29dyepirFCo7KJuKOC8mRvuPHZh12Uk5W+KeNlTv9q4/
f8uFN+NP4+xAz5H4BK30rZoa6kXLQfN6daWflQ+dXMPzviqf23OfJ1dJDNa1FbpkxP5U3uzaKEZY
Gys9e4cIwwKWrbmuZ3JFZbQCLD7CZVVFS3Fj+AE3YiF0G4ozNTiBpoPSMs/VSINc4pLeCX0E+d0k
33yMclFiGoBk8W836OCimjVw62KsFPprAuOgaTe1NjATHSrmB8AsOkXJBmSUbd7HPBDVJ3csOzn0
eJn306VZNS4+11WtL8r39tLzeq738T3sNNHiWqhuK+XnxI7n7dokW6F7x8orLWth9F68p2HmHBLr
R6hITJKfIj9hwBdp47uzRq4ju6J+ih7RrrttHpuZmX3rfnAaLZ7RQyJcx6cTYuBZDKLjfkqbw2Cg
+oP6qzvRTd96CTpsmrpT5fa9dSIWGnhEeD62lI1XHSxQTRM53+qvaN48trf1VyvVErHRVlgENc74
YH8+pTUkSR3QpgTgLIviWpy6FEaS4WiPhdAgKnSC9dlnmHWyRtLKfm8wgGVg6mcqXILnA/EzpeQ7
dQbZAkbVqjcnyI/XKB17t2qimp6YiQw9euhE9TI8d24eYubTVh3oHOfmRsN3/bIltnQK7gDL8vBz
VUF1KJ5cUvyuZhjIrx21oYKrW9nVMHK7HlN0MiZFZoOG06dse95b1kSw1I7NVPnWgAAWUczLZyY3
zs+4h+IIBFXoaq/iHj5w1rz+g3UUYk0DOIAkqZwvH8tLbYIH3O5xXxwVvFfoT8gN+fCmlU/Rqvto
sZ94OzXm0b6mmw6WDJhQhc6tdK7CcCPBt4j1nf3gNjrycwjp7oIuG8e/ZBOyWLlOgrj8Wep7J6tM
QQW43337x6IW/w1N5MsQzgQ8J+vg0Dr/cVRtKpLqRliwBUgJf2fID4YTJiE4C0xrYmtR1lkOioPY
DjfUFhwkNSt/H5iEnCqcij0Si+qs/KgHztahut014yGgLCjYIRYKNDzUz7lYVrI7catgiHCPtYcQ
VGGAcT9laCfmDud9Ld+Y19IawEd5ye+qE7Tohe+QVWoc9WEPIxk4jFifKHVGhnLceifFLkMrU8+0
7kHtM9202YeQVzuhIATMjvqa5YLYEEvMLQtWcbWabri+sWDpHF4GOE22kNqpnzbb9nnIvr7tocUY
XK3hKzptAIj0mm1ObpB2mIOCjdRFqNEv+lJuGK5XmPCQOM5W0ckPkybEQzqZ1JOkc7zK5gm9ZNUK
zGBjWvNC7pP+SCNnZWvJZpbHQraW+BbwIEqABXx3zhM0gCBgjL5twOvVo1IvDDetZA1asZxARW7f
hSGwAHITG64aqS4wg/+Sn4sk6J991C2n7UOSCsUP1eMj2ceWwe/n9Hov+w0Gkv2eZLNOshmc2OEU
yAe7ToDJARLKJgmwJhgdu6C3v4O1ADb2jMfiZdg9DB/1fG/ejg1SidLr67ovbR/FjV0xhPMwFXT0
dUadqN5gesAvtYGJSCmkiC+m2/FiiJV3HB8Qez9yFz7cxdRXfN54Osen9/GWXcHxI/N1/d3KYO+F
7xIPfLfb12N6VLdSgfoXMTfYMIQvYm68zfp8n5Pnypvj96YzVaDhfuuEe/0kKUyqI8FPwcGebIY4
hwd8VFn8dB4Z6hZl+6hsH+4AMYt1+dxzovbI31yCyxvyfzVEVZyS8CyAGMAs03VYWoGHRAcNuzvm
SrryOyoxPEwjZxb9EGozL2BfQBhQIegf80zv/oVVnCeB58FRthY+6qFlQ1qB99QIPsP/DK4elzcv
sN9lm/G/J1+Wu62x82Zpd7xz3uGIJLEI/blO2KM3vE6W4q8Lw6AtszVC62Can4BVBx3wwinvkjBE
gRHk+zGv1bJ4pxbt5roQNz1oImG34WdS/Tt+kHmHOOz7XvKjdCk/k2YSyUAhlgxJJQbtpuNuWksF
x/l/0Nvx7/Lmp+YJceBMLv2jAyXv/v9UI8QVhgeP/s6DrUkFCrpcYJg9QWqqy+wPBd4rCcQjQ/1O
e0xZYRvQfca/m28y9EIHEqE/8LoFBXi2EmAkSgrz4lCegPAPhmNhlAqXmv4O/zN4eOeA4ZA9zzUH
iVzDJBrSlGZta5r2/DPcRlbGTdS/sHXnP95wgfhCzDvBoYKwNbK6uqJMAq0DwJoZOrRuPBjnEzBc
9sN3c3XOdx/vyjNlW0shlw39qaUSJiHNZ9cnzAIuLfo+DrsuK62mixcMP3jG718Ew/xAcQar2z/A
YGI+OCUm3HJPWMO0DU1fxMpm/0cYH34PLQpu0PmV9znd3rJQOBOFP5tulVOZZ/DYOsk3wgxk1WO4
4sQIQuN69KgwwWTU/VTtC+TL2PcE9dXX9+2NMv792b9hvKVrGi/437HhyzhoggBhoRM2pxSmQW7D
5WSIQKWp6SaOjdcwo5XxpCzw5hJdLsC2UP4anRl+42t4rATusEu8qj/7NIP2UnsAzu0VQ1mMwVNY
51XDCOgo7AhbpISn5SOmHp0ZPyY7HEJyLSK3db6aQiRQiqZsu965BKKvJXqF1pPI4+e6w+dDJoMX
0qjbwyLXlMVbVbLqwI/AUGUdrzBvCgzkouDyd6ZD/1/uOT9UKP8XktI6QY4Y3TE+05pVTYWMRCxV
1tyHNlgYSpneBrqX5xQFNQ00aENLOWeMgUr0ZlR138tJWG54IZys15L0oC61hAfViQ0kV4e6qdyY
1HBskYnXA9LTcN6WTCZCNg/3TYxd4FQ6WCaz0rC1U4Ff34BCTxmE2qcJzK1g10AoaMs/1zdD/GP1
JDLpq+tyj1FMT2+2nNtEs5D58o2QD3EEwKhEdPHaBYIO3xz7gqSgQw9nm7fJVmCA5Z4q10QHxZAG
U6+DyZzvb9UJSGYMlyzQ6GWUP1DWs02if63DjVGKuPW+IKwRv1dms+Qgs186M/6jDA5QP639yY1m
n/h/91OQEYKarRZJllr4mXfq5eWUZmR7qBSuDb8+3hMGYVaQAOQRGWxv/XUPlkT+PcZeOl46YZ30
9tPcj3+3bnNA6K3GhcBEJJZdpxoePukGpeMXmJZnALdHNgu50ezTJraATW+fSpkz8Paky+lkI3Zq
0nQ1cmXKkdnns88wkHGMBVdi6Fyg9aBJFlncsNeDVeICpCsJa0gT7nxXDpuqTkzs0vFzPiDmfxa1
tvDO14fcyzXouHmfIFu7vrj3IX0ZKV1HXN2N4n/Xz9yiDJbQ4ZBGdIMn1wKP7tPo4Z/kJWFNEDw/
TW3hWHViNGSprM4Nn8I8p2/WJAuhLzha0sbjdT2zoTQpISVZx0gOU7FCGNLVtoJ5ZIeupQ/PmVhK
wDtOYfjV7TsaVYbC9w6NC5lUlKw2z+P1KWrjpTQ4q+MGKIEzD4tMWzRO/DC/bQWYFdJtUt1HFRXX
Lu04eco9ayrAEkCUoauL93dhTQfFdHCrsFKnwOFmqxqgMSlQK8B39iRMNjArhFFwhF2wSwibOe7c
/vSWriR1DzZHm1n7JcvMVObL3ukP2NbXvY6O14edE2TyWfWa6dw0Nv6avzD/xDEX440c4t3XUeLo
emqJ+fhT9tcTvSErKw4ilhChPsTquWEs+B0E2vflDSmkxYpzxko/vHt5jO144JvzUneLy/KGYHsq
m9FhGe7QG3fGYbzvFPe9BRZYBMw+vEj/9l+SGJSh1pZJQHBvQEI/ggCcJm/bsG7T6eEp+BZpzpiW
ZI6ut3O6mlpjS5eYLThSsu1weJOh69cyRZstvx5271yKOgomKm+WyZyziTV43/rCOm0+sXERthC6
wv+tbDjbMH/wyb+5e7I9AUsSK51NSc9MTZJzRwyehNxYCw+DpqoaDDrMo19nu/d8pdDYjFNAbGwh
Jn4bRMf+ppZcdueGofGYXLP4qadGsTUbTZMz1i05xJAn+CNLP2QMQAqAttvci2hVqmNOYecHczcH
E0VAvGTGeRSDooNTWXt5a8xQ3Sh7oemz8gYhqLjuX+1JCXSMwql6kq5ninlVPw3DcvQeNh502uWX
se5iY5oYpQBq8cphdBIEEXhrd8Fo6b8XKo7fm1HdPUEjlcKbqM7zurHNRZk3PVbHnsObqoMXUeUG
y/t6ls4R7hK6aKEYIUbWTBM8JFJFRSpfsg2Db6vzoXlA4djaDsZtaykkLP5w8EC8847ARNEzh9Rf
8kZuZ+/h3QxvD0aNFzzYafCRC45z/IbDXkA3WBCb5i02TmXeAgs9BLHnjAkSohRuz8HnvJN0Xpzr
SbDzZJ+vvmJNUwxn/N6RFV2OjRn3LQPGccDjz1bjMpIib9SxUUJH7NxGqJOA1Bycj0dCmR9IL8M6
cd7PUjp2tpXtOKC+ibrXswpOrV+hDP4/yr7jy8GCEQyasxbiOZAjzW6OXrWzHa9iJVHG74t8ca3P
tz5EeMjUciVczfb+3xJq3si143WO9L1le2eYWFdmDOouK0881G7fhzlmXaGZexRvxe3CDLZJMozK
PltFo5MYriran1bs9azQEsNVH/ZWXzjM5wN6XPTCdXNZ2w9yOBchlN6B9epiBUOtRT/0YsgJaWAM
xszkzFoNmciuYLr/XZQLX6feqV4Ajx26q24iuk3nkadI772q7obrfqyTNoTvhgkXEh0HLoXZUVzW
XlP9CJpEHsYO4+by9ogkvCKYYZ6CohLT05QyqnG+KlHF2GBmPgdQ/Wamm+5jWhgUdC5Q0s6sc8Yf
58rKHvpRvYwKb/faEVckfIYkbX17XZs1WX1H1jqVQ3SwUTLgVC3WGslGFppnlAjzljFavG3NQUYm
Am1uXCoZqNAVo2rpvqE0t1yTaF86DZdoHQD4+vkrXt8z4wPCaTVfkLJz5Os0bo0vMolyrp6KGE12
UhgisSKcouLnrpy6+/58fIYc3+qJ0qHj5jXzIuYCGsIh8tRdNk/TwzQO9Zt6Ip6d7WCWL5m/bNj/
P7IYGo8dbg3F4dh5RYvh+jdeObXgcTUEnMGBfd6OJd4NzhQHwoc3wWdkqAgG/EJo+ZBfUIDFd07O
SDhkF7oZ5ih02WTliqfelsn2g46G6Y22j7GxLZ5+FpQXreuvkMvP++TaX/Xi3DbBSKN/m4TxqptX
gB8tt5d8JfBLjrUL0tqiB+QAliQrLyrAROs4vo/z/hsLvuby49p3u7t0ccPc9NwOgPf1d13f1q8D
AWedR+P5cf7Ida4cImzKhQEVrzU83OW9cfk6/56ik93ZvbL5SkWHYexr0U0MblxIpyerIayiQ33h
IZ9PlyRKi8ZsbYrdNV83HZHojsrXEm/yMtosIMPV67Hn54tJD97X7LAB2s3AgAg7j0JXp6FQNrmf
0GHpAtafutTYyIjQFHlXP/Vi3/eJ9uLeNDG/GuDtzhqxRfyid/NgB3DoFqqxQWa6GgLALmumiAbZ
4Wv6CCFu3/N+/uccsrpBKMUYMhVlkefvJ2W3tqpa6ZVig30bjahDCWRPAnHStaw/45O8ZLli7Gs3
XLYLg3ndj9xl71q14K5vuvnGfmwfNdbwDlfdXAejSmcisGtgtdE62MwVIhhyPVWBWKgellpXJKwk
G4FeXGwbJ9YBPB1s4srcP8NzmPH0H/LFB5Xopbm4FOPfK+Ss2Jey0Z71z52sWVQyl32ezqZynvha
HKO751rqa9mSilZFJN/+xmxxbOrkjLSOA8TqXdefgKo4JHy+vtb9x5dxO97ejNAT3pZRZmqWBe2H
haCcsyhOyD6H5xGV5HrzKPd1pg4MmyBhi33uqr+zRv4dlbm5tQ3jQ9pZoRijFKLal+OjVbTuLUto
lYn6fV+a/yarr6PQhSJeH7oK6TLM83MDYt83L96LGQ5WazPc240gqLNXXxs+NbpYdOK/doJ/Swgc
Osj5NEoJIEFpnIDNN71cGNohyODm92xI+y5uMT8yzUd/70zCcrr5woWP9XsSlUiThnZkHIeuSVso
b+eV9Q3bri5bKB37XS9+gfuBaVrcHoQrlHeHskh1S1qCgUIVDwzxouLwmcwn10RN5lAuZMmtFKtr
qHeWnl92ip1bff7xiCyj24Hntmwe2PduKzHnfyIq9A+VTffYnEm6LKaHic6ybxvRvgUGBXuy39n7
zaz/gHl/p8sOq4MG2d7zPQC0q2GyN2tlR7tutjErr6aH6DI8sWcqnmuzH6WBjrL64jhWVZeJs585
qhw8nyQIAoDA1d05ZJVzocy2sTFaD1PR41KcjZTtKKO94CFuEk1Vr20PdvXqNAbcL8c5h+/sQyZb
145JmxTj93om+hykBvbuNoMKyWRd8bbVj+PctkitV8yIe0Iyrzw5ogXuW26amcbiRej8h2+ONZJ+
95Au+4/Rtv18T3Rm//wI1tEy2v08Hbb5UBK/N711x/KUGy1QpL/5DpUOpT/af+RbR9yhv88cLelX
kjePA0Sdo1h/P7tebEqi2DTnnt29M+lKXlewqIZzd0NPUQArF/z4W/SZQfpnh4PQ301P3fvvQ6lI
aN4jcbU1H/DcPuBYh+bfCj1adJP4s1+70XKwG+bD7Vn25/29ZdxT45cupYA82XKakgFHtavaDYle
R7SnTdmC34jPq65MpbdLw1KkvJueLQ3Vl5sGEKtDZ5SZOrW9Auh5wXIVVZFApJttPfFyz6x8E2Ub
hNq8luivSxvOtYcqV1JH6K1B4Td+Ke2mza53mEHs7D3W2TM27PJ7raWm83H6Pd9LY2xyXtVsZJs8
ZP9hd8geFijZxrq2GB71sSm9wuU/js5sSVEkCsNPRAQKCt6yg4L7emO4lSCiIJvy9P1lx3TMTHdX
WQpk5jn/dsbVeegykYQJN4a2SAIl+hKtdPgRR8QteiCc7O8pM3zmne2Hh5ejRQgOMxTS8LQUpilH
HvnJkxiuHYTPE7Wr/AclEVbT75LiS9tKdm9c3mqMTNJCRVqx75NRij8N/qkXvbmENoug28phGQ7I
Ln5TLZGFGWDN8PhbiuzXXj1VU/J39zKbZjoeTFh9WDjRsHZQ5fUJYva1yklYTrY4vCclkM6byhY8
3Mp9LJYgHQySgvR4UETy3oQsCTWHoBH4PRy0RB1Fc2aJxormnTXcQe/fPeZEwEnLrGFG5Bl9ykei
OhAfMGGYWwIFRPbuADJYwpyfuKqR3B5LQcd8z0LJz+4QvLhVbfhaMpNt/J5T8rkSJBR5xoEaCPLu
y2vURPB11kGIHjqEuG/kv7J5WAmqs0GXcWTzEU4VTJi0FryhGTZ5N6UFESUzWAb7wtHB4w1L2Npf
n+4POpk0JZigEippaB94LsZf6NA3Dne4Dd45OgmuSh8GCJtf4fEV6HOG/oOLgQpzzMz4+XPPhaIL
Y1N0uAgCurT1WY8ngGoc1aEalWGzlX2kUQhaOJOAxG8v60zS9vS5TJmoNSVZgqIDk5uHHgt2ph8q
ThJymNyNxi9u8r4ZFzdeNYScG5NFNylufB9PIhMAqf8HoOwqvPnbrG/KeXjLV5ROI9HtjiDAv2eF
fZRTTRn3gPFEnd2dSWv30kW9zk7aVmiKOV6gtFRzeEoZQSuOtJdzd1/TYn5EszSc32kZyrAfdpen
g4FG3e++vrZNECFVlHdst3uhGaK/BdvDxGlQAYQZZjNlpkf8iSm8GlKEDBLIr4+6W5oIZTOMpsct
ClG0oD3jEkIPcVnJjxYa5zI8Uwc76RotqyOoKRVFAdpevKJlAMbFY8lxzcOGdXPC2Wa/eXQBwvj9
yGa8q6NaozUn55wB9wvqa84B+h++QuTK99CgHFc0HDgfqcNJe6OR5OoOnAPVFCncnNERgRL2MRLE
KkKWVTqWQ+VMubkn6MYSSmAiYsbFQcH7RED5tAjlNS2RoZ3FOcKZ+RL7KfnWa43b8yQjuoywHC0H
4/aPVCWoWWgoY4gcFdU4r9YuBP2ioPRpxtBkRL1DjzM0ATPW9DVDx7TOWAtHwv2ZXc4zKpov2i4o
fNHBUqihyqnXqYt3xcTxJoKvkXLBvUnGGVYdM61ZwT4jibAE+wI0Q4K8zjwleoKEz3wuTJpOejK2
T4VHu0bT8BmPQto9XJcHzjHks1xYboZHNSy6UEi9mm0YVoT18vBlHlBmGCDYIzIHxANdwjxeIoKJ
njzhUK6ORJUIMwtchEiSk8rqvMa7HB0OmzNP4+E+Zx8iOaEaUx0g+YJ/QTj55QnC4BYOTdFYUNoS
xjDcQCxvvquOaAMzQc9SzepFNatmcrLT5anG0J5OI3MnsfocH48hmt6NTM2jqJv6M8sHGy7pJZ2L
kI/x8PSiOM9MWPBPYwI2MJtWSIOugIn/v4D6/yiMNtrdVQZ0KlavMerv+k66ROO+tMUdGZg66emX
NNs+qPmyIa7aDBiCuUXt80UY5ctuUtns46Vm7+mlZlJe5Dc6WZgkxNZ7hj3AfgNLriD9YWtwyACG
ADF9ZvofHAtdtP4zhgz2Lu2G0WUmnRkEl/izjUJh3AjAG6oVbg85TV9luofZEd9ENEeDJAoIC5fs
pIZTR3JUEKAjvpItTVetRcJ7XSrIXXiPlPy7Vrck3csz8QNeF4gJkE7+glaELvANJzypEOegVFsg
KM7OaPVJEg9/4TtSb4PJaJvc+Mkarz15vkx181nSOO+Rx7zdnJRvcJM+qhUApNJMiWnnrW7T1i51
KOLespuqG1xpo+3g0pwJdgfXn+SlyatR0hc48wiS/xrQjS1OAB6gYk6n3b+1C/mvmX2W/T/0OtS4
NyqV10phwlKLgJsbZjaFXeBz/G9gY2lglqXcHKEuYM40JooD2lXKZxUlA7k2SMGZtIIzDs4KkBLN
D5fzIVl9EAH8nrKRM2MBtoZqlECQi/jvrBFbefInMwWMA+TUP7UgYdRoEu5Pui7Qcs46sBB87FeY
OyhU4b7bfThZtvpe0Z22tpI+Wl9zkJr0IcM1l72/Bjl+AaAXTCaedEt6wM/1u/wsGdbysHSCLcln
IKKL1EXFVq8tvRoFK8IAZpjuetyFN4OewfWc9EYXkE/bi055vE75okXN202tZlrpgG7STgUjm0kn
vKdEm9QLjmgSpFKLKXqqx1UckEEjmdntO26Ggfpg4K7RX9GJSW9mCBryfnRGL715ou0RtUoyNKlr
+kA1R/H5+H4uQ0xcGEoK9u95taUC5usk+h70o9t+E+o95/41R+QiycLzy0Op48SmbubWX7q/45Lu
tJ6/Q2WhLRS3v+Qc5m5JRzPjrMhtvosrwk/pAWKq2GWQkJsfbkGP6aVm8TQvGod9Y7aZWYsHJGOQ
huq/8OJ+Q24uy4LnEVWMuknxg0SoCZqYFAUT5I7dG3PRit6et9sbA2WTMvfHosIXLKN7++zLw+jy
I5/M6HRQZZsXe14KajoUpyPzztf37SGymNTuvx1xZg8YPEYzcDQdGQ3U1+D1FUISSPnTxcKRpzq4
A5+P/ONc+FVfuvPt2cf3qYHozoOMqgpVFY0MyU2Z/3x7fA4dXxVRQLm20OjDhs2iT2vfa4R+LpbW
TQ/W+37+El4i3TOnwsX2GFV2Cw0Sd04FhpehwXmRaFd9mLSWWYmemSqz2Qfx6al7LSoRtLYoE/Lo
Q67w8dTPr2k+y47LpzzDPFAFGcnSx4CMHkFPgHnT/bOOcRby5GJIUFY4NXaPGUglD5+D+lsFfwH7
AfvUvHrdIj9kAT5INXFkEnt4avcwGOCGz+Xgu0zQi3yX72pS6b6ku0XP/fCqKDLSoMKTO4qGx+1X
IyPMgmAoRpEOiKT3gKrEkO3UY5Y304KhKZiF3eGqy+wHcUs/jznDfdTkBSPTHAw7uDWYVgx0z2hV
ot0RbpPJia+zZ6Fugi5miCJGDAg4HBmwYwNAb9kotmRz+yDoi+w8XPygNkdUJbr5colRtAlWITWr
swdB6XfhN/yE2fQZqEwqq6wzqhH0leILN7DXGDPJJ8BJh1kteAadmZtXkoFNBl3hyyN1Z/J2ZOSv
OqilUBsC2AuXNDC/5r/WaBkPfRAqp2fLaNRSS8Hfkjjsg27pDx1P9vTo45IUFTbrPvg/mZB+7T+8
L2lhLdOISOkdc0HMB7oZORouWhK+B0xziX3BDuvws+U4RjepkrchJPkk5zJRrc+gs19QCXM3An2m
eaAGRvtC6ILdICctpq3fR6dNaApFCQFIQPBsV3wckgFC8eeUvx7OF6OyYbNQf8EH82cEklvxIXE0
6whNkUwRoXlCsvHhBzeWSAvBWThj+iZIGkygoW+bW+yRfwa6P+cFHNUrlyWfh2AamLPvpCBkIw54
O1jkqYRZ4ZVDYhPVPX1YxAw7BN5EVQZP78lUk9qr/6tHUTdTfgnO7V5YT0RHDuJCxJslSia4xa9R
IZ3ZoaJjAhuTXHwO4PhQHfTxK0jIuMqQ80ELxtff6bNHLP0Gk4Ttd7/RcYuNpXcpNpgUdiTTZWOM
vU/sz5weoPAWgXEWihmzb3XktiXTOLg+XSRxzvq1qH3F/mMUEqbXvnmGvbL/1h1XD8CUgU2C2Gm5
ooLBYTwhjYwYrSMZm1pUZsZmsHpD9V/ZkK05qrf/37V/2IQLLcWsJyFnTwEjOm4XcyeQJeemNSec
hQd5Q6fhCC0e5aYx7xswGTRdMMhUoSL3QIw4Yo3w4wcMZHqQr4F7zc7Gj1DaMx1tPMJ7SnI8cjtM
GqghpOUX6Yz4bgouE2KKuBgadQvwyBQ3Ppu+l/pY36qEDZAMbn/IwTUyX0bnTx9xZe8LfpPmpNi/
LR5VjzgzW/cIFpoS5rTrsJce7Q3uDDrk3j538/VgT64A5LZBNF4Ic+ajCXSHa9aJrU6+YU46CCrK
2Sd82u3kMRaztjpbLA/NJ2M64u15vdlzLSaP03YtJHL0SZf0pVkPDUL6h9AjAmxH4IijYHlHJYLv
ploN6I9ltDuYCYwuZGOFWOtNPztsYWKGHmNNptpqI+MZRq9Go1PbmlWRILMFc/1th4svg8Rmr0vN
xDHsA2TacWl5OWkSB+QwbClKrBef5sOfKcIXwm1DlcDvenglKtIw0IvxedPpcTESK5O3gzQ6SPFJ
9cn/E8MkRD4EFBzL+u8rIkkcrMQizcwpGGAlLxhZ55fb9zKexzdWkV/tAM+421+QLyTw+2P0G7PV
YMJoeexKxl4lwo5J75chfsQAYx9tAue8mjkBTE2yH8HDHs1QtIqON/iyw8RufzHwX1xqefyefkMm
BDnDcR5IFvpaljwYEzZi9iUTnI2ZStJOzCob0W7jCXaoU5wvnmUUXc5pOM72JA9FDAsKf/7bYaH4
mEnZgwkC4sz1C2+w1C7DebMbLTnVgJnkAEuZKblXlBuoZIXSmO2COwYSKmOQZ0EGAK2MwFrUm4oN
YFOXnF5J8KQrPdq4ysC6QAfDu1dH8ikZfyaPVUE/ot+UCXp+VFIPaKJH+MaGrCGgfoWMmhORKFxA
rMkobJIlSPBohijWEykiAx81pxhbNuUKeFwlREANgAM7kU3M5n7HlAb6VYgdkHqahnXiwGkyNIpc
fbucihsX41sZgXuRkhLKZ9RTjFqSlu0fRWW+QsbuM5x2Qu53pC6Y7s2Is8qNQw4fYXtZv9ak4AzY
Ff4faSRmyoYyY3Dm+ofbm2A7JPPJAtDfAFvlzZEjxEb5NnafNQyruaG6wVRLZNaMoDaXjQOAZtVG
iNznPTFijGjG4fh4riHpx7L3mLMxs92+8WlgqBnx+bDyEgr08//IpHPVbZ8Qw/LM/Ak39zFhcroM
I7ZoM9kIEW65qCMh2kbDAVONtB+NMJ+e3pfNPRqshiHZimz2YMDYedGKO5zS4x4AgZ3z1BJfiy29
9HSeHs5+BynViv4Gt0UT5lDv6ea5GlwQnpt5+Bj/tl9XsYslZyCM8Z1ODxCD9YYECjslGUDsW0h3
/Dwq/MxRFyMrD4S4uGBGFNkmRhPlLD2SitBut0bfu1/yw2/Mx7GTMXYKnKnGcfvAwTVEfKEGSDxU
F8TE+vAqOrskYV3kx/K3YtOUDd4QKmm+S6Sh8Okrs8FhzzBfsybvELeu1cwpYw/vaeGwlcLVqa7M
qh9NjgsxxAS4zRkykGVk3XcIKrhXhTP0Wu5e6aue6rEFO8xCgfwZIBXUJsx/4gkbsSSZ9wEBjI96
YPx9IpAoPhzDwHhv+N0vyemJ4Qv+m8FreDQdgc4pPmbTbAudCVGJ2+Qipg2m4I+obCcprjMhNMRM
hbrg7tJuIsoBlaLqP84wMQGEKFvF0+zcnqW+EvTcQfgc3wFDi8Vn2kyBo2BBqwnWSejhr1daDAcG
yEwM6AYsduXp6CrApgpgItCeST5a9PLU6Tcg2A8f52UEkIQa1kSfErSnBiQEpAxTV77H6ZQBMRzy
LZ0EPUcGIQJHpRodH4o4ZIJJyem5qthBGltx6avw9aCwxXG4UYKfg3wex31ir2LgDx0Ah0cPXHq1
WIVkMRG/7CbGuYcgomQnQWQtLkpFiwIDgMwfBQReKrfcxxtwvNz7CXqTesmTneZ0dIZ7OofBArSJ
roMa47nnLTWl6Kv1EymXDVBuNx/NdcSLSwhN5wWWpPsdOcOE8+yGu2Ii+/X6DbK/FqBvFtznDyCa
kvUCu3X4gbzA3gEGpfzNd1zN8mlHHMIdVhvoydQgZxAkQBBktgZ49d59zuTU7+ENAA4iwkBIJwIJ
Bme/A9gRdGMJ4lgWMnED1Y8TbwaTMhqdn7oB2XWf3CkEos85pfnbfNkUz2y29aE5M0wt3dMc1Ye7
y/eFMYHJkzeQ7nV4VW/99YgkrIW2rrbqSkeufFGO5gBik5CB25A7ohtCsNA6ki7Aj3eEMQS2PpDW
KmFBvzXpmgOgve/ieRJ0GBoy1TypOOHZ0oeJ2R8aSmZ2qokZ85mgeLWgNHkzcHvPsYrrC6Mk9RbL
7oBeJetIa+pLNhL6/g0eRvW7CKUFr/PRjZjGmXwNdH3Ijjl2wNbR3IAzgcsdjY7igoEDIMrcYkx2
oAVHs/e09Gu+jSm7Gazwc5heQPcBihKTHt5YmOUAjZ6ypeLaY5Bhh3uUMCH6dRw+JdgF8zBr64hZ
l3mThakqROqQZMA/Gh7JhKF/CS7JFNFBivcQmT7oZs9K7WHufOdlaql3Uz7RGvNxEmFl+iyV8OjF
f1r4Qhy5VhbtPsFtAGaBVJnq+C304l8uKPZXngHAyCUmOjpNUgIa+uTjH1aTApUdMDITAHlcr8Jv
BRgGE4+XElCwMqpZSiAgCEmDB8HgytIGw3euH7KRwW8iGawFxMlalGglN3TmELpaag5vxZyOmhUJ
9QGkB67Tx0z5NuWByV/XEJrAQuAjNQCAbuRbGcDja4JCgJuNUFQ3ohuPNxqxnH2nSZx7bYEkND2b
e1SS4/43It9fJS/feJCDBDlG08FTAF60pV9PO4MHmR/EZSUolieNkL+TuhY0GYp8qA82pevdWPiL
1XR67owV4gwSe7Lwa/iLWyxbR81WcR0gICbn6GMonan2LUVEXVu/HtPT3HtsvzPGAJB6b1W1A8RT
L4gN6Nhw4ODhNrTJnb0XVIR0L6jyxtY4/kjzpLLo2x/GmvMBmDlwHkq8UeKiDRVRLH0ZTgM+f2bR
JpPAgHA6370pidCeMNWwQFVsvGkE2J7QBRN+Td44mC9Yl8RwDqs/EtHU6DlpjdEWowtEEY7n4fMy
Y8XEHYX2WbNK1QAOITWQ7J6iMLW+cefGZSIHR414UXUR04clhoZGL40dmiIdGTZjHsDCAXJOSNTx
QY4sFaFpa9Sn9gbYhcBPujQrHsYfUiRsiuf+rQCm5nn4fyvQ8YDw1LfmyPQVYwQeB252bhevcbru
r+M9m/mLbo7n8zral1MmTPB4LnghBXMBlvadun7sR4jY//IppB7LVaCLG9Ll+rcvSB508w1csju/
fRg6QDmUAf8B2GrZLeQTOziQB2JE9MHkbgAmIsBMgh6nyvr9NkcgT0T4XsGEc3G5jIp9AayO3/41
fyOcf1tOmITRC2Qn8/xwkYlvICuA2D30ynsWKAICdhKIbpU2irt0K3f6DJIU4SPYEzks1B2lWagG
uzxAd83LkVmJ3JfZGBzJNnz+KzWR2xFrDubLL9S7JRlTCd9nk9eFXlbi2VPF6n6UWFlMlK/plhAL
npIv0pMGXwgsL6vgg4+Ss4XDEWQE5/DdbLHspXa3wprD/RZnQQPr3SGaAdItmWD7wrNksk7esLVY
cmcs9ged5H/sDna7NIl6QC8oEW4BQo7auXFY4QJDBTJAKxPxDsDe2GC63XMPbMvnUm9sC/qfeiOI
A3wttXCos4WhBsQj2m44QPm4IOz6iY2Kq9FcQV0h0aHf0SipGF9YrihnDuxc+u11jS+c/qsYmxQh
2CSvSwKfG617W/QV3wVPEJvS+6oguqY9eBM3IO2kXclDCKxHDD4Bycyw3ubsoDfuLAgrQpf7DQxZ
/pr5XiO11Xhc1IsUSiLjnF/6crRBgQjZjDTnVt50SDewEvrtE/h9vL1PcnSC95vC0VhtE5YMk6go
eCH+ISjv5o9ofgB7UolO3Y51OEKoKuoSdX7EV5NsPtdsAZCd3TiTedp2nL2sDNIC8PpO0HjohHy8
+AzVrOmZo0j645HrAt51tS0v8aVYC2HJGnQVWii5AXb+VPEwwYdX18+RuGMYo2ItkoUNjlE+nnSG
rwSZ5eMjqDwB38a7aiRWHnsW39FDrMe4K3z+1za2ZZgPfGCsfAwQKLGZMfU1ta9dABcgVmTwLtKW
hw2QKrjymnjK1KkQe9TOG7MmF+E4/uSB8iNtblXQKa1UMCpSHO8mKawyA6V7CJ6c99POt8lBvrU3
eJYZhQFSuxnvfTB+brk5pOfdurMWL+7nntDhLh4Thnf775O0ywm22qcLic6AFA7ARpg+ZFbH9TF4
7ZULhwl3APEmq3yIyMaAScqY3f2z8IuKwRu0lxc1HKCE58cssCEkmiWD5akmK00+Gm+C6XADC/Ml
JA+yK7bL3uV34mitzp39m33P6K+mw+tr2mwHHt52OLDWIBVg1k0gvJplfWA/ed/UNTeH87Jb1HPW
/PuGzk7qiyIIaTosBBg+0D/Jnv+DJo9/0NRHsnwFHwBN4Ocz/l2f+jgQbhpbAtqMU33AgXEaMoQR
5SB8IQWoeGRY90MgvrfZILnDbEhBdwYwWWEHDZ7L301fxQo+jLRnU72Mlmx1fEmLDBx1ekpUS3Rl
q/ydBjpDckx2kz58dqhJJm9Y4OyNQI777Fo0BdX/3YxRMavnMvHftwKBFVwrOgp9T2O50/eDxXOc
TI6ePKu22hlH7K49YcO3O5crWJ+y6Iff7EX6FwQz2Sdt1CxHY55hLMj0EO2Nglrd8xbZ2IsboXGB
Pv/MydQP2TeKRYfLX97AR3E0oE6EsKGZ4Zu/ZhYO/vJFvXxFvIfosSB78vTxHjsivSbFRIo+2885
Y9/ZPe8GqpX5IHydS0azQuJDvuz7a/n2m1ZR5jPg2slmCG99zb37/RWS0dmbJ37yqf/A5b/rXtTe
hn45kWdcb11j0pRFgacArDrSTtsSZIRye/JzkjkBh0I+UoqeYMC0cOt+K6NePUv8LOwF2aUJIFwo
Sp84S87ZAe5LtfRLf5pH+uqxzdz7RF29sKlqYBws9yNIFfJ+seU6z2054UAcRa9z58EyoiBg7h06
+SMBYiTxCDPb0ITdyu084tCNtC2Fe+mUmL3956E6MZGd3ds+krVNfdcH8vh8jfaSBNlhYP8iFJTd
Voem2urLogcE/vP17Rca063soS+5byKEf4C/1e11+MzzQEXw3ixe88e4uCaXT5QMYFuD+O/FzI4l
TxG71iCkUvbT4OMVM42og8+yOfOGZhLcmjdwa+zjVNCoE38+QIr/DSQi6/An0dHnW2T6AVC193YH
xPfcg9IiPQLlU2u9iDA0Mifm/EW1OI49LEv7cl1ad///VtnMRk48MFkkIyRnjxW2fgTOlcCbgMho
BJZ1xLHESh1OYg841+GUoOhtzDdChvqmbVUm0HnxyMyDJiJjP4CUfkJCovi3mQ/mAaIvZS/2FpVH
vr2BHQU9DipBhLHIX6XxZ1yjNKCupH11j6dhZuAI28XLATpcTt/OVceFqLzRT85fQKTE/zLCSSOt
Wsg8KF2Vsez/YASdji/MDinSHgqhD8LiLVsMxWed0tx+taAx2fTHcHJw+5/cpyDGX+/wMyQ2/bNy
k5cS1KRd3HgRM5sBANF9MmFqpQXFlX3paMqAR3Nt/nJyr/XTCWMdtBD9Jy95qmJKd94twO8pWXMT
6TQb5K4VzX0SMa4zgFYfvH2cnbwUyQMxAbzES1BnHd/m10coRU7dYmCPzqzJt5niVXJeTaQDeWS3
Zjrcq051Ou6PrL7nuSKkC93DF5mmRojPpd49T5y0T8360uvc7bZnJJrdJ0GS8gT1m6t/XT5vTC/O
CLUQMSL/5d9oMWcfQoaycLhP15w7LVrf2wPA/QQ4REAluvGniMJ20cTMOIx7SLT6Edfa4tRH0UTx
BJr/W2PlER6jvuiuCMbz8JHuOIb8I64Lb4B8hH4JPSlt72GA3JyJ1OQlYr6QjXqNhOQvIQSqd1Ex
WHCsoBH62cWpumIVcmmBNVDqak4aikcZl2weZGUqY5LHbipoCmpBGNipEpB3PAYxQPeCFsNupzAW
sSiHKq83RhtJBsVx1pyHDj0auvzESw4YKtkAFHtIAFZMmD+Kf/KtyEUJ6RqsJoDkdIvwY/ct+H77
rwtPDKwfD07fA6OUbTSAKKkWrN/xx+aeGsyPMBEto7SW/o47ZV2FuqM7mf/5++3oZYbTQXjck8ys
wj/3T68Zl0qDgGsdpISK9R2z7KZCsPCMXsidQRQSm2I+8aQzpSlqJEfISFoUq6VLqed0oeSW5DBB
P1dTfXZcyQ7R1R5CCmvgSlFi9kKIiTuLRNoNkCd2QbVAiWHXcxRtU8YB+oSjh+VMOQ13r8UPMukK
h4G9dVr7XUCke2DHUIEvC2UawCGZxWD6krl/brin4y8yt94k5UHuIslNZpIpvCqyL3782+rZra9f
ei50Par+dJ55uGOnYAm/NcnfYzT9OEZbBpiU848jgs8lkFuRffCZnC94FJkin9gAAEG8a5asVm7Y
0c+CBGXz11RIsMH+MqnBAodeFXH12S06O/aeUc+lQJAinn2n9VVU2YyAddpFHXJoH/I9hzSnjslu
bSQHAXDdgUk5axGFolxE7sHt1BCGoHaKdL9aPp3/qcTKmWQvSDy0/kLXuUCR6l4iZng4qd86BcgZ
EEWomYwPIRyt8SWzZ7JpmZmf2K9pi6YLV4E1YoWn7ne+ErH96MkImuapM7/4TO5ui9F2/hQpHJPj
GsaE8ylgq3ORA05LZ+TGgIIkgrqyfR934wQxmR4CmvjD6yAk3WGVuvIs36jX4kbYyOqc2RdMfid6
4HG3zT2cFk5ziUFJkU7db6Lnpyc6DzC/eCk07Gves0sGi6WuZtMvTbnM3kUlSw6RJ9Dj3Sa9ejJy
oatn8eboXOg3SQkheqFBhVzMi5uKIoiwZK9dNNchKtfR+TETEjyCT8nkxFBOGqfmVX4NkoJOlyMM
rtQrD0di3ctzvGpFFon92RNsvuLsOX2m6GORgfKdcI5iLpSOCZ/ZHcHXUiYjZ4d3DDUDVAdwKqnL
KL5QE9K/6v7HO3rE4JG1wYmNDi0GNRJaUDK3Vs32zJw3YnEIjnGRsYqYV9TQAw7OEcf9i1FA8VSe
dzyJ8Cp8A1kf/tdHHgaxM0R4SgmJNhnU0R3Z51oEtiFXppEg+j02b7pRWLnB0jRli3qehy6Hwtgy
FQ/CdOi0AuDFyUOmivVj62rMl7ftO33j1ECvM/nB3vds0vvcL9Ht+GZ9cFsbCQR6uNeUNokpWaIg
Q1BnT0S+DSOyPHVScA04d3jgeEX2qs5GgBjokDrbHFGxwhgr4MyxCHYj18VsHRA93hD4udibomTG
6FCHn3Ppgsb9EtmTC5ze6fP3g+DhDZc8IFxOUh1EAgNvXZr3Nu8J7m4fpCAozZzFticGGXtXaaHn
oGqv/9McCMEw8CjjGzl2hJwxO9XS0BvgXnPEeq2AzUcmDx01D4mH5j1ACEwWekblIIivdgKljdi5
5lpfZswnsXVDYiE0PKoozsKhIYVH/+2K0mUWe9WmpezszQEZHWWuO+rk6FDUpXMan8UQ7kloy+He
eMxVGDhtfjeVIFtRqVqNm02K6dufgauPR27FGLBfpLFYkzlJUB7ZXwDk2rZCul8SLofp1ibaPSQj
D+MTH4F/I2i3e6u7TSlFQg+5BpiiSnSGl57A9N3CqsYZxkSRAKsQLUdh6bEd0sRkByJ6lqMtbTQZ
uGgcmTrPA1nPKWBs1bkQakWuILc3xBNEGAoaNHFAmTgkze/ywiVDC9BMKu/HnUdzyed/2jcRBkvC
CfcSgIg9nBEaJl1W2EfGiKGYqwAiwDkhZK4JGwkh6h5V1yWfquTUZiQXPYWfjsHxhoZdCWRsrFBh
i5yV1NuIFMLHDlP9tPG2tat4t3oFuOH8ljQpD05StOxzgudchqXbMg/XpZxodkXlJfE8by+w1lOK
FOJaRAYTWIzf6lTfgPpMHGUiW39Kqcmf014HQwO6d15yl3+T6kT7NUUrjRHnBhI84U7ZCcFnI3b4
lABGwNZsV/ov+70fnAoevnegjWlVzKP3c9DXmtriQBTS5OlxKUNoit1735+ok9mIfkJm8lvn6jMU
y+FwplBMsJDcFLmSC+Ee1rsBa3xAkdmftNMvylah/ux5lY1eZdyyQIeT1hlFH3QKI7Hs8KIyRePS
d+5+5pMstYDBZlDh+LiL4V1EPcdmQ598/oLfrNlfD48IB739c+RJdOSE1i8Zz/DbZ2hKoKE31Wct
AuDVvWKoHTUD9Xv6KxyFEpXwI+WJHnk0+QS6F6MJn+mc5WG3Ti8ifvj+9z/kGqiN8TrEMSIociu3
HR8XjBFIUe6eB1fhf1Rs2o1ShDCZ9yugPJN0NjnbqPeEbT6DCcQhY8JnOQ1Ou+qd+DgN1UNpNVF/
8qFEyBlk8lnXQu5AG30TJn5K6hmQuaA0+UeEH625sfBpbg/4Ae1qBpLvZuAQfSNCF/bIrIHwaTsP
slfJ3AJAIaibvByoxGKXKgs5F3SEOLXhxcg2+ng50j+/2h73IN6U/6v8CrKBR/eOXfGzra1skl67
v3xTrOKNOi393wxf5oIhfnuwn2ynT7SoAHj+bIaTbq76QFuQVsVcWtCnskZ4binShk5KUmAa6LMS
4wUZU9P77DfN1rKvBSP3d32esawipNfG9OaJO+DBjdGqUwSw5FPsfvp+m9hNMLJbSzeAUSnx2Odd
2MloBLKxeZ36oEuEfeApQsoCiBdDCoq06SL6YdpEFucDA9szdsEgZlOSwpZoG4VCpXDz8/noj8wa
Afmd4gOY5r0SEVGxJ7Q6xfSHmjKkrJTJE/MKRBfS5IjRmGAtqi3MbQ9bQapBzsKkbVa1su2l8xSn
C/p6Aljf1pfeh2BktfFen+UTOJrTqCMrwwN7qQkIJd4vcYaVlfWdCtEBmaeqPxiE/PZ4D95EhDym
97t/b8MfUlXMPEwYmb4Z7fdZfpegyvz+5bCPWM+VvClP+JjMUZhSv7Fk0WoI/fk7ELGnBfscyVa3
JxbUapxPfzf4mRLGiZM3nXV9W4ItBZo/QOXks/uaBvY5k0nCbv3846Y36EYJNKHzqs7j//tP59UL
P2gaUNUM7FdnKy+7z6M4K2i3Sbi9W9VfCypF3QyW/AeKzaJ4E53DnLcdHFaDGq4zG9QSCByQhHys
z9+QSF+mjzLIF8d36/6Gk0YNX4p/1yajz/hYTnuK/yZwEwEMeacQ34/o+ZukrZf2nV4f8XZsPMtl
o6xptFtsV7H3KreFtFGqcfzeJfh6yKInZpARiAxDYkIl/v2KmCYZqy4Q8kqMTfk62gQT7q5/quf5
FtComKdRCBDymHVbKhyIIrhxGjI0WMIcXm4+FGWgG4xiwk/FIMzC1a8aICY36rsV1FtCmG8a0HqM
68NTsV/IMwhZxxyLbpKH6tR2IlidyvE1I9FvE88oldffLSpp0DzMr9zKxCR7S4B9m2YPjGeMCqTV
9z8kR8QHbhrM6ncxz0E42HUK3VKEfRHQiL+fCdeXapUtep4GOhjSR8Kz9Te81miXLe4kzOqmRjQW
ZiUq3NgqO+YdopiVGOKDVgGVJLNa4lBFzpNjdMM8A3KHTo4mWBExuMxmQEHe46w8lH/d5ag6HxF7
gA2bwBmhJu/QVG6f69FeX961U+18gl5jB7rzssEEl8NPsFeJumJkUkXdDxnEBD1XXyvULjFR75yt
KNsFAhAnwo0P+gQjN9jpRHOhLeSgHgkWEg4h2ZC+w4Dp4RqNKjc1SrYt5PIyQWchG81BpNyt2oDk
7sHstWtACX/kRj9W30nMvLQrAAV44/vwXhCQRnwjVyv1dB5Z2t6BTVYB4zplZhzyXegkeoqIMiU2
Bsum2iJxNZQLE2TqP3iv91/HWQzNgyQPaxP0VWMOF8NFb49OyYf9IDRFyKeZKmyoi9eOJ+lzFZR8
WLCuqWAWzRQC48c9L603Kad4F4HAbZ1RPgQToLukmewJXkcjbuTpPGJyHJTpaIoikJE6JgY2xBkc
GRjJZZwoXyFnwkrNSFizPEHXPK8gBbghMEIMgV7xfpEPhMAXxnPJCF7GLB4yeIxzrRsPkGZ0kKAl
FLaEGENUYKMBA0HKWSxFmAQx+rG5+/swHQKdzoSij2je5+qJ9CsOFcINShwxASIS4GQJLU23wtyN
sTdxCNhwcAhMsz+ent+Cow9tWx0QksP8V11B8MoJizyVNvS5PBcb0XBICGkUlEzgC0tC27fJhlGK
+y+EjIm8bVmAV1KuHrPdyyZbaBNH0KsQuzIXCinNj+F0Q41yGKVQa2xQ35nvCSNtDdmRQrpjMz4B
+f2s324wMPhVinG1Tuw9gnyt7UuoKu4z6VJQqyORaMu9uA/FlRSz6SCT/witjfI1QNzo+nNFsHCO
lV4D7klx4XycOHzcON3bLeiKodJi1Qi1gvmHnkIIgnjGpi8bec8/ku5qubFkiQLoFylCDK9iZrJf
FJZBzKyvn1U90bfvzHRbtnROnarMnRtwyJZ8MVmyFOJ5xNdJ6udSj1YZ56DtPXpky9RL7UgtEHGC
AR9PpDaDn1GyjZ8xOQP01JGoRx6fjbwqA15LAJyFEEDQKdW16RN0+Vf10v04UtCMjvvCCsROi6TQ
Wgz2o/h82+rdqvA/IrxkARLAI3X6Y4Mt7XuchKwue3T/ODVJRAOrz7rPXqy/9/zG2GlvKsobZNHA
EgpUrKtGMt0N3o8JlEiG21hb+9pPtqR1H0q2LAbp3rmR6BMkWEQX9KctVAFEXX65a/xXOexu+koZ
hfCu52FZleb2F98omM1I9q2kYEi1df1RdWNXA0llXG8NVHsUlf75+AzwgzEoQVkw/ES5DPLrS4OE
g/XyrUUeWAts5meN5lPnnGq+fgUSAcL45U9Sc7PEYooMojBjuHFQ4NA1odDQSleJa0ppzetCjNYe
VUsZyBJlCxmJsbaAtpr/468CyAXf/2a7eB2ALM7VzROm0NCOVZzJtwj+nhfGjrJRyokC27DihAM0
Ag5Iv5HsrpoQ0IFAXzsBWpeHAgOiK5My3Jm6VqRE42v2WgS+NOjkNEDJYgCj0tbs+NR96/Ge7WgT
O6ad1Wu7lrn8bl0E8y241pSpgFRM0kKwpJ41fvKNs5vSnbFKjHQWTBFWVGv2zsaVSHqnzscr4i0i
YxUlWIBtKSzya5PdQSVwjV4Y4dgKNohkReefj0BxQrzGo4DVjBOXlBkZjlqEWmYc8Nd/25YzxvmV
KBd5yBeRIfM2dyrbawijTJZsUQDhVZ81rraRFzpmrGRT+0YwgoFy2PA49nEW4XCPE+Zduqra+QIg
Ta99r5N7X92fGcAxmf920ukwNdq2xyRvTVspv5ucmynLD6Zyg3So8TBhwk8EwIMct07yNDEd+KSh
+yOolOPXARWyz0xggAtUO2iVdoWPVcG7dOaH8JCgU+Sko+xGliKpdR1KTyJpBIAxaV2FNyDa6rkZ
iOw70lr2rYWlw5BdSkjESbvE24AMqOeyFRaBUEiyb9OVRC8erV53n+9Y9+k2pctRzotLqXxhaL7o
ZS7Vh124nIkligQaacafjVuslXVCphxMidPQyHAdIdWpxG4VLIY3s8F4kdfV5lLeC1T8cqjZ4jKI
7Xec7mdje+jMPEavUuZSSt5HzKFQu6l7ZR7JvXiJVArqA2xqH6D17q4/t59Lg1TPFUSqlaPolhfG
gDreOE0unRvt/mLAQltJc8HFzon0Wwx2nQffo8ck8xEZIk6vvf73ONoNbE9zRV8/w983Mcx1j7+3
OReksKtwZ58Z7+8LkY/9r5xeve3gQJKh/rWgDo1ccznKdfk4ctxB1D+30vMXzVjpMY+NrmibPcbs
3cTwIJoq75C7zR9zdnaXv2TvrjKctRKSgSSM1kSfNak0x/HPWwOo5I1c7eo8GaW89JPVFAeRX0tb
QkHtPLyrGLVTz4e1uRzJvp3kilss3gM+ZnB5QYM2iNr2tr+nwb19KuORNZyB8soDE5QfDIo9uQrG
bLQYbySrx144IU5OxCslxpHFPMZG+xB+zzf445mhiKjyY7LAlN4KpyW17F8aDAbQVzUiiKr31rV1
Ha1YhwWeMVudgqlOb9+T+2T/i4FDeguNpjwk2oJ9YRCXsr6VkVH9iZeKWOD0KXhk8IzwNp+t1SDd
yNm9mRw54Q9hplZPNyK0Vb3X4NIJ2peggvHL3jewO37GqzOzKmr8Jh+fj3hJTpYD7tqSxYcpvuxF
G9eKl5DZHGsRHEOUhPJGeGeM1PdliwiPEjanBRX18C/l4fI0ExwkvYUsxiuhSwxrBig+lLVmlzYT
/YpJXfB7FXzYTBYkvLCquZbZTtSfU8RNKVCR0gxk9u7P9AD8LKQMWycA6FU9Xpsvm9FPLPte3NaP
USEH9MGu99CPjx/jB4nwNwchl4zLznzVluowWHfReWv3SaRNwIZrzn4UWzq4EGwnGYrhaIEdguGk
3CV478TIy3njFKUzIKsO/F+OWicGA0pRcCSIrLSowBU72fy+oc+04a/EQGFBDCIAgVUtzC/glUQv
endb8SjYmx+7j/7JaKDLqtY+fSuHQiz4SOueNbouU+3QY+YCAMUazmeH/D+68R50V56T+V+2dpw/
PpbK/Z9D3Tb30Es/qMAvJl6LX29Z8gHndM5Ei0qu73wqxgqpVqZd5ts9P33GJk/M33pCRv2mT7rZ
yeL2GwOMigIJ2zRTrLbpf7ign3j/H0obcJhzF3fiJonhRKRzdT5vcdND5sqxxvEGw+iCoszQS2GS
7MdAA/Swv+SxlaCgYA/DxiBldyHIQEtPQwtP7FKhO2GR0s/E7eUYCbZPB7ROE22XBp6Oea83jgO5
Fr2dQC/OWbbhMzTYWkAaQqKqjRhkNiECcD/RTbqXrAt9HECUQbdXp/ay4ws/iFrmFJXOG575o0RL
CZDt7j4dDabuI7lyHym4YYwpugFDVbsZMI+N8uniTbmtdNTH2qWKyRKU10qSYDO77D5rQZF+nCcG
y1pCTbCo3vkK8LVT28TYM527K07rYVZFdS6KwT4kXOXF/pfMvp/5eCq6AqWc6usbwZqJk/sCmGI5
se8cwhzg4ZhgDVfG3OgbVLae02DFf4eyZT+EMDIwMi31vlaNdMv8JcRzOLQXtB7cR7vh67ZzfODu
cXAHCHWWRYglCCLYTCBe1k0EsKEpGpzIjDKrWc4620EoXpB2nXZmyRxo2rMq0mVp3T20F/0Hq55r
E3usb930AVXwcGMnBQCcl3sTr8ov1H/pFsvmm1/3tsMBLP+sO+od3hKASse5040tWmBzjXiXFDtz
eBkodm3tL9p48n3m34NAf+B5pVJOlt7OoqWNzQ6MBX0AeRqBEvuT69VePNdXvTP10Mv8K/ux+eRX
WUk1cA9si/yuC8FgnzCq8k8fZ9qRK78mW2qKt/rXMHGwHD4bD7VmWu5F5qZ+vXY+aef+1TaRBl4w
YRp5SFi/VF3PVqQR6/i4ooIYjyHvvcYH0oJdf4Wtw66vwnBh6HOwqlmU4h/bYn/Jkv85PzYQudiT
nSg0rAKODkzoyhAWjwFXco+IEKPiWz7MpbUd3BgMUoxyM8ixdmYkiykcTjrVTNGQohVpb8ToYnE2
/ymdZBFwb+xEW+tiiEVixTPa1JfQ2yur4SXYGEt9gDgWm4P9B49n4Hw9BQPfYe8SkpDRbPucV7fN
018wqr00pKn8oA6LeAn934HkiPRXob5sOf8W+dX8YNnQJ9HPSD5XIj69+0ie5ZUUFe+MhCFYy25L
mW7ofnVCpXXLoLucqAWNEgvtwmsCpqjyqFI9qd8Nwc0PLTu2WHRGkLjSlnsFN3ZgjXOf6ORRR9Ki
fSwGU4iDUp8utYx6H+ZW/84In/qdvzYwio4GOBv6Ceb+6kVIZYFis5xh6BCgOdwzxg8rTzsDq3ba
mJi4Cbj/NNvAW+Hrd8KK2vSIks1obsRaYYgsHwhSGjcFXzWTpqKhf7v70HorAtFFMyVTY8mfZF3O
2KbCP8NSJ+Ay8wI1IgpAFQDsYQYVwowTFe+ydik+TKcm90blWqBnDDM2PWgYfwS7CqYMxmwMZYtb
kp4ryswVLPooZ0YrO98H+6VQSCOPnKv7/J5toGmhDxkpzDU8anuZuA5gE6/upnkrK7KrkJFGruCj
eC4LympuExyiqgZaki1mzZW1lS7uq19mopxc3mKUXM0qlxeEAgwSA6JV6174NU2q0wj6WWGuO+vm
2rqdGnYrf0fOJJ73LeOXoF8L2ouIvulWcSf9jTmRoZjgIRvdxrvdahBwTZxtdg83K/DmGarYpoJ7
IKq3Hf9o5JblX7QuTu1fRfMjgOkiTKkb3DZsQUiwZplna9iegoEW8+jQUPGJOTO/lAQwtTGPz3hA
ZN2a2aePrTCROaL44d4ZlKBS5DiII+X6HRf2uCieW8s6dVWrAVw29n47zDm21B1YrfRw2bk5eQ3y
ea5ESim/nBS2FwQuA/KM4xvpxDRJ2xLCdSviOQzNYB82WB2cQDntgxPIyy7MWex8OD68HwI0POje
uX88Q3yWpIOFYZkl1KD5Lmcoo9Z1U4kiu5rRcnItRSp33Kt4ZzbYNKODRfNdR/ZK1GeDqFW7qkXG
lxpW/YlEOFWI1NdfkGKdz8eFtvk3A1h5FNIfN7sWAgFbqEMthecRqa4epZyBGleH4erY3z17kdlw
D6dV2ufK8Ucpsyq/to3bs/oa7bP1Q2qQfrbW8f6JgpbtX8dmk/5dPbHi63j6iAo6V9qdTH4R3NNL
J3ogOaomemXQqz+ewbK2CCJC/1Acyxut1b64wGI3W3oV98xoaHYo57KtRPPQRy9+fgtp4+dzHyIB
D8RkfrP3bybmTMTaeNpA4szkEaDVFVzmUdlkym/DzlVh566rX0H2hFvZwFVdMVE2msP9XkHmWHQc
jDSPWI+Hd36WzhOjACPhwrlZ/kFNo8iO044yFQfazUDPqyIW+463fD8xfbA1wERt+78UfwBQfiLw
5Y8q5FftvJyvd6PXvYnBfT11kvRsyWAWchmeLz5icXmvn1e78pZ/3P0ZYlueaK3YhMQCudrt7S0f
+D0tptHtJMc6j2PQsb3DQk0dOlf66/e3KsCBbtoAgwoJak+CRTCyLU9p+srvxmAZ1X9IAdHv5WGj
arOQv/Hg7w9ZUD68GDY/6vP+3ktv/hy+yZX4VuVTK0yyeiP/u5Div3hghaS10BtkPqr7T1M3qnnz
XgOjQnBVl6jVWhD3Zur7SkLm66G+1GSGWFJuT0VmxYkuvkubqzKjLpBKjSQRmDuVIE06u21uKyNS
3u6SYSx9/cAx51vuZf0FFSPzJlyKByv/1ddz+uykOjmCWL2qMcBIIaCPkVD1eekdUkU1zTzVPtRQ
CInzufOaA/zEerdaeqrbNDm9sQJFgGjQnlWpgbsnR6J6pb1tX8d3UL1iYPQUFISnXDuOj+N4LSa4
AbkFfs+B4hef1fB2MOusGJpxnzBXSxRzE+HC5V9ZKeNcLzk9DA/dXY0+qMxF1faNLhBI0aX7YIUm
tRe8svi94jkujWZsnelxurecP4xL/bWBrJF9FUMN8lXNKm0vZci4nOyRuJHKqsFfyHTcDKsKLV+X
OZ1JeQd+QKfzzwkVQOEtgM6pUrtWVUhqXXA2+9WrYNUwK4c5FaJYIVey4Gz+rr3KVI5+7pqzYvto
XgytrtxlmigQu6termDAxfCxnqJ4u2JFSppvnUY4y7WJC4GcK9deGjAGCEbYos7LIdAV8vGPdYf7
T+1U5Hv0+1L2L3zdUa4iT9wMlZGz+y0651IhwDDsS00IiALXCDP3Ur5xsZLKNYlvcOSWgwuGCweW
cm64BoYqeAqmj8SbJ83sJo9u5TpAqjir5cfBKcJVDwdGwGtwaSbPSRYLDl/b1/hGyl2g4Ag0gFSg
3zB4deoxSgEthhI2V9h3/sfLluUJxnXx41us4YBNL181d9Fs9MWds+vRa6sBfeutXuRQpBuH3X51
HVx6i2xgWI02mFWbQqryzZuGBvNYTTt45Dv4zNd6GKXieVSP/RMaiyhqJxv6x6WW4y+R6yXqGA7N
WN27J9LXB2WLOW0jKXA+VTKOgcXyMCxGu9HaoglCz7ffFeTPSqRgXNk9uIxvW23xt33BG7xM9+M4
ls26H8gwF9k+SEjzYWU4XLgyk8kI4m1drQrH/rJ/66CglHO/jxpGj5u7KScn18qu+/zc0RBy2his
ezjhtc09n8FanuVvdGmvAkjzMj2O118IpRvo3bcZZDKWP0zp0mxoEZB04fIdWU3SCRY8h+rqmlLH
6vyRNWbNu/dq+qVYxw9zUd8lGGFtYZD46M1y4xwHtfvfZlFLBbe5G1+AQGFAjNSFt0SFOI1jzf1P
LGTGKYNY2VXW42SginSe+blckQqBZGnezxRcqyBlPbbj5affLFX+ZQGyJz7ihmpWik23rzhx/wof
u+LHvTBBArJSlZYA3kCqTlDQPAuHTTGTqrwBCU9Hz4O0LPuAtFQTqzI6fexc2a75r+2e1RNZrSV+
77L82Wbr2UdptS3Fj/2ZhZdtbYzVV9Ukbx0c/FYi4gAtLRSAjvbGaxvkZRGZ3gzsT+WbQKJNIYak
89RHnlel3Lazzv6+r7X1I8gpE9XotvLWTs1qj13d4XMESbBjdK6yCUA4yjZi90r0COJYVjK2mGRk
kF2j/x7/lqePtXDTLWwiOZ6dxu9jZ4eJEem+ccq3n/vjRxqgHOx0d9guAvL4FNqVI93E8ut4Gt6O
7VWiF7tWNqoj8pSkar24k/INOWGryxECq8R4EDSswRFokuNwQ9AGNRN4ID3IQ6FtUJuV98TjGUmA
PGFrOcmsIFRJe1meHFW+Xp0eB+ASxIKRRqIbQazFv+S0EANAsTQoPqjYGamUgvz8RX3t/Gv1ti03
phFs2Lc9KnhgJ8V2OBujhgbHyraH+pGPdK1l5ifHyjLfRoLTSvI6+Wc6E760uir2dkV4YTQ/KqGQ
rQ2ETE94bVwcqNMlPxCFZujxeKzlf14YvPX6z0KpOZYTU6ziKBRGvZTvCFFwIO8L7XWh8cdwJXyB
YdrfWTvQbrd/+Io5jlP58V9zVpqOe9fCX8PgZ9Aby0rjmeEvG5n8X50joY+7rfRg8ABDnPd/5UB4
8c9F2NefeaD9USjYxEWr//lGXDpcRFdKz3st9v4mlUnzHzOmsJu0rexK2hPz0UzxlFgU0s77+2hv
9lh5mCP1tMaeAKp2404Ryn6FoiHNyWZWck01LT7KslIdBcF+lvHBy53C4GY8EN7JDwsqbYuxXJhp
/4Tgz0e+Fynr88JE/a/xKoyriMt6prxy4Jb/zBgT8ONJFRNKfuVKmE3pFVN5OJM9IP9D16WgGfde
LNjNcvy776GspGvbOQqKC+90nC1o7FPFPy4lqo6fcJSAGAqdnB+a9bV/I9fWRR9vCz+boB4/F/9+
xp3W+JYf/RyLQ0Cbl2CKu5Zfg0Se1e3YG2f3oSF8mgZpUn2b8EWZ/DCE2cNxJOYGgCbldVMzen/D
hSTfsCY8qP5q3xzH8/XBIJ2vpKxC1yYsPiitC8fdwAupZCAAbqZrPRbJlf+8FcZS+lB932xBZOH5
gdPPlXrEfc93Oov8HEbYwuk0S+yHE+1WNr0QdVjirFVcADKZoPzrssL3nYZXRTXc0044Rghu8n0n
ovd2K/leaE666We+w/CGY+h8ntTGLsJ/BpTaxDmO4BY6vG/ONn094js/Vc9paWjz7/lfr8QKBCO2
OjQg9vhMhVTcSMYsDQobLCVJ8ircbIxzkCa9yqD+350JlkZcW9oqBEfZC8lUYTIYXAvtj++PvvrE
KmSnW/j1IuVD814qXfN+frgguXy3ey3FDN/i5VRP8FyTKe844TBd1bK8YuXLm0gQEF5pKjClAJAp
l+v3zfk/yfPY+4O/4NmUOSP6yndF6J9jmZjTNRQECOvTYJIQYMSXj6oMckjml5HWpnVBqlcP5y8t
Lq7QP7kSplGdoSLiVDyXSGB8IJY7Olo/PT+cswkOPa8e2Nmu2nJ15kNulPwakMTLJ6gnZZqfG060
NGPHUA493SiGm7BAAxMTQ4mt/GFDSAqH0/pltNTQJopISzQCsszIHHwVVueiJbFOablrsUyoBYfn
B6nyd/xr/e300pLFn0zqzkciQmSY4NZXQzruanf4y8e99abc6vsPh7JzoMNwYrvfg/A59336O/yJ
juSUiUfKUwYbxpzX1atJX6GX+Dcl790MI6S0mybHexlwcvBOCs48uRqICdpXeI0jA7ArHCqkf3Ee
HsY9czp0D3USKLv8YIPbvrT33V2bnlq0rtVruQLB65xLhxLCy54T5oUARr5kxUVj0ZjVZ0CCZZeB
wH6YyWu731x1eCuzF2ZtYZoXNXjZtTnt1tl0bfJzUBEf7TQ/0BQg6VLuXhsz3rfRGlgV+xez2Bcg
n6nWqXCKt/K3qbSHBf2uk+g9e4smEl7QmDCQtKFS7oBpPjBJ7a0B01+OV7VrPdiGqrAxGpOYdmfb
HSL+oqALRGJWl4PKj83ttbDYVtZCuLeNLA+fRTGbLq/kT+yaqZyQj1fb+f4czP6iX0sDxSYR4rV7
znHcTzQfpI5/wmwj+WstdNAXQ8Xi+11+ejr+tbQLDamvqRxWhc2+eP4pf6aNS1h4XKtJdoJEpPdK
hGcFhPmYF0Cx3DbXcEpzzkuNc9072l4cG/Ft3XwzuWy9JLkrB2KtnPqyvj/34gdDhcxUu7GpCcG8
Jpqmm1eTfZ6meD2ueSQwei6bqmLQbYc59iyG4prpbaA3PG1joPNWVtr2o8SFsSS6XoPm3L40VQ9L
tfzPsp4LbeDe+EpwKL8qHnHM03aNWTvaWOkTn+KUXtW99YQ1Ze6IvTFxBI/WvzO4ZocNfwVhQUyw
SenoUXiWszI03jB1rsos07Ndw5mJgr4y6/v2GulIM8ZNN0FpdirJpa0nOnHGOOvWSnCJrvs4XHBV
4xqkp4Hfb+22x0amKoTF88tRwnCbWnx6BBDapQFCl+KpCRY0/7r/KZ5lG2KWK0+1S+/iPGvbWLbN
R7iglYM05KJ1EDcpODNoCgCsGv+T7mxkXlK7jlOVJHo2VBYb8d3co1ZlqjGgXqJ+HN8O+a8N7U+i
LfO6Miuv20SItXj3bJWSF4GfRmzKRvzEjd5yEk7RZnz/K2sIHlqhy3uDkBfhfDGoTwuXFMzNx+bn
KTdE5lcxMWdR/bvCd4aRYvBWrn+ZUaaUaL26fB1tktoWPxiwJ0TARmxLo5GyodUT3jaD6BKPAp//
ScaT8KZx//H1w0faVbp3gO67NEGjMlYAlVS+Hz562AeZROsaVmxi2kS8Ggevd1oGG2ztaUBxK18b
I7eFgBBs5oIrKXfdzp/+yNpgj//o1BorjIqZtnElbXbX8uklNnJ2LL1KKYIqzT9ST/Bpc0XMttwB
7P2FlvApDTbWmIE7XSS0zmwt1sc3cdTuapq9f4NTdtyOHaemwZHZveUuscC1kBJsQgZjjElZEawE
748gOnhkxbQy9L+JcpkjkdjfA+YdkhKd4yqDn2VvmqjOadQEI8Z9v0Ufc8Yh4oDHWgqhpUs7EM9A
IYx2RdCv8Q6LoBDiflSwJgvdSxHcXdiQ0KK8fMXLlPS38r2QIMPwPBk2GxzQkjioTdcyrcDTyrSS
w9lwhQ7D2D10WPyn52dwyP4rWtxAVhB6f5yt3/FHIQG0nZHPltZwxHQlbGy50uWN4lpz3FyjZLXl
5UlrVNHapBPlbLa4jMxfmfbyVru/G8dFd7VuZTEsBNdn+8d49xCs6i4/WUFVdqhTO/ee3E8fGQ6u
EmKAdwQxkc7lPL656lls3goCZXbRkpcasY5jxdSpOPt6D9KYABEt+JVMcmW+nqhfmmw1aikWWlEm
eiHVb8xPD0Fk3THS/AiOTEK6a2L7SllhGPYGFJQ7u0dQFxJhynyPS3Qp3Va3lAVH7EqGmU2rCKpH
NpEs9FdgEPMDfEuaXSD4629VwlxedKEy6Xy2Y1PInwwOmovhrik/q/Pq5nDSHoUshxUZ5V2HHgre
g4BoIR/7gHvE8h/Iw/egYuRtAF9Idl7lGwpWfze6yMfd1mIyYBFkdtUjpQd7V+oQR22ivt02M9lq
PFaDYt5ACov5aTdh7/y89FqrRflFMsNe6Vpe5TC6S2ip12w1fSnvskX/siZBXhafuUosV7ltq/tk
EzJ5ildESO1v9YxRo9mdPW82imYax7MwwHr02MZ4mW2qMumzqXIm6zSrH3aDuPHXth5JGyiz+ML9
hr5ijW+a61sdKWZ5gYIW1ufehTCUN7bwW1I+ehqjy32DicaWj4bFjv9DTUW6Msmqg8RoeQSuZDSz
Qap3GO66V92dcUl5VYmVwkTn2Ur9LmL52+TaNNVqc6lkV34dXZk11KL19N9xqNsczCbbioEbNowM
SNk3KUgpot6EL1A7mPa0L9305IH0khYgUF6OXhgJz2KC/R0+UftCF5+ZRr6Pw5TAe7p2g5EnkoQL
u2r89NYfxx+DzNbt9zCKonEdPhkpEb8p6+4ickMZrDg3UDRRCFMQieCwtRyS4iz/Hbh9QRFjbNPJ
KW9i01Pj/r2uRKsR3jHSu9IlDEEL+i7q6sHrT/fU3bEN47tUMRAhP2Jl8Y8JIKXY9rH19hLdBOe0
dPmIOIa7Wmc7pUJD75LjtCwD2nQiG4P2kLFA7l7+YiZXWw/tMs1z5YXOtQpugLXBrZ5unY0foJiz
fFNiVZOvunHsrXEFQx+coDiRuN7sXusv3TKMuDZrZwt3Y9yZicsKM4O1HHYIY7mfVHPb4XYyUxjj
5vHFsgW2Lt6I57QRcaV3Y4mQJlUm3Qld277JUqKSK+fId0M07vLjGaLPLv1FAwwtjiKMoJIwsoT9
y+ipcvC8fN0JVi3nkHvMcPJdTvLkF5Q3MO3NOEaDC/5SNu+5gy3MEdaoCMmqzJf361gLll23yjUW
zLcXpeXA+f6TFWXTCDNoWU2Fu+mTiUaJK09xC424k1TPpY5VsY2Lr+CcKjAlpddhCpE2DSJUrh5/
U7qwZrq2ZL6daK2Gy4F5f3MjW2r5vaAUfv1ePh/wKIMvydPLcveo89kpMHL9gDjOzHgeBXY9B5Bu
N0qaxydObcv6V6OhNRjiX7X3JTaMg70Jy7126wH3Vc8mwNVNZ1k6fbwGD83/q3dvMuwqqrhBu7gW
AwBdRQoX5dysH48CPZd12oz6qxGcS4+Q5Xr8Tzg0YtdzvOy/arG/Y4+krRb1EBcDS8JMvCBHw/V7
4LEuikHDuy1FvuWd5ApsFFsx/iQUNomaEupRifRFSnaUmm2K9FU71tz17PbtbP1qEvQcnjvP+al6
/YhNZj/0xh59Q9LLSItHmpTpRyrRSQpkvC5cnKJB7lHKTNYf0fotcNAE/qlkKokPTsRXScCabgLI
HQ16/gKemSZ5jIf8oV09EyYNsQ4qmUUL3mGvSanXp9jGvgm6LVZBTAYKqW6us+3exoxyeMpgmsL+
NQ+BrJiScRNpsx2LDtLDHS0Cng061ONv2Q0602Ut2r4IyuCrnM/2Y2ykfhIGMRld/DQ2PfQjU3vH
W7kt4loypSFC+uMyRn8/ojDFx1Y+Vti7dhSEjXGFMsNMCG0hmIvEEaQ7D5lTyc9TI8i/Ypf8Y5Ce
X6ic0FCWP6dxpsP4QODkZ7Ye/3194b5bTvJEaCsS5ccItyrTj03WbDlQGP9uNMTXObGFzSD5mXU7
9sPI93PynCchF0q30yc7A6+M/z4+LSmkOold9eRfCvV5tJqsh+8O1r7PgqbAPMJsShQqDyl4mwrd
rGh3FcLI6SSST/1s5l6WBBFxCWVv/ainvnf9Q89qKm+75w+zwEamf3Y3R+fpbRx/WTvbQdzwxB2q
h8fyM+O6ZjoJB2uCV+NT4b6sL+QfI4iV3x0OWfVzJ9ak525hwozlVFfdv8zUQxj9uoTpoynWmPOP
lV1DfH7ZPg3pZVNkaw8Rb4/Pexe9sLftGYtximT/tv84tY3o/p35xpMJfWZwk059YIl3YtX5e7Lp
4VTsR/uWrOH2vRb9Qv+rn8oeOWJim/pQPDvv0BzocyFNZttNa32ENJzQjaStyex5UDAaJqn+DobV
gVot7rTGlB4lmlVA96QZj/ee36xNxpnvkIIoUsrW+tCEX0frXtJNbmDED/lBjVKNzJy1xORIiQUC
Lx9/ZtijfEVbHr8qaimv2k2HWQ/DklcrZHGMl5/x9qbzEhC4q2LLBhM+nhA9qVQyEibcDRqHUbpr
GWIjCKfqpZqq6l9NUPPbQ13f2AMv6BgMZcpMGN8TmSMfp98b7153oHOCBbBU1QdGiMiOP49xRnDM
Qu20o6450YLey57Te+1gCfOo0pVlnSgO5ByS39qomJhqsu7sBzl5ualOrIuztlKyZfpsCn6Pwfp+
w1rGdnkcpNrXyYYML25QvuhhcXMV5MliIhMfdpeh4K7TC+mIlSirv+C3e2EEu7QNxOtJUtAwlEz2
9YCIovKpa49J5J8D76K4Kca64bF+WBavfm4Yr2DhwUGErS9pNbcaKwnI4TMb7XB86bxN8HbE87HJ
zkF5Lmfb63oGEwnMAgJF8Sxl+1k/ineQIZ3g7+ZyePviSgBeQ1vfFfoBVAPN6S5m1X3j2Ih+48Dr
skIqyLGU8ecO9JoJgvngtXr6fU7EASyJkjxz0Pjfez3dFAH2g+rWto1xMH1A8pfNTfs1DkaTyeJi
lNU5sexaD9K1Z3UeCqml3kK+H0tzaG8r3kYWqtAUDXLNyySjrkJtc3JfSpRMlEUpeNbg8soHP9bw
GZB60CxSw2wb4ec9IHiiTkl8EPgch4d6jrOI9rN8H7p91e1PopFDrFLRtTI4fzyauCEgsyCbDn0I
EU5sNKh/W2Gc2yeLrEe/j9V4DWcCPvZo28Ny4Ue0tpVcc9GPDK4/s3HCIDvmVfHaYpio8zisUJ1x
eBBAoT/W0sSNRkU5nctvQqdJpPl85E/zSPeG9rS4OkVyntuzyiBl5Cy8RYz61MjOqYlE/r2v7RzY
iE3ImaBBHX60hihSu+lNU/VFF70R7ek6eFIO33iACvRjNHNAoRJJX1jDvXb96OjmKdssAkaKUa06
QRPkktjh13hs7Kt3IwytcOPd1tEKQDp8YWLWdpPN/P2T4+PXYId8aoTIeD0LRfDw9EOBsYsUzr1z
mxWjE9dxGKmeJrP+eUT7cBwtBq+6pwo+du7Ss7QjbdyU+e+zRn/z/s4NIz+nKjh6jPRa1nU9FQ5f
5yE7Z7o8/y/nVdAObxON0EHoEZcPihV0KQlqufYaqrOYXD8cPO/8EUmXgfLlDynIw3mS97cdKjHT
vUf12lsMxPY+ipJL3ok8ZsLx59DbNBO9ZPfGGjrJ1OLQ5jc6TyIDP9pvxmjOYkLMER+iyX0uBupv
0RYvyxQV722RRzyfRZEy8veHz3Fo4/F8J75X/Yf8TgdlNzU9N88dQotJaOH+PPXBLSSoTUTXt1Ew
ajzJClj2wWJ65fGyEBxS71uePu5d80QNMt+ZidppgpHU3f4k/2LNR//cTSKUfziTWHROXt1kqpAb
RaezAToBWDGGZ7QuDoPbf6pzO+dhqlWnzpWLUjDkfA6RCTyQr/ydsxkI/Cs3jY9p0GAwTAAjjkeC
mho7s65LFPumHXyYnX4mf2n1kWBty8t52vvtZirP+uN71rxNb7XnsxAFwIRhMwOfXow5BIpvkdNy
MwsdsvCTSEzZWvxPqw8MMS8LfkyRHr/S6VKF1tzKANlTcSV/3o1g9KLQ+dz9JqfPcTRA0I2Z0U//
UUv1npk8Is56cB+fapk/I8LtOGE0HetlOw9GeKV0495ikFCIDyJfHmx2vZFqNNaIr6WCNCKpVvre
YoF2MRNNDt57EcDF56Fm4JqUoozUeuI52soGmXplJXb4WUti0y3QdzgfFbdEzexoMg4MQGj6Wczh
SZ4L6V39RMC1L60y5eWyoVGOLsqoPEJEI1weNHbaw0XjgPAerW6yja29KdpJKEdXrSs75lvzfC0J
hhQ0evB98I2OhWfq11xUA+sGcElWLsZaMYbR/Oew4tjRSat4Ui0Xsp8RBFSmFJPn5350+9tqtrlH
RQwI/ogAYz9Xspl+XFX7GdJHqMLBMNDxr8ChDoCXbOjunkpTlFsz28sMntOECLGzjNJkIfooKg6v
0FeAp/V+/iW1P2KNfNCj2jsw5+tLtG12j/I2Z3oRaCzqksUdK9jaaZHv9/Jx4hxMDx4hxyY259Tz
heG0BxwpQ/OniFMpsy1cv9eF88g3O1+LcXwuLv0AXRoGNryUiyVeRou4QeDTXHaJ3XcfxKEVX2yv
7BHBnk4hMj9K5fbhrv8+6Pl7V36ZkQB1xH4uuICDDslCugdv98+5sftaf+y+HpNne/f9GEY/BTkP
c2YY/KO+0uP7lLGpap7javJrV7/+qyztkunxkdPPD6lXcIm89S7TG6X03wo4bk9Yl67bPOn0a2rF
sp48G5B6tJP5mAYWN/ve5ruF3RazviTzwg7epU2sdtmXwBTPSP28E6lBnngaP6cv4tdFZ4ZKbhEE
27ZDiZSmy4C1DPEY3r9P89tgW13ML0GFEJmS8DyYhH6mau5Y9vPOObe/rgTlz02cORMCjYl8yFMw
FMUCWNDbXEuLZJ771vUuor24YpKKsEpLGgm2nIunEhXFZtFKD3Y5sOtNiC3mQjA33U+wQg6tzGQ7
PFsHf0yiOF8mervma5Vn7pCd3prZAbe64Zk9/DHkHWVu3QtLNAXConCWhIKOY5CnjWYPYMBBwxkt
WEJJ7E+7EO8AbV06n0ug3xEI1zxKuGu3TS1qMBN4ofc4Q7dGfKwge7LdvQSiWPBE1axYA4evDQ+u
nKPo0Uj8XKez3smGM0hND6PDSFWfa/j+cWhIzjztkCusVS3x8MJzZ/+RW/JbqDzvhei7tDW90QHF
i5dYa0iTZRP1DryzKz6NJjNgp+Djr/XP8mP9c/t6wXrDrzDQLX8aLxhCPvx3GHtfa59hsileQGd+
kCR6avunPzmGyAEaOWjJH4sfpZd37qW5/GdAZg/tdbKgk7APkPVbDf59P5RKvB+GpukEQwgFG5nb
vx+16ieUhK+xH9reSXZM17Msf9Jq3PA1YN4VJIm0YKjiHvNyGr4xVgwjVQlmY35wKogM5HvLTMSM
yYh0XwiMXPl9dkiHN3hUqVEHD7XfwjRMq9vOYfM+dqE4MsGwwEzhZ2FwGf4rNz1Kf970ZxVWvbIR
goIQZZujkAkEWjuBgJT1Q9ujrJ8LjvDn2sGlefqzZ5MH6WPsrrq7Q1H0NZcgjaKbroPQgL4Kdir4
cBMe4qY3TnHWpUfzKQtx0UgiBoGW/v3PZCU13Q4vY+jaeNab9XKdrN+rr9j3c7r4mn1iinbSKukl
xiByCdw7A5D4MdHfF/4j6ry6W1WSKPyLtJayxCugHEAII6wXLaGcc/z18+3G585g+55xkKC7uuKu
XUAslh970CHOBESwYTDAt67nJyfnsiNXlgE8AQ0MQBk/fMrXvtjji50w5a9AsjxjLiXNCXP4xFW0
WypYt8AGGNpvIS8o8VdsGADZemJYUnYQRI31p/qjfC0pO7yeUnk3W6CrMEz0NrxLaP7vIlgEATgd
fpwxX5UOpNvCDvyy61sAkmhzJQ8G+x5QaSWbtnxVRyg3EXrJONE9CDogiES2LwgBRX5xcYE9Rnpj
wKeUGOKD3eG7vYvtJTBl20+4eIIgFPJ6BShUjxUEDb/RCPRPimQUuLFGWows8wMo09ZIgbJ4tCmB
yYX3kC2HTIOCbR4n/cUAdgo5oKAp3gkPziIjYPQ3k/d3LSoZNBqYNbzZ3LEuTABnTmNRd3b0spcv
e866QWkAmDXvQOjf60RRhExwc+GGNfGSZJytjZFF3kAyHGvphT0A6vW2FzyMFlHnQQdRJ0PAFe9p
BzSkeqEenXQvb8yqdFgk8hv8X6oyRvpVVWMEEQkMZEKUZW6uy9NLRKgtc0sSHDTxi7vW9aQxQ3eh
R6vUteObpr5SdgahBvssf5SlLikgRipXegizol8eEWlX7YipI3te8slq3SniaDSTACR6AF0G38ao
hSxlQZXB1fNXXJJenHJCtv7ap1sL1BWaQqvLLtDwqT3ARCOUugQW8cYbSW4rqDLWDbjAXiCeGJYC
bpDJl111K1G6RvOQvOhr0BGdpWYjUtQMNQq7E22dKCJ0MNeTSpW2Adw1WANNG9J/dcT4iZ5M9Xv+
y+5RARImBFEc03Ts0hXD3zKNjL94MA00fQUyw+baMvAF7BpFNgYkgdtQnM0QdZI06qwrkjBj3D1L
zDs10Soste70g0sCDrFbYSXfbmb2t3Y83ZO7orWWSYmNgg0kaB6x6yyJjqsERTeJ80LRXkKfcPrH
cech7BkFnihCeUjGcCB50jgefGzlvVf15XzA+CNQDxqn+nUx4qzZeM7/oriXd2ItrESTwBBu0BJL
xiujCXLdHI2QqiZyCAO/4XdHR/t3kSRe+GAa6dEeNTiBgawCsR7vSVKEOx0nklzdnPaDjbNsyqko
AFx8HgGoxt9VoQknD3oKVNmAfvwBz6kn5fFZqQqNKx4SnWgrxmMEhkvFaQOh4bSzTyiUXlM5a0Jb
tAaaVAill90s2T30SaLbyLOqklEgdeRG4I2jQ89p/5MNmU3uFLA6YgilMXaUJWffWQogYMCkGDWs
XxK2ip/FbVJsLmU4YGnzQaQFv3ZZbJe/YtnGUrVfO9EmaCaw5lSH3dHMf9p1v8HqVb0y68YBZ/SH
xS8BBEA69rzE3e3FGdtD4461gXoFHWJpCKNg3/Ys4AU+9S4li9HIJztBCV/S/2yhsikUTFoQnNZD
pJ5Gd5rd0aBQvn2bcLwiLSd7niLtgH25UYwxudhUjQ52scG6JyTnufWLg+yjpSUiWu2Ts/Bni0Yr
pFWCd+JuetUG20rEqXqvLmlZaQSwPd1jF9wE0Lky6LD07EUVO5a20G8d7Pl8D9Jelxr5JWj61J6T
NOOrTJ9EUWdViuqfzCeYopaPT1SD3QhoOaRO9oh70vRwWQNwXIsFXUBc4MPGbJi2TD5OwoNhK7Bb
M/Wz7m3/wEPRuD/csGIouJB5AL843fNLsP7NMmEKfqSNA4T0eXAm2Vbh1sLd5+PDvqIhUIpfmJzQ
rVKlbyaxCUoXI+Q7OlLc9Xzrb8r1V2RRUrMejcu0QCsIlQwUZcSRZjl02FJ9B3YSWzKYz5mr05E9
LLAY6REe95KQncCsoA55+CBgPAVInbs9MwamJTuv8/x040stHjMeG9xejBAeu/IguDkZQeMraCn0
GoCrwCQEQfeXK0AgzBkimyKTEcun1G3NBwM5IXjffDLujUpgp/OsdxAeTF5kVBF31RnwfZBK4xcb
eebs9T5OD3jkcrgGDImI//aHhAXgSCloYOwlDyn2UHuTugAT9BtnGwkxLgAHDd0h/SC7I1nEZZDS
+Kc46rS6cMl6AvHjnMRzqY0Yw8qOs1yyWKFkYs9Amw11p037C0Rk1ZZaPwCzODktJm9IATEbECdH
FxZeLozeJKGaDnU1MXN7F1XgKd1EpHOe9SdVqfmyLQTmElYTYJV84AGcnWzzY4Pc4VvcyJ+54S4o
iWo6tTcexz2wtbC1fZpLCTr7NKFNgEfudAadgbQVeFr+fF6w56xCzsYtkI5PP3ksmRrglfYcnCxv
0Il1KKVjdH7TTwXaFB35PoTcUPqB3XFrv9N+V/sw29uzGXwp9N9lHLKsfzK05txsQbK/mUfN6XnT
cLAdMpyCNo1jPdEWaG3YHaSDK/RiOW0gVP9EVMqQn6IstOgQJfISCQdB4gBvvMR2V6NmzS9wdBFg
7AR98YlOpTS8XsfY/CjLBOpJT/ZZ76ihhQwO4jX1bIQMkZysDQnTDVzPqZeLq4Pk49Q4Hc6PZGCe
aaFUfGFq8ZRS1SmtaGHax+MkAX/A4HXuj01bMQuSv5BApipKlHaIBC9OfsX4QXVpEAJ4ZPnqrNnq
wTxC1UsrSS+BRuMJ4vjqxnGvgmssp9R4DYCDqeTaXh05ZCN5cp1Wz9PvI95ylmERockGtlv8YzWX
knhUidQ8MOteqBfbcAq0z9031eYnpZSrO2ccIzx/5hihIwCw8VXbwUP8ydwRZ6ITR1h0DqXeK2Pj
REHyzxazyZ13hzQBTG5v3u3dVHuqmlNBDHEp7lHXtSw9KQzwQ9p4HhCrQAaH26esblcYY3aR7wuz
rWwOqM7UAjEKr2EUbhxHqZaouDKM0nLSktoPOflXQHMa9KkXS3WL9j+K9BAxNmiuM8QpktWVp3V3
I8HUjdaUNZZSGwP51bKGrCjvOfYY8yV7p9cXFwy3vEHZs+4adS5rIuVHuoDUdQYZRfxwuli9F7eh
HxoBicFQE4N1xthEKjW8xJGOCH1S+qALdQvsi1CGV4B1kzN2B9gAtIHD1W7/DOUwchf6pRPHUkc3
wUOCR5K9pRWzAfCMhmuFPzg0uEBNBSqybJJ3sklE5my8dB6nX6YecC1f5Mkr+NcYd4BgwZfE8B76
EZTkKsCVxaDKCf6ot4TAnjZ8qAlAWSGimNr+2l/BVrrVHOkJqBCAi3BEQhMF+g+Xi+w3jXYxGeKf
16D6c+hUUSi4qzLVYL4ACf1zSjEp5lCnxorGyD/zPanNOxHxmR6E2xc+mGSpc+ytvE19eXbkeS4R
A60zDqZsscRLc9n0iHiOiwAPO+azhxpBT2gv9TPM+UKuJmppzaJqYWSi9FiiDaJPrwg4I73Y8sH2
ZzLozec4Jrg69bfHqb1zanEFcY0lbeYWepJHBTeSWtJsBD1kXMGrYSlQ2Ii51AV9l1Rb4jPIikNU
8u5xdawV+vpr6KkkJeqxeKEbPjROAP9/NjTaE2phqMJ2dGXsoeWCc9BFmGEgs6kDY/sKJtjdO4wi
4Do6Fnwlw+FwOmXiGdenTkPFmi4OcMcgjwsg7yWgFNL+Ajepf1mdlat33tWXaDGNwtXn1qliYdVt
oCMrgc7V6dDnv/KfSgR6ciK/LjuVpI6zdDXI96KLZaOj7lMX0nv2tH1jVXVmX3Rfmx2R24UHeHB8
nCcyZn16srp0/OL3z7SPCVQUiHqpjmSLh1v8zrqeQ5ER6VJcjgqsHZxFt/twu/xpt0FPmhxT48jo
LMj1TvdXfqRiID29VgGmOq4CvBIMpQJme3Y/jUz90+ArCKA9bTcowTl5kyW3VhVunQazjLti6uOq
zkxDukjgkSLC0J5oeZVvwRkBWkSbf5MMKAKlt5Ral5cUEnYjkQikgpgVhg3yO1oKLJBMGz7Juvcy
fA9WFgii/ABs7M6p9DM8UPLPXUUTUL0UAFXHO3X1xHAGRRpOORAOtJrCzy3TV/naKuKDp26h+vJD
cES+irsy1G87JJcOrYK6heQHcJbolahxNE50PSzkFBblFO7IvAhxmsijJvjhLMkfkOc/jjjdkEcx
stalMCW1Ph4Hoq+quoE8xksN/SebrZOi2FlyhLiceQJMlkeboTwFKG/5jdS6d7YN8zcvB4cW+5pc
bFT4vqW/ZeE8zrHxKaiD73oru2fuapiHkj6PTSs2yuDsP0hakqTqYEGLYfPeXnVRrUYDxFvYNQEl
KQJHi1u8t/Q4M+2cfEsrM6FbY4bUouulcXEOaH1Mk5rSSF/X8yhXh5YdR/FYjXJgCFP3Z8GSSvXT
QiNvWEu96Tbos9Hpl+uAIamrdDihfq1LTT2MJ5bDwcEwiSGiULlgJqxikXGrZBG0Z0GwUthr2awa
7Zl8l8SxDWsIIaz8HqVb9TQruyEetklzBtjsYcSe7nYsGkeOxJmhwpChzsnOacc8/ClxQ2hbF7Nb
fZbrW3q/ZPztKjrP0J4qLP9sViTOeYDNLvJkfiBr3cbo1cCKuZjPBc7gwkRAaL8bGlmCX2C/OAFK
QAjP++EWQ91JqFeEAs33kk+NiQ7K+WlrKYnQFXocya+EBQf/U8tiIdpnuDfK9BBxv14i/8PqU2FB
fLZmxW64DkqAKK6t0sygzDi1+I1bwej6/D8AIFy008eXaXZ5XrvUR27UqOJKC85AP8cMXdqxacLj
VAt2Xi91ckA/gNaei84kIkG8YtlntO++IdMmhb9vFeGgwE+f3pj4EDEEIbzBzxRSzViTYL5Fj6gi
JB7cp2f/7D/6jO6ltH2Av4P2DXNdW6SAA/2lLnI58Rv/89SnkQlq2MHT+4wZGcr1gUiF1gb/FhSj
fAQ9FBnmN6BZqFhOXBR2/SxjDyClY/4wHHrg5Uj3c99thJvEEOkzMhByZdAS9VTBE3Y5xGMw2Rhr
oIzRB48gVTZgQlvyqCuKLEkA6axItuEoUmqSzxs9ufKaacPvjRNiZbmebEVOUU8Gc1hsr8Ct5ZmO
S5XL5MPcjKdoPt8WBjLfPuChX+tiCwUwBzfolmnhilqq0H6wviA1t8bQv+uUTvktdcnF6B/5UR7C
KwcCHkldraham0c6S5UZeFWO9oOnVYPdB2ymCYNISZ2ac/wGuXsQcaGbeShu6FVb+yatpT+Yy/sg
iJPSlVchx0fHhO4dI8iyfviW5RovlJ52FGeEf6og9ogJBuOFKZfKQ4HJM9Ap4I5ZmxUeQeqO63TI
IS7VWSvCRL0XdgquoU+kpCvuIqea6DNVmPhBOZgx5AsR7/i+P/J/SVOY5I8ODF4d8rphyips0kMi
xN6W5gBlx8mPD7UxFB57a6CS6RbpsU50xujEKEur/BfuCk0OFHI5dvy2Ceuk+xlNiIu65Web2mNx
DcE2VNtYMfn0a/0tqRKxKSD5uFS8a/vkMLeQf23Jp6VJK7lDeg8yP/+eFjZSEsKSNYUuikllzuUJ
HxwCSwih0A87h/QK1oE/y/GVYJHXVkoG9Wxa7GSFtCZK3rGQRK96Y/l2NCi1AEtB3WLMHWMJbWDu
fX+GbeMB6+b7aVYnTw/Ehj/4p0tYM6IY+OxZfbIvB3YGEIt7G4S0RnHDOhSkFlI39qKwmgwX6/YF
naVkgBTY01gpCgooXNlsEqsdPRx37Xd9Xz4PDssef3ShAQvq/FYczf/1FzK8h66MLxVOWtfpMmsV
9ZX2ebi/TFd478rwpQ0IPEgOaNyeMI1E5ZBVjUgcm0FLvrmYMdso08/aZTYEBkOGBArQ+FFXf0aF
oVMWZBAL2OMAzk54lUnrDV5zB6SfKcyVdqHYLFj166v+3NYPVu1By7SzhtwfjwUgG2NiSf1Dw8x8
RhiBrvadmXXr1u7TrFhNAPg76OoK6sbeHSAi1Ue+XE8/HqcGHxOaMW/1J6rhy/wA+xBcUZUoy7Da
Lh84DTumvG2B8u5oXUItyDWGEokTxlwxLnXZFrCfzOfGyv3bEEm1HPDTYCOnPwzTLaEozDYhhIi+
hc6TPtkan/lQv3hDeStxbLK8JGAMGoqdlr3XCWTILWlZ6IBBedOf7cxp/tTF6REdbJt5A+AP15Qc
VPGALhR86s35tp6c42JNMVsiCadVxg7HeEnxGKExTnHPvK88whBLS3QJa6U5kl/b157faEfWkdAZ
FHmQWhkZwkR8jY+M2QeXj6cnPVFQyVZVUkjnKHNiA2An+YLQltetCOdNNeHdgrGnadXpbqT3qH0i
7QWY7AEH1xcK/h0UGxajPTRL5k12C4JR0jYw+Cp3o/PA++H2G43BwvK/9FjraDMYxj+xga/oMqXu
8Vreyawsq4MCxDNexoPPL3gMniCoD4P98Ab5xHaIn5mcGmrWTfVQGdSZSotvWlj39mh2aOy98/AK
GkrPvGpi1QGLwr/az3j3bhqIpNUttUCl3guqgz8lR3i0fXoopAMH6k8qAP7PucZP0oamzlhq0UD/
EwlLF6+ajL0B4XlAT0tRqsHpSc/Xjt7WQw+/ANDkFQAs8HNAVnmyk2BsUT94j1SrV8GGLsoXPGVp
fKFMlK6Ikh5hxEAFl3SrtF3UkWhnJ6WS+obKei4HzWVz0MRsSJpLFJo6dL3T+tsnzZvmHGSsZKVv
02dXBeg8akrxppIux3qqC6V+pEIoMdvTb+1M7HLXOBK7G8qbBj36dwRiaDSN/Uf06c4wJk4GS0VO
+WvpfejfymVopb9EERgzCtZ8hwQ1luufusMVp+RAsUF/qZSbSWLj+f3za8VVIRWe5lh1q/ixSj8v
GmQTzygpxedplD6iL9P7AqpSWh1dDz0WKh0NO/r3O9hD1fkydvD7O+riqsswKD2ih6OSh7ST+xvo
VuQKqIdbpfo7vQaytfI3Vx1ZH10W4aaSv4uDEyYUSqivojgUEzAzHiOGtUvDBLmoqmbwo4bQozoq
76akuMo5JahqS2tP6hLCoz39hRWcfzHVleCCTWFu5OGnyrnKavokHWEF4JqMlGY4D/2v1DYijjaL
rUBBvgguxArEnuVdu5t+CpLgYAOx0PUGVC3BBVpt7K/sbboZeOr419y0nD5tnX5d6klmWEZOlMSy
ONoEPVKSZ4neBEVqwUNgH/ag/QsSgabNdnttuAHUqqyDo6uzqZ+dAWwMHxrv5NQ/Xch5EZcsWEky
TjleVhkn7kALh7rjR6Tj7y71Ggn8SbnfRDY9x2LKap0c0m566APuZlSIUf8abACgnzMDSxCA1Ppt
DNCIvqJ+Na7yVJ31rNA54D7AqOcfobXb/Wyn5XATABGtnu0sVJPN+7La2vo0fPdKzXJYGB26mbVz
XTIB4jxiXjuAnhn8SBZj4fEJAJw6u/aWhkZjBxkrpQwRWX0cWjI4SU8bo4vU0j7cMlQJ5YW3UaRf
/VW3CEYFNWFlm148hrZR1QHoiJq78etHRISfn/ybPJmzg7mDbDrzDN8tAEJAsZ5rerovxzbN5kGx
dif/qaENcKd3Lm0YROrAeurfkP8y9wuqp2/r0tavbHIQdaSpzRe3JWMl90oOpVwXLSgnezCpddgA
RWobZgGRzF02f4btNpXKl1nyNL/JLDWAMKodW+4VXI5FAoo+EXjy13T4lBm6dMPs0JnUzzffaIH+
cxQs9jb0GQ2iOR1qfzSx+12TLWGmBBkM2Su5bmn9X2KIvlCm/QZOk3tE1esoESozDAtZ0/gp+GXx
a1PNvR/mOrceE5NgMFfQIV+zwgH4OtVpvupeLNB33Xz0yrWe/urqf9RI5+eL4ZX8JBjZNTi92uEw
uuSoFjEqkgV93oEYVkGQOOUM9c1qjgK0iufZ9895zsjsspO/RtQJ4Kn96OPKVFXiB14YIA81wolN
3Aeoh9fng6jvApsikQrAR0Hm/77SDJw9is6arwX40olKGSr21ddq1Skzc4D0KZi7xuPYuK8asFlX
sNwM3KJEYDE/pnb61i7mo5Jpw+Rcpvef6uBryQRdmvJEVQ5secdsjO4TjNkP3eUVsLtbq5FvHYdr
eJIiMsEwNaz9CV3KmWF5cKJVbBcVBzkPKuE+pDL+z49qTv+ClRfJLZ6Mz7U9VwqQzLfJsOYFz3tC
tKXigzSnNMoLl6v4QoneYZKA4wRiEYweKXXoFp72ATbrSS2Xs0FSi6ebPrarU6w6J3BB9e2yQNMc
I/Fmq1MDzC5iBwkkLXUrG/ru629x/uqTV95678ElmAwfv5AmXQn5aAtkJkwbp+LWxwNm3dTuxdQy
hTSyBUI/ACwiF05xBrLyUFAOVRxkHhE5QoMN4kY80VgcKddnoZz81vrT3z6spfrzSh03LfT30c1t
mKqKTpCAOcpxYik46fIHDNyJd5LLImOVGrQydAji7drxPYlpQjYEOBj5GWXaVDck6yX8OunMnBtw
YgLCuFG3C6S/zHdoHjfQGyXbjySgj90CO1XuwbS+t2NJxfJdcM5Zxq8wf/JKdxTTBiy/Vy27dJZt
2la/QMwJcR8CUPWY/bREH3JKG2WSkmtNgKVCoxGWCrFMlFbbgp9SMVMnK91Y5ajSogoAxWKruneq
AHR34EZLnCDyBxGvc4blE3g12VD/RDgHHu9p5zymgcBusJ5/fml8P0bV+glcM1TAzffw+lvqlukc
osV/fPsBDfj0Suvak6EHFeiiaDC8fJ1Xzqle7fds0jiGl8aI2Y9PW1OREQNCtWqjMluRGy01wUMs
n4maNZYcSgjfCHbHwIaq3Q2DfzA3TiZB7lAs8iPTPLG4b1NUo/JsdGwpLwtNUcmttKA1AC2HoKvQ
m1bd37JjWDF9FdBP/580STzYDW+jW6cUb6AzQAXQrfgcog3o0agQhiBn7fUIrCf5dPKMncoanmDG
QbZgmSACJc1EL6JH/+WUWXIkXlklRnDgiZcRPNIj5apKKCcaNXiwVY9u33tzRaf5OsrPvp0H9Adu
7oDW3SQUKXaL3aIYshmc9UvyZmic98Z4EgaTiFFYfQ0ZkcooBTk8L/CdKD9oCkgZmeCdjq5qWxDF
DIrqIgTCmrouHmUJ1bE0X9A6VYOU1Fc6eBntBCgT6MEHxnH67kJBtATSusJ1Te4strzCLMeo0jQ3
q2ORuhaqPlUgxHh2D/TJgTtsPWpoMUYycEF6zOqqFJAonZOmmMgWcb2ceb/d/61tyVmu7DxKGE37
c4vOi8x8O0DjlcjRUEcFsg1x//D6gxouxCi7WXZc6HwGJ0YGeLvBd0BMMrr9ltv5/iMqjg+Uz7+U
MrzJ+NZ80wy8zdvIGRAygJB7P6Sxc/CAvQYUU7s4Lvch+my+kk8AbirLHvqopheFqNcyPyjMVhf7
+MveHZbHebnL3ViQ8BEO+y+6qKzZfgLrpn1PaOm5Jpvxpv0g5dgD/BpU4S6tDiudT68040zfmUkA
AxFMhBxSy4O81X/Wy0QTE59m/D53luf0UC8NIEFoP3pvSG4KCbnJDj4MPTtERczBvPTgO0ehdp4R
gTsTM6FziC161SqzL/wXcLc2yDQ0iV9otxufqUbMaMsZWLBtk8COP6SOOKINi1LXpg0slXyID9CZ
+Kkgc/9t5cJZmWEf2/6mVWpchyXcr2dtAmV2qQE1eG093ffP0+3g1H0m1V9CzeAEZ++Kbe1qYsvZ
qUBnUWLy4hu8XvPOm1VoTir1GW7j7ZtMAcBHpr2m/awxb86v1svhFvB1/e0UoHR9jsrxe/qMSngl
E7A6x8UnfHh5g1w/tT8eOfvmOao4eyZWn53h8Kffb/9WyVaTYhH10MVlmGKf8TCjNWCm8DzSxWC0
FzkqxqNt3QLEuL9Ave8jsWKQE7mQMlWXrmJC2gugu6/UQ6qoCOumHd4wKgIZqwqdOoUQXUXF6bdZ
9tazQ8vqVeKJD5dkVJ5mBmUGumQt+3cEtmqWBhWT1gJlzPfFl80Iw6/H0Dnr53mwa6tuZoF5u0Ea
RqoHOiJmWdCAACa+YBeJvpkngRNPQgDCMWZxD0j7ucTo+hjnCCs0Xf77dS+LXJKGGIe3DWfg9WjT
5PpZfBZW8hjD4I/yOfBQWyqzEIhh+OUIqoQDWroGKw2j6y7dS2vXIbahAke42dr8qIaiQgTRESrM
ey3EiE6JhNbMFHRNiZ9MC+Ut6leBUhzUb4gAOpXONWKq+6VHNN4UhoXWbdkfLmFEVR24EYOoh/MM
qvoxfUWghnDSxO9FXSXqRDBp83Aij7fi/e85slTLYNQ4PT2RVojQz7sw1wYWwO9OE73X5GR71ZJ7
GWR7O1iNj76sNnNLaKM7MS+Nfibwurr3T/9qkuuw2Hd2BzpMc9317+ro5qO7X2mWOjeWsGMlt3Fm
lBnhr3UI/g8Hxf+vmz6Ov9f5dX6eb1Y2ZLq3e535bDRtVJ4NPjYFmED0tXSATPTvIw/rEMyTm9p9
fp/TsvAiM2c+ytCtAQPMu5V1DTT/7e1eQ753Da+hxdgt85GFTLnqgpMja4YNSr8WaQ+DH5lqMblU
9O69nqOtyHwcSNJCPVCWE8sHEDRc1ss0v7Rm1gxlqlLFHkC+wGXXMA9BeJ/XOfpfOhPoOunLYhxc
gjLrqo/vWuPIqDfh1B1rl2MNq46X+98HzjB8GPSvb/ZNvGq8CfBqeJJ8YCXnl2lmlpnd6N+i5wBY
nKVW48v0xFWZWbfaESw9OsIACVCezC5cLeluwQXdws4u3vYshGx3Gl45nPD10u1Kpx3VBKFu6Vma
73+vv9tZJimxc7SaQ9dyADAhX3Fr3B0TPpsMAcOL8fAEexZ+VRhjJt302VJcNTKFNUV0/1oBFHqL
LUsJDhW0lARZNS/4iGl6gARKxM8MFFr+g0kpivviQ6kxtZb4GioNQLkHJp9+Yfs8HoKJIwlz746B
5WWdDr/QAcUiOIxcEN2cBd5TWaIzll2VC+UiUtBDogzKgjoySgSOiCaRP+N4lTGp1Eh0U8olaaJE
YQXyG+FmlHn6fyoD78HuxXuYyJSSHCdjfk8ZK2FTx+P6GHW3qnHSBYzlTNdMtmZWcfgow1jNBGuS
GnyqNDjbUGFNk843F1oXAcSgHONblCsIo6ghQ56koqpy9kTa6C1CqIWqOYlCV9h6/HGeihIenBTI
gpA8EBiPn/NN/GeFtca1bgSUH30VJX1YikCbkHK5QTJ2ibcXeEb2EFQp6FHoUyX0YSr1B74qxiPQ
OJHx1OYxgXdPSHK5NYwf/ETIPB+ww/D1QFz/1ZA/0tLnEMI82k45T4x/pfcwb+Mb7alYTXeBKndn
SEfpginV+IoncUOiK2v3E93IvNE5UtjgfNc4msh+ZpZfwiGaXRYhvODEZWZA3yGLKS4hmQEESt8I
dNxkEm9T4m9+GYjnSY4JvSEbhzfaBI/pep7Bd127r0jHtRLTn87MEUj5CFQzzIsycas1yy7pwORw
89e8BucLj/rJXKWiU4kr8AQou/LAkyOu3B1p/8wvmftJj4quG+dT7C3WjElJZBNx3ArxaXoAcFqI
8bZ5zOKSL/ytXoaqJxmbS6T+nNP0xkvrdsxd8RvZ5YvDueRfp2mJyqtqojq4+rzCj3Zi4J17mkr7
EDcTDfDs+r0TM3Ku3RsL18ZbK9HQuyHDqotiXV5hCI+m1iHc5rW/65Pm6RONQ3TXJ3DHL1z7cCxs
+G34BXA+mbLc1SNZLEt2yQR3+pBaV7Wz+qzZrp9jVWNrhjuH4imy5sQjnGiQLOzRscZXRiCeSECp
H++CjSP1Q45n4+hmUYSlmEiAR+Xjlqnhra6yTSJ7hmbStPN1tOKEDJqhSW7TBPpnOFH4NfPBv3kH
PNPski/8kwmYX8ZgMnMwLsVyd2O2kQ/ehEiJZVn1K97RDLGo9vKDcs+C7nXD/KNDXfw2q4TzztyJ
R5sHyoQqKq86pYeD2ZLLocEZfGK4VXrjaJGqw/ATBCllJFwCAs4nxDdkGVCHHau5po2psW6PQfWP
lYZO6/n6XeoDXgGsh8GQoPf0ChrMuKVCEx2VVdmHzJcfMvuLPMjPaQrmDKCp+wL1sehTnKIgRt2r
Ie0BjKfW9UG+bEipgjxAB5waAHxEZfiltA0qLXpMkU4GmVFjX/tk4sw2XG9Q5xh524cVxkwi3Xjk
LPY76/MPpIQPEi5A1yZE9Vgi5ncSd/3b6QxFCuaNsREqMGz6isTFD0QZuXUxgJ6rQUwKO/Kmzz3N
LCuppfK6+Yq8Kl37jQ9/mdFLRPYAlyYzBITK7AxPeAxwZFwGgtKmB7WVaepifSGMV9/W2f36xKZc
y7RwAFEXZF2Qf27tn5IzbdPHTBlMvQgvMsQMxYVF6M69wTtZ1+RCFYTSrIUqP1nH4C7uboEkgslm
QIth7lkpEZOggzGfNq98Td1sOOgUI5VasUh9E0nzcEpNKP+rdhWUHLpcVUO8Bpwp5Z9lPJW2KLNc
SrZDmoEW3hlznILFVANIoXHChGoVtA4yvYrNv9xm2vKD1JCC/Gdg064oGBuB9mRAVOnKDd+egCCv
wQkGDKGdtBlAcUnQJniJVSGhagUkUMaOw450j5X4Ue1NCQ+VmxLBCdLijJI8ukgxqYRu+s8FEbsa
cJCS1Up4cTyAV6uLQ52akBGREGL2iRJCkJFRdWcplXEg821yDaX4DU5SJQihEQS31XmqclldGkm7
N7B1jCa8dRiDt+Znep+0kgVqwpHf9QX0r6Q9WSvS46rkK61rAdrRtuki9faXyKcpREg8eSZyNtJ4
RFl2vSgHm1jlwMsKt6CHVl2hApDtBZCtanol9N30UZUIUr4j7fKgiZBlFHF4kWGZgrKtfR18iuI0
pQkkocTa2rFInaXl/xVM4qw1Uagq02Uq01oc3bqQ8eSUWRLBzgVau9GYoGVhCiuoDnkqygb/VfK5
bzyhS0eQD+2HCgugrWyyx8KM8cg4Xjyu9tfUav7qGr5KpSqYUrWRHMlN0/YLEEClXTQgSAElWomu
Gt0EclWbqLaVNSS1hVwKO2JgJXy9QmuRgdSVM8tTIwlAXdKHSvBazSrrNtK1P6QtL9RzBRXQQEdF
I2lCSgnsJ81AZJPriRZawMQPy4nl42XII2DytNQVekOlieMIaVGjFt0XcW+MkILhaqk6xV0AiCS1
yWBLbgonYZCLham5abwl18M5xmdSXEJwCh5o0RUDeJFrw8DXLddU9Z0zNfUlo03scw9lM9/Z7kDy
ITkxyFaBoD0qBp0IRLpMw0F9IwLVst9hAp08NTzV1xXo5WwvoTOO3LHuCFiZKe/hnc5mizU5TyGr
JZM8R5jW5U3FjVjyL64mtAYmYS8ol6mYRoTbSzHRTGJvzORdUt2lIA6NoD4FLgVmSpH8gftbLFLp
JOSn8CueYQOuMLVD3h/nE5mwGLauO+VeOU706XCpFyAHfJWccVqsSg/PwQ4PZEsEfpF3y4Rl8753
5ljoXQV/06Wfpq9tjqI/ca9ZE/gqw0rpRxMXdFRhWWBQ0q1BzFzbgx3UpQmtOsynAVUQyF/Suj+H
f64Ce9oyJv1tQRHzrbP5icpqej1ehdkRpuFB98x+0KYT8xuASzNqlgGKNKD/QxCJCtUCAZ50urXu
TAftqFAITMdAU5T6cSo8Sobb1O0oeQ3mjWIyPSZeiMTxwhw9E9BAUs+rmbok0NgBMczw6rSHDrBo
WoyXQmYAdt82HvxFPaE9TQ8cevXQoNNB6DTjFCOVQQwV97wcmnJL3KM5WGb/kROUHB035MpBT4AV
1I7hvCIbcljg2qZ7E1pJTnMAiFV5iP/y8ABwSD2SChNYSU+JoOkg6s9uBhlF1ozpS+AadDoVhwjs
RHNx18LjEDwHZ4KbVpTCeyJfEHtLSIT1UMWb80pnt8SYGbMcNtN9xVHlA3lPlxZb0NA2IQPc0NoL
0mSo6vPCOElTKQkvWVQyKC3aAv8Fq9RbCE5a5kK+8IDEhkqlFmzPBS2u2oFyTpP2eI+YqF1E+Hy1
IUvxV4G+WuDZmLopeF1jy/xClYsiYxXL/Y5wq6bnkeVOhJcwalSSIbGPoLpgg+914G+hSDhh7OGG
9SRS7qrAU/S5zUhSlrvriNmu8W1cfOnHVEpPC6q4jXeYgYmhC3gEMDy1hObhZ8b5YjtYbNAtb5v2
un4BhwW4Ce/fKYyYRke7NIMwu0yj7ZK4+HYPTE3sQ7ftn4kKSFJDa0bUUQ5oopk/+qQuMjmfZMN6
UwMUSZlyP1IGhGQgIN614pTPML+Fj9PBlf+SJtBLk4JmoOXNcqAF9plsOSHdew35izLblfUYPb97
BlY12QTlXZP3xMuGrzYs7Mflr/dGR8vdVNSGe1ngjoh7fPIcCgGBFhBHQJnTfdUE43zjAH7jb3yK
SrPP8kBSQyHHaZoh67Rvb0NcTcJ3C35p+fK7/vnWKud6hUfjEa2dFyICA4DiLAojaxqbdSn6sRiw
LkBlxbvAnHH/3ToQXWNBcbyHchvpAYDLeeUOUvWbloOlWITOEx5QqQB2hwZO+ZeYBBomV5iPRNss
uKB+BT0FFFAc4DKZOh+h8nfU5dWfcORPLJempU4HHYESu2AcwK7ghbrZ0ZFJdkw7Qg0MYqkmhe28
iFiCVeJfDYRDBGQBKk+HOkVS0OQCYnDTxiSOCSxUBjAeLFaMdC9ogJV7blwbu7oFwF4X3kKc8D+J
5omRPmQ/0a/6b250coAW8bjcN35IikbVAqCA1s4YbaDuADW5Sf1L46VAVrXrM90O43wJUqeG40YZ
jfFa6EQcRmQ4QRmFpk7xz3PkeACBEnDP4pFaCp/iHhUrDjRJmHKLh5R2YnlRWrSJ8uSgFlwMUpon
mc106PX7BpeJc6oFY91grK+/qRhifUNcTCVAscNiMSD2SsKTE1KooNTJqTMXCwz+TzoLCoWyG0ij
XFws5t32sb+MEsKYpkpH6kcbrUs6kUYkV82uJSabqUHpRnnO6iTFH/L9toDHRRDBsKGSuS/gAKVo
GnVRSCIMMDiWR4D3jWoBngar+79yogDyAOo03hBYLyzkNCoOcGU6+A/swA0lnUtIYTrLOWNJiA/p
tu4hxLgrVSfqwJyOD4FNwABsNfGIVVzXU4WJAEl76uklPGhHnHBhHxuAiRr9HyKlWrdh9Hn6W2/7
nqzpSFwPtQDaeCl18jpggCosu55SV6ku/FDW2eG8C0ckhHOqH7PAmGVHU5eT1JgUuE6URyumTpxM
o/rn0vYSeay69AcSah4GIZLcyRWQhUAKe9KsckBS74MVlfc1mOOUKcDTOAxM68dhBIra7JH51Jzd
1/ZhkLqV0s46Sz45OF/wfCGmEBkEM+0N1FvzZyTrMT9MEuUdeZ2LPZYbfqtxppZrxpZ8mAdzdGKg
9X/tCuaW8QB4nR1uHtKP44nTx8t6Yww6oil3zV+QDmRklZwivf3v1/lt+EGGkIU2RFYccnd24mmT
lCRnx5E47swiaCG0FNI1l8EBbCmUfXyV9rmTPPQoVMmKb/i55IqqXFtQkAPIBjL039YkKv4k72EF
MvgrGLdQVy4sR2/4J4E3wp9CNnfTydcm5HBa1/kTCk7lEG6Q13xV26DlDSpVoB6GYSYN9OTFK29L
RraDEKL5PMI+pFtRBi6D2n6RQ+m+93DtfBiRS6nQAPphjWccYpGRF7vmpvNg1hMs9pPG7YjJvof5
SLD8KmVVfZG1gx0GBhhd5L2K/CcPNaXwVMoYaJYd4oAw4PhzSBJYUR36TzHcApEbEgQBSYVOfnDH
Ei7Ey3R1A2PtSHPgpLfosF8EOkPgyp4iQZF6gTrkZo+J3xRkmPeZI19D5v5QOlvXsjQdf/5gtgQF
EUB0RAmWzdTV4pWl0BSWvpvSOf1av9ttkNjVGd2h5RoBb1hwER1JiJRxECARQfCnD6UgFFALWKFw
Ur5LesV5KsMEOwowUJy8kV4DtXZM5AFKXYoCRnhpvgKrBqPFpfMPU7Sie8pDYWmkk6a5vjCcAoDV
EAxi9u7LgCZvTnWRIBlsp3ltweEUHsiRF04vvUr9EmR/pX6lf2fm5p1w9tkBR9ZXv+uGwd4yKkwH
xVVNiggDMgjkt+A+fcIQ8FIPuDp27R2/iMePqTkNjgZSnpEllS4giJPfxCzTgX5DIIzU8AB6YMFk
e9On1a2l5gF1OcolKA/z2oXmGfAf9oAOKBdxlQpKGO4LhJGdV9eGCRmAo9Tx4sfkQLRr2iLj9vH+
YYvnD/psnm92RkX7EJeZ3fPpoLRwPau4nmysLjqeTEMdC3dz7sOrB4/jUfqRs0u7b90afX4oK/bg
9pVrrdXJ/txhaCX1wPlQ4wvlNCrmoOWUj9Bq6QflSKeUGZEbphzvqEkCYoOOiOWVfkiDkpsNtV8R
VRwSlKC6YqgDOhHPrlg4CTGIqk0kiP+Y5aWBg65QVBdSiNw5QQtJDH1f5Uh11FKSJMzRlaKGVAdQ
gxTZo8FwORye3Hl8q0mhq2cF6DIpLeEWReQi6jkP6VRaQTEVIS0Wg2IFku9o9lGPhhTICgbEYB3u
RVo0PXTcnTET6WtxdHVktRlBMtagpvoQkh/UTc41YTK/IENv2hsVijTIjm4IRSntBBeHx1ZmR7kZ
WStduh9NWBKKJe2OVs1H6ZEeYZx2mlhvUalRNpHHEXC8bjoCjREVGnNiQzkZiRcK+yxHTez6OgwK
D1eNIk0S8KhRj3/Bk3G0F4CJQUWqIqXEDo8HlsWYFjbNeBedf/6dPA/8vqBbAxzY/+mvNOG3/jM9
2l0K4gEt/GEQHmpskjZH511BGCQMWjvBknEFWK8Q4dxIM6cLig4hA2fo4Umw0LmGEZyxy91aN8cb
KMvRJwHQILVs8TQ4WW6A1+D7s1H3DK61/3Nm7hS/9MsK0IhR5l86CsUWwp9GbF4VsgN9939Enddy
4twShZ+IKoJIt4ogiZwMNxRgDIgkkQQ8/fmWNH+d0njGY2OssHeH1atXb3hnBRw6eCicI5tB//BL
t1sZI21ZBSNsZheGOzAj50bMHblZpMLrFHBITOvOBh17nmF66ibXkd1GLJ6uHHYQD53klRgBs8EY
4CtTGWnLaO1H2ri6s3faxrkVUFXlRAUu/GcyFJNA7u3LZOjIu3byfnwRSrXooZuxmbXZ8xR0uzFo
e6w6MrC6PsUTakPp94fCdPLaph7MllByq6vUzSF2tNqsYMXNWnDq6/6vKqAMVCE8XKiLSrVenRgG
QFaDz3KpKtY523ZINd94Zhu1vx2WD5PH2XloRnN+EBtQo3/tTWi+gw8oZu86QKe5Bfl1z2JTifYy
yhkEzM1EA19Gtxk0katEI0+tBhggPviZAFNVZ/IIP8iceCyPbM8/nS50laqtPdSlFFKE5hkr0pUA
lmqEqviq+PrTYd2RjSxVGZVpCODuKzwAi1ufnV5JE9n4s2DzLhh9JpZtigVg9JJuYPaF4O9oBqwb
tjzrByPyA0izz3TZaKFmecuIoYYxuLcGdJBSXzPbaHlMEVKiNEst9sqwSlIB8SuGY0xC9kcVVbR0
0Stzwu58jlz90As34cajscjqM8jOn8/p58UOUoXlAWofKK/b9w6kY7uBJoCqyyPxLj2C0oVGkAr8
UbNWbh9zR01XIhdywaLoaeqQKoIK1NI7kRFAYhttQF3usdvEvasuoveR5xH2ReOkQrm7ua6r2zMo
mbPVDaH8iE0o9mlW3oCBw+Z9e+zP7pw4VsG9nvH/17Co0dAl7XjO36GyRqBbWwOtoH4P6TMhvoHq
kR3qCxkrTaV5RTNM2AKoEdLnQWUHUm3JpYwo5THauzL5qlOGvNPha2DlebokmuqZxS7l5NcXIyF0
YRpHo/a93lpJDrkuBnDRUXKKhgu4FsIxP4tOw/qh5aTkMqlZS+YXrKtuduSweqwmHfwsYAuoDHaX
JUPSI6eS2RYWkm41K41AdLC0RBKQNdQR2wsCvCx+ITRkxbGfsh06RDSL5l8vnL0owH/cGdL3Zhh2
EZPw4fJ3uw7xuVDLAhligdm1KO72oAdVMAAZQ4jImz/xCKHLdBKPXhyxWw+iEkSaZgA3bvBh9FjZ
eQ6f3WSYDB/jJ22pj/7xw7OI5zEyZRLCqyJNH/WlzxiNax6jmqkMfalBCmaXviKjSjOpBAnmKTZA
9Rirp6pklpqxPATOyR7qQ/oxsmZnqz4ESSbXxZpjjyJuG9HXFz6P9jBtWMRcJXSKK8F1oPbZHRIJ
O7tE9cmwUiL2u/3s0v4y1C+PUbkCRxO5CzyPL+elAEQxsGMq7ynLVw2AGXGA6KesXFEbquMMhPuH
pwEmLzfOH1DS3hpvD0cJqI1v0UOiIFdZJu2K5XamyIfwHif9MmNHPY1ZDM3lMeoU14zgYMhm6HrC
JY5ZrQf3zOqSf5W+nnSMWGQ8c5ExiGvUWsLDZt4tfolWjnWW1VPaUJSGMesoyKrYzQKJypfy0Kgx
5aHRAP0evziUkRRh+8jAqdSpLt28gIAU679OVtJQ/6814sLiTPlpD56YogCuOyObpsqYVil3GXKJ
Cgb6nxaoNEN/WLdZe5OoKix6EaMJMBQcHh215f79sVGCDkoOubISKxpXpu9rs62rIqJjREWU0ccf
6MHgh1t9Bd3Os+EfyVX8JRAo1ZxGHptNT7WYUxToxQCaPzloTrCjxKdAOoHb+ee4h8QFGEYpCG1Z
Vrpv0hLOYVZxh7VMBLiqHqOYo8fGJCqhO1d1uSwDkMYlzz7bivKQ/S2OXX2bMRICKhCU2wZhVD8M
CSRCLW4l/DoXxW8cWbAki3y2vCHQ6ORBUKLAhD50kxUhFY8Q+63zE9qg0sAVjEpno/XUZulsw/4c
LyBsYEx0sZ0x0OrC1WiJKfDTmw9nsalYS++R3W/98Cy1JbnBQgo9OQzpb6IekNozEgDtPN5dtqLf
d7iA2Jz4At37W6K2PBfUrYPI+fCZrMhP8pZjAWoqbeVdWNILYfvRLvlmZJu6shSnZtgCAY+x7f2M
gBMZjRrwsNSkImHEOpO/srotPrKDJQ1+yE95llpZP+CfvFB3T5sjCFQH/wt4Atl1KZYEuCJJkDwH
2as4DDA7WJ282Vq1U6EgWma47TVRJ5/ogUjsUbKPxAjyUEpPM/CDWCgnM2d3JuzTNhx2u5Mdozi5
8aQWicXv5K4oJPIgL0A8xfly68iveDZQlPpDRFDeFBJEhdpo74NoEVHOZsy2flsoptGnV7K6IQ8N
JCV2EB8laFW6PFb7cH5p2he6s2BVLL0L/N67pbpRFZH+g8Q0EtRYeW+vraYcrkrbiOYlqiWeouzx
sN2XLEv/iOlUNAoWnMXpiiHV7VzGrOfthPmqz0vK+76UO5VgZMuVKv6OOErrX+/C9mFpzznx/rYI
b1Y8rz15dIOpEQ2Jtip7uCDJ/+2+GQp3sJh7ahl22q/DBiYYUUTCP5sNCjF57KmolviXjVElqgdv
0q8Z6nt6JfmP15/NuyVr/rGLNsJTUFrZUR0mjtJm0YOQyqxSw7y+Lej1p56+UQk4WhUIwhACAZAO
dYuYMv9T3hrb8mT/Y0x0VMMdoD+AEHv/QAj56eRHtKkU7cQnB6UTtXWsc9+LnWpYDfdV66islY8y
pQiU7jONGgVQsiTVFlEKHvHYUgPXIbjGcE/lLR/IODz6xiTapIvS+PKrAEadBm+1z2iHC99Z6zSE
himIOdnPjkRwmHb9D1G42ExAgoiqtXB0wBcwXLlfo0LUljgktLBfBUpMfsPhShiZTLWlx6j3VVQE
NIU0O5E8XAY6PFhJHyJyxtAjPNGkzSwLpUWW1ceZXo50aEwKzRa9a4x8mTamRSpn02WN/11wlSDW
ENSBvypLM6l4pbtdf5lP2JSPPuH6UKGBziNr5UWaJE8T3gwZq/A1naO+r/iCdnEGtbbPOJXsT9oF
p33x5grbn0Oxc5kxA/cWRY382AWH1guwZ+m/xtL5eNEEBr3WWNVWxopPTvNnE66qfb+rYZcKEygi
F0Q/tDHdz9PVZ7WfU3qCcQ5xl795HexaqLX84RPmC+xjEyCxEQd6CxQ0mHLLXFYmvf2mDW4xDF6g
piRYHmhmaR/Q+d97BkSxpvXov06TZcV/vm2aoKBwPafUeE7jWHy+iDBJatpMt+L8d8Gr/ZVmx73L
4IM7o171Ve7ojphWvUwiqIqI/h3f0cjk0yqtFcCIIJi3cS7Xq7sg2GvJyBEwRUSrb9S+slfQnGLF
YBrhhda3rB1WkXIyFIdn1/pMqy5Ed4GTr1AMybgtvhzS+4+QShVDrWj9gJQ9PQ9VTxOc+aJXupyp
HYs+lLtM9cso25O0DaTnVjznNVLv/0yRG/uBTkuxhDtHvJUH4TpBUiwiESqZ44wTlBUa8hzSWBxn
BWQFOpTifg9Bscai5i78pbPL4Mb2oReqNEZHvfnbbEWb0vg8TRhR98eXi7iQ6RdZKVb81aqiI0MU
B3WO8dMx+EaeZOcsAO0vKQPAEc8M4wmoPAb2/m9PFR0XNqhuGrdpxWS2OVrP3K5n99lliZfCslOk
XrszhTLTm8+0FCd/mnoOekqsId0uMdj0JvntJf0g8hJzqgHNTGwWUW91KMKK6JRRRZcpJirNHk2G
mBS96Xe0n7x7V+cwfDEdhOmCyC4QWrXT4N0tBwfW8THAvkAymVzn5VnE5BRkjTv7zXV42jb7lDdX
73Fzw6gPHx3xvspLhS7SwrOYN7huX/0aMvXWgTIIGu2tC+bXSgaoRYSP9Z1zCG7raNRgilkTGA1Y
9jhEh5v5jqdesfMIyDE+sOnPg7K7RJ8i9fabkl9gZvvoSjfYjraItM20l+DrPbeUluxzPw2X8+ak
MIHhcetGzEV69otwAPMCmfyV0CeV16JZCQLz1b1FveeOtlcA2hMdvYyfm1Rn8hTVoErxKY96lVPk
gKpKWJL7jVIT8+UZExofnOIkJu0gsXGfQyxSyFgprGIe+OsR6PYHtc4zqPfqocY4G5RXa36hj64M
s5ydBoMpyLfsz/rWxyX0GMPXe6JkSh1yUOm9vU+73sZYfCcwI8ep+WAI9GtUbCWtl1ttXQckW8Fh
XrL2m2f7yJSd52A/+oTP0dHa/1RmD2e5fq8vo8cfcMQIIzz8ek0o7KXZJShCp1q6520m/jKTR1Q6
/8+bkzUIgVJ1U8GCctazc/XrwRpvokMBk0KvPIUn3/wJysPKyGDnXh3kNbzDkGmEDiuJcnYS7GlA
CRiTg5QH9rPm3H2UlOJOw+FJMz7CbfR2CIicRx83QqctHtGH8WzXgqaXjpd9XpEOv8G+tWTUh3sG
KLJxLEXG7z7bJw2f+nYuDCSZ43cYf7Ko+N8Z08fD/awxLjPT6uxVnQu10ojV1HQZWsgEdx1ytowI
oYHFmLzHquojwh9SRPGef1/sjMJ9gWGg6osrFYFYy5LOjgNTSIur5V/jT7OiD/g2QCL+GRvTNzUj
Y6qcqMqY72leMPjgEXKvcJrTo32an1DfzUvxGFaWjppHct7Ckt7GMuoW/LR6SGo1GsASHBDzKBBq
uvWrDyeav6DfTaO5MS2y+94IAzfVENO79eJepaWqkuRko95+tOwXuo3+Cf55jjgofJajrA2Un5Wh
4dW8BH6jKF1LR6MWs38d0QlrfFThRu7+CsHdR4QqFAuXHr0NMxDhxEvwkasE3FoySYxOj/b+99ZW
gxMtydmMhHcohxQxzu2L4uJY7O77VCXNPBUuuKS+fz7UsT+SQtXJqFCRE0IaK8JizMpT5EZrEuIF
VWFF9NNgoFKm+tT/fn/xf6YtmVFpr9CcwyHOAh/mo1vpH07Ma4TJ3jUGBfe8PnebuP9tcUtgNvlS
a9oRHGbE5X9VwRsNlTrUw7NWdHAMFO7khwh+aunIEYeSi35XdXRfVWgJoIBzkNU8O7f2mV5p3B7D
yAR9KtYX6qngWfWY6Oc5aLqKE95t8bJ2waUvzycP+BbpHs8qN7b0FL2JdZsXtHII4UMykxWEe5hw
pKV+I+rbS2fwNCOv4Tz/XpsLPKK/OtXML5Pa9r23/2Zo+HtoRNSxiAk6MTz55qg5/GCWaRIcHIPb
qLhq9HcLjC+RwXm7G5w7yz7aYfMLA6zrWLMXtdIK3iudQwpIOpe2xhQb9PtKL02wPkpQIMdsEvG8
MkhMKANQHmeiZhBpyuhZEoNmSZUWI9ygaUTxIbc5QuiFhL8RSYhGcqYwDJRMC6xD35RHsS4QbBZo
9FcoKo4BeQa4tSw0RbMstuV+fkMwRo1t30OC1U8SQKsSLBxWkYyaWDVmQx+673KiquzWgX8hbRBa
61XZlHuo4Zwos3x8mlylgpb40fzJMMaa+3hZ1Hkp2w75TfB9OB0eZJwJjSeUb9kG/drdTRCO+DsG
11L7W7bx5pfxHsY0TVnIfVDgq5CFpygzM3AGFP/MSDxhBHdioNODGUKGc2380KdRYuZzm0C1xPpm
fEzNqtQ3+5d3eVkRG7RsJyg/WQwNjuMeLfDlIpJBlZ/TLz+5P53ssq+I8z2p0yHKKkNl4BVy7umU
9hO6MWAGuQWGGcZtNugjZHrlkhaIWmYD4a7yR6vx1j4Oa39fMu4XG1odJQwIYli65qpU3P/Kzki3
/rEpNIdE/R6yB5JI0bfzyES25kGHr5YwWTlrRIk3+jCL1G+2S/NlhlJrq5CvEaEK5iFdMdc9KhqL
95IhS0tfOBuDvxbfzZfGE6DP9X90CREWayg0Y0mobAdRWGXf/dLoJRIuGeyB7wPEQWF7QkvLoSUB
okeMTc5P/UAKhvTYNFls67VOQ04vS+0PgD3KpKR/98DGoQnIDREsAY+PrfqyxdbSZ0q8JE+X+0b5
SHnKAvNPD3T5XsbHCdNyob/mPQ1TsKUpNH1Yi9hCKb0xcjiIUWI/Ml3b6DR8JmoOrn/Nfv33O/qO
HvPnXxQyM+/j3VclGGgK9+o/H8y+YhADN7Ijudp1752Hv2e4eOxWe/Xg0C62Z3PAWufapj3ennvh
FlGmR1AlF85r6mAvs6qnUhxVq5uTurOQ/Yl4Wl9AAqIKJiKw3dXOWlEWmD8cIT10Q/B3rq5mmBsE
prLCT9wqWMKD9eOCmrS9VbQHPtLz7tnc23Yb8AI0g0FiXbFeb8FuEs92nV0nL5iLDysSCBJjYbmn
/zUZnS7GtQ4VwjJOpkuP6qzUIpzB7eH61veqHZ2rJqpid5jQtH4xL92uvvzk00kAZW00T7Dpe7AP
Af+3viqwyt1yY68aDl/PahN6iPu+1glIkZo09lmxAnwW6AeAPV8dWppgtmgPMEHoREUjvHUaMHfo
1XpCmGIBJSYCAwcEXwnxKFVuqqSPaC4LYBf+V+COCMZCZIiD8YHBZgfMQ4Uvj7ywDRxZHZsVqFWo
XoGa9Rykiy+GQQdIi8VAANCU/7oici2fGOUztUZpD+5/tTrzPaeF/p7fJnhxdh3xE8bhzuNRfUTr
ASST36+HBiJIQVE8nTwG1IbAjhfZlsr9syLVmkIVBRhMp2jG+/l+ruYASSJJIzKF9ahhNUI9UzQ8
DL+SDfgw/LL5duAk0c+A8kco2IHXhWWPsk/wxLO8IcrAH2uxl3pjpoCsF+B+eeuibjh9A0wHbh9X
2swirvzY1Dace6uO0GPVSgOyIDpHUFtHl+ETLJ0aKezHiSwGCKAxTaxQ9Hf2ZEdZaTekXROaTBkY
iRQcjFS4d4q6NMQZelEgEjlNRH0XKNg4WCmdGdQ7YEHhgRAF3RhO2p4puA3nBu2fkSrUJxAmoYmG
iImYX3ePhhlOW8BlyQW0tBgs7L5RfIKSYY4LnY+b2old8mg5ZBjpF4Tm5aOUZ21psIHKo9+Jm0Jx
4oHpZfmiWIuNB6FHPoWnhq6GOSdJwDEWnJJVsl78HVkTbUrdx50/e9pvqxtby+AKhsxP+0/I7xF7
0GowbmRPgfmF3tDsYX3ZdAll+RdDLD4IEjXAy2Nv597Bd492LScQQ/wv8oHF96Ro3MAaIJUGKBk7
YIJc1WbXMdrVbsNuclNF/lBhO5eW1O5lhjPEGhnWheZolyhD9RIaYF42kQnY86FLm85I7dtVynVf
uJjosL2gzMPxw20poojseY1lqndhqCKEBiBDq8pnard3X/QczWJuS5MLQkSGV97J/KRETNucTdi5
QdfJ3GjNCzKXCO5cseURcebJkatGdQhUlH6AV1Zh4LbY3TemqIHdpzoM9aRBRAh0wwuICTBRFzPl
jinNpP4lrTW1Dly572/6C57ot8DFJIBp+IYVNszZllKxPWtwWSk/pHAKUJVqu9S/aElADczsT/qJ
XUPqZv5X4Vy+HBM1wyIdxwVPGDP2h97ZTDw9TDAMBXia6tcV7Tu/7UfvtlbDslro363XGgPKGGyq
INCdIgZqHxcypfDYj4NSS4hgaSYyp5JgkQIJtCAX0rWbPTMgydFlJJadQi9QkFl5gjgiA8zTjuJc
qDaqFd0ttcEbTvXCYMDn8APylFInu/VlrKohOkk2flX8HNkOPOsUhdQ3CrEqgwo4iscPRKe/pMmv
zLFqMJv+J+ss2O49FtgE/X5QQNeiCR/s4LzWZwgOCNl3YOt2kjLjaUXNZ3iKI4F8DjumOHqxqSpA
N2GG2Fr0KFm9kmBfAvRzS/pN6zUXUs0IACUkDtLJ0/twdQdIj5z1uqcodMGC5RKhIXHcB5hFP/US
X1ioSjn6abB0PlM2wbpz8twCzUtXG7lgMnEdHl53jaIiZDJygDZhjy8vnpt8GVCBx/rZc17CW0Pn
wTAwYFU3ilrlWtZYN6Zkr8Hu3eZGOrhRu9n76jfYhhezVNWBxdBIOEkkfojVnAjE+JEgYRDpm3nD
9lodKdpHQPcYiu1dlAIgflyXKhvY/siWw9NvVeYv6PffOXCnpKalyJ+TUf1jnLVJ9DCOhOyBqiTc
OMYOj3tgWXQ8EP2RWHPOFaARGA+CqhjcjvgLYRTdkEWyb4O5FeAnFE+F55IQq1xASsGgId7igLi0
JObKuCempbJvXiQOINQ8aLKv1hcpCNGBE36aGee85ouDxRHRbsE8QII13QdUc3i/H66PM8DEGgSn
6vg/qZ9PcCNMLd0xxvZhtmEg6Iwo5eLqMKfcP24KsQOfa48wPpRbtbd7SkW0efacbkEliYK1Jtvh
qzXr5ytMOzxbVCNl8Y7UqPu663ub+3jP1ZwWaxWPxMXDLeL3dNDpRdyrDEVT4R7MFD8OxYfgxvJn
rQhTtIkmwpEiHCP/xYQFlc24Vb+aZqiuyHwYmXjpJC+8Vq/XDZaf1mJ8kJJqL0IZ44cJf+iaUByh
6YU5tkqSIE0CcZkRmuMHlW99VnL+tFzgfHiq+u1sU/7mpm0kcKDYhqvl0pU7iwZTIml4rsBp0clh
boQmcqmKJ+coR6f6xZPcQuV9puEBhIDoSuOBtgUasA/DM+20mqaor6vtW5gDsrD0Tuj70ZgJ2C/6
bhmGzbd34KXLvyvt9iRAyoaGGsCoN6A8+CcF6fx3qmqQh01FoOVcwVNVhLKzUKgnHtOeipQQMrQH
yE8LqBZQeOJvQlMO1ZPYNujVt6Wz3+wygwOTq86vfW/ZRy65J3ZM0rkbKFF9Ed+CLUGSng06OW8L
ANy8aDdAiCkzzBmQ89yyTwXXZTyEaotC09k3DJZO8sY0VVqf7aVXKEJwfnZuI8mbXmEq3CBK5kcP
1C/Ysem86CddnDaMglbpJasNiL6cX2cFDgtBsWinWqdV7qwO3ToxKp7DY0u6Iu82pQPVA0SXamZI
mjQtkDZhpSIQotIG6kfcZwZV4zF+a5esu1VLWOG2OGPiamglKhbT4xWLAyQJ7gBKB6R0euga30mk
hlbI90VfjSR8j8N0ehzSqF1BaOTCjHaNv1Lvtp74junW6EGh9ZsSDwy1NLRk47ZaaW5hzEd9c870
QK4r5ux+s8b3ys+jbCZ/DM5DYmn4auE4AZvG7MScAafK4d59zPbuawZfDm8pKaPnNvcq3+BEWhQQ
3iNvBN52R4FGvDE5UKDIyvq4uO6QpaCUCLdeqr7U71rZY2rwtGoN5zw4D/Q1HRDV8VC4X/eTUCs4
D2LapW69T+dCzEjl8Hb3aGzaWQYJF/sImKx3caHM7s3yznr08D/U2OpUJwbUE0E0Z599O0KKxTxt
mKGs0WHpkHoh2Y8xgblx40v3m6Wvfsc72pdZEWm3Gt6HAhtlpaQkLwsDpEklipoLRHS4MWNV1aQG
DyEHPrpU4znyTSbHnZWXKNkJatlhe7SCojmwC7s+B7Mk9ofskkshnvK7zHxnoX4PFFPHMgFrSrSq
cCPJcTBxYrJTslSUpNXAB0TO3NShgoAd+Pfbrfc+wH2wdxv4EeiL4j0ybCCHpZFWFgMgcxQkDHWp
6F2ZbkQVpOYxtMFcFc2pvk5rhrVZiyb/dAI/NkdT8Gz/V0WU7C6QHKhkrUQeiysiASMKvBCDYAdr
UVZ4fYo7ujOCBrUVA4AUTTJ+AggMVwJYpw5y2FxIfSuHUuty6uzMqS3+C46jv5aCyJokTKKpFV6w
UAYm0ALznpgzbAaBgXhEwhzk1P8QcmKNfwXD4iGxdZglOB5oSxK7bmX+K7aen1wLuTaYHJ6arheG
01C0JKx9usSI5mzP7ZVfU2LD8AQFmSnfOeAy1Q+Pt+9SrmOvggt83Idz4lQIl0gGVqsbYwpLGSB3
tzxC3fadcTgVV+KfOEQu52jNKN3T40dEPF9RgsEhlqyl+SHNoeffbHsFL3UL3rV9IPuKgypxb9Et
EPtWWimJ/sf92LfVfvh2uuAQrI2tOBAHy9uAVHQnkxGxehfZRTYVBw27DdI3g0E14j91Z2zqbf/W
Ks8RQ/dgNK66K8bhTLqMG5PMS14O0ryUZbjrnNbNjLkvQdvmkKKVeiVpOPPbGi6rVVgWJZmlOoTB
O0OsdM70stXE90ej1s2UQK/4vQhz9Ws2dzzrK+JfgnqifaJ0PvkOoCeI2LDlBGDCrCax6YgpzOsO
Xk7SR3QNeSEmkjDv231hluxrJ2tzo9dLfcve7GXNZtQuHfKtQ8hnH5d3F/Pa2+bKs4IPSOiJimXM
quu8MiliXJoh3MSYWaSqslYB36tsHpoiyMK7HZeHagC82SgHTU+XpltuZqpbdO9w2bX60X69dnbx
9zuMW6XuMyLb+JDzYzyJwTiuoFA5e44KlndcKPRW7RM4nenrBMIodYl2AAFB3IacwM8gc7j9wFVY
SiqDZ18tAZ8OLTAwanWI1lecvArU4rBrok5cibgl5gp2m5mcbyjzI9+k5oDGjkuVk8oSBQLBvKQs
7ERVvQdMRAHDKgelVGNXBv+RixLafHHVGZT7ScH+FYR7FNYolBEZVPkPcMWCk4XMoBahHSQC/Cmf
6UOHvtJ8eUesAer0hHSq16g0T+m/uHo9WsXVdVicloBZhvdu5cVUkW94Q87vgz7ilSFazJ1mqqn6
i5Lu7mIj53Uod8oXpBfEiSQ4JDHetZ4rmk5lq8FkmNohJqKiF7lvxFCHsGhpTbrzkXRrPno9Emp8
069EQJR0ORV9riTrgaiN0CJa1oY9vCcnKkeeadWhjckrTv07jBvCL2Q1KTHrowmoQ5mdxifxYBWb
yuxrhHUu0fgK0daRWI58vWa3VXgaMVKUHBqgrQBOoWVhQ2j5Cstnew/Jl99l/IlioJnXOj/ehuPG
hurmpf0lIAg5w5nhHzL0OhF5CYS4yFpXiDWCtVN1am4gg/ygskNLFJeO0tH+INmxQ7F1L7aaD/80
poO2+u0+mh4jMZNia19YxU2vRj5Q9ndvG3WX691Nr0Gj5N0KfvwObu+gcHdO9zbaL9daw7wCuKNx
mHTeD/9xchOyr2XvRNnl4adRm/n1V+Z3Xrx9o/2TpHaxar5PVmVnNx8S3L3iOX6T2LkQz9m3Dsih
23DPo8Kc3tfFDsbU2yyDsBAYAlQXUWm9FcxjZH1u1gkv87GWdQtpIdQ4n3BmMPtfs3IU9aaEXB2d
b0VQoYACPtnd2W58dK7Lj3WrWHvazBF9pWraqxbaO8wqDfT3UTkEvHBLFNjAU5y4k84Oo8vkr9BP
1s1xZRz/lAelfhI0uqV+Cid+nMxOXqO7o/7cr/5Wf/la7WY9md+LRAB/diZyJKV5s3/ybtsD1Vzi
2oPb2Jln5gmR/BHuX6xKLEG24qJBSLOpjM5/zdFpDPqN8tFfCeWndJV0GU5KiPZZGX/HYRMDMT62
doSDRYoBdNSiBkvprF9eUWC+jZdwqSiIIrUQW1UidDqERu/g8+xVrq2X0T58vKjm767uE3SIDpwT
Gj9W7Wjdy86JZBJhJAZRpGbjd1d244N7fDl1skWErkjYHlRn6ByyjDD9LQLfLs1Lw3qhblCym4lb
Jh8tBrUDUo8oKtqviAJAYVh59s8fv5hM0o8f7cJG2j5dOtVjb38ZlC6dU9mqVttGEtaQBgXn2ofG
ZVbBkZ9b+2X7XnOXSf/2cJDIq9xsOryPKygoPzHExb8nelI/hr8rhEUijGtQbVcjc++cfDq/nYJ/
dRO33o7J/67DFwLAV8a13Vu1DhUeNvCxS5BhN/2H1xyfwiuMhEfYGOzZUujCkzQZgwcaM2cMxBOT
0gzi3n2SdBIklDWq/Mpr9A5Xp9Kmttcm7aaVUhXsM0UIEBSiPRF2IufoJrPIKw++CAkBOxBaHgKG
DTgRU5APoyXjDWgCxozQHjUtEl883Gur6GtoTVEt+tG4ugEoQHGqFXn1Ec0AbH+0b0bv/r6dgPNG
nRvP3IYW/jKbo0qv3CkERve43neus+88mVXnlXmhBdFg/O1HISm+8+zc4XfsiW5SlxinfyY/qUmY
2+q9R6XWa1Y9o4hploZXKMW/55/4Y1aB5k7m+2MaoAE4gRLa2mYR9Ie9PPiA8F1tg2mtzx1i3+hs
vfpF0kFIcxTjD/aVmSqwpO8uwtwkpEf/S73/7lcOSJHZDD0PP3Wr9NCmueI33aR/7hfmVEd3q5cd
RXYdckvyu/vdQ65pWKfha1juYA7Hn1XcT1av3m22GxxfnVPJgrsY9/BmmfQv4mP1JYVedvt7s5sa
ne/8u01HzdFj3Oi+I7PReq8K6BYw98Iq+NVeumq2a26lzdhLZmGcBrGNkhwcDj/u7FaIwB4DKFb/
1cQytMNfzm+QSRCie9zZjFV+2yFsFAdRE/vZOV6639LoGQ32LyeuIEM3iOrhhXidZvlCcKT64n9a
hx7QPKNQMYZoDSwt8CCV8VXI1+jBfOqR9HL4+ljjOBWRgBSjklHpZYpi4OkM1ROlW3MUs/4rkQNi
72/0N8i8AVGygnNJjOQDWpKWGPd6T41+3jNoTqXzk5WsmU0eIOCK8ECEvOye3IBRuNCmmQ9pvb2b
9Z2c3bMr4YCjG3tMbWGON1uOSYeBREj0wj2slyKwrIBj5IUBgyH5KQ6NzLNbfJjp7Pg0a7P6tgY4
vLM+5I9Hs0DJYoaVBHaeIl1XZ7VTzvitbTFdlZAMdRlbUh+O7Ufdb5TdctUuN2xADIqRmGvqBR/n
wSAVKofAOdBuaCwik6fB4K+O4hEUCSgxky9m9je6WrGBjqj1gFQOA/Zo3tB8fVvlgnWirvxLuN5u
guo/bQIwrCnzd4rb+nq3M99N71GxSrVWROb8e0sto+Sk8NLphKH/dfbsNYB9S1azajUW7NcUUYiy
CYcRlmVtdV9RFzsDpoFwv80S2QiUCDC1gnnG8M5K6EszzuzjQ8O69y7IqdzNZ+8ARF0xC6MITWno
ile7eglxVKxass2PX5lf13v/1jm1SoZ5IlBfEMpQjf+iM7H6MBMP5YgqAhbX3uGnSMIxue7N+qpA
tEz9zzAb6+LsnZoGFu3929hG4+STOdjUfJMVMeIP7nhM3GYvmzb39AUkMDtezNvga+ieXXXpJnb4
VcAeOHe6jCKnUbSeSwtPt2nyztRhsuGlCfydEXg7Vb8rJb71chBJjc+YNmf3RZqgz3j4mEnRTBKH
J7Ef3IPKyXrwzkgu7BCjtt4kDpRS6VPm6ZXMJV13oHPAurQyEdGyAiVUAmSRvq0rarUVq8IzHzZ4
fNzPm/W423dgUDRYqWh1iziJWfHewpY1O9XBYZL272HcvfkFikHwPWan3nd8mqNiCeNxWmndel+M
UXhuH9pG/+glk0KJXOmIIkvaiXtw+34Ys9k9T86TMorDBe/cLkwa3C27MniR8/0WhocJIJjzeLmH
wWvdXMTdYzuGQE2UCZ73c+tB6AJTan36y5/zkorgPTyE6DgXrRKtt2NysH2DFcEo4vPOKrCHqJEi
cQ0xa8y6vISFXoOnLbFEYt2pQU4JIL24v63b745kl5GykxfNwCXrXrLSovllaIMX+yf/3Tkg2F5p
39zg4dKtEr4xjmeggxFSwBAuIS5Pj17s3OkS8o1NsbccPyPbSFE4NwHB8MKk5ovD7Di7QuuzXYRB
h+nKmD4oDnClRXMMw7oPOB9CDIEEQiMc5JpJsV0aFOe3U8e4916zJ7sR4oaZokOFJHtYapcAPMas
32VHcCqq/c9ZtDhtD3+SaSfwviLHkWzRIobQ25heiCLBHMAeCANfDDWsiFlj7Ez25qlDaHVG73JB
IEZ0FY3LA74fV603wPMNCsg7PAwQfmeTX6z6mS0DuzDunxdfKeJfJ3WGBPLujRU9kGzYweNjMifl
sDTPqODsrRsEDlQAS7AX3QNLzzsf7Uvcek6K0McrQT1xoopTr3nF6oBw5jK+7b1dzUX8histe4Qz
4Te1Tp1LgllkhzdbF0L8aHwh4sMpB5Xu043pToe2T5UC5S6a5ZnA5hl2HEQzHHRhy0Lun2bfnVnt
foefX7gOLTh+6wrLKSBpXqYW+y7uvXpLHwSxXYb6G+Ms2oURNdp20jm3oCECl6CZU3BqNxdOym64
JOV98/w/NvH1jl3VeYyv3dQ3OogwMyjlxCDZwqwUvGbLX2MOoazWLwOpsyTXuwRWolfYvmbQqd6s
n/cvlvoBBwKlyNXjAH+4iH9CihhsfSSr1k3uVuRXnMjZ9U6dyLsGiGza1TExEL1RpzZFkTbTv/rX
CWNcgJq+vXMQdZrtvX/xT4PdqNB+Bng0HxKaFU0ixDrTYN95u/sxw+HHFfPaiqDWpt16cBmx/REV
ouOH0bTlbpNAIA2M1qMbD77weBNsasElcC93vz1oKmHBhXzevUHx750mFeiaZSj24hEo4St7+E4f
n+gY7uS2vXn74NRqtmGwBmecsQd3un3uFjYGl/t36RMWjqohyHA1ZCdQk6OvFvbhw63a3zlX4MTe
pVMi+mBkMtDy1a+EwogpC1EOEn8B50Qp7cVvJu7k2ZF0d3mC/nWC+vcshuAC2IoO+yGs+MyKaBf8
qHWDTFroHmjeS6h9MkYCXolz5gVp+BjEg1c36X/ZcyumT5yCRr/Z/QY7Lwlfq+XeNgCxNwdc3eDr
wzHuVxE3YkHNk8lhezyC5r+CWn/XKcEvPjcxj0t3GdZ5A/TR2TqlB46NKSOP/ju8o8FneMgi2p/W
voPq5KC8QG96cHOJV3+OwK2MrqGSrJi6ifGl0bhHC2Rv5y/bNSQPq8GjdwziXxgA01II1zN82ZVx
eWEMNO4yajectNUYVqBu1zwxSimas5xXR8RIPp1vCwo1XfaVwWla8pqTC2o46/qwik3GPRSG7xlE
0cGBh7H/1bwxEuzq5k0LRJ226JROFxqmO8a8sKo6OIthbQ4llx5rRFIgzAJYfMdvuBMtPC/wBBS0
F13fZSRnUUkt/aR/Cd52ijfbYcme5nJV6Te6yy5e/hkUxpdO9LbIaREp5ZE3ucwEsKbiXkKj0xxX
x6jRtum5CGgDpQYDbd0tDkloOqdB4hpuxSqH5Zb06BiPHLzpSEmHCNK65Iu+0S22Gm6VhdD02VjU
FCu9JECFxN8PTp1zcAmXnUb30KtH5msOg6Rf7JwXXNlnch6UZhVGaPEJ0+Q6VHn8SwvKZFsU9Qak
TlzLhLZV6gwoiSFg0dp1bjOaqujRB3K5QExq/KLngTw84H0fsjDkCzrF4SRAf2V4AfEa0eEkXfO7
Id1Pa4MDRYnitEHXEK0p14EeOYt1ofolp6TZdvLinWRC/HBb46x/6oP6oNErQOU0Rge6u6qsz6Vb
9b7QPd5odp8CgsvWAaNJY2uP9U8fw5lBSwXkvogmGXjX0rR2Axnk+gbkwCnRHmcMGvRWQA12L7S7
UdV0a06CY+QRNgbn6f+IOq8txZVmCT8RawHC3sqDcMLDDQs13nv39OeL0uzzj7p72mCkUlVWZmRk
JG33IKUX27vapvY1XBTV3O7J6JC3B1ejdACQEeu8Q/iKgBAQlQbUg1ItQ+0q6bCSW/R+EFsK0D8q
fKW8zymevQp8DkIm6lHxMcijTM/UFQBzAWitK66ajLwkwXtfQejCxzomj7dT8g40MDtgn77hHcQu
F2KOYLpV4qtHj/jmu54Ji71M7zqkfoXuNb/o2zklR5iul36peafJBVm+vXtf4iuRaLNaFBh41RZ+
1HV567EA6VVc3Tn3p4sJ300Ok/x8N770yCyu7eeUL1bIRZ1IuI12SbZTajzq2d5p9W1X+tnOg3YJ
gdWSv1SOq7SdoGVFT34T0dkvOVTo0YYgm52nnhM2QViFE32fUxGDq/iND8ikEqQgP47hIdnbfpNS
uDhHWCe72i3DWdfzZBQRxMLeuo+vC2H+Hl4piQIY2LmPJ7xRggW8qWIZOZ1+BRUjtiegUgxvsGu9
3TUAGm4EIzq5n5wjeSqq7p90mUKFz4AebGecpArDcgBOtRzDPoE8g7tzc4rNE9rN/RtCmtyt6aV3
ggv/6rzns7jcs26hNSZmVOZxT/KIdvO04ME5Jo9OCMZpWPZ1/MDUdg/zqvNma2J3xiPbua+ct8Uh
x13NUpJSy/3cIkuQuOhhX4m8erQtU4YvYn082jsLB+3afIwupJpHxRGJsPKItGebJ5QjAIrpc7rv
0oq29zbNgiGjButRefKN1y1SRvCbea/fiFQr65z3yU++Y0YwR3nAufak1KLiZ+q0GXXPlKR5p9am
VWr/6jn40rjY+M5bUCoYLVM5YK13h6f+6g86AtzalZoVlNqzxqt+iZhvjbz/9bdNyida7+aafkoz
/xWdg2J0gcu0rV1p1L4dnJgQSCXQz4bWaJQXROr+B02oRhzjFHp3N9t4UfyxIePuFYPr3wOXIRPc
C+53HZYmHxZrxX7CxkDWA+6Vsn3YjBfhHSagGHwbm1Zhgd24L/fr0aY6xSW7A3mR2viDGTrdrvDE
AMyj6/Q8/U4vi6LlfBAFJ8SmRvNpf1mRxVaGsj7oA/SrgL9epdQxACV93dwSSilQ28BD6G5JkrZ2
k+W3/m5/YA0ZOaDXYrAhyAb0az8GB4z6PsEd9/HUrb9d5xkzMqvzV6qFv9pz8Ek+UYUVwJzBnyRS
Gh1p77QNsmj+osRQZp/PtTbz5/jb2Q/EOOdusOMwC4/LClvlffKI1jFZ0Q69dQgJmLreptaWyEhX
Na/9BO2LKKJkIBYWAH2eWgCSdVSWp50Ip4k4ermQDlr9YdUlVbeIeZTKECS+hpKCKArUH6CIuBDw
QLf2JFFtTJ88C5kWUeGlhNEnl2geO5UurYrDQYfgUUL27EMbVQrhbLvNIcU7FDtIqxSlT4kLwkRB
t4P57yvRSJ0y/9Ky4zjWu0syg8sRQVNXBPOZBKoEHeIFxelDruaMChBlyKo1kCTWETGQOO4NSFCh
p6oK+RWPNDojPFPUZGUojT4QlfVIqCDFxqsgKqFcqyifOim2Lr7qPcEBONRMVQJCqAxwEnwYPqx0
VatOV1wf/lBrN3mhaZNXIVmmZ304n+jhSnz4yFsxarjpaIvALm0ntPocQ8ShOQRJYN6WbBOF2pR+
9A39mlwoNCINSlVXTeY44YG1IVLGV24sAyuQByHx2pKz4PnTJiRNUTLQQIWHxAjXGqX2xGtMVIe+
pPRcwAxJN9NagjY6pOT4A8Rcl9dVAi0d4gQ0jdSCmuGaYnHeOc1YUyZe593NkOvvytCKTJYe6Vh1
u8u/7tLc1GTZ6aT1Y32UGTqqKEfXERkkErNGE/nZVL33h1aFSmJSt9+CZY3OXYHOdAx1gz6IkrVv
zHvcxd4E1iOCxOT7lFBckl6dtHr1Hv5QnLVb1UCXJ642HfnqXxs1/KAjgjUSPFbQ2DqjDvxiyl9V
Z57HppFa/I+ZOTOFHJqMYpxYkRJ06VGEc6We4ZK9kQiXxCDEZEz5SSIYMRuZ12LS91NVgEQ3c5o0
p2qOrh5ocGfFBiIg6E6VtjkhgyAxQxwAQh1ouc1F2KuTD53ZPcn/Lsw629thXYgaadJwUfIy/r+p
zmRnWmwcemOySgXojZkVOqam6wkVQpA5aeA0kOCDBIVjhEQXpOJ5pG6ZaHaQPZTLztncaghhQZkb
zh918OLMolS1tM/5igbHR5LORi6OH1nrml48UsZDdoASJV4/YtbRwz3SiuQWo69B2T5iR1oLy3+3
VannDt27ry4wA/NPM4DiWMgLoux2JUkS/H3IxT9d4Dp+BQSE8oJeRA/VVBM7gmtQSh9SktOBSfp1
Z5raSkST6GYE3uYAo6zD3+cvP6cxMlqWgaip4uwiDqDzCjzI/eqaqckzn88Reen1GDIuZ5jqQOLE
UFd5CelNGEhT2GpVvULtA+JQu0W4rnySVgFUh2UrmpQpJiQYErVJxFM1Lj+jrHcdwPP1iJSg8eOe
QKvJSUWd0ktlii8VrPCFSANKzb4uNccbBHTDRo1ygGmizUn9TklcKfFIxXjjlCnLVAsqPJKWKEzw
SAkZU3KpaG0pwS25c6/ERKMhkW4wtMkE4iJGDMwKggSqKMYy6rayQhFE6XYxYTwAtihuEnCNyBS8
jF6Ze6xpjdpSAm0Ks4XKD5Zs2mc6YUo1ifjx46O31K8hkCmyC2AdM56mt00pkpoigkTvJsKeykr0
qkmSUIDWXwaoObBeaWBoY6lY7TINk7fbGjVGLGOpgqiwlV/fvMxUwhsjq56rQz/gWY2RN683Wshw
LBGD4bZDRm5xU+u9AY3wZkwHumS6dWgV868LRp3zSr6auLYcb/LxPh5FHvOsy5wBfoPr8XGqTUJq
z87Tnb32qr/qMwpuC+6vW8C5v/v6WnDRgyu5h1Guuw1u4S364fjVSovSIkf0wuxAGSwSKQ7unFft
4nMzTwJcVokvHoPTFq6F2LybNoDiFZXWDbVgv9F2CksZEe4D0wAGlU/0ycTIAwogGqy6auYIkUdu
JP3DXIiEA4wq5aOQ+AQtP8dnZtCHdmVQBjIjWuYxcZAqWEryQAYNx5Gq1ix9wNKSUKXutxEkN3hX
4l5JukAJfYtcvIhPV7LSKH3it21DWqP2Z8MzSZw+YR742eQ0SakAItdByOV2qj1Uqs0P9x8+JPg4
ZKIm+3tcoXgvzB/te7ji2zjSHJEWUw1VlC4+cwkqS+dN1NPBWl9G+6AwUac5lt2kMNFP+qp194ik
OomzdxttB9sBJJCuupwUsF98W+rgI20Ht9Er5Fd7YkNyXBU8q42/H6imBtlqfioZHjUv5IFzliZ4
8YJf/VntQROP2n7AT2UKwA2V/MK6Fq6yBBsk1DzxABxcs+grEgkOghk1FTy7W6AYc7RfEjjwPlgA
JC/5ThPgv12n0im9eTXi7bDUQbZtVO1u5ANmUJTKtAggOKWW3oeT7nBy+Ig7frcfVIlSiIUqWByU
DVHu/GAYa33kaRDuHTUKOPZskpthtckqkalT/yjtmvxbMkbkQMJHsh8wSOHRVAFI0l8vJpVpiaVg
A7o4EUvTwp7pOqN+GhjSUPWPy+MS9FpMmw+SyGZDwJVT6YgI9alXeMbD4S+e2Zm85RKWj1y4o1ND
BAcpF5s33IC8qyc8g8tVahB0ajO+djNiYst7pATHbD+wq8/onJ/ZB/A9ETjiJ8ol9Gapo8bsoVrC
dIrgLPif4nAs03kqV1XMlSPaodqtTj5mSoRtiXMT1fAfnCCCd5ZX6sdIjuzYauPB4bRcPAn44T3Z
tfY04Vu5WrV+H0tNuIg4I88RJJCgy3aGOMYLol4I0b6P+Lt8B4ysWLTaJnc+hKr+FDqfPoyHZixu
0q7NqHu+r16FrX2kG1xv616aW5+eEkgxuRJkAl+8OPt2moHLjrbtU/P7sE/Ckde+9Md3yyrKw+mh
xNw9fJNPzLgr5Qm/NkBtcHH0qWMP72Hrb3manqAHvimF3jnl/vphcpE7Uuupc6GiZQUVH3XuYAmv
Xm6FImpxxg+gTplQn/lgTUUfaBeZbO/sLWYoEYnmfqCW4e2oMc9pDNBMAxBq/hBOP0aPHe+j1hp5
cNkr3WP1yR8JMDJ+rrMdZYBiyuirF/lUvbPyl3J2rH7GL/ZLXsnbj77E/IuKSWduSGdeeOBs/ulQ
aGVqrRW/PNwmUsRoiemVq2Q92dnlY8lH4ug9nN69t7MHSJTgBOQ8WHV5BJp6jjzOVTx++SEZS5tA
A6+mjMvWHDeHRG/8bkX+wRROynK1VamNY6w9Tnx9Hbhxpgc07jI1VfZQKV46e7A3SthLfmCJ5DhU
ToZXL4W8rNjrkh4lpemoNoterODP264kjVWppYNOPlReUUvA/6Lmw43waR52QvyiCqb19Kw/sTbx
4evpuQCilmEM7edSJlMfne3841+QlLw0DNAFDINCQxuJSYrFIBp8uGo1ErLasGVe/tVT7jlL1yBl
kCWVr2p49aUaKmWt2XNy4tWgNejFpBNdjSveJ054b2M7K0n5bex5q9e7OIyoxn21kKJ5DJeGqybg
W8SrHt5+o+XV37aKWNGEk3cZh6shYSu/kAK4nMopkQ8RayhRU/SUp3LDk4T/kmn/RPscVMWIJBVa
QovSoKnmQbPVan/rUFHoBX1jumWDm39gRv56Gf+AP0BjKoCmLn0bRkzOUQUdAOpRw9xEX48J+9Uu
2AUU8TGPyKSnOXr55NxSxkPH24lubsyskdCdpitfybNVeEBFE9s5Wa0ZWdHfcU7JnHd0b84a9auc
AxXN+7oX+1o7dV/z9aTgQ21aVCg5qK0di0lJfzPaVunrzM7U9Rv9jvXDseZF0kPSj/kwKytBVd5g
rh4u5HPsm+McSFnwR3q+6mlnX09krvPOM77D1vTkI2d9vszneXfwCOo8z674UpglS8PS0Lt/godz
Iq54BHiwHAN9mc9zXtadVOtZd/DPbaoG4rlO6vPB4FDX6ejhqT+Fi8ufbryYzgSRbGYIUm0Dcjh6
EKVphjdg2AyssI0uoYQnNhkAaXNSUpvlpV7DrzvBo9u7PJ/lyjpmPa+0pjGVFycfXnj2fzHAQrXO
4yGiLwTihwboAykleRzpsetLYgFdSTVQGVooPserMI6r7mLIDOUp4gKPh2JTqJ2k5j78UJmiqzcM
e2iYyVMUBfdcEwd3BfiAvQHMxAsiQ1kv03RPb8UMRusTgtE47vXwRXMOV/d2pVvGt0930uJCWBzI
VzbBED4uH8x51P0AOlg5vR5ani0aXQ71+mpmREMbZCVMcD6dWr7qheCBeb9GnrIyQ2pFhi2NWVN+
JHoCqjwDVWI/okgYiF2bX6r0oPDh0ZOSgajf4pGkzHXp51xoyfairKoQF+IimPhxmOnpK5ZkXCTd
uKW3GpXnt7Bw72bowVg6rvbD7ClaA53jW5w7F8CyXb5RXHsl+h5n/Oq6ez5Fx9UuT8NccPFCd/Zp
Qwk4H9yhhYSF+AM4o+0XRCPIKSQIlb7Ltyq0/iq7bE6dTENNDoo1UzzelBUSo0Y72ttesw4zHaZA
8pX0/81hWBG7PrPHVJzhpwMZhzu4qWmdxkj2xwskadn+3GhBb9FFzJqgy0IYL3YYNjaMDCIh/L+I
y24crxb83ON2iCxzcVBR3DlRvHKyeisF3jswiToxRo+dNv6xpVA8XufeOqHWwmBQHwyY6T9vrqU+
39mgVHusZu/oEqNgRluTvN+TXu0YBew4RBmmt5AStmUvyGxiVhYY3mLtHi4U5B6wqizh1SnQhF88
CXljOQRrf1GlApjtn0ZCd0AS0kYMFn2FaDrEM+IMdckrw0HySq03+ffFDLacbB8bF+rfi6rLSzFV
6wJZ0LQPYXsfHGr4OSdNxUHIBXP+e5eY+YNxaZ28OpfTEuy2Qt/PIRTv9QDfzMmj6olkB6tRe6MW
CLuiduZouICB9GRBLVhlAh6/2iSZ2KxGGncJvVgMI810gDRtTP8WY8bPRJnoCiw/2rBttjL+a1Ih
vUKZQYPELqnsSASzyKptAhR6sNK8HoXSsFf4OCcQA7vFDk5GrQSAUQP8vEcFTg/ZoXv0jKpkmfmK
2BliI7vBgULgNfSnDN7VksEOLwP1X5LF2ZDJvjnX9g3HSqYWNWyECBmHQa/OwhVL6wjxsBCd6q+m
xLIHdCDE7sFJmObtC4ZN9hb6HXMFfoMvayt7iJEo2X+jDsAIhYrBpA6vHzkDHnXBJss0NohsV4zh
qt6TkVZ1d7xqoGvUqs/xWnqYIsuOGcQsUt0rcN3Fwvg+OH9MxUxNfoyspqQyReIikSP7f3S1cehC
dDqcFIXlWfN57TxaWaB6lVtgq8m9gSpSX9BqALAgb/lEQrmD8hQWu16XfsIJb2rAZtTCH2jhWKEL
vyJ9qd0jXPUws6tFo8GE6XFyNE+gs0kzWoQ8tTGaNFq4YysWpxDHoQCE8ThmrrX41+sV0faSG4pP
pt4KgBVbD7caB2E6pcfLNFUo7fb7FJgSdwqhGz+lagpryGNYIsBfWqssZHQppKgzdbP24OaYfY03
0e9ZhjxrDLFuFTMn8UBoIiKaHerE8keASwgcpomqBoF+sQUhJEnu72o4fnoY6G1LDtfDxUgblwUI
BQwHh7FvEA9J98Oo8hNeiepFQFfcVaHTKVzzqOn/KjAMqIoQNx0IAIxZmca15NbTcZiqXJ2bMEXh
LAacKeD86TmKPdJOEXqH1DHVg/UWCWdDmKK6YCMYDLozRQYaJ4psOwtQfk02zoQXNzuVWtLNrYY3
47FLH0kdkPZnFlkBq5zrVLx8t4LLLsP0DAuEra0D6kp0o6FzDVszIQ3LA+KdN+hRuQIs8wGYnqjW
foTzJ2cEzUDWgcb9n4Ner88/XjXg0Xjl3J+5KXmZUMXS6e5cMz2Mp5lO4o0N9NMDvMOCx3WmXZ3q
GC0Do2ErPT1u+B7hUxkfbfls+liXlW6xBoY0B+DlkOhF97oJhkHo2M7oj4qBjMkyDr80ewXCcvf5
6N8dwjmwrr4oolPcA6YrN3/KJi5xJzz/4XCRY7ORddNU1mRgLvMKZZ9ZIWdf7w9r1dCPzVNo12Xn
asMSwg3sgpMLYdDBwRgL1B3MtWB6KPVuGVBsOXxVwyUtdKUtxfmzT4lbijCwqs7GC9a4nrKSd45d
MSX6KKU2/mpgFnxQ1QOyfqKi/+pCnKNkX2uXnCj3RMcE31D+540DhwtiuE2JIyYfySGzeXHLvLN/
9h/BI9jV89ED/CeCMdjGs4MPrWMLf7RQsY+F8A2ARyEE9EVSobY22NXe33kHjp1XCHPLQlgIjy6p
b2YLp8xLKBIW0efs8j78FjE859bcu8e2TC7eNNOninM84zQtXGJOFCI2fnb71pR547N5Qsdgi38A
d3W0dp8Y4gBvHgLPO6TlVkDfFvjZ0gGbMY0rjjq/XRrEvBLdzn+RRVEEVgmEaynVBCIKEiGmX2Gy
FvSEbvFI/q0RUPhP4WnLCpcgpdo6XJELQKaIMn41O0GwgipaHbAdDZwiLIPt9UUHWsVxKh5RdRx1
JeKKcKgWKC0bwmxQGwTuS70LtdtU3anyTo1wd41MCPVEcfubCZU2c/9RmYaoCwrdKn3NUUsPaaQv
yc7s8D2Xv6dyn4+rK1QxOiJ8zFZ45YTsGTp35hU51ukJrfY6eMCVwcP/ds9w2iVeL6OjEkHp/m4o
hFJnhD5sEzqFl9swqZnVVAXGWQ6UumCiAQhk//Wi3ZchhSn8ykCCp0NwlGnoqLTSDVgNr3bc+U9z
5z2au/jG56OZD9OZdgsezX07z67Vzkd3eV7Z6DQ4DEr4E6PM5D1C3zJY97Z+NspGO3izMMjQI3xG
h2amtoXVLK4+mAqPqLLAnhBB1PPvh96ISot0PYiXobYl86isg7xixdyzWK1OElQVBLfvDSCv2n6V
IFE32BWgrZEQFK/XUNZF9iKtKFenQQWmL2ILjaa8UqALZ7V247HAITriYFKwzlPg+tRAnGrjL11q
0j2Hxjcqjacwfk7xquYhVp4skNC4DLkU6QbtHaVOlI1QWb7YLZq0ickCSG4dO68tKD2vtLhd0gUS
X/gnlUsrA8FlCiAUE2j3SA3VDiZcJryB0GTxHnCIF4uLmwkheKFh8GXCo4dLskEwsLB9o12tl+UQ
DEaiFJUUlY3zBbVGkjiSJ+mA7Ad/R2dPYq7QKXvbYBuIFiT1jnWdHpCm0ricSO6AjhXIttwp6ZPQ
WQEmjub2oZMuFNVkKIkneFyCKypVU/Guyva3kUIj3cV/nxI+khIhIB71ebwmgh/xeXCm8sOKpBVL
tRqPyFECrNLqbP3UEJSAVCjA14afdR9TqEGw066BzkNwXeXh+e3YIRVVzDA5a0j/2gK/xM+osFfZ
QG8srBICO4LpxKc/BYQtRsJ7rKpZ5QyhK7HX6O5k0dPR/9DGEA+QFkUKnuBapJX80iUoHxxAuJzl
VA/Oa8JNxi/izqNvc2Qo8DpQnEbsWmoHSaWuCSljYNo0wB6gJI0tCddEPapS2FVdypiIKcaZ8Gxu
poqW0xuZ5uQEfrXH00iJP/x7GAJDM0vZGpXbhQ3PzTWp1z/uOEotlQbfUMpJCk5WsizsVwA0N5vH
C8sG5CXhtIWblkP5QqerxaiUgoYjXRAKrIHC/Exv25LYq8yQFlvai7tPrlZzTa9F2xcW8aZNK9lE
OV517GBamEWtMJiLMQv3O1R1XmmVp1jaiL3BpFYOV+aAbeA4//k5tJd0rFunRim+Y//kJaVwQMmD
lEqI8QGuZwvB9fEPg7X/pFrsGc4Iq3RIWtIAneBCanqK+gfeoToCou7Lzc46EgH4oPgiY4OLaXAD
xUFMI1h9GwWZCiEB1Pge1IOYT36aPBQNAgXh2GnpUWBIEuOamBqWO5k/zZj/fJkxEHWXwj2TYSSD
B5MRGROSimaJSpdcWLtAfq1OUhIc3CMgeRE6dM9xtEkC4n1bPmbJuDzcd4T8cYWBLYhRFzF+vkAk
ExpDw1C0qkDvKacIv0QulWahzFCV7UNSHOn0xjnVrczZ7TFoJG4TcwqXSQ/XNbKOkSItIY6lJzAj
lRFPEk4+7A/DSCaMdnvm9wCFVTJPQKtSFklnD31peLc0h695pQWl2fW/31AJ6aDSnGb3K+THaQvF
wWAz5sQ2lgPiNc+6uLG4RpN7Q99YDqnkdxtczyL8I+IHQFK4KyRFb48Ii6/zFVDDxQwJQlSOo9Ew
V8Y666deer4ugMq0zJHTqAKhgxOCAuH1EQ0/0frT4lbjHMGeFNFXEYygogTrIBUSXcylkzGvoOWi
4ADmrNxSCdGkkwVqF36npGyJMghCtEdISG0bXbs5whJBQ9I2L4esdwmCJPQN06s1x5pdRCV3nm35
GjscYZK9ZEzIkEDxUM5Dv6b6pc0e582ohVM3AjVRLsD6OtSeq2x91lSCAP65HsNJgb1EfIM8MFus
/j+dbT60ShA0C990atVo7JlFcZyFjLIlkNz64D0KM4yRFfojeF6FVNEKxAK3V/4hNwNPuacdTuel
ifd2GEfh1wT0zpd0ibAjmPk88wkmdMBbVH2o/EX9TnOXNpwckM75rrciaB5teRwyDBavGMUAVcq3
POkem76mwus046Kv2TBNHGDt/RRNeBpYhjY3xHREIaIcpLNMM02vRseG4YKXNvOepIFmMlKNZry1
VpkxSs+nKTDluZIErFGLUksqNW6KVRSHKPBtEssQCctgFaXdoJhTC+vnk5XXwtJcmBLzqLEUTtxB
TXvQ+gmuxotQfo9KIwemi7pmca9h+5hEncn6iXLGh4yDeGYJ9l87QHqos2oQjH7OKDDdG3hUv21e
oT0VHU0zkfiM2YXbo3OXARcPUj6UcYb+WxraBuWwCqRMTZqELCSudDcrWGJx8tmrnMkPyRnSmnQ1
TT8z3VSzXFrlahGDZ4TcNfoZOORi9rATNPU1xztoycohQp/CvL9OSvZSFy+nxZDgpP/EKSpn+G/0
sLssTM30K9UL9IGJ0wEX/053dwEIp0mVYfL2TnZjoJklAEwwhwlFdVFVhkfuXJpgbYPcQvswN1sb
o95aNloXmG5z5lJp+aUuwVBMtOcpXUsiVTgIdzF9glKZptsjpp1rh17QR0ALg6lLbGuv1UiCoKCf
6xbHV/Y8taZSgyph2bouwXIKmX8+IJ2ukOo0eTq6PsiqrHZ5z6Li3eGNpB6wUGcNns6W/2Wvscuq
XU/94BLxGkW4gpk/CAjOmgW0LMnJtYkimncSUIqKQPDZNuLFSvCigt4vKHjaJQdrGgle2HhCC4HM
aR4IYQNAmMUcsrap0vBX8dbvwWNk/IE33+BPq5UcWO1PRIsmMyIHzWxU3CXdrIOzMc10lVyVtZF9
UWhEbrNmrJSnLl0UEHc1f3X/vupcRMA/5B0WustplK5GNCnGJrCCF+ut21sCUWrgZXlkcYzN4I+X
gMQIlkvRNVmSuvAmDEHFyfggeRitHXA3gDSIGTMm4c5pNKl/dDP+JtgEGBUeRMmlt9gECw0RJoGc
WKI8pRYjsSpTImejz6ZtX9aDn+lXObqJkSWKQBd8BYKnqJDpHKS7iDgEfzjvcBmYdqJj4WIzEem4
ps7MMPXAJoURtG7waeiIyTvJY/iPtqW594n0la1DWx3TAcuCw603kk+h12LamtOTPcKKCfWawjhF
xWQUnOzJZET3GD1Az9KD1eVO/lx6LojM8n76m5pOyzaSDwQLTJmcXXRwYEbwfCQDIlY9EoA72stD
g1hSo3uGYYDWEVQBif51JRCr5+HwSOlZPA/iAk6ak2cCw958+W+H4dUQav1xQqw+LbqMIWHma2Xv
1yW+R9/kA1mNtzBtVnXKkk9WWEbLBATzLKhglFWgraVKgQzhm4I4uCYmOjKXpgukyzTEhkRrSOLP
9EugTojikc6XNScJYJCmf3sI/wscpaKBvLBmLAWmvR16eP/teem+dzGUAdaHWyGPrlJjLWGm1R4Y
SUepm6Ik2tSeI7JiJBSamcU91EyDlMjlyz+XW6NdRX5upp/uqtqJWV3KlIDcGRgJjtaoBTlTuqEn
FhgkgQCuQWjVyGgo02+wFzCYlhITgrKUTLXwXr6m5Qm95NkN0k/wioZctg2uHrKMwKoUnYglR9UD
3j1yKthlDZOsucRPNGhyKWlKDoqShntWpI3MWEpPrVoz9ACnIopiLb566+l5sKtwV0WyEY1Hf/5/
FlGRoYqgE3UyXSgsonU15Sc/iGlFZ1Rsw/zXXNVMNXNeG9fPbC4ls+UoslYliRq6zOBIHefahFN9
ZV1ZORLRT7pkkqNWDRr79RxpQFrh0cCOn5AhIaf/NsyAFwGFPKm3yUqbgME4GsK31DcciXiAQkGF
GxLgil5V16LmktRPYduVp0RMGm8XHwMIfRytjF8kD8tXRKNPYBLutNnIQHX3/hcPDMuIbyP7pU/5
SUo2zYhZ5C+xBTq0gWA7tPpXytt000pcGnKZhO9XJMBYhSw4LQuF+bCKOKAo0TD4Fak7crqi1ZpN
u3jKn6qwUOD0e2JkIkVH7aSoctv6K6p6KrkpsIwUwmhZmllBpJv3Lp0iippaLnJG0wOo1cl3L+6n
TeUPA6lY7NAhHluJaPEG8pNHIb1G+c7f+pMjVztG2aki+DM1WsLehH2k4OAPwE8xl6ap3BiW7IgW
8dRUal4iy4kZ2G0whalk5xo203OgaQjzzzgqn3BW2y5fZhg0FP9ZBFFkS6SM30hPPRFHlXylMkNi
y+pTatXXmlra6QAD9F/OhcEoOzfDmHz6OzhhqqKatX9So/o7ELakjx2N/hDFqgG+oCLKGFKFXKOm
a0nlH8cHEqsURe+o7knLDT1RhjqXAwD9Rf1EO1+Kr+OaXgmtkP5sUmJHt5LM0aa+AXF9eHIfrKt6
O92xrxQdcbs33EJKWyFY3t1qsKGA7UMtyicohaXw5L1BoT9cH1pWeJnpweqr5SmlLtX+17j6jFDg
z8gFqlPVvXkmAqlbibSx05OlqAZhuQ97whtyJEwt9bGi00l4jdXZoyyBpitK9+/m80OLxjOVl1VW
Hm7d1UFzOJVa/zJNziaAF6KjXKkYTA/A2jwpnhQFeuHRFH3QL0FKApYeKL8qBy/7w+ETrmlb2jM2
wpjOgy1+GjN+46KbaDpUay8z+AQrQmZNDbCqYL/SgoJdpvrzN5chjqYRyStHxahANbFaUFHST1Zw
RWnv5aUCX0qTqKcuzW+T12LLdrbIopa72iw2E7nUagV9b527t/6lf1NZOfIxfKVg9YnwLgl4Yn6U
j0hV4yGgP0wR7eoA2xNEkeQfiv/sYTP7WLLX4I1bBxH8k/m4kMmZ2fypsMqveNZr4302LqpFs2xz
va+9qYsEMWbDZBy6Z6oKVVfID/qt+QBsgZj0IPgDkzjYiOJY7QK1eCXKGOEK9mdsY9oXbuiroEaw
oRlk3j6RikB2AXpCeoCF4xsSaQpH0yFA8nGflEvDL6X8rJ6SPUPLZPwaP8bb4Xr+Gxf/bht3P/88
nT2KsFfnZb65QsirOOnXl+Vkibuq9s98zHZhJmfnEcn52tWc/fp7/R1Xr7+9nY+fRXuNdoqKl3Pc
8a9t4ac/9Q1F6LPlHcoqtV90daECfZLjOCfXpNIqdqo4rTMKRt9RpoYUR7Spp+kTZT9u5GR1rJ2S
n3cL/szwaXKGEkTtWaB8bXGYt5VJucXKk5Rx833LozqYQ0RAKnKJKzOuoKnTYLaTxYYkcHKqtXui
LZcgVK7B11YDe7mwQONkaDIuRAR+p2wxyVDcgFg3QDsBxADxtg4OIQCcXhJOABtD6FAK2xUPTBXO
HG3lAdYI6BDw/7MWshnUXqPNK66e8nPa/hR1CVUQ5Izcd0vgiebrP+75GJ9LkJleWXc1wReTA5x1
1GHvjXxqCiqxmU2j6ByCHE2TjdO++MS1QtUUNYLquWxx1CkzOx6gJqt6y/Kg/8NaMmiV/GxFNAo8
PjhRaWtzqa0KaBxH8VDvLewJr1UHyDp2r48CKCqQkmNTQyAt+pSWDzhLDLRBm03bguBMeS8KYgVE
4aQQKyEuyAVT/9nXSVYCQizcK71P6uILCS4Ri7GBzVELrQv10bXqEco9qH48DeHSc6ug6GVSFsK1
OCETHStNQ90KCMsJ8IUaWHY2BXkMpECfVKFU255uDpXplA0jSA1CoSA7MQRhvGLBcLqLZQZIiWCg
m6sGQfCDWE7pbqDHCMhWauk/OpECvmPLn04xrEAMRM8ytPsIBFLlJnoipQTIyaZxh1wnUAVcqS4W
P+j+bZUqqLidvyqFH8GkgUf/C+A8N4JaF1ziCPGYuMPUDIh98PLojk4Nbi6YhcarRqFdBWtqppCC
nwKAU+Agx2ninYHSoaHPPNJdEKzeT0QSxmXBpBec8Rvc6RZwvSj21zQtEwXmav8oCNVCr1juHAjF
kBCYgn2Ne+q06ubLC925ULDJzvwBiIufbThuzD1txsoeFoOHV2h/2OSJeIzj/PAuHE//5pExH03k
Y0p9Fxwd5thIKVtVKVDUf0Mp/k0xjFhH4on8aCeRbb/UVKKNXrsjAF6ai4LaKUGQvoTRmJBOL61z
trGqUrb1G0r50yK5lveSOn0jCf4kTlE/Rtol0glMW5rlKvtEMZQ2Ei7rwVKwQk0OeacqktI8V2Qi
rxTdUabDE9dLswtsXQtVCfR/ZXGEm4RWU1xPiBlTICzmPkuX+I0ilPQliUtAjQm8tIQFzTzjnaRd
iyPo2LmKvesd6yUML1Og8W3dSAj+XSAW/JwdtrFffDqZv3OLVjekXQ4S61uxSX2JRtjiGpXhbnys
ZwdPpNPQj6X8fFnEje/tevt4HVtrO9/5dorTx9reJLM+1PpWvoGGjFdCb+evSBC4hcUeoNObH+bX
TjGhSPUOTQIbQlOHim1hfIf5VSW4NYqs2qOLQN/quaJnTWd/tz9/lSl6XQtUDYiArsnvXs9eHG2C
EHH69LsaoKTiZVvv+MZ+xS7JZlsdnxEoXF2H+xY7Jx1stHEvy0lOF7r/0TAnRODD+nXWtBWrBBW6
p7FF4SGO3gnc8Qrl3MsM7Ow3GQuXjaBMi929cyKnDmS6CfOUCbOzUPGLZgL1GM3K4IwCcXVME6fe
ZoGyCU1xSiiWrVu59pupxjb63TjZt3vo7zq3CdKda6ecHEtOxULh85Hc4/cSbwc37A5KDpvywygd
JigBkQDCXYX3UbHfWLMk1yDLt6fHfJZmy69ent4z0BG4m+NHv8z1X/7KfaSj3vY3a9/vyA+5OZTt
qORhj0GjCRcB1qBjobJn2ae380PZKmNf/rJf9Ejud/uGpHMJ4eXy33tojdfz9dCiJOY6pJuVBYX9
WtttBm/Y0IR3PvX3RRiKx+4asaNXvMXMPn3C3JilTT12FUXha1Cg1AP1AchQD0o03A9V8nqOykhe
CcpCFAUX7DXNVGE/0CU8yaArA4zc/6B8caMRFqTr5qddGZC+K379yo1b+53n5482g6B+VmvqpLgD
i8zT/yQViOrcmjc10fZ+mSXMaT1GrNDltZ4bPfZOdnCdV3uFJi33UPbz1rSlQDB3b2/vzg1HfFSI
D40y4nfVNooIM/vdPcDjHWcHmz/h/pfJwUfQIDMWk3/TAL9nUnWRGY8JElc4O5V416ebT4tC6tap
U4FDfkBvjzQmtAOLXX6413jWqo1NcPx6OFF4ieXoicQSXfmQP0CrZXmPny2U1Z54WFQPF22WLH5R
bvGkgQz8ZmhA7GIVf7d3rJ1z38EycvLL2ZA/5JAaB0lhKsCIHuQHCLHdvwAbRcRYOwU0XuCpWc0H
d3uMvgCqE8g33r19vo4vy2NPF/UtzaH38UW02zniktIbwXJ498vfukU7nKwK8NecD4kGrMDkhs4A
HugNQej90d5wo3FxaRnwdL4rBhUfbr/azy3LKazIxfPgOSuTZzznVOyNCp6sC+n9snM4+DwKSZzL
xntW3ApJpyELf8dZ/pwN9hmsr+hRxI1iWAYe77LcQ9GreW3e+hU4RZfxDeyfuBUyuXkN6scLM29/
9Mpb7w0VzsLG2aiordlxodHQr/3l3K/0WfshdxDl7/6rn71xe9Cy7Fk95BNj3OpHbdP5IjuKnDqy
QJhNwmMsGZv18Dl9dVApHz9g09CCYAN/3SnBMAtL3gXqYiUpjKR5g3mARDvK7VyL2iTqMaiBJ+In
lji4XDXybAVMA6v21v8henoe3uunMaJvl/HxS9XBp2rfV7leZuuVBre/zwR1oPIJ3TG/vPPyCDKx
rOEKod74dl5IVSSnv2J7n5A6txwILRNswhYPpH052cdpjjVwbhLiBad+Znxm2j3lpuc3zhpPn2AI
g4srDjfmG+8a3BgEvPHC6eFOddyAzeLKJgP4ePHKeOCLI2yNvWqv0Mt8gX3TdYwOLBn7lvxyTv7s
7Kn4W7t5BLOgNDuvl0Onwgs6sy9a1c5iIhdULS74luTjF8XFDxZ9/zTe3/z1xkcFtTJlXGYrhOmn
zLlHxf5OUTJFr/UDhwmn+mhXF7/JpxzIwS5dgvKnviW1G1bYQWdYNCmJbpanwTM5Jpn+ZvAMb/Gx
PetSv1PAYVqVe/nVvvVkATzt083dEsBsHGKSMo05NpoqJbbn1bVrvWwkRocIO3ybDwrf0FTY2YhF
zCZs7iRkqoq+CHDyFCXMv3gqRA/jXQch3x6tlwtSS0AE6kb1wU49YavkW5LD6DywKBh8IKuFUG/M
uBa1ju3KzH/D3seR5JEMHDnLrWMROgEHvp3L2b3s2rs2e8SjMNhkG9bMrx798r2ZLUcZq0GEyFlQ
PoGTPM8PEAialke7CeGoX3x4J5RjJs+SXy16L9QjPu7xEpWRtM0HuWqtcqjPck369a678Bn7mc5u
wC4xm3Nt2dWvjyL9EokSfJ7r9MOAlIgmK6FVqT0+kSzYhY2EcqMH+1CASmS8RpDPsrkJ2aN9oTQG
l4B5LCkxB14b+lKU7rU2yzdEo9zkNdnUcuNr69a+t06LH7U2f+zfZVo4FcAhtzHGjFHPl70PdZzE
AQiIsCk7Vutv1is1qi3uR2lyXV7AS0pDIv590Ub24rX1vtTY5egqGp5LPiP0/QyejLwVV0t/GWQE
C/XtFjIle365MniigYn1AZcb/yb75P84Oq/lxNUgCD+RqpTDLYrkaMC+UQE2SiAUEdLT76et2to6
Z9drg/jDTHdPNy10ZbfXrJlIpGdptkJ3ko/vIyeqMv5V74Zis0GMdnQQrmqnSfAZRaCP/bVWuck1
hZxFk0XTJk4+PyblLc0tZtKcScl/y9D984z9ilJOpBJrFXegVmvHR429RsUPMcAxAE+4qynvmVT8
LX45xrk+CBllHwLbccjjzggmpwZYs3RL7Yq3VHrGxUM61/eEm+PMrSHTjRI2xamH59Id4Xdy1M7A
dgdu+YZWTFoU+/KPZBRxXIEqalYKghOXSPeyDQZgzInRTPq/8G6di1+gk7KeEFzdfWWfSUrhqjpc
PgZt5194COF1i4WlTlVz0bymxivItkLoDIXTM9xVeCLKcvCrfJwDFBBSF+D0WOkYmD9GXDTUZz5U
uPc6EV65s761jfKrLsMtUSNfyinHijgbI9M0AoT2aT7hF5Om72urjgfb+F/NVf2NT48jHsXpJWdP
HnACoTB4EWZFVwL3k9nCf1jGpK3Bp5GsZZczRmZmQ14Z393WwsEFKBWT+TfWvyAl0oKaC3xOOo0/
+Rrfyp1q2eGR8CLzaF3HF/VnvFwMDbtNfJUkN96L335+ZYhW6p2ILMAOV0ib2ox4Bhlbq9kTz/qE
Osl+8n36MQbuc04RtHDq3tNkUp1Ry/wmV+kXDIRKNKq88g6A8zhg5HnuUBOQ4dHu1D9KBRxd1jzK
ZCvsipPx/O++86UvlC3rqkKgQ/9yaS7ZRtoWoJQqtR7KvVMDops6vMDMTxE5fjATH6YAel98B0om
hd8pIn4GXwSKETyDIlObFLg93UrscFia3Im8NO7T+7BTdpxrvEc1nbMSW+bfaLxhXQBdkfQf3ni9
DfG4N4QzJS9VUXjnCMK7qv1TTu22/uv+DBwAiwN6tVPH8edw+pnOmypnnvwYbB2BOtgRP7YAdIyE
LPWYzO4ADmKBRjHrFvjoFaFvMjxAivRU+c3ubB8RCWbthVhbH/kbOppjCaHImyudGksiwIptHrsV
w2Kn5x8uvRW3sq8e3ki11Y2AQTxe7aS6dSyyaYxjDvrw3uW2yxCrCY7J2X80+zHUE0/ULLIbTJSy
cbeYLGlzvG9FME7ZGSDI34sX/uRgCzWdK4bmaWzzkrhruTdq1t4PZqRV4yfH3nAsoLXa49OmUsxx
zPaseKcaDp695KkrTzs/8JsMADE+i+Cp4q7APfSp/Prj6sKKA6/6Hkz8eAIYGfXtsvaBKE1PYkJD
/2LSXv74Ue8/Kr/TsP7k4Tp6MuuGrwhgiMvJsk3TIRSxZfAud/AoTnNcqN346cmDWwKsQG/i4xd0
l7LxFMwFlQUxLrSPvCwmmrrcT+i4B2AAhLSm0xrzJy7pgls9YFLMgpIrUA6va7own76YBbJpq5fR
zIlpbJ6zNB7szx95zOse7L74q+OlpboRY91gkN/hSaNvgFq+FxBZTNnhujoA4RrOGzVlhbXVNHq6
guh82uDdOPGfOJcdPGP5ysguvZBG9WW39MDoov93bM9T5XUMSlH5zMyLQJq6OUkJ/3lMa0qXr07D
qcywS6Y4+Yo926Z64cHr8HlXmD1GC1lzSjhWQlpLmzB7klSY2WNyzJMQ5HTlqjtW5YHmlDuVhFIB
FOqStAsDUcTlky0sbScP6yhliLDd1eG+axapMBuHxPLvodt3adAjefvOfY3ouMzv5i8MRYe12tsE
Rur82upYP3ExXutTzDdhrgUyTwne3y2AYccIgtLZ3FvgpwOcnkyZryMTRTB41C+YYz1hTR6HQl9a
mJwhi6YdRC3xqy6yvcIlzt3mZdPXWdzQVvXGogGmUKjZZU+UsYxMi2CIFqXlVq8tB6KlLsZVkI3v
X0fib02FMz6BmM5x+tJNoo6rpjW5vU+7NDzr/Cw24OAsovbypnvvvfoxguQa9yGLTnN1cfqMl0Z/
wpeeckqR8YHjKroCkFt1QPtgDoFSEZE+za3rg8cdvuYD6VmPmQg/Sev/9HRr1dPUgwtQyiSXoZlh
12/m/ngWqTvWldH6SCoMnhwwB4b+/f1duyHBEq85/5ZV+8pdeqAyC+rXH61JLDtd7pqYOwDfotpN
pxJQXO2arzlZAPXT6aD5+IfNLnvN+TSjLrFrHGCRmXbzwfTHMoMtzSUuh9z2HmbYNQoOODDViXG1
6oKQ3AS84lJ0qVHo5Mmm4ACCmaU8vml7PWe4sPnWt/ISDIEHhs0zNVy/svDve0/kctG3VIcYw+P2
b2u37NjOixeXSdPaWIwvqxflNcaQFFbEHklrgcwMPOQgCRBwbEIpyAb/ndnE3WPYinci7Hbqy9nq
hd3YX08RYth1vxQvfIZE0uMf3s9YfkD6APgmL8p8OBTMvCXoiFKDLacs/P/SJU9xaOeTtzsYGJCV
o+WhcdN/tBu+e3YNj4RzxGvR1HM6fxElNhAXfe8YYwyU0q6ss8BGBqDHHdAP/5v3dcvkh3+lNzjy
20/N7m/csA/HIoIGHgbBKIgrJCatk8nmpalsO0cFDs6C/wuCxz8bULJXU830S2oBtPvICPTbo9rS
CCXIpGm63xdDOUrIHC7KukFeunsghFdsjozi8P5FRXE1TrT+OvfkW7iE8raSHfkxa4YTB0JufXFs
lrkrpSrFDiUAVg4gIJYFQ6DPa2PsNzj/jV8h9VUl+EgeMn+ajwy/YFrCHpSUnGccLEdLAW4vesHY
/9xevC2kG0xo5yxWeDN2kHlV6kBIFxVTIBqO32wY8jox93TgFtHYUjYhHfpIk1fMOLdcUOHiDE6P
bMSuqHswWdUGP0XuLFwEW3ENwcDJTC4u/0pi1I/ZVdNOsuULEie0C4wUwtljQbBFkrt85DETWoxA
+1lsh8OE9rMddUmsEUCEeANtSAq8Nt51bICCdFTavG/svd8PzNQzE9NBphq6whUtR0EL8j68v8Gk
kueUzqOGm+rSqfh0NWmi4X79mcukYDJbs05DT4E9/A9GtEScY8OhOxRZ0qukWlmrhYfV1Ae/N/vF
vf/D3lfwJhSEecxNvcNf8iMHMYdaPm1Cu0x9MJPmZIh2Qfc4Ykz2U54I9OU8FDpWdvc5vvffCvaA
c55O/lt8x7RqAPo0aW8XwxWno/tv/HfvCkBCP4o8lZC1Hj5IYLgStvxhQ8FJZrrJLYi7+TI8yhcS
B6EHsTgCPNUXNSbvS2Nw0ls+Ba3gQGnJMTmYxrxWfBKLP5mN33Vxrb9DajMUcfjeHKLDi8xnevCL
eKYcwnCPc4dj/tZv+s7m7/K7+DtWh8Q8dOhnutaR4GqUZVE7SjJ5ZVOWJjCP/HY6fHm+dYM7BaBT
A+J3AaWPlJiVSf4nxQApxRAtK0s5stBoV+LalehWP7P/nxnrgw+6n31oIlK78qR0EtOn7F+Ypumz
em4qU/qh7Np/XFYz5diH5cjBOeI0MyqimNwooCNK8efhXbn6f0fMz6kQJ8qOqvN1KxcpbqrftICZ
qzZrEVvkt8vn+DC9nI+yO6ao4F5Tem5qorRwdrztYaX1zgMNmzCV8TlQptKqPOdEDp8URNOn/o+T
A1pYPkrsB7QhyDsq1p225mRWd48zKAU3DdJwjox0R6FDZynE7jAVB5cnQi9Gd1rhQPhgyUxfN8HV
iO6EwBW3yq9CZfzDZRxuKZ3IaaRN+9gjmEECCwsmJWrCAMqcSTxiy22O3HxAOHQNuiv997kBbHlp
q1I8j5ZXBtojjtty/lTnxEg8pJNZH1VMr7/zA7gcLrI023pBrHyQzU3Z1xZvdSFRd+rxsqFhJ8rG
aLuJbjgxzVPSXN+9F7/WdecISAk4KwHZSf/4LJqPzyuncVWvyWOtfCaPbfoHbKKQAfSrrIFGcjrt
r95mxglYD61F7MrcxbGr0STmudcAqtIfCk6LbIjsCqqwTfdTpR7l/Ihv+4C/NJz52xPUpbTCPpSW
ImLp4miq2s+NduGxVNyUhxzvBKCunZpuQJHld1Cn8zf+3yggwALUSa3QnJzoFxoAIJav5VTomkjz
wA70tGMNiOZC/mw5KojI+1heRGxxx78AiME8qdJm2PRYhRNTxjyww20EG5xHgmBlxEnFL7lhZXlq
T7/jGlixrmLF7eCuabSZcyvmn30orOQBPCoAqSya6Xj0U5RiAW9hUH0hSIcCzfQw5F6EP1T2IgKu
WbejUx+m1ESIDVq/woAK7yVu7+D1JTyX4munfnct+X1uAhJaTgWW9TdAHGsw4gX1fOK0GXSSdD75
4fGeiTqI5ol7VSRQZ0xGNMyrZvn8DUUC5p04a4agosWEvpM+iVOllpYsmCpxP9A+tQOeKaxTa60z
YImuF9Z0H+O2sxqxgXfpvrm4PA58KJOkmFMhxf0cnJZrpvrsi8iXWl98zF7hqn3uWV6AN20/0X/A
FUsqPTOIMAYlRAUHt8GjzrOUv6Hfj9gLEKQAGNTbeu+W2ZRnVuFwKi/a4rcC92V1WgzvhWuhCspw
xUpL9HlGNjnnTu9xdPE16eu76L2wX+vRsu7RyEEZILkfNhW+1NKs7ddyzsx6NBkjVvBiVRa8bMpE
fqe2kyuPm8oElHt/pVjvT+ghlIlcXwQGVRDQwEEwsp5PYTpCt4Xp9B6HppjELU/BTX8BgcZKS11x
uyKtMH9GoCWxu9UIt6rAihNpNeCW/15YixfMx5LiKD2Ac5zYGVXnocfa0wE1RNZg/tBNqB8+tSPH
Sy55hYlEmliw7jFCihtU8+IIdu+W8v8QV8yOcSUIkxcqJRcMlaP7J7yAKEs3/rX+dKh/80Xd2xky
66swT7mmSIc9i8BvIYRzwXeEF1C++3oDrpXcgaezkwaw/sUH+EKtQuW/qpeGgo+3I3cIswBeuLhL
lwA1qrQwgq4YsyjyTTPNHz/PEoHw5CmcYvVP7n+oDqrWbz77h0G8i0vVi0+xofxVAtAMAOsLOx3q
asoMUXdwMe6HJQWpwmQGu5LEDIR4Z2WWgfuvPkdtlGKgy6R0fNgyRZBn/YpjscZCgsuDbKiScRAi
u8AlaHrQcREhEl72p+Gn+JOX2X95ykgNtDPK/uyDOiKdjqI0Ok8SqQnpdfrlmFKZr0umkFA4goS8
YEmIEIbXAkIPmllMezYxlnmg4ZfvfWq75CL6GwjHRLS2VPG8Q9JRk48m7LQVxfJdPQoN4jh9ZrJu
dyR3WBj++ypbkA0/eyJugizN4N1ReMm+4iIo2bW8x2V9ax8XWtDuOwNmnREzxCHxWxHistDpKCCX
zzrNt52HfDKTunEkrrpJKEzkqfm2owPnZ3aoGSBbqfthxQUpf0vGVmQJQLMxTDbgtvceh3MpKDpz
URgzLuk4KAE4mAu4VgK9BUyTk8o3av/Sbn6ZcsQjjwN8KALCQ/A9tex6cPksZIiG8SBCeYqUKyEw
tAejAKTEEP7EejkJjJcwRuqTp4UClO6SXhE0SyH6idzjiG4FVPL13y1YbR14K348DvWaX71QHV9T
ZOrsw8cELKI8RnMwdo7ZBHacz1KcQg4B5QF9oxwZ7Fd0JhRLJpvqM2dhVPpObBYK3kKxyzEeN26p
w2rEAIP0KFfoayAcCWmb7pFkw6HCfmMMd6ZuxSfzEY/zh/yi/61WNjUQ68TUujZGUJ3DuoU4oNLt
75xf5JIJbkf8NjhmFDzFIMNKjDODxJKGkB70FGx4lHOx4b8KnzKHzoH8rpAnGcLzsUue9KaxwyGG
4+n985mr1L6pGfBOx2MWjU03V3gl3C5A/PEhQThKEt86JjVKxrBlHJcYp4MVkIZl/As3JzuwP2aQ
7Kj0lZs6eydfyDbxpliJfrgcnPci3MagbcnJmHT3o1Ri0yMGnDBJ0KNWAGwhGAcDufEnIuXXq9uL
tAcAQGyZKXW3qk9QAZ5Q2oT3D3QZ/nDod1vBXAOv1m+HYcwsYGNyULV3ATGCQOAgdSCGllxDSeTB
uD3MgK5lvDjkLRF6gCIUlgPl2nCOVu29jpaJ4D67LxO4UXbAPIbpIN+pWGigdDaQgAQmW5VE631O
/Ux8G/aHpCrEhwwp5HO9sM16wcHwPlt6OHkjDAangSTM5yJCi2SRUFXyMU4++pUvN3u7IHbQfh4j
0kJwMMhXLXMVMYfpNiVoDT22taaaizkKMm9MOXvTl4s+txE8o7yU9oxjjcJi6becF5qjp2si7Wjl
s6tpUydrBHjpYyAQRjJQImwXWhU7C51S9Yu/x1/BGPbIF7oSPt6Akki81twr+S3qJyYWB5xpWecY
kjP639310H021whVMqVzBFV8oZLtvsofVItvV+Uk2DT09yOK9W5WwvFB67Kj6sSgXt5AjFs7AisY
pHyKrg718q0x1wsuBNoKjrDuWxD1B6STPm/v1r41HNW0CUIMt+z5onFFMg6jcytOVUC/HfVfCJNd
exEHvUqgxJpL9TyWTVz5zSwlTPl9EVR4cnHZGFdq6jKdvqx9B02fiUuKiHQKA/0+y080oyMDq9YL
pIWfapqSjoY7/IuhA9S6TzcaAqY8nt8V5VV4YpMmz3uf7duKmvBL6mmsxt3Bn6cykQbHB7uVaKR8
RTbiLAIWS/f9rHCAgDNpa9WwAD5ShZe+Gwjv5O6+PIdpba4E4IZl87CLxm/qWYwKE1ovqGtyEMrp
s0KB5av83kng+SOFKSfTmJ+n7RvWWTsTKtcqg+x1lNHyAYY8QqI9io/3fPqW4YeVYT+BaWpmpGEc
cuPSMbqcs26Zim0SP7rH8Zei3LjTRX9bz6jLKUI+35lkQ+J3aNRJo/xpy9mbo/QnricdCGPrVGfY
XChg2i6uz3oWXXH7QTNHrGlzGdGZWXKhDNIzp7yLDGFrt4g0EBV/PT6l2mSWkJix2/l5LCHNVY/+
zKqoMnXkf4mf4kH4CDNknt+mCrQIsGLHjITzBThRzAXQooPcrrs/Am7IMqFbvxhHyS29B3SDp2Jo
MX9SiAUJGsziS/mu8WdU3i6bINA6MM5Z3HMAj1ll+ejOTszgrSDS3iLURb6HR5BhYfcU7eZAQOc4
G5ndH8BWqSsxEQWablfy/v0OxNB+DU6d0IBMms6Vi8BCH0wkTonrxo3b/IURLbgP9ri95AjQhLcO
q9PX/AF/QHjAJGaNhbNc8l8L68f6A4F38tuwoaNNJNf6LcgekoOyW/BhwIHjJnioIozzMPaSbmCs
DRg9EuPvN9oBmavVtSKXeiW5Q6Yze8JQQRQkkk0lKAHCmWDjdiICjk0VtOk/xrGfWveuDjRfQR1J
+Gw9zdoZWCwVQbx8W7Ye8fIBtHzoOZDHSXF8XGowVY8Gyla+hNZR0MO5IOO4nhROVPnWBpo1QoQN
vM9p2AfRpb1Lt2rBKZ7eMMbFWpitBJOpIUZlbJ/kpXPmhdcI9yS+8SPexn+0VhvaYZ64/vDlJVcE
hCNSIdiBMbFo3EIckgSqsmE4bBX6QkCj6PoWmMOKZwSI/gq+ZFOT5Jft4yKSYgcZubG+6ht/Jvg1
Zz4CCowsHjwnO2etgvi54oLsPXzSOKBfSvBSp8qmWhpUkpJvGIty2p0NAMfNkx8VEzYwMQ7amjeK
d7HKTlbvIYKPyXB/3x9HhebPH5cjTpYjSm/HwQAaE/IqPlxaXnOskAHi2HosfzPnU6NsCQBPS47j
bTQOozKcyij/WtIJNnBzl2Q1Vo94QCGGkQYUGJGaLc4a/aGxF5+jerZ+zAriBHNkYWftsrEeqxfy
L7lC4YmXKjHQuJWWFlrHGdwaeI2w1blxkM0oh2ijzXpnkIlL9UoSH3QgiC0IEtGd3RztDlKzNyfx
jrBXnai/W7UaiQne4NtPblnx/X7OwrmEaH6tkgcyg+gG7q98LD1wG5V33bVdFD/VFhHDWmdfffMb
h0ncuamJWw6Ktrx1Osl9Xgmc4sG6ikFsk8Sk0V9RnykAuFDHwhssi5L7v+/LWGgtiNWdEdipT1pS
dc9EM5H1A+OX1sEa4Xl1pt1DXSGprlRNua8wnlwIZykEI3xD/hzJoaPFqHGRICP0CsuLJoJ7t3af
2ezVOc8LrZ8M6O6xcp8K6RkJ0KXgmj8cbVzWhrSA+AtVjF4gOfbGTR4bcZ1RJ8JbnmO8lYCJxJ5Y
hRPXkXGrVzAP2NT/isRdgUmIo1D/R56BYyC2Q9uE6zMTcj/q41asXzOmF+6tQctGLFF2l5dDuLQe
5GTSs2me4sE5FDKy2PqIupGdcR9bYJfukA7IEqiQG/WXPxqpm97W9sO5HMZ0GlCD3FfCpU4dg3+F
QednN3zgkq+zrBhpPwiSY/R4nEp8Ek00b4iBHqqllUcQomy1goQREFH6+7Y6QrahR8GJ1OXdcvGh
4Teei3qWJisFPdEjdVh5H3KhIM4Y15FskU+YyM3HH7xRV+47pt2ddJcfn9Mvieb1izML4zfqhkt7
0FvEATZHKNBoL63e1Kx+uw6vHBGu9kXzB9Sy61GVtoeUufJyjgCibr1XgyMhHqIhz50448fyla7F
VfhVz16A535+M9F3j4YhkrWkLbYmgNo8QnKpt2NskmzZnDbF5kG/4H1+geuzFbg4fBnaEKoiONPb
OID7WeTfMoGt10yfc8kqQMA22IvoDzoVsfxwBOFX+hX0qbLOJL8YQDcOwAd9YatIkBBCrs3QpYAU
/QLLPdy1ny695AqGGGFVspOlHwgXuojScA4N4Lrlm5/J8w4NBSDf3Ho/oaG1KzigRQsqN2k4+Zhm
dx7bFxf8LTr1ovtGyyH6tCp0LsWB4hfEiLeyyna8E8oa3pnlo/ZbfwBmIFkOyNH/jF18j6iH2RcI
jmfSNrM1N6SoY9p/V/9R9hERhliWDBAs+/IxOjq6l6CkQz5pzox5OAjc8DPqSpuAa/FCVyda43CK
NnYGleaCq2XwsU7az4lVel7AfrJLyBQb5zncei4w+2mAUByIUBzcuJiWIEdOtcHYvPUFlHNBE9Td
rE2dCig9tYfdO7UFZtq0ICcR5pLBAyfLwaLDVq4QQSeNQK5wFm8Yv3lsYNHZG2t0g92Fh82PRAEa
tIyaT5sq0H+yO1W36UYkTI3WSNTu0Beqr/80nFNYyHyAsEZoqp3XEkDlkRwdBhqNpbh8/cQh2V1z
dinh1x+S56ClTV8s/2LMLRGCcAdDAoieFRJKi/sCZ1gx5UwAGqBNOWaWgyoKxbLZu9C2GoGCzmfa
6itECS/Gp+xww7Mpt1qAlJmyijJaEFdphLIJkN5Vnw4SRpJ/ayLEsq/RMhyNBhfbCFC5jLZx5KjW
ohunGZ5Bg6IK+1HHXKa/+S8ZbwiP1ww5wuUj2CETiOhpmNQtcTgEA46zR+odgAb0rNM8jc+hZUyC
eKzqV468LAmy7GQ1c+0kIiKPRufwiNFVm54ZH2XZM/UzaBMsCiH32hqEubNDT4QrkH97GI2Kl5lj
RT3TfpSd8iPJwUBP6/NVKLDe2DKNDwDZREzkGSmk+V63ox9xquE5wXXshV6yKJnWQnHc/bQjEkc9
8ziGDNzv+8gJ9ypULOJ6fPUdE9kddJlDVBJsGGhFMOiT8iCW38rxA1nNDoqGffSrF+tK956/6lnm
HDdX3wpI4PRBe0n3ZqLh4eB088h7r+IgOyPxOVEaJ06LdseRa6KWKQcY70P7nxz4X05qSL9Nw3om
SJuJxFv82hAtdXsAcD7uHyShXEkYxWpwahMD/OPGJ0lblFjQV4FECTmzttIlZujyZHLSMN9qrsrI
zcEULrroIYuJJhZR3R/Cxd0EgYMGqmMKU2OlIr9NXYt1IP6K0/pGjBgM6MVwoanC7+dyNF/go7aF
yDOQG9paaL/XHIDsnJGtGARbvlWDPVFmyebZuPLt2XvFkdkHekLuNYYqDp9dfSMHQPobSGIiztN7
g2R15Ns6Nbb8Isp7RE7ye6oyc1prtpZPS8ya9vAhL1KEgaL5aAf81aJ9J3tFvQeKFNDOEelH0svw
3jw/dvRGpxVN2+z2Yn2xlQJaBZMHxPQl1g+jllEfT4GC3YhG4tTBW+BfNqJdA9+9yn3+V+HLNPL3
xLkgfTVz+e0msvfJ4Cl1m21c6C/73RAbORPIeIym+fPQPeYWREVK3XLm6PyqRIeDnI4mN9HcgGzF
U02chK0jfoXHOlHQFWxG3B9OmicquxGohLzKAHoReTN1/JkC09SPQLkaIwkxXPtlNqONBtOMVRis
57F38WfggvXQx7BQft7jD3gG8iwJ+FRRACVbnQsmnqmPY2LYsWZ/wDbKuZa46ifIaebmRIkyLmKN
8mXYaRURBugqyfUjBIik+DnLvnQbIx3ia2+tj0h0jKlwmkWzDjfKvF1iLEaN7ZZngUr4lDF74dHg
wwxpLloU3pJhRECok/wA7Gvu8mlP8l5sJyuuqwkN80y9oIG0jRuua34GKyR5EIyLjq+KiOd4YZHX
/j1A7irevnam1pl//lf4GZEuzSgFxPW/RNo3gf0k5JHHbV6ojYonE53E3PNu5lzcSD/AtBjc3Ymj
idtjTxk3bh99Jn91TPAsqmky0/exM/arh5TB3ub2qZfICbL4rAN+mUyG07h+SEDMxU19oQyDK1C3
XcHgHZAsFx16OwWN+FjvsLx2YxH5nDPbMf1Qwu5aFpF6y2bv/ScwrtlfYjMpcK5WykxGeuHk0Gvk
GNvve36iX42WZrM0LJtDoaHm8Mu9cQyZEUJrC/1xHL6svzhoXEk8dBRiNFw9ajxjIRxpOh5o927x
UdnyUKTWmxT5VBYmT3OhFK6QB314L8OdUe4bk9P4lva7skU2MpHN3NZzL4rgtEBb3cT0h1URkvf2
6R2D9AjUkOOCZAeuY8t7kF03VyQYnFOb/T5a1GiHDkUTeGgYz9ofHfiodp4QzdoRRM1oZ5Q0XAsj
HzXSjdp8TB4BN6WqBiflQ5AaxpJ6xddM4LraY0LtMesZZCVX9shHMCy4eESF0YbxAfcuv4AcKaNp
6WA34ECsUf8AdCtctXO95DQJYs+c5mABfNDtpLo2dBqOeUjIXWO5gjZdmhfQJwXyCIBW0cJAmXZM
eqdLAib/mDx6OjoQ7NDPHxttLeEzwEA/Cr4O1xB9hRjxkqzqEyPEC+R+W/EY0t4gNwSbsDPZg7ll
iUH5f8RJ+52QXwFw6sQrXsafeHwtrVXEinlwsq24m5YP4veevrb6zOgN0f1g9sAmHg8CpgYWZNDq
gMgEmzrKvDz2PCq/PiJz4Bza8FybdVW62VznIiQ8AkwEnQiCHmVOXKcPwF8hipRJfhZRQmOWkvjq
cWjcV3tVOYVh+upJyNRNd4l/ycqDh/oIM1E5tMP6gXADmsA45yhC+/L4EkmhGNGQ9Ov6Rm8SZ19N
EqIEfrkDCDoZe4w5RNHI+vh8UmK0HLG1usAadpE1u4/2RLz3ZaEq1PFCpXqsFpV8rPEuM5AnC0y2
Mimr/dea0taH4jZ9n0Ala9Zp6SvpPNU3tO71DCJpWDXaTZZmdF7NUvtSTwXBMbVdfVU/2iWTx73C
VSdDMW5j1TdxezBsGXXUFISAeXh0XyR+vwMOV6gOzBjX4r5LACuEabPqcM1Fq7fKl9q+D7jZcY6e
a+isj/q59Lj/8H+J7tH+iHPnodsyvvU6vmgx8cXa4jz9m+4Y5uVI8t4/PTXjlP4sX5RzOHEOi+hC
jvw3aAenwP2xQFRGYnZQLdBcMDS9QUxC+YvCvNuqM3iFZDQaiQ/ofDhSApy47O4ElA4J6z/+uAuU
A1AOy8h9+AhY6NG4OweeoLiyoL6g3NDSORxTy+Qi3Ky1uapuA5A5AwiY8lAVn4nwuKrLEuJ/pf5k
18ijuaL34mNQfSRymNq5fRDOeRbT6vycwxO+LgiSKQlZOdqCbwXVzlHHKqWS3ploe58HShNe1YZJ
SSz7UdSzLezsUJJ/g3x2pgXhJrOTA7Ex4Peyi2S7H7XyiIhRzz+nXGDU8dvnF5hV81usJWS1xpWl
znaa8pQ+B+ihaX6gHhVQG6BftLx8T7INngTpd+pIfH/dfpE3C3dNQCX5qc+vBESjnlJyNgd1Y75d
IFZRc8JjCoTgFOBolmsxRBBvu9wx8VvLfYtgYdO04Y0NpHkuNf6jDhCPaQxlFQhg3wOzbXjspCeo
hsKpMzhdMqe4L1/EUzzsSrozSVNKrIwqnKUMFCF+blq26Oea8PCeeWDFCwOP2WT6Ln7SbvZm/oNT
zUxPVcRg9eMs/ny+E0a1RJAmbCreKI5bj6X1KtwEgLTf0X0rwvQRH8cmTgn4q8KC0arnmcXgtcWl
wqclX7rB0TJ00uCingmC38HSTiPYky80AAakU6L5IpNfzEPKXtXPZCqd8jWVwVY1oBQGgRwNO1ui
fMm6Efm8f8Nm8vgCio0jKoPpM/8ry2P72EM+wQJBrvD+IM1poxBIgh+gfUMsHKhpIFN8JcokkCzb
AHUgpO8HJUgfrTKM2B5fBY11PBffs5p4dSYsa0TObo3EQbo0GVnzCCgWyogW3zr5iJ7iSdP7wYXv
3ImNrcPtaQRyTj/RpP9FGh1fKMTrEOi7ctLA2hT4xXAgc/CAv6w/0F5b7WP3Mh7DD9SClf9AbWXn
yyGeRRKCG1+GhKMsKoEQcAaK7IEcXsxEQdd24k8KYr6Arpaz5UPb0LBLG9n06iBnvHYcqEIztCyD
hw8U0fs5iBuF1T46EyWQBo8ZdT43G7KMrYFVgMAkGcEDDdppVuG3erIM2n0gsn7E9BUO09U93DGE
AYYq/SqwxI8FlGBqi9vXy8ErYVkwnIkUBui53Tb5QsFPFYPucG4wwAlnljBdJLlquxHT2AEzNMit
0tcJs3iW1weVkToFZFZMCPJNohJXGVpkQKigeMI4x/oCJ4wDEbU3whDYwGra8auFmPlS5UnEnoJf
TiZa6FLsF6t4PjD8dLCIVOO21RLPWElbmfMNzTAjCY37ZLcvxCnw5hblbiDcP34HLALM+BUik/Sz
Q7HCC6EGo68XHQopmwVXL6IzNCFUPvpOKsa3+/6Kt+VauZgi/bYt0Uk9Z8rsA2M9C8/1Wj48pwDP
CmMdgys9kF97BhRgtdXB8pEbwBbiqZOsGGiiSEj3cHZMf4PZUedufGEF0fj8syDaT62jeqWnn97M
+K5fToxBw1iwqV48gwplhHcO3Ela99MDBP34pTzhi4h686uZeg13ADnnchcfOFonHXU6M+tX7RKj
dB5/sLQ6DHPOv2QJ3kzYuxyEe8tHpbAcfhpSpR2ei3hQcvd5C8/tAdYACapbE4F1FBvX4NMaXDN4
Qq9r455qaezTyUOamrcevw/IbWbPEMLjxoYcgkL2gbl2t9aOBWKLn+S9NwrvgdD+4RicT+TaWzDR
b0c/dfsmc7BzMXet6PD8TZrWOY96YDCo2sWF35ArUjjDj8oQtlvMdHmiogbY87zTVf6PpPNqUhSN
wvAvogpB0q1kcw59Q2kHRECipF+/D7M1W7s7oXtUvnDOm86+QhaB2OuXcQvQ9TN9FfwCxNc/ILOw
oH8INI/UEoie4bcwQGA3ZLNjw/rlQ1YBmDtXuL3t1xqI/rcjsbzFOsuwyM6l8ediuo448QthDCXh
tYBL20yI0jk1f4L7npcncQxCZ4Ek91ngieDrsOjn+Jo5oTX9Ejxi6lJrCkInMFv8wzxH2UJqi50g
XiQb5dLu2zNqvrV6ComDyP3ojOiRUUKYaSHW0sIsferle0DidLKl3PcAlkEIRvXUlNqMAwquD4XL
ffpHKcxfxT0Z3rEVsvmYZ0QmVj42KMJ3sU6NRfKDKm7Aq6XijrQTyjQWJO4uL9uHK9S2K3n/vI9R
SFx+CXPr4C95ybRe1b7tGQQRi5b4+FSjbbpBgImpO9zH+5rXbXj8LfUHHauZ8Xxv5W8KcBbb/GEU
OkiA5dbXGWcdWHI+M7xhlR2CUfhlqdfmPshutaEWqDYBE5oxhAleegFvV19+AXTBrcf1E1dmFh/R
9EMLdNsnUS/6XlwPV2xKIhwOQjQsEDD6n/vzKK20HxS2+oOzWot9tgwf0WlYB5sAmVDsfeBY5uX6
nxQIE8RnESm+dqtQCGDbcQuVBOXSiQ4V278zMUv0nsbcG83Mv5rQ10YIHL6IxwjtszN+P61TngrF
HW6wjSLHDb93HD7zYCeR6lvOBUrM/cccvlFOTL/kY8vF5cPtGrN/g8EReG+kS1vaHM3j6wWyYraz
N1lxZiYod6a7ie5ndvuIrwaHChTnCYKv3UzpYbhRchJjRwkuNYLd0VyE+SzFaTOTz1o3Ux8x4rWv
fslWCcVl7wN9s5xrU1RXvWT3CgfzQpksBO7eyXRtMGx3uHJzTdfJ5PyW94FqISCA7Mjggkvd44al
PCEVJ6ZiYM8Lq8mIoL4/89F1119IYFu2pyxHhk6GE7EhIk+HyLI/jnzAugn+ns8eNDFM5ijuQBZf
yv6TbflgOvY0BydZqdtymVvCT3hJeqf8FoEzqKQPlMXKcQSZQSk5358WLDsWCkxG/Z+h+Sg5R3oB
98lnjsyv2IEMiJmZ3KZwzHricsUlM3yzUzr7CosRmovBBMnN+4OGhi6iQQkpSSvkqEdE4OAUE85S
hCRTG+tCWDl9vn5xojDyYtEf8sTnNARdiw8JcbGUFSXQooWDCRC1f9sjJ9su6BcMW38Y2+wCBsad
gbLvY8JzPCtP6LfqZAew8jbcIpm/aPmpgdJVQ9LLP5yxviK9gftITDy1oge5ghsEvfpbLjFyj/Xk
iJum+15cIRIBEkpNpI5SZwFxjrjuEcAFpU+gLlDeItdEExzOpdzRSYYbU2MpAfBtxTRdMyz/dEWQ
R9IfPp2B2Gv8ycOamoov1e9B7wqCSQ1bIGB6zgG7NIcC4E0OBTcGoye4wXfFGXRHx+nE/FGoueq7
qazntXKxG5bHtLs3W+SuLRQqJAFAIPz/OcEf5mecdWSdsGCTZYgyHHXxBa0Tfg4eJOwZCcv7Zsms
ujXN9/sbnQjojn7X4DoAirN1N6y5Rst8VtLo3ynwg59+W1/yA40xMAxS45TwzJeFoHiUWsADwutU
ZkMwF8aPHTSs8Vc4DZF3AomkhxAXAAd4uaOcazf1ObdDynq+EctJz08kMuCGa6V1iLY+ttoT7u42
dJjDeio0iLYwN2nyp8Tv0sKcMSlMO0TBeBhPLXsRBKw243lySJnLaDEiEx3sS5/zEeUbdFjZiRZi
316DDbVDdtXmKh/CDkUK7EN5QzdX4dmbpbFd09oYl+lpIFku96d2+8udXiAVNO7BrZtwCqBdQu9L
djL7F744110klNGZJ4WShhY3bzEXBy8fJi2CR6KiCZzkFoierJwxLfAYsNI19Srk4ONCp+vmJMx8
FsBn9XTU57w7oLWNaGDj+hDs62+jnk8KCIBNxfCHySFDXzurzg1Hxb7ZxHsoRB9IsYco8EBhqru4
Qgc1R+G0Z34AxJpd/P7LYnl+h6Re8V6f2+cvOjw/WmeIHbj7rXhRbkjYM5uxbYMcY2GkYLCjb6kY
PfssJBi78ruoGQUWAYnpmNnd5jJh+YGwrKMcDaUdtid1znuqUY6SekFyOSFH0v5pzIq/cokUgKgu
hNzTicnx3lU+4JDBcACgqXBFd0kO3Hield91Zb+Ooerw4ot4Ph6QqB8KBvgSGdBSHM9Iq7T7Mwkk
h+rMrcdOZ1oE9A9n12fGYQk69aArPdQ/xlgFBq2prJ9rkTw9Eh7QDD6C5ogfFMsdEBtAOMod/7nB
TCLqWJ5YTsFZxPCJl2TB2sERwCLH5ggzs0YYJQvuh3YwWiC35zjEkiiuOtmr83nA0hVowuMzGzmT
nddBLk0kUdArfJMuY7hrQJUibvEWP88a8xWCg42G4LdbT1Ki3/gcZyMM0n1xE1E8kibEiLjvuJ0N
RIloS51oyQYvK78qdo6+1A8Jw9z2We9KOFFold8Fk9W36W48pckNZUs+zcEpPHJWLCxasG8Ldmrp
9VduFtj5NbX5Sn6AOUJYzhilQjkBleJ0bj62tiT38wEFy/5KPzV6QJzKHxsEk619eiKpAjxYyfPS
7nRcUsLvBKz0bzKSIwM+FR+/93AR0cBSUvHJNAe2L2f8MKu+DI91YwLW8+zonedoY1G8vRmzwtyH
KxlSZBWqzFuoYH8wg7jiNQC6MRu7/hpwDq1FL/ml1hWZR/NcMbnBjvyMiarqIgOf2LDEAenqs/E3
WZX3xNPm3V++1lor2344SXH30d7oHm+lZQx6tcys12AK82BTHeW/2qTwl5ZNvqCJMiUyvx7lPNoY
x36hdWbxk6WmstMBt3EmdbZO1GVixj6dSIkZlHQmZKSVJ31rAs0KGprWERjEN3a1tFystAgf19Oi
wm+X2jm68SIxtoRWrG/QNX06p5urjK/NLk1pGiJL/lo1fjhctdKsQZl1pylcNT+1wZ9CFChXMlrK
3Fb2g+yLb8hsifUazssCZzOuaePYDfv2WaJpm03oIntLbUcvgKK4GN5K8VEYZ/5nUqG9gYcg3xYk
BuRTjX6K3jWmG0YLflpPEitTo7pUv9TmNmHDxdbISxLkaGPBL1EQgdBicNXTB1h5vEu9ruGxwmMK
4Ln6gAmCe88ZgZzcCcqv5BCm/js2g5sm+7ni5uk1+prgp9eobMqL/JB+uRJfmjZ7opaRmO5Lv6yO
BsLkfa0FHCE4UZwEpUG86dEYSycyADDAD76yAJTufoQHnvws21dPrwHMwon89IR2qxm7D+vMDNhZ
BkWRWp4GemfdikDHFOuJwmAkSpj6NbiTY4UqvMBebkO3AHlT/wS783uVXJ9UwtkaiIRc2AP12nS0
bDbkjZFiKjHMG82uXXzBRezLZcoBXi7pSw54LgawssHJr/C4PTTn59ZxF0VzDTUGh8uUh2PKX2gR
iemc/kw36a+i4pjGpDFTau44yeHV0TrosKpmMkrVc05PwJzp28pQgNlvtmk5zzqfa59fk87PyP0M
LsBYZ3gogwmPQ2AjbxWSXsGKB8zkI8VjSDYTZxiwgzuGoB0KlNbVkALojKuPUyoF6huskYy3IzcH
EhzlC4rdYstLgTq9pbi5D+1XM9AHkpALsIktGRPaqqmOBducWJYWgvBtBfOQco7atBQdKCWkJTKX
iGR1NQlBbvM6CcaGghWFDfZcnGDhuiJv+ffpw9RkF5qvvB2TfIwtQJriUNEAr8mIgASiK53PHFuU
+ktUMDmbZEAni9aBI/OyJSg8VNOZZfvbHcsH6RaaXfFa1/Bgi2RBE6Qun06TWPKOAhaK9RtfW+uk
GbCz4YIm7yor8JHn/GkmxFhvjB4+7jyap234yxB6/C9+u41Ki/nzvlLOUJhsmnPhyHNxy4lFbrm2
FXZLzc1nTMbKnNhqXPhoLBJLwJg3s4dY3u0y69yX7hDNMpku8gdkT/0I4Ghl3UGsbqBsz1rPkE6U
XaOdfsXW7OkL9c41Cvet4T7kdOWEJzn3l8imYde3vYUBv11hAYLSZIHDSnYHQyrG9CM8qM9Df0q+
eyK46vNEWWqwaNlOiFBU2ioE+uil2WSwkQWd4BONqXJ8UfVRGD5N0PclK9Zuzwb51/o9+qp/IGXj
0T5tPKY7BCycyvP4UJVwdAPjoicr9lDGBAzsWlgK0dLjzvk2HGHPvTz43JcoP5TvMeVIYy6AclVw
nJOH+oU1iXkvfzTL71U5H/tDuiRa6MOIPVTz6V5d4bNd0Jps+z/6+uanJSJL+o330OopKLKySH/h
JhfxSuSWR0uQWd3cWHMjQw2NO5XmttozEhqyDyfcPuNL+9UwihipHdxghw6BKUTnTZ551bUZj3X6
vz9q4hs30rn1eXRWFqSrsHvvNUaGXeOlIrNAs307PUxUwqNAbrE6Sg42STwVsb5sO6LM3OQQIy6U
AcVi9ylaknIpumODO5BRDVXDpsPuqK4UxnRzL7ryowfw9DDqyUQYSMayf/pS6PMsX+8VTz+0ZX3c
gRyEKMwC8Mv3LECu9Zy1mGT7mxC45SE4k50Rv78zjdAnMnO2BII9Pz7mwe6HgxCHdM+sJqRrDGux
KxhxsjEpAZkq00hbmSoNTd279vi3UrmkxlHrJe+vBJnQ0+XIEYiJoSYnolPF/QpY6Q31UeFIbteJ
AMQyfSQ3KmCYwPHMQne8/OyMBS+vsxIu1hfaKieJ74hx3+RRN9eIDaKeo1HwQLlL7MMYBkGkrOq0
qjOdSxoJSLYurCE51GhFW5OhpiSxwaz2Krqa2gakH90AhGUQ4E33lVI0mGHJA4UieBveE7Fx5bxw
6AgPESkKNf8gw/AgL0qnu3Tii/hjrLcC9Yrsk1IPEk+mYsHNyBYeyCL4bhJOKXyMUwmtqOoQQPX2
B/XnRcreePwhpsclJK6rs4JoUST+QouQI+Xuh9XwITgBWV2OHgC8BQytAHVQUEyXofMcHBQfvTNV
9Av2EXFSu5r8F/fsIRT2tPsF65koCY0DofKScHR4iMGh7C+S3LsNeCjVtaDskSaOluv3H9E8VKpo
N1XpWBMKjCGlLklI9LoPsruX/wlXGcG5bD+OoJ93dhOl2we9/XuDJ4AWvBbheJTOJ3fW2FSop68w
AhRwL+0RodiuuFDU9zaolh+C2sP9uJVPL1rftzGaraP3Inr/ADYJohNMV4g6kdlSY75XXWwtDSAI
Igik/QTuywV0fM6D9SnYiA9mw77nCWppZB1EtrjvNUcyegmm370IQnufGxc4HTU6KejQl3/CXH+w
q/JdQUlY6JRy8ryw+MkB7fJxtAgxwPC5h10cFSpMyPwsagdQlBoXmWGLntuYA5UJcLeb9hFeRZx1
+Psa/v74j7f5skO+i7HlKoMhgupeS4vkFF/4rezAX6wcP4vnrju9vqqA4jT5jc7DIbAj7gUfRN9n
wsaGNMjfaB/UlrxXXLC0dlbN0F7ki2TMH6JIJkx9h0WsA7ccLoFnrBXU8arFkECHKW+AicR+brEk
/QtlwDpU7LC28CgwyTTf4GfUX6zQxWDhaSvJCKWEwCa0Che4d7n3sPviWMFF6CYLmoQanZa2omz0
YSeN2fTOlVm47f65Ue8FOhcROcRnlRC5HuweRCPUP0g2aBTqnyc6IrqqdXKAwjY2PFo6vrP2PVwR
t0X3+kbKn7bBwRh/KX5Nd/svZw84BdfR0yK/6i/eCxtKmfivrLxJ6AK4jbEmaN3xDzHVA8Cdyrng
Km/d10+8SF1pm/LSYEGRftBYNA/UIjQS8Om4ZJLtx81Mg2mLjFGa0/0JL0fdvqweuFy0EPory3QH
a6jeGjIboxOzG5DEQFchbSSr5U1RgUQDWQJR42cQFQdRLQwA8mtjCQiDGuWsgBehksnw840qGAwR
gGPhZIU9d537T2wopnJLkGBwX4xYL+llSGxQ1Y0ZQqgdKFjCe7KdHPk2zZbsP0tCafdFXBhWL2bd
PA/1xrhyQkoEsI8hrWN/hOhTIjln1PgUf/1fSHRyei4d4FoBe/n+H4A9Lx7vVft0Po/3N76dN/Q3
hnieNrQF96l0wihuoq9Tz4GvLqOdyDDE5YuVrqEH5FOGLaKNrBkJmjlBY1OzNRe0Pk5awL84BD0g
VprOjAsfNl40BOtf40Q+GDf7Q7Yss+vavxasCvz2YnyADNoFoBxnxRIpKnmTLq7oF2MThX27Dnba
ZvJDZ491lAJD9uMzLlguLaQMX1hR8U3xUY2KH0QD439lL3fKLd9lLjKgl5tLHNzhSH1ANUkUCg9R
6m80BCRRkbH0cbAiUThjJh1aaMbWb+IN92Y6Qkh2/lxoTzdIvMngiGfyD/rp8UnI6kf0PoPdq6jM
FEcQib15u3pyEUX/1R+myYFiVdSuUXogx4WthqfEaJAZL9NwBez2PJI6SY4ksJ4k+rHoZZixRTIE
7rVEwI1jCCu+rYzhlLim1JFf+HW8cCFO3ASBAOwsblQAxueKu73MN/lkVtLPg2kNcxKD9Om6z5eS
ulUKmw4HU1+6ByP57IE7cZaRg95PHcyFriW5uESl1/wtg2BjZZN2b4z/JAYAbTBEgvuSmpBRsrot
tbeQoPIG9d2s1mnKCNmKYpvczCVyeU3zI1CV6beIevG1H4p5VZwq4/x5rTPKknSVY1aX3DpeagHh
fi4Wt055CMVVaw8qty8WK2FFOZG8nLo9p+2xTK69gh541+Ml8Ii/Ql/H1ccBsWgpXHLAHhhSp6KJ
Y6UU6mLa0q6Y2f7VYHCFlbQEQpyUFbgFgiaDAV61lfP/xDp50HuG4kf1CSl3DszIMyCYM1/BUZW6
O53gVN8jsXhfJ4fJQT/JKlpBq5f8t+73khuJdl87Jc7Qglf2bpf6x65zMqDIB0SMVs3e8YkM48+/
ILjGMSqzX5NgO+9hhFprGHNOZsmNvinGIUgV3tjGP0Yr48Cd2jmh0YxxgZWf+oTFyZFToVsZ40XA
/VDKfleFaZTe03CpnaU7wR9EIQp70KLXY3yvkNc63/5J0zPxcUTQcALl4LcZxHaWolCpmIQI5q7G
HhQVhzb5AsgmiZuiggIO+x0WrwO1eeqN1DDBgZqdEPaIDEkxB81uNTP4enIb0pOj00Y4gCoTNysv
CFUeMkVarYChF8yXYsyLSZ4ZOSYq9w7jNDHxAieHsxxxMboVEkmI7039pN9rzPfZPUlMqmxgD5q+
6+tzDAnWfKOkieZIPP7iYw1VGHs98q8zBV7eQ3KA3A6SPRBTEFt1bRIMzSERdHZ0h9HhHaJ/hFmb
iJYf5A67g4+REvczJqM5NUkvxlmUyBKwCdNN1jFjinu/bMm/W4cSoS5+EpBFhY2AaFZqPZE+Th9F
gYRlQgHQ1GEPh/nDmIgjEg3XxFUO8dTVEEsb+wa4FP78yB+lcG0TjzaXZGSCr0UDwoC/kqfJUcfF
RygS8eX6vfvmo4RzNL4BStCKgR0TboszmyG1VJWthj99XKwsWbJAid/Wx4BdA4sRONyjg/dwlX3J
rGDbYHYG2iQSXep7f5X/gut0Su7yDO4ZwIgeQpmjhhXbHRA8CGeubMiiSAIU4Svu8uzpacGNVUGd
KUA+3FGhvlNGoyTnVHY04o+HnYqgfEKU5I46VyUooLg15FlTWoxQtrKXmSGRjJYYchaoT9Hwy5Wt
0T0xp7lyKDT5WOIAa6NZECnKEcdSadcqRm5qKELPZjQjdCIMGj1GdK19fopLpEIQRv28pMgxjq+G
K5LjKTMXKUda3WzV7tgGBnreVR3fhoDlJQMVLZWGHJzFi3BzBC3k1AwrDmQiGWSEFka2URnH0TDr
sVug+X++/4V4M3y42U1qs+m3w3W4ptk5KX0a0OqLG22aOfSa3UFChmXQUZnxl/QrZB51BOIzxSTO
ZBKbn3XEhw039q5IoQJ0ocg1moUcjDCMG6HeipzmVCI2/1hFQGlF54su+JN5NVIM7UcDPBV37DHx
TDeVrThpx9FsUOiUkL+TieN10mWCmkVlQ564XLAJ64YtFNBApBXNDS8ltfKoizfDV8ZUguetg5CM
Ca0Y/f449F/FgXRBmeQhgJkpu5zfRq+GCbRFcdus4j8Myi9xm6WHkPb771lb4WReC+5UtTBFYFpF
sQgEeBWILEVz17iQFxUEDsNWOZlUtMbCRW02CSag7P4ia5mtk96SwNPIFgjMEL+Q4cB0TstL1X93
r7Weu68aixKyhnPBWTImLuEk3nBefBCX0Q3tZOowHM/DuoCCQgsSeARK9ChbiRhQyDPH8EXJRznw
066ACl6k0m2ejdOSlvrxyG/hPKqnPhoP6dz/YfA0lhrY98ScPjnQLcRXDIqrPGQ9RK4SLyU5lacy
qKE2ydLIPy7iOzR8ygVB8TKP/PrSRaNnWfr9sGPXFVYYItTIm8lMyqEnVoNDf2cNlLFDpU3wCKZf
Ft/TcNrJkrNQJePus4vqGwXTkLvCKoKdjyZbBbQruCvUDd+T0gQOqBggc6KSRuOk5hQctflKLaT/
L3KUYscA9uPzZKjEpT50cAXGrdKWlYZvZFUAJ+RbtkVfkTJiofhN9ZF5DzSXbJ83WMLHkobrh5MQ
w3iAX8XMe7tD+jQzitSKEMGEv8TscXKqUEyUFtR8AK2Rw8sJyVEFZeRZEPCKUi+mhqbAHcAmovkG
bS+N/sQKBLtAY8E/pHuH2Oq8qv9KX74erl4oTQsTLmqSzyU4UZolUtIp115L5IdndDJDhz8BrfU2
eVADIJNzUybIBw7qa3bZVN2qyhZiprlASCAGb44BvPSwrah05ZkBLFmDBNwpFMEowKo/lhEsYnxQ
QzaH/eAOODbEQcflF3DLtDu+ZFt4DMDtOFRY1/rEE3topvv0bX/Ory0tc66NOQKVfJMMJgmW8pIA
APxtxcvTyfEO5iJ9K3EW1ttHwBuJjDGy9MjMb8UXlB0Su5ptGSxSAq0qV5pYT7bW0xqEJXaNSnDS
hKU4H5AfSY/i99Ns1M979vwmarSrzZDAE30sM34IWhK1N+b4ER27i3Sq5TnjsKjkI8rUhmKUy280
5eBS3lAS64xk6/FI45y1i+e+w6UYmL1i/lIxSC93IDOUNWE0Tp57ZTGqTea0ePqO0k1i/yEFN0YN
4lInDkrZNsM+xW0QN8gkZuIm0Sx54orY4WI2iR1AHgxGO+uZ2ib7Az5wJfUJEfipOHyjJZyG2jsf
fGnK21WN2fPeG3Mk8HWKJ3lm3yfE8xTmLYqXaWq2Vn6mtnRPpflc/+4pl0Fa5S9WcTd1YuOnmaLd
2LERPdbCLPygfPbFA2e0RexWcMm5dlbiYcIlkdKnHjn3MFNX1usMjcMEDrSIGzipL/LAkedPHfmk
LopNfeKlWCRrzmjZZ6E5ZRQ9VtSZbE+dCWBAYnNmIqcC4Ia44uSzGWWg7kvKLbDcyv/4ukPW1WrC
n4A3rn5iPLJQLyPysOlW1RFEsF9mztTTL8lcpbuqyILYCLElI/BiFsj4Q3QIfPCxoCD4ornic0j9
YR77+kF2P07gyV9wSshml+NgMPLcStw36P9N2Rzsdoljfk0RbudrLI/Lcp1ujfk4X+y5JijMY68x
VU4VL7AlRghgt+pefrQMnNAfiH+ZAPQz0XD8kSxw0TXaLArn6NMVsH+UO9ODeKVayLbJxA2PweF9
1w+lsNUCm4JDk92QgV/ymstQxYxCasyUfURBkn5usJGf/DRlBAg5MVw5INEFWQHvmdIwAnvjOL+M
rJ5tZ+4NpNBmlVjAp3P7dc49MumMniiNGannwIqkfs0g6ILv5qygnmuRmnuf4+cY3cJbt+7W1WZM
Fkq+XnbtVlvcURi8nuh4JMwVYLF3QKel9icyxCxbaijlg/kk2ILyTxkjx4y75jj0+M5Gp1ZJFnSF
MNZpok3arJDykkLcb4yv8g8bVXk36EGRKq1RTdb3cp/epst63x8zzkd4rFm8QSvooyD/KfcI774z
akZu2GgpnIx7meDuxdXKNEx5nbBT+JTe+7befDruVrJEyGXAOk89Hp+r6it5AfBhLWfronBQxry3
CUTtluus70dEWCdJV7ck4qtSt+/9QHbbD4XGBrMxB6PkpQNxWMskXosMFwbqImwwwEY8F7rtS3A6
6QelfobQq99w2YJeap9rK9hytgkTgnTK2/t5z3FCcvkvXxucC6I5DZGY5suuGCMk8QcbwIUYrMM7
+FXdudoS2ut95BiSMM0IXvbbKD4161S61EgfSHyRpbvMyKFkTw5I6OWeuglRcnlwqxTwzKdwOEmo
xIroWBI08Yi2zfQiBlaqui8aU5mIPffFoyxnkTBXKnlUo8rCsja205S8SEdLEY/PIUci3U4bri51
JUmLQEIniGESRZXkkh4yyFwaRxGZaheQ28XQAGlJXgbuAUbhfAg72E/0lRBZ6hf+aWpWhkroGYU8
Bj1uOzSrWyzNgFXJFIntT0F0XyocEjQhXOTFPaUhHw4kz2jFFT4qQDMGfUyJiFO3n2sFYp/W1PIL
lzH3U5Uv1W6nQxf1QPpivAg77yUxn025J+KSEJKA8KpcQ/sIahIN3xV1aaq4/Y7ABAQhHOgqgJDs
TeR7XaMwXRQMBKawBOIlEpdOvrEJAWfmRBXbdPLU3gMVaxu0mN3hRkncB40Hd9M8VV3QrBqTrRit
VB0fFjy+k7SAlnSuo1XDfDHXq/CCwsHkq7WXFWU+n47BpOEaXNzFxCDbcnRL4K3jjYz7sw4sOmWS
UWYpvRBvG9pYar0atDhSrESbl9A1hR1QS7frAqGd6hDfPalsUbCHfCOAc4KaU6jL390VFCX4I/Oe
4tb4fhLb/zyOQb534DOaJMXB1Jth19BtxZJWEz/6I67O50WPs2H/zZbCg8QMRi4Va2pFLqZkJzjK
/5oAYQEAP8cntWWOKkN6EfviWB2dEay7H+xHhL+AoKiiSwJOFBP66ArGfCCrAokQAOScuHwSRQQN
at55keBskO+GWI7ELyvFSUCwFKAi43C97CKQP1LilRP8jOlnuAEINMku/cuUPGnJlXmfGovPZXAC
f0w+6rbqmi9UbrKv2sKy9QS/WKhrouDcfkH6A0wJVrXFdC3/iHt5Ow4O6UFGCcFYEgqbEDwjzdVd
P2dg0xgvpi2iRXlE1XWu7jlMIEUcBD/oHjiJUc/EXz5rIE74iwRbMJlTlD69TfIs754+gMCRrgR2
3LadnSjjJAzMMadXi+rIFf+Fk5C404VuYZgshfETdPyjM9swwsE5Pipzs+FXMHOYR6ZJMZh8mG3C
2ZH/vB0/+v8XWvDU2JwA5T/CXbOIViizvHGCbE1vbEP327F3RBn7YD6L/Vm9Dsp6utVcaZE+tG21
6f1sI3mm4OqLYF27wnK8tSNX+5dQD5AeIMBjQMdjeqOkpQN+c5vyXFb0rIgz4dRorf+5VdDM8UXg
Fv0vXhJQYHkBsonjVIxtlD1Q6JMLWASbrPqakEotrkZXN6ZpL92x1gnp78ge2Y8hdXvxnB+Tn/qY
HPHWE1KhSRYaPQgwQrmyL7bvN0ts2MRnJI+C133XTEAVLsDR2mL6crFOQvD6zx1rbBah4Jj8JnhQ
mG3WOAqk8GqyreZwfabsoe/Zg2ii1zPIQWVYS05/xOqaHJjK9E9XOWXCCTGhxixHIUeyxdtFPIXb
LDv3LnMb76P68hCsIEqx/LRI/YnyG3y+tqOfD+26WA26CxZC1BUHESAmTi8pRfHE7iSOpSHZhiww
EgzIofU0P1kiCT+9lsl1EtpjxI/gEXNgJbwfw1oQYnVSH0h9n19EVHHgZobViybnf87+JJ7qCWmg
HTVKWkwroxL5/T0J/MAwhcTHSiYw5Li2FNlB/axSr8wYGcWbtlomhD4dNgaRr1OaF5oagsZ99KLN
7xRLKdMbkNmdsp+eF30x9tJVWnar2On+ZLgRulpwqh0a/oHpTT+9q/zUSJVunEAQ6yBR3+/vDmUB
9zdRzcZkFCQTCUSaFR0ksdVoWm7abdi2l/CQLvgpnQkSjnEHs1t5OXNhqdEu/hrb2hUX+BNX710+
z3fBXrWlOTEbfr7Ux13fI/JksU6cEGjzZetc7nh7nk7yAqeySbTX5Nm03oZ+RCGnH/hMl9Ej5HQ5
EzbyHaFmJ1Cj+m6X3NryMWM4J+rD7gbqt+AdTQHnn0u6dBq7jWD9yVtOegPWsrRRmNfkQO/y7DgJ
rdKRt7yNljqkt2LaIxPQ3S49BpKd6MsKcr+4thairTBZUDf/xgJZv7AjLVTULmMyt5+FsCw8aa8d
WZRZYNKGhxad2nMMGh4VsBAqBoATCWPUHuNcUcqLdkRIGL0mHxBAG50DKZSSfkNLcO73z1Pmh5vp
viM3kpIDUSWxBqCNy4F51FuDnlHfhporCsRteT1HgBlhg+OnT6K6oRIXH89Ysmq85qvGTsxcHOYs
eLJGxzyjyQBNS/4+TuRvAcxma3uJGIx/CnCVwlQPOekFOSCfibgdZe1YM5J3YKo/SFRLNuh6elV/
+g12Ckx8m1gYI2YVNL0olEdni4VPFQVdR8cBpUPCoD/scAPjAE543MQ+0fn3VkNFTSAhUF9Ru0QY
iDeFPCsz+kWECdatQ7b8+zE+EG1Gu8fgvKsEtcpIzOH7uY0hZ3TfsAsZhWqIOYsQtWi21DeVpRBt
iVUdqdCMbAOZ6IOJL02JQJBAqW/PcoaULSG3CjkKPUppB3x06ALwz7Sbj8AeJdib+9aC2sYhx56Y
LgtkF5UO0ZHZcorauod2QR+E/sO4yv1pELlJ1L+UjUQkOCok7BBW9rn2CEKqc86sHAUzFV9OHQlO
b5iy6Bkg/Ji2OKVwk5IIEzvp6+sVezrQs893EoY5qJmj38ACGspJ/LfqYbLD4F9xY0+2EwDcBDwl
8iY5eBkzcBgf8GGp14Bq+vNGyifDmqZvgRkJexkB4Q1h9aT1FQzOPW+XgCWxmHdxhhGKK5ixRfrb
EhluQOqTETyi8BjBL6ki1rKIU1ajG37tVarBGDG0grCzLgX/CUzalEd05BIZOUELwoDgPVdQM76j
PUTs64bS6bXNRu/Ek3FLTjsOKiPVljwIEDlhQSxLuSXfnb8LSexrNFuPttLRwsRpTXTuj3AFWIYW
De/CQRvlwdwxlKmMF8aZB5yKlwVyUKXvmQNSIKkq7sVdPI+0fz9OQ+N4/5ynfzhVYEbKMXJYZLFi
Wj6jy5EIe9T9NpkD4da9QyaeRt7W2Hov+GYpoyOIdibdEIVj5b9hvUB9mex5JOj3/9slersp6oDE
QfY/+uzO1HeIFxjJ0LZWh3GynpOoyG+OObzMTAELh8uZUTTjTWDeBhRNTyJnsMJ7+158GEpDaOp3
+vPxEze7hJtsIe1xE3mVZ3jqXCZKtdhhuXPYF3uZjqxwFcTXoyzK+mhjXNcUgxFjB0lMJZb9Lzrz
EbdmhLh8F5DJt+Oa2nBMvU4ZY6m/yyvO3C3hsQ65uXumNdZ4OGbCT0eWxl45gp1isskuGnlMyqXb
ZIQ2inPDx5KJvG6mn5L9cK62DU5Uvhvr9LXQltFFpiZtZwqQFRFIS8bc/vHUjGu5RawPWMkV8gNi
MvKG7tPP1u1aXNFGDY/wBB6E8drhaadfTwdAblXt0i9jL691Mj30JcDHB/QPFIzKBxkbdqU9zfTr
kP2iE/uPqDNbTl1ZgugXEcE8vGoEhBASWGC9EBbzjJjh6+9KcXbcw7G3jQFJre7qqqysrBURo08S
AIFvSMQWaZutU8xbFDWgWAH7pBDuiSyPUwfOPOmyIgTSAb2VkPGKsT7GhIluTEh0G0nL8OHcYHz0
pd6heetYhNXZh+kmQFnYsBzWw9VfGdNKHQGV+8Tyv8hnl4PpHMAU5dkzueUGuhyRmrfBOYS8je/S
MDoroH4UJNrUTrVXeGCU5/3Qjbp/l3TWznsEB//kXyBtQVC2Tn/l8EAKeR2o+Bjmwar7Xuy6UBeq
nSZFfGrdjjS5e18wuNLXmEkr8PCi/0j7cHbhNZ7scpl2XR0yFeg6UfEBhdPe05mpxaRiQjj0DU52
4T4oeSd6VJRo6k37R/cYQBaotC/BdjgdlNqIr7bPQX3QpKvffnT92VOc0IhAMN6IYkIEINVscnZk
2LN+jVRdiSQRenHu+kkSsk3uubaGRvCw4U6tN9QCLNDKGKL8G+3Zd1/OG5H7FRDn9D68Nv0XtKVS
+1BHe8d6EDch6DoBFbOKVqVz8W/Rc3TqHDoPk/xivwKT/PxHHUJENduQ3r0hzaCQKzIOHfoZeIij
zi/9s1HEWe1cYpQrZtDL+4fOzYDySP21hbDFwHmF1J/8vNCv6wG3mZQIIONANZSNINGd5lzwYqwr
narNK3JQbGRUbFB40rAv3mHLBTnNwRTqChKGYZWS6rpZ/b2N2S1v4xrha+u3+fCv6275mrxuHixe
lH3o+gEnTXHJG0IywlUViknQTInJ7r3YpxF+baX72YoWlSiTlNBAN18O7QaRhYKQS6FKhfC44de3
x99r6WGuXy+7BOPfJxAlF4Zkxx2UDyQdhF175LNkAYBAzbjDtDQBN9m9+d5K6sE1QbqGEls6fn5g
oe9/0aybk2oF7KdYicicRBdm8zzIkufi/QPh6nM8QyS2WUjI0BjJpfMYVJxLJ7451T61q4PGHLpg
exXcCbx+VwHJKTLUByM5RbRf2iAkwfZfiEo9alxA1deZdc6s7Z0OZjYFS2TCBZK8laxYh7sjilcw
KlS7uXY/JICLlPO2IWWgJNAp/V69bnZ0njcTSCgjsMIdpn0w4zEuE+QRrOxovVTAle19BuwoN2Bv
9UijVAEI/fzwqujNQJkjVw95HGSYtF+7SsjQBD2ovwC9TdrVwCFAo/Hmb2bN9Og2KD2Q4l5jfvzJ
hhnWAAOcsQNP4+wCYxmRZFy5g91kQR5PJ5tIctX42CRc+/fVEf6t9Rlulqv0OG03YaGoiUrvtXGP
Ra94sotw36mEGK227Ssu8al7gc7hVh5tSrCLpzYtcmn9UPXp5JtmKFCjNswtONufk4UEO65apV2F
M0VlzbN3fsK0B8Bd9wH6qA4CILm4lU/vVnf3tGNCFJBu57XO7mXf9+6d7ycbrtD9B2po9rBAVTZ1
kYe2F7v2Gpz4AZwz8yhNok8YHKp7gnRI7zih0QBIJn43UHkACcmHdvfX+qkOKWytRPzjb50dGTDC
NWzWjmYKJqRqokmyACBHVPJB6aihfYWaFiWemAbQb4DInVUgt16h/6Zx+3jvowWXUp204gZFrxda
LUhKvUDN6x9UIQrUQH8owIFp+8HvmKPEhggKThmfja4hXpzNa5lhj3k9BvO6DddoZjURUqLxFO4e
wYFRjJ9/lR5zhmvMNn6GkALMEajA+BoP6oJ42w5qOX4K6DTn2cUzeZwpLnVe2ygjK66ImjmMkjYy
6EBMHAZPhaJwyt8OJqRiaA6I3W3nNxG/HFwJhKFhLiBSgtgAmStY9JX5nPFEeZXwHh+tv/75/BKN
IXLOvkvDZuj7w2v7HT3oHryhVGQV0i6C/ec4WlMAhsxvTOeTCzR9pCbSFZsnlolqHsK38V0FXevx
qbMZNcJ9f+9sg0a/0aeAnQ4JJHTcvXV3n3zGqnvz6lbJBWV/O6V+w65ReQFBH9ETsoeAVkMsunPZ
LYs4lqyQPErgdjexUTTyZHU8O2dcKweoA2YSDj3tDvnhyoJKdoACH5or4EZRDBsf/uC00n/p8VsI
oCr/lEfn9jsoBquNUR5VEPlHlc5GEHvy7kPG7B7C7KeUHoOthfM0qvToXL+3YbExAaBqFCbwG6DY
w+XnNm0Qy5jhIqKwDKV5VI/f/ZZX/nkMN93Coj7fp/XeqpuFpdHlt9Iu282f6/I22P5W4xZ27TjA
WHsYdZSMyuZ9wfxtsJl+jBPyJpiK681hVmVRa1bqMdS9VUOgCH+40f50BRZ+tJg3vHh+/9v8HYvj
VW0E0amFr3ugn6q/3kbntfuiYh4fFnowjYEBImiXC4pHlQFJG1iMBDKAFVXzLPmhYlztgrZ0oAzD
KIexcvGrWQxdEJXB+1/h2qbRA520kB4qnvts9uhbrqINGDr9wdjyrnR3aNOWFGSEZpyAMgCMm30b
+IFMIEnvFwNecxDqpBCUctI/akpLTRQiTPiptEIgMYpqC8HocVT+OS1v+EnJKBjt7NEHLfPMJfY1
X8ZgMJhF+DzGxkhBWwztDxD5+BWHwqm0R+AWBughOS5WpbmgGI5SUPLQwEbXlwWXB+8cwVAcIZbv
tX8bceFcH5dTu7YZDFKCT9r8lbsEESdU8p8WHN8LMdnagnSF3Alp7UdeBE0JN6RQsp9wq0eQfWtX
dJfoxAuyz3VJQLu3ATbY9aBvZVC2dlRbH/BjC6q0o6SxzD3Gtaegio19eEzLnfpglTyG1Fqcfkjz
rjySA7UeRHYoijDXEkISWP2zqduYYF7dQrAe6GsVwdKJSw7QdffYIUggOOqga7Q2GzNI/50yfayL
fB1Z7zaNcmhYr6b1yLhaTA29vIXP+XJo4WFBKeJBHY+R7Polhw/lg1vwYcG8Oic62INDjqhpC/D1
IYXqQf8e6x5VzU0b5XIcWVhTSJkWXZYzcTV3MeMRpLovmCgepMXJXB18KmbQMcvMIE15ASg6yn26
lcBVFqvAXFBGai8Wayty7V7J7P2Oj0ZvYPQWN2OAxrlJ5hJHivoLg+oovhOc8Rx5AZMNmfB9Tf3D
dLCy1xaYgcus8BHqsJrWjsToyySpYfSHw2EYzpHgcWLwKJO5x9faWAKqGUNa4FJzTlEPGcamQSYW
oeFX/tBx7pNPtxrgxJD4PBt/U+NXZ6BzuhmzGefHA4qJXf/duU2rFumcCiauQz4Cmr+waJnHaDvm
EzuKCubgwVsHi9GGlmgV+q2dzI+x0MAV7AVTfzEef7rg8N2jwWoISuhnMnIp60DrgxWCpv52uLVG
mRmNWCiDATUpfPg+gJzvAAvxoHjJ5ub5k4nnPbv02jATagoVg3QnQQpNindQkp8/3IBkE48Wty8N
RqqMorOLpStDgovva+q9dD0ov3BlKBiZZKsYW6K8fPXpPmsV3toH012wtYIkOZCwUK2EumFuHalr
6ka92o/2AcESuCDUzuTzgiqYcK1+yWDJH+/jrbofL/NLnh4V79Ct16z7z3F4zh+HEC/b5iqtXajv
B5uUQ5/ZTiFdER5ZcKd3NmrA4SW4BHXY57bwY5eKCrSWKm2wMd4mnHxnH631jEpDk39NatqpovhA
y6iapC48yj6so0XsAras11Ttcv6oWE8XLfQ28HV3Db9xY39uncYB7bQm1aWeSLQDbMwFQTgq2TY0
V4SMQcMaAgTzyZ57ucLZsfleQkAW4TH28YHWNWVJgFSYbx5i/SqQ1OJCIwVWMOI2nRo/TWJvZ3jh
8qf7s/Tm3sQj0JzkUabW3slYvo0w9GJvMimafuwtPf3ihfy3ZMK7R3OO7C/PTF4OHzZJEiZUJ/H5
FD/xyTkENG42Uoo8QC5piGYFzIWVweocjMe98u8rPS1oUAFggEn71W1adTddFG+9CkMLD4vHmkeJ
0u4SLHuo3e1ml70ID+c4IDRsl3rEDn2sJlVsrx57UtanGmU/yPqIZHdlX562huFD8xiI6NyWHZok
yBVSqFxGsZp9puJQBuSQNeSLzGin3j1jBBF7bFqY0/X8+qcHLHGKCqijI7O1ihRz60HRgKMH7ESU
hDU0LWu+d5/GfGpqPAFvbUo8+bfG6M/jGpqG8ZweVBaV0iwOlqvM1ctYzGYs4K+Z0+/K1OgG+DQY
y+9cnBkdOvkZ5G8YFVd7l8xdvtChxOmnjCX/MqLBeDAeguE7sLzsi4tfZPR7g8FiESn1oy8KnDEN
cID5PH5YRIuBOxi7mBsKvNBGyFC1NajrJ/gBwEqe0eqN0qIGueW0HFQlmc33kAXS1p39znCok5jz
U0Sq+cQxCMnpCcPy7SB9R5sJfAn5xUxM6iNwVftsdyCl/VU0DeH1nzC6IyoL6MZrUPreQ/UqvtoP
h3Ey43geLldWCNRszRvWlCc0lcnB8F2dN5CGRFrk1CboAovV357Gynka4Y5RR9MbU0Uyn8fJGCnt
dfU15nj0PA7m6EBlwomnlI3SAOpBGdpPJNOve4FChVfAGMmyzQRLy5YTdRnuAiuJ6XIxvotZZsHt
w7Jhhdl4mOMyaHr5+GYPxhHqCXB9ppioF/k0rBfFHSvMlB7aaChK4auAEduZBO4YRLadnwXGO+Kc
R8yUAORHF8EqC7SMeL5pRS07WsjsfT+fAy9mg1lv/Nsbz9yBG3EV3ys9kbLTplBql9psHDZOKnZv
b8kPgp7ipHVT2wG/uvrO5Oo+3TM1h2iu4iZR2WRl/JtCsPGQE6XylFoXU8ZN649GIhgMvXDnFdjf
IbTSYRc0RojMQDs9kt/5VPmwVWvK6F10IuedFUAe2glFTb1+3mLyAJ8ZtN0yHh2MRg9xHF55ij6U
sJBFl/E0g7LN9kU6xJi6+h4ETidgO8qHqMGptCjZQGzGwZgBnen+f+cADAkzKZpJkvD0xcKoeanG
MnLZCHmUDB+TuGxZvDHRyKnoL+BIaSLgVztawp+wcMmILjVmFPHuNOW4lEdw4UmB+8TH8IuyBC/O
nt4z1AdxYLjFvBuHJUlHKf/RNttuTN62T59pKKc2+afO9Q8Cu72LziMkqKl+fGHCIIMxNDBmus0u
eumTVVvuFTqiSM8/rE3/yat0XSQsjRevoxMFsvolTJ4eSPyP5OGh9cFzX7cL5Vaz5sgEvnqPnt5D
UMhnfK2acMQ3ituH/nvpJ3dcU7PYJd/HeGlBynwhaM9LqGzoYqOSJNgYRwt/Ow3opGkWkEwka8mF
64uhwyn5z4dgGjOWnCoH1JKEaIyB5E28XD0fpiahmRkz9vyfagfBheTwHI6Nar4MvYmmA58BV8gI
dCPuqLYz6gUdhnvBAdb4mR0saBLHk52hz2swnZJJfseR8jfiiafbywdssH4f/QRQpEPqLHKQVbeN
qYMX+uTz5bJqdjTdxEkgTbORsSRHI5bgQbY09ztY1qNRJwhSPo6LnqLbcu403XJXKO0BFFcTSHMR
izaft1tWOGf7nLNZeBO/LHeXWXWxJjXDi629GfKOCVfLNa1sDhTJtruDhRs9jM4J11crDn/sv7P+
d4qUIGnMuaKSw2TRQH6PGzN8HOtuoOfBLbtYB+Odm0aNA2ctHkDEcTr+BBCD8UVbiMizaGMzI3fh
ynBFbD+yDrjcYBb5ei9ZCa59HYoB8zn49D5MzSuePwmarqalcmQvcgKoVBEc6IuqKNRNKMsOIIYi
tXeTkZ/DsoAAkrXX7J7hPIxxRdLR3uKArEFrZUw88C8Lb0TTJb9FukEnpsWdKefxH7ssrileCLsk
QkH8Ml8yhg3Dk2+iLVvrd+RGA1lMAk8+OZncOJPc55HvEo0Y5cUrzGO/AxZY+0TuU/NHDCToAdaR
WSmvRONfyL8S+PTMF60ySkB4UieGBFR+t+/c7/zm31iW/zKHcXzPz5DTYxLnl/PfZwZBfsfQoM4f
L6cELUG+Glp/+G8xfSbCUB+YD8Q34Dp2VpGWdj4ZNM3p89E9WD9EIt2K+ffHD8twanLvNad8TTQr
JO7Q8MTx309/CIm/2zAwjH7+Vz7dexvd4fBpLFl3LAQ/CdIjG0bCn8JwGDKJUExmWdH2nIv+OJO7
zQyWmAnzSfNcJuKbpVAY+OiRasvLA4k/ze7FHJaN4fBn+cYr4kp025jrzFr5fKzhlBWEaWGpLJfD
jaVrPhj+y5rIHOg+8lJudBQt3N9+H2/ypL2NjZIgs7NiCy/Y0W2sGCK6tZuEbtrWtcXrbwd8nSkS
2kaxAPDnPv3vav9OKOos4CHRlsllPmU2E4ezZ9LqDusMOahWYuRqrYxGnCgmAvv/6tUc1tGI9aoj
RTsz6vCSEZA7diEYEXTlhoELCypWGshachEFNqoA48Xc4sWMNLOFi2SXikPu5CTNTKyUhkN3927n
s0PnQb5ojmIFdp/ewmgdI4SxHZSJrCm9Q41JWsqFYBpu+F4InrTpk4nfjiiCptu0JtfLkqmQ6Ve5
rLslUNcE1T3TCqu7sljf5zQ+8mG/D/wvUibc4ofDTbkAGQMOuh5PezeHm8mrgpoRoynDFFCwAcmF
nxSItHHk5nNgVb3Xq2D6LlashasjodmXe2i6WcBXP4z0KCKyY8hxvdlB5LJi5DU9gpfhDnqDI+E1
aCqRvazEBo/4i+coXtVMChhiGPZcUhEbwKTlWPnPZZObHuAFTDijOMREh5n9gkiDyeJkyC6xpNXk
UOOjVQuflGe1zyDLwSIvkX9CaiX3w1EHtPQXHSm3v5ozNJcBStFk/QQMk37Yd7Rn0nNrLxIIUQOi
sQyStlX9pH13T1z29fhl2OCn4cwKX8ja1BKYSHjxgPv2XyqQ+aOg6mCn/KTzS9MrV64xODIaejCp
8gmJucOXnFoL+YyAENM23uzZJuxgNiPWipvDn1FqIVmQf0BJvl6q3o7fy6a6AT2gTRs9BwyNZsoe
Mwtg3iWPfn6YNfKe9p42WNvBmQ91ZHK1NzOfl8Nht/vX/2P7iQkmGzyH0eYRKww697ic78AwVfL3
MIxabBjkxSBq9aMTBgK3LF67d0rK5eJrlDRnNFMx9vSiFMjE4hA+pXUj+8qMlP3Xp1qvyRtxMP36
Dd403abuy0okj5G7jgmmTzuW3EP5n5r0+d3EKnKGx8533+FJXRprFL9HvqA+PvcoR3I6tPvzJP9j
ypJAh8FmhzpbOT7cp7RsJxiKhEuUwdQzmm6aPhiQne2kWATmODufzWzn85IJ2hPyN/Su3ADojVwl
wzh/G0P2hCfzRCbyOy4JnpMuh6HgTPmEUe4qeXM8DwVNnie3Q5slytfsFmZYMViNejNdldkneRtD
M7EED2gQywS4Ty0MLovvMZAlt4QcQHdCCx/2T7ZfbSwJPpFAEcD8VQgO46Hv0QWLsWm0RtgRpLjH
mGg5SflGIdXpTRtYQAPCMBS1e7BmcaTxtrrJq9doo4TvHrqtyacF3ngBcVwxI2uOpjshPDH5lLy8
xlILu9zVQpPDodmhMdU2zasjuTKHiMCfx6TpspdoaVOVmWM1Clk+zHWU+zYmoPw0fOKqyGuWK6Mv
vU/vJmhx6suc/kq58XO5H2V/hQlrAFB8h9DQuUejNfADehdMkHNz5PjoQTmfe4gFoQrexAFyvFh3
jS32rlh1ThKShYjzwqSB18FpK4ApCzDVUljlzojCNjm5dRMzyMujPJL/emUpN5y1pM3rjletL2Jq
tMKwRHdb51UAluMmMaPYx2V6ZNDlCZYx9vrX82oW3qhexRraGSGnpjmw3FhHcxgu4Q7ms5vl6Pn8
jLFkNOWO5HOGP6LyZ+ArdIh73dnMjQ7yVwdYIRmnDrbo69BNrQ1BsH6W3dFF40ZOqFPjobCwJChy
hH3GA6+zE3PWTJGNMRu7RGpMb3le2sEOiCHqgewrQOQb4rBuvqITOU101TCo/+qz0wgo0OUKuvwi
AzgcBV6HuojFBgX5k5nTYn5WOLa8D11e7tj888yZ+fmeLbMjg1Uz5iASuHK6n3RIzB1RvCMWg2JB
DY6skNx9DZH8ITAIXFpCE3xeb/JAHgMRAM4na29NgWxcGWPEQtdu/z0Fcs5M74D1oqucjAazxYhX
JjImhRxWS1Mo4HIT8EgAJVxsPLb+gP8qD1ZokpBNrHluNCbe0xiGbZ2RLkzrRMY2d+fZMukOCDwn
fGNAwZYAccBb/JwgleulaEaj9N0OOW6+32ItK/ifunkXALQy0+fjaCVvDOyW7nL0RSHyfZklqT1U
h9QcD4izB9EHd79DcDPiPUHDYU8TnvB1C7QWgqQkwyAkER8M4/wdIM2MPKaq/PNt5f8yZYEooe4Z
P8/8zxjr9ITHLp/RxXeTLWVTeTjYMaZyKGAzfnbjMh6nF8/heRqxDJ1M/CgheJcZ1a98uLZn7O1y
jqsz0dnm98qDyRkXvrsw24LcOO10vCfN3UAMd5JyZ9kg9Kz2ej6LKchiBCbdACyX+FlXpaPxJw9k
FRxxiWV9U3yL849uQsCVDbv9n+7ZbA8R39dUZJtT0Ij/rpWN18xx5T2EfLqGU9D8J83vQL6HYGox
1drTrjahMLN4ubZx9ecxNlwO7tZiicUEXHQPnAPyzuOQmDHrC2BI8TjYlTrRxi38h9xXQfTBu3SH
ZYhYx1gODzSYFctR8dFxhl1ZKj1yl0SndR5dOkxqnUs+XhVdxQ3zE7PTcAksGGxJfi3LJZG/Lgyb
xQMxC/YwNnPZKVaZL3NEoCAPdL4s4GISITFsjMiIZgj/Das+UdOd8I3N42OlCV4S/iQjps2coRsz
7cHMMDtyghYvs/dNllSB9kE2iDETFidX1BuzHhiDqZXja5hi/mdPk1ngqL7mimz2yxsVCLa/t0Rj
O5JbRhqF/S2ZxJZ8OmgsSIJs3XpfsTlep8xcB1xvxQqORunLYs8MOvi7VYaS4zGQnJZWdUbMs8Ik
MrJ4yrwFvJJqNZN8y9riTPMZrCXnOKPclVZ8zxTgRBj0CaDrUFkkzbuvAVV6LwEqYWlgtGKmlIZs
Mo+ZTF9LoSBaRk1OFLdOyA8+yRdd1fxObuAB+KOkHW0h/kB3cdE+A9bnM/17D5msoDAEs0qfFRE4
pQYEWIn0BzuujLqvNaVDk8jmcNrYv/4gB8idOmY8951VxrJvmjULFWKL6uXcla4EBMzBU342jSy/
LqB8PS077YxEPrl7oJOW2yA3gX65WAcn9sK5MBf5DV/nWQOt/NmMjMXDHvcwrrArsImFvtBapaeE
TmDSCT73bGp6aP0Q9PGk0nFMjnxBydYBopKi3HV5Ddk2Xsth0jTV2ChikMHfdiaC4bhBLSPQ7hEz
nTWrl+Fcpue7UStL4ycAoQik8SY5yIwJHD5+ZGRIPmyZWdCdAMwZoG+8wD0XBqRMpXzoM6zl2nDb
2/aoSfBZUWwfzKRO+o2XlCgwaSaitOeakOy/M/16rf/8rX83hqCjDYUpKMctplLwSA+naFMbr+r9
LVsjmN0K1aM6+g1IvT65XGYdrtxKTbQ/s/oBLR/IJxkJHYqJju6r0Z4ycPcI4asmOexbj3LuBjVv
9+dfOdsiufdHV6IbPC4+9Y3IzRGIU1DpoS9nTdCnwJh7/A/yhI7B/vSyrn/gjrgsUxSNXnA2gamr
Jg451zbadUfI4FCcL6z7/TGcM+0lyXT0a2QuqNqf1idrghwKOM67JmqK8Z1WJufFu+bU65Z/piVN
CaaYW5o8u42A9pO1ACWSQok5DLNMwNb1bNcr7hucc96gRK5A9QIVxAQlhF9rsUApMJzGqGaX5vXk
7L/QQEvQEaIi6Dh7nGmP/ulkfdhzI4i6AMb3ENoKOurYRJTy4mofGpuEOCiELLZ3DdgaCFo9oKF8
Atg8rUK3ULObtN6lo29CacGQpmqZfbZOy1rz5wECEELBpc3G1q/M3xSoVwzqKh4lA9V0MvJv49yD
7PGhtq0LWDvIPHr0SW0AmjKfiPR+jW6NKm6Av1xcUo39bpnqusM0puL5YiFoufOy/qYiJYvSgYY7
hXEZ7/pmH8t9sWE6K6++hCACvQSSxTMzp4XxrRJT6NQ0tyVo1I+/5qlfQCCCi9n2mhdKtbt++U2H
LfNYplKRum6bdtUwzM3s7N1XYZ2e3OEh6x8PaEbXabrTZeCeSCTTUoY+K2uHFjLVZ8FA2LhEvcu2
h9JvdO7sa/NjM91E6Fxm5qmPzjONspExW6p3Nz16XrX5p2w1P8EZvgzMgfcQtsuDJijVZSVD/xze
1YhYZfVXpVPyc9xCwKbl07OmSFsCKpRhRl/oMUDPLKPJLt1F2qxHp57upVcl87gfbaIdj/0Akk+/
1EPfghgKahC59Uu3+YGoAYm8oXbwWEeqJF9qMF5puuuLT/63TI5/UhhfPIRmytTPwl9+sNlMu2eK
eLI/bnNtAm+8xZGpRLyIw0NgAN+7ureosmngBMPMx+jBFgMToeZTXHio9SzENyVMMbzp2y+8wkrw
wCsipKaHTQfqeXPbRhOjlFlwZbkHl7PPIcrR/DRmGq99ivHW/tVr9qf9hmZYp+Agsd5GsQiQekVL
MbZYh4Jgd+tkC4oSuq82pdAplYK0PF3tEOaWAskBShiEIzQ6QY3X7u2G8IzB9GCRZFvN2Bq1fewl
VGXtgbmOoO8CwafuO0Yu7U85FGXd6WzD0Z5/mzbyKXfyNgg6l3uIEhXgW4YHABvqZZ9GhR40FBFR
wt3Kv5r2lUWMZibCWlo44sMo6aLE/o5QRlnFE9725FMnRTApXNooxNPD04RQR6/7zVgOnB7ohGDF
BUSVSYWtPCjuEMpbZKCVsFbqetOG7UR6G/SFuvGnAYM4qXlZ9/Nw6xCuwGqRha+WRqvHSlIv25p9
+KMsrDQrBKSiqTb42508pAM16ekQVl6biEDUKPohw8M0rLq3CyrFNpN+dj6pk3lM6c+zu+1VQ1R1
dsZmXKezZ439Q2OKKAxtbB4bE6rVvQnzvRyhgSATPhbliaJ6ozFCuwT+ISWr413BPs++VUX0A6Gh
eLSHBhRSbfTqMawswP3cuk7tDBER6kLMLVhjvxg+Ojf2R+gWt9+itym5zAl29ajGSvHLaDEN72k1
odibKobXLAurb/PkvUi7iaODoW10sjhLESQ6UAB3ceCXnqIS3enYnxGkQkxTJR6l9nP5/mGJQmpn
2kCcpADibbDOkfCakYLA3NkMRcHDblVtLBcVAJA50IFc2xQGZN3sjcPUuBsMIuFc+wFD1t1dnMvV
rrGY/qjVIDFADkvlQOxlbFs7pN0gxLXc82wFtdhrUk7ffaBgTO6CRmnuCuOCHxhWQNK9V8U8qOPt
hroZF+eCyK1LQUeL3hrmZXxvmqhT1Yb3/rMLdbP4ux/VJUa3wzDV605riMYfSeHlDXr/ABzj2V3X
7OKyMrlS1EOXrUkjeM2Wn7jaMK5rh56Lp3T9y805+2e6Kfx8Lp2SV3YbmYVOnhqydCv0+KBu7lbF
XXn+8dkUpI+ynIfHxi89jkcHOT1qtLmJt2CLZoeUCg/p/WjfruZOpSj2vsNWwhQx6BVVQvOCfcq6
FCjR5Z6i/gYWOqT+5UFMdLOaVOGl3OHWkBk6Dd9F3pv91RPa2R+J1Skv2aBpQTpyvzgnQrK402Yp
2MSN4Yv2A1VUzetubXa3MzaOQoB55lu/TucUeqf4reGxd8bKw67rVyn4A+fhf1h5jUn2R2kxxVti
xT16ZTqAZv6WYocdIMYMLOM+e98hiV1/q/N65zWujF/julVGQDot/15Z8xfimaq9QUh8WccLowD4
YEMfuSBsML50ij+lCefPqil0WsNDu/iyzws0BbYjZPPR3WyooujysM9PY5W+l63XAImtclghdezC
eTzP2PMO1KLRFLN16Vx9VsbU+tzsWp8S71a7+XcZl5c7cOE2xdxQpYeHu/MGkQoxjhjkjPtN48Bf
FDwjhj1LEPpfw0t723tAFAaahAjMysUHkbGgfqZNi0OtyvvmQnSlY0cDKqOBDM0T+t1vc5DVzJV7
dagZ2adHj1KSzcn8pFTFAB7Q3eKD74wDggpUzP1ndlXqdua9gqvXoD9WsPbLCfsNDQ/RsqmYeDtU
3hJu3eBRmliLS8CiRv7UvnoFykDPgm/sT011Qi1aj/6UVabXfywoi6+PT6zNhliq1QbtCQ9v4Bpd
CAZ0A9XWev+pZzNEuw0CvVBv4RpYaOKdjLC+LP8gGNeaZCHSMT8YDZqyF1vm+2m84/14H7xGzQQf
EG/1l93leIX+aTXQFDTqI1qN7GfV33d/P7ihoEXeZ1KsOuU+cjUXitxxbpNNb7SLQAfRrMkQwq1b
GOLT8gGj4eCgsYwdQJ/svKFbEhKJuCcNm3aH6BuQC10jGYeTRnphWGeLoBYTrmsH9wJyFNH1+AUT
zN/VDBjjlfYWDWu4+0dbOzhIXiWPIBRNEJdxV6jy2VqEjoR9Slum4BPJqg1ydIPGJJTx2OEs8czg
EAiZFDbJmsoDKaoUyTVQyac6CWvvKw9BgEEMEVKbbLzzMEKQ8zf+CFActrYiDIHPKT0i/Jaz0ENR
KjtjW3GSkgvKn4BXKSYE71ImBfRHWXtILARPB7J2LlJoxu/TETOSqHyxeLSJcpUZggwI37gzdWBK
5qgDYZZIfCXaQiA+BxFFpLF/xDFFoCKfCLFqoXmdKEejrZcwXQGmR3qRbCY/AIeACScU7BNWhlDF
LSpNwdThyPEnBY8EY17TBPt+otkq9E9JG23k+iMIAlercVZKMAXTEAp5cbTV5y6zMWduMWg42Xwg
niU423d4UtFHhCcKv/wil8IuqYYFWBSZBTjfTMkX8tM3iPXikIwoJz0BMll3EGylAIcNMb8XwRcd
I4NIzsIXrgEeu7MBpQQKYYt5FdUVLFNCVsEZRKmgDJoDFYAREl+g5ARreSrtC/CJziO0XJNGzBDS
xReJu0PzAGXGgteA3JmzVbdMTosWJRgh6lFHJ5L6cpior4524zZwEqnjrd397XF/e71fUrfDpbha
w501JDLdm7XO3lzyFCL/jL4wKa6Syk7GUg9wCEgg4Zyg/46fomj4SwXT3SSZASaU4wNg0GC1RTst
AU9g/XJ6iagmCCA5O8NnKyfcJfNHhiQWnzE8mkvC65eTZ4/IXgFDsftzQEqo3HmsGwwWLKxwScYl
9t6ulkfvdzjk9yV8BTnkTBMBJNz8hCSPzkcpJU4FYE23Ssi/IGkBKkI8dP7bnjpcCh1m+8KNMIru
1z0UWvENtr9Q5yT85m6AHodw+vqI99QRcuIEtAoBnjgOp8cYA91wLZzzd3GCYQajNL/V0QLa2pjB
d8fRYBBFILstwW6T+ODFNaFCwJTkrfRWaBPXLnNmMp/aDBTDVrPm3jz8np3mPbRP8QVEwuDNgJST
OZglg1Q0/x0y6iygFmJ/MAhMKHBFEq5TmxsLZpeDZYKEWHHESh0GkCXIPeRCvyur6YJz8FfgPe7Q
HBIDHR2vXv4Ba1cTwBPoycrj8uhPQhKYS5KVSZUo87k0pam0FDWcvBQcW7QdEZ6Vd/gaRhHQBQPd
evouAFSEOuloCAsShVkHII0vJBxwXgM9mQQJnArWMkMAspfjmgusE2Dorb3xIxiXnBTPi+8rgL5O
jgnGZPzqVLFQh3ad72VBZTrIx7p1xAWgywTmih5Q5PCVnpKt1CKUxVR4IBRDaWJZHd4qCwLEgIEo
GalelWIlviyTSTzXDCZnSu74ns87AjOnGCrtIwzv/9MsR/SXrG3spIASXMJvNlVX5vDhkPDbAjRl
y5VT4Ko2kAaVYteVEXFzCTIqXwshBPsNAFf3bxBE8l2ABM/XhqJXzV6IxAlmVNUCOl1Ifbz/e6kU
glgZAD5zmlag5KWYybJ0uYn9rgSduKY2sJJGhjHSCWj664L3MERZiLyBqcN0DgIRssEkU60mpaSV
UXngXmLreYlMh2wLhqPV+xoamWGhcQIdNZiQW3ihBgCquBHcBlw6xxW6R1NMjza6/KZMCKY81VRS
mhIIEYKsNuOymWeasQFcCJm+OZPfx5rIYnOabEb4smSPtI70eugggKpag9/sHG/jVBO/4uT5MC1S
dnJdjU7uy8DRTyT1lI7+DyHUcOuh/UOJ4++1a1bpkMKZg/w2wvpnsWgodN76viOnNkneMgO8WZi/
k081eKL5OxncmwXwwIdreeZjDMFFq2pUAkXU5BBn8pvI0Ido/RDWGxGb9QfaTH5v4kk+WjLzX1Ov
vBTMZYuUR0Wr6knSVMQjfSJJUT4m1VFe/IsP44Pfj6LORmcIrsqfde6aeJhuUtxAw+wcE22k7Nni
C2PlsK4HtgPuNgj31GRHAmWzQ/KebAy57RcHii4Lmo1KqYnP01GySAvOqpFXgoekwaKzC9kK2RYf
m6C8DpD+Pxhd04ib+TVjhTt38r+ZHGMhc9OJrcvTThpELRp+Z3JgPrfK9XxTkV/LJgSZOgzGQOsb
8mOqc5IZumpcGx5KyJYA86ACl1Y5NayRlqxOCANIEOx4TDtMOU4sG/ft7WRpjbgJ33NQj3ZLRL03
1AYCGc2bAKIIZTFnY1CMun+5a0IhuIp6zuSDovriQ+Es9uSPkqLb7IIrkZRGpdmLgkp8LKTcYolx
G1WcnSUBEJrguLNN/46HMqNNc1xgwhKx/uF3nn/vyadH4NeYTZOWUxl/egW67NQmoJSEaPEGvtg9
rlNl9kt1rjftIE0AUlhewv1f7HvVt2oxqcYoIKRyNYiYUHOv8Xey8m+LSBrBKs78jgjUpJWW0OxD
IX1FrSQBJMhX4W2twimqZ50dR0irS3qFArmt4sqQGOQg1d/X6BQfR7RRCB9oBM8fv4cIHapDUoib
g4rVCkj0C7bppycQukp0dx7jD10zsuj0g5TZ+PBz8LPFfpiFrXGzWwVRCWrRhjJB+sP9PLoXtPOx
dKcxJDo0sQpGo4fEkZv1yXc7NeThIWp3X50sLPjIf3NA8DWDdLdJP05nBgva34QblLHPlCGgk9Bv
eB+YEuQl3Ke/8lETdR7dzc90BPu+aMyooKTzedWu9zd/DaeAJv7Tp7deyRUa9piVKMC4tWEBoW9W
G2/cSq8Jb6NJUcXzj4r+n094d6g5hX3QMlWjThef7sanX0N7WjKK3qdb8LfdavvhN9yDQ/V5r05T
KXxoNBWZon45gOZRHbz+Cn06BbkPdzN4TvbRo7u1W37LrTsN8+O1lofB529NO+PHsjiknbx975Xm
mffov2eFqOHexrvBOdqHj/4+udAE9+WXx0dzZa0XK6eFUyF+VL2/5xmFJyDWJrgEOWC65FXsMgX6
JfvD4219Hy+7aB0G+pkq0/zxdhpuw30tt39viksJr91aWOFxgbKuWHjVYbiss33aGoXFe35sF+LC
Hxqp3tlrMQE9CgAYuo1LldLojc7C6Dxu2CgrU55EwojU3c4ck1QczCgtoPZp5v72emKubbpKMh3A
Dg+kVN26RQ4y5T/cs0dbT8L63Rs9UbW+IONiUaDs4FsjtaOCCrHAea3/P6bOcztxrum2V+QxyOEv
QhLZBGOa5w8DHAjGJidf/ZlT6n6/02potwFJbG3Vrlq1apU0xxLXp0St1JWKMMQqj2GflOY1AMJY
Ni1GQLAtNp56I3SCPTfdNWe1chz2kOkIWmC7waY2hi6qPXYtJYcOTzQbzGgO/KhPs0EGZVaK1g5N
NLGDPV7oMpjiiG7m6FNSXpalyAyVOwrkOv4w4VAgPwEASmd6D6dIHfBx/qFdHsw9pEdwYZM38o6J
50eBBSUU11qJnPJXkIc7Yt3bBiyJUU2/IkPXfcLL6vd5bwBYxUcv9ckknqyD+O0SecjOGdHOSanW
++X0phVijQ9WHh2/4bBf4bShxn5F6DlSHbOOUK/sEo+z8qxq407nHuhZd3qd+ZyaZLYbc4ELR5yT
FHTQiQvljH1YDN8qNNrmDEt1RDZDxj7kCvStFfwCvbs2LPd46q3q1zaqwdf2lZroe4O66Bb5Hpph
IiY5whFtoU3B39/2GhPBWEbrAZ3AaC00a/Luxm8D0k9EMxuKlkGYP3ZUv8Hn4DeY/VkL3yP1y5b4
ZWk53VfAVT+Gbycq5iy2M8jTPYVn0WcyIPRUy8fJcJ8YrVP9m6+sYAWz5A3BJsrxir30EnAl6DgW
nm0+OCDgRrEhuV6WTaKV+Jp7y/zZzn/mu2Y1zn9SwPvHO+nK4GdbKC2VB1/Nc6i8aL51QT301rk0
88gd5ZlQWIbownYMzyFtnFFHUnF1H16QFvqhQ9hPI9Pct3M89m3MWXf2kpsWppdN/YGK43A5Xo/P
k9IUQIqeIYzlx33xy8Y4nj5OH1i2/CK/qNwa+YXRwNd/VjnK2CTH5j8X1BeoNLPwrogdXr1RzIeI
HPoi++d8++d5G+XPgLPkHrunbp6yQSvS+Fh8SYr1bvwLSNZAE4LWT+jkITqCfaS3M4h+kbz3sgE7
t5HloiXFNs+/jR16erMmxYoJpYbp2+uNx/NzsKt/25mWFmQAVhip08uV7uVZ9GOROo4q0TVG3oBC
ru9o+x9NceNH4wGLttwHB2PC7urFZA+rcB0BGkerEAmuAIA1yNELsj2mjVRr30UjKD5Eq0aVJjpV
Wj4Hpcid01EpQkg8tlZsFZ7HR9p/e6BzvIt+eA1Fgjjglwjzblp09+YM80GeM6UnT/3e5RE/mlt0
V7PzXGJcC+joOgEePDADPKbTRx1t/L+fW7WpTQ6yfzcldQ+dbEtT4nZoIi6AceHelPb6/rnBdUNP
g4KSp0j2v/RX60MqbGb7SU6ZwKRQzFxMWsAifUAetPQ9CQXm+80Fmwn+AZUzO1xo6Ru/j8bjHrah
SDhMGS4qvpzHPUT8qo/4QS2fnJeGz3PbYklutD1HRpfZuiaCiH8BQYsh7QG5+TG52Cdv/tQIK45o
Wav3oywRDhFOP99JPxK8jzCBnY425lTHQE7ePBzCYtjNQ7PcQrZ4/b4d4sIgzYssFQ/MJSrFq7aj
vWpXP1ZIx/yG5PHiu104GfvLC48mSbjWiV0UWyfaK7GSomR8RbK9qZkvBo9mrrZGeykovp6DSkSB
PZefdnDMFtZKZk7KRzGE2geun6htUEroXELkiivvfTvPRb05zZ5aU25sTbY2AQlyjArmPdrXOiwv
67j0AmMCS2/pNUb9TYkcbdE3sFdar2gkmRbcfWPN46H6bUmNHUYrONV9UNyK2gVlwV/NtOSuv2/0
sVJ5uDCF2u8gtcioKbC23Vv/jBPLNnLDO8Ry1nzMhcY6bB+F6NIs/VlSms0w5WozOhz2z71jbY7+
8YOjfnfOte3nffBbZi2u7Aa/FN/WqmOaxL2SlAHLPh/q1+tkj6TdbB+UBuS6kcuhe5N2ga6P8TfJ
RTr71M99en5TJmla84tC9QNYrKScj49S/YOSbBo24MsDUxIbGrcYARSol/nqUWpA6ZfzlRQ6z8b8
VM5RSmzcZlxgrAp1FMxPnggxJA0WB3eYhMBkBDqFgbX4lmzdCVvvgHQXys8o6oeLSoMr+Anr3pr+
63TvS6pXS4BOaaVlSqHJxBkys7mY7CHvLlFxlo/ELSza45l9mGE5vLpPQccUN5Z4mR4hPekDxHmQ
BAgY2z4toch03umA3liX6CQT0uPzq4du726ejdBiM2w7vH6/WmdhrYsw5br+hH0bUBYCimPwmKCl
C+Je3y0jjsAOyUFgNOsMBHAdj918Bpcf9iHIiaebQgr7yNHeR4eWxFkJWAtBl/8LGQ1rc0GlZQAs
pz3FL55GglKaCoMqoYaXPvUkOBIG038S/i2B2BIUwCvsGwBh3LOHNVy7dffRd0ug1f+nk2A3hhkN
+guY35Izk28Ta1JVdAiiBWG6hVhprOcze1ssLLGSsOa/C34DnrGg53yMSBBfjH0PFj+RhUnWSIgW
CVLIbPut0dy+9gPJy5Nxf0vuQJZxXSQszw+LMHlSzC58llgvbz/XElXj1B79Bpk/tAB63b8qYIBL
5OKPdWpOwA4/oiHelB7OEMRr30bSqGHRa4xbdqQSlllZe+r60yTx0TwckUzzC3WsYqzygvbfhzrs
Oe7PJc5nNuRuxBrjLOJ8oaIA0RE1S9z3Xb36SsumgFcVVcCgbmshfh72hZ/dS2+sm7+phS0WnJ62
pzO91EkiJL6oH/EcjuEk+Ugmwi281dGG8FyXzSvK7dgpT3synXb2tRZ+MP4gx9Of1Vzj1fJpDQps
nIBBwOsLsPtrnW2JYDTQgfolbliNiBmYaD7/K8Uwt6FsgdjijBI+cUauHu8Qvkr4SykhfQkcKTHp
p47cFb3RvKbfLRm8binUljJu01tT/hqvAMbxHlIoB1ND7FquGYRe2IxW0zsJ3cSkFmQHhLZSgvzC
2fmFSaLcYyFI+4/KoGEmTvlXy3x7O9V11s7MGmTycSQnb7kmkiltPcPJxJX0jtnO4czdMaZ6lVr0
n0alQ6sAtsP/VozUj9RPZFnl6Ajx0kfapQ5nkYmAimM34wSo/YRj2sQljvj75w8x3ajXqxhEzMej
R2MEMa7VMgYp1aZUBFHbNxXcHcb8mUoBRgaOjU/6D2v+eIzzRYWfN+EuuC/ISjUOY7zqZzzuOvXY
kReS/i2zPmhyN9WVUIHDpf2LAO3Y2LcrxsH8Jin/FBGluQT9gVGc2HUh0WEWyFQRY7no9TtxJ57W
pmGv13N6z7PhuNIg+17Ph5v2sUalHlFXMvP5GpPJpM+Iq6XBx/HYJ8Qxzr9KbU5uk69DPjJAeqyL
fGuySj9qmQZi1wzaxntH35zGG4zmlJubxgWps+4KSBeKCI+Hg7xlEJmbRbskue3ey/GlvgJccG12
pjw/U3mQThgq/ZkbSjvmG18UsVvIjsYKnMg+p8b+jAjdPcARD6NtxU84lQfRnr8uRd7jiOYkpkYf
C3UWhVUIflU18E44xRy4rWp4emGWIf4yV2AFzZI+Yknwh6DAQpfKkU9VQ2aEOLoUqYFz4CUbO3Qq
KsCC5whWkzm/sbEYSf//ZMTG5DzVOXty8bVd0xFzDrmlXo3zVlekQlhMq2KcmInODJ8w9nFLrgdy
YLWn1nx+7qUjrK9Isz5iHj1GBI3Ce9gL6ZiVeM7JEHGl9KmIrAsR1L2X1PQdIpg6ydt0s1NX1B2k
BtIR9dWMY8zzBnfNiPUYjDGU8w6DCUEqIL/jt9Ba3wit0k2n1TDskriyurPG9Ad8QnQ3kr153abT
csyX+yU0Nz/0AYhQO2PW37zI5bj3qE+nGP8AAAfvCAL04vnDCJw2smx+WY/6hqf3FrMHp4Qf+MBK
eteIU1xr+1HJXnz7l5/3bHQ51d6ytMmtnaJZVO5qNNy8BCTJX1Aee0ATZZE6h5u5Xt0tIlLEa75i
cr2+b6gunPhy21fjxzTSzEV28zD+cC+G7pokTZHCMQUu6r6xjHPve7Tpc02D3dVEE16m/zRNecLD
37NI75sl7UlyTGljqq96afKo7Z7RwwU82I2OCGwQLLlsJjN7xiI6n+s5/9BcWuyJxmTc50ZLfDr6
imhK/EKfEH5f4I7wtvFinFiGLlzbvpPlVt8M/QK/oFNEVWMEjIP9MEeY55XKsTMsY/B4uce55MTE
LDQDT00wmwZFOvOWyyPY2wvGZHqrO1mTW54Z4p3gvbDQCzL59d2dJdUJL/gZ+gc3fC3xZl9lYxXh
7UmZDhzVCH3ItnXT69DVyaUNKzd0p1jPJPl/CBCRv7dzN2glwdMY3ePf+PbnOAtXlyhfrVcuIBrf
YJZXNN2W3QrGseAN5Z3jGDolM/VdH917zttFxmdjL6/kieVjH+ZGJxACQy/vYVdgg691XA3F2WjF
0HQDbBF/Id4GNv7AwMcHuk3v4l8AFXQbeGcGEvTfj6WQmbDZKSqgLZeAEEysNABxTfLhpHJyPcW/
uBv6TcXWrmncVqFluI5MNXaotQx8gQ6V115h1ymKsUuY6DnelU6Gscy9NSEE3GN9+P47vqcfPDR/
Q5wWUMGOOFbm/Yk7zZKvhFqBrBGjbDEdqz1wsUkZV+v9SDhI3+KDzOMHXz754qqWsGwBSbFYhbOX
G/k4fqTbRnO1UEqp9qBf71+8EEiAO4tbnijqDeiVJ+K4t8ktgdOq/9HNx/PVT9zXtj3n6Xbos+uM
luWfwJV4koZVy2B0TDegZOW/9cvQhm7TcriM39bAdqfIAHrdzMca3nLyrD4VMGLiETqUXn1Yguhn
oQXBhEvjEEMivOFIvQoqkriZYpBtqAfKkNF0N5yNn6AAPuJHTI9u6gKy79YIiBfc4ElAUY6v5EUK
ZLJTBoMhkjvT8bf1hNnVO7I+V4InlTtMbUofMd66JXUFZlVM15FCKlPPTiWraR1ywSb/fOv/X4Jm
RMNbN8E7lR58DGodn5AJ0E7PyR93IZwAOw0UydpWO08dahABO0CRSZZfGsXpqb2J0YuoykaN5KSW
+/7Pg/sBQ3eLhE0jooWDBrPC/F1ryh78kKY406LAbwppm2TwrKix2OTF+OW5mQZEVcorlRBRhYWw
jG1BPYcOQOoM+JskYOMruhmRnjul6xiGM9p9S1q2x7R+vyNBulq24MxOrrTmQDM9j5mqvqNEHx9h
IRPyhmSQfq7GrmT6Nk2ES0/L2ozmH/RdCjcIO6J3Ttsy6PD5cNXJdfOkolq/MN6rfxA5X6N7j17i
8/GMRBHpMXproty0Qny7jp7let+GEF5GQBEfl56tfx5kvZGp3kOIZ6DomnN8Qxy7TDkVpLL/IFte
PtNsKW6xdUH1he6xD+wiXiK3GTlIkmzk1Eh/qnbg0y1cAyPmCgiDRlDZVh3UGmAfwojP/0Fc7xUv
nfDOO5YwMd2wl3H/LVVgkgzFo72NvkgjexmymNxDgAQW/paxXZKHrHEykqW83Yk0u1SOUC6mjdak
p6gKcnFgT6QFWNAK+HYf1fCjzxpOcymwKvwYHCN8ISlY7pk9evWkApj894v+dlAWc/66GQGXSZNn
SSla8+qdR5TS2qdG54fowuMfElxDxwPXDDdJZ8zKJOOOf9FGGSpzjhXD2wK1ytcKqiTeZ8pnGfBX
IAlkgkX6bSme9qzSDKiVP+a3PT9y4vDruL0v3IDF0TXR3WIXQ2E+mO7xBViErgDAJjKVlMPIU0ma
cr6dtIIq9qVBW/bFV4VVaL+KbhsLHrWopKeRYWoCIFPQw/++/25P/LxubUZX+iuSQa3QR6CxKjQf
08t0O7lOstglumi1CyUaOIXLU/jUXUGCi85kQmadazuVg5PqYayVbqmJuNfTcUjRH3+XjlFGJphY
ht8Z4leadXfEHEFZBV6kAxVN8B6BZaRfiHQowXV9cR8iIOndmUmq69NPOoYHIkXnkHi2hD1mNV+d
dkbJ6u0lgPhK9Kg7nWaSySUPCYphweIeEQSROE2udmEENA8BtVAM7t/NdXdbIBC+AdwUgwKgE54N
amo0D5n9V1yGdOrIvh2rz48j/QHic/Mw375f+8fn08c1g8rVdnGZzhA/PwW/DYB5BNgR60Z/r4x8
WxcGNvXAeZB1ZfqIoRH9o8gtuTpPIV1qwDQa97JNSr/++/kZUH6yRKs6REx53SqzSCetIUj0Vnvk
QukAvK49YDXOd5geootDf7sOlu9FakVqRZMUqHv2bp1qi/4MQOCPEe2+R8LhX3/u8Z3M5TXOjq/x
T3gAPxWjv9CITtS1Sn+07fD75fpKC93X7TwHeRdQ77dPhqRH2zhuMDrD/8nQfYwOss1yMDFUwzsw
RpVsSO/Mxhe0N6B8FE+e6vt4H//gdoVfI9vgHcFBdP+OwaaVaf909yRc/Z2/9cO6f4rykXgXthgD
aCf+xz38l968hqKi32w8N0nUNn8/nwZ3Am6DjCyjcA93L7noUT8hmpn6X+A1hE5NnXG9oDSkMSop
x49Il5w8aesCh6J/bRxHl2GuBA+aLH3EvULH2zItTrEv1BUxnwGg8Vpg4+ER0OQUhjEIyTODxJh8
HWpnYucYwi4iO1/97C8dbiHrkUl7xH8y+/H+gDPNBPmm3ucHin2IzPlmch/mu8Uy7VDr52PnQF/Q
Drs7fl7DKq1ZBogfD2ZkEjFN6yW65aOnc5QDHiOf0KVXyDPB47Z+3jTKwRlKKN0NUbxlsURSvlV6
LsZ52JvxOVzNV/MbMLyxVHZwJEC4ROm/ewKGg05ogBAxDhQ0ChK96+66u1+c28VvplzmhhJNBZAM
AUtc1FI9P6y8mDEoB5WOQYdhSQmP8LdV7e6AJ5+LgzsKoyLfHdKaDrVXZzXckBFI8yhZvGMjTENW
tyoOqU5pGvfQKO9MuURcbFXj3BqXskqaoBzvuODlON/Kt77JBhRbuaga02MWfWUnkAHKkWgy3Y5d
KjDqzkF66UQ/MWml/9bJv9sxsugxNM3p6iPxRPBDZt/I7c1CM/CrMeq9XTnD6gWsQnMHj9qYMmwQ
Dnqi4eJWAAUMji/1p8FG5xEyN/8xFyJglI+9b3D107DN4K40KkEGuLaurTz4Upqz/RwT3NBiGd+Q
GcwSB5zAwtPvGzu6mau51WfP1QHNaHDeM0lMeH6txo7dpUObl/mNZ+f9NQTyowNrleACbOwXlRRr
O1lpqW2i2IH2uHBi4KmgdgafftY7EAS97T7Xm8lKzN3qrS2akWpDpmtn6v8J1GuGU7dSA68JTre/
ppyDJbJ/YaVP/DJG7ZXeVxy9MKW3KYFKhXhp/TFDDJWfkGdJ88GHOGvKEdViPTO6LKOPeRuWoy9E
FykaYnFDjfhbRaDv3rVT+rzMNyg9b95pz0rrvCIhHjkLUkFg4rl65cQyubrGsGX4dpCbW1+fmw5F
i40blVTUaMV0T2scGod2vllkOzV8tp7RZ0W7qJuJSvB99/UnHNoMHRzyo3NEk4+vCTUzv6Mj3dW6
l1a12q1QY3WPNs1My1ZD5A/JIVxI1D0963wjIY3XcY1yMVrz8RH3Oz860ZoFpxYJd3reneLf53Lm
M3dYKDF3KyHQWf+lwcPX59NqvKEgNNqRATvFM8qG298wqXaN8os+tao5l9onf97xrmk88hjADts1
3tEZJkpwsmYwwmCJutaWfC1JM6KtHK3nKjSgWT9SmHj/B++O4i83GHBsj8Qz0o/AIQPX/TKySeCW
M3MuQ2tN5yao1AfOEQY0gU8lOLiSrqCzp0RTvGtWcQaL31WFIrAms04KOYLXA6kIe7FcQdChAwfR
tvG5sO0Cz0a/iDrqXVj6D7nyiOq3jmGKuRnM2ZtKJGZrzBDJz/abyNH+He3fHnG1QQa1AkV7Qws/
Wsz2i2xltkujkG+cKyFFK9iGUjXKAX0myUAtxtx8Gk+C9qapBR8N4qUlT1l4AC4ANcfFYMwqlUnI
FaIi8nXALseuV4Yv5fpntf4Jhyf8el4NfuLHwtTvz3hJpOlqRscyTAzIwbDcrDbLbKUQWt2m8/Wp
O8hX5uKUwhVsbIp5esX6U3QkW1wa0zGqcyFLvOH3BlPFvxXi1u2hth0/je5/aPP3NzFmaizVhxXZ
0EMCQ06EoMHRAdui7SiRGwaNXOIEAQ/HheYyLoaXaaFOd46APlGsBOEGwg+QLyCWMTBLZ4pqPf23
SePiAyG4NBFUO2G14OkfeObii31yOWH9/BNUJcCt0yhA1Zrcq9WAnBgP2MjqnpzmD0i6EvIpq4Ky
5e2TXm5rCKDnk+E26CMfeGZm0FWD/xwJhSm6vwRM+8E3jEAYiq/8YkAUK2Wcxhgt1ZU2VFWRbu9k
ken7bqdl9Qr2HZ1NiYgV84rDkHqEE2/YZFFqNoKRqn+a+plpdrNqcotZKuxKvAA3lA7L6f9IfiUx
kenxJnhzqoKxeHFMHBWDrmz9SiaKqwHikQyQg+Rmam2xxpldQGE1NBPMMhziBuGnL+O1DXkvbrx7
UjUylHLF+tyVDfOxJt6B7I96zhCkHiole0kR4iH5+rsEVRBuwS9eJ24qYJKrPYGuTX3YmU/imHCK
FQctrdK0OlRTwnxDZx6y/uMHQ8XlYr404bp6OqDQnOMAVZaPj+aQzA9ONyf4skEcZUhGMW6+wQyD
mzNc/Fdotlq5GrSqcabem0/Nua+nBzxKYCLuLLDYRwTYFE6nTA5ATn6+B8DSFlOQmfctH0PWCr4c
qo3DiUQDIKdCjRwEx+Ise+PRvpcNQRVJJkTTGTTBQv9ypRvk6cAXeYAtDa8o0NL9lUHYWXmi353c
EPyK1j8EALwQm/FyoUxBJgYq0bblyHdoJU80S8FIuQNQ6S+WaE9Cl0VgWOQbfBMuwT/vpBj7/Uwv
uslL2hJNEnikAUeiBQ4+tcaXU5IAvqRt1uof+8abF9ZzYu30VGbUNaiXy/zgL/Sb5PY6UUp3aGmm
oelEp5hOIiygFO7+1Ol3U27AC9J/LlMA1Qg+Z4lD7VKwrmcW9K4Cz028GT3uTO3a/cJh2rRygHry
brRTM4woHUwxR4dEDf/I6uY9Y0kJnVq5S5QqUhg2TeN7uxqxmmNW9+SH4q+Eq2xhywXavs+7UJRJ
YuOq62PDTzOKZMrvxaZwkcIhXydyQWXqZkrDFAxSIU446pv6/iMiGK+UUyBpQ2GI0tQ3PjZzPXR9
61OdvntdMcaEJ3CorZjhn4XxpZiA0bc87CtLHQ0XiDihQfR/KBrR9sBYBgfRxaG0CnqBwMjrgKKp
ETVtRTjc+EHTDTHnePXB+bPCzELksd/TYGXb5XQmVP0wugkVb2T7cf4H6XAdjSjIaZgXIz765E0D
VooBvx6s64P3AWDa8tzjb/mp+U0PR6DLY7xkKsLnXbZ2J1aX+4/l9oAyV4YZYI578opMwPBEYHd8
oUXQ4RzR5aKSaf5QJBvw+qpfmPVKNA2/DhGwbt/mm6mxNTYnsT7lCXj3gk3Qw4yVdkcghF9s6rMp
93pLJByLc68VptWQzCkdVXswPsiUHepw8kg1F2HKGE+fW+jvkRtM7Y32yt2lgA9l34nVQ6uZGD3R
tEwLAlKIykvzApwqNw/7NPSjmNLhKhrC5Uc5MdhGLyYhQS5MSMbUUTcBD/F8Xq2BQv9Jco8LrSxP
JoerwzVCqIoKn12j+MKccfpQdzOgH1995NvcivVcDw+Ytrf6fAdGNdrhAj7i7R/bX56jLG6SXPtT
6PKgGBvs8Vdx069emclimcOuAcgJD1/syRoqNxFQRempao/5BK8LmooC6TaLjKRX4i8SzngnqXZI
dem4/SZ4GAZ74P0uQpmULiTZvrYwlUQIP6QMtrpj6ea64aF9AKCGYK2NbfzDNBVkrdZ/cA03xN5f
PH+Tv7lDkTv91EzlrHERfTxRGrmk8/fymbnDrORTp8msN1hGupGSWKqAuEseW1xQRbf4mzPi/7eR
uA1ztUo7yezE59is3vfzXkpWLdfYtDy8Rxqg08fgc4Iw42LvZy5Lexl9Pm3sroehwuNyvYA3Rlwj
v4G+W+Sv8NL0zry1Emhgkxhgcy76ZWvY0npoGZ6T5G2SHJTpxSf16fTxjN0utFensVY4LjUQJSHF
i3O3aZAeq5M7pOI84fs9YKvBuQ3npNlZseT5mh2Ysgrx6zS/Z3LAkDdJhbS+4GllyQSYdDWDJ0sD
N6kGPAI4kul4CgSQYCYJRkK63y/ug+w/Fvudv++i4bqJWSx480JVB+hs933UGvPdx35pCAApoQ2u
P2O8qZXakgqQuQBg+eFe4BAcib3Cr6yNoOcqn3uMfRyD3fONBCaZNjamwyr06hLV/J29xXopdPZf
oxtCqJkWCgXcAXdUaPTP1kMKhIEktZnOZWezPtIMYJb2BRQFN78a0jpItxsD3HpihSkaqJV1HxuU
Q5EPTMJJfb3qWyYQzBTZ0ylEKgSz7Zbi9pgpC0KAq7XYooHkO2LLVbDZpgjyFNZvFPjg1lPMIo1p
VnSNKVDqRK+bUrW3JvmCVX96Pr16pAcIdLotnoDnXhZnJIsX9+ZiQUM6Xrn00G3ERcU7w3f1nT99
fkPVWpq4IdNAztjfA+sjco67KBRMWM2XhmLmHb6giSU7oBKPYrjki7k7HiLlqi8nUmkvpB3/l8pc
LCyMsyDIuihWI0vO9h11RW8h7QSTURcG/h5S1Ip6Pz96Ep7oAsM5w1LiLTwvKNODF2OVLU72mgPg
qEGCEE0GiNVBfH4mR+OyyzC6C4m+i5eXD7SA/yu0XNwNCf9dO+uAWXResbvvbdIKy337PkQuBExd
Hl5a/ZViArq01yYJdfN8p9ikwC4YfoBQNquYeWS/sPOcpiPDmehRul0bFc7RxL/hg2uGdAmMHI4Z
q2CyTL3k64lzixGMh3CP+DANGyO7sctg0clLQtAu7TfYUdJegmkoJ0lFFl2lE823Nkl7FAnoWk4z
FTsISdskgGXRizdUIMEpYtxkdHgUvWdPFMEy1H0aOOD+jEeMW5yoJKNq7iq1RqMORh+VT4OHa00i
ZkobDZZ4FvrPR8Og/BOPbECp9ro+IoDEGtJN9tEAJ8UO81PihFE3Nvr83HZ/uq5sl8aA9Bc3gK0S
3F5ZATXJaxy92mOyxsEgwExMCe8lAvKYZe7q5HfYVwvDNqydZta04Zh0nt6VLgN8QGGOYmSLldGm
e7VM+RVGomtXKp1sZkOHzmpx+uXUehsOS9aRqZO6Vf7YZX4siH04TavS9KTorBSZF3DdQzqg9d8s
Rr2Uq4Fp4FFglqef1xi4TFK+jEU0mPN/ngI4e2Is/mX9jsR0T9CoXweteTWemsE1UqeZcLBpFzH6
l6ZW3hXiOKA1NnnqeUrqmc/hFr+W1ghCEmHQ9Yh4pNdb99f9ae83pHOlvCsCj9axxn+osGrJZpim
dROwUqDEhOHEBBWRB2+bt1yIPMQ5ABmQGsEyMuYo2GmT/+lqA42vM+91PCYP08CsBJtkyXRR7E2n
UKlgIKdcJ19lz7la66c1/q63IAq2MnVz8D3y7qPxb4h44IAz60G4kewzH/PeOYn2cNqbo6X4VQ/j
fh+SYDaglQ4n+ElADFHsCGe7Bz+Q1DfrW6WWVA/BPJMZkrBbDs1pawx9ejSew9SAvVO/PVfah4i1
b16I+DzHkbC1i1hdSGIywD9go2Vm4Q16YavF0uTKniSQQTX005MF7TPhuemm6Xn5SJx9LPd5ihfG
tXaqpNu/CELGr47TjUWJVn18wkfSYEA/z0XQ9Y6z8koVYbfLz5r9cTpAQ3iV/y4dofJH/4FR4o/f
2qDMtfqryQQox9fw0GFhryQlQK76+hlS10WppY1CXHqduwOmBqs4vq45fY8GOARuFHY6cT+cOjg5
zod0C96P131Wq0JdkSZ1aZLN5Wc3T1Y+apqmAE6bSwr5pl2qp7Bryhf8DTj+g3By5zyCXrcnhVSb
npq99Ms5TyUYSCbw4v0QOSfXMSVKGWoCsr1toTESCjQlPMl5skgIL4MznsToXaKMZ/D6j+rmTJaL
92/T+/LrHBnqPUUU0rMKjTMexAZfqcWskGO/765hD+HS8XpKbzzjXxQaOn3nLsZvjWfxySxg0dhA
V8hjFvLI86Z3twZFTO8CgAVnGxAs/5Le5WRV6H+cGp8MkLW92Sxspso+nQjsL5kLuLi1E27TqYGa
NtqAIcDPMRo4w5xp1icgt8/8o+dpj0plku4cfBucGvqvBAZpTSvFtJQpMt22NIe7R3rqRULDpran
DCqkOATSbaHS86mmoxlXH2V986RZgLnY1ClyodTNSS2atkzrZk8VzaDCfokDwnismhZ6QMNI5O1N
dLrk/nOTcJQw3zjW0R6XLr0yTPhssIGSl6d8hSbj2LtSxDQ5BubNrHwwe7Zq6V7ug0x7E44kHXtx
8auDK4Y7/3ro64Sml5cZlnK30s5xCZkneOqai3BykXXggPrhGUhbdKvmeT8s/i97939pFtxIbv0q
EOVF9e3ydbqjlpMMX3dEdW65WcFScGFSE8BENC6u48aSlqk99b2ldWmv3TMLngmWMffrFEulUZ6A
UBWmwjjfgbV0oiiSADLvYihusm8KzPc3pz7UKTDnSr1PYcU9qDz/n6OuW07UCtn68VwAkZHdcwfb
tIysUOfu/kdOlcyE1dgOMxQxFfn6UrE5q3/fF4faP94OXpj5GFrUO1OPKcVKzwrJN/MF/jHeJ+8U
4IYTaWDEV3BlXSqKVK14k8/nfk2WB2xWbzQLR1Cm1D6lzm/2LKvdSk7M1WRypvfShOR1cqKxluga
SmMfwWbXKrF4sYtHvRDJyDs0H2tsQ4FSJ+2TU8QhJhPLrfs92g4KoE+UCzJPEtKdL5JrPWLMcT1G
n3w7yZhch3Sj0ibBi/wKSdzwhLdiioGEGdGDRl3qQh6j/dQ4R5eW4KtmO9PzdvSmx18AVkkXfW8T
fXmjaqPn5G4ED/e93KipmWcBwRlpq6wvMAtKU65BtBB04tbk9pRtYeyAsszrbGCDoK/59+v6lVcu
tdJPPX9oXtVLyy7rWRaQUgOZr9xRYSUgHXxkvGQcFr14pIApoyN2wSs1jEEoQxSVssSXD8gnHy9g
inhfO+SWKaC3ZsI7HzED/UQAX37XpReScUFKWFClQ+/G3S9EZiUhGwY8KxrAZwTB7VUD+cWTYI+2
I7zVyv3PbdwYfGLj0HIZfdVhQg4Sa+ZN8mDOjT6x5WkQfsCUvevMvYt3DEZEvsyzEaoy76+4mYNR
Y7ShOQlTsYEsNJIve+ZBr8d85V1a6AFqSBwgvf+SuJn54BTJNc5jeKHdWe96w2iX67nBtnmsVyvx
MZHCpBRtlPnvTt3KU7y9Dor15cxBryBjaaj153buLNcBgm8MdrlzJjpd1spku9u2Om3kIZLWct3D
A21Jni7E7c0zQhOHngHlQq7IyzZaJCUhOIxeFjE9O2SZ1ZCDUsKJVI7ETVUM2SPZDjIkryTt2+5G
ARD1xgX2F1y8NNKwaEEnmpgDYiW5ydpyPOQaDyf9exCXA6xN/FSt9ydvPyRh03daayLttxp8UHXK
r4GkZZMe0Eug0ACWlVsK2yccjtoL+JVs042UcCib1rm6L6KEb6SQ0+hFiE32hwnR7+BXxtEaSJqd
G0eYbbX3K3LI8aTPxHsx5HxG0b4s8PLKfxLpDGNP1ymhTZxw2VVulNgYey5pEkiv1qa9twypDekk
xUGteTWIl7KTPijr/dviy3mL1Gbavke9EPHQNLwlfcPbOXxd4R/WVu2GLGHyXUxOZlWCNpy7R6z5
frBtVSbb1hVjAgwBMvr7oX+Qa4tGbMLkE6xWmRq0FKjp/NKdURjKDgVHRCV2yBHd0MsKzNliUpJo
X5Qr++xzKYGVlcMAcW4RM8SbzoN/LaMUr7YdF9ACxoPOW3/uBNTrnuPl1wF79I8so8pAohWqu8O0
Wu2eyDcbtzhI6eBlOwUq5KSPodXb+XlPO8Whf52SmNxnlbbMwQ3VBko0z4xxst4nPQBK6ON4WZKA
3HiYOURBE5NWRS/VnBKkslpbGLG+fLOGFbsfSelCIkdGPL1OOM1Gvwau5pHSVNtiofFC4oK2d4vn
rLE/BopJgoNDyks/h785MBdlBoUHRS3xc1qMmv6JjcTAQMFONNM6QZumSL55Nv0wN2aWwwWGK4aR
wjtgxpQESt8zZCe1BTK55r3/lZOP+HW9cxABkDFPraB3nWtbev7eM7IxvxM1oo9jg+TSE6+mW5be
G/lMEqHTli4FgZzCzj/XEe6AV8ihmEmWWfIW4JWstUa6sGRHiE78RWRdm6Rx/NsITFKMNK0QTaDM
RwxgfGi8O5lK5GAZMJckYxDD2EwgeIzJXNWwxAPSIwEG1oNpeg2raYrw58Di4Fdm7LskDJyqukMK
gZVYAzkQxlpXZ0yJxaX56JAZ680zES6YmWf8C0ULqHUm8BvPe9PWN5lo7pyUHn8MDpHEaxgoqlLw
ik84cESvrPBnQ1BX6jIBBgKdyc9kta3KMLQxaKnUYIPR9b6FxwHBn5iTyDnCZwBY1OHnRGBO9fX4
DGD2uBMs/7DBoTKTujDfLQiMl7AN+UCCqOpbFtpHzt+o5wnWuKXVy2BFNE7tTAMfdZgPs1QAWAWg
YsVvuAJpTSOi9ER1g3rTUK6LXo0hvUBsGjClcduKc8HDCXus3/gy+jTpC34Hzo2ur2N++KU4xbBN
1/UaEqLjACej5NjwXShf+aUk68huvvs5XKM5u1o65hS/4+P5nxsRWzE5f4/kVmh/1/eDH/a2hUHA
JaojjdoowJ4/wZnPBhQ0d4rEeADV9VK049V8+D1N3GRK/bLdXf1AaYVlf9Y+4FN2kJ0M7rF1EEsq
mT2BHCiuPpqeZu/Q96VKlGNw/Wnfcl6UGp4M9CYge8vcjQ10v3TCKj0hY6/Qo13t3xYQmxK2wWGS
MBP6umgQeXHGLDTVVXNCcj3JtS1B+bk54hPJ/365uWQ6n4CdzWVolLQVmgUx2yIf/bf5eyUWfccT
AmtUtyN971YJspCjiy/3/r0vV6EC/9mku+Gei9RXT6xXLvpCRDSL5UgXT9wijUuBNkZpWxywWBLM
cjrX8G7PzSstHist9btykkm1lMXGtr5D580NndIY3VawVffphrEBC1xjvagYGHgnuxrolemKeWyN
EL5BM6aXxlA/Iw3g/jpuC7y7v5lvfsCF+7dYYoCSv3qipj7TkM8FIBt993zW90iJu9rmA4c58TiO
fki2ZRBjF44EN/wAENWUu6wUODMbHXp2EJ5QY1gsEnsCvgyiblmEMtIfhjmk7MVGLWBzLTjwzNjF
l+4PAswea5HCqAKwvuwQQo3F+dEE429QQ0Oem7+xuio0SKkGQ7J4SaWZS1O2vaYn2N/91kCzF4m/
7FdJ4PidmcWGkLchq0O77uGEfF5AqnVeDIcdD/0v1QvuOCguI2LvvI5IkEuwXjS5t2fff+MVFhmH
ywufZRRcfJ0yFiu4+WYPx+WXXyTkC9SLiS7QmgiJpSS769ijj4pctmG5lCyNeJnBjy69ysuynRuW
KJGnV8PrKSh+1X5ZWNk3iGaRfgteUVfPWwjkaifTBI1PF0rW0sygTII4iWKsJmBQyJ7StngFnixS
jEBHyzLlDRgxg8sfIW2LWOF0IA7q/5Rac2ip5OH01fskHjgF1+cyta20z2ZBdTnlkYyXDRL4G3Vh
1DA+Drn4Qoow0KZOaGXPfWZpCEvNqeHd7vY3ACMoMyy74RWleXq/Ip0Zumhvuh419vmgukS/iZVL
B0mwxWWfY5YjhcDSAdFf4nbwVEkf2Pje09N3LDHQjoqXF2eEicg7ncZeX+M7wR53sqvR7O68EOq/
tmf10vSbxkgcgMjwi8Siia/DxHUZ9PqVlV0E2wX6xlr/B9G42vsykW9ds+yKJbC+4vAZeBtD+kiv
H4J0HoymEjT2IH+GluTg0+aM3LOcQ+JLEXMJVjOuaZtEvx7/E71xfIS8bagp7K1JszFHYbjq/vUa
4g2RkbbVFREo/zPT1mndB6NGr5eE6zTY2IaVRuWtdOKb51oApQGwx3gJu+MRLkcUVjwgAvSGvVHq
Q9NDEieDwlpSjuB1rSwc7U2+feBDGaCsI6XjKUjHmuaCOyLZSvMcSjnVlpWpR80wzJhhkoggyy5I
lbhtiOXQFRuoMwDFnoEKZAMcA9ZD/m57m6H1Wj+1A6dt8Ve+VY6rA9VMLlSuld7WL8KUKYuaNfhS
z7eEyl3pXSlZ61nP9Sis9Jy6pIuWTifXwBJqQXW0UXstr5d4wCBDAJoUZnbwQ4A62efTAFJQygDW
C/BogCIpRTjT8UglFmu9iCNFnbgHeDWHBOnHC9JN+mbZtZx0iSKPK6br5bF1bI33oNZjU74oxrOj
nwQ8A+Jvme7Nsyu3FLx1uRfH1L06klgF2Y+3LSPq9HVfMzjZBxwxPI0aaSGki/EBqSNAkd3zhgcp
7wiFm1Ccx4EhI5BNiv5d/3ec6I4XyduGpGPRqmkZCwmsEwNDk99/rEiTbwe/JS6vNbGpBE6pcSXT
m56uXtbP0FGhuhwZGse9gp8mJiwpU153WSKVGx4mygNgPHiwADei+OM5HtMnznLiL5d63kt6pmaL
LMd2QhPKtZJMMvjUHEktJ7fTFEdrDkB1xpPDXcVtQneGq55OhnT8l+BEA7GhwaXx9F7sDz5vjfeG
rjUwBRZU42KAYBFad40vYIaT9YMGCqdPs065VmJgtXPJbZw0YnMNQEdx3/zPhnJaPxZg+t22iVAQ
x8PMpJ66/ZW1jO5IxuAOZ95NYKncRP8VjgMuk995loCW73ARNsHnT6zW7Otrhfhg10hwqBStnMG5
3AQ0CcGJYhc6+2kYJfHjTJpc2WLzVf+sZGpAU5RbKsj/Y+rMmpTlgiT8i4wQN/RWWQQREfe+MdRu
cd8V9dfPk/C9MxO0vdguCIdzqrIys7J9o5mBwK5zlqvnpJAH9E5lInoun4xGxg3WPYIi8mudkF9E
bWLEgiRh8qjXzzec4PEIfHaNKXTJ4XuFGfpPcpQ94Wd9ejadcgCsMQAzvbYeO+s5vnYb4T3eDA6k
4ARrs7RrTErjS+ccz39OQ/oAxM/FfV12LtYJJ88qXbjrfg18mCpftwRWugA0I+11d7MGYRoUirDm
Ux5e1brF7j1tXuMT2V14w7EBa7O0ZWB+A2KQNO9x4Q8VfK84roZmbHQek3RUmd16jZgBurcSNVT5
4rJvTJBWV5qraEhFnPVU64fit5dDabR9/Jl3d7/maA+xu1kgsmr0vp0d7kfFgwQ5PdrABtXgPTGK
7FjZQSrT6H+ZHUZXlIGbYXX1whDfXJ4mJ+u9ogFoB/1deKBfF+7v/blf6JzHl2nVqc+OYQqrJnoE
rBta2OQtUV/X+7yP2dkuvk4SVuVwp0318GtmsEJzY7geBOpruGf96zjlqYPGhGO975eBmMebwZkn
FZDdd45odOfRdcRZOHfNcO/CJaT3GM1f/yJkbXSMe7Vj7OxERnRRvr6bNOddbVsRnKtCK2q0Vgbh
onieMRX9YwssaUkph8drn0TFVGhxBRtTfr2FVY8Yz05HStK1HYmhTdqeqggrj96v9cKPQ4GwIKE3
F5jiJ3SkIprRvWlIYxLAyX912sKqhq1PHlKJxqGEIN+6WVigKAhbfdZ2wlIbCwp2SzFQ5mKsyB6p
Hl6eoLJw/BWfEUAs1O73EF25ncNHoG3PT8KzTSTC/zE+s52iy7BGk4M60ympV6T/qRfKzSujzBJy
WF+niweNkRjFdEqp+OqXohdKj9YdITd6BnVPUWDYmO6iHWd5E+1DJJv78Ik55z7W7YnfJx6Z0+cY
30m7ys/q9Ly40WdBNkM3+kUUekl8GOp2OrYOwwN3zPvz/m4479OWh543N6/i38flKT0BxsZ0g+nm
cazvkl5gsendso9YFpqdN2gofdR2aM/rb8OErV5tPtfP9cHbL2iSNKUZ0Ye2WAwxQFeO4eq+vqcW
39al3YQOIdOE22u6H7+m2/Ee5Ls6MNne0zM+T3RJuY6f6xsoS/M81pP0v8qlZQ6ehr8D38a9gCmV
+Bmuyjn64l36mpqDUt8cbMflHgBbr9Snj4lfQ/OwCRptdqH2czzSf6FaovVSiRZpJZcOIw38+puX
h1s5WLTcKIO20y7FbJ1ZYm82M6q6RoHMUuHJGiOUtl5KuJZ9vVH8EieAM9AzB6vSX2D74o/x+5gl
y2RZKCNqaqaAe9lXmYAhaRaZP2k9tO0BJT9SdLo0dzkvTcpO0DSpMJrsSm/PmhgbabNSdy7YEp4X
ZnlwwQMIKHFbWn7r9oF1Yts6Qr++2A1sEysWXS/KNLhAy3Gz6FR1h4ffLZrNyk/pD5HvfVFbMC7v
PAf4AS5YzHV8M5ubi30nwKi3Noiz6G0AHHtpfVktAV1+7sVmHQvRwe2nOrrFxUlxeSLbD8zhdmys
qgFmq+Mj3quFoBIk8FT6zwciYuawZMLp2bAy7sdXKHj3AaqG7inaDjKqO2Ev64OWo0tKfPybMcJo
pRiOWJqIcnNtNPOitNwE02Ny13joQqLGt5hkd5jVG/IGkILRgMqozGI2TQmVmkObUGEQ+iE1poBY
dNP8fTm81O+pJWeGtenBE1lvnXXSS5vb3ofygRBbrZbAjAR4BLJgZWDD8A8JGlD4EVgIhCza5urb
2QwrYaFzGR3X20UxNHDgRJFE0y4oFGmTI3j7ZUx8p/TLEL6WIU62KppiLrKEWZt+I0AJ0n33Cp5p
bdwLjX8oI5jRKUwGDY/nbR2msEd4XXwCCsOj/eJGd4iD/5nUwsKsioEh3EwbHc+4+nsFX5tWO/Wf
x3T+950VZjAQN/68c+8wr9MPY1CmpxEVJ+TYc5aTcu8e1mlWt94MryPoZf5miAKPat6sLhpjNx0b
9L36uPUYDXhyaNI7qNjnVM67tyFuIf1GrxIfxz/jeQzNj1BCLuYZoEL9GjI0BtSsPuDJQjMMYiQi
JRrwMEEoNWHRyRIUhU4EP4oJBM30dy4HVwmWYiBlZJhrK/cW5E2iJ+lIXowr63h1QdIVGZGQi9TH
a+p1lY3rOSq+K2i6UnNTIg6mIAp1jpvshi8LIixVcNkQKrXOi29KG1MEZ/kyooxdrfz05jnu/qCv
yNzFA5muFTW/7ptTyGtHvCox4cGvaBfU+ke8K5ng+xdaz5enzCovnIFZwF187M/N22+Z6GbT4spi
bNzDJ1WUtQlNnOsx3iZNg7O4rPzV1m/CHoxd0I1fW59wh3hWLby+tNhqfr3Kujx5LlhEjHKrgKla
xaliMUXGepcnuXiOagSWWYDf/94eD9x/W6Rpr6hwbF7/6idqTsD7z/V9gbkdfbmQ9VLx6p+CT7c2
Zgg/U4uOMFHqX6YMmeK6OK78XUebWbKujd7ecfQZl9a0dLsMTYeGSHiLkeZcLMQFG4ynUMlApYU7
tW+ejNaVZbxsJSzojG3NNOWVATg05gPuVuWgRDf6NbgFj+QVamvYjrx/iSFd/638lpkRsVX7dD/h
aXZ7NM+jwvQaxqp18HG3jLBTRIyj8w5Za3yD9ZxVAmhXIDRJtyEJ/lJImvAegTsCcniOgCkFZ6iK
5JjGGm8DetN9FV6oxuUx/BFicoyFmujPV0A1QFOSuIxZ2I5W6UgRRuxG3RhEQaN3r3U+i9sva1UW
dL7ApQ1ohq1XsTkHaXROeGm0n0ScO6uBeQsCQabDCiHOBRc+2rNUsEN5RYhuW5ceNs/9r5dL32lK
Zav+FqvkOuz1yhhR17v30CSgqNyoX1yGz8Xbq05uq83g1oGEPSEW73V5c2IoLyG7hduKfcCj+R4c
aSkC05RrBRTq3DQg/Gyaz0qzNDr+XQl9Ps3DjIXjwzNWIt/jXPtLR0TGQvKT/O0wb6gTglufSrMc
H/+Q51dR0vXm63O3HNw2TXO5QXoVMxHeR2YnWTzqzS12DJSjB+8ZFweu1rsBQuU46XMEOtWkWebQ
tlAAHbvHUTmeO0V6UlE2oT9517RdJvyYcwRlIn5A6B9ufy6dr1uxzm65A5GCgLwaJt3E3doNFkW8
bihx9h+wK7Zco4Sf9sPnvbGK3Xe4ABJsOI8eNjRAhNqk7YQeab8m8sFB+UQ2v4CqpKQTHYvIm6CM
rWQk3saxu0FSjHEmBAyJZ5TlV12xsd5+TtB4ojUU9j9ArojsVq4gICbkmOiA9Ogaz5LAWLfckO3d
+qyq/QeOSR8kzZWMziF3pJwaReZLeiuyz+/G7Q9yUAJh0ioiHKf8JiqIdLfv/xTKT2s7fPJsESyy
j0eAvXrD10oDEy39y573xM+qraQ9LjrP4PmiklL2U0dOPjKlkm3OxxLCoO1C3UFJMwg9CJGwCW1K
pCFFwa0wWoU+ljOonVWWyH1m3+t57xpgXRbIW3DvPadBo9voniiQT+VVaLhlZOoP3ku7AhWI9xAR
TrQg3Sux8Ref1O1/W+b0fQM0sKs4Uu0DHbvEO06/roF0Q2dh62V1FfHI/s8zLHe9wZgqQKncejTp
9WkZodQfJmSba8aaqWFSJRMjnHG6xd6LaqV+1+nR90v7xlbxREF78BrSm1cGNwyRL2ATF/uCshCl
kv2JKh7Nty5t5OvsTwEyYDd7BXx23nFl+I3l1FCOpTTEEQQzasRS1OFdiPZ8ycuMTxTozU2IPKVs
R8QPeunqkJTqhTnQYQI9mM8gVySRfASXaU/+dz/wc820jBsnJYoBE1tfqs2a0ZS0XYa4OJ9blahu
Sa+ll9TN+cMFGfPxCNenI87QGvYYa2uYJl6Jo6PPIe1rrpHEPzdzLyrYNPXL+u3KxQQvPbzEOZM6
AeJgHca6GnRo9fSc3aQXqGEVDfP4MsE73L5MpLo8Il8rsDtKIqn5AaPJa0mDX59xRQ7H/svpoqWD
2+A8ympON46kyrHsh25bXqVhG1TYuaB5QIgTRevWKZDLMWdq8+JoEmGhxGcMxRvJCoc5ujTB2ckr
DQiBHZMCgrY5xrNVWz6L0vxKVLdt/U1WEyza/23QKtxT+xPVgj279cFeWHyuLcwLPg7dseRqp52U
1G6iGiVH+OhJLihVxc3OrRj1LIyt+ftuaeTrypCJg+iRm/jbCkDeVftQ6inSiMovJM5c+xQ8DlDc
RJnM5fSyI1BtTgbWKFjanw6RbsdEaSQ1cZ1iiHduf38lESqxPtrFEEjGIj/IYGER305dGSIJaPrA
fPq3CaGmtyChne4RAFRzLwF2q6z3bfqTQJwXeK8IkN42AFIUlTM6j6JDOozSB2DzVw+rQE+mhW4d
gVKNpnTOi6tWBTd2QG+eWyeph7jeQqUKYPIMONeSq4pS1vRFsBP5QR6kQ0gfzKHjqNQ3lhqP9pHY
KEITN2Yb+kTVbSMi6ZrfUUpt3ONEZXGsmYglnwhDSu57VaLj8hMF+SU7ECZ7bGpP0Btp78lOsu3u
gyhBSkK3rIo84Sw3fRx9zx6MGDrleH8ghlTgJ0F4skDjTi6Rv3sZSba4sfWdwiSZhDYhpbfuzsZw
xRECzvCQ1VYuFpLFHpfiKub0x5xsSXJkB/bwD/hTTjVmtAqJ48h8z7WHuZmmUE2kWTW7LUo3wCZc
OEzw9I+1iCr+Ih++8MZlMQH2zgM+wSi3xDsPpHaSBEnIpySUYgn82570j5XUjM/MKRV1v8BB0rjg
BHelVVd5QQfySbkB66VBHS4PdAAEzzIPmC6XOWlCayiTWKdifXqlQRJUu2ar2LsysZlcLUwJmQoi
X301+kn0gBN/BIqmWfFHNmMK5+QN8c4qaMKKiPSWiv1zln9ddRdB0ZwEVV90Y2OoqhyiYpIZgOTz
N5F7V/dlzsU8TuXktK0yTtLLP59KUAVgTp19PfdmARZozEinQ3+1/yAn4j5VCVM8yvKO19Kf1H1p
jYoU/dSgBhRYOwAFDdGdjMGwBmttJ8cOQr6c7aELSTi2zoOWXtWw84tLLGFh24M185e/ALEWyQCU
kKqCzxcxhuwgvzKX4sr8hpoydaz1fTKDtRDOsBvN+dIaLMeZ3O43gOBa37nWqAZREbIr5HUDLFxD
6iDirn6QNYcD7dShRUpNIwYts+LZAtXzXvSg9hDZH5uvBOW9ltcn5iwp8Yy2/Ld8tZehogGpX80/
KCFAE1BpQBUL9HwUh9jYr5z3sdIsn4ykIFZkRssOhP4NHI4unVMHkWj7RH+PKiurybwth0BtZabP
FMnbZyovnHzTvfq/ltk64YNmTFVlipZKIgOfSzYfzPggUKwQOQJX4387IhsXmblg6551I9Fr3rK1
P3HlLaA1WO+cOufgynYPnkElc/M37LoUpaLyNjgqWt+vFhY41MQU39CJgfzRS51jVEF7nbNLSk4K
cf/D2r7StXJl9FOL5QhXvJgsp8hgugQaToJu87r/t2lCI/tJIal6LPs6/FqxFS1ok1mr1q85oavJ
ihZpl/e4/OmDfJyjp4+VOqzSXqF1au/7RvtEe599WBicF9XpZ3wPxVHYAMpSrHYadnG2d2Wuq4g4
ZtWLJoZLbBIJ0uUiJDHTckvaEf+hwJ8FoQ01J2khNRidLQot6A3kCvwXBRNo/XcrCCDNIC6hfs9C
yXCT/7XED5TU1MJEFT2w9RoBoEJtFfQeNv+ZyVL0RAD+QTugjfkygOTqilPA+taFr5iVr8WYVCFe
fAKKvoKNmVCW7KlHAMmzJm/+p0aZKmKDFcDpIKnMC79K+/K6hWqxZI9yVICxeMUy9WNT5+gx6yAD
sqW9UzssoVSCjHXMyVkmLiXBgN2VkFJk8AVy/9EggA4ZhdfhIhPsbIciquvTkRZg+HjE3bHS3K3P
hkXLoBYOxHo25U/09f8yFzGoze6WgEKpCDBPv9rlLhXPJpOIh9HnjwOsdxTli2A9IACazBjYyESz
RUJExfWpu1ZBtoiCVLZDCWO/zMTyb9NuyQ2z9GzVVkRnHPoRWBnomE5q0mJS+P3lxSFg4Zo6O4Qa
TspTZIOQ3/aeppB8U0iYuzMVBxqImhz0nw3mgO6WFqo+F0UZG88DdCQRkq5kEQaR/pbrRWGOLD/f
dsMnnfHqzpmypVbYraNa8uKOYon4J5Jfr3yWvuuzV3Jq0wbXrqKkF4HX04Is8Y5LNFiiK2+LZgJR
Od4/rN0F77Ltq11Mm7dlilnpyTv+VdCRp81zLUpKzpNeSoY9xx4EToms4ulF4qoJOFuCSJSuxRj+
NBzaVFOqOOGUpv4jjY6+U1ay7lBWfo79K/UMsQLvI/WUwX0DA1QsUIlcZxsnt2J9ZZ6pNe/WubRL
THSaYwujM92gwRirzrPUvB5bd/pNfzpmCcGPGZdIIMP54Bh83ZePUxKWi50jWcDsSMy4CcvxZpkC
cO67Byzi7s1y90smZMTkJF6C0Rf+u5oTzkGVYCCb5Yr4QECzC4vBnbNHaQzODrZ7okm26ZYNf4ni
Rb/Qgx/d3sBczrvhbMhusjnHfrRPyzuOoJjPRXQ6D487i74xbcxnmSjlN8/ZxkPjMd5Hn+DlVjqP
bqVdtC6MNm1gD80aOzZIu8f+g5ign3ZrrbKVhmXrNkvd1D3SCAb71cFu3zqPtFGiGs2jwsVO+u8O
LuFcvt2kv+kl/aS/6127RufO7dq9j6iqjQ6DY//Su/U+3UZnj9HjgVb3Z2SYZCe0uKHCBWWn5GNt
Ca6dAsMG8i48ON9OIaxHc++xpOlNPdr6qXsPryH9TfyHU/Y23UJw7bB8DiuxET39Es6lMqOiq+84
HX/Gt+FtuG0DxQIL3rzn+LzYL8orHKb6hYHZO46rvUp/48no6UK44jfahWy7rPSTdvCUs6imUo/o
7YJ6l97wg0p/P24Mij5QjlMECQqAkFbflTmQqc7d3lHuMLn4A6yjsPrzb869/WzTtNqjqj0sxd/I
iBpDOhaH4tnUbNWCN17RrXTNoECRsd6V4NhAWlRd7RcH71oBiK2jmZ2lQLvn4NJqp50SsShJLJpI
/wPoz5vViT1pNTba0By0MfvSaJ4GPNUpKCDHlNYZYCLm4KhILYEK9oalBOj3ab4xQwBtfjvzA1hv
Y3Adm7c2jfAu3vZrY2mDpSbxJcL38TNOf7BGtu9p+3FvvU/e1Qy+p3ZSIctkyNMO5rY+YBQ4VItz
e/+Lhf3PuYCrafMGwR9ZWQnRxdM77txkj635fVTfE7+oFfSB0MnDCDU1reO3VSVQaT1eTePZSsIS
fpuLxorVY3EOqbIoN6xZJwqG0dwqE8I4X5B9vzja9dJu8vMmMCTVv9pc2xcIGaOaZ17sQlx8dQsY
8GOUbNi4pAJRTc51gVfnpL1P/EJci2pRI27EhXju7f/UpAgzspD7QtLamDFONhQV+HcNlUrMq4O1
gWgxS3SO3Vdnj91dI3zwUw2udA/3wc5XByz9nHsCysAp4tfkYYi6/6dp50FbJ0VWJa/mVdgS5Ehl
V8tv7k4nFY4BB3bTqbUx+PDf7qGd0uBGLW4u4SfYR3tkqHosolOeVXWZuP0qpoYG9/A3+I6/fzXP
IHD85ZsMY/5xJ2DSE+o9Oe1V+41upWf+d7t8mg2Qo1qP1yP/xW5OpBBBLy/s+fQmeq6WzicR6Rn3
RLW9unoFV8RW6Ks0TsKJn00Kvy3JikLpPAFQOK4wXco1eZaKFJo4n7b8JpB3kCyI9SA/sSKOYlvo
bCktZVSM1lRxdU8DPJ6Z9lRyEDGw1t95JResnwv+QN325H2dg6drUAYc4OO8fh7Gl71rp8rt2s6t
kI+dBsX8D0YbJA6WvDW/gd5TFYhnZt4hbzO52c3dpA0dkA4uH2oTsljW+338lzP/KfF8JpoXBLaX
o4xeWempNeJqgTH0Id4WoVmyp5TrX5CAkjSZIuhIUAtRNVf14bpbgPYnorvAE4WZqsCI8vHNLF5v
5HfQcj2yJHcep7RjlucNTDfxPK7Q9zOF+mgoLxFlyCKX3ehopYUatwymGPWoFgJP3Qk4Q62sVbu/
AUufWilJXu+1MtapZfqiJhfc6lq/0QawtYoIXxV2CrGV7ZegWCXCXO8KwD8OHA8yGsXvySljbu+y
Mfr0TOI1Av5L0jyc7QZp86s1vzN3ENqXTeu06Vb3k7c5ra/o6kQ1D+emgl/wG/TL9EUAL9v0ySGU
KDpnMBzClbDQLXTfWEQKz7w7iYdpn0dSQmJCxEaswjBnwmWXtNS9yB42bbGqj84lYyaJZAexzlH7
LzWISrkingzmQv8yToa6FF5+4s3b2pTr3I745OsdEhrcFb1P9ImK3L6h7p3Tm012jNugwrANtmzV
Ln42vlrivWmMZ7air4sj2tctgTv5SfYAgsdAWYCcR01Xl/dzyFVDdia39zJktSvX0NUxx2o9VnO+
tsmjU+KED3R7da7IkOL4Q8LCNcnCeetsHGp+iHZkMsFIdiheIpnftiE902/yNbzGJXtPuWyOthv+
hLYj5Y+9T68OEop3U9GDsip1JlGWlbWreQEwPdzE21Oi879uGa/QYmSEJJy7SZ6E6XgcOPZ3EtlA
gELRqwe39qNdYy1PSIgBEvGSF8igRCz/j8KeaLUi61BDPIWWmFICpDe68rpUpKhNJ1yTirLFEulq
pVNqHzCakulrNq1AYr+CiN9bCYsfGcnHfaRecbmhYTTclItzVvAc4nJQhR1H7kiVc4mzFRurcCft
PDtlrqLurgt+1a2F3wfVTf2a36WQIgEg7GQbzB9IA1vagHVqYSVsBEa5WQlPO8s6c4cRFYYPjl5s
nFqVuBZfJ/fJblQgIjZa+D6NDqN0chptoDPW7W2vEJ2w5GQHFA4oIKglmDRclwIM3xv/iOHfjsXY
Pc+t7wuLqorLpwNo+7iX+bhKZ2lQn+/0zUmu+d+d20ADC2oxqrG4krCiV97a86RjcqYXtWntBbUy
+Tq3k7t/YMcNKFUdF4fPYRHzy8UOk9r95AUH7QMU+m1EJThqcl+dGxa2wO91Axpp0Tt87UfB3lbt
+upll9JmlQUUelPafC2f6TBJ2/XIcJ8WWvI2p8M87h30CYewXPLr0yf9Ab+9Q1jZWATP+zlUDsuA
eq/qRQ3jWYOQ74s8pRbcCRI6251d7t5pPcGav/pMd/G8J//SfEhkFR+QbZkKaj26EgSovKDE+xOp
AwI0JubCHgXpIpbjX/TQqjZLha3CNColmIQ3QszcZKXGzy8NxeDO059ISap80BSU5i5vCSUDupXi
s1xokeKRTJIaS6mRAJdAbBCOlLMphNGoUvNBmCzio+BAErWRgCIQxomLA52S06GABf2i2ZQWJVmG
/gC1HAhiAikULKgUEGmuGh9ISZ33TxE8+baT1giNEsggknha+Ozg5IZKRGWnKKj+0sYF+tI2sKm0
ihG4P6jDN9ZFXRhV6BTDTmgOf9NepkCRDSk0RGoqAdQUHhPtkyoOn57KFnLoVUOJ2nA3qfEiRlzx
1IRSMQp4f43eEm9CMOEk2l5c8vQD4tJuAIRsOUN5QYeEuqe5S+DNq6WiB0XFDciIfAjzn3uaUKgy
0SB7Ie5k3thiKElrkqFps8rQVwl8IkfDKkwnOt8NliDhldplwSwq12KExUdTakeEMNj2oQb0hmQo
XVWBIzKT7hZbMoN4sUd/USzK2I6AW9QoSUDoTtrDE4vblS4ZTI3y2obxRWEdFA/fZD7PFmCMdr5u
3Tq6PK5rkrzzhDfB3pvcVMNGTDlx1DT14kDLcNrbT1piPvGolbbilKWpJr/dyXve+NbIy9bIOmqm
bunvTCdO3Y4+pANaqrfhM5HPHqxqB3FG797NG2DfAU3OfqZbQQgsJUtWbOmT4nJqdVZkjX8nRtIS
DxUDz/CTGmYQvRNNaa0AW8rxJWk8hhIY6CVEZ8heiu+6R9V6kUk2FAde1i1QTvWhnJ/X62VKIGcj
RRK6fK6+GIEvOijoVXbWkOq+JDOq3JtU7UUvUWmf2sVRVCO62gH4QEsR3+PrQOByTH7/EfU+13dI
SWCSXuU/nzaGDmN1EBeBJW2JctD8UbUddEkoEbqB7NW0i/zyM/3p4bcD01HhIrIPgU/6WIKmsmIO
CouI2lIAwjKJCj+qpWnJmrfpGwxKtpoAJDZsVL50aSnHasBKG9hQJTzKTHbszvzFyBbqo3dBbrsc
ep6XNJHlAPpErP8SBrkxyUQGiYls+aeRL5rjBgdQ1Lp1CwEvswz5BN7h8iBiZHcRp0C3OpMgYNBZ
60MrwFpTfk9xjCTyXyEu/xy5LFIoIPvwTdxKQWJIShct4b5qT6bMXjU99jOzuN8inBS2qFOnePdt
scPAfHzBz4YT6rk8vkm92+WSjUH12IoUh3QWOXcOii7yxkmsKVFGKAEHdhgHASDbuv9xdgRUkYw0
EZtKZHTVBwbI0E2Nc+ocDa8g6TuEMh06Ju6smRYzI2+ovzWpwLrIJSAqPfXXfcpOHYw8ADphqvLS
5FOSx+uhQ5xKh7yYjrDEc/+LJS9m7l+hxfHdkT/QHSaTg111HdnwL+T3f+9KJyZzT9JfGwsuQYqF
5hFMJoyIYdBLMYViWIoBIZcxejH3/COyrBCmqy+UqdrRtSikRDfFYYZVXLyGVQizZacwlZxIumFY
g2Q3Oc9KjFK5YGaWIRC9xEPHhVZULHFbdBlwcbwCmIEavSpCospWhNeVHYhOnZIVgaowKJG/l1oy
C7t5OCXpWij0dJHC5jJlftLJOF+6FHUq5y731t2ufJdYLPHCdpZgswaTBudRhOCNxTem6uyI+hqw
MeN9ymW57KEpV1OhmEvrjDTM06IGm8h6Zvo5RL668pc/D6i1nONlryfGz1DUIG06+5jAM49zYCOt
4i8/IypP6I09s0MgzZkLPE0zQ5DbSX1Q7TP7swQgqo90PvZcfYVs+n9xdzRRV0U9AM4M+L1uRH5T
lejIYZszdDEQSwRTB6TBjPBGH0LGTC3M7me97qTSOwYB13oO4SswBcKdkNqqeAKJq0u/MF9ot+qE
WCWNkHWQR2ibQ3BoHfoytaCGgbKDegrVvXrngn5k16EjsL3IMhoyjYYvO8I0kOJT1Qo1p92Fak+7
pWcktXBqJ7Jon9FFenb23vr4wnO5JhUYu5PVH/RozsmXdjVUo+O/zGBA4QRXFkZn+F7q1IldNXwv
X8vN4ItV1kB4hrY6MblKGluyN215rK3GWLlkZs5xyuUqOIkjiNHnU/uutTgnpPGiUEpTIoEMiR7q
nbyLvLxrlcxQ3KDoSX6mA5bb1je6ZYo/OjUQY/6YS4l6kqbjMLJrlFQ0FLUywFtDpCAcrtaHrnwc
a8rLFQ//FhoGnpw2ZLgH+L9HjSiXca36R8gIoiY0shV6lb+dJE2c/z6oM8kTO3FoXdYHXprq+bb5
Otpf/7bmjzJ7bfYNv5j16wazlx2L0g0dgPa00yYm29BeExPWPuJtlekJ+yiC/8JpZTfzreh/4aXp
k0BrH7/J1yFik+LLSoAHjcdVntdp8wo4cCgwRJDMqf3XB5RyAYMxO800bOhLyKyG8apEq2aWs2tk
LyWvJxUGVAScUVIA/FewCN2N7+I/5d4z8DkK7jEC6CFOXZRlVSmHsf+G7ZufKpTLsUWlaezjrP1J
XFx+3djF5Xaw8YsTGTRdRjeaIf6ofq5HqmKJbjiz5NQlcOPDlDg8CJudv6gBsUbLpabzvDyMzTUJ
ptHhnrzjZzYzaB4G0mZdUJRyHWmqv2Lkn/jCjwHU6CkJnK0yGo2y5C3+zcqIZU6j4kjlAnC2SB2v
3t0T4mT6SVToN/oFNrXkMmx52ISmn3UilBqcxBB0AtAvrjvE3LfmOdrPkhYgA0UXqdryQyjZODr2
SnY8c9F7fsB10GVYy8wQPZqRZskl8VWLyY3ps4GwqOYrKBJXVWIIcVllOoL5MxFkbpAIExL4eQ9s
n2uPs0jEzpc6zYpa91l5Nbtxsei9xEoTKQhbN18rM90+OeUjw9aBVyFZpSBJ0UJZZGsMvG0IQazg
EvIxjWveVfSm2EyRmekYMGRL9j1OOm/qx23EQlPZ1IJ0OR/6Je8zNZJc89NMwyjICPFADZBL3cBq
7i0gClgUepJHIIvGpKLmPxe5oVUeB+aJFOsoC6TsspVKKedQCfPRFhmJnILEpEGEr2hfMb8A0hwk
VUBOcI2tSdZ9VAE9mhSpkyn3EYyqfricEjqO+x28CvEdlAviqUs/DtIvWAMI1493qCGyWM7F41Wr
GGIjBPckd3AXLqjP9/HRs/bIC2ERwA7gk36fBKEZ3safMt+g4AsgaLCo56WkvHGt8BIlHgWdKVX5
8+lUUZYma42Y3P+tnpm1CYZScTwnjYGUM1P9I6SRuTjqgqzWdjpZiuR1ABVOqxiq6EzcWY0t7aFw
Q/aVc6NPAP8bPo3wTaBB0SywiEBVighfP+VuLQpRpt7NzqdUYJqkYIfwehqjeoc8dM+aJWc9eXf/
VcP27m2itEw3cmtOnOhgdMcj0xS0ZXBVqgQvdHhPOV2gmypMaqui6jZzDvOTzG6p5OuCxO/ArraY
XRejXRvWzIlxPNLViUqQculkBqWEkJj+U1noR67GZYaS3Ua5XLLLgZQ/2uFsKXhRAJOQv7K+QYUC
jQDFpVFUr+Ir46/5jJQ8k+EyECFZp0tDDDJinBHWGHXwWEnwKQ0w2qw3JaZXRwsK01VfObJC8ZwA
pnSJuEhRrGY2GMgsTtRff9VoYQztSvQQMJ4/0Xcw7HLJ5WWfLCP1hvXdNTPPuDutQgzvVy3qgFlw
tSs3+7/XDr+gvgabQJ3B0iIAHENugPExHCnO2M77EnF/HbHlRbPPkXEJzO5NvFo1ZPItv95If/tK
dIfyhqKbcoOXqPeh9+NBbfbM3ttpPFm2NOpljQVthtGka2H+o2viykIsR8/xtUO03R+0Bv8RAmZq
aqz5SFxQsUvuAIVw5vrvjD2qsEurj3oWahrNmrGqSdMI/yhpPz8cJFZQla31EekSljnH5ArGT+tA
LxS6oWTe7we+V/rSRo7rEnFy6R+b/f4NzEMP18AvtHU5c/CxW5kYkqBAgutiBi+SFAe1bm9cySPz
x+s5Gva6iDQ9K2JWPJHB5gTxmqUE88gfgfFgmwwRYiW3Pvwem+APpagc6qIVtFHEiTYDxJmrtW2s
0yQuthwdvH9qdXGV8MxBZCK+E59XMxGynaVIXIWAEtfS/K1R+9MhUcUAQFLzFwASNX6NGZNNHEG5
yWR+MvLTUURElz5GuuoQhEFXRqXjKEdXCqRFJE/8xbpQoqDFZwNAcmtn4JoIlbA0o0J4pGS7GVCk
/Ul+DkiICy0BwV/KtFv/fm0eBncqtafBvv8cVSfPUTqipVXX7KTdq292noAjtHPnVgbpqIAlP+Mc
Va6iypOxLxSNsdwrdCE+AqEGMgTSsVAp5rcWZ2JuiF/Z2MsoZW/mJPkX5nOS8ApNtn8uDIwJDYej
SCw8Ra959E+BjaCvSk5CA2SSZK0aVPTalOTe6ncK1pVATb1MdDqF8RAd05CVml7eOUjTrXrzHazb
pnmv0dbUqICYH0ByxWsUwEaQp9Gjw6614ItFNbOQdVg1SPboThIYc1Z4pJBBZX1d1FC27KLauhyY
Tn0M8pKt9MqwdSI0j2vg7WMNuiEIAUmRyCxSUyqAENqxQ5hIQnZhPvvBFRqQBNydBFEOFYqTO0wD
08w0N5M2a0A/ts0GxDmcQsfUQE1IESZso5f8twg9GOeIU+a+9mHpfZDc7PGSkJ+EPCSY0mySZmYK
5keNIQwpTizSBiE3BTf5SGCkpnw2XyGYeBlwX86T2Dg9/Nm28Lla8Oc4Rh+MxjN7BGWein22HSyk
RZv94ijF7hjszE9qIy2irL/z5jTgQXZy5MzQNbD0V1mUFlfWTsqBFLrR0zBCyvRLqBmtbdH6FEg2
6MECPRXSA6kmleEXmj9aWTQmczjTlBaAWgnk5M1Hvfp5tIqUwFDTAaFd/56kKNgLFt1kXR/V8RpZ
7ifPI81Cv/SXQBs5VYzjS5d1ihrOp8Y6goCrxnS0x6XE3NAfkyI/+iLvvjgT36eTDucS/K3+obtH
s7ZGekogHNX7xEk/qgTOKWpuKEdux/INN6bFahN5L+O99nNds6PU2/fr+U+9a0rSrgzoDfSVZxO5
sej0vL6OD17KpABRbjAQuVeGfaC/UGnrNNngntyHJ7dq3uZMQTexENht7IHM/jT1KtqnBsf3Wwuv
XczqF/AY9Z8+UgIYjXgeDHBlhcfjU0++hYomcYLMHPOxHyhjhYR3guiLKgiq7ESezrG3FurOrFbm
s2dAIqKyFFGovCH4S8v6QrVPDBRwTMIzAZcCpeLVVjjy5TlPqiXCEPTID0XHkkJ2rR6+nCgzZu0s
bLhGax9dmudh/vZZujPDWdmAZ6R3PDUT4DuFvqUsaFf/cmOt0J29Ujx8HB6H1U9m0huQ1K8iuR3z
TlhV4mXIe7FrutEgGqsJccSpZvpXr4wz8N07DreRgperR5XOw34hQHfhUZMbn+JbWJvOewg7yFSw
kwY4ZPeh9FmbOPsEM1bMsm//Py7nLPO+AC2jJTXABDvyskOVNziefCK1H1RrQh4A1gGhnbiYGHls
fH+o1hSwAau2LyWOyIwcJzzBD5vVO2frZEsfgvpr+vrjHOYeFxwboqsEbUIDY8BCe0frQupMj227
fvZ3qf9K4mexeSKw/bhVwsWUgaBttCAlwp8a0GTEMCJhnVMisu4XezPb3jsP2e5t9iSLWqxSGNUi
u3/owoi8E/co4IIfMsWMaf2cyAqiyHdqUixvSqRVOJHq5LSYMz+RTR76t1IT7Oq+nK8Si8uXt9RD
9SQNW1FU99b3jyBCBn9k4/TIQqdk032NBZJmwVw+pAM5PsyEqchWS7tmoW1bs26RSeoFcVl+LFf7
2xPEdsOivNAu9muAUCiBfIScJEHo5DDD6g6bKVEor6AZVpL2fxE3s8XDUWxWcvVS5Z4SpzKdPrh3
yubUu6mPYhDOEPx6Xe2aGgE31qfAJNNAg3hfo7bGIO9F92V0sbRvvTMTbscVbqI0q/2A+t7Qk83w
iuG3J+sr/SN7Q5QEWkAPwZ3DCLfIyBTWla7RO02h83zc+aLQ3vDir4wyQK8zH7NB7+u9vYZjOuLI
7du5jH/broxZrhdbGrzQBC/YsHDSfqE8bx5ohzNcQjYS2Hn9OTmFZbX9hPqFBDWDONXVQO24qpRH
tBhoMzMyBgfWek3psVZ1QP+Sdrq4QKFHtSltuxT3F4/V0leLALE0xNNAq8ne6kP/0wLsmOLE/79Y
D+4vZbQFcUZY7dg6OhCSE9Ts7VKMbTHiKW7CcujTdjqP7LRHglshb+AOoqhM9o5P8dh9xYKKQwyM
/ArIZ39lx6ezpNxIy2yxtYnKhCY2YCm6RLHKlXopI9xEClFE3NCw0MBQ+qiBpa3WzY0jc/Mfpc4S
yepxOTtdiQnEFzSYeAjsog9/fnipzJJToV2NHNsEj8XXlUqCCjgK4YVxV7GWfbIiazE+WVTuW6K7
0ozAgYiXtUym+bKv9slZ6cve+zyaKpKek7qoiLsXRwSRk2NO6JXoEytU/jix/HFxzE6D7evJoBJV
JLFCD1dSmaSaHXU6Pra3nTNqweBEBZxHbuh4oJ4HMpaUE7+yMMEA4vMoUJLBqpDxE4/Q9pRQl2AR
vWWr0bnNrv7Xq/GbPooaZoiKoqgIpJ+DTPc0WSv1AS0IHmhH5R0ZobXFabaHwFcZf4cyoVAr5XwQ
gm8LRM9SZULiMsr7MK1b13uzDE4J76/Kj/8h6sy2U+WWKPxEjqHYoLf0jYiK/Y0jGIOgKIiK+vTn
K93/OJuYHY1BmrVqVTPnLIaiJMgHtCARiaoz9E3ES/oeVRVcEj6w1JDrQseXdLX07iB4bOOYfSIs
iFyOBdhYAmXKS+8hfpBqxdJgEr8I9GlrKAkVEaUg+T5DF47pIZVl+f+AHTa61jHR5HhL3ORi3DJo
UjLsLIBzzkjgm6pVTa+/uJPDigoaNZNRMT6zdfQt7RzN0+911gTD2Cv14mGXI7wR4SnzjJOrF32v
YJrnBi8zso5csot2qIywTHV+SkiKghnte9eODnR0moGy4496fz3CZnz0hfIGsWNs/7Z/rYF7/lUV
4/zbXFwf6Ls2F+fxdXbDySXN/uDPzwf7dR/SJvM8Ti426DxexZVp53odgExQRN2gPUzeGui9jLrv
W0971gv0B0d3t5+KoV6N9D4c9N2PxItNuynl5F2Pw0Sx24ldP+e9t379HdA4B9pfYhfvkaoMs3L2
bngUQXpda0t0l9udlpdcRnXXfzXtFrGV2x6/8J/IRU4r5MOr181rKvPb4bxrkrcrjMPJvD6dura2
ivlI9OIKq6hPdyCAG0d6Lc9zPG7Sg0/t3jQOVGpYiZHX31yJKY9mr+2oADnAtGd282B1CrsDlqq0
ek9zS02+Y50r83rXL6rxBsJDDYeov8+d0q5d80J7VXOr+pe3Vl/MPkP8ZKKx07nAHtcG5CMOtEvX
8km+Oe6zZXN3V7T3Ih1XZOQbNntwT0bzZpTt5bl10RtNeIko1cTo75B7b9B/FViXMjArcJTk7XaJ
X4zVu9fKppc06B/dbdPpk0X8ZZx8REhaYbc0jtWUw25czcvWvHuvSRo3qfCgG4HqQ1x/Grx90DQv
oDuJ3md+w/yozeJt99DPBfZGEdjuJdT2uzekNACbCZQySDpqMEjxOAfmxXrafev+O+hZBx8Ek/Oe
D2gLup0cUSx8nawagEmUTTpxh+ZkN+3e0nukzUlWIe4p3UfBfuqFJCWxJjuKAWdFu7zBh2gMVkQ0
HjgCTSN/3s3kZHa6RnXRQYpXwQUI0mFrtbsD/Z0o5kAdrCXb2djhmFcLyO4lvYBBk6Z69dZzfKcR
+gzWwC+sN7Qn0EIHt9c1Xk/zvuxiRmq9CTzYrDP5/4FFz4washztt0hhIVUyGuBxQs9Dk/qmnfdN
8BgQF4H/qNrJbt2MwZqmzdtRsz+7ZkaOuhB+LFcZXaNle/zs6mdA+IT/YB+hkOHPjIqgihtb50nw
D/oHRsz+Nr8Fj+DS5GA0ldc4qrb2zswWJSYcTXjtCPLDgO8Yt4ulAHHbGhVKkE06aJ1/pHX31q+X
DT+ZNpzu+kxQD9ObGOqoV+A24UXAPaC+gAOp+Bky3vRbcMu4M03DP0BFoWoBmZ6iYqDukKnxruO3
gWAN4cenAfB71d8c0aZ5skal+qVC7CIdYbukRCyZxUnLfA0FFOhdftuLHvKjENtnrfkWtUZYzcvy
hN5S/YeIC6MSWZb4uqf7tIeva1dDGEYOjaej2mqugafOXhcKHyqcdCXsR80IYMrkPTkf6Bt9nKsj
JSpXL6ODafmUdpCb/ast9vGMU7e7eU7QknrGLb8ATb9Job4nYPCvcKJZBiixnAgtrj0t/+0DLnvv
6Wu2Kbz7uD2/zYv5c//Y5OsKln68nVZEvuvzJKHz8mv2psEt5cDgMHn1cXd5S58EqqKfJ6+upviP
Ijhd6plybjmDa2ldN7z6mE+qCzl+APK3VYGxWUH4B0iGUkZGv/pDx8mzdJ4qHf1Gc3GWxHG6uibW
fUAG1Mi7QElQrUlIvxWktwfui+WBYoH9iFWAl5AO4wF1EunufAH4mbW3Hu2oz8GFOA0JmZvWz1Ef
IOtYZFoneIroiUg+vLTtHwa7TSEXYiAKokg2U8ulsk5/+L6h5AYRboc2lICM/l4UFqme7grhQVCh
RqLobW1f8svbkJD8imcDD4RuFZA8/8in5F0rL3U0K0B0qyz/ff1eG803pAvz2db7HUttsX+9JD3I
U1IxldlqGWpLhE8u4PRwnYj7UdoEvCrFx1PAWVwtNLzwq7oEnXdEveH6pZTd7tSjBu5l+RwrnE/U
+n0BhALyBLedlj9969K1G6pZMg1Lc3sxauR2IdpfOC4QadppMnAP1I3uQ8KqmjKlIDov+1PUchok
PKmj2TmiXFSZ502Ag79doEC4Zm1tcNVuCAfT5sVse12vObzZF/pgJqIoAAoaCqR3sYoAk9J1E6s/
EqE/sBPIbEoiEAKt8yIQabtwPEEVAj+cg+c77ZXlaVKGxZ5BdgsuBCfB/LEgRoYuSPxBsalhFPPz
/uTdjsY2bpdaa5+CU9pcwMLg+oJXybT3W6/wCNBaoBMEqE6fFC2FuMISMDoCbhQdBOWVzl6Uxlji
SNkLtO5nQK0Z+r0xxqPQSYwRikuiH5i7iawwXUL/uDRMboF0Qu5DWJEW8/z5CeBzVydsRayYcUOk
Tw8dcsJSF98i8gO1000Bc7apPSbEjdTMXYFLN+160g9KnqHKg0Negk25ghhHYA/xIvLUTuUf7BOl
57tToJMDltorUCiWpG/XTckpDFwkhJyXk4AjxxTyf2JlQTF9AX6karq+gZsb2I0JAhSg6lIEBQpz
3jRQrS38llMAPm17TYv2T44jCFwboUgK3EjRs8LEOdFFAoKY1lKI6VBMmoqXfyEnQ60c+F8DDmHP
Uo2T+7Kf9AZ904MYZ1hkevGicb2YVaBzY0ndZi4tIYSEdMdbJF1Pf0qpu4CJoToxkAuSjM4zShuj
m9sa03mLHOqF2ht8GKfpDaI2QoAP7r9wf5g3Zj4q3PwHQ+1TJgqZCatu1PAhVifaHakRFiU6IPMD
ZTEa2pNrPlpwTuGi0H5jLK0bu8wqqRNldkUVGMg4Yi5bgm7pWc+QFBpskFHzlb5aQNERBG0wM+mK
YScE5hmV35NdAmVl6tUgcxNuLx/EFTt4aaigfI0kiZX5grUmswG57KnjmJA6Gqq25JfABSQ62AxY
1IhPcMnf4H/BX6ikmSR90aTO2+Htosg5giQH6/uMgGbfWq8lg3QMeYUZVdEBoDHOgheRnVAK7qhr
PhkS5B+KzdXOvM5SmqweQwqFXuaVkZw1PIWhMB6agNhnb3pmnfkFrgWDGF11kiOM4zaTXyP/aLWp
nltdlDmkUHz6+AA9IOWME0Q4gZPbWHn7j6J4QA816dg6mdDOm65tXPRI9gVZn0CxZn0U0Vm0c5G6
+pW2aQaykeR1Uasz8+lg+CCHIcGldMeSFqASiK4y2pjBgYahNGAXnB8b08PqkowlSIEQXXJr7nxW
exzdCSX7ZDzIA0asBX53fLPb43KZR8/5iZz2WcNHAPxAZ/PODttX+ZdlF4WYO14I2nM/GF8EIAk6
3WJWWFROIUlBsVkdzWSEGBbGf3ExDzM03cZXC5svkBPwQkSAHUb706UgZfU32VB4FuRFrSdqed3w
OSbWD0Aa70uY19cAPVQoAk3olUfjhKdzIekDRz9uRQjlkTN4DDP37j0gpk3RdMHWLkFkj6X5Uh51
F6ze6bqKH6PHphwP1kcySqv0d7vDKGO9W1i+GZb5Ebx/1DWinfifyysdWiA5/QKuxqXrJNpg1V0h
D1eOjotn1NrdZk1TRRR0pvwhpLMdQn0rkRMCu1UY9fQAVGQHu2jemVU/bb8ABB331yV2BQLh+PFt
DTyIag8GCuDP07hYXUb4/W3rNMzw0ygfdFfQmxQCWWXeGj4kAxQ0ovtfB5iZWSMjOHD6QSN8u0hm
RneCahOnta40JdVLAKCzC5EC/DBqSN7J7a66LHog+qIOB/nTWMGg6rw0dZX6RaoRH6bTDSsza3k9
usIJI5+V6Hw8IWE5Pey6MU7EuanxMQVFatSJgKFR6sRV+r2O+7jUFx0RSkh9R7xYpiElSQKwyZGi
yYyaA33mOYTbbOBfhIP38wq2XveuPXf14jJVvupcg4vW3TVWl0k+YoG+ugSNeL+jcq/62aqyt4Ey
fyxfNBnx02C7LuEKdqXh7t/rpZGyLGPs1nZCHGyV8yZdSsNrVE+fs2KJtfO6y3xziKBfQ72cpBPU
Wra0n8fXhlvPRaOyiCRuR1NvWr1PvTsfRYg9VJ1UI/Ykg3P5Q12J8yBiKVguJ0l8V7V3VPunIepr
9tuoUcEck66jDhlckU1UQyIRxsCVYWB1Ntt5zV0jXdO1yKxFTVlUvQHl5Pdv97fhJCPS+5+M3AN9
wuF7ffduOyoBYTmiZkYNqos1fznQgBbHxTZIF+ko+71Q/fhDTSqqR6lfzt/Dzs81Yo/LcnSxrxFu
Iz3bHWrVG2DB1iGUMl4NSoLINMrCI9BfxFpH52H5w2qwTyZdahdNuD1L0ppFRHsYkM+nKMNobnLK
OFuKZ4SNKNPl8/cyARA9f4QnCy5bRk4o8ToYevsdbwvtsWSktNEFmSeTh5OFrxFjnpir7iAj+5o3
93CC/BRJKeYLowxiaLkvYfxDjiPlXwK3rucJQNU44T6nG971fNN5PC77xguhiLvdx4zgNM4OwyQi
ECwhFoI0WDex2ZAypTn3O0qWjSH0SPtEsWz4RjcaRDYljLhBWmaMMh0mw6bZ37qVaUl4xksmciUR
Oz542AbwEN5BsVoNHPnz/BLKvlsEVUblUzqmDjuF3jHb7rckX8jUIKgybO36wGd89TePW+v872qd
5vwFPiVyLuKGIPZnKXZ/1Ao7gTJpDLc/6fK27k+vVj2hQAVdEjvpHQwERb0uxr2nl5MeMVihZbvS
S6blqLd/7ftuydg8EoQS1p7A0qLtFdebDu+e8/QRvX6YWD6Zg2rSJsPP/Ro3lojZRqD3owzfimHQ
W7eA8G+HGRWICCkyF9AtsriM/zNihdwxrqd/mVzH278XzFiABMPEx7yOj2ezS3F9hwyuq6Jw7bXW
OBCWAogvakfbjRpRQKNC+0tumPStAZHzxeU1hSb3CNFUSwN1mj7hQmIljk+tDfmRocFoIebK58lm
ML05EEV6a4V+dcgCoZcH4x9PAsWzGpuMCG5DZ2ic4k6tw6Ms+lbZcFBs67e1F8IWKoGLoTLYbkar
a1eJfqeovu5RGyjNztF+4sXw95l+Tc0GqmX0dxg4p4fXguwldL2HpMsep2GaBm9IZKpBnqZYpctM
fJjcvzhJJJIy6UgS6MlfBhbMoprXRJKPJhOEzYnT46rIxeL0N/3JA8cLQHsE/2/WBJfR2p1ncJmr
RelsJwgKHqdXt/5LnbdLY/hdf5IN7zauoHdcIFGIluodol/qXH6k+Ae3Y8HVvxI3F7Ojk8+ZmQ1g
jwD14u0aFuuy/4vMn6wvTKM+K3uM2tKcSSy4nIqJn4VUuDGpARXLdQU4pw9SY53MYaFOz45SCzYp
CXjFBUM3Utb3dbp/Lo+ldoAcMZge5xXz9ahp8BhgDYCF3q5J1VrJVOlqBmM4JUBPlyeuxTZYHdx3
2N11Jp2gDZehbYTyOrAcL4tOwAxoc39ZqIhHX4f3yS1si75/PiIZHZI2Hr82zxgSuFPPhT8sZZal
2KH9dt2jDzmUcOxR3F6iL7eEizIV+0WsTisEeBCguf1y0kDoaX7HHeIjFyTP7tNzxKT6YWmF4uVc
Z2QU1RVLR6DutnPUMzHU6o6qbvUDuGXUhfWNVuQEWgj09ct8MMqpbTycNOBZcLBaS0bfjS9sVAr2
pw9iojk+QXLbuqcQbsSBNG6NmmQ+Odpo8pH7asRtPyUhz+yT/PTiuSyiHMXqIrpjoJmkkycaAlsM
Nek5+wLgkoLJ20JckhytUuodUCYsALTWUAyq3ny10QK1gMWM8U1QLvqFzD7CP7m6YlsHfiuukTKW
vDYyw+dZBwXjxmoQ3T3uBEEk8Q8/9ZBEz5Cnpm+XJaRP2SWYsSFBCUFFxaRocftUuYXkpEysBOeP
qjQ4p5IGacZlnnhM5tJOJ5f5KUT/0GOYbd5w+En4IwwI/mGcT9ur6u9utl0yodRTfoWz3iV24Bv+
N8HBYchPheSrFNSr+X3u8/N2NPidkCm7LEtTHR8NcmR7yHbz0ofBdyBgJncpuUgWVuzoAEa/qAZ3
bJxSE5ngYQ9ld+5r4jyGlxE6sB7gPK8c0WWDVLQh1AnA+Tpt7Tf5vkf5BFDYGpszmCb7O/z0pw/R
hoEAh9yryHHd/Wxe4R1XyEadnBP8XLJsXWj5Fz9fAthdls6FtwCIckVEqz/tjUhDUGJyXtOX3aAo
9LBqhI0bXPnnDkVopL1ecOaTKX4w8WwH5UM492AUmF/g/6UGQloFgNr0yRRnBuT7xoiMkHcc8ZLC
AG7CLkHdgFaCLZqpzVrLBj4anKdYMIPQz6vgEObefVThb4mj3ZYKkIGeZH/MQtsacnWkiiWlqw0g
jTAWjgelopZmzT5SGPwUUl6hkhGCygipWLSMkCZxmWHNLMCs0rFGcKkuqBDXagY59Repom5oBwGj
4cOTLmYCK3otBNMir6U+IA86cj7XXzw2fxjG1mdHcaq5IJTY2xQaDPx/n59mpd1e5vNWLNwLIWzx
iODik48QdrFgsUrmOR4YH0k1SSgOkIZGp98nCw91CeKk07jnqdRzpGAmpTPRipEHJVXCoYeFS2/l
C4Bu8us7uD1C/V9BwkpZ6QSZijWUT4Dy/dnktlWL/IesVA8G+dkVOVeB//R1/863fElREjipEMep
+PIRAC+p61FZpCoooCWuKhebeyDyGdh/rsvzUyQUJrq8XeBqlAmcJhhVQjhjMFSHFfbevJiioCrg
FOl8ecOr+JZEBeopmyBv5aD6tEkROuNFCwzfoHWBFXxE/3FToGQEtFpB5sqiumUFVuiGmmsZQIgC
GkvynxVQ4ZJn3Pw4ho/hzrTpQytiwVAJw6kzfgpM20PNAywZa7xGyPBBtz38/WBEzYkXhe4BkUPG
E265ri7p69MSughEEGhPlguwn4GyMTbq59P4XKmqxUEYSAcgRo21OVMb24SbgAPil0K2mbmh6wqz
AWAl3IA34yW0wtyBhePGbafthBQJg4NugVN6OwwXBB+kKFohRMr8QFWX4h4y7izSktS/iPA76s3t
Vf6jwGZ/E1Ar2eI6TIirk9EWSGVttHbt3c0oyIhTF2AUJfQwyK5G8tPakaJEr3/3XImcebq4rR67
/O+2exyBiBlq22z3zAdc2bHasqoYJ/FMbrC/LOzDpNgPOhoFksLLw47zDuid+wTrIHkSUDYIXdiR
B+jE8/Q/EhOSyxCoGYrEjgAEfyn6LyrT5wWAPQhpAwcViCTpjC9ASKrT/7EhSi3xuZeYvqEMfxDc
HwIFI1aAEODHJC/wqVhy12WTlz98IsE1SJVbXsKdZO+yg8NMRNLqT/1VariC4BIIWQVTSDpmSB9l
kSMQbEU8g1wmNKvvQDBaGmRGhkQzIHGLRRHNX2BniUM1VQ5CnsWCxX0FXcBngqhNJySZmedSQK44
C3BS0+dw6xH0UDgFrEaymL8S3NwTiDl0btoNsICzN/bEgOPDj+Z1+UZJbkUHQtRXQMvJIUvZWark
7QMxtwhLnWnX8/mYD4SbVLRk5eQNGBep0h6d7PdIURAEQiDHLg0OpJL7MZ0cHccr2Epg+mCEcyCF
eAOcS8FuOYKwCKsNLcSIviBYwlFlzbkbDcAbdIygJ5Pzdrbj9/Iyz6L3sgWF8zYGM+ELluKEUNFx
co6y3Xt2n+IXe+8Y1md4YP94fMlEWjBcvNbsFQhnU/l5DM+Y+7bfmeO6Ozgym/v8HF02yl64/qzs
Bp7HiCD/CXw/X9zoOFAtihmi4d5rUf4UrvKXL4Ao6hXEs8LaErDWI9YSjQIAAtpWNq5GG3QBEKce
+LQnGOP+2jnOLFRYzhjUAd/lZrYMUIFcmk1Lnnw2uUipB4qd6Ss3uAS/OWtB7/hSQb6AbqYse5Dl
hWiQTa6pXFmWdB5nYxanvuzyFcgzea8ADj8wSRazNr1DyRa4Mj5AX3LzvjCD3JSGbdIJElREKMse
GIqXDpAS4yLaaeSu+EiBxAqNIJbh+dkt75QeX9JIplqcP/AAmRyfT4RkQHNdOSr+uGKJxrnzGHJy
qOzxYyRbpBPkTMntIovE5T/6XBZAmLhoRpw7sSyuXSvxKeNrAsIULG6cmxhgAANyFCR5jbjDYKTt
5udjOSQM9CzkDjE/MK0u5Ms9iqYwx4XaLnfh+6F4ZHPsIQjOeCYCaG0Lmh1/yZz8TA+x3V+6nYxW
uebfq/4fu3JKu8kPWZ69xrFAI2DHyuIwY3Ggy0Yst5oz+EzgEYEC7/hAmUygSpKXJC40alDjstZe
2zwRzmIxBEEJTF0Qs7JWCeSVG8dJyZ464DMkgEo+sCyUR5D6lusvmxibxJeuU7LU3/iNEB+EBCGj
RtZrjlMummxyk0QYReyYNHIWayY3UNiOL1PMonBuWhBUWH70ZCqIWtlWgtiRvsssCV96MfkR4+mC
NolTlK6KMRGZCsglnzzjChdkVU8bK4XBTM2AeP4nn5YTMlUkXxfds0ZDG6rpxHuvADMxeUYXqpIS
UuENJbSZxPXdoboupklYrPhl+gppKHhiQGXFe/keQx/bKhozeI0fANDD4O2yyUnKeMAeyi3kG1eA
JjcClxFbLqctqFFalG2CkNnInWe8wDDG2f1HtpQF++P1MPQ/M1dG2s0tecL+wAsxoOlDLK5R7jCS
247M9ZNxn8vfycxibFNtALn2gb6IwZR15egwVKDhCUibseUL7hydeWYYXeqYMloMrIWZI/ZYwNyE
/nh1GGIk2BEQg59AbMFyDgP+YR4wejUZKLKJnT0mlBiVvFMX7whNpGuEGwpMvQSDfooa1LnN+Co3
6jQmSS0du8uBXpNMadKA5Tk8R08qtKTC9xhRFZ9QcoMJN/eGS1FA8+8PQfezHHrP6D5t7kmiINPe
x2LOb5XOMwYZZ/4lqqK+ziaagiw46L9/bJH1HvKD4IPi72yD7I1YOuwwFBT2UJZp9DgADLzZxDF3
hF8i9GCPpQvzlOclXRb/W5a+1zjEUsqM56JhCGLxsrm7p3HfE4snVuRzu2RiYoSwvTJqCYxvQISO
PoJY9OFpaTG3K5Bdiy3+ZOTB+j/JFnAIiTmbig2YiZKAsNZ6eij3+Ryd2SvSSgZnIqQm3j3vG2M5
690OBJEODVFauAoJUYSvhe4tkFtRkKJc465H0GETOHTSyW0OuDhqOhH/fxvTjwCjQvH5OkBCH+Qn
qjYijiFA4H9NYKmOAFWVas+XsCiI4BdK6A0gtcI9keZkQoT8kCR3dLKHjA/L04ahK6qVgvwVBK8Q
Tj57FEzxaSrEvszpU7NpoNEqlFV5wFlkkxIVGh0cShFwwEdKN5nHE0oLL9KHtz3R6RIKmXe2KYFt
lNRooZiHXskqz3Va2/X8NOF2Q3zRpJfmXhjtwpKSyyZ8sB1fJbzmJxypr6qeUDhVlD1+bj+vWXd+
nWSTAfWXPBYixKe92AeheAXQ2jWe48KQuEA29KMJFlSjVVDe+YrpwvT60Im6rvC7BPtN8Y1yELwX
IYGR9UQxV0SmBI8oDFThy1ARD6WZWWFAa6AWtVotZH9QU/A1EwuiEjhe+iCj6EhdEP5+5p3Y+vGN
XnZS08a1rcKnXdNvFmCPIzesj/4tdx19MVN4oIowQnmBvO8HfPzzI+1oQZznxslEvXa9ta59v+8o
/m1UG8m4aTUmIrx0N3L3bhxdeOCYmZhE49URkqCwsXdbeRma0fLnbIOZFqK31AYfaCLdPqyzHvKk
lfUK0eWA3iHUPDpD4ifF4j/ILP7KrossOULHH/lVUeAXkqiMWmnUhxizeOk/9Bzm8Omux/fX8Gf0
8zK2MrielPb7fKwM/h8owtKJmJaEXuRFEZVUh0ETMXxGIOuFkvsywHLTtJCnoMwFhg3WfM5H8Hb5
VzvRXxTl4Y0AgV7m3kP6BIKgTsODx+DTOU1EW7y390CP6e2AQcBvzMnHHOdFnMIiXSYbAuY4F/HF
j/KJmGB5VNA2UK01UQ2xpK4si+bH9+FVqEGotVCng+T08WH4Lh1GEzQ+5RLLRSmAsVPJR0JuEIhO
rgqnthqWrgjrHnywa+ZtcmJaiFw1xXDw/ELiU7THVLom9hwFbD9T/jUskO8STP/bxBDMEaCdg98W
A0CPwg8XAcoRJmD+Y47Ww2XNamxnP0Nm9nK8R0lWljGJ8QhHYXfnuNHC3uvRU0HoVuLYCDkPvZfw
E5PSHUJoorL9W2SkDSrJwy+n8vsbUUX55D7fy4OVbi42bmGMhgSPDGk5eaAB4bV9HiiM0mkXj16Q
thJPsDwSMIhqVup8cc+NVS7xCfkISC7fjdUzjj/uF0vwdKwhwisgCAaMWDH6EVF9YhT1kXVNZ6LR
CqptiDA9PSGENCnU5iPESWklISNeKKOi0noDRCEGcCujT0i/MkC/duxhf9s6SodKGavEtSh+gB7C
8lxBWD19pfalHYBsD0rZIsqj8hC7JdtR3/23xHHMBwOdEg59P6UrABBTYXqaKKCsl/A4M3pBdtCA
FUU7Zjr3/4RGGaVxAx4EssuU+RkZx2hrqm4RZB7CCOfgiNT0/VfWBiEovIlOKa9n5mcMkHU7gOk4
Gr2Y/JsnPSwPk3PQFASHAUJwoyxfS3UNGi6JtojZn/fYZqD/EjcLfgbBBU2dQD81H/YxOkzyCBmG
yQVwSEY2BTgJNLuXD6pqTSNUliiAeGDmL/59KbKETaeFYdR+MZqqISaQb0Jy/7IOmNHo2vIBkFbo
ni02DSIMxJaOJWyU7b91UOwRjPDpQN/3DGR/YaIsoZB8FiV5l9wtOXF6HujRJBKx7z9BXsgHHTQ+
RKAxKFQaHafnUxDXHrh8YRJVYc95jGo3Hz8W2fQAAGwGXHVUjQ9+HZXhdZ7ifK63TJCzlkep0Vnm
Vsc/hkLZB84pJ4QaPuV1MA1mx+/4L0QFGMngTl9DlRA8t0pYKw1TUbSOwtAsqDHPVA+8zEDxGKc3
mMgsd20a6LjXN92F9CGA2QH5tb+c9y8e8NpOukItHqlnVFWwModekC2S2swOIhW4dansUsSjcxQK
w8gq6zMygKyLNq03RFmjpaOTweLR0xiNplD678Yayg4snJ9RYveJdFii59CSREyr5z8CsdOi/4Yh
nfOPRrejIV082tgq0KjspqPdPACgGygvP6neRYLvvt5WRm9YF5ot7SKkC0nHvWdaReiCxEXHaA8M
Klp8tYAtYstiZb39LeIiztD4mvddXFC++q7CINzfIBne6GwhFRkpuGF6JVbPMa7icJUkeIm/wpn4
X4T7BLckM0nZ4iJjWr5JA3GYxfGCt/sJsJBn9ekv5SLrglsf4pYRt+DuCTGQYFCYqriReIOUymbf
mEgiCpEhv6CmdPiVCIsinSlUlVXfJh4zCC6EsX9yJSbLtcOMplsEQVAZspn0ZRTNJUQnsVoi3VRN
YxxZXE8+m6BXMsPkC2vgJP9iJomIVk1vhfy5tdqsyNuF7iwm5viFizOZLFbBmfBKQq2v8tNGvF/e
x+dJjEYsw/548RO1iIH8JgCo4s+QH5SYZYoCkixGEo1IVICvjUXnwuI628shmtwilXEYPbCEDJAu
PRueJoNl1DY/zK21iRaGDZQTd/84q3k3nTz6IavQVznjgnwKNPT13MMZGYkvvhQxwtf47EOvcgag
wJBKplbZHYmzLwcgG6Y8xEuWayPnxpXZrIjfNjM5TuJ4vr2JlDiFbzpjT1psvMdn2e26wd1SQnxn
EUAcNxHpV3U81/XdgIP2VXYQ2yH+NPaC5iiiLybvFWn28dZpb8QZkr43Yv9FuFlI9Q9qhgwodGFL
VxYUtCpYXEYssd4cVRH8CPM68X5GlfvCLMuCwDX6euzitctjJNeN93sfdxd5l7DpOH9eNPlVIXs7
rNIYenHbgF0CzhHWPlIi3oiFRxb3+Tw3MFugbfA6//UugILzVRko/6m3NixxaBvW5JfUKJAu2ejP
1UCD8zqRJ9L8QJxxumP54nHJ8kXiPdUOznmUETWSmMZVxupgO7qD6FCSv0cNJSGfpxpPBrP2udbT
8VI0FcbgXrfWjq/vFRVd2nzW5/JwqoQfIlbzbYMsK09qXPG7OrHio0+rwb4bbBobwJ4PFP3Aua5a
E4XeGB1j61RrMRoYj95MbEe9RowxmZ9iieuh/OFPAi+1O2uUEedCP4Zb/UlikzxHj/M767+SUpD0
V5WuzJFHI2klSSK4NZbMwIJa2bqbamD/+H6DQDft6CLZSRQ6BSL4S67kK02Ia3zQww2PFgEqKUc8
IZfRe3MQQ/pPMiP6KNhJ/IeYlqjzkbQMmU7E6opJ1kn9BK1ipMLElwlJlUasVzoRJ0nS+/zZJ+8v
waCo9eAh4JXZQxQalnZ2Ge3sJxIoMrJNRJSGw8HLGXc7GvenoKhd6Pe7ZrfpSBWlWjPM/OKgdzdl
xyygoZ70lM6YLbv/+svy0W1gXvEg1u83WpfGjcA0sR6pfu5Z5dtCJhIQNOOg29eZ18eB3cfIkd6h
uThSsMNG8Paenhpwo+i70DGo0w5h6rPmnJratqsT3+9xdKMcvaOdGOp6j+X1TiHNN4voirePzftY
VWxb3rJv1O1NINHSRFm41l97ljgDqq8E49+EC83pxGCKLcaiiUnYYNYKV5j4lNBm/0+w7UW6DdfU
anxaIU1dUAoIJOLX7qfu5/4hmfUxebhahPSSbyMATzRXvNSvj05LNH6JOeEL7UFOc7xk7opAndg1
6Wvw9efEj6PSL5EniQiW3vG2ZZ0hHuHnU05jDdpc6GQIW+WzrgQk04eDVVpJNuwO/onEvlegPizb
V5JMmPsiMNC1hGKloGf4glOf9XWltXmeNyqJlQajldQO/sIv2LeBhRpiSWu7pYBiZPnhinw84QtU
FVHVvyG28ZV25FZZHeNrGcUSpvMT/JoHrY6f9Kh3lM5AL9vkM0oMDEHA9KntpKkV9nt7UEYKs/9Y
NtxmZtx+APaxznuDs3d7vob9pnvsjjuHu0/u6Di++48mziyjmfVZAgPS6ZKqxZzLHfz9UkYpsorx
1gq/2wMEPSWVtF0ryEq9/u4NMJgZsyCSHGVBelEaEw7IbMrPUgrZTppAHQe7jievyu8TcmOU/z4X
WkaPvAptB90JoaAC5j/DlHASdqEg41H/k3KQIKIpUAJwLfw1u4EsTg4KS8gmRyspTxmVL5ZUWYCl
AifBnUhCSlobZ4NJL3P38OnP1UepQkQrwWzzwDFiqRGRGpET/Rd6Izyck5IGuQ7fN+GHG7TvE4xM
Qopz1K2sLlkN87Fo0sZB1L1Fq1jktMRZa+7q3X1XrppRtX4mou6O84SjlO4fMdjJd9yKRTlCdP5V
iIVtqG0FxYWb+0rJsab+0wXmKFUQCdKkIkRTAQSg5PGmsPFGrCHxti7u1jK3e2sAMS55a//pvx03
oQGExHVfgSGy79zej0clqdFrYy5Z1aZO9hnCP4k0oeFBfSPzLnVfUUhhitlirEU5QsrqkmaQxVcc
SNFEk0EpSRsSh12VS7cU8fWe1TJVkg/THLX1fLYNBxOVLZlJ55lsVA3p7/Of/rm89wwL40Yw4jl/
fyx1jBDyFCIt9Z3BNN24Wp2+/8KTKf2cACkLbol2xFFmZe0OH8B63v7PHQUE/XzwcVmfjyHP+mmg
/B67wx0u9nQqTgp2B+v+uK77PatX4bij1yX5T7Mg95Xlrl0Wwyu1i5Nx2EF8GlypqoqqRRcBGGkO
L+zYF2NZcvZy6RhcAgMglzyb5UyvdH4FLEwT0MPv6+7cm3ifPafOrnoKS482Hu35HapWX38uO2+A
4+DkqqZBAnAk/45u42pN304TTrofgCs8kJPj+lqbNuNZb6D6ouWVeYL9ooOG0K4ga7TWK9dxDxal
BSz8BNUOHwsOWAm7KMExCLc0XACo1/5DPY2Vtw1XyM6LeFAwIoS9/NOZPdssEq23/Zq+g2pr4bm8
1o1ncCGDgFT9OwczfteN8jRsrgcAcDZdJLqJpkqEpPxyXCEcrdI/1W4D6+9H55fENEkLgbduN0RC
Tj3+tPrWEc+6rd1+wzM6/2EWq5VxA/wuwru5eaKng14LgP540i+l1VCMzp1MkEp6uXrorbaW9PB3
7wewu08fkBpX8HKOys5TV9aKYqgd+wnn4kwIOSrTKV9coTMLGbWRwzkJns35sVSYmRWm9mH1Fje3
157Vp6U4rN9wBGd0TxJ3ef073g7mtvYvh6n4m7TtMe5d9/3UCjB8mkMmxj1a9S4CCK91QtEG/OYH
FDcJ0GMOkqCuGY2jc2X1aq1sBO3rDl5kcWAgMW3w0JdcVP38k0Ed0OoDmFt6l7TJdqrGZPJX4y3K
Nii1iDTrxHST2cu9TZuMZ+D4SZSEyGM79VJkqwZo20v3s7uzNW/ckSqmmyfNsbYj+X6y1fUJLoYk
KYXxneIXt44mrMH64tb8OO6/qWenDb19pV1hfjT7yrBHA/EMmS+8y+PifvMqxQLsKvBV1NSpgFHQ
7Yrc9ekJT2YAuvOcbEBAqTQ8jFk9vYqopmOf4yZj5IjML81N0KmTViYV2zn6Gi5pSUOcEEup41Pi
psAhQaHcC0Rw9XgGq/vjIbDOszIyd91puWKf/W3QU51Gbj7/qvm9Lfy9y/C0uKmweElziUtJE9ZZ
2KYyBg7QmGLRy6ivdXEOqCu0tDZp6wcChCTPbRpNUi7QgU+CZAcuGIheMWl8fKxP3keCjyUp89rY
rkUg8hHf4uNeTbRrzDeFU3X4JlVbYZ/LGhTLgibm4X9Mndl2qlq3hZ+I1ixBby1BEBGrxBtbNBEs
sUBRn/7/OqzdztnErJ2slcQIzDlGH714s0Cg+kA4Na2uDp3dx+gfnoxRwH73/TQGX8UG7u0/q91d
lQzdDAtpJ0u9J5roPby/5/Tmr7w0fbpJ490qrz/3qldfPOPSKH6UWYsis9o/WZ1nc/TsVIkdXtWQ
01xevQrsRnx/Ln9XhWc349Hx0+G6DvGl3bWD6B3I01XC9mOHKiqGA8BohOo597/By61IT3jiNPNT
GggWl7MP5ixAJOphpHNRvGKV45dU8nfLtkGFDtPzwW+05Rv3AjZXoHVtWBuWRH9k5wW48ZThkA2A
1wdwlO3/wPq4b3h1gH0LulgdgQIVxPC6qIQiDiU5EwhrGw7Kq3mEglwlufgI+FGilBnfRsYKf4N2
9TREWjB9Xft3E4Igpeu5l1Gcv9qPaBJ3DjjecHvrBg+CKwIZzSLUUHLDJ9CrmULGk8drgs/8s0u8
6LYGvZobwylQRyGPNwI9Hr1rJyMnQeijIjx01ImAOjmqs8uE0xY1pupMfgoHerH2M4JVhVFpLYav
2yH2mIJy8exsca+hRGigTSOud/puUERF9S6QzmuxZMqXdW6N9csurX4Oj851j5W7fWQJ4SaEdYiw
sPPk3sIrbmFRO6P4zIALbXr1fKQp4PdGwLDRxsqXWrhr0X6d2ZX6kp+EuqUE9mM4vJ5OiVCvNOcR
OQQ4KJ7b5cXFQZH9vq/nOK3JMeJui3nDagMep/HJ282I1eWScFc+o5W+AtNzEEUNAYgI2MxdtDmq
fj7zNQcx/DVAEg2v7EDQTNwy1+pjIFdBcb3AYB6tSyVC1OwgNkH11L9AJh1xh35cdjJuKc21BfTg
8sR0vNwrBTuEypy+mmZHsn0kCyFuP/MoCiU81BzLN52USvrJkvBy64fxaQoNuF3K6EDI8SZdud0n
czgwO5tqCBeY1lQ+ijSBvKcd5LLAjfPEEIFCCi7/bnZSII8b/VlvToBjAHcxXL2LhqeuVbwGmcuJ
alFry9Sr8DAWq025JRS19hmAEN8zGXhg1XZj7ZVBFeXEgPFSSvrkg78TJYmMpvxh2IqaR9ydgvvS
fNz7b8aAvdKWlxagiK9GOT0SIakCxeAflSkfns+/XChRouQ9exCV2tm42po/e2inMOpy8x88BJPS
t8/a+IDQqnHGID8BCTHIR/zJb86lal373DcL4YYqh4sbQjPG+qAMKCkcHYTdRDeYOHcPX943rgxd
gzW2+YNxbOXVO7/b5+6ZMQFVGeugF48udgmJkk9KAqFa0Jyoy9GEpeSKjK/g1LnZq3o2z3u1wYYb
uRlRxq1JKiSZCV8C1WtybeAvXnPJSfk+uALpIXdSQAze7nFn90cWW7vBtO6O+IvriTw054Ikm6op
bi+qRLVkCDKFpRapawcmCVnnDt6qYS19lE0d8f6SS+XBQW8yqva5yXMHx1LPs1ho7nQVrzblauc8
Pg+Ecqi15L5bfYN75q7lDOvVpsI/2UONFjNQ05l87qlOTT9RFoAQ3W59DjqwKjcB41Q3DZFb9fiQ
X+j7ByjvzQoj/yNGyD7mpoqtO3gbBFz7a8sLwBnYr1aXoeYn33sGF8sKROy/o4k57Ql5IdC2TfPX
nikTSWExGrXdaIQjBlBYDE7qw/K4PMaukJJUdpWlSWmELJc77I/vhsmuB3DxGQBdJKCMWa8xkWN0
jscVWBKO1F5uD+XxyUWZvO+rR1oMJ/H8DRzV5WXfPdiJdASLJ/UsXnXqHi6tffgkZC2Z7n7vhOlo
gPZ2dMTuzU+CY3gM4/D489yWNs3l/WvnkTDrHt06FUP4CRvT1VR3Z6oMKeZbmtqptUPYlbcpR14R
AYD6ddW6VcnYUQifUC8FQVVJaSLJu8e0oUNGXw2x3Q14EIcKmjoF+ZWpY3G5qqNZZsLHrxT78u7U
CIrClwMhPldG8ZvJeE8Z40iF2YZaVFcPmPX5WxXeOux1CKGo2d8t7957DmSeT57VlEQUkJka0mjV
lARM8eIcgOx1lWgipXMvuy1pjJ/dO37Y+bNaHXsNsllTO/N0NAkcrEAOKAbM72u5df2u/9x/r78r
TLG2zW2d4EIKoSOjWt0tog8IAiwAVv3fLjCQSVldA6YDUz877tFOniiWaAC7NPxKc+DIB4EMVFiw
8jcxQ+hD5Reo4DlQBQP0dXZx47A8j2bVsBJcyRkJmpe+wYIOZhFGpGXo9L3CjIggxtKP1pkXa0OA
TnrTm4lMHUE9MUPmiPFJtf9hkhLIv7rybfnNUKIuyTOOkyPUwmwIZdKrklBS7pzCBGnwcYqdw2g1
RovCGroaynDqMdh7R++M0RGeGP6F/6tAJr58VfpaDVWdxM7eqY2bE3McXdvGZKd3xuSNKSPCSr5w
sBpmeHYOj15kda7vVoPva40iX+t8HEDjygOq9J1r4xJHZVgZJqRJZ/T+ctFrshme3FsuX0ilN4DE
VVCrNbLQRwIyaCpFw3NCNupogLxQ4iSQVDqmXR7fUs/zZDWjLGxGVZtoNpoR3aqYpVVvhSxdQ8la
7iHcZJdDD+iq0NXDLHJJUreKTCuPJ9HuB0MejdxuIGvLMmbUcrPk4BIEbiBPDJCrwAzOjnY2FaAQ
rm+tEnJKwEBeozxfjCQwDL6Qgo5fIzLvfp/f0TpaRAtzdv5qzGpLc1khFvCFbHdy+9IRzaOf6sba
NFtR2NxUttUvbBrv8/oXUqvqV/VLORZHZ/fz2B6d8kY/Zu+8Nu+BNarj0mrlCYgWNlkyidrZiAiI
uKwjOpCrlA6aEi+nk+lZiSQiY0CMT31Vn2qW8CqHxGI5aBwc0r9dnSPDvaNYMDm/SMnH9VGy3ePC
JcreG7KeimY5QuHKOJFfU4XCOI8fkdenHmI4ytKywqVGyl4vUagOEYkKTHz3VV6rkFagG/4EdGjK
gVa/1gxe82fWXvXhqeT1t6rwvbTNfAHUeooxJSHWmKzladbKTa/DgWGPR2ssA+MHPJajR6tKHSH0
QsjFV1O1lFwugbYLF6p3fu290N1LqS7Y7OksgcvAVnyAyhosI18C01Et8d/uB95x69NsnVnwPrZ3
ZliFoml7gSp+gwy+3rfgcpb8QWKPuG9bLrS3FkLRWngAsgR2ypjAoVg5sGbb6HwwgGFqXBl8Q0xa
bLRvirJgULuewNVpBDUDJBdhtFym+CEtsJi0bpNDjP4/mcnwB1Ffzm4o2KqaIwrScxKICMA61+4r
HbzWkQO6HVU6SOmw/kSNyGjRGhNZQ8PGJX4cHYxuNF5BjSi/kVAVdAbcPrnWtcYl9Etq7FhGec/0
NpddgDqzPBJ9CFqrHV2jgIJVIj4b/2H48WECy9y/7vOTG6ymDB12Zhskthnu4IObASNS1+iufpUY
LS9W/bgyHmTMRas2zAw+RFVO/4orEsq3iKUDqsUsYx3/LK3Z6xcIzPiJF9dqawHjB15PZ+GRp8sb
QxBmdoch/wC2IJ0CLNKu2ms6eDJh4cfgeIbky7bsE/fKAdkKbPJ/2g4I7fiFmP0XEA6rHzluuHY2
7XXRNqjXJW2WF/4PF8a8Pqvlm0djwmCgzpWAecalq0xvnBTboX4qPYeAVQElSqDbBKAt1yWjqFPF
Y14OQyl3w66zjx6c2/bGJq89VfVBf+c92/qiyKkuU9baSWPCH1Xqo86NtK03EZkUoUplUCVn8sOv
9F3sonaKVt57+WCS+cBc22hETYZfyOLBjYRFx+L9xZkQHe3Fs4xHen105cHsULu4EbYpwkLSb/3l
bAURStoAfIzI5AGSUlxG7Z9G72iLDIVunQ01gpen+RmCrbd0tYhkUCM6ci+hg+rhV2Ix639SkeIA
CcvnTe9Gh4xCSsIWo2e4gr0GlnfplAM1wvcBXAEWodh7YW8oVQ3RjCxQd9dyrmnr4caw6H0WBB9H
B1lKMrYT4QX+Bnehih5CzPIIy8R5VNjelVlMLjGlwp1EgNTfu8Vh4MdiDG4Kyfy1tpVdCxtNqvM4
vM2N8W4aTekQCbjEB6gMa2mTfe3nBtPA7Ov9tZqc5++v8/z4oxjsFBvYu91oMAFzFX+pgknvydNk
f9JpznpMo0aRd3TTgUzSdzzyPzEcb+IlrUQ8FXMNB7Irx5X4KObfJ1p+QeQQ3727f8QVUHoLpViy
NPlRfrzpLAvn+luH9oN8ywQyv46bI1K8uAIiioouWiGBQB643F50zHyTCrOd9wDBqVRRUom8cm2U
mXtIFx51/xHpJWjAUjAflXDv0y0q2go94Jg1ZXxAoM+F1ENW/GIpQcMFm7bWZbQHgFFIKjCIyNVc
sSJ26O2mGKhTZ51YDsh7gR/ZmDamQAjF5Zxv9je8ZnSR61JXyfbNiJ9an7k2wAH34uIuNxCvr481
JlYnoPJa9xIedQ6TsQGIcv+MTcgI37RDzzNH1tgYNkbKP7VANpgd5qWy0f9h0kGyGt+VXqzc/nlQ
MKvp+8Y7IS9KGy3f120Aiw2o/hs7V7UymCvjBotzDCWrDvgw+UVYgPnqWYqhQQAT9P50DXKDCLDl
xifcnWL6wbhLlYpsqFPsqJkKdp8LvTC8TozoNDgEX5Cajh6dUVFKzjzAGbZ9KXkRwoaQlkBPQ3LF
y06ANQudiNk72ZRqDGKhD03a+WKoPQNKykAvP4SUpf49Z5Wvzq3NqTPlAa4UJsZhs32n6l5ZINgw
+sY84gypGAPU4SgQgCynJeNmnY+fEvyIxVxnQNhRlBkH10uRxaJBG3CDBH5Q9UCMNFepTdVr6cXV
KYZFBG9D4X2iX1jtD42TFlW59LTCDYucUwG/0F+paSjoD3eaRDUI9ItcEjRhWMZg/dzozmZ5fgCU
35+8f+c060Srh4eheYP0K3fgNPk1zXWTsFxu7MVqEv/sf9690peW6PKA214huTs8gnUcGOfo9q4O
mn2+x+xCb8VPVed+Zl6YQYO9LM/L/XI3agbRaBWyQs32s5jDmBa5kE2kripsVNrAvgU0zV8wvHrQ
sPbkWspKZ9cd/J8cSjOiKMG+bcMhccXdFw1zX/G5MucpQZEDeOgdGSZhtMMqCOlykIyU6qrPQrrs
MFggIPS1G15Jffw6IpXgk1rMYQnO3vzi4oghrwWIMiDaA6DAvqa9iZnotJ5/z79kVINcpccdwwGu
QAimf0B7UIXHpg1XanQZ45fD07sM40HFPS9fs8+syqACI7mR6c4+w9vg7fzAA/VimL3XIAnOYTLd
h+n8Nl+Nvi/z+Ec9brYxZicFiaqYlwMTFJnJhs1TiAh3l4PPFO11jjNeO8wfl9evy611AaiUIdyq
h6Yd6/2qb9EybMSvWUUhbh+3LT38PmcLRMwdjhML2456L2YqxOIEMvT1/rbawPjUUkmHEYainE9/
yhRX9aMJohayKkb2b9W7514dIYQoFlI/RwMk9ho94r3Ioxb/6gPF2qjuUAuhZL8T66Am5ThU9p8e
CzMmtxYFdnWkMvtByZxHhjNoJ67DSb+sCZDV7ojNVTTfezFDHFsbookPgSLGMfyjjsZmhY9VpdfG
KRI8usf8DQe+5sbgWGZzA8WDQrakkMO8l9ETRTqrBWvEAAMJOh4WAlUB4MW7vuozSsyYX1u3twgL
UBZFLqUooMwKwTpSygER9UlWJTtOt8nV09zoA/M4DKejZPxBjcOm+e6qlsgBS25Iq7uaCisCVMzt
96UPpMzQMqcMOwK1+xaKBVvwZWS2oSisHLwO9OFhduJYfWtV4niQvkHN4qKmY2D/J0ouhw2jl3Ok
Q5lqkd3AVViOQ/K2JJSG7IhaX52ajthJqT3UF2HXBY6f0PsYmKuZ3K7XxXWRLJpTSPJOYq9+7gOD
ruiAWdkoGz8GeMUB6ePZQ0vdnJzmBo89rDDKR3nTqquAQyNfe9pZjUiEO8cdXFNy8oyuJ1XWgAE8
e1XZOgH6LGJ6PgaTFPlOj1U/qU1qZGZidMpD6cIRIFAK5vshc7fMg9BdjtegDFYZOeJMFO0v6HeO
XkhvQOnd5+WyxYHOGd68j7pmLq8UjnthIljHs/fBVV5s2JGLjQC1xiHERQiR7Onn8PNuX8jcsNh/
NDhXx352KoMKTkOHn8LEWIxAEQ9JDKpLRaCxsTrmFz7OakZr+DQzCQYOpjVkF9Me9urcMQDF9jki
DTP+FstBgvF0VALWSIOHfw1vmNjKkbayLW1TGFBsatvIF/gQ+Tv/xCFNLyYoPSs/cPaEkkFxj6UD
X/pin7Tw7yLuWIe2T/3wXKaak7ELUo7q4ZQlRKnOjIVJI9ay8mQKUhmxJmmvuXZKlG8FSbRM2Ol5
scJsSHi7ijbe09AoKbSISa6zet14iCX/7ll9qU0kJxDAdgw/2OKrbn44wLYBFbt3C8+hVsTDtFui
qky8nXPyBO+LpioS4g1yqWoEbc7qSNQq8tyzwDzOm4vnvte8tz/WIGIQ+e5/8BpBDNUpoUPGH17J
1TrgyV0fbevSNrnsgIVZ9f/ev1fuMmbV6/3aZHeM5OQT/e3+QHMP2A9AiWcM6J5mjeCEr8iqQ4l3
pyS4Av6LKxEGLAsxoBm8gcenLwqNDlbTf0ceNqhWWwwLlRoagBZIj3Lo8l4J/ZF0/XofsdCwMsgT
I/sjZZUKBRK+jaKScojULyY7dzh9t67WJe0LkAB4VQv4LztrWcJ09kDwxbbmVrGvWp55CZarxWpR
f7Wx7hyt3KMtPPho33/3oMJ7GyYjAgboGytEY3DvsK25w1NovUt+cupVuIsBaAvgvrHJKK6AwLfP
Lfj6wamNjKU5ITx38hqXJlkArhfuF42pqMK1b/r7Psjg937COHhYX1wo5jG29nbuA2WtSvozbhmn
8IJhxwPoR5r0UtY5IE6/nzrVr2Olg4aNt4z0v+0DST0ONSe9Ub6jBsQ3fcV7kdBWfQkn5XutkvuM
g4c2H21CbFH+YWgGlo/bSyeAzaSpbxMIFsgsbrV2HvMB9tPu2abB1l7KH2Kkvkc6yuMqYGSDI/ab
Y6DwCj8g74tKXweMHS/z0tdl/o478DEbmyjQRXyb76bmprapbOIfc6Kl6+yuvOKw2o1fy9dTImJm
xD7JVSTmDZfrfQf3RnicClIJ0S78OrLzlkO1iavVq7MLd+F9joUJFeyWtuW6xYnmRjsDTY02FAoU
Jdvm8+9gOz3jlj+PHY1i32wCN2xp0n+lc7WjvRnX4Rz7y4EQuGwFBbPZQ0Jtv/AMoGEaYwswPrDO
3H3AVpoxnM6XwhBknf9xroPrIBPCMKy6xxEu6yP4kiMwFuJan5h+xfiFZVBDo5n5LYEKAxFYkn9o
6frcMb1y/0NNufdFE3ptdTQ2u0CZFs35M3yG2TS2YxtiIvxXs5c5B2wVbWNwCrRgPLHC+ErnCMfm
tS9z89l+trXN/ucKkRtDMqiRtW4OUCw26j2PbtWv+lq4NP1rfBu4aQ3LzKqIKX6BlHywQEEkxd+x
nOWDRLh8WD6gJBJIynJedkvJGw7aOi6NAbSsxQ5nbYd3uHz4kVsFgqzmh/qTk694Hz0O/nEqm3xh
iUeATM6cOY49QY06qixUUYdvTCfrYfK6OWEx9dgefqwNu9C/NlKFl56rzOt1nUdo0rHtCfdT7hb8
8eRL8BJ0hOXciccujELsnOMg8bFlZkliBcIpv+5iKITLz1meaDyK83QC3DKDWpC68ETViosVqvhp
9ajYZUE8w9J8UWfdb0yr4XF9XJxX7eMCblvBcMPSipUTFiP9ClRGYdDUPo/eJkMWqXDAlOSOXQb3
olMhJzsdnHMWt8UeoykHlNhcOhPVUtx7CW6DzJ1RZx2X1a15bLSiErf3jVb+hqwIA4Ao+FSWdee9
H6elUb1fEV8aiHB8D84IknopGzxkVyhTFedR6pW8A4LBTrm8BMc8gEeWUd/iU9Rs1nrHMoglY/Zu
EG5CtVutVtjrjXrLoRTagn6/sm5n6Lq/l447dGXM4QBbOthw4OfBf0Ps9RmkKpp5OOQL+bwjAkYQ
PNv9VnumKBXUGJDbv5UCepvTeVNSJs6l1ep2+/0uwZ8X12r/pa2PH0h0FDAcuXYg9zsQkXGJeDoP
TmFviG1Jb+qEDs8Qfker71HHtJ7AZfAsMbUdnna/2OExNrq2X7gbHo2fKkOazMDkul71GxHuUgCL
S+QHjH+RTcjjBq4zTFu+K3RalLjocIPN42V2s+eiJAdBEyXqqcUmmSIBQbz3DdspBunELC9/W+Gz
jb8Os1HgTqbm0Ww1rYd1v8TGeLEP7QvrKYiGVx1GXmlUGlVG5qQ6ro2O8/r4zMa8az671VP6HfuJ
l3gnqMv18X7emOhflZmy6bj3PsdOcyba+aevKYgx1wRJe80nxGnYa+adtHrpZ3vB1LLr+Vx/ptc8
d5Js8LRa+32zdX04GcIAq8/2v99yicLzo6HxLb82YmS3n69swDVqoOz7RBeEqojRBPBUNWycW9XQ
BDvSZ7mu4sWKbhKe2q1d9uEilpxrqVtJuhaeNSVf9bI5+0zOX4+3XcFMHnEu3kd1vT0JO6QuZjKd
v0GEiN6t1eyST0SIXoJYBdXuDxNqiBMVvxzc4CsF56xtAkHing7OuG9f4OZkLdiMHzxRqMwP28M2
pscDuWOvXnVvWLKYy+emsTyi+6f6I98zf6sxB4eGiy8ShgIxjrjyKx83CZXFfxQKzOhVY2tHPJUx
bo+aSGr5s467GM/rtwYmWW89PCHFYMX5pEWhIwLOrt3yRM4/9YmCSgxX/X3BIVHsjREAfKJHkxXx
oYOGwoBa0gibHTX29N4S10q5Jr4JMl0s50Q5UvwflQxLIoORJYqk9mooUtGVMjpHC5io6EgZND2/
Extq2tjofS6tk9ukSUmJl1Kvo8BZQG1SiidJo/36euFZoyesx7X7ZlICRYxT8tbbZXPDxaaFidXJ
4vZhttH0THSjeCRZrZQ28jvB7jBZ3xdlLCsg3UUjobrY+WKyi2Tk1h7QgvaQSnBA7csWx/6e3qSX
LaIeRrx9+E+AHEYvp8U8WOWZCSbEHt5hVZ3bNrrXyQRJ3cC/k+5Y8em2+P3F53jjcCunI4ghi5un
psTafHCBpo8Md74xunh4+TSOf+PKFQgYEs+RmVHES78fJ6Pz+IlTvumaLhLDFFEkxttQdldAwzIZ
PnB2SNiz7xjSxk6yjZ2yo5ElpriuGcYgOLhun9v17wYzIcPJgKE56B1xH+eB//hAkE7cb5A6JNtd
6RYlY9FYWvggKuH8FbmITAT6rd8VVNxp5hY/7MHMSkvLxJ6j9nYunRLjWTzOeLn4JxzYjh2HmYsj
NoprE+y6Yb+d5/jcfY732c8KIATGqo9e3ECcvv+DF/lYv9f78QvkpeZBUKFBZ+R0/T7BF3YrnmKn
TcgRgDUvDImPGBvrcR58hiv3M/wMz2OMq0F03vaDl0T+ZZofR/YKAYBwZSX01ACOj07s5LZU3+9+
gkl5AnRVDqqBGVYDC44ho0W9VDDuGeUAZqnnVhkWM22uM8asjc0hKvTK0HArw5Jfn75DHF4X5e8a
fmo6rCBblBaYnSP23C9j3h+X6Wy1Tpe7r9LUmg+qnEYdsW1AWDf6V6cC3IWfNT3WtaejZiOiZDYh
wOxzmy1EcEf3M96S7MYJKxy7BJyXORr9hzy78jsPi8kzAz6NEul2wTMveW1zJuRWg1mhCcITNOTk
sunX6W0x2HYObokgRAFEp0EW0fEoj6eKx+Cp2+SvT5pAMWxTWS4Oex0UYGHxbn3/K6+r62ymCZVs
1SJil1bY18nJjY4LaRAk6IBqlwH86d2KkEZsz5sHJxs+XB5v8snkjseEpJ61bj+rr/v0MX365eFk
UnOFCe67nOzlm0sRV+fT6LWNjtOH26D5w+KKqodtblHFD2Fa/xY/kSlxaABj7hDPlmDSaLzycDRH
eXgrQHT4CatJ4n0GCaAoIGlw8cVcEY/lM2y4MIgfk8fkM3vNaosb6vXdyAiOw7tr+iLHlZ3yb7Ql
DIs1mtUZ9IqpW40KMM8JIAcRBOJEsa+r7cNkdnCB/YaldOrVMOX8yuYn3A4f1OO3S6vpkppyHZQ9
lZ6rvjIm1W3qIN1ykFB8GiOcb1nw8EvgdGHuxx2v/NWSm+Y3gABOwjRGWiZqtoTTaX/CSzYmNW+m
QwuEwNgzhgCFZ9eMS4wt2xgmHkJ4VGdT+RWw/k6T6RU6q3j+F4Aeki5KzG4HGRxktZ7XnjzGS66t
WLRo9CAvQHfK1Rb6K2Aq6e6PbXEGDQwO7wPWc6/KP4h57R54qWsdKLEOyd8WbLiJzUMTBwjtHJxL
9pMC1GUZiIc6LOeNkg2gV3O6Ft0DCy281tYEUeBE+LEm8e+FlnDZXkiQvFroliHKuyemNZMt1qJ8
qSZuawV78zE/A60I5aJdpvYiN/JyHmK8sl6LDVgckIM1QcX8i/NQBhOD9MGumYHCqFkVJgDTUVc1
XyBgSTlYTxzyTz9Z19UOcibjAFs0FildvYOYg310EHNSYrTcaLpHh9Fp9Km19gMA6Qpn861D0vL/
XiWI4VAGfnHpY2fec2+L9FIHsBNspePZyekNOBQpLPnWKY3FWpDP3n9bKLyLfD6sBkZsixOtxous
L4FYnw6Vb2fFsJD9zeI08GPYtGG0de/wicVklIOafAhLuCFpNZGvBk+E0zCYQILD96GQebP95nD+
rf0YVThfFbbTCpsTOvPufkz5MNEpKk4QLLnOIyCMiT3gEeC70N59STYJ8zA/bnwn+ZgwFB2UuHMT
7j6NSE985tCZoY3vKvkMQI+hn3bWZKt5hLxGtHliow49RDEJ+ZVFRcIvxmana1OvDabtm0qfcD3S
iUVcTvkuciXUsqgEArE86lNeTWQ/WOFpOnmH+frIH7W+sNgjc8oyjn9Hcs7QMSfQCMChh+BBiH4F
9AKrgw4VdkH0yoXydgpKxDWHv3d41+i6CqLTh+8AGtBawxH9mruqFooMN8XskcBho5biBytXj6Wc
vVWMGi3hQhCbrAvFyqB4OUgyeTD4w2ZJ/BAgz30zfDB4rju6/Et97WANfP8+m/Im+jmpoMI/EH/u
nX/wb14Ktt9gi1SUncwfRMyiMuao3rm89SKJi/NL/LMqAL3UKhObnf1QxR+jbK56NC3cgDqDuwnO
06DRtdCa1qefSWNmMcJdYjaI5biqngNt7hMYdTUAXAXgv8/LPJ/mRBeazmfaUbEn+FW4RwO+Bw7+
Aj8P4SXIfExjvev47D6Y/hmgeBpBms7Fpr+hnaUh/pYy79BnNsvMjdSsiaYsZxvtkBAk/nWzWzhu
GG0HU6kd/xJe/3TXL/v8D7nIjoTLq57YDDQxgjtweVmBNd2ZetYB8xQ4TKONElI/WFB3zSkF+vbi
NIgdqKPi1PjbGm5PFjwuA/TI8DVj0ZRF85bT8DCk6+a4uPkwyH6i/mwOtTZH9c2Bvuo1OHgHzyQE
al6ZfHw91R1sdFyiwTvE4hPIeEWwASjeO4yvzN+iEYbv6EqawapLZA5LaUFZqCwNBD9MN4AL8waj
ibkhlxa5LbAdZToqP05Wlh4XI4FjN8N5YGyPPpwoPxXwKbU3pwfKUkrhQeMMu/0rY4wv+YHWIF25
WjbEUl5zd2i8oLtKbjzw0Fnzx5Nt3kzsIHBC4eTBxzhmcP1wn7N2aBnfosDPk8apwim9tfMpElNU
MFxGKZB1+ene1me4MPO/112gco70LxxH1SY0bXOGz274CqpTBYHEw9NCZV45qPk6lEyzYgbMXiWi
V+wUUButE8uJEpxKLKW33rxBFgpMDm6mu7vPtTo8q6HhFeVATgaxS5RVDxYKLQ6vzg0GzY2ob2gN
0xfrKg0D6RDO/SFzd6gwdVRv6wd5bPjBOMbTwXcGr51t3K8RT8sGWuqbQ3HCDy2ceVuigs+z9pfL
afl15/Pf37tNwsZ4z57gukRftX7nxF01GGw9nTPmSFu2xwmOnMfujDV6pk3UGN64H9gYi+VRUqQH
l8rD/p1kxHKPSfN4YyuPRiTDF5YP3+sDdzVWFbOJFO2zwWTQsC+DPO322U9gk6uuIl6nN2iQh6IF
uvxqT7Y7pYNgPPI7vvUas1vvv7EwMUEsp+X2td6Po/Z7cecO60Gn6Wrie8KcKeZaLVZunfOYPkIu
UToFKbmic9jyvMk5s3lnxztT1dTtV0p6Xgel4HSpWb6OYjBtcf4IhuIFlDACYceuT0POyDtoQjhT
Drlaofy427o26k7cv+atQGInFPw3Fk052GrEds2HbPp3+XBbBZiof6uckdjwzdAMa2E5aHrzVL5V
N/iKxz0r2Y11O+Ou0ABJ28j/20qucAZNWi34s9BQoQzcm+QY9GjKLpM0u8iLfXAoj54mDeH6MlHA
x6Gd9Uu/5s/lW/ck3EDe+E/yTxG99F48l8KajiEHXL/gJconzvi6XeWaUfThfN+euUTmw029++E9
lvEIevra4BVRqntZ19YFvci8gf+WiqlGbtil9NJsrEYv7XGjxXm8vfajQ76qx2yKmWzeWADWzATX
+Cnz4ap/xlu5gT2nyhYd4vRC8gQRcA9W50GOLKvKQPvUm0dMf0aHBux9Jgar2tOATb8nGU2MWHPG
iUwJGFyhvBGLWZraBsj/52x/WE3J+/kRy03CAdEzTNgTMlQj1FAqspYmv4/eK3zhPxa3KwhrobeO
iZZDliDnH6gzJBifoXeIqyfSrmKMoe0wH4YSnjixnTJYU1DUpauxPzzoygFaeU7cgQeiCVhzeKLH
UIrbB9rP95EwaEkvEkRIiWVfad22l5KNwOwGjfzO5qJtBC9skOvLoo54AUNxNvN8TJcyR9MBiYS9
p9hbjBdfJSf2MyqainNcn9er3+uf8eiFl/cGBhiAOVvXfQNeBl87kqmMEN3PAI0SxKBb95nT+wvi
kjZFNPawBaWCOHSN+vCz3hO/175HA4y4wdipao7opMSURT9PVaxDY1XRUW9O7sc8PLXmpbbsTbkC
Pr37vMBXH+CxoLEZbFZJ8dUW8Yrx5UqRKuTMKqshtK6x7MOmO4SHiP4JRkRYcwAkXXk5IxJks2ae
j4LCaqNKCDZYqYiPul+YSAj4i029GwRl4OADLBxogZrw0zWLZtXARkrcQ9GaChYP14vPts/1pJKs
GHFP4zZcAMb9EmWRZOne1pr0F0i66NbSzGqOaSd/Mf/wg86bmBFqPslFGOEyj01tEY54tqL+dFRJ
BMGBX6XWwSyc/6KW6V2zFqUhpEbAbB+6OMRSzbuZucNgoYZkloijPt9EWolDXiYYoRgeBlx6MftV
8+Q8fy4IC3oJMl2stcQokvjmk78XNnvwmsOVXaHXOfvBBukJnB/OPXeA52Hm5g/8iLlYt3YbHVk6
sjjXcPLTeTExyTIpXRrcXon4UuR9SZ8usYGmmlhywr3EYpuhMwDvWPT2/HlgcXPmV8bwLGdlwAWD
pAX0nq4bBESiXSf0ESY7mxLaZHz6Re+9M4Oq/zuIyWFqcOWVYVADuE65JM5eNJBmhJkuvAOwcAZn
DO1f7A3qeLBnIEVMmKPamLr2CiprTeLSUR36BrNFWZ3VfgpKn8mFC9+LxVm7hPCwvBHtPtwdblOH
UcmlRaODUTMZd+F+utQkh96WkO7tGHGWipwTnkPVr9WYzEet41RUGIwipRpTOCAmKBOMLcxTzqzK
OxOLhnTpH5Q1bmNucsAYmIo58Jo+xs9Jc1GCv28tslmdR0o7vG6ujbWxgL3D2+v3+btHVu8xOGIy
hO8uv5LmgKgNXIvpGDSLvNpknWCOw0wnwluJiw9bVPBvaF6MspleXFuMFnZLHZjDLkWLlMkcZyen
Cko6xv6aL3vXTmVUH4o+UB2+wtoUAXpYmlSXj815e96yFr4GiD5UnmJUk1OZWIgColOgvWDzPDgN
Kn91fM6tRbKUC8KVwe6xZ8FjFk5EkCODtpOf0wGZbh3G6pk01WqGVlgL6oiF9otPaE5L3+e1yvm4
V1ZnRdMkf3PixkKTrFeA96atCo7MyRz+rLEb14A/TXqQOwd57TPM0wYEYVbciv2cXSfPWTIpLeJx
NJFbZSzRh52Hj4vWxN4Lwakg8jYpCbT/RT2Vomom2a24WlRQ6yAqZ2iOLZQritAWgAPwtRWpo9aF
IM5lfcUMQppD3T8YLo/vKKxX34eZuhMdNCySQT5PrYrDtEbq9Lpv8QooyUQjTFluoZNFNmO5V6IX
dm4aVObPaWV+D9MgDZ4EF93JJtFxm+DnDKX1SEdA1NK/G4eJaMCycgLQZiioUoGnlRMqoSioBYXs
I0YDix5LkKbYcgg0eX1fQX1qTU8LVb86EGFQA4P82A+Xl2SmPtukjraYiGaIaWLIN6j+nTNpUMIK
q1x/DCt3PKVCe5T9ZX83ckeH16WxeIxVGFcwEGw/Wd+Z+eF6bPDqm8PHQPXGHsk8uHSnGajgJzN9
wEg7pPWtYIbTilCjVVrmm8CZy/Q9v02TMP7WK/OapoF8OMQfzYbJ+DKpLoiL4hURHSuxWjf4MrCw
o9EbK749yKwAG2HOTygtO9ydwmoXrz7IlvQjBO5F8A5LHWgwSPJw/aSgpluhYn8/28asMqI4g4T5
3sAqgNYkgRpjKfRkdawC4F8d8XxabW4/DYBNgYwqo2tuMgIbGR/wy6zYciJdrU+9d6N1wnIQcKRf
s0GFbJHOgUxRa8iZWKxkzYOxSmZ/nYOqgJEcx6DzY74M3zlWbw0LSiuShboJREuYi/V5o1cFW2nY
g1f/AgwPXsjVL1yax6tVKrXOJBGSx4FAPxWkagH0g0Rxj+XESQCq1fo9aYBW4xV4B0hlLtszN7sp
uZpoIjFa4fmmWCOSlJiLX9QNJoB/CZDp3SWQEawrHYJXdj9DkhMpJRnzHNu1YXHfnsBUq9Du4yFJ
wsZURLYrNy1xV4CvWoor6yPs1NessUjHz3Eavqe1VYuIPIxdKp1rwGykAquGERybRsl74fwIK4r0
JcxoTyQyH8eoNfsVhIKMUIBJX8MLLct7cu5Wu4grObOFytD/+UareWTkfUZyh40q/igcyO4yjtVI
h+gkoiStJvVxfUz4aLc0soYkfaNfRXlJQUXUKOJVXQgHLC+LQyLVhBjSA9UVqcJORo0VivozeTKB
2i/Bu3iG5+UNF1HhJ3Lzok+hBRJuI9vbQhgkCFIZKE/2LpnfCRTSgRIBrZraWTWlaleEVTOIwFnF
j2dJuR3PmG7wwqupunRqfcTM6gzMPql6pZwPd3asjWYE/8c21Hc/E5B061TGlbHAKLY9aBDBBfz6
4WsmUGZVQev/woXrAvFFtUF2haInPxqV6/9ttiemCRyibEPNPi1J3YFv8iDiAulaFfGa2JB4b4xw
vWDRKucP/aM7zs919z9yCyFJ+SYa2VXabM10ZINQoJTStJWILVFKs9iMNcRlulmk/Srs2GUFUxoc
UAx8RkIyBACWfA0tIyw3hFFixAjbQPd+Ni3Pd7+vn9dP85hD4C/gc+lJKjZub8PTxCSviqZVEHSJ
2DTltDY5Z0LG+B+JU1U4xHl3m024PblVSwDgGsThBjJk3NW9M1zE92OiMWRJUmiVqRcIEQmVh9xQ
xdj/dGXLK3nrc475HWOx2I3dV19IayFxef7dyErMb2AGKFqg4yGZ5kNZjLBy8qcgIH1Wra2gxQwH
iE+wW+i+e5KbDBaSkr+toTVv+36y1lwIrGecburT21958z+izms5kWYJwk9EBN7cjjcM3t8QILz3
7unPlz37x9lZtJIWJBh6qquyMrNIG27M+wMPpB/0KzATsxpl8WWon3qC5SDb4R2F5h9MNNH5N9oq
yLSwkdQXKvHR0Or/0bskzkIpgo2bxKk76PaqKYQ7ammreFf5jqOzwJ2K+qEcAFqh+qMqUwXUvhVs
+FzfEwQFTsN6N/WrwEm9FbSqgavVo1YchSHODWxptVgBcxxopsiUZepeh2+mgkpNmIFbe3ULNMXP
dHv3wzNFGCftjBLw69eCd5RhmGWqY9xCEhKDs8pIT9F1mXcmISk4kJDkHZBW3tkA+qwhX9R/g+fR
5u/hH1tS1EbdxJ+SpllWjpuBcnhZiL6dZ/3rHFtfChboTXalT10jG0UKGnabC9zK3RCtKDkb6bGP
sCDBA5o77k1Fp+/qvpJvyGBcRGhVPlKFnHsZfxMoHNX8IkHuDHIjDKY8ZOYyQehiM46PlQtRiuQX
8F4nnq1YusXt8MxZABMJLie+gS4W2IuPBuNh3Rl05BnTbaLbkwkzoXoZF18CABmc4px7beroC8sn
xnkiGaS0AUF5F+f0d/qT6FIIY3oc6pUumZFPno7CsxbkwvRjgXdLTVr6Ssz3leNunrnL6jjoo9ot
arh0i0Exlt13nj7ixayBFeNrF5gtjissDRbBQldtO17EcZxM6EhOl0iJRjn4jGfIjJU/OY6ewgLF
KwxH6o0LvKIa2kTpVUUSBjgFo3vbaV9G/AopOHUrEDCF4BV6KD271cl0IvD9VGfmcVOIu1R8MqCA
/EUNvW/k7R0ppACutAcoLrtU3QbhQAVFBsBwJ+YiQn+j9kONInMC1ZWUqgbQbun7ItoCTHfFOpds
SZXakYmkRwzHJM3RjwMyJsnL8YvSjtexs+88B+fZFR2MUJcdH6+rJzlgG6BmtWnp2HEwmo7VLooc
Mz/GX8azaCYRE4pY/STBXBnn1Qv82NQ99Fx0GVXpTKgBCZhMZNTlNnUFQhIhTdilzaP+GAtGfU05
JdEZdDM9ERIOfIc3mPtlnD25gB6l2MraNAkP05ATmWBKGAICubz0qzhUoR0MQELvWalD4C2wFmBy
EAhWApoFWwJrYpnaJxQECg40Ndpbh4XUVlxQP4wlMRiIFyPlr4gPdCwJNIs2w4vwzm1qJpfCFLBs
IVQwkkHty8k0tcnIKFBbENMmGKAxn2NxhW5snoWUxZOjFjVVNDNlBNmr5hfHXox67VfQ1GTuQfRj
t03joCKKOlTar7Xq3m4GMXd+9WZKUhp31g01p2DDFjCwT2GOt1PzdQgLEM9YlqQ6xOtY8y9dOvHs
JKo5cgHpgsSs3d5EW8SO5kJSvGzTs2ebgzHmyoo1T8K1HefYIPEfveGRTocOr/R0H8oy0l2NTbU5
37SI1YSgTW/asGoRA8+3L9TZO6TTLIexCcwJ3tjsnnqLtY9eWdN8ytZKH/dhnyI1/8xzM79E751M
q3PurABtULwJmE9Yq14gDlxfknOstgTWE8e0exjsBmVkqLsBSkhZefIPDGD+7snrR3jpgiIw+h1S
Fe42SAkNRRoCI5OzoUv/+E74c3HHxjtWu7/JAJgArtACji8YmzXDWmwqSoJe87LTFbpp62tDk2Ex
CTXQa5Dec0tvUnPX1UoVU6pgxTcnBtJfLNKuSrWtjEaw2c8r4XxcJctR81bYmUx7GHAHQoWZcZYo
o+hjEAzBtSnSvWCVrr12uwuer9OFrfRbG2b4NG07xPM8x4xzIGWIWf9Y9XOnvC4TDh77tEa0Gb52
PEr3VjVb8Hqb78ggjnh6U/ugN1ElrJ0ZHhGj3uSLW3WxsXlDbFOiCFvJkWGQWCnqiShesmqB7+Vg
Rfed2KYcUfbRYGj0Tl8H6FxTh+mn+7dbukQvKd93GeeXd6fA6WQIyiXpSZLivbkG4FHxJL/2IOMN
dDG+8z002H8/Z825LbTF+FkbS/u8CtmGHqzC6fpNPkQvUW0Ryl/t5+DQuw508Uwnusy0fUv5IcvQ
+6zqA9zgZmQXo93ex/V9ExXGUkEOpzj75+yKv2t8PYo2NlPQ4Szwsr4U5IgkM4NyT9iz+P5iMIgL
nV5/M1Yvn5P0YfIyY43TlgmJPEpSaId1STStmVpikNG6AE+0U8gR9VXaHVfHDMGA5eoizvNcAHtP
zjR+HAIe1t32qlBrX+5l8HYyPj6/INYV/9wjjQTm/pBKyg5IgWFD+TPFQ2UKxJVx8kwM4ULUSqZX
t0vWvLkmZpNm8XZT08nUQNOFNa1eJbnskMl0Ei0RxfVKCEeFdZ0yDOSwOudtRbcDotpW9v4waqGf
GXZVNBQKJohbOVRG/6atGWcmlbs5wiiqvfAw/oQyDs4iuNnSqpaG+OfhFxIwUylxaJPJUEnXTAXA
Ta1y+nh0q7/+jqesa2KXqGcNAk6kx1T+YvdLkSp40jM+ctrVeoS8J/dndoHXZO3QXVuQDNandgnC
HEM+STbpvYvNb38TYeCqxMFQeCEijtB9evtMy1II/4Qlj9YH9F9m3tA6dXC+m+x6vzeDPXdnmy7X
tME2B+VjuII/QN7Ou7n12os4WEH/IKKs9OwaG2t2aBwaFf9H5sZ9MI6ncm0fSFunjOTbel+e8Cb8
JE/rMaisHrPPYI1ifD3eBKLTPmGLsQdEY4SecsSRxJwoqXV1s6+L/ANP6pybiXZBBZTj3iKsUu0+
7Ij1wNKCtR99rfaKBhsB/mstsijn2Qqcs1f1EKjSq83WD/D7q6ACz95+LGL/PRRGwBT7HmJ7ImOf
BI03hz4b+/7ao5UEiPOkbAU3Ow4uI1E0I5rQZ67AMk4j0FVlSQeTjZ7yfvCOOP/W4PL3jk4MxDsO
cYqgEftFB1cC/rtHF+fAL6ABusqys/B/nsY4QfFt/YLqWFj5HRE2n/CNeD1ZY3P/MAgbsLaMsCEF
nNmmhxhhL5Cyx1Ueh7viCSz21i3El2ZzdBXeyFQzCcd2CxoUKlQylqKx9GRV1GFPm4ZaUsnVoVKG
VxdWMKksbA63jNfXdoh9GP6PdJrCWnBxtJIUGem20/jQbq5s0clHk4+XAYujYxdhZUWMlGf9Hdo3
dsyDNiolJIeMJfjI3kH1bOgzndc+wi8f/YiNavvJa1cMsiLRVcg3KFGOa+jrGu19+1AvNDPBD2sC
GpPOYDFeMVLHwceLoKMrROF/xfJDzFK1MqRE2gD0bfbCYyW6Ybr3d2+eyDAwp0MKjUNI3N8a94Kt
HT3tR1tDkNAyFT2wp4+7bpWifYvU6ILe97y3oYO+i823laUpCBsI8kvOpfqsQZKNa2fvCzbRdI5N
DOf6ucntbI/WVze49X940NX339gdv3BHxU+baiV4vV2cFLHrfM5LeG8FGNsBJf4BvMaambcbZapW
3n03kk6V+WMvNB4S4rBaWEFvQkSdLuaLnpC7IfJgn1fkVASpdTKUTw7aV8Bsbx85Un8fTRBt3lDo
D/CS+bmnBS+2d2sWgmfHQkLygCj0WPz9tk4tTnIb5zm4rX1/J4Mh95ssKhneCxAQzqL1jWpDL0kc
Z8OCzjfgLP8Wwr8ElQHZyOQGWADEmreNgkZdcWEDys9Eiiozzhe8tCvVtLTT+7/P5NlkLqdzawM2
fuzclf28HF+7Z0nKDpN3UEkOtXqp+fBhUfbpv5dz7mrN2xSTlJDwgi46QeDEDhGdlG3+lWZ73zol
iwEj6A/94POzD5lF8UPjzpoXnNov1ti7iSgh6CbUgPnCBsFFiIGdir0xGTFvRjxwWD+4XXR4o8/D
0ql+J20En4Zb/R0+lrmnc2A4Sf7qJ6fR7U/l+qTsqqDHMw4ZF+0LfAuVm2ystnJ32F83e4GjodPt
ZhxxkNq7pBtHyj5KyvnjgETAIRrGcRC1qefgSzhBezGiFaQyZ96UtI9r4m4xQnYDxHpu7P1JM4md
ychYIHqM6ENe0Qt7YsftMb+sxS+bkb9zjRKOP2W/xWhhxtb1kMqaMa+oTRQHpPVI9RmBPbODCt8I
sYPifxDDWk3OEnvV5O0yzdZJIPLb7FtEFr44WsmIXSwIAhbFXBhKssg5Fh3SjvcsObkK87eYP+rD
E0WjmzAZl8d7idOk2+oxVBYRC7KVbzRoDr11iP00IQRDnl0XYUiPhcbTCKn1+afX4bPQz9sd5KSc
ZN87Njp4YqKZuoSlzpN0YQ5rigkG7IJFTY9Fr+N85rsSGA3j7mE4Lae9clgj9NNf+s3RXNFPQIBT
6E8xX68Qfuho3uJh5sMayEbKcJ9WrbfZ+4Wis6LogyJ+OmlgzanPv6gDvx/rvbd6JUaOo60cggs6
S1qPVr3Xw0eWPvDVZkxlk89DC2lO2DPDAahp7Q4Nmu4dfOl7Je61Pup0MTfgiJEOD0Vp8wh4UKgv
9GWH07hc9soI207Nwpyr2dtG1vTV32QiaRy4iaJKqdhm9MciUAIAJaLqkh2w4t4B9Nlpo73iGkz6
9roQZM8OrPXDstYK7EB/A6omPna5iZtDGh0zKmTEOzZiVCTSI41i5tIIpm3xr7/Ry7u1BmT/g/bA
IXlffBoFYuGCta+CGWfiqfOe84n7tgKYPhUnFkUDbo3TZuk7cRC3Sb+j4Dh1Hnu32EanIRkCO3fk
Mom32605XToZgDi5Zd7vryIBI/ggRKuuSP7Al+pjdMGgu3YUcLvyc6wXtph5752t57CnPttTROaE
6CwQCSG2qtdJrHhaxIsRq5qZPPo6KXYCRzGEZR2PCMSoreJES9PrnRu66kZ8GpKy6XwQPPK2x7VG
rduczKloGIGcMBu5GbK53nEqKJGsM6dxUpp/YCOQuA/DsAfT42p37jTCuNcjCnGZZk08PHa6fPie
PPeWMRLRXOUThBH+Zfpo/cIVcbe51nowNPFRQng39T3fYqoo1hy6QLZ4SYVhKSjzq+HgWMkyZGK4
Jj5/rFCRjkdxPdq9OVuyJ+kVmR7j3EjxNDNhzhCFQZNrsDnhYpwnk1fIfEhdlwqSjscF63EyKNh0
QrgkccnirlzpfGPOYyQ84z7Mi0Ykxkxx7tbksfwHE6Q5gdzw+2x6I8fz5rraeUCzWeKbZ6Iddq4E
vRdkI7CLfrdfoFzG+dpYatzsdtTVEDeyNyXwC9YDdDuIdQvQDlbRgE+3HsoVcoAomt2Qu80iDGJs
37bZRrIsJWp8u3uzI/1Z68tGw4aUTWMqWDHujdqkDbs3QB0UkFN3WXcRc1e6Gqbytrob3YvxKxQu
/MIV/7J+zGP2XtfmZ0Q8JQQ4dsDQObtPTtl1Z6xGaY34XVG8cPRj9ap4glLnkKb3G/0uZDQ1sszk
NoB5BiwIgY8vfQALqlrqIxTU2IRANgduEEi4dqadgnQmJ/thkInBqsHr4KL6BiToRyZTATGBRt7d
XIjRG9d8pvWND+DguhpFX1yAGmuf4mI40hw8MeQOYQsQhxAreqJyjXI2y9wDyiUENWqJbyAuAcRt
Rn2Bi0AZ3IDFl8a1Og/qP2hMrK3uHqfCU9ihPdKtsDvtumuy4ASfVuYyZxqfOXlpBobHEOJDlBvC
GcU9e/4ZHpNpWLQ683DJ0CY6Hfh0k5lu4wJfyYhX9HQNBp2/E2oVWjNI0unJs8x9Bsh5R5S+9+Vv
OA1zMaJrVMAbEqcIp1r4NbiaIdtgnPzwGj2617aUIW8mle+DrI0qC8pFprmGTK48WFgFDB7C7BU3
B5VGH8wPw5zV1LBgl2w1FNueV3Zw+IBHXKJ56V7oJ0AYjHfXuvfyEy7n82irgC15PfN/serncthH
zV6HoM739RfRI4Pa4d30EFPSqhYVR9QdZClmcIRsEWQKshaXiGtfXSl9xvPp9RhOZT5peht+cUjI
4UcePO6mnYbLykJRyfMNty6joPR7MLXjvlz5nn5I+nN4juAvE97INHdPWdtqVTxtMi1nOvstBGSv
V1UsFIsT3cB84KP4x0ZR7abLArekGwFEGQKDWqhxINotnlP7fayfYbkLtNEhBqbKNV0NFPw68iCX
oG4znGW/zgzHU3x1c/YFS6evI9vTmo9jshxxYXHIb3lLj2BLV6CIuZpmzMgjVU5jMkHTpMuPXzYY
+aXPQqVZqpYpYxCTNU47BrWX5kP9LaF0F1+NXElO2B4kvKLbjOakwDgzlGncXUh7enfmxk9Y/rTF
2DmRFqg3I0hfXHuZgNV45X+1P8ogIORy9EX03Vp39o11J8WahTdr4n1mJC0RHXBu02gbb3B9CPOz
LY4BjzA/yA7UfBKjTAOYBbrSlHEK7LlvY5wh5Cy/EmYg6FRiRN0kqLmYjkNKdVSr6E3bw8zvI8YI
ZAQdDbJ1yZOVfqsjC05sWgYrBQqyaUIktlvMqaKo1mMediNikN4mmKmLN7WYPgI+Y9+7mllHiOHN
jABRZ5g4CUntn513M5ccgm9PLAONocpSs/Nm8lh6Ro760jhvGBfcEzhZK0cbsEB7qMY8Alk4qTX4
YHEI3BDrSfKNVKoAB5MG6RfVx7khOzXUh/zf3uKfG6yVjb8dpq9fnvFYWhqQtYzncNGQZGiW/Ds2
E40kUIBTf0ckWakgJZzg57Dgy0Q6qvKmdJkSUqxnMvtMqbO1erFR5qi0NPygNn5LnEETQLzjqXse
7vxMrwJIKphU398tuYcNfR3EUYiwzKCw2qSqPDJRz3TF8CjD36zRBxzRu6Ja1QhVnUNf8KvAVcol
Yy8lDKXbz1sktM4uztbLMPMax/FxfOZWGZSBMQq0+JGgwLVIl7oso2hSQVSAM4A458xix4qjCBcs
nWN6oqMqylCZfKwlpHfNIXloelLoA+E4W2lW8V3Ija6DOwfw4uw+q40yo+/ghf1F7459hjR52Mth
N4cLHdy+bQIwQYqdkpwMQYdyXo0gjQ2X+YtgVWIESjcC1FzuPIp7x0R0HVqpxGr4Rax+xmoR9wny
PB6hMDwkGrAYUYhsheEMhXuQ20LW3JIenYyNBD34YIuNzWEh5dq5kQMLhk9zKtq1UWpOo0H0dIvY
E84+ND6cYvA8kvWfCSxqOeZDUZjKEHJFoqxgM3X3lYh99vYNhkAk4ykGtZjnVOE5fWfyQdAh3yNR
4E6GOyD7DB5wZbEGpJF4voAh7fwPXW3WSKn1n6gnbfLK91W18x3sQUwSNSZToUPBKk+KSTpmWOtb
qa+amQpGajKpw6MrX/IByQh0CLwkUWAbT1e6DM3K7gCtEH0gubOXoOrrTdDtaeXG33jHNXjFQg/L
9/g8J0/+QvubTkrdIkqb7az0d238wk/4CHNNDCJbjPvsFLgUy9E6rnm00Oq5+Pixv8QvktycMx0c
g0L9DI/eqXjzHtMqaOdtIYrt/RO+Fxm3iE6Sf7KkE8uPYZvCrIStK/6e+BZCyTn1Fjn1nYUiX5Ua
n0nMphWjBJjdk2Vnmk3Gyok7adlI0fY1PkOYLH6EQv3/+Mp5CLLJz5u2pXDQfJ1pImxfnPKUV67I
rk6ZRMWqVSpcwsxIIdWDM2mu0kQzSRyu0K4KLMUr9jxWtHZPHfujQ1dtUPvDMQZV0qDE1O/VebWe
bWdbaNk5qhELnnwm/jHwmc0Uh5RHzTrUv+1dPT85/W3nF4ZtzCvdfJRlcm12du+U6qWq9e58J3ec
as6N5yTPOZlo5PqFRTnZNfeTF6ol0HqW3ITu3O5kZ1/18wdfwhKAza11GG/QYZG4YB9cTfKQpWY1
RsE0Lua6evDOyjlKc5nUlNDJAdCj+fnwJKvXyZBqSpFW3RLVdRJwItLq3xHOT+1yR7x6dVEkUtP9
tGbFrZfbdCoa0CnWSdb+9TMcevHoJdSa+gXKmSycw6w7xd4GPmmJ1OoL1xSZVE/RX22j9ND7pp6M
WP+S/qozi76BX6owLsZWlemz+c5vLP02ChqI+C/gv/bVhWApUoSejow2U+mPnkTVz7CBi+4hKrc2
X4UsER11Y8nR3yEgJASoZe5OpIJq2tZilbmjBMayVNLCBYOD8fMjpq37W7yTSvAU2hCJYAsmeLyQ
CMGCYHwW79W1TxiCNC3GtWaFaLSE5oQUDdOh5DPhgGSjy8Bh/HNwqtzM0nnDDxitN7c2MeZj6Lku
hkEBcdmwXiUSMDTxLDvNmmbyx1dLuYywheFBwFAmD/inDviyS4/hT+MOh7UkXXho2NzWvjyvpBC7
exc+ypf/jlgJx7NfRF5X/+Ff6iPo2M3e3mnw9rbhlv/THQmkeOHWPx3x1lO75DPm+JrmJTt3Eb0N
1RvQNR9icxRhtPKQcXiwhXy7poSt7wv2HTehQW61XVzHz+61i4zfKdnKGZQ1QB1C1vB2sszdlPP4
A9nBG8XCm1kpe+zZXvi6YPhRx2engw1IRy5Qt/l2+ZjXGgDp3DZNoc8pfWCzgZWNkA0eAaTe4dW/
750P44mGDJZO3ok8sDD1xrnH+3Sv9hl345eVdfdU2HRcv4w+BCkXCCKTbk3p0g1yltnqtJZ+6A+1
KVC+kHX39FZDll/+/eV8ucVJkMfMUA/LTOYgigYh2ULq7bxt/2fDlKrY4ZyJzaoNEfQSyFxHgZ+u
kJur6yPONql/W/iqQ2qSL5V8+KZCjskjdenoduOAG2RSLZAhwTEAPWrhSuYjwtID2HC07RRwOLSL
rKybf9vbT7aHvbUNdqQJUZEfb//qz/YUDahzeHDKCmjnz5NLV+M1MxjfgNzPocdfhuX6KSgln2ja
LfJazXLySggL0CzHNXbdLK6RD6vqlBpagEwMTKSX0LkQ7R7wJvd1N13yAzzIckPRrBg0h5xEH9ft
XXfX3bdFu39SEL79IsFDF/CzoQYtezUGUzlIvE9fp6eCh0DFW0M+/oS5+q/+HXwHdxKbyqi4+tGQ
0Af+YmBEQ4DU/dTbwijZdg6EIbGijbCd/QfvE95LvZu3YMk1Y+mpZiR74O0TXUVBQkRCqUxMV8Mk
HpJf7CPidC6W2dMR/17dZDjMUB5Mh8UjzJFxPH2ZFoj7V2AC8Z4oEZ7GeoeZQeiIgY5eo2xzcfHI
aogkk8tNVCnm1TKFnN4Y7N7/3C92wY38fofhmnyjGdtmfBnQvnkqepQrnyKYpEEVXwsa1p30+Pbu
rVtHt2eP1mwRi3SmDBXtc9GGp/B8WfeX9SQtpcr+IkRCitRk0DOXcg5/K5zXxsc+gc47TiBMI36A
qZ1sJ5+5plpVxzXcx3B5+zcXYMtkAAmAaihGGWxvbHrKxuoPhDY9mCuQykOeHsa9w0eUb00ZwZFt
ZVvij7WGqWBEMYIaBrNTxEdtqkxHJgA/N+N/YPjeBh+35osxJlosrWzKhSwlEoWPKh02WfixYrq+
TVMZ94DOJoBBycPVAS9Eb7pBqSYli6dgiaPg3yQ6QR4jwzZ5QH4gqcEIadbGh+VzWAurst6ARkLC
piJEBgbPObVkR1y+DemcUjrgLJoIlGWmdx60kT1SuSzpjmMLoObJ3rt2RXA7N89NxqjTTNFBreDx
ILGQBOgonVQJItLaG/oaREBUf+K8v8GwTVtMEsqUPZO+Yn0se9S/3739SVREf/x3eA3fRoUjzVjJ
DRl1CobILsHQVseS99Spxew5odloZ8KOLgSQTWCOH1+GHX+bWH5nGQJVg6D47G2dPQKnlxVqmP1y
ic1UkfYlvxEDKqxJ7S0tQUW/vy1JOT7v+Ne3eqGHJOphyTvlII0PFqgMW7UsHKgkkeJP68tzf1jo
c4xRsSACxY2i1cL5S0bO/PwWVlWSrqMMYNYs801QutXs+pHBVsOW20ERxy94M5L6hQHYmSl521He
AXOwF3Z9DNAnaaja2uIJqLju3iyXEdXp6F08ALnoM+vxhzmC8x3Sf1gS/KdbivK429T89aWZpRKw
2dWqi/3Z26y+YLOrwsH6Fu3S4IBS5OjgacgIoPJII1amfx+3oF73FbLFz7aQQrnjMj+R+aA1XLWf
0DJIKsJMO9NmUF5LKqlr+KxfzaKWP90Nv7pHJ5fQSGNAkAJBPgiAzWmmX9nbMb1LiuMSBpqF5NfG
frD1zFKku7GyPxo+8j7N2jdqbcPq41saRz6ZnBZg0RRxgGR2YDtJaIXqB6k3y0c9auLRfNKAXtG+
Pg7tHeHK2gVNJq/cUgpKYRxvChGRXxJl44yA0Kgpumu0iWHeoiilF0lqBUr2Y5nIVBUDeN9nwg+u
+MuKbfmWa/l/ltWx3Q5tPcsattK3/sU2smUJMGQLxrRTDpOaPYNijBUaS6MVoTu0/4YaS31FH4Tw
TsRDxuFED4tFFzKHKct8Jvy7Gg+Xk16vu3a94o9bdde3xz6/0KrbDb7w6h5PoQEPpSgXNCucU0RC
TSjcLItQc7KsuhUue/vkBLJ3tBssVp82Dne0rCbLkisCZJ5z2FJXh//y8D6jEL3SzuIuVgfL9NBH
wD9sob3DkK3Idefysnx+xhrE0HdJH6DS6pxgyV6Xc5quoBaXYy8E9qenxkVJYyDx/q6o+3p3Hgfc
2EMXqG1RzCs6gHl7oiHJxgBCactI05X5IC4Ks74ezojKZpTOARnIUws7E6yzRHZVqv80PIhUD3wc
wHlupnXVAXdekgkjsFcxIRKY6iyhOioIVDKV+KiiQkyKO/BreoAhqqgi96XKoJ2kgkHkMR0/75KH
IZMah5SxKZGq9ssWK77+3afVwu3gQcyP7tAb8YSUEg/uIpm7yImqMVHYNl6YxV5NpqYXmoVroExq
Y0+EcFfgZhM2g9/iHCMI4mXWCM9Cca6ozrqpFYj4xPBAePYPb9rfhFuMMCEXq0UhPEc+U9zBHJhI
WYNNvWh6wdOb/btYSYGVrrN92Tg5vCEu2COfIG197dHowwUgK18lGiWuDV0mT/fIAwYr8ewq/KJB
zqtAQSv7WLrxH4m80NDq0zyhZOMavVrtr3WGoKiOi85WzkNg/+Scn60ClM8Yc0qbYUKG4YsErMrl
2Ob65Mdfkb4UGznoH0IVdnb3YGfqg3bc5uECd2MIIXqaXPpvdzRJmsDLklzJEJeqh89yZqgzy1o1
jUbh7QGFau4rvgRHe8d2C7reAZ/ucQ10lr0qTpxHivoa6d4HS0Mt0jrt0rBzQC925/UC+FC79sjm
SK4wDMxYc5peWth0l3LEGSGnijrCoAlXmCESiOjQfbCIIdhMWNz0o5s07IDteRDNbjpXPFiNO/Xx
6G0R4/QJgD4XRg6cvTn3BM9zMXl0s0je50yaIfrRxP0h7+Mp0AEAV0fGb9Eo0zNQBOWK0dPRl2oo
1HSyFBdVXfNjJi9nQpBV353fiJuqWofqJdohMPq8x/tKZ35Jk1WMnYIHWCM6rki5DyemsvUF+8qj
J4WFFaP/He7bv3gZWgO3pvQp57ZAKFJlTJGrSF8fZpITk9cSbvS3tYHRYKAG3Xj7vvR0ZyywdY1I
ly6NcqmhgKItWIeQd2Jdxebt0yTmFJn/QM9ito3Zq6TJvjrDLa6qf/4fgcnv+GSkLfZm328tLUIp
YY7Y1KEBHiqj4C9tfb9DYrDskCB0AN46rQ4eKMg4SQkQ4edbMAy529Jjsgv3U7FaIi4ufZ8NoGaT
Ykhc3JE/CtGPO1JQSUuNkeSyNZSM6eTZBFgeWvftusuzqA/9FgOATpbLl2yvL7cRRQKrb5pfwHSL
KgxIaAQk040GmwBjEbhXncEIY55U8W/tIK/i+zxeP4rIa3FnunAR2aRXiFaubTOsyBpqI2i4DcYN
jUlhfsR1CoNsswsfd7T6smkNO3/brYYD4Y1ydZbmulDvpueF85C+L2wNXrz5S9qUL1iNE/MbXnZH
OmwqUQrvp4PHadlqHRiWJ7XE31DTQDn5S0TSehLDYZE3j3PhP5nW45/MG9JpPZ360LVc7aQWFypb
6ie68Jp6fm8OuKZCc2t1AO/mKlr5tInTH7MHl+why9aZjYbUr1l1jnIMYrVo3TziHidoue3rktYS
uoEFc72z+f7Vq+F78DUTXtlRMGi8ObAGhLVBSjSfDQZw0heDASymARKYJxsERhZ8DNq1OggmjV+Y
OCUQuQWMAWcxhaDimM3CUVsGnq+NPMFePLhojgOusAd4c3zAJv3JoHj5OEJEtuAEi/GOQODu4vRP
zBxor+MSVfxcTfuFJ1EUUgNEIOZPR2uomurziIgrAwfw3iJl+MXM+pCfewbfUSnrN0gcdMnJL1s6
e9naqIMoJYPq2hTHJBxJiZHH2eXmwciUvMLU3cYeGRPF6GfaHYK/cHTg4haIcIOyqZEFX6jyI8Uz
fVOCMKEBAqQJ6gJzdeC1Bfej2wXN3bldKHF0VeD8S3qkLYk+MskwcL/Isemhcc3qjvBdehjqWhh8
mv1XeN6ZkyGmB4xiTCOS16gI5VE7ufb0FCtT6BOsIJiwwpsBWMQPkcAJJzVRSKiHuqDXlDgQyHmm
KfgsHELHiZ+C92OuWTWY65VethywRMg26B6D+ZBiYHnlVZooO7DqPrQQbGC3dBnLyrvGcUWkfeYm
DZ7OvzQjjKp3gdnIDdRVEHos0jY5aHTuaF6qtlkMqOA2yclYuMC1I5b13lih73BkSkMn7vLmvdR7
Kh9/FfgyzdYcByUOWZCBnLfrCc3UPsTIMxZKHqyggG0OjUCY2deBjEXWHVlfq0+gMh7ckGp/1zxj
HXDa22qiYA4gDXtffkgvjpr7wMlYx2W1f1nv+o5tFhBP4N7PHl+YCalm6M+lJM97h0aGuWI1bnIE
XL+sTQNjQMZj4d+RmTxHaHy78rBd0/Yo9m74cGzB+opkwppDrMK3BoQNqDbtvj3BjDf+s+S+CTZf
TEltv7oocR2xD2gPoNyKHuQ6QIRKp58ehtfaF/6VwIZFrlpoG5batUnR2sz3vDT/fvb2PuVyAcik
1rgEl6HGfzx29guCrX1h1jc2PTdHlQmqunJ8Z/EBmTdKMB0f0Dspp9HSYZRoleAdJCWcmTbhkyGL
7+iMIVHzUJeOfd2Qr+y0LYMxkkYmufHxil6FNmIRBqUKHA092AYv5J97RvfhYcg7gl+vWUWCK3Ye
o2/NRYypRc09zdXYKmEzTQqAZXOLl6DBAxvus+9jAYERxGc4HWNuMU5nqxEGIBNgtkHYV8NjidEy
cfrm5thEtV02xhp9hY/4vjdtfmHdm0Ef3OHFkfXg/CLKLSVyDgcfqV/iNZjJXiKo/mf4GW4xrs4y
7enFxMzONGS9Y2xJ30n/AGfO5VOQpsaEJSZ2KAdeE64QVhl0SgjiL/w20OHDap52FBRgkM1xwpXR
InLSNDTA6uf7Ka2f1hNME3iv2y4IRFsxQ4dI9Kiu1Rj4z15ALakB4Za/L6cAp7nkrQNQNLJX8Xjl
Qy5NCLwjkqEvhYRsimREChO+rSteRQHmwVCHYQd9PMnn1LMiV4WhQqLeEvKRa1UIWgQ5SDxS8dOI
6EgMidaCjwpoxiSXuKf4J4s//BZJz9NGuKj0ku8o4ij6bOA+Y5D7k+WRU0xMiUNNoIAmpuZ9nn4m
eVf6MGQolkKVoAH9KMEE7EzxIg+jg89zLeXTC8RDONlOn97CUOpEKRSRQNufoj91B0CyTD9Ucim0
yugwxx6WdSdqhabN07R6Epd6rr4pHJFAdi1Y3bNQ5ZQu4FHNiiPJn0AZ5eM94TKU9YtCyBYBb0EV
GKNEQ5YwpE4ZI+qX6le/2Qi1MeswXa10T2G3ZbBzmwHs1QZVwKJqD6Bdc4cYxgd7NjZbBzse0Ojk
bnQrKOXLiXpjcayMmZ9pjd78EvJXtmkNiab/q8fLBUxcZZUUk4R9WNETNyVyZvbJArn7iFIUDoRg
h1GN3NudTNT9a8I3FUq9QrlBzgXLRF1yDqj+qeuipuFl4ywuKBn8rfQO7rBf22CFdcEnVgI01t/L
ujLJYNfb9PJIx29bmTFcBz9P5rppiEgtmxSw9wQJaYDf2GDcqSgl92Y2pPTgnoBaGWVIGazhXykK
rDfozgb+w6fzE4oRCA4Ehq/tRV4lcpPBAgf2Od3oKSl6FWRNHWmFZ7pH5jgyCOABZRCvGIKJXrt2
snmOCkMbGqgWFCPd1IBS+/wJ01uVQC5Qzau+6sapTZjGRGaQPP+mwYfkXbNRCsR54myO1Rd+mX7I
LOHw6VVoLKmT8/Nr/V/72zzEAmLLBKArC9UMWYSBY+oBMnFBarIT3LKDLz/tip1ObtEuwCBEcu8b
7BPcnYzgF+s2smCGEpGDaqdQbSG/wCWgIs8VCsCHYZNsukD7R6rBVwwuPMYtxcEakWnpeCEQhW/8
3yNIPZKWV6fFjxwOgQiRLQ3lZKWtiKF1kbwHj9gZ8JLoSeH1n8j5sECySkaqs/sKpCPF6LCVwS5K
GStnGdptByAoH/JBqKFqUuW/Z7mMIO5J+9NIesAPfipw/mq8SkzyIuv+p094YQib1ToruVVqD6wa
dRRDNjmqKpk2KjGWSxW5MwWtblfg+9SHkcm7uy7jEdpHzD5Kc5nNMHWB+YMFWrsRtR0kNk3S1Dtt
fJ4oB6CY9TTwhTjaUMrxpX+6ZgBTmtKk4iSR6C5o1iH87p3KnP4CS7gQ35N0BMNBE43xa6LXKcso
lqGp+15rzsRmXpvdxxluDBEJcJon/+hthpthvneGUcuEP6UDOoAogSyPeEZkkpS2dXP/WhQXlAh6
svCMTwljiFjCOtRAEUQLPZp6mtY+V7uZEJ9GncXNkRpVcUlQiWIgfui0xLVrpVu1riX8hUQY0Bar
6HfGmIttGFK33jIyQapHYIZOKL+dost1Y16jxKr6L727y6oj8yymlrkZ8+K5YBqok1vMvuLiIdvj
xOzgb++cE6qvnaOr8RFUC7hN4qvF2OkCAQ86Jn5Zwq9PlMAm/aTxX0TugiWojuvgw2ZGGXg282QQ
Q8jXAynwq6VUXDfZGkq5Brr0LyGH74l2WA4LJONvWUvDZG5kmXZqPPtqFXfXfw53/cpY+iv4SDLZ
Bbcjfl79TLfMRC9ie6rplXeT1kfOM0AfNo/REYQL0RsyTrUntsYFQm4QMKVMK0Fzf9+IRGX6kBo+
wG+isbDriy4kBSwVAorYa1C1s51fC9dd6NXaIzGMoPxQa+OM/5REoyBjsG0lzBVKJtmzjrSPsdtb
m8mRQeC87O8QTm1A54N7q2ChdULCcfERResZ9vVR/ZC0KyJ9/BdarASrdxxgfGUw+jFS+8vqiIIG
JaA0J+r1nOGZ5WCbwTjD+0UtHGYJ/dS/KkUf9IR5ZF9IimHFHnhyW16kXh6EHJKTlBiW94mZCPR0
AKyB12m2DZ62OCpc4Tk1f818IiMKGGOdUmuHfal8+mViKqdFvX3in6V+tugLLpiSaL9NbQJkWyz6
hEgUmqes7+r0yg2VNAPnxspYGdbGz41xCw2/Faj2VZVreLVTrEmxJUuQUlfqdVE4RBDUrWpveJwa
TIa4kZRaGD5yCGaVS2XV/eILgdiwjoPU6GZwUfEh1ErVgT7QXLOKhh+lFdp8mnO+DX2iyn76H0r1
NgmEXoDhisANqYKnorRUjqWloQNbcz7WDEXuZMM5ZtkoEdIhRBZ0S5pYcgj+ShysMCB0T/mg7qgb
Sjk0YLgpwTP5GkdjYWUfUD9lmFKLiXW2hkWsp6/Kj242XLJ/hFUipSnR1NS90i6+Aqlqr1aE0Q36
l6U4o9GDCD7Jke8d/AIp/1PGkU7AweulW7pM5rXBf3qlun7fvOBNAJTFGM6jj5PvNs7oGJjt6KV+
DvjDx+JbgJmAimqXUbKm3Rw8NT1EPZEETjWrnuA6kMFCapIv0soLwwJIPo3qShe1KDNFeNJ6lcIh
dZBG8ZdOPMtL9BgtDr0vFdLdleS5fV0oOL+or4gWckf3SEJaXQL6KGrh1TN9YoYVyPgIzmygI88h
Ju1mcvLlpL7DFSMfqDN561/6J9zaq/iWyblMzlfIJdHM6zc/gMwX3e6MhoWgKaUFzANIj1Kk+aDn
sEpHsoZSriFOKp3ZtR3ZDZFKn60bbeoz16bsZP6N0OSqTg+FGJi/0FwaMOsbAHbyCsHt8gSwl/un
V06nQCj+UDAsUCMbH+hVV8z7NT9SRFfEKwN4rQX33b3CrNzEt8YTaLBRGJQG396z9WiLsQ9nX+bn
3a05NrxuxaQdulPmbBJkYPQbrmklLFYsnYgP6Pr4Rp4zvM8rLdZ/F1maGKmKvHtPHjlZJ8fIUNE4
ZZm1iZ6cCvgxbKVVi7/TnJ271Ks5m++U5xzDy+TXRzx7/PtN3ovn4jwuzM7jErTh2XWR43Ze7MeF
wX78YRbBkykUu8bPvYe4TXFqgTA1u+3O+eY0DQ/weGSxIrdQCcDTWa1MauUdkLyG4grFAXGWkis9
aDWzA8gCQ8XUjecvkvAN9W0a1VVaIdHnIpdlhmHeipuoqGCqHoU2NYH+x9N5bamOLEH0i1gLb15l
EAghhABhXlh413jP198dpTN36D7T3RhJpaqszMjISFmJCnOD0n4ESCgmxEitQUd7kJVgeV+bOXL5
KWccbSG85WXGR6oLPaHy6OduzO1P5V3SKFQpcJ2VTJ2isiVq+4yyic30l4oJGHUm1CnpUCKmg5O9
2X30rYdI0bQxg6P7ham7DzNtNS2udl6UiQka1uYhKkHNQ92mXx193HLB/iMZCFh9CBAUgz34swFT
0i+0GUpfK4dvSOnk8tl34R5QncKi8xvMOsIXVQd+kPQ60SxFi+g2OPQug+3kPcyMaxFwMjuq1Utg
3FENfp0XCezGH+QjltNZdrJZFyeXkbPlw2EaVnqH5DM6JgLpzomochen7B6H8gyo/VinsSd1NvSI
BEyhtU8+zsbqGpR/mdreXBP1axqOPBxyPUrs7jY0sD7EZXqh57zbyzDdX4invII9PueshHNTo5lI
Cd2UaRu4JSjSrNtWmq/VJScGyjbSzSYAbGfwR/ZNU+wzSo7oe+luaSuAsQiwxFwTC1x5LhGUtCtW
IWZX21l2Xe1i7JZtTBmk7S+hXHWg3dLsdxSkkjez9UxhKfqstI7OkvUxXEEF1XnaoEmlsexL/4V6
LtNPTo29RQSCO1r00ElypJqlR81/NulBmPFzUhdwy9gCFunqYctMPikQ31NI/gnFTCvWK37J3zby
WB+FoqoXVGgviS6J7qMf6wJdriudh6Nx1VhoRPIkOEtM+oszIoxutcRIJYGlwHyUjJIraT88hFbS
0qoRciAM4tmoxqrqowoJsYMGtotaJVp8kYJQxuIaAP1hXFUub2RRZ2o4TDEGwieqh2e2e8U5Lpag
kB5yDNBaxUMxv2pP4MOEMN5YzhRrHOvnumxij3KFtgjsPRnXqGJHkIEozCDv4JFi4HgBtjbEwIR0
7nbHt6r9joi/SAEutuX6Kdw2cozhdPhb3WkmgcDI8d67P8PdiWpf792abmipRtkiLgqrVXQL4zFy
5MEAYzUTOwf1tzjHboFVUgmVRho78edtBwcaMNGy6hvn0XA8thD96heiUrMIVoijEJXj+7wYZ+oV
Gv5I7vDMEn/i62TB4WlkRS8ks6wa+fgLY/R6tC4LvLjwC8sZBbL+D2HNJ/Xk0nV504oD2ZTupoPc
JoOWbzw736bKqChXNnUHKUvHWBD7hdRGWnMhuElsHeP8yNHn77f2oX7zXni02UbxjsOrpj/aSPPw
+NONlq0YE7dtvbp0dGHj/Qye9JKBxBXlg3cf2Zh+ERLXFxVIFWX9jHLR3d8Gj3qxC2AfPFmJTPtb
8xR86lcaXD6ad7sUFALUBVqVFqXBcNrfnmqi/lNRgvp6sTK4NndnC/+HrgEF+/yGOZ17eHdUEr/u
9XawftQ0A40yNKAAIQ14pQb1dKUblErXpamL1PHiUHSObVboqdt9I/FBc8jXOBflxre39bpY90q9
0q+N991Nr8KhL1Zpbx1YpYPK2ypS2IFIR3s33PZBgCZCAk08KDa3kh7K9hTBBeUaklKlEJNX8aV6
QgFrgMpkgEn4nuPUkd3iUYlXLrdPFGN5VEpgVP6l2kVXYCWORnzKfN6v8pn9OU0A2mpdx+EJrdCA
now6c3LRr4jiBJr3Su0qi5iccu/K3eMX35E5V9j9DOUX6md5cpKO0dDo5yMjj5dn3GoF3np8qP4l
Z2TYUBFgMe2fh6zkkO+vg0uD5I+BTY68IpW53pBfUtJAgEROWWpdnqJlHcb8qlBb8jQGxLBgf3Tm
fwS1SmGAOkRKZ0jYRFiRPlQHIJXKAifhqgBZD33+cwCPD25+L1W8Uci9B0lW6ovsX/OwkjgX3XHd
HeToqUPgH/E1jECC6POOYyGWDqgRZKnBcfV7WM9VrGBCCc/03HYKK+422XZdxsFVH6czzT0rjRrS
ocqa8FSptYfiUaASo/5gPzjND3/8habKfvqYgsm/WkXWNfn3XtJw6lI2nnbPZDVXTzU4vdeLGav0
9PJvO/MIXsm+nbySJtUgNQiJu/YfAlCN0hFwv9zMAtuYB3kOAUtASyRLJC68DX+29NdxxkzSo8jl
gXYAHPHFFXUoB9bdpSkICg4mHwQwcyKn/U2k+3gz6LdwcLjEUgsERECEQ6D3UfNM/5PvnuAQEVKx
W0vGnoDIlDoFpEAayZ7NQdFPGuxNqdbQRpfS4xVKAbOKE/hfShCDT6s1nLluTY0S4A6yqSDmRXqU
z5XDJKhUOD9OETvxtSMri42Vd4THbHxmmUpBuGdII8gWp3SdP8I8etYQ38nFwlEk0N/1CNz5v4zk
Y6CKOlWPqV77jxrutORJn6l3LJdscPImMdk4ZojaqcBgv5K04dSmmRlOJ1ufiSLBkI0WgqF1YI1Y
+FISFZUnNQ2ZhXqPHsNnItj8Q3sWtTZKx0XbrjzNUl+6vEWITHI1EDYBNJBARR6BPVXaiCcvLFn7
UI8xoIKArTmLCBQbm5Wo8XZucV//Rp8FadFSRyKKlKgF2/4fSeUTUmRUo+F6iKaxj8r+HVCQWGb+
pN6+WWJD4ZrTPKjukuK0Eclv5REkSqTaXOPB4m8LWidJLgsncSBdyBNO0McRz0RUZzA9hHBY9Jcx
M65/azrUVEqe1nQ5NOQqEYS+QGeqXiKvCQGyItDSbR5CiV1IgHVLdkAO+a3uiDIq9dUv8B91FMf5
cf7bW2obwt1ROys1tDrWj1vvvcdBfhT7l6Kz/RvknBdyn0Vu4H1Kv/nLHQ4X1S6dB3s9SZIy+XOB
14je4KisKhYK9NVubiHClXABAU00yhLcBE92P7m108fefwwAkuqC9NWdQ439bjgGchdnW7JCo8On
taMqDvZzUl1cMFTOhlWJu2tVz5b3Sj7uhTV6tUvAQ57Mqes3ThatUamVKPmP5O3UkJ+CShVU/H18
jK79rHOKsziBEs4tEDM9LdR492gzMj8QCH7BzA1c3147DdtG9KJLf1U7hP/Rk2OvokZ5X5hrvkxa
FTyUZB4+jGJdRbjq3oAfg3sjp0zfVGVqoaUe5GDPBUpbq4b7ebGyjiKxwYA1KQ9u3V12l+RQNCEV
7GdI7+g3LflXXUhKb0S/2BFn12sgsdB26krLaKaJMYZCLntdihHUEGKHkUqqJeVPaTIcLVq0yPhQ
1sw+Kg7a2aqSK/o499nHUXZEDyVSp95hZ99n19nUeydCXQoU7sjGpSgEVCzwh5a8dII+WjhtveOw
Aq2DHiXkwzTdmU0RgTgmh8v3ByrondGrVvWR8HLGYRq8U8/v37pysnxf7ZlUo49CBO/YslD/EIqg
n0vo0xO+2rjDwCMLDf8DzQXv+3Z+o8Ki7Cmxo74dUjdXVe0HEpUYr4pUqPdMXhDxkLb5QDOQARVo
IqsLc28i+iNqPvjsKoZKoS0UQYLlhVr61ITptvRYd9R3EtwNYN9LQyj1YQchVyTOMFUNIiTREsM7
U+vSVND9pYKlgsZZtl4cFUf4WSTzCTq56ciqgXQI7xAaeaaIVPLaPOx7JLVTOZaCSFU4So4TlxJD
5csVFZDwSzJM9hrCgmK863FsHpoP+MTq+HGjEL8CnVQP5VOEQQnqVrUOyRaI3jH0KbZrUYrEai90
1YNCZUbkWgQUCCaAKKWgQw8x6HXleRzWKpgRM7rgVCAlZu0dildjNLZ+VgaJc6qCStYnntJqt/km
E8fYRoXJoWYdR8okiMMtypncEHNSJAjMdkoujcwauTPtrfzFzYRKVQDeQ4aKPOhNwdhl1Ko0nCy3
aKKIBizhMtbqpCY/hBQODnIkNjT1i2ye59Zzb9+HIKBkT9v0F4yeUPO37jMqId24HwiMBwRqniPd
iEtYrMOxeCVTMnCrBzotKzQ5rzQKg1gPlL8i99wnF9+moGJFVRAiMUSBCKITbbVUPQ587mSw/IXo
OETAGOD9sSh0UK2+r7GR+OnEHMvy4OmLeQlC50kFuxhKqJdcNOe2/IBXqlyOvn/AJBj3ZpU9N9N/
N0pgwmwbcW1Z6/P/jVXEbONhL297qxLQTLYS5GP1kbwMMKVderIO8keriLwvZTIVa5e1ahdJOJxq
SU2Ja+RQzvPzkOzB7ufs7jYo8x3rQuz9i3LLTICXXgM+/kSP+skIplLHuEseixyaEyNYLpSHJBU0
8Ou7sOo9UL2Dm0um/+p/29UkO3h1rt39qDLf9zLho7XxC8MTNTxXeorvWjfkcPZ16Wj/kKlaXaJH
s4qF6e7HtTpFTj4wRC1UJ2BOflEBa/jrn2dnNt+iz6F7ucUzedFZYur9RSXi+kIgSdgL/8rF30ET
ere/5D/DU8QGznGOHgokf9YIrDhQI/ozibgnKhGH7q57HZSoEioET6pfN+hRTPHhEUClrOfkUAsL
mwEN/1EOc4GlOKGWl1pEenZjAIHFAbpUoUjAqN2KScXOj3YanJXOlx4DKsqC0+zcUNLN0j/u3Hrj
G22cUpMulLgt79mmdWNZUoUkz7fgvNtTn8JIpJpv8J6K7t8SHUjyg0d3u6wiiCSZwrenZPUDvph4
0ZnFpU+fYJLbWbrF/pxHcA0rdflHNdz0Gw2Hnt4UJhWf7VFnTQ1SBg+4ENNOZrIJ7mOV2RSb0waV
LUGJOpcfxB2ZqzvZsvfoRq+6GgwhZNHgh0KzUjkkujJzCLRKlYpMigwSpmQhftED4zFcnBEjixUX
qTBKPXKgC0NRwK8neqOCmFjs0tReNIcPO+/Hi4WojXxR5Ad/cTwezPxxGMBk9PhsPegg3unMc85k
rkBHWW+oOzBZlWUX9UsAvejhRC4M1Z0DVxMNaCmokbMXin/F9qXhEQcV6foaK0JT+afkPdMCUD6u
e1+pepNTnojxp2CnFutfBU/pFf+QclK0pRPLkJgXzfaGeVVfnA9/IdVNrvIOEUDEW9YZJo/iNXpc
zJH+8I9tlkK96pDgq/M2VWu4YhD9SNVCPauTJ2bIK3wkvLCQvGMp3A7fSELurOJIPU8fk2MPtXRn
LSFWnHqVL+PpO2v+Y8dku8yDqAzYkmYzFVIKVwFRgXx0d3IEicf40ti9hjcaHPzZ9GJ5W+Xxq1HB
gsL4wYWYFyhzsT5zft7Qt4kbNjdBW58LJuZTVhtSroI+F4SZmiv8rI/tKTUswlPZ+i4ULildTOGO
qnWqsCOrvBGWJCwIxbQiRkwhf+kh3eeN+9f762Rgrhy83LH9PXiUmmffbuUVFsqdLDqVJ4ty5j+n
jijx4VqnazBf/FxqVbLOHn07dt6ivQHNREaAPjlbqwKLOPhDBv791/ir7ojY7x/nj2YMBluQ9L6C
BgpuDDigKpa3uyuh8wADtZuUXdjwRGbykeRUqRYZN0f01RYlLGhhJS1hgBBKv5BP1StMxcs/hzp6
vCNUD/HFc06nFGTbkM98VaXuOyj08Th0t/UXhY0qAERgWXeeBhaqRi3b1A0eyGQ2poCV3Vrr/GNp
Vw2aKe3qMkBPDieWyiFDr5Kmsh4KSrb9anfbL9PHT70oFWX+BcpbvmkFXZ4o0656dzG2+JeMoEQt
Kg7hkVuOU5CfAAlPY+fkh8eOvFQ0VvFAFN0JvJX/oZBF0HvJycaC9M94eiohUFW2Pl/eafr4gn9q
pPVQjlHfKYsdJAUlUkk+0GIGPg0WhXVbgHCvpFgqAq5JoUfKq9u5pTk6AFBv3wNGjwLVT/cIhwVG
1I6cGyKO2MViUggoMK8mB0qbIhyTVobg7EN677sBRvg578mZbQ/LKcMgeoEBIbT4f4w5gi2lBg2e
IN495mJ2QH4MRO8RnUCMHNkKlYxLKjXrHuMy9V1AS9qv2RPWl2ahro1CxU/cISXgn8kXhxBiYoK8
plRjwMVyT+9WCLYRP2bXuW+vNO2gcXHONl4Vwjn2bAjBUNpC0HQAKmqs4OU+nGl7E9JmdLYJJVEs
YFlVvAKfod4uCfTvNEyA/tQGTzN3SBRf3G0FG0T5ANgDxFKJLNLYgmfS0Jyu8hAAledXNkUxKZkH
WuckS4nnKiOrkIN6BVlQDBk2FJ4FNtlkho8uWVbwp08fy/w3Zu2h6dHKoHkjeIpGPwYTucYl9vyU
0qHYFEPN3pp5WF/upcgvetw63/a3nXbx1s3RTEkRt1eglZnCeZe6WE9btkmqbbmxovEeXQQ7uDW6
RTLK/38wn/QQZCYNCQGDOjFuns7rRqpXuxNvRSPN/J+fkVES0yrljKQcSv3G1qX7TwQG1LL884jq
1d5SO1gbvUVk0/uiiIG4GTspcphcbeF82jHQ8CP7ww8G/INOjhkc3/CB26nfq9PUAEsOIz0jFVkW
WpIaPPV08sIPlZIuutwJEf5MNzfD9dSb79DGNKy0RWMj29MxSWOhOFyCGoCbyi1Pbk3+0TDkWHoa
XuZ/HwCrn7YeunSOXcLqNgZIFHetPTZ3ti9Qe0y3etplDGooppPQQ3Z6GXvJSG8i6hnZBcAyFytV
f67EqtH1C/NMF7aIc1B5Oq+ebmORUpZqchmfxmSeHjgwIo5uGsrXqKdv1lRHpY2L3z97C6hasN98
mPVkJyMOldH+bZ3i29mTiuUikxxNCqEFPFhcsuugJyApCoG1GAHkeKjOSlZJuDLiYNDCsegnmva+
E7SdPFpuA8zpu+zlRhdi5slopKDyaOUA66geCM4sBuF4BL1U1IlW3q4auftX/SKtQdqtKUSXSAk+
J97xZL5lajItNlYMakjlC4EMt70R60cvItKiuiSGCafxhRJYCqmsZQg9lQoOodFRfxJdsEbBi5rF
n69+eKCsapNxbp5Q8z7yr7belH9H3KYyV3WA5I3ahCmABJGNvKH5gKsDnKl9WiAFt8wISZi6mHCG
GBT+wow8zDbm7yGy4FJuUqRKEFhGun7xJjFa6+b3wT6W3DzFL/G7mLzWh+A0xHso7t3a0bpSrrN1
shvnA7wACz0CN0YxU1Phajfv7HFIRazYvp+T6dvKYlR7OZYMKPyl3n908N2PXeZhT27cXAsUabYO
Fifeq92irLGplmFEKaikpHIR0TDV5grHVFpSscKfuFr8SB6SkRDLABmmwQB8ARyBwvS4MOSWgPlT
mdWZgPaL2sL/QOlo3gFHbULtG8CqqVpJJvMYXvxKLLcViTAv4DDpI45UkeSprCmOVZ2Kgi/p0ILV
RU/GfFAyQgxzuV53sRfMI3o2oJ3dTrCwgmCVK5L3ZpCev+Df4ZPEIML8lrocSQtCLZUwxhdJRmCo
XSxQKkZjttn6LlEbFzRlZngh9in4+oISX6RNNF1TuQq1+9C3XofELgnXm6GNKSGphaGlMVIqkhob
iL6a42+XSS58p5WUlKVkuyHrxJphqEBmkYnlHEtcJ8A1PzGEKITqeiBHAxqLvaOCG1oQ5iLRAPCd
9F8mwO0E5VYTcblXkt1OYAUiQdoC+V6W3aWAZ2ogE7xbctq89h9VWXCqzgNsmg+C5wRUDuVJBSlL
XpK6ZHcOTlc96jppiIOTpkY7R6qRRPvWvpbSkAoIK5uzozbShnvlgH+mzAVEv0MVpYhJ013K/Ump
CeKPlJCi6y3l4ug0dArLtVwcEH7gsypE65ezCTWayP4Q44xA6+/rVz0F7oREZRHol1FKOydMaEKk
qaYxZAh5wwuXVEidTE3Vw/4wQC4I28eR8C+v4beKJWq3bJV8BLIYFFnzxzTDkOckBAH+9xBVULlp
MmgdMa4onTDZNHm1ZiS5QyJaKwPBxFMn6btbRjRJ8jkP50cbGP3/jXK4ZowmhqjUL3TAL0FqUDUa
EpxST2p5KDoRPnUE5s0VvQG+NbFa3KE3SJwOvG2K+Jb1ru6odasnxfaDW9OdustW8rS7Su53eXuW
05W5Vp5ExVwix9Oewf5SdJyaYUGjKlcXMUDi5FoVanHD+QRy02GNdTMNqtF4ijcpl3hZyFdlI2fO
mC85xahdwnME+qDLFERF2gtraJhROi9NHqUGuJwpgwflo/elTFPnpaMLdlBcKzdE+kCwR2mICr10
BXZVAxBcPKBV06WulTbAkQxPhs00Y6v8h1QW/6KwQW4o2rURyCToVDGSsm5oicyJCXsfIuhNl8hX
PXbouYqYjQ7Eb0TB7NGUBpBhI8dHjG54ezi1Fg3WsZWC1PBr5vIx4lVUdqJVHPeVHGRD4ktbewlx
adGtsXCvhmp6kWmQGAeBuaK4A+KdIpObzQXeQbrh6BkEbrQbKXZf3B3J3JSVEASxYw/gIwUo6jvC
Z9SDjxY6KrlH5dQOzQ8Yg/Q1nsSmylfsgCxlSKcBGux2oQ1jFwhTW2PNLcWVkNIY+NwSGDsgOFQz
/WUzIVI0r7mC7SPJVcbnXxoUr59LR6TUlw6TPKWchaQyAm/Qoj2ePKilKONiHDe9Vq84wiDemD/p
KTlfRRcHV7TAO4rbwofE2oMZ2Y/JafZ3PhuSuP6mDghvUUpD5lZRJw11UFreZuW2yCgDBEm1m1pW
hl73DZEYjjHXnYJoyMbGPuKtgoAi/75o6v3mBJ9PWx87IAXJaACrGjt1UXWhG1cXjJPWpCX0KQwD
JR7UHDDkzgQUhtJKmY8UzEsbplg0+FqocVI+eN8BFfGqtJUQsxpoWP8eVyohQpsIeIUJZTpeEILB
ecGDvQ9ExMYtVW9OEJiNi0C1zp2eeD6d8RpXVeUffdTKaKlatDIg9Z3KsDQ/TyrzyvDof3BaXL3i
Sbu8QuPonxBeFkOh/fQI5offFeX8qPzwTV9kvBxq/s7+k/2DvqsVyAy4q3Rpo0ojfMa1+n6EYuzo
Ra/xv8V3Ul5JAvY7ePRopfuI3mF+RzBYCm7kA4O3keb8BadojnMWv8MbL3gAvO0L1t+YsPFScIgc
ed0D5ffwHWZn+/H745yW9/AGTSK8RDe6CV7jc/ycFdfFdXn9nGVn5aSa/PqPvgp5No0bceCtmVkU
19vldvmelejks7zwqDBIy+q6ui5wBz9OZlQbPWffhOen6x8tNpIbHNAE6UXIaEX7nVRGOL5/lBdE
JXR4kDtE57D/138mexqisKaQIlUK5hT9nH30xzN6HOK/SI8DoOVzdojvMz4ke7VP/Qp7yy6uLaZv
J7M48VGHWB93htp1nOVGxS5+G1ykRIgIKN1cc18wl0IRVkZ7xzRbUeJvSUvRC4Y4V24QDVUPEUEO
ou5DGiv1cqeIRJDyYQ+y6A8qQSTrwST0Q+zExY2e9aEbDgIvxhhQoT12MQ7k1D1RjSAb0YHalD2r
o/XLujSGw1CJltB3mdljDjdcbIKdJDOQAMfUYCTU13yxKDsyYLFqoRCokXGlPhzwCe+YxtH0M0+7
qQe8cLiQ4eJEEBkCeNxR0fLwX7jKU/RTtFjS9AQGTLAki2g8xlUPggCwa4rxcyOKwl+uSxX2x8Yc
Bt6vG+Ei/0sG4mx+OeOZD6NVrEayf6QAlTyZ5cRrErNVec00vynXYoCE9SDkmyB9hlOuj9I7L7ae
nYXklmYD+GqkwQZ6L0wvXg5l1rddHzVdpRnlw4t/pYsdf+vkJjkoCTOgwJs9UK6xMaOFqDmj9LMf
yKaCFQ7w92cDIAHS/z4661sLXZSAZJZSPlLGmc1opTrjmvgLDrQ/cyWJsjCYIi+RbhKJUIUS5qAk
bGdVRuld17/jexBuIjDC0B27IdOB4vyBa/MJGrCno3QO9flRwB1x0WRhiLW/MMjjcehaQcToElhC
LylbaOSMx9pNlGTloxloDQwo54BcIWPnh3aIJHi47pKyDWc03qJjjEr++Rsnr1iAoyksCCy0CiC5
8cChszkJPirr+NAmWrPBhfthk7e9WION7Ye9vd1gtG3bdRkAi7Fk3Pmg9BYOfABWl6p6CwHemcvd
YpiMYj1vEEsPgzyeMW4D5sNgAEALWZVx595wZOh0LpNqjACBN0AB3R6su0wEGr653Fa3Z3OWKOQT
is10zPQh7d4xDD50yCF7iNiM6pDu94yGOGahaVd+OuPxWFcGWVqNzzjggLVkh4MphGu9uwvTj9Hj
iZngIUTT941vs+AiBswXh/1avca6R58hzkM6Csw93TCW1IYthjlS8wwjMM/tvVh2aG+5In/s8lzW
IbPLFYQu86tgj2cB99wi1RuSrUeKgJvwccccGuh63QvHujVjcnC6rUKU7wxb4ItmGDA2CnLldbDe
eOXY8yLEI4j4zKzTU0NsURQBTkUxvEWK6/gpIjpE1gpUwpuLQYJZk1UjE0HwPcT/QWtigfmqoR2x
wmRIvwqz9A8CAmSB+KTdVV0K2SwHJrg8evGqEuLOpIh2zV6VHRrL20LF4lgb8WHAh5AdMMV//DH1
fAjxFasG5DQ8tn6EFiw9YpQwhJWAiOOJ9c0H4MmxUXfk9Mp/BrORBwF483NoJDUHceIixM/q9/Ef
8AQ5Z30Wp+9hqDCSz3o0PGHMsF+RTFsUpWatZuP8RTHZ37OtS9XpNueSUtHXhBRLHMtiy3Ng4N2A
O8VnYle9BRlYSqx4E7C9cMA01MaReRmPSzuFkCJ5Fc2rJ0+GY8jL2Nf7KGbypN5h3qWESVwmIxBl
8EMYuAyjHKfI4q/B7yv+SrytOzNtROAg2m+6XcLmbqKOFZLthxGrIgAZXeYms8bljQxoH2dX44r5
B4XSGfBIcawtiWZ5WHLOPki8cIM7+GAMhr53/h9aVAzJ5IeCDRW3OucUmxMuiHMvMQB5ifqztFS4
ZrxtMtZ45vLirtTf6V/kh/lN6NuRn4RVMv+uFJ/ocWh0omg8RhgahivbAqZ1HI7ZWx7uoYlFBLjA
Yxt6R/Aby+UeohqyYMdj/2Hmi1kCZvSDahLg78F6wc9Lxd5k6HzWOswJllzK7hKpFpOgdghnBwIL
Gn91kUxgEQgbHvjaTmYschqNVesYBSUxeTE2n+IMLV9syhaawsAXPRHLxhHGrOsH9nlc80p+idSP
gCbhfs0o8AKPJcz04SuiWNMb3uts/1EQ3eHG4O3XiRXQeJM6yylhNXCLsRb/OGi9WRCC0swwoVrU
2stmWv5BgCDX2MbkAUoNevCTGaiZbj37MP982DqQ6OLI1JQMZrT/FjaJdRgzZipzoBilzDTBKplN
+gMVQ5vsULscO1yITe9pMzkjqbqHO8y2KHOYcwUa8Rr2pap1bYZjDs6rB/7YIHDhx8WtAaDjcsNx
yaZJmbgs16bKLhigtxOY3VEXYvZ8Ri6UQ8N2EPpcCx8OGRtbPBhL0FFbMVYay4d3NWMrG3OdDBhV
vXWIosSRqXNyYNGl0qvy/TVHNQEFleVd8F2m6hPWadl+T9Ra60uu+4LA0ckhGhFSPOQ4eWd24Yqh
HtUG2Q4mJ8aAcGMi9PlWAdPID4PoRW0oui5ar6Q3DaStlIg+Q5ZUYVO6flhHBA5ETy1yOHRPqCtM
MNWaPSIJV/g565K1RRymImeFO3pUGtkB5E+g6KcH6k8VFhD3fII1UqbrSD8W5L9xVJVpEd0I/Beo
lkgcEERgALBHq8tUZ+MGiVFOLqU/tediAxOXG1AvVRXI+omKzcCUwCFUW2YeqKoIyRcFSnUQiuV5
q85N1xmvShVrI+KdDFeG0l9uQ74T0aoG8aMrEa9i359fxp2U4VwsjI8MUY0Q+tZAuLKp/WFh3FWf
8YQ8mkH9kIZvDkYufRDFeQxj74deqGQdeJAKpiqYUFX39dnukxrwGKO2slVKWcu6UArizu9dgiH3
S2c1YfoG1TdPkMtgNmQ1Gxy8eeVQlIG7AVNlAdAvTT32feXm4H350qmCJgZUeAgPwFckrwBxasCE
ggwFrGShF2T9FMAS7KEUvioH09yeQBHtVkoXCSVP4Sndi9YbrXNQK3V/EQVSUJKBsZLW1a0J06Qh
FJDiE3wmC3wOAgVgJFBS9xY4VolLMCE1l5f5N9CiMl+tIgxK5AGWd6hdApa49e0WB+FAxDF7UlnC
HEekbPjwVgJBFkkDgZd6HgzLniMl3y/Vc0R28DoigfbiducZH+kjaqYpvyfCwiu4NDU6gu507QgX
UF5itf/bo8Wcy8CNn3YlfW2OoHnFhemEvjbE8hsc1bZ0B05GrYg/avoyMsCmJKOB+R4O8ghcOeAt
ZwomfKszAoL/OBIf1l1eG930I4XtmQOMNJ15jiQHwyqSYFbCCryP5kbqJpYOB/fNBwZkOFtJzQET
pWWwGk8K4mwtOQk+AlkmEE3GSczf5drgqSK+7VcUHTtrbb74aiyzLhVf5A1JMUpFSIlHKn6JITBg
X0rHlEacui2wPBEStm4PH3UtdrHkRng9rnZDwFuiacRZ1hoo3gUcmi/+rGpCsF3OCD0K8NUuzVpb
BuClN0+7y/TQrBA2h0PQZdkLBSbzIpyXecJwcfbMJtMaWVA5nwH51FvTn5mbz9v2bQmx8kuXmmYw
QiH0avuBfDoqH8CPVOUwrOq3Y/pXkRy3SZiu4T53dT9AubkXnNlakq4aLbWP06Nq7+aiBFXd1jJZ
NhguyI8Oh+neG1LXE9KYEGkz0CqW1MGo/EFhQ9RE8E7Zoburu3bm+rSg2iN6qBmLR4suGTRyCK3u
SJxNeil1IXlzIut3Y9312afXxC80DOj2ujCaKXJjsPeu+kj3LtTssenzEpqdqNkRCj00Rew9aL7F
LfKJr+mXlHeIb9gUQrps+j6/sS/OXPY/vVO78o9whCjM5I20PRGGpETBMYFoiIZmgIsxHgeKjMvs
YqHL5saOxm0i77H1llN7mSAGhtZgl6HjtimRqmupOIx9AtaqZYBEBwkAmRQkEfmd1c57Wm1sfopq
j0ZqLIZqCHfjbrT99Sl6Tv/qO+uPpLDy+8d6zaHSRGGYt4s/rBPatZC8lzemWlrpcKHfTnowNYPp
x7R5HU4xbjcud53sL/sSOn7UmfB7kW0VJLBod+boTGNx53Maq5q/KOW6tWF67Kwam64sNWnyDBxc
nHeyJoCAAo4F3LNwuTKGYqndq2uy9RDJRMFY7+qmXRXxPzeSUnlu6MXjvq0ltAIarat+ybSnXioR
AUeHmEWbTdqDmb1hjjtgSOO8ak52nYvQmaNoSPTQn9Mgcc7G0qkptYMJMt0757zprtSYYgpXjjOq
CiI8qUqaVLfxZDUumqwMDvrUPrvLhCZfn0CK/src1izGCiNJ+yQuPWV0coL49UQQFZKkJNjS4aeZ
YZtXFsiVqr5Zkmd0oNO5tDmjEX0beYVM2GTqTeYF5IUyONB5d64xJ+9O8TUl0W3OC6nGPgMw7+jA
HZhiurva0kacwpyL5K4JstUvOP1ehxdI2dFI0HAcWlVz4XyoNyeTn9N1kjafd0QU4R16K0OijDjt
mXTFpDSwTbDaiUeWWJ9MvUTR4h8GJpUMLbC4GVe+lEnBaH0xdhMuhnSNxDWpdNJ6TuezEgjptONp
/UCbb3uUMEEw4pwpkKFCNCxAa8QiwZFhGSUUDLBJItYm0zCfzNtUfJJZ7DKTej1WVjJyWryANyYy
kw59JrU02Etaa6YSc06mXzuJkoITZbL3TeVk1H77iU4oK1KGlgPKV9ImX+KqdGXaXteI0CVarMpt
ijGt0pVU2IOhMcNCNocCAcy5aiwudh6xZTnXehqra0gn4b6tkzO5PI5Hqg5bo/7jMtEj+lZpL2vx
95K8vjRDz1hyGXNuZoWTG13xBDmLs8vGoF2RYYYueOo/YImqnH5S9DexsqDKyqn/st4uU8KJY5Vr
ze4UPakuSkO0IjdlklCJMZRYzf9Uh3qsPjoq9rhiXoXQHZ3ilOekUZyG8kHXJDGruFK2UZmtEiPx
iTRgOiN0DtL+GiJa0cA23Q/NnqF9I01qMrbsKSBx3CcmJ1e3p0/pv2UmYogk7uRzIwLGjDCNQEnQ
yvUTdUQzNVUe0ixVJK5Y/Ep4IAqJ6JjSE9T/t7aKrqh46zc9is8IyKQTKuYIkXB92xOrUkGERpJl
wHKJocBo8WM6iPM8pS9eDXQgDXa7irGNLDyytyo5wj+ougn6s7KneNJzBeCALhiVnU+XYmV1aXWq
W84caZU0aDhomvcpvZM1J7eVRaZFoR0xQSh1zhJUWqbft6K7xyaK60BmetlKM/gdJU/imLmerqos
t1dm15BM82js83F8yV398pQcMWY+02BGcxvs6IXhhn8So+DgaduQBPGnrrune3ggPauuu7K8rCiV
SxzYTdRvQUlFeUCqr6pgb+Qyfvm7HF2RTZTh1b7C1aEKY0q3mKu9Hts1WGCDPRDzhpdIljyRSTHb
4puuNSWm9hcWeLqCJ8YhmsCa5tak7rxOn/FWwb58G3wnzSOlOuX+MJHkdLE8lS3FgWaB6sM0KBh5
LQS51iwfMI2Ni/FU3SIG8W7FOxtAjDQmCIlClAgeLiAQGA2Qzgq0f7giYEQDnthQ4L8gtrgPuvXH
fQaB8hD5nfRX0E6smE3AW6zi/oTc460BeDZUaoC4Kf5QyKl7BgFGcI8OxDzhpjDlNvwiBMiLhOr0
gZL6MZa3Dy52RIuVekIJxOspdrMUW+qQZMb1ZpiRuu7kXaXNoNgMwTFABsl5LgTbwLNkPqWWYMQr
NKPm8tHBzkDLSEZAfI4zNBU5rErgWXt9PbulxuVhnQfTpPawyMiGr3l5/G5Xx7S8IO03qnSV0Ywj
qYDqKkw2jTSZ2G4numdVkyIEZW2hkB0thlrUMwSfnGdccOCrtvKGlqipKRUkOHU76HHoXGoRojKZ
R/mjhHalul+V0GJhYSK0xg7QFmvFtOmURVBDwb7ILOkSeDPP6bw7B7si/MaeGEFwzZoR9lEq7jXW
gRnvDyii+R0+jN6sxd5hIHP8a7aI1Aw8mqno1KdZIQH3aU5hoOfqhZEqz1SMeoZzf4ruoXJsD8pq
7Uf/Qn4Ncj3p0yo81leAOCanx/IzdJQfrK9K/TKucHkFHpnRkQyW+PynPr3gYLaemiptvjXJk92a
aXpL6S7Y7hSi+OLWy6YZG2gOfiL3VQI2eFlFeBuw8gEvwmO4j9SubxPv+5mOqLJlr2h2O1VVXhz1
GSeMHKGCqhp8FWFR2TPAGQ5DxSkjuDIjDMCSsEwQQwWDwJZPaCL9P5rbwgOcsPMncg+hbbijOzNN
ynkyIOxerE2z10rl+02Mx2e8be3u6W7P7ejjkM1lVyDdnPGfdD9ZHCDG0MNYXCwrYDQA3LJpk0ju
KRqqtJYnImXFYBmAvpFoEzaUMXU1SGtCrL17lbnAA4BIcqoiUIoSX3Q/aKseGr/g1axS1Silh0+e
DOGOQaoxRB9SgtpNX3UIRfYadjlXYKQe2aTY/Hrppr1krxI7SJ5sAmM1aS1VwQknFVefgMdjkmoD
VAjTIu4kvjehGxcur7/F9jvF1XcUBBEJE8LL3GoL1ePfm1918/HGgso3ZGjZ4fH2MKzMJYo2FA89
XWq2R/ocEyjNRcDGH6TAAN9z39tNBNkKgJK9OAI60ZgB8BfkRQaQTVLJf/2r3wQMCzRm05nPdUTU
Kzk+NQjm6dUKlAxGuxDuMxi23pRiwHRD8SXMqD0UpItDnDkQDww3TE1uA0arr3ps2t2ImcDvtI3u
c6agCTh7nbkRhGav7OORyYvWFj9hdtBljPt4D099WvB09jT1uNrvnQ0ROZvk2LHKy1o2OpXjbaZz
unRK29n15JVj4lwazi9xUqgT5A62FL/QsZ0IQmobgBD+KZD4b9ZL64jVY0TbhVQ12CF6aemx4g3t
iT9IZCUW/AdejFxdeYdoikDHJBtdl0OFz8594Svl5sjGqKOlSOkvrjZOIzTKdck162dNDU15bWqC
L7XtKwx4BNgfsuMo9+bRYi4whDTCVqs+6R9iketwARo/pF0/zR09N9WsEBUCo95YaqktLHkI3W11
f2IlbPGbENNsSY9Pi2Rxr0Nz0U87r4x2OlK6cGoO7heUTXdT8YDmF3OKqyKk14wUAHZWKHOFKiHH
hsIFBOM+1lApKvLCgdfkWeaCe0YSLz4OqHXqFYbfwbX76j16maEexUF+AP/xBqJOzT9pAryMl32+
2E9SeVn7snPOd6uQt3Lm61628qCOfxZ2rQJwhc7t1HoCOZqvN9nQ9SFG6IDS80I9LX2knChloqPh
zHIqAGbsPTzTdOwljanVh1lKoDZd1JvhSVtudUsTfqfn2oiTQJnDtRHMQ/9lAnCJTpMgXX7xJCXz
+hLlVQE88KBZliwaXXuqmI+boTizf8Lc7BoS1EbHWpsiwLB2Kq0auZUs3TRokJWQsyls+8H3kWHV
8vpZ5e7XxjYo2FGkIzRZRc5aZ2I/yReJ48CKtHJFgRY/R60VpKldBEh+8IHsPBLT+hhRm3MoS7eL
qWx9JlCKKyMKydfn2QV5F6j8TDvUQRmjPMEQHRX41jzf2ywlCZ+C1jB6hO3sBoqwAJ3oRpx8+Kvo
+oSCSIh+gi9/e6D62u6esKF4vFNKJggY14or/GCMeIvv93qaV+K5sZUT7La6NHcWeRTox4Tku0an
PdGy6MxhSOqu6A0yq0RAHeylLPBEPhLGShgwe5BZf/jRbCuMlWa1yDxpDRRlTWSwxKjXY8dAl6Fe
IR8/N2t2Tn7LyJ2j06kuPZu22LXG2RIuzwmAbYkB2iaW3Tbx8//tYcZFhyGl5cK54UCY+KzCmcs1
IdPDpynQ0B2VZ5PWX+nEzm1akDDEhKeCZHRW3FAYUEoc5CyatPHyCo2jFf0ASEBOt0ss+w+LvwA1
TiZYM2VnvCyJr2J2BzQ7YLqxkVJblF6+2klelYagRkvDhYEFKzCn9zPTjsuMhSAoLmcYOxN2CpP6
0HtUaIYPNUokZMCOrh2QsVUCd6on5rzjQORMNYWd/I+o81pOnOu26BNRZTLcAkKInGzcvqGMAxmT
09OfMaTvr9MYNyYIhb3XXmHOubwGM1xT6ybxLaCK6vEPqY+6VMxo8Ez2hSt1ph87rSu0g6T9uovx
ERl4s+hmm/cRwgdtdkl40RTFO+2qoyExlJCYrlhLc9ICUM1QZ5q6gCKaH1W6jhD2kvEf0B4E/hBJ
lSNsziT6FVO6i1RI1+sw0iLzwphzlJmiKoQaPmCZrRcDcvJSHLVTVThy15CDcUBWmZW/wAwBZCme
94SLQ5KS2WEsS3TLzNCReMMnIDhskejkNXPNrvRJcJVs1kmGNGEtj7NkBAOGmvCmNWAPtEKGWAKH
vbHI43C5YT+ke0XAgxQ9h6rxarUAQlCOa+6qxFfS6GNX62OGJzD+C7nzxLRjLKdBJzr/FUWB1tB3
HsfMZ5JBrbMcI6IIFTQu5mFIOM67HA/5l1aL0WN03eP73bs3QkOWrLgb4tAvUbpGOoL+cZGjHwgE
t5F0sqjRVNJ1BsSnMFC1vE+sbVliAA+D/eJ78Leweaz+Y3xaumQDuaqAAiSAtxoE24Pvh90UbLs9
avVMbscUzBROz3tcyGI94rjZcYM/rSW9tCZULCk6gQxj5D4J4ydtQzCP0UnOykUo4Sro7Ji5DHqP
M0C1Em4DtRGeTSfB/YKgx2nmp/FTh0Px5HeC6iVzUso5m3CEomIglUh/zN0wyBtKGcLjIRnhxbPS
JJS39Q7fkoN0WWEm+t6ZjA78Dlukz/Sa+DhT3320mkiYYn59xQbI5lGBYsSQ5Se76qLtwjIeE7T2
CT3bszQSkD1c65C1J/4CnK5oTDhpRIkV1UH6YET9NpJ0jh1anEbsCHHp1xBCKoGSQ8fh4uadn1ho
FYX1KH5Qu1WEA+YMttaZ7QbGxoacNstyH1jnGadaUXBHHA/jqQeF3GHU+ljUGS9MMGcYxpFhjKkt
s5145nBthT2/gVOvstNcMpMHN0L+eT12zc2YcFbfvpOBzJY8VE5cmcnjdSTTxXDHTuGYE0smXYM/
DmGnQPuJlJHJ1uwN5hzmEAkejtnFjy+OLx/iSOMhDqsX2Urw2PQQ2RhON8sSCVYq4jFPIhl9VmM1
qVwGzq0z46PXRys/GQfYeUCxcU6hvw1pgdgo9Zevf1/3FgNrHf6hRdU43OHFLgfnU/V4rdNXsFhJ
Q20d2XAV97pwALkMMphEgaMdb/lEvdt0N5lAdnhMKZhd56TxAqPUgdof8kb2C5eHi9NjbBJ4k8Dg
8sXtZ+hSw8UbMrIcmo6vxrdHEXc5g9/n9S+bL2HsxAOaowHx7WK5jaHdjAbQ2vo6T0riGn09SspH
rRGD02tKGY6f+FwnNpntmac2yog3KfqIIRUyN4UIxceWrbmvnvY/1ibry8QhHpGnloQpxUZWopkW
S0CRSyNF5345+InGlLuZEqRUWW5mRiKOaC3Cz9yAJj4zY+AuNO/hPIjgABMA/ORrH5DOAaEN7kls
5hYXelv9srGfXdem32uesOgdYxR4N5hMftAyhkq5OlZSb6d6EcLzU37zvlF+qc7DklrTSHEOc7Xn
zlUcg6RJ2tSywgiAGtM5A/PEI+eb3kcZ7zTmdmEhKeByLT2r5orA2qNVxuc1CXEin997Sh57CgRp
kgRp6jyOvGdtlkAkwIGjsX0Cx6xLAJp+ZKyWzGDdT3ooseVENpxwz4sqBEIPxuSqIdyqdnktE2Hn
iE8ukOzwTBZY7ywhBYlpckLL6vQZLNA1KNcpz5DpQbxVvTSbmEvyJ86B74abb87wjhF3NDJOGSJv
mypLoONNoZY8qboU2YkknewC76h0OrLWmkZN0sgSXKRtpqCJ1VZtGoHBPVE88Uropk12tc9gLll0
MHMfTHStVx6/QM6KRirhNbgfOfrUELH5ZPJFmkCvgYtBmT1rluuFnw+WPG3fDG9zNp6N0w0N9Kyn
fxNbimhBEGCXWe2+l8vTmgQAcwY6nmD8Oz75TJdl80CrLN5oFMZ66+rGTWydyIkC9HEI5JFD8It/
XieuGYrxDkvvMi6m7R1tZ7Nd0Gngeu1WIlFRkkGqCHu4ep/k+f9j/Ro/BuAxjOMWFkmms7vN98e2
vhj0f176fAtG4Qf2e2To7iznh/nRJyHDK0ykXrnOpLy25h+XdTDFEYJ0HKfrTasbeNI8xI4hcDfO
+K+LGB2jP5mcgSRa1qJk8JfgYEnrN6Vs3GFKt4gbIYn2xHQYYg2+7pX8kMAVcRck+GmPDNOP0yTq
ByMTnwa5FBZib7XFUHGG3dt8fIDyRItnlFna6+gAxrIMXkvltgN6BDk2Nq17Rr/KCGSV6vfJ4txK
g19e1fe9M1Xfc7X8UkkXwnKqunxEtCG/9nK5Zh5R6Y8jGPdDNwu/nvZDBLbfc2A3kGtpjPy9pUPx
tkEb+Xkr83kgtJ0iGTJv3dsvy06Z+duet07zceZzW65u+iQ5ccbb6XQ/9b6EEsxkHh6j7TB/4tf0
Wc2/Z2ura7joTx+VTX/H23qA448dUO/d7TPI09T4RDffOfqKeOKfxTH1lhStPHA++Ylrai6FxaQK
DyPoX0IOW7RPzQXhdecQ3HtwxVqpVgFhcDohIwwOWyxyatl8XJaYcVwRySi9y7hWzfwUcHJoFAJq
Yd8ACnQdKEiJqneuzjRFYyw33B4sC6bagW00JE/2XinQKs1+poAWj60STpPBAiMGY2MTHZYiSDgT
7U+qq/XB9+phy5wbbEIsI1HIgvduobBjZYMU0FIhrETb+CLzJgwh1CfIgJTqc9jCi0qZHW6CdSxF
p+u/3Ikew8VhetXJZIPdke5lU2Q7O1O6RdDzp//YVHM2XnhBKSRPU9HHpcIPUrGrxh91w00FKYll
tPg8tVMkrHv5cP59+M6SnyqBVi83czNkxBb36hImHLJvSgfEAAjOZtx7XuElACoKp1JsRHKJKpup
VX4DL8n+oy0L/WCYESFdbxuWyJWL36u8M4GvHOxphHrqZSrXMFMpNdKdc3UrdF1JaTWXz93D96I1
BUoVlZupZrmJ0k+5eWurMbwZ7ruAjbvL/uVaWZUREEMA+F9A+1W0lU783qI9nw8KuJTDTH397dOq
auRYsI+dxalyaWe3Nf7aPYMzuEz4/pkKWmNX8jVNRa5t3Fps7uA9vWXqACabmT9eQUv2FP+HdFOm
tv9M0/A1965C1Aua9SVcxnCLoBNbEcEoJyBBQJc74CpsIwS8ELwjmAwwg3aC3/4D1rkDzgEkfrSu
Q8ZFiW8PhBsJgI9Ha9dZfCSwHeMoo5XbvklsAasg1Tx3dwjfLloHVJ026CID/gO00RxlKve3KfrR
p6j8+8K52g09X9t+DjDhsASsOwv2fa8g7DVWGhFhv+luIb8PoQbDTPCJW22OwWbZQfnq+LYev9TF
rS6GL7g51XvAu/8VvlDvhtpMd96o8L4YnjlTL/UToNh/Sq3xhShmcZz/lEtTgkoRb/kTf7Vnh0cI
aivJugDrotKto8OMyy8tmLs36LcesA3Q06ZgErUL+gawMPBcCTnEJLyc12yixl+hkCcbC4hFWqEI
cquUxwWaQkGnQOGWDBBuBtPyuzSn+sZGfop43i3gQHwet5o6sboLjcECrel9Nd6XC/LOv+u6GbQR
kQXeH4kgsTj0OEDg6wg+58+P6cIbai97QI44BGVyOR6e9bU4Lv5lvTfLcCGfG0smsinxS7Fq44b3
gthnL0ZAeVJN9MoycD9i7YdV5cwXHqtX9MU2Ab/D/6Jeiu099LvR/vZ4UWhEdGoasHkywZVsZOl6
28qPc535G8KB/1q19FdqtHxDEpFdLNkOOcP4/KgerNxv62kOZRMUDwwPx80CWgrUk+D4s0WUt/bL
Cdx1juGKL7Xxw62x75T76metPragknKNv3q+WuCe7mwCOjkxy1Elrh8R7mITyB9/7YFafB1R4guv
4WmETAnCgaX6mQNTp3cXlBBSgyRjL4hLb1pBLibIgF/asBubRqp57U5b1+6msWjR9jtmPdC6GVn8
TD0VosSL5rNMiFP0UoPIwwklMU7tRyDTC9taBSp+HTt/oKsW64CLST8tcFWceMR9g2MI+ZuLjJYw
b5f7410qjyfnwd2T9uCaMxofg+elkslXVlmaNk3XoJbSLvkkGsmeFCMwazTjmAi1kyouiCJGZn1y
aSlSAaxjxnMGbZ/BLF/S+LqzGLwg44OSi19mgw3zGkc+KSfl2PF5HrfckYQ7kol38w+LscJm+D5f
ScSMgfnVB8XatpfGt36ZDs+r6tdzcCSVSxuE4bGResuNb0CocffzmagYbPjwubK51v86hdXXcnD9
ayxzlfQ22jde/lXojwPsf5OulukJtKouV7SVm9YP75c6kcGOYJq/s52wDQH09Qp7nOC6n/vW0yMW
SZGmIN07WjdXtR2uepx2ydbIb7qOCj5e/1XzpIRau3PlCCkKWgZ+EumHOmKxic/puxTLSFMLWwf5
1q0j2dOIQ+butrnvEVDik3knqRBs4Yfy2qvvWcYwi9kMT5dFN82i6/fGEabx78y0od46TrBr8pj4
i/fG4aX1fdBJZIUsDPPalqwkBQoeovNx5rDMZKdbmx7eIX9ZpErh7xKVkFGYV9Y/U7K7Zm3jW5zS
TPxTA8Dz5DgzMEkN9RgSnT/jTyOZIc2bqCACnocFBnlLXU2sJmygE6s3SqBI07NS4Nkxrpw5uyCN
QX1+lBqlxrRlK5Vc+8LQx5ttINbPbR9vZhVcOzsErJMRzjaZF2wteflcLbX4Hqa8iwYrA6vUncbn
ClEdIlYMbLqkrIRA5bz6q9tWQPVP/6ch4GgnkcGh6PAEhsh0RhKU25nJ+ZlsQwR7rn4au0Z4c3t8
ag/9KhnULoMJ0yE2oQ2hEvR1QyKnNLxMynQsuMwK5wrNHn5Q48ebo9MiEH1Yekk3iWR1jcHlGPbP
EpwqRSvlT5UaGNYaGMh4Xzy+hGfgbznPpdHLFxQE+A62rdpX/sF2YgXj51WIP5I8pYYNIVacKe3N
bZyPdSDTnesgX70O4pON0GIGhdLj8DgsYFUXjUu0aPh7+71oPD8v0ZxPZnFw5nv0Q1/at/gJWAwZ
LuVfbdXyoh6xA1gJ2iMkNsDzDayTPZc1KHnPffbILqzVtqnPN1f6Jte3cninSWGeLmLeHjgm5XDZ
Z/6Gp/amu+oe2gfCiOUSst+j7tl3ZfZaMYhq7FAtU5dqYbt7u1WmmweoGtvxHeGQB5/YvOXDR331
WQzpXolgCRQjeSKQ196UsCx3zuienPA6kS6h7VQ4j540LZvihO4ameiFQdC65MkmTNvl6q4lNYKE
A+YmXEfH33VkS7RsuKcTY5qP2a9Lsuf23ZTEvmGPsNWsXN0TKKrZaV39yv9JZsMgiAbzX5N/ibOR
4cAWrUfkjCj+2P8Dyc46yxNDdsFAZ2kKDyV093cf8XKEpP5x4OqVtK1YYr0Vvr80/mb56NSirwP/
NbazEzKpxRqoYTxiHRNjC/tlbJD6RYJCAYN8Jd2zZ6HBh7VZPOnyODVGEJIOTTZC8g53RYJOwo78
98lyD6nkHwyYSftSo6vonYt7IRaULFomOQ4hhjdTSSQf+lUkt5PtcvYMlRPC/poA0fbPl1qp96w+
kH0phsuxDUS9IxHPxc0ycLPVJU7ZMfa1HbJH6gTJEvJS2TL7IDhB3LVDi1uRvXTDd05XLzynZ8md
6buvFJt7Bg+zNRaNxpSwhzcYQ3Z2mcZ+4QFMK2I3+bDI7ckF2NbV0sdvaG06l9aKe/mfN1td4ZOF
l1YWr6+DbBlniOUT0N60O+9xgHrSr6TiR69NDhoIE2cOf8manOwrdo2xCPSCHKacKxmHjM8nHvoT
fxeZWtBbn1m8ZCC6upaxj+3O49cJCyF0v+CsjSBaltj7z19SfYDHnYL4Cr+/u1dcMkR1UF/MxA1B
PecWL7HW9v90QO4Ri2BAwrmuF25hGXUEMGgvQRinIo6NL1+Vr3xu5iqZUQh5+us+UF3Vq5ZcuXOw
+GRa/qY6Vwi4iOcNL/10sP6nSbGrSjaYILWD32ybLVSduelxacWnk9No6/DGH6MFTu1Wv98p2Gyi
+d/7sjcFX0Oi5hBl9qSEnky5/aXx/N4/QZE6nKcBP16GAbj0UXOEWm1CHJPKjN8CiRnS1eumgYJf
XVEeCF3yVOGioogcdAlFKlh7zhLDh1a0dSIaro+gUP4bkKx6WJUmZHHA6d8kjlUMKMT7EvWObwaC
1E5h89oZJGW2fjuHl1slu6/mcqvKc127pIpeEiB/OeDgoEjKiGKUgjQSi/kwPRW0i44gOWNW/FSl
QOTam4bFGXV7EmJWWGcfTyDPEFYuTdJ1gIGkmHz/fgMOpc8qgBn2EcbANxVb3MdDC3jeW5n8gDly
svok5GmOifs40qfTUo90/XW+XAZHo9/RqEF1uDbiDMUn8vXf6HsAmQL8DaOLGfMvzFXCEmTBTSV8
QoqHcseQlSVP3hZcEOwk1kIKMrhBa3oBbts3Wp5SF61dF9VtprbG2NGVspq9hUwB+ITrcfsZsFSh
IMWohxr82TTkisMtTvOI0AWAzUXk4i/VPTqL3NAG/J4OCayYCMWaynFvXAIulpHLYD660EcVAkel
Q6Wayt/AxZBJ9Nl8pQ8JM4af30EiR9cM4Douq+p/sChz01HQdjD6gy904RaV3OoNaf/t7adUvTcP
iAUe+ZYVdIdMS892iZVNoiULls5LQkDE7Whi9+9vZtMRvpLpS5kEBK/lovsnxiQKfl6ulTSiuqie
VB7XzgsNaW7f6T52+mO7J7w9kzv+TpH7//dYVaiJL2hb1xlex6n69yJUCzHuu9b6pUDAyNATVCkS
Q8C14nppEACLm/Snuj+v/3LeoCMxAAQ/8Cx/KwGfiuY9ePK0OeFmLNqCXpIJ377fQFJdkNABK/oG
n8SFwpt6Nm/fI2ka0CEx9fkwG+YH6n5h1ykN5IN018R8Zox8K+nRPcvk//AVVMKQ+SQzuqaHZmL6
TzXX5XuQrn7iSsGkxIB5GbpNLuhINQEHg1LmzitpP9I+mno0nu6RGTYOxhdkl/LBeC1yenKBqs3f
8uuyOm8/yEmhv0y8ZAj613NeE+6OoKPE2DLQ68zlBpdpFJ8/YWK0pmXLyJvyZfCK3jhbbwZaA/aM
398AWTDpvMI0c6bFuAiuAGXqYjQleyA2J4SFDWEPml4/FQwx/nm6VyqJQ6Rgh2cqCTz7QyEiIs1q
5WRJWmuO7d9ixabD5p5Tg5uFLxLe2ttqtv7DTOPDw/HY+gT1uhkIlh8KmnEpJYprDYYnlB67bXPH
vsLLigbq91PYkixNGEPdcQ2lexj9V8b4gdEOcBb25LwZUR0F+RD9dGGP02elt++BOiKSIE6hiMFH
nzW+l90n6rDIRLU4TmGjCCgV1K3PGRBEBD/2hT69moIeso/kui04Pf/LRCYY3ziCobgBh2UZvKyb
h9fSFN1a6tqvZhRFPq38NInvPoukEcwctBuQOYpVeBEy/h+sOLqV6whl1s69uWbRgOFMAFb7a5Pc
ia7BaYl24LKu2M0PJzvug2K2qzuiPEhxXW8ZhAxIaeJeecdEEqza3WzwOvrV3eu342GnPYRpK2h/
hDg6y/KtsidnQHzZ2zXtuVUiso/dcJPd7b5Nk5guLpPHgAN4Nic6jvsGVGtOERoCAU5RMbCUm2CR
FFLvozMHzBK3kEpZH9wy/r3iCgxzxpb5qaRlEUOyyz7rF/xqpBmv9FZzSRoxheKzxrmzBgJAkN/W
QnA2KsQLSfsAZ13pnX7h5BaV70VLhFOxx4XafSr6p/gfnl3hQt4+1wO2TNPhhlqhBRDpmB8K1Wa4
/yAZHSqAVuoEoifqNgavDg4GqqJ3kuGAenR42AGlnoHZyCvUm6xWlwZFmgjEf4AbgKDYjEXxoMvE
imV8hkXsVkW/y+KphdXY8rEu9pToBJ25r8eFFIYIHe6T6qvUI/QPOerZRwswLdOUrdjTowPZJibt
wJD56LCReIokBVOrdkKGWXWB02ODA0qyfKFbo1yTongmXoK515v99FEsNlLnaclIaQBxRUwtcfnP
0MJg3Ik8U+2k61RAYX69JVgaqlck1CEdfADveU/q+T0lGxAn4MvFbXoHgklxyuRDXBmHmXCtSTMT
ksMs9jaeWZqk3PxtagatDzuxlqlhiH/YjGEaRT/A4IdWO3+UzERPJ1fZNfLBvI2ozQRWMb+LMOQR
wjkjfxJOHgSRRJKPuC8df/DTZ8cm8ThhJAwJN/Gguzz3g9uKBSvUctG5dW5QTFjUyuDYozvpBspq
Ii6CIWeDBz0v/JhCFpbGDIf0D4QdUABLA6J8gvHOqmRl7SooEQvFk8Oell92dkSJJbkpxIOLwXd7
WORq7uPrFnuze7bW5O3oWV/5euB/h/trcwdLMzidx8/Oy2h7rqekKM/DxRNpOKokqcr5BJZoW30+
Xofnbg4/oMwcpCbMtQat8fMzs3QbkQxx/pAU4lupglT4bpIcoPy/huNsfTYjIQP1bglUg5MMGWyG
OQRdkIxRBpcG0YQK2+Dk/2BtqIci7yDa3tqxmR3nZu89xvf8VYdfbfBUvI8hrf5DFLatoApUs8Q+
tNQHNBfHyg+yU2A5OLvvvLe56K1zmEfZ8JZn+oggDTnNXHmEs1iSrV/O9Rmcs2q0/YQB0gCuVdAX
0GDo94+UN89xQgfzyr8SPINUkKOWBJpVUAXpoznY0H/X2eZJzoqDZgd6QyEDTCSWHBB990olmtbG
ADreZ5wwOx/zXbmIGUNps8IiJuDZJYRadznI9GH/szZS4K/aypsICC0CrGY/yVFVhnpyQs77SDDE
NpDwOppM1J5BLkRIAfmoPbhadzZVzcClqB1nKUiw594qBdPoVqieS0gvc1VjH9tCsiyAKUKK3stf
oorv7cKulnmzhr/j9M6Ddbm7Lwx3+WX1AbfwVDtlCDf+jp2vwjeOI2J6pVhSz5qYIu4CkDxYq7fq
FNxnXJNY6syLYkoQdDYXHG04JGq5wGmuKz1kK3UVwtMY1V0khFmM85T9egQyGVIIvNKOFcUCWByg
kYEno/Lt9iKF+aBeddTa33auOFxwRzrz5rMFcaspWuCOALaIGJhrorx4wB/a5t5YF2A85CqwJjBb
HaUrCgRI0qfxFFTmTYQV7jOXftdhwJCd8R+DiGGWQCiAjrMbiKpUnw0EHBupzj4810YXHGTGnNVw
wgZwHQa/E6OFf5NDtV8aHTusi9cQxDCuIfoG/XwQTuDrrKNsmKEMh2/pw0ttAQlYxzHXyw+2XAO6
jqgqe6YpOtvE+nx9nZu4Wae6+YVipzA6TwdnlN4WpKQrtzl1mrfSbHoM7o3cfXSbXIAl3SipjNKV
0j1IgcH+q4SLXo9W7cG9hRPRqKRQEJ2PMu9kleqF90wd7ZHfP/qexEWyX35T/Asy75n349uNrcVd
UU5kyy7R3ze1BJSEVOXYQ0/eV1bDKX1Hn/R0tBlrHA6TzX+9RRRISEJ6IygmrxP3oCYa8y8Tabbq
puBD0r9FHbL1aG1TVaqDrSn1js5jtux9v5UCoFRZ8FUJZJikDdn8aRV/AHf60yjL0Ie/9JC3PToN
BaQwSNBJ4gYDyzUyHl4xJ/UWtW0gvCwNm91NDa+T+P8AU4sKG78XNYBs5rmHwHSXVUlZQ1Y6wUHY
fQwOikW8MmTCgwJinuMEFmIMTwJLpbt57afc5Z3MUSSQKj+Tf0tRDbifEKf4f0N7uskBCZ4J9TgT
S8bdNsHdBc2RxcJXlLM4f8jPICdieY6KIGlOmZ4Sy/tULG3yk6ub4eu+/r4NrE0hpsJZsTzyCom8
TTyIohmKKvhSXZk3WVpXDgavbRgtdH5BNoXkbeO7+YllQeSo3RzFuRoco0mBk/rqYsT3YJJYm1CR
QS1MjZo2QdEO+d8GhNgBRFJqciNiFvbwXzD5Cb/4OvakPZmQnUZIB3cNP+6VOPcXbRZ0wvgqHLfv
xogtdY3PlYMphzipNDLi2Pl+xFqaI1MXKNfglj2bF3RBWMNpj0D0QxDD4NsjzkVGA2Ed6GguloBv
hv2YZx3iSYahgkCcBnzgAv09928HVOfYTTw/9oqGvs1fzCfBsCXrKe61abF/UDF/eJdKMVm64Uwr
rH/D9mtzAL93jsvc7fbbzfbPsP35uprMQVHTkKAHqW4GdrFUBU/Y+9hBUIRo/UHbVhc3HcsQoI7O
SuzQaZn4EfajeeYhmtadj1l9jKsk10PsDwbM1U5PxzfO/sf98BUxRoq3gN+S9Q0Agq18gK5sDPgs
pl+tZQOQuKBDEDOMMH+oOhcBNgZm4VAVYATF2s7oUSFJSjYAl6P4mquV2koHorYarDuMa0KA6nCO
+hcBhcsPSzMvFol6cejzOPRf/a8n7ykip8Tl7v5jgLO5r3y+sYrsj5ahXygBN/6l09eJbDGuVC3Q
Rf3QijsnkJ4ttu15kABBBDAw49EbSUjRTH36R8msOcCeQaS/Z5922vbVBTx7lzuAy8tvfWgXfU/x
A0woACLOCMHcWI89uQSwKPRmcVo4c5eurL3eh8uVhF8Q9uAbOZ9ch5uyI2ecXTho8YbIW9GbCZEW
dch5z358F3EG1kbgPEsQJLAtwLVd/RKuke5EtaoppM1imK0OXAR1ZfFev+5wrLz8Kb5WZpO3E8vx
gnu5lW9vAd4fBvZgQTIU1OscW3KdLGk1k+qiVY8d9woLxhfBPx7+QCgV3U9WDuj5E5bKDcZRchdG
nsj5xl113551CXtPaI9qp+yj/LsK7yoCqRNvu0V6+wLuUxJ+h/tXfteDUItzDlkyX88ECef5fx5a
UtrT3Y05PDpm9LJk0e5hMbGyQ3X5RfkR/tOREoGC97dUXUbUG1CfRJhC2qBXUj7fva6Ei8m8t0W0
iET7+MQ7OPFF9C45Bgwvf6hXRAcgXgZgn2NBBpaEemp4BzCOcyEyPwkVbHmQwPYF3L1UaSxf+fvE
w6ORnxIzL0WAek8aLyk0Lcn4AXiPIcAMhAmiQow7RVBGMbTmnq2i3OAGx0f5ZnldjhJvvk6LZsQ2
lNlggMasxhYDx4nrZnzPo7rki901iKaMT37KukkMVOjocfsOY1hdR9yr5mIEZImK671ynhB90D0H
TBMAVkq/fVrdwMlFGphpR7byiyz2l6kXYZZbQExu445L49ZY0OgMQCiTIjMT92LANky1DamXPoi9
54tEq9hh/cLGM5XxbsFQxZsb3vGYh/y1DYEfRvjriDwii/dsEAaM69Gunga+iCIGUSo4xTrRZ76O
lkS9x8/3SxfdGqUPYaS0yDqZpyP9yzzOhAllgYgYoWvB3wl1P4Geb6r5SObjQMieN2WmrTZOQQmc
q1/pzstHFrGAGn1C3tX8IJP3jfHAcL4PBgK/weYOcAqxJ60PaspizFEHAVfyfam8XfmQRPQL+HAK
Q1xIm3g/wmN85aw4sEk2alNthxvmoG7+MGFnAp5nWkkKUd5JpQ2IgzaqTcJVQ9bYNM9mmI9MFX4C
b5FD6d0ZZFj9vzlkX1lmSny2dSPK1XlHcWvDhSk+YHj7V6xmIvyISToECJyrWYQzjNAhzCELWksy
lF84F9mwfasfeZ6uBChpmd2wUASihOV0S80Ft4MSTDk09iDSHPoeC1k0oz5ixZF7rPa/2PqZFZ3L
bz7l54cVmJBHGB0+j3v2MwSVr6Lx3yvPYabGetIyLwvVjxi86oCOc3LAzfWekFfkXQ6yIYB2PKFw
3yA1RJgbk0ONJ1BPBnfXT3Up3cSlmQQpuuxsKSRSQ6I3dpuPUIU3SDaxiJNVZQlmrSJy+iKH1b8y
Ha40eypE8zAXT22RuKmeiQUpE7T8IQyy7+K88RKYqDBaJ2hpEFHAbYTSiNxDTDagA9X8Rz1xe1cZ
KyUhDgwroX58ih3GsgHQqglDBCage4e4nPgK9LTZPYJGJcEtgPqyHqTPFZl8uyoK5SHZnAYtwfbQ
JvPdXL8ELUPDdgVlrMa+N7tqezs0thP6yTQehPD8d2rk6St6aqSBH7RO9BrNx+0iU/XlxE54NJoG
a7kIF3RnLXVtaevi6jJ6CFoLepzBq7KxzSbcUVvahY9Jcnd+xdwiwJhoMJBVkqREJpopRktvb86L
2C7GFQgqdHKRZRsxrbLRt4/VgSqwbKMAz2P6xXLPhObImKFkkzGikKoKoQTYG7kqjaQ9PpwsMZpU
e6nFfMYrO9/mgpacD3aLVrSBHkOib2XV8P9vcb1QE3JqFgIdEL6OQ35/U/N+02YBoX4Sc25lJiWi
L0kG7MP9KG3YCbwGbDIm0ryH/BXpYKz6M+azf+hnxEuC5l63JkazUlLWSvl1WgkxrPRMaKSBfK2q
mU7iAOWpQFC7MZ9pbUXeAhwwDaHQ8GSNkt7DwtCjdx4ugtmU/yWdBbw4Xk1Ds8gSeCscjhuAA8Fu
noYsKIvqDIQ3eRTXZj+Yxhmd8Xqao+J1PRidJ1wmxlg+ocDYiWLaSY+mn/d+uV14XU6K3y9Cy06T
v0l2X9kCaMpVCui9kA2mrn+uUKDEPA5+W9/xFe98U4jTfj+qnV0I3bJVe+90WLvNf75Uny3JdtNm
nXTkBzIJpnRwb2sfNch6kpUFfOsj21m1807KFdLVR0eZOOx5LswNZELawMk1lHpfnhGRhx+XkKsp
o4F61Tprr30lsel0RYBrwqU611aR5jqxzFloDM+a11kT4gxUCL/YxTBlIjKFBGo/7bBP2PE1+SJM
v1cnmNYTXUAVLFySwjkTIFHbAIDF5EY8QFS7uCG3h/EAV8/jIDGNWj+qC7Bp+DFFkjjoB1Kfrs2C
87edhF9JCoKPuWYrIWNpgE00gR0nlgZ6BTaH95qEIdcYE8IgdyXf4OZ6GGvld7G3P7mYfkUS8Y9v
QntEpDQOwX9GS0QTA1xj5oawwhp7bHOvMolMcGvvKXPIFDB1IvsSJDSOBenBJbgxehW6OHwRWg/1
oTk6duleyWHI1zKHVrWf+CQBHkNSnFTBEEc1Xgogo/XwxHuwcWNBHARFzK3VIewQRyFhz54WJ7tp
fV1uP7ooebzJ5Cx82Moi9Z29VecjQKI0vl90aIwL6iMfcadV6ANgdCePsdT4FYLsOE3/yOS2r937
gs+fo2P9CI1DJn4G4YprrJ5xxRDNP5efm+geE+wLZMxKZKcSv5g8/Zu5tP95yX/DTHC+QrBXaiQT
E8XlfHjfRZcg+/WsZ46Vwxus568dps4x6xQH+D6edjKdAi52ZxcUZrdlfZ2PSOz2crNNcwVmkYzO
BIgmHXy6HGS/kA4Aa0dlmO3T6ku3RDcV8JMTCra2/I6rxBY/KRQXEIDUTdK7yvfu7+BJaWRTHOV7
ucEKV/rvN0Pj8+SeiTvayVC//NfW2GmWUFdu0A2TtisKRM276S+dHBclHSH8c62Uq+kNlo3hRtJB
3X455ZG+mkI7Sdtf0TfpPisPReNToxiB8C16KCsuERakRByYamejP8w0nUTgPxszPpzVxRH3wxh1
/tU3RKBsDUWTWmqy4yK2tqSQXmr30fxYOY/KsxS4532tXL+DDonWH7m/Nq0Wk7Grs2HRbRkn9njc
vGFgcIy1ixpVDamPHd16KRuKIIs6ETswQQj2aLpRxcA6ERgpuhLrHhF8Ez8yeHHcsaZJYMnAHevm
6ydiNaEZJwUf1WO0Pw4BHVzUg2ggaEBmIEF1HHO5/LxinHJhikKdxaEkPwAjA2FRu9ZY/1a3wmbS
V6IaX79wkXg2ycET7rJauKMfxq4zPC1NAQfVIGboFe7huYG7USQthTH4GePDm8bGJV7E2jkch87q
iZLWmGk8PoWRTVHGZP1lNbHZpN31E72KZ33fXn7SANY99Salej7MNZU6eDCEEvJ0hmIuZNQGAbcx
46ly7i8InWm/WpmdQtK7qG/M0jz2x6/2IPGZe8Rv19q6m4l74tDst+MZzbB155arwbb7Ui005V0l
Q/aFTRpez2zptqhe4uKDa55MNBLHmFHDKm9/zSyVBfZAeRxJvpuxijvLoXyxY9Jq4n3eUCMjy067
9prGjtPEtThdXPsbGJRzXqN7y24z606J0tCyI9uvM21nomlbiv9+RrdRajH9TWvZZsEAErCM7s17
cxnlegV6OuQHIMFiCN9fe/G2OYa3S3VBLqSye92SFF7DtcBJPTauIIsflcKo/DoHswbw7vgIXq7p
yj0VrLq8eMeW4cIAWT807qw9q+oeyhl9FVbBozK5skgyGrmJiTJUwEW2eU5SjFVgyaASOj/TZEzC
vNRP4wbUOQCayATLJc0Bc7SzhjFEjv7dLL2D3IHsoC5izVK9VG/7Kcfey7KPpuGF1uao2SL8UGgW
ic3+lz/Ik2GYN+ILfoJl6mD1gknhk92cuFQ4YltZ8vp6WhJronbZur+/IKyiaO6+rWl+1qd8FDkK
u6orMnHkmzXHl4G/z9GyUc6QxPDK2kTST+g22FHJ7kf+1oJtxpq7FQkRDCFjwIbEpEbYoI/20YW6
EsfhURguaAZOXfEGOFuHym5sHk8ZYAoZy166HB5WXamH61Kt/M6sUX8qUz1HurV3WoV4oA4urBDm
hFlHl+L2TCPyx1ledx+/CRGW7Icer57lGsOe+PG5LmmxSqbrX7jZ20mJ0PYSv8X/be0lDQgHm4+r
e+tKkAh0YbNl2qrTy3l314nSbiEUXS8A5RPmYlK54dAIT8HDDf4e4X2SGq5GpVQjS+CSV/Qlz9iZ
LZv5I+R6DAhyJBdUkMye0UP5O92+R66HJoqS2znafOfrZ/KrsDN5MHYMJNklpx7NAll/TMOhPqpN
u3Dy9AKf/NYmzRLNTae7pkUPU9dVAAvoJ2J0YJENMfgPUPo3qBt4/4mfLc1P62qqRccPpFU8sniV
mIQGwBNIGKi4GROlGqmG7V03iOT4NV6E90dTzbrUSL/AlfDOAEriBU+meiZ7DF5yy4SZsNTRn9CQ
a9i9lamlq3jgBh1DDpN4HPBKbLLQqsFopaGypRHvJnUiWJ6ViZNrj1bdRLEm3mZ2ADUmiZWa4jMW
J8kIbo51wEwQ6kaSVG1EdwqyveLoEDxpMZaQVdUHW37e6xukgxSpuAVzZAXQpmJPPLdJfvJEYECw
wb7dcQDNT3gDKdq8vQroVzCJHR6oPHNgxTy86kuqyuSemos0aygYgvGm3Xadk4emIBKSSM3kvok2
Ef0gy5VzppYHeUpe8f4NsTgoz7YKUcm59Os5A+QK7o3tqw6uX5F8EU7vyOj7UFV3yl2gfXXtCbv5
9Lob2T7AnWPtHwjL8RE7hjqr1ZrEz6T4R33aQzuRuLIbqAfqFt0auuEfrKC4A2YtrxNbNOg8F1k8
9cb93Uc371TvL9sWdIvV01cMrQZim+RaRLU2gdhoeCn2UMfYHyvZMLerQxNMTzgsy8qAkUiashdL
EsbuNepGNUUrbElaPHcz51oGy0GCsRutwxM9mNLkDHLF4NhyzZG8a7pIyviS8uOSXSEDtA+oedQE
ax+DzGgPFzUHpsA3yCg3C1GKSnx0GoFnyPwzb5Fkdvx/TZbHm3JL/m/GhxwhySgzLX6XWUCciJiV
T/mAhIfoCfgcHBBREy/EtPUv9uRQm0In5BRkB64+lEZpbWA6SljSHjiOSGXOEadH8fc+tQOacgIX
BlBW7J6pPBeiFLuX3Kg+4LkRpTRc1QlX/vsmdoa9JP/Cckb+hBoiBLMgXSSjYj6lDNpiCcBsGa4m
6W6BIgdNrNjhOKG25MTZdOlIdXdJ1VXEkGAMyHa59+mX0D3ZidlqAXBV+1h51ARRuvOlyou0QfKu
5qoyNF1KjthEnIcsGmrRpUhsgVj0vTk6ro+AQUJFochkfrbVdSdDNrNFQmjd2c+4Oo3rxPZs5v+S
q2Yl+F6FMkTU6Vbdy5g50QSmEvpXO5xQhgHJQC4YoH08LAQ5UDGIB4iwleRSOrxNXhmE+sgpNbOt
xliIW3LpOZ9cRDrWicvqt2FwANu27NcmALZBxcv7/m3Lyco2t9EF+NmFV00wyjDcMrp4kOQTbdsk
aBEIbAy44rcIZDoJTStHSpjV3Lb6ICmGElqYWQb3j/PHH9TmXnEebcgbvB2+y9vaBXT38GURTHv7
7rH4Dkyiuy411tvqJg/d6bT7d3ygXRFm0PjtbduHaZNHq114SzVTj8qhn0MEaFopYsyA4HS2BVDi
x9a0vXmplG7V1R6dghtpAOBNu34ZVzzbLsHDpNLTXL6nfzaNCyDZNUq7ZaLgUrCcw769RZdIzuUD
2L6Dg2NhPHhgn3LlBFELP5YctB8Im1vXzh3uYaaRa2TimxBrkMn13GQdE/HWdW5wRyl/Sm7bdcTe
WjDf0y+Kvhp0jjGfMO1TDRL3saVjH/T9uLUhFGRu14aXOlGTWON+5ujLmktVSn3x745yJ/B/Ib46
AYmmlyCsdROUhM1h7XkMZjtOciaCDCgxISCS9E80EYqrS2I1mVSAibg5mbwxRpt/78A5wwu55yN0
EwFWZ8gNCcXhBcqDt5d6arA4xX+Uw/TvS30bCZG9QV75P6LOtDtRtlvCv8i1HADxqygiOOBs8sWV
mEQcEAdE5de/V0E/5zStnaSNA9zD3rWraj9deyadSu5k3QtOOl8ZqhYT7OXYr3win/CP3OKBRfj8
gjujlVa33VwCChi2forKkUI3lWrNmxbvSf4+mjHmpLp9oos7LB+8FKReAu+GXz63SBgPt9a7rhHh
7TlJWlM1jUQX27gtR2H84bsxaozEYdz1zG4DzxNA8mbX6tRQ4Ennr69FI9LRctDj0dWZcLzevwRK
CYy+wVIG1/kW3IIIgudQPzEJTcgKR9RTCTi61Q+9QNPJeaFotYHixaIF0q6b3paYN8J7BC3rYpdz
Oqdvtf5H3+snya9qhEegNlEQWEZEimLR4ab4X4vTjqVHnSBBxx1Zi+ik3GhIaRaHLtKrq27EIq7r
6ojCrAGvtZB8HOrFotBi1CDyoiZhnJ+QR0m9ouM5qLvSZktFXTLd7UBiCMkfpOdMF5s7/PJqUA+i
rsU47MYRRI0639eDB04byEE1S07dQyF/ukGTlmD1gkBdB2JkEGtxR8QeeaxOC4V9ErhvQBvy0Jwr
Xn5w8oeXznt66aRuAnJR+i/WJ/XJvWt/CoI9AwWTjjsWFgWtqJ3ge+pVexXQovJ261jEUraz/EGz
KSTj0qmOeCqeLp+dt3pi3TYLxY/prtPEzsEzPjeL1LXVb1ehpZy8fqh5FVxr6KpaKUTBB/sFXQB5
6J5G93k6id3nT76oemfEIdAo7wjMm+EzSO4oM6q2WzM6z+BgdirhO+k0yORpOBy5F1SJlfbZpyeh
WzHc971brHinrrlsgLvVJ1aLmkU+wqSjlsqj04+pzOxpFnkY00OqKAZOD7wdzzCd5qVrh1QcE9DQ
yugWmBhrjWw26Sd2CUanjm8vPHrWzp3R2ey7Vt05Un49uVklPCCweiyqszppKaZYLLgM1nv7Nt3E
zhNVseHdelW7fax2jBreEfvxE5Z61K4trn3bvYxSpIpIilEeI3I6zk+V6Xm4wa7gFzqQDUrSa/zk
7OjPdjQxCdTzdZX5TdUgyJ5eE4obPDkSybzikLBUptAk2dZsl3XvOquMMhTmP+nDtX4e7Hk7SMk7
JG/GD8sYM/LipUzV1EP5BiDTTZOO8XFZES0sjHC3aEwbI80PwN8XEYKYNNBWchaUwcNVoDIgUJlO
CQkVwgHAgNiDH10dlVKn0xhLHuY7S/FlVQ2r48PyuX6vo69kUDEpzd3dPes1E5kCf7y4LuLP5+I2
u06qQxPI0xzQihOH5GgdrW+zZHKZ6f6wPWxvH9bX7Sf6qKyfXw+OeIp/5Sm8047z1RfN9OrXF/fP
1vf798loWvTjSWN1/My/k9/49/ibfqffu1/j4/x9XhVr1MW7BUcx66rtykilZiQsrPNGR/rhPWuj
CSsshhvWQtphuHXkTknH9l7D67hhtK/j6+x5pB/WuPXo7KBQD41At2xoeTpePdsTe/3N+vHfeqIl
+EZYeuvekUk2kDhK91fHeCKntR7CAOTk1/A8vc43W9hn6al9B8CjHRhxFQ0x62O9Ny3F+96NMl9j
17555ugcnBF7Sdq7LyJ5io9+LcDzCuKufF0MLFm0MVXh/VrrFr4T2VcFQwkT35PRc/DoH7wDavZ7
/zCKRsQQ8Ib289syXcpA4TQ6jR6D8wgXhm78YbhPgjntMvX+jQFlcc+sYU3eD1+shNPm1Ai1VR55
i1rSZQdzo2y74w3rMDr7fu5HheLzsrws9ULHeTTdhwdum3HNz/3XjUHydNO/9E8yNEXvIKZa4718
RWOjokEsaQNFS6YylEbhojmq5/sQ5TOwVFgNtUWfvi1GuixZb4zzNC42JdU71AZYhc1rT4Ac8Bbp
kyIA2btj9fln+eoapfsrXtCP0T64+u/hZfxYoHeYReNNaIdW2BpZxOpGWFwAL2OXlthR8NZu3pq0
JpvxgZaVB+StEUdlGI3iQQPqo/ITxQg6FB0crPaOSLzeu9WHzVP7YK+bf3nNezfYXhZJBzoX2in1
C6U3IV5jmnSqnHAiVgL62AaHB3c/qa3uiwdZ4GUmj1iTtlGz987R/NHbrn3nq+Q3W7WKK2SEZAoq
FKvAW/NkLX7BFlw0d5WHDcAvcViv6MxjrjHKWKSugvEShLrEELf2+eq0aj2ilfeuxzqUE3pM0x4W
LUb7WXEs/DqCo2uDyVFhJdIzZpvEkwQQ9YJf96rBg2gdkK5z+XxSKj2G2S+7JP9bAWljvTu299DO
O8+ac7O7xj24PZ39N9b5tmMd/UqtXSX3b3qVRncDiEA5xHTOON94t7p7RelpeMamw3dLm7DhQaF3
4wDu1c5e2uok1P0+sVNZV9fX/hkWErK+Xnps88ZzCoj+Dp8JP8MFrhePk4Nbu+J1gXIRPud4821d
u2f/5J99M3HqdUyTO7WvGyQIon8EInXv7LON22bvTCK/Oi/4/EY6MqnE3Z386dUDI23zATeUNeaP
wHh3kmr7YfRnKSmQU220N/MDCc/ByetM/FpgjhIjvJqOIvZwl7itr8akETm3ZueMS1Sr4pzH1565
qnm3iE7AKAoaQWPVWL1uveYdVrSYSLKwBWQ7hyIxCciDjrE0lq/5ffqYxnFbI5umbrPzrLbaf+ar
6wKrJvaTxcFuk5Izo2gf5rZWgF16dtqJ3bBr4UVqPFSNxWEMfESuKNLstZu+9AFZYDE7zKk5AhHu
wdO4tZuLZH13K0N7rKmwGSf9a7GsNqBpENAS1jYnaREmlzGY1kuSzK9mrwpBt+rWWbeweamwdFU0
3AxMNiJk71JRIwqVfN7YI53PORR7SWBWhhyEbva2zMmU3yIhgpvK4K90byvj42GwDSkhBchosVad
givEE63QO0AXP2FzCzdRp2o46SYJHontPcGrImadiCCKJXmCZeYTEjs3b+9UYV4c/s4eXHL37hos
latt1N7CYD7C28j8h4v3Elr0tGuPlXiL4k7W3+pd6IgE89LXB6D2Q0OkDZJWfRj0wehjXZ2va1/Z
eTTFVigBWCFC6Zi+MX6QjQNv8yqQPltOqNi/10eTGsiNd9ffMW+16DZ6NRJD1NPTFdYEmOSs2c5r
vlIKpSrCJp7/bAk4YesDkUX3GGrni7xKz+I+HT1mDPDsl92V3+/Ec6n6xNhmfxLbg3RMtdSEYi1L
Ujcp3EjTQGgGO0VwK9YRmYwp4NbqV+d4deFQw8Ip8SM1AlbKrGeWVlqIAzX4MPLYRZ8kMmavvpV4
O+7L4IhT91V1ZROEOQC7bakmf26gs7WAWdsatFohhRpd2CeR+/f3g8O7vR9UxzoaQxvVv3KY8hOo
vPHiHe8W9Q97nk8bw4zcK30jblQVo4Z5AMkYW/cyWh6WOf+37yeDnJxKmvIY44canCJZHtT+tNUq
dXgOGgjVqWMWObMYt3J+kMcFvtx4yRgu0YW74fM2QDZOo9vX7UtnRtzyaqfGDZ26+99ZkXPrlVu0
VIaXOTFtPh/oLctIRcOk0os8XTVJbp/9dx8PjUAuEY1FdZ5NZNGUD2PSFnHWeX1nxCXDpUSUS6F8
ACbjI7NbZLnNBwsC8ofX6kVEjnpAR+P7iMEnegFu8uGGxSVRSkEeKn3zrH/vUWmtUimm87pZXPGG
j9gi6QtBifs1X0muYCh9pBLJq/eteaZwlWJMkV3XJndXeWq5a2rnfHII43sgC8AwpggvWl3c+pjN
4ozqPd0QQbIuQkelG6LEDRIcSn9EyurcYabrFLI03XnmMg0s9+Qy2SsSOhK3zUphmdwz5INx8zdB
iwJChc3F9k6EeM+f58+FHr58a3kXv7w9xrWhjnx48+vgoIEVECyOz5Pz5DTRiC4zeOZj77HFZGIg
WWM8qAxr+FooQ2/2BoTKw8oQ7Ax31u2RkVUrTth1kPRlmXEf3EHSlodptjxNT9P7/DGXuUc2st0G
SIyMihI3/wV5wTUJ+7AbkONhmsxP0/M0CfHT4OormsWirXvFYyJxta/Vg9uwGlyG+/EZu4PDUAZr
Jkr8DRZRWJ5wPLBzaqIXrmHWbzpwsQJq2EETLzVJzVMOgT83xJOAP+7bQ5Bd6V961SLplSL95JdQ
gayuY8clmskYVxpxr0A7SQy+kwIVGOAHeP2E1jwfWYNnuPHwLdgPUv/FaKjOdl3rADyTFBDNhghP
tsfw18YvSWSiGUyzMJpFMyK8X5WCtcAL68yoJGqeHnKHchXlFuIZISI1/z7QZqPtRu5NmkGamQlg
FrH9bpv/Gt7Jd4515+RnwwaDIDj7qEJxi7ODm/8AGQMfGzR9zjMR3537XXicg/lMj6xdFd92T57t
GoNcw2JyHSfjPQvouBocfJ3yahD5xzO6bU4VSSNJIljAingBhxiXWTy/jSr+bfQenLnY13m+vM7Z
EOO0a/7tP/TcliA2flcObaWq5ImgBDMu+ZM1KUjLwYDruh/rqK4On9VVfZUusA5DOFL6NsjvpcYO
pEy9HKdHwsrrIl+9VpsPZVC378u3gGXJuuqkxC9sVRRRX1atLtHwtHEApr99g+nufy/fjako8uXk
LhGp1vBNJnilQcJX+nf7q26r2+wvGilYvg+0TGpYGgMZywj9IFvGnKPu5SC2Z1TeYCN+1ss+5ZgC
OHkPq2wyDGON96yX4DonK4+qF/mRz2ANHtya/QaEd0Yu43lIrFj+tWkX1gztUStshtw4P+NKuB8z
VDn7tx6ATfvmwx5gRB+CHW+ruTSxQNNsKWdM3LkwyqVe2WFbAnypjUq7uTbEF3GNIMDS50S7lL1t
9ioT+Wdk3fS4svYD4yd5TPat3invkupd8KP0a1VKUoef5jphT21M4pPX3NZw3ng4zZNzP/eoSu9Z
GWvtrNo5P92cq4SN5863+3t4DjaVkoKMWRQy1INC5SHSBO+NEPO6c1Rca6xUzb/25G1/LsgBDRpg
PHoXnGVjiPxGt17csnm9+OrCT0Xtl8ktKZcnyVvEzFXKJ8BPcVOVFVy3Z/gem0cK7WS35dZEiYTK
RpgRHUAt4x+aLe17FAG2EswTsFizzMGUh2IK+orfCqILchsqRKQ3Xbgo/N23WcmDX7QX7P71m8eC
mIM4v9uNt1PD24tRREngL46o9lPqR1xosDZ8tqh50ntpbs8YbBCDLxgHwOvajNd7YFaEFaYbLzeT
5uycfNjv7h1G671zzNvkFi1ON9XEC6yLp2Mg5qiNqz1jSDl0eIRJaW26GSjX4692GFgTNWE9Ud+D
xs3xLA4e/VmFTa3baX0DK7Op6YvVKpKSurWmyAHzTjovJYqXvg1t4DRXLf76dTfdKmlOOs2izmm+
m57mtJeY2r5EFxs67JRVfdX1L4PNUN68pwHevBAF6Tr0r9p44l2VBIFNz/JFYTCpSrdck2joDAKm
5HkP35ehE1YcQ6EZK66qAzrqfRAFtt9kSySroNgaGPNo9fgof5R2LoPzwJjUxk8YnRN4pWN7uOFQ
lTMhgYVHlrlPttauCZdJRCsJMMSbgk6Rte/LmO5o4oSbJCS1jkk7quO/Jgwvelll481SPRoog5ru
t5yZ5XugQiQiAFYeQRrAHli9xesq0Ti75hY/XOoEuHmjSlYkgm6Ee0FMYCT7YfUJ/rwf6kOWALRo
xpmrGnHUv7lv1DrwsLjcaQf+mJtxMo904Wg+CgLn2zkPHv7xBs33RJV5MzwPdiM1otGHUkVc3WX+
mJmtfbvJeEWsGjsPCFY0lyDbXCdfUmW02oi2oVGIWIf0kytuU5AWbaTh3iGOwHFaSo6ignQhj1FZ
uShJKLDCVALYQsUxodpncg35X7ymCpJK0B+ck7I16TASlhyyhXi0KnGfizHx5tpc/65/GiHnPUTc
ek8kE/XMbVAvz6Bel5eJgcmFOs1FSYjFxYBUIYC5hfyg2akMDuiVbAjGxrDO7GnNVNA+9++gruBV
lAr/oDG1ts8lXWSW58zJB/EZ3shlruO9PIdZv8lAbLoZPJWUxl+3fgaDpk6fCk2iF7wDHWWrH0yj
LUZ5HeaLjgPV87KartGW0lZa9Dw41IVMRxTFG2eYQjwKX9XSS4qHrLIlQNr44ts0OjFipTPhocRJ
Op7wibNx3keY4JypmQtDU4FQB2iuDHAZRqqkCtESs57qiKe6QpMroBSLrY0gUsWf1WMLuABRY6jj
FOTUTNDjg7vyeyqLGH0uHo5MLJxdFZRfJGwkklpKu7uF9WF/ZN+bj/j39Z1zXH9lYi3ESyR9YVUF
6QQCe4K3zaVtxPrb7FtTM7RGDW5ix5vQ5cUWLQH7myutUXngP1Bc6cw900IQ8ufb12DeDF/bI+UR
OB2Zq8VJ114n9u3ohJNKQSpmaXOqkyfqpZSKglqR8uK9ktupZU1Hyf0Q++MJmeUNY+gUVuSzoC+P
cM0OoVgmBVm0NVa3JxHO4E2xSECHn1gTaJTj+kRat5TZCa/j5FRPHfPasT5vnXpv81nSTOqsdTfe
huzMVHVIWWsx819qUjcgCvHNf/NTTNZExB+RmETIq6OabrmnbdN7gjWXx3sogA8ghKRBs66ceeL/
rT/l11+Qbnar565NdaXR598W5M2ot+tIjKtwCW9sbI92IfmoUwXfKhS/VG7OGIjJ//WOvSuGw4XZ
MKoDDEsVYD8CLtzUGkm1oGVo/1fxTAyVvZi4GhvWXmlyXJ82B9VRPs7Hu6X9mW/3X421xWawC3bB
xmfJ2SAkfw0q6+gn+qls63/n7F/Luve7zd/WuEWH7bE9SZYN+Dez5hgWY/pw9pBuuMCbT/vztr6t
9dT5Nml28u15EEP/YuadoMzcBvQbh3o2wbhqaLPlmFR34pVFboC93Cs8Hpzq1JwngY5GX2ws6Rwh
KA/NcDOixctww3fNeWNuLy5r67MCNwKfY3ZyrOhhtZvthJbcZqgjXr0+jsXt6l09XihiF6W1RcGB
uwySq5OxzsGU33mX+Y6cD4x242e4gNc675EWP5uVWUwkdVAXxe3ZZV2ClnMaVIK7/6AfE+QqES+1
PmpdFk1fE+PCCLt2tXfeWNIueEhrI9PCqF2sMiuXphb/ikxU54kMX6uP2MCooIpCssiWtAOAQ6rb
jvW73I6kpVEhGT0bZYYYFf9r797uziZx0++MMsSxgCi0R+kQo9Kk8FoP8SQE8Uctw3JUMO9EQ3x2
6z2LufDabj4P/b1dkGtrjI/XuMpgqrhQwjvx9/FbIphDr0Xsr5ukMDIFFFeu1r8d2uUFM/tVxBxB
vDqumvNX+JwkrBcJL5Ei9VJ3G1UKI84eRubD6sTEsXe/PDLZ6O3HubaLMaGdkT1/M9yNzvAUdYbE
Vrz1JZ5sMu+esOVi3/RMWsYWZ4lV+dJvjU0IW7QMYw5rbTc4r1gkMDr6+9F+VAxeq3eoF+uRViX1
IcPcmz1Ls1yhVQUHv9qi8PAbwh9QBoubt7LP3eywiBaVuTHVeWAoUWoe1YfG0OItQxTjuNAaMmUD
EtyvrUidvmQZoePcP/IW1OdI/9vAdl5USxE77WLJuhdqJannKh4hxCcxYnDp3NzNV0I51eIVGmOL
SSPWl8hnlz5dw+loWRvEXgxE0VwRhRcFNOQpoMkMNKsHuflLGlXpZEsOpbpniionVVkeZEFlpNEi
rDUjgFM4j8EslG14DN6GZeB4x/X+EGa0KbP9c5hML2FjcEWk+N/YBKwBvoHWxnoIMZErdPR2QUYf
R8poc3qMLiqr5LNGypd9H3+tj/1itzCnqgmyjwEngoFhBCAiVZkD1H+ajvhFVJrCFj1PWzqAY4pE
keK8dtKigE92f1xQZxVxOA1ajGpEJKtWwUcS9QAXArQQ/GV6irQp3qJ2HkRDoj6qsExUPXrRQIZq
AkRIcUSlOdLXDX52QDH2CuuImv2fpIvIUaocXRbpK6VCKKmRB0iwOhS7icaffFX/KmMFS2oPLsL1
CR6jGOZa9xDhSBihL+tYSTJATwxTgih1/myNj6PKOMWpfatrJlcPRbZaDmrony1YjSe0fUcOlcV0
EJHaP3jE8emhQugQZ+Ls3Xa499T7CnAhrJBhf5TFq5TVQVddJiDCUjFaQJAqnLXQ1oi7J0I/QL/I
g9zRvDBIaB6JoxdrkPjsGAEDxb48ONuUrZqj/XAzb0xr09roHRLte0T7HILZZKKsA1oI1xNoHIDG
4+L1DuS2ajjBcoYdifTYGod6OqLuUTVkAAze4KmwtUCbdeQFuCfcSnB/0xdkfzQGlbtrA2oN7oO4
FmITDzbyxClWmNhznXYPWLY+KRW0MPgT6rX9nU+Rx6AxlQLl+SU1udTipWq8NqBzw/w4vcwJ/Za6
JdN4WjaPVV346GU/r379q8b1aAyOQXX4HJ4RF0Nl5JzqaoggV1BbhtGy8qmDIssbeNeaQZpZP9bG
LJ+cA5vlWCpFpdm6vQCVJN7EVo3xWubPFzUS9MuF/BZYP/Wfylf9x/rZLZrTlMpbugLbWlEc5/ru
4c5lxImNybWjsmFrqFv2R733pbv0b8U5HJjD5jABE8Q437/2Tc7srg+zMAPMf7qi7wD+B6rYa4Yq
RYvXd0LQ9/b2l4Ku3P7KzxAt80myrs97uGx/HL4pxLLHUBJrjq4ZuA1Tm6PO5FWfCI0qGjt1ruzm
142zoyT1bHOPFK4+5RjloTF8Ejm22Odp/0lWkW/tz+rkPclYocbGp/GZbtNt8nd9tw2TeljbbLUv
dVrSMVMGUZiyOh2nyegUXkcZxOpqu7lRq55Fg0KXhU74EK5xLseq8BFU4D+g9dQho1tjWgv1FuKA
zUjHC74nezoCTN8aJu+2zdquXPsGBeXhtAaVQRWrqLA111tvzvPwPX1O8tkrrGJNj9NmHzt/3HRb
uLAoPHsgJ42Gd3DN5vy4aszzGeGlguML+WVxH91g9VqYf7I7wjMOax/Rb/SbHzp1ekusKvNzheYP
7Qgkqwat+gA7lIao716LkDzF8eTQziCToHYp/m7ydv0NwBr18o+rJyhVx6vRrrKM6abdWMcJqvIw
H9cIjqUDUISiDF9Cg5zwr5BtkFNzSDsaLP8ksnxCLjp07UDcI2Ct38jHnHUik9ZqANTFZrkfQ63Z
4yDzzZ2caCp9nQksrRHHyu9SklhryijIf6Jd93FxalB9gMNHP80GVWtptF7NAU7C1ruTPtuHp8Pn
MSj71oLdd/poVx4oohKS7DP5mw0FvMxt72hgcAMcXodAXge8lDYf6Spd2R/JQg5FtBmm6oilOkoB
CZCkK5DgShmJRMJqh14+lTQGCtKUxVvyzgSjVmePJrBes4gnjREjhpsxQpbLDWiF2EbkpSo5MNkN
gcfNVcR0xVcZIbBXpQ0ACCCwYh18T2qSChYLUqwusKb5wq2F4L6wS1Zojwr5A69aol5FGBLSKzlV
x+l49FKX0H6VlAOhHJIqBUAKgRJf6WkN14tif2D/JmgkHB1//qiNsTUFo7wH3OXARZ5GY/wN5h6a
RHHCcTFqHuONif9/wQcrTYrvgWTRSv6u3n6l0cTX/KpSQumm+fHGsXaokxW+i6AlbZrSeh2MPehf
Dz/h94rHN/qVwR4wPZCeWsPwPWkwGZQn7L7yNaYR00OYjGi6Td8qsbhxpGJpvQ8fw9gnt+ohS+v/
f0/orMivRbeU7EIXT5euheZVOIUixLj74KKrcKiYWWIAdF04kyGrkLvAG7WEoj85VShHLTNOk/F5
XUlwXcasqVuGdvbQHJcYT8qO3SSS0u6+I7ufnn/2ASuP36gjfjnMLbJNIlkyBjkxlLYGcus64A0i
AZqkI00sM9SsTf4qtr/3Yq/lHj1rKai06VooA8obkM9nOjfX30o+FSSAy3XAmLQcAc6BmSlWVuhp
DU1Y97Qz8yKtEHXEmOVNNL0q0Fo+fvfINd8sHTyG9Efwot7lizBEwWQ6kPJHqiJ8LRg9L06wdsY9
TY6Fq0mJZPNIlgk+GcI7oEkTmcysObMm9oQWR6NkpNSpoE7RwaD+i40FE+9OVaWs62/61gcbApx8
DP8ILzBy4MVrW2GiLG08ZXOsrHIzqYy1GkkKBY4ZqpW6Bn0TYUOTCFPxNCsVb4bwlo8g+ak+GCsD
q2Ic2MQtfstLC4Wm0EOtY8rbJTxUq3uFrtdJrZ1M1LVZHZkLqTD7uP4tKo/wg/EVfYKMU8rULhYX
JXqDYp8Nb0hRco3qdORCFAZIk3HVagVtXHhzGaEKjKGTn0NoC+wDyC2Zr2QRsIpQfaQRBAuTZmTS
/JTxVgMEgb6KcRsVNyxyQnliAayPOsDWBAXFM7gYrwK2FrD2FLL6VHZCUhvrkVCQu99z1N+fMB+7
+MMIOmm4DDMy1Hvv+3uP3eA0JAL6p5nA9QSPRdByvKum+GYgZUSpj7WRzI1CuNKYGxE/8yOcIT4+
Vj3MLMKcUE7maVtJuFfYSg0AqvhKtIR/nPyYj0yfTi7ynF/fdxHgdHliDj6R8Fca6MkIEasLNcoA
kVkpGylBNIrshYlh4n+Dp3FuQNJkav2JOPNb75DPQ2QtZRMWiuNvenMDkoZZhybFdRRQ6zWKdsmb
bGAETeS7v/mSTb0OTXMF7mW4rqBc8CTzEPdQfHZ40xQNcNqJ3DSYYgsj96bWSIJ0kFJEAL92+II7
VkECalO2sD90dfcLpS4qQYqCeFzQoRi0WAccc116HYLniMKBxz/SAFX54shI4l/8ScR6M0exwyMU
hDNfeCM2ZD5iJ1hq/JD6I1JwMQnEhlB5XVL0iN+PIWwdUKQTmhc/1anXT6neLHYWPbn02gwQr/wl
CSM0HEWriR2DLZ3cjziteOmDxK60M79qhMJOU2d44Mueblw31En6XrfyPveOn+ofCWuI4ZVjypn0
9hqMPAQVjj4Lr1aUj+S2UHyPh5EGgh6aYAT1/e8T8rn4pWJ08ICJokZ1GVHvQ32ux0L/gtsXhpJi
hTCUi7Gpkc+JZSTLX5QhqKGIVMgeH3GklQrFgh4gUQVdCKZlJZIaLQ2exBN5d/aZY6IyPDuvvE31
r/EFTyU94ReHaAJK7XlE5E7ccfC5P7CvYGlLtfT5CmAIWyITQbJ8oDNVQ7LWJwyf05e9faTOpgJj
Nzr9UGBEJFjpUHqNkbgvDl2LnKZC/4eDVyfgfbTvxJbLJ0KHFHpMWuleVOn9qXXrg0W1g4G26uoq
YJ6oFS6Ilahk4lAf1CFOAYvCFb36J7nHYUpNm62ovQDIxUeBFpjdsGfcuvaM16mRnVIapFUAKhQe
APsDuRB8XJwz+bNaUTDDHVqSOFZZiIvB91gyYHbNPS10JPglzIj9xE8mD+qXm06+0kjlCveOQxO9
LFQP5sqR6o8yEemfeEaboUfKp2mvy6SmlVlATaXQxWQUUVhiChUPC2tX7TLIV7HmFBl1T+260YHW
X0dPSjkUOlt4oU8LFM7V9JF1I5qpxIP3z/sHJbAIQzT7ED1E5BARfUSbKbocqNGTeYIio9Yusllc
4aoH8ZExgwqQxpBSCTKeVCHaBZGToa8WxE+7V/ccRh+iuSkiFlgT/eRoYR/USb0dHhp4lknzp8Cj
zCMjJ0fvV2TNpC7FoaF8nMTdxirduwag9gi62CXun6Hr0Uxjdf1serdYSHj/0ikRBS1SMt+Q2Ynu
owF1pQE7O3hFh7pRgy8QXoI4FEs7S6F0kToUcSii0U24lhY7um66ibe+XAngn4RrtBaDC7/rlK4p
8k+f/eH+Qmct4DyVYxiSvsSwFGa6MoiPFmaIM4Icy4knSX/aP4y3LxQi+rPALn+GnQ3jr+7hCNoh
klSuUDyYjoPSFOhXD8MNDd6ku12ahIyNNo24JzgpsgTxnIXsltdfKos69SK4Io2PVscmwj44P/Q1
/+GJNiMDNWTRHU0fRO5Vbwy16XahrvNrvO4my5k8KlFW6NNhyFP0lGvSQmzSoj+BGh/Q7wKvh5ma
Bvz92F0+EVFMR/cWaof6SCCPYB7tEk+/KFkpB5LMWQgO1TnAYuS/vhClGipN5FK+JPQKPHee4kKL
7yW5LY149qBoiAtClZHo4HwiBLnNpJF8LIS0SAoqzEWoVs7Si9ZSK3YgaV5lFc0oLI0JAGIAtxNl
cxpE+Y+h1l+BMVpUN/0WQ5H5FrEhiZ2M1SzzMIPyRENbanvy1pcKh51NUxHTpKjTYsayY6GE4iZl
f3loHtwLEa0K+JVtAuaxy6bCxq+jKgkranqGfFmYEZgmHE3OQO9eqTAvITY58EgZTsV2rPIP8Dnr
Gw/WtpyAuOorvDW4VwVCet87DyLClq8MdTsMQGi7qKqQFLjMB59MiFlR5WWkONFRvgl5gefFVdCZ
3/RIX89zVNC6FlgZqPJ5p0qnCMv0Sq0Wyo1AaxuezTjacQoDNrjilwEGgfYyF19/J7CYaON0i+XH
HP7EdRSrS60uuJTwGHy4yjkq/F6Kl6Eu93+56HeNCLrJi8l3GUI11WY0vWdtaGA8IPUEjsCthSDM
/mgmPvHAiAvy8tK8U9DjYDryG8QjcgJkAenGauyqHXxOJ9uk/YNf0+QRTDRLVUsqcUup1U1GsbzY
dF2EZN46ujLndYlhyDFJI7v+z0YFTbfYBhH5j7LMeAnndmhPoCZMwCOVGAklRSC+1uvAl+Y5j+QX
+mkpiRaYqguji/UiO3miVZafhqaDliGBonJyUdJTGlPUNKw4cxChSTdMN5nmdD3XkgsHmeRHw+/i
okbBMURBoTDtM97Z9zZWoMR3l/6n3SMYHH/StfT/IhEeWOpGvmWkzoO55KrK6HX0ukr1cEIg1Zci
vVwsH4XpITOcRY42OCwfy+pUvY0qQeIt6ZgyY4mYYJ3LilcuzGXceMLSlw+GYQcWIhLF14v9QvsH
g81Jx80gZsPcM+CUdgqxhRwDp5ooWCaW+laOUwWlmgdcCIU1/wvCoyMIVNOyFJiKkf+Cb0GKaFJF
r61bdeeMQSMJT7QfcZ1pxkRpho6wukKCpXWNtFzpzOsqYI74SbDEVk1mM1fsJwCWUHVEgIrOF8w9
1CKg+xJWbnXRXRDegrfTsFgtf2C6s4Kcgt0gOsC/Ulu91uI1aQxFePyofYqzIwYBNHN6WWGvvN1O
sX7qyY+dbgalXC7zC9tehZpYuQtzZg3jAmlKqeSFoh9FnUe54TraQdO4seRksBKBNXEwgFsxisw/
cFujW6EFYjeeZuSGFP0HO++5vMzrTjbIBtHPITyFAniYk9t0kGZc/FcHF9KqcxyV4xCAntG4HyVL
XT69Ba0F2sL1Wy9AgrGaxmtCaxVhe/3+JMt49liqSWUV/xcRZ7EEc+WQjbCsKmaHMVjE2v9q/ThL
aU2mOQX3irftvhHKMb3C6ozj+hZDahu3ye12P9jWJnjuNTEmXOESPMt6M38xIKOcFqHunDVljGE9
LlArsxsiH+bMdr/UFAldMOdV/SuocyjIComAsduSjTuPGXVHbHV/fyOs+kM8CqFD8ea3tGolVq0M
G9Tk465dW1q7bg3tBhAS0S6j6O0+Cvr2s9PsiWYmtrDsgiu9FC45ejNCKUXVudOaXJEri6iWQkE3
J/eO+K9AyWtjexycl9ZhkNPVZ81LnU/tmhnkcRfvFQMaJH04v9JLD3ruG73unzU+v9vwMhP0isMr
feG823MQGWvs+JPG6HbqRH/WILM6Yizf6UYgJqDoEtKoIs/digdm8FM1Lthzr22wpIjtCEY1QGE3
r82hyLqi2Iu6a3XyCa//3A/yyR7qWObrOdXBqrUQKUPaV1jRvgFInvkbT89AA/mtNlg9f5j5iIOO
Ts5WhkC41LvSG6Bn/OydOxpkT5QOPMa9an8b0qqAbh3450dgTMRSX89BbXh8uvB/4eXRHhtOw7R5
areWtR0KkSd+t2Hl7NSb7VfiNoFIYfQNztvDrnu3Ogcw5Fv72OxktQ49Ou+X3r3pAqvu/iqcn5io
KrlhM8KmaSBloNGb35zFQNq0PESpAQnn2DYmp40f1/zd33m7+2Nt4f/58TkPTxc2hNPgRDzAJiKq
hKAWFa+tCShsSeIoYTOzHdHSo9Y5YYZ/7Zzpic3+/2FQKfebyfBcm7X23XrVOdQ6LQzDXmvedMt7
vdzkSfnttX73ammvsb3Cq1jGuSfyBjVxSsFs9OPNp6zowQk7S1kWSgl6bC/1s6W2onID1JJ3YFOi
tc4PDoDL5fLpLDG2C/7+pIZjH4dSWSddu/E1mOttdHXrlIX6NpvcMunQaNlwzN3aijq4E9z4sFHn
+fDfgyvUq1HVPYYS7T6RNWi0RyNJHEp5QxMLbfmCqnebJtxH1v2QQT2p157ICx2ddBrIzfgZU1ea
YbwruMfaksRn2ldEppiM1IkhxfR/j4tVMms3ELz8ytegSJGgvULtuQAcbPAdV550QnSo4V3qqwtL
e0TOPT1r7Gzmm7nsGhT0IZ+itGr10QLJBAKLOZyplI8VaxNoAP/JqkS2xkAOW0VuVmEx23SIS8Az
QL98o18Zwjuevnxz8nBfk5ev2dJ0xDXf6vOUlgpi39/+Gr17x55h8l+Q0CVP29PzsNFTgtx7s85Q
0iMfpa5HWEujPhWAiwrfSzp0ifVgvCJFEMW3mH4H/5nNjpC1jwMbNRCEnHHNbJPa0i3sNX0SZwRx
z4S7Zt+0rFRrnebQJMp58FS54dKeixWk9WWFd3i3jjVICNFnmFTMzqD84zDEAlVX5oSWBukDOBb+
GuH2d8taPBgYLlJVXIFZMhAGcFUxbcdtHeitPx1PWbF5vAAxsC8krN80uGDlKbfDsldeL+Oq9Di3
05BViFdiGKgdGu6xXyPy9b+/d9sjeUcXRn0gJW1VwyySctm/4woQ4o6ClTsiWVlPsScwlkqlgmxA
GFYyopICodrHI8sBzNP+ILEtRFiSXBrQDiPQRqMdbelE624g78OOWccUyzom+I0qaaewBngGA/i5
yPvHaRRSibNJNOKds/lIWIt8w+5en137ECSvdh0r5WWMqurn/JEPHhgSHgdNkn6uuw/JbmOCiyOa
pu4Ap99aWE6r2X4Oj1Pw+DHvI0EE3OpUf+r9LG6Tx2eXbhVuBjliikq6HXOahzeP1N+M29sKWRZS
AFhtX4ez1xxxHo0PE7v5g5OS4ddckQT4xeqh+zwE6d3BjaKeoaBbIF9OL35r45yhb2FXu3cvVXr+
tn9x32zT7gTXXqT77RVG+TT/0dr9P5rOa0tRbQvDT8QYCiJySzLnXDeO0uoiSBRR4OnPN62zN2Xt
7gq2Adaa80+T603wXEZH6PMeAr9tv7DCEbWHjhLxkF+G79TJf9TSGtzxzKVevxleeKWGYHWB6gyw
aLkP5CPrd22X87r9Cdf+l3Z8PO2AVAAuo0fkNc3QuNg9Ov8pkEaSzXorjUki5Ffp9lOWZZfnHcRz
E6vAPgcxymFC6qM+qjQvGXUl5spSEPbjWXw55q67bUmKUiunwHFDJAwi9ho82/TSpTG68DrjbbkP
gWv4nDMRCzshakxk5kvypzIyRwih4SVyLoNZDr9ztwxGSTeTkhqhMGzligSEydfu8+Jx8hh2RY8x
6vAvAEbhn+AqRXxDX0MO1aKexEcVPpldPEEi3bup3sAKBo6GDYnWqeN1vzvY67xLaHV2XbfZhpoF
6KZ1x822UldxaaXJKPu5n7OfHJSeREq21MjiD3wwLuNlV2N19t9R7tKNTv+8yzcqq/SmPdxX6SJc
xSGOtmCT4AG+78Q8ZbDbiGCemiWD8SatghsJzt/9m3rq33BuNCApaKnZXyqbAoiPBq1Md40ofPBB
6Fhxmlt10mPnfWPpWcutD+950NbRh+Tv3NRb76ZNxImoTxRAwY/zgGxtmZshN0Zdc3n/DToeYKWq
xuw0WKB7IWNPy/FzEUxfJDVN32OT3Z8yyZUhIHIUuBBeOP//7DR3eNb7MqbUrJxnhjQwpv8mtita
y3FfJsvXPttm289nrHUIXzA6MHgaLypvWGD5qXxcQGD3l81gk9ClHqGa9TPO0vJaXvlOdXGqq3Zu
NsJV9780NFyi/8J4C4P552JRmY3eTCGAqfsedAOfbCQG3EqlL6kgGa+1+GJkQ5C1SqotEfAAG7Lx
CGYsKLPAHcX8vn7SW2zlWhkgWO2fuUqfR0mRRSS0GMwkMITrmwSFzttSPx/98+Oq4Z+6GgvNsMQ6
jdAVU4kczLL5EpWKCJrkkKE7rCOic9EuQPVCDEusPnXSOlhKzwW07v1F1xJGgvlE0j7EqyaCItHa
iveyi7mqRS4x2CpzVlwmATceZSgFoail02ln/PAtniXausdHlRMIlv7pSomgkpgZEH9aLVoqOVjN
aKf6SH8lUkTKAxkil3OOgsqWKGXyEYoefsoVN4zswrRoW5FtE8+EK0PAVUmgkt+W2JGQ15l9lLxP
R1/r68uWMhwp6/ay9XeXbYRFVlxE4iskpYUMr6E5l+xEY36fiRVb+SaLZd6uO0QC9LdYmvMBkUvI
Rh6J06IGJKiQy6YYS/rAnyuyM8NVg1GJhIFhioG5h3lN42xltyXYQDJKcEEP5f9ieGPwMsbZ2r3v
3o74cDsA7zrWLpJJOPJ9eQ3+Eb7dPSdHUX5qO5Fe+Vf/+jqHV0IrUHC25+RaXAcbJphuGZm7krNP
DmX8N2cXc840u+LKQX1hjP+sOuZYArnfx3QYDFzO+gGnAZGFQ+4FolqRmZxDGVL8IGYhnjToYPD8
+Ceyh/DfNeNoGkyzc/c7wqjqM8yaXBYsXHJkXp9chuc85ppLtp1jvm+Oyvl9jf9FHMUVicOxPMos
77+Hm5KHuve36T7dK6t8HzOzeR2sm6vJ71RX4zzgvcZQzpx7wlaAi1FO6rtmEx7RVPLRy1xDc/wj
rwZK1h7KE20lKsTiGOzVcKmvonlLlshHGStTPOU5hY4ZWTiRpH0wVv42XN6X0XrbGfWmGXXw/jMq
2ovFfc5+Pm2Yg4VbL/7qXKOvx7/ONSvcSB7jiCRd0TA85upUJZAinjyHj2E8wdmHHERm3P5Zo1WP
xRanIVO/JXfJzv/JJM6PtgCByGOPSOQaoqFMh0Tw8v6QXjsebIzU5tMq/pf+67RO/s9cvSXYJKCl
bYeox2glZfHgkkKoJhIrsYuKpEMuqIHDHuqAd/I9DLZo0vAjXbHoEaYBjPqahuTiS0yJCRsHM+V2
jzFxBhJpkKz1Y6DaujjPca6EE+C5i5NSIXTt+3uU3ymTL9mmujt6ab80TChLcNmlHlFNZymBLrTb
NLdaYF9IzIntXPeaUzIe93jAg8AK0Dj55MYsH9M3Uo/Qu4zf3elDnxfGTH2NqrwC7LsoVhMNVYgd
dk86UIYOz6iIlYtMJWf9lOMvLeOTqoGdDZ0bwz1XpHctklW2UiZsjMqk7303s7B0gtQhTmtcfMYj
i0InH5qrYJ8hIgr2TJvmzZAZTvjhMCT2PH52JjIwc8JOZKKmq8bB3/ZLFfoJGcJOKJtNsObM+FzM
4ut8Df/soL1RyfUCeMLQVYKWCR7gjIcpOMu/KIeyi/dygcaTgh9k1mWO0ZFYAzYiohF47kAwHavl
lNaRRnFaYzj4O5CqSBC/PkYv8uayyEUtpmPapmLpQHpJogMfJkY7f2uiCB/wq8osmJOIQ/zJnanO
YvUTGgCPjZUxQddOCB0cZhiEM6ywdAWfdA3p6JV5Mi7QC1azYpzjh5SDKBNqhD87cXVStx0OZZ8g
q8u41Sz6InF8suC7/Z1kkghUIoQi5vYZz5bX5NGT/Omg/rwyPBY8k2+rIP/ubWcwUwCm/uRJGii0
EWInjBysAOzJ/zpHUi08yTzTiTSikuCEGJa8MyUubH1SuwPYTLECyq4rTmV8HvPeD2dRxo4aOf1d
f3zxLh3vAgRwKzCQYialKNxSTnoaSWvixxS3bs2y/eKapmhI5bEplJWaVaKY+yySfL4k0J7WfRut
S7aaLd4DFsHRc987pl+942v/nD8Y84tAmsKieloBkC2bMyXs0wJfKIhL5T5K5skXKIm0VTHtLZSZ
Oestqsg2dgknSEHklHLO952j3L34JCWeCo2URQSZ2MlDVMNyEKeCZEMc5ZH3+sjZJQ+sM76MfJCH
iboLrsExOCqH4ubDwP5Gv+qOxCH8Z/6cdMeVItlCkuYugfSS6S79LbwkX5LXjz8JYykZxLCTGalD
SBcsMMCloMg0qe57/95nXzDiX8JJkx63VjbiXvVxpfr/6CmoTvgMCMSHjPoTTedrBL9uorNVFpQl
5GF0+Xz3xUS5lnAZs2OVc6b7fEzHAr0i12UDNuZ0j6h7xX15Gfv8aLJO1hViKG1KPLdQQMlExCfo
afDY5VjXCGiQ9DWJMZCB6kJ9km/5weTk81/CHkHfrlRlcmicSeJMlkNc/X83cfqLtlaF4PqUyp2M
aEIx12uTiARGiXPAKT6jpI4WGO/luyXpTfK1ckblwsv7n/ogmYsxQUDPkLegBzsUDpXve3C4453j
6gmHiWJ1tlpu0/H3l0QTca95Z6R62ZOal5P9EC34anAll4jUb3Jtlq+piuMKKQSMzWTMQo8FoJ1J
pg5I8VjcX/Rs7pX/Qov3cOxLqz0gDSQ+MJ6bo7/V1j1eYHmRVcTF6lKf52BkXy0RpNpcm/dnImGW
ACR94aND5vWf+Az4mygbBMpMCmLE45XAp2t300DjiyhZIhpUavW+V61w7E9DsrvmHeI0JgNCEh6T
aBpNX6mTAHBybcBCjL8fm2jEKoPHW5novPoS/Obbsj5KQRGsxd2ioTYkt37pf/zVBFqzlvBxh72X
S25yx/NylwU4rD0aKf2b8oXtumP52ztKw5jGUS7G6AtkgS35OYQTnVCvd5wF+SaC5mItspQ1rRVI
hFDlA4uAGz5jcv3gWGfEiUDHwq8yMLiyRgBrf7z09OG0W+FsoaGgc9HFC4GKE8QV5879CEVMHinE
rcxe/wwgx1TmL572q+uVJQDOKh7MKN38EU4eVlF2vs/yZzLZvLtqVwYSQW3nH/3jYD/YR7M/G6ww
gN2xUBziLLysXx/faIp3NJ3VpXuZY/eiUUMvSTD8rJwo02SqzNDk4jOUek/iOqRQ74yLG5rnILYy
znOcIYf40Dn5O2rdjAwQKlxq14jwAm4jWc1pvSSGS/YwkhfYAcUcXn/Vw/5I/5dK3ZiS1CDyTrkJ
Jt+bCu74zTfAa0Tx9Vk/1o9lMxdrmDkVxZ/cmi8xj72HulzSUzmSicTlG9N+j8ZcY5IO9C6SeH+O
qN+RaIkuUSd3LuG/S1kc7+9bebrjviIvKpwRQQdQZdA3VJFLvaLysAEbtFHRcxo6oUUvt4DBikig
hgzaovH8HQ0uAXS54tI9RzTyM3qXUf89vt+tlqYDbLlyqn+Xc/WvwcA9ZHZAWZAw59Kp+fOKqdpf
xroKraoDWIprGl05ECQZJTQoxfIR2gM4cqe/XabxXNvkRx/hDwrSUwxyBhU4ACFr1wlG5hiuh0WG
cmvUnZOWkZAXmpLj1H51wVzJNEJUA48K4YmzUuKfgpgcQ8qmf3dSutlWGon5RWQBIALUgWi0Q767
3TAYs7ByTm3qcOIhMEN1h9E3NUHaJ/3c6Ri3kCDw1o4LWvKWAIHmORTUkOkHYBD7GPvxGzMFKCLR
fTRNsGiEEB3KcYEskJ73ZXfBhAr3+RWYbt4Dk5+YmJwW1RWR+bFWpIhvyNyeImh+AhwwYOD6wICK
wp9wofvU5xw4JgZJVF51JZwP0Tqldguqk1oFMsdjDSlSWQk5vFP+JcRIZD8QuybpfnIiKr8a2Rzd
b8EapPiRcESJJxpYi8TBtzSwGuKzZHvNABwJZ7DOgJ45rt+/eBXoC/rbjmYVEc1tJKS4yMakMwWZ
he/rjWlHxVgi2Z1iL5FWVxw6gSPCGWhPWl3FVccQHdggKqY0VyzJXWto2LDjzHFs7NPJt7DzUIsL
BSgANBw3FS1iUqH3g7GIncNf9eWEv2hdsI9yKTcTfxEkdtFZpj/JqPcd3OKt4aVbUEQk4V/daUYx
KRycyNOm7RWac13L588/AB6Ap4LtHQBclGgvRlwOwMCBLxF4yiH9f/BJCfnzQ8uz4hm673Pwq6/7
BDPO7kOJq5aaQT5L/y3wghieRH4sBk8ZeCUeEAEShFqVz0LcitpTgAb+gT0QAzISIA+fbkNG8hpX
qWlUwrS8Zi9S2U8Czj92NdIVYv6u8TIKFZ6DKorwVWb6CgeZf4Li30OD9QMFOGYr8T/jTEEe3X5M
/QXs6UxwQflxRsp9vINS3UhqEdl1HOnoXQFcPCcP2GJYENdoR6yInPFP8FaUA5kVPTdxIzMTBkiZ
2rH5oHF/q06hTDRsmb9cVCUxZ97jZQN8+lPhqF/jbMIXM7yLb9vcvK4sEA3aF/yHXcRJbytcEyw9
IyQ4CGxCk8TVLDReB8+QP/wn63O7eK/aRb1uluq2WSp7Zd/bPvHAbUHj9C/ORAHa/SFkyQuS2+CG
MufQPCzxMRTkKaBSKZlxQ3bmt35rT93b/fA8idQ8jpkcJYbGetmbw2j96YPVYcz+8UZTN2sZJYwh
orsU+x2s1JgbgjwYN52SVa0O4lgXubvwUDKbUFQrEkdQspUcmKqA0/MJX8Zgo8+fJU9BDrG4winh
KxaLodBocnzcfB/pthmAJ1vvvuP/Pm8aDNqp3WYYrkVij5eDCS94s4tp92zsXqAmR+Onpk6+htdk
auCiDGa9eWf4nnSQUTcsIU6j4mHtt3YQOj5Gq52OpRBAc9aA5PyW9xGcXje2QZANzJL6EuaMMotf
/XPzNxOC8g4ylEKkOA3KDjFIiDtaXHGi/qJN4CvyxLFQ2DJ5rOupthRdcshpT0IWqjeRae6+Xk5/
Tcjq2mcSSfck2RakOvz21n0M/3c0Y7D+aBhSY9QP7AoOjVQPlJWN9USeSqra7DkOLhaP31xWb2cQ
jh83xksWyFrSGSYYbAwn9HjkBobMELqDsodkUEg6GgsETJsQvA0kzf/tcGSYfUA9MH70EH/GbGqz
j7jcYC6OaHZEsSFOChGdi2OkmOjTbP1m3xaPxZ+DRLIG/g7CMH57sfX+1r33d4LuBHmQmDoliqOe
JYhb2pnIjeSqrbimCdhfAjsu5WJ84psST156rSmcIiAAJ0HPOb0vLt3Jq0Kei/XPJL267z7J28LK
NYNdYeRKNUQg8Uy8u2/pyDGm3Z2KliEf/+Y0vb7bw4NwP/QYl90sqom5lZu6ZqgQU+gCacteb/Fg
ESmIRkoZxumsqzlwuL11b46m/4UWa42f/lT2p89sqSKJPLXvKfkMS+05rCbJoWRekGk9biZBtIty
mpDxjhfk8xH17XTP5idY1/tKa+hTqO6LqQwsEONrPkZJNTKnxpT5rOTLMWvgM+SV8wZLAOYPthKZ
l4Cn5SSjBEQuk5M7qCPSEkRVdg7ZP0RB2iP+hc8O7+9gxgDdeNr77FmsEILYko4NPAogzZp+k9/b
/W08u40MhKDDQ+Ihkx/k9mbmmcQU40KWq1robTlEDEYoDLIQRKisCLJNiQcC6y175637MU+IOVzS
WAKgx09UUscKtx3ArmNzJEFSELXOtTma5/KaXdtze8aJxW75tA3fgWa7BLY4J0oO4kpmHbTcuG5r
JqlKnUuli/8tPcUn1gbcPKwmXLl9lEhcOyzPpMRzraBuKK07uS4x6pcCF81fUVkNm38Z1RsbOvLj
wrr/Q2b2kAbmePFashRB2WBNZ52VuiKMfJUBx2vTBtLgq9k3++e2XLfjFxtvRqqjOB3lkKy2Ah0M
ZSVJkn1YsEB2iehiV+G2T5oRo3c9nzFyMBP+eLnruR2Af8IFJLph4HRRS7lt6YQ+mwZLVA6HiGxW
n5XaMM45xcsuhpjXOD1XAwc5DzN2sZjARg5J5+1zNyZe/Wl6jm4kDSFhPmaAT36NpNbrgT1/N2x+
gVXjoF3i4sQTLnwdjyW4hWvqgdLWBh5aJ55t0zv6X6+Sy/B1pXiMaYIQGc/umNRH3WF/K7y2iD8k
gYmqEzk5KA+4eAv9b5C9JDpjabQNkPE/TE0QclhRkKC/ZKbGC3f5of2VaEI5/lAikRJIXtifhIBm
W0KcKs1OLpZ7EV1tM5ZIqqYzI3mUClDTnRoCyOhbSmE/CCxwjYaujR/vnyQ0PyV0V27y573q7M/M
665tCGPp2Afc+59yRzIhGRWgDCU2kBBBpz68Dv4PVlpgA234gJeXgaj+LMadeplJ80tA7ihC0zvR
rpCQI5PaHZPvRgOhkHxaEy+p/LLwawZtSTKGbYTuL6EUxAXrD5tVw27erLQ50SZzdvyQ+U1C91Mx
fGgN4Vkgely5O3+sQ3aIOlJs6NLe/5VFwRJ5pOTMvgHL0Ju3FvpO2X25bNFH/9262+52sG82zQa+
eZ9iK8t+M4yk5W/1y47M4mnelFvjyvRY0esh4WRAVY67agCXR/Mq0hLZ2GU7DQgf0JYNFQX5QynB
DaikZrIWFEQQvUgokMSSCvegqP/k9iB9JhzJKo97nkoQvp3papjqAaF71uBsbu6YdiXMWEy//dVA
3PajPhMIVvQk1EQrcbCDIEFxyU/wswuDzhhgKZIP7i/aRnBkMVNZYIoNOxp4+TE/ciHvBjvxEmvk
NmuLeBpPK0hLaJ3LiCscKf0AV4q8zJS72Ore/1huIaXvX12SYe6AY32kUzRERJMXaKH62+66oakM
vtXb8zc+hIHTnOJDc3oTuB19d0C5OWMFHdVoGWSRlfhtCa8JuV08dSzQHJH8G30jRn91RfDep/Mm
vp/zQncFa0E7QhghdSb9BlqSycV3iEedYdn47p8e3/VhcKoP2a4mlq7YidFbjmgUCt7dAHKrtNxk
mQI98aCFWvwjF6WbkajtbOYzkZEo6AeB0P5uwKSDhO5YFrveGMcNbwyWwI9P8s/jgjlK914zf3PB
fWaS4yA5C/fFg02+8/0cp6t8F3O7b0h0YM+ZDZhXLiOawmk76xze3yVH5/eyZorXlv2Ss0ZOHGrB
X5JRdOQmEAWBzaAeahn9VH4bJ+PEDiI5EAwRQvee0sc2GEXp0qBpPeOs/1ToH+Brf3OT9t0OEycN
SBSzH5jBiBxDYMYMZ9MaZCvC3IqDv+n/9n/FXyha9MvwKlrnLi2wbKiidhaNo2hhxSzwYNKczICT
VTUmMIWJzI6Mt8JfyAQkVFWI7X/Xv78ASmA/UEmiOSAY4z16s9un46QYUokCZLckQQJml8QeTduu
hxOUDnyBCa8YAgG1P49bnO+YB0At8PIyGnDVra7clb8knD4nUlJIvwyFxq0/bwKbSo64slR3qV8n
eTkXjWexQH2NxMQny/bUrVAnULcOsBxe1g+0rCFj/Wrej9dYkBSDMBDx8ku/VLZWtagWimrlKxLd
6YzEv5+MDLAWHZwFh/gnC0kC66THChEjE/H68QpytxL1wmuElbN0zW2HPlRyo2Qw22AiQ9ES0fB+
0oqRhNIQUmlzQjFuY9mlpUtR+ScucwIIHgNH7u4kTb6YtHLGjKsDqTKTr3k+fjMlE3UJJkoTzTX1
uPnxts9SCIyGOWY+SpxolVAepKuv7qxaaLM3DaDARTqe2AI/DoXRhOgBLjmwCSKCnR6TipITGJfX
n7WLdpEi6iaDLc4cdrZ8VJ3bjfxY5d2hrvpuS+kJZnL++MTA2jGTjVhxLmd80//KfxXFQG11qKSv
LVmyVIfL91cyUY51x0FKQmv6T92r/AS4Fxggafu36uuRSqd3jqDLKAJMy0f62ngPkmIP5qSiZMlI
pa1zJNFessPdtEndGL/qYBynw9cGO9WkRkI4qRM3WOjzqDPX7pN+40Wb/MCvcgc8lxXyPfR6fJEv
hRerU0+51FxjnTfLEnemTcIttipH+71UzDYxaTgRs7A0npDKvFKru+MNV61sEbZWPi6xD6G0flnE
9iEv5m2DdXrY943hxaUTJV/xjgufKD8/tOPA4ZJL2IhrRkm4T91ttF38WPsj3qbz4F98jncKNQ6j
zRri0+QgGjtGhg/YuulQqFGwNyhp3DuXOAgPUjxsIDkh3PqIAAOTbASYyvaIhIku4YW8LCFLP1oQ
bwvC95zI6lmd2kl6MNYkMD+4IuYhHD1wFbAa752HMC5YgHRnP4xM3IU7xAq85IDhd09JFz28EPPO
NkfULvvzhh162a676/zhQUCmv0Tm28ZacpgJGXK71Or67Lm6T4ETGHXHlcXZ+D6khAnyOgwS98Xw
ISatE6AIRlJbBtFkx/ZFd2I3+lbiGCA4mXeG1AgXFD9ToghLl4kbthNQustBTuGIEpsGfq1RqAaT
umvrG5WEhOp93snYLeoGqkf2lvj6sqKjyot5fFwDj/eMjuZLsJL7pGT4g/+VIPFgKsMxplaBE0Js
cWFJseAdOqvo4sAkPK5PVjxIOqQxJK+Cqk/LxZt07Olj+8bYPCwLkIAk8LqMf5HYvYzKPF+qQLKj
bMHfFWLEWOXpG+cF8eqrzqKctBgxxIf9nobfVOj1Y1SAOqMtV5ckHBhoEbuzZ2pXzfUOLA7t4TsP
c4k4dlkDlu9e6P2flvHziNwORSQEHR+r3pdvOEXitqQZRyN0tXzcDSvCauK1qaeTNFGNQqCAGNT3
HEIOoKqnmoGSGWzL04sWnk6DLHfOPGSTPKxoJBRIzQhRhtG8nfi7j+4JbvlNkCIp0rt2GJpkUyOf
5LRK+CPha0xEpAgEEYJCSSh93J5pvRAw34LUrVFLImrNpsRTUzQHTg+fAuKJ6qf8KX6iUVFZj6/0
awDXFVjZFg4xRVBAGC3hL7WFkEk9PvQFLKSjjoptnyw8WN7lC+2nYrc9cEvi7pUx+gHVixGURXao
TAdMz+HKgaWu4Q6ra3Flr0QU18nt7FdDG/3bvQVEYVd29i1ZLu3ss3ZC4wFhOO0sW+QE3QaOFjjK
KQZ+IuXluXusHqsBRp9NODKAUAlXSggmyAb25etJOamodr/wDFa2wCvJscjcJliqC2P3/LxXl3yo
ITwoGQLTTNQjo2Nq65G5r3V2pnDXv3EggoynaIXYylDpfHdBi3maQL7GSltBlLbQANW6XhLuKE+a
zH9erNfdbapFG0xMykKc+No0it3X16MdKkS81eNk2dCAQMuc2x/KWPZHwJyUiCl2EEmiAicgiEqi
DsU/CDy0bXEV7jiHZasjyuz/YYlYWUhEk1AAENdvyW2rb/6BRAEAA6oQ8GuYeGWn7PSzwdl15AFG
ZGHJoGiNLAwTvkUSUyTN0lxe1v4m3EQUTMkmXz13GQk6vKQsGuKjKhbRKlhJiFXEGPmTYGIqOWkS
nCFRYgNXxtGXCEREIpIP70Jb71JX4nGF3I8mIj2TeN1oXx6Lq1w4x/Kj+xksOC1SmzSLgFiSO0OS
oNK9J/K5/qjwJJeazWWbeNkShQxAeeT+4njqPRiCw7xcYgdwy1f2U7WknHsy0+C9yLAmLIKTYDdQ
rsCnT2BSCshgCS1LU0xjPLoDZWizEg2tZG8q1I7ZQRC+p/PfK5oSnfA3ALsHsFTaD8zV5FsA9Oqj
Yi3YOdAQSEiIsWqPMFPCGfUr45VFowZgv+REBcp4uhcGewUHdSvZ8qIFgxz/VC/3kU49yrFTayfj
PVdcOI1NTLTdfUbfDVBUaYhbLJPkNi+G6kuJHyC4da4f8dMApRbTDmjIqN+3dYLYEaDx1y5WDoxp
05JaZgS2pWKcYP68Sv34VwB3Z0JjCX3FyCdONGUZrPDgAIoXQzYucvJpHae5J9/tsKbipK13xUaf
PX7ET+uP/qZkUqAeLqivCfQ0TpchkBuPpN3lYBlPzuEHO3U4DadMbKYKE1hGAJoXcRrcBUD/SIoy
ia7JGTzMbk4+BLaIhYSw5TswvNnd1Y/J/NZfomjDEU7dYsFsGdfe3vQGuLtG4boTOUrlGVB3TnPu
z1JmSB+0aC3Tnr0XQ49UYGl4do/Mst09ctKa7J0LBsr+uKiHobZVzwZUwsxELVwzXxzg4GTeJwTu
A9T8dDfcRe9cPr667aamT8bY9x69slGXOW+vQ/e5UHE5qV0vYLBZbp67XTcKl+zleWMrtavzuaGZ
7z7gzHDIUEYNi92KVv5uxdP6eK9Zk7ayiZKF51Nu3icanQasaiu5xH2+Y24jBkxVtuYPM5Dv0C0R
ZlwwThrLEgs3nKy6z5Dc/foAObOG5LCCZbsPdWZ6OdMZSjuvnOi5TJ4LM8XIPlJRohRTheQkbaSf
1Q1BREG2ZM54WO8v8fHNyeJS7sQ/r2ZqnoocSc8GA2V317ej1HuHXAatSRSLqRHuxwpVQu76jMGw
2tNjMDZPfVwajIhBm6zCZVD5ym/wZ43VOh5yYj5RX+6KwbRzCM4mdSDJiQpdPTOenjQeylLzunSu
YIlvzhLOSC4y9qbGDVB63ILZ5R9Rk8ZPw0X68MhmfpDIn9gPLPiLpvTyMWOHu7qbmqOIGKDu4oUU
kfOaVMxdO04OtTKpunPlsQ7JAMWEx0DegZe2gt5qV2D/NSh276BcC/JkXvBlnZ83tuOBXRsw84S+
W5elBoyTsisGJDddoHuoXH8ryjtzHBEjtNFKryAPVLOegCmT4rIMw01Vb7XnxihuerYyuzvGMLKB
+4Fbp1P4SrPv6NDbvqPFDieGqDzn/F/vnNXtsV5nXKsmWZcUh4E25jxrcPKMK9Zy/HeXaYsEXxkB
6V3G7cALWochXwy9QMUxemff/nvEX+7DBye8bsOFPvEW7Q1PgffIFto1Zk72631QldGFUs0nJv8N
d8ICS4WPEOo9Mgn7RF/H3aGv22f+pBMC2va2xctKNwlF+bFARNb7qntEHWQoa1uWu8rpLA1sIlyJ
oA0boBHTfQE1r5J5P7UL4EeE9GeC5ACGEMkedAz+mp29ML4fOrfmdtl0vqia8v7oWTiDfDjAT25g
VbCSM1VLumFvfklR3JzLPYzYoc5J82+mCrL8AYq4TsxjCH4BZfqq7d8dXNb5tMYC09mGxDoSV/Lb
e4wYmIkW+IZpDEzKw6bQFGNC7xjo0Y7MeW8JGoYkl5IJ9qmyYxkSwIulepwExclAKUlKyenCFC3+
8UneWvrvBRPBvBp1JJqQHW2qDCnVciRhaIrgBBCrl267vvW2yj+/B2f+OZ+2D3WivZ30O6RLGQ5i
Opxpj/g4tH09iNxDVH/7iac2WyUVohswUnXq0lNVq1EdhRqHjBiGe4IvMhXUh25ix31iM3o49G6E
Xjx4mhpaK0jAwH4nS99wX3BivCWA8oyt7zkZnjlG2cGTB17IOaVPOE86cKkg+OpeYyYrDghWzOjl
VT0HmZRB3+V2ycLrpDYnz0u+nXefViMrARSfwSZE68r2vm53dUT5Z7NrPcHpjEkKwR6ve695jraS
B0ERToAe26fC+J5owbSRu50hbSptvCu5slOhiwyG9nUZQ4T2cqs5/UPPtx/9YbavUbpSplPOWyFl
lT6mkWHxjFemYtONDXqWRsgywwLX70U17/3DzBayCNOvzJ/UqndL7bN82BpxkkulmOQaspx0rt/t
Ym+MsmJGw5e3/8LBKqANgGnHFAATPOGZ0jBXixI/xnuh9fbcE9dLhGo38pRqmvpOdKMe7QIlEkjq
legHXs4VwuSHP75C50IpXbCFjHCbNAQ3KaO6N8RXw5aj6KjRnJSZnuXoTmH/dGWoiKiPzL6n1E4d
uyGVotdh9AcDeAx9EeJRid0BM9lBEvKJCqZteh3TQ98NPArcZPf1kaFNL5GnH/LuqH/fPzrLByu6
HWhnhajV1H3Xx6QyHAXNcDl7hMQNmvPoV1HsKttGDG6jZGctlDwCGQFGeDqgJ5k6AnQi6iO1VjT6
VFh8W0Z2oGtkHpqIX5SFZFYyibMexW9EngMMTBaSRqZnAbiq00sxrJ9Lc1XQrMTRKmwddKLRvx5v
Dd5HnGIY3LEQV0MDO97TfXw4BDiGa2uI/Sjc04Ena8qtffMD9L3SrxdOxbf3eq+6WBPO+gkOeXlB
BltMAp29j1yuOF42g1WX3QEXCwwVKjFJK8vP98bhXSM28ltS9a4IJjYEPuyKaSPDpkGRaff0rbJM
FniZaT4y8m0Y5bFSfwarx5iNg31I5YIEvQPxwFX08BLKu64TwSaA+//qvG84UciUVKlau7779N2X
Bg3kGJGDJiyqbVwdJhIgf1QpsC6zbm+r1eu2bzeFa/Tt+k7nA7/oaPXudZ8+m0l2t2nGMsSiuPI/
ylX/7aW1/SbnqBnmX23N3utduvipvLq2I2KMco8pvg8yAimk/uXxsG/MX9iBOE8u67Je6QxM8MnM
JQgnd17t0EYR12UcVrJ7xK6GSgWg3UUWH5ChF4yYUVy+hzVXveI8yAZhrguDjguvQyT9axlQVMes
C8r5mV4f8ariceJEozl93KcBfVE59eN58Fxql02VTVqUdumGaWjP88VOHtNMW9Zk+DoGF0bMkkTu
HPS3ScTYa/VCsOimP1Redg/n6zy76qmNEnlbobi3SZSubGXaWZMbcGpI9SPMoqXQh+IGU+SUIh/C
gyVIvE416ydOyeWArfTpEdVHSGh8RojBC/qTmfbzhf1cv73XPXaRse5xItnmFyDuGfyiYg0tHdaJ
iOIcFGVJpiNKOEmnEbw2Q4zDwE1CcO50CZdJ4xLRreA0fyEiQIIxM34I/uHU6FsvuHiV9QLgqku2
G04ryurLcjDUTp37KEuH1eFyHwdE+lDB5IskngCrSq1VDRN1okPVGc6T8ZToLLLpO181zw1XrTq7
tPNXOXkRYULE0biTTLm2Bp0J8gdUSYd3dlAYcdY/vW7MFmlAlb9IqVEUp7MZ7DXm/k0TZqpgAglX
KABfMPttQCNsd+oZSm/lR5MgSF6azEmVUUYkytNqs28kyG20QjlddV2zPSkYwv4lKBlhZQ3LiNzq
sU2qFdJiSzsbRIAR7bAoYkdbFtP41GGJ9DIEIixzEgIfw9CCnBMEkdEf8N7eF+apbO07qM+n1OvU
7HTS+JunN23o6f6dQqqbAEylBYm6f9K1TbHRoZFyagM0/S95ED2q5AvkK+VqgQ+94Cs1D0Acz1tz
VNslb1PWWxMmjuZiRpGfo4bicSg3QcBYM/SpegDYmrSejNXlxYduJo7aQpDSnujYeWWykcFMgVXp
auPLIh2ueQbZL5HnqMn+UZg39IXzAZqYU4VNuQ8b65jDdG7+dH/CwMYk2DWFK+Zc0GZsP32uvRoa
QO9azV6bwpzD8vXGrcSd/zYAbhuGPYLCrLpOCACccTViATYmZTTgHV5gnyCq7eZ/BfjK/3Wd9xzl
AKKD0ClAOWiv7HSlK07JgvAd/wwQRlBfHbIJPtTcZdPXrgm7+fOnf6Cz7qUOwPJ737lbfdypbBGE
DZ1CKOpdPgZqZbwQCPKSd3sZbsovWr29uYFZgKIPdn3kLrrTm1fcz5cOYBCTopkdydy0g3+ssT1U
NzISgCmwVxYFj8D4HxA2H7jEcJVzf2FyHlsaylR6F4rwBosbQhUyMUO3/xXFnMejVLOLO3aNxcMc
9n6f5RiQ8PU/ms5rS1VuicJP5BiIKHBLFMw53DjadiuCKEFFePrzlf2f4Q6dtBVhrapZMxhMDXt3
H5hABZEYM37HAYoMd+d25de9l5wQne1dsw/6lja8Y/oj40xT3tAfp3PgxtBo4UH6LgMGOIawHdmg
wVdYJOrRB6ctxsOm++H+d7+JnEvpNYav1H0DxRjW62wenYXuKPtoidWN3nXVbFC+htHyrbkJlzhq
9N48yac807Rcv2jzWJG0WQrFpvJ76wLY1cAJCk600xyN1jxmVr/PWd9R0PY2yurZIZO7w0Q9gq+b
zczpjW2Aa0eAusukE8BIsNlPkzlnsdLl0oP5AUsKAulGnxYakkeIiyNYmpySvT71ZTmExR3Pq0W5
SVjE++xBas7gB4ZVb67M37Rhu7rP2h/pVouR+BuZA2zoNnJQ9wD3BXDg1wDGv7vawb+W/o3QHI3Q
osGLTe4xxJq1l/sK3YLq1lzyCxQJcyLDSDasYZNCO1k8Q52an474rI+MRYQPpE87JsLwj8dIujin
qoVONY18RRsqr7CEzAbk+RtFoytd8zWQBqAkocwy7p7Wtd8K5A1qEeD59iDKXAq52jbz9RNeMB33
9UeH/4U4qRi/74tea1LDvzm/f7J5OiVZHQbd266X+fQVITq7VGGTMspEv9O7+OhWsflp+3XHjpjx
IQOFX0/vb8Yb6LGtK4ORq53S1xYODFvmsDiboQ5BWmt/Zgc+1v1iTAjpAQ3bDSO54kx7o+9pA9ka
3BtiqTVTkXNM3jYiUf3qxJrZr3qnTzyA1RYy8oYN18K2tQLLa/VvuCB3yIhgJ+Ik/3rqKzMWJWJ4
yGtp9ZtJZ/FwW14V8i+m9ckZel3P4YpsFl0YWimPKnlv7Skgy7IbiMFWulHH8pFYyxpzA9aS8yLm
9dRFamIujRyxnulcMye+nJV6SCN2MLwa53wLoBEjjDlBW1WfCrCI+q0qWLwM6xP176PXJpoNUtRA
+k7ZP8DJN50dOqPon6gUrsPWGsL/EseTbIxBuCSDlxjsmZQIZTxT2Cl3n+u0Q797jOD6Z1Z1hEn/
ftAcy2n5WlxwFRhcEvt1ZGL5pvmssbESRlwLCh4t2GtbW84Lw+eELPVoLlYRxM0DXegOA67h7Yx3
wO56gWDs5lG/wrUHm4BklDNTL4fMrtiXQJ60E3p1pO0aebrY05ASFDPOcS7/JI23RhneuE/V59Sq
vsOcTjPKYNn/mBW/Sv4A5m8Pv591+9ywDIzVFyUVg2OvKD10RHR1rXN1sBKGucJZRqXm5RrkzSB+
SAhqD9IG43SN9s6OAZHMoNX1yuXBii5WmyULngr3MWCRW3CmbySCs+it+WY9LNbc4QEXurbePzUt
5zZjFdklbL5bg4OOBcHVueIHTNPpfyCgmGz2VrnkMSGdFmt0H52WC108mptnfvEbJp1Tvv1GHb1O
xsEvF/H+tqpjVpo6oznbx535bXs5s4lR1+F7xPws9Q+4OPsP3JUe5ApRB5PoR6xN0Bs/Dg7qwpKo
QybQ3nOPvJPB13ucrQw8V2F8oVJrQ3FzKV9VSmE4/vNshja9+3G6dMQG+CgyQ9MGyb/yZqN97aze
fvav14DBWzp1r+RfYjqzVYdQ4tAUcPxYqX+a/WtRzJDDQ7h5GnaxVphXrlSJpjv3tgwys7HqVZwn
EH/E1BFnxXA85hi52jYa66MDbhNZeIBvgTx9JymSEgIOZW/+IqKRTC+/WKHREK3UfV4P2z+sLdee
a/o94rmjgUwZWGvzweX3Sa2RW0bLVpY0TyrscCjcLOoOb6C+ptm/BQ9PUyyK6arY3HrThrxLeoIJ
P31/O4cNoxkglK5PX4hAE2dRfPCEXW+9mKXt1P2FlYZ+loln6WaRq56hayk8LtF3V0cDvgNRLxiy
ZFT1tvbvNY+3NNjRb+8Huw72EriWr3E2pYhV1rUhXzKQDqo+2R31+bVmQ92/qKq87ET9WCwvEPP7
1CvpuM3+2Vj1npQFSl9M9oqJNMlt53lKCju7SngCZIJ+/kNhB/9CSjAcpXJQEJiqlPhCY3WfjXcj
o/njELww+2ATeN9l8r0LZz6ejueMcwCKdMIUbESHccXMEILNK3jCyadXYdwQ2fqinukn6lbKiZuQ
iIFUuyzLS1QwKzI8dBs146TuCn1PBbDUCIgCxHbyvmpVgUIWJvSLxDqZeDPGIRiDD3P/7n9W1QYW
hpdOtI3EObKH9u8YiZN97dase1X/QhQL9Dsryoa35Df6zEBrta7fCuIV4lr/Sq+FjpMfRiudWPRx
kYsDpGgxWWBVdkre21Wt9VExV2j8Cp/3HLrHzdc2MTMo9ma3VF3YaChC70ftPX7jNrgnVlJFnKGq
uMDfQlQa9G8N6wAWJu9JjtxAf9jrdm+MaqOzAl1or577C1Yp5CCqIhf/Jx/FoUnRAP2Z6SBTmV9a
Qcm9llDsNNm996/b5H1ze1lwz2wTpzNRR/LQmX9F5gyFkJv4lUsm0p9l+nWDEzkTpANOlgbHZP1w
aUedliduQRAov9ljf4frYAvBWoRMXNQkWl6+vuyZLXYNvANfDSlTYtgGdDMhFkKO5Jt+b+Fzz0rB
80aQZe6SzI1yK2ZEid5cTNSvnphgFn6N1/sV4a28A0AS3EQtLbMoSXv9ad4xPgWSO4r1tIdrGEHH
4EJAXggYxC5OPHEDMfoVrYLsGQdnPjdRazy/njPCSByj8Ly7//c4ClkOIvGCxbH/IELK1ccPC2S/
P+E4jKy+xNuYuxZzNHlKyLR5ijMsNeHvRC69xuQ5Qn/GJGBy98/Y+juzfs27D+CPBjidXD0MKOwa
q9DTaS1sOeEMid15zxf/R/EVrMRNeXLE+XB2x/lONBLeFQYMIgTkm5PYwN4XcYQP0QBxxLJcfa3w
HCzBxR2xsQLlU3gdypRkzLFFUTOjCHRF2PtYwBblsP7dVqHY6T9tHCkpFyXR/k/2KKnTVE7aNuei
cmQvltRMk6Dc6uteIDp+WdRvffGDFR4kPE5e47hesgLPWtMIbTuGvSk2S9N7FdzCkiEder6H3UFf
2wk6saz8qN95JdjdjgvnsNLwF5rAAG8HvXXr6YLsXAZZ/MMwioJcwwEwtbvt6YE2zPSpvTvMnTCn
4UWZdieCL854woSFJZz79XpWWfLntRGjUt7H9WC/FS7SwxodlxJpc8DCDzKFTVN1EYhAbOxSa7vt
4H8Fc6uyXoOLw4jaPslDilv2c4i/tVhc53jbTeioBqm1338Z0BJRM9mLfa3IR3RPhdMDER6uhmhH
XrxPyD+4XV3OQuu2wL8SZiO6HzdeiKklOk/RxnBWsqF8eXiIXxYgUQ4TRGMNERjTnHxseuyVIBgD
esL4YL26XvNLKsaOAffzYjv6Il83v7AbEENos+rcQ8IQbe8TLGoAfXkEA/bWIWQ1B19TAA92+XsI
6aRqILxzkrUzp01Hrro93UVnEtF8QKQZIWzTfqlKyqtTYRDoV1eHnbFedBtE9so2gzpNCLeB/JL2
9/SsnZJTYwOPcflpuzdwz9wFAwW+Ywyk2Q80LHvNBWjq+coLvzP3OtOBfSkOr6x5tHHjrtdevoOs
DavlWk1aR0T+BkOcB/MUBK4DnIyggHZDc05QV4x1F/x4SKMdfEAesPkcpGsXXHwm8QQSNoC3jkKe
WaUDd6Z9GUaQQz3a/wpmxtpJNwfXGLPutAAhQI136CjNU6ciaKGNlSGym2G0BQHvCLsGm+qXXIs8
a2pnMuv4c2Ke9qLr5Elj5nNjzV9ELaf+V4/5Btsvdsi5Lax/k7nxhJJXKBbkr8xaetCCG0MDN6vP
nNT1Ht+hJ+J2YHjdSsoJoCqjpOsMw6hip/18IE3aaf+1ZzLNLPmBM5wfbQE1lvgoAbGX6J/A9e8e
jLCeDd1M53hk+F7elhhRhaZ1X4qT5Z/fqkYkgbi6Cscduzv7eTLgGaFbWnzuVrHIPxacIsDbfBUp
jv4ePxech3XCitPeQGi/2PwYE2abg8lxc0yj38CwGt9fW2bJuYwZIQWDwk4Z4ravDs0yrtcXpgmD
m+lZ6T+MPPUBGAVoTwlYgGsFYTMvEQhCLrq4YtWkhgc3/md+1fCQG5/onvJFM31lPiSSMnV7iWSu
kEDuqSHoE4tAK5u0y6DQzhVlsEsoHa38B54DqwbcX2CFD13MHNhKU0DxnHQOgQNWs3IfAALD3OCf
pN8U9HMAW+9XqEWzOzMe3mY7K30Mu6vRjbF+4t9gEX829cNuLyFjNCV2e9FUnzz6YGqvPsYijEps
xEBciMPPrqmsXmHnTGGg6hRbnklENUsOp8A65bpb9o2QPFKMDhndTjATDApPneEjzWZw7FH8LECT
M2TBjIztR4vKGtzSuhfOnS5b6YM9dq/zK+DIDzyVulqhdeHVoQzgSjPuQtExYene+iq+ey87/UnW
LQygEniO1CgPN6Ns5DiwGsDmYOKM+usyQR16oKghXmrdY2CFBm+QRrBMEb8kgJkZ14KdKe4TvT9X
NFRwYAQiL0Anp53gDj5M8kdtV12ryWavus/0vGqHtwsThvBCObsluQa2I8Z6UD0/q7IeFGz5qQU5
5zFZRDMsE7q7Ttcm+44DWBJtkGBn2Mvos+aZ3v8YQW91qOcaxiZdG84YRxpqr952EjXUS1c5x296
f+8yxqbtyYi/HoBJcnSUsLdq4wnRGadtULo+OOQXhMUNs+nzhnDmVkB3nJX1qPIvc2N0A6vJTte5
hht1zUYUinwQihzgOiP8WRMhOUN34SezBL3f3fksngu+yYqBUoSrmXnd+8gCxY6d2B+GYx0bESgB
T9DqOMA9xjo2KRbmgF0OAcoTdvRh32zfnwVng1GtigAH7PFHGaeqnzXeO/W6Q8XVK6+FO+geiOnN
tTO5UGytlHU6rsjJMe0rkBJDd0jdQJVR/wnKKDNsq1MOCsPrskLiGONjQznQUTWge1/gCHHMwAch
XNMOgEV+Tqxj+FiQP0eLwmVkdaeshmoy+qDrCOKujbqp3yYqkuXPRjSOsftMhbHNKegechaA57K9
5HjWxTBzlJlwqtac7yy82uyTHDPiCqel6bf8Dm1EB/FHs6a7I2YZJBhuYEWZHznoNNrZ+LFcqVws
i8svc5d8wR7En+6/vHDb/+J9lwne/DD5rEsaCsVpTDc/YH+RzaqJiXgpCTpnNOVBGajena3e/rHN
s7G9tkaPpeKow9fExMAtsYuH3cMlBxZmGwnt5sCbal+oYLkOn2Ib0JwQMfbILURl357exomdwQJ4
IGzE96K2S9TucI0jt8fpR1U2VpbMyKGmCcrio9/+d98rx17jVEf8xbx8QjH0OuXTL5B1yCav1DNz
u8Jmf3ZL4Duc45WBspdaac6wAxCGhXBFbUDd4kFCTKHFLrCnQbqGzwzSaDJ5mOAGEATBM/f8814f
+sx7YLGS3HZZJsETCX5sx5tiA02hzUIFB6EDgaGPewQC/oL37sKYXcF0Le7HTdD61/HvA5WBAclR
bPTN2fDeI4DHng4iCD2sqch0uvIyBowXSOjq2YbhMXhQNjjUD2gAVlfvOYvnbfqSAIDGw42DgccJ
Y1pG3lwQLR4oozF4uwmwzBxupAp37MygvMW+NcMPGW4TZuejD+1zfNm9hRx0gzIKCh8efrN5Ed5u
PtxI5RdKz6DetVFw1NN8S3IFpr3otX8Pvy3yTRlCDS7/sMBgBShQx7xQu7CfP/xy9pwy++VpRah9
biMOGFPzjun8aigK583Bhjh2x0zsQ2DauMawtDXgB9J3v0mDy9s1xIDDf8f95sYYZZsVp+ttmHTX
6tPt2JyWMTFZWE1Xk85rz+kKJgSkMw7Tk9piT3RzNrLe5Hrwihlnt92ePQc8Jx8KTuK+p13C1zKZ
+b5GLE5MdexmfH3Zv++Bfg/wNR/lK0wGWWki3EvIN8QUkCrvwxj3EVaxvMV3BsAcbdptTghoGs+r
/TpYn5/s4plnhkcsjkxPrzZeAeUwedtATIcBT87ScTZBn98JWfmvXbdqxtMKGZxXDjPrEbm67lxO
l9OLoltzF1G+fjBZGMZJAPqazasJ8xOgazhCZ+W3O/vAIxME23wMGizHmjGUisezb3Zw1iu4mDq+
ws5jwHDxctle7UvWf2ROSloMGwQv5AmOSd9vKRuDot1vj+4hLZaNyx8hhezKfJzCeEGz3+/1Ixw6
hBZ0Xf7pxN7rjwuKh6SWJeD9UwaHbRkIBiS3gvVAWRIPgucln9D2SW8pflwFbZ90sOLDlRHqJX/r
AWgCEzeUF1+oQHcwHJK8B+mSdcewRbRR+w2EqJ6LhMrVh/JVxtAkNshPSTchDbL4SN0YsOAmLAZB
TOpeRyxKHLFekl8h/RluhKFi3fjLk/GlX0/Fk8pRZThAKypfF284sTt9OAQei0atsf8aNDGYE/tE
eGxAj8zppvIV+Tzu40XKq/579WCIYTb+rPVQx7uJLVG6P3kgg/dLHgxwMnw5mx3wKpI6dRgN6IY7
NhYoKxiV3CSYQhAA0XQbbnuKtDkApyaujLWGl/7Ngh3UBHqh9PI7LFbDJvHYDT4X1+CLVvELKjPB
7yX9vcH2p71Q+vLX8LBlBBjJcHB++hEIHAs9rFPm7YAr8hMp7p39RzWWn6P7wd7xqGD1fOpipQEu
3jkZXLVvJzJWlPrItSmalPEqxagYghMTEZyM6fgYXnyNnQ6kM3vA1J8PqBFQgH/5Fbenu9jUeQaM
k1V7JQZeBSJCFnSvXHSYyMo9xIUT20msI8CWGdfQpixzvGw+44fzwZKSQmsYM4d5ODwBcREn1ON0
Eo95NmX6fRHfX8YSOsIwHUEcpSseAp8x6bV+59RbIZuPOJ7AI2AFlR19fEZukj/HxB6j1nmeuTj9
jegDUZajaR6oxGGfKDnL/rNjXY98WSJD5B0hDwUEJ7bPNLjn0/pEKMEMw/7BWre2jYd37cNaszJR
BKmueDb9pWXc0ON9YQWyiXIUApJnhhT+q9l7k5GlhTCVPAgxzgieu4tYvSSw+e2N2oROaCMJYUnO
ip85A8oFe93yiF2Beh/55Cr2uw4ZYwRMDSQr8LKRYEKZhAwkPRwjgf0aoN27bztMO8iAxJWwYkRG
SHffMacRWd2nV7/kcXP+ZdxkE2tINPVl8/QYgjNVgQA9vRGq2JpeJvHI3Em892EsX+Xnvx+9BlgM
DqpNtWnhhQYwSKYGkmNGFVxWEDJ5z+4zudoEdMLb0Fl1MKepJgamKqwWLDxvjA1lJWm7wNae5jVu
uAp/AJwpmvj3LzMn6v9wP3Cwi53sWgyrUN54hifeaspQ7lkPsYT/EZVpG3C8bV+nqjfu2LsfsTLe
bTAw1u3plP+d6Y7tTW6ZtRMPohptqvxW+bjlU5ZAy5NfDnHW3TXuD1fuSnC3H0zuVk+bdHTMi3hp
i3CBKcrocKTxYcG7hZkfhffRfXUY2zq5ni30FJY2rucFsfUa7+YL0HX/OBdbYUzgKIStwXv73qJ4
99HHf10cGu86ZgTgQCtBdNYw/m6co7qGw4GyE1WdhnIUvgtnjeT9MMYVlfaQsXd8ddN+c6DCJqPh
qQ01aMLsWMHzSTILnFHCGr3HvEb0JQH2EkOnuOVYXav2M6jxdD49Aw2WwX1XWsUUZpo9OYp07y8U
zvTeQefgP08ZMmzGzPcd2BFBLKf7C5Uc9hukNu6uvEjDec2byL+dtJ9rX2yZjfU7KHkdDRYKxfJw
lhg9UalCxf4pxy3i056BwD4ajbZmE7UUiFCwHgP9QOdW3Sc0FcmZPIrwHj8WrFuX6f4vIwwCs71M
iG9D8iapc1BOj+X+zz1B/NLa1vL6vc+NEuCr7F9G9mSyFEU/OnzQvxCtHBYqchMTFURzQc5PEPM2
WU6W4pwCsuPwpeVR8hjEV0LCmo5HICzVBcOSfPQJKTbu2wIhRdmCA7v67R8GaO0+lrYCx9pEiPGm
7yn2JXDPzCB6hbnUBd4BS+y5cXAfzGZYyZH0Am4QPN+Oj90FhjPVuQEkYPFlBenOjS5giugTIdLQ
lYVwLbGsR3ZZSpAwNOvrHUUKVK115zLoPX/r52/69Mo0bDBWAQ7jtObXo1bEZhg6F3pb08Uqv+aw
0aDjbcHmsqVH5FewgBawk9rW4wdJGWINmlxawe72dmqDygziHc1wi7tQb95sotoRSel5cKNwoIk4
wg+g/sd7AlnJN6TlM3nvJIf0gsmGtJs+VwWrF3nvM0SUna2qhDQsBfqOdvjR+xqH5go4+vahAUGO
UciCLKzyzEHqzdiJahvnkq3R2oA07COGREP1/FQdKDXUnrCLhL/G4kvPY1/mDcEv2VQkFBRs2e7W
hQZtRSZ8Vml770hqa7zfYDKonJzQIKfKmckIclGIO7WfbBC4BkD9lnqzy8hRAAewnI9rt4tFJmxe
yzjS0dATPU0Hedz+uUpOKsfh3AlVpgmIqBzleMPySfVeDLaGwAGK3t/FRSEiHKQtvkahSIm/oImi
Zrv90xBVr97/2OVHlyUGANQ0SGi9+IwWqvIOenAgQhSAmSHbr6ZAtoGQG/2Ye3PVe8JnX8S4QPWT
q4vZdc+rnWQZrxHUNQVtlmUK2/jeWCy/mydkergrG+Xt0YVgDnEUV9bLCRu94D26F3uTRQeZ/1wn
buWImRWPO8Qj1KDowj4P/gEpv1evfLvwXTuZC/8VU3HxeJAhcoW8b0+bpQNj4GoBvAKkADTDmbpo
EMgAztFw1U6LZ96slSEGf67MU3DjtbpzfgJxlIu1w51JRGnrK6pg6W4QsMAv+v2cO5Qd20J4JA7T
W32lLV+/5ugZ1lO0DxAOkIwX5wsJJxVcUNi3LpKwbNxtmDc6htfRwsuWwckb1qq4lH72DKuzW3gA
zIF5o1Hn5R6OWg8PLRsAe7Vp666q+YQCl5srSARa3QHzJ1yqD2PmLZSjmMs553NLksf4E0suWWa5
bD0+XTsuypKCYDgSuYJ2G9NO/mVKHFgNja+rTcotbiHIKM8KwcF9FOn3M8xtoC6vzTWDM+uuIAh+
pytwy4MLA09W/0XpVYbPK0UPR4j2sgFNbqMu1kAHfSgHL0h0P+Vz1POqSUKX5Bd7CsW/6k9qwxRy
KUON1IFOmWZ9lT36Na1BXGJoBF0n/vfkoIy7qxcbSdJngN+g6EHCOtf9VhjNu6UXFcyBOzifXzLq
wWzcRpxDP5nYjPfiMJ5dMe5sxVQH91XnwWTC1RT72fJJlgbuij42znYNwzo273yCBy+IndP5F4ed
fx8aIVgCRh82gPHZ0NAiqN11x0oGcmcVBYZ5NFIwSbaKMFFQoKI8DUxqbtiOXvJ0r9P8VAXwdTDL
g0HKBNGcNojPeXGU2SQDc/IGuDFFsXv/5f+e4uYIEKy47R1++CZ8rJxgxmzB93LTQXgGmIBb6KBD
8jKV68DQvQNgDSF3+MQiSxumAyFt/fcwCQWX6FGA9FjTb9g59G4SbwXHcAtEmqzJlh3FszcX+kem
Ws/9jSDr5l+KMV/Akz10+sycPvjLKtQWjKsbkI3LJOcyeQn28fSbZFDLSAh3m3aCGNI7bCi+Wt8G
D6ZIHKYoTiHgvHjHAZtHNRvvbQXFJwZlQ8FvbCE0td331Y4AG08tX1zoXOOCGX5O81MClvFmLu+s
Y6bfJlKj5+H6SxuIlV7Up9V9fxxYIOXyenVrjACfyiQPmHmBwJ9x9wOPOvyWw8rb2S6UA82DYgAJ
QxQPfIPmhn0+2GENC4rn+eOFPabUklEYiZL2bocCgBtSUsu1xyGOLK7ikUeBbSTqxY1kZiK6vpCw
F7itkGJRcZgxsuAqy+sOvXX8c4DIyKma2zoC2S1LbTKl++a/JUu4ieW2H/cp7PjTpaKTiaXUqtI5
yo1rGA2BbXDdbW4jPlxJ08rUkhvN69fOUedjiOYnkwjuaER/jYF9gIMLOV4CJf3NW2VADFjjy0Cs
xbDzIRNw3DMxnsQf+88nW9pabm5vHPs84LJkHoyW0D5FfsuTW8GtE8DxmZvL+OuhLINdniMdZEhA
WGSJqSYezPSnUqfWgbhASnFM4B3Ln499drXpavATqf6DuA7v/m0EspZFoYrVH6ceBGpYhL1Rhkz2
gnJ8d/EOGAhpuMLTZTpPP5kwgReH8uo95asaxFxcdAZXAder29KcIsfA+F+a9Nu3SackpBGXvl+O
pPyFH5wuEu+sHjOEJpCXFvJvsmDK7UbYfz9pD+kn3T/UQF5gZgN4HO/fBHTekO9IEia3d0dLqvjb
PTYSLrwA8nb3o7czyiWQ9zhZLnHVsqjgJpRpFCnf4SN8VbSoGoGJEtVHaBFDSTYZR/G99Xq7bVn7
4CpWvIGUhtybu+qWMxjtl3zOgJPP995e7Lj2RybLk1J+iqpQej4ZcEo8o2TeyU06UxjLxAFJwCC7
DCYxH2+77s8G2wI+6MPaHqWa3cuTwOcMsMb6qy+v1ii1ML8gXmg7kqe6f0g+6PxjzZfyOviCvKCO
Z1rvId/7+72MXXlRCBa3feIsByM+Gx3FoUpGs99fs+ZHeMYJgbgy9P7/bSkzVZl384PYsWBGMesM
bzvtfM0GDWSB4rf4DPRfrD7wEyn0PgVepXmI9bDXc3EBpg9Vxy0Us3Ba4D6ctLlM8eXdjkLerM+q
RtfB0/j9urj+UQLO0AJO59PsdGK+zGnhn2+j8zmzz+fZ7DRbzwaJNQgXnNa0+IN1ZTfEhsMPtNHE
cpg+W5FdprTEurUnUu0vSE/nbZC3mqzFJfFi8ysfG+Sct7hxSoB+ufIJPrVWIMdkzhvK1+UuhLJx
iCd85WJxBhyPbWev0h0dVc4sHo9mndbiyJSa71CNcychw8vvlTeE8+3Ys0nQ5pRBiAavR+6V/2d0
whvNn5SJ+Mua8aFpTehfyPJb/x+4kAxJRNyzMhTrL+rVcUWQ4el08eA2nODh0L93OdxdazYDZ9iK
q4rM2tVQ5u04mtKzsZP+l/pX0rEAqQVzoTNAHPxHZzNJZuLYI2ZZ8vfC24EXJEWGI06SXYhX2GEa
MAUlQPwD7VmnWJHEPQmG+As206wlzRBHyCWaWtKPv+cNJxHUEMlUlpPs73akY+Rocp1MaKH8uc9x
le8f/44sggRXsmlBx+nyxGdNujS55VCBwWl5GIZE9HUy5qejuj92oqFe9BdyrgxO6yrM8UB7hUgj
xNhClAn7o47+t+sZNMPvobl9jIul5PDJJUL+HqiMyqq1fq1FnUsjTBeN5Y0ND/5hOHHj3U2/+1lA
WqJavUXu6/7vlbrpmREkNIAYtzWWyzZew7ggBsqcSHcwu+sYJYGGcGd0IAYBP3XM5uI9m7XpffZu
Geiy37BhAmTBPwYgFylMDLnbgH3KwBaeagW/lWjXdbo2Fx8vXfOK8EH883v7/OKJ+F1CZClRfHTt
ApEyCWpgEUX+gMmKwD/tANwH1jY+jYefwut2uCQhOKKClyuGx+dcenC8mgVkW6ZIsji9eBx5tPYJ
1uIXdTy48Mh4NIV1bPp+CyX1elTw0RJrK7kh2bXEwhiekCvb1B9mKwClRGTI1c+2hcmx4T42wn+C
jAeKxBGBKhvbsLJdWRaw8jmfZWn7f2IaTi1k4mpjw+3wEuThTkThgqxF7MDg0LSR7bttIt1gbIjC
Xx468hs40F1+5WMg99DmAhHrvO5q1gk+u7/P2tPWUGpywe3+YMJXaIxgmro5p80IimBvdP/VxlkL
q98wRmqN965tLoA4O5PmpCp2F07+jvdVn+L5oMa22U/W6Q+hcekGDh166pDfGHJMib+UpR66HewX
inMLWC8LRI4hq7Wsz3HQZXD6h1MyseEr4mCJGSEwL2oKVs7utHUSGBgCFCsqa8XfURKXaVkfcKHx
QI5mCD6g+xIUenG2Wy6vJZZyXwMyeDnYSXATWiFMhQe+gj5+7W6EK9jnFxjQP4zAmSBGCblH/v1u
QrIyrWdrJvofqEustMZM2X/LVrQqLM0v7v5GErIGhYIR48Zo3hDTN/hHlqOOYh1vkyKSZtC8WK9/
6R5WgkgU8WNtbW6K0x5o5KetEH+vzXoAQMGEvLf+QDI+F9gk9cIPGY4gRmmYN9b99H72YybFBRlx
uELkePSCWq87nuyuf8utXO0mW7EYMKa0UfzF5f7fX0eVMNnBafP3d7i5n6M1rgEOlk0wqxrb0FwT
zGCCs1sw/UVBc7fTf8ydYZskodm2Syzc2/3WhrjhDYpxr5qnbsbgDkloICPtBguPFnxazcYLYBmf
Xj8PBGMObMz2zUOQkf4g6z7UJMG5FcXKAY1VNIXkyZ9y/cCcbI0JgMhuPhBafFRjuJVKCuzHExeB
bNha6C0PBwj0NtA9L6wd48vTi96s7+KjRQ4xEPdflrZ8LOggvCMXQxjAPNJ6wdTk/0MoSJoYOchi
zE6PIfFfCChG2Hg3wCQim/IXbIfoyN9fzSF50zdXKuqEAxMn0BGX+ShS48Rvj5993e4ihgCfb9n3
DrvbhiSv7IVLadKHcclJ79U4U+CmAEsEm1Q30uc3cm9x7OEdr93X2ZyUtWugjrXy9X3YhVuGm13v
sGnno4saQtI1ecZtp7MtkRw1YwXEB9V6HDkgXeU5XWMiAtiTQgtKGtxaUXqRAzF8bksoR/sWHdDC
GDWQnJTwRa95AfeO2s4aUge0icWFhpDajIgf1YaTncvX1H2Mna7iy1+lHlHNoBwzRloI1mbUFqYE
mLE0jwlciOfDwksY7/OUCF327O+el/qcFW2wUZBRjrmGoYTELr+nRvgwBulccXuY/yO9iZdI3h7j
eKmdD6EYuwhYC3jLtflXlFBPyHzgv03z+FdVXPqyNxVBTawsg09XtjCJghUXTnAsar50LFXHHeO0
v3uwb1rfO3O9EAkuFOJ4GS8rt8FATCYhH1iR8CI5tVi9l5A4PpGf4jNCkSaGgnj6oNwEu+i4B9OO
cUFF/aa7DVMSBMcnRvjvh9eNXWjWDBLZwpq3q2QuX1R19uP8KMSvIX2zMqj9vN8sDv/+RlZwMtmy
uFHWAN1JUPMBS7lzb9QbVbYxgtxjI4n1y7N4lOC9zS7TYWOQNRH8M2Cw7n/vz9epXcXp8Pkd7bDg
AdIJQs6cmRcti52QFmWplYfUF9e1pHjLpYXvUIjzXQtoXeB1cyFX221YupLc2bXW666z3srqAvy5
/F5I2OReMNPDAVRbSxw0QjKAYXLgwJYBkL9QceLqA/n8jzEqHtvitf33N8+hBYxNxOaTLLFrBgic
RcmsIoN9k8z0Mdkai3y76S3SbW+IWQA2Wfqq9aOe6p02JSnkpFT4NGq74piujNjCp3tf4c6DebsD
JA49kzO2pi8n1ceCko6eLwXSFyR+2vH2+2wqGLWUmFJzieV/cWu57I2U6CiDtzGDbK466Ih7HHU0
ksEyS2HX+nrxdk4UNh+mMYy72IbYJOglN6puNS/nPW+76e7uthnCyV8zfDgl4Ao5DippA4bXg/jK
wE7pt0XkLV+RDrQwbbnPc97QnCeLIlkb81ZAqM7puUPW+jhHgf6kKIq78xpfXp7Yi3TYhKeoAkWX
bJbMIalnBp3TgwfmHMDAqnA1DI5PzV0Sa/rXBRTd6yPQBuZax0YbDv4TmjiGazc1fEi6xPMnOb3n
OqwDT2NG4j3xbEFKRodGIhCnUjqqrrukBzp9SEfP/WtS+EAm/DwWUe0VvgSQJzO/G+jsC7y0BwAk
C0jk65h4MjtizkVWyTYhtQQ4bV4wHJlfcSP3IhVTNUBp8HGM6tFyIZa64Z/2RCiDRSlwN6+z50AS
6UMYUSiCcfIkocnBCZ1Z1U3+L86tUQaEUQO7dGc6IhDxkp4edp9jrtGylaPLvqsFFaYYsdczqKih
duCTm2IIhKySkBbtX2HwCXudh8oxX6WjF57LuwbvnrU2uQ7hpuJId1/ze7Cu8MoXfPl/6GuKNYqa
HMEig3wGdUiQ3qR1RbWdn6509IDIjOtrDxKEYq6QhYhfxLki0NavJzB6Huwyde48OWBi70E6JkNj
LDJsLGJYwg42LlX5ihICxR8k5CugQeVDDsRgAW+rZIC7ArETR5Ku/3kolnT08abbOupmX6cG8RXk
35wi+ACXsNE/fjmK8NMfXVYt5sg0viEvC7I1Lo6Ei3xCFca9Km9BevPM3rZJ+j1cuTABTfr5zSMP
WjldrjxnheDITmSnu2J0T9zeHICyvYtz4Rj0wApwN5siRH85ajO/dictDRR8dMe0dYYgomUTRoaU
JGxD9FygGgI0AZ5g1wWrGRzmH40cIptv9roBvBVkMKqlkpel2B1MEtY3SvFRpztoIarHKqZfFrMa
YiNjl5aTn8CiBzxa59/jhEcGVOIO+UmMKN/zFut64z6Wb9xHdwiTgSAxJCdyhLg2ytj8WA1Id9AG
9QK0G7G8iV4eku8XoxHciYsxyAd5XxgHOW2E3OhH50CCNPi5254UyFt7eM1KvSuLNK2AnRzN4ekk
RTqqc/BCQtj+R9N5bSmKRWH4iVxLBNMtWVEwi96w1FJERRFQ1Kefb2vPVHdPlWUgnLDDH6if9YH4
09//VdDI19wDAH7qP9IcZcGgXSrmk/R2Y4AUvw6smL58RL4t81s53qU9LGQG4KPj8DPMCTeQpY1B
68LDze23A7CcKhBlg9qXzXBwD3+YvxwM6n/9KXyUg1Tgp26fCgN1+OlcqoJwi0B81KmDgbg4m5Sc
pm+XkpM8Op+ntkulnnIDphU2v5rOcXk15k2jP70a7pjCWqT78838YnHQ/DSVqlYyPZCSciQ00/UD
rWGBcfCT+dc0qWpcyJK8MRUSNiQWXOI8Mn9qNRK2Qb//lgHWql2nFSu7fOIGXTB/jBpL/i9Ns1/x
os1GL9u9ZLj8R7DvSNRAL1Tasg9HWp9bcl+6lt8OZWHMJP+fpRR4pFy1nV3MWXAmCeBnqZJtKWZs
hxSdPEoVBYULtCzYRqVoEuBUFGxvuod7dRhm1KgkPiXu7ksW8w0yor6UT2KC7tnJ3LfMGbUTiU/W
Q84tH0jqsx4C45fTXGNY/zJTX05HtI6/v5TrIRmHSgZEWYaz4CBNHuFiSB2Nch0HIcWVkCCfzl5A
9s75f3jDbghxQCEK+l6QzWPxIpy56egUwCLgHWse1aIOaSbBgiQ43sK7GFSSUkIPybhykrRUH4aK
nRNUUfpZn2lCS6lwNuM9RcgLdoOcq9QG5Qu4qsU5/G5byYvqRvUVY5UIRJ4v8YVcInAfHFRAfBFU
GALJr1vENBKCvGxsRPynWQs+5AASl0lkVn3jMoSPnIcFZvoTVpbE+PJFXkkMg8iRHDD0LB/9A6Ii
AbwcGO0FHAwKed4CCX0CXaqNf2SDlCMcyRuZoExPCk1jKmlnHSbqt0LG0VF7bJN4AE4h6fS8tg7O
ZEukMKPRLScICIVTkQMg2kd+FkDpv6sgV41PvFDrlHiVcYOSrMFNki+5q0TqXOActQG5zBJM8fRf
UWsheatkrpIA/2pYkotLTosmCsbqbPWc67svjx2Ys5RHKXj9niG3kWhOv/S6wXH2IpilG4sRhNyk
zjfFlZvEaVEP5BPlB7mr8AbQDGOij2kDyRiXqcA0OPdnkIEEzDC7mjLQJQ0DmMvL7gvJhgmRn+Z5
I3mmXAfsrKhB0epuso8L+F38nThihZOp95kVpCbfb8RI4gTGuYHSyEbuOkqCoZx2JzPEl0PeTip1
Ep3KNaoAcOE3I3GohLRA83jamzeJNzCYQtYKiWDrbyNZlLmrBnxXhigA1JLB5QG1iWC6g7WU/KWB
HQ2F7MSvk0XMlxSUkkPNpTg6ZcGe3i2p0gpDKt7W7Pqapd0V+vOPAk3dhlIUuPgvb+2+ldpOc3Vx
2j2NO4k7pvDIhNgGk0xWvQBwiyGLO+sgf/y5v9qsfKjPFkVeR+znwY3uncloctWXHUIVwDX+ZoO0
B62ETF8u6WnqACA3GwCDgqoTqXiUmy0swShugqWSAgeDh4FDNmExFiATOkzsbwbAPwv++w0yCfiJ
fxkMa572B4OAAlOB96pw6ASnxYZBNRVsoCVjkovLpUZyekCMxQWXUbpgAkmdxWM9WA/ROKdW9NC9
Da0nf84JynnK73/jkDHGEiELys36VWV+41jeQz77N2opefW4pd/kRj5fjkPYfp771tlAACOKK6m0
kqQ25f4JXVLSHip28q8u+KwCXBp9oNErIEZfhIuF92MFsimK9DVdEfkrd0Q6JMcxnGYwVPSaV1e5
rD+7yb7/09dfDcSZndLIRce93fenzDN5ORtgA6in9F2mf5C7WDh/ZyUFKrm0klfJwg9Vi2klU0Ly
L1nvZOH6mEw26aEs6o68TjwqfquhXG35BY8QLcg1p+HL6tmiai1r95oXCnapgvEhC7vkvPIcOK6+
3Cv5/lftkFqXDF0oF7DKBOQnq4HClJePpgkjKxhp+ZZmzHcd+xbb5fhlA3jaMhnlaH5f8m53S47S
5gjU77ZHWg7fl44BlBneSdbD7Va2NDltmGb2E5ulky1rn8Emu5VKOxdDVszUZ0+ixSQmTPxertF6
fe1FOUo4gD8GzbC+eIwJVPcAT5B2xF3GV+QkcqojukKUfEgwyogWDVq9+JJTwKQVTSZdLMGk/wYV
lcBDbDMz5Gq+DeRtprKWsJJYXITFX7tHudQbE4Lw399Db7JtjNsmbQJ5AfOoNKnuseDLCJO/skLL
AiOnIA0RWeipKXA1SZl5WDBnnP5BKg4wqDhF9jwsXf7/ku1B7kPt8T0gmV70ZyTRbzFNxtWYxtAD
8VQWFeqzP0VWzf+spJtJvkRnk8INyw1FYWiystycnOO8M6HVaNFKXdGUZK2hJxok0+sQUKs4CNMv
BT2MAKv8hTVCpCb9wfbiLsnH28TtUQxWloOR2NylYl292kjvWFB7Pl1RfwO4xf6uRTzot2zwt/5m
NaCbbLESyURiYulToBqDwWgPoXE0sE5+vogC5pQsYfMNgFZiwu8sGwyexoC+tXPy287Kl8hzOh17
Y5YvJJe4xlLZ/+17qLo6QE9EFEj28AOwkLHsaTKbQK9YzO0xE9EV/Ve5rmQZY27bsbeQjhTDkWEl
1x4C0Tc0QSeOV0v3iyiAKcAfIjCCM6mISqnvo9M1GHJ/CaBkAtNTlHfB70g24IbDwiqr5YJOHSsp
62plsOwyQmTASeeaUIK/h++fi+ON5WNkXPwLA2QJ5lX8QQEfI0YpfbM8/929Fua3rUltJrdV9hTR
0JV+Qce6L78WkqYiXfDbVqDcf3cYwAxYuSSyn5ARkBtwHcd/dMZSWgj8WgriVhOIqop98Hd1h+8L
spDXSwdEVksuuLQ5jgPiP5ex706n/QvUVTk1GuaMeBnvEgyy0PJ5JEDgZ799Bl7qeQLPio25ezD/
PIHwSl3td8bhYszEGS+4zpUlIRcnzqnyH/8LCackqke3hf4uE5NLdPblxXLVBeD4AcoIe4lWoDQR
iUKIu7kTAcE5bTGasyxVheXJ/VuvqdbMgroxlNCbCcbqtP26hsZEM9+bL8swI4E34GbKkifFHUK3
lymPSsov3UdeJj3g9a/5yFrFUwFGyqr1XbhkOf8GTDKCcJTjX25/CFtXLu6Y6HIsOwGLzvfeyAB5
GNKpDL/LCW0TVlP2ImMc8jrZFMNv1CUnISsn781D8Nwp/XERXdEsk60S4x/KceLPRbc2QDxa1l+G
LjymPjXE7/YsYZIs/UNyCRrr6608VeLNb3IS454XeKEXrlnyeaVMAwnd1t+u7YTSrMBBKceJ7YmO
X4tJbgQ7Ui68Qoplr+ucLreQW0dKIGP9j04W8O5GTIXpwbiS9C22ZfQX7ncGyLDEOZME0+P0WSoN
s+ZKYz8zW9bi6DABmET//ilcvhufnPFi8fcb21xHdmrqqkwCYgrpncnwjyzZ9rs0vX4dNOE0kM+y
LFQ66EF6QuSQcjv4R67+37hrHugCSxYjh/8LXAjf5VtqonaTy4sn6sVxGZlMS5nmso7IpeTyzG7G
i1bJjG1XVh1Zc6TQ+sbsUObFhfSSgS1zTvd+ofU342EMSV5AzTd4Se5K2iajklTv23AnFGBoMdwZ
rDwmu/131fnFZAFw2JiesLSJZcRyIIwPejQTBm3AXeCPN2aaMs6E2SGne+KQ/w2mjiMoTpAXIdtW
boYsfDIINMHmBoFMnHAYbJlLwZrtVIZR54syleVOUPQSun/figRSnNKYInLqp56c/q+V8q8CX+MV
XiiLx2IrdeS6sd7SOycUYObMuGYATBhk/+M7NIcOQhj7zH4O4ptDSv4uqbkCpoLEoiDPXofhXbbS
NmHSL4WRWyTbL2s6h01T++VOZkdzMtmPEsPZjRSZnsAYJBd4G7IaTMBx8BGFoD44mF+mFYZy3Zia
IFVmvJE0JWKWfPEgS1n4FfdkNhHvFpkGHKadgaYPULIxTwR5mDsnFnfDwhSIl6U4T8Y6RYdhyM1j
isgndBy5TWT3w0lP8BPyGDed9UM+qbdznD0TjTVoLfeck5bCuOpKu18unvQ3fpFT7EpgQcC3ry3x
YcwRKFWW+Cz8bvDw+3YC0djOtnwCOTlZKg/KZzsISkywzNHlAORLoioZ96zOrGdy7fR96U4mlLev
JigfgSVwqVluDBANvJB7QNpmQG4Gsk3eJ3BtMvz9frSXw58JTlwwBlz0Lzw8tr5ubHIZMTwzAH9v
CfUgScoKFQpDA30UNFIUW/aFb9OAWcY0Y2peHNkOEKD47jUsAH9jNJvgQjDzmc44wv/jqWTmK2By
/vZWCTVky2dliYwxq2zdJ2CSwpFsNvIHH2FG2IdP5IeHwfLz+2xAR5z3DCg5qgdbEt+bPtq1iVb2
T5le+8lMLla48CBsD7+vehghwEMSROAF8mas9TKK1uG6Jld7MupJj5C3TQCDYPPN5QLLQo5/14c1
Jm7dYhJtUzcANS/Xg9hRghEpJCBz05PqVDaQIEeC7hbzQ1qUEqb/9prIYUp954LMBCkEyBcJ1x/F
muWNfYfggzQPRuRQHv+9XmYBx4oJEJmwREUy8d7kV6X9i2CbnI7sYfTzv1OGA+PWLD5hyhSjK85t
DrgQUvWQpnlLZrF8UfMQjBVWBsOWQdbASa6DcD1kQktg3CGVJiCTFf5XLJJLJqfS1QMBmclbwCzi
R1mPYsgYAIUYxIEslfILPobvBIO23fIN2YBcLKkPyXIg3/F05hNDNlh3+vRreKrAzBiodkBp4tvF
ldxINRtYFNCJhSDdOfZvwwxLqYl2G7RG2XvQGb3QQkTx0TwGdQTsVp1RYcdIKkCZHrZ6Nb81kB0z
tr53V3UFWSO9qv9pDvAdjTbcCvmi7EY/Fy18XPBgYCBxT/d4QEsWjrQcz3WUuM9u744uKyqCHTBH
UceIOx36spsXbHRIts8N0oGxfwJy+gBIzPA49a6D/AGjpXoHD2V2TKBEm2dQmGtVb1noshXspA/U
5YFSg3FtcW95ULzFnRdqEUM4Wvf2OAEFT3o7uODNoPS0JxhnQtQ2uW6P5jG1DzWA6N1lI8rRLcvd
M3TFAPBGiFPHFDoCeI4YAZa3VaBj0IWaOW2Ghf844IMKDQVUghuPq3kx74zuQygo8A5f6KE2XVJD
o+bn2/tQQZS9NogmN6+wzv3n9sRuiPEqhfIazIWrWZvwHJd+xXH68qgTkTWpI/pVJuDJ4DJXVurq
se32NIeRQC/3Ad+FN3eeQexi67Whux0vcCqYne9eBy4mSEugjU/7wz4y31YwKuke6I3VAyUPLWiM
0KtG5OSMZ4+JMsVHdp2O9T7UD4AK7hsazei6wHhYnOkIppMbX3e+Kr/yT2Fjj/dgeRTDBfqJV0SY
qWbDqNf0G0v/zU4Z35Bzt7zr9jJVMIw0brkBmwgR4YSSRWk8XujS6zH6u/ifm+Uu9nkWwtN79IA2
KQY4u0dlphAL8Gw8v/QrhTJIC8wmOP7Y6KBb+hQhbAV6JJog5G+g+yO7PS/syFZxvu8AkkZmhEG/
BtRuY5NmRNQ9sOj7+A1sDlBOe41RqVWXKe6SKG6IQapCh01UBWpUgsoZGzp6b4T8+KuB+UNkHpRz
Lz9Cj8VcpbFIqKDfjQy/7Rnaio6GWgSeFKLcxeA/nMgtWn+n2auhZ6fJKcb763QeQJpRmqKNCz6A
ikV8Y01DXxyMg0POHuGWu9R85QaI6RVk4XXW2th8DF3wdU2BVHLpaQuG8IDOJjgabHwK9JgezlE7
KA8DiWXqhkYyeQMIBgNCH7w+yro4BaDDir400SZVz9Q502nrdwNcuEApdEwkDBr053qfRG8dPnaN
15966upqRG9E3xaP14ChXxcNNbQozjXrxryhNHzsnzKXgYNkeOKKUkwIf4eDyjp6d/tYX0fdbfns
d1W3pXj5sls38IQF8E4IcQtLgIBWY9RCs+hu3OCFu0ekzIdR2Dhaeb0H+6DaKZAZBrcQ4z8qUF1T
hSdCSflk5NiFYD4YFHb3Iw1A5NKT/tE+r2laosZPfJJnJmorD9ps2B6g93aFk48ittkB1Y74Ak6n
qnf2UuvWz1dlgFyD/fq77GrLN7QybXOfXNm+EuPWvxX7Jjex675qQTd8b8DPtA53v44AuXeKnNgD
6VkwQdKLixjEFYBQ2+uAo8TkQBA076aduMcRw0JFqM+q4RwPV+VN0AcJqRawWldgCbCaegvARSux
qyWSpmiMXV8z1MCzWM+3XaJO0nHBwdwmLZCr2INEkL3pi+8KtjGAi9Azqfggz/EhEEhB7WQQHIbN
sBzd97ibYDOXsEZlwRVJiaZFz7YxR1vkxiCnkVyzQBm9Hs4J9/TLQwzAcuB8Xz2clnmjHrxB7Jf4
JQ+yVZtdcaMhg9yn1ZQS2S7yVCRSWg5YgODsUWc+3MaPRa2HSOe4O0uBqzA8UXgFEKIg7436CoQ2
9Ks20fo+Rpemgg6Nrbygf7liTcyfmHbhZ3t1H4BUPzpd2s+sBaUIW9a6e0V6uDI1J/r0KK4jnkn7
eHTfUG6/owqCrWG2ailOE0QDdJUSWXG8olPq++pO20BKRhW5ZlVvrInMa45YpXfJe/yoalZVmRcu
9H18gvfUdgsUDS+2lhkVQcZVvJFUJNTOdov2PaXst97Nx9lIw7uH6YNAYm6+zshnb5EXApLWIkSc
qINkc1VNziyfKSxbS257MT6ukA06QDEreJXOh2UxjdETTnn4VpMlIjLI+rFpMw/vsN061z36+F/9
QTaeYoHV7I7tUKUSDTUaDSMRiuRKoFuL6aK6+0yF98urU6Nc1g9ZUExOuxT3tCk3nftVcxUGRbTK
lqiT5Ksj/W7Eqi1WcWZxN3yw0HZZ+UHo4g0MR4UgDBB923hQ6VljMMJ+oOHyBM3s6eC6nOgo/38q
+wpbZVK90JnWQerVMlPrWMUQ3mJnlAKKpSZCxv4NL2pM4Yd5X9fFFICPZfnWKp2lla3qgbIqxSnk
OdjOQSJACEGyi9QSZNCovc0yIZ3GLVsp3BcNGrqcqH43SfUqN+/TGfeRABmo9gcLH7h9juIxRR/G
HXW9v88w2b1Wz5pezjvLN2cFwgvW7wZGH4umRpEQHYyGg0tKkqMtwhYUP902/n0rQiZ2p8ZKPDe1
Wb0CSICENIvXa4nizFxDxatwuk8HOZtPA1iScUMJEaBqL3YvI9TG4U/eXiYi6e3UrsEhGXVDdHC6
JNoDJlMbYPE6ZocBEIikkc6vko91/1g8IW8IThIUMdMTx5gcUTvc6Oh2Hy2FaLJjMEiTltctLOT0
q9S8MRqBH1xg3MgqU1KNIYg5DfD5IpoBAdcqBg/IYFwvCobgdcBdsHMkX9GtDdO+GTZ3zZCXPg6J
z9YxVlH/jg7qABfJqeI9pyXS1IvIT2xgvdiyJ342K+C6zRtXE6wiSz8jhOiJi9sYP5jQAOLWFfLJ
iWLUsdCeR5RfgnRUsUcsouXFacLFXt0UbOaiNYO82RXlJSrdqQH3NFpHm/OmHJ04UnAd7PrIaYF3
yIQKWECjoQfC3cMhiHwRKYCW6K+koCe65nFbIPZ4IqCNz+So6ZBBmCADjO0KCAyju2290NwIMaRA
jBrINiEOGzHlNVAxFJweB7yFVCRjiGY7bprqUk/HxY0of5/2r4HqNb0u97rhvMBrIk47etBAe+n1
SZpZpxtCKXSYqCHGrJ1vgxo817ixYfbFDNaTrjLqj/BdjzvmCtjIFMZarF9WrQ0RUt5hWmNRedm1
l+nZOhtPQGAETk2UcZFFFouqqmsQOoAr7ABySG2OAYjoGTzZ24xbZhvCBSiv6O+0TQbXRba5bpDu
yTcwrqZ3BGm+KJlqrmKrlaOFXVkInCG18swddcmURPuuiYPsSXMRR6fnWYP5rKNl8kB6evrpZdOE
c4jNmt6+WwWWCJndKyjLYBfaS4c9qgJYWhwDDqCzKpfs19pfgRYZlQsMOu9OC+wzqmF4LinMB5Y6
E5Zn6wTG1U6p/Fd6+gCudG3CTLZflFcUp6Ghht9LHk4TkiaBMtEyu0UNg0ojZi4CNcMg+jbDMToK
80lz8Z5inITcrEhS53570d5XV/09y8evYTa+7NNpDGs41eeVGffiwX0Qecqi9J8+nLTJeZSONPs2
i0IIbQ1WYDrRGEuGeFHjJp1vtPA6uc0aGMsgvw2+B6xwpHcPsARbFBYyvo3Co/fu3XtXv5g9N7dZ
xYz2O3aJbsBl0kFhksqgh0QIRh1INzdsVCMGuZ8jffuxitkrASUEtxLCGov7DAmVTbm5TOLVu3ed
1Bv6ZXKZ4CiBcHaEGHL8x1tSju+rUEEXGX+vk9rwxBEmoAwBTBBlsArIL7UQK9Hw5N8bugac28ca
G94bTN3JxVedbJP5aBscSkyQL349TGaXhQrLC/Uz8E5vE0+fnbZLGzriMznWoEySyjyRTKIaTnkm
hGsHtoQ+DzQ9xDrhPe9KPrJSBx3sipRDOuNapiMow5OMa9jZRaBNN63dA1GkN6+vOAmsIdiG+dBd
QYkVG2Ru1hqKA7QzjrOy8Sa7oSeajFMnd5F9R5yhaCD88JhFXhegz4Q7kPtIHxorai0FBSRE/r2u
jcExkQteB3OyEPaDa9D1M/e4qO8yjhbbRLsR1tYtxbwsPv1HiLXUfYekOmCzB5xz+o0rgHDEnp46
fGeSSVSwBJqEscmwQR+ykqH9AutJhtyFJ853KtYOOIMQJugxQogg0Qaqf95XYDAJmGmTKkYLHbc/
MmutiRK+PLft7zBGdU8BbxDv4zmLQowmJzrAVKJiHSA8k+W51JhVf61KHiolT0rmiXPd8p48DZGk
xnfNU2llnCg9Yc4da/o32+MJRHw0jr+/wpqb78HQVXpWQAllr2O68hk16+UdpzyVj+DVGnJSxAzs
zLHOa57b7iRmfdhHI/4XrZCKf6IkgQYWh4k8i/kik3sZT8ReyKibwyfhdkcUnHgHvm9S8Lag/9A6
rlCIJRRe7KKe4lHklASimj/mKBsUe3X5ctGMZJM9NaynhwUWTIASzZ2aQWIJG/yzFEfxZB2xeG8B
kkc1nSeRMGO+BRwTV/vlCVd1PlKQfsm4hfEXZJb9HRXboz7jKJUt3yhLEE1r7E6GxT7dd33eQMhq
9znOgf1o9FnyANs8T4xMZXmawkJ47As8Bd+A2OOh6vF7WOn34XVK5vtLNSTIERHF21g4AMBGbv3H
sOIZW2gTY8UtAwSn1rxnMc6IkrZNr5xW8/ayoGaQEzy/fYX0mTK8T8S7aG3qeO6IFfd9ogL7xziF
3XXwQWyuoXc+RnolBTDQkxYFSmqX9t0n1CfQUNnIAFiqoh3N5nVbP4MHylFds0n0RG30Sfp5tDrg
6ckUWFXIGNFLZOT7KjCd1wDhji7iqKQvmC4gcNe0JIsh0EZamSiD4sdp2TyBHHFyZBmPZq4ara9l
D8UHJaBzC5/lAMa+AzYG9D2zWzQgyFaJQrT1HYcFUPQPXYlFJSJFjLXjP1HFo9oL6l2RFDMH1YlC
M63xxLmzX8Cs2D6xVUNkFUcCzXwy0pmKKCtEhEu4QhoF4QWmtsB365gJOHyjaiZy+CLs1ByJwJPg
EmlJEW1cjNfqnns5oUL4oLOkaOiVvASgbDTo1TEF62T5uhbrr31tpS2VfY7XxKKEd/7G5oFtEf4D
92+lzlQK1BciPpPIgWghp2EA75Sq3qK+eY5ey3LL1MqmKJaMcVsOuhM0NJm87HzIxzH5mPpEzCDX
JhjK91kgkJqFAnYyc0oaLOlHm1XlTZHX0/54iRpxgawrp4vKGe1o5j6hnQmDpvTuit2I3DozGasi
XUNagov4lyET8mVc4J+1pD5DrYVFS5u1DWVCYWLbmL2vuIboVEOuW4DjqJKx6rOeE0tdDp/Jdckx
XqaE6OfxfX3rl1PK/kZ72IQX/Bk23GTQnLy20equmY+nxcKhMd24sOg10KOc38fRKCOBG0d/zExW
Ef5lOWG9kilodnocJ/KwrBIvYhF+R92dxaVGTAQ/Muk/T6t21q81nSPot86AKYjcG3FgxqKeID61
rb+dCofWNdnDe19NPrO3/5B14L5XE5ujIGz85Tbn9W3dWkSH7i4aw5SLt1mNPqFqPpcRWuImS5pS
6jV8ebbltgzQu2Gix6y7YXdHht6EpwP9fPLgIhQE6tvWKt3f9iyArZFmpgN2XhzRz955/cLsq9Vr
+sXqDny8tbysMfBAFGkOqw49pdrgSAzS2NZGDTfrv3v55AU/+Qlk9Oims9YOqYV+a3oLYdl7tcmH
krSH/9/kPL8sO4N42Bklznmfb2uT7qQzOk5b7DMuwWNnQ1j2mV3/EAr9I0eD0oExey2sQRnq5FgO
6ceZOsMA0D01WENwCWa7tD+ruh8v6ozGERM18c8+5T2/Wrx4wtnjbZ8zrf8Mr+yhTxeiAFKYrDCX
SIeO0zrA6SdkZnVodIwL5KqcMFQS4WvhkrDU2yZZCeKiKL5GwNgw5IMVFcCcEMCj1O4/3yUk0uxX
3itQwDr1XhjWoJ6Wwb8ZtFBZVw75TmsbuL+hJLhjdg7buOsqFMOM7qw5vbnZAHYZywVjrq2fsJ/d
atDlMX6k2onC4zDB446zY+WcYj7dZa9tE7yiLJac7c4WXXiWD8qHFB+RvmAETct996+Fp9EzyKfK
NuqoDukvNRZQcwi/ID3qpO59fQoYwBRO+1f3vkcA+dw02vPWIA0hN/nJvo3AaEekFOs4zm6pkb7X
+Z+KImdLxzgASVk8QlmXtfmxQmRhoFHPgFR3NO9o9ZCnApu5V2a9fwQSdNJPewgJatt6EX2sOMYL
SCfq2qwN4BNM3CPGV81UVjyzIFGdP2lYhuSR3B4EGXrpvrFi5z2Z9T3ivzbivGhV16SwOcgHUuJF
sRqNpthi6uFGdwzYvVLrvifcRhlcj/qaFbtYJKAnvkDjmECgDwsJUM7t0O5KpaIc0L4lWavt4Fqg
KYQXVTbC89ePqBKgvGxTeEtciK4kvo8F06jRZ6Bo/TegVTr7DExKXhSYJ+ygBeyIKVY/XjVP1uzf
5ZbLyARO2oYIOeerb9mB8sazh2fqY4G1cVGIfHCkOKenQ1PhSW2zvTvdgg4lnxaNmrnQRTvADCbM
pAEUYZfafD9o89VF69CkroP4QqXXcS5fcRVHGM5FWMoMVf36lrfmFFtjRFVZoBBZRJ4DjYLarBq3
p+ruccBjFUuFYpEuIPE6p2E+vKAzcOq1A8QVHDxeRm+3NiDvXfOmACrbu2PvNPiEjWELt5euS0uD
xdaJQbMobNf0i8Abr19hxTL12LAlX2bnjWpLBY95N4L+dUJxrbZCgI+KVnWAqlNsamE8oZDr3cZC
pbubWB5TucxV8zrCnrFHZRGmfUIValVtWO8GCmXFrh6NyxDxkMaFxVBUkzoUT1Kvgb/zeVJt0kk7
vI7OHz08E2JsGLByk9bp+D58TZUBY1gVXEj2d1tfAALGpIPksS5MbENCGBfYXR/t6ef03Nd6yDJP
kbolGiHhvoM1T3Qku+QfFsx+i8roewM3xiu41f2sbl5saaG06R2d3RJ398TAU+zQmKcTIALUTKoF
9S1KorUd58YlaB26Er4UMNB23RDWIGbO+HMj3NqnEO9RGf9jnFVSU2PI0znrChtS2GrEUagY0/zE
wdRhF55i6ktSA1ix8wWjFBZNGjp2lTRMzSF7O4BuCgTyOFpO59x+0GeC+cxzaCjTYbxbHnhOJaAz
C1ZUeou5eRyIKhu/V6YaGKKLQVFknCXOe5Is635rTp1k8kI8BrYE7ysgmOuXOV1DZbk9a+M/3hqC
7x3c3M9I6b1Gn1HRL/qfaX18h2cR+SBo93ccwInp4Fe0mW+S8eAotSn6df+2bEy6gyNORTfvOJdI
6NK/wLZ6Q2GlXwNa7k4fSRASeCpSRr7h1SGY4MQX0kDsIiKKbmBlvdk8s1HiNZeqW+wVLxlXQ4lv
USTrY2A9K3sXBM1fgyu0Ow17yCukYWZZ8AL4ryKgrQRKcBrUnc6QoxpfaEJzwVEZPA5iVLGwB6l5
Rb8B5iDgmlh398FX5eLDDjYmsq7OdzWvXNZDtCGUXgFsW4UpDy9cSNsOFBNqUoLI+Aghe1m4XXwV
6sgQxbY6anMrBLqFYYhNK40peXPFnf1lCxwU6UVhq3cssjNnDIBwiE4z8MKHi/oOk5TuXg9Z/C9R
BcaVDe4G0EtM6xgxERgfODtyYY+4O6HVBxpHtDk+NMalMy2dnQJsJ1GN0eLEDmCJwUDfuNOCdSm5
Tw/nbqTOJaBHZpKx9E/BB/P0K+0okY9TPQW6qOJ9PEhFgJFEVD9bIcm9/ri9uM86eR6qkwYIkNhq
b69BfZ6OkWfwyuDlkcUE7z3z6tPR2YeOCDCjgy0NO6S/5y3I1fx07l/s915ZCn7jxEEUcxUKdjG8
miVUqBimobA9UGpaNeZPBoD06WEcQFjN7KvZXTYHJ5teyhjP5gHUpzFUMZYGxRaqI1VpC2sZsCLi
KX+nLIvnKypXnAPW3RSbPh7J3zV47EWcGgKknUIza7rFGloWlDP2AuiRqILSHoRtZjLY9ATqYjkq
R0coIMH2NcMz5+UOZ7JadA6EPFOum950myQgh9Oq/KNQPoRkDW2a2d861BfrxpAG9uTZU1zFy7bF
GKL4fcIvCfR+dVPV1BaX1dWs+Jc1q7YlbL3jagVr0qr2xKb38XlMJZvcLiD7U7Z0L0hYp+WSzTZe
az0Kxb2LFw06hBwrAm6SZbSByR/PfVpS6Ry7cfTEYLmbyVyScGCg6BljIM7i+ZImKokpXFlSbMKP
GDMWQ9qfgepyUVDGwcIV7ibVN6gktF7IHGb11XlYLlNuPnV30mNqcKu4j/eKmVqlS+UgGXf9p3cx
NUQ5WqOrTVvfQDo/UJePYWelwCTN7PaS48Pat5x2Fm+/PnzMGbrTJjbUC9pXAFa0PnKQQttnOyAa
YFfpsIirZj7SDtmsazNMe2n/Av7cI2dXOY5ydMXr/mxFo9vw7L0gXmQ84zwu6UzELoXxkTpoutX6
uIInj8Yx8ICEXJC2g3UF4N9LfarBrPMa2gw6tVa2gPLhmC+Wklygkkr/mPeaLRcoAMoTrLoCu8A+
kakn3IgwpkwOJJnhVaLTkxU9CmMVsum1QQnVJSx350VzRsFW+UO4MEEPGbfPzacrkRF0jOJwAdxf
Utgu8JwVPUXY9PSzyPvOCxziwE6hrBhtXhVVH5g1p/5lfUW+kdCY0jvBBdGH0/BL/B8pV+C8jIY9
OQaCVdwG0RBPYKCSzz6tFNO2YbI8DTgmYo5+O6TZg+o8TmmGmO5gUGQ2pp3plbYRohK0n/Xk7zbr
hKWvPZF31LEhowZW+lUvF+gxU7SciQRny/pQD6BKEOlwtDOKZioFWCsLvWaMvUvHj6c1ZKXwXbLS
0Wtz4o5bKZCj8OWk03ze8spJa6tt25p+GdO0H59D6m0U29H702BaoOb1R02xw0aio9bb3uMudySj
Y12hwBXr5NtQcEz12WuScOGL6T7QGS0MHI4VCrlQT/cFXYB9Pu5SbGJ1RSIDzAH0Wj7g9lejlRFJ
HTP5Qx84xzkwpR4Z6au32aIOS4MJcBZRPkUaVPux8Go6N5RiM6sJFjEyOZgGxWYi6Lm2jSJJ2197
zeNA091rnU6z8XWOgtWF1AF6NW1iZviJqNBQ8RScdymX71U8nMYaUAPKpZr+gMpOegsCFJxg02ZA
1vEdQsoklRoMNZXuw1Aa5mPToCBQs4qalT3FR7XanFbqLll05udDVqCMbNbbBmQs0pu6k5uAJoHU
oSF3sqKHjYAw0SaIFcjUMJLbqwZyrwktZhqD30YeGJvlbY0ZCMt3MT4TX6cT/L1Iy/DkIbyhIqNR
WqlMk5j885CGTMSWe1vS0it5MiXada1uMxS7g4uG1px1y6xEdd+KpcLGaLPhfm72OTK78DMUo5FZ
BU3nm4niJKxVDeGSXgp9kkR+iTeYklu/ognqxlHX5OIfz1YNLBWay1AKuQsf8W+G/P9CIrWJMjvT
13ohAsmIgC7NMMjMBFDAmoGDZsmg7mNaSGWZujqL/NHUPkY5oq1WsJnSygQBzZJE78Sm1ogX9Am5
7QwvADKjZQ4cexVNjrHR2H6oEWDSrGtLxi2uUDUTu+9OuSzbRqOjq5vz7v7X3nT3Ve/xF4UZF+9p
PElb4FkDHPyzssVNau7Ng9T9y/HFrZCaozN601dRkMwoq9vN8Z20cNUIkx5lEwra3XEHfybx/kJe
enLr5W6CDFLkNgJtd9wwjI3KtnKjZRc9fGsohWZ9H9ceu9mHh43wt/M6HEVOTnVapjI+Ltoca4DN
9SEZaWEj/BwKFocdPPSJNDoY+eX+NTxPb8HLEUkgtPsQWMbgrMdk7a/azsdqO6XVHSK9jvTSznli
cPSS+mdtQoW5tWqtUFuZXqdtUZbtdz3s2gcP8D3Z6DntenWicEoCm7J3pnKOmSeOmnp9SHuvi8Ox
ebz3alvVO4XXFaohAl3Aea7acKfwwSOTTDDkppS711jhEBJhmhPwkCfAVGOz3b0V/T0qt3Xy123i
fMYlw3ouzQB0OXrx6I3pInUGxLSRqCTxXZ+gm7JeZaCf6e/ndkJ+tHkgvX64wcdFi/Nt3wm/wMMQ
w7MkdfXKXOEIMGo7dbqpGK10KNLRrrUfeEo+DfQK75IsCPU55l6ASeYdAWrldPcxXcVRQL8PsgU/
c7yIEGabF9MJVxY9pp0DI39VjF6LjN6R1e7zcoZL802eY2NBmxgfoED93JnToHjrqB6qeEW1rNKv
2/Nn5reOFh/+WtS10iA4241uIwXLv7LfUI2zuigXTYcC84FPZVQ1afCj2Q81pFzUw+viQdpMVacf
TWm4KEdDhD3ZH8ERruuBOq7MNnapb1uFNo8OgFPYSr9rKF7Ui3q4Egxbg7KvBWX/clAmaLL0P357
/h9J57WlKBaF4SdiLXK4lRzM2RuXWoqKKAoq+PTznZ6ZnumuaksF4Zy995+II3e1PjdAsuWqvi5+
Yb3OmQGmVZpn2kYdvskT7clrIJCcJ6hwZyHJQNp90sf8lZp/6vqeYioLT+e6v8y36ytpWgJf7H9H
t+Wdf7WBOmsn9bobGYPbXuvnmYzKRo+JlJjXhIVKG/nQDfOsSi/ZExAl5J1EeCilyoCs+oE2eaXx
K1XXlf/01BhTmfEvsYdAdHLAxc0RvbiNrPEn+bjobLjct9GIOyk2wjx7pUSpx7XX8pDWFQ7cpB/g
RurgrgpNyiVttF+FzYDR+qhYOnQdFdGEsE24qao+lKyBsCnozfFEpMLvgbZ605fLV9EYfXiUfiPo
EQQ4vmCKoyO9ML0mihve404+dYsvXlzkKnNl/ONxpMYwP213mIWmjN7Kfbk3J09Mz/OpPdDic/bG
Ap2cP3oO/Fd2345czh6+FsWC342pGEPshUe6PFYTopGzDmf1hUU4LHrd5JYZQ3VsTIUPfZR6tov7
neMRW4RuWYhk2IjhyY+RBzje31goCIwYijGCMEiIfG/Mo9KtP/beuBQ6SG7+j0eAc3zuj0leg5xs
BW+aI8dL/8Z/eOAfTSrefzM0dlzmaUxa7i7hECU7L54rDAZGHRoEvgIeA7r6c6Dn/vuq3D+ZzzIo
xjpcCPJ/SsodTrQS24LD1LxvLt+R0NxgAsh4CldvBBAyKScEOkpfZo89U6Fjw1AEYqTrrNlrNGow
XMJE4Hbv++/JyftjYmZ9e18YquwuIFs2xVcPh4+jBHIEewHgjJKFBQvhOmZgNHWgWVwlwLRMwGTy
g8jHcR/kdzGSKuD5eGwyVxBcgUGXQ+WSWE3QyVhQpERoFzH4MFitXsdvKFu2h2s1IkHVeza+zVjN
FrkehqtmV5oOUi0w+cYXCKCFSWmTPJlPiCX+fEte1UgmKFw/ym2qYq22spvEXNXdlGVLkiMnxHn7
3AdmVfEvZibotwn5JswbFuPbrsYUvOeQbO+zP1mI3El5bBlZEL9SYPtjHcwb2duQBT3+/7IZwMNZ
Byz2MVElfywkjFXLHCXEJqS1VlrC4nmG5Qg/jBG9izewdF1+hbWS2TuwUAI97zBD1YNrREF4p/2C
TfV033l4fWccJbEfzJtJ5qCE211BuVz7UL33OcPxOiIdCBEciHdls0Ju8fJXzmNjpwdaPmvy2Tlq
QzJt8IKS+uXfR4nzi1fChOumr5NCGjFGigBYcLzkSKXUIhscVeAVLAZipigP4xrD70f4bmLr559l
FzNh8t7b5+hmY3i3LOqxaRxJQXmRI/1zjZBUL6D9IZYqOAxZrJYdAwbDJ3v+jeM5+6mCSVnU/Hy2
GCz5qJrJt8Z1QyX0F8Se3I4flfrhLvkX4DqxROFP/iBD4IQzitvAnij9zkmeh8K9X1cN+pFvWN8m
JlJ/SHJ4q3ViH2HD/8NJ9/J3+bMkH5ddSpLb3SPd68qawfImDKopaUIm2QayGerafn5nIuWbkvvb
sNcQKroljPBCQCMXP+UxIDk2H+R5bfet6Qpj1Hra9pPvVE2fQx1WgpXHX7v/mtcgn2C5eJvAvsoo
lOFpw3PgshXZkxAK8r/v8EXBNWfv/C1unVeuOVYIAq+d0v/0pRlIGkDegzITdZAtQAH6RQyF4Nm8
bxEhaACXNpTIe496Dgpf86fobvkIH477Ja8GGfw2NG+Roy++PjAExDKafMpqIqwALzuaubOrgoCi
AQe3aEDZfUsFy/RMaB22R+NYwqdYMPWDKFdD2EU9VwoTMXtMJ4jn3qIi0ot3A4BBXCOEKp2smsbn
EdZNGFuZ2ynzQ0r7AlviLa1M70U5gGFp1+Obv25ZkndTZLyKSpHPIO0WFROV8ew71P9NuBuKLs0t
iUt4k3TrGQCD7CANWQYub4kmgcBefhqnt6vqGRAPGQJVg0/OAhHf8UhNmPtKyUdKLuT4/PuZKuvb
oXkCzWmeM5BUeF4S3qlO6OiC86VYEdTGN0R6xKz4XP5wmrDQifu8cahd9H0dO50dE2H8ogDL76fy
HsLwfvVWEOAaZvICf4n0X2ReYyL6SiN4KOHt7NFm82QwJLndFeQQjE5NaPfnVpC9jG2iEDbAmAsx
BSfSJgUFDxkfKunvhf0B2YHer/ahN3IQwKSkLkpAspZ3P3s2zMpbAJGvNlPSBzALBCIGBmkVb2u5
WIhBTiNt+cOIlZoLc80ybKz9lka6Jj7peT+21823BuSEw2fTCD1ps7bVoRZORyTlWgO9Hl22Hgkt
NjXQY8hG1XCqDm/mt5ULLP2blgLE4oxiFrfT/fL4C1s9ftGfYi2EbcDxinje4qPy7Lt/cdwagiPX
lTZrWHyeM7nbyJC6zPeOjDsF4MIZ4KEwx03ZVXafPlsa8BXF2UcQNO9hM65PQOgf6HeY5clQVEDK
wIFaBTr0tvDJqSM2FUopROASpOn8x9Cfl2z5eADtuIe4oH7YC3oEJIC8Q0KloCDpgPjhqQYm4FBR
kP+dnjcOw5FeS2m0gE83bEfYOEClM7JifD3IeJY+N/DlfyScLu6j1x8dKu+It6kNpT916QAmeeXy
MhS6Vm0IgMgY/bNyIo20FhXA0Bk+oHjlmNJhRQccE5Q+Wsl9tf8sleDav86v83qfT52MIeW8GDBw
H13nBWNdtDST6/AzrE/6iVMiz801YHAFpL+vmIpwKgRcTrjXZfw4ggN/j1YgM6Kq9vkGMMmYUF1a
lb/NtsN6uE1ZEquBluQZHBZpJ8fOuF04Cb/3MT0aO/0vsCw2TND919elQEoxHmT1+wqgqT6S3Ime
U/Mk0gAK931UgcWAA48qofZ3H9NxUszp6fKw8AG4vyL1c4srG4O0DRSe58Ee6pzAqRxc+jbObiPM
DrE+PO8+yM43pndPoQ1JVYiiBjg6HwswDC4MSSRHaCL3oJ6A/mHnkrF6cCOJmyvgkhRKCnP9ibiG
UVPRbnv/C+uYtflHPHXxo4LY8RgDQPKMgGZQbxgyMT08H2Aa3w7MCRVGGUSOnvHCQs8hJGnnAG58
WIRm3ET8l35gsIho5jb6pCR0+pDly5wVuecU7l7qcW1A8Ct9i3EjtJL+VWgi7B0k3+v6wtR+9RxY
pSsfi+SfGFb1W6Zq9ArxdZZH11HXLzYQGmAJABtm9qxafpgrKqm2lI8v5tMPvD7zsXDmJb3zJnkW
RvqQmC/wJSMkHm+2GzboqI24Qhs5uzDor4mgB4IKiToBxSFzQ65xmvPhqMC/bjKN9SUfb1liAL6o
/wnI8dups9eI5qUfN7ybQpQs0RixjmO/5DbT17DbCKEHZxmV5MVjbMmPYk4Oz+oPlrHyjyoDX/xW
eyCpTJtxZTN77ezNbbtupxK9Frt0HkKVRsvElnatvVIb1+xpd8A+6KFd66nvF4OYpGUwZxOp9Ybi
3QISFERDqL2ci/ebGhf/dZlIPMKAs992S/mL7+eueKQVDHPqti8cQ8lgOoJFJZSZB7VPZe8LyPHd
E9hKWrJJOI+rt8r5FsmrknYCTma9rGWUxDi1vWFV/hhIdgQbG2oLA5D5JcxMRc1eXfBjTm5SPjDM
spxhYxzeef8K8x2rTXpWxFdysfzBNsf5BcyL8TcykBJvraBjq5Vj1UyBMFnH703iFAEaBE2jNgNw
/wj+nJiKSml1wJ4Bbd5j8U1rCHGT9/BLlJRCy1Ivn/RHdWJgvwVcAfOL2YR8xLBiX1ORQJZdG8F1
ytgbOO8kkMMFhj3HakUz9DzBmQcEphiA1VDsqMcW7x10D244ju82lXf6jtWdgRi0/c+al+Y5JfRf
TPmGgDus/+yL7On17j6DR8E6uHqjZII4Ad3pOZH70IMvi9sMJtrSnFmTDxGwzDQ5KHmiDFVBdox4
ga7zm4Px91tDNsD1PpUQbmkHwMgDYjIOIX7vRU9D+7KEWmT8qTAr+CtjWk6klbNCOQO6KWi4m7wP
d0+7JwrsDoOks/GFpQriw8eHMAa1xnq5Yl3M3WrNxJFBi6W55JIeYF5tN2grOOP1Uri8vBOEENB+
t4HCHJ68x++IoYE0ryChvYb6EUFFWbladv5zDswOF87fowHI/GXlHFyjmyOKkpkhj+ShPH1+e23t
wnhnZTawyTgijmrAlT5/MglRtF8TKjKI62Ta2vcQlQt0ekoqtnsoUWhDGqw8Nsr6vRRN3tVr1q9V
sYATog0vOyb7/LU91wfNugy6GOe3SBoRV5PRSvSJzhxbQ20NwYtzRnsMv9/sE+RKZhG3QVbFOKXi
vu1MeaY+lUkVmNk2grCGwJbMxwmIwx+r95r123iGTCWG4Eko7mQgVZWnv83putnqrn3ipuNb9iUT
+ywIzVPKtr7hS4MqE8IYETfJVfUR6BlStB4ckw7VvzH6Lt9LmlUuZdLUn0N8u2OBi+kJVihCb8UM
44w07DX9LVlJw1uAbcvcmuRHaQIbsP/s/5ZKdiVX+xq0SCvfY9QsC4tLAr3XqOirAnoNi34VXeIr
zKQieR6hTYWAwUCvOUtnzxhe419kAbfB4vDfoTkys0vILRpD/yBT7Ra+weUvEyO7j0r21WKsLDGV
yB4pLFzMPKUB11hO7CYbBoCTtjeyckeVhDOuMsxJFDGE1YeFrkQc2Cv7nqgF0uIIeuWsXvR2lHQ3
4n5D0o8eagLrQiwIB/gEfHg546sFqzRrB/W0PZGXJ1j/a2tdTI1RzhW3zvcwH+jsYblsaQom24na
18e4aY/eDDG+CWvpOROA73eZB/rADF/MJ3OYvSSJxI9EZPtiDhuK9Ljv/jznMpGip68yoMhdXLXh
GhEmyv6aQBZEcGUnzQhdGoeaPgjC2UaXsIq2M2VpjiguLkdz/VhpG/5obF6gScyqKmZV5yUmz+Fr
b8GHk0dbiFf6GoaqNHn0ZTBOMtrTFiBXXzwTJcJ1D93wfWYc5BModYgo8ESPcxUwWFTzhp7ha/QZ
bmNtooz1GTTcbt2t5dFtx4j4JB++B3ktx2E7qaLuE3PlwqqtpnwqfTJXp5z2fHzZOEtleUYc+3LP
htuyh+C1mwfMZF8jatXvPXwwu2Lj5Cx+o+2AwYg88crFdkx98T1dM3NQp87a+CsWIPHMOyFnrti9
F+WJavq5MKbF7s1kfwj8BOXtCe9Dnldg/DCpEyvNxdlO732swAZvtKD1nCIITVE9B92Uj7c/Ffdd
iEN8cMgmQtk3orJvQTXP54KbOKRblJn5TCnVv6sHzkas4gBuzlR4639DLTrjnHsB2LBj4SVtzT/Y
IZ6eqy21KIwCpj0ARTskSjA4wO+m5Bv8i0juIF1+/3ELOUyUnwbIMffu2d2ycVJS0XYdhJBZT54n
lkyANvYewSrRx+8TlAnwiNCAM94trAMktUEFb7zacz/FVrg9XEb33WtXzLDz7Esb2O63HYUfg+aV
drI27URuvPxorz97irN2+QBPVeBTn4NP2uKjwAcnvmQZrYZa9kWdZK/ZpRyXCN6lTVFKLdS4euFV
mp+b3u3wIGz0PNJQEMlYZXs/lEFQiPGbfQCjqvLmR4yRlihOqMvE5AzIK3tqRIG7X6zBy+m5js+v
vm15FaNvnLpL/4aQaFMd7mzGWIIYAgtjLqZPGq4wNhe6FXBqplWAUomZoAHmlJ4kheC+MrLD56Tc
OMF7TqV5iXJ4b/dhMzxPMfXu1ZwzpjCAzYRCQCY4D5WIMtVD/IuahTIVYUnKFO6cyD1UwUCN+fQu
PJnW5KR7Fsmkjff0GUKR6lmBXcqJ8Kd++tu5iBGkASKbRbAlQDTR5t9GbXBH/yz4KuhEYq7XRwri
4SH5F28dU0QfU2xoF6/4Bm1DcFraQFtRleKNBeM/VH3c4GcCdn7z5zu1H/bMXiWq10GXKPG2j3fW
SVCYqpgc+/CLDk/hlXBYgicDqBSVEyHUV6FFnA+YYPgOERZX2KzINHF1plymorjCmXkiR7ddkTFC
4unoOnPwzE+FwZoQ9zfxFpXYNiTKEP/DgiXt7r2GTuDsL6wnRf9ox6Vr+Y0Y26PK5z+PqYfLZDN0
AgO2t6BFYFqfPvsPDMV+yx/OvERzp6ikyS589i/j+/AavLnSbt5+Mc69c6/Ah9jxyikDrLAKic6N
ymGXXgIp1vdV/0pKlLC6Qy6JYYGCdZa87FDTvKFGgt0Kz1W5NwdOxN7F/0MnhXa+IfyB6puOQRwF
zg44iGDUIjwAIH5A/+Bg6F1KPEQBZoRrQMAVEhw/aZPeU05ctBL0GJnPBGJnhOEvLgHCTeMcABny
aGHKP6MR5keZEYVn70ur5eCjtoW2WLBLS2x8Rsqn8crwuuo/fIc2ioGNByOW17SRGzvYNqCh4t2g
yPVRzgO54tvGAdBL8VrMqtzZRglwphCdz5OjFxZ9wjZBcB748OmCcijcL5wE7n17gikAhDV26QXC
bHYi7zGphlBA6Ma4z3+z2/SzL7DgmNDfWpNm/w5RJchCBNXuOxh730X1TiDeU9WylGmz31CdUCkW
+3tGrvxSgWi95BQQVfka0eSzwZqwlazMyh57ecMIhISw4gSDwdyUQFVIJ5FQwBm4EcctNAnrev44
vufwM4rwx9iaiR4L3Rbh8mNcpOoC5a+8I5CJ2g/9ecQ9b01/62LZIp60lqhsjpcNNGtjT0EOkVvA
zBsja7hpmFOgksfbfFSHzciCucGUAhKehcLwT2aegO0BQ4AaqrFQYTY0W1x2KeyxMeusmhDr+KPH
y3tPBlkHSHQczOfAtzgOfvFdFijmdjPA6Y7NPGXPn9RLfu9LpKR11N3nWFnrE2MqDR/jsk9Hbo+c
TZNUS4YH+YZ9mSWH737Sy/GXwtWFzzm6R8rYHt6Iom7mj1GzaHHmPOkHxgM2LJzGVaHwcd2YgOaC
jWNew6JCDcz00WUrQZly8ziO7thOL3zsHywc1KRlVRAaIwUI7Dq11z8+4LHcZwyo+tUU2hQFI965
jNxNIXZ7pdbgNvwOaDWC+s46pmLjry7IaI/vs/fO2XOW6Xh/pFBdsz2tjhV0u8vgsqumj/l5eF1x
X69lNRTef3v5CFhaZJ8iu7wWVBdINZo8ZJx4b3z6VTI5kZorVC15QIP3toVUJCeG1+WnLZUW1jx9
MvYFKCF3Uca/ZjCG5Qj8lmIJkPf8T1MCpYGOWrU8pk+YDDIMpd1mr8ZG4IPRFTQ1MZLyq+ucC4de
DP2WqHbNpARYaAP9Ej8Lprg+UzbGZ4xxMX+oyPQTL8pb5OqnVkRmiiH7NgfIK2OoLstbTBH8L6VB
m8qDYliFTmweEMn1y91jx09gGbJgaLVNCKKd3Uf64j79gVyXrNdkXEClhqGmDGnWfGTOyS+Gjzqx
WDJvyNFx90zkvgZA47dLUkyDCnYmWWYwcn9rPcQCVZAiKH2iPGkhvutMQX7xbWat4MUuriOGjPUO
VrAGnbGFMWv2+ZTjakamKR8byw/C+fB54p1Q/nzY5w1IZjiV+M/xBXAEybEE8xBKaIzcn5xYuMx9
YHUk/zZmAkpGTzBGzTVjnIj8VvcBLkfy6BMZy9fQyN4DbDiGn9AiqtcO33sIyJmRfY9GymA2eve5
UJB7pNsxVIxqxMRdWiEiwiwBRcfrVAAVIYZmEiVSP9uxuUYRchvaMZ4ZUFmNQ2fP5fPkQgQiAvbG
v/98g7klKvMh6DYZ8oQbt3jP47yal4FdRwb3c+OTi0mL6LQTx1rrb+RFbteG2mXIdK//WtSzavFd
c/1vPbwbILvZWDW7P3g0CHi77/hVJUaXtfg4WHQfmZng+xwrA2WcC5KvW3U9LDsoGFUKBc2/qlFz
Tww1dtRIaUa6Or0xQrui09vuizXqxDPsL50mON91Qp4uekLvPm+x25/QfrboRQcyc8A55AOQFssi
C1OwRO7o1T9BBV62JQbV1WDQMnTOw/ULdBhLdMD5fk0eJoKd0xmEoWcf0EGCP2wF2PcjTRYWx+zR
uIbe45e812bXsZW8FuXs4f2OEDU+8BcJroGZ9A+7rKH+wazBH3D1OKG3xgID2ElMZpivIP1mQkFk
LiNf7jiY1PLOXLz+WM/VXcFSwt0KKfySFtGXT3OdMwjgWJn5ArAMiGDeARiTEMkE3Zg5Sq84nZ3e
ZXk/XJbFEmUI9mcnBuA2K+PHyznD85J1fo9FLHhV8XY/GE5uQNMGRDLw8XUrO9KO5h5s9L38IqCC
qbVHgFUQwFlPtfnryGyjXXdjbZqL73NUaC6cvw9DHQnZVRNgWLNEcIpEdvfiXY7RV573zRYzGPdu
ianGE7o0NIuMGcyDalVkA7vlxyUSAH0o/eTkU/e6+D2yI4DYfKj3eVbvGeljKe0ITNLHJexGHRNZ
0l8Yj+cQbiXfeEWKPScdExKgILpn4MhXeJRJ2QVX5kmsN93KqvdfbNm4F/PQCe0hEGeOWwtoFz1H
k5VgtvQP+uS604fSGM9Py3+lF2gNjNvedI+dJ6JUJ93b36LxhxwSwugopODrJAaFc6YMnBfzWP9K
tzsg3JaLVcOXRrutPnvF6BvI1zZnha5JPRIL+u6pXD28R4URi7O8rmxoGV4ZvTf15Jc9WYLO6+sf
Y8v3oF/9tZm06gYYDNAXcyuSEFQMbrGGfgDT6ZO2quJ+iajvX6A36yXlpqiP4XqPlYMz3IZYeELH
/J94+0Xa8hreSaMzgsKHpU9mOFHScROw8ZQuU/oaohw0X8a33Lx7ZF1IRgofMTdHZYLqGxgduA98
x/O4owk7vCf6/BuaO/PZgzGqzp88WeM+iMEi5eZCMfjd3HOSpQcMlqs1O8Ja4+NeQBvkkElZGGFt
hFFI+KL5/QwZNAFV/AEOEuoE6QqmONB2JIyXuRWuUCrXzzH5KKIrDoFVmCyBkvFwiSaTmRk8fm7l
xuUukZ5+d454j5dNPgaiwBNg9D6eh+zw5QZwgBaS+RcsafEHuVdwCfWq6L4HQ6gDae6Mt1YEQ0gC
YqdwJ2j5xLXyxfVmV030lTS2A1idlQjYkIqoQ80MrYZZquGXqqcllRno2YPK0r/7D+T2hKhRAZdJ
zfiJUrKI4QHpUAJJnXVrhk/YgIA6rr6Y4OJGBYVMGZ0pn/626ZuCeI3wZaXbPYO5f+HVEngrTVYD
Aa2inJgrc7IZYDDkMAArD9qbMdd8NTMBe3YdolJMIP8+uy7IY31KCbUr//RsuxeJm0wfkUesjIUZ
cYejpkejPi+Hv7mddgSsfja/ef33HNXTKnwNNOY8cTv49RkHE9iAn5b/9ZjVJ81ASl7JOWXljtq+
M7qGJWpuje+8kmpchSDoyXNmBsXhPVTm3axYSyHBqgOE+BkEMM2tM3mlSqjVhd5KWkhu98dywS73
2tkD5oKsMfg9OEIO9Z2Ws/suvnRTJPxUzAgzMUt3C1LK+LDmMto53Ln6tH0DAF0uICg5KJJkKOFc
flMmLa0dcFnnkAfnv/j+11I5wXFY3VYaRQvEJ2hzI+h1o++cWo8Ss57LfcyggjNygkuEX9ekSpXx
Le1G7eQ3lha/idGHpdYdqE9PRNgS1EqmFHNHyVMjO/iEZvqdNoNXop1d0pD9dpfTBCAcYGgKftIJ
4qsK0gDIDdba14dsWRAe7ovPKTd8nIpvdXDhNHOpT6CFQClhwey4OareFzQedyRaCH4eNsSugUS5
EwQ3GLsCchaPg71Atg0XwxbOSgaeZhM+Bg7DJIxSmuq8d56by2oMkaLagPjfRNLzZdVdmKYILsIA
UgADkPvPlTXugmbCYz4wNOckQwMW8dSo3oDP6cbpeKEIMOpD5MOwCfbAxjJBu1wYG1clrlBj1EGl
9EE7njER0x/J521Tn18hs7SL7bTyVba4v8+khXjDuIinBebHpfkfI1PZcVyd2oMAWDFhIHiODbCD
p/f1KDNeIgp8aI1+Us8jYhHBH+xTh9hh1mRgPVwocNBn0R2/R/m6jo1RnX73+jI/fP+0XTkqZ3Z0
n5eoJqAbsQakztXTUXWiy92AAFLjs7jAZUg1Jqmr7dLkUr/CVSUVq2Kh79UMxpEBpXOoMpfZoxq2
RaSvlJ/4/ZlJW/8Cu+XQnD6Wp64g02Y2UxeQEDwBYOexzFBitP8bL3Q+Xm1clt6SEgSiTuMTTIRD
QuvSObBg/NzWfXtK8g2M8E2ZwoB+1zzgHDpbPxRm+UuzF2YEKJtDYZxfZsvlO1iG76B1Gx68zso4
W4Y8DrIGT/kNLnHG337cw1L89K13EM/Br4PZG8GM7rWJILXqw5fPcXriOcWLrvFA6nEksc2X2EBA
xBQW2tna7FEH8CeFJ6/IaF4P1oY7ePWSOWGuA0JRfn7SuLu5HUy5QntTAlNoH4MLwSvR6dwbT/l2
hLlzwTBjWkDeu/bmEPMGUz2aq7357jP4F8kySHaDhECAl5vMr71kNx8QKrDmZfiCXwkPFQ/Z+T6B
6ltend8GvD65LJpL1vEA+kQwWOfubrBmZ+FULz/+v6/n7hzzbx73z2tCBBGsd/ygcADnCUS4tDjZ
obDIX6/nux29yL/jOPGuSdAYn6bYqgu3/bEUT0/j6I/Y2ujdw8Ubkt3pJNyrT4xqcqJgRLTlzU1O
95BvJB0/gZhdDGL+PzXC8FMEIQOXexVkRJ8YmSk/BTcx+j9ogBPGj+EkfuZZ50wW3QFhOcAsnLXE
/XeiymA+rTikeQIBhmwCGWvzZHDiJE2JFiBDgUPDJ8ndaf76HBGUPX/GEM/8hINer0Mub5eRIUfN
GelI2U7WmrujunE53R18y2zbc8KBGhAT0Ppru8fffb3BmuvB7oWDz7+Tx+c0nyZsuC4fJUeSVK4e
8cp8erywOBQTE3s2YMKayNt+xDhW6dFT9a+FuA3VSDqx2p1/PZh0Vef/LnEJZwTzGzk8P0NN8RG9
3y9BDSubzZzJFHRkPTZRn+CguYLNy9LJYqghcqS7QYn9ginsXTAd4I5fb3FQUNDN+zntSiMqUh1/
ultyhurMjyLNMAc/WKPa6GEMz/AD3zCz/IvqErr+Ev6T0fcaWF//8hU78KvwoDObBHPDqd/bkx/D
BQjA6GKZ9cH8wv4GAQqeMKyTt9Z709CrgjRYQFEC50W2e+5/IKEhwXBvg8+p8R+5T10NN/fpmUOm
3Xxx2QD2z6h0KUP2EAKYYDxCZnEJrhVDmm9p9d4JgzllhvYpqTTPSQ0+Q9o4QLaHe5eBSpCagZmT
w2EL5RPuG2j0r0FB6pMYhwg5Utn+78A4+iluVyx+RlhIiwsHilU7FQg7NGArjiOyeA721Fbx31JE
SpepoxEXPgftJzjjY5saOCzt3oPrmkZH6CeE6hAx+mViQq4SIhzhds/0E/crVEZM3KjqAOrhqMfM
oKuIjLIcHafqWXWMD9Xdjp7SoCZtSBjzdXg+ntQdLC64TrcZmXYfd7tglAcTwdoblLVzSr52yZgM
WOgxvgcFdp0dmWbnwILMGkl0Hk4v+41pUO54u+PUilaQ4eQUm6Qpyjko7oz6Mdacv1jSCLLEFxAM
gQ38jMQhaZk1whxDq8RrH+BBQZf63xaqO/3i7Ume68DW2EgAhP7f7EEqgoLQ0ALwfAsJ9xF4KxrW
CFfv/fR+1JxNklllWiuByS9g4YenYrXLJAyGipVdJcG752NrFSJJGxK3kHZZCZ5srYStRFCSwYIB
BLKZHxITId6XdF9bQV77WNC/Iiv3cQAE4Iek84bJSUP49ARewoinRATlVn93zwBzrLDrZY7CVBy4
FZoTBv3InmKK5+uBOrzFlIVKlflgQMuJTcAWNhjz1gmnKGAs5wj8OpIsBnbepYXvYj4CLpRq2oCQ
PDC0gj3RCks1i50eQj1Rd3+AlsiZEBGMkTKEMsyeDpceIHIaSBxsKQgpxThELolzxAzvgWyv8Lhc
mc7en7jJxedrIG2R/IRv8f1Ik3gRl6lUh+0JEoAFdws4KJNcnoxLG7/KgoQzCmL0KzV+Kz7v/Lf1
uGhQ9d2Rtig+oD1X9Bdh0BIrDLfu60fc+o90ITXxihSAu3+jGPqUn0ruG9UAkeOflTREi9OX4w9G
AlBEodu3WA3gCvivBb2fxHTS6ekIFI4sB8YRmobQyxACsPn0z0TEte53Sr31MgWL2aKkkbBbwRhD
VPzV8Qb2eB02mJ6BbuSMXNwvlQt+d2iWetvlG880XfinNYPLWpdcUZYliK7uZkBZxmtVY3V5H7OS
6Q7GBJ6EdUjhal1IDdi4FqBnlX1uB0YlzS1lcZSKUINOLXvnCkTS1akGyMYZkDFI3UCCImafTCcY
HWneO3MkUc6pdoTAq850pvoeS9yXkDppCcO4naif9IujPaxqlvIeEZdck09XL91vE50Jl83TFwN4
Z1++EGfF9mN9o3K8Mbx73IfQpe9cdyAPcvyGQz17q1lYZOevp/LWe8sRhTO/H7YBGTajw2GE4fXB
9D49SaT9XkLDH40gFDOxklzxb+lOCn4bHZtI8idMkYALhLd33jvm2IrHs15sA9bD1QonMMWFjtZT
osnxSEA3yAe+Sjy0mIsfRArLjz7cI3Zp/x4JVdPnL1K6C5+I9XwMzDZxBnIsDynMtLHRh4Hmbkdl
Xx1ptFPVhkKWucpMgwRxRKuN/sBjg0/YucnG7DHiI4hEhnbOvk0xk4jyxpX/VVKiFjhNXSqRl9ux
2f/bcOG+8y/br9j8K5f9dy7+jvwAUWOJooECoQgot04CtXMBi7xvRAly4iHUK+N7KCQUoImvjclF
w5rLx0yHWJbu2RSCGGYp0sY/D9xPeJ0UCJ/O5FN+wyq9Ls4IQwym/CgE0AzajGHQxYHqoGjs2zH+
41iI9yaHY9Pj3PP5cDaxQ/GPfAjHySg8jFA/g/DQ8fT4EXcycdyjzpnlYf9Ou3kmMeKL6UZ191QU
bW9vQqYja4XleB8WVKjrmEhQtckYPM22CjVMXceqM7ywk1xc6vySCMaBzl1Ogvle0nuvZ3Cl6tJw
myydw10sbgAlEhMCzfr0qo50ubyfi1bea1++WoY5yZw6sctxThpy3BnDH0PbQgjuyjuLT2g0/Zs+
4uE5xj+QBdkTWdMhLhD9+Zw620nTJgpWyWBFoXrrN1ev46W3qd5NthCGMeZLuAUNdOgW1NToRq2D
b+Y5MjAReouBANIGOpWGY6btKdLX3GDccqxHH9ZEM2yYURGGOtKq1MZtirzS7XD7G9BVMuQw0H5e
s/LsyfLIURMxzchDI4Hqz2iY8oT/O6EoUyAgQFRBuUcSqhpKRqAG6tlr7r5WB8/42vtm0unnuM81
LbQzgxQMM1qwhOqoQzODTOqOWKB3BeC6hryvhgIjuOH4aHj5yoCVfyrX32nuoXvhoNsQmzEQBQR0
mJA60S0PPmbQwN9/hDmuhvgj194vR+VTgX4wAVDGIxUpUB8GE3e84xsTlLSUraz5OBL1K/yEATcY
7EN6nOf96p+tGRsASzzC78/S8c2YLQZCFD/SLvO5rPUuWKix62j+jWuXz+QfbKTOt/REClxJK1We
IQorVFrQqb74EcHbwoKsHEto46MPJP3aNbCv5z1RZ2E4WrmfP3P33BRjeKJcUhgTT9s/JPZTQCTo
tqwDNobrbPWUKXWfvRO6wgOFThsKYinaFrYoTOOwHkhB7dCIww4F+JMm9Rt5qJEWeGeS/ku2lCSl
0C4/Mtxowbw0MGtm1PIJYSxahwp0aKbCaumOb8LenIVzGTLz099r5bNw9FDdTqSib32zC1NkZsjT
dkLVaULgVLyKLf4e3LX4fazkCQhWPf2irH9s1Gp/K+c/82hIvOj83B3gxV5/qIRWDv+nZ21d8wGw
iJf5uP17jRj8achobxHG1MVEDDB1TL2BHv8Z1Wq2yA9n4IhkvjFC2/ItZEN6KActbM4u3ka3Mpb5
bODm8ZzMZ62gNNwftrV9JtMWXiv0DUZfWiNtHU/HQOBeRKtZsSxeRFPpi+aTJY/sn2kEVhRNWV7p
jMQ/ItqTTpJ/ZC/JRNfI90WXRHKdaID4czZIaBsHtkh6WovQOv5I/8j/BzTDdIl0wP5/PJ3Zcqrc
FoWfyCrBBrmlRwQRxe7Gik2kUVEQAZ/+/1Z2nVMm2dmJXRTWmnPM0exIQDZ3/CcgIgqmqxn8tcpc
aWbORH88+5izt8mvxI1Ih9oNT8p71uQzFrPRhGWAHOT7SZ4Vu8dUXb/3EgI0FLiNlXFOs37J05u8
UGC2lv7gYV5VZgR6u1fWxUF7U4k8zLqePiJlrQP2HLSfHgbLYJUsnQxJ2JxABxkxALOMsFvsUJra
0PNWxbbEXorB/FfLd/3VG6bH7BUzMu2P9Bvl5h6Xg8u4oZownow4CKdsdflHgeoHHx3/WkbFECPn
g6sB620GgUTv+ZPl5ITyabiqY2DaXmqphcEQL42zOVgb8ZdjRXhL4W3ElAru/OwOMa+yvr9gYQXy
BuAtxEnwh/aSXW1bvTIOBHdgIyPoxpwS3jAiqNAGleQEBw+nDp+P90NoFBysc7g32JsdVlf74LTT
aywCkCltCcK5enlA1QrR93nuw5vCz36s36cFdsO5LhojISGB4NjdqQmdGxCPi3kvop5EcL2xnu2G
m3HmSXLcPqfvwsnpMyoKSk19uIOXnZQ2cLNfJYg8mC8nEFduq8GpC6ib5VjCGhXVm8/HI/0B8a6C
ERNqlK4HoScY/8J9wkj+se2YcNZ2E1XR8/wesqhoJI2/xpoEO9gfsv0CBk7YCEwVaL9y2LHGFC8s
GVe9hFfJZAzXvEZjbwTgf6vG66EPByTHmSpUtdLhfNIPLxYduj2UF1iJCJwNeI/RV5WaLeKWvvvF
/mw1YFC4lRgsQouB5IL90oCWXMvJP0KXB5AznuJhV+9uNFEXeGCoSOGPFEZDhY3xvZiQtDA4qEWF
POLD3Oygt3Q2UGepkGBxMkQsMWljZpaIuAGm8gXFElU41MzXQoVtjFRP0KwaS7Ff7n2mwsdPwxEA
WgovcmQz54xwWeEqDNUg9ciGiuMI7n1PZuU6AsIPfEqI1TRHrYXtlwQXBgPpryOxpg+nlFwYCrxq
gccBx+NQT1UK1qBgir+Ud+mFzG5vtOtHgxC3wZ/bdhw/BDWXOQSzKbVFWWRdH3Z+m/YV4RhI13Xj
DfmBso5k6fBrJQO8LHm1tQePgXkjfFn8bTqDvhINLy/l4u5kO2Dp54pXofYP68OaZfI5FKz39gy5
Pdtyi++VQwVBOikGenLGxGRVmxLpIh6cgSCb4wdD0R0kO2XL2ci+3YE+2LJs83erbx0ruGsEv5Im
TgItNl5gzFDtsV64GlJq3z5mc2yO5cATPEPs+hhuWYAeDdVbrku+cJ9Q8GvxgT/73IAkZpqAiQPI
cnMYQ6Td+haPkOwCroxCkBA56gdsXbRE0EjpTTl+jFcgrdhdI7JsZ0fJITvnwqiI4VRlFxHIPfKr
9hu88z2Mh4bI9Q58Wflsvh/vn/sAlOHN2IdaA6Xksb1neqUQy64pYFe1tlOM/Q1o6cCgCbLIUo8N
3TEM30EDm9n9p4lgdYzMQRh+jZZYkKD8JimQUVUMAf9+9f8cw73+JKixW05FfnwnyCxomq4P1FXC
pIDN7FDoL0gzw5hzDXnPlz7zIsfPCTREo/8xgUNkjnlJ791dxqHQEz/rll7uBZmYA63FlKwwqIU4
q3AHcSfouu8zusRqK89viKL7u9JRIni4LGKJIR2ZGDIQK12ZiGPGeCg/hviP3qcZNq9vPTuRC3OA
BKsy2OMqCDcwB7MEr4qjzai0FTnQ+l+wm2odRQwTCQGaYEbdDFb6aTnB70UXLjGYlsL8+7pQk86S
AaMVo8ZigSOfdVvCkgY4wcBI2gyOjyUUtOkH6uPHEbKeebp42V8oXxNgYsnZ9qcTG/5UlEZ4CU2V
0wSmrEhSLn7UOdhD/oPsDPa1mbkqVuS8l8Kr/UaignC0wHctfmyBEJx2nm7aEIM2JkC4dhL0Vwra
6+YQTTC+83uQdQrzvpHc0arYZPhFMazZwDNGUYMKofT7HioDdZfPe2F2uS6bTb4cgv0PN/2n8aXV
pvGmS4ZSAJS9v02dhy9IH9954aizCaG3CzohRo5c1iLq1Tg7v7qzpDgAZKVooN1yyM/keKNv6hn0
TbRT4Abm0MKunbyLxutZuGzovdnLyXzFVd1DpLiZjwycCaubxC/04AOXYfO0tPqBVziSK80PcTUd
nCtSXYUWPPFHbFcZgTO4hZGKOWFBKvUPdbewYtCUlboicn2WrPpTlmQjxcVnSGLRw3ovP0tp1S6r
PYspw1PxriG+ojPNBHKSABHQmdJP8UIQuI4qFDF10BM7Pas2/+mTonIEnQIT4QNfsOONBWFZoZp6
zhWrIjDmuYL6vMIbKkqDN17rxv2n+W238CNhO8xHy8fs4BuFOYkw84qrI45f2PUeGbeNo/umxehw
V8ENCpTVGAfKGmk9eQklLiXCV+9HOo/OJRXdarTKj69NtscCBAXH5XbpH1Fb0LuDQS3lo7qj7qtR
mvmveeJlzsu6QXasncT/LhV6kmUyU1eDc4fqb8O5jzOPhBvgZC9HErXBVXsDsj10vmL3A22CZaXH
nCOe7EfbjypO/2xFQBB2bOMIEt+Wn8O6gED7N2Gs17DjfNz0OjhKeF5pGYwuanSK/+ZCqS9BmiSF
qx7SxgrdSl1QZdAw4ld9mNY/txANxGmMDSE4KPHWv7L/2X1hziM7N3tkwx9Q9kPnn33DwsF40MBq
7XSbbXFde+ryYoLZ4mguMtcBVtfdomfdYtJyjGzOfgoZZ2JAQ+566D003lZky3HUahH/QkCVwRMN
NepxEdRLgV1ELfm1ICOm+AE8OUzqW5zpHN53pCarkhSmSyM8xyRGQaCVZHmRPW8dSFhJdgM4hCOn
PBeICUQgGnzEQN3eI2Rx5OXscXulDMS0iF5De6kUjpO14kgrDtMwQ0mEjXg0mUKOARVugMCt4e9k
egsb/JJTD4b8gj4Fem7ufcJyhxwf0xIsBnHEIgqJdYsuOmpXMlY843UXpx5NgcOR6j+9g9X7Eb4Y
KKo6nIkBkz9GhQ61NK9I4dkJa+upaBecXIwLII7VMx9vCIYsaweMglgb469X6OVDq9HroCBnkc9F
qAXwJ6hls75S11B0OV2gclJDp+WtTqdjvA+92ynl7kn70MBMT6lXBzKxQln4cD+kDePxiKr1bsC7
t8FHhjhhTDjwlj3GqEwfGBsDamMr8dQfYlpsAJfJy0LVDpSQq2pX73L9Td1A5w8tZ6dEh3OfaC/0
DTCo/DtzwINT7/hdd+6f6ZZKBgBUrvYHGRz8S2QQcKUyvcEqbKwTBdBnHQAnAvr8+wrQO74Ui3YJ
q3BA8obw9BPJy9hC66AcxpZhC6s86IlVsCvgSxY/51D17KFJCrIPBha/EKRcF2lcxFDHyVHDG2z6
YIf6ageXCgnLcOp5C2PVv1kTCjPuXpDFa2I/BJngoJ0wSXKoTuyy1UZjIVo/jO0UsGAl/TAfxiir
NeFkzK8r+fRFDbbou7z6zHum6uKFSQ9NxGedRGn4cl9WhUl9scrDzriBXGL3f+Yurrt8d92NfuXt
e93Qi/UtYQujLobz7IeZy3I4P1hN+NqO57L7pQnNvAZaQ+aku+yqVecO9kwkz5jZMC4nqiBsZuWa
se1sgMy0bz2CzKn5SRbU/O8mwgyw9bqG2Q9mwIlOy7Uqo2o1hBlFJc887ffzA4zK3eVnJP3bybb8
6U3xOXCfkN0ChlIvvInUxRW88Bp+1mPM//MVhgKr3uIZJHz/XL9mOeYCq+wHuhfwMkdCOlP8g4Mp
y/LhtYvr7E73sOrO922v1frueNafp7Pnb0pJLWyJ2mnyM7CfZrtoLLT3fsVXobvK3as7Xio+dkd0
dgK9HPiPUkzZLIAgOGg9i4a82I7YLmZD4pu6uQI/sZ3C7fDp4HBLAPSl1EFf8av4Pb+xIAC2+obJ
85gkZjLgh9oG135KIW5fzCbzyfw7RZGBZc19JqH6HRqbb3CdvbWDVTr0dCBAEpb/VG0RtvExsyZM
mT56CZQrWCReT899gfxGQIikQP7BiIg/TZBYnK5ZH2nOaNyATtqj2OX2NBuQgtJFe8zE0s2eBwOf
dIFjDcOPmTx+Y3TzOdlRQxNUhiNZWCsJX9sUq6QyfNGp4TAMQZQRUerA6gpE+LcPH8tXNRzyPBUz
Jgq0Y0oBBvY9v9sTVw3e3iSkRQdqFuz3axwpAVingn7k4Sgmwwl95OduY6GVNUuztl5GZ+Uua5Pb
s2GVIKzrw/Qn8Hp+t3B1s8tpa0smEHHiNBw8WFK4g2kHJ46cCGgAqZu7Pb8yHushSPRokbsfPQlG
9mvWGMoUHtIEv6rWvEWyRdsfiuwM/J9WlQv3QuvhTjK2BnoDDnzdKVOGT1ZFUAdGINB4VP+7+Nr4
I+JayEwXAFcNGLchG3nZmOxfav/rqPqd05TGcUzMAlGtwHVsVSM9BZAD9EXBSXX3t97yVXjtq7iy
9vXjbYOLBt0geYz2K3hNK/99vKLOklzEI7NbOLFJ6sOmlF7UovK0Jn+kYWGkk6MAxN44fM/SoLNl
E+35lGhbBCI01Q5J6/CJFa7/5ziZRwTUBTIiuepXBuQ7HfwevqNHRhQkGoJXLT5GE33Cr5t6RAF5
xF0JA1HclJ9YIB4W9zWEl1kpfBjt1oPuz9L3gTv0WOOo7idrrJn2ZB5BWpJDNTjMnkcYkqMET2wR
lyRtIK8BGn7ZczkGqbrpOBhbJRrzsiGEMSbUFVbfdO2kwsCop0R6InfAguecxZL5CSZOaRMAZU+Y
tkoWhrcmAxyDCRDqmw+yRSLq2bCVzch7zq+4zzcm/qGfuZC9PEKZRn8qE7iEVa9CnWM1OtiZT+zK
n/lpyYutzkbhJGo2Tyhj8sYplu1Lq4HsOC3YG5+GCqELyQjOV6iQwvcuQT7A1o9ROA7k7OqLw+IV
MExEXk3NiMQgQwSqqbCg4PUIU/MFPsnz60ZUZFSlhorkuxIubw9aKPj7lDeNhzfdsIXLbDxp/2/2
5DCTW1wWh0D4CqiYhUHek8IbpznoKphTwJtHzUPnxywOSioqEnqkEPNj0GN+cFUJG8CY0kAVfYNC
1Xg3csOQ+1NXkB/68ZKxU368fjnLJ0EGMeLP/7x6mBgBkugE+DUi8w1yKmyyZLflb5qNrKfXR0VB
kfd2yIyToQxi4NYwEvHyCBf0S3LiXZ3A/oX5ueqRkgrt4GHmIiNK79hOJob8pQ83E4z0UcPD4+JX
POPft2zA/2eC3oO23BrkRimlgSiArKC+8B7RRzcLPfcL0xDgekSLmfvuLOzYPzBopVl6MItOb0q9
H6SbA2rUkqmzaEl74HzUKhPz3U3bxslxfzZemw6TGdygoFRimySy+tDnpb+Ds3R6MlP9rX4Qf2Rn
dQtyJbj3F1xO1Xb2wSn9YBCvBRhexAoUayJxkGwAa7PUspI2dJNkPSLkX3xHOoythKpCRktUbp4b
8KLL4awcG45MYGGvrDUM7PawSRuRB5CcOEmoSkGX203XmDTJYsU4zHo+5Kc1WUyU+LA51t26+Mu/
YDZLdBq1C8oEaO9odgAi8GQjQQftoGIUuVNL9uFud0VYZjPsPtLMLfJpdzCTofmWoH5oD3EwMVcX
/TsfBZ0bLwcSO0jnfdXA9pOXadzHv5WXyRw89G/L0F24LuKW+CJfkQnPWO+DcuFpARQERoGIiQhP
xG84lpFqy6B3iJ2iyRvSIiQjXGEHLY23ZAibRdIFfPE0+wO3be2S5wCWBr5Ziaf0opab9ZE58DY1
3tXCgXyXLa4MlVlJaJp4tRgeCwpOAZFFPIMxpeMmi5+LZPHd3bbppg+7PteMhua2Fc6aCYTfCaIA
PFJw0dCU9cShq8ZOYwJu8TepZuqx+5IG9FrdrtpwJsyIznKiNfMCSO3I0cNfoJyvv9AjfpHzE5b1
PQlvFtT00lwgU4hTKQkSHeFF/3f82/xCan+rgouAd2bz1OunfkfWgh0ndHnm0qlIiueVYeBFF3fv
Ez0PRxjLSjjFktZe8ZfRQLISzgQGLx/9xkJ3ujUspzpEBzo5ejYeKzlDuGcTYwnpNCgnIGWgYBy+
fcHO1XC04VErJqOi/hZ39ak1Tn0dzdKDqKtGH+Pm6GITZmciX89FAdhMZXDowiRfy0itdD4KRwZP
NCmsw88bJ1oJR3fcXYD3aG++W1S42mjZ89KDnm+kcw6CtUs3gx0s/XgQCinky0O2gvE0FAcA0VgO
5ONko06z/fj4/vPDBL+ocibmRJLouHaOgwyLD/w94Hci7mq0OzspoyfkYxsV9JCwOBw9E7osTwF4
aI43WxjLjYP7hqs1ALIhqxPgSRZzDL4BCfYk7h4kszgY9Xh6eAeDjyMV1kCy6idepkbKWg/97RsN
D4a8edfzWrWqP40EI0tmT+CVjLNv+/ucmV782D8WQ++5eF+eAAuObHWzIqxdCPbrPMxdYXxYrifb
V1iHE++9+PjdJsGpuw9PP7yiPjxn5yp4hARnnkan3pJO+c84j5cWe55t98v8QKCLcOSLAOrNiSXp
i+i5N8eCCKP0gTsMpJ0UNvjntfPXOkEI9QtmXtM943pRTyuMHaCv9Ob3qMQS4ksKrKYcS0EbR+Q1
AB85Xn1W82Acvjd5/BGuMYVP34lp9nclCggSe9GspwukzYvrdICcHx/1abI8gB2Pd3j0eoiWh7tR
1Owa0aKVFEftscYx5eN25nOmApYMp4js7QHw2S3szfMAB6wxWzyo/+o9652qnw85lO/ZF/586474
Po0ydE8ppCZmgD7aBQqOkXmlUrzadhN2cynq7w4h9ZR0pIMHqqwXk/UEr54SOv7f6ZfDGTux83S/
GDxjxYiFQTCZVdbETWme77O+O1mNV4Jx+nSacLgafBF6VCcIHM/fhPNlyfcUM92842u1u8awWuPk
d7AvsCCB2z5adKcbOEFEqgl1tkdznV7KY4aLjmq+j+Pd9ZJfyI+lO921x16Qxy2/SO23dwVgHLpQ
NlipbHxrOQ+cmyfPIdP+Pn8qIgjW8va2Hi7pOEqa03AUMcMtj83HZPM5DHGnwvdXh4DEuOYG6nnu
XZKNQjlaAd/KFjNGWnqAmvueSRJPLkPGxHgFUBOqyTbBQbNGngSpadaEzw21ZiHiTOkMCEQYnpvd
a0vPKW/Zv3ifSDmIeT1uDFfP6UyybYhld6pm9CcAWyQmssisivCwgSlh4jEVZAHUGCgyr8R4wp06
mHy9dfMh6xcsZ4B2tC2YsyBZY9OhAqDzvJLZ5LWpRdghmywhfrinPKfDXAziMMOB3/fPD4eHwuJn
APQLRq0L8S6WOpR3+6NIFWeZ1sEzSZAX0fRIdDRrhZn6ighyor1R4JUuvb2OEFyjZ0Gi3RJr/+Fz
TOL1we+YFs1xyy4rE21poxicR0gD8w6egO7LBB+AyYPn/fugNGVjaUjlPBMblayU5WiOg8T++lP9
TKavdXYW+ILXXZp9E5VhHwq/EMYCrigwvqfYFKUIpBArfmQRdUN9iHJhn4RE90AKgOfC8PL4pYpO
F28PEccggtPHmYZqjReNt5xKLxPCnDdr9TkXcWh/qW9cVVwbfheoA5pbAN1Q3tEMQvaTnHTPuwxL
4HUpl69L79gE7zM0L+YzHyyARLwotV6x9mtmyTgVbCWGOLhd8ZjgmLv+np3ie35shwsxcPlRl39S
BE5gmwbv4ULgkzELJw+t2zd0oNMbr/4rQl38mvYQ9gB/VQGnJOrOckX0q/xbBRaxK9OU2hHdULat
g8882XZxtn3uqGiH6x4k2YFGocgHr5hQ774wbiiXzOYGeBVCuQDr/Mk3lfeIYaVAxK7nE3gamsQ+
IvhgbOspg/4jxfzn0uaYD4qdBzoMjdjxYFJUz0tWZbjMngRiLe3GUeUVm+RSHQGzgVHxasaRcwSY
CgKJi/0l2TcH403ZaHQwU2hK42wqO5TyMPLFvnTEzGbXE6ah2YVt63l5iH+4wfgID264+TLEvFSA
USt5lnnTbyzQe5y7IcHOq406U0Lqi3GmXylxmPtM9N5qHI0EF0YrL685EUDHUXjDkRnzkMswoGKo
PHj5YgIDFkzSL68m79uR0kyO8g0lVDXFOwj/QFwvfEpL8Dzep9HxZskgWR2nPh7xVz1XhJ3WO7zt
iGNhfMcewbvIGsvH/dLFQxYVYXb2povG+B5hPaLtyS+9DgRWkeuLKRffzyA/isOAgi1mQeKg4Jh7
LAuf4y6/sGmwmR9E/jmLFHsQdMXnR1Aoi2lyQuC94xwF6XwscSohAHG4G5Jjj0EqYzuOW2w9spMc
cxo9V8iNMXGmzFnB2xTe/LeT6lW+iAZglF3tG189Ti40v2jQBs7XzoIcnek1KtlDIYGQ9zT2RgDj
B2nx/obK0y+tcdSbiZ4glkJpx4soR10E4cAloIUQiQUKaQzM4pfNcMm7LuDGpFjaYJljpr5EyOOV
Y+7CDsq+iMSHzSHTM7BTsxkIlHKwV2N5xeC1I7eNuTEJZiEEQ33f4hkcCEe96zR5mg8PesBCXqaF
1c/QZE1Z0ukmaGshw36dV+r0Rg7N82gm/AveDDqgwND98T7RrzBz+Wst6sUfUZjmga4EA498j2m2
N57f2QhCZT1af3+k9YveFN8rUNhOjMkzkEYT9IiAR3YzEt0OYXksN5fsSEzUPkWmA+jTCWmPgnYM
S0i/NEHKlLjtDGoITO5Kr9s1ApZH5aNfgD6gmBaSB5zLusXu82ZCklAqYoYJfMs2zpY8ItyEAhPD
lb5ZZGYCI7AzRqSrAJYcKSmwr8F7luJ4k2P/hrNQIHf6k6hwZiB4dzUqMXkfnBfHANk6RF9IvXLu
SHM61nE7u9HiExBee09QAlJr8KxjD3HUI6vSsLBuxsApvxZz55ql/nekaixOjd9trwdGvZrMmPQM
s0OFAsF7OxbGW6yNOaSeE+cdJSo81oIpKTJ6/D8GRyjBkKYKAUNg5lbAVmNOzbBBe2+vvwzXcZmg
d2HjIIgRwJlnvqhXt6jEXqxcfBYDhEgBUa4rnKJ1Qlpm6fq7HO+fJ5WRYEaFL3B3XcWMAIByzXDx
+kOF2Fvma5o+KvDPlhxgvls/GElmq708rdboyMX+xKySV256c9MgWeUBCnfIGCi4kSvDjKGnpEGg
emSvBoiB+Ux3/XvYv7fPLQ86mHfRKKS9m903tAOIP1D2ufkGo4Mg89M5Blir4pj5NzypWKvCSYBR
p0OcvTkKE/uBGk2OmHcxrWwwqMZYnw6u2gwZ3WDRsXxcRC/gy17PVR1iEJVQxhBMRM4dAuY+GFap
4V8PoTdTZVnOyi1+SbwAjjLvnkjs3wYv6ocx/fG+6R+z/dXgXafy/2slX5i3QdNjbkOZyisBQIdG
aVc4I5ctAMJesq83iKH+ltVG2Mv0dgA81xOOycgR20u1zMivLZbyBgPmmDheRFkKdlDJoly8o0/Q
ucq6Xg49FHLh0MPPHqYxZ5kqkvL8alNtZIVZLRSN/CidC0/a5Uc6PPaT5iijX9p848MR3druEyQO
wrTrrv15rWD+W8+Iy/QdM/1boOhoNq/lm8esl+wi7G7vC53J8PhoNYl4un1f/IzmKcebg3BrtJLp
lo7qinqVWr/VH/sBaRB7DJBk8x3fYjkasHMyMGEoxKgEhOfnEPR238a9Gy2n1RzaI90y2vU9rGuF
GeqlN5XZPLeo0YplQXLJD+Pr+04VqSQNXn02f9ablrveyD5hQzrb5ZzFjn0A9RsmMRQ+PdxdHzYK
cRri0bKvZ6TJxiVNu2r2f1sDi1/8urqgB98efKPGgAMosKFb1A4XHlYUYU+xGLcuW0KKtkRrVauL
6UiArXFmAE0mf7rlgUcMfEsT/wRjNLtZfZ9ZWhN/PAw2GAF89NxlAzSv9tspPYrriTsh8quKmWNe
2GP25bIfC2eD1mXivCvdj5tYLcLoJvwGfepx+FB/yDpFNn8fG+PwMlmTPQBFbVVFVZBBAQObXV1B
zTv/ZZNpg60NvGyMd2DF8BRk9zBTAlqSEOULi8Y+XZTLOi6XA4dRFfAoods8cjhepzyPgTH+kVZd
/JmP9Y87Vz34QgQCCU+NetFfNz/9dW+bhMr2hSvgK3pFqlfzUgg2KLsuW3CyhFgp1nQsEsUS/5WQ
FQhmFxwl1vme82UPbvBEZQjwRDuNb9CyfluTNZz1sPYxwvTuC5xoCT9jHOyBojDcg+0ciIZGwF9M
Laf4qRlIk/eMEiGSDIxsO5q9l0986Qp/cMS6Ip5kJuHZL6x/CrBznhfPkYE9cwtfiCjAhTd1/MSy
aU4QzXMOTrsvkPv0ttR+0MlYukHlcDXGFXmkARweFp+bntCrov6Ox9MBKV+5nzrpFHcNnL3QxyRL
ObzSlzEvHjAGx1GVABtOHqoSzDX/Kpz+BUC6jgYeNiw8HzaG+wV+2YMiDHt4kh6e5pMXCssVA7EH
zNbxx0FD0X6JZRACjkkDymeOIXTiWoGdszbYvLk+w8Jr7t07+/k0qhgaSjKl1qHi4QGUjULuJsHk
Ux4Q80LKBUp0KiNMbJiStqQU6TTn0hHmHuZ/DGb7frbrbSvotOc8UrfQJnHq6OtzlV5m7++xf+rr
jGL8D2wZX+Dje36uatZc9Ejzlzbvacf90T/6dE2Pveh6GO9/DEXbFtoWR7jO3IqmyLcUzQf2031/
y69FW6VqW1zlTH639/lO3JCb+j5GZGZtilvX2BgdFl8rWfmNyVX2f/fhGw+Xu+deeAgaT83w79re
2HL3AEvlbIyUn3Er98WvvpZviHsXl75uGAZJADyGNZ9bPpe5ZVnu/766q8LHqP1C7+RBasxlK1mm
rxiyYuNnS5BY+4s3WNz4Mi4Bi+ytS6tiX85FNijvM/wbzh0cJ34qxHMMEgVyBgFq+JuF5QoaYnnG
MRamDSOwYkpKgKZOhBotjZMTbjefDSkke0rRQZBsSgd7O8bk8JHr+PWYU9V1Z/hOd45MMZLXJqLi
7xn3ES73jLxSoCEEuuwJOMQsJk7m3aLWZMg5HU2L8BHA8vDqVRL1FqjkEFDTyMWZUxiHTbNMnA8Z
6KPfWsbO31WheD5sFPo9FHAUZlQC2NRQAJhULdlansOIlBZPVoHXnzSILHGv35JAjEEIBSMCMvbE
iTjAh+dux4rIkPgWMAyGYzKY5szRHsGQQ9/ac8g164YlGSecGYWTV0VU3/wIlPmlY1rRUpYA40Dj
lC94NDEgnLAF4jZD4p85Rtb7dZ/DqH8w78jIMHgnHgrEVGGmfkDdPoDV0mEZBh4wUr2TFKFEJ1I4
7s5iVisMeYGfrUnHKoa5FbRMeAKgcXtq1UYEewwhB3GmwbRY3fEHxQLrkuNdoyBK1IcLlH0Bpmo7
7ISZ+0zcq/8NqtMAk8EA9IWeQtn0494R8htjE5h1lWjHb51whn30w2sEfxJgHZkBOJLklikRQWbW
t8rKQCFVvK2X5CIyqpzmpYOC3hi9dfobmy0yKxstmz4C5ffgpVup0NmK4ze7c09/Fpgi6KDhlCJj
dGS/AAoKo6d6U+y6mQps9ZdJDywkb58/3ez51QYs3nvqEaolqs4rhQw/O0lbuuPvit2DvqO+qEep
3FOUXPoeBoZH5BIb2lY0llAZsP6EbvM0Swp3ImWV8MMcjAwiD6ImCZoBfSabMBgpZdMkwCLUeSIS
xfnWu4knO3IRdM7RwP1k59X8CNJpkjYGcQ/BuC7yzvDvaw2x5QlQhT3HIRib81ihwORdI9MMQIVP
cXnM/v0rzIgkTFF6njKb6KLNJbMEfqPI/ch87Nhj8g25KMY4EkmHuILyO5xmIVQDfdqqQyzBFoQM
KzeOHW1sCwSIFVyjZdMZHmZ6ukHWScDkwUSnfMO972p1jghCIQ5Df+D5EMfTEvoBla8mbOKe+tsW
8iFeeeTDuANAuOR+tDjutHOtLbzzeu3RePE4Qzz6ag6u2mTFmit4tUnkcuPYZmMdSbpJYXZ2Zw/w
FRucB+6LYjOx4b05gitXk1JytVIoTR3hR9nTojrrb4AgbBDujlf+afed3MqtN/pnYq7mzZx67sbA
E4RgR1IFJgFEOf0mXx2tbZEYAwFRafKphf8fvEBJ/hq6J8hz4gF7tBdEx+oOKOO1Kf1k3wuJaqHw
cxiAxoxG+sfSp9g7ROVCih9T0JIvcnyWDVwuKd6WBCcsJmDct8uI1hbcLuRGz/h1LGP+x93iqxQk
MzyChXequhruu6iathJ1H15v+Q+QNh+Hfb4ut5O4NA7Ry0qmGOIs6GniL7R2jJHZz98zeVGvmUKn
wrN6Lc1ZRMCZ4K1RBA7mdy/f9HhrfgVYXOHgiWNc9F41+0+YMHJn2VmPPKIdj4AWd9b7ymYSd0Xm
a7J6P5Z0whij/aMBKc4dE7gmmqzbc0fEdnumu5NwbgTs/BtPj/XVw6jtev+eU43gTFvbAxItB053
4R5qf0A9lFlVjDGgQd+hCdppxRkxh0lERy+O/paNeLzG1Zp9RPHuPCIOmKZMSYrRsoWzK2N6hN/G
sQLSBMQwROAwNoKG8FdkMIHxzeDvquIm35kE4Mlv+TrEbRSxKJyjXBDzkKVm1GJUX0CMd4BFajN4
avDZdcWiZ+WS6ISUsJWRgygMdp0rLDKsP9x2Je7t6gkIVVx/zPXIaWfLuxm4UvE/6k5+J54V9Q4X
vIbZyLdfnGwxgzR6S7pPcYI/ZmK2U5m8ka2Fez8hpTWusWIvF6UGWwc+lJ2JxbCIphA/VLSM6kBc
QfxaLBbCklCcVJX5tcSLQyQVjwgRwTnY1c/VERxgYZEpopnF8xZZnXfc3ocXYiQESwU4mgL5M7+b
xRSWVzFl++bFvzvMyI16r3gjLuL/4pbCNbE19rT+ooCiNBpZjDdX5EHwOcBPlaJ/hk+Km0cgC0WA
9Z3u982/y5pAj6sD1wVT0atDlCNGxu1qvBbvocTfwnNjGMbfXDC1ycJ7cGddFH8SR7b4pzXSSHyF
WhF1JmHU+6uzF09IPK0xnw1+WOKu8CXEuXT/dvfiIf74z8chhnhItzUSgK3Gb2KKdcJOCZ7n011F
URjOdmh7SK3RKGSNOM4wESK95+bciK15ByN9pLP0TadPzUTsg2AHN3Iu3+loMcY8Q1ko2FzbgoUj
PCSEO4Sw6YCw4mKEgfnGyBZ+GdcVlEcuIbpHfPMvud1ql5Bf7frE9AZE4fywrsbAlH9LaWc8EHVi
7wfRBsDv/3f877FJStMuJ3xYoJJGq5U7P7LHcDZdNf6gCCcpE6PUnrNeb4H1EWBracAxKMihohYV
JTD6akTc0Cgd6lzB0zzeIcFwBnOhK7BfAqqTnFooywU9aeBBHv7kyJ6xt94If0/xijIXW3I7wiGo
IKgi/p1GKBC4/z1A3V6cS0Tf4GIGZxOq67/LcD38u0qizyvxQWmgiydu25fTJgxv2iysjN2GwmNf
bIVXs2gBvzZzeRhmI2GF0EbDVW8tu2iGXdnFtt1UMGhFB4ma945bKGEbfAdsglErtrxGDi29wpmb
zpZGi7+vwvxA4lQXn/x9RuML89HGpv2yehvSd/ltLVypaN3I4BF3w7KB7yBcnjvq1NwmY482+ONR
S7yZuSmwaUW/CjDkXsYuDFIhCIbDxVdXvC/QBRhfwfrls+UPxkMVD1PR2ol/xZWviJFbWGqU6FwO
swthfiPzhIh5czrVFtUPbztEB30jjlj0wM4v+VyIfTk6+d9yGmOBgtBM9eHaiasJF5aNuBFUPW5Y
GUMUteJxICLfLEH8x9lAE+vXgDf5RcOD+knbM4Rnkfm31AAk2MIsdX6s4sP6mdg9poUFlpVlNRW4
uQWGQRJQGzLPz3/Kc90iaypX9x8mQdCtUV9C3K9+66i3ue/xDugogQlSR4+jMGQFVsZH+8RellFB
IKonMr4z1ZePbSqjWTwUL3BN4J0gNPwdYaCG4VYNiqg9T4xp50xycd4HGoSi2wf1z+wacplkUpQd
4JpnMTxv+jEo4CIGDt9b3NR7Bj4zqQVFP8NpQR+4a2VGrYJ6xCHkVR8G/wYI/2opMlY1GlvBfMKE
RRQ8KVN9oY1GqELdRcCa8NIVn6LQAtIMO3uNFX4MNdoVP0qPNMj6uQHwoaYSCgLqRnNEPPUbyRPr
DAZTG77AXIJXRRJbz5Z2hKGRTF05SApsUdhh7+45AH+4KvMJ1x2ptplbd/LAMXfCUfmLIuepL586
R0FqLHtUQQSO2cwVMC8RbdMrxJ9sTHSX+CTBUH9H19P3UuNje6FOzri3zBRfBXkwtR6MTATwSIVF
+00V/vZE/nW+BPTDDzBdXq0rGdtQUvSzADIP5pgiOImhzwvG7mtzMG/2f0Sd2XaqXLOGr4gxkJ5T
6QT7NsYTRjQrIHaA2MDV76eSb49/JSsx0SBMZlOz6m1c/ycLgT4kR9oKG1quDk0NIlK2YgPHw+Oe
xOiVViCcJUc7UAaPpBhdfvK4IHwuYsqEpJdBY0DiYuqiJ7LDkw2cR63RpJ7fi04EwVMMCPAvgk1S
534LWOdHnZiUczBZV4Zp6+tTPAU+b93+3bBrLwO9AOKgLy8ba04NbNFBQFnDn9C/yXqDcaiQ30RB
Rl3k+QAtx/QWN7u1+/ay7fmNvv2ghz4i/ClA0RS7YKVRedyZKH++whZ9PoRACWu+G9eb3JoBwqnP
qIfr3zOibFCVnxVCAS0ImiLJlsgw9j+olYPtZGKbWocceLwhAjEWeaJTYmJ+ySCFw1H5FI97rAtg
jCsRiOOr5fZRPUBM6sZr3Ki4h0JWwx7HOXtnoGtg52diyQ2DEswnlzLB0wvsxrr31aH8Sk7n7sP7
7LVYCA1VNybsbXCEg7YP37uHWrfjfaKJqHIJbBgoS9ehS7hf95Fog/cJBAn8b7VVpxd276Ctep7D
EMNu7BWed/im7Z8brkSDDrp4nhCjJiPrXfbGoqJbM4mEFSQGBS/FGkDlDQ1tLAD05fEHeuWom8qm
hG0DXYYRUg3zMdApTIUZ3ty+GYQyyZgv6GvRz6svuyAGlgwr4eYU9EAcnfA4dCZImYCUzowYOZ43
gjRr0rc5zkVSrmLeYs5QUaqB200REnyrOYXllppRj7KR5aXUf6nKgV5cPqamwUAhmfucvNdL/Z9G
XuQbrBNNiYybxg6C/S5VKJK0rbBVT8iuzUFG1BDegAQs78AT4FEjcMZN+C0dUUA6ju5bfa6xGhN5
zgEApIfrl3MgL6ESJN761iEleKTKTWz8w70gSfJAhRt5MRAP9CKz/1F88UA7cLePbMMdz+j5GXg2
ag0mpGjf3p1/YC9CItBiZwko4YrfDyn6pBdhWNdLrMPxu7e5fWds51bd+PWd22jA3ZdMCxpKAX52
4JLp8Mj0xQW2U9rgvnQ3ryVwtkU+xLuNLNyScsOe3dGDOgKqtf/ea0BhZdKuHtNmDlYS103jAyBZ
Q0bI6eesgaQvsZ0bou4UNpPO9EnqM4ctYRXanoLTDjj46+I0s6NXiJ3hzI3IeS9uH4zRuy1QJnbm
jG/ABPCnCAGZX3fpB9zl26e9OX0/4vss276WLcVuLIQom0whQS/fLLk9ymkYEEvhovl3HjOvlUb/
Rb2RUjXJ44idWbsih9R5gbPNB2g3jq8R28smqlDDZc5ETD1P6IWezNWXPesSYCq8xyj5W7t0nf1Q
gT7tKf2XjZ8DPkEKF67pN+DAFPVHcIDfyDOyyrP0w30lJT5D6SEDEUk+qfBNOLm/fREs13vNlMHy
gR3nxWfvR/zIBkEL9BCmG3UigEIglZ/km+qRvaScgEImp+WxG2RN6ztwHV99+I4DPpDvGEB+nL/6
vjf0BkPxC2VrPhz4wy2Jw/GWxKEfypfd73d5NObnS5/v/paFekxu0fe3w6E/nEuq0f/25z6rE4y3
+e/jofy84Qn5nPPho4Lm87Z8fg8G5Cc9Pua88+Cbt5V/BKe8jAMNGb8AYQbD8fDWn7JHCh1WWVhL
0YbMKLWMWNKinALnKedDAvT3gb+99H9/N+Tc/O3G9+WTU0TW/ZuvPN4MyYrydrz+9zvf+OHvH3/M
C+Wx/DmHDzk0hye5ytvwhb+S9CvJV2mP33aQ9+Xv5Adaje8hLShP8vfy0JeDSIaWPPB2e405BCla
acwNF7Qd+sTj+BxwyXJSc3+44VSH/qPvBLTc5tEnBPG/h8Mvuqa7un88hvYsnTgLamfJdQ34L9R8
8B0BDMcxMc2QKCHR8InptqX/mh9JzaCITg0AuF/AQUH2gEZF9Nr27VkxNj/d2H5HSCC7M3cGVkMO
efVAI8OaU8U8lQHAAFUZjyD2ynGOybTBkCP9U3jUHfrrso+HJGYFAXskQXSwahhDbEzJwJQki8jA
RNekCsukTJAFCXpsX8pEgaZtR/dR5wkTRoE784JT8PIbNlLCZ0AH4esUauDHkYEIBycCl1v4Hj+j
CyiF6C4qkxoTUBs/YoycQtVnPmCMvvy7D+AD3wHHb9AeIfZWJil1qSeKPREJUkpyLStfHa3RH5sO
vwFEEk9hhg5ZlhH5hYZWDGSGnQilRcISBjj2FIoPYTPS+9+sD1zcE34zEPtA9R1CqTNzlpL0xq+4
mrUjIK9kbb3Wv8WIMwbv4IlQIw6w/XfwwJ1ZhaVxAYGnR8ayi2bAfSmTv1/E5A0FNeTmvDNtpET5
gHrpoI1vtMFp2qyPv8Fdnrw+nEm7Vz8wYZlf5wghjjzXs/o1p0fXL2gk7JOQ10NKkx3M150W0ob3
2WXECa0c4nmkfLjU8WuqjvSNvrnP8iHSTw04cYhRpL43AuWDMk9aAc/kBzfI9KqPai8YfyW6fhFy
1D/atqB4RByGN3UJSO1wBViIAW5sfCL/hviYFKUo638IaUVS/be1FRvIXRkoKTu5f1/VX2xlD2De
YiPEV9VTmdIM1pLXQImz6ZXUpTlTJEU5USHk4Th9cHMQnPaS5Ii17i1B54GwBijEy1ltrpFGeRlF
LERSCH6hI9AbRdly5pCGvPhK9BipIuJ9XcBHodP0NtfJa5TNSs6j3iiQXB6+drCmLYbUl1EHHgPN
4AkVB5znUNt0pum03ljTYlN+VSN7bk3Nlma3YsHXXBKc6tHCPLIZNZb6rpsL1hH5qjWiMslxxyZJ
7A7TT2elzYr99UP7VD91oJ7n4SN8Q4hhk4rupINhIa7xa32REQSch7ZHJWygT1IfmT3/BGrwwu9r
MkzL8wZaDsJ074Q1ve4G1Ekuo3TpLLORcLeeKC3D7DLnR2RxtZE6RLt3oAfq8L53ZxX+vfBkX0NA
B+/+mVmjALOjggl4CmSfTw2i9aH6gXitT7Hhgp4s7tJNmI9ugxtQWBjFoTrvLS/DivQw6xK8FHYs
wxP3vUAVLUwnBE8IRuXAZrwrCTFs0XeU/i/Ta/T19B5hS29GpDeADhJXy9PWhJACDSM8j8s1EcOS
lXieU2U/47mBO8n8ycoHxmNKADLIh8/Ja4o0LNgt6G8ArwcvUMRMPDe46AAPWKtJ+Ag8Xl0YTJRk
8MfHJVagHjFOcoTf1IvMCGwI2YMr9k9HeFwAOJH2fiOkr3yoYypUwlDsLQrQR3NIbct0iTSbBW3N
3hFtJnZErtXHB4N0AvpZU3XK2E1wLf7JmBc2JdBT/Nr9ZtHGp1k1qn+Q7iNYqwnJEI0YW2I/YS0L
/P48PSHXTLpo3qNcVcWnz3JyXpBkQncWJkrY/esFvQCpAU9ji0mSeYfR7qnv7N/rek58o6+78XUC
gbM8D2+4aISJQrI3vvn3ob1q9+2qGbOVo/RBEKVASrM8z4bHSgEDCIZMNd1Xt4EBGb43NZlwiBDY
5K7s6M2Aekp5dGvs9BUgdKI4sQo2PtjcsMeNAaeM8dFjr3lkdTYm7qj6ILP99+kaOBTjR+QBAgdf
RyV2midn3pe4jOrf2AorWGPXBUUaQk8DlcobaDc/e0DnQZEvoUIMOMAmSUWifKIsxL7SDNyEjWpA
H0DqFX2gr/emXHAlJ9gd4tWaqMwQ6H1/0ywEqzrkfUBb1BjJSvO+5OP+PabEfvrGWn5AvSKdj0cJ
3HxUkNI+2ht4YBp4f0AKD5ovRE5sUsdZyLbtguIaOdcsfDPrgXsDVMGuC6cZzBVpcwhUAAp2yttr
kXd2MArup1Cazsh7h0gVa1uaFRls+PwnVTCgrupXjGLLxzfxdV8AhTJy7w0dLw8uOMCqYz5PzUJE
LBxPP3SHIz4WKJy6/StCLoRBLqicCNms3owTe3npVwWE+4rjMMIS4a0eVnnoIuT5Jih9UZNufCYJ
6jB5/wlpygkzyCLYovxi9e3jsEQVFeZM1sfB4lV7d+Y7DYkl8OB93tKxUGMM4ZND0QIqZXxDyFNR
+SxFDQeVn6aONGekM0U9fFMLLueZyoC6ImsPR+1o+Xnmm2izp+h7BAq7B1QlSO03odqEZh49cf2+
BT3whlmIfdmDVfvuq7QvNcN2qB3Hu4szVIOsN215Chbz5oH1Qj6uzyO+Wp0nxtHX4LoqcprgEnYX
Nr6tDwXK+aFGgKw/9V02C2yG3fjk4PUEeAZ1TghU6E2AEWY5szFKOpFHcy5e/cLhxkX+4/yB3NC9
2qTNXtc3HK7D068+jQoKIBRUjlUvcJoFVltYNrvcvZsK7WaopOPjrwmzSu2oSQoXC55EI5nlxCcc
M8lgaPNKA4qYPOgZnHa1Mrr4ps31asWxWmuYph8dWuIG2Npq1d2mxnlZNSMH21Q5H2t70ua5OuNg
t2pjdWgmjq3bTNVWanWoq9UVYF4JB5bzzsZNNRbvZnSjv05UU0u37bvIM3XpWCXcwFIXgk9Fod5J
EZ9cPJBuKDdW8aGVGwcoGZNGxyqokiDQcdRwl52zbi/RA/PWTWF4D3zrgSBtOauW2mILyxxrUA/F
U5hlnRHg9YyWqBFds+hag1OLoFApS4WJ4iLuzmcF5h77bphHymfxD1kHpBRKGRKF24e8p8Hs5pQR
7nr0kT4gwaNvodGXlPIR4Pm6L4AcMEk3ItSOPg05Ht7FdSLQ5/xoON4JzkVF6vAHGk83AqoDSKcn
BmzuEvTbjDsxwVCu8C7Y9th7SthY74xBsgFyaxdg/8wttk94FwG8xP/Onpaz/JPu0qwobozMDw0D
GsGBp7BzuViUTpBRZUp8wS29JOelPbzPKWCO9al9MJJsog/SBKTWnKowdI5qjXLR6x+gFSm6o4Xy
UYclNqASc2cbuhcedCMwKws04daUmJYwMZnG9icgWVRWd1mCy+/jHzdixjSwvlCUuVKNNBbUUyN7
8ASYOAabOIT+B0sPuLG5R8YDHclAOdRhsQPrFxYoghhUyG6Azitse+09hVcfOasBFBMf/5sZ1NVx
trMhQEzuTNMHroReDXYVpiHmWj/gF6oFokXG239aQUXK6jVAg04pEOb1H6bPVPoAXDK7PqM8iwp0
s5A5dAILlq7ua8ROrqeykH3detOcMj+hGXztkF6lwB4A2gDiAO8w5kAmONh5oI4/8HGw3l6FznIV
ZMDtAIgSHKWYzYU9RJ8FbHs/BZrpd3sUEd5AP7EwgJW80bH1eiJXBRgk5OtZ9WstxNQIRVnOlOSf
lM6kAqJQQiReEXmw8DmVmiUGYGTl0a9Bg6kEoAVEi7IBjvURpp6ULRFcCUKhUvz+If3gr9CJkoHR
N57jgqiORhZhFVHRKIBtnUOpM2hScriA9hLrjStFqw6dlAeKTXiGMhFBGW2XBpq7uQ8x0T1oPzqi
Uz+CsiEoJRlP3oYcLlJtVNGOXrXhOvUtBCeRx+BJPhkjeELl3zzUfhgo+Qqhy5aXQn/i00guXza6
CD6MUGWaoQqdzlFmIwJEDAP1Bg3S8nHRo4p4nKhJKppKBkokxtxeUkbG5ZqZE28JwmAy0lBLL4Tp
PjQrV/feS+sfZDqD2mGFQVZeB+r4QQr019VjB1UeJj0ruzXLSkQzMYAMUMAgoc56cN49pWT5Sh5S
wPTE7c9isAG/BZmXLTAV33KZQiplky0FUIvJnVoWXZQaBLitKd5SctJIX20YjJhuyZ0VvJUTvYBY
MRvjbyI2fG+C3kegJoA44kcA8KAeXWMOfNsIYIskJUDe3zpjRivsAOj/1sqgWdMw4J22t6/75hVQ
f5QyrhVdoXdrCf6VZAup36LSRSoGrlZcjnJKcpNt67FDE9wwiJ/T11lwdy0PaChegYiMM3/9SDEX
tbB5TUkO+lR0HR2/0AhiCWeCIgF+HkGWxpgwqQKBaZAq6MUgX26BADp08p2iXodKTR8lYGrA26HU
lUlcbJ/UaaXIRyWHSiklHdBsuRci4YQCzQL5WcpM/ygExf0wjsMw96bhdLzbAUVDw4USoQwOnOdo
ODkauIdEtgjGRbLtRnQHq+TTIVJgaUAQyGts5PRQbUN9T7AlpFqGohEijwT0Nt7BxAtCkiNSR8lC
igIUUPrLn8Fg4HMrCPt4O+mSpPq3pE1Ggnhxl2SDJBnDNMTmM+pCIHahH+53APQsL5zuOM+W2655
afQmD2Ylb0nbyN3c0qkB2mFrS1swi4VkZKgh8IPNCW/p9yTNeGRzW0R86hGMQVTxNgLIaUY7YIC7
ZoVA6EAgO9NxuN9TbTa8cefvUCMHL9qN0kQqzWowVfpgEypBcakoA/QB31FxndABQXDQC+Wgr2B8
je8b1eM83GkX6mgjHhUhTZVQvsD11QDGD/SSJz+RMMKK14ospATIAUfoJnFZNMZf3yVi6zehNDuv
o5tJPVewgjBOWNjkt/Rzhuu0hb6fTQQhADSVjyu5DpQQ5gL7kYt2p9eYv36HrZcxQ0focTFwrnHH
L7A5MjlOF26ducZZvMkGOhHtR4WDY3MqgB1bj5M6fQkXTLrycVKsZMYRCFM5KkfvcMzN/IMuvTxG
8C8CcqxIp9rJWXOf5PrylQCBBBgkZ9mFyLpgcQROFSCUHFegQ9cRR6h+g1uSktvxdieD/BeRuZUO
Koo0ESy08XGDDwwSi/gZ8XuS0vQuBp6ALAhNyCPBHzZ6pBPl7UF//n384TQBojGGr3ID5BTpBJIY
Qg0BOKg8ChlNMp7CqZDjgFn+QkixM46kk5WjFr0XpO1ZRW+Pr6MkNSl6UdmiDsWA4X/jp2O4IhTB
pAQmI7jm95KshfXCd0ncShT/YJqStmAiACUCMwTzOslPpYxy7Lp/56k/dIlOuvQNAuWWnH10Yid/
GA+4nZQJEfQBJyIoFao4nAlFODbQ8HER7hEpMhmqiNZzRA0ECx8BcRzeE3/PgNydm3BmJVL4w7KQ
muH95bXIpgTo1XFm5Mp+i3ou1ylHS0G2WqigIJ8bSCUesWz+kx/ClFOsXf+gLdKMAvkhmKCVKKjy
IW0hVyzPsEH6fV7YOinZFrYIvlienPgbeshB+ietJC1Fl9DJ3UnrylWBPuZdUGcGTMJSQI9+/Las
tKNc81/7vjhX+Qt+Sye5B38tIW3RsKbQ4sCMVI4t8HqWJ35ixaYV3rEYiwoW5rmUlr7LbwHpyHO8
ZiYt9dfiHeeP8hXAAUJRsDdcCa8nYB3sWg4r05XcRordfCDAiQOI2H4opGv/PihkcYI93K8FfSAQ
BoAMKAAeeXtpNhmbMljoUqAA8Z3lLUgEUfnicO//cEG/iCAey9iS3zGFmn1cRjAN4u1+ex84Kukf
EpP8uqJSVOSl2URuPJUE3iXlq7wfJku/EwOQZRmXsoxK63O/59K2lkElD64CnuNyBbZvTACl8oju
HlAApSRd/4NITypZ1MaxAiAF9FuMD6XqDtDVQ1iNWySHlHOQ9xOA1N+b1DwDKDywp9x6fkfno/Vo
cMTRuDBZmLkFv7+hqf9aTNrsDwYiImZUwcCoVL+XKgvI3wX/4VWk+1v8F+S3GTo/+TcLch1e/9UZ
PI9qSFtveQ7ER8as/6J6j8bkJI9sPEodumQjZ0CnA/fChzvQmSAN4j9oF3xHgIDHMuDfDFKam4Eh
nVeWaQgd/DXRHq9CVQZ9lVQ6acAg4y9AhtIuBd2eo9GxgU7QnjIVyHdakA+ZSkQrQ6YV6dS8gy8q
9bffgfdGdgepetpBzk1a4cJ1EjpzFYA+0ApFf31P2Cu/fnKyMlfkhLq8hAuSk694Ob2akxZ5fBRI
vSO5VsmBPnmGIHcsz8kl8h1KtVwGyl4snpJZ73xZKEWTUkY84wM8njySr3+vk5+Ae42kqf57Dc0i
t/UPHPu3gilTGZnSZE9fmZKKGMnAUabSEf7+s4b+9RWZblnbeQq7b/lKf5EpQz6yiTOXPiSDQfT2
pJe3HkI0TFx/bySP6Fv/vV6CTDmqJZHO/z7+3uh/Pztja85tYZaWm4noAGcpj+nEB5mz//+VT1pB
ZjXpfIIZlA6HCSe3QromKp3/zRnynVQ7vwFfOQCLTVeQYyLcw7Fk3pNO9/ed0ybuk9lK5sK/d5Jn
ZbX5+0m62u/l8bd/l/m3AvwONX6XjsWwXo5OiEFkQHyAIbccDdF3ngG088sZg7UxlclGOm8zys9e
UDgoa8RKOusuQeqOr+y43S/HWFwZzaywLvJ07pjihIHpGGzJzqNyrULoASCje9SyNWxXbdJAIQaj
yE0bWz3RfwRAbA3KSQe3n5I39WyQ3Xya58B2sclD2yPQXuhAG6Bd8wAwPxk6QL68SfX9+nZIyh0C
HaDCQftWiYKX7LjfKM+Tw60W+fJuBBQ0zBc4hvron+K69G5HkM6kUqkwe9DE9zmAwQTBj7AGWkR+
OMzNxMJABwSbewsS19tZfhJN/jm4lJMaiItkS51Fin5I5fQ3yUbxJ4FBEKXPjkVwR7p1b/m661vX
EOJn4WvHSJNyP1Eb8CLXb2fXAUKqFlyBVEOrOKVUUC8QaiOZXrJ6nqIHzs6PabUGQwCx9k+bLPNA
5D3w6skTkLvnTa+hfGVNK3cEgyM/aF8y6tgYwsqY4x8e2Xv0aq9U3k0f8x8VNUY2E1DGbhMcz39Q
Xrfd6PH2IXSoX3oa6yMIH/c+CTo49w6zQCkMqzPqjj2UezM6MW5C1A632Jsl7JTfffhB6CsYNio5
wRHZwqhg5K/LEZa4s9Oi29bbbpoD+PpBaKNbNkrUgeP7LJ4kVYy5g7QWKVL/s/xKD/fVZXb/dgaY
vXZiNgEyBsNQh/VFgxbu1ZvLs2+hiWeTsRKTObLBr7j35Uj2tcF5BcrDAUnA6+IBCsHak4dW9xTV
zc+eSYP6Zuyu2kX20c6bT33mMJvqES2rHhqyHgDvw8f2dbgdatKkBxd4/IFuCDeloiToAos8iE2q
8UGCGxZrhtzM2vnoxpcDJIJBu4ekUO2Vz3Z/m96W5T8CQcIXlIOpcZtqgbXM8gGicplpAOr5JUUt
rA2livUGaKpeqdl2swpgXPh4sz8oCaAHOXJO2Yd1Ai3RkrHQMTn4zEda1FvqGHpb7DSBcZXv+Jl5
FokvMdkYuRhS4lMFpX4kN4jcUK0Ft/e8fm+eNwSNhk8IygBzAHWSh6CWBCC2XBTW9IqUaLlozLh4
zUD/fmTHgY2GOvVPRCUwPlD8TvWfZfzoIlK+j6gEsPMKzWFe+QCKr58l3EFnA5Ww7YCNZvOTB19e
dyCThXUaVlAfJGcOf7j+zD/bSUcJUsJDdyjpqFdSjrQv4581681v8NJkp3aNqVGNYO3BdwsLbUHq
vkeOR8eoxm+mFnH/a63+Q2bT0ELTTm72LLNn1it2zu+4Ea/QMFVQHIkMdED0AdIZhRGfisOZiRjg
lwEVFq1T9RnDwT4ZE7wQamCCxczGstEcP8yZ9hw8ssGF5IV5S7Te8KEMxH4JuY3su0SoVx80DqjS
q1+ex7oeuyAXiKl7wwLyVLnHDtkByGEgV1QtezC37fBdzE/FPg3b8+JZUCI4B9q3m47eiZMV2ACz
v86xRaKoEGkAYoY3NdJeO+CVli3yR/oS2fIKGjbCSTGJVIw18siIGrRJigQp89HmPSInj/L95YsU
TT6CU/GJ6E18VocNyjcwSJvPxvSU0JwBN7Gz5EJ7oPoJhgU9zkX1oaCPBvYJFQdCiiqieKDisPaZ
TRW8GTSy4VScUCxagpnhid7MGl9H9429NHYQYv4dbwMMS0wqyOBdnkH3ArQZAHfpkfh7e2rTR0/i
PtSienRP3JX5SdmoZ/j6r9wV6AQNz1/D589PkKaNKWLBkI+v3tPwL+wklIGjx9kxhKKjjMwD/kpU
AD8pUcAVARZ0j0nWgyD36ib1rshG3J7e/SbS6cfGoCzg9Sj6kWV7qZFCDovrIJ6wA8HxgNQEqwCe
iSQo0Vcz10Ceda1nfruUxTshKNub3uS1ak2guvvHd80GYyM2nmt3I4tEGVfkEbt5m4bn0uNFNlkX
sIuAKynJJAqpBAhsr2lvbEBQE/hTvc4coU+THD8DSjuPXwA+quFr/pob4/dUZWPdhLhSrd6fvRK8
wlmI5erczYIzXuUIVelZZG9JGT6goJnftpI8s6h2BkY6KepVez9csGDCPr5Y5NkeTwFy+WiJaL8O
cBBAoIwARiOvAGIZ5sNb95FDQFiubmLYWw8kWIx5C+PQRAGgjB00EmGPkb9TQA2mWuQgHmrf8KTy
mnmzOy6roJwxAThoVGyPwzMJSJU8OPpZF/DCLdldT6mDS4v3G5UYvwKSgogiosVtCPXshWYHAPwj
wnj3AZXg4PbZdGKXlxIAlH0UVjNsaO0N5qMLfrZA2CGEQ/Hmu4BAzh2eFIvj9xNQfuWpozNgK+o9
mP7gRgpBgAoRM6wLJ9vLjv4jdu5xDzrpk6ghJAoBu1e5MY5YGGhgt4oLOtayIr3aQncDyJ+FL82/
NUHv5euUNrqBErkXH/eMXgcBDt1BrGuCzFOSFxKjjF4IaeAAf65vnwIip8Bnt7GGiF0/P4s1rofE
H7krqEF3rH1TkDh/AP8kUWthYdC3sohVLD20uCraPypwHyLtykND4rmhYGtefNMMLWnNfjp9hVZY
T5wtV08GE2QgO9R2SUD1Jvt0wCxLI6rKIvCEJeqHB6SOwhaPJAEqttAiN0aIzG2IDJePtUOz0X/4
k47KuRqiHOuDA6GYyeOpu+7NX/4TiTekQFkpR4AdVZCifRVJKoqmR59RwhAxEFX1jlt7c5+aLGQS
JfTz89DEXPA94OttqpGtJHGJHv0JJxLPhLYwzXDjvI+qkZnoHjZBXhmdgRtBR/TeI7jK7EYBn8Yv
sHfPCMgHPg5rDYOnFB3IidVMmnqnXQcgfbVm1rNG1/u0KiOEbpTe6Kx7BU72JjkpDAWqL4McF0UZ
SmfoBjg+ss3UDrcvonuIkmwceF+HQpRHPQl1H8iR+rAsB9jQPL81ak9408Gp3mqEGJCOUe7f51P7
4w6x1ty3bdSAksa5NVt25tS2xqd8WT6GF7JmjH1ldelWqYlwxNBAYPi2PDablEQAvcLtwuIYXO++
QqP34jfb+myoUIC4z03w286gfYyej+SKo0Ie3PSkdvflifqVvX2ma9z2ynvcGT8WDG3LDNNeVAHI
ip3ToEMYVx1br7V52jmv9VudZemkcdePdJm3H2aTtIDAEQB6ROT0jYQ6KZ+vn/KOkn+MeUWaBooT
2fZAaxakFvSt9vIBX/NJpY2vZN8Rw+CF0JGmLuXj3KNAKJlG8twPxzMg1KxyvEwuYGxjWq4auOZB
cdanZlSYi7s2d9HABoeVfWnW9qWtTrdh3eChAieAvd1r+HBBBK1vDb1t/m7x6ggr1BmDizWs3EkG
5a+bUkRVit39NNB6iZt91bCb8MIxwwdlu2KkO+uq3WX4xKXPNRokD2pqRvpBobRLkzMaBii33obH
bnrPUG4fFOzgbpP8vVTd5TNfvAlvXW0kri/v4TtfnJ5opWA/nwa1E1dUXYmeMZNwIVJP0/uoJLuX
JshGKrBl0uSirZr7lsvj2U4jWtPt+KltqO/jJONAT6ByYA/yfGHhC4lkeLHTLj+tOylx5CrH2fVf
YwQXzkZk+BYGtVm1OmRdC2mXolaTuMbCzhavdkqFmXM7v5esItU8t/fVfX+D/3xavrOv9LQ8avNb
L3o2yem5VnHRKB04qxNOP0Pr5Do8O+vsuc5+1UHNDBGsJHficzV2WVK5lHLeGYfHbZbrQIL5a9Ne
X+/bxyl53vGTPNzv+/K+PZabizvhdG5QF/Bo6aBLu8vquX4f11ZvlanjtjfPzcWFBDUUvC5+9T6R
Za1JkvcSRqJ7T3hHWq5nLHqvD6tC3vFOfkr3NJrVnRbg9cuxpYzu3fh8mz67GS3baJvMnTzbSc4L
ylV5/SyO6+N9/+5mnE92+SGKAsWwthxqa5w4U475QsMcEAc/aigWEFcxlxn8fzxBFLRS+4RLoBMZ
vcOSDl/5Bdw6JTya4bMN6f0iY8OuCs14y6/JD59C1rGy9p2zr5VIdJC7MZidKEy0/StkECra4Ocv
AY4igv/gptueDtcPAS+qZN1AparoMveEOVD+HiaYYUkGTPcaa69zbJhV90AoDiTKTuH2bA9KEmIX
ul+kGmF6jHnwbicVqSoE7M9++95dxW0GbXTsaVlX+8fNkTQS3hOoVHeDFyWaS9TLOB85DF91MrnM
h7+fzI3XEW/Q1IOrE9U1L9+X9YDPrBvk+rdyW3F0LoJPlXi/GPGVIaOZw8ogxFVcNs8NgFFOhC1O
UbN10S/+DbwPcAHjGKM88SDjARuZVGEdvljAjh/t48ss51pv5RTLI4O9lDPmFO7nn0L7pxvIzOYP
EEZPIg2Lkq+LmI8CSaLnmVQU72IRR2h1Qw/22vtnWyn9OzKR+0yPgF+g4l9Ykuyq8p/8VYHZ0b0H
qCkjQuD+XFOItt2gfn30QFC/A/A6nR683FlxZKPGvTkox1GBr09vtHy3M+34cWNKtOKLzeIRAmxA
CDZjoyKKfR8C2SEGv3zfWW5yNrPd2CkSsDWUG/RZBVDlJG5DOFuIQFwRAJujdj4gCxoKVUb4Rtxp
MqcuqGosGsdXT2HNE9oSMPRfcByUi6FRJgDJSdQjSVaLJhtpj+cEN6ID1UJEUHECrRd26UEJIPSk
mXIkD6N6ngMhGkNZYRsMr8bY3I+hhOZ131kT9j84GlnQJVmJC7WoL/BbyMTqaLGBuN3wQv3zCBmZ
hVIqpQtX6yOp1I2UCbW0y1c9YtgcAXXCuMHwB2W4RoKZ2qt3x6mG2MIUPVDl+/ZDTSxDgcDq21uE
8M7faL0C6lckkEDlbdbafaBmAiTjfNANNTcl211K1jsDxsP8xdOYFyHeDm3v1mdt7DQxnr19vRHj
6/Xrz/e3/YkDav2vmCGPGWPFSiVtb66B/7t9pGkCDfhvS82PSuU/Bbro6HIM1VWFst3A/JeC+T8u
jfFt0bKbwRSacHdZr8vNc04CwtmyEJMRmDQEtkBm3G976x6OP3DPEYtTlo+B8eHsT4f37viprxXy
sLvzOl3wstVt2qLwI3zefPTa3H8oc4T0kchdsXe/BVwO2esvdOA8EiUDd9+sSLMs7xPF7ldjKfBv
KrTG7enrB88pcjBvZjIRdAW9pFLfYsOZCf3i39XoF/9Mf44TGr4mVnQZkn6hexDFsaZCooHmpyzP
oyvYvdl7XY71JSLlnTTm8Ys7XXwa63wmKZohtJciYWNScQgGLecLQOP7eijmkPCZ3Gj4DRkhEgLt
2D0YUYfqx8oJHkOGMHFrknLDFvfp7ZsUekF1lCwWjCkUZPf1L6Nvc0ZXkva9ifuuvm/X2QCFbS6F
TWWKV1YfJTq2l59PAhn86XyOYf+qF+sy+i7DYka6gPgi1uZp6+WfuGjZT++JvSFxcuWbSwM+GhfR
Gx8fffTGLAQruHM3E2bd7aeaqrXXbZmz0ZliE9SJcV5n4UbSv+ETtKELN5QvlsBGqHhGjwGxejvK
WQv6DAEUgzPwTCvto9tlU4em2JPV+GrxcFdi1HR1cGV9JbnOlQI0+HvBSGLFea/bp6f/a0RxiK4N
m2/ZbeDtLZqPGZuMk39Ojgen32zYNFyTJzmTlTpns9ZDaVc0zJpY5BxjGu0yOS2e7AtQqkh4gf6h
KUR+IhJfjurRVpsrrJ2/zQ4yFkedsf7wtI2JdiLmwEg3tz/KtFg5H2zQX1dA7e3o+MnqiOnN7edO
bWR9gVM/NxN1dZFlyD6k8NoPKGiQ7nIQ4jI9JNlBoyxZYAErEY8ck+bDvpPtYE43l0eQNMc+QuUy
WRPA7p23COYzkw96FGXZE8XGFLM5kjiWV0wfVAkWJRiCSgSHDMoma/SC1O97z0c9qvUr7D7QILv6
6Q+CiSzN+T8gyMrQIY0AF6dvTKiUUSvrQh2kGTFDuH71N6QuoCmYsZS5hLxwH8quAutKaDJnSuFp
RCLol22LHi8winSMwHMIQyjc3ZiIcdEhzwuYldIJLt0Dbdb1t1JAZNWjhtTjb0h9QJS/jHt7tBK3
3SH7oqSYGIsyapPXwBgiG0OKaZ8tz2M3bvc1HM5GqtsLylj+e2yEyC/D0sCdldIZNlTTVwLugIqQ
Z/ap1lksCNYHMOugADA+QWyxP1ov56c+F177OzQDAzUa3gJYF7AajiAqFH/dhu30cA9HUAnQtawG
FjsnUhRLNelGKKDQRlISqH4krU+BPXkl1vgcnygc3ydvzCooBcatt4QPMoVdEBDGg7zXIiGsolgx
J1/oXyC2h8YQUPf4j/dZIQNqLZwgJ4MrOI06vs+LaRqXYRfrQ+C8w9x/DnWEC8lbb9GcGnYDuLle
NTASO1T2/0fUeXUrqjZb+Bc5BgqI3JKDYE7rxmHELJgQf/15Snt/Z9O6u9cywhuqZs2aU/qoj1To
jr7Gd6CRoEWLDN2gKOehUmrB+pMO5biO0Xz/mGw2V7jbiMIEZNU0MNep+7Gr9mEIohbxCaU49BMA
U3k/1YM29YasQahJkyv4bPxAS+CTgCg8fPrG6EesaDXdhWDSNxkVlF36gNVsKGtNejJoQRnRcbDM
OudlI8opOcFsaTcT5Ba9S/KEH3TskwRBSz326R4PMZ2wr0jooMXl7DrEH3aG/jIImL+a4K5Bk0EN
wUoCOwoGG/JfhpwaZ3Sv462y6muu5uqBOjG8pv38E90CNDRihEFgke06lIXgIXAqYnwsqcfhL0Lz
OMUIwASPUiWKPbqX9ZohE7NfS5GuT6BW7zcvkDFqSK+4EZLMosdG7cHdL3Cxd4kC8Ugx03rwHXmQ
jAr370kTDEQr4pBntB8jIm+0r9gr+kUMzsgnuznNFCweX2pMhemFq+FKliE+jXYdVdszOxtOFT6R
AVcH/8JuKB+f6gmaG6wXNXufZMneN/p5/OlTHk9PU6qj6ybEKiPI3Ga3EcKfg4WHTAdT8BV3G4N3
/AjmbWWNwhKhqVWt81jEjtCmC3B+4G83hACUgZnQ9xPTeRdB6aeH4kVfRTGlyQOFJveN9gpmR0vq
aqhqQxU9Oi/MIudhfe5r43dtpEJDYxMQcau7bJl361DFzarpvCpgFFiz29ZoB1Htj8yvdEGv85Q1
mZgX0ir5aS1zq9fioLbRQSaIPTwiNl/12kHavqXH+3xt1ryMakOxyoueTs93k4SjhvAHYdMd30GG
IOEUOBoz7pYcO2LDnaMVWcWXMmDhBc9v4ZYQsPpRIphUQ/7VYt3kujPDqBzAtCVj3aMw45H14hN0
EEeAJs6umKUGNF2ltG3USZ4s4MkrETTJ/MqYVtDkzmPkiipJf6p0r1HmYTIovRqVaHqhK1pzdc0t
rjH2FvgHsz03EQpBV+FCVcAC9lLhOlzdeWyyuEAxQQMEnvQp+KznqdIjyAS9Pm3euhhAFsCsb7t2
dNUjBFEHzjmoMjRlmiR5LwOH8YtlTgw4QbGIpQHNtpG2Hb3p0Ea4GdFmSn/0pEXsfZA1qeIFyuiZ
4ArhIKHjHdMn4h6696Bmi+7PLMNLiqKvu9vQ40Aj55WM26GxOEF8zX3RaI+0HLoICNeyd/R6D1/q
6FjbuysaZ2DR0+5FQE5LPNVnqVhj2Iar3j0FnooRHsC4k9gI070uTn6BUIJLWIa7LtBvmKdN+pQ+
NDLc/PcGGYTZdcHqh2NbM7nTE68MaTB19Y06Oy7yoZZoyb6vjBBNxGXehP3INi91zn1bC3WEYFHG
fuFSRc6IOCYBXzmBpV9HGMR/idtWH7kyV53uQu2PNIZyA0ET8PKZzuqMvjddtcY7fw456xWcNga6
eShjB1MTWcEXHmR6eCNI61/WxR+yvePd7DCEpIn17YA843m3DYoGnPrk7J3b1AEzmcTiZW+dOyZm
M2YXDajAIPzpvROzW7HU0gThHtpJc0Hn/iwmK/VOa1F6QhzAuYeUV6Mn+4bWA4tD3YbiRnqHI9Mn
fNMW823eRfPvmhzQkCyTRngNTwEqwtjCkTbgL+KjZSTbO0U0Qiwk3F3iw3Nc0Veu4HNENeM0PIX3
LaEK8SQyFblDEHUfv9pQCWlcXN0Qa0ZxcHIIiy0Ko6EaQgqaYgjUq9x5hO97lw7fpLlsBtQQMFFr
gWM+o+PiPYUw3bKO/c4dr599DEJI7lGboBG379392uQJJR259s4T7hliBoBiEeqKwNc3CvpUvDLY
yHahiS/vu2GXT/ScILIfaPL+Komjo0pNBP7umrpAyWaY2XMoFJA/BsRyc0yCpVpQUoZpWii4nYhT
C5cy3JsI70/rk/vUdRJN94KUFslMZxs0SC0mJUaZqNGGz+gZtRLocFwJJosQmyiKf7VQOPm4tkye
PeTKWy7vrq45b2/QPOHqUOs8HJ2erUAeQeAIpuqbaiDV4cKuUX//qyBDjvaj5+JAgd+QjhL4+1Um
wtnUotQVqlRcFMpNZHVQxzGCJ4UmgSEmBAkuXSJLgtZaKSreT0KDM+1oRf/Ze25CluzjhqLa/ODW
l2wfACe4skNs0cA7RN8X02gVoJ5Mt/SKq3elKfbtmyZ+uiwutAyIjN4NnoDiq1w81brPbWZDNplv
bygrx4TrVJPIpenTaSxw9TLmeL3jSyPLjIFTCTsUBMPFZ8k69oDOiVUjy9m9sx/Qx10umzTv2Dm6
0FNC8+tG2aoGWwIgk2h47ZtWc0nP3I6TtKB9jnCwTwnsvm2MICBguodKTWpAntycGu5OIdAJOx1q
tWfb2gxpp2QtwoRzjOH5k7yYwTal6r4nLN0QST9I2pm1hoj4YRSkmsKs59QDxZLbfoBpDfYhp2jB
urkT4bRcKqZH5JwYRGwhhlVTZE+EV/HeUqPI7Mei4SmhmqLCXcP5kc4FLAZOoC3Qm56Yf9jm3Nmh
dkLJe31ppCeVkmf7/DU9KgA2Q7omkteLHCHgHonzBwzsstYVfAvY0hNri91Q613Za65jEwlKGzQU
J6LKP4/pQNrdApK95ts9tWvBeXx1eSgCbe1Tm5+ddesAxebha8oiOwRzM77o9h3h2FfvQGlR2Xfm
CERAiYH6i76lCoELKLvhaviWI2vfeqJydR9RJSZ8qqFi9PQvHaStoK2fI5Pu6b5YNxK2QcWZadti
jJp/rc1KWp/N7XtUX11ecCqeRwe5cqc1U5f0QAT0CT4irHnPQ+rbuynaEePyb1+R7Myx8bnZJ/Tl
qdisMByjktWDC77r0p5UxywSIOKJZaLIsiPOSF8lauX0qChgSjIo7kljQ6cEhs9Z/KDSdQqVRTlm
pJPvlXRarK+MkYALwOoDGNhr+CBWkNaaxPn14XtCY9tnQm3i45z5CdlqWWxebGBLo+HchrQftBzl
A2EYBceFcozO4wpgBLyQ7YPWlPax8JsjljBzcA3oEM2n8oAqQo1rHl1J4SLK6mIZjPbtvNvsQs7B
TzAglUMbBXN60oZxK3q0VeIE2m6u+Ky9RT+er8/FxmZvzOquX5wsfJL/2OaKpAPctfMZvFb7fmOh
7l2ugx5kf7TSGh41tykir7sODVlU4Xf0a5AMMGv0FC9T8oUhOfaSxrR0P5qH3IYGxvHNTubTSRO8
A80x6Y69UuY0RSYD80E0Uu7DE9oUJ/84QHvCgYqj75GeD05Qg+gKb2dYiX/6RVhnncWAi16nUI90
/lGQ+6Bcgbh+4e520ZGM/a9ElAeUq+Ho2zdcpqE2bTcaxPdHzW5lbrlDn13EOYrVnJIj2wCRGCEV
teWze+Rx+KFRhb2Omw+6Rh1zYdL7Q+e1brWQ7CE+Gd3B4WihGNYWBcHPJaoYV9AKhnWSGNZLZNiY
yzdbw0oKoWI8NyAyY6tCdPj2L3iyYif3ci8Eky/vuKH97Xp0s+g9ecFUhl0LcxHZI3LhuaO2vFYm
ysZzeplp5G1ZOXJab9mwMIamE4neP0MLnzCMk0NHkVcinn4iHYMTKZ4oyFYzlQrrzolHLAkBwdFn
8lg+JvnSGL17rcE+NBf1fmuoJi9qR8Lqyk4elBudjAQsda018Bu80b5KkNOk9nieqU1LgxwG/Ntw
QJOheu2UoHULDtsD7aPkBKdlhVImY5nVcP3iLDTsI6s0KsfUlGkioiTdUf0XcTf8wroz4kLo7mWc
hRoNlcvLsomhJJ6XGHA+0ndaDhRqXNYrj6nhSmW35l51t1K6mOdGVGIfxLZMFKj6x2HtkxwR5rii
aEDWUzyDC909k+eMa/UEuxKl2BYthBKhW1zHSX6znqRU4MSlk1XetYXru3eCh7BzFNVuilSO+8Tw
8rE1/uqULLG9ypxT/O7rH6hXNpsA13kPSyipjbVniBsvqmwnZ7VLtY7+xxjaA1UDfwEY4heCZiTx
pWX8VR2qG2gMHXq3R5od/MOje7viUEb3NNkTp43Qum542cFpPl3/CKMTfPLpwVU5v4L9wc/n1CYW
VWPQaqR1PXqiDEA3WW6t2D50mGrQYiCUIaE2X5u9J5papfXu8QMCrFfcnPF0NplD3eW0tBpgj4ir
Wsd2k4nh7cYF9QGr+5zuMfnk34Zzc3PW/LGe2w8UI3xdPCS5EtvdWFxC7QKextvf0XuGsiAuOP1q
cXSrt22oIS5x6S3ePbZ+bo2irVHSZoa80+aVkKPsZwL593NsSK9OH8ABIbe793D1TNytW2s+YmOW
JQjeijaOQ97uK1g0od7i3dOduL0c2ADWhW3YUCg8Xoysh0l+uDhKO4WhsOX8o7bLdcuGx+EhVseS
4pMrvWmZE5D+tgBfjs+4kRAAPDbomCZmG5IOIp135PrB5vKN1KiIpCbmWu3S86vOClHW2XdaIlr/
6hF3Z9P9tGzhcE11IX71MnQ41nwYaBL7mRmdu2aFLSfEuO0BBR32c8IjxBjRkSe321sl7pynvov4
8RN8FugQ+ajhZ9tcVdP6DRVkukDla3QvE83RvHJQdxnp9KwfFg+CQ+SpMFR9jJSw6sL4BVuHKIM+
MGVmpxU+GLs45gZ11AqO4Sp3cUEC90Et3kMxgn0OyyZl2ho0BnpywPYVLCK+BNWULcTJEi2ch9nf
e5LHeACPa8m7h5uTW1tUXea4g2tHu0quSROi5Mvd4z9L4u/yBdNsmKm2DvBAwNqfD2Go8DdlhhuH
AdMSuwRk4VwisibJdMJY1yA1h3fAZpIivzXLyt7ckfWDzSQTENU42I/Y7J90/wYnHKrmwYc6VhSj
J5JvjIIjAXmX8O6Ont6kvgyl2zOf7fDbeONS4qkBDdCnAbtQVJ9cv9LklX+bMKluMZEVFH08K7fl
CrbhFfloFe0leBxIf6U0nEZlaeXS2YjldFyW4cuImmVQbHYN+GMB2ov65O6/cAckNzl4Onx4NDCi
XJTf0e9GCp+9YknEfXQPNFc0XOXN2h3y9+Lvjd3DzkLVm8CAh0GmGyl84BThKWy0X2FhU40CDoIe
ZdOBT3m3o6APyeo1YC0/PS1YDfaVdYLGxUe3IZquQPfqkibwoLYsUsPT3H3PBMvOAyUsHRQqglvw
CK4+ZgmoinCNkDzR3TxAvxF32adnUFSIrgg0XKeNWWt2wScWrIo4f8eegH8QrZTnP/YdTnRJxz2c
MTGz0dHzc7mWAPqINhR/bDcaAQQVcRpT6GR1zOUnNJawBN5Wc7Gbovu/o0JBTTq+EbXSXcs/4OEA
DWquKMBijZVcOHm9G8GLw3sfN+/la0nZEZYtuJlssYalrFmMW6iKPSEQWQ3VFslyYHrQeVq1B3oX
oxCQA72LnAkRBV70cR4ZCyhEh/5rwTYChEs39cdvFdMy571vPBMombTqjUdeD52HPwSFi4YteGMh
rCfKURRDWEo35ITvRX1ThVIl21un/iN9pVcymNISqg9D26pQqgmK7nHWmjbbu35xg07TYCLT/44K
TpuZj14FHV2FU87YiG/WheHmNi3TF9feSyp6NZUH8RqBh8y72VfnjAwgZlhOw4NUib6k6e9gMPpK
TH4dlyB/J1uJ80SUCHPkAA9JBSwdIwGYGM4lgb3XEc1CAQJvUNiKAOFDwGaE3oKaZzi1AEc/6G2U
mZ0Dxc9PVxSF5ryf6kIYYlEEDExKcAtmRO+S1Nrs4jExhnN/wjsqnRawDOidfwV2mHd2KQifrybX
NlvG9o4u0L2N3Etfi6vgW2GrBdPXCgoKgj8V5kTnVKOepvm7dk7Tjxm8Z0pqhA9PBLREBan/nJxG
u955gEINXVPsp2hyECj2zuv6WAGqa4nwUQ1ZzLiKiRb262KNICAVNYSS3naD9OllN2hiILlC+nuo
jothljlXzdYh0OKxDgq5mfMiI2xR4C8TZiyOU2TLbMrZqJRVsTa5h7UeZKzn8G3aVISu7K0ESc+Q
XYXi45NlQg2NXMRYKI+fRkY3H92XlxHj54a/yRo48ER+tOPk4535YHxjYK0u1FfH0J2jMNqdrBlW
r4jKZg2NAGiGjRi0YzVHGNYj77Ob5AlFV0HVF0+Q2iCHG6cN60p4GxMGsfPd2+UUJQKq1XpEBKF1
dSRDUwIfLIveV4RCNodtbXOsbxsPv7YhBMlY8vm1nqqI4lNwwWTl6/bEkot5w2MNQcvs6IBjZlCC
HINsYfYDkDQkCVSLHp3Pd1DZl61tCsKeh7SH14fHk8saUB2dj+llu1CyuhpRN0R3dKgvnd3qHOhB
gwLrw0auWmMXJVZfnHEZoTCAxxdFJJoDacLmx8Bmm0NpNRaX2WMtJS2QZD52XVwAmxi3JC/dp2L1
PKS6u1ft/RCLAmX6jjBGDOWNGgsKXld6bxf5GfR+H6kUdKv2eaTvvfrw1L2PebtTF0ctyuhD6pd8
a4rUVMCRvFCj2nSOlsDHfZj+bTh/o5SKSOzBK+HJgS7xcVogt3YrVGbAEyest55WA0daePsRdyq2
VHAHKpJYEkyIKxTQvbMK25FSx7wVFHPfGO8zUEeF8mUJmVWnqydgPj3eCJrs4vrHhSpxCN4+v2Dl
KkPuamDlYePfE9Bagdz6+FOQQfR1ToSWdY7wW/aKy0KtlDa4gVLKqknsKwBMC5kST915RRZUOFtB
ywWxhHFwsrM2S+mh5kJZhJiI7BJrak4TtGqzoLJsoakCU3b0fgFUoucyIL8G7KEMWJuwRp9HpPrp
02k6TUjT3RYtlF0CW6w0Y3HUaoRGqqdHigxmn2gAYV7NL69fV+2rV5ThDlB8f7VRNrntPUCWlle/
20hY8SK9HBbEyyVmfaIgujoxAg2GdrPL9QduwXkFTU2bXodzMmdtJtro4IuyffcY9JfJDgYeSDJj
nK4FMDsKpaRGd/wZUZCh5QW8SzI0EjNtSHsBJRVEK1XZ82ugOUBrDfdWt/HE2PtXzeHHnE08H+eQ
+mgRR3HDvrfC+SN6w2+7hZ9DoFeJ0hg0L9AYujkG8YZ3qYLrvn++9faN9vsS1a/unTMfvCPRnKoc
9pLL6LBBcRHqLoiKuMWOduhCia/fyWe1tU89kbcV6X8x6WORt2FS0qEgQnGYXNKcs6gc7OFVdm9G
Wd3Gijo02UYIZOqoXtftffeKybzivV3DV3njY0iyEzJAtemZLPpBscevR/zVrzxCTw/jLh5JX1m4
tyHruKcJUV709LLwjBDWi5/z8SNt0OjAeHIhiid1akM777p601aDgbiLtFO7VK2rjkQTZsvuubSy
p31EFJF+D1IZiEPU9w37FbHqkKHTwkYo91VZZizbN/dO3nF3Vl3D7ja/3aYfG6XujWl3VwBJ7uQV
8dSAJ6t/xug81d25J8GMHBpiZ1z4W7Ahiu0a1Nz2iUntjSYNzJNuDAn6CjbgFufNefPB+ofo8RPz
6f3riCJXXCQfCnr1+L45/9WDOwr5e1dKy2pwjIzlBQGJagSuAqaLdIR4eVIzn75D02MxFC186dLD
a+TbVwfBhc456Vn9HdLyJo1uIi9/R6JlPxZhgQZFPKpMjtHWeDpdl2y2UuDFM6I2BPwM8CKm7jKl
Gv1pSzMtKLE1pNBFNVy6Ab9df3SmiSCG3MtvCp/uK/rV9ACFHX5SR2Qa2sP3kFMtN6Jm5AktZi35
FY73tt6HIMAh12MecFp8jd+bXJd9wiNmcoUelj8BHrMBKrgwELyRYmMPEAk2fifPNW1ki+hzbDlG
WkMLsEFyAkhECZEaxXIp9eOfqLa8MJB6LPc1F7jP2rys1Upz6Fxxwc44PmR30MYd4k4HOgmv/uJd
5L1+78ReTLG1xj0GwDlVENH8Nvpm2grlu7LShv0zv5e3QuY02ZztzTx8W0jMzy5W+2StyLs44B2H
m34apaOo7orSKBEXMLs0AUMI454gi4KUtHhWS5FQhqpBPerkr+XH5MNMRsWKWpZbZ4L9zkpJXMSw
TXd98CWkFxGSRk4M5joNv7nNYsLUhQlELP4NtOzrkHCL2JzSjk1Zn0MUoH+60mc6Kk4u+tIORABH
RPbORHpUTnisbu/iJrzzXSDHufsVMSPbLEIRekSACb3hgnl+Dc/hHSsaTFQ4nivjz/grV9VKarHH
8BMht5fs26/owdy6mhYRsc8Ek7Bgm7uonBUrQBPowNHcU9Zkgd7cI4B90Mve1pOsvW83OnW/XNVR
4nvZSlg4BAhoE9+davW2KbsxXNBZdM1e5SkijVy0d+nLcHaUu3tztAkP6SkF7jP934EAIo+/kaYA
TZH+y1GjLt90PilFZWzPAAqaoAwPStFifybeaCzX37k9n70DbnFGXEMmi939tyeWNIXBTgna0Rhi
haP2bq5Is3PBWNGubVkBdd/gOLNiyqrZXN3GL/eGrNwL4j2sX3q1OCgC0A5QOiaiktpKYTnNF4pn
+OJ7eBnPB+yqpzHkD6/VQQHatMzeOXxtz8huHtKse0pLZLBIXFiS5VZ5b9p4ZRbdnXrv6ZXeDV6C
zqJ8DFX/HdEz8l3vDNAOw66n1NqDLAExQm6MOlmw90+TpiOnpuoY369ouvnSdNW+2le6VbeeUgJy
5MZyzXvIZYEIZb9IM+j264lQ5q6veDJSjO/N9B8LGTsiC3ocyvdUt6ZP5Y3va6BEqSLDd6eYHr3Y
POhPYNRz+j7Ruc0o+hPzhZLHycksv9+G8eYVzgf1axk2cs9ue8dQah7Ibe7JwBO4LPr4u62oA+ru
/x/KgKCKf4upAHJGS1AFLWzgR2ij3ohjmYnUf8vZaM5qdWaag0CHx+QVswYkxwQ6C4QXabUWISAI
wzGbFWum3Bf2UswOhkiwbDb+pI35Q27NFvw3txY3i3tWCezmsItQPAJgrnjJh0SFkJSHnZV4n5sR
NTzCn7ZM8nuIPwX4E6/DeeKhInD5WwMkItw+xmDYNuLcvKDMBdFelQtAMwegKo+HBRAxuhAlrUcX
VsDK4x0L8M1mfFDCXZqPqSzhcNViJCI12pY1mHY/H2lTOtbo8n0jswh+Gj49mTlMZluMGuQQ8cWf
BKP8TfbzYlpMuSZoMqJ2yYXgggADsYWyfd6AisRW4TE5+/tE9lHZRV8BWAqMTpYzmAAxd1Dx2T1R
SXNFmAnMKGAvHYnPg7T4S+c03ACqE//tVHIt6ExnUebyfZdxWdIRbOIwkm+y6ODzaMz4027PJpCt
2pU3mVgT1mr+sITLIZuZXNL68rrB8979bX9Cq5EmdwqIbLx1XORaiAPJTUSCmvTlIZjjvqb6gEIl
f/HkB6CnlF8v7Q+gr08rxSmsr5Cm6ZxCzc8WGnlxTm/bEyv4LFXI1dvQTZq9N1JB5kB2cnmEaHEU
X90fUa1ArEOazVvo76Mg8sR4oUUqK9IBQimutUViAS11mAwo/8LkEgUSEY6Q30JChtZ2p+h2d1H7
JCEm/Obn8gxiKFRKxIoKfUAeqXOQUJKhI37As+vorhcBE4NwgWKpJXSN8XpNTQIiLyRTZ+frWJqa
wVfOnV/+TVFO+SOWAMm0Th2uWcSV7ImiCKAP9C8KGcDE9A13QQX5GVfYpR76iffRZ4JVIi8E6AXp
ClboHwzC+vL4p1I3xXBRanmlb3oSG5Ho/f7MNckaKmwiS264JFPi4w80dfJ0VkHq7Q1XylbIk0F7
gWmFUChU4k6TTL1zAy4SnCypkj3OE5ROi+gT0jQSH2O1fcTpUW0/McY7YXtBWglvYQ39hjrwZS3H
fCtHhgDi2OSLX4Yf1mCR56KQpk4LSQfr08PQOQwPw2IsulBnyqLmoDYoDmGz91nRv3kET9lLuxLM
iN8fRgM91TjTyk2LeLlLKENH+R4PBMKPYxlqL7oHC9dgc8c2QeqoOzousb3uNhIlbSTYXw8/g9Yo
n9L1EnH1qRxMf8d+rHZob2h8JcCozDV7amfXfkb3SO7VQTbGwgMaZXtuIHpwm+K3O53f2kdKxpnT
TJrJgxc6iMgKNUMs3pt/NEDcMMalxWo+UijYwnaUp/1u+63SdBSgInUgwJAZwFsyAxi7jUQMcR94
g+Wr47a2g4J2E21gvhDCgXgQ9EQVhEzYfc+aBLSXlTqEocnglhBKjD5EaEpCJzm+Pmn/Bn4P7gjE
e+KtQTnJML0gw4kgbgaPzW108wG1/NemoIhKsgcxt7K2+Au1s/g1rGMife1DtfFq1Ay9S5emSkhs
defWpT0JSSiqX0Tk4qMkgbNE58cAeUoPBq5HPZfxAWV9Rw8jcRv14xC2B39MCFJdwZd5IprSAD7p
GSQhzah9iq9VjseVucpD2MAsMnKU7nyH9tADkUSat2iSXjW4v+C5B/dOx7xYJKQa0ZG1MBQRF1GD
gZyEbhLYLTHxsvMXr1sukxVeiMxy1oGnrSXgy4ko4sgAkmFUQJrnvMNRvUxvHgsMVEDcNnycioc0
8gmRnZyChJ85T0MGz9gz/GSVkvVAxLuolfi171nZB8+79UypeoN6XOhpbVpHMDLi7JiWUWoZgenR
XQCYjNdWSDvqO0SCsZ0D+iV4qQ5zfnPxHoOfaF85EuMhoUzSou5JndgUo1uS4FlOiIQ7Q/h9zX0s
NmI5fk/BK5xHAFx0nTMEueVIH4J+8+EuYhL09YQ6OSKnJGsJWIAlRl91JA9oKQ3LvrhNiXrMRbKw
lQhz5ORhkPIoT68kQcM9N5A8SBR1xFUJ6lQAuMB2ISZCl45sHFhMkkXhAeDyEcmaRCXo/odvLs/n
heTJEFp0tuzk1VEdcUKTLydf0USt7YZh0sVp4Hd178tbyKepEkrJHJwYckSECXtnVxrxDysWM9QT
fTlLpreUoINQ4eMuiAKdfRccmOCQWOBFNe7BTf4m4RkqGy6AkFenRRRB6u4vVfilAwgJk3tK1Ty+
ilixU3Qpfdsixi1H3QUIUEWwNmejMIdijyNWMVv8iaLFAsCAYPBJslJRKpcoV8IPkb2mMkgIdyY5
0P35QFIHoS3mBAqNkFDum5QR2XOQwCAaT2MqQR8GnkQZb9LzC4GEJGeSkxGBU8pjb8HDSiyW7j5t
MB7nmQO5Cs60+r1aGVGZ7EU70kcJ6mpfdSt0LYnY3sg9IIEiki0dySFBfWwKFOLfxLbUo3XB6tBU
/E0JTZcs0H1Q9Ggi7H0LfpGGJI0S/cvt6X16tRFeEY6OC7z4OH3IBDRoAhKdyXFtQ1iNjOTYzrdU
F/7d4bqi8gWzEBi6Q2UbmNvkb3ryijJU1rOQcDbAfZMbqRL6Bo78r1rPg2L18aFYoD+veKbf8Gj2
5TI1uGS/ZE/BTFF8xP3abI/2xpk88frNCEXSHpfVruSRZy5R5XwYFMSiDkqUJGoSGUlEJCn2z2BL
xH9+cdKqO2GAMbUloJWE82BdMSoaHdzRKcJdbZDbg+12K2ms6ejdbzAi40MS3+12Z+FhlVt4WE3Y
fwm4gWCtvpqqfaywunBDeV2oEdzXInScOWg1mUr4HI3sLaZMvZ21Za/jwKwySmcTsVxbrUj0N/N2
d9Vupwtagq3FaETQPTN4RDoTFwJ5Nzr/bT/DT03giyXKPNayzjzrdIaZ5a82m7A/DIf8cigx/HIp
P+22JzO5dGjrfm+0uiNKf7BG1P/55jeopKeIzPn7gXiMSsAOxkkOLgH972xSQfLAPWzcz3h/3oRO
A5HiQ15ObBFR7YOMLWv2Eqc2LO2EDi9gi6hcSVQKWkLgTWb8hVkEiNiYxNHwlOZOf+ehycT4j4/i
xrkeny1kIiGo0WDwdqZv7igPMsyXyw7ikDITqI5Zgo5kpCnDIXsccil3yK10jAMjUBeiGvSDEkY0
e9gLjPOindXjP5Hag2DqKHRPzCE3QQ9gR1QdIa3LN6BNmP8bqAtdQlEkEuUmRBz/5AstMaArpPvh
ao2pa00qGZYhm3af7TsQ7PHyFQ0TI1KxIV0wkK1owTvjMCpygPfFLSxdgcOAXFnRD90a2o0YvLPO
PxBu20HeXX7aCjuB3LCzhGzOapt7eiA3NWB5GO3dJlx+ylIIGIporsRUYkclQopoQXHWr/6bvB8Y
9rtcCBqUUYqWnEZgCO2LGn1sxv7Lp5gOOIpEKlNHsIXHF2aE4PC/Q6c7SHdv7IXBJdbCvsBYRr/l
QI7/Jp+mm5EJkReZ4E00Q9PnQ1yMpTXyWsCLx2+6KWGyJD+ZK8giyntizsdm15N72dQYM+xRcmZG
tH7GeU1yUpowPjEsIG4AVAFfKngFOq1VqJxdE14Jv3FvPkM6jEYXzP6CcnRHcvgJWVQNeF3vNID5
Rr0U8aEjJDhZXssR6dfbMmA/okyUIJiG5q1Y6b0HDVIEmg3oH/XFgrL0rxHNB3xE2a/O7qsLlxBB
F7zjnr3cUx22sP6zDycSzUZ2OpWjTCmIoP6IZF807QyHfr+LZWDYZ9zC6mNDls1ZFLMYT6CRkgpA
bQ5Pszr9uWga7XgRWnnCfK0s8u5lTfsiw1FYJCpBlcqQvYXaVhwsm9tWdIRsDDEZWbISQJXZ8oVQ
JSwSiyqRykL1zTN4hTyUm0xVUYmE+W13OkW0FOSxLlNqGLKmgAyCKYE4UoGy2CxSfsJE73R41JK/
8hC+y2a2+Ob8TnsQ2Wk6m03aE1dWeZr62URWNxc4erX/ZrKCYsqSK4swF00D8pQZ32KAADoz790f
TCG7WktKJQxVKATyCuCp361H7WkdQb+fK9lc8y0mzX+CCq0Kp7sC/AZQ+PoKslr3AB7LgJnJES2I
Hw6BOs7sRRmymHKNrNHOGgwG296gZzq9wSAaLKKUb8BC/rK7M8EXQD+xMezKPgouQnuHLKV8/RpX
WEJlUObv7cnFk4so65v6NXghnyfJoVOGyiKLnIDC9VSAHcHh58HHhznHDgg994sWksHxs7kHL4Wb
jrpOHlCqyQOR4ZIZq6eyPWtOV/kMURM6TWtUo0vq078VrEIDT9RFZc2S4SCXtg5ZWuJvueCS6SL3
iXKaqO3/Dklwe8Q4soVxJnYWi6Nsg3LMZCelgN7f9QWGEXRnFnEuqd/16YH7Zs9Q8CFl43fIYrMn
CdQoT4ugsObD6qRyHSqINMuSKYeIpHKj55ZQis5EsARwAg3hBzg5B6GyOyRrLkmcU9lTTrOQJt/E
ODJajt8tIwduh3mD9JJYiEKG4bZk3FpewmLKGYjEW4rFmQv0Q/LRP+/X+v+u3neewZfmEDlG0cND
SujbvExTEC3L0rj8lBsGzgiBu/AEv8eVoc6SQgcXTA+iLESFRyLPKFiZbGeCkUmsLANguaxzBRDd
5vzTLco0rdzLpnbw6YbG5E0g8nnKykggQTpHtncbSd6XOTt6+YrlyRcHawYsWxcektxw64PkQGck
W/MW6EI+1Bhu93ffgiP71QWVBFKwE8FLMiSLK+v7fNn2EPhiS29YssMX3oE99WnpdNlJhCvejRLS
ZM62J36He1QuFaw9SCZF85ImPSmhkZHOdhTYJDtdi1Pi+gfCyBv+3PAk1dKSeqdw0YG0rlRn5P8C
w5TI7okblkA/ooupgfmIluEFmEh2J9lSRWS11ql7v41drH9bUZHumfl9lexPRjGJ6zcnlSl3DhBT
lr3htz/Uh0UEYdd9IVMu6QjNYdBk5Hdw4FleaQ9hDaYDXOyMBZ26tCvUwlGoBn5mv7yEkqZics4u
StKRNG1ZyCX5ogDMrtr0Wxyy1tKgg2uwHJIYimEz7XJ/hAHDIUOsu9G6m80vCFmixVvZf0giHxcy
8U70J/6gJpmKf38dRu13KWUFPfcAWj2pv0hEhPQTKYbCISgyLi2kN3dQ6SbbK+6tDLqvJmhHXUqw
IwOONPx7sAta4956vRZUS+IZMUMV/WRJB3hLb4jlrrj3rtina2RxhMFSHROhbQnY+MTfCo0EuT/c
4ef7SXedDBm0BjhkZIEryHLBarFYpAuw3wkhrkvMyp9u1191dbc9SxcDFlcZlnITwWDgONQzuNyi
+N1glVCiimqu/FqQvX/htIxeDNP3WLiLuSflHIo51G9jKQfRDckjURGi9VXaYwXTw28ULbpei3D4
5hrUqCEBsi+s+FD8ac8k9JbJQ78vry1DXdzFtrQ9S8Q9GPEVBoNANgtwmTWr4XcOMNeIhmQdFHdk
KbJJqW3C1yRyhlmAYJCEdMyvhPCS8C5HAehmP/ycmXbj7Wp0UL3ShiOVrAeWWWe+DIZjzCX5GHu0
WAuaVFW5h6QxueMZc0juNCbKtWODZ/WQiO83EP+rkL6RdteiW7sRKayUDf9nQvmgD1coQbHMs++y
+r9VV7R6RWOWJzJjJIGHSF1LJfQi1qI4y1C3b0wAjafgA9Hn2CMl5COnU+IghBIYOiN03kAFp0eG
AYJh40saRGrYYPx33wTupfUUUj+xNZ1143J8G4IvtQu4annnjC3BbWBOqtExYlmHdZ0PjGUOmX5Z
bvTlpUPQhfYKlCKo2nE+aLCr86RzDwm+c++ZCEQgaAQ8OUZ2IzLAjpA6EmgAXGtIpxI9nM/0mcp8
F/lIegfiH7oNQJU7r678A+01VpAibbj3iOgurjtmwCQfinv4DqVS1L2pHuO+J/NUQCCZp98E5tFt
Op0reIbpduit2MetYecV1sPPEMIPuRw+DKqltk9xPdBxQgFGnkdQLnB4o8uWq/u+B5C4hdDqfUh4
SEbuDlCaWk5OlXevRFuMuMOWPGvx3YcJRra93N5K/XMwGrEpj6Lo6jCfRkcnjWbUXwdYEvZkAAfs
2siEEbycvWggu0Uk/7H6Y9x7gBshS7zcy66QdZDDCxG0TzDLTQQf5BUuUTOGASZVVBi6sgbIvsMY
pqoqEKO44D7jk01q4+CsK/Aj/V8CQ8IaBITE+o3xLLNGnomiCftMM5A0kn9BndPXFaTgEF8uRP12
SSvFH44c/pvF7yJ2GxSysI2L5cDeMilp9SuxPp73DexSsRGkaxRO8eRIQwqzvd6Vo5Eq6btT9gRm
fXgN/+VBh6XRSOTU5wnmllndPl36+r3zoQyaRa1icvsaAecjjExG2eAyokHQ7B40S07KvnP8HnmC
ehifaQd4WrEOyo4tMKPsZrJEkasPerk/ODrb/6PqzJYU5Zo1fEVGoIDgKaOK86wnhFqCM5OicPX/
k/a3D3Z0tV1dpQyLNeTKfAe0oacRu7iN9JUdvUfU9scsCfI9SVB+KlE4g0dWMPSJJ1f+PEYpmKrn
JF1cJyHWEbK0mH4WVdD4jbnUSO7sM5WIRQnOB796IY4QEiOiHCzx3ZkjkAvd71TCHIndD7IAXMSr
++QDTjDsE4sQ8brpSNgZkrCTKV5ifBkAsp8S4AXQCxYI46jgQ6PQ+akDAMKQQYKMXh8/C84qu8kn
WG8J73KaefPXIewLJOLQfEwqp9P5iMQEltQfK1itohub2gwBwytz2zvQe0ZPogzY9TCtJUpIYP4r
lJEoCf1u+rEX2X6pNsn+RAo6fJj5EacO+o6gb2s3WbRYB8OjGhWDN0pr4At9jSp+vFUGqYDYn7N8
pDhL5uqWs89HBPhXyI+6rThkTP7lWuTfnEwLO+9+aoEBIq6vnPusgtEpv5HZHMwTGAHU4bCNhMT8
267L6/+pfj/G9G9meqR3mcdhb1LOGed2ey2dXvCeEkrJGGOY/EYa1tsSxLFeRpLJlxVVBiIRHiNJ
VATkL9jbHgUrokH5TcLPiA9lkfXlIFLwkojrn4s3Jtnuv2ju3pf2kWhwv08tvkwL2Cgr1f7clS/a
Qv4smTt4NiBOx6l//s/NWq7iYxVdvYdOpYxK0MHdP1ngP/CfJYyXgFdW6399ngQxWhXkX1agtawz
RoX4hEjkqaPZzBv7EtzJPiRzCRNg68otvLldaQfmFylJ3Dy+kUaQyBG81u8dMpxY/izClb+VzmFF
W0augDQ9seO/oFaupeXL9ZDk72MPbMmGAx7GbzxKfGm6+J/7UrWTEOJxkBoeGrCcoj2T+FamnS+5
vPW/WuJfkvll0yOZx6zJEJ/+YcTEZE9+iQdKuM/UTaFQioeyY2a8i/tg1RcvQXVhAFlmw6XnDtIz
N5QDYYCTNIYVfYatTalUPWYjfYDtE5DtP/Ca+3wTTpP9ew9Jtdw2e8lKqmIveDVLdkmL2rkvkAat
rS+mV1vKR6Se04+VHvm2TjGAV9bGNt189qypuBySrWtYagOkonMzkBmjZkrRaWD2S8oNJChikKHX
Rd473OGQ1QFiFni9pA4TLcBmei1wc2Z46bAxXndoMLXW5jHZKvh0PsaPeTptDeizA00G3DgbAIRB
GfgyRuyJhgDy598Xxryen4dCWZYh3Diyy/u0g3uj/0ZXruGpYy3zSrF56/Eaa35ZACpmHXz2Q7V3
07qdNwJ5Vpl4HSqYJVvYS/SO3nCpH27j5debMMKQJGexNB0dMGrs6WvQ/CkWS0gVsL/uWOWxSTpp
Fp5K5DfBlVFZITiE51J0Hzew5kjo+VCTbNpPYwHaPdGV5oZT3kCS8zpL/jBRAzFKYLZGNLXqOPD7
W9CMG9vbPBnfu9cZzOyxsv6iu0su7uqauf34cXuVr4ugwLicZr0KRgr4YfYDETQwbf55k5tIV8Ab
sHF+9h/jz7oBqh7q7CNoZV6OP3zlIhndatogrWELV1DJSSdQsrXyAp1h+4xhoBBZ7lF7njBf54Sz
oOAxx/Qek3rXXD7dRh8wjA6kIQUcH//loxFA54HqFuNyWAF9RPIELRPRYP0e8T/CcajbGdTzj82E
ziD8oN9sWjz2L4t/c5/uCzKmlSicA6aGZtiJAGmL+Ba8jAw9TwtuD62YA37j4cMKYgDD8yRlRRG7
surx6y1SDe0lL8oojvIjpU5EF/IjVdoxvHt6mZv3C/BLSHSu0l21zoKS985Af9fbD+s+aXy4QxVO
nNA3TVdbc9bzKZwpB7S7OAJFU0aVuSz2L6BnEH/oNVC25s8ttUfk31rUocirAQZhsuEpd2BfOWcw
cA/0MUT3u5zfjxJ47VLcIS6rRtN6ssuJiGaFkAxuc4TST5hgGy8gWQ16PXWebg0A68yiCV0UsbtT
55Dtnm+OpRPG5ZNqn4tN1Y7+eP4zqGMWwmm/brLd+/ReQi2EIoHjB+hYwwpxBkOzeIYb2JfjL028
u/9ini2Cjm4LcajgwO5t3Yox9NqRm88ozpBBwHvBOtxI2uqBHjQJJYEzKkK55VJvWpDA4hUmyDN3
a0rFhfXZVYkLo507fm5RQm9szlA2F8leMZxPhNIfFfkPC91Q0jFoyrCpReZopj1dGM/UYxENpbZv
bLI2MqH65sJWZ8iUhTKm/iTiKFYU8s0d7OJVe1XOF+0TiANt+ZpkswriKQYqLKh8Zv+e1Zi9Q4IM
GmtOMOqMs+jXIz6xSHq0RirId4sv1fSHPIHwIVq6+HJRDkZa+6LY9cX1WhdipduIvetAm0L4d/I2
M1GQ7p5LkJ9x00dRs4Pa4A2ZDwSdSON1yd0wRxWKBQGNnCHoL3gy4EKhuwMMacJq+NEPGnbCGDfo
ct1ydweID5SisG5/osd7Dr7+DctPBLLB2RzizT23jacbo8RE5vIPFcEZursf1b5oboVAAgtYJqK7
1xoxYAtEIQ4EKyTbUeWqFqr79Zt7fR8DijkxzVxN9wqxchqemhL3W+iJkTSCODG8OK/pbZNtVfZm
3feiCBHWRtzRCjflSq0Edw73V2NNvQjAvOJ8iOpW9h1ZV5gxx/PemH42AO74jRQh3wjhrj5jJrJ+
Mm+vmRLA6QfYbqPInbOlAabwRVbb2GKve4hhuq65mmytzR5rY5EFEZqAwws11dhuDkFdl7sPYwBd
cUiuCgokUV5bxtdR2x7yuTobgn7I0z9qZ+f+dULy7TBRzg6vX8PJULCtJ433/taKisugiQbeBb1T
lEEUJH0QhsKx8DXQycLf5+/zLF1xFwKpZ/s8MvZIju2S+XV33SEvjT0uPCOYRUwYiMZz3dWBWYMv
81CwadlBbM5PN7BmNO06h1T3B9KiOUbPqz2sKitcf104KDNjr1H7z3hPZ1usDSQU1g+EhG+beqUj
aobYKtJgUB1RpEuHqDykJ+VlxXPIjNWhjbgDuPY/bQYMZRcHt/oHgPDEJuC+YxiuSRuu70P9r2yC
+Ah3yao51uf5UTX81g6dgIyNHvPdERiIcUGWwPlOvmPma/jqk3iuUgthpwpemOWAFOu+Jin+sZWv
3zh7VaMLkRlG/dt0NKqgDBjqM6hTTot+POYGIGEFT3EIg7Be7JHLecaIDkOx0k/veep3IBfOLoc4
+hDHwFCSqSAfNt3vqhNVkLb6WsvFtIGWqblzqLFgj+bFH84BjEueB+rSZ/+C3m87MK7dGnrSu1vf
hmq6bmOAmcM1pMLTQniLJQIkSGE9NgyRqulgG/4GImLdSBmgrRC99snEPGQNWwuRM8dUA7oHhqyW
xtYNLZxUHi3UshD9sBugAhm3XLtOZDR5bVHhuRII7QqDQ7tVGMSANpB4f+JMix2rOMASVlzvdn51
FMoKSOsglU4MjeMRUuy6zd69ASOKTGHsPKhVnm3E+1i0iESYoPINDrbhLueWcdeMSVASq5UdC0WK
M60qAKg6kbSHCrZxUOw1yAQwZ4u+uXtuNKZ91krV4uLO4MDwnihk3WQVZslr/LXgh+NSfhvyTUI0
QbTqw7Z6Af+liZBSIegt3AQ0dXY0mg4axZ+H00ZYGMG2h3Nr9jBfNetxGftnoiO8kecGUGcqfi+I
0f7r6eXvbof6Vjllc9xDu5HRMf2dGVn4jm6zcnM1tW4zGdHva9W6QPDYZqZXvsgdfQksaXy0ZT4W
gmExWkzW44UmisWNXSKaFZUngv6FMVB2SUTanGzcWy6Eb7BUfZBOvNhQoQo0ph9+C7FXyMuVK/L/
iKi3nLjwuCeD7BZwPd0FQ5gSs7Hf2qUf3D2sF3MbABTQ1GP9jLVYPQfAdaM50A0n6OOxA56iTsDu
5ewFyk5vsiDdotuhSpwKlMciCYztA3N6cBJnj+uu6TOLclvNjG0rx+9dzFt5/XYsDskjbbHPQA50
A/6Ju92CaUI1sYU09B0hfX7OKso6fdMt1DDA+wCO+4IdnUK6pLhjHFiOUYghUcVK/l6appuHzufU
OLzGLUhdaEaeNHr1HhYQGjMIElDcHGt7SuKgpMhJn4wxEQ2AIhJ8sKR4V0TxpLJesLNXyjAlwLj3
LgjVMCVucmodXRJJyFicbdZpE82dI3pWnxlJJPhgMYwoJNPxNiMXBWqUDDLRsvcGy3KepDiiANBi
w9Lqc8Ok7DDvayIiiyQWMwmQbkQcLpilyH81U36usq9IrDC6sf1mKeag1P9Zdej8Zydlu7nK/zpA
9FCSyBDqCCfgEDw8AqjZKydz9an7yJJIoKMP6l7W9p7aAEWb4n6i/fP9G8FDjNGQ1QMelTqIa6bU
QFH8MPGVxv3U/b7o7/YHTUWya0zlcZ956btsIdRUjvJpdjgvn0RsGKu9bLwS2q+gPmljc4N9dpkg
HmM95jkbWgA46aCJnzjaU4crtmbMAldcM+ilznlJoFnCoIDhRF++Ald2UCJh4UipNZAXYFOuuHQ2
2JAvuDi6HZ7olgwODb2SBCkAhqeEpkSTn2l8oL8R07deILahebJd2rfZ5u1foIYAwMAXbwNBqZxO
L3ETBB0VNKAqZDxazmPS7DemIYhzlvrOqEDs8r2/l9z4TKV8gYER10D6nhAN/QfCMYziUDQ7O8Qh
51tfE5WIkvQ2W9U9mw/RY8JU4EwYt2rBf58V80frE5hBfLyAEYVKRameRDnJVrSkD+mS1Q9kHKW9
hLIR62eyxid3KnjRlK3CVyReiGW1E+TEunDqXjFji97PqbPQ+bvtbougCUdx5muY/gi8psQ/rD02
y4h58bTPX34/sBLHOESQIR9dFu0NgYzuK+NwIBzlIH+govkCO/u0Qqb+PjGAylpsrkOweGzrwqE2
bU/ZeJdbWp8E4hb43gYlW9WOiW078xwJatGJrgqaTsSQmDfQSGZ3WJEpYJ5H0Y0fGuw1eWRMi/Qq
dht0warGY9phzelcHSLH86njMPHJMr/lnY0AhSr6IIAGpXdBMmSYoNW1zNcGkgua0zMO+Z9it8kR
gmsIrR2DVEErZR9TG71/ZDHAVgXGN8Q6qjSoeY3415hQ7xpTQ2ReuExj5O3Rn1JS68H0i9Akemij
55ZBDdoy7/Sof12Q1AOkBmgV3rNpY6iTMz4bY3P1zuw26nPkyj4OSwVTLAM55sHfmabwaZjdnyhe
Ey1bN+jZKg4ZDntZFWLVuJH10tj9pL72+ntegqLVzZEEMxcfA2F4S/9DZ9fcaVMdsCfbMU1Yu6ZB
3GldFBYH+vqZb+HYn5I53GEEVpbvA4qUYXBFlgAk9IQAusyIm9rLEuHgdNE46hvkeuJ0hNg8CwOq
4JrmPRESRfgMvSRY382tVu6fnb0JAPmyTLVZ/HD1x1jv9N8dAKYBb3tmPaV0zKeTpC4Kf4xdMgG8
VteprgTv0G6B+QjYOLaaL6ux4JG27kOT3xe2ZHqxxpmUbJTfI+Ma5DeXgmyJPqHuJ7mPlBfqLKXX
xgSG0kIH6wW/Cc7n4yZXr4maJbVcjcjUMSDrhNYXRjv9H/FTnBbZiCnoW8TzM1RMphGCFmoU7PAL
EQw08ORGVrURzl7JIGSKowSE0AH1KGpuyF6t3907BZkGJjNWtkUpo3MqJtX865NgVN274V0IqQwW
PSs86DHkdV7yYYgattta390qYFCbWV9BKyd134c7dgGuMVFZU5ETVEcx/X3Erv8JT7ICDv0csJ3P
CKq2OU8siNdEpLdVumEeK/pZ0Nje+/faOo+wwQnk3QY0x2N7Gq9uo3TSGt5WWKyDnF0+TyJAWkVh
Xw+0yMQ2LkaL+ka8Dm3bYJllJl3g3zVvzpkV6r941iZhWMqU+UICIPPDSEWOoAvvft9Z3BfsYWO4
pMfOiqgQp5ZwyjAtTJQQmZM7JKsJSOlUSvBY33cwazcdBwMfl1I+Sm6U+gMcYt7M/8eMTRGqEKyY
gXIymna2VIBGbcFR5AE0lxWK8827/VjxYhBXOLKWwu1j3KAuzkVA+yQA2KbUykTTrtyaERqb7JNi
PGLjEcIBpogUP8nrtXXcyFB9hsY7KiIUtPZQsNffWXOGbNjsjXpKzeoiMxxZgGT5Pah4E+L5AgyW
APbvxSXNCZyJmWsFtR773bCgG7cymCpklaYleKvUTY4XXOcIWkC0EYIQdWAnjkgNjku6/BC14fvq
gy1flPBgoR0v0XjQAM+SxEK9EHjtkiRF0NyFc0O3QqPLUoKGDYCv1G023QJ/ooYE7Bn6svTIWqai
p47ijS3HOyJgE4mfFwEn4WziwG3hstG1pkvl/pmR08LYxEkg55NGZRFnHWFBh+CAXIboeDA+3Iwi
yNfmh0hVUOGLVe8isanHN+Q2roVPEuMF+BtLRwfiQ5sE2R4AGLN0/pyGlz5fSWv8BIuPeHuyU9/z
72NwaS/0566+za6q03x1v2x0vfPFb++/FFtVJwevCnCcnANFQ49IDl3IBustODjsWS6uALkvrqL2
n1sDpJchHt447ClrCuEz/N1IK1ycdv+MfPUDagb5SP5/QTWlhe279ZgRL8ZB2EfmrBcHUCU67dmD
6brLu9LGkm+RKpP35DYdAbgAG+SJGeUL+ftCHg2tJX6O0gxStShgzM5ntImi631gICJTioP9B+WC
SUg4jVDDjPQn8mSP7IRyHXFY87ZU8ynUfMDLunvbN8baFFtvyH2UYJHrZd38IInOxfCpT4RFNxSl
e79oDhuF/LZRuPqm89pUgHNQfsTtAP1YEMrVPGaLxJaDaH2ly1Dx9KJ7y/5IlREBxvH0PKHWS6if
4V5HlN5yKtN+qAtEjNMR77gl7HBj/5EgPC91Tbwk7FejX3eWki6vGUM3gF1TEjip7iZMgNd0TCqH
BY5celJ455zw8rbOCnTOSfH9+wSfRC59mn6D590rsStRkd26AdsoqRuhGULc+nHYJWEH88HYRJlc
z65OHZAVhPuEX0SW6eHiedJ+uPyKb8LcK+/4LHjyjYPqYMG9EOS2A17Rvb2q0YVw+hdG8AoZIUdK
jWai0A/JIHc0dN+oRTOJEJ9xNYA7wv5X/e8jZyytfp9FO44vdkB8EajccEDihORpSBxXXgv97MrL
0hWvGJhgvsIuCF/LXSV2Pojjkrh7gnx6ODFt//vCQSVus1bbJfkvFYcNlKDII1K9ua6frdUrXRD+
kHq4aN3Lii2b7NoA+1MEZxd+93jFYCMnWsIQgjzTuTXApIMvpCIJmtjR8doCIoamAy/fIzmLokKW
UTbo8n3+/74Udu1MonmX19AcGW95J+fDMIVXfmjuwp0JXYZ/hzoiGeHQHOrwcBRWFGXKYpDDU2Di
3bEMGeR1ovrvQ/wFJkLI/dch2rTotlRdFL9sqWxr3Tvas4JVRlbGlSIXFwQymWIXaliBFJ6loC1A
JiRtqMCVp9RHAQmwlQCWhDFGpecBGhPMUX8jaLndZrP62NSudIsXCrmCzPnVbr0NAADDClCIWYl3
KAhOwQVwV74Aashb/uqmAib7V1cVNgbpXOCBP4o2o5jSaw0CkFz1DzkIPBuwzQEApWBveNMM6KwP
XW9ynOHfKdAmwWiQ1LblVeA5oiddQ82QA5F/gE//AIEKBoH0Lwf7ciTB94PpmUwEAX7ILLzePwDs
UDcGOtWh+Fw7xpFpreEyQDb3hQJyrCGbSErKUTooyYy/qFZL/Q+rE4P6Xjwi5OZx/Xv08KWGFOHI
d1IdrNGjoUaI6Ls5zBDp6Te6DQSEKYrN6XBNQClQqGgD5Cyh+fDoyyP+mQQE7NfBkCLb0YG0x+4X
ECJFib3gU4XxJZyvBJ8J0g2d7pWis+bfe+giM7apF4viO4esOOn3SDeTi6ErE/BGIhUvppgNuD25
d0YUuMUnhat473WQzeUfpS/XDDTQ06alnA8IEhEL4L/yV5NOfqwzqUrXINCkpi50qOfkPmnZUqIX
WHjoV261EhKTlOthSUpWDEAZm2qcHvMBWBnZSA80aucVqfA+SaJ2v6ixAruDPnnMnrymi3xBNIxy
tdnH6oq/5eAxuszIcIPXjLusJfIXWCP4NxVF+sYx9FN+Jedv97M9fnbwM9MfXk0Qa8LelKp+7SDI
Dua/bSOO3tX2whh68bl/tfwSnecrCfXr5LmQP2QeSPQno/skGaneYzYUzPu39EPwPviv9RXAO/nv
MrFkJBs2KiClg3+aXEv7TTGzsVFWgrkp4Sxduo9fYiKSK3/+3f86LedJ6TOMzIgqxF8bV+r3XkGa
WVkpK7n1D6TClGaQc5h0dKqiM/leIaPNP69e0hq2+4Rj5YALFVSCQCj1H/pO53z3rdzrc6Lgmy2t
Y/JXWkcaUJr0iY5O3+yLer78+Q5QTYOLFnflT7UXqfvPPplROJB0Scu5w3c0oxvq+U+u6o7UZ0hB
Nf/LZp9RPsknKT/B5pnRDIUO8txzwsJEcuCPaCD67DssOtI2z8nP6YI5vNemLEwTVjhaxolPHkge
A/DsfuMN1KpyH7OUGIBsG7fI9DlIF4zX56KzUc9OZ1PsSaPx1cRVDT0WnIG4LPlT7BtH+dM5KvhJ
xH5Su6SH6GySVXuzGeqzhJMLwldNpSC7Mg2UbKVQ3QYE+KAYnfCnc5SeCkr55fLKplWjZRP5hkCA
yyB5xBcXyrWw4fz3ld16BAXvgmdASPKr9bTsHBx67bHENz2AI57yA5qZ8CcEVE4u7Qtp1Nb6RBZc
wPeMA0GDGtSxFXE6+jR+wLMnBAf2rqSXKP+D+f33l+SHl6oDHVV+RASRGud38ezfQZ69Dmh3JimA
XuRCq6f/gMNA6UP34MXlDrOX4NcovLHw4RiJZAOqnJz5wU6D5RkBJ9NvAYxsQ3uIofoBiT7v9SNA
mIgkv9tK/wiHj2Bk+h2L5NjvQMprENduMBybhD/BZqzYfF86zgZQT0AU5ACXMz+OxwRA45CoBW+t
2sHOo7ZFTIDk6VQ/hswfT1B1PcJzuHykkRMrSCyPbzgkywzfkxslSrspPYIW/iunkJP9fr3zapij
/VeO/PKA3U4w9NhPE9fgaPeJ2p2R2NWhAYmpT8u+kyQAHviaEVWlaByyWkBX2APQa1cuOV1CSTY6
tVjhbcb4PnFi2jE44ywxlXwCe+pec0N8pKonwiEMjBD9YcEg1Yq6qPVuTAiJsLHLVrR9sPHIOxAI
EWCQnrKxqXu/BncgCK/+Zc998O1rwInhDRN7nXFiwu1Ravb8oFgFgJuIq7DII/v7afq3z9KwPO6T
aO2tDB97kszJirOzFhB5cXrOzX0jIM1RMlx7k5GuMZnf9s8BFwu+PLvP08EVDP3xE9F74G1ACfNw
ciYe5Xnosy92YY4CdiUj4Xl2OTEYdD7bPHIG3sLFPAe/g/JJ8s/EYnwE2KEt66TBdtRtHqmOcqGc
rt5wIJhxqiSyH7cuTQBylGbCN+7p03QS+8qqMkJPmXNJTGcZY8AmbkDjsxGmWR57dcMo4ZaAR8NN
NZASP/fMHSUGgvffCdjUD+SX2JX/rkOuZQfznWaDLCu/ITamJV59/age45HA27Xck18QKwIxIWIF
YcY22SEJwwPjSZHyibhCKkrYQHAZH+r3EPEBc1KQILZFzBVYKb6gHa6LzPl5QYu8I+6VINg35pQ/
ZOXPnXgvCP54RBjx9vF8+l0h0slnFtuXg6W7NBIJMnYc8ZDTEUGHQyEj4OZABYIYgwMjJiw9iCSU
xcWuOPXbZdf9ch6rgtOCHm8//A+5bWy84A248Z43j3nf6k0ijnPTHDt6l82lcw8vo0vJmwNuOMOF
uIPLMCy58BttEA7lPHITojBkDkkiCjb9wY8Q3agA89AwGU9mdWv1BaF0hzxBlh6fNhzliVPmJDvZ
lvN+AkeCSAYW2QcXNKeB9lRX87lKY0wxj+xsL3fqo7QTtSV6O0CqIso32cOld3M8hg45PhL8XCEx
NMx1KUIZY4IfeH8Dqujy/8tesEovVnrotKR36W26RzoSdDx+MqCqSQmgaA3GjKak59973AAfpTXe
LqfEJgN/Zv+2YntxWSHiytWu7j0+TJ/YsLOMnfLYkpt3z2xJiADZJ2hTGhwClE2ZjkG24omNDYqI
VNu4I4ocfkKBFZwYvmabptE9t35j9NeK0sh6G5t0phhCPoNqPJL06qbsEEQ9e8a4QtYARvWYqVvd
hMPvJlk9ewKMPE80HNxjpmRI4O0AqoBskW577pmRSaMjWPv0Sf8ClcFYOFs0K4/HRE+lXxgO3YF3
hkOeOux9RDFtnoqwD7iJKxsrtpbY9bFH8950opwdGQGr/JINFnf/WNE9GTMcAwDHkM0MjoYxVcE3
CFPVwrCyeWTjJb2Jz0jfILdS2UWkolkFU5HhRT+Y3wdvVi+aYA4Fpk9ELb1WGh1NEK/c3OiyTKk2
F8jEGXA5t705jfeN+bkXQmg3xkmURNK7+FU45LrvOU+KXiUoOEDic/SEeS9DhZSY/Oq7+eCPQBea
M4COv8+BkWL2Srhb1pN4j8tHz9SIkRmVOHQ5MnexK7yszj0MQqUbyJFDGfZ0knNPALVcH/nBrwfR
aEXL0a+k4bgMgFtk5+/gGtgrciCUdZkpUN9jtgWy5xYg/YcfHuGQOYpiqiKsIIEO6nSGcMgRaL2q
T2/mXNJIErq/5DHxDFLmOsa7PGm6VhJJOl/O3bvnXfL6ZDLvnnKlD3FgGiXm9rnLciPjHegIIQ4U
1CNVPvZu/Sz6IAdhjNlyZ8Ws5X83zG9ZxNEZGy/vsuc7piwmcTisMo3JqcSBjPGWiS2Yig5mJeim
JEcoQG6PHCLAUtYoMWr49Kvp5dpt7agm63NjDiayNWCW+26aMgHQW7hPoTWBkJuSgyQNfvc49ZU6
aAd4h0PAhX3iQJ+zBRNpFPY27Imz6F9LwaSibsg0wYjfs3QLCDPf8B7SrjX1XvHsUHg6GDtKEXzO
stFkImNVlxaWtq6YwTiALGFs9Y3uZU8L0VC/9YBfkPe40o1YeQYf8n38780UQc+m48hq0ZkzFggN
GBcC0WxNsZLiScvdmjvwkT5GoWztPpBP5clLB+7MyQ8wK7FTM+S2aNgfaHSug4Hf8MSvvdeGU79l
9uLorD6/Zeq7oWNgwY35rfMFBbsjgJJOI/kHAH9jxDlwMh0yK214MOUmia497rplMFEy3mIkE1Cp
6DL/l0cNpNSyUwDapJD/8sj6ck2Kz4iRYch4/OBIT86C1qE9VPam0ZPSyN3hzrDBzI8kMTL316Ex
6ASiCuEEw1VYuSngiy98Az/LPRbk0C3MObabNDhHY+zSe0ikgLQw5lmEd6yM2iM/Q8TkspYnxgVJ
FMC8Rbmmpw3xheAxSo2VN9JgrCAU8p0sAAABYALwpii7UjlUZeiThZ68wMmiospe2Odd3fa0SW9z
nGlcyUa7BMy2vRzEiD0DeAesBODJIwLWXVrZDMm7AImHWefY3NAaH5kfQ32TDh77cMiwZzuuzkFf
+SKiUgLspBpH614HBgbvzPpooSj0AWNOZmBMvpgFy4C3p/kqi8MHyXlcd3jbGdyj1ZxzW+GSds6P
iK3wO3NJjqAe31bIp8gKch38OwCikkC+Su6rA6OidO4g0DWfCZ7AioEOXPjeIz/E6TiVuEesyLzO
5S/rERSAcEjCj8uAX2bLe+T/0lNYfBD20OfI0+zAsyMQ82LGpZl5n4gSySely37gKr5YEswdRprz
6+A7bg3Vv3J7WWN+SoKKESfYRgEds+ea1Fvqr3ZBXohq6hD7ego0eLoCzs53bbIJQ0BgHbcdPPsx
sHHKMJ0elZ7Y0ycQokDk0MYQ5uh4yYqQvFQHCVh8aHDPySXI+ioKEOgBUSrapFuKFEhiIAh9uNKM
L4YnCVtfOSkaP1SGn1FIshnplteA7a07/jp8fQc7cuNBvKsV0IT9YnlAlMjlKJCeIQccnpN/mzPW
K5kLAFk0jxfA3RLLkB6lAanWUBZghAppuMDorHAJbUtodPIXYCmDXeg4RDSwAiKZuUUFSvo1VR4W
N1DR5GJYPV7IOeLpNGSm5leXEYAdlgf5SbyS7A6d4tN/beSxyDTZ6BosbK9NyyexzYORj4OpkjzU
2ORRiwozPe33M+mbeBlPeSL8Th4mIUv/9wAZZrdVg1Roe0i3IWn174iCznr998jlDMxec0b2m7VT
5mcmc+ZTuV5ug86PRvYwJzziINF5wHSuoTRDNFBNeWkPeVGlh9cMkY5AgB6BsaDMpjsFRoZ333TN
UQdIOsXGGWCcd1dp9010fICqB0DNJ51BB8GpW6T2GLKEg4zP74Aig7bv1EFaBmdKbVgSHdT1l2Ik
aGiWTeCUMJOmxdfVTps06xrBfZ4MH22gJBhnQY9txFY8RX4VHTvbAFZBnpBn3kfI5T28O+lcoyp2
Qqtlg+6LpYD7HVBLYtNvPRld1G53XwDzgw6CJB23UK0mfRz6P54iGFCgh9acXtvW/rbY15HRj20Q
pywzYJ4ALSMPj+5aMqBkTlkXbnMDZECkD41dPUXbblr9VX/fVldHgX3fdkR65ObnXVHcpxpihQvO
2rFVIDs4NbiNETcCYpYUwHeuocoAvMcG2B536cQNFPnBDEC/HlMbe/i8nB0VcU7RzaSyVqPrd6Ix
sV1MhtbhClaFhQ/hHDJsjxlzIDCGZeYvwo8Vdr92tmmsLotUDAdgiheL5A/7jtq2tmoEasGRqpza
R35t/GbsvXs5yYMZdENyBddRw4a5zl/B7MJNhihmTrQEk0P1wCW+Ll5JeuJAtqsNSIcaMe5Vt/51
/l5eKBGjtEfGdCqZY3Trea42OGBm6MS/OzO5XR74LgfmOH7fXR4OYx/d+GfDuTbBDn/n5opdwEhH
RHqidyV5jPfRo68tb+4HHDeUVop52ArrnqFhMKZ7s++COYOaAXKt7FJPlykTxCLc3oazr3Ud38fZ
8ozrtEeRjyIJUJoutd+9ufrOw69NKa1Fonv76mGTRGYLSQJSu2SzSXogylAfeArXA09NDT4+Fjgk
mVAtw3ruE91vaMFdMO0kAeQV6K0CigL2gXNLVx7ONJui2N9ekVubYOs6+zDCIJO3+qz/fnOuH8nd
CkWvucEtD20QgNO4NbCxtsMtCWaEMC59MD4cW1umW43Mwy1IxOAAL0rYg1NsjBx/gfgRygzrK9RU
fIW7rzGJEULGxK2RELjYStsCPJ7gClm5pM8BU6D39CZyNsCNsW6CTQ4p607EubVySayobSa9pNse
Ocxt5jTbt1ZvFMGDNv0fXQ7QkN4T3IDs8ltY2jPBi3wDBMBsRh7xLdRDVOKsWQmqjDUGFaDYcEVr
9TwWNPebAengEv5hz75NL04TCRs40TVJlDaAE4yUbB1i86C1yjDIdjPKDRMoiT/Nrmqvemb0Bq5e
jAhjsNvwCbSElzJTXFiIL83uWOetpIBFTqIehP6BrHgxVFYck5aggE2NMcWhj2KH24Bl+Cdvlvyk
zBrcidbnE9wHgJAZMhcjUnxPMrYJfOuvk5HD5NJIh1IPbXoNi+WGzNWv6N6KSEa9IGHQGfCEtclz
ArywSLHrnEpusVpVLv0VzjaCLwNj04q0SHQqClOodRSqZw0p2r9XCZ58q2KVsZMtPYWwjCCGI9J9
QJ/wAFAdc264WkGrdlEor7BCIwmMMaZ1UGRoAPuLjKN+JFdGjoTdkyx1MNM2pGrYqBG9SqpffkzB
gOwdmUWIXb9FETY7GympHLBb+MUkKUmkPzFF/2GU7y3PBEPETneC5Wg36yZdQ3U5CP5jrLjssdhW
seBazw71hQ4tgn6Y0YUZ+2AELCn3Iw3eu4AOGqYuUKz1ZUBitYsioJvsRT+NNhXT1gVN7VG7YGLD
TOIyLdeN1XXeRuQlIC4wqBORL6UcXYxiVOO6BBOL4bj3fkKUGGDKd4LtkDHviMzxbdlxRQWlnA/J
T4MNngNdH3TQ2kPGrzNmBCIY6WQjamdC2kUC2ipOAG4Q8FjES7QqY4sZoIPcKj0ZcxhuoXvBDd05
e0h8NGcVYSkKmo0RTIsLprGXETUdL2L8Se2T3YOkyyFGMBsGwoDOqcTzkR5yAMHzr/Pr6jQUfZyx
E5OCh8tBKIdyhDwGUaRkuZ5iZwuU9GE/J98eH49x8kmpqqQUYQwvG4GPpPOnEzj/q10Y0XNhAWDs
BYOKwHUF/IrPdixVXq5b4VDjHsvMqaxY5snZszoDIgfw2m2vvgtgnKYZfFhES5uOFqObR2My5DgO
eX7IW7VznXwAbPXLAeoUAF+PNQAKdBJE7MYS9j+z/a6J2Tlp1ekVoonIR6jeGKOUp6MfHv0x7cLG
ryadRkrRcFR6OkuKp0VnmyEwAoLWfCNX9yWzkY6CjadnC95ZO+QUVfaOaPjJ0yQFTXleNXtU3Km7
c01SHKLmf2zbrwFEEkY6XIwMpCoQHJ89IFsH3tqL5yQDdxnosQIC7i4incVM2vseCXxIagUv5Bi/
UBvIc1HqI6jlpsfGJDx9PYX0xr2XTdM5G/U1TcvEmJyYgF/v0QOvJRbKPYqZUL2XsY/i2OVkoWe8
bs+JJ9hm+waJtFG4vVD7LMdnoGMnHDWZRnptTAJnyOKQ4ZdJhE7TcqDgpj25DxDalCeYfBfoNoFA
G9ZU/vemTzlqRYVAMuhMI/tWVDHtmLzWTklFA0jGbYRh0p6sNAhlqO7q5rygEfk/CA4fHKRTLg4s
A0y1YR9jGXZvxAwERjNQDUBnG2gYYkW6IB9/L7rnxbuJyqCooopearKSwb8gwzL9RO9+CCTV0hfX
E2Ps5v6tlqh2OG/ixMhm10f4CDASHqUGTni4C7pvA4sMdnebkrmV4r7444jkH5EcyrtMx/eFVKbR
lf12fQRLPrPQF+Pn5kSZ3UBU/nRVUcWCiscqXC++dLSnB3IHc4I3CqexWy0/S2INagJOPq9fNnuQ
EwELqxF/b4Q2yqTd+65r+qxJKANGlK0EdkoEHWJB2QjAR1+mj1vAjPASmVMea9UKmkGyfNwc5ph4
9wANB/gmdNq9hhigvdZnz8S4zkSZCnH6VdKD+3v6H01ntqQstkThJzJCHPGWGQEFRBxuCC0HcFYc
wKfvL/2jT3X3qbJKhM1m78yVK9e6QyONdvribE37wwFz3BhE+QpFZuRE51/EZ7VcTLdEjBv907Rw
8/Q7VIlym+5+yvHVEJEd48Ojjxo2ojl4LODktM78Vngg1drRS9NiCbPohJjTV5dp5Qb6Ppp2L/f4
wQgsJ6i3+0HTxSXDyJIWDQ4wU5I3aUSMDofe+sC8FjX1sIts51Z85L1GzHzN3qYdW9ctQzQmuLs0
8FUi/ICzVUR9j2hsCIGGjWiDuld6vekYL734Yyr8SOkTDp2PJqzQ54xPfDtxnI9fhKjU+5ciEXUa
DOvg+TCf49OENjUc2lziM/Rlp28UAtGchXMl6iB8C/j3pHFCf2awYyBl6f2b2SOgeEIrOEIcYaE/
FVbGqkip24Khzjkg9oLlKD8e/mpkVBxuGx96D7peC4FwuwNKkrbRPVDBICjvBwolaimRd2FIiak5
+oPQCaFSsER+2dew7oXFoV9xPcSYth+W+OPkNs3ifW1OPwLaE68O7Ibq6uCk0qa2h0f5+j2DR0nO
tsfnlmzmCVkxhs9JTARz6E2ykLn9uGAgFzIjcWtih+yEb+SUibQ5A74eaxWm2mEm7lxK3HHf697i
Dw10/7mG84385mHM+DzAMFvTgiypO6PBjrX65hxNglz7BT3HZVX/Jq/oOuywMg0VGvHK5cDLCGH6
+u1Oi6l7vUs6Vlda/pfzGL+1xyanW6xplRRDuWUOwRrbL1vVZ0BtFSWxbmEOztMqyRcScl3zpPAw
kPn4Z5KcNkv1iOi6rsjmCoDOj13UBgfml5eX8xxQbwf5/8WfHfbzlN2KTe6ygZvWSV+jZ/ge35fN
aY8EVjXogySAexb4TBERHh0FXcrR/UJ/P2S1ypCoiJDc7BPjrm8uAGxMfHhYFPvxYfHb+6DJ7T01
JZRGMtrorR7UMiy8bVn4oMbBMuDj3+4Zgt3XZJ+7vXWiUT6SfZZrhz+H+BFthnjM61JQpuzKq0Rg
Hba1yiDkS9m86e3bO9TOsUlUDZxXbyxMqA7QLERw90nrFceEI0CTYb4YYECCTMEvjsnoy2tKnzD7
LH97HUGOoFHi8ESgr073Iv3z76IuYW0SI8U3d61Y4xrBHjkCUSDBYSLEUVYutupSgtVPWsSYdid0
BWmcETRBIxtCtuM3bP9vn48rR/AiaIg8OnI5tFFSMBCa4CfldstnstczsQnImQyJOmRfOm2IlFmt
OMCbj7697aZJAEHrQMhlSaALzUM7j0SGG06I3duRXeGyk0POKGKiVcrYXwk3wIW6oGBP84Y6KZ9S
oQMrMYJEz4oFLBu+/QNVcb826U3SORO5zXk4mCuE0LKxy9DjDubDS5HXCZ0JsFCWG8zX/DVFINBU
crra5KPWEqtwUfH6FMqWyvCt2ddGl0SOSj/mTz7uAVNDvrmTadA9yi24M6nWmU3eOSSwxrHqJy7z
9k8J3m7MPlAGfsXkW5HEIdFuERlBfaDk+LWOuBpQRoGkbpcrIlwuEooVMXxnx+5LuyrReuEwcTzC
lZ0END6H4D6kck6y7Z8Jhimsjxp//37uDfcOfBfMY9nKM35RGdwmOazcaAQeWYZyPh+ejpAZ6FmB
HfIl/TuPSELojUFcgJJtw6Rhptoz7K0dcwMCQo9QS3gOQia4HH1o+E+CB3pteJ4kLGtbMnoodZDv
yby/jrC7/TEkoAzJ7dqQYBiseBxR7vyPKcEzKbpkMjS8rnIlzR3aPdx/iByvG8nVXgm4jK8ElN0T
fyyn8GUGqGQPak02xlND1vw74Ndii4eW0YOy+kE+64OYUJsyG9+UK1ijZcpoNh2OvbfJdKBQ7psO
6RAWtLXGHvUqQNhzptjlF0+RSnIF8oFIdf29JeVTgQJ46vWg01rcYZcKEtgV8UpKhNBY5MQ6Q2F5
ICvyO0mIcoDeI3oVlCy4ptkJ8S8+xAIohlAtsg73ndRO+v7ALaF7L54fnS5wmjZouGkAmN0pcfNb
ytTRlaq3WcTjg9ULwXdQXO3AFNdbGB45fz8ACOK8tcd45mOykvuv848rKl7G3Mk+LL6IagqgsUD9
A5EE7wHNCyeAXpH7GfNgdUnWQB68kxuGxIJzohFbZRXnEdFbEROjC/4I5Hcku9/8IH32vIMv3VQO
YSGdEHAjYSqNv7NGfLIGJB6VW0bldnBF3hIRB/Pro5JcmfdA0egBuwZHxm784EG2CBNJkCGkkJj3
eC6IHM4IHME7ALIpopxSAr211AgYIcRVlPA8Q1biaZFqOl2Pvas/a6/pQSfAOm7vLYCp3CrsQUwn
CzYvMalYm9BLwjqBTK52CRwEbGt1oKbVO6qHaJnEefj1BTeSJVLhOZRo+khq3/+rLGi/ay+glGJh
UE0/EWrTTSo6D5SXZBofkhtgFE0BtmywJHoeTXXUYs17qqbM/wuXI6HDceQ9uZsIBIGpMtPgDcOo
E9OfeoeK0xKvcbLhD48eN2qCAsi43qH2x0qFi87ovU4e4+DpBlAAqHwumnF/gzi4sqHeEe+NVIDV
C4+7gNpahSOOWWOdeEgQHoy6SSvuxFdvHrUi6WzvpJ+Tya0DAjvqFfsk3HUsKIjblgeLtIz+DLvI
hYrJv+J2JK/ep9y3hDSXfGkBjGdep+u7jX5mtpAtFjKGQ/6FHcRlch4GIhsHf9wiLiQ4a2cEYmSY
ozfWPs/ZfoofKTtfAHa4kXAnM7oYA2EWje4lEmL8LCGQvB528BgajE4znMswl8AB7Lhct1bQB0JS
fq2LZGvfhr2N7k0jQqXcJT03jnZ3lBnbf//HR8l3cXFA1rkflD9nDL/nI846ZWRL7jgBKbnB8Eaz
KOZIeHwps4EFI0IK+bCrSIMM4AT6ksEAkG8laFt03O3AHADmrMXrfqpQprxal6uBYZIpn3ZzrpgC
5fofdUTtiN+sKF5l4zP9tMQy7nP2ga1BYeILZ7KMjyx4si09MLVDscyuAd4ZgMpTZiypa/T27gPs
IMmL/QFFWZd4/gHUNG+CRAj6qxXDrn8he1ftMerrCoC4NDFCpkYAjTWDMTjqCgSYj6b6V3/mDxf7
txYiXssznlsKurPXbYd2CDB7ZKBodUWO1TpuSiDNWisGWAKepzkPHZS+NjJLezS/fuZ7e+Dk1hiB
z2FthS/j78Ypkr262psHreuJuK8oRYKG2IOIeTBqjx40pc24sUfYwCKH2gDDLoILEEmQuQSqhPA8
sTgOBnEDeBmYmW/zrv3IkN49T7M2TzXmnw9H3dABEJ6DfddAfZTolZyriDpTRiJkTSIkQwukDZME
GgDc6UgrpxlhQDZk31CcLHx7RUBzATUs31OI6IMWGjLvhFwa3fcKJAeDUmM/fTL89O81zIWK0+1T
u6XKsMLjJD/pDbBcKFjTRDAsQnKaX55fRpoTp/GNezBNyoi4cwUuwN7GMoodBXamR4S4MLQ5Y4kD
X3A4a07a9ufvTA+53hH5bphnZh2Gjxl70qSNOnQlGc4B3TsKGjxzoMhEqh4LkcfCyvpXQsozb5Oq
Z5Mmk91EbYCz0qZt5zO9Ifpb818axXl3m4i7uUWzh+bw2qUozHpm9w9WawvU3plSZePhj4AeWtMW
UfKH2msT5TzQSYSCaH1I6QHT0csYww3BuoDeQTYIiB5sI7X9KwJDlNRYLkodTL1xcVnnj9ss5PFn
EqKdfKVMx4lY+biIXvaXVfMagGx3DsbTq2qjxp2S1juV5ekKKXy5lrRsQIGGFUFqDpgBshzkskZs
Om59MKSmcpn1m7qavJDHWAzAfo1i+icPvxLfiVRmA7MVvgcGj9TLmDW2FfY3FWZ1FGtsJe6OWgva
eDzssLujm9PbcID2suXWC/wFbzChcBw7Y30NHOlCGp7ko4IMXVl+EIpxBSyoO1wWdZXFFWVUOC4L
mtNwXWq6GDGCM+J8x0pztXIWpuSMLmIV9xIFeTMMu/SbF6ubIpAHATs6Zrqkwt6AmSfOOmSulzU5
KyqwF4JcZjn5F88LXrzytPyEdtGX7mywUaSHQm+R9i1sEnUkrv+dLFoEpbGgZzytCN+5EiIJS4mq
+BNiyz4jjMDGNzvY5+3bOW/JaIujcTlSd7rXNqk1Awa0r7fJjWktBSQtogu+Pmfz6/ybeygW2pIu
XsZlwA2nelMGz8kNKwSKbOyeeEIToEmpVoQZS6KUOMT4s6y01ga/290HZ8HW+Oad9T/mAE1rYD00
oG2VGfOaz8D5F4tQDIGXfWgBwQvrBc7gBmts25+BHNpSh5FtCnXrKBdk0S4DOVmSY169YF8jJy1y
2OOTcUE09W7jSYE9gxy9MD+ULayKGTXbD1GmDrrOOeoSVEgnQ3/WASHCtkGumXYHeQ0Mnuujtubx
tLwnnylmeqghNAxAA5Xyr0lgoZQ2veIXjHxPZhcdajgL8CHGh4eY2ORzHlD+GF/ABiI5ex1YpMGl
EY94Rxh19vUNNqpW+ouuoJ45wCEF3hWrz3uoPIbv/fR1CCjdIGGxoFhzWTSe+Lhb+wFMulElrYV0
L3NI/E2YHRfC4U7aWZFIPzfvBAjyDMrM+xAMItlWBs6ZjlS65BcNsi2hSjxIgFCmIdfjUFR+EGOn
FNRg3XoP1ZS/6kkqTl88eCQHIzH9kuy8Xfow8gVtiCkGz5u3S24sqcuDnB++lbN8gcVrzw358mVB
Olq59eqFZTvClf5tU1CvQBnG3Xvk1nsPt3hHwPClQpl28LVySk7s89B5U96PhAHloBEnWAGTg7HJ
hwBCK+TrFSAL8oMk3L9DFZK29wjA9p60JZCK+3Db3B6JDHEmeWERg4SPJEcTbnpFTKcOSRjQpZff
IUwxksrp8aFfFozgu2n1VgXzGr1y+PBv8tfmiTMlU28Jiv7GPxiegqAgbJcWVaOYt1OLBB/4ZfNd
S/JzSWIlAxfyvSTd2e7fT4IRPJOlJe+kopXcY6JihrIgyV1xndQZGFN8fsOmpLIsw7RQCp7Bnvfl
qE+XsQTckPSQQWDs5O+uDAphpk0Ojgm6W3C+vwYIhpu6gOTj0Its0BuLzH8F7KX35/8GRvALORLJ
sWT8knFWBtmjYGPgHIIff1J2BcEl5G8LR5AOVJYqY01QTP5HFMXVSEL9a2qgfEisLHY5pPaUGVbY
9Typsh0dxEP/v+LCocRmcYjfpVHE4GN/SIMgvmgn0XaHfOvFPuw9gUEae06GF/QKykhJ6VQCb3lF
TpaQVBfMgVRfhhwHXI2zrQwgC4EfJDMmZSVe2UdlelMxZeWXkjZL4SLf/MskK6O3kytFBktgEoEW
/g2GDCYZtiOTSN4iFUEZGD6iBpAHnaDvpHU2mneYBiY/0oJQoVnQN+hCuGejHLpGmxIq92xzI4ql
2x2pEEMpaQCBL/pTzHwxeQ+AGmT+1DxURirTetC1eVLpXe6aHapY/FAikmjuuVJE4fr34J2j9TA6
n4by13CycD5+DWma+GBHRQ7cTu8N84pS4HcEpR1r2UZQXuw3vgGqftvb7Wx1SqRfOYWjpkaNCckn
TUmw+OA1Ugz8zoll4OHDUnrRAJBDfzySkWSBkEv7pMN9oTOTFRNCCesPZTaTZisYi90xHDJIk9mF
lqsmUUOtC4FOGMhQiymJYZRl0MJAiYGyEfJavQqh2TO4/pq01qH/kyEc/CFHRquYtxFSLzTs4WCg
jeXGS3Gw1yN9+s7uEfWzRCCcMpUbCFjDFDiEnSENJ16DDgTR+CPtZAunY9BH07FvLGmwScj3mZs8
S7SwUnxlQdx8m8Zz8pMGAyV0KA+P3uHFYivbYEBjXSNSJBssu7k9jM/T+uf9gA3jCfIGsRM8Tc45
CjGk9Bprdk5AMpgjF8Brq5MQcqjuo0TpzCqojl1teNvBD549GcitPKnbA/OzK3yjotbv5Jxt7d6J
lLd9WJw2JzQFQyKmxx0csDE/bT6rekUbLMvFQK/5Xl450JGUbwbz/pzJlBtZ32AQUVThplKdglT5
+4anoMWDwFLI4sW6k8y/LAg0ehoqEg+OB30cbhr9Kbzvw9IzkJrhLaRG/wybwbgD84ZEkFj4CbTM
Ik7wJkE5Xrp3ygWtm7Z1k9ySqFg/KJIFwvBj8KiO7bECZCtlB20OzA5pqLGGsrNoQl+fiGgzrYLA
/zOS+YBchtHyAPZvM+Ih0odZUdtQOF6q+aIoTKACEdZ6Bb/C23p9jHhVzotAGe2ark25NjfKKWJZ
2E9BOIAB9LGRXJQ0mABOh8+Ba8GvzFOYtF+DPjxojJ9Bq6By8Z50ttfoxrn2TP45FlFJ1YDE8QwM
wI6oprKDCgKeDempQ7oBDqZfAiaIgxWd27i44CbBTnkL23RECRrbFEyYRi/EXQFKWQ5J/TO2Bm6D
IBF0VP+4DMCXLDF4p1CZRbkdbFcWs2bKViJ4KNCLjxY0MB0G4txVIFBZauVFWZdY29HhFfhU1i91
CK/vRzvgRFgEM5uVOM3sp3vYgMIOfm+Da/Cv2g79QR7AvSMLJ/02IL1CLKDvC60imG5umzFK5NM+
qVi4qOwlLN2yTJJWcxBBPl6r+4oGMRY/+AgpMK/YvsiS3LXUIeVl2cPk6WUBZschIGSd/+LxwlHS
h8oe0Nv155+0gVAkG6cs7CXLZm0uBQAdzGmKO+ufhknRk7l9jGnfYpEEZj3Kok+Rk+3pS2+yLL/l
Cs0fuewcXhYnx0//HgLpcxUNoIvZZHf5WhyS3xWAx18rQ0eQhmrohkiFA2NeVwUoFcA2nz6m1ZR/
yOxoSHuldKtx6vSJ9/9otz7Rcdcy8kdA7XkPnW/O89bzWD+zZtC+jgGZ7jgIfXY0+WDiRsZNhS4z
oSMCxdFMTmdUTYMShKwd3SsPoiHFgB3//ROqKKV/cCMY7nRlnnTUrxCLt1U0dPuYAfVGDV9F0kPr
J3lwXDcsylLEnj5VyoUsfRdf9IcfFhxENgUa8rgD6vY5Zv4XSym2gfS8IYqGsNL0Hp6peG5VoGpq
Yh/9kNLV146xXHfPiBshCALkCs7N9NAxpqFEmUumjew4XK6m+eZOyZYuW/uax5s9NhY8P1+8k0cI
OPZBoMK6qBA6Qb/ZL4hAKTmIcZ7gyhTepOMR4QKJMB25/23rtWLFUltD0FvZ5D4G9f1by+jcwbVo
HhkupfmN+v8LGgMd5TgofRHQPU+U8UFHfABJCpvuefCMvGHcX0j6CP/rNX20jTMyc51F/p1g8Zdd
vfvXJLpi96Yp7gNxotuLmSWNW8Phl2oG34XmddUZtHdf9h6Q7wzMthpQaKzBeez6My2vA/3wiKr2
9sYWj2EunTpoXbWicwdDT8TSSexrZCTRdD2m3c6mnccFsFFx9diTytJiWqmfQkceraq8Phj80amP
b4IYWDjopuToSbx5huDEMc2+ZoYr242S8NVTVPeEjhOqJo0KQDJ/s9RhI6DOP+/CeA9cZQAUPjv2
53VpQSaAJ9NSL86rR5USChpc1XbyOg3V8819S4tXPRm0MSP/658IM1qwTCbP2su5X9Xdqh7RvrhY
6jM+oBeCBoIMNdsIaJOSjUvGrdPkketuOr055w+MXn8Els8Pmd67iPYW4U0Djd3ruMVQQL0vv+NM
qR0V12420EIJenIDtVazdu4M2Fup0NPLEUHFOK0HCvT0H9mYD8hL59137jdGX13TM/hshjRiZeQM
TQKzB9TZwQitB6KdtjoVTQZlUGtGwWdc3sAMLepW/LoPlNOFq36c0bfWQ4T1uLyVqkOnxXWs1igO
APPIzM4Qoxg8h2g88AjuebVfwmS4enVrsT+h/1Grfvn0n+g3df/ye1tv1KO6X5Ed1dQfgJ0gknZh
F7ZJ82FaKZXX6MZ9KFGP6PqEGHCGT6Ou7y//9J00s+by3HzGZUoyBm/swHRjHOkQoQEA3UyIYtR1
slX/6PfbaTb4QLycnaFj9NhyuX+0Vh1vYXXwaXW8hf3WU+9/w6xc02iTfd0WRWBWePqNsvF3sHrn
K7i5T3V6Ud0rUBMCSLd7xAfQIksn4PdA3eie3mhlQqq6byg1lYZ22rns7s84p70bCvH+pXVbPocY
fK/G+8v2WU0qFX5TQqsh41lXV1OWOFp9j0PaXXLk9wcn0J/ZZ/htpY970kMeq5RCFjen179JVx5G
X9dxh1xD8IlxRSWIndDu16NmxxJb07P2QQMIbordhII86yKOitSPolh9P0NAH8m1OlJH9DAY7XEJ
a9O9Sw/b5W9Aav6wmhCjvyNKM9XiNG0YvYEJtUWvMqNefqAKAgZNmqwFx5i6+OA1JIDI//aKU02+
FCzapcdKOIj32+snAMCC3bFG/SZb5KeEwEXsqQ8GqpHwHfj+CiMDvZ8b2NsLBR46UKCqbb59OGoI
4dhEjggYeIMY38gEkWigt/e6M//evA+wKiEBjCT2nM+qj5DoPujRzvAwVb91R5hVv/O86Eip8gy0
emZJE7/ivVBj7mDG8DALAuzmYwnkM7gNlfVNgZWHxTnRSDPfXXBnuQQgLXuCfgSBe6C+be98APWI
jnV0JDOpgvKcnqiMNowXGO0eeARBTuL1S+ae28H76Zxr415CpWfrRZdX3dzPw2U5IDQHss7tZ9jp
LEj3ARNykOQX+UAD9S946Xp7v4a3yC6ufvqkrOfL5ItBW0Z+ZpWoBuR2BwbHDQT6a97AvE/7Eao2
jeboTpcQu5U2qK1mXolH6GNzycF/iYdfWCg5/cYQOZy7anCwKxUW8p/WdzlAfqWNfkrt7RW3gQpI
O3o3gssjIhvLT76qgiJ1YMS0og+rcDX9gEJ8G3SmsRCh0PeC+/6CT/ZmVTvNmnx7tlgviZEb3xF1
G4LBHivThUYHcDbSVhhQzFwKbizRZzSqJKsjT+NZ6+EK274a34ehHP0rNIscwkMJ7olXllEwc5Gd
zMbskKcbGCOFdLQ/nvPivnlWHptdfRtd1LVxYkxIj+/7aHAPcpaHnPL5AQ738N7aGwM2xOw0wZ2j
y3JTUH6+di3UZFimqxYxhop0mr0Xm5Lr+GuwtZLoE/3T9DYsDrTNsSK2WaPeLOlsSih3HN0DgkYn
SP53mBfEON2jD6RwZ09iIduTmSpssW24EuyD3c6WjlgSkkuHlVM/bBCPOKLERvh6lsujxsKsci8+
OZmkrxTWxTuHHRAYw756GbYD4tNBgwGR0tWc3C2CKKjIB7sV50H6GYoKPp0cVN3XtXh7HeQ/mzRN
NyiaYN4w1HdRtEmp1yAVQTKpUVI56tst9xT3N833bc0VNRTXdm0NF0t2Xf6dhX3r6FXuifpel55C
7zUTY6srTtzKOOeE5CtCSPhnKoZZpzaZDv1ZeNLMyU4cEmTTogfNR3Wlb6RwgSh2E7QizBJtIrAx
CZLvSLRsvM18CXxiBvjlGAGVbtKFJlosvP+lYaUnadVSElbRdZmzgoAVV1oyp1XMNNxt7EIsnQ80
l6xbk8NSmeM48p3lYGC0Mzx+WAItQkHyKkc1/MVFW/h7sbVLbHt000zTdZOxu53509Eed9GVhvLf
1Yb2H4rV0EDHRkYkWJIlVJ86FWrFkfvEagSYWZH2v630wrJWI4b30aIDHEAoTkif/AhQS8zHupqn
4y87mTAOBLAOzi3yrTSUGrlG+s9fbsQA4qJH8yWpEFEpV0LM6fa0v6140kn3AFgBDU7SKvpzZtpN
5DYH44qwFUogbZTRVbO3YayNqbBZ7t+fMMzhbCWavVj4ZiKJqg8MCC+fLEt8o9qMMh0qs3KWbyMx
bOqkayxG4nhPrReJAUlQNkdt88HhQr5u+nS1wDRuNYlw05si4GlgSLGjq4YvKb8u5cSlXZoGE6wa
dnjqDoeRtF1+6ErevJwNpXvc4H9OUb+D7jZSRG9yz/u/kznxd6kcClk+3kafkD3n5pK5kJvgJLKM
7dCOl5KOjJO/7V8sxnDjJA7l2+LfsIUzZHLGWEvK2bB7gtTxK/pLtC1Jkea649958i4eAw7A9KcR
RUxWST9+g33Vt7inXhhOeU6ueuwvGEIofPK112azC9Uqm59lYsTmCm2it/1ntoeamxvuQLcTLJWH
ZxYTOQFoxGRZFOk1TzUz3essb1Ai3jzjKM5AjbiiF7QXg9EldCt6cOJgGczHnDIiQnGoahggG0wE
yqk6+TMzQfJcsXqKEQXiDMfr5dqK//7+4uQ3ccY2Amuc4GJYmVPRStrtbiZEZvNKcYpC57IyZITR
5oFqYYMVaMlbodxNUSyuXLEEbxs4awIgaD19bKEeSebapyMDhseEEthBG02P1o7HDnatNveYDBEp
Hi1i2tzZTXbRP7ucM84b0WYnS8VNZ7nwjLnnOZPdxElpq+HLY6ma5rBhg3kQpJuNx8KwlCGTOSTH
Wy7dSoM+zKBjxmkxNQu5I4UJBd72bT92XZ5LzeQpXi3cmFvhmsOhqdvijeMuGcYxf8D3CcNlJYjx
ciyXqW+NaZ3iqAwxKQfV2uV6KesEHWTezfC8OcU9mZdySUHixvGYm8QlpkYUOV4KQMSvAritzCWZ
qgGLp6tZ1jKwEjnjox7OeuBdvs9JW64v6yrGYpY8i/jyasn47I5wD6ZeA0wtjeTSL86nj/Ga5cZn
0roHC19nogp3/Cqm0Ubmo65EaVZcz/p2SJeIDrADxyRK1nS14r04B0VloiG2ZBxcOJpGZDhGhLsL
zzazLEmwn5sGS8uK7dhdzuXyllwdAyfjgVqfhq2ImRucWqWHVKzwUuVrr/lf3TdxGE5c2+5pdvzv
Sdj6/sL/7R+uLcuqHfMR7vYPer/2x5PA+ur7Pn8sIlmhvWBAzPh3y7SRopu2fGSlUVhw7wGifRgN
h0+z0oEK+6hvYlb99OKDsW6i7TCvLFkmWBbHW3lKrTNdeW9rTvejzJV2ks5Z5BNYpHK/ZVdgPC34
0TJZ5Bn9WL4b50a8xaU0DHmN1zV7xAnG8syzLZrmwjQZVRRuzRp9MdrF6qs2cynCXlmAFZZ7eZoF
62X7EWUP8SgLNn36/vD5VQxY2HMmkLfjeZCTkj3PmehDJ2hoy7kRbbzxDRJfQ0PwJZBlJ3HdLdcu
CxUzEUcnboMsVOxNIfQRKB5PuRpZZOwRLXiV2Wjbx2W3iaANawp96Tb1tAFnQdXBTht+5O2MxoYt
hzWXW5vc9e2D9E1OZYlXtOvapSH3mk/juSBn0Ngktvshj41u6r7tcuviOAmQLUiZ7nf21eH6Nw9L
PdobTuR5XODDSNMIh0t8leVJ9yKH7+QX8020+2gTY2lxANkTdk5T09lBfqv/UB/qjoGX1pyYgHcK
TMY52bbtWksrJpDV/+I1z8+RqfDvBsU2j44tj3uhuYkP2MiyJps3RA+279mX5ywMwy23kHusYVQ1
Mu2Ea+NoVBm5PnM0me4cRWdG9ozFQ9d9/vI9w4EdAgj/6oVux2x3jBBOvUj1mLE240OZ++465m9l
K0x47LTZj6PgzGbmCq8JC9zEOFIYZ8IQPshu/tGDk8sDzB2ECSPchdDtGE238P2W1dYnww+TxvnQ
eChrAX/Q0MNCNxcdi5jLh8IMki5GuX2djYiC9XMICbmvkVorMVVHfQ9B1YONMob5saQFca+/pm8K
ohPAWoDeNqEP2uwdjelxmdSsonbb6cLzwVqvK6wIqttHasb0/BkKReALtsQyHbsQol9Y0F+hnec8
Ql3nE5wU+rb0DrvM9rbAhvbrFnSS954WSjwkWTwJew/BUUPRaqz2nqFK/WFvfRPw3oXi79nqnL71
9aFEv+IjKmK3DbSyzQPqVAxrtk6zoWxfvx6bwrmEgupTnhzmi8qHKho2fxTjO7KfBCpt1gf+ZAO3
1Jcy4GVT+Z3d3mmtsuE5pndnkw2XSItBf1yKAFtLX7d0sGVWdcjUPvAqFaL9BQ7qVQFEtmhuKxzg
27Z1WIgqGD1+6X30BtvN6HCWegp4bDOVMhsbNOq391hEx45xM72EPxgYpa8czdh88VqVo0vYmA/m
vE/8mClNUE8Q7TZYdGwZJdprzVTdqUMY1E8+HckLl+oggQq4L73u1OMeQhJFTPYJzv2GciucYgBa
aHltDiIEatTmqJAJafftQxMmmwMVxd2IjitIqMLO/VGjCQuKmNf7NC475YodgWEMpaB3S3hbICJt
iFW1wLOBTX6lzD9KR+DiQh/eOz+m7ZsBA2Okca6zo5Q0PEGuBqzGliz5V+uzwAUB3w1OQdTO+IQ6
LVdol4qvHOmLmyGD1jRf6QNSIZVSNO64z8DY3fm+hA9xHr2BAP5uKMDQJlFrzR2EVTr6cKM7hE9/
qWLCKiETXGyQORqWFEq8nZ2I6PWGQNN3JFWRBQwBmiEWQnyljizuNRKTozODhjFRYgCoLWCA0dzl
IWxdkBQq3EfG/Mb6jr+mfPCd0gHwLdXpIib24p9jHEg8xCf+KNLSrEjLXRFL/Vr2nlNSxMtXCm1b
686huQKZS3jJQBDkcG/BW/UAAB6Ef36GDSypTBHz6QwSvyTsosrK9ydtDqhOHIdKAvqKIv6K2V8g
dGiL7LOCCnxK+C9NTTIqXDWETfOUCIP87RKYE3RwEPRzSEWQAYD2jctqyfShp8mmDQ2mstRkPybr
cMMh+yPke/qq/UqB3L9zgDOAexmO7lwcBweSWaCYanNODBC4MiNJAT2Fks3kqlFSJ+JRRAeL8iUG
osguavv4LB1plDkYyJoJ3QN+xuTBB/SH2EyCTTmhYkLDs95xjT06OEV58QwKPqbQIvWM+6ozZAT4
dCY5tXz/0DX7f/LH8NZQ62EWDmFyQuxOWrsyHfxBVzAaHZOutzJ9UFhBQ4hD8ZwiWBu3KJcAnLWo
9UGLwfdItFyFqfvV52i3cRHNHW96gDiP9nFziI8Yg5gUoyfyjtQ0OA+mKGMgP1dk4KpejHgDtQxu
tpyiILhUAqkdMmURMUp+QwZXu8/HNxCvOCPuw782t5lbJzMNFjXNesqcO2QeEtGtm0M6L9OaeStp
D91nd7q5k8HfeQRkZYNNUF/JOEr7ryXv3iPMKHInREBoriSNCd9/TO/kXms2nZceXXQ4oKTgH/Iu
5ELGaTSZPHVafPTdnN2WxqDxeSUPeEm8ie4s4S1CHoak1DVymk16Wr39DMlbw4CDZp+tWvsF6Gzo
uxt2t+QPZGSiKOpFROyTCDKuJPMQwfkSW8EUrCGdE/uwtbPtOxv6pbWU7HZuBZJh/mz7fkary8Aj
hDaCgNi8y29UXRJHcfJeI9JKfjCZTACmWezIg5cCY5AI8T+O/S8kWRMrLefphnCP2HgcOJPJziFv
EPtziQcl7pJcUk4OVh4PBYHJnJeXX+yRqcHIgUXOVdIeARckCRiz6iytNZnUmCxgPl8S8UqYagXj
QAJ//rdcBiIXKpEUhwCtMYIleeN4TlITjMmoySpqmltrHZBCUgCSDuJ5SSLmaxhiOPEeYFJR57OD
ajKAmwNBDFCCxiTpNdVowPQuNmLvWgFMG+1uQT5EPsLumW1oCMI+QVXD+f3vQ2BlHDXDmxBTMF7O
TmxiJTJLf0kK47IUs+rt06PZGMiDSyEktty1JfmS61qSMgu0gpg1ZyQsXzVSLK4qAHHapbiArrl2
blBtw24ER7rKKEYp/okiLpQSYD5tsjo8zE86JqEGM24SjfuW5Q0dYj7KrGy7mrcxSB64tZwWw7Ak
LpNgNlnK7ZlLbkdx1h9bB2s9ns85i2AtAQm3gV8T39uljLTIAZw1WlO5y3CTeOYxJpUmcJzpDK5V
uIiWxooo4n3LMYJvjA2KiijP8kg4O+Yy00moHJC2WGgqg3AcjoQ2b9qbDH36m9E1Otwrcaqu9Q2k
DlECRsZTj3ocUorHHBTM10A5zpDMYPIa8uYlDDxtjp8TErNNW6ErVoJeuQ1yfQXCpUxhlmEOSwjM
Gsxqz0ssc7xF6gwo4p1XXME6YerhLe9ReR/uI8I7M26cGSnh4+bGNcCUHuIwMS5UvzN0cmYXKWZc
AE51NPskvtwvIzRXPkzp0T5hwTCaEAxv2jQCTpnCotF2m5PmX5hj+uLvZZSEr7U2epsxEh6E1ZTE
3JtW+m9TeJL4AejbMagcBUmRP6dkTfgc+v4R2/IFqXObHFDRG4FPHLtYLWoLQynT91/Anrr/su6G
f4f8TWuNjqcQ0MUFYvTZJYCezeTopSFflX47iXl316YiRPvm7BMSs/fx4gj5J26YCIZoyug5fA8f
5sVpoUmSJQO0E1RXRVJEbG+FKe/mEDP3bHP6wGzH/ZH8BqCH/zh7uqzzCURPcFkqhmTRoGNZSNoO
G59UTnTuoX6et9VacZQZkiOuJNkFzZOwS8lDmDZPLb4G4Mrj65YWgGK4bjsoiizBRJCPaBEgLKHA
yVBhDQxhR7hQktesJYQh8mO2MX9SaYdjVUIZt88EB4iz3lr4HSTXj4MK6Og4hP1ON303UKLTrh+0
7X3H7OVaxSRgXoY0eMCz7byMa9u7IHRVDF8Q8TLr+xk1Yea5Xze5k8vQT6lRZyCyp+XXCPpOR4hV
xh5GOt0nTtdpY3k/gKN2C9UhO51QMMYQOQPUNIhOpc8TaWE4h4RE48xm7yGpXVP6se6Yep/pUldg
Y4jLDgy9vGd2hX8GNZGp3nSrJOsgb9sxi551qBXh1UDpuL6A841Wz0JCF5JoZ0GmcMnWnGj3Nm6V
WKaYj/uCRARqj8pO28cnBjGTym8d3ep049vyddK7nbS/t5eKEr47+osyLw5ITzQkjk6vYzXuH+3Z
c9o40FK4yPXnB24im+pthJYgGdqke6Jv47NHj58uuP94OtPtVLGuC18RY9AIwl+Vzr6NzR+GMQkg
IkgPV/8++9T4vjopK+UxRgX2Xmuu2RjavDbgLG5yjpPYxcS/HC9Mc1gVWXfKiQDeuBWgF8xfcTb5
rFwgG1wS/3BEEBPOMMFp2QwTfw9V5wYB+N9fiX6RaGbh0s2zHPfN1N0fjwIR2bpATeCMy+1ZtPlb
Wr68IhViQpbC64mAHiY7CxxrAHSiGUShf32eHe5CqAjikofvjQBKqJFbeMW4zyBR5g/m4eenY+0t
djx5X+QecxrYs4NJ4wfmzaunFwXAgFNuD2cFafCp4wcIAAGhjOfoPhI7nkPlEkxm/tSr1G7dN7Lh
o2465Wng6KcMNZad31hegASJ3426BSnBsaNaLqYjw8mjRZlBpLswuIvc5nNlWkjL1ahvkuNWz2uV
lVT46nihY+EAx+1ebdX6mwy49GBM+xCpgFULE+VoamhHhk9cI5bbYajEMtk3GvdzZ2uILUGMaogF
gX0S7kYMQ8S4ypT9lBaNUROuxMln+QpO6agnLo3rBDaxMQmYeD/J/QuQQFnSXL98WDtrt5c9eokX
EUoTVZehLAp98JW5FS8qWI9bBT86kNKG3DBhOPGtqvPv8kuL7t8ZQzHck+EVfrecaJx1DIXgzkT8
TK7huwTFwU8/W6l3vplvCUaASY+Amy6x4/3hO+Q5v3UVwdcg2pRv6t5vDa9DTEVpAAzCEsWwKfqR
xp780RfV6JdpkXhQTwtc+ly8cAao07/5z5MnVyENWBXVWBOT8ZXMeDTeBEH2a5WoyyzYPsGdif13
Kfvf8ClxoI6B20IXwk2PRK8cbt9UuXmNvQ1WAHL2K0F0SoNy+h23sR3F96e00qyT4P8IU+opOlz9
p4PQWsMFobnsNGVaFTtsAx/FGLRf9pmNF6Fbt1RADN5UyDXZJmfaqB4JOIKz0jH1ey6p5cv8hxfy
VrbkIOUjdDWw6kavA5wF+EXDUDA9nbXhKnlbRO9s8W6kRuZlYNjbLZ6WC8ezM70AX5f3LCidwoCj
oWE07vVyN/3q8y+LubuPJ2TB+S/slLNUqFZHUgD53Muks5Zd36HLaP05xtdoJpUzTcfPUEScW/Wq
HU84VyKKytvQwr/AwUz+YzQNR3OAb9Tuan0W6VPN9FDFfRXw6ToI8dDG6XOEcmTBDvJSpmgMhBEz
/OvfpzzTKLmUqZbsYvpcJvbb6kmGihurjuJh6EIOjUxaebPtO388PFqdIMMZPIXxBcILjSyOXV8K
OrFiRqsFbTGCCPJXr8YkjVfsAnDX+rvK0yC1hD0tr4Gk4hUnVNSfCaQ1cVVe5od6T1/bbyJa4zcN
9BtQx/tEHmDnCzkc7U6+Um5k1eh2HHpWeK0alAblrTpmbGl2Mq++C5R3m/zA78DoAKYEGW2kxHR2
SjRcFDgsauUtHOYqiP5u3KwrIkSHKct2/xci4fpnFT36Q2AzKh34BaPfWFugYDpqF+sgacKxFYVY
8FUcxniy1bPRNnaff8FBF8zeqWGRdjHrFSdt8EO6WFiqTjIqZiCTGZoCLs0xow4kHjPrro1WCVud
5o0iLyOfDv8nrLMUxAcAXaX7Cme0WGOcTlGK/LB6SrmtXvsf9crst/kpsQlbK0dF2Vc/BgUNWv2G
TKBpcW3ZnBK0EQGBuSqZOFzPgkQK66fiyAkYzmi98WtnmsunSTqs0DFljEVDP1AdzoIAPGDPRzL6
kPpGqzrR4WddNS5t1IPIY1X0Ym9vrJxYjPXR5kP6srGycEJjUH4ItjGIBqaNs3x4fXU/Cbs/4XPt
WjPp8gLeSH7BTApwbzE+f5gfd56s7zrzR0UTmR3k+1vbvqIFvxU2GkKKEN/2dYjqAcYmu7uOoz7f
QEGAGhY6UnAafdak5LCevvN/XM1/t/AbVNlEfkCoDnqF1zb1CtSQkBS2ZnrG/UrZJpWTsOdC97Om
keVVrOhQokhOa9w0PY+MSRjt2npJZg0qC/hYn3zB7QCZ/XXK8oX5pm5ADT/G7hwv7kuruio5N+m8
KmE3cm6SXeri8/+BIwFK9YFLbIrhPmWEVsM/ghzGzH+o5xG/OIlXwEei8imA/AAtGISO/nJpw3I5
6wmXSR1TOzpV41o4twpaJV0IRuT1Hnyhq4T8GpHxV0EbAS3N9Lr8WhZf5VdqIn5ODfjr4aJN2L1M
thUzWunask/8PDnxAJ5BtQdS10OImxhzcfWypxXSiq0MWfzLC+ByHZ/xnbQg2AIBRIL+NWdZfEYu
mF10xdgrWcLUKPrzoC2V0ldSMCsYOKan0odpS8ifCtvP88kJwM5GSWWwe0FKgECnjTkmlg/BIqLz
RMfNojHlTbxTJxwv0vAyBHRQY6TwL6LtwfDg1gtiRZr/xjIGmANlRrGra2G4U8+lRwcJv6HNqd2G
KbPUIJ5PvSjfQF6Ft2E8qNomgDQjKL/FjgMw1v42anuKi0fNVszCK7EGYlUdGAiGJhGVwMA8Bw7r
WdnIe3IGW7+4swjrLYXihLC6BBjyD5efn0ajOILNTEr2i5UUfudvxUmw6o5ceymKPBFb7IGzoPZG
W7JviYWiJEYwsLEcDgvkUg6jzkzReqD/oLJC9gZwiboTmOlK2apdXsKNLmaFhlmCwQqjbybgj/dB
CfAqmyF5TO4qyB5sJ44KDJZXMCuI/Xwi9aNoLpbsFE8aDgOd06RmA0QyBU54gmrdnAsgNnkSSJPk
NHbwkoEsBfYZTeCPPhsHXR8ncnnVcMzg+lfQt9PgRMmU7RoKlUzvjw5Rm8DRgjbaTs7F76ecFn8c
Kvqc6tv0lWkBaimY+c/DmClbTBsxh9Ya/LzXIlKHIrO7f45ZZKdAyKYfRjPrRKJlPLa7tyeuIobC
UI7fXjfajJ4P0r5a1WE+R/65UvIOVeIBa3J7ecuUTfCiVjj6DeMN2rYAo9LKwcauteyx5ckhjcRr
WJjct+p+8Bsa2surWXRk98hww+TzEPgd/otCPvSuvEJdvzBz6Rf9eK1CnH15BW+Ra/NlxPBhqRnK
HcIyLD3oLFKvAwcfbG04ABaaL+Fqb+ZTErJmzwM/NmArITPQbmUP3yp2aEA1da4S25HOU0+r7Hco
GDjwNK1gNSCkDuaS4WGFTI1DVDrvFn7eul3VpMonWK0syhafgmm3/zwB6KbmQQ7vveS0W91GAx1T
8rX06UrmV6OT2P0OEl4A4zPnqIWijk2mHE5647b7Qj73tCb9Ogk3kOtYPiv0bmRNL0YAg2DiMAMg
vgrbui51sMUQjkLJ+8CqyquumbxaPisSlil8IsZgk8/FwsAKU6+bJaKt4IvNh8oycvpkocWONoJo
my/jzjcJOTQ/Qtsafxble95jC2/5nzvceVB3irin/cQTNbQr6EWDp1F0IHjrJ2Hjq/JioBKqZ50x
7767clEF03BEFSY+i2xkB/kuQu2ST1NlKSW4fKX1JqKg0A6Nccsg8LfCSA5Hy+es/+10vxdaRbTb
zTodXF4TeO3iQ9Axeh+nOOSFkKSjPaB2aFfpAEAO9dr4yre15iKGS6EzlfU/35we74UQ8BdThtqX
731Gc8vF3sQoTb770FGOPB5jHNrVqpmzVYNIV/gWmHfu50T8/GucGxyL3JJLE8ifD6VizxlxaoHE
W5YvPm9CVwpgdUUDl8ZqclYp45n8RpcwgqNDjqzXpLfohw0K2Z+5EDWZNntVHkaJverKCtUwc4ki
FmB7jkULJGZVZWoHqMxWmLN5SGul0qYdfPWaLoQRjtwh2IjS2+BwmMf1hXocpLt9eRS/tNus4a8f
+NmA1ktdunfKtorvjA2KlcT4BUeepxdHTssFe05GjnLVZfLpRJIX4WhAzBSOLHecCWU017+VI0ti
MtwSVm2V74KDdahfs7RwnpQ0DwqU91WTZ2OiemDfYgeUO1ZMVsyt2TLCwAThjHLrEpP8sCYHcKCy
ArnyMgEUwBNPgwMuHKDVo8iRb6zH1mNY9uv6t2DOiY0y+mhEp9Y0/yvCVQMpdxOUEEIRR50rWhOq
EBwTfkaoimDpE8BZbDSLcXw+o3PuUZIywjwrn/lTfaTWQiTYspyj6GmIQVBgsLURIXqjePXaUt6M
w2/DcFrujxac9iNtDq04UN1O2lCQVEY1zQyHaxmPXeFqNJJvBUneBk5iNJNv/U/VMpuHy+M3ioR5
/rkWo2mEJrcgjxkMWqKD763ZsCzr5WddlPDJKB/vjfEjUvQg0D/KdXnnm6o4ZtKBOgIkTpQhFKwf
+dZTQDM+S04UB+l40Q+Uxdnimd7e9Rz9JbUMT7UPcvyTOB0GVkWEKNKcOYv2uoG7hM9icqMjZqtW
6301+pPTyJXazq30n6rBcflzLPkVHHwKTgQC+REpnnTRIFUywKXQebvdMjGBF2nygrVhXKrSI6VF
5ci+3ffrNvRnC4XXq/1MdGikRUJFTY0RsQYGGxrhjIIYGihqkhGNqGVwGGpzroPK1PzNqzi2NQmL
6UHOf16sozKuxW3+y4sI+nxWaJDZEz8U/2ePWHTS59vpP1/M8tbE6cxXVRbPVXZZxm5Sdy7b06do
CZ6GYqzqmzDsbBMBwYsqPEvm5omoMkaFGAkA/GJsir81fnZcd4y02M1hoP1UyOD62WsMK5bmYdr2
09cvi2Xw3eGY9l7U/VSBEw9L80tlfv36SdfKpnoom3qtL4zj+6/4a4qJsUzuLBzhm4jG6ABHP6On
gyPiqzvihc/GXvrRHvqSc1dnMcMHf4YbOl0X5ivdA8v4db9t0C38ZL/p1+DXwpgBSl4rPP1fB5oG
De4khA1UWufhh4vsT5IYvge+ulX20h3FHQ4rK2mBbuCeP0wM+eHglhMOTgaPxZwYTGjhefykjASB
Q+bC/ka169PrMN4rqOGtTXDrHgzJ6FhzbZIDAKpObqywc0j1WdnhRimWSbYdrv6BMyNmhdiE3yF6
E4aRTgkEE4nAGwKVLm8s61D+XqQfFdH/nsfA9WU1rtmQPnSJyjciNukbt1qm1PCm9g0oFRd0xVYN
1UB0TsieLFc3fbjBCTs3Vqz9zKy5SGZFKFJ7Mtk3ZI+WBJ35JzrUawx7Qlx+pv0NAbIIWmvvjNfl
LxE1Mq6mxk3bgAAwrsTzyASllZVVL4IfWediGjDKbOsze1os285w0B+sru9tMLg0z1qEYJ2PYFLg
xo6ndmar4RSH5NAlxszAhwlrHQkcA/nGDIR2UHB9Ce+aOo0oKxinXYW+HkWziWwKjboxtxRGONJP
CIz+JDRYowla4jypE6EqgOZkIZfOK6HrjS7DeWKw8OHwADyAySMTfIAsMmGlbZcQTz1TCef6km7v
fvYo28UIWdGXesQ/48P0WXGzsR93hwTF24j8078s30Qs3KXX9k6NIdIyX5XnJONJZrSbWu+/LPKt
p9HHlWt2hXpbFIfKdPJ6a8ZQcnHmVbjA2a/S72YgoXX6bL9MdvL4iWnTKl3p0sLixOiCetLxsrPc
+dSbLIXNbsDlmA4DRQUkt+7avhbh8xedvqTavGnKEtNEe2b4RkUKBziG1ANhs1VjKx35z66abgYz
Epr+EGeklzuu7IiSOObDHbIL29dzvNdeSyz3GhMo8/3e4a+n4h/W7hPSm0NtlSpeMlqUTC9TTxQH
4Veo7/p0joKapfulrsGmP9HlxZytmVKI4FKg4aNk+AnL2rRkYeBU+5EMCnlcqlD4p3MDMw8hR5gG
fzgaC1sQFZ8ggG8P+SI7AKx8JOhMpf9p4lFI1iXXgShRquPrCnBT3+k58OHzqi39a95Mqb3YjaGJ
0HyAXFtTHsRiSDxf/bZpbgeAdCx4GNkDxv8D3LVgwv1PkSPeimfjx3kQlTEdOWUC3/R36dIcucqs
YsX5GodOk04t5vPkhbOtfMQ9quyJvpt8ccRlsC3Q5atuQkFHXxzNwMmTPU8g/qt4eTmjFc6kNfgt
8BIzJqBVltp9dTT/Rl8NOrZuAR8HZTDn+h/4PTUNr5ddlufgh3gwFtFUtrxbLlUkhpSWhNDx/p/s
nhgZ/tsO6d8w5mMJ46MZlh+Eomy1kJ8w2b4YoHH8ZVHhRjV7Nm70OilIyCs7brVJ9aIelVZxvhjJ
XgJN4GL+sRJgT/0ie5eSPvoRGkvJRrDAbgyqxwcCN4EhUrHq3zZSRxTxKNV4FNs3rwymC7ZyIAa8
dJQBb5zwyLZ7uwq7Y4zpJoeZj5J9kw9Zm1K8wyoCA9ZgPqCiZCyJLhQjgFSoj2FGkK/bJp4QvKMA
YYOnxscTLXTJMQFR5Q3yjhOwCYhRJG9F9pjoSGFGnRsPPNoqy5XoUsTnJdgOrNhxcDDIR+MNyWs6
AAUlkeHwBGjcdP0PKhJnJ11+oqyEVvAPXgqvjLfCsgecjXaN7b7iknu0b8r9DevuWN5a0R3BGPqM
EWI3FH5As0hRWcaxycOe7oOsEmIFeATcxMg2CxF0JiuuIs2BN/n8KGSQWxPUCwujW1bJsoBcQxJw
6VlkS7DJpgJokVmosMatMLDKpxr8yY+n+7xsnHUg+zA87r23nQozOFt/aA7TKg9czs9m+PtOcdGA
UVCSvQXtCS+T5wzMj3uwo3LS2ek91UCYnjOGzbPPGZ0AQ5XOwxOVQ7VSzpSuTF4lmPTaJFjj3I3z
nLKNluWfjJwM1h0rt7bMVVEIy3/wY77KfX6t1xqUnPROGQ9G+zzgbKyDb0VbAq9X+Yb+HfcYUHvX
9Dke0IA+UHLQs/LLSCthUk4RirbqObWu/aL5Bdj5DTfJwdyP1tEyOvZfkNSIrAxveCEsGK9MI6x+
QIHEG2TyU3kl/F9EWT4Wc/RQVLiYIVnreBUz6WCCiWfO1NwMdmfDb3Gt2duNN8WUnCsn8DD9cyt0
LrvoIGxeEeNfoCLQojq4FCHNou+ix2HCI61HrKyoTRbxb8lISfrWzMmY9G5AJeYXXPK30R32GVeE
+ZUfqgMCU0A0EKBgZ5GpUc9LD+2pR/9KqgFmYS6XrifmecLsSkiuLYcxE1SpeI6HGCMpHbpjtcjc
79Km/hOqIh8PnV22MrcfppLgMxfaemkDw4YYEbDK04uM4Rw0dwOATEzm5QkbMJlbi5DIh+5M7ZWd
SiwemTu7xbKf65tk32zeh+cmO2GYvi4W8jX4sbBcvtag7fJE2PblZ8U1N6PNsE5WItHgvQGpyYMZ
5wz0CezLlvEuuAbbwqud16J1kqO2G82Exp/BGc47DRsQ50r/9QYZRzO9otDCbG7w29PAnH0F6ZG/
N0lI4FoRfkpuuNTnVEiiVS4v8qaZh1vDGdOyT9gdHID0RbwTHsyf3+KAis0ZcyCVXce0f4SlMhZk
EAPgcJ7aXyrxgLzgl529WMUn7Y0umY0BN1aVTI3qh0JQsChBsg9ALtK53o9O3Cf6ZRzXN9Q47Bts
N2w9AAydmOiS3DI+Kj/ov+bB7/Dgs0ffhJpvkbr46zKGJ/4TUhMs+HBtYG78wm2EDeDY3zsMFLE1
wG9oWKhXpkRzhTHZ2lXceF5th/ekBkkvoJN+SKrDXQk5nU8kRDZlSozvg3lv7/FaXUW/iBSrB73N
Am+JdfCFW4E3XpdYu5Wn93d5fdOmPtySF3aNf33l/KF+ymcaTmGzePn60lb4zNnptvuTN+aSygrw
DFUfoL362yVIFoXpH56IxIsUnHaF++GkYz7coYubDATeNufRtbwWxeTzMEEJspnBBcMUFlQrZyME
XJsaghuHfx2aigT3aQR5kFTwlZzeGLXCmfkGJWKdgRcAxwbAe4blDqQhLgCH0RKURh2ricz+nDuG
H0Jyz56LFTHevv2pXue48sGgFflegUtHjKVIuM63XIUMhrIdUTE4sD2ALLjOdPpV1DGQzahXxLAd
49K3T6kJ5UQ4mUMBcBjy8KpIMmCRxDQCurjICMJxeZpCUwFegrEEqpm41cdObzirtDb//8Him0KV
UoqTMnCo3Y3jgDk2xkhPRtHaKvkdbbSdTg2DGJ46mUWROJl++eFSYZhBiUhRzPqkgmr+aLsC+24K
Qr9Z5R4zbGUvi/sb2ziHGIIxJaR7AqkUKQOcNziCcZv6nTueq0fpDgAQJnY+8o3GR90ZNzb1be2P
ztirv/G5QNCJOLrZZiM/JC5EJs5t+tF9KfQ7FhvGoq2TwmnW3bx3Pyw74bTdfMb7zPITIpuMBdLh
AvWp7Cfmd8yLabk2+uctb07ZGKNt/WJbzBXGY+IIfWrhRHI/4SMDe6wG/P2q3wywVo8VSh34nqYT
lYtCsYdq3ZhHqWRu975rZAVzia4DvCjrVXnrvjXYOpKb28lR/sZIfzEw7bSfXxm/x5paYHk+WNl4
mFUgxk63M7CQI+Ddy9fNXb4Ys27OGD7BZinmKpw8mXZOCk5WnY6odDPcJwC1PdPXcJ90MB6F/P/x
DfxHQt846DvFzjbMZLEgl9baHtu2CS7Pq8oObQ3FD5/ZSkPsi+++LdpQk04b23Qfl0IiiNp+DiMF
C5f4cwpDwubmmJF8Wk/mYuV1BvA1QmZ8mALAqKHF2uO3+ennPI5ix+VixDj9N9mlbOzWRtrgTW2D
g05KaG+lAVhHXB/MBUFvitkAo4MAsIGCK7HNZnQUmaflczZh/+kU43mBnzxtGNZab/axalHqMxkv
ct1te0gJNr6WZPLQaH5OH9MeiEAqheEo6wVmLXjQ1NG81c+glEHrP8Olmax7Qmlwb5VnQN+OVriM
YCPIAN1UH8+h3A/c09rPesEPyK3H2sHIXcMFHkYfChs435jAsCaxUMMK4B6M+HKHhtxkveh3LZfK
03mPV4iMX9Ks18lq0hbkc4y/x8SF8TwyBpbLyLw9aYdMwPFhdHr1f6PiZLzWpvQVKJfGvOXpMWGw
1+/k1/YV7Mxm06qXXr2wGYQhHcOwS9Fqy+N2YnTT0rJlFGnBUn9tTDYOHLFwk+xWOJEHr3WtMcVE
UwHNTbOfn5nBKoPrzthlq8gNnzvxQcdxgQcwd8HA7YnHEWLmcEqHHD20charXvgk2m5Hk5XijIAx
yi1/gaZj6VZt2s++eR9rMR1lK6pojnIa6rWibgPlZurCpbs5JiaWIMFttFIuOn56f/UXZsa42WhO
wdozDeUJ6+U62TV0/THpH6M/4y+dF5t4Tr0wF6kg6ap2cUCfR4Ab9LJYoqVugSqv8IY18QN244V+
tmRdl/3XYnBjSHcItCeqEy1GeBYSC7Ea+UvFZkZoM0h04YKtMJ/wQtu4WvDRWKdIvoG7hdp0EZ/C
U+tUdrKUbmALs2DLcNcC0jRxqXrgSGkyTbfEoNdAk2HC8+EiEs7xo/BMN1tllzZYtjdsOPnsXtj9
XXXykCqH7lZFugUS+KUgc6wP+Qfe1SB0eRdKLXpMy1FwNw3n7412/nyguUw4Xmr1Y8aX0fusksNR
rGUW4xhfyKragX4zjJGaiybS7d6OqngNR9mwpYq8H7fV3AyfehiIqL9oWo4Q3POJ066TBT1auf7s
iWvCNj1dJ3vhDw9z/8jEdJns0y/pQdeTo/RAZ7CFFh2v3z7WDFuqiWKrXzjeUCXoffNDDxp7Klfx
3PTTRABTzwORVN4YpQwKr4HRqdidnlD6Oo8nhDZeYgKW2uO9tS8ZhQwOhWB8NyGhodFGkoAo4qtl
4jFcouVrSVppdyFvSDgMNT/5lfOWBl60fxgfUrcQG4lHEIsn1fNacSP2zEhom7/Tk75PcbnERO2a
/cIGjA4glRwxTGG891UG1f0Roo0SmfY/0Re7KFZo63CR7VXayb+EtwyyCoaLVAMWLR8RTPmBnR/2
/6rHWTGEI9ARXfBrTtbvCVSwX7Y1pD8gd+y+s1+hpYNgaTMD45MANhfer4L8idLv9/FgOXToqPhs
QpcfhrOLQyWsA1ytn37H5g7iTpIjNScvTHeErWhsk89BkSh0ePhq851CZNv1frrbQk+1ddH3ofKF
hgYd+FhOj93kjPb7vFza1yV8Ute1bBxwbLYfUYoKmtgimSdzjVvNY342R3iWoBzSqDaEiFiIs3EN
/kemwwB88s1CyLvGs3Uq/hVFsvgEIucIS41IGR1TbkGSFSxJPjqw8zFGxLiL0dWQNoL4NOMP6yVc
TeHzna4EexNZ1U4IeKGeIYXrbMFWBWJ0QGKFVI7/b7i3s/EbnrCRolNlKnrR/lpgERaYv/oyvlkn
fHoWHdjn+/w+l8TyMB37N1iVYVG1oJwT0R0AUwr7RzEJZSNj8yKqgvwMhZnwv+0jZSsQgipArI/L
XkJRy1IPcQciCMv+KJti07ngOxYBCS4ffEgIsdn0CSIJI5L7+Z6IN6K/aMTwsaCGw8cQUA/vaBJX
YPIrYtLy1sS0lwdUh2qDrfhOXkELWrMON9vRaXQKktno9HwAhhbXHq9QmEI+dpoguUHowP/gT71u
MRXHf5eZi75sNs1GX0oB4OtwJMOiM8gim7Spx4/gjglt6L+vRl/WBRUZSq9+Fl2Yo/JHOYJbAefS
SQMbBuIbpQGsYjw55xZpWKz6VeDL5CDgx2ZNcUjglu/D56oIfDNzJYieKA84uWkn/92OTHxobHm0
45a2JMlsmCQD4p7U4zEDXhrRglvcOWlpRsBEGH6RlUBaZOpwW4cO0jPygfgrWpn/vlgFtNTRB8I/
wOwk3Qavkg2xGDEuVmCS0ECbM275esKKZVbz2byMv+a1HH+ukEz5EvFDuDZAu+I5GDWL3yxuAbTY
v1giuYU2UzG/BlLD05pUqGKaYGgSOh0LWunA8sB8A+arDorE5oYfV8ycWVil8SMaYHq/gCUCQ1KA
0vVSN4EpxJf68kzVlSJ0XIBl/JcvxGnYHA3gA//39QKsmSnFykyB5+mODw1riG5DYvn/r3eJZBJH
wQJqBW0hQBz4EKsyt7AtAXr++wLx4htm4/SNwWsOLia+541KGCkV0kawWbD2AjzHuAcKBbjyP+M8
dmy+EXjjw3r89y9bBl/sUzw/v+ifn+e+ODJpWpN4QKmH8ei9ptET6rk4c9+NC4Y2ICcjxorVRIhm
2Bz/SWcg/4t1NKKNEatp+yW83Hp0fkJgoNNDjfku8cQj/vuT2kps+vWo8yMcj3rKTjFFb+jEiAxB
aF/irqFtNLJrCWKf4qKA+vze/Rp7dUGhBScEc1k+b3UCUAac8UXa5h6D12VxeW5oP8o1camaiGbA
qyQYzRQTtIGmmzpU6DsEEiVBMUde3FFVwLpfy47sAMk4c3Qz83k1vaM3fvwaOGWzRviCy/sPGcGJ
HMU3t8JyHuxCO2tnCEhUSVtkTzdGENqKpf/RTFx2CnYvZM27zyqZ6wvIjCzJmieRH0ZDvcEFEFq6
6P2ECsZw1TkBy/SAbCzxnPWcnxeqbsH4Fn8qnIGrDSlv7F/QAKGO46bMWFvl8xWQCtNI8FtmSkK/
9/qp/Bp/eaJ3LvID6bd7/hVyaUEvFppisCpuE3rLxMZweF4y/hgIu2NKPr3hiorglKvp3/ESolCJ
YoKzxfsWpn7f4h/cqP4pfDXwkPEOv+j3tJAFcw77ZyCc18Z/bd6bfFNsrEWxgRkwF3xlPBS1YcGc
gQAk1lcuSMqhXMZJklwNtn4NuExfVpuP6Js/O0wtWaxBr9RffIm7COOVCd88ocs9L8/H88LBTW31
RMViwOHH1gUw6WUrkfi+vdF230a/0UP9lb7lXw3PZPk3O+G9eVLOpEBx5KDo1ZQ61oDheXrLbvqZ
5uKWQ5XMdu0qg0Sp40X92mQY5muOll1G+qHSPWInWPyhtTFaGhBeZqt3NaXZoBxRlQ18UxjKLYwe
tAOFDYsGvmsyFi2HHm6HigDCWfyewzOh9OFTjXasMozehGcTvoXxrISEEO2aGiueWTScQY6JkuxK
960D2lj/MAQSFlOb49033wMI2NPyM7h96MFUF3hfqd2xNo2uvMgefvQwp6uh+kTPibOQSyDXHloj
GItJZPEXgBdulCt5LkJJtQX0IfZxau2RaM8+wfITnpP4MCgPE8wWt+I7pN/PTfdMc9uHm4DbYVdy
jmeHcDhBOk+sS6hfLf0rGF35GjGSNKJL0Vye6vZWbOlmOPUQq9R3+IbP572QTtrrJKfnbjiwhEe4
PMazqhLqXNyNkVNFeM2wIkrS3QJCU+DM0ZCMacIgXabTuhODBTNYM3woRhhMQf3ZMxhJDAcTouzz
y3KOzR62sHC7mAUAs3O/8ZcNm0jaqNEKUh2DgoAEpT1McoYH2QeTOxvvsUT8EmrYVY7nmhAcVYA8
wioD4fx8fhJVy6JYjuF9IVobo37Ct2HzLfTtx80FRx9v104WPwJrwnse6w+hdqchmWBFKbTPK/HY
43XNP3dsMdYuJgv/xCho1XjkvpvshYNJjDhB/Nd94NuApP683LpCluAzZqI/E8iwks/JOyPJbaQ6
auQ9y7OaLJrxigUvI9uuW6nFOoF1XtIVTt+F25QurWLb3Mxhjg84dIzq47GPD8zOqCkg4BSVH2ur
InLJSBnv2WtbGnxpHcAWwIbxT7rIiY+5Ht0IfBwMgTMuS/jCUcXQxGUn59DSPg1QFlMfNJmtuIde
TWfjQhRgF4TSpJc+WaqcVCHaQoxAGYjwbKXbwSsr3R72DBps7DYhK/Iy2H7wNG1cvV/w2uD5QOSh
KerjVZ+5fb7g/sRjTxSTqW4m488XMfFPx+txt5ApbYlqBUinlHHw8qaaMeWNpQuHZ0SF1I5/jA9V
dk1RScQz+uXnlXNIjOyQT5G6+dwb2Lir9STs72N2dfKkSghHbvTOxZkWK34efPOqWunwobniFNRg
keB1DK8ELUzyWUs4xsq3NyULQYRozwebGqCEQNRD5DPzdVl/D9KGk52dWtauo2HzZAfW5q184/cE
nMGyP6ACgIAEANcf4nqJe1jw+eJIjKhM+CsmroyRMGO2HkyeOIsfFHd4luvSSqZpHF80aNJMo3j1
2T8hhP4T31GLMBzCKo/6IYfxDYU0jVYVE6V/gzFAM94P833GdE/GQBxalixtnvdnqK8Zl8+LUTXi
J8i5Pi9Ilv13caTsyKDQRHf4KjqUVhwWKW3wOGNw0/QHWE28eTOZj4B7w/3oj6lh+RcdGXHRM7Mg
4SiZMNeStqM/ZljMtlAhYG/ZaV8B6qZ8Las4lfGGRv2kK2YEQrX8dv2iXdA7H6EPwki4C+O/P15+
eh9j8fzokZcrj2Sd3qGVFqpQ9aHYgNUuViNyfChlOsG7krxqpmIMnv7SG6HIWRH5QGdFGObu3xhh
R8MADARspMdYcjpPaRFhVlsTgk316gKpYUMX6Sds5/Ji805P4qKSFW8kk0UJ1XP08hLN1Sxv3GBu
6RFc8UE/H35Xb5NhoXDSpF6DdVTPkcrA8jVKp2lYFRFJeBjuF+H6hWQr+2whQQEXVPIaarOgHzWj
JaugrLotpJ3xgumeHsL2lObQk4rgpA3nZF9ZPjQhsVhi9YrMq72bweEd3/k8ExObDHUOB/hTPniE
Vs1xTFNJdvOeyYl6mlExY3vCtZDoUcOSGcNu2+g2B+op7NPst25DbUTQ0/XnLt7rtPSN9pUwhMWT
dok4m2qMqpSrDAoTmpN+zlFrxOkV+aAZGHZLFxoFZAVI0Gb8ZujhjHYFgwOBiq/+NzDj+v+VthYN
46r0PufyENjGWqJeFLJbWDwSOqar9CP99HtCqjdwP4C6/fGPujfW42290BNnvIl+XtfP3iIVItvX
++cPBWhzQRLumkf5UD/kH22dH9oTqOdKlA34KpPY0vkBthLMSCUbmkBvR9foSvgYSEZMxElih5Q+
lJmsj4gMr903reMGmkLYI0Cg/mx/aT7BnaDBwdWkAav3ejMFRdIBTihlL9keLOZ9pSdM6KJEZh9k
BbzpcHYtIFHOaLdYpRBvQVyollxirI5sdxhSUMWnkGWxEefihBwLhQcjieCPdoiyID+aN95gsi+K
lZh5A74gvWemzfpUm9jJG5iUZ4vXJZ1BsvR6F5WFMo0PTKWmHDy8cc05iul5sxFhj/R92uzB5NRJ
51jM4XEPb0XIdtxoSZmKintA2NFsUHmtOWhkxI4JyiCYiiVzYfxVTvjFB22z7BJKFV3iU8Xw+d/H
9xvsslsKAWHRkl4lMOb/0XRXy41gyRZAv0gRYngVM1lkvygkg5hZXz/rVMfEvd1dY5ctOpC5cwOu
QTHRf1TweilPX2X3fDEzzn2xs65Fh3HPQt9azad/9qJC28mf6OdqaOqRPObjXRje5S+Syz/YTSAq
mJUlT0I3O2EtKbcMnZAhqRcWcw0nd+v1D7OPSD1QPo3M4113ROBRvEtxpotO/Nwc2x9PhBgBRSDL
Qvomny1QnGrH9wfOgrWPLWhXOsApUQzh9WqpyesfoSD65xGVGb7qyWBsIBm8lq37Bak6fBROIdR7
xK5YeXNrckhdrFrKFLHALBsCDz+9rzidMaQ9kicQ54x4KmAZeEfdJ69GKng1kkKcLuUHRwdEQLI7
DD3Zle9SdPoRVGweHDshWBFPhRWVMEg3WEyWFyZJvILIih7GXn83I4OzVz1j42P8gAgtqTAwfhTI
AIajgSmmHkP2ExyQqfJQ9GckAhl4r7Rn4hn58dNoMyP90ile+14bXmn6hXiXmDz+dKDyJzLV1aW8
Eal16NwipV0EfWYWfqNHW5Y0d+/vg042J0GheBjFjcZ5Snr7IiWysm22Fs9H89F+pJbuC06sZTq7
YqKb+35U05V7+Vy5UOueqou2tBStDepL8ZBuHJvsqfcQAbjTopyqBdJ7uo5qVnpB8hLfx+ajuqxu
hy/ND4shDhjbFo1CK9pLt9f1W/Mwhkw1wOiVg0aVwqCSQkeYtmJW/wPQl66gaxbf3WT7NE/Us+1E
LVdf83fCKK9eGga/1UMZcaIlblz876q8L10aGxKu0hxYU06XTo1ndzE7VrJ9eWgf4pwru1G6RMdZ
uLdStcM4QImxD0mNDebkxWWdvWQbHUMEYqK6rkU6R1F8++ZkKyzIzdVz0rbylL7itsBlMKvBIp0f
wV/Rw1me4ItO9oPM94JZXLwSmxxmm1mal/V+YIkk7HJXJF0gCLVkmiZrm0uHvrLs/HOc+BnWlyVl
UKx6nd8mZyd75founDE5XzICS1PIN89MRWE1U7/+LZrL9s3NPoh24sVUPaWaHpmFlSSi5R82fXXX
ZCFCr64eBf0eXwV5Xc07S81vXLXtj1yGij6eQHrH6/1ZTXaFKZkzNZLXYizEde0m757ZgSk5jcm6
5BwPgBxDVWBX5TwnGddi1bLFxSA5X7D//tj9HNtLjsS/9/HlN917d1KT+JNofXXppJuLZqKNKXin
GBkvxzE8ic9I/ywtag5njraIJPBZXa9gQJYfIOyGyBtXupLxyfnm1CWO2jCyljKeKu/jxegfnQvL
6Op1U0x9hiDvnKY6vzLYlRP2vUQX+EpXM7Vb6Vw+NA7j9xCHbSk7r3DCf3EeP/eFaLKSTNTunCvC
yLWwb01zxWwLP3bXyBQX5WwDNeOLLe61t/t7trJwAV4lRY9dTfPN2SN9HOsTGQk8yYaJzrJlpljN
1Y7Gu9ZaspX+WoNPfKE5BcAsysuBM70WFOb3slKnlBEiEAIaw//2y7vKlu/Uh8fsAkUrwMnRYrav
qS/XFQ6z9WTv2kToBDwjA7LnBe5ItmGtch6sfnMik3QSmwpgrvfP7go2U04/CqyguSjk+mbSsf5i
uJ3jOdVfk5MrtXMdxUykEfda08G2b6ZakthV24/PpUv5xA1g0Ypfi/Jayny4zqVkN9lJFzOlfSNZ
PI4iLUy1gXiQ8rJ6bR8GRj+bnvb/Wk+lcRDAwVmOAr5gzCE18F49jo964UR7j0SU/YTeFcyOl/Bh
YHp7+gPgeZSP42hXaPY4+p1qZ/pB9X0rX8rhITfD9djzQuxqnNF4PF5+NURgTXcTbS8AprRtmEMV
k7VnX3gbAN8Rz5lBFWHMopLUXJYjBbNerOG18VARtk2mePiKG/YHmOnyO7j9GkVKHpzzrs6qRw2u
GnekrNk1sJweSJu/ung9s9G+dIoKnnk3jsQVk+9i5kJ3qQ++9Hn09PjhLx4lUl4TsU1xQ4FornUv
yFbepmsHb/XULKyj7FGKXMAXbKXg0opOokYUlXMAfHESt7H2u7nRzEU7jJGNCm9A6lFuwv7oBUMO
uKSwX3x48gQ8un3RdesCZNV6D1AlYqqC/T3BVL46e+vXr2U9Uo5QhXwsVIn1VVl2wIcTiHqj+J6c
mQm1+Fe1uRrpqbWqhlT7KvryAJhYccLOE03OAtVEdTp6mobFjQoXQ6mTJazGUJDsyqvZcZLYA9AQ
uiuJ5rupSoBTzuKj5WDRt5gzHaV2MxZTG60rl/p0KGakp+UuS8Ez6Jh2d79X7rObQyHZNcPNmJo0
iI/241Q7kbG4I1+vazGHINnezlHAV4XI3+Uj23jV0uUDAw7Kt59kDY9CwYjk8hyTBvswjp3MXPCI
wQW+B9QGIef5gVOCUhtEHTAwyY248VHm+zSg/6HcNFIXTzv9FU8Xja6pTh6VZRuUE4w3GiHuLmZY
t2hPW8+J7Jw/lEA3/opOtLmfPJhKF44tFP1HNVu41M/liGCGn0hzOTxWIPjFXHcbd7GeKw4iFP/U
3IM+yyk2E+pewTCsR2qGtCWA7E5EWbZ2b+RK02amdG/ATLuH3+nnqbhqXcfoKrthvHvtvKsq4nUn
/WmS85wb4WyLseb9R/RrbQO5H6ba52q6JgCydRJ+F3xRmaAXUVN6idbtO2OLxdrpJr8PNAg2f3Io
7D4jiu7jO1M6N5wZds+itapkmw/3/+/lF9j3y27PKreDMuMATkaR1/Qn5XPn2t1UtwOFxGzdu5Yv
EmVQA0ppceocz8vzNNszxS7cNeSvgHW5eYS5mSFoDU2pkenzZas+HQMRyW2qDv4dpDtIPwGxxYsv
Zr0Ww7K60eUTMZFf+rUYjeRr6e5GWtu+qyP7xzdeflIve3fJfQPreP9jslA2E1F0qdZsoD8zFPOM
TPnaNfL0+f1EJmUCJp0zS66/5WDNZrOG87C2DV71c+tQlLdmelbafEWqKIKg+jBtfQ7gYT+cJx/d
u6kmK/567ivyu2i9WQY+jMjjpUz1/nH/iTXNAIiZ/m4zw/wgjjcwwbnlLWLcE2Kx1aFOxJnNrPpz
A0LaMIqx5KEnYsuYX1NZgi//vS82vPQahf32c909zVaYwy5VU6aZxXOqJtuoTBOpfcLzFt7l4HgB
efRb0yM+ru6rchzlAGjb1wT9rfWM3pmfjBJfWK4W8yywiuHeEkARr2iElZ/Jv9DwSI72v+RQFP1E
yHQg2ULezIZsFkxZkIeKm7rXF/GCpU0pYFWe/8YmynEohB9VkeMl+7XSMpSn3A+oCE7CcJBlQbUK
I6/adP4YOg5ChtxEL4ZSqJDX93LgSCLqIIQHd7U40PteNsrqJCtcw14areBEd09gf929befi5Nk8
9Q3X86f+qZX0oWWLJ6YxSWvvUDCeqKT6yKJDObUulb0V50IobYvdJeUtu7IwWTOocATglxyZnjeQ
CQnmqLYxxe+RzvpatWwIq+8QuqKna4lZb2cuJpIjchXzNE2ok1kr7hO4pQMJzlozx9LocMPXI5SP
676WHSAkjMRXj5hJFj2KtsEjNG6U/mNXr+UJA7ml9O+KzsvCUB05g4iPb3+aEUf/zXGfBZjOD9U3
/U6qu/uL9xLfmQnG8jFsg3ctPVo1zG/XnUh79eWMbeCfLwf7Dr4jU55NE+hczX0lvo7jTPt+MIVA
GbqQnGQay8mtD7KItijppyhlNPRiC4omKojyBVtKF378ydadqJAH6CA8PZGraBiBUuhooneYSWTo
KYOpjc8/oBQ8QcKbwjaQBlZvdKTqk55u5Bio5UE05pWHPtPfwiJ3OmV5huRx64mfQnwX5rOT+R3e
Yf9mjviP7E5Gjjfv/UlJAllygpRmWDDYWxtJ/mseFxr3VdhlgJQwdbwVvPsBK8PM8PyIaPqLPtFh
eMdN0KQPGT0CC3ANvPVhawAQc29Jt3JjApHddwIqtgu7QY7ZDSCgseTco2k9h91wOP34C1jy+lA7
FgBE2HhdFh91GRT/No5/a0pJBXR/7IWs/G8jitMIv94OEu8WDXgPorlS2Jb0GzxVVn8xrzHB5CUE
Ch25oZi5snrRt+gZwUa5b2lGwuvNhf80IpLg/NagEdb4+PV6jHm2fGxtW9n+YR6r8T9opYeJGq7h
UXQbboAP4xj+nRqc5tn2obFs5brrQznZSrZe/dxg+iXnbp7s02s1KGpzC6VFruPz8LGGCMhIZ/eX
HoZrM94CJl3YnhmkFBezDCIQvgRI53PalCzyHR+cuHF8xL+Xs2dP2ZYdPOvCTloxhX7t1T2vBUhI
EMVUwKJ9zw20rErKmISDUmpo+vfaiTUfI1b+duSPZbL8TP6t2msTmo+XNrJznVy8aFldifFhuJg9
u4kf34yY+Qe4J9vbN69d6aB9lUe2+Z7vqpnWtR6/FpZ/2eZ1jCpxQqng/yGP8FcR8T5/Mg0dPUYW
q2Nz+2OvghtTJYsBlmAnLz8tMQvoFmsB/XxQxA4RlCrJVbgiGB0UjHA75rL9TPfQsIuT/WkvOZJy
1OKICXI8fL3nsXGw3PmIDq8/UBcLwzRGoJL1YlVa2L5ijfx3GoB+3+shYiZrFo8HGPQ5X1/llTQv
jvOCbkcADomAvh/n0JwL+XjQApyjF9sIk+RB3JSqnfrcjd+f529zrb/ksRDrpLo6nbMkAM3aLNPN
VW91T2P6dRykRKBtf5Sgyj1LKzbZtyLN5Fe8tWivfx+96UKK/KPOYSCHPHXq48PlJqkq7lon1d/P
t/OQ051FZt7U741k5zRJf+yaqErD02RfXZFQ54UxayUbr068s0/lV7D5ZtpC0qTvizc58BlHTaCz
RLiKZMHdEq4iSgpUli9qgEu2hLNisQhLR4l29rm08qsjwmY+HT7GKYM0Vx2tvK8nIepGUpwYrCo1
g7IVQ+ZeibsDAT5v0tzAVFjlgowl2zOW60kBa6YlIO5rS9sUnpHmyX0uLyuLMaYWjlC0He9fYeuY
Xe39PNuU8K2xOTTpXFpbTVa87L/z5Zg68oikb6CBeopSHBXh0heRvEkVaf+ukcAcR5A5RooobziW
+hZdChxumQeQoh9ig0l4JjeoJ0fHn3X4v080mB8v4fyJNeLpU3E/3KFdV6iRuwN5xCOpnB7FbRsv
MIGVT5v4A2JdJlyyVnZgflyKx+6pp5iSHYohjwWCx/St5XBaue8tt+PANwKvnsLDhReYEayYkOf/
5b3R4iQmDh8LHF7teNU+LWYhEFJmujPJcW6snJC0E6OReJBLzBGJDLFxMGkyLP/0b3IY9JWKopmj
f9fXfyBj3vr3rqk4dWlDmmD1nxcXA2UvZlqPcVb5dFPAWIDBKXsSnrsN8q57UxGBhHP8oWBzyTrl
5Z7OIHaO/Ft7V730dj03pfhbnYc0k1XR5++XIEkkR64MYDFTLWMCNYELzB1nTRgKVSLfe8ZQjrlz
+c5np74E32zlQ2x1bvlt6S/38SAkakbKZ19U1tWC7SiQ5liItu+VbQsX0qS0KrltYmhYiEMmsgQj
2oRJurENYiDoAYShd/tzOGsr4Fbf3pdtOTA/YrK/sdYq1yrmdJN9XUF0UNOfS6n2Tno6+nsdSA9s
u73ITE6lbY3ciDsHJsrsPxtK85SW9kfh65bvxYmO9qgnIGcIhOkxzoOzznedacJfF4ggr/qzHB3d
G0G2X50Wv8VJV+aHwje8yR6dVu+oLYEWF5oQMG1p8YuRmmdKtR1bHvXjfFpNFxb1eM3zrCZ6i3qy
dtOEvJrndmaY+Qqp4qcidW79O1P5DC3K4dvnjkASkwOECYI+XkhuyYgOvXvh1oNcFJ3pv9/zeH1X
YvueoZoW2JrQabisKxiKvBr9uXZpPSG9+UVzviw7IIfTaqzyYl/OZUZvGTIonvkVJvnLdwEIzUsx
1X83NWaAmFWVDhK5BeLboNwKDMBOjmWGzKbRsfoep+qLkia9HKk88XYzpVTl1HwU7yUKAkhs91rK
1Z+zZ4s6Kk9AnJxsq8h88uK3jcgscy68PgkCaAZYpjjUCMEXDPDEjTE5+EqM8WbIFh7i97J8iwo5
60emd6bF9YlXQORUOkeLzOw4+qWqaHN3vf2diL90e5Ze1vstXJfHRH7FoZHlqqqTs/IFC4tMyiCe
1H6aT0b+laBhw95CnuNxYKKWHmFXMK4bKW20K3a3VX/s5hAaw9j8TJVeT5NffN0/InMH6633qCSO
xeTvqSeD8/iBHohS4Xh1YxOW4FQ7gg236VHRAOUEcmQMRLXAT3Kvsz2/BGqQShcJYfpnkkMmatrg
hTUvYFWplXW4c+MwwrOrP7+hE6UVDG2N9HMrRarcxrn/bcxe9rXMGHHKuo418eg1iyzSqrqUaPHU
924475Oj/0ANjePiGhSk5hhKCA5N+HPOCl+/Iav9qSJz3+KWcwJu4ECfmBbY2tdypLoYJ2qZWgi8
PRbrx9arntHgL0vbyqN+bL4/Ux1PXLH6CvHp0JJc+1LI/m5Kl75cLbgZbmYC1sXEqHAsbXksrv8w
YHtXQJcQv4LxYkXVQ+lCEVICZP2ahN1pzHzIes31N4cK15dAdoBSY8f4LhvclBxQm2ghZc6ofFZd
InLqpmf8tdmWg6DXtdjsUJSR2Ij3NuVIeV+ISEthNg4dn1Ko9FQpW0hGuvd0SpxKP9OK6catgI5o
/H9tXiBtn6eR2gFrup3L32vXAel/NdaImfEcy88G08f5orVo3IYse0gi7g0lfOGGbp6WxZhff3xe
yp5eRTd/5VhWjhPgnGRVlzGAKkTeOGdmMQb9uXxkmOxitnevDb5sw2xxU6OPOo9BH/RtBPlfmfH1
JzYIPGjWsr2zAWvHVSfarupd8Tmn9P/RQMMJN+KP+30hgFITgKVAcuwknrFJn5jRnUYE+av2or2a
CRjJv1hMJ9uRhopaeN1nrCzKZn7GCNrXbnz8WqcSoXdjXQPsc0CarPqbmWQ4QWWpMgp4LQPQSTvZ
2J6zRHUylAJaqxBJNOMK20h/R5JyzlPJ51mE1I4Cck+tTOFUmZavVUHz7VvRDBtvjkABY3jxlSnt
6L4UQijp3CjLz/queWhOP87jS3E7S9EcUu0VLoN3FQhamS0KszWJVzNSeXy0N93rLAa/K6Qn59F+
lGN1UVj/PRbFbeP2+XQrMWCIYaNzv2Dad9iUaizjgkjquSqH6NDT7+FXOcIzITEtHkFTe7VYVuxc
/rIpRvAb8Zswb08l5QkZgILLGcR8sPo+VrkXUEVMUYqrTGwOCePh9TaMbAO3xoUzSlFzcNnjIuG4
0lgF9qOaBH/Jpgw3NxIuzuqleF4VN1zgbFMzU/vkXICfOiGiK+7/cXoJdnMX1F3tORlnCAiAn0Yi
9cQ7QEEQV1/e/ihviqhefMzdh/zW/nnFYKMcYLGvhjNxf+kBZGxc/y+g88husWDaqW8FwC5zNQJt
nI5rpHUyjDKl+wQPqLK226YJoZLYjNhJedsVTQ7vYBNnCtSw9ZOse+j46DbTtOrZNrN9kyNjtPdi
R6ZP85gPyZZFAgKl3gXdOdRWXEUdxVLicv/8EKfCdfUPTrVdiIZ875km3IOzmR55kS5n/xJlPnEg
hrNb56D9I1XOhqEn/oDxJuQiazx7azr0I7eKn3NcwHWcD5f2ddtktMODB40supj864HLU+1/Dsmu
iOX7JpXWQOvA++duchaYpO4CY01tqj1JMwHY8DJuQWS9S9SRzF6LHgc4JGEENPVjOtI1bne+w4xU
ktroq2oEAuY1GoX6cV8VjWlzqrhM3tVmTjDvm2PZ4z3ZR0Thf9NpO2XtXBKDQy4FB+gfro7DJCvd
awGnYoHfg2Tr7IG3ogokRwrOyI6vd2QmBHZx6qYP1+L01ue/4jyUUrlM9deJwnUbxrUe1hu/4w3O
1AXI/5Vjf+FqriW339NlFVVjBSXELeJstDx1HmYEt1SYMHtdh3jLYwLS7mkvcg3w1kFS1E+PP5t2
wlxB8SzWT89/fDX0izvgALZP4BNhBO0d2xmzBmv2uJifE1iRcRIupf65BfiIXKo+eQmw6wRCvVST
7VgirLLWex1yDOMPMcK3SurUylJ+3xxNO36BmPhGzpXMqZZTA2EZFrb0T519eHG1+HjVId9O84oo
P3qGZU7+z2euyrSC+R2d6zBMJCrvJoOJKfX68UcNrsE0IVe0KiBzIPKQ1N17T4upWOlY3RgkpfKX
s4hDw7jioxjpYbfk4x/xn62UGnA+UcGzYAhDcHrals7pWub2ERtEgMy28+FQCf00nwL0LQ7Ikutb
r3U1QbXF0xjrWiV9/77IgVSG1XDjE7HvlgwXAuHUpdJyg4L4hUpiPmEgIG6da6ATTn7x2bFMkxA1
S1yV+b6WNr9H+pH5hhVKNUdJmSsns81Li4DhzAcVa0RPpGPQfBAf5moIAewqstEq716TGY5BMB4g
kwxKvUkwSjL7eZfOkRle2Qtf9fbuJBnbnHPDrCQBXmqIAI+QvYgvCXUK6cAjbfsx+QtGBaAdE6UX
SJcx6KkUke38LObATgOLkAiPf967uOGpgTf1G5Vcw1Ywls9evqK0PESOwh7wvygX2rcvir637JX0
KyBGchvYLdl9UCuHmEPwYRg0Uvy8WudI4Uo8079X1RqmfIHu4OPkUsfli7z6XNJJMWnAqkGyZj0V
Ka40LUOcreMHIzbBx2hjN8Zlqjnx6HmpNBD1eHFXFQ5OOYEwVXEUgPmkeHqvHJHxmTbao19/iOgO
BgIMZb6zs9SVLTOj1USw4XJEeUFcOxxOzlubJeAZk068F/tgZ/PBF/RUPc0e7dfX5lFaclYcxh8E
LOU4Go9iIUkqd2FB2NrPbd39mPy6llU/k8iB82Htlfg4Xt2Dv5bM3MqICb2Dk3ZVWV4Ki+HZ/PjW
WecGnFIRzHbbdvI5eGe+YnEcuAIHWD2W8SeFtR789tDLE6ZG94XdMDFPPguvZV2nkytvyAQv1CCl
1bJ22bZ39fuj/IzypuistAyLLz5ed7pq0jWLF1d1G/vgH0gutKtuU02kyjQGKB57bo4iffnKNW7t
m89P5AbbfkyGfYGq7nUJ8Evpsk/nDwx8RNNv+qioa3tpm/12U4RR1636uDcVtMfuYSnXhbladQvR
wqjBkJn7J73ll46g8h4rvvfTSpSTgFfOmnOTHERHyk/56YFPN30OAyBOO4nJqZGP16Fu6eOfI/qO
t766uQfd6DzNk7e5Iz3jnDptq0YGy6ylW+TgtnNHOcocku5QgOHyZ5HsbULKyxL6tX81MD4971hy
5DjntOWI37/G500Ts5hxkr18zNbOqW82U/Fe8ivH9X9XvvZKCVMug9uxYRxCSOcdye8nAE/3bJwP
clvrcfti4xsH9VSFSX4lBVcWUx+Z7tvz/ndTjiAetn1sHP0VecvMMMDEKyVmqrn+gbUpd/X4e13n
cP97RTXKL3+fuvBIOXOtbEkv8ovRP3wEEshBwEZntoHH52bmJA6s4SC5bmgfEfA33ftzBMSB9Ztx
pcuqeNfMXISDZug2sylSY0fl63PRm0/rRIvyUqNtv5KmBc1kPP10lp6mwdASRYNp5qP1AgA730i3
zETVz9jF6qLcsXj9QGHlcxk9NJ0iDwbJyzpnp9SiyU94+midnrWrivkyupZ7u3w1OzzK+JQDExk/
WiibsVRl2YHBnoaEasOlFpxo7eNuXJwqxyZz0Hp0dBvpMR5903RKrxwr5UVtV1+G7cjaeGMtWm3k
z6brumu97bWHo02/sShzJspG2rcrrdPPkZAhfSgetBnHhjffW3NJ9hyCVt6xxgi2pR89hRj0RM89
qw6xUCxA6sxt0/EWHe34kKAhufIyMFMM39Sfr6euxtXrwp0ZrZHsqfcfgLqPth2Pupo4c00V/t/F
7DvZXzY1AfE6jxrnOdqFDa1gKavQcKk/l+CQDv6w8UPbsQopun2dKv7GoT5WLWoQweuZ2GgxesbE
2ibyp/J9w0+plKklBtDXzERLuQQudy6fMIrF16LxLMLI4OqV9HDfxPU9T5Lbkgn6zDxMd3L/IfeA
+JHrY3OjQFK2ZhTSqJT/FUmoASh2ZmyKJMD7OPswBs6C1NOG5MtRNr8d375fXaXB5VbIkRu2FsNc
O96l+IkRnN+o0su74aoCiETe2Q27p98HTKE6P1/GkVfzjWv1qm8jEQu98EQLQ7OgArxtG1uUT+re
RCv6z7XROJCxHd7bdSI7wUFQ3IwRg2FgPIVX1VQI/+AJkMQw0sm0DvHyKmnSfBd9Ma2djWzHy3Jm
VbZHYXur6qovYo0scl+UjRDshWaETfzvQARf72/zjjj+V4gMWK2Lsfq5FBc90jtMdtxpizwy6snO
QoImtotzIrxWHFOhpVVvUrbCYUESy0QFOz5VaOcjffhujw3CvZToJc2BlACpyvocbGZPdsCuB/1f
YhCxz8L9R7VvDVpm2tcBq0436ibq0Lv3Y9fqF9xxGWtz4FKStunkTNr2SmXzY5Z1sep27S1W48FS
kMwlvCmqWFtXsyMpcJ/v5jlXPUWNWP8ZQ0OfzUuuwvK6LLNNHslc9twXn2i1Op0gCInP1lEu0+Ur
HVI2UadnQob6ITlIIydmsZbROgXNr0oQnvepww5LhIcfFWIhgU1fE3qLroHaQiFFz8fyFrERvoB1
pCdgkKWMxXfo89wbMAnsnqGtVRAy0eGKw6MxXf7MZLVNn0Bl6A/eYBo7ncdW3Bl5g6wxX2f/ccEP
aCuo0nUVZJhNAWmnIWLckw4D8fAIyLwULf9+2HJywwAwOFZ6gcsuswfJBwri4BPLA5kjmZT2zHfc
WatIS9cvvErrtvt+7a33X4uGY3d7i34M1mH7vB2YvkXfHb8lemx7boGt2faNf7/4zZ8HEQfFJNNA
pKH49lN04emy9+jddEeKqtsyqiTrex8NgZ5p48J4tKZj9IzXP6p/aWhNf56qxTfVZXfbNfto+0Ls
/TR/KPE7SueXt3gpLSkhUjLdC2Mi4vPnFkdpZKyXy9GEaO5K62emiGmahoFI+4pGxiaaHpXeZtmS
BFfb9OOSyvCwg819Pj0tRU7EsVW34rEPZs5nJ+5ATfn4UFq1dw1Tmn6mSXva3c1uCueudFEXVjZ0
nvhzOajGrrrvvNrH5vPzLunn0hZ/NjjUw6duuN28VW4IaIuvVT1TRbSpHrup+dsUfl9Y7apfu/ai
SsHwffs7KHLri/allOv8HYsQ8KXeITZxRKOjA2uTtfXYIbQNTX3SzVW+E/5thrg6U7GJz5pP0qw0
vBPbwrupldNPQwgj41X99vUe5EL3K71s8qpMEfsDq0kzcik5DHIG3VzhOgtAQ0PTdagErLJoPPcy
h0h8xKSXrSswPd1QMdWOVRdf92rMrA3WGaKgTtV4f/Hx7FCGkeOjQLVhkXh1Z+dSqhn3/Vwn7l17
tQ/DMzOQ/LvxGi0ay867xr8k11qPX+Uty29UF51QKl+a3j4viY/lTlscm0BK9FD1VtIKqq36hDWN
g/wWv4S3Fd7dHn4s4LK9bqf6V8x6gzqsnWN7mJwf28nGvv+srNzit/xjWWTist1SHZApl9buaaak
M/fbZl1CuBxFZvd9dXvrxrLle2M9Ld4i1SPPmK9I/73uzN3Hj0ftnvnaPspI+rky/CbVwCmKwkvQ
eoI5VAv9kP9zgb1+8nebkfNHdDlibeSVKSAq8WFsoI7irbHvLE7lWH6XbLyfXZ/RsZKc3T8y91Aa
DKI5jpGxVcl//e0tT4ZFMTtyDobQpWmdlj/ZS5Fsu8/uhQyv37J/KcCuPwZZnzkcjOqWNRLs8e57
/ld25KJVMu1YkuDW4oLUBGNgDLUh3Ld7kH1HNKfpEnnTri+s89+PXmsIC+f7xPomi0YCariv0DxX
+kDl1HkAWXjWyEfSdeS6UNjC+57FL+V3MOxyJJIpm9LHW+zJpnOPGM7BgBgvJHL+aFQQFqjFlS28
vdGhyPVgUg5RZ+69lth9wa5MHeuOq38PEY6kw62J7+B6D6+NDrjJ6aHpVPZcHBfEW8uuZ3JoB/F2
4dz1jB20zotd+zKyRZTpC4PqSCddB2BrrPywKsUt2c+9PmizMey59evNZ9vB9VJb7cZ+rYMqacRj
q0CVE58OYOejN6SPfEOerDxXNb2jbZwH0+W7rAhnjIFzJlsBYTsdYY+zRTtzLWAWrpvXwq64g3Wv
MFsP1XQrC/3eG4gm6zD6KsIkyJPSVGxCYkJB9B2bOIWcN9mdtj+kemQiZfWO/btlynEkot71D4Al
g4JT/zUDZSmi/7Y/cJ6VmBoV4z9Xr+hIIin2xmTKGLULu7pS4PLbxgzdFO75MTlQorDuLxBJIvXz
vhQTQOAFdZhcHbbzd7Z8GE4Bu+uS4+dxaD7Hqh7fe6nR3HmH4FifXZdy9z8a22M2jxGg9aYDbMSS
NWxS+yQ+fBgiWfzXY/GYqi2/l9l6/FWJTNWjdn3xdSuyhD2wbKa0LERzTYY2u21lOlruB3D7yms3
ypU79gTfTp6rVn8gNNzG+stPCzhQJDhIr1t31IiCHXf+zNZXjUV14R8FwvIRWsD4LJKtLqNl05nz
p593vf63r1zObtkE43BepuziD32AKYarQcm/3+BqP3WnxANGV9zcuRoaujg/zVrCrJMs2lLM8GFG
pFHEenfdeeGfZ7jaXGfvUEwoHc6D8Nk+L8W7n0F3ahqXesAm4ALalssvGbM4v/22cIa3rbRTexm8
UzxDO/0YC3P3pX155SpFlaUgCv8c+jrOklnvvwcNNyqCFI/LNqCRv+ggrpBb5nO0o1wo2GCpAW/k
aH6vSiw1rYRb5Nnc34LbwqJKHKWNOLN3u9a8D2d10rlGLQF638mW/a9mgeyqjDxLj0lgUntG228B
AiY3bQoPO5zSra+Ecd7EKmp+d/D6XnlHgjSIgnCvVghXvS2qJkBc+n/5wVrSVlZu4ISpYlUatur+
B0zzrImjTTvJvJW8WnespQP7CfUWU6afmWg3QdTG52zU6MAIS5phAIxSXzKRUaFi7F7ygxCd3sw3
My8JQDzQnpGC5uyCmM6H695UgDKr0cg6asLrV3VCAcCtEn69R0Vl4j9i21Rk7r6rtvEOrO5Im/9/
60OtBUCtXd8fkYnpp1e5CZUVJU0GA3r34S+A27Ao6rGBB/lX2vm+6u6Ck5IN1diqj2OQmQR9MIpJ
fd19jHjdIl0Nbpfy0ltrH2A4xQJFyohx8RyqjFBWImYqwPF+Bs7RWiH0rcqvAyOr+u1YOexKAACu
2UznvRYW3OWM22z/AcD43A2n3Ww3xwuRlV/lgnOMCzwdrbZeuev637MMp2VgInYe4nZuzrIDVI5k
WTE1Og9iTeHR3MdSvU3THK6ck7aM7Ox8lpBUTH4lUGwWFYwa6a4Vk1TGhgyUIDhantbyw7oUX9Pq
xmu/V+xWg6q7lEoEUeLjfrKIj1jEyZ3oI4gzwhhMKCDXG9T2QVYOkJIdCufkYQbwKC+2Bq3QnGSu
Gf/NPlt2DbjP53u9tnJbiSOITTi0oYAOdxlY370RbhiF6SLWOm3FhlW2zUhHp1w0zS+di/He3SiL
HVjlynXpyZJSSF5lUw/hbE9POFvbYNf4TO7NKaLI2aZ8AU8M1tYd0RjU/Z7B8judVhZcWtlkeHOr
C7GYKOTbcMVV0fCIQbFlGkeYqCY70MaZu1Z02wHs3vECsDJiLVvAdvKZuOWkUWC6nOqR8aWdBjc6
PAV9jTdD3jQ84mx7b0Nk7rRMH8uR9NeDcodpaOecrB6+4B18CnwU2ENWozpenbroyeR75r/n+zHb
DBp9V/mXrof9JvTZNDjePQ2DpsB5QrqkjuT9es/Ps5XczUJFE7F0C9KOQVaKjEXD64pyoWuESdJ1
WzcNQtPdkHs4KhwI03oYBb5LjwVzjciELMhecyb4IU5XaLcSG3nZ54bK23si0DfB/iCJy1/S8KKy
rD+f+ZGMCeO0+hETb4hY2I73JMgw3fdX9sQlG0bafk7Ndh1YuccaiiudJYwFhATX+o0EvUQAtbco
5FnZcjlUbQ3tyagvNj43jkFK8W6DZpbFbuyPr2p3Wo5JFqm+YFCFZqYAjhxquS1m9uAVm8dMDvCF
LlLdVBSH5XXNh7Yt36OsSxmJY6KcG4uv2CClIOZTPT5RkAmH+EV+qh2IDY+sLTDd5/vP3Fhn+3P6
2gxjVazcz22DqXH7HURO7oSSYeQW5TOf7N6K6Y976fITt32Tg+xgWVZB3tqI8A9RjwwKmF26Bz6S
JaDSdORJrl7YrhvMP9j91254HyxGcyKgKj+MSXr0LOIGTFK8aBPl64+Crvb+1ndZ8s3FbH4zcERI
byt+LZ7kbM8cS5Pkl7as96/nmK+NinMyLUdNgfvvRqpv+AM86RA4txctw1DQzjz+C6l9vDl+ieIx
rb61wn+f0Wbuo5PumZnV5F00D4xzl2V62P60/qioJTvW8OfBWlWIJUm3+O3CLKmjrgiVqigO+CNY
iGFplezZZnHV6+HDie4ud+2FcxXT6VWKj8LJ7Zaqm10YlbmU9RqJJnDu0A7VwDMM21x9/hCKBT/s
9TsV9yASbl8lx4ffxuOeCUE1CqDk1eGK6+JCrbLB7+wQ/YqPWEYoLc/NiJO1GG8lskOMcZQRt7Ex
a1fOZPteVSotKj7nryUAqWLwkwwqjOzIbMYR0YhdmY1yy1HJRf/OXa1aOLqSTWWz6aMdULoPwAPK
Y5mH2D4Y0Ag9Bp7FjSCNgWerHOC1wAXA/JP6fmSwBgOgXA06z5lGN8ARMwlQrjDzT84AAvdSgqqx
kNUnskoo6lMlWvjDnv67ZFuNgHClXHFb+h9P57WlKrdE4SdyDBFFuCULKpjDjcPQgphFRXz68xX+
+2xst3YbFosVqmbNmqWaE/Zc0Oz+d8HjxNb6j0np18Iaa3V8Wl62H3wAUiCD5zgZkOIcSX15wyV0
M4SNNaMhEKZ0sibQZFvBqbMxsICiUjLrSZu0kXgkqrbEd5x9ITcGj9kK9rpbh4FIB7SG+PLjKqUD
75M83duUFJ2nn60bY6QO47t77KYUXBjqhFFCDZFjlhafejVZDexXDGoGzV6oBo0YbYjZBRHaj3Xz
GZeQascrl4wGB2ywpEnITrLVsLJqKiNWa8fAAnDXYoiQkBtAJluRMb+vM6rOsx5eEULO18XVWrZc
yogEN9xrYOf2rBhKqSqLorROy9EovcmUjU5uQroaakFAiyuXJfoRgvM9ZtQ/0mGfpiKDTgS4vQWn
PxMh7KukKUD4IAWO2hIh1R781fC2FUZK/2brUI5RvcAZgEyHZx/rqPw3e4k2uCZAnnbpX51rWJNU
gFM3h8ybXKxGiXwbctqD5zafNgfNOM5GKKBabNYKEVtXo8NLoSK7+kiP8zn9wV8vgIEaVKkO7Z0h
KNBnCLcG6CpbGetXDZbjhoK9C04I3nKcjpKrSxHSCf4ERa+sT3CfIK6MGrOGJItJstwQ558lhVIY
AJYIhrr6+Pr3DnHROiD3uBcUSfzMngTeZvnkSalWbUGiAjVIsDwiEL/LAiOcHIJT59nBHT77jTU/
BEIW3LEuPDslgJzojpC79HLk79Tn4DV3UWwmKN5tP31tzTbFX+5JpAep1byFUgG2SYwJTzZk8vG7
r9jM2ZMKbxepK3SKNfI3cqETfTq1V4CTK/azrByIAVLskCeCReKKiIyGx44L7W5drpuvLgZ2xS1l
+WH6Ecx5e3oyIJO4DMHlz8PSabsoLDxgX7C8kJpm7EgmJQNngBeJ6gMrag9mOwRaYHFQm6zTiluS
gycE3IqTI/YcuAz5GxL4AJbBuxSzrpM4jwhMZ3pds4yQVgsFN4Hig4VcgJk+u7jn3WmECyrUV/u7
Uf1kiPgw45xigH/nAAFntq0j1kFmE0v8O8Jno1O1xYbKP9TKQmHq0AH+7NZ67wAScjpkcPeLjuq9
HWh9aGhfCTEiB8RmMX5dKWiKe3pE47kUbzNZZuBiF9PVG65xd94oh0uAD4AZz1LErsSaTrfHEGns
cQW4SAobMO6BCCukF1hx74ziN2Tc3fDryU/i2uFnfToFl/o8ZE3PFo8Oiv8QEiDdE6BGx4PiSwZC
PK8RMniUbiE126mF78ycIGFLhmX48m/LCQA37C0777dHr2kxLAPqob/MzZOORjuph+Ik1Xv3LGgM
YS1KSFZ7QmUkhaQPFRMFcR9PmmwumL3YFrqdkRc5QJfKwsPbHX1sJMyjQ/+wUSZwY4OSSuJQqw5g
nWjin8ZQW/EpD+Ycbx4BCgdY9z64w5erRcU5+HTf4w9RjZhiXJ3cw26zPxte55DEcvzD3HmwSWf9
JpaCAhhkp37dhQRik0naNmOaAhf8WRBOFbvyYUEYIBT19YsJm9J711xnYEQLdEbgg7/h6ECQRCUM
pic4D82i9OATfAjH7UoQbvrpqJRsRPjOxb0DyxKAEYMWtBIBFRYzbXKdreClA9jZTzq+mKXehS1S
a0GyV81CtCSaXjnFJolIKiCsLLnQFiGAHSE+0DdYxNPGgOFrwXSGKo1lB9zaJXgdfrriETJpVZsB
X3em6Rw2OxgdgD6Thp1dGRM72UJVKU3AmzO6qi23FgEIjLXBhgW928QckpHTAyX1UOyBgNb5Ts/x
969kV6IazPCvcFcvi0LlTdIUidwRQJ/g5CPbTjel5pbdOFSl0DYUWKzGIIIhHPBIXzMwkxtCGuWf
/IHZ893chzzUOkmnDdPTy74WqSu9+N65eYpzHN3dWx8qyrt375zd1Yzkw/Fj2tzd9scJInKj5wkV
dLyrNZeYgCXXxkX2tSTaCqcCt8kwm4+gyTKOhWx/sF0yR1f7bZL4MHBHx94qRoHpg5qzlSyFVU91
aDIscJWJk1ny5yO00SYCK6J0fG9gjSGZenDJ+agNVcgQvZcgpWXv4JP1JAnGaUy07dYhlsekvE9P
C/D7oy/CRyTmJ04MTxwGu33zkbgfN8ZKSMEOil2zT+ACMnjZqhBFIzfK2ED2l5TEfH2nCnbnMUNn
atYYGz2Uq+MXDLBuET0we5evUfYHzQvlcc1fbXJoNcFtcMC4M3OYceQoxXdm3DCZZ7k5+pDcdhsQ
4e+/A6AWlDmjI7IPD5+Kh0HS7tCbdTdfNAp4hke1j+UB5/JAIZ5x0ntuSFye3CBkkvWRW9+bY+jj
84T6j+Qm4Lwgm9eMqB+fjWrDqjCRMsvayBFfe1geWZRhyR4GRtlFIH9GZ5dFR6GKQA53UQmTABFp
ROM+M5HHztzTU3xcBUGHiAGWJl1+zQM9QeCQWHN2D9DCTiPKBi/f9BjpCmjfEH3Fm7ijivd8wMYd
5wiuzY5BkQYsnriL9ZuLEZpFL+8yolD2NWghBxPprT5us0gJIjuNG8uSHigQOwa86fa0lJCKm9fg
jkGHD9y8A9NXooM2EXSqakLzfCGSrIa89MhfUIddUpZes8Rvpugjfkj1t7dGmioJPoRIWmG6FSBm
edsxSFI0FNgydbzkbFsnikLgDlsN4ItiAgkBaTYXHPoz2q51opKGC5oHLEhBH/i+SIhDfdEcTgBd
v2L58poTvAIw9fSO942YqgrvF0Y96dRtysz5LXzrxY1yQ/rvQ1o+oLmAg1P+gk4YD/UpiDgUkgqg
R4Lh2cJ0BZGjeksxv/YrbLy+vqu4jc6FRGNJiGP7wYQ9hO/43dGnCJ4ReTxIgsQJaq0PKE+RIsC3
Ayzb3QUEQoA3+JnQxbo4zPo6nSeit4yhsnzsQPdbU97w3MH7lpO3Ucj7YMdg5fyMCkwNsSwqzKoN
3RIJZFVqx6HFmrha7oLG02BpChOoQckpXHJWYFy4xWr/qMTGQPvrV++IjUnxETujzDeTBZSbi/FF
rVBSj6lKCYt0uCQN8JMRb+aMLqcJiCXo26O3ekzxquAiAdzjf8CGabJZ1HUI7feIbZggAR5RcvUe
Ofrsgwxs7Iw5fFvoxHhIwav1gD4+iO+njvJ1eSlNwboHtQdspDgNgnD4a2nSp1ys7sPGQVGMunb5
FBgCEJEYAmfURgfg3gIYwfbio1jw+aBGc1EhWVyUOtqJALWokqAeIugDCWCQbOD8BaVBbbHgPATn
GdNxEnP5IazEB3ShPpC89RhDY7yqQb7qvwROJ5BHdIEEs4CGo8BGTPWCTQh2a4Bf9luGp+Y+OAbe
4BF5OVV6oAohIHAC6sdeRfoj9hg33JBsLCrXmCCKS0R1DGx66FO67LgioVKq/LRcYpNDYUH2CfdK
l4DiExclRQRKTBfgFd4pKcfn+1RRp/K6qqwx/BoYp7wDMBHSgfdRIKLDvENCpxxRw4iJjCwku8wn
VOYsz3BJlR52M3guImFwGCRLk1qRAJAUm1cw2k+uxDwQr8IAgPWn+3yp6PwgNZT7vFofvNoQvNnt
IQlOaRycWsGy5ugZcZ0TH3iUyLwNrbw+LZqLK/HQ8zDvA4VTxIlBVp8SeSn6OctSZcK9qrEDFk11
qIPNCWMaQeLMcnt5o0UXobv+LG2Qezi18BD6VfDoeIRMFvCdDAjKLfOGa84J84zCzS2HkC3h/i/O
RKdUJfJD41WjwCeiUhOZQXhbD1si4hl1evCbCbqjI+ZBaSSAf+wD2aOMlq0mpxgKKiit6pLQWKoL
+pkeTt7gScTlhozQGp0Oo+bMr95sUWLGA/nS8fkUb/t0WsLduk/zNSGkBmsyiYo45Hkn+RCRyoH9
hnwwk/GWI+CODDyoNWt6r7gcJYOXVudt8A0oNgxG2DZPpLLxkNWxom0b1IyUC19+IwYvGDtaWDiS
TMhbv40126h3QNoLpQe6oHYR5KX/mKHl7AQGbJyxgNCVAJOncgQRwMO6TZUIcnavf5QdIPy+erhq
xPmoegetpawFRQCTkJ7jd9oNfkOUDCXXs02Nxc/o+wmFKpRSfhVrgMRfZJku2jYFwH8mnj44Ug7j
uF4NEgJVNdAqUuqmGtJh03z60fkPjGx+W0X4NCBfrJa5UztMFFGbgA5NzP+ujvnG17TX+CLFOUV+
hF6+0e+kA6NZV4vbT+QOO/BJQTdueqcVtRAnInieQ9h/m70x2RqQ1rUhJEpV32QoIbyGn1fQPI9g
p7TrfehVwjRFSITEtZgkbbRECcJUS9UZMF4IHe3mnpnP9D2NCQQyEJAIgJnB90LrqyueNqDTtIE+
aHgHyCKEMCCQlwiYGaRx+GSjuzDQjpLSi9D6EEUAoITX9NQlTTdmCLJqoIUv1FdE0qNPiCZ+u58v
3jeLSLgWFQaScOSWm0+UbPDWI9YgEyPwdrXFZiJvF6HB3rXXGgJzAhZT5IXkqUe44TE8KxDGOoTj
DnvuKXMPHxM4TxPeK1Vyzscw91B6UW6MZ6dE19d9Te4qEeJQaQzZcNM5ux6MO23NWosf86VYMdU8
fPAOtmxKIpERI5XJEre5ZqtnSrHpPSD/T7P4tRZiHEPzhjYrMUq2baRmiRlC0XtR6OhonyIP//yP
SHVMkGfcWJ86GtI7AcPospOTOv99RgS2bh0yCVhe4cZLDHtSgznWI5cfo7u+xq9tjb6qpCdmOyr9
LNMbVdOw2z+6m5SettCfFvS9VUxu7ClqAAuRVrr5zITPwRpLukgFTGkLdZBvcZb4ALe1+fhqnyJZ
PT3SDbMkPMCa3K13jN63f8NdB7SPjGHqwkEGbPaoqtUul62lsoR246/cc7vbIN3rSWYLOBU7NM5d
XABxoxU0zLhDR+Pg1r6bhJPUnljOQhlfqA8L5609oUgpRilyRpQIBWci9mIDO+drNA3WrTk+FnuH
gaYySaII8Q/fiG5AjAci/tui84/0jWUE1EUPCe4ErSDrXxGOu0Lu+lizmRfHwC3UvmIQUJrpErnJ
ALvzidRX4T5qaFHsTjkRM6pbYZkpF9LZoPxihLXA8q07UZqjzTNCMRhq81qNyEjjTyUHk4IgbpoA
uNxBzqg4lXaQVTbaveJbkZymeJiwsm3QkWIDve3m3RbpwWMUNXRoETwHLEYbHdimRPBdEB7QM1Em
+pKIC/Nv+hyj2r4mU/fM+VxzLCvQHEYMMReGBv4pnj+Unil7JJwy0ulucX2N8VTPmSs7wI6zn+gg
NznvWfMWgjVJCDUMhAkSQWONnSrgMSi1f/ky4QiPfohy4nKtdclosTKVWBw8LDTRKL7WTi2sND3g
Ow2dT1oBrHpMj7zPRCgczpQwrsA8zOwMsg90cQIpBP6tJUATJSZ8iMYsIlNFUu4Arynb1JDUFBWq
LW+/3CN5xy1OF6qLlQfjDPAd99JXXdD9xGVmsUwBdLSk4KHoPgrVSAytuuZi4BKYhbKOYkQfg4eZ
SbMw9A4+sDLpGcBiLGzwOn1cfNVtYEcQswITkxxpYt9vwZifqwm/AqFI+aO8QH5Ul730a8FRQM9G
ThBpFX5JW3B71wK6a7vzEC3OXybNwZcIEok3wHmYbtgVfO3vreiETUl14vMQyrahb/CSObH76hfY
EsDIApDDH3rNUTZxascJjVbs5ac6O4LB9yHXh68Ej5cXQA1hS6Ng2yvA2JaPJbTdJM5WsHHnY/5A
SVTwuMcYVjbv5MMbSg8jApFTNmMWe9hFqLxoLsYmCW2cUhIiZkchEqwrYaqdxmz6Qo5bXYhd0DmQ
VsQsYnq94Wi4fO3z6aC1q3t0Pd8FTMJFx84pGYbfFtrthH/XMFCOt/B5o1iPSyAesBEZ3KkYnqiy
HmDfwDQkHE9c+NHjXgMQgotH8sUdad8XKDB2wYgWE3KHE4xhe/XAKhMpTS6mN/Z1TYQYq0A2qzGc
HVVkah51UcdOU0Dk/hPNfgynMVYzPUTlnT4VRY9UZEJllOqMYgjTUqX37NJS7FBSnYn/kWOFAAfc
QTRzU9DvM5NoyA6ADPYNxpAs0qmDIQXgU4uwyVs5iOOFJZBCKuSkCQtCucD3DQgHsp/GmC1CHUhf
8yfebdFmAwEUM7K69YGMkyvoSb/MFJT00YSE0GAbfT1Ng4t80/28RBRbCF1ZDlzPyPhmmKNFbaBT
+fZTKGDbzeGVMl2EukkaIgmtALYHPUc3groGxECYd5Q8mEMeJscFE557PoaoCPfcJC7PJCnd3wPB
t6DPQkIvRWOkUd3zoNkmhgOVv7HHiuWicGMuYg8erBQ1FUxwqsER59ERZJB7HifMCSLR6KnBW8bI
Q4jCae7xFLgRyBHUsmTOOHwqN4qAyyVEhBGzv3rAO7nVtgxWXovMyf/v+ShMMQbj70ECLQpeRXVr
zY9KjzNg9+CG0c95UPSTkyMUfV/zrM56w7rJkifnQ4yG++aezRwJq3ExvVNzjMajobyn3c39nZRa
rBmYUandIkpyX4ObsufLKRvbg7p41HqoTm5pBL4G38kZNfYowhhbWoQ/82tJfY+WQnvLHWItbjO4
r9nLye+7r3Ez7oSy6Fb4YDD0DURs+R0P4Bz5pAymZPQ56Jc2bjHnUzXjus7GXGfxvej4SgyVduKo
j1tsnxirXISHQf00FN5zrsxpfBpjz+KeoRbCK+Qk5BS4dJjwjT0jhF5gqNT33P1u0K8Z6WhMc08b
kHmqs9nsG/v2/GN40hH3NR9nbLlgZEPRkVjYvw9KhlRKRSVpe18zAowtXy0C1DSUE5NOrL6RdzT3
3GHg8xW3vIPfw4PfDdOTGz2a1KPatrEnBeE1xSw+jet7Y1vfMx4VMi+qW/sLGdvmuqukT56lritg
P9BfG0ufL+Qa0LkNeoIFXRJCSRTj/jea8JFdfrhJGSg2EAIJ0LnB2lP6hSpIlaozxKRqLjQUjwc6
lT6YiJXqBW8kXYV7uotPoIWUu6dHGGhopq3WGQsBv9fAXQCAqy9CKuZ6Cs4iEiRCttW4IH+0zVlJ
9zJ0uBZ4RxkOUuUm8ZipwaQQr+kVMIHxAmUyYwxUF4kv4Ot5LOFOgm6gFDBnsKurbz2Nmzjh4s9w
E8+CsyRywzWBF1jdICT9/1YzZPb/1gD8HCYqMrjc83EyXUixRMmY8iucCuLn9FmVKfd7AfcMD3yq
r4xXXt7juy4dIsio2uC7cI+vlU8ZYFDGkayBRs08LWyyZmFCQQVnkq8ieoq3HGFpkVtb3UrEdcFA
ObvUJiOPG9eZ+9WFRRdGGosRQkw4isg/R3j0ZWNwf2wBBW4HgiUjWBh8AprDaEVVKxv33PhuvHtx
ZfOp9H1ZHeAQMJmUOQk5+xcaZwjHNeE8Pru0Gh01aXqTXHIEEmkIor3yrnYbNMG6T+9o+x7XB37U
LSzID9eeamAswrwmbdgKuhERviKsJnjzFIgh439YYPIgIIM8dBvh010rRqMnTicnS1ncfTVOe2p8
n6kLJf4iU4RWXWYpMTSrWlfHzLDgivBEBX60Xr4oiuSYWKqLJe8lPUBfgsuEOe/vTke5+CL793e8
uo0Fm9U9Q/MRiB/xJeJbiqWT4Ea6CEmXu8cLNQuyOtJi21K91sfRle7nGDT0CZUuSVk6fsJ0NVpd
UR7VR7lNCTwIdDax0feKHDFnBQK0wBFUS0KkZ5K0VvAALPVmFSSmw3749mul81mTaExlr84dpMgt
Pb3HeMGgALDw8z5DW7vGCWvRoLYjlfVo3x+enqOoQt2A3hE97vH1S+YXyZrRaZagBLDXXYwa96FT
dLk9PfmPARbAWcWlcupYPZgRQd4Fc9e3xwXtct6nTqP7YaoP39Pm/GB90Mp8B08YKK7WJU3wQMqx
NgCOpQBdG9yc8q1tomIZjBCKtNIOkq0u6++pp15tiCMr+/DuULaysWsdewh8UPIMEDoDmzRbN+dK
+j2BM4gyZgvADm1WGPxmv97Nu+29MUwc5DHJ8frOYGqjf6VOUoitJvJAnw1hjjLrn64+mDxg/Rm3
mqTWK6WU7nZjfNoji0I8UsUS7erjTAGQx2+2D0mQN9y27uoX666SY29nyqR29mEctA1I0w5sIDIo
D5OMFXxw7JTE/Nt+Dd13WPnIN8x16GtEh9tmEbdBC1/O+wUMSwlbbQfPzSO4njirJ3XdEmqjNmFw
5W+fdExcu1bdSRg6+/roQBWzj0tJ4u7XK6Bz2ceT1VqqA8jsCNAVdqvuYdiQTIQ1En5bQgyqgaxB
0/UNiUOqjG3iKlsqJfr6086PToHsW/qqWUKONMxlie8BpNw1TIBXiZPdKEbycsbj6GrOIY/yS8jO
1QE7xqJ60BkMDXIUNUEvTw+93+U1GoRqEeYwZE/G+nyNTw+/gEI33bVtavEgzEOE2n4gkJEi26Mt
ySIIWgSZEUEhWQxWfkhqsYlQf5eMOOCOrJMx91DnexrkLvKfqy01wOdhe5SVfULeCWvQ8gJLD/ZX
vkdUDVk/iVojkkEoEGVq0qPN3HBX57BZBsqVHF6zMHfcptNvhPqseTSnu91usLvab1T0ozPiAuv6
u3s3l9IP6uixLUv/ZJAGPtgN9lhdCIIHa9UKSrufmnufcSg81LxmH9063hgq9w2vjqRxU+QubMqB
W7p1mD1wFZ2Wvbv7Idr35Q/n+UQQXSwak7gnawecZbbQMWoheC1vRMe4r8aKRU4p0VDNUTunGrqV
d18BXXGUuNGnTihsoivv0BzNgQLv6Y4cmafiYvJdMBx80cRUzSnu+Ejq7LX4RjLdTSQaKXnV6shl
gSRi1dzpy5LrFPpk+JoUlslQEdUldKDG5dOpjbE6W507EXOEQ9D4+qBiVc6VQyzft+IHvrbz8vdZ
74Sat0axRTRUrHYHikprkc/ai3yz6mtIZsSIopMEKkXJ0Tav2Qaq0rxc/nvNTpPCLzaFj5pzx7Cz
Xtaj8ENP7+9eKCth2zkvazCgLs5oN51TBmezpPoAbA5K3mhdleQQzH7WAp43rQHReub8Aj30EK0K
36Djr0542daX9eXDvdlUZ/YIg7uqGUq1nZc5vZb2J5I/UXXVfLoy3Ao0MleTljmfy3h6OSWq1W82
lxadlHaSqdZLO9VBQLFTBinGBmXGdVKcg4anL1fLw/Q9J+0HI8ajCAGfMpisM3M0Gg0u1p6f3WDF
z44BGbbMHhNNppriStad4pJDHDP00ZQiTzL+dJdCw8od6kjzYVIPhRIesIpQNayfHW1w1nmS9KEZ
dckWuHWV7amjbq/T6xSaAASiQ58ECE9F8+bSYZvHqKQAGxzIRObDnDVgCbEc4CuFJcoPaysZzLun
f6BWOgFNXTIw2bHYm34PCHmykHIjYKzXhGIOJ4da0NwoUgFnD4FniJQFmdF2pyomFI2jsQjdHh0M
+FnugdPDHyEKiNwtWeAA7hQiOlDhKFoupbrbcbhEiprnqRUprD+5BTFyU4e4gVMfNawIBSA4BrxN
3sg7pfDmmHfDJIOwfTV5sKSSWMQfIYdsLoQgEYSmylk5gTPgbQ6gYlLiDOV3CAKkKkBieEOSkQJz
KBTwc7HPzoZKnJpFI8BiFNulCR2pnoQisTSYLnB4JtAap8HP2YlAHEhjkba71GSSRnInf6MROeez
3CxZYaR1IAIcOPEcJI15B3mlqJVvNvLrDyF0zo7O+X26nCAf25chwcI8D89mT9ZmOXjrh4744wPG
8rEQyrjbbPgWmrPcRBFdSemQoAaAQw8znJZUlZrTjI00kpOQ97PkywshL4L78BLez3PIFdRlw6fD
86x+QcEomFBVy/H8IWnKGfAhG0hYnKOchGC/kHRomvxsGly3zZeW9OoWZy/LLKnyyNHK0QjaPJMD
dB3yrDD2E8g9r2U+uEvaZ2P9VW1E7tozdIzwiJ0P94SBrWcol0ExO1HT4lQEKqJMJ3TMurNcgXXA
AIFRLJ8mnSRXJZLr1+F0r3ACQEHj+GT2nZq3NoK6TbFlq95F8SN+9lN/ZQaK8+qQw2v31wvytflo
6RGGg5xdar1HDMvqwsJHs+kB9NWRteReRs4zOjsGNRVU6Lt3qYvHhczQLZICgXkPjehXjw/79Zxc
7D9hQkk5QPw4a/vXtP+2N2cbQ3riWNmQwKlDfNocIC2owyO/257Mbre7oLYXTTRhFptgjOa9A0fR
Pg1LW7EsdEw8/NcOcgoW3DkLbNG827mdTStivYtM3J76aIN6hKI6YtdtJ4HPLl8EKQ/NKVTOkJQ+
ufnkMjoP+J9RigIIZwVtAN3qOuNBWIRyqHPR/Xp01bkIwL0hbOiejHLUN6rZwG7JWMCUZwWd3mxG
rxzyXK7+pUMNGItHKGtBfGK5wjVHV+/E7zUqAh/6OHhyA0iCMs8clYPpKLMiZxBLAhUrIdk80GId
gENoyW23mgFziqrt99RdPDlI3NsTuLccWSD3p0D0BW9Whoz10U3Z5cnytdifLKOzq6QJ2X/Ygc4m
DWbGEPxhbTEYaqi8e/JIVm3005gwaZwMEUYa39cPSa9FxD2NpZXXPofJlJMXE4Ix5z24tW3+Q8TA
5smcsgmiTwhWTgEEtOhgown3FaVmftCOMcOTOs1Po3YkRX4x73F1EIDi+Lhi77C30wJqL6yblCdB
5tkrrOmcQjfMJ8Z6NP51c9aRFz/Z/8Q2EyvlgylEkjicOYLaiO84eGPG6IJLONAAkD8JrLXzvTeL
Z7PZy4ZJHRf2Kno7iKFzNFy2TeeNavoHw7/d+2+QBTfnM2hTrGA2617MGNUVxjVxA3OGMuFMnn49
uZeCHPL/FhCKY8tUfDhb8jNQLAQMsLZESMwtpXlu5nodpCw1i+PFKkcGfrpfkKMUKL0Pmo2YWiE8
JIWYra0Tu5gRxXapnwFX6wK/rbDlfjXUmfTs418X49PSBilgmPlBFfseak3qn2h96lZFt17mIFHh
oM3i4AUgbfh00HZhpuQIGlIhSAp3DInFTJ6hHFLAC0t+cvR0VqTfeicjopnZ3bfztRY1Qj8rm9i7
/d9Zbpu0Bo1r+0Vjz8xWklicp0UlEFyuM0rqUNMYkETAuL8xOBs4a/JTt1HiilWrtq/D2ZNZP2EI
i2XqGza1C9xmv223sSPl3ui2UMXcYeTeSFGed4j8HKw4hlTbhYPY+fvT7eGQBV+2Vlk4VXB2WSMb
lnBdZUpJuVSxpsVIL2HnXd2rKzmMN/h5p8rmk+8SS7RZ2s9370AIiE8o3C/+s9594HIEhXnghGSe
Uc5wTQV5FijdRDaWHxGQZKGbLQJz0p+QiO00ZlnVBdIV8i5Z0nDvFl+rL2UMgz2pe2FiJ5iPv945
2sBJsL1ufdWC1NCXFbxutywS023VeQ/urub/fp7WyZFX8joLqTNbM7HhsfxCWsg5yXFA5Y+69lil
J0zPV/hbBRK7ME+sBrIK4FfxinSJzhu9bdiCFIj1fZ6JHb6CDn9wcZ0ZPcJlbPFlOLLmg5oGaVD6
hZ85D3SV2Ge1HsV67CbBm9QkkeWEbv8IKVNlXkP8NjVPoBYoM1lAmdWiXjKEZcCQQ2PJ0Ll25SdH
6Mu8dkHu0T5ktecT5Xh7Tb8J9221kYUNwQUbtrm4KP4TJlXAx6dBwwd458LIaHtYl0ALCYiaE+lv
eGYWopMMt9+mIm8no4EjsfcUhWAosJBOJpP+WrH6ffmGQWNWYtYGmbmWTTP1m8h69vuL7tPpLvi3
Xk9YdNdcfm4LIr/OwvBk2Mu0XivO+tnn3aOAj6Qu+cUB+6UBNU+agfyohdnZlabRvtTMnAkbHmdN
yIphJBvb7GKiHcpTFpdFfzIJUnO0P7iFXzWVVk4Gu/2OXAQv80gKB/IZzNmXoogF5Wc+YvBUxhhm
GWtxT/ewqxoYI/xaSgbLPvVmJZXVv5rbHhvBoysblywklLfA8IdIL/4nIlbMGKiteFskepjMxk7b
xsnA2dsHLJ4mZ0oN4N8+U7P3RXjpFTzFFRRfoD6csj/MqSdRbTTzcB6G01C3sNJLK5wP/P3BHsgW
dR+9Jw1fA0f5mE08fLYyRhIeHLlnZMQQ/UCAY1luik1twU+cjJKRwf0JzypnbvWySTqRn3SSFIDO
lCheHSm7o138c2tJKiFZvJkgYm0qiDc9JM5fYR6evDe6zGR6sz3iryEMxTANadN+NEhsf4Avi8M2
wLGqgAPZvHpLuhpjXQz1dyhWZuL8YapCp/WG6ORg9WBOBlVackx598r/SLF32kNYSgBwYqn9/Z02
f2/zT8wkD2GcyXN2oojcBAlxKx/mpEJvCOgRHEXVij2VPDKL/Xb+oLKqbKJyMaV0tBwS6quhO42R
TnIMTHHy1NYsXH3JX8NcBBWpVwaNuGErPFpiryyPKnnfUm361ZdQ7YddejUoQOclJvCaKq68ls2Z
R4ifYggRgJXMHDFAeTeyXy6iqr644cie0kBppEAucsjCK4vuRgyZnMrXgo0+u49uIXYPsUuxNuQD
SOImVZmPccWaBRTgIEhDI3+jk1Mu2fgHL5xblv6feV9Z91jN2OdnnC+sfWrdow/8czx+3wonyc4w
rL8h3FVbfBUSmggAf9FM/grp6kE2mJx4CcyKmT3UqOcr3UDt3M7Ku3XkHvHrtQL3gASC/coztoC8
YMPCa/vSKV/ql8n/8h6SsMQaksv0tklsnWueONlyFM5SCwrYUBreQYEmigC7ikugSvpTeq6gWgW6
MMw9HCCZm9g6nGx1yx3qxptsewUIAPgJM9Dw+ZPMVbmu8tWS7VsZj/i9hMs5R+nGf6Y4zou5ET9E
fO/NZkMWOuW4cgsXaoMvVHf4D5cuwwGEMY5dL90o+6VcjRrZ1dikdLIU4xUPRTZ97ILqdVIVm46t
fAfqF06/ZI8g886OK14mvgGu3wnzNWeUwn3g/svwkQLcIvMpxMCfjSzXWgYQjDFOSPbs33fLQCID
jh5u7iFNV1R36eTCoeh7uqM+M+6tSnqmOHTS9yR28QFfGwpMNTV+/StGrAy6EExuYJ8sYCFZkHql
Nben4SCz9ok9GPyMd7FacerwvMdjPNK2KQ/xPCtnVs63g186jD0HFlPvRDIXUkDcI9uI3kMNz1Im
h6TvELGnb2WUU2rAo94XumYMJZlZJVC8zCY0ScjK5mFdpHjIliH8KnxJmXcqbIAah1xPqAXVMDX4
2w1DXKaTHJjMAOFYzzJWZULLact1A7+g36RD6FVGKaltjFRktFgnVPe1RhsDW/6GXgN1FqvYcNUI
eonYQ0nCfd25DkkcgG6A2hD92eaxLESyjhC2kMEqw1WsqVaUgyTJz5NO/i008sJmIJ5DiyH5gYkq
v2cuC9LzWyEMc/4zdcDPnIzN+8iOTCfYl0nNHrEx/7NSUEeoQNV2N2QdBrjcnQCM6tat+/MSxPYV
16KsGrf8OWgMdDAW1mg5CDFRYEhGNUNeBlbpRGMknnkkbjR+/Hgj/uoH3xvcxkOFFktOvEtEyJEO
l319sTLXso2z4c9mmPXs10I1EvPvhTU+84qYLUtM/yObAEJbP2f8Y2og/hTXxAU1KveTQqCIVawq
l18adbaGw78aswpVC3QsZGuQNlwtPoRQTTXRJLcZV5v17bfCAYDZjMlfW1EOFtlGm3wFzlDmrczI
ky1EdnkETQxhTBjkPpqk/NAfnPqGsyY7pzPubIBXAHlg/CMtLKukHGTUd3+PcguLOgIGQenTk2VU
VmkyzHBF0eFlUAhqINjBD2GqQJF/qz9SW0wEfNYKngIlmi8rOwXQQgbBD+ph9dnoU0hJfMaH9YPU
QhAshCAAWH5HnSzYL6vDb2KzjOMM/3suq0kb/gxJjxyPGIVMR+YgS2D/OkQ/lueQaroCsr07sjDI
nBTACWlmBkC1Iv4WG3kijcKNFZuIXMRq7SOpmbVTbKaWLMOMwXYHi2AqfgJJoibWDbFPDnl/tZyN
xHmV9Vl2QKpXybLHF8Pb4UOmvJfFHLNKJg/Th9fJT48LKgbFkGw+PMUfQCKokFz8aLwpe20qaKCe
wmfKDy+XsSKADwajx4rbcivASHhjwGMXO4oED2NHwRLEdJiCylYbMxZihYwtsQHd33SUDWOzkbFx
5zMFgcKv8oZjd7zZ8DK2m/CKZ8VwPY0Ygs5tVO26Qy+3PW/IaOLp1kM9FouVmLbpcX1/q4/G2i3V
d5sBylUYoVRqB6yqkC4/OpuyHtBK6cIl+4vMvA074NsVTPpnp/KXZbTkbexR4HFcl0YFJ57YtASm
hAM49DyvO8Mwj6n0LjuJwIM/THADYjqOfvuWGGboxYOpGiZARaTYmMlyxaUBdJSYqPNlb6nQitQd
j6XfZcRLvyTmFhNvfKd4r8yLHyg4PrnAi4lp4ItyIeRqySUERP3N1EjWSFSjMN1kW+FE5bpsZJjJ
bsZAEzAeMJM+ZnELNSfkNdXVhazK3P1KO5YhrFFkrqRDmD4Rnb0Zn+yoN1g5A/HjQoAcMcOmFCaY
Q6YGB+EJWSCMz2k4B83H9vyYcXy346bddv7+/oacjAyeXzsxCgQylSfViNrysoPlAXYsPs4C7+Zi
etioDE6WTY/uxm5Fix0wTQ6k1z2qK4gEu0fRAn4rEhK/w3De/IUiyMGV17CsecqGVY+DGmWsNsXw
GJLjyuLFIsYyJeubmHQ52yoLGktC2SMh7hEVPSQ+3GdUHkErUej4E1xMflrwAQXypgIhFDDSFRBV
JDWVtBgOZNidfPBDNcWmALmSqcBlnk9JPpG5K4dsZv8OxjpzesqrGHbIOLJQZzRFTGl4PQL+taR0
Ip8h5ovMfEHmEHBxZZ6LASAmzG+n/DlXvElGo1zxwoGBJUPBYOy3JTIlYT6MsOWcx8wO2aKYJfO5
rOUyHxihbQG8GFxD2iStlEnMNsY4++3JlOyoLpxcY9lbBJ1JgDnF/oX3PZMNQtZ1MaWQouAe8YSF
LIgKvgYGA5vFBeV6imsMDlRCkyGvsKz/M8F+ix8Di6xB9lmZ1w1haMCoYucYfjoIyNHT6IGQjvvD
ixWymxTEOBS/QE2RGJRXmec+NF1URkgkdbn4PqQPNwmSQIbH12fPDeAj0/oFpUPI/EL5nrBddVKy
Jhl9o78iFti/PUl8l9R32Vp/hwwykk+RqNBtw/kdMhBlSNYYorL1toaaSgqp0ddiY1jjQM+U5LVv
SMbY0VFmN5Zd0IgrCW53EgWvntRopLnhColKlFz4+t+hQLTILC1uxh8ux9Dov3kJbCDO47PBueP4
hnIooVQrUf0GiVxFL6VP2T0RYjn+1hR6Rwr2HQPp/gcLw8u7k+KF4kuvHVL1px2WPQ0BqKhEmk29
ENIhWxGeMYqdFAk/w5L9MswRYqEqe74U9dcUogGl7uSoT+6DsmeEZ6fsl+TRfoB1QICRlTCo4HgM
DdLLbwtUupCkKmAfH33ZXcUDEn9MdmCFcjKyG7ddSMxN5zNOIeiD7IkmIFEvCe+gduBjEtMSpEkf
i6OfP3g5BT0KUlof8XNH+tj/iDqz7VS1JQw/kWPYYXNLDyKKbcyNQ2MCYof0+PTnK117nG3MzkoU
JzCbmlV/AyzTfDmQql1WLzvdjc3audilw2LswfcqnXRe+D1PnjUBl9PzFBCwQ1C1XeM8QVOaUcDb
cRp9Pznh3/fIRicLQU8A4oonEwETwPspccFLhw6rE0C/F+VPvWvMZHMjgc5SjMzUAO2+mgaUyLe0
QeEqyGdJk1BmojfLFaGsZ8sRJY6QyPrzYOjTrMHhAvlcJii8c96h2Ys7+VmNOkxPHE3ktnhEuxB9
T/Fbwp6DE5dLh5qnnROJj5r3Xg0Elh3voJVmfobooFx3PpfrAYabbzStvwFF7CCBJvNajhENqmjv
CygtFvcNOGD56rEoObzIhw1Ioi3yFZHPgAAmtFFiAtedOqh/cMIQ4J32QY4pxwY08rnc8lYBV6Mp
w+5Arp7ESWhWMp8CcCbKkl2bXA+wftI79HSOPjJL6J1EQI+9nOxActq3/wNT/fJA9b48oOUgowFU
d7ng8a5BHuB+IqcxYssKNIf90pjPB/3MQwpq/8VubVIUzUaO293I/eHyYAp9esvwYJiLKpgP2Fq0
tIA/i2pTG4B8UnIZEKUCZ7t4+riDIrc1rw4jNIk++3pg5vRxUPXMXwgDnlKHNEDtjSiribp9A8SQ
y9UcJBsh54z5L2ct5y1P1GS4hOKUKe3Kxef5gAwvr37fae4JoHZ6ESKITjLPVx220gu8cgSDjgwB
TX63rSJXTM4DeQWAB2MNIt3z+ZdEfkta+0Jo42q3HrHWz8x0NdogR7O7EXCAmCVuf8sFVsDjal2M
F6hpoJZSEtFix8YmRTT6mJKjEzkK4JPovMMBqNABy1ejv4Hgcyv0iQ49ojzo8qcWND1uEsAX1AX+
+BW/iHd0HLKy6Cnjkrrj+PhwdxzYk5CD+gMVH8sezsOC/QZ9DY6+/Ua64/VAm7AT4gPAVoDID5mI
QwvV7/EP8i6gn2lTsRlRlYjcsf0yG+0FyniG8qbRJ0SUpIh0t8qiok0nLPXIuSAwSFDmFW5BdhdU
jh1PQYGw3W2TjgTPDUqO/B4dtzmU3h2PHJTjKGxQEeCWi7cneHvtTlBK01m4ZIs6wFsKSKnaMWrg
URQ4HELISSw5N1515mZDQSXdyZaSDsC0i5kNU4fXPjAVulcnXo2FWi9Ccw8/cja4EgD4xnWKEinO
tbJ3Z9OVU9KCMY+L8CiIgVT0LdnkdvWAOI3hLgd/MWcpdsIcVWgP6htQ4RU21Wyt+dy9hSOmaI6u
ghZMebTRtcRiS4zK1KTl1ExNd9qYWCGxBjVClDWuDrgMJpWBOwpq/Ulww5mAnuywqIATIDYZGp1J
igfqnYkf2SCiWHSP7zQZCUsNOyHSOshe4ErM5iNijXm6CV69mRj9LpUjCHudHTPyGF19Py+XVz2f
PKfwoa2hj++UFi1ZgqdEfuvBHLdvZ+RQ+TXy5SPArGZaWNlUopPbNLeBPeKd9a5qBucJIHvRi1q+
kMRL5gRrfndTkShrzaK5bBqwRgzY6HPlnzbGfBQdEoqaFeljmfLvgALuy449/KFLzVpOd3KhiEH+
jQWMtOiZ+0T3QZJJsYfbof0ICDOnCJdyEV4T7MqQ+JjUnEePwP8o8ciZtTib7jEOo0vqd9HMtfbf
VCF9ciz48NQ20h/UwpEeYQkskZmNuVTASwiiUJpkOoTebY2/zgg94Luguvjg0B7ZKCtEfUBcSAzI
JCShUmNs9sSjbUNW2StNKNRQj7UTq6lFNm6onkZIFg5YX8USqHbbZo+7I0EDUiRYJknIUeCnQ+CF
VQj9Ch63WTJHDekg+HIjYoufkX02uEBmdKJiK1xG2C/4cgtUSvYUbRg7xVRiPbQtmANHiNoJY0Wm
49TZo/ijzO6gwFoUyxiHGMSRPkI6rvUjNvewBU34sYRvPZsED6g3SfUMcc4e0i9pPYktACWkDYjY
GVPg4/BDkuWaYE3r/lDRnITroU+MtQvdHNtBO+T+dOzCRA/MpMOhPl/bmUl51ks1LOdnfUKo1Rjg
YaK2dykAwe1oh1MROJ/orfI9yyiMOvfZw70vs+l1Wa07W7zdj0/M8AoLda3lM2htkf7aKpPxFuDg
U0UOrnUsvvcbPKp8YaA/3TNYDWT4sIu+QHpnzbbJIGyIwdJdr9TQpZ0lZuPv2e+TBQyeIuU1QX2A
DbrEUrIqk19hZLKQsNjwfwmHgMo6+bxe9UWgx+BmwZuSBY8dDHYre/QMmWn0nncmNMGtAemuHut1
zb9TmsDqzusLn3VVsiQYysuSLclZCDqr/kYSMZKrC9ES4eZTLCD7AVSU5V42rNDM3zmTT3wkkU30
jpc+ednM77CoIq7KotFu1phv9KUXJCeWshP8/vTUYd1nvZeFMJ/LgvjOaJDMlSQJckBsvGB1Ac4k
y/JYjIgb4rkIk+SogkuOWTLJYGY+2XdpBHMW0zCf2pFVrEN/k51UhRK1wCver+PoUL9EFFROSOLS
jESvPKSk8XlI0gV9NB1RMYYZ8cS/bRhMpH8rNKuatJHgxUM5mK0iGkCyF0RigOSxHE3iAnTHJFWb
rqIzuSeoFsQm8ioxE+PYRCsfIA7ZLq4n2klajE4rkSZR6PsmcArHT+IVst2DxDTHpQhD+CMNj08y
J0lSS/aHMkrktYp5lHHL5SRmDG3W9x795Uzg+XnVt5xdjTa8/PIo/6AxxHOSoZVXICHAdwnbUUzV
WZNBb755YDVBtFz1kStbUfQzfeShqKvyufIOCeqkO3yCfUJgxJK+gy8WSaJGwEkcUhqHUR5LKl6Q
fJjktxGYkiv8b+sruftPHkM2pBJwSfPkjneZtuR8oMX5fcgJcMe5Rp+8/geRNkYfSrLVkimXbSah
vt2nA8jRGcz0G7lA0nb5FKmbSOr7k/vB44+LSVC7GnMX5E7IkyoBpyalr/YmQjJXLohcGPmdnFF3
8//WEe8QwHGqyUquB0Aw4C3yUQgo0wApp/U5jc+VYs+8IoKRFkmvBnvVc4uem+MBqilUJK+n+4n4
intO8gSK3dvqGtIa8lIQ3BHme2o4Ave6OhoPGJvTWu4RdtFwcgBBIjpNbIfgwxUoV61DUUxQ00Jb
hgwnOSUPNiBIusP4J4QRoQixQ6IPth/UyBoJ44ishqB15hzvBWSKnnPGncjgUyEp1ZCtRzp/uvn8
mmAM5YTBH6+H5iFO2BvawmFgx9BQ6BKQ627ChEp5xQpk6LyZtCfVFsXOcHamzlptkdC3w2UPKkLP
SVkRsAl1m98esUeXEkfIBktqixAQAFbc+Zlwm63PA9j63rmy6nM7DAAHQfyue2EN6t6xFFVYFSTh
FSOhSrKFRBwATYoC96lYPqI3T2xX2wsEPsnEKmrL3INpPUoeiACUWx+ZZyvF+AdJIPIjAnjFy4r7
AxIdYSAg/OrxS16NSo8kv40NcrI2qFj9JFAAtPbVb3q2IZUt9N2oJIyodHeNFYtvj802AE8jRuVt
qKX27CixG9ErQZX0K/wO7StjQ9bdB8r3Z4T1cfLgPZApyXKgkkwHO8XaUZIvx5Y60kJigop1mBl/
fhLMMJgn/YlpKMGTur5TCsm1HZsHxGZIhfFg16GnJshm1pbQIJjilOUwh4sZUpmBhG6CI6FZkkuT
RDjsexomW3fymzSI2JrK1x3gHk/ewVSJ4ZKsH6zEhIBIrpGbFhgiQinciZtLtoj/R6Cg0PXTfgTN
qUyqt04sQhwW5B3UnPDttWQM43dB7kcOhsIgVZwxmGOZjXEzAKSCxKGdr3reePJCpeyEwzGhjgx3
6AB2j0iIqIIL0Hxn00/CJCRhc+G5e+weoAvgkWOPefMyZ2AK1CLUWsCp3Z6V/NURzJH7X/VT/Dy/
2jOEzHm1YkEe1AHSesMgPWBY0grC+R46R8s9nxQy1CU7J+TQEcNQ40OC3ekXlOpx0M+tBxFjpL4A
DwKNUkfe3kxJKo0QiyVonNztgV6ZZDS1lOxm6IDO8l6L+Djy4m0y2ZsVSoJ4suEaUE66yAeWSOpS
EcL4dUc4pF2ctvnCqwRm76omsUGKzhkGlZN5HQt2PX/ruGh6cKsKO7bOZjRt2R2nWnXRzz3j9Wcg
Z57hZzPSuqS44Sjf9HMXuXHtTs4eYMih/xOCv+nhXwXJUktHWsmGD42a3ChKVXuCgNlBVwzVxotQ
zCAShHXP9oMZNzSuMOZ5D6ILaPhwF6kjQ1vc8a9LhV+G2kH5GSFNa3B6YpGA/SwqRfhMoKeMHR8b
k2OJCWum5QDxwcIN0Toena0GjXWqeNsbgxpNQ23bmJDipnXP6U0uk4LcHKIn/mDWCboENfAstlxY
K5y3gp5FlHc9NujZksSr3eFYTyruIZ/QMfK2WidGDzth1lSkFPp6hStJrKdQlWL4K0a7Yq7U0HTn
l/EZvPocosxwr4Xg0/LZoLYS3ogklVWRs4NSkhh5H70bFf5vfjZRhkiJ5plHCv2BYEKXkdx6Whhe
Kg/9zCrCdwW4QYh5EioCBc4bVplgd2i9FLxAMNqB4Co2TNlAq2EEzSIoIqBCHrROffxynPsT6W2d
P98B9AE4j7Ep1ApxrlNb9F/SfvxP0kskU8nKCryWvRacPwYlgg34c6BlRhLRVnAhs5ETvLFVG7GP
dc4B+lMA2d3XEYkuvpDRipdVd5IMcUiZjK9BPZhm5CJvQaH4IZlExW/1nXroxkOMPpXSLFCeBV2r
bPfF7DWYDh920zXr0qTNDV45zOfU27gNsDrYIST6S/qCk+DMc86/I8VpkGCtnPo27SpbJDUqJLIq
Y4UovsJCS5E31K5cC2q9roJQA6lnkH+xORiJuTFuO1yd1xExMOS8upxUbFaFjtAzv+GrPzL4XI7X
6uDnJCaC95b8npwtP7TR9eA3YApR/AYHAHGOOshep5Eo9iM6hnwjsnUI9fdszOI50lCkdq1+1YeJ
BRfZOqNcGjptRW9+L5Tdrwaag49vtCDBI/FeLMmxPsJdGWveSu0cC3Zd6GzBWwPXzoz8PswdPAZT
B/atLy8LtQz50ovR1NoAfYPfNv/H6ZwNdodBp94pL+TaK7UQjeMALWJTTKTEYqsL2+uidRTnRY7s
rXHP37nslyGCZVDBBuyt2zqmz9hA5y35Iq/MP2kDLkW8+xFhE2m8BtaNXSdApAISKKkliwOgiKbD
nmLdfZr3HBIYNmCIEGrhEB0sM8KHEBkcnBBybYh9GAmGUg8pDbztmkdUyxUEXEQi4wkFB9VatEJG
7oNDMXYr8zGadzH7ThyFm1rbKWIaWKtcJ/nebN5NahNb1TYHHwOrhL9AI/dmnzwfyBw2XukuA9vU
M6OL2dzs11l/ItCNUuLN5FLnd/StdHGyUSTiZK0my9CC2GZwV+6Uz7tOZwEtDwndh/DbmC56ELVY
kAFWWViie8mymqJHyIiDp8Y8giDfo6/ShR6sKniUhSi4ISddgrmd9USZMwu4VdziB8q6hZDOSLPL
FQa7igDf2GALSMOq7wEhNTjXqzYChQhS7qvESh11D2hZ4Ad6YmBRnnKMoH5Gv1xEbFVbnE8GmVC0
2jDS4TUJlhsUVAb6EEk1c48edioqwqNf2Bxo1DE34/n4y2ekBbND2MZzQh22vbiCCfeg7jVUB+Dl
SDwwmaJPQKuqBW4V/jVWO6vRofgOUZrtGSGQyN/o5zbU+EAcuflefXNCoizPBohiGxXPRuPFNK4P
n2mM9DJ7rPqEhfLlJqbK/IF3cRLSZHoLG3PeT2/+uaI0DtT8h1bi9J0OLU4TlzGalHAduZ5AdBaP
gT6GzQnMaVGfxhN2fVa16GT6Hb6cVq9wRTwP0USVy6Kw265VZN/RVaE3jAkHTuWpg8lh16chDCJE
9HqZzhvwRPx8Usb+jKzEYY/mT4FCFwIrcl35uJfafI8OHBOJFgUBO/J/9776ohcLC6MI+n28f71R
OOtwWYk4HsYeWCblblIy9+UQ96vbHGmX3mWRD5xxa92F7zOaxLf1nSR8uMrDzejpDc6Ebdz1KPJ7
bMfzDf523e5031+dw9m+5XfCecxOStHC/qQnrlxB97YFmV4+d1WzvreXoyg4Z/NxHowa0DCXwyDb
dB/LznWN/UcRBb14EbW3RWd2LZzxa/JM/bBokF2YJx3/Sn1luKi4LGe4v6HfIsAp3W7Lv6TzM78t
wtl1tOgVXx1l81BW9/IrJ2V/85TQvz3/9pw+LtCttTL6KR4s3/4dzpTLFq4gm3s+oLg9aNu3pyiC
U0Jvb9LcKW5uNwwiTpRcNm5ZEAbPbp7YBVeBxOxo0ivd4d66xFOac8+DaWtwumFjyQSAdsFzknXs
eGxj9bz/Q4oMR9fmYYSJNW4mz469b88u5Lz6XvciRttw+SlAYSqEC54ygsloY6pGoy65WSMjkos/
Sn2VjffVrhg0W2Z8ZNiB+gG7RJma3DQiOoQg+CzmBqKA6fxKNQB5G/KEOVZetPEow0hkPqwOO5ir
h/gNYoa0JSrdNNPxe30hePIyEX0ic8Sn7q0R6TECrw2EcbWP3AAaUEwwmX/pB3xkgWVhKS5NZA45
y2KBNAjadvFpPFi8aEUpklpsAMmvs0MULvxPQX7b7YNw2wfF4Rw0CGXhOULq/HWqJIs++AM7WC7r
nwhEusPKTySzuLHdocPvSCJAa+thYxq8POX4OpsKAmx+sur+skhi7MmiG7GkMP+pzUkCQNqqj0I9
Tc0xZeBYfaYa8lQpFZDLTCn91ji44kpezVlFG6bJEHLi7oEkVFQue23ScfUD6+rR5vY65AROd1L4
u85o0U7nGegmG3Vors7ldThXC3Ihp8o/p37ZF1l6bgJqJOkXYlHefkrCdwn2J1AcJKwCZV7PMj89
3pexN/TA5SNAiOuQQ7H2F/wOxEFy5/I4Ev+cmWaHeAjuZ89Voyd/iM3sVyJ86mUzes6KoLGPmHNp
PKlbTvezl9FahMEQBVoMKoPqW9mGE8VTrErPvDNpQjKYUEcmKD/NH6tygbaDefbo9gT7Ca+qsFhZ
RYNZg2OW2UKcnGij1jAgxqyxhBDt5MvLhJn7OsYKj1lhTvE1OcV3jcrcuQ0EwG9KjxmrIWEDZJc5
pp3+tqAhhnc3zld1Gmv8lD0nOX6ClYW1X0aBHQ8NrynpSDXi5QNW0RSVmI52yU4JNKUz8dDeutPx
QmaZPTR0cm5v8v6EbjviinRa687gD7/Y8fgYjtiCVYsW/XD4S89UFONys8tXR708/4qW/0SJqI00
K0R8kxoZUqDxZZH5TY1ETLbqjZ0H1iOPZVlX6uDtus7sej91uD+oLzFkSmWT5/jROSiN3xlZOFR3
p9QaKR+N4wOTDJ9RRQEtDhsCYdQJ/TPqVIzLsxi+0b1vLw339EEj6lGdFYPyBfGSXe5YI3vDZ5K2
INvY/T1/M2H+vIKHhoH4mpiTzgjd7Tvd3QIa/v1A1ArbOqPdNqGJeZWXL24ro+sgf+QTJVySddK3
WvF0UASX2i2GhlJu9uefTgcvJ7IgyuxR6Enf6TQ/z9uxekJOrVfD0syp6PYm3e6k11aJywlBELkD
7zAhpL+4F3rUoLEKets6WfYmBXhbwgvy0Dd6lzylji/GKx/6GXX0STbNpvcZ3/Hd4Mdq/fhGhIws
8Xa4fX4363SZz4gTifDS2XCCOR/Ez9klSFlfZxnHyazhkYQBoD8FRVh6sEusV02TGdFLMiOY5dPb
v91f+Qt9k/8F6QyN7SBd3twBdTF3fESM/Lv4bm2B2UzbgAfa0w+MZjZkpJGovO4o0pLNfvApfM6k
Qou3mGKVgQAasrry8T0+XP5IEPl0MZmmrQJEaE+B4czkQdCCBx7xBTvOCwZAWn+9P7vo2maI2xL8
3YkgfggT+Ep3r5ybz7d6WQSdVRHUGE/vN8QCWEnE6jl2GafVolq8IJGvckS/Gz3kFicqgw0swmtF
AFASMOQ8GvI/KFb38OyeE8YkBV1eJaSB4C8cf6jDpPawsLvvBIdARr1ePVIq8ukpOXUP8gQ0g+zp
a8K81qVQRld9INgoEm7dGmEFcc/IVxS7EdhaCBZRcMFJBoDg5fWygHFEv+WLNDtpN5eUYWiTO6Rk
LgVlQi9HUL41ikKCwxVks9AqYFcLGvaq/QWTkyBwBO+aMf/JzzVVoq4rBDtB+gqCWpL/LNlvKJIg
QRPz2PjHjnqUOqAwlUECwTQGcgQ+DlEBwbxNgR1JxoTNJvRcqlygbUA4l9r8Tapib0wWSKhN6Obx
/ayVqDXw3R1qe5SlIbbVaD1dsa/AlRrTZYP5mB9YmFAbvD4cpBgZHWyk+e50jjeI1HDVoYQxHhD2
/n4d93z8kdezPRw/bL7LJpcJlIPAiYHshlPCBS1lM6EEg3o7PCxgkewlGWApv7qTozDHAHAvFrWw
J5VGAPKgLMkyICn92zs+CCLFPMevKqP6/Xx8/t68tUWmgv4yxTyDLzlaRHrF+LzmxvB4BMwozZow
cbzFwyaxx0epIjXrnOoSmQw437w4WzP1ZOtbwNaaQaFMhuhGgzF515NEW7JZXykny9jOpr2JWMFF
P8gLMgLZE6YzGd+f4VgxjXUHWrUeHp/fPcBT34z/X/k+3spYktEkgDjILaQgAhjF7ydxMht7UEAu
I70HAItmacX6QiELbB13nQo3qfJv4Sz3vzdQKcnP6R8AHD2BBLvgzOTxO/8Zcq+JjIPusoEnRnys
Rij96ImRGAUTaWL0l0+9mT31J0ZWPaugNFlrXu0KnavGzKR5P0qjFbTNShdOZW00usAzwTrnFNUX
QqE3FiQ3AboByQT4JjRGATIiiQ3ZBiDkbLVYLITOPO9ZT53k0MUbTrHsqDUUdMBnYx4KY/gHQRIz
NQbLeFN9RYfuT3xof10Pg590kxz2P+khP5SH1yayCye2o1SrnGiCQro9slFL/x3YdzZWQTa7QdGD
HklbK68hrwZDTf4hjDf2NsJ6g71GsuPNYgPDKw+Q6MKcu1vIPbx/IdhBAfeyXNF7oYRorMT5tEYH
YzZqq0mtlkSNfAEuZ6vOLrvWRshiuG3Ied1j7MauUlxJdkXnSXIfePvSjIaYMw3hgLQYCTXGjHZO
VYmfGUUIA1P1jOR7/cu3v+AN1BU0rTwEeSuAQUHrC8RY7jXAUL5OCIVU6h//NSo0YgrVruu7nr8T
IiPsM7KqquA+PWsugFBkM/ma73z3scwYje+vlO5DdmM72mbL1/q1vhokTKbZbKkxYwVnveWEMNb8
3e6qbsHPIx21fk37IzWbdSNEt9Txbx8nv9D8q9RJQ/EFwCU4SPm/tFngkW/xDsFLC9eMl/1rK5Q5
OJJCpCwccCWg8EfqbrvlY37mksIHUf8b6W9ClmXs/OLmpYTk769uqe15CShTkuJju48TA1nFVLty
cwnEe3pnJF8XAAHsDrA5Gmv9m3a4wfkcay+m5ZGej/R7eiaJ2gAj6+ojInfyrz33xvvBIrERQJOR
oSa2WVPCrD3qF3DvyKCjZI57IuKFqX6nuvr+oSSSQdG00PL3D509eiYkaYe4+BRa/fdCzKxRC0ji
MJKFYsoky/ex1bJup5b1Mrpm2yQ/ZzygxQ+hxQ+t2I/8pycP3ia/eDiF93SG7tDdf/Xo4OhpwYSM
bbmIa1yudPrxBkaM9InA5t7RE3zP97xtrnrzi8ZVVXcumyGjWpaWMGYv5mB7MxMNIq+NgkysAs8p
UGEhIwuL9rRHGyfWnpOhniv8QOwOWIf6w4RMMp8pDxgfMCVhOW7llEi8mD/CpyYzD/A9wiErNCKz
PIpGAFWzRaTzFarWYm74PiRnGKmNnVr0eMbSk3TMhJHVneS/+S+jIcY8QO1vH8uLDj9VS1yhjDaq
bSNS0l8Ign8ISVH941SX/nZuLayF8J4WLW1+WN/fr+7bFUTVfydIWY0mE1hz2chpqBm9buxK32u5
nQHfDrHd22DfaiaLjtHZ0DX0xM+45HLZFRdNbp9yA+mVLyw2Ho7iJoeH8/q7rFrBZdUGysRcE0bG
PWJ6ALOtt2CO1cv0r8gMKhI3wlg8Xt1+f1HfcKxSz1SWQqSu+J0UQfj7nbA8uG4isFABtsBDFK70
Er8Qp5WI7/u+oFhDkuOHEsRP+yc6tL55wTjRRsvrJt7cCi3eXDdKMJgpwTCI+7fJBaEq6CCUm6JV
2BjIbeHU8vir9oayrK9aedX4PuT0mvntr/y5VHr5M0LOaPSdfg2+9+sQRaIHErHLHno9SGWrlQv8
En8lNG5BSHrppWOg7/Rik20NAxrQarvRZtjYpSTDCWfIhvHC1GzZIgAzHopcLGvo0xorCG6dWXAa
kx0CtRgy5/ERAwrS5cmcOjC7475IKjJGu6najURqgHAEcbuRtUf9YtJzGoyStH6wD9Ay91+YA56D
SO8kJJVxKos3ggMDEmXUjBb6L6jZOyiPbbQeLLoLAs3Ta/ma6b1liBrOfhrimn05KCgaItZ4Slb5
Cu+yOZDbQAp1hMTGDDwIatcNuDc8bxefk+q66CV8pcAxgWyaoFAkbMahbQKyEF1s1CLa7nQQXEG/
Ze5jQmJRQ8Z7svdb82SaTs9fY4TQiOaeiAXs2imWYU2kv/7GjGzisbZ/R6e7tMLdC7RbyvqV42nC
1sG6uy92SGpnudk8jN5sMI29Jkiv2o3MW6gn3L127EaQEDgQvI2v8gtdqvwLf7QhdHFCXhQNQCpR
WWpUtEqvhTVKzZwJjtdTPX1L29UsPbwGEcJVuJAnou8bipdM7QIT/VDV2qCHWoSclEUAcoMDsjId
0QYVVJuJABWs9wPpbSQ/Gn1s7VDphorF/k0P52NIASwSVkzFKz7Eh+brupExsWm+Hqku/0qJEdyL
d/FEHwTnWUrA818hZUiqsQfblHyzQZkEkDzCPpQaU3tvl+7ZK93ob2+/rNAZLAdLGR77pUynFAif
3n1zZ5jILwfwk7ybVzIWndp9sTayucPziR7+5qGKZEphCc5ZAJrE44LAeJDGua8g/zGYFnKLsb5C
ShdzpY3Q5L6ieQUilFwQV49p4lCNtAdsQblae6tEDVUSW/JdXADloOmqOGCKxwZZzHHnl0UPzK5Q
BQUrIflxmFWz1a9cA7kCcDZQXAGHd7Fy+9dC/0KYbVxZRglzG9syrjCTzzTTcyPTMyai0ogWQtKX
fw2pdkr8/9kDvKyfbWVi42e1zTFlvM8SQ12xjxynR5JO2yHBd/XvPlXLu9/oL8K/DkIFdMcJ6vjv
BwvZtBXkm8GXFGSpp/YItQjq7ZGZ06pPmwaEevKQ06C+L6fiXVWWQVkKG1MaubV+obsFsHGAEUBq
k6LZ8ax+U4qxahMoAGorREEc0RcpltRLyDphqAugQix2udqDv/gUn0Z/ZCCucwHLCERbgNtnu/IV
TEMVjxTaPHs/7/N4h6cZ0N/q0CD5il1aXxt/RacM5LSwhFN4zoknHwUQ8yte9b4y/Mhyr43KaH/E
N9Q4Zbo4d1FLVb7CRbaRUSJjpPsHv9NKvLbbdoWFjxTWEPvI8NBCJeJQf4U+YlgkUr3hsjRFQWyk
7Q1ZdYutQqnVKmzI+U5mP20Fepo8eBFI0BKQQY5anbxBnlhVI3P23BZ2i4p8hiXmYzJGVgwbAPCq
jYuZtwfaFbEaEawZWZ/HZ/QKhbTZPBbYda/SlcAKS4GqYIGISAgwqg1YloS/3Pj7fZ684f0XCr5k
JMiyRVQKASiCZAPwz3wnqLhwQqovA/ku8DfBmAso++YLxZVpGICCcDtrsB/CfWKzwP6OsfaJGKQr
yVaAcJreK334E7hL8P6g5E4UdD8M38FRGxWHltU3a1QdOkZkD8yOgZ6FpxDj51rfy7XGEXGG3pvW
+el0uENpwjERUtPeeQBReE5hbDDAH8EFis05EHKNYJjGbOeF1y3scNmLwysXAKqgygRPJIC7wYY8
CxgZnMVMAeV9iljCJZI1j5yHsWcjiSM5IiTDVc95YoQoD1l2RPykx7yNp+Fb9k7U8FgPQE/IbzD5
sETkjcIMr/s85d/7dW6m5sOQv3YR0hlYVweJyDuOjnJLgXha0eksKucfEr7A3cuVAP3lJ8HQCK0z
Cz50pFpdILIPfF+VTKns6N77JVRf5MoXUP/6bMkyENjt94z4uTf9973JwVvX79yBiOFQAoWpRHme
SE9Y+vIUZM7FmEmqixocqNZvYZh8iETkA9CcsjpboZDVwJGFPkZnAMpL0kL8ZIVTJnwdSvoOxT0E
anz5AOHGDidSSsfgBXj4h9Mi8GChaImGM0Tkrw0hQm5uEHY4UlJnVeqACRdOVDWlDi9yUe8MWwbX
5sl++gKtRsiwlONJnBC10R+FASi8qxjwCRUK3iu0HokAhHtFppe7Dc3bkg4tCRtg1whDiVqAEJlL
PaWzU+PIvStrhKghjd6cbdbYF3dtwL0j62gigxRE3mcMYwvwTyJx6FDnckS/QrajAMbBXyVASVJL
drWy/EsHV7S+2TfLQ8uSLUB96JtrPyYklwdyF5JjEuVAoaeKmuRH2EH2YdLIj/hDPMdWnJ6NXyFX
T34vU0uDSiFsVnmD9ETiCrXjUPMk3BHBEHlkNmDmj4KIqImgJ2IQRog8lhxe4H2XhXDPoW5CvlXU
yUb2fcCmgonsWSXXJQJuEkK81zUhg75U5/FmaL5Z3QJQFAwpYFAHrx1oOP/RhyXjJfeU3sZD7pE8
helGFT2iCz0DhcqI2TpKQqaROw5WLJ3JAM8Y7GeA3Q+NSUekOrTfXzaZ4lf8u1iAWQuuM8m0yKOH
O1n1zswks+YXVBx995Me6tnC0UJD9Z0aFbIcxERbaF7tGic+AUfjukmHYS6h4wlcOgJOzUzImn8F
7XhZCIQ8pBky8cnU1yUpJ4xMmQ8Fz56R3qvIMH0enOhMTlZY4ZDDyJOdDSUHMSKjCaqSLYqIMgKB
BvAnEPyIRRjZ+sEcus5+qaq1yGWR0EpHKu/L1hVgR6SAyK1hx45Gv3i5MKNP4yUftHz8fsYdsBRw
KhJokXAUbq4M6w/d/ZNChB5/JnFTuzKtPokp+rqgqSTiqLUWalsD5hboS45Q7pGWRNhsyVZtcyJn
8aHqkrlWJyIgQ+8QLRp8cXjakbrG3OAtKNXobTbFjSmhSTgvUL1exH6ySQgP94R0/dlwStVrOO3I
vkNJtOLr88DOdUmRa/5a1MF1kl5BDlIhmyFc+0QvBiviVYRB32vRzAerhleV0JSpqMby1UW7KtYQ
DYiPVx77lbJQFuFaWeST8/Q8TY49LGkhRYycyxr5rKVQD1/H1/H52zlioRJcgvvsxhM7NzrSjRR+
Iiy0hSDNhxcI9o1fzkcbM1sMNv0Nrt888lWBedgQQzdB/QtzTbhrWGfwwEdWFXQ7JstvCBGad2ys
xz50PO7HY/pYM029H8LR/PAQZfL9DBJZXs9si9l+80SwAELpA4/bAfGgKH8tZHL9qNpICP3paJyO
WHP/gj3igJh0vmdMmXTvjDORD5Rm3d5kBxlhH6I5QwpBtLNmbfvc94Hq+ezwySisY6Ockp1Yu+7a
NXbzvroVLQZZ3EUaSiYwCRZ5IV1ExMXuQBjHu1AnrfXOFt0t0UriAOvDerfbirYSG03SIRKv1kbh
AYhidz52O4W3z+w2OmCTYrUnFH7o8j4S740atHRRBitsUX2VgGkIP+OjOQsRFTlgwZBKdJJ4IG2Y
m+ibkl8Qea3n9gpEs4LSwUG0NadxSOnUMU5HZGwkb8P22cqBR7O/n2fka/Yzyd0IWvGCx1kQs+9Q
UtUAwhf5+1nknzFkcJ/exem4itVx0cR3OhaYRwvTNUG3fHf4KQGa2F0NQRmG7K4m+zZ2rS+rNxVQ
Y3/ZnnWsjnV27n/9WX82nrLfn168s9ct1LPXX7bWkvGV7n+dJPa85/f89hxhaIbsi9Qu2xMNIIA/
0lN7DgI5OcpQpz+hFyAU83D6IyKMZwdfYWqp5OXM7s8dQGamS2ML9Osqkx2Ttu0FfKs1q3RLd2uN
v8dTeUhbKC1MPzuW4TTaEGtsfePQgJVUEzu7m21HCSrdI08pUUWLGdB7hnoH7yGwi+hS320qnQks
nRgJd4NXG/1VNce3J5/KVZJrUy96sAkNSCXMQOV7b1OY1fvR0EKEyJzLSrqZ5Bali0ne57YjY/jO
mD3Mda4dXO1wQPhLTlKkA+Up3aplya3NnMi+nXhS+FVv8zb6bbnfgf+FM43R4/9siYwXkV6hllaJ
uFqxpBLJTGZ21mmAKt1b9uzB23AuIKv6ERADeWC0edbo+NUG4vpf+aY22iT/Gr1PJCsf0COeVbTU
7UyrWRkgySbH4hlqvbcImeiNfcZLQjZbplagkkalot1rU2uS/BbXkLQcTknv1QU1W/ZU3GHCHHsh
8Z8vsn3pAp2zA+/4k0TaHekscgccUQT+5PiiFidZ89Lv6iDfDyQK7OwkP3dovZxFg9Ri6uc8Ur9F
JQxXF+1xep5iu6tXKzmXyD485rd56pNBzVZtvfUneUu5mJ/rE0LS0FIS85Kal9Pumy8OLgqOclsq
vt+ci0MGTbEU6wkrcew35o0tQcPgk7vF4MtoHbeOkenjYsmZdRFLzeahduBOMcXIplUE/jJGZ8WO
GDdgjtmj5AGu4K0aCVnSkBy0vFr0DF25vQ/E5xB407LZw2zjsEx5wbwaIZlH0HP63ZXfIh//bnzj
oLIG/W9fWrIT9+/PSf39OS+5iFjMaC235XIL2aPLK6Qo+LdkVSQA1CYTNKTXirZmsry7ayZE/voJ
41DK/ppKHWAqzBoRgxESkDxQ0P3UBsRa4KNaC+rFyoz6KzMITZHpke3iIJAqI8IYpNA2p7+xE1xJ
zgSyHt/UDX8hZT9Wj7LxIXXPkiMLiEgkraSyqOt/Nmkclua2ZGw5Vylnskll1iT+c28okr8VriTN
Lw8pZg5nsVP+3P7ACmICEhTQbcxuIFvdp8GbtDGwfdFblyCyNEUitNFEUOzT4LeayOdgGwljWQxO
1Dj4frocL1v2ylpzI2hoISXZXcjWuYXAYRxERmPjumZVyE6i7m4MFiN/hPRkZt+OsjturUQWXLbZ
/+PpzJYTV7Io+kWKkND8ikYkRmMbmxfCo4RA84i+vle6uju4rvKtctmAUpnn7LOHO19VCHI2LH04
mi9d8PfyuGEh/vCQ8IY3tja/2tDgLxxKCYT4suKXyrn5wg2yOIi1gD0hd7YRiuUrrDLFnSE+LnSf
4u74d2cP3N+AnDwYqL093sQ2JX89YGezAtVAbJkk/KpO+lo1y/tjqW/0TbIWHwYPWXXHvTW+zVt5
VYRd1CRLkjBg8P39n7zq/hCvf99K/LoA6qwc/VCnT4O9lTZpt65MGEGn9k1WfmcwFlLkJEiPPt/E
EKTwGw0vez/v4VF4GqWipPhbAf8cJ5gyi8cZP37RvQsncKHJF7Us6jOqXDFxpoimOhG17T+vB4Sk
fEZ1f/PUWJivCC8KhXKGQpJVhvZ1lzLVOJC19tZ/cebsze3T0+czni4Alqh8TeG3QT27/EQTzG9E
PfArw0YmCE0bY19iA2EAqEy4RkjeF9MpGJNi63AHtmkZ6FE8mNUA3rfrbKtGA/KeldhNxAUQI9CK
w6Qg664ALOSzXwXI8N+brmxH2h/OTfUJSt6pOmkkWKNR/CFi8lP5bH9geTP4Hn9GWoSKJqOEh9Hs
ul1LXLoYAYvpMaGF4rcF0AAtg/AlNtGb0BGAL4jeXaBaor2vPaTGEUky6UoKSWH0JF845YMeuOR/
CN9U+/mfn/2fo/1fvQJBidtFDsChefA7sNDiADQU9ZGeLomRCbqvdEWnGTVf0sJRduKh7sxj/jq9
5a/2UY6QFh/w5I0K3tct2h90QFYgUAww9oCo0j+pPGQg1IIKOkIh7xJ4mhDNir5Y2IFcPaFfzTcT
OonkIFzWUXpSeVIfi4cxwmq7/mDoQdFsrDDcsD3LXQpTD9G5iIJW9HD/HvRpAqXgQ4jBEHsRLFf9
KbqE6AxxCuI8iPnYX+CoARwgYIDKF13en7X1kdaH9kmoY2Dp4ARNA8xXiIfAbYQtgaBWCNu5kTdP
R9orSr90rW1E/kPLY/BbcDZh9Tygql9dP1KmCB/G/3EzcQPMPEQzJ5AgciX/2j0x/wYDYX2yXP9Z
SIkeV3il2YBHO7rOJ9v5Eq3IV/dflItCmAJw5BjT6RLfONHe+DQQrr4EmDlFaP8hVir/0Haykw00
8TUsMSMWlmVmZLHWxThx8IhqY5DSsphb9LZIWv5se7pI7AuiKlQONQK/3WLX++a59ykSK6+mLRLf
V1wNySkPQH/5hxwRNck0oVonW2tDlsXtCdUU2gl41xu4EXlY7Sf/YRBrTHQaFnd4SpBA5V5eyXFG
p5l6JtNOCFzYIHNFAcbYP4AEfm20TUCZaP9N97rF7qF6J+d+Ohn4tuJJZr6pb2kf3fcPqjkQlX8G
0qbiJjN4BAvdv2zaX+GyJbDP+1rf3dfic/uYrS5nphmEcgB2Ejbwmr8aB+kI8EreAxjZAwt3Alcx
V+b4E8CGwCxEAMYjANJw5qO6bCN5O+0tBGPvkt/Br1vZ6zJONy3qnfSnD1vxOeBdtjFX4uO+IUn8
nXgMjpkE/Zk4SKq/o0R49YrDo0AufnN/ifVyXtTm7epJE9mVWBCkRw3N791JSd4QmdTa60jod727
wPHz71p0715L+EswYb80XOKmZXGN4Bw091cFcSOFgXd916NO9ydqoutSfuNSGrt3UfF0WOZyBkGb
WtY+RFtXfCzcev+vVBNWCYxeTCJCymc6a6o2Cj+ameOLOFepBf76cHHYlrG2tZj2igNUzHzpzR2d
d0x8YGfAoT06+nGMrI3Qxot/IbFhFcyiVojZPgRo/u8hTMdFcNWeSQgjEe0WEiilg6G3r936Hyos
LC+NSDiSCwRTDEjE7OMfyCqQFPbMHWnLdNRyGg7AoSfUIT28mk6Y1Fe7foO04x9aI/g0gukGj1yA
1D1kLTEAUBfL9urkT/nTjUfxXBGS9ZwIoFR4oCNyeSxb3EgJ7iClXuA8QrsGOIzTAXKC4lhj6wjZ
p+aR7ZJDuYEkvZuxRMLoKOLgwYdCoIZXfoUvsIS9QINKV0eEN+85dS7VY+NE5uG6kveQHoU87HBd
m8E9VF4uzlbzH2vGT++G323rln6FqRI3+gNdc9hvlHWuhLK0tdh48fLAxRE+8Aa5Vga1XeAyCkFa
pEo0KPJs0sBOPUtc/VvognhT4rSOzx0D8wgqB5VeA4j8+IuCEXEw6Sr/ZUDA1aFhONe/WsD/saxI
CRl8ovE26rF6Iz3+TQrvfBg1UbR8CzmovsTwk1uI4YV6FGMZAki4T40A0E8YA49OTFUrOuzfj4/t
C9NAJ6VGE9Dkv8YbVNET8wkxHxEm+mKHffwybSRCdz0BlIqTcWIzFg8x3GyjdE2gjnx+cOCpK2Gh
Km7Qv1b+RSxV4r9c8mNAkahJ+XrmmOvuC3FFKCPr4k2pOCvFQ7xuztu3RbDgaMwYzIpfa+/6WnuM
Hfn2hO/QDUFu4SEMzv9Bq1S/O2GBfgjFzXKHdXVb2lg7z5t5lwXdZta5rSRmJ0zYAt141+BUCaYV
3Kq3HmJTz5hNjNo6akDz0LF3C89l8eCp0mkhOPkrSUWpSfm5HcOeyBmMoUMibhjsqN8lpYHEFZR8
M90aL3OGnEOQqtdSTAS0mPr8TQ+QF1NUgF8wHyJKlmL5f87k4e8jZOILb6Kk4FjwVbhZvP3BuHyl
oDu5m0WQX7zmDVBO/Hn9ax+hv+Pekb+KTVbGwUOMxMRlEo+Uyef1Kd+ywWV7YV9b4rIkBkuiZBCj
YWE0gJsGNGzGtcKXQizWnPS6MxEwy8RYqmjIvzkn5pJZHpltWtQwZLd31y3zDebQ/a9FJrXIpTYO
NuoJxz4yR9ua5MQQacXw/A9etwI8RgJuboPgRWjH2f7vGWU8ORF3en26gTRgpNHw3MX5wvQNRD5b
iAk4/xFWc/0kQeix4D2828HlkD1Odh1YKD+L70XpjbEB2vJ2eaz4Z2KZQtNhTO6o0EB4Itoqx1y8
2uio68q9/DRLIWLr8oY1NVUMSNd6qn8ujGjrZfGT/dSf0re6HzU/Ae5hCyVsBwf3fUkCWneaogpP
MGbRU9T8ZrNjHyjmQWImr4mbmDjpTXLufyh/Ti24rAmojGZJww/bIbfMcDV26oqg5vyl35QHHeC5
gqaLgNRdnAm+RDNDlrfudrjyZMv5RxlJY4U+CxXFm1oP2RNSwuR8/zQBp/mesC9tryL0ECF1FUsz
xX52orUgjUCC/2a6yW29uGwUNLlI4EjDhvZ80pveq3hKSWRsK8TkyXemeanmXTAgwwubYTL1SOUM
Y9wAzXAtucRUY8xvzxXKfWLbVEcIoDjFRA43rP0n7Ve4Owg/MAgsWzFDP7dPwvoBU4O1mD7OKzGZ
FMYdlS+d/k2d/pzNYjWGMqqXCES8FlCAO7oU//WJQxvUHKvdDMGVwcLff2ZFZDPOINoPejAkXUik
bBReEHCpFIRmqnoXj+K9+WZR8x+yFBjBkIBlDG/Gj56HmB5fAulr9we9IDfX2AiEql3eW4wgF3ud
kk4i3BxEePl1Wv9jQJIqQeA07jxwp5hs0IXh0CN+F9Ct+USqyo8NbGf9/Yn4W4HYCtsy8RCGsWD1
7V/RTIlKt+X3DDCxs27cTTb7nHNi+PLPapc8sIOV71MZlFPgnBnTR4F1CqSTje1+IPjqr+2ljWYM
rTOI1vmVbZePOiS9iseDyDCVwHvAAw7PP8rpF681ETE/zEmxMZ8ptM8i9xDLTOFWL348BwAb98VJ
fy6O2MDbsKXRQZCEQ4/hyTTz5hoaEZv27Vds3oWCvNOp3sTnE4Xrl7YRjlFEyEb/G2+Jk45e8bwh
1GgFCVxwnnkigbYMTmvYrINzmsFXGWkqgZgxf2kkk/OLycSidvUNGmQ+EprO5V4J5oPYsrkURXxZ
E/L3dyEE2i68DVXwbox8KBDEhxgWVbKLbJTaWBCSX/AmipQUH8nKT9QAI541LgwG3hSYZuPLtfS7
I7JZhMRmzU6HejEXlOhWsJWt2xbaIgITyf3ZU0YYyxNUGXpZkC2AI8tHjRtMwIzNob85ybN68ebD
WLs3kE9jDbtQAuIDydxNxEyBMvEn4wKebc7A0p0mb7EfqqDBs/Lu2ox9guVld39FU37dQ2brXu+z
s4CtgugoVnExOvMzyu8JqA60Gk1MYNUE+cEcbr8GXAsxCB2XqCUiFRgGxC757tlBqHUq74qMXDEJ
bMHmDE+FK5zs3UwuLEl39JW750C4y95WiDI0mjQS0p5qFh5sCrd4tdunJAkyBs8XoYyfmVAT/shc
Zu45Je+rOwYzSPALJ6OT8XS6K8b0GXpr5FtM8qYFDKSb6T0IUq6WNjn05ECqKymj/cbKUdR10Mep
wR6g1+lx6LePJIKSO4FvT8EdMxK3ift349tYjMvq0/ZsuOnhBBePtRfDLpIZ/iAuT4c9X4DuktBQ
SL81s5PhRB7ZxVlknq54BcdJeXMRpQ5xnqysd96ix7DJao8QzZy0jSNq8UXpN60zMhXoGZBrLX/h
3fg7QNeNwk0/bDh/EgZ16c+krfi3WQcJHpDGIgB9B6/vkkR0BzH/jBpV14PrGFZ1MMhLXC9HzBYV
RuE9c2NrmdZRZ2wG2892zAfVwVfih7XWFthdqqeaPzmVjEcXAN63mPOkwk2TmThx4KESH8pbIEj4
L2gDbAVaTn5IfUZbBPiF8PNZvTPOmBD0x5ureXg7Qmfk30E/R++EnVONtzpfl5qbh4IdCg4eUP8L
Mtj3QEI63fwt0piachdZDGmJAW8/NKdnUi8oXcaqwa/B3JSAskGypnNOMBWS2O8uo4P+t2Lj3iFI
l/INd5DJTUkKQsr4dsCuoz2NaAaCSXLmGBwmTxgNg9Oc7/iWwK4/GNkohNKotYf7LwtOY31f8Egq
xDfOf9p2ZEIm4dkl2vD/NsreDVMxYUOqP92IojI93NSe/0glf4308Gdc+s9RV9iYCvPnG3eaa6yw
P2AGN4TWaohTnDcENsY0jrGt2FtA5gNGsOw2T3UaXc8t4rRN/XNf4C+zrwMWXF06yik5iOsXlpuu
CeaTUoYtbGKsdPfZkSfNO9jAEsL/gDDVjVy/IPjVlgpT4x0afQaTOsfFOIbywv9Mcf+ScTDwa6K+
2KwOfUWPreISJqICBVcTaz8OXHxE2GGoKthEOi9fCQj+8TY5nScUZIAv7INUIeMPa4Abw0Hmj2CK
1o2xS78zWE+0QUd+XMIu94BvET3g7OAAbM+geQxNeTFsohZmwWIPpcviyyqf+bX5mZ9p9sQUvUVz
z5SlRM7oqdayfixvr8QI4msqGjVo4b/Fq7UzmUUVuw4jG4AYDNVucXlGP8YRT8brT/8ibHE/UZ7w
VHq+IXcgOT9wcISFLfjkLfpENiKzXQHssJlzlPYuqhSLZ5VE9idri0vAM29fhC4f4wPsleLPEnXa
netWCUmLRm/Fk1rSO2I/EoN/bBCA2CyCCFKJhYVd+4LrGnJ8KqEJhrPkYsZQsmDoTP/C6nGAgvb5
dN+PTM8xMROaIuFJiB/zCtHLutguID/BWl7bsJKLrRnBQGZk1K8ffvp03d/2ml9sb/t2ZS3i25WV
fFl2YDPPedhLR2yVRKwgpHQAMJ4mMwoXb4Ej76vOC0Rqa2wq7hc0Jj/4sE2fIk3q8gwGSgKbzJQS
u8kqSnBm2y+AT6olVh/y99fPnlS28B6P+zvmKqbHB7Qg9oAcVxk4F4TkWjhfYKLRsdN8jmnYLmIC
Dss1y8++ODe0EBqGwWrYpuHt8Mzm8lnlh2rXTnS7OCjFzS5lbIiJMN4JGF4t7c/Vga9Cz3OmhjOh
o7PIHzoX5Y7NoXjnlVhlkllgb3BmYQldFHpZLkjwqVI302Bv6mmT8SPhV+gheiPWbLEcuIaeeqr8
J3OBvyFfj9MRlv6CfEH8AN+WyYuNxaDmIVGclo3ErcvVxmGnBz3I8XDUqIFlrILEv1JjRLQy2Dj/
9IxFBAc8/16J+TEdBVU8HRfIH+jn9PeGfvdz9D4vkc1BdddXt59eCjvobZThpzb4zFztZ3y5cA8H
FKstEnBHl5cIkXhNACaYQfrnhBu6OvIT4KQgRmI/poCNFD8XRsEnNkFQfLx+1HA4FjtsL1QWJoYR
OFU2bB9QPnLwFmyYXMht+K9xAQ7UN0RNLth24KpwN9YRBylmwZ+8iv0tsvHxuIGopv4n32LY/xja
kp+TOhYFNnYbnjY5OyCbAIM9XBe4cqea5wUrfcV7x8/t2JXbM76VvB6+gOjqiYoS1gr7HOOuwD5p
MPQ0T6GdOvByWog97JoglvMKm6mBLRS4lbAS9Jm4ADB90DybGROOCsKmWToh5gr4c81rjjhwILuE
WbHDLyMXJh1iI4Jyw983HEdRpTBe0H2MQVgiHFN40mCAXPEC+PHnu8tBciqO3Lg8U7hggcAwKfKO
pXNWazhLM+Zo8N/GrXiPea/pI+jNPK4dMQW0bJiHYGaKIuwWP15sZu1iD3jLeB+KNjgXx4KdiPUn
OT/cOHwmo+A/85c+5lA3GFFqKN5ezmveD0SnqMrYofqAdzWGAEU8Qqjg/CEsP7bZV/qG5wSCiTNn
eSRxvUwWluZdI3xLUHWWB1YjKliuicmPytjBbO4S9l7+ZDHxKa6EeFFyenEFIuR4uhFgTthEt5Cl
zOJH5cuBonnhLCJn0HECS30NexUDEHHFYGnzhFDP+U8oWE1f+/n35bzmhwFdn1trlbqYYyOIqxOW
39VDsc1+jJU0dm5soFw0xOWuPG26o4D8ddY41JgW31iY/ZBisHOAjAelECbfOAc34vJY4rcIITcs
DiznxamDUJoXzlex7HdXBjAm+O8Z3niAvUO4wFKRewAUDe8AsUzEEle5v+uz8QPrK74y61g4q3bD
gmjaALMMgEX2dDTL4BfcOliiwkd8FhK+RF/i9QGk+5751o94b+oz77hnxgruFdjJwHryMQhnfre5
edoLxRNGhzARl5+QJonzIUrd55U/tj0WYXhnVVjwslKRor7PxfKvrxUWHko4MRBxFi/lYyOesTAn
Q3b7924xb4vF/fCMbcbzLWYs8ZV+cSm5OcGaBBcb+TXyR+4e8Q/Q8PIauP+Y7SDB5Xu9DHsYbb5B
nGiNKaZ4/eJGBPGHAIggh6V3o8zGupxh3if3jbDOhGXl8aYmXJjpyAvnuONCcIhyz/VPd56hDvwH
x4obQvzAf7ev7RcGZtfszl8csJiIkUDyxu7VY+r7w5UZvpkQTseCXD2Re9K88wZ23KiVo8huK3PS
9oDdXHMYjHtIJRt+Gj07emi8URvkLi53ND56plNixSA8TPgGD2bdXMA5JkRADZr3rqMyDxEQ/z09
qLKMECg1QAfYpRVWDUkRNuMdisYOt4tQITyC+2OGkZOgJdtnIGDdi/VazgdMg9j3uCmDYc8VlFyc
R/5+N15VGCqQAGD5ujLeUzAN1iAcgAeWAv/MehoJbXjuhgaTosS/3V3d/JY1trPF7lIeLcvcajn8
VP7+YRqBSSeiGdb7MFA6F/xMlMvXg9S3K9l2khBUAjk21VuRbkf9ea4B8Uc4eYAXUDyny+5mIX/I
FreDRuzEgqXPwVEjs278i5a7+j0NFDWaOv7yCrVlhvM2RNA09A8ZJBU01PDq5KViEF4irPEQPuZU
5qdXMNc7nMYZd9VaOL6YsXC2ic2BPV64z2xQgMPqF6uANYiQORG3/4wFBteahaThBZZ7jcpuObZL
8G7MxXdAhJ3qsA1CLwyl2GC1aYQINC8JJGLsXy7bVl43QmpOE7hu8NHIv3ScGVY6LFtpcpvZS+EQ
cUyqeA0sgJ88CbHfwMUg1hFnwlj0JeRZSoH+cQ/A+nilSYrt4+qS++qV4VrDadtx6iJaUbGaquvw
8vjOeFM7XJxvTbBoosaOJ+WpLKmryX97LC3txU5b9llHNleS6WTbvDlcYRpJkzCRnBwVwNcOLeSE
aG4SDwqjvalX2Nrl72QK0ls6hWedFqGmAAzKsb1PIwXcIsY4woCM7GfnZNczlmObxLnMR07KpwYd
bRubuE1hp+Ng5S+gZvABvJV2PZajUfc5hd2nTerB+5jtu8/hs/uknDPxCPqR2JXoSfGxJfAGXMu7
vF86wKrFHpDAQbKmPpbq79h54ATywr12IU5uGlcAsyImgqCEg5ur3lWlyw1mNR7mSBo3WgL0uRwm
oha+tYkfkiwNutNqYzLhwEURBgEHji3AP/VN/jXKGEI1a5CAvAXOpQ15dYsIEwkt2YALfxSr0nLu
68WhehsPlw/zWfme3uWzhuD7rYWoHXn1iidAWa8vu6C9LEvJny/ee0/tLrpW57LbjlfQlp1N5Kz6
3MzOfRFMr/bv/IHEykFbNV49zPpSXABcZXKqu3f5nH5GCVaaq139/Lt5qingDWdY+DlWVd3ystX0
XRYv6rfHt9a7opmZaG2u3qLf0ZPdzvxvi1HXUWVuLPxYcDSmDDmZEOpesFDjr29nRtfToXUsOCJh
AwsFn+4ukvtlANZi4c5UHUoWSrV5+NIjNCBiY24GDm66+hctd2Z/1P0HmSQPsOxlt2C8mIR4eVC/
CVcVIlIsT6MuzBzdS0G8mXMwnRwZTXGfmcR1ks+Mzs6mvmRBGX6hhCWjxXAILHbU2+tsxL3+kz8O
5TXCU2ykAQZwvdAOGJ7BXj87zRo5DDM14ZdKHKDQSgjNRPlEKBrenyKIAJhUfEIZhPtpcGVoT+IK
TSAum5hK8yGMRQXTtYVsik+nx0AOI3NIp0eKw38J6Xhc07Ks0i81XWJP/Fp9s2sDALA1fG2KVYvF
+mqgBbbXZwxH8bRx/yw9Oaz7LWdBiwCfhos32uBp4AZA0YFgLqVjS/LtuDVhbYPvYabI04EDLnPO
Xe9BczQ5SP/8kGy/PGDGflaRvuBqCC1B2Bxj1os70BpD1+mzYcDjoUWqERUxItcioRq5/BZIYJF3
3dAOHAp5W37ceCt6niKEk6eLSQ3dh6rwGpXZA5iafi+gC5IJ8Iq9svXTB03mc2qR9kcRJ4pYupob
JEVeqk+9y5nCH4ha5pNEbJk+Q9SnuhYqJ9otxFTF56Svrn/FusUZTgEsTJU41Rs8wAmDZuxIxo6V
8mxzlJDogQDyX9g4hPvqLRKYT8LJL3l0ttTIJ7wdNKxJCVyJG/RgK7AsJpIyqMhhkeGguGERTxmt
ZGyg5Nhro5MkDuSZzX33fOX2CC+r/LDSF5wk6KIZ21hUQajg8M8SM8+B6QigHbctiwH4idM4nACw
XFAqM14kqzpZ8Wl126VHa2V6PWbbiEXQ7wc39vIF9Sk+iz7vNutDDVP0eQGlmaxSworSWdTBcJjd
q+36TePtOIAUzUny5eVVMzgqsEav/F5UIPlT9gXFCc4o6wLP/zOt5jveUJxbtahQ0f7vZ/p0qD1M
Kog2WrE08T624mdW7wZHjHrDa+Fltuc6ADfUU18DvSt9bBmzncqbR3M8HxTsmWR3UL6o3qlhaALU
YjNYhL5R+9j4xYumhDBSa08hWh/YMwRwhlkEPZzonUTb0B9AIvfcUowlD5x0H5yx2KuEZcXr6Q/1
nwEcargcdxDqQQ7HdxJI9tcQLy75tbQd015JKmgBhnMYyjH0OE5ozzLngWNdArLj58/0o5cNq50X
byVL6cvm0w+uYBkDWVjtfh6PqcZEE1YVftDwbKpyibEXnnCPDeBmVXFkLxnmiXQRypAP9oFmiDAM
y9OD1a+RVtlvRfKK6VjRh9UQq3Az7jG+dBeM724/1e0dkYf0ecHZCtv5I3Y5l+eGYYoIJyqaAIMv
v56c5KyW9fJ+/Fu1MWAEGgc6QlynRvqGER+Hwx1W6Mv1voWm0o47+fE86PFN4hlhVydKd24td+Rt
kl0jxVvUVUCxBBmeIg/HHO57nHImUCwvkwQCAUpzBrs34wZyTstN07+kPD/ChzA84VZC6oTNVFDV
GCW6eSrikmhcx3Bi/t8eQUSBQHDstGz4Mgc6e3vw5xN2JzegqGnZ7bKePrifwjLf6+YGf77civGf
6dkrcC5XaT51r7eQtCgEXygL/rDesrPrb/x5oa0v+bGt92BAZHpohWfigQUlxDVeM/jQTIlfaZDY
V8C/7rV30VwOInEHQ++lLrs7C7TlV8cmgII9Zp9WkW3i0SaFPX76gLNGzNq4PlcwF5XIxJ6k/USI
np1wMGsQBz2cBqtznL3iK0tI/oXcbmD154396opRNXJh3vLRKbAsjeTiSUvgx+j7lHVOPhUjyBj0
8y7FI9kFvM4RgLh2JYhCvJ0Fpn4MD1/vxC/Yrsbi/FS4xEAzm+u8vqPkb3c2yJEUp2DNeBDHpafZ
rvTdYN36AAwDMavC21v7ne9HKqXfwcKAHZuBYjvfMR3cdocbbQZHRHff950jXZ32m1FEjqsxpRyq
xLvFeHtbkEq1vrzdkwNQstxFA7Xm3bnYG3gfMDOQuEhna4zvtyhTgnsHDbmun4Xe/+FpQGOUlsSw
EPeShdCbVbawPKAc7ynkiE+OVaYW0Dnk/RyAvTowqe+5NxPXRsmjRF8S3PIHho3hja23YhiRv1S3
Zx1kLYnGd/ac8k1+1x+YHzqPzs1UHFse1XlmiNIy0ajY9ejw4PFQzhBI8iND7XQTWgsG1nd3gqLS
e/ZtiRmx8Zbv58fLIO+gWjdYCNmrbvYu9B1DcJWPmexkzVOlRUW7lxhK9O4C8shqIldep5nAwJVN
rAAicwwZLrs84ENyPVbN3sQMOfUWuscsarFwzUWgbKgxJ46E9YgvLod9ttMQMB0b65TKGBC516vb
zr5dxnK509BA2stCZ/WvL+EDUtlvontKAxfHOOrCXcotcThT8bZ1tb1Zug32wMXqqvgNfCgr6MAH
4JXBj8H1Zlhlxv4GkC45+ksPloy0tGOc/WxYn3zVhYEkEoUeQhfC/RCXRB3HolXXBs0+P/MWUnG1
Z27gslpz+2ojLyRmLxr1ba4t896lCrzpHNADVL/QhGQZYcvb57pnIJxRcOeHYdBnKwaHzXP2BgRA
vBdu16i3t4oVFjlmjEWoQvVw+nRayhabOnUMw8TbIyh1pk5hBpo9uBJPAV3HqWOYVH4wAsfQibt6
xMwnO2jjUn7n7mSOwghDiZMXtcJbb5M2QQMfD8fFpRWMvyRrfVOEaIcMfgJ0msVWwb4FONfPdCev
PNtcPxiJdssJNKH3dSYB6Mh09x4lHGG9m2EQLAyhKXKPi79upcR2+PqN18fwiIaX7BYklUuI98P0
azSw8Ow+E8YKbwaJvA8PQuH4iwU+iDU9PPt9a3IDLrHdr+9R00cDddSoLuf5aEjbXA04zRtk1oY/
gHIMuGe7dQZZsn5OENsw3XxBRdZ+6QuoTKFsBSmrDt+jqPzCjcOePFWcBEsdjlYww2N+q5gU6o5K
+zs6GTgwgtERlIMkKOnIBOKd12hAD+eEvfotbiDYoE1+UewU9CgKK9YpL56cbXKAJ/wz0GxQ0nIC
MtQwnAX09keowDlQleUDn+5SC9QED9aWohj/01vnjKdOiXttw8lKZhibUFRAoFIdN8McoHLGyrGf
ZUD2k7G9U/6dVPQbYb+ww6YnYGkhPAhuHMzDHVBVw/BMmLh+W5Zot/xrjuFYwt1bn6qmCkr29yQd
PMrTkDexxEO8k9Gdytum3g3X1h3v4XCD1UBVIAMlaSHDkNHyBmwwbJ9TEFOwAUNmy2/RlvVb5b65
gsHdPNvC8NdfDODAgYKvzCeG4wxmB+x8213Wxoxnq09y3QMJLTETDk6bRffwJLiqi9NAFZ33O8U8
GJ2YLj9aaJGAVSitJjiylIWlew/sUJdjvXjJkZfyE+R4ltgXn0bjUA2HhiwvAAZ0VJZfmLh0Ij4K
iyE01DBRnJoN7+ovgBS7+F6tr8O2GTfGsJ+T1QUdNRjT6C/gYl1AXngCXgKGEijYIU/hWEcF8S4p
ltleNnmYT0k314JtThFluVoXthTbaIKcmfEMQp9FYOeulVKounTLGnODO6+S+h3zVM9oY52R1eJD
zuDcLPVvDQTnSX+HjdoSmsxcnf05Lr6Snf48iK16M+06HfZq+dn5kiqyGU73m4/0HyemdNkgZ6td
+uqHA9GrSbyF/F7/qmxZEdzecgnjr4VLd08/BvTDDKWuDv59NURTcIA7uY36evoU/qrwQiwMsP0Z
nXwZF1LU0ZMqgaX7PTbNOW82FT+Xf2Vn4fWyuYzxOMU6bbsVSjlHBgt2ZVZYufkcYMHbkK0X8+pe
bwrI4JbTIexC3tc9XaV90YTNGJdFPDRg3P41CzvAYKJExlhCFX3x+HP96pGIcb2dLtWruVhas5O1
7n3yL8lqAHq66dvrmfHmBYhB55JyDS2weL8BZ61fhocjwWbVvdqA0bySq9UEOWHy59oniNJvmMER
CGXGFDSTvLpX2wIqyFYhCGJyM90bi2CijiJay3auVAgJVufQv7Fr5r8ZbTf1AbMW7muIWVC6oVZO
HqBvyWIhnruhlXNSw+PewgudkT3+9Hnpm6iFkHrR6rM2CACgnmZ7hd1RODNyxFpsdnxb5rncx+Sx
wa7OGjejhaldG6pOB0Ha1ZDHU9qQkbaVb/GFpkjB+3X+MBkJmYF6YTMkzo2nH5qXQAe/LM8ZbooI
g/DsrkKmrZIeMLm0me0S8Tj6NdEI4IcQjaAU42NLhhwLH/be1dfrgF/pzRNnqDxYJTZx7CDCmIKl
BJX4ubXqzXBAnY5OSPbtu2fBFydEBPpX7l0abzAx7vUKWl/o57jQSe7CIKxuIEkAl28m1CqeZPh+
8i4idwdLeEnAEcF76d1GB41MBhHOUTj3loBkiu3cwXmAFvE1QbQAI2/2ZZro2SuQ1D4ggHBNOW5B
9Oyjbnj5w7tc2JdWje5hl9qhpgaYh3hBjKPh+DRUtNk4al/p/3Gu57C+cgTA6vQJFaygH3XgpSu7
YxvU1gP+SJw+FbfT8PAnvGfymJXaoAt44HruJQWcNwefDFOhYmPs4LEOZFoDAKIqGlCWfSvPDMBo
xAE1wBpobMQz4PqvBB9hAB3hejv44M3U2+eZk7Rrj5nlp4wrjHKdwMRMQ+yn8WDXjY3c7dJpp6e7
Olu4Gel/t3xem5kZ6DfTTVUIuphatz6YbFvwPMgo8AxwjRKvGRpflfClGmflHXbFuP98twd07yEj
Efke0xWkb8lESikNXR4yqErXzI0J+CgZ4TA8uBKJKTO1o9eh1MGVf0WfwzDtzJD2Mh7YXdmYxKIH
UbSk0EygS/G3qNnoEbHBJzOBf4ykDStfr0ekpdGggUpKryywivPgQKlcoP4G7MndFzgIzLtlbruo
3CsmvNuxAZCMrtWhUjjx8tUkC5LShW6ztwKDFsaOJNDlC7VZBROGVIQwOYBM9DCrMY78wdpy+pY/
8DrKRwE+fnWk7jBpg5xqBf3tyBSm3JrV82Avc9Bk+Lrsac939uELWC2DoKcrZnTbtH6HxwqRlDWR
a75cnpqaNYQFCy5aDbTRt0p1jDNfMGL++YAEjVkizCqP7yIdFVioc2hsOPIfS6jWWf+sq5antENw
uGytBhWadtvITxrAXut0P4/jY118wMcquNZUHOPd7z7wk7KBjyJppT3Nx9bTE5cfXBpQ/Xg9uE4D
BpJvUyxQWCkP2MSME9j8M6dLIpCuB8SpPWae+Hx67UyPvemc6y4nm4D+AB6ZcDp8dBCWbbQnIUC3
o79fG8zVlxr24ok/DW8MAEZOFIr52cuJwWHrTDwbbjQaV9O7sdmUYUGUDeSWCnlTXJW+zhk2+SnD
+z7Qyb2WV2azqpAvoJFgjgRWj4QS64jKYfBFEYjzvIrajIQi+j9eiagYHNo6G1ys5Jj1IeA+iI3S
A85CaK2K6pgYnTEaxmUe+OruXBsfLrHFYHJXAkeOLpcaxs8MKEA65sSbYL9b1XYuDqq2KghzgIgo
ZfPFWW7qMltbtQrcBINWvSvAEBZEya6OKeVkO9HcR4LBmmY9NVRaJgSuVk6oZNgrxhR/nc6IJu3i
XdPaMQRSzVBo7ue93dMq9/Vj3Wa9a9+ZEEnah5Zeo0bSIsPEcbnAHOzWeqP1mnXGcmBq05km0VPV
Oq8efl0kjBR1KMoydpOKfX8pVPkzN0pOUwUcoye/krBeiqfHl4r75lrSSFtk7jSO6GfpI5ThQg/d
YfeNgFl+KVJaqhK0KZ5VxI9I2LvpA/ntVf3VZbh1N2SrCpGl6vWgXu4o4COYcLgsE8yRYq8M+HX3
/rhewqWf4095piOZyxWTY871C/jJ5YHDvMjH4knwd40B6YFPpzUUyubxU3JnsTuyyRG3DcngPzSd
15ai2haGn4gxVEDklgwq5lQ3DDMIKIoEffrzLXuf0XtXV1cwENaa859/ODGEzzPrs+qzVmFKbT2Y
z9LgHyRNIO44yoipPKy741esMPS0xA4yw/s1OXcT1SSmdLAT6YoGVnvoM7LoouUCv8onrftq8FJs
C3OayqM+ZRuTrX2OxnUWf01V5SIave82Q5+Cg1XRFHCxWynysdlr/bX7x5waEWbjWmgz2aMgrQQS
9kArbVbDIE7gfdHLq7BaYQIgYoqd5mZXMCVzuvv+rpb9b5BwVZrJjKTCu9Ed5qt2TqJiz6OiftSE
p6/gKFI6t0NecYyKTR7HypjAmTa7fD+TmzStHECYQWbev38MzN6sbV7+Xbz28hof1BKxZm6Wy/JE
hZ+ZnxHbrnELEaZacaigreaOpb9/MGK6z/HQ7BcWXoi4ez55x8O4mb/61mNazL92VpPAhIY6pmKA
PRekb29w7Ds0r04JhrHPUp8D0B9eT1kUMoFCARebR+wRjyzSb6MaHSNs6jiEwVPzuJxL+PP6RhWO
iBVOBs9hKc9lpSLcacjByj9Ollt9aEBWFh7z5RsbkJdQfKsRQMC4JXJKcaSn87avIxj6uavHGxlP
lifOn+4XE5k+RTwriOc3XWhhXewtINBYx5T8lhxqt0OSJ3MDcdn896HFCdygpSnPuUvcBP+LFACD
zsH4YiTSLm/thXCtSReEFriijBfAu6Tbk3Kza8tFejsRRYTXMg0Sdx3uRJVFuJAcQWuyyB96wyIw
7xsuQub74UBZQGLq9sfSAebY7bv+nBmJM5yuuOfxyajN24lNLMPUg9RXoOkMKxGs80CqdOcNfxx7
WaMmGh5IQbNzMgo63VkMtKJ4ibTs4BaaQgo0Wren+h36GdqJnNZUcwE20sWDcoYla9hM+loQmQpB
KjYfMrdt/AhbdZ+gGcKpbHoF/BMiMnrchz77wCy9qr6++4IE6E6PHpCXblTeQ/Gieepk45t9w/gj
gntgJ8jWpFFcAfL6z0fQgwdCziVcEaJSkmlXFsK7Vz7pffwKTTy74GDyxs9K85+fifRUjRRBksTY
nS7QbyANvTE2YySsTq5zdVK3mzRkBWXojMyMKAEMQGyVysC+y6PemqnBdUjr9N7SSAI5B7o+qXKX
LZmekHaRDV4a3oiMZlt8up2/BhYFxYQdg6SipoztwQwXuTW1IZd7IgbXPfyfmIkAH9NDgEzCwRJj
CWKCeuf2RFLKnWlYT3YZPYiyphKz/u59e9fGA6b9lBtQ1FKD9IUnVZI6kQ+88uQsl4unPqLQl19u
hpCukCogY8FQI18V/lEMpaNiynZ1ZGVEIXrfSZtikp8j6+41O+zdoGwWI5HTmUBYIaKGDPHlZw86
DHYjv6wOVgU9qj+Tw3Dddxf19s7DX7p0HFLwkte18x61W6ZTJZOr0uYAYKnCtJEihG5HpJUyKqfw
u2IQ7qvwSGhBiWkRNwWhhSxtmSM4v/BiVOtbOxgMcdecuY/kA6/f/soZ/q62pu8AdW5TiEhzBgGg
k9W5PfAeufk70ATkN2oQ68Wr7ilgmQY80scAqi2Pw53Stfk+R4L4I4KY0iFxI715edY0Q3eUoJlT
wPU0mzt1ANZPjBcvdqBNn0+suqGePUVUOXsNL7DGPtzOAGwQ0iAfhGV6Deo+A2vSmnVGd+s7rDhg
0YYLgd74xn9T1EiMIgyAvorFnyaWYhETc9QAIrAIjkgE2LvGypy5eXHg8PASFo85gwR9A/CGQKda
8ewqdjCR0C3usLWPdbhHDngkqqPc6gB2karW8R+wJ9529LHzN+IqaDkIs5AQ0V1pHhfncy8tkP3o
bm8txm4mZVV5eJ2zMcDSwLvN5XVv8zoqATdTpVlgXrXPNcvB0ia8gCpkRsWbIydFTgHHjY5kI3Ea
BDCngNyF734Isb9Eumayg1Kvy0AK9mCPezm6ygaSTPmXfgiz4PZZaBuGNJIWsD51e2z7BJ3Qr9Il
MTlhP/6EzBnYpQuc82lsFQ9yzj1b9hKTxvN6dcp7gHiTeWnX7qN952oB+INjs2RkBVSpERfbnlhC
B3uRXrOG4MbBe/xFOxpBiNCrekmVyW3JAZQx4mRzsyli+rn4KC00gCSqbJIp2SEPnKYvFhEao1qQ
UbqtTr3HGA+nYuXUaXb18whyivdcc8HHlixhP0KiC4e5PaWdMZwZ5VCQLMpkGiBTZuBiV+M7bTcK
oSs6ACjy745x7EnesT3EE+4NwsQxiWYyRxMN0wV6rcelRzPFBSpdnfsG4Qf9f5ralDdgB3pu9vaR
MO0CkAXKFWEV7L309KQFAnYF5BQoKK+YAX0NYUMIIEw4KBPBfF/2XMJpKYw4NmCM3HwERUB/GFjP
8a/20W02G2ZIXXKCTAxtoTiLHdFR8OMxqVDRN6VdH4o59zP4uiEuW3BS9hq/f9FAQFj0BvDyqIoB
lgtXrt003qSwI/sk+GE6wHPNYnyPl6wowGbxuEv4MUnj9DfKUkiRmH8ZJFBjb5COaLGobREm3K4u
qKjMOUcWR6ySoyEBDdJ1O0EaVsIihAo3WEtD+Vhs6XjupNYRfEeYFTTIhLl1x1CbkAuuDPPSaQa8
EypHLmacYlxo6E9i3PCRO5B586MZcN1xTovEqvDswWsNosHX1Hh67hHiPZHpzJJ9Itk99IQsj3G7
QCMY/fFBL8ZvBUKwScaU9rZAWj7mgSsrXjooPrC9RsbCrJG4+IUQG2BKRzMJT5mgz5sLnyaBas5u
KCBgM0LRMxWe5BsaLcR9kvvY4R1+hxT0MY6dzvSWGdJncvUxdu5eMiiWsycF1N2qHKmDAFDRL1K9
riHVg6anVhfMZMyVlerkKDq9PQsp+hR5w2G5HZN/Fw/Uwrp2JAUZh8V1hTIEgQnUEwpmEv8+Z6Bb
UZWfYQ00hNfjvMBsUPfj2H3s29JnDcT4l0BZfE9VVKUy7qx7SfNu7y0Ur2bFPQxeoHenz7eDzyJT
ewClPi7PVw8mxRBEDCoFgfCwO4QBIxiemzDz+HqRVZH1ONRDda6gvUUKxropbbEEeGi2vmkU6/6w
nnqgQDWrHIYLENTuQQ+9pXXHYLpP5wAn8hvKmK04t30JmniM1ypsUNWk40dcmzo4p9zvXlV5X21X
6KLWZ5It/X1REMDJ6FkFLKTkviEZmJliOJCYPyEy8OHU4c1LtsmVrsqCdAeftbd9N0TgApfV7FaU
NkzHCQcD0iBcGutyZmb4JJEFiplDDgm468aHruzHlw7X2JCZBLuGRoh87bClsf248KUHNwvsjfsV
xvFrx04RiXCm3pWI684++wxrKbjtHn/fm1mgnAPOqpwBtkcqcwijkQR4ItgNsU2/pKK8ctsDsDzc
bhYuVksTwWN7UJjvYv43yqYEuXq/+S75KRSsuFMeC79IbGG0Izs1TnOSQ24W+B4d8tVGOdCssl2E
qxGMCDRbc8ZU2OUWMgNq6E9cgPAXVK+GZv/jWExe3nOlgZ+t2L2v7AF988hiI6qFv+qLVuQaFIfu
x0+YQMz0OVcpYhWLaR28NAOXCZVqiOvnOquTCRQR/QAhn5BOhdMpG90D28wVzJW3U5sZliSDccMq
yHhHI3DbSPCemuulx8r1Gn3fQJJEhsKeFVUMpd7tXLK0wFYgJ93kl7SPAxsw85H8wJs0xsxT+kyY
MqeBut4yU+k2ZnS+hmlnIiMMLATv+TXVt93SjVI3E5LRToKhBe6V+YjFP3M4pl9YKxDZU2L7qBak
RU0Ezs1Qig1yWLySKztRQ6itlK+fnvtN5u32hWnQKQ2oe3Bcxn5sVEOJr034E4KU5fISAVY+6yQE
LqcdaAhII12IIodVp5jg5YlBWgI/YdyRgw5NrYiYBQoxotbvwQS9b65zGbX3nQLEVC7EAn725Z6B
DZow+Evgu/QnPcZlUzaXQT1HQU3E21yp58DjlalBeKGtgyAl0xxCw9xjIMkFJrQG0BO0OYDk56gc
geOWjA7Jj+dgd2C/TAeTTuQ+ayzY7uTKUYEuCb/gJJ0aZmduti9Hg5JmXsL86ZLdZlKHDDHcspEy
a9YHn59iiTSGAcNnIn/GqSZkLPQtzlXM5foao2eorFy01alghYQRSngvHgM5lvrH7I0JplVdZSPS
3ZjLJ8955bMSm6Z4B3T/RQqJ4gsxu+I8UyeKgJ2QGK6/PVx7FGwEDTxKAP9QdOwV9BAKtd6XwgOz
B9SW1Y6tas2EZFwhMs+tdq7Py112qIfqoSZZ0Ex6HmAqWx/Opayx7EtEcInSGcI1Mg1I0MsG6AlR
D4IFmPKfNScbVfwunoI83n0uHJ6yOJH07T/HGCrnQ6BIXMdnrQbxCjYWfU/n8sRHkq26HgIASOOs
b7zswVQdXl8mYc5/wGYN8k+iPqcA7wgGf3VA86MijXmGenoN1DmVCUhttEsxhyODp5wpF7JJ2MNp
pnC0oN3FuBTyDoalUJRvDq8r2T8++DzQkyQOMAf6D6PGJlt+218d9o2d3O3+3eUquGUjbfg+cKuj
4CwxvdAoLnoCHkLf/IB4RklC2BbTcgEMs0B9GpOqSZ9nF8l92YBUKqrK3NOPAiRPs+EVPGXLfc5h
5Rrbc0fmfyz/AM7VX3XmnhNZsrHR3ej2c1XiuAd5JZvNX2/jOT4yaWjfISgzW8ygJtsTGZmLdQH0
OrxUYhuvH8DvNXe61CUhBINaykmWgQgSYbt9hr9TVGIAzTtL98Qj0kiJwzKHyVitaR24H4lut6mc
mszW1b22SZIzdxlQJTQg3CZgVW6ArRRGpvQ4FLoTKeSt40dqt1ggHzqyDc6Dsv4PUzBpVuridhGQ
iuoijawYzjF5MsB54/VjNBhdZ8VCWdNcMt7nLGPTtybWY3jzPifYIx8LomeGV6JFMXKDNXGuMJzy
ro3/hsUICozAQ7YUnH4A4GHeHOWOG0FdhwZ51DILYCmMjtjmc338H8163ozPDiEuyt6qtiP0rHeT
0nkBtflNeby4IVIQP0Lr0B04GXJDWrVFMj6mrnAYggXlij0fDiPKmGpeksfVhKQqwa+802xASHSa
8ee3skL6QVbhse6db7uKOEKTNVBUbECoG6x6RgTL9c/V33uKsK0MwRKp6tG+oLH+dL3+Wh2x97A1
vjadHSHW2YbKq6BTq22aRd4QEkqglghGERWS0TmX/DKMIT8Jy3UUSBuG7wSYzd9LvjBD4xTSOD8Y
KtA7c7gwlt+9T8RX9teU0mG8k7a5R0Hb2etDxmfSgRbms6eggJq1fy/VEfyx6i2y9FhMNRPmGfST
pPZjklWQCQysW1ih6ouHV7Py+5P+JF2+w8bHyMcUtiDCRC5fKtvrsiIgfbBEbTr6QvNFS72uTuU0
C5Thi9++IVBFM66YJoxT6J+A9JiLIFEwkAkOPBk+lFufO1wLG3mHvxBwD4j/+Y4zcGv2NxWru4sh
g0tZ7j2X7T5fpst6Dx19sAXWJJkc2DNZ1muuSgotRpvUA2Tw8CZH12lPRKYELxfKcB0WhG4OX+N+
iCbgedB2CWYmsjliRIj75rR188XNUyZ9GD38JshATpQnJzdk/vlVHQ0GGWoX4gFysx2AnRnkAOtf
45pgdJT7rAvgT3i33dfwoeSXc12SyULiow6aMzBb1aFMY3oFkK8axYti1SqBfnbPAJAG/SIUJmnG
g3y25U63MUdlfnvsBpILO8BWCX7wS9YArCiY1jBT43yD+fhyePeE+rENdFOk3NSmsBGgj0VGn5hH
8Yn4AvkNgJAyXn6lc+Uqw+9O2NmnfYSKyFe+xlliEeTOHAAh0op4BJsTmugqPdKlLAVFpkeFVJrA
2NX5l19cnHBNdFGwo8aKTrdDb/nQ/D5+y4NFlJCGJN5f72o9JTBSV386ddBffORpzI1RqeYzEwRD
2DkwJgguDqhVFRTL1+DTMhYmqci6RRbp6iJ7nUI0Mr9dU8Uj6sCvKzgAxX7tpCTVgN6JrgI3u+Hz
r7tJEcJpdGcoyNg1MEdC3cGqiWNx7YtEDuH8gswGAmUiKggsjArzdvwgZkbIGC+iabHon5Vz59wd
sjVxc2Jn1EYm85TPrp0xJCmP7xiCFaXBa5+cMAHgnKgzEHfmsm6BvhQ+XGa9L7dwwF6Qp0xLVjRJ
hfaLwoHTSHMIBPAaXXXQ4m6oEEFQj+5LQipxoKmXV5iRNS522TRDmcI+01rxiUqRIFnkRbjyAbTi
ItMwk8dPdNnAzJ7nZG8N0e2hpghpvnlfpGgK2SKLuEwXjL58lZxpAvInJNNyvMyD10QEJ06+pCLk
oHjahg6RFbvT35SPQ5LZz9kt+jLY0Y1uki2uxBw26uZW+DUT+IFZivvTf00k1a++7q0j1hExm4dc
jxFwAzt+YMF7KNxMDRASvLG7QUv2B+fwGlsiLkjGE3WUvMQxkZGlOVw1EGZ0IL0xo2ByhKR5l93g
TLTfeyIzWQImigRTVxXc0f6lAE6KmNcYLwRYmHOpTm5THqfTb2cOqflRVRY1lUQ2/aPTGM/H6AWe
znYrq38qRrVAxOnwm7db9PWqukce/T0r1Z+4lFqG/fIBKBQIO4YNKC8G0FujnS//ujB0XQ2Dypu7
IAVtECB1wBicqspE2H9msB+s6xGiM0vZF5PIjzHkMDBHByT72Ad1GLkH0fYw3IROD8Yu+LvP1ZyD
7YA/cP95nAI2R23OEXRR8sDoBZ/DshurdVpddpPej8IHB7g2lneUjULaN6ZXcY3c/GLjZyO1Mmm8
UaFGGBRgdeChrYgnObHDLATkIi0zhIaPlTConyNx9GgH2QL7bHRQR3BZUtz7EpHvRKGaFFbemaN5
FdZVeUj1but8H7svHjgPiadEChEvYhP/FABu1HoD3C0QLeCCMI+d1wR7HZPdYCRicF5byImAuRSQ
o/74OteOEl5HkqHyElmEiN5Apm92XgbyUqSqX2MS472FOGuG7jxQOe+NTQg8Jmx4hHodWPnIUnDg
40Dhc5bbyRxRtZt7bOEgxbhEYG6O0jGIpxluAUtcQTx0NqyMHF9eDtNG546RAEmJLGCsCjPsOjhu
Xeu2hHkRkqUI9qwvPzboNl+myhzWPMIBZp9VClyWgRgD4ePXim4uPhLImFssFuQDgxWcBx5mZ3/1
oCoKyf4H2fI0x4eg6/euxoshPm5GyE0yKXh4rQPspGIzRP3nNjamm1v5OIC3sNZHvb9kTUW+66/w
E7Gl5Ydwh+8EmDUoWHgFkoFaVjq+TtoWQnGFdKUMS/c9Qs1K8fE+9Va8GiwhB/vHDKtM7n8h8oun
BKvMGt1UnfsOITIr7RTjSqP1KxuHTjzuQIs8KiPzy8EmTZzpfGl/p5h3IcwRECq+8ATa7XLomkLv
vCdjashw1NOHBbaGpIIho6x7gNLLFlVT47SiYXQJO0W3TAGFrYlFj0Z0IK/njd5TJYLr60jzTsA6
BG0D6vAI2IqCvAsRHENPfDs5Kwiiv0PQaIC0BMH9nYvpTmoESUlBl5kYxwJre2Iv+2t981mV/B4R
qRBc/McKqxGwMEhhFIoDQTuO36hwcSg2QQ656sFaCgeYbFRYj0UUYuJr1j6NJXJLUkMxyxBERSun
bKVhT7eFZkSwIAuD2jRlZMjYdFPnRrdmuzKQ/aNjZozyipzCh4VuoslkQPyRHVgI+iYrvWuPcCEu
9hfb8OcZGXExlmMNCPD4YamSKCA07SAtpOGH9nOqVOuGqSyz1fHnYWH66OKfZkNtlcUcS7HikTrt
za8NfGHzAZoh0oAYmOYu7TwECzDEHPhoYMY7Be8QQ7lgZ+zTRjBkum8h8kmnzsB5HHqhMlbhzDmI
tZjFcJKoXCyY0RfOZTq8L5I/dfRwEREuMGng+DNTX/Uw6dKmDNYrFq94USxizPAm6gFjNaMXUw4n
J01sPJ/T960DOiB7eWZP2a4ejdvVESUqRXd2HeQsmur93Ep67Ead6+n6ZbKo1mhZ77E7gLbWdm67
bwcGXNWE9wqv1+x2M9uORBIPdOQWfkSbeDDt8AIhF6/xGS6SQhZTj8K3xSIdbrJiPp6TlFnHwCqC
YiaznM7bSbtNYdhCdgWXZMxc41TfTr76mMarj6Ncvb3dVwVTsetfw8UtXPsvqn/DqW8O+vSEeQae
X3t3bXK/sSM8Yrvs05kUi0TxY+Dsjl/ifosRJ8JBGnvsymIxBQOQi1AD5THocWdS0CUXLcXSpIMn
Jvv2N7mOdMjWXRrbJ+TrD1cQ8oanv4NDZ/zCr2w7/DmzC5v/ARb+v/zT3S7MwvAWNpZwFO+a4lvC
bT2ei4//Pm/+8xsnbez3PTl4renDcaUXP5H74jd3I/GVneaOdiMRiADlJkRjviawc9RsUWW6IiiB
bmsiMvKQ8v5SkYTlKxWwFU16W2EOR2QvU3zhaP7kUYTFNLVw7veIB6RI/lmnv/n2fX3bX5f0UvbX
xNeEP8LtHiePxYce87Pt89KwyANHSP2yWCqS01X26hsGrwL2H7yQDOFfV4I1vmWnfyXh+Egf0ubl
sIqD5w2xygDPRTC3GolW15I1cIIsWScnhAKf2Irn6VJvLK3rPksv5vjhNyUDLPW8bgf4Ytztb7vf
v2cXX4YOixH2ly+mJglc+UEC8c2HO0e0G7JZQg/el9elSzakpyTz/iRaqLOu258MJokvjUUcQgTE
+18KQT7qT6Qxy1HMOA9ug4euwU9Gwg4MSFk2FH8Je5FFKnWx5lUNBU+IZKej9hUswyxEPTDj3aSj
kphwU1lsvrPyWB2b4xff3sd2wBlEODeqhKeu+kdBjuWjAQhEDwtr/vfn2Ae7hxAubMeMIy0Dayda
cvt23XUHi3IQ4KGHIcNRYSqNOR8GVepaV0kXIJTQ0u3O9O29Dj8bItsoNhr1gfAfSoR2wIYpQOQd
3sos4n3CHIpNbwdhFwdx1BqDHTqOhpXnVSEck7WpArHzE7mko7qpuLAo0Vv26sImglKeFcOH8HDe
1Ad9roZvBqwl1RAh0hhf4TJGXNN3Ix8StiT6pxeXi+LiZGbhL84jYWdHJkkEvQOvVYwDwTiGEp9J
fC6+r9z5gFraRmpDtwSUpYVqSLmUK/xkhEVbqJyEYUbkPzV7sJTnd7p30e5q1Ams328CId6OTBjS
A4x+WOlmE/FQjKahymKiRqcMtAdNPuecFt6/P51C8Pl7J6cg3bp3ujJWoKAQOWAiBBsqGh9rVk+8
+XRbIVrv6l7dz/RIT3cfYmCFYR97oALnhNxBkXXFGRSPoCw7J45giBmY3xLEiC07xKE6+Bx76IaR
P3HT85K5k1Ifg0tXhPE22CfJAffbpCT8sGK4U9vqRSG/IAxFWE7XvnksojTJL5JLhPMoqa7COhZ0
0NtDzlhgKRvMekMo115mXxarfxkNPa83rMeLywX7UDOICYASWa75pOFxRMrx4tLjI2JzOnQ84vwX
DqZEC3SMy4JHQofdG/ad3Kom4FBG/5Co3nuMtI6k1dh+E2nRMe7Bk4zYOMgCEUJ1M2awewD3LQAn
3izuY5On6qlCiS5n2K7neAsb8fBFJMb3/O2sssxW76v3ODYWqcWLJhRGJlchnwAQGS8zGj4sXtG/
pxTxL5AOLCgqX0h6toZkVIeZZyeWjNP+wOl7wHruy1zhNGCH/0KvejxKR7wn2V7gxxKKdxis3qa3
WpCicLkZiyA/3m0b+x0zHkZD3ndQz1ergUeGR+N3bQlJs7HiAe5B+MuNxTnGCPbvvw/vgUfn/fME
+KsMA4ydn0418UAFOALf9mf5DxWZgA4MAgymw85rxmt8EXfjLQozsdrVdfsyn3z+Is4rCMQ5IUvB
FikbnIahCB5IHHykRf7tLehAqVxcaJgDgcckFt/GUjq20ZsaKQkHHe93lvkhXq75L6TDuyTWCwPq
3oZkJ/EgvG/ht5v8wgoKTuelhgI0hqPDSUiwdszMBf/dOLniCgCT5pB9eLy7eRLRCXhbm1eHn6UY
5eue5Zne7GaLkJETrtbiSrtzOH9pYwBNww54j8nZTZyFaTVcswVufovYvmx7vNzcCiCDc5L4n8dT
PPn8RsNGl7nDD5xjRrwvrxc2Gt9l0v279DmmRkBE8MDZhy9jT2/sqwSdLUD5wcQKg9tCJCwwlyBp
QfxBy23B78Db+mUQAbL/kvKjXiRO4bo12HT7Bj/IRWmzxRY8+E7clHhpsU//26tFPmUc2uIvEC+R
dq4G6bIwklyI/BhEuIvj2TdsZmtkEJkwZ/kLxQz37kh3N7vfNp/6+zv1gEZMofijz0biHzWP+vD7
R6y6IM6JLXoH7jViC3Za3BnER0b/5K2XFtC3I2ORKP6GpCVUgWKvxi+R56sc0lD9HtNh8UOoDBzg
dINZeIUr+VrBxMO4X152G0QMTLzU52lxpG6czWbaWPs9LBxbOepusSeSiMKLRwY7cEcy4USbOBQu
j3020R3UudGUf4JtW6MBnVxlCRxLM6fIrq3IU/+OWGp2yElAlGDj+OkqQGTRiOUXH7DNy2MK5Wnh
i8isFv4aVStWronTxyLhZrWzHgZnoriBe4dXLSnyG8bgZFo9xED74aKdTWfUvYboezHHA/ujI9af
4+IZDLC2EDLx8bI0Lfynnhh8EVLFG4M7NWxyMEeneRyUz+z7YCfHmn/9LTCcwQ1G9YACU5pzBDwe
vrBDWnvwHMxzRHYFljbY9HSHpFiQBMlP4gvwJaOwJZAwXzGrxog1JcQgeThnZSmsXJFVsHMy5N3r
UBPxx9Q5WpJ7mxfhXjZ1t09lzgUZhlgjmHuxrrchB3b3QDNli6iQZrJiBYGHJnx4LyK2MgsCu5xc
dRYsO/yuWMUtdgXjNdPOKG+4j6rT6mr6iiWj9Pd4PhPST3ffjr+rnpUyQJDtj3hcVuej4IX+qZAP
Y/fGUkNOBagGbCJGElPK4cfuRniE+ErrQgHDMl6EC8Iz23aW1YT1i3+J6FbZ1oO+ExmjnbmvoHUu
LoEtfEH5h2q29ACwZOa3+X3+PDHhoj4mTJLEE7J3yLCBhcgbYIa/HO378D1//ySba8gughftKGVO
Odk3HCWZexAZKZk5YTKlbuWLwhubGS13YzmCJ0jdKqLlxB+Bvr6N6VFUrKPsIrIoIXCzRXPl800s
4yzh4Jpiq8tpYoti435zTQLd7YSR49s4n8vjkUpB7OVotax0LIdv74g4jm+LgqV0ej5VQN8AdOiy
yK5wm0RKONSpT2hDTrW+69ZI/kKYHhpNLPPV16QWEhKaINyjRARctshI1LvR5MPYxZ8Wro/mvokO
gXDKwEIEpz3xU2PIJUwiedpylf7h3bBI/96iBYeNBBws/sc1AG0h8rgr3ADWwS8OlDTr+RgeK0w+
2kcZY1JwNnJlxvAsgJl4EZhA0c7QVPtoxp8GlWI+JiOQ9l14k4HbAugLInQ0vf4VVDiuPI83na0+
x/WWgOCuK89YfNoPjIYudQtlrl8CG+JkQKI8D4PJTTQRhTiqZdztB3779T7qUUoVL0fz1Q1K1gXy
+eiRAR1Lr1hnOKgiJ8KxEIYmsAS5aBhKBh+ScZ79Y/sY1h1PxNwzFLg+bxZ96BcdwHP9SvtGh1H4
rUK+vex2/KY/l3PrI43f4CcUclRMjCWqbTPw+A1GFJXflakzbh8zYVPuWIHY9MQ2imDcTNgCxR6H
g85r0cj4K9n93CfsAqwssKAzmkS2YossbPSt1AAhil3JGZiosc1s+0FU0U5EfBGz+Ell9m1hky4b
M81/O11/3QA58u+F8jeUhbwDYsXTewEj2oBIXjPDBsF9WSk8NPi05GIOSXUF+3tZwp1ZNnCR42mi
ve6BkdgddzBDwycbF6y38LeXlxXhFWvJYTwIPHHjmT+ApJW51kY9dwuNFeCrMoZ9e6uNXpB1cOfF
2rkyt91JPsT8Pjytey6qV0izyOB4xpw3mpkzfkd4Kq/XJ4psdB48ldGhoHlyNBrARMwV+HF+EJ/y
1LGGvATenfcBG+THeae8A94i5GIeB6qCfSLkfjf4HYs3WKxCLo0Ig1KP1Orm00MZb0YhMVrW09NO
OBlLBqEaFkpXiiE0cqQuNRwftI/GLF6pU5HHAXnKnClhiWn0lRPoSf7VoZTBwAmb/IisJnKibuOP
8fHQ8E5hK/I+REoVP+OSz2HdztKu8crNhUe2B2E1nImqK5pfNGum8TMn3ScWkGAsjRC0n2f+5MSV
Mo1MkfMRr7DG+JVOZLhfyo1kXU7XiUgrvFJro1L0Z5K1uE4KlwdG28QOPI7sKwwxXglVEBZmq0JY
bPMEhSteWeokokhK+FRkI/w+G964RJWNyHyFrmi9xqJopD6yb/9Fi/yrBEW91zGuWy5xbusJV7VL
7qFxG0dzyUonl7u9+ixkch6p1Mmh6DlYwLDI/qpWZ8X1H9nl8Lt7n+PC7JXwIt33w4Zs9tBRT7oV
KdhEMQyfnWkP+L8Hz9sWtzEO/jwglWW6iO/D1hTx6qWTmK4Q3Ufev49owllhxUiMBtrtkmcYeb/J
DUvNtDWPrrspaROJexKLdccXKe3yH92dE/G/Tpt4zhB/4tvyQZ4L1wqtcPDoe/GFzM4Qah8St17j
Jm+MNeHpme+PmRaz53YAqJnRslvkE8IfR6xCIzHFEPWLI9d2EO3pWuWI1FAWjApUDtFGk5vvfc9p
11LH71TB7XlWSjyNwDmmYGrNEklEnFmd/p+Oh+gGpbW+RHCcRkNBWYe5okyzN8J0T8ElPBl9oF5A
PDZatviWu+0Fi3Mo7tSee4UwpppX2e/Xp2ShzGVOxAPTLSvFXOnqI4R6MggrzZo2KGUnJneOcSQ6
Jge/NEe2B7r7qPGcG2ol5GoTn6rHdABDU8i3kWzsevokR4LmP7ciB6jrVjoEUF/MKeFAjpNRYR8B
IALO1ejudd18iwoTCmxy6GMUPvp0FzDKeqeWnhvDVoTYV2IaMcgBrvUlSqawt3hcbeawrP4TXDzI
KVMKCEo2M8ZiCFFeDdA8XQU9J33ih8Y7Yy4GN8GEzEgKGPFP3yEwoQXa4NZE1v6y3TH3gEcF3Crg
YUB//O9gM9TDdCyFtVfjD5SO0/EbdOPNUOCXMWXC3X7V+PfWyqTefD8QDmJ6mkmEL7hS77pdE3fZ
GAT1McYZ2xuc7gfdnE8k48CMBge/zJqfoS6Joi8GJfmXPsXQb4UJ1EJ49WPEMYymwpiZORADDJKo
2USJMCNqF24ekTxARQIUeZyBF93WwNJWJEWTAzMWftWC3PjEN6Nn5+0M+ts34VvL77ALOHuFGz/M
x+XY8UveLDb5TH74S3wqnhsAnX+Lo+D7/75CpipHjG8yORY/JY5RK14AX4BOwecwJfg6KAqW9K3w
Wf/3NWCd31E1Wg67+PV//46ZPf0ek2GLC6UiEsxUSuzn6v4ZiXRY9zob4DFvJASOPaz30IVBGvnQ
kSOmLCaU5cGUobEN637AkUCEfrhiYg8h1pGonjltHcbbhOQwi8awOD8nK9jRV0MK+9bccHVzNDXc
+dHg83lK/jK+KeMu6JMr3tyBStj0l3PxgoVHwJdWRpkAt5FOoxupQBBj+DDgKGBuIUVmhFJvW+pu
FqY+9NmGWmUvIP0gm1ckwVN67wEJKPC23PkaDNUAzoIu2ecA/7pTxdRlzl1OLiUsiexuyci6pqyn
HOYTX384t5BfersSTzlJNXc1ANh92APms2G6fTFzopke5BT3vfCheve/cpFgJoiZhe68qDLufx0s
g2BitwYGJnLs3Wd1AwUe+jFQFVYbeFdBvmHAahZex5MAPMfVgHLJu0NKeQhona2MPy0OciztdjZO
F6wUWWumkxInD8BYykRs5QLlaWNCgAh6IZ+To878y3iPsz+oHEbIwbJ3m+CW+a95b3AEjE2JGlJ6
1jsRfv+3PHjUlPblmKiAc4n2eto/dOjIIKvTki5kSgjcIg3tJna0SjbBF2JAELZOb7ESJRag0uUy
m3neIgwW5Dp4iwXVVp8b1R0MQQlceGiUUojkmRDCP7QbW5vMEjAfPGS5sIzXiuPrfDzszyTGykia
zplqFaD6iM5JcQOu2yS6swLbolEB0QEYWD0d0R45PQ+4i4tu//HfbKxI3xh2M65nmLZuJrm1Ryr9
dmoRaWNwgqsqeAPnPzKnOnaxsjOaY/T0uyj9LkjWu4hf6SQ08zwFsiSbQ7PvwxSV3u596OPMCOb6
zX1Zc7JDETv6/gb0MNJBxxqMEqz7zTwyz1Zxb8MSHKIBZXBjwxLn7qKlYDT+hYZpY2WOPKaTUUyl
k7c+w4BWm3ZU7GDKMURtfHYNJONMSMmK+B9JZ7akqrJF0S8iAul5lV7se30hqrEAFelUwK8/I/eJ
c+9uq9StkLlyrTnHJCKxnuT8/NlqGN5xDHFdlmvbhs3Gw24Jc8WK/4n/z9Djdsajz52eESBA5MBj
naFSe7//kPkZ6oZ7Gj1XrvisSRy/oWElDtN61BiHFreYm0wxmsbPmLtSo36iPPPR9R7AnqT0ZXGv
NzEc7wRUE2kUiCFoSJ3sec+mOB+tkQJapNFXAeM59gkCGgo6I6agbt6AqS8/pqMyY8NyvuMNvZNF
92nopmMLoB8gn1JJaIKBE/H11kaOipGbgNX6+wAmwVfmZ3+opbI/DZkTb022LX+M3DMH9L/ru7xK
pg+J3Rf5zvLTL8As7Ec6eCSXtoZpQq9waAKlSIERYUMyYMLJDOhk+d3T0cmHE6Ge4w+ZZL8PJeLP
8MRacZ3Nrdbl7u4frpzNkVnBGzoVYFFJsx42xW+h7XFX6n+iPpI8WEMsU5U8Q4IC8Ummb0psHsPn
u2jdOG8ERddraJDZZJIKQUskY1jpSzsuM1ZH23n0iwESBSzrB9v5KjejZgjL4w1I7YlCyzqw/TZo
65njsk8g/8AGPTjWRg/Ua2glk+qvRkEA95kjHV3mAn2ZgytT9UZODv340qOJV5wn+wWqK5r2/Vgt
12zQOrhhOrkoeTYQlpTvzmKK1xHRg1RkX/ijgcZdYY1Latmbq8MpRItBrfAFEZOmwo3TCpgD/xWx
kNQYBSj3JQH/GqygZ90aPKuOKpzBoxbPNtoi9fmlAiMa9DXvrHr7UUYwjVIqiWWbUMfbUFmwDvKC
WAQoT8nWZcch4lmc1iBjrtVlzbULUfVgskF96en2/QQtM+ZhGNvRKzzyU5J9XbEdKW7xHh/yNirY
F5CugFMoF8wJO7oLqNptJCD3g17NB9ZK5R8ndLs73ZaQbvQPDTx2AJn+gw0FM7SMvfSZ8B72OyvZ
juwpqzpFO7cvvW8jwFrNWl39W7LgjbKBWDBi4bcTNTBjdbeYhWThizeOXip+/XTz1DZtcZSuAewZ
iXEdheKH5TbAHqmX0xtvVPQsvvlYXuBp3kv5kBpBjnMAKHEZwR5lPa6wEgEzHUw+oY/lsVbz6dLl
effRw+lnxneDZITeHC19+lC+PGUQ3MDLuLBhVKv3GdLIe47ue/8heOUVDE2UfXHXUOI/hkUFg5fJ
FN7nGbcscxayud0bfDtlbM648bn9u6U+Q9HL3GthbWAWb6uDartN5TxBEzDyPaE6pamAHgptfEOT
94IewSSBcc0PNNIuSG7IUaWrXjHMD9T7qoP4ccABRjwKaMcCf1eFmgCVvcZDuG0vDOIfiZVqTKaF
hhrt/oOYFge4yTVB2aXHeH5U1BoQrqCJ4oyTYh6ImhBVwZutWP3Cn1XCom7P6hWNMy8kuW2LUe8V
pI8NNX1bQHiDl2UUeJKTWrDY3JrWDLmJQEE5imL+xe/DOR0Jn1DRoB2j7Iia3q84jYww8an3+JNc
feV57lVoQFkZ6NTuGixFTbWwYDVx0bMp9PB6qP4/EqL8G19z9Z/2OeFqr4X/GjPXpw27h7x5vm23
BorWPAlx67/0YVq0Z7k+38ssymU2It6W6/VU11P0xfAnXtKy135HGneBhG9OxTgBR0uV5Jk2OjX2
zkpXD2llPc94lk0YCPce23bBwd3gYsnZYea2ui/rvYADlWwOPVZ9k4vKeDNc7wMDmrWaoaQ1tFWZ
0JYuQZTV2yrZ6XivrhCVTQs79iiH6YPvGk+wIKOotM/Jf2psLCqrl+Y36RosVk2zA30kws/WK+ms
aH7xhy5eC4TTCHQKjQGiugEBkUO54Ic7/eprePsDk/ybXQg+GZxuBe4Ja0fZTc2x7fbKgVnnMycK
b/Wb/pE2OgL/yfm/RYxMzx3EyB2QjYAOd4hREkxhBnObA+c0ZW5PE89+zQwt6AhRpVdNFEWscQgl
PFsL5NKVcKAAARO2vHVC/5SS6/KwEFNyq7Pn0acFxPpwkjUij/Z74AIyUJok5HbuCI3OID/iYY0o
bLrErZRYobBB5Es/q4q6KuR03pzZfK7ehxYfyge4GZioH2edAb6xoAHmDjnsaEgAWqSz2a5rNaxI
+AJE1yEdGMICwMqoZ+rs5zSU7+Ma5aLqPMlC3Jdrg1kHAMKL1TsIp1WcZPBuzW9Fn98Xj3/0TGbt
KkgVDsMIYIqAIxqnMnivFJ4bVcBbXjuLJBIak8BY1e8boSfGBC0P3Dih0icSBdMjW7YrkoERMB0l
KPWfKVZRMlWEOQ6RjwNX1s9jkZj7+tICzkir0bTeo8mGhv/6godPMqcRZEeyXlFfM7OOSXBdZj5h
rgiqW2p0H8fPM0J8Xb0nr8/4Wo2bX9IpEJVRyxWh8QkqeuCzkQXgHn9fTmm8S3ESsbzSHR0CwDU0
wKmR7tuKJSHGPZCfX92JNyQjkLsDbxPJ19/6E6BTZFpuU8lvMtXLUpeYhhPS7ttwspC0x+BHUxrB
wlKFAhEf9P03jS2WgC+zChGJF2iJu3VrO1hwB6TuBTe1tq/voWkHt3yWw1cusTe7R392FnrAoud0
3CvUyrKT/bZs5OsKKQ0KwPPIV48uEWc4Hyyn2EMVpJtsTPBlwY454iy67shuXf2G+7/47y9cbZjS
hauV4cX6eK+PSePcH+M4Pp5n/GpWezN+LMexyd/M6PutNqvUDcN4I76mGNOH5H9HfgWkyo2LcRwr
9A0fEfsyRRhlOcusOiazbRCmEPf23Tm/iG/8npzLQ0fjrmeKc0iI0bR153ZQ5q/S5dWJ/2jiSZjR
UYY691mHFp2LGeonDR9QU+iu2tBa59ZYWqYbEAYaQbus0UJ8Nc527XPM40lo6UUvRRrFxrqBCSu4
V65WB5UU6u9QIdI7hDVQ0l1H1l8fWm7jAnV4pC/t6HVov+3l9WJUXncQhOtICjIGsCXD5Z6OG7fj
EOeLxwyf52MGdf0gh1dPnE26sKM72X1DK4vFZDWb0FDc0BbcZFwHJAGLWfwQ82UcSMD307rrDvmG
x6kuzMX51a6a5XzdY5Yv0gVcnUcAYEYa3y8Z1txv223D2zdvaLaz5gqc1ECEDoumpH6ygLCF7EZY
S8Z/eyxeMQUDFmIGvhL/KB2aEniGy50uJedLzMZx6vPK6CrmMM5hOdwD8+oBTxgbaCMKdLV8GYct
M2I3a0P2s+vsFQIGJ+jPjETUsTaXtupydGonyroMza3BTsc9Opemn2U7UbcmYawtNdmhBlPKWUH0
mCewjDHRLKA+LTLySBX0n7R1NzSJJprpaLNsqm6SHQs+nWiacz8jXPOL90+61zdkEc7IKUcUqZz1
Tfn3QUtD6Gg614mj0ol4fkwx6dZUKnS7ArLkRkcyhVFpY6Xawx7e1yjwovNnKoIgi1AX4TcX0xeU
7xGZGtVG/yZPqpjADmcSdKAjoZ2SX9SmD3xfY3kpL2sVeOi4Ydy9YAdfQ7tPcaNjQUKO8wQ+FojR
rLxE6zuzqIVGa3grB2uKpH+EVibFZt2ekPOPUedcbk/+XomqWJDzdfLj11WcbAeC4dbG8g7/I+S0
JKlRTt3INrSkX8Rch5aY4ueIlKHEh82CUPMVmGtv5Go7EXnOgcG7LkvA3NDdtyRlTOGAWL2bxxb4
UWtPsIJKjJFIQ2ddnSekrGp/5fyRjIv1E0EOHZb4Gc0wIP1dl4UBpFomHDI7WRMFtwTSnMLRMxfP
Cih2UlI5xDbEtGLH8DUayHKDOfo+FeRA4nI/4cgei4R0fNICb37dKhON9KSpPNEXt3/oqwcMuzeq
YoUksZwX3XIUW9Tlkk8WMN4fLAjWCmmboLetvQf0imFCSSaFyuxK+5X+R2DM2AW8F8qVYaxupJBr
SAr3AJT4FnIdAsY1SDE/CzEpAT1Byj0jilAKf69TLi95Li5IEVHdTRL+L5KGMzIv4RXzVOIRrhGP
zrEs+iye/tOHwkj2b40wWPzMqYJ5BZB/l/Bu5BqBdebCBV4YlH/dZCBheWFurBnusLM1u/LYL/59
AGs2+oIA8sLVeAUTbWIFj6iZwqMnrJShNZku0NLH5nd3KVfIDxlCh3psfwMmn8FgZCT9EMF6E/kC
AE9HfXWbtAEaT9LsB2TNaghhxkWlze+vZDKhwiXsShiqRQJ988CMB9eCxuXDLwCNg8AKwQGAe0Ca
RcwLSIpPzERS4lITY8lixv7DSrmTKu+6qWclcXNJlE6ui3KWLRB7xZ9D4vaxIWFgIaTdWibL24wr
9hnms4xFeG6gs8pnL3K/OeiDKmJkp88VbpImViIaxELSbS0lj9sCbRjI3ynNcqatJBjBdVOif3PZ
yesk5HjU8z8k2TO8tXeiax2Mo8Abz8drfzx3xs5hzJ+cg4vmrpfPMdNoQXWij4BtmC8mLpJvFAqK
fy6cCU3vf5NgkwEDf8sTCm+O8q8h/vJP3o7G4fI+poWLIxWtRe8cTvCHuIEnZIz49/FYQ290Rnuc
RzxdQ7+VMcZzQhNj9ryS+BnY5/a+1iAjBG0n9GDuZ46Bf8bO/yPekyrcCUkcrya6OUuNVnMVi9+I
l9sgysB2+Es7lEEwEjl6MH7AEjEV7xFx4o65vn//YBt4h4FQ9gn53I1Jr6jKJHSKyLJnF5TPDDpA
NjGCIW1tzpfN6dtyedGCXunfohGNSwOXL3ThA14ElNzoKyjQ0kBcEs9Qi3gwR4uaWF1jdGTURxde
fIGo/JLoE9JTXt2QfC+46Dzh0PPPEZ3w73Il70SoTrVN1685cCO8PuVE+5KONnwHx/qjQCOll+FB
+I4057xQPOT6s/MAV0ZzvrHsjfn9t/gKusqeRBI7B0ZvmKNmNnianPfKHxxU8sj3j9Litb9RfWT4
cr7to31sDYzohDznqPQNwgpEYvzHzX6xqrokly15KlQPWGdIuuOpRAaFMTH+ELBzEIZOgRqdgTnM
sX5qsboQ+GBHioMX3hWJ9On6of1RdW6TFYdc+CG0K8svjb9AT6SDnMUg0bvIUcgpHx0Bo2K2YLms
loi3FYLWrkxlaADytHBIMhpoTBn4tBlPDMLRDdGzfY5fyZzFv0Mtm23VAWhW4tc4sd3iq97jt+5x
oC0k4pZarCoGK8vPU7zkZCY7pOiW3MtH0NXzboA3iDOyP2Kq8EbHagoxlHmuzsx90bI2+skZFehC
JP7CFCFMXbylL0893nR/pjGEpu/h6WzfEOVA+r8o96yVCSO2YWAr8sOZZYu5N9y8ab/kxMzklthd
/mt4wmR25WT3mNv4boL3CaKT+Wv/lt+ciOzIZthKibWrmC8ApzBmQ0jd9jpcZyPKEGA1GBMYz8Kf
oSvAnxCj3mEjA/LyoB3nfl6LpsEWCmytrxxLFhyR8D0EV5CuNT0t1k7unV9lnoM5AP4hum7uCMIb
OjKueUZh++zKWo5XCrphOuc9O2rzDwi2oNvnX/Kfdp/ApoDkADSGkMUReYzR1dy9VJRh5ij6BJal
s2SoOuAbinuuaLox6ay6rasl6dtXaaY3s67fJeg4sL3mkCBBPD6aCP7WKNtp6HNIxGGHbiHoTdNF
Sj6BEr8EwjMwaDwMTEWR+K2QLSJL2PwVC8bTTILBXcPbDOlUrTYbcoXizJzbjH12ULlpT5Q+HfeQ
fEGv8LW4YDpoM1fC+Q0JyL8t69Pth9aZEpKCwOHby/16sZHHxveA6E4J3zuNObQSGrEW1puJcaAz
w1cBPjm8/4mN4KRv7hNR3z4Y8j+D90yo84RQUeFJy42CzI+fff7WBU7NyPqcUxw/gnQDnEWUpBSF
VJb3oI7pH7PJF4cP9KI1Agv+G9ZCwlChLXhS4LnWLpsagjYVlDBX0G1Nmh8lINRzJmPliQBpo4Ng
dy1B4yM8jcQVLGqMhHY9Cg9PoGC+7tEz40o3hIuJKsalMc2piDtg/IjAu1AwQrgg8h1s932M0yKf
y865wIajTH4xR90dDUuM2KNRmYg7+DbP5x+/w8QevoHTkQq5NRAFDLHVCBRCQx4V5658nq6hZRVz
wE10MRSUnDloNQaaYDGWzQjo0gBWEfFQtUFR5n9oQyzoy8Oo+sRXtmcxofzEnEVVa8WGe/u5l5GI
ergtOf11PD+BFtni7n+LkEbgIkKwU22Kc7V4LLBS7yrkNFy0kLiL+hkkLbs+9j0sMHvALwpC6K0d
Q08kHiRQdvIOdzwWzcoVAWTC9kPVsKXmmKkx6R4Nr2ulHrb1LF9RhBzgSyyILIIHMCMLAJjMt8rR
69DD4pDxYoxRMCWTWw6VTY+ZbID64BXfsg35JY8NTaXr+e3KMbX8dzW9j7h1afd3JO/JkF5J8Yzy
/fPqS2yHW711HwR7cjnZjsL6yoka9R083wiH/WvfcKZn3dKC0S9/5pJAGYv38AIhUmeCQ6dum7Np
/WCgDVCVePSaXPPnU54eETYTc5NtsV1zsFA5yrPC0YeY09KMuPLw9XTC1baijsV+9fFHKmXn+Rrh
tfnDMMvq96bGFJcq1yALHt8xs3Y9pxsp1l2FQ7RQy7SeFI4WrLogQXiKpy9UMjIHX2h+yGAoYv/V
ki3nDRoCB7F60jHC45UFK4VuNgUwbSleGJ5ej8OfuTW5PWrUO3X4JuOaMxd/yBMV2DnUmRRiahsf
Aa7y0BjVfDyS017yJb9q4FHCnWPEUp3vuJVR9l5XJqlh9qV9Lj95fH1Teo/sP92YVjftGNPtq9Xc
HTWQYSzOv8W0Yoz1QkdmWm/XUrFodqBU8f04ZtFeGWGyf+GxoyyAjdmkctiw432eEyghbFFvXFui
tlenZTUHmUyUOUe0FIpIur7Nm8iAYzJNAmHE5XZik26xjaDqKskRSezthwlvC3CtMOKkK4OR9Jw9
W89OPeND6MyHxJQK3QdVVDnO5Vk5Cspn6skd4+tLTlP6ZYwW0FQqiV73Z8TJtkhBUEA9p8jOrtyf
l279OOl8v+p2JTJJcHHNMvmjhqhvlCgWRKr3OIVByv3EaR7OTEooN6EkLkesdhTpzVbK14O6fdC8
+ZybzD0OHbAkh2PPXZqNxg2A42TVoHtB3PWa3/Gj0v1TH+dBOmj6EQDt7WWOUyo/xaWJA1WKu3bW
P05P85vrjvQv4gwoSV6T2y2S8Ipfp3oys7D+EaNZbUuqBElhCgMxq1m9iZBuQ/3FOxLk2OE0Dgv3
DU02gMbLz6qY2eREN8hxngXbIUFznAzescrs8NLcqP5t3OwGV3kAo4rwXSSMuMqIuMmUtbzrI+3r
qSz73+bt8P7QxnqcBPwri2keAnBrMyLPGeoz9zKiFncTdtFPQK+3MNwe/pGOscshmAmix6Nktglk
PMQQ+Bg5QIxaKWzVTff4kv5Fs0sDDmK0fkhwbXc8wsWDIyi9tVM6dKg38FCYLl4m6xrz7Yg9TNww
gJFY94VfhUA6mXkU8wUi4yHKEDFPpQUlKlm8Li8hx9UONceiXsGSmul4A09WlPDcFY0zEAzN2UaU
KqtUr6DzNdRPXYFk6Rbe6PAOx2v3qyWXPKE2Ho7JY/rupp/P7FFgmcpu5ebfKd7KMN3c+Lj+QV2t
oKIV/G4JM19zamJO+joRCS9RSuUxPhfM/xmTSKJb8HcsFbq42xT9njmtwXqaBAxbyxcgaAYcAmeC
lpSxQU3z8sCiCxudW5XWW/kNtEmABdgEBaPKAjb84B4VKCng1jh5mN6KJmeJeooG/jg/2iysLGV0
rxGkPEI+kEyj++ggSCk7PnXmwjw4mVSeXjK4d8n/MUax0k/4NTHzI84QpmeytrwACQe67Mj/gEx4
PoF7t+ZYNb3C8hvT09C1SRFzCa2JrxJc8qgvpwk58pg835HeBwnvBi8GD8BdqE/0JJaI7IGqgDGS
ML0hIOBHe7rDCIS99wAjwsIOTwSfqObKRF9kjuDe4pawPOh7iGCxV/esXpxQBnRhNfMf9ozr/N5s
GnmZ72lGyPe/dE8j4Doxe5oCqU7fM7MCiofq/7185BuTwcNgPKGNzZnFHjN9+AcUEUnToxDBOAhM
kF7Eo3Lk9oqzOGOJkzZHaozHMHw4OpFq6SL9cerZ1d1uo8WWk1KOqoUFiXsTTAKndGift9V9085I
G0e0LlRIOfMbwoMzxvGf7/QsRL+514e0+Dy6S3NgHydpneHL5RSHiZxxv1vOyosQBXNS53fivN6H
LRJ3/pJagpbFMOZgQrcdr7666b+QiwQwFgqkxiKx/hle+hhaQTq+rOEAjZfLAwGBEXln458fcRTW
xkvucg6XNhY6FeSFaH4Rf8N/QngNVIwjY4rARxwhjV9jO5zuB6XidMuobMfDiCO0HNU/aOqW5jrf
4dW11+/QXD8Pb87G5pw/Ol2p4ne3mXLKd+acbkI6Eynj4jMVZ1O0WgTOIWyYpCtRKGEEQDOG/mpD
lwIM4Do9p6sMoRH8CCHWEv0MvophxYIS676AF84XirSx0Tdp1XTVONpOauTPPAPy7h7PJpVYfaF+
4RecLxY9QIZ2B9KTEDzWXFigz2m37/a3NUl4awYNt3CYm6FJP5G2zGwURgioZ9cNrv+dDQNKUOzE
B0bjL7SmQmZO6g5naaHnes2ojWpA1cMexJtCi+6+Z7KgDVu5/CYdwkCoLqKqors5axZJSuMxZsJZ
5huQ3cwd6tDoQxNrMyY10obssIYnoc5SY1uA0NzabBzs1flKBhAJ7QsIbXeUGdwWoUSKHfYlCtw6
JEj4OtoofZSqflUhST5mqjW1TcBpuXJ9AqzDE89JVcq3AErSamfkP6/P8ap+ZepX311U9unkVO8k
K581Ju5TG/jnW5r22pepgDsHIfFIeYcFmpg6RHKsJnFqlJsdUope51ke308hlD9xEqeIzxTUWTQe
4JyTPtn1xE1iRgLY8yRZopVP5RPXd5XgJMU5nM7TKweoiY1axnhhAK+lGYSMcbVut7KFDAiGnj3B
4h0mx49XrYvlY646+qSOEHGlpxR/geyyWo67qf13XyMPY5PGsUPNIb7pPi+Z5CwHlxmY2yE1a4Rc
NF3KPvsHfK1A+IcG9/Gagrv5tXD64t05Uqj7N+4TZUHW1OqJUQ+NrfCFYdBDrVS4wtnG1oLf4R7i
psAWBWRk/M8GxTOZE16pMAZ9PJBoa2FhuoZIGN2MGK/xHQVqpE2L03OuTAmzxQDVkWyqehVC1S85
Vl6R3WJzen83H4j0UYkSoZtlkzcuJi4/zOCcHCb5Fkk8EzvyQdrA7kiqCVVtbIDkyEILJxY4Yows
AhZHEs0Ew7XJhPLqQ49uqGrhC1MWdCHZNIw1kYX0rP95/DSnzBkYBTEgf+MfkYIaNyRDmpIdwekJ
S2cSjO+R7gNpcv3YYjxLVhb6AAY3b17AkgYwKnAcwI0L2Am+kvRDdGajcH5DGT5P3d8ZjY3D1f2W
na2QadLgFGQ0gFu0orF+NZDNOIH9w6XZCJuRdxgxx/zBdMk0IBL1qGFcwP4Ebu6Fz/5tj7vvAukE
wu2oDQ2K9X7kyueMQwmoWYw5lKUoSajRJY/HoawdHjGXqIl7/z2mU0THiDqRIlLayMCBVIfhd6VM
67/nETM0gHxTHASdDr/6hHFciEwtG4fx/lx4T5z8rbM4x9utdWavpZvXkT7i6JAuM7zKxWtcjihm
/LbyrNvsfo2HkVelITum8QK052VQbCtXomE/BBKPmzrIBXkM3NlPmptkBQ4B7sHnOftsDahzMBhm
qAYpa5VxOSwYvbeewXAd8dSLUaxL6Vwdi/0DmQlaJA/9Mg10OkGZy9nxfspUV53awKQxFe9VLtlf
9bp+2xGJDh00Kj4tPjzOAzQsYemifqOaY0Du0PniM8nRcL9FSYlutMNUqyPecAZW19LjzwdlBnTH
xoCPsZvaVATOWR8vBztDipqXKAHumgTh2OyGlrkIzY9PMf4GSqpg+Jjz4LwE/cmjBaka6IwtiABT
Zhr3JfrTz6bmDMrCcv26jRbvJOAfI/uFOqmr2ObwXJxbxEy9GSngI8mOAnS3bVcK0cW0U9MxgbAE
DiTZRAPc3XlpThYfQMhJmextChL8gre9eVuII2odtmSNjn8/y9Jzz35EG/yics8DTC/CKkGe4Zit
a3yB2bWH+PmB3A31wO2KAxSao99Dcxn5xHKMz/GZPzDHRzHcwPr6J1yYHQPYxbYP2d+SqFrclwOx
u4THfRiTkD8CQNllpg8K8vmeWH9tT4dkAgaYCbzA8NH5Y6BOcaxyZ86L9+yZOLCf7lr00jaUHC8y
kmArf6ZXGkjSlkyilnEObU08OW+B0eXazOcFHWMAsorHO9i/g/62u/sWoZX9RNWiVocoTk1EKKnG
LXQxgbmxK2IcsINmqyB5t47Xwje6kLpUloDFOpz/eZc5f73tUKEb90BkKB5kdPXbfJKRjINxBqEJ
4tGPl+Kvp6DFhjN7oLZmQGSj3ocYKCSCiO4GM8zgjN3DGq8dI8wXZ0W7D7Qu0Kufwv4COam/z+1n
qYVtu0X21pKeolffEhLXDE7EfaKkgUWjFQfhPbyWgcUt2vNKqm1+o/Dj5n56UtqMcTDdZNxnEvbM
weEkbJFuai9fo95V7h0VOcSS5fDigETMtJPX5wqUmjhBKHEi/T0P6y6dNOrXCwYP01aq+a8XXjIy
vbWAOQweXpPjB4/rNa8Uopo3kj3K65aFtYDFiVfQEScHECGk9Kke5osOmhcfD72BE6Lya+ciwJa5
cKQxGC3O8MwxC8iwmttCd7jG2shHmdriU7Fdgg8SktJKQqkEvo9x5wcBCvNn3bFGxFE50gUZ5huX
CqsRpSL12cNXZc8uPR3zzbSK5SXyzQ63D8IL25Uv4pQLxh3iHd3cDN2Ty+GKQ1DJUChxOLTk15jA
DUUigW3Fd0hK9IL5S0obUjeWLd5ciQm/C58S7G9a+jZWPLy+tGEBZHCuYc8sCTMNDd15KCFzMV4x
LWEyZ0moa0SL3bUJJm/8ivECuTEvsmXGJXveVST7DVT5AJ1xVL0477kUEhaxcU9BUuTpXpmb1K41
IjUuzK8uivN/kJlAwY2YjGltlG4FIq0h/md+1WgGjsGJCUiuiFy4L1oEPWxjc46Y7Hsct2Y1dRzQ
QfmoJ6chm1w/v4MoZ+iBCX2KGO8VE/vQbIaZ7Ysar9iBzzXPN9puSN84aRB9tHuWx5oa7U6EcvS6
xxRu3BccDXO0yXRYHsx5Hw8/vU5GBciN8Eon8MmM9bkRI4U9c0wEeJnTzT/otDTXKn3O4x/FvXNo
FxGuPJQD0JV9jOlGUcYJOl4G6w/XRIq1LHHLha+v10oFbpq7A+fSzmdQLs/qP0o2izG07kONpS1B
HmX2k5AgDLPi7rwtGKGuSezILaw+vqlO+fH601HeMGxBiqOAHHRR1lCdYMMGDIHiphH6GtmaalJY
Xz3buORXDqlgXCQNoR+doTsdD/S/aAvVn/JxGBlgA9J8oWTdRFbMfdr60PlfgNJkJCr1HnxzJn3d
sieCWlRDKsOW+vL+2K7JP07WThIuwUyMHsQauRFxPKhyEnX16ACDtj8WLTj7eUzMoywv9NvOeq3f
OoRivlfyeliyaczqasDAvh8yWqlMnhQW01EgJRNaXdthRsDzv4vEPtBZpSadDHf6pmeysZib0IAm
9PdLxQiLEYNmce5QdSeF98483rgMziztf/q80+xcnjjI9hhcv54re0tyEY3OAZ1R5rxZ/+nYQwuY
lCsuvc+2/30yV4WcMRDJxF6tUL3grV9TCmm3iVEua2VSGzEdpvKD7Nq9MZ9GJQ+9mukwt1gGvtt9
dS7tNjG64gz7YYhH6nW+zujHJI0vrrGG8sMtZHJUTVE+UBlZq3frZcq+fBtkok4KlWGSVMxytZr0
T0kEaXz6TT2cS7wSyDdUiXiYEqu7EVZmZCGqML6T9wce98qSaAj6SRkPxvGOh4uNC5cWRb9LF9BM
XZ3WJTY+Pk6qOyugjGkGn25kewvhB7VrPZTm8qIZBC0KQfX7+/rT3iZSWQD+/nrRuaxo7za+THdT
pSgZkCH3PnlcqbyzrT+hYUKsenM7Fc6c8V3HfR5DunYedJVXeKSZMm9STJpZwFmRQT7UtJ75xWnA
g7ltY/3Xco6o5qQtCtKgO6CKjrXVkzBGThC+5UnjXxIt1oLzxGv7eU16H3XLWT4P63Rf7G9/PQ0k
ClA688eCxqxLWKWGttOkURml0AnwkgDyu4UoJIbHb6Y66dctd5B7Is3gDgVUnHMvYvjhziZjrwj0
kVtzld5CtYk+FrLNqWpG+jPg3WzoGHdxYy8sa27oMf1cOpIyiELUTWTC4WA3sQz4esVjIhgONNTz
hHKBVm99ynNSREQcIulyH7+WQwoPCIgExQNrtssQEDs0livtX7R87H+vmYRevUfqa5W7R74wXowz
tgTatpd3XDfnhr6I9libLOUlydPoyt4+nDfzTpAkx/MXWvnOwTChvLiSMcGEtH5oSHVLA2Rii6GD
rThqYdCVfieFxpusQVaZKdkedKuwW9z1mYyfjdxHkaBoXZf6yAOMm+SEuQhaqMqhkGLnS/ulU9qy
QzMyxizLZs6o7bloTS870K5Tifa8iN2BXayZPgmgwrkJa6fxyVpKaMPTIyfVEAXOm+Av/ufVraeg
2KdlxMP34wdazPv4GrPg2F8W0I8XkQJOyphVZZbpPrmdYC9x0Piq3yJk+Y3XkpkFAEwKdjZp+P0M
4d4xxQZkfEoCSaU2wH9xZft+R4kU0KPTpKhmkxxc5RXeTI8vzCivPuva3kvAup7z/k2EiVePvIx5
8eDeYMozM6/d9u7aqCOY0T1cVLUj5kpEeev+UdaELFfpiW4lopL4V/9zY1ANlAxW9i9ry535jfZV
YD1O9vXrpFBk0F2HOUqJQuVJWYNfqCXXycmxB140XbAgZEq4F5i18NnGTGCfCGEZOhBeDb6ZFnkf
5Cz5LWcokoWNpUWr6sUmKmNcur/3zdtylMPr+3rJN2QGfdsndLnASzjswOIgOhGlKciYzfMif+Ny
4C9NdZzITgrOlBO0yfiAtsj4g+cAsAdlHbrbY3W883CsAa1IP2VdE3o6im0ZMJijEx9H5DiJGCpj
3rBLHNagJ/9ut8Lzg7yd2x3lGB8ezmzWDBb6jIBQvA6UwJwRPfTMnS5U1GiEjMHRmFoYHBQ9xtYp
CR340z4EknkD/F6g9fROcH1YpGxAvIuRX1fENJEXoHiPekJofI6inWMb9ePggtB9o1irwTsTj07D
N7/YX9m6O7HV/yS7+i+PFybEVnpO5eWxKM6KQLD2pFozDuvA/Yg0EyojTXw4kDmIWySImiB67jry
N2nKjubj5zczN/qLLwaJjBhUvptZ/U0ErHbcn8iT+TXlzY0jkQet6/1x+a2CtwT9PEIMgitWSRY1
qAQYnAEqZIBM+4auJM18vFCJCw+b9mG7Ahd5sNePbxrjoPSxBtDF49XVu/uGfU5GIXQBO83j81I5
VLB+KDCO1DChW8ySQxcV0T4fPiQ0wRI059iTU6f/xhnJEORgIWnfqXHz3RzSs3FKeYUl7ANGLwxH
OTujhrlxUhFVdEU5IkRNV3ya1IAo/xE5xsUKSGOM0ZXV4ckq8vuMqbtFWf3yVYR82+th+O2W92bM
IsJY44ZM9zNjWsax0lPuTj1ydbCsjA1xyN+dDGQe/4z0+tdbnDd/5K+PtLvDAwZsAOkIvif7LSWV
2A9FiUaLg51dwq6Ct4cDKJcwHUFGoUzwCOf5F9/LiikbzAwc+WLzIvlAWMh4Fwcx6uEs2fybS5Ha
AC6CWYGKSJYugZ8QFPnGm6U+Q8a+fPpp6XAxPDFj8K5WblGuiUjjfWIlB9RLXS7MPDDMhZ0tYulm
5sFHk16oo2S2rdIZescMU04tkoMWOyEwhwkvmFabdJQxx2fbFmFAHLctDh0g0Sjq6bD9jd4iN6g4
dxdRHkpuQTOK+cYJEOimWb63kPyV21jDCwdPlOnniRbCldWCiFAYbgw8OfeIf6SJgUbISRDL0j3g
7hd8sBbywq+2TXMaq+M8IV5u3B1hhR3kXyAhH9SgI8fmFkCeGUQQRmlv0SbHxQzdd5uQJUYsFeXR
ON29RHA6ppYeXuiRzzvhtMPJoAdbzdScj6VB29DFBeyr7MfQZO4OMzTYm80XTozKCJU3R5lJjp1P
K5F92esaUiTjlPfMeC5ymlsX9rM2nZiaMNyx9UDWwdnecWK7ooZ9xFLPNjB5jDwOxDbXHkjnW9z+
x9KdNSWSBVEA/kVEsC+vLMWOiIjiCwGi7PvOr5/v2hPd06NiVd26a+bJkycf/eXsK86jDFH2VHTI
UOEludM53lvOhcxdBa6PeJD056kWCg3a38g0Uo8QtBFwCG3tnAmIZolKWpjoVsomKogrToxnIsoT
zEQ7Rli7RtdYDad6PWtA/lTbFNzeE4MBbO0kwpQfhbJwsDscqLCkaoUEfLFhG90cqrFWPFXPncvL
e9UtcXZuklgXEepPMoH3VcmTWhWTdGY7QejOGn71dL4K4MQZd1UOj6JW1hY7i9GUVbLjodBOJUVP
VlnKOPZ++Yq3WagmZqQBKguSMvbgbJSUCou8RcY9V8pMFDMWqSRkl1McjU1zDTCSPPIU6kymfABp
7dUD+UO58mxOdG5FF0km0CS6VRXhgD6h2+4JO0E944r2KpstzTRMeinfD4qJz7IMy2eOp1oRy5qL
dexK50TQcc05fi2cZckoORfF/56doJDARMgpy9WgcVqIl/Y8LimsMrqM/jxyLtLPsxWNpIQws3Yh
LLfl/SfyUQE6Ujrc6kIaJJbSs1owdiA377sfu/EjYDNcv7S56YAUFlRGM1YKx8Atkly1UaOOkxir
rQnQWS4y7WNKmoVKQTzHPYKQmXIqxo0quytf8SkRUkmt8BnG2ykrF0j2SZUkTUhJxWD2rbqx9J7o
tO0a9klwh111IYsrGGQYWBdkZyjkuaT7DMV5L2EAiwRCBXArofOc55WHSpt/ONAjXwacPXZV2tz+
jaSBZCENlXSskkiWw7+FaowUlwjwXG3p2kldUJEadYs5KMFkKK0gmpkKZ4inxcES8L+e6lcA4r2c
pWCXDahjO3epemrwJ7k6a8Wr67mYWVNFccuQ+boriV1eXmE0tQui/E+ppDxz7iezV1RVdmTp/rIg
mHORMlhJfIOPBDJuHyN7M5ee8t6ztIazXktXJSwVgZLWAX0eFRXlrqRY1rzWNJ+worb5bl3Dilh1
ctyt4K2Xd4XSiWqTM14QDgMHrSqY6GviMDuVqJtPp6zAxhD7J4sRSR0Wun8r5SxJIW4gEKuH+5lR
lIjmZClNN1iS8QNZO5IkBNyOSdyCTGK/KvkpxiFS0kvlZdJUTr1r3U9SymV4fBuXIqAuk+SQ4hCb
IAVVmonfB+0hRYfsfs7lC9Lv2aH4JqSW6ErduHxsMH0AGBI5pAs6d3w7SdzweXDCQfNbReSHCr0A
eS27TQ+DKdTiUOIGHjuzlR3K57fLF+gjP17JXzB5dKpj3mpMlGbvGXvoH16WBEyxefkuoB922aFy
F6fhWsknwfz4+2KEVw12zBfVo4sroyjT2tvJESZcsVGVQ1Z+eY4TRCNoU26f18gEZVXXz+RhEehR
KyHeslfYe1YSXiB/kkiHk2/hPCe5v0lS1bnMkR9EvyR99PfT+ff8G4lK/hO8i9Q6RYWUTZeM4ExK
NF/yvCpd3uUnhgpQ/u7L6ApJ9kcm+b0tNDT3IZpFr8ZkW68G+IVEXbZ8P6lCvlCDhODX0VQbX78S
75vvhEwFAnecDlV2ndIyAiSzkFq51Xwb5xJcbL/FvAwwss3MRqcVTQkDJzfMkSackMCKKd2ZAPaf
euEn5belYYL0u6eXm2m1TMZr5y+iZTuT2V4qrVhhPzvMXwQoIfr0xG/crpn7qlhsrToefHWxrkF+
LpL8ipx2IR9z/Eq1ScdS7ho5/TPAqawiPioBVBdSMBD75mWeri0ht45CWUjy6blynguAdsdUmHHs
Ie51gJSfzE/lxCVkhygYkiRVD+nIRJAQa4/55IfxcBY4hkorB8GmzFo3BXeJhmalzqUn4VsTg2gK
KBAxdVR6mkXWNGX5B8pD2E5YZUvNcyHV+/zSDCBr+r1ZSqJpLuXH5srIt1lsm/QUwWCZVqhtI5Xn
gW212f2mG48b1UtBkGdqU42tNu/bRCdxt6db+5L4+AGkaUh6IHMj5/7qHZRhKRyQHWvUfod4ZKUi
Xvn8Nkai0CM+zP4+yYAHGCDg9/5VlSb8PYXXd+rJ77C81t/n7mokxHo5RRvbST5RX8f6eVS4diKm
jltussUwTE0KCcVpti+710t7/bIXMbX6ZSfkOA3EIF5l3b+z6U6vD9a0hNzDV4p1Tg7j8/6WfL+8
MupUTXm7fd3fEn0S/cNrN7CtUKukv1E56J27ib5ytln7pdgQBO2xlRHZ2QFHujL7RoMrvYNE614P
RUxVuexeX/CCu8/+nPuMAMb0m0IGz/2D4kV79a8ezRyBLvWGErMoxooR4LoX2rJATs1EVx6JLYlK
HcV7gu0EqvwF6zvUcGaACEMb1Fnhdpj5MQKkrPvCfE6bfTc85Fy7yyTHg8qXl6dXj4/Dx7JhUPzW
RSgCVkaXD8y5KIk7gWOwEw8bc6rql0XyIU/5XxmYv4YS7MmKF/+JvYgpIk4eXveqcD3G174ZQlFA
Nxcqo+np09rv5F9Gtdjg3ksQhxJ1jFIv8XU5870aC2s6JKTemGOXfPAoNWqdZiNVt934e3Z8gFEB
EiQ3PItf4neByqVVsM5fHUzVuw9+3Hctnng21O67TymNV3cUbF/ub4WPy8/6m1eZTxdjEwmgrB+K
jZdefKzsLAX8cz/ezn04lQw6+8J27PzO8Ugnp9f9sZJqnaf5bIAiFzt0BfmRiyYHgN20aMyUzLXa
tm/Kn6LLItqJHtpU9RlYKQR1h+eP1CQXiTTm521ijuvvw3n6xCk/b7+sFn3q73UD6CpbEl4RasUK
CLM9XrOBFGD6v8fuRqEhLAPF5+enRhBYS3+dfleD069DL34kRlnMfF8/j+X3VbEpp7PY5tsUZUlO
m02mS/lTdlFzMCAJlSnBChYfWJq5vhhtbpiWHjtJ1Q9AiMXbc1k9k1BIl+/dbA9qsHu0Zvva+nUD
DYf8naP0662W/RhNnm1KL/sfEiqSHX/mxD9+UnYXzJh5cf25GITsolAmGzWsuPm9PIogddxySAE7
Jp0vOSWT1BUodg7MowOQApV5W8kZt0fIF2iTiZqVY2+jqkopgotn2nFgPnFEqTnK4yKktuYVaXa7
eEUw4C7pYCvJQS/Oend7TYYt8lL4fszbthgdZJPOv2teBt/pVk5NkwBjKQ+qoqVCLbg8yUOhm18S
7sPdJNctDCUannhL6kf/PN+8x4lyjX72NgJp61L2ffOxmswIjfSmOPaj8VOloAI5BCSRYvJ3M1Zo
rzPvY+zWLzaPY//Sub4kPjbvOHuk/j8SH4WPRTM5iOMm79qxHt7nV0idEj7k0vywbVOT+8SRfGAU
cyZrYCNO/eXdP/5m5B60na6y5Offl6/Yh72JDLtaHCSfekT0USSR0LmW42t3/X3VfpHh7/T7rXee
hs3beSsUohzoYNHMNUEeqG2h6jyLCAmF8YwWgwSU6Tx7idcl3aL5ZB2AjDww4SPX2X5k1YuaSiqM
d5+dZ+fei9eXH9lpehqzhfAmK2SQQgjp5/mxzFaXb266odddiduVb++Y4i/Mr9wHVzk2OXezUrqX
w+V0O1wO1T6M+OoiiYQ7XKYDvDBfnRsfAJQAB0g+qaq2siBm6qjHBvmYvwC9mxYwouF9DiMAO4Yv
0j/7eDknRHV6tdn7WfaH+dLDQfpOvp9eD1+CYHqZS+w5m1fCA7LJ06tyMhXN7pXFurooVGYkyUP3
Ip6b5+wh9fZ47H+3K0gL5DqJF4KNyR3ES8tbEWHoqjRijm0YJfroSzHCD2rMbWyRkQ0i/6MtwfhF
Kzq1rfnzonyQp6hiZmEkK3p/o5xRiRcEtUoj2kaEjZia1NiQSb5tPe78gN4C4Wr5n6zNTQXvvCQK
Zb5+ZhzCfIj7jwaXDgwi/aOD3+bf8XdYg87BQUIM2yeFRFGUigAs7Fcty//Y9/SP2nM9r+aN0gUy
14DCYFumMvVDA1zBa88ib0TPfuzDS4UjTjcrtCYc2bO/2jhZqKhe2nB9my1Lz7Wq8uXHvL5rZMdh
PN7dM0q+52q6kL+07u6+oBwKoGUmLCCvIL1V9Y7+cajxmhxvT3zrQB7DaduQktlRG+Pj2MQN7vXs
eHLrrL95LPPi7evQmCNqIXUXs4DGYGErV5J8P+6dHSWeyl2RqQBG4jWsv7m8eFe83gsTYD9dfqbH
6fe0yhXD02s4s6/d5dA6mn/OP/kLusgoXXrZMXJIcnCfjgbLz0Pj0FDFfgiySeebRv5ezw/yg+3w
1jPCib72+TbRevZxRWz7/fyAR3Ps6uBrV+2T/rEb7Yf5cTAHUi1nyKV36d3fuO6a17d859/h1kb9
2jfuZtJ+ep9iXSA3/Zgq+jJwJ6bJisvq9zc2icHKD5xDKtHV19+rZvr9Ysmfu9fuo62+3Muxm2kd
pzfvMf8+T+9vCn3nx3nvMv8OF/zrhT1RJOuC/65QZKhnsvzUE9th+n0/PQ4Nll/wtrMHgRQd5AxO
qIzJccFPon3LMe8vv11hK2rder5wHjJ9xgrL9OLt43A/TI95H8nB7Ss/PndPvf0wx9vohBcXzrJV
hibrmYGbLjmlb+epr2xcZ03PD45vlJJfWWIvyfHuVDy+xcf3VqJFAmh66+x6B8Undd84P378bPt6
EMioy0cDb/TopFrY5Xp1/DdImWZ2HLeENkIlA7ZA9/qWHlynyXGixZAYPcEfxeQ4Ozi9kmfYd0UH
eTjTnKy48O1xGh/4taMaXLdqfKyn0oMbO6B7rDOqct8M1W0//pvubCXV3QbPvsjmui/69GhLVR5w
KnMvrGLG7Ol1/UJ86335C2kV4cvAGokiYQp+JTqrdkI88DJcN29DDuv0NoyTzE6/5ak/pl7TbyDA
7e95MuqnOirDeTdJ3/vm5Ub2OdndzCe5hVoTxXS0bz6oEoPaKklq4DeCxJR0okeZfm0ZJ8YnQv/1
WfeB0j02lkUwciVo1AXV/wsp76CaGxi14btLFHLIl4NDeT4QSwta3iUQscKUpY+gqnuuSLWpKpkn
C5aPXAypq1gR5LYD+lyRUfv37besnvK5cRpKMK3Q5vZf9u9PJhSFIFkGiHR9+JmqC8oacFn9Qdlt
50kAn2tBmS/ZVVNC7aFMRzisUDp+pLvpoS8lpiNUdRy5YjIBXxIqgTr1zx/nJrG+9xGOL2HECk58
WQgfb5n2lRpXi5/zhytmr8BWFwN7gM3OYbraTcTn6GUp42hdDjI96yjkIgeJ4idWBAWzcihE9O/7
euBTBzZ1QqQU+BJdJ4H7F2TA8+oVBdZz+ImEWOKQozo2f1mtYNsh+IEB14g5DJ7yhCb9Plpz914M
V88qQepRfxa7jHt9+NPtMANow0r96K8/9gr8EKFjudiPIAqyaHEUtsUAgP9pGIHO7+Jsr7d3mzcL
wnaNx3OhGXn60Ueg4P3fbzihn5MVdrWEi0xn/8EEcb/cswwskKTA68cAYhCA8lgGo1Rx9hN7Fv1y
wMZkrbHUckIHlbyCL3WS0bW591ZdSO4G+UsG7Qk3HDqLdLx4Dfm8idqhTURhcmpvXkMvhW5VxqyZ
CnbC/mXXeLyv7go7Z5pawKFh1byffhLyzcOYoOGoUbYgVo2zEMbGKEiXVDza2KwaW1/nMFZQ61/P
b0Eq/fIOHMp96ISDT11a6YP/cN5nNvUC4/+6BRNR10SkVyK8pJ8km/NHDsFNSP+AG+ff97djAErx
tSjRII+h2IH6k+lQuSn98+KI9UUqX5xsSLbLEhQrfk2+375uvdjH9eXylR07zdrJH4iYI8O/9ym8
/Z+10n/8ZFqxD6nEDhPUbyeck2v+ufxkQfSyP8vvrP/b2R6d5adP7v38+D51Ajgv7MFTEjlxR/zY
DsXqkMlzE2OhjiFdoS9+kPgSv5XAYcDTy2IWIae/3q1aNyRCbtR6iGMyH+46p7FioJjjv6z1wjfz
9m63saq+ZQkWPnfjzGfhG1Z0+w019WKfXDeeZLBPgGVfN/zv89vNxrw8vmSOw93j2ngmHTX7M9D3
2DkXvk8Exu77z3liOs8EHuX62WQs5a6ypiZnR6hA4oZYnZzfQslmv8u85vBWuL6rH5ir+E48XayX
T1XD80xT+62Tykrve7NKbtQvAOIzhJRKbLjNuvKctWKHBstro+jaurqjfLZt7w4ty5RNciu0zrFX
Ujm7dDNx6xYU4bohETcTh8ZzNmAe4XzuFi6kRldOyi1cvB05BEm1d04/gPgjG4G5hLqONnjMQAP3
qh3UZrmIG2dmSGOFBTEXEzQ90ufBZVt+nAfJ8zSeIH/x2NS2WVHuyPHJDHpKtTuVb70LXmce8BPI
qXD62Ej6DOZUjgeZyr3kE1+jHe/iPr0l1KquJs9RKjAzQVKj+hrrVS5gf7evOsdSsFoGTKJWWInW
56aZe9cI+YVNqsqghOCmoCKMT2nT/eW5ndlE21ObtbIobxE5e/e+g+14ah9H9VSWVkUuuirrs4mw
WlFXj8+3fKIGPAhYUlZQxzLmTmQ+7B4BD1QWOWQyPH6QB4N4uwyqe3M+2U/Q4gjRJkMGxzeq0OTe
tKz0Imx+RKgh3zpPTpSJR+VEtq3KsZ7BWXusu9tZCz7UnrUXP0Ho7OZN7J3gMqtNsJUGgXThL8Ul
57Gq9DGwfTvTSl2qBuwyftbvo3JuHqnxGB9m8tGTjXGCG/0Il2HKAvFCuPZ4aRK8FIJkZklP8uhV
ISSNzeUx+iY7Zp4zwlg/Ls8f2SfzKjMmkQ32V+w4zM0Q0pSiR01AnklVU4uKvtAUGlXKFQfMmcZE
G8FOgDjXsO8U12/Yy49c8cjTUu4OD6WnnIz95HX9uSYFI6a+kV4v46Hq3/k8jmhDTKz4eJ89xDA/
4sn2Kd0Y3XrPUzW/xdaA75ymi3314QzdtE7yfZj6VxzOSLJkTsK1eIwyBM9mLlMx5RAgsjT8l1hY
2+6pIyoJ4ud/MOHAyzYEMU9eI+TEGxNtpieWrfgQkpWxSRDHZI4K+S+CHUjfCs4jLAWr8ftsxku+
yUSEamDraYif+IUsiKkgr6KitEZiIYeKfcU45E3p38VDOpXQWdFkFg+ggYOXdK1qP2J3CJYiMbA7
F+QYg73KvAe9m6/uwqILxrNaCqbvsyjxcQSjJZdK3uIcXcQheuuh6zEQNcFi9Cx7jbXL1B5xpSll
A3JP5WCaygBW/k1FzWxlv430gi3Ji+bWrU3Fc0+aJg4s2sd6gfT2b4HQUj0rGb8tq12XhbZJqOYO
8kMIXKE1c7GdzMq4QolgaszF4zT59x5CBS4RFQ/sco9xiZnD2lc7AigmH2OLQSqmXRFMEcezdHmJ
E8EfPv99VLVN6EqhaZ0eWvUoz795eztc3ZwE5KCBkO7NOunfWzgZttND5zwN80Nv56IZmrcBxnGU
P1LgbgcElpOhHwyKqIz7hh1Z5EKhLbPgRz8bHxu3txAMD6OoyipVjL8RmXNF4NiEU55eu2wjMkUg
dy8gtRA+Opd6osaJ1rqP1NIrfF/Groh9eq7/+7sc/k02zTocTf4SKv9SLcq/kWCKB1fGmBbkzC5K
kXUo6KaHdgj8ZgDngVUiXO3SZODcezUdKSpvxFE9tyf7ePhNs1Jna/r2r4lMfR60qS1tCp96Xt13
mWJkiLb97TQ+hotCK272WLXVgvF+7ofp3lElewpZMTAPWbYddwnrRkRD5ouzM6nZATbkwR560H+z
k4zRrTP6TVaS4wWqQlgs++mfnw2K9R4cInfh3fTDg0judnPRcmjCmfSg2fX00DPI9vH0wKxBSYHy
+tHw8deLwg89yyysAogsKLIOiCTwPD1OzSVrMMzpqSGxQPdTt9xOt9PlMDg0Q171UPcb3OM0DINB
+WtOeAUq8ry8UdHyPxRIeKq9XDyof+6OXt/q051+Q5PPfXPl1vEmnGcray/oKfsK2a28npo1rvA0
M2n2LBoJvU8jjp84OMB5oxHeZWX0q4nVy+AyOLemsbIE9XqmHotII7XWhBxCSYV1dSDXQ6wO9Pl7
KzanoepBphzrA/FNdzsjkmMhSpe+Cg6bIPXCsoxE/U7p4hSWp9LCqNQ8FF9OkLlgjhY6tuQ7PZdJ
KpJZNNnq1GX3MVbTgaZFtiEi7eNVLRfdqvkBO3T1vno/0bUDX5RsPs7oE2t/BdJJN4g91SlF0Eot
JV6otpBVUkMBGWvZyqk1IQCquoSa0SVtVl/jQo6FeRGqE/MZyMVDwrggaBP3yb6uAEMZY5rFB3qX
jScIEJ3LecUYnJfuRNxVSv6SdgU5bpWrLqYwdpxkzo2psVGxrPjyKB0l5HNXwm5AhoB35aAqvXCC
inal0k9KTLY1HB/K70EieiFnyDGVDBXO5SwfaxzVyNmenyY6jnWVSjO1XZuOpIJJh1fWOY3X6b6m
3E57XKjwbIJPRQ8IH4bkz+z96aqgGZQoDdXP6zEGVCl6keVSeyHL0zi/rJRqvXw93rfDZ93GLfAi
enLr3DryFSMU2FdudFc+P4//1DsOs4NDI9GCnHQ41ON9N/1+7T8JLN5Vl2WGhnMsOdh31f8EuSyH
W9EaUYXBvRVvZwfJgeRekH5YSRJyxGKyvw7N8+ejGpvCxEvZV3lFBf8lGwJxg2VpV8t+HT5iQbNO
ZNW/cpDrj9LudfnGF+GndE/KytH+6sOX8G+K6HJKr4rrdcJsQChrXVvzLr/r8A4/+sEF7+RnOObl
2bt10ECbgXoeP3KP73VzXjo3l8owI0mqXOzT0/uske4eJxfpUooVwWeVek+WsT9KKY9NNRJyTmqL
IS7m817Z3Yrr3+z3uV2gb1FctE7qYJ3Hh75UvPsYY0gZy5Q4YOsh6+9mt4gynUzj9rmvgAwQGJvI
OBxHzExh+l1bWJpJ5tRCo8BGMupOlM5a2Z1MjyStblu/xUhtLV/ib+FxFekV5XXn2sioOrl7eZQ3
rVttS2VrW3tPtjJqoZ8gA19JWWpsn+F6nHvYxeWj4IrKC2lhnaXfzkLXYhUCdeISE8TJxU/q6yie
ML7SiKg9X+NvmCfm5R454iPVW9LnaMWqucboO/P7+MwJdqobmpRsI0b2fRbsEj1FREXmVgjGhmUb
Qy4XbrS0+jph11XJZz1YTVGU7XISqIrPwWKYFIdorDuuTvzmqsnPNJ4EhcIEx6+cbcXax3Fi/Bzv
nf2D62BxVtNa+KwRm5fi3Daob8gQIfVYXlQpn5Kw2zVuRhkP1L8TWno6F8+L457vogHc8xH+mah/
8h7KVLacOM/WoSMr2vrMD29RSAJ1ZUPnxd90DT4VGo7MmXOmmsBvklegljQRCwyWP5c+g4yUEVoD
0ZRGQ//c6eggB0rH9hjZKLKhiLWvIyrbcjf34ytpwr1MCwreeCyw1lNJtB8Cb9PcYty8PD+w3C67
UmqyQ0eDnn9h0NFTXb/dsqXMBHKSfjRssiz8y/v9WJUqPi/u3+DsqY/bD7/NvlklbPAuPivadnrH
0RH34OGjXbRTk8lVQbNM05MDHxThEWDAHMdJej38pD488fAzMy/Q4dQvX8MQ8MMAA8tbdPrBTRBM
lRaUDSrMYgDHvUpK8oijW6acu0ZUyv7oQ4CFR7p4+0ExRAWCXd9AAtAme2g8kMDv6AsoRVauoNAk
wCRyWpOB4ofot42XCx/ZS9mtwpUrTOlSYZKZLP9yw3KTzatLvnKTgiIHdF5CnELg5g9OvXZ5KSOx
jGefq775igdIQEF4CTEI2yiDDbDE5SsgEF+H1wAcgBO4TdwOwnAhFgG+ffsX7LgJZGgCzGH7ks5Y
8v1j/VY5dY7dWXP/QkYajmy2gglWxUnhgyt6+Tq+uNsiV0r/wFB/wh8Yd4gTJN/Pb9e3/Ut/1bx9
PX4g9R/89/fN11PwSopi9dqi1FqVSNhKCfXCstsKVOOhXFkfxooqu7/YB4JUmVwdKgGFQDBZzv5I
ZQiuF5Na+xnAly+7oJ6Rhje8NgUGY98FGrn5ASAgjYfxVqClzekXzKJ//52d11ewStvatVxgCYg/
qLZpHqlgru+ZD7My35s2HEqLPeGLT5QuBMOcobKXlkrLnDRPvMEOPc47Z9y3eZ1VuTgEs5xNL+Ky
ylFqCCA6s0uwAWwygo4VgtF+6GWiOFgDd46NssUxB/qXCyg3TnyhuWMpLyzAlDpOs2Nnd3h1uKOD
hyN0TpWDOcjPJj0arNSqR95H4XxjU9//vMgASvNflDiYCsRcp2xUDkjE+GZEsaqYfdrPovVGTEqu
E+POryfHbExCNYIx0wTYm0qxrRG09qkX/NZ2wbxkcfGyXMw/8vSn2NN66AmuDzEKNme8wvrkK7Hb
OUfpsYTP63QerEG2aFpeNkpXcOv2wxBBEGA59VKtRZMVFJw6d74IPM6FMNLjpNm372qmJgd8vqs7
8gMBoOmjM/9kP2bONT5xsCV/Dg23X9XY5AzQWVPBOc5ZVoJm8MocyegwwQ3rpsccHP6twWN6m1Qi
FDCRU6rKWdKrKGNIQ3KOTn+uy67C7ufUMTpxHzZ/3iWiWuwZCa1fU2U+1DIUzqh7Vx0UQlWU8s8V
frBf4wtxZXwR/ARkiSdBe69Byud5rnFVjSiWuzbuT2U30N9gEr8ykvmuQ4NlnoG88Fe03adol7ue
7tXU5L18UKyI+6kEFz9QMU5z4BBxUOSmSE3l+rDLOVBYWl52Pm8u1GzArOeM98k1cCUzrUdHVrGE
8fq9la5cKMHm1T+paE12sJiRgrb7vW4OzVvlOi3InuX4pkvxwXr+ByFE3I7PalZSFP+Ek32VQlXj
GKya64NAHuN9KoEexMkw8smmxxO6rtEg/tEWLS+LTWV3/dp52MeeCgUjJU4XvSsvxdzZVYEeSWUW
f1NlkIIZbOHsYlwEi06laNm3+VNkdJarnmmWmjW1SLpt6vTqRS2CBxbjtZh5NBNXVbTfktvK81rd
EPZKq3nRgGw867FPbs+IUqZZfQvbiw7MNuBQx1kHEygvTZk0LylEUZxDKU6UPmntin6lDLJ7q7va
58HvOkY5Lsi6aRw62cGNb3OpzK4tDrhd97GuPTcSSSt4l4t13fSKr2vs0jIIclObXxubXoEihbka
q3hFA08Qe9a0FyxNQ8wq8pdkioL8o9lhO8jgPE2P50ryffeVHXBjwS2jhnlyXr+f8s1Nsm0V5A/d
PHpw/1ioG9HCrGrraXlDblZezcR4ZdfhOp+xdmlrxgObB8deH0Jbn/0ca1Dpoj+eVXxgztH/K60V
LZd0W9H0a9ViMQBeWxuz2SgvQ/1EybKimwqRsdjDFrm23Pl131aXRy4hpI+cdXmWLFMbgv67jY/i
BenXu/lrj02WMbdcZHZrSE83ZuYVF0OD+alhjJ/R9oA2F94V1gE3uz+RmyzRSi7a9tFlbcD7c83K
y7SyoiB/W+KVp47ABDG69KRSB0wi2d73U2Vggezinv3F3DT5AqcB4Z951DEt3Do5eAw8cyWAEs1L
4b9joM2VN0py1LQ/2wggjlnBBCRjZGPy+pmWkd/jaEFsSob8FChpqyZpboPkVglmolxQYAYytbB9
P/6s2BH1QZiLv/45c8ssi5rFmv5N/D1ff+HzreQibeWWog3WEeucLhVDPw+bPK7gbf6Zjr9cZx0r
dyR9eyqNBuIV+3SN/SDV8nBxZ++/l3rZCHjLDiZ77rvRM/Yyh0phU846oIx4rDNzUc+Q7EF8zFbw
yLySaYVmJT53HR0n7e/qIH/STPagI/5uLxX2nXPfLmA7To7dXqebaXbHKbl3RNpF6do3rbzOtZ7k
Z6nx5rB+0rDPV/OUS4/15MAJWQFmVK71c/0xntU4NbXAK/OQ+qMyo5+6tTFmogWd1PVQhFbfNAih
tqibVha1IyHoQ2dhBR0699bdT8/1UeNa39F/9lM2x50kdrA9Rg09PGrIUw0dHz4N91jUwh+zIHwi
j8yt/UbtXA97fl0xiH+fLGqjxrMVPnc4hadDwOrhLoeOH3jvY/3fs8i+mu/udAq9Nmr46K5iRTjT
wp3vLY3IROd6eN2rNwjCm//eJy9b0yNR0/wHC7mCXpLeMLT0X5NCE3OuDbfPuxXCSS3r/+FeGV/r
ovGsOarGdVuQxA59EW4Yvvp3B/hK6Mn99Fz3Yr4Lt/x712xjPg13yJG7Dv0WhiQlmPAsU5cNf/b1
uW2/dVQBIVwS7lvwmzlDE4YsWTKofp5v5A1r1ldbDwnfxyvhtT3rrIt0kkVQ1yHhl02jfy0Lb/iv
g8M1s7/3JWUefpXOtwc8y0hbdGtVP6j8++/fT4yUCRBePsyj8O/aY+kHDMKzvJnGjMy08DVYRmPv
JoOvB6HLMtF2KpeqQrvES+U1IU+/Ntu4tkIHhukRNkUeZ33WJMrrOq9BYN0XYa6FNw2zx6uwcO9m
GNzARPYu1XCz8Ft/l4T/OXX/zdyrvkuVw1VHTbjr0asPwwODWPCzldOUv3toTPhpGOl/zxO0Me+C
rrlp2Mmbe/nGuht6kMKFZGrfKvJQR9f5604rJbTy0Anz494yof8aE9ZLuN6ydoJSdPEEfmLnb/aF
j8J7m+BBCCygeweTxB5udzWaimp0riymlm007lVBkI7p3r8HmvutgA2zJvXKdhpmbnj2vxnxb3WG
9w0z9t/7mpWswTB8+UbWnzCc4Vz5m4NNT4NC+tUwVqOGNfG3EmyZ4XV4tQ3vtJ1aZ+EpUC1y7WFa
CbjpgDA+YVbZSfbcm2U3TMowqn78G7ow/2uIHCp+YJXavkbVr3CJcQo9EmZiaH8QjQfwuyjcIG4S
hX8PvauW/ttv4pVwO6NPS9EYaASRnLDmeNy1WHHTc9eq7vaS95aNyeQI3eB8EOgP2wRhOIVCTjou
7DFhwML/WVJhITTDn7B9hZZfWyTVNQ5ByB9DFj7418bAIAkfP8I4hzvcDUOYHAbrXn5Ar/xAU9bd
tXEKu+W/rwLaxXbT5ytLJkz90JPbaZjPu07cobjp4Vx1wvnSvTvrtt3w59gPH2x6q97Dr6Cjhh+C
0rIs8mcLptwhGgZAg7NpLfUWhL1Db0dKjDV17IeTbGjyutuZuFj4TLkTsNuhc3IV5nFj2112V+6/
6Ykou8fdnhqu5/qg7XTDRZte7PPY32iC6cm0+WKwoHyzUk5IK3JcyotUAx+W+WeqpKA0XcByIFHN
51WjZNCxkQWrnWQmPGspPoh9H/scmm33ShxPNYA9aJDXxLh3nqVa81Luc9stRCiI7hjR4n09UBHK
/wrU5k71+NgMSZYtYyp6JsBlXeM0SZiylwkvcIfByejIJO6U7sPGsKnOqQP+T1VmCodYBONy4Pbi
POtu4i9PJz64dXDaJFZJ8LPMH5XNgJWVzRRXY9zW37Cz29GPQVUBK0qwY7o/DL3Qbby6y24vZSJG
eILxuvH7abKdrIi+uDybjUlv83Geu/Y83cQ6oPuwHm+D7ek1++s3TKIpPd9BfOUFbQYO/LhYYaKu
A+fcxEGwZ3AOZR0MVs1U69BL5pon2g1XquaLpgyzM9czUTfXvxgG976nX8Zp6b+w/jGMld5dCOkE
VTSbwMbkzI/X3VBXId8Ic+mpTPq8nSbbwDBHw+EY64iDjEWk85kSmuQfzhGjhUElqlI5jUkX9YLC
EMHkfvJXa73rvw3PqlsOz9eqhaKJ10s4d40Um0okgdGFKWjXZ3xi1L8QSD5KmyqP4kHLQiM1n+i1
ZjiAaKOzDEXXesQoYnPqCQ3f4b3bczh73j5YSIjrny7XuTvKUYsSLaggtPRvXMHHq54ePmUjfmTs
2PZ1UHdC8TnVbwPP8YIEhcxXJqp6OQ8TdMEV1HKOqcQGe9plcG1dxonYy07jnmpN0VwPcTixEBkT
2pPL18w+6+VUbL/4Rhfg9BuW24C/ou4QHaFTmYKIRvGZR+B3HubYjsRSkz9Ir1XD51OqHTGaQb86
SuIQU5ZH8XhK3qgakdyc8ELZGPj3kA9GqIdnqIeMH5LWxUdBIBVWqW3yNpZxuFLHId4xCVwrB+yJ
vRXA5XBD7TT9rRYN88Bwz1jFBqRqhxlznjVDsgyG2arO4+WXBx1kPlzV/GG+uo0vTBmfmzKWW2ha
LKS7JWOhyb6INKdgcqYrX3/GlAPOlrzquSrsOrr3b7972I8KFsreJrPubnrG4+/nhTCXwuZ3MU0f
g3V3H1YaS6+nn52XirBgV5aFTB9Q/NvfThnUNe/1SXgcxvqst+lcXBj7DJsY4+9z3//a9MKDuBPO
Ni/yGITddd+XZCMGJ2JWtJFXwi6sHbHPQ8dT11M9xfrHJa+jp2vpZczF9FW4b7jW6fe3VxdCHkzc
7eKa8xUaHXZuKKwH2iDWVsRgfq2qP/W77+tAQu928OzvUXM8KPZpau7d6eZKOQ8KVwsDutqM/Az3
2bpfeBZSdnfdP4vPXv6OjvlQ6wufgseD3OeidxpfBgV+4rpPsKXwve7vxhta4oWX3WDbws6vFGr5
it25kum+nj7ynVHn/qVAaYXe+ypSEayarF5K86qIafVUy5XP3zEFTUKMDwMiFp2aqXpCqfTNx6EZ
a8WispIntuh1/SZHub3oLHqi3XhdPaUksMkepXU9XwW2RlJRopTeTUWfn3KdhABNj9IEV09RklOV
OCmtItuU4s1nRVDWjthTdYdQGBHUV6UBjq5M86KNdfiyqWeq50qXmoJw/aJTeCHk85Z/3Q3CS9Kj
u1Vo5qvsc/0MH2cds8zIAIvV0pUUnlser28ZpaIFW4EhpQLJtVZPvm8amAGNKwogOiFAsRQBq2qJ
5jxaQVk9vNLPeAf3YNnCqxRHkazfqF9r3HiFxUPd6yf9096qeopybYmjzVFdsWwx7AiRrpyqdpUv
iQiNnsp03OmOBvi2faxVqSPU1cGu1PeE4mlYV6Jde9NeVXOV4gx77tIOFVMWVSFBtDodsf2NgOhs
mmCaqoCBmZcR0XOTEp9mz8QJVt6iUegs2mJIs2q2m1IiKMiqonLpx7wCHNG1TKLGIMSUJblEz0Y8
Gr0s6uqmNnKvu9bjc9XKvOZf8i+V3Csx0dfca5ChfFYVOVF+JV3f+i/VIRZRTTVGnk+ORKZ5K1yd
qVbAD81kM9tUkrh9b9/qy1qsemtlGvPOqv6xqxP98PG+8R9N57WkKLeG4SuyCkUJp2QQAXM4scyC
gaCCePX7WT37r5npsZUkYa0vvIHazeQ6/EbIHo9v8XWcxsUotfrek9YZfgzuPHcUrwpYf3gd9sIn
EBy3j1blN0LuMroOy+QdwbBLpLCalMln9o7mQswyG1ZBhXuP8Rt1qYZbiJSFUrjrhWgJJNdhMami
56SIuotHsusEbVhM7pPLuglvwPtXeSK22IZV9Ej4bba7Tx7JheLwYgthdoIGKR/ckr9/s+uEVlk+
uyX14pakx8csn/0ANyb57D5JsT2+JQi1rW4JSxVGPksTbVX6umbyWYVgVULv78ZenlG1e8wqtDVS
mEcHffwzxRnPdsWiWV1mnc12urwvWlhb90V4X4g/7aqzuS+o8y6wxzzTIzzfF1VjrT+rhoWU6WuV
LZbKFM8a57qQ4s4c4ymjO+7xaiC514UsHO2nyXXRi9XRAQ1jmqwIzcc1DTpMsS+4g+DsDhpRHXXd
5Ino7mC09ZRpCib6N0ZdeayO6AYGiLD0p8lHKHkMRm38DuRRZXO2xoORNEWdRh4lbSyPmqQb9f2T
wCrzh2uMkw6V8OF3AjLM02mXFvzs+YqlmonkI6/OS6R+PZwBTBUIsXQE9cSfbiTwyTxs+OEgk8Di
/LPFu6pNsX4nlk1Zg3/2bwI+i8/FUloofhevs6VqswyPHTXSpcKhCDFd8YlOGce8L8Wq4kOUhxMW
BfjB0mIbql15LDdT8LhBsNq+L0WHU7XliW6fuhMsinhLF7+yAlRhmlIsq5vijRqAjiVPkgKcMxsF
VU2RjOMQ6Op/CGvxk+4+exLv67ZY898SYnmxSX4KDLYrjhYMIscjlmI3AnSd8lj/twhm6YxYYvWb
CyPY5TR6YtN9OiOTYlmx+JtvIkYCVmUIoM4HWvsJYv0y58snfHJkuSHKzrObq4AgWYuBowMUW8Cy
2baN2hm7F18DSeW/fXf4rbfmwFiuWKYusIIl2APeEUdzlwzx4jIXByUODSszYTZEm128IzbGwg2G
QhwIN4cn/ggktvjJhjhGsfQDgWmxa4FiYIf0T4A03Nz3UmME3fpiETZko224BAAYVUv0n1Fdm6BN
hI23Jz6plgxhe1yO5mJznPY1d+IeLUFxFAIfgfw9+/yysI6mNBPA/MHEhCO3AI1/PTG5aWv2yaFV
SE5zaBhZ1eJ968t7Ygko9+IScQ7Ea3GwDxcY9r/V/78w2OvO5N/mxCav/P5lL2JfAvH+3yZZSXyw
9R9z9jEXW8Khw9XWnIolFwiQ+t8B8z5uIqwuVhSfbtdcLdb9b5P1viO+gMDTfwXm8+qI3YkjpD/A
Tjlm1n7v0XcXRyVWFkdVeznHye8JCmAA6rHjNFmNL3ibi885MDDkfN6wcbEFZoK//yHJ8Wfri6Nl
2l3T4RZviEXE20JzXLziPIPi4AXaFmyDtzcYi60FIF28K3bA2lAgxandi03T9eGYxIf/trO1tlwx
sa1/7wrtcuFOJlS+Bcr/cRJfFYQ/PwWun1a4WPlifxHR+3d0nJIlTXixxN8Hf8cp9oIGOvsjXqDd
/fNKXuUuneNtAuzfQSU8+BEhiN3knMG/AzC3yXcJthY9cI4zDcTRpmipi12K12L7afDj6/08Ya1+
YYl/fy4bcThiCawT/jbGEn8HKLYk/mROGqSBWAfVd7CrAUAAcZSccvBDgo3AfsBdczL+JNy5EmnQ
3YNicTL8hTgv3+Hf8dPl5U0g6kD8xcZuGLrd+L+LFDqUCl4hsnMJsLDEpy0NkKIU2yNs4RM+JZBg
pxxKRgTHoThsKuM0dPccFXtkNWRD/v7xKepBMXuDs/rHz7htxN5+aNSLTYsjTIm52Ddf+8brf1/1
wh6RomcvkBZZTpzASwDYAQV7Fvn3U7wSV0jI3b9cjGP4v8s75Yn39t1ll4Plq4o3xYLin1iR1Icj
KN3/3hU0Bc6Z8GoVL8Xb/x0+64N//nsDzgHrpPZtI7ZC5AqXxoRXC9NB8Ca4NvYN1DBtmNHP4BfS
aL7vvz1CmUQw/m+XQDD4xjZYCLFZzPdAYfAWdAexNZgmgEpAHsPwG1gtoAYcNTB9uQ0vWIZziBxO
hqeOINTLexAft69YBNEUsBqcHTbFBj+ndA649IkFLQCHlwmHBbAIOBBeX3UHNZUSfa7awY+3bQMJ
T1otFJuESdH4n9swo/zV96+F1+3j5IF4X9K7Bu3FB9A/eA9vOk4V4V1xewiJ/4Jf5WoXH6Ns+J/a
bYiu36/wnoWXacEXBuBnmJZhpY6Um1sr7mOMcFD+C0p52IzejVP+AgD/ah3dyrBFlhTogNvwlRzw
FlAFYA/S+Pzo9rOiuzbb3pOsiS5wkQeGM9gj8AmB48vTiRty38DOgl9RyVF1RyUS7qCH5Um/4HbH
7tm81VYtWVBI9RLoDd3msJIAM5tqBzAqxQH3ArQJf3EwUpIFc+T5NgfDUpkOuAAyiFaBdQeF+sMG
AQQKqA8IPrUFHKEL7KQjdMd4f0uHt3FQLUNWBCLKjU0qEEGn+CvX+C2CuPv7CywD0ISE5vLXlKEf
VSB67LuM9LXDF2XdB4p4mQPb/VKFUBm6YGjuLpQVloS/md/FMr8OMAZ49Qhd9UhngAspYArQpbA5
X6/SGeBq3sT1N7lfLJTSMtUdgH3AInbrfKegE8Ca830A0NO5r7p0ZQWsA5BFISNLIAAafCXIFQKr
D34BwhJk0hLzDgvKxFbUQoDsCvpEhg4u3NTMqWSbv6wiS2JFDgfwB9gROoX0GgFbAJqIKZT1/oAT
QPjZHzAVgdQow5tqIrPFiQHfA/Kmn5vV9AnH42uASQZOg8wYUDdoAAx5sKLEnJEjbJWeKqYV3erN
FPTRvpPsrI8viT6WR2hu6ZCAD3ckhIGdrhvMNtQ/K0nYWNhLAvME4IFHIEQneFOgNgnZkIrDkxPA
3cDVCqNFRAawG8CLzFRkqwD4ggDZdFA6VeYRMZeHAsEOqluYk6JWA4UHLiqNv/1F9UHB/UC8950M
FCiYLQrSspkf0KvMwRk3Rk6V42Om0DMOLag1MLhgk9efxmjRsK+EKDMKyo/c2R4R1/5kdkcyb5l4
D5J3KRtF67E/0HjS8X5WN3jWdMfNQWQC2MElevAafg9oETwZTaLbol5d/X6UL7UJvj7Jayi5bxTY
Wxv98lAz6asbMglM6f8WetDMcBIQnr6HPKJQQT2TFF8Zyz4CL86PDKnx2yFedDiaIbTlExvim1Y7
i9xrgoJWzcWjGezVVAc7FnW3QFga6G5jUbILciCP8rhxBmPOmjT9HHI0LPzO/LrLok9IYRYfCeML
Rw+0Mvx5iE8RukJShF5KriLYxh0Hv8fAk71CFhH+9t38Uk4F+8LJQ/H0N+WFnKChgOP6rB+BSp7p
yQ/McWu+zh98eVD1giie5Mv76OkKl2WkZiBPcnDmG+SKUBgYwEFAnQJEz7GfY2tjfPaDZBvpySVu
9o9phRUXCGMkFJlYiHn2clKDOp1zoIh+1KCrlu3Xbul6Q50lBj0KS/j1Y9+jvMlRRkdRajXQc8px
+lIbk8Xwep3rM3glWtfWEWfvYnZh/LD3wX0anDIGYWhUgzBFUhDAFDy/Afcuzsiohht91UC1+Nsb
6n0UxKwOzu6M8aPbUoHkuaxc/qspKHEq9ylaBcwQDPh7su3gPeqTzKcHZf9AVNT/xFg1WQ/S8dvq
t3kjWrhRYKYRNfc5LrNz9Ro0hk7bobqoopeAXFF0NlKEfQDSoYqHCgpx0V4ZPo7pUaeSD5IVkFkF
rw05bH0OQhMG7ZXnBGG95S+CQnvAWZDkMNt3onzOPH2bX+a9REruy/6x7BgSDwXnDmgzaF0xzhq3
zYeDyYRqHhQj0KdXYcAjaLmCc1oDnAb9snzAFuXZrvY/zalwLgTk1jV50sk7JtSQkBbPmBFNJBMH
mX8DEvLAJsFOqdnCZf8gWGxeodj+KaUOEEhVEZSEfY8mkyk5yIRWuxbG3e6SvHrGJfme7yVFYW4Z
s1xBol3f5gTeydZRxw+AvEWkOMRGIHPXaqIKxao8vl+9P0EL1Dq4JLfCAsiNiOFSPTVxO1PP2kFa
debfSX/V3b0B39AchMXADU/eTL900iXoA1YcD07PzfvEy/xifZiEUAfPzQFVQ8DyAr9jXLnfZjJF
BsSc8EfpAcpYv468+gBTpTnJ7+AbqInPUKq/QsgBG43GDIbyVANsdZT7ktWz9PMnzMMy1JzX7Lv4
nb9k/4BLFrj34OXX85+Uhxii3S2OzB/zPs6P6frjf6jHaFg4qkl9wl9kVkzakPdj7BGkIQMI9cXB
UR4roRq9RTDpSjGXsaRnFFFG4eSfv+d0ls6UGJHgw3v3jET9Ilvk4Z0BF+FukCytk15tSfhCOBwx
F+1KaymFlmK1lMRzHgwDSPMV+R8NcpLxo8kG2YVpr2O2CAuVQfHlQTQl7rwDP/CKowUEm5pne6Wy
MOZ4i8fxg9wFXgO87l/FuVVP0qy/LCbaCsgvSllgf/WfrVKRX7Szb9T4xbwz6xyzeTr9ziUXV9GZ
5oK4HHMlKD/1wjz5LuoF9wQ3tP8NqPk04cfXlrcDiKNEdrdTAiYT+/f9ZbqNCkpe2QS3mQDAM5ab
Y4Z6MLun+mvU85tTCDP5Bhf6bI5+Ynb6LO8nnthKs7Wou74tVTHAL99Rcaa95Fw37fI3fy5e3LAR
Znh0rRhCom7SGX6BGAjWLlIskOvm2+ijBJ++3/BQzR+cIazQMCDRjC6OnZv3/PI2kZzBDbT+WMoL
D1Wk1EEkGx+mVvBfIy3S/QswYtJIxFMBGdTgj6zeFuiXJeUgPXCwsx9FcM3wDGAx9GXB8Bld4N3T
Dyy96dOuRtKwcJ+uqJ/PlHGOddB0i1zx4Xa+hkKOydjOO8NmWZ+Q42UwBtUCDg52E72xhYQkwOxm
dZLnCB3KyzTFXVTx6Hi4gMKLnUYtU0P7LCGigXpPaDeFd0lJ5TBwaQgNufZc7e9JjHKo0PVMHs/d
e3Jb3cfV/DVUqaSsW8Q8M7TObZ1RXDFzDTyzraBwa2bIDkI9F/hnxhVEIp3LUwzfcrIFewfbhLOy
b5mq4DRoxEVC3x/TNKPEqIqbD5PUcs1txV/FaWc95xUC0XI749bhHphURuv928epP2yhoyyxhPjN
S9RFgCjMqZ/aCtyJI6eAB/0B9QscFTh+BGI1RDhIBFHYmTYrBs/O7ouQxFIeSXFOKALKyL2hoWl1
I3TOe4k+uQTNSJ107Iwq08eRjkpq9wnzUIkjne6jRjkS3lf9dTEsbCbRhdyxB0ExUVYqIj8hKQvP
CIaG+Mtq3ksMM59Z6XymXzTfhj2rc+6cU+ZQsMqauH9eDA4IggkXQOz/onpgbe1ixL2VE78qEY9r
n5F8KS0R/x5KsxycFVXDcJ0ZAQC9SA++9AaBuQqlREa13SvcxowlncwvfqYavLkxqAjqwM1BEUPm
RNuOa/KNb+je9BN4q8auoZHMSRq+4tq989QOH2ueSVgYaEsZOF70oUY87TJ+o3zJ1eKyBjVOesu7
jUam/W15pIGscn4I8XJngFoyxlT+zU9nFyrLBO7Mk6O32XEHqphvvj9fmV4oRmJM7r5iDR0I2X3Q
b7bxMRu9aEpChlgA35scUH7xBwtCpIAH733a7h8Hzm82KWsjY76awT95T54TONhWGrf76qTse0Nm
5vuGE1qNekjzId/L+avZqq+lTrF5xEQFDrRWF2VWzjcK5333s390hvdRb9ksc0SflMkA09CzMrzF
jAoTXTZ6KBegUnzxvlj1jhDG5vbTpBCBQ7AEhSiTQZNQ7TrgdIUv/4fYCPA7LxszjDw39bwllzUK
N1hfLRUPPkdFQvkxT7FAzxa0mkfIfwHbKxDuchB9iev9FiGxBgitseXfA1OjjqHa4du+kvztu9iN
oGAk6nG44gT55jWnuIW1OOXAIv7R4flACuNtUTq4OkmDx6GP5j41kvQLzcRsGrOXANbHrLhZMozw
LCKUKiWKT72MRR4nCo4Uvl4j0NRQ94F4fH30W079OTwHh1yJpCkPio75KZxnrO3KSePioLF5U+nB
R9Zt5vo+W5EpAZgFc+hnMxylUlrrE0AT12NtlfYTZg/csbiWUc5UIXhxB9XUbe5A/0G/9xY0fAGV
XYGqg72eAXdXgAAi+Q+mNgWn/1BI+21+0sH9RM1EeMzpDqiC6Ol8Rs+pDA6OYA10pFD37K+pCRcI
gBG+mdiM4bNNKvLyNN3oUJLAdQTRr5fTBaVHQvBbtOFrxnObYsoc9rk3g2zHRF3fAu1isyZ3I8EF
J6xvh7KbeXcg5sz22eTqvSfvqHSY8NA4ea277jXS8PmeiZW6LhShzmirG0rrsOftISoQLqef7F5f
TrMdoaI8GL/QW+Oo6IZ0C1Md8WQ8UIDI6SK00JFmEnIXIpVKRTL2oKlIx6pm1ORrhXg1uKhMPpCF
QD4FetF38YIIbH+mMvoNPEjdk4YdgnlbARZheEMea6oNG7/nDOjbaSH13Td3RcuNgNY/PDAUfi2R
hmKP+Bhxy1iNIwcEVRzg+yzFpHaIV/Zg8AjtUCjzJ+0ke1hlUhzjTuLnVXGLKfQP1MGswv+cC2BI
P/8xRvEKfIspuyX4mfMPOABjh9HZ3GYqGvhGmvxa9vA59KaPlTzOoozulWwWI/rJcFDRvB4VG+b8
EumYD72Rvi9cHUuoItVUkZ1yPEDji4NjZB39AG+qq8du8LJRybzWRntG7lE3RnTuAbggH8GVKMzB
gW9M/rIYrC4AKmAJw7vtGTLsTITjW5FEaZsLnWVgKl2e2dylHZ+fM5ywrwmOQMZlhhjOVDrS4dwz
FPYTHBAy1aAtlfmDh/tBrBDzdTBoh1dl9e/mA0mgl81X8/JZfVbickaYiTuI2goHgwrzncukxGNN
9VU3PHG2XIa9y/EN6iBkaPCZXGG0jvCgqMyP/5j1Vr/gEr6DnxiIKGrKHmyJxq4sEscO2SlgLlRm
mnW1rwauKCmchFwi4iU9xLKW6WabVB50b4dzv+uHVSB/zRIcD9oi4GypLBTOt49aNZmq86Zggd8O
/KFlc1QAas+ZrXSNOYK5+WljhFdOWz8DOuRzwaAsZSjbm6z7osmQU3RDmJcEzapO0pB5ryU5kGh+
Pg64/G0++8IsSFOb5YvQiySIHFAxZdwquMHIVddEIiL/Y/BArioYTGVj+PJaNALLKdMgESF/NC8/
ygti1F01qtx5Z5z65eo5rGhpRNuEu8OF64LQPekgN/GH2RNK96I7xilg8jjR/x6ROOHR2YBoCkA7
mXk8yLn/dMb/ebkn0Ezyhy+itn1PBesFY9JsYXKheaOiOIjah3NH5HOfL7fczbTnCaaPpLWIfEPI
RIsbaT9CUZXcVfZqXDBg7T5N4iMUEStIc8xZufXaE6p+UAwHVPr3hXuTj9AddPRZjVRaafVQdOFJ
dPojRA4ZT2dtUFhUzRAr2+t+vsd94anal9L9UPMfMuUPksfe6qCtBYGisPNlhZohta/c6Ww9xJif
VIIcC4xa2AZsevZ6YH4Ga1ij2H9G4hMvOGpZEen+GGrv8ONVznP1aIWga9kag4vVjfXwrob1W9Qz
CpGjmXrIF5Mm1AVEYg8vGJyVChTN/K7HuZBEXFMj6E7bIPO1cXtGoxnWDLY+2YiLgs0jshQ+wSTa
j1zrGIxajTt3vszmnN/blGS92CgeVc6EgOMqnivtoKyeBlmrJnjZ101BC2dKjEXT3SYsnJFm2bfZ
mrpsfsrpy9EgHusMf48ROTZJNBUxKfm5KGDdh2Tsa+SQb8gJYbNs/Nz7mYYrfQeqywhSkxnhcolq
VOck+TIkIKoi1HGgjoEhaJ1dl84wJTSN2ijNPhXxKmUF0ZP8nZH+PnxBe5ylYf0vCQRAVJjkelE5
u1CI86tAIc5v9hmatkN0HqmfUFh2+h5RendBSrs9QO68HEmtF9QpLoXfQUR86xRo580vUyounbD5
q8nIf8PF5juSDOBYxjuSuaMX0uyx3q5aYE2gnBY1wiHGh9Jk13iKqOXh6Kd6lMaE6JgYE8zyaHpo
I9eRNrzgpEKSQIglApvpAClzgh1iSOHduY3FRGnA+dSOypFeJEky9zox8fI1r6bZSjlpPNRk/zBA
IQKeHvLwsYFGqSV39HtCyadgFvSdu5cTd4WX9Wtgp8c8QTJkqufm+c5p4TxReur77ZKw6j4fHAmQ
nKf9RFQsnfUOjKzVIptQ2PPJww2ItsmLymyS77sM8O5tV4GtwxQKwtj+GpTxbfV0t2CEKNc4lF4C
gd5LgKW4UrQlJUNzB//Q/uqSlCKn98eYTYxvkQ6up3VVtuJF1IPjL74MXD+KxdAJ9eHzCDaN4AlM
b1Ka4Fk9LFttzanHvx2GJf7FfQ+JG7teHb9o+jxcsNChsuoGg/FvDHIFYm5CyeZD7Yagij4SbRLA
iC54SGhEHu60oIP6vg7ZyUB71Cd36trUjERJCDvnE0L6JhPGfdL4CLgwLA+sh1OMex41W7AGfQqA
F5O6iualqdVzLgn6sJaWXDY4RBS6Q0BZL0t34HUBMcGTseFIK9ScmWmT75Ap/rZhDmeG3671iGa/
mM6wLaPDg9/aFJ4n9fVqSk1b26V0cSZb1YKfIxG0QXTk/ILfhH+1qGYQfjxaOCX3GcO9MYtfGx1t
sA13jChVE2eS2qM/s27WGjC3notiNDqoaFFrG0bD6OVdrCnhq1PA70CO51Tti2V77MX3RX0udnjX
MRS8ehbnogwpmGD81xAGoIgWMKMiBIxwA8rqADDx9iRCPZJyoHlXGdKVrN0YnFXunzOAmNTi728n
aj03ZClw+gLLAGT2aleIzp9bQomr1TvIwctXS2F3V//sqxx08Kw9Upaqx9LLfM5fnu6BMRuqs49q
1OvjsF5fzgjFegh9Onlcjztuf6UcqgW1uuqsxV+b1q2j7LFCOvc/KOy4JY8rIQIT0xiOuwjb9QjR
iKs3ECxjVFYJt1oou+petlSj54rZBUU4ZMtABQCXhLv9tSnRteaHjc4pC1HSSJn4cqfbunVu1nNG
yx4VK2WCwQRTkEy7L86CHBkJyr84+MiU2+CKMMIwlURo0b8Pasy54uIKbfA3wnKV/7Hlw4tCQ7A9
4cPIJMQ8oNmvJbxJ0h5qTmiGRGoIH2sKqvGD3rLf8QYzCsDOPWi9clm4b3RnSD57+BH1I2WyjR6x
jtREaR8p37qNd+WRv0fIJZnFkgypsBtnJ5s4sVsp5XPrGryoYxcmExfwnAZK4kLeNKABpgUaFUxs
6AxQJVjr9rLrMiJLqPlzFWfPST+8YU8E8n0n8dTNSJ1Lq0/9AKL+NcrDbqAcXjgHTz8e9mIwNdc6
JbatOcjDD1LfuanQVRmS7sPW2d1AtlpToFnxm8lpo5lEK4WLxwc1jp9ZYG38MauOoOtTgNVH74CO
CGJ3NkW/7ZTInvuyo5lU2vzcycYIHVPbesfdb9DH4ANS+1+ZZZDUZN84KaFbtj5jyN4G35gJ1EjX
mMMh7MF8zN8v5nSivpVOiR5VNCJAp/Viodl3w9WQ8o6R7d+0cejGtmZ2/gbE5a+VKirZSszT8IJQ
iO1DLLuqCQoCUcIpiJC9YpWWdNABUgEfo4SDCb2/jTqz77qbyOuLU5n1uJlxZZi9GRHPL2Z0qLRe
OqXnkE77e5UAj/7i34C0HbbeZzjwv0kHeRIhSpI6yvK7yadM9153dD/d57e4N2QabHybkhuQ8GlO
OV+A4CgRMv+VsUZIMKB6zdUTgQEiFtdpd5iPlRNdVnCKYKAG4/rMY14vKJvKNpfG3s6pm5sgdiei
zt0zviiFFfuC0zXPnCE3PV0WZmFCH0aHYLCqwp/FFTYoypPFwyrEvRUXxx10BGKi8+d8Wyj2iwfp
Pd8uLwdmkjlRIpW9zwKL5oKhD70zhL8zWpyi5a6Ltge4swYtyccon4N3YkLJL+C/0bFkxOayLDFc
nYDcoIsKHpRaWwMiJx21yZfBU9nJlh9jo0nSDeySCgLQFVtQO1JP9OwRE8Rtllu1Mdb6jrDEkYWQ
oZgyYtK0uw09Gm8orK++3DkDq14yDan2dywxNU6AIYHnFJKWmEUxndN1V71i/bQQrVcDda8P4VAq
NNQjQW9S9w2R/okuMjp3/TkcYDT44pxG99V4M0/Q5qYhfyWI52DjjewIQW7SrACCkAeMTofgLIuv
DEzpeh8jCEmOmVEcqONi/QBDajwX7wUsXVBxsxuoZafn4MjmKmVASvH7awB1KEwPZp/hxcrs0pHt
n42IBq6zVMRoqYEgAY9Fo2PVd761xeM6xCbSyZ1r0NQO/SKDomT8Jmc6yjZCs7YGW55OTFi0PEtC
EUQHbfKcNn+9WQ1hC24TpmOqIzMwRiO3Z/T4rl+jRNPmZhaKSauv6VKFtzUqWUwSW8DdQL3A6mnG
846/g01n6UJyPqDfLvojgD8hnoa1/Qip8R1liJjmBataFJfW5DogSk93Dd6vVY1wsmFAN8o9Q9H1
9JwHtagiioGodkSUTBZfkW3bdLjojlEL+/3LqIYd0kP/4cjznidJhpcFVUD6Z6YO8TPhVY9QF1mI
8WD9NN9jKr5kZdcNLRwq3xThl6QzxPJuzyF7FXVmcKWvWdfuMepRL+dc6o1Rn9rUEaUw1OsNzVGG
opSIVRwtLAqK5hpxnuV2DV5DHrjk7NINaMgVlBb6dFrm1kNM66jTkbneTtx52fTw3gOdwrqw1Owf
HUxCmxtKg9bjNJg8hz3RViHRpiP3hnIiBi1lRZ1hi1rKigqMTC5M6aFEzEM4/o5ow8keWg5oqc61
5BqrPIBMr1xljWEN6BJ4Y+JAJkBMa9LwUnkPjDKJ4XXjhN6ERygDeLUnmzJNZUwwdvSVsp3Ut5ll
KMWmP6eKpLD0q8XXDnRLJVpFgsHOgsZTfU7i+W0hHeU1+63di5gqWcu6WNJEYXB7jkjZhk8YYwCw
x/oQsiVSP3RcwQkYuSdNcCO1GJYeS6qZMHElRzO5mpS5rgYzA3XLz/DcD6HhopCMssKeWerpVlhu
cWojoftEf24bqWv+66uG3HDdn/Z7TGBIdECXDURzUI2vA1i9OEaan2nnZl1W7w2JPgE/Gccn/sv0
Jcuj14cpIj3kYtQsyQ1pzqHG75Oo44mFkVWFr/0sO12DakMF9s/T/RoM1gP/dyRJZiiLs41YAyOD
JXMc6QgzpRqOETBCsncbvocFOi1RjsGTwDcWXovMD+JAUetI6PBSTz0d1oxJGdMe1bfG6po9+vG/
QDfVCaF2VVIXAT7kH7IpCEajG8Bmd9Jj61MODtqpbEYhUmcwDxQX/dLpAFEoQBc/IpcLvnO0cHWd
NoHkb2fIEjEtCORa7Ulroqo25sa6QZZ37juiWxa+OLC/Kr/eyefSv08gKAHUt96S/8uHd9DYmoPf
wriTbCefYcNsTypV8FTsG8ZjNGUOdOFqg9snUl3akbPKoMFB47JzMQPZ/J3FLVIO9dnFujGw8VgR
wZYONr12Ffx26fFjgUIWsPxtrFKuNyrUCAB/gl3YGgP0vcbakpGAh7ua9yh6hxOi+ZaY6tTZbxdC
5gpK1gV5ShsHO3jpf5Skvvt2pKgbP8OuMwgZ7PMJxVcKejiSk/P8/BcYGRAU8HfhMr0iaGiYD5Bn
TK5wYHoLZfEAL8YDm48QMw6ZW+o9wBYXa5jZYFFExQ6KnX24OnQ0X37p1O7AZMjrOdTOyBkpMD7c
uBfADUYB7TrbjgcrqsG93QMxa3WZmwe6OfXiawLbBGQ25bkubrPvEJeCy0bkoLRdTgK2NwXIaa4V
R3EGZAhdPDRo6S5RDQStQQv4wHNjvWJ6o+7vrG5taADTxuEWJpZI5h1RnyQme3fsu0HVGcbdzUMG
zVRCgD4yOgsdD73IiKyH03HxPgs0PBAW3pIFcn2D3+GNsRp5EPdmYwnuqnimFcA3ZvYdXmAAkd+V
u+0Y2yu4HBDxFLiWYomf/0QYB3kS0Cnq9GP3A7RF0Ve77J5huSvC7+F9KM/ylH7GAkYWPB5YjKm3
QqwAN8ze7uYhU+bVXc5G1wiTk17YPQAVECR+hHw8/Jl5jRlFX6c9vl4gchvA8iDOE93suuoIDDbF
kSkqPgCVBKti9By2QBdaMkf0QOfv/c97c3YdaKrJ50H6mZqKfxEjdjnS90zbQDmFrAIXpzSRx541
660MZoFLox3fgNArWxU6qq3BWE39Ok2YRixKOfPB2AYiBI92RTIGUMvNjDmb9ylCiMzE7nuVuUOJ
GvHqEV0Ll0rdEFzA3lhL4ZX+iS8d3kB/qPPGpFXSCrCUBSSrhuCruFe66fhAn8sF+SUk5PgR4Jgo
WC9Qs24Txa0cdPUaewiND2cCs7LkBPtIE4FFs8Q8o40Q44ib4Eh13sV0ynnscBspF6jYhnWNgDE+
CBu8zY2OMQHuiTYFcjvA7lu6cTllgK+Z8YzzrLtdC0JgheTXDe8ERbDTSVQ7hm6lToqw38t+LbTx
fTSVIQeEaLr6Dx91FoMasw2zkOgOfQhEYMjuILUR0CF0lf75geYDS0dudr8dWMh6CK0ewlVPHzLW
geKMadK8e3Y+16GlDtsT4k4X+/AKE+RpqQHnJoJYpOQoQSmmKDQOppcFMTAlosweU+2cXbx2p39g
cd+8HPsdHAJC0jkc6ozTI9TJaMvkB3HRfI8qKqnA/kRWLjnMseWqXN1oNH1G6UaPHrX9Hv72XLkx
Xdv+FNAXvVoQ9DxndK7+mAOiY0aR/MJVcMnfuOa6QeRhtw4NPvJ8A2xKu6LtQjll5ZVWl7oKDAm7
E91jEP9HNVJCXYxuDxfJ6ccIpHTMmPAaNa5MOD/AvGzBxzt0KXbCP2VwGMTKBpWRyk6FrTS+p+TU
DNBXmgKirPvAjWS2hbXu3bmdZOvrQ2FHEgbfuQt4eM2SFv0/dZBMILqE5AwnX0ziaN4gqQFR/vCm
OiF5T50+/eRKH5C/PUtdNciRvCA7eJA1FdhoLA49GWLyTIIlCGEOzYyQcRFgI3ob3DpfH38KGtT0
YLj0zymfpcCfOwDuvmYgbHZB+4QkvnIwbYIUp+wrHeDXFNJpAJqEeInOBCfzRUxMG7SL5YJ1D3Mb
I0FSrXpXhk/NXGsxai4UfGOQYjtRRiRPHpx7VvfUYXwbojBjcmKt1qMSPgVG6pLTPEJIOLXVHffj
byD57Vry1Q0MUOs5vY0Zl7UEIw7jOqEXRkdZ0DxMnhDaTRTdYFANbC5s6bMrsHVc/eZjDkZdY4/e
RU2BTXDh6xjsbDlSEd/fCsnABw4ayBhEVUil3JNJSJz++e1nhztZDwJ4cR0QU8dpogaNg87flY4z
HJP1d+n8ph1n3O5UHljai9lRCV5QIv3epjcG8dYJ6Qd//oLiJ/fBNeyjPSKc4ztLoLsI7FyGyDF8
TWafL2d+gPeioe5vm8OWiyD56QhsOXTMrG8iDIA/IfRkr1ozj8E77fATGBMKzi+rSmhzKnA8C2Ti
qI+ZE+ocNB0pXVoJlepaJIrU/Z424UI//FFcZoDkab4F3BCKiYA+MCsn4fYXHXqmT9oBorl7jd9D
EK7LbdzBngpa7Owyo+t4oJhEDNtBTZgaNDcEQRWK+xNyU8pjf8iMT0J1DAFHd9MPJHQDcM8g+do1
dho9feY15xq+qGPpXheLWGwDRiVtNiIBze1XRkY2RAEf2/r2rMciQTZXL1syY7JPwbjFwt0C4Wo3
QW6vsNhDyKs/6fpqiPKT9fQ78QNW49eXRsJnxf1xd6JYal9iYtn7SaGBnKQxOJ1xyvCc0iZK0j1P
ZUmLQgqwuDg8V9KE3kN/8iBEJX6xMLOLICAz6GMODKnbbtAtUISWO6MRVF7qhByO6hMWf3jo6Txo
EDlFhrp1r7Pb7o5SCDCe1qAhyZVqMG31rgkXtb/g1hvjv2B8CKgxse84WfghPHzY7z+jJ5yo8nNF
4wbDJxypzjQHpo8FrtY66qzoyKClOUTwIewDTg6YQoSKxPf42RROK254Boc3dQ1wHa/goVEStL4H
bV6D/JTtHF878BNQXxUX/VX65wjf4mzXUgP8aGb788sWgyuzB4vsfySd2ZaiyBaGn4i1QGW6ZZTJ
eb5xqakgqCigoE/fX1SvU6equjvTVAgi9v73P+BGP1bGWcz05slBs+i8/bS/qUFcPpwpnHjqRg7L
yxUvfd7lCjQPK6LVdVVhZJAt2Kq2rNB8S6ED7d2TUPU6kgPrxYXIKk/1MYbFNrFsaGhAmth7Kjp+
R0M3q1pa5fVPRGWSmqWAU6ieoeBk4JaEnaCkomp5MMmhsmvoZRk2cP5cYU2QWmrfLxL86+B7eYOr
knmFqxUjpeEgxIsAdGa4F9RczngC5oeaq8w5NDElRL+CkqJwWWtajuoM+skcleeBpU1vDuwmqDuM
VPLZB6gNUKgVvKF7/HqMP5fBqccyzo/3LLdmvJIyzESaVHnuEC1B1ubTEh7Vc39HxjzqM6RXNUc9
hpQTffZSPFI0y9yhhWixCM245c/kTvtwt3BZc2Qn/funvgSU8HvjLdHs6Io3xeE1gvY17vZ/8CVp
lUugr2Z5xc7/5dLzhx1Fc59ntHdKJ5Lf+YxXB2sBeuzkqPF7gg0IU6bd+wqObown3r4a14hmDLS4
fSZqN827jWIAmqU6LKZdZGzTBIp2T9AL/N42Y+I4kQ6/aV0NlfCHrZtgFkIDLceMz2ieDjCbYEpz
7+L+sh5Dz/kYLoyw2zQPKdBG6qqevCh8SRcfDlqrOTb/8qyfw71nzkg1pR2jgVJHTfhBP1tnrhlm
0R5DMPJh+MCBxMz/Zp3xtMQ7n0dSWcMnMEePI3rEBWM2fYkcMm5P2eWaULaI6K1yqkbZ5o7jU+vm
QR1W8ZPmG/MGUKQ1IVvtGcs+DHkP+V/PTUVARzUHQ+uiYgnFNqPb9dHNccucItaXxjyjH8ESNeT2
BvDB3txIBI0godKudSC2O1/YEAoMOqrOkCEhTeljKCViHPhcm5XdrBngwHAgLPrywkOOHlEfofEC
nIoMMJHhOYCIi/n4J0QG5lO/bwb+lVhDPCcGl/6GJ+W24JGCmpUoQe5Do2LxUIBM7xR8t7gneg/2
1GSfvL+IMQTA7NTh1z7ycahDnNcqXxAlhsPMjz0wXacrhWLm62sjONiA9+ZChYNJmBBLlX0O1MuA
9tkbArG7DG6/0yxmRsHIjBzqO37D6lhw4A1cifBmWXwMOlmR2mhuasHfIMGOCAImaG+751fOl66v
YhMiddqG9O2YmEbfABcE0TKnwptMc1tVRDhfenhxCIkusXVJhfWB0xClMB1k/INbLHrDCLmP3mCV
QYqqTzF6M729oyJNRdY+/7zc2xx5D38aPU+B6TbFIVWYi0prfDnvZvSz1oQOmXY1+7ko967Tx7ze
YV2a3MOm9d47xCA9+28vkJCSs2FRMkeIwGjCnMG0vZ+PIMSvOueNmwleoyYSqz3CchmHaUbFLOTX
/5k1rorp5/mzZnKWexoR3UcFYlU2BM0qdtgXd4hjg+dwML8GxoLHYKmxiiRfxgnQBp8JJOcRAsIx
JKRcVUlchy8fEq3SzTF/sNToUYVpxVvIN9+ErBFyMfgY2eYz/2BdnY+5bPdpdqJQVxAYb8Vi+dKJ
/esDqSuQQGFtk0b68DX9jiR4kiMsnqxG+Ldjmgdu3fpdoK7hbIlqw+qfqFBS/EF+tnRSvbdbbfg/
HGO6MypELBdwU/l7TgpSdQCLqTY/8IunWHFzeGBhQv8Nmwu3XfOI6+njj6vHuiZYC+pXDVvQJx9a
r0jmnkCqi/lZ8qqPl+ZBcM3eVN8cLVQOzz9zo2+oH2dEkHlg5cPn4gOJsnYLCJpv/9OLs8rhbNWW
NceQS1Jp+AgfdoTn0OTrFof7qr3cYvH45EsIJUNtyZEAUtX9YyiUbDab4kiwGm7dpnedco+wwaYg
/WhJZXp0RfpRhjHNSGHJHDI9E+rspjHNBa7V6QLAZzU40bWAj0pb2P8Jf9zcZpbJNDrr6unfNRg5
Kfyex+qOC6ZoVVpPmu5PjwOzXigGoz4H4iup33Qz/EewjgADbDjhjKRNy91b8FZREk0nL8PHceDZ
OvxwaXc1AoYBc1A6nvVhNfY7F26b8sXWU/hQD8a8xOBULGA9Dwg5JZwPp1F8EklDsrTG7qgA5jmX
Ldan0lLZae22HKqOKnu9G2MQ+e73TSxFCL1wRBNp7UomHgO8U5xbkFLsUSCBsXyda4nptosS6PUe
Zkd1ljm7HOeUPvqasHVx2ENRq85Q5MxAx2mX2MMXL4Az5nt7V3Cf/9KVFBWlg8SlvAZfxD0Mljhi
qWweEYVJBpswX1+bmMtt3xgZ5UzcUya1Ac6GjCkiaZYujcV3ezsajN6z0T2uyKy3HjJvUEde/2VC
ScGQwb0WSgzkShI9PsTrxmka0qWAvWBXTDMnWNyc1tcjAhSLoWSVHByUezT0w+bCcJyepreuQnlR
z+GdwbCDAc2+oE9+2wIVCZljDOo30st5VRaHfOXVrsCp2jP7Fc9HwdOZDEBLrkwI6T44ZlE9caKA
qaS797nkofxxXNH0sBNGOHlKRzRhLeKVJ7fF4rzSJvIWuf1EXyCVMQPY3WD16TjFRQJIXjLcL7nC
FAfAvunYcGFXx6+IQRptjMIsGqcdsgXYG96FX+7kM6Kb/9uYANKS9HElQuWP2G0/E5W6lwJate/H
OgRoCr9cfKzKmXrwMMJLwxAmZfPA4YGZPx47MBEFtbNguL7BjxWc6/BaUeSF+umx6HpWeeBgUDbK
qVzt/WvUxdmffpK/tpbZ5aFkDEKpT2vAqqlu9ocFzJiQuHhcXRi3Ch0H6DEaPZEtnTEJa3y0Tfsp
5icXs53z9YMdkjWCNVlPHKtwGDB32eyHtWcCY5Vw1QxqAOz8Rj0QM/y4/igry1BZ01nd0KyjIiK6
TczPCizVsHdJGu83Bo/rVUTnkF0LF3cHrDZ9X2TiLeAOkkVg2IPLdXYdiSZECiqUDVTt7BszfsuQ
XHgP1EbPJCPDO4ERZ78CQTQIVbseF54kwXlDO8TlBuYuxjBapkqCqwdmwwtV+DTELzFOkgAUHXA8
jbi5E7Wz9w1+7nVxD5id2E/e8VJeaHe7QzGxH1F/jelQxxr8FDkEyuHCPO0X/u8jkP8yQpT1bK3X
025lWyFtbOArsN4VuppAYuvA8b4QAfYd1FgkRhdajGc/vtF6o0XAKweriXGxUja9i7nhPJgS4Ilk
lJjDuImLg4QfTYaj0D+TKOzRDD0ygQVhUcINQXGE1s82qL6BqGQROkUIqV+bwFw92rcTCZc0sxx1
f5TY2oFCfrBqQGKEsMUTLrrmA5nq/ogsAlAk335xqKAtwu+H1UdWUsdehBsuBxesPkMYplbAX9dm
J6zZp+jAKXYEVh+BN4IoQfRnrki5qyc/dIytUzNegIsVtJM0GTzsvfcGXCNaycWWxk59NXkODcjZ
IxLKeJqaHg1PFR9Z58tiOf5gifyYf5e9JaNWigNO5g+FlJvN+8eCU5WwnjNvYkyNgsIcZIDBqgII
ykyOSRpJH1SdbA9Fgg89KRc8+j9mKyjMjn2/9bQYH46REpHVRgA4BQ0K0gqWY2vdFBHWpoIcQwAi
L5ZpJkNbFiJl/J8Y2MMdJT3iJjQODRMB+ASPAzP8jgZPswZ9JLQAn04GFww0B6j+0k/g4GYMy3my
eZZpJUfIvzKbnojjBHnD58Jp1SCr0Uf56rrYb/iyK4fbF0bwqX+RIWqMUoYqTG95lxh00ePSXtM+
ZzbLnx8FAUcNQRNSeBIZ3TXjeiaxQFmN20D9h0oK4eHuGDTnf53/WZZjnqsuebPffv1B1Hfz6OPn
nPPmn+AF3ISk7+p1QCN+OVGFEQ3j5CG7JseJg/ZC4uZSJPccXpdhSro1L81s4JVY05IGtHrBZ7i8
YshCEQ3oooLQj0rJ6UG04Wphg3OdvOmYkJkyYqOJw2zVh6F1adwrU2Dsht1WBDzA6csUX2UmPE1N
n8ReJz/9iAFzqFoCaMesNECg+ZeLB4dihT9Vij8YUN/7Ys6fTtNa3aTkSH7aX84s3KVSwOVVeSgo
jEVRjeuYNKbFhTS4KFc1ne9KJG/TiG9wagN+kdkZJ50YtwjXR0EwMLmTWyzSMehnOVE41qP7UBTR
CZsfVWWTI1HyWagsmorNZI53M0RJjqLcOVHz+Vz331J7ub0jjUe1xPBuxZSpnLC/lX/v+EHv7HZ5
8BIFxm9E5Cc7Vv/t0QjBG3/D5KEaTlQ8y3GLoM1K3ck9YNhOQYIUfmPusgNJd8GgR7lp8xTi/EPe
DGwKZUGB04Qxg9dH5RWSR0jg5BbB9eZGdHbtKP2kTR2+8UVNs6lP+dfqppB4kR9Dbfggq+pDk+im
hWrLE+hzTNfhPMKrTr4bGa1wNmKJU2rpU3t//TMyRijACMY9Mr5X0hKZqbiSc7OlOIWIrG4zPDKW
StDlBDNQZuYBX0ykkyMPW9omuLc+B2Mxeq0U8AmdbE7CN3lw+pcSi6sztLJAj7A1375HrxAgA9d+
Inzk3csFtqdvFYmbqIfx7YISgnPkXvV02Kj4foIt4V+sONgvbmuX8egMQTWGpvifCWGfsPo2vdc/
N5TmNJjK/n6XHooVWFQG1e2Agyj744aDdQP0tl+W0YB5ukNd99s8Kod/J7i3WVyd+C5at2W1uSHy
REOGoRpvxPw3G4FJiXqBnU53vtTTOPHpdFpJi7ifvhBG7FNcFg7mFpVo5oAc0ZzsSF2kUX3TrECU
XP/m3djYkX4JcDfJ13TTPExnNXoyROxwJc7jTnFoBIGX+NngahTqx5dbRgi/6gnv4PykPz9L81/c
cs6VRzkc4DX2TkSZpY4fjOzTKc8A7o7SSdp0iy/MDDZMJPSUO0z/4KL2+WlFwui4t6DanZsJTIDW
+Z6+E1glwgaDsFMmWBS77MtU+k/ZAlbA0+TmqNGbTZWdFmwG3H8krDHB6LiTfF8TdUfstvwyYqHO
y8svxojBw6AQ6749Q+nuCOUDbLPB+DATNkcuRZ4PVchvsYlryVJCdu484hJ/DOGcQUwrt1yIyXm4
AZdl7uttwz1lrcxxzxllHgPN+WMigprKKAf7Fqa/6UwwUbNgp2DMAQFv2JsY0ALLJd905nByc990
2iGsuzqSoUUv2mWxE74mGLuxlrUpaw/0vB/RRTInCW4EOd0Sk9D7H+sP34OBH4loJ3UuPDTJ0uZn
39d9JBNv5DZEqY8/ngkaysznn+kIRRWec4O5AkGvdd74CRVTgh3H2mp/QbpzSFevqD/Jkjoqh6TS
zYvx078tdQTDALawaw3/t7lN2BDoQIJ9cot/3ndYJVl49VrwiZdL9c7vr+F7nXpSANmA9lkfj4F6
aIde0/dUGALundLNkxv5HLRuAMp4yEH6zx0dVIrU1xqTCTvlJM7dRhXCcn7dAZLZaEQzODSBTrHc
vDQnM2bck4P5XACy2Y/ZXJ/xFZdyJCLGkKIHOFtUBZx19HcjVmAo427+nNy2KaUPd2/0ZPx5u8c9
DLd4yEXeuyPRXSLnItCVN6ZADnL5yxe2KyIJ0oF72yeacS3uLb5jxD63CKwMbF6FHNuBOZTL61Lb
GkSlUq79OAd4kYgKSBYiLeRIAT8Wz+HFd8fjET7HKaNLYO+I5t/6TMRKRi2NQSmdxlUMHamcvjuq
DBg/HMrbTBxg4zR60OGXrGMOYNmqsXc68mhjFNI7g8MjtzGsChXJrogMAAkwZ2glmk3nQqXCKZNt
+KjIUJg3aMjyeuK/4C6iqc7NYIAgu8yFySt9CBYY74FjCh6OvCw61yyHOQXOWeZQSu23ZsPeeKtC
jKQqVCM2AUBwCDIMtOgIn66GZsK/n/eYRdT2gKgsicVA2g53HakZLMmv/5tBJ/p2PEf0XHBh33G2
q8efqICnAgIA0gOJAYYL/QI/cwmhf8aEEBOvdqLvpOVjLYKSwAuRZqDFpyTUYjQ+R2ZNNJK8iNaS
DCVeiSGDZFEvUkny9eqohxmh0JweMfn64csBvZO8SjosaCOtxc+4hjSJDzZzQMktN4PTclqfubTM
2m+OtKbOptJTcKthuK3ZuWEZTIWpaWf8LP40oB/A9GUBD7S4+55+96dfURVdPRM1ydVD8dfRYucO
s/cfmDUXE+LijuKW6ZTEEqZuF+w6uBjUprnp5WXQHwR1z/uSd0r1LJarBXGAfChCTbWPy3VHbMUJ
z7ZJh4PoBMIbCmD+wotB+m5F0BPv8g2UyKbD0BnSgIFjqNhf+8M0weYgP2Y8MLLXTghDYGy4lsbp
ga6PYTuZ1s1xQLo4GjAGk9N281jtTzB6dz0o8xD5kdPv0CC0a+BMyF5xuRpMEb9wLdfmAlnCv6Ek
JRzo5rRbQghUMOEjeMjVIm1dzu/jfYRRjF/PFa7nbVgsyg1voeu5hCpxSj8ZR7KswZ3/4dTiMjNY
1K3nerDNaaEZcPIJkVRyiJ+AZSDvmmzjlNVvu/nZuWm/4wKH5xPl0fOiT9ueUFl8kOtHgwgxVY75
o7yGlX8f91fU1vU2zwF67n+/5XPJI01Bqx2pqvUpH58X0om1XUKP5ZdGClZHBW9LjGXPxogtDVph
zfOjOvSVFGvQuZkYtKLA5umwheaBbC4u480GEVcRCl7Qu1GJUjX+NvwpRYPZL3lPnqGQvD7Oz2W+
M2bysdmB61+5LEzvqBwn6o7+4EYPRhNx6UleAaMJSEtQkKUJczCGNcN91N+WaxhpSpApTkXES8RM
nl0Z9gxH+SXjxEHNDauRS1Ja+w0FIReJ4SMNAr+QEXRfUVA/LnQPdBLln3lOTx1QZWHVk/vkC02U
6eiMkc2LBBWkxtB3p9moSaRJP3eB+fYIdW0mgsqWa6Ot3+P3At3zRGHGmR2RE44wsWEoSc1vPGzQ
owk7WA9O6BHkILydiFSc9SP8LIL99ndMp1jyAF6iCSE/5fcvj4de9gkQuMdmrbfozV8nefw40quz
DwAH87RAm8Dwip5OxIPVZ1Y9lfhj22JDsQJAFQdGmE9oZc0TrNfsD09mQFV5RUQKx4gCqgIke8Bt
e3CgdcaFyVy/zq9lFWkAx+1EW/T+bkdFt5q1PpIhY1ejMlAvsITlDb1cQzMAdFoxJJHHRtxio4KV
0fAxMS7ANmKACLI744xA7sgZh8kzy4LmnbONYRrKRzzMMUWnywQgYfw2OGvnx5aWBZAfDgx4BKcY
8WC4ovaVacNTttKX33F2UDkFV9T4GFeNaJik3ZevPqlTGZ4erZOCwYC44Jgr0ocrBB1vZ/u/3hZT
Ew21WNS08XPg9W9ERDs05UXl0Bp86H4AzMAyTs0F2e4N62jg5VgR6tgBmTsAYwzlVyoQ7Yb7cKn+
GWUArdJM6Lv+7n0yDzVTWKROoPJKbHDE06Yfy+VApbf/p6HdC6Eyxs+o5QTRD52twQm34ELur89x
v3Sl44NGvUgq2KMXPqE2pptm9+JggJRxKNnvcYrZvU4VK3hTMvC6w+xlfk5HAqm+P+JswQ9uLjbT
Toih2EsksXtfz7JkVdzJCjNRLuW9WT9211OHdjuunwGPdY5D3lQCVGJyv+sdn0twn3RTL2Ch5RA/
Ns0555Fn5UHt4xYdX+uOA+bvevxNmH9fGQfgIaQDV7JZ2/h0wHmtRUGkIZ+yHqndO2qMF2WeOHMN
OehGuBcKtasIXGZeJk5tcsY8zggs6VL0iw4F9Yu/hB+acSPMaM+j36w3Lzep8IhpVjqXfmFenqPm
wLmY8BhoWx4LTtz8n2oOfAKYHTQSPzwe/IMI2ST0dSD04fDiPowmgNfxdyb6He0k8S+IixDqgfyx
K4AK8V/JaBcPB4gpNvngjxK2M+wnIBS3HQk0PU3G6wB+IofyUsuHkF5bw5MK70sSxHPItTbtO8xU
xulouDhLIcCvFFdfVYVTDwK0Fb2n32nD+hrcBgQlJ5pO2rP34ASl7ATXzCfwtg1O8c76kPD3HKZE
zsE/4TlDRQmJQGfaa1fYOpFYCeQlnKxQ9ZJ7bEz3PhweICuxG9C6gsrDwn1FxhKMHfxzgG/bV3RU
HSgPmhahm6az70gz4CNWTThgGP8Vrk0f1b6Rz4j6F9moGIuDiyMxqcBNmZh8MTOzgPekj33b9Bjk
y4dXbiPYEdwVSp6tEAiSeVQKRyY1d1tYeKUjyLeU/jeo+FRpFv3cHeEfDqhYsLxtpvivu9PyexmJ
C88MgORKbhK02Z9d49lAgt7bFr94YA27wedFE5QW9gzCJrhbuMaDJHj7hLHmVSivf/w69U/ccupq
8I7fWB7lHJUnPj44xgwtQzZWZ9RevQkbyIPn9jr8rlCNMdczaNQ8OSmn7UwVroJ4Iiy7NUbT52rC
niYNi9EvINjonG9fVLu2yncrUT0tpu8VeTeEt7aYecgkH5IYJwwH7oQgC5qfL5G4oW7MzWvFrvi9
5H/1LN+aHkEPW+4CfIhP/6I+x+3ySoXMx2Qlcx2YpPE7WylqgimIqjpvkIe3l7sAwGkNanLpxFjB
pFGhnG7PNeP3T0AlzpFAS78nEYEIOPix0oi9tx95JB/O+nyS0lKgdRy6E72/uVHif0FIHOXM94wv
x0hH178lUKuav5fGodoSXpidGIBuKe7rGZGAVxXhloCCRKYYZSVUTqbo0WuKKE0R/6m3Aqnn5b4r
dnrM7oq+x8BOR63HV7PDltBVBbz47LkQcanioEYDZtbnxiAukgFTROVM4iUlI6Zt9ACgnBDyaB0P
Gm0NfSX+1rXwu6X9hyu7eRPGhUyQRU8cFJhlixcqr2hRtotWgwPzr4eRIfz4Po3SF86+JU4OXOKW
HI8m834+288zaTR2yIzQN03knbbsz5kRDHbdBhQEAg0P0ndmYM0lnkkDajEmW7vrjNFvg6YQHrfM
7IBRGnLLv71oQpC+uNjTfeDxMkNla30HLdY3QPr/dvW8dCj65DlyMQ6lbAVvatk/1kt2drhnezz1
HsjAnJTCmUakpVUUoyYsePEmo1O50spx7tEdGNBWG+chapA+JxLS8NLrqugz8F+lx57U4x1vMeLj
+OaTd4jUeTTpQKgT4bx/7ax1cKLOcKHFSJOxwsthnsfhaYJ3dfgoQv1+bxg1v5zn3b0zzcOAAoRM
c4lTTSULxfJfwbQFVPZy7duAaBkrs/EVphS7wfgNNsx5yeEPwwbHvFeCs9n+5aA81KcAuqDCYLpc
gfxSM1xglAQfhQscXM+3Na6EUBT+vVcOdjZ+fv/NBvPfhYoPL/KpMM0jMOE+y4IvKcfGLF+yG+kx
Jn3kTNNXz24J8pU1KcH9AyG6dGnpztiqo47bE+UY2FcRPEHspoxZljDYuJ2pYP/E/ndS/n4s7Ek5
Jvxv3GPgfiUbV1B+lR2l0k5NfhBrkDOY3GKrPf0q1F19AtZownZkjMoWOgJRuVVHlQXHSZ3b9zN8
DegCDKr1I9sM1gCixaFvIx2JWeSi5+vBE2oacid2l9tIZmh1KSjrnNtMD+vGrp8YZgqvo8God6Q6
zZP+NkOkLdOiUaPq9AG/M9bxO6jNySB6YqIFjzi6Hwf/9K1Qw6FoaidYMTM1HGzuCx1At3GV5HvM
zvqinapPi929Yomi8Bvvp7TAS2ktn59zQtAOingmPpvy0k/dAtDbkkMyXpnGzL9UeLv3EHQTfMUf
eE1y2yEdqciQsynnqPTx6qLg4pYjNn9hVbJjecy1ORX0+8R9BWI9XXkWuLE4tPP1n0uNCPQ2ZLTA
WjJvfr+I96t7yAMCyKZthVv6NVZH5lL+4zGQV/fD/QB+Uk1I4iVdAksn0D76YsY4DEbuFKf+vRIb
CINLJK6AiLTnnApo1RmtAlcAqQB4cgQlg6WgPpqCdcmPg6AlWwRMmPP9rndRYrYzCgpyI5htIPJj
lRCddKhnorKAtMDGCrL3ES6f79HgIGP49g+Rzbd8I9UQlJrFl92drg9k5wdHmKywf+/QWA1WzKMG
B5GtQvmCF658IL+FTBPCxq4AgA9yEAowXSed5X+U+D+AWE6JmNgCoLIlCe7EjJkeYFEa1TOK7Ug7
twlnmysAPZjqpEECq/rsvFA6JZ+A6XfUdCuI6V+mzHjrTk0MC2fQRhArOeZMLFhIMjjExzDxoyt2
QSJuQp40IX7wwED4D+G7/hnSOsKv1L3Nn1BAYgvB74OEDswxoU7qAXNKdOK4kx6hxyDZfcDvq6Pr
GtaFfY/4gBHHP5bkUNbjBV3fEEtg2wjgZSOIFObMWN3ZRE4gI8zHmcA3IVE17us0OxarsWRNeFVG
DjDtkeTpyGmucKKE77CwjT+XzujEOuI8DRDV8n0LykSIVNTt9icy0Qvc+dvVPatQYqCYTRTbsJhh
I05I3SOFEoRyBjsTVIwzJhMPhxGgR3oIVlNY+7OPMCRgWUPY2TvHR0BKLvwcZpi8Y5yV/Fukz8T7
B4RB4d47qcRxiM5RXzY4a0QtLlnxYGwmWszIcNuEakKKiYf39iD4wAp1U2T/X0d70PKKBuPHUJaH
jiHg+cW4sS9kaA/V4tghmds89CqXzkMGzu4ncMjYQiWrBZjjBBuL3RQCN54wjuAyJNJKC5BlhNUF
+QnvLV9loy0l9fAqCi3W1SNm48JUyMEDzBbaAkwEFgjk4b0j24ASgJPbEAGDzwBiARd+whuBrsyc
xoAfCZNizjnFdYHh6RSIgBBXM4GiFLBXIDTC2B5KcsHl/2AYhPU3CmdvhtbO/7oKApHGGsFe4Lbe
hycNKfaByam4kSWYovWxRySRO7RR9vEzRF9qC0Um1R2h4a5rBZnjWRMAZG6b4Zy2/L6gReKCfP/2
LGFphcqDXTOoni6tI4fr/g+/zF8BeR6TPLJZwjaUQJYbzAC1HcY9KnTA9HK/fDaaCxGQsYjCc3TE
eMDp5hHIcWDi8IpGxtb8/riDrsZQzhnMoHs/bja96mZPdtN9tJ8ytbOV4y8ix8XSfDKuuURlSLUf
atP74QUXmjlDVMGXQtDKqveFieMPeQGb2sBmIksOIlM0hsLod/B87pgXCHcHkykZFsYeNrHOkQLe
8QfWBLQPlpURKtZ5P+QxBoOBwimMzo/crEh3VotmjY+Ei5GR21ljMF0SfYSrPxf2htoGzSCewTO5
TWR1VKnDO2sKQD31dG4EeSoIZnT7PG7RItSY50MZH/Lw0qombAy2ApFSLAjuB51ququOuZNOyWlZ
ZuNZYF35ogJl0N0+6lYC2GztPQJ2aQTV5GqTlyIzOM8vrQJ/UuVGtW933YQ+bSyFY9wLODy+fauP
f6XpFC0BUP7r50vPYS9c0by0dr0iRpzVNQEes17hYvHjvbCjS/aM5jE7pr50KOzx75QvHvgbMDp0
iH39NxmQTgOfa30ph5ysbGno3XCzaZACEDkaY47mPyhrKgZxz5ifpYz3CRx+lq2IE6DYZNzRoH+Y
X1fFgUOA8cvHY4J7i835lYEy064Qa0acariew/1IfXhm4VXxQyIRKGfYdneRjQzw7SFqy9IFbxqq
5GDaw6wPRqq6gfNinkQgIOwZOgfEpPDtIDQXnNXw1bAqvfw4oSZ1EcC/g1xzY9v7iYwtmggSoR7Y
xJFMd6GjuneORhbbiK+jFKGwhVV8IbQLpIfvYI58nfWI5uV0fPg02PzrH1GsmSujUiRkrXPoxzSR
Z0ZrxusAd44BwcGwwKW5zNX6sdZdyKvNkHJILA3kXz68OJr3iNFxdiKYDu7xgYai2n7G2YYIdOib
xZRBs8Irmvj9GzHQgCgG4JqhehKgHf/UuVN51Hj4NYPnLGipSlcNUucZkqSNyJon4WAm95v905xn
JFoDNhdKThcnHPao+ya7sKVSC+O3FaWBeRCFLn0JcSbyX0sVBIX3zU0c4bKH/ybuSEiYRBHdY0td
Gw47yt7Lnu51KVMQJ+zXVwmR3m9IR8bobWXQQhh+36M/gktY77DBEKfXtAjv9mm0t/xsfMP8AArX
Pniv2sOutJbmhdMfwtCHwb8yHH/tqJnodNNQtUnRwS3yJI1aLCYZCrIU2Qcr0kykEZxmnCBgJWDn
9Y8QvlIJKShw2iN+oKMgrX29sJu5su6T6KSs72dI7PtAcyb3kDkWj/0Uo2tbmwmYCLvTt7XKJytB
HD9S5ElbwInv2txiFE/i05UwDHEiw+PFrEWfib9j/xVeRYiCIrZolH6Z6EJx7nlGRLfxhVe3W78S
j91muqeOtZHyRbBx8RFn3NcccR6wKcKtw9M68e+sOzEir+ROBiTIPyHkGMmItIo6eSWMRk53WEwA
601JeMmetCb6EoBBmiU+059pA+DhX/cUrl33uDyZmHvsY77fhs3gUxlCLWGIzqiPGKsBqFeA8Y1M
Wsn8Exl/L+YTizT3jXgQdCiBDOwaZMHWgfWGJobeHrwFz1I2VUya7GtQxsiDU9wnf75mzdisEu42
AsenqP/T0ETbeF1iv2O9MMTBfpF6jV2Lzti+o8sHkvcpu471GRh5TnnGL3iJaSGIwZDOKw+60brD
krF1xYVjauU9PY7UZXFG2EWMA1/EXKpYfqAOKMOWyIQ71hrXUI+E0SibnvBtSC0UROaRxECqKoYT
0AqTkpQsyOTKuuacxoqthciYkdUjUQLCqQvw80dDJf404STIJDRUaDo/EedsnyVnYGDKuAwnIJoz
DPTUGaleERROjyaUL2zArJbMMdjaKPpvUW9uEHKkW3SZIrQMBwf/5WjbY+vuwHfi/HBmUXP4NCxP
elqsI4ZN9DgSBDO6J1BwPKhlHIE3bxa/PPfMjcEw2l3QY1EmNpEc8FmYK2Z2ovJhOc5qD7INtiuI
mICER+JwoiAWJUrI5OosjRS0/rWDO7YTtDZAvTSjwNLiL9YW/RlHC2a7MdVjx2XjeEiALojNuSf7
LcrIZQGECfhJiMjwPv2RyAYfxh/fuD6h0DXiZv2xxj9OeS4lWogPNRFs94oJjgFylXrPvqNU4ZtB
OEWviURv1LJyH97gKmhxj/jN/stm6vWdV09U9i7ZqoiOOpX62pjxKFJHa2ipjaQF91oBF9sF1yrO
4nSVLZDqwLzj9OtTLFD+E4Q2Y/ygIcQe7aBHNh6lyS2H8VdtIDFnHj6c5iAQ8AvwD/0K1OyfRzvy
ZHzTdKN+kAWqo7np8eubINWY+oXvi0i+UyfYwn/cYv3YQF/1gBW1Gb145rdTk7y7L19iJPjkDt8U
S5WD8CC4HqiFrGKGEdu/SofTVLTBmj/44ufZh+2xVF+2vuo5o5a5PiIoC4NldwqFAtm/McKY3cY3
3RX7/RezY143bjxclsYpP4Pqp3IUr/I67xF/nJ7f8fw+4sG08rhEHPL/F5Ir3MboWVEl8TlsbXXD
74R9lOYcpAQ/VSZ5AG+3mGw/62BswulvzNSKxx+hdHp3+i9EU+ko9yVn/gz30ZRcBmcqjAtuyUaw
jR9YtVAoOg/eP1DQ08qXkGG39TqneddcRF2oAKOn7TIj5EcgIfBpVZ03GwVMdz5wFUrO5hEUFgJh
+LMwijYybEB6pWE3bjn6lLlCnKT1gv+zt3+TfvA8vVxtB5MkHsxyoi+gPDRLOeoNxf8yWO3SRMJ1
Lz9LDuY6PLW4QjPxxEmSDsG/j3hh77f5tzq02QtnAzYFyOy66PSlP52P4ANf/+ag0U92UYdJE85E
Xw+L8t6a1yQDQTgF4Qpg0esJB0GwJuEMRaeHmo9l79VrKXiEhfdeP5PX+rbEfEJn6mbd/HdElh3D
LpfiDjto3RGce3iFFngbhk01ur7anfL6kKs2EKVQy3bMeSHVMCi+JmJolsC+qcmOEu2ukCMbW55L
u5uLQCAeY86oHc2Fg4CTGbMtemv0IzyhPZIgTSt6cAMoAYfwUhGeHce/eJOyiAYhhBJbDSj1WTqK
2Mb5ZwndNN90Jd4cAgWe27clmDctKIE3qEGwr7GmmesoDtp5Fhrtm427kT1lwgVvGgCQpcj0FsHb
O8JAEYpwO3z4g9kqn3It+BHfSz1koQP2dhPoKTb2A64e/xEeznbH41MPsbFgfahxz4aY4YgAZSy3
w5+HgnbgydzW5OtihXTzEzUWW+DnjzZ/Kfb9Br8BcNO9d02KXf8IrAJwVQvFKXUBJrz/GEyYDHM2
A0hel0CdsPCc/gw4K10+hpq11gEFKNvodM9pKGF0Sf1hnW6H3t930gde+IU12yjBjgiMSGNfDS7v
A47mwS/4MBrHK2XH0BSMhV8QLt5Yp0CxCYslUvIv5rv7bRHqzBneYrSiH2GbgD8bOPtg1mpYCnDy
ka9EHrjuRwhF4ND2XrgkEBfELg28yQMlcg9AesB46qm8XECeA8SGwg7EDgEIi6GWA72QhubBZMAC
8U+39PbEUBQu7ZNzDptJFLHMBNj0r8tr+E8ECA1EGn2sdT5l2sFAgEOTptdrbJ6EY7FV8XJyOdkg
RtU+EAonDS0B+i4X22MEqV96tgEHlMP++7CPC25HSGySLaKojq9EeMnXvkrFewNjeYh8M+xEKTqX
+hjJInQvkUlK7LfzGhbcE8Ed3894JuCivAPQd6eOeqeeJxM8UJ2ZZbMI8FZkPPSO0EzhicLaUwKY
/r4UzDvemm6vT0ugPLs/wUEupl/D/QCa9YuS8TO5eXtcvZicbLk1IcXyfySd2ZKiyhaGn4gIRsFb
GZ3n8cbQUkEQZBABn35/2TtOR5/a1ZaWkmSu9a9/QASYcxRR5e7fLEQC4zl2pj07Whf2VfXRtVIi
wf5Cln32KxYq1D5WPXMbRgdUHsT1udBNg9/gj7qAVS77RWDRPVKhcD/QwSo+d8o2nQiUzxo8Kiac
83U67PuYUYwXeKMhJkzpb5zW/7Ro6FqXHM51OG3Hf99R7vLIEcI6DzB7piMN21QOs7VBg8iFz4sC
QXgljgRpsDuV1Gr8dtRYrKQpb/rFTAhSNHlD30W+0FIPKvV7Bo887OxmRcg2hTlNDsTYRU7kKrvv
lMEmIeeIttuJcUDsL4wUopu4uS22PsT9kKUqPw2mxOVAzF1umSJvflM2QPb68PKZPGcVHSc+tPP3
+uPzaXuvXcPOmts3FEQ0AtGNAZKBVAEbOJpS9CsvH+yC1VcOHgxsOx/vnzGuDR6IriO+iydLg/Hn
GWJa7ZTcVhDdDpXtrzJiv2JnmCyFwTXDlnSEZmTDMnPgZ8LkO8DaA8Gjhg8kjiD8UaU1iMw9GQFs
ftDsYGqSLfM7zrCBuTkoXrqisV0kLBpc6cAwwC7MK0HTIjtWgBf31qcOSwF07l90T3Tu5EO91spV
eJBYSNOJ8xIsr/fyNU/R4yMEH5BrYkP7odzRxtreGKcjINMFvEB+XHXFrEaE3X9uIr34x/mPP5nG
i6UIdxktsDun9kaEtJ7Iw+YzF1ujuYeddOEpTsbeDFS3HKYuNfAbqYbM707dSPlbsZ5bJ5+YYJsR
uGbCSQGkCkuUPpU59BJTdG4mcUBkDhEGFIwjomDc9wiqKNNzYygzyyP7aVnM3rzjBM117R5eE1EB
gvZPGEUQkdYfp4PdVSA2zQwXCgrsNtCC+C8HsRQ5jEA9A4GASTMQREiQmWcyqEKpSSFIrw2w86Yk
r6avOfpqSsRRjWv7k9bg7OMdx1v3kcV5aSAK0de8xagunvcgkxBJELDO05Oy4T2dxOFHMXxHF8h+
hRk8pfF3gRsEcenYrAH9MOt3YYEQDXWG9b4yXWtdOQstYOS3LZaxpx/xHHVTTkvRmryGKDLYOpQr
UMoR93o+CWwWiNal7cXPgAR1SvsXbFDF68+DZl36zWCMVAkBBjBCwXpmjjIrh+GYhn9kkWXMzrjF
dZ1j5TvWZv2LSeE+mOPgi3lQfw4648N5TJb4wEmK/dtz9td3Wu91ue5mmsdAQIZiO42GzLXneBWK
2+Dfrajac4mPGUW2fQXBpBsEzKMF9wFLgepidqTnGD/67fOEkX7wmhc+d7DoiI5v+G0niH6YO+Pn
v3+DY+VXmrstIjU3uWOZvcKfZlz4NKkSFfnx6XJWwKOZXZ8BvphAXF93lSL6oFVovSsEk9W+de/x
Px0xB0A0Fy9FuhmD4Te9GmxBTAFZouQb/yTb2NMJT0U4ckbEI2dTNJeaBepXcByD6L/zAooW0wED
cvfuu2GoIHwU5B3aRMAPyqINO5WO0MQaccZt6ll7e3HwzXt3aI0Q1/jDUu7u6Er+VQGUwvANz0ei
TMdc7+17ywiXY63ER43PQmKsCGi3SHA35g6YwWorABCuAM4Q8nHexNrUeLwXMcjTTgZYxsKi3JEe
VIO1YcYSrwXD+ePKXjaT/P7oOXy6RsBZjxx1jaYe38DvSJ0/twSMfd7Ez4k5ICNcujQOa/kIBMDY
lcFo/HM0Kky4dKDimc33a4yo3w4T1GRK/idQOj97Y7C56a+i+fPen2H37soc0AUFDW8qvEMQAOCH
DMnzPU9YAC0Z2C3/T35EtawM/oq8wCcLe5d6y+ExR/Plrip0InhhJX/GpXUhPU4KtiWTGV5/n3nl
WrqimABfqe5kEuQTDOrKhTlPwWno5WHRZMhEbKGMgu0AOz5zazDxExcW2Gd/vuuPatXdY6gzQy5p
58OmpT/ZKwsE0rceE38wvtvn6XwYKd1A5pgdFVxvgEj4cnyAEGV7yEZ6T7LWqKLgUUClbdcWWTA8
mpMPLhEAS3WxFs2lu3zn8Z8GaRS7G68dxgfr3p2+t2pZLcMed6+0l65a433n8raeQrntmHJwnOIW
s++21ZJJWsPuUi2Nq7mHFrDM5+BitC3iVMl9FWbfx49cClK7w5ftNVSAxfhYWNxagARKYXOggAZo
IL4bc2JrmOBUjsRn/Zwx/ZszhPLvFmomyZVAvcqg8TCAAUN7zd8j1m9D2Zgjyla4/5KloOQvjYDj
PF6WPj6Hfrfvxt01nGfTmpJDgvpez7TAuNb/uMDFljOA1Uw9ynADfFU6ZtvsLsGM5eAAMEFPDaC5
kVe/RY1kG1adZsOCfMJeAyNf9aEKPbjLnsSKs6ev69nr9mYQFxnwsh3jH0G5uxd3LqC4xRAEUCLA
RYbPBeaA3Qd38Ci9aRDCV8VNu4SoZI7FLcQo+NaySV16XM8HKqtkw66ZL7jkJvsmVQlOPgcR9Poc
54ts8d1Qr4hBJYjrjb/+/1PgspY56u6r29S/zChly5GoysA4AApBZRlbg9ZBKqMXiOdUomsWIZip
JFI1tB79cDkPcRNpoQMNTGJEjt3ldaMUqpe1r+wBrdJtsU3ZrcS143vkwq/Jh59X23jO/Vj9Qf2p
gu6a64P+QpcHsshkmX+m8vU1LbcQ0/hQ9uEcHsa8uDxX5bC5xMzCLt8bH1F8YN12J6a0DF2lA581
Flm7N2PYv2whHYw9Oupxx7neG2E87Rds3R+gH9hJqS4HbNKBgksWERVOjP28Uw8jqDaeOICxswTS
y4cQszhaDS+mZcX2hOFNhWl17lWD91bbY8eNM3g6DNFfLF4+5bRbL8HSclEf049ATGa9GXtamu5e
zrk3qkR47kBK5yYD2eY3h2vChLiHQYlrHuDxQAed9f8gq8WLYm9g1Satw1W6O0/DnuCvQe6KSuQo
PA52EH8DuSfs4IExg6/zdhk4MCJFgM1eCxf2aeOk8wbphOqGOxf7AAz+mwE9P4RPz1VS9pi2waC7
6rcU3IPRyc2cYkUXcIgyPbJheyJp1FlVq/KKe+yhvGCiR5r7EGUWIwz1cX5wllBILcPagaliYa6g
C5AShiLGb+FdEZTNEKkgxlaQuggT6vtGZ/Ms9aZ3jPfaqX96zZQpgJJgVUMPgC0jlJjd6a1zZ7UH
ad07dexfy9/f7wDPbSkgz9C9J8PfyGJvEB52PeZovwkeuMN80p8nl/5c/kf7gqsGC5lqcqVyaB0/
DrZQLOs9DdW9WL6X8R8cAPliPbJNcUmB0FimLIfCfTJvw9H1nzssWb80tq9HfJCuCiR6qiO6wJao
F7xv3PSebuHDh294NWL2BDCBjppKAkImWrfctlQ7gSQDnQpWO9Rkr/YarBYZlPYdxPXoRT/poKGi
c+O9dEFWf+SsiR4tZDDKZ9y74T+trakBnWr+ORCCNjljHAYE5ZYT1kMFeAc/YACXUZUWeNaABb5f
99b0u9z/irmEz84UdgPYfRaDYXAd+CKsy01/w1faAoU+YSRkWjYixey11TkwwWA+9y7B7ybIwdQQ
mjMQQW8B+wFGfjR4lPeC1U2vO/rAavF0LCnmFZUHomXjK8ge62ZsLGKwuaHcBflzW8VD7vW+7mah
X8H0QxKJnTcwWuTqJdm5QiLWWQQQOvxh0gVF8IXFT4HEgFXGDVFBo4PlwE0AaTAFCKTWs8gpG8DU
auih6boB1OCiwxWkV4FCFDl8DW7VY11A/zZJOLABbpYydgZC5KhMNHSvEG0YWgL5UEXjRUM9QsPA
YdTBz2OI9GUOmF5kaQJzkRfgo5JhVwJlGbWbUulgzPzg+33F+XKRSwxBqB5s5oD89hpTFc3udW4R
D9+K/0Nul7rfUvgV5ZEbQ3+k3AzyKeT4abfkxZILvzEzPV7ChOaHzTWoavHoYPqh2typ0+LBvJHZ
ObZ+wLnyQ31wm0MPLGGpPkrgFsh++Gc9CVrFPq+ABMN22D88KYlubOtn3NWRm5pgBMEQTKOguP04
OfNumKz/5qbc1rLiSZ0DRawfeWYyRVHSsWPGTsRJUMZewZzkhYuI3SoiiqNAXNpz5H8L6wsLNKTR
ZHET4GZbjJlLQfr8orhhFrNST/KKbzbmQDFd2KiQWz60IYxRD/pYBqYiFBQuSLfSXy6XJocceitx
DeAV3wMmo9m/SwTniCNnyoXLJnza1pIlQd3CHzNyKbVWv0k4/g3bdbygpWNG+hxcQ8ruHSzFz7xh
DfUuTL7+MdaP+e07YQOlEOo92CLZlBuUreTz/pU3lQESJwynm2GhPhXcQZAj2MoK02KMDxRb22fr
LFCHTCz7YzjNBnGIrR2dPTnELu89YjrPz/FdxEtUVJHsmFAVkYaQWqyh/xNJFfAcv5IQask9VhHq
UwctzhOG9pOPjznQWok9il+ekQNEp5056Xf9DrOSOu5FG9JzyB6uVyF1EPQVRxmxL2LxiHq+N6gY
1UdM1aI/tGtTGepWOf/Moz9Yjsh8QEHhYXbbdPSE2soEg9SakHbzEwgsCVOFkzWVMIk8z5AkDz/r
Kn4AtGFSBaHl/Cg32e27aWbdCT53dMBGTBg+loE2Q59HsYORKgI7aa38cQtC+te3yDZ3+qXdfHAH
prO7l7eWeOtZNlPn2oSrBOG6XjEgBJNBwGZdrJ1EfpCykna/FZP9w5frvH2NSRJtETuAPcDLhmXD
vFyz0YCXICuI5da61wPY/vjwQv3CixDRczi534CoFQ9iJTf4vEFMy0nz0AGjP35v3R2QiEsPfZyy
u3nPrULsnsKN86iprH6V8OjRe0KrQc3ch5VJT7UJ/R8MVybv0Q1rCvRuiAs54CjKYLP9I319dKg5
Nndne0h2TFzOHJY8RzGiv/Qgct54PDe7NlenZ/d7T8Il8/g+Zj4Y1hQ2oBG75fvCaN6CbvOnsDNC
jrlgc8aLqA+Ugx5jvz1mWkfueczWhhkeoy/wjVyg8wDTHvcYOUY3sLVd/XJUGtRs/kZwAKQMqVMD
YYMx1rMYfkma/WHqv8ICh00JCd0DJzpgRjboDd+AEsx8A/vc1El3MLbP0wJzNZaFh+XaEwLL+9Ly
ELZeBut/7LY14aY2IVehJVI1Ombq6Ci7B5Z7kVuICRQbozlnD2dTxBAmdRB/krZH8CGGv/IiJfoC
BIz7GRY7PbvhUdQ0kshlMzuPX4QDQLWfM3a3/Ib97P4zOd8N/AtthkUwHsz3sc58YiPeOCcz5cID
DtPcFeQ7OtssxBEKr7OhxNwXhQilL7/wrsQsyMYhjksJ9vAdsmM9KGVpnEHjSKatcHqU6TJqO4YY
88e2DikIKt8wgZBE1XXiAIDBSmvBRG8IW4IVNnnJHfwNkbZsFAHnSwVPCliV+/QP+TPWfXzv65E6
wiYGbgqWhDONcDDhs3s+jHV2gGQEpXjKZVc80BDl70eUjmAoX6uLngrTvd+85yJR+sSOqs17zGUs
T5nLI+mP+N2FuW6PLINqVy2pXcz9z9uFc3qWqHakMeYpzOFIQxiRLHKBdE9mBgqB58BrHS1gR9gw
PWdNLag+O4Ew4mCFWHKnHaxTjwRVYhD7To+91SaCec3FqR7PXeVyzn4mHKC8Dc7TxLKx/+PNkvaL
KCml7J+lRApakyc0UGYiFGv/HsvG/js2yzMmpw+WB4VCt3sNVTLO1I1BUcBN38H4mWQa/VRfMDXJ
mi8JjBcEDZxjm6GGdnfbUHgdccVgSwUHe81+gTylo6UFZEQgO5jUIElshQSltQZIRpFHUs+JR4R2
fw8hNO279bbZ1lv83e4asBnohZcPo76gfIPEQaq7lfTonuExWU5moOgnBTwqofj5YMECXnCTV+SZ
GLfygAUitQ7cG2lN3UERYx/49EFo1ak6io4GrMQbtzkwY+Pump8T+cqBuS+c6YFF8semuvZmrCv4
/daFFUdzx1IUXg3YLs+SIAdGX3M81Kfnku4CQB29LvmUHu+H1rWHMh34JRyFGHX+nNcVA6NwKq+V
EUPrZQPsD+OgLxyYOXw4qDH80t1yjuX9DBrhHmx5ioPY8Ytyr3el+mMm9x6j/Ct0/3dDUhLuf8xi
vkIqgu6aJE5XGocz5cW8rwFboTAe/G7GxlwQraus0wt352uDVI/h14MzjW6G+2/Ivc3HC29NbDWs
m0/t90blLVllBBIEzYUDc57dGNScdaKXR6hvPyLhCaDp+hr2RSEMFNNz0z00aI0gHC4Pfi2zCl6G
qCPRndEbstMRnHTq3fse5zdPwEWPMHKDij+S79iN0kxhaSVotk9h+cI/mPt6y6HPKVyd1O1rjgOj
CMi46qjcX0cWcnxkJwMOxqeDbk4ImXASoyyao0gQE0BDEJtsPrdX4liIS3+od4WfDdJ+D5kYvXVI
0sDTC5fma3rKnV/sas0mYfJFnKLzJErRCfdF0Fc8ZUHhJJ/CFbs1BmK0DfwiDu8MWdIKN+DXIgFG
RfzNhG+egLDuqe16x383cKh6uN3FtnrDXSQwdB+j+RscfHxan0MUbboDDma4NUcR3DucgUyH2c0c
dHvIcTezHJJs/0itDvo+UU+MGbKLQY7dOfjRFDZPnwoxugKU0T7qN1qgkpaZi4u9GAwsdjRMjZ3u
71lSU/qmKQIudEaZA7QAio/bh+YTVhOtOgp+XCyWz3BYrrnWFdlpfeR6qfe7yGzkt+8SOcIk8QVe
7ZMvUydYTRcRm39L2TUFUvnBy6UQ5jBiN61O7y3vC5bEVJV8wEd2G2NqLMtd80f2LsoHY1aXhz7d
SWJ5/Y5kPMQRmE3i1omwNDzES7MYENL32hO4zG82Ah5YvJn6wmieW5jNUW9YAQNO5DJQWC5oF56g
IFAsWgeO+48GgrfM5UKCqQ549g/qsD+JetdyvzjRjs7Mz2n8B+QTOhWfyMkadB+bVK0cxHKkmDjy
mjswV6DLSwfXahPh6HEse56ys1SH1LnhWXWEfflAOPPrpSONgFB08G3s+o1l9KAjL3k3zaaHsM94
pEN1rZJtNMq3ULeM4++WeCQ00zvdOg9FOVxRY4az/5pzghdXB6j6nPPhhzUHVQuWtn2AUBewSaOD
d3m7/NHwesGSvRxFDMCn2Ux3ODHycX+bUmcxCN+cmZdAVEMEwmY/5LProb3FhucrwOBsxxJBkEn+
kWl/TOItKoeg1CVUzuoAot6blA/F1//qv/xRKE5v3VLmXFhLoSvByUcP2pBWuFFWOb4VBx1P4SW7
GZrJDh7GMkR/MvvWWwKWHzHW86uiGiEPANoGCANCGEZE3rq8Ru1Jv8Hi23e6Wwr5hb0MXBCCC6AP
qAFzQjY8dshNxCfYesWBJyvRwUGVAWPnlSuXjEfd09dx53658n4vdFJW05rVL6yPOpe/ZRI1udYw
GbhiBWmJtrIsH4iX+W9+SMFQC0GqxyfEgxHBkPnklfAdmJ84ryTgocwiqP0mRAewzrhGZwiXiJbd
BXfuyxDB7QsVf3kO33hoIlEirB1mFSa9HpZMdSceQMr7P+NlvQy4AhohBPz6unv8CXdai0+4mEpY
bG6wCdSAfn5BeeF6fUfYjZLKzs7sprgE7ypIsideIrvw7VbxudI5BjOUaLhKEnLAG+DpaN9Aol52
Pxll3EbKtKkCtOxqFXxci0qJugO1EYLJ8NZ8hBdsSclNhYMbzM/7zD4/WuRAnuD5333c7wxNeLdh
uXe9FaODCKiSOR5kE5f/b3/2GSnJqNuXbrbv/cV44Vfej5mjvuPfsp+bEF/fIytk++HeAOjlUmwa
plxUeKk849b+pGtuYzK+23BpQPpATKDbKpeHW9//Xfh5laOE4mVDNrpMMSJzj3KzzyJlmlNrDhQW
Dl1Jiukssx22tmTP7sb1KTGoBp1ACdfAycHjzZfVyZOCmD1HdxdhRPzyzpK8WrvFPELy5Hwas7kU
069CxOaKvUnLxkS00fboH/GicTQ1xNm/5OLkuUbnrhtbtaKR12JpIXcrSs40Hb4gGFzDyIsr9414
uxyeU/+DQVcyCqlj4eqBwL/ncbw9n10K9zL0XxhYVcGbjs1s12W7lrKjrntPhjXkvXbQamXd+9FM
4WUCVVxy8kOIf7EnrzRt8Pq6JIUpbNLXL4XiWURbVwirEFQEyYM6t2vdqM/WMo/bg4xh/m/aEduB
cqQ3Lg0+NOc3SWeM0ikT6ddrGJGZ269HTOO/+uRTOR3hPTl3oFMycqZpDaHtfc5+TATNd2AxBl1V
CBI+AU+hFzN+/jlmdFziw4Tw3e94PmVYd9ucuD19AioaqlPpEEf+N/Wa3bt1onCcgHxWAVAgr8xt
Q+FW0QeY0ihFE4Xhbe1Pm3yGq+zvN6syv18sNa+ZlnsGS0gHZEi6rPhszadthk7NvSVsrmnEsa18
PAFoL3ipbGrudka5GFCrwgI+BF/mMiL3mKrZQo2Hz2RoqaMPkMdF+J12swapw47avz5hnW053Qxy
IG+wsKk6vkOSQmjdCABo6K3lyynFOdNTLxJn0Rk3ZH5/xj1FC778gy9JjThP79o1DDRmn/DwsJKa
WD76bHxSycFuU+91jG6Y4NGqRgcV3+rUUyBYIsdbPZ92qws1Lh8ppa+A39HHA33vAJb5DVAm8Y9o
q1WaJdq5ekItcR6FyjRsHcs/Kz6l3Qfnu/4cIK0Fo0MTzuqGpwQ2iJ30qI+JKR9pTin5G77UMWD9
h3wh+KlIuQ46qavCUjDXXfDdLhV/Y/Co2QZkldRVR3QcuEIiw2Pzqlx0wFLoItgEiONvFZ0Kxv1Z
7Qsgj6eI95/KfdJqhy7XhD5F5ghn97FselHxAo0DKokumc4Oi0YVs1Ke4mdbCDG4P3fIynkmumm6
VJmNFgM1yVVpQGlXMQb710qHWPHTrmJlDMcT18OCn0YHIAXauiMN4cL64G5r6LrgHv+BZb4mvBoX
H7kd1JrfEJ/SXnarqtWvPwWyzIhBy8ZRvoFtWHUu/fXHe18UR7Zs4LHw8eXQpZWkq4SX6KU7GmWa
BkV1GPIIx1yNqbBNfwusivHiql3TNdTktcN3uUFVCO0sH7XQ15mNrwA/oHXRJZjbHFYCQJlbHPQ1
23t2WfSXuMyw/+hOez1Pqr8M5hj5UIAIBw4wznXqLY62M1z0dRFyMqeh26OK8X5LxgNvhkhUMXat
zsLnWM+83+od/xu9Qu+jsGYEx7jWdI3V23SfIH4dAz5OeemuP536mL6QEYrdk0OoRyIWrzM/S16P
q33hrxZHvLOrrxMMDHrRkGqQaweKUrvqtHnoUy4ccxKABZYLZHmuKMfREgddutGu8lBsc1vIF5Tn
35s0/xAT/Ga4g0ll5ss2ymuEBiW4NvPmgK5J68OZ5L/EdiogZ60MWG3WkiHuvxXo9KZgIO/SS4mG
EloD1XufRB5qurTA0huINENjIy3yEfxyug+6ApEx0K3oJCOYd5SJMnmXve258Oi7oW/+ZZJHt2yW
bvqQGX3SDvDafwaJTeiQsJdzaMiw3MW6tMIm7wbi0gzao7Zpao+uQl4Z+eDJtI0hXjPQpMFNLvx8
i72Z6RL31stdppsdLBOG+WEQWrQvPoyhFyojOifV06+EjI3feMS2Dc5fTd9BsRK9PbraH8+Ac9A7
oH/V30HWIuHiHxiwFmNKxGZJFq/dBSTwCOEftgDdPmdgPMobN2bqTMYmzRJkIkLiauEcEDBkResp
6BoJ/bwe9L9ut5cBYIXWDGh1wEuTBwluq9g0fPKqvpI/j9YUDLqCacUjQbj/2bw01Lg3fcZMiGkK
7BP5QVEI+jrHluUoYQuBMXsDRkwKZLJQEfUNz7vPIuEIo8JOgNuYgsKPYigknR1i/tCTxh6kCJVZ
EXgCQ04srsRw785fTNytxrUgEqAHZGzydl9PJzvi9w0fTgjND5ow0MsOZo7kfVAFOGlQLQ6w48R/
WHVxPpLJoYAthT0Vw2h8lYja4/kLEerIyBFmCx5MaCVwKOdXuTeYi/JpG4zkmU198XyzAOE98FQD
ghSgNUZQLevWB4JuMa9CY1UAsgkIWrvSNhYnOl7M1KJBLjlw2PPY432rXJz1AYDhBbXV5u20jXcA
8M2os2J4rgAqzepFBw4NGNLj/AXLmSE03jI0ztN8Xc6Zg3ez51J4Fao/eHBviphRAu+VdkyMOX86
rXK8QEHl/UhVcnDBkd1ScvoDfgmNVUS+4To8VTMQVMwAImzYWJYM5sh9cfjAX3/ksVyYv5xN9n5G
Yb0W+KPDb8lH2QZr88ysHY6pEFmQRAb6HuFH6zLXEDTOuuUzx1agOGEFIpz4HF4SZAmEPuUcSpx6
arHyPxhgI+ODpEr3CXL0/Dq4jiWniPShTPhFsD7SwqP3N54uUPE/n07svMArcJhE206X7Jn7PiRQ
58lUQXVjeN4Cj4DdA1l6ql5MwQ6FF7o1kcYUu2YlCyxTfvQBYUA9vXyBdz3QLPRVwUqsjzXoKtxQ
iqGOzeLExwTrZAYWYY75KhxDEXSBIP2+JWxXQbJ7BPR2EypfgpJQMO3fo+z2QyoINeCpjcSp/vGK
r/OGXdwD7ypWGMUIUB68PXJU09H+MrJJ3jhN4Z0zNH6eCYyjbeJDAlqLY45NfXH2oaRE5y1+icPo
1uu2TLWFUx34ci5NTWMV5rO+GcguE+gv50tGg+MUYHoufWR2qUFSyHVdfXecu4PPQR0XC/y/ICBN
Wo9TFnuWHwpglOYcq0i4bdzwqOYcdrJ6X+s2MbZnm2mS4vN7xwdoNhXAZs+Gxswt+t1LbinYl1kf
jxRHCoA1yfrJBhhGTgBSWHoQpOYpwtRrkrhvwsp2UQsWagbJ/fnPO4GkIqwUWhK5hPAiPVWrzwQP
LHVVQWKdSYfPulA9jOPed+5PtvjEhznqKysYxVnkfxQBIPV2OhXS47PRL0DSKxJULs0luvELIFBm
iBiES2VCzSZfcjRie2KxKX1NWMDHckHll/VcaHv7irkr1k0RvBuYcU4duyqWiZhBuSwRhZGHaQsO
C/TJfMWGoEBBIq3k9GxdFmDmFP5Hcnq182nvTYu3EiuyWj8tl0F/gNGEemyvqMLwjhi/T0o9C8X2
RspqXIygg4HSsRVqvkkCBDIv0g589hMYkyULNLcPIODd2eXQS35MsLmR0YU+TVyd6zdxWO2ta4el
OcWir7nL+aRrXAZpssP+owTttRe7542EHwF+pkcEQ2M2wQr/EkZlC+yduRnwrR599vC9ki0MFUEv
GdXs1GwGlNey872CrUFehLoRHWLqcxyQPZBX5gIRw+fdeVT1mb50jAaHVe0YAe9fi1cU00kaWIxg
gYGLZb4AB/9xmv88SBoRwnWhFlRFUk5H07v53k7FpWDw4qj3V+G85vRlHcPmP51PBw1Y3yel0ZNH
PZ9Nk4nZy0OMAPRMvfUMuETsj8/g00Laei8VmF1I6CBDYwkwZVo/8ObPYDP0/d7AH0ICFxrfuTd0
3cnkvkL0Y/tP+47ZJ5/MVsj5hGLu94+LXx0FQz8JuP1sIWF/LjeEp81JtdImaQCvCspoYPI/3b0O
eYE7Hl1IjvwXUqUWVqkyzqCuQ0WfQ5U49k3sDrJ1sRQMTW1QEJS5eRl2//ZDVTeTWuhT4E36Xt7H
W5XSRsrIoWKLZAqmQF8YcFIwafxsjAn3bMzcMenIjzElffvTEAuZvVVLDH2zzaVVPDWG7zEUdAjn
4SyfJKRsiRjDFCckI4nm3QeJLDbNzQ0bwTPT3zplroIeHfPBYXb2ilW8UPF5osbjtGS3Ul2lzzk8
hYkTMb/lvANSV8ecAZkKVyxKDChMrKFmSLSXgnngKYSec42EwZ3kndlMcfCXbu1z03YOuq9XOd5b
sncuLKRPq5hgYwQHCQP6EhlSxk3RsBCpBnH9GSRfYNTWy9vQMXBArVkSXkpZmN5Don+6IX4pxV9/
ixUhR5Bw98JvmH7j9n0JSgh9pAr5lOgYhkAKecXu++nzNY979nHsVDe8DiUwABWqU77QXm4RkqvI
5gYIa7oQSmRNqBeArfgG0n4w2TB2TQQkt5jBO5/owELHQ74OYhp2Q4gQAsNBIMuXrSyenX+nXjfh
OjWDBOY3NFisFDizGL+grYndGsYQIhUY3siTcJEpnF/HUrILmmHM4XKXL/odllr2T0eMaQqZX/UN
qo8DYpzvtdqDpwmRjMSXs42JZQObjok5Ejoh+fhkw/QOVQYS4xgqGn6zc2KHCNjQ6+AFY9p9XVtS
VNFNAYXJtpkOW2x4rgL25h1ziMNbQAEhocpNvy7wNxbOxOck3yFGOAaOGETZ8fKm+EJFt4TTpWGT
0gHsSDlVc4PiNNC4X4jEe1UMlapWxFf/AnTMb2EpwhQBtiuLCqllcoJJGwVULGy1HdUyJCYCfmC1
UVPc2dh6qseXG9Fs0TF/nd6lmcnTAvkH8RBbnuG3/0euo1yL18aeXMetsW+RsMhUf4woGPEnDiau
1ZZdnBpN21dTylHs+2Dyw9ikbtn/9CE8RdS8/6xcKfkoV5qtfK+QeJaNx2tDf/ApMAWL1RfDjWxe
jJpVvWpOcBY+c3OMW8rMmPR22ZFJt4ZDQzoitQyaeDnvcJWqtvL2uxa7x2deLAWhVfAsvmssYabx
AR7CB1Xaecch9b31x/ka7jireYoBLFUJB/KimnUXXFDcAmJCPVMJCqzpXdNVMXvBUkxXfex5ibck
d5SJGYOhUbYoNyKJ7zepkAeGMzLHEF41bJ2I+jbJLN5YeDRXOyQJJCtm3mvdbDWCS6opXZWXbXRX
X5w35o85wHmS7eG8sGg4KM+TblEfvqPfSkPw2duIcQAZCyTpfRBenl7X8K4e0e9aN1A9OuAQZSxm
sBxHVwLqt6h99h+MHUsRVXoEIrZu/HW+wR2Gj322JfZxjHTPWLnqix6WH9lVXxgrqHZiI7E8QafT
GdnuWdmEWGG6tu+vGqg5sD4ZoFDNaOLGffFT0qw/4ydX2lQ6gapyuvzD0+mIkT2hYh/0d83auvbG
9SI86gf+EZgwBPxZZsJLJ2H/4JyFqYDZDdM4FITk2v51f31Ehtba8I1lb55M4FfMMXldvsbSTjlx
xzNTZRc5V8778IGfRcAc4BaIEGDcRdmlRxlN8ihZf+5fQd2EvLl6zuHK/GOK0cPxJ6I2p/oGMUWx
BfkFZwu2/oakYNsgeVwkfbuMBRM2Zh3e679+j+rmnqxLEQNt3NPjF1h2xKUBMCiv6iKZaG64No7n
Vbe39kxnjMv77Clba6xPQGZ7tFOIJG/Go738du9bt/nOmJxsIBrCLJ++4FgRYgFWzinNLbNXjt9V
ttIZVIBXi7CB3+MzYhKQ7/O9LEGkxTTFJARN3veur6U1zmcRPqbVPrp3+9fy84+aLi+UWXd4LuRJ
saknz81zaE5JYxwWG31yHhfHbFXO2kvUt2HpDvUDFHfAYbgnLRgNHGfIUMPPtL9RZ9IkHbfzDpir
T11K93EWZMkCohmADnU1aOE/PCXaMcpKIKLS+S7OYtwG49D45yKLl5qgFzHphTSmC+X2G3I4mwRd
yNuT178l7lTlI8V/GgDDdPQDF5QIWxRCfeGcoMFw42We8EYHz9uTHuKowrLZhbf35gNFE6wiMvDK
zWjOmRs8galA60knMMmAD8QYA5Qb2BP7MEorOJ4PDhe1FkAQvEeQUR7OF6+OfG9gI75t8sv9QQ5l
UvPRvUrEIbDuMqgtj6iD7GqTiI72VjtxUPEwjkadepYBK0i7MOhncAUYiMYWcoRpS1+GCQNMJTjC
pF304N+0k4XmhCmJMvDjxxtuHq0IWkBGF5yJute2uDgz8IddJk5XTuO8g9c5YCgWm7hTDX/ypZQ3
eh0HOuPmGJv0FbeFvtHU+Tvxcih0OAzUbnXkpP3CqbroTNYgr97yyOMGLgxKIgdyZ2yMSCe9YeoJ
m6Dg5r5xjzFd4p3wcLHnMIEyM8eErckJDp0N9xTkoTyCX4syBh8MTih8CAYVJ/uN2ueFPyZ3dwgv
HTXNyzU1X5zh41cWtPWuhwMCBy13149kL22hWjwVgjXlFlezc0lO6budKbOX7FNNgMeLIibyzvVS
lz2DkD0S7XoTa5PErsLUXdcw8nDNU+PAwox98ZFHgm3Vgyg+6YusEVfMQCwxAf0+FBKOKBa/LmoM
7UR/TC9/xqwiewVnTfC0Gg9qHf4YVThiUl7R0sIv915/NKzV4LwUQCurZXPGsELZQ9glPTp+T5J5
qECtsiXV30bg7GOxn8BJwE4UNCbzEZwLWpFMGnjn1tUqmlhcn1Ig7R2jq02NBe2hwv4qhYAFRHKN
0R51q1SAdOX412cIS5CEp+FPn/TE6I9PvKzvIb7Uzsfc5IobnceyNPwyp+LRZt468RNuCLYONaiA
tTP6jqgeK1ho0rAwJzlz5f9YOq8lxbElin6RImSQkF7lDd5XvRC4AiFAyCDD1991em7MTE9XNU0J
mXMyd26TrozPOL+epWzXg9PlXYwDivzzOmrdqOoCESgFLPMlXIQb6Uq5RuyX6VOTdPtECFigQ1ID
P4537DWul+o+w/W0G71unGLyIPfO5y7sFtrcrxMNGg52mrOinecVmUP3gB3rNoh4Id7aXz7Qt2Q8
52OjACxivULMmrKBnd9nwzyWlPWbs/S500m6hsCf31uzZWTpyumRm3yPHCehMGTgemMGBOtwyoOE
dR+jxJscGfkUszQT5IgcaDbg0R5r6VTk7UwF2ZFeNbaQoX8IQUNlXA9/ZSJ9EQjvWcjgwjyOZSVB
bVl/qV1w9c6SPRk3GWwxGPkIbGS44XyeTDwueZhdGUxF7fvl5gNNUCh6rKUbhteQ/BDqNkukV/Fg
kxHlVxLnNsoxUVPd66nIcJsLP2cxM4fvD+wxA65JPQMm+efEAnY7vPcTa3wZsHLE5bwfxhYZ6wwm
D10sbdILZVhDwxmo2j/DRJroPAYpFljJf6BXFtO/nqUJsgVf4cVz2ccUsN8NXDSnkcwMy8+xQBw9
3fd689m+vGHAvsq6xKnXpinSA3A/tOETkuNi5YzOX/b0Hew9kVAFqNxEgrwUakQv9vF3SfvygSQC
k2mtUnHGzEkfoeQOJrgKFUfgUKSeJKSeyAyPINULGTWwRI608qIk9Hqj2+p5d2DWA2aweT6dcsSD
B4ZcQlueYyqHh651hJIK+5TyFVu6BgIWqtyCBq1oBcuaeFVqMZ5W1cPwdFEjVQMYvK++xGDqaJnq
5FmRKQ68Ky+wgAdy06wV9+0NwJz0wuwNDKcc39SsfKU/d8QVUBNdQRrwP1R9IIwiGJpzeJQMF4hp
RHzREW8bVlJpgzm8NMsRXFw9aLIpFsJfHMrX9++IG51J7F/LC/kbH7e/pD0kl2wqbirTHg5CgFvg
0bYdW/0ov7G1ZVM9GbRRP+Zt3stVhXKI3n1N+lIISqhsgUsxIVXJKkh/KDSnzCzCOzc8JT0fwpIS
TUfTfZSzSRbLN8hUnwkVet9GVUvjN4fm88wS7uXrFbcnuI02RyaVW6pqvFjIEkDXuRIs2H9e+tlM
70fF2rA2IBxgi/CYe3K/P/yn9B9ybRN5hsigqWZ96bHxtFb8gh1QmsQCfB3Kq9G+jNkvoWG0V2/A
jvtXiE04xzf75WW+AN9DBkZdNzEIjGQDJKqz9v8Njaqk8I0dIUWYPJ8ZgUKbobh9JTDHhGSm3dWs
pj1m1WzQlrlUsLFjOYDztVGn5V/rd87X2w+jYYAFqHOnxrCeEzOqYzgTgpWCCBv0lv2r9Ck6st6n
7lDh7feCLMRr8oh2mVKBydE/kgfPpfrxpIOZYsiGmg+j5a2J0SmF9JEyjQgC+jwqa51wXwVnSI/C
AudSSgb2U+nAt0ssiYmuv4rGVkO6fMIjtgsN2R+c+5fPlsrVEDvS8CFGTDUVjYcxnnRFp8G00afH
fJk+O9qDsJPWbn9oLVkBiHunYbiymuFNcXeZV0lez3bJCiThSkQpr54RxeBnCwJNyoFJ+4DBAvp3
uHaeCYDywgsZsAGrOoJxiSNVaKkdTvVbkPRYhoEZVcRyTdQiNsMTilYYM84hi7QwXKW9x0KcsfP9
84+ieORyq0vqDgpmBQsgnE9FTh1uzkyAabd8bhNzH71LO+IMUW8MYUfjRlJE1HA3pCaYN0A8Z/CN
9amrv50sKlyuDYWbCiAxjOAhqCembK/CmXUySiOn2I9hNij5BJZPiTmKkLVEeHqqO/kkg9ZCVeQJ
tkv8sPHSdjojgSxFcO0jhmoha6Pm6TbvCei0ygTMsHXDD1/gsx/vy5rLygcgeLAgnFE9SAzNYfxz
jVGgJZVpf5bGEWFKJcEvCrp8WVAb6G47tTad94nqgxYrLcwNYgQg+YECWv7Tt4yZgXj2Yn4ZSmE5
iR0I4Mdw0zfOV5pwBNmujJV1QVgr843Xpu4Xj3xTDHlcWMlAePzHMLifQLX4ivXgTRDtaycWpF89
QTsOnXda9hviZOULKxrmUrAwB+EA60wNE7BZbc7p0HG11LdsYyyPlUkEDNbbDDgZ2yCmyThJIoSV
CVItFGOfh6esBiJzaYAxEn31PkDCKUbyftkgYn9XcxlXru+/2BhYPNIYMvptlj9CZryaRqq9O9B9
ZtIQsLN6dFdd5eEDuZuH5gR/u8unUD5KcjQxJlBX+9bVNHQSrvHGHg+aM1NtvENuHkyIfb0AgDfy
2aYmhve9kck5UldIeQzYeE8kXx6Qryi//iDvqVRu37B6FKM9zxD50qL7swgAvgILUg9RSu/DVJT4
0HTtht0G9wPmFHcMSGF7ePsv7NhM91toNNwxuidLM0RBlTrviPDYjzXEaYzKowqZPyZar+QFrUUa
Ib5MX8mdOVo1qi0gK3JYFUYdwLMji5gyZ995uNowTFT7kFTQhgl5Qi/44LVD4Hq7RhL3Ca+MRj8+
EB3tEePa3hHt4lGLBihbznvYskgxnIYVrJ4ypGzVsOI7TMOYCjJwCM2FushlLqGTh4MFThymV1O4
DPcgfNywmCNGiLJS+BzgfkxCEesIFxv+jyyGn03xQY8Q7i/UsC/kCdiJHaCT6BzFi9z4gV8jaZwD
4A3910lOo+5DF0YH4yqom5RY6vz7HbiL5MU2/rCp3mwl868oBosoXeJZb8GqVTxdszN7KaySvqfb
6DHGQUdguj1h0SzPODulM4bPDF1NWhexxjoDtpmEYctHfFoXfvMD9zv8Q/ioyP08eZsSm8O+j2ic
kg4Wfb5qASEdxYC0sximwT2dDO5jjJi1j9chdh3uWftn8IoIEOOo+89B+B1CNEZb8EqG01sVNvmP
tB835VyFsUSVYmFjwIQeLqxCuU/lVTaB+oifeHHNNB2H7QJ+ZZ4eStX0bioSnSucFSr0Z3AzVwWd
9WBbD6ZUcF1wa7Ba94Ye4m7gwCEV2EAKAQBLnfVPeIrrimdp0R1ErJ5U13C/Mmf/T3jFxZDzN73B
eqo5K+xC+9lbC7V0WknnzNpIeA0acXWntGFGlzXj63jfIDLPtKWiRYU+0wBE+THwiV8LsTvQ4enp
lHX/wxZ2qzq3J6VQgfl+n3xUkqWKbT6YNN9FXSXf9lwjDpDIZmyvIaJ1qNhaeLNW2mDalwQ8TL63
n9tz/D4+B2g8Qo3Rfh6WYpLuRdTQSGAH/D3yrt4eEAFbUtoHdeObP92Wzcky/Uc/ul6jXPUFNN78
7ZuISv3JMPsa1v0oUxNecy+DRkoom+4owzNyz8XedsV7ouWtOfPeQ/WKnrXKr9pIUXALoBYSWEQf
FPLumQVoLAkCqitHA1OlpqbOo4zF06DwyBLSKJZ0t6M7gLvcAUEzGP243y8Gd7dpLsK6wfC1vagr
U7z2Va8cxtcOYSibOFewIHQbbpLqSzyB+03bhgRmU0ASesugq7P8RvVukgucSy2IhlNPuflcvl8E
ALAgKIiyZOZGbybAlLMYNuh5dG99hscD8lAZwZeB3HqIDgi+uoD0MkO8k+eCnzH9VKxRYIpiUfjW
17Kr85HYKBjzdjgDediRvvUQJdWbN8Q9DVNpxsudmDozqQdyftxFh2oymfq6lLgFdi2q1+jTYc4k
wcVQEUE6h56juqWYxacDyRi0BDaWIwIygUEz7Ye0cUK5xlaVQpGBzXPkrbhAKQk/iFNpARhtQczt
3DfS6Bs1NkQvl/Yd5g56QLb91mV7NqrIJGCOzXeDBBRSH00FFjJlFjRtdAcUn3WT1wHEsdqzvhCX
6+iAPGf1ZptQC6aoGNsWm1An27Kmsbti3XaPrZF+Yi9RdZpM22Bvh6MwgUv7gJYD0VyNuFGa5Zdo
imHShcUOoEFFRjHiJcaKx1Xg8+wnm/QKWuXQvMCUKtkVkUKi1TQxbqsxVqZuBjgH7EGoCg1jACXP
5hmO9kiUGQxAYirAQl3IyJSoPGcgE1mMx70S/AdogXC8em+PyqQXsAav5gPKN+9KcCcrDyF3nYsL
St/7FDUVL0BqTQ4Fozp02rWDNoYI0QZWBh2N4ghHdBLeNkCRtwVVeV+4mERTvQneIHpKvF17+27Y
5dcxYIuTKfq2Jzo4HXguZ4badd0elZ/NcPTcDMlOZFXb28Z4MB4sHv/gU+WgbQxWSI7xBAHr84N/
BedKG9swww1G7T85XWQC1qnPdXLEFe9eu/uD+tetwOsRcXMqsV2BqehciYqgH8NFfQ4/kYQIcipY
tP9pIpTFc9QjzN0LlPC2UVcWBhPwiI7d0mIGAiMOci2QKjy3OOVGKyHzOmT94mLRw1iL+0XFwAir
LYrStQB6Nj1cB+VIYwhB44bkeP3l+Sw4OueqgyC78sb8o4zRgbRxKDAEGYMHgwCEx97FKx7rNeR/
Q1edbllFoZQ1b4pyb9+IoIVacBec76T/oUewFuAQ3DstDw4rFQZFPKE8Wa1vlYHU+hpm4wDWt5jp
7G1XnplPU61p8IoM4ejFsaH0phGC4YOvMIwCypl/kpvPb0/LPHucpZ3Ie2dakrxC/bf8G9L/CaiO
yvt9ZMgkLDxbD914juf81+0av6YSJWRXWIXnayiVFSNgkHfUn3M8E2h5ozxqR2DU4Nstk2ew25eX
r0CgWrTW+GxRHalj9ApW3P3B2r4/GcIhJQ3TDmRh3lL9o8JnTsDNjOHQPzgZBJo7lv6Z+85ai+kf
+e2KwJHpVTgSqn6SZKjA4Q1yxjtI0QgVGLJ5bwvExRsa7pUhM9QIhOIwyWBaDQGujrgoyKwfPxWh
AxlzzRno8W1S+cYKVAYrcqZ96RidCHBrwUdZtRGzg8dckXi2MDe2H2NiyiZ6jEIDciIpM8GQmcXd
S1ma8QgEzkGXDxABJDYDtQUYZpT4OkqbIR0KIDJF/F9Da3qAGDyBbJxvOayGdEcFbcKvGBBwJ2N6
chhCp+DU0XNCCljywwv2//M+yVZISiZ1zC2ddng21LP77D/uIFo9fkMNzWKDoFPafRbyGrEVKwzg
J9Pu3/4nW4smHw33VUgN2w1OlirKR2WaHbXzAI3xCeoTcmZphSDo6mdTaC1v7rSO5GzG03QvDuE+
yhl15a8Q+EFMhxJEQNQVnsObjD+4d8tuyUPAjUb2AHaPT/uMuu+I8g+m35cc7Q6HpMdUPw42DyHO
XdxO8CTAjV8OtUX1y+W8IepU6MC9F0zMGTzx+kNXieKBPVbE9Lx/zevkBr2XC34xt+rCCvdrXlOV
vsHjyA1EIB14GnMKM+CdEGnLFFBMwXXnTlYt814KAU4Xkks+pEnoJX8Jei3/NqBfIg6m32joHGwc
S4wNqduHlEuzGWJlDaIPDiZYsBTdd071DgDiaC4y1vLjl+cIW2L4Pth18iBTbFJt88wynKGUn3zX
nEf6jI7kFXRoaTBgNkxUHf72d7pwZgP+h30+KbiXvi6sRhh3vIOxZZRFzQmDcAowWEIIZYLCNk3N
83ZpNHXuDwhh0E0lEsahStlPDU2HU9UOYh62OX5OzVJ6uZWQwgTjmB4FutRHjZUyBIilbAbVUAK1
9K/YklpTDGJYZoeELxcHJJ9Gsfl2iaA2YcYe8bw9ZJdfIZPJGzA5CRopIruVxAYPgMz2CmWYn8ND
vYJzl2P0p9k4EAlWfIpnlo9n9yCm7N333qtLYB8DqptwcJRzDisZM89h1A78As2x5Hd1UCojepHX
DsliRGsgzjEydKbgZK826BdoUqG3JRrFxLzmseArSgzT5tsUAMSg7hHCX/RNN7HwxIA8wmQPktNR
ZKji0CQeGchYAw76RzoOLoyh8W+k+seEBzyyZYn87df3nX7shd/Uh2yRfyaPGYPvjBUHbMNjy87Z
SHswLgGQtp8pzyepk095t5dCysun6n+tFZwtgENREVEuUv8PYPb4BRYd/xp0iqm3+/y4mHTd4OEh
ksQzPwseeMMYwEKO8iWkS+RwApYDUDJTM2qCuWyiKDDQfJze7If//Fvgdx6HpFZCouRYcISjdf93
sJSeHGyWBSSbWYgPqc4Exel5oQphW4OgJsyp5T6W24i//ckSuv4UekuKs9pjan1dtqaa46HuVH0I
nVXrtYxXFWfVDMLyLbYKKuq6Tm56ZGL12OT/CEyQFoxxl0eM/oXnzgfzGjHkYEgX8PcgqfJ74AiB
pRJkPmWrpRakdnxzAviT1H9zWskzvuIL41AIUyYX/x0CfLCvSznJC9ivhOEJf2r+Y4tRv99CyDR8
ByCTslURiaAuuAaXTTla/34eP6fbcvp5U4hvvC/k1iGlKwJFyeF08Bsr9YtWVOB8OK522wek2FP8
s0XCOAN6bkPpXzcAwsy15Hyjb+X9OFtwjEDkaUIo2lsTDqoLQHt7h3eqbcvPMlc5Iv5tw/4GTWvC
WGvZ4AjdRjkl9xK4hneRWvbVW3x/h5xrmJj8QABdri4nnZcJVJtBxNtXrxE8XHi/UKMoG2CMgodD
MsW6gfwYgGqunAzMbDjqvzMEZi41M8gjHNR/r+QsMp0FvueMit6jDDSMrNkmUQ5TflDR0P0x0haE
NsFI5bLx4+AAqy2hN+JjDK4RlC8sJaZc5NeUIgGxcstohScT3seRN+PvQdrFew2Ch6hdxId5GFO1
D1JjC35ygRIChn2LyXsQ9oFTOFp8WDKvtDXMYt6mJOedVeYXUnM51Y6tvkzntCLKkc9FaST8R/Vq
mxEbTDH1eocyh3zkFw4dwky55OrSFoGLkyvLe7BHkotAh8Wb18soMybvfpN1Y5opKpKl5hZaAg8G
Jx8IVD49DFljrKvXEcsE5onwkrXnisoT/k2KXTdGiSq0nAWvoVRLuREJh6USxXERI6ApRnnEKfVr
Tgr3O12rcK8i/3pJPzAMsbncZTG0HSo5gcFOROoK8UMD/M6JjqAmem2qnbR5/H1+sqC1WJ+wnZmw
eiJEKmCRwuR5s3AgS6eCZMMVwRCkSVAjl/gAzCw0WkzgKBhf0+4M9fEOj8q9+oPJayxve4VnzIVP
RlmuM+6e3LAJtabvVX/ADQNoD01qhKopxB8LgXgBxdIt0pDLyeL3IImH02olPFacqRuYlrSyfNKf
Ma5BS8RUwR6G/Gw8KNV17vwOdDdNl2CJsG8u9xOsUKpbrJUewr20xLywiCV4bDSev/i74ZOpJc0U
JbyV6MoCo5QbJWBXO5+AHrL6VUFY4XQYoEDjCtMIqPCJvOYwMSbH0fPGwNql0xz6xSPApTNAZfSB
ifFAvYvPp+w9++iKpPKX6lYS9G7TxJermZb76J4GyggafuoNMU3yvytUR3CKyEOlJ4PbxmjJ6c1E
v056Kqhzpv7mi2b6tsJPM2rOtTKBEfpKSYch2mCh3CZGH4j7MhOrDMlEFaVrZyBB8bChBX34M0H/
doyuJwDWP5DtfghNlDcGnp8QQ0i6R0b5h7m1W+FyjlXTfmYKCot/TcQ5u3EOYms//mzuZxYjLA0Q
KfocYXeG9VwtMJAZnlLMNeLPF2aVBfW5Cr7H5xrmPAac3ZGhzxcLM2wEgyHRNz4AB8NqNOnaVnFB
VbBMW759Vja0tTCX8XvEAjh6vn0FA+lPcJ9aMMNwdXCLX9aBwQWCmT5SL9UYugJ/R4HUSb6K4TGN
8BVJtBUZ9D4I2H75I/PGfnVhr0JeQzhU/vvBMcDFVR6LmZAbeg6guTL/HpjzUe6NITdi1sttDXtC
GAXCs2yJ+yEhHH86fhDLVSVcsOiNrtGAuZj7uQy3dG04GeD7h+kNiuwbBfgsy71soW56cX/j2srY
NQTyo5KKeYM1Cx6ot9jZQsa+EGJYCI5IKa5R80m+CdNj7i+QE+rRI6/HNZFUcEHTZqGnmRvkTDC4
LBn+isAnyAx8VgTdr7XZ10U6hzGOhDMK2ArHS9EwK0qBDsDhF4GMokwmsR3rjWLx+EEHVRImxdEE
D7eMRDEPGyiSD7WFaINxdq26T9MtVxCQwbhNNjs7mxjBF0sn+mS3nbCDyyG3bhYC4D+gZiO4FLgI
bsSQwHRBQxtMiXhwsC5Ft7I1ouucXhfrAI9AxpAnTJD9Ypik37BGq//vmGlguWKcgmbLEo9EPbzC
0u+gRLLyC34iSx1J2eJyM6hkDX+mrHX9+CtsDIgKSHA8oLWWXfpLGM/gcCKBk6oGW1hmwUC5R94I
RgRzC94ut0a8BxgT1PMFfDFmAe1Gh+vBIJBYIbadId6MI2l7z/xH50sEziyfrM2l4wuhIRbaxt8T
W1wElrSYECmGMZ8sYPukLAZOq51B50iM4pFziLtW98uIjeLum1jgiAafJBqoGns5kjfMOlgz0trf
b+4GTZuHOSOfibX+J4Vts6V+opi8oVB1lOMexqRpDzxOoXm4MUcAO8vQTjvQ9MdsntaRO64n1DPH
yQQqHHfLnE9qRvAvwhUEalZHvh0KQn0aF454Th6+SCmBe+/ztDMJTvG4ZbLMA0wRNo0IfgienEen
syFtd/yHSUV0tRfiC8xZ7QhwjUP72liZB581w7+4nr6nFKoerbIngGnmNVh630hbwL7AnknEX+E0
bEMZwww1dehQ7GfEymZvD6a9Xt/tyc8FSxuH0pJRq2FjsH66zJ7ObEZbxmehJYW4xxpm8XZDZwsR
wwGXiqjSHbA9ezvbTn5Kb4txYYazE54Ck18Jk2VYMHYz4qyy6oK4sr2pPPkW8g/ZG0s8Isdjai+O
4wRnsggPal8NeqyGIL8iXHommn3G4cZBf2ZL7tW9eW241rwyeLoYkTNtw+wTbzi3CD8iJMK549NP
mg3jpX2MS7ZfRwPBG81/q9+95H0Oj6/PM4Yt5QAH97+u9tqXV65KHIoJs65RtkHs8Gh/nlxLsebw
bPNIcHOnLAPcqEVnF+PuqN4nyj4ZdDEWfTdjDNwC1p9dbvpYId2FrEzewdFMoO4Q/FmRF/q/Cnr8
HcYmqLFHycZCR5mCEWpL0sx3S89yw+OHEQS1zUo0J0yfE1YiAEftzcQgTIPmWFz2P6BElnelyL0A
N3fHdP1BIX2h6Kau46F4Td/EByzzIMp/c0jDLru4dh3haYPVe+cxXvxXPUN0hmfbLZ/hnWSTLfqN
z3jfEduDDRj8Gb9kl4yVFa2TPsp/B+sKMR3Hy3KZ26buszGxtVR40TlD6DrMQ5xuZ6xJ24sHeCl+
GKtcA5yq9oxiI2F6BBLINDFB4cT6zTJJFUQhSc4AQ+ezcMBHP8hYZ4YVw559wuKO3bCaTboEkObx
dY0Z/Nc6Zy1zICv/0nGGaSigWXQ0ONYs6ggn6BFPBOHDDgIzXyIfsoqocN0qujp82vdxOBRgIH1A
XXgMcr7cZZqPnSaHgZIAA2TECTy5PIrxfSpN6Lgaujuq6AF9VQxpzHWbEcrFREtKJGiC2w/gxhg/
LMNHQiKrrwXY88cV7p3fWCdJanC+jocLPgVrKe3RUriT2x1R5CmUYDi2gZcREl9gx36FHx++KI2L
+TNkojqDUxnx64SIs590flvSyvsSizSjhQy/f1yZcU6n65rinRGwnoyfcTYvMA5PQzQhJNM8psQA
UMth4g0zuxqXS/Q9iXT8BC1U6SbSfB6TQLCx2Xc8SFU45ulJcTEivMKSgcsnwCtFCeB3fHyRqAer
37tvAN6ob8k5Mma4PThMnTHPNYk0ewasb2Ox+KREA3FFWWew8glQzicm+fTSApA8uvklXxNTEJ1S
kg7IBYRKbUTGbEhgOdsabiFXG3I1lrslL8vWkJwT8VZNaBL1J0KBOJZQ8jgAdwC9AaIOq5bpmiQM
vkmIsqBJwp7dj2BYl6FY7Cr/ulb5CWmgTV7hF9uZLMoiLbZfW3FM9XBOZyM4+pgYQopGpvoY54yX
2CWfCLYCRDZ0+ExJLZ9eTDVHjEskPBEo6J7H11S0r7pLZB1rw9ND5snGKXyAEloz+qAryi9WeCoM
1mHmca+xDg5ujngyKR8KzR9YHm0IswSeY5kSCrxuiG2FSD7q7NMFYpazn1GcuzBBFoBg3tdeLdL4
iwBQ/LPCsjuQKdT//QYj6HycU7axR6xSe+VDSmbcDKaL0RP7drVOWRGgmnIp6wS0m2nX8xc8gzkd
cEHmZigKJic8+6AYOeZMRvKgNAI6ACzB/unC0O/NGj3Azk/6/BlwTAC/rmFLuNRYlqhZHG3xfuxM
NBqLux7cFGGQnfFAQUCjQwdHg5Weh9bH58GBwZDOWQeAJV5L5mSstjyXT6pGKpBCnC7lSAEhIAo2
ki28g5B1gha+pgPmdpTcohDLPa6FSUOEAyclX1CI8mcYeMEVWH2J51juB9A+XEoBAenQuUJXM8Ao
AeJGuFwF7+lnjk6NkRb155NENUHmVFb1jFpgmHA/IVm7nah+UGPSryiQ2xUPDVulJmUegQ0wdBta
kFxdWGAtHEHxj8hD5cah/EyxWH+yIQO4itufByOEQs7TnmKKOGSn7bz7os+R3rYkonhGuzLxcOrd
LqvX6cjK/qrvO1CGxN9hq5O7QOBloHi1Ez9d9XhdfRtSIXUGi+Pq959zdWjOBhH3vHGU4M/f1hCi
jJWuBdIGvNYcwSElvRInHLJzfu6bVjjQsOLm5+739Zv/mFDJY9XugvyndaU1/tJEZWxh9nx7D3/R
oDwx02fNh+bnDwLG/wp9YvKESo7DF5YF8YfRzDVgYlfr/hUa4DV6bzJYispjWYxwuBvL04+vEU2K
AgH/0KlYivY0Nc+JZUez2rvOjN3rwCyokSPg9wapH9LSB+iLnzach0TFHQkUuHFwbnkzukbaic0y
/tX+8PBiArWW8MoUFAjKA0HS2fuGECXb5fy6q6ba5Xsxj/ttvsQxcPqOX4KY43eTN+7ERGnNDe6v
Zb68x9zIjhS8J18vTl0oHC52aTbuWb6avMdkHCVqki3Tk5y8xm2CLsxucYHdKEy4p3LSHqVz82PS
ob/mYPDtttjedQEOPwJ1AkIbGTRMS6Lsu+C7Ue1HDN7bJslrBSMqBAGymYB7/Oaxxj48TH+GXDtb
CvA9siFx+SRfLZ9TDn3MV9RB4h+jwZ5J/GYN7G/XDhZNzOUOFHb/vsn3xXcOBJjjbbOmhuILxitu
vLcP//5o4DMXbIiH5N7q+COxgZb8meFPGnIWwoq5zfgpswDClHrNdeezhOJPMz8tFwcmtZHF7QxJ
cMIl0dWgOH/orrHjnfdPB8YyUQ5Rx+ukymecAxgDKi+suRjDD57OMC7hK1LiZWiq+b//SR7r3PJT
Bm/biiQJRvJdcsP87e5deh6EXrzHEMZtyOU3uf24ZSECcn0MnzDSBkOpmGOe5WcemoiR+E7YdzaB
idsCkmUCTNZ8SWoSDHjouHY5+YJ3YcBC6QCxdxhLsVT99bdNPskPMCdU9KEWfmBZSGv7DBnisbSY
X4wxP/jPnIR5INOCs8RmhBevh7kbiAgLSFeH5c9XDHZpGwUAcaCGIiVq1C5Up0WCO8EyxTxTRxm0
V0S7nCvWhC8uoHb/8JCdKqsHxq9oo9efLgT9gjmUuQaV/i+VCyg6RnL045hZxAgUmVp+A3pguKYc
oZJ07OMFlH8YCcte8ZgkrMj95lmAYoB8n3gJMcTfm548Bq9TeMP5HTWbYmAGpVJENMl7Ki1eRyTR
TCWnMjRq3+Tzoy3UXLNN3f2b/GppiXt6haSabww+fFB0Vz/XxQO3yhw/HhpzJLPu6TNq5tKcaR37
09FCr00Jqcbd7i3MjB2GthCyzPfsSXQT1ny0pFfyGQPjQBxoy7gcnHzRhzlXOHlEA9wjtRFGdQNu
Z/yQMb80I5TfX2G6MzzlagA5jakPqW/Tmqn3QsVUDEWjXWsM0jEgxcEU6+UGMylIL/ic/GVZBE21
2UE6g0RQ4j3h8XXt81LjV26gW7iY+9bB/Il8HhUKP9HmTR+oXQjNyv4szIv4eS5moGmoHkAff9Hf
XWne2lAdesb1/LE26bjeYhhES3UjErN+x1f7IsqWC9fVR19qr8Y7oIjQ3YHH+Ja9223mVxdZIy3W
sjpWW2YoCt3thQXnRyftZyuthhpkB0ddvK8hY6oG543WflxSRt2doyJo4pokJfFLRoC46VJP+uVr
3gXaRlun3CisEw05SKDLuGxv8Gu2WfbmVjw8FMvr1MLKh/FIpPg5+MaqJ18zZJYEfr/VTPhYCJef
C223n6Nbx+tkifg5XwBHMWywPLGbr9NvMADYZhgNMYuw2uODgpSpCPuVetETWh40zl/4GDcf7RsB
H9E1Bnrnl2nGXGMv2DrIJkyUCBQpBM3xEYVJmfPE/AdzBFu+Xm5LsDDfmIkS6RtyynO+tZ/Bu+Kl
lN6Sgr+Y/9/QBjm6SFIR/+CHgJqbUQUCbLo0ChzoR+jsb9h9XpjMw6yFXfTdPnuc2sl8IVeT75LJ
zS7OlRKRKVwKH5dLZAPUVBUqIPU+q2G04yywaIg4h9mOsztvgujbvCfwmXiPqMQ9gUMiTgvhMb36
uoQOx9MTSpN0jSKDMIoAAHMCwzav3QdEQVpRDCBW6lmbqLD8hHsc1cK/CncQKYuG/iqAnyvP5B8s
ktEdL4QSsY7vf02MvO1XCQixH+99UnbAx0PcviY6V52zQyno6mO6FwpxNRLZpqvCvY7kSDogNDJc
ZcHQE14czi6EHAPNhhlme6NvAIOlcEViShbpc9ZBDJucbo7FD9U4A1QfyvM1AlwSFvWdOAhg0dBa
q5h2L/tpceIdfGnTD4PqpPyqS4RCGkHM1PQruNTdXJnIEb6RzgkF8nMnR0ihKJb6WTtjEDMUwiXd
g3Xu6Ww2JKO2/AHiY4UCn5HKDnAioDkNoAhjSfpO1OjtERgaylNziS00Z0InOgPpCv+KQ+ZYKt8c
yUuYzl4XN3EdIwyT1gN+JjI03kmbFzuUxZDWaz5MOsJVyoVvY0xHAS5yDiTp+5Y3M1zLoSsh8zx1
VNRQ6chYpmw/4m0GU32cjTpc74wp7PNvPJiqp/tEZpAZY/24xEJvnqGRG2mBHqRR798nLMjRY/Ge
SHE+y10zHCS6I7uoJtmlqggjx5gAj4jN/O0s/zJ7vsGSB4PmwhsEt6jCXOi5aVwLgatyqt0dcmYW
RGqZH+YXTBDYf6lpGuo4mWW4RcA9RQwiLVkgi02NjR4Ouxg6wZu2SJVkaLjJuBOcV0T0pniHKrnj
0AuzgEFxgEA+FqgOM9ngNTLntxVaGsYnagx/g3QBOfjOzi8nnliBac9OwLXOScPf7m2vbxQ9mCh4
0iz1hz9WZDrWSCEAOPfSjRoMSGjQl6RsRq2jTI1f8QkKD8+EYBCE6Lb/pTRkEwxgdwjBQeRpPaYE
0cVv/gxJHF8PyHHYuBChKBOK6MBauv6pXOxVoKbT/ju3ZG+v478zY8cY60aPQfJi75Ci5j2TwkNp
4wAYBNXfIypHeJn5j2hHmQLrgB0Bi2mYWA4fbUmNBfcYoi19AwDvbdUJd7L5dzdUXH3a7PQpwwLC
+FDSYMbERibbGNY4S3IyydbTMT3+JG3Cr8QoptM2aYnPG/LdIcizq2FJmxhehsO2vR93/n5ej341
34iLA0wMW3b5AK29eYzO57/M53eIEUcCQxNrOkEAYWufEyT0toHBNDfIHNqI8JkepQeo4cIxDnqo
JztGDL8EZ1hwld8MXzNtZwSE1HO68Zsihg6DGdtcDGfFttpWyd57OTQkzl+SptZGFh5d0hgiEhj3
CGZljB9h7xOjuLlN1JM43cFwfocgx4Oko4uqWYRavxiB3P7CseGBqj0IJGgEeGS45fzWz8nWlhAp
p9HH31PafXaQt3mCKvr6gnsUcKL0rhF0KNYTun32UQDSPLjOme2xwslTJeBpK712x4PNWkSuBV9x
GJvWx06z9vC+/M0ieYfPNAfanzSWM7g2swK57UEK9PgxaV2OPe4gSZDATCUIiQjBA13R4w9LOnCI
fsYiiYQTSlYFUvkVkgrEfK895lJCbWdEkgf8JNASfXLbvhNzBKz6A03Yw9YUNi+HGqpnkUKs/pTJ
foSWL1EWFTm2FrAHC4r35lOK21UAriKR8Ds5irRv1nP209XlGuyXWYSp56GhRo1b+lHhDhF1f+gk
h3Nmrc7kYPrpT3HqIl7BBuZc3iG86xOiVzw2LiLc+n5EkPLaIrBk8mcxPHbqpA5hpQE+sEdlpH49
g267n0mLbKwPbSQJFNDkxLAdEV0YVVwd5jb2yz78dPFwXnAXKHHv63SGFKT8V7k0gfOc8S2LCpee
WwUfBc+AoVmhABDCjtfmvVF3Km2geTLIv3YHfs/hV6PP6D0xSJ506H4zN3WXMByBfuVVvUX0h+u3
wQ82xSMOiDItZihfSKWkPuI8CRMUemiWHQkLpKg1BDmpERZZmc3CofkSJUkXUee/zv0hn6jOY9V6
Lyso8CVHVSaAY6R02QQ60Ut1b0zoyMHxqgOlOeUMKL7NSJg5D+IYZzWejpP5HysO9uavQHKXcvgn
4qkSlowOFJGpICukWJn/R9KZLaeqbWH4iaiiFbhVQMQ+aozeUDEx9D0C8vT7Y+06p87ZzUoUmMw5
xj/+JpaRW9kZfrRLfc+BP99Pwi2cSHGmiwg8oAtmWZRnavSdf1Hm2vx+Z0hdP0NvCvgI6JR8WznA
VNwZtrKiecqoeM5IOClis/k5tvaWs11TbNjpM13yTC0Tx845Ww3cuaWJ4caVLRcUF0XRh7GbaHco
Kv7t7YDqVrBg51BWbrYmurmdev7di5gTso4xDMe9hdj55htjHuIKJ8yeWyk5EOHm6QobJyZ0+zPQ
FK87Ryz032DzY5xoMxfiKdoczPu9mt9NqmZOjdX1uZpbzoufjTf4Id8JCVhpCBZAbDbU88eJQ1pb
wMtbcXF/MN/YB6gsIy8gOi+a77dbff7pxHhgM90k1fRczZ2ta67MKZg0m3/dmTo6MHZdHJTmxz/a
lPXUEFR2Mv/7u0BbZvRxezne/+13ZGX75PRnWoAdm9kWxjH+TFz94KB+WLw/IGIxnaDA/4alS3rT
9OSmO/DLHN4iOPKjBjRgY/a+OutuOfNDToKtvjj0BJmThwE6568wgxk4KB66Xa91QP0JTw225kJe
afgHU6IxJuRIw83uFi3lX7C1cVdztrDU0/Vs03kUYAQn+i6lYkwXQf2h7VBFrIJnuSYdfZevAbnY
Ewnkmn79WrfVVbYgiMOCuGAzz1r98IlLXorlNBnKFkCxfEOsEVl4mDbvljhrXcqHf0Z2xred3eoH
GjmcTvKrye9CVwb1+d9/8E5paO/KJVLkMdk2aMdJy0Avwv2DvPcwmGnAVl6ok6NF7YIL0gXpk1pb
PhhnpV6wbSY4brHAd+jSSrYg46yuuCTC3nd6vQ62wTJ81KBmOUaw0MjQak5uLA26H8kJ2dniZURb
T6H3wb9JJZt7q+3U1fSf2iV7BmeYvLR7ILacCxYPxrQxi9pCJeSP2zwFO2Pdou/4pdFytmqvxDjP
n4d8vvx5zrD74A99tGuuQa+na+o7N4bVxRdmb7T932jr/2bU7cFF//gf0DYAnaftUz0ETyzC1saq
XiPRO0QXk5EMTpjYf/BB8r8RyAPlIZLAdu3/Jlu2VcxILjoWHfqOXwAJEttCLDcW3H7E3djcTgY2
Ot8HnJMxyQTE83uUD/XA06PqntJZcSimTgSD4YCG2byDN3vCfAismA2GXQp+Nn9tHGbcSGfaukhP
oLeZIlt8GnZa1KmlYqboM/+bAH6BzQsYnqul4jsYv3wi/422AmMaCKCLn3xu1/NLYrVLTPam9wlq
vRUs6Vl4BNxSN7/KtxQ0YroELtHERpIkby7EsHioyB+BQoDz+DdoerhD/m+jTtD+B3fHwMV2Xq/b
dXTp1nDtADcAuviV0z25ApcnZE2rcGyYxdFC0ShehZ1g86kziynKSiVd+qnvGC1AcSOrVEW1wjOm
20RqxkCCQYVbPnhSITOGNb+kvjI02I6olCCvP/WQ+QtyyonHEV2EDwaidvDkVXvAo338SyXj0W4B
Nc2P6Mk0BMEwA6YTPw/jr74G7D20qxSx+KB1q5pVdjEOfK18wQdNZkUzchsm0RB/jKYSoxDimNfc
iwpPjPcEkUjrJP6phOe72MBSF6V1L3zM2IPl76y76dE+g4OdbBkXCsOm5iIAEB8GmyZgY7cdjfCY
pscYBDP8fSsMlEThOTbroYAdP3jaDGXjJ6r3VHx07w36pLwJmdJfevQREabMmopEZqYdeuGPdcJQ
CccaRj7Ma+xoi4xGFZ4RIbUTo/Jp8AKeuvU0RRtd8HyYk8GdOD9ctT8QXkt2ARmCjh+0a4nUxzA/
K9gWW4Z7U7gzT4R8U+g/+YoG3L9B44dZaRyDexc5wdEvNrkTHYmbVRluLqGOvL2QTuk5+W5BZahA
5Nnz2eImyhSi7jdUt2oOiyo6QjdhbsMchX7NQPk9H9dwBJmIorIOcKnNJl8vjOkabQd3k0k/eXXj
emRmoXvjxGfgMyF4qnyiQ0i1BSmS1RBAt5yjKZpsM13GJWAOdbsGU+BjUWdXk13KLCbLFiY8wab+
Z3Tv1lBFEU216nSNXDg/wwBZtkEG4j1PzD9oijusYY2isGL0HpAEF3hMqbjtT+Yv6KdA42APu8ZK
7mxqsdq8sUfn1IfTZMUGVGDt6LuxYs7mryTt3l3ra8hHMgdCDC8L84BQOnWFNVVcMpcmvnT6XEY6
KfNGFtgw80Aw+Gyx2BDNDuhS0NZOGwSoBkgHgi++CD+ICWUwh8akG04GaBbh/9f9Mfs2YgsbhhI2
xSTJmt0Y5nKVcBW1LbNzABd4xJPEi7EUsrEZQCXwluLyM1ytjEyQOodak7AIyQEXmR2C+NCTKzFZ
WJAn9iJ9s7MViQEoYCLvOq8eAAYMkEs38yi3iy1zqBcBN7+MYm/05nTqMQAcJlChQ23dQ0//EX/l
X0Tc2JrkbzeYDOqvYb58AXPqdCop+HSj1Mekxi0pT34GOq7hDA2kYTInucq1efKiDvWJTzJu2rBh
V+ehP7s132fYcE0Cog0AI+y8+ScfzFWNc1q4bAIMWjX2Pu45MJbpr/F35GXmafQxHqM7bqZkOGz9
EHOePMRwz77F9tFeSZpFfscUFfImJ/Avm8UbFKdkpZo7fldsHFVmSegBfejeaMWmI4oanocZPLGE
2g3XuHBlwfVXMzrPmCWlvQ5+jGyZVcGiY2mwNJWCLZ89R+220zOmyHryFCdKgju9nPI3iwjxWHLB
BA/ROX/Hy4HijucqIxdc568dHw1VjmXmU+O700+DVW9JOsZd5IN3dijcofT4IyxjaNYsIX5LdaGc
XkTEdgdeqlzYkjLcPWSC4IH2mCMO8LcIvn4iNqwYFSL9A26zGzgz+EEjS5PWfAPtkcBOnTIzNxLu
u0mwIj3zbWxwM0rRkjwRzPCiKhAfiB1NjuxMzWX6H34I7i+uloaN6W2AYeAR+eALcHG21R5jSTQ9
A1/+H2Yu9rHPXPdKgE5mw8lxGi8ye8LyaYIm+y07wgspChjpBZpzlKzb6MZkkw8AumdPgbWtpXi1
QZWOQo9/o7hcChc5+a4hifTgGjOPJYGFgs9Jyg1fBHjyZBKaemQjnQxupqvA7Y3x443vJcuTraXP
0+dZTwPsbXjCXpOXDAxVn/avB4xazk5ItQKGDO9l/0SCpa4gsDaTnSmaRt4i2CoV1BKMUF6MMAO7
x5DugeuTiRUcBWMwXWZGz02bsICISCU5styhueOMINkK8B9EM/b8leSi94S+jXgzsWPdY3vFHpDa
MHIGbSmLXzEoD1d4Yl+ArxB6XB8TWvZMJuTVwHQr9LRmzVYm0Ukv639T8fQKI6CwnvV69htezQJ+
j/HNqKXeA7gTEPvADvEJLMryfZK1NB09CFbrBwDr+GB9sXiNGydJCvwOTy1k9xmu0RNjDWLh2dgI
5mTv4/5DMmdN7iGsPSoZC0tWW3LkoOgYG8JxpwE7smHxoEP9To4fgGBygAdOvLnuDdqe8fLYOdDW
gyMMEh5o9uSRKS6jrIliDp+WI+Ylr8P8i3kMxOzXcB4f7wShP0qaKx+seyGE5hOFD04NL9LeWTe6
y0ScrwlKnRxN3eON4oAAccYQcl5vage3bywzYX08Yc+PPW7UEA74QMgqPMiLSKoxD5lLMI94A0Lr
C1bw1OEBvNGo7CeWuHYVJMQwrGOGQRbE4yB0a8RFdz55lux6bddORlP2gKDjqT0G9CyJBUUAPhLr
HZUCpoIsNQnLDQxWs22aHWc0I1gqmA7z/ZRrQo/fJzMLSRE8/2cY30JIw/wwtq8cu++jH5yYtqen
EedIbheKpdJ5PSEwRvqBKTtec2wP04+2Gvfblx2f0sHwwh8Y6GTcIxJ9wKGCU4rZyjTW2rI02F0q
tgEaZP76H6MDcfE0g9lCT+H0K52WMcw+/VQdbvNUpye7QNsND8qToMhO8qy7xd/jrNuairQnR0Pp
ml3RX191vYKJVH1KX0TqXgbGUfWqGPc5Wna1oEhd5cRUjKottEuc/seysaB2YphALJQkW/mhrKyK
oxePapYinFh5p24l2iyeIQqaH/nYYT1JrB7ZdpEtSA5/gQinIqqHbATcVhiApQ1hcS5/31PkHV6f
uXR4M1XuLQmR6ycO/ZXOIcwAc0+fBaHEgQsAfAHmQRWwhH5PLXFhjBHTMSgntdj0/bnFe0aYTDLb
eM/ZxJ7GP6dsFQyHFxJGCpgmab0OW00Aiag/s3/wevO/vP7SopSZUTJ6w6XyYGr3VPn2Ay/neCrY
0EljknFFSRHdsFCrnmEOk5YiOL3enoTfvI7HbTbc5EZGsvHqJIyR8M+CSaqVPiB2YWau0LT2S0Th
lWFlJvUg04OX5YUdxOEuNE5jLrtF3di+142nhqSgl5yc3zBRWvM4ZjD2EpyGG/5sLNMUKxmorYrl
soHvjI+dTmdgSCQz5SvF8dLim68m77WgVbA+6C+lr/BNqKc0Sgy0X4SBKKz19JBmVQKsEnvpOOz8
Br8QPbL66q8nGLpm9xhFEOkgc/2eBZJCMX5DiZG6Zd+PGKTK26KJkBB3w8cw9tz4gZf6XXgzrNXa
Sl/WGASrOu6ow3exbXBO6Gdvu5RzR0njrxKxqQRiL6sNNhudpZSniH46UGAS/kaAahh/iVGIC9H1
jZb7LSL44cvVTbV4++FJR0iVCxcNB91+sIPw7ZqDRC6SW0WCpwAyd4qbobWbfgb3gUqAcjnxnMAk
1Lb5FHWgx3EXYZRtxLs8Ob/IUqqkL1HWPQ2Nm4LzYlFt4jBgtg1UMfSLDPZgHLarKBC8YMRTpR8v
gkkBa0Ttr8D0tqbCneFN6vul+9JY+wbAWC5tBB1pNQNxI8g8gUlsB08sRXQgBCsZ7d9LEr2aKAW5
9V7CN/yEBsdedD0yJh5DdyhfG9lHZYjXoYYAPGlgCsiXdw8NCJtquRTcWMu8uma4qxOwUu9nxEUW
JZDj4H/J9U1Pqk1GDZSIDzkG+45wEwEKrpKjnmSL8rXVXiQrIk0kOcf/xvXSj3FA/mhK0SnbyIrH
y6gm35Eu7WKNEjN+hfdAzM/S6wVR6qR2gyWuTdTzyjLkXJNkPFoGr1evUWNAreFiIvzJmY1nGJJz
5mkqNiHvo9rAzRk+eYKBRLBQJS7Sg9G+sFLC71uX/oRGWAV6yRvINSIMFT6bIfvyZ/CN/W9F4S0M
VgIdoKKh0kDJwX4VcmRE7w+yd4LXhwCZgje3GwlL7CqqOHEN6evV8pTw50yIZB3NVa107qCKp5o4
r1kI4WgG+kxGZpcT28YrrCP5rkeQHQ14RaJEMcRdMgWIvlZCE8wVweCdtKSqXydAz4NIH77UXl5k
EHjTajgAtAuoW2BDJnHDFYcnu1utrnUaBSNz0KL37fH121E11NGPDrMQKW7MGKhcZBySf0n5Y+J2
o6p0xRi71zqFDwcskks6BjyRghg1ChPxAINT1GUztFth6Y0DUTi+WcxN1YcpMSYfmhSRtSi7lcRE
FVqrFqQPUTR+jCrGxThUrknPgVNsjBEFaCS4dVwuzcYRwtlGj3dhd5dSL39tjLb24vqTDXdqMYQh
tIf2LNFH9cnOx3SbIIKS7llmzBnoEJkIuTPEzUi7jbQTmyYRP5bqR3FRVRgDXhg7E/XXGTaHSfZj
YFH8cSS+KIEXfeDgtF8g4vxLrqMwBUCiYBb0TYymolpinGpaiTolgYdI7Jt2l4cuL2iD3MTHbHnX
tiuCLgTFZjwIZRTfh/eCxGnRYJyIaU//mgIV+TuSjPhfEzwRs2YwqG5Zwerrlmlrt9WZw46fU6R5
IClzvGVeNJgKZZRc0pvgd6ZTVVLH5NFp2hkjqTr1MW5gzB+TsDupEah7M75XmUjijsQ2aXZkEaij
gOmvqHOQpY2+zsrS62pw8+7e8f5PG6w3qkzEgX7GSsORCmtJTvl97+9ExSOhEWWogZQUzyOWfC0e
eMXYAxOCTmNetIndFHlSyuuEQ0xAvDFBe14pYcJhi63Vq7u3T+1fWjKuXaUDfQC5aISjuJIfKiLx
SpQlod1sxvqhx18+Q1B26Bo17Bt7ClBLo93OClz06DQawX3HTFLxFgeq5E60r8P4L3LWKnSKCpK7
RDhrmENJFy3YRMSYmfqdbxNTDlxow3oRz0JoKyGRPEdFZ62SHzepQdHd7AQgMuhyXYVFNYNpxLh+
x/tb6o7BW1Vrk5kLRE+oVHE5bkr8F0vwqCqG/sIKZx+t68AbfXJnYfa2xuKFgEJWPGh/WSmuZxNE
RlLdjF1bCZXVLP4Sy90gEteC1KTivMjAcVOE0ZoEUkPmqnRqiG0YRASeOGkhgZELuv3Zg+tpDdTz
sXgsjZ1aAesJyVHtEOf5kRWmma3G2dUM/5QZnNaBbwGzWdjyZ5Wu+MlmyH+LXUpXNGtoLJ/hlMIE
dWJkHZHKiFBBoTti3o5ucPrDQpctXu1Wbb3R2AGyyeXkUm7rooaI+aqkyww/DXapTEI3JWxxdayq
2tFz4uW4czoZwyxetWOdSUi58+6QJQPSJ1ocjsQgwj5mpD/DB4XRA17FlS66osY0FqsCAa4OZzHf
XJp4SRHqMtT5Bg6ZYfr1kmljIuoXaRsqOz0Cq3/vyj52JZKBjEuKddiIDY00oOGglMgGYyOBG7Ls
q74mEq65UCOE/fqNEF3DgDY2GPrk5yrZmql+VJIQNF+pHXj8fsq0PBSXEe8sz8zM9saMtzrNfuSZ
vDXNY+Jj/8uv0UnZUqpoK1OLBmZ+eM2Gq8Humkg6MwjWFpb1+LP3Hy9qQYUfiAzhoJpCZckFSvUu
XVX+sJbqE9recoZye4aHlD/289GQDqNuAjHgUN2BRvUEJkuwBaTLZB1BEHmj4ugzowF7qZsKDpEs
4Uf5nsEakGEGmth6DDHZXSgxUvavnFmdZN4r4SOtFP5cRPwYTnDvcKM3CHyQZ/kIzTN9Sl3f++1Z
7xlA5l6KDXFUnjM/WQYGY9bm2MBIayVj3XbUcEmK006J0wVYVbMc8DjrsLoLOIHfke1fM4fSELVx
6srNNoY1ToXQy4hi/ZVCPz22HMoFBlwF2jdTtsTidyxZjQP+O8Fa+60mw1XMdML+2GKpYWgoOaN1
W7EaiSkUc57CKklCq89+o9h9D+Qz1ybOQdGyIuVLM1Y5i1kDOUJFCxsbBBBanN8DAWB6J4wvq6pb
/ImWLShrZPD6qqe0vqqsflM6CYwMCAjo1FNgYDDFHuKLP3A506YFlUJnUsSfHJStuDCUT3l8diH1
WugN1W8rduuUtLmgLbnBv/HRfGH2wCReqr50Rut9RDgxrBJ9E6XfrSzY/csLzWtj1KDNx7GfEk4n
X1C89tUjx2nHoYCEkgo2TgB1J+9/OEgdtguxinsxx2ot8dqr2jWKcGvINBGMOl3WncxxTpTkwOj6
3Z7TrLnpIBS9xkYre2NBdLkSu/y/YxZOjyS6OmggmKHwWZnHQRy/eiIO5Zz0TKpKVN2NWa7H0VgO
svf282XAuDcoSBQ2aFqVjOIzgEyOZQWgByXTYFAooCIdEk9m43xFnaep2cqYPWKTBCOccVKRKw/2
flRZ7zRfDMOXCV9IkbezETUL0Z3jRVGVxYhtRmXecm1CbEDb4u/uT5WJIFaQmNKaZlxzSCiLxKRq
zPHWh1DO2eqPH0KI0m2SOQnbRvqtc8aH+H+UwVdkrkr4IbSKev+tYEDzXlUpyGX9QioExmE/CxGw
GM6jNuViV2ulHsgTRyM6JEu1Hz61sibl6Sm+ROet4xY4bdMZLVX7XiZsg9PiJ65RsvOZN9XqeET4
ivqvLK/bY82qeycUhr26CmFlR6ZJGQ08S7nesBTDFEIJNkgzY8m4IYFC8Gb4w22lBFIBqbpa3Rih
947L8wj74CnniEUrJwugw/FhOn4bUz+iT44boEgJ7O84VXB/z+D3VvpDW1bNPpgdsnLmKhnzk5nd
ImsGByjGl50Hj563q+2XIxMKcVbvNLKWhDo65MQXdB8VJnV1j/2WyTuQavbIGALm4xs8IgqZb3ef
Uv8jd5qlI0+qeJfKgZCYhDy8sLCKGWgj2WwixYHkixtR05YzWXEDnrP/smfDVz2DDc5xIaoNKfTj
qsqxbS7G5Rt/wlkGCSb56ka6caCLCWCu/uQIBj4mUElOJmpxVSPGMiFP640cbthjUDp7T6AA5reC
4SYviB4JvsGkvxkwQCmfOgE6A8rHqaKlj31PNfCMAUKzTYdVL8frqEJLO6mx34KlI343Uy4qK3I7
VcnXATEyvahEXsgfCzOTzGL2GaxDJIVqAQZtCYTSyPcEeC/vj2OMh1zQeHmvkhLOAMaYZ7l60Wcp
ZNCXrY3p821uYm6dlgX7lnq6BH0Yg2+fN1foflQcoXMdo2l23WaIDi/VbVTykTQFp4Y6OQZwbl+z
H5NVH5VQZMX2nBsj+6J6kH2vlTSvQKRTnUft7fjZPmpfZNrTH6QaLImxwQyJKeR7I1ZfVEwiWzBG
h9qo3SNpJGFPd3vlZ1qMsU7aJ/YVQ4iWDs9b7Kbe0krUoTLiAPuCwa8EzLxwChvjYR2rvK0ZZlUU
TYIi8AB9Rq0gZW2cYJ1kRbEGjgxO/4bc0oSrPML88XNUIBK1knzrysTTUmabU1xcriG7xZSV+IvZ
yAgVACuvkhC3i2RjYIsW0VSy079neMGH8onMT8V80CmU4VoRZw5QvErKZYXw5W2ihkuPQ1m7g4Sj
DM2VSvSvqO4q9EnS7FuHMkP1rymB0yXpZypCRcLoZcxXzVAexdBpYw0NfrzqotoBEKxWWvxNuxnX
TF21c4SrrIJF9gaKNqtpHI4Kwngib+UmWgTjbJXmmQv13Aj2Nc1jLvY3X0WhoSipk06AU8XMDqP9
juHGrF/lYbUWNQIbxtddH1ESd7FIxJmJk7vmb1VJsMGly0eciNea7qViZtBaMnPJ7ma2O617GsVG
0Pj6ZI3w5oS88bmwZsKVdduy+xvwLtQxRpriIrGOYvrCLL+kTEV7xRy4cAqmWtlHtqVbXFYqnttM
pEry34M5Jgk3ZmsdRrGBy9iWxZv7a6YvcAcYu+EAw8NgX2u2PsZglvHLpAUnbex99mBmE4YL4saI
mcGz8sHkkK9V0sav+RHmVvizv8DXXDVilq7ZtMJUXXT4ePpC+idwaI3tLEJfbQ3YO3jFVtmC3uJe
jJQeUiL6ZZdpTg6V0f+AWMecOrjjSQnsB+NivOIB6mEUssBMwB69A7oupmRzxobBGQBPB2tFxjfP
75CLFynzFQSpw8ME5mM0aT1oSFus8g4FariCbxdaOrlQPwlEAXzFt+WhWjDb5IOgZd/bR38btLnW
W3Bu5+K5IUGNI5AjhCLXQkfyNh4Z/BhhAx/P15ekO7yxeWDBm9sCz+gfoq1H8izydUF9CEOZHWWt
3YvBgb8LTwcobHocOo6/VnhlOYc+WssOzABKUEwS4WR1LO2S1PHe1g/zS7TGxwduizCD5EMaOepq
fPgug0Plo3uQ4kIGxhKSBrs0yjnMx3koFlploP0FoxRlFz25eva1AEkcdNXJ/ARW2g+iXIQmOCJZ
7KH8VnwjV4wDgfYnwjbOT8+Jw4BA6YT09s5IFkPZZvH+KtfgUYsJfJ53D5TKBwFLCcYbgZe5g2kx
uee+P6c/829MjpLTXBMKAJGCvFfg2DnZ9GvffcJ1R+sZ7kl/WPqAinPfZcEwYYRoFDOmBivJGNia
TMwdAgD4frgF6NXSF5YC9GqWQPcQMqSrjSXf2M7gMdjyF4lRRNj8wY9BKISPCR719ZwoVOgaZEqr
Phr4TQWtGzD53CpbSUF3pTHypHwfbHau+tJtGT0z4/FkmPQ+/QaR398mmrjTDhxwDJxq3waLCZur
hwXH121Y+lcsrCyYp0pjz44+4RmSCykPRQ79G4tZWklHeJeA2Y4uL8vWGZYyFREUR0YZH/FdY3tG
RxjZMIAwbc45IRfV1Bkgq8quwop+mJ5EFLCrm9cOOR/Anp8iHDkMcBci0WA/wir7NH8ULL3hzIbr
foOgjT7JwItpzTezauc3vIdPcruZlcMhkZ2gAymJ8H9046egWrHN+8nGgl4XPqgVHnsmGbEKHxGv
kWuKZhTNhsF0/whlhhLks8RezXrhQWa9GLtTDMwZGCSIBWG5bGHo0fRSpG6J8YTQvyL0pnjMnPw5
A4G/yet0mxFus8ZdV7+9V6H9No7FWrxWnSPh7IJGq14EALQ3mML1hP9gQwNtssUcDd6lC1XIg+q9
UO69spAWl3qbci7ekj3Ni36On9IKLd8i2peFE+y7LRQVB362lzg0ddXyzQo9mRvKbuFAxtuydX6R
JQqDRyP2ylcY+EbGXLuNB3OvH2gN95hROl7vdspcfKCU2pmbUHYiMiT+QVHSsKx42uEhguK7I+Qb
cJHvyFGwCJdGMt+DcpxDAWIdS/pQOeJDW7Xcz80R4Uuo2owRgE4C+OKkFyunwJKt/gdeqTmz8CKM
d8JfvfhObS0+GAthlXr9w7gIvM1QqjJkXPyz16JCWu42cP+4/OBPxdodBC85a6sG1gPjR3bWS2xX
KziUuY239bPgBxhaYqe6wilz9jCpVS7i2VBdBhQChEXs73h+LwZseMKhl92Cu822JkY2nn83N/5O
3hHltso3gFEhbc5vKVvprUe5uaaEmGCXI7s2O3EHzXZLhbqQsXRG5aRAPGTZiPfgo/prN+zPjx7/
4pLATqQ+43f+LZ5IVir1+Xsffjeb6BZ8YZOzjI/Nodmw17EnW/HlooHecu0McSnksJj5f4V0n/oR
ppt/gIonefJXccCclCn/fjwQoTnXl++v92Gwyw9MI+FKRLduywyEk39n3pAFfCgBTdO6pGa+4lSN
9E6fR3v1KrNk6NKTuSeukZGpiCgJOj9UEFGvmiUcwHSX2R8vPiLcz+Qo/6HI36KIO4C6KuuSW4hk
9UmZtW5PqH+Z2pofQAD1A0nLji138RgwvgNCgS/skkZtvT/f+ZJ8RYjt+NwFkLu9l4smE51Juhj3
vau1xHzOlgzW/GO8Kdn84c5A8yXnHFmm/tfeeduWvxRG0/gNdFDmnW3PzZ0hLpYWUzyyuo5O+Ldz
Z0lqMVyRT7dKnADnQQM7Mq4dpiDS231JVrhTYZCievqNaKKg6ixSmyWYo6llCPhZON/BTyfzDKN2
IxC+vchOqBd55Zbg2gUsBquwMFwtP9h2e9BK9ld2myXvJZKcSQFKssUWyHcnbw3GBiucQc8dvlYH
NrR95r4+1e8hw+GqPAG9rMnZgXW8Yg6SucXlEZ/jlfnzMhbRA/ZOhrqG0+7C3CPYz6Bkw839zf/q
z/JDsIwFC2HR38YFOtlFQRWiX9IRPvp7rTrTAAQO0EL/xr6PHQaNC5m1vP7hx+srJIt1gTiYEKd4
l1hUzkkB/eQT3MNEPAsi9cRA3U8tY5e6L30Faxx5jcktUvDu2EE+CIj5xc3DBlE9zF4L2tEXU1zV
xZPZhwSxfdmf5ZLZIQSaybjNSahAAOTnEfUr7GgVQ+d/5wn4UBLhkbb11+0lffar/sE1yg+ZO407
rIMfO7kY7KpLzLZKSObPlA2isOId329XbETnAtmdAREKp4dOyKalLl5/xl+2ax19ZVwKh5nST7Hi
KPpMOLH2+jK55VtjL9/GDxJzLt9Mp27DB6bLi4lZySYBP5FOlAe37DETdfnGS16so+hqn+YSFsS/
3RvL0mwhW7xJBKtvUNACtNz+Pf8Bhvlf5bbmXDu/Fw/w1A43eETid+oP1BbN3Iv2Sj8lV7+InU8X
n3wCeN4b4cjb1ZdwSe+8lOaZrHRHXk0MrdGCF6Tv3r/kRTLxWpVIGhbtNqY/F6zX9Wvco36BrF07
HLCWcJy55pLkViKUbO0G++778nZnZCmv/A/5ru/BEjkIkGSeUQqC6ePV8snGCf8WjXN25j14cGzp
m+BEimI/bwHDsHfhEB0Oa9LRNyNvcbqFDEfTOfvlxUfdEByCL2jE83R3kW8ZLOl22eDnzEPemeg8
IBjKK2aP7T3YS7YGUIPfpJUJ9Ojzdik/JtV2/qwoDtQ1C3urkvAlLUen+kAEoy9Er5qnP4PVe/1c
xXLC0sy5/518vxhX0K6xwbO9kR8zLVOU1na8SDfxvYeAWS2gAIj39FzZ/N6vy3t94U5DoIT/LyB3
GUpk+GT5omAGIUYQoaAwSx/0DumVtcDuwYPVqGG3qGV3cLsm1e2EcbiBkz06Lni2+NNpvFe4Gzoc
vIGl/EbEYzmyjXkq8r0/HjE7Ovstljmmq+2Zal6QQSzzs2JF/CEBpXvFrxthXBBBYck4xK7E/LA2
jDNHd2H5G+b+1URMI4YMA/zaem04d04+E/+lcgv2ZG5vow3XrnxGB4OtcVVZ/j4AcZuLOEi77+u4
jZAj/xYOxU6MRwY6i4HuB2oWndMzo/1mj8hdCmrOoEWFvsPTT4AISozWST1G41bCDae3pyIwt6WF
p3mXCOfwefZJrETtkGPaTca7F/Xj7XLvFlBF2dh+BvaYX2TcHk62a/lD+om4ODZ2yp6/cR9fTNhr
FsphhDP4HEDRWRQ2VSSbFWWOnCL5mNLziJhT7OgcLINfBiuaF67Hi0iy0tuauT2KiHBT4b76mSAc
KeyBCjb+E/lBeB67HzohcqY4omaH12tqcAihETQ8xbAqFx0yWdfxrqdc/nz9dHZuc8NDm+kah8qF
x5wQH7KOrAuy3B2AF6yu9tpwnN6HR3xt7Zjv8IMmtJQ84DQmKCfjysFTP0k93xWID2UHhgvH0eSa
Mk/YAKjnzw0TOkIQOemHeKfuYsUL4jUzJ4JfJfmMsQLK/SqA4fQ5oM1i3Du2AODbQlm+0qU2W2Ke
gZeaCZKN+RaGlG+vgGO4QEtkT5ri9AOhl0pn2MxBzQVkhDBnueE4xquLYsdBJC1w6pz85JD7y/ix
zZLPZjKhvE20K+//DpiWOvbXkn5GJGps/IMC85RlXNg9qYh0aT9cCrqnhe+29kVSK16RL3V2/wN2
W4BnQyDUoM5GjjzF5hVYyhTeW6KctpV7XFh0/Ydh8br1TpVMKqNnGa3kH351Q8kAafVw5DZKHtbX
ObNreSmx9tmUCX85JvvCpspdQHK2BqQa8e5beYYulXm1QoiKSpT2IL9U0ElJJN2+zgRQtndcZOzm
k2dJoR9sZM4PTJI+/YBY6GgpaQuqzcEed8UF4LN74zKtUXCru4SAFuvduNpFZRqyAODtF0TeEETI
z+OrIexSJ39hk+qVt2ne6mjmLb1O3DlMrJu10bkBXmAMV1hKdH+dbTgK/hIeKCuLMDsUGPlhE2Ap
Nm9vZUVMKsnKngKM4VS9fzV46ZgXoDs+mL4TnzFPC2uSjGxdZYCcr3BS84+wR5eSM64f3Saio9ji
WDcaq+yD74MzlPpJqjb4RergC/eNw5SDSQk2QtAFwMoAFIgkocvmZHfed+hCJWYBvNKTG7ubPfED
34zn8JcBHEcFlkFgA+F3YEPw+i0+iwIM0MZKamZlgEEIsYFQd+Kilq3ZMzwAmE3+/TpmZ5TfNOqM
1+HYLB/4kcH6QKADGHdusSWfOIvxCci2eQpXIiBYzboGsEBi7hVScb7scQghcg/QhjAS8Lc5rHli
q3hv99AGB9nOtX3iJhoHJbQYjzkqbG8d+SLi7Xl3Lu7gqw/IREtcr57B/T+SzqtJVbXdor+IKhQl
3JLBAObWG0ttGxCVINFfvwdrV31nf+Gs7l6t+L5PmHNMZclXvdhJDyOXebqNDx9hCEB9rgcspkOI
yra8KPtyAfCfYzSnlGJmuyRj6FIH6GY6p9pXzJh1wRsdu5D6l26ILmsFPoZJYu58YufpViv0bKUF
U5qh2hFlP1sxJhn8FmcSLwy6JnFsROKaQhElwfAxwJV5Q3P+XR7SXbpG8f+YITuVY961yZEhUeQQ
kzRikf2LwTvnlKDIRVV128U0AZ3OMkKZF+rQ6uwK7kgznedrBVrRaKtQ/D+tHlEErLUsBEmtkk36
8wx6PkVcXchgZ/E6SddyEjZ0wEwA+Y2+xpXRExRm8gb7I6vUI2TKYwzQgmeLGdbE+o6HBAwZJSyU
3BOoXKBfmg3Ajyx49gQCSDKqJAp+hFZs8u70vnb8NYDJhN0f014SJi7drIU1M2SnirfH+rx5bZGk
5YSM6sVaOoDm9nNPc2kDv5umNFkaCgG4wyu7PEyGxG0puHFwPO3TPdeJE9HgCiHG2p1sMd2wqaWg
DusAeyjcJmO/2ZIylL5NgouhGawmqaOwG99Rf3/WHZbIO0IrZRgDplZ2UclmMx8bjkj/PKWnY3dt
RK8Zag7gIsARy9pKOJbX0A+N1Pl0ILookzWKGfnEDICnYWBjT2Fn4qdeogX44edg6a7pW18gWZMV
8PtY8XvFjKqZvBRcTdOLfIaEUcAI6EcusHfcv8pPOlOpEJGZniFX3gqCQD+hXUO2ZLEITwk55YBP
hXuEzNfhugPKRiAEL5GlevCuvox1kVYqSFp1WMtod86Ryy+ORDhynn/iDaRQ/XXAvkcfPeitx7E+
gXuh5Y6GbBdpjra6Lf7RG6asFZnDiT/kZHMawFheoNEde8/gfORhs6cz2sPbnSnraMY5/3Y/c5a+
sIPE2hGv4g+amQmfImrTzdAJcghMdv29CfrYReJdRPfRsnt75y0uB/IrXQwoY6ZlBumPijUgyNJ7
ASozlElLC8eNK+zVxiJZb+g702E+q25ZJyA1RzKPZaqmYmTisaHBRq41lTGyWIzDC+QKv+9l2Pxl
Y6wIOIovwJ+QuhM8T5u1rcdmcuQOqpYrKgJXKJZQ1FGnnDRnfNY5Fupg6guZ06Hkgc7HaWRQ5/ZF
0JCUNS94aEAgQej+mvmtsFnTw323kPTxGfWyzY6M4dxth4yAImAWxnrSlyFyc8QA02KLygpxAFUM
oHUySwDukLFj19fXCwskIjBcbzq7tQtyhrBbdKm5I4y5y+eYRUUjZqbV43+gUt2inbCG/GQmX3Zi
M/CL7HzVMVceo4Gka931VxWB7UCaRF6F3p4PwDWbsXQsqSAsNkz7yE6P7SGhi2NolL/nxbUx92NK
eDBH1usCF8CmbY9M7rE5TbV8Gw6c5+y9f7rSXfJ5bV0cy+6on4OruI+cWNbzwXpCNRaDgcfv9n6T
pfddY5xhuQxJjMOjA92cOF/EpEP9R5Twz9si+YKWBGkeItsRjSQSmOqi7ctugbPiPl5gwIDrxm9N
gEo9e10/YZ04TJ5CBquM/rmcwDUzJaMX4fv+lAiJGLN5cJ1RbzJebfZ0noLCRJtXL8K3YJAcfKER
VZhmhPRVPllONJx5Z9ZehJz4kK8bwRpdOmR1YDL2o8XQP7sJIy9uc9r2gXYXShcOuwKUynF66S4v
O93AiuLgqjxpXzk1+ZaoKuBIWCBwt9UJjjl8Qr2xwOx06LMtAA1YL3ghotaGVWWJV1AxjLUGGY+E
7xdViUwnRo4qFyU0R/vtcUizh4g9mnHpt8RVB9qzsZ4sfbdUPQUWwCTdMUpevkWHO0XjUbMGdpNB
8F48ZNWxNFw85zR+j9353pFj8VwXgQRFkU1958MOWjb0afjr0g1zoNeC876+E0MrC96DT/yMvi+d
7ONPOH26KYve778BsbIoWPBERpoemRFoGdxujgV9pBqsfhVSX04xBEbcJq0Np0sbvKT4w4c4EUwr
hBxCOel/NMAjCFa41fcCjqAo6LuQsIZPUKENh0XdqugGkISmjoRufhy7UqqZA6JJYZ7B/yAhTEPT
4mad9SQ5ltl5bbH7IlIvtV5OfwRHCqsbrnX0tMbIpRms7Cr3sVFLiMNjKD7gBUHgRCx/2PCAukbl
11WzCVT4FPA8HovZky17iHpR5NOOAhnN32DTSFnYsqMFixtAMS0WRRPwdY9pMFhnUB0vKNCxRzjv
vymtAyq7y3sD65DSjUM06X1AhwMikCk0kzY+cy/6/7mW+yCwWEfyz+QEqnky0esUsTzwRI5oZHGc
aRgFWp3keXTjks2dQ/e+qpeclBzstEcI9HMsEQDYF1wL2LwI0tTiICeD55dcV2LoLhHgxvVXnNP6
8P+PJwaV12i6G2mucI0D0DzwagyGe6xVpXnZUDhY8U0IrvxhvoRZ0B/zVnpHD3yUwKW//B/9ml1G
c7IX1wmjL9nJ1rQVy4TRlAc2MECswiKbNgVrP2LjEOjvXkNShEGSdR56LsojI23Pc5QlHeTRW/Hw
YmibzYXme1bjJG9nlc3tC0QDIVfjfH8YTDNF4n9kmAWOmrun+SB3RU1PDqchLtLxIp7MazaDOa9x
Hig8Zu3TfcsWLONJO0BdR7yBCB9iX+jnJQgozBiYcL6+1IR4CGnFOOdgOL9WZ7jbX+iUp/qzk1+H
ZjzsmLgv+N1zU+EvNwLQRvsGLLCiNqnMgjUFKzqITwHNzm7i9466JFyDnFsY/+xb9vXpk4/9gjqX
ivGvImMkFDTiHwx0EaBGe+/72oKNVc4OMnkBG8cY3YQOYvs5JDVq12LBYlKTdrm8wCNCngVwKCya
wtSLkFABfK4xJysOStVnOH2t8I60iyzBqMzoYCFz7Us77Trq7qN/fo0CAhrRCUhbUBPkNkKOc/8x
VMSfTTg+xqALEo7uw3S66LDIMXFOV2kdjErWSdkabwcgPf4zttDnNIABmywGYnrD9c1lv3qd9+/g
O/FwnSqHfnDbYAyH4YmJjsiGdwIgKzlmr+tg5BR/sDBmTuIzjkJz+kGuOXkaSayagkTuKtjYwUJA
BIVRPUEKBuUVoxDNPIZ4bGmTx/JJIxWyWzyj2HrpNyTMYNci2TjUR847jMWQQWqboqcPJ8fHFe+A
zMiSbKd/RCnOFXaHsQkmlX/d0nvNzwQjAD54Rc4sn6U11sEbxFxsrHzaevM7sihbX4/wlrVbLJS3
kt3QwKki9hZT1RWf4nAjYt9I73zF+zqETQ+U8eEHaUvOchvPN5Yu+mxtfYNBDGXAGl1HH0ADsFzx
UlHWxdKFCgh7Lx1kgRcZl4VKqM0AaO0Oms3qEUXqtw5VmjM144bo5yO+MLdo084Vn1r+92dufZit
DitAro3PCqktQc3UW8yi/sFWP8kvmc5XAgChaeNqYzdx57xuJdzsQ3mdLnk7UPQobPwJ+wAJeKpx
4i6CEsHNZpKCdfMEIEIcoC2CCCxM1JPqMcNYmdUBfjtQqCTx0tcvx5j6k4XsnY90IRQy9IDUtLvR
FeQEhoa76omDUz0FW4XzfAAvzLMfbTG1qM9JjsIJz8HDZoqRJBOgXQ1/6+WoLNFlj4UyS9uQd7ib
4XE10wXS7/NWWcIU4IlQ1pjDj1CeNRz94B1m5VB5Dl+lLEfrbkUHOR85uLYXfdDe5PlntJc3gtYZ
HYPQrDEf8F2qDbcAG29859ZVIlF0RzxJMKS16AqhIE5BiF3uvk55MGUJbr5tdTwrC4uWul7Qgo0J
89au7JHN9v7l/Jjx5znye6ht7YKPsTLbth1dDPfcFxwx0wcGQ1c+mTTx5JaxjkpD4CM8JVjMjGIX
1Cjr8nn3OVwjK9/03fbaULPAA0tDfly2Gmpp/mL8Z0/MiXci8kZn18JbpHGewlGb6A6LMM+Rj/kB
+gziDybFsw9T4wkhbQQjN6S94v0OubeUfg5b4MPkxJIOSr0cwm9aj3SWEVUl92O74J+DMXnIN5GT
3+8BbReZ3exvodEGpeIPud8I1aaHmtAM3gjSYkg6uX6yweR0ffFisAG5jmY1GZA2+Y2ojqXD8OJ1
LOw9Xnrp2pP3tAsSSzLfG146OM1Mn+VAZELAs+vg/ttphzMjATpOTIy4VZnXxR+nGK78SexWVCUm
Ald+PG446SoT5erzKuOXIyMl8Tl2iNjhrVKtK3RbToTgYQ//4gWX05DAJ0IUuP74pFvKAS88EQ4C
rtDdm0huj8at5zXgTrrzm/E+Epwy+PwkkPXaddjulNVGuhKzUpwe5qLFsNjzf3gKrOCLFgoEN49S
v8hOEqqMGbp5Ah+moGvaxbWkf0URyy2gyA4uItjaSFR1D+unqp/6u8ZIcepGssmUhOopV5xqk53n
mrKI9FNLTS2TynKKC74bKE3GSFSW3J0YvO16EWz5UwFz+LEh09hnNVJNEXdsh659ijY6k9/7SV/t
HhW8jRHxiOPicObfk3qyFrELPfsZAcgROeP1Kf9Wa2Lue5F1siatZI8CDfEI4CLwT7+oPj8Ynpgi
EHzTmW/RfYAvvVE+phqITgfZPaqval32QVSscpZZrC8ZxkuziZCiXQMon3jxe9NOLUQUdFBM4EiS
QPS2RK2LHVmzeAfkEMWnyps5cPFp2QelDhQdBvaoY63nhsO/1IPmSq/tQNvVY5Ii6l3w2CJXf2gu
kwpWezLxvHpNjgkpKsbzwmiYFdmCgU1DbzQOkg/GonypOOPNcZASMI1UlmSoOzvlKM6FEIKYDXnO
L1dQ95h79TOGTWwnL1Q0xljjsuC2RQDFV76h/N2P3VI8tMDpqj0plhpR33/jGhE4gqQhL6a3eIDO
v4x0LNJ9nN7tnOFcjBYT8y4sQEJnThki1+R2GfrKxYdYlFCiR2MCT0Z0k3sQFTpge5ySt7MpJNtR
x4ZyTzHMJf8wscpzziUzBUAVsWdsdBlY0CsnLh2EdifZMPNggQWDaImT3J8uoxXbSvyPkc8kzBdh
gH8QbhGC5gxiLEZXCOfF2UvQ7zUWIyB5YMo/dnwBz7V8YdtNcFhPwpTWkdjb0sn8of1XN2FsDwk5
/W/PCCizSg4NLBND0c3UAxIrS/w5z/BFvqesjIc2gc+vhKU2tzVimJlcmR3O3RsOFUYI/KA22lRc
I50nja1ikRQsdajOSj1zgS0/tud9ucmwOi4I4WkliNkYL9dSFyqNL6EGs8SQqjpXFxHq4Kj3RAnT
CrU9+AHwtS+GN6qyiiOsi4M0V963LztRmfdIOZ5e6tSJg/rYvCcKKxIebiSxei55ryScyFbja72b
Nhtgjfgvfli9jPLD5CF66avaPqK3J+U9k6ErUqiO4dK7TajfaaqoC9DAaOJ8JPvxeFcmW0VcPcZb
+Tndfz7RrXugM5zJWaBxFMfJg52mq2Uu7n+6kLGwPiO2xNjNEcznKbl9E5uiQqVaZn4uMyY0mis2
xOoF2NtAl4h4C0z1HqDSevDDzNGRnz+kfhvyz7Sziun6cZ0orjCxO0YXdibdExWwMqMTp/t6oK5P
AOy8NKjnLyTZ2MHD6u9rRT+TTbZDi2cLkv6YZXMKgZYO3ikvbSj+AIbZTpdMKN+W4H380peRJT8B
aAxLe6RujHR9UiRZliIyp2yCbQnulk+34jGb4HCYMkpZIlHJ+RByd9PESKdicSsqJ5sPaEynZl0J
Ea6kyMcAyN5rCFA9Tawtz9+iIPKVJHc3/snZZu2aHrGpnziIDn553B1pA98Pf/1HNUWo8568rpz3
QrqhQOSIPoAKOk58JLtec00HHEV8gxYw8SWTL9HJWuTVYkZVT8BPDSnDv+SWkBI1RNHhjDWo89hj
T1hOpLT68AE4YC9TXJX8XkQW3EDfoS7zsUSeTV5Ih8aahaL53pVryR9emMwDXE0rPnE4puj2ZkOM
Ejr34LnhWVZDwCXXydtO8cQx8JPDVLFoZiqCRvz2JOySXbo92/wRiOJQ2nXpCvAPJQ17ksvZ1uzI
T7dIv1A9rpAKsou3Jw+jhzM6RhCFW9wpOY6tyh29B1xsYgCqY+PJMDbiBAOmjiuB3G6Rk3gwNV9l
vsO9Xsu/0B2klbAM6EaLG0XdFG0Kh9KUynQI7VBg4O6YAEH0FJYTH0c+5cQsIWABy9oNIIpHnQye
LjnxeglGCUYBIjooGF75AYNDF/lxemmgp8DBp+nOIAcSW7yq2KjdEf0JxoA8mlGrpmveXcGYWDAF
TuUvQ+xoD9fts2EYY+Ap4y8y2sLuz9ZqSFepImlkdHeYGORLsO7PFgIOtr/h7zu8IU9bQnxuqGG5
/i45x1oHfdUzSGcJyDy3uXJHrJnKUIyAbLelazKMeRj6KgYUXJQ3ElGbmGKtnsBjl8Y2AS1rE+/5
JT2FCT5MhW2ncPMKy/Fl7OcLUDrstJTrxHqEJElytuNkwp9AZdzYyJfB9YEKfM54c6g6sRHGN+o6
TkpeodoQr3y2kYbr7/AJBdxiX2xS4qVIW60RuKrYlHepK9dw5r/LyKfieFyb7TNQ4a+NzM+ejp6P
cYkGlUxNYtmGx5HHk8oTxeCFxxE+/bVfwtzlLQEaxLeeVdfBoeEnHmg20CMBneQa4SW/xgM0OF1C
u4CHQglja2xaIAlMmfC8z/0KnlvTLUqnZ1LWZfRHcwK9u+8Tlj2z8Ih6+R3vpPHqOEaHnBCuBoa2
XeCya16MDxuUBWyZzm+eik6kjEiYPU1f0hEr0k3oulVcjXfjtylTM3vF/evRT7INZKzi9cgtcPP/
MJkwQAcvoABFJ5K9WGoAneDAAbQMv+KzJGeRSXd3GNCvEc3q9PAwh+exvIIvgZTk9YxJG7tPndFW
mIE0yFnIUF6TVTwkSlBXc9RDZ3XQLO+iYeb6pLskDIDPpalMvXb5COMb7tAJDw/vScZklmemsqTb
GNCOYKkyBa1JVs+Ib0RTMhxd/uM+/Nmk1yOVt1y4kXSrBc3HZKXBLoL4ZGr7Yen/tOsv9tYN05Pp
TUGG4Mc4+tGZYV4hgApevDF9nphePNEg8/N5zVUje5vBh0ebmFYWnNVmrGLM0qWfj8+zVm2i/ZdT
p/KmRLuRCgFC8PJ9GurfwBsPH1fwJ0iXWLEbj3u/iTbMuwUyiIADTG+EwHF+3skw40kafkKP3pxZ
Ke/BEIkXid7Um3yDaiPcHpWv3EYfLxZt0fr45yVanrEPt6EXPRZQOBoQTJyzcIT3/cbd6jEKLwH2
8F035Zz37TayMeJNqCb34ntDH13GpJY1zITDT2txDdPe0POTwcQnPMBAZyMB5rO0GSaLuGk5JoEL
fgkDUdznocfnYhGrAfzHonzYoRrhjIltUoP4OobC/PvXHt3A/e4UhAfAt3kqZHgvnNjjAIaHYuFh
5TFTtAFhpSz4CvYpF/Wo/dCkw5QH04qjshgSAMlSLLoFO1TWYIPSEUiCzTPZAc4r5kw3yo2We8zw
HqilGAyjnq+N6ccRGCUuxd4ZPC2z/HcItPVUJ5pV2B72qN3UC7F9LAx/mayhaPcnHfr98z7CEMUK
XboxASJ/loP9uSSpMjpNMWv8nGOCX5nOsjyP2T7tyNSkp5SY/kDq9x9XRkGQ9s77MfrVWZduX1Z+
1Vo2SgjQ2WHaarNglsKivrY5r/5UKPXRkvxEcFWTX8YVEAmbBUOSacvQ0mYGkr9B5cCWowsiTIzb
F7wJYzvqG06YWdG6ZzvjAz1PrPGGg61YNrMJNx+5PesuMxE6VKHMZpHh9O8zGF/YfxGC7Ty2nJXD
+UZbPoXFxEaU5+v6lr3PvsDmURtVwLJ+uPL7ZXqI8ExHqG24K9dV2LD2QqJRMlycsLOj957Fsf0S
WH9s1DOxCoIn1e74uhEW6UAWK9HLsWoqlyrhwYOejAkZgK4tillDRKvmUosD2TtSEjAw2H9W3Hz5
L5+BbLwnSMtCR5GwcOjDhgfygH+bvImvlXAla8Z7J6yk9TR1hx+My85Kg3Kf7VjKAzgXlpIMpnBI
6MStb3f+89KbvSch1BjDqR17jNqRiUl7BmBGCYGxZm6LnO38MxoqD4ugSxS4wka5nZ3KaxlkGECz
fdmS11STjS6vODFMdr0LUpIzQAF81JA3NoyYofYPH6KzTw69SOYDTVcm+AwA4+pWVXMwaewnOoP8
9/pO0V/SuS7PXvEviYlpVWbcWJS7nR/FJnVaj4iZNsjgNQrwUpuNJd7Q3OkvE5SzqQbnn9osrTMF
Ph/ov/HPRbRHLGjEQFiw0kZ8YSEX+GwbK7yjsFnAC1gT/MyVdomWQ8HokVH31QPeFASNaAP1zyVo
9w0TNIXziLAOmtOgnPcW4BBupSv0NH7phKU0WQZ/LCdXOX5HR2TvNGt+GfaA2kJ3zAiEUQ9bLnd7
KjeP4LUbDUFmiY/OHqYjYydiXM2HQ/VugUyjO+cWZ11/u7VmyVvFAsrC+OX4m52wwEtusJkj68qY
QWNYk548exDtNyBxFxMQG1zFuUf/ELbW7Kc2njvGw5E1/Sn8MlAd+WHg9uYaMb6sroXNm1W2AhqL
96E8MDfGKQFmyk12YqhdkvmZWId55XLVB+yx5+pPswQ9cmBdc56xWpwYBOEkiKf+Hm5bGUv/xmbb
IQSAvQAqy3mx0KgVqaq3SPjZkP67a44TS91D/+HKZa7XImVDCRExXd+XLiLu2NbveqePvS80eTws
l/e6XGuYKudZmBJUwuyH+LnlhT1xt+dN5S1tPYqrWfGDSjS3TwF78g+vS8Ke/zEHcr59HzNcyDMs
jDP2zqNl8/fGPBRZmHz0oApxJkDFIPiNBcvmROqCqwD1WvDBf/4qrgT/LbozUWYtXOP6kVasvLaK
46QPs/FpcZbVnoSVen4bvuUWcJLAuBhFq8q9f8K2g4wcQQxSJ8OC8uDUfutTWfNfJzbUL0eGH6Or
wZdFN9cU9by2U4OPVweI3S1tVXuM7M7BJAB38Muac0F1SApEumjoxD266keIkWcjIFsEMDVTjpn7
9HhX+Tz0es2gmYKLKSzo3w7QekWS5DAKExBe98Ga9SXGGDC4IDJWWWx+TP4unWpA8lZWH/QOmv6A
K02qvLHu+Au0FHIyMu/D2YUVjhyRBT1ZDIF0iChUHwNZjDwnppRLSdJBtOMBqg+Fi39g/zc1x84E
hxYVLxIcRzUeu8zCttDckAhON53N560FcmdLm2Q/e+2rm5CY6u6B+HzW4QJ3omsN6s1/XUQ/Y/3S
/TR2cmmxXRpworik4XltKT/OK7vZflbFAqQM5eZ5+3bff21Yzhy0d2F10MHOdsyHsUapU4N5RDO7
wi2R0dZyoi1Y8Rvo2YU5csdVspfhuWeSK58EW8ACQU7KoFQitmT3ZuDUG9gbDpL+4tOH4vLEAh55
pk7f41/f269XO0hhKpd5dA7NGzdzo6+hqJj/bm0PgwCQJpeXz2VqxDMfMuD4pZU64IoKO2ZEkVf9
pdvC8wcBXa4Lq5c32TTI3Qc9PPTce6J/QTx/bTIFmRTlRHmKFioX+zuEhDw28LwRAodJDycAhjqS
aIYw560GsRjs20QnpuzF/BoooFuA0oQbZeEnJVJuGJFuexZdJSvezWsjHDnN+xmieeW3eCCnN0eN
9XGxYhMBYBXueNWyFAyeHjIzVHCcYQgFsDb6Y8KdPkgFDkC95UVt/CUB30Q6ogBCGIooKOHKsxPU
CYAXw8cidtLDB5dT7AxkaOoUV2j05+8DXcROQcz12SQmuU9z2nrRan5V54PkMLWrlWBmh1Y3xsgl
7s9FS9KCX/xNFrgdj2N2M63+OSCejU84m2J+lYPGEd4bJp5pm3mDi2DI50W1tNCk79sKR+xYjdOs
0GeUd9xD/tswOCKNB9UR0V67zyx2KtR/2Jnc3hcC0SLHhwSAR/ieS0E+7/+A2P49PagSKDAIibGJ
05lrUPRm2q+4LizZsYOzoF+R5KPlxQrzxLkTfPboi9q/8x89C5s7PFcULK8lxlCQdW8VNpVJMBla
YyaAVCXhky0pGka7uarxnkafmtkZvT008jR/Y3Y9vriLM0IMGenyN85JkEN1vz/nNnVFSrwsn2ga
md7U7De/N7RsEhbuCLNGC3xh6UEGwck0zyhhTLD0CuSdAKpzFq+QXczeACIwiE/0OLORdoBt4kIe
WWnm14knr17Z7Dux+qkuRFbNPyungieo50f04301b59cI2u6cKrwKRoKHgSibac8u3iD3mvI1cBO
sVCy86KdbIipeNyAaD/2pJczp0SozqCXAwd3rbgum2XBDQAtYRk9l8Wi5aZACSbh63ce+YToJGc4
CX+RXb6YkBvl73T2Npn/B0inWE2wlLgG1ARsOobx+YCpF5mkXcnx3YqXEdykfUkY0sPm+0/19usr
V4k06AHYuIPHtHA6Br+IMGFrGyzVWL69SEpOl+wXIQknC4ROqFXQiPKbYMbiczh8HZ0GeGB9rdGw
6hxPTuMyFmbxCQYX7KUL9jFBDUmzfmWVUPiMUJfcb48QEwoz7q14R6/w3DAD5pflDX3VwVoV7gp5
yAMBF4L2MD4ndjCz1RAftO+I2K++Jn8Ffpq+foIP7wUPABrTg2r2mphc+BZW3FgKxpw+CxUBbWuI
IUPSwXJRLpU9wWtbbvyUQmoYHZgM7Ce3+EJECZpnlL+bgrUkxcKIkRwxFwWK3iRUHAoXXzw2M9jC
2MRofJBYs50KJ1t0TU/UIzH2cDwd2PkXHcK4jF3ZiBUMZ0l/QqUIquy8MCld+j8exIhMDXI/slmh
6BI5hoa8xCKlsRhgykD/j6xg9rWTvYCSCRBSrwdjpK86cCfFjlY5b4KLOgzH4BzOVusrJVUpEZSu
BD0vg1k8kVDJmIIxXwuMTIHPg2ovPDq2FSr38m8oVu4JVEAk+g+jqL2WjwGJGj/cnhjD6WZhBwak
VxETgmqQiHPmIHw/1FKBGiQIK2l7/l6lS2TO8hzWjszMuiE5St1/GIJN7WoT89OZvNMQiCw45sVP
bxsodsIxXZwR43ozv448EE8blxqSwBxmYj0zzhLoVHAOBB/1/KAreljjeTtXHHTRa3bBPJtj/wmr
A6mIPhNZQYiLvLa2vDzzhwfcifrL41WTQeQ5TBLOBsAYBV+PtnlSw2n2y/8sigVLZpYjsP4FVynM
LhhzWUbMZpGy6/UVMBXU1vuTLQlOSFTfKLNJKpChnuoqLheJE062en22Gi97X0UNqhL4xzbtt+SY
dv8kD9VIcv3McnziVnOksqV82zlAeoHbPujmTMYoPNp5ukW7rYKHgbkaDE/V12RzS1a7+RxTqmAv
qE8s31CiblAd88k+Jbv477xRWN4wcST/sjcef6SdsiU7ME+xEVmyDgegB5maTaNOtsAEeVUUxrTz
vc20G8Ugio85osXzButAQKsxWjFyls3Ey7yx3iK34zOxE0wsADa3x1Lbq7oyCL1fK7bJu/G9c0M2
gZdqxSJ5R4TioJmqDBZhzFz0fNE4st3Oo7DfPqhS30G0krfAAsgf2Aa85iuJjepfTMA6+1KbJSvS
lavifta4wSk4UBoB6ZMtTOzWj0qJ7qoA/s2OdVE1z4+NSSwcBpDoD33sXtj0PrsoZIBfN6WJZWhv
srLNg9E2QqOE7yndNLv28GnsX7g8m8rM8f/2nN8OSvyEC3Q/LnVMTjM+j5+hPBC2iHlpuLlBOMVE
gxqO77RSnaBlv9Lv+NyD56YeRdccFK1Fr84P5ARThrQzXvrpjNNsVTj2VmzZwyIn9JFJ5U3IKqhD
VaI7AN0BWzMCCGtONEq8MYX4gHbGmJbN0Stm5N1C09LWjBYO8VXZgYK4iRxDlUo6CjeD9/Ik5/t1
HRh2R8VBUdrtd8exmf4iILdyzUD79l6WaDXRaPxy7VN7AZi2nl89+60usIU0V4s92tjL92MDD3x8
WZB9hrae6I7vOrapM6m8WKm78l4jBvkRqJ607AOCrvC5yT+yzd9vGTTb8V96yVTwzDqJSut2yL/M
gmqFUTs+na3Y6ULyPHCgPm2WmxkmAv/b6O9jeyIvOniR48lvTrsjWoBRkXFP/pDCXaCkmCNb+MmR
ts4VEqVjrouhMAyAva4nhH6P/5Qbn/H449H6dOZ3jp/yBzNtxHnqyrhjjsMNhEZnzNuALRRZ+Bxh
zoSxpM3WpRpUJorPOLSCx6Y/HiR55SVrzwJmxr8O6fbWw1iwXttC8NqWQ4MrnTZk5Gri9SvqPTJj
DDyLgR/deiO6m4fjQPdKdiF1eXNFBAGf/rWrrjyT8YfkMRPbC//MD2oYVlcZqH43XKTOmsvJAQoB
MuAc9vTqONcBshNk4AC8AF0RX5kqMJhGOfQAK4ACF9T/VeJppEvjDA/7dtgevHaAjPHFqxxdzqsG
tUFPoCMZQ1kKOsiKDRLP6SZZontvKAPpiXU/bRjfkNtqh81maGirK1OLSa7DRCE0iBeE85rwUJbk
rOgLXzvwLMNd3vGnuGv4U9FC/hXxP7nEsgm7wVS0Ki81Oj07SdDGw+fg/mNbmp0IRwbY3M0ciDHL
utUf6GJxvxMBBc0TF+VZxAdxviJB5WiqcIMxFQnAqeVTcyfOik3u99s05NzSmG2PSeT50iURLQjg
yqJaIEBj6BikGbN2GkT2K2h2NBMbxtCMH4mdINSk1WP5NKYOQ0SFVD1z6SzkdlVPDgi3CAA8T0OI
KlHkMd/LdvQ+dAFK8zdyv92vdjbIZ66bcvHA54KVBCoUFooW0RHbjOmMwoktf01BQ2TeIJRgN3zH
wdBi/cTB8Hr58uinGGGZbTRf+UJ0T1i6TUQsIDxz6vSQPiIveQxhXdOpTHZlqUe58Rif2QjPusnZ
GgnjWSa2tEfd7VW/bPEz0acph2XJlnGawZ5M2KD07Whfzeq6UoxCjTfxKL1+YO08EHUJkmgWH7c8
v3+TEowIFO6PxocoyxeRjOI1edrlV0ZuWTaka6Nm+txyAROmXHHftom06p7KX4qlf8CTUpY9ZfJy
unQ6S6eFl0p7Deae2iJfbkcH5lzvM0b28p84Xvnmqyk90Ce9T95DBsibOfB7O2bKkCdxIKIJKRqN
We+w0MnGVpN/goZIByltzaD7du7UFV9YkTUA8I0wO/fAhMEujZ+38xcJqyCaZabwd0pfa01WdGxB
74n9rfq5OsgbKZset6w5jRLBBNdrvepyIRc5iTBgvDDpkpNUeqKg/gjrfIRfelu+GNZOv+6kmVJu
yuup1nnCOwIC0Srbc7t5FYSNgrS6xsv0O0GNdcbRxSRJeqt2GtVnfYoYJOpJQmJrKqdfpMtMxt4Y
f+txUC+EiI/LVAkIH8jdPuGRFncqmOvxuCfHrZAY/MOWeol4IOTsPTLBDW+Lj7wd9QpOiNEX+0Ne
pvbwzdWkt5tSviTDOkNE0Vm3h+KdYMJPnEcjuqPfPh3pk6L705pymUbneVbv0u/iCVm9BWzynL6X
9Zsgs1abTbsMZ7r2IcYvGfH4sn3vcKRNGybLLaojhbWhbDNtzFkRgZuWxw4W5G4+Qhgypp/WRYat
1E9Yq/ejOYf5aM5/rRqj+cVU8jxK7L+WCqwpqA+IFF76W7S5AapwAryPfRbXUM7VMHm6aDuoKLby
vmAo8QXFp5ch8+6YfnBW4AJrL+8YjBloXJ157jpbc1Gofr0u6XMAt72MojOFn/iX/7mcswRig0hI
TmWJf0wYBJ+Ln6pWGc+fgCZQs+xrPzJfdr+ZzJ4WyAe8lZhsN1NHcKRL+4sRAsnEEvoGKCEXO0bn
IFDeS0iESBrDJ8si9rdc1luJsSHzw9/CU1Yoyd8XhQnA7Ugdy+CluWGStoRjDSNJ9D+Iwgeajzl0
dbHT8E1hVDJOPlbn4dWcvgwBrQ4Qz8ruKxtRdAbH1kb0aHVma0GK9jrvs47cznv+ct4sabuZjfV/
qiP9JMsGP7OkM0Y4sAFApTMyq+BzwvF0ol1kKULRgjAFtTES+xXXGrkF6O8oZOgokdSxFEW+UiKg
ROHKPJW19HMzIpSFFu0+QEuhgTPjRunccmd09ZKdyGsH8JtTEUkuCQAU9luZ4ciJY4c7Mm5CoDn/
0XRmS4oyWxR+IiMQmbyVWVERp9IbwqkEEUVUpqc/X1afP7q72hKENMlhD2utjaWbsQFQ4JkqD+jX
wC+4T1lW8TPxko2rh3R/Dy0Wqs1Q6Ag1I2RryOWQt2omRAkACfaip8DEj8Dcgm1v2DFwE28o3YD2
FfATqgEehYA5NVhVC/1+bsT1KT+BMcO2Dx0KXC4acohaomO+BdZ7RQSXL7Z/XRBGZzsaN1AMHFCJ
AlNNQgb0A3Y4VFs07PomBSGoirfjm79xiSgpeyV5J+ou035swAaIgeqCLcRYz5FjxMkBoFw5+MG8
pn/geHJmvo56BN6tq7AXiiOOKsUGiZizNNypdg2kqoQeMEFTpNk3s+suiapfyoCRYvJytOMrC5fg
K4oUsM9hLoPafC4G23wsGoF8GAk4tLAxq4mJU7WA5gyHqxqQQNk/UiBDH64+zeaZbdA7EyUhMKma
1UclmgSoOt7x7vu65OvR7uHgYEhi1T6BYZO5giD3ZvAhGPw8NeDGR12Ixo9x8bFwUXOHxgyChyY0
+ZTthYz1l7oJsHrrjCDW00N9/9Ezs1K3aw1YO8b/H0muf6TH4IxxrE+pFfYrhqiEPKARcCeNZaTT
pvxtrz6ZPAkGMIDexKPEQKV4iXxUar+lAA9faAIZwh54KdBTyh4s4bp22ArEbhFfWLyRxrSpL3Ap
8V+wk8CK1w6wCzDrJHEKwkOyc9NYWVDZZB/yUyykBjbezcHiB+82IVGmURWZ/O4DxVXYogBLYOBO
O/ATtXifZrOQV0DcBdD0RlBP4Nt8YgYN0HZqegB8BZcPPOzCJaTC4ZPULqCyAXegpdwKfMJgK6M3
OHQSqhNq7pV5PxA0EFqqkL1ft9NibiQeV9Gogkvb11/8DhDzl2yvwU5B4QqOYeN1yAgvJRDPSJgw
7RGOFkMDU9hkmD3bhQYAhcBlZmcDp8HUEwjVwaScS5ChYXZQ0SXxC2qq6yHNNigEAb0ZgweULwkW
GpX4XJBfrxWUFlcrHKCghYTUIap7VkO6ATn1njXcpgnCTONi/nar2iHzz/lIHrbgAKklNMmGNiZS
2yCw7A+pO0dy3y16EGuIlji8fX+7MB60yxBtBmPUq8MbmhCNXaK0UFhcofiiGzOmAZVGceSAlrN2
GbUvvjjYOhTsKRTIukSN8BkFcpSw1Ec6HCUyIVSsRIrjFDsfWPT3bjPM77a0yDYkCHOReWAnSdmB
DOuhoMUJGovaDagvm+2+R3eRbJ8+CdArSNuxaKHuS5kJFlYTOuxnYDdJwE+ibgXRcskxLsql3ZM3
f1xBjG7qPXl3UDogVQwCkOw/jS1R5BAo2QX0B990kFJennIw7iBBTda892diGoBo6GxZxvtzNMhh
MdpxDoUJYMf8SOOUMsDGAjLLz3PWD9IJ2eNFB8yX0UPJ19L67Aj4v1AMtT3oeNcl4MHnUT0rBAxT
py1s/N+U4b54zXOnBGQ90pGKgJHZA3FDSfJ4Vqy/bB3zblpOCXe22xpP6Ij6jzcMh2E5lSeNS/kE
mITcLajNr7fpKBNPyObm12Ni3dB8ASm6yFlSr0bMBMYle9AJYbXH6AGD6DrpLITnqXqEh0Zc8XQD
IEzNEDWoZ9CGtNdIO7S2Mkazz24cYyFqyBuuiAP1J9iEbh9fFRL9LJ0CSZlRgWOhk11KnNuWnLBK
DK8fydT4A3tE+CRGy03Yp8ilSbBDWJuRox+hv8Acoz4Yc5E52kGvocjl1RlS6QjV0rEEofkrNIQg
XWW6CQofmJXBwihHt5d1Q5YqBRdoPnYaKNXSxkuhBRVPCArvEqNeWuwJ01QSZbTJajuJA5qCZO6L
aoAJ352dNGp85G1DY4xanM0+yLJFlvlpknlFiYdaQJYxhmgMBIoVpwYKkSArQz1Z6iwS47u6oDRE
dUMtRKkVmmBu4RV6z/Du4ZSdlZ8kguqdhvHyBO9rep/lIbIp4Ca9ARpHqrs9BVc4G97KmcYuSzD5
3w8FrmF32BjmhO8c1KtLDMA/nYfUpWMzSosQVCOg9xknM5iN3LcZ99GHowgscT0oDQXisZOvU/62
Z+I08+EUFoXbuVTHpjT1GH2K4eFKDorS0ge8Ge0kn1Cw0lD7IH1e4TneoTQP4GJDEDc54cUtUNxF
8dkBTfD0t25xyENjzt1AhE5jj1qAa2JBY4zE42dLrUNL2ZXb3lvUVM/WYr4PXGXeLEhuUWYGMKQj
qCCR4j/YX/CqhYqjNnqutNGFcibsxMdsDxMIfQYtBJiVrkFHOtc1MZrtbR5TPEnwKBubmPtUVPCN
l4AhaBe4XRjBq63fYa/1A6hcI9TYpnnQm55gh64opo24HXFWQjQ+kjC0HminCYMLEUNtR1VFX4Fw
d1sSVYDng/vUG3VeH204ZusuvRTsJySezM+og2wwilE8ADF/NFyiXGNAXjbeEd9XC6mFR0wbSM7N
/BwfR9gsho3DzLQjh82ox9Yhk3fsInX/PRGtLNfa5jgI4Oathk4jBaVQLiH+BXfDe+4rCCKwK7Dt
9oS8sEH0LYnyD6J2jZcTs0TN9HZC0qumusPd/JxzchVv+GLjDGXJGPVlLLjRDTLr73fzjD5n1SmD
4RKonLIAQqajzRGqgT5hT4T3n93O3AzUGTkUyvQhJfRAa2AEuhpuOjO0xRBhbziSPEI+vKNY2/eC
GCtmLVIh9BeKO8TDVeR+Ap24kgR9KGioXUDydNffo0T5Gpi73/GoG7mUhCePXFpv8ISK3QDeFTrz
bDTaxNAqoLlODWqRtA58rtQit1ihJUOmC8IjMSJEQmdoUGFKocpX7boBeE6kVKw+IX7yVCzBH3+R
ohaQIvP1QcyJVVeJ0LWhXOBRZX0CBtuN4MwJEacrY3L6+0tk32mp9+3LU3WVExZZp5XDWqzC2LlQ
agllxREhkR1ZrCd7yx5kA5lOWcKXCiTyhQvw1pdycX27cF9lHjhZJVoEZZPsMsS0m6D5oiKdL7Ol
AgZVtUqeHWiPJSFQLUqBq/gdmT3/jioPjAlm9NcSMeJcwNzul+/2tlbeE+SlB34TopE1/XzcGqUe
kh/j+09NnbalTA5ilxP++x0sKTtzM6lbHPX81hvsrjxN8sH8ggivq1toM9ifYHAqnTG+4KaP8s0H
bSzcMhd8ESEy8+72dupOYzmB/eMPgePeKH9lUtVjd4Obl9uD0kaqGJExdKmGwFBAPequQoyROlTL
jADVdyQjqXkfq0gifk0UcPGdDZBhtgyAEVJCafGXF+/Wbm+UbnNy8IcPm1pMAh2TiGw9n2OcZp2N
MHdvAGfa0gAr9Owr6DlUwt4AwAX4sH+lCuNI69nDxMYXRWB8OOIa3FIyX7mlGWaf8hGrMnihfoVs
naO5FWfSxYcmSM6PFb81hDXYQUkccUnk3anajgqkmc5eB15/D49zvRGxn9MHsVYkbh6UiyI3QEYO
TQ7nkVOgAzylVVAWglLkVN08vzsbDgDHY0BO4NZTU03surNxnUm8IQ4doOvTcpGIdAquM8h1ktXA
kFhLEZMcmAoIzXxJlaHnhugryBzV+f4CoSqoXodk0w9MU8CcsOZ7OzDYj0uJn+N8jdFnQamUfFlv
VUvZFydjUTpDQhWWClAKptpWJZBntgg0qiOJ6H/pN2hnra5DypDgPFkvGkLZCyywIQU03A4tAOLD
P9XpbYO6g1UGU9WjT/Ckn7Irmv32cs1B0yahXnrncDX5PsYSDPgyKVEoPO5NveEJ1RveKdFtID5N
pfHO7LVO+4sNk9iATd+qM31S8fokxoRhKirneQUA1dI2GlITOen+bI4c2rqG73wZhnqon1kV7pds
WQI2FtOSOYl6yBpP3wEniC4aOQd20PjX2OT7dNxOgWVTmsV8r7El4ZBhXoCEBdakrWH/oHUSb74g
RqMBVV/OxLTeG9gU495EnccLvFZy8KpVBCVPCzmSX7KGxF1fiPhqG0I1xSp2E7LjE4BwaNS+pgWq
L6RMIAC2e6DlKUAi8vWgl8EPNkFrNnPo3fYj7FaZR4ZYZMps/Qc8rZVNFPyNBeEZgyHkK+Np82PY
Mj87IkND8LHk71zNJuE2t44E2i3IqSP2U1NbEJSwEfWyoS2ampCGGvUmrTlJRksBlDjSd05q51Re
BN9FGb77shf1gAZcyGwCYsJEzNi6qFIM15kJYesgMwsEKQ/EkzJ11K2o2kQO8mtTCf5NYXXS+Ttt
07eeEaxvTKly/n0KHDFGNQWRSKAD1t4VAplBtuG2aw+MdYYOA+N1eB2S8BY2PzLwjHnjsXWmWFxX
jDc2EIvy8WCY+hb3d6DpkK8iCYzyKCw/chmV3wRIGBNuZwD7U6xVM9u/Xf6AKdc9bCgrnqJMwhrQ
MWyRVgJSw2K/BHeaEKsGgsZuTlqvISzYnKs5tMN1N7rcQf4NN0T2yaa4hRDMHXWLLLi6AClNA0yZ
Dt4MKpVtYH2V9gU5Ji+fkv0otjXWzBqIuHW9AJgQ+f4GrgdZJxZUeAFoJB2B3YIfSJx0ccMgBRQH
i+ou5ATIE+CNgw/HSR5MvtPh8e4gs0aeq3Zx/1SvnlJEwyUzsf4sERoAg/xeAJcFW1rucrgq/VV1
TplLO5bgWccTKkaU36nCZlX/RQH75AlemPF9HgJDsAZ5JxOHWokg4gMfSATFijMxzatkZzhhO4aq
tqEEWHswNEwaJKm8YkV+/YGyD1thwBRzNjXDLgVPxr5SWAY4dVTb9vU+W6QLhJIE7JmgEjrszAQU
4UewKdPRz5dmizFMWioo4A28xsSPQCTVdm3qiErtgd9iozVYK43DMA6h3M9zWzbBolAi/uol7IAU
u/Pu7tOrTXKNXmdN3p4IwhV+Fyh2vcYQnCDIRZ744YJVs+qIrh5DoodZc4NQcxeS1YtSdRCgLQ5Q
EJF7I6gY9lBdfBxeqyKCl+TfIuLb7MQ4HNtr0NjXVbaqft9OfzYgx4f1cCGSEpE9asmvE62LTQxG
wmTEs1JWLKAd+NgmJSIawX1/A5w6CtWC6R8LBa8CBxzXOmPfnYM6Tka4YNWyObczUncQ3nB+9kSX
CHkBlqOsE/wRggZ45Ti1EOBqpFmIAzDgVbiCFl5Qkroqgk3ZYf58IdIOpKAK4sWbjezjKwcZydnd
awbayu6NfurRj8x9cQ3T8aUbE+0TSe0F4Yl4o4r6S1aKgNfVRaVkeBhMBxT/zsacwbL2dWrEwwWU
8kNFNesVlAdJdF4ffEKUnh9RZze/xpyoiSM5Cf4QzE/JQp0qlAKG3qnAeCWG5VcIsgwOjfvEcoso
/YrWI5JRbOg2S0BQIs9j3iYFm+whQd8EOEwE9JhaLHNIkpQjyxOLF9RvwSgPRJ7+9/1DwAHBCeRA
TiRtn60DhanF22FDPjx+MwoQcpRVc/1UbDwfEryow9be8Ayx/Q6uENuYbRWNvNFjTH+P0OZCPVcS
FvNw/giI21sEm5xkQqDakk8F2E/qdhTT7w/8tkrFLUn9Omx3qWK9SYwVLoBQ8DKDbAp+qgUdJXso
EYAmCW/YWKD9SO1dtN0woiZ7eIl3nyNhV2xv6DkQMSAJXgPgHVRbDpEOMcITWTwbZ2ek/SAZ1V7i
ZKwPF0Ow6eyfoxQJ5BL/F0VQA5fyHjplCClxypCr3T4mn4Gqq8yqj6PFPaBl4JDw+PcsveRyYFTf
llcQ+THWnHlbUm5VDL59d7wxnEbwVQj04MPgFhGIzPdlD94Ay5sQ1SAkdwRklS+y/fcCvOJdOG3r
vlkdcS7UY7ZQt5xD9JFwEbUqawAPqPO8oIDXpIgFL5xEP2oUBN6oosDPbAgDmao7NloVhAKUwmHH
7oESFjgAbsvLmlWE7RWqFgW/kPfOCMMVmD8gMNbwXYrYId/9WjBp3tPnAhqeOnqVJqseolqZZB7Z
q2FDM+X6KyCaa+JdfIMuwPla00HMOJweaNXQcQjyZ4ccW0AZS5t0AhUDjAG+qBXdUCpo1g7mH2Qm
D7nVappbJv6IMnt6Xy8BqPhxPo54LR0b9xv2NzlAHacA7ddziK5aBERHaNFayQXxn+SCIvhxgEAG
AebxwO79IvH/TG2kXRXwqw8robBUhdSVLI+uO+pWNNRIEmCS4R5yiPv1G7fYU95w/j6ifi5gM2Bd
f9huycVgK+cR6Q0sNkxbHVEhbhp2P+9fyR0GenjGHXmMVfj2d1sHHo73dy4iRcAdtMQiLT9KJDg/
o/59rL/M6xnZbsL6oxx4OW51H1cOdHNjYURi6l0p8gBPBxBCDd0bw//3vsNaYEmqEHY7xVCAA3TX
oCDjQFxAGBqXAncf64itOmwE2LZFRBVlH8awYVioedKNnWMIHiXKmET0QO/0ECe+mkQ7EXVT8MzQ
x5sJC4xc6l9MFAuPeF8Djhm9hj2wwQZZr8yRuxVcoHhz+3odhjG0oG6NdfYtZwBibgOLn3DA2UPZ
9Qj6xVTZSG0yt8mOGNMbanQCi8Ui15VhG2C8n4Q8HFiX5ILq7muL14dZWt1GL3iRe3kRi2KAw6uF
nPrnr+4sNbXSw8PPD0gSYeS3G+UXnCo4i5fwBgiFQkQineRqLvEa1uHMjB5wDZCVZvjfHCLU/pcw
TSLY/xWAugR1Cf5/juspG8ORMFpU+ijukOjIxswSCnIDHy1EaXgNXzS8XoZ0YO+Q+o3JKvkCZhiv
VBvA2ebNMgE5V+tbKqKov5T7xglZUVhFQP8qhH+fFoE73AuEjgDB4JqSFRHb25AQIXEu/AuGDhSp
wiGwzd/3ng2FmDKq05ipy/aC4UIkluQ94VfpohsjHueY+DNK4He3T7QTG71PnIv4ErYNYT8SMXym
WZIPCwngEgFWK6LDWKLtLLcRGirCdAKdSDJFdTKeCAlIc0U0mceEV5dGPCVWRGiX4ItMHQWHiQGd
DjVCkBUrbYbrtFZYm5LRWp7UfdOIYPQ6n+ARvmfUdWEEzhXcGfGSDBySvzg4+INWtyVW55Kf22NK
Y4ohnTOu18ny5vSOL77PhVRfHIKXgAEGccFm1WEGsvVfxydiV9Or/7auobAj79Bw8jkUpfDGxCJg
R49t8wVd2x3fl8G2OeLyugi470lHNUdoxhiKpUtuEGYxqzVbQzLniUgEIH01SgkeUL9JypDNsE5o
ujl9+7mKT9Xmpk9yJNn1U0IdizHsa9IVQM5O6c93WeimDLS2c79LiniCnyDbtpett2+nYU6ZgFth
VvvsZb3DZvYM0/A+G7rxfACSdQRfKafq1wikpHQeIEdK1m1F8AvygAHGBd5oIeKrpAjTPXzlKyTM
C6hy3XBIQGpheSyPsfMVXG3WEfe+ocrjEIvF3vVvng7JHDE6EeqT/Qtx3B+4N9q+mzyBBAKhw/+T
IirTo6b1otiCAcDcJc2KNApqI2wJGNfkcdnksB3xAAH/Qa1jna+/FvmL11qsDLgMD+T6zBVrPltc
fXmJODlhNx7jfV6vib3B9Ji/12/3ujiNgCI7bAE/vSEaL45MQur4yUyZLCbmgcyugFABKRoidWRO
SAQNCk9CCNBly3rj05CB64mzye7kdBFT0EKTCrOejZJMWTmmBLH3MtPRFD9gL03BRABJREVtWq3w
zQnK41aLTMOhXmNUdpTEBo4H4SGzYaAsrqJre3aJG8J7oqB57tZuNobUN6cuNgoyPcHHgC5IuZkh
6MSGWV5udk9fd1O/izqXcAaE6+jzt/2TUKXoFuURYSLVazZzmEc6BsAY+1T3YnDnQQZshMbfUYQE
EY0/Qer7dnqBUpb8pBUFX6afI08atwsBK+9U/9TEgxATH2HadBGlSJbJVjv3Eqc4xmeCOo7yo+rW
wP2M6bliBIOhpyD0c+WOOrRNh/QS+eWXAQ6ov9UQX4OnOX3rJqZ0f4IDVyAXrE26KeKy9g4C2JL4
ZoScAfiLDx4FT4TCrCY50vs8otmsWCLlR41PzXwtMMa/e2XdLPUtTwgIN1elDFqFoU3uibg44QS8
azw5yqOMWYTLHTUuAbySyF4kP2KDQqEkqgDT3ZyvW81RiqjO8ETlzRVbENLyefhThiwDNnRNyWLJ
g0o5iCkV66RDa9hDSxA6IflQ8oyTYx9WWOcfBcif14ATkHwWo0ERwQRGgfjNOPz93Ay4J4LQYNDE
iKlnRMl4Jf7XnSMJNi/z4BpBcYQrgZfgiF8olvt3VgIN4+/TXKHCoVL+fhfHrpAX4YRHXNmcQ4Lk
LYWTxCFS/bwSlxcH/90u4cLisuIDvb93qeHG/5nHu8IFF07Z3x+6HZFDuA3HI7EFpoVDM4+68+94
bzQ/Niu+9ZzQMpOWwyIYkXniNBLvlOcVP2Fwbb6iBZXPfVFLPlCPzWl8wKozQNyT8lyeH7t/h8FC
UiCbL5OSAFM5WPnXSeb995NDoJLGXISknleeIcGSfiGA5dNvGvBXZdNwk4zYwm3A9kMVSrBt4B4A
URLDtCWbAApubEfeaIAigeqQmfr7CVKbW1+9eJxytw83Ef9IMooTmuADuITUqtceaJgnXmGmoZJ7
P4v3Pnww9Wgu5/53Uf6HJ5zCZI5/FXNKqI3K7EVI4ynIOX5GmGLtocaKoB+ITH1g76HNzo3EzT4+
lxdvxbwJnOvfy9fs6vGxeMwPzLa/S93DJnjNygp6zeDv/q8ZR9OHJdqCHdkEefSa/ftDjd7ZI0Q3
ILxSTyjIIm5/D8sVL8Emyu6dY68ZMZsOmmcT3MGs0pZHSPQG1XhOfYRsrPH4HlIgeUaj97wrbs9H
AoO3n7wS/xvj14wY0u08JJAUDAnvIYLPpO7x6jXaC8g5+fxQ/OysvWzOh6gZGOzgyB6AhpYJeaKU
zb+BWAkcIMIr8bO18whGJ09PfFVxXOKZPkJkuDf/zv4eKALGEREyFcdIVf87VeVSpS8OiovyCMT1
xV3Elf+9KT6nOiRnxBniLQaAKz4nTgVS69Fb5aqEKMnTj+nv2L3x9Eu/3TAaAHzxUgyNToRT/x0R
19F+Y5fnCMO79OuD9ns78wlbXKP0xQduZ3EncSZ0K/8eolb9N76wVA73s6DpirPEe7FbH4xx6Ru/
/z4t3hvIjI1/HxBDtPR5KuJsLvfvo+IoH2E0lxwHI8ZgFb/dzg0gGnH03+fFewNsd7CMZ4BX97PE
tzIgMIh2iAEpThwwhekH5oD4XbzTHsSoF5PG+G1pr5gHYupQPo/4uXgMouA9LlsXMKKh7QNzDJ/R
g39g1cKa7HCoA++izgxeH9Yhlvwz6gdIlq9enPBZoWQWvWfvWU00MrpOirDA6KMyNW++SCHy/Vf9
gLnPYgY+jo/0gzIU58kHsGKA7N7RdyZvyvDF/yxF4jIsVekEIB1nss72A1aBzJuDjmERxHxDr+AL
hR1FPdZfonDihVjMxKKGxcsf8s38gxI1wx8m+/yNqNJrZx4IPptILJ+P2tk3wufgsIxVXEcN2cPE
TCfckF+4BXByrpoLVhwh78J8QL5FvYUFC9yojVgn0hq5V3ORIc3orwDNi1uKP+IsbuQQQCQ3t5TZ
D0LdEflJ3WHdMzbGRmeBFZcj7vb3NpdlJ1/9+zxCF3XEbf5dR7HjTe4dWecNWoJqGX9rJCTQtOAP
MnIuZG22Jd4DCvADakOUC6XluicuIO5hHGp3EOi0F9UR30AC/9/7/76H2EukqWh8QbNzWiwu+e8M
caZ4Dcxsk/E688odyzfZ6VXjczE63diIt4fEuxrER+kb0c84Ff82qk8oOrNFQUexUVKwvwuh1QnJ
vwuO4j3FLKAxcWhgGYe5eJhPthqekzj530+Z5xij0GHzCASjeUAo8q93QAQDyozxX0P6Bp/mr8tz
r7+i58XgEC0XpahEQ8U4+NfXjBaS6n9DROyF4qnIfydUvtgfxRfQoaGJgSSOKIe/38ng8yKdiGFI
y3WnoCP+nYMPzgYnfgdlQzCxTzaCPAQdLwZdn132sRMZCsqhbMTVxb/HDkUtXKJ/+3HD5tYwKz/n
6wRtDrLrTGVyRGIaTyQ25H/7Xsr0FRuSOMoHYiwhZljlSweGV6DyGMQx8g1c/r4rz4TwGWUFm/e/
zyA8w1MUDbjznjjG5ka+zZe5xd/HzmJ7pZ7rvymHovKOoOdfB4jrKhv5QC0YMgvCYBOnyazJVLD3
C5HEEG+KT2M98J3FpJVp2IdejaG+x6xW4vuKXpb+f0nRcNEDoreGjpjVopcqRpb491/viOkinheP
0cI4mujbaqkyqGk69kWzJPIO4uhGxHFX7OjuAwPgzETDJmpW9xM5IHr0DTb3rBJkglJ3HdUPi4lN
OVTlUM/6K4D2G87GPFkhwj7DPI0I3jcrwin3EwIDAMBHT3IBZ/4H5WocdDIZqPb2A1aRTSfO0/hv
qJisR93qA8IQQZUa4QOYs5tHQahEOcwpZkIKgRYCtUGjApJiDUpIWeMDNAO72JU70Vzi7KLdHCaj
gv4og/5QR8ZGmt52n7AMSyJAZwzhz1k+3E7KRcMKRKELqsGhgWhQRw9O+y5Ily1lxPvfUTaJRQ2K
/mqIqcaNoVlizp+5cENLIDPv2mk9RRzHTyf0UrdiXQ+/s5JOhDH6XXD2J+RDsPu1w52BRWc3K4Y7
mOlzFbYHRfSdxPZ7ZsgdSj7N8r7WJ3XEepD8KOt639t+F73tZznc4urNn9Ah6nW2eK27rbZD96KY
3z5GuZRz670dhvd1ssiBS2x58Rp1OLEjpHQL2rtTqDoXaXjC5zhqeWDRYNmD7vyCzpdNij4OVi9S
Z8OoA0uDhOQ+X3yWhBtn6UFdQt1eoMXJ7oYy2XI4k/3+rJt1i+dPbyMvHxNkPRgmU5q4rfefebum
J5A8iLqVvGbzup/oDaImuW0c6HBQ4AwRnjO2M38Hf6OJ8QXqDtEf4l4GECnsGwwzHtiqWKlzdUXN
umP/fAv1+Q1C+Tw9UkcBTFyoTPNDFyozLYI8PakRP9OX2N+URyO/yhSZ63NhCz+h97TTW5iPiyWe
9WtmuCDLft6Tatc/G+ivEytYPX6oBIfKFgzAdCMtmtBYK5G+em77u1sAwzm683CJKk/EPL7azWSA
+kwWdcFjh9TZ4rl4r8lqouK1v+IdzrSlHN7mBNcDbMsVEhhzbSft6Cn5/N01f2gk5NSi8kjxkm26
+OJzD7eq9xerYjwhD0CQofSkUF9Qym+sIBHy/bmCElbQX+hNqZizNALkvtmA0glSTIt4A8fO1bdf
4Zsju+bHISRSUk/PabrQMXoUl1pYUT7+Lt7Q3fJZEgpTDIMWKZeZNEW3cdZn3m7T9WtdzKvla/FY
VlBg04txRliZ807SCfWHhfHzXd0jStgMF+nqhnIkrKAYERn0MATbaOA+PIhD/chYyTXRKJxzcMlr
nGhCAri8BDWIbxN9B5sr43KJGEe+aC81OiSixBTEoRGuL6E3PH3tYhyapbrtbW8/TwYusu+hshbr
xoEJ/N7nbJrVEjrqT8fTi/gQ6fQ+2ys86FJc4BO2e65WT6tlf9XujcwCpGlwqjAnmjOTlIWBOU1c
Viwrl2rJbRihrFi42OxKLfgneAGEOn54Qz6wtnCMVZBp80BlBbsI+w6LD/ICYCwiUKRTK1PC5V+q
ATaZATk4EksrV9UOxoHrk6XmZgbKi2KN4P2/KcMSy5LHMfUhjJXqzNLMltt2o+xpVwMBPjUumCg1
0yOl0vsIe4K8AvlV+kM6GOQzaMyG8wkGyz7N4kxl3Tu+F6SZz71j70if0BzcUvL74CfYCPiLgv4f
SY8PcFH6jwY9P04CW5aIMEsUjv7lc8bKPLA7sFJz2ZhpzEp75qbGgduLEDs6nFT1+wums7CRpSeW
zS34ptzib+HkYvSlwvIKoyUXPc+leJP78/qG8jroq1xciX5jl+GjHKUPuB05ZRpIAziZZZl4BqsG
vUwzuBsWMUWzueFjh5pofMzIc6euwWh/Q+yCSF1FycP5MiBe35N6D4rKLClJ1N+rSjBIXAXVeclp
7z5h+boKZLhqLcL15aX/tuir9wDCvQYEJohJU7z1K8BMuzkjOcZz/fj561djHtF4SXNyZZx9BO8l
G05ee7IMMWzUxuILNRBN717/HugfzwBOmCzYVTBE+BLY/Grsl5WZylORnVB3dypkSts/3T3zjT/y
sa9VoLzCgmZiXcri69w1m6IuTslD3RCbAzBTdk5GRTtQtnWNjzowPGMgW3GmUe7Pxm194a5U8Ayi
G5jgAaoDrZnJu6GxLtAUvgBOe5Gy6/ndCfTvVx99gYNxHaxgCvONPtiWaB83VK86P9ZQ+FKCqLPB
GcxVlpD/Q00geOcWvgwqHazlK4NAZuLFf2UInwPa5BBkGuZO/nKqFNzvFyXEo6qT65pDF3lsSQ0O
jxllLqO7o4TdhKkn4IwDszkT3+/LoBAF9BuVTJ65Le/YNIN+bhIeK1DAa6zEF7W6igCjOhmtCPxB
5oXdwZLP5bNn8F0zo7LnUpKnj/tacJsAvkwTanDegWlgkJOanKTux2ZdNV+RcBwAK5Kyoiom3/FQ
Dsxc8gF68Ty13+HbBrQAACunkmY2Ljg4kcYK2ErrCcPRViGzZgsSgRuis2BcrJ5335EeBSDuIuL1
QWFDnn3WJZIt3TlZv34zcp97Op/0rdf+GlNdJMbQnxDVdo1IOpLzMkyhmeb1kYlu0QSV7cEp9b61
H1MW2icRDXoVLUO3CwjjAEM0r6srKi55PI+vdsncugBwdQs4XAHrw8BMNnJpyWAMcAmISrPKmTEF
XRUHDR3qRsKwLD1DmUEUej6OcTtOG09rdvI91POVxtRX1cCojwNm5y2ZVN3ke5sKsNGQRMnoqi5i
AyFeCR2GXa+h47+Ip3d9sP1UcBm4zY3yzVRhRv/PeGFYJd2oQtnng9tJUq17EXfrnCLU2nWjn7+f
0+Oz0I0TkoCSDPkVdAHc8Hbd9r1HNc6Qyqc2RezXxaT+gNqEO65ZzwKAFOq/bwGjB4IwCCBR3XKA
3IhiZRSORNWlmNaMMKf5zHuojovqlDADQPP1Su8uzQoQNYlJuw3dYjlkpSW9W5Y26V1+ze/e8O7o
A/id8L9HBJHUoL/VWTzXMgHdvaSMXwJF8ZyyMUDeqoJ21sBFQKhqr79hlBLrf7Z+TtH2+YuChaDk
hjCeLeIFGLzDLR+5n9EGEWQxtXNefT8TdfnOyCUSCQOf9QDcF8+qr6U9/ewx8t6T+88NknnEug1P
bNmhOk7pc0gA1MSFAGlXfB8wOWwUISBHlPYeKzwB1m6Whdcm3cYAuBE3Xt+mJSEyVHMmum9Mn5QP
uBBWdqCw97oI5g+heHC77BT4Uvm4/xKyqx5TJPeEthKsVbg30F0QyTDG/S33Ywthe8cw+aoWFCVI
G1dc16h30XyozST95a+l8P2MSYuYNdwL1WlnsNSEqmmJojWgM/LNGcoyJoIAbFIMpxY5FkuZ6XRn
OSLfpv0Kat0AMbwvz11QYnsQmCKwLBRseS4+FcooFtzqAtXnBdYC2+l732aupAtGoVjlh2BND+xV
LEExRYPUQGzAhqeMn2CziOlG+Z6HFMtT7U2a7o6G4g/bHT1+3WQzqTOHp4b2ba412jGi1DBFJvAL
TshhqqCTunnBioPMHSUFJtSC5xJId3qvWQKLEe23ZVsT8VXGsluBuIfYD3S3xeNyGWq3HxCQC+oB
R9eFURN1TPzXJN6XVI0GyEHmq2BOof8ygwRXLlVEVUjzzEgHkaiOxWAA2UeBaJQoCF0TJgmLX6pu
UV0OkgGC9tBvNobbLVk+PcG1GCgeeyoVDU9PKEdkEE4o60oj2GSwpxi/ECLI7DyREJhJ9bGSb7be
LV+a0zFBU5tZltC5ZbdtWYdfLOE4KowORXUkjeG5ISuNmJAuTaqe+yYDT4zGY9xRAeVEZ0pQH34N
s52U+/tFheiYQYbE9Ep19GKqcRKRLaQi1CZGZQcphe8OFkEfQ/i7ByIikwShkIdQ/UPg3sz8QTui
yMzlusAPYQWQNYGHf33AMiEMjHVaTMAFU4yqOVEj0Wsm35OChlzraEEfRI6HnuoFtSmg/9H1DSzc
ShOU3CpWhBMLFjqDeFec93auboo2xoZ77Sn/MEVJHY0jblJ8TFAm0AEh+avwaoRsK26QipkNYEsw
tvLpZ0wy/OqWR3mZ5MhbodnPaWxBzN+DhCdzt4Y3lBOdWmgXoEN9ZQs6PdE9TpwaGns6f17yArsJ
cBR5voNG3hcRBjAEEmEhk0wfFlA3Qz4b7JKhe2qtuRIGBQYWKLtT3ccpkXZMxLhHHQkZZiUQDBI/
JAdReCOLX5CWOxJsCcBswrMHdkhEgTREzHr3XaR7tBhw8vpbFA8qIN23kY/4Cb5O0wfuRsPyNUJj
P7rXHDHz3nvmwDZnvpGqG5BJUNa3ZebKKx4faP6WoDqZXIQAKWcLfh0Hwa1eNrr6uA/KLg5uy1L1
G6D6MTLKjQco7duTBBtLUnOn/1jUMeo3QxHXhj9Lgoayr30LVHaHODndzObXs1lCidnCT+6jl4iY
5v7hDLsAt5XUBh98vkxjHbN3p/ZtSViwIymak5m7LVuq7Qjd0oQ3ZuUO/3+ReXdiAQLTy6YMnlKU
/GWdseXWrSTki3vTuxiIQF/hRWvo/WDOAKnrzVBzsYeGGYPr3rQo3RNbRi2OLAOZWXLzbaDPJB9q
/HF4/B9J57XcqLZF0S+iihxebQUEAmXJ6hfKEUTO6evv4NzqOqe6q902gs3eK8w15vxQn8WHsQ0/
VNyoxW+8h7snzpykOOH6haAdzWj0Dgmdldq7hQrqHlXfBn/ZNMM+543ZMmTCn9M1fEIknD6Mm0E4
Tb4huOR8Suc/MOtecFMPcVVcYhv76B/A3OhC3jSAYiw3GlITTj3bTmGszoJxtA6MHy1f6/RUQbfe
IIv04jag2czeC++MQovqiVjuIbJDa6dgzPQrj44oGCuCsVF3mLFN4FiwBfk0V+mhuvStOTsy6aNQ
DaeK6pU6XQE0uhmiICn3DKREGVnWhEdoyRmsugGtWXGblx/RRyycRo3ZxZGXBrobZS6sGOikYOd7
y/4rZ1LI3XSnCsp05dDRPlCyujSnnpLP8ifW5m75E8UfYq5T4/cXECYUuOddfegP1b+GXxPtWeur
v4iUONJvwv1lAYhc4cvt0YTM18qJP5qTtUQazLOZv+mzcjK7x4GVyg9ht0v9m0rigLyjp9xDyZ56
PVNDV5Ilba/eAfXvx6u2lz/B/Z4XDV1zzqmE8VZ86vf2R6eQWCC1pqiEoMm8d+eEQudIDZSsmIoc
Bhtn8rPEpfVKME535Nj+dOf4o36WfNClSgftliar/ClSn6Tg9CSxbX+WnwYP+9r4VNKeIpUp5iFd
9U4JpjuPl/ES3KnRNeeKqh3J2X//hr/7r3a3afkk3IBDd16S8aXW2/nLhS/fimS2pmwy0DUgE6T+
TKkuuCsozSOXo3ORtZj3iU9NvsTZh8SNmP7Jt6bwTGGwOy/3NX+a96WXSrRIghs/B5/a+J3AhQbs
Ah9fU+8NuRv18ZA+ZaQ4HqdPfyQ17q8JF6OAFeLTIeZdKlEIpK6Dv/xMHu2Rl57/uNidQnem/pl5
TBwDaFbJKNWlcR492UXN+1KcWy5nvFAb9/uf5RH/162Fzoma9QgBj7+f/Po4+dyBc3eql6Lwldul
7CueZfw0HTqNoLPVhbjDXVnGxfJn/lzuQn0lp4Wq/WTc46yxIsTP5afxr6mB0RCWF1RCyt+WP0uP
S7zHz6WWXbGS8iN9JiKfTUErqPKXVtHSX4qolCfIsVgEV4Lj6ZOtrb1GT3WZGMh/xM8lrDgyOWJ9
lNj0Vp+I54hi2TGbT/mP5GjeC0wWCB/LzYIud6gv7UH56m6jaz6rrWa/kB/BPjpB8aVMrW85vg/j
UffCu3yST+GncdEu1sU8aVThiIuk73QvLF9GQ4Evfw+ciSfTmVzU9NmcucT8SQczek737pMR10vj
KIfik7TxUXk9Lh6IuTeqk+5rrIwWjUdrw8CjV5FQ4YoOMyUmkwlA5CNfzVZ1FvFjY1t2iHWqfhKd
8FzdwdTv42N65btQaE/c4kTwyrhEuqKqB7bAXMUon6BLqkfGARcF1h6l54YNwNZ3aPhciHUcCSAk
3/W17EN3Q787H+O96UW7eD8485ERL2Ej44BoXZhHhrwY73QHJhLvorzFR9rFNZIry/cmMxFevBe3
gC4eTNtehGPk4OBoL/O15lrCtnZRR4JxZNT7EJy1XeGqXr5/+fluXC0jpOMe9WN4pqlOzZk2BtBP
/DI9CUQ2hcc1Q2xbydEvuKHuoHzbmsvd9hXs3BRXWDMrtTa2zV7eZGilzVUGgE3bMt+4afbdZpkd
wN6Zzq31kSBxZ1IPFwcJiCrpTP1Qj71bbTF43om0b4EM2+Ulw9HptTfO6I090bHs8SgdlUNMB6Zn
yTfb/MJm7Sg0MrrtvJls2UZHBu+iR8NAT2RfOPTPbgAPUE9Vt/HRQ3AgX22/4A+j0AAm8rVMNZq7
9qt1kl2ym//kg7qrkYQrTnGMz9nx9ZTu+dngvIHql/VvzR6YIF0SUOKMZrJHHhSXX+TbE/qNpZVo
Me8QHaQHnKcbP04gus4YczV8fGS2iqOgh2ME0gH5SJuncAykYcpWOBkeEqelL8YIdkfXdim8vngX
zB0TnUftDHBmY3khIcc24s43FJ9pyl4oxcIxh2jEFjlsEWLll+rGXfGqVbdpqdUqtD447tb9QVya
WUu7NznTrT7E+2hf2NEe00T75Sf8Ek/zoXFO0jKLdIyQNjOyQCWYF/GDEXE01wT8uIYDj3kHQLAB
xriqcJtLttSzwCDuta2JSzeKDbQN9c6iTA7cyKO6syiH7NI1TiOzkjWvxexqNuwYF7NGONP0nLY1
aojlo3MsUrVeJpsRcbcPAaSNt/A8kUR56YFuwC36CJzMxx6B4aroaJ6Mg3CJrwxizRsLTnW5Fy7D
n0bO8AYViekr/ZRv861qp6cI8sKl/NW/AKq4nUPZv0JVb09wUHXyXAC9+3yvOxKH5WIzIt8U3ioT
D2tgPj/yeYaiRZfhOj+tq+pXNnHQil2Cplq+01bWTrSJJyCERrvlfSrREEx3hlbTY4axgbJ5OSxx
sMoJqQGJ9Cbd9LZwft1qd7QTZ1jjIHCsXF50pEehA8mXniTz8GuN4ZDU08jNTN/aC7irxzusJXfm
OlylVHu0o/BTPZjCV3YS2s5hjSbS7hxg5bSyaEQCBjw03rKUAKL4wjm7YVl3nB8ROERs2iky8SU5
A0uhl9utG+zrB4a4Lug2Vi50eobwByeH/z1Sc3fxOkroFEkP6vkbw6aaQguxd5VtyaT1zHvH3rkt
16OTXS2ay9qmYNSIpMRW2DiMU3hMrvU9uaobwemu0r08yyR2frY396PNFDt2abD/HMmW3/kgDFlD
NzgVi8zU1lFOWK70JRG4xoeXg+3IiS2CzgzH6KG7KV8LnjhETGnQTsJN6pjc8Ka+0BpI2WgKxKxL
5Qz95JoE/ziA1Am2PDnqwjz2kPlBbaWvWUK7epXumvXL13DHICBHgKyxYpslLOe7QunftY54YYLG
mVH7xXfzIJyGPVQ523QbdLCUFDzw6+sXVTMGo1DY0+Q9crSyrAAp06PycXiw+/0iESk4LWag6Uvf
veIFKtfQQzdsmbv03Oy1k+VhO6x48V1zyrtwavmvYqNAobul9cRsHtN50pKwZzdEtgfsOMDaIWS7
8XNBIvn6LsQGB0ANZA4nvAkA/wWfuNg3nyUPGzbKdkBOv2fm8V1Z6xthK26YJVkogMpaxBC9dHS7
uwh/GXv4Yiq4xfnFE2gX4Tjqj9U74CL+WLrJrtsFHzOKqqO+qtfqSjzqe/knd7WzdBaf0VewT79q
+z/XROr5i6ehRPp65v0GSzBsFzXJy7XguucYerAL2DJKQjZX2lhstzSzETZoEGsyh54uerdxv8zb
UXWiNiOxlXBakMy/bpk3PjLPPIq72Ql/Rucb+TLatKWrbaExpHHFfo1xNLPFTJXwHK6Dl5wUGrIL
KCqxO6+89G50Mfwa+8pgJ/gvj09wNM5oJH3dkR1gTOt8g0/ypkRn3uwj29c3sdvx2wmvqGw/fGve
S34r9obT7SK3OJqbYSdioQaqcSdsY1vn+UJQZdEkx2kTbBQ/f6QPxY++GMByNY8hJJ9pWQ7w+CYd
56PoC27nWrvIKRDnutnB3FS74BAeyzuJF+5yBpRsRib2yVX+trzINy/dB3xU1o16aT7EC5OB54XK
dpXOCJuX3yH9JsD9IamKH5pPfk3tm5Om/iq/9KO5AwFiv7b4ZP1qZx4VpbXEq3mW5M/5l3oMb+lj
+cv6UX9hivlImDNhmT2ii/mkBMlrx0xm5zHPx+5oHdQtFXRw5+wQOMjAK1ktF8eJug8u0b2kk0nE
dAhPvdu6KrpdHQ9L9ZBcUz/3i2t1xd3JBRY4HI1/CXTCad8cVVd+9LfqYtqE/e7EhnFojgN3O3LF
vWkPV5V4QHanh3nmNLsZx4VsZfrNV3QTnmyX6a28DXbvVQfMFM/zZ+nTCDnjDhei/T6GT+mzukIo
u9d+7IdHOpPGST3Mp+knt413hL7n4Icdk2dlXso7Q1xHQh/e2fQsrQGa2KYv+taPdZWO1lXAD6cx
wIQOb2BoL0zFoy2+BOdcXpx2LWjdAFOqr/g3/SUyy38t9iQIi4gS+NMNS770NjyGR34LD6WXHJgQ
hpoCbHDVHMT9Miajb+CfbbqjvF9eypwLiO3mGtu1D2F41fr9Nnem3bCDkGur2nq+N9fsON7TM8Zi
ZwsH7deP4KRnLORPyQ7L1UdLy4KB81XvgT6229tk5zfrGZ3Cw+uyYFuw7zghDLjUN0LM03+XdCsZ
zQIJ0HuqmxyWyLP8rW+AD6EXTO5kZxDVdZv6nCe6olvwSSIn34ruwK1qHsYzvZm+6f8F5+Ac3V6H
7sGN+h1cYpFn97X8Xzs2bvVQjsoRR3h3yLifnaN61gF/qkN21w7KQbmIvnEdD9KRNjv/JPZSL6Ly
TLnaulo/8W/0G8AEL2/RLTiHl9dB0N75xvwSfpSn9FTPGt8+9oydvIyAEmevLebsjV3sVUTZSwwq
+42jHTW+6HXhemz45kQEor+8pUvQrnEpBv/JTnO3vstddGXunyFFCq3STtjEe+1A4uDHWIuYp3wf
7yWcfiJPE946OzgzxLHryDMIzLYMGIBMoNbKdGKwhKSA6s1d/4gOGML6Cwglo3Wf7SSnwgZ+4fXO
DnwTBiU2uf0iAmcoYBU54spwmv38V9JdPRoOS449qdoobO/YWax1Di1lnW1yh0X1iE6T2z1Qe0B7
N/3KnQ/SQfSZQb8hi7gPaLw2iyZE3apbsPU8PzAUo5c7zOiH0lvs0NEzv3gJbeVOsRvrh4JjRX6j
6cCJTXt+2YLxJNzjJeBgfYwJQObknM1MSnutG24rYDCU8tkdGCU59I7BDJvTrZr96zqs2rXxnhEU
o7vnPI4uZE4kceYuFTlOOFD8WAQtWnODwLa404ZBVAY16a3+NzKAQdBD8Mk1yDApL3JC7AC32PUa
ZDeha7PitnF47TLsHy2v2A8rdTNcm2MLqPys3OV9fZb381p677DMhAGEAlyEgU/gwE7ZYzEjbV/b
AalNdaKOjdZiOYNCL7iGW3M/HCGEbsdTwIORDxl7m3GSsL0Ir+3acgSHWSTH2OoIMoAIbrLjIL9F
Z6xHDogh/PL+OvZ39aPb5z7OrefxMz9XDJ/W/sAhQlnrWiIp2OnBW+tzuBA2yMucqk357WjaPH0E
FTzu9yU9ijnTXxxBtV+fGb+brt2xOjbX+V4wIEY4xuI4Kp+qrbujVzutr+51tz1h0H6QvHzdnqsN
np3r1Gay2Jnv1TF7pjaWPj/NVd5Dx/tsyJi66+vZ+nyXDdfjND/S5wjokJk7VwaM3lwbdqx+K+8j
Nz8PLEXVxnPQgZK4t5ziKvBTq2PgNkeckN4F54UBSsdntZzqJ11joWQTk/jxedizl+27Q+BKXspn
5butGcJyhZ2x65iTFl1ypfeZl2PaaE7wTQFyb/yOPr/49NUxPwsOTFUnOVZXkQ4BNzc/a3/VNfiQ
qU2yV06rfqnykT5BHmP8ZEt5dYCkw3ryBmalkMNQok9dBl/X+L6TG/MsdhYZ74yRkEoldrh1t4wU
bJkUSQ/MYUakxpxl54nxax7MTt5AaiFwbP2AGx5zo2W39F4H1c1PwMxtINmaQ2PCX6JL3R126r70
p33KfYv4U09eI5LZiLb8SA6i23J3cAV1GwA4h/SkfvXefMud2WtRnvxW8Luyk/TAO5EoWkIlBMof
INE/K0RNseTDS25MyYPIWTjXtuLHX6mbuhlhDLkw3jTICdzZSa7QoK4doUzkN9RPj90OFHEZXQXJ
CwJprYIUkXjHZlxZNGE9vOjbmAiYXbEy1pHa75pMX5VQ7zIzZxhRJhbxMa5bR/OwyoVorU0UW2Gq
mJz8wqJpCFHgiOcI6fBbD5A5SrKVBqddYfNRldzpQ6RTcJbMbVs92nDcRPNv3KUbfqLRlruxFZiF
hVGJIlTQiGW0jL4R6U9CxddIwL1Z5Br0h3vUCS16hb5VNgOjmKqy/6+y/KYs8yuy8QgirNyQwkQB
jKXgsxdfT1P5Ki2I7NxXzJCtFOFBj2IHoG0S7NoEulZ0SBsYNcoE/Sh7NIJnjIEdheqmaql30+GP
+tKdBqat4w8jvqYiJKt8zbxxONbE9f9GC/qRtM5Yi/zoVzit9H7Y6f+5EHXdWhT3g7iaF6IjEr+7
YWKleswnSua4SuJn/t5RjlcvCQ/BiPFW5PaBlPShCBUQeKZzwdSEgRjSL0iY7djTF8EcSAkFIOOG
GDnCGynwDIs7Y5viP0hSjO6yac0bXMGSwHyje0l1fDGG/+aYhcVzhy6nsXXLCO6wesedZI0or7wo
YDfvjfnW0PS7RtRTcLVU1vB3mH76r0dcmRtjJBsBurKGDWTWrsJFJ5sCmBI5cLxNtU3NdHCB7ScN
IBnINvnmuBXMTRf7eMlS1JHLt+8JAwfksvceTK+2zgLGS/5FsSdTi13mj1cG+PJwU23wEMF1ubHR
wQQQYEnN8xVdburoqxA6FKCcS4la5Kj7OujA13sZALvjwb+9fkKGNp/Fs71xMyG4At02e/rNuH54
ZvDZfrbAZ2okG5sMCg7mkKAAVvVfe8840CHmIMWfsflFZ4SsC9nae/ljfioPXsKA3i+kSCpDrZOt
XvyWeouIJWU+MZEVOiVuXPOTBC3Y4BWK3XeDHObICKCe3GFqJnTXaWzTlA7B+TAWu23PEq0aWF+0
wUb6Ni5teZqjyooOOipz/Dd78xRug2U0K6bMC3mRpjqENObhxx/Ql/LrZ6ChjeqttCXDi61/KPBD
4udv7M/BinqQ5a0dy0tEalTXP4K2mUVEE4dBWZt4eQirFsdAhu6l9z78ETC5f/k8KAGuFO3fqLnk
n0J6ob8WTJuKrrWDrdlyyFJnQ8t2t36bC8/nSPVrkx7hG0JWs8OdqZ0HmDQCblOieYNTb77TM9Jk
xwT5D4Wtp5+8kqChuBaj1CC/EjeWUdx4ESMnvXaMes9gf4ZygUbgfYB5FjlCuZFwXZUo8xrvSJFK
moTiFl6/QoLGqg/v3b9S3/KCtG43LKKNbcT0qrmpHy3DX7qTBiv4tWGyKhl9zD3oe8HOeNn64Ovw
VCO7ZyrklpIJtu7AVI/2wcQxmFm3/pL85KZikjpt/yvk9DivdZ8IYejXUpVpPuLVuEIwwDRCBcZC
uMf4Lwt4B+MehT6asVBq+uynOBy/qTlil7e0PmgUbbP8vcG8g0HBGqjGzZR/hZvI4PW1PInQbZJV
7VAaVSjNZhxQZOdYdqpMiFPjJH1foJNeeBwOzNZP2+zSXSYysvSz2uIQWG6Es3odPphvjVHI4BwX
MUJWbFVGCit7Tpiw/KbDVzMpgsaogPFOk39iRAWbBWfgidlIsagn7oZoNTQ7/aBk7qt/zIoXXCrg
Adwbk5X0nsJ6OkEcF2HirShHAsmhPQCKugFJxr3BjIjH/GEwEkjnqjwI/ECVoXpuiWW80TCmZ6lZ
KyNfkUCqEqpSFgrx1YtKvrVDQoDMw+KWWJcZDN8ugJQCxUD3EjbveUSsCOcMegnqBe5WhNE0OqzQ
RhsxyB4HSZMza4SsGTUvLzevSZfyDf7f8tYrmCk/Rm2y0THi3Qrh26tM2OTGVZdOQG1vycK9vUoV
0S4N3ui1rhmCbH2tYTSgY/4P694qseOAU3Y+BwuJfD0E303AeCN+8zR+ScUSOjXn1KSgzbfgaxqd
c85yLORb6CbEf2PJtE9KP17+DNnelLj/pwzvxBeDx1cO5fuIvkV6++u+gk/k3cYFG7VoJx2jBTG6
bLvWrnzHj/Of+m04E7V6Cmrbio40veWTjPUEpcZ6A/gsRFZyZZxr2RvolhpoqanJItACfrl9IRLx
Jjr4N+UTHgSf44/I8s70h8/x0V5owib/ZCzUXWtbbrVn61EzgWfYUVbAmuG7Yc/M1yw2iT2b11Nc
acH6dQ2K53DIeKr+WK/T3/E3/wULxrNPtgzxZ92OOe3enrftX2B8AcaZLuK8HyDFMmoEtyMfnyWM
3uFNhImov5fmvoH/0a9fmsfHn4112j2x/hphWnAEi2C735P8OEA6cNBDYlDvSleJvUZbtYj84Y3/
h0BfoCv5b6gDmH7rqb5ITkwsii4QtxtoziLcOdrSJ7g62LQljn7NGzuE1PYR4CMCdJqx61N4GQeY
F233JgbrmEn47xyxusL5ax2AiyGyLGffwsCUTojyoNs9f9FcXlXupNgKApIDR+aMHLL4K9AKf0q8
0eyon2bxJOBS/iGm5rRBzMNmPhDJrEDQIleC7sYinG8qMxMY52XHhqxdO5bf1R+1crn8adVf4Zsj
JMkXbt1ivkEcRpSq/1E+O1XK2zxx6xk7ilZw1wQy8si0eSXL7JbyrlUzePoQtLmIVnz8k3sR9j1w
hNQRNWlHcKQ2gW9wegbIlNSYAQmFLLaRnFqZXXMsXEtL12pceoa5nbST0Fh+inQ1MNieYKMLL5It
HAQyueQJNKigJpDEpyg+1wTfzfyMXvD7xnvGK9HiBauFHH/zECEyRn5riPuUcEqAwyJRie65/zV9
DDV7V1h9UZ2+xy/CHub49V5EHmw+lljP0Bgqb/+17Y3Lz5B7yFiEwZvIKCWpkatU9x5EnJDcRbJh
NC3VeiZSntaW+NoE2o7gXtoVCSpRk7go3b4szu3pvVM+A+xcalNbdaCyA4Zym5OaLVzraRHMmfK/
rIRDGt6y+DuNP4TyXgz6WkIlOmJ7odxUdBwmW1gsrpTel/Cm1REETMDHntywVvBqRtbSRykchvwS
6+cwzjdC77RCuilTsuAG5dfgajTbM5FTOS/XE4WMcaCBBkquaM9ZPWyCnAxr/FA+0mSPHcPcbOPh
mFPMwrfGhIU2fqfsYi2gRJ79rEXbIqchoX3JxDha9OwjCzezCk4ORMak2oSvkIGOsPnLVHGtIbFt
2JgTjo1QQzQHJISkmblMCyE8OimWcJI+4mCTKaI9E4KV1qYpSBuR3EYYv4m+zBtWtyeFAy7nBH0G
LaV4oIVTmNraIrFD61AU9xnVUwwA5MWwRj3Wm6pDOo7fscjITKFbEJeN1ZBhngNrQbNoapSXObGc
suOKqEkkzxmQSK98xkPuWPF/f58NOwjxy/Lr9RpVuPzfN+8XNwcK1dLvYqoZbqeEaEiFmCxsTYW0
SBucklM+4gUZGYosnSBza3WlKgcNU0BMXmRm7XL21zC/1Yb2Fmi4M5L7mxrxGfq3jKURMEKqrNPi
PHR49zCrzg2BqtGi1G2lfwpH2VhhA6FjFt2yjcNyZB9pMwOf0s085u9TAig3Su0XSVaD4nqMkMbN
cBCsc6EbmFbyR1n2pNpyZkK4sh/ckNLifGpQDWH1IXEhvYA8gZu4vPGD7AwdnQOZnkxD71JlMgIK
UoC+4d1kcfQhoIHyL4IoGZTpc070XTsBYmJX4MK4ucW07njhKkdA5/maadqG+2iA7NFiH9S4MsdQ
wTFtxh9V8ihJXZY0TswYx6gYzkYn2ckAvoEVD/1bW+2lFmYEB1VO8JYxR5vn65RYTulITNiL25km
IJ4WPXNayt3kA5DHyYsik2tt5Hs5f+mt18yIS76qPHISbatZ4CukcNMqk6+yuf132HatNzGE2gba
egro8YjbejqFL6qp8uSkLKqm697NZQwjN0DS98QZVfvVlV9mIu0GXFbe9LY7DEULDhqD0jH8VtSQ
TIt8QkI2YzKcmyaQXXXgUjnus/WhJQIqkt9e+TNB3BuEDBLzpzQiG7tF9ZoHJ01vV518ShtbQiZb
MJOhhSslYOjFhYBYhTFJI1NArD6rNm+t4Jgl3b7im0dYAxIq1MesC2/ZgiZ9AQv515DKjKyBRURV
c9Sn6l/SsxFCkUMxxz8CGpbCEhxSCDhC9aZJb+D9o0xZ8YoHwnxKp/G95oAuTQnVFnw4UIA6tN8E
SsxS0KeLGFs7YTE7RTE5l2S0C0XfyeuXHfM6xLUMJJf6nMB+nsosWtE1rYPYVSzyr4pcMQjJ54nV
tExfj3F7E2TOngpRQ9l6sZSs4o4i+zjug6gETSnCEh2zo14I2xDEtMkE+zjDoOzI/zU1xv4n2DZy
Ygdq7CRQn2K1WCnmP8lYkA7Re7C8ygR7egrPtzZ2fR69m8WnRjwxaOIuKXI7S32ph5+UHcZo+9Jp
Y7HnRES+cY5DWfRX6wbaT7eUzYs2fGcEdObLaxL4WACaTMSJL7SS3QQTNVxN3WsdEdDVwN2Nnkkh
MSVuad35hW9wgLa7lt6rATc0rV53rACLfx4Usl0ZtkDnmjdFEY4DAjcdVDeXEY7ejPuTipyYhblZ
NquSD2nIKA9LzlTs/ZAe91mwUkCJvIIjj+7WviysFFtt02QG6demZQs32vE+VyIYM0IGSlFVQAgN
JqaXDylErC74nsRiJQEU17DyjFVxMwPiZjoJcQURigw6gb0h/1cXyUqcLJ7lnzUiR6j4Il5t4JIo
cgcQlNRIynT1ij+tBG1+56vavqW4Pv6xRsLSIHvzSopz5kK4NVbjzCQCfo1SMqFw9ea6WxeolcV7
mbLnKr5m3QPgDhMfb5Hapg1ZgKOqAci95eXVqDa1jMSbiJ4ufafYRNfLIlRmmC1BiWw03UXNVyDw
UvBzx3ueUVVHlyDm4q7NIX2xS83Kp2X8Ez/D4UukhMFhICtnmds6YmVHDFP/VKRwjVhtSwZ8KWCE
E4hc3BWqn2GoL+FgvBVd6c6pxVE+2mJ9mKzpJFHlpFCWxe7UOSZKN+v1UEk2TNxHIt9InU73TG6d
oHgtCsz4bCLaN9FFhpyMKhWDX0SYQiatdmhHiXarv9iSthbLWR+YbnpR4ShEYDHdd5tTzi+anfUt
GtaXPmVrIxOBciNIFmG8K8cJyNGAUr+nk4Rg3dKgKEu8Sdp7uJwjmjeHfqJRxAkVBoYZY5SZkdc/
IklaCbXHOAj3XB99TJetmcC8uisoXFXkJcUANl/BUn3L8SuiIZ1Q8xSfTXPQJEcJsExJ78AVQ/oW
OhBEgZj2PSnOMwdBMsAqUostFxNy6vNNKdZws0TrNhbfKZtwP3/lyKMNrnhQ7gWi4bZdQszYJHIF
PQxSWQw+kpE9If7gaE6BbCWRY2lnReaolvcawxwhoz0xomDiZsEZm1OMctnMR8IfgkUcaJt4doTK
CYNkoxAYVB3O0bx/HctlsOXX3xgBQFDOalXaGeXXktl4Lr5Jf+TYPHJqqC0VDUX1Aw10QQJ0If2i
MEkBi2omF2iKVEfBIzNFxpBKT2rXQbEaG9D/mvn2ImmuvbT87kvplOmBnQA4T1JX5vlqvEQDEVmH
RqBvsnVON6ci3EJHPIh4ikgwywi4xon0KfEFSXmLJsYl2vNy9qapI0VQR0WvozaWfEO8Vqit6tNT
0xlt0f9JCMT4co1mEnG9WKGumD8EzMHCl+4s8TciznJXdefX/Kkb5nshnFMAcimnmskhRtWXT9Xk
jm75osVYCjt2/jpXEruG6aWTo5n9ujNPZvgvYRnWL2cJkEwqU0lR22LhhMPPC3bfR2Rp1LiD71G6
yMVPt56LfxpAWCPiiOe56yptCGvYJTL6PUz8WGuEw6ygrMTION2OZoJW5FOQhA+RxLFJvxrOJ+tl
Z8U5hbUcadMuGGxd0tby7FB6LhgXWA60LPvqsuhdy/D9KFelER9mHNDaF1o4cYPd0JSDMxAiN0Oo
XVXN0SSP4VAuiZ8ytd6m6iXv0Z2hjoRIPq7bud+aJgIKgGCD4UmEuAlWUypASiHW/xo++EgoFzCI
b06cjMs7JZB8wS7AnWiQTAqdJDZztm41jSk+g8zzOCvqBvZDD0BVdcjLRLxktQJ9faMfshYNEltQ
FjFnUIQEkCGxWrOkF5g8CTcc8HgVQ7TqWn0Oos9iF+bB+xR9DgyotAqzc+25q9Kd2eI3kZbEbpDh
I+L5+LHEiKPsLEHahAmAHN5DCs1BhRo+LNctEDMrPHCLymC7xLbL+WyAXG8qTiMq7QFDLrM1vr9S
BHQkbTnnbd2gpjQQb3DgR5ygRBXB/gVIMpLtvo3eSwkRnNgRRs/nSVR+6tbaVbOvEXUIPcjP/OVo
MZhl3J019cPEn+4e8k4ubs5UJAIqVspdlJjuY9dow3ozv77MBsvCkHlb3hFRZGzFoLjV4iWh3Dlm
hGDJAZ6hTA4h129t8tBUvKQ5OIYMyA+zCznjZi1jpDSstL8RxGpMghW0tjWgmTIR4TG+JOXYF+nS
W50eOe4645ctOX090gbL0XRdZfGGFivFWo5EnZpj5YYMUhXSRQy8OHYGE9sYyKnYbb3OLE2TOaL0
07D8kH1IRsrBkuv0er1sEsptAuzzom1DC7Vi8ELHFfkr0FAtXSPp0AjXhjZwHTHqMVDWq+0ohWjf
bGYt2Ezgepd7xIOUmnhnQMDr2IeKLtv27C/vDbikMfH1GF4le4wR7EyBbirvZUBaX0Fn1EZfNJh2
HL7DGgMARt8Dy1HwnBBDOzfBExrfZpyuyI5lRXtXOOO6olkigOpVHMixR4vWhZbslooZCfNy2XHh
hu22QWs00P+SqvfBqPaN8kkM3AuMd51DOmz1I0uEjcmxGWhMS7OTT45inZWOftf4QeLUsrZo+cRm
vWL4aB2yxS0n7BzQ4lAgxeMMMHrFC3iGdFqWdSs8l0dgIOssL7p1h2gsdfSKJYfYbqVSu6JasLwG
A+dnRnIzikBUi3p8E8qPJXBa4vOX4XUagFP6+prH9Xa9vrwvnVlwyC7rhCmh5F7Ld2FGOFv8Eflo
TboyeZXZIpOKOFCo7GFA4llCnok/rOgkj+qG25fl5jpr/0KGG+TaoeJCkopqjGjZpATOd1XEeDXT
eFOIHisqkqxJHp1UTu9KBt0lF990JiBfiHBFeSlRTLyIPbRbotA3E2JoAo1I+23kM50VAn/lBSB5
ek41Q2b5vc5Rp5FbZdPvi2+mO3GzHStCC+tci+hT+Ac9PnuR5CwpZGdQaWx+8xq6KmG87OgE24Px
y01vMoDkOXE+28GUOXNIfXD4Ka0nx41CVbVhpmQw2Af7jVQEdiFy8EuXqkfK3H/HCTxClFyEIBMJ
REIMPFvHOf1VuYk87EH8H0nntdW4sq3hJ9IYCqVQtzjL2GCDMXCjAQ0o56yn31+tfXH2WTt0N21L
VXP+EcCvnNYpYhAH8nDpIZ3aGwe+wE0X5SCAbD+TqYzm+XqgzUO7qhc7c2lxcSg7mnyzdI55Mr2A
DW+DTh4ZFte5s/ielhMZCOqn8rWYu82L+jiy9Fca2ZOZk+3r0TiRvDhhvdaosLGz/eRuzFzbgsfm
xTEozjEMXnaiWRM6Ml1rVFUFMjlMgmIAQq4D8Eq1Fo/Oa0cGeF7yuqIH/I/6BL7IKK8PO1q+8Yfh
ANT6gwkAzxRlWL4OxmPMzbvt4FUJ7lXG2EFSQxAZa+snAN+ojNM4vGRjsY8ShItVBoRPU65xKiXq
sHEZCJiD5IrgqyfOlDP7pZTEl5rhykxf1WZvAfjJ8KLgDJ5FHqL52JULbQpfuH8ArnETJxhSaYDh
9AdtKOTF5oPlpZu+o/4ya/VKAsnF9jMl5B1HTKTjISDzhkcyHdKTo+1keQ6JMldzDf/F6GLAj/6J
gPAKcrOjiiGpgbeiQcdsdm4ndl1nbG2I69nukTUHn4NGrHkNWTh+CQplC4PUYpvLz2Y9ztDhUnfd
9Ryj/H/LwTk8wrkY84azfcRPXIYfpnGLTZhsTqIGdJFOVrlqQZ4ZPA2+bvevc3XaemFYTfE+myRf
8l2rd2phMVAHV4rvKUguAeL1TPD+VxrEw4NI4emWi83HpcAOXvnQ+wg99vHkMVyO3KqSmXNAsbCU
0H3luavkT6hfQ67dwPE9fmMDRXxjXZpaubTASeyJCxlFCz+lYRErL7V7C4Wk1VhNy2sBVclV1jgn
TNGGQZQvJE0+76NZQFurk/xn5icVhItrNw8Zj/YG5x2LmcgARMnZrs0zgjuXfeJFp2GWxabx2o+8
4fJjp2XntWgrVQumgd2Y18uS3b7XojUwYaW2YX0zGPjcl6sEn9ZQtdAOLc5AMT0wUYcipiAlrjrV
I6s/iS4lkFL+FvPKTnm0M2b2neV3Ifi4HguoQr5s3uShzXZ2+OMwJPAw5322uybtyH2zm3mC67he
F/24NcJX3Tjn8lLa1WaEqw1cjx0D1dhkXN30YFh7C/OwRTpCl+GoruPXmDmiKRE+QUvruODKvN9G
dXf0ZrgG0sI1z/R1VuNeXEXqPlfLzmXh6j0CGUvWOYjZeCbIkv03/2mrmHZGcgY6BHIaunI7O4Rg
1V76/2M0/uJvxoLB+4XAulpbiDwqw7tMGqQepFbRYbgytI0ggFyfA25fGFeqybeZRGoM2iNc8zGM
AXV1ygQxCKbm58AVOZYbBeIx2pn8KqM4ciz1LOwdciZ5k8X8UIVwMPp3qu16bdpwfLPWeOW5qPt9
aZhrurbB4MuOcE4erWwg3JHHwvlTc3Ot3cOCDcHbt8ap1bJjN/V+4A0vso79qoJEKqMdlZs8ZJlD
+bTBucwL4BLyxN2ZcWHGBeG6oCAZyBv1PGhOjJxUieBWYs8ewDl4Uh9Hg/RmdIfRuSEXJrYwrogL
hbqrrDxbLNH5iKcxvWoDkeVz+yQrMDbO8rk3732CvoDuqKVmPOEx8sQflFvGF1jHX1EB5JkQeJyR
v/GVcGVq3IRC3gNuQa3qtqL7QbDRtuWha3b6dKnoQRAqYjbz1kbAr64tv2MvM/mEc5iYSZzV1KRe
Z65sdXKHAE1i+nOhAAUx4Za+i2sQzRhMYypvumNtRATklfKhhGeGhTGFVqIIvO0/c+0f3MjaLI4F
CGMnrm0NWQniMWgnzUC/pA/3hgfuIbRetIgnlnesFRVh1himS4PPAv4ytsttumgjXWmPsnO23Boz
b1pj0W3o9ajhtfKaxM4/GiwrKhI8SSutywnSxOtBPno94SPjgBmNP1cdjM1S3qOw8l0P1xQxByk2
0Jaa8CzZ1DMKM9K2An1eJYWzzgb3nPYcBDOmVi5kvtC3hA3RVb0deI67Ydg27SuffeNy0W7U7trO
l6V9ESqtn/faQDZUhsh9tC3SgL57LzOyNXEIaI9wGh4lc8ZrafsDIYGSfCHk2tVbX53LEi8l30KQ
mCeXc6CmLmG5jjnhacyG0RcwDd+m4P1S+JyZ4vofyRnnqw0zSlEj7lfihZZvm/ywlIh501jzbuRJ
z4FP/Ih0QQsQ2YcYTmf3eyaLXc+G54xMBi1oCYFYqCmUcCOYIf6gLUoYxSCm9h2K1NkAXcSMQDYr
dv9c5DxR4tXOtH92Ze5dqStdVZQnPwXW8GYYHwY1DzvarYBxDloiHeaPvC6PcXLWy3qj8+VGvAZ1
+ibBS8uRiBtO6QUJmRNRtUBqs/nF414Nvro5R5LN+eQ3huIdANgRrrRWt0q1nyl67UCw9XGVYzAp
2W8ZSAN5CYja6UqkjAWn7HGC/OAUKttvF0c8ghCTNCa2aDXRMXImlqCRicOW3DdKPqN6RVWOKF9I
yWFVja4McQkHHuOUSTD10K4me1c4Psf0iJwqQRWlQ+hbgNKDgaiQjzgRxPi7NXH3PEJz/ChBFd0Z
/j1Fgmi9GGG5DkaxFXgqqtw9cUutLAh9tzg1bJtafoHG6TwN8UizCafVpHnrpaEEiLigZWqejPTd
TJCUsGQ3YXxhA+tYreYcljZiktMZq4r4Fd2Ck1/dLDqoFRYgZRz1LequpUUplD23Dp0QhAG1wyNA
ae6JVajTUoNrEv5lp54/A6bMy0JyfIxnG8lhbazH1LtUJhkJ5URIiP0Xg1mCJGrmDRwU7JA25P4S
sEQU4acDZKwDajUJ9umarrZyNYcXDtWW5jk1LS1EM7fFvB8kRmawbINLj5/Pq3l9TFsj9+TedM+Z
beyiEL1+iOIE9Y5FbbxeIMM7py2LlDjaTUNyH4N3h3wi3mjBcyaFzw28KVx35cL0xL2zV1+FehiJ
yGhC2gPq4knNWWYkz4uDE+BVQVXs+TA/CIIInWgeYnFR6ChPni89+Kg5Kw+9V/yHB2XmTo3/zP6J
PM//4kNBO13DuTUv78asEI1NH5JoZpFtBnMSC44/dyCXguSz8X2S2IPksHKgzNnpnaS8NWajIsTw
tkssPVgc+PMdqmIEjS0BuQD7LvhauOWdXVnTJQJ2YwaI9ud+2wq0ipVat1/C3//IMHRXDc3ehUYW
L+Zd/pGEKSn+2vE7ae5EakTVRo0t7vydgBgM0xsaobSbgc3pGeVg0xblSqNgD5BgbRMo1fUYw8Eb
UlNShyA+Q+4SNkFO41Wa+XznPclwnW09WOObUQ8/bh2jQiD7RgEkEL1Zf6CLPrF3tY4CSCN4BidP
CAfN5LaMZHW39vfoEBg8vmiqRjdcC0r6Slwi0V9Hd0ae4hZBo6fY4vqvG/5G1/5lIp9MbHDhp2ez
WqMX1eVj0rVbkf4AfqXwe02f+gMgRlOhlSqG90kjZEeAK5IItEBLTqRiWKeGlb8frP0kEDlW+Ce7
fpsnw0khl0AVIV90yYHyKDVSlSGSZfIoRbTLKRPgD1dPVijhbm3qvfrXVEKPpOYqQdapZTYkKflT
XB11R99hSmP9lUceysOGQ8yMizulDzuRIamk9KcPpgf4xvXV09jAxz/1nyXMUJF2s3rKN12McJOj
oq5YJWyUlO/q1VbLabVcew9XUU+cpBxPYRudurEl+YG5IIrMXZMa58buEnQj4Seq1ZXtxtfCcw8d
Sb8RRBHqxWBq1kgMttZ/0pW/tmPWUBqV4GfMnRtw9Kpui70H2FMb3nGR+57NMv+KvXSV2h9c6Keh
3wz5O3vrLhudQ81Yk3Vyv+QQnGqXfhjl32iiC6y7rR1h7gjJefK0DQylExP13H6nTFZ2QP5Offda
2MnK3eiOjZYBCZHoaFzJNkv8MRiMtRW9wzX2EIYGgRgHlOfJ6/VtwdAWE1CkYWrmk+u7txQBK2i4
sNC21sg85S4BEaoyNGq28+0iXwqFdwron56cVTHQe8y017piG+AgCru7pMeUlkYBCFf+0mwlECsA
pQRW4xuudnZYwpWWpEN9ZHv2MU2ehddwATYPJmVyExLKneD8SfbVwqd9cNwDC1qX9E+aPsO54t+K
NoONBAeR6sgIzlJaIYkbyYEgC6gUf7yID4ZBKphGxFsX7wJUBAu3nlu0R4YRvKVGs3ej4MdN7MsY
ftlMlum4HBSXMNUI5HqupyYlO98cjlrc+T2ou97Zh4xjwcOE1b86mbvV28sMzGOWCSFgnMzdZcr7
7yl6z+O111yaIdxWzSprsNza+TOqXr4oQPp2r1kZ/NV0MnWxjRe5FhrtQN415LWOR42u7zd3vM1j
+5TpOHPNcuPw37BYLxkPedpvJTUZ7uyDUgY0w+aIa78TalK0m+R7mm3YJz7iknTNhOSlDkVKJdcN
bVfcFcMIqcay4NnJHgA7TQO/Mfjd3PZxOA3ttJKBvqskjnJqxmeBroDeob5DQ9ATRRb9SbLZfttA
V+tVgko5JL7SmQlfqUISaLrnvPf2sR2/lqnDge2s8jctDIhEMzZ14MCTJcccm10GXGG7zGGzyour
8IuxL2mDKsYK2LqBDckM1pg9jDrxa7JUUtQ1owlf3VfN3uH1jYBcIJUFSBuUjwDPzJAeRyljBMs7
0Ixukg/j+PAKI7IztyKd2ybvt8BKP0b+xIYUEtTYSbLW7bO3UIpzzBD/J8Fzj0RiTLYWJ6hoF8A0
UhASRFdTZG3KRH+1F0pWuO0kA9gM5IPkQBvmdUiXq2ruyeDe5aWjWMKNQiIQDd8OrQ3AZcjfQWHD
Y+KtBP/sAkFgt7LXU6S9IhDYtPNj0JX7hvmzbF4EdDcDOPIKbe0CXdV0ZbCycf/TeImwEerfA16J
un/m9Nfbt7ZoHhuUV0lCFzgjUNye7YEDCQazqOgDtLHClw4Px2Tf7ZEKeJ0CNfwL5s3Q9nLyXb4a
1w9A7Wv42eJWmHLTo6Z3lmkrUWGOQL3q/+LGJpwPBT+i0QRKwElPrSyORhbzBnSb7ua06YG5uhTy
OLENmIM42LxYhrUrxAcCF8Fn1pK7U86/VS+AMdTnUJBPioS2mYznZoDh9Gr6opJLc7N0uOwR3Wdq
H5a8oc6R1iZnKzLjY6GnzbbJQ4FWiVSA0UMM5WVzlXSIhZ3yXg5f3H9qmEWNPsS3FDUJSa20ItIL
aSCPDD1fE3SYOd5RL7XHHg9Co5XIdy68VZ6k81PHrYVEyfQMkoXeldrFwJuu96o/Vwv/dLulrxuC
B4CqZketINmqCHIPdI8jsCv2CyFuvUczQtXdC5OBZnAPLXLD+l8s/9hOFOnGGOtk3VPcv2bZPXc/
Owhkxs8wwv6GHheQNdb5hXI9hOZ7mvJBj/n2UOo075G2jQrBRf+ZsrIwOT0UtjgLoO1hX9N7Irxz
BKTApZYz1ymRRmahK0fZEWdi7Y1713WRq+K+t5uVvVE2q1nfLbBcTU0asVo2IfT6pj/wS5Ssa+bb
KvqjZT6nM9EFzZvQcrpIEa63ahzsu/VUAqVaqBdtuztXOtrGAvzNGqEnmKzsdTQZX6aevtot71BM
Z7D80OhmCntqv0e2UleH6pERwVDT2zwA6VfgitLXdNLLSv569iqRd0u1RHuXBELdxF6QKcTJyw86
EP5gUC5vjOu+bHbFMq0RgsfpcJqAsDth7BC3TEX8nIQRyTO9jWb5OlYxZxImBWltlqJ1ViMmzQnz
WvPl8O4WuvMFpYJambdGWjgj8ukqEBqNe4MBtszN9WBWH301HUAbqlkwjtZv40yiCEiCN/u1A6S0
dBSHJfMx6GbSMgnbSjeSxidrPBNPaJbsp86LlBctMI+J/VSKka7LZrdUmE2iv8RN/bm6zuBhkvlX
Q2cUsw4TpASwKanzLO2WwE8EU8NrNRncCPF7xEbiuRQjNunZY681eXj1UDvqpN8JcIuJlyVP6TUl
e9Yrr3oOKjNYaPD1Y91SUIOk8OCFzr7isV15wztgMcN2z2YRtdOlSR1e33ZA0Ny9tXWBJieZr9NQ
PHYdKKAL0RVLAGmtPbjfap9tjWcvu88OquNgXhvdpY4c6pVZrbgV86WmhyjZQTLujaK8enmw5fyJ
FiIOiooxJnpqK4xyE3qD0cRTXHi/Fvu1BynOnRegorYNSOECbejY+dbIU1qCuk7NROxtg9LA7vwa
oDRmlWpsaAn4yinwzRjpAWNbl03vJYf4AvfgTGB3UttOxsxSkfOzcT7VABUaNX4txraJU2LJTk6d
fk7ptIlQY4lFfNbYOfGls7c3FLxNxWeOv6l2k1tg6FhGCvUps//QMKjUyEYPhEhZICGpAimlO8t9
PN/rLHtB8Crp/psu5az7noOyK6a9p1q0Q+dGdycF7K0o/o4AWEZU8kKc9XQ+FiE0YwKcuQDLJjHm
YxDPSx/oT2NNWF0G/U7KVuT0b/Y99NBsafpOg2hwODZSDiynWnsOqFOl44o0U93n0P8tvH5fubit
8urFI6tKPwwgg/H4tJCPwDI4WNVBg97p591IXHA49OjS88+A+cQz3j3RYj0lvjzsjlkQotKh1oSM
AVY9p7G+J4PBLkJJL73XhZpFotDFPjLiK4lzefxXAblzw+bNFzTHUW/bZCvc55bESNOln66ax4dE
c54MgyDDhZRX71fIt3jWAEGp9WjZnwIwI3vV4BMZaEx3Q5SxhX5DxHczY2PLK7gxyyOcZlfZ65I/
qqdydCGICpW+ZxLpJ1aSEJRo2vaz+TEa5GpyrvJEr+1yRq+BpAdgL07/tEjDOWLBzPQHB8UMU74L
UTGiWxIBVTZxvFd7vWNyEJATO+GJmC5dnDLcLpsWQ4HDscDxgHia+xqATJDummrzF8dm7WWPAHVZ
emmz6QZDv13YX7i2bPIEyKnV4axxhqoJZ504CAv5Nho0Xguq+KJ70XuHjrl5i3BvrJZNmId/STmv
2prXqyVcb5kvHjOmCMJDFDXHUGavoy2QlpYoWvtTyUgWMRxNtdiaSbyN6xmZgQv+Gvkus1GcnFI7
34hFhRzryPiG3Vw6mBmijTUWT4NLAEY0w9kjWkXFdGhDn+uVf40qvyeaqPIzGMgGiTpb0ESgCgoy
CBDe1QEBmDq8YZAyPrAhxIFZXtPhBRxpBDfOufczAyMU3hKyrGqyH/mDBTdmzJ+j08WWR5GPAqVG
8NtUa9LvFOSjwF2liG/sK2a9iWnI4Obo000zW1cEqgPDJGpm5Erg7njtvLzc6WFAp4rNbDIeO/wY
hvlVG8dgSBh+T2L45Il/SKY7ouRR4j3wPjMq591luepMjhHxptJiH6cjLzt5E9pmIq/KewgJnbOq
a6+zc64HYsKRRRfZeaJmRhJ/n5/+IvGQ5j/EEr/X5cIjY21mBOnL3P8XPM31ooPfPdhyZqqlI6Ub
rsPsHPUCKL1C7Zbp6bHNkXfIECNPMAc/DFfg1hxkgMzOYvnLUr9amEucs2ERbJi8lRZ+op3g71PV
9bNrdhsaGxcUcEl/RHf92ABBD94P0aEzGpUyrtY1erraBmPUtkXPniMpt5OgXeqmjimX9bCo1N/q
D4Sn3+nWZvLmo56Euz74DiRUy7OuiHLSYJK/Iqx3cchBDnLQay+D9qTBqSDr8cZLRYN9M72lZb6J
PNiWAS3vTJ8japZoxstcFoehoTyqqyhrJKHRooKnls965e6txNq3YfoVIj+b9ZUWka8K4aHzeZdR
fWrtetuSq+nl2bowxkecOWFJUyBynXoAg2qbNdThfpluVvNVQgdH6Z8MAmyi9ZZNYl0rEa+fgk3A
uXamQcuUb7Xo92injdkrk9I8IJgIoQVcchbTnE23cREbcyKUtAgaBE5kz3Vpb0HJUxa8kanW4Xo2
oMgTLPJjDtAwPnUDI2q6Cjjy+xHdoWTi6s48INlgo0tAcLZwfcbtb6Ytu5oFLsRDuYj0yZIP9nQX
ebfmQzMMY5vl8XMhh10jCA9NwVgYKoxYpQFfBYpG2/4IbNae6AmZHtKnx87GQ7Hld13qm/Qkiex+
y/9uRmaUk8KUEbbRwmsiHYgrVIPfBkSQuLnDW88xVnUoF/AVRPy118U/E/cmsKEZsCDzGSHNTMbj
ENwW5xBN54QjWljvKWJf3U6eXD7iQdcOPLJJcm5wx2id97Bo2rpAZIGljmFlQlCrM2Pm5BgJ7AL4
UKf2UFSzv6BqNefwseLWNxGja9CmQzn7OiHBGkKaggJRweXCwR+xjaFUU3nuRSzIH7+Igk5xc70g
BYsuSX/J5AWkMQ8yqoeRiviJdq9pZLInsO7hqXdd3+VY7Wz95kgbgdGtz1DkwnPUjgua/sl9EjB4
ciVs9You0p1xGRxaN6JbxrbKCeYSemVU7DPIJuPER7i1wf0S410x8ZTz19VdpnqcJg4fxiBpMMYu
p51TKp7WQfziDU8ierFQFU+E3E4Y1bIgv3bIhKrU3mseZCT5tdgCOhcQbStQzWL7RZCOhrg30SSR
/VX+mxT6Tv2ot4HjUDIfgYKn5S1AXaQMCtgaeuti2H/qK82Sx45U/Gqd8kPqcbFVT3vPwztjhGl/
U5S/I0twwDCUed0+ZDUvCw9A/Ayn0Xn3llgr8zXhu7br6KAg8JBD1iAdugm2akzKYqot2fGVz4Hk
7mIvEwoc+VKap4Z9xvzPiaRL/alHsKahnanugfliIFy2Je8WKsg+fxMKfZn9vPkNWjJL022Ewdyw
3zhd9CVAwxTe+wZj2MQu0kLPGySh1w1EFspWPkzNOQ59R0TD3Sl/QmPeN0N9ssz04ChzHI9riJ6s
mrR1tOh+2b6ZaELUSDuV5yDLqQflwQJHWoharmp5jtCQt/zKXL7w1T6UZbMx0UPY9XsKspQCHbRj
/Vp6bvLAGMvPj6EEj5pZiGf1QHkcf63LDuz1R+EpEXq1D+WzFyPygvVRa1Fl7Gci5fl+XBjdpvm2
ZrAcpzoa7tkiTWtgqgKHa2CCq/JHt3AYcx1auPK7+cR3xbTrssfjslvyx7qFahix+dBL37yZwy4J
Dyk85Uh+wvydkedDaRm/t1ZsmajWiJ2Cid0N43LOnCPIxjHM+0JMrle4YPYPDVyX28OwkVtvH81w
Iz/r+AoFUQ7DKkFvmayWD+G+8qzzHlBK+Q+BEsgTDm4yzMxLaxIPy+KQTKuHObo2863pciSIMLnG
mwL7piZ/8Uyxc8VJAAPU9VebyT3uLV5ZCAhm5FWvtVt8b1qAkX3W/mkj7iT7xM2HJuoUK6MWRAqQ
i+Bsh2Z1K8zFQXmxZLJqJU63S1+Uay5q9hsNsxp4fsVJNti3uEUGZ+McbELVysfd2HFwN7/qgYsH
ZX9f8/NrM0jpPwUhKYDNToEIA2M/TShmACjDRWwS4OLBIC9YGzCU+R2P+hyLvQFoJ0hU16cb/mUd
uFsf2XXLZRt6G9PrPxFL5v/duiilSwwYsL5FC/Sz6R39IPl7Ni2NGGClIYLxuKL3235uxlerQIjJ
N2y52qOHghICrQCJrseLmiZsTpKaCbWmAzaDNkS16lmMQIAFDDrDnDDY7Ywe/eWuJC8OaQPSq54w
PEi2bTHh9Mq/6/jsoCGPd0X8pE4YsfTHSu8euMcRg2PCKwlpW7yfjJhet1BFDXhuSbT3Jr5YbdTZ
dncG4sJ6Se5BAcE9/rO8cyldwtC56rJrqOyMBRaSBNUwvkgr3TnsFmK+z03pp2O+5mmdZ+dQzMu6
ipG9JUqfTdhSAVwXPOYcKiE+qyn6VLdyYv5LSmrPqo3BT6tb/0rCCVrCBNiU4pjjv33lX+P+GqAr
twg4D9HwVrAvJn/6ZmpPU8GEwZOHHLX91biwvfg3xREdhvGmi9FhURqLAHkq36ri1yEDgwmaqmvu
cAi8PPkuub2gUAdjx46dpL8utAn/Pi2/Ai6rjsI6BwE1TBUTo3NBw0HHR8EDXHPDlTAdUz3wFK00
x5/dtwEtFFfgA5LAlrQeFNM1kVa58aHVfJLFuRLJXiuWZ68qN5hjcRNGsjjw/Xmzt2sHsW+tHq5H
0YRUwlgEKrjdKqGmYnle4punri2EbooVwxbNLwu5AQrxxwux2IBHPKLBDV0PbYkkJgRZ/x2N/jD8
eSbgmoY9iwQ3eNvQTPbB4nwby8kaEuQ/GIXlm8NimsBB15QudZvZlr66NHuTMYNqXpmKR0954N1w
1epsReAXvcaFJQ8lIKF61FwugqakTfceOd1xRo9UIhZOU2brCaaDmhLGIvxE/MVQv2atryP1xo7D
Z9zOuLEJO8L1PGxrcQ86Yk/L6Rxu2AfWGaMcxSw2mRHjLufuck3ULWzgsry3411Pv21UYXxpGvsl
XEANkTpIBvOFx3P4nOaa11GFJ6MZVyeL+Wbo3naGPKo56iqz8nWyJnm4PRqRWsTq0YS2+StNEJd7
0m/ZQ9XLnmEQZreY3tRgNPEuBchFK7GbAoqOKxjuBrZz+VbSKQWad1pxCvpn5KkcXY77WDXxs6DI
mxwX2wi+m/ruLlgRS3J42ZUyvtuqYuY2sfN/PUsSRmo6iiy65NEKO/AWEQNOBPSCoG6VAfZEdb0p
JQkZHD71qf6VfEoNMeeeTW4EcLPDfhEbR5vsuoIYi2DiQSzwHbmfRvkpAPg6e6/KuvjWsNYf+WgD
hVsp/BewG0eWcB+U8Spju9aMjRP6wSCOmgcIl1G52516gNNumnxNGdJMVnktOZA2znYi0/mxks6R
8WAdkGQAAJCHiqN61/n7gBbWMRkOxK8TVKWeOlbCMn3jKY7mN5UtkwH4j9bJILqj7zGBM2700L1N
H8E4d4/hMD9V2dWQyRHX3Is7MB0Y9bbQ479y+SoxpenoEMflWrt0llEzEmKrGjehtsZfn955Rf4q
OCoUMIBZ9oNu7DqS1JPH2ti9E36eLvsCP1G31rrXycaivGsY9tNjNnxE/amdntzyVcCRMWLOwJrB
tEFoyoE8Ox6wFVwfUxYfj1lVz3be+FYB+bGauAaAIqq7Y3/K4aMilCYk8piU7HTVxmveiPFp+iVP
Y7G2yNSidG0hhCbq9QM9bUyQYbzNMFKGjzAHIxQOqatM3GKXigN8Q5ZjM7kXpGwv5dcUgV4eckqk
GKgJK4cQ9cB9kXdsKlwKBggLgheMZqq9igcK4jwkr7ime4ZsGoHgtoPZa8neDvEVttGeB3ujZsRI
iEPJwKMJl3qLi3hx9RVxEX1L4sCadgOiSPp8hdI1Gx4RrmJ/uDn51iFAdOAa5fvP9T/XQYOCPCDk
T/VYuIbyn2ZTg9nFD5a3nB37Eb1PCZcKiF9+JLXtt1p0EDrtRuBntZdA3DBBpNYuhbvXsxR9BLmt
3dqhDMiGm2FyqzGjq+PHCdq9SEioIUrBqsg+Ts4BsxG/NaoIJI0lsx16hydmEdQhOjZ7017RgjAl
bHH1MWONkuWPbK5y/ifpVwsBgGvrvaDMWIKDiasS0r/DZSK3Q/poMn7/Njy+HMzlr9S/DYeKUdt9
cCEGo1Q+INNlzdBILnAo1BoK1iq60cQ6OJfzvq8N6NaCQrN9inxYx1yqOCvOL3WMVYqgDrpVO1Bw
KKmKwmnMD+BQeFszZ0lKAPBeR/CDgknUBvbwJm4GTENsjPLZIPjNJfyXOysenvEL3Ht4Ve9h5hh6
MG4zK83D+EMHzB5/C2m1k3PtSCceNw45usRpv2SH2ceYEZwo6ipfswpvcAZFAKYyUhvOk8jnQf7P
WKwxYvhWwnGOnDCk36QODaDYfDNy+ma9uRmdGRIQX6lfx2QLeQHXKmEz+pOjU6LpvQAvPlT9sWgK
ilbtl7hufbXGm0Z2fkL2vl7wcFToRCn8RXvSn+JzN1ELcp4R81qEH09KfxOu07E/JpzCIecrEVj8
OOGjUkQoKCiwH7Mc/217TwUBVslCXzXWuGBbh1j0om4bINPkeUekP+Yvgb1NvHHX6Ej8kmANDAVB
Dd8/oL+CxamI4UEINtTtO2dJEf2bPqb6/cKIMqA+tEGkBJtmbRp+DyhteSR7z8qj3m9rsLvmrAgB
dkKLEFT0rHyzCrCv7HI/diaFRLzzInjUOanafMLWS+M5Ss8AwMiDKS3gW//s6ZvN0duVHgF9LkF9
Y3NLrW+3G7eC8yvswYNEum69HUqRsNtEmNao7IpxYqzT9lA784nsiY4bvPLsFeZYitfunuUcq+6c
2PRHJ6AVbxZ9KlFQnSu6z3CXEEWvxJJTg7rC7xCSDC5JF4D6Jiet2aTPmv3Uxuy1DlIsW6APB4td
1igTZl4aK7mjHIh5+HCZV46gssbeNC1Zts5kHe0elUMqd0Jc9X+GxMM20bUxJpuCgYoXgis+5OEd
OaV0cJuWexK1EemrIIB9BsJzK/gcHQ4q5JY6AgOXLQmXcqT84n7Ynnh8XY2Hu9oDRteEpmUv7XKU
ZHgmo2+iBtNYCyracTU/1XybpH9OOuyQjLMoGMmwC15M8DarHdkKvySRazN0APE9bfPBmeNG7zM5
WT0sGhc78FWPljJxglWJntLjpY6VS3ZZCDV7mUEVXec3DFgXMA+XnCJe8dcCgPF5NlWy+kxRVNYJ
hhZuQD3voXewf54UwAc4HdKejsyGwo3YvM+sapZOAAfS17CIQYx+vfA5MhxmB25Rdk2Z9LBVKC6D
WySo4kl+tHF6MMmCKGhuCLlVTCe7xviwo25X2yp7C1pLD6kNEWhzSB9GG7c4ECvb5Z15jCm8YXXD
naamc/6pyD9dubNc1BC86zL5EmD8E/By1J5aBztMeXcMX1pvHPZbQEOcUy15HBQjAZgvsAym/pm9
GtvQPTbp4zQLWvXmLQESsmRQ9MSZayf+s0fEx784JRZKQJ2nxPM7Z0fydofDK/sHo1HZX2G9rV4G
ZxfNfxG95uGj5+DkOucZaYX8PV4oxysv+s2mQosQphuyLmQ59lq7U840nojVQCbHUEeCk2F+F+KG
XV6kOxf+hoWb5zRVvw70t9iC4FS4DwqIX0QcDEd7JrSWXCCYFZTCIT43xvUVw0sx/wC9s+/z2yMl
t2yWIiZJJCaQI9v81nxL95XXbZY8haxixXJXbnIrTP7H0XntxI5sYfiJLDmH27bd7c65CTcWsME5
Zz/9fB7p6IjRRtA4VNX644Fckm9JmBcOmLg7AxlYwkl84A3rKPgkOUNGLvyBDYJxYd8qDTpe3ZMt
1IU0MS0R0iud01AUvYXo3CnHEZAwb6KGQ41XE+wtuTFfALrRN4RtWJhIIwTkkEOGsQUAnYn79Z24
esJ0tMlGK7ByOtF5equrX6Bhbbjx6BcdHu/vTLyHzSXOTn37Wfbb4B5CYt3FN4ZQ+S39hI8lX/7J
fzGOkZsCPfvHXqVxaCvtDHxuCZBZDYz3hBDg7pptyfriEkmvmQ+3YDxKTwbRUF0Si9OrrB46jZxM
k0NXkCHERT6n9gBmhjdkbty6mXSMuTGRTvOSUYGuMZM0uDXKhiR+vV6nPWZAcUEkc/Nac0eajbWy
uoGjE4F0CqE3f0R3NNlpJv4u8wkck3W7CWZ3QeFKkgRK1uMpPuLwxH5QmpPTqvhRv0qGkHl4YWwz
iRCd0cX5SwlKx16u56t+MZoYz2xxiQW6K0ReSkK3T5hnZbAsrPUAzmgk+I5zUW8yAo0JfAtHCeVc
gQ0S4JLPAwFG5Dpo/Lgg/KGFaCbSos18r3J4FkIEaKWJqjbzTnmtelo9nIYwP6qgUDikLEZ3NLtT
Mn3MAxZh1p5qrLycx7w2fgQd52JEoQOx1MHPYPYbDhsJtCxK8TEq1kO2KVi4EJHYKQgFS+ZbwU+L
Zt8dugEf/MpUtjW9T6nAePQz4oxCe2Qu847+XeECKEDyaoRiCP3jQuPveOXFWwRwUZkveVnbOyZQ
fZUBvs6qD826k2MAT3bQKqHIdvzpoIyMe8sEGrLY5PpTN/q1nJA9SFCYg6oit5D3seG3iBrM4k3N
yfQrXJ+LtRyvAvjUEmeSlFwsTvoSSVezHyKD0gmigrPGn41yLYVhWlZm9LXIs8la02i8zPQPGUKl
qvrfpugdwilxqepoWVH7T8Q2djIOnTx8dLBwSbXv+m0h/0aW/GZoYPF493xKGmr0ZUN9kfxtx6s4
Nmxfcc88NYfJzbCoWrU+l1OFJBu/2LTaOXD6QSboiPNqd2hlWoaDTdmsgTMhVuORhEVHRPqZu8Zf
SMgnT9XoQM2AO8MMEnpin4TiFwjPwGzI0MaSsvXBkpaKRdLiTM7mq/+7MFz+eNIUExJxA/pRGSIC
LI5Jy+pJBFZGboz2TCL1EjW8Y01ExP5c73Vtfs87XnhKpPtuxha01/UBSz+D/XhVwaTnjNw/zT9n
gQRbPN8XhCmo3i2FAFN1TQJk+1ca+0D5E6BGhEo91Lh/MWCV3uanWY98OuK51iQDEBApISLcK4Rx
JfmnhRnPwJktvOZeZN7/JM9ggct4Vqx2zWaPabRU33RGQPVpRcdxPuvTGmJQq+6+eAzIkE73CSSw
5F8jTN+Yq8BtUuT0rUTdRxh8FnFxrZ5Bmu30mtWI8MLF2G2W01ukp5sM7r1Ztogo3YQcegOOdZCU
CBfsIjvH/dM0nt06oO6AMMriEDEPA4M1yFXjeUWuGjMmlIzYfQQ8WP5HoMXX4dUNH2W/76OPqcDa
o9mlAPeG38+oKXUTMEHDImC3iQ6pZW50rT+DiBD4amn7IjlM/UacjE1qvcUAZXlNxmJPeBpyEnyk
Be/cI9cwGL5zoJSgHfIM05aMp6866ChyV/RGhujLZ8O66FHFgUs5dmlCkvVIKVyBp8l3VT+sAawH
b+R5rniz47LcqoV57IdbqWzg3vapirZZ/kgeAnlAPmWYGdmCpG4Ovb8bBmzvkc2FJOKeLTKKD9Gk
nQSq5wa6j7qU3ExWX1NQgQoLwDB111GlVplUm+XCXczdzMrZqg5idegtTkvEs8kBXh+OcuF7sSSB
VBCM8Oy5T8Vy8TFbGy25hbweMynf6TnUXc24TZ8pWKGmPHOEkW17rWXSgGF8iE9XT9adPibiFXKU
waR5M85/EDxfIZZeDd/MyD5KjnmFyMP/VbbR2xy7I3XvaINRlP/5T+OBQoz/mWxDv+itsMHCIwGY
P8vP+qgNq44IbqaVj/6jeWve5Jv+SW0KIhLxO34qlKuukHELPxzTT/Byb/g+iI5jFj2bvJu4+TN7
aZ3Cx4GtaVV94v8eKp7NdnIMogzk5KfBBdIgcgqRL8Ioh7lGTBdiprC4V0idsGmuDOMRDcVqQCwT
n2Uo9hYivAVq6ltIfoILZeNE8JiQnzlbqsqwUjFq54yAcbfDQhVjA7FObQUQoR6HmKOqQP7F8GNm
xk2ScSMykD9rvmWkidzrhMesI9NH8JaFFYG4BJMJHus+KrSo3oy9J+lbNHFETzn4DmRth8GJJ3Zu
NwKFOuzsvgO7xnfHPPEmBc/869mPd4iDFOk3ymnde1fFax8f+J4k3naGzZGG2aUkSAORUbqb23eG
4sYcsD5FEHr1saX8Rn23kt8oAOeZ+7eBZPOEJ2lI/6UoQ/O2vkboawThWqpYrOAMToEgr/MwdSfE
+ZFWbqwlTIX4xUiGBqveBiAtRdEuErPCICXnvKRovUWDxBFpmPJLrTengv23qxqHuCUEaE2se7lP
79kNkq4QSuI59ssvGLv8MPyK6drvzgs9iEyuSvZzwxjI6Q0Ch45uBvqApY5arNpZnpnUjt7wRARI
7AkbdrDdwahCYnDHyZAF67eYkcCmqbKl7dfkD3QlvBkhxLVdf3TgBZB7RP+Gq4YgXhGhXWD4q6rU
tkpMUnAl4LO7THiP5P3y2jeaDLuAJRC0pTZVhpqBx8WVnsmd1O1u11ua3Wc/Y5p7koRSrwdnXPx7
+u0SAH2URe/mDbSVxVISRxpWBALGO0ZX2lgXdZjIZi/GaEWVdSNI0Lz0EitPDgasLEJ9GEeXk3hA
FkpDyw4Bm5AJuYX6hQxUYJr40+TVFYpXVJKbS8pltR6oCX76BHo9cF06Fp3V1QG5m9XczBlBNElL
Up84hv9IAzL49J9Co8pi0Qnhnpa++JUJRahmhuiCwNFW/LDIfgo6emeIlEjrnyx55WG5wa71aDDT
zyydgGecWewYRFE26Cf5C5g+kmAvM+bZfua7NfGKw6bLSVMhVCoBhYmTYlsh+I1Tg6V4a8i/IfUs
WunN0iHItpqpHDV+Cz8Zvgr+LB3BlFQm0k+EzW6RWfZIlm1HJnSLTHTkgamo315kTD0la3F8mJqt
UJ50q1giitYJ4oiS44HRRo4cZWslpiddeW/baTN+qnF3abX0ItVQS2Hp9X66MSf0jOUBQ6QXgLio
2WkCFZ7q55I/Qx+ACJFKytmID1VlUIws4RhSnoxT1bT8N9WaLgn9wx2uerlfsIK1ln+SUbmokPOE
D17+5pH5ZSjAQhS958MqoA+UfmwvqxFNfGo0zdGKRjAWtiEtVMgKI2Ilv48BaJRBVQ11tRYDfKp+
p7xGVqtuCYgs6qcxIPmQ7IhzCfq1ttBdVXxX0ZsqTXakvrWFPhukYBOCAE61046LpI9czLw/YaW4
ThUYRZ7eDHwOinxS4u6gVhY0K2llTX1Us+Q21dYh431ILeayzlWxQOLxOBckheULtZV9h0W6i5bs
CGUd9pMtmUi0WKMsZbpWE4Upg7wppfiodHtwIfU5182a6EpJfiIqgtluN0QsrUqBT4I6uej0dan2
lzo6zYLsBvKTHAHZgshakQo6jZ/+K6W3VhM9fb5KKgKG6mRK8ykU2dGgNyfjQxzb3TBVu5H28Eiu
T4rU3IvQi1DSxwX7VYEPAjnI+NaNVwsnTzA0ttrDgSVuqg2baDLWKZN9tlQdrzsEoyn5UfxAzJMp
TEvhGiURcSddpAMHc0LTuUNheeqgEuRGmftGblxCmlUoQjZ+vjHTHjkuq5ysbL4XQTPM5CrrBleM
LUJZSESgiUp5hkjDRoIwUWs7Yl8elnWDt5dsK9yO3z29W8Y/EMBCP3XouQzWDYtaPRIT84c8fSDg
HSngGME7ZOI6Zqxv6KCJCNgSOqrdQMKkeIcoz3JMVI1I9sEA8EmzJKPMIacCjV5+adI1diaIXJEC
AMTPyJc+0L5ZmEQRoaPEItPvG80Tol8wt/jLfG/THQtqiwTOQKnhkASvbkeeRwY/9GLAvmRC4C/k
UC14CgWDrAvxBq8Var4Z1R5rC80b/YlNIC295trxaoXIYLyw3Sv4WQjynQ5YOBEmSux6VFIp65hF
lvd+dhoVnf5Rjy4Cxj1txzCFMFQ8R+V1Gk9qeJHpZGKPKLnrnjruBnmP/DxJNywgUecMqqNIroS4
6o8oMph4egCJpuw91XAbibWZOD9bmW4QzJK2KoCbhYulrkNc+oaroJoaPAvzGuVFidPfOWXnHyAn
ZIl9a8jE0ZHMaGiQZxAgS7lzag8/eByrmYGLZlFEM9Kevo8I9eSW9QEALj8RuQb/la2bxzJjbyT4
O8GbafKjMIEJU9vV/a8+v7cYrEwKJIWNT9wRDjdOhG4E04eniTxsHi/crU5+kP5FX+SBMR1m1DCm
/7rCxWiQW581i7SKHmCnWm5hgERtQ159sF5KXft9IHuDusuME8hUv1R5r+CKt/mCAqPOtYwd4uGE
Q63p8Dush+GQ972ecdXasuQlwSORj42yS0DW6xcuszg4QXOBiPnplhz1Adxs7kBr7irJeQAeM08Z
obgc1e/MEuB+sAIyzOQ4e8VPwdYLTnQiX0K/mw99eAQDiYgXVmqOIeqvzslrhLom+poa+HljGUf+
ptncxQQz8tIXmL/3KgiQueb0L7cbcKRyWgUHSdoQHAO2wLgXLAJqHC/2IKyxaPJ4l/0aCSHsHUdQ
g3iFfms0e5mOrwlABpR4TzNhQtxhifSdFduLfisSGDM7HF8BUi0xsjzlmyZxurhZa0nG7ySvbr3G
dCaaekwHJSaZuTEH+NDFOZz//7XYHvp03ZrbnCwPqER3gBAWWCpwPTpwlikiXYYAaB921By/D5lC
m0I8EyXbNsjJVn3lyThrXhRKw45KnIGPKEMyyWtohyJLHnMb0qkAMrNhWSVlC+f6WoGQNm4RRfWN
RyLHPK8Xqw9hxSeUBxkoRrfruoOIMlE330NWuWQrBJuk/86nfaagaNlg2YEZtt5mEK9rtNfpUsXy
N65pbd20CkwDmSYcoFDGQMrZObUngBDTyRip1gZoYmt0o2LLX7o0nfo74Z3CW+WRUSMr42N1QqBO
ktNKB2Et1x+oVKvQiV907dIMlMrbIj0I5GLQaWDYPJoqppO7AkZreS32eoICUiKwcBzbCrcXY5jE
aEGEKZXfBj/6Bzlccm39JQENjBSghtGrA3LCEIjNeyXVxFXbpCKhAeRRH4A+QMUu+EnnkoChVfB7
Uz9g3sKv6V0iZrK7Ba2X9KxcB1N5JS0AKCFBm0p326O1FW9MX5ZijzLEDbY2+cr0pVAZoDtVc5Tr
ozSfLflKAq8ZYgh3NJ4Y0ZEhxFkaVCdOHAJram6i5qJTXLQd8iGC741dIgmop0ja3UjcFgBf6jT9
G561QMGn5A4XnudcY690ei4pizQ9zIYLp25btwEHPbAPKMvqzNm3ZAwjxQH38mx3XywU0jcKouQ3
pUgyfhB6j+Tul9DkSVnVEzd6+e3QCIQ2thCXyCSNDWXivLndmhij5p1cvgoTnEIeCJ5YO/xeeBfA
vM7TqBAQbrOBkvZ4USYnK9bUepPFLMt7NgIUUagmwD+wzUWkLzQ2yyGv3RRvInBanqgr8yBQNEs6
9SvB6JEBggwknB0sh/GH/AtiruoX9hYFab8A/LWF1omOAFiELMxbwv0D6t+KrS6vy0Vb5/KFjtSa
+ZpBFGcPUVqAkeDGEUCtLcnudOQxLzUChhzzX8bT8CUvWphV2WyKT85hQ8/gsV6sZNT9QHezXRBY
z7u7jXCc8ajh65cI0II7gD9bhxiWf0QuMf6YVfBpuWxkHlMmPcu8IV4DawZWKruoF9DcCeIqxX7g
YXI/xoS3c9Acj4FBXERLftqxTDmWCxNKQCyNMnEx/BNAFTCfQRl4TzB78J6JqjNHt1H+1+pf2gjL
zwtImoDZyNtiQO7QfGuWT9hP4MWIKCup27f6I8P+OtLr0T0R1tcQO2/pT/eEi4JgWQoslXb5qiNN
DC/nlSMvfyxpJ1xn9lmDaIgLbw1CSWY1kEtesvGNEwGtg/o/dTtcxDN6z3+Gy1G1f4ue7R4ABtM6
OnFOtay2iKBzmVzLNa5aJHH5fXpyW1ASxf/El/pl7ZNP4aZvp4/0Pp24HyCcUoAz0EbLw3hN/iL5
+kySi6X7wozIt5h/or5CVDL6y6yZLlTeoUKxotox5S4wfjs2dFbIMdhYjUsnQs5l7OzPGL0SctwF
rlBJucKeaa14W7pXR626T99rZgvvMiD5SmO3kK6h9s+4s2U/4H2wY3xmn91VfqUP/Tr+IPDCBehf
Q2os2SYMOnXpSfTMG8YclcPTOxpQTJD9inGNLOEzAoNNuKs89RgwI5BObtqVaWskSf+f289WT2TW
ZDrEFNFnxsoBWRU5PhaqGw3fEOH89z9KzhtYNCYXLM8UX2MzcyKE5NKmFnZEOhBFkmMx6w5EkZNY
kXP4bd2YLNtszRVDiaV+cc26kTPHijF8Ej3oAySCECrqFw0lRHwkAUh+aZO/dFavWWXjtiqkjUm0
KCfWH4PsgmYdcEKtUd6vwEHUK2lv8zvsSPTK9inlgtZO+gPEkf7am7x04T2NH6621QApAFV60jtk
OXtozacxHMFaFiuOvPlD4eDK7q6vygc4OFFDw2uRJLMHOUQW4nvQ2DG56eCD/Qrk9qH+sR4DrXas
dCxDLyWFVbUpFjZRUbqV6LEADstzwJfWTwWdzd6n7Dpjn5A3bTrGexQedXlHPEVChTSHsdkFYute
emXHD3Z6ojdM+qpqAtZX41aSYWBQ3wPeoxNEJXPoQsIUnPjCIwX8Cl8OAtaBvfAo8gn/4ofVsXcg
12A1dvnhRCfxx5IJaf7//8WJ/bl84H3P0NpzyGMIhMQCHly+IedpbhxuHnDIcupE1kTii75G3ING
k0+CpKIgyYqz52U8EN9/rl3KFv58Z3oWQA6oWWmorl/pcsh0e2jk81LrwLw6L9uXTrHVtg7hC8m9
XSXIJzn1on368gkGJhVd33OheWhQ43QWQmxXfJGp3X3VDwOQn8rE0E3/tQea43kM3vPW07nIAE1U
gOCdSkgM3E+wZBHzDFsgcxYoz5rIepQPS2AS6V29zbOoc/MXlsAOFfoEHJhKDZTQdBdPWLBqnpRx
Vxxe3Gb01OA4vnPHC3qsX9OX8Z59hTIKH0f4Sa3t/P/fwfOBQKF7hf+y/1su+HDR7PK+80Gym/gS
fhIonsw2//itxG44S2ss2lH+jC8Mu4jnp5Pm4a1GgN+cFhHEF381qwYq502x0W49lPVpbNxi3vKD
xbmDleDxeM7tFgu8336GgBNkNnoqlWvzjlQH4nHiZJ1EnlVs1QAnw8Zcup827FYMSxg4fRmk3lE4
FCQer3GV7vJwQ/CXQHAcNYcGXMFWSY9FgIR3jz2/OQoUnbekzm6s7tJrxyxxgyt7IXK+pORMuKtC
8t/XyrDWsaeSH4L6ojjE6jYstlN/LOOzmt9EFsP63gyPOnnIw4OYFnZaflOFkmsJx0U70ZFttBfN
AwkcRXLBjYExQOMjIHIxDz1dvfpRxQ7rjyg+jwHhIeNH15+L/mz1F00/diOdGvb0SXZ5oRyNdtvS
w5yT/YJc7ipmO4N2SuPWpoepOg3RsZVOTC49kKuxqwtPIDGUiI1q37QbU3qJwpo1BWHkTPB80D1q
5tJEuBUcXolPGYZ0Y2HPzm9Zz1XiLeSNmaab/swGpxQZ82fbYsUGom0IWMFLqfMpi22YfadI9Dgg
Ghh1g31VrnosNyWvPZwv/dYahYjKdgrXZQTpCj80otRpQvI/pcCeyl00/JXlIefwVac/Vj3aneYB
EyFlWIfU4szD1k+PRszDzqEdtyApNMU6HR+9dhI5z4zbJrHBL3zm34HWG0gtOhHJDCYaRdEPQnQp
uksm0dpG7tD0nfdHmHGjWJeh1zCnThsgXBw2IdUg5PoYLcjDGl2J8RXR8k7oNu0dOlkaaNMR6W+C
lDQkSEzBluOPePwwBVvYIv23EL8298E61IQU7JRiLVZuQkhW+orQ/TYY3FbJT0duS7zpJDwpTkjX
D1VfVLxAj1abOPSkbNefmgYym0DSs1A8k/HQRvuoW8/wvtNFFG2+kUBJ9IGVYE/+wwTh0W3W+3qD
ilCBrKBRlS2RNeKzT16a8NtzsqmNAwcADv4iJxOq4CdkcejhKCkbnOivNggAOSa6yD/nGPWWcRIZ
A3hGkrxNm2Q+j4ZnqbdmxKH3E3QwQ93vS0DqI6DOSWWCGkvCMHnWVqG466N/AaJw9EmA/AR+j+Oj
Ft+zBJkbMQrbJvyo0Ey1w8nCBs9gFCgbI/wKlUPQflflPx/aMFdekvKa2sNEg3tKgDORwezKfPzX
eAWqIUCavUMiTm4XtTeWW79HVWWPgUcMJJIk3bCT8iLKO/JbUiIHH3iYsHs2ZFN/kMrb8yTjKNwG
4lZreHTAWVx2lrLbRdU+xOAKbFnTeVQhTcvqUyDi9kQtYbqgL9a0Ty2MqJ6MlClUkI4TULE2Sc3G
r5Jd49q18BQMLgNhiB9STk7DcNTI+O4oCaGw4FAJp8p8U6edyqNmJidNeFQR+t5PXnjFvMqCl6v8
sIeBzbO5R9J73aBHQos97mJYpIWpUQntVLmrlY8elQZb+BN5P2bHKjkxxjcxbzzv9+IYBFMJ3Ub9
1/pv1nRuY28JelVOEbMLomHF1f01XlQclYBN0D4Wp3YQMQqCMpAht569Ty19LDoA7A8NzSpEI5wt
g8CmdC+mG8NC5nbhjAvWpe39kKAZDLWr9h7yIHCO7l4igBkjkQbStTMZ5r9zAjlypgMiYFfsJcXo
cFeQQcCAke7qQ945NsxacNZ/hOtFx5v/KvaSspruQnppGeynRZEiNo4pnbriWBk7btfIAIcWa76k
7QD3hbkYb5v5VZPMLGz1I0HascDMefB1yL6R3C7YZS/FwDRhoPJIMEhg+GpGEzo1mAw6L8zPvnna
mzXDtoMeoeqhVerA0+UnMppK3erxoyJrjdRJQ1jDzfQ/kMuQ7bEe2F23HwYavbYx2CZVVsV2ZsvR
nKwnI3NFkk3R7+seIhzJNEyDHTyJwZmYtskJX+zbe/NRUoeY7EVKwMNzYj0C7NfjP0vweKny8J5G
v/rwKyl3K7roI7zz3RRvHbkeckMrz2WGAiMbYh5x9cFnf5bKTjZY0G1s3zFS1OGkT4fwGhWOYJ4Z
czqNk+53El01IBpaM+O1oBGFg8CEQLVdgxeHpkuZx+WBz4rPueSciz982iJxyfPsVXUDDbOaAh7f
3Tj/y7gdyKTU0FNZOxs0eOXaj09hDBkJXMs4SgYdwBvJqDlNoCGyH84VLGP+RqMIsLvXM4sKsbj4
pDjFwbjnwQuMyBJI4yv34nCumDWbmstvvgX1JWrXqCWLxYG2WaoWAejVDZsExdakR9a6rbanQdzF
mqsQnhRQyvBMpI3B0wdTScl4whbb3I3ERYVTLO7cghxWKF6O1BNu+cgtp0fMgjFta/Sz8oHrsjhy
mT+clkQBLGrzeVbRaih/kfyhhXuj2WT9V5R4mPCuLHByjfPb9cGa6wmRXHPXeNJzfO7rLFsOppy0
Si5raGNPzSmzmUEzOMF5PvN6iiJYdyngqYKOqpOtMB61iEyk4h2TSVGdI+mNqDf8vqu4nciGxRgi
PIPskIYPo1yLwr6q9zJctoWNYVY4JdiF8VAVL4UrNCficg8o0aG74bcDfLPKoQ8ufrBOk6eI2zLc
lz2jw3YyDlFxEHNbqvccgTr9Ms4HqfSEpWX2eq6al5++WfHN4qCixF9BeE3Fg4ZyjGPYV238hmhB
y/SQQOcZiPhcLXZF2S7OPSXcyI5AOSzeShdwlYs/dvi99sK4QSywbG04iMl0XO44oD3tdcvubq75
iVNUIhh1J4sd1WV1qXHEam7UemQBDIyhGvBCLG+y6Ksv/4x0G0fkEIvvFvydMb/DY6PxQIEh0zWn
rCdjV6QHjHlSvul90otdypwQZloap0quOUmtz4iE4plkeKCI7hRyBev60+rAVSHWaVhWL33Lk/A2
0lAdeQGBdPaArIk8iVX7TbIjXAL9qL8T/EwLAjsfrWzTTetsSYJZoU60KJFHwt//Yc0idOspCO+9
ddeq3zC6zvRGjduc406KaW9dcw4wOWfriOedDK8MKyxxI+Ym2c4oUFmtmRyoLJycVPFiUgdGV1He
6/lGZCxsLgVgyEACEhZ3vGvBNf82rHsbvKdk0JiejrY1+6nmfximQnbSMHQ72JicyBqOBUr0T2fg
yJ9x8Bex6KQ+OZQp2AdxxgI+uGkzJ6u8sscJ2SfYBRMJaiisQAfS8eKSkxeKMrvZawCADeYqj0mQ
H2EVpIQ4CmQg+eUtZwWbIlyZdBNhUVog92Q2/ElwbUvu/JsPbCsrHgEQSlakHlAeyMvPDxOsBSsp
SIVMkw+mCJRsKJYIbAasPBoASKkHMLhAMyw8QGowyjyBpuhU01qtXRJYfVvDW5nFF0AhSdnCsIDW
qPkG7YGIeq92ZOgY5AfQEcJlImckubHObATT0eUbep1JfSrJT8vF0nELxCHWh0uNl5qOmGSTteiK
fzgksdzQiYrIkABYFmUj9YL0oLU3TFgUt8rlDvuLTlEx/KdKILerzxwLqSghXRdfENn8TpkdKbMC
thREujYOdbYx9D3FNm2yJSdCQMaHSE91DOFPqj55rfhHchtRr4Fo/5D6LMgbBgsAc/a9RWaNYBpN
NusirczLpSXifx43S4Y6tbuhDZzNDaaQkRtC5xrqvpiH9CIgqCTP9I5kVUYi5qhwQ3BnGCAN2/8C
ouHWEsINzBERv8WPwSeo2gpXkewj9GHvzZt6qrzWaQ+8A66xB137qNGj1m/dN0oaC4sRPNOZiOhi
37wZORj2WsekWzhx78rG2vinf2pbfHhSbhfLTgQN6ZisySvET5RWForX995krlOEvPypjCzwNzw5
ZLItEZ7L31/JdtKtEBRlH5NMSZKNliqWjrO2Zr/SVFZDD2GZLjn1K/ZwPGDTaOBnaMH+5beiubVa
yqRw6NH/SUrYiqwjXFsIJ3YzmXaa23U7LEsTT7Vx4ZsIw9CQUWobSn7DJRHANhjmzyEv6ydDiok6
Bo2H6hKxQAQK+awgHT3q9hfFr4SdwsfRA8uLHroYREiIQCoNEOqbhyWBIFlo1WUEB7wxHBLoYOLL
BceaL8Hd3yf3+cIkYOqkRzoRaTyP+kh9+FGCtby0xx6Xt4NBsCGPOSXzA7nNcqVq+ilR6ZW0S9oS
gLy+zn6oeETtGyS26gWkR5Npu5rvzWQnf9qjJdxCsa0fJFaAbO0jO6UIfwAMAVlCV/8DGvJ4tJMP
XpTPYd+44mnYWSkqajv4RrmlgF+PK/UNH8sMngYY5GjBuv+cTFYCqowRZfZPHuf6hIIETQCrQOjW
XOuDvi8u2YPhCN06iJtJ3uFyB4ILCYzqT8hlQCf9jIjIQev57AYSrVexx62Z0w1Laehpr3hcoUWu
ucdY1xUbb98TVTGqQf5ilhJELd33KKyGb373oX3NHADW2blpl09txE77mbzPR64bz1M0wJqS18TL
x/yD6kD6TUfCtty2pfkIqWv7N7d4ye4TYhNa5CgrMlx+swJyirGMPhekWbCACGTec2E9n6vUkdX1
IG04zdCSZaAKxQlm2S2nO50gI3dmlXXArBLYgnyBZjXextCeIGVCB8gL+AskCjxKCh3U1+qA8MkO
vqIl35WTHr0m2p1UhzgGrVzWWhh7tQbWs1PieWwkzAiUgvfizsHW4HGP1gxcFgRsvVZ4YLW1QU0U
aQWogZj7kXi5CvFxNIEj7AN9LrGQrfQrIQ4No+aKN4hXNnyCEZ2Rl4eIlrHzxm71Jl9NilO+QLjA
kMCMMXjPrQ1aW71o8x1WuuIJD3ZJI0ZFvGYF6ia3tjZ9cujf83fgAf3JST76I//8KnPIYLkjYYFU
EFbhAix8oZj5gs/A0BxTzQLDtNzf/rPTN+1VRC/TOBI3iPM7bbgAAswk9/xKhFwCIk0Ys0ukKqsn
TcABJpp3tLTWqzo3j+4c7rhS2DrqK4G7iBH6U3+cF7/qqr8l/yqmPSxc3FbEA9uZblNWoV8iKMNg
Kwx4PDdxepowLfxrSJai7gPPOpwP4nionncOtxmuS9VLIKNdhGmFSGOKyxrGyiMlboIkjco77EY4
d+K1FhMxSeZ1wBEHrhslUOyyflotKAJl48SnYNt1ogG7AQQPT5un46b/5TVDJfz/UoZZlrUqapYl
iYxyHhagwPox/GK1xbYzrijXCkUn6B0T1hF+Fbsat5iquo8qAi5yI4XI+o04OiOVZL3T8pEJF6IN
lm5M5DScV8kk+xe91fFG4di00vFR/rXbpRFzEWkCZjPeF3+s54TiYYYFXmU5VBbegA/D1qJJYJfI
aOkKYceZmNi/iqUYnH63xnDCziZ7UGtt8ZPUbqYC+ai0TvTm1zYKEgR1ESaJrdZdzQHuyQ/sguwA
ViIqp3vDK+QPYFyR2OXEm4rf5Rd3UFfMwoxqRHCyfJZH7jJpMrO896kKmsnwgKpdN8AxiJgilDRT
iUw3fLY+q9QMV2pl9mh91+LdTy54F/QLPB5I7cCJgNJG4CduAZMOxCJ/C0oRTKpX5cC8zIvb/iv/
Lbo/zR1Gx/xqucvAeGStIG2+Sg+Iy2B4dv6J13yCK+CYxmZ3Qub7k8PCfZORTyfruOe+IeCg4zs5
N/BUIQ/fQddOqFBwr+FrhMGCadNI6OHCcVw03RDAC9olvPP9s0ZL5pbQXmrel19PXh3JaNhh9gsT
qS8fqWZ0Ub1KXi8S5eCARmBgmz36F0IP4otmrsuCUGlHR2iJXB0lLdidil3aSRB5kyZBhOajr96k
/hUm15qEEgTKLMgfKMCDjnxDR1M3lcQwvCZzSCNp54o2JOjdCjUyRxc8FBi4NSwmlxLct3LNj6y8
Gc1bNV0Xgs6i84z4AtC5tUUvSHIJ06uc36DV+3xbGS61bQXZfAQLagRqkF0GMmInaIyv/qF6F3kV
UCO9xXeTsctcrnH0LNhMiNqxfe7bd8HRERpP5GUhnmOlY3/5kdEbrSoeMEDxa36+lW9xYnO500u/
Hr64fj0LDS8VQ7Ww6AqJ1hPIwfmLX+HLP4Dj8xiRm1uoe5GDmI6c1arvhvbZGteuXIHWILQXUfdq
NAmhV/0oNa8zL5myl9XTLRls1DwQwjWtDOjzCuTu/oKdOiINdzhggqNPQr7kzRbOjntB+8ynlCxo
/OzT0YswGFX0mDx9Q8OHu9dBBFnIZs8kJLTzZGL4qaNEpIevVjro1iWSd1P3rDRyae4aZuO+/JTy
R20dZZAWM2Lw81DSLsr9hYaCswijS5s/WYZk5b0nQgEpBv1rQGD+Xhe2/zvVFdDRlTEerMZmX0Af
LP2jUbeuruYLjyrUOiJyszqCP/1H0nntOIpuUfiJkAATbw0G5xzrBtlVbpJJJvP052OONGr1zFSw
8R/2XnsFIjsyu8eWAOsM1KDB9Gug1EL3+tPRhCflT+TVFjKkz/Zr/GTYYL/D6E/T9sRiVzkocQYP
gdh62HewM2h+R17Rp6Dg27d0CcmDx/wfYd0Vqq2s7AdtWTfEfVsdKTwCRoxWHkFym1f+pgUJN+If
kxsnFW6Nt4X1V5BzEODHOPNqlwkjhRH9Ve160ORa49IQIwX64Qr9rjReDXNaHYevt47LgOHS5IQN
XQA+WatEeKto9trelbI5rB8jvn4QwONTToK6ZnnXWKTyRV80LVom/rsGJ13tB2HaACxkYg+IY5tp
Ogmk4Pz4STdxP8fPXzWwibhl2LbBKmYC3VLOZp9X1a1FD7LVXMNlP70jh2rQsAJB6sajljHjBNVn
jC8jdOiBNf382AGuKO0iI7jLX8iMTXLulxzO6gkzgAFbAg0f0WgntgDCc164xnCBvwRQWdqHh8h9
XOAjeYxTtI8Jv9tIoSPTvbN6RdkZdXDFCXL3tKqvvuHWTiIPBJ64vHu4IEnkQnSDazjqOlTpGFOq
SulPpUHUaOyhunXpJjU2gr/9RtjbnbJ+IX1HolCEnZm8YbKkRVdoeqO/OkQXqsh1+tlJ1S00Vzmm
JSRi1evBpIeQDl14KbV7OjYt/j0ORn4Qg5EE2Tv7u0YXJy8/5SZV10awNLM5RAbJIK59hR2LWa7E
HqrlXORwCfxr/Qm4fNZGt9A+20g4B/IR7sGECEThLAIhtY9hfP0c22NEcYfQut5Kva2hQGglUPOF
UR/yrxMhu8XlFtiBnOJrp/zXbBHiKrlq5yjAvIiAuylO+JSfMFOHOVMhryZhkczNkeSIgaGVuCR2
C/0csRQSWahn8O8wdlGR16eLbw4u+BPDP8vmKuwUznOFBQwVyPEMVyZxr4OnsdMJKoBq8uGnOh5D
YjdHvcSlf9QU1r9VfZlS2yhug++5IacAv40VXM3yD2E0e5eWUcXkO8Pq3a1xyIIChy8g2lR1A4eE
iKTGXDThMTddAts/JKcSikdpiwx/GSazPJqRHyJm8+hdafukWnnvFI4epmEMrJnkwyNg8H9X9yKi
H+H8IXgA8qv8WzN+8FE9JCDts5Yg50TdpOHar6+EZhBFiHHnF1e20fkOcnIXfvBWsj1tFTLIzJYm
Sg1aJODnwZZ0J+3h0roT88ePNlqyzCBul/D6lqn0B6UIMVJd21zDMUQean2IMUQUc8aR4sLJd0ux
JR1os6GujIAFtNOcGVU9El510ZbQSEFjxcwEyWNsDzdZOWH9CROoI+EDCNYbKzF+FmLxxqImY27F
aHgqbnF4lBil4dRII4JgFHn5tEdczsyOrpXmcayL6UV8rAQYMX9gBkC5wTTFgraAeyB1G/sdYlRM
+YeiEPR6+1FnTH4cyrRuJ24psQrC44FqRpaTXXpkBFklMZ2QiwhpQ+p8TK7QEpHqAVXANWO5EB4k
brv/kOevyu9YqNUSqIDZPYUk9dwXMtKdNvKLpI0qoHIGeDtYf/Ml+P8D3JMsQYjFKB8JUcPgOtBY
Y/QBOya3KOz0knoQzdyUBglSXSdChkT6TiYLaZn4LFgZ1Ws23t/6/6cYg82MhFMwR2k18nB4Bbau
j2INni46D456ql0+Puh3XDA4iUKsRU/Bna6+hH4NJS+CSvvgsFQzW2to2OyAg05yWp/9zz4aKx+k
wXIz+xSzHmW9gvYfgGYqvnWJ0OqRXtkhDzWdEPAC6hUSMSR8nHOfQ2U6WAvCau4Vm8RNhDjYF5BF
Q+kxWp197E+LWZxFrYIjC8T2roDXNC2x0IE1TbgDkOHIXMsguVFf8zw4yw+EAI0UYBIjYZRD2b1G
+Gfy3Br6BRvEtpjM9Nj+TnBOnfEpTohLj+yxa9G4HNHfMEG1WhK6ICtQ9k0J1HD7F0aM8st4tTtA
EVRAQCplSHVqySO7jP4Of6Jp8/ZWzFq/9A3/oQ20ITQ+7ak6YDCmPj/oHf+pR8Q4ozYJaB/wmnnL
bw2VBCqe+zkAnVLpPgAG8g5nzqnwoBrnP7nZCdmHzDwSnRYQookbnfWfM4mdLXgdnHefF1KT4ARH
Da4auSYNJvtEpsZO8QvShhMAVK5JMYNVgTkt11Q4m9xaTHE0LqGdAZEQbqMCvIr8wGHqp/MsG4Zc
8EdHCiH1DdQQVnq/ga+dga9B1rMpqjnDWFPsz/wl4jXzIPMKu4OxAiymCwQJyNC9K9w3NnzOSTyy
P6ds9QpxBa0eZ0VHKblVwP8Y2j0knKtZGhlTplkBwR3CLW+DZEjPIniDDCVcmmteJWU/WWRIKK7I
jziDP3A22MgsCxPLN5hq4JPceFOlnuU3HrPLV9l03/AYWNeIKbBNe2SbZse+hM9S+g5/qqDuXwuI
qoQsB4I88ltRZU3KOT15LbsmFH4QP80xg1niO3xtBD3oHxMPjAVAIcSffPN16TPRRBP/CQCjsO1q
Gxc1SMMWrblwjl8aUwyADeaTKPnoufIZFnO0+kDFiMuBySAnYPJFR/WnnBIXfS4ZkpjW4O+EIg2q
YzOFUsOHARFWy/FvG6EVhePhQ2c78oJ0dsZIbwG9YBSmAv1RPq3lI3yAhqqeSxODyBR/M6ftsS6b
kfPc4ExjN+oMOQtnYwJ1BycMhskp5PAZEUPKxGF6SmI4C4gxGEeC9KK/M6FPUqcWsxI6X2cx2Co2
4VibcaLCb5yUVt/OgZ29dmymODc4d9iOHhmM/B/QvpFOCYLFn+oxdzBw99DdQMSmNhBsfguOBDEO
B/VWhqUPH40koT8uBCRak5/il1XQQ0DrAZJsXbOhxDIoqGFZY3qWWhD+c4m3s2gzh46sQoTNiLh3
aR1oQbix6E4ZBRkhbvQ8eaq0kZ7e/euw8IYlhg/mbAIXT0PHPtMbYoJGPB4pRdTaXTSHnytg0o4H
CGVqRUK1o6AZBe3ngwBsU2HE0WapWwnke+Ff6sjVIlxzqaSmMiPlBv+c/9i7OsZhPHkQWgYMS3En
Hc2X8U5gKRP9SIzdL+NZykd9460RJaxI+jgOEPKQkGOGbMEnZIbOJEB8Fge2f0T1RPgVa2bFFVIe
6XKbF55aPHLpRQwmiNp/uId4yR/JJYTLKlsKaKuPjQ0KEwssdvBx0cJdyGbgjU9ADNhCFcNVMg4m
KPOmEZ8gJMmQnTkVn8FvTScN455QAgOBijUCKqhyLmx9HjBHPboRyKEBO4GT4q9Hw+FPhSvJJJha
ceT045PCxYAvoDgIKDnwXujG+ftAdRSNtxLduwzfHQinhAKNiGdkEwcvPMNwV4peFBQwgfEhhFTM
4cGkYwIg94vqx8BNjnnqhG5sPC/hoIJLUBQ3JzzIaaBVQEB8H1h2+bhocgqWkQ42BV9g/2WWOQMb
PEPDXsZrXjIbl3+OIwH60WLrAiNgnIZA/x+VMePNiu3kmVFG0swZqlF2CNBLLRxlJGoGGpT/uLSG
QMEAh8XuVgyjds2NS2BR3eQHdkyRZTw41aMXgyjp2N2SQ/suDvCli0u9wXrjxgb6Uudwflz44Txx
fgvEhQlzg7HCB1r4rCJot8KRPYVUcrT2mDbndB9v+2vkYHRq18fykGL6ZZl3eILH5Nhfv2ftar7E
DQDupXWVS/GjPYQjbzZ7Z+/qhDzTi4irAAkYcQ4+I343HxNPnQ+fDwg/Bp6B+pLfaH05EVCAUfm1
FwUbfaqqMZRrbILhG1P56TcAlj/qGeWprrtTd2Z0xzd0f8Gjf8pXZgEwtbszNtuQaP7l++JQb9U7
oK4QkLpiyVv6ZT6o/4uXPaDAafUWX8p2OKmn7g7RJtuK/4LH9yw+Q4b2+NA5oBIrIKvPYbIAMGV5
UyFCNQBbfkq/6TjeBDedw6G+t0zgIR8+jJ5UYEqv/9ioT0C6YZ/dPsv41CKaPetus00e9Vlfsr1J
0Uxoee9EUyzaU7MRGU4Em+giPNIZs01lHc2HTX5oLprjbZsLjhQVzBwIHhTRnEnFVH+MUjHGBOXJ
06cauDzUe0y11tK6fcIm3QLbujYuKJvPxXw0Fxhr8anYDReA+OZQnKrj95Cdklf38J7JPxBRBp1g
ip+1jgsnRyTwXg1Zf4ZNBZ5oXBktTlXkgDABHuzkJR/r1aDimwbSj1eLA8Iav2A+MSBoWWq0IoiO
p8wxcCz6LTiKOCCihZzMqMPNPzBiA944sE43LXbN2wftrWGgW+LLZPVDJGfq+Q/+kq9hQkrQ7RTx
IytCe3LH/YIlAt/G1/ZQ3NSFsE9Wkx1eqPQGgAcQQv9Qb9KFjLx5kAeOKCZmEIIhnkI5/m8ok2MX
QLl/kx79K9ulP8otPJkP0BltW75k2uoLbs1vUH/QEwwdAeXADnUG345AhZxaCZeAThE5zgNB1SWO
J+Qh4z1qc8VSHTBjCKLpLuCQeXATeyMZ3gLhRHfYscP5Rr4dVvzjS9kIGnUdztjFIrTiYBCA90Gk
uSX5ymgq771H/EOBlqBpY3skl+o2zNU54RY/PMzqLu3U3y6YcYfLb2kuzdtL8W5e4UXdqD/CRdiy
4eIlMlnhpb/qo76Cln7UriOX9Vlf5RlYND2EAx2dEYuy4aRn+tCcvyf0IGgVOE+zA5UYO5GnSX0H
X6k/Jjc+aJ6XyhHIcbmhXqUAVt+Td1/MmjeIj/ZqfpZUpMVO4WjmyNmA0wPj82/F123eLI2adhCj
gnz6ubP+YLtw6kBOb/7Y7ylF6w8Mq6fAvHdi+f/NTwccwoC/ZkFjjcO1f0iiWiQ4GZkxcCv4YKad
TwAgAn9OVxyayWWB8WFDiIP6EVKZJSxVK6ExfMXc/ECgmoOJUfDPk9dYxAfM4mWMa8edWdwNXgQb
yzbO9SNknv3XPzi4hxcoj0bwE1CpYqNyQTsI8mUgc2TejwSMU5c3jW8KCqlR72nmOCu5kgcN1kGH
Lf9qJmooEpXxRbMISBNoGpHQopEEIoKwxwS+ZwVZqQFYMd4NwSl/sQy6+bCAXA+ZDp1KqG7jYQlh
DbPJrDuIGAfARavIffIcQ0DY5HjFhr6BUqT6J/DGuXdhxxcWk8ESMz+TTCmeCawxy/xHuC0Xa3+H
GitcglfDQ2VyruMTgtpySs8FhkiJAJeppalDheRPz4XLRkRvHNOyILnCjchiu3UVdcEoIhKkcSjL
/8WKh3JwwCoxxFoXTjg2cdMQ4Hns4pkckJdhAeoB3wNN4mFz1Vlm41Idj3d8JInag9sKaEUSCmcw
CiamNx8IKtSuwNIw65iHOxDp0nrWAYjY9MVw9YgnQsSBoRLZZfwriCnfwXfXlcMP0zFHy+dnLlaV
Ty6f0ulS/2BcJZN1YXAeo7mBPjqC1exN5c09lLTZW2vyXarEy/Jtwr1JJS5YCSNjVkkImnlWQ2ZA
PabnWC1D2RMgVhQp6lMcO/L7N0LeVZ3FjNIrXGrmRa+PUGrhJUlccsU0lEDAsPmle0enbee+xWH4
pRhitvUbUBRqQIZTwKGz/t+hyQYrXwK5c/gjTTnIH/V6tPzhiL5Xz/4ESZEgO44uDnvpggM4L1NF
M8hWYy6KcuKscpTX1rNDCgGcF84g7PBrTLSM2MuNcNw03AM+ouvdNJv0UOAQBDoVM313xtsb5EYb
UX7h+m4OyeA0cDJxdqxhIxJcxIuyvzkU9UVZ41xhKfCpsVqFak3WMgAuhLhCIY91S6jx/6cbFJ7T
SYXCyRojjrqG8Rek/gY9fIAacYElXNlip7SU4D7XDgU0elc/3HoaDg9OOiBaW7aD8zQN+3NABOER
K+RGjJsguMh0LlbF5QBuUc+KdEVyjwR7Ij4XBNLEOHoSW4IsYllixQbXgVFwLswwE++atcIbhjfF
YwnkRfh9SA2pRBe/tGcQZa3yrJQbbEFDcavVLicjVb85VxlIJb8BdSA8Lw81jcls/IqxV/+9DVTW
LMZW22TYWMChhi6swAZqN0FjT4StgPLgGCkruJFmuUVzrGOO163kc15ZQnfVVbcjAdc2nV5Es2HX
nB3KXD4pHlTypWgu6SY4JUanyhM+aVE+Y8A/GFb3Mp9U259ozp6fLCHA09cQAZMuSEbQJ7zMvbrI
JxbekKfmBYJi+CNKOfUXYrZJdyGfDSP6zXBM57Aj1v5DePKDZaB8afp5mk9h9kmQKKw5LioMlBPX
RDTbr4Vy02hkQ2wU4yJDExtc4qMBeeHrmwcMLzxsBEwZAC991xH1hsJMlg5XJTCgEs/xaKXefjla
uCMM6ua5gKdaQO1+bTrmvghrMNqdwjYV/uG0B2obx694ckJ3AyjAKsp0JsILwbPrh4HWAgHOjXEJ
7lAdGj74bdSlaDIYd36RNo1tj7fGnyDs5oATXkyEiKVvsXXu7wmmjF9bJMpKW5AA9dk0ckhi/dTQ
OLVbXDyunrwfILj7BSRS/5qKS9OKrf1+pkzXkjW7gFq4cGz5k1vcXn6tZTTtGWE/KUcRgeyNsYzq
HeEfAoIWEJLZp2b8cDiVbFZ7eEqX6k3LAy8Zi/NEWyQy5AlbH/2ZGRC5DOwKZQaS7ZE5APx1rCGH
oE4P974wp82MZIo+VxpsgwYm0jbI4cE5hB8OfBOjma8j3pn0ZTDut1q2g0IVeziGE7ECzFvNk+qW
e+uRzAoM9BJRg4E0KDPc6OPP+ktkM79s/uEOBr7tdvRPPvd8iDM7s36MZpnyHcx+KpquJ95wb0TY
pa0gXsCGsvt0PWDWnLi0qzgFB1uMVJjmASd4s6Q9pcMPc5A0XOjhgssSZTvj4EpbBtTREpTvhShM
dRFLzjnNFb0PoeCwo9Hk53TiW8kmvM+Xfj7SFkvdCmV0fgQ6ZPFxv2i7SHNNBxF1pixN2S47duMs
OkMV+kOQPUaF6Oj1s2VAThiceRZOfBrH63TiGeXJpzwXvGEdi/CxBQxcMz5y+2GKwz9YskyExxcq
D5D2qPsUZ51JoqGJwRKs122dM7udmvLAzOzOHUhMcUyt2zAkyVa5B55PlSP+1N8/JV99P6LrUUD3
OU1cs+1BeNMvDUm0l5mWClUwN564ka5KrbYncN9ikaEz0FGO62SK1DPGmcMcjJXPhdRJc5n4rxK9
nlwHzodX0cp/BP9g+kqGrgnlqr4iJV1G0q0ofM4ZTYd9U/jbNFh5xDz0iPDplSbYe0DmlDE+imBr
qOowy4RgbsbFC7sUD6+RuhLcSXnuYi4KrFg6kKjPGJXlcZgwXFHNeV4aVlgHZwxX//XArQ19vDdw
GgP0w3OXKIqCSfgcX4ZSL0I9dhUTDR+rCkujXr81OrrSCMqUF6+/lXoPvR1YL1t18KkG8MqOervo
qLUkaSegW0mCVZEdhIEk7rpEmFkwy4RT6BRee0vKhdcDOKt4w31iF7V3B3DW6acvUPBox9JVhwHD
oEzhr/hHe6tqSOyJODl4Zn6ryT9NxOiif/RdqHSJLaBZb4pii29MS1K0jGQtlA/i3tCv2FNJmgZ7
rSLxPJy3geEOUXcY30iV0c9qMJ8iCbGdkxQAkhOOzKJ0DLx08N/bhJ25zLxzX7LJyokte7Dv50Lv
rVuE1RrsyUB/TGQARjwmjWbhwSqpV12prKEXKJ1/yqjRhuY1oTItBNhgwc3vRlO1Q/UVN0hEhsRF
PxGiUpKh9OBO7YzPQTV9J4bDGCsZLsiSS1q5MxEGe7QlbkZZKsTpHs1/LzKalZgx4syPlq6QclDn
LHhHX3FWizWwfDDzx3ayNUfmqeKzTHz8l0mtSTgA05wx1wDykYgOUjLczozQnJlGOo++fw3pwFkA
KUdAOKALC+IbtuV3MuctpgkBDvBeVQHPZafR0SDqa1IV1RBSsgSGqCEGHjDRIQ/68rknMpCjrp0K
GpYerRrpXbhWDdtPjUCVhyLgrp2qOeUpdSteXzIHfYDGzbvWsbjIPxehwkAUqphOl1BP1HlEckoc
XwqTbKYDZEd4zdg4faRu9zUfMSRNgtd5mXXabsgyY5iZu01Hg159tiafK2F5ZHEhAoMOPDbI4NwM
MZJtni2AlaiRsPfG+4HajC8uuCbTP98/F1QtmSDuid9aCPCoQvCdLFvI5TM2ee3Zd+vlgNsqL5Mp
YBi9g+Y7hwpCgN2v1HMK9SujuhuItgKvtstWdxphZYSJjUhYMWTHh5HM+G9cyenwG3beuv+0roHS
wWjjTZZfwp7Nk/RrPO5a8V2FDy0w9t/soMGRaPhgu0sxCuIwKiryl5rzqTGbE7Wt0JhLH9/jQAYf
Jkna+OjkVhDbrp8m3Var8Agg+gOeZDThtoP3ExnV7Is7S8JJJE7uGtYspO9Nf4JEhkxL8ZsdqmqY
55QiTX0ff4Cu/Rvn56P7nZmPoqx8o8NwDThCMuOuf1qYX+TPAwwJ2McEGKB7q9Emazw4EkOzovoh
qCYbaKvz+8l1ciXqSj6V8T0HSut+8GBT42qvq1gsoKbCzV1mPwjhsAzx1q6lqeovovTr6BDhfOPD
0zzm4uhzROPGPr+anEcGg3qCZy0NbxAcAa0+GaVtovuJdjW9SwysGDD69Ly/2HDzyWTbwNjVRl4t
k4lHlZI2IJiMUpizEqjtk/iQIU0Z2ktQylbDQMI4R5BXdS+/5HwKMjdbYFSMCYypTi8/hmuJW/hk
Kk4gkCehXT+rv/YoX4A3qQ6R3QNWgjp0Nw91BAZ+f8OWFQ9GHV37PSGYFP08nYdOk0C7/KdeoPml
pMkwr1gV+m+IKzVy+n5f04d3abIxkByKYUR4VkQbMgmPQUE0gVasM1hIXbbUOWqyxnB7fPdhHjBj
+MCC/7o+aZIDzlqqUM3FYKkY6sIIVqkm4syI1332FoDFAmQ8gkN0OFA7Scmpjl8gFqKM7cDL0eYS
MmAbCPY9sqeY7HFh+aTf4gQbuC3KaBhlvB3shGHUUd00gBwW2Hqhor6wMSDV0R7/mjDpcw52Dkar
6hBlfU0SXC318sX4Kpgx0SNei4fAvC3GvnD8GgU2CFVsaDcHOrGugz9swV3A1oPmnFg8ce0Xi9Zz
vReuaSZ8qpmyCkExGCXgCJKPeq2Eq6tYGl+XDpIMpYmKpYxdfJ4NDMjEkQeHL9NwleWV+WhBLTXZ
psWWjwSCDe7zTDQlTL59BxvF4d28c6sMtuGpXE+u/j1g5kJ7jRUTPQvf+v7WZBHwMMdmEcbCN14Q
w027I4jz5BeEDhwnQ3gJLk13zC+NLfIHkEWYTLrxv1ddH2NNKGpIP7HJ1MYmtvqJKPEYlikWoYRw
9Wzz3RqsFH7jyLQH2ZRvCeJ+azLMgCqkZ1geqE8cHF+RbenPAPQE1Iwv9hl88wvHHwxf1DcdP9mY
/lzBRKpxEK0yeAeGKzn3ue0EKzx9/VNONqj671s1kJkYRzDu1REBpjiYqmgE1ckmYsqBltbsvJMK
IFXBsuyTaFF8sVLSkgXekVMlu5f0tWkb3Gljp2UP/Xc0Do9xSqEENfHmmwR3PV+1HmrHccwkMZvV
U2jy1dA7oUc6W9icRfkfpdVEBTxQ8eLN4SuUkrALKIpy4sONkJC1TGFUL7lejlozuAal5siid5lQ
SnZVsJjAx1QkqAa6tjbj6GUGyb+gpRlAkN9VW1NIZl+vI3dM3U7SBByDKR5pOUGSQTdhAPQtMTHu
9H1kFOe6Li8xuobPBB3oB0YaujcNHbUByjH+PN0QtpQTcW7OekifIV6HE/PcxgnSjXlKAu1g6Ds5
8WfgMiYv3Y9gQE1OgzBOyZHVqHiRFr5T0ct4ioLyi1s7K6HlSAxmBSIrGkGkLoGOkBf7T9q+xzPb
q7R1Zc4l/wfAp46SpYCDTo9hdB5jQWo+UrjhY+STwAtr5h8VBd3nUlWYdegFox7snCCFkXhma3Br
fe/NRWUIwlyEez1mOBiMqUwEXkkSLb+PT0p2O2d+D+dASaDnCHOD9ilolQ0x2ckIRo4vvnS/gQx4
rp1ieOce4KgQIAnERKe5mUCgn/ZvYDQ4hMN8EpjL1ITF0BBfnE1UZFOBrU52cgqkF51zvszAWa5l
iFrHAvOXcq+ZjJJ4eR+juPUCBXmhaRzcBlSTTYCgTMAdV8WPR6hKtw4VsFeY26WhYQpW2HqjE3SS
wceAXlwJb5HUeTMRiIY2QDKzjZJ2JM3fxtIVSu+YjZ7kwjrC7iQrb0rwyLM1LxT3ztSArM3IAGDV
z5KVBD6eeQbaikPEuTWoCtEnshuYMmwYAT42UFSOrLPL3QwAAdbcHYVxJF55tikBfrpTb2G1SD7R
cqgVO6jRKkhmOxxM/c9noF+C44xuOtwz6+9T/yff+192E5Q65iIAsAR0gaZiSsRMMnbBgiPUCb+f
R7aV30BG3csnBbDYqmvlIrxAEKo/mcOToQLjmld8YaRFjUkuEmRI7lC1vmVP4KRym5/0m37r1vlv
/6/fMDlm+2pwfdozv4y+lZ8trcH1YPVQrpROsvfvyDD6c34smqnxCzLW7rw7nm3psdh3P2F1BmKV
rpNrpzkDI/SqZzTNqP1q3Hu0klNv1UDwh8iBhf7U231YqTc2QxY9tfhSCj8SpiBB+rUlBDoVvlMR
1qEq63n4oLfvjj1w+AfAdqIDs5jDGWPfeVJgEACw3WCoFXO1kNM8jaAzlm4z/q3zMV1OSADHG4ce
Sk/bZ1rTSBYgE+7AHWtUHSVAhAHuqDgUE9doDpRwkNz8M+uJ0iXRUD+YlFYqTBsPYW69l4pbzrgm
g/rkISb8CAAm+XjJhLgPiNdIPgigmIrx6OHiyvGFWjRQzuYlb3+KsmNVm9JJVn8zui98Tegdk3F6
NnBIQ1Y1QDfNKoOL8dt/dzUzYynDDTYgd5SdFgbYz4fiLYfk2kLJadVTDOiZIxD7mlujeWDaOhDf
3oGQxCHxmMK/sUug5kL9TZpyW7KYle5PayiVyLVVQVOZYcg08LrVAMImIPpJ27hf6Ys1AVM7Kfye
+zg8GWb5CvrwbDbC+huxFqVvf/B0Po82ilU3w81VKfulxkPB3By7dMzmAYEzfJsYSskR8QnwTQq0
Jz4n6MQPLh4bm+z2pVTpR027eNnwL+fmlkIkVIJ30IKMq0ydt7jbUbIx55KMMZ/Im+mBxz2EvaeA
hNesONqZsEmwkxmR0IskTP7GX50YjG86eGQVk1oJ03WTj5HIirn2XRiwOfXmR0Os241TEJFBVbLo
CkpFGrmwuFcqyKS4wtwyEqk5NmZ1HCbnkIUfVLcWKV8lrJL0mKrLvNtF3W6Ap6TqDkLYwIE+Bpz2
/SD2t0nH+UgXabLLtSWXK7XjSO1Bs/keQHhvzFWg4FTcjQqEe5s4Pw5ZbdZES3kHkpUWLwwqB3M/
UAsHVptS0G5DXNxD12SDxJ1baYeC+XM7+m3DvchzMAkCH0HD5v5mRPQRxCcLrIHlFIkP86kFDAs4
sbLwX5S7gu04ZCGUO6hvPPx456nKe90mw528Q8hu+jiTmk0+3xn+bnBMDa4T1WLCw8gfxpL4IN0E
OQEzGn4imAnn7o6IBqgeqThvJ5a6bJ6fLT+lRgCVQUjaY3emrSduC/h/KBHqDws1XUFCoe1MAuAN
7MSmAaM3bw5miRGi75OWPqLpPnd7MOvvwgW0C3G+dREoAvGEmZarflX9TGafGfmWuGOXe94LV42Y
HLWSygzwWdUPMv7/OBxOJvMWA0PFrYi3VslqmVL8qGO2fbEc888mJwHROJKhmDAEZhf4oXQro8Hm
cKrYdALw75sbWZob+NkOo2zlpv8yVIUWIcf7ReZdkT70DbE+O2PgNM3XKincxgHXGaPeCcZBi7H9
mXt7jm0XUieUkkm1QhzRqLtveZImz6+2IcsQhnTdbhL4S+pWD8mBnbX9EufPcvSKaEVw/t/Ke+Td
u8yfxCWbLRM60ubplKBGp1g1AG/iFZrqP0o7zx0TbRShFzveAEjxyV8rDFObDdRoxvtIc+ESiSk2
ydSUtIpeuKpupmkDMUa3aqmdx8qOLmFqIO+cfbv8lxQljFelZCPzqppZ8ob6zgooGzQya/8tZg5U
oQgyB7yVU9gvDagf8EtiH0g6tb1o1SuYFjhQdHCRK3tX9zh25p/uyqsh8U/DV69FBqX9RN1VhYoE
XTJwvpOLVlyEbA7xP2q2EFwa01EhPpcnLJuFZPMZ1jDzMHdU9WV/ydGo6q9BmefCo+reEoU4Yy9I
MHl547rjE6vfHkZ54Rz/OBopfITQXAlnbruh2crFU+QVMPTb9ZcG5QqUznwBCpOEcwZzUb4w040g
WAzIEDklw5KwB0SX0NEajG5XxFDLxVrMj9zIQ7qp+T7McnN8P37SfIHfro2bz1e9VME6/+y0t8IY
HTc7oZhRi1JRipRcuLwaxTPrH0G3zyaO/hqJ9d1oVoqQIgUcYZRXXjDZbnLCtMaef4ULC8G/ScnO
h7muTOtgIQeL786EljqaUYVzfpuULwxY5foOSyXfW39KjF3OUTEXo7fR4RF987JXURyZ9/Gy259x
BEgABl52ONGd649b6GTQrRtKVogzqvTbdvOwfIaMEj6zqLABXyMnbfeUIX2xkt/9G1PpnlTRUbyH
MyHPHg5MaLV2j84enuGTkszWzmQ7Bhb91eHjtcSAf2ya3fysrjkwLPSuGxVrqKl0h3O64ALQDuod
O0sCpfHeQrNIMl99hVCFNKvNVskW76fJL6WBvMyFDSZaGBou+mdJU58c5As7NvobA96n6SOCszNZ
Z9sNxlrFsTwQ8UOuWj/DubO2Ey76ZU8fyWgUsVnlIEX73nllPrzwkbdiwQyaR7/cexHMMr6cb7vA
vWsJHoIWBcXo60JU6GY+k22cqJhPIKnTpso2g7WLBpQ1t6RS9/NlnllgY1Z3TzK7tXDmg3ppK8t4
Ja2CXbuHA6gtso06xzjM/rjxVNgR5vzo2R2Up6HLQ+Wg5S11547IsZHqkdO9Q7CcMQliZHKP4Z7h
QfZ1siuiGuiJ0J/xNnti9LxL5jyzz4JhNhTyVcQ5jI4GyOmX1gxJD/Z/2TR41L6jzksKLBY1ZO/q
DP8R0YaVnqiwbZ8RAdaWzDsgPPPcoHvyuFSHhSidi6PxxJkLZ0fhSBi1vIRi2t/VZX8uFxKlABHG
tExk4jCmXWmL7oU/SH7m3PCuPLqCJFyyp9Cxnb67kdKUnmDPDnSfHmwdi7Z+cH6kdb7AvFCkmYP7
Pg3nmrIsNtzB2JphDwhxR9n2K3zjsxmBkf/M3/gq7dXKnmDCauHYRslf7cMZc30yoZ84bx0YvZdH
TN0A4/dgndRKn3V97U7BL5SRDZNydt/45OKnRPE5ha3CpwyusfLLaWtByTmp9ggvTn3HgE9kuJjV
34tDZyszaVVO9V9k2UtM3KRzgGPgcmKzOx3xYI5GmdKcMquNbXOlExLB6t10c/x5puY82uvz8FAf
BgaRHJhPHhlLzU3mw5xNizWAzW3FisX9a0En4M9hFERO/0PNgbnvOVkWF8I97pATgjvyvnBm3qAk
LZQZprSmM9zofh/UyNvvybuOvIQ3/UnpwjSzo3v55r+5cC6WEBfBR3bD0Vu0m2GBuaDlLzK3n0UL
ZUknrOLAb8l7YcZiuSv/kh+8bBboTx1vb5zbjQT/mTUzivgslV9VMFZdRUSvf3ZEURzKJ+tXvX8g
+WVLuJHhPGRUyTsw9t3r43Ats5JopFxzFJ+aN17TitMdov5OvWsWBh2LwIHBTN2IsfG0OeEos2L4
e1Qu3Kf/kY2SGe2NuuKHZO1MXfkX7FqeXEfjtyBppWh0IOsPK2at+GLA6MMu9tq5xDI73Qzpwxa5
90hnA+CA+Lstd3RxS/L0sH6ecvtNy3W2Q3gEyYeJNXooOsV4PbiqW5vk6DkIDMJ2Q7kAeSZxe/iB
I6jNX6FqB+gMKP2RL09O8PpjJBr1/leoHSaXHsZQTn0Fh5jBg9dnLRRLuGWAbF/iEUb2YAINpl+m
Dszx/v3FCaf4H0lntqUoEoThJ/IcBRW8ZRdEQEVKbzxSWoggi4qoTz9f9pya7qm2LGTJjIyM+BcT
jRNQpg7iKciswrZ4mwjrvNF0pdu0eCwfW+Lt6OfmZiCGmIBpaaCpZDCaRSak9Tuw7igz1O5gCQUG
/3CNUm8YYldxPGxVm5iwHJ8BChJ8sFTV6j2u0Tyw6o8zG5iKP1mWgQongTKgifGbECe+BNCStKcz
WmV7ysJ7YgIBEey+QMJybxjGZjV/EVhGq6cD18Pkd5a/H+tLcvsANm+0AuMNwHlmvZ3wm+B0x6mK
zFCazyJUMFhhcBCxclsEkfWwoc0Ly8gDuO3ge7vIXUBFv7PVIRQdyGTCshyQByGBPQFyFsEbtWAE
7ekTqUeA448t7BcADJcQz9J56UFBZ5hs8nkHAEbASpFmzXBo0qC8Mv6YqsWyMF9CwZUdMq6ddPPJ
zuZvhwGB/elEwENl37rRqUEL1mFvwEDOzqOPltvqjr7BTECTn+lt/07p5PQaxefZMqs16cT0hoQF
Ko7e8BwM5TE7SQs2nSOzWV0QBUapxM1j0tu7OfqjCm8cNl+72XaLAXxr1s5gXFhjtC56sOLmBLkO
fbSk9cOuPx8bzwTQtQ3nTbPZThiZDTExpIGi/W7aOEfXwL17D1ya3gndGGoTMCVucbF/yBpqBKt2
8QlYzTWB8QXSC+aacFp5d6xmNhkBDvVxyt4uGKMYYZBdvaCCtQJFflu0FgO5s1Vt4GK9NH+y08NX
wMj3IUwG68HEKI9ZzAgHZRXAYlBs8cbBcnbsrGrbUuAOsvB436KKbwHTIL32D5uLYtRX0YYnoP42
W8VvHNgtP7fFMEQW+Pexq7YUheyPVVHa4alPf6Ug30wiWDBkI9lJdkH2yMsH6TPQF6he1t2hPmYO
ADISou2uA/JlTd6Ei5l5KTYk2IcFC9xiwoYa+A9jHxlG2OozrVg8/6SnzQJhQWF+4gXiUZxhVZdO
tEKfumIXCyzIq9yiPFmz01iMcbW864AkQaQaKBqk9PXty1JZ8dEiiT8Y+BAuX38j7E3MFyb03ND+
rdU+LGnYz0Q1ktxWSL6+jWAqoMb1WV5BmiRDGTFLDtTJNaTaDg44peE88+mLI670VgnI1fb+0acb
rnNwhBIyQfz2CFMKeH/zN4SdqqJAajzReYjwb2C763yjB3s6GFaULCllKXua0BHFvu9qELOgQAaa
31wBfWd2MHQr72I957MAVZ2As8y9IgJxJphW8OxJ9GgGO01K6raiHAXgAVSEQYlkP6NsZEwWtX/R
R5Yaj12Yr/HlF/FMl2K+0MFGLO3uVA4AxCuCC4ggZIZsVw4EGe4rdx5+DRu7SnYuLK9wCJJyTd55
XElA8dm4D3RYM9uW9GEzslm+llPj7UqhWFEDxlQ0WrIjzm2AX1c0LejDgZTvfqeyUZxZg5xyTaCF
EfZ0GDNwiqAO2G/95T7gS/sSmutLcDrshAw6rZkxPOW1qLoNwxH5bnh33m7lVcd88fK+CVhVxEvo
0mnKdvhDlAh/L0sWwDkKpBaSp0yQ1Wj1+hszuZkqAuJp0ZP6RvCAoB+J8PpKAfJEChvz5WD7RJt6
uAaeBqhBxTNJQwrluaVZyEZlriyZp3083NbIjlKy1uS0jeEDjAmbS/mum8TCRfczWlEHLrcZ1Abw
BIBAsDxdzs6XJfU1QK8gn4ngIXwcZDkz0MAvR4X8p5rvNyQkC0DUFSIIq9YWA2fE2vF8wsCQSFTo
CnSW+MNJbeD/wGMVYitwBq1v/N0DwStdDAdSBKMoguBHXXqLQ9py6uu7Sz+9iQBdN6oJn1M1r/un
XZmYyTvTH8BFCYCFmRitUy3+Awxg0s7j68og6zTFAGeskzSxrbIHRrbOjaGHeSMPCBZBhG6zmVvi
bxZW/aP9naK/425oxPiqoV62JeYKehkNx946SMZBc6dWph+RI9OPx4+2/eOQFtsY/a/XcuMPqBTQ
JzYPxunkObtKS3hrpYUhyTQnsz2hgaZ7Hy0Wn8Wn8iqZj9HYiODxS0hk6SBxtOh06rU1Qjc2QCHe
gxa6UfEeEE38Ee9gK8oHSRrnGU+dsYPJH3eQaaqDv9Jj6d8PUVnhLY2OqoIGnJ/Xbly0+P8E0AWg
Yp2WKK/9OwWdchQHBghjsDfg98SXQHPxZpCXvJUKitW8jBypgOMYkCsLg3nwhpvuoNHwag+0rw0V
qBrC1jdLVZxBuQY+JT8XDxxgGTxfnQ292S8ABhuAN7mFss7MsLhN4kesUToqYPwR58oNcrhEW5xt
BYpMvCLOn1ahC9aQf/1/LbXBwsjZ4s5lomI7v4XF0MJY/a+46bSE8huVYeO5xUlxi4RYszx0Lj26
4eYtGIaGUMuqnYN338NJRGcWIQssxkMoTeDP8mb3/qNmBXw4Cwe1B4F/4oL9RZAHOt3dAiyHwMex
pFsGPfxg9J68GeJbpqnLC91vkl+okAhMyV89uu1uJ0pimBkjOvUemDAkL0DeHgZ2PRcfNcAvvoBo
y7FjxYHIgKatBtTWL0h7gCoT8gHqw5m472O1pL84ia+in6Y3sXKkTTL+LsHuXIFWmt+Y6vtncyBB
xTT8iPwA90FxaQC/lhjJ5hY2azsag49TESLzHb83CH+zOUWGwyFm1AtYYpeOlIrsFNpZboOs3Hfr
VzwjIKCZodfov+3IOKMvu09UFf8E3JqRl68QcF/eUKhZTs5jSjEB/WPkH7ArCB6Bipyz+bn799UH
t7Kt4F9bgKluFHwzC1WEQR9P/oDbEV8mW3FvnNmZB4OcKJorEFImu4ykc+JOYakm92gWF7GyrJxZ
NMCj1Z1UJpA7kEl9HVyPMKW+VMdDHmYgpSgKwmaRT1eq2tothawMaAPxloFqInE1hcm4vkYViiyY
YTiwOF5wnz5udtgBN1ZZyq+b92x7QJv3CbZ/malwUD+G6gw9UDzQ3DO0H9Ak8z+0bVxCY4Y8yyvM
5OMUgeICsrqhLscgwlFIxGIAYy11M+rmr9m2gq6Pk1B2uEQ9XOocUHz+3QqsjOrfJseahsdQcekn
sMenodgvhO/akEoRBD9W8UZN7jkUBSzGKuztyCS/dCloy1/IFcpvnH3XcoZBNjLpLpo3T0iD2Efi
L9VgSeyO8sWlwQIG66J5VS8eg0ju/Xq4uL7B9llcJG++AUSb+d9BeB/vLhBqDlzdm09/oMYF0b9T
/HYyvyjhAalBybsxK88tW0UgyW+/RodX8V+5iyuVcMCtfgZvCkub/OnVcjz6VBUu4i0OVSfsoGh8
hVNsJ2+UEp/hULGFSbZktGBg0YrJl0OJIe8VcvLIl82NNAWdOeIXnLk7VjVchQ4gk6UWVxKSKTQ8
JnDE0IBCzAO6NU7BM4SHdXWEuwqLB9xKM/8CmTUAkCLN0RzBY4KxBTdeldRXDZawHgSuUHejDw+L
AQSNYMsCYWngUiG3PNLHWGfjU8IehUA0EEw8tkFjslumfWHCaehwVzlPapOcmTPg7540mo2kTC3R
/wL90TPINBMilEkiCOqKRvpthFoUBk06NfKLijqEccht2BOfEUbSIhJQHWdSI9sm0c0AxvJHawGd
W8Bj4LhBRoCopzMDUWmgUIgPYOTfSYlI7TjA34irhYlNQxdNGEWbDgnY+hPKTuYUtfMV9W9EghDm
saDu059qKINTZPHVH5KI95UajPb8Gk2N8wFiFvT+9ANIewou7JngPcA5luET6NPMNOtSh31dwfnl
x7LxBVb1geUmnhQ3iDK90lnd1RyAn8kMwIAl5HSWa5jzlXVtbQR/wPTyBMfIWchayLshNrNR4O4B
FvzlyXO3RLeT07hY7M4gQJeJArVdot71EI0QNGkiFEynXXTvTjeAT3eve6Oclts9zwIaSG5ktfVA
DKyCcG3XCvkmiKLHuZW86y2idHFVXOrneUEjjIUJzRdo/5qcYtKlHIwilnb3lApW8KaWguXN62s+
gmuESlqXNGesmsBbTek1ad36Fiio9iHO70hQ9ehaKhbdR6t5OwqK6WBgCGjANHVpqwQfD/b94aF3
68qX55T0f/8XHVuzM50YyO4KoD38CTTaJFiN3EwgxE/tkLnTnRBZog20o9cOfRY9eCIKaThIUzrP
RfxLgNL6ZGz9PhF9+cNLCDIsewn+lr1hfEUBBZpmgIUTIHIGN6/XceMpNpwNeaoDAwKJIqX4owqE
yhDGGWUIStKmuhgs2fZPZhHqSJ+Y4jo3sgcOw14THMtIhwyyAM2MWQz5LqSJc0PJDH0Yzp6NI+t2
zMSxmUDoogPApe1nvs1njNzZ/A41PcdXcIk3FT0BSK/v1mS7NJ0LRmsqyqG4XPSsGsgRSvbX6v/K
n8HlxGCfTIJDvS2vNoSIppEQsZqAeMNPrhqioVHiq9IgaIdOdobrIlbw9MtY8VC8pChFVYmqX6kj
IfSvK8cU1GYkPlgQQQ3MYBzoqAkgk4J2LN8LdRA2MKU+HOETYYEHH6p/9PLI0VVa2YBFyXLk8JCn
NDpuyvbQ49hskXJPoXyPwV8/dx/QPGP7DDOb7t+jpxMIcdlk2KsyAwbBqwEKM0gtgk8TqhBVCr6n
7tHCdj6I+kLweO2wOqVgSnmCbo96XYK/U9j8tQDVSxaUBFzB7SNkZuBVUVYHA9f9Kb/FisJHwfL5
QK8fhTjKkdqYWlSgnu/zod/GENQhPWVIJmJ7v8YHgdLjnBrBdCpBhyBpu7sFxRe2dqUFN5dm07f0
4a6rmaMqlKRE/eA628gt5s1Gnp0lymsTopp5wwmpxLwVey0ESDd1H8njAECu+GlOG0vnzOnSIRcG
qIGCETU6mk+v+xrexRjxXeSwJn6Hwhh70ZcjkcBN4FWCpBoH+K4fFBpFnrKkTjz8/owa5qjFvjtD
4MX6sHsfWR3+fBP/OzIf3LrvijuZITXbhVIPhCPgNoK9p3RXX7fda4fxHaCXEaj2XQvAtkFd6eUP
yh8m2quMGOODIcqMXGbd2dRabmc86BX6NMNxckUL4jJKx9dt3u/ebKVL6CvoU3tc7uHFDRQS44p+
5fhgrwmxPVWd2WX3peFXvCPa6Rk2EOunGn0/C6nGD5EGIXP9faeZj6gXEsqF3X7sAe+fsd9/Qxhh
/Kqo6CSTEeUfFy+xJlu0QEpVdQG2pAyuKL7JsfIKFSl9KOH0vWNaVUPjASsL63Vu4oWlWB9iQ/F1
UbhnxZsW9iM/M8mLGYI71ggpUHKj8yN6rltX8ah0+LRXk0EixR+/i1DGXXw37Pm9yaLwJE5o+UFE
laVuidq5T3FXyLM0oqk1Wcw8iYjic5Sk3j/iR1xHMtP+ldbn276P631/JqoUUbmuAlZeir1PoHlR
EzTrWyS+Wt6lJJ8zOUzUw3YRbH3+Y6ysKTtHbURHrfeHRKOgx1fZyOjg+fdASSfQxx+xjNFLHY88
GG/rat3Hn/ixF1/DmC9EX9zrGuDlarC62QjHxNNwPB+tJitwZ0sMVnBjaoIO9QxCZxXIiZx0ccFR
H3EZfBOOm/DdepSMUjkd8bPc/EII8tpIXMEt6uLuXOxHSUYREFA3RYH9KKXwSUU7zc5N+kzU3TMl
vCfK6hNOF1RTF+riNQIT9CqKn7el2oNfWknXDRwOembr2QaRXUuKpKicz34fx+G2Wz6Wyg8E8a1E
S6TaCH+k7tgdL6eebGrTbfMV/lvI9Z4GP/3RkravTb/8LF/BZNEvu1UTyotu9dp0K9izz7Bf3sNu
+dpcd/ewXbUr8fbB02zCB+98rJ70gS476B7DrbTlm39/X3ewzYH9HoelU52usNhxYt5dd+rf9dRz
hjS8Ns0Gz+bHUfmpNtB1L6cX+Fu6ClNVV36UH852d/hT/+CutHQpTuJc+QT0HVb/H2Tw03CIg3tz
KlgL7QorFk6v4XRlKPzIY1CO4FMuJ8Xis+jrH4dHMFLhiOK4tK12j5W8KHfdstq9N8+gj6u1nEzA
T0km7Z+oiFqf+uk7FYTkX9mFtaOzODImXknrd/Ekoc3GQHtEr+C1LjyrdZ+MPno434ICfZU8JHoM
5FRjfxL8KPSm6DRNfpXf2e9zrljPgFuM/AAtFhyAfp4GW/K3fTVPU7vfliE/4PKvpzKUAWOdgLRV
Yb16scELy91hCqJE+24U57l+hU8ewT2kr4eDbPCkf0hIh9X/jJvoEUy9tUMOF97Dz/IRseVKmVli
HjEOK/4065pRecdagJJbH9/pm5asfJ5MycdrXTEn2j1grXb/Obf7WfJci6U+7n0xyz7Mm1k6S2G4
NsEsFVPtHoi/CXKztOGbz78Pa5kuSsoMhlnER4q/qLsxiynSMx3OvMKMnxgKx6JP3vtKKhBqvIlp
di7EbyipOFvxVPiHnNz2E+aW+EMALPbCdYwnl7acLBBC6lKoNYgwctvLyWaS1rze7ulg7KG/iSP+
Cy6CHnTuz3wUn92dlX9vEzeIH0iwb1I+6t8/mNsFohRKCtAAcVSSJc6OpCd9nO/s8vg9hVlOTX+g
E5+YzAUfixJMzv86X8QYtBfJuaAaamhuEXEgEItLuO2VVFymkjRrmajSxSK+yQm9OXGyCtfXna9A
aLV833H/hzH4dY+UNB3xA24cd32QPPY9HyJudcld5eRJV+maCFozQNX9Odx9zfdySdNdnJn4PTI9
1BPX13XJeOV9/NeeaRNdeQlIB9/BLBwlBUOD0O7XKGeoG2ke7tzSXfziRBfmsbp7pcIjkDAlvgSO
XnR53ukzRaKD7hCGNvPKk4Knu5j5YzSA9f6Hjeei3Uxc6Wf8qwbVdhJB844GUbf4LKbWfTo+Tqvh
tm+9finiUb8ESkSHqvAeEfpeze674R1HTFx3Unz5GZ8vvwKL8O9Jcc8JthvWXnr0NYLGPJ9R0hKY
b9E3mU+8JysDej0zjjVknLJuxIRt8VvcT7aa3HueQ0CLGnMD1hRfDP6a3xZfDEWIYGm+f5w5ckus
qNaACnIGpJLCBRfroNAlqfdFNEpmekKdbN39vKPGo8+4eiZ3vtTdgZt2i9/JK/2mPITHGYDPO1HD
Q5hHLDnirPM9YkEMpoz/C32ggS5zFXUsquiF2aI9QlcpixgTNWh20KD0ugCikZHgfisNCSK5pZos
BRjtKZvLQsai7rIpjjch2D718+Nkff/Jts3issEM7xDlK/qpYoV4bA9RAwD0D73o38t87FcLul1f
mGva5++2vG9qQj+2VivQdQ1LSLUplq/Fe07x337/fEz8xnRH7+fNsnRKdzC/+rPFBbskRKe/v8Wx
mT/nr80rZJyzVKIz8/+UhYQOKnWSll9qNe9N3xzxvJzM+/J3MHZAv1wG0bBdjLHPkSkokveUHogm
QezpsCChCJBQ12aBr2Rz1uLyEI5QMppZ9NgnbN6cSxHUkgcz6LYvJkuJoft2G9mRXnMar9PNYYTY
vIZQ2S+sr7WCoPMMSr9f/vQQkfAqbXYK8ICdjNrcZZ7la/qoXS4My4ZI49Ui7+jAkWCh/WDb3ThS
tz9Ml5eeYvthkV3d29gjnjUKLjX6ncI2PsU0U+DRzxZtGbJjqoHOsCmarocF0vSLXGM7dKMIDQwu
AQ0xMejrDiZzro+R+yXqoCoB+Mi4YX+ARSd9M7dS90SkJgCRRJL3recHaJN9+C4DkrbaJqlDvE5C
rHeNPS61pU9ncNqAkpA1kA8RL4Iv6AEY4bneuLevTT6YI598WUMknSUtBpELVDxHjVEIzZ0PlcMS
1fF/EZAP5N1tKSifm2nh5bkLAfk+2IHQmk6hdBOrYcLiKFy+lnx23qy+WHWP9NkkePTmXYKwpdW2
NDFG7FUl/dWayLQq2L2pC6UUqC1AckgocKwPzlvl5lB4lzKQALcMYOAbeLhNiuDrdXdB6/l87Odo
bF9xwC5OeZS7tAgBF7zJHDnE7poeQqTVStZpJu4MfeAj5zfyKOjwA3bgfnO3ucFcAZEVclhutYCN
csh+FlqeavgRgsaYcDQHfHwr9Awutyir3vPycxrhgpf3YLMgIku4RCHPrd7PJPRA4Hb1BdWeuy1T
crpQDKjGZG1XzovHCLVnpHB/7918gk8hMqTPQxW0Eo2Z6+nwLYMxXfHri80kANY3B2ieeA4+nv5h
cCHQPSief9Ku2R3aL7CzOyCsPDxIyl65UOum5nMpobaSV0JqHX1mzvO+gEEqeBSzAhW8HRhdikyD
amD41+E589lWvmmunxGBrgKJ7iKwV3B5ROjlLf5lZ8WmnI2CgnAmMBEkQ/2+WWBrMqOcybO46WxC
EMe8DzwwDUw6thyykBdz0doYaYVq/kJtawYeFlZ5TFsPvCRvHE7Djh0PjBqQOTiuknZQ6j7jZy8w
Ku/51ep85sfn4jBdxFSO6cxLITWkz45uHdZYNrtOCh80Kd/4qh9YB9lisqgNz60/RbqIiqMgTYMs
AEGOIZLhT2eL4XvHBGK5bJmu95iyEs/PbnXAkg1FO4G/+W2W2CB+7dq3YT/tbptfVA1klFe0t/bb
Gy51MYtso0bphJoM/gd0GmUPOGDOtuHG1ph/UxFhwDOyCRlANFSBgYFjZNFZ/S0FuYD9BpDY8MAS
hTQIY5O+pzeAGLbPkRTsbIHzW1ceB3Q/dHuH+tVSVq2+KS2ZrRbKn+SP7MTBjlBXs3FXXX5uP3QK
4IZSObrRxFoivUh56rH+pLeJ3Zyh7aE2TzEbUgF4/BGS4M7oY08TlcQh38HFEgIz2kNxv11wl2Bz
4+NCOfhrPO3mrU8Pu2/uYuH6Yn5JVhlBISh+8xPVONET+yDIQC8i0wKYIlw0sxVkJdg5GcFoE3U8
OeUiM5Mc6DFZZqOfjsCcEdxFx4L6y+NC988A1ISp3NQGEQTU8DV23kAwWPBU4E7lGiwXG+EP+oMW
pruTxp2AVkYUhJ7ZFEoxUn8oNjmM1g0LDftUvbP7MxTwr/P2KOZLT43LQR/BR3P/xc2ht+kj46Oj
VVwKiE2HV8R4nkHiAq/ZO6Ap9/fPqR+vO0Y5Z18Of0dEiCKYioFzRaNBKLegb9S+/auVA/zcUy3q
rcf55hJfJDajF6cJqKuguzJDaABfS3httU0EgmLUzLuJ8WzmSudhST/N/ySiCoS2AcUQBHAcFUpE
YX8FJo/15PEyRpj+hCTfCQsLMMVun3vUZigig/zyBJgUFp+OJszrCWLl5nBNhf38bqdMVWxkdICO
QGD9cpdHqCRuZYcCx/p+yt3W5fxYvnh6NPDHnBQwFoYeQC7G5vWH5NweTTGpMdUzrOMf9G4SCDpd
ND2SmaZPByQRyw9cGI7hvdgjsP6wUUHk7q1z0NeagA/cWjo3d5eB/bltp+7w3FFKPyJ5oN1P2epp
IUNM7wTU1w3A7D9b0jEBHMM1pB5Zd9oFq0VuDrJFc7Bk6pal2akmJBwmMNsXY0jItLBLiOC8P87U
FS5zcVdZuCAVM3OJYFAiclAQUGx/QM0xcFT3AeIa4wdRozCeCJiQlwyp//3I7GV4Ml6zLqKBut8z
+RXQPjh26jNwSkVw/5xBS6IZW799hktPTLtCLjZI6VNKzPTfEH0cUShgsIIjklMWfOot9fwtmR/E
rluge1Q6Z8mMrkSIVu2Umk3joEp1po4I8DYo3nNrDkpl/Q+Di/LS25kkEHnhEEbc66sFSegCYFWl
o4VLljHuTTYs3FTiJ5cP839fgd+Feg6ViM4rjfmhFjBNuFOUflkgeYnYQrgvzNpHjLoTUDMWQPGR
tfsAt4EOEBGEwRqUs0ho++1gxdIwyK3qbrdveLvM3JJeq5AfB33ILRKJh9jVzawAewyah3ecoCUB
aSNzFskIvBQCPQuJ7KWMMbqokofBCJfU2RcFHQ8jd0mncwvUC2B7+Bn39Hd3Na/sVC5nOpuf2kFV
ao84FZKyKe0h1nb9qW3Exs3nSMwBSkIMjLde7LNIpNF2Qz8/uVl3X01bawFuOWLSYFrN5f+7QRgu
8qDY9rMnLGyKU22E9C93kpSAe0TT1UDvtTPqPWBO7hy6Lg6DhZCVMV3oFSS1brV2gCLodd2rZnoN
iEYyQtr4egOEGuncjTTTUlxqWzu9WuwTTQ6URyks07dDVgj+LYAuZD1qFlSBrX5kc6U1eVQ1WO4E
9RePm0WeVwVpzSdxnVdI2ObXQakQkdyATKSPH+eLDh6fuiNPTq6dO5313mdLEVA0vg9XEwA7wDsS
4i3GyCIp5BXBtZqjVCSCrJxWiECAMOT1G1OyYc+T7y1OHUHTTCfGVE+Pp/PCekXsIgOK9ZOULCzl
wokURF/O/UnMb/BK8q/B4/xNqQG/LBbE7M06dyu2LcN1GmZ7jDN1RFFB/0MjkO9JXizla3DIzhSF
qY+9rAZxios49UO94ml8mkWzFpdgcLYdHVz6HvvzSz8AakahQrjTI0UJWucphFNYSgCuyM43Bc0N
KGbcAg+BDvXBPR45w7GWlgE3g1BPVsnl3dmzz7zcTan2w5lLAjktH8lBQpySvPqxbsYOdp4H9CDZ
jFGiRzsPYBKwN8BDouc/skQXBFYPGgGrxqSZADxpYN4daoqtzTT8ppkPMtkkN13Ikbx/vDyOxBb6
QM0cBCu9HMZfXOuq8dJflQ1rDQtZ7ZzrkGTe5sX5U5fbLln3HgqBO5rBSvjB3JqeyVymzQhYpAYb
oGXLh/NJrnAcdw27DWjHC3kJkjGxV+ppsCyi8eblAP81aOnAoVbgyuvctswHm/ZGbkkDj1Axl74A
5AbnFdIoJHpongJw27TH5w/0q9fuEEdYaun339v2bhEAHZA1G3Ywm6dF3hkM8X1nfWWA8+QRC14p
/iyS6XxYuV7E1xTW/eWxQMLXthdoKkDLx+nDliGlII078VvsZc+oO+FPgFYu8ggvKutaWH1RtNHU
kE7JdAMBCnRp+OZ0gYSRSt3ZZTeAAYGJjI0wc0sAPZxCWPhhV1sg4WSHCEuouMDiZEmo0osxPTi0
gYZhp5ij1QCBFeBRHDJ8eWGFzhXpIF2aAWhbS9VA/DWUw3O7TLuR9fIaT3o54cWYgb7pNRtAZAKE
8uncnYOVz6fs0/MzG6qEvr46V3QTBBau0uPTy4UzvwQ1J2DPzcuqPLJaxKgaL1t8wQGbDzCDcZhx
5nHzWaghPVGFe5bwSvmXzOhigfdcDZaKOfCPITjTMZnOoj21jSYNjL8xeAXkswdzHD6kqMo1D2fN
7uuwVYcnXvzVpreVtVOF89oeK508Ge8fjhpvv+yLtZ/PTfvbPlJvcMJRJzMmBpJVygYFl7cN4J4+
JWLttL/w59p9tKgEkgoY7wBzkxwfYrH2pk9LT/djwMId3mCqad/TrIvkMEuKdEyBJpwZjJfc8g7L
z4pDds5kPlwqGvicJXCtnz93YOHz0/37Xain13jbEZs0oGSIrq5vB4PO1iI7DvVa8/OkTkdAgcDl
CJxP83Jod9Nt1gB2w1x1p+sqYZSAxP6/sdwkDTK+7B/AYvsKEETrNTMQYYKdNjAR/mPHZ99iws/E
Eyr8OpBWOnGJ7DdaPh/pce9IS3BdYNKCq9P4j4Czuu6hY49h1121n8zyr37t8a1K4R70yNvGqHuo
3ZLe7HRyb5ini16n5FItWjPCAAk/Q0cxsr8sGXbWvbZmhjdFsn++7RxuH/3BpOoj7iu/i/w+Pb6g
stvEq/SJrE3CMi7Wrz0M9Afsobg+WNDUMfybhMBaPpoyJyQE2ZrTwYHcRZgF5NdsI/l/3kGHirjB
R/QTlfZlq8REHJP+/WXZmIUdsiDDSqX/t7t7QItH6SVgILMo+yyz7H46VnK9O49IJMhFXmz37PEV
jwqSZO2ZUCnE8BquvI3q8cWwMSpLEJXOKKqzFBEbiT/6itwh/PqIi1yFEAaKBO52jPbXVd9+qvm7
XjDmcIEB14ySKeV5zM8ZBCbInn66d0sqXtiufRL2I+ryT57zkOnt0np6DeY/CGfKB+eWdI7MXsfo
3YF3qS10nBm4QFjqAcP7WhO3/gZWTtbiPV/maIwc4zyj5MGCbTgNaRKt2Q7FQUO1Pots09EQaNzn
8qO1zg8qOgoYePgGwtBygO4GMCFh8TbwmB8w1i6kt8teLzcUXeyhjkej/UvM2dWroftc3cJ1Zd+N
wQISv01qM7tuATyCL6t8QD2oCesCKYibaYg+EbWuodlrxquPGEr3q9E6twB/E1DTuEa6wMYP6Uc7
EExXOxsKEUjDa3yxwSjJ+nStBopfz9fLm/FJyuOD7rJ7m99XRES9nru7Yk4oJG2xaMwbOxZM8MSj
aHVZSRbtD0RJFdDUZ8qrajhaFXbm5pg8L/INgHITPYL5zr2YN2NXG43fzXsDjQ09i1YqUFf1Bzyd
FCzs6e8OQ6LNdVWHzyN1IB/wv/D0YKVnkB6BJFAgWfw5XQ728PV3BmhBUFOiLGy0NQLbxu8gMhGL
Mc2LthwYyvwPeGGAQ+wK7tScnSMnXZKlAvxYUDJwXvYboHm9Zm5iJd8zPvCbvqUXzWXj6owJuue7
tsNgZ/NVNNYWc2pVy/F6qtlf92X+YgFsve3eIVjRQHUf82LXzseQQkpz6JXm4WcBUc1PGqF4N0zZ
bgN+k1nUAWnYgF9JTsmTgMK1wdRpLUaTUxuYUWxeS/AeOkkI4iwBo9f2e48HRxMdRAT5QQ92vLVG
b3wihDkjnr0RyLIzgx47RfBfcescVtIS+45bOkNKAHTJ5WqXfByRnxxgO14S0jtLXSlgYYKO/8BM
2cOh/iPjQxjkAXQ0Ay8KIKFPv4KDaTP6TOA2gHNd6vOAWkdmETZ3/U9/m0VnTh1zqoIGxZuEACiu
sdtkO/JfH5FD477nQ1U9Cxr7yUZTc1lctEbSvCF0ED8e2A394I1Cs5kSCfgENmaIgcGTZaDvb2v3
k5yqwsaqFA45Yd4vz9QfeudgjsKeD7tEDycHcjE2JmPDQ+0p5s66UKz1md2zeMLGNxkmWKNkQF6i
K0d4+jPyoLVXnanx6GLVgGR7xfxBL/3twfw4F58SIpDa1ikB3syMV3xx448GJpZFKboFBJeZvO6w
9dAkcChreH5iR6A/1lj03iqfZ/7dX10XpIw5TgrJbGzQeQyBFoj2y9xGWxFjr77XJq9YASps3fd3
934GCU0sizIjuuzfZ3DBH8dl1je906fb2W4K7uBqzoxtz0VgUz/Y8L1UG9uOlSO3WI0JTkCwu3Ss
MCYjxMVIeXfyhsX6kRqDE2vomfGibxHauY41Dy1QxK5mRhUPcXrSr42ghLQGXAgXMHXKIoHZBxgy
H13R1Td8gyVa3jxfWUTeByooOgeILmiItvbJzBiEJ5brp8o0534CIzYvHPbiHlKBTGI2/cs8EQk0
Oe7THzLnbAxpsIri1hQGAe6i6cX6kIhmJ/4WxvNrv17GEpOQLQEXb1fJ40I5kAY5OLzZxLAleCko
gHigavLWlTywSPf74qnv5JjCExKmQMYvM5OYvr94HWrXhAbVw+cgKta1UboA2rB62MrsmIIiVB3Q
SD5edBvUA+wRfFZjSA1m3VpAoemYafdtnsEJcwZQwqp9LG/vbsvOT+skHbPQgVhQB6HkEWxwFteb
j0s6s5Yu4JYp6/oP8+EOjLd/iSYh/krniqYtieN6NpccIdJlToLaoUjzW54HoPDn72W7Rkvo4IEd
OoBez1izw3ZmXd0hs0Nj3LK1RZpxPB+mHSsC0hWY41JSPOfr4oc61sH7JGMqhG4Tg8H/JI0PFuSK
aMO/6EKKBtwTRC9dIYNmnXiU/xF1XsuJa90WfiKqlFC4BUVyDr5R2dhWAIECik9/vuX+d53q6mSy
kNaac8wRtAW7wQAYOUU3ueiO5A1QomSUVeS2iuunF0TXBJnKRDo8VlxjQTXTPHTOk+QQUe2pYiXg
dN4ODsRvEtxhAs3YchgOBPgclavhlxNnBhw61VnvYN6yWi4eO+Okz2FSzazZAF/uZUOGg8N+5qjr
N8nFe9O+b94rNluUnZUtyMYrgtnGM9ZpF+dYdbqNWq/eYx94B5iZyEfTraEWExP0m39Wa6h3mf1Y
vlyx071PVBtoqWHR6z6c2BZs8cOYEaE3I3UX12NENqppVwvtdpQE4Zxs5SknqennOw4K5oFOso5l
36QwgTFcb4pNupOXKf0XtacdIR9lX1HFGooHzdX6GWf20yFiRz6GtxCCZOYA+WDxC9sPn/bft9Pa
GNCyFUBPN5FIfKsnwjN/i6DhZITlvDeFKXHsD+Z0hJyw2XUn/v9cha586g/mBQp4uWV5UxlsfaLD
MPz8FPqiG5JZAstP7Ncx/XAbCN3CU8VtL80Jz5N0tEmhy1V+rk/GXoVI4DNnioAPaQUvdYK2HR5/
TijxnFRA6cJS7z7whicJye6cGm7ep3qq4MN7COHcN3IBtDYQFy8EHwq2eTGFa97N4HLSZj+Ffs4l
A/fd0eny1tfZpQfZftEGkJmx7DevQNoTVIOApiwn+YsRMQYEOgvshYnytPlVHzbl62tyw+KMs62Z
dLMMpqWjHJClQJYfVoiacjaCGXi5nT4m9bVaYFfiWkcZscJJSHieKw4AAY864jKI65lDNqOv2Rj6
hkFlw80nLYzzZsboZElRh/F4dQXfwMjkYgLtse1grXODsY9UCk4UzhaK7tc2O2hObobzOD1JvJ69
bgOOplBC3nR40m2UAa9wSsk7/CMPetBwBTAzX0Bfm+Z+bA/btp6idUR/iLUZXTLpNeGs65xs8TwZ
H4jvrryetJdxexaaAAxzbFEEkAYSPM98HRARB/zWNbeIbriKvDpODL26jlEBlVPaXCJ9oOhZR+2q
RPbjrBzSVQSh7ojEKa03OSkxdBT+ewbrcslsbRfvrXM3zzpP3cXpFC9xtyAn1smmeEBOtLVF8I5n
0fiDWIOhAIQ3SJe4XpYkHNAc5TWekCJ/BklajDkGCZ6UM38M7CidQ2JU6EHmN53NG9E0qvMNzh80
D2HjkIY62j2+8NeuwWcYzOyiZUQgu+HUTQAFODxwekCGpNkGQJE0DLQ8EzWivOOqPt9l3BxFCJqJ
f5aTMMNg7nJNfhrZ4WX0TYxo2FphoewkP/ygM0izOUIqvikBh8KYmoh75yQm8TzDTtnrKMN/769J
ezHAIvpvba3sa8GQntCHvxHMIqnnWnApje4YEQorexMlZOlUl+cp2ljRWl+MvdHJMqbSNwePneiL
jyUzNuq/eaMoO7XvbMHD7guMZBgsuO2mlLxcu6QaKogVhPZ0PLfeLrrNqPTJD58Oq8KakA0LvsyW
hclQuA7dGAE4xNvw415POVdx2vhUrpUbHbotklG6W2tFdvzhOmDqOOm+tAA21ne4AWeItibLPYRN
amuIk1fei7Gt3Pcc/79F6DLC25ibSmdAiqTkhEU/4MxS4gIoyQIWp3ot2yIRdZjWQS9/5+B9Iadx
fqJ9QFQLrgWRNu0JWTEMQBHVq1y98wbE5ESeeuQJEiWAdU8k/J5jGsRz6YCwlOfsRwGjkMmLcIAN
oZHfQq7kZpoF4UIiJOMINTUhC+G79QDEOE3dGyRTecWlDsrAoJI0oNfk8dttNY6Vby5CH+lRfsJq
hKPeaC5LRrx72eWRNQ5xy3vJx7/y2DILEEhDQUUYD3aiBIClV07uBdkErwjQ6IAXHL5EAEAp7S7z
ttzhnOivcNV5OF7RRL6iqY1t8DIZre6KQFd9A09erwPGp9iptKR8o2oL5yHHDIues7WDtzze3dXV
W/4sc0HzHQMVqULRd9PXz88BrekLviU4m2a3i6ElICShj0EMu0SBgex1z7aHEIwFa85TstyCtt49
pstHsmZSSDnjZU9AjBPvQazCQ3gFYc3RHraMxJAocxUXHqwx0KpgLNxOBs4AeLVsUIF+1Q68I3XJ
E8Nd49MvSme81A7k7oA2J0tr1QXyWmcGsGidd/Cwsx9jOhIXv+x/tXTdzHNxZpxkAn5W3VNzVbzn
Jt4A754kBz4Zn6ZlWTHGQkB/ybBfmtTwNxOD+TtHfI+UVsYnFhSZSapyRTvMaVpdR8cUVTqsdE1n
tE5xzXDWNe1oG/osl+xrkR2DSRpTtaQ+m6DGz+9B0nicTrg6StpU06blpwkFiTl4wXLA2WYzfADT
JOwDDL2bM5kGwSux4zmCv1WCBfUkRHns4BUsUkle3ptxBL7zRCYxrF8VtxK8+copYH2OtiDyswRd
+ru3Eb/08DKE+ZPx0fRYJbBNKRZuQ/RUqIVD9812jdkrMPbu8clsWNkQoLRE4ZpMEMuRL31DnGpN
0IzcEAMTerqQ0FgIt3oHe0btoH4M3htFHqvDIlxjQI13J5vJpHfZhyEVsAMRXluli/sBj3FCMpCa
SnudIXaxKU8b1u0t+ysuB/eDQaF9SY6MugntnD5INpuUZAuQxOeJ6kMXGLTBWJlD6qGBo1JoKlrF
2OlAl5tycQ/9KP1SVCdZsBrd/6SAjQdCQn1TLvE+eLkAxrD8yxVkEDx7WApdNF+z6O0gzmPn1sNZ
Sm0JFd598z+EMEsNp4lauFwRtkYAG5LET+IHtUUJWb2e1r1reMVBo5ow92QGBPpt5FFCRgd1BdKE
YXyyZBIBcfnOaHhJ1s6Rb1rZsL2xOlFZKDcqlvIuvgXtMmSOibt+OHLHeE6qO0TNxShA0R6VdvtA
RQ8RyBng66tOSLmMOA/nVY41b6xJ/U7a6oCfWEFAmUeMiGoXpwrDL15X2tDmE+8xNNfWUf9Gr1SJ
KjnCCv8H8hkLY/KDAP4gyo/3EkZB7yL0Wsk/7y2T0Wn0IcOrJkLDhp7kqg9LnOULXoKCtfMLxnR7
OKkrHOfL3azRqAkK6DoiuY/JdPl3ptJumJhYsriRmTLaYeH0PIN45hwBTiR1jc7t+FqM+HpJ+2XQ
07D7O9bgvg8NJTseUvTn6GNhMmSXpLYZBWIFwGSbwMLxmesbhysoH7m+rH8g7jCfZ/TFpYQZSevo
jOTvWFdMeSsFpB1k6bi2HYkTZ+gKPDiu5hjw5H8DR1W4weBTzhbwZV4B8Wu//7aY5WJyiCKHhD3Y
46AU6c4cbc18guxBZgupXT4JZSOhum3H006VPTIJ7pwTiCn2XGXz/lJ3aroMqcmEeBo5BqojirmW
YlRjs+daHd9nEDhuPGZ0xCczXt8yL8YcHgOpB2MZcZtEycWdXpxazvBrbKnm0PNTR/PuRe13U27q
lvXprghjR3mF9IDvGfHpZ3UhHN7ypNrj1OaH2kVZ3wMULtPWB4ep/fKHd/x2Rt6xQ3eaG8J2orZH
y/oaHn7Yu7fnM8vES3ZDOO3hqZi2qtv/MC9nIvh4BUlLjrfNFATb1zgNetf64FRtssD6wKIBfRiu
bf2GdICP8Q4Xza06u90Ddkn8fOCa7GHfPFnWWWRjV2XN8ips1IBknXzP/Gq8QzeHuVMrFFrhgaoS
Jdybt0i++Nz6hD4HPZsNN+uWEKwzhwkhcyJRGAXMWewBSRaZanyJw1ln+MdIW/56zxlT4Ow3s6b1
BdnFjIUnhj/hEAYYCkcSllbOU1490lh32OrhHUBHGiHvdHFCRYBWYl92/xGmHC7+9VjyaUEHAZ7L
a00RnIdzduL4SYQQ+MhSJfiYsphoFgUtacT+EzTCRm8ZD3akntno469x72v0ttQ6GKBjp0zapG+S
85Z9Cm9IHKbTXzlDj0h0ymSMV1YNN4AJ1HyULhUJBpPY/bG7zgky82gEkIN6I6ImxkRu9BOrcscz
FR3JxNIn0ngB5vmIEkSowmNJwOb45g1bqERjjFBaRuwDFBPs2BwCGE8vzBKRnQ+CPFP8kLF8LU9s
kPo+Xb2qgNHTCzCNxPKT7L5Dji/xPHaJDxMdW7fCo49vhaEFYzaWNrYArVs9ztZq7BSY3pWOhv0B
9QlgylRiVDELp4StA/8iPbY+M+pAOkkEtONphIJG6E1QwWKn6AjynPO+/yL6M45PwMEjw67iwjJN
lxLqfnnqMQVm5Lw1iKQicwkd4+iD6+FtrYYVCj/Kr/JM4daCV34ziLEKF+Xm0NtU2OxbAw6K8mJg
54yWXOoSIQJi9WWfZHqKhwsGJuiWiOzAfYrtHUNvvgWEjxxJjs2E5qWrXWa/4jwAdeccEcOM5ykL
YFo1+BkAj3QdLKEAFAzg5K6vyVpyR/miRGenTMcFUpyZOg2/uNdrTAW4byrwOblcVZt852PuvL+q
FFCn10EfXARa5K5m09HsZfqjWa/YdNT09kjFG9krwvV4zEI1ebJtAmWTMGIS/EBKBdYRz9FiQhm/
QyvJ140rcuo/f1WgM+3ZfBRCtoDRH+oi2P4IGEcmcquQIFPnoXswk5+AiMwYMMRDW0drRnsSBXRT
A2k4YIYUUAbGl2D0IesvFIPCfX9Dv5AWNQFSOKWQjMvARqMvHQcDzUKPlw9jU1oT5ncjn/E/NBBo
eLUYuhrxtTkzu1HSecGIWAvy54V38s59yDEd9nm6p7Q+Ui8mZOEJDm6SzZVTv8JwTJgVjo5mRG0l
osgSbNZcmMMmpl8AFT7jXdLx7ORKvLh3ypGZkCaLIw3GNGAs8PYTcjI+LXmiUuweDWrdGxjXKp5r
rthdD/ruVboK5uwPqEOSsFZnK9pGnyOfUD+5h7wiHO6Y4xPBKFRW+SzKXbgd5X0ts43C1TCEBntm
QMdThx3xAOh8OTtL4SNibkFbCCNiI1yr1LXYRzbaWuo8vQlq9p6c9sGo5lIKFKKt5HStytgZvIi0
taE/GZxdBTcx68ZROOZlJG1lKcdRe6oHhkjWgUwFLHmaMf5u1Fbu2IJ3fKcrwHQVAgCuweAGPQ56
OIRQc/p43HeJi9GiiSmdMQsyzp6qhuvrEx2NMVSs9IGUfb3aqxb9woRr7yRcFEe26DH7I5QJE1gR
i/oYC6XYF6RT6GAQvfiCWXLv+WfY4MS3wSf0CT+DjWK84lTCbmWhrwUUFl9bYJFoqtAAMBvM1zGD
jsqjVqi0Gaw0XBMhrGlRgOgsvJ/gNSnjc/1gvWuXBQVVGP/EpC3WcI+SlI0KzjQEuBSR+FeDA8Bz
KNdvqMSJtaj1VQQmpWYtXgfaLKsYkLPxwbAZR5iNf0OTM0gbNpoVLE8LYj76GMWRLbemIrFcQtXv
GFMazEg8OBh8YWMsYC3sgkSnmeAIBBMQywHBgOx1ZjrpgaMKEac14KVDIwz7bVzOHrVjxsuh9pBJ
Du9ZAye7wj4PkxMvq5YvPN8UZOOBwgsiftykzaSsgqGeJeDuZIcktvJYcWXIL98kVYERB0QGGJnL
SpqGMx1902qAUN4skC7rBeJOV9V30TzU8ckTcXLk9aRMdCbqUwLUW0qRGzU3GWeefDJUyxEr35GA
n/FoSkY49NkweF0IrBHqyQYuUQelS4Skmz12bBN47Dr+dKh2MYg5oDkeMDnbNKavnKS325HnhpMb
CnOukAX6pNcpNvyqWrzpTnqnHruks/SzioYNGzoGBNuUyM95PX8A1XQiqDne1mNPRSHKZcxuhaaQ
I3tmFpUu494bb8ajya96NQ6YIngSdo3hMk5tKQueKbM7Yz1y8dLnPhDvmegqXwoU3Q+waDmAPzdm
ADPRtsTPYWVPadHZxgKfe9TtSDECGY+agHkrz20EOajISg0DmXUd+TzHcA3hAfM6xLtIjx+TNADV
owCCIxlerW6Cpm6LBMvH8Kqa3qhWO4Z29zmyAROOVxzoyaxNZlDcBu8JD55zkOlPlhOOnQeErbDO
fhCgQg401fNOOVUZlguzYezUv6k1keBfT0ASQidm1/NNxnIOHujRqruQGF4uOF2P3R4SHXJFhAzQ
gKEI0gvTSaOmrQRzmegt7LtoQnwYczT4wvx4aTjW7mYJk1RKJjA9qnLJiTfPDaSOfBNuWZy8ZFV9
QJV5fwEN+zRAAAUC/GA3Z9nn3GF+cRHc5pWM9bGbUEzMkK8A89VOv00PqLzutpsdsY/6gm6jrqQL
/r6kHLXk/WLD0DBjA6B47ZL0Gyo/O8JdnZdgo3hI4qrHgXFhyMDmRua6aI+JnwblYlg83afivGbK
Zxkga1ZmoG/zDu8oBE8BJEn9tUuhxrIcvwORwQ67zFiRSPgN4ZtipMYlEdCkgM1zGH1ICaPJaJ0d
NF/y1Rl2upFH3W4u0Pbjm1cj01V9Oo9Rck2H7xyNJCTNot9izpo95mNEIhA49wWbMyRwDNZx2Doa
pPoQdTeJTq9P4U2qFNPXqfg1M7vF+rCxcfN+NR8lhlBvwTh1SeS1cIadVEvI48YLRbkgTyJkHwNH
Moah1Dg3+2qZ4Nz2ofxon+WhayaPQ1Pa6homzd70VDfalSi9L836AQw+BdCnKKbF0L3hy5jDm03d
eNo6eGJRrBtCW/VgQflGL/wDawJmhrkhNmQ4c3pKynzdLAyc0e38Ch30/Lz2iaDaNvvnJps1X9jb
6SKYPNkRY8HRJDH2RJy78H38IH1Dde+MA6YQcFzkthNjLvuUpO77Rk4z7nvjc7iQzyU6c4zL0JAE
se5Bt1VQJyVOXbnlpoDXIWPo917Aois3z+CLMzSjnhbSCw3bWt4Y8eK9RzE+/hrSdWQ61WgSu1Si
ssCAw9S5cSXiMIwmO7VNrvTzgGfq+HHJ5w07rYAw9eci1WdWeysaP2l8UqxxkJDk+b33oljwG8cw
TvbpJSVkjT6V+QRSWRKu5vmGCFlwUuaKX6CVCDexNDP37NlX/FGQDjbzO1dlt82m9LOEky4gL81V
L9mOdvJOuZnX57n5gsT7Ty2Da6n1xVUIte1d00GDGSlPF6jVndUXrDBEQ4IFd2izJAuG6wclxm08
p9qZgZEKIWlss1Bt4FT4lulSAfQgaW8I99NmrZTHjiH55L7q5pwGh35JrgvNGTLuBmQSwiYX65c0
M2cvT+omMLoXX8Iy0nLfLim+c949mwE7gRn7UBrs0qYkHKDovFlASal3BjrkIUj3yGbX8X48ocGF
+unHpfd1MXcMMMFeBXxAQws4oYmRiQlYFggAKxYuBND1sX2E5ogTNgDB8AWh/WnzLfoabm+creK0
saUPNp58w5IzfEHzd+h1TPxTE+5IWUqYffUBndmlAkL8gWDjpAVUo7dmvrvhYhIAbW5A30vQ7Anm
9/54FTP4JPvdPT49hvhzwEDQ2JY3OJ7JzDTUGRkKPrNO/35guz/jIqQ7vx3bUendoXqeRxuiU3p9
9vRSxiqWn11pWJrfm+FhDqPgRG5rf/ZDCYNASChOwnx27Co21WMG09imbUeJ/sGo14LnUp9letaV
thpf0zxD5uTUPoUdZTl6mmlGQGTqyTDJUlslgGp0GFF0g7aRM8vrqROf7JonRn3HEknHvj8/t49t
g/8mTAPJbpkgc+aYk2w9FC4V06AxtS3vt6Y9MCJ2CQX+8wrmNGdiy3aH58h7J3d21XjGyHljVTVg
HhrQ/hh8d/MRrrnrsRfvDK+ysM1ksqv4oyC6u5KfhFdoKiHT0lmLI/YPkZ4ynr9IKL+0wnvcT+zO
+q6dMx2mVDRdk0YfDtRXJOH4T9LPNDRmz+34ONa2Axvii1nO5IUFDu1LskTUge9X5JI2aqUlmLif
fdeVrb1BDfxxuFcLEp0+3581jFHqk3gZMshobbPbq8oBA3lpQI5jrSqQczMYlMP9dX3e/fKXSu7d
ktQS71IsDtXT7c384ME4Ey8Y5ny3itYMgi++OpB7A+wWMSJg4nYlrRM8iLXWw6h7B2isuQwZcWVQ
p8m35D547lPI9YDR8XXEIThUGKTs6iemaCc4fyDRhAvcZ7SQ710SPE/M3SUn+QbDiT87zIBPmjp9
GDbA7OuQH3vCK5j9Tu/Er0LMvMFl6lYK1Pn5eKbhI1ug/TyCmVIipB+54mYubJPReDrsiY02mK5U
HzBKiKfNXU4HTiBsz38KXJe2phuu01+syDiAMfzVp8MnGBWnx9PBO0y5EfhULITXzNbCUJNJOgit
6ERj4o/s5FJ2fjwn3YrI5nJncH1Bn/64Xy1zOi0qGyZEDrsGZQz8pOZU2eNyYoYEU3kMwIYVrTkf
9yJdw8gppI2aUeNYKGeKlVWCaj2O5bAu3wu6Y4xJO0wJmJ100jrE11UCvCy/x+xzj0eQ56vnS+Ty
cvoiXIu9Hg2jRHkWCmuWzwEbtAdWgP1C/eOO4Mf7pCOi1A5XuLrpF3VAmEbe9a6XNglXKUF3p/eL
BQefUwqqjP4OP3iCbu3uLxm434fzO+wVzn+8wl7fyQWzI40xCpqrFcF4vJp6HJrFU0PJUgALe6PX
ppM9LqHXLbvAqyVgpBw5WoL9vxcr2x5FxmNPrinYEYO/xCT390OPdpF5jJvPjBIhP5hmEI5pLjcv
fVc9PkAEI/4LWt/NU5T8+pyIj9r6SOR9raOOqb/a/txqJ7n7lAy4e4/jI1qPml3cLqIQ9wA80R67
ctg2cVAPC7gnL35qtaeh2bxGJ0NBs4JA5jGcSv0zrG9KDMsD5Wz/PVTdZBfzuYsn+P3w1Wc7Td4r
LQIvFweuLMP8JvTbZKORvESqjeEwnmb3ho/NWVZFzhuKLSEeAAzEsHa0W14+IHtwh4SMXWKpArVa
SEUA0p7qc2NATTqtwKYULzIDHcJHujTgpU1VUDGDxcEmkWUEPjQiDwlil/DBMoSxFfMT3LAgF/Ck
MABw2mFGqr6cGJDy2hIrT3RGb8eF+FZwxmS43N8Y1kbEIMKJgJ5LQD3pXogC8GJm2v9gIxb+Wpj1
PFp7RMSY5UgAnfLM6KH7nLAppuiCQQGoRUSlwytHsE+QATKqUBd86SbgZ2Yzdkl7Z+CNsOsYU7Ts
oMM8BfCv0QsYCJAH0I0hmgAOq19SlUj5YHyjdK4AD5lTtfag2yrOSLKdZ2KIUCULUCpVIxJvGg7U
bpOSeihhNuySaWEwfgAa6+2yOQ1wqnubT0UMB0eIaQz47WiKjmFQ0Nk6DKQoISRX1xcEzZXAtK/Z
u3ZDaK/ynCaYY9CnHnNYqqxxSDyEm449GL1Sg4rBpbpPR/M+mhWxj48OBtUU/v3oR1WOoXru8IaI
rw/rCmxhtodagZW7GR7bvDtJ5qI3Nk/MWKACpHNr15muhpE0xbz2CfgQgzGiNZuMXzbDfLI5yBh5
kaVZCx7KAMqJqmdNr0DTeofz6L2I0VCc7owwKUbbiwaemlrUB4De6PJitmMvZ2vcSz9MAalguCNN
VCFq8MceRwv8qz6WkGZEIHriC4HrwGDoSCzUMVoSxKMzwHbDUQBw+ZwDFUb9YZwRPTD2Xx8p2sA7
L8TpcMnXABf3DrnJ7rXEsmEO1gmHsya8xcGgJwEWhabWBvErQO1aeC9t8hMyRWUOkXkRtx6NdLoB
0Kb5YmZNQDSQBuQe3sC7JEOepnX1w8qAGSWOc3QMownwtl+BgnOgQOOfXzXBzHAgrnACYCKEzLQD
oL1mlqCL9rBBB+YEfGGL21IaCxkD4gN1J0SuJaCCjTvsQEFpIMkFcw1kT1s/f5/Mysl+fM4G4Vmt
4GSmry32/PuTRYCeOtbTD+0phuosBGSXWJCaGQ8uKxUWrcbw+zkH3CVxHrSxgLJoojoXqqD6BwZI
G6hYXTGWgfCKsgcyvQOJ1H/jQthjoR4aH620U/4Naa8JwCcNImDq1KgXoM+AEsZr8vmWA5MAJoUG
D2ahv+E+J3JHn72TrzQcaA8mjLnFfPSaTN7BOtj1jETM70S4a0RH5phv5jaydoVFwGi9TC2gBcht
SDANCac5AlLaZRT+jo3KwTKBGeVoNKvI9q1u7T3IVq9VwU5BglS+0n/zt9NHFxVSVft07tDmIkqq
gBJrksKOwSceHiI04+hC5lWsovTHJ3A6sAMyYDLw4sVQbR1pix5ZhkzoR2SUM4oUObroI6oHIlXw
aUI4vNPviGgB4gV76914GRwRg521PQG2ofai0maRY/hEMYM9BGZQA3IZqnNcfMHEgRZvKafU+DUB
A/33Q7Cz8rceM72i3SmZXWFKlgfSzNj3mU1uEu0+OKWyKRj9s2iSO3G2WJv/KBmgR+8zjRmrB30S
r4zhFtPQgKWZzOpS9roZ9Cycw3Gtn1U32m52hTtoz/kFIYY6qCPVFAWSqEfA/67JcGazvm+KA7/f
zlNMRtPdEx0hhDjU0Vucr733iWGXvo9GLvC+9k2XYWuBudADfJoDTLbmKfMaG/wf/z/+gegGO8bG
1wPoCf3iR8hjPa25/oSbgeDiP3OWY+ShHEKD5phLphGr2m9pLuFJTCVOT7DTRJnTinGpThEjxPbt
NeUC2vzF3jC3ZF7JhZ19kGsLBYBTmsUAMhCn/RQbDrJPiH0Rul6w1hdI6isgdId7oYREiEov9ygc
FJZo/rGImqBXuxNZQW+KUo0cVWTL+Vpo9+4zmUab3+KX/+9/ql+gCJoXy/sM7SMPE3/+u+m/u6sC
KKg8lcSAv0eJR/7v0bTCPOf/HsLP/t2i+uJV7jMVHTNjJu7BcJX/ISD/32NVX/URmIoHPP/+FE//
//9mYa09XlT8DISJe6n+n+dK7YlnFu/kv4eCmc4a5pRehqhQ/CmTVMRI29gkuMYqj1uKVJYfiReo
PTIP/n6LPzUSK8TfOb/Qnp5VW9yPd2aL+0pHvLaICOSXeNC/u9aehJNX7aEG93L34YLniRv//zn/
u/N9Jl6Rz/D3umQQ8Gr/XkmlJc7dZtNscjdzjL/Xy7lV/Dxz2p34W3MyB6ybN0PEh2qLt2bCX/l7
NvgKrNyMsWagF5ojbtccUJf/fYzaI0neU21xZ/FBxJNJx9ojqo3/q754anEf8bb//Snu2+z/3V/1
Ga9yn4rbxEHJuZd4bnGreJy4378PIB5V78RziNcXH4+7Zzzo34v/d0fxhH9vkqNKvvZRPLjdNWvx
9OKB/z65+Om/JxYf5d+REbyAYxGxI/w7Irz4RrwMRzjlUKg2o0YOvrhxJHAX8fwk5f29gviQ4gaF
AubvHwmfCeoTD8cAZGO4ijMcxEP+3jCfot1lPERD+crdMI4jKOLvEf+9yX8fQvwpnjbhdUuoZH9P
ScIvPxZP+e8lEl/8qzvwzfKC4sXErUQW8H2LAys+qcwpxNn938UiTjfx6+/5MT7gtE9mbO+H3Mkd
5Hf8HnYomkDgEi/ity72dd8MzAARJ65hyOgRu8brBuAqW4qfNXMG1d/N3CTkTEcOmJ41mxXs3Z66
x7bCyS9x8Uhh4XmC8BHYhlgKk33DLTPU9nbfkY/x4CGR129kj7LXy3/VnsI7gCYBGvt04apR1eUE
vbGVc5nG3/cREO3p0Z56pC/RsYaTw0r69pEm+uJPPci/Ig/BvocgEe/7//8FdReH04QQFvHhEs9w
xC/cVnkp8b8Ht/677d9PmHl5OM0DXzE3t6qNhMRq+ITbSlFbYHysULmsoW2MKRu4Oa1Wkvn7ijd5
FrDkV4VdwqpFQgK4LB34xNKaEh4OgnUkSC67SPFOMwIIQqbbrapDAZl2yjAnhXoNyXfPvFid0SE+
/ZaxFlQ0Wp5iws6ASnuwbNk8oxCFUaovyGEZYChmIFvZ9rXKltUNe1pTdeg+CrgneFkjDN+XS/+5
hVV/CNfaLWoEtUwwbwko/wBbKAvK+0l7KNajEXoUGuOp/kUXiVCmZlZJLqMJJk3hL8sM9PHumCas
FozrsBblTRs2pFK0Te/TaDyB2hw+rg3J7ez3NNNP2ItUjC+C2ejJsScACYnJJycZ3ivZcjFcod34
7T7ep5RtDPZZSri9cNbsOFuwJsVOZBv+9b4Awcw9VKxYQpyLMcuY9m/vDkEJT+x800hLqOFIcdSC
A+RZb7utbLr1GJd4Y2rADJJn1AWMhRleYfwDbVCFlfYz5ox8Eg3lUEJgNloDXVFr0KZtMdi+3+i2
ABWMTCA+b4MP7hRA9m/NdKsF+uXpfQboGUCiJwQk8coveVcDFH3p5ImE3/jxzOsd84jMj0kjBJeG
oVMjvlIW9wuHFn0a7HKG+GLOTLbtFFcLHCpQ1Znwh7IjBEHyKepFvpMYZ8BC3fR781IF1qw75svw
zFOIGrI4togtQij8MNNn2MQtocUF2cI69tizUoUkmJX1LtNJv4XZi3UMMDu4JBxMArkDOikiH8NF
scScwtdm2jbafZkb/UDayNjLmZgqrnhyctBcyymW/TeNanXFoLuFW/7RbqKtvGsvcASfzLpBYMQp
o/5SIwEK9FTCsaEI19dXKv3iixy/V8P9EhmLN0II0lvooXJaCr9UcYDFlIcIY5GFMVMO/A3rATPV
Nl21pJRCP6a+4dSQACBfNowoQAo4OYwGmyXOp1KKYt0R4mmmvbsWYzJ8fJdSC4sHsibzMBkBCfEW
0CgA0KEnFu8Cv6kp3QrxNzimXAH4o5/7D0gx5tt0LpGgn7FaQo+EMRniYLlLlt1XieuStRrt7j9g
9jR2eyyaBfCvXyGNUvvSDJW0Dy+XR9NsYKslXOX0gL6JB6Pdkqc8P4R1kTHWfDGv5tvgBZgffYHn
Z9TE4FS2tUv31LuiR2PCwbQBK6eW2Thv674UWTCQ9hDQw8/Ogwq0o22X8HrUX5Cj/iaGWi9XyrHn
hnrj69J8/BVjITK2QbupZMFNIq7lkCRJpohQ1NR02xT7BK7Re6PKx3//6E2iFYavtvF76JtAKHCR
+KIsnDhhHL/XT9nvCU41AXihFez64VKk806fjVVfsGEMeKywGAJlHK1oFg10Johsac4JfmHww6iH
aCOTufY14Zr3k9Yn1FWMhGD1MJDAhBzXf5TPBH8qnzDEYr4CSGKRz6KoN0FWrwctwIcW5liRfJsk
H8B0MJtlSCfHignLgS+eb1PfdFuzuzTdgv0su6iPLZNSKldNlK18/Q+Gb9TNOujVEhWB4BKR7o2g
QV/06U1qSPTCMuF+hBFGerYl8WQbqwHNTA41cKhy/xqp65reNfrhA5HdFUiSq9HgNsKCmRFjNvJC
1sz3NdU+AEjYOW6gSVZyrkiF3tIfRYFkeug9gFn1dSPP2A1anG4ZmS+GDDeuL64EedWvm37KQor0
hFSXTHbV2n2oa9WyOa9RI0jwHHOur5fwgxPjVs2r9EX7XCSGYx4ied7Wyx7TBmjm7Hujnbp7lPsI
wwh0+yRpXzkTtc7DVljPj5G2Z+HW0zkefi1tnbZPc5sM3UkXpw7maQALrbmooRq0EHB8xmd8ftwu
QunStsE9Zg/DxapF3st1lDEiKma5dsT/RAJTQoU8MLclUXSPkYfOOJ59FIW8uZCwGKeDfmyLH/4g
0DQCtkBWbx16MoMbF3og8dJv2ZpiqcZpgKksG39qZ9pZGCZLdqYvXnISFBpqy6yQbI2MTh3wRGNY
qdyhmodXLoxesNwOtbHQmKdtYCuzU3E5Yosm16tHtiQFqIj+CBf30S8+GPe3BlELXBGvX3QD9tjC
kUYo7cF/JDRtI2BFW9gwGBNuooEMyQ1hLQJQc16gjWIxUKuA9LQs3MFqhLTG9tgM/shavRBRWZN3
Nhfu/+N5363aCG5i2zsjI99Gme6nELobBwirGC5EpL6gWJV7+R3P6lz3G9Iq1Ex3rOQZ6Hm2R28y
0tYpSnGNa0gaS2t+knY7XiyKEFq/WIPVx0cP7pAClTYPjCrfyQLzcwxdRnHFIOVO5jDu2l1abNs0
nY0Txat/RqqxYwQd10ICBmSnthEMH7ZWrjJOC539OYZ2UZrFTscnMEgTuCSkZsAxSKCcERF5P70B
0V6BlhqQJkWojgmejZhcj0Cqn7zK48X0JF8Bss3Gx/i1qWTXCucD8r/CKzKOc0mIFWPaVx4xVYgW
He0u+FfWoGf3ut4fUYeYzVSu2kXbkXGCW0JvfCrvaRjeRIxC/aMnJ76Mka1RGDSlVz6x+GfA3ZvM
NMioelZkhhPy0RWoLKwmKOuYFljxG8wE4AO803n22vFdlCLBIcyDZx+uiVQ33icpR2gQzSph4yi3
m1o5G6FJjiZyi2puFjUnQ+inT0b+DwYt/8fReS03ikVR9IuoIodXCZRztPVCWW6ZnDNfP4t5mepx
t20Bl3vP2WeH2GJQM5yhd9Wwq2UOMENs4TRdfResgJpKgWKFIqnUHj6BFpCRMngCZvNQYSSX7EM+
H0BfBw2QgMYnkvj8ZllcNWhZdQuBUVF/OuQxdaKfXS5VHwoCRyMQN+VdtiUhIDTy8Y+CaCJA2Noh
aEeMEP7q+DmmxcZKo82IQDxs+kOd0v2bmF5UxZ/mbUVKoiGtDsng3STBHiryx7IBYojUf/th+NRa
96HlIgtwqTf5NlfDU6zBLdOLeJXAaDPxuqoOdWOcLIErz1xHq6qnB5FSHOZKJq56olQZz5TQPKXq
NgpULR7NeP6Xtiid/YJpBT4Oprxs44UW7Yq+W0jxzhWTr0ShgOurLY+JeB8kr17dsHEaZ7VTbgkY
OShcgvuAZrJj+W9RDMXtqGScAHAxFHHT18bbVM2tCATXd9G2aCc/9voxRATu1A0jFeC3JlsWGBdp
UrSNVMhTEIoG9dSgqqdqSzXIb6JhW1Li1B0YttGwOWH14YrrRrdwdLSOIuELFoEcnQytCXwffYjc
UQ60jwByk4LSfMrFFSRz1Vruyc9FZ5/gIVYwyadJgslWRCiuknoVJq+4FNZD4DHsxJfcsO6jkN5U
E3yQEIPRDiowMhHyGP2m8IBiLqpIOHXUKLJ4VQQm/J67zgtkBY+irFdWJr+bkDyiBl/IYZlk6OI0
QNw4OkYdJIeupt7iqfuZtYkaZRnJse2DZg1/nn9thbmcCku1j8j1w02k9OxBM9++Z5dwWTGqh91Z
oTWELGTxhfZYEcmoNa9MvzVoV0dgw1yoHNn7jXt/GcTDRicJ2oQpVDT72L1qmJxT+umxti6MALC3
3Y8xEGbbBidBM3aRkl3K/BkDH5oefWxCwLkEc89wQrUlIVJE8ePlpGEhbEgT0s3j8MsKhH9dyHtm
1juhjL4Tr18PKT2sEOM3LcFPzrAGbJtpNbI99zGwjyXhQcRrNGLLUoN+R5VjqJs6wo8tVeY9xYjZ
Z8SqEs5AGVwjcokhjpbUoRWjQ894Nw1OlXm/oXAgVeCUeV+aQVwqRlhBv3f15i9mOCLue+yYphXb
MpB2EzvvMNewFEcwxQXv75U0maARV4IOSqzAGdTGRarBFyw2EeddBuMj8674bqJcEqrq2PRwz00I
PVDhBli/XYYG6QeIVNHJm/KtVaPKC7SKg0U5G16OasqmDFnR6xneF74TM23W8MuSNmV9lmjyOm1h
GP66FvbReLYM7LS7rVhhmIIzunFMUC8RmQM6Jg0IVZXOCUQmYx6ht6bw6NjIZdDktkeAy0TWw9/J
xTNnlGx+gSFjFxOwCquPmMq2EAT0kFz6rNWi3wiWaIgdLMuirYxZz7ytobTVG2Uz7XK9Ge7iiBFo
opNdjcJgHxuvVGwegj5ckFEImf4TK8j4S5eUDFlcqnH67W1UDeZ7BrljvGtI2Agjpxdjo1Fy7kag
OmXDA+gjOLztX2Q0Jw96e8jrpOCnUDQv3LOAOaZLAEzK2MlSXrG6I9y4RkuYDdyRlxloL4Z6Wgo1
/ydq2yWTKDXId32b2G0hLHrDc9Lun4bKOYpcSMBYgnb1AqazmMuMVuE9YrA1VRfqXdY1hMYCzNBz
kxGDIn7pEa3pphbh3fd2Fn38TJtFtNdu+UEM58dnxYWh3vlYYSSAHe1nLP2NGQjL0BIPFTBHCDFE
abxVweLhMFhanO8Nd18EWvAoWMe8/1I9BJE0tOqw7wh6zQNl66naNqgA8YxfpZAXIs17zcA26+46
BM/kn2J6O6WG9MG+L1aFY5Z3a/LOVWN8MRZNpDhcgyUjGU6H27St60W46XGYZSilEhCR5TsBbmXT
XArg/xQhYP83mCTkEVraZocozt4Wb5jPppjo8amwdln7DiWfvMh3ZWLtBMrdxq+oDI5j2UDVkSAf
xF71ruRX1agrSTRXQb7V1LLC3TWikA2wssmpzMtzZugHeGsqylAR1KNLDyK8sFlSfiTZUxaNpG2N
hoHXQPqZQjMAzSB5idoiMMuKMb+x0KVzh71uDaFJiJaquDRNJByFcBpTBhYmEqANKQAaSeRVgnak
bphvbhSYAlFFO6JsciLeMKRw5Q0rr8MINdCFpYfQzDvga9TVO314teUqc8IC28UZV71IkMcv6nDh
hg8MajnYC4i61DqkJ+aOEcNJpee2+kVAYHFOV2zGv1UOTFgaKOZNsXACAPISpIr6mbdEaY6Jy1iY
ly/gvYgRaMebaJjyovCprR6if86JjctEimlGzTqkOJa60vyUUubogjJThlWcF/fUYAgZhgfR2inw
k3IUjCxI5mi902qPSqgfBgFLQXmqGUilTbwZBxAna+2qN1UqVrq890WiIveS6c9V+t+4JIzS1B9U
iwvNE7eW4m3jOnfMaMBP5EtHHFVdTK5FZgCnY/AXSGsDMQOCgFhxDAC3dBlkVznsCXN7iJzyISNA
ic9gWKTSNDy/Vtu1dBdSlq9EfBZEHSiFQY5JHCXekcnohHG2y8wJo5roBLVtjgN32KLh/LNqshRB
s0qVY0qWd6EFF23P1uzCF2oDKFZGulS00WnqeFvJkOiYd1JjCTIRUYbkqPDC5QlCIxydMm36X7+G
AiWdxFB9yhnZJhpeuxXj2z5YmTTzbYYpppRuIi1edB2TpUjdmyatIjfeUr4aFxNMi42GGBfNdiUI
mc12KHFpgPszBPrRUDKsCZoLc9a4wzAs6ZaGMh9Eay3QmDT1n5UjPYWv7zX4SBDJuyF7MMboIvsr
R4H+tbdLpd+FeFcWsXRsRQNtXWugqa8yDC9hx3nmphtw4eqEqxV336WEJxlJadmwb5mEjVElU353
e58TGqp9rDJJ70ngSRaFBMmoGR69VFCOWIwyA9NaeYKPtXfFGZ+6dA6FuJXoXVv3bqrnWGrRsTCg
8jcq08dw4AiuKL2NvRon2KyKjx4Fj4+hB2eWxXAa/2axE+nGTWid6OE14lnR3hFG7mrVSshEJqts
6HGBEJOqna15WvWimS3VFFFJL2Pm5CO6rH6m+y+O43mor2pU4BICBdKsf92I1EUqmjoWdrEG66ej
TW+QPkKft8SvaODihzs7PcYG6smf1J1wKVL9T5JMZ+SEcJH3iD0Mg2jsUGOkv2ETL5p850KEM0wM
o827HkLpr1Pq8/7s5T/WYKxqyqJYVKGxppFiWxWnbV8vfNlfh9I/Ewiw99fTqvHGil0hynC1bXGw
BJ4Ygk2o3quUYXFKoxoo6yYl7EE2cA549WpF/hHgP6o740mpjvUuQWb9WzPOZVMvFYaIAiSSUXrp
izB1TJZ2i0iP7mMeQYkL1HuTQpMoqv3AOJK5n9GvQhIafNEBJ8dCOHDE8ujK//L8Nx50eDHAKCiA
XLzUwPiEMDkFmGd2kEKSARvx7FhnpwI2srSX+KeJex8zMJ22n6e4xkL8SjLLdsn+ZlArdDgMWQNW
w7aO1W3lLwt/Sb8X+OJWZg4qN04TLPuJAMy+GXirkshYl8aaN00eoLw3O88iso9cXBdckgZGyuHW
XRY1jO3Bmpv5nzoouxKQgxi+1HuZpmNRADKFL6pfC5dxnacd4tHTZ0gEVXmZoJgQjb8RKhwJRzE0
mn5KaAZMAC0MTiaD8RiaMkxAT6qc7M+AzNyi2eqrYqvXw6pofwMl21reRa1QSMivMi5JgEQIkpw1
psIJPo5sdFNZJWXQve8GPjqNCPmnVKAsvpJ7ihvvdO7RHOT+lvqIpPibFz11qAtCxWLk5YH4qdMk
4f8I6nWLgRjH+Adb6klURbkrtlsh8rdJ8H/zCnMYeyrXNuFrdtCd8nnA2R50ktO3MsKPGvikvCMc
dIf+lCKpDhunzOK14VvAiFSy6hKIgBuGwy8CcFVkNEvZkPLXHWehXze7zB3mNZuZoY7z2gQ1Nzhf
1J8k83ZSaO0sv154nr6oC3GpJy06HbwIOjrXUaThVzp5oaGWjNNHUDKCih+WaT1DLzqGDUJDF48K
r8HSRWd7L+H9u4qjAV2mhDSEAlq9sZ51OSOTPLL+NCX5K2njZlKxrNlFM1ZyDys28Fw7IWjmjpol
GqDoTTbgAWF+hJUCq6DakvjCUGdQEuL2EqUlsl1VWksZ/rMm5EELCDAtm3OA6CXnsFA1WAADgEf2
U1vrFhBU7y4NhDQv+BPi3BmBT4Ym3pZEcfUBQSuI90mU9Ci0FyAmYQ+3zf9jsmlgxEgqhCMOjMsV
qjVupcrRrSBnStwe063ulKiHBIxWMWGOj1jm4Tvh6g8fYVrXZeummRDQbFtruLEpgdMNGuxapCAK
flNgcUXORkEljZeOtBvwua4NPGKNl58w+swXBb8QEppabtUSVbUf7ksgVmnglfSie4HdHLuMJFM1
7TQNmy0XgL8aZj1st3zCCDgc3D8Jyrls191SGT9Yt6p1vYgt9CkKwqppUcjBZ7rAtK4WU3iEDN27
o1tgmdlT/VxFJNyV94BOeypJDEhz3ApZsRxO3EaM7S4pHEuCaqpD7GHzyyayBSxKFkibCfOoSO0J
uckyHV+/dgNjrBNUp1ZLpPpXqxoXGWIjVlYP1brVMYovve1Uw5N8Uanx2kygYWBrp8NDoNPpqG0L
+AsyFPKhs6vm1ZPyEQg9NXW1FHV8KeIGITD+lGxLYEfIJ/HTGU4aORnCePFe09ZejbAUSJXAdad+
aUCkbUnKeUZswfCZ+ob+LGvZM8shDlrBiW1twcsXWdA6KFoXjUIKADRxOqzui3kdZQpWNN+yaDGU
Ywxgy6W/5Lx1OGPHxFj4YDVBGl55Ui48voi3JWzOlXkSUF6l+t7s4uWNKykJiy9w6BNQGXHfZ8Ri
BfFM/Osu0ptBh+Xg88O7wmezu0sYzuJ6leJstTOUR4eNG/KR6OKCKvC+YbYKIZ5iSZ/FaOwAiBDO
TpELMCwntwRpy9+jjsTRBL79lVYE2dRYr4Qv1YngFT0oBhs6BExsxUOUrEZ1zo+9hCf+kl9rDVfr
t8dy3PYuPjCLDQrSwLydBGUgyIK3TJk7lSr+REQvLki0Ur7jkzvMOoiOSbOLhaPnfQnNPEvRGf+R
tKJbyO4K7BP4R4ogLFRVO6ZsL5G0L81VIq7S8mYyR23EdcEkSoarlIHkdIy1BmTv1PSetBd6DATG
4+geq/wU8U/e+XBNUW7U3lLmhnrZXx+/HtJvjAhjUwLR3oG+oxXlxAj2/mSEXSQ2i77UVykiuHLB
QTKcxY0gPwJ96zMaJF4W+aCLV0fqUORSBbVcZcvkZJwEuXr6jBvSVefFVPdBK56XxH3xOPCgl3+y
8qR+aIl7fVmQ3EDhGwKxLwk3wCa9WHZTNy0gSzjG/5uRFDuMOIiXqP8RL0BmSeVfRe0gNkdYQioD
K6hHI0oPymoAf3RAWL4QkEDQp7/BRFxwlyk8tAWYhQVUKyNfxWiYPPUKsfJZVm9Df2+kPZFqeZVj
feXO02aTKZvSgq6Zf/NwcvWvHzUqgC3kawlsnjfaWg7ypoTPWomrSrm19VeWH0oeVJUfeCG8Keh3
61P9Cf3WNWwsCjhW8G5x0l8GV5Xj12jxxmLlHSh8mxOeZphkttBsF8MFmd6/BK8TfcqxTfcJIwxb
hwzJvZ3564oYIvSsBx5BALHU5leKsy38tFn4mZSCLoITFjknD66hsBdppDNHgj0Bf3lA+dI5SkmL
Yodrk8R6GMYNWOCUkZtqjmfa9INqjkMv6WH/j7gx4a/7D34LOO1gJs9/VWsutUt2OfTV+PNbjnDM
bfh8NgYobFeMeu9BsUOkDRFz3IEyLqiSPv6/ckeIUgznO5jJF9YZHxvyebpcdeW8wgZdmxmM7SnH
INh8aus8hLAjvgQyLT58iQHnmXlEPMWgMl01gJeKBeNXgKscD1kPYBW0pMQxD376nIkhJtk6w8xz
NwUpjGuwVpx+cgQgNT/sK/xpDSh9KNLJTofSwJbeHdF2Zis0E7AZIdCzK8rFSlD2hO0yosHYCx8u
mgbOZ0Yqrorc+wCuy2iq1tYDFlSEluF3TlIIARzU+8wqKeUKUhTNblacGWTgEoAaDXbv/7ok8yds
5/110gB6L8lu395Eaa6f/hG5GZJaUivOIhNZtNWw4geb4Zp3bvZstBjuMJRnUhnAY9/yIPaBDOOU
30abz8GIB9HEyfnwYbVyWd3j4urJC7JR0NHxPPt2ga8zJo8rJo7jtlSnlF/GaBlOoD8BgNR0p+IF
QpwlY1vUlfUpPPKeYR4CSXB8qtPzoIICo4EgiBzahCQM4+0JU2oyz1e/SQfAmvnKiBQ92ttlSoCE
jrWlQWjh6EFKfEc29RteIRPusWRnUTnEB/Da+kh2N217wMUfjz/G3rC+medSJxcr3MNmpRNrXz9P
PKeWwQ0HEt6wCHEXOyqK9SeOSKvQ++4msoK8ZoT2SwYbezGiSEjYTywQMMO7QIXGrU9ahO+JOdTM
BAAmJHLCYjxUqs1wzn9CP2eaWu0keU/gC5bx2jI8o9H40eSvrr4qDbG1s3xYivI8GHfuE/fa6QUG
EGmsM/8t0dvCnVRptrGFHbjlqDJhI+9pZxi8dIyrj/AfevdQ0EE/m1/zt7q1Z+wPyksdb9pxznyL
Fn3pkYVxyuK7ietfe9FrB1UPnJXiVPhYdtrCplFsvV3esXqbe59kl9zYlukKV8rZPBG4/dX+oLAq
fyA0Gxt3a4h7jAHzYp7jqCPbRoFAzp7w8FmEGhplzKUHdNYWAidwC5LEFjV3QfYQ7cib/kEXkT/K
DShnnMIgId0dN1uQq9SYp+kG/yRQkRac1kFKAiLuY89Izn2ABgFs1duWPzyuhN5sBw2IhDLsJfE3
GxbNN9SEmb/Jqjl2lvg8+A/TP9HoRazCK85OA5Z1WElhtganHHoDPICL3G8oBmDgwKQo38Xv4G4m
f6NuiU9V56HP2IThEU+kQpjB/GHGh2UBCgf6YPULn0qcBbxmnR42fbGAt/SjCM+++zF/eSoZMyKc
EPurdIFRErEHY69wC/aETRF9N0uP2BtgvscGgh+eV9wghigvk5f7z2K0wwn8T3p4jaNPcm5b3yKq
4gw5jD/sKRksZBrdEUo3rjgYYeQP37Sjyo4JfGnn5nH40tdluuZonxjPIs/fX8UcBOPM+tSHrrT5
dS9tg72HdDbgYAg7E9KMyB3SjIPGuIepAy7iFwZ+Q7bvcVhg8o/tDHZCzykoHt0jpGs8S6TF0Kzl
+ruojvIkBtjqyqEM5x1KwgwSPRMXHRW4naBkU5R1q6xqNCTo/7o5DGT4KiE23s20GftXetSqPSZg
dQDadL33+ASWXhQnb9vcCfjlzKiPEfNvIvMqG8SOggFfATM7mHukgycEh+vw1v56BxHDPlyDgCxr
Cph5tNKydYR9B+F1FKpQkrVlsYE4gKSUZ+9hRYHYahbG845HgMiPdDi7TsA+CZK20VhzAkET+AoQ
8ipPggNxR+DIYGqdk2vEfsP8Pu4mhnmcT5EjlPjEBpH+soy35jeYS/GBHN7g7CpgegwVGkMeRbyw
YRbDBjlD2RzYVylSrGIptnt2TfZDEj9Qbk+/AJshsjCZ/G0BvT2mGTMsIoMXE1TXxLMd4Af/Fbs7
SDua/WrW4DBHBrIw94kYAUvqAFAKzLXmKnm8Wnvo/nfG25A4AqUBEYt5ShgvlVBBGCzyMXC/2rO/
QUURQk4Pxtored39UvsXoFek6NSrmDjC0TExX8W9Fc5hPW1b+qJjthjYEry9E2sZYVci79RoAY9A
e2EEGmD6FYO2YsnU4bApA1miKMNcg7gyjFbvZs9oaQneEhO/as5LaT2ZqrrHLH7JlBXK3sSGhDE7
RSAROliLVQxK5hrlOYSaGx0/2xh0lpO1TM/hCo81EZ4RmkeSebfA7zC0Pvmlk2cKPeU12nX1Rqp3
3u2p94ts1/m0N6AwpD2toUOGD8Zd2cm/IHlLrFWBtSUqZgP6A0Z0FA1IuMBgmEfF2kIt7OGYaPNy
pS0xLaAOsgAhUcUuPXyCv9WVvCOqDDUHXcQeghAqxQTw6ag9sI5tdt2aPjNaqLvom20Psanu2wMi
2WpvfLJ/GZoaIiCLQ1Pu+aElVhrs6M1OJe4EySJkL7B1QCCb663/ut8e39dZein+CdjJ3kbIwuSN
wMDCjXdXfQG7anAeuRuZ3R9GyJfUNMVSvlm6LTMFM8GU+Gnxn+th+rVJrGNLnwJtlplt/JD+atSP
zbqoie1eDmQ4TtbBDIE7uFP6DHv14kQFDE7kBYMTfWBi4TpK9cCSjQl6faL5Eu7VxNibhDEYYvDh
GWXu2BjlL3ie7d+IUvD1y7HBXX75jx6ZTomHERWYe3L/YXEUPr3aLr6450vxt6L2BZ7BbwOIdlKr
RgWBS8vhi/duDR+iu1RnhPvFqzrQsEm2Opn0IROqvssf5QcLaeNTnKpduppAGFt70x+o39ISipoO
tfxLXFfp/H87shIJsgPjg0nPLHx4CEV617FejHQ5Bjtj1f5hV8WJlFdQAnAumnyKfG9hfg2ag3T6
yxCc9kfVnP5H0mHeBl/Kx/ttIYHY9Y/1h6AUoYuvL4ob4zCfo+zWyXNyC+mDlJslLrRb8sbhOr1z
sP/fQcyqFTV5tbXKRb0MXzI+AS/vq2CicwrYaHm1L3in53tufLlKPqjT7tFlOiOHJfsgdDf31G8h
skGwxbEaE+LKW6JNJBsHzpBuLYEnwelY8eSm8NGx4jLeavAj+040bDnvH7QFCKZWmN+tffYX+Jeb
6hRDcNwYfwkwKsuffuNifZSH9uixd7C9b6OnLnA1Z/yx5GVJVhpymgfS1uGK2Fn4q00MjDpA0e8K
hPOmUZtO3wKJoaVT+MnjdYsU8QezpRad1gKn6+bKmE/d9hDCGPHhwklmxAemBAYoBkmaPPhuARI+
FE57x5Tk09Mcpso6MlBIO+SZ0XgAT3/F/wSeHIEtDDm5eqaXS/PHApskGJ0EoyDe1tAyVh5hdOON
GVtz9hwTzw3MNaJ18YAulRGFDVeaClHFX7uf6Y+evZHBym/hzzmoPO4OdjV8lHtxT5z+iPRpCm2S
78AONFoq2YldiRGL+BSwu60fqbuEF5HXa/NDDHW9bi7xbwL3xvoTpbUsBivFH+xG+held8Pbow93
f7VoHY+T5hJaHGS+obuKFQJOg4CTaC40J1M9wBD1pmKeELOuuGcas+d5oV6xN6CriVDWc4UciXgS
kiWVfDiwlHiqVjJOqUlVRx3OwAiiqMjoujszD2KQj6HV5EjYfcxwK/BQfMLNcVl3ZLRf4RKEac9t
pqHLZac4p1ckPhrNeedM0V7aYdxik+I0BxPicwUbeqZ90Rnn3+WRkxrNCFZJUO2u8kfAQnGrDpuB
75Id4U16LVQHD33qTqBFfPuFTXAfbOsbyIv+oPkY1520iv/53wpP7yqbNkzO+tGzJy7ifwSVt/P4
H45a+h+gAw2F+HL3QNlOTey3Kq6ZreTmSprF//J//ld9LP/pPzzR8hgfIXz/4AlkQCgBwEPETnqk
+w9qL+y9g9IQF/xPB/DbQWGNLtY2X8FE+KNXj/GwMpc+rwb3Y8Wb+w0FCYgExOfvH1gNYeWTkffs
HOFq2sKqgU7gMKmF1PxF0lswE8/qS+fInFvHB59Pj1bNBYSPGOP/KcGSA219rgEBYCuMFhs3dezx
6XQQfr41/PLx45nrS52gBQsFCg32M50bt/Gfv/aqxUTBm/WnZLRbukEQFpj++spF9k8Nz54mOJ5w
ysWTrzHcRTvMk/L/hQQK/jI7C8lTL5CCiDY3PgH011akg44Cywvf6+TFqsJs7q5tY+Hb/2pPfYBC
tMO9ULrgfofiFw8sdMjv/swQGHOS8QxD5BIsEVf6T3TT6IFgQ4POTM3r3ZpDZJ5SQfMtOgUPrgTn
GXN1GzVt8EFB3q/o7EmU2k9cYLI6QKymZRtvcX/+IroaN1SSGgS4PGuLBKMG9IwpEIPCpQqLor2S
srUzyM9gHEp+J1XYsEz3lXkGO5G+9f6C76T2rSADW0zA6johbgzXK1vBQiJ22NH0F3QG/yYQaI/g
gUFWbKvKstfmPoEvK4hgKmkta1C5TXHAbWn8CAAYr+pI3lDRLuGdjPvh6R58dhcDP56HKLPHwgMO
zjUcw0Vd2fTp4MUVxjy4bKsgbd8+R4doWlBNJgUydFNtr7t/6TuZbiI0XDwoaetd1H04X12AXxGv
DDUhuiN24/Qm/ATsr0KHTQJ3nIlBfUmvGFSLVCysI+/FuangrQb9drphMHNDfR/Xk3Q3zEgH/U0+
lKUUrmp0YORsoTqMDoh5eTw9zlCwF9lkUDGzLMForeYkDTv4roGDsELr8MdjAojKghsKBiKSU3bX
1QMQAJCBvGAzQPfZUIRc8U/FB0KYkzEHBxQFIHMSgBpseD5VfxO4C7XsBPi+tKfhA8hNld5na+ON
2Ze6biKewhFspRQI9OhOcnRSsrVp7pLhBh+Y4VmoL4d7ClZOuDPJCP3acG+jek902PwTW2oKVCSU
VFmAIWpU4P5mlDBBg1s/7bLCIqGnJ1CaMGisq+Ap/WOLYhg7JbUQEr0E5VGbIxAPP18Cvmn30NO4
wKFb9Uh3EVavCg/172oiwEjtCdKBm/8grPq4+ql4BRvsZeBBwFAD5UzRG1NIAhfjdQXhuSdm+Xtq
oVo7ie3iAkR8LvsFRe7eW6siRgO4P0PBvMtIPxdQnLmT47Onyn8L5iw7Ry/ztGamgUCTayU8EzUV
DgvA65D6LhjIEAmAPPX4i6UsXC9ozQoJxXONvdupQJ5ob6fqighmaoov7eH9SlMTs2s42e4i2UbC
JbnHW2x/sZV1AQ4OurjIc8zBIZZPBjTqeJOLXZfDWWVTGRnBRZinVC7DDIxlb311JRUzek1Jg3Bi
ccYbJrk4HOiYUJF8wYEE/XDq9YCUv5XnVOpwZ3BUFQ5Y7yzgO1c+802sPNqJTj6XbyNPE6/Dr1Z6
TwdUZEPODxPuBP0WoC/kQu0NTjY93yvOeDDLNVa8Qyw2/1DAIRmX4A+rk78TPylZNi9JXfFsfYwm
kWtWyCzTRYxYkSgiGyQIP65xdrthc0TDyTOaRN5OvAgcciynL70Dp5jHNjwS5J4F4tXpKJXoyIgw
oABlPG5Hm+nfU8yRxVxcjJXX4UOASJ1dcIcFwCSoxUSx/B6ft3VD78iHk5z8TScvnZ3fePYUF5D5
sdHd4ZgxK2c//uyez3NSmGho7HpfzxNbttE2HMIL0WUzXLT7ubIJ1k5PY4fb87xYK/MDVtN8S33x
5nfmyFjqoBTaNCd8rUl7+SZT0ibAdEpxmIu2aOM2NpOxJimOkS2v0j3kqQnN+Kn+4SFjHhljjCJ0
o61Q0d1CapHJSkVjRnPMOwYnjpywu6Xgd3ZWaebufXMIRXyuGEb/H/Lof7rqRVde3XHGQkthtCcS
KUMRmhNI9AuGcRzfFAZppG+TrwZb11vzyLjB+n7QDtCfJ2tLxLcNtuc1bypRyBMemYPD0PSvDfZr
jpD4RiXYlHcKkmgbizbcSb5c3ekx+CPJsm6EccuS/FkZ+cFVEr6hH+TZFyP9OrnFWK8i2SGMajZl
7bK0IIZ1x4JRhvdM8eNmRneXg6vuM0fF/BOn3Ln+E+JNTuICs4f4Eq0kGOK39Ls3PrL1ZeI/M6Ow
6bEKct46M9J9fJVuTKiyTfdxc1wu5wJCS+ofUuC5q1DxmFVd0JegFKNlJ4amsbE2CK1FdgcMm84C
BqYK4izhoKGI4jtq9OHr4gvZ+m9Pd6Mt+kd5aZfagxwW0DlxbwVrFJMctzoCj4t2YMMX0wtomqpc
p8MDJ3g4hyX5ngxnzbOOB2mnPpEGIJy/WPqma7+L8MTAN2OO5ShkfgCj/wsvBBkgkQI68A/whhya
fLwoqWvw1mr8fy6jUWQ6gEwxJaXV/wNmVA8ttOofLqRPvti+simxI/a/wfBK3kkV3hElK/UPGbir
xN+wZ3oTrqU9u/4GexPJOfU+dPscNUn4gMM7C6MjopK0enJyMM6NtuIPP9PzNuR9svlMKaOz9olP
CdtY/U7JvwNYJPZT/LLQDkT1C7yH9QSMQn3BvuWl71i5k5/LGwcuOWzQo+lMPRm9uThOwHsmothE
Z4S5GIb/EfYvv6zOqIOFNS9RXD6nXbGkrlPW+ItiDTBDhwnvuVFOmBjyZ5eEcQoWLmZmwm27j+z0
pykDILOHcOtzNt7F71xByWSDbv8GnwCz7PGCWiBxxBPwPCUZTH2ij+doVbzQabDwr+8N5vLCWgiO
cvYDCdM8mbBVtuVWa/4M2GPPyFsx3BApMSCM4UgrrzGElpOj1B+lcJXlZ5QX2Eqos18BB+MI8Adc
AQzNXORvumtKtDDfyO03JFs2NNS9//IVQhcvQOmLSmpktkWRUl2R0CQ0MXOBtv/8/2ewHMo4Ulvi
6OzKhwY8EkXvgPn0zTCfUF8bgVnNjLwUb4L5YCa4+N05I4L4fIPjySTPcbs1IbEcqgQKB6/szJtf
XgP92VJLMkJRYYMigXv1hUNwLa8+X8Mewp8r7B7FD6Cf8VSK6fTQ/T/J2AQvqnK5fhFmLEbLnFLd
x2iiYyIkQRDA8jdTttLbEr4T/IS6U4RnKv7DgX7FKzNwan9XooGWyZW2rW6hU2og6DpbXw3JT+zn
HqaBs2lf4a+1NUQj3u/hw7gDrgDrqVhQdld7Zpo6Zx+24s+seXnjUvQ31vBRsaVRHGnctSEUKQhb
cwZscD3wRGLAR1qUPJnI8QbBQqaglplOMCvV+ZXzHuvx7i+sruWVSTE1Fwhi+0YlqalTi+ch5YCE
XtR8S3PghwDXmj5291o6GbuIppOPO+5LhuXKlEuJgjXhTnYOadv0mP1kgv1Lm/nLni8A07TpumXD
CCelHu0DFrA+4UAB64tnRHBxisDGAWlGZ6YGCJ7XTMdQ06acJG/oDUSnY+X1BbMIcQSN+9YckFzO
0u5A+0mVwFAX3RdgZ0RR1boTSus+WGJm853gR0AXHBFbzN6IfTDfx5iKg7RTD3wUviLf4D7vYP9S
MPdvwtEpQfxvUVjFV86XcIEcjgdgwnudBm/MR558UpcwILIwBYJR1uy7ZBejK+B1KDMmWrhebZlU
ipTiVE3nevjFEzkhIgszIApnGVcxRD/9qSdBmXChuRsf+Fh9uRTA+yils2jbvtkg+amsXoaD/jy+
IrtpsQJmYMzYZtIujvK9HS+UeGXDAQdgPdm3cTnfAgrFEFdAtKyTlg4TGJxBK6YydHVoEKky6bL+
dQfXW4QuDgH2eExvcHoS88l6TvoVjFhJjBc83ZIyh1yXcpNm52aE5jlXN9otgsWMtvZev2nZmA5w
PqCKNeSVtg9/Es0xj9U3caZvBSYIp928fHOvXA8UEOANYr1HS9c7Oir75k0qU8ppnG3QwJWshsnZ
+VxjFEPgrb+Chlxz0XBKYHkfhxeaKKJgoEUbzybAjhiF3jYFBE82hodvSTCBPtJNeDe8LvqcA+Y/
ks5jOXF1i8JPpCrlMAVEECIajO2JCtxYOWc9/f107uAEdxsQ0p/22iuMhLrQLlR3rFby2Tdsis4Z
gUdTC2AE40m/lxz+tuaFRjTw423UEUPCGd+09F/pPQM8+fMhw8AbkfM6tERIB0s8Ce+6dvLifrZJ
k3jyUIDYt9hPcS06sxvCsNCik46egNouDt9Ws8/+q2Hwq6BZkdPpSWAPLuczarEyb/1ac+hHOWxP
MrxAumjWusMfFnOn7CtIbxUgIp1AHJmyF+eiMqS9aM5sE2s5s4tEOmMmMZG5Lto68L6kXWDp4afE
WK1oeRd/FWkTOFJhPpP3lzi+ywXOWVtzLm7BXJD+aaH1VwjGkslWQ7cKSESdy4m9PMY3gcUzHi/a
Q03NlSHchoxOTrz3YxbjGGIjvLVS04951VwHC598sTnHaOETaLO+FVwbxClWKdjqO8hgUQAxBvGt
ERkWHOfBmXxQkmaK11EXrgTLlviyBZMjL4iU4stAoVyVtbAyw89ELQ7Z0Dh1G7ozk6z26Ih65kbt
Nx2Sn6lk9xZPPbXbjI/5bvepk5AI03WWVOd4j08iCxGmVb0HnRMJbA2yU8SkwjTPPnsO1PgzK4rG
VhUjjCCWgAMTfEqDnTpMw+UAubXrh5WmWZi2nC3/R/VRmtKqTT71FOpMlMEtQm1QBofMxL+XSVno
dIDF7X8MLR6ntErlDRZf2GNVBpVARKTLuJXUefR53seYdBhVyrtapjUvlPuiJekC8EgJXqk3rkJK
jjFjF7RlbNlTB5JWKNpKJ2xro1oHovdXWcDlnTvJtDfUcm1pM0B7kNnffCC4KTKXpiYQNUV9TC2M
qivDPcFizTiP/l9Xox3hBuQG2t6xOIvPXFVcidoqAEPTMTiob/10b6e7lZXHaKLtH+xM+dAeoQTb
McRO3ddPBcZUfoH/UytDem0fZaQclOjeaYpjNag1S3mXWtJfRjK2pYM8i9q2gyFtapHTxcK5LZqz
iIO1aabOyO0NOuUiyeo16cxrHgtri4P8QCOq/LIEevWoEuF/8F6FiMBZEwtboDTMjLtGZWvUJltQ
gbB6Xj+hHdUDuYz6afRhmMgfs9ZThvVWmcMzqSr8zbBJWIti/2fFaF6hNLfaLsxgbjNoq/ziQctv
K4AD6FfYN+rfmVxBffkroRsMhaN7PwGeVNbn6L9r60+VKKA47DGWqybapviJFWgWIgQCTR5s5fpu
oT9VlBhjNqdW0QWWE3aVTuAlz9TCmAc3wXwiwGTC015fpqYdyagQxtIZAPRbb1hUg0lUKBFsar3T
Pbq0UBUxhvfK7hAJIeW2fpyp/12UEkIg0M+DZwGeOWh02nG0Y6qjArD6jIM6+cbIEfsu/GgLjEf0
/DSRPpCq+aYfylMVkg6DShPxUSWAviZ8eOG1mwhOxABQMGSJHXo+QJEyw+cp3eNoYH/ZSNaun+s3
U8JQTeQ70H4K8KAtQG20zlqkbExNy/krL5ZSPxucUDLrAzb3xjJt+iNzKxMfEJG8/J3SBMiUAYGz
RFc6W6nizywwVWttza6BRQfklWG0TlYGaOzM5MX5ftUj+ZgwIODuI2tIFe0gSIPdQNXMMGovPcQn
/Xiy0IjCbfYLmj9Or/vLQQHCgoE0P/0cSSamOzLBSzlut+Xak058IpkoMKlPQ8zX6G89NWqn//hK
txkjxRZhGTdVvBsLYva8DAUDmRrR2m9gl4SgrvVFUgaiKbAcqQ4CLqRtz+gN6UtBk5A0ImkOBsux
MfUORg+1+Nn3W0wY2vA8Cp9JeqMBotFNYGqEOAwZsIPgcNCV8+HZNjqrDw6iWktqbLJJxhSvBVSk
mNgWA42oTFgz2bWsZZ5B/iIMATmBU9MfsrgAmJ7D8C/oaTiRulmApPXhnxIXwNtwilNsMNphlQXy
RqHvIEafhdRsNSIBvIA1hdAwtlK9d6zSW8lAQ2lJh50lJtaOLQ0tPSNJ0fM/a2aMLmE7xKNpLOUu
QT2OWNHHnj3fUCC4wpyLmqOvFlsrJOueZ1eEkWtMA1oq4JN0pPpne6UESwmtimHTDFeGp+WFcPM8
VIHYvnTYPoKijwYkTNh4Mh7GKhRy9HC0tDhMmdFsCZv2X6YJ/WkXYskyroTWZmCGz+Rbe0wnagqD
NoaCnTlMvr9cOI6YtfR7+IKmuDVINO8cBJGkWM+tHDtDkakfSzJWTGccNqP2wTkG/wnSD/ClbJPd
JL2M4V+MMq1FHew7HQ4H4VmnD8dSTNhc9NHkn3p+I0ULJK1q3gXAYOkDjmLros8GfZQNOEpC2ZKE
fT5uquTQNG9BPWA32UJ5wNstAYPPLhyVRAMe4TYeCMQ4i/AlFZxSAtCyuUYRjoa3MzgJ9N9GfzQJ
Ug15HZJlfpqL/QYcsASUCSJrUVD05KCTA92GAc5HCItfpUId4vuYgKJt+dV0OyqCU5n/RHkjNbuB
bm/VfZEFslY5N2cdyQZ0FS0W6ixnwZaJYZkAxLptF689fKsTSO0AygVmIbKtdR8C+N50a0AjtIig
6I9RhudmXmfN8aTbKT2asoV1SiIJ5GCj05FxmUuFo0YCi9y78yV0/zG0TjC983ejenZqYcmU6OsY
btK8iKt/87qQNz9ibAcUtCyUgo5XOla4IrMC+LpVDhRPgw/NlekkDxeNhgZ6Sfhh8saIgfoF9anq
Z3P0r/OEkzvzUlXJy8AlxRxltzLVbcuxoKI5ZaKG8hPOTFQEerIt2DjmTSjr9P8Ol5U+ctJAY4Xk
EsUYjCPb94wP+ChRSQQ5W9d8sSFkBb8tTmphoEDuTkU6axmC8gKWNP1FMBN9A9B6WwZ/Bi5T8snS
M1zpGcAK/kOA2kQIQXsngCrDrHawZUXlt0ZbN1gVqEXjiRzY/jjRap2Cay8Yt5IeQ4vtCqjDAJ9w
wbiFBSudk5t8Ub7DjxwiyLJz88uwErbCTSGXqlglNPqYSTPJl9ZX9Wud2bV/WReYRrQwCD56BHzg
fLxtSYBZECwCQSe/iu/+Duu6f4Pp0Q+gh69dpaO5C07KY/zjfItl05wr/Qj/LGwVlgKkl2VBG0y+
NtR2wgIZGBMVmj4MF/wiYAFdpGbTQt2DhnAeAYEcEJgHukT9i1EcL6O3sBY+sp3xDywLReki/gS2
f/Qv857utXP8UWFJrW/lV/nIWGK2xd1bXoSV+lAW/NQc+q36II0VxGJREDTAF/IpVh9ASezWCHOW
GZQn7EBvkbvSQZGNxS1fvLoV6Wtr/wee40LZA7SRRoZt2mwTnx6zmwa8ekuvxoIm5mW80la3pd/8
M76iavst/g0kbD4JGMLzsdrTLmSdFFdUlXO7bkFSFa3g9q08phf+rzL4wn004TWvCm8xL810JXUS
9sJT7YxO+2xOgI2jQ3/Bie36GT69i/ab/xF48s/HD7F8S1taMjtaHIvs3H+i5ROYmfMNzlQuADyc
lLz5YohV3AI7zravDl5VS4gQdreLt3O7sIeiCpdq+wI0p0a39vmFt94YW1bA5RX6ef3OVu2B+/Rh
PLRXC1DLSjR+BCj1/pkz1YUEN5wuo/KjhtjLxWgbr18CEdK9Y1+AAcPKQrJJv4T2w0IKfkkFAJH0
FpyM/bTL7xHR2zjTfFMHgEqUPa07fKkXIQinQCsFx0pw5g/QILhq3xzYgBao1fs7C8XwAX3gQBsU
XvEHTtUse8Rw44/+DK+TW53rH6Z3jDrJ9/Czgp1l4HmemRyoDAhELZARm+MsqlJR2BqkDyd7xVoE
B4StS/FvcFHG7rNwoZysbf2Z7NCMAHyAt9LHpCOJqJ13IPZsLR7BhF7og7p1y00vzr0TbKRVdmIJ
fVHUs1YTUXqyyPOeLgTWDgYa9WXwqGzgxPnLLyYHc5vi1T141DDc4OExAtlLf5RVdpaqBiWp5/gR
R5Qpj0nueYjFK+Z0laIDzVtS3Xl+FGQDgYAQzRusE4SMaGw82mN4zlGkAv+Y62AUVxHgv1x1m54W
dxg2m6o7a5Tk2V5EuxMVt3HSMAsGb4pX864/L5KjAD9zVDcF9S2qp3lJYhmbBcEeJPQaPRSrB2IT
S4R50LB8HxpMbMxjchc6UFqYi24t7uJ8o+ifHXEX4qrKwAmTnZfKp1Kf/pExJBAbnVIEHo3qMIik
DKMDoc0d6TrcuJAwlZPk6sK5I29aBbiHpp9Q1wTqcyY0R4rTWdWuDegpE7WIwaeKvfd/N9ByaTml
wmeqHymS8TCSFvS0yg3eDG+gOOErW73Q/BXn5sSoqjeAOoBZsAbhKpFT0mOFrS+L5qMwnQCXAigC
7R5wjACJ0jiiAEzTbZujKlwCSIBfAXAncMHhchV0fQ8Ym2fkLvh3bcBO1JmCfVNv8uSMCQtptli6
SrjHwJn2OY61xUURwd/Ok0kgUHfRxhVWFCwTnBtgqYOVjnip7VpS6w6W6mbnAhoTJjF7bTs7tTzh
LgT/6mQzm5lCjKQkCeYJxd5s/rPI0Rp2Ar3UCrucKbRzQbbhHKYd+0+EZjn4rSZpPbUe7j7FFt7O
v5TDq49z7YSeCKS75nw9VuWuBA7ypogUOBzWoGOIwhoh0wKRuI8OMhbJWAD530B96dqDQWaJaHMY
iODjoySlYsyR2aKmo6VDnJttofOoNpypiSJDSDo2SJHG4MfEaUjBAnHAhC+6iZByDPjsqkwTTgrP
HqYshkHQ8oDTU0RSRO+vVQGkzsKwBNrBOJpsJ/8iTSKYym1zFZDWSVM04Eq/U0wkwYggqxhFNzYF
VU8yhgr3ikE19SgsiDsowCkF81XJ5NnwK/KfFkJrr0h3QFPS45PiEwgn6gS0mfTkdBIbArCQ/G3M
fVl6hIWESGnuFYrQA3mYsfGFo1EtOQNRVYoje26Qk0X4VQjs9KekcQIE8VAQRh6WHQkHHEfqr7q/
4x5Sty/RPwS1LTS2rq9rfW1OJ94vjA5td9JMjEYuEw9wDA9icODvRqxIh62aXwF/s3BDL27Qtn3w
1pQnvgaM4tD7MiLIFahdPIz/ELlnkOGwk56vnvevmq9aPE3xXWyvsbg1ZceUHNH4ioTnfD3Ny4QV
WrVfEaBeVJ6M7ovP5jPotg3FtpZO5BKZ6pov3DU2f961ICQbzbup9KvaLSaiU0z4Guqh2RIZtL8f
HUNzwhAjDNOlpzQlh4riQHf8kY1PKqmbHM5cBZFE5o0wzaCyA23L8WqhaE+Z/2jG/Nu8pSdcclyY
TbtBopVO32J6NCHBg6+ZjMOTpr/bKlxUYKPIvjELgHRldosInnsr/hRkdfxNwlPynlmw8dXbhD1D
3VXjJpLwq+Tp1xndFdAPPzjE8wAgpi7mn4KNo55rXkcC4fAVekMjcSfeM+7pM3QBmwb/+KPd6RDt
/iPVywgp4XHGj7qqVl04rwpgFuDhIzCZMVICqCIIOLulj7LYeqT1VcMOVH76GOiTmKGtsdVWI/zi
nBAvPqJ1hlMhOPhtlZrDmSqtrowtDlUMnAGXyG0tOxoPZHDG5KsryI3easIaPh/vGhY2pjj8epza
/M5QoVp8d4QfDt6lhR9hAcRE5oUHE4xvZasLnxipdB6Kn4MinErV4X9SWuTtFyOARyVQmQvj2+9P
bZWSQ32iDchKyFOG0dI3J019BuWWkUsneTIv4FuCjWK3b0+q4c7/5glqLlRtHjIv4tVs+C0dkwsv
4PEa1s2rWFzYtx12kSK5iv+N0v9/Oq/mf7zJyYI9ozPsrqa+xkAChJ2nik0QYF9lzWOIdw3DA1NE
Zrpw6GhP2ADnsN0mhzcf1G2B5k3bkkbRD044kAN9YhSyrsn+B+hj8tXjnIP+In8PmLzpbgHbjPAd
mCAqFeBzdkgH+a3pId7q8BpJ204DrNvGraM3EE9OqflvLE+m4paaK7aM4LXFR4luL12t6G1xI7y1
rroW97HEnXJgSWLQdcrNt4h8tkMYELCs59YLDopUbRy2qkX9lc20i1s3R7GzinVYdQisRC1ls8fw
SzS2FutfEDuGeNLzi4H9SOcU0iU1n7HEPp69eYOEG1pi4HFrc5HgBeLcpJICBF2Ol9uJQnFObEQY
zWuftbZIdI0b1sCaPJOp2IUMqcHpUeygWs7tML/zgbpJ/0S7eF71WZEwGc3kyFlIpJtLleAMzWPy
ywR8ApQEJqk9yGblvYaEutUBqmH6h8lymBXME7cilYnw0SBTEX1KSJ0w4KTKUMtkKEKwUieURi0y
gyD/KrSn9MLVJh9YlNXnQC9WY2sZhrcG4c+DhiCDtnolfwxPDukqq+f8Vh4vH8wLQ2F+iUqvPOrf
DK2AF1q3Snlq8cmv7px469EpeMf5zbMvjVo805/zN2jDN6l4+m7Iv8h9HMKXML1VqhpjUAD5FEIi
rniZlNaylw9F/yVXb5Su8nQLiEcpKgcHRukxDS4L45ypamwZpHNKBQyN9sSjpn5s63vquV4ER8HV
hFsa/jHGc+mLvS4IX6zJbVwtWJ3L6Z6yys17njFaM1bSxQnSOHVx8mhuFea7piEYytuJBZ09hRnN
B3TWVi6umX+HXxb/DP2RtlkPJJ0HIQSiLyZxhCNbfG7JY2uVDeKqHBbgHlCXXuEhBpQP8M8iqyIA
HRexSEvurcJxHpLxCBQoQYtFH5NAtrdaBcYIy3IdPvW8wnaB5Xg+BnBKSROsxTRwPzFcTzpoPRt1
zI4VeIDhOC14zJFe4e9Ta5O3bgWV24Mm4GXwYIJLyqpnGt6aPVSP8Zcd0RcMNC6ItMO3bh2pkKJG
1lhMI0i0DMJ2r0UG0Wz42Voj1k8VpIVxW8nwasNSunQV5p/jozT2I5egxngJcHmTjPfOENgG5wgR
bvD88pbLkvBgqHiFaRi2Aclm3i1EJdzL1W9ToUzoYA3XGL2p+E0yGdg1Yk4geSy6gcUhQ+fJsK9M
Ord7YHtmDrOjzGeNOiTKjA+f/4tMuczJew6ufEc2ayVZRtzVZG2x9kTmNjcQ0UrOfMs6ziIF5Pm6
4dsPexXSSQRqPEakPev0trGsC/gqQ0/gCiYxIaec2h9s0SOfAndrb9Yrq+8c1XEwPnL6HIrrNVcx
2mHTkkRnjWrXcCw3PBl+CNS2VKkpgvbHwxgp+SXQYSk1e2UcbOqlNNu06DnTzZCuxeQozP5kjh6f
1eR3LN0oIjidtCBD3I7JuTHhkOwSi1yrcwP7Qj+IGNeLV35RjzYLoCqIOI2rYnCBeI8BZoLdIK8h
s8VN8fUrjmPw5SWo8o4wUFAbs/LzngDzVBAA+jF0CmX+N66BIqo8xOGAQow8f11oW1WgZ8d92OFs
DO05U1Y+bNKG3vF9kI6dSoLfg+uJUovcmDXvwh8Nwi0RbnRey8OkHyq0pfyS7gEEk4V31iNX1iEL
O9ZwTTxbtQ5zLGBKabWZ3c3Q38mr2DuM7BjVOanQ6jg9tMrgim9mgx6dr+QdrOZqtk6qoVhx+X3w
wZIuIdxh9R0brwxFbEXvdDYmqpMnoUJVDDdXApEFdtGIFRNCWqbRWanPJI9zaaJ3jZSTLz9kiz3O
DdD5eKdRWtUIPcO7lqyMH01dtfTUK5t9aqy3Ne7y/jlTHVYzlhmdfoWscSSimVtlf9iRYpCZX6Bt
JSEeP0AuAAqanQ+YxEIXtq3sbJW/wMBevAbzlC619CdCZMy2GYiWEMHhQrVPZ0GBGONmMMYyd8of
8oR+fLqC461xnCN15FtXH7n/h5MmrFbuPWdKYDgRFIRnJuaurxL5HEF+hQY4hhxL3LbH9WACoTQe
DLeZtAHnlB8K6zsnvIx3nX8RJjz0tOmeKS+f7UCPfvnLCuODmr6qBbUORkD50GIJIf22LlxCc3mk
bfQ7/73AG4hYPAg3BoTf/cgQowpHq484PDPcOdBMFCrlhuNdjqZwvLbxPDYxfMX1DkktokgYBiGb
/yqnCVwA/uXYIRZAgvCwo9+ACSJqD6HnC5UPabzyFnxXXXgX8HKj/q/yblDzxHpuykv0pf0/3rDl
MQdnAaFYcWSsNy0w+JaBHgxnQ7oOgSti4lBHs9ljGB+T8pErj7z8KaMjJ9VWeHfd2cLpXllF03zB
PAbf39GNZ6BTNzBhoUW0FYDtr58e29GRyLbE7rWe29p0L8kHqDa8cR+wWdmMdgFiQe9IFO/due3i
bRpGGyGaFWVYjWXcGvZeCGG0R2BwWKsaUTEtlx4XtY1euCK+PDqPUmF6qRAC4IQWPR0kQhUqaS2T
qhN8WdlP6XOkDr7a6lxCtxX8Zu0VyTZk2vjmXtHLXZxE+HDou7o8DoKxaSYBrZ+JCTYyzWiXNZuc
47WxgvfTYtvD9RqOJL06Ihk9ezJucLcAYZvMIX8I9faDZcLK/+J43fUJBiebNnGj5FGU5wqRXRpf
hfEnqvGgkuiBh/hyhDBmcV6RkcvqBVVJ7bIgdOJNxxmodiSiGLnh4fjwycUiVolZ05zHeF1a+K/+
MpBEWCq10yg/on81A0hADouiRbCeQHf6PPVuqp1n/6vU5U3nyZ1dtWBdkAc4PErzreTnUCGaAFNB
lzWlFA5Iqpl2k07IwJLrb8ZNYEC6f3WJU8Y/CoCJpe4njxg9eL0S7v4rHiUv4uEivG/1bYP5Kyad
hdiwGPyyOHUojNBJcmbEikd1YmKK2+BX8OknWm+TfoBIiBsuDGfcvyMyjkn98b6rFDIWUykHG0zR
2E3ovSJaz6nL+mZxB7kVLCZae0w5j+TMizZk4ol2qp4LbV+kPA04M9Y79949OcAs9UTMd2dQ8zz8
HfJfTXR8z9tpgHumcOvSTQJ9GvGTNrR3DdfUj4Cmmhqi3gjBsv1glcsz4cZajTH1qPeORGhwfxEw
W9t/qOFH732qwTEEPTEPZqS7XCKVHd4PQIYBtpgygiYvWHOFpeXow6aHmhSnR9ymS7SFgxWuTMR+
jV/utOQwYPHESVPByceSrY0WSXSSOzhNiObCm1iizBk4CiNirNebojwmqnjBkLMeASkyXElxZW/m
JEfwfDPEHInOQdYyX8gPruBASiqAK5BBq+BHi4I3bmdd1JeJJQCMqqQixc/4FMNvddxb0q3LHBBf
a9wGINSl9S+n2ZWxdAXiqTKrL9HYs1YYCcV4+m4UBdfv+9jycL2fpmc7fivBIRzMjS/v4uiX75ug
xBGbb6WLuDhIgVWxVKHvBAlNBStbRqhre7oLYrtV8mOIRj4/GdVeVBRcG6eVrhQnGYBShRzXYoxi
0Ch6NcJ3D08vxwExMrLFvAqk05fA9VoDNlC3uscyN6Fv0n4qFLPV+DLLn9iDCe79pUSfjnRCdB3+
N4hTA4tZTAmZ+1dWz5JDDe0DbXj30pcknj0Ts5pSOuXKd5+caeNE8jVrPsiWHonUUzdtdiyaLyvY
68b3aH7r+SfHcLU6W1QA5qvDEzLYjfGZrJNS7hcFJYUEcUlnWmKWpXNeVDoa2v+6AD3nPMifWg1g
V5wN1vWYbqeGaVij0VYqECy0N6X49Hm+FTMQpKTLF6PyoJ6FTSqmJwsofziOfMuZyypRL8ifkvnh
S/gQz07rYkcpeqExWxV2YN7G4ofSFmM2QVkP1X6IwZ+csb8J/XtIL7732fX/fFBveYyWaeFqI0Ve
sTShc6XabKP6bWaYdBBveEwa9LVYCUkHvd+2yoMVoU+f8EZ15VF5e4TLvb6JKAwbRzPBJma8UkpO
s53sQLsQwrecgvxR3EU+pMSJ1AUYrAUMOZrYXvZIgxveHAFs99IeiZSGsydjMYhP2KypG4dvPN9n
2Vm7oPNMo1VAcJetR9I6hh2BeciTwMRJDA3cMD3H8mkwTpn/W+slc67GYAWOPKJ2Cs8l0gS6Du0P
CVEo4PovYCw8mrtml4U2dlYK0CnMt35YDP/w0wlLaMRrnyBlbAjdOFvhWQPulHUbQSVZzM4oMVRX
bl1x4D5/at5d8lGaw0Sb6YMx+TSWDU0UCia+pOOwHfuTqH+YwyETXcV3RQtnpjnzHfycpWgNmZ/+
AO5dpBw0Ku49Z1Qb40BI6a4Q3QaQt9nTS+ZWYS1GpEaCcZlkI8SiO6PiNv9n/Yg7kVGIwwkkeb7z
m0YEw5IGGUR82qyh6PAG7Hs4/zT/aCH1i5BVqEUMKN6lh3CEsedfZtuBO2g4eDKEwA7EnKYXtvOz
sFX+QpDN5DOIRT2XO6JKOFr9G5zmSd9IeJeRHXRrX94jLxn22kXC6GjRfLbkscFFohC2aNxAG0TB
gUnkklIpJlUACUfO3yxF0pZ6VMQIS3YZp/h4jcE+mgtqMOmpOFSZIqerej9dB8yMEGmOK1H6GJXf
MP0GD1hGMbO+R4A+4l7k9TbEX6OtFknEqyDWjhWDBmWNNNKn5lryprb9kb4T36fHHqwyYMjPygXs
x3CKjwuq7E+dJbWIvn0UUTrx7aDOGGWXCZmesMNCzimCALCMQ1axmThNpjTBAjfXPyA8z7R0GPkB
tkGd+ArZdirtAF01xJmsFv4ZUA0m3cNj+pJh9gPNPfjsKgorPAkPGOxNLPC+QizV8Lamg6j1+Flf
gF/qwCa/x5BauzbvsfCOMsJzWF7JfVXdTr1kiTMkjiDkttpDgwmDs1Fgbm3REqgBzAMnofHuh5ec
ilwN37O1f/AFDtYIzWYQzumOLiz2fgHyld4Vfiy5djyyDK13h9zYw1CKk5RQoWPqL7WKNBkZcUpC
TuBAoumrH9zMV70puJiBGBRw9BYKuoYKH52J2lkB0YK7FUgvcivr4buTEOuJBsjkKjaxYqoOMeeQ
EI5iB04q7jTtx8KYqOfEnj7DWLS18dsyTYRF6S2IyqMKqwXawcz3Q3CuNfhjQe6pHfjrpoCkEbYm
ScF6Oq5o4xSja6nQl7HWDv/yHpIVKqyqBtVhPVX5TLFCia0eMqwCgIEXM5OmETDBDD/jCERBn/YB
eoWILduKpZdeYOuXdt9DRSRBCMUqBl7H73H8FyLarEHYEaTxVekBQGEv4fxhd+sZjIsT/JuisvG8
MvDhIImG5Y5SDG89/Cs4oZJLLy4lysZol+r/8WKpCOAMoAt8Q50yhzWWzwNOYICVI1l/u0rj3LwS
cdVP12Qh49c9pQ45SEQmYk8P+w/GXLUMSE8kRYiVj622PuXtTuRQhr/vJ2EaUsCtgMG4ILzZR+eP
Qw0/lPUWMIYmLzIonFwC7UfVBLpGCXZPSEEjCADZAepcnv3EnMlaa8ezW41Z7kQZjYniMujFBjaY
mFROoNaXGOAhTp89nhXFdGgz8dtU4PX3IJwIPoLyz+gpCzgfysY9zX4U3B5LluO4Rs/VXnBS6Tnt
JjFaTTgoQYCMmv5iouC/bACN8edF+hdxxSZmFfN5wKgPKYhqPKNUEM76du/hOdjEaCfRzc85uRzB
MgHGRzH8+Zn8DTclw9/aMtK9PsEaZhjMFBY14zwkxei/8IYnAkUmLJNNUuqJbkQafvEBNTUUr5YE
odhEW8zSOs2hqdlPhdUB8BuuUCVu29OVgR9jJCFVDtx+ICRuzj/EjDNYOBc0GP/Tg5NpFKP19pas
cUG2i7QTegLEe4V10S23689g3QPoFnzH+ESy6SnAYNTBG3dAwQu+qdpRvhJkqJ5blCHokzg5Duqa
/ZyGGIyvngcu2STIKQd3lv1R8NFxNx506c1z8ipe8Bpot/JCWNiQlmHfE5aENddMmsc6D2XZIrwh
NAkI8N0pXCTEKMRr0YZKimCb1HeG0mkmtxS/qC2h/ktQ1iHs06/AGlpcN8pJJNpb5kABawvTe+Ja
ZZSIC2oKDQYF4xYT56WSbYVgjUwAtkGbu9DZoawkqAuA27jjVD6yTTeeeACKIlYyjHvoakKBx6io
Wbckeeu2lBy87jBwlM5XMPsr8AjPcKU5M8gXVrccZ4SS6apirruCcEfhAxt/Eq/DSMO6WAdgtvBP
Y5PJ6rC1k51TZSrmZldrnOit3ZR2X2VIV/V3jRWmh9FASysabwFSKSqNFDWRvGC9x5UFrLC8ImqD
UaG1dOpgPoqw+zgwQbyvfgXv1COfbuLrzP70e7dD4YP7Mh6uLrcVEcv8A9anrMHY4JX7LsSilLEj
DAju5WFTS0QQgICN7XKocHozAU3H/tilxl4zrqni74KeJrMhfnrdCNW+ulqhrVU7q8WYZJkSZXRh
iVXxoSQL19/r4rabrVMWiDeketVgOY9vDVm8Mh/LcUP/hcw6Dftm1WJb0qGt58HZMil4o1uBHWN2
gZFgOkNw/dV6QNYpVdxs6BXYGO/DtuK4M+BdZ16z+hBL2wZXv5FVakESjImgS9igNJjqrVmcW3Xj
84d0aboddOkJ2faqf85Yw0exz7ln4qL5BxsEQ8182tAx1qkS0X4tynnuolpaJd6mVPa1si6Vtdms
w5FIsl3SnQvcXhQOKS1RI9SmjTxtLNZymHwARjPX/t5yPvCyJ0nWib6pol2Bi7XPVJjQ38srbfam
2fmYmgortq8ixV0EZMJHkCGTdq3G9Ub3wouK+H/qhc1Ykio1Lj39PigH9jRD8T/9GvNboA/aASUs
38w2AHnr+NVHOBNBrqpuGk3OcTRWja5sOCywbolzInB5GFm2TeZGYB5DVVhZRuRqNaJFCG0ByQx4
cqBXK6RrQ/QAS5lZ40eRQ75SWZpQFMvEBu38wV9PuIMId7lzI/GD8iYLjn3zSQBM5J3AUBFMx8Yx
n74NzopGZkC9Zf9Pj2MCLfYSYn4lPnCDz3MSLA5t8VmnW7/aFlK+lChra4zkafZUzQUGRQj8w3EJ
8+tliJ+Y1B05lVFNCpr+iFSb5Iw2uBnhbWifJWmI6sGQ70RE51gVwABJ0898vOiYJeuGdcLxdld5
iqPrkNJzMFwNJa9gvsckuECPKcyrjseTpW1luiKDmOBZ3J0DXM50rJ758Lg9ZfJrxFVQOjcGAios
c0SnmVuLICwgS9kLNzAqM0H/mTASC1dN98thIBJhCOVkQGpIR1nEVFA49WnCZsWXKs9dqcAJ/xwP
DoRfpgyFNChYkv/qkottbGEeO2lj0PCN+RRFw2E+sEOEOaZM+FH7G4nHVgLGwj14Qx6EpgdMe6hF
zHGaL6AsGHEVDbb43Y8UYEFXC0tDIbqdfc3nYuaYMyFB2klvTua8N7wsaJhN8E0alde57QDE9h/5
8DJlYAPTIX9zcBvLu1rjJDUuemnj1T9+TVN05JL+6v4gZ5wOWRX7UyFfU0/eBSMyqNbam+0BytYE
bwSmY+L/1JTWM0FUA9uYD1CxmOxivuEMmRtStBA9TMpActNwZf2Po/NajlTZtugXEYE3ryrvS1Kp
JNULIdeQeBKX8PV7sB9unHv6dKtbJchcZs4x6cqDhBcBkV0HA51wDkrEwaPab9QyUs/zDYre2QZC
NJxG5LQ1XanFqJu/UcM8mVCpkHaLcCmLUe//31Gy0hQl4nXOobjEw4whLWRgmSaApgz1lpb9py6s
V6cm6sNUyz6oSBpiiQJtKFLviipaqJGbej9gHezYVfqgi4vKuJpq2sWmBZSQmLHChsyH7ZmMdMXQ
MJ3aHSL7hRui8gdj0UMLcG2WXDh8AGn7c3Th28RWyk4xi6svgaw30KtlMxWcs8CR0A/4bUESTw0x
fQ5uWxhTtygG4rYc8nr5snH1T4tuBXd4hNNEgxblC0KAuo/eJDmHHY9dfobUMCMtoRXCQi7KdcOX
1B14gPyWvr4LNGMiypGiEyI5R/vZlPCFgZ8av46FZtc6yfGUBlxHzdGNvoqExVcRIE6mnWCvg0h0
ftoHApD/qA0Af9jmkUwj+j86xOmFdYVoPsIeA8ykODDAIBnpehjsk6FCUFwrWSOGbhaaxXkUUQvM
NyUmfo3/c+JDjTIjMNmrdelX4QSkNBbXRucknIDB2TpKG07wWUBm/wr3uzWf9WYbsbTQTt10IJLN
Nv/omvKUuf2L1Rzn5iEIj2X85nFHOExda3CsSY16lMZPE8igyVu49+JmpmuK/8o99D5wBpY2FFRc
5U/+dK2dn246u8G2z7cpfb4kKLgXqwwlHYlA6tHYv4H+nBafI8MJfQTn5YeM5G4F20WLbU1L4I3k
/CvDE+v3L5D+HrlmORt7HFdLM3201V2mxPu8ZvpOy5ei2elrN9qHzmtfo094yjgMg43e4bauUSHx
VasfBsWj/9UzVkKYj8AENpVST8141UEYtt5nDFNI3RlzwUbM2ivxZfl0BbLF99bIjTvPQr4RsVNC
AJDpnUNrbHR+inAI8bftAu/Tp0oyBtJF/GCZhNo55GpoTcS9QYwwIOGdB6nARVmNP1pys+p37OHU
mpO+SRpgiCTTHhpCFZK3lj2kH7/U+boi8VVlW6qlxsLC7CAKg5nlRywVx8Vo4RmluG1teuoAt9tO
G+5pjPS9b552WgdrjW4ewjwFXE8dpiwMAPj25YhdWHHue5iZ8u+OO58QCPQMn5I9Zcqv1jHohiRe
1VTqU0jLw0nWX1w02US0mMF9UuYjgVcFyuXuDx+eZSJA9PcRL1E6VAxLsIKW4bPIvxmgCMO/zC2i
YCgXm9yww4nuX/XBoQNaUDXpXlOU0cHZMXDUXjXaRqlvvOQkRsEUOKWh2Xa3yFpOKXHurK4VWavN
J7GTNdg7wBOKuGeDMa48cJf39jwWgdu+SLW9623M7JMpLD/wgDl4ELz7EHJgVwPxH1YZ23HrXoXn
iGciXmnJKjRQFa2V9hIH9yp/YQpQxNvG3Q0hrS6liHllEDwZ7AJWPHkB5VF+DRR45pMneFb2lDBC
vrNhjhGJtqxPOeV51hD8lxtvWI143lmdYH5sdwMnSnwwkTthcN22lCk9Ex+/6Rcay36X9Icm+WKg
TZoqISADC7VL115FdvMABpXy3QGsQmx9QdQH6hiQZclJeShSWE6m3WoEyRl9m4xrYDlVB4ChfHpN
vksJVky/svK1a08+9k3i7jJs2cvB21fZxgQFxkurr1J4UhcAraGGpeBgWBuzTvjRfjjjG3OSPD5I
fcVvc5qfkNufY9khLeVsBSh1SUpkaJIEqCzM08jsk8Geycrpq+h+xui7IniKFMrs0rqvhr7LeFlb
xAVNNKwmdDoiewvDr85Az3k2ky9fvGjDGyu+8dCMrylHnQd1UT4Psz7aBfLKz+4GULaz2XHvp+qv
a/elvOnTa8U6Is7IrUQw6B8y+dOYZE2b4Wky7KU0/ENTZXvRmjvY8FuH1siLXg3r9X8fJidvfAq7
8PM97/wXh3ngSHkKyNUQh7FhHrKLQJqPHM2N+zukw33iKQ24dUvifjTBZ9RbR5c+z5nhf5THWY1f
t032tj9xlji3qpy7hxzdKLJUR0cbSA/CaIYLpWoCvOpBdewsifAqizZ+DdymstnJFPc8L/eOkI+h
bNhT0QZQxAbQfWsLR7yZ7iphPHoPM0yGLjFsEQBl7qFM0fdTtP2vrQo3Qqzs6T3I7zUukQQfuCG/
HZ0MM7YKsJBhl+VZ9JJ7ak0U3i03BXDoWy18pMdgUdzpHIqjURykjFaGA2rON8JXNYehhHJgKu+8
Gnb6J8Ps1Hcmq6Zg24bmKW8DrCa4j3Ie2HD6p+kGQjduYqgImPF2Vg2vlhTSMCyPjWYta9DG3ohv
d6avMT21JiaR8YU1lXmbOC5M7+6XjwnLWYvOvtBYtbsemO94lc/XpRjOqq2PQaaOpROk64Ab1g5B
G5t2t23SMyMdT+J95o/gY61wrP2NsCayD0vHMUREIVyNed82smNHS6arfzlELUdc2EjBUe3NrxYg
T10aL+zX17KjWEDFNRlvAh2qAfFEhbRr4zIM00UY/7TRid24jy/DhfjnMzGQCNwQcqFS/n9DwFbM
qraOa16cxj+PUYRXPf4UATMJa/ScpZ/zK1kGz63NT15Z4EA3qURM72UKKlj96YRajkhMMzaZT437
xHu04y/KP6a1/+M2u0vJMkBskdXqpvfuIyhr6jc1yotbBNtpjG1wM9qPD5qT6gpOJnO3oOt/1Mi+
QUc1ZZCVU9K7TIH7pTnqGIXOyRqoK5hBMr+LLnb7II+CSB7LnvOzrEUutmPyF9XOStPijZoyot6a
cw2EtxgJsbJ3NvN4U77lsIIxII/cOQ2t3KSX3OrHFud4idB/yQ+k7i+iMBfU3iHpwsFIXClBlHvZ
veYjklUzu/fk8ol6jdDM6rTjJN2F1PybafSbTO+/cw/kpADkkDsAY8uRZ7mJuq+BHaCjMOm1gf1i
xpi/6fp1xdou5c+RYRy6fFHzklM2Z8dUnlVJj03WuosrobTWHNPdvetenPRlRJQfPCzgnZDm8Q6A
uob5yyPte/vSASQxMITpq3Vo6q/V4AN5a5dB/B3KkBvdARm57x3YNjW2Ms859QXzI//XAQuhGmbC
7DJTDfIKf63Lp7TO6CPLDFxYlgMojD6M4Jz3p8jCgh0cs5Y9+EyYOoVchVP9yWzuyS/zg46uqGI6
UkcUBrxOQel+W5F1gIJCmHUDBh5/7HQs+Y+o1oFs6qdCcntNhXxH+7o3AujsFV42fBd8yieSXl5r
7sZ0LA/zY1ICU0rGu04sZoLfsEY+0nQD1nU9Z3ECod6HmDavAVJGzAm2za5mKgGEICa/7KnzeKs9
o4LSRK3bW8S4+M6PNa96+7MwgqPv4VpKo/gsgeQZiXo1B2M/VtEjLtHQNcYil/3WUD6CSmtVtiYq
erkes3uFizWXab2o2/BcmcUHcb8YqYeTK/66U650hKMDU756XMXjXPB5B3doty7ElhQzZ+hTJ288
zV3VE9+MQgEWPlfoaGxd7jLNXEg0+wo/s1uUsJBMw3gLmW1mUH+nEs9G2pHbKGabUAuWOFoImApz
BEqLu81Sc2qUca5Gmr7qeyAMByghCi/1m6Xexnf6oxMTETmeNVJlSRhcMO7u3gwFJtXCz772JX3X
gOTRe2k0c+2V0xZvH7vdbN2UzbPNKtWrgj1o6IEuebKRTgrMG6dQ/HruJXMuItkPTBVbIzgkWO4T
EoNiNS2NCPYr6Ioq7ufA20uIj2/iUbHnqXWsLfPaXOaScM3muVLdplDTsx6ietUwtjEsIBUFkDkz
ZC1z3gxnZRIJ2/fue487fgjck5LVtq+xaIEVHJjeSjKy/DhbK5zXoPgG+WXH+LZJqK5jaPyBvjfN
5lBqBeYw3qy8OnmWj0QhGQEK6Wi8h5Ut/5fIRD77nopDo4IzyMKuHbBYpJ9xdgP4MWLCzuQMk6TO
wOBAp2kTJe8dBiPdlqZYly89mTmWgUKCyZqBoqLy/sIspTLRN9mQ7Y14UzTmt84uh0m9zSIM45sX
fun58OppbGHI3bqmYtj37f8bW4ZjbXjI0fmmxq1jUDi4AD7wTQQgwEwVrayB5PPyMNkExCVTcTA6
n0eSsRGosMpRSNl90Gkt2k9kv9CGA5HjzoUHTsIhsilSYSoI2dmnGbWrliU8eJRA2xXJp+V++RMb
Tc2Rvxqiqwk/kZYP97Ll0YbNU0YAWrKKSsoQxFNqgFi0a+v8YbL/Cgc4MBGWmQnpQjXsyxFbYt7w
jQEcJKIi81sACJzdcbhjDXzzAuAwPrL+qV2+ZJxlTg7ZLWNiZ+j4BuswOzaqR0L9yBu5juYbz1AT
aZrxkzTe+xap0YD5v5kYuLesTogeQwRDwIG9sgwsaxiGi5yUoYIpUZneAiPbRnb3Oue5pihdKj/6
FxYvsWGwx7cPjmMeAn3Yp+TLzcb2PE3/VbwxSW1uW/NbKvcXmKwb/toVmmuipkcm7l3X8wck77ax
i7L+UBgWEzbTPhrx0egZbeeYORH1dpK9jDLJfxlgQIYXtxefk2QxrFjb1t302kbNse7c4yiem7A/
NDzVqR6euaNeDW96i+KAFHHIxolNpjVtJW2cZRKXpLE0gfM4T8PtbiQfxng2fZasvIdi9uxQGg/M
gzVcWLNKu3JpvFhwlBbEDpEiXYDPhXCmheLBNG2fwrMGatcg7tT3CaT4lhUOtss0vYrgrSvfNNI2
/Jx8Zx01I0Gj2koM02sh1GaCfeIo+w6/ZDUUvO/oUosNkZS9GfK5vDdhu0lzhdCSRYv9aXKY522x
tbmPXHRmfGSK4VHq04neRms9io+umva1wxRt7WQwI+Npo2A+B/i0uvAjJR4MKTb0nE3YfwvVXUa8
0iJ87QjGndBoQ1JAPcV+D0cL6D008QaKTso8LrJbkb4MGwj1s8dIvUTya3Svbr+NjCVgIRLccTdW
8dlh9NMydyJPR+K2YahILbFombuU6BFWwU8NvpJhE2QbfYV8Lsp28hfxA3O/od96xS4lShIpcMcM
kUgtus8njL5EOsAOYR01nDmWEfVZ6oeAaIUhe+IRD/iRDlYJeiM+5umErBZzkYfYLUsptAsdXsZc
tCa09ZepXt065+oWX5aFNWLTqZ0yXjj/sJjWyT85sJrcpfwk41nliHbLVtsMj3mA0rXyDrjzRiAw
afyS5OQLX1PUKvT3uncMLADNpr3oIH8a2F8jVkekXJORw3/rMIGEAwqxzvqTqD87gK8ta6zE+zO6
96LfE18eJ5dJ4Yu1Ni7iJF5bBEKku/IUC1acuVzLpl4II9q0RbcN/YRyLPjJHY39X815JXdAdpi+
0DHqwbjOou6DiLl93euvTtX8lTAMslyvNqo2f43S/9BAuEXK2BrjsJMxr//RE6jL5wiqFDdYuJM2
UlaGfksjvbHDUgp4lEd4kF8/yeBHgyJTSQlklcXsrPPO+mfdcT4G1pKQomCNT5fOO3T1FUl/4l4G
qFrgaLyXBGw3ucKkobYvOXF47XWwWbeq2+yiDda0GTLHdcbDtPBdthMYeYEdbC2xhuXhjucWFSHa
KczJ0RbKKd68yt7m9RruGBsrNu1YAsfqMsQPM7xEwdbHcpUiim/Dd/faXgPIVySEdgsuzojiAS7N
XyTOrIWrkLSczTxAUCuHxiM7lcZSj5a6iWikvCOEdVM8+6vS/JUw2fvszzA2TfTiwXEOuRryQ9d/
DC64GAiM9Tm3lso4FNoWhPogNhoj0eJQr80fxg30f7V1DOp7Q+fpELBosThvESIxaqaB/JrkQo7l
xkRMDWjboeFFN0L2FHiyj7pd0qxDVzDvfAj1j351wLKz8kQtiBfI9XaEh4gKfj/tx7oIF45xi+xm
Lbxp60ki0bDbwCrQOJEhIv4jflW+l9hOcG0zmTaW5GQq7UiBiZTOjpbxiw1GT6DsW4AbvDGsr96d
5/KXeNeX8Y3DALnPY/zpWXrdySW5ol3MLvmHVxwAmNSkB0EWgMkdI3BZiN8hWxeHZpOwpNsYm27n
fnSf7XTil503OjTpPfnRMirIVX5qGQ4SchC9EcpZfKP9DPbKWYqPgmgUF1E4INZ1m27xgLrGcviE
gBmDUn5S404zVh64uvehuQwNoA5z2DRYlSPWbwl0rN7mf3dOyGMQbi3UPYq3g812Nt1MDnZi9DFi
fEbnV544b2G6QG5ABgHO0DP2DfcSDLw6/aG2GlmGoY6Luyd1k5fgxXik1/AHf1NFkYxEw6Ll+WNF
2wyfDY8UhBqi8cqD+MyYHj8hueSRQOG3FtGqa1ZpMmvqeepxxUDjTbqj9g9kpvRBEuEMsn65DTgm
hycP7hoNw7Ds2Wt2a4C7LhtWAhaYVYJ3AIG4Y1iMkMcOwW9uKuM2MNs1+NB/3RtxClz8GEOePEhQ
dEfdO3pN/nE4hoBjC5J7VbUaE5rdc2xfquQDxhQ7f/xvrrutMJA4lX/wUo/dDx4PtPedZa8tppJF
gkx5+C5yoMuLqoMnDbw0b1dxjEh0fuQI7QTCZAIqpKbqyoXX/KbOWzWWO84mqqfXIOVFQAtZUfl3
/NJk7bMGXIaPQCmBEmqKZZg6ax8cHApvgW8LEMbKo3bJa1wKg0XMILZ2k3yvNGDawAWSo6xz/CdB
sFpkHlOt2GU+2kZ7/mDzajOiZJh1vv7O0iCt0ohaXNbsWxFtMEzlPe7kOnOfOzksRXXjceuL195n
id9OOF5eCmgDUu30kfiii+bwY3Lg3wFQYDACAiXo9hZw7PGrrI8apKNsQSJS8cVALRd7Iz8hyHSF
uXDlm8cBENcsisH3Ei1ry+CaGfChuVNbwmUMf5kk1laj9UvHGyUfzatLKgaJ7fUqJRAA+iI2OJsf
u86OWf9B82DW11irXtU4Bx9jqCia3TC5COtBTrp3Pbs34lfDjUR1mfX6ARzqRGaK9h1XAyIormhU
3Uah32bOiWsnd4Nurcxd3MK8ugg7RieG8g1EA+v8dM7May7Pc40tZiUgIJ2e19JlzMq632O57RHE
aLqALce/onicPA3snks5TAwp33ARKe/pZFnHkTiSJAZQRFXvsXNqkd410yPBeOVE8WXOOJaI7Zix
LU8VBiYfM0vel4ueIJ3UJ30O9oz7qlE3uojoAk/tu3w4wW3bW2m7Xq5V7e/0aRUhBXZNikbOcymD
JQvs0LzFBkyT/KHB146q5FVZ1SsJPJUJdbMOmlWRaa+dSaRlkZ279iXG0R4kb34nsLOzbCKPq+fM
xxHS4I002motoQGxwk6HX7Prtnz3QGUI9/NfEPzUHqOhmnG3kyDiM67rMiwZozq/Y+D89Z3gOXL0
pR4iQPDsmJNLh6iGU9QSI+k5FGolAqIx//PtU8QNURe/SCibQwTTxX1QIcPLHftvicgL/kGiyS3y
ZQbM+VOGfWf4Q1bu9gekTU86WhvkXxet8A9xwgNdtu62REyVpCxI/ilKTHDY+XbIpoXAShfmDKEw
2hq85g4ZKVQoT7eCLLRZn+YboMwhwgZPJqss5mSfGOU3RjvgVqSeqRGGCOg28P/MvdvPoczMpemE
ZQMbsO6OHnMY3vGHtMSpSgm9wOMQp3LVq59pNFAMOISVUFtowdKXzqIHhFFBXuOjg58LHcV5naro
AhDZK/d2dO/FtLIQOHXJw25xCigMbn91vQtK/5DCDAiJ54ha5PcYSlqQC7MMTo+jlaRXyIcKOg9G
nnG2J24Z3vbDxHIhZOBuo2LrF6H6EAGzFS7UdghXOuoTw/SQ5rChZ8zSZD9dcrDYVmftO/Jrz2bD
9mSxlPTiet0g/p4cBv/9QrAe7uikvVlq1co1kyGdsttglVmQ5FZy0XBc54eJVbJ1ti1yJeBYPayK
0Rt7f8PB7mQQyWraK9P+1APm1YjCQPUsU1H89PIwEnmHDauAlDcwynCmn1wnd1d3dvXAAi4iITfa
MuffIKod889CvrSIT1IKbp2NMLnmaw2lMBNzzf31rHrN47n3sGlERY/ZnqHNuJqA6pOXWoG75hdR
sZnMFw2TWOibKs1NGBAt6D8ElEDffc1NwsqgJgBCW0A3RCY87lp2fxoiOlGqFe8Q90FxJF22bxXC
SqIl9x7yQN9F1YkxdYY3B+nCNySXypcPv/PUumRhMLIWzzNBZObJ1R4iAo7EkTyKhjzy5m3SaQER
rGbYSwmQM6kCWyYQoEpoUazrnNWbJ4yLqxzMVb9mZcEG5+4ltFS4oEHQQUDe870hcc1ZCDaRAC7U
EeQLvVwidl15Rr+LEY+iAvS6ty6k1+l2XlERNs7oU5829FVLAV9uVuzNOoQQqhbIDX6/mq3R4zac
jayGu+gaFpAXHU+3NotBi70iNnuipEJoW3A5xWACIT028TvbwgyZAXyMTczYluYLSex1mpDntc7C
4Y1nfe8gnpq5bwViBlunibMJh2e/6fsFJODnRMtXHAr4ElloGCguJrIIk6496xauU20XVes+/+gC
NkH6g5/4rGtIxTXV7+fKQmeNGrogZKpDFjwU/jaloePLNaidQ/0jI6j8RP5ItgRi5emQBEe8DRZA
KJi5SfMvzWmiT8GsqkOVgL1P1gdc8h1WTGaV4V8OoZj/oBwVdIEM+2JGcRFi0iD9p+iOG/SCPt+D
h79v4eo+w/OYRe0jR5bcJhjEMmtr4s9U/VvCCqxKyy0wmbxj7cQEmP4e/Pg0PvWUXpH3xk+Df/pg
61t+hyveRuwX6FfohOxYrh0HYDRQQ9Nltrc2Wko8d9zk4aO2050W4/oS30bxZ0zNWbO9RYxaxPR4
RdNmPVKcloMk8vWRaVenuta8LI3zL9DTpVZtLNBhLnKsCa1Z0f8q96ElBPQKRkLZJuinbd5C2yJ/
QucCN93xNFMIJyDFkVm9tdSTrQsNn8WYGuLDaR3EzgLv8+BkV633QTHVGRcC2UJphQPYJXY0zl8m
cnll5L1a2Rssn0OHHBA4TxOwp2ojEm7BiKa8lWm0mX/n/B49Ki7f2rSXJ4tAH8SNPYsq37zx2rUu
Me584QqgL65Fx8Nqa1+j8qsmw7VEQcFpUPY2K/l+tYN4P7DWvCqEbHBM3ejWc65EbGYHxFCnqk0P
KCAXQawW0/TucnjPNMhYGxan2TrtgYzzEB/NpUDrv3GSAVn+nBW8zV9VoMxEyoO0zK0YtO/5ewdm
EHN4PaTufcvRcGJSiaOh/mCkF8Tzh5DvKqopFD3zH50RHoDXjNg8ZjZhQoP3PA3FIQhp9hvvyLSU
nYP99Cig0wE0tcM7nIgkfV5Xxhs+llHu2voel/9EmaC83Wrmo7Dl0uRdn9/U8MqLa4t/1nxG8QPD
sD4TeHHQDW9Z9AmPD5fYCE1zDnqP/xF93fJR1MJdTGx/Y7w8VY696IeBK6nGb1q4axxnUQCJJnEo
4Iob6afQRYfuOkrCVVU2f2KgsXH+mQlL0lINjxalkO2Uvznj6hAdoMsG16FTCzpIHtGwHUv93BjN
uQubvdDGQ43lomm/RhQWev+FJcSlIee/IMhSjJ15WDrhHS1ml5HF/Jd6ZGyaw5AwPZzE2vlo8d0b
VGsmco6m/Iuw7vpz0Uasjj63Xrz7KUiiZ6aitadtMBQweddZV8VX4H4br5wR/dNe2vdIZdc0YzQQ
fWBt4NrGQeFMvy2hUFDyxo4wP+s0DDV0yvhioC2OPTC62XHwor2d1C/YH9BBSCDA2XuujRuVZMyb
+qWWzBJ9ta0sXNlJfohTpCImyYFRdI9bCo8d0s8HyV2ClPX6TzAgBFp0MKCieC3WkzTSziVedpm6
hC6EtOC5eE8moErZd+nKpbLPbp3gZRm2TYatlBlxn+rP7OTvXvcsqxEGioVmcNVy6PWIhQVHh1M/
KjmL1xrun9nKEZPSxIRUo04l5kxDmpdmH1PyyGxktvI5oYOPWt7RuzH+ahbAFhLc6Uj8WCDR/pPB
Z5wE3H7x0upRSwtvQw3GxXZoHbhQAVgAaiFZpDs9xK5hQEAZ2b6Z0akpHl1lLSuWDkjRiBrxsWjX
7WeFCN2d5M7Dp+OlywAaTe59pRw4yjA5F/Rb7YavZuUwF2xWABcAHbBgAWeicKQO42ZEc12lFuhn
Z209Cm6qZGyAea0CdMRc+mFKbl5dHlwWqWFSb71GO3ZCHWPw1EVyKRNE7EwAwpIQoJZSXTIZkg+i
jHVrLgzhGvzF3K3aZ0ccGKrlUNwLwsyoeuZVGVDcj2jcFoj+IkRBIs1vVgR2Tn2OXXpK20+JzKqe
mSOpeXIbbzWw0jDUX8muba7JGiLUNdYJjh1sfAa/AuEM7TelQYjsnb9oYl7GszzfTtrV0h92jAG3
xvzU/Uu4qz0759nel+I+FsRkDEuz3/QesxHrgUp0w/Qh9a+FFxys4e4TwOA4wykml3Us8Lj4/0xv
lw9MQ4CGNOzBrB7OTZh8ZNXwiILwFf2XNzdgQRWQ4xq415GfsEvH5gNhDGPrwOcr+Ws4xe455IQ6
mp6tuakYrUPBRtmPnbtlZyxKxLoDGNq64PybhNhiwgo5x9h5AOdkouQ47tbgPew1d1lM9rVMTXZ1
DTtc1rJRWp5jjNrtsNSZTdQVqUQmLqSbSk4l9v1Mo9MJ/0yOgUrsIpdiXbS3WZlPjHfGstucdwGK
rdX4icYSB2WG4TM/6TZr/+qZHXCP7VNSf5ZJdEt4a8oYKwUseX+kCLbZ8q2qGjuXolfIIzB9Fhc/
IvLq39xfGjN39k9NscB5oB9VQsxbXiz5zBvtJ0E9KvEh+VpBK/SIqz8PMRbBLToxL8FnCFospK3R
yOtyxN9ksDRwr2neHVFZ98aXiu21W6qdmCvbP8TkNbb6wW42UroN/nAXif3e6a+CC3L+/nt2k0Zy
6yJW+/shxwM9/Rr8nIKAHzt7/NYLL6omcyx77rg3UoReESNyI7gObD7d6K551VGBQ+O4XUj3WeJS
MSQFUij3mFLD7mQm3gI2x/xm2WQMUUiuPK1a51zLkvVvW6BmLbVNibqdc4R2Y+bG4htMzUeAHNV3
aYvUpsUqT1HIZLhNW7DC1aHLSqQq9/lVgTcI33ByL/KC9gDBiVgNVr42Jo0t20564TPL4bXZn0Li
cqx6M5SYA92n2KDKpK4L5HPJmjLTFUXa3UMFHgGs5Y0icQPTPEMZwRDlNM27Whs1Btv7+T3MOVyY
cSHZdkGphx9B5r2GJJfxP4piZTB/KKvoGNUVMQz2JkN8kLMPn9l/pFMxdVXUN4bOMrLw2FRC0B7a
gynyi6I3HV16+wGhy8pCEZWWezevF0lAUhmDI9unJEBBUqaXGNkFm0rkeXx62apm9WGVSEq1m8Ys
xhP1qU7EwRF8/Eh5aIXC6i0f3qCv2MMlEHczHxAdb2JWrYRYTP5u1BBKqEgcTbQZ/bU1Wq5KzJSa
O6J0R+3niF3ClxMolVuXeOZn8O5ADDYTI2c3SQBcxFgkWJJw8vOhGY2AnrGujdP8Lct2PhdlEr7N
YSaU5BRtA+8ZH91+PhEHN94GtJ+GdvPc+shTE+kPP1XLLiL+ipeghEJQ4iWRbFFC+U+ywHabN1G8
us1PwT/RRpodjQR1zqd07NcvIYoGqkOGJs8y09YWA1I9PczY727+Dujj3QwFNV2ZEVSHkGyJ3IvB
sAhCFsKtyXI4r944TnlkGhMFNcJFcsubpZpjzuW0Uo2+qviL/Zr/X8lnTXtDgLMom/I0P9mxHSw7
42HDuppKG0lUcColrlgMz9QJmuiPlo0lQpZqSccJCqEViKB4NE1idnCNCeZzrda98Mj8/znZ/Bra
6cT02GjdLUjP0zDcdWqbfqKGHF30uzzfPe+4b+21fj8CBh2+rSE8+GV1isyTYCSTMf3yVL4VnQOY
Ijz6ODB2AbTJQks+pt0kcMyV9tZyfmUMJOhgYnnLC1hYo+UfzHIgdO4ytczspEcUDf82f8JekuCc
q1mIuhyHhr7pBhQ8d43hSh23PCKgapKuv3apOCcsRHjXI5tqdD4LHMImFFr1lNtyfriqBnsmf3BI
/lqlVknGk41zz2MRyk01EQSoxPfgip0PvYx8ponM9FIykM5olfLG3muj3OjMIixyXWrHx5IMbKOA
kGyKYw3SyYee07IO0jDoE6ZkjOFOMONoTPCdD4Hra2StAwRxrfX1lli6IP+rNNZ8jL3D3zz/igJz
Z+G8yeiIsVD78bgdWqZ6jC09A5x1uTcgeCj2irXqVoVg+2D8OdlDG9Za1m0F5Uulpus4oNjMr2yO
DzrGEsymTb/V8ZmPxtH0d1rJmnHczbd2R9/OZtNDoZXrBrxORMR0clAlm5GoY/3RMthvMsp5pR9D
/pwgwcnGO2BMPOHxGUu6CI/SLj+62SnskegAQDBomvckxPNUMTibv65TdgeBK7Cfw4vCem8O6lrC
qLRbMkIy88fllePf3ZMVML8ARZK/i+atUerqjO4lz8UBD5HWEufOmVYL7O/1bJOIo9PMI6iB1nJt
ABaM91Z04jvkRK+bR4yuio5DIG8Ns/38d/VY4NnghIz3i+wr5vGIJn89/3Q1h2mMBRDSOjG3W0iK
L4/yOEg/XXyO/nDxsYIo2sJ+hui68pXfGPDnSnIp5sNj/jwS/VfCcpf4OTWqgTp6N/gIUQk2D53l
tMWZyPs3aqSP8RDO7+3/NyCvpUbvx41SR/YTABiBY+9KnVWEzt4KmMBlk7h6Y0iVSGqEukwN1yE1
Eju5dxXMMd08aahGkXEUdAjzAd97r5p+4mvM/6BR50lzHi25uPGXJiTlPKxfazsVOz0iaGLTAnSd
cHSiCydkQaxRDGEnGKYZDYW+MObpkHKFSX72wtCaAM5gZQAnZtiNtCD20ZPIwNlQM8PbzfEPwbMu
EIbC8FtH9itkQn04pekmZToQghegwliTz6ir2buYXFB5gEQB9TczgXznSug9v42oQNLsNWerke7X
ze7/Tt+1bCEaplMMoPgQ0YGc+/6jIWcWLjK1ZrMjebN/h8B9o0JqildUUv+xdF7LjTNpEn0iRMCb
W9FbkRIpd4OQ1BQ8UHAF8/Rz6t+N2N2L2e4eiQTK5Jd5Ehabwbn0I7TYiZcVNnw8ZW+ctaL8zO8w
TgfVjtHuHPmEpE8/lPxxHzbjQOOSdrs2Qphm9HPEatgyV0WxsZZcOPgfAxCHs01YPl5MQS8nvTdU
Qqy4TYQslz/En613TospP6m11QeMFp/UoOL3dKs12VT6j8JBwev19m5hCJ03CXGAYjH9wa9sk9cG
4gHoBhujjwkeBwh8ph3tqT32HJASTNZxDLbYE/wTLIIcbzhY+Ha5KbhiaHRoRW5382V7HOcRdZdT
HUkeKw7fYyavjpnirry7zUixJ/P59oHEZ1ifBrwkmlnmgU+h6pZe8yuK11qSFw4lcKyRfD5WIUzb
BYsR16oCbBUKnODqOh9tKphrkEyU1fAcO+LK7uF8lyTJZyZ9lCgOOK9tDLodI0irJ6L2hqLBhHnZ
OT5xES5SbAqEHWRDHSmqtcvQalwAwS9/p8LaxVXtPJ0k5NEGaeb/IlOa298De9oRkznnw58042uX
t+scoTrtRvR8zt1T/R6hW/muXA5rx7jaOgQx+wmapENKLYHcX/WbZIS/OjJo2cYacmYCtS3d+MIG
oDTCLMDnYvXHCSyqZTRrt7kVhlLV6czaIWtoRKkbgj2qqgCshb9JzBkT/xZ1oiSGoT4mE2NnyE3U
CD4j0LUsvTRueHG+mlObM0NPTxu3GRYwlANRj9sQj+bQl696zVQAUlpHfu2d78ITEfAVplhUIysn
VMALmBIvyLeIzFhH70opTgFvBfLFwbnuT/o27++oofx0ua+d027eqkdgrpx1B0EnGpOTUTYHlJZ4
yFcZtD5whg0u5xmjemUk207A1kNvxa6MckO7gtjFHl4ewo08crNbHscyexWeOI8G/GSrlf8FwVTe
LE5mkvcHDdEgRJvipz64fYy9lBFDQ2inbB4lW2VufpByEMBQtDBfjQIoj7X1TE5A8YOKiIpbccud
gtKgXZmlJKDwIYljzlFsgmGrwHp72zLWcPV0imRSdKPpUFj4mHBpSx2MVMUQKaJTz2OqNrNSy3lc
8Vkl/EdGKr/9dMBmusP2jQ6BMk6p3QCxu2JUg8gOPL+aVlW+V8K7y7ePuSrguoVCryZ2Ro+I4J86
26dhAvcyNH79ztdj2Q+vBOKtHdWRn+d+Ofv9whyuPsgGejQ8A4OGbp264NY1M4eiU67+7sMdTnM0
UvRhrJFw88z4So0dT6iGiqcjZRcu+Xn77OAgqep9qtpykclrtiWfk64CU2i9tdZJqqJ9dymoi4fS
2ipyXUX2aFXdHl8dEwSfmT+il5l+NTMP6VBgxtkXHVOPinstdH2exsE4KBKchf+IcPRMCQqJzIEX
H3GmvWv9hvHBzKlLbwBD8Nn6u6p+G9xt4n9XvGM6xMqKXyW6+BA44hWxfHHElJHlXzovRJwxmJT3
MNY3btkvR5YdrbkrcIaWnRoq/UL+DY+QhF6sJUuEPW5weFJ9jdSGdb8S6c5Ejfb1UQV48YASQc6g
m4nF/CdDbHzFUh9aCgOnvcnhS6ni6hX2ypUu6rXO7JpLLokH38KDaUIVX7Ar6jHLax5v5xj7QkCs
80E2BsFcpcoRMe4FOi6pw54sslUQB/nK3Xnf599Nk2zRw5OpIbjGwBcwMeEUzfz0mMjkIlhMSwNf
TdVcTTRG7vQ1Li1XmmsUdBf913JuAzxt9mIuTO5y5pAtV62271LScuamhTkTjsxFs3tMKVxXR+uK
EDt0vwjusey/p27e+dtWoljjb3HQ8bRhOIrh7uOhwJ/YA0PwYPTXSfPRJ9xzxXC2GGQkAGkszoBF
BRZ3mE+Ww8TGQ59v0RsoQffuHJ5mAeQqCY7heJ1NcO68kRKjPJOIhjsQbGvUYROYmY8tgOJVq10Z
3Gxc3shqJE+405gv1+JiE/P1gh+HLzB2FZ82P8QalTxqdEtqMrDttRq5WT7xmntILZHPZxdVjFm6
vWogoY/b1mkAAXFi3OFttdN5ZjMxm/Qz4Jcu/UfI5NNnkBjTLhNJRnNaf+Saxiq3NXxkb1TFsrmy
wgkuAH1esHGBZ4baak3JniIDxP8U5DxDzTi6xzSTI7sDc2tOM7a6brzE2asJ4wD5e4KJaN5ZzLtm
w6xsxcuQZPW+Tj5gfGoAg2JN3zPhcuIRajPaIzUsbMFqv5wt7t6DWNs+Uz3t5CN2M/FKc1QZlFq9
PHC4DBFi1FQtYOkqcXbxJRhzjblgWtUh+lLMY1QeoBc8ReW9da8V2pNHC0qj476dr6F/jqoLseuI
u1Jw7AIPPuqwrLuXiNufRy0OxhstXCXaTKcfr64xWPsqDPA2ioOaibatuDSqKIDEOeJMy4Ryvvra
Jcz6+5DS5glhuMwJuVUb2e1oQwZoUL6pBTHDr9qTdQth92W8Q2rCZZHyrMtNznCJq7FoxaIDqVOQ
C2W/i5KH6jwyx7v62NrprjMaVHlf2OrCNDceFTGm9EgDCMTBdJ/2BK0jlloaf+Sabs6muMfY9+Ch
cLbAK89F2Y9igFbQooiPRDkcNNpv9MsIFJ3sdcnSy8pIZp9JHzPEL+A8XqqtUDDmnjZIUErYBvlX
NYbcQFqtpNxkMVN+GjBm0zoBWONpzrZBdho5eVa0xjhxfdF7fVuPwWrwcqoymZ8xdbfHfmlDfg7x
XGnBO7gWU8VGCwh3FXlF9lBmB+bCSHCUYydVEXApH2PEc85DrNx95ZcRcxqJgVsxGqpmmFpb4D2c
f6bAwPnFMHYcicvCULTuKU9YBtdRrXby0YuvmPiz9uzQkavWUqtG84LzgMBpe1jhbhIvGpKegsqW
dbEYUkROoT21TrrUmFZ34QbWa4Kbrecun2HrLSbczlhJmotMv53mFL55L/bvdAv7j0Z7HZ0DG0+C
Q9XjuyhNZ2FxDFbrsBHNz6GXUoxTnCt8PbZzaytIarsYMbdGedGjh/PfrBPD1YAp8btN9nrGNC7l
JcYdwF2vNi4SE/OMkmTyUdR+tpkiytWKzvyuJm72jwF1hHdGmDTdlN8d/LLZJC9AtkKcLJ6ggQoq
8h8EUwmx/7fN4IVD2eE8lJCFzOa1OuB6fX4zNP1a89AYgNFMNopRUwTPNRbomhKffB8l1beDkbHh
r1pZwdVNW2V6bUIOWEXGw45g3DtMooUhv9GSNwKjicvZVmPZmScgBZG9bkIk8wCHPquJOk7Bp2hN
6+C7IxmcqFqaXIc54mGuiTASalQBN8yJX0eqHJpKrCO2EcO+1N22ou50hM+ScZF+7bS3DAIJwHgl
xOxS/+K57/aw9jhUxpuGII27q7pXQtUjdWoSaM/GE5cC265CUGzT+BqKZ0en7fvIajxR6XTP60tq
nozkBII2sY568tI0v6l3MICpxxw4/IDUN+9A3z2NOM5hQOI+IDWiFa/EuKfo3BSwtjZmSwfU3eIE
63u/enRoYcqE0XnWzoP3osuPlEC48Wy4Twj8T2aEHfcFIYWl7kOIl1Qc54mMx77HWOU96oKHHG2i
dK5+Nx6GQkVItk1O3dvM2vLr6+eS+0cfR5uJilCj4kLARNYosWPzabc3zE9YGz6K+kbYPuEnSepP
N30p6k9yiT4X5FE/4XPDroywkPgr8nxzdfGqc8C2pLvVMqj/QvstCP0np/1XVqsCnE/KsKBkUXcA
cnYpIkkPAoB0bkR39zDvHIgqHY47xOSVZLBILcBiZtAmJ1Jz1SXTNjKFfbwCDjwRvzeBWvGwYkbk
KsStnYd3oB87kzRszF+sEU26jXUQga8R/GO0NnZefTtXDx+EfcRPf9LqHPImUMTwgmZTAQrWV+Yv
A9UsOsT4rOPgEGAMhURKCgHuc7Do/fhp4m4HowrJInIeatgzbXFvcwxhTy1J+ySL2j5mfGS6/t4b
4KuAG/HGF3ufoH2Nl9rTOeKhA9QdN3+NUUX93PFFzlhwQ59jDMcciSnV5lOmL6/6KLCY5K9Fc42r
zZztB77aR8WfM6AVnIbqmRAj9L3a3SoPd77u5ueoPsFzpTHAxz7yw2/ZdT81n1HFQabFII1LlCQI
g0UOQjiJdwwvtfceh7W+ZmmsgCNhZK6X44yZCLj2V9z/eNq7VMAvwNHxN0QDAoTkobQ/NMZE23tD
tKq0b4gSxC1hBKFlcVZjdnuMrsaN65z10xycE+iR9hKVC1TFNnjxsocxXtvq2kTirSTePGHYmZ3P
jAUS6TOmERQvJpcQ/NElFzmKyda2x+9Yn0uteDPeqdGk0m3pZqxn3IryftrZvQCu9ZwEnFgWtoOJ
pF22yrpKb90kqX2dz4JflgsZpSlhcawlBOgLVfSWtw447dmL7tQV/JKmfwxb9pVkF1OWx0NFoRN1
Ywih4A7c/IXCc+hfXkYVZ/DiV1TCRH+m/2byIjQp8SMgCB6ZCtqvO/mQ/PvRgUmBLwEFseWuZHTN
idULsU4K+SScD6FzzzX/Jd7WGaiGrhn2qVs65WQUPuVE6LekENmSTe659T0376220WcsANav139b
9qZUhTb9pYdxDPnia0oODWWaxqcVvg/wNTqELX8+65iNymQXipuVvyZywy+GaxADsGNAPa0Po9Gu
glPbbex626bH2fmoXG1tWu2TdNpFQQZeRZjJ/jfzrrGCDbcVqQdKvcd6m2JENk/ss+Vk7sORHaTW
aYNL4XOY3fgorMXo0o5tR0Ay53MHcndRBJJjcRGx/IM5kMTaRnExKZmrzZ6PlgILbihcjbLoq8x4
GcB06O5waxJsCoUJrpd7znAZJWwAjQ7i0jzbCUj4JNllfbZJAcx0440fYt3im+nlw4UpZ+bNi/Ao
5EMAzkX2Z5U+XsICVGQ9IoyiRLCzxNOEgNUkr6VZ/rqBsTSwRHkYTR2PsfhAVW5nxViCQ/PIZfC5
FByqhkdo7Guoa2WEQxHZp+IhRGzFOsDBc5daFKW180of/JW6kFZwydWPRo7q2Bn2IeTqxMXHrRxF
RQwwAY3Mm0YA71y/OLmExZVDHdDdLse5xckZNcfnCGbE/zENxXr0hq+MkRFzKcoFDWZ4T+Q0tqlW
bnOz+GppEen9X4pX4eyYpMK51uke9wmaGAd6c3wumTNymAX4o2q3DSpmXhhbn9IvE11bwhP51oj3
x8qF+Vlq886YOPQtPSJWGe6CkJSWAsaY0R1PLca3mDQEW05ubXTDX5W2Q7wDJ5TVo9DUEVtDLk1M
Ohwi6fmKfOREJiRmCGlt1PtdmBhvPjHTkpGlzhNRBjHH6/yZmP9r1IzvRukdm5r9QwQfpYblJ89D
qp6GzTix22YuknJKlpA8FlOfSzuRyHG+i2Lw+VBij6cVoq4xDuvBczv6dJC1iedthtkj4VCAeu7F
fdT8J5t805cTb5F8UtBQmk4hIJld5DzVERXekWCjiYHl3xxidDMbruV6vOjdrWutZDb/J291QA/7
OjuATjj1eCMSpkSZyFsV+FsbRqGDGPQ2ketjl4+uljbd0KIelWQmY9b4YNPiU91cM8uCETg2X51Z
bxt9Mph/zsiajL6WRcbVjrsgOZKKHSIOAu5UOlhUx0oY8JPscAd1WlJmXav8CYOvkH6SAjZfE/A2
JyeX7WvSW86jqHvVIK9aIcHGhoTT2bLLGhtLPiFFh5wn4oiC+Rmm8jDhXk0Tsq1ItkT7BVk7LV/M
ZA9S4BxAFh5Zor+kNL0PCRIG6TWLI2NnxOe647/f5LrhkyGdovwAw/PPKea9l9J+ZwyJzXAbum8I
fko6RKOc5qvPgRjVwWUcZzIQWhAzD2bsORFaSVVRuG1bSz1m8s6UZQgNytu87OJv03rGF+m5X6kM
f8zsm5Q3T8vs/MsQ4bpiutXOvLDno8NJvsYXnD3L4RbiEqo+LZ9hWaKxkNo0oiGQgEAZ5+y5pw7C
h9WQTRyPsFppENkdi2Sx9ugwaglnjSTSVqT5srAD+yKht9tobkb1MmIYnh+9d6JflawNdMJ97e0L
wijdiFHF+xryq5ZLXvuEE3nN6M5ZFngpO3SyNOaV1pKzhd/Sy+Qp8JXJlF+uxPMkofc5066l9Kgp
lxkhtYj/xoTMjp8sGSluzRQsHmsTJUG0TiNS2AagfOMOADWjx8BPDoMbLLVpBwfODeJn9ccwAdSQ
SaeEUFrH/Rk3CEciNaEpKJgBrsnxttyYTIFAwfrIvj6j60GKbSJv/niI/F1ZglM2dqkBpt28YC66
tqn+HJKO40GzneF9UF2vKfoq1iWn+m+r1uFCR/+wpTAWEtymudGjw1swsQcmMB8uaoTtk5k1aG/o
wFZlD72t/rQeBDTpgNqXt94DzAd5z5PUtrgLIi24XwCt4s+R/AIoTlsjuVaGvVE5uGFZlXS2OOnF
jhCc68yDxwkhCPtfhj5id0x8V0nQrcrGfHGYuJF5GDnMTPbai8RhboA4u3QOEIEeirfJGQ9TQx5p
dgK+XvdeFRur4woCeOgmlau/8sURxXKdKdQDui6srJYqlDq+utNnz5c8MY5MGMIwRf1vMhF63MwG
JJkXS/830fsbivX8p9wtlN3sQveiLst4uFYGzKG5pB6NFZZdn7XUijPyiXeLJlx9IIjJ49G/e1a8
T4BIUAMv6nIlyltn2UdcjBvcI7gawZny0VNeyBtiYKvnlM0Lp/Rw7jK0mGO8DrmnWhH6UBkmZ6JC
8omL6joARdl34ic3zzl+vtCf1jNvQe04q066B/TFqebCLyxvF2eca6IUKl2wUuJukPOgEzlUenLS
HEnUox1NRg95AnZhuhH9WWOyWL1o+TXtNConARKzNxquse78dhf4Br9PtlQfg4tantd7ShABATM7
TMadZm/p+yKhKf1t4L5ZnXEGEddoSNl4vlRnOHMB7plmXHHTJ8yR7ysopqpyuAJ862OO1KS5w5Tu
LCNXuwODgXxPrwrFVxEzQYtoWPplRecMfyqzzxoUblQab1b+CJBxdEFHAbwlM5h3qaCwDp16/Aox
9oXNuDdlfzaIHsL7XwVo5owSIBxwfV/64NRSHaEz4oFOE0TWOtmz5N7SBCGvSJ0FW3vYbi3xF+Fk
DLK+Xkq3ewsK/dhiCrBRD4MRCJ+ZCiyqJ0xzerRSd/pqguBXD5uokQslLkzxtOr74NzkJlrXQGCJ
m6CFHRQXPo5OvcZZNBTaq5HALOt9rXvh/5M4HZ1/8scXEC6cSj/azY23eWVphPlkCJUljZMT3BIZ
c9kagKWDqIs7QS1Ev9X95N1FpcwMjucmX7sItI1LjuTJdYiuof1kaHsuLJPM1ira8YZ2MeTMKKla
XGtlsTE8jMnm2uZJpTHgI80o17Uk0hCEVrTllqITuJT4QMqFCXOTfM7SoJo4429F/9IGgaFA40RW
c1BSM8i/okN4z/1075fx5zADfWN58WZxSU0LGCSDg+y5ITJsiUdQBGTxenbBcmyoE0ZO4ZiCrhzq
BkMEzBxG84/KlVvCwjwLcx+XKv3RbaM+3w92QqOiowneCmSBkQNH5xWkW/Gl2E6WHV1b3zczLeo+
BK4kV36gkiF0bjT+ymjeYlWo6vs+ZSmO90Zhq9wPPRUWYsJP4aCAiL+pJy8YQu2KpuAc5cW6qrlb
jx3Fy7QpuvyQfjG8jJncldK7F3VzKXpOCIkDbq9czlijEibNmiAbfxiYmEqaBETKQ6E7iNN2vC7y
noe3Sm6Ol+zoNllq1oNu8EuKd6rPcuBmhGggSdOUIGom+HLvZ6DMtTtr+jZuuevV5btfenfLDm6B
7RLs1ij1nY4TBlzX6CBiQWAMXdo9urUDaj/QzFcWHLgIYbNOMBBx+1DfT0OSrEfqVRhGUOMTyShz
bl4DhxrH/kOl1ugHqRrzGZuJ6gEP+TGUhq1pUgIidu5onGkDEXMdkO1z7/8puukVV822y78zrdih
zE4Im9pDA1gU9CePsTDuGxxMCtH5Eyxr0NyGVy9dD4JDzisMHJbsstv+5RaJDWx0Bl7DmRN5EnJV
eRsw6yXYtSos7KMygONjEM094qrc0LpR4VQfITO0+uYNjJe+0ZXAC/LZ9N9lXPGenGasDT3pYZ2B
3ZT2l4kr439fBlPrwQFKANwkC384+tofvbYHR84Z8Z6m+xAkNOflDb/GpE2MlXmuGVQ7X6FD0hNN
1o8XY3MRAbEAnutFnn5wefGmz8Fkp8F5wFlDy7r3HBB5aD7rcjyWQbUvRfXi52JjMMIu+Jk6AkaU
+TJKukQED1PsndhjbdRd5WBs/zz8AsSgeKmLXYsfs4mGy3TIi3EXBNN3vRYcWw2lRrAQmrQpKI2e
kx4OC2Mn6T5Qo6xinc3RyoERHKFnqMBCmesvNvGheES5zsDncHEe+G4YGO/KgS9LeBCSuArX4AAk
vMzvloyOmPj0+duNAKpsrTrjqP6N0GPBjPQXzuklVK7eWfZIKLDYc9YUP/vzO3tjNfuy34hJv/fc
SLUAdzjJTIOBubt0/GavQlssjDNuTMb4/9yuX8vmSz5Sm4kAfP2YNANsw4mTZ9gzO4lOFWdm/ttX
ZrGoGWplTvg5O2DKAj660eHeYq6FfcJRfa85RtVcCxSqjAat2BFMK3kuleEcKT4HgdfhmGhBLWgE
8l1LrnDloCpgD+Vl8EpyCl+t8ygChnd7h0+l8OYX7BSxGa7z2VpHpr1O/Oi5UEwALCij2S3BxJgM
wpuZXeRiUtFRvldJ+RLwWSmUv+vsegm3a7xNTGl1fl6zRyyDgDoU2c5KHpFQUHfI0XIxRxuvdLC+
cr808kNCElVKRCMINMdIQVf0Hxs0QuIIQk3IKZyFwip7xT+ZgxB0rO6gnv+ek4lprIisehzMmIow
HMU1t+H4T55UHqaZSwkDATC5Lc5F0g/pvoV8GjD+GieG88xiyr3GC2dziCXA0RAcnyAmYQXWMDOT
/MJKA85LlqeA9Wk6luGyTQ9TD9obUHM9nKipgkLmjvupWrv9qQBSTcxLTqn/NAqSzDGEX6emhY4p
CxOffiHIenBO7TjZj9jZiAKIaR0Gm9Em+cea9dsYp0xzzlFN5oyFMnC8s1syeYS+BHuyYBQHOZfc
9pyRowsJ0c719CIKZnbhJgKGVXLLS5wGa3XDtchgaJX5wz+DMV/kMhbzdUpdxWvIuG8oBKsYIB4S
TbaQPLtntQh46NbZQGPy/Dp2EK8cL3MWo4f6HGFTTOcv8R3M+S0DH12WxkXgW9Q6wBhQfZLkFKWs
qULbWsPdICuYBsOyd9Bu+axTYBoZC+VkvKWNsRlEcwmiU4ShNdu3rHxdeKEwQlCl3ApaU3m8yo4s
tOC0Mq57hmRy+IIBQ2vVvB2MdNvy9KhvqwzbS4/+5c6CGTXTBuDGdsSJZfLlfea7nqntHjmm5eOX
upTgV5jmnZAvvddAddUfVGG5S1NDDhE5tCC4yyNcNXfeGmikmqkfJcVHM3YKq9Pgg+ASyrNdk7KL
iA2CrwlI1RpT5sjlpjUjKIm0HSY8tYV46woWw7Sxbk0GNLlrxAUV7dd2AAn2gdJEw2yJ4kvmS2UA
T67xSF0d/BzIBWBWDDlW7LxggjoEdHQE/TnrNOgpnAsdmta1KHpLh/K1ntJLG1JCAD5o3zebrB4O
fRa+cis5WMgj9aQdU0HdCCPkruvW3NRJ07NWV6uafvHGbM5Bld41ELDmqI4huoV3mm5q2VHpXmR/
zNz4oVTdBNYguB3Vae74dmEjmaiDFQ+x9ZY1xe9UJTsDYaP1Yd1UpxIRLm5mBFJJdmjYGY2FO6+R
e2OaifpxWCk0MmMO+1Y35zsRKHTUuOICbCU/fsrfbAPrkDX4SAbKwSZvXQTdevZPOj89fU56FCwb
sq6ZpATcl7A2wFdGlDGxPnIWkHctYOrXNC91vUxoaVCX/tzzDl1W7N0qvDjttHHdr2mLILFxyTdO
7F5sH0acHGCLY8v+i1gbbTs5aX6tPGWLMQzQqRw0TqQS7hU1db+SMgYPR72RUmwx6FcJdKKGq5vF
aD3jeNbcd9ZRIC3z2nX4a94m9AjqumCzlCBZBd1S1MaH4OZWWS3j54qDvN9ypawtHkYT7HYv01vd
IavJiqEQBbE4ZtLYO/oT2BwzHt7cGsqrnQLILZD1TTQYIuw8VCBZUwyrjf06pWJiYhpfB7CR8H47
6nqyUFvnuSrFas49CJXcAAzL0h/J8mI6jylkyFzwMxT58Kl1cFVomtP9+pCFzbGXBbUgrHFTxt5d
bEzOvBn3PhcGQD87t9wNnltK6+tp+HUNG05jInezUzx3Hsd0YjBj95GmrFbBjJDPwdGRhrXo3mDN
LCIf3jBXfzDJ5ziGPzXtZl9f0IlI5hH7D12h6vTPlqfp9utcNRTRMipiONd4GlSDOWYbo84yYQOo
Go10UfsIKvGGAehWubgaq41FO8xT3xq3mCt69i/wKGCYZiZKkfOXEcHXgpQkvec/ARxQ6zoRm1Al
eQyl0eusi25c49skNQn9KyTUrYX+QdMgw6QDF1anPc0mfzS1+mdT419IAfC0eAt6OV9xA4LY68w/
28gOhGkkYLfgVZtFDOZ83OQuf3FKnT8wP8YqztjV27leVuwoT9KuGRp47qnT7J+zLnMEAUFG0NfL
ywTDoKjqjqMPG/CcHWp9bVXNX2ZxDlFcxqEf7mkOeEXhWV2MACIW61TK00DMo8/lp1okkBOI75FW
JkXrMP71r44QeyMDDJTA6HCfa3wuGpxI15t2fIDLhphAUdhrn6K/tisgBr97g/s2zb8VjNPeC95q
59ko1bk4Cv7iXmd+0nSLjP+1O59eUW9L8GWTDs2pwJueUUaoWeGeImzaAjvOu56vbXMBcVdL9uW0
11Lt0CKCFDU48rE5BD1G3axhWgyTgJO3U6RvLtmCuW9/5SAW0k6XtjKCJ+NnnxDMTGq6xzO+o/cc
hpBVCprBh4M9/45B+h4aNaoBvGSjZ9KPX7Wc1rgiV7NhbfMJDWriTDJW8DewqbJxU9u06tVekKE8
sEPTuKeyWjOYk5BRgQ4rbJi83Tzf+35lBy3x0wuKljPv55pm6CzdGLZ7TvDCxLLd96I567CdyAgm
BRJYN+Gog60xWiT0w23jl3T5OViJwTEH+Hvo8yiDdNM7FAxdAv705JOw2c/5WwSgevIZLNZZRDqC
bcSk/6CTL2lUPM82TSxj1z8lrMxACBcygBtLIETnEO++ZEPEktsM3crhfpV1lIXVPSwijFiB8R4G
7isc3TNFRM25LM3DVMbPU3VzwUuC8eZAt1LOrinsXmGP2uQa/3IUeb3ecmDj8B6sVAsUmFXgFGAj
Gu2sZWyXAXbEifNMrQ/IFi0QHoW7h5FcNSlgfzV+adqnpMNv4Yp4K6sSxFQWb9sBFByjI90JXdbY
xVg5l7Hnd/KdEKdQy28wWSjcvCWoECgRnI3K6memLNWm9J3Lyx2EClCYSScmNFN0J7wPtFiHQ6fB
jDEouPmYbTZz9xC3nJqI3m8WgZWkiC32IR2DU05Oeo7Fd06bmFbRCeMHrJujbEBO4yHJyufR5SU3
x+matASncjwppP7w7GT7ErlkV8a7UXf/YsfG5NCh5nf8iaxL5TLp4VXjwOgT3sW0ZmaQvjn1t6a9
qyOcn90FRPnGtvcmCSTe5ggVrDYGVrifOU3omVZkJmgronspftPMf6/odToEgDEbD0AnCM+eKzLe
s3apq4bPjL6V0mRiKHmAKy/7rWvuGDirydZlPppYrvFzg2OzLIoQxccIUHGgNXDQf5ugPzA6gfNB
+MH05a51hb/MU89YE+9LV73WQbUzL6E77Qrd3qRcj/v0VbPfCT2U7Xft92sCMsXailJsI/4xE9OF
MQ0LjKagSNixpvQQgyTF7K//48h1rzlDt7H1XCjwp/bw/WIT4VWrR44MiQDphJ5UUpaRNtm6Dc0v
5vB88PnKrXY1WcIyXQewBfmyc5II+omksdHhYBpOyqNbAAQx73XyV4JZwLJ4VNLgHN5UKZNwYI4A
sFC5pvJ1nWPBc1tnHUCAsPTpya3Mk4cKT8uvS+hqmqhjljAMub1dHZldopyxjQPqgSiJLN6xA27D
ahejVHJIiveV8///lx/Sr2jw4CS6LAIVjyDtWu+DwWOUCNr+aaSNwhralafsOVhtSC1ZymDHWbP9
Hpv+hUpUlAZ2VHeA6A4WoEdCIog14xlyXQDwZxB8mKBTlCqupHrJ2ACZrNTXo/+CCEtpGi0vBT7A
IjoM5PHfPUyfvaC7mn3eme95coqBFIwM9tMBXxjZc/J6Bo54dLCB1OZYLl3ofLZV/ybT2jPxMmCs
MK1lX8k1Q8xt3Gln1+3+zEojaItLMQZNxUKbb6qJCvpnhyG/cnfzPbY2XUYvLtNSZJ2hPo0xf7wN
sdOh1luq2WTYFpZX4nqgBAzyhG5DIPK8PWyADylbqmW934TUcBX+am5+G+tzr9HOqxDSnfyecnAF
4MsDoIij91YRWHmSJqc5q4xQ+DKlzhAqhfkLs4O4R9Zdxro96ATHTUN77vsPr76s1FSGtbaP6DY8
WIFk7y13fpkcY71dDQxjrXuFGVJkbxG2RAXKMhAQyj7BFpNg2SRHmfAXCAGEl0omt8CZTu2EFYq7
Hdfs4Tx/FQnCRjX1wTJog02TEq0nLcacScafbbCtQAw/NY35J/C8O7P1ycJpGYqG91VfgExTcOLs
Z4QCt4PvI4uMeaxP86/kGZlmSgK1HjJiXyo/ur/0YQYwHriO4tAIBKu8lI+haHAdpQudoDJiGyEr
btc+s7JtIbhLJ5MD+GmKeTajtetWzzSh7oYewkFSyhYpkp81Lpc533Yo0S7dkJ+avOKniTSz0E28
az0EPc+j7s8g0F9O3lNTcDDU9hGOGl11oFTGJfYg84y1Rs+vR11b/Wy0zqGop7ODNXoAI5pZd2Yo
l6S5DUl5RTA8A7a+zYERLTuQiaiH7K+usyoNOqhEwKnRGSlNCuKPhLMULEe+/jmm5tun8AgpeHCY
foXC77jO6KQmo/EYOOWwb4t1OrGcnQ2Xo05hnWxnAxwLL6bPm0OeK8Z5yTvhojOHxlmfD/2AA4cX
6H8knddy40qWRb8oI+DNa9F7kRIplV4QkkqE90i4r++Vtx96embi3lKJBDKP2XvtWN81OZYCtFdq
iycoRjvTXOu+Q7JYjmlQ3wgoNm2Q3KqkeYrcuLDP25GThF1sVTXDR5uR7cv37NDal3m2sRA9Bv2G
qd9GxdbF1bqMIAbGxEDoLN57fwH4dZV4WHpClJImE/7hUtLZTkHznaVkewrnlAWM1aM9rotuEeNK
DdjLtj8C640B4gFTV4N1TOObM2ku6pJsVN0azhm4kQk2wgryEPyOFmVbzGK49odmZ4iLO1g6dniu
80Znpgmk2AoRT3rs1yYGR3287sgiKhRp34WeUE9LYDQwxci71fWjp3efZGigjED1NBcYewy43cyb
cIMzQTxmzXgfkCQkx7ZMiSl4rwOXAQms4/xaW3dWq5Bw6S9cMBnq11O1r2oCo5ikIefTou9lRNro
H8zVhNEeTdc/liR2VwismUUOZ/IrF1+DBicXBSstDAkz146RdA76JtT+9UPOEnaTxNu63WTpb+au
I9P/IHaP4dRqLLHNM+Ud0tfAs84C7HgPtVpd2Tn3SQdZWg9OOdwoSgUWbAUOA48fAb67uEpWr8XE
xLFZq/4YurafHLKY7z995KCyTTpHUxKKbOZUusEfqyVB5+qGHqQ7Gl22mPm0aH3te6zvInru7Xh6
U6kFMOak9pvjv54DbdnFDD2Q8FYHRBK8/pjJiGVO1s5c9sxHoz96zpfdZsa3hf+VkpFD08zZEGb0
X7jojT8N8D8e83ClMWBA52egxfgNoWegYMtZqBp+nKxWugB31rs4RYtYrq0ALFs/11vEGCtXK0yY
nDozyPrSs7BjYnIfKv/Ta6NtBFBKwgAVsHE6DmX+6glcBmC4LqxRh+Ql4i4pzXghF476NiHdqPyz
aZJXhI+xMQK5LzDzY1M1h9V/7+KIkjqATZ1QGFY2KebWyfCTrfpAm551snlPUWw6jPEIVHOcX7WP
xvdvpsz827vqkRALAXjV6IRZs+jWSndhozTDbeDBF5iEWg4STlks8KchgEmG3AzunO9v1R0aTd2x
I8zZTiMHcmBy7RMWRV07/7SlJEeQbL2m1zfq6xM+iaL9Rq9UultnoIur2F9hVGcnmXISl5R0ZYXW
uY8Zf2dLWjh/uMbahmek48EfKBBMTpfCuHrjBos0pp00ORvWb+O2Zx1JaOS/hFhzOQASUv2CU0MI
C0u5JoZpSQkl5z0i7E+eraG/2kzjHMWrad4R5HbEF2aMRbKaHWdIDIOBfUwgb2KdPRQZi65lVXo0
EqtUpS4a2JEySoVyEUgsllxVqOoplHFLMfG4N8Bxbds8Vj5NfJ5RMm94fvj5P1UCRJsaRujXAtVl
wTA54ptQE0s3XfUFM1AqOH6VnH4Hl1vPOoheC77RlVdbKywEFtNrCLcwoxthAui1i9j5Lbg+Y7dY
N20ImZwboeMjF+0aJtoSP18CrKasl/5wN1gIUw0xSl6aBadVvR7qZJ1ZoDugwdcqK5PAHsoDgTk+
NU8a14aa7mmDrRYmaFLo/xkk1fEBIRTD5ScTOH8yzyKf/grYNpnoX/l6q4jxB0mJrYlyca/lyVUt
KF0YCYj/5+lz6tC0cjMz+tdM5mfTib+ViK4TiyHTEJ/jkJ0minWPGLCWWE9E+hTEDRTdIsC3Vf83
r8f1IsiUlH59oC4gIfIGsJr2ZJlnR5eBQTHtJvYDwHgN79la+bKfqX/s8SPV/HOiJ0c839wGxUuV
Mc3QHfesVe5L1z68jsVoK6lhG9tY95391Rb+54BnxHWmbcMxP3nZn0j75DedNfke4vfOwc/B8lRL
bUyZWcdipHR/gvotFjBCW2Ngm1CDvNOslgH1cHb0mgmufM/9fElMLXhuXMpZ8gO9w++8esWQBBm2
oeMLkd6eiPN5G4/1up7jEtFdhf14gi3Gd/QXogzu44jtdQtwr2LfCYi1G9pd1B7jCjhWOa8G0Jr2
og1foiqgLLpGaYPEGfMfd2wUTFs1NulhpkQrAoBziBEluPwx+wmTFL4tf5w1QwXMP8wp/xCzfWg1
90pd3hhI+NrAOnXSPjijWOY/heVfoAsDfH96Ym96zPsR9Ls0hiDeXbwANOZai955xhVkj/JdGoTf
zrXi5wc+ayjbBEHUsUKknBzJQp9HUphyKuq53hn2zEzSJpHSg2PWYNB50GO+TFXy4kW4r8LooOvV
O8qDpnr4Kua3weTr0qf74igquK1FRQTws0GtbVKEThFmppjfnqvB8xCLHcriVBCOxdx4EUzrhK7a
JcpFMCbI9pmGoIxXoEKBwrnmsf9Cg478Su5kCcaJKokIG07TqLTePbBy2zFD4ifk8IEDixLL2Yc6
xYv+NRek15J1o3b/6ER1gjVtj2+z+XU4rNFkwT2jfmiqTe5gSeAKjZoTC5CggCkL25p/gLNOUXVa
7VdUTDj0W8u1iaqD3pkZSkbQSP7B7Ve/ukDh6/IaWA70atbR0HZJJcO4wurkCpqQvvSIBDjUkFZ3
W7AIPqo5VBboMO+dxt4BxeWUQjM0E3lvXYbvla8thRIQJFAgle40BRydsnnlReyZB8jos0EmXtoP
wTmUduxje/2qddm+MYAoU/4W/JUHm739vlcJdlugUivTjA/CLs9NQwqij5kjuad0j00DfIJ7sB/8
awj6pGRooLpEukEeUnz2KcHa/HE+GXtBd+qnXdxuR+1SyU+MVLA0wcXQ6fpct8q8kssPn+u9aaab
w//pxq8Zmaxi+urw6RJR9OYFYjHH4VY5+fYSg7p85Xg0kIeGdEXB9Gt2D6QZBscMo6RFVAdLKzil
9lGzSbFYzdGtGFUV4jHyiHqeVE4mwkydkzmSEwQSpLyqb2hueNwYKhGHFYOcJt5gzJnqbw1xT507
3zrVwGgQFdnd/egJR26IUWsBreY9nYgBvEcKsPHSzj4JBPuE76jf1OF3EmHGI9qMu14ZY1E78Mg/
TUSs0S1krMVd4tusgfpPgrdc8dpDceaHpTxiFsaHjPLYx7gjfk2rX43Jo3C/wBSgjvWINGbFiRzQ
7AwVs050BCFB3NpoU6sFV7TqlB0my9yCFrea/9JS803fstrjOVu4Ut0UBieCvfawJSVcX83MeeDC
jqn8Tenoi9mVy7bnVuQXLr9MIvB8stODrSXXQQdkYiXMjw4nRFlpbNgj6kHDogXoOKHDtVXnOnuO
4SeZ4bVgXVRvT4cBKf47MFKt3HfDNFYT8i2Lt9ipnfdGFSed6UMf4tlKBm8fOTwggUNxViu+Myi3
IYpeHafXER8Rj+qCL2x+cm0wlh4dZyy8VVU30Dddc48KVZCbqQH3icf5ZlbVDS9j5DrPLtGXFhdM
3IYJzuvun/tZl1w385fTfGgJvWmkxZd6YrRSM3J1mi+Dc1gfGK6KqcSr65iXUDbfYWleh7D9hXb8
alkui/Kiuqc6Dfw/pqRI7rmSrD2RRWcXCooWj1sKL4ZfJ4M1qhM8/fnLdkLQM1B9EMMNW+luMsmv
0L5W74W5rbKlNF+88KYOzr6Gg0vaMFVoHJLHjHS0HPxlmWD+yZeOOS+TYuBonUG8GvdAcjMlErNp
dPYQ5xAYHiErnPEHegO8Fys55t7Fbo6O+6V5Iyo3HFMLOC5EqE70HHx08d4wMmX3poqAqWvsxbzV
RHcoI3o09uHHViMqT6DzTaCHyG3Kj6G3xniyUsLLtO1U5k/GH5riciLT0MghoUofFmeBnc/MatLD
ZmhEHks5fRR7lIKcaxCLCbpSryCeoo2V+CsAnPkx0X1S0YrNgC6cg4+NqW6ySK5Yx5ALyoRer25x
k+BYENs+aTbEoi6EpH0nKreoCAAPXtXvOVjzOuTOCnxx6qoEulFw7HWfzzRC49hh5Mb36cHMXtmJ
f63CZmPI5ERs+4+ovqOYYBZHxT/OuzwJb61zHKOLMZEEjQxZww4DkvEjy3ltbR8OOBMGWETkycWS
9nJ4RPIrhSc/JQ+TTWvubRro94S/AToFVQmo2p32TLBIvaC2m+lDRiF3sZle4Cas5rR4tWErgagv
r61fX90W5QCfuVsPa8/O1jJG1KZbREAEYDDsKv2SfURPz4RoREDvBu923K3KpAWm51+jKDuB+prL
h3oTGIOf/YxFgnWzmF/IwD8wdvhMo3Fbz/J6Zi0X8KdrktVbSyv9laDSLZOVbyBpHxDwKIV+TGRB
Y64cXKFTy/inxu0A+ahslpl4b71gq+nzssKLlCfKxwmdVEON1Jn7kPc/RQVWig46MzmxziPytbX6
f/c5ZxzurQ4aVzFHm0SaJDrrR9yzC1blpElXU0ex71+Ltnrns8JrIJa0DbS+JIuyhBfDpf1bVbgM
+3BnTz5UNc5IrcYe8smhjPZoFXjZJWoRrDowvu1FIizgVKmmUWnkR9ZjwAk5biP3qvnG6/9/+TGH
vs1ftU3EjsETJ2kz44qkxPK+1G9tEvDc/Peejy5Aw3CCETW8pBLotik4Uv77BV1+hF88rJjSbcB4
32p7H9ClgSWqIl4yATXTgIe28dRxCHSh/ke0CRPMFD4sQ6oh2btQSQzO3fisngD1txR8HMz5/JZA
GjvAY9Jd1ccc2hjH1pq3sYJ0nwPGt1RgzlyuB/Sl6ofPWY9tA9eKxV46fKdpza2AbByMMeFtytMT
ywJczfRoYbOi2wvb7JIGT8vsX/SiWzgzEP2eV645s8BcRpwc3HH8c+z0CvLIIZroA1HhT4ncPCAe
2H/q9mmww5MWDBfk7Ea/LRwLE2W4YatIVpCP3MvlFnZxF8banC0w7hG2gzZZxVOaQ7+tBoiuSa8G
3ml8MeTSdqF1mSXKH2XknirzhGpo9K69fOTIrszxYOLLjWjDBtPfDexfRfEJsBX9anao0IXoRIpr
TJQn+qKRPJNKd8V/n1TSnasiW4fcvMSRN/oXv2fVkzzB7uAbdG+lyzvbT2b4ON0+pCG2qKrZ858U
GzAq070ZsY/J6o0msKyAxEvWYhHxiqOIh1TmYYvN70yqFOFjaz5VOcVdnwlA8YPSVuyH+ppo5b0d
3BcykcEBKlI2YfOjW61yts6TSSHzSC2KKmESsOL9YtrcA3hB0dEswnHvJ/Q/DI1K3Ti6lLLM6YfI
eHTIHWrPfUkZN6o3KfICDjP23ygEs+y1KdgTVDMTiGptcj7U0VdJaf0GWqAZOcJwFfWolihjC/0q
Iw2v420ynwbzGYuYR2yf1Chdyr+sUVmgl6zvXkJrL9cDFPamY7ROKI7LV9359sEqMnafQPoGVoyG
u3E6bR823c5J5XnwT01rbSathUjQf+lWvpXdv7FFhCfGQ825qNdI+Ksn2NEtjx7RoATxwQ6acFBZ
fG8jmWgtKZYxouwkXRQuJZDxJdHZ4rXjX6A/CQNmC8mKXQ2KYFzCeCjISaxJxNBxVYtzrTG97p/z
XNGdxwQujC8qDtR1mGQytK7kfAultzGz/j12eXehcjdXjaVpEb0zbuCzGcb9WJy1Ajh6d9Dmr7F3
QK5hwKUgMNxHMmN+s42d3z84IhqN3KTur1Q8IffqUgVN4T5WB0UCWZS+XGDj4n1q+EtyB65gb+8y
XILqBcyIaYm79tuXyPY5OMrwS0fAyC+p/mtMyaSZ72p2gJUL8hTChxg0wFPAs85Qd1cWWbQIHYan
xdh5aJpTSAZLOKEFyCFtVwSM2wjOVVD8SlOkpzxFNn0DdbF0/WpXRozMSmflWK+EIe6KC8Kkbeza
iHCokflc4/xrh+2GTjXYSvHAsOXP8U1jD2sy7Ek05D5zuUtnFnUocnO8eNlLgpq1Z8RtotECbVu4
n5JM+jL+bU/qKfZZAkDVq5OZ7qEMebC+kMkteVFb7x54gtjnhzRGpRLfsDRsnbP6MUX/cIrkNPic
/Bowtzg423wqKb5bzqfGvAewF2bqa5IBYAY17j8vzgGh8HjM13ZizJCMZYkW1jiJmDo+1ca31CWY
M+UHeHH824U1jC1lJVCDWpR/V2K6q3Ivp5dZi4i2WmAp0FK8yQyf+WSSVqzLTTt6P6IEwzPA3uKe
tRyCuKaTM6c3H8kH0l//fWoJsenFR5n5H5Oh91zii8kTrxXXTy3HdRnC/SULiCFdXNsP3Z1Qd9Pd
wo0TRXW2O5hTRnkgwo5y91NSzDHUUXUk3eRCWwNc5+CZVjmG35C7LWMVPtIpeo3OVgdjA7eiV7Jd
ywh/kv+qMP2oACuEYb+KwwvDyDy+6miSta69ZxaeoaTi68lysWbxzteGvCWZvyljaf8DGlqXHizS
qt2cfES1/LUcVGSZW/zNtfonL4toAX1h5yL7aGGOVfQgI2oYxlujhGMXu79NRYZgpeJKY4AotESq
YA6Rn9Y/HnnL3TASWEsLD5ltgC6YGRSXk/vaJQ30qfAjKsTij0E1O0byag+0u35KqCsS9QNxXoYL
UCmLEp25h4uQJmiZ5m2NWt/HzksIcLVeUfsdQnIhGCFm3M/xmwLqm4n9HjTtT+5ojAHFN/NvjyEr
1U4CnVGCmEOIq942ZKe92+2dpjxXVbMd4nCXmgdqTtUbmZqzLggA9/9NX4F7gMNZy2NavnvBg+Vt
ajzVxCLCiKPiexGd3VEcADiJzbXdnzsfQYlZvhMIq1IcEbGWh7pOmXZmAZVsdGqJ7ujdvUYw38Ij
2yJ6ZX1bzMfCuauzUs+rVcldYmeIJGAaqWbOAHXxDCGhAgWqx1ccUMoxPW8de4LIBeIW0K9zVx95
6tOETyQrz/8sjYn3TLvrfqp/jqsZ5aTnbZ35neO3oOFNok9sOgiksN0/dP74iHtQltW+Zuir1FlD
wHDE7Jetx7vZhfgFbEnKavKnf81ZhsRD0aD6M+BZE5gt9UVzKZXZeAZd5zlymeH/9NBT1CZDlALK
tTyTUssRhjbH9w9OuGs0BND5NXB6bsPfvHh6+pvlnCz52oB9NgjWECYUZhzQs3034bVOgcdakSLH
fCmmm8muomzuVknWnhxvUs7H0UMi4uhfFiuhlJTB2OvPoJbDc5DkN8LdiHjsmBGNatts4dQjWxDj
ZMB+sPhtRbKfUeoNNnohA3rKnPP5MgqJcdTnplCQiz9aQPTMnkEVsw4/RNUBBsZgXg0xK/P0o198
WrL/k40Y3/tTVYLV0NkUZqghoDCRIcRNnYDzXo02kADPvDKJThC34ZGY225nTDNAPJtvbHwfAoJB
SjTgrM1W0Zgureau8cK14tnz/FbEwOnGPVqCBWN0M0XKL8X/FBWr8ktDmUBuncWZJkdwHpPPtkmN
nLtVG297BEUpYiazMK+Yvgl2MC1ioyeS5HqGcmzHCocdBI+M9slOkTAbXUGHI5hbl1nn79BxuA9X
deA3RXiYjPLm6jSylu5dvGmvj/oXMuXV5MpDSLFjIOpWpUt3oibp5voxG9+9JC0mCfBRZ6e4C9hn
GyuWrbgKKdFrNIj1QwFsCoQP6o4iWW4aA5NCVurk5wyr0bf3pDG/yab49ixaKt04uPgw2kBfTD0E
KjbBZF5TbYCqzW60BHs9SDah8NEK4FXU2I/RrFMnNOVD0vNbeyqpbqrB3yXXqiPuSxMklXB6Nedm
JWo6BOFyvCHiL4PNrJ0myGMMGPpmQZkh2f7NHu6DZgNw0im/bUryBshjaMZ7L4SzXWwbIhVQ6ZPz
BE2y9IeL2+UHY7zG9aMX1zjiDGv3Fs+Y+sirMqKeRFNX1KRimAuCp7SoffdT1VsLefViVvelts4r
AgXn+8TtLoS+tP07GyWcYNoibCBa0t+7BGfMzkHtr8eYwozf3oEVwr5B1SYhX7asghVkqLAQhwnv
+WRhf50ZeBbZcIitbG8kLf5hI2C/wudRIusvY/HIKMAb/AEeasNmJNcsAz3EUn/rtPB0jZBtVu/U
uNdH5DSzxTikSnt9VeVM6DrSLYl5GMB3sxRluqDiHELqIuYORE+phDLrnNHC+MWsNuzMj9KzGNKl
N4K15DeIhz3NKANnp8cOJW65A98odFDGglbblT5KeoffggPmNnYJ1FoFIM+IDrRaCPVR+RLSov3x
C8WMLphp9Mz3AA0O/PqmI/6l8SOturc2YqQAhoPA4EaWLFNSJn+Y87X0xHaN5xkiMWfosJY2ms2Q
jDAbX9FAP+JQGZToWINA7hP089HW4snzGr4OMGQDsO2Bgt2UeCyDLUeBInURZ6Pp3Cw+DHSD2EWD
lI+Vj8DCxUrFg78VWPYaN/sIIPb/0QU7kgjV1THOUqxn9lH6T3YiK92o1sLLjEVp/eQWMB0GPN9T
fsMtKzs2ktfGb7f5W4O7POfBAInpEMrny5kwSW4Ek9uk7kjEKvM37PJlk/2ojVps3bFN1g4hHnyb
0DScYU/oHrivfUyKkdBn1WYzHtmbz+HI4buO15luwzzr3qKZJnl8Nz7SYOcEyAoFhxLbLK4ZLG6L
UGLf5OQgcIA5QLdCbHDBLgcUl0B09b56DTS0aydOqr9idlpi2SjXY8egUV/KnrmXdjVcOJjCvtoe
H2xtAHCxWiy75prPO0SWZJYeHmjcDH/HGd5GnGL1D7/++zYRsFJvZTpTlpNF16UCspI0P9ONEL9o
LVyvWpNtz3wwf6+bIQO7am8QG7tr9yyLGjYiSm5ArYDgrmYiKNrbjbqtM4KXve5AwTBZQoXM1sMz
G28hzxr9NKhUIDTTsRE3fjPVCncEgHfdxrsZISBirVgDZIz9FtZliIVjgbRkP0LXQatxCdTKqF8L
NBo11rSRQYhT7IyWDBR/ObpiGY/P3vlbY/mQgioXY24AtnegCMOqXukntbwMxHCIkBBp/dPyEKl/
lh1GcO3EcameadU4ZLSufQAA37p7zKmzq0WPp9qN8BRUny2OTjUa6RNkvGwxVDifoLlMQCFohv7X
JivcLN8Sx38Jyi9P4oGKG6D5cIswHM4uQca6u6/UVdNpCydxCXw+Qi7GJgEPhlyN4aed5CGicCep
A5k5zJERpmZtxxtMl6tMPuvCr7cWPGuJLaEdtq5ulWQvURlPAbqdypujRWJG7NY0zJWmF+CKAPQQ
gl+NLr0gwnHaVFjB2JBF81cjR+pE7xqjuYpSFOQm8/5MYFyTyXwu5LOcqaRKxHpRfxl02DGAkSy+
atQLcfmm6YfM3li9j+eXYNvTPP7GbvRjBP4yTJgcC3akoBBOADNfo/hvHXhyGeB1lmX3Nh5y9vH6
ymfAQC+ZO9uhyj6M3CadjrI1Whsxm4F5xD8o5lttBHs/oDKG3gWEJOvNW1y0e2d8QyIb5NGJuPkI
/CHCGtSJ859fnAobk49PEC6HnDFJ3gQNAARVWJe/6CUpkd11L9OfCMVf+uYE48HRsyPhmKfZtV/E
2RPBo8TsUyA1Zaa+zE9ZhYVij7Bco0kFyxqWNwoJBYxL3L1OFSKJl+E/KeYClzhpJn3uPgKWILVn
ChAZiXJLOIu7c0Me1GhrV8FOa73N7FrbECchgjOM+bwHgNkQT7P3X+eYRDUneXo5tXzPwy+5OLGE
Rf6bBsRoUKMTrVzqYAOip01cklWUL7EV78aMjV9gH7MwPXqzcWya+AWTHI9UOuBw68mjjAAABQlH
BOUksCvgCZz0Ie8eHv6E0Dc2m4a2tcjqcrDJc0iY5IlGaPq0gpskzbJPzLbT8BcZpbNJq/FWuyFu
kJ6nrfpS5YFAaTYJTr+PrAzRuXECNaD0gCeC/wILPEWRtUMZHo0+eyYGl4h7y2Zb9JQliG5CA9Vs
KFtt5+XF35SuRjATmd1i606MWEPIpHmBQiXGPAATPg55cPhaaSmwIr1pjGKCJvhMw53DI2mW26iE
gN1kIHNbZjcyuYc+DTtc1b6fl/M0njubaY+SxA4VJWbMYEGvclwQ8cKu5796/JalyJDnL2AQ0/ir
R9WTFEQscVzi+CMoY3Ke1TD7zhSFUy+qn2Rsd30zscRehNz+DXyk3tp0Iv9s1DBco9CSGWUiWcac
Mo3pfIQj5jukKAvLmjFoR0l2GF6IasvwYAfZwg758qYWNagjrxxq6Hna3j3VZf9eKOwFM5vSP/kI
4kow9CWVl9Q4b7L4GjWbyDnBZ4E6PZMkyutMT88mhrTGBbuGjz4J1xEAUl3ghXwa1AHOGO8aXp0+
JtgpS/eRXp1VwAv5MhVzU+l6DFCiLRXkzW3sH86UObbeAt5eglk4tu45Fepsa6vOf4pqXNvVdEp7
49Ii1RvuPrsCJtiu+NXcfLcs6CHCEREikl02pNxhvQBxOg6nNv/bFA1DxBwJUcumOpmAwb667NqI
oHgzKnCyLdH1WHrFIvfkKW1aaDZZtMzdlEiHPZK1BKMNEtLcb24JtZUbr03r0htckMGi6NxdzWQ5
Do3lH3N2j7XBkQfLNAIKzbgzNTFWdoShobjAwDnjCiqts0+cVpNpP7r2hbogYULXgNyxRnQ6qGcv
Qlo4vfptnWOu00z7TvTMl5A8UXDgXLZt3Iwpu1PDuMjugEhL1lfmeKn/L87lSnG79PS9TMyNC1tl
kSbtvvHAOXKSsbFL3hnprW1hr6zZu0QmfhZVe2oddoge9HZWf4/IkZIXm1oiIKRShO1V+FSgFW4Y
dLr+vz7G3u56a+mBW+95w5HVuQwx68HfVcOJL0aazh9VPfeI2w1xoh1EcYeQL7BxK+IzU6LzLIeD
zM6AICvlleoeTbojMTEyD4aTUSRcQ5eL1sAmcU8eWrfRYoxfeFFAF+vKtu1fcSmrO7QxuaYYGm3q
0tmOjBTDsN0PDt206syolFF99f4hKrKFf6sxrKqp7szbWvGzLbYKooZAlnnniCq6ieAuh8F6EPUC
hRuRiW18DKP2ikMPVQGYblF3iwGE2jSWZJPDisLTWkhs+Dz1VFahI049o3RtS6AX34C/mDVCFtjF
m7ym2VBvgEOdxvQnfc0dhAAs3pfsD3K4vt4LgqWJKzbhRU3Aaim4bs7SvDJc6lbWXK7vv2Pw2NvT
scRFRyYbpy/QKUY1XIx2ONPZYdKapxuCaVxbyZ/UwBrs02SBkIyRAyzSkSEMiDFwKX/1VMOpFr3y
INdRxXlZ6nfKMDU4TFXdmlDwN2N2xMKxa6giGkZSbl0sKc7oKGrZnDqXuQK7h4h9hKA/s7p4R+pC
5jPkpS50C31RiRycDJoc0V+D+KBn4QEnDxIbb2sHbLSFtfIgSRXFriowVO9sc1eZ3jMwcbVBDxJu
sxNOhy51IoKsRitacL5mHQ62yd1mZfZA/3zKNVwhetz/q7qZ8Udu6IvEtokKLl6TnpuwuSJrdUxH
nbB5i8PAlieze2ohWeb8MXFBqUyP+Xc0AcgvesGIqga7kVgPO6iwr8HWrlkNsNRYNzGvtqAWaiqs
nKbXXRWtukz6tXrmeGRWHqWgKtf88aeT43HoWUo8ex4L0J90prjqJ60US3gzFZXSxnebJ3FY7zPQ
vAB1hQWUJe5mlsrV37gnM+uE/OQPbLUxz9/5OJYsNPDBhFX6irkiLlcJZWFCkZ2i83HTcukhlB1l
cBXEc39mLmMCRuySHVK2dPhgMloWSXh4xuwYpFaVVauaSZcqUwTwrpx3VOpPIkLxUi/y0dyqgU2i
8sLqh8LyOrzAQQXAUV48FLcV8+NU8HkTHVkyx2JBUdAtjQzl/HtBnLkobBVgChcATSWdeM14xuIR
WVp+x5q0vlQDkjFDFpuwz/a2aTLtuYYBaXUJWnzea8cH1hb2O8t4UU1QiTWJghd9XsNI8K5KaqSd
6iBRfw2u2PQYRMhgAshAOU4Ydjsto1X7t4mSg6xd4gQJlJi/io6eK9Je+dV2KmPKMOHCeLscwUKW
MitjZe2xZPAvlZavOGUROAlX20ryGSLqhLqmjx+WSZcdlEAa7SnCNqg1C/5RHjafiOehKljQ4EZr
srU3iy8TYo7tthtb41CilSw4VqV8dBkEtSp+0RxvmU/fM36ChDekoHEop19lNEdLG410IUS1uGiC
K/AayraD0NXx1sJAlug9e8mnxf0JID4kURKxMNaLLDWYGxOSQZugPiFPtlvhvemsctiPDlD9iIa9
525/6ctmEbeKe6gtVS/Ta/3ShxfhO5An0IMrvc6A3BcgOF0AIAEGWKVFHIv7wYns8Xurt3qqQ0Dw
0CGNF8vgDpCPgpbViPVLnXwX2IltjQ+o/5CVXHb5ni9lDt4NrrkKIJ8/vVLLDbjQys+UjYP+7uIT
Ur2yelwZgoSiwfhZ5Ou2JCmUPrKMMYjAuuf0X/BsUYOTB7+fOLsVIq1mCKBb5jtj/N+QHUtl/ar1
TGQ0WC+IS441tOdYW9rfDF1zyCfEPa0+Gt/igkhgMurupjfhgxZfNsDREIXueWuMxH4QXNonMKWh
W9LNGehEalLUx3pfSuzUc7DQw79QZlcGiB0n+OSij93y6AttGRYGKPju2zRURjHsEpsPINSUWQLJ
LhK3Kq3YWQxUUNbCNpVt/hmwqpz5O+W8y+p7GZGhzEQs8xAjjkUu3PbFhuaBbt/eWTiMtctQa/uA
5bvvmxuzRi+sunqdCmhKgUZnz3SwzyPOjAHNgY79SrjGf/D1Qgfa6htfumutkay/8GNXGd+Ca+qr
QnWocjpmGFCsOTr6jeAdh6pqTVtGZ4shKq5VH320yHCj2ApfFIoj115Cffg3gszp9a3JctNzWeON
Ebm+55TLMh7Bldae+j0tPsjKbpYOR5M7/jZIeTQuzybXCWisuLoAtjTnga/Yhm05j6SsTsz1OZzV
Q0IJoR5UcI/4gFkEIjIAqmbETxpLh2fTYzUVJwfGMEDNgQv9Gd1tW4OSpPC1tE/10Acw4cyUrTHj
w2JTiVMg3snB2ED8IVHcW+qy3HvkD4TlwEvBaEmjH2b8zVgAFc9/x2AXNsiHsNSbENmGcll2OHky
hg8SYAt2eqhuKWYMX++XLDDz++DDsCooegjXbMm/ioEe29xWx4LzEqMMGzFMHTg0INiqYFMdN58q
YDoQDerNH/hgVOvCNdE7/K8sn/o2XgfZtE3BmKoHXmMgVSAUxAFTYeFLY9D03nJGtCK4+xjx4dyB
1Vt3X4DleI0qBhtBFF/C9s4gAucKEcEFP8qjzR6b9GcQ0dokrK0EpIWagwsWVWq5Qs217iz9rHOO
9jWyS+Z+vdm+Oo1E9EGaoxHc7fSaOTECbdmxPWxZY3XMOVHR5CvczCgr2g3ErZfJZOU270hFuYA0
kUiu0Lu+z6aL+nFTMORUYan/Y+m8thPHtij6RRpDObyCAIGIxsaUXzQcyso56+vvPNW3q7u6AsZC
4YS915pLZ2JX0mFLtoboUnfjeBIDWqZp+0w8LDtFq4+z3u1U9ca/BQNL1Z4EHj26FORslFrlcdOF
JWq+dUjKI+wlj8YN0jsm0b4loSHKznoaHWwKA3Zr7QvjaqT9fp5GNAywFtXfCF2s2h9rhV4+JR+H
oKiBCJhqkl9Emr0K5qq1SHE3zVVtECJIblsabjmaqVQ4QTKfzfiJEGIbpPLaYPHUzhQK6xWpB7Gw
SvU2hHOKGKZ2GI5FGH1hL/UHkjMmd4COUbXqj0hFKAZnW2uV20mc7GGAA8qMy50+DG8Ee9BEKkH+
yJQdmqC4p/ZlmBGzkDbf0zr/FSs1RtgI8TMKfSfNtks3uWKtbZPUpVTVBjfhOjDuBvM2VoTEuoki
ZlLW6y7Ksbe+ofGIG6RMbI1tor7RCjFM60+xeIjw507V+Aho+LEmaNtD1zHYWg+xDxibhxV+aEnl
LUgwrKh2iRxugJDEaFLJPEUPm9NUtNcDGlpsjybpCoWmsmB+z+qEEk2+aSFVivWG+Di9nbOjBC4R
Y4xGl6yBnjdonYYljEhGHYFwZNbH5cJ87WjsgEAJ0QUmsE6MHP/eCm9fNZGgksubtgLsQPEiMmxf
G5zb9BjZBLhtTavIHHpPAEuE86BjAWykbB9nwOCbjGZXDEMD0aJwzfTAb/qAjgGN78mzuN/p+AP1
ActEsiBAh5gaZK6QptIxyQyew6rEgTxbsEegztsih2W84QzVfQ7ytfUl6nbcay4GOjFkwZjzsO8j
CAAErQzOfpjYaT8x9mNUlRaw79G9L0QXiEsjv2sBnTltGE4I1AWGJAqeOimRmcHib/m0DN+pviOt
cBPV3Ksy2nza4rrcHbl0pRDN6PKGpT9qY3CdZCaiy+Z6D7gfDQNWzbQVl4KHKtJVthTL2QpmkD61
cSwG0EWsI3vtJOW3mOG4zV505j29ZUKhYt9EbER74BKMV81p7YQ3GrcB7svBn7SLoV1ipMDsNldm
M7umQn2TFPALyoK1MffbfCqIjcZVJHh3L4BluvI3rQpvnF9lh/U6yxMxoYuiqhg0G4foU7t6Ul+j
ylbPB0pu/FxY4hczNbn23x/xc8tvOlb8BuTniDV9Pw7nsn4bc8a+xpaPptIClUYiysA6GsYpnBmv
ndHcjhFpOWKQ6f2eT2GU2BsxTC7DFSALwys6ZwumyZAzxwqxaZ5grUoV6lRNiZo8Psaj/ZU197LP
AcBUpxaWOBgLCi+9r1sNEy0dcxX/kjwjlopfovqnUm41E1iH+GHBoYw2EsaRONOyfhALtJKSFYLD
2EZ4EgGqnBd5U1vGMWxTsN5YJmKieWYWcchznVrgCx8Z1P6grSg3Kf0VdM6qs7ethcnF6ohGNfc9
Lm9jmumzsIMb3zAP0QBcBc54ZyOyGf+pmyKUTy2VvPHUYVWn5At/cpApLDnrMcTXcIpA7GjUJDBx
zKgCUKpPvblzJrEOYlWILGTAKDVRQe2ZmfJMORYfokZvlzMdUChy6sUM04P8Ni+HsPwKWxr2VMvo
kTckYaVicuYZGxFrThi9sChZAX4mBPsl86oqa4CshIMdrVSAqTvjUcO+FMssVhGWOefKGneFAwtX
z27ZZNxzaI+jXr7q4xqollgzBmLypd9bEvEX2RWRH/vazDeyI3l0RoqtOh90xJ5WG39QOnWMgPnn
1o27IC9h25w7E6K2xUdzsubdHLJnPHbvStcfk7R4icFSwVOy/i0EmrDYT0t96BNnX1sRR1ijZlGX
R4LKmy4RSuhixL6U4IYz94VY8UttfVaISO6JkRBZVRaOkbLXPFDUXUL+XRU+hLDEbOB+R9V7qYD+
ggo2KK22QdGVoAzsppdpyLwc1nI/lj5poUcYHZjuKe9hoTA/OmA4+l8T3WzxJ6Q3obW5Gyjypgfr
17WWZ1XOl2y+DfTgeCjRRajkMn6I+1QiQoPoIj57aX2KrcJSEOBFLETrgsbbFLi+k8DeERToSH9M
6W8kG9f8rwypQqaWXGifMLZylBf5zyiCg1GRkDnbfCoz6ZbWvRzNszraUHlMrml6AtaJGOwTnNnW
mo44McIfNZ9doydb7JxTbEHXsIlFRhNWjr8DvZKEBqXOFptxfaFn1XU5a0S2Z3q1l+r+j4yTyjgx
E41L0BAs2lHGpbowJmzKnfmSklCYdMAwjPE0TNypEESsjei/m2Ri96xjq7jwxeKlJSKTgVBjCZat
oXq6al7uMDqixm5a+qL/orHrNWzxvd6MIoJC7i5BLeHC65V9lmu/Zo0LOTFhmoBqBORmC0iMsgDk
oNAw7+Wu3JNthdI6BScdqqeS/NGW0JyMT4jq2uyURwNbTjPLdWZl6wbreolkLOx4+M2CcxtmhLLz
/SLuy1aCRpnzh8irS2Wi1kyvfwiYfAkVYPBjisiZFwrlLU8ovZuKqEebPUBbzEWAwhDZ0KxVLYc0
h++p+y0Z02njn1EnebWeXcTnTebQG4uvOixvlTSeqtrazXX8VZbTi54XXk+xxWLBVo6vefUJ1z1m
2dFty/HPnH8tMWWHZPgek6vlGFfY66uRvsGstoSAJ5dmFpiZOQNLUF2yBpmtMf7Ja7Z4LdemA7cH
Pg2/X2udTLpRjMT09gr7vMjVKQG9lRVc6C6yXKosZNmwGk6QdqPSkxLHRkD+UGvSug1pfAY04jUJ
V5dMuAxpF2iSuMNG61CGzo+aKX6YaLCqUOBl8jvIgzN3Dc3wdZe32yqndqjTbIjsfZzIvoW3p2su
WRLQiJlxNuDiCaPxmLLuaGkeBNQYW3ybZXzMCJWGt/U2mLupLlnjiApJ/FKm+5ZtA834XK3v5rwT
FauJ795atjCNFV4ZL/eORjIchfd5HrgzsDTjBYDTpsV0D8zhmIz8daj7JS6qeKGXXmm7hMqTxKjB
AuZdfHlDecysTE9spqvMxI1VQEuudn1QHtTCepft5mYH5D8WTH640nXnENoI5mvCvcY3g1maWk/F
RChTGbKb8VVV0qNQmy+qR8YZyi9vjtjq9TVarhENwdIlqw6MhbVnkbPuLPAVFhsqBw+fg1Chk/+W
FOZFYJlYtSbZAv7OgQmpMf4nv4YlkmBKiS1stzxnqd3NhbHt5d5HnPGSQEdb1ZNCV+KvngrJvzpg
pvlVIuuvIsTBrU5LOaIArO0JBseWeaux54unR2bmp54o22RT/63qTTuh/E6JglG4o5CJXEPSdppu
Rn1Ag5+L2+oqWSLNa6g5ymqUmpvF7RaypKlJnC4qxw9S8yzX6Mu6bUhkq513p2bp/bHa2FyXFH4r
p2pFNbMLTWwa5HwJL0ru5xFXm9YPPTTPwk2A0R7aDVo2o38uc3dWa41Q5/hPEP7OiYg0YaXfxa+6
SoJPbjJgSbpOHypENau8lci+M234kbLg2jYaw7PzZGeFVK9vyquYdVpasCzdkQwFNW3eAFF7RdnR
kfoHJGD0DVFCr0NeoGJIyLIDdqNbUSDMbfivVLwZnNBlV6RGiBq4KKr2fGJWzuWk4icBJRFirkq2
IHpWEotCItqcST6l8a8YexsgQCOPuI5ELhu3bO4jodKSlXGTV+XZEBYPJTEPi/1i9+g3IcflMAgM
uBNR2Yl+Ynov5RSAJOjDlzAnBmuXx78VmoCuJJUUloue30XRSYiuOK2btGs3qWz4Snvqu9SVUf0V
5j6qoITNasaZ1W8dktNSYWtjtx1DbIKtKmwN1y61faexaR8wPvXEh4RS/J2rmUe/dmaYHSP8FZo3
soLSqumB0OnUhxQaC+FhJBSOcmqomkeesF869+yTqb8tt1Ctf/us2quBuDrWOTBNUHQQ3OWOQTw7
TCOcZj35WNqb2NQh7nTIT6jnTdMCjuJzztytgdWSAVttM4t2RGO4eNNRe/5a7LQGfDgaZaO+yZiv
Sto7TRBcYWauNVYHUuoMh4BnLwqRteFqLEvKbl1fkNkDIE+jxd6WIEFI2bWpO7AjsWbyGvhPlCr6
BCs+PIWMa6ubJBmJ9gRdgGG4FdyxtXLLZ8VTZnW7aOT4Na6Flzqka0gd/Bl14KpAoLLIT/E1K+XW
6C42JfdBl3iyHorceJgCkc7O94zYlEDXtkLq13BdRd1DU2OmLSZ9+1fg0hXjRgvnJIah2kB+uwo/
HFs7WeROSaS3C3WP3ADpll17J4+fFhuhGr1mrMJzj9/KPqRd7qgrzUkNOtolBX7Sgwv125EWII6N
O/R6y8Z7uJZkI+rJaZI0/181iTKbJQ2yq5XNtbI74iAqv9Bi6uqjQWzOIYKiO1o/3kQ+W6WPf0wj
RzX8K+oiSUjKImY2sbsVNyMYvfUoUVYaUrJobrX6p1rOqBXFgidjHmE6qKn7d7bqoccLSkghUvPS
yt1bSdE965xtKJRv5Imx/o/pSs9O/I2En+Drm6g8zUTba8SEDL1yigUZidQhRV48NXqYMTI0lIOT
ihQabsAnNZBgT/zowfGli35TT3GG05V203RGnkwNZz84vyRum7n8WcjqfeF2Kc+oa/26U/0SYlrG
uiIpmkPI3rqlPhZwU4pPmRQULCfJ28ZoWQvcy1osEpXkdTC+VUu0jwZ7zXjQIETV2WFQYibnAe5r
AgKg9T1A1iBU99nrYla7pRiIKxCWm+ZgstaUjH2CM17Qe42KdbORHWQz/BwY3Sma1QmLVIyPCs0U
Axh+Dyeim6NjL7N7nFbwNhMK0kXW7Eca4tw278NSfgQDoOOyqVxVp1PE7qz4WxOj09g0Xv9mAap9
5suuoPI23siqXI/teJ4AW9tsfGqIyhrzpQ4RQ0OFjKw/XsKXBratmtqblDOg8hxQfqS7TRGlkGpW
Icir1EeSRxdpbL4Vypx6Tt/ULJ9ZG7+ZxJaUavemD/izzfE4VM1PEC6HuBdhHUtyLua7fjBt67Wb
qrsac83GeqFDzta4pe1hbRPNPmflRzYK5czGSQZn1ZmMIATg7cuyI16LzYcsKFLFjZboxWnk06KQ
wQ2oVmrx/tU4sxw6wp19btlQ4XcDExlj6STFMJnbFS27SnK2DfG6YuthTdFeLpeXQIZXkEzn3JGP
Vex8OjG7llsqvwb6oZrOdr6P3kxKCWsCSdfz6h6tzu6P5IHpXj9+qKHww1j5t/XBcx9uunK32+3L
brW/bF9f29X24+Q//R//J1sTqrkfVz/3X8/7+XmUm8ft5s2rwz100Zyvt/Xqcjo9/dvD/8lXPiWH
VbryXf92oxO68/2H791o0a+s1en5FN/1yXJ99Xzy2nL18XHZv768vm730NrW0ep+PxwOa/eRr26+
j2lsRc7o5ud28uU15Dp+PH1x2Mn+oa3Eq4DcuhR/nrTRV3D4Vj75GK7v0TNd/d69Q7Nae976+ejX
qTa9tInXp8jntOHhnjq+0n+e5jXvYq3cdvN88oGN1XNed665c5+d+zy5+WrLn7v84/m88OTzKcrV
0z3xifn5eeIL+IqT++/YXN7O5e/dp/ha8Wte4xZHvpD35hxle3H0fCUHjM1j9eAs8Hr+yBcv5QhO
/Pokjo535V/xO6Slaw6ElxD9Lf7efYqzdxK/5X+8znV5exCnGz7R/9+bF4jTzPtwFcUB8jUn3vbB
cYsj5rhOPZ9ZXJWBo/33jh//fWK+WckPcZD8DTvk3WlwxWvE53l++CfxPT/4qeSsczY4Qn7++Pdm
TN1rPtG0/ffB+NDlimvHb8S54fJxmM6KN35yJsWZ5rg0ToPrO1y20l3zz8394Yf3+Hn4vvtz4wYS
J9n3n/3a9fhAJ3HQ4tT8O3HizJ3EJRAHIY6Vb+5OLlVUDuyDPhfXgQKZOLniUPnP4XqDR9mzBVuf
SNhZfYiTwK+RmKz4A/EyjpE/4D/x8+nfq0rOeLHnRfwCGjLosKndxN2Xov/0pXRAhPpC2dpUTmZm
QqeY1q6A94sg1WqMjnWgnQ3V8HoYOBarOLKQbnXGwrLd1iIzh0q3XCCNzbo/gHwokkyyX0FEW94r
60WV3puCdI3qZ1w2VXGigLyajmCvAWD54d20NMDKb119VdpuFQBetkw/DaXVuK9185ghITCJ+bI1
RgJWMBKKcInJV7ZbT+7M7ULf0/qJ69rrDLOjml+kqLg6nCcXOcu8JEPMN787edQgK6VWFBi4rjtW
ntpjaaTY7U0JHsXA8f8YQPrzlpJVP7wZY71PnfJvRMM/Qq85Ux5rUvInA8xsAuMsluvIMWLC5xte
23cwrJi56im/B4m5H/N5lyUswCeCYZKpOo2Kb7e6r08Dp0zGHuEvSucKk9wCZmhGTzZIr4axH56s
9OKHMGFgid+I2X22tR1bCh2nl0qiREFsWMVWJ/N73bnZEbZDDSVM2ATCO0nQU67rVN9gePXzWy3J
e1FuNmII2vafELB2H70CkhL1fWFLbASBy0aYYzhPNiiiR421BnHOm+V8FIlxVsaJdkt+mNg1Qb7P
S7jSYofbqHu9sLdmsXwTQ6M6s1t0EFli5rYM6rKYxBTWef1n1Fjf4ndijyBm/DpKSfqm6QFughZw
J7/KdfWV1KTajhICovZPW0xsthWPKhVuAwCN0SlHUpZXwbaMvXnZDQCXim1svlZ4yaya5j5LmoT0
CAqCosFti05GTPm/HJM/VbadQb1FV71fMN/RMEi4/uHMSywm6DgJ30rR4mShQeMKhSyIfRTXk/0J
NhMnkNArx4dpuJUp0x5depg51Cf4UpnS9FhSg6xav0RskKsfAw17sZiQbA0bowXAtN22c/YqdcWu
MFUvrn9DBGIpEUO/WdxDO2SFCVQuzyZKpOgr1+Qz2KL6nVJtt2GfKbt2fosTWhflC1X4anm37OKF
b+X0lIir2Vf/LbhzfOhh/Z205hVF+JLdhUy0J2Sn7clqXgqZEEltr9v6NcMeKOfLhqXTzM2J8QsF
U21Abe1v9fKhy7sW3YojLKeo+jT7mMG+NJc3cFSu3OHx4+MVrFPH5ZCq+bbANlbbiPrs5U+OA02f
dzUKzVAu96K8UCGAgEW76RQSw1nEkLLEDqT9i77jq4wPDRo09NturlvrFpKLeBjUlO5V+JhMkOGD
al2SaTo0YzSz+5pXuWocctUDdwP6g0cxQLWs3dhHig2nZPCZFsUT+phlrogBEgUU0vleg3o4pb20
m+N801QQq8qF/Fsq8D28EXpsomPWxerXQsiRmS3sTpVqM7P1NQApDjYabgA0JPHB10VGBZhgzDwn
YU1WlodUB8+VWfmNC3ES2SIT5ZkipDhkAnGY7wv59KNHhLlDEhYbIVotg/ETLyxM/079gSEGcE0C
E+GjxUkLOs3R2M/KHnnj7GOaorjrFDfzfi9VpUeEMyDm8FOdKvp2EdpYvBxDdSpa6kT9JUy/25rk
FY+ktMj0Z8Uki7Ygyvsajiz5jD9Fh+6aVe/AQ15qNNj76yB1u7AIryRhRPHy0iUawwfjbymjWiD3
CkOslBrbln1VR+BXpTobm4nBTsZNZG7rmRo9KURYJ2xQMPS7tyn/73kQGvhHggPEstElChJlpQ3S
ySEwck0pD+Cbc8uo9kCyespxTAzlh5Pd25bqLTTbEAea4BTM+2FWfEGEbfdmpl0/m8jyaq14oUUl
mpy0drp7pw5ez/iXGu8RUVsDN15PKSOubhPfF7l13uwZ6qZsF0cfuEjckXqpQVNvqcPtUhCmOiz7
NvsYx/nZJPWrqpqbWGW3aYyk5XYAtTeOSQNaDl2b6ERtxPxRswMkQaGIcfu00OLZN3cFyr0scW3t
ZembbTuiImEH1+oTNGzz0MlA86yNmrak3r5VDCfIQJLmUc7OqsWmXFKJMef5tGhMXHZ1q0qd6wUt
xasSFP2s8NkahoN2L0mdSh1PY/6zpfIQMYYsjvSDa+ZtBh0UQ4OeWvZOak8ZA2aIsxlGqNum75hI
kWuiNGh4O2zvxx2Sv3uRQrJONLjnZnwZ6VtKZeBTwfJKJvWmxwWP+TVR94Crt6IAUqb9FU0hOdQL
WMvhTUxWCblVUQnS12y3ol3E1EhZtyctIRDts8nBOM8jBnZdNVtXQQOCMoDbO6TAasEbFLuMYC9C
163ykC2Q9hmk1WbGuYSJgo6tA3LTICwgoFrSCa21Mvt0Zkjx0v1eUYSJ42DBYyuBsWOIBr4B8jjV
jJNRYmgh7RAc3AYko18M5kZqzXWLpxGRlpBYmDEQwYNJxhCJm2tmOsZIen+hs80BT8tm40czStjh
rLJYJ5+hIIql0iC2o02tEVbRUXBayCPdOXV+8pq9gFYRryeyt8q9mgdbzbTPKUOMAX1HCT9qkARt
dWQrCR+YPWtWHe0A4YqNNkmFjkuyzzzGa0OMgGI0qOTvOcPSm1MELnPowojq8eXJXGuMVG6sRqcg
/43lDwUCpSl7yUzzSLPXTnVCzIfkfjebYD0neUeneYOaeWdzIuWC4n2FJA1GmHJa0tY1ZBXAIGWH
/kFisQvthEmLzbIDEhj5MjIB3AwrE2w801cc0KAjG0qaw1ON2mSowSYgPggLZi2b9juCPKYuoc2X
mmUrU5IcbQuU93tPTrbCg63xPbpUQThDD41uZHKZ1O6gcTyqyEpCObPo+GWBJOHxY2qHOkzVH/n4
l7Y4LgDQ9UIegEi/E9NHqaMoZN5IlsHl9nPg3YtLrtn1sdAHV+DuQtJPCov1tYkAUDiV8G4g/Zc6
ba1imzVS1B8sIbPHAJafbi1doY+5Gk5CyCNm9qh4w0+b0B4Vxcu6eStUTFCOK0s9mfAW3JWPf1YE
bqRMr/cdpxXlzoOwMjRj2l+SmKRJ/lMjZcgAqyzBNh/eAuU2kckd6NjcsYK3goPE1nocUTnJSAUU
NxCbdc5iLKMAmv+iksCAR3CyJu9KLVubBLSRraa1kWtw84gwrwJ9J6S0lVqXXpnfNMC7mGeL9oNI
kriCV7S3WhDPWU17yxlWukQWMt8oavtNGvhiycnCQO8BtE7FlqM20AQWqF7NLiLeO7q0KkQ41kvh
CEmLcywkFA3wH2yEbG1Q6qQVBt+rCZKwU+iUWdpF1jXmLzQDIzvdWdtrpbOJGaElFu7YjQhvoS3A
bTEovs7StMxeQgZF7S2lz2Wq2q5DL8IMqcb2doBhJ0+YIKBfVp+Nmvri0RKSm4r2Lc5hDcIFZZH4
ZqrIGSTMRcwm/55uAi6TkL2IRc1iUe+DrO4M/bNFdiaFHw0ofo2qgnLu5nGtN98lNOGBHqZRXcEI
yuUHNmb6iIwMhPgxeQqmZZK81wMNnZ6EpEB5IaITFJ5MY2dDHWhW/+LbURRybtN4F2bGUb04KfYn
Nl86Vak0oXgsSccAEliAkHGmy0pc80FTF1+N/xvIW0JCqPfRDjB1FIvkzfL0m8GGgYMyS0Ln/y1B
eJ9n8hV+vmEgRwzvcghNuXOI4/jDLmAX62fCEfZlIm9KdcHDQI1d+V2s6FYUYDnj1zF9oINft1jU
w8i4TNobF9Fm55PvQC2sJYRVndlTsv87hSNtkGOTnQzSIuzS4B4WZkd9I0sRlKEZsceyMxzCT1Jt
K8vzy9wzI/Zp7o+1cjXGa5cflfCzVRPIlcV5rsYnIiqIAuZBS5TXxCZtKMLeRIQswC9J3ejCJpy4
6iFukNgEJ3P+VBZ9wxy/CVQ2tNV9VONtUUheR3+gJ7EpbI51Qu8Omg8m2hHle985XqriRS9NGDbq
ylIrjHX4gw1qi6iogV2FOEPV/C1jkb4AF5rJYkrJZbGZQcVaiD1aocGbnHdlAog9715SyWZPg5LP
AL0asBxNYJugCMiccZUlsa9wIlHzskKhck+AK9ZzfAKQ8KiQh5t8/klYsc76BSPwZoEvK8Vrld3M
KtoN9MYJHQn6D8f4qaeM0uSIjxNbINPVYDAJyM7Wkb5KDXU7Jzyf3lkZ7AYnpxa4S2fSitep3D2C
aR9Bgsj/JaosXwXxkPGVL1IXyGFKvaWHhwsBsIcRb8M23Laf3VLwDNzVhfUA0U9agGEbnRkd8IZm
Sp/vlYE2XOTzgPg8qienKNGYSHSrAfYOz7D/SuIHkGR6PTY94u4oxcdUEtnVmm/FtE4M6lViAVWm
RCkeSKqD4urz5EZdhhIWfQ63I4S5hDCDkMX7MN4H7WwmbE704ahl0x5BzK1Lw0M71FdktYRetVVJ
8oLMdrDDoHuxUP4MiHlMvaLd1pwiDYWeiRV95hZlFpdpYmueQkp4sxx0Od5xf+DlDN22VT3JvIIS
ZwSNRkgx0p8JTQJeEnpoUYNd55LX+VpnDh9jh5VQsw0xvwg0IYIXclbtCCO+gNVBu2wQpxr4U8ba
k2A7ByO6w/imGN/DdEY7rufPIlG8tDHeMTygmqxOVr9fTIL60Lownu4WGBNRIXsNS9EWtqWK6jBA
uB5WzOR0Pcz6OrbVW0OqeQF6tmQJZ42/PelXWVTu9Sq5p4gDJbSb+Qf0NMr96oFV9zO3SW8wNoRl
sz2kPjHk57FwnjmPW3Goc8LcpPKVqQMBn6OhIaP66Gwm0qUG2lLw+cc8uYwzOntQ77StxvU0Ke/B
ySn7g23jsWKnSs8zsYiCSMi+/rKzU1nkJ1KUtz3zvZqKiK8BfaayUvKLXBU8vupLOHvaojITPZTp
u1YuBT6pDIJXp9Ff585Pw3IT5eNKR1Wf1IjZaGnmo7LpbW1fgqwxO9+Y4So3/aW3sIxMbyXY5qUc
L7M1IazAjT8lfwZwCCWCLaXfmdX8J4YPvOgnu9PvMe8ztOpWW8a1zRoJxMd6NIuzGhkbdTrUPBBZ
y5ZsuISTF4+f5JrSBUCy0Y8fRLBvloQSjJlRgCq6p23cdLhRFhmiTfU6T1/EQdYNYy0jaU/pSsrX
MWeyNLHkTJruDlL2xbp6v2gU9tFOUmKxOJageiShuc2JtClzfETEWksT+E+JzdutnL+D4VsDuKGj
zCAjB23av9u1kNgG4zbCTRFPp4I9TsSwY7VofViip3B/Ogv8S5GyJ+mowhVRtm3K8VgVKC9J+ULe
1dRMk12Ob4aWZGziwVM4X6iEB4pao3EwzQNIVksV4EVEosa2M5DzoYGzgZRKER5la3Tb5ZoRqtNU
qqujyzaQimBjBusPFWPYE+hLa5gwqiS+Dwq5UU1LiwQWmDFhevYKmcjj8GPh5NRtwuDM+L84a7kh
kmMu9W09kmU1FzvdQ0DC80lHo0Q2IDEdYtXvbexLZkpwLG7ZZtm1vXzq0XvJ4/fE4BMCOE7QPtyc
8han41ZRkPvgwWzi9BbyxowLTnUOxu+e1cQAjjf6bEEIET+e6NE+nKUVbenNXDlrPSrIqoDdZsBF
gPdYDnR8wx+T56pTvqqC8XhEe88NqkkMviktsdZYV/Q+E8u401KCpjFSyhQy8Mss/E02lUaxbkM7
VGc3fN3XpXbOrZy+KXYP3nX5CmIAwKW0npKrqSH4Csu1k8Gve5OTEx3FVci2B6p/K9bWLWHXYI4V
NBcKdA6bYslIYyWTn4sCFwK8V5/hD6j1jdmMW4LHPOZNa6UjvO7Shz6He91ko8j2KHnO+NDijELd
QKQKALZ8il3m4EuS1LvQMC6a+aJm7+jjuQstt1EJb4ZZGUXhpqSVKMC83OaIX66VRbEv3pXSEwA0
u4VVofIozG4q/zjEVncLnNrsC9gwkNYrGUiR1rwx9sxBTce0I4FRI+HMfFY4Wk27xtenuWlDX7xN
fktTdfNW9OOnK1ant4hdZWhkZBWxFcvvM5jkhNOQe00YuhOIEk34kZmE5c2EHarJ0RqzPYjYXzsx
fTDOIYGQq0gpdpGA0OLGRMgkGrFEYg5/uW1nSrlOc1DliKgYC5Jk+o64ItE8k2bofBua146Co9H2
3pCRc7aQOEtQNqyHdcWQ2koF4E7qDCZIUHhSde3XdruZJ3bKmUoQCdvZsGZPTZuOG4nskordHdHV
Zj2xx6HgADUtYT/d5z8WVEUn1HZLBjRxgVFkH8KI58L60Nk62ghtuJ0vtS3D8HJ2dtd5kmURgDw/
NP0ht5+mvXBeg4PaKnd8LG6H3AeVTG1/kLsJvq9jeoGfzd/QsGtz0k/2VUlNe1iPr1Ch6ZcPKF2o
5as77aAFZ5uFBbna7NvDHRvdXcRgMJBsnHJCh/RvH7JdAs0QK/2+bXVR2nFFTAGthq0MdFo17Z0x
+pXlSRFG39TnEFNUBpX0N8dd02XW3VmmXeC0697QrxXlU1Byt5EVPk1L7AuWVZ0B6TvU2VK74331
NVLStRw5LwtBRAoi6mK2oQaibnBUr49CqtO3OX91YvuqoV2gjR+Cx4ofbMwC9aEvMcseNkm6sRcH
2C05fsIEqlTEPYYHntDS/jgiPRmZGCsU4kuQ36b6UqA9D2YJINh0saVhK5Q3I6VsbB5QCCQ2JLif
WP3KdMZ1BE1BjvIgqPO9idByYDGE1CcdHMgB40OR5CMOq2Rm9IzuadoejESh3Ct0KPoedX6OBzbN
P8MUjvmgukNqb3XN2IOzTbdFWx+0gXy2ak0W2QqnEeGP1yB+16TF1RyEjWiIUazSlOB6C/p/D3x0
20W4YGAYTdYRwXw9W2Kw2NXyyP+Ng5LnW707ajD4RDJ90CZHndoOo452TMnqHm31rYT5TSN+BeXz
e6ISPWPJ6elCs0dej/Q0Z2P2uwnQTW+TEsGChtju7Tx0nmU4vqOMAKNY95A5TG0Wv2kBFqFu5Y1R
JgeIOfuM1O8hVg6adrbh+WQoifRl2iisuAvnNAyvenfP9cuI85mqQXBq00PDco9FoLK1oiv9FgUX
aXsk8nUAV+38VplEj2e7TPsa+oSZPasJc+5Xmv/YFS2A+Iw8XwyeNhqfjDQV6x8RFpI0dWzkjmoO
Xzu1X8w2ukTqhdw0xU1DmVKteVpEBkwM8Hdnos6pU/hFiHN0V+67DWEfK9M4oRriF101EDhVHRsz
RNTaM/7A0WdArk2c+O152eSdN5j4NfArtuB9J6PfBMVrSgZVqQPoB3SNxhXFnu3WQfPr7BesPDOd
hrmI9xBiI4qPfGuZUxq96mhx7dcOAS9wBapazT7K8bhFw4fBagcYn5buynsozcR6EslF7fZ/HJ3H
cuNWFES/CFXIYUsSBDMpZmmD4lAUcs74eh94Y5drxorAC327T8eDuwxqfwEEhZwpeUtQoUPAg2We
tVB5T0WERs7RcZJZNcS5IH5WOr9xLlzxDisuAhRbJ3Qs3//Cyk0yj1FVch4RWtKRVAR3R7DEs/7V
BS5ILckGzkrzpwEqRltZ0UkYzGMqDNPzgFOEArNOnRe6wXiAkFo280ltoeDhY5iLFnOkYKENT6D3
+XmM/izUtbbbKnF+zRDXpI5KEJYNgKgMItRmQxYHOok655bE9n0sPVL/Cb4krG9R2FzEWiMFO2yj
ijJybBi1/kyxwWWSj8WEKJDY1xcmhY+ywccUmpusvVqQFVsxcRLp2SDLIsIGHmJ1nDpJGO3jON53
+PcFT9yFMogabak0GmdZZYXlayAnOWQk0DglCIxg+u4YMvMszX4ls4Z2hfCmCnjvCca5P/ithYde
Xwojvr4yeMk0lqRsOBUH/wJhsQAOQRxEZLGqc6xGMf1LJDwSDH1m1S/KMrkUpmtLQwNOjPG4RCYR
6zaNV3bIQ+4J+T54uolGZvJWiyaS6D8xoh6m+phaCcZqB4JklnunUMYr1wknJrrRsOsktuT4mVWH
gpjIaNR2KyoiE5ruKrYvC4EXUOfkGO/maQYpsI1PaF3LgjuUUnCxjuKvdkQGlDgMYoWkNgq3Jed/
hE7P3VRoODQoYXQ8a1xfq5rDq3KPimoN5ZdfKK0PMUfVIFOuqd6sXLqakdMoZtTNTwORyrMqIkP+
VUMJD1FJaj3ajU89hZeHQHgE+/edqhHmcOBgzA31zpaHxClMPNsdarXos1TtwjTaeR2cjM7F8Cpw
IiZY3+Y0bu8k/08J/rLoTMEf8O2MKWNB8Is9YoA5UZR25KcO775dFxjBpJovAEOm4/or+lQFcw3p
AAVCirHLELUwtNAhSb8gsb+RzAKi0z+ZY6vYbWqa6E2uDy7D3HZ8WilcmN9qrB2jI7NGIDICb9dt
G8h4Fbk3igBorySmFj5ApajpyZWETZwKp1r9y4pwRy+z7QXE1Txx2zb4OiGrWUNv0/R14dq7bBV3
LSnClyAWpyi7+CbRkDCiuDo+J0K384nOxRllSBwDgjwj9YdWhl4WW/rMp3dKW0nmssQ3qVrM2Na9
vxSNfBXrOK54IBXW3RxKe9D/U007SXfpGF3Ggs61QfyJVImwnAqqCpM+897Y9kt+0QPDCgPZx0qS
lSCI+yA7pVBuJQ1fQrfVG4QKVyAmj/cKxLMvifOR952BREysYrrBdGQLGPIM7RvYykIj22rSHNUQ
IYFvZYnHWl9FLcaP6tySwBAyrMMdDkZDhS2i/sDF2AbhHs6HLav+WabVoYmpgYvqTVv7q5HWDKuu
WEkxCRCm7sVhV7fGlzJ+UveoFe2y4VUw7wHlNWAKnJ4BcpRChPVGunVA5vYKFI98C8l3obnKT11z
4dfzOx4iCnQSKt/amFz1XnKlXRy491SIoIRIRO6OWIeTYOfCoRCyR+26c08DAIUJ1UjXRfVE/nPz
Br4q53lm8ez0Rc2DKdHrNP6rQQXJ7kd0NyKx667u+SVCE9UkOtuEmSwtVR9znMeTrTTetm7kZ8CT
nIoey0DG+1+xS8nFXI8jFDB/UdDGR90dZ8JZy8kRQiSGbaMb9xo+UBmMiVmgKIOw8dOJ50GSkdNh
1n3F4tVgLW84E7KWw8OdCd2bWlRmpOYpTQ1uBvw2FOYsEQ1N47Zl76jStzBPGd/+HxR4lEp44bC0
EK1s5+Os70rXQQMm0yrPquC7Mg95fDKxGWr7BEuKCNRFaLs5Kyn4Egw53Rq+nW2pyGXGC9cID9bS
72TadtxNQ0O4gXFEZ84hd4e6v2nQ/moKtDP6CdPWXHdswSqshWYnkUFogi0kjE3NUhWApyBegj8U
w2e5IW5Ch3r0TsV6oQFJsZrejkoqaAxjESNAdkwjqDSM4PhH+G9VeFDVtGdSRwPEzTYA/qd5eR/i
ZK004J4gLBceZV/ptQ0HG2vjZBktDRjuKul9ugecIoh2vrcSy37XF/VRDaulp7ykPqHQ8KAG11A9
J2AXC0CPco9IBXcF6dCdGt67A1Nb/os/2U135VA9DeJXkFLlMpDiVqxZjttkLij6Vpe582avOr73
GiATtlu//zedDML4XvNo+zdmikn2LI11g7SPKi2pZ8v89BIlTN9wNWet36Kb42onQ2KdAv1ZN09O
tDDmE4g+t7bfmYqEeMgohfIjU/Y2mTuCQGFnE6mTohfL/xf3hK/djxFDPqN7T4zXcs8qaAVLvzlI
bGD63qOJteXxLNg2EkwtUX5yq9Mot0u3qG19AAJga1yVZCzM4alroEEo0NR2GnapROHuxjweqiqW
CIY3vWbrBGR5sLcTb034kpp86YKYVeJyaWC5UN3lkFVAv5u5y50i4aW3fBOt42OWCImYOzWWyLQ6
5/klx2DgEVmmot4U91oZYEnvQM9NF00etohvgEFr+cNSzoKeZIhnPp+bLJGMPpJquDW/zdhl4qra
lmWyrZKXzK+Sx02dQ2XmLWilnGXFqY+/A9Q5k7FTeev0dYBBwQzpvVL8mTs8egbZUO4boiXtq8Bh
bQDyhASj1k/ZWol9x1ROZBLEQZT6L43vUlHERdezRIybvoeQjh26ZDUpuM8KBKB7UTnSKgFahr4S
C3Lzw4juQ/MxOWumIlmcoztiWRlGjg0oqf07kZyeJg4UCBQq9jR2iApSPV3TilhDZNhk6bXDO9B+
8ubR+L91+U3Z3yxGAkpZfZKG0t3wHhhrdKm2IbPecxcYdmNiLIiVgOs6C1AM8u4o0mYH9l9bazp3
jEp9Tj29RrGKml018P01FHSwwOAfyMrDEK0qOJTEu2ELkdxh1l9AB6JWKv32200QHwLhzaDFav2t
hySsEFXu0CuzPJ6HuNxIiW97ZIMROligWmtDQpeW3+2QQt2j7sIAgivTsqkbJyslcEyKhL2sNzgW
RoQMqMAQjQ/V5iNn557nqzN/M/EEth2qepgy3uYlCrCwyzoWpismMklRp5wYjyn6jBr9BJG/KEnN
K0ReTZhAeLiJSxJLjjir10xPwhFXN/ifbJviVoDdDPPZXLsB75e8N9ODH3sLWhRXGqDwUuCsQhVB
xhZHsgBAXFmsxQ4MvDx6C+5favwFMcOfksJITrL67Dz0k2ngjxbUccXrjGc5BA7IiEVsxct83QzB
spd/6ZnnzAaK8dryzund4EDIRa4IFv7w8ST2ERpBGvjxHVkZC+ZEt+N4yabqzeQwsJPIYD6KYdfc
etan9Uj4y+HSCKivxvuGmRm4e00MNTaDg96jlmiLUVcPckapSWnscrrCImFK0mKNkN21pu7So8ts
bWRPBw5QEbx28QfJ5O+afiPKO5Jns0x7TLY9oa0cKl3N5MkBHBkFRmSKqCL4Dbboe+K/xfhHwgtQ
2ypYVyvjWSHb5bUbw/MdVfvltNpzX+jupkDwy8SeTvMNN2OufkCCCJ5xCgZ+qSPOwOBRGGZO76wc
KOy2f56AAQXzhjgu4npbd4g/SLw8yjyZrsVKOxEpmT9iJkm5c0jo5CUeT6wQk7mEbuBPhK9pHHei
+uUVNzk+6d5vna8T7vq9tp16NU31TaxukZjtLskZF1IwUOj4/LDzEnST06vW3jI8QXwcEYu8pdOy
EWxUbFoSR7NKuuvVl6fsBu8tYW1BAtx1A7NDU7Zzqs0bFVV1U1CAVqotxcf/EvINlUhlY7UvEtdp
W+kzGBq+SwP1Of/LlexST9fF2LczxuupAq8/lg+a8meQgxE8ggYMsFOE4lrCsNTME9/ijMBSBqMr
HU6TzDPkB4N+dJPTVtkezP7LJQps5GRKMZomcDdj9btOyqX8b+AQUFZguNLAaSsOtggsOsmVDF0Y
jc8DKuJNNpfSgyGVCkud2HZTc7ulqCyTxqWKw2tM9kbRPydYqGjczaLhFLUxyqWKe02G6EQBHZkp
GaUyt8mrUUOxLgJmu3jrkMfl+CxAexQnQpgDObTrp4zAjwxyZghOPJgFCUIKUqSas8mwCfJ1bcZf
Ariu6TJYZ2+BVZNPJbbVSh2ecY7FUT9UPDeRjmvkpnaxI/n9tBHQC3+X8mLbeuaRI+rWE5RDERPX
RDuStJoOL1gQFCiR6mM0p2qs1vp30gYLscXVzESb+jhMYL9jjolEKZaSCWgNTnkO4TQBLUaj4Ya3
/lS6Jj0I/c1SyNgtyiCdk9XEFwA6llODksLOge9bUSyGuRQZKFQhujJDpXo2FaRF6ZCZ6UR9rzH5
SZcws8gL4lvmBbUuzVSuk4KdDUOAz7lni360a5lEGZmLv5eiOHyHARh0pC+F9E84V3pzgrosZf+a
KYbdYtDQwCEzXTKZTbn89Lq+tZn486gm9A8UtFaHGiu01DVrMbGWGtcMP/Kekgx6DTjT/3HRs+my
OnPkGTgXFvqXxYzAAkCkpm/X7E8VT3k0oYjlm6VfKAWcJcO8kelUT0Pq0fm86Z9Mt2ogwpA3ZhCT
Z4X/1qAWlsmfZ/1FU+IaWUSBsFZSz2kxJhaj/mvsmarKlOaBEgzTp179TDpgMoL3lt6dWFwskG86
G8f0u8kxA4pFtIDM/eXjroyFf/EUWJQuvNlzSy/Jzg3bhkbb6eDjImDDl3d0gXJX8dHl/TpRNrKk
HDijChrDbtbwRPkph6WkBmyQV3HqNetlxouAJ7mTqY2TGfuQeF+KGKa8eu3q87c9rHsS3TwlCe0g
eva8lVoQLYf0PqonXy8WJnaRHqaorAMV4oTUXkSNnPvBGJ+10fLFebaKqh819yJjtRwco68WepP+
//Mv6KiI4xbVZ+Hzpborq+Hjw44B2auIGGbZ0rg1l16/MBDgoN/SBZFgmZ8HCBCe7K7M2Fq6brIw
yfFq0pUVPMOhMD6oh2LiP66ELl8aWHEG/xW2uy7Cu8U+MtV/5iBXTRJGG/RSiVGLwaao8YgH7dac
YpF4PGYq7NWCY1BpPqoG2kSfOEKCDKnvC2HP2djFwTlUJynKlnXqL3Pj5akoXy1HXCD5JEoVNuWS
H5+lPHJNgAkjrkRllSBD+qJjEZfl23KBcebZOY/Bl/SfRgdyjp/GgoDHnW6KmxJ8mhsDid98NaTD
UiR2KyTJq6te3v8jw35WoWwHVPlWEJ4AG12pF01xeSrfCBa0ww/4DPgZTbPjiAFO5eaPsTb3eFzW
dDGw8HYrmS+yR0ZCmIz1do1HQO1saokuLU5MWSNKLHH7TbynEKyN1l37wiPGOoCBKEehbVhZpQm5
oHBskod1MnqOlTDkeknQElp+ijjpFuKoXNUg2YoaSnW7i+JxU3gmVlynCLVfE+NO1wHIUdzGmseo
pzOtFo4pcqtQMIn1QTlLyszwx3Vavtise3FGuTwWDgGLFPtakR7bCsgD6bYbo32pGJyou8csThpd
gn6s2a18r/BklOEhrzFjivDSGIbkWnqWfDCH1bqj1UcTqd5ROb5Lv10LMxGbrFgj52cLF5+bCimr
rnawzeam+r80AUsHqQ6RCUI3M5vI24f9s69N3uDv0f0k8nfYb+WBdh3phwMDDd50CYuxneV3NiHe
ZA6gwj88+pTNVDhVngnvWNiRGuP5S18JB780/mtY03LzoFgny4RLY5lL3h2ncOtZO3E1qKYMmz/y
/Z2bLV38QUZNKK5xH731rkJm8flfMvykKcQMzIG474Tq4DG7tLQ1pOiZx4mJqiiv+qEi+3scSnAE
OrnpatujTkxiwwAEFT5r5EgCc/aGKIKXbjA96gxjp/NhE/YLmWqHhobKd9WUjDc40TScX4OpSS8K
ip3bc3kFC0XiXTgVYWlydTtiC8mx63p0P7OQdEHpaBJ+JNOUNiPDAxUDZpCDMswvEb4wKFKkNXdy
+3HTbJFj0Gh7Vm/CgLj105UwEGt9euaha9uFwoEuShSbwxOtEzOfab7C5+ySu9sR3VH2cfkuMOgx
32bOlOxLdUUWgx8tblq4Gv0CWPQ8Qe8SBa5uLrCOMT0YCBX/T+VgmxXWJtRaSlp3Mm3Z/l9qqqu+
jg+CVZ2Evj4mljGPcCtW1Axq5T/wwUuawCNjPDY40aQCbkVZblU/sqGubIdoWE2c1YposJEkTlfj
DJtXXJw9wTu2NeN5TJtAGQWFc3dbXXJgODTHjk29CSjA7BKOeN1WpNgwzD9B0X0bmXylyaAjKYut
bEt9HOP5W4ijzrv6U8P4rOokrgu+jZ9HkMW5leBV4kITrIcW2SkcVl6E47H7SlnHhUPXiAvIDI7V
QfhBKfYIVPoYnwPiCQVUsE7RMXV+MU53Gm5CjSNIN6wDmCfC6k9jfioZAWOjnBE8DwVKS6biN5Ic
OT9RLIV//yzCLGc65efUUk8dMA3cFmzOPPj+0ZB4VIklEc+oAzy91VebGpdqAuJJqJ4SnlQ5Hs6Z
OoAEkRxNYJ/V3CuSFkDcZF+IXy6yJZZ8g3FM4+HFYcAwuZsjjQT2AHhtz9ebGQ0Q241swtWKy+7R
ZhbHGvwrLT0f6XCkXJc7UYscHhLaV5LNlEGGi+jK1jq8lk14jYNyG4ficpBQ6zh+RcUIrFA4yN54
jSgkGUXMauOBF48XLvVb4AKMZ8t32EJG47ox4TTSdJP15mqAIqdidUot6g4wkOjsSpkD30WoD7Bq
x29dOYxx5MixvAjDpT7ekjJaRGjXgrDPTFpGzYOKdxH9VHH/WpIEJieIcXAYukWsGlyMqD6tNdsS
Nqn74YWlFmOGS6yE7IbVK6+zndq+muhZ1k9NvrAsu6XG8BH/qfiUdeMQJG9IdHZXsLj7NzW8W/C5
rCqaT5cScxgX+KUUTohGhvdFmC7iBGN80JiHoCnXk4NKR60IfawohrUWMBgyItuMGTig5MY9fBrh
zsOox4GEXhJSR4bMqMgcM0Ei0/2Za/ecqy/89nmVlHYm7OJWmvE1t/JHFW+GRo1aF72wFyDYfbLs
j/A8IVd2tHxboQJU8b5SAYMn4qeWpH8YGVIWa6sDAxudIt1bFLg1tGLC+Zibajrp87SIY9stlZwh
Z2D7Bb8bTwJglm1bixpEiz0fWMYIlcJM27PCs17i3yvmsab+07BUx7p+yPvolNXuRZjm/Ca5YS0J
KIsI2OlriCZUnVJ3KmZ7idNl52dLWpYPioeY267c/P87WcfQAi2zw4vINqi6HWUwzHeCvau6f4Fg
OGowIsAN0S2qcBP78SpVyTtqn6SJ5gbb1NgyhUcIMyx6DShPbWgITwY6JvCiJ09VyOxirA8p7ntU
1gGAQ6LdIGG56FZSfBrcfxHMZIMJmcfigUVgzO8lGwgHbkDLaLWm/wrCpVYdfSj2GkpAgqrR7TQD
sQ6Xaaz2S53xCQkg9D0XXT0lZiY5g6DDh6EfryL1J6bDjbIB/6snbI13QL94RMO0kJ6m/hYxniAI
L+fmhhn/XuQ5F5l6mPw6RcaTiTbuufQGmrsMUU/xfnmAJCWNBhRdp2FAZkZANj41kAZzeR0ZZeCM
PidEaNbKZDXndMfjandj+F2K8otriTQrdOpHcGkv1VI+Ex6f9FzGP9w7zNzn1IoPqEFg1dK1HwyH
5J79A6Qbq+d+CQF/EQgnsewuVabsk54HL6/YhvNsl4TDUQUACgqAPserIjzo7xWS79b7xVfbQEGv
V3nCaD10TOFbMY88vAPYcbpoZHNbitDAEKE5WejejnOPXxAlx09m1CE+/o1k3fLkbDUFvwGuwu5G
CA9Nb61C3iTZ4iWPdzE3AiJWdB2Q6h9J0CALgjai/pkwItinCNJoY3HmBwJmvgkBpOqfkrxCfxW4
P7L5FUF6JzDAuIspEwkxsNMdrJmwfwzAccpTj8tEpFlsYgJKBOVMF3etwWjKsJgUQkVSRAQzHF2+
S20d+maswHnji5JVSj/5gYIRNMcfd2TdJgqL3xHE9aypDpp/okG3IP6uo0pIQPvMZag+B2vTJNVO
bCXegHEeDPjH4Q5hgdItogglbkqGz2Q0TWRnA+d+zOCczlk/vQAMuJi8cR6RPQgijso5wI12ebwS
+Q0ozU3rvXoScac3dToAI2xNz3b1LrD5A+uEa8U3FIBlSmh3kWjXwo7njdWOuYokgwqxalsrT6QK
qtFlVPuLXpX2dw7ZPV57Bat410zDcbtqNwnqllkID4stu3RZ8VvyI8OyR2hWK5p/3Ns0HNHi0YkZ
Yngws4dGunuKvAY1dSGUpnp3pX97I/U5nHNTgco4smMN4Se3wwkm9Fg7lWhZEqszlebq1hgTmPRl
gCN9aiQsAyBmuPBpV0ivXqL/MHWQSSehd+y7+j0Ajh4LGBtocHh+4EwB/zEX0VDyyql23NLtibtG
zbYd1l/3ZelvTMLJoyrOhfzM6nvLASKJmmVRxcDPuRO7oCz9aGEgOte6z9vKi1Wf8g6XzEho4c/Q
cric1jwAkG0cvQSvE1EigZAMaIhKgVGE5Tsn3gPuAvwVMn5uWxpnRWfgjlwMNz18tBRXZzI1AHgF
4iMMYadnEw74DYEL9alHSF89e6NX3XJaL8ZNnlzVAU8rSn83nDr10VBLwg+2HgNHgCBMrQntqHT9
ZMK27CjI9fm8SbFMJ9f/M4RHLS5jdDCsMwODGKu5BPVZUW+ZuesCUJo+FhYOGEF7RSsSor/K7MGO
NXMdCG8X/vq8ySo1x15jq9l3L9iJ9NCwQIuPArU6JzSCkKa056BpnQQqcKwkZ8PXVgojOqvZuOIK
NoU3fCvxTsOMZVbxSpU7ZszRD3+Ga96xgA+tpmDQBMyIEXib8K4Hn5J9umI0qjb3FKNWs1PLG+2E
IkO1vLjEnjzToYubpc29cX5qlqe3087OpU3Ryez9YBB44kPbJ3PB9ro4fxg/zqJ5PDtD01icYV/P
fP41W66ZlPNH1/WD5st5P18eT+RLF046c8b5+XuO4+He2zvKhWx14QRr9WSe4JTyv/QAC2dw8OZ4
bNf9XJ894NHNpq9mZ18uw2y27vkYfNBTsXg8vuvZp5+dHHX2Orw2h/kwO5xn62C2Pp3fpxM++dls
vpk7J2d2SGf2db3+7OabGV9GPgMx8dr8bYbZ6usy/9tMn9Tks1h7QpU2u/GMDzp94g87q40BeRU4
kSPY03fIt712+Md7Z8+1+cGdHV7hbHOTAPY9wgeDkB5KamgDdu7JFHX33P/m8TW0fW1+hcneM0Rb
YK0KMBwa/XRfyljprNUom7cppRCNhONQxRNscIhbehzYWijz1yjbI/sX6wIvzrNMfzvdotCJWVkh
IboxjAzHImN0ha5jAkilFlw1OQNAmSAIB4wWwKo1D4VLmB4C/E0SDXQKxCxL4jv1nySMWbaBiwIK
YRwXp4fKEJgTqlej6LalhFIg02Ap+gPXYe6tsNlsLq2jFN/IzW8z3JEMdwcMe7Eob7oevoDnzUtq
Lyxg9nFpEgGjMEMtyYBRe9mp/TuoN6EuLkQ2hUZ7c4YEMkaAgq2hPfTA9sScYUqz9ijoan0subUj
Z+yYNFeZsXiO0R2lfgoNWdgpSushWN1CXDZsQe7IIQXJFDdy12KgAJUwSseyPteDi6yeLLir7Vyy
RoV0t8Rr/Nf2P0X4U4U/lOf5gTpvyqfZzHZD+FNYryj9FvEw5tWpJgsNfJ+7z6XIaE/6kpKVFnwN
0sWULr5xhd8iC2/Rv5vpzRBvgXnX5YfvfXMR4icbmt9F8dOjLzR72t5i79uQXlnzTYF1yVBd+3Lx
PlfeJ2Lco/4yQKaOUgqYFXPU/aTFyXOd3P/0/qfpTnq9Fpi4KzJDnMqDwMT9270J/ldbL0cM9cmo
TQdIDnhAnUwHBG0VrruMU+T/BFDLMcH/pNIp5cBgjJcYZH5K0DCh/ACpZFBsutuwWBu36tKPe+Ql
HsG1VdjGz3AbN82ytHF3f12hyclfVA0rQEljhhpXyXDi9Jo3eFm/ZahsmtNQ89rPOac2F1a9Bv9r
tsT+tJBse/AXcwYwhB1Ap9rbrV7OcTUKF6iqLuRIDCebtryAYK+KXwtXnZxyBX6b2Tu74ltSyMyv
tZSglhNGthd9q/2v73/aEE8xkIONH/5SbQQKOw7PGUH+8mz5rHofuf3Lozdfi9B/UVtnMUoOv93/
YzoI9XPtmO+SV7vG/RZwnuArsmCMnNtd9kpeAYPvI3MW1xE3Ddf9NfPndf1B43poa/OG+gbH4iat
jV8Ef47w6PXbL+MXWbPmcLTGpY0JG7cTzbCc85mvPXR2XrfcpwftD56DvnVfvABuQunbjCwL4vm+
3XP9wL7c1XNS9uOH/yKN1E4NiRymZ9WpdWRcBsklpuJjTa9mauv0Si79zyD9k/F8Bb/xz2Buku6E
hA0pizjJr6j/GPCxMZ6Ms9Q8KskxGvccAjEPGu6Z0eHEXjO/2+yVjQvv0hYvTJRM6n3YYdpCLjbk
XVqH/WUs75zUOix33TEuDq686BMq5r8TYTNwkAKGgn0Ra4T/DNWvPHmI+rsu37L+7oprwzfLSc97
RT6YQVxLnLjt6CG026Z5sQszB9AcQTmLG4m1AkfRJ5BfdbjoLQ6ayEpz6g57+R9D35JBRgUo455a
N11/jkTbtScSdF9dO+3K4Cao0EUQrODL2dgOGOwI9QZ9KCT2k01uwradC/6rKd7iX1MccmoBw4eX
HRhUS+WTE613rCllWcXNHrinznjgOEwC8Dktn7GxLm8kfpdZNU+d/kaZ1oIXg2Xdo/zyT/zBUIGC
PcNPUS6kdcWUkbj7LH9mmPIoJq3nMhczEp8ifT3z4OC9pLeBv54N3aWtZ4trd7RW3MFHzU6YetWT
yPFrm8mywAtzABJrrhLuY2seiAiEWQWEZCdxVgVWUq84cmW/450blPaX0cyZOdKrEg91NQsqCkdh
UQDXWsAT+eXGFv0a2RbUcb7W6PYpaozrxqYyNuOwaYxNqz40WVwyBChS4nglMRRW2Uh71qy5AizA
gsuIjHNhq+D684WdKOzBqnOY/Veq8qEz8Mcmt9FnuWbZ16GRNlglcg5tGf4FHaxF2XEPzBvhIGx8
FXx/m8wwDVytXkdL2HvNITI5+gPU4HbCoaAqkTxfsdotc2x2cYCqeBWRXnNqHQQCHnnEJKbpFiQ3
jnXtgatI7ALyI/MpvLBiLKzhIcQYGf3RqbFRtHm9Egew517IkG9jEJ6QrVs7sSHxVUKibVMmuT1/
DgiS4TTEMQ7FvzplWT6BLNnqwbSnwHrdRUCnZjeC1B0WlnITmk/RX0fDoilnwHzrzdgA3wb6hxGt
8oGRXAszlzh+0jGIzq+1WFzrrvjkZei8I+FFtHhVGUdgIBV39Vg4EQHWiOQM7l7BLq53J0H94cSX
wvBTOeIaBeIY2TwFbV1LoZ89jJBlxdr04bWlkr4kY691IzolDa4R4DIuD7l4YjipBFwNi22mgbTL
iB/3UnYhxfUPk2VfAJMgXKQ2WPlBFhPmShAClWIDP2VhlIDL0LsZZWN+WtRMQ0IRsxVZfplRlNTN
fJ1EAfVECO+SxSAxNyVCLVzV3Z2mAVH7Rihe1sCT5VbdlLQhF1F1Ujz3ArPWD2AiJBHDRkYJuc+b
gaVyyFaC9daY6xOGyMmOCCnVtRHwW+lkZM/WHDEPcIcMs3WfXBtSFKB4n8WtVeuDnEdLNaeoJvSm
EnlM82DDIZyAPCa46r9y6WDwvZpICYbrlAAsPLJqteukbruOfXPV46IeS0aHRO3V38y6MIfAUBjU
u57SSGp55i6Lh0u1nKaqjhJ2jOBsfsiMkHTvjFBDrmFGOqD+iRfGsDSuhZHCK1kOAyezG6N5UA86
cIoCjZrMDIdCtkfEtJuM+jTNYbmeqGJC8wDm/7vB0T1Q/5IIoj7HpUTHoHLFYs3laSYRhcXo0btw
E94ZC6mKQzCgttJEdqrQxFqDNZoKXSwLeKzuBUWPVtXsBkoUw+E37pjCRVK1Aziaqfrdb6DOdfQI
NclhmHpNW2GZZRiK6UPz85WVhQTFm5PLhofmJK3HjC7XZArwuT+1ic8Jb5kX/gmtAtIUHd90iU92
SNPPlFNxyKpUZjzt/QbbOSSEmgXGuKRgA2TmBCJTuMQ6J2O4FDjoysk573sb3QmPSIxswYfRGQuz
OGMMTlY5eqlfe0sFB0ZakWJvFJzs+jbXZ8QIFmRb0DvcxrUFXtuMJo3+X1+/AwCIQ7jLmL/oMPoN
6phaezJyGMOPoSdU2lhz04PJ8tTwuoTTkZCwQNb+UmCK/PFP1Rcht1zZqzBe/eiT2FEmiwFiOlAC
d+/BgJQoXz2G+SuYHAOYS0RzGWs55jrex/RqDgC5ZAz6oyP/Fha9IfepPF7zlkaEy7r7lJI875vJ
WM/c2tpgnMOv7YSECQwspyDe027VZiddaibBYzF4dNf1GBcqdVbQdWWQk6qkncAbnMW7XP1JaqIa
wzMy/uXmgFNy5XtgnAaZ0mBq6+QnOM+FxIQAWIQzMEerMxGyr2f3fK6iC29WVR/C/FTFLxOgSkwJ
W53w+lczSWrXFXVxHt7POjoHrCgaV3rmMU1C4A9RKRIooEU6quJybrBoRCoeWZLS0X3MuISnndOP
060QQfxjRNs6uGNwSgklyQPcDURGv9mk2Dvl6im071bZKAR7JQYhqJcY3026YE4ulgoRz3ujbfwS
VG1wJeuzbutrp7KV6DgvjcmBS647xmN06UFh48+1K4ZNiEm68ghFSAGQQIIR+jiSED92+VaStG38
vaVeqkneWiUjnUBU1Fj33LDQdkDbSU+883uLlnGkfgWyR219d8qWqrPeSDfYZ9aawfs4cAZFISLI
s1UM/WRBfzOsYS7KAYxtkmIV/mgNThH536RdlhhXW6q9hv9IOo+lZpI1iD5RRbQ3W+Q9AiQEmw7g
h/a22j/9PTV3ORMTDEjdVZ/JPNleYvTyjtdxC8LlbZcaghep3aiXkuMUXVvnb5iviFhXKneGkjbz
FWx3p0UVr6jg/Qc5DoyV/FuLoGcm1v4mzcQmc0+wSlC4XxomSU/5gALAtpCJXDw6SSk4MQZj63rM
hV12tYXxT5Q8w0O+dG3k6Qx67BLtBdrChty0ooLkgxd36m+DSh+pnJegeO7L6Ji7KEvrbuH6xOHk
PtZD+VSg2JgobfQwvrsuwmR/E7HWlTDyGsJh7YKbpxM4QCsmjWOw6Sp/I4cvNJ5PiCKabtE22q2I
2Te0dOxOvTL8gFJKXdjdykM/LXmUA2yaylqghzY6eSaIe6UxDyBeBcm6sO1lbb/qPu8gO5M5qNYe
AoYJO7OTEIaUF7t2eJSjPDQI+uZqa5sB8hl2Pg6TJhe0WVTu1RFfkQpKCFjDkgPDkG+dRY/sf+cb
eyt+MeUxKI4zixfvhYBMlFlHgWv1yeX7NvIdAsK+Q4p2mcJjn++tEd0FuJLyC0zzymUU0KIxi1FH
K7EC1w5AF/LLEe0itR98FgNGvHI6+2hjqVFRK6bXc1dmmyo3DpCYrpMpSA5ZeFS2RvMQWnvr0uY2
EjpAEfOUlBiVFF+woAY1bl1brWJSMVKPfOvkFYO+yuWFUGLtdeTy+UgBzts76ifTNs+DyQLC+Ohi
+yRxI6LNXBanRj3VoCKHKz4DLO/IpPyN0ze3xCuvGtupIDpLph2EWgaDT2eoNkI/Toy6yV/HWDH9
7IMVRcovQ9yl1MgGGAdKm3YLA4l5W7XFwct8m5sqVzcEADvE6V1X7zwGI6ZG7ErLkNhfNoVz6VEA
SOpjm/ASGwk7PnZydBGpiicNppDFs+zSUBM15HOLJfm/Is7PWlgQQMNcuE3qtSJVzybyOI1A9O4H
SctSRrckWEmt2KXq0UZ3bOTG2o4eIbQPFDkmNZIaM/dx/1TH67x4lM6NIiHCNeFgU9p1msDOdzFY
rfSefmjZV08OYs8JgBRQsgTmy3FirU80FT4iyuGWqxrfXtN/k0ErYmsr2XnEvHhhu/NQrpYpCtSy
p6/CP860Ps5QseTPDhYcdbSafoXx9ZQB6bUJlc/mm2/vJeUIA/AeVkUjj0yvHU07kP7LZ9rFN85n
Umoeqc1XEG5EbLxolioRp3VrPdQhjvZunOGbzXtWCeq9HeHvJpp/VbYHDXVezHFnd/IQdMnz7Op/
quIOUg8oBtPsfUwwCuG+LBQYgOadWAyoORJD4Kq461jqCLMIi5eSoteqGT4tkMDC62bxHzGNqc4e
aAwTVUibHnC40n2xtiyegYwsfYht7oHc5GG4M2ojrIGj+ldHl6K7rwam6pAHTsUvI9J+CvMX0/vU
rU+bx7cHzjUpoJhEu5m8qbTaYLDwOY8L+qBMXpQOSkfXU7AL0XlnXJsd+LmAa2d/cCeFwXWkQu8M
Sn8HtBv6b3xkOCO9udrU5KFWLYR88WR7OInl2c/eEmLC2cgvvZ4cb/syEqTznyomRrPoMV2z9ihZ
AAtQJ7pIfFO4ku6qyNRTraqebIzJBbozPKd3gSH3JupjWuDGFtGyCOxTmpHnC0fSo7pNEWl6kbZq
WhN601emI2p8DcND2J+R28QT62yy10tv70+0WN2LSF+HDtwhI73yoA9yTzUz65/cnglHkajDbzT2
OWWbObGIDH/C4B4677OLgDxDmKmg5PEyz+7M+RuSp1kngM9ThVUqr4ymIRq+6jA25nCtWYJlO0wr
gq887mWx6jOU73q6lglmJdjhclC8EY8ninyxq0TpkJjf/J77LvqjAHT6kfIclBJry2HCpRm3HA/M
24W/h5QA8o4XovlMnebX7pPfIZg3LrOlvmXcSGSI+2bY+Njih0moulrqlC36cc4tXyfuyE+NfR1p
l6jXGTxRDbP0zFzxCf1fhZilmqJwoKxD8ovdwoHJKVvwI5feqpDWUe9k7lpvg6PJpzDVxT1Omz1a
NhKFn/J+OrvgGQpcxAMmL9tFmVsfc6Vij6ilQcQVAK/MHToFxPGXLH1L7EOS0s6LbOWYRDMWxTfZ
havW6rjxEa2VXE/upSRrUNy06DtEbYILkCJVd8aD0liWcNgiCAWQSmijmKVxlxxUKmlBs+AxFpiG
s7JcpJKxrxkvTEbTaMSQKSO2XRLNWgsaHUy04pNtmztDljlzaUlCeVwvWZC3OONBNp9UXiZR9BCo
iluNZy53frMe6wuW/XCguFI5ge1X4xh7my4wdoxdAjCoYvPE+RTlCE7xjyQ54NLaOrq9vUL8iXqo
WmqBczB1qBrTraRvFbzQdEIfaFpWuULMgGmjnbIoWhuUv2lEJUz73rbHbPw0ftDrW9U1j7/Af9WX
Mf9x0XlxM9f5S9AN+I6Wgt6SoPseqEfdoxErHyNbrYHlcVi/07ojLDhGxY+rnQreZle7uvInnv6q
cdWTJuHYBboO7NHOIulXY7OtjS/Wj2H75aClkSku2Zkle7hK+myDz6Xowg3C5MqGrDCkCwOBsctR
muBtracWCzNCAOfxn3CXrfCQD3+SgWBn7qLu0SV/fsQLAuz3wTecyS3TXd5IpmWsjoiQjFnFJQzn
DbKsjyg6jSh4N6OEPNwTLYYL6kO3y5eaBBlzJvQJJZAkxSLyqQu2hYJg4Lk2SgaSzqcVvYHiqOZn
UgUwwTLI1DHH8cKRWOULlhfzoqIhC/XpJ2YOwZp+0QwNHwnVCzkLKWttDdkTio20/VLeFIn4WtWB
SMnVyj0tcB4yHuivGkuVyiNPnOG5ITJqsGxTS2Q3Q3bMD15BJx3ojM8C/6PSufH3Bdpfh2KgybmY
e3xRYt5oabq0UV4V/xRLIpc/WqA9RZzK2jMWaMAtXMbglgKDETXinTBeVBD/FQuOOMfNELgLZ36p
3ddwnj8idzyEvAV5si0hyNiUNMPJ1VxEky31nvDI2Z6gJPECjx2DU8d9n4ctUxwVIrIA7Mtu4z0F
fZi4GE6IlnoHwXvIRXQfNJywng2mLsu32kCjaloGhVS5rgHMyAalIShlFHACq1sKNM/OyoNbE61Q
Ryhg45eouGvBjVY5DT7d8jkP/aOn/bOYgqTzobWJakjlG+OIhYloMwc2F0HV9weIL6zpcVQqI7Ou
hfuaKduoWuYZBxVy8qClVUokmny0hoBJKVNywPJM2Rr3QRhtGN/owCu4Znr9W5g9oTkBdBdQqwjY
o+EwODnkxS0pqWSgP+fwMnA4lhy3brtwqUwQEm4SSVGfj6xlmu/KcjZayN46bj4SaDka5X1VU0pN
h2F+B5OzCqkC2ZnFIUlibJpSlfqLxECFI9r7Gq4eZ8ES8EbC90SMQ1uAuanRMJoPSWcqaqw7A2vJ
6Fy4ax60RSdgC/nPM0m107OnWCc9JKGS+5KzGXHMrJPCATRjDNhPp8zDyuqcmd5hroyXIZ4rLDko
f8jKEiK9Nrp/EWrvE83vhQoRLfmPJJLvTvNewvZRhNMlmKy16LIF2uvlXNqHATif1w07Xbp8VLsu
Y4njAADP2INjMBpMhgjdaWbWqwd4qGOTpgOF8mfkomFCq9Ha3n7o5mtEvLGM90mWb8KSbS/MvueM
zWMvzE9WhKSFoDtTn43BTVL2TJfjc05PUaIpKx1iX30XT1e4yyakBFgoImtJMNY5A6b61Mq/vB2W
uN42pFTsUvM1xV9KEJRFL6WpzyvZhBMC8PzBaNZWhzbldMPsQPYFDCh2n3G6sXN341FRlQZ70eJJ
lyHfOTPr+5iRYU1segiwNR7TdRUQPZDlB9uD1WpiE7UkaikDLXTEHEX/aMiYJi12HI9h89D1UyFe
Ld7uwhtWohmOAtvyxIBPEctq5KSGUR9S/dehRa1dKtfiPLI0DDklLMwfLbEpnVGf7Qnobn2f2++p
f6sIr8x/+bOjGR71Yk6vVvTHMBlbuUU6BTm2VfesIVUexjOoLVL1WFCYLuDQBBQvRl3BhzaYK4uB
WyD4GGLuSwiw/exSRWq4qUmAJ17QyMNnS3+FjYh+wgipCSmIMjwzRDpeGxZzff8gGtcAttI4F7Vf
NdKCqu7d50YutLuHP01wdhFKmZmob8AuRMWzxvzR7e+U5ymxNlrx6fLdGPbN5pSSMc+wykDC0FAt
Ig4iM3hvxGvBZo3JumqDcMacx3vkW/9q6LdDCVUzTLKNScYHwhDp2tsEz2WtfyEucqVHyZa9RgHb
KGjt+R6tYbPYYeOmoWxB8bY/gzg11bDR2aCw2z4L7XWGPtNUzDELjNyGtfXjXWNOyHBvItB2IPYu
eUAhlKKrYB9pM1xiuzlQJNnJ31AKYjIbjjyPSNh6D5F/wxPoMcuMfH2Xgpby+uwasE8o1LfCQdSz
rOzJtHcIyDbPwiK3G6Tk5GIvwxSWEB/GvFijllEjZSk/qSCPLcaNeLYOEQxVDVN1n4zstobTdNfc
nLitTH2i/BfBWl01fg54nR4m8FbuBFkHQ5uMxL7DTeZgNdbQrIR8NwC1mILumuQz6sCyUr6yBljZ
KVgENWrhe5lZpKXhloanJ6+2/aP4ZwdhLW2d2jpwH8MATI4N49B4uGTcJQKBZaIJ1iLvTTzRfaJk
mHAHsn0agBk1nMzpXByqerqk/fRq1NGWZcLaL8ZrweGQSSTx25yxeuRdIu/ah9qSFX9LuY03Hz+b
u28Qbj859T0Hew5mANNstayFf/bnBvdDzPXgHZD6EDBGQEsACKoaD0IX7OvalWd+xIP4JQueWDL5
lqMW7RygJ2jUXY6ddLiZw2H2m0UR4NYH/RMIF8AG0EZextF3OVSIC+Xcho8oOLCJKYP3pN07PVj2
lgY0idKQYZ0UEmxw9FSjL8V8rbK/faOkQ8MyV/65w7gesBNjU5fN0X+d7Jvqx03j7njDU4fAa/BM
JMqPjGG7l989k7eBYmGSdHss0ujBHKLEIq24sNuhLUCJvFSSe4QAA3N0ZBvdmWKywvLmkVKpXG4x
q+ZmZJoU8s1jWA2z94LRWLUL2NQlMcBwynHi+HYG8y7lffAH7yltd0R9dTqxs2+NPW4TVXmee2SY
VX1y2yv89baHTLOIvZUTbjt03w4SKlpwJ7lbyLBTvk7CFBSCMqMyY4JNnhboWZ4bY1oH0S6DYlX9
tdMvumMikTNKDtuvNjZqrLj+S7RfpcoFL7iqjAgFYrLqB4cblQ9iPDOPnjW57D1jrWXWegzfkFEv
/bbb1662iBkSOknDzHA4W0js6bq7L2u4Wfsh9AhYDt6wJD+FXAkOrfk07rBHCJRrauiTZ1zQ2LBy
boVK+jtaIjIDmCOzz1I+npxzT6nbYvPF5rSeABPxTwadBimF69Cf13UFrELUG5Oi1xBAQ8tVPyb7
whWMhFrFYn0uQML5976amUBlGybNFQUkVxE+4Da6TiyhNUh5RH/qZfs8Nuus/AfueJHSP3A9v8CK
hHBgHxuGEFWJCTB/FozJYwpQpnJrE95TF5x0DXkK9ClEB0GFUd4h/aJ/G7HicHduQYLsciZjiTVt
LAxyuflT+sBu403hnKb8ozUhrdLzaXJa8T0+1cz32u9ZPEwZP2s2pH6GHvjsZBM+ZiQMcdgsh80A
jSPp91Z4cjMNKW6z0bCIpOQhpSmqZu1k1mBoZcD0rGIj0mjfFgGPrIGutV1+8VRikSg7tDPeAwpt
Dr4kHulStfo0kTmGuptpYPFi5+I5a0jR5SumeiE/VyFK1h0wZhRkp2hS7nIaW7BKhn6RA4RYC4En
AynKy4LJNdDEg7JlMzZfmpRCJSiaOFyPOsIXQbS8AbMj2fvjc4UEgx4JKSEySeRZkfyPVtn05rUy
k3UdD2sMN8jYENNm2K/JndOQ++jnaNYZj31Mv2oHYXYI6lkbxsPKzMOTnsqXARv2bIFaGSJGslgu
n0SivcQy5uGbtzGdj1e0ywEQZY0/t9j4Ejq1xQDQ/h1ZUrGFw2a1RFK4CFkbuyiK2E8I7gKGj2g7
S/oIJ/3Dxbn20HbqeM9DFDAWH6ZlK2ZyuzML/p5Mf6txj6eoeIY6PhlsgCQw7WpCI+V9Kwk6Oagm
TZ47+GfLfUchrSbp2HjAO615WDScVg73QS97Zu2PtPiXocpGxrUakDX9C4hEUEKzh5URrWGxq2Ij
ZTKTlUwnhupZkRVsro8J7ZfItROxpMssDfZD9W+KwmOIRmhwEmD/f755TRCbsP5Hu/5iU88Igr65
J9v6haXzQkGYimZYqOVyKcxFnWIJBGVFsFrgQ1Zt1swSZweXavtSdOQvjdz43PO6wxnFYkxNb/VE
X898yH13V4NcF2y1qm0CfWlvZmfaJphdGrgQFniiEu5YAv8qUDIF1qXdC9NaDWQPvAD8FKQ8Q4Fr
wgW2VuzCMyzC6ljSxTdEkhCjUQ93SFaM0mRwjbgmsIq7wEAZCphkEQTxrRsR3BjOnglQZiAzK5da
zNAEVqDEaS6di5045LTidtde42He+eyaGibO4MpnN75006tj/kaocGwwHk3QrvW9L7JPQioWfYkq
hIlp+W9EgVySBxQkgqqYklTQixPNok3moqcUje6ZQmTkxF9S3E/BikHbiIUJhUXhfDT9tNLFLxSX
paVNTE+4dMVrMyebEiOaD8o7fadhKkXL5mbHw4IENOnuHXkjG+zgccQod4MXiHUmbIwEOxf5uFEL
87Mr1x0hylrPyIceP7t3FqJ2HkpZvVT0BAqNFEykIpJv1tHiRmgMKTTRctF4tMhYzxUzJzXQy40c
6gBZurRXVXFtud87CkyM6G7AAF3NfvhOuzOXwFS2S5TxiiCi5E29SwXDC4XXzFOOAO2HK5xfAHgV
vsNBMRVSfqeM3Sah5lyreDfDAfmD48D2TE8sV4LqKMuYtVG/ifAmwjET16pjgF+tlJebiKMnnaKy
7fcpZQde/TJgicX0kgQCvnx703D2h3G1FfoG482SzhxJTEU1Uj8RhO0H1ROTRAruEfAW4CRsezqe
1jDhyp3iRYcG1CsveAQZH1iI94I5WlsjAq31zPxy0KhGIZ1khpJMvQvHWnpjsQGawvvPT5g/Q+NI
pYhoSjtlHVc3UzYqXTaT33MN9dci7AqJezEfSxjPHu25DP+0nDe8eem7Pw2JQWmIfUyxOdKo6xVH
oGfsBcaGNDnALp6Rb5YoTZWxL/E/9fBA1vla0JTWpC0i96HyUu7kGGmxntN25EeF6ggMl0G8KoiK
FbMBrB7wfejul5bPjE37C5Lh5QNo7sJmwCNctOMIAaWL4QQtYuBELFFHYmCPESsjE24FYrKU79Lj
t5HlZzm9q2/TzM60+AtFQ5B6tx1Nc8fsg81nzYLFscl54Jhjc6Fld6xYA5QET/60JJhA2/BAV3M1
kOdASOSzz8Vfa+9BAk2ea372V+oqYRVg5J+M7Qr+Gv64peoQ26Ba6AaWb79GTVHKlVv8M8MPjaOD
T1hC8rSutr+GeBo6WK5C9OhRv0FClPrMCBBXxf6nX/xKnltDV/s1fytpLTkJeHFDgBQ8FayM+PGM
47Fgt9qPC3s5fDHondm9e3xN6nCzKSw681fwKOCCg42ob/rZBI+5YLa7y4hi5NWiQ2IlOHLcF7xs
lqYvpOOtNBaWE5FkSAG6nGm3DxBl/HP9lSpWgHU9jSCBQ9rEmowMv92Y0fis21e4n7y9TB/m6Diy
7GGJsB6snxZZKPu3HC2e75+FKTY8KiEfrcVcUmIgVHWP10YraPPvYMEWI6tiEVQXKdPXqjZ4OD9M
KhMdpFupSFCIhGViPvfedFJzcC1mtjRNdwYcuOTQZOjGsi6iA1pY3WTMDoo8ZLgGZufYYz4YOQCY
+wTOq0mElo3xsIbTKWx5iGHlGh71mVvmu3RaFzmvM0vxJ80oL7mh3WqjR4DjcomUm3GYPsKMAFQ1
yq91YuOBQkbUURO6rLrVgHrQ9Gi8+GaYL4egOIsc+ac1rXu5lP5D99KNg/s8RZ4zWLhkKwYy8G7R
O5cIhpQWE8gsr3dtXf2Y3DWPqWhMy5leNcpxpE8bRNQZNAPj2gx03w78Wh/PQpNjr6SY06nJ5p5s
N6IoYp33jgIOzzHOpyxTTBMkABQubDfVbJIDrfGQ+uisUKv95AT7UdN3nSR+uqgQrjU70sFp3w1m
jgQJp1m+d0vkkQSntirbpmdd1V37CF+3ywKvzf8P+4iBffBqFOwuRJBckuHRgEGb9M+xN7Ze761F
5b9JzHTiHcc+pB3OHY+fPG5tces89lZa8U6muUPBXtm3Ed1lTuIXzfJFApjrNjowwS7omGD8KkAV
hycD8bnN185AntfA9MSq26NdxTfIiI1pfBk6atmcUgkiI1vlFOsEm2r3OwLbL11yYagxGoAQknLJ
TU4wzC52z7I5KfDDBR9l2z3V9d80LqXLR8B82RrCPQPRt2Bo1grNQ4A7OCOb4kSoAbvBq0f+2zF2
3xPm2zyuo1Yv69ja/Ac4EO0pCrFUmdhVfwe+Dq2edjMrTk9rHlb/gi5+TIOFjespgc8rjx2pwIbB
zrXozgLAXs1EecoPRkMvdaxEta6BzdTDpaf0wJ/36LgYHJTYHkEEBe4e1pRbpwEEZ3tH3yj+i5BT
0wUagaJn9ph8zD0to3iPHT5AWkNlZWT/J2udjOAfN3mJIC8MgLjD0yTeFaGiRnWoqDm9i0ATwZKz
jHi2OxehEFEysEeAnUiWk20Om4cGhHW3rP5MNuj+t0ktqdPWNs0jofsNuwgG2gzrEN6hFywS6y5C
wRgtXJzsMcFfyksiTHByOKvE+0SKuxOdKg9fNCFUBbV4VDG+w49FPgWaTKYlI5Uzp/Z/ihDA3rOG
AjZFr7uOI/IUscZGOEaGo25/uqjrR+OGpgPULj+yZ2cF7tdly9LE9m1gQT2PpvrjmFvre2l17AMn
JurqtAFs1qEDEAc7+HFC56qNYqMxQE4fhpJX899meYMmSd804stkf516BL1FbH07DGDFI9DeLYsa
FaJe5dkr3JIZqookZ8DExsbiBS5ktI604ENo7qbRLHL0yOWlk+ZXhRHNws7aWrk8mFKqBj2+JC2J
41129nkpQJhCu/yMUToMqEnS6NFJ6qrq3KT+ygJ/OYO3s7gFJiQ3nfEn0m3tvMQDnxW+DoU903Su
kBkefod0uIYcFQ09sVT6tm7H35r+MhzMLcvalokOhehosvxiUsBql1JgofvvUTqvCtroGJVDPwTr
4r0SqLmKZ0RemCMR5OQOmAS7eQszrlbbTLMFzNOZoTWsPPawUm9XUya/29y/jMy609x6QZxVr2KH
wGabX3lQiKvGA8nWnrq4OOeWeSlZSEhNX1b87glmsjTpidx41rvgaCgFsANyyevpRzSo6qMLbuLb
AdzdtkBTErGNsbf1yGgcDCe1aayH+NNrJE6IVe4K2Px8MIKUGpZCmF5XVYw4q+gNcgyRjGvNC9Bl
xl98rpE8y+pNfSpZRzCEYDcUas4eDgeIMcxPTs79aO9KVhAEge1cTXvGsPI1mh3dvLV1fH9fEEXu
leU67knqi4JvYdYr5BYD+hNft2FGMFYL6qsqUXzSpJw62KSok9Sq478vMR/OY08YZVgdtNDebPR0
+kgCVMLFs9vqWzHnK7Mw3yRtpghYCYAraBF1OKQGICS95u4N6js7t785QNZesolnEuU5z7Fef2jt
w/U18l7s8xCFJyPAUlmU+1yjvdZChsPRqsUuobcj6rLhJiRblvRcsJc1qInY/9IP5tS5twIuahE6
cOlVY76X6c59VIILFiKLlr0UuJ79/AFpEPLX3GCdNmfqq0dp4rXlJ81c2DUIxrw1N80AHBCywygY
UbnQID7tBhmiSdXksxaR9laGexuZg8sVkt47+lt6E/LCyBNIAA5lfUSRry/NflKPMUKRRlEfQohY
zxXL5oFuGWI7dtxiPYsBOTciNhssDgzrwFw4GnXvdKvwCtU6YUEdm2pm2DafDldgGgaLPL0FJp5M
1VujE9Ys4JbsjJopeGlzuJwUZAbDwbpIYHRCTpIDSzJYWGP6NVFLOb63wpIXQREXjkdvQ1glSoyQ
x04MtG/0wylWL6SbKEgjECUVJJ0I5Y7gYTX1UygxTQe/TQhIqMCkeHItMICYDWwXp/OYgRkJ+7++
UVuhW6GCrYqZ9j1ZqcWPGqYQbsbo+EcFoKUQDQIKbsIVcvuQVVfdMCkZXdhaEH2uLTSoxCMPYmRC
kInFjj5j3WfzqYUNQTO1GyG+lXwzc6aDURm3jOr5LNc2HY5lX6wAbSKFrk3AgMddcux7sbfT8sP0
y2dknguluLTC9i1Mn21FawTVEccbCY6tjBDQ22dzvBtSwkJ8Hfyb2zCjv+ovcunrb0r9X3nYGnCr
sahbtsjoNRKNCuyzLbeQ6x2k2yEEQKeFqbtQEJpcX2c9tvsWoboXnCjCjLz51gqdEsIi4hFJt1ni
JcmNFVyxrxLDt1uZb1lDX0SRmvn9Ih0EDR0kc58qF7SjdZWk4E2kraEgks22bFjVzt12bs4tfEGr
IB1zq2cpmvzmgN6OrIwPg7YzCe6yucQqMdjWl5joAyAaRWYcVMaYjQ5VOIc+benm8l2OM80EvZZo
eHhJEcR23I46/5pkp5hvO3oOHYjQefYXMq1oY5xPw5czvSu4m1vvag6WWXpL1+d2DcU24gvV/zOL
JKe88qFXoNn3o32JuNhJulUyRqeiOIO137upOro54ps+Vr/Oc0GwAoG1Z20q9t3Ae8uYh/eIGCJ3
1douUD5MfD7BbYkJlZImP2M5OQ1Aji16IMN7s/sUHk3HDGW8hFXD2gggLjI7K7hms7FlJ2AGW4Oy
1AWMMGjdR1kk6/BVd421xPzhpvdUwcod9u1mdkk0IneMLetOymBWLy6776Yx//lMaoBeeslbLcOt
xVJ4tuar5YfQg8pNDxKmyD8sRz8EA8pnOHVAGakJmA+JpckOJYo6JiToj/K/oi8vSZ5/ywyNM49r
msmXIne3hiLckSfZGzu8kGvQUiy4nfJapcBD3fZENN8SP4wZk7w5sR18WBJZgQnQqdOtW9WaIDIe
COZg7+CQ05ZdnC/etdhY+zHaLim8R8fquZq9N7dGvvIcwRVykl8F/tUdMspkUf66HWJ/v2suekVW
CrKMWLNfFKmMjBl6aCZVYt1EH+0wIiaOCPC4TcZ7TXfDr+Mmb65A79k+Oue7QoTFiBokRoQe3Ibs
/Q+6Ea7hp+lDzWASgVijfoTq4k0wPYRwd3ib4fPlusNa1WQFXNL4sJsL/8XGHQlskcqD/wlBEmlI
fYgJJtDwAxkOcn2y7pr+tzLper34LUpevfkRMP3XwcUP4w6I3BNLViRGkuwwHQH0jCyFn10UDCTR
rYXo2Av96oeEHWRHOmGyaZedGdwtOqn/NjkxSyMC4iKcYoLIScykieC7r5EclM0OPTDgH4gq9rvU
kWpTgEH8J+/jPYu3Fqxbi1PRR/4PQ5hzX317R04W2dw1RRkF2TxQJGsRIopG3psMxws7u/K1Z9cW
qJZ+H9CEz+wKq3ELjExUn034F0ADbdv0LeMvtTWmBVq+9R3IFql9DMUtdD8HkiFwNi112ExsB9j8
m6+Og2TuR/1kfqeGfK84emjT1hvvIFnAUpxN7b83wsaNgUmiGeVx6JyrBTsGdTiRcrjOI4/kShgd
CdqlVMfw+eAbe+qhopPucIvb5j1k7viUa0wUETAlAfOMuDim9bVEzeV63HNUN80vqhbb4wMgxXLm
aZ/08o20hqs9jqgitIqUxo6ZPaGebvywCfNlemkSRGJ7PAmYMgf3O87Z1jQTa9qUegJ86BR/z2zY
2lxDKwtRnmRrnybXpvfFLVRma6b3tkMdPP5mSPZy7xgYnx60LXYreXLsa1KbQCqaH0a2p1f1yJMu
vMUAMeNV4wiqshefxjDM16pmtOqtBAWLCTVuhl2NY63sgNPiU57yfe3fOVTM/qaND30gKMqBQydX
vsH2V/8NuQ4lAB7WjCYS1dKbWX8hC6W9i1qGi+U6GZuNi67WY7aVM24NvGqjj+ZOD2JQ0HhrKQpt
710j7qExSOsIlz+hbjOUoOrzWXcwg8/DlNjI5joRDmR31r+B39n4mSzzAAeYedZT9NUTu5fwNI53
2T5k8WkU3iauv0KEUrPMECQ4/4qQYZ2TDleonwsz6y95VJ7mNgJsdenS8K2JkckLI/yb2+RQqUBK
Iw7fjB7Xgw8EzoisL9J5TunsbWDsc7BNvDjPgpQkMVBMg3ZGzIC9rSWhMHKoDRNAbgjyGCH0Okm+
MDusRSx+1Tw8i9fS8sj7PkyT959drEKgZwgfu0K/kjYL+DlziGiL4rfSHd+dBhHw+zR9lNEe+5si
fjmfZsC0r7TLY8XgCg3lWedhMnCUDZrxFFL6E3u5yPRr2u3pERv0y5SkJGYCVM+/qYtQ0bySfLAl
ayCiRfWs4hzweVXulVXEodE5YUPjMVbpJmg/2nZe6m3OZgKQHUMjjTwp2/2oxLPSvKcSrjuj9Om1
RhlT+GzwR77zptg6lSLhf+T1JxTIqmE4mxPcK6yd6c44Pb6Y47TzJo1LDrVvOKpMexnfGO2l7JoD
83E2Kc0qtAizm6d9b7zEWoZ5GbuUdB9hztLMUKiggin0/JoSJ+eQEF/6Gntclj2TtzYC+yVJy4dC
+vX+J7PQIsZ4lekH6vqXUL/nKLY0Ilp0fGapKy98ZAWW4lBAaemQxuUO/0C1HXkY2vSNP1+gXGoe
dhGDJ2PEQpkqcQYI1DCvlm8u9x17k+m9xD8TAObNOpVGspyNW9BrS9fJ39QAQOWFjjPju0WwQ+Aw
MyiZ+de5+dqybTNQJHpsXRLUrjYFTtY0QDHsRV0/jAQfxVXte8EbPLUuuxt/rX73nP/fOADOQ9I+
4MVEnMDlRy2AzxLrPb/o1qblBRar8OVLQ7dYU8Kp1elTU2eDqZG4G+W+/oITvvCy77pAP12c2IgS
Z5Qo8tMu1hs22/aeyn3NhirgRdKLBJ8Zw72ASEDDY1CsqgSmSGHPDvrL41HpmXGER3sIsd4269jz
z/pMyL2GUUksQ8aV3pytBrYb7a/Pqaig88BSDN5WX6uRkwFgQYwdUtVJsWGifrJpMDFBbpho0xkR
JiFuZo9O1I1fAyREMuiuA0kYyQBLj8KB6SBWl+51TgqVLKpu087mT4x/VbZjio0AY1bH3j5U5hEn
OQ1Mlhq0PFVegTmpL3rnek8IIvcGRiBERDam4O4hLB8AY5tx4U3NUihFyDDkv1VO/l3bm6u+BuEF
489M2mUV/Y+j89ptXMmi6BcRYA6vVs6SZTm9ELbbZk5Fshi+/q66wAAzmBn0VUtk1Ql7r93dbIs2
I23jK1QZ6oGGjopBBqc3+0cJ0Y3JJ6MdAKVYgz0/3+CVqTzwPx0jUJy1sXeLK7xg7bAnUShCLyGw
vthy685cWgU6ocT8c2y++q6fXki+ZbShgdSyEBajO3yKJFIDo13HUwlRTDo0Q8z7fYaAi/Z9oB5q
r2qizwJ7RKPm3giWIvHLXox0jRhlJ3SgNILRuL+E8bUG9oB2FV6OvZmOwrxIZ2vXj6FnXRZsMAFE
EQtI1VLZu0njQUioywiiovDQW0ZKPhmK1tbhDgdKa6XiXiQ1lxnZw4RPYlem5u2fJ3tcJixPMl27
9iFrviS5JvVpwAttDc0xLsZjUoH8qEtQW+xLaw5m98YDza/pnBLmwZEtueFJ7sXsF8x8xZ1JS8KF
VxjPnTleZazgQ2kGPY5OCYlYSZVggFWHFwRzALtrX1yNdP7wRu29iLbGMDAiNoeF2TXEpAen2A3e
HPt1SjcZU7ciCZdDPNJd2/G/gmvW/xgzZCFQjZfCJkmSyb8NF7ey53c5QUmgpBHvPSOE14KU4trn
6WPFPSZXA79SM6Iuzn/U9x+xnvGMRxslqB6sTY8rE1tDyUlTx+2pd9yfkR2Diet1Ste6yH+GlEAJ
P8PZvY50sDhW9ewRzSAhdBcjIQisz/KR8OpV5PD9Pfq6uTk4f7mg8iQ5B8RKTM5Pi6A6l8+jHr1L
ixgEFshQl/x9xm1SA4U3l9t0X8M094pwaeXir4Czks5gAl8CakGNN9H+HdEgMQdFzZeiAkLvxrxF
MTvjcqvb1GI4n9umuiAG30Qsali2LovKuuvmWztBhzEIOK3+zHqL+q5HvKOgmpK1gY/V2tz1lBlW
clft7pjZWyT8XvtHvPwT0JfE3Cdo9Q15BNgbCv5p0A79b19gbv+OCopTBsqBJE8DrP4Y5bdRt85u
bd5Dd2ackLyUNTbEDtZmV/xzCTqH3ofxJibHGoKDJM6mYEfhbQxlDMpxr4ykxITIa5mu3Yo+3WaB
3KU580EUGN3gnvGiLceZHVgPdJBONomAfGK4oqqeTpX2yoo3Lnds7sxqM0R8Fu23iXcFS0a/eClD
E6x/deqCmycExh6oz9RVGiDHif2HVa5Kz72HNVS/cJ4+RIq8xLP2saMMwuRlIPV+DIJJQCNYboul
70Qbx/QI+pxQQXr/DAmsNbg3+sUBtw1rVAnXSgImvKUr/mkMzRRVio2LJ+2VEqw4fIJRP8fxgX8W
ybj2umc4wugn4K876d5BS7UfiapGelwf+lvRPKyKwBjckCa9AXN409gRJVtRPLcgJv0sRPOE3hkt
Wdv1F8miyJsExtSPSV7MEcInGIkZQeMB2BaZ5GITowdu/+VEJdCUEwaBghYp313PqGEI1XDACEDp
vnYxnqf83LNkU+5OU5dAAfkFx0+PeiZWkgq/RoZPkgBpCk+F561zXAF5oH3FUblJG+cRhejlex4o
9IgxY6nOk0sX4UPfZB9tEe8CNrr2SOYQlPSSFhTxSxdbC6/bBka6TgNBjwe9rn0nIxQnvGDtQYYe
PXKM9xyVCBnHhm6spzHfYFxxPN5S3snkY9AA7HrNca6Ka+HU8KtL/Spi891O/2VmRPwDv70O0LjW
oAnWn3n/5xUHV8NQiwM5t8HwhMEmELw3zdFG1R0lyCvnAelhDuANZWFHIUbVHY8/A25T0QQH4eZs
86DJtgufn9Lu70GMfmhoqVcwrRifgQZXlJwgIl0XNd/xrG/0kXyxyVwiBEGA0O1yOiw5051jLENU
eKH5nQ2Ccltah3dsO+UAxShhReij0VMrck8tObXXMM13M+0bjzhjaOiz6S4h0c8EWdLjGmrwnTIX
+Rc1/apnGWA1CoGHBxU3uht+2wwPgaXgT8kWCwRFT1I4BwtGX4kLOHyL+/Idt11I+44frUdszeJ4
WIXazsGiTyYsAtdLodsHQzs12U+rIx9rjjnXRuobS362oMHJyYy4HWDWM5XQRo7h9KjrxtZ2kVcy
DJXWd455OxlY+RHHFYATPPc+DwwZKQmsUokfN5XxElEiw18PXQu5B9zDztg8hw31pGXZ53oqEJLD
ed+6Jcm5ls1uE8kfbBSSaHRXnKBBrdIwofYaz2PP/zn8HVn62+p0ZjxPhow2PqdAeIEjpud4ar7y
gEzEyL6mGCOpF45Kw6DPXHE9lnZENACuqSQqQ6wcPX7umMBEVvBXecVSOutJX4fte+mC1GFAajB6
LlCZGaODeAmXmdOu+MSAALyjq7B89ckOTyW2WGYtLsMCxgj0BvHBQOLFal7yE1Xuq0XIS+BTBHvH
Oc5vafl37O8slOSrpxx8cq8sukmq7cgvO41+8s9tGX/0mbbtQdI2G1+iue36bYSUZiK0IeOzzlN1
kk2yrBzAW2wxAnrIvPzn4GUY8+5Yc02PpfOF30tgSeJ2QQCgnnwgHsyNTXR2OkpzcztB3mKwzCsF
lrB8U/kKlcCCMUCri7HX0AnId4nwlX+bEfwEOHETSqIMdDgsBCwiHHv3VLOXM3Ny96eeF5qALi1W
1Oo1BixoU+a9CveFynbGtyAwf2C7LpZaAb9o/iLLwRGYF+2ttLnjQR/58O14izrn8j90FgOOf1GP
LZrWIX+3AEp5NIO2Urb7y2rkWKVzci4dggSAtyAq4vijCP66Ho0rWdfip0yI435haYAE8SxI4nMh
8ZBINHXxOoAtyiQAdNZPQkncE0Lgm1j7BQEEvuJihSneQ56/YlIJsk8aboMpI/ms/sr8myuOddju
kpYeLpk2Udp8Oq72zOQTGYy376NqU0fxWupIixGAIBomLm1RhRkmIZKGHOq/tifS+I0pgHLb6GG8
MOQf2GxVGyARtr3vTYnHVZYYAsEPfAu3JO+CdmmNMZlgJvhvRDGKaQUW4H8j72zRWHvkcSaYHsxx
gJhKTGH2Wz2M4CYHpMYLdMHUCShQmupeuyskk0ZLLPRILJ352pO7a/+RYT+YF2XfdRjuzfWEopvD
pDpkHQstsoCLbFngWZaeIJX9U5vurU0oL7smsji7gxbhDwUJsa3qvzzNl4mImGvamyAcV31qEA4N
QpvJdob6t/a2pbft+MsSMvwcWQP7vR0TPi/6l/oXLWkfulFsnKRdSPdY9yT0Fm9dcghYFLjWKeW8
7KrqjczmISQxg5PW1O4GTaXSE4R6upnN+f/RLr7fODqYCq+BGrrn5Ys2ukUq6heW/ZY4s/bH8X7C
DpeusdVFjHoRqjFRif4UkXVDsEEY7OAWIzDxfhiIEr4KdgwLSUVJJiCo60b9VfB01TzsYBWMs8WH
4Wrpykt+LBulbFWfaia8d75Z5C6UQMgz3icbp3iTkPZ8Vpxd0e9n/yeZ5cFU62/WZS14DUsHPoym
2Welo2nY62C5+GierDHbl+OMiXfYlSPvp138GUH76bIPU8uBWZkuoXuBc0cTGVs48EG6g8hBem2j
cq7M3eQ+p+I1aeGFkzGDI009k0XWLhH5rVEyLUEaUw1SUlbdOhzfff80xczMGJvHgbW1fNZpLvZY
GCH2gJGsZLqLjz/3bj2Cdb/A0mrH6R6x9brlfLXQimkzzLQuu/sTvIcxZWNjsmxD0VQdVSOX8zpG
B1GIT3qVbReaL74PMcqvgI+mUEC+Qtl/hrazixp7r0X2K45QuCh/bbCRaBN1NZT9VhylFERErYPx
cMO75R4AjsW6PExYfOem+/C5B2uRH3oSBMPQejjY0bJ/KPOYYAerptIpPuP0RwTRDQAiywGdDO5R
4qxLtjJIfpjevqLg/2t641h1+nZANVoGMBXCslhXYlyT3Sl9xqYO4gEZ/coR/1ESYUfo+3WW/LgW
toGhKlCdLUvCzzI0lk0L1bNctQw81Hari08TOGGbt6PA2hDYyQZEEvU2uq8UfJEbkHjzBRFEQ5xR
pc9GX1BsAguCCMKjnS8rBMopthwLOZelwJEhoLQazRenan3k9L/pOREP+tE2v8f5XY/qleOzw0Gj
raHtzSqwLCSyFKZcTZD9XJAHk78Dse+p0zqBieQhOcPJG5AxNvAxPSAkcfmb4qxIzl7T7MUEwq56
g9vsDzTszrq0oEfVnnUWhb0xBODKHqEUk7URXSdYqEVj/WslXxtDonR4GFLbNLDw+jla0ExhllqE
xafEfxKHnOv1ItjzfKZspfO4v+nwUvUUcj1L04klePbwhQXfge3HOKzzWmNsDpCYKKxx0hZ5u0MY
BDYEa7UKU+1Y4lOb69mLgmX2+ZerQSJlRqYXxxGdCFoHMD1pYK1yHS98k7EQKMgHUwOJ+JBja9Nz
SaODHRjZAjPjOUetk/w5yP5c+H8OWRij2T/Zyprf4GPAn2Qibqpfi8rdOwTqNOiiXMpTJqILt2ep
T1xDrowmTBgZgxN4L8vzDAkFFK6EvpGTkOygvrbZ/IPyXBRwinL9U04Po/SXNbmc+8xnSYSMriCC
Ivkaq+4j5x8byRQdbXapQgw1ef+su+Mpt0jq6PeeVr1GVb93mnpdkTqK+nCXk6cwg/4xY6ycDTU8
LMIcJh/OZwvIo45O1/rtmp4haLGLaSE7L4NXOPNbKWi3tavUycmjzOJC/QrE6JTUl03xVslvm4Zv
H3Nf0iFmZKLU+4ZrHev0fJjlJjQ30l0FYpPAQjIIuIS4YiI2+ZDynLLa1eghPOuhLt0I1oTDyw1T
FU8bhdO3yIp1HR995NUA/epDqL0J9yeE/FseAsS/qO5hp9Frbuy9z7zQBE3mokOeGDgU9V9SXAMm
ASWrISBD5Di23hKTApocrMLlKxrphQm6bWJXBI6tNdcji1i8BHl26+RjdE5O+xY22utouuuKQabm
M5TN1wODjoKzSdPD4UlnpasYCckX+28tPOnMzuKiP1h+c9DwmdOZJGT6BN1byvxE07yj1oU7MWC/
DyXvnIQg8hRQWmVsLkeYgWrPnjQt4mXaRRTcs7BWRV/fQ3xucKW8YcW+wh7HzYhugGxXZlf4BWBC
FUzOmSN208IJz26H0xHbyhA7xCpm7N/7xeCV6KCp/oxjJzCcKwFzANZNRm9O6e7Ill2VDqrjvm3p
atH3E0rg0j4Q84W0w37SPh0Alkiq7ql7N2hjuS+Sz9YCTYo6Thp7gjuzAvDAQZoztg2jXPtewn70
0RHfrrv3QfcwRhHKwo8d8kTZJQo65kkuDg0brVGFDRkcTsH4Ca10n0CUMQkb+Wr67tOd7hY3ql7f
EuIEzXA4OEO+TSoA3AT8MsOzmbbvs+CPzHNWm8a2JLPCqfCH2+E+DeenymNQIAJ7m0OmG1Nam8a/
BpRoWDSoSIzS3fJMVD7+pwCnU6PBrEJdB27QQ/JhMf4hiWdMESOAVUOL5BGFWWLp4RpqUfrx2m2b
WNK/7XhwSg8kLhkMKoqcMRoCnYSBNy7Zgm25LOZHyMtSxu4+cE7aAHjg5tXnLnrPY4N+xVrL2Hwy
bhYVJ/Pgve0IJnrVyjLqa8xjAeV6bbeepENzl+rZKSb0a8Shm6QkofGTIMQFCWRw1bP+z+oUIUKj
+TJgrpBYSz5eY8R7G/GXREaG8mGAbFR54pl2Svf3Y2PsAoJLEy4HFz26TdyDRvO1rtVKxbAPduD8
r7z3LRQP8zFnJek4G7XsAMTXp2dkSlbxa7A8FwbEoq05wNdN12P2bjES8ti3R0SeTHInx0uuUFJo
rZuftqEGYqaSPyuJhBk/SyoHhrlVIFdJ25yKlu0leRJt/o2ClHZTbRqVNiS7dgOh5Ta7P+XlUccA
RFMB2cuxPzrOqlmUOxJ9Vjr68OHLJH/ehdgVk++jbx3zt/DwrMTcQrwQabjjbY6QQRMbCEv5lI0q
fRtnV0lt6D8i6iVBF+vgTjcFYo41ZzcjGFIMGNvY3C3W4K0LVPc6zINqHv4Ml6IashA1bqVjIWYF
XvFKZwzjDLmdFcyHIMiqXphqYdR0z0Gq8xyvCl/fiKw5p5qFFEEs61Y/ZTCIOnGMZES4To55fdyB
f3nSo+dMN7dajyzClDS0SGAcJhPeZPzpvrwkHu+QFj/ATofuoxouGk04GhQsPR5QU53UDP9ZR+xo
+aTR/IzcO0Hr7/0GL5h11uFRxJaK24aBz+6gLPLrqHXrwIhukhbAiAd1MDnsY+pLbddHz80PJidY
EmrH1nPXbivOBYtFa/p0OF0NtGdRD5C5wpBodla/MLyBB2mi7Zk5zNseN1xzD4TA8ujOOw8x/wAb
ZTS6rY9oh4BW/zYk6VeRadNTzEqxsnx0fzGMI5u+3czSV8/1kcdj78/qFS0E409P+yJa9lXr+80k
2LlzSFgAgM2jwXyQaHtDr09C2C8x16QRnYvEY02LLkMkLya4h6B1VxZp3C4em3wE7fwbl0hbcbfr
4W9udXtEeEfJTERD4arM3QnFst1k1yGevtULUg60gNCXyuCL4I6Cheu0Y1V8SrmLGiS6fkC8Yakd
dnr1PVi3ppuWw0CXO26SotuM7qtAb51JeNYVWZwIW1qxc/Xg6DE3i2lFLaUYzItbSw6gwfqDTjWo
3v3stUAUb9mXBAqtjj4AH/Na2BYGNIF0l/etL8bnCefghlQd9PcJj49l3ZPKW9QyxNGOj9P7bV2G
WhNXA1LbvroOjr/p0mlFelfCHr+zjwODFYnjdajExq1gDgCtqwfgF2Rjl0j6lDe0pRRyHaZk8t7Q
9RcBtJXr1PPHTA3z/e8AdkCbXq3yXZjf3Ei32bceY//XcUmNxkOf38e0xhGgr9iIObG5cTNrNw7X
EXFDYDJOJA6TresOuxhj6ZXQewBxoNMskwkh5qOCAWBDECKXlq5KjZJGjMVzy49UPwNIWNSBcmvh
foRnH3d8QLb3vNVRE5xqYEdJ8heiCIMjuvDYQ5Hb1XKzswmNbQTdq9rOFyXG7QK2cTvTzY44ERGC
4ITSCKgqbB+rKh3V0Zt/G/bFk9asI1yVjonu9VcrXvDPPfnJ66+bRktk/is0wTzJDocBW3Ne/mvD
plEEb03yowH0iO+qVHVxiACE9zRrXcAgnvwjuOy6YrwJqDan+FfmVXyxJKXJlIFf+xIB2XBADqEy
T/2ZV7+/Gz0LFbPgum8Yi2KoaeYNeXTbuAWaJLk+yiNzwOkNgxgOX/zUJiS6OFhW2QiU6UVJf1Lv
5rr6tmqrs7RJOWez2wY2skpGIQ0lkqDCCf50583RxmVX3jQ33+oediBzq6Mxn7Buj5G39LgLRgtK
wfARu8m5KdkEmF61aYh6Ejjl1G+cxhNspjPjUzbNQUKW+DSuUA8uJDrE+N6T9chM1YYb17GiNZFS
o3UcagQR2DRQkKVxjG5pXge+3Hi1+9y3/qZNECPGHzbDopTvwoZIXvDaIyxV86W5E0skiQStvLps
y4r/g2+OaiUkUFCFLMBz+apzJ9jA9/QIIRTClzzkYzNGVUO/Hnd+xhbJRIGS5bv6tUFGbuJ6HlMa
L+1b1nikEJz7+BTs/tDkYpU4pCqzfhb5c0M+Ji3DxXf5n3tl1A5WFqVRjQshYVfRFKisxfwUfnvE
R0zAM/t3VmaTu6q7+kUM7naOxdpPSNhGXzUZEVkckGthTxYofAjWpTys1jpKo7Cj6fWOoX8vDJiq
94q2HsfihEOTkxVwm0F5O1J5ZPrvkB1Dnmustcx3VZio8yDz50G42ST/kuih1a+VRXA3pDeuQ5Pf
p6yqFYKpdQECJzLmHcWFejFXTKjYSbpHfzh0HAYnaiE/Mv8VyXGQDFAYHhmxuHjsK8uYsQAJB+iI
n9qFDiCvqzmzh3nrElFdemiaMPST3rTssvckgjgQvygf45A+W9Bk8xekDei10i+ByqvxEaTjpJ1Y
kUkCfB3E8zBvWtpVJAU4BxiS0o2XlPs+lIzE9FWgl1k9Uv2nrW8jFm9UVAtrcHeZYK7JfzYb402J
eUPqGRkOoNbSFQxAH7uZP7058TYvv6r2LRj9daaA4ByY8SVM3y2GB3ny11gxOwTWGsgKNKbQcwuf
rL3lRv7CVpy7Th5kU/8a0bQb8pbDShdHvRvZxTiH0CKSwGPp6ZEOY+u/0aAyAjHwT9wLZ/5FgsKE
ADmsPiYEW4NF2xmx8szrV2fu1nFH7Ztuy+Y8lD599XsZ6GiYfhhLIGLuFWS09sCfGe5dMW+TiZ3f
2TQ69oDyWtViX1vy5Hnu1vm0o2qvdltV7e/KAqhIpNDMF03bMg6HQIyzEps8zhcD8YHN4D8FESI0
1KKNuaoolyaxTSmKHKYESIR+aL+WlgKOSyZbuVAxQv9/6VoE/DtNP0jh3GKQ344hFkzD5YqwGXSw
5SclhqJiNAlTxkVx5AWFmCEo+SDElfBTENTUgdw0s3dtXIJ8UQmBIi9n5jymODsj7VShegunbugX
UWu3wNacplvpWnRuTN7nuu1B7CBva0n50KcR4ER38WjK58AkFyp/xuuWwmAzcsbnLzHIy7bYw/jc
QsC69KH1Lyma91QrNnXI9zTumluPZFPXoa5KkLfhs+1PBD4E5CmYbKptE7u0n/sR0b/iFlpir0Iw
YFeRK0t49Xwrkb5n0lnM6YsinVgaUWFM15Lc+dQ7shF8vJYOvh+ydnJSV/0heFf/fcn4KA/+/Dw/
6IXHSpBkGkT3gUYCFYT5AFl4v1Mqfw+Mt06blFB1P/XWeip+tOE11LYa6JUg4/vDjkZRoQ3nSSl6
jfCiC/cvyegSjPxN1vamCLJDb2Hxb9SaEzZbwhSlz1dekG01Zy0+ESc1waYHyWhVsNbKo0xvKFgN
VraUHWhMEIKgx3AL2C/NtGydNxxDaVXuZmdcqzInM0FQa+WPbKJtN35yNevscMqGtaw0ryIHx99U
e4GZyIPg6XNSGccI56I+7QJQDRqEdolOuDG3OYGp5ooG+akNXllyeOgqtZk/q/NOLdaJ2Q+Qq+NC
wdFdJAZZIgU85BQharcZBBZM/WTHJzu5V7k8mfSFw3Cq47Pth888f5pUER6rsv7NYRvHHYlENn/1
B06XkE1O0N5HCkcjfGvAe41JfLMmouaZ6ts54wHfuXb5L1MsChnjZc6mM9if3gHX4+HUIzuMys0K
fysItd5b3mabEboZGYjEC+E4w93U6JvXQb+5ZAEL8klbQHcsScE3G7g7nEqs3NhdoFrHt5ReMGc+
YfsWb7lj7ruS/fh8HHgiMWpuPR30JSDVvH2XlHsVDDrJTTUByLScZDsk1qaIw3XIDtghi6kj/yke
XfQ16DxwnVsYqRoAC865chHZoUOpRzIcqkOMjsFiUmWh8aGyrQneovSZ85jbn4piguaRvKb8CXnM
sQwWr920Svc7MzdNEM1zwLDzigas696phwPlzIgOKJxM46o2CdL5w9SrT941q1lPa+ZBHfWxPHPP
ZU6wJMdvhg/uBmI7JpwjKO49Rq8pQwy8xkl6t9BidldDQ83lIGfRTcBI1zj7s3D98UAxoeF3Mz4h
661bfMcFLkTVJba8V26H0XDwdk0crMmA33oUGpAM4U3ZqGir2mbQw4imwHthx895W+xqW9uUwXBV
fRt/EORyeHn9DikmmQSfJS2vIgH2R+aQGGRWviRW3foNUL7h6FniLSN9BkaSut0gz4nMv6JJVQLp
FTStTQB1O8QF1wfhLR2ImmHvPsxr/uVbvxOW3yQtqGppGyxiiMttD384IE0FopPCeV7N+ruqMw4p
86CR++hiqy2TFwRafLP9XDO6ILSqaS8dRmUHHVH3ngbuMXd64APhTuPIYG/fct0wwfUbk4gOuU0I
CI+IOPhjyhfPP4V4ZFzyEap8y4CD+NIMP6Ui3kwWg7Nq0U7DKui2JdSIEK9w/tVZ6YHbRenguTUy
a8+u0258/MNIztu9wGja+OE6ljwABQE+65lHp3fDY1YREVrJ8s7eKG+HD9EjSjaCA3clK1RlVYet
ytY2DxEzkaKW0b2y4oy6zzEnP2cMDnHEXD+R+yCTlxldRNY+QDKiqmGQCFGnthNYY0g5RwwY/q2r
ukNvVDuzxag3dCTE+fupM1jXjYzUf1z9NM5nId95Es9tVZ0y+nRUpdN4mbOvkVAWL5xfLBs9mxvf
5JtnKCW38yZqgtZ8dO1MIiPEKE+CAthsBKHuiJ7Y1rM2RzpB0dezxv8EOsIIpjCtaw7LVvKxfIyH
/T/Ys1NKMNCb9ZXNDT7FdMECp+muXfPgZs7/D4w8z/q7EtunE9jKmwH3pa10NNJc+C6eqtckvbCW
D2flsta+2P7j//v/kU1/kS1tE23e+oN9Moz4jDtpOSN+0CcsQxssUVTTfBDqBUvb2ed+FVMkgWdN
ESHnp1xEhJh+V13yiBxGP0l5irLkr69oyNQEMHIZtZBfRLhIT2/oVj6z4HPkUxU1Ll34ycWCnnWf
iTi6AZdr9Ds4xRYkwhYyT0dwEg0221YdSY3H2DHmnGBMoz7uvS5agNkEJU9EAqfnhBYC0U+JFjNA
G6Tq4rln8Df9ThNZGOmXp1+CBgGw+8XkQznhEb2s7eF3YFXpsRmseAts3ggTfp5LsI5LOnhl+scS
N6fhxieWOI2P7ORXgzXfmuwwE0ZPqh0DedCAKLeJwkamkMWoiQ0APgEz3/nYo5/2mXdqyGGSGmSm
dw6LFxY9CV72pqE0I92dxkPwFY0jG0+VK15i+mNpjtuWbIiaU+w9ROJZRwakGLAO3HN1vK4J6UUf
ZYTjISnZ8Qzv9IQdsrfcOllasoEh3XUwWqJmbTu8MKZzNJ3yxbN0blA0wcbeiHc1rYfIWcaSVXDW
1Y6NuWTFZxsqpgI1abjMWwOsLUmuMtYIR+tQPzndVRCZYUzZ0k/7BVvctVqWWjLcelGzyxMmQu20
mXuoYv02nZgplbR2iGdRGZecnwFAEgdvx7jKukeiBVvBFyiI7RRAYvkZveI3pc6trZ10LmCJn/Ii
wvleo4GCvo3TlvArl0+YTF9zpMReLeex4VmbRDgLUbbvNUXj3PXHMM8xC5Opy57HDd4t6S0z5GON
XayK+G9MqXxMKLgumPToBXgPnLBlSBkSdi/Ko6HLF7e4VHT+VdssfdDtWQTtwN76KcPzXG57hkYm
VGeXoSyVJVwSD+b9A3RQUhNHir8bRmawwAlPPQXmjr6RJ9mCTUGkwJMzMOfy2QwLtg/OPgK3k9BI
1DMb9IrYAzT7SGFtfkyFFDd6hJhGyqpjRLX3B3zMKQsCzhDPJLl2CJyOpv/oNUhafB5/iZwvd+I3
RESqIpF0PFMPZbuLMA2IF3eUrFr0PeJdxtmfnRDb8KPpxSlHyp6Qu6obI7Pmfm1Kex1Wxls/WYtg
fkg64zloD13sHuas3xDk+GXnvO/4yhSWnweVkc1KY7LO7m3Mt2KuT7nB8mwT0zGOYgLLEAHVQ6SV
gGXAy5YC/XYSchSRdQMA0leWrt/s7oYprH7qWUqhEpYtwk2zQYr16oWXlAEQZad6n9szmiucm4wb
7pbXbnS3PveDAsoQ3SitLb0+Ph1YRq73/xCtdTZ1+V0JSjKLQPVJRQ2HOnDv4Gh7HEPY5coXfzyG
81fmsH6xr4I0jpxlZoeXQRqcUsqU6Mvd4CRgraYdmXKp5TyBt0dFy8gAPBEikj7/NeOP0c8v/GFj
/Kg7KgDMWDCmWRbfWQSiA2e9z9Wl9WiktPRN6xDXy3btltk9TTVemK+GLskwUMZdXTg+NhJBQSoV
yFF2OMJHFfcYR5I2/nnla2GyIsYL7TOHVoYWypDe2foGB2FZL1mprPuRUWy/k/b4xDInbTFREXWo
Yyro+fNEdbSMdwfnntIZUZVgPY2pV9qgWzrgzweqynHioZXkaYw/HVA0vegOOrBFmxD3HPjrMLPi
UwHSCefB2o+GJSEovAUSRYUmMSx2q2rwV1XAl9zR5w7hUW22EtQmPiiggaQUPIoc8bqGnYH0p4ce
GOAeOrCy1kdIYMVgv9Y5UCq9vXCSl5SsWDAXehke08rZJFG3j+xpYy6KomHa7wY7zyIEoOpfoJCv
Q6/a6XPxPHJp1izNUwwJ6jdwGXGKul/lvDmVeC7Y2OWFqk2Bi+QpYSgD5qtbuhlmDpjcPWhmz/4X
elX2Z1OMp5HJKUzy7//oeVVfHIJxN/eXpMV5FK16HvXIetgEQ4kwZv2b/39vDPUu8rAUOSQscT1C
nzCgzc4TWyRmVq6HnJ9B2kSI8TzXV6QimFpfeBra4WpJsAplb9IvGOfU5EXGqutE8hnmC8WsgZ1F
EE/3cCAN1I718ON/McIdAwwmBWOV/pPhC/QjFNcTUwogfS60R3D8CMhoOpmkqb2GN6abrv8cTHh0
B0PS2k75qp6qDfJS/HruzdTPUNin/m2C/jeaEUcAV2i48Yv3DISExdeWECeV4CV3YFtCB8pr+PWo
HZXJz96RduGTwlO3XFy/qA0n9q+6w/Ce9DxPEm5LWJplrZIOU26X3/K6eanTayI9RjGvHsjEhj1u
ybR/5MiY+j83+B40CNnIjpskfbO7O6ET6j7lBIKstaoVAdApfqu52aUW63KqlJS5n9DeaVOQNeHn
blIWFDr6LLl2aWQj/GGQQ89ac894QMYSsLiOqJdzpbTLS1GR+OkcJ5zMSbyBX1SZyRnk5j76MXp0
RCzEGvYtwNEakxuGa70hUX7SukNax9desLMlHWWXTiywPH3tj+8siWRowd+ynvRYcBtDxm0K3B1H
Ybn7FryM++z3P0Kg/SObvKRurxC26JCWiJ/Ks7Vl7yQGQynqzcwRWSfdzoVQEdjmhXVEpZKc6pGT
mOk79GolHIr/tb7PGYjsqOJlJPJKYwZDc8Pu15sA4ePOcgt4cf61oK1J+Tlr8ZE75aGlyXVbeUhm
YvGwW/BubZISXDk4vRAV3Fwsgt7ZEDfFPLtaa3G0qf1TZ80QX2m+EQaLroZW8owWfcUelG6oKcg9
js45l7I55ZTnCAecRYySqyTce+rGWw6eDfG5AyEgh+syus8eD9sMDbJGUMbWAIrDiGKJjjTiL4h5
O1QSAxLvEUr3UPw6V7FVkZQyx+qrbRG+WryDMcNUYbo3z84WI7OlKiMukW27WhWYnzT5SyXjELw+
aAthkjBSZPBMputa7fwD7S3rsDgCoPV5wFtlOGDJr17oIWrfsMZmgieM87cLz6b/HdX4OCbGJ5gn
KeuAUHFCY1FrHQByek2TNv1/zpkYAP7j6Lx6G0fSKPqLCDCHVytQ2ZZtOb0QtlsmWcyhiuHXz+EA
C8yiZ7e7LZFVX7j33Dqnq+0OLI5pmFCpoVZ1OCLbuafvOxm5JFZx3iXzCf/jRsIFAecMtwHnhOZQ
R9RclT1O1nHfGYpnYrEoscBq9L2uGLd4KB//DOjFrIlVlO7gPW9i9ZGWz7VzbSI+OeNqJ18LX7hE
K9Ddlr2MJ18ouRtvm7bobgKOqmSt1zd2ZaTYMxIjQcCRLwNj1cD71bEkM8bzup8FY4ZYCWI7ZenN
0Z97XGEBBB1WOHndrewlaCjgjhTm1gdm3jE8mCqwLeWhaPEfeeiZgxDQkUdSxwz3dUA9nWu/dl1v
pWKzcxlMa1NTrZHuxLKfFXD9BwBnmxC2SCwSPlVQLZhfE/SW/A7Brkk/KvuFnbhFtpKN6k0zPaik
yYN3sMqZ9Rqz1lnsPCyfvJw+C2BsN8xvzgkkm9l8dpOvgoLGCryz2ZZbx3tOlrEmaZqwv0gRq2MY
Qh9jVuP1wz+ovmEkxN2bxe/rYpSeo/OgvgaD6SUPgA5IQkvCagBu4VsoBNDQyY9o1B48596jWmeh
cl7WhA2T2wg5Azbp38UYOtYfMw+nxk4UahETQxxClM61FGuJW1c2XPZsbQrj6s5h6jn75ZShZaBw
HHjUMQKRJbHMRpapuFGfCkTy9IhOmzzbS8eG4jRvLwMbgCBJMI4E2zLJd4NAhEUwZjT8y8Qj7h7M
D9QnCSElCkocx4J5HyYN7RudwoBcoEZcMuqhE5jHuSwukP0xw75Y5bTSeCoHndUyzVLrQW+o31K2
t2NWXEc0CxmzKx+57ujdW5ILo5HtLMHcSD2r6kn4txpBkm0csJmnyTkr+7Djthqoebkj/6938Rk/
oBT2mmOJbKYhqbUeT1PPJM76YkyTcZ9F+AgsG3IfZWw9zDcGhYZ1anliR/ce1W9D+yTHL5drI0fV
rmHvMxE7WiTp5SN5Xy9ujIQ6f51Z6bT9JSec0ax0EqyIHGgvlPwpY2oJd6qtf2LCGurqp7cuwVCT
Cw+zWH3z+hklSwHmZuOu2EMnmBqNaPv3qfgAH9pZ5LKHEzOivG8eU2uGNEgFuMuApnXGc+S9VBza
S+dLaRYVH32Jw8FPwsD4GnT/NA9kTyVbd8ZYq3/kmbtKFMGpxAtGZygBsf2PHBnCMD56Zi8NEwnp
d2HARtBAsGU4UGGnjqydMWzcrcMuCVCnMs5Gd3FZjEwJqT/UcQGJTxNmnXy7DF9ao0fD6AK3YRpb
tFvjyOHL4bmwEQsiTgIaRmazC0KqBPtLWVUyE/fK+FH3zZO15IaJ5MKN4G2dZueo//VKY4StvyZD
0jVTVrcM4pydxgdTRKADNF5boGwjeoBFKKD5KSfJY++cWAkZcOmcU4dFjW2EBI/P4c1/JqbNwRIm
zF3P8hQWWPE04pNsUTdN6KKcsWc59Tsu+m5QtL139KkR1lR4GDUWUaIweMLInY3JJHK0gRDGHcIN
p5HPVkPDMmp7SkHhMVZhUIAfWxXTqcBZWjvme9ozOXG+MpN6hVizJo1/2jzaxdpP1APYRJnUGZwi
FRz/5uTGflhTkxZ3hE0Wjfo0GiEQyZWih3SyY+LtFUcEESkz4x94PNxPOGZIiwxA77XlMdVGUOR8
m/lfyk5vsIyTAt024HPMoAxn3TcQBxDb+FGizzb9wV+9KmS+dimw8G4/KLrPwHyUAz465g/NgG/8
vWIc0bFsynHt6XT0EdmTFeP5tFnzQzsYresC4wTOIT/kD0zzj1hVO514RJSAuG058BAGo4XepAx/
BwwCkfNlGowx4Zgnkf4o8rcOWSP951pgS8+QWaZFwqK6e9DbV9asdg4MCVxJbnxQejYoKdvGuGpg
2ZGwrPI+e4ML+mxMRBQDqsaHQlsokf0Yz8LF5cnnZCj4OzOWZ676gtcm6XgoOdp8vgMksm7+mrhs
Cq1bRIiRkfUIVGY2YsFpirqtTTo3NX2g71gwrG27Widw+Np+M/v87jyFLU1EMAPfQN2gfLkecAOR
o0Czs4gknVXOmKhW9+5D+goCFGkeWbGBvLNKLRLQ0eWE5WKzpCOAq4YuPEnAGsZyi3Cf08fY2FZP
FON8XnAfSuEABiGJX7kHph4EHVaghfX6Eow0Zq9WFfF9AJQZrY00g/3y1dYwClDkb13uWjU+JRzu
0bhPlA/X5hogjoObQLyYrL5n29u19iOcQqHN62Jm6n0yB2OFb4ZxCVGAbLDz/HW5sHPGM6m5Z7Ty
oDM+A7yOGo6hW/ntLrquODqkToo9nCZVAEJKs0cSBFEjEeRYHA16zt7bewhVAxbN03TDEddxffba
IjLYu0RRN+DbY63huFyovrDtRwR3i84fZUI3HXSSdBogLw7W+fKrhendsrWW2sYD/zKjWWp5Ejrw
b2OqnoeJE4aYLC3mXAfU1WFr613QsCVBLDTnpLgsS0nXPWHLYfXY2ncDHyO2HZt5HmPsuDrOOJDZ
5mp3XsMBdQuLm5U5t6cFk5KTZ9CN6AR7ZR5KFJ76UgBPOT4VHpygwRNbUWWDlSJDZFTrGIaImuoH
DdB5qjG00N9bHyN2EwFBQv+/qGsXPSGLOnUp4mpPHLdVzA8LP3PiOM4lAiDsw1Z6kDPORUce/eLV
apwjXkBk8HLTpPTCE8Nh9I+WRPIBZlPY2UGNyXupRqrjaF1RDCUNIWfTS4W9KkhhLdP2w5y5Y5B6
GIo3A415rLP7Iu9qcWGIAp8sjF7pU2kQH85pPHyZwLrGoPufzNaW+OxGxoUNLAYocjXSbVStCygs
uHXEQBoYi2pNZ4BNBwvGq2KBpppQ997gK/H0YIwDkt2xerQg+uJqZdXybQNVBQWTu3yjLFc1MweN
3B9mrBIji62O96xOCDUu3xS4YR3XLmfXdmzcEBADQbTHxsiQbo8kApMbo1NNYUZEdVESnmcZNC7y
uc2AFIACYG3MpjwB9fxRIxcUkIk9Rc0lKMmNbj4lzkuBNUyhLoV2B/7s1g/yz6/Tp9p919jhOVAn
HMKE5tzacmDVNqYxiJG8JoItc5UFB/47r/cL+yW67A8RlweLatTqv5V+LgLcwjiCwGUyzoF6D+ZR
aDVomXMWM2y9Le6+D298m2QTSg7zdPpI5L1NMGj7b7ZcynVx7pFUpjDsE4xGdq2heLkJ/PiEk+x9
rPliMUixXm6YQ6Ynfn7OKgJywVhPjGlAzqU+WkQaLiLQJ2bXcfLWDM3Rbs0wSbO3XFqMeJBwcOzB
ZofHuxW8D/PA95V7tBt8gqi4oLhurQphAr+e6dWLpbKtIYOnzvMeL8LntTKKt2qA2pJtNY4EBFcZ
Ia1tS6JHFa/scstxGhhoFrE7ds1XkubkgF1LsbO7PYoJF7Cte00ec+hQS+2DomgJyu6sfmXgj4XA
/lDq6XaUNTfzm8Hp1U/pPum/iA+e2ulSFRI9IsvdGTBDx/axyPZAXN0yCHvzrWK8X+LrWzKolb0Q
JOgIpb02n0oU9pP2lVvtWhrmpRTQormGF/g2uIV/g9EcGverTJ98ncEtNQvbL8/GJgqeF2WRd8yR
gkvnO1r+BJBQoJtWEeiLIsjfPJZsS0WmOW+e8a8GpVA5EeHXatHI0Y4CTel4l4AH88mc3DIh2dpY
dwbmJ8TriRb81bm2I0dj470OcjiUiX+WcPWUwfJ++p+2AzZuBVp/pfduCHnICOx94Wfvxozrm7iN
mi829atzrA9siT3Q47wTQ7M2Lesy4nUz63RnIHKpxUkrGefEm8mk3aTcNaxqS27ViNMiIYVDQ16Q
1gwEHSMU47WwKY7cc8HwCfolD37G5rmlkYOdiuBLoIsbefg0mX66Tn325nSf2z12Iv/B01n5lGGi
rkYJLdHex3BgeIU84oMjZv2mAZPNeowaY9UDOvAUk+n4LU6gJ7rNOmtRQOB3G9iHaPhrtdmlzsOl
CaOo4etHj063PK6U1vO23dBtBF0In+0zENmrzD+Sgia7mciJIAt0Y02HAXMKM87axDQgL57KdxoA
rbS9Cpgppp2FvQvtMGUHy+yRUvzdjC9DH1zmtg315rPP2gczKT71+OIuxfB8NSlQa8/azAxLoGXR
eZeMBBdtBKiX4d5U6tHGw+FCcB3lUSuoDWM2EMUnsQ6Zd6m9+GSCtAHQUzQnT3+Z6AdtDQcC6igi
PqSjhQFQcTlYSKKoUED2lSIsqo/MxZusSCn8cufm2fEeTfFezuirqEMN6jXR7LhlaVSNs09Zk6Tp
gZBZBhOYPycYFsASyoLVB2e0gTBSaieZ0iijzFQgZACmTovcwK/Xrp1vSY97KGvM39yW3AE+CimE
kbBs8LwCWKrL33hkDvs8QW7nA4jGPz0yDxLKVTDYx7jxN50ytimOLrYboWG85QkS8iB/Bgk/EWFp
NfO508l8UGAlCZ+bhI+Nfzv55SUm9tcc2XD4N+nln4JFmY6db0q6187uj8T4PQCc2w44ZFMgVgtp
stUfU/3uAryxIQOAu6YqAZaCkooCZVZXCd02r8S3Dj6g89EO5disGPdTmy9dvD/bYclKgbXWenDO
MnIQLXbH2SPCT/a/s9V8+rjVy5kAnXarYWCeeSytyNuDNkgDLAQjRyPHa/qWMVwsGN03vVhWvqD9
qbZBaVK96PxFO4aNiBp4AyCT4bQkGI9VKXJddqViOPsmDlKKLZvPEQXD1k/q0K/rZ7+49AVaBecx
j/+5GSa4xH09Dqq7jNYyGCQWFF8Yts19QxE64N/mioMwtbUQ9ZR2tmfvDg3QCV2DTPvkLWZUYY74
h8zPiUQFgE/cxERSNgMUyVD+s0cKLWSX85LTCxJIAlagKWGkrS/uCgNOPjFWP3LZZ+F9rzwcJDlz
IIt1MAMgGHa0kwzoPeXxYHFC5vuM01mbairsT13MTwUHV+R+twxVtpVZvnaMP1FUGrP77BbfqvsT
zCE7805YcC4hfQv0td220qZL6r8lbA6c7nmxg1gj5lw0FL2KLiIGNmXaK87o7smtBqbziKA5fZKa
XnvYlDiLCFxYZQXL5bJQB1F8uxCtfcg5FqqGuPzMm558Beg3ivH5WUAKYW5WG0c3to5Rm50wMNAT
IdBhk+Y0QFd2vtbtXXjl6b4LtkE7oRbipWUcN5gQHgd0pbNjkE9oH+ZGhfnM5N2AaQ+tBz3sqiJY
L/+VXEoJwvZeUIv8M8cfR1wC7Ae0r49OFcMhpQ+musniq27VfLCcgSzLu3o3F1vm5hBszYMilKp2
nnsVdhT4aM4ZSmUPzNtxiw2mfUiANgL2CVP0YcvgTKM4RiLrQfcs1yksRjWiUbN4Sfczb6I1EBGC
V2dArD6jOrVNuFrga2bcDxh7Z8oyi/bMnRV6sCY0qmsz/poYcS3cMV763XGpGlCGSJD0sEzH0cae
96xqqNpx12XgTtuzJJvEr/6Q65losNGwlXIX6HKXTnLfMmQeyhCMtAmOfjEfRkc4P5FhhVMEO2nA
bJHkh5z5GBLNmTMC1EKZ0/8wrGLhtWiBG/MqUpyYnBIoBaGToLR2f/L5o8peEpTJnjr76q8EgZZZ
sMwdBFLGHcSH4A1PdeAg+kFQpmh4M3TjO4s/HCyhpTo08d8IV9zv5h/dhs3Bhtzvh+2CjQqwmR/G
qX5xzJ8G+FQbhMJCXsEoHhFZ/LxMwIPoXFtPCf0MvpSA1kvM2Qp/zpMBYKI37kXBN8osUmQXVmVl
+l0q4iT40jv3I3F/OEdWjDQdlIEd08B/id2CgVt4CMH4HkzqUy/OGTNEQAbt0gd3zzGDb+ZkaxM8
wLKlaSPm/Gpjx6geefA944RUlNJzp8iIKFz73cfWVfAHegs0OscaVNKaEMGLBJST24AbgPqVdZ1N
dWIwZ+JLiPmWkmWazEuZ5ti1KQdd95VpFpocaR4clhrGSnC1W5b7aXcALAMsBVXIiE4YzmdEQBaP
BpshfrmCv9jpZwshv2lboS5ZWOooNm++mDeRfOX/VnKyZxM5uB9wLAC2YbcoQDPkD5bnwC2NU3re
9N6gj5BY1mN/2DrWffT+yLmk8uGF69tvNokFEmmbTteqgtNoAOYXrIyN4cWG2/AwHHz9Oo3PJ7Oi
Egclt7YNVrs7kfGDOdGbFPM28b/J0H6we+z0E4atZom42Myus86xeLkTFKzJPY3SfpwqVMfsrQmd
HwnrBfeHwIOJPMqY6FDq+qYxjLDX5Rdr/iedHeNY3lNoqTFY3TJB610VL6puNkakTqSLtf6TR0dh
K/7ypuIGmXY6TmFUAwtNoVn5droZWjdszGWVLVH4BWFNcI5DnWbUeHx9K9TcAezHG1uQzShdcpjs
3aJ6V9ZvPzIvgLATsfU1qL9yvtrS4o4CNALvX0wIeVy1xx/5oDQsmOMvXDeg+vlvbdfMXFnTM37t
qYIY9EQZATyuznRdD/YGMH1m+4xdhn2M+HnhGA/esHMq9gkvAxQPL8GRzLovgPfqxcllifeIqcdF
Y4UWI6euYDQzPTb9iFV28F4aytrAEZuumnkZ3gY4fMqKbl2lSOhirsM/HfnVNn8+ryhvIcocV+6g
QASA42P9UpCnZ8Nx69AdZ/mIaJHxH/rjjEWNzSKw08lfNPiidKAuVRO2CaIg66Q4FiglhTejrYTL
2gHHnjq0CvkG7+qKRMp9wQovlYRMOlF+9AWTSheh14AD9TltgkOlo+EtUmQ9+vCgkQDBQEE3MSHU
YY/2qh/ZgECL8TDvCMMP7bLd9MxRmFSLJN7M4zlziV7ilDMJ2eCe8HChuQP9ExZzUNBja4UDtLJC
q9emzD61OPjg5qLbqpeWi43BMXM8qiCtvF5labqgrZ2wK5EGCE4JczHUtqTAL8iCnF1A0Ju3hT0X
B/Ym0fGkOOWZMQA4bypge6P350h7Y0e6hdh1HDMvRBvpp5suefHoAdUc7Zwk+YtL82zSeCZO2AyS
BAS0DjFAvMhEvE6EkbOkKMbaHqZ+ZDVPPRJpBDHMDado1QfrAD59JsUqCwQWwt+qY1Eq/G3sLfwg
wHFMfyzC6rsAXDr2vO8YJRPrGws+bTBYIUK6UBmor5n+tvrCBZ6PXQTqD2IdPXfuq2MbX7GZMhQM
6r+kX9bBJMuKV8fQN2nk3SzccI1VXys2cVZASlhabKr5NE7ie/5fKz6jPSNTAw9Gp8XfkzN/dj5R
P8uw1/oWRCAup6uXqPNocKP5Wx/pTvs/Ai8KOS/e7dz7sl6HKn/TtO7RhaKynsrs4GfeWXOrPy0Z
fogkPXdMmft275FzaJbpuu9BjLfuuqitU6+Z6ATjneZlbAWzdQ/YsAYQm7kFPqC58naSA8CBBal5
/bNJAcei3HVMSPNNTN7HeB9EB3bZR+b8TyUfGriFMZfIvupD6XKpcazYGf8Ea2gZ4oDXtS+fF/+2
yya7BwXFU7NwnIYo3uUZ5CTW0gU7ibY7MRrQOnCv0aqcQFNwaspDQVW0rC0tdVtoASZCEcRdD845
5nVZNBwxjEmL+BVWYBbkIp+SZzmnGiKkJ1keZst8t1ogethFyKvBOv6W8d7OWcU8HoO3ntYh5mVG
Q0S9Lqa7FsVc2YVD7p2DoDw4DASC9rHPeNcYPZrQQh1UkIG288RbFaXrjuVR2i2burVjMeKQewgH
ZLalr6kNtRQ1ZmEjt44Rc7arlumw1/+qhF+PrPRJjEA+6YbZoytOtqr8Mpxg48eoNtnsN0F6tsb2
WNi7puFZXjbXLHvmiEeVENCpxl3TrjOWidOsv0/9vFPZm6frofDZxlkPYxNd7OxRMe92lHuehuZs
D+9LUkPOwi8Z558oFu8pZ5UghNQGqpIfhB2RII0Q1JYXDjra397clf4xKBRuX/JIbO9KZtOygTtq
JYM4O/umCX9QDVnUM1VNrS+DvuQ41R6CtPbHtspjUg2M3Ppd2o9Hs7j1rn9csIJaxKk3m/shptMO
kJEwSRyL/uDjI4gboIJTCHGbXDYKVomP5EHBk0t/c9Pg5BblUeLJsTqwwMMnLdW5TNRGOeULU6at
xJvZzsXLWM53cRXA0yLJd6RjiR5899HuqUJKx3k24pr6OTA2RAZ/CU/7iKYPXXOBlXU4tP3skMLv
DnCKlCk9Q7U1POdY1r85l5ePYuicZ3eBtKoYGHCMu4xZqc2Nz0mD3+KRrfUU3dOTSe80Y6QbjU9D
6/+JbCK7jze3pvbEfZPF3tGq+pOpzG81p8zYGmYlLcEXmgeUKSjYiHm8qmSoF8xo2FYj1zL8+DX1
5BNNCwxPQ71lZnF1K14R5ok0wOVRONOuvxRChQGe2YoMLoOo5QhEqWQs6cXuqmvP+sD+MgMIsySG
TnvDIjXKodWh+GDraGlI/sSuKJNdP57LlnI/Y+w3hFaZraXDZDnNSbJWa6vL1mNpbJXPNoD2gZ33
qknci63cH0gLrzBbbAEsWw+UdYFjsxnI1U4YgOJDQEM0tslKK66O29xzXPeVtteG7LN3a9S4mBsM
7xA3fJAjyQ+e+Z7MsIXFtPNSm11b8LngcrRs/pcDuRMAac2aprciDiy0Mn8b0PUqrTq6NC0zYFK3
jz5r4ANcY2hQs900wPCWDALZ2Lk9ljU+f00xEBx+CjNYFxYYmQwbqyI0RZRnz71X2Ubr/liuvpKQ
uk5qXgZxQY0JLcrQ1L7iU54jIlQX2Cwmoq48BEXzT4NiNar0mo+AgdqdjUKsH5l75YAUivFW4UpC
2YU551Djk0xc/8AokwjJlybz6H82mk3R4+OkfUmR9YMsO0YuAsvaBqqGlHnBbNhIRtmNC2SjRfki
GijsLhfhF1lvKMTpOGtaV/3RyPxNO87nAImAU99tJj4w/QMbkJqXnBelUAnyL8qta+vP3zk6r7SY
ptAX9Qv/4mvkufhSiFiI7Vmn6a3Wxj1Mt83ozu9mmq9rE2WWaC9M5UUZetl1AQmJnkQ63AAs4FxU
OFYv8SVeqiQPVVffTR4t1j+P7hCsVS8YSVCEm748Lc9Z3tFw4qWvTV6NWA6/BY4oT5FFPMdMv1kT
xclrbsl7LYqwiLFtd/kmp6lcFHAVk245MOaiR/ar+sXq/aOcNIaabMrqVmPlMT/KdTWXr4xLDqNW
w/H2PQws6THKs2fp2xtCKfSUuWxuPYdO/WK3NDoOyzeaDVWDmYoDioRnSfXnRe59aEFa2PU+sJIr
G8Ijs2SNcKvCvuoKfeNeqj28u1Rjc4ya6b5EVFg71H+413V7fC/j9NVfOoQRrrO+2J5ZXE+BBWLC
p+xY9WSNHfjpfyMwP1BG9dCOdfOAMR+0aqgPMa67AgAAxtxXC8GgwpYLM3nlpBsfA3XA9WiVaLW7
ZNU3PLlEYuSZ2BmotpeYDIWMOo2SIxkIN5wmqwXQaWiw1lux+AYfUlrjJbF9+FRsnAXrp8JHTtdX
T1Ok4V5u9wSBoVOQKBYJT2mP2Bhe4mo66fMls23+Lop1duLVK52QvFWPVHOEj9JyXPCgWhqDCLPd
dXmDyMcFh21FT6YgaTzP5Ttel23mM20Wr9qGIDM2tJchHREJEc+d3dwutHifdCQ/qZ1/ekO2GW1c
V/qjF/MKszuOhLPvUIYraSJ1qo49mE5j8I9VGdxMfCvC+Roq/YAHMV84WYzktRnFDG+eE5vUQux/
df0E2y9eWQmeX1M7Kic/ttI9C7a4boKOJXC3kSlZE8DLL/qPlCguWECKMf803hWcjeQRNWxuqPW+
lRiUwoQxqlHencyCrF/uW6t/coW590k8RQn2YLpYT2yAPiWz73MmuQqXH91rxo1bX7NQW/WLqa7j
xKIsitnaE7fiGrsg+/M6bMhFg4rP4uhY4qgQKxOaE3QXM/M248BG0MZwUn+icHoMpEtAEQ9KBi6U
JVSXao9cGOAg2YMyeRf1n/JA7DwbBmugGok8aShKslOZu800GT8BTBkPGwBGWoP/fQPThUGEoNMz
dFSOqw6hioVx+EHBQ9Rk/6PoaiTZkSnDrwz2jAb+NgeY43HeKXfltvjgLX4R18M+bxh7w1LMpvEf
w0Bq8LR7UL3LhsKpLxO7abXsk8FVTG29avwShO8cGkNAgq6nVonePPdJ4m8Uqg7WrvCi6AvsJ3hc
hRo2HiPsBB0Fz4neOM9DAHkG1IuWrHyJjXweESzgNEhcbvbbaOGawnaipz1LYoYtmnw2WXcp/cdj
LjZhO5W8QXPwSjbBTGlVXwKvebdYvK0rgUrA8iFE8EYj0M7b78zTFqRUgOvAjnYlVxJhh81XTsSt
bRU0BMURHzumf+bwKK1moW85ak5xzsAreIb96LIlaagNl9c47YuXYbZZwuiHDp9KP3bMOPg86R4j
bME2rPduqEJ7JBrPRMfRs50s+dkyy1uJtD02+Hks/aCVxGbnKOL0hrWb82rAf0zKW6bqlSz8VV+v
EsAFERRq1odrg0IecD9QuQV1rbHLepBQM/Cez+6j5mgfZWZvlRC7TsJrUl+IYNaR4/9mCKBsTQ+X
TKa89q5GV4Z+ehYtJU6i4HniCeCyEPatJVe3pgorSIeyXM5c6LCberiJ2fpfp9VVGjlZuGsV0Uws
7kdf4vgxXgE33I3auPq2cyEKY62J7E/OyHTab9Nj+JA7rEbHvVUgMa/dNXLDlWq/fFGSHcKsqkXg
Vt07e+TDrCDWhdCCHpZ3uZtHWkVBiin4XktsBLkDRNIOGz0enhs17tBDNiJ/MVGIGr2xyRe+tTHs
LVbJOPw5gUAhUDwbg/2Qc5yaytjXDuFtjIWUtsWPPqwirQBKIEZiBumO6Ekbvgw3xZ7LECmQSL2q
eTw4f64Mq/Y1acuXBEGKy/eZEXg5GMQ2tQ0Hxa3NAbTyw/u0KJFgUq6HI7s95ADf2fgcV9Hed7j5
GAPuiqJChXWppvvyN8vEp9uKJ7RqANPoytkd6I8YjWGvEQNP9lzC1i0gXS417S007DWxDmt3QLng
Ao3AZ31fyYCfOdQQIjIMf3Aqzvs53DjGFT3tbkJeAqyU2eAa+MKWY7I++oil5phPIiAZavpkDxSm
fP8Vov2qoExmlNi0+s3o3roZOwFfmN/APw2aUE3jSwHPne3o9JDS1mmcxzblZC/u6GYeBlQW0aQf
ckbgyUid42w7UT8Q/pmwhuBwFfK2VOlYxFcFdUpvDxuTPJzRBPCBrEXoYWF+jfVhHL5i3TpUeXym
fKJeYcbpEhgQo70893ybfSHRceHHQ87jpSg2uZa4a3vjMivAgwi9IhdcMjIHsLhte055z6XZ0vt8
9UOYc+RMy5zFXf7qQHTRuOMqi9Yuy6+CHEd9uGrf0uMgZzkjuwPTpX1L0cV9kGsnEUjk6UiAbj3l
EJ9mCRSe9IGkISUpfmscKCodpyNbMlMPq+lV1s8UBxYX3bxpMCKR8J0iZu97nY/DOzrg81ohPii2
YG70+744j0jeWVjVc1jG44a4MtnbG9x2rnyOr0XGk8LCy+QMNT8d+6z6u84wPfvpYey3KSIjfmOb
eCjjyDM6NjdwUQxW0lXOFV3H35p1j4tDWX5N1qf3YdodSwT8lyM8b693HpBEHQxJuQPoEjiz5/0i
jBybR586xFR7K6Z7W17Tof0S+rhZ7sLOcC+kCe/ibLz19QGQ/y87/DcNsqi+7Cw62b3J3rg1pon2
0tsLJPnu0J00B2LrS16oX5O1cpamO8ugIOOcG2i6AvkvmZ7B7fX2Pu8W8L882YZDFDvafurgwv8t
gAKbacwUgIEQ6ol3eiV0JbLcZfwP4RtxOuszhSgvEd16OFdgJJjXYl7LDkJ/SpnyJf78OWBuHVhb
l0n55s50/Vz+FN+9mNdlEjUbJ+ifJHk6Ert6GfguYy/iE+GZ2wLBScrrNPaMOIZ43yXPmbwaGgNJ
pyWSTdMQ6NrHtsFlKeajpCMvFyoeFaPqzxYdWtXakJGzw6QBqNgYVfvCtImO2qFNQjzQIhHhcK5y
UnyQkDT+/Jjz9KgDPrRgelxMJstxkPDvTAZkQNgaAt5Hlx9G55eMOlwepb6/LQYUSsjsyVmyX3Nr
Y3RXIV+mZZ1QI+yJHxmWrFp6fNr/fbxcpu3w2+T5I0qy1yxaNsoFYhduckgJQXv3nOls6CjRGLhg
6NY77cRse2uQtsvBMGFjm9T44AVEj3gCY9y4akd7iRy44ikm64J5TkuwN1eeG9cwOEheo68sYnnS
sgsHxLYO6l0UrccKRGkBj17k2XuhL0U0Bkz4Tkn+3ujQOyTOKjkj+uzx0mO3QCHv3Hz9MljVmt+W
ZbE4DHl5k8w5Qc2P/1Rf7MH2kHxgkgypWzovSoG8CP+Z9y/H/rQcZW77SVsG+J3SjB6Za0uJDUZl
9tTo931jH3XQiu92fM5TjJL5vFGZ9uJUjw4fhhSIW7Uzx7Kpu4R2E56Lfl3x2zZOSe8br8ARg9T9
mhIj1JlnCed1ORt7+3MZsGl5xR+MsC7dzPE1CZ5mziuTbguWkpnTVXbYhiQtU/on6nsyFBu97rY0
daumtkC8LcgldiZm9g6Jb12MfL+oqqZjkHXukilFai7QOm8M5+SGARSFBPAyeC1DZu4b/05yYLfi
C8c/RbCiwhpc35RXbBb1hkkrET/1ATYcL4EiDvDUytCZEyGo+ffJcrZBfHDzr6i4NjNtFkQ6HQmw
sVcywsjCDx7ghBbFpr3HII4HDhwIvqmzl/TEsyC7AD6NXodCIIJ194lNi8sphi0tj489wYBQFpsY
0i3ePtDm0b3EE55QxS5zrY6/H4yGw5yYxyBmIKRu1d6q7nQvA0Id799yTy2ubPVkL2FCHkFgwz3n
A/Eqm3klgjvu78bbtzWXDp8z1VDw5HAL9+UhY1hTn0fY/+O8yuSANBFrSs3cMrt6glsWFw1U1vpb
435cLjg7hTWUT0jx8yvPjobNwUvnL3zlOEqjjZb8EcsGCao9DO6fNf+SbKJLbHCwk+M43Y35NUq/
lg9RUKPSP9FPM/gHmNDlTwx9mYzMN1Q+IxUvj7GpW1tL/zfY+PIpAxvdYYFTYyc9wt48gDB7JHYH
zzlZQpvUPNsl1+R4dnn9qg4zWlu9RHp7UWVJwhzzkBsdNSRmH68n+b0SURTSqfI/ks5ru1ElC8NP
xFqAiLcEoRwsy0E3LNttkxE5Pf18dWb1melut4MERdXe//4DRj1tMrOYv5bwdR6uYZnvlNUKyJad
usAcCEKyejT667yiy2TCUoIZLa2wtpZwOmGeC5iOxZZAgOgrMK+Lk6vU3M2M1ZAEUr5TWfb4ROjl
D3dGbzE7o2tpryZcen4Ae2YVfrflTYHtLkr2SD3OMBwi+1e1tSAdYWWMjza6PaOtudyL5VQOvZui
u2UpDPbsLwknb3iBU+mXtoGee2ekih/muyiGo6+e53qEkNBz36BdTRbL1HpA1yJwKgwnWpHCZ0c5
96BrPXzsJ/bq/TWsjirnwJIvu26uz5mtbiaL50ApdgwuttKzeSDAvyqK+foktteBc3OMdP0U0yTE
L/XKeiFpF3qKupHbbV/39LDXIbsMFkaPm1z+xDfKfCmOVDgMl4/av8M7k6dDsoWcnhySg8DpgySo
vmM0Ak4WmH76HtjudNXEP7ug9y9FIPnR4xmQV/9Nom5A/M0RM+XynPipN+2Zu8gO3xkDR6fbVUAq
vwGj8jsnpWts6YCdFX8fnBfH+dz5yQW+gjs4zqFxfJ+PHoiBdvzOuQT2Dqk+jBOn3uo703IJ0/0g
S2K16w8xR/FhtZs/xjW8IV4XtNUTJFVPXmPP4VT+z492zh045A62jLvFtZzuzXKs8+QSjBTYfoAZ
B6/190f802HYSa7ko9BDle18fh58rgApM168/v1tfGxoHXX783m/swFvYueUub8XcnmdQ32gYXAx
VHJ5x2fJw6rcve3CDzOwAwgS3ZsZyN7neID5jh5tOx6wdSxP/YFdR9+VpCI6+Wna8Wo/F//0VR94
yp0loFF1cFrgQiUH5oTglNcfxj58hIv3vmww38NBD3zdCV6iXerh2vAvZyEyvcKfD/Gy7r6+Ls7x
MXjHR+2cXyYnOFiOGSz+7sZs39n5Xyc3dXZ3LnkQXA4OdjDu6ZRu7rJ3Ki4Mh53GuX/JHrRhl6Qd
xs1fsOu98Ix431l8xb/fcVMLsCb9xapmf79BhXZI+fAql61/BwHRq4JNFWjfZBYF4Xuxxje7WE8g
yH7q40qwroLqHq2jdXxHAfFuetE6BXb0zM/xPVnH/vOWrbFN4PvmfriHCOZaG7biL7J03f5M3+6k
e6Df1Lnt0BvxQ3d30oBp6v6hvHEIn3Ehrwfq+9/sXP9y13rRMbNxSnd07C3iyU3/3e7jI3y0dtNv
GMK60TuegS5eDUHop/e/v9K97vd71B8ONj5OvamZZDrx0TqBiIx7IjHWkA6rYN5coxuxSev+HRqn
S8KQ+3bszjRyTueBBDranhWzm7/jHY81aD8PpSt/q98Ml9xyN2/zTQYbfTcTpeXsIPCs0039L94P
tjtu54O0k3ZhwvTEiffqAXSAuff6a3iBeLnuX+ONtq4v9SX7NNZF5axcAtXW1YNqWuJWs+CgKLzM
3MTqFDrta/4iFird60F1Orfi4RoCdbP441b2AMs3kbu7g6554/nri8TRi+xhsX8BDF03LyFV7+LM
5gslLhIlDl1MS+iC+WvyiT0qxlsLVuAp+39Hmq+12szALqL4iCzqIGOTltsQqKWQykCcJwsjBIEc
rWIqpifGjmeqY4buNkF/YB5EwDLalnkc0tLT7Zw0Pgyfn8cpU48FXF3RH5v5N/4ox9kCGVRSwo0F
76521bbjQu81PAQs+ypLY6DHjHhu+R08dpsHthd5m2vM0onc0xf5uT6O8jvUps7tlp3Fv4Z+7yDI
drzNzf0MDp+uf7t5aXD7u7X4KVyaqwXbhWR1B3eCI8lBHq4e837c58fQxa3U+bf/u21Sh0W531j+
v9GJIc1CTDe/OPnTBys/gKYr7+U9PkjjPoYL6ipHVjXgyGV4qcjZI/fy6bwf2CYD/7a5Wu4GvxTM
YYlmAlRx6jWQHs905zjObeOZ3t99t3uyKUBCgkD4qr9J6Cv5HATM5kuS+JDBeDjSTb8F5cN7Dqam
WDfddha6TXd5W95S22USwX/L2/Q2+eUp3ii+3/9TfAA7VgLaF+Ut+rR5Fr+6L8w0rA++zPJWXzWu
e54aU4tzhor/NJvJswMDCNsk7X26l/4uInK+JaabdSyWoESozVfyT6A2ebWPq/0SnuDbROaPzola
mvtkxpLIeb6SHAhB+zV+qZzd19etn9cYYjFGZsAQokKLOGeQDLhLMOxkKI3bcl++J0EWaB5sFif0
XviMe+EOm8FZ/ybBL2QW0QP64hxiM92QkeQg32KrZYO3xlczP9bbxF5TFR04Rhx5/fmF8Pln5avs
3+aO96gekOasF7/5IkHQ6w9f9Oy+2FUh8jiUca/pSd9xPhH6FBgfC+dDf8CXzVV24odZ2/f3nmHk
O3v94d08Am875svg/IijavyAV+qhqPHw9j1NL/E7JJTg9wVOlsNB745Hhd9TLyAHfM1hlK1jhy3y
vpM9/3Nye08PPgf/83Pi4Rf/U/wT6OZW2oGAu3deqNgpschkV2sOtvMt+9/lBYR3u3iQWNfV9oMS
2jfZvIhmC9Lt21vPetaOzfrpN2vclY6VV3nX0kU1x4k3BOKxyTdf6eaLq3S/pT5bmPgZqe9/9t5p
V4iN2mEJcSYX2wM5DfxhFbRe5xvnVkDt5Be40qPzccd8gwvuIpl2aDRvuv9jHHSfhLRTdIyxTLpY
B4QFIOg+pDCJQgJJqMtN4/L5P/jAcPkmd+Gkh7Rx+P//G3zEDL7uJEw6X7CQnecFN0Y2RxFO1275
IOykDSJzr/BuVyYrPL5xIFA8Z+C6uf+YgPkfb7iOeJCrgtqvvOVM++5BW+bggCPgxYjstmxyXvgy
OmWQcyCM3+KYGTcJW4n8HT+SMzv/vtyl/vAQGy8VNLN+zEntDWksJ1GuhDdI3qfOjy6IVLb9ljtF
tIPTuOIoFd8LLQTpU3tUxY7E7YMgvH5L3kN396WRm3JYfG2Noyu7v7jc2qYLuqBYyxu6duj3/71C
cfDlLqb/LsSbSx70ELHQ7bgEQt5tdrf4HrrSa7t/vtveRpzkXHKKHXG4VkeoMUH+G57MS+/Ast3G
ge5ZLm3qHu2wax/EK8JLhyZO7Jughi6vcyM+Kq3Dr8z5hzWFg9P8+puzzP/9IT3auZC0w/2Wbx2l
ofpK3+Pm+3LPKOVgYclLEMRRf9FP3d4+FS6V2Dny0XtfESR65qbwifs4gaK8NBfhYrn+F3nj/kjc
iQMP4Nx4yrnyhjVNpYPTm0/37OnOvFux8BHN+uMGqpLCP5QHmF7/3TtO/0BUAPuP+HVZw6PhQfh4
M7395o8aIvZR/nnJOfJgS3AbuJreH8+8/yaepA+014504DmxqRZ6Bx7EPj7gQOeNu8bjdSi8osZr
dwL1duyD+Dnmtt3AcnWz89/Indjxevzd6b7ZcI89FDNfX5RfDTtQvNl9Ne7t2vMzCKbcmmt93b1i
47Oe35qtstZZi0h4ue7EgLoYVG17v/O0K6+sW/MKAL6c6KvzQFK309q8cQS5EnfM4slmUHfoPLTO
1/Aav+Jw5Otn8fQva2wQPozACLK3bl3743W+KrcMhui23gOgygEO1Y/e+XdlgfC0H4fPdof2DDzd
ad/l8Q+EoPaJOWT9Uk/p3h6vKh4SiV+syiDd0djC2nJpGjdoD/zkhm3u2ryELKf4oNyIJTz27+N3
/lt/650XnuxLco55RFl9F9uLd8XawPLRgJ91oLrasI6p3awXKPQ6gDT4kDvuZ8ovecP0VMO+Sl0P
v9a3UXnkJe2j3mmCJqh+r3+2Z7EgGPygM/yHj1fQreVgvD59w59flrN+a/crJeO7sCdGNQrXcdvO
yV6rtG+rJgxkhMYWjC8J9HRqoSnlJd5BWSliVOQC2Zr0Ev7cI8hUtxUme4LAhnIUrgiFWLeG+frE
Z/Myp5xH1a1vLi3uWebgqP64i07cbHSvr6gfW3I7XrscPy/YbypJWi/Fs+CJulkmwyluAU+zR7HL
3Tw+YnHuYS/MLwwVXJzbPORO7s+l3Kw02jasNztfcmAL8YugQ5coMJ6z7Bh+JsckQAvFzxf9XfYb
35736E7qT/WuXSJ27iJYed8th9BWcwIHc2N3omHEbc8TLdgLfRUgpEtIhQdt7/AN45hXwW/EnnYK
6EzA7DNEQEmZ4EMseTFc7WvaFht8TeqXmUd14j0vn1DCfOMY+vZWvxD+7SSbLUe5ewk05zI4htds
osC8c1i6odcj3nbqF+UgUD0wCkaNeHMkjk6KCpnakg9xHB6SMB7V38tMxRkFSwTMThGjzW2IrKqA
dQwE/jXV1wqkg+zafVK/V+PRHJ5M48p3UdHqhuW1Q01Co/YeG+kV+6SgrYy1jedQ2EwHKd2HxL6Y
qT9Cc2FC/L2qmr0EOzJG5I+m1DFJ0HgCtNa+ZHRwVeSgp297whjRWBc5qE/a/jUmruZ07fzN6pub
QPnybierdyPd4bCNWOBYj8esflOTa1bixMHoiVL/+AwVb6RxH+85iaQdBilEb+sJ2DhRXCE1JxwC
sjGqFDQP0pORw/2J8TgQvvuujHOUOzfL5ln5hoyaASPct3Bkuy/Q02LktuJ9w6pU9W5tFjVVd7d+
Akzp+WMF6NYmO2g8ZOQIP6PH8vzEEscJlRq8EWgfFth00uLDwjee1d+QeLvRg7ckkzkt18uWeTZ6
VbTuD+2pbwQ+zfvvGc0Dk1VSBowPnl48mrfJrl513r9dG4fM2tXPqzYqHGQAYzW0cQ30rIctq66q
dynW9gMat6W2vX6lnlfJr6XCIP+ucPdTxXBFpoxUBKA9dfdCxU0uSq8G87uQmX0HFXZJt9n4q6nX
wWQalV8T/QEkqct/sLbWYtY7jz991jOPfagWsoL6aCdHPZmcrLov02prkNaixtLlqWIn82B2GgsW
FlyuIS+CWkmRQT1MCyB208oWsQ14ZUmpJ3XG2xPnvAoJfwJhLods2qJimtN8w+tf1aiqOvkw40s6
oXjTPp/c/IShbN4TcCGgUq4kQygx5yrMDv9eXGE4RexLGkGnsS+dO+aYwwPD8cUCnQYvAxye08/u
OFZMp4Kx/jHwWx03aQuLYUH1AGhS3580Z8+GxKWQqnVZXlo9I+CK40G5hOoEcTbbNXi04wqu3UuF
MCTgza7sz00LSEXwHVrPgNvFZeNWx/oDNHIeMig6w7aPg75kSE2Ajq3JwG9aINH8meIxVJJN2cLn
wgZK7yv/SRrDtEge5C93skci+oo9rvobeOdvLY6MZD5st5Vyl0jaRo2VoiyWsQhbSSalXhTJ3qoC
SO9/SxUZi/2LhsLpcZB5Jo+yuGK/A4kV+kAtvXekV4ins7cu2vA8jTGSTVDxLs/9ejX9KJj8LyYZ
LJSv6mOYzNc+kTdYTDit+ta0HRFm9Jv5jHt7gw1PDXg8nYt0RiN29dIBIZWAHI3PqngbTPmSp1sV
g4E42QpMGbcKQPtdi/ClLe7JiDVp/GBeCKooCTG1XGAsr7xanCEZs3Cpst8sPBIx4f5KGIKAIEcg
iGXzO5Vwe5PlJgZcGqRe3YIDlqORPbIg7Dzymcb+B/fWE/vcSobAXQarZpH+IyKNmkTyBR2Pxblu
qdm2hWsMJTWtFxrXWd2I7nyueUBnLKX6wnRj3N3FMAryQUvMA8OvbsFCjzJIh9UAGUnE6woYWOyj
RowhqPESFY85yj1erZjxQruxkye5c5Wr0aAljUiKw9yJEww+R2gCRZM832HuMJnyuZA+k2S1S1fM
q0YTOKfgMIbli1nXdmyx4Onkt7K5Mg+W67cmuknEQoNqGi1E9J3ZX4viumAKQ+mxopATCd/83kHz
SoEfoi8eWjHzJfKA8d6+nTH5LXdDwmymjQ6yQqj3TmowwjZmJKpd6raT5Kva77N/V+7VoDBUmxo/
6m/mhIEUDJEG7Qd7SmXcDbTB4Qr5BL0DuAnkGUc2u8tkoGFUIp/3B89r5H0YngRhwNZ3Fis1I2yz
LhXHHrRziI2Falh/8cjUrc4dk2FIonKM5VQUTTzdQ7xJocKo8xKYF6XBB18zXRnneWl8FWfBs11Y
r5TrAIxJDFkZfVQ2xK6OXcLEuNpk/0qfkl/kIcjxI5EfZh3jIxOiYmCrslN37NtXEHsdvBGiEgY5
R2X1uWSLzxakGIxGGMzV5AdipZAxJU9lOOMdy7du1ykjICCD0DgzkVKSip4+3c3myhuyf3n0LmPV
YMPo0hRMhtTp0AlLEpuZYvunNTPb0JW5Em6eXgEEwINRyiu/Rbq9atl2Jp6KbG+ZJpLdK8fDHOPZ
Iv+EyfOYcByuYIBOuE+rSBjHbN6IaUfRYGSOkWNpQoKBBpBlcGQJsnsnlfDc9CyZIZt8Jct9wYLt
ehJNIhhJVtAp2ZVTnrO7dock/shT5JTJm1jqC3FI8ULFRfB3vGzU9KExizKYmnfaIzLvDLH+P7m8
I3BzcxJ9lhWLDmVfsluYqiwr4nPYusWUa1Iz6PBIgvByMxJr3cxXMZOtwUDmZ4Z2NXZFNRJ29zIi
Z+Crin/H/k3STpHHveAeRfA7+uPA522TcTumfl6y5UJE/9fFpTthTDnEf1gJ1ODPCukMwJcKvhmf
efswTlXVHupVcpTlfGPD0ndX0xEPxPaJIwBHbjjREWA6mN67FnuK/lgn1X8UOrGxjtiHQ+ATpJEh
pE7K7uLoWXUdjtEMkiHd9tInhihUJoL/ApVFrnJ/xj1CKkklSV4UVhXxbTyyoWDvxBkzXsGXCaTV
QaGsWTFjxXOKe0RYHTyD/sFacyvCj+cSVfbS/bXd20R8CjpD5z/qyJKeG+WeUXVlEdURTEt4CqqW
B4xgESRiHkx8eMHdx4zQgtOX6MAnMNxyaGdtBlekHff/PfLlTmxj4v2oCqWR8dMwksoYWoUNKGfO
eJ1TXkCVMEZOycwtHapTYTJn7K4lJCqY3BMQuvkjarwkPSaUobLsNiM4OJwBGTdRWEQhmE+IIfpC
Sdwpgag8lD6YOnIQDKGX5ktZ1RMGlU+5+010wrP19ox2Pe9u0zVCLhzl2CEbz7dC0z9JNwhK5c40
kGXWE2OjqPcnI37KF0v5FetWar5DvOYggZgsaovCTyH6J2TrijFnUl866Cg1CjP7lAKWN4gc4Kc2
tP5UK2MGT4JqLJbhnHZ/5bygjTXWAwthir8jk+I8vJX4bpUrmheiIxKlPT0XNrl695yg7jPnrClQ
Zdb+pBaBYiYfUBL6tPJW6o862/5ALVfAgyogsy3Uq53G7tSChCMFlPQz5u4HY0Z1kWD7kg53vSaY
RI23HftOzuYtaR1TCI7exFCvCWYmxm87M4nj/GgGyhzdPuRT9DGPTD6YfC2aZ/CVxowkzWJkqA+H
rs+3yK8lU7oYzXKnfm6xglPZVAbcX9T0YkyqEHViwwXj8SgW0XO8iuTPjIyq/5gotocFIWlD/+dJ
Uj7k0qVWY9eAeVEjs52NU2pCwkBVPC6jX7FB91g8Yt3A9sEZtTfhxEUjFCK26kqDGf6oIp3QsSuL
ue/hJ6IyrfoA8js9gmZS47F/k1vZzteq29i9CIxCHxAdBxVYIJl2T6QKsUz5OGNdCQNe000UvIi4
X0yjhFiA30oqB4JJsqTLD+PK2pi8GaKElQMARIISO27Udsgo/6GZVmBhXQ4h89o3DAHteLgZowT5
MAtEgUpJTyzCTdDRopxdUnwTLPoGCZ+1W8zWYNMZdWEZiFZIkBcSfJQmgyYVpsMcB4xn655ApQwk
fiYTF0o+0qkwBcnbpjEZOzvZuPQjRS7Vbi6VnmZtw+SUpeIjpcqmpIGH7EnCdeZMqAgxwLTa3xUE
kAidJOkylPDQsSTtWMzqBf8XGcg/4kmo6kB0aS1Wjc9V5ldxsCzle2lWMGPP4uKxfVcDlqJssBAG
BG+wZ79dFLhpjDm6+TNp/JHnuyRKY5Be5ZHWCxXj+FgtmMio+3j5xTQIQdeRjcyq7oLWjErDixC8
rxoJMjL7LUUQbqA+n9SYP8U0QoSQPLqbo91mDMxYjqsCAKfmjGspTzl64b2mxm+XGuRbFgGVErbF
ZOItqy1pxZ9SqB5XKjTlTIdyXBK3gd6pnkEO26zFOUxZnVMbfCTuTYyQNoNUXRqmNYJCGFuswjD7
ES4jlG0X8nsgVauIIe5LC68hIayHAnK69qpEjIaGjPZTMObAVJyYgzfDoYpglZoeBAZL3MskWv+q
aMBnMuQn6TpmOxvOe4cvTRnjF0XabYXMNh7W42x4WtG/9AtIWF/e0N7BQYZ2Dr89JaC5QinHwbHX
5eVFxVRcZsogldUmaf7JZu+JzdyQtX2H+UwePdJFvmvDo8OsFI352ioNuikmwqt53dQtPT1/pveW
c3o6W/tQdDRjtr7m8bJz1trxOQcYV5oI34eRaJamD5aCicu4LMdaLXZtw0GzXFsbNFWIsAhNDLE2
yUvdQQa7trpD2oBd9Nea3RnWAmkNRqNgSHKfdQa7oMxyfkc8RpSC92w3Kfcn0n7VRjz0DUzWBAs0
jrMeV++74F0tSnODdGaaBHV012lerdUYVVmC9UqR5we9Zwigr/YG/BGjF1OougxSJaN0iBnbtpf/
Wo4hGFlGOL9oz3MrpFjM7doOxCGWA9orO95qCQkZuUoALqC9ek3zR5LhKAqhDNrGQilrV0QWQMTh
j6wr6qAB2dRqrRF9vWITbgv5q6/iV1u9WCg96/o3yuet6M6XnoqvJaIhU9V70nUHXYN+GwapnUBI
NLGhvSpQAwYSAw0R8aBid/LN0pmBKRYG1uPaQKZrYFT0J3oSQQTsn4T1FMFsIXp7fdofOTnHVDYe
Zj44V7GR6pQMcGqeivMMRdHEkTBeCFyYweY0WKLIl7h3+bjw0ANeEkWgW5kfHZdN1SE+QEvVZjEa
MjM+tzlaMQIIRHMkeLirMHKNMr2YoV/judLoiyMO1iEptkrZnYwYqt5gnO24+Ovyzhc3Xcg2lJId
jk2SOBnbyl2TsLQnAsNnIEpOKy82qA5SXbg3MiE2QuD2vN7YS/gtzvEe3nxU3+tJgZmUmoE+/hPx
c/FzS1pEUJLDQu47JknaWVoV21aVN5qo2ZFNJNF7kfyfNdThzAejELcJf7WUntlMuLJ7plFslxzr
Vn4XlCWpx+lc5ArBiaapXqDwDCscKSBU4OHO9o30lsGvgv/WNFJMab9JHogLIK6NIGiXBYnV43Nt
VTi3Meqto/IamwQ4QTU2FMK9iG7GcBY8gdKYapshvCi9Vv14sMxsyzlxwekj7A89rGK82rDJercU
+ZX9nv0Rhv6yKZEIW9bqmHHYKAyVGwxPuMQqpTRQdMwZ0DaBKKg1eiERN1EX92U4igIXzGdSf00F
wzaIViHgwiISKcDpx51qMcyWHg2tehntRIOfUKlyshQ0zuOA8xB1+QpXvQi9Z4o6MW6+lKHfmlQZ
NgqfJUFmj7c8zRdyS+/fAm5DJIe0snmbXN5nR6SxgX0TtWfBSje/uQ+CkodCbveMKIJq9pPoTTyU
4lCk/G7wW1gsTsqufBf0KkXpiVt+Ka0ZlQgLpoGKB9mSBwuPdb6vLWvn3oAT9tQ9iT5RQTiEEtDV
4CkY0stiqNuZm92LtO2wgIahp/TEVHw1K459KeEBq7l5CzhZUxI6Rzl4D7OvhInAeKuS5U0nrkQd
OQDwD6HmBDW/xtExU/k6PBnV4tAA00aPSRNHa7pOhzdKmnFFhqr8hAN/gJYuyJ8ZVK9GgZLfGiRq
EwqQHEXngy5cW04CxVSme/JqkF045YPXIXMVJYpovPkGMAin6C+K7gIZk9m/BfooNGcaqS/P+pym
OxvZPmADN9BCVCHbmGuvBTCU70BYRYcbhwcJX4rF1j8AZKSZDVPlbpjJeNQhcibjZeyfN3gK4nZB
PZvZJ/hbzhxcFDsy21XB8hO9blfm+ykiWeldABJyeWWewZBChQ+R07mmVeaDOQqGpp5pL2OrbCjZ
jInjckBwi+6BhCLI7cN40Wu/abjhx4HKL+lRS7AWpf/QWdiOk3RMcb8fptmVzPpkztOGUCQcB+BU
YOum6L95+FCLmNG/9l5MgKVRfAbKehHt4lLsRJspBKkkOjviler6p9qDIMsnEN6B8oJtEzfYXwEB
qmyDdonDjTaI0MTlWGR/ukyT3kOV6Zo9wnVPXBJK1GP2pPAqCbjipI3S+qSSd4rVBdCIsDapid7W
pOe96A6VOnmNYIzExY5ESMo8yVvNDg/ranjY8ugbyMdL9RzRmBs46C5iH1pFiBCheZmeKn2WE12T
AKUsMjWVq41pLOuBhpIG0RlbinXD+++ld48qTLnR2V6Ad7RICcOjkiNFbMKZjo50OagtcJfECQuj
Ba78EWipW5G5EsdnZQg07jJ5Dagij3P018Hva1K84lNsm1BzCJnAMv2ONL0NEc98kkmSyiD/q27x
DD7MOwjxjRfHelriQyu7rfVNHSp2SNEfCPwgR78xN0yZQjIkVkUgdw/9W0MwzQX1lb4PCNhks/0d
4RcKUEL04smq343NcJhM1ftP2KypR8qHhh7X5lMyVES69WRsAyu8IQ5Sg4sk/pwr0fsKqXEFLm2D
kCSltl40GeupAeuSZC86eBZpSQkykRHegW1by5VNs+Mg6enmFyTIDZCjqBrs5fjcGimhEylwXu5L
1MZT846CQqiW5JZAj53AW4W6yGLqIqsfI6DfcLC0a0rPrMMjM7ZMPrrE7+Sbnp0zE1WCBYVLAygx
T2p7D+s/NUM2jrFFuUsoXcUXiqxA5ukNg3I+MrCLm6GJ4eWOw37qYD5Efwh+/zuP9fZvLOW3on9+
JGgKjWz8bnEOW2gSxDZriQZObn/wdhOwaEwNK3TBNkppOoxxYrz7vEoR9KQn+BHXQIfXX475RVUs
v5BrD47LXfClbatfF/2fHUUMF1igmbytZhnPTOvOnAc8OGh0kE24xBQGXfReY8KvEFDU6MNeQPZP
ML0xZPvs0u6FRNjNQsoTY/+xOcZNz0GBB70Bt5ajXoQ/PXea/Fgmugc3YXHmClySiSHVAuEGfqpi
0ZzLrqiB0rb3VERnAnuzOfeLijiQTHSkrzGOf7Um/3tCaR7mcqv2Ch4XlE0LRtfTL1Dv1BFhyJwJ
8QR7SmfdRaNCePxaNFqJmm/E6RixR2BvgrllH0FijjaqjKimZsCj8JKq3QrkIB04HgAhQVSxTcNU
coXAnyKV54VxCqID0NKFugK10KY20GHw55TZgNRiQc+jynksDnADE5C+wp6wvrBBjVV+nNNkI17A
xGMu4DVx4IgdF8SX4VqFxYuJgbBV7bGWBmFC3BamFI8YFhfQwjMqWPsAVx2D0980YRJn7g2C0sYh
x+GTU7hafVjxV60fZHgsTHZkDYVD2l6GhKE7kmScQnalpb8pffk6kvXRM1FPQ8T7Y7KOqNOPSMZ8
BjAt5bEiGaKuEDT2kDmbDIe4TbjroMcs95l7b1KvG5yIwyrBODrQmS4NdcJQ2fYEEUYcfeH/N2xR
Mpk8Viphi6LSH1ag8abuCAwqe2ZYDlYkEHM9NMalMqrrV5mDWrefstNVrIQyLeA4wfmzcd20wH1a
bA7alRe1YoRKf2JhjUTQ6UCKx2I8N6ld+pBDlu9s+akgsoEYhlnprXr4vxXegDDNSMbsAXINMj6T
2uLFVP+d6OLfItV74unemvMlKUjFBJwbwyAcrK1uyEznNjo2xDLFdslgl+lh0xpHhFco//p+lxpr
UbpMcBB5c5K8OsB8xoBnQlBBxZXTdq/Qm+jVCm7FE4Uh/iBaj/MgPySuEAn+xU/1lmBuQJA5dEU2
/wUZl0EE/ZNYpgFuoEm+ZZjN66LkFOASqX1IvwOONWHlYpGwULUg8Zjco1aUivquWWitUCSjtO3e
Iwn+VrkJ0b0jXUFjkZxnpEuTar1OefWpcFrMxBjAD+6xUzV10n7ptNKzwDwHldlASGOqykQe/oIb
ifovl5lE6sXRDp9+32Ub9vEpm105ggnYHieguyaaCZ4Wz04KSlcc0JA44gUkOmSk6a7lh6rg/L33
ybqYy49oCq8q5KMClnaoHOX6uVkkprLTPtamn3Limc5+rXCFzwNK/JyobEU7iAuoV9cZuWMr9l3A
YDWn/7EtBvuiM4UUj3kkyCqKFcbQ9m1EJjkPALYYcdRD8y/XP2cJqmlNhuiG9zZ3H9ZyEo1TTSiJ
EArJKwRgkOcV9dZAei7zn/jZs0IRwXFyjioVzordgkIlgSb5IzTIVEg8Gio5j4zKiiccNqrElf6H
SGLBTnlojjqY29SjKzX+2SpDD4NcSV4Uhz1osJFc4hYmwKOhLAzVh0a7ohIgPUE1ZLeM+vQmcXgt
6g/DY9KnbZ/+45OYkBc6txpsI5QZCJ3l57TLwuSreNKoN9Xk8RSIETzzPSQasyvqqiTEROiz5mkC
KRftt6ZeVOYNfTfu0aV5Ib2azdGB6lEoa0VTK6SJotBg4KIs2PqRklMSD0B8CQlpY0EwxPPBm2CK
7xUhByMeuFDE7Sk9i+9fViZOdQOjEKTaKcVrU92GGaCOLQVjG3FMG1HQW//qmc0R3hSb7UQwG0Wy
LAy+m6BTj3h8QUNnjY3xmw7F1cAPtF2lGxFi1CsE6g5Hm7AYkLrUxASlYr/WbIw5IRvHu6eOg9zy
W6PFteJ3JkLjfGwqi77jwcBNCRfSW74KYDQBGwgEJYVEXhWMCrlDtR3hQRiIfRFUxxWS8MfUQaXG
krzDC49DFuFuzV45SJ+T8RD6wueuHQkzGv7T1yxA1Va1JiwyELJRjv6Yk0Btz2W4FxNKIVkWeP5c
TozJ/rtXQoXDqDyCHBgDs1v9bmFZiovZQMePd/JwJiZFRAtB15mwegONYsiiMWRb2LALex9Be8Hh
xGkMAPTs14YkEaM6prPAkL4/G/VjVm5t89HgzRmbpONgxlWy0vQacSnFv7xinjigfeFICLvakzSI
LNHDjv8yotC4LEpyBmyTQoLrb5zKZbV7tmf5Iq2CJrsNmDCCEdSnJzuUKN6yp8wo89RxL0e80iQA
4juLBtU88yYmZ0n6o63ec+3Mt22TH0mhNrl2/W9LGoTanRPmgG1vOXZhg7j8lssPF8HOr732zlSh
zK9S/hH2R3M6kI/WTiJH8qXE9EnK82MMFJM36r6SEhJs6n/TULh6/q0YLPXxIIuQ7YV4q86pKHRt
ZrT/Y+k8ths3sjD8RDgHuYCtSDBTEiVRgRscqVtEzrmefr5qz2bscdsKJFh17x+1kUkLrEe5l/y4
p7an2LIAQqs8yqX60IhzUTqBPKSqVaaPOp4dokWKTTMhvi3HPzkxG0WLuw3rvdtt6jR+qgnZsZNf
p2Mmoh6kTeqj6PNvTT/rG570rCaFmpAv3SuOYTqROiz3tjMfyvla+HB3lNrbqI4RWJTntBGBr8Ub
Hg9LfJYiWasJ3yFpLqleDM5jzdlr8t65b8NsA25ew/lsW/V6aI2LTRlOxn1RQfMTgq7Dg8zkISWw
ygK8QRHpBSUthY7CQ9VfFQtVAYpOiClniDHae0eHRgc2b6OsDurzPzBbW8TgjYuE6wMKsr3j3AKh
ujZtge2D/ye3mmOVMOSFzpdFdtASIaGmXeShpKrwrQx7MmfD7m+Btddq/WPoLFyjCwqbkuF9A3aE
hiV1EckKnm3Y50o7VBw4EpFm4gQAkaYkKybUVo2BcYIJDzOU2w0wrzPdUb7CNfQ7aBlxAOOmcaDm
9AIzMout7gFiQPDkEoQZI6Gyp6ZEY5DKtrddMDim7vQ1J6EVyS86rtxlKQNLLKM3/aR4HDWlW3n7
gmBoqXaT1R6zQI3qWX2ZcCAny4eYplObhIFnTISPJRfjYCTFdi5ocO2KJyNGOs3+B3GwTXv7opzi
il+Yo0vSNDhbHO1xYSy1amOL4oaiGhd0OA2jCzcsCISfupzUqkWa2wdCRpGBIV9rzC246ECqiJby
kiGyYx3s8oV3y6bM9pWsSi+oAYt9xyYhkjMeKYfNs6n2ATVC54AKrAc5k6UaDDxvPmsNGLNGnznl
HzK2vxkeC/rCLHfvktkWRUclBqIVS/HI8KwT1HZlGmudeATBjVgLRHYhLS7luvSRxcVfYsYbI9jo
kccUcsm4m8AfE+OpwtM8UyU4MZlMzllwB7XTr8E7qVg5C67OxNBIvDn5BiHqfMHpRen6Oop/8xmb
m/hVeDlDrzdvlaVYp/WsNb+KCZcAjeUzAFBDLD+RXZF21lO8Cf5n2pDySkAuBmuFLqqDdrDWlePA
b/jPNWkxA79XGD2GYHwxpWIZF4TrYk1nzEuceZuWzXe+fLkw58ACTJ3UvGe/g2V9Nob7QZqRSajv
oGz/k7d1UNIo9sqd8Mopt2NxiGF+FSudMWHaE+xP9a7eHJHJt4aZN2n2cfnRzti4FdjDheJbOcUs
SFf4USX0MxUoe8bEXrq7tpyDHsc6N6N6oki20IqRrLwssGe5N5mGdOntrPEFVRsimBjaBMGKDt49
WKi76/Qg/Hg3ltY2Co1tpi44EE2Ea3R2YRTuW7EPB5PJsWAFqyXZS+343CfTK+h/0GBHp7wT0X/x
79Rs+mPrfPihuddRupCaSUAIkXLmn5EXlZQERCwmCqLedTYTu/rCkKKiXVDoqQ+8J+2NgZajhWq/
NCSKdhY1j0jVeuIwlIwLU4wgwjgR17YnPC3N+ue6Wq6dwUET3/jialFRUrliaU+iemxGCj02BXE2
6layorPFoKUQvnAysXq3mxK4dOV15YedVQfPouf7WC3zmaVPaevs8txKj9odrz+OgUMz5D/zM/UO
wDEKCueVlEGEDUR79tg6GrXoKV6b9MKOXgrOwUYzH1w3MCdv7Wq/JXh2J8tzlnhnaRb7ben7f4FI
ApaMmfHfnXZ2SGQo6ShnpR/ghmL6BpwWKaWnzIj+7wL+UnCaK16GSLNigvnJPnufHA/gaSv+smq5
zsCDCcN8sOjWBv74b0zh2uZvjLsiGqX2RllSixxs9i7jiLJoyxU7QLp3Cp9i7AAQcch2icvPca5h
fO2Nbgo2ynlvG3zsmkNGXJ2ydIukJ7qOUYIkNtHQsjzRK+wPv1nGUhX5QTnfFmgaIfAJNI/RX6kN
v5L6wIJHWWDnSYBVZbWgJtS/JvtPaJWXmghyi8Rkv0l2CqMqKIbrrXy9xDiEUQAmvsPm5fbvaRGC
L6b+az78UAUdJJiBY3IZPAIS5grlsKRyq0bXngBu8fqVXOZT4R5zqD9wknDaVOQLhiefhMSqCZ/1
uTy7u67bkvHC//LnukVIe+t7ytUPYIkA1qv+Lj2fXmxEXVvRJcRftl36hp9I9UGxhfD/24TE5ish
zQ3jtcb9NmtA2jX3EhRjUNYqusjnWZznesNT3U/Gsxsdndq8LyI99r39MfytuLf5Ralm8hg4+vOM
cQq8Xx/vDSPAgl+JXPlVouPSwwRPrQ0NwvC2ggqrxc8BlkX51utZYIGGSlqCOs95Uwu3wSvZUPas
oavr9F+bDbCMyKqv3F+o25bNsCQbhOJvRDCkQ4Pm5vjgLRWyVl+Fyxv+jtYs1X4RI6TI2vyUgW5O
yIeBXqsQwWLpT8p708sHzcaoMzSkFUYbt9mo8HhflrSNzZsMpULvMiBFHjouGbgaqwB7yNSJc8WG
W3A3Wf5KvZ7ofJG7CdIdy/zBRaya+G8uMC/nrHrpIVpl7BFMxQ2Jp4vhhh9KQ4Uz1T760D/8GoqQ
QQikFCXdQelIiuYQhV+2cxuQUSjYx7O/6YLRE1By/t2cON1w3Pj1jJqNMYGbn1+WmOstTCspDBOh
E2yG7o0DlfN/XrbqS3OOgvPgY80DBY1B97RxFfgUPGraPZQbwDQg2m+K0gPgoJSe7uwV8S8ts5PE
gOcrVp2WVOcs0dXx0/LbIMh7UF+6paaYb2ejV6gdGqnLM5yDmw3PepUGMn0nR+/fLkXf23DjRQmb
w7Lg+OA0h7Z/YHr0/hADurGQrAmQcXSVa90vtnGFcFXbWfUGUfeDo7PXofhy9+p7Z0QL8e+vIDDU
a0JyLHiJDyfrFRCUeJm0uqx2daLALN15NU3X3XRNgZO2i9xXKlSHbS8+i7CnhQzGX4DzazRAOdl+
5JkjHYPZkTaugwV83uQK3DO532ctxVJd4Itqi13oW7eavNmQ58gmXMgF0nFtjAdet/H709R65IWR
Dw1NrMTfY4BWPSSNq78u1EAwM43ePwn8SkzEFerehm1NMjSnjrj5krEOIaE0sQbgGm2JDRSV9ijj
5Ykzau+pXcmp/yJ2xkwPPxItAFkxUbXx0PwLN9F1a61546sM2QQc5MUxGSVZt9fj7POxwpmYq2EL
IJdqCodQIUdfJ7yfAAdKTFt7v9wIphVTcDEehwSQ1Kk/UtgzSn7X8tDKdkNf5Mr15rXPz2Qu3in1
+h/ZtSpK/qGYGF0A8WmuIZmPoHXilafqgbHx/5cUeVWUFB9merzsESYwY+aFkLCJRSg/LHwHqPb4
0f6G6XMbPUoHcSits4gQOfB25fLSmL8RPHzivhjTRPXUpumBf/zvIsYmdlSvOYEKLoJ7XvxS0I29
Y/cg7I63cHykL3lna/Z2rMU7GBErqQOXiX3OwnRhIET4ZurCGGo8l+Vn9+var0hjEphH8E5J9GH7
pMMk1fTEISJZ1ZqJwv1hqvk1ZzKWm1vkYKvjCNF1Z+tN+RO3pcuzSjyS4d00gjUgzzajXwF76n/i
GH03+FLaUnIXWuvWfOxQeDtP6Dg9p30sZ9q0CbPfZTM4l+kHFVrpDK4eFOSfdi/eNe2z0xMg5+08
eR55BNGe282qIl7K2ULsdHAGBACuyqHHbQxCz5PVo8IoSF0K2S5HduRe/0V8k1xncDNu2KK7qQWu
hOAC5IbgW9kEy6QmFLCJvmmFblwmJTZ9YtrOiuLRLeNBX2pwMXwnXR/YGYwCdU0FOrmRgJLoW7cI
/N9ELxmjIis39B1CEqVHLV1YmOhg5zf1cCCgtyXwarENMUN95fYZ4auBJ6ey3gzKZQoUXC0iHMJ3
CdqiJY1EufzW58W+n6pAEQWC2UnF5FQw8WmfnvqoPk/UF6ReTI2gs06aHNVthKk8Nqf16At2Ig5s
OB8lni8Kc/cqDLzOsUnzYvPsRc66QPlP56C1UGJnks+D58bv73546WhfY+OBi/bavkA67PKadwfP
n1+pSfvOSkSMravxwcrMAMnmS1NWe5NhqPXBHkcT2eJZreEuI65Fh1Bq1JupGjALHRQ7l2QXlz9V
ZQ9Nau5Cu3vtrGWvJPZ+mbHT2c+eqbbRzOLqS3aaZ38mbCGwN0cqPb/UuMmDq+TJleGvm5KisjIn
n8YO98ukv3iDBeBef+iA5LMIx5Vhv6XRJh/E1UQ9wtkwyNcx5xNdF/IwO/CYcN9MT09KGtxlJHvG
gatPexRuxKkokBzjDkRWibR3GYEOeHuI1M36TdbYm8FOn7ts7vHNExo1hefKVW5my/yrxcVL1IJT
T4yPMUuJurALJPE5PqOFbYOEpnhftndZ00CxaJbHnl9fGV0B4fn0LODfEotRk+oHf8p2dYGRmM0p
JY5AvmS07lUx6aEoqqJkQgfBi+rNNMc2r51JeAcfMYlIsrWXZmeJmEa+JrC7M0VCMy1VCDcpKhMW
zTCplh05yGrHalhjIIAdNM7hu9+AuybY95Pc+xzpi7dkcRpZ/NJ6eaoAt1cw4nHqrbk3LHJmyxyz
JIWjOqYOCaKpJgmiRzc24WWVOSFbBthB3FtW2ssANlowEgkWl7jHkMl2DONoGcbJPJdKKeETT93f
ebGZ9MeNV8FVVUSqzjTIW/l7bSwHtAltKU+uTZESL2wKhVVNSkjOVOClghSbaBdXmAmPOL69LAa8
/PW725gLdUDAOhDkxizUcWgwKzQLy31qkq55SNEcpG36qnvpG/beUmzyNkHNqhBxdA2QxHXqEU4t
z0YeY32R+773EVGQ76ekDnRQaWYRYIcP6S73TQLAuvpZhdmwgTPLDf05w9Prvkzo0oq0+5BWffBi
jOaR023zUZIQSUjYKbIUv2VtfRXoRINH5kWvoXtNR5iR6N3mZtazWDzAtDxNCLHu83JrBXodLpaP
Avt/YlSIvyUNWN3waGr0BQEouDmFkyTZk01AcFOkV5+R/5QuT05fZpveOISUjljirRnmv25ECQLt
cwXD2Izhq2/Cne2/O95mWNA2hxg6GJRCJKLRZBAQum3pNbBIp80YB6MZS7KVgw/IZF65jnfUMPcT
VVNCHSqZ91Kk7H+o5sr75BLQuCh93WMxGjDFEFo850pT78P9EEW5yyjSGftT5hgnxnwJDqV5YPzQ
cdBHDKgM+y00CU+Mz2dNpR0nBfXTUfTQeTkysbKxsXfS3VLFYJlKjVu/hj5D8Nyi88QUkjNr9Ca6
XIJuMRbwT0d20/a3cwQj8KkZoseIw9RD0Dj4J8O+Cp0DDkZLsIc7JggxPRbnVvdQ3XcHct4UwU30
GZgINWQsgLY58V9XL0wWlBgEFf1jNu/LBGPRqpT3j3SUP1NK/s5Aag8AZcqJ44XtT92HVMf4v91U
/J3Cnuzmk8IPCO7bDRztg999G0b3NRjuH6smTdIoC4Bc9FEmcfl9JtfRyXURQUlv22LaNKl559GZ
2RDbt3KIlbBY4e4Myqt4uIAYKwcjMw9JRyuVPFwsBtUExVHJ/8gr7MvpfUycK7fdEr4iSUUYzatl
nLNanAYyKcDH/XB4t8FJS/+tipOnopX/ySRqfTcK69C0zgGh4VrjBwUYejOE9YKrKeu3ZWxu2eFM
iU3UBUkkvtBzgvaZJNKBj3qY0c5QiSDruhVoAQGXPU6f0D7XSx2Yw33YsYJL+F6jW979SlLnngfq
M9vaxcFmPc7hlC1alt2aA1jJF7BzjioA0n1y7eTYYwJ25wtXBtHWWKAwYsX+wa/sx42iahAu05DM
J04ndLBlQLbjXah5e1KLf0oQSCWxc69g6ymyChqAyKzDDsHEQZb6vgUBXTx/bRS7RLAVDeKpZ9OW
0B4FaDcuLncq6ZRh6oCUSftDtPD+GwcVxFJxko1sS9RlPsurO4jnSZ9W7lz87dEn9P21K861fxZU
C4/dfqFmJ9YhQcSK5Omg1qig5JMZZWdYV6WJr1F9tc14lq2pr2efWg+CYGT5tUDNh9YvRsF2uWoQ
J/VThm8hLVDI4qIS6PYwZlnOX0zQC4S7ntH1QvlPlGI9G4H9R0uoBrajg9hBOCa1PM4fshEvyviE
fU8mG/6OimUMnqibbJrYHNlso25PhBodbd6fVFx4+xmwi/bCkYtYa6L6rvvomXymbDwRfsz65WcV
WgZznZTTsxe+tyS0kbw2sQmHzVuZ1BfdbY66Zx39iWM5Ku0bjX97kSG1D/ugNcN85Rbxl1sme1NP
KB4cme7UvY1JDAQJBYg5oRTIHN5uYwbHENB/yE5LYgb0T6BtbLc/80EnOqWEvkkdqmAc1hzn4Uno
vFO8GCHR4dke7hsm0uvLZ6sRRCEt+tVCtlFKkgUAYSK+qAhpAqJgrQvRFU8zcIZ10KdsQJ2afZsZ
twoNdBChoscyHLgFRVHyrE23nOdRE5dZv7LQkO6HP4vjh8HUTBd1uFCYxCba/modwnuHLYBVCifC
YowRLD9yf6QuAzR0PLsntuTC3Fpqb3JzfOV0u0qE6+P3mOYvcNWBha0L1uWBOMAg7ZaTRHg8wuqA
+MJ4YWHgPC+Wp4kL3rGQLMBfA3UAKYYc5Qqbt8sKBCyA9qeAldglMACWayMmWyZ5Gq3XgqmWCl2d
gdaqDiHmGI1GWNRIdpWchp74AxxHdmz+dE5/n93iIDIqJB0vHZkwVrQ4I+rvpFKhumcdujEjmiN3
Nil3cGOZ5N42/Yn6qbNzz3FBGx6LxkxtsH+tIR9zjKjhvxPwJvmA0he77pzolOYpZuvPLkzf3BQ6
EulcWN74HZ8LlsS+5npHRBx6l5pUo0US8pSzeSeZIm1WOUUH4EPE9WBlcHBEjfmrPVukpBP/rSTJ
y04iXclmhjiHyxHhyCGD9Gxq/ya73wofse6cJyR7Dmedq7lbRW0bebt3YVFGnCxjVZ30VebOX13/
Tb7mOh38tW6mr7InPZ8U6hYd14AxpU4JeiVc/lHXyVKtiBPyibci8yqLXjOlTQV16JpFqadqDV06
YMDMm3uPMMJUVNClyNOiA1CKjqrVlK+V+27wAHcGXMckgGmIj8pNutSS+ZUDvSDUWo1jDvIscBLl
S5xQCiuBTpu/TPlnkmy8hdTEsg4s3X0EM1hwp5Kdi3rbQU/blnzwnd8MT5G6qdEkrOokXCOWVSBP
ZEW7IS8Dmpkgur2r440n3IsP+EafMr7sNBPg63C/hdhVkIKkLdrBhVaKs4TOSjt7PTUXR16j+B/M
w2X5INFDFeUtouCcb6CU9Y7zriewOjcFPBnI+3njAWxVE8WMAifi/hwX6pGg+qZzWL5HKJ/UQ1EX
NPeQpVMVezTHaKAa7OI6cdBK+wk4SlRAO1gEXMENgvlUDjAW4pDJYIXCqMjzszdSEkXa6rAwEw4E
DeTUXVZYKGs2wnra+cQdjtPjgqBhJ5oSrHBGhXIuQrgM0a9ZXX3y/FCceuYpaU5pTIgTgZZwbT/K
mjm+h/pvXN5S9kELtqTUVsPkkR0a1YfJovxJpciv9JrUKLpVDDwLOKtS995gOWjXTAoL3Rb5QbTk
hqRMp3LBnbTS0r8WM4M+t3+anuMbH+/sVG8lDdELijOxTmldSxcE1eFrFNPzsAAypCMi/OFRh13q
zK+EpCj1OZRL16P7vxkkyY35yoxTNlv73SMsmof+qVuav4Pfr1PxmhJFmunTsS+jvZIv03UQGPzU
Giyxhl6O1z03CAmbLpp7pU8HNdJXk1vGTixMXTgzGAX6mct4abkeyL4ouRGAA5AXbspnXs/Y/c46
Z9PEhGeMBJ5l8yeGZGBpI9A9beM3CIbiQw4sOs1v5P0SbY+yh4eMTmhkxsB8/vKo18AI/vQVh+AO
1GFqSbqiQy6o6mZXjlzio/NDzD4NyjTYY550UKax+XN47WdwAyQaLpjLKLD58KFsou45EkxbcaAg
HociUtCbIgfuJtWWXIYi+qn5YCCKpQxiXMja3lYJBvWaDH3kTJ67L7w+yPqDutdquz4YiJ7pLcH7
stMZ/Gnb7Y38pTP/gZhqOzJ6jjpE9ugt25sCKQ0LXQdjoP2Fod2bfv3oBYOq1716k88hfGaQadC8
asy3HZ8XPgTsQOwJ5XSZ5PjBqSZ54JB0Urx0dwvOuNsiyOqgIYdTA3jXBc0ozKs+8lMyfgrny2gR
juqx/zCm2rEh7MEmH2b2nhQIrdTk/BQZ3Z8hiq3Rui8hEoflReBLprq+j997x7ooLHV2fqhqepOt
vnKNa0mdJz+WBaIvhnMovxMO+IYIv8ojTofiVZNNRl376hwcczBwgU5QDWM18S2z99cp22Oc25/6
pK+n8VpqVz4lWoZZLjqoN43TrrDPDKcIukO+vR1HR0gjIRite9sMqNUkOULkj4WuIu976NrCBXzm
heO/GGS7VT/pv5+kJhknfYOCyce9TaM4jzkkQan5G55yz7eh+OcTRWtZtVP/AN9JQhKWnNj2wh0B
IAxpFC++K0eqtnfH8awb/U+bnsYuMMwTUbwr/WDEYtOmIR85PtdDHKTjQ/SoZeMmkau88PZt9dXb
0Vc2XikGaxB5a9qmzuHuxV/hkJyf7tP5Q9141WNEuu68HBejC2r5LI173QVJ0n9ZKD5RDK34kzfQ
aq6Qr4I6Q1KBOBDtjlrEikXW2trbGhWW8l0GXo4qaWO1hyb9KJCTOz4t2YOzi8mJEVMN/9Sdl8OE
ly6rnl3vtZfYG/QumGNEbr39IsnXjbJdTwxUlZ9dsztQZHELoS9N7ip9wYrkLBsX1ZRuIq1UD4q2
n008YI9NRQmnv6/D16Q1X9H1ZxzLdIdNsKAjUwKmFXnw/VMbkvwWOkcTTfessOFsn1T1znWIqdSI
COSp9uS46cRw0Ba+P/slgLSmk3+MH4Ke0MG4u+JHb0hdLhHycs8ldJXOs9JihA8kJzCJYpOA6vQ5
IXQkVMsAGbgds+gKGdawLzZOIFju+eMlzE4luhUHurm13gTTwoCkTJMmvNBOffNmJHlrvvUIQ8oB
Yy7J5n4MPvw3DledwNpIyzdhKPyMJH1AiFouRZQgYLZ3b/wzXpXGeBVpSbIXEHBWjVs30dfeYP7R
Eqzjxj1E6kn740Pm/1Y0ktwH/94nRKDSF0qaydJTC7SdW7J+qJ+Ej7POXrvLaSSJvLv6SmrrCoEN
wGsB+YzqXXSYgIat078vmIhQCHExFWurrddztzIZfFAfKxsKzU/04B0EN5E5hQen7bfjkAUSKiQr
h7WbkSOUtjyO+1blKzznuHUBVpXAzcJr3+jvKer4RsEZkQisItrrpiQupd9oezY96mjWxIY8R3C0
dmEdJ1DkvPpxaoRQyVdde+NKWw7ezNTRlV+KLUuShkfyKxvCXY+DpnD6ixs3ijM8zXic48nC6kja
lPLDobwIM+1HfdpLt3qzze61XZgkiVsjJULJ9V1c52VPOjly8JiC4FoCsMgQ9SAT3nefCmj2hNke
qzFKZWypuLTC7icqYjIf7gYCX17qnPIp/MI5fvE9HnIVKaAWUKj8Av1Faf/DRtqYXophA7ymILWO
LBGwd2vPyc0tEGke0PqliGnMkbflrXHflT6+ncPrSqui5wXOx9QD4hLey57dru8PYWcN62WJTmVk
r8cUpMYmsox3m7EIBLE2yY2GNqMyfb1o9aVxqDusCOcA9Ir/zJT34dNiCOUQmM1XrS1QfBGsSDDU
lFV/Ol9/rnteIoF4CFf6YFj7PN9kY/UV2dZHUUKpeoSycHFFXSBMIgddoqcHsmEZrNHPt+HVGFyG
BAYpKfdjVl7aodiZQ/6i29aeKmAIqzt1Vi/JPHwAWq+tRGwocEVQaq9awsJLiHi77oMOpbpt/Lhy
zeQUVca2sfxdH+MnkAy0yJk8dntkm//KmsnSIuippHfiWkGq9blEIrYdur1mHnqWJy+7tqgwSiaA
UWetQB/F+9eDLUaKxiF0R3+v/sy+v9PCx6XEysETx6PK2+8jcbIB/7M53VjbAil91zXoKm5dln36
eHlLjJO++NRcExUX131lN18zjbSaw3Bml1aM/m48Ai4+ubPzttAh/jfBeaTk2CQyPCC1uWIQP8w+
YSkFjv/x62IhceOqY+9I/WsL/+knm5Z7Xr+HmnOsq01mURJsXB1yjT3S4ucp2ZcltQ3Ve1cQmNbV
q3wMsIM2RfHZdMMHuoHRfI8tyeAPG1u/gXCbQr5Oc7f3CgP8Cn6lKs591CGhIPEQsRLXuWfrSNsk
wsR+M6Wf45Q9Sbp9Nd042aw/LebXjLfdQ/9PhJkp12J6LX/L6HvUOEHOvAPlI3/bkWkPmTpt1VJv
wx0iFdHvE44eQF8M70lIdltO/i/Ykb54OPgE0P3wyAeEfW2rgx71ijWlH3ni86JRNquLp6WgKnvb
R0RAOhQEazFX5rFm581s7Wr5T1i+e5+FGnT5wZxRc5rerQwhq4pHtWBLUo6nzZDds3bYzAv9uDoO
mW3c4y7y87OjYO96O5kCee1FuDM1L/tOiPPQoap5ATK2HHgb9uXMCym//aCGg5vV2KXe0VK5rQiw
RiSmVp2uYzS+5FchVit2g49zz3P2BroyszqhCU7qgfCLHwzoEHzJikAvE7AhHm/N4FynZK2gAkYf
HbWYiQITeqYaljfDyDcWNe6xRs82ZILOAN0YmBKQv4Cw5XI993eX78B4Kvr3Emlpg5ao7fOXYexZ
eIIahQoPTFY9jVH9PEf6q0tcPJSGBkMvvWe88/0yrbNuxvJd7mwdBiS1vdfES4OET3uX3ELGGrsy
g7Agqdwsd4N0UTtwjZMk3/A7YCDmKohKgqU81Mn6Jx+boW/OFuhdhXHL0beGQ0gNHghcYFKuq4hq
P663KFSW1kZjWLIgCyk7aaBOa2+reeFZ4x9Q8OyZYEEEWhwgTVuCBqbtBJhVB/Z4hirE3UvE8n2K
YWm8u6eSWuQnaBhkWgOEV7DFpvlvhzxrSRnpGbFoXxNsov0ZJ2EErgQ6y2tZ8nw7l3ZMeFSWoPOu
1R+3OgPWMKU8W0sTnFKyvkyCljtXfGLXEL4faGODq+LiUUHtJzRMPneOiXKWtAvr35/ZJPPAP490
EKlffiR1U0+OCqrlNGp3evHN96yHiqhIYiaM4W+Xf9N5UE5XjUK5kPxULmo9hFzVp20ceY+9NV8S
Cc2rp2ubGVzt1bNzyK39VEBE/Gi288y8lQL1/bMXG9qLpsuVrotN10KG6xFagnRjE+cRaVtXcMaW
Wb6pi/vE9Z51X8s8vQDlvFclrD3tcgj8UtS2I5856lem6LmaSExldW4YxKJDElUX4Dc3PRatcWD4
GLroJXadH8fE3dFgDKp5rNrCAc9zGoGBND0Jp4YSryBJtIDP5M2qcnrpVLXoCx5YhR1oAALgKSOd
xhm2p4zBg44tlpEfq6n55fz9XCwblRfni6PK/1mymmGrQncL78HHSP1VwBaiJzoP6Apy59Ga3zw6
iRAiTYJm6qsrf8TgB+T7VLxAZlIHTVV+JgQY+On7WFh/lLbGTb5QPUHo9MUfbzEv83mATLP5tClf
1iIqrq84Wg9ENyv6peHM40BbtjzIHH1N+TPGzd50OLi7j0QSzsYXS5InS0PhoVdUKohf/lEH2MNf
+I/SenxRHAKS5seuvQK3oqYyHpOGo1RFztTzi4vgiTl0YqVa8mPhjHj4s70uCivw7Md2JvWx0k5V
5mxk86pKhnTJGwM4N5XfYAAmdE09QfPMT6OgqQHbtQU1NRPNnmKO72y4iXs53Bki225amZSjc/Pu
1Uk26uVG53ZFaYyJJ5cvmtagnke+wIfeIjhwqGG82urRRKCaWPEhXNzvQUtPGh+5qiRhiDRWMC2t
LNfuQDcdKkLXQDo1NgeLKJ3MabcGGoA4qRDkoE5EWlRbW7OkkDxdMAvfJ1H8u7BB1dQSqurPpoQn
h/3Qgx8rFJmgUeUCtWmjr9LN5jDH0d6ZmHDKevx2AbcEh2jCnKjV+jrjmuqSL6bUiCBJtaZz/k5o
/GwSoukPtu8w3GzlaJUUq6YgyKlvAKPZVluAKpoRqhl7LXpXpukloW346v+GsDHGRLDQfGGNR3VM
GRlV6hwcDS6lX3Xo1wP6Da8e8CLMsA3GqRDj3ndj4MCITGEgtUoivSrbq1caGH7SuMMoLB4yjA82
JggoGriiqh+DopYbJWQDsPEB1fmGMBpK4j6L39lsrpN4NqeMBAAQpD1IGt5JRFRDZJ+5G9XLW7nw
wDTUOS2fyAUMPy7Xfm6vo3pnkccCPK5XN2WUA3ljgYI8Ut5h7yEMLwSG/RP6dv2FY90pxU71283R
k0iag29ZQZ8c+BWqIt/aNbYqFl+CZMh40tbgxx1aY9bXlY21Pqxg9UUocZfpYzARYCHoH3dEsreX
YZNwN/PyR8YXxGuAhYR4rvHqOZgl3fTTVHn78D4AkLU5rSYcZD7d726IPsPAr2qSPjF/LUN4zAo9
yCLihADaLVQbDNJsWXyY/oODnKs7En/Q9Go4na4dmFw/LQc3GqisRV/3xpWpnl9q3orophyI0orf
ssR+iszHuWVNAv4i9yWsrbVe0VdWnbsIDbaICDKx8z3wF/aZKP72x/HR5ccm7jIhX4rougSfNIDZ
jMshThAXRoCMifrNxcUv3N0AcL0YcAf/oCWqvQcn3vLJLPkQ1AUwE78MLbLQl4zKwt5rxX0mH6dc
Am909MAxh27zAh9zIBoPXW+Kh94aNyOrLO41J3Ac/Zncuzga3tIuQneXE8332xFr6Ve32FRaK2UJ
AOXQZpdMovis/rUKq5Y6/KRW3NziJRvO5j5btDP7gs/h5w3jCaiMpoQCsdS4YTbpxph78prMYs3w
0yGWZekvoqMRDRsLFGqWKDFJROES3VKXfiXFCRVFir3PFLSUYoSL7zlwregp2cNz4UtBWM2tk5g+
8y28FDP/h0/glTaGx5Y/nFzKoSbiJtBVC58mPWDVvCLpjaILvQ5GrZU8rhp+ZbNC/Dt+jgi78yn5
0F2Qq2EgnGQSP0XYbqIQ0QWPpYWhxVULtEteFD1VLavgxFmlU5oj8/ElzcUajuQwlf45NI71gOvR
P/loJjve30InG4D8E9Aib61xrDamdo94P5PO+iEz4MG3ZdA32au0lXC6oXRPnN2wxGTfHqmiAvaO
Tqo3SduinH0YaC4Y5W+Xk0LPF5QL0xYP6HbQslvVgUZqfXiRMr/6oRVkjfvIKVIiMfO9eu3VJoID
rmfm6KS+p4sC/X9L79fkgEmL1kbA9j+Ozmu5cWTLol+ECHjzSoIAPUVKpES9IKSSBO89vr5XdsTc
mb41qhYJk3nynL3XhhdSTLeZh7LFU18Q4KRjCpWqvTwTarTXFXAcpobBPT6h/CLBCI22lUWu075T
UyGO4g2GWK90v6zUIO8QwjdoFGlK84r4SBzTsRa1HIJvhLfrLCt27IGWpF5sIiB1PCaI/OjmombO
m3sO6mBS2VH4DHkEVzRDCqB6gTijdiDW0Bk75BhTB/bz4CnBxxIcHH2fMlAdLYN17Tyqv2QSZ0Ds
A50qbo1lq+VMbWMamaMX0aUuoobpj+4XdNYsPUZGeVZpHIs918x5rtFSVwXEGkU0cSaE2kq5aZ2I
WguS4120icBFuLYSHXRO86WEz5RZ5FSEW5uhr2Y91db+ERUoZd9C1zJqjkuc7OZJRTd+lxHEmpya
tMDXsSHQnSl19ZtC1mHWNFX0nzRlo+Kj7uLIFZfT4WMm9Fc7xmGtpuIWR3My9ki+UNjTRZCKTcsA
dVY4OwsqkGE+BC5VYAInVjvK9qp71QT1RGBALbexQ49/FGYhLcH3I4RRbvuXtR/cz3QB9V1yBFSU
4X2a/2XZ1TDVw/8VXdCcKCHFgDAh0ItyHLbQLoj2YzVSCD1pQomPG/GfMvxVzL2EYCjIaAJWdFLv
PAKsDrLx0k3WKQwcCBR7/niYblqsMOsMtnEuDmIUmnMiMwdmDmTd84m0mNLxTPM+dr4YLonP3UdE
zrbcMVzbS+iy4GKYxuyCSwj9D0aVIQcaTMKlhDFr1h4F6q+wQJ7S1ljqGqyPU3bqmeSEQNLVvVPI
72oX0A9vNiVAKkUhNKYx6OQ564UpD0+VMA1k6NIXcgAzdoB24sdMIN5ohWK78cZMXVXVRaAGUziF
fBHTtcr3XBH4nhxx5g4vg2NwVJFuFM0HLuTcb8pfvuJsTQSJKAQtc2piIGS22V5emNdm/igdMsUk
z3zaB8xDRHtNtNliyh5tLndt8dGRV8PWLbZ6IXsgKH4tKhUbIxLY66FB5QKga5BxywJ+omFCKdyj
NKLsgltHz3kWYpb0Fwl63F/NBdkdPHGoIZMJdSszXCB8bg0JJE/rq9YMWxyCGq/xVC5HvVJO+Na2
4laIMl/LtLsRWjcAD4gR6iPaI/hfxV2WFbwivHfN74zeSZjHml9+p5FC4yLjfvoFLyj23Cq6zhwC
RV0/z4j/6HuGd+TsXAmqN5TfEyDTGl2r+NDjMH4hHBdQmXGQjpQbIq5v0OBTa14kKVgaPoXBDbWE
6CJagkG3sAaM01ZAOaQ/DOt6We5LZP+JcBPTQ55KPyzuZoFQlZUq+a11/SlICmX/h1uAgQRe+OTB
IBS9OUUYD3EOWJ0+A39kik2VOUK5WXLND2zxst6HnoNShKo8OufsZxkrYlOG0J7sdT9BykweLkJW
IIx3RC1q8Tc32jGEnvlVG4YnS4yFUrrD7X7KED0gCNNB+C8z6e1N+1JwBGpZqygfhMdgGtNzalyE
3J5VrzR2WDPK4cE9EEJeTUIjWF0mUUQVqnJUWLE0lGILsy4KibHkrExJTIUHVJe9M4LT/7+eJ8ec
aoLqMavlGDfFapDwGdL77TntL/BlDYPujr7rzKtYTgv6BADwitfGTvD/GXuF6xEJaZ0hPxu1/htV
1S/L4K2vGKMv2kZXsB+KUiy6thkRFg7zJ3BTfDI2qjKn6WNAWaC51Ix+YUXruW7hRpter52agoFM
+ctsqdCtS5LerJa2bvhopLeAS6Mg+I1pA89AcuMHHh/EFhga9BINaLAxeZUw+604Q0PeYOtBvRBQ
8zOL49b0vm5tY0W6VvnLxBA2o+ieZvOkGM536PCQnzIkdisUs+sM3HBH2KZluF3eMSQjFziV2ZXH
a9FR37ntPK4NpszM8kzrmnVIuyJDgF4tf+79NqxIJrzxkJJfxBOODT2EJRyavlEZXxJmk9qpzwS2
SiUqtWgdRoz4xCOZiJRxHCVcqabFWRtnu064yho+V+k07h9KYFd8XjgxvxJYHnbJmgZtFwffTS9w
L3a7yXqH5i7PJJImdtgh7nezaCREz6jj4N3EZOkQb7/8U0Q7U07ESILphZqEP5XSnaeUIJfyK2NS
Hi9s42Bo6uZOeSieq+rZM/zpEIsYLKPQziTwjLR1SK8/WfqH7XTrIH4gWbfj+m3qa3eC2REYkGBq
2pSi/G+v4XSVrHI3IUoDgYAizCCkTueJjdDinSKV1o9TzsQ7ZMEen4fX29YlCuv3Smt2szphrgGj
knqWpq4H+sbSqOON90d8fk7+otKCRQ2A2I5DKRct5owetC5dIiqvjE4f84J+I8XNhzSrN91SXtMU
cbeqAwLVmZUP0oRYuXZNlRY3r2vLgA4f1L+xUTZdFrw1hgPKyVlXoDXYvx8dYBfCAcPad1KMHpkB
gnCgy7slbYPjMZMs5DftPldRlVNjqHm1c4Ro5gu5Aw5Zcr8GaWP/DcltNIdVyXDFUDD3BEj5mINs
yjhgm/Hi+hGqJwvA0hLK+6Y7qCE7zaViw88ZHI1cbh1V2V/E5LYLyatF5dLZN/WUNVcUQ/zA3CKF
QYEYVN17TZ63s2tU35mWvYzIUVZEX5P1hZTFdjwlnOyhfnjGNO6TdtySBnrMWQcy+NkdZwO5M48D
q3O+xN+OxJvQTw06alJe0vI7lSADJBqBWOH40cnTaR7iDRtCgVWM+nDLoZXTgIbPccRZk4fHuQtp
tLeHuj6bC9iA/J9aLxsV56fU2B9iIbA+e1oDhqHAb2QHnghe50Hd2qQIsLhb5JcHDH+dHDRP9YgE
Mnb+GrJd2iPyls/2/7U+1jTwOyOd2nnTGSyNot09VokPgkQ4F/ow85b+A7SSeHqCAsejs6IpphET
m1m2V8Xzi2Sc1Eg6aL11CmBsDO1WiTKyuuryNVQPgW745XhoWv5+xV5KQwWOYG8R7InNQ8hwuwY/
4oy3PXFmf4z6Q99qV9qtog1ZRhcJjj0nHWodJrww8/HKMXUN73c1J8wVh9uoYl3r/aYFsi4pe1Mb
zpSWWHvNb9s59jdnJNfcYDQUtZifgVKG2PIuAy+ukLsmSFhq5L5dJntZeJbnjAGRfclxW/DLldrB
9qD6U8ZhjvZ09O/2IcsqcAEcwNE+rjC1T0fh5+8SeT/31Z8zEP7cth+lhL1YyKooBPU2AvULGVDU
moM/jaY3d+1RsweyKnYxZ16BVRApsszwP9t8WnezeghVppv67MJwfLYgPCyEKqX9a297poADHuSm
2ON2NHh8hcavSjWvVx/WhMK6uYWZ9upY+U5YhkqelkaiuKULMzlveYtGjO4jSK6DkNSJAnrpg2us
/BoaDd8IR6j0qyBk7P4ClAcFmgVbfTc7TtSFI7/qVnrozH0FZs06S/3D7DHjb7rSna71MWT6CUxz
bWyKS0jP5iC3+943gZWtkqOD3BER9UPbxtzx/ppArbbeivTD2ozkwA/blMx00ooGF9BfT4sHgCrT
DZeRKof+DqlSu9JdDqxl6mm4e1qXjI/ihUhrXKXQjPXhtVVe56e1iXd2fDOyPWOymcgAunIuECLm
QbgUHJgZe+TGegW9gidwFeyE+xnNSYu8fOeoVwWX4Q5V2sH+k/9qIIe93yu7JPCXt9S3L5LPe6zt
dbcFfimvwpPRHMQMSNra4T5CeuA6JLXSEgegCHw4ehR/0RmmDTp7pJDLrWlv8Y7jFiOwajt3Lm7T
kkeAaCsyeUosEJvoPERXcLkhAZ8E83Akg87hzi+FtW9sPNuruj7UcNOVt4oeFpqOfgUWpUV0yzQj
8CvtBRmNTLak4XIb6CteWsx5iK/lrd3tF/WJpoDIUlouOn2DdeVsmnt8SUdP+WUAa3pReCGKU5ow
IWE1MyU/HHDOPOGgQdPls4L2RI/32Shn/UEKENYUWLcFzcML8cFa+gZigkBTnCL5dSSgeJWewzMd
K2KqCk//LLQ1muh0i3KCz1ZWR743dxtzeCrtF66rvYNUoqUMCKk8V8zftdWw1ejbLjTwrxL+It0T
QFLWeDynWAcsQvtQY0Xwncm0pshzEScVZyROSGI4XNU7LXsnOzMHjkM2Hc+VVb3rb3rtpsZad6Nv
uEYkwPHQOTf0KMl0DLpnUfsgQET4kfCqUH967Ug95tM1MmPEMjSC4FdSm2/N4eqgUhg4lrm8c0q1
iZjSbiu6KYzMKcZCt/7QDtmz98HSjRLC8dWIvt1Nr927jtdzi6QCUyUHVC/iFE87i8f8s9klT6p5
iqCMucgBw5n67CB6X/p/qAQAN37qP6kf7uUn8xdcZZgVKFRj1ePqMfzh14/0YwG8uLm9bZuTIyHD
QUzhmcG6/J76lfLUYEsytB+ppTa0T2V1W7BqfbN5DCLGZnxVvYo3mSeUvCh+SzD6pf0wd7z8XbFF
HCBxJBzeEIgMNsYx5iNvEgpS3A5497mRTGQ4L0ekOfb/ktxVAAd6yi3fh9upccX53Vve+LRogVpa
Tl+OIv4Q/dkh2CUA8ilLiGxkB91zjNO2QjKQr2HjvYn3BZWKLn6Ei8nTjma2eOJI5QGsQTt8caEl
qg9tx2fQyBQQahFvgRzCd/Xj0jOUDTyNRrsEhRfEG2NT2a/FH0OYIt0ayh5cF2oZk6wtNkuXvtBi
rrQ9b2zwU1wcxqdcvdwL9ipXZ37Ctx+fmoFgez2PV4UJ5iEJADN6vDdx/+T5FpNc9aAdip+B5oqy
t/GL0aqn/AFPabokq/vhNWkxFx1yEpdjxJ34ll7rox7s9XnwQTSlYr0xjZcwPU8lGj7wx14cbpPh
XMSe9U3LimHBQYupJ+DQfszRY6hec+0GBcpiJhEQr5W15xoR5PSCurCYXeNTsc4NhoOSpuxLOL9Q
UraePJ0XxsTkydKF5ZvxtGUotl3O1DoqFObdGxCljAuzjW35dB71ktPyjQa7c0L5EOqbRr7m80s2
XQLpqogDM1ww7RaO76N2k6xXeXjlf1ek9cDU6e+jfeE8iOAgPpbWPRjeq/KRKG/0K3FLEv/I8AtC
CSKz/s6HwCI8uv0Cr4XdHsfBPZU4PMLQ7gcyPh6EukHMYaFaLPa9Nb4bthLe85lXfjPqL6n6mua3
hamT5mr4682rzRM2byBmkN8cQNhPKAH3E9UsodJLsh/+tD2bWntkH7E2+Sm/DdQ2oR/4deo6/SMu
af9+1NNHZD1RX1RcDu7vK9ophp+F7tvmJlTfVVZk2eOKZdKRvWjY2K+8m0Z74MTIIFq8zYmKIXKl
Hcpob5ceLWpLuYMfihmjzN+xb6k7Yifw3qqJ+GlKsWDHiwmE4UfzWhlWpStcV4f4tPg1i6HuWp7x
sfNzFkDFX3HCoTABZxMEl+aLub+2b73mmxebf1MKYiMCgejLEBDYcDmfgHW9/Naq15S7jmc8cNVi
ben7rvLjxJ8OLdOOk+J4TAZVFNsSsStufM2J/yDHeIfaDZ5pmH6rqeyymM7kt9ZURFC8w4uhfWb9
bymJVTa0H53y5bfTvk1Y9ZfxBxpRuvgwtbAXsqeov4XjDVt+J+9zC9XPh9HNrJe+LyuuU+2jd86G
5QclXrOFcdBxrMee/L4wEieZosdIu6o2FStguTLfbGnH0q8VW7PwwhN0ydn9ZwBGvfPbx5f8o292
wx+x98ReRGB98JgEWxtFMRlcK2OLivLBkR9S3ltOmHJ1ou6gxVgQagB5b6vsR2tLkaH4AxQGEHSL
W6Vr3O3fQHaKi/I2QsnBWAtSyQu3lB3x1jiwdpl0P7dDd6gGZvHejNNJAQm+j4uv4C1Kr8U7JkA+
EBg+CTLUWbll7xLKr4AWJxqhbQ3cG3HBgyc97J+xb+ifQ7Etnb/IRN6+6sr9QvQW9rd69aZda/BI
0S8n/6FdQ9wP45X6g9bX/plR9qPA3EbvfDdezVRxnRONW3ywMLsUL5R2zBm4sPOWSwlbR/7AbsKe
CwAJ2c7J2GBJxYgIEvPeFvCf1nK/6bO1/obKexWqKzrpme0xoO3FXcTveNJ4JjWIJArmaSRe6wsr
CNMuhxkTCUWEQMByZsi96faGvE+JwpaOeD6YAyGppElARVdKFq1ozjXHCQ+G2CXZ/OBIIUvJDH8q
t9OhTv5NxMYra3vYIkODRuQoG9bjNHmQSmC8INcODFA2WyC8iTcybOc1pBC5sn5kf2xkieOFnznM
OXuVPClmTsHO1l1IyrGbfCCaLp7WZcTa+9Zx8FstRJghS2Yvo206bqkOC6Zhk3Fh1s1vtV9saSvz
zsz7hJYmQ4fv4qfZWZdm4kX1iNzpjDOx02v13O2KfiPj8UKwCIhPzBHi9JDpeOmYELhGsCZ9gqk7
JPvCvqLpnxHq9y67oq0cemhOq4ERVbnN5z21KXBWStP+pduyL+WQslOXZ2Kiv46Bwyu+A/sxwJ38
njTsKLRwUAmThQRSy0VGx1E24RK/22SWU/ftBh/6NSYMhH83Bgf6/2Vu9d318MJXLCFW77F5G9Mx
BgyyqVhWdLc8GRXHVO6IWdwIwpOJYqlc9v3MJHLOjbx+hAK6ZuP/oQTmpEdlHq8qWv1f8rP1KPJm
EhMV1/5h/Wv7CzOPYE/UlrTljTLKrc63Ww+72Ocj0D+poZb5POyMOPir1p58LzpEpa+2V5WWr3ym
GGy+ntG5+F5WNb7crdW8QQ5xO15zDKUIWJjD1iuafjm91CfBrQ0tI/ob60CF/M3r6KOGJ1xuftsm
e3PD8M4C0c0siNC1Ndu2c8lDnz1jNDY5fpPoFLWIEfFrv1ABHWT5JPEeccJr7C1oA6Xb17arrgHz
1E+0NRy9q1euWrkiIkLcIwSTW04ICI1GWt28+O5wDM9z/Wr8iP4wRzbkgupR+Snjiw6K+C97MtsF
/s9jdDbL+3Lo/Xgf0l5aFe9cRj//ai3X/iuepAT9TDe+WH5kBVj2HH5YMb/7L6ZdNkdSMjZB7PqW
7rGKJ746+dS34da6sL8c9Kdsc7wxtEuEv5RApRYGzLYk7Qj8Az2lQ6RttU/1Ge4rYOB7GCgy3fYt
eiROAAzqAHKpm9zedMEbT1eFRZSaZiBg7VnOH7394B+ImU9J4ynvClp+vHLdRUk/DOXL4mTcY2/A
HaohvdxXJIx/ICx1oJBZmF/3xbt5iX+UPTzfRPepqthFAnMj/VIq69tFZqK1RUohb4rcr3hImMyW
YovmDMCaVyO4OvfFvVdwoxHoB6WEGhvRJcstWF7LG3lQYDISYPc1jEftMwjvzMBwVkQliKDHXNyL
rRTxEwfONsX3TC8OeX1AncTipvYnggdnwDUHbeYGn6r0Gvy08WOMH2g63KXcc6H19DtTv5bwGVWY
O8+O8tVY10H9YgOckwO6gqQ98Iej9t6Fz4CD/C2FEERwHZbdHTtjdOB9xSqb08QgJBuvFTVNEL00
023gjhGWgW77zVbehVvcRMnGiYnx0hbaSNR9QcXWMCxsoq/swdmsitZac6y6L706Sdmmoa8ceAST
ZC1u340dXLDa4K+v3kZrlzdEYq60B2iK6ThIBKWsAmRfxn6ggi/vg9dxAfCRABdqEHKl0Hkrrf8I
JEtB6dR5o3Loln8AVYSU00TXWFafU3dmYtbjMSYvyELJLL3QESoYoIvutL1Dky4Gu/wlROKYJaFe
0qCNcGRJEOLjU0s/VZLfxIgEtGI+EXz73qT7csajUvFQfqJGW9Nr4UyKfaRZiylYiqPGAeWc04kH
TcoQcuYF4p+YLOB36TmJC6tcfC5xyxaPFD8Tph3BPBjsZD9S4YsJKtNDDEJiGCHRBBD/566DoQsR
qAvje+w4a2a8cP8wB4ErRV1H3qwtkmAFtBbY6UwHQEcxKchXTGUtGPg657Uh3TZ9fGNiJ0xoaIj5
brTp+F1QTTTZQvHC7GIgDTjbs/0WPToKYUKY/d5gq+W3Tz6DRmFfpRth4CchtQo5TJ6u9cAdcMQJ
VyfDK9AqyIHfKrw6wOlt9XNJntRyhEHLDwbJfKUGx3P8kPqzEj9zuusF+4KDdIxPK8sv/yz7fQje
uMxO/ltnN/YyZOKIHzFJiv5YQucYUTMNtgUAK2Mzm39rzwFA+BsdUH/0xq3qtc84h8se6Y+4z7rR
chU02ap65RY05jVJie9jZlqqld+mZDHRCCvwbdSkGsjDlK1rh7gaSp+k+iuy86zvhhJdta2cUKv5
fWdQ2VorDcMMF1RjOjZhJpGJt0OKBVko+dRzJOMxaUZ3p/+bGCwbg4Oyicw+TJNKcLiNLJUCeBMu
FZG+zi7iQI7qTOXlkVvnniU6lhQOkU3sA0kzBT4Ov+KQX7IyBDvBgsigqlLuQBJYsf633yv5idxl
umVhC2J2go9p/wk7MnuLgxwGBKU9wsO7SyFxSNQmPBw4F0fsKb80ShkXMnDE/qVLNMXp4oW0PqTN
MH6ahvqSsgHMmboRk185YzjIYZdzoU6cYeFo/3/9snHuC7E7inP+//9l7wpurkXQoJa73EWd1KLE
2Oeda8MSHxVkgcE6Q4Wk1Xi2ENdQjgmheHzluakpdNWL4C6b/dXmaCd/YTW1qH8t6xrx9PGMCuEg
Zv+gx6aH5yvMHjNDqwWZY7xRgxPaFJRr3AEJk9CcGI+GeMLFyhm/8fZM5o7v/f9ojhkW10KoCHA6
DFxqHq++brc4HvCRcTdcYSQm8bCWRrT7iOqitYodb/iD9SKEraScrat6PAvZXkvgKX8LW74vkjXF
REpI2pGHk2U1oYPOy0MoRNLoqAEf4TqkQyQ3bDnOvh71XYRyonP+huIW4bEvm1dnmv6N0XILEURV
6kA1pjCSMfe5GXoK6gyJSrUr9WtBYos5CX8RFYxdnEKjc6Mk9hgpJzRtJ8RgDB7Og9W/VmBhhA5U
QVxUL/K/lAZvEapQ9dHRRGb/KnyxusqkBDkj0mYuBEM48e1EgqlF3Vf9irxfGxw9Cr1VJcdHoRAU
4/ASWregc1iY6aXUT7O7NeUfFildFfFwIaI3uye4WDYRnMexW+TquucDT4w4MfQuKVzsKoFnRdr6
x9IkX2PCxCa0ezIKGC3PHIUwH3C6zQmGze5mV7+0cfOOY/e9jbRDiABplPKDnlsfYXTkBtYB6EIA
mzS9pYMkgdAVCVtTs87INTA7dD+AfwqeJ2aEQkbQNJovkEgxdXDwW4KmTNUSgjDyX940TQx4GZjZ
tuxrhuI5Fr5ziVqAdNDO3gkBHRikcYaRwbKuQjEyPi1USyJuWMgfbBjkBvwN+PCfFUFtBNG4OHG2
UdG/LDilyxmpjRqAkr6O4XJWlwrfXpOjWEv3TTp+mWDnZgY5nCoY6ZiFvNP/34AmTOAp2tyMNiOZ
FBerZzPIG5x6La2ZIbg6EeLP8tdGe5ck8bUQeWO2GMeOgYXNO+VBQNeAzsUpw4uKlCJjmy3CT5kx
6oybJkI2PZi2J5YbgXeReyoc+ZqUxUUtPKESQl4k5PIJ9S4SSXZbk5dZEAQUOnGQb/LOIj+odou7
GjxTU8jnyFIW+7FINCjJhsuc5swqFBMHI+5GBTEVEoKXwmUJmFAHoL1540OOaqkBUlOYWMlWbu8x
u81ItuummfJX4T76H7AqV2tc7+g3eqJkGIrDs+ryU2bIWyGSCK15J3hGUn20+YmFC8PNoRBaFBq1
fPJSLv7nTnVxsY1G3PCIR2J93MevRfmFPxSjE6Nq8cQLH4EqMdGOJwYNsEDw1Agve9cEP7UUfjf8
95zDnanj9E3fNB6ujrkTLzIondT8s+TqqdI0LMfNRAiG0JMNirIzuAyNSSKKTTO4Ld2iDn9H5CoN
AjHxZOWYVjLWgNppfcJ6qrj3tfa1Kj705F8jHXQs49XwZyNHkVC7okMlF1jG/MGmH1HhiOcGceMl
Hii6wUkrdU0XRPMFeaSO/wQhQHoYYuLODwqeOo4BFYGFZjW4IFWM8dqel5dzxjWpLIZCzIqMwZOZ
hwvKB9ufTdDB/6o1+2oIUBM6MxgChn4ZULWJn9Emx0d+OuXIuqDNIn/BdyXuH89PhYlfUzUPpWRB
+HM4dYdoOjlO8iV0xfTX53uMEIRN0tkh1umI0hAQhaH+Heks6LxidsmD4DQ0HbaOGRx1gBNqHTP9
Bq05XWUHaV6wGxGqYsjnr4mVCa2FWOT4FKV5FxAhldEg6z71HqUPxZqkKZ+aesX07oZGwQSZdLRr
MBWCR2B0nt1YnpAgCTLniPBIEIcMjdk0aztOWWTWIS5cSVCZEXK89IZvgGpXMTzXvbVLnUFdYc0H
Z1TiiwIcW6ODnXm9jCnlD5EfLUl5JyZywSOSv/T6t6LNG8N4qUfWL+19pF9VxcI59MiYozi0w6Vs
9tpM2k7DV2Tab/Ey+MuACzMnH6ztkJnkOe4jUr5Scz1YIXVywDhhPOlDDh3NWen9fIKohoQLydoc
umPqAY8Ah46Bh3kYqgVqHzkmAlBAhZiOhuTsSEHwpTElbWSJIK8YeqGcvzizfMU+wrCZyBoFBSt+
gjIh9yS/RwwlY7GQR8SHvMfzeMi5AJNTeln2MHiA8/5PzxULm6W2Zmanw5BnyJz3xmcNPp76tcUr
KFwtBB8FDYzAUT6KoHY7M21sl42Xs8rE2PKnAczwAjOfrGdjORoTX2zYJ123bqhLa5450G2uWdAP
pf0W5iEKOH0TfXQJvnWO7JDgjaA+Nv0hQ9BPSW3L7ZF5MgMG3tyUAAizy187WPeI1JqbGPPqwByt
jIby8juxMQ2ouawxxKRUvYhqRYvTrcn2rFa3SaKBUgBqLEjjxIxm7FKbMHekZmHGQIIJ8YTIqerS
H4k299JA98D5C21lWxnj0QL3klnyywTgbqEpVgFlFlSXwpioZwI3DP8NU/LK6xIyu0HdTLQLR4Zf
pb0PGna8pd+R98DMXBlhKUjtBvEcqypI0kR2NkoN2HQW+chIDueY3SZRXyqrOXPoYCYaLHs1eNMV
tiEsK37O8Dcry98lr4QtcWWWI1tn226M9i4vvxXKS1OfPnOIzjRY+xfBjjLm8rWj3ZYsR8SPuOQB
QKrYCABHCAukaXWwR6z2Tq1bMFdomAeK62aoxac6FD9lZB9mshoLleNRuoOod1Uihpjp9FZDXbNb
+LHA3AWSGdRSaKF74rolXDOsOEqi0D4E7GYRQ4NeL6G67dL+wsFOnLkypgYh5y5UPWtx/knq7BS+
DdyySrnK9XyEiiNSN/EprNkTuKi0ztGtTgtHOjHskg6F+qw4uy9V7Anzm0ICYZ9KRAbUfpJSjdNl
iJczfNZN+BYoySk0tX2j0F3MCYyAahqb4z8BK+7lr2nsjnKy0KJeIrimcAi7CT6FwgDDqB1G1Ljy
wo9mxDmvN68iKtFqfpL5K0+KkJ/HvbfUeMwTFCx4XMdReheyTbGUsZLHP3FovvyvJGSb0i35WLMq
NIL2Mcq3eGQK1jbZrz1bJzsfbnlrHvSuz1cgI2L5WLXSwdD6y6iDnshCZas5dGJteSsPIZEdFEfO
tFVi8yQSxSSFKr1D0RRO33nV3no1PVSd/RIVokMzb3oCV9SJRU9rg3MO7jFVU+Y7HZy2GoTCo4nj
fyV868mJSZWqH2rOXsU23KbAzVOg+G2hfFUt3KVFzS6os0hxsquz3B4szFujvGCrs++VvQnbCJ0L
xQQ1WkseBbEY4SXKZMybcnCJovFIZbYzWD66UHAps7M5/zgdniQ12xX0XKO2Ovd9ikxpvGvTfAkW
CdkfO9AkvefdbtT7s0BCCIOKMuYfaewOCnBFBnRxbJ4x0h3R8O+1YUJvr6/WIxfCwIiOzmJai8sp
dJs566+EldAu3BrJjgYBQa3UTfrT0qRkl8qSGUYJwMUUyf2s479HNIGPpyZpROBppUHZcsgDpqnL
gKXUCtNPd41Vg/bT5zIaX2ZHDZeFl7QfCNOSfAq40cBDS7mQaZ5cq9tcKz7kpOPp4iBedWQS0cSZ
ncPQB+cId5eA9VTAM3IKa9K4FhA/Zpx4C4DYQQcQo0tQCRqMbs5fL7r/6r3pAxrCgIfNibjN5Gc4
ps3ykKrftg4OSu6s7ZiyqAwOMiRqqU334tCcMeLoEsM1A2kb4pVaYv1/kk0iv2ZkDBksDKIkb0nw
GOrwYAnPB4e5gSqM3NY9x7zezafJK2vwQ9r0y/8M07hWWvk0T8xyOEGownRBHoXGhQ0VnI2OfjDJ
tkgqjEKm/OhyeTuldPWqhWQicmIdRkQlg2rW+jIW3utbrWUXS1Xgk9Znm7CYqcMyqoG3GvNXOYk3
BF9jvqjkt3p+hgmSr4wBCdyaDu+rKldeEz5qldRoHggrJ2JoJNPT5PnMkVnN92ri3KKZn7me7LQB
2HI1sHUsFyMw/skdQx71MG1txFRB1D6NxvzJkmrT8WJIpYPJ1riJ9pWJ3gjtYyeIlnr2/y4EOcIx
H9RWA0GjFfJICN8lT7n4q799qP2jqWVZBXcMR2fNBeOsWS3LQWHU37ToDszPXj3XS79JKFs6Womq
BMcwgt2t3KRigQ483YqYGEGJerwM26sZzu+Nxkm1sit6hKo3W4M31t27NZOKp7YNkySmGPo2Rlst
axaaV2AVxPY4fuoQtGuINM9G25oOpsQC7kcPP4fRQc9YRRI+c1GFWkgyU97jDmuK0GRjb4rK/FPE
mBBiK73ILe11weYoy/EuROCSOm9oZVnAFFUVBGThRqzvZWLgq/pENDvJ15Qgz4h8SH5mJ4pJsc8a
1K5CYSUyI8S/LhuMawQgLUVzTYYwGPM0hfvzW2KRE/B0hHdrTjVO6Ly2vQSLFTarpb4ENKVIjv6/
rSDLrxPB2JsmF76NxM8YVjENJOhvOqXvfUYkHLqfyNJAkbf/s3yHkjY9ZwSxYKnL4ttd/tJEcIP6
jZVpSDN2XT09JmqVpYQzPf7OoExnBRdNCthA74KXsus/U3vcShPdvPjaaA1RTFV0TtlwKi10GXxn
vGENtCLTvml6cBzq/mZCIy5zzgqLcnDa6phjXDeq5S2XrF/F6t2xjHdJDJCTnBXBxU0obiqwQwm9
plylmC7aW5fpZ6d4l4bqOgA3wlpOE7MkX8e07WOeJfSzUwRdOa2aamaEQyS3Q2hvi2sJOGSIUbl6
EdzgvIp3sV0fkizYRI0Iu8YwTmgb8tSO7geu4kBTjmM4v7YJB7Zh2svRV0nYkrWcWgy5K7UQ3Ih2
P5SPTnTLhtIdO1Qy/bfBmDczi3+54axKS9+YcHqc3mtbRs99dZMD5X+832Q2u9IikUGKLx2HuAIJ
hhro9yjs1jPXUSn++hbBeY47WgiVWwT61kplTIpR+KDL6ruEqFugpUq1cBuUJl2ySXTGG4Q3EZAJ
P7e7inYZdWskeo3IYGedrQqFlk4T+j+azmspbq1r11ekKuVw2q3OiQYaDCcq7AXKOevq9zP4/l3U
sr1s6FZLc445whscCIwtMyjMtATyqpnftM97aL69esy16rwUtJkCbZ3pPxF6w9h2N6rUOujWprfW
XaMKcvEKd1+O9Dez6WvqvW1Tl8CwJzQpsnctiw8INoJLgdWWuaQpSYyeY2d0wOLYaQoClWH2hdqx
ZxSb0SMHN9HuKz+NITuiLbaKUN6SKxtppqEov1F0uYHN07h0ZzgkO8tt/oMRsCMsYrVg2/a1qvp5
Bf7wrpfZn1HaNND1i5aMnr5vS+oZLumrpymRP6GnOuA9FOHv5eJ3b6RPAY2XqMR+edYusRb4Zfuf
hVuMsI3dnvZ/cpoL4yWIpb+IOYbRYzDSnCrd+0B5gBKIRm2Hf2kb7sb4KYusH2dE+Uhj9Ep/IHfQ
im9f8iZC2i29xA6QZfCuEbOIGF8VreoO6tx/AWXeIuT64rkmMqvjPhjJkLDDkGexDOUNe6MnZVFQ
cjs2tJ/JfD0ecNYD/GnSW89sEgBuA3YpOI4hmc/yoKyPdcRIkbJrmvZPJHNLaNChCcqTuGMFwcqZ
37sMj6Uhe17o8DFCUv8TqfGmR5evCp+klKOCEioEXIpjOkLPcNiZtAOkwis4zHVK1wAanqcP52yJ
3rEb3GbWj9a8LugGZZZ5mazkYs/J3yVAwJk2n22x31V7Jwa6on9q2y92WL0j7/smL17QpRfAcDF6
RJBmm8UhCVQlTFcQeswNWixQwI/yLRmISgfdVeh1KYec3AB9o3BgKJ56nifnCAAiUvp/lpd9RbV9
SpPu70h4jhlyL+FbifAqPGBf3LBmNGu8CqdVOAJjcMpp4cmBnaaIjUGfBmdMhaLlaIYYUPzN7VQF
7xbCgUC4byzuF6bMgW5fstIF3OZrTnHIcKFdPCRnp8LaDV1503u+JzvWGDzX8T1FeoXw4ob1a1wp
xyxW1zU984iUdMBwdeqPsucqYDVtFGzDo5jE0NULEdNtMdG2sg2lYDMENxHUDWBRR6SLHUc/rVra
PsZ7DCc2f4uBRhMMKIwi73UymYPxrTG1UUKhl2aHMgvfEAp7iSPtW9KMcOgAeDwFWGImXoBclL2H
pACSVPjTgPiQnrZgggn+mJiB/ApNo1rDMoA2xXhpyUoUOGlwXGmDnJa8uTJDop9pgKKHQNkK0Xqk
LdXCBEdzprioyRuzTjU7mUizd2DZWLX08nFevAl8OAZsbtF4ZbcIRZyWCKYRYPshpMGBoL9vtg+J
T3JdXhl9QMYE/dlWVMAAQ2qUF0yYMWh/LjLjeRvAj5WLe0SGxQ7tbU1jqIu/upD5EIvUmADZE7am
QN+buvKpTvMbsVFyqGSazzCHWA9MK+oPUOprIZIzf+uYQHODQfUzLNHUSjTuMZEQop87aGe3tfZ9
/F1qSC/lVQhlLT4V5Yc95TdT8S5qET27mCdF85bIyHof4DX0uwXFH73+T8/NPQynJtt2bsibmnsD
9cOorf3eQbt9TO5j9wOnXXyzp+SvyYnCmBbRHLTnsCTdFWP3OUG0rDkoRetl/pwCE5O24soQAUIJ
FiRwqSBicU7gkUAT7/deFoy/dJSmQfdcmESsl791cWwbcRXkYJ8Bc820hpBdAbofjHLsrn7pi8Dr
x/RtCT7oKcq4VbqADiOckijCget7Cxq2pBYxiTlSK0eEbCXE9hM6a0woad82pfoqS4mFoVPfIG3g
WznG3PVw7qxvmh4Des+y++HUJjp67DzEqMBL2D1FM6LISJHOOgK9NIAknglXscEOuU0YFeXKOZqv
7XIrWuAHNtZh5C4rpHvmdLwWzhc+v9At9Gk6JyRHMkARq5oh3U1gcqWlZcMe4NOi27EfTBNAP5FA
7GH5hD16wQjijcODIWJa/QzMloXQwX1lqQksnrvJacu/IjAqg1RZPSMTt4nZMFc74oXtfA62uYnN
q4yQIhu1megKFes+9RiL/bGKnInw7ve+hzDkiJu8LHK+G1O/iJJr1N87Bvkl3A6DjgE0QEj2MY5Y
8GMy3JJjgnhv3JterP7QB7MRk8K5gKeKSpZEBDgL8SCmoDIgDt1oS6tFKGETyhJl+8lD7dBVEqah
AbCL0I/uFwPrmsnugLWg+VRV7/r4atJJoPXnTGIARjrM9CwPso8SomCHGYIYfJHU2Nr34pXkBP/Z
aXPkO1EbiCxgXR4BS1voORq0o/CtqNo9Q1Ks714FmynrTCbrDXTGkOaRBWWjG39SkPrdkYUM5VA+
p9beuVdyejXQ7FV0CGnRomRqxfFOCuW6+5JHlCRfDehraUsnS3cNc+/CxNaam+3GMnYofbCXdVyI
pRPjNG8xyEWZNfBaKGb9f/KKGRkHHgGTuGPHtKgvfwIISxIwO6TC/bfYeVV/uKaRpqfefYqpyFwa
O4jdkrsIvSjJwxv3WqYmSVtCyvjtyo/Kvwkblzwq76BX4xrUpvejhuWudR8Zfj3GN/UWDyVRquty
QpnESX/G+m7XfjWREdIFdJMrgRhukoLaAfenyZ47usvM6qfKZqZn+HKIh2GsrKWxL9PW3y3NbaMN
xjPkPSrHJF26SOPdMO2riFPbqXuR0agZC0xFpmSiB3jqtArLU+FWgz9VF7hW453XmNCPB/rJ4BYU
gpPQBRDPrrvtMgYw/sARIurIcJ5bWCsWhiTW77Zt6+8aPT6RvOKcQd+E44qPYMOJm/06fSOjZcKP
HFlAcbE85JwQaVVFeSTliJg25yBzCIE7gCYQYf0IlTkROm1tTuMR0fHsxQXDHiE0CLaMgRzZg4w9
ZEEoVLxieQ2Dkvou3HqefhMCjsfltwDj07g64pqLU6eHCrv2nDBxklkKLQTyJI2KZVjzsJgJ0PED
UMKeQj3u5I7NaWwTKYTFsoCmwNYE6TeMT9rw85vNLdMZyacmJO+EFtQgt4e+VyjaQbwW83juFXAT
RpQmZ5JL8Zlu1mN2D8ej151DTrmVmuOwwM1YUFcZd8Pwu6p0BodeQMkJbZ/X98YHvN+h/GH3htWX
S0/NwutRA4Kw71D2YBi0E6c6LoA3LPMfno0Eecb0CXqV8ZtCiTrSxTMQVlxUaQNH+j0OCeq56P2w
r47zAL6YsapNhzoZPpnGet/otebZ+UsE6UXemKsu7f9QNZ6gzrEupQU2JLTaotHv7HtDLo7Vh4QS
NB6VT/prCC6RIdH6MXGyQfOK6UJ9EQBBiYpFi4mGkB3hiC+YFDnYQdxYwMyQ5H4BKA7g/IRKip83
4RghAOAi0LZ2OqIcKNRCQC838imJ1NwjNgnDqzbXDnaxkxQ4ugag/iAVswpH40IkH5CiNN804Y4r
viIaO9T+7h0hjlEhpYcLdgSeR15QMdugVTIf5Rl8a+EHAJ8OFKChCsMfPIIGOI7vstK7ZX5ZzXDD
aJVsdLeA+Bx69aIxbQ/ZqpYAa4Avy4lAgkanm7cpoh35owsIYXF5FDAn2w2oFg11O23kbeFM0LA3
KXwHQrCiCP35NpCnSj5agxux258CSF/1oudXOQtmB7L/UaVhR7KZU1bR8qHRR6ghMeNDsY+tUX5N
zTt/cCdEfKHVcKYMwYNP33XU7OhQIAmZb6biiwyLLWySLMjAN6XVxt9wli+oNkww9/lHEcMVjzqM
hXlbAS+19l1ahqhdc8tVlYsujoi5kfHVTFQ1TDI1mmZcljSdrjpENw0OJfIXBZKhqN/uM/oCjKPB
PCXILjjqtJmABSAetYnJ6+VzDiHMq0p7Fs+BhS6MB+QUsXYWTnMDVBKBSJGfQM9S2kUUU2iosDyF
cs8OEjgWcmRckOSVfKOMZUP3wPeL2SdbwAP6kuZfY0M/ZiyOYUh3GvuiYkANPDma+Aw3GiOODtwz
94/q15vYczxAm4I3/1N4EjQrerJDGGDQxBQv8EFM8RAExyaCDqipodOhMKKWbD53ZzaG7CTaP+ii
SjwvWHFk4DVs1y6+SgAlCIefHeaDyJEv4ZV0GwI9b57wQKuCji9AC3RBY6a53G+2DnMAmXbOkFhC
/QlEHDuyTj9NTkDgcBrJKwdPWc4+uQgIO2yx9BbntC9H2+n1qwvDWrSwZvXJskA5nwoWLqIbSI0g
PseH4gPo7qWqU/KZrywUTBir1ykuHBKt9aSDHcvASISgDtyk25moXSF3J583Bvk2uvEBQvoakikf
0+WU6qTTWPnSnXVTuF/vHGXsrQpl0QjYHQuVSuA47Rf8PuZv9J+YAIBt6Vw8RzcxqQWKG8ry1YPa
kactl+hgjzPlRAo+IAmNx+2xYFMBFgv5fuIhlY/IkEgyq07NaQa3kdjf/dTjL3UmeEqmJoke7l7a
AIBkeJGfd6DbhmjlCORjzqA0YdIRxj8tvjJSUGCt1CJ7KYnEEE7/HCXZ8xHlsXPWd0ALiCbvCZGh
hJxLrgIuiXBvYyjMqYz5Fq7LcnibCXxiVjhLkzBG2EImFUdIripavjsDIzMUzKR92n3O1r2lTHHT
06D0q4CdTxkgV5jk/Z4MMGp/z39i8/9FVBJFP2O0KJGbHWMgYwhREnMH9wfxCY+1gyVq9iP5LFEO
ZCJnLG+JnrzY1xBfJchIFgPAEAoemSL2rmhdE9tNOBxQ+vT2gWU55x9RnRJLoezttU9yp6S/S+HL
wyUwcDKiXw69HcgVTTrH8+UWEX7bO2LjHjoGLvM2CH7sWaKNU4luBKpyWjg8DPrq8iR+nwhcS/Jg
nq8noltN954671L0SJ1HJkJOKScFSQtZfEfqQAVDfi+dNhWWlaGFZ0RvuAegBjj2y7gWmqadK3fH
67YlriejgJeQzRAG7tjCHCHlsdB+jsBXCsFey/MDQkC/KmXGOK/h32M7fpQ5dHU0dEbJ9luD9Abt
gZTBHGqgtnkPxgfz87n5h5QV665BTFbPAiq1bVdzqMx/Kv3m8KbtrYsOavlWLFf6kyHFZQmYl93E
B0JLI41JNJnjsxIVWgo8fr2ebtYviYToApCygeoW4W/pZd3J8171xsGAvtmpP5IYNUjtTaGOdnO5
q0D8KxNipOi7SkZXayK+IR0LDNsDcWOHAY8nwNqm1JA+5zzcpUqUhWoRAQtoFKDMtOZFKPVlIrmm
M34LBDcnD0tD5bW0mitPnzUZdp/OP54zmuuIrMKnLvCLQOKtgbz5WkXo/W16RpTsD4AYRC5SKzIw
SgaWoqT5zJDDT+ayZFa0SaYIKAGYI8NiBNz/6KFvv2BDdiCA2HT1iQ6ETGXAFQJfh0/SBE5EmhgE
RQSoG+fCsefoYEp3fBvZU0HTW4IVR6mWLTc5kuTBcUwaRr6D8C6V3IJvnqQecsb1R2pbfpYXJNFH
iH2dCyASPRHTLXZcLzvDolEza/hE23gz1FvBBXS2mA2T7MSBvSWzETzsrxVHqu8TSg62p5imcxO6
EPYWxDZMiWw8K9DDJpTOr5ZzJABq7cGyn9vx2dnOaDARLtBoEYQgCnfAwlYy/7CMCV2BO1WB6Kj0
6uyT2FFbEN0s79HjUyYfunYAJF4li1ZBMhRsb8v+JqyLCgpvBNqK+y3VrBV8SAS3aLhyZit2fCGj
IFCMOI2QONM1auafpdafuOjp7rnvdQPhJ13x3BbA9GCA5AwyjhAjOPrQX+EzSujQ6l060gsdffHL
RW+pn1kK6OlwKbWG/AgbGgxw1NzsPsG5Bz/XCxARwhGH0W/j3ZiAPnCAhpTT5H998E2rhka6QtoG
60UlhcdGWQ97FGXvUuQTVOs827MiMgFNclSiwYwo6EpHQ5ZwwbfpiKrKt4rJw4I8K1AfmrggyrgT
KUNROcQT/auDS4jWNImeFLCksRxJQX8pU/vBx0vpwRv6A+Fa7mHATzh4ysryLbU9fScpkvPkF+tM
FZL9ZIi0agbj2AyWo0/NxH63K0bdjhT/+moGJtO9SQ4WhOgqFPgWUPzuSO/AyAnsT2YFgiZnhF2Z
PzkuGl2+pf/m0JnDu2jteNk1ppKppG6C+K3eHcDLkq1KlcDVE7p5mSmm1u6QX5NeAouv0QkAiKFx
bAImlGKLvMhSnlj6CG9wUjak9D3Hmrmb0iPQXpYDC4N6jSMICIWcx4VAHFod6RNRE5q6nYh+1vRs
cVO0PiKEzQBkZna+I7WgfunUvzEjUKf9zaE6k56jRTscsHcofWzxllMvVFUCsJrC+wD6agTOBza4
GwWucuER4zmAHhQq2J8ceF4FM635I2I0v2tnQnyxZDyUQAaMQMPTzGKB83lRdlhlYJKoBzjRadYs
gAyMkNyXyXX0ZtJv4RZxMpPv2pbwGSQ4D+y3EWUFqZClqkQsqTyyFnTnoaRIwfQX0sGSE6oc96X5
QnZmBwfZD6hepCTh4HMJkpL5opMMoPBfzVRajkEa0RxqXEYf0bLULzzX/8tppMrTKC5YbURkSCf0
NwzrYrQX2oFyX/nsUfAhIfVQGoJ0vdMI4vA1EGvJnrAaYmg603XUqM9GfLEQSYoMBlD1o/M4Q1GX
rDoBY7GQicPsed6+QD/jt9QAk91+6pDxufsLTjSeBSZ2+ZWNB7ATYYCAwwpCMWi+pJ8OEuhBzDSW
GaSUfiXPj/WjcOMs9LLpMWnHKJqoNFl4YOcFqc3lGjYdwjFfG8W99ug2USXx0YSTQE5A986yUGQn
Pa+c7lRgM9XBOXS+KYpt4x4otAjo25u2gZyefrDRB+zBANKxIyMhmoLTlRyBpRJTNdf3NvbWZNgy
Y+A76AGyoElpOEE4O6SIAKYv1UhlXtB/BGtICsQGoHkioUEq0WTTWIhHP8RpjoCJw5ODpTszAHK+
TAoE1o06PXhdaQJR1Lqs6EXfCZhxpDHY1jClSMEUwtrc3hprz/6fR9cnPWIvCXiv6ycfTgU5IsQP
7rwk/CVzGJA7GMzyWXoGe9wDkb+R2CePCt4F51VjP5vVU4Qey0yPKfg0uTCNQWVuwhh1HwrMrD75
luXLbWJQgC467iE2oYHS7v/SqjnfLwaE5IeEFDrR5sXBt52zV79TvknGixYe2SLhk5YEtwTpaFY+
G8egcEYWgIhSoNXEPaPekptJtJZjPX1UUJhLGhJpJBDgqPpGspgnjx1fXTxHsFiAEbH5OVLwcpUK
BBG/9Yq1PwJBwJ+X5ozf2+8z7OjCPODUJ20ijk7SACosnhbvzsAQVhV8MOixQ3Fwp+OgnFr3XCEl
n190l/Q7/CSx92SoX+PTB0+oCf/oHX1PfNuTANm82dpqXnhM22qH243VlYy6PhZkawAmQXvZ5JDM
oww2bAfH7ZE7T44dYxx7CVVqbcddBw25PGceliJ8AHCZYd2s1RitWHPfNb1fxdrfDqksxMIwsGjL
dWUznmVdgxpvdyFDDhgmDmgbcdG24g9NfU6wrNBB7nAgTrrzWsXvC0u56ZCFt7ZDiFQoDMKYituK
zEvRuhvHOSocTKPGlmrv+B+TddfavaHrYCzfCirKaRqBBy5lwQp9KJ2Q14LdzixpxCA8j2cA65eq
p6ffABomaHq6dppFD9QYfMd7gHtwkaSbUGNq0DXr75X4p4xgYcllA0iDca+BOf1fAqeA2QsjTsHq
jFavxnzWAamRbPuHmIk69nc+epvJpiNGBjaW1rbC5IBmmynwpFCVtLHrnLsFrcPTTbRuPiPCooGe
8K9xI3wvFlZFL6tveTlQfiN4qTSMb5TDNYgmPfmM8oMTUbtnn+FcrDrRXZSTG8dgC6XCnI+uP2YP
iq/BhAlNAuMaFOcFIGE4mN+VtFhB9GPDmlWwdqGeAHtZBbTzUxBwEQHFwKpjDIdv9qEqyrfUUQaE
lAUZPsaZFAf08zkn5Qa7EG3HHNtGE8WI9jMurGcF9wLRVOitbxWfeTFhDwfUcsGyByka4PquN//Z
od/K+bMMp35+6YsZ49V+3xYKYh0Jnrx3erF6O0BygIqAnAsI6c8JlFgKkhmk566iCSldlAw0XYrp
YQiFQ1Gf8yx+6ZrJD7t8H9F5yDRz74zdNXORlrCqV9YB408a5TuKOa10qXsvmgYAUu3BeB3Gxj0u
EVtBBT9MnQeos/b48PW6zcBEEYPoHuQOBoX0hBcy+SHOLw5yloVL/6sygfGqKO2QrWJGrRBTXWZQ
LhQh8wX2D74iLl4n9DobDOQcIdjb7WtYIjtfP431sJ1hKsiQxJs+1cr94xLFvfQHrw+UkOGM8gBT
Bb40cv2lboK1+Uk7elbZRjMwPevvqkqnCFeNgIDQau2rWGojwr/LQXR7AKpAigPioTlm0UIFsGu2
r7++UvmMfIiDNhQVtxPtVfcT/PiKeCFI78VCeYDIFlmMifEvOyR0LxzAsQU1QfYp+Mo0g9DPKdlw
AgIRiSdcGJOzgFMjfKfMjz7BATnH/yxm3tjTMOLAmTCGGFv3ljgj+ijBusJ/0xa2Ay7rkA5uGRK+
YS2aYXcQ2k7kbjLQgwPlZ1cDZ03vMgDsgbzr1Gy25W10WiYivY7mL+BK8OAA+ZCgD+3ulAiljmen
SGsIZ08rBLuvfvdZs1O04MPjfk/Hymr+5lq6Nzi1a7QtbCBc4D32Gbln0v6wo8iNePoeGvstCrYR
mXhzUzzzajr9S7LVoOX1OWoJVWa+TISxGmdLaGRynbUFPJ+Mq6TFyLIi4nQ4GHmcPEV76Yic2BQQ
CsvYOZnsMxpKafqaNu/l/G0UGB4v96Y1XrWa3FGHyDt8zlJQN9qHG9DzA8qJlmfqQR5wt4r+oc/L
XjM+YhpSrYoANO87Utsquy4br9y5kYm/xKQYIg+yxYeBpEdDurokB+tMAIVduLan8rz8YBUHMDTe
tWaJEA0SYmJ8Y1BNJCFt7gQRHoBLwceS/cjAJvs0povOLDab9bUz3Zoc3ipENY7PpTWfI5mcUXKS
qWZhcbLonOY47pbNcCBl3S3sOALCNOpb23S2RpJteMVlsEAVACrhCecm4KmGuSCY48nYNstw7AkL
JS56IfGZCsCpvVVtoOEEB86lfgh0D4g1r6wb40ZgTROAqTBfNkhFPwl0YNujWOKwiQx0SD3sQgkM
KXq+WZrtyog0s0mOkr8hJCh5ZoX6AmPgtQETGwj8riP9oLSIhuTDo10VE+GDBisFPdhiiuEHw8mL
MrAb9ZGsoWipMuvolaqZSDpsF8weBprvcQLoBcGbafyAyBnCULBRsc2VGyl/7Q1PPbYxCWI2g2V9
6xiG0vjCGsiXqJMmuBTrzhV0Frpan5xWAJ/KXYyii8Z2iICGt5LgBwd82XeNgudQCynLXrGgVURo
YOSkOs4juKwip6C8VgEqHq7K87hXYbWRwMmIsADNXQAHVyqbmA06ZvkoKtbArNFCtrdwHad2rdBk
jKJ5LZVW9S1YRCU7Ujq6VF8V8YgB44aSYjCSjWq3PmEMV9B9of5dQD4h+b5agH4jRr5B6pyj9056
KBjhmNEhnqVqu9ylVAuQdTnO+Ip4hAyBApQ1I8nsRgEnZx1LK0V1bgGCXICEtGouwQ0YS5sX+E2g
XFj99MYPMYl83NBwpZ7hNMAx5fewnpVDATDfHQKRQjYbkFC5r8Klb4d3MXSxFG0X0hyunfxo0xIW
m+m6zrErppojALZAxCLaLaPMnVQCbFyI0IyqJhe907cqYDo0QeDUU/lYzrZkKqiRPs04CzAJaIJ8
F2nQs3umbXAsoHsFBFwbfb2MBlFL3iBTdYIH9lJiKV4CPhAOIPDRoaefehE8ecol29kfRXvRsSgy
uvjVHJCK/6u9h65+yBcyfoDaAv+JOCl0LH1/UV9DsOVYTy1EvdhK1qjsBY6cpsj4IH7a6xhiGvZx
pumh3zAJfs0XddOercX0K5jBLh7gBcuqpAOHhOFXHFjvi1BCSjKxgGkFuQrKiWJFPzLGs0PnlOvo
wy1XTjYAlYiWkaeFNreNJkqBa6ZKtzCjcyMlZZX8tkY75iAKeqx4TdcWnSIKpgnUCnve17vsuiQF
07cJlXh0eWnjKOAzqjZ4ixGKjfEpcOgpy4ph9G4SwUhN1crbGjS+LC/Zl4ANSDWyKPWtUupxK4On
Xe1qpgoNaPapvvf1rsXKxY7StyDBn0zn0uaYli5DS1DLpRacc1GUYWss+HW3S3YIm/qQ854tYj/k
ed5SHZYFl/rgq+rOHcW/ydk/JO62Zs5IujTNBmgJnDAAHJCZDpSeBqQNW6kfja0CoQWBOg1+xlZp
q/A1xNxSZUZNs6iyddTVk932L6nFxvpXJBC8sbUl93eXeD9ARV/YIIGBTaP5bTLILRWGCoCZByM4
RAaTvflmKOVBUBcxwTa1EL4AlR6GyBBOpOafsfpj9+gOsMAdUsgQmvA9ZOd4T87yR0DIuQ2TrLR2
gJARIoEUQupPu0AcTyUSsdGBlI5+/F8XqIfW5EjiH6DXVdY2I4sMbAYR4aM2vsf8o6TrA4bpIuGD
Nk2ZYbtL65NwqNbtySgAPVGjc9vrr9qdMd5iJ0Z3FdS/hzVrTG7NaT1NNIMnmh3cxxEWeUqSdW82
OIyTT8HXI1yDGilIfOVyTTiJclAHNexPbCJLdKtZGV3kC/R53LYAlXK63ZZDPos0RnlbJlwdiasu
9GK0lTg7uFNCMxrEo4OUmmpXHo4A7iRuUIOmZNqjzgB+8tCnQIAbuVfyn3gnQ8mAZr6bX135wMVb
YiIsQZrJreeyWT40kRP0ooyQc12J0FraGhEuUy7SXZsmeUECKfCeJX1MBE7Qfxop4vEsJcHTZ04z
kCmaW8kYnfTb0KY1o8QSi0Ho6pMJXascUeR9SH93ZLUAOgtUZaOTcxAYaG0roH/7lsed/igZD3gs
3mfcrUMm0L/3mN5LgFCkicgTHC+apOOWLpc4Zo10bgfGXHiG+pH2jv3pbOFGOG8pJ8cRDcJ+pSIc
JWNFid6GF7HcPGx9GfwSVePgNfRoAtGjRioN0beu42GUtDyCzWhB/qfrXd4HbJMs7SAfz7Csv/ns
bF1A/AFRKcBwiT6GPF8L9beRS1QRT43M4tQKMqlNtFsQJ6cYqnTOlDDwgMsfy2hAusOE/IDFPY+c
urNBhVBt+7Vugr5dLiq1kJJ8ZME9I/FKq4fhvJid4Ts1YFIHYzmBYjWfbbWNEl4n/VTdi7oQ90lY
ZogeklSIYZRE9RzdQZckl745ddkgDc3Y2lHn6fZGkDCR9WrzVHv1u6ZE0q1/TvNcNt3WRAKyjN7G
4a4E+lHI4gEuXb3OoNhhMqTysMGoL/AuSYsn9REr9j+DNl7qeWtQ4mfythA/vBTKA8yWQfwMpxPt
W2HgvJRopFcjKd33xPlUYSHkTdtg3nfqG535eKCvZdGzgSkNVgTT1gLlSijFAQlTwPncjv/pAevz
EpEt8jNwbyxwbQihD/Zeq/06GPY9QNvgcwFHIqCOqowYtaQQZNODWkOLySNfFn56p+UmG9vG24vJ
XPbVU3rqBrrenHvEI5L7wiAzhikVUqiZiDIxFiXU2wk9QPMiEUCulShBjuW19rbJH/pIA4DMaYLi
IgAiQ0H9FJlWCxdRPdh7y/DSlIzM8j8aOAHZFPSWgSz7mhefuSypOIQaI4ml/D5MVB8Yq42XxSpW
te9MaB4NeNOgDVQ9bDFjvdvcd3pDUnCnoHYyTmspYsj/VjlAv7ZCirpnnlnle1QG/MXDXPVBzQjO
xVSATzF7K5tNnnHVaMb9GXU6noyiYoZoQ9Wfu77f1ib4Zt4mKOZznUQ3a/4Qz6FZGw/QLnvGUEJ9
9ez6tqjWxWHmPCLjSbVTL6SCFm+GWdwGEvYuYxNFLqbl2Su6xExteURiDzzVJBwdCsM4cPwtErSG
uL30+L6putfCKiBpNNw/aYCa42dU/LT0CiI926MkveLnQjp6sgesRXuq7Pime88o/iDfMBnHVDc3
46A+2grEwJSejAYxIigzomrhADFVkpeU6Dpr+oa7WZQonnKkZFBtBgTDYvALdtxL9gbyAOEMX8Cv
gt6kPPeBm1S3eUSzDNd6bY9I0Vv/5f70X82r8id/rl7Lr/Dq3AZvNR5BXJ+jQ3tsjzSpD3gXbYJd
vHePwa45hHt7jd3Eql4fdvzJ97bOPt0j4n+uAFytjLM8/WN7yW7FS37vH8VL+pm9lMBO//L1PtyU
dF2gw/GivKsP7115p7R80MJ9JH9ARg9P1Yf7xh+W1+kVcsrTeFUQ5bqOfAU0Pa+oLW6HJ2REoTKt
yYB3yz4EELTwlb3UF+2U3Kb9cIpu3Ko7E9wLEnDlPbkFT+ER0tQJit2F7hZ64zfnhBTLERzZFnHR
jbZDUuUY7IMtYuKINWWnYq8etF18aLfhLt19M1q70Dp8CuEXAUpYl/g2XJ0NlkkHzB636YG04Lxi
M/i8Vrhr9t0JwWR+yEWSakObdI3W0ynxw80/a0eZdOGnfASPv4o3JBXWyjq8RNtyHa/+EL7W3r5f
I9Lkm8d5Y2z1jYUmYfbfX/+wzXxsH7fpztksXDCDpvCw7IoT2lDKiqP4yT14VyD7f2mAQp/p/gYf
09/pPXqZ3tEULB/1Y3mPP5MX7Z1D847dKI/jlh6ha2ItsIX4vvdO+d7EjcTbpjzZcD9ukBfcx3uU
os7dGSpUeXWP5WreqFwV2dVhOEyH/jod5NvNTb7PeYn5YpzSI1kUawV1Du4546PbeOkv+T0/Wnvz
W75vOSwH91vlb6sblJBTcZvcFaPw/I6kB8v1kqM7scr36kUeFj15VNIQekeZc0+6smNcdAQjy1NM
bu4BaMBuOdWXmAfNKoDNvMIN+2QfeBAncBqHlIcS82hEsOPAlw9Nba3t0LjasJN4hsYOjbWjdkyu
2ZW+S3H1juOZsvjcHoprDNVplV2No3FEQvio/ltQIc3PeGaeyfEPsJ/ilbbDNPBP6q2WHZuRjsm+
5UXHLdkAJIBDeDBYZSM12wrZT0S4MDnlpfIDv+54Y55n9hPzbejA8X/yahUXNx0xuT73aM1ty0N5
8HblwThiaXK2uBb5m/qgQiPD6OngHTFmxsNjs3wZG47lj2Sv7DAE3GJsuNZ93TfWtLvW8xYdhN8v
Y9fCvj10P8wpo6/xDyJEKz6xn79avHTOixvHKlvN2+WILO/vhclFj//iA0wi5HF+Rl6LRiE0TSCe
n3yu9ECQFKG6Y8rn/b0r6Tk9T9wudES3SLItOyjRn/oLjpr+9Bwy7EeP3Npozwhias/zk/rUnMzD
P9qz4WqV/HV9b/1PWae7Z4g6V/Pp2z5wdq2fp/20d5+Udb7LL4e/7eo2b/742z9UXSscUPlSiFNs
+1W+Tte0Gg5UUuwz9IpWJvsMwUU/8r0rOkhrEuBDcUKabUVxdOH/VukZkg8bSga+K+Z9a2xGT+OH
9zXwj72PTTzfirkAv9vsefq/q4I/yd8QcbgFNr+PPth8HzErv7giTbyCR8QXpPS1dqT4O1D7bqvV
h7vaHNdX9FC58ekTRtnrZGXvxwODbF4E/20/fELwYm3wEJnqXnHo5WVooMh95ixEA/Zt2ng70Hjy
9Ua17fOdfMHx2Cj8J6/EAuA/9XcJMInkfZidXxkx+ZQQa43XBv53mQ/Ica3kZ2ln8XsIa9l3DjgL
rB/wPle4Oq9jf3xPb7z2yt3S8ltHRySe+WIGuaLFdZ7Wrf+Pqcfzu73iY318oc2wAkGy7k+hTyfy
EPoZ/4cfyoqBG78+vh45r/TTr9LVf7wRzha8NZq7vCh6EevQR55krZ7m07zy/JErkp/ljX+/g+kV
lyuvA7XFr3apT4uPV/+Rf5bbXh60tfbTfAUrdEbZJbTjuVfy5+u54IqtI2y1lWyYL3mK1Ou/7w+a
j/egCcC3NF/JdVoXq3/vGBHyJVel73Wu539Xof+qsvNusDzWxkZeQO4puW68krdiz3GT0SThcU0b
FI38ka/gFtx6v/fdm8ua4lC4Q5Hn3eSxyloC3LkzuSK6LYd/+R/7zNjr8P6OzwefRFu3h4C3xS2V
92p4R5KMDSLQWM1vH5ilnRZWL/0C1ru2v23/noCfre93tLz3p8uniFn+pZ3nbXHH/g+RP/Ttt+0q
eHPfltdofXs9PB927+f8PGzoLWyDm3I3jhIe0FvjSxazuf3Sz19f2oY7W63O5+dlj375Cq4qZ1T5
mflY0iDFyoTMlz+3655Ij4Y2vyM/skm2yU1+zfgVlA1/U6+rW7ZNtsWLvEK25W9vkOF9XOR8OSEY
025ooPIr7mD8t+x5B/kuv97Ju4CS5+fkp2CObyPOWs5KQgU4KTaLxy6Gj72G8kGDbpOy6yHi+Sj1
bkDL7OSLbGJDI2o7vXOaolGKvLzCTyE0QJBAqOv3/7zfMNHxEhzYO27vfkFNv14XW6yL1+MzTLVV
wVXIy9WPGAVybfW/T8Cn4ieIW+wj3i3aRttBXUUv/4+k89pOHAnC8BPpHOVwK0S0wWAbMNzoEJVR
FpKefr+eXc96bI8JanVXV1f9Aclxz/kmE+TNRHsR7/StSbyRt++TifT9tD4Nd9TvtkRA33MJSw9S
re8Ob4PGPdJw2hG9N2IG+cw2gE1evHkTZcQHygCfyK8wy96e2DJsF4oGH6G7z7zNYv7aXJrJfv9a
7ZtJOr2IICYiuLjTrA9ubui+3Xs64QzBR+Cxqi75kgnw9f9EWImlfX+7P6sL+lbMy/ITXribf7Ye
AZ8Qaf6wNy6336P7SxuLjtbyjEuO+zCmW+R5+Tjx57jdbrmeLT86ybNL5RIzzEXIihZx4v3/W3j/
CxerSgSVl3tM3Rvg9AXkU+Z5NuG0tM/ICRma43zuLpePre7diEM3zkQsJoyHiQRizYvvgKhxjSg+
zBu+Y4sDZzfxF6YbHtSv6Wftibgu1uBNxNnO5XlErGdnZmVmhDjxpNJaWrNNTMSe0E+cNSImlFP+
RWcRXSj3/DbTflJ6OGNNAImtSq/2rDWb4SRnlEAt8sEb7Fxzedz0U64bRO2P9XhNu3k3x9Py4/9b
JQKh/hl/GJORUb7o7BrGCv/mf1us/UMiErF95+xZdC54g+NK5Jac/n8QaIc19SneZzN9/8G652jD
6HXT42fqzrk68RgQ00wMeebMxRYV3cfpRaQSypQb4cz5JGIeRkk8UASBhJ3r/9EBjvxF6VB3b/XM
/DSmZuiyVZPBodbco9xLZ/jBymCFz77W3u5jJ3nPH8nbTfwpWGpurT8lm1ve1fXhw/r6Oxx2/Heg
Ge+a63ra/70+4dAj3Ysu0lOb2XNaHHwdbocpc2n0ZP7y+eFZctcIWvCPZ232pRPaoIq7pGAuMC4X
B4uvYNN51Cef7VQcc7QbrW/+HTBxPX1PgIR6DR9wFvisffU30P4r8Z288tfiKeSJ40o8fb+MFldn
Frm1ewU4sLoqbrRSXESKCV3iVATN0H3NslW7J/P94Kf8buSKtF/MUewzUal/6N72ePw8if1SbDaX
EykAN4ttSQTS4ptg7vkfp3/TT17eSo8ZAmrnW0x08VJEFka4Y+qHuCmInzL55/Q+t4+ImYhOErY7
JEwZwB5XQS1WZbI42QfK7foHxgJWvO4g3E+kabPIJq6zqT6yyc2YMhvEMqjZX6iJMa35zJzNmCm1
56zFNBdr57VQfxq+otHzK/HS/VVkWWKniWez63INK32LqC/bdvvhs+njF8d3+cJwzTOFvj3e6lOU
1zzGnwMO8ukLhlFcxb/YvBbpHegPljNiVdPkTFeAkTfnAS4l1IU9+hUeVgr8j4cTH86i8Mx9vZI+
sEz1ZBBhk3hO9XRqT6VPEOhevhi3YAEm9hTxk43h2ZPso145i3zBzybo0a/9TfovfRAzEmV/brfI
H690kPkQt9tYKG71xXf/b6cklsbH19d54C1Ii8armDo4XHnhZ/hZ8F34aa7fk8Kju+OBs5vZO+be
tPP8Hd7kn+K52XyvRAtuo5gTZKZ7a13/bSmcsCl9i+3m2zW9wM3X8SxalZxs+g9Yzx/sAJ373bju
Cbqge9msNi/XmJtkif1KJxRFk/5b/4WljyY0934jJk7ARu/2HixiKCpu+CvWAJCV6euz+MQViWuA
0TIVAd7epHusHt12UV4JvHORVEVeuBoW+EqcnC3/4h7yab0qPMhKrBvEFDxzLlZHtWTxSe7VmtEc
+TduCiYq0LZWpZgYntirI9aQxCPkSfCdbOw5Z8hJz3CI/5UZDgnTlJU98jcDtPn/bzi7TBN50v5b
mxRQLqzNf6u2ZkCHSfFJnLjZ6+aP3PG+ey5Wq/1ps98Hk+cdQWn2LfoIrvGjudICLVHPWUgLzXUW
yg8aHJNkE97TLTVRXhXJMJB0nH7p92J9vsBabaJ89ks+e/Yh+UAX4Vf7HJfv736J++bSvvR3c0K1
xRUZCaB99n3no+YqtUW7FjFP/EzkKyIPEhkNaL9/PxP5jhiTel1OFMalnV81b9h8ff2yfX0/tmw2
AC7YJ6KldLZ2x00zdS2AciSPljETmSTyxKTzwzL8oGeXn0TG+X9un52QWJiK30y/tQmAm634VWOS
b2WPwhZfcTicFt8KnF4XS8YZ5NFZ/A19xIu24uAgzirqrJvKHA9k7/3ZH0RWIU6QPF3uJluhKP8v
/cy28Sb5xefpi8YIWW30203J9gt3M30VdwVI9iUD3HFzdt1UlcFNzDVQH2V+CtVTXF9re27/iIAS
fYZPRNfnw1ew1PVvlQqsnE7sn/AgnWuC/YHNrf0zv1Awaml+WnAXwSm7DjOPsAH3kb6gUHVxkdXE
spzfxtAnhlLZQtP0+KcQdX1zUu6tK/0JNL8O6i0+aLv+mfzKf/2zO0Rbg8MDNQ3cWulHq26IUhA8
rmg61F45KzG/SieBMUn+JN3NedF9LXkIIrXHwkRVBcleEEoydYX0VSDNQRuFqnsRvBaFYSx70G6Z
U+N4hel9Ok+pIdvjDK6gPe7aOCVLCsbtAKQwjrOPNNs0tnkY8urXNHsEEiiGF471YdB8CtHx7s1N
4hgbOSmR7YnWFpVzR0aj7o25iA4gt2W5dNjZVFTGqURroBwaGB1vX1vDEfqsO9HIfSRg+UXHZkBa
vW4ukEsE7iiROk9C38VPkmXQjQeroByZCm3uqkEgnMbkmG6Knp5JRynZYdOhlCoAL+KyNL//SHr2
Oh3yR/adj08rQ4zZOocxsqXxQYEfZtLTbAB621l7th2VO4QOa40bT4+E1bg2gz8rDjZJeYg64SEV
QpjfReB/TEACoD3rkpNNpqOZOed5bZxFK5oHgI08CNnYR3rYyGcLtbzmHZ1ZxKhT2jO9aAlRgqdt
jCOqSZtFSkyUcdZWU2zN6jR0bJeUdgUggbZFAY0RrLBoPwlkBII0AvOwNKm7U12WaDokIS3W4bsy
1akm4+ID82KBMHyrPOt08LCNBdJsVsXJt4pdSgMP4GUQ7UAuGrrq1ipZVpgKPhvVYW4s4Oz4AOgF
KWE1tuZWp+xTKLtInKKMCEH3DWM0soHnGt/ct5De7Yv3QDMI1txwjCGWQ+XtYISjX5T+dflMMWov
NX00prhJDopX4jG1xnk5Kb2usT3aV0OVLVDIAgSH4J+cI8nPMSGPl2GAGbhGHYCllQL1HTBJi8LW
ret1rn9myo+mH4BIoloESulL4qVFY+VfX5kGXxox/4tsMpjoovks/AQ1ReisRUVrA6ZIrExiXh/0
BZRMS7maOEH24UR041Pt/3Z5LDyYWkwENDoKTaT/hFmB+ny/sArSbCATcPOKGME02AU70+g92z83
KHMIVIcCs3DEViONwWJr1Uz0QGpt9MY+nid9tegSZcq1jxXg1hq+oI5jxcQSV4lPM+AfpnlGo5UO
C1wQVieKfDPB0RDoPYzWEVlatw6G8zS+X9Tvkxqj6mBEJRGufCYE7aXy1BuHEqtFAYcoAGgG+UEz
DQAXxFj0X4C+2TD5aAoKnI8GdM0H85W1EFPWuGduaBeH4t2V2H9RqVMxICYTYaf98+05bZ8XPSAB
VyrLettCAVAtiNfV+jWkc9v6ls1iIZjnDH2NyCLazROWyEy1VCy0DqrNjAvO+ph+AeVJzYdg6ofy
s38bC3DBSvADdgmP5nMIqtvIqPli0q3VpPBZt/BTMtki+Jbz4dNs4hndPLR4R0AtKAi6qnVX7XKT
SA/R5kX1BxKUA8wOWlVF9z+9COyl6KwqGset6Hu0YdcVBkAwSJkQRN6oU+YePosNEtnFDsVJbLnI
uSFw+V2/0MATmRjDqUDNlVK/W228UfBZ4s2PEmoINKfks5F3u3Sr1u+ZMjMxm3DYQ2i6Gcz9hpGS
6N6RFyaqMFs8IMD0nvrNFVyvBIpE0fx1+4r34JSdcSdUx0AizKK35EUD7W8CM2jVLebsaLQ/Eb/A
c+mhQgaJJXDKn4bxJxqOsEiFMIKh72uk5ERDrTf2QskZsNVM9MLCbgsLZ0I7DqVFD2Kio+wko1rW
9EPsUPdSoNYCCaQN9keK9/T77frQaoGHbM2IZvfrJr+Rs49J5vu1BZjpRaSm1VTDGCgKwFjwTBRy
aIMyIVhBMZc0qEZVPEUBE2j5OgoXA+ZrdYDzkDDCAR3hIiv3Or6O+MmM3+HBOceH8JJQervYt/ii
3sJD/GSLLf+Kp3rDlu+vepYQM36aJzoIzUW/9bzoDWbLPTqNB0yVj+8/pinH6Scn4ciYqreEG5e7
4zO94CaE8IJ5a55M29cFkKJ6U/8qaDx/KS893IYbHmQP+VQc02PwaK7F8b3ludIDgcz8sX97qlVu
fCyuVG9CfgfMq36XDsjWyycB4WL5y6DQADe6yjX+q7+l43ufnxGnbc/WsWRJFl75EPorbnnu6XrF
9/IcQZWAZT1PaNWBgZk4x/rc/6hP/dI+okfGHXabq3Ht7up+/G139ZmXKfc1rYSE/E1DW45TC5W4
HlTt5D0gkDU13wuwlS+UQIqZjF29CnhzUVVzHlnhfGvOs36pFrMU2dQWvP4KFSacuqpioSZY3rMs
Zj1Q3nAFvYdHKR2ML+TpZ9Lo+cNKBDT+MKfUaZ7e+o+ugBfpmXgwehGy8RSQO5rKXm19YnYH3UUF
pT5JD0m3qG+sKtxjyg5AG7PIs28aFtsj/VbU0FwL+sVNTOEB2xKULiZwlYm6wU0lD6dSvxlyT6Y+
nv+1kI7YMPd8Qs6sY+ilOUw6YDXsVGX3MfZe0QA8n1rIzsmTN4cSk77mBLOxhAO/CgRjqeQbg5YZ
/goXtsMAewtWBAs8/+Ad6qEQvEu2+h8Jp8AoCyiBt9eA7bn9o9wa7GifGgXd5J7fg1PRe+OBbSk4
4SapHBJmIz7zw2/ApOTHxtN5ZncwAvgHX4tz+6t8F1fzNzsPX+FF/tNv9o3pzESkw/JuJ/6N9Ba7
lhs1IZBL8um9bf/ef8H9dW6v4QMdrql/KyMAv154MW+kjLxJ7TmK+jJCoziOC0fL4E7hlzGO7nkz
JZU6lPeOyo2042H+TTvUP69z+qf9FB6nkiv81f6L8R5+ukf/cH61g32rf4tH/6X8xOfsON60W3AY
cbtCNXxffdviOqgqHNrf9ss/dvv3D0rZ1PSY5OfmnFIUyViZw82/KYfioZ2GXfMIeAfsT7zUrePk
ycU+OTchjLUrLs1TO7yvza18Gr8AHB8A8ONHsxt+CojoJ76T7jy9ZE2dk4QZGOXtzA0fMtqPz+7L
OeaAdPCCU1sPzt+5+eNR0ql6ABwB0mIex8frIfOWX8iDX19n+5owvMFd/mKUfknJ6934axz9O9Dh
HYrZYBcO7Tf+Vy9wp1+v40ibHXilO5zM3/BCYEJ44aZxVxni1xHXHviHw41Ahf3m1b9zv27hZbip
J+U6bN+/rzN5HQQc6niXhG7GEaz1+f1r/2nP6NRcmDXH5Iii2Ouh4moBzJrR8s/KGhvhZjfuzaN1
Gk8adbgHppzckP5GBeMvODB0zZ9yGn77S/ur3gjAzIqauHfnVdqrdU+uyZHHBfSB+ArQz8mI3RT/
m7t9657vr/QcP+JH+6PfsEvkHCLtBQP1Kyawckd27c/wS9q5Na8p+w1sG1e9wtnCFuaoHnmmejEC
ZDui9zb8QLNLz9z9+Fw8eF/JcaTEJQVTbnT/5dzF6z64xOSaIqs+qbcjl11dGjH9f3FeZRFU37ze
VcKfiWn04CEnfr+n4oqY709whP00/rDIR83tT9qvDTOZBXfw2eNYVeUVWdl+mxyja62v8yMTpr3G
yTRmGvEluwzT4wr4pL6+d9pPv82v2olxKR7FYxA/TxkI0WniN2RAlzw6fJRP8yDv1Yt2U37C9yT9
g1GSPP2LdWIq8oQYYiQT/1pvM/pQmaudmrdb/A2UMtiAVDdmOX0zkynlcNqjQdo/iFDho5XBUbjZ
VftJIxcpxnvNan1av8xo5jWQcugTrvWbMraDWCon65fHJbaL7oG44ORo/WZHp2CQk2P/pZ+1O/dB
OWXiDlO0DlyDdX5nzpEFYrtzbLciJmlPk0Dj/ynEguhWPF5Qe07I0gF9/oOlmlmeedZ+UIZPkZlm
w6MEEi8bcu0LFwL6xrjxDYgP9CJZunzNreVr6WaTM/Dd3xtxkOvwXT65McMzQNiCS2bPBfdNDIQS
8DdcAF1KOcSBKedw5/a+1E/b/Kg6V4CuSM1c0jGHL1AZGl31gKui/YwjT2iUAjiiUnaT/sKbfOE5
5YtyzBFwaEhM3fBksccb0/eFp1FO8SM58oWkw+h15UMRzsEzev4TokxEg+lZi2RdvH8+c6NAols3
6Ly8J14pvuNs9u89o0QWsf+A14ZRtdVTrwm94YLYPcPF5/apOW5wCS4vrhc0J1VuRiHAOxOzq2lw
6W8wYKNnSBj20RWa1gJkisgL0sFoEMyRZNDPBrC9PawGdmYvP1g36+bcGL648pSbf44ufB1iUgHU
i5fk/f5w28f4s3y+6ulIsPTP3S2spxadkz/lx/rtTkzUypM3SngzfJ5orepn3/8YkC+y0dkKV4ia
vp+q/G1QMEo+Sjw/fWyApY+Agpcyo4BRGVg2UKxNdyGvYByRL4dG1GvLwfl+v9Eq2nbcfHJUx6sW
r2vweF2rKwlccX1d1dP7FB8Jlv2RkGj+VJaHFteT3jyRSb+xv9m0xkWk4nRO+s99oHQyoIiBEC6o
QpQp8KOZkHQhqUoeSDDjMXV/ZGcmkdNxbRknKhNk/S485ikLiM8OBiPtRGtdiz/URSH2M6qsQ/4Z
XiJKdSgn73ILmJhYYRQr/i2Vu0LgvpY0CEMgw+KO5k/tJzuW1/qqXpW9fZTMSbPLTu12+OGAXq0k
XB533a4/l4qrPVrJQ8u+pcfbn1TK+CKrcclCqRVnkwaMMVUPzmatjLyiEMLaCmsI/Cc6xjmLAU6Y
cMp1f6qR9Crqp5muFSHjTGzIUVYleFEjaPRhEZRTidOEUKJrXvX2JXFdHyE8maZFxEbc4UctP4oS
LFqo/gZQiAGyUoMtYCapg+eUzk6QNt4WaTspRZNOs9xEfn70cvL1F4WpxMAJHGdljH/UT7nSKZfn
kTeoD52zWCE4JNUO+CBAfXRzQPKKd3KzleIzdGAxcBaN+npWmktHJiBk6bhTx02FSImM4Uq2jWq8
16x5RZYClaZ5/fhB63aAcmQ8VPX01CCb1IGVKOa4Su0dymtViak2wU8bXJ1mMm4OW6Oip2EoN+oW
Et568KiRx+ilpY7aEWUVdPLhPYDwhA4qO80CVFzSXjoq0sjMRj9DOc5CmVpybHGsRfUKW8ClA8Fy
tLbNsM5hIgxjOlX7LZDeoQJwzq0GlKlzow20J+ZKPHpV9oy7ai6IVX2krUutWZZ03pJecLX6YA39
yaX0gBiV4kXtr0RCJyhkgroG1tfgEOQMi/crmDbYs8IVhhMiNEMCOmnSD+UE5Ey9WB4XEiB8nWY1
Ah74ob33FfxGxDXFgEDiHqkqGEjvvozPoftESJ96xlyhxCGQ+VA8K2kyRMECBbJpg8izQFiC08aN
ggPxXi/AXKGrGVWN60ufMG+d3pwpzJSsMfSJIEhpulBIxIhgXeo9Qv3KXVe6acnT9CqULFjk1LJQ
dIrq9T+WX4melV4teWc5m25fUE9+7VIDBc5qXrE34QKDaPxUnC4lSBmWzLkYSBVg2FDo71S4zHNi
QftZaIy8jnr+U5YV2hfxAvW0Tl6lIRhtxZ75+FdJWjDTsEvXpfBL/XlHZ6nElBhRMAPE90BTDRh8
36Pbzfagml/kEgJxD6FuKBR6QersTSJPteBFiq8amJxSXjCQ5G/jgsLRdypRcwO1b/YIVYm6whBe
AeDK2llUvoAnY7tXj2cdOloIBYRS9ir8EjzUeuVX6CTRaYLfaqjrhEHtFaFsT9WpqJCMcObMShSO
3lML+qIMf6yFgfFSixXEFqnSF72zNSjSgBKDRZIiGzOghTWk7BEdUzadC2cuofmPdtgSntcYD0u5
fWQNvwwDfaMX2BbTnx+DByskrG6mv67HjZALNKjoUE1qx3bWZbJXHxMzQTIvXfRIgUuWkJ+F4k2t
I5DJvCpOt5yF5N+3Qlo8qOhQPOAZNs6A4Jn/Acb7RTE4tNk5w6a46BoM+fpuYf2bo1E6cjDCHopK
NYdGaioCDk8NQUOwOcDjzCz671oF/oyVZ9p843Mt2LCBUc+HWl8JfoVNyTNAElOOv7vxVIQ/tkR7
re42/tHROnQzR+TJgg+fJ6DcNA8G45NbWTI5q/a3RG3AsvQPp0CYiqIeJolBP2nwee4kOm4s8ncI
yzf7icDxp3k29TVnAjvq8ta9pqStpSQnBmHaaXAO++TaZeUirxbDANbTdFaiumFrm1BDaL+ljwZh
PgSqakhTwTgYkvEziijsJjbF3Wlu4tabLNT6IvGwUcshhOvfuYo9dbiqWqBWRXoULIWwodq1cyir
SMW4r4bo1+/kSYgEhz1czN57oTPRUtHBSY7F10WXkqivQgt+KSupv+fGRrM3pvqXJxgNxCukQFPu
b4QeycCeG1fDph0KrwB6J3O7dRO2p+a+xcYJTyQbKMeSY1cWnThp19QlFjTyPUwmLa5TaEjNRQXt
Bek/remJ+MzBF3VlwWCOvW+UHmSiUQJBumxZ3qBde7LbFYj1yKGa3QR/VBzV/Dse7spwFsynKq7R
4iQqE/2suc/WkRvNx9sEiGL7n0baId1OAXJ8TXMhjIr/jwihtt9vVCjFRbJSsrke3JzoNSkR07UK
2dUCewLiOI/mqJNRs8zGbYEumhWs/dqecNWcqfEaiGgRNWtkNuAC1j5ocLRoEaLw6V4ZqHroernQ
KWrrvYFartuE41eZoIKOfbeTsQjPSorWx0UAp5UeLyYJ/uzrIvgxJnKTkW7hlreSqnk/3tXWonhJ
Oef9LWhqYnIYsFUjo/5s9TeMhvIbVX/kYaqbKIpaKr3TEogBnC6WInQOGBoIt1TNax6gGJ9r094q
hXVGpgJG4/BPETlmpsHDV8HQD7WYC5Tamd+BeL7XOkaFptL7uUlzbWBrJ+QktG9My/qQKurYzG8t
XxRFgs4QuU/hC8Z3Drsybehcp5TjbmlNobtFhormRATdh0miQPVosCpv7e+wvoUBSV26VJRsgWpC
Lq2VYltVzLw7+qerTi4A55QcfeBRJJ2DZLlXIgAp6/IKSRaEBiBM0V/JqYu+ckqXegbBkYsnBEnI
NMGo9amFjyr6Nq+1BWirNueqCmkaZjHZDZKNTDykAsHQp80qN4AgWYu3+QGBR5IWgw1R+FGyhcKl
DGf261tuwTBhJFO/3ZdpQT5aCrr/Sxm8Nt+ro3JQU+NbcE9Vjgpqjg7eb0HOHNnLiJ6RPwrtvqnj
bFKSdxwLIF1zFsTNwIGjguyR/LA07gz7JyKSL0zrKtyQUTYPb5gKdPYufN0TzpaiTYA0TpPtAv8n
cmw3LJn56Yz9lBCtlnMtvLyTfoqoRq3Th9aXTkCZHTpVv2P2Rv0+P0LYLVECoC9G2yWDBMpmARl0
opZoYOhsgBinUvpGlIMIFySrGLoz1DCneC8dBNFUxJ8568SK8ukX91jpH6Z0ZJ6N1Toe2Wq4OS98
LF8DG6FG37IdzpG66oJulifFXMOUpXsjTKffGS8g/dSbqVDq4H/0YykXX04HhwpVjsDBBb32Olgf
OAUIur/JBtpnZ9/S76K5JQjCoqEiSOMi2tXIleCh07agOGAOKCPsjjpdN0pGOw+ImvxMfHulDaDh
aFpx9TkzOVYOBuiiDs0nwZTj6YWmJxJgzrmhfo22vYw+q/mRJp9q86kjpmp9OMAYUsjPQ8RtXaSq
ZyIRouiK1xVfckQGmGChQtalIZSA5KFpNAdDp3ibDeyxjmGu2jD+Cql29p0EGwwiLJPIJDEMiFyB
ILWX8a/9IgMYqoVmL+XmjFL6C0/sHKnlfodzrmqFkDRcyXu3eBNd8hpPMPsSyhbcxE3t/1R19FsJ
TQ+4KTQj6RgkL2Btoy8Ucw3jlNJ0ZTPg/qdEx7if19maI8BIn9WozgF+bi84R2w2WVJ4loFcA20u
Oy0FNYTIZ3EAGkbax+cM7QrU42fiIFAlNHYCFB3jdZvZ0BaarWDFWeX2zdGW/C6rHsRZcsNXgb/L
iYCY0ExqSs5XrX1tdaC8DhsGiDMlhfqK4AgmNnWJ8c8uH3FSKRB/WctQqCN4069RUMjPdsAsh4UX
IxJSEsA0hWQQqmgZSdvaGaGXHNtwGm9kxfypJWxKlNwLwnhnxNpvMw4zS38jnlnPBf1YMMX7tznr
Xu+pkBAQjDbR+OjCXz3CemoPop5VJrgtL8XkePOixfN4m2cTxlhZ/0Rfff4tKG9oj1E4DSPareFO
tGZp13G64JdH6rGqsaTHanXNZ0TNEa0Y0SgV/Tn53aHjlBYbLcnmggmXD8jfGOxQsFxrhUpCv+tz
BTU5Zx63+4bDYARoECm6nB6FxVKCISSydFhoohufpZ+dEs2i4KNtVy2dPrlWPNZTrdGazIxVgXx1
ROVAtTVvjl23jO5nULbTaixuYXtRFF3IUEzGAVoRxrn6BuOeTESVglwEGDPCICIBEVYCQWJP0Y3M
On8jSD1+CChPQXqGMjd8N2HvyfQSGyf6iPWPFX+hBcUo+Va5eRHFXt/oWriJ+TBobbTUihCRY6S5
v0Q5Sst8jcnfQMNCntoUY8CtvWax/NtjkBWwB8xKiAVIItgIA2fImaHETagdM8QOEWgvyLz2JOGo
tPvFX4uoqvPqPd6BYPDp5TmWsaxhU2jrhe+nM+VJl0zNdyl7aqcVS4izovMqfqPsih9H+Xrl1B3a
Ack00NnpXIy1jRw9TuEOu0qBhI1OtkCLWxza37SpBX0cMYiUpq5wmQzse3kX649t2USolc3HL6a1
z6lGB8tEGa07V/Dvh9gWnE4DepwcXRTyPQomOoj1kd9MVmzD1PD3QpOkwduTwx4JRobOn0SRSrQs
B8SKUoOfchQhjQmRkWZzRxO0C9jux4sh6/ci34h5H3BQDy2gxA3GwIhL0eCwhtOo/b6HZJ1qSxVZ
GVnr2XnmSY429viXkOgKzhuq/cgDXlR6qf6MJ31Tr1RCTn51+Cm2YJaAOOELKRmx5ZCRRjC/OLdW
vsgO97iKMxSd8gzIwwhWXYJKDQUeVBeQM7f0jaVge2qv4jdowU3mf+EOh2KPbSPZCuUjwhZSpA11
RD2j2dv4sXHcFgkMI8Sie+HnEnFx1bgO+zN1CCjVivLI8nLxxumEg1hIVULIqxica5HdfOvmSqtj
V5Q8hLcv6iiC9lipkqBvKo7uJdaUu0I+hQe4DV1OMDuVlBWKAHBPCHeeCbekdqjUJfSaHTk41JIF
NRv0YIt92qdSXdUI6s+bplQ8TBXSSKFvwtv38WCSMmSyKCbJRMDhDTS7axaNhWBLztzqwN1SXBVi
bLaKdgZipepeepsNMcbZByJJLYaFsEfqTbegtOCTm9oJ9uJEXujpvomy+sAsleD9T7Min7W85UKI
0HHCNziaU32YawqIhFGwxgl5ZOOdhllooaUoOsITx7VSLVuP5aTW2iaggJI7xkywpdU9dRgf4JLB
iKvRjma9x1+i1mSf9czakCckhIsWC/R0nBlLQeyn10uhCpqw2aOGYpzA3wyoUfCygtpdNde0Jrmf
BkRjKt/ya/dPLiOYVNSiWvOsUr5FdlLTOIOZ/BRtl4TDENTicuyntjFufBYkNS5mmUgExGgLmQh/
eDjt2iklL9fytUN1IKe8wIkaaQIsroTscbEbyYuYItk21KiYhE/iUoeex3t8iRnbfpQaPdPa90Dz
kFjXFZAljpIo3kcvYKg5hR5UqmCJLxqqbkR98Vzi6AnkjnbhCG3aJ2mN8Yx600MdUGVCkRhGBomS
ShHskUpbAsxbgmw8F0iP3rTnYZLMSz38ERoa42qQta8xVmYvH3wqkjVNNgAyEM/5FLRO0tcRnnOr
QTAhENvotJEDslvHIJKwNLNV1vSwV3FnFufcWttHxNcgWAlohkTpk0QAqnqHOhXil5yGHeTf2GtE
vPYrii7ko/ea382MYi5esHg3C6uCdZhYV+ElKEsfTcZ0lxBke83foLCD/GsIwTJSOXjjMWYQUOPk
KXBnUuh7XeV8vQp9hl6+F+j4xe8BprRA2rHfxR0GsQG03cW6tFA9xflE6POgXC0BVzPerz88ndwI
aYQoUb7EWSvB/QJ4jYIYBlJc/8BmIzx/BAayJv61sB2SlGUITd+RF7qBbK0xCfOP7lXNbZATtH/H
0pmEcPXUGIJO3c4QQXFgTNMrKCxzKuuwFvNsWVOZE2cn24k9MfeVvp03X23iT0UCG7zY3JtzUnQe
FxNm1hKAjtgI/plKk+QoYGssM1gFHb7vWxUBn9JaMmUTjg4RglviJwKh0tp3kfeoqgoYyJ9GHHP7
gKIZdq4a2nCBdTVUuF39cjQu/m+nVWKUhHiniQZNvCL6vECwpAYxJvWErkDVIoeHdDVaUBCGKzIb
sbOTaQlGf+FrBye3wGq8vL6OZkRCscGGyAYUIegzZVckwEwYSz+8o5A8Ky15AYim6YRuA7Gtlfcp
GzAXEpMhaY26RDJAJHYcdQhbQ8P+mVWQhcpdqe3RiS1V+wP0z5js2gGcaWRPUtzLhIIdQnaWDQok
XPyTGRkeaBWmgS1E4sHQaDbpFmYLHHFkOZ8L4amuSjm5cB1bUDTCpdPE7CFG4a3uqNwa1N+FokM3
1cuQQi6V1qHEghHdIaQsBmzvRUKY75uixdfIws+EFWp5LcZAr2wncjPGsolRV/1XtRTHaAHYQdqx
+TJl2HqVf6lMfSbO57yp/6U0OiQM8SSwOX0rb9SxQlyWLyMVZYFuYnmBAbTa8BONYCXDXpFZpvvS
R+cM2OCkiyR5BMmmwWqZ4EBRtO2tmaTHKymMPytyxuaTIymoGqN5qi0hqvFekU9eQpsPyRmKnmCe
CC+UXVl1E7Wb1wNNBaOicmnb4OnFZPiUOkYCkOnYolxGKmZgEsRK74S2JhusVFk7R/T23sHUSWec
lf4VJyho/7OsLz8AETVUvhUcjawu+0I1kloj2m12tQNY5wnwGLpj8MlrvVgFi5wqU8q6hHaPP4qQ
fhE5t4HmAX28kQEtWM7lsGKBUyOgjCicNEoZ+wDst9h583BXOaJrbYuFXgEagx5OUldVCCwRjHza
ppkwzJqIUyLaponeoiiF7sSHOOKyg6x46RrxGqI30n8RR2HOgDpTwy6eRU5TYNwANdOoUgq02yuo
f4W+j7jf4gwqdEuaZodkJbuBAMiJwwyHWiB4PlAYAg4VDJtpyoTPqV6kMRp+QDoJoKUiY61nzcQF
UzwBVSUS0uCJTIpQWxGC0BHPzjSLJXkWhJ5oG9jAbV619ypXlr1MDDz+tI5dhFOWqLozGkpU7ZP0
WF5YL5zbDRmxD/pitKNpDkv52eiw9ipgRpKGZReMysS7ral2iQKIGqAHWAL0QBNp5Owp/OiFeI/Q
Dai0b/TKOTI44FxR3zMfZJ7ivUcA1Np3tUDCSZD0KyfMgIj9x9N5LTWyLkv4iTqivbmVt4AAYXTT
AYxo730//f6KdeLc7LVnYEBS/6YqMysTy0U+Q4zyHwB/EMwcJx8v6kHMcScl27EOM9xKNeOGOQbh
NuTuuk8kmC8DHOskhcj1+xNeHj5KUc1rOHS5twqMtvWl678XXEse0FxX6YAhcHA5OobqzDuJ+3mH
Xdngtvg3KNWh50TXDXRt5o5dmAnYhhGVuS8p7YufShJ/gv40R+XeMZtLMTpbWrA/QzwthMPZ4mCm
qBY9zEautBEwyYR6EYRRzYhDQHYpFa454e4BRShWJtLmUFzYU7XB8yFhaDqxTj0fcA2ywtmuYMTl
omV1jZDVu5o7Sn/WOaEVG/xhxGpX7AmrKFx6ZMQihbMjomGrQPx8eQtiscYyrjN9LQedaX7qxmGc
mcfLbr00GtmhAd4Vxy723w7oTiF8He53okl3Uw3XX3Xtz2eXZyiFWI3naK9ccDwcoQoKI9/15DW2
NfODJBSgRw2CWmJOeG6sxD5m6jhrf110j+JvwvFV6Rz5enfBrOYoDkPR2pYAiwEXs+EgThEVC4gg
o434konVSFSCq9pXqYJKUuGw4QWPpEQT2695TbFYhNEZe/+Aw8ADiDZ9MCXMGCb1LcJJvTfyfR+u
B968k6iPBHGv6Jcwxgg4ErOg3fk2LvqkS403f3Y38nUTsC/X9K2ZEJfDBk/DftPRn8dcrE5CZ1Kn
gBW4Qxu7GCj173Tk2BnxkUno/rucNzsld0XJzppDC6osPHqsPFNxx1MAGi8KB723MHMmkfRblmVb
Ae76cVr+xWuA9Zl6seWdia1d2ePJic1RaI1bDSqLs4kMg4tUFjM4bFEg4bc4ig6RvpFjSNjMBGJE
L1/LFoy3pEdh+Vu8WylvzOguOx9n4nWCsqoNPLzWcPp/tvlGrlUFDS8WOaS7XIChRtfaVN6NWhNn
1CvXstN4KfVriHUxfm1A8R1GnqLQ/COZbPoP3dk0/j1quFAMIvfQ5xdp/v23xK36oIObtWZwEIu8
BrtTP1V3HGrfNQ2/6aGUKyEQNj4iisQj7nxTE8NoA9yKP/BZjE/s6pY2S/DNvMcd7msAAu4p7+Ae
xTdNg0TsCcvSMWjLCUJMBIee0f9p59pq1zGgNUay+thSunPY0/UOyJ+B9XF8QuYZgrdlpn7NYQgm
DBInMtUL8smKYnhATB937YYrN4H7Mzymmq3ntAPO8B7L2RKo3xTn4vbgIRtpbdxTLU4dA39iP1tX
HIX0AKtOPYgC3h2I+xnpn5ndJSY8HzrGALARU6gs6IXwBYe13djR3UqE+batlUWWRFdddZtmJbdX
KiG9FZ08GDsddGM1m6TeJyQ0YMS3lbs7J4KFuy1+V0aMW2gZpoLxSIqLIXUulc6eoAilmQ7xGlH9
16J9ncl11Ux3peGfZnXXpsKfOmcOGJvR6uyx3QKKR2yJBHHRUDvHWr5DXwDtIfEx7GORz/s0Cjrl
rAFGw7C0u8diDyN0B1/+mPhydk2FQMHvhoWBRp2WkEwdaeECHzuJNLr+0dMAU5X7WejVZ6W9Qbrs
3MJ74MOkIB1NuojQ2QaBsy58d1WxtHuNzwQKMDGL5cTHN+PRzgRFPT9388cgo39TvgoyklmF0URS
zZvVpmKN8Jpi1+OMr7QnYQ466hvuALu8i3NVRXHAupv736L+xUqQKxqYPTU4ylsuyMecyrYp+hX7
ORo82dbjQJlUPpRM4GQWcYDcYHKC+qN1lKYthbWq3b3hKgQo2nuDnZYwNKntDW/fGPEW77xe5YRB
7zoaXCaGv8j42C2mdSLAibA9SlWhkhfcUgXOdGMUhoqm71pODjEQDGwFegUpBWLvyaa+ZMRuGF4V
E3kzRQ/HHmMe8qrk1gh1+AIoNt6iTSWfwBuJC1WIixRdHiujD4lTM/eDka0GJ78gRFKYEMjGZwcl
g+i/WxUXoYM87ZqGKU/TswtRCrcuV20QYhm2V2EA247rCQf7Eiku7wvlMQpxf9w7dsOUSrrPaKaZ
INjgGrbVb01r4cf4xuFHjaQIkwsXxN4KKW3M1vqyEnU9cCrpZfvkWp8mdGIG6art5KPzuSsrRl2I
I/vreIbb1M97aTKFJicgyDBpqCB7JP5FghMVHzsP/CFlckG+FpvR2VRMyWAkWT5mcFtxt7n1MfmM
zjXm3jdIt5vPfDQG68lE7In9agYcXkGduSULHe+Y4twrWFHMsBgWqneAzfw8KC7Y17jtAwYy2SNi
5JYSCDfIcYmdXEPQcECP2wVMd87uEsuuXRJg84L1sg6xyrI3iNdw2uaRiG3YTLD8xCV6Rn9wAOlG
4+w4xtZUyxf/ow8eo8HCfLF96ihd5TSgEPbq+xBfUzDJHq1sSIWXO9bSzdStR19dop3h8wkKXKb0
eivpulo/nbgUheFo31QEbEoJqBV4N4eeqAfzKqg5Ho0sXDeAYIafXRykPelLVzRHuZ1LSMO2BwUc
INgKbh/jLmE1HC1yQ9sVM4eEDjAo5qGYkFmJFoxRUpIoXCycDfDOo1q01S2VaWTdOjdemXjribfY
CH6qJtZ3iFJdZ75FKOHI/9d4mO9wSHXmp1b3716vwl/1mPrh4Scy09R5Mo3qaLUuYywg9o4mtnK0
PHmzTKv0XDjuOlGxrVCiS8qtHATXnvPWdoZvjxJ4miyE6MVZwBAqBIaZislbiqGyC+BtVAvxreW2
DKgF0h4TKA/ph8mUn3UBFq2dcekiSQGdCcz7lDIJGBUbBLoKwjySfgfATcn1c0vUq0wITx4x4QQ7
oMDgwQir0CH37cMSqhgJV222L8heVI00Kf1dbT+7nFOavmzOmEqEdJLBitoj8nSW6imkP6yY89Mg
Bup4JsgtxODurFmPiOaitfj8SaaB0hCwqCMF+R6nbOnC5Ab0JB4yG/KpGamEoSNViXqSlzTm5ECo
txISVwJtZ+NX9mituntZIKLYMjHfg63IxP8flgUgrg2SS+B9jv3aqkfQJGBdxmZ4mtIjZdK9w9FJ
TRWgfuLLGFojFLkDokE9S4YIc3Ciaau7W5BfO2/fUUNgpk8dQXU9opmPeAWY32JsHL519FaG+svP
qWUmsfpDjtOLwfID3uGUG/yVqjJVqdxQJwyonaaRl8NeC5Nm69F6QwNkDC0ShcXbNjkALLosksIG
wjqQAG2lilAydI00ixV5jwwTyakrY4gDPhf5ydHuSqP+KUEcLtyKK0rIGw/CsuSgEhdNR1YOYK5d
vakgjaF5771iZaB8GF2aS1oGw38sB0brBdOp3jBZBmLCM5qKX6oLUBpGFQmdBUzEXHsB99jcnME5
cK0TqDj2Bm3rm2rGALyo92hEA0qsaNpys4/9dWoYeUbqrBIPnjVAC0R1luR6/lktc65w+UcaZh32
bxLgwP7bofJVwt8A0WCNOX2TY44/39GByEbAkxzAEiKix9+urq1NPOzbNjqN5qdX/8wh4+vVpS1B
irJfQaZxTdyR7L0y03Jbo2jNqQxp6hwaYLBtmTkD0hRYS7sLVFlVxaYckVxw0Vfw6INsJbWhqaXI
5EKyneOQQQCB5Vf4xGdkv4jggqcBmUPDTcbUAlAXYoWfDlKWIpsWE+wo+IkwmAuYtAXMkQfkc24B
2TbYs4JzyMyaS07EtGNUbAvIXWO8XPaMxRgvIgZJXeMc2njnjm67EfGCQUMeVRYDW8up3c/NP4MD
oP9ip8lGxiZ4nbRv7b9RhUhHz2imO7gwQ6w7aWVtA7SQI83jgqKHFRlai192N5JBQmM9VhAz/Dfp
gfAV/5lIBD2FTx7GXcR28WiT0eeZNgb7EC5gdWIcjTQuRtbAjyvCfYJ9A8ZiaJc0h1XtrCVIykD/
ZgvSDnGQMp8G1y3xLwS0SJ0uTqI2stCtAqdg08HHtLelPzypnXZokVGNKDymVj8JyW4ivBIYkc0R
kdXRV8JqObb5wacu2SOkbnSYbKrxluQNMtymHvyL6fLpVmoRFc21g0mXC1ytVWacsx1btSQTWvah
UCe12i1GonNmYKIRp6K22QUyDe0G7zFTc1GYk7jypSkO5VzElYBXogq5L2eESxfpg2DLmtAgoNo2
/GHTjippeqT2HEIs5EolRnHDvWR3K93duZiBIMqWXn34mJCv6zFV9Ej51Umsr/RbgjbHNzFLbjqc
ZhFyluHOVpKtCEykVBJVnKBpcso5ewNZ1PRDREw0UyyZv/Kx29AYI4ADfEVxMtVz0Tu/zKuiZQcw
sqKzIm1gdNSc1ynMDibwPQLoVBov1HtsBHcmfS+5piJ5gHLR/fJhsK69zzZn8Dnjq0JyF8xmGKXx
Deb/PPXwhf5C0addmtzZ5mJjKqlRcHPyyGUsOi6HgwywBgrDjvY/D/giAD2jkhNByBy9abw5+aGI
FnOmsAYM9KqKlJ5gHXEC6Nov2K20oLbHycZOGZDT8Mb/gqrQX9towRlSbKY/Z0dysWZ4HIDvFPhL
wKEYK3fKIUoCWXZ4O6/lh6n9uUqzG0He8YTzIS0ls+PLsDoX5RuooCTkII/JrfAgHAQ44MC0l22v
pPGVncMbJHNFEk+atkc8i3n+HpkWkpKcOeYSxx+fwcFyvKa994mugnSSbJ1p6jYkMEEvp5UJEGA4
w0p4UBqGFJN6yV7EqRu0HtiDzgz5HDNopMNghL332oOrvLc+oXWrmz3umvHc9Y+2cUSh2SMlGC+Z
d7Tyc+oi5NyljLLlTKPtNPXMAa1Mt6o6o1cluta0d0F9bmxYwI3FmSrCwoNKLFZHaE1ycg1Iio/a
+DTK43DC54yCqkzW4bT1wWJd7mG5bFzUT5Of4m/N/5+So+tkxzpT96pnwPo+mJbGvWd8yDpOPcZH
9OSpYWZf4w13hrlRSR2JmYlJueUjk6noPlt46rBW0/MwKs/V1K8MMC8fgbDe/QIbSMNICSzSDo1x
KT44xN7tU/Av5uQfVBYPglB83kpU03Nw6ozp2RB7vz01cA/PWHfF0ctjLAN6xAjaY9ci8A30V8cn
2lixmZ8JyF/lBtEmZIR6221SkYG5D8r0FBTaGjHEo9/azyMdQhyFL8UiNm0MK1prJ70H4UK+YT3K
9TOayWND3WTF1l4BazIY4BeJrhozxqFUNwW6YrTC3TgUJAgbWy/B2nBeYW295eZri+RYeuR0VZIm
kqPbcae9DVHYHcMc20iyDuMmQeuX4+dKQ2dQetvmY4vkpsY7vCMWXk2xS+uat1yf1qMf7S2UfLWF
YGC8F/FjWXdrg2CD/8gd7pUoeszi7GzTfg4onOWQg3IEqfBQQxdtBBeKJVY47TKTi26ovoSNRG4i
AnFm+SfGXzJ/2GVDvhXXhNGj1mRIvAyMPfJ2udrTglkjE0sNzvJAv3SOu4piel5vO6PmR85Hm5Mf
WvepqQnG3Lc2SSXMR+DwLIEwDHknGPX5bz1YZtZWeyM5A9X79psEVNSddRStJbCnUoKvT/9EKhjz
OYMESuKGQKd2sJXnDefPlifmaznk9Zfc2VJhzMp0FhqAwyIsF8MYPSNQElXarBevIyIfsdelfBBm
XsAqUL+MX8jUM3sJcgq5gGBXQix60VlrMJgPflUiiztlJ/Qk/1RL48XBdixMuqclrwJJKZwnSyIZ
1glYwEg4yl8qEyATm9BCW9M0uIY0MjPCTa2ikFKnAkpTpibyqRRZh2N9JmCRUWhQK1ENMmhHr4cu
y9bWzL/L+H2IN/B0FF2G1I1cMKLSbov5IJMdMePe6KIj1jw1Dp+y9IcUFxKl2xR/DbyQbD3bUzNY
QfYRZgJXhPxQthsk8r6J3z5blHAOmBXRsTGRPuMKgRW1SIxyhNQWQICwUPDBfTG9TZScXr1xmm/O
t9n6aPVkk0rLCfrrkf/jaD8DeaoTDY5PizvoO9o4OQql6+d07uZpXdsXZoUt4zohYwEbsj20BCNy
1ouFMB/n/YWx8cw3aD0RFE+AjlSLNWUicVuB/d0bPdjPVwsAzIoF+U0pgmNGdw5yxSG16HT1IFR6
zH6op+ZgD+VuTC9IaREDhuoNE3+v0BeRk61oLEQPfZAmbp4POV49YKywpSoUXR79SnIBw+4OaDBL
yhImJY0uMZUZVVTRtttCYciY+xIVT6cS7IQmm8marZxRWffb4AVR4w0A10/Yn3slVJS6mDImcvAY
RzVbQRfePFIIs9d6eNeIXvivL5QWUqQbNmWiAajpT/ce9xBEmjRAJhjuSKtolsuEQ5d3HCXdk+2c
e8fGScFbt+aft4fUWEIPig4DaWeXABx4f8w2r0BuAQUhRlVSCbG8ElAIhZED1jMNRI7jQX6RSRp5
sdE2B98UjUiHvMRH2gBZW1XehjjWDT4UcqMjRVT1dx8b8EDdufYHKuecGX90CFH/wDkJHJIjfuwn
hw+LyMGs59h4C+rq8MdgWuNBGaJd3lmbibI4I2OwwwxxuGg5oYsrnyJEIFFwz5UA9mzOjD9KqITY
xOQBAUeqZByWFulX4fes7ZTS34wo6wyuI5ZyemBjTNw9HCq4GCBmkJXCyZfaD6jEVLaT7JXceM0x
mGk580yX+ikqtjivurgpUv4YoBAOz55GJ6MrTFX3yLODfuNn5q224z+sdpHaSogl6FOVbNkNsg6l
belRmA7ISHGxWcCLWBV1zz530i2bT0V5ITFiAQHPQ01zSd+sJNNzkmqkenntj2+ua9Vao/xdNeRS
8H7gq/jV4pYvskannIB7aCF5DZwCJsMlMgckdY54cuDLTw1h+xRahgGxme+gqMKSLL6Q2xO+YLDQ
A79k0b/AAnaE54nPHgNa9vw8G0z7Y8ctOUClx7d2ubE0s0+RMUviiQ/6IljMxjdRWcmYCzeocabv
Qcp3lBhFGklOamly3emlMniukPLKE+dvyMS/tdVID3eUT+q5wP1Fq0gvhAbLxpNHfpaUa/wl4n3g
oAlyntJTeIkC0C7w4qNoIRJ6m4Y2X1YZp3gKzuyBuKHdVSxq4zI4sNiSiReMHRlTVg7VXBRgLaa8
ZA0qjaICB5S3eXB5evwzF3FQzvi/gA0cROw6/hdxrjAK8qz4k0OUXkHz53Q7rUWKWN+l9WUNVnaP
hX6L1oZYPO88hD0ThZfC85eRabzT2zpD9YjpLD0G16bY0/91Q5P7JzgS83VAtD+pTTIwQ1WWpz4E
pgNt0bNXPkvbuwoEHhhrJfnpqnVlrFPjwyRXSfpNn/kT6fBrBCM0aH9jaJpxiOdrB6tagnoyRhSO
Z7kIDeRqcHHohwB65aK0gdpi65Mvy16CNDExdcxc7rCheNLmaJlPzHjqV8FmeCMtJuPxGzJ4GQEr
2GL5Drl1szVwyM9RrfEt5GSg3eJqFlwkpYGW7evTByU2pKh6k8GDnm5AXjrlzcCgPOeV0XRrE4Mt
q1nXVFLTaPwdXR7/vjBR0Y6AGdkB5dmDPFcOSZ3LS9p6AY7qKZEEr2ef8HqSwJL8NYQOx9YsuQpZ
AaP9I9Aj2aZzbGxk/I6+lOu40GjDIcN0TIPHqzCsknrESLabjww5jecI0LkA40K0pRAjb3nBmQ9L
4Y1KNRX43/40EmnSHOPk0jJfyoImTIjmliufFA0BZuz5aaaL5CmWnfcIj+3Z5bHVmRX9T47Zcnb0
u9F4BOrITOZuOfxEglAxrmB7yY2toTnBKYj/lS2THXgMyC4vR8Tf/Fe0eTLfWJRMD/CvQTOXMbJv
Ka88vTmZGVVic1Q158a8louUPufkF0VWAg6CsTMbuQDhqsRubB/z00U7yHEpqm0WoDt7n/1wptCp
+vyJxtFveQiHVj+U+qFrD017wG9xxv28PRj58b2O8Qg0H2mP/TJ/RuoxcJnXCZ89jpC4sTCeJ5KZ
3u336NwIM2RzMcOvA18gsWwK7ZGk0gSpuOm9ZdPLBJKb1781PTDlyIAOZkbQaeCSNT2Yyg/kpwuy
xAwvVjVrkfYj6oK/6X4kq9e/ElPYD5kQ+mLYE12MGfYKjQY4rTbpG45kRkqQZ5mvWoXHw7i3v9Gg
oiiNjBPUC+wwI+h3rcJTkQpbHG5SpEHyOGsLiRAx1ahoUtQljor5pMvQKWKciYFSNpYLS04cFTF0
gPv9cibeBZSHzAkgZ8pHhNcSi+mTkbDzgP71fcm1ZjYYksYRsUY7vFMcRBxWdXQo4YAjPrm0Stli
1Er5Om+/B6BB274LPtGmhxLiR4B08BeStuuI6Xw80aN9Nu1Uf1kHiEMJ917Ah77x8zpn/66hxPT2
OHQh2jHWamyf6IXFaEo0AS2OUEWDbNBr1koN0wehaHiEBNWIM8xtk+G3PWBQym1okLCCWYkbPDUU
HCI8G66dOW/sJmao803cm6yYKU9eX1IeBWGg8Bc8ldgvdL5xG2yXnv+QOXe9/KhoZ2r/pPAO7U2Y
M/q7Sq1j51ar0V6RPDwK2a+RVHwaJrQu0ApUJFz0YmUkCjJK4yUoZV8qpHJsOTUF+I8hbikDmZ0V
mnGcvR9K54LT3PfPylvk7yqmJJNwCykg0GPXntGjLKpyPXBn9V++Mz9QziWh8+Nbe68xdmgikHQs
Bgg2A653uIIgpTgBkxajUX5ypnrpsIlRrqNdEuwHocdQUy0OFR/bXUox+UXkTXNa2vVzp32KZLNn
FG1TNfuqWsU3G32pPZ7KFHalcJ/GArgpwq+hB8I1t2pHmH10V7wGEzJHv7UgFwXrysyMI0Nmz3Fo
f5BTfhnj6lAJB/BOCzgxxRRgQVCmNN8ecwuF21B1cqG3yzxh9AbDLSF7faMhXg5xNnVMvqjJqfPG
g9Nv2+AtNk9K8MXI447HNngx8oDfOn02mT/q9sNwbuB17PljhkvAuGkTdeqG0gAmOFW0Rxplaeha
Rpopx4iA4szhFFpaHqc8i87AkGW6DY9dkT7qVfEI4Dq2vxyqjdrtrZiskAfrY3jQ6wc3Rf33ihkY
mWo7Ua1LEzMP6nkiKp6gbKRdgBjRuHEQeobqAcTDSl5Fx2hSVQw0VWdG0ToAfAWN1NoCd8fvB/Bb
AKoImxHZ7PJzaCNAUhsumo4h/IhzsuXYlOamxRoIqotudmRoHUHOXg92cfwK78yt2Z69hT5eyTVH
EvLaUI3lxhMZdlAmSwsCdM5OTYzFyJys8vixBlQTSy24e2aEcD+Mh01qRuD8/zFkMzk0lYIgJWl3
NYNzSZhtGvWhxjnGx6W1BV1emDa19xFZIMlwFximOto49q0C0g527B3oOpQsnOCdguR1FaOxB8vq
tzbHiUo9twiwG3X31GMcUvzRaJYuA5/VoSzOhsvYIIcMZpD6utZxS7pZjBWyOmSAvOWun6NxmaQP
sLKLEfKs2Y+kIvaU4SmIiDqipSY0002H76wb1sPNnj6r7tTb86Zlrt0fPztQ/bB9ULSeuaEzoRAK
yczRDrskZfyy2dMcQWWLrmGl05iAxU/xNm+OzOcAvV/QxbYNGXCfcQG9Gz51/gcthU/PLZCgNZUv
wvmakIhsiYVlrs3RXGE2GMCEz3ixfiqgTU3yYrf6Msf4pWxog5DsE6yDxDBb9Ym39u3kAYDSGfIP
F45Fd+uDSGt811sRJ+z5n7qCAXIZPVO5CvpYkoEEBlrbW67nUj1NLpJJPPF4PRENF/Bwqh/45HLv
649do2rVgrvVY535mDGDXh9LtO9ayxEMvZWjLx5d41HpKwwOZDgye5ByXDPw+YE8FHo+GXY5uK7K
ddgiPqrQGJKUkwIX0+SLyM4EgMvVfqWZ3U7W+FCP+6K5+S7bJOAqTXOmdtEHd1gLAwNpwZvgAC6s
QVObxxBrlSR/MePyaIEySZvDr0iszzgxbwIltEJ6mBMlj7KcXZRqOMQMFGj+TfkXMa09tUhvhe51
r7o+bTyHaK2l6jNiOT3M3WfL2FKZ1QeENrVxMgJ7V0iuOBp6Gb8DI0GMZg2MxCFqsHAtbc6ZKWQ4
tl51guLOYweBU+Cu2AOoOVxrkjFmkdLMCBuuBnDoF1BarqKStsrUNHjG5MvN4R2b3woQEGBiJoOv
S5iMiveCNCBSWig59aERbsQLURXkAaSj0NDrzsN7yFCCFCslIrYxeedm5aNrZNRovFmhvy5JC+OH
6wZw5VOgrRCG/s3ootxRPcYe9LMNbC9oP2N7mgtbik0Sc0VxtZcVkug3m3kSm1kghHUii1CuLgVf
3in7b5nFdUP15ED7CGvP5WTjCKlThShIXyOms+R3oJbi/KwK3MSt4UVRqvWYYXPv2WL3kBugMiCN
woWi54dwlcl1hJYLxeYaxEJAwTMgtTADT19NdVG1l6ay9nreiw+Fa5Hqx0TynzlpRjYUz97xonVt
MT+mkYNGaaz5MmyE10BltaCptzlOThm9u8SuIymKaDolcDRiSl5BKqIipPG0DgaRJ28zFew+oCEF
/dFxdLYRorYx4/fpWdjfhi1QhXzGjAPjoohMnvrP1NH94YCTYLeBAZlC+nKaV7uOBhtEE8YCeU1F
aVReSoOMyRPVl+Xt5vaYeJT0OGUyutD8sMkXjd+L46btPxdKzpWC6gNQWI1+8+A2j3dYwbF7U0ps
OtUr9hBZ5ZOgRm5euFYMlEdjB+Gz8xR1ZZrr1vkwTdxfedUJNuvmQyWlpDXRjuwYgILDfVJiell8
g3lHNuoRdBv09axItbi5qLQaZzNIF31FyzM397QCZIEUbvBKGRnewb4m2CoXaVfgc2zm2nREI3yv
YeMENMRSytcqk7/5LTO/VARyXvEy5fmyx3I02QTTO19BWB9yKvyBolA0vlrhpBBj3XNHyMD5S+R9
5F1FWSJgVQBpaXI2jgGgGl0llahgBgb6IWpDDSHpX3aZGlESJSvqLSO68D3UJQsJES0gIVHB4Ukh
pAAGwpStZD1q+fTI8bTwAKhEolJwpyrMbFFHanoBbgATiy8YG1uWzBgEbzajeGxJM0G1Zr4SlkmS
/cUu0JlZrwH4ztx8aZjmUqa5o75xQKR8USvyDV22UYAUnVjn+iNcfXh2q2aZ6fmxhnvzYUHkPcrP
oJWG5zIx9BmRz0T2CSmQxl0eJ/cYfYl8qyvzawoKK9RPPqxmpTzJX/utu8xVYyOzF5S7Gb1kM9Jr
uXw8AMVcKH3orKToEHmnaDBFCqBkl9y9i8429dtjxsiUi64msD576y3kffugHfxTYaHQcqA8rArA
fD6UZnLWzM5GDAFg6LET4XmCQcRA1JaKEToLWKMw8/h1TMsYA8YZHI0+K5lb3MWyJXjPnI/YQJHc
3EUrNlmMfcP0PIK12WgIM+08QsVXIzbldNFB0v2oxnbMIC1SNG9cbsjrJoyWR+c+dwebV42UcM2t
qOQ3in9nfneZT5iuYckxNb3PmbprcRHRGPtimqPMJ/QhF7t8YK5EGDX4UY69NHgQibNXXzKOIgFk
bLU9DTZWSKC3MHHJtTOcpcN6yShELeeQsrMZrg/A4A0ETKb/NuIyX+xzWMvuaAXers83AVSM9cvI
oIx51BcZUCUYvsnntdZvZQpe+Uw5XDPzkoUXCPScoKFo7Z5aNOT+k87ccn20eroYKvdaQGMoV/R4
0ArpH41v1vTmo0Y59p0ZW1TvqNoZlG5rZhJwsCC7B4GBZ2y5yQY8fijHXeOYzZ++j4jtPOQ/orIX
Vn4ClkFNyfglzm/mPiroVfNrj/tOAWB6IlSXeK1Yf+g5c6n0iUyo5rUk5LYl2YbHxp82Srbh86wi
am2VjKAe7NYeIX3lh/9y+cTo3kgrrBQkNvULn36NENtHjTHjOd7lvyIKL8BiMkkCbLWtFw37ZrRP
lQZtC4CecUCH1bjSA0Zoi2kVK8abFkNQJUvbfHo2gebUYny0Sqho3nIQ7zoX6wX8LgD8G5Vrlpg6
TUxcw+fSPEsbTwsvywJkC/Juqw04KNEHc1c6/TKNX8P0A20Dwx/oL0PRStUXOhgmb0IENGnWMLMp
wBT71jc5e65OrC7YKXM9rT10XKDVbEZEWJ8u4v3hoJnZFlm9k/zqLJoAlfjFL05ZDp0oBsnwEYAZ
5rBnsDmg3chRX5evAoJxRy1lHF+LVUYTyL29AzdIh0/nwAhsyeB5+h3SE12L5EkfnnmdLpoOkzcB
qQwWx/ehzc7rd7smKdbAH6QtcDTeeB1TMFayAegzD2G1MoEoJlRpOix/wdrVwc8U/UnBPZlAZAMh
PjHPnAoIN8Aqq4QpBMNaY3KwC1UCdEg4hCSNFd7ts0opbdM0l/hOFiyw0b3nwXEoO4YgVVFnlTT9
xj0MGE9BydWefRgPh2WKlW/C3FrR/rNQ/3JIMOIkNsbURv//MNDv1d45SwW8VSMhgIIVmxgkHet1
FKSAYjp7stZPTu3KrteRXHTGGTQRAoVHpHXvZosElivLyzcqiXngvEn5mwAZaFQqzMsYXDyOOI9w
aGLxLOLBKAwfmbUVpWHJhVFDVpJly6KPeyo/ADsqQPRr7OOxO4jEnunW9oxodarcRV+znopFzfIf
UKKDl+KmwGuSQ1E/Bw0T3159GBgiFrg/w93WUMjhgElptDVFPGeoS4tfNDi3MHeV1c85ugeltpa+
GaJV2vjuC6R2Vm8ZgGSiilywGmYKNRXryCW81nm1MSt0GXDSKbtLuNyWMI15WApXMqmXTqcwidfI
2RU1f+pIDBytu3w0MTHYxO3M02HCJpJDqFbfBAhGdiczz0LI8zwboolR4/JY5S95GoBh0hF0FPGE
M4IGBBbqlAZDXarVi0XYM9BUrpEGgTZ0XBodKBuU43A0lWzvE5VdIkFudKb94F15iSlctxZ96120
EZVBiI2TfQ5wri4dsaSgsW7SZ/bcCAbNx84zGxOCppQ7mhAZjQqgXtCpwFXcLbF8fmLKSfKnMTsA
j7bQyc5o7zumnK/+/MWWB5XFou4gfgE+zPVceJfYZdg8xYoMBxskkYhcwAQEkpIyFyaROcKGFtjO
2Kxdhy9cMsA9Ys5IbKbbJbtU5sMRMah8qE1IbOfwj1enOVdmn3dmjFFR8SttE8cES4jGY5lkdL7Y
GdTqamSSFDhHuHcIvpBCTJTfrLaeNYWCvO+Y7sW8ptxGXEzU+UVdrorsN8mnPcInOoylq2D6QBFQ
i0fAWwej7s5fenwxx3Dhm/HSAd329JXlH0qFOYu3kuRqqCxgbgyWo28TLVfjIpzDxCk7BTm9QHCN
ppNa5C8sipbHCGyAXyTL62ZCC0ofGopW9Geip5gQ8ZQ4h1tEwrBd+GJWxNe40HY06zEduGsQmsvu
Klpiu/HDGhmZ5MC1PwUDsAmPZfamUpjCQq1YDF82ldKgTVsX52EguNlkHA/Ii1M0V55cDig73zdg
vqyT2jwBN9HWBxdphV2mDXgPgbouYTZAX6oZfh33DcP/9C0qn/ithEy0BfpNGL3c2ExJoXeHOOZE
DERMcTVDMB7+em7n77LI8NRAUclFnQ3xuUISj4CAiVzqhQg7NxWdOtdEygYPEAJm8ouSLFtzVHvR
Q15ycVAxtcYVQA/tmogCZwR8QxP/aZ1xHlsJOh0Rpjo3p5rZ8EodmO86ZmryaIt5P44h5TaEUAxB
Ymx86c2k2boGaJR6I78bmsnOHkyOuUk6skTfpT/ODGLNSxHIulYJ9W1OrCZ5PKo2rGXy07yL7jYf
lBPbibbWB+0VxS9AM7KQTN/HNI46UXcc0lgNrYOg2zDIIMJigUPYhqOTbQezfpBvkm0jyy9gNjFL
7v83MhRQFCkkeKgNtTk0GvHGbUAOlsegKJQPqRzewO0E+DqRDmLirp1isTjiTsp0aIFzd4Po36i2
mlufBrwFmDNGtoiIWJwqKEOWfK1IvXe9KU/TSONNdE9H6reTbbyEMCAqH8vZWuy6KNzrXQpGUiFE
+c0GayW9Khob9EMPVohKVvuK/BZrs22QrLGEmqd/BqN2aP2cGifYz6YHvT03BaOJoaTed6sSK9MJ
pmU49+RdaFZKBDzBvzpWiBNpYPn0jNoFzy5MO+viXdGpCCi1ALRgUqVJ/uuvKYZAmenXKhxHQN4y
iiYd0B0HrV1NPg6SyMDjtg6SjQfegX5ctc9tKMpogsur8iej1hlBLTuVQENbivZupXX6MQ4uLV4K
AXSwSOoUtq/RrhTOXYfBaWSUPZSr8xZSbyIcJKgDtVdVb8330XqBxbComx1tLfr6LHkqc08Q+McY
KTMjWLC5NTcrbA89vCbmIEgelSp6FZsO4SbbFpvzmacBkyHyMK6+VWLHO9WFWHQjrGQitM0o517z
kkvcAK4N/8fSeTU1riZh+BepSjncOkewATODb1TAgHLO+vX7tPdcbO3uOTNgS1/oflNvXC2/MAUE
KTyeB8JOs4tbMOzkkm9n6IjB6miq+uNYehsX5+9IsrX9gRxjNgzOW31baAMpOQYMBt72KSYrNbua
pji2UN0b2xYZbGH7O8uadkamI37eFcoXvozJ+CfAjBsS/xXce8ZC5JGx8dnZFplUOSKDOsN4wWCK
vrAOJpGDQB6UCkn2GXMMqgnJJOmdGsmnWKffznWP0W4VKm4uCvz4XB3y5ljrKVJW0T8nmEe5VacE
cCT5MQY4NG9jJ7sOGgjWYCItzdcXYq1ANDIyDcu4ziZ6SWsgpQmmGUYfxJtzta7PZXl+zxGRuPGw
FgOB0LB4Smq0I9CeNFCi04aOxN8HOC/VwEj5mAfPsDzIPx2/PIKRQ7mMrOgUbYDPSG7qKzntIMfx
VWv9ZxZ+5jPGJcbObJGA7qc03vVEAYg8oCicq7SqfHPZ0hUYVchzw2x2rBJS3OJ1TW4LwCNOpxuz
u5Xwp+i945h1C8VAfZOsBoucKWr3RIWUBKAE3yaC7o67yxC7BMtJGEctocwo6UDGZsJYZKyEPPdl
lEtzLMMcKAz2H0IB4TvuGw9P3O+YzGurpfOj36UOH5S9jwk3+/DbNTrynDDv6RUemzXs6K9S6vC4
I1IJgsxZ2wYG/bNP/TolI+lUN814tYnNJGio5aRu4x+FolZX5qME2khaKx85cZgcSGZpd00L5uLc
AEoCfY+QNFXhbSGx/LX+Kuc2VLIF9yfJANhbZp+sif4ssXicZ417iwjJkKJ4hP1MEC+HnAK0/2hH
MgIOHbSYkuZi+3eYVhNBmJwmY/orRIZinoF9lO4X0IE/4KbqiwPFjZxLrAiODRpPuez+G1l8CtoX
YbQEIZEfMengMELoA4yKZihGBw63LpvYEcs0eDSoCFiQ4GgSwwNTLRx4i04FzwtV02jfxTeSVZwI
Z1QvEREvaAP4K0lv7KTPirmlWutuBGedo7jrNz2KENv6DpU19Ya8bDnAEoYNpVdlMzrvMr9nxqQm
SRry4aDQem3bi26EH8dDBxUKmEma3z0YVc34gDXrUXKeQ+h6jFM9/CNcUXdIuISn7uAl16q7C+GA
tE5uZDffpAq9NxUEVQY2bsTv1AYN1UyO5IZyocXs3P8Cfx8d6sUcqM2F18DPkrRPw/zhgNyjwqop
Z/HrKGCAVAtRUWwE23WwNo9QLoZYZhp+4Y/D5Tlal4iZTjkewqaKNpquLeeNQu/PFfoA7MVEmLXf
poqUVfsVgKXjmB1oQrCjhES8iIDfektZDkiSFaKHyM7YThibVcU9iLFduN6aupt0TJOu1iPD2oHO
rflrK73Q9zYDOQKcQam30sDkWXUxjHoVAc9hW86pPkV/M3kGVm/sggC6AkIZRBfhMxeB64gIw/Ru
pUFQk/8LOGvH3hpwUcSEEZXtMIvinqEtdHrGK2cN3oQrBly1MBbJzPjzQb1QA9082185vn6GuOkS
dWdQZqTYXCTabMAAi0BerT8A3siRwptIuHKYg5gEkDPRd1tsVNDbqAFHjb2zbRkAQCiX6HP7/ipl
Z9R9Yhn+r2+EjogjFdsmN1b+TmMPkFL+pQfJOWBmF9zN39Nl8i/Q98luS26ZbRCsxfC7Elqr0Xa0
+72bEQIFM6yvhVqSXALZrFqk4+GD1QzbZ4dzqoqTc9KDuib+P0cweuesAkikCaQK5/JAZUPxOlUE
PwG9ZfQKXkULm8BHfgoiL+3i7IvVgBGBWfYjI8ecFNWwPRzl94rvqmynjRudbOpwSjoUT2LsxX8N
fa1Od6mGa3i77loPsFAgheLASMs/DsmJKGpMzusMQLUZkKfQNMzLTE4DymWKu4GQKQE29FvBvsIZ
grRGFsIAbMmQ0O48Z3hzPIY3cfyR85Er8UarvY1at4e+RRvWKLs0pzdGoGPNqBsRwOlKf8ppUiPw
txHOPFOi57jzVjrlgGd8O8Z31GYvyH9GFQv92aTapX8WApaICbr7OmIkJ9efStZRYJIpSLpCaG7E
G4Mmdt/G7qbu4GgoDn2PkVqkACg0m3J3KyNp3saP4EQyhGtQkV2Vb0JBIRFfesFWJUlEyTmqY+00
F3unRVmf5Kc5tQ6SaySAHn2kUHNU+qWK15ZNGdKMNeX7aJkbiXRJgxc/zPda+XFnAIHiP54edMWc
/5hcdkmxEXuNCG8kFvdxqrFZnub6QpAAa68ay1cCVyXwShz9RH4jBDIURBsYWRD8ijYOf6yIJpXs
d4aCpG5X04jAe1Q3yDuZRmNaLxEOY5MrRKoxWmfLu+kpqdJMhWOd4D6J0ZfOKRqoudzFeJyFoYZb
QDN5mOw7sr2HRlIGQo01dDj9zggmq3DWlJz2jzOQ/91X0zMVAnhORlgxEAGgInKE2XryVRPTIw4A
9T5pwQ5J2xgXa5Qzj9PNPQcqRT0qRpqKhwKOSnUmERTHGjJqOrk1qJtYJEXA7XEQoR+LHHvpgrvJ
A89gtb1kHUCme+POTJ+psCSs0VNhHQg0RSgTsWdGGcKDb4n2ErEzIAg/VQoxWawgBBxI0lGJqVaq
CnQvdbmO0dQNLjQn6u6MbxbySTt5seFH3xzN8udMdWIQUCbpwz8jpJTBUNfXIPnW3XCjF++UdTb1
Ku0dTyMbt3LzcfQCmbj6XQKJSImhYRByHqhKVhPNEuCUfDzQeyUmr6j/DWxqHm4KTo0xQ1PoFiuE
DdRfwirV5G6V1nB6FHXsXq5A9OgTQw1F6u1P6k222tAei5IwXIZR0j7W+YGwM34jQzNCaFyeM7C5
sGgGTSIXpMlF3dG++XFH3rC0JJU+7BLvL6aDUO83YtDDwGLD8+KMRBojYWz8l/cjNwWYHD5Cv3XO
PpxrHm8NRFC5FWGzZ77tOJ46H0sAzz7wxo3wznybmmIlBBA0RPfEBdT5yJjg2ZARk/sGHsoh3/66
fJXxT0puC60pGKHF3ZR8+vDvOpqFID8ZyM3lz0uBQhnuQJlKRW5L9dS9C9tk9zniINTy0mmm7iWs
PifeD/5MMTDLdmNh5FFFSI7kD+BCAkFKfqmPQ8S8GQkz8+gcwuioYmnA6UWNGRgnUObKYtCOb9VP
tlbuiCx8tAJWAB+TKLQoP7UXnxrCJjMFKzICCeLRpXbwWmWBjDP2oj3ZVR8BRHbC5JgS6waR9COa
FO4TTBY8moCg3WXUI5xT19xIkZ9v6JZ644GDxsWqsbC+k/CDmEKb0n0/I46wbioIiqjG0wPYsOGs
giJeu0AJcjELJ4AkUFTVIpVFzvKEv4wchpSBeQbdOmckwsVcNIKsvqw++2q6luMFr/Kmys+otjYe
2iD1Uw0jkhG+Ycj79B5M9IkG9A8q55knAw5FDeKBFfONA5cRzUT9yJw90cIKjG/BUnJySk0JYy9Q
YDXbkqzTEewQS3ecHTQYf6VQtyK4M+xf/dOj/hOt4YC0/aHS0WDrDWMrfQgPXC3NVQRrIj+/Nm4a
2YJViqaqDk+J8eQEMAEognp4QP2WOu0qIjSQ9W0n9XNACAic4tGYn7RebsXo7PcvpX7JQiRmhJFM
mC3abN3F0XNC/ycBDxhfXYwgjAit/xrWdIDmZIXiZ64o6SyyDGz9Cg6Wqy9mOaH4CDdldfAh+Zqq
QXByyJ3mPgQN8eZk/GV3JH0uxQkcqbzPgCwPF22pKCGs5myyLrmDldja5hlDZrnCSrYa0adowWts
fG6184KXMFqLz4xCgAszNBm86t0cEr2FYnvEJyIGxn8kF39EPAAeNOEMfZREhb7hpswdfG0MSIqK
H7V9wVlmjO2u0liWa4D24EDfoqLucVfCHWLv4BJgQc+c6P/EdC+hpEQPSRtJdudaMyteTX3K/H5f
Y4HCkUApQAnPQUbqKSNJAuu50q6o3IbcP7rBnSpUekmU6mgVqvrmwTTU6odvXzQI6aLBHrTALTfT
f2rqZ1RGJLCpQPgHt4KMDs8dRVVPNEKe+4+rRe4qMXwPmG+BTJjvKH47BfKYH+5Q784zJWacbsWp
0Ul4s38spLy0gbhfcvvOXTKqa2ZQMA4ATT8kMfdyy1Qh1TRWMZ5Su1167Y0PLE3QqJpfKBsyqBcR
nTSxvstSQsgcvOafdGai8gc2kMNJbchfw91EsRczLsIN3yTkly2X1j99TQwGNuz4IOUcRD5bWVf/
8fDZ0C7FYh58at6PoKkz+xnmQ9bEVFufYaHuLLo+yIQMp+PgGcuvSCs3ENRrSeoQUlZqQJdEmkRa
cuTNtPh8NPhFWCuAadVp1ursI+TjfUYcWcMNKUVmmc/8yzR6L2Ztn1AmJgUuk4GA0uCzJ7Wxyt7Z
kbR2GYIl/jj40NStfVTM7Am+JG1UaRPmUR04flifYBpyEZAhHFKVy3qOkZ0N2hYUXAIL5QYPMI7h
DXLPdanvzeYG7F0x7pXzQpi93EXwVmJG4H72E+Xoa8RUkeoVZ58FWhCboACBlhtnJFEFBibs6BVM
7I5ruVTYrAIAYiKHDOWXe3Qq6Qt+u4ODRtdSk01ZG4uWQ9Ysr4HGqCrpjqeOuoC7hJtGQE/3sclN
ZjbJHOXqCaG91J7ST1VYFNqSvAWjW5nMCE1YK1kb0Q2s6+kmvn/uUYMibSDklDKlsX5ceF9gEHFF
u1SvIZwG9dUcIxux90K8BJz/7B24JaPnEGQtzGcKR9EOxFx/1sjgQi48Lm/5+UhJ0vEeqtp+1Aih
AEpwxc7EqNkiyT8MMrSF3KhQ5iFs48ITk5LJbGc0bxICyi8inHKjButHcJx6VhKTjHcUkbIKp+pc
8pAfU2oI6xFvYLaGVmRwCPdpxXWBgjq4ejMD0dDV9BoAGbEwZzV3L4Jnt3gysjjf+SSjgVRQwUE5
UVfpwJvqjvWIgkzCHxbCBovadpJQ55h/yL8TFLu2YTpR1gjDqAfkNZboULi/gNnLIH7CEuxz3/cm
R/4H57ZLEQYJ6+MFQHJx5bn6oMfaeB3aXzSn7Dqyy4nZyagkeHYaHl/xT0W9vSxhaoDE1yLXaxrY
/Ohd6nCRNWE6kRw5QURTehAeomxptbkadK5KohFPwnwlpNaUyWO/SJ4LSiQOCHZyjcHFDb6Hj9wm
hYwzW+gAXCoryWIRMManF5EVytdmYbKyUnICtNbYWkh9e2R40nOya0fWobcR2BgNE3XegMQy7c/w
H6s43w/lV2DC8vi/I2Uvv7f11h6QW42BhyjcIdwrzsCkmktEZCiHzsBkwixYZVvVutBRLz9610NL
jp+/xDRNHBKXgx5+yiGtwJuxD4DpWGkzSyxALCmzgpnKQlEi67pXYF7ASM3mLKaHwd5SV1ceWeAL
C+oYKSEB9uqGMR/ZsFf9dxhXQDRjQbnHpB/ePdGnJ1Xy/K9e+hLhZFV2arE2yuAidmFl6BcD2jLh
79ZSsjug7jv3m0fL8J71KB4Lah6b1r3Sut+Ea6kb9tFh8COsipcpvrQ1MfJMsiJSG6jfXBoJWVMr
lBQjRxOtmgbiWpEV7HqLsAjWCIplbRs2s73BDblJx3r6lK1ZpC9Yn6Wb4fiBwEAsexYlgY5wl8on
qjDdHmUud/YPfGsxoZQuGB+Hu8gf4QC3gBcaqj7gsCJYWZ2x6/uzQWKN2NMCcC62ucDFEh+mpfUj
KcWjpowZKKagm4QjDcZhJecdp7gS30zn2NhvuoYlhSRRVAWUacJ4Z/g3IPk90LLgBWn5zaHkGNEt
tZgM0uytqDPqZhGWVuiSx6nby2U+graJcT/hJ+iuf65R2BYOkxdom7W1SKdkrGLL3KVVrq+ob5n3
3lQ7P3hqap0cHWgvhq7QZQSoMHqxClVkcAnnZmN8Cd+ldlCirZoYpEuQaAJTIPgzJb/o4cIre4Cj
TOp6Znph8c+BEr6HCykUfreq9I3JHI2SW5byYaZg6HUO6gdaz1yYvdTcUusOJeALwIv4L/ynERM4
zSLHGwUc+vISxEWMB6AV0qNz6XbBuBTNimSCGQifOb3ClYN/a1R59duQaZ2l97hAhDwDIxHYXMt+
YxvpHDhQRR0pYKBYKYuJ+xeA0Vb9NV9Gqjn+S26SekKllfwAT7vAuhyrGXduCr6qWmeH0CX5XDoK
GUa4cBfyIk3uZa0HzmnPpQbhue/jH1l30jfVVzox2u0w3cIxyc2RIXySpjoKiBbCgDitHwnAQNAB
M85NdRX4myhc1NOhHKfzpJTHqDyYvBxh5U33t2XEixoRTxQq+6GyiBVqyQNotjY18KQTRY6wEWwB
4owqkyFooApuvM4ZBxLrtBDZL4KHAYTXh9exKKNt9G6MJs5DYBDlBgIrryyGSbaQtnLtM0pJMOCm
LU9y7by1SFNQKj0ucYB9F6gVSAQQzkv7k9fYy5AGwmIFFiVlrfurYS6pCD6R0IEgoGxjGdXoamxB
0VNGPoQCamWavkVbuRcqhUhcAXB5Ab0O30VX+R2Oyj0GsgqK7GhQ/Aprz70i3alikN5JWmmGDaFF
Bt/dcn5kS2LNrDK5gUD1DtV6SeiIhSRKIg9svvWDw6DhkOAvgU5BzzLaZrFUIO/gSecQ0hXugnjc
tmiQeIWyJULXAKY9xSlRPQUxBjMHJ3Qu+EJIgBhLk7oAlJJOnsUEqoDIUm4mohP4pwQodXx2BW1l
SY4tnPuyDtv1zV/V0IKqQdiIeymBnMEbEKRO7BhzvMpXramx0O6IKsZyCQyhmp0QKCv3mQpIUMko
IvIajRfnbNW/EkeF7dhh8PFK8VImUzA1AQE4UCvANB8y5uotxEiPUox7TRhF/kNs8lJgQTZaHc1r
AQi4TGYUcA5Z8FSSOkYThV1VkzyKZEmU5VSOqko4DrJp2m/eCBgLSILHw5OsthGYjvLKBKKu+mjD
M6iRlwncAbQmXJDD7gcqPUttFg8HySbQuLN6YCYwPamZhpaeqnhsfW1iokxJSh+HOAyPFU87hFwC
Rwks0NTMCeCLCXVC6Yb/EuQn4mgKHRLUyvos3xwdlRuXawMt3OQpf9ieKt8vBnklq2GdVy9O+067
ZHOq4hlqzJKBUe/T7P31PwwGdBhsLNuI1kbF8Aglv9LoutED9kIGsHdYV0FXbaWjT1A9jc5aXEcu
W1yWoLTguR+daJ08d9gJ18H7JHt6aacTAm6CF4qdlLQPWZR1lVrQM57T9K9Igs0pP9UIxuxATsgE
UYF+E5OJDoahwEvy8gREZPpFxWjKuAkA48tNV12lzRpwbDU9fC48PP1LPjFHaxW1a/4SAIfevoGe
IWHCjyB+EN95BqN0KbDEM2ORyNRtdXvPFUppXnILan/t4R8LgjNPtX8olYWW0vizcHCVijEHaVis
NqdkAojmC43qHjaYTcCLFLgIUi9AHoNeHVBkxF9EiiVTnM5yL7CMpGpxaLTDJDyTa+xqB0pCub0Z
t4u9kAbaqrUn6Zhbk6OG2lUduLuYPYLCsI14w6zT+jmhu+ATCr8uWxv1IEiMZERKOlmAI144CTu1
cE/8ZEqxEfRYYv6bnwEVhfgzKkt7vDnZJOqs3ow6PVLKq2RJJDxuDqZqJH2aEljXISw+CI9xXCag
oOWr6VxIRDTp5tqT22k7/oEkFbXRodbHpRQobEsjfOqraNuFRNKD34bE9hpudeQU0tWRy8g4mOpp
0J8UXqvT/MvbowKDYZA2hdSTOeN59da1+0T9pwxwzBFats9huvgYHcPyy8mfvfA4MV84T54r78QK
IpH1XoaMdNefTJIvs3+l/et4z119AvP0OUTbjHAA1ldmkSVaZ/upsg4ao4Xo+IqOspclmSCnBpfZ
ojQm+NnGlrIc6FiyInhGj0ALQYosw2XwcG+nIcLrcI0pgGkuE5Iax6dwIpiVLKAHkUq9LEd3hwEL
9FkBZmNqh1C+6vZx2o5IPQlenM9y84xdsxDR1eC9F8w1LrN94LzL8udBSuEiRmyXDhmTNewy56/4
r/gukp1AARCilwYUqNGfT/Zt4AfyK0GdOV8UrieMa5xU/OIcGSEMeX7QGK2SHmBRfRLkuxZHCkEb
guR5EI1gf5LtpmRg0D0akfoKp9yh4eBXOPGng5Obe1QgUC63Fr0J8gTpajlRRY8jPJhsczIFmPST
XWjh6MZszDUofzQCTb1bjoBDYKlsPscJ2lbOfDmkmxSUV7lkSN4TDhXFO8ltZXhEn04/MhtR9qEG
shUAuwnkAceMfAqWk2VetZ+i1xPBtdl9irNO4nR5azPKkRrcqklVDtItMjaQZC5gzkLhIbT2HkD/
zPE70I2Croy+ky5QdH7yUFgdAorNVINUH+RQYaCBGxH9ojCEYuOQA1AwavAD5QON8SNYXPolHdo8
wNzRq1yjDmIfxC8NQZpYzsZHIiO9S0gZB3Oh9PGrGuV7+VaBD1YDxQWkCZKvSTFZQOVi2GIlIANr
cNuIws/H7sK9a0Q/soqoY3Tzq/MIilRXuQKxP4u8Q6e6dP+KunVEo/FivLVkrVvbFGxsOJYGh6/2
7IZXkwj+AaPsmv1JDEg1H5QCARUuCPAb5MB99EFu0EA6CvsBii+gMUrKbqlMaBAixl1u+RUlqSQw
aKLr01ChlvPWZ3iRKEvw6/AdGq56xH21R/M6blUmNynJPgvuJlJEvgvk4di+eskzH3WIf1QXDAFo
ySR1OvULyhQ4pEh/bnDfQTJJ2hEUA9Box4Xg1/qLlG2sNJKKEHueB2zenDsYq5HG8geFBmoyhln2
5kHzudyUH2nKpQ62Y1J1S0j9eC2KXOH92SOhEp5t7lgkABHVJVu3AlKSl41hajK1dan6m9DayJPX
0KfLscvVGCRgfPxBIAlhCiCWORcdSmAm41Dyy0YpYZv0+q333KWoe1rvNyV1m80ATH2W/ivMgBuA
9mN/Ow/Dove9TeWSCsa78KkQRBsHv8VXLxFCCq2Tc+yj0CFSV66LiRVvk0uQQK948ZtZkHuLWsjv
CZKkRwPKQSdKWzR43WKgdPGZs2euyARV07fH8IkKOTL35cQFKmeVuF0lLJL8CfTSraUvghfec6nC
XqDYnz8eQlnlylshfONs8dC4yCTLYYDElPwDzD3cn5wfLH4DFVWia3u/iJkgoi64lHyIPq7QrmU5
CmJK1D2ii/ZcUzqN5NYIWWz6047XSKq72v9m3XTt1EPYa0jC9VUshy1y5sR8aAcjyn6TPAQXGwBJ
xfWVBjMRWSGU2yPQwgTJF6YOIyH2gwPouGw4gWIM/CX99VGpMNNBQKcZphb+L0SDJvOSJCk3d8JN
zbIgLqxiEbvssvqVLZANt/PIN5bHIZa+vtb3D40oHAUbGQafMyceEeNzKePdcVbMAXfITkNf1WgX
JkzsbRobulQNcJhGSvY+XF1er1yiEgZkinV7RX85D/XapMCirHR0Znq9zyBILXYRKe5IAw2apwZO
TH53YGKccUzM/4gQFJJLn0XI6ORHWIvxxfWB7VSaRzYkeuz3NqEfNjXyp9FfUVJG824iSBOFjfkv
YDJJstduk/pVcioXv5R1Gjk1sEVsCKf8k2klclgGPx9oB2Wds/bpFjhzreyT8VTcRiiT3InwU55G
9esW7UKnoeKuolijMdC989xn64/Z63e2g/dUp/ZL3hI00NH4hntfKzn1iOyfPszyondfaPrRPSE/
AnKXbcgakjWrSdo+SUJkNUyv/HrFfgf0FwkUD4xJDmyepY2CVAdIRWHH9SirXFxf6ZbbTrwT41Gr
v0fUEo89HIsiQbgL1iQmDGkrKwp2CwFkR2LOw4TBvaNYe7gtmWdk035pc/3aczSpprWo2AsiY/qv
DRdzl9R2jevTxZw4/0W2SIEW4thwE/L5/lUWkU0RwxepppDboqIEmXBrAEP9HB6J+OCD0mi0DsN7
gYtNpPlcnQEgjjSOkq1gxGcgT82QhFvScsCBBu1F4u3A4XAb5IQJ08Bx2l2rkcgExDmMfmQyNxQq
lyzVNnqCPTUj/ITyJ3XcBT7asFoHPfOjn7voCThS5skKg2br7SbsgBnLXYflpttm/reNztPA83yY
NBrpK6NrNA5wP1w2TPFNMDNB8ZPsy6D46JhaqNMyblMJf5QEBoe4W7LSkvkS919dDOCiPyHFYMgT
jMuIM2N+8m4RXhDUr0KrSqz4sOR3eKO1KyV+gRwCrI+AdRUXlbVi6CtrjNI/ULhNZWSV9Or/P+2J
61sEQFdUQFKhcT4PG+53gPtL07qLmsiMSEjpeSYV/SseRiaZ1E/MyobWQQrSM4Dvx4Fir4RTpUUw
aOCEf4NoF06tJlnmsQbYhdNDcLVUqr9kFIyc/wE8zMzR6sA7kr2hD99N/ezGXymfltiKPZogn4K0
zmH29L2OuPutDRkwshw4/4j5AV5bjJeUkWnyJlYo+buoh5WbxUghQfpiJ6iZ8VZiUpVNAZJIvZTD
vvVc8sgHVWKlKy87iqyzYVNQYyJSO89Ts5+HToxYmqxNhkJpJYpcPiZp0oIaEY5EvEmGxJvLC1EH
gjxhiFvzrlM7iZI82JYWEy1Rq1fEcFfrUjvLehWZqhJ3l4H9yYUpMhEuY1KlsUXRH/wDI/SmbYWd
Zm7vlA2p8kR7qWQvbkKuPKgq0Bj2iQaEy4PWrwrGGC3CL81/i0Nlhe48Nnd5/xSO79iMOOXBGiOL
X6mdp3/wMbOKzZxiadjFIVcx/uxN1u3UcO2HeM/fGQpodL+cMux1M3s1rGiB+yYiTtPG7btWh1cy
ZIJs2TkowQiZ47oPJ0b+Viv9TRmlNGY86J6Ngh4jMvUdnWCexbwfgrri766nFSKfIWueTMC/pHrz
611GZUA6SfQnZWQWxl/6sAKag0vNEfotufgcT2P2FU8fRcCUR+/Ik5QAKWbQEBEotSVj7UXmKZ+G
E42tyfXE/+ehHjXQUPFw9+eM5i3v0XdRgQolH9wsOGlUrdzWLBdw8wCwg//FOUqVjj6c3yPQHKEY
FMwcsrKeY+vcBuhQyGhCEsSRCSCZILpFrc/+SuGxbKWjZWZQs412f2ki2ia6T9sG0aKdsYMuWR4Y
ZVT63RmKTM7eyEa1jOvO3jdEUVJ+c1DSncCYoPQQ6RkXp2g/+W18CsZfb+DJGFwE4E4DDdHH+do0
++4UXB1SBURDOpDO4YgWRxIJOP7FY2yAznAp6ZjYTIote8HFxM0MADZjozGtu2/cnXireS9IwTVk
yPndJ+E8L7Hfa+2KlJkqfs2x3DuA/WF2rBhPGfUdPG5+7qsr07REstT4f8o6XzjmTThHkO+B2bg5
4St8b4As9McyyQ3cW/K8QGya5GDoVGuUgkg/MyYaUYSLCLmdM6hcMj+3hf+HjYAYs4Ssj/S/avo0
coGryPmT9YAegS9IXVBX3cJ2/nIlad82vm5334ZAfFuyg9Jma2LfyNZ6QP2PpvpQBC1eehyRyFDH
XkEqdwnDQJwa0vD85zijzRyUikSsbYL4LTyU331DcYeD+2TxziOfkSQYNbot38UAa6M2k6KF5l+S
ykxsQZSagMWsFj6iPAGpwTcOa1vuU/qCsL8nvb8ZEMlQTcg5GjjBETwEeXweIpQEZ2ODhEFLkhjV
JPaSCEs250tcWkwJI6gbWpOagukOrOAccFq0t8Je5o67NHGea/g1CBBmhC8vh7qIeIYIyzfGefhf
orW+yf+WEhGLI944qoUwcVnzpw5WKEovxKHQYIkeTG+fNXQYbcew6W04v/qDFAucOIIJc9ynSLC9
8KTlb8KVcl9iaLUJumSRFgITqGVzVuGuoofdaOvD2YGdSO/DprOo36lARTlFt9DY1348kFCmqp9S
kycQZ8o/uveU3sLnrsKIi5ok+m3yJ+JDqIR4t/A2av9tAxXbTE8D3jVzkvdOBtoqBis9af+skAby
HuHPwqtAEuHRe0dDQz6fBirq8CHZ9hwL5KoMAQRPiGsAvCn8rUvuU+YL0PHKXUupBL2pRWCdsb5K
kWR45gHOvR/uwqBG8P4q8dMQ8YJg2giTH+TvkKDnp5mL3jvUoarD2CNUeDRWvv2CuVbUEYCeQL8g
ED4YiwjWhVIbm2wr6jxer1RNbfnVMPs8IpBd+TOa7wGGsEvMTGTJwuLJymQjoat4l03xS8OAZo2W
Qo2VVaj/1WDBJfM7nIeVqJwYTscMh8I5lbT0dfuHroo+Rtos+ZDT9GuTk5dbBflgaEw+qFRGF2qW
nW9C1bSRCjmcn+m8xB+sGeNWsLbCzjbV/I0XYdMOBs1eSA4UuDHJPrpE9I03Gg0+GeAfx4zob6WU
wDLYUZW0zM52eW704RwEefSk9Iyq2I/+cxt8I0ArrF+prq3wr1YdHziydcOVjJYCsIPAnOaSBxrW
7mFRkhwv37Xvr6panmZlupSBuyj8bM88wL2gYiWZyJWF+lNDAPhlj92ydXcZwole2Va/U436i8WW
FNNzMFvH2D005jExAMkRlTjW2UWZ3L/UVFyjS9yizayaU9Lo6D63nir5sJST89bVQjhS0ikHd+E5
wZ5WU//DROhVnkdAGLSkw3sZ00ZzdMgb7tvpq4j1rdU2Fw4PmwSHgTAM7kXdCE4lBnUksRuby6rw
/vh0+Rahn3iAffLKTEtdOpqzdSgD/zbFD4RfYxXnEhUO+wWzrCS6uOWfRjM2hD3sQuyjER0GMv1C
6zf4AnMVqS32QISTHq+ekh9rVF1cS6oGj1R2l8xlJNInpNaYegjiKqGFLV4IFCb6CzxqCxlIymnd
jS9MB90UChbfWeLDuqJeMXSWeKdiazeMCeDewuoR3wCX7etgNnTxKrEH6psol7LGPVgl9Bf7NaFR
59rdVy1JAZ0DesP94O/jtjjMgcsQELyH1trSoguxg2tEMXgKa4aFzPsmeXWkvY+BKGE40mp81sev
kowJEIsng69PbmsO1Vl0+rLFTnie0t+w7BZOg8mnePdQtuZ6vOm7vxPBCm2LWOBSTpzk876is+XD
CSomBUXCy8RP5jGTg1ob/zs5MOYaDBOYbGEEki6F6tZ7TwCCbPOe1ND7/vzkVhfknksLyCLoxk0H
EiuUf8LRpOloFforIvO4sheOwxydQnLDEDyweEcKEEKHGQTp0Qzk6NyK45z+miUJrkSyuiBoc3lB
g0xt6qk8OG+n6rdMOwA/+SRfo3y2tHkj+doM4S7G6A9UGsdmkzARfqCiMiElxvyF3wGKGXMM08+i
75B7XXfJGUDSM5+LRyeWTuaRRO0dBRl4qALRCpuMyhgdjhTKMD3UG6wCK6PrDSzK0GsIQw8cRn8B
iQz5zoQ3i2E65o0wwRhvvXj+y/qbxh59L/l4OFNFzV3oq1k/0EowPnh+KiS+6kk1mSyFyNHBRUn6
LOkoFatVeC6V9A5pSUlPI4XrJ47/BVT8LrB/oTvb2fQxS38qNJYpJ4JVlduOjpNvlbgtwv/75NAD
R4iP3B2Vl8VcMZ6CxRDecPrQEDrV7WflDMsi8kXfwmYT0DsFqLTYApIshJAhaWiGKA4ccK+myD9y
LWXeIaNe+dwcmDwu4oRuJqOeyJnb2hyUDnOrHxWQh6923FfDr07iqZepxHgxCtSkw2T4WPmvmhq5
9OinCaNHtuky/m7cElwtGN4wqk+2727T2NkA8Uh+7tiflSgmgPXQMTmnP4nYZtjoh8o1kGnqW9wv
U0vOTHzKbF12MMlS42Rs4HK8Aekv915INDRDf8urAA4Kt0B6GlpUEyvwdZ/jUiR7MgQyi1/0Zs8T
5zlyB8sxPGNiKrqRcQ3RH72mPWj+qiMzYIB/PIBOlyQcoq0ZYAK6ulLyd3NynivQGhnUJDNxdYtL
kkwBMXNkVb4wx2ypjkyRfOjK5UewFHFbofSMKLznrkdxu4EcIsx9kb0xPRJxHgAsT0HmpKafk0Mg
UM4kN1LEGOIn43b0KFhrxV/btLa1eS/z97qsnkd9OGnZsJmNO2CJXBs5gZ+DHBUEG3ams7ai9PjA
esg5RXsT89d9FaPKZsiahUwoFMOCbCl2Xkr0Uuf6F19DyXFF/oKkjXQ0IYApfGayylC7AUzMyRc4
B5qDzvqB6HC1Www/aQNxja6yV+PXMgCu9mQCjwp965kebQLqi+LdIVlf7YwT5ZIEt87jFUV55vpL
mS5i5VyVCA0sLkXt5vKZBo6RaFbeSk3fNHm/tmKgIgbLBXwxm96tnocXFR3HQFTVAPCLiBTIms3B
x6tibJ1+9J6TB6+Xp1hU+BU4JmWESylaNN9uoJ2wPy1QHW8a7UvTf91B0heD7Zz51LQ3K0EGMzky
bJnJScikDiM4V+y9eaZ1Kcncs0cKesvdZDSOKsACCutYN3dVqL5XxBsO4WcHSjybXKwhTm8ohyKk
rijXvK9hAugxUasZyuaRb8/QRVf/xXisRtnSmdqFaN+m/ly6DL/TPmQAqDsZq7KL1jPZyUmjETBK
JUuGq1PpFHJ3q82fG1yJBKXLaBiD2jBG2mAp9jZzTz1VtI30TwNj1Uf9JLJVHQWKBtLXtmQTVGJ3
CU6pffBrC5DuWZK7QX5kMMCSpFd9yK9ThvJ4PosAkn8iubpD+KXG1lrGykQw4QMwsCFUZ7MMpPIg
bxyb6SrP0I1cbeWHknQ4tdUFUY9PYizixnr4LUE9SGYOCImDl6NNBCtsoWc53nME6XQi2CP5y3r4
JEdWiH5ogvfhfGpId5DZkdJiRzpWDpYnd9yT5fwNGflgPfvqF6PV9xPHMBZpMCrrZYqRH5XklBoF
R23yrBv96aU3n2OPPAwHykLNv/rEIIWOap8y8v+fGpvdXKZv7fA/ls5rqXG1WcNXpCrlcIpzxCYO
PlGxACvnrKvfT/vfR1NrDQNG+kL322/gsjDFvPthIs7p1Re7hF2VaUefeiNJAiSgiMsYrpTYQhpJ
8IrBw1OGVSQUEaUkEoLzCWacz4wYDpbLp3f5ArcDdLv2Xgazpd7CbgFo6uqbXEJhrRxVGywMLCEI
VhAAzIRTgLmaay+DuiNMtl8O2cWb5nf5dmkf7Y20uLtj95naxnLKfirnk6xouslrnzMfD6iogfRK
XCUsHfIf41UalWmSdwv1X1NPXOw6ctMKZEr3ijeVXl0svUb+pcQFa0zHUrkTCVKUTIOY7pzXIYcg
CEGa/yT9fnDx54Hrn9nO0nQ//uzOJYJAe1KwBOv1aGNW5EcoZ/z1W2h3PY1eOR6d8+Mm5RQD26jo
NVqn3XT4wJIhQqdDdEdy5ZaTL/LFTpPxgI5bN0Zfch4O1TbrdjErndUmU/PqRJGCEhYxQ0j9KjKf
gcUlafIsi1VkI5yMN9BvIoVbsCVtx1l7OCTrLaNSgnTuWJxgfICFG34xDnUPkzfAFHyo1AB2t8bL
hoenuBeXm4W/MCZ2JOK4DLdyt7mBwMB7DhMUlN2XOM8rJN5OsC4lpooXLDWTxOKCPrDWMWVZsrDm
HAGrFcgDgFpj25uJhJU+ybdScdNdUydPZnAJ0+eghKfufPNb0p61EFUr09ziL2YDA/JLu+PFnw9U
WW2GnQHIHKXmw3WACZh+58IwJ+WX1wWfUeI2ZO1LSiV+3AFJyFfJCQbmpHpwokvNtWZXbDaslRee
uvaoJBqgSzhMZF8I74aWyEqybaKaT3IRESZQjDlg0vOE91Iffvq1vXWEaRXeJVzOsrULh6rsWBa7
zaQZkrgsq4JrSqOX9SDI8DRkBOXovLqMpfsd2cxLucYMKi9wFlYsmWLiVckHp9oM9As3lxxLgrSh
rfcg88C/tGMdPsbJ8ptt4vcffbIV/3u8iyyTieaKIfKKKos8iBvyTLQyZWtvhgiB6lRuKQYLYKHB
6FcqWEvVbZuvx3AdlINXqCLhowYNKuTKwY34YxzoMJGhztZFfEYtcTLhchlUH14SLd1G3/UI/FkZ
8lMtr7l60H0D51fCnvIA36CZBtGudYLe74GcvtCbvflFgWJpC9UIUuXgWcQ9Dke+SYaMuG7fx97c
KeO8NZx0WzFkNVjcXRT1oDoXs3oJ1eYTAwr4ryeFsMEKrAh3EohUuXetUAeUJh4V+bw0hrvt6WsD
ex5k6Md2/C1p7/k6WRsaDH3YVpDAJKcD9MrixhcpQYYGACXsCCTBUuJDGYq3agbYsQQVp2p1cTnV
3PSzt2PMP1nuJvJdiTUVAxFgODDSFYNINpxARhNMWOZ0EZuYJYPQh1E/xX/ZXWBnUcshg+lDl1YS
cUBxMdnVSZl/qYn94bFUajP9zlEGtn2/LOKDRpyPDiqZModNgfRsqrVJOK4UwfLMVQeH272cIqxi
YYIJzkE+qCwPXU7V6jrFH2L2o/c6Qx1MJQnmTAhJtdflRA9O/cCGkfUq0iCqIW/CzVj7FdgsedCc
b53hI769J3F/fBxboPLaPF5c3XuS5EaLPq0Jpcost9DYVGwfQEIK+qzWKHcmTrfV2G4kBrVtwa+T
YUeyx50I1P+5C5cZLdVL5bdkTg8/Bh0WJVAEvlfXJ8TEj03NgcZla3XvlBMinMLLlglntgjpCMsY
HXt5km5E7P9tRpOsFBJlSohj5TVqbnXl78IQ3XPXLprup7ZxEO77dVB8WugPxNMNoIaptQ2xQcW3
ShwHJffaNpu98pwq7sqLY5xEciaazjPaLrlY+SeS/j01DuZ007JH6eDzzGOe+aRBdushIDqI5PNV
AbHGh6UptIOktzGs94D0WorjUwZmLmtINC1iM2ds7RbHy7ew2MrwQoDbGb++puaMi/cNNWgNpxW6
nfASAcK5c+OQ5t//K3pta8jwaPDE0QiIgX8gwxjUoBC8ABNxU8TY3EArikv/PD4UHkIqJL/BEDfE
8cb4I/I2LrOhNFgYGBvFtLoc4i1GOqKz5mJlZERp9D1yvgOgQ+fFlSMEscnb/xSSgirlTZLjbKBU
h7Ni0EVMcEJn4VQw++6eFsscF6fdZW3DgDJHeMN/YMgMWpmLkAEo6gmAEi6iHoxf9HqcUNxAGCkS
D2c6CNTAjUluGf8xWRbKms9h6lwpn3gqffKptnCW3nqzOfNpIdIKYK8xu6gTH+UDokHlIiRqoR6R
dRZscsJanvBR+vI/Ag5C0MYHOQpaXbOe1EtfHOBL4Uw1c78w4sGmL08hikBGa75EssAZLb1wi7SI
28ZwSIJVsVb7EEGO0TLhjj+EQwAYKDSRiaxN/PSZdUgbqdGnxC03fLknnVZI6UH8htl8BHLS4d8x
xcNL33Ak1LABzxNuxjOtz6xuxUPCdTDWpSADmqvNfauC2dPxkgohDn9SIrCV0U2d+COv9YPAHhow
6JTDJmz0l/I8qs8+9AtBwUuo/TWjPDtR/qMFcebwOFR/UoKL8Kmzi3OzajNyJntojb7gBZJo9y7x
FbUmhgc1cIZaMxIFvJHboAGOdMoZdgpDcMjYJUqAIELOfGqS57B/TkH/E3cgiaBcAazuZcjQKlv5
fegy63r6YPi/CVFN+HS1ApeOuQRpMVYj+VcogXH0MfIpcsxmZ7CRLGfwjls3FTvpm8hbs349MIb2
MQSAHTfR30dpR73z2evGuUILKk49j2kOtrCSvv2IBoxgxbKa4Yk9VW+26mH++2VDdk4de0evghpK
At38qsfI017iLQrhVlm1Iq0YR6xx8kVkfDJQYLq6dEKNScZ0ydj+RVgAVcI2C0uOWvYh9w4Yb1Ue
h5Q2d6C8wKmN/TM26xjPOgkomzAf8KmfpOQzKx8nugpLJ1i88SUqiAfRrIXpYHlOR6lo6mqE5CfP
T0SXWYtVKDVE18RLB84111rg4i5zVeD6TIH/klXNNXtMYK65Yew67e7RpkiEwgzDJsZdmjF9AV9L
u3rF0ZuHdQIdzRfAeSIu1Qs3ZQUnOz3WkXbkdq0x97ZTKFoXBqsgPD/sMGd4c/XjmDvnFPshLA0p
nTxwSFMlyLgwNno77TuH8WsuzA2It+qqV5iyPLxZXcwfq3Fcu4zEWmDH3jKWKdMGr7tHpJeJADdc
dtOniMtkGcpAeiIudratqxPGSxcRnTFLFf3bsHsafm7j/mNcQhsjOIpUbbJQmQs++IFMjKQLACoG
a8zX4irtBfe5uONWsWJ8hzpIqp2EHteDMuTDQGwmdTWMe73B6Zeet991fYClIxR+C+Fm8KNVUIjU
bN2M1WtXdTsoWhbbwYKSoWYkUlpw/cN1FO1nHqXfdPnTwwESjKwrn2zr6AXVldqfhFemJRHXdN9h
mowANjWas0OuehwHBw0rCzCU9YSThBTgKPNs4yNOdhP00QRRpxx0s4Zl+3SUqDWljXcKvo0DUDG8
do+8UZZebbXPJgF4VJJUByFQHe1dEdtbBt0doGLorEG+qHJBw/dSG1Nk+OJNVGIlzzoDWc4V8p24
Y0du0xhCTwkQy6XDJeTImM24dDhvMtdL4neVY3NuvedKxcPLGBddwog1K+60V9epsJfcXXDmegsb
GvWRQ10YWQ6xCy1Oge2aB3OFrkL5swO4NMYXElwoQBVu01Ohftb5TN0DD0N/gkZBFOrKiDAPJfni
AWuyuRsFbz5oXMDg40g0A3B3OOlvHbm+FqtJx+y4V8g25MLr+yOhM2cqRzRBS21UlklUb8SIOKvK
c8C8RUSbHqg+TsZbD+4pUa5P1o9rkM4SunRm5dZI+4sRxwuiOtcYWSxGYBPdvvkz1Ceg+FckesuM
iqrAs7/cO/HZmnDR9eGNERbTkp/2i9spi+0dMZGeki4uA8l7pxdPRD5YcHMwx1D5fUAeRcoqVEcA
clRaDmsVbJ/r8G5NeMghJxCOgBQ3MqrhyBU8C7KLc9UMZzNYMeY+6doR/i+rKmtgBL5APR3wtbGK
16R9LfuXwXxJvWjJy5wpeoDWx+wXydJGpzhSJ4ajpo1A23u0tY7kyfzFwgOcT2BaLerz+MOYEYQh
Ny/NtRSTTecv6PTG8HPOUYurNFweXay2ThQfI5izGmf4J3RQzm8iasxLjOjK9wmkI2utz2jkRmUi
HuvrMWfO3D5F2ndLZAH3LcYx0H394QgktzBaknSZrLUIcUx00n1vrGlsJgpzep+2QnoLmiFYheP3
/xIsE2EHYhOx0Zxzki5smCMMjk3z3epvgQoSV//V1z6uCX0rjqlDpCbOyzoMw4oOv8V5Y8YRvsZ6
Rup0kDjK/okYUFIvdCadQQF1rlB2QhQYMTkh+g+SZPEOJVhuxGRyl7kBW6Mv4MUkDE4ox/RrWlq/
Na7LSjTwuxTLjrCjTm1hYE9CMQNRFdWM0aLZYR0PkoFQf5mmvqI6zjVWGoypMFnOLUxqp1vmLGM2
mPybllzi4erSdeAku4hocFDYqMhrdCKJkSxgcKlWf7qRLtrQZ7SPt53vAx5fcd/iOPKWiv7LxJNd
ErKbGjyVnl3G4IUdL8Rv1dSvzAn5W5xDy+hoIWADqYhR6bC4kRflKjpJlqBf/ybu2UPUZLIx9Rw6
Q/YthO+KGYqFiY6Fc1mbR8se1SUBAZSbLbc8p7yXHgJVX3SoG8YBmlW3iU11BWAfxNPOYTxUALoR
PYEdfxcUSxi8ofuShyitpk0zosrJofa85zJgiL9zf9imPUsHHIjNYDTWup3fYo6OrjDXAfbCECil
/Md5uxoO4vnggeQ0WbqtleCgsqFHtIzV0OwSZle58g2DHK/4rdC3mGNYBSyJKNhS0NbQomJePl4v
xD8Xq0A9MPqLrRcEkT8zsANNKilWPanIzV84YqVBWxz6A0GxbJtOjnyKY58lxQRj73LxOO7zXL3P
RLvVDbSoac8cfaOmxZI5hQ6nMkKBDx2u+6ZfdRk5xrBQOtOTF4dHiLsulZK8B3iFc7vPcE2N8Lp1
8Ph1AV/abzloDG1egrWLC0c5QGGv913hrkPJQ8+8fZidXAoeE/pPFlAzB5XDkzh1zgYSP2a6buE9
gIWifncA7rI53oXwZ2psFgRbFwZ3Xz2XjFKGHHbSnwxQS96LmKpnQIMZzvXSm406xBEV3jstbwy1
A8vyHI5EkQb4Y/4NcIXGQtkk47g0MczvVJnIjQUbp9xIw5UB+cd7QX1GmhCXqiJa9SJ31U9scrFb
0KK7mp48Pk/duAv2L8WJvARfvM/AbgsArgq9bsOpVEZ47k6L2h9RJ+3hI0v3XZm4NaHUykYkh+m1
DLArdSDnMhagZlDqa+tsaHEz/GpVrPGDFLzy2reU03fwBGwlI87AY1rdkOEeWxCGkEch3xjWRGgh
f8arwRuXnHRyjKgQVRxjoiDY16m+DGsm5cCZYHz6EK9jkkqn7FY5xTKxGbjye8MzUvRD1k/HnLrA
53YRlbbUilNYf/pN9tKGyUFADPZ50eHx7ND8SrM8FQfXJO9+cK5RqIH5dxjnMC7lcpFsO/H+LdPp
DFxr8olTI//nIRDNnVtvv41FskB4zoUAfMOKJ7QEyep+hLEVhUzqmyc8TRqNMMNvhUsR17MUA0Md
ahs9UR29aNhjNeUHkKsp91mYL+zqg5NFGp6AL7GJeCmYj4CsjSvpsVT11Pb8TJYdf5EjJMDpq0S4
xgEkc0Q4A8BdbOiMxjrtYJ/wMKB7OnD/6hb2ZPOgFAnCo0OTtYmDjF5kN0RkanRYbNgWhjADfsvY
Onu5dexHpv5gGF605kiUCcTk/I7Tu0FvYQRUEfg/oLioPYR6oDUs3y6tbwnGpdHU7gSTJ05BEkM5
rtU+unjh34zGhq1mVMInC7PvkkjYB7eN6OzqpBBgwL3K8U9I/bEF7mrF3LH84PfiWugEVR1eu/I0
eyNoF1gNRjkkOYAvFJyVOoirB9USUixrO0RSPk9v4ztI3ca0ftuB2BfzO3T/aZry1LPRE27XzPEw
PLUQoMOOzbAuLbMTTQy4Y1sFazRVQke25mtBEag1BFqBvUYhnngGeUMhwjfAzJRskQxZvXoryb8Y
ehhFp4oyXHf+OnTs4uk0inf7qXD/C/kHbDWDxEjLzzahdRO0wv01mm6nFx1JbXgNd9V60Bqie+xt
WIQXcdLiIUgfXuTqVmWOpfg9jn7ZNWHQQndjdXRgigIxAvY6EUiuha09ftiOdWlb2MlMuczsYGFR
MJctfCrzViWYg5DItgtsSTItdvjWUApJqWgwRh9gYtZEUxF1MiANzJAiGRPgqv1HWjBW0hNI5k2b
poNPpagiaJLGgVnXUF0VCnEBEGokrnXefoFtGxyh/OHWCumzhJUN5k8ZlzsBupvCejMj/HEZXVeu
h2fvqexWKbHJanvLGA7WVMOq+zEbO5Xd38XDUrwzBrNdAVyAhOC6JiweF0GVk/x19o093s2ITkDf
uKFMDbNC+XubDAKqggDApvcn6O6I9hgVi9mmDAA0uq7Beud0U5zvWazgBrLTowLD/vkYmXAMmtWs
swkx/QIUz/Ho6tNhkaZ/um0+4pkLDnp7cF+mDmaMd0lRiKsetxCRY1KfQOKdfQe1AJbV1Me4Z7Cn
bIFBM2YfdNEc4iwME7NbC5tc2jEg8Uqvdg7iwV7dcVE0OL8lF5sMgIL7uWNkZWXr6FZY5wDwjGE2
kCI3b8hGLWp3LZdX7JxiCktgPXDr7xKnI95zzE9j4cFfkNVWYqxUdjcX1VXvNhj5wcigFspVbZ8Q
GZkk9H1+A/r6l3t4fdg0+PjayxiNTd8W95ZBrs0X1nF81P3vgJ3mX7roO2x/h+lewvEIdVr+Mty5
E7CF/cs6XvbQz8TMQsa5AtbW0Lwd2Aau5Z4lob6mHKrat6KUHqc1n5P4JzGIiZqeXdDjzo3PE9J2
RgwRNZXJRWZ9PbYHPKqKQsTCzDIiNwraAyFefHeKBogDSaStB5g2IlSbSD2rFSo7LkgXzrhnUoLA
KUveDdAXbY6ZdCGxg3AtpMmaKUmj6hu8g5iL4i1oNS/MY3hnAyYeCaBu7XSvgc3Vxgea6/mopd8W
aQSQHSZVnMhb7xbVPjRE+DvlWVKzuvq/xCFlYHiC+s1cPsxiprLhCaJxHJ9l0Tr2xTGd7zZm+FMX
+4E0oYL4SEk9xhRQ/fD0u1AtBygyfrmOQ2ergyVkRr0CLpHH4nlH6XFV1kZCGWgXlDQNWb8TKjEa
Xz1rOW+x0B32vRscZeMr9V9DT1qlz85obz2re41gaERaeyZkd9HG+KlPnDmBB49Iw+ePhZVrzkWb
ENO8Oym0EfQWPDgHRpBNaE0RI9oHl3G8PyqXgMA5Lb44Crkf9cGPrkHoIcu4uPYhm9Kz7VgLncto
pBUVTkRX/sRqTHxns5nL5tmfDSyMIJ3aqyG+NvxSWIbSCwuqgeRPHwjrcAJarzncOFN44MRfSr+o
ALOn89mifcUA3sKHzxkYfcKsLxpjhQPUWsgNnBu2Oh1KW9/2WnjU0/Ig1hyzinVFiPOh0mzlZ8nf
SwUnNziXKrWSinJaKv04/G9WstNEMMeQwK7nYQiho7b0Ter8zt3e0shQlYPxdZ6JHHOR2JYm80b4
NZ2y6GB21Zr32LayvfBhEvOQCrbVGB675KAHr/TAtQftWABjTJKi9Ry5iNkhrDW3Luk/WBYOOed+
PNzgviH4y1a9Y2CqoDwDeYCoSnVPRLgY5o+0NSriS0ENMjgyaERRjGb2O6bQ6OlXJUJTZIKI9n1S
NU1cKD5HDQIZkzwNwQffQSGv1UA3jcXCOE8nJ9MXTtOfzSiDd4CynNYcs8qKcaJq3KgIa79a/LPs
GFIk2A68NlUHAec9+16/wTbFbpCQueWGYZsDREKdwDSN4n5ENyD//5GPUu1zFiI8YcjUFp1RSCdS
73TTPbSjcWW0IucAuIOPz+HQ4CJTX53xor1aJCyouNaPEH1YXdSMef/BILmcypXS5tR5LxYnJcC4
1P8MkZaB/R+YT89oADuBiHS5QvW5IL9jaMAZw0wFUE6Zi6WBvS0xFU8GDJDWZ14dXV10IkWlAw7O
m0Hr1o3H2boUZzATKysxec50hF7tXqgJxAXUIJ0T/g8e9TxamaRUoXPJ2EMaJKZ/CzAiGZs5zaFO
3h5zoYT6l0dIzRiM6Bzw4rzgvcC1QRI0woqYWaBODym+lUJWk5E5K4McpJhSUhGcjjsadZFLgmdn
XiGvbpSK5tVlzgFR3yYah0VuvCeoSmVIFPFM6UMWffDdNfhKBN/UfTMuSTQTcYaEA0ZaWlE18bsp
3WJOyPhhyNDp+LFBmUC4BksSK04sAUrvX8vUNESXIhyGHLvahEUivrjKeJI9w7UlPv4ECzic4rHB
1AHmmq3eCLMWve9kQFOy3zUfC2m+GgOXg08B2JGcM3xDbqRm42gWhp3D9Vswu3Fnj5FG/SqEOY8V
knYx9mbJJScK3ZOe7dFL8RmlvQ8hFXxI6nZOxGmNtN5a+sUHF+IDoeqIGUWKHk/ie3rEAlSimYUA
wU+djXQXax8loyuxjedmk1GyMGNkDNj39b6Q7I/8JjNFQW9n5HPCJ4hYdBFH9IObrPFPwHGYsn3K
W2COYVtfE8pGwUZh3U75WY4FGk8LT0Kt3jfjWxFuOWI4Y5krJ9h3EaLbW+8cOcLCBhsbR4YSNWgt
xY6RfUuHGRbvXvyR1+bKMVnKDA/I2VKhoXEt9gFDgHZfOt9elV9yvAWa2Hzq7AQrfpg1FDP0CVTI
0u4znlINernnVO9x5xcVs5hbe/wksSKlTVATggfnjYgfIJAzvajYdVT0fkCmCbKhJCMDwsNWNXeW
YqTMQhFHaAtgZJ7/GZmJwEdDLwZz0foSsNtQHBh4OSxBXBrUdY9VlsNQws2YJGAWItWFbeyRhSpG
+xoVuLBEZ93fQCOAffQm0wEHEywZMMyJR/IlnBvsNFTecbLm/m2mK+gEkkLxyJrhT2WGvx4RjrjZ
wVcw0e6xUWRVou0XdFhgYKn+h1Pun2MGCKCgmwGHJhm6y1nOIhFemfwvXeyqOIxHNb1IqejM/nHE
bRip8EAUULkl8/JZEE5QDh5DUn1w0EluSNzshuJA/gp9p8rCkpZQXDRq01v1g41l11/MIIZFCF8W
JHC00apZfwH6gAhvwTHGfIDuGqM/B15rEN2VgiVGTd1axo5ajtqTxiImatvoRVGmq4DjLdNnDfPv
AZOJ6aDoH7i9PAdMYJFNUZyzvORGEdI357vNWKRpv2E8wgtQSHox8zsnuPSIZdyvObMVCJRCiMSW
w+lOSrPPou6Z2xviQcldl2GEzLmFLY0T3JiPsI6hGEn0Fou+ZYoaglh1PT0ZGif5/RNtHzE5bR1o
KnO0rM2J3NqG6EFUQsWHGxZQgmAjdS44dSXdKfaWAfluFApAGvI6+FCskq7c4y2GRBf3PfPGzK3m
HpD3gZMiZYHoYPhc/Fc6wzSyxoXdYLPoIXYL7wrGinBvYwARjwlLGH57xbcvHrUQETLnx+shojOQ
GZCcznl7EdZcEZQrz2lxS3DXOfYgd6Hp19k7nd+WYlBcYyhd69g6EtPHdTjr3Qbc3OFJzPCTeDoT
n6nMEJywQDW2lYFe0J/+KEmkxOgd2OQ8O2uDBJ4p3cPHpTkxnuaRpmglS+1HmT7gdC9c2CoEanHU
2sHW6i6se/YBfZD1HnAWwN4UCGnuRlxvuXfbO0vLQ7YEKQncnR/kAe+Ki3SKPE0333JoFzTDmLaI
nQb/hONQ1BHUhQxrt37GSYEjIiNs/dWp4CkPKbknFqpPhBlckPTCOiFC3TFiqlELc/Iy0z/g3/Rk
Mkdpk3chfIUnOJer0ugZTnybtS/+3Kx830T3g9G6/g4AAFmqr60Dph/QMyoCgwg3MCOOHiztLHIa
2CvdXSgXZUsrIGMHOltoyxCFUi0Bh8EGCDdpHi6FE9M11ulMB6tjl8vSeAQW0ai7MQ5MyPpJPZD+
FLcAfI2wXGUkU71z6QsZk0+Wwy7TFIpFyRPDuCC51ixaXrKJjf9sq7vCMqjDmbq9Y6UFq2QVReFa
Q/RS696CV6ixHWV0wjzG0jyMzq7wzA1MN8lbq/u/Kj6U/vOgfAYwrPsvEDqpZmQsIR2uVAC0k/Ib
0iNCai6CbzkQBnhRsIVY7HKOt3P5/WDlgdzYSOGsG6AV9yE1RkEXwSZtNCLbm5WMh5r6xKzqURjK
zVbTOjGkgXlHhyLU+BExn5nA0WKO3gNUM6KTlob1hEKpiNba/E8uSszc+FAh5GdInQKaxKTIzPgd
tulF4Q9iJ1Jt32ItyPiCM9ZwAwYVzVZNz1Z5BW/zGWwO2aLG6w/hra0QbvMBF3PhgnfXE6kPwps5
wbUmFO0cu/8i+zNvmTXTA/MQZjgVGYrVeXzLmF7wFpmny7WDJYY/vI0a7+SgRDvvv3rEPVa8bDng
rDd5G3qvUK4amBoyeZmDdSrO31HKJ39q3ksKekNeEVIHDWNurM8FqGFwpEHDxuRBMPJoeM3z3xLL
fRFLYFVT1AEHZC83CawAvwToSK+QZ+HzNbjwzTHxgwKzTRJzZ2GQPLUyiJLQPNFBaNgwCJcb4FE2
rXj/CnSLmpOd39nUlx32RgZkI6YqXbvSUm0NCaVX4x9BZJ1O3cmYflJJ4GkvQwerOfvGM3FjGP0D
YUnn9M2AqMTMKMQrOMfcOForwaecxSGepU32XnT2IuGwrApELVpMAsDfHOBeepMJJThe1MfYDL6n
4ZtR31UD7hCvgIcECUO2lPx1NxIcancIEd7lcOWYXg2B8iVMDJGLjPuiJsZLyLFJ9dUjSICcMjrY
OdRMhvHGzfht/NVk8LUt3ikw0QCCZj9EOUHmVWlBLOge7Hsq2CKg0GeWGertbVRC2C3cn/b4WsCl
0ct9nGy4Y1joQF6Ps3bsnXU3ArHuSmzF7BFIPzoPRnRKA2OVCu+8A7Ni9w/gwIzPIWHAvxP/n/Km
Ujf3dYTqqtxxytueA9uY92eTWAv3FZ+OuaeDKRFtQPt+AZznXrHGrWptU3bSOEM7G0rUDjZFBV2x
/V5SZtWdtYgH98lJ4RcgxpTfd7b/K3TOdudtQvuO7g5Cb8OKn/wzg8Gl2cPx7vDrF4tnzI1MWEdM
4oZeWzD8EyFH4r7Y7VYalaq4+kmya4cIdcOxhpRPsoeX5F81/MDYoD7gevfzFs3B8FTUGmNUlMIw
p5zC/tBhfEcOWiRqsvZFsZS1Of80mcq0kuFlc08BHjV0lOgFmjqHBh8tVXYWyL/T3lQ8euPu1sbq
jcKgnU7J2C+tkPl2sev7XnxG7SsIemaeiqpd6VF1mQu9R+JNYcKDob70yDcqPdbudPLxDU6AzF3y
xYL55pEuXV7KoudwBtc2rjVqZld9TjsoJAokMM7neV80I8XEi4KayPX1BUZbdfivr+DuRONSRfOB
jZDHVDFKj5MPMjKfqdtXWmReTc/chuPVb6k5jEh5U4wLZQiOxd5XMOb/gvZQld2z6xv7Mtk0Ormn
aJmCiKwBLAuSHPUb/md04SZvLU+NRav+cTMHpKl48CRlrDX10UsI92EwtmmQHtIhW/Mk6gaMFdKA
1ZJXhymUYPhSaQRmTObUuS7/AyNITPU7w99Mned1j7YFiHHdWXiQ2Thscb31MlFhEMQlwKhx40DK
76wcFQRtLeEHCTM4szkk5HHIcokCaznjUtwwpyg8bTcExjN5l3MLD4SXy+G/ETVi1OT/tH5Husne
JlBPSJm0jg7kwiD45+T4xNMCVXO3buv+XKdahlWnjyWzsy6ZtKr89kXvnCIQ0xoTl4jeVyx3DOw7
OCo95alrzGNEBTox0521Hlie+KnSHr7EzoMDYV355jYOfpMGhlfVmcfRfE2pej0IXSrCkSqtn1Um
CG7YZIx60mfAMj2nZS48vM9scvcgKdACZHa56yr1pPrlrzc5e2raQ9uhpVkSa4dPXLoIjlNM4NXB
i4enyIUVqPvvLr67ObpMbfaYKPbr1lWPuq5/smHckG4/nl+ztj8HbnAKCsj4U2+fuxStjEV5pC0M
vqOOs5GKP44ajB9Zz0BEXfax8mNaOuJU7WOu+7eRIyXt7tJ1iV6Wq71NjLvZqWtef+DdfQAczVRe
7HS4WC2yYrbR3Lgr4BuMjILLYM7Gsq6UdQTUQVH3l+FH4OjfoMUobvr2pbb/afOWuGK/vmNw/yR8
XrdLXgS8aHz1uQCTssY7dGeSjMznKu+3XZvuHFoNj5EsBY6KGGm28P8Bcsuot21lW/Qq32T+13cf
usUzZmzFrMYedRAJVhrKkvguw9GRu0oqhcYltcU4N3O/KAoNC2qJebnV9mnm7Ezt26DdGdLWI4sZ
jSKX4Sij/gz08cOQDC2Wjq4U+7BsOQGRZWE5U786UGK1m5c9Ipnbz5aXrPgHW0ymQHRVe3jvOUjM
nCk7h96AL/ADhxqw3gZRwKJXpWWkGdfHzZBG65j/y+U5gpfaLoykY54p/1l+9QK1UaYHqwSfMC0u
diKULsK9ztIZQaH16pia324JndT47oz1rP305klhlQyAfuGXDfaHkYw1+ath9o4WbrpT8U15znma
4OgajvEhwHybSkaGMJWRHivvFyo68HJAk1ovoEV1ns5OQysDT1dKAmZekO8jttL/89wrsD+Dcz6Z
/EWRBKvcnNgOBMzU/JzJsghRJH0boiLSIaktdYZI0JL3xYCxBQMOFRIcltQ49Govc2UsmRv5HnX5
2BzTcjx7gDkDSiTHI1Z9F7HNvbLBYtOJKcGAGuYGDRkmbeg7MX9Zcj0H2rAPem3nuX9j/EFmWAHH
xcrNo1SbA+FwUfBJ0Zc7PyGIXIxqy090pKwTvGqYPWQHsHm6qFx67Grhpmu1/5xzn0ysZVFgSYuc
pQ7VBRdLf0W/ACDqYqSomW8Gl1VMJ0OxxXjKZxDeDwOpzYGEZkPPCrFJZqyLSD47a+1LCpsbk3Eb
1xZLCL5jtA6uVX+sx0PGLRtad1IcVFy7M7Ik6MWMaSQ3lWOeFBllhOrSVptBMVAD8gQYWlsUvtqh
8tZhekCa58GSpes3ttb4I8zitMCLb1dVMLo6D2egb254lKg8QY5Wq6HJpOVVnDsfrkS8HHExUIGD
LUImZRAoWTr4uy3S4JpNl0CBlGUoF4XysQ715xy1hQj9ZsAEJLOi7h1AhkQYP6snwRusNniOq+5o
QOnouOrxrCL+awTJD/lWTZO+qh6CnzLBNfqOPHH04NMGEWgKaQ+MtO76Hey+6mmkoKlwPxuXtFtT
xgFTj8rdHLWdwMQmH71g8IB4iJKYNhR95lxs8NHibQF5epEQZWKoJ8PWjuFki9JoLGBsgM+0NPqY
a/BGZSgkQy/wTZdAjGfh5jZdzOxWHKLR+GxAkDOQJLRGHBwdTt1CviLqm0JU2u8UoLLlY9rq+CYk
do5FU893tBgph1lopTskYeE8Hkf7Sybmdtft66F8lzr8gf9+5jllZm2oKxveLa1VxyjYoXinRAaX
A8jH20GoJbnSngRfBVDTcTpz4D0gjyCuUYRdbOKK5oSPaGffoLSynCC44YqYOQzEiMuBwJhG3npk
wlBDC1LJCSh7TToSrDjcaPrMTRtJYrcUHAc4p83eqCbFPxaWx1Ij4wc2CXykpOAehqNU/fYOECr4
LOQIMUlqjHcXrTJIDPoexTCJnwRh4g63JIRHoBQst8aIujW4qu5H+V8PSAXmznuRi3uAV5SCGQt9
VSAywEYXvxlaNe5wEQCJpw7dX6hdQ8LiESOFAfZNQFcIwCjtBH5rxpD+hYqv2nv0WAbeaqP6Z9Me
WwqI3Hx9Hd0jDIYmO8TMT4VQAA/PN17DOF5n9GGTEgmi+MCjjBes3+kwZSwLyYMf4eCaB6MTc0Ns
ykMGdt49T0hiI+A6OBkKvKj+C7BfHSzGhny+KF4F5ausmbTFE+lXLiZYTxMP0tPeUxyX5BIt7nww
uKxA+uHw6ODFclBoOGJxEpzlZfsEsYIIYTMjrcT/SHfgsJw1zVplzBXFpC9pnLn6laa3Nu+QWGZO
t8n5B+0mJ4gB0t62sxQGkO8GQAoAglEOB4x5FyYnoaDP1gvs+mS+OvZLR8HBKI0tlaAZIQ5UQapt
MiaZLPKvsZso34v6xapQgXrlumIBCAgnQ81hg34I94oWHKk96nDEAp2+tsAkTUY4fBiIuFWB1QCj
Z13vtqX2n4RqTv9H0nkst25lUfSLUIUcpiIJZlGiRKUJSukh54yv9zryoMvuavezRAL3nrD32jR9
9cIoc7nTBLWHwJPuTUYMzBvEniLSM6VJdkwLf1zlbS5ZWrErUbxdkvoIcOxOvQNvtbET88/CFNOf
oWmKUUq5CCMdRMXAB1iiiH8p6cQHdBZrYy03UmdcS1yNVCNy+mnZWUoCUKz+aDDzb244AfQQOCuD
I63GTWQ0Z1PB7ZTSvVriB5XKnE0ZR6DLAlAsv7SkLP1DllE4ZHPWK4zJegS88+w36c6DoSgKfScd
d/T2TOnF30RrxWRoGX9i6zsnGG9mcknUgtu+msAwRBrjsE5YzHWi/yzGVSRSKlMDtICMTQqUcrjW
YejMSYMCveVlYZ5bEzPBZ5kiwqMqdwldtt01RoMsfB0LPl9xbYnCSLbktJn8QbTUTJxKyLzavmMS
phJPnPfF92R26xqiVLoRzSvoL6u7UpSGxqeZfYwmu38aQElQzG4Vu6cGmYa913My9eJ1Zz/nmPB0
a+BD+E4TB18cJV9eQ2Q6wDtZj1Xi19FmTsCXLL4zxOgjMak3031vFHsRcyyQb3KHn1AhcoiJZyQe
TQ5nuqhVLqWM8ovPSQblbCT/gEU0LqQncY7QBpmOS7rXtxCMUrHKsPWxOu1s3uwKuxWguzqtUUGB
J0xBXh56dOdLfZ6R6SyFjuufOVkQ7FSMFeKYFP1GYRBZQhAvpwZkGj4xnGBvDfOwRQcSiS3HQK5G
FBsMcIw5Mo7NHGAqz3XDVdk8SDR5iZhQlI73gWOcmueoU/bs7kauane0dvJO2tVN5zZZcoMkgX05
H8Z7G6ZTDhcSRV+3ODgE2IrwxWrMN/5yP7FY2NPvVP+iiYhbwDbsoqiN5E81GgIsMUMU1Dvj8JnV
7y2B2IiAkLjYFBY6GDWXhRocUcbCrSNUvoPsqgJEhDxbKgmf4gSmGEwI1bPTYV0kLI2BBkT51YFm
kYvsWXnQple3rXjIHLZ3B6k98HCtWYNM0bq1n2WV2b10LBpd+DWm58Eap4bqoAFZYoaDICbiFDdb
25ABRC7FqySDWWEtyDfMpxRNyrZC9ETBiVrvTuqeGH/riRp3rsvTRPBVy5HA++QgrZyDG5Vay2Zk
dFRwVuh+QRN4aXtdQooijiO2+IhWZf5pMzXSe4uYnEPIQzzHpHAyqFX4DUpaPVkC9dve6o8cThG+
2Sr6HUvMtt3B451NmeBQjZRzduSxSHAdyRbOzj4N99PkpZQPjmNc9kpdRtvXuifWvjJh1EbtbtLv
oGgNgGlIkW6gQS3WlVoZpd/EjwG2NOnPdVu+a9EVSUgUDLd0vmQws8K5OyFBLtOt1QdHI+DFWud6
QV3BGeDxZO8VTz1QXaRkwfA0i4MMl726MkYeTE/8BY8xmcJB0/nB2L4MTUMvRHhKdVAxObAkMp35
Pum7w1SMR9kN67clyHb4hLhbePlF5ogBOgeJI5KmkLgkJf5IWbwIDHQxhoOek9E1olOt5t/ZGqCN
k3ydGL6nhETxAX+gi4+6YGOrfo98KLI0oK44dyAC2AGBqGlGLdbez5m6R/HF8h/aHJpdZHQ1cGN+
Ib3DB6Zi2PowZnPrMe6WwL7Iak+t4aJcw2bAnABBLS65VV3Wfu5CZmGoaWunPGbwaOwr/DheSvqA
yt4CLZCHI8P+WJZ5JXpPjr6S3TTrEM0sn6eJoWbIsny0WT92KwRpJDCRhKGg3recR2tothwLJoXI
qBIR7x776E0UMXGSH6PwZQqeS6PapYKQDH4tLijhOcC0LDoY79LLRhxw2J/KKTst2oX95+CuPEai
jkaiachpGq7ELFlPaC7Hl7T6srVxbaA50jG8yLtihvVmQSy/WNE29QLCIlmR8TbmIENyGpiJFbLH
AEWvfCXnkuj9wsaptNYhCMc+5ysj6JEbsbau4Wma99yMWn+/wCjJfN1lvOESP0oGBqZyhqillKG9
P2DR8bJ+m3ITYiPYhMn4ILvqHG6MRDUUU+/z1pYJC2e0bd3LDDVNopoyyCKlvgn58haC9iQNB8yM
1qBKbPETsMJlwVG+WLQiXhZsyCEpZppAHEVcDxqwDMZL2njspUWx0lUdod6gXZ9MHZU9zbLzSHlE
ecpBQ1SNw8Q5YYzYfvcQ6Ec+eubzDWknBKFxguttyoSHBfTCKVoexWTKJY5J/xxi5kgsyjvDOCjO
zpv9P5UGG70e+DA5eRnZE860Ao+zStOXJKnXbWzs58XxdZCHAc+UfGsZMj+3+dWVTV8Gd1ID9Wm8
IU8XchaAV0UBf4a9mFMPKko9Pg9kNXDxOgw1LfWEoO0zb4KjGFXbpfinZQRDA4kNwmuYIsfKuiO/
KYovvYTRqa5lXGJQi4fVp4e4zYF4hNsvlB7NfVRM1rSQk+AZYdxHhyaL5Juh9W/9aKILAReI0jaz
n8e+XS16ea/V2CE4zBxD2+RvU/015domAys0dM6VWlVoVksx+Fp4E7fB4vzSknQu+X2ux6B9J6r2
1mb5brX3wkNiZeHSRaNwkhIJkNpajfsDb/0qT4hDhUcNfZCBjR4jluE30eh4MhIk5LOc6R8qxTok
jDKE5mOl/5bxpsJdLvufZnAfGq4rMH9dqzA8JdiqeHJC7yTfmcdlMYCjEj6E1fQ/Ym4xCWHp9wqR
c879kFBzZofIedbuuUiSFM0KZyhbz6AlbufGenzCIo26TfTlf/LAZj0lr/b8BuqUDfuuZbhDSSVF
O+1rQySsnIYcWTp0CDamDvElCBoz1T4Xxniq9fKjCbmPz3/4zrC+FtBi2xQrtQh89TJ+7BJW6Jxs
jbal+oCyyOXO5OfSTS8tY9HUJu0AX7SLhCRCMiLfkpeNvjjLWVtRuxd8fnJj4D+PNG3DFhqOPIrm
6GSNBw5ceGWB7w2mry7J19RMKAANOCtsbGOCkPChF0czsFap8VxhiLKteZfRcY9w+oUFZYQv3O7c
3jEINsiGY32zBUVPc6ahB1WopHOdeZO6s6lsEUqb8Iz+tWghPSYo0S5xiWLWb4aCzIJXruRr3Wbh
uaheioi9BJ0TkjcD0pNEIHMB0+oY+oPDhJ8nTGK+3Sm8qnp/ZEKJZkfqCnrwT652Zj7ygsiQDj/M
yHvHYrDDftur5kFeyChMfAPwVkeVlKCmYj+aM2PrLQ0i36+O/rpgOu7uiKVM047M2O9peLAV3ytt
zpYRAsyqiHylffb03mfbg9sVM/eQ3PyR6ecfCojSAbGHUApAiRpKeDKTEsp5thcRdQdDkaMtsvF3
8zjBXNlqY3aMANU26fxadueZODKTIwrpdMaTrnb57o+PxnynZCwuvOyABUrHkjXvN3IVq8o/yesR
P6wDsUjmq/0Ajob1O2BmQUWkoKWi6cGh4ZF4DFw3yLyPIgqxfxMypYmSAipX/ZPT3WXaIzMO0CtO
VDHwQbFXw/gcVw03cJfFF3I1GL856ZZ0nI+d6z2jnqi6n4zMu4qGlH4mLvhMbAGOBR6JJO1e+nYd
UZqqhF9tgHDO994dAulrdrU8VRw9KHm5Ipt+bfFRjLH30SwsZHpjYxo/UbrjBiHB9JDUL+IgGQEE
q2q0p6tqbUzBzBzqFptudRGzpHQ5A0tbVtldrX2LzdqguUTxIW6QJUV9RLrkj4ZgDqJcnBgYM3pf
cG6yrWQEMLPvGnaxq2wUHEzFspnUmW00ER+IUFxwG0dldi9UUn8M+yU1nsbsbIB6E4EdAYldt25V
j1pPR8gwgAyIsvXCU511EZNgDbKS/DYf4k9nrEqtR3+u/itELCjieKaCC/qMuUSryuRCqD/RxEuJ
iDFJr7xcZuGe22ryRdKttTWbZb5yLvI5mr70xd3b3q1hBs51FgHNJ8ss1ZRTuK7Sb8YiFbVnv1m4
UDuEI+V+trKdVXmfBVmg6kH8S0rwVfff0kKrQJ8LuA3GjTQ9Sz/OsNRbneInR3FRUerDySsYB7Gz
rbNxo03TJdbTg5Uxa59/9DG4NN65L8xdY/ZnPNdJu4JrClvY2o5N8IMVJEy0p5D30XNcfJfOc3Yy
0Hxqdn3sLI8gyS9ifGNbOeojo/8AOQq+eBtwUoayQlJZujh6HGjgmPD+AeQiVn89XRnqMoiXkXRY
GrOYYp0Ow1FWYsquYzc/Ms1naDRoPXJjZl0jZzEZlqRCFLxfMy6F5jOLf0yj30eADBZr0ykXT/lt
A8bXFn0kpSsVkZB8E3PTfed8CAqsXHSrjY1slZFkWF/aqn4Xrdo4oKQfOm525LPeuwg+kHANo3VE
u7SLGEbGVKTjTV7mKDLOMCBUk6U+lVdEYdkz/EBbIZJdg2GEqq0A3Q2vOH2YF92iRmhRE75Krat8
J/A+B3pFUQLUxbzpTNb6BJBTDnGPvlTBk6Q7dB1BKyJfvGkzq7feeenZZbnso5k7psjYrCm9sec/
xwCXED5U6Qja4arDlWbQ0SjFufNSjOTxmvqDG2UpwG9RcVjM01VL2yqVujbreltnV53+BuWjlhc7
eHWdohxhbMOP6kTuSAEFf0LElMyS7DwkDAYO6dalcgiLc1U3ZByz3ei++oYVcXSngNgMsSmE/IFD
vGuhZ806Sez19BIa5ZPMvkf+507XDiozxYrQtGbYd6wB4aNmz1jEXymWPU4QkwNBDiXpFuh/xVBJ
3c0wdUJJVGg6k0qSRKTZxd5mFacciQ9DFLI9ErSMY+HtlGhG/MEIo3pzygAKBCsE4eEO16QnWG+8
efqbCTuH+DObwM622Deete4TEGdCWho3BTI7TSvwmtiHhCqIw5RnoFlwtzLLrqDYOEN6LpaQj/Kj
juj4kQM09fdYDZTcvKaMHF101Qg9tMheqSXIOMrNiBko+9AyPrgB7Y5O6+5KiJa4j0NJMPO4fFlx
1PHCMvvKon078WQt1XvXwNZeNoVl3I1W9iDGwFqxfLoclAqoVLDWJMyq3qS5aNrxXsVrNY2kPgIJ
MKz92P7IDctdw30BOZOjS1Q+1PNzCuVxZlVBRcLYePQQ7UYcXZwmOmTMSbkzKgzqJSB9cjUdO/Q9
Y2/H371zquPP5tMOHvPgy+11kFv1nTr0QBUj30Mr7DeZKFK5SI3qPIQEwtSkBv5EUQHnGQFY++tQ
miZRspEfrcpuHp9JayAaDHv0CeSmsD3pWddxzDA/F69ZyQ8HkUzGINNi3Vs4JzR8DyR7UvMgQxGE
AnFNIllkEGrw5s7jJ/MCvRYdJB8+15rF8SrKM/b3agco3TlgQqoV4oKBFhF1Fn2myT33LrFyIfih
m2rr/vBlIsSk/Kl3JzTtOZIkXq6YGqVutho/zYxuY+Li48eI+k8vK/xRUfykGTaUmjnK3mG+VcWT
Vj1EzpHyg4RA2eUz3w1LyFXc/RFLu44csmWsMF8ruxThIHNNmbnLsHQWpxJo3/wYenyQjM57sE9k
L4QIzvh3iHuKxmDn2k8uC7ieMat6bp8TlBGuxtjXJEsherQZ1udE2038IinyCt4nyoJSV9AM/jC8
IzHG7Iut4Er+xKbKGuYSkCi1E5vno+ve+uhbinX6IMxuqAwh2opbAnQhosMhHS/z+FMEGiOxV3NY
BSQ30giZgcEZjfIfFhSbo4LJM6JCFOhzjFvsJWsqhOo5KVJIUlVN6AFhyjWde1xoAvsAuUuiJrcm
bHEsdnxwnTPcKSDZm/JX4Nuj6/oVVA6EghFMZbSFqJEMm1vQYVXGI76ZcuigXNnMLdLZ24mIQ/Kz
mFQ6vbPWQG8xNQVHyCyNao0V5EwpkoZfbgwwGXeZeV5kC050eGthRmivYk8DOA6UcolYYvgiTkff
KFNkxOAMioJqK7N7IyruSrc6qt2jUCH4g/6mM3SCCreZKLJl8xDhf7SeIWDspbzj05UA1s5+ZFnA
IHBGPNWgKGOFzItrghvgLRb7LYe3TpSF1v4Wk+2HmKcxrPUA3zyO0LY5CYEh287IlNDSoQd/QUkN
XVRJ3X2KignFfajveGYR6DNnYtUzzP09maO0g7V3npFpyOANVB+1ljw7VsIFCIpntFnAhxt2goS5
tAzx5Zu1HmOERwNVu3b1AEF2lnovkCRtPv5dj6RjePg6s+qfyPVGMlc98fOTZQRhXWNf3fICzTCf
SWnhFSmpEgM+MaEXViD7bHtAEfI/XnjhMiEbrPrMgmeF5WFbR5yX58Z51g1NGhHh4ljql5axRpXo
YybaZN3V9rOYGNLO8geiAHkLfEZ2clYFFGmEgaAPQLloAGrBJeVL62Y56qnJwXTzjNqNimOwX3eY
GWU34eLdVpbPkQY2zBEwWwzkkPMjwuAnsLVs2xm8p1yN5S1VkH8bcJGKf1kevcKSUB1nHbfzhhaX
BQdFg/6vqtC79O3fWoUF5wQqJY8O/EyEVkdsyzyGs2ZeC1tC1xM2Q395ep5d3HVe4rdWSsTBjHAF
n0Gu8fFbTyS+8Shf+SMEqtG4a5OmMCfThJJdqhDRIYLjii2OtuJMpx3ygVOAdAzB8F5mnQWCpnwo
xgiHHaKqKAOZRmhRMPoZekourxoRMCDDDGF3SHHYiVoyVfypLy6y/I0c7ag4y/0CID4v21W5PCXR
tLFmUL++MwX8pMr9bE9r8WouanCdMYkWXfm+TKxpcKCyXRWMi/BxnGLk41Y+5K85z1c89b+pocKD
Cj61svvXQAuvuX4Ht6IcYCUD/4LTA42xPe/DipoLAJk4l9y4ejABMdaLt7fgANlDepvbyjeDgVAt
9Wrr1pvMlUwc4QJnRVyByrhT+kd3eKmz5DFvLvbwJ0B0jP4tgbjV23BmOyDqzl1mDpuuIpCkao9e
7B51tApmc6qZh6PyIywkWDUdvPEp3kY2WZTm+2CO3JP/1PC+VhirzBuOJFab+yb5F5o3ff4Oo/rR
KHqcGoSws6cePWOjw2vlEOUbzHLWQnW0xdnE9nmkc8orVs0tsR89uocOlr3ZkwEbMOzBixmgViHB
kri3Aw+Zw/a8sHbKlPnFwoKjtXbwAloEdz0NtNBwi8RbV/20tqkMYu3FMtLXzpqPXMfrtGX6E5xL
vi6dGUj+MU7zQ1uyDIYIP9yxmXCWtVUxEQ0wvACx4a5Jtg2+5PR11k/lco/G7y5PPtLpCWgnNxXa
6JPe7qb2h4aLiQYtuW5GhF3zn/q919niNSLFui8t0ppzfdlpHFBVa9KVwU4gspYxHDZutn/esWDT
zip/zp/FPIp+xFupoME634YqsF76cCdvuLTmLptRzXifutF3FzYANkln1GaBsmnym8AANHvLnQZH
Ztqkuv3UIpcOAahWXLou7lNvx7msupfWIyiTYQoyWhfI4r8lvqDhV5D4UHUy8DMYG67SlqAgIKYD
QifAR81+hkOlMXQIE8ihHFxRjORFjT5C1o9wOY4G4UKdHt+B9XDMQ535nVRCmFR1vqQddLoi2WnL
nqDxVEEwT4Gh7ZzgPg2PnBQBh5S8lXXILbfyOmBbK5ePC6dEQRuVcGmLkfvFRSkTeHwS+5gaUyuv
6NSIJGGrPfgqE22zWny13DXJXqfvR+Gm0pXUAfTUtYWscBmTW2FbZ4rnO576tTKjLa6yDdwXplvK
bpyemhKttN5jDsieJgO04aTG4EjCvZWHpw7TQdtgXSxQNjTfjTsw1a43DQyVihmleMkEciDZwDOf
a71rIIJZflW9OwzIVBy4yH2uCrIFVeVW4za03I1uo0ryYyLw3GEzcwSRnV6rG3M4o3qg0rhlqnd0
R/Mwah86dVfNSG7oTR9CUq+canIMpOY18SYZTMgpMNaOVcA3e3AnoNFK+qjgKlsyleg/7y78JKMG
GV1T6kfhvCVLi5MNcQSBV+O+QaeIchPlxqXK9jZDtyV8cw5VC/5gwBTuspkknYotTOgNDPKEdqMA
TWO6hSoEYB/zhbMbPsf9NTIpVrqTaT7XwJW+uvzEbz6UJ63jGFF2eYadGFUDsfPBqxdfewZ+VBlB
BA0tvWUEQ+k5dDmGzCumf0H4zwWig0sBJZ/q1za//LbT2TMj2WDNMbvwsqztfc8NsxSvGuve8DfI
CDK1tXUfPLs5V/64M6D69jxvlk7aPEvxcFMzC/WWxwzDblkwVqRULVgG2Uq9me1QHDZBah2Xyduw
HI7AYAoPOqVcpURhG6qq8Udu1mQZfY4xaDKxdO2GCqMdCgAafzjnnnrU2wewt6S8SQoSYlp6RDNQ
jkanEFFLHRiZkNleDXxGiMTWtbmKQ9ZBNJXWJlFUEZxsPabhjG1cwK9hhkqWlQWM4Gkk4bGHWlOO
YMCgjymrUDURUM3Mx8qdauJv3ZvuuaF4d05VzINI2RLfFS04kOBlgL8lGpUxYRw+9H5efkqfM1Y5
gJD3Oj1m7auOKGJGqFI9Ien02YDmSF8FFlUyclJHbVVpaMDpsFOcLwmPRryz4H6YtPGyuZii98R4
1nsGDmhFJBauB56RMWoIkCrGmKzFlJqiBk4hRVXeUS/RZ3A9clHDDhwx/G/jBxpA+kssEjOJDxkJ
0zu0SFWp74CgiLm7mF8b44T1ImLLg0NNs7apvcpvEzOVoHvuqhNmzM7wUddRHjJ7hGT1VA+vfaGu
cpJlKMiV/hU6cU41II23TDcw1CPsLOoHVS9OcfzOkXuJCvuKd463F54vmbY+oRlgzUy2ZM5+HBe2
PM1ay7KdSnaWgyZKqmgjRvTfGttMhtI+M8nO+PYccDzexStnnwyMg2p/QN+xW7Yexb+8rl8WwpvN
MHmyq2+rvkIIo5tk2j3faybrlEmCLn3bQTSpPnC+dvFv7+QMVA8tfcS4rYMBdRGnZMy/JF5Pln1S
KDf+SHPuT1slOxPjZcYFBEvojLMqzk/3k/Vut+s4WqckGE5PRsK4FjUcihUepzn6p/HFPFhX88KO
DolsazyY/cqwKWzYtz/l9Lk1kkQkDeeIiQFPipAe5W8HhUtpY/TLnYzMzQHpuQpqhDaHVmeQbxCb
rXk2BpdprQXY/CUEXocFz+LnOGjGxakXRgiY+KgTnU3w937+aiwlcjA2mfnyZyPkofC4RPSl8m2O
4Ab36lS5oLmYpbmbWNuJaDVTzS3Cp5ZQiLLiR8cR0D0tOP2t+ii4MWhLEyKXWXFowCEs0ZKFEe/c
YNTbQcXs3oQXm1rEHvCZ4TiRr9fOqdHMYMuKGzwkse3MJJr7xfA2IHVc7NoJlSEa7Ne+i45tzjpf
ALBa1j+E2jH39i07IAIbLZypApcxZRGHyCivlt/Qc0AB7ppm29hbdXmsjcfe0jlmQJc5H33d7WmB
VP5N+IK6hd2Q/RjM7w2QAE918cmyde3XDv5vxTzTpTtmuuO3Vix+HvO3z3r8RFy5HCaIrRzlQb7r
sHzNKU7kLf9TwPIJ0CpJMy3iftlTCR/JdYTAAn8v+rBqdv1V/ywrlCRzATZjBKwLhnhnscGN9fAM
LstHdbIfSQcUl7bWPuamujZAzHXEpTQeZz3ut3vma9kjhjyPWOja4QC465eXmiW3RT0EhzmlOGPE
Jb0/g0Dxq6BwgxXeIEgYaDiydwuvMJli7kOR7QFcUPzlFgFLI5Nhh/+FzQYCs0SONLQbGADQL5E5
tXyLoZPcKdo2fqyMMBrfybo1o4jCZNY9uThh6V9xxij3OogdJN8tMYJo+hBzTf3XpND0sb8Lp8tk
rjsERYYh9itIlRWOQCP9yNl0qox6LUysxXbmgkdmL4oJfJpdab206gd2hywjNAW/F9UvPxMrbM7G
Sgj+ugpE4Nfs75MW3CG5D/G1avdN8T3q1DAbJh7Nsu+8ELromQ43t69ultOGAMPduiAJUOM04Y7I
+mp6n9XrELw0zQ2o4Vzu2MjM3v00vGYoiFkCstkGptdTiAXDSeEJlWBfEpXqaq3xGYCuQJqAer5h
4drg+3B0TBQ+acDiXVdT4/wnraIaCFgkHVPktR6BoxxVbJ6W6IW9XSfTz7vuMXxugk3ebkbjYSwt
xvr6eqT8YG1u9Z+g0qQSy1jg078X1X2lPNjNnn5smRErAZ4oWVW6ClzPBhlWd28x6VQhI1F2pD+I
MNwkfDSSN6+76mGzjuGMEOgYokUHN7GbCN9U3An/E96PEQbrVq40iWqRJ1y2P/JmO829PfotG4fs
CJzIYfTorQMUXFQcLF/qbnymZ1g1icSKYzwgmNd7AMtkDd1B1s+2077Ms8G/TVAv2pVWQH1juInE
rxzbdVBzmGjXSUsfnHz5rb1HFG6Pf1b0Nt2LIjYk3TpqY1rY5mBGpwXf7sC0o0zPqf5REbjJq8sk
Uo/Oqjeg1jg7CfyjeMdJF3nbEYC/AWlnNbM1nGPjkr4txIng1dh0M/EfwAq2BBxZCbyyA74Npu6s
f5ClwJzSIM7I+dYYWxkny3xTvPXlY9wRMFYfE2x6TF45CZl5TDRvC++gTMVZXgkFKeIItgPNb0GK
y+Ku2ZITU8zPidHuqhpMZcMGlrU4sxUDlSF7MPypvJs5dV/qex/pM+iUpBWY22ZhPqUTPhVpDhNu
Eo7s+9ia4A8FFz2TLKB+0+VMhwrtwiWzst1q07mRd9dFzMk8XwO/N2S7gJBug/PJsuBM4iJOtwXb
OdUM2EEp874d4cip7MrhH0ETk803NYao/+MwYPSOs1vdkP71EdkvdroPKQFT9BiNq27IQFZQohAX
8ub2FrdPsrfBV+phfk3Mf2n323I1GflOCsAqVD57y74UjCPzGUlg+cabGCg89wZyRpX0wm3K2sfe
12W6L85tcum6i86MP5f5dn3pwBKDlVOM/lgzOB7xAVbMD2THw2C4Hu7sYdhJTZSm/wz6rIZbM6lo
xhOA8Lrd+HoD05Keg9LPIaMpB+CPM6rn5uzmb5MzkUBzq2D0VJ4YUMK3iFF/0VatzDT4Uuf2XDWO
D5HOjhHgPeUkB++z4jOdbfD2ryJDmomi/rtLudY7B4Pp+OlGXMQtcyIA5/SyY6nvCW/pIHiE2z8Q
7fChIXccLex8yjthuQj5BFB4UIDoQYtF23atEX5oGMvHoVkHaQ0vHmoKzX7EDMWdky9iHi4xldgE
aRCUKQmdgIXEXyK4xKqkFJWtTwJg3q6OHpbj8IkEg+xkPQQJlCkEHUg3oVY9KwAGgt9g/krtRzc6
OdxXdMOgtxq3viiNSoKttj1AWHcmvBSdCjxCZdPbHQUHlrFEVJTqYpGKpOt3aDJbvMnhOzuDMntM
B9Ig0CRUH1V+KazvuT0NkPmM/Jq2R6M8LVTeyCkgW/FQfuX/yhIc2JP1Xdrunc1EmBbtbtpE+OZ1
iCHvaF9Sa5Mr8Bo3dn9nEcniwenYMRRMVNbR4e9+aY/z8JyxWBNQmtZ+igmgUgxfiUwGDPcuasSY
J8/lzspGC+k4Hgte7NPPOUQnFbLXai4Ov3DvYUd+pNlA98gigbRi8Lt2fM1tc2PmvHzJSh+sTcg9
l6WbwkOdWItUKkI5fdbi14pThdXx0ns+mw70xHx/G32w6QFEgaSkL/FAet2hJIu9ie8ji0lBy2PL
YYVJjdSxK//v2j43Q8c3euLvnHoXOfuYu/JDE/FPTkAzaAMg8Xdxd+RvjEQhouyi+wAlR3+Q/WBQ
PWvanY4OEWm6JP7Z9qEOt1N3NQNqhM7bOFzSUu0U6TagKmGOL6xp+QBpv1gsUtaIGiC2zR2Hsi4Q
oeTfH8s9hSyXjuvGucLdGR/HjlSkdqOCFGBwQqFi5x8YKtZxgKEOx3PFNIXhvIKeOMfl1qFqdoZd
+RP2ZAkxrg/B5tQ4qbA3wAkeQnp+Jdi17bQZbUIUmGRWA4GjGa5p2fgATLc2I+Ogab445rFm3OG3
MUkGm94dj5HZ7saOzWq9s5TXqMGoNx5o63ahA7g/nMGkq4cgIqgZhndlbVzra2Zc0ogUi5HAyCbR
mzeEjzjLlqEu1/lj2u2n7qdbBh4SXzGGVb2cFPAmXdzDme59K/Nw2RSHXCGhySiOcHXErQJAE2rS
TvKHhI5f6dRL3Q3t0NaotIsJloZpz57jtu0g1vRbm56EdW/XfpYAOe/qNrwE9ArRp4zIpfBnNI6X
t6AbrdN5D4j6tIRHox1WY6rfOS6i9Xu7qB6Ncdpp9TkpucdR6wQU7R3G9j/hFTMHntk/L8Hgzymn
dG7cp8ERCTbtNfjfbVncRUS2sJurgX9qG0UehIHP58ukLmommLv9m1ufTBI76weje4u/yuaSqi9u
Ua/L4oMHR27EWJabrHZr+82IS0wU+YaZjoEWBhUNQu8UXwu/HbHiR0wSekrfRJLWWHtITl4nHcQU
Wp9uFQbaZbByerWKsvUjqVJ/Xh4wCiIZJS/eU9+NuV8Jm0zFNeqFOoNvahdJirzxPLrLk84AHa0V
9MRHUKTtjCuHkCyWKyxmZOnHooQkxrL8TLuPOZSlScvZACYe1/gngMn9okR+zRBWeazab6JwaP1J
7q4BHnn4OXK83/chP51ePakqfoFLV0XU3CG5U93a0sjfQNAmSu2Q/lCQYFLWaO1tttRDEj2KTUib
boMGjgWFBlWV6N8QoQFUoLKknLJGeo97w81hgIgZQVzz1O7DcEHTtRRfLocthnAgvT0aTeN50O/y
8G0Egf6FXcvTUXK9hO3uGij2qubFCCy8XOZR1+5ZyNPiEDVM5TmylkJ1lajWsYAtlpQU3i9qm/D4
igxq5FZ11s6AntThgLsYGp9CcAjc1Gc8m6DgC2w0/v38FnskQc7ehQUxw28dhZHspsAxoLSuWGEx
LxTPGou9JCBhE/oEo7mqQeQ6kmnCnEgQZnXXPrK6LHJ4RQBOsFy27UG8rSh/MLEG+lYAepK5B1jC
BrkFBUCAsLShQ/hPaW6sKMW8ldcJPm8iHXiLSpXjB9ZgyPRYrZo3i14A5joN7THXDzF9cs80prE0
cipR/VraSfGMC9I8cgQSwpskLNTgg27KxygAX13/RO1ecZprMWMmyufoCv/RbFHxoi8nRnm0UEmV
G5tdFUi9HlQegXpDO/j6TJiEPZwNHj0cHWRchzEAbpCPLZVZiCDR452uh35vmAncsnxV6fX6Sx+u
/HOrvCIfxUJG/2gVR618EJU5k0PxQuXHlGVm+GlZzSbq+IIctAd2/901CBkcaDylC0GnwCzFzJjF
CKVxYT+0+JQiyieFfakSXmP4/LRSnZyvBv0Q8QQAwXZu7foKdSVWkctAfajS2gUc9qpOGA4JqFAC
TILAp3q8JkRlR6UGsk6BBAWiiYDXxtV3loltJMr8uPbBMCwPMVRxzWGRFVor7onV5A7wpe4b1eLm
AMsOaq9oN673Tul7UytJZO5fisnazQEp2TrGsxh1Gd9bTuZDTKdb1Rgo7zLtHxUWh6Efdwn4OhR5
7e8AwtHSXjyZ6BnHZeH6nM1DVl4Rek78JcKzklOMAeZbax6T0eZRlwVVTWI2rWIOEEekGjClUPCJ
7Y9K6MCcSoRB3OkYbiGQxcy8PCvcaXl7SWt04gQh5UixYgsdZFitzPolZ8M70TQo6rLWagRMCWcR
Pxv1uINliP9DOxH5g2pCRZFRdl8sJ3dGv6F3ZtS5aSm2Gb907iEx1JeQN0fo2HMFCoemQlQWQfkJ
AmecNjlThMo7QGGgmwDzjqR4bNaAH9YlMBX+GVai4rFAQ9zm5aY2yVkyb6DCvdD7AePEP8EhKVgi
LPIKAnXcHKFUtC0+WNml89/Z4jZlu54Qv6XLtGr7EKQxOGrQKTL/HGtzo7oIwsCzetS0KnMKWf8n
w2cXnrU8vFlwRAuIo53BRMAjkgL8C8Md0XEs8b8kAwSP7NXih8hl36CWmwJYdqUBIt90FvdaNW3m
JllTI/3H03ktt24sUfSLUIUcXsUcJVIiFV5Qisg54+u9+jy46t5jl22JBDCY6d69Qx5c9col6bxc
FkzT0+iUY0zRM2RHYt2Bd4Hko56fsZ1UecCSACgyGBJMYkR7g+Gu24jejq/IaEo892CBRxCoBzG0
5Mh1Xdpfc2TCCzkyfE2NGSoMA00842TT9eBjM08E5lBn4sdeRuZLMEB61H0alu2A2FuVuycuZeJX
DX2WA6lmAFZ1CPWwKILIX4J7fwc4UmkVCTVD9iCGpEhhxOCOBZCjgYFfMDaPjfEo3BZ0QRMBpPAH
uqhbmf57Eb16ZM/09QehhSR8oe1QPzA/MrEggIylVBnpTMxM6NlTRFIpdW77KiiWXcGHCJoHA3N2
aRxsgC2iGjpqH4O9w34WfdQUXKxx0/Ims8HmyPUoU43grwweowi2RPyPQxrz1va0ukHfQNZHm9YH
3xS50mSyM5nOScx3kGjHINO02X5+p1t6dBooDHiaN4imY7RLILoRRvzId1sjY7DDSCPZu86/2bjv
NsiMqzV6zYDWDlOBwfWWTYzPJU8gAioR1kjmt4fOMNesKPEWUsMNW13RvgBgKEy0OjPYqsA9CtiU
kfGceklyIVYv4Dwfj6USPseMQGb0JIhdQ+8uB5aw79kv9OZsYMeglBoWSawml+PHH4DeiDwAWrPg
64dOB7uALCiAZchI4lDENSRwsk2qALYxsby3GPsHOkwsjGhVSDlFNp5h5SeFJ8Qiz6WY7DhbcTFM
p/1naFdbKAFTHzw40GjK/oXn3tOXDfwaDi5tJqrinAY9KAP59eWlx5qnA+bH44ms71y7pOyxk/Kp
6RdSBFL1OVRgicF27Ta6f6rCQ6jvnP6vn5FTjw+J0z2HtrHqkmavxTi1Xf+ByiMoDHei5DZmxUTs
G1QfBGLZkGMwuaejn+NuLYFVAncwZWAKVWAQkjHTsLl6XE1541DjE9OGiUFnkvIi1EZdQxY8P6bB
FesVvJCYS9gVjpKKh50P/Lz4jhg/C/JLypEve65JRgQvHLaESG7auyeM0vbTW82zx0ayDIG0hmoA
GH3na5XIDGMH2syk3oWOR4T3XlVmcUqqgag1GkLNe/NMGhyFdAsL0I5Sw4fmMo0WXtrpa1cD+Uwv
uYX7AfYYUY+zA5g84vx/kcKA1K3Glt0+VW7EaV2IlnEPeRKLeQTpkRQgbD9lOy3FzrqyLzUm8M78
4IkMkXC4lIbXrmHpMVpKsx8uP5/hiEJFIl9ZsfdRNW20g2Xusu5UeLd0/lDIGvTfp9AmV8he1t2r
5w3riOo2dX5T56Mcn0Dl8FzswKeT5Mc6jMvMx4XppGCOmjDN4HRrsFezSDHxTBS1IfAqCqW7Vb+J
82vCIFkdtkQPwkrkIGDDUvuTDn26rgt8uPAYtq0n2AA9M5IyyNEHDPhUNeSqv0qkOv8mJJUyHLWt
aV89NYSzcrOcE/Mxyhfk9ER8mr8etRLpwMuhaV5bclUi4nimptkEWKDnWF1ZVDWEqL/IW93l/qby
2GRMZH5YX/tfirbWceNDlaQfJ9VeODg/mnBwhdY1wJwm5oAi5FQ29qbzr/Kz8PIgqE15vvJ44T3W
aMscgssr6l9eCr5UJ0a6IZWkemFwkGJl28EtXgCoXgrvHVeImcksQVwA5jXC/YhFrU2CGhJ5keOf
NgPUUobI9qrdQTvELFYQHmTiPmgCSQd0PXazGMwUfwcK/OpC4+1K93lgu6ytd6v9RCPH2iqhsYUE
woj5K1zedaGbvJYf0kN4EzlShJLGZ7qTRaucMgGyUQ+itQ+9L9sPjnWDbIgHwVVgKSa8goy5mdul
ewgp4A4w0Jhy2lQasiNj5i8WskQLQmhQeHv4GZtyAg4XelOA2g3aqCorsEkXug7t83iYPMhHoJtg
9TqcRyLKKwpDBWQU7kVJGSvU3jrfJBFuTHiGN/Di8R2CNgM9YHCubrWcAI5cO1p6T3ye92mbX3wR
cUTE3mqKviwcnrAy5MnY1EmiGUGwLoae/KXFwNQFqlKnbEutoADZIo9Ia2fJXFeVdKO1Xa4GeGgD
oLwy5s+zXj9HTE2btFrjVUL9+uIpiFs7xvndXXKEJCvEBf+gc2Tw6KHiyAi1EUI8dVEHx1lvnYXv
1de6+6DAkDkfw78y+5N4FEvdyMLX+AnexOyT3UXOfV3fZuWIEpWWldUsyKhF/vKcM+RPL7qXMFtQ
64P0y5yn+jWuUwo5TqjxVuvPpn2J7Awd3xrK0KazSxTkNCsZM/oUo05YaykBdXuG90CIdD+CEosJ
nCDbAqujDYC2QaEEOklscO2/QoPImKKCqo36vgPbFQDBgM4zWfg/KfppgOWD1WVr4IrBzGAYIUVo
DhQc5aTFOnygV3oAyhYUULglyz4B4yR3yqVel4/STce/I20afdujnKiSu1EcsaiBrTmw4gKCDvy6
AAEKdwV+wbJQ0GwVyGLFlhqGe1dlGySmYodAVcTz558xnnXBmhRqFfZ01UBa7SyF1BA14CeMZjg0
0XR4nL8ybhKktVNppFiMBd54PreB1n8VVFfqtw22P9hNYMU1Y+p+4RW0zWPQXghHkOaaMONFDpLL
4xflQZLingHc99N+di/avYiWGEl9zp/GPXgPfvrP7Mf7mz9hd2t35z69TC/9Zb6hYvyaf6O34dl/
9V/d1/k2POvf7kv5pb+DU5wW/f2zexxv3H/7i45f/aJ3iMIH0vG+/FfjVjJ8BP0Dxya55INWAB69
y27+Jb4V7/27e4U/9ULIzffwNz/nv+VHi03N0n8NvscbNeKNmVP8IF9RgT9/oRbjk7iT/tL+0pf1
CXvTzbAFLTs5u5T/d9tua/HndDC/CEoKHuoP65MIhrX7NYNrh/I/96kxlornMCF8qxKAiOrKbYUm
sVdWzoq+bhVtSB/ZtM/dKV1j9fY7HuCsnJyT8iHFN5ZhdFTf/hFC5SJZZat4icBogY3T1t49RBvv
SuF1THfgIsdxbe6NbXEqt7TiD8OaILpHYufOxVF/tp+w6VwXG2czHYkrPKNRO1hbZ93vkmtyRiR5
jtbNFuXLBnbLgvj5Q3YK9s61ONZbGqEPhJiL92b5dH06dnyDV/uBMBSs8jiKFs0yPmNQe07P2PZs
ip21VzbIb5CnPngbZ48p5qY7hgd1Oe3qhf5QPNUbCHHr6tivrD2kh+W0xHZgpx7hLF2jp2oXP+CW
TLIexNP8PC31ZbIs1jrN7rZdKM3aYggzU3gnmDcg8AFy1ZlLpWlLSwlxmDe5UV/V8GsUfc64dCoV
2pH/UMnOEx5cXgKyRC1sAQwzW+n+i2+fDBNcRlEeKlryyedZuguENnB6Zo6iqlwBjcyk5zrRtO0n
gE/mtAOitjnKV63HSqRowPPZVX472BJ+BPTHYpw55fE89IN3J/oGpOLvOQtxuehUckc5OLxdNf0C
/XK6pezyIeo/UZnOkA2VjkGusxIDCkoiJcM2mGxibD7x1vurDNhN7JkPLtOqwsyfxsoJl0WQ/hCv
WeXAkm0Ge2HUqNyjL5CIhxSbIUPoXLZ9zjV6Ysa9aKkeRE5Q+O1j6Qw7uPLwD4DxgHx9D+E0DOpx
PqFwBJY5qOwU+LSv+lZlH2XSpv5Ic8vvtPGeQNkHez7vGLxj+QM7RmdDj1BSEFVURZQnq1R/8+yB
vt+W0X+MKGLs9r52oVJ5sKFXWXhIp/pTY14KYixqZDtk5DScVyFZlY35IYgLZz2uYEsJes+uHnVu
gVc6KABMx14Fvqwz5AtUNiN6sXZjIKtiMNf1CgN1dDEdBh72vx3OQKnAccum1rg48VpYdCFO6M3g
haW1t9OFCzZXQNGff61fwyCsKt3X001klUCdFuYfPM0qBRZH7d4t1Phu8lIT3cU9CoDggsZ+rXX3
2cxy0j6vbg8Rg6QwwLoH1YB4VF9MPMbbIn+MVB0JWroKUCAXznfDNK5Kzprx2QKaqR7TyvDmN6Sa
hjDtsz+myiJYaMbxhX0cIe1SoU0hrfkhCLHy+E46sOhhz4AZI8V/dicp7NEC/i/NkW3+Oa4L6PCc
E55nryeAegy6+v4G2I+rmElVC1SaU16WmBjLt2xOjVqJS/hzDJKEJoSO0gA8sQAkdCEWUYERWqJA
iZ0N7NUhsYd4a0/msiwOLO/b6L9pVEoCDUj741s7j94KjDon5LdrnotgO2sYxytkc3p/1I8qzOkA
J+sSGVdk5js4UlSaivrFIaa4FjYEn8jqeRmchdMqIHMYXHXnPh2vHeaP0hxnl5xgwRbLhzjYi/AE
dYSu48SaACvn8ZGr4ISsSPQqExgk4bQluQoAbO+IJsy5c2O59EDqgPYDYUDIrN38jZunMlIo6GDS
UU6F/CRG5LmJNSKjXPXPBI7IA+WES5fEBffNuDCK4szcSivuoogV3bBGXvO0cRDSNO7TzOgKiURr
n0ytXHd0IXL4KpqBOJjIaWBOnHBJblKyiyQE0vQ4QfIBNqJZJw9EzMTagghK3J/HZekC2D5AzEIT
iqo7Ad1RRoMIwmbt1dbebRYKHbHRXEVD5tInINhbOSa+IZfE/PK7TQ2ybN4cDkokMtbHmBsoFeJt
oZ7bFhuxfFPj2IO7lvg144o1oB6hnXC0janBY0ovvEoqe1EJejLiosgNLBKmjN02R49tSWuMkaNr
guEGf15P3duRt41sKsVj1l5ZiHJKNvG9VsLt5sm48Kb95j6jisqCauGyP5gmZaeb7VE7sVx9NFN4
gx5gawNRE4QnSS6kBrBfVGAtEyPXod2zWrN6GyjrhpUe3Lv0TVA3MwV4KQnCg3QyQ5cj96HkRsle
InNf+BfM+HikkKJk6dksc2p49uhYMgyop2USg3sSZlYrXdnO07l0QpSypBdhGK6byg0NMj5Nym6C
TqFnTyGtogL1jQ4l7PUdIanHYMSdu1hxN1Lc3tsSsWd3SbLkUgdMDByNoSaJqZ3JBrsrqctyqHsT
rhXbOR3fcr97qLyZCjxNLqObf8AUAAxFHKmq33ldP9JXY42JNqgyoXQQfws0hLd7gOuTGCOESnmH
P1POHX63EBkZaEGXzZ2anLeUdYAq+1Pr/8ZUWfu8X5Bo4KftGwoRXb84eH6ogEM9/rBzUzOqdXnD
PCx47F9nJOvhVYtLmPjaYo4RhpLNbWcIhiDVtFqy7032unRcivRlpJhsyM8Z7KccDtLg5kTJcgPD
5uLld9mCRVBY6OOqjanH8CBKwIPoRmcEVzZqxY5e0hrKQ4/cumdchkFNM1YLY8w/uJWM3JpXVEHp
cJP3gL/rJgfO315GpinhgG371GsMozSpU8ovJm6bMrSvIazkcko/XFo7sfvtVCAayIhsLxk4EuSu
wMJ1i4Gr1kGUc3eaUROtBT0IpMviv/SnHAfsFe1RjAPlQE4yNsU6wwK2Jp1nifHzNP7SYqI83ci7
nlkMayHohLO2yYIygczG61mhKUorBgMQHUPxFC/g7KUO9nfNRk/SVS+APm0Yg1MVUGD+5KuYgCbS
sg8OkVeM+UveJbHJKyCG4z2jLOvkt2/wyYGdk+QmLqDpSxHBLI6B/nM5vmxG1Ca/oRqKc+ykWzcH
NmPnHrJSzrkZDitkQH5nhZKLMxQ76PXovguoCEEabweSQKsVG4O6xhkbk4NTrX2KRVkC43doKavi
FZuf5d3wRTKwzc+UH16EmVE3orJUlKOwO3VVP/IiytXmwpDkhWxRC2rpzzhfPGgwJaqzzGZb4QZU
2dFPPgO2+Jiww9QC77rNA3OrCTM6v3gYOutBD2DyRvfJUNY2YBYHW4SbX2T/yinO0S43TSIPSgX9
W/uYSEESNSsDrJ8GMVSVlfH0r35Ks73NZHlEfGXwvEWDNdLF9eyw2oV2n+AyFT0Jf5cmNR0Z+moB
WE14iLekHnbW9GjOzTLYhPz0mH73yVJtLpHnrpqGIgktkRiuu8seOo5CEDVmrtneoxPIayKOW5hk
jr+Vh8mJ52AdJroxh2gU4pKb6DDHCFgMLMwLOBQ4FjKla8lHjDeZX/+RLGhGmE9ZDC+xra9sa1nP
7THFDUF6bkoqVX2xYtL1pltmIyaODPrgdMdgfd207imjt5to9VR7FxpI2if2UqP3Ye2BEkaTbPqh
2q1ktahJt6rLckPX5h1K4lxiasRAspqR6gpjlYFIBwOX++LcvZHIRF42uVkzPyh/TVjIDhLXyIM/
eec31zmduliN3MdZ4L99xMBM7bhtrYKWgvtTfDqjByAOd2XircV4CPnisqBcRMoD7Otb34G71Yzo
UNMUDAPKfjBRjaYAuFvWEfRBNFg91DekkuQaV0xF/OAT0Aoo2tQxwvTztcdx1IzTQt5bZpFbeZNm
aFMZLNoAdmWO22BgxC+p0j87tn8U/7o8+AQIuFU67DJ8E4DkeFyafSymf2Y6q5jNSoM+7aePGdxc
XujAg95fQIO7h4D6eLQw4FzOKrAgpZFsPwvXYuliXTLcpFKJkagATskqUAi8uXFaO2RYobdQmKr5
9a5grMKIuuK8l9xR88ae8zRiGKA595I5MhlO65AZxpzibsqsPTdGRo/seqALWn0BJ0mARrv5WmKG
JiMcRT/6yCi6gMy0qn7MAqHvKZfaImgGXPktNbOlArKFOQXKSDIYAf45LpB0fmI/J4e6YhCKvusJ
OM0IFTQZxbnWi+NvSGZbE44yp8m67oqDU7ePyNacTbqbdHIh9Uck855+huYVBTC30vERNqzHt6Lv
Y1+V5hDaMQy7Fb6beGzVfnvqMLpNQ65joISjpXLi7tB0yI6vZOPdM1I/m+5Hnx5J5CvyZ2/ESYht
jish2mibzVt93onl379YXIAhDJ4rektYcAN6ABRvpuR/dNEDn1hQFkIrYCYRVXdbXGYAVsduNTl0
uQY4qRR56VUtuVBs8YESK1jvk4Lp75Bfa7wYS3d+DIa3wXv10+YEGyoN6C6DRzPdkH5C6DiSfOCE
DFWwB474idQk7jn2YIxI1BUSKCFB0HnlcOgtMMAKJMpmBoCRnDisSQWmAYn5C4gxcroBDzFZCWks
0J8YEZ9hnloGFEIXYNRnk6LGEv5HxYAv4aavBrQ5oTioGdbCkYMMx6++UnRXea6uR+PPY7rS+618
OelrbWg2RoWC33O3vLmV9smffLAO2d7FD5hnxElOdjJ5KA7DFXjKmF+JppuL7wwHRwuUgPyiWE2x
/kH8Qv82I5HV3keY+ISdxMRjSxhh0ILPVNFbcaDHxP77x3Yw7nGOEWZIY6hgUAbcxc2BU+GzNkDz
y+aUY0rLnVDVT/pXppSZ96oY0aZDhKLBPvLuAkxL25Jw0Ffzso8sgpE4JlEAeN64iYLpgoZgh0ah
Cd87rMrsGl0MwWMo35L5R350huZi4hQCEFTDe6uD4TjBOgdNdYKJkC7rUGm3Oj54ufGcTcqm9f4y
IgcS2OcGFT/Wm06cH9xxZWj92megNNTaztcjZrBQeDElZ/AIEqqwe2brATuz8ajV3UN6040tNxbW
CCB6i2C3gQVkDz1cymClB8rRyJo7DU0Y38UH1o9LdAwGFbtaQmV6ruubSvHqRfO58NSfaEpgtcMq
g49KBPqhUrxnlg1C2Hc5R4OeHK347AwX9sBSOcaUa1kNM/Mjb4F7zhpiK6zUFzER4Frz1k3FifVY
UtdDm7EsnzkfufbYptPSm/NXbSPPwzjf6I2tCQY3/A3jd9VgCYotSh4fjEdZ3HX9ppZkQ7f6wvVe
U8jjRfInC6Qpg1ULe7IcIQ7mn512wwJi3cw8673t+qf6GyFZYl4M9s9pZOCHHagWfsbMqM1+grGO
K2X+WdreMvCUB49oSfzznxJ0rOBEieVt2qbf2AQnVGw+M3SwhAGDJiJIX1nnertrzP7gqPkZ0Yj8
brXD7MkjtrfneDPxhkBEEH8WzCtK88/tI9TGgAdQB/HNsnwddV4Fb69bFwytQjs8tN7P8O9kWIr/
Y1aYG03jIQuUDCUCCm8qbtsM25PYg2izx9OhDPZy/sResGss4sma5uCUf2J1pyYV1v0C2QYwVBwS
Kp7mwWU1AS56zKRaH5KIS7xNtHBhHBVXxlrp47+qnVkjHFEkRwIHLdwaSBuPcLX21u30mDHlMJOj
m8DEUhF4owZU8FFAwanqcHEphVKE3Tb60Y7l79oeWiSo/+G5t957D/pLryPgCZEmFCsKKtf32dDO
HQRydVCZk9ICNuNay9j43HljYiLtzDujOA8cIxMAXRcZFz1ia9Ybeg2ay3iGX9etPIP2ugkxWUQM
ACdI0TdOh9gZiwLcp+wK+Vc3LPKRsAVqTavCQS/R0RFrD7EL0AnYXKTs9/GiJv9L5p8Utq7UgQVJ
PnQC+s2CVYFJcKre0jTZR8bVHmDPq3BKf7PGJdq9WoWm9eRVz1ZMmZKqS6KV3P5lcvS1R/uThOlb
2nUY/9wrGhKF00S+UgK7vNBR+b+2Nfr1UM82g4f8AK89zX5v9QrX4RG5GjqjZWKGh4idVA2xV5nN
R9P/FQOoLGlWCXQNLwN2wQ8tMZbj3D5MtrLDobxH2DeEPyN/aZmBN2Tp5hDkYWWm1EQwyBh3hxpx
YiH5NG+B/uNwW2uLw6zHe2rsaKHxbawpaY1pgdEFgeQGB50D41g6WRuuIBhFhoguQDc2kPOHGQvj
C9VxV5r+gptAPH9F4Q2mJ8S9Yj111S5AAp2hc5pLGj1j3oavfUVSvJ1sp/xx6pj8Tza4qHdKsDHs
sb+a+2WWUWr7wdtUhrDW4/OQ33xONQhuyzG/zx1mdDUbb1IADohep74K4zn1GhImyzXjbxuqX2eO
y9rXDoZLcnSfrOahvTU53JEmZgb8h6tHYTL/bgAOWCa5bi1mnJz02D4PrcwEuTpUzv1LE3zPvrWK
UkgyLXajLLHMfGNjzSrtgf6m/4xHZZGUaysYz/GIS4iZX8b+ZyZhnRFeyaSJSBYxTRcrA9qstIRN
puPwN6H5tKKtCh1zMq45Ptpl92B7v8b0JZAB7g/yLapQX2DI+W2Wl5C6BTCjxvZTbWBweWd4hnOj
4VvwgXmS2HBMMEBt2rmxhjsagj3DW2lYRwbN6jxjV9BD+VY2XYTqlPEG228NiczaU3VHhrPDf9Do
psf30HlzAECy6AcmTC5GXIOOzS0jOupbPwmWs1/cgPiwYIHHuSLjUAHi7RL1QHPbV81BCtqQM8Qz
grX5lNYcr5CZpH2Tb59JjaJ3KCG0KyZC5IDk6NX3XFvZG2eFh8hMymDn7o1mhf28faMm3znQuDQs
XpOKKtFuF5qbrwUD8SLzMe/tlfhKCo4aMb9yxe4Id3L4iMJZ9CiRHerfnOljMOD/tZHWkcZ4GSX5
KaeNqtqeiTWz8MrfYb4wEshhPUWMXwmDaAAbmhnTNn9ctobzGTRrH2S1BdAp4uWUH62aQSSEPsqu
fxYlIJo8shVVBXgTWa7c6eJTttcZhhYdvgOI5Rh7Himg/iKgGZLnOTGfKADrAh6vjgWvusurOwCZ
yXO0wmSZ5I/jtYkxuoOGp1KINwwYpto96jj7x+lLQt4x1FgS8MIw/andnHgSEFGjOYIAYSOm5fyZ
bdmVJrxZWz6mgjw4MBktKQzCxxkjn0EXxQftQXT2aGBJDsgAhDxm4pgkZtOhmrDgpq4dSRFgYlmr
QAk0gIUc/PA5Mqf4SPBNptEVuNYNnYjxq5YuNFalubIwtOzRjDhJzO39kKr5x+l2ILOVs81iAO0W
G6Sm3SiA1obSLHU4f1oAAYZb03g4w4T91iLmB2hWMJNGa3doeiv97JdvHpaAEJ9txqQ2eIiFHWKI
Vq1AlEE26UI6M6kDdbrEFOELXzFirJ/3UPoARMBL+KXApwY4kQY5VT1ZQBapK97tC8TmxMNevZZJ
crQXSrW3Uu1xKxbDFbM6UGfaNwYiaGK7XQxlhL4ssOmTAJBrzJV1XPUV+04NSFbKQYn5RbYdPUew
JCtPv+odOmKqeGBmJMZX6esZoqwadcSzTgUKQ/LhM/YfnK3r5OhOV1mHe0bCy4jrCVApBIh6VTjV
K56YTI/ClSiVEy/bWPOwrnSgeUYZqUsYC3cAyKFiLOpEJ0m/EAeDLgD14wWV4l2qc3yDFAgeZQE6
yW6S2Y/Qydr61/CHY5NaGyjpa6mFLUhqKecRxCXOr0Vj0ta7zU+Xxeu0djczTgb94G7keZRsaWau
Aa8hA6Xi8Jl2RJW2io+9W90r7+z6Tz6DoQmaAeZujGV2BdYzpT9v7AA+lXvPrQIiKkDtnK+y4FtH
IgMpxKXqoTEVk/Iu0NAZnfDwixxcffttb02YxGHl2wJP8pHBymWYXbafuBzSoCCYWoebgdCmUtGW
PX5XXoK5df83wHigEm+j5mJ6/jIywj2abVUhNEv3YYE+pgo8NbBUTdcPQUR6CM4qmn7Qa8oTTJDm
AAQTXgO5j2nFUCfc5jym0b0AzHu2WOrCUODNb1BkUh1l3UZ6fRPEyb51HX5+/zpgvBZWmYExdHGW
BSZMtgq6iQJ2LxOI+hRXiCqdkYAsDBuoYOZaRft20qd3/LSryOXc+7M9KgU4vjrZXpaxHFBZ+5Qw
DWQNOhCfbBrtVIcwgwrhkfFLEUBmfbto5plLwmNvTrayOmRsxmxKC6his2KZJr8gOaISiHxY3dqH
LHLImY1xy7R3qDn/erx4LyDTv1IRlGrQsTso4vUQG7toLl5Lc5tgkqjRC5DNkUGHvDUAWTT+tIFU
ve346b8JmmfTn/57jevoOTWNte9OT5ZKHaeyBhh6MPAp5w80uzAlN1xC1xvouTkENR2zF22Ro3J6
jnzzI8CQT2dknBJgh77T4pn2J49MDR1Nl4b4OdH/wKjq4U9AZ6jEEKLU0EXCzIgKtBhuD43S9O5h
ejwwz/fzgcBAbxlBg8zI3Jme6/YCVgB8vCFnhYorgI7V+s/ZEK5GJNFKP35WIKjlEK7FKlKGswKt
tAU1rVGyVeD8xHPGjWQndZ6Bf9STjW9mMRSPAQim24EvQ5bKOb0digiyLxgq8ZGNuP5H+PxQfiLx
hLcBBpvgZmxEkGtNBaSL/IRXv0VX2p5kxlkCFEJ1AUUXu0hwabdSVpwRsta4nXZIfAA8tYz0WmM3
2t1DMGPqD1lf/0indDX7wXNphMemRDdb/Llcvx+rx6qdF8qUPY0ZkwPYkXr5pLsMf/eG4b1LFTfp
7iPE+lOPopStfSNb+8jRYVHedvEvXreEXH/Y6NPrPl9L/QKEvuhQptrYuWr1VocFPQDZuUO1GZ3f
EpCGdd7GWFyX9haKc+SsgqDDD/cDayj2IY7TAJzJ1hdMTdaR/9lF5kMUx0+C8nvZX9ndKo1WuiQt
3np34UARMRZVW1xZoTRivVxh6InatLGOLdwBZ1/BtceaCfb1vIStt21pJsI2Y7z40sTflHhz7q4b
EBcNWx8L4gkA71gicpWivJECQNg+Fs5DHcEmRVWcOqRBVGjILfHFKNzpUrEhOeyWLtAfh7DN4vMT
1g/notNXwjXlGJ3K7MmKv4HyHPceMAGEAausIPj88Cn50Bz04MYpKA6oDh7QlxyeUsfWpP9VGCsM
ygfu9TyZ0Mt3qFVA82eM9slXdAbITRlulczQXD61IiEqtFCEUcv7Sfdqu+aTy14I5EbDxG8YaaOx
vZ9cXEF3rfYnKBdvgqQKyKMh+8A4u2h3+2baVnBxmD2Vc8geg5UZ/gi2uw2ycje6/sZGoIJaxMlP
gp3T0ld0tCll4zweeudXG5geFiQDcvXCVQip7YaeC/vTedGGmDHD/CDYpF/NK7pdqbnkv2nF+JFE
Br4N/TpULPf/YWQz3bgN1DtTEJyIpX+irJUKV+oIdkQeVjzfbF6kuj1MkfMesBIY20rj2HPeSDXf
A8BUQUf18iYDhbSYH0C0cPn5p7oY9mn960La9vQXE/fOBmg7Sm6cQqbeACwlS2o8cd40rHtIuMwA
f8y9eKF6ijl7dJ+TmfmZFPccFYxBvdTcOjiWqS8KM6wewbcUvPXXSLVBBWdlG+ac6DCZ6VBUDiPy
L0YgM3HBCV+uAXJP/HybVsrWVzvgEujB/RfDcin7WqYS/3r2e1BSoVAjS6kuP0v/ouktMkx3IyOg
jkVOboMU8wbTGg+KzO+xL5+kWpC+CgMM2r9/Ppq+fiR67TugftF0HBbgYA1xw78iP4itZuyiNbU/
7QggvOxk8PWHiIoX3Kfn4PlnQW2cDIp/pd8jOwAAwJ2iuhnuBYyHOBeoOon15PpX2dU6q0F/US+F
DCpLiBqFbbT8Ve0B6/XjzKAMgs/IJJVdz4Nip0W4p0kjI2M9fO3aDskZT4MLlqFCnGCgV19aA3yJ
4o2qOzLtnUHRNyU6dwghOi8uQwnc5IBloW0CDhfaJeGUoAOgkIyfDeGxgtO8awSBMO5HeTMPUPSV
TZwTCkunFNwUDlWp43UuifF0i5JmuPVuvIQQIzQGfITlcbC58FUaupuMAi8l5Jb30x7Kq5+fR2Da
CW4/N1Buml3+5djy5HQfHklfUAHw2fuAzcpHjNgXBWqxT7nYofG2GvzVZIrWEkUV/KnOLTMOQ/ot
w+FCrYUSNI+/shyVgpLZhHqIWBBjVR4atESGxreMSV7CIiePj0QM6a1OFqKxaODG8Bg4mnJmE34/
oLoj8CG7aBiQcAIW1LBtJRnKmyrGaVEJOaauLu+bNtwbTGKJHxsgX3nKrZyBz/F0WY0gGcQ/0d4l
kDcqOTCOUlIBvmXJb9zuqR9YSDPDuPHk+eln4NM9cr5weSk8U3ZHnGQ5tKaY4qtgBksMOHrqMsMD
R+LitQMHoENCWzHS+THmtpBNzdXO6SAHBAjjGjwi2WEShvVTx0KJPqccRUDz0UQufvyAuAA0Mkw2
w7PNgTJFycNVAUxy6S74jlybDUECKOGzBBssefh4AnIoEQauXmQdC2IDjSZklmIMv01xlZdcPL77
FtEXc2dJlUKfLVuaQulpudaTjmk1gYHi5C1vk+4vxQUxRyhqqMmeTRcMnlXB2zbEwbJg8u29BOoH
R1BwaoLxwePeaB2sGZ3hkbfBG7aCk89m1Mqgo1yS1mEiRaKKomiYghi74vxuKU+dByXOYb99lJk5
OOlSYXA482D84JBQBOfur5OYD/GTTNARc83A2QGpFNjYBXcPoZbS38lKZfBF+CJiWymcUJMobb8K
aOCJ6aFhaHQSdAGMTB/DxU0zbJhncA4aMQZf3G9UJjiJBSDyzK+4ifyrUgZ47qM3feO+Xf2l4VVk
QQyrZUJV5RibvAZQeKdgWgsnyoXMozt3aTE0Ip8t1dyNBu877bf4r+N/6jrJws7UlRckx1Hf4SIE
1yrA+XHuIWhSqsCLjpHAdmG87uAsu/NAmv2FfVseJwNIjV5LuEAhyn/HecP5jr6TUzbAfLScnatF
MODgLHCUj89yXyZDP5eJitvMBUth/hQz1nbwScfRVoi9XUwB1NF+aj0QN2a4owWjk4NLZ2uuWOjd
R+tpR7YXHiJvWG7l26achBTFE2zbfOFI+4zQG/Yt/5Xq0e1yRRqvPGg6HXwSqU9M76WYsW0yGI14
qVpMa+qWbQTLJ0b24BjRr4a16RQzmqK6IX21hHb7FzZnqTGbYJc3r8ivugyep3mRUp9fGZTCaMaZ
4iOHbODsfePIehcVw9BzBpLujvgKdYEju072Z0QomWGFe3+emS6ckUfNh3OAphMlSNWsjebWBeap
a1EXbFhANbk9Co5Y9sySyT+xjpCrMzlOVedJdpQQVizMLpO3kylpqRgQ9dHq4YIEc93CKSFkh8OZ
2sidjTIJh0EIItwShDlRzUHLlys5jkZafPDtZMzgKW1KZWkTbwe4Cxdt76nxVV73/q+xok2ZAVMT
FwIDHJoUTH+fMnA2+7NKOKxujfJPLeiq7NGEQEGTucIo8/PVwKkSMPOHnM9hFhFAiZS3RuNYARjK
8QP1B15Iz3iNckWqLj6FplKFqPUfS2e21baWhOEn0lqah1s829hggyH4RgsSrHme9fT9lU9fdScn
CSBv7ar6p+op1vyKC5eFewgSP9CD0SeMZFmKGo+PBZKPFo6vhB5S+pwgaNntQZwuNUGIWL/qnmU0
Y1jOkEyIgEOwl9Hc7UjnKXQYhv1DUCvwok1MDESpOSZbk9iB6sj3JenK/IBu2Ow7FD884N7cCBTI
w5XbbLb2EzoBPrMeHUFq0mWAnEi1oW92+10IR5sn85qnaO7Y0rGdIfUFJOwgwcKofpfhoJnSZWnw
cgBBgHmgTZlPCmye6AkYcVv73CkR9565FPQGyyppabKfNEVb1XD1hnyyNMGzxTWu36Q/bjNtwXBq
jxl9ILhsu5h9I13wRhB6wD5fSqwB0EdcpMMyy4KdtQHwONqFmqD6wNQXzXC3NX0jEBKyhBGnouOb
qxRJvpx40WXC7Q/kVcwhok/11mLxnjYIWXT8maKKMTGgZLwteGcoVgm0LwMS17iGS1wgPP6vg2z8
GRo4FZcB73KPibycN2xmG9L7AALZAXc0W58N7oShZ6QA0pvI+52josn1D3SDKthlc/aZROTm4F6N
K+ZtQXUq8jXY0k01tTr32NOUVVlKCO4KhY+owXSyg2djIZY+RYLaMXugKnapIkF+nZF8tPFfnj2X
pzRygIhdAimoYw65yIWCX0ggMsCDeECRAlCGWMW5pZC6sdw1fPWkc5m2vvsMtgZCBlBZuHuTzepC
/cpHIESoYb5BheYWDmNZN8Elx154aUwWHv2BmMlAjItXI1wr7NqVKzsFLwebJQF35lJQeEIa3QTg
haBYUlz99JOPQ76uw3vdoTVFOCJqsKY9l/U1LdEYoVmNsbLK3+yUr6yQFNJbQQwvAjL+qZqQAhE+
ix5FYbEFHlwy6Fw0LomqLmsbQQWgRbgnL7IJ+GEGbPX4K6kijlUtHRjAUfMuZs4Td4o1BCzzFxuA
AeOlP9C7Z0ymy8hVT4TsacEuSXZKIJ471rIQZ8almJlrk+c72MWi8cqDGGuJfdvgnAYb+I8S0PIB
O+5voGw1gjZlE03M2xvJ+AdXlKKr6pJszyRtIsvmaeke3ky500GMqMOu8TaRIdO5P5rySelkALbp
4QwSG4pxXanjJ9EOGUiYFm0nhSv+38CNFXLyOXH89DLCEyFOJy4Ts+ldG/pRJQuPoG1CmCQfHQIY
Yuk4DvByY87+Fxup6Q/bnhZgzQ9BViLqBfNXwPeMV42uepgIdSEJADGGolUZNxpKHWhGzGtBueaI
IVoWoYrlWBvOHOIEOcblcJSGlF/1CCaUfofhGQU0QhwzJ/k+w2y3oLfMCebNoXNphEimIN5U3nq3
DXcdDJEOOcBWw+ye0PRh8swYtwFSRf5Egbigmc4Ft2fKwiqqq9lWi2HXcjESwDztHeV3dpPHC9UA
z6d0UhNB8hwSuF5ogCdLubRAtANZtdgf8HxF5NegBFLw9feYGERZz7m1qDBDfspHdsFkF5sbO6U9
5+s8wkCSX7bLL0VSbzB/+ew3+azIt5tj8inwp8UfzKsdsS5w8Su+dNAcC9qmQllaPGLRcMpdB++C
NF0erXztYQaTRII0Q3gNx4KIKXiVHREm+ENTiQvDqUO5LsGbRACHsv+JVoc30WQsE+CebsR9rWLa
aXKRbMwT+ZvtebKYndqGYCxxjiWWA7WF2ONbA4SnJNE1Mg9RR81oJbLwWBbrIFF0u78pLz5djgiq
0FAx3TEJUO4YnwXoBxFgyAIAEXjJid/LLNkotb+Tgu+7W2YdbRif/dd2YjIP6m9Hb3YFg1buvSex
tVJIC5o7hwV0zlMJjMtcSn8lPUvW90QbqtD05hbKJ+QPtHX0GuXIDAjD7eSoDvxJ0pzdbe0lPzOk
M0gALfs8Oqx5m2BTEe5SYNc+u0D7BOLBIwSlUHuGJoYevIs6enjfypigm3Xr8TqY12no9wE2zF5h
0w27dpYzr3EJDYF8qm26XWPUJ6HHOrB5KFz9KkO+OnBBigaOiyJx6YOHP0VcsZFOfUYXPg6kyc05
9HewrRN77a7xpR07O7sTl/IrJ0dKU6AOx9hm/Kpcg/qY5osx7n9UNdx6ibMxAJs4leSH0drkTMdw
qJkMjrYPPBCqMmbVCuZk/Zs7gLUmS3AIPSMkbz5aILABH5So9dRiJvstJmz6JOpCD1BMUBADTXRK
yJOpwGy4zUEAO3l/6CA3pfM1D+k2CP9WJYqAapa5QcZibDjEOeFo5KPlorY509Kcq6VpImKDCU73
SXDrRtK6MZdH4Elo3V+sof0eggRIc2Rf2JUaxahKDaC1Rx+qdONXxpydtzSUXLFSPEcKtNe6rDcB
jQKGQlbPOeYwso0OwHtM71rRnnr0gJxRJC9/uGgo9A5XWIwOp+JwdDRHg6et5VG4YrSNzKXRrwo6
EHNyMaRBJXRBu25D+xxUuBUSU/Yqry2rfzdZzmXl3SuBIzt6YoGQGqsFvUSmG6dsMn210c63Jn0B
t7wMlnwW0nCADppp9En3XSNL5Kt4XryMtP5fbAXLzrUJRoifWpcFZagkCO/wfRZUM+9T8NKLiJSz
3nzGKXvgpcPoMVndqR3gRPhXBsU5SK8tUKxt+PvcxvjSchomymx3SnIATlghyA1wO8ivv4l2AW6H
ogaLDrdteywS4jsQ92s81/4qXoIBj0SeEgVcp386oqUIrUYLzNKi0V2F+fTq+V8u1cOevgQR6r0O
kNUgJJNdfF0IpI6yknj3hh0673T4sfumTVvtwHYcrd8UvrELOoUINvVnrOJVBkPmMPQNA+Hr/Odp
T2p3VsTPucPb1B9NNjJ5HCNWrBXYrrPzA6LAUIctB0xDZdsBKJ5p7hO6IcdFOxNAOtYbIRsyjkzW
8bOoPlK17yQ4i14OaoZ02vqF8H+tvhncDIytrMclqMPVMPUSoJbET91AbylmmeLbz+6I1SkM/FIa
E4NWIYMiC6GgxvoQdBS/pGCMQSAYd1/CnPlKFaMr/NZU1nOZ94LFGtWwTgJ8fe1/M0VBI0PfrLJ0
jMLYFXAd4UGwxsflR00btQVdjKAEDNeCXIJRybTH/IkOr5tTDLYVzRILz2KfdZoBy3LYnAkAIrgv
kdukneBoj8bgqXBe5fIUrkkv2bbDh2b6zWagnxC0yVbirV0MTz7cWypi9/qdIaOuIMDZXm/DYpCW
W6kWemxiy/Am06yYCKMa0MNGx/F2fNwBxnkkfMZhTgBCUyCvEfOCObdcIHxSpXOLeATgR2EHVwPz
rZIK5gr4Y8Y7f1obdsK+0lczbE8WtAbwRhx/J1N2iFJUwy6pdc0xdNB6MVLH8JZAY1RkJBqUIHCU
CkddMZxN6+8gTuXqymTTk3zg4jGIy3DPC0DP3MCrAx8JsNakFyEDZOqmaKFLtywXvdJG3pYkdUnk
Ji5FVv+wmAycvFh7Tn62CD1Bhqw2mxac2MNlbuQimf/uRLNEoS8QFWPn6D8cLDpoLGTgaekwaJ1y
8BsK5TQE/AqXf3ZhVFJjAGy9RwrK2uT4jHXj0gN0FFyTZdH/yP/yzstMK/CTiftAmoWE2tlQA3lZ
Iczq8NpJkAO5MpSkbLQuQop0SbIVroq7147TZVsaRHfwHALzg17pw9P8VevseWRcn+qEnBNOcDb3
k86uXhCI6VcoSZmNR1YYjCT8ula30LXvIvoSkXPY4FKCUk5xdGuveomlDUyFzyKqgF0w2OL3Z/qU
RpKXNmy9NWeBg6uEf+nxw/gi7W7BxqTGI7tL/debGPIz8hVZQskmjnwZcG8+8AdvyUgXIBOR4UB8
1VQXvmfixKDZCZhmGDWBdFwuKTmZlpusJjNZC4jv0DHSeAgr2Es3BfJkWNOLzGV8IEwgi0B7lcm3
KdqlSxTi4H4UyNqBIZaQEAvROIQ0QcANA5sd5O9rMXvBuVfK4lNjKXwPBTXTWo2pR0U1nnoVLr0Z
ljqeQH6cBpDMupXV3ldx9gNnLww/+DABcDsSSG0lvyquDnNMOBTOO75NTQOgKtQd7U9fkcal7pre
IVhLRw1F5isr0clEv8gdiNbZBteQJnSiV7PTbtPM4UYXOZnzITigkaq4CICCOb8RI4+KSkMm3eBj
4uOE+elAycbqiBybqTPIZY+yv574uSOkjw1EXI+1k35XsGfQP2u+KrwGMSIHSq9zZcek138J6CA9
RRudLKKNhYp39RsrYBf5BGLCo5KjpTbuWhDZoXnpCPpnQIRJEpaV1AyIX25+F3sSyEkPxlAQV+VT
f0ZS8vxuOhtt9CzopwDA9LdxW8hMK6JsNhOL0o7OHR0VxRYNf4mLUHoFXsNMmZ9FkuM3txwORQKX
mDEzemeupoDZHdGRNku9i74QfzOjPhh2WpV03ACOSw+jDf2LQUqQR6+gsu0V7FTn2QbNPeV36kGH
C/tbh9VaXn8Gc50PkDZaxslYy5ErskAUId2EL5YBwUbmGNHmyU8jpURPum3CTK0gZdADb2eM/2wK
F9Zf4HPat8xm0Un5L4l7aaAFYZPvqUWGKrB7T/y06uzZ1fnCUiiaAj/ZGgUIQUSwefI81c2fyWE6
78lhKd3xMKhn4PyJYHOed5uNfwreKHMYVoV1ijjEFtc9YGKqbHra3dIC14U/B7wUi2iH0+MukyJv
o5gnHPPMWIfhJBrZ08fp5mfkWZxmhKyAJ1360ubklwOgenAVAogZVxF9jM1EBSJdgXYkHu/C09Ey
+sPZCU7yZAcE4nw8MWc7V64i748BHgF10BnJnCMHnAwiXztb6NIscPWQkh9Q8h+5VWq/JLpEcA45
Ux7NqH9q+wFLAwHorECs9BDFS228CbnJE9aw63I+BAikg2TX88Y2/tk4i0sOodwhrM8RAKt1aPjI
55H+iOwQYcB7tjFzqfHuQFGBB5oDOySDm4NbM7d2DAS8aenwi9AZoBd/f0+yPz5b5txBIwvfiXYP
roGCaU3tSQ/SRZlGZ+pWw/2Kjo3LVE0K9NL6S8mlP3JgncR7kv6RMi0nrJ6iU45fXyYeaAMByXit
Iv5LSjuYBzfsTQsOkwxnhvT7KrvDwCn5FhM6J3kb+AGEzA1Snf27zjuteYXHwneNJ9GizfhqNHtE
jOC+JnSXlatAu510bDYFvXkAwCQiHocIZpCU34czmXGn9phs+Ix7/8rV2RAfhgmjVVGvGuR8mvFn
3hsYCZkTwRdo0HzOU04jyCG8ihPUiPLdjFRsJTyBHzMSh795yAotqInoVyAG8RjJF+y+3QrVDXw7
rTJ+H8bemqenGz62ISwgdP51/CPQE1O34AQkiYR9fRzJiyYyls9E5CEC7Rq/MriW/Udh3uOJP6n3
aybxMrBWIeNHxjsNodB72F2t4mJx5hLz25cc/HMbHtttms1rqbX5cZxu4pUmlfoW02GwPKxEEzhH
RFJQj7GQG13xLQgib4QM38i2bVA5cvaUq0DL0cAaMRwgXr12eAt8bwSSnZ3tXM8XjhTmRvDh2d71
/HxEpMjxUlVnyaxj9SiBkvMAQpImPtsDff7xD0FFDSQWmTdsONRoS0tctEIrMQrTjxDP1gNf/0dN
E6Fqsk2nOwkYI9XDRXQpwFqhaK8oWUTXRO8t/CNo0mD4T0Jdw2Jb1d0hWqyklU4PQ/3BngjQyQAE
XlKFAAninxymBKRFTLMM5yqSOeQfrH4gsXoFplKT5ctX8O2rMt/0iMGQ2iMUUQE+VCPDFGt940ZH
7lfKbxiBjWuSU7eXfgfBQUTRgYsrmBh1HRP4+BRzJ8UUM2ESWwgNmQ4sfo+zmWMTg/9x7GwDqmBR
YXmYj39ecKbS2LjhJv4vPIYBD5rqkIINVCRNdAR60Sa5vr7kdWc6IDo0T7tyUWlH/BxNlDwbRX3w
J+LIh2OC9VbJdo6+S8Xg0GwnWhz3V+6RDKSYjbhLHz+Q0JQezp4KfRDnIiRdn16IfZ0s6VGWon40
cFYpTbYT/DErQevJGc2AHDwaVvDGmiuPU0OBF+CtzdytVBJ8Bw9+kZ+UrlkcCazNZhMEH1nMRiTF
35CrI1QYP4k+Bm+0uwNdjj3Oe4c/JOilBzIT/ge/VhRgPFxTXu+ZhdJKXTedflMNmBZugmkk8wmQ
RRo0XdVOSieJBaUOvcLw2BNdrRM4WAQHquxKsG76Iq5/0d+0w91pX8sk2RQEO1FohCiR8+Dy3bLy
rfQDuWhGsgKiW0Q4Ruu3KIQjIEdEiYAd8b7tqw3vFj0nDbOKnLE38MtGO9Yi7YQxtyd9zVhDMLSY
kmFBgNEED+VbE9hMpMtTvWWTADK3d1YO4KTAv9YhGm0gHB8FD1d3RiYL4CpAo85r37wI4gcMNiET
EGMnBJzMQqLLjlkIwkNBhwvTZo7Nsg2tz847V6gU3O5AuyQPmCQ3EGYatoQ9gAm3BW+xgMsOduA6
z/8Re8yC+41JeQPobEb0nrQL7NJCUMjkx8BD6i9vcAZrN4cUYL4kvxV1wSudSkU2UsaL6MebgMSQ
5sPmSwIHMa7jtO1kpapksvrqsHIijWiY84TpHBzZC+etCfpBSSwJIJGPqLbUjUokBs+QD20wkEax
oE6eqsebSppNSltx/cKUy2ST9TzV5C5NfcpVaNTml2hSgGQLC+29a/wKXcOHl94x1Ib8edYN8CTt
X6hvGaIMzvMVUkBkMg9Ixv/CA80Xv7pj90gxruVZQKtJ100B9+SSa64W2xPpUy1EsLX/mkQfVXjP
wEDANIETTaBn2jSrIH4turvEO471x9jWR4Ue1NNvQp0k46sA59Nkslv8I9bYhwHux6qTkJPSPWSw
LECHDfiFd3brX9GaJPPRVYOt2caHCnyGz5yTpTDYk7+xdnlHyUMZk1e/UdZKYD/j02MpPCsdrv1c
/s38u+PTLUKawahZ+WZufgfwWMV7LsQhGt4Fg0Mw1eIrbWqX5Ztf/mxthY/Q2IMao7wk8tIirhH+
SV56DR9lDxgg+uVlJiJewPF6DLePoqDdnfg00aUlDR/oVcrlY9Qz9/yKh7wIHBTDWInEm0qW7EFF
IFahCBST7ADkOH/ZDmTXQhQp6V3+zQZXQj+iKyNgThN6UooLpymhQ9sY1lkeaG/pi6yztgTpnVlb
SJTlkVZnArWWjm6M1QVOVNIFyb5kGRdxYiVeO/6Oy/mtwmzh4w1Njed4fCRaADxqVrdKUgItKds9
8SAyv1fsVCJn1qPdGh0cAquJVbBSRqTZVkoWoHhXeVe5ASyhbcz0hWq7buqNod4K4B3nQ+JH1OJD
n0jpBWCge0JjrlN+ud1r5T20lG/mvhpCQIGiNIi4JdH1CYFzjo/INDZKsyqpV3wceFz1lLRQ7lPq
rdpchHfwhnqLKlkY31SLlpqiQSS+pbH6Jgoh0PXgKpP+f3ky0Br2C7xohTQqnltx7kNEKmaIigh1
vIbgod0DcHq0OQoYCQ25oLJSleW3vC7gMDEH6ZuwTZddRcIf+h3r1kEJZf2HjG0ZjWLqvxBAiTib
iHz8v98yf4n2W2z+9G+9DltEhRVSxqDftkH+bUSlkVRroR3kbe+dQLiHwGOT80QOJYAwaH5J7ZJr
jkgQm3sAKccYYqVjniOoeSOlSKh24Xbik6YcSraJNFXx2Ze+pIHYSBUtCniiYrHK17WeHcp+L58f
fRuLzMB0TLgewbJmdWTbzhmtqcAsvO21O6xjDXM5UIsYQcwB21WCh5JjlaGG7jQwTJ38KwenW7vu
ySMR9m3Mg4MP8tjDxXT9t9wLMhPWCOidtqNZfWJKDP9ZEXuOTcDx58pf80Cl66OwdNWb67ynobpj
ARRxlQx1/A0mAaYqycOqk3kjHZ6Qc6SBlnTayB6zqHyRz5zULTFU1DwzYWH5N936zFOWGVop2dwz
hBeF8GGn5qqj5kwowpNf2luOb9CaF0IiMVXUay5t3fTeC/JiCT8RIErGSxUQn6sfHYbmvKJ+syDg
HuIkBYTAPhpjv/OSL4/FFwU/MJoQUU2I0hEeUFEx4TRLwKIM1KVizLDYekKvk7i8LAEgE/mToOGe
P6NLBNjiyKfBbeAhIpyOunPE5UY9llItAkCpjymcALyDzZVLay71F5QLhyk5Yw85AfeoFnz2pMO7
pkZW00TGpL4EoFPj6ZXuozfPJOYJ0+z2zwVF1QYUy0yk/Xr7LdBo0CBW+BYuWwJ5RYVezs88VMks
YNnCYFSfBgkO0njTJENf0jo2gsmSCsBNMdZE22Y8Dq9sf0nZ5kL4i3HLJUMujz8M/ShvDzyeiCEC
DrFWmgcQzcZ/5/5T0uEVCQcogRb0V2kSmLMEdRmIxMJwsJaGgkaws431/E9R0HdXkP7Wt3zwQgkK
gqGRVlEUn7ziOmRAQbPIlCMDMf/N9qM/IXOQUDNdAfqiHBW4W7hUUcpyUrYhO4EbBOpdC27EN02i
DtHdBr1THlSbGo6rhqC0uaFtAAkh2jAWIUuNV0J6YfILWSAXA9lYFSx4H76IGtBSnQs3Yk9bJHgP
31mc3qiqiPWKyX+REUzj7nUeMVYefFyf6qvKYGfCMWrn1YzFTywhgpFK7pXbVq8QKUJ8RQ9ztHbw
rPEB61WA1fg3HJBYMFu5jRCmcr0+hMBxth/rbB0hZx3U9myYxH95A9kdYI71poM8qGpC/s82x84l
RaL3L/LQBCjIha5KZzohf+kDuzctWx49uE4ap5BshCwblpjQMH6j2Ae8QZ2FwFVZGhRCuc3oz8TU
Q2KBdPAGV49aUF7yO4ip3BQDgiExeuMnWyqA5FbRY2AOsE5ukE8GgSmvKgII7lnBTyLnnX6DgDTA
UWZOQrCZaiuHWHCaX7l1jJw7mvmgpuk3x61uF8+FnR3kXeGeld5cZoA0ab4q5g5vIEcEO3aEkqiK
2UJKCc+vHeoudl6uQVEEeJI0Fm6CCGaFSxaQBZUZPzddPyEEnpqtRIlBEIVScUbSP/8n8PjLFjsM
YoBESEs6YUKYuHoQEAIIiHjJNfuXUemW3nEGj5RL+eHdC2y2N8YHucRmgDC6nSBiL49hAbagHwpW
BhiiCBBAigP4+jpL1jwGaXbIad95QYGOBVCHeD31gf0qhbJv1Pwo+uDgqWKBracRYaC4u6w1zwGQ
aZ//SYPnknUBdnmpxm11qxrWh8PjR5q6BIteGlqKgvysUZDzhsOoUoO7Ul0LXCVwiDrW24GQ/cJ+
V5vgNaLnbscfuaQ0brsy/qmHo24R4MJu9GYjMUiBjnZKPD1iY+H6g8HU0apCqlfs4FSDeGmMgK1X
GgelerGReDXlhxtUa3WrVygg232hoWbfcpKoAxOWU3qUCJEF85YdECnUdKtWYQt4PSfHQpxP3CbB
YJ5cN2I2pPKwNXCpcuDjqvlr6TKwVdm7E/anmnjdUQ9ONjua7Bqk6tfCaJ6nmNgmjd9NJDQdwfqa
iIfe2ZoWigE9PEurScGu2/otwVpSkZdm6k857CRLzaarVEiTNm+0OeBZuK6rHX3DyEEnp0o/Q9Mv
bN17coCtnbL8DfTqwDewRGbHSrCLC8L2OBLFip/zUe7Ma5kj/2XIFkUFMznLeSiPcJczYricbPXo
h+mAJ+pO5mlglJWGVBTmdcDVwirxOM9fEmdcJl9qhDbOJyNil0MTl3SIcTMwn9Moj3/DFkqnLhYy
o8oRFfRMaTs246VbIW35Ir5X7qRQt7hQYK5Mnpfo5zI4hoILREvBerQzr4RbE0xIlz7hhqGiFe7v
0OWHmVIUzX+0Lo+e1H9qYh5U47Vi6X2d2yvVc3eiStfYQiCQk6aKdQ5n8qMXZllGfJP+V25h5D9M
9nQ6ElWC3ggU9xt3aJTSRrCtSeRRjUUAKNYPHgU1AK0Iojc4uSB4dK9yvSdtv+k8fWVEWJ6gJrJM
eVInYqkKVFAlcFK3Hfwro4fQG2T/sOn7ux+j/+cmEsDYAnQwqwRJvaUBZfgzKhqb8MQHJwCRDzCn
9qx7opErNyJcU2Pi4oplYx/b4hdXn8M/UFmEvtljfiV25KEJAERlSY8kk8xFuinVDjAJhksV4feD
kjHOjkJKWnPW2W2hesqbXE/KBPRZ9t5bZbr9U2TFK9HRoAoKZcQHXnNAShjuCW8gfB0aV6/l8cCd
ao1+Q8UmGkfgT7FGWP4tpYMmjpwz17s9AiLd/ScXYdN4zwLGCFLF7TaCuwc6IfD01DYWC9L7mTHt
sn7hCuNUFqzpagPiIXiiOsoD2jsRrBixh6uFLd053lsUNB98iwkRCsF9O5qkhFv9KwM4nNiAfSMP
z/JGzXixU7SBTB4RaLzL/S7RNJb2L/BXUWK+x4AuY8tmDx1WWVs4NlpAhC7TTTXTPZymWL9MHksl
NAhBX/EHyQkfsX7XNH3dZ8l76eir5BPEGRjc8N6AL33iFRhJ5O6zyLZ+8jhWUdatUuBuMBwDXZME
SlOQ5e1ARkITZiNIJIxql1YNC2z+WHa0ccgFS96pv9IwDsx8D23OJnZCDqly8UClQuBcL52OEn1q
MqI3IAg1i0Q5dINb7iriLqmvmY3H40+KFyNnqM9HWUzApnqKTpE7q07WOhTxJ5TjQVOSU1xoKJt6
n/7Pee2GPhebLlpfjgTK0gmyKY+eJbVChHGUPRlW4Gdz7BsySchtTx0zg5IgI2MhimFacopi4Ed7
VdmGXHEyLNehzZJuigbMmX+FlWLtxi9bhoWYDGoSJ6Yr7ovOKrecvge9E3hIJudrjeFTjJwODJX8
Qxq9nGvhYlA3w1RtgQ5QWM35pQAnQ86mgwULxloRHS7wY+NoNOQFwTHuWcCwPMzeDD5fk0hQ0TSS
1E+7R94+zValYLGSvgYNiExc5Z0bvSLMEABjcK0NnRswqxB7ie29SuFSXgsCQlScjbysmpxZbh0G
QUXwz+ZEh/lslMZWWmtpuGSSFsIREZo8RsG3OhOcGTAomXtIJ9lu0H7TqWWWv2ClO8MMYxd97Bwd
ggG/j7a37F9h/CQ+cEa3IifcQXdK5JD0VRHXRzOw14QbNpuqvQjdTFjJDiumGA1of+X7Z+iRqE3w
PvlkQ7p9h4Cgh1+TC50zJIOUoNtEry4gf4iignR9SYkhmv3uOCq/akz0Cpdb3WkfqG/W4vl2x2Qd
0OVKOYIEY/PlZ5LYJHUAHo9Yt3qPkInqHZpTkCohm2nFRHmwCjpCgO+2af9B0id4N98CWAKxUB4k
89ATJzH9UbsRoc9NiG1hNlX/PWRLCL1OBCItEv+RhAgP+pOGhNXkJ6/io+RpA4mykTNYMRGFgkgU
G52pF8UC94xgrV1Hs2+/jDZrSawjzHHjQPyyWwmOkLKSAKCgChdID3WNAmoDPyvNE+MzFj3V0MDg
fZH3u+wBdLI35mi1wFgoyn31aDPxd+SHinNBMe84FGZr30H6inoKWF8ISRn/8CkhE2UxMeJ9mw1L
IMw+dqWenXdHsbP9J5932XsHT8ub1PFEPbgFlkDk1ktmfYqwjxuLyUr6KLiQkVZ6GGoZD1k2e4Bc
YbQ0Gn8n/JiGYzXqq12Hx4gPo9PQzAGWw1SyXH4Gcp+5R6BU+HGRGEhonKqXX/JmdI65xPbKbUFh
DfnpFDSo+D5KK/1r2dMZE7ugz6b6jy2o5JOgn6FKcx7gMOuAyGweuW9hnd80U78T2EUOe5WGu2pO
1qruEJk5bBSuWbGtjCzYCRnaWaOxjYJ0lWTdVuFVN0Bn62Ng5gRnrNpQQz7F29fD1mLq3CldIp3e
j1XrN7dJX6rG1sAqmKXxbvGzGUfxSdIr8ga4qJ4UY9zW4wA5yHTFG2mKesWeN0QhGBrbwGX+b8sX
t8cFTyRXGVufkx0uBd6Wz77DJWrZ5TXO5zU54Qe561miLXxCY5wlVWBS9T3Xh3RSLT91kAQXNFQK
FvelgqRBwD4sIiJzDDE/IfmrRoR2KjVAygoqYSGBfeJjAEOExo5xLpp0KpBMPiVRPpfIN1YmKnpQ
HwllFVdkORmEkxJyamtfGpOoUxJYgn7aLsF87Q/p0HDgSKck7sY6nlnDpLxRDDFqSOvjmNj6IBEU
7wRFG2Fljul2S80j2NpYyt8TzMTzwc1nyJRi4eeXBklsb9fLKX6t2zOkiTO67x3ObRUtLirajxoA
Q0/0t57n3DjEdiVbgrMxjU6QVOgr2ZnS6yfdP6EnESmyvI0iMU0gBzOCcIqtlSerxDuzVfCJg+Xa
S7r/Bm2dTeEyKLx1R9nyixPbtNQOTRwBvGgXJqclGBIdujWxGpyrMmYxIrM5mvx9AZ86mm9BBFXL
ZC8cr3TOxERlCEeuPI6Yi1QM6XJ5ZR69TqZzS00DqJO7FpLNg3edwvg1cF10QyuH7UaKQx52Y/oH
W2PwEIiK+mlkZ+snN2rE0JcchSxNjbQFbRSjcGVDKXhj5GHYAb7Rrx3/khBMXVWTAXEUfj+sUfgh
DkvuevKj9O2+J5SuVqx/XEd4ZlC3BMZM+DTNV/Bk/PV8ZL7Vwxas8FpJ3mrOdyrgupOwsItiIIS0
u6uIcBCU10QMoU6QEizwhBkFi281/bmEdUDZ9aBX6NJsPNU9aM0UaUz5zQpPQmzgU3XxR+GVAdaR
emjUvxrETZHmtwksbwBcloG/xXzlQHPqoKxE1pAdcYi9t6A8BtlIrNhRNLxS4oJatNECPia0iS6j
gAclXrByPkRewy5o/VoUZAjDtaO0RoaC8gH96oslcarm+Fkayjb2WMfqVRubT8ignjZJvOa7S8xp
x6xhh6KVDF6oPTkZgKw2BIe1nohUJFLBwSEDUtplB8wLmsU3SgBYpm1Ar9zkPJElV3ksWVqA+MjA
3qXsriZYlFm0tLa1eXNgkXPKcZ16ew9ORgOJIMuIpcoY7TT/uWLGkgatwaeh67shMI+T2y4dxo0p
sj4LfYIGdOAoEmMnUg0XnQB7eZnlK+QBjX1mFzM8ergI0oKk799hI5qE1sDz6KyF3XEH/TJnxCc7
fy3TJbWKBn1I1m66ZXT3QUs60fxx18OSL2kGwvi71X3CPhrAMnwGzPC2isOEZ0SzIUVd4udS0C/T
tE/18Mfu/opGCogbABR1oDjhB+zBKeg1R1Hgb6MBfXBfoqb9tKPxI5r2xaJ1m20iaCfXvuyZNZrX
eNLpiIxTqF5C/wuYzqNmCx1Tc0SxePKBy73gQ8hIwShN0g7sPjpWbnO03F81Ew8kvihjvJJPtY06
nBI8FK95oZcqmnHnoNhb5y1lGABPRxDQW8928zdjj4sRAAmx2KCMQXD4Ai3Kgom319qliunij4Ei
cun5TfdDICGgkxfiQEQAMTn3BPFbAgXNTb00K2vHJCoPKpju4/QOYiuQmYCsJS4jAwiCYH42pG8Y
C+aM7WK8Ok1l3ATPrdWfLKZFiAhN5BZnFCktrPLzaz/Wd5H1acWFgbkGhSnmQxy8CH9llvmzAz0n
zZywVTNDTE2Ay9ATrpdv/YosFaIMbV5NdefpX6ayLrs/Jbt9+7VjGWsTwYPwaya2aBoiARuMAPu1
We1Khkbi0+eQ4R7QS3A0gcAjVCzS8+cE0o4pmhfrhY2URWufehUzJ5RMxa2RBZeum5BJwS/q7IyY
fjsLixnCAk4TCMfDCUL+GfeskPXaB3SetBryFaTgxWhaMTcVpOIg+xBbnOCWQKZzMEBOl1z/xnIG
fcLcaVcTIxQKVDI7sACTAqQH6nlyAcOjs422HW8RfVGMAAI1xZOBDdBB1Do1SD9qsbZpOMrpA2Ry
qi8ir7Ig1enUZRRnYoLzQO6DpsEBJQ1edFBtPKJxi5P9jvvqqNnqwnfJawF1AXuHb3Tjd6dIlmIG
ZdM8JLDEHUCo0oMDVjA9+ylUCCcBUJ0RQkX8sYCrHW0ECvUJ4rvMT3Si2DmeYpVdqv1PqwjZJgma
fCHaFtvBgawuYmI34lrZRyxG9cml97r+oJXZM8DJ2sLxGRXXvB4WAieJcIMufjY/LUGVIOkcSoH4
2tQw2fCzN0H9XAOUTuawmK3w5Fbvj3+OATyzmQ6rZUxKLbnaQBY8NKlmvi0b/+6SotT607NW3Xpa
GV/cgbyQMiHIOO7L6aFN1HOdJBRVtjNYRIcwJTn+vUwndBYUKsaGaqi2Pmx51t1FCyB9Otok7D8A
F6ss+4dQWqobh8+X0G7AitRyL8SS7XF/P5qY2Gf1t74MGI1b/FK0CQ4ES4AsIJ7aTc/6y0p5N5Av
RTrScvy7rFPkprP5Q2I8FlAD6GKhrC3l4cUMMfVl2RkmRCCGEYyqJsFIwouF4+3or1US6WI3efZL
HcP10YOYlXMsyBpnkg/VxfTjWer2P78ktsWi/BsNS5WsT8AmlDuPsIWY/AEHIjx+RO6CY/NTSwyy
iZ6MTpwOvgo9xLH0RzFjxXRIkB976d4d/jQSjNcXhx4CTtNZAms8yuHC53ykTBNZR7SmWMkQYtkK
Ta/6qzWgmMAKiR0v2vwnQlbOMj+OhXALst+yUdRnaXYEhBfAEZWFjgZfOIXYLrfIgs9Emp7cQnuz
ze/RaZY2bWUysxnR7pbZ5J8HZeggdbNlbHYHk3S0CbuCFf6rKtq1gJhaXXoopEQXW+pce3ys0MDj
J0JUv7faRW04B4DvqzfWK3i2PYGcFJ8+olEhCpZDoFc9qRp3eY9rPC0Q/BbRA6XTbN3gJgSWIzzP
jCUe15C46PwOuW9CsfDfejYbSN9QjfM2iqsTESF75TVutH3Mbcq6AKR4x4Yj4bsZ+xq0F6f8Jrrv
/X8snddO7NgShp/IknO4hc4JmtCEG4sBtnNOy3768xU60pZmRprdNPYKVX/9YVIhrdaDmT5UTU58
Ru/+eCVFoNA+ehLDKt3eBuPZQmqhPTIZP3hMc6Q1FgqpiaBGzhp5oRRaQl2LAxyz6ETczN+OZv+i
kcDDupGB20SowtS6x5lY1Zo+N1l+RjCISSPK3WJ21FI9TVcmU0xB5JvC6PXYEhjkgq2N1FfJLG5f
x+4//h/BwHiO2h/5fIB2cZVtvBT/lTj6/QkyI0KUOM7HOdtBzSfAz9umg9gK+Ws7+hj0YiuTwFa5
3zLGTlE45bVzMXEurd0QFGSVN7EINDaj3pCI2GO8lO+cGc4Saop5HI9+ypWaozNhQ3jt++hGvzKE
zxv4a9S/4shcw4tWxPNG5XOz1E/9N9NIjciaYayJVikfUQ88ZDFuVqggqeYBKTFD8qOtPj+AWW1C
s36idDA7/JXG+1GRoN6j4OQwAMP5v4FPtlyaBEO7gJBLFrl0mYyiqvaf0EHFmmDQ1h78IbQWx04l
LzP3u8FMfg6zx/67GIN9X738OWsXiyTxYRviZJybTNl0XJozLJKfOx68SqP1gjQGXsMf+dx+iF+x
FmI0NpxHWm49ek/cTcwx7Kt4WytjJeAULw9v4iUtgK6sgxRsg+WupNdDssSd2W7Edox4O92lUuDO
B7NgYTD1C2lQUx1Hial/FRzIjM6Ok77P+MiNPRRfu9r2i/sk7AYHr6KFfDDKB3SOKbcEej6SRHDJ
pA1gMqHBajaoeGJPtAbByq0YKn1kbBGbVGQGM7IkLWtei4RgQltMpeCV+9pFs2p+ZlAp6Zm3npFf
cgyj/QqiQka5/5E2/rqca1LdAkYl3J3UDUxNpLKggTPoJgMKUiVMBcRZ4B2IUxxMZ6qAX1Qn/QAD
clxrcI/yc7y2w69SN3YxCEkTwdchH4hPCYAKOv3GgAHzfyg4bLWGpBG6lOY/ryWhh8uXCVLfb5Ps
P0XZ7lSXEhq/kee7ZimPJQ4qNtb/IPrp9Kov6twhAHXwUgtLHQ753qQlKUIBigTuXEwLBNM96uly
9ZiNIcyEIUHfkiApKkf03869lCujp736Sb1TWAEqV38PNUBhC3cgyy7Z3THRoTGyuJCSq3vx32MN
8dni3eSjQAaKCG0VnsQhc26McqC42PP0rVlTt4vF9JNbufdXjASh5jG7xeWCiwy6nzzSEOxTYOPe
RLWD1wW770+9OIFrxfscGMutCU7Wnu0+/vBzBAP1OVOwu/cBXU9qrHUn3jtDcfJD/9JF5SO22iup
hnQDsDnBqjkYQ3w5Md0ZEU/gfbz8zgSrddz+rr0c9aF5XZryAx++HlfPiapXpINWGP8Mc/feNId2
KJ4xBStQkhoDkHyduPc4cJhTzVHoC6tjRODYugkSP6v8EXtHAyK6+VfL76JFO8mN4PLSRHaRGdVz
UCLY7Y1hleccHOnBmYy/PIyYo8D3tbMJPMVDzKC0p0ym+jjZSX00Zh207myVS/xKsDORfHlRjHAq
3ck38OgOzQJvPFrhGCycQ/chQ79A0bz3rBJSOYwoaz6IoWQcW9B7H0MZT7l0YozDwAmQqts7+e0l
Mm1WxWMzI8MXho5YHjAgmcJoFQHjGIXCuG1VcHEwcYjm8I7LZ00tiXMkgkEfvUw5fON8zXQD+HCe
v6uyhK7k36Hi5Wdid3ofeF9+ZGyy9E9uJIVeBxsssT4iHLaAsYOMqMVN6GHVGaG7aUntiJ4wTdt0
8Rm2XohdJ5eUZC+GNGji0UcJA9gahqTVM1ibezxGjY6yzds5Om5srp6+j239FmFoBxB29F3IA7JH
2H4bn35eiLY5F6TBktSgULi46tQmBJG3aCCdwcfpL/YORnltluhphg5UCeUO4o4fjbtKeOSATC2Z
YMY15OPGUL/M9VMS+8/ejMsEIkc5N+RYrGXw1Pjmt/wNQQ4GO95pXBqMhWOeb5Votxy5PtmnqZT4
FML5dGf7+k6+j0t4UZx8aO2zsK09NF0ckDMxc2OABvfPkKpOjJ+KUifW/BfsSJST/7lpyoB+UhSt
1Kedne8NNzqh6e1GbZUhGhQB32CdE9fb+IZl41E93TUuExiNj0gsJtjzuvWoGX4hgbzVhndOl5/c
J7ywsL90fVi1GSCyC+TGjKSgGo3Cc25+T8nO6HXyrZJ1oEgzrcv7UTsqg1ygbq2V+5x0PgYJIalI
ER4d0TYzvOcMbpsX2Zt2yA5LEda0LhGPKj52aETS6Vcfux1ANbTXOm6u4sE2lB+moH2LvXdpVI1G
24Ac6Yb/1BSYTCJQ8upfyfeRkBGcpLDxa18lLiOegue8Xo7u6Gyyat6lZbOxGOPN2l8irZiu6YC3
RVqvJGDcYwbv8JJMR9uzzlJKF+HPYmp4bxNmZVo4q+h2hgDcW42R6LWLneXhnx+Ts1r55gae0utM
z13GzWMExycckRuHMmKic7GeCgNJBh7fVQ2v3LsR0XXo6/6mHIB/rC+baL40FaU0jDPUWs232WHT
7tbqV8AarseUw9XNcVYGyeJ2FPfR1Dz3DQ6h07vuq5VihGomX6LDtp1XhvA1vnzDAu+Xh2OM+b1e
9GR5QZRG/8ORpPQ5uMdI/D7xuFscrJv6xn80dXKdnfzIJPHPCMTDTaVpogdKxaexFk8aazMg2nWx
Z9bQF7RavEtxRCRZoLlp84i/FkwKJlsTtSnZAfueFSi3gVe6q1zAnNH5jAykdQDNlf3K+brR6G5m
ve9xoEYYGZfmiwrL3zx293pxtmb3FsY1c6HF2uFGt0e8FvVHRMP3w7Tx+SpV9hDr2aWxv0qNvCr3
UXJ/5pT4X8vkIC+ISF9MPNXAjuUWSVgj8xAerZzmwzk2nCu2Xn7JzENsPzmhR2Vsha0nQKSIyuve
xLvrbqzTbZqDMvQzo6Bm3k2wjHP3Y7G2qfsSt7/uJu+5LUCjavsBXHNS5bas573n+cfRsjYqmE61
Gn7i7jYaJHXPV4Qwc2hw2kQyGNLoQmt/BhLJd1INDKX3WO+6b/85eYmfop+A0RFH8BvJvM2x43QQ
HW7v2N+SZteawXXwfjoKbDmpTUwC4WjJEynLW2czgIPSSBBY2BCq4h0HmrkUnp/pnELX3szwVx19
gwpvpdppE7SPIWYSznDSPf0mfTeOsrUPdyHYT0Wyry8GDn/6xjX/dTWuYndjcxI8apxepiUl997e
9MOFtPI+fcCey2ImLvphEQ3V9D7KDPCawJSqemsHd8uwX1Wou8WDlCIQMgMDTesEUsoFXTn/zPoh
dJ+EMRDV1mNBSJPmWh8ZLwvOHlcpLgUnz3w36+YCCfuP7sNZVf8TUppK2SfYFIrXkGeBIaa8Bu9i
j4RH8UoH+mtnFh9SkF2swx6MYt4FoDCzQXBUYjyX2s5xyQWUNTW19fY5HB5JU2FeOMSACot20Z3T
kmYHEVzjCYDzQwyJMYDUx3Ip2+WFihRr7ZOeeIdB5zGg3YF72JjhwxRwEVb3lVMSwoIsQDW4OTrm
VhzcaLqFCldOA+GQFNitunTTbwZBDPYbEnHGTNiT4xjYmsepK0+FYvXBHZQrdrrKeJvpjRTPbbbW
TXVKSzIvmPCFdAlu/4xDyxrBpPwkWelU4Fh++4BdHbh32eFW9qny9AG+6KZOwv94znVZHKbwBVv/
TewjvUUjoJC5dT1pIBzjxVWsD5TG5ncTfPEVsS7FrsbqBrygsij1O7yx+b5k2hYqZfgNhQOlTY7V
C5QBI0kfMqSFoRquCz4Dwg9a+upbH59rb/ldqps838TKjlmebg2f/gOQpG7PbSkGPTxxGimaXjEG
7uYakxfKBLYJJ4ubB1jNxB9YaurIMsRGNgiwJW2LM7EcipiRFBgysgKctDEayvs9lwti2fTTY8Db
Ege989PpkHLbkGyyoKUIqBlh7F4yxa2j8NcKNypO3/vuBX4EOPrkRvdNiD7Ndd9dgAu5+03KE4lW
o2iWEVjRrysybVTfJwyp/7Oz9jC3/cpyhy0CkEpKLn64iBQkODIMOGgjzABt60U5JKUlPADaxgli
xQwZNvCnnQx6OfpT8DduC8w61pZycAr0L/znolWMeh+90oYezRivoWuh8IFQ0XNeWN1lZO6sm8NF
RxginhsWrKdiIExyv+DI89L3EIDoDXAZwP4ZJQysnqvb3mr1KL4ZNhVFjs1b0CZfwPL0rclPGPwU
7/Wt/Wqbx8ZE+DxvZny0eLLRcYSnQWAjumObwKclfhIbqz94iPhNlUXwb/6SCER+PARCnZ5QwfKS
KGq5mzkq28aW7VFxmGk5u0ldvew9Ld967jPJAoDcav8gXMNH4def5luKfKnyqX5x9++p+DQdQh2u
NsYfeot6QxZhUX4GhFvHXIVi2KmcV7Hhw6uT8jJ1mV6RNkqpuWkxtcwhXBjQdFErwZmyRPsDii2n
LsUqQvjN4NyUmx1qJu8yragAoUdw4ITUucU/hg0YQvcrYuRFLR8JEBQ8gc62j8m0s9PHjMLZdTEJ
zx7LzFgNYXCHUooy9CreNVaXPKooew4tkFpIPn5Crz0/OXG79ruK9YmjBAPsmjtIhN1tg91VB7Xf
eyRCD+QVG4OyPfrUY2GdIQiCiF79h0U1dmS8JX89TD5vGxI1VmaQWvx8uA+h8HdMps1gbWBUNMQo
u5ZpPWMmwu6zExToYLULwkZt6leZlh2XCq9W3IMtdF2sUddbj8V5Jvzwzpuyb51S2UZWjUm1cnok
lhO1jzq1kEjEF6WDPQwojcWDyY7GGGI3ZZ82wUhh3L2O4EsxC0fsKQGDAfVYt+kW80ZxiLCLJ/EL
h2ygUWiqsPlyyQnFa0JMAbFHPLHBRgLUzapk4OJvkdD5IXo9uLCVgW34+J4U1hnRwSGkK49SiGdk
eOfNG4j1q2c0r+ZkX0OaSrx1HpSHwjUh/Vu60Wx81Y33ZjLwo4vql3KwT138a4Jp6E5zZ2n1vvPw
sRfqa9OvYff/1/X9W8AVMOfJQ6IQHTgZZ6lJPFYEATu74clJDN5wVR3LZlBokrvbFDc7FXAw4EhO
p1uk7UbT0B04b+VQPJroC0ktrU9hj5EE0atkMJ0sjJsICL8zFVRHdidPlUdZNwfY8StGZm29w75d
5e5RpeCLegljvzGvvJDyzmIAxrjDwY26YZIpkkIhV+mpeSjqR0GM1XAwyLpAyDexuirEawKrJ5H9
GBXh7wQN0O1tKH7CktJ6HhvBA/NrEDkEPMClbLc2cZ6MTrAH8RDsZpshgadS9tlzB6Nb/M3FRzEL
baIE9/30EWLVGr0KnlSApYoXn+8QQ0SEeg5kVdRQoFLrzp1xWhhwkAXr1OpqFfkd7O6OqIgxfDaD
2rq3jOVoxc0RhfSrPTxUc7Vnr1vqZviffv3qqYkL3UeGcHD+S/JLQT06tN13TfScma7Molln01ls
5HLscSfqUW00GHsGMbJErMetPYY0FFbWpgx4V24b7P4E1oDphmMD9TAYyqOV3fjpOmZYG2/MhHA0
Ti9vNSzq2+raB0Mj97Hhjgjs5RArDNhtD3g1ybbCq2MIEjXvWpLsHYB8hqHwD19DzLVq0nLDCCqU
s7zAlnqYk+qocjay0x6gUffoaOk57m3jreqdyzCqJ9ETOs4PvrHHpZ6fu7z849RCDVqo42utWC2z
syev6L9cw6ki0RlFmYt2P7T9Y1BSpwzkHo6wgzGzYILINAUsQBnzFzXtmuHiNdJR4LrvM1BbrQDF
sf6wB2qfGtBvWUX1vIukeHcinDW7e/bCjp/t6bOBY0Z3LGjQ8H206oADDvk+tjciTqUJ2IQwJkUd
WGHIuZiPRXvxkLZBaAKuCX7bBAVnVlyL2foeInof6p4lJJYKNkhCaIBwT7v0PyjSFxFO2lbwJOwa
TPPvfbhQHRKAJYdYt9bDZW8H6ugworWy/nUhpe4PHJPxIVPYMFrKO6O6yEneVm+ij/KBXNDKKXjQ
M9yy0IwOy6azgoep+cdHbBD6xwwUuLShIM9hQbntHxb6Os8kf9V78A3K1pCSyQLPngrmo1q3RcuG
wY7ef3YYOfeNRbPgrCad2CL9u65JfVKXtk5Z2xRjNs1n8hSKh7awgKqkOPV4UFRetinb85/jBoIk
zaHS0ePTNFmnnv4IByf0JVjzDBcKouuMMz3F3n2DOg5XpVS8WTTjlEHUiFO4OtAp8sjAPVMoCtG2
prC985wIe8Ng3+Bf2BeKJLD53inCt9n0NqWK99BzxtY6EakWTgYYBAPL6osoqcW4E7FdBdkAAkhb
1nsShzMac9PdjnmyHiMOi02VPqUcBmryca83/5hKjSHef9qDn+om6soSwNUF2h4fRS6lUtqqLsTu
N0d84b+M9BuYyCo8+rF1EnOHATlgnsSkXAuexqvjWu8BneG2rYoguHZjCuQFzcH409nQpgeohRlA
4y9uY0Hn6+27ga4UYMLFeTShvBIummmER0HymYykzLNN76d0/G03+VTNTKcd7Yq7w9ollDashoPw
mf4cX1kTBTQJiPAWoDMnvZZdAzjQDRliNl70uYssPknIcIAbLCuICw3bE6kyKHtkq3jgheyaERJO
9+dEdQlx40idcoOvX3ASdV7RhxfxNDfC5RaBRsrcrsBODI377MJz41r1JkICwXLFNANbug3jFQHQ
HRj1c11d3DI6JAaynAIsjd7M0Y37BjKtbLEQx5k+Rr6XQkZBl2cw8mxM5PR85MQIKWs5AFnNIoSZ
HHg3QX4OYDo4KEl8o74bKcE8ZRJbUj0j4oJgK3phGO4JltPywBwQNimn8945ltG72AyUUMIZYoVw
O1NBObIIZxevXFWE/KaG+VRC7IoaXJIJOenHn/bNZmpcGL9l4O4qpzlaJeC4ASbXcv7oWBgwOK68
eldzHkdMwlp6ugECKDmPGGdG+xltj0aZNhXhKcJlNigIrufya4tXn+FT5h+FO1AADtGGytmTgR3E
jlpLUNfgbRMgrB5gdGEdl1PyZDG/1OZnLS+g04IOVNcMrx3Sa7porWA6dTOI/FPMxHMmhD6XaFRj
FcVfUPqtAcQb1Y3XmPeDg1vTMKO3yx5dUs1HixC6tR4nd2l7Huaz7iNF7s/IYkfnr9Fggf+hlzMR
9J1937VvyQRBz/3MUG81Wr95zwGQRtZRTHHdk/nIEHCrTf8iorB4HZr20OtoH4O9nZgPPsibQuTg
tJwifIDt2jsXK4AMtnphHHTWk1VH99psrbIqQJSIl9EU36viM4u83YyxR5duW5D8ccBlE0ESp7DX
JLumtG4lnve0zwFjfPzfVr5XH4xsWncUZnfOYK/VXD04FoRgk+JmIgzIe6hD0JZP5smGKja9fxNW
H+Z89Cm6PZ9V363Awoke4EQC3KwH1C9Qt+xoVYOpQhoPlvzomuClGpGbUpv21srRqsfZ9jbyKvqe
igejpqE+e59F+QBxdzGyjcW+aLRtS4awV1xw72G+1iQ1wTfU8tW/BmZBQ2HdIkHxIDlNoM7GiPmd
iwiLUQQAeVd8pvGqMF+MltIfK4Pshc9ok6diNxJvxQ7OltdqCR7ylDRa0Mb2t/Rt3NBYWAk5DeRB
pfRX1ZizsJHRNts5CNdGHe0dFL02mc86PBFN39K3MZp5azj1Jd4+wdHh4HTIAg4p5ETiwBQHYdde
Fpztl00ak8u3gC7++hQ8In5nJXtzQvzftyvjHwPdCABbJpwGplJO+cDv2+u/ZfLVkFXlgC5Q+GhQ
msln9Zmoyt8aw31CFYqJ2mIga8Z8cevm10n9g9a390B/p+6IFjEb0OoytiYNo2bIFX0u3bWamocZ
NsQCIuPzwlIG+Vwm+SgjYHuvq2VrQF/MoluHIrsGWoIpI0LRWT9XMAtxshIdjgkf0YQ5h9hvWl4m
9z3xoGhBAzW0H8MaTwXu5ohQR3zDBLLBA1hOZCFtRhMhzjT5QhBT9LmtCg4wQgFN9VMKHThqHtNJ
hKDccmba72rrVw8bshER+MbszLiZL9wIuvmhJTSf0Ti8aGkPnDoDMxvsI+w6e+4QRhfSfOtBsxr8
m/hTVyDXolrQQG7ohIaCCGz3V4wmQuYfFVO7iBGyKKnjGrtSOir4Z+5LghxOpUQlp/UBb7YvtTyZ
9SuxoiNMduvOgwIaqtcqyu672Hi0MOAW9YQ/ciG4y3cVPPXWK7nrQvb1CX1w0NgPMSNGNLlLT1Rq
uBlxuBqW4D+9Tn8IwjhExZo/wpbz6ZGbeoILeZHNGKlnqU7Sr2biSePlJF5qSifVGPfzUMGBxRcA
Xg8kEPCtbQvXkEE0Z9K9VHwltlRYafQuQk76GDEv8OBORXCZP0RYZXEjF9GXyq8z2EGB5zusvARa
Frs/6TlGOcx53yYJy42FFyh3ruulq1SjTIPjajK95TgXP6KAvgB0bg1LodUftdJjHxBCxbW5OFCI
8SHEmlN+NrabX67DGyjdI5FkJ33IxtVIy5uM8cobFnpSykQ1YZ5hOGtsJi4ONK6eDB7Hhoe8fE6c
ha2F4+dib5vqGlH/hPizZNDeYv+YaiwKKtei8pFdtTsfb/oW5mhRNZtq0q78DXjcXoKpVvIfPkwe
3lOmehrmVc6ebAE8NTyzLY5x5TO66qF3MxNzz137moI3t5AiZDtGIp75VMyiZ1JL2wH9ZbGmokJ1
g/mtqCyGf/EM/Ts6tFz8gDWp6e416A7Lggw1C7bOAFGXenL2SM1dZpzIoT3fJdVw8eru4jvBJUgw
voNVZ0DSGXg9rYw/rQfyxuglW/ccxVRYDU09E5TR+M9LnRWUqw0iBxOH227OtnrorhNX55hChjoP
+XNkxqfETJ9gJKDDK8ZTPhAaiNUrLzAjIgKZlk/7SWxpqUf3efnky2+f3YLoAAOicICHdknYbWaY
gAkB2ggXXGQh8PwZpKCVCMZbO1DLkGkavpp4h3FyKzl51lNzLb3+VtgpkJr1UkyYAeUluD8Yft09
VR+2jV3gkO7KePguSdsLDfanR0lBxppzN08DTmpIf83yMPnBB9XbXOCaMia31PGPdrsUGKH7x7jr
jmlibAzL3RMwYgLyAgz0d6VKMEfEeA8d56RVq4DBjocxddDlh2X8Z4Gldvq7gTmObuwjSkrvU5sz
iBYFyT8PjMjbnAsoRpoBhckhBJXcrH04weiAucY8YkglFICCA/ty2GibWBhO2NNApq0ntCyXnBIi
QHXtK4ifuIy3pI1oKDvC8jXHK7qND8MSokPdUTK6ADe4Aow22jCUg07IXN+DS8f4GutfTOyBiAkU
k1k1o6644RQgqew1wly9ABYlcTHVt7IJGAxIXy03cMYByYqPoNlU0cEHWvInrGkW+95AlwV55T6b
O2wcv7QeHZj7GajP2Lv67G4Da6I0WGV5hM/O1a1juILWyzjVBNDBhGiRVXt5fK08bwuU3Rf2fU6Q
tc+F2w79K9cZ4KQK9kOUHLg2e/MWudnRwKoPEuCSZJu/N80MlJgiXK1IVtSu2nHpYfQFh5GeG3aU
Sm8pEFoHFJliJjdiYIsVBKWPVAUdAH1gn/8eNR9ThbvZePah4cDYWFUWus5Cwrb/HP9lu8x4uaZE
yHISDG3yWjDBylTPLPZg1f2jM3dr14FnWB36aRtr2TONZMrKwQMXDsR65BjL8PaEs26fnXyDoxku
kMAy3rbGVs6LPoM4PxFGpLm7ZfRGCRyT9C9ZmBF8kw4XrJTalx7cz5/0lrNOK8wDTiDPCyzTPAUg
CPPgQgyxDSu1m3kabFFlzS8dPNJpsK5zbth3NuWuXjJRoO+dGOrO25rGIQ7PiEypAViai7tL8GnB
y3KOt/Bpm+QNv38XVFa2unEoqOELRt0tEbhrNnPFlqxoKGDFYC3oHa1jPK+dTyy4+yy276JQanui
5dP2b1AO497FDcDw+9s4nAoCeVZtz/g0zbghy7LYFiIGMpd+wHLHghGK1Y4LE9imttLZvmnMrU3J
MDmvy5wGdy0rGgP9okqANonVhbhxcy3Mhj2Dm5oppU2NoqAmZjgNTO5HV2lHl/ZGJ0ErV28oZ+5j
DV+xKsSn+lJMX7y+tt0C3UU1LFYYBFa+RbBaoClRpH0FI2qbTwaMwvysLnL6zxU+MWe9e2K/Js3b
DBJXmCLxQfpQF4Rjvtrutt/CTUDl888CuzDxrX7kqXp6xFvFg1WdY/Vau9zA/i/ezwQaRNifLfEb
RsOjfmhbLCvcZTXVH5KlLti6m9zilMBRxYFLlf5ULeUjTH6APMLuuO4YOvGt+Z4TJUPAraYUdicB
pTBIGDIYnnr5ki31N934Bp0E+LwJy5z3CDOzOiQ8Nb5gnpxhI9rYzNlTeefYr/TMmApwBzxJ9Dv+
J3AbeixeKXLuWv1mTdeREfqwbKYaPyyg1PjGMpJ5VKgzURMtBlxs1Ddg7fzDx5SGBxVQsbG6gqp/
oXalTBopgXSPzqzAxpM+JYj/Ne5VblB2rw+9WJog0+jWE8ZdnrWs+j59if2dquM1H0TO+wHDlXuz
I5FKs9ByzocCrkZJtuC8tCdeCQxY3WdZLc4rdBhItPMd9l8dC5+RPgDY3J70GArs8I+H6aTRxrDf
e/iIHp0X95eh4SYUuX9LsQk+cfQYeE2gcwEgno29REn5TQee66eJMz7okbO9c3S0TQRP/0PUm27L
GLG7XyCz2hFB7DmDVZD8+GUBk+coHegLi/Caor8YqMkYC+fTiXjdfUO1kfJEx7rHqc3byLOIDM49
uuluOi+KwEXEsujSc/hG1HFZT4i92PIiPTh0kY2r871LC5MDHM7/1dMRTO9e3jYgG3VtYL97sUJi
vZdNpyUdxy/RKINz6RV26jz9mNKqmn91xJWdvRlybTO2FNQGbnPRq8zJo1rbZAMRMQsTJ4S5NURj
fqWK0d3I1TRzFaXEuzvpoTW3Ae6+9kPEvJRnWwTdlta7B8pvp92ImRJbwNV+ZT3XwMxcgbSw/FIT
hmIsqWmCJ7lWsJoCn1vQPvfjlzVSvAmOCkuLPRRWXxz0vobEC32cnq/JMoikbaMz5SdSElGvYfzh
6Fs2nlM/pXSpvGMGKNgCBUA3Tfqj4Hg2/KtBr5NSM9IFYyucMGw/9+qfYlSqvwdow+EoZLLRPVzS
JBWmjq+DC782PpuFszfdC9goJcxu6bqt63yQmXOA0Eqle3bKc1o4XG68kFyYfRwOs13vTOhpGK+s
yvbXZtf4kh01QP6a1KqZ/s2YGDTS1Jf9SwuRJl+S3QKVExCCSVMT4S+D6ptKKqjReyCaDJxPVgZL
IsKyKbHv+UXlpxV0P/rCIMDYtrQKDlMMgWBahfsEABEvoUsuMBA2UtgOzGg4gOg/JWevQYBed0ek
iscMYEZ5iPfhrNmi5eUNWfqwho4t+wF6FUyDwjr4wqCO/iVjugoYNMqvGTvh2qX8kS/T4vYGzQra
ltzflbIvwtUrKuJoXXdv6OiZsltIaSRbgOa2c6018YEV6VGQStcpj4ffcQKeMjPnNMB5Miaizh0M
/nlYrzpGq0Z6iezXNLkqtCvTflAv/AlhT+LrsU6ha5bDqdMQEnMBFSCzSM9XRT6vYWCJIUJNyQCR
TCo7I3Q2dfeoQJdsulHae5QQM3tYhVjSx/C8CGrvJwifFWY44y7N1TH0GaAuV9upvzTrJ3K8dQyF
vxBSr/6LytHEbMcYEdOOE86sjCXd7pKO0JCiyDNW6TDfhujoJpwwpDq1WvjkFMubICiSadjQUw26
8V9Z44e2mJRK1nhWZfzkUAB4GRFTNYqAcmCQ5J5cLBwct78USfCFfHCGpGCmMKFzDYmWQ7+DUklB
19bmfhdEOQQTvPTSRdtm6K5qLDbtlCC5trh1bXMOBeYqteLTQhSQN89aa36m0JAaTJmt2tylQp5Q
WGvBsiqvY/hiLu6tYCJidq8tZH56FImCtQnuCJnrTcWtZggAFCzoIF55G0FNPBDiISXYMUEm9W71
jKu1/sw+hz551Th6s2gf0zHOTf88k81d4GiWueIOuIYDB9nS38C5xadzQ/ogxm495ZnqPCIoHLy+
/wSLstrAwMhEpdPXii16ISkjBHXDhnuNZa5XIqrh17mTt9PAJ7Nia5WbGIAn4z6zS2L74k/zfWx4
P1UBJgaEMPg/PQClnGlTd9XhhNPwuRVspprAGJIW0HmV3henaqrGy6D/LuqacFGYyVubjAcDj+YM
AfYCT8Rcfi0M4tJtP2OUwuX6dx7KOrXNP5IWNR5NawbSgpsmJuD06Si+/jX5UzMkJ7bp2oMSSDMh
aVPpP0IlRehIOAoADG7ypJEKn5ReCTfFcBfTpQrOWkLVIbgs/qOCXAUqK7VTiTgfmVaFpd7Bmi8s
frwzuFq43ouIOCrJqy8v9nvN6WkJioBFYwv9cLl2GnRz7SdonhcLp3I67PZebgowtbuR+RC8q3p0
b05ya5KA5gRRweDtObBapiaU50lDpi93dlG5u4HEZytAgYWIfsGTnwlGwc2vIAZwLJsTFaiPG/Nd
Z4YftSZkDnZYvkazT9x6EtLAzcsu54PKCpXNcERydK+33vuATRVohMHsjbm3xbVB9BVEzIOvlzDt
aHqwb4/q4rsnL4P8HN0iNTebdooxdcL9Yzk5udbauoe5QkD3sSYyJQmu7WxLMslH256Xbldnr9Ku
SFfCSMyFi8o9j/WYWvucjsuAEFXT9ypo8B9I9540cdWna5XvtUUGE3dfZI+rECO/OR22QfWFGnub
M8Wy/e7ewV2BGt435s0yVxj7cyP7YI+c9Ri+ciAaGWyUal97jxIizZy5HrKdFu0sobFgPAu5h5EV
m9g9a1MmHChp4wOoXZGxhVisw5wyOK+G4VaYV5Lm5KbJpUqg8XQhQnOSVyMVVZjvevZxDDsA0SHU
/wtXgHSnLPoZf+JOJ2UzfPRm6/5o6BvH2DSO+95ETxUOWLmADPVWLxkscjq14buDVN4FKPABpFKu
q5kBfxYw2wPWVt2nU+PDTTuYkfuicyFGzGlM+BRFeqh5Un8tYHJROKYN0dNC4+Hwr8F80lqM7xj+
xQ9pDeesJikLnMqJ+5POvD0evhRqx5GgIEYoJMR2W82pjiWk/SIgimYLgKNgaUcJJsjJEVZJlN/M
HtYSVD4N4YZpDv96sI6Sb+17/Z3Zqk3ud48UG4KC12QdcwriAXPgXHrOkLMwhcBua6/oUKuuYdqO
8IDBkkk4APa8SEMq7umedOjItw6MPe41ZPBgVXQmLvucnHMqL4xf5+xC8Wwqpl7Mg63iCy2DUAbu
JsSAuAB2aLEzj1vf4bC3hKd/LcjZ9X1rzzgBEif2ClcQvTIIzzS3WpGv+EeISz1AvM7gROU5AOVy
HCPzsYKTBpo9VcG2LTjphqtM5T1zfsqMjVs7eP6FjKiLDW5iWwtCBKCsuB9SgBHFVifqOYWVFhpE
Wzm/1RBzGUDD1rvyI6nU2itCiKx3HXe9YP7TWSdcrgKYljYZbV0Apa/dYlfCxWu/heLOYvbJfdn8
ViA2BUQ5ndlkREKE/NzCG9/somG19RfHmdfaWO+n/5F0XsttI1kYfiJUIYdbMUeJQZKlGxRlScg5
NBpPP197qrZ2dtdrmyLB7nP+mCzN9iOYPaKZ+FbniY3mXM47NY/QQmPLbUiCLcu0upFiAopgCfSK
oS37QXXPhlh4IZyEeyUa94nTOu4cVcvkMkjzD/VAtAZl17DR7Tefo1L5dTn5QBgfcluu6tRnGn+k
xbhmqQTHEOjL1NSdo1HPFRVWWjylYG40pLdIPsjbxeWcS49Mfj7Yk/oOqlfPmsN5kBB5EfIm0BGR
k8GIvCRejWwElTTUFGzD7IySN4uFxuKes5w7dTKbGwdvVJ/ROdMEquxBI7NCUZCx126UUEV9hTIl
WPzhTWDlAMCrPvX6UbBPMbqR7MLfllZ7NRRy63tSLmx8uuq3htwtoDHIPctk2IW82BiO1RzSW4/6
Xv0GBaa4pGo86cjiG2IU1cLCPaOmvZEvPIgP7ILJ/OZfWiCgXA07nJpPccq3j4ahPKex7UkdEOrQ
sbCDkPQZerwGJCwAGLP+KH32KqIw/CBfKzMlA2qi8YCzlPqe+DdEGNNvT9KvNRNhxE5B+0jwVLWv
0PQjttq8LKkpSJdlHy/5kMimJtoE7ju5xA2knLlRc+4cEYvDlyUXFxN7dGWGawOR9IRUVe1C6nbp
kv0Ua3iQmDGKMwWPaKPhut9YrhWUFhivwsNxoPMx1fs5zw4smwZDklo2//1XYMsWd1KDtrvbWUpZ
y6SFwOpVaPiggZPi4KvBgygrKsV6a8MHZWHr6oU8qutME82SKdaxCXzplBUKHdPgRjfym88jVLar
l9chq7coOz890z9EfvAWC4Sm8+wjca1RhI4H9dUneAmzpbEqa+o9+mTpuXizrIoLZrKZONxT7hPn
EcALm+b4Sijba5cDesJeACoUynzihvm8YIE5lBL+r1gEGIdrzh+2VqqYhYl7U4BfWKRKBSuzNJaM
1meielQkWToVO6u2cZ1V7cqN00vIQL4KTEBwCZ415sTxx0XLQD/dZIB4UrYf+l9t8O5qBtSxNltj
/5pk6d2YLVJFAUZlT2Zaxh/IwvcYFIemmUxkvX6t6uS3aJ5rOEAr4H+bsRukVrs+FnHFyesYZ6vx
XoswI684fKop964k71H+YoruBx3sCs/avWrIIErWJidRaotr1JZHZSvKmrcE1CPqXqPAAIhKjx4S
AMQh60ThVd6X6aESgPtteHfUFhp5w06lyDCcDQgFcgqs4pIEzeYSnbXWohIXBqVqlxzoT8ztNIXm
0QsCbgTtPPMlGioeNhY6BKKa8Pe49INik9QUknDt+u5uGgemsujFB+JXYNRMHbHlZS/qIPMotHBz
JPUVTXUbZUQYgncHQwmCNtRCp6EiQqD80dk5qvcItTuPeEBwKEc9gs6Bzmh977ATjUhZbAk/zPri
WByc6HjRbUw44KeLUPFXxE+MQbSd0/8t4OpMHAsg1T7dkDsHhqQrgYn8RTOJtmjFWB26OsHmwwku
wofRGWxt4amQfP6ECv8Egz0KelWi5PPj8Bm29C7IN618MzhbmKloWn+SfPVmrgucEJeiI3CI9mGk
V5UXIawyL7zraLw9Y2dwrjQMzyrDKgR4JAwoG2KyksRJMSQEMRlQwDQrJBuzO1s7hSYI00SWai45
6/m2bgWL6cyF6BOLzJ7KmkJUO9aBU8gKHHZ0Hk3jTV3bisziV6vI5DK9qDqiGmjFAkgwTPMMuq83
p848B3l0IKlnyXqAG2ChluZpuic0YiZwBOabwvPz0MCe+cv8QQBrwkihs52F2vTEofczTMvUNZaz
c/JAbFpOK8dc0QfCGCRR6ZUW6kHiqRMqhzUQ8Bb3XA0gOvON5rDi+Nd4Wf+KjKuHZ19HUCvcAIP9
FhZEqnjgBuoBpmqiYO7spEAVQ79Lry2BfwP8wyNVmuKTG9Pg5EwY8prkahd8eOI999B0znx+LQ4q
ZOPYArvkwdWVeAiwkGDQ6RbdBDu4QHpV69vJusfljx3mxK6sNuBJrcGdtHcTQYDHcx+Hy6FOUIbs
FC44OXslFX/Oy/BW48FKLKqhzdc6ee+xVfRQ6pxltXmbB05+nt0p/wfx+zLa4dRte96PgZPqRxfp
Wo95upyRWLvyEXHEJz7AqFoI4ZRl6vMFaj59+8R5z8SU6J+kZ/CtoFRzDsptT2g/3jgEiXBTJ48q
YP4YTIKAmqNKFPtomUTDkW0UHqa3bwZetAEOT+1QubE3Jwr7FOLF8sbmGpEY2fsIxBl3lJAt5LBp
WFqC4N5kXPDVL1h627jbxp7+QaEeT247vXk2xvnqictdTTDq2tIQrWWGRUMRWj6BKgQTmROunTk+
RjF30J8aWpKMLBKRkgnS9ECOKUQdADVfKUez3qFY/jqJ3q+76OB3mEtCfpY6MMF6vaNjZOiPy13S
b4dO2+VzaT41EIhG98o9O5Zip2SVAaP+GDPWcudq1bMRPkO+LaqrZuKwih+yPHtMEmHrvRCJfSqt
++CGqxahevWCl5Djtd1PtJdVMLcc88Ta+8oz7SHbCF0H0NrcAcX0bOBjVtAXQSxQ9wIQVjfLetjm
tDNZ2bpBEi+FuzIJxGgYLCDXNEbNnKk5H13qG7VLKj2eJ4+JerRgPNhEg4RvJ5uLfTJy51iQN4Ac
kiK/E6wJ4qiFhw/UjDYlahw+pJFXzeTjgH5TzYAeBeR2RNhbNFRh2udxrl+4jHYRY66FX8eo5bMw
6kSBz6jiPZvo4fTUOMVLJJN9PUiw5PZ74D6V06WdnEsTDQcH0QFFSqQCEmCWIp3qqR6ozM1YtO0y
a8hdafX7yGqLzylIo9/Mokygcja0KhDm8EP8+7PU7n467X3A0czCCpJZM5pKekgcaoUlXoOhfc70
hCBHZ5uF8XsgklsotWPt4rLFOl9bdFGSdYEtDbHGS0EbUVjFz3kg6JpqbmMzUqTRrGXP/q+JhAxD
fznl374zfltp/RBuuXf08qNMmu3gTnvBu2bPyVvfVW95oGNQM1VdknoXcbx7mYs8WztFvvat1eQR
QQK7WKkVOZpzlGCIT5m8Kvpd1LARAnTNoWC5VKUa1qZpuUjsL13wLEIBo8tTS4X6TH+l6T6TFH+I
P63MJA9tpjOZ+Ao8dDN6dn4XYURswmGhEWKv93drnPEMdc6mYCdmQrfCk7oJy4/KyhUr57Dz6ciu
bBRB2rEdL1M1btKWNZ1kKItZuigpuXpBBqkeXjW+d0N/rty9RiUwQCjK+yuuQNAOE/GkhS5Jm4dV
2mPn9n1975bTuvG0v3NlZMvYSlbapHPMVqzlxE6ui3Y/o/GCVs4JtMAJxOULwmbGPKA8MZNVPPNu
qr0xyp+ljiy/jW+snrChNZdREVEmy/iaZhVhm9HSCFZ55DyT5fnH7IhqCmwuO6JW8GJDOwfmpnMz
NDZ0L2jeno9FmiPMLNZFq6cTUkB8VNljToyJMKsv0VLUUbIs+cWnHRqYZP2Unih2VedDt//9o0SV
lFF7hqqZGe5FimRvDPJKTPNpFs6j1lEDth7UAnEgnuHdyTcBbDj4yUxhaLXpphuImZMS48EBqz+w
y2PtvvMnavFvRlBtm3WXFLHQ6DivKWdN6XikGyjZ/EnH+d72KPOnbCNtpMfTBwljQn77mbXUY7yq
jXs3UvfIYv8TxNjTJ+efwGsyy1UEa8HaORoJXpOSlcOql7Z8nciPTyJ2OUSRZTmuTWnf5sr6E1LA
QVXLc0Fj0WIiE+g7bP7KS5dQJel8hXRWliZkAuWdBzykEdfRU/OE6Yur/KmDJT20KN0DN1s2fnhF
scFIR4+7kgwBl4GkwgeY5c5AE8bswSpnx8VSzwistsELpU8Qhn2W1s6w6s+epbGwXczrqnHYRSts
D2SZmquZUDOLfNbRzTh66/ojYkXqMI4YGpxieqfXGdQaazUoTE7KBPHUmufsEG2CkZCkQfZbMgBF
2NRnM6gjIzchmSrhrGaHT4uEPQCosUWVWrSrCDVcwa5klERztdsu56cw/EdUjiuVCOZOCP8BR7DT
8e1wB6K0p28LmCd3w41UlMsDb50amlUPMMyuAiIYllDPf44Gmd8jlnMD8Xrxy6DYFXz29lLT3joc
PgS+o81BAuQo1+DK51wI+Z97jSI2JAdMJ3Tf2BQ+LSa5ESyBlXyLUpsIc0CnhFvN07MXVBgQhseE
M8ueMLTwDSCKBcM1epykWQY8G4TI0rhybkS8NlyMKiDW3Gm1luK3gUXn+cfKufCd37C94Dkk/6Lt
xNoDE6B5PZ+BfQYCSr1Pnz9zmhfNPO0h7BeWz2qMTTBlsU+YGhrtMvWkL6lf6p0XuxtRZvb47zkA
jY2Oc4rjGgInV1yxjZIpM8NDiNGgIHxTjx8GmXUSaJ8aYVVAjyqVK5tLLC3PMo0PvKbz2BJHZY7F
trOKN5cfJKMH03auZaP/eCgdRYR2JJu/dKclzTm6mUgUSfHbZhklcnRSaEiLjYgBPKBxbJfyAEV0
sTq6hRhyXDXIuTW0KjFJZuQ2IRKYHmO4Coia0WJjo3zLrd9ffYFWP1OfLSr8qsX7trTy+AUD45Vq
YywG9E7ygaU1ugfB9o3IzOq/Av56HiokObD1BlaZ7D0iFaS16+tsy01LWggjo6K0ejYvwjGX4/jX
RxPP+JlFuFk2KbutRjWsNGiq451UwI3iFt1JaXVvgRGjTQgwCA2bqnN2Ki0uTThMjmpybr12jaT4
y/YMen2BArCbOfQ9QA0miBNzpjujBDvNzyTZMWJsM7RoaParipwo2IN/sCVbFF/rrW2T8ppsMvwh
gn6bGCqgm0DUUvhwtpwZO5Md7h2joTJErbz6Otcf5pQS/mRiT7yS+ogwAUyBDzCHFRYzhn6frYgA
97zfZv38Hpevhdzzo4c2yevU8RaVc1T53LHJVrQy9f51NN9ailX6Vjy1f3orYGSLFnYmLo53MUrc
zDWJV26OlbLjhwKampmKkR7v47Cgqjc+eg3hbI6Zbma3fk/yqxm2K+ESPZEJGAR3ReUHD33maeuo
IiYwtm4yfNVDHytzpbguveaLBGNfuf5Cxi5Y+SeAZBNUn93QEVzgAiAKR3yVmnt0hpkt16vx+FNb
UgLCzOAcgCIoxxiDYPvKcj3PgG9ar/7wYJd287c9Y29GKrrpRntVqThoHm1CrKuA5hJy5IIwPKt/
Tj2AL4uEH5S/WVjePV6YRZdvUPSXIAX90NqA6z2dtkYasFIyLBdftskXpuazRVfSdcshyo9j7+9r
0j4sRnmt+puV5ipRgsV50vZml/zOg0XQg7vJhL2yZr7aZr9qDxMSeCKYn4VFbE+RvBmcSC4MTBCn
N8d0B04vR24NJ42x3XlfI+Tq4MxI59DtZPWSD9nJJKpfcKggZDyoSESS8qzKLFObYMcUDNwuWJxL
8emV1UeYvMaSBRMDLgEmcfitiFbuOBJos6ud+yAAzmeoQTQTfhqN2dngM6OsAKcYiMhzTRy0wtwa
LuBs0DawM18eJ5uC2TMNuJIuwBK0rB7NpYHLi0c0/sPhQfApg4cJJ8qCKSLn1BBPTZHin2JWMso2
wZSL7xdzYdjktFLVqmlnyjuO5d85RG9IKEheE1Qc/rQ+2CqJPXGW7sHKSpBa/DAHtYLYTFOIhQye
HTCqF2mBJcobGsN2xaEkqif00IQmk5lSHXwMTeNEGj4miwplbeDMSxs1dzVFKzp5PQfuGutV5XRf
JQ5UncMZIJStyC7ESqlZB0uQUpnvOofQya+5frDSahVaps57zZP5jv7H5MyYmV+tdLpE/GdjFMyT
BiTxuW2wM3RPbO+T2WERxEvOrF0wKNh8lBogGe5UfS9rscvVC9Y2SU7QGA8iN6WvYI9/Zz8WVGVa
tyyc7aS54NjuAdv1v+BX2xoJEBWf21FyQ4y8YTG8yy1qvodQAjUQYIih5m8H1aCZKXmEGJBJdRmr
bBM0IIlxyJBgI7jXbz47IfwIOpt+RN9ihWuyaf4ncvv5MmnnSmWmaQLVSFfLc6W5L3MnP2bNfsET
DhHS9LBdaF1KLsgEySn75FSvfQplPUe71355AyVJ9fIWOuGumK8qKg0bCKMqOUQOtpgyH88RZ6E+
widQO5OyoCbmPUDN0+e0YVg4L6L4NZ/iW2fjzoqXlsmOmjohsB7pWeTusYAZ5F5voP6WjBIl7+OE
9KnIXsmwnMeTTLezXi1VvwWwWJJX238rMAdE8c6bvBjhrgFd8LTCFGVg73zNkH4BSmuoA6ihAQLX
YEpm6Cu+ovQ+el8qechGcFFilsaPsXXV3j0bh3zC0orOvOvPKqxVsn0WpvPe1+FKFBLdCXEx2EiF
szejedNz6zfAtBAiakszTDhWc1orjepoOn/UtTeCxEpR7HxcWqy6rLG+9whT4r+BnG3LeB8qf1cP
OGCn6WcOo4sVAU25ubWIoKVH3mocMBvTNb4oSKFid+WYIIR25iyiKv6qXWIueZfU/hEM7xPhY7k5
kBnz96G2kx5Lyoxn2jP2ytE0S9yL04unvTh1torKaOlK+qm4Ucfs4YDyEz7+5OX3QhLsxIyZZjXP
U3EM/Ow95q7HSoSQXF8mIRgY0SfV2B5ZDBDF09wJFQMIpYGxNKGBFSg6DzCE3dn+OxsbJSgzmYfJ
QcTsxkAggcSBLBkpl4418jhFB1MXX1Duij4nWK9K3vkvhkXAPuMbGIMV/GTtDS4HSR9jVVusnCbb
B5l7Udex4Otoczrbg07+wxuluOBT8K4e04TyPw4Z5hJ4CG7ZaTgHAtJmCpVM3XEY73FFO2yKyr4i
O7FyQzTHY3m0pXfwx+Ctn1TOC1Hu6iaLcu+fAIYneBVxJ+hkZFZIG1wCT/Ud+UX/OI22WXrkPDnT
1Y027RDd/ard4kledEiVaPwq+S3Bjz9S70mAk3lCRdvbG4aD2vwaXiuaM+MmXjIHFYsaRWQsLKbw
n9hRgsKQyNl+51VoyCKmya7+mGxiFVqWwp4ELhDEJ0ayV7vAXIRqM9ZHlPxHo6uufs3mYQygtBw4
2cIZ9M3kHX34zzqp+LJoDY14pFGF1Fkh2HGFDbAerauJ3D/UW0/9MJ5Cj7ssaZjtH6neLxL5BSHe
xgaW5GCjnjJzDAHStNukNwS52ao3eFgqoYA5O3TMEFPIaG5E6U5lHkQaWig4dHcKaaxIetjG9zlM
l5JF1GGvrxIiMvGpcIUNWUVksEA21VOtLm40QZ866a0yAsQCjhnIAmTY/xw5HYHl4c4BesusX5XI
Lex2D8brSnE2BLU68kYJTcsAacbGCdR4pV64PjlHzRrublV8qMSRQiV5sZfqEOk9DBkvE9Lfq2qS
mFEcA8ZjWaI1LrumQ/JiKbVjweoUCkYN2I7aMT6LyNvLcnzRtQfMH3GkqdiwZvKa0b4OSAzB3EOY
zM5wtiVGNd3dlVTfAhL4+sZuohrN+/Qio2xr6elxsBC/jNNziPzA55qYC9jeMDHPoQmlOnabgpBx
UOvwWy8n6NxifrHy5t5Mb7F1LcIQFzlpZ9jiiKI4+p1zgI6PcvLg2lsDvh63BWkBxUZ06xKfc9hO
bOvXIr1p5mGgZhMCD60y0okw8zkqfvXYXEc+5UuTuxJdR7qAP756IJY9eXd2ZHH7ceBmE9v2EBJ8
BZnCbG659nsSXE1SVHL81pWOY4THa2ozClFrHmGP9DgpLhUqpziWf+3RxY06jCrXWL0ZthV9twZZ
+ZG7JrFyLamomNAyV1b/J5qDdVKXGGyLZcmypz6PDEtO2UFt9YwAMTGOWYIKZlWmwIAlLwDf/XPH
MpdOV6ZwU1Caairs2YHL1HUlJpuOGbvEYD1islIsKr9j+CKjNlVFCRNVz97ncOJnQ0U3wnDG2cuV
wpHopcQbA5XMqNViHz6tNqmA1PyX0WxWWpMeUy/YKbVGFhGkkmwr4Z/CWXtOADOR3yr/IAFS9SjO
hX7uTFZeV4Z0Ftrbeqr+NnV370jfMIZj7ATPKYtY2Zc3zXL+GIERrTXuCemOOelYEKzTWDBzz/0u
8qrPSMo/YzZdgtJmjc5ZMLT+qwmyTdagzewp2vClpCkpwag1dRiDhrQu1+FYgH55rPdRQyiE07L9
6syerkcqjxpGav5qT4O4lbPxbvwOzOpkZVXhunWLZ6d2uRS1+sjafkc7rymLU4bfkUUjIsWyMz6Z
yX/C2HuxkpraBrDpoPvScHSlbXoMo+AT4Xiym02mlSnVj7J2KHn0T00qV2GItdGP8eZ0rXnrCVTZ
2NMh6OEvQ5cDOA2wlkxtGR5x3bJxJi2J2PhZRSVeNH72WrxqNhXAY5Ofu8YgBUsHzeCwp5ULOMsD
FjX9Y2yBwEJwpvQT4UZedhN1vz4YGBeoPqefYeT9TQcPfMg5o6c7Q7KKdsd139pM35nVr0zJg9nO
6b7qCTThvO5sKuz5y6aJuHmK1hLrx+u0Ty2pGcCSfJvpBkKcRdgHxAhT+EWi0MB6aRpvpV8fB5Tx
XGUrgi5XXlDfPbhUeyKzBe32aBT7XCZrlz/B15tz54fcshPjhCnvPb24KlSghy/BfUvV30gYXruv
8hnhQRIfKm80luVMOVEv/XhZEYjokF0i/6h3ZkJ2bjjTjniQl6bTD1oZXNRPR9f8ZrQeGac5pZOY
KdiBVH9rFotVaATrtKbU0ht4HE64+h3NCzleMTnPxhcQ0UzTbFrV60xrXnqZGacB/YPJvKrhONDt
5JLbYC1EAYQj5IZ0mOlK55DM7Wpkt4/gndQATq1qGzCesgOTqLcRZAqw6Es4Fn1h4YGsUu9rEtEu
jCtmg/DYEjtJPa25HKPiE6hmKfk/2kn7rWU9xcQawSa9t8SffdZFeTeq4BLbBa16AdEp1rDpp2jZ
RQWcK+omE4F4VxJyHFXRX1mnBIciWtZz/0By52NmpM175ZpM+g+i2Mj8ysy141awrRby2rr6lvGs
HP3jrWix8jas1g5J8MEot40mL21dFFcpuVNT1i9CI65uneRQtlwBr411zQN6l4g/ih3vg3gevnv4
ljNrkcecvv7Y36rBeyaislqGfk8uDGdeZ/2Iet55MWLzpvXHlaFkPSKni4nBYpYuumdj4/NehV6+
ruziMrukssgkRQwEbBHO6D5U3ktbumvRxqu+0DOCjEN+BYPXkCMbNXJUadI/DnEtKI2BfbAkwe3J
FmCzwKixbavm1xk7Ag0zbdmFn8JWYJhNBEQzLMs63Tmpcxl1xk6nYZasmY5r4naLD4JYcfzHq3ws
jrROficzLjijMUGGq49kfvFT1swZpWMAGWYvYJneRz//zMJpFWXatgHLjnvletGJXccyVH7Usl1T
f7V1RFLjbFU47qHP4P00kWYLixct+Nn8ju+92DeWX6pEsgvJgiNGbza0/Kf2if/xebN8DwkWH4AH
oZ901R937PCPIHJeTkN9x3S1tLluG1siOnS3savKruRDYG2qaEUDaU4rd23ZsAIWuU4OQcPomnyc
1HpP2YY/uvtZ1w4jDQhT8dMjcH6qdbZ4q8X+Kmlz8xrK6up01TrgETiBVH00q1EzeMukqjhB3yxE
aPMtJIYNda+bAlzSceOXPfRvvCsr8GMUjuOt+mOnJKQE5AVm/lq3r7UFTVhL56dJ03tbWGuVh5wI
e22Kmhnaf8/CbJ/WOIDoDLxVBkZcAGcmDuTgZ667y9gWOstCcQ8MJOP13F+DvlgZgtA/ndYlGI0j
wlxE2WNDhhr77NA52zF2UFQz9YfV3WUNfgr0jpznV9cdLiYGDfls+fS0Gjk4JGrtXhTPoZ0hPcNc
qNJyJYqHDDcbBxiNKDRcE06JwC4mjSEhrIcTK2WGjA1Sz0J6ArEUGicCy5fAkHrYw/8s8Gh6XNbT
xBHF7XM2wXDOfnQ1mWzOAQYSLlzPl3SlBslT68PN1HN1DmvCwwu5DLri0OZLs6I2qIQPH9GzE4Rj
aKeOA72ilXmeGNOXNhKDGpH+FO3wYuEEihFgkTAlpLn1qJupId5SUyKhhWYC5xHwAA1GtBQtXNN9
ql9Cc1mx9tjs8v2pgyed3hwGGM9qaV05OkG0IVvZdjb1TwDiFiMPTRxCxbz54CCpTn4dqmgJmiAn
Q2GoBhloBYyC0mmr68jXsBVxSB4ZyXedfyRoC60AkJw7EzSHGmq0n/vhxXCcZZMtLee5DcFtGKtm
ZDp8YyTsDh+jXz1i6R5KdrcqoAco3uvGuzqpSclf2QbYe0XS7/hEnypJqMcpi/FpcxMGJ6H9esAW
JfPsPNRXdHIL3Xkk0WfNWNVZwZO6o9h7RtN4mg1jya5eg5fqXMgWhr4h3KLHWlXiN2z2KvY5Vz45
R6DKwbUg3qakQnt9NbqdW9ykSVTuh2YcRkF60yJEKNou+3mZwiQhUPO+2vE1ZoL2QcgpL4o0hBs6
7jfrzc0R3jh3kteIWeTGS5wA1+Uv0pM8vlvtb2qohwEZciUW5cZEZUui73Kk/LQudwXeAZKcll03
rcDciX19YutVLpfOhAQ1LrTw0BKKCS661gVkgrbk/9ZZ3S7kMYjT80CEUIfMocxXbfea8pxQD7zA
ZWe37/JLD4hPa25D/R62FJszoA8lZ3N8Vd94UjREcjD5Ua8D3YWUsY3+peA9yhqSILc2QB0SFV+3
jjNOoKBemej+JJZwYPuab7Oz0mIHe0hKaBNBHDwtgUFo5F4rKdAw3mFiXC6NeIxW6o5O/Z2LD6gv
j6LcDeKbXVJtAwTo4VVKoBU3FUlO6Rdr3aotz+BSKimM/d9G1Y2YjHfgU0ls9GZzEAgq/ezHGmii
aumyHDa4fqKyWpWoeEA3Aklqc/dZu/swBQwBKEw1NVDo+Sti2ag7qZVO3QpqnbD6/G4Hjyb662Ju
CICPMzpS0IKr+EgIrFqcMpz9tcpM6E+qT6ZAVJzwAAxCx/980V0Xyxw/ggslyNiFHh8ZSUFSKn0M
eY7OWJyUNpOzcnyTvF4VCl/XB11jUOMkB87yTXN5ynUw4yNRlvVHQ0HAZ+YcSF7yCeLkWBY812KL
3DJ3QQ0RAO4seE4PYWJDju70bRd/XBqEmTpSKEVgUk6EIjDXjdbtR59RuGE+CLSjmy8z8SiY2XJi
EiE4CU4ow4/5IBDVuPPe/inqNY9WOi7UjwmP4e8cTI+cq/mrHULJWKx/w6bE7hRG73e8qC0ezYHN
vXvrPQrG8j19aw2bBjI+npt5PhLx1ZEdyFE2fsL0LFzbQgV1LaAc7G2DeZjRSjyXJSgcb7xzm2iG
ZsTxzW4BoAJ3C47PVy819h8qumcQ3Mb1RYH4mgnD0q1AcYlPd0t/YUzPBreDJJjkWPYPrKVPNZY4
+8l0/9q6u294Tp9DvvZPHinLc5RgDEaZrn+7CkngMxPWryIOUVaj3W+2cGCSMPmkvhXOZ0D+cQFG
jdSDeot7amBOR6kLqKDorFLl5lgr2S/K+jBjWNXybQzM5mIjthDwg1OM877T7kT5O1TCpXCeBFNu
zAFV1pDwb/2fiXHdfMqUnih95dLqMBi3TUs/u208z2rj8F4FwXBNG7xOXnTRe6RwEvWdqyORtRH1
cOs7RbEzrf6AXC6245PMpm2eFoS4O3/U7Km1CaAn1Teiv+Z82A4/Y8gT6dW//PC6Ma+VbNiODxqe
X/Fq8zJKkjUlg1SMVk3dCpVPopZ45BptDP5D6WYiq4H3ZU5EZA/y1iImSoG8vXGtxPDqO02fBRT7
2UTbbI4bdYhwBqUk1pJZo08Xx3xM/OgW8L8htKfZggzvD7WWbD0nf+dYzVQmCxYRfhf3EfQVA/1T
/iV54gs8ZSPGtIOXchHYhKsKEDPGd4hxkkqm7Sh+RoILstdYC08tgoQ6b14Dq/rnmIgJh01WrvzT
ki4Uescyv0DTc/fYidzk+fisahyyNynwHo0f8VpjYe6jiJASl+wZwE8wru5U18MmnMKFwnos86Gg
bUAGpaerlXNGZSUhlBGC8Oyfrnkod1BnoWNpMDD432iQ/hkPUcUpAWMBdwcvrSVLQWJbJy8AnQh/
+dop3bUq6UnASjofCIiHHRYiU8tpd3UZN7LB+hwDa9tzo5TVO+TJk0mS97QimsAuVM+EybKciF3m
OQTPkr1j/w3Ns3xJ3/36iX/1dI8UHJe03nkW2lULd1DB0XUmRnzkpqkVw4GqD0VVf8FLygpUkysU
WzsBNt0h6e+mVOnjRU2RaDOv9eFk4rjqvX1FfEzo8VygnM2mD7BWPsrAXoMC8HRVFqFSIDZx8xYX
sE60csFj8uPSxQJkby8dnmZj/kTnDf5q2POx899CMlbNaCXkuTTFxfXKVekz82kVmbZPMr+Oybu0
3pAE4O9x2oDMl/Yld7b0orreS+sPqw4OULdXfXRiuME/y5H4/7ttB69E121QCaICJUdwEgLpdQoL
ba34PGMPo714GKEiQLeUvHNhwmG8F/V3U6D2uChOTn0VdrGasNuX7NBck+ZQEx7ZWwuOQpFRDK9/
eTmejlWOZKs4KYeouj47P14RmTjUJelJB/WMB1VwsJlmMkL32ukrGu92b9p0FsGSIhJFH62TOoMn
Ommbtads4/KL1SojKV5t8Cq08f+/b+NAw9uci1X8MjbP9mgudISNcUNycbztKJhpGoGQK7wgSG4q
0hTdn8oLiCWzrZfJ972lGKk9xctc9DvtC6th3yZE/86HmjIuyd4yeUzmutjUbvMoDOPNtKcv4q2e
Br1btvWb314UzKmudFGdSPMkZ5CUnOSqDBYWzJuZvlfFoVPefC3VX8yyf+Y0cpq3Cbj4HxiLG4n5
IJ4CBh0yeTHmVqIFsPw7OY8UNiRWvQOxJN8SnFtWRJY13XeZ1R9eRPVnBtOq04eGKVgpJWxOJLTa
pNIdJFl4rSvwH697Y7pGYXsXJuuSvOGMH3sf9kFVY/8Jk29gfd9DVdP60bBscKom5Cs28/gMkbrz
+mjdubsUF1uWPVf53eT6CgrWGMBoslCMRLuXnPjp/NGPn7kHOP9jxFuneS/MWybgjVvyuso71iqP
fpiSJ0KxMAxVChPqRXXoiVsJlw3Y+fQDkFZK6oi4YBQD60XfA/GHGDjfkj5mhafoznr3U6TZMeNn
sbz08k8WiHOKu+uMfb/HX88hnZ4c0l3VOy9RwG/89jqQjMsvOUcig47VwQ1IH+ZsLc9CQkjQw0u2
cGlddRMv47jNeKUWQZMAdAE+B1oTThnR0zkotFqAB77/iUNwA6Eo01uYVwdn5LdX7wpQUvdQDeH/
H0vntds4lkXRLyJAXuZXiRKVLcm2HF4I220z58yvn3ULA0yju2u6XBJ5wzn77JBZ4uA29k4atGgH
tvdSEttaEurmy4kIv5ZN815Wc90AUw6+1diiRY47bBpgnuIsPhv7PP1BtCFQFTTBy+C2e6PHxAPp
H5uYs4UiDgHR1u5mGadM8u9eo+tyKuWI/7/VfvaOezLolWHm1BW2Zg+LcS2czkzfhPm1WxA/Lc+1
ouy5vA7AIhJy2Cr9susgUakO8pJJvDljSAwJIsf5FjP0mUe2HLd2ioMWGh8HIlNYP+YwebhqfoyL
dIfoHu5OC9SVrm0SHSdSfLUeLi70jQXBbQCO2LS4KAlYSyXBxRGGVMTjUDRK3pVjf5LW4zabIPzC
i4eRTesYUseI1Siu2seixN0O9h79A50PEUIktgYqGj+GquhRNKtDx+2sN9bORfZFd2gYrwzmJL0+
+iLwt7EOGkmC+qXkmsMJlcSrvj2G7t48GPtKNkJAZN0rj3fEHoleSKo5W/xxHf0UKAd+WjZ+JTRz
PUIyxn0F7vz93XRUjsh+GyZ3dDk7AIJHyDbKmYU3LnpOBjAJCDmJRMCKxjnCm0QmfE4jHktd9Ry2
uK9IGHqhS6uyc25cDCZhi1tCCQmBevwCRxe2N7yPzdA8IAgYFU11+bYQ/qfvmnZgxfXc1xhnQ5qR
zWZNTAf0AKsf1slSYBP6reYczYQqOPFrkz+b9WlcvjE5Djs/oBfMUOhzGOJEgaYLD0a4XJGssDn5
ITA3ypvJldprxOqM5Dbg2SXa6dDYW9sKb6SnwYDX/Q4+P90sRFe6PKG9SRTHiSEqM1gh6Ao9UVoO
21zFym9c9pZLLHl47LLdmOUfofqGHWVCmhSfusTGDrPbCrf3cZECtqcZfL6EBkvpQu+b3rHX8Bk1
vzU2oUCx4dv5YWpyX7jFPrTIaCDdwr7L/At8ynBHnDtzb67nJjoaUPnXjIW2FYyd0YtCQucC0ke4
jCN3fil4fVqChZ+qTls9w2PYL/F8yN3p38od8gmb0uJZJzkSL0DXz6ICmB5TD3wprTg8p9GGIda+
TDkVXWPY2ZF5mGuv/Ukqcua5Y7GnE80mg7yRumdz8MiSgzYkCLpMn4YNyWBq+qXhjqeCqVEnT1qw
tbAAsermWvbvHfU2pjKiRppuVaEskt4TLYcAMHlDQDpCE251/QWKa52BrbIkNdwXYu2aB/XFVjtf
MPmI52PS31tIzbPpOflyW0r1ZP+1Q4+oh04Ru/5uwxBsHTYmo6DqVX/ISTirjr3OEAfIGk/u/j0a
aMs0QeWBl2iFbh3B3hhgSVsKvCsZFXKIu/8OcV2/m9h3Um3jYbxtkgvOwhZKh7PgV5CuRZ/oz/Uq
PgnS7iZm4iM9DZNUGhZURlxR1DBTix5iiL3ZI3jFDZ7xkQ3hr8WWr0/tugqIRERDB0iI2cHADU0J
AwVatJcmEWsB6aIv7jN5nxKIgB/uxyEuheusvySwc9uJGgsQefhY8BrAckCqL3odZaZfUVTJmt1W
3S1qwxkYIMZvokA6092Qpu0kKyFmuzoe9e7gxpvAhUXhJO4OwrvRedJEtuI6A5mKB7o5OD6z8iex
EMx5tonj99MJsjE/0GRsMGyCyNxk9NlUMtiBQF5fekzriQoFsEEfTsWjg/k1C1wIquXa/E0JG0jY
AyMTzxidLFQB0iygzLm1vnPwcUTZj8UKAhRvtIu1SleQCppaCZM5+SOEqwiov8qvqvMJsIovzyYw
sltXqpRIeAotvxKYYaDBHEWDv49NpZi3dgvZecBiChyx67DsdGdP2nWJBHElhsOp+wAxgxgzuscc
tQk9kwqlF6rc2mYSpAJKyFXF3cE4+xGmnzxnTnWFWUy1yTnNoh46XtltwjG/97Z9musBygAubeiO
imjXoNHCGllefzIXXH7ShiqccK6N6xAFZBNlSJSCvStmA2u86OxyGreGLzG0kI8FZ6sA8gnpaksI
uSynEVEvB38IRyCfCO3UsJMfSGOPVkzgW1iCsmsIABNMWGv/YEt6pRLWsVpw4jXjhiMv1R9Yu4M/
TTARDMTSjrqVHWQL6oLdgKd0V5z8if4zU3eHK6VU862rr6Y6jsxUVXDuhmQKBXEcIfLoCPV9qD8F
7Xwy5Z1D20GFPcB4JcoEe7mz1iHSzwAtKeK77jzqZ4NNiL6WJ6HjE6+b6VZoKHK1vw64SIsqhtL4
HCmfBC134laQjQAOw+fhio2h1iBlCmgqzLWlKZ78CTwQUQMmr+AB0Wxo5l+t7m18UWQ3B1DFbIfq
fbqDgzRkP9TT4EcRYxW2CsO+Vd66qzRjXAHdzIY5k/8KWloqfRdSaEdmJ+Sz4IRvsYM2t21wb+yN
bdxjFwic8f9nWmnlOmdoFNNK6zIpY3WK2u+qvLYif7jMUldd+2NoJ2dC6mgoIYNvF1zqwUwE14en
wuXiQpGhNMGpResIO/9PK47YlGLMY2LNcLW0FaM7W8xQY3zY6qBS2/k/FyspwZZjnTTRu3Cpmfud
4o706A7qsfDQB/ZemPNVdKQrgo6XJCGBhTPTyULlgoQmE37zp8A/A1V7al0wr0toi528ACBxpDSk
FmgujZmC/9d4a4Hs+rjzXHvBJPzTOqTTV+y+VS5qQKZ6zXNsN34eiP1QXJKMReCWt5lxLN1HH+HZ
jct7BcudHhH/M9gKHmYZ9AywMjVEjfTjFVM7DPznGW097Q6KuPaaErmCnCogKq7ZBYxnOYBKNt8Y
+AtDD2LgAI2C/5gp4azIlRxgiBatwSYF5gyRXh01amiADpcjFaOMdVcwj3Zf3fhNTtkEtM2KyRRz
P3ZDjLVyR18AcTH86TA9BmiXTafZHVptF+gHzBtW5bkOHrVzsqP6KqFbyGBqiFyWdQ3OqKPqCLqX
lGAcu9q6lOrhhH/UNpwPEEtopsq6pzupIRtzdwOjEINDPtyYfYNxykOdV75R4/9iFJ8qA4uM8mAz
7GGHXZo9Vroe2N0GzoRX82GYM22UVXjkBa6AGzfLHhhwjyjzoHv6Dq9+T1lR6SLLcDhWVsOTeMW/
YBrW2+GFtRfmh/5L/LGAWiyULtwhs69ds7P2H1TcbXiHzLjL9sGZF+NjQu9328CP1stbfUYRccPe
9Wju2nPuI+b/bTAPZBeByu6nvXlqP5W3+pOxP2YLq3Y/nBFurJl7vjgf5n1+sp7Fc/8OLT522RCQ
/nxCK2bjStxBMRNFCa3G0wH2fsFAjBj3ErRwHgKRrlor+THR/HY8BvGpXCz8YwIudMrn4kmMz9LM
0QqBp2lCuIgUqlObLku1KIOdCx0P1+SHDaA1ly/h+MzPC7IPdAMkaaWRRzR0lv/W2p/e3A3ayoTp
ygpKQv6OY3n/bl1Tv/aY4eATutJvxhO6Ig+OsIetuseEwGvfYZj8Z2+sfbSFLLFhrutBeVnBDdsQ
fHt2rtXbIkH5W42WWY8+whHfyW0ZYTWzJdPDrDzAdKbnL0mFsm8FYWUZ1sYj+2gv1dV4HayNhs36
fCxz6Ne7iICqAo64BzJmCsgTHgJRVFmjbxIC/giDkzZuceOGUFRAjvDK1Xe9jrzCQ86+wtp+hanb
KiSUkGaUrmvFP0wt3t9ejysXzw7WGuD9lpVixtxofnlngR26a32ZH9lLcnV/CLsLsUIUq/4LGqe+
ty7M4hiH5E/iOPhUP9UnXxTauq2gdaHzhbWRvKrfxaG6mb/Vp/jOPXb2d3SzLuw6eHQS+MR3DVsr
SRyEEoZNDXvCc8u9We7dcmdjA0r6VMj8nWpqrV8ML9zrfntiFFDj4LMNw2MV3mCrLqS35DjKwqTa
J9a2zbdF6cc6ugtaKg/3ozY7teFlqI6D+hQo59o4qS3E4L0m/Ipk3ezkUD9TbZI+FvmFtm+73SxP
PgmD4xXzR6lquf6cr5FpbrUzoDY6GoUCp1vjpM/AE1Cyhvy0kOm1iv+D00KrbLyrpzL0uhsW4L/9
m3Vxd9RPy5P6qd7tk/2fRPafjO942UYLliEQvGm0GoZnwKpRsx8h40Bp10mDNDNe/Go49q/2d/xJ
P8SA8h0xJAU96VVYw3ySpnQVVyT83nyksBp3swfbud3CXty0HsGNqHT2SEQHfIA5n7E0/aqnIyHP
e4I0Nq/z9u2LIt17xykSCGWDxlo92gBU8G59LCLjlbOCyqKvsWS9sDDVh/XXvEILvFvKV/Be74s7
xF7INsg9NvqtvlXoelu8xk6wTB7jOXzUHwON+hZRI/K3q01llKyiXerbf1ATPR3U5633q71JQMym
3LUHPMP+FmzAKVX1wPgsL9E5cDfGZ7BJQbc2lFj98Mfoe+1sIpJVouRqRdApNEpyVHaw1WSentRg
FZzChKhuQWEyxjsmU9geuUE6ofZjxoZCYVVwfgA3tWG0R6Y7c0NlI2aAK6n8GFGtug/owTgcSshJ
3kL18JPFVDWYpdd1KCt926R6mOk+n8d575r3YPGNiFGb+Vwsz23yNEwvGXnlLW5mQUYJNl7mdtcw
Gqy2Q3elycaWlUYVgbIEqtujNG8vryMnP4sBXiMlVXHU7Q/ZAbXg0uNf2hqHYHJPKQHf1GN60u6L
7m4jrwQ8lkhO8QUaSBUbTZiYvszqxrHre0RJohalxz2NH4YwI38eIHZ+B/FbI96E+OqQWMOSAR5Y
RWBJmOFvVVR70rLPtUisYvALxD4ZMUbQv6pktpKWRpmpuoe4862owv4d4wPHZ2COWFdA26IIV/rU
g8UD2M6f2tbqWZbI0uWZ8rKnkh10YimI22mZJNOPtfUb/x11J6jJkXYs7m9S0s5RIS/uyv3qoSd2
J8jO7tXm+5tXsmjx4cEclkEj6phVAzzVsyF73MKq5FYjAq7AQXRPEP+U/yebBLthWnYNkh85TJC1
Yp7+1zOiQmCtAHfrhOQFzx0XEWYV7d6N43N+nZDrSlpjVIHvRP9pyo65C3DmZmgF6U1/GQIKcGwN
yBz/yvWAh5QermdSSnlKTEOVnnkWAAXH5YR2LkxxPuWF4Vsy9xBdMt+hk5GtCSxKirZ6xvQezm5m
eGw2h9gmMnoYE6BpSI6G0xMrwt7PUHHhRYgZJoWtCs0rrhVWL5R9zAFceFNgOlNEoRPfrU7yYM+M
pSN54iqEYyAFZQwBlVrU6pWMOOHgTmkd5EzDI4OpYfZgmzLeId0TOWF3eAyf3fDdgFsdinO1XCxU
G+lEwLDyqqnaXgaQAXKTDmx5tpVsBdz2oLwIUuyNdS/2wB3LsPBsQWvfbETIg+Xu3O6fYrJG/U4w
CF9lbKEWpL8AeGPr4YKyAqYT1dfSMd/ERy15qs/yUYXGW/dNNwcxQGcW2lXMZ/CpsTDYUf4CxjR0
hDSYDWkVr8DULg5X6cAo3FpbAwkAdMssDljENBRED3J6dLS/944uxQwYnOHulEA8YmewPwCgEkT7
Fl52xV2OgKb5PrXhDuR1sP+4RUeBQHfgtxo/Ca+wz0kHUVdd81INsV9eStAKM/kS2js6T7yvkeSS
ya2YTz2P2DJuLfabUvtEXMiMrMV1MUekuaN+Juh9J+z2OWSYAYV8/gnBbfPk3ZXTQFjHm1y/jVDZ
w+cQJi8wffMYuX6qrCcK+1KZvpP9/JPzhMXGwJkbGSvUDNC0MEzQtYJMZ98tORpjtDfmpzj/T3vR
Gohre52w3vSsAFCrs+NjX9Na16x/zsC5ISxLgzeTYAqKVn2Nm4ywe0a4q/Ju8Z4we1ilwJ5DyVIf
JsZNx2Sk7xRAvyT+cTwl7Ga60YFCeIZmkE97/CEyWi25H2U1rbM0Db+Ed2WWDBMbaEqYQcfloemb
Z1LNjjOCX3tRjjA4PakDzPtkI/9dl+aun1OzndkB7mA+OdD1m/IPR5csKSiewLLRIj3QhoHpfZP6
sIoAImqKVEaGC6lfyXEuYibKOAAWH23whqAoCJ9KAzuX+nvUUPJW3VpTlCusPkzQVKhwy2k2wcjg
zsYbnET6GlYBghZwpyjlwIzwUcjvAzqJ6cj2kvAown7mJTixQMawoHg3h3hmTqhCXplucMf5uBwD
DeB+YX4WLK6MXIh0Pyenwb10eFT3+l/MsDdQyXA3vlMQCE2JfSykh37b0WrpmEAbGG3oFR6Dib1t
DHMN3M+pQ/AeI+LwAullI8OFHIQ8ZUngCi9DIgvYThEFakSXrqChYES2pDRb1XObqnxkhXV6gRLA
+BH73OI4ca0SYwW4tKS8NoB/tubCigz4u7CwPwnvtHxMPK2GaX82neBicHio9APyYDJxy5Npcv8S
FMWX4sAVsqK9w48dZ1hi+MG0i+4t2BHWDd/VXLZCBUCpqxUf1w1vakcW7n7sFZSlwN9a9SUsBvi8
rpgJbLyLYkB+47Xq1S3hhz58FTmcl+dsBG4+oObmZrJowADmZ+eLaYYAMtfiW0yiV/QlXyBDKgeg
yoSYSZTtjG+wiJ46u70vvG8KphbGddEuXhHfpacQ4eTOT7pw8ZwT8quIBO11W2aPknKsHNoEwl03
4s9KdtwfKZ9pi/9x6xzNvty0A+3u/Jnjv+8KQlrExhl7z0lb39JJDgj/ueTq83fDt5DtaxFtw5ap
tqnzgsHluOElUB6Ml5BCLYNMMjbFUWqHzKXYjQ7TCc03mQtmzFtC1+bVJMcl/pMGjeYP/niYq9JL
AhDZEa5XgtKPKqrqNcweQr/G0+Fm6+Z6JAA91yaGjR9j95+2FLj0wVJ2gZpAZqm/sMhatUyvdUoS
hUCYRtS7fFHOOKwnNaZxHNPdATzlHz2onw4aEXlcI3x2zQFn3lnT+9JYT5YgS4vdRvJIuAopH0t7
2jXovSSKNzqMXqttW+QERHwZnDUZk2SspydedWxhVdyRhUIkOIIMyHdPymWsXrEs437Fx0M/mBD+
BBmdQWmui8T4Z19XUVxLPmqVvsk/u+crJACX6vAmFoJS9LVAngmLTK1T8lXId+6dXVXRJYLrjIJW
powgdz93qEExZjOoHSMXPmT6bG6cPPSW3vBseF6pgwwCzneWjFu9TcnrzjduEb3E167G+BcjDozB
K+dh80TL6TH2EeFCmMxBToIOCJQvrUikkVaWIrNQDRQaX662FbCO65GFSqiWMYMxwHc1Y7Hih/IJ
49UCMdqGDpwbhGhF8HjnV/7kczL3CE++guYXDKMPrVfFIo2jLHAdC/0q/FRFxPyAIEf0HPnU4ONb
HYRGpY5rzBhS+1869TezP2vnMZrfZJYgEek8y32tcGlSrOgC6csl+dTlvfRMT8nawBJ4i5NNwBim
U1UO4mhrBd91/rNQ8hj5s5BGWM3vPGG4xVeMOUkLQBRUdn7IcJLIApSmVE1zdc0MwKmIR4oj76tc
9XUKEDyflQnftoqUryT91WZGsriWBjOFHY+NUMQVjNEUr3eYdy36FMS6fYXTBBiRBlQvW10Qumgx
NqFxc9TPYf4jeH6rdgXBGHRNeM/JNQ4SCZVVJ8FerzJU/vcOl1lL+Wk05TWhta0wI0JUcVhoEcnL
Gav/2DaYPgqYViHH5MNw6i0oLVeya4Jd4Mg/1gIROnPz8pYTfGfaZ1E4t4E7xMzFNaZ00YqzE1HK
Wq9CRvFKxQ6qqlSUewu6LuuOvYqDQ0DtabpbFRsG7M88xW53dUQTC1vHAYCY7KcROazV/Npjg9wO
h9Wg+Gk2xI6g3IfnrFs7qPgXOfmr43tvpp5NjK1RMpiysk3sjOw1MjBDPBIktJP6U9yQZSRpPZgQ
dEmHPyKF+bQ3ap0OBs69hknep/RnYoTjugLkD7cjJNJ9dUipuuF+Eg7AhbWu/by6Z8hmeQALaHgN
AUaSNii3NBLLFbLRocuE7j1e9IOKnivrek67YLeQ/5QEnwVK7Ald4SAdxeBMpcisVa1/bhisasZ7
gvaAZ0/uGkfPNDDRDa0nPDJyLnR6DRxTIJ8fkBqz92zeIlNbbnUrAfEEBRS6BfNPwxyKCiGElgEB
AavwAscjyDkyzKSMbhOUfSrfQCNVVRzafry2uUJODGHo5jnnVbcMN/IvCwwhhjeULOOp4zCLAhUy
lMsgZOCwowqEpSHHV+Seo1uP8cjgF+SJ5B4yct3kV1dbAknpvL/S9MtBeomJ3aibDM25idgqgw0T
YdjxtdToDkNj0bstHyENOSqnCdU4jlXJN6ne1C4YFdm6ByHMpF6mk5QHkUE23jJVvPvwwKBtbQ+P
hFMadb1TWr6mczjiV2tFO9cAU3S2Fd78lpq+t3R0TfPdgqjA1WvJGFn+bO7nYfgK1Mpv3S/mq1RM
Y1igjf8moDSHexjbn7P5X6xE4F5QfWbSvACFpoLgKSogY63O4yoGLut716u6CvdAfp3hsJ2Al/8N
eNK3sLdmxhc9Jz9KQGWS9NN+pxfZzq7nXSEmSP2Zn8KosKvoF/ebwb7Zzmfc39MOFvTgmXp9ltcE
G5BXp9aIz/mWGpKKAJYnjLK5+jJVvA9NRo1g5/XQ4nBdruVFVbJxCoKepzk7KoAMPERXUmMJk2c+
4wwYxz4SfKKAvt3yDSFbTUZYSW0hDy6WpGaM1znvvTz5jrnuIP82Gg5TkAHb9iPsOAHd9mnKAX+S
w9ySL5U+wvgmiaVym6ghs3P+OWQExslks054V72hIgg96+AXFBypyfg6eCUU3MeoaUNWXYq0yWxt
LPxp+rLmICoy0IoCvjfmBfS6FkIkgRgomcUJgzXOPn6t9aWOixmWPAOK3nrm4h9hoD3ZDQoOtblY
uuk3zlZvoosIlD1zoAamtuTcy7z28eEwGJvrvwBks4txGGm0fQAJ0GZUn4ittvSkKNHKQ6JlxL3R
0m9RXYzpLuMaMUJUdcPnxIVb94AklTbrJp69ami3OqHCIuGuNMVeUn3ImSQBjdhqzIbeMWq4CLhR
qvJbkDvexHcAHmm1Be+bVx3yA+W+6A3cdEnWNoK/kW6wy6PPTMWclIkh5Pgpj7YDhxvXl8NAScXf
bkAehT8YhrnM9SZ7QDskgFiwFWgRaPD/UarBYST0ajM42lPEEQYUXjEvs0EGuS8D1JR4+tMbBJVD
LbvB3BNrMGYyRnSaaRXSPt1UDCkahmTmxMACrKuwvkEpk3w9cTIWOeY6xb2z3oy3hNNOUMyHoLxq
SlzoGOxLJKms+e+MIU4rzDUm2/RY/76yMWLGYNGuVQnGIFSxKVkJZnGImIpm+kMP8CUjBETGrBC3
OESHAjOVCAksWhBVUAsju2ExLzUzcTDdRnWOcW7iE6bETxF4foAjHmRx8dqX9o3OLye9DSkfTuTT
wpmymE9uouAblfwMWfh2KrvkHhfgw+Okfqg00VNQQPCCAl+mRytXD/iTVWyzf5dMGDIxANnwQipf
pK+cC0zcdKkowCe47+8FjpSEpP3bFnKLRIAlFLAJuz8ShwYCp2TpyXpFMkwb9SCbgy6LqC+c7Dg2
7wgT4KL+J1rMXBs6RLxEToFNkJyGprq1aCXzQzgqm6yGOmFtCHXGgqCkdW7PcGonQcadjq8KPBrM
QhxsluHD4HDttxWzfmWwgLQagKXIHJ4JITj2ORBUVQi2i1G9pObPqDBUzpqOejtZPGXeU6J8GE19
DkPS3PHa1hPAihCrVAoDcZN1Fo9YXhh6oCC8fotsZx/UN8v5y+mEe8JCmFSPMyoqcU3tz5yyio2H
WIsEobryJ8ITOuOlhqxgleWVO7YFlmb1am63Q5++lxTcafmoU0JfCtxqU9bXExPWBI0rZP8Thb3T
+KV9Bn6sECByCXDSD8YA1EV7piAHwp2NmiuYOglwOL3wpR8pP3axe5KTyUyxGUDiJ5uPBmpMZjcW
geUEaJfZLbdeQ0ZDOtgcdRq2TacAI4QYuo08JCs13spkPh3LoaGarmZ8lt8LP4p9Whl7Yxx3YV7C
Br1kIfce3OocHheZFZuJstkKiehkJBJC5WViTLKwnDzqoKLpI6c7oSBt7Yj4FeDtht4BDyxY9WNj
r9Fwgb2QHejQRlDRpZCtCkMh1ZyehkMLkKDKjzklX+sm7ybDOck5jqTVHeYGExvcyZOrSlGKA5WW
PdRkR6phjCqnk0wR9myVPylcE5VLGDtuMHTleNZCpkiYlZNNvhu0T8nkJDILwwZmfxPzRAXNHfRC
+F7aZ4itEtTUvXz2iRQYooap3a9YAAdr3RpKncmqQV9yQO3TEyoSTk/g3q1RHeNO/cnyAe7ow8BV
mbOSQ8ATfUziB67r/0I/iUkkJZUpnztiylpCuC0ObecwFBjWbvFkCxnsLv4dXxwmuN+sizw4Vu2+
VHeDfTCs61A1WAj9ptXg4a8CsmzhBbzNZqZqXbjLcMSQPlI0ekp75X/uEHhjXxwbUCTOS0l+DZG9
4xCbogNj9ce0CBbmMTRSIOWr4SEP4QRYFfuilp42qDmB0QUQPqHGXG46B0xC2YoKc4IeZVU/Kd5t
CsI59BX9swWxb+b8CG22NVrq6qsubyx12YkssPGxNtqjV6mIIx4IDrXnk0ycgJYwMNCrTU9LonWV
a37VDCgFW87gS84RTH0gvXHmEpUBQ4UcQ/CApBiC0PkdNiXP37B8QxwDnHG34ajDmSJjG5yRxZ/x
RQuLKQmOJINN8g0NQ+XcXAaBUw2dTYa14K0TgRRHjIX8TiHX1HBX1vDIMjA6Bt0DdsQnrUl4xiSB
wS+BUyPiv0mlMedxWbI5MqCTExWhMJaVC5VFk0pOC4IlUEPBmADmpDw7ZSnLmEQF0OCDKciK4nb/
kcEliIKX7AkPjrF5KNZBqhIg5MjbzXSYfsE/LRd/sLFrxZawmh7oALaUzhIj5KO6E2xsbDEgPbAB
FZbfXVhw7WAiZQvrTRg4KUJMSIhOZKDDxVwkjC+c2FtwAQLbDYYNQUmUe8FCxRHd3fyGhxVbc5WY
DQZUkD9geuuivHXNMfQpZwwyukATeyZ743vSItfSSe8mQSfm6QUcCa7f51Cv2asCeblUwnV17icB
DJ4C4/r4nzQNHwoidHEerBZfmsUkVkcGHu0Au8ONA082SC3yJld6M5K9BxJddcp2HIq1julZBiLR
lX+ICuXjZHRzLi2OAgCfhsraAb0s1nHaHVUs6xYgKIA7Dg6JqliHvsfjfMZXsTHwQGZcCQyndu2T
vB3lMZlRI2bTa0HZkoC52hQ3vE9hLZtu+q7GP6kBg9ljA/ZJG6ko16TAyxNI3BdhbCZwM5pv9AyL
8ylwtHGpGIPe8Ztl2INOOm+cE7to/qbK7RSaChNmDNRVaZhhnBfnW5lQ5RUkwJgZJ9oW0KDTv6Tp
E5etZ4dChj1sS07LBE+I6Y99xHsLdefUgOq1VXNIaWILjq6OLxS0+ha95whUYIhzTCUX3bnAX1n0
LZsZzFN+R/kYZAHXw6alnpUwS1rBMYOnIrc11ZtkwGdmuxnm+inUDA4Q6AngYU2zLVjMNsdjBM5A
LgjnChXxHGCLTks/gKk3v8JgB8HuRxwJ5ij7hj7cJhqYEa88Ln/LRcGlS8E+j4nxUFL9m9CTTRld
B6YGvoRUSG47gXEmD7BuztGAqh7ewUTOyXEAAUrdNxKUoK8s225yfGWA56bIP82lDOVvDt3rUjOW
DrDQni6Is71UkD8wuccUbW8tmktGMepw88lIUNomHpE6tsi0vilHowIlHwtFU3vm0fMRXEM+tBDF
FE28J+v1OhrvSVSdjfA7CuIjFmA8ffNkEoz+D12h9Q20q7Bhx8qxWosRDQF0zFEDPpoZfEneTxi/
9LG6pdeXeqMBOIiqZeRBt/VuxqkukKmrH2GAsMxNfMUeMUUKV0r8JjN0cd7NopGDWMG5FaUh1yvD
TMmKL7Pk30VGny6/nJS2TsrynMsch54pFOaTOq3/tF8QTM8wgLVuJBgmX80LQuH8Wd7NsiNzv+Cb
okJ6jsETBRcBB630j6C7RJJ1XshnsRAoyAeF0neEfJ1T9YV5QXYuqORUPUs7K5XIMxsXB9V36Gf4
oQPnUPdZmV+yz5N3VmLqPpPTham/A5spr35tLCe63kRPPe3U5uBIC534HM3MBHNn62bWZZZaYg4D
Hc1SQk+DPHfO7dcqGeFMSK9RnPtphRjkjmIHjJt19d6scUVxsDXuWGhteMrEx1JjHgT5bqJgzzuY
0zU2+ZJepSU7wEjERAWBPO4KfHNrlfChiPZbbrorU7Nf6/5TfnzZywUUzlOOPpQWa4xJOS111LB3
26WIi8ftPKm+3Lkm0nrn2FHA4w74DN8C6SGc4qI8CX3clNmlo28esTtVc2ksihQwm/DyabvXOSto
7fBMId1rQuyF0VCyvCbis9DgsoPLZKWDOnVA8kh9BkEnusaRlGJ9yDb8X7Vr3LG78HPgIKvX11UF
bK7OXHGKx0kZuw95/LuAZ1HlrrSZv4obxtGcA1/6ou91lQjcxtPreqcq8avInLM5Zsd5njiEwVTE
Y54Xz4L8ZIGWS4sRXOcZBaZeWdJ2ADybJQnnMBd0sZ6Z1+OtjWHRqYE0J6G4pHZvUiPLUdkZGFeI
B9NdSxEH4dBfU4HbAOXDyJloybG6ziS3J9m4Zd/PK7Bakd8DXiAmIrKMbYIPoy//XSJ2bbzw/IkN
f4yRy+VP5DCzFooyzkcLHb5Z/CzJS1fsRTY9xd28kexLJ39tENpI+x91MB8lbJp0azJaTXBtHelz
S64pYjMmEGs2rVRM4EcVcW7LbjOxs9OMwLtlkGuyzOQV1Vqyys69JP1jn1YCr8eBYv1BVyHrC66q
GnjDNIgsRfxs2kyuCWlEm0gVKMrgElOZyWeg2LJ6IksBFz7FBSVbGd33NIgN4beyGjJhBowK96zd
+2EDAw3OuAlnQv0UOF1UuvLbhd0hiEbQ8vh7ibFuZthqq09y3/RFvWXilgiMYyzSR5nIyw8nr3ZJ
EpaXPotlgDotHfclBrfMLgLeFGD2KRDMOkcZy4bLE9Dr4pK4CPwJUmmB62kmM7MepNN5a/FyqWvn
DJhI97Ilv1iSEqVQv/RtzP16gViajCpOocbqNzYS6TBQ6euY+RNF7s6yiGvZDZxjqKs6/vMIzrCl
7izkAROrJDLTPXP+hU9ZjbTDZAoNw7WHI+Mm54pHWLj410/lHrWr1GMh/eQT2sPO0MmAZatJNkJ3
KhDpnTEhOeqwYl38yaUhATbgPqgNjsnBuyGl2q3K1c1zRIKbZB1uoV952hPZw++n/uJyGY2aKcwv
PscZKK6GwVKaoJ4Cfmq5mZi/0Ir3yH2XcqS6hRda/2AgcklxpnPIodXB5zPaqXEUIPjBwQm16wC/
QXUhYNpOvNWBTJWEC4Wj2F0bmgx75B7sPtNsOoTdR0RP5lbjWp7eQ/0r+eqgVvKuiGsq76yJd1bC
psB28DlUSInRtlkAcBhJBmX6J/VBsV7gfEC6yTmFLI97CAUuIWnRX9slgOAcnQhU5d0WKye3PMsS
QWlSRscPkD6KH1nj6vpuQFGC0Yth71QYIyzvKmkRwrBVZyb+3Rd3Fj74ilKeXTO9hw5JZsRJmlLo
IKsHLgVPDgV6yjWHL8T4JFBJr0uh2FKoRUq5V6HKy/olH9od+5DhDwdeFnruJg3/swbgHrW6kcxu
oNJrQjyHNYJOKT0hSIzFhEPaZ1lqAHz4BZ8NLfGM/kPSzeUtANUqqnYWvkglXZ/81A7QYYS3QIuf
TcQpzHrhrr1HVeGZAwZbGLeiLGARSoTGxRZLk1cvfyVEgsWJydsj7q4r3vLik3YKIQNX18UCTZUz
9nH5kPN4jdOvX1zP6CB1jTQEWKKqOqwJT9EhX3UBXGG433SxJbR6E/N56MZ9sDxx5cjoQH0iiAql
RGvRQM4Bmt5oJ3okTVgcGMq0F1Q7alTDgS59BtpA4Ha1HHGU/B9J57XcOJJE0S9CBED4VxKeRt5Q
LwhKasF7S3z9npqNiZnuaakpEihUZd685mmsKswTFvglZvzRyOrXENt/pjm2TvOZsc1TCYi2SGej
3D57xKQo+zG1D5JYAojhqi6W5PUFaPN87Bs6LMg01fN67Ki0BCvABuZWRvNd4sPqYH82arV9L2lR
gRZWS5fvDd+ZkjE4UOZ0UFT8pezvRCG4ae6cNZFfhJJLXHdIjHn6N6eElhKNmiuDozTULiAYqYIC
HzU5hnglHKv1saaJ4jx02HFe/psv2fl/HUOS09jm+NVTTgMcQUkRu940xb6l2hjgmqhi0F/0rkAx
m4ahL2ea+L2Q5vUW9x5DSmwHtBzgyv5NX6aldFITd6DhGznrExdqS2RXvLaZMcElWCsBVdzFZ54O
C8ixX7E7MM5ChwgQLIMLbN032xzER45fu0AE0kM1MkFZ3pd2PP1/26gG3D/yCb0O2n7MF3Tcs+u3
jYVkwqATVR3HnK0SsLAGYsBhU2UuqeZscEAYbVq15izj6OjS5q1E8pgMpmQceFu+tsTAEvMPXn3Q
OfAzJp2zRIV7p47dWjSTFt3D1zJaAeLmFKzZJthCRCznYxL1TeykcEbFnRfQcIxVttphJ8VhKQa1
1g7HJYxO593ukKWXHl2qydGf0Usxf18Iye1HnCE4maBkRPXOwz8XavEUaZOF9CM/mv2LRkT2jiFk
qaW+KL4SvjShexYzIWHAIdGJw2iEfWRjuXh3wJf2s/49DZgYyROIlLULGbeJUz1R7SOI5JCaRww1
lm48jORRChxOzJjomWi9cqCLRcoiJEZqIbmocmmk/1sQnO6iiBTgkTCOtKYpSnd+rbNvDePTspvd
QaHfVsdIWNqL2R8o4LJAZu/akBnNqv3/WF8hzkjaH2fLDim0jp1Ogm5PBI4hVKzANrPF3G9WTD4K
W8CgHjXF/hTN8qR/s60bA3eFCoSaBCnNO7m+neA1eSviyxjJSPZHtN9SQiAb3nA429YPpjPyBtzO
y9YmS4bcPO8ep+7CdR9MkwA4MJPfhMjSOd33TDPq5XNHpovePaSVgSIKewJa+EIHBNnKACCn4+Mo
YBIqFOFqXb+MrnGs76pMDjXj580khBEQtGneFtWgy2iVLxPJ3LaijVsojVjkqqdNCicJvjXsaAsk
5WypIi3RXLqA+/gouvuxAv6yggwSjNWaoOpwKLrBS+XswkzKYtHTIC7q4mgELAweDB25uVk5EmNc
6gf2Rx4GyHV1TXZgsyLsPIz0/XhiHdLYONIjuKv1tRbTUVFRi+JEgA8xZmjww/90qPZFCpVMxQ6i
+9YpFOAepurOER/SgPfYSTxGNO135nNseBJATbPN+wE3BfKH981cHtPBCifAQeKOanL5aqt6hfRa
T0qwIAmvGffZA4FLjj7AjI79CiYM7rloKojPYAWN+E2YzXpMdWguw5vJOR7fI57CldFlAh+WG9HI
yonqEtvKJi+BWxnNMh4SwO0O+QHjcTjFnWQ4KvDEjilBk78Qv4bh+PrfOcFuuNFgJ0hSUxaEbGCb
cb8U+T2EnupVJmnIbFfsRC3Tl8GWH8sNQ0UNdrwONWT0WxSDpZclJTRQWm4YBdhpMLMzeZawMwUC
YvwsAfv04C+QEuf7cyvkrxYlFue8Ke0cQ51PWwlFT8fbEtXcBDfWIjoxifXDNJtey+hmRou22tPD
wIgvkyV3JfdzZPBkKrvXWbkKBGFqc89gKjLZCiqhL3FisMzZLxHTPsWV6rCK3njkpuJDaj9BKwYD
6m/X/g7qk0VNI+XkeJk99QgnJzpF6nVIUqKpR4Ylig6xTDv2f+61ONP4BYN8JnJHFeOwZEbegbqN
S5ImtZMVYX1HAQSS1Lc6K06BdiY8R3SMa5uWkprkEQNRgsHsi6Yihx1tcjZskBsabKLjufMVu8f7
hR8/Eq5j1Z5V3d8sprGs0wq8zSYAgtO30sjvvpnqQ47zCGrNUsYFzcvMH6lBHGM/JvBe/wvd4d0L
yNJiCP/fWJR7I/ZYltC0IA/ZkEbcHyVdCZTkFFPCizKsL75shF/Yry8fq7YhSYTiPNlhShfZXBZY
5fj9b5iE6OB0Ax77MQa4pdkeR/uKf0EwtAWtewq+0W27j0ZAc4p8SUp8Boya9fcVq4HdXnSQ7BzA
1xox+aGVkhdsknYOvrPYHhWRkP1x44TUl3PzHmNklCFDVd/FvsT820sl0H9RiNM2tB/8rl//FRM2
kjbOyPp4WSFa6LKFTmd+kqZffcUwSYG7IiJr4EXl2ocKe0Srf+XU1bG0pSYwsA/SSJhv/4Ayx7YJ
C/CvjMiKBp/mMv7amJ0UJLebeCFKSKWF8JOsxvPQhpltHBum5wJeKRFjCssd7NTdmSELS1FCNdKS
ziOiNmOFJiW+KsrOl7poUWdvWdx+vqxdfNRACvqZilP4XcM9zl9E1d0r6f6/R7kIRvsNjoWXMunP
TQECUuN7CoSs/8rcYjgqHdsIOH1FV7kbxoc+3R4Y3BoUOFQhMtzjipCBjhlZJCkqBiKMaMz63MJJ
v28m+0wF4BZRbDB1FbMgpiQzHig5Znu66gojOgFIQOG4yNATsAvbaEakCqnqLomEJy7PDU8+XOWU
o1eSER0bEawt/pzDt0maF2U3cHKPPggi3ajGp8nUmxjVsGnbBTQ15TbRC0FxhzXR0M1V/82DFrjo
HeFIDLFZxTt7dTWDLLXMzegBKuX+UhUJadLvMAPmlUwXpNfZUy7uaHoUd0MB1B0h18cT1MDqJCpc
hp+zNJGJ8D6CT4ulNtg00I+52HNp7uTmX/IM0104tpAR/kDPuSY4MMy+wtMzZyeaercHex0X/NWQ
bqNaNd5WXAsB6crybdmwAyKVe7x7MQeExQMmHzV/h9MrLkrUcgsTmicIiy5BnXs83Zo/nbclypeF
CYSILhBQdJxvHxUptGw1O+U/kWVnWm5Wn2Kim2t1DtO+i2SF0jjnKLW9ZllFS6UD4tKDU8ZTvIpa
W1yMrsa1oLcC8doJ3DOl/RCVsKz2rhh4SFSAPgRdYXuu0gKmaemOaGHX52REJ4yD03/ntv5W8BSK
uJz+my3RUrRQuGGvQAdcoz4fPfj/wGm5ellgyG6z7glwf2UrnFyJ9koUJXwnFvrx0UwehuS7kMHw
EH3rr30j3kr+rZk4xlB1DbOO6oy3tb0JLbwYEoF/G6PiYxkD0iPGQ6JUV3USTJIWWsu3hjqf4+Eo
OCLiAC06/Yhd2YSNsVicBkjH5E+bz3YiDDpUxjN3xnw5yK31rvfvOiihaKAn+XeyoVDlMcURg7fm
ldPB5kVZ6Gnzz1B/8L6q5O9+1fbAXuJxEMewGDsM2xbQwMJC5xyNR4kVOx0FIMDqqZkdik1+VfVA
EcQaDju8a4TRmSbPl7hhIAYqq0A/T+ObePoTgClBXqeyuzN9ydS7V8mghCbTqar6bDr9JJDgpIjx
xlwDJv7TYp3u9Ep7zBf1/CFungiKalYDt9kuLLPnuW9OcFmdjaZ30iVfqtiPYUGAtXKQdjMWOmwY
9yKLsLhBa6ixm8d7m557ktVwRp0qBhGDTkvQNnTWZGxD+Ukmxk7zAf8/UBeu+DbDaU2wzaEwlQG1
0TE7TKdB/l9jZtU1zi0sztWqDqaMCTSk4pwxpM6nVcxJkA7TJPExyxFIU8FxyRtE4STwh3VCBVAd
NR16i8ZEFbhZ2ZmPxmYGa+Nt3aeMsTAjCMQFFa50FZc8gyZjY4kgqQuynxLsEr4JYhoxkLGRZ6sr
czSS7aPs0/DIxEBi6Aqpj1ujm3hpTkVITsMjuqV5zwaEG+239MrojvQxxj7Yf0kv6OZerU8b6Vmg
eU/5YTiye5dnGFpv2vf8Vh3Xh/FqvnT2hZpftg75tdfd6pbH5w1xtoe8ysYC4PBA5jlRRymUYjhH
OOAYx6mIcNYCP1Yjph4qTvMkIzXHYQtgbm4ldncchogm9zoSMFYOOpv9NhJUd5TfZVQbkP/fSRoa
mgcssdZbeaEoHx+U+w/XBgJC2QYl5OwArmP1xUCOusG2MRgHDUVESr5JpLnQD5jny2lofqPgfu3O
05MSjMcN7l6wKx4VKijuBQR+LbCYAWkvXXvq6u9tR8fxqPKQgsjBzn1RqbWb9VwnaAkuLFq6jxTj
Qfuw257G9MQbWqaHkmL2HbRPZLjtn+ej6pO4xp55gICBJwpBUdUZejGYgcefVMtBpZBm1zx0uY8O
qsWnovRobO+EGuzjlkT4SCqcbPUUROayt6gYkeBw5EK4M/pX8+42EyH1R/PtrlM1uO13hr4wN+GG
oCZUPJg5NSaqBLvhlpk7ugOITZsPA8+4dnXYBNoX7VaCthIDGxxa3y05GIA/5j15uOcyPuoyxiyX
LianAU+Ei6dC/GDqk7928+KY2oOlgd4S+uGQh9q8jduPdo8atpEemmTG46U/aG/pi0T/JXx3DpSr
9+QAfyknVtpdf2XFehk+CIZs8CNzNGKDIqJ63jFvGGoXLxwG3wzI0DN3ZM0x+XLKB4Cjax7DQcE/
eC6/cFfGqmZ34+0YfWgoBJeCUaArmhh2MLAoVobfvWcBX+0VNWzmMzdZ/J767BdaEC36HYT2HTyn
OVshkucCbee+Oyl4ZB8mn6FR4ptfE+rVFFqS5SSpa3nxB0F/jceB3gTjE8apPHjCUhJqTqBEuDyo
hV92v/WlAwUYPMl0lC2oJu7KLavQk/uQUXuGtTCKzWOyfeyYNdBWpby8coEZqe98HJuW+GZYd6aX
ZCKUoHUfzUy3/9OgxC9CSijYGbRswJQKOn0HY5rpxIsuJLFc4vVoxWcafjJghwC3lspmFz3eUUYp
I0ta/zESp4dMP0GWnU7l8/CLipYIAzQ6uJsgsjvIPKwXhXgGSspD/Z2yi4dtFdx5Ppzkkz6Wqssf
AvV1Om6v1YUEwF9Vc/KoxDcfWBhXxYbIzXMmRbnk5kXAkG/y58dCSFx2dx/NylR5VM7GZ4cZOxy1
cXctOXCrQ8FmtVcg30dMfkbeANNRrulGfxIZ+Vv6V/5hCGX/rX4eTdBf9tmLjpUqA2S3NiBWYoGA
gUDItHcbTtjlEY7NFOtSv98JsvLsywFOp4RDJrlR/vJKHc2pIAP2NXhBe/LGEXpqlD3FzsGWg2X7
QK7VePWZUSApEaDb278VhjH3OlyeVQeefesoCd/IhkB9IFwbjAZGJT6zU3W1yJuwyPZoGaR0zQRw
vyL+uggWgqRnRzmxBBjfv8/fKR20Iag/9bNoCGnkBXCRIDHAn0EGUeGXDJ9RlRUsIDFF+7fEl3tN
WIOBWT7YdsELMIJoGBD24C1S/2zZ0domWJU1LnMLHCtc1JkINR8TuFR3SwphtXxj9uJjK9fKHwI5
Gib7LApu1INtIZhOK9kKojnUpvtDQp7BuoRdiasYVrdyGUgZ1gAJGkATlfkgCSsaUWkLLFmUIsQS
4MWH5p3qSZiGtuPzCimu7B6z/LktNB/sTVSxd7N7woohVKsFdvsKeYXWSgE+0QHHVWynk3l4IH3X
FS8mSvSE4xJUThOtYX2WDfhH6YzZqV9XuEwWvqx85GUkJmO7NfVENykK5bHC7Lz4FN/GnyB2dYEL
baYUFYeAsFKXZf1iMGuz5XClwh9RicEza+ia5m4XiCqszOov8Wm4Tdr8PdzLV7wV4rPht6lb229I
fXHpzzkDH0CCuI78nLjF6PY9feyoDIEZORblABSoY7GGr7QV5Yx59744EoyceC08Itdmn233kHHx
GymZz1GFt0+W4rCm1f5U988bzi8ol/ZmZL/hhw6AO5IQ6SnHzM/O1O9wEVdheXvYIsvmu6zvIezf
88sQKtTgCyG8/XRTrQvWr5MJNcYtYxr3l4r2o8DP6t9dSIuSN3O4reObkbxpTgyj3DgthJriTk3v
RE/JqXsmVjC8/zD+0N/xfh1n+CGh5Bfo8YsTDA0s6HQF5g4rlvAhb4VqWW2X1WRE+tHDEQRnO2ZE
TYFv7udjkfu6C7pzMejyi5DAuQwPQSIBXpjUEDKTBjyExZXxYf03GEEfu/illqzcV2ExszkZnXHO
FTrgnjIGC+YZfhaR3CsO3S2qKOAB6Ha4MDnj+LzkJxzsV0Iz4Wnp3k4nJcVPHlUcC/D7AmWFyXVJ
g+7ElMVGXkxwUW/A8AliuEuav0EROmIr8qgCNP5B0LLChmg+msTe46piFpUbRx705Y3CygA++osf
lN6Dw8wHQSm2q7667gGc3sSu+c7WgzrsabmyYEnIKIgaRGlBleywaWGX/15cYaaRXZmE6PaMPclr
WchkxViO9Y7getJzpRsW/NjxMYbZveLZKpZ7EyAf+oBFCk5LjAW6Ktm758/NFO02ryUoDCgEIR7E
qPshzjAAg3E8HuzdT5FrwR3zNuw2Ne68ZKELw5BPv0DCxwqE4PPiVNlPcxls7TvCG9QP9QjUTV7a
PD2lJI7IfQiOSfVK282nhKJQooeEo+yPyepZInfqrh/R5ZuzRKjSX572DlMPtjyb+sPG0oZ6gInt
gOjYklBViWk+4zx6VPo67Gqte9SqbPkcEjKG/zFl8PakFKMjeDq0d2tfY8OD5wYNRw5fQw8ID/+V
aQuwCjis/fwuUGxrwaPLeDN0DpAZz1PKruIdeje2lVFOXWnADYVjouE9YBrTEd8GdOTegplRN34W
S+0L0UTDzxAqBsvAiybDO+6yqCnBs4QkIJ+Z4/ZkVCt8BPVoqyXLLA+1HpPkRzmHHwUWO6BaNcEQ
LGja6bOgAtzT+gC/P2Onu4PmJIsS5trLQl4gUAz0AyhG2PEsmGUwJm8EzkdlA9A7WQBDt4ogCENI
IIRHeXxqKePaPnNi9k5BcAFnlLB2tvKTDUgm3DaLFevUavcL+vY+M9IZ5H8anhobkwyo5m+LOX7I
9+EJK8V4rL/iOwBzLqF1Z+AwRjYvoFdaKJnlTRAESrwgBHEIBCO/rxi3SyED9FAosGjWBCeHl9cr
5Vmjfeh7nhqlGc+NHUfIvA3ruWzzlwISRCKbZCFytFQz1ulCK7His8oM9Lmran+p4DvvGLvuRr9U
G2dL7lDedjjTmidBjdfM7EiWtlOxqWxIiLKCVkvWPG52uSlhURRUJQ8dMDDkqmGp3nW9OSc75Ueq
uyDRBs/EkIkI0kDYssddwxgdLmdG+CXWInrSByrenYKrrqHF4HAtmtuOwpVAOjkzPfJn/yOdiCno
YgtBgMn7V8DvvlTDWfPq0hl0GJUCl6QKgEne64y40GJgy5o66JwKnCTNH8vPOrMjtUW9jHBHbuaL
KiSbPHFinizlHepFT4C5uJdWxl/Tjq+53h7vbPp8mgZbDBW6BARxvAYmk2nKb5z6CzKAhqEPZBzD
Mo8pQkt8HDHBbKrcE8gktnom0NNR+jDeV+CYna9C+iNF8QVp/yNedc3bgEH1XmPj/q8aicoXlcRQ
Yrpc6aPQSd8DVPsrUXUtoUrSYC36pzMdkNZ6/BVy5qaHcTjer7scipHLjocfCSNET3x+PDEWcguc
iZocxxkkYq1HAJXGaAYlJqNi3sVCn747dKU7IGT1dYip143McQ/nc2a6M57lR9yKqLnkIRKVF2ov
lIMBDHdJirJglB0L2w7orWBZX2i8ybpPnkiDr8tzV7h3kuJ/yut6stsHdgQq/7WLNPWYjzwpgVKd
l/JHhS3gGe1prD+Z5VAeD+thfbkb4gBvsTGEhkOuw77cBXR9O6RGxdG8UD9UcbByu8hxCBcIhuZ8
SyVC+oiM19fF2VU0/gNFSsOwunbxwmGI9DB3p61ilvkIdL83lBeC7w+ZcLlKx4PRQyfEZbLtPrPt
2cQWVpk8CFLwX5oSux8Y2kPN1BVLlx0eFIQjgzwcZindt/Z5YlnoJrsgOB8BtqGN0PBRcMQ1jL5N
6XXEdlCiNNLEnoB3X09M2vKTdk8K+rld9ds0LJ31RaEpEpoRb8RFHwyXltPpTV/DBDoo7kEvO4zO
tteU/h5h6yvAu4qfkkv0FrOVsnqblmft0Ns4WRmJB1Cg0zcEEjNN8wFFaD9/shviacX2Ja8+dTZd
MUXB9tAjbB/CSj4L4Gz8hqQ0lC9G84gzIohzhXt2jSIyRYvh7ZjFcijdVp1CTCtesgtOSVlQRJCT
RXFBVeyyJZBbYZErj5uhsZ8fjRstfoYb3wOT++rSo2l/Nl3rUQn4dMk9CKmCuDqsS1sNt/kfpNEk
99NvKIdTc9rGD315tBoU1r/tg/4BsehYe2pgfrCJBYpDWG+wuxVHzZ1mZyTZ3KZE3s9su29kkIfw
HqMpWKI2jH3sEuLHIbDOGuckxYmTBCuEjdSRvOq7DGEeEDF1MlXsNl3rTLhLlTylQ2DELjHUYL6p
u6qMmPYWYZ9A4UhYsElI90ukqgeUlFxaPj2tR4DL70l9Jd8c/2YPxjnZU5FsH/oczQSkskP+q2sU
8aRCO4TEg7GccZJhi5Ax2zksI9ytvWG/EJcJKZALjAUQMwjhyJm/8SVAoYa8vV+E0Q5ZU5S+SnJZ
ks/e/OGTYxAnd7epuuQpfsfTZ4Lidb8oZ4vGM8YYw8/Vffkr3C1WKIBAP8x/v9OP+1WC3P0H4NIH
9RYsJ/VMpFFmu8sbwVQxVFasLPeG6U+Kp3UOjyDeX5iZkWnDILvbV5yVSH3UEyGqqXZad+KTsZPz
w/trByRKwROZXJ/ajc8JE6F9KUX8LjkDkJe4eFBsP3IJgT750BsywKOeu5ij181BlzDa5StBhhOY
Gg7Lif9uorna6/8MRLNBnDyWSE3+lZ85wxqMOiIWgG35yQ69LsbHPs2IditRJBCrBWgZlnaIn8mu
9MlvQ8CMDRyydlRnqRv7BiJobMeE8RJy8GuxMrC8kia4qwVvvgDvQlNNKR5kqGRCIxq4syB4vzKe
mNhKAydlB/zksE4+7qgx4Q1BQV3fFhtyvp+qroYvFYXKgWvd3f275cZcSPscf84+xn24sQBRSYws
oHDtY5YX6F4EpsUORdnbhDsPcKXb199xAHRVEVW2R0oYFZDJ6Rmw08InTDhGUjpbYOL48/AenDQW
fQw8JSQlNgZYUNFqjocDweORLIfcpvUEvRLWvcb6Z6gS2R6c05/1z/TVJ6abiFoBSSphhpL+9mGK
K5A/B8zvo/JUNuKm0eXK0ZR6HeTuK/fxXoeyj2SpD+wfKTCYRJ6lHxwSsHvCatPnR8YZ8TluFmEH
nxOIChjeiLNtBQcFswQSWcgaCbm4gFKRaj+wD2UIvuHbYPYKyLAXm9GfFhFzBoVBShwpwCmIAoP/
Z+mBxTQ0qwceKrQQJIHVp/SX9UD/3Z6Yf6RXgEY6Nj7UeGJhTgQqmU6N9ykC2/2iXlnFIPWgW9rf
RPtBT6PSOzgds/H9hsl9QhFAVf89JZ9N/67sgCx5+Mg8fYOimds+lwsDOtVTmDzZ1Cp7CtU7xAra
2YAyk6BQGkdi1CPOEcu+1NIZ7LUdnPrKW0wA0v8ofNhzthRdJLsSnowP468Or7LyWKNJe+QtIByV
mQD5wMFNcxR2J+OJrWoaTxwoC+mPRMPeeF1JdyGQwauXo2qDNnFsul9r++qliFXfjyESpwyDSdj9
N5UrAloU7ri3LUuJNY8Q5cozslbechv7c3lKre8GmzeoO+ULNBKWgOSJ55enC8X4VZVY3JSkIDlP
VnuBIJ5cxA6Wuru/e/vOd7Kj3iMN27fuYETcNFgw002+sSx2N1ZX/ptADgRk/SpYOy68kPo3Wak2
Dxj7AxspUGWwcFx4vMaoPuUwX6s/kybsbrZohM/GU9s9LWjHRrd+5Ea0/ZnPnKTn3S5KXxOdmyDj
SXze9b84r82f4Lc1ghQNG459P33qQ7ja39r0XXRQBG0gYpDawNzwaHlVM8/aHaVLB0mUrulkMZ9y
VSYzoKtfGHumf5QsdNG5SXNb7TxmHnYN3zGYvB3LlOiJ1zq9KoBxvkJSxAHGVKGdoMb8QMyQbn3M
2CuEB3OaPMxz4of0eXhtcIeJYCqz65xbnEIbIi8DepZvUF1KqofxWH4YrwP21s/1kagOcGziE2na
MLk3iN7gvNpCKFg/8/G5AmXZVwENIgOeM5AnlA6IL1rNoI6qLUDh1i0vjeXXUN/dPA+RKUA6gLXi
pkVkdSF0bARmyRkt3wrh+trAKWfgN9+QUKWal/yTCx9FO3k/rOtwUZAAHaoaaxnIwxhOmgf1yUaF
xtSXJ60762xjxUnnmUCbPeFbGBjYLaGveMG2mPJKc+XCS/9IrUE5NknMlzzqZag0wHdoVtw1IsMh
6nIHuKA7F/58Z1RCY3yAZeKwJd7YN7c/mk4Kmv6oRsJdImCLHGMnDsYbMCimimokve8GF7QoU3BM
3xuefIUbg11G1Z0kGGtI7G0QrkNeuVzmwo+hawbkULFnxz/NT/Ir+Ywoiu0RJJuPuUa22Ixh6eJq
wy8pJlLGcaDGG1wIuHwyBO4EZ/LGiGFGYNwdGBp+J+Ldx1PQ54T/uSyOnGPUJBouWol2RVF6UL7g
+lPUN2jMD7srcBBfuu8ccAnpSRaHhfIsanxYOU76kYVFiL3j+y7x75wS2P3+aN78h81NqLo7ZIC1
s1HDz6fst5siYK1WPiTXNtLo8zi8kC8z1MieT/dPsNbsysvM5YfMrIvkqq8KLn7EyKyN2nMHT2dh
usTlKE6Zb/VguZeK8RHo6muMnyLbGWXhmRQTSF1NHhLwy4lCz26jjhn98Tp7xp0GzYcJJP9NNFeM
ir7bnzZiL2kCNhb2D/629Nv+6wIKJr5u+KQNsCOcFcz298V3meO+C/XQUVivVCxRpoQc4hb9DH8d
0IgVWOLFdxAiaRIrN4eyAWde2FLvahkZAdVG/m8H4Tw/5BHUYytKfvV/6hvfBtEbB03YwB/lHzf8
SuSbpjkYDITLq3bE5MPwpLCMBKuFESLHuP1ueMnv7rW/dQhDUZYGbziWhOq1e2DRcXy4QDZHLODM
g+kzLuCqsu65ZKoc9sz5ohiDq6/MJ33wnQd2DljUAz9BfpVfAQSzcP5iAE4P87HRVz6WkCQIr/Hj
P/VRCoE72rMdKki+ITEHXCscwYC+WaXW7LvcEGh92y37TKCt0+DAcwjuvn6db1uUflRh8qthl3OY
o/82CyOJEtFH7gfDq4dzmjkcKf/i3xyzAL/gLfgQIDAEdKX6JU+fmOajJVT83e7UvIIYoEPL/jHB
SRleH4DVBPwD2OGIvIAX6COS7tl+V5zwuiFhtWdkFVanVbQVPnQUZj3XOdj89W8IZ59OJdxdZyIg
KEt5ejsWOGy5OEC12/ywbAVPNWj/MQfYHTOE+bTCMm4DBwG5Ibui26KcVSLlD+AP18/t7ip/7NSL
B37Y2YBEbBM8Zrv1uP01pYcmbaHqX14YEs9FAPEIsQzenzzAGIorrastgXLk6mT/cLLXj0kkXwuM
xQmuJSgw2thrScV02HPWIPNnqPzCXjiLxkCKISJDHsVu6TTjCxf0twIDdo7FSTzyxk5UvfEPGwfj
qal5wGVLs0loRSjyOTL0+jejRw3qaKWuADzBrHqPqw3PMcUBhevqTCeuSfxjZyFZ9EW4pv8BuFLz
195gcquu/U7Uok4g7qGnvhvC5br1+wnC191jT8hCAOftb75BXWIYmZKsy8bBlGOLwIEZeGIMQmQR
4290c8DmKJVWuB2YzPGosOFgmc1AEuCOnQ66TbSLHQv5OWxh01Uxz05cSqnqkl5tIRT2KZr1F7K6
Gf4wVZ9inN5YzBTrbA/Jd/dtnalGsAJE1Gnv9Yc756lL0SFju/yX/X0WVBHueNY8I5CPS0A4wQ56
g9tT1/GaOm5xewyLXpXP9brCx/ii8Zt6VuQeEHd+48dMRUgJmDASlgmRdgBcrRr3BzzosBwxgBSc
1fq2f9iyaGWyW/bOI7Xu/ihsVqdDghDhzcC05hk3lh+OxzObXQ9TDCDR423yAxaeGHpBuigENGSS
0z6U8O+3fXlNf0X/82uAyL+WrIc/forNIqBYCOB6Rfr7+sVQEoMqRh7HjvuMIuA/R97sl5N94aP+
rdwRTp0/km30gatgTR6TrAbGVLRhmdF6Y3GsMeHqaF8PvbcSJFdRLytGOOHCzXoOGG46S4oBF9yo
gxArswQkX34tTuWH9J6EkBhtOBmAG/vpdWIkNB4XVjWSFMRvySEZHMvr0b37O7YhnLx/WQa4ByDe
gGUcmX521f+oSPQ/AXxiO+2sAcdfQFAXlSv9emTSCgiCfmS70FqIHueeCmHhnuOU+FgQqvfquhbh
dsOF2JRQYYeMDVRUOO1Ddu0h6kc6gm+0Dz9vzFK66nCZa59zf/i5X6uT9YMt7KC7NmlKcIKvKvg1
OSSoCageMn8YXZTkolRARY1GwaGsCNfoHr/Nidcpj/JrfSZOLOW0YOQp1rELVnpZo5E5zmXeq3DL
jZ0D7+WOivXBVn0IDGyczdtKXrwLpR3z7f9mK0x39rjTqRJN2+tZK5z2mBIguzn38iN7Np52RGwy
taD0Z0A7HGDpS6to5kZ4udfuk9cfvCk/+c/FWXs0cKZiBMbyVPwC/stdoPbaj9aH7c6f0H/jko0/
4SsGXl/UIyMIwesF5kNOO/rAFlXLgTilsR+jUsNMWX5ETlvOHngWF4q5KAONw/ZMiECbYk+1Ny/2
jdfp2ZUcJbKfTIAOyUWlDAmaAdvn/RWmbhPCtINnb1HQ0ZdHDI8X8ufJml0OlQODktN6Ev6Qbjx+
svuveMEgcmAseKBCnilKodaJ4R3pI0Um5kjYkOkL4Y4YJBy0zyERdbN9aO/Q+A81ygYuPDNqxqai
fmK/NKH0/KnvVDjYjLsWKsEwdbd/HQYHrYt8xyDiURJ2pWSB9Ly7yY2njw3Ku778ky3mBQC1ltY4
EiNg5f4mf+uklUxE0p2V4l/cQr79l6tX6l0bfrPkwg9IKw0z2haLEM67B/l+ZL6tMGJ9rG8VlTzO
3mc43BGu3Sz9G0Mut/EUl4tlPyFxPS2n6nVwwNH3khs7pOgdFq8LJ691MzCVfcPhWJ2wmi8P8qfu
7x6KE9PEECEppEHle/tI3HD/MfNZ8Ut64MlPnzIHV1NndMVrXt76/QcHJP88P16hlTjxHvjnoO4p
a/n1D23M3uDb8PHhD6dgOkpwMyRGefmz5qGa8Ctvc7sQ12Z/dYdQiqpHmBnh/UQLufelMxT+h9h7
pJZzqiDZP34YPPgBbpCHu0d54kPndqlaoPIAfhx+rsrBCtjqvFO5fxz3/72lNFr/YUBgHRceccHP
fF+yvY1C+ROe0sHY396GsH3/efy41IcodiGJ8y8i1yNdN0uoPzDPeMg+m1/oF4C0602hd1usH+10
D9U361v+xivZXPbT9rwizM32sGRrX/1ZXHQZf+an4k0uJRZ3gJqRZi6Gxn160kgEtsO3AzYXV5Ir
D9y6t+vKVri6ymEKbZ9Kz7+iVb17SGwdIlOOuAihhSKcNn/AKvVgHOCi71/X/c/Ph3KgsGUEiW+Y
Dy8iuH8wZanBss73AFsSOBKH6Kk+sD/t5f2No4fKiPnn5e5Y+8tp/1xn5B46zL0Sl5H3z/2CHYpL
Nsx+PVxZTWcroHV2a+K2YBnuUeTxX45ptjOG+7rCnJ/4L4zXwhErFpWYtD2aOATs+JxOR8O1T4rq
6HhyIXjYL4C9Lt2b8aIsaElJMPK4GzItSARMeLjvyaPBOBt/Azs9FUdSXPqBAgIh9YGR2QZnionl
7X80nddWJMsRRb+o1ipvXqG97wYa81ILGCjvfX29diDpQdK9oxmmu0xmZMQ5+1jn8s148jblAqXa
Y/FUv1AOkB5GeBMC8/A5+WCwA4VwCRN5b23tpX5UNvh14U1Qrv3YL9PNfqmJiiD2oocHsR8X/aE/
cHRYMTFdhVvSEfbKCvkIgr31L+YV/+GLkQBbE9pBMgweCYl8GtBQFqffYOX8YH1mIFX86reA6DXK
A9s7QdR94KfAcRkerHf3tT1WNMkQTVMA8pU/GCZ4/xJnoa+JUfiensCQBr8xdeyB9HWW6ZzyHcGW
/vAW4pCl1jj63ySNDI//av3pt//NGC0/6c0eDuJNwwjOAf4h/53QNpBOwlKFXX9lZUvO3JWCefEB
QH/Svzk/abPi8GA2WybN+orgPopWqWK558uof+UgWtEKuyXuMlGlG0FTIa/WxQ90z/YVdTm9M0jS
b9Sx1q7DLrAU6B+DGwJZV4hhXGK6UGDRsXwoH1DjPJa/ExZzU+BVRrKp6gXu3/Q3OoRURxwZKK/o
uDdL79hDo234WUsG6eQD4Atm8srpVrm67jpsD6Xy2terrn+K8vf4RA0P2SRhaTjSDLlYx/aXpZG9
KuLBrR9pUbZIDWgjj8+6s3Dv5G0cxd1QymcRoD9bBMjkl7A5qTIzWBEQQ5oORnPbSZ8Qmi5Fjei8
Eu2QnYJ9sR5YupppH50Za6/6dbSSeGsqVMZQCKDYNSBRB0u613wmuqB0STzCULj0G6YBS/6N/5R7
6DaQEC+IysqvfG9vGdxjOOLf9uXe/qedtJP+rP4rjsrJvrhb9fLtzbdI1khOT4fmrOcP1gshS5ci
Sb855VkfBt3t4iwdgH/BW5kssAJS5yQBLjYYNEscT96VHlCBhAZKxtbyFt3KP/P+2hBY1kyz2EU5
D2TYMLIFQBQmWjdSAgkFoc9nr4bvBHAPzQ0EdxzBJe6DRE/Kp08uluHTE9zFp5D/09OvWB4kAY1q
D0MSjh9ieWZcbSRWeA/pZ0NHBxWcQUMYEfUDTvZljH+X1YNR8QO50x19B2BVJp2JNc5pSjWy/HJj
Bxe/8rYo9pAwhackX7EregS1dmvdfUG5UZhLRq4T/RXInBrf4ZGhmNEhH12arA4swMky8q6u92HU
J1f5av6x+cfFGmG26a1N8Po6HN2nnuBU79MlYXM70NdgWAnY6w3bP2093KfWajnYS/R35MIcAkpe
ziTUTQ+h/fDNN7bg2gJXxue3YJ9weRXv+d3Z9bfpYNq7aU9Hl/cGrFJPRN+CQxmSX4bSzC9oGgXX
7sJnmp6RSKtENi+c9lyWiN5pQABKb25UlPT4GE5KUTYsROOCK1N0r/s+5pAB6cx90gm1QUrT5IwG
NQ6gngEDOOKpG7zpEvkDuajayvOSDdZsD7uR2EXxN+86yD7i6BHCU5ekixKbsdYbq9x5s8LgRfHI
oGDM4PnB1htTUTIMVI46eamF3UFvnEjBxUM7WCSl+Qxh2XHQNOClo+6mpBuTP7G+yfQxxOJFJgDl
Pnm68cooGiDAsG0qgA9I5NvhMHXvs33UuNFxdxBhmJ11DwmTb0AAeKmRaVPEINJ01fxRp3dfNXQP
zXWCXl9HuVgiHbeYGsNM8VMiS6kY663A6iJ+0QhmbECLqgy3uamv7prCLup7K5BqEepbj4iPBtpH
E2V0GvEet5ssxmBEye3V6rIZkpei/BaMTVoZT6FGChfSGWgl4RRCDEaAh+PdiLcCEAW9uNU1Y9/F
NALJyvW3YuVV6BjFM507CjZKLCXdiZvBGLcEHFieGHsPlse43ZYE4Cb+rShBBZZbxTzP+idmMrHX
ulP5ZETsrRZCUGcv8lcCGYFvQqBVTu5IqjCLQQoId3ohQG8qX3v9PpOGjgMnBK0wgtw0lX3D0ujT
JeebNxivrPgLXNpqKHmyUbAoyb3j8DEU31xKGDkKd44//McRBb68ESNmbr4G5nZEy+BxE+2S4Q9t
OLMHKANgbObZxE2BBELwgV5LtipunvaCA+9TlBsFkZfIq9MQ2REDJkYACspvREDk7nkJWXMjDV3K
fZiVbbPUMzAstAzgE0YpwUbxMgDFBajlkauF7EiIM47lbXK/Wge98U/hK8VetDDwHyWGqFm+egQG
tLmj4VngLSMGFgV2ved055oD70Q+UtTUZy0YruAyhxF9m7r2IMhRtkNvzBEksdLybCZfBTOIJDRR
udj4xW7Y8TXU3/DdMF3gEQ6s35xdtFD15UjrTo0JWqmTw1DrZ8srqOZhIlR5tFZGKBj0mzNCNz9d
HZ1oQO/FA4iNxXcKb0ImbIE1cH7McTIMNfFrTv9gGjeYRxDOBE0LTqGJ1piqWuoqPrfO9oYCi4sO
xCJt0BJbfJIAbvv4KUIWoewiqyE5Y9PgAxEmoWCZc6Y7brpHjF+LxpLty6DhJE9AoVzmDMwoqvgE
o3qCHS3GSMsbOdNQTBBppdjbYzRlvPd68wIgxefZS1O2TWgRgj1JXfeu9hgB5T3kOarZpyH8CAYM
3PQEY8ZDeJLo7q2PFSQG9KiDErE0RjWmQBAeBoUukPbaXBp8SuBgg+mrgkak+D9O/M0eASJwwoek
ksSptOYj8tJicJEqOovOehFxK/BDHilm3UulOo70BCCipE+ZdeDcGxvbcHKOAU2WRH2c7XVdKSuF
YEHeUvRlhuks5/7T4RdgEZXUSvgDh4ARKfzVYV0Akwoyf2lK8WNiBcORQQJy5C36ZmeS1aGGj9gJ
sRM/cAvFy9IwyMG37XgJpuwrDHDxS+W5vbKdCk0UD7XxNRjNwQDkl1Pk2MolZOErCv/AH9OxTLRM
oYrQBnQTbBR2OL56TWYSB12Poxwn1yGmBWpDbrXIWCFUNaBkUoMHkGgRsP05YM1hSo0ADq5HYHKk
1+982YSlrG1fAmywEzXeVL0BncMgZMOSCZBuEAeJFoAVAQNSC5vKzoE/8lhqH8B0bSwiAqirEODi
EINLgEKwLaOXsI2B0j5VQ3osiR8f526T5x/QkHxOr/xhil40oXqJJJg2luoBCQuQ0/iycDiAxrhN
RFnRKqucrRCjOhTciNVsrLJB7z4mnfoCLKHk9hS9ygP8mXGNy5InAfYdvATWhpLl1WFS3QDaDLD3
j2kLrObIt4YvIdrsscSaTgapQ5luOADY3iM6/shps7FH2BI/IGoRG7JlFrfANB8zcVdMLPh9vYYm
Kc5/h6ZdplP7TNFW50eJVIdr5+J9qYvrXHEg0uNz59/GWkRPhgD1HHnxYAFxp/6AYRpqJ7OhAFpp
qrprc4ZPiE410m8Nnsy8QpZiA5Bhc6yRwXuY5XvdIdgeEGfxr7JveUYLBjeXEPBo2EzuR26Wb4Kh
RlRPtzrGH+3XV4ScrUIRQylhAm/43+aimvSJ6TdCSIEezqSIYkBRQYzrCFMtXGdetQpQf9QH8WyO
MfqWLLxZI6aYmJhh7PqYZwpWc1gwuK5N3PRYn7gXegyi3XtoBwTPMPBL1BkE2TQFP3FmNkqHhc2g
CW71iEyLdk/Zi3IyWBiM/7i4DUaeABaRwObkyf373/HaIorB/wkCLkbcljHSLAQQ47DNmxzHYTxN
MviEwiWoJTV9AYApzEjWubR8I+1qiaQzJdOPhFnm+oQ7NByxMkgSLFKiIq/jYCVayRbzZx6lbKpr
uUkiYxXkk+6mq7YhwQ7Sv4KOGJ2sRGWxydcFUHaZGtpnTV7WxCHLRIZ+CJGjjaZMF7Zjl+VRwU4m
zIocZZguUBXoKfyxidaI7q90jJeoOvU0+9Q1dkYQ6QtRT1aAgS1sebnyMvhMSFpaaxN9c4uobptH
FqRBN8E5UbpHLzBfGgYDGvNNtlGsf33NVJQosDUT6FXaEcLcLTzVODQcSDWd4ZC1RRv6h8Kof8D1
4MiUwIQ62jm595kmBdY/Qi0QC7BA0OrmABUwwUyJ8tQBm1nUakJccHHBC0mUCFFTrIKvKiLRvtS3
XvwFUxoL/8qDh1LxW4UuOwKpz7EVxjPgZ+LIFE09hE64xv/XNhAw9mxY5cwiR5qelIQZEuVg5MHp
zpwICuXIJJNdQQhv7KViuADPO1I36d6nBS1RQFcAB92BNuppRkXtfKTeV4LusAdOKjpiFgmpMaEA
Haq62DL5TPFyBfS/K89A68tRIT2GYySPGHsCoSfYM1HkiJ6ZGax7pTTz2BZ9Dw0To24uYjtkhz5o
rwD4ZKODFCQArD+1Z5LuOno7Llsx+QC9q+wdhApQP9ZpOx8H6yvQDzHa7gAhTb8vYVYZxg2aQ0NT
XJB8Xv4VI8E0vLtSgnSKPxMNK90NKEsJxAonqcdh6N7slX8EhVF9Umk1BA2gCh1I16WUmrCqmIya
WMWSS4YtI072GVI5BY+Bzy1pJcc35EprHe6tdldM7NbdfSofHMrtmKKrKmSsTb+TpW8IfOS45R9P
QraAzqMuxfJr5SRSeIxu/W1/F5QsmM3CIVYxQmtnXDICKyTnovDnXYsOOlEpyAtKOoaHPbNeuj39
K1eXHAdJsWgmygFQo6Qko1Oeq4GELlhnM+JRtDil++MC7IE9ypgsbC8g8wV1GZMyCypKXL/Uz2B5
HgBGNtaPUEcV03lOx3o7pM0m5hlQ0MV0ZI81EMeQxQ8Gh1we0LF4mYxzwYaChCdxIfshaRQ3dS1n
PZQdTJo6OnzEPaUIF2Tp5O8Q0AlzSdrbFIOzXa+GxexgnqPkIjQNDiMziJd5/o7ADvJAjUm4VjM+
LwfhMtb5511cvgH4bvkEcb510eT9VVQCa3Q+B7W7TmxiCvVxAUhExSrMHTORCysNUyzie+fWhe7m
xdderXk/vhIWHCc6RITZGIP23pg1uHIFfUay9cxTStkx4YNtzkM1wpMAdUCico0pKiA/5c3HKlOU
DKxqE3E1p5sm2mTA76FPZdSUTWLvrahdSxSFbg/r0XRWjuwl0QgYUou2JcU4FuwAW7SAXTwFDVdF
2KnJZh/tKQHwVj/piET7Ht0AQSC+abBjB+dJ2TiYhXF0mlnzNVTdhrYR+wrPJK94CpGlysetINiN
YdhLrVm6+q4Infd4HPmCj5kDAhHPuTAB/7sDiF594KScBqqwNtCHawwPGcTyzrpbFzsb0tRsAX9i
xfXp3WpNjPf/9yXGQRWW/9bPVmNzc5imEnXt4tRvJ7xAEybR+BSY6jP4tpTsL7M52qht1DgktbDh
pbd5MT7yyD8IxBBb+6VOwwKiRnOqjHZJV84CthLr0w4C10UNvWOCvdhqohvrC4oeh8JHEhFknU5Z
tvXq6ujI5dj0VFIWFDfYVYPFGwEI2Kt+m5A2RUFotkoEjz4Sicyhs0fKVPfhKU4E4/lZjM464eyv
MjAW9FLIA2LWJU00kpwFhSh4mJxtHd6CINKHnk4PwhFWV6Ga9B3dOuYsNkoHrdh4hbGX6gc4pQly
Qiuac1b/QKVg3ZQYGhdk+QDhsQrpN1HfjdXa7+0TYAVSzHLaJOEtAT0tjYmxIFTTGzAGwbTEd9GN
uzhjDXD8vcf4CQMJQ7bx5KflguvVS3K1DiRhoiMFp4DYo0eAd4s+i7dqt+8De+HKqg9hNL+OKkYd
poBdS8u5vbIdVEO2gniEc8yHtwHQeQMzUfhqlJZomci+5qcR/4Om3dN5buqfOv4Ngpd+pnOK6A7V
TIHNsVAY/HB1HYCfVDz8FZslie8N+Hg4oZtmepmDbl+YR6oGinP3oX/2RaXL2biIj07GvkrZmBWf
cfeijyexbORUsRZMfwEqKhUairJZS37RDOFW2Jm46ahMeB8wIRkOK0uI2w8ksX9syS9P2fDDR/mh
QlLXlOjadM7dJ7eM5dCD3S9vpmxaU7BhqW1y/81DcdFAAJypgSLkhy2qm0itAJxmXNnpwkE6HtOr
7kxXG8l3Q3PS2Jjimfbya1xx3vVtbKU+c1QaRPC4NrrZr3RS4XXaC8bsL2viaU3foqJrFiZZVLay
lsAJqyiXlKYChWbPammiCaDQBZM/SrcNt2YNc9iOlXd1pG/J79bNTW3SvmdlUl2Fq5kNbzXdmlDR
jy3Cfm9C07/VDf+c8FPiwjhqdIDkIWCYU7UlErJzNKEeowUyISQDxgnMGESngdg7QEXIy98jtdCx
Do5jzo7xm/rThb48IOcHwGlR+5JMt1AtOTfBXqK2tM9Ww6RNTo/UB3lI74b2BE7RESpg2cG1Ws4q
tniCvyVyE1hpWf9zMCj2OHjn/57kbdoDfDvKtc60t05iHEEaTDF6Fo6cXp0gFMf/DbgziN1NxEHe
y6uzQKrMEFddmr3L8NHUdOQkDH1oYJgVr1T8FAsdjoCToIM+xonaKYLnUgMQzvxyukeU7ZP9w6e2
eDClU5WOz1PLuo18CQ3PZBxMLBBpQjcVxFJ2LdBmVwyaAyhGbrxvkV8m1fyRYgvwm520GgW9EMNY
zyLzHJXZdYC3YpXVBwIO3/vmMLW2UI/6hAbpmXprcFfyHDxLOQ6CaCQ6J+EzYUU9dANKs3g/1grO
UgKu+5vHUMjvtjZva2FVp2pi+KPQnnKUaT0a2LNG5Vz15q1C3l3bjIP7nby4fesfOkVZNSjjBLDY
AukNkVWvGp8R2FqbSWwXWpa9iQY4/B4ZMMxvImqRChM3hsRpJ+2ECe0tCt+y2LeUpSA82Hyl00PV
VXf5YsA7M5fjKSWioAJcOc4HxaWWo8KUDjYUbcX3F9LNombh5EF+rW3BBKdMV3F9DzrdKecnUUhH
0o/eXz9mE55Dmsd/JVf/LRBuYY6wK9A+UpZejGmGMTeyJPfUFnepd2qykLTe3g6oWvuB3oe8CkR3
ysY4ipDJnmAPLf0Ze9mxJ1Pb8/M764hQW0P4b364aC2w+9RM2FtZJRht4HAD4bNicYlhFQd04WlK
u+DCvHjap6h82BkEjDET3qGgc0uM+EM2p6TGC4SDmVKTDjURCVhiJ8Zgc/9eKftArLRD/j7aJvak
dsvmOdIVsWs4x2DIGa9X7LRGp7FSSKVpksOtLMPW2oIcuCsVUqLJvFltcK4Sj+7rVQA+PoQQ5vhP
bQF5AJt6lI+kgxgXn3aFgF14l7XiI7Kd3TR0z21FJi0lsSxZzdAxoWK2F2vBrkw2sZIScsvD3tB9
cFXt1A50vZN8OpQVeRqAKIXnyCaS0/resE1wXupdOAQVJxbayeIVp6VMPBkzH7yaZ9/h/Av/avLb
rY880arxFNOBKTlX9PT8wUrlc0ubt78HJNYUkKCm1F1P9dkPSZRPQERnPu/y0HkrzeIEQMW4ywdc
XxRi6GjS/NWjwjMyYolxpLEWee4E/RidQ/NQYtpsGY8AxdspBuhF2u66cSvUcoMvg2d7sPPDrDSn
zvgE35qTzUEEMZ2jML8XEfDA5nmgiSrMUMrwngmc+LkBAWUi/sqPxY5TGwT0Nh7WB34XcZD6CBd0
fgfHSCPwqTSGZ4Wza1qsR7Z1RsoueUOcTZh3uNT+khAUE+JjkWTl3nu6mh4nZwuVCAy8JMOvXPc3
v8mp9H4kG1X+DDmzkHe8Xnu2S97lGDkUbnvFjs6VP6uPKQC6UM2YJeAVjZMeAgnNQcpOt2DWi6qx
DhEdpYrZkLamXTOCZpqec4yJytEwtzR1iR7GIP4ytF9/4QrDLL5YVu+Yz9NL7Q5FyoY7POrsHHa5
qUWszdvSKHDIvybC1UE5qZq+7CL92EW7UQMG7fwMJWE/45n4PZXmeUbyHX0POtxCIAKYVPBWtRbG
AsYAhUqqYFFfdHV6K3T1qJv5h0n44RyOWwBpiJaJAftOEB+5qC+FyWZaHAM7DObkG0ELjiYWMh+G
ycy1zuwYFIL7lloKXSrkIpyo20oD68CY3VHBzHV4id7GJOP1/ivHaAF0gXmsfXdhM1KZ0SmaiYyL
UHR59xZfRIp1AGYAJCPyP/9QAtC+MhZ3IplD7+DiWxRId7vTGmZY3IuTSZhnSfAMB8SaCUcVfRrO
tfPpmLUWaRfphnPnPjZJzEnBmuc04lmP6LdYfACf+IpQK1d6bR3gyVfjnea3wxtq5JhbVaL8OIx1
5amhRONRtmAZl4zSE+M+dgRWCXnW2sxjA2Ttxa5fi+hmereQ4Z32Rdv9ndMKHUKfCOHWg2FOEl7c
XctcpA/ejp3ZRFIYEKxr9ZRXMOrCBh83FAGTkkxOnMmABhC8QceMTuE8LmhVdUi3dAOUq56hDNDb
N4Y38jo2TEo7PdlrCvUQN8CBSyRezyzAGRhlCOdrWrp1CXFtw1hGZ25elvzVNuZLwdPaTxN9/miZ
IDrPaZ4J3qxCKi83xLBpnmCXBwRjuk3OCLh8lIqEhpS8aPO8U7qGhDMPaBl576x33jqKO7E5fxR8
XTtKloEmWIaec1N6Vd1s30p7adQPnW+vfbfZDJzp47FflUTKhUBeUvSH9HcbamrP5GXG0clj5vCu
tkR0QHYHtOrgp+Kaliv+bEjiD9yoxmIQhzrm6gyfeJdlt+xcUN364xhTWP3FU3REE4a7ljZXQ+d5
1tVNTN950ClT6LTQyVUje6PQVgQXMxUWmjT8FOG8dRRmNyX24GwOz0qNzoF1QvqObZssDDSlVQZ/
YsbFLoM7i/2Do/Myo5te0BWcqN1sDhWpgwG3cB5lkbHU7FmQgp1ifA5R/8RmMqonv/yRDbPkUNyX
7m9C9dY9+2qxAJj69LcoUNjJ9bPp0uuU6k75UhMiwPCKEU6cfXnIUdheI3ddNv6mj//FsQfkF6AS
Qkw3fQv5aEJFC31sj9kgp352O5KIuQpoKGOYCCXOtTPpGLyL0N2M6k6Tn0kRLzC/4lH6lzCpLFaT
fqkUm7m/NEV0BJH9GHXfRdduqE9Wyh96/tEQhtP05WFmcQEkcK6R9ps85z7XLvKds+Omz9ro7roK
zDJe79bFl0K3ICahKXaZ/Yf9xUWXEqWOQPTpmmLBow3ZgRchXyGi4IJBPBXVc6n+TJOzFFqJAGV1
4q4i4IUc6PYC1hwAcMe2tuwBsvq+e5Ksb5y5tEYv8rnk2k46mBEWM0uPtmHEvhpwvJ878Dq4Gb1b
VJSXFGMImJVg+JbWTu1eWI6kWyqRjZytO4DzmOHYsNkS/cBfhf2KGO6HmcKVo2lhYNzi5SLySmL5
So0YX4LdElwO810VRDyloG6Nazk55vRlKBc7nJ4hMTmyQ1g5PgSF83KznHV0dOXnRAqcypxrZNNt
PeQ40TW0AZt24I4JMBeGgtBiwLjZ7Z68o60QCKqcmS6fXoW9yOrZ4uCZpSvNxw5hiUIDaJg4MLSB
oKJ4LTwrTKg8qjGiIGZbS72x9lkxnHTOAsNM1JIWbgtF+bB5MeWyq2qwhJ4mvnxG2199RCZL2+16
c1rXzAyUUrm3nvkQxJ2EI3VNfjFxgNFLiBq0A8IqJkdAv5q+/sCyShEhN8WxxxXrMElkD72TvJjS
C03VS9TsNBZdKUqL+tfvl6o3r7kbZZSd0j5fTj5yiYmEGBt+kXaRrzC1KJw5UQl6WAOiD2y58+pV
wASWqbmlQFLnlIU+Jfk7yn/KXWvVdJ0mNa8eZIBP3TuX04fD6WQIWfOVFfXu4PxAzSgTg7waRCk/
fPJoDkidoiHH8yMrGEuQp125qDaW1cBlulC7W9rwpDA0unnWuRiQLuUX6SOQ93jwEQi19kzBiD03
3QAkfXCSn8nZeowF5HEzgw3e/tDj/H5jNsAmxvs8MUdFKlIEhMBVbAgvaf1D94uHqWRoqZJW30vo
+kc9or9jwsQ6SRJUSzXe6gib0KyZFKI92QUlqCs0Sc3PPOnbAiEvcEvqkLgdl2bQLXrgesgEtmP3
SS48QQz+S6NUN8KfFYyIiiQ7cIkCI2IgPMU7n4Gw1dq32tXOCn3bCYXUaJ8kx71kMm2nbyV2eYXP
7GfXju8ax2Rxla86x83QCZaGb69KnfxepoNuwCMUkTsSbgOihGVFGR19Rw3JC/bQOMmBV4luULgx
vGyb0JdKaqTmzKo5tVeW8mUbePTgQ6vFR4CdtOoJZTc3pIBt6mAjH8cJPkMAbhRCTB/NZdshyzF5
SjtcWhADOL7ISxrx3PW4LM1hJznp/LSEvf2bjorVI1eM/xJsktF9JEcEW9piMDA1OC7SIwYtRI0o
PBa8qZp3MBlraPhliZrGIBSfY5+WOjIBNlv2Mw5qo1Fu+/xk14ALFHWf1NpOmM/EuSytsIkZmiIp
pGcYUkzTwalvkbGfoohtUl1RmiQ0F5oKlUB7T2BpSTvH5aSAHJT5CzFd1FDy6sya8+y2FSK5mgPv
sxk2P1EbP/tDflMA6wABTAemd0hNLP2RJXDus1VCgJxjTKzCJKryrLdBvZKPDpNsidrlMENjj7C2
1iZpqw4pASCn5hBjkQ6lI/pk5AKbRCrImNm+Fn5LYaEhKJyG6u/TSYVteP0mmL2Fo8eyDak4XfSN
A8SEB96lZa7BdMqUkCZ5SzMC9052Vf37iP4plKBHkzw/7cj9GE5dAY+2sHcuVyA3PyaTJRv9Umq2
AMiLN1qu4bwzGQmIPsnUUuyG6qVPWBGopDWXUixSD4ZSHgAmJzDQ+fjhTrjBw1TtgL5vLW3HE8Kx
vDc+e0mlu4xP8hWYFPL+UIc/6KDGzKjn2PKRzPYpUoutxQqITC1ne3QrBGdKj/KN6ApFgX0xsUib
RI3OapU99CxQeXAtnH+R/Ssro1YNCykJXKdeT162Vn2g5oBaNNYR9JHVUMNrDFhIfm1uyKRRgCNR
P0beK5yAgnlURjYNT7r9IxKjwCIiUs03UVwvmVf+VDhnI1YPtBE7WUXkU9F9ZWdSdESoPtu+25xH
fTek6VpX6Rs7fMORs2v0pNkUpgNUH4oOo2JQYb1lCHxS/QOzLjbIybgAM8aRPzMoP7bKcaxK/oCL
0J1E6OcceqkPErN3ftp8oxJJ0kkuQrZTCvStiDNodCMEpCxkJm/Rw8KwqdhvNp0+papXZsvtIJyJ
0rWAta5teu86IMbM/QGvPLJKyP/aVnFrZpInVmzLvzPju7aqe6g4dveAu4aQDj11Zz3e2VO4n3LQ
rKPmy6UjwEQ07cnDsfSVgLlbLnldIszBnNUmJZS+UF0W+YzuBwQaz3X9NnbR47ubKks7swBpbUwb
yARnS9/2NyU6EBEK1eITiO404JsmPpgYjowg2sKlRUDzopH3NRNaswsy42LwE0jcySaq1vKvISO1
F+IfJg+29xrzwtOxA2uCwZrEYLnxug7/NlcuiGf8OHw3k+CoTdOGZ94EDjU7PR533h8j2BOSznmS
pLZhI3hZg7rAp/guUFkm+oe8SKQSqWKrwoUYN7zYHZcYQU8IN6euYQpwEKE7xdqlUCIEqXbo0Saa
Tbh16QA1IVNhj/aW3B2TJSwxjVUafFQhbqCSrGhgl3JnlbbaMbGLXESoGvMGzQbH2RGlrRJMywYZ
NWfFFWfiP+6mimksYBhGf4WwIBrKzb0jYiCn+Z5R8XkR8Ycx7wkRI8sYxmLlu8siGO6dArzeObbQ
+ThHVENCKUy1CaA2CK8dQhU23YgbX5rO3+PPcyAnOXk4JpJpyM6cDQhVWczpacesbmEmE7M0elPF
WSku0yiwenyiUzTCOSyZO1SUXh5gW0ljD745lqL5YeaBN1afTinLWQuuXZlzlDnWQ6uo77IFWYx3
PGaMlY1JRfmtVUFOjD9zpy1tb+vQ2/Wh9EW0vwuGQxU7ZW7yKoX0oeuFDdQ/q2CpBJwp5GyIr39i
ElUxESF6SwuqLUvNopGfXcmS91CzdOnIR0LWBquIdj6NbTZ8i1iYr2LCpwukFiHPOJ0Gwtc5oxcw
kstf0jHSydpl5u/oIf4gA2yybMjjGLphXss5X6crL83OzqVxUk47Ff+khsrf8TZpBczVdbA2I/aj
e6WqS7Mv5dCtBUDuq7tBIIkyf0hFJSfoBsYYQ4i295ceHS8h/9WmRa/mQ2FMOAfBLmqOkXHqK+Ug
o1NRy1lkkft7HQKVqJHMONpQ01UEdyhkPqhHi7Fn3J7jADRTszQd75GvoJKnyvz2liCsj2AimL8N
xIheSDkWYZ3ybIDc0E8m/RFp/00pcBm8RBRLbSyVI6Ja/noJABTNjqgc6aysJEo14uRluvNS1Go9
Aw2DwzuBqasYzSEdS8NokQWV+L+pH+29newcoFgMGemHX+Laglu1hLwYUI5J0eh8tHG8Kqe/0ACk
PqCWJ6aIaxeKP1K5hkEovCtN2dK0nm598YIXtx13PYeRaG1AEvG6LYEG3fwVdRc9206AkpQtXS/X
2qEFcOwDvzWp9xVq/IjOwK2IAX6QDEaEywuEuDTAJH6p+hV5pBwhTUZ4GfnOOAQuKS739jKpcPIP
Ab7e6USpT3BV0xynZ4QbHMDpT1CGNMFLDSh94lbsafhY46bKRW5V1WzLZ5q7cX3PZVvwn5g58kN6
QBlYIqqt2N+ndYD7lAd+WiJmsCqMYMdSOQukonzvU9ynO7uF4HFsg4NmbfjvelhzsmSOF5i7zhXJ
qW+fNCqChWedHYJrulNGnW2uwRdYPGANJ1fjNTPhBu45MPjqqkbh3q0y+1A7hALs+YLqNsbRychz
BFsSo/KwiNDzlZZteHBe2gkooeEcvabZmgeH9XWmWx6g41CYtESotZlQK+Wii5gT1OvIWyXFntiT
x8AdnmRpqLF6sCVIq4xl1kfc5dS3BGmWH1gc1/5ExVHDqW88ZuzpegAESYZgEulqzVeJxmiNq4KT
vrMQSEZHW78nySnildahF4QkuClSyCXdwYivQ5ojWcqPnpstx1eDqARDhVV7qrNB5nciFOWoWw3K
o8b2U83ZRh7y2HUABlfbbHw2+w8jR60dOp+zHZ0axu01yccmPQTeWK0IV0K+dqiYJbB8qpOVmufv
pcOCwcw9sry9EnKOhbwfRukm5R+Zql1MUe/pAFvap4QfN5EWFFGJunmwTmHZZ6RRZxNbTmmBU4xR
2FErBVTNdmtvelQ9+I4Eto08RKQGFgahoTLfko4QRVbBBGu8LBcJ80XWSwH21+GmL5gZc1Se4VuZ
nCQalXAGfo5rMH2VhrTBls+d5g8K3w5kXEsQn8egO4xvEUFbIw0oCw3lADtEYpOCDOqsITkfPejB
e8rELVEQZzFWlSwu60hpqtPFoCWmIgKxscVqaHIT5xIbyqqnRctg8Fzqr6RpMnBgEsfwStcyLD9o
sXkJRLvk6t9CbjVxB5ssviJ1btIvPlEKdExWFy9MD542rn2cxjRd5JkRgUxf1O7DwXGmvd8VKz0Z
/zmNuyu1COrz+GJ46tLgIjSdvUMohhRcsb8ogjdVe5tV5VGtbw7XRhTQAfdFKapDLXr0mHmf/i+Z
dim2GlKHaVZQv/XMpwd4pR6hCKPFY4//0X2yAKgiEpGEbDOiA4E7weXnNeDP0mL39+MgC6ZmRy6L
+ijz7KB6yySuS7+VaGQR9EJo1+AyCQovSX4HN15HTGJSgJB3WZMLXh5Xw85LZwAxVePThWFeYOJW
T0rjjAR+oDXFpNokGVqikLXm6hEGrwS8J9OdVoxDPM/w6RBiOPsUHt3Nx77BMG2mmQCM2gjKdaBC
tMJsQ6dbs11WOwiFoYUyq9xVk7rzeddSS/+O0J4wFJCb7xj2m2fFT3qO2Jiv9af7cv/Jx+OwVpf3
kFZBTZHjNTFxXRMqPPMfWmBl0r7RLoZdi8+WeZEgslM01qKncolnNfoPkbmRVFq7CM94rAo6KhH7
vAXzxuQHNXTDhuQJTBwnf2ImbAY141Uhv336Sg1pySB9GoevDDepZQE3KvK930MwwNmHfor8AZNv
bfEa0ZFQE6pEtsicgUwxKn+pjKKmt4V9PKY3ValWOUKg2Ir2zGz76YZUcxWztRt1vffDeh8hLqgc
vBc5Jw3/k1aOghRntulQU00SF4L3NEa5xeY3s0szsKqGV2P6AiMa5BCV6LOJsM5hyjP8ke30VdGR
XD68ysi0RxyiKeCb1IvrJYeGj5nPt5q5Fps6Gv0Yy+fZYmIoTSY7ZVpI+3sgbasBkhSYCyN+agJU
wWQK0QovFe03Y8Bv5eUKccShJN2gC4YFL4vopll502R4+rv+3n9IOq/duLElin4RAebwqs7qIHUr
64WQZIs5HWZ+/azyAANc48KWuskTqnbtYKF6hBHdB88MX/sGlAjhvb7YeGxWGGi4D4QQrWoIHJTs
7oRFg6P8F52etcFIrWlOLfxVAldUMP9IYJNmEDalYYNRNJjoGItwTnEdAcZmuHhCfOFjYkBfPfuv
c1js/Wg5AJ/96G31bHJoi2lrBfIi1bv7HLUhcq9f1b2MvX+B2XDnFW8WEn+rJZBumQ9G7bFKXyTe
z6PkGeZ0G2ERhPAPWpiQVenlhIkuj8jmyB1HhmjV9I5/pGDhhn6mx5Ck+TdH6//KAD/EzN/XGH3C
I5dSKEERBRn9wZF4X6w0zFzBUPHgSOx8pR1CxDMK5hKVXoWTWlgn3DO43HnBjqaR3juUk6e6yEVk
QiGUc7WmwCS1o1+y1wXgxAnwScONIXH5M2hiZDqbHJkOc5qB8j9hP1dY/pmJOmguA9b5HFgQFgZk
v/N9Y5h7J/ShDf1Y/9gOxwXV9L0wspaAazWrXAzx48/CD3ZCcB0w/uwWpg1Z/ZvA5dbsS1+iCRz+
yu3nsjjrzgaDMTY61g6AymMRPbfsUCuFCjjcm2O7NaBN9NO9RHJZNFyGsGMSgjk0AC4RqGjGew8R
lhky747SiVDihNO05afxXxZO+9ZSZ29Y9n0CZ8U0yVhElknWc5FE713xt1nUxmyWw2wBPTtm90KV
RSeJ9zl6eU8AeK49PYeaNdKOcq9RnQmtJqJEjwWr9/qVh+fJIljIDUmKvEidB2X/sB7zBlfeAGRK
JkUBBsM8ZO5mUNy/NvfvP2tKrTgtrDYFsOT1eDXBaemTY8XIThaol+unxIf+btTOdRq910abr1NI
Nl3+JQtaI2IC/Q8/9SxdNUedMWMcNNT7OXqtG6hqnL6lsPhXXdDuRrl+WRuBRaL8hEAYn+qxuBne
RQYC3W/K2SU0lqJFQgwcRPCNN/HPf1kK9kdi1nv+ajJPDP7xtrCgF/kQxSGBAbb8K764MJLEhfWd
rkNCodv+Z9Cfwteu2Cn0gQ3nBL4BU+GTQYahN6V5xtQ1pgXSM2THJL9OhzJFBMl5N1b6esrqzTgc
wmespOGYRbd/Q7zwkUObxFm4515zmS3x0KvuvSA+Kw9CweyhKfWO89j9+qWRb0c/5KcE2tY2egZg
pLBM/vwDWLkJpv6ZRzZDh86tYlNneDvoyaMD6Nb5fxj2DF3+KE+cQf/skq3DgzcWn3EjzFCq8ICm
muu2aMl26F133/nDOm7ek/6SQn9prejBhIVPfW/hVdMQuTFQnaiYzJWKQW6w6cuvxfNZ+z6cWKDN
HWv+3PzLuUC8g6FtnDwYI/Sn8hi7+JjwjuBNyzyjoGqlN10uEcICl/631//605urzE3UniV6zOgx
abG9uxL5pkXcyt7kdcArtabfyq42qsNpY77SjmG8iN9Pr7+wsVtI8xA8zUVhfkpQS5U/tTh+mO3V
dEKiLt7M/DUbnnL2v6IukIJJuDJEDX70pkncus5rezBA8owKGwWnPzOLE/2IAcjtwAPy1kbofHNB
6QwXA7mo8FC1Y2GBSOIoLaXkPAXN/Qyb1YcVWVD6UEsbXKhamJ3h3NXMJtC5eWBPvrrKcCS38XGf
bxwBtEwenAqWwjoIs0+wZQmUswpC0xnly/FsFAyXQULNn3lpjlZikpj2VC0VHqPUASXuH4Q2oaXu
Tp45nRUiUWFgtTBqh5vFU59QbIQtBtVwmYA8TVAQ5l4BJk6ioWnMNwok+QrjrcDwhGaYg1kRhEaJ
GtR/aomcgfrkPLgNFqrxn8arUIrAC4WFM/+VuYRNR7qAYWbBtMan+9zoC6SwYmOUf0hABmWn8GrU
d27OV6l/nSA7NFBEtEqH34cUBRC6HuBScZWO1Ji2m2Ap4UYfRDX8LMlvnU7/WJTZ8JoAEqkxu5nl
UcdLCOgp0UA2ii9jwJYgJAOpGTfyLuOmeYgWpN51yl3jWQMHMNmXGV6TU9fgJYPMcXEPeoVXgWXW
B2dKnjq/fgR15j4S3rYEPLlgEmZH6ZJBHDZS6ji5zawo3lU9piJ0VJ1bwjhcVtU0EdGC81rfl7+D
S4sY+E8BSIhXj7Cq/EGdpp5wSQyuzHLbU+LkM64nIWJH/SGg/0GvIQWkaSC8SXq6cvNYjOWxtpIj
Uz8cJM3gGXLpfaJhz7pEW59oNsHY3Ii4ny7MripNKaPkuB/R/A1o8lp8/pVG4LgXvMJsuY644Oka
ZkCq715kMpSM6a1sjV/dr6CFTj/aHByyeCAaWSMexzGOwN7f2L8TAAHS1FgjHGs+caFBVGd+bSOZ
IXuQyrUQzTZLLsdCZ5nu+1rjMh6ouZzT4PoU9Nw+aFpkop0UHf4KtJLl8J12ECO7apt56YM4X/fe
dIrF+Yf0aQdDghKg3blGY3iU23vhUVe9QypD+CXMGZgldO7COYsb8xy96yi2dCoGAr4g4zm4wpfl
33i4BEW/ttFTwrTRa3OtMyMcU+NQjPlFAYE0Ek6eBEKrqlxGJiNuNnLqoSg3o4tUWxwg/UA8CcMk
FsQIFqaoDXzqM8uA/Ri8oZDHt5whtXH6x7VClL0s7cWORHdaHtsMNFNH0haBRjVtgotIhdkYyW/P
i19tahNnn2ro7buBvrWh3Z4Ga5fMzZ/CN5/6Wt97BV4aqN9RNaFWHPaN3W8tHClbPqSEVRk5jKNi
vFSamKtCaAgFMphsVJnPLkFYsi9jCD5al7N2XiZ4xWxxr1dSqsf1kx/jQsOZONWPrc4p0+jrkOOI
mF/PXe7b4YgOVZG3V6bpT27rB6TwYTxcZ5IIZ8eADpV6e6+0Xgfq4tF8KfvxUEApNugaHHpdssyY
Dg84Yc4uimVsJEAWULXMwPI1fGF9eqjXnfUURnh9UX4sI+ACsr/pGm0czbkOmr1usKrlwJWYRKFJ
Sdk34iBj4PLGiTH19aHHslTCFQd0yp4HBccI4MF22a1NcAuRASAXmR2R+T3eFBbliQ+RFvEqoblj
hjG0OebYmuIcgzahiuOzDTPEqZ/m0P7kzOeuG+hJZVZf+wvwg4vxlXtPSY2nan0dUxCb9pu5EJoF
4mISIgtEjUOJ1aIaSGfMW0fMqhiYIuEfv8BZXSsgTT5D44eHMKMQEkvqfEcyg43MXHRDKWMgCR8k
l1MKpFhdDMwX+ZMIee3wonEqGOCOjYT1xHz27VTzle4dTFVEAuNmr4zyeYkp1hVjvZ1dHfbNFTGr
FHFmgv1SdieYSp6+C28pQr5Qh1RilfcvriUeUbNVlwBUE0BU80HZ8n4rrI+Zu8d/qGCs1ji0SWBo
Q+UlUbcZnerSjdCX/4bNveABHTYdjveQxyhMjLt8wIZUx/v/tYVAi+/IMJ92ppducvvL4x213YuV
IrQOdj6YTwkgE2BqLgysJlRPZnunad/EQ8Bqn4c34acuPW66xwnQwVf6Ma9NVGl8hiLUoM8FRyeu
XnWElehFQzD5dtrGYmQFT46n6tLsZT3dZXOasuvEnWkHEHtD3IeFJio0DaZP5VpWyz8xFRoESaYt
eMs6GhTHLzlGm62tIEPl7rrwLCBHMLOXwfhUMApJvlst0ICNFromo0nTJbyWwUMzXy3zZUbgOU/M
kbrhi1QKfKb/Ksx1kuEzDMt9QKPu2C+iWguiBxeeY2NTNTqokoKGjOxCpVQhEZzsA3HuJzpbGQCJ
LIltwuhV3soCN84EflOZT14rWlRrgqTSStLB2eGR0ZhTbEeUGpqUN+UVmNBoGPfzKAKfoAAaq4ar
sDvyEWK9vBv9FzVfSVD3zPEOBlWRVescrWx7hp6LI+IPIOBanhz5xvdm/IMecO1E+Cryw4Sa12KG
6mHPbQa30Pc35g/y+PtJg5UGCvqPSOkm75Zwevia/8j8yHmtat5bEZ6y7HigVZ4HnC4D3glC3vSr
GoGYwddSB9UBroTUE7P1Up91KXeRKmOK73KlT3udrVTXLbb/hEZQOOfBrgfU14T5ob4L5V1rLV0P
EONnd2EEl+4llkgIR2VY00Xqe2be3GAlFgIEheT4LSe/i+jzaG6dblMsOGs8x82u8TYG3dE8gPWr
fWRnBxwmjFBKW15JPh9ihP7tNPzpQvNkw6zXluRU68EpZK5YGS7OaueM9+jS5U5tf8sx3aSSiNun
pChOOpxdAh+lEA6b5NtCL9gzBBRNlM6E2WJgJ9odh4G0b0OpJhOyDAxuOcYdIxzicTwHjXUyXV5z
Ya8zCXI8tqMPqJQeReKg+f531yjuUWQmCnpOEezdxgU3p5LnDJdUY/H3oIFnjgSDzQeo1XMUJAuG
Nw5Kc7DgypcV2Q/TLSzIZwzqgwuthD1XOctHvHibri73mT68jdwVcQ1VNw3wjDSO9Jgb7qZS/5ZF
OHKWs9ct9d3D+1V/Z1AKQGXroIGQc4aGKKcIIwEfbIt+23PMFiF1uzFNl3YCDXLwcmKTC4WqAiw9
2LD7Wl3bd0zWBx2Vr+d+1gW/Pb6O0zVAhlak9RnFh4qAlvM/fkLGECVVX3VbKx0xi1lIkecxu/2m
HlDbUgbl4BWV/qfB+IrUjKDEWDQvzix+GrqrD0dDztUBuYVH6iwifdEkdBpRI/i+WZb9kHoAScOz
4K9u7h4bl3BKTL2GMN2YKX8NuRzpOexovq9gaqJEzIatkZDdC3OrQhFVkz5nic8RlCkTgLzFxiqD
lTtAFbT7m5BN5c6PcKQkkHIuh9VohcepLBHZuUzAaB0AXuQdhpzhMrUduhmCFPiOjnZooEy3HoIe
LaBx6JX1G/lqPYfJ3ncycjcU6aJgk4wFcBUokARXnlorpc49v16k3DH6q2r6K/SCmCliZQ1rh2Nt
Ujg1D0em9ACRbXPAX6a0twYYJxkzTnMUPDBF1Q7aCCeD6aeC/zzBAV16RukZWoh861nPhQf8UqFu
o2rTR3ZAgj3Pgp9DcfMi89GjyJjSJ8wsNnrZPMG6gpPAicQVI2WIrOqaDIYqadbDfDaMcusABPHr
ZewltSW25Vh5rmdt1aj4pcY+0pE8XPIzErz4I7tdywftqZJn2lchncJlPAz9Iy6ExBOhcYGwhuTB
KNWuz/GID+HezVm6mae3EJscnh2k0tQtPyeTvgWsDmrFKoVZsPSwH3zzNKjoOlA6j7qxNUdIXRjb
5CwXHV8V3+/MtWqc1YiwKa07gr8Z8oNd00ciRsK1l4AVX0KGQFxGB4N0QYEI4xmyswlfEc3lLlYe
Tkg6w31iVMLq0cZD2oi3aB6BkTCHNnvIoONwMjFt8TKcn+DPlhmpQR47X2njR2WN2zRlzvk599BV
+otCIQCugbIX+mYPFhhNF8FxaDvLtv4ZfGiRca59Zf54kF0TwVgZsEGu/P4l8MxtEGO43Z+TwX2Y
IVSGJZEbzhYa6cUkQFlv3hcYC9QkVB8qTvdaXe0z2LogIMk2SN4Kvd9XANEtVIiEAtSB35YEtrik
tRoeo5x9HNrQBUyrOOpYkdJ76P0jZrzpkWNt7N5NEgujZiUrJMh+pn5NNvJpoi4uYnMfaqiLkuQ5
DNo97KN7u0dnh6F42REcYJlbCz2Z5UGryBlVRfDdGVFilFQ4SLNFTKmVbLD0B3qOVF9MWLuiOgd4
JAnBeY7gk7Jtp18zesH8RZm7osUKs64YlmAsxqOWVoqru3PzgwU/2JFwhuWvrJAYBKLmpK/sw9A5
gB8WpBv3lDcnL//h/EQbKb9DWA4s77S/GImzx9VDhaZ02BQKz8P42MFxq9kPUsImzK79fDpIyRg6
DrpKzzx1Zn2OhuYpzztushKsE19KI10/Lvq16QmlrK42mwgudDx8Rtlzbkw/bgUjBS9n9Qa2FMEg
1XPriZgqFtnQ5i8Ne7CEE2DhNgsnAgPRDP9KwCP6FbcwHxfVb5QyXsISTSCybQjyiJD82F5rzbKf
x2skrDIOBsd6rxYX3p13nbGLxTCB2RdwzalNbz1hawbGBpiyCmI4TNamsAkacz/s8jEk5nRmEm97
58FisbFuGqByaxkx5TPWPZkDZjs8y5lcgIn2+jckOeRXv3+CsH2vJ4SoIeAbxl6MxajQF3N4QVpy
4evaUIPqutm36YvVxe+NC3WRCZV5nWw88pPo3uYEUUC4GozGygkegaQhO4FE0+0Az3DbLo3zCYcO
9724Lx5lWwrU6nbDR2rjW8WTRddq4V2ig9jTball2GWufunBRQxDh3K4xUHNSutd4X6jC76j7Ytp
HGA/IJ1LJx0uOMDXPUqW/w9bt2axAz7hMUPDTWkc0qsn9rrEiKYFivUwGeDIRdxd3UTh6Ufw5hqQ
phgTEjnJangySyf+qT5m5xMeP8lRhf0xhzgmlxv1p84BVzfBtg7/WMZurNE5MTnV3ZdSv4a+c0Dp
8KzPw46uuygrZjXvIOQBoHUWeA8AfGhxzybubm2ovy2RSwVLQGPzNvo2Ycf+WuK0beVvvMo+xg4D
EtiQ4zlErX6XDk+9D/vauUGr0Fu5W+W6k02RZDh1/MnIAbEQe8gZyajp/w4wXSDY4QypDR+Z/cUI
RB5kmL6qhXBT2nqy4IwS9m2HXhDb0BCpsK+aHQwbKl+sPagtJ7aIDJl03EpkeQn0D4sKvxwN9iE8
E+sN5hFcgteQBkD3qmdKb6HiGNFAOsc+VsGhxuMczDpi2Fk0WykC6gXeDs13g+NSrhObzXU+6hio
MtBNyKF1Sxwpq9toJ+u5NcRvhIbICZqdivCu9MGd0tbF6sY6S+3bsII9bEZsfjK/XRQhJVxQKUux
DpJqDYcHodX+0bxpvyDJjNNqI4zQAiC1bvdBaB6MRSMig9ogXG6Obe8bT3uTqzCD0STteU4MkRqP
oQJti/HkY2JcB+sxn1amATU4/6aMZMH/w/iNz6V396JnTfocGVH0mpMPKCJNLj1eeECNCa5ddcXa
0Zggsa4LzlkH+wKVENnQnvrqJ5uB4+WA9Lpp1bfFhZMe2luMKlGKZ/mMpIWfFLWTnCMKG02ambYd
aKE1hoDU/YBg0uAGkJb+Hb4F/iAdmE5m0CBAHZUjuHJIN+DNIaLSOT/1EqoBIKjFHdHoxIrl9Aca
HsavE5+dt42n3288kNzB700sCIjutCIIEMkZkUCQw1vNuXeZsuXwlgKXviwyPiMLaxv4b7LNPAWJ
ZrpoGHBWEUmVMrtpvmxfv0Tu51yOR7mHy9lD3SxiFQanM+EXxa6WY8YkL6L87GhNOaVShJ1GMm0o
B0GuafCk3GhfLA+pOiCJ3AgDUXisiAaGsDBSQsSVAoL7TKbvByp6RbeBBnfH/MuZGExeoNcHxLcG
HnxMivAsJ5rb31PvyKyuU90RNwZoY007vuJIYs5v5vQchf2T7ZBb0RWPXhccMakL30YxUgFwSC0I
tj5bQxGpBlTzIpdykxFVSigorpItnTFzvWdA9wYGn9iQyXQ/0o/cs7KPUN9VVnqnPG/bug6RI9OK
H7PRzPBahPadHxMGE2N0wD+MIENncICDNiBJAHal458AEbk2u5HeYXRvfPuUC82tf024hPpCaIS/
k8FSCspl5Io6FfN4AKoe96A8BG3ytJUI02uUeVRDC6VzuHfHi/S/KAUqgtizZxPWdMcPmbu3rjnh
jT7iqTa9iqWbAmcJINiE6sdKbmSMeZDWW/jVBQkv+NIFtzF8JUdunbJRhLBpjNq5nEjNk9aRKWPI
xKAiXy/HFiNgjjnUnnQ12wVwJqnyd5vvXJrBRTQ5FuNjOfpbvboRfsjlZh9kW0S5fuQj5uDnMWKo
EU8DkytGVQyN6AHd8ObkXFwzDiD6zmCkdGeW5pORRdu+qHArjC9CBfehpdEcIjzg/bXPct8bARrW
etxO7nAuY7UrDe2lBVceSUIyYwhxV1mxusboFA3aMBD9zu+VU0VK5XCa7k3GshCdrlLloAWSlc1l
vpuziXT3t6wm41wirknsCOubNtlP2UJWIhRcH9ZDNKsXMcwZfdh2/EvdISsbQhQ6x3jJnx3wuNFx
MYZPcfdF8w8Ya2AQR+8fKSYNbTwT8pddc2WdCJLQg+5sWbN/18f6Wpng1aiw4RpLZwgHdVHuVuFq
Lm9+yXiSw6fUJaZViscRug7R/sgSzopv9nfa7oJl2uL6hA4mQsbdgunI/Syns9DskymX0A9Ir2w4
GKDkJVGyLVBDsupk+yVCbfvEdhRloGB4QPsrhylIXf8O+meTOufcqKmyPyCYC6qhUGpSINCljCuL
5jEdv0Ko3fB3Ixxaum+rxXLt1xX9F5SdUniA+KIUME7F5jEj2wE1DRqEHvzfAa1VCZtrORBqDfKY
DEw4vOJ5AE3RVfyw1G+mBvcARa70Q46eP7GvYsNAFEzNSK8iuKfPE8mR7RHHXozmpimDjRW9K+0p
FZUTRX0eF7uOeA7/qVvetPSUWic9CSkRqAKZLeH5sS5FJbQYZwOzCPKFNZTWfsV+3vVF+afXI7xL
Fqilll//zDkTxdh77zEnpHZnW/p3Tci+7MpxrYXEZHgwd0alXbxZ5HlYHGFWNXJpJtkj3NDHliBi
VdlcwyZKLBtR3sBUJeYMa7AJpTbobp4/bKIE9wg4vzYDucZ7yhltGgvqPo4J2IfPY+Jif7VAnzy3
4Jat/4hGZE0NgePFbTb0D5t0phBHq4TzRVYWc3v5iz58Hagr/C+ueD7daZ7iaYSPg8cohxvSnT9k
oG801p1YbHrhoSM8OiTTl2sqapmS8nIGqj+f4tQcNEamr9aMqpVRe8ao18VFindm0Yz4yrhGNNTh
JKsDECZA7+yk2wlFScoX1Zaj3cMYB64sODRmYpIdAnIb/QCvedMl42sAl6ssMO5+gw2K2inFr4Bx
FSIJ9+D2uNFDxQXREVK7ylJWv5585G1PEBy+Z4D8q5yzzGv0PZYHK9GbM1hZ1ZrzEXNmJ5zdZklw
iz9uYMajucvhKxDwRH9bmSerqvZ63f5x0/FgQnhSTDKD8rcAmWp6Z52q+Bz71gW0ma3bmq9uHD/M
6PScOv7kiDhAYZLjKE71S/KYDISLMW8YNh1yQza0YZPHRak+x1+N4V3jqNo3dFvwOvE8r+km+8zn
sq2Igmjf/7kXDO9ODqdhIH+g1Unj7l20eO9S20ohH9gbqzkPrXEZaV9K/6/J6R+zuplYbdDZuJd/
EEkwrYyEKTgcBzA9HqqpFJK6O+ADz3qtwW5zuEYoW5CDr/CS6gONwIbpbix9JvXhu1u+LRRfFrpe
F0NbGGNNHoLt2wC4xgCXWduGNQfaeG0xyU2qG4NRSo3oS2+ZaVhVc3VikmfVLpyxFDoyoC+C6WD4
5KFzFie0rSmygh7VD7la/a6Yd5bDAjL0nTm3r3412GQ6M4BoFBuGVhErF0RCVTXuiwGeTQIVb1le
CySuIv2SNyxgOXzSRfsonPQl8yGWw8aX6iWIHl2IcM3vEF0gaGN9QTbsRPiKjQ7CIQU2auHR5TeB
mMwb0EWqu2/LDP/fy2+jOTJWBx3T9/LJu354LIgr7RtFVol1GrELGsvleaZUh7Ly5o3bdpgfGg1R
qY+TH0rTKN/X7fzuL+7aMJutC7zp2H9j7CXb14bEeKd6kP1aVug6OUI1XOHMuTgYbrOduUA9GI9s
zjEO923z2M8DkIu3kxqlS8zTjFNZSAKxxyBI+ZSQcDOCjge0UGfmtx5TGS9EP6k9RRCop+AwkF5J
yvqeP2otAe9kWPnwN04Gd0hNjmhvfHLJlGQClzqGzzUHCXNCFAUTxowuRgEzmM6MjDir3qrhpzVg
vBJ4z06fm/hzbH61drxBUGWQuILPD18FakxDKDvWyPzQmVQQLs+o38QDVgNuugupLemE/uS9+xOm
vz7qeL2rL0sMWTIg+SX0fq0O+8c2QItoechFAVP1+L0sCU6ePDKOXhw8FIc4u4h+KOWFJgxtBpBy
82xz9Ac80AnoO2S2lQ/Tri5q3Kgfak/DyambaW6A8uhvENbiIXVbiojhqRdQrLFiSy7dfvGPVtZ+
OdH4AJy44yTuB5ASN32AicQBiREbkxf3FGA/RFFJ6QNRlBpeGeV77BxcaDN2oD9g1XoSsarWKhSO
FOp9h6G7l75XXbz1AzBN9Uef8cZbnIEDwy6+GHq6AyBAU83nOA7ue6gPaAx1Z3pKamgeylu39fze
6eENr1ISjegKSBWeHmKGIzPzgxB68cJ0vl7y82TNW1XH77rJ9Z/+TnmL4ho+BWrB9xpDvJSJecqZ
5pbV6cRI/74e8lvkuj8pmpXKQMwQev6tn6uHeRRbiYc4KcNV3NhPvWNS/UHMzs2nihFLW1CG1yyt
luCP0v0rMryMm86DDFtnzZvu0l1XxbyJi7dwLndCBgLPho+YEXqvDiiEUKuon7nD/4vIBQPpEA7U
mZM+i3VJbc27Cpf5CLeVJh1vol5xzJkoabhvYKf1SL9VFQeislgMoptWJTG6gAXKo73ESYm5LkhC
DlfOs+Cu0na5RXjUB2fdRF/D9COJ7Ln3zn+T697mQmwT5ntXDTcKTloZ/92AtWkYOKHiUo+iB4gz
YeI+oxK34IMDmBIw32+GxadSID5VI4A0clfT0B5T/1h34bm2cIfDkM1iLKXjSJ7iojgU+W/DsxQz
uZ5J0ggtgQYz/HYK+iusp/xs3ugNLp0FMYYZce2Z+eC2mLyOhr8vcYpr6O4c6mFFFooVlSsjil7L
vDiaNgGqdIoDkfa4wsczmcaGu830lsIs+54QczCkIORZS3WMJ6PoZNfafrGI2TIYZiY5zbp2qcaA
Zn0dL1iEibNSPm06z75Xg/qkiIHIE6+9xHywcvPXJr8CneJWUQjK3/vnj+d2B4mQ9zIKRiwfOgV/
hMwp+NxVaTJThG9EjW33LieEidLKtRnpBXss7VetS7nKUxg76FZlfTX65Rw203aZMTUhsMJjkkfb
3VInkMGUOtfqoymdV2829l7bPAtd0yyCvz7SXKN51DkSjOEzzrrbMJDZpVtbgFX2rssEG1tRIrHM
BFrLcIhc/HFR5K9zFGvtTA4ePHzFER6Fn7OOLEbn9IT7kQTNsTNCEqB6CLhhPpxWkT5tIxa1mYT3
HvuR4aoLgp7U5Ys8hULrPnvPPuMz0HaPmU72jtOt8tqg/HPckzsH2zC33j1HuxuN8gKnmLk43LbW
u3Z8Y9+M8YYaV0k9fzbqvMRMINP5UlJyhwP8FRtzHMjxdZ8/Bt681+cJ1c+4ght1Hy/aZ2ymBxtP
NBjozwEpBu0Q0nArRBB58CQvaPlSuKYsA2zWaHYoVrnJUAKiwSE80BiOoZ4+a3H9BzcInF+tqyts
AB20d/pT+u+KnArTTj/DIX+qm+7Uue6pIKwyRZGNgRc9NVF6WNxXH4q5HCYvF68nSsPwv03V/toL
aiTff6tgG1NE//SnnNGhTsBYMpm7pHLf2h7dY4BoRy3Nb2iqm1KgcYzJgPsSYHgF4WvU3GMyHfOJ
03tRzOV1+w7HwaNL4WM1AGWdek+r6Vp6PvVJtxuarac1IL/8dpeUXCCc7dxit1cmp8n1Hu3qHoRl
3Q+I46IlPWZxv49oFNap+1GZ6j7oaN9gDnT2YkHNx2YJCnBMOAdc2ghTL/EZ4kDYBRq5K9qIWfzV
hJw1PKosujIbBjlOrWPSt9uq8XYqSXddqz+2cblTlb+2iIob83tb78S2VoMyJys14A2YhYeUDGKK
ZmAlJwYoLa4JY+TROPGIMbvOexJX42lr4EfDGf7bJThNpSczjD4X4SXFUNwyD6twFyKa2yQXOKap
1tV3c2sf9ggy0RRFBIaCvSO5xF6RGUfWPQQ2IzcfWGiEMzBku4AqrkgQJDhjC2/P+6BTx6kUBbGn
F1ivMbMFsOMdTAcmljgqYUzX4FZJfn1qW/sE0vhgd29MFtdR23yTPxe60ykPC3JV5wpX7DzfGOhL
dssoGXXdsWSg0xeMUGfyvzoDPgDW+/msX63mFGrFrQ8wBdIYPM8JUSqtB9vTjXdmXJNzLtbnzuzv
civadWivs5kRVdTu9BoeFBmDUaMupfmepPlHDeEbZvtD2rDA7P/3ml26j6VdYaPcXzCanZZVH3Ix
TrTc2XSC9QRhPXvATMQj3DAxH+UAAgR4aDCsN3v3ajLHp2npdo7x4GEXau2CfO+hmjL2/Fjse19B
nlEhtushQLeAebumqk3a6YB2CsTaYAavbRfMMLyEuVF8mIe6WTPkBq1cmI50d0pl67nTjxPqhiDy
f20v2+V4zekaLpQ+LFtrxs42bA4LcshVpCjpathukGMuWqHIozbxF8mDldfAn1/8cdtgVF6QR9jq
GASXqn7zK/OAun7ICNZx1yX+m0bUXkmgOGKDv9UVIlsUaSWa4BzeMl00w48dbZTGrHyk6ykTe2cq
wDgkg2q5Tkb1kcBes6HRLBkm2flOx3dF5FB+cK0aXEIsZ52o9k2b623hgEno6cq22WxvZWRQyxvR
ruyybcQGrpS74d6f3JMzIM0ZqV39vcuii2ogaJJoPe71dF6LDEzIVnJA1/G1JLsQNrxDa2OCzGuA
IFMPZ43QxRCvb1XmR/nF3fwyw9LyWD9I3eB70VAAlIUOg0D2xICpZe+8BIwLChDzqWkf5U0xWRJ+
jkSUoOVDXFTSvPqmd6hd++jXkJUD7OBXPs6oyIYgDP+6/oJYQT8YAeSbolswjCdBxYkes2hYDWTj
8o8c3hWUI0CjiaWmQauSS2cI1DEutFtKWqLR6Bf8J3/4W+NsP8eLRVJAeR1BcPQcr5X6DLl84/Kx
KmWc0rj5a7f63unrqzIsgm7nE4b8CZM1TEZESp7c5P/Xinx/mQ2oDqbzGrJzRtaUPLy0hzjKJDVh
mp+YErs90+ByLHHDSu/OCJsO0/xkgdAFRzTMfLAZ/vrice9zf1napcaepL9GWUxAVraR+yhr7hvt
WsYW6VrpQ6P/zcnnleLQ0g/yxaMhv3e6+KxxmVnw7OBkgbVH9CVSXQ3AvCGH26gTTlVB0l228kPz
KeeA4noMgAR1PM/zIj+n1WECVBN3dAVk6hhEGUKkk/IknnsxMYIW82oA/ekIRZuqpMKh3XMGG2Nw
NzulPe+ajImTa7zaEADgWNbCNsDWpAAEmDi2nFW5wCkEYBFOcex0LyYtQBDjaUxWTc5kaVnOpM+c
yoFBuGIUMHN/R5RfNqmURg+kgdlgA8UeNYxWLD/xpOZNaxOAlgzbsvtu2Oz6nP+MFh6WrvMDWngI
iIXr9de+QpFnzscZQTAP9w01+rruhmPa5jd7rD5bJMaRZazTZtw1NmRg3dLv5WOeRLMtELrONjIr
57WtzUMEiQOPwW2RaPtM0TCi+kyZPoXcFy6wX/Jc+EBbgXHJBo/hkw8Hd9guXcvbjL6q4HNAYeWS
DKZ5LGMci+yJSrUo3se6etBHhhkO+21unttSOxT/cXQey7EiWxT9IiISD1OV905+Qki6EiTeu6/v
lT158fqGTKkKkmP2XptPsAV/KQ7uAE6z0w76yFkhMfyU7GScmpETYKq+K6+KJ4tUrdLPTZrT/zJc
hTFCbGkJl0O9UaJgwmExBK/+pVDwFK/aNkky0o3gSLoSpOeToiCoBxYY4KqZzrEqrd59AzSpKiMd
FrFPQZF9UG9GGprVMs8E4znt1DIHrVoN3X2zZqv76LR9HOG4Lv3NnJfXKi2OCOozDRznWfFvnd7A
S6dv2uQtd80NNwXP7LgqD5kZHf1IW3TgF57EUQe1TCl4zFM8hMX8GdVU8U639aJNbZrJUhUgcSJ5
p8FGx5X+ZGbNrrVj5MpSMVg5z+drwuAwYm5nGB6OegivVcUihboSKHY675xovuavSuDZKwQi9/um
6Q+dFa8r3rSMljJ1hTr1AWBc8aEENNRRfOr+5TBPVN0WJiq6woUpTOwd4VMg2HdlFOwAOdSlt+5y
f4n2AlQ28yMihMf8w2g7SB7p91TXW9H263T+Uoei+so4sb+jVtxoQZSO3AnMgy0ugRw+Rh6VNtHI
VbHSYJ0BrdjiAlQvwERApJf6WlBNU+f/RCba9I1dbKz6I3LXvFn875Aj7nf8F5G4j2yYd6mbXcYo
pBxgdKmm0mnxk4+XqS3eUE/xTC3vka8fTMTrGYhJrgMLvqXeFsR1YQJHszEUzKfGlLg+BQTjUuHr
GJuCOoGhNDYusUDVzbHdH61LF+ou9tho6yHBIvw2Q+Yndv6xIY96Wfw2rHEHw/nK8tldCNd+aJIo
tNGvz6MMmqeCd0efWxXOcDGi+tesSdLghBpm8goDsZHWl9oxaVhm/Drcx6lEVRVxbsrrUJDup+sY
xTQLxXvBYMuV9j+7ZoCuMeibUuyUts3qP4As5ZA1BmrYMvdJi6cAEJU2BEdhZK9FpG3T2H70rImF
NYEUYckXU9YUUMlpGaKq2ftC3AY8hGagrWyL3fZUUlKi3xSZs3erGNU2w4rMCdbx+BFZcJja6kUx
FmIbY1lTl59Ohc1aD1j8MaiuQWBUHqEZJhxVs0GaBP4N6rC0ETwxhPaHdKO2qyA/1F+PJsrne8jR
rsLPMHAnLDX2VZhKKMain3VCVaRMVNG8WfYWZD3TCZO0M/27H28Uw/GTAorhW11mzj/e/TaYOSja
m2DUg4+2M3CdIVSqkj/uroufZQRwIivcEhJV8aC2U8m4kp/Qhz10xuY4YI83I516qul2rkUaOIHu
of5Xdv2ZLcMi16KHlbmnWddWSeL/yZx0cvdS8efPgdwVgfds6dpxbpj31WiNZHPTfQTR/DF6lv9I
t1OUFI0IGYQVbIAlqJkuzt5Co1KJ4uW7n9iwGuF6tBYffB+9qX/MivYU9H/5pEEK4bvzEly1liAJ
cUH94aGl6qL+vkWp+5HmFurJidlG2kQlNSkdi+c0O0miR68jow4yE3Wo9jU6pD0n/pfXzVuvJ8JK
H+JdhG2GR33iMrgR31KkYt9F/t8wpDF1cH/kxvsr3AK8ZqDoQqNF9TYVX43HATwnVxDB/0JnPnTp
fJktt1ykc72zYiCiWQ0f0HG+CkcfFkZZg8T7i+CPIKdOVX2IBSXj+zyWAtYAVL3OPn2hb80oPHZR
d0Dzkk3bQusfJq6T6dzfCOdK4vhmhS6jbkYUw3EwfkRsrPj0gUB69LnVmz29OhMU2LGKl1zNbwGA
cmf4yo8NmLew/wRE+b+fBwwSbxspqS+4SCQ3EKwXhyKwioMXnfN7atjNIjMc61efXJm6+D81M7qF
eNjKgqoi+S1S8aG+jJepSR8ETkbp3lwDjxkbS+R05Vl41NtwE9DgtpKkqx4NJxOXjTqGIIRuosZd
WXq+zCsbr2m64UPem5iHc9ZCiYDH6ZE52DKU5GEBRgem9hzxo5BTuwYBhrRe9pDCB21WCehsGYjP
XEdH4ebnfqCLIQR8lhbRtxYGtY/Y9femfEnEzcJss6zJllSmfdEy2ddBDofXYK7YABIBUjJN9lmM
knaR06DnEF8wjhezydqdpJiWyTrvLmZOYWj4GUps683dR8ek9eCKUHdTGLGcVQDThsYkauAcD58h
wGKwrKHA36/9GKm3s2BDmdqqLFt6dbjd7L4xulVU3wXrSPdfF8LEb9InGMuNuw9Q4RL2q9j9RA+0
f77LngFTaXi2CblGEkcQMDL98CDrZ2bY7B4T1l6Yj7jjmiJEP5VvRigsE8t8wpcIU+nrnduwSsWI
kiKy9iKCkm7KGDBFJ6pjysq30qJHpy+3h4NvuV8oJHx2L6TZdHN/0qMSPhRh3eNjmgVhZ4eJ/0DT
PD4ocJdwcTkHx4GxR7/TfLoLLdjkPWY/zKFjCro5wKbEDCHOgFOCR6kjf6fn3MfkMNPLD+zKAmop
74iuR7jKRP2Hp41GD3W4F61lGu0MFpQBsQZLWbjPDccgs9cuz7a9aFS2lVtwjUcUDYxhQjvDLtEs
1A00SKYOwwqmNXiWxnqjP3fGh1XhXQWRwfMKvcpBTyFg8VhCqRtgXuTTWtfmLVfACwwUXkjMASfH
BPXeQWTssT3jnC+iZmE23zbIOI0yatqPxT2Fc1T+4oai+6KZcZAJlu3WG/qb3WkbJ8EwRIdl082H
guwLGoIXZnYo36E1VOV77hAWn5TE+rSPmY1S7jzj2YMuHGGfC/e6/l4M19RITkM/g1wkQGMej+yX
UkwnpdW8hF54pHPGH1GuOrP7MAfnNQ6nbTT2dJIHT/Jp5P62sucDes2iUGFZIFN7ThHycNnzrVWi
y+ReZvYprEtBWiem8yUTRgWj/aY1rDoJBHoCb8QTFlB5VYeHkMukC5gSmCCeS+cG8XZRdLoApO5d
2Kkx8nSPUy7fCYcZouHLyNN1ajIqSOd11R7GknI4aU99QFPGj1JWpVSjOvFvqcOYxTHRTWfOuvOe
p6BE5fdRRDgNmpIf8B5l33H2iFGM0LgtoqgmkQ7tW5tsa7N4Fg6SbtpB5MaIAcZfdGIhhSm61Ab9
RGd1+PtxG0VnB+0hcgW7PgzcIQq1qr1iaLQx0XO0tCBDnejJ/9ObF8lW3dAMpqTthQYR8WG6bYxg
ZTpiVSGNyRpzwYEes4OpSJGXDfR6Qjcsh4CbZBUReeONaGLy5/g2+fpKUWwdtaj/F9nUZkACT6X7
GLmkG/IrYLcuYoF+A44FzYSSBeiiWwlX3mVowVVBhM9/M2lPXfuuxHz/i939K4RJTsNiPip+GAMG
aE0tJZ62iTm6ldtwsM6W5MpZqoKdR5432tDVaPjmo9C9lWB95BmoI2wCNQaIDSH8b8375zENKCPn
BdMTYoHx2IUdu2R6e+FuuYhy7RyzPCrcFV71Jhafcfnj6O3ZxGxXRic7V3FgHQMuojSSRzv+NBEa
7iByKQhfxrRYDrU8NvV7rf45hcjGJVZ2GC8zHcYYIRPbrIyZiZjdgTvnN+A+rBjVDaN1NAa4bHNz
tKsQERbY8IggldGDqmKczEGuNO7jcUCuAc8FpLVAU5dU77Z99fi1EdyzEeqdx/NbnVA++4soCBE0
fqbnHh74zGqCoGEvw/T6ZLx19aYleUhlRrYV/kj/ZPpvJZvgrsywagggrsPGtj/6fFqbBmgy57c0
AIHHqH+LmxxafTlIRrIwNSUXg0tAbsaiOb60ptiGw9qxLzill9re49Tpq9daa9e6S6B5fLf1d8E9
nvaXdvA2oqf+Y5VmsynABn6yHB3kOuKFFLlau0z8U2b2R+zEei4/HC5bOyf6z9UfWe/utF7xE6t7
SiBz63u7vh89DvTgpg8+8OJ+H5Y8uBG0mQ2kB/9jktW3K8UOxh7PcKxY84dLHg7vixwONRtpxLRq
aIEFgZM/d5ITnNC9qmu5F7EVjCs9jNdaM29b7j6TVRlrrTtOXIaMFBTZwIROfyXvYRGOb61f/vJo
dGeeB5jsYhjnf8Zo7UzDP7odj7quhaWQXHDAvdpkh2lKvT2995BKRf8CdtSowYFlL7ntPpKWz3Ns
qO9NHSW25PhHMNQqZ6EgQrzMTlXpHARWnf+LcPLkzWEn0lOFYZL53as+NB8j+V0oo9Y89Bd6S4dm
8LoTqNUW648FU6zdmHEZh+WHanZGYpwlwDW/wKw5DF/qtivK4uTxMff1KyvEfcsdOUznie8qU/dB
rgmmApU9F1s3NfSrQZarX2i56PhV4Pf4ZdVvU49xva++4fyXZ2bnEut9dAEMa+S3jrBiUThX4tSe
WVZoprYXYvzMiD9C88tq5H2ydoOO4Gs4sPhHEk70IKQdJsZssOFRTHz+SKNGysecvNx8C6nJZkOJ
q13ZKRtiIKNwR1ZFi1682A8l0JGnytkz00d9tcZ8cjbZoaJ+MbnPsBU6IY6SveZzdTDqblpWtr3a
TTq32ObhP/QXLQe5SEETKwg+2/mngYefnxwMdz9OezfcDybuAIT87veAhURpEj3utckfNrmGdi0e
VwNWhuANyt2TSfxWzjvYYaMxhLgMWMhgliqMTuNZ7BLT42gHtOu1d2vwmst775W7ODwbJjlB/lln
vcq2It0ZzJry7GM0kTI12qsTd7cGDlg1zYfQhmyUJ8Ey7cxNKqyDz7VuGIT9qKaKlWIfRFthOV+u
Q5p3EicPZkAAccuBg46nmlNb4K474grW2YwMHZVgXPBh1mQRQSdS1QnLUSJEFOxNIkixeXe5VAB0
VuxYeZwAI1fF3TJ2SzJ54gNzXaqWap8S1BxgReTHYL6Tr4b3MZlmCfYLvZEiCFBWuV2KltwpGVah
v2oLzHFDj9EStk+pP7yy20R8wgqnro7t2Nc0xLQ5aPx0wwipj559Sscnnx+AVVMMTJSIUI5r/z2o
qiuTPv6efYhH0qYshubJtDrYeuCK4tzdDiR5t9Be8QsyK43vVXTVCKMM5gOXb4wAaCJYAF2b8qdY
dH5sMC+eqkYMf4OjqKPcjSPjxPmiiuqoC3a0K67KIxwtLAXM9ntwHfOv6k7aUAIlJdPPWdqME/zo
mHLQTk5KYmXA+sf8LlMSLywmAUzH+Xh6X6PK8slhEIjjLqXUToULF5PksJwKgWM1IV43R2THglJm
35a3qTysGcrV17+i/OPJrOmCrR82xgJXWFnvfGcGG+kM+2oMt5JjMK2pwF0c34PnLkxOfV6iujMc
qoJCOmij/yc1tdpXHBvrMTZ/zIH1I/uCkPdDpha22AxW9WdioUiogERHQEWltU6Seu043+pzMziz
ZIO+HA/rRrS0rhW/IZpvFS4hJc9LkzW2H3Wh6Gg4dTt6FJMCiDOzcEKUgKtWsz5hlM9sQ6tDEhcP
b77bw5cui2UzAf4v7kaKIHpqoNHu1XwBL+9T2yRXyc/k4XMSEdqMPObT57oN2mcSAPgRKV0Bs/9F
TNWMwAqWBRRE+SkY6YdTtw59BxJHs/aoyufk0EYD7c++l69mBOiYf9Q1b2cwaFHPU1VgoTISHRtB
xj051zIRtIQaWKAup+rguAQgWu89QuQMzRyrKsxKYviJ1OPRpo3glfbiV6NBLeRFS+D2FN7F5zNj
kAWDn/269zuG/6YAR4VdAiOvNm3YLGLtDjwBWYuJq+ONM7bmevacbMcfStLACvDJ0qFSi5B+ZX1+
tSNrF/jxe6wCX0B+9/MHQ8geE4VZqKxcBKVieJ6tms6//7Lbcicw6PZ0y+NHP2Yrg/zMwsLQ3+AY
M5FC/gulAz+BVSbHUVgSJCbOwIR2GR+DDkWIY1OqxRVAjir1ceU1V2U+crCYNxVMeKM9AgEuvYrp
ImdMhv5KTarYn3Gz2v4+k/D17P4+sl8T9p+fWttCmldu22fhIzOSJGL34cMxQvTx4BkMSh71IOQU
WbTNGevlqRvFcxtipPQP6jNKp58pPqVastEQc3WdcfJEdFdqOcVvEtW0HEX504UJ6BYaT5QqngAv
x4i4Th6+V23tISE8muWJmKOjFAKxLIPT2TqmrXf1o32SkGVtzDvME9T2eXIowVjYfIzsLI5ymfoh
vj60kZQAJg/zRTJEb0HoERwsMbF2R8ezTl2rHXFrrqeywSQLpadHUBjZdDMVTqN51eouhx8Cub7H
stk9NM56WqotphfcjguIHWuVmtMi6YwJu0LRZAX/0y12WVrdeuutwqoyz5LXffLokFyWe2nyGzUo
4QBoKqdje4qA7UOwIz+RC/4boA5RSHm54XEw6aSZUbcRqjwocSn1u+ZMhEayWw6phpazv+3EyhmX
CC01e9GzWNuUGieRjWvMxRIw1hi2JHIL+ymtw7U9f+o58XjowBgReluiLI82Tw0aQFYNzSo39x24
SSQ4xfD058/J3aGtmTR2iu1pcOqNhyjZKt2dHWLaP7jl15xzxU/zGsQ3zlX+EbXlDyo2PV6489Kk
rgz3ocO4i8e//HMbVz2wz2X3mWHMjtOzhs2ZmAeUQw+FFPCt5CRn6PeZQCyKxcSaDr2PlMuKTn7E
8i0izAa7Yo0rHG0DK8fPiM/Nd4EJOeRFjzpKJhbUVfOecP2D7r774Wcfmgevmzjom33AlybFXwTs
xshRnrEYxW8SUsgmOjIu5ngE2ZaYlsbJXhoB9Zf26AqgJ8z0Y8PY8Vnz6LoQ3EJzyTio9Jh17AZE
HQoi4fGERxhrUSjS5YRkq7PjYH1qsQfKPgtizhztxRHzLsnpLGh4edIeBGgug9VULwsElv7WM4Yd
sMql0dIf98eGbSUrX7ChiFvi6T6XKAZD/8vmsCuFtsGVj0OTB3Aa/4HxMHMOVQeGXowsXL05Qnd3
jqaTQWetRL0pNEShHc/3ggDzuFsPMcGx2X6u0elLZazFoMPucbHQ8RdHnnWpcRSMONTyOeW8oU9H
UdHr9WnC6x929aW3uRAlGWX5nk4S0TlDcOpJyzqOvrvSGPDN/V1fWUFMicOKLrc2GhInlZ7LzBbk
Z8LTHCsInXOWytswY6bmvO8kWPjaX7lx+DwE+tZ3CVLO+ou60SwW5F1Ffa8GWQfrLSHCOqnny+R5
L63LdiGF4M6oxyR2kXJ/AfoA2Queuw5i0j0fGfrxNPZp3Axz2/Fwqrx/JhOBDDvOMBqrYa7WHorU
jOtHdAbTCrZxL/3UH9I0R7oWr2e1Jc/6I2mujN4amLyi2vnRLXNHwrTozDD00EYxfb16yHNdZoBz
jKO/G0NCDOjB9Ojuj/FHl37KCPtNhnsMhzzrUy/kQmMoYeMiHiYH2uA5CUNExnn3TD0SPMUoI+pO
rqP0LXNdckZBfBdxgMM7VwHICWIdl3lEjPkB2mNq59u8qpKVgXxOr0LmqLhIu3EdBKQPK423tiqC
funa77bnruC8LTPya3Ir3CWWS9YMW8/xr/LJmBX5YZiSDkSuRs+BLz2BmgPuUuSElNDp6XZwTqti
UdsAFTgWtOtQXg1xCsU2iU6ixUv/lH0zcQ58ur6l0W1od8xxwRhA4C9Fs0m3RgzXkm9wmnWrP9yJ
VoO2vF9RS6jUgJgKNKgxJtzD9t3i1+Z8qHw3wkwefPupu5vVM7vPGGMM3Ll/7hdXXMvhNr8YOv9p
fCZGe+BoPIidlSWngA7SpD42Sd5QZPmOKi9vnJVTkdsDEYFZk76RwzE2AjKAj3rlrKz00NTBGml1
oSOj4AQObtIHy+UqqCECOkYIjNk01pZ9esixyunjc4DeDTM7YCE0v8lrl5K/hG0WjW29FviC7egX
dLzNHdUjLw/Q0ECzFNNHFf3a3dktV7VGYCdu1afg1wSjx5s2wYyVZ8RLTJk0dBLDKr7ohf5Ia/8g
6OwnjcQTv/9i1InZGzwPZ5IoWF+M2sEwDyiL6VJisongsls2olAf9z+oKgeq5FWrzLsxir+KNmu4
aAwA7FreKXxTU1/3NI9eRc9YkRKg92ir3HbeahVYJ/kpLeuix9bKb6xjwgmECOozajpiSCw0E/uo
JOSN5Gn1f9Jyb7MmCq7YLThu+2UKyVrNRSReWivYc8buRo8Ag7Q1/EVbxGuvJH/MSheZZe178xtk
60sWzv2y95ARdSVc+1E72xweRqz/9RjROARTNY+HHFzeWV7zrab8ZcPzpEmiLKFjO8icIvdKZJSD
mzgmKm2P6LwOkmOIdDxS8qYwWbhEPmBuwPST46fUjvjaSAiP8fXj5lE6a162ZUWP0E7JioORpukW
1ppYv4zJ1wgKJkZKJNKW+A2qMQtDOkLEEO6STyhB8xtlw2uIpkBYoEOySKXexYwgCGbFQ+s+57YJ
JFVCb3JvtYcxvSu2ecYQFeV2OWts6Lr3AaRPwLIDIdmvnzSHkuspG89hnmxRwryFMlgbfbGroB+T
efqMaRymrVMS/928o0fLeX1Zy31TEPkN0ob/pNqFpNrtEK+Tc0sKOhPWRasTpYQOECh+x0AFbL//
EAhAp/Y1JXXYR3xTgwVpEawvZs2/olK/z06LPulhMgcwBIIJiVgQnQPT2XJmi28+N3PxkSCe8YoN
N5LWbzJzU9v/0jD7UbxhQkxmkCNR1Lyh3UlK+VF0w7VgfSBjidcxuLbQb9EhI70KWXNBqUaByrNs
svlnzuYmHZ7dtnz25mKdReQ90G/EQ7Hthz/XPzid2DC02HrIrEdvbawS+92Razv8m9D44H9g20YG
LEmmTVzsA1luE2UBwxzSucXnJGHFZ/p5IgCpDqttiwWjgWLQzDNrCPrthtvKpoPB7AcCYf6wOhJD
qnGXygxyZEcCCdIZi4s/RNhUHls7ODLBcvwYonEwndpW/L88cWPi0aD3ONNfUATPgjHvGATPOQ9e
T9yLkJeNB4lMKh28NItg0m1YXFef5XQzEDEP04F2bWV5cinjeDnWI1MGhOPSHnZKuB7OFiNGCswC
MaJP0YcR4pAkwESZLhTigzlDMAZI6AL0ijEGgsGqDiNS2zRxj4UTb/NcX1WsDShxb1FVrC8x8jbb
PaF6xXy+yogOq3qAdL3cuNP0ktTaNm95gyKGAtww/zRETU3r7QLBhkaarz1qdFyCf5VSzZHeqPvg
+QP8eWTEJ9lPXYJmdWxEbHpzjdwE9BhmosHEpniD9GRm/wj/ZQf23tnpCagVvDN2+AmlB48/Xzis
VMA7Qe710kfKKASpxNIHw1CDN07bYGm7qHGjnj3mQFph/6IjEOtyymhHUyvKCpjIBL5q7WfxxZiC
TSpzg42say2sQWOQ+mXTH7Q9sVwywUEyxd9BFDx7pLqUU4j3BYVMESEa0G8oHDgPWtPZ4c1Y+lPE
blUGCM8wzFGu9Pof+2gqDJ7UEvUHPFybKyhiKIA0B59q6oMdU4nbbM3g+KmIQqby+5opnryr4GpN
d/ENuvCBEK2k4atX30IeUhjowVQBtKrY286xvReW+z7VNpLJeRvTJM7QNO1pEQfoLCuBDEE57rxr
gpqRqOqtLQCs5Mi4SftEtkSfA3KQ33zAvLf1qYYA7ACf6EZ9DboZKVl9dIPgGjsm3Saq+tBicIPh
hGaYApdBQUyIRNdwVKBiN6Ls0GTt5n+LH+ZQiyfJaOlrWWQPm0eQkQVnnSEpxsIqcwlO4c+19OQZ
pdv/7LJgMDdd8KpLssGYsTOQ5TSeBl4FFncqEFgT/Hl41gdG4YUGChLRelklBFR3kHU4+VEM7YT9
LMftQE8uphskuqPX21cUIqu8w+acka1bnyH3f4Up150V72RXsnCeLkTubhx67T7BiIMwjI90YrER
gn2KKhuGx1vHQMWH7QAV3k0Xrpa+AmFZsIFlMqFeX8xZRHnvt1wvHPBJfEgnC74va2iWS2mfrp04
35q8FKkRRTHpp5Qbymiag99pN0t78/nzYGVnZvIiQ7oXY77EPrcPSqoi5RIn4jtYGRSLEFqPoMs/
shGbpd6+56D9yE7OXQ3oBRZZiKtqWIwxi5NuHw9yYwe49ZWZFTBsqeHV7/WnaqDhCC0CFKefofoy
SUADZ0iqiLm2VWW6mzIWzzv0vzWSRctaa3y/Wa1KcCsVUIzB+Rjn38m29lkIhe3uW6w1QhgtLqxu
Oew03Nqda26xCWalidxouOG3Xtb+ZxPory6GpzxKto0Jcf+n8tvXnOa+z1lh2Nr/nvpqzFUsBitA
unSwEAoW67Bxi/aWZUNJkJCJwE94hrPh4fBbsB3rtIfD2lM9VlzULy5nvg0SavKIEBnKo0NAr8jI
9lYfM29h8Wn2LNgn8yVoknPnMXu1Bn6ZNV3ahGG8dfWqmufmTxVZ18T4B2AQPyyVfL5hieHsRyyO
YxUd0pmzlGbfbNEWqal7QovDriAsmw9AjZsJbaTrIoX0sj07CZQ/ufGNHxJ2qJ6hQ8avnY2U0kqM
C7sQhduKN9dno1MSqCvbf6SaarwwYBKN3Gv1gxkP6DcFgRmAKNcvM2N5zfmoKvuJqve7UlNBs1+3
E3cZzX5lwba0/IpgwOI5ZJbX9jgr3fQ2i27NXBz/uol2yucStdISXn77ZnbDthicc6BcS47R3BH7
1kgLfe3qhhqyoGD4mPWZuV8A93jmhafaq+amL8FAmTdH+6rwroMWvKi/omb0JDI0O89OsW4phhrb
+SMKEYdeau5K+1VnyagI6PyKH17sSuGDOqJN++lP2ubHBC/arAnBZgFbSnxuGIrr0DtmmrPz7Wqt
SQZiuLIMBnV282ZRmkZtd2Fv2AWE0pVnYN8T+0TUwoxff0V5BqFShvt0+DARRNnMcWyWTMpO61rI
oTwHCyzndvLqJ/E2Y8mo5l86mnybJtYVKPf4DHnIxcYWEC/DtKHbqV+Dli9mFTN4t4iUu/8H4hVi
3K1TsoPhVj8JmtC3qiOM1iLt4MM2CBIne8AiSt32tw5NlJZDIQG+5efuvfTiRz00uArnxZxHuw45
0EZrh61qgcYo+kOjxpRHLOmxT1FNXh+RRFYZXk09v6SCKRrVE58CYwpn2M0F0xUTemfFRkRz/M0k
kWHWLI7ocRDj6OySu2D+31VcyHYxBlwxgTm9YkZcObAQ1MEuOejdcno0vb4fmYwTDbkMS8I8k2Gv
rt3/B4UszwMmU7ognqzFFO+v7a5f+eIbzFWEPBoA/ez7J/XIdCiAmAj3usOOxCP+xkf1e2t8xCGu
cO44z9ZapxOYmYxkWkYfAaOtrHl2TQNVHjbYjj5gajPlrKGM+alSlVGJ7XeueA+NkREaDlLJsEYk
YOXcms4wTd47YTKnaG+TxDArEZEh7Q+7kQANWteTEXz1wtt36fSQvvGFmvPXI6xXMNVTUyE/IcCy
Kv5NPrL5mSgt0tQAPm98j9ymRntjNPbo9Qb3IE2i47MOFJyhMzJHy7Tu7ZztqiS/hbD/B+pP2RmP
yUXNWvGQu5iU6zqNH8NnvXcXBYocF1VWEVRHhSEpdE5hIuWosdTeTunNa65rnXYx4Et0dGw9ikmp
o0FF9sMRxRknceGCPYRz3CXIlRB4KViMwwVP8l8BQeFcjinARRQUYu3U3tks+vNMa6I24pD3d55k
Dlex1J81HHJoi0wNBYR2ZVS01GxSODAumPYzKkI71Q+9IXg0q9w5X60yiCSTCF1ZoiF0IFbGdbe+
gafRLu7O2OyKqTw1ZBqPFl/lo70onRfbdE8l/qPmFGh88Yvv6NdJT3d68xuwk82q+MsEWosbvZ/e
0GtC8UIq1hTeWhEkMj3ZJhXxuuxq9PdKhs/c/cRQKYk/1VVBko1L5jspcfMIo7x+TWbCDKLuSNNe
hPo2ZnVVR+v8aNYFKEDc8kLuhKwIK37zUqTkrO/9p5m2P2bAbSfFc558hc1LUwbnAg8VKmikZJmz
1WFpG/CFmim9iBFzgbN0x+zkzfY9R7vgTsCYMOGgXF8MJri+lkVFpt8QL61MtGHs2kxQBj0Lqv97
IqSoNdQetYMyNfTBgMttlNh062SjVvUPk9yl13sHhyjBEIZyp9OQsVpTwj+1Qrf0AfFLvQxIfh+B
i7FKCFtehsGulJ85VPpSDdeiMd4hdFmaFrDInskDCADTDlaedmdLULM8AYTnOf5zWL/ls72ZeUI6
QHCrtqNHc7Y+gUlNV72iNl47AQ8whMdsBtTAdtBePQMxf4tGVEMri20hunSI9j2e0zE3tNTtnbqg
UpdeufU2iYue7S8acmAtHTpWxH48/U0k7mH4giVtq9YLmpIJPDLJDisBqaYyzTWJIZJdocezQRXp
Fbn2Hc/Dofmonf+hizuA0pBoTpl389vLyIa2yALS4+tNjNsoBkrc7aDnP0WJuNrUsfkEgNKIPiPq
2jnplLT3iUWPPSEXyZY+G5KCAVxCDxY4Azo0FiJbARQ+eK0nY4VegLWltF990CkdEduaeOIfauu9
oMsZmLMrTYI1di9/WUWWpZFgCiLw4QmJ2J/P05epYLINRLYpPEoLiepCS/3dWOh3NeQtqGyBz3LI
pixk5dlmGff/H6Av6rA4KSlAzA3RlPES9fOSbXDG4wdMNtnwOwd/Cr1npDEbQZKHuoDxsrpV3PRL
FxOCh+wsBJ1ui6tOefPlHhKW0gEi3Fr6/QUCO29kW78qwIpSBBYceAizMOOxvAUmxVxDyZdp5yIi
xpzT/xSftCNW0dhbHlzZ6q+jePIKcXLC9lQ3zTFgGDCbwV6W88aUrz1tDBiJdTFBu53ubUpvb02o
QrRt3H+0Iv6bEAUM20rmKyEQt+Slu5gRqHZ4BEMa20qPGGTNPmrmmXt9PDJ+Fu5JT6dnz8s/VTQ1
At9dEwKgYUVhGp+2R6ZVxjh2SJFIbONozwZgUcTcv6m/n4z5OWAgoccZwzjMufyteoN6NXiHerh0
OV97N0DkxUOWuBg3WvROtlf4PrX4h0a+m2O4aoiBQ8pTgwFVHf9pQ32SbrvvOeqAOeo06soGllTh
IU/PTqAtpP/DhbIEDLkeKEIYOy4AS0DYpxple5iG8VMzXdCHqK4lYOw6VZBWUf9Y7mkcvwan3KhH
hqc/lHqEu4Hz0COjtR+Gtaeu3Q4hlLsajWf16qMgWmsV+ztjG06kB7bZ20hLpm4/JSUaiFrk2RbQ
hKcatlc0sNOUMrKs4idtLBDchwgvzO6zoPqz2JOxaVMKa40my9KWE8AGC55BdXLGets2wRI0Js8L
TITrScftx6JmbJxzNWLX4Bhzze7BgwOGknUJRfZssR0p++7ysBPtWQnI7BiLAADp/zg6r+3EmSUK
P5HWUg63ZEQyYIzNjZaxGeWc9fTztS/O+Wc8tgGp1V21awcYXT7MC1ttMNKhEuTgXQkBZKha9G49
bEHvw6AKicuC00ZZNJH3cqQLp5fcZ2sGiAG7bu38SKJgpOusvZPDPlhE0s4hOHuJjzqyD3WFV8Kc
QfYkvh4tEnR9OUdki0GWVf+EzUYf2FQRbIsDORZe5+ChpiTvCx7pMHLzXIGGKq94mBSw9yC0NrX9
ywEwE3weA5Y8AiBKZgedDrynSP/SO3M1DM1OeH9UO3FV7Vz6RaC7LiMY4SH2g2EGjAoS2+DXK0Fu
meHZtbU9YYS1kdvfKHA2HcabRlP/Ngp4RqqEB0Lm17HiXEOT+BcGDljRpFhSo4ru5OEHWegb0tF3
8edhRIk8qUhuKH9N2L5A1mibdYicddk9G9xY/Gr4zBTyC8hSk/ksE4g3b5s3ePMzmBNMcz5H81FP
KX444TNP4m2bpgdnAAxGq+wG8LGEfaZcqhMGeDjvwo9AwhLQRoLVh+U2D8qDjS2aT6GuoxELaYr0
xHxa4ujWkDYjQSTVse2mxaSi0U+xwEQ0VSiIXur2bkjBQUXwFCN1rXA3q1jRED33wgSQmjEAi90I
8/7pi1glcudEyRvJG7GptXHwIYOQ9x2sKTxOze4fjf3VDM2fOB/nRAyujWx8Vx1Sw18Gu0Et3IYG
iYBOJzwWRnL0RQNdDWeGNgRkDvdOgiek2W9JWh8rxSDJnAkVrj3n0gOrmJq9iZBXbaq3oDN2qtp1
5JebcyxOo7xZIFZiVkvGRSZdSTXBF75vKBq9RYRV5awLOmR6muDNkliSFm+ZXMJpIVY06484W7b6
IYPlRNTUXEXv17T5vIGbULaYpaHmEn7CqcM+0j9B0E1S8RrLOJETsZxqbTnAJy9U49wM2rP9DbHd
8EHyUg7jNnSYZ0nymi7kYDnJriimeSCPJPCg28ACrayrbRyr70n43hB7EpRzQScYB1VH64GvR6x2
a502ToXwNiJeiUYJG59yHXbhXoYRAo30Z0iaeeEH717UY1uE2AbrADbqb6n8rmoHMiO6ci88Q4TG
SPcVy0dHdU0mZ6MFLGrAOK5rZve44mSyvsixGZhK6RkS9WKY8dKZS7J2COp0kZTtvu3PQfxe2q/c
L5gsN4vMoech5bwyZDxss2ULVxsehmF9Obg4IR+yDuBOEkafefA2lD9yfaZ0kHQDS2RpJQ4YhjZr
TGnYF8COQ3PXs8dL+rdt4BoJdpGOn32fbxulvEjKwVNIOy2qtezAXdmp+HfqqFqkKfhVfWvRMxPB
FXEjaLBqR9QNVlQRkE0uM9u0N56BoxDXfoBOBIdLEGUx/lqh1gkZCXuOJpqSlUK/PWIYFmnkBdhp
ePT9P/dV2FDTzqI3FASc1LxpYUcCA6ZRJdyVABNhn+e7i+WFLqu7DqaSiRUhFBpY8nkZ3McETQQD
W04yIze+BbGsL+1ZWnnHID5ZUblWxKZMm4yKLS+KDeU27l/63sFLrO0AaZiLiIMOY6yK1UHHtwio
KfNUfxi4B8+ilBbLkd8k0Bz2UVkadqXf7/H0xonvDKURoQOjOcrattU3agmLywEMoERQYDRFQHcp
qW9Rg5kLtU+G+mKYupv3EOA5jMtAcig9NOj32tyo7kmGe5gPXbw9R9AmFFwjJ6KwFP/SCRlI5gJg
j2iVQOKJxZl3BevbzxB1GFgTxhuH5jxL8vcJgsI4mtsi3jtQZGq4i5b8tH/LMdnX+FGqTL2KcFyI
tz9irmbnl7hKgP8gSxOekEKoNjBUJQ5qC6PJx7YytrKdlY14hHAq/5ULzMN63LmNS9gKkSb2fach
wQabHYHZo4oNP84lbwlsP30wDry8yWQjoCNpa22btSmEGCpeM1ZOKZPK8QEHkS6a5d4MX1OI1V+F
q70AYU02a/puAt2CdavCasNKQPXkMz1nhD0wcmxXQI61ZG4SCiTR1FgFvtADkRIo/mufRBMDXgIc
iU4vQZzHm816q32FSmS6DvhtHWrd+jd1vFjmy6uc/sSixq/tcBuj3pd6KOeQMkYl/55gxg6qtBdY
GwI5SNKwuJSHVNenBms03hPcC2HqwbBYDlzxhHbZrw1cmoYZ7KfCpQNAsE6Djc/AiHOn7RosDLlI
lgnkjcyRdjCOcUUhqxL/f6C/hmkt01gBSwhilj2Q+whA6OMsVbVvMjb6ISM5yadw6+YRxuvd+eYP
gqWmueJgaVAOMh6Ha4duIeu7VcwGabN5CymHznC4HsqV2DYqFrLIAyihd4kDjXsrN4sEokRClaMw
dPct/xPvM7dBbuZh3hxiOtKYJAf047512FsLZp08wOF0YzGbkr4W85URIz9oq0s7T6BrsjV1Dnmw
+qKwN0ry8Cf576o6Bd6FTGQUxjcOc0UJJ+RwvFq5wQLstxQ+YZGsgjBeTlBUVOMfY+Gd6BUEoCPa
okbDe5n9s/Db89gdMJfaQNxamTYSNIihRBWaLBeI2Ia07PWEibchqBti6Ga3xboDPDBNzFK8bNVN
QFcRy852G1Hj53gZMZCyYOTkartpII9N0zAvhhZ3NXkuvFm8vJuTrXYCfQsy6T2NqMbkVUtJ3CZU
SFkr4ttQkZh2tQ7K9Do1OCsYGMxHxd5J94NyVUqeGJ3CHIp+LycfQgRE+wbmv4AMPx+q3wyDnkBN
Tw2eg4NzDFIDJsWHXSL/BfbxsC3AaKsO2X+LW0non6zUm0CyFwN+dvz5WYElth7hyZR+KTtRSZZV
HO+UGAcTWYFHH+2KCYmu6U46vphkKJg1wbi42KorPJ0cWV2KwFeFU2KsKa85R/4Y7DQEoD/zwqDW
4dUoq83oR04dOh209sZlANnHlWebFWBfCFSEWVsjsRKG2Lz20Jq0MPlRjH8trV5USleJg0+NECEM
h8o0EMYTj8TQwceevBnvYr4lMNTEqpYCyLcmTApoK4YEGIepCB7zH3EOnJlQWHFBZJCaAdWVqjNj
YfKZZ8ay0LTZYH4pQbAWx3ySy09HlDPguA4Ty1R9JGZ7E2doCgkXvuOySMe30QIWLGd+bNNVCrsW
BI2xmW3G4jhFtPFijCKm90UV7EqSvuuqu+oIXMSooRnjtQmbMxx5HUY8FrIlKu4uwmQAwnuHeEsM
DLRchgps4KqA2fyAnazSndLJ+Zb9lea/iY9ZtMG2zMMD8YNmkOzEFCaBtTSCc2Rs/6KqMUysJoXe
3K0E69Lr10okHWq13kConCl2BfVKPwhfOmF/7FUgu3RLKQryPjhLiXHT/GRv5/96IzgWIdQFrMrF
m01I4GK/Fu+1yoi6oUQvIvgSNYZ6zlkztFuC+5AV6B8Wk2urgOAvWn0YPMr0IvL3bziWoBUfOuss
9l0BxflV+in8gkdUOqaAc5kZRPBXBCcClp7O8L3a1WxVgmAh7oQAtXkuiLmFvBgsqGTUWl1bXbMI
PLr2ZoBGoKvHBmJY4WOcARVBFuf3WYLao2OOCQ8vV1zRnCUZNRy+wqPU7Cgn54gTfNt00YiJNs8Y
UjaID2mortZaLHjMkmd63B48RlA2Z2SVlR8dExWKwqa5iX1ooOytLYKt0HUwOg5wrSBVeFlyGxKG
UxJv3+d86PmhEWk0vdBCJlrNyJ6tjuoPJ2ncdOGMJ/6zYEub1GOQIGKwsAIGNCplj/EAlmL+ynGK
70otoeCXx0R9iJjaMIDYL+ergVFMAHcFhZGNuFAAuinQjbAEcLjVgVd8loayFqRksefpoLgyi7cC
kQsynZMPNA7/RYbibdZuuqxjEFm77YTlcIUGMr5j6XoXOiclw6QswzopfoliWJxVBgX9yE3FpuaU
FRW/nMaF7yh+xBEoaOrMRuRCXtOFFyEn/08rfWuWtAxSDTcRsfcop7KTVg1SF/jkO1s17jbRLF6z
c2x7nqfSs41RYbGDQAo+5BwlURVSkt77ZthNQ8IQFvgIMGJKeViZtHu8jbj7pY5JIszJgkVnMHEH
KxED8BqxGm+/nP60E64AcbIq2Xg6IMKlNYmPtrnXpvMrgQxGyRX1UOJxmUPWqNOD5n2JiXtEgeSz
GRoq0unW+QS72WYWTEDI/BOcwVan5IIAVtjhQRQ9lm4sTk067PxIWwoHXaODlGITscnL+jW+ZLQF
YfWFiQ6z9MbVCDfCrFXMpmR5JJ74adXrRr+33j3WFBfRiiM5HOXJLc7Gmaxrx4Zgc+Jn4ONMRGQN
+35AxUIXCa0CL4BxbcBDGoLm4AhP9eC3ZMwSISrT2XVSNBcnxttilo7PJNqSWxYzfEzUo8z7VMfl
gKw+bzp2IWnVm/5ehP61Y3/yPZBmsPwGEnzbLmVhLkXMShGwcwCRVmG60iZAh+h7KrItDNswksBp
9APq9QPM9ZmQH2V1C5hv/0N6O0zBQgSOjaDarTaei9xe2p69ZUToakjxaO5aRhJlnLpoK5alRkzF
BCXQFswzqJjeIhsTQGDryJPFmv72SxJH3jNPhmLWX5hbewh1zNH8YDiDn6tEDhp4l5WB0Kor0YLl
POqESoDxiqGUQYfeUfl0DKQmnl5R8TiYeqVUQpRkhPLGyzhAM8rIxqM31GG6Q7qeYlfUm+IncSw6
5Jil0BZCz0rfSybUE8+ekkpM3D9iVHYEQrbA0SMW1/APWg7wwIQGEmximsZE/Syg8/R1ulZQVKAM
WArqQ1TZv/5ON/IlpgbzAqMHPBvRDeCdBmwhmPcBqygM0qsqTNc0RtoKN6cZgi/YH59KWV1EDd52
6i4JgpVJbydOQoZw9OEsT8LA6vds2pWTDlULJI2fz6CfnmS843jqBSVMkBTEzbJgKRgXH26oqM18
NugsLVYBeYyOosPcV1Y6BHFx4WNTYwv5a2KHEKLTqLtcQJOCuwyZjKbJPrB+ca1beUaDixtUZFua
95ReaUpyFE120bkQJWpEGE1E3zPoW/ZcfJenTSEgsnDciDcmHszER7LuW2TiCT86Cshprds29ceE
3iUy4MVEeJRx6v/l2eNmDgkmxQRafCjACKfLVsgA4onBUkTwdKu/0kHbKPL0MZTDMS3HjQLCKKod
lQGhGCtr8XfzKwgEKaNJOWIGjyXXYqLuzyF35QC9bc5ZN+DK1okNBWi4NxGNl65kEspzSKl3xbAY
F7CN4CgqY+ZSz7QVjIqGcN0k0NzAYE+iTxkhepVoScV9ETWZToklDn6SocSrzdI8w96HGAtfXQtx
c8vgeRrzH47Ehrcs00IPzOFyFqq08CztIHZy8Oq4xc0b6oUicxh1LiZKSyaCnRLuhtFHt/y0BoqM
VN9U4SmjR4qlC+eyMDBJYVIxt4gdVAf+vmPuYUzJSS+BJgwhY/wXQhbxho+/fbo0Loz/VmpuEkt+
A+9cNgmqpnCjWoznJ+TxUPaFUo3NFyAJuxtmw/p3O1jwcYmiFUPXZC9w8rCGLEPchOT3b/GK/osh
LWyfjELHC+xvC9kITD4P4RuMtAG+vBhYCdB55LcnFG4OJp3jTYdhTCBDFTc48s7DJsOUuwEF9Ofi
3QgYvTXamwPIrKrj3kEvWtmCyo8AlaOJUE3UEBrFs5hUpJK0Mkbm4Zw3KfJGhiQJQ29O+tJ5yCSW
YXS1Bf5eRAo5cE+h17aM+6ARCiQMdDRuvfhaBX2N01O2mDoIElCHDJI7pMmfCUkTvL11AnlxxI8j
bA6j9UqMnOXjzD1GZalou3BFwTEHLMlnYsrNC6iWKusfYT6Qh5lcYNJsVcbSoPYI6PyFLFs0mw68
b9GWCiHrKCmrqgIyMcO3YSSxYfLWf0Nqk+UZaV8qztITO1ISGJ8hBZ1enYOCMAR0MKvIuAYQi649
ZtUQ6jFHPfn4Gik5KhlWqMOBKQbQxNXMg/ZHl2GBqyZVDX5h+CI1JTefBSzkTBrcHtx55z20Z9HB
5RiFCUAKrgc7zoeClMtmkNRn5qU0YCWQju4n8dqSO2YvmxYhYafoZwHtOoCSf3LtfqMRGCDwVsGs
0KiDQgwyy0Q/JTkMg/TMSkUbygm4FVXRkINoCiF/3sWuKLyCyUJ0Q8p2+5JzVwM+FJ21D5/SQ+sr
8EooGisSkdd+4zfUSAvJDv6YoFXdfWoMYsW8Uaz2wWSSQj0i0DYKFiN9orwjbSDY4jc112J528OF
bitzlfvlUY5IwyqDY+SLkQa+MCjwi4DqWnuv/M+AQiOsvGtH9FwJg2rKHg3wMiw53bsq2DpMLPqG
sJFh6neCLyi2fktuiB9+/nFZ/CsWkwu0XZBV29nfPWCTiUb7WFWwZys0IwpDKY/PqpL6TNkQ/nZW
8Q/2z6Id6K+DYm7vC+lTtA5DT7QUZi+B2rlNOmFx9Oy8EfJW/Y9YRmoyUpI5F7UclAv6n9jewVJS
njHRw3tMgEnUO2jsEbZNAQ0+ZsiDS4TXwWk2WA8K6ElEPYimoRvtTW3EyxTcFTHtUuzk8PeeKVWO
RH8IaWxsR7epqT7S/qVMe9sJNhY1o928p1CcR0JbQoQYI+Y8rKe6RyJYVecyAnBmb2j1HzxCaB/D
FzqNP+krmaxMqmaG7EFt+s7qI2I5wTWlmwuto2FDSGWernwnUOsST7rklsrmr2+JeOj5OW2MlqIG
MK0Isd5Ntv2j+CATPkfp0gCCFc9vDaVbsAuHBEuVMcMus4ZxidGs1P6jeKigiJJRkGGmpPOUahJe
B/PegrLHcSFUS5mirh12m7z6x5Rv2TZwZgCSciZrDD1wFyQ7HI8Q4Odv0VY3bFUerVfGAApqzMq2
d7m8bFWsi3X9r9AQNZCgVwuQLiCBsIKOIXhSokkTaj4BeHpce400K0V6p/9kdhXuotb+q/bEj4sh
IuDCSFIyDthYIVBS0ciO9Y/q4M4N2zaIRoCjdFkU6FobZqJAwNDtjzHDDS+Y1pD8N149nAOA6Rik
VRRqaoAPtFwF4dwG9Un14M1EfIWa3VGndWBzjmZ59pH07ZtoQkXNhIe6EbUb2Yw+xsx+K/GBsLTp
VsdrTygNUDFPlvYpSHj6dKNjFWedbW/L5MEVXbUdgiOqGT2J1tZd7WnPcCry/a+2eUawOgXpU0jq
/xYomAGUElzVV2kkLsZZXCaFuhhbHUZUWb0SlV/MHTKZ7zY+4g2QEgEm54rtevAeVG+4/1HcsxaB
TM6zhblt1R7SlohaTrTJtklFlMm+ipjumbuc2k7cIw7nKeuv2OQ/867+VrJiG8RAw+LIlem6Nf48
TYQK4QHPCNyARmoH/tzCREoc6o3+VTLb9lUdc/F8T/bim5W6ZQ0pMIKvoMFSGDlaqjA/Ztg/MWuX
JWIBx7/WC9nXSEZYJzNJW1SXtuOIiPDIYbeCVTtxUTroVwJ9FMdOYIXIhsprBFVUoyfpOOtTckqk
JkSNVODZYPGLKTrFYGxT0dlic9eHkOZE8DhpkNtYVX/HTnuzjOwaBflGsrzPLu/ngyrQwi/cyPd9
Mp0LB2GRnGpnu4rpS9FJkAbQ4+444zgJ8sLFKWGVQDojgM0dtWw3RvZpTIJlZV6dEPGBIKgSk0iq
NsOD0FgLy5As4GMH3qIoXr0y4VCHYoxCUnwwQWnOEpTKn1A+9qKntqpXRwS2AirUjD/iofNNnRm+
ffTK/NzU5TFUs6XZFvshoydqL7IqsPuOJRtjm5y6hI9QovpI2gUagonLHws57D4ws12I8NmwUE8C
5RP+LwSQg55kPUJ+/eyzrbOLpcB3KuOMMcRzK4eHFUNjJG4P/cY+gXRm6tl6siMsjyX4uVutKNb0
rTMPqy5H5WHMJYaSPRwNgnapfqUGEnQEDYeJSovCIkacR3+NeUtULAUbR8SZO/XBZiexgZ0y5j4W
7Whd2D9iDxaM1pL5GvgvkjUF0yxcWjI6Tad1s2wiyClYFRImBoQH6HjQYI/QNNNaST8T+Ivi1Qri
+qSHuBq6XC7GHKWl2mwTsA4mcsuMKBzprYazmjkBllXVGtOpe8WWI6pBkytrOw89VjejDf5plRfB
e+lTMm+V6ljgr1xQQoLt+HGxrh1lLRgCZQUgFJD4SsS8Gi8SoC7xJeEDUXsTFSdKEXCCMj4VwjkG
yM4a6PHrID3DjWky7oWMh0Sl5RfH+RjJjsw4IEJR2xfmUvHYmgllXzeA32Vp/uaRsTGwEol16TtH
FIZbCwpu9qwK7blQvRuemyveZgRFRhH8LugobPm/XlRudSimAw7BTQChnQ2CZIst8RyrAbOqDCau
OkCkRazSc6Da96gwln5hCRDVXupljR2ikbmVna+07jQwDW7rfodWDSxxVZRMgcYhjed9OsCFwbUJ
uHoINxqCCXpCMWrrmBX37KJ4fi/hFeExCe9Hwlkf6oxrsbf5EtLktueOkRuY+aROS3vBXwgZoGVm
uO27Bu4zQ74he2slHA2jSVQhW9ExYyoiZq9qmbjCrEjIQ2xYLRoHjGGKs5NGMawQh4yBe029BhFM
2JMJFOB3jSXOCNWA8gTPGsxRkqOgP5WZhNWp/pbFP6lRwI/p3FhST2EJ2ZBQuouqAb3DbIqYT9gw
ygJclxg72dzvQrSzts3zrf0iBHdTb8KnpCOHufXfUkf+rQKfxDR0UMQlvFuNXc0SJPgeWqlL4jFV
BX5oIt/tHDxDxIwihZlryIgZE0Yq0CPmEn+lFMKaJgwZe7Zkvte2RvunKS+z+kPXiaypVxMZmUnP
SsSXq800nnmeBGLJlpOduJmPF1LQHRiSjlPfzA0t3FaDs2w5jRKOtHr8l9GKBoOTYiZar9Simbe9
wn3o3nWfOsA3b1j4rKOe/CbAE7gwVIT6l8aRqOFKIqRU1EIpOG4Ug0cblptX+Pvx0FPsLigZViN6
pRSvEla8bTPKVSoAGYDgvOXE7GKLritz/cnhOFFxsi22jNUV33j4df3po6XHfuMQKBYIJZg6n2uP
YGTkaZn09prHMR6XrLsYBDPmgobLrsT2SFdPot9UhV6v36oZgZQSfi3M0AWPRMysTR6+YMSaBkoB
gn5EW4RbKsjhqltZ59dRkDjGQodqSOROLlIuw2gZFN4KTzViPXU2jqyPmWyg21IZWcvpu6MwJDGc
+hLnwS0az1oQQ4CvtimUDpq7AfxJBSyfYUeAr4MGrVUWaT/dtg7bsyJhFo8MVbxPLBn++bQlTjAs
FCEEqMBgGM7XUfuGigr7PBjVXcbsCrjXaHdD3m0EqDp1/qWQSxjZCQT2bgM8th7KBj3WuA7aEwfA
QmEuZzHFAzwLmJMVuTSLWNUq7BlLR7IT9mDMZEFgwmbwiq3RH2JP3fW1eR7RO2ZGsUmb3QTWXeGl
hE0q/vgW7E1l5+XqZugJSA9eBHuw9K32IxwYIA56tKjIVZ+VXAeEunUEbu9s2cdIG0gZXFNF6tGp
RvVQTt29Au4T/RmzojEwNll89JF6d4V6YByyDPxxXZXewx+dXZb5Z1urrx2a+YCwZqmAyNB7X1XY
rCdwqjpKnmmClB8CaNjRVQ8TsSu5ehYD78FPHmWs7EvmqwYAiz80h8jWfj2N0W4Tf3QJjR8OBTDl
cOzqrvWknkUzWCukDw9msDEVsJ1o3CBSFXupFOmLjS6n/xSOWnEo9FwnuFbnqiBDt+s5m+BDEMxn
y0/Rxwc5O29SvdtReY59Y9PS0XcmmCLEKI8m0IQ2Eq9CPAoAACurgxcBkTiyHGEHpkz2GbaREQCm
s0VYhczL8F/iAy2YEX0K4xXG9NxU5kZTEtU5osabkH9kOOtWurxO0YuXuK8MBFdM3tYwAhZQsC04
mz0LXT5XEA5mYReboZyuKe+trRnBowaasIsxc+evMaaKeMO1Zc88fVTCx5RN165YNbcQtkSlqXu/
lQ+NBlKJNllSzCPzP2WW05Za7IHW8G7p1yGKz6p9JmnhavCMq93bEOQfWfiKQJglA6/X/l83rqEv
76y23ls+nId1Y5OcuWqHDwtMoHSxVlccBFpHz3ZNbOagT5eu8z6VC6bk/EY/O8cQQ2Bo0T/qa3TZ
7K6GudLHvervud4gtKj+9YLeHhLQts3dMv5KGJvMjnk3y76hlAS7mCn/3F/05+aBfwvDZijMv4qI
GCJ95WQUe5Jv0arO+hZDwSWkoe6byImRDFUODbLd0YSSu1EtKaXKD+3d0RcpIv4D+GcLl9g4ah0f
Dc38hf0LPziGxaTSOsbC9tDozP3PPJ6TM94zooW1BpL4pj6xVqMNpkkqeXohqhQLPhsJi6kHQDBv
CKaBM6Tu7PJUM6r7R2gIOiVcGEmfwnZkemCXqRlHylU3i99i5aL5pzgCA2JquXZwUwfDhfqD4pCJ
v7kGY6/ahfDd7f8uP+o1D9tmkK7CFTQGTp2MUmFKSF/DaCpeD+OZvFUEvMIqkuWKa6si/Ut4BhST
9FzyGqe9bpyY80Whq1fNMuz/IYKGv6LB+wTx59P0JuYj2wxyNjUStpL3kb0TWslG8KuhyKLrAyd/
ip6C8RfbJxdYTK2RpvG+ZuGJVHPsz+T34FEwI+jnqNYUknB/DFLuTcwfoPYQzTDLbib+i5Czdulv
/kXDQWOkAgVz6lHeFgvl1d4xIeBH2gDQcV49+oYQ8pmYIK69p+/MYATo2YzVAAmAZoxceC9c8ZpO
QaIug3Z+BMNF/OA5p8IfDpSCgSMN3UdF9sCaYm6buf1d+YU+ySHZtQsMO1hFGbqpR/YiGoBSvQVZ
xOSBmMbCDfFAuwBPhOFq1DYBAw02ItguM0kSdQpBQmdhcIXPwE4DiD/Bf+wuKez2eE5WNlVcvmyL
BamL5NIJ+xl/Vj+Hl3fPv/h4WFKCIXPFMSLjE9nMLZcOExGMj4lS8BbeEdZIQ3YMlha0bzxxcLLi
OVN77An9K2F25+JGUbTC7vecHbDsWYWn6uAt9V27WRyDTTZPbvqdn61PMvHzW31Tb7IzNcU2Z3py
JSL3Id9B+X1thl4m/qq56v+IENkWbr3XlsmNlKDbcOQalpAvbn9kjZn6lN6imzeflsU5OeebfuP0
8/FpcWc2Kr7oTw9+Lm94wY0L4zlWcbwBjcfkDXItX+N7eG7ouElYQC3qE09P9Da5lIq4BDCc7liv
Dy96ne4gPi33kPsLM4UuBzMjIBj8dDZYK5/sS3pFIHow3OwYvbwnCtC5s8DqXL9zrb0Lt6V68Tzg
nNddcBTqXnxAdigkfCDM7xhisMiJIrjXbnrNLvaTt+bdp7fkbP0Lznhub1m55RMDEv2p3rnjXP/i
VRFUNcNHVHmLzqzU7DXuuDrevTsQDXrxnjwZrAzx9l/1tT/JTxa5yWfmXV/bU3ODUbjp1vnJ3KGF
33nLfBWfMhc93ZKmd1muxP+4PluGCvT6r+IgLbhrfIO+i1fOFkPy7bD6VZbtDn3mChh0S/TlksGs
O6wrlgAqE2pg541HGULoXdinnOS9OtP38gZXc9dZBEsaTRd7sBOczSXAw5I0MRe4d8OWv8Lg8G1Y
R5d2Jy8KN3vIK4pVHtlyQzLPsloHxwy3mWg5rscN5kr8V9oZb80L7POSLoBgF+UW2G/VrbtDzoKE
a/DWbpMj37/meXlkB/Wu/5S7ckVvt4XrswjO2nK8exdvbi6L9XDQ90g7NtVB32RrfRNcqrV/Ck/N
Qd/x8BKPTgN4wzWFzgqW3RtnysY+JS4Qw7nfZUv/RAl5KU/Z/NdYVAc+CquGPeRkvdUnXurNQp5/
6A7sZ2/FDe34ub/rd84PPDPQCd2KsxPNsrW8aW7yczoUD/SAO32XnPmR2XhX7/G1ePhXxj48Se0b
K835MHdscChTEZo8u+/6Wqy9ebTmCNxoy5rP2PHrklux5npvSCScBxfCWk8MRF2u56O/17txXW6I
YV5joLBq98WxcH1+yjuB5Lr6Gb3IV3LId85e3WU3+yi9pVeJpcDTIpZn8QrOQzkrDpwMHQT5GU97
tFW+2hNPV38vT3z+5GXeAebFUmUxvnA/4G+5DVg8b9i9Ia29lCUdLBsKsyjX3JFVt/FP8Jf5mOpO
vY9384434Q7n69OwTg7jlnjqXbAM2JnJ3JBZciXqEZ5a/W5sK+4yZLwl62LXPslfv8k7tCyn6sVF
/ns+xQDmRaLnquFW4C/Ji7Ng0HreeG/Kwd51R8bdc3slrSfXYelUh2CvXLP9eLafHKdLUuIuErs5
aWduyfFkgBk8+iuCH3neHZKzvCEriMUubkexzu/hHQ3ZETEQUhGOP/6fvUWMkT7kmfHFZsuR+UHB
Id+BdNipYYBEuPGChoLpfvvdPLhVj+mlfeVXfA0/2AzY+Lw7KbPGLH9XXs0Ndpt6gZe6a0QY1wxH
I4p+9pR58Yjc8kTk8ZfBobkzL84X21SMn4y4IZBSCZUi6bBsQBOY48DxYK/DSHemfWGi9lHeydO5
5Rc2FUoRdskGETS1+6x9I9/JuKXXYW1fuoO9YcMqbi1zu+iQXpUTpYkezVl/ROc9lH/dozszfk2f
yI7TOTfFZfWq9+7cvGLOLEiNWOIVixdVEGcyfu+PcWt8sI328KyIt+OhC2aKPosewEHs3ZE7UKuQ
Lk6/vCuv3YtVANzPX5OJRyXCFFWYrtVQrdfEdLGvF5/phePMv1M/suGXq/akfbGCMZOD3G98F9+s
ymHgPHM+0CfD/8Qs+2K+s4CVV3YeYbaJ41L7GtbTC3U9afURRB0cao4q/P0jo0as6GS+ykN/krh9
n4iXPmKoe9H8DHbOe+DK80R8Ma8eXqnMbhK43t38sT547vOTxqnEpjveZWfBq+KbZ+gzigwuIbs4
1SInFwsUchiHByuD1KT+ip00y0m7FZfxmnzjm8KRAWmPQ5ZLQXl9T6/l7/geLpQv6yv+TMUqH779
H5q0s3LIT9GhJ952mOFRxW+tXmRZ8iRQBdDQNQcbVQCf+eT88o8cljBimQVRg+BWgv3smUtWX5Eu
cbbOpWjBRef1+W0qZfWDja25lb8sMxLpuFztVTlwO2n/pX39ZAO8sfa8J2uN7G2+uXrwCjYZY+fm
xtrlPuVX/sVycS5vF4lrHylkXSSuBABYrrwnx3FZzejuv5yjxWECHc7tDjTfdCinj4QDIl2NOza4
XbO252grFqQkL40tNcs2uDlvXEv5iUYMg/EtKyN4K/bZMuLBLk8q1vn8Y8ouW73CH5YJFzl6NC/9
yW5HnWduIjaV/EqZMf5daL6FUpS4Q9fe9Nv65H8m7O/o1M7i9OYSpAi8+3twBrLbxNdxK8BbsQ9x
GO/Ga3Egppv681FTRrGzHYoXL47fN4Aq0LNYGZzu3FbuA6VE3Myys3qPdg263bl9oawpHt2leg3x
snjw7f2VikVnR9lQs4gFQgnzojLNG+5/d7OfxYslVjwoasJVvirYOdRd8GC3PTRHTvMXeJDN1eOb
jJdPLfLFptMdNArVub4vJcouAbZc2cbrK/eMj8+Fhx/Ky7JFUZ9Kc+2mfEtvyOG292Rjs6NX/F52
t8QNzsm7sdC22a9/Ha/ZHPdByoHkjMj3DnBL2RAg29lbb/hKfA2P4OH/8IToeI2h4cyo/ajI6iuP
PMvD/ExP9lN+NrfsxXU2vvjAnCz4+3A/uov5rK/mvX92Z7HCXKqal07x0P4n6cyWFVWCKPpFRDiA
4CuzIDggTi+GelDECUGZvv6u6hvR0X3aowhVWTns3JkZpV6RPNxXgrODOuB8dgmSCMt+09t06yrk
AgQEvznKId/jdMFYXOZLitzwuPkfE8N1IrCKL6MnIMea9/PMuMeVZj3GUya6MNtWm/W9mzNeFMuO
nqX4liiHiq+tWUD8RDr78jiv4ze4zhiJxKbGr1Da9aYZYVLQJYwySuRAjT40T9azRbX8hqiJhFZh
9OozJArmKMck5b3mThCW34n2UnjDDXX2UPfEQSUOweMsZxxysT+8DZp5RI8+AhwUNnWmOs10VIce
JsWFqrNQ3vT21HHFsI0fBv1qgt7qNpM3I5cqepDM32o4p8/X9BtiEbr1Z/oIv0LC+7G0qif1X0Y6
5qZ/NsRg3CMnjLUVZ5j4jq065Q0BmnFgBtNYrJ6SYEzoYNvslb+Cpk4faoj14YW2pMqqYlgHebGE
uAYK5SMhZuut+OnLtFwSmsSmBFsWgt9bcUgIZHtfEYEru57LVtw5RiN0XxNk/ju6RhSu7Gl2ummn
7SaHK4vGDl6L4T51KTKPa9w62a6nQIQz4D/iGfJcprSD0mfRlsy6RePd26fTs904sn2dfac17sfL
eRhUP7vYAhsQafGcPm2ajiY1Xlo3/0VFzHnNF1QaVovKQzWfCuNmjuwrV3jPCCCS50zZwT5xficR
hQIlYGurGH8dR5FFLbYSjV6JIugzfeqO+fK7uM3aE/2hYww3egGXgW35xkRy5YZOZzgVZ6K3Jh6d
WH2OPZpgmPz+sNdsPecBHdKSP6ORBdUwuOg/SO90BFyQQmIOzEQheFbgXoiIR4goBobQmTQ0Z3+P
9WEsBj35aLUoanoZ20mekwWAFF/p9zNWEPjnX8JRqBsKIIB4uIq2+USI3r6fKCy0tkHkGxGNHehw
AYdNmCtEQaAPH50HatZICs4EXkyTyNN8wcPdt02AoXSRuSZsN13CxXn867bYE2tUe7QPz06DI0Ku
6xbuBPTcFQ39Y76J/jo89x++Xy1WnDEPe17lqe/n3gqVy1wFRoWkfBuk2QXqlWiXliPUwTHtXswf
JXUOOke+HwSG2d4EjfQkZFAsoXlBaZRO6pJXNI3ro01VzCYNlnAlqDUly9bXtS0vZIwQpBLfPNDB
tDAOgCx0soAKwiLNmH7TadYYakTuQn0Z0nWsnNDc8Ekhew7uYrEP3Z57Iu9K8TDZt3t48NmvFZaN
IYk6ykF8BX7jSGcuKXDSbcv/8o6CDkK/L/0QdFxwYY2cdtUcv2vNlU/3iI9iSz7Rc1X7svsgIqgj
zNAMUmMwXI9ON3ZjRos8ztNhQ13lcJfxvmHMCNINi8rGaJvbrNtzzFlI9Ay9a6gCKv/4gNiG+7lD
fWQ+czEm/YQZnFNl0R3Rb6di+Z69Es2n6gYP8EEQXLo/rv3xHy4eiQ+4cgXcuW97uPIDHeWvBsz+
8H+zEnkPobbgI+DAJARlO0k4VMNEwhy/cezQg5uPXYXwanFQ0ekEDx4ShiaiFG1EFgGdiOlf3tbq
X5489odTP6AtTBXCrcBFRTJPoEhCV2605QM3Bc0bV2GVwP3yeqti/4k4FhpEXNramfeoOBLmnpqw
2POaj2HFSoFRzUHP+PZ+zKErT/KmXmF+4nQxWqrHkf8QsklM56LG6JuuN3hK2JE2+u570+eOyrVH
ApGQqAofm/OL0SVu75JqX1biHsWQyL8xHcNigiq+kZPePCDA6PUfuiLBb4FMLFRvP7izyOpOHGlc
hY/VTgZbbdZZjYP/Gf5WtZvFRUhJQKzZKcjA24SjNh+vGNW+wBMI0mQ81/wiwOUmyudW+bbeNPXr
FWNS5vTKtPu74ZwDYffczLtGQrl9bXWGs3t5xcRUnKs4T4ZR6lIPEWKRoD2nujqt6GiOM/UPormf
EXimVKIXhOWkBOA8XgsrNm32LCaH4HAiMAAFRfWQysHuKuvbDlLAsSMefO/qWRXSUCX+El+PNiUR
bL7kq5pQ/PozEyJIfb6LDxF9QaykFVe0RgFuGUHGF6fvNnnwwMyM3VMsElcBOuR5eawYPypRrQMQ
TQ+tY77pcN+e9K3bdntu4AyeFhGesmxP8xuIgxIyWcP9gCtSqSbcIgLiT9T/azcIcQ9bIyL63qmK
3zN8kYW2ZCkqBBq0A4wqIsafsWB41kKpIWYcLH5gX9lgfgbhIqAT0AExl4/3ErEtwNvxb1L79Ywf
sY8cOO30iboYgeJiyI9Yw8oZnIo9X4r25Xf4aLwbda1tEFAO9bbAXdjne76LTRankvjhE+FTYUia
hMVE5rAbL6GKgDH2vxNq+LW4/XgJ6cKs4mCyTSekDnX8/7PTwBXbxnljNa41JZji7KE8MHL9gPuT
dkLAmUQSVUu+Cs4Z0dY/Q0BxM2zHA0V5CQkIrAz8RKWaIcQo0Q71g8rj7GIt/skTPLfBtF59MPzY
hzOOaT8Qqrx2KdaiudWc3ufrO3NRPWRsqJg8ybWwCPieufmUhFJgaN0Gw/M8fwkB21QXZRTIHDfJ
Al3P6E6ffAx6E/14PJzKv4PPvdJ2ft+e+DimkKCaKaVlhJXhktg+dX09s57VXhybH83Zya8YKh3a
7vSbsrHR7HDL23Y8TBPi9GJVaH+DSalCcYNU/4Xc7g+QSxabAArAnmjstzjctJHac1r65J1xNREf
WgkATv8VCyyGvGknyPMefs0CDBTTjNHihya32TYu2sV9nI2XRxIJQSBwQAAvIBEIBsy6cXKlagvT
S+APkg8utVfifjKMUeK0+EF/iolQvHoXJ/JwMAWG0eiaRlsS/Nxm3zvxCjfVy03CuuLuAGg3zQR5
GP7gtVCnh87GJ8cwM/cTkV8SUWJOwbhLmk8Lf5FDTsiv0MnthK+r0QAccmhpDvlyvFjICjxHYZE1
1P4lhshNMYdJzLTL7Hs6Z48PNJwh4TG28sblv+2Qam2bDhm1ZFLswMZyK9w9xxZxRPzVBO+IFiQ4
Nvj+MMWgY7CgN5NuxvXTpkSwrowSvOL8xnDjg2Cw/23slQtCEKRb9hVKlzEgqvoaw9zGW8DlHbF1
SCc6jxaFGfsgThINvXA9IC0jaRhNJbn9s5i8hfyLTGrhTbIcsoVFGIH84o/I3AqLydwtVo5DxW2j
EdCiGH8BueKHdSaKPuT2QUfYZdh4WPF/do8KbOj3xNH9hm5cbCBNwMVyo3bZMy5NzAQGI0SIaFHW
I5YBRqu6VpHMDnibESimAvQJdcR4YZPpZWPyFPrRi6fO0QqdaRgazjSaRp7l7Fxj4TmWaxmeFbqW
5xmRiNUPRC1xZ8S1HntT6+KlurcLnV1Pj4+x4WV6HB89/il0zzoanmtZYRgeQ8MLo4VlxJ4V6V4U
8il36hnTVN94Xq1bx2hjFPpxGukhmQc9ujihtzhGYbgwphd34YVe5F3wQCPXsCL3YlhGZKX6wvU0
PTIM3srz6IYlbuboxtzYJXQNd3FcWJ4Lrm9eTaaQ6WCPRmj99Jh2grrFNXZRTP84ffeHGOh8eMFd
87dixItWdz1vYfGdhnE0JjBSdPcS1Tov3M3opXv8QQx4eaAfIXiZCwRQj3yvFf9dhJHruRfvZ4qP
RKEV+dw83+R5N1vcZXhxvasZxRfPi6x4EYZxFF2iTI9irI0eGpco9o5icR3vZXh/sRcXRgzhV49Z
aKJUM+INLCK3Z4UeI5jDHo9+YUKG/jCiVryHR0z1C791PctgkUyPv4yptzBi/eiuWdOYpffcu809
h4Yr7tALD3pu/P099b9LxkZh18CXsMMLBFUmFgP6FSBPHT1n/aSHonFQsMUC/fh/PoQAlfmnDfLW
UPmFZJro3RGgN+7OAOrLtk+bLNHrZpQ26GamMFnycMZ8EKXcagMy4rTq69N2ERrTgM6l9KDscdRU
0oRpuc3fCtQ2rFQJob1Y05nIhcWjd+89s5EO1OEob5P2/ofHumEV+ZL+l6AgYJJQcR3QpYh+LUDe
0th8dqVbPt/Wa9z5nTDxqIffp7Zv/bfTg+22PLT0f79S7gINh6YXtqic++S06iv+Wurie9QfwM/+
lb9A1OiPZQpxu5/9U25BWpcurNMsX0l5DQf7aRF5vA5U8zBCcHQYG+oralue4VZ7Yyo6hlVBAVdq
SK3CCMiKAgTnNmQ+5dfJx7lRDRd0tw5zv3MyDvLd/U05xXrUMpQb4jhNPTAulO2VNPqqaEHGXdns
BWpKQcFqtMkaWF/s+OAKjbr5Rs+UlOHI+/SZTP2y2t9qDKGwOcyTc7LbOVhII9wdw3gXemFshJtw
oO9izaCpO78h5MGDZQwpFaCMcTQ61We2Lznzw4CqAFt9AnZb+IBUKpS6eiRopmU+uTgB2dyIgZGs
lwm1r2T85PyxbGHm682R3n24f0fI20zL5lf1tqCyqGO2qrztCaxCvZRUejNge6A/luAMZBsLqkQp
QRpZPDZ+nPIRsVJujKjY16F/8HAjtqtPd0ADSzJuTJwWIrZa5FepRKTBgUwR5w3KpAW5RX6KWDFr
DaxZr4S9CdfEkIC8iLtWpOhDAjCamB7H6+e0snBDvXr2mTITyvuunzb5CbIVt7ls9xgM125KwmTg
SDoSHGiRIqI5ja5nPB1zF1zlQqXeQ/9ebjuI0ZSp3RxmfTsg3O1ZZXQ6pF+aODzpSkcGwfyMdZok
MU9El3f9UGIgUjjk4PwNVsVFWlBm9aNxD6VwUEZAbDif1Hzjb+F304zwIBLs2IaHcMZ4AtyAx4LY
91Dp33XjqS2BMhWFy/e8v/7MuWW5gpNLQS3jFt7QU+moJRt8DgIfZRYpdXNckZ7J0DvBhdeKAwt1
efU+wTNmiNAR9r8DXD7FfbWuc3X5I5Ccp7NmM/S++E7rzlGtwfwXY7En9KSZp8vemal09IRHb+CZ
d/HDpUbUmDCgxLtD7tSHNB5CwbrfIzFRaSrBgOqF4Dbj05KuLMh7TnuAwum6nrxCBpt537C3+i4P
W4TnRa0mC7P/LvprQk5sXmPdzJ7vNTE5pLicN0QAH5uo2YavYHdWazLVwSridlLOb6uh91reVrKJ
A2a3k8J6m3kwtOheSUFqFso2re8ceBcO6V8gJqiENo09J0d4uMbIjJ+TuJyMvaFVTwgVfWkpT6j0
3eZLzS32kkcq85wvgUSOtKqUd7fJyDzYtzidpTMIxcaN3Is0aafyakwSipQQM8+3zTpfytM78663
t2m9vc4/dGrUaSZ3oAMqmcfGYabcNF9+5qDZK6rhZq9jO4VSMx8SED5XB4quqWESvij8v5CGhTwp
YcyNCwha4199AiEif1SsiQCYd/H1nneSo7iWe0b5BozfnUkWrcHpJ/R1K0+1JOP41W/OJ75NVEeE
XqlN4cvydr7OKcSzaOLuDdwqlP12MrJxhLjIAEwd0q1znUjei98cQvCB9yqNmyB3SAEbn6lMSHvd
pS5fH1/32lTgBtqc7mFsg+xnDthbIIW0Nt7BXvAU62fD/zUf0WhexqrxsemJ6Q8dBkF4WSiwNhgY
UQok/iPZyajzgKNKLu8bE7t8g9s0X0vOezqye9NxcN/J89GsnF6nP+gHGPnFazMOvx7lKsHI1Ka1
PfSk/XsqcgOpNfZoEBgAMjvFJndpUwUCn4VvU1pcHZrIkA8fmKAdZrfubT9kXXvbcaChqUK4TGYR
SgvuctKFsOlM3m71bHpd44lBVrCkgNIYkhjJ02HBjd9U4vHfk5vNjCIEBp3pjFyOLzJKthpPEZk8
fphUCh5TCcUjNeZHNpjCi0JtRgwVgmvkUHhH83IDrr9GeSanmVJvkvoDoabwMNEO1EZIqVCnvAe0
mTCf6V3UU0Cb6ww6sqQ9QTYSSNuxXj13KHcmCaIj0KDZ1a7EcDmz6/Te+bmjv/79jIoF5wfEszPa
hOjqhS/A7zVf/mA7fuK760yk5POo3+ZlPv+aI0NAyICDn5xpPnZbpYDGgOtv/UOnrMuY7E+mo/Qq
zSwpcyqsguY4qPbSpFXLm6EpqGtGR4EyJRU8rqeN5iIXCobGJVCT7QTP5brFEilrbfOKM0AGdB7n
SEkeGAVog/OjUKEUqeF4g8YIFJAXuRrzprqjvKGNh0BpU8rPjLvErFQ6+IvcGtUAHxUQkrZTukYf
Nf25IgYEQ3/exIaky8dF8VTvuuovmXcbEYsN6bK6PZzp5KOs+yCk5Uo+k7Vn7i2FTxS2ieSckoxO
4A3Y/YcLk6WxRIL9exrHL78LO9Lsfa9YFgFTpf54dj6GuanWI7OdFssHFrjV71jaP5ahtwI2/ZfW
Qc/3pv11dRlMta0WQXzxfyveTATjyvZg219TKAnqvUfUxGAxwL33jG71IfHpDWaK1zBBxMjXeYht
Vmhhs33Om7Wyrmcw/YuwWPeJM7ciabgk0cCwif1991wNL9/jAbpJRzjGaYpG53J+337IdQ4vdwFO
1KfPXFA217yPwT8XKubCfmDwje/ZZ2i2dN5iPQwsJWpAg93wOQnuULnpghSPVQA/isNctUC2wdgm
d6fvv+PGeLiqV5vt6hWm/nfJsfeAUMSuEVA/FsXieh7OH8nXoWLgD8wSykA9HTtvzhsc3hkYiFM5
GSHz22zJpPkEap+5zPK95z+fFMS6cj6TzE3373m6B/ahXcbqDfQmTXonyJ1ThrhZ4wUVaItHCORk
U9kS1dMvbASabOqyebWYAGWqy8GkI7MwNsYLUAqzJTM6mnzJhWJ2DNUkgbCSJvQeQoneJ/SuMHub
+0RaxAMURmMc3J4NE8geheminIFAIj6k3PoWYN+ynQDgPFxkYzCtsPr0vp99bKgUEGHYYRR9dgF0
cseTgijwh2mh175NNf28Wr/i8eLgFuHLopmsfXCZ2MTr/ZBC0gVuj9st33/wM13JeVmAkNZnyrfN
sjgLx4z1mAGJIQ9h5Y5m7znp1NlzxR104G+a/dl9JoyU8EhdMbZkOzi3U44hIHoMxQCuASQh4I+T
dGHF+3G6f3njxZOV1wBa7+erAiQDtEGH68uAxg+Urq6xZO/diA3rDcDdqhAPlPBkxT9oNqJrpL8c
GMAHoMe4xB08RHqH5SYmj84oPTIooO706W51mH43ZkeNdYkJHH/ZUVJw/u4TeasGh6i50Grjs2os
+vDiwFHy+pvdzl8St2wFqBoT06G/dzRPM79LdY27CTAAVqcc+zEnAij9B1AQs7xhb8opuZLHARhk
aBTA4D+3HU4IqBCZt45+dVgVTCeeN5NgS32IbbZRrf+ap+ld0iMpRhBFpoBam5pSp6Cie+2/FEwX
k8YEdAU6+SMDQT4DARZJhk0GBeXTmdwySBEBGh4eGhfk4fOxVIbg1i46sRCsUwA6FAN4UfBZDU6o
ewCtIcXb4HawviVD3uC5AZmBioD69fVvTYdvq4KJdjcp3BpQyQsr70weE3mGogeZlZwY5E4+jeuw
xZLgreK+gM7Ap0HB8P5vIUCSfC+guDNLQ3gIfsjqiIMbHjZQbnj1IKC6d6SuQeSqPfkiAW6GJEsh
z2wAnGDfsrf/g0WAJIJwy9wM0f7BIh0JyAMETUDYDGy8ZiISWArwtYCaIGOBr7Ev+PJMm6I5t2Y9
a5vwIIX/p1p3FokUDqOub0ZVWzBKpZFONFLEwGhgMaCCfHFXW2BhJGlFWyAK5VCuEF37IinFOC0h
fuwaHAoys6wFK+0TJYD/yKd6NnCBxXgSLM8BiFCj2TdFM3STZh6gQHjoKAUACQMYseAOcPNZxzu4
IPjxHkkTKCBkAZKDIxESQE7lvyD0hELAlDAyir1y4bsQAMEBgsFKKlzkB4ELnjPGFM7Je4o8Cw40
WS6oKwLLFKdzxfuhllywfd+RYA/1cmuElD0ZVyaSZ/R85ZShUl4P8imQK+1XWP6pCWIDzlXUVncE
zfrHqgVX4yo3kDFMKZ2VvTqSqHGQxf+xw6qgNZAP4/QipDlI4993/Y54RNI4SOqMfsqxvASOoJSD
WnKR5ufRkWMIlSDZ7AUQHhvB90HYGa6x2Pczv+CmQfJYEGzAOLP4GK4F6fhUz5aM2oUmSeU1oDxz
kfbcNsuEbLJr3V4ja4PTSFYmYBnlTbWHNMTnKP9nwQO2W+TmUp/jLc1Jv6Oq7rMeOd4BiZkmfNMf
Ehiea4oUKW9G6gVZFgaDIgh1+D1f8je8TNB2O8OEBx9kVwFdyQ2dMpKf3CuyysNRMcCx5uFwxvpk
fo1qzyH6DQxxr4rJ0Fcu88AgvJkRalaMRUWOPgJG7BJOkbIbrwnuyLwD9BPugWgjWSpqYEP0DXYA
w4dfU24HaJ8fn2+XKbl3uJSi55YBh+IqCVLWAZ76ixaZBlqzpHT1Z9BwBeXI/hMdR7haoxM+FNDD
F/xS5MT4Fp75NwfjFyEfGyR0CLkGqGWA0sDuPDNyCHDEyQU2RWvxNxlp0E6UUU5fYzLCh9Nnh+xj
awB3kRjB2aCnllk5r4REiLrO1wzIFdwtQc6BGkeRG3+jehLCOwbiYQ/20C0pS1CTJ73AUI/kiyFV
a/51K/iL+EqkJO5nhKRaHE58D5lEzRaOPWRuR+gYedOE6lHj3xHCiLTyZEwQYClNPHKRsuFY0dln
TZVdAtR+oy6IFgk4+LyPOiTBPxdLg15jdDFJKVlcQaT7EVIO9h6JZdHqiH8hrOd7WQDxcYezB6hT
zkhJYhqFoYg/8yHIBOoC7Pc3Kzz0KHKrJqwb5wAL1MRcERCGjRY6aK8knDK+EFDPKTdQAPFR2RGT
C3ksrIa0CYPBbC9Nl/7ygJkFOFfE0EkboTq5GNuHkMAlm97nGdM7DSJJ97oFcSJHMsNpy5PrVlLM
b8JNan49qZJ2ctigHb4JT33b9lb4fyxQOPZ4htyDWoGvO7Q4SKTu7hGHhe9A30C3IcnxJVPmhp8V
ribzKX0FVZcUYPJCtIhoh0f2bS/SS5zMt6m5o+g+Zzlln6RRzAqK2JgkBsuLWH5WlQM9lJiUTCdx
MItB2mpPTuSEfAkJEEZFmNIqHCd8V5F8l4qgB2Xewc/3YCQsEm4HnUjmd/xUzPye/RjGnUjv3ESq
iIr0WmQjiD2eZ/QzPghfTvZLSDhJ1h2bg3rlndctz8DZZl+JpyJtw/vKPx5T4fJ9EYLwPv5gVrEY
am7fBhbDzwY51VpGDv0KhAtK3NhmUgg7I0ohEChomHBrcuYNUL8uLAFDW0SG5e12FKq1DtNvagZ2
0BSWYSua+Q2x+U/6WKAega4U6qQYKC/yfeNmRSFDQfFK4Sl0NS/mX1rPffxvFqg3jyneXeMyQjht
XYxZCRRy5RV6c9o/CvKeAYQL8jzVnqsiYPdt2ggLROqLGh6K20gmkWf6jpmvRhMI83lmemy/MQGg
GMUAdEXiBTCRBwLbUzQLw1n2TGzJN0DIydZQFNjsH5bISFKdwwlgnRSTOYQ1pVsP4dURj6IsM1rA
ZDb2X5Be/mVhsPUYUiw0Vp72ztSk8EWPyiwzumcxuZO+LCJxRXoKf/Fu93/MSBCpN+S/udoCQmNN
x8I+kupRGXSgmJg/zI3I0CgO5wzmNGpLowqD+p0B01QtYYxCSDboTNIy2UOkcthWUnmUDFEqJdyE
gQUMo6H6aovxbPBlqUaCzcA64B2M7X4D49D/HGwyrGiNrKHXrYWkj+++0jkaIe8L7qij3afNb/p4
mBX9Pmu7HDlUhrxAwAqrzWw8AT6FUgKbF6kt6oaYyteYoKJXptFrOqstKk7IL5GPEqQzbovF47bI
49bUYKOXScg1Fh+tud6VierQXkwC/u5mED4LPgzun6IwFdGhfTquNpMSEernGbHm5QHnZItB0jAo
VFRSqsQFyDGjZHBLaBlGEzF2kQICZgII4WN7PPjZPINYtM5pNY/1Yf9ThMd9NC4LJv6m7IySEDJg
FAMhh1huALXSgdCrclb+3QkKqGpXZBRJo0ELGtcBqoa9Fk4MZ8vniB4QNHIB5MWH9IewUaOHDUaa
156aV7MBQ+s5tJQY8zO8O9KdmmSzjbQTCb9X50jVBJdboh6u9a5j+4dFfQR3CO+5df/Nf9rqINPN
flI1DoXLpWYrr6l680djkyZsr6sLl1VwoJmKocxHB/+qOBI4yzOnHajZyGErz7LkXmyAHCgXHr/t
+kYZOC3SRImO9J31ZNiW14/1JJkb1dkshQWl59r0106lzMnz6VByWSO8TmnyoB6jdXLirtGcBHr5
DLDRqUJnpRlVIPjhT2Z1UKIS9+dw73siF8/WzwcubskVq7gqRJYfjM0+/MJbFT4EsRT/BMdumPAG
6LNQtheD0ysBSCQ8irGAmFOhLSEe/gtK6LfO/XEViPHFHjgFDx9eV7Hn88QsBEgZNDX4BQ9oEpT9
/uNQoETgETQBNERckRvOZhdz69fzZ5PCWqV4Svrf4Rj9o/4MTvWpSbSTlFl9QQnBcvzPDSqjjkQl
ynmj1njfoJA7LAS1OvPHHlZ1TGVHT39z+4QYOJJc+BnVm8deFjwQaQh1QYkpm+N2cjyRE9aON/K/
lI6S6HvId5vUa0/YUITgbtxhH2zeM8H5c//VMLxitD/wKLwrksqzjGJXUe3GoxMbYjf4Lc/5gPNC
eIiHTbQA9QzLcBc/QybPcpvggFgPd46gQRaPL26BSUWUBkTwCtEn3DmXZzEJt/iwtCtPwlISNvA8
hMAfGspOSCdDfGO3RRaf4CsXgQkdaKS3Xd5oPGsJWpwijC60Yp6N8u8Y0aZRZ6pRYsvB9rrW+wzj
3nP7vZ8/I2R5UlIjcPe5OlaN+oRsD3GKQSUjaObC5e3H7+gRlPyQlDPuj6fEWhex6BGAssBpJ5nI
9C3htlZEb3SrBjAlroTZwBgG/B1cP5xYlDkfwx/5koUzodZzFXzVT0SqkPciUVh/VgtjiVlH3qoF
8cMJZi0ONPqZTaYgs5+6fQwXsjuwIdCcsIOwjk+wpbFaBDCirYBwFdkjWCJMEsGthlxIdE6kQMhL
ZUBnUvE4GFiEdQ9BVcbewYfAxWF1vzHGoGodzPiXmqcJOMdoT4Ej3KSK2GdMtl+/XnpOSQkCiF1r
UqZNl2pM+JjW/mxoguNNn4H3zdaoefz3mx8lIWJghBgu39VkFjFQxo9xWn8CiAQUoBi2BwVRH9D3
Umb8hQnoKUEBHKX2rbLNrF48GSbYb7weHGnzYMHA/dHvkxxfdeWMztNc0kcaRnR4HI32+aAicSYx
2InWdO8OuSNGpnnlq7f9qXtVYxb4+SAxNmlSkdoZkxyioxuEz6FZMaPI57QSPtzGNn9TWfJjotfb
HHImM3Mg5o8bTE5+Hwh1vSqb/5Tg3k6bzKkHsZatrtXlmu5Qic/ST+mkS8NcX/7Rr46p6uEopEub
zCCIZnr42eMXhQkcTppjFqji14T39YaTQp3Sr6ClTRNS89N2n+GkXy3u6oIF+Xyc7rYuu9NYnqvS
5PCkEdJyTKlJu6yJTapFX7VG5CtxjhhzT5cH2vmZsLZfgix5JRjqdNQjWAynToxjQp7ovVIw4JrC
0qZecKC6zMpIsKVGuR4DD1LHN2eesDcIDrC1kFcokXSAkFvzSW0mqpa1otcSVN7MYnIT15VTux66
leRCFx+ADF49bEQnBi/5xdVVuUGVL3HY7H7mDIaumuHjUWlvlAxuolcaPSAy/z5eNY8TlcMfJWgy
SpbsJ4PKawulQyEiBqTG9SASBGJCsFDVaG0OZhUj7OMdJ2cE2ihNRv51RjXTsrfBWhbBZyZPpTkV
d8DF/KZKuHvW6vLP/+cMcAw5d+Iwc9bc37znVwnuC342VvUz43cD4inCLVQBHPo3eQZCbOh0C3xo
MetAwfLT/USE4vhh1c0br98zfDtq96b4LN+YUPlKv6uC9igWHgzOF05Au8EckQPkE8SbWCIoTnwB
UfWGrxRXBJXCSYbeRHRJnU8sNEWGbrFq2m49SY2YmUbXMpKsUNAMtDraa5iME0wXMRZJduDLcTIA
3NnxreRLcF9uW3UtipBV4aHx6vPFZAfB00FH/XLBsBJOJGnxkdBHBLg8N+ROLCAOvUMRLrizwMf+
jzqRCl4GctqLsjyXJnpCfwBjkaNasAVUR+MP/2jIg+qx0KkEGRKDKHUuAdWBdAoe6HJE9R2FbgL9
5iV0uAiqSHnzDCh5kpYnQU/cYLCEEQGUY1uISRLWm5JIR1QJBczinlHPEw+ID3UQaB4R5qH38zOv
3GTUfNDBb5cGD6f2GQ+wzIJmLi+pEc8I+DQhRHAfBWUwwTLyI4YKuJEeQCcWGoN/i24RhZqmFn5K
oz31BGt3AaPQzWESCw7vK3nPpB3frc7vM6QL+rCgzIOo+mDXAQ7F+G/gS3NullATI8Yexe1G9QAG
Xai6zof6AGGPIYJRWFiTASLps8jA6JkqCbv0t8ko3CIpsUc6igXCzp2Bc442o5OAXsBKo4MPRhZI
fyQtoguvsOBsDlujzn8ugsTCEzuxOfzAVKUFv6c4xoW5IB74m+BzeS8S/jT747g0cW/zDR571rI+
cXwZaMR6w98v3dxBP+xyEqOwKnzKCeJXLD7S23Blym/QDAqR71yLX9PKloN2cTg2SAg6QzaxEilO
DeyZWgeDORg9XzyKZg9pUzNjQ9J9f6f8DXdIPEvO0mx+Gw4eBZFZQOvUubZM8bdoHaCnFuMCVUjU
HE2C0eespOz1aarmz+WgTPCXYjAEo4Y+lXPvWtjztSXF/m7p1+6DvXkEDDzyHmANcKyDu01c6DJD
RBB8yUIwZN56IPY3CpFxnoPfCX/1c5LD4eRnQe80NQNip54GKkmK1Cn99dVWKQ8meemOQuIXS1tK
XB+bj0byaleZmyo53oFPMevsGo1NpNdKqTpj1iS1EU+TOdssZGpl1IeIJA65EAOQ1XqakDZ9jihg
CJ+iiQQEaps4jWoPxsVP/sZwc8cmLWz9V4D3V7tcyaHJHIW41IS5t4gGvRNtyc8+1wRCRJFKf48E
lXpYshHoQbQ4ThVqBL8aBwaVIhy5n3mnwVZl4/3gyOGpSRDkwY5h4s4Om2Hc7EGY5pIgmy3qKbn+
MFt2+4Eefan2VUgLNaJEhZQWJ54DSrEaOfsF6ojcckMaGupWVAUvIKTcI69MdpkCcsjK32Bwgr8s
eioQZuL31ieOFUKMCkTIbv/cL1nwC3C50AgU9uCVYRscWrj7vEMcoZK6NlEOxh8kBMcEIaG8c0bj
IqAaR93xC2wgBoiIAiWADwOaQeUP3tu/gy58XWyMXyToMgARCmQ5uEuo7wF3wzW5IWyUtGP9sn2T
gAOMTgRehPJ4X6hYSLV8MV6iDCtAmbPuXxPNgg0mjOI8tKhyamVZmX9HAneZPUCNFPShAA2thSvC
xiCvPmR3xA/gGTvAu8WfgOfEs8Rt5tgPAdDE0mSAQjTrIQf8z88UXp7ov5V6kFwReiIRGOncQ5bQ
ZsTFwaN1EY/BD1yYZ0df4JmLtgeMcDfUzMFZxc9FAPBW24OowKQfpIJVr6xh5rS47XAraCKyR4E/
EiqmcNtJ9PALXGXun2dkGsVVTD0UMDy/xaJxRZQ/V8RoyLTtwyMh70OCgsoSEjO8jqjN0cb8j2KO
+LBE8ueHkOL5GB+DS/FM2Z6lxYxynyS8iT7qjfAKqLGCCEzWBM21Ae1AMPhevFmiR8qexO0hTxgZ
SCUCKWyFrywQSMq+cLgxUt/cVlunBPAACGZobOeV1H6M1qPSpTkrPWFt7Yec0Mg/eQh2Lzgr5vdG
lbGjPvynMhv+mJ1L854wpcw7P2qEMNqCFreSHEqSq8jRQZmBL/SbhXS4SL+gGs219q8ezXJp/a+R
vTUqo4bpsfWiq4MObCdnsPPkI9MRhtnHdq/5I2fBDxoNbe/+kDF4FM6QaxzizJgdBRPvqdptpZvA
wi2inqoGN4F3WGFc7806ZQbtgLYq+fuU0la96lkeWAzCrVxbwfa+HxYIziEdQiX32ap7rstA6RCd
GOQA2vFww/6YKRI6s0/qO8PmTJCYUiXVMNc27LmIs0taHIN48L11Qs+Xx3XCCSKY70FB6Jj9Q3v6
3qG2a+lKu8uvcyfx94QmOPzRjY/WSzL9ibMzPb9hEns3aAM0OyAzNTiO+hzEN11BGQDOMZownpLe
4UQK14HbPGlSbTx7TJRBnK2n6kuzm2YU0FhoClEwftapCs6mPaCvAlHNUpPsJ9j5WqFFEk3Hf5C3
gJzvFCv+3vRnHkHPHnmvc8qUAFKvnKWDm3OulqnEXzeff6Bsl293nBRH0vL4tGXYg5cyMO7PpSoH
5Ws6GP91T+vahg39MLTZ1x/0/7qrrnyPXTF90Fp6gE5RdHpqtl+vGNkShUJtAMS04Fj2QHUfnChq
ajkaaeoB5uUMtUZbekOiqwej5adlryUxUVuIeENwT5R50ih1vTuMJfw0AlGnHDNrArw15tsUrSdh
/pvVL5MZycUcp58O2HNozl00yoB1X7TUBLUbmPdvarQ3W5ZdAqdHS4v9yUAJWvTlHUCZ3tP/kXRX
y400SxCAn0gRYrgdFFoyreFGYfrFaPHTn699YncdXlsazTRUF2RmUY24hqCqIBhb/FtOf8qza9xa
Zwq0m1rODNWX0p/ivGqbO1ufvJXnlWSsyjLtrm59oXthCZGx6xZnWVBCqreP+8frXK9kF7tUu2Wp
Hk2VNu1i86n0x7tuHFUB5yLcGoeUFN54PiyMZjNsmUn/1uxbII0yHDwUo9bBykQO36I0WI/V87t9
OXO4kTHUBtvXYMxWFGi23ZBHUMwqBdyEZb+yH2P5Mmr3KPqsWPO3R05bkqFa7ag2hStc+256vugF
+8XwrAZORQZjQh3CTzCeDz2Lno28lp8XtZzBujpFxQrnAbkc9TQ+d4uKMBjeYFx/d4Msp0+gNtas
Bm2WGzJToB8nbJDryTXNasOZpnFIsEIDf2m4N/tMpay7OeXDuAM1WGZFU8hi4JDTerooUO5SFbkK
/4Nkp+wh/UsZgXOgCIey+CGMzqzWkSneLJ/k7zfyoiI8LibtCJlti1p+0dOWe7UNubOOKL9Y766q
nT1hxJDZ3GaGbf2X6ZCcFbZ42+VZ3rKlFyLdvvi6b+SO8vHv1LPgp1c+CoXNEwNPE2yO+rDQ+p3Y
D0+hDDjBYbHyyhX6WKDQh5/W1FxI9YE7129wgkMJEYp8bZtYLVnYdKvd1VevIRs4/ZaLmTQG51u1
s9Y5fk5+qOroaP0L4gH1QbXB8by8TbLF+W5x7Og3XSvcFcvxHhO8Pho3ZnHVrDTHb/Plv99L77q6
PxB6fFwI6o9lZxwhu/bynW1cll5Z+OPxbnX9tuPsK85zLmVepY11rqQoMbena6t9KDweJ4Ss0sO8
AyYk8prP2gIqZ+wcSPLau0x6k3ZTRl+/wkChK0taX96OtU6Nk6L2UBpcvyrr7jXwjWz8Ovn/vvxq
ozMrxRtDmtYIlljFdKQVi9plyll48PAhMgmSOquhVup/LA7iVeaJS31tZZydkD57m58D8LE3IS87
DQxGM1mQGJ6OQhq/p2CCnKeLQFL+5I4I04Ct8l8L6OJEmmfra3ea89hFTs2Xff3lAoexaWADng6S
aRSOihRTny/1a8zF/WbAqzQAmpltyGKa0A2Nx91ptNe/C9RETri32nQui5Emp8+cz+bh8bcxVDvW
Oe4DQKZI0+yqYAYWwCtCUBBacl64zpUQ65zr74WFmBIx+6d6+6YBoOujToz3q3lIDlAnk/Y+6K76
qTpzPAnp0/opkGDGstIQjBc1DoG5TqGlvWrk7G2/edg13m3Ucz1vOizPB0rMMatS/ZQMnQ8Tvujy
+fb7rsyIS66Adfohicfn6zkEt23bSHjWGNQOmVaZygPzqezNYB46ATAlu3RfH/HqhEqtt+k9j5w9
tGhTFLRVASFGb1oRmkpDSGRyyW/zEBLobMhb++SiSBz8JfouzxeVQzwIiMvN/SY5b2q6IsDSrQeX
Za80/9kth8d6p1FhJgkWySTiAk+6ewXxmj2/elJ9mzixCoVjeqrm9flDCaQItGOjl80VEVKTg36t
IDBvuSvF4nJ82PUa/0mOURjcvsF3S24sqfHtLZJt2jg/wUR1ZMA3D1vWSqp+yMEilGFrVH6DnzgJ
momN0WQlmX59W7dKkQVPFzw4ZYPNWJIJWvBnNc72P2h1x/ctFNwsq8lonpIrnnBT/8pN4XnH5woo
e77vXkIp29GBGlvjp7mN/k2nZb96gW3e5NvLx7j6U19mq1paK9+31MaO874WQ6XbO/TlSbPRzevs
+AKNf11zdtuQrNtVG67pFrjcgNRo5WDWHIAq77A3k0POm+QQi/Ph8TRSA1sX/tFgrIqtpkBKoFf6
45a2EcXfxVdt0avWB9q6bQeSAqbv2Lqf7/rz95keWSc54IEyH7u9Pg33E9f8nJQX3d3mdaviHJrY
zobjz0KHG2vpH3irpdl/1U/lyfrwZMdVCv8227reH8zl7D8NpfRNeV5sBn61h4LQGBCnWwFyy9HT
3yjkeLqhhPduExOWmvfKSBOyFDIN3ZX4Qf8CsLpjAslMvqq9j0TaH3dbLAvuFvzmatRlo+PHcWAq
1cH7isnkj3yF3RO42OVok2EDxd19vIJtf1QVzXB4E9xe8tua+3Ev4A3HUXccvX2so7vAIeKJ3E3i
50d0pTefvkpKHyvgY7j2p9O9BYaAm4iPA8pAMzZaUoEgRtigG29jjBO833GvGz/H6SFNR637NG3l
/VO8T4UAgK40utQvFeywwy4snvq8uP5AjgtHx7NDHUbulR+WN3HEF690a97gkCupYjUlIRFrb/zS
jSvxJunWPor9SxoDTeKE1bOpMWA4IBQ5Hq4Sf+CCnJ+AH1VeaTt8IBHEnu1DVSH68HfeviuK529p
68cHK6NGs9euF3TT/18mhkFcJcZdYiZ9Zumij2VKfi4quVpgx2HGxahhnfCK9gbiEzcgUjHvXPKt
X9H2cOPhyqChaJsY3P7sAS958UFazB+wckI0hjntfihIPv6NKEz8xrssCZ+58WDL9BFYJQzP3rBd
O8fRhqqHuAv7bB8juT2WME7KUVfdNCZoMYdZmMT5I2RBeKAPUgLRESm6nBT7XrNsFxHBEvTlXeeS
6hQXPeO0QIfqZmp9nDsVJJlKbKmFlYdC14tLafhdJb1jp57iNaWeagZpC2Z451epBEL4jEa3lPoZ
frxhmALKrt6AJ1IUlyc+/eu0vY3621TzA3DvAksikOoUAGbWGOp7GK8wzQGvKm3u2WpmakNcSzbZ
Doqfnx/de0vXwvw5dkPWYWblKrF66GUbCLwWh0fvmlHtU56mbWiBwv2if+jRqohBP2PZqchi8nli
VZ+jw2tOsFj+6JfEB4fWbClwK9wenp6vv0lxFcCNcLHbj7rnXyVFGToMnV71+/Syyd877++FaPhJ
KD6pxu/O/hQiM/l8GvqeQYyeHiDf7NprcoE/3tiEZYOtS3MamI81RMttdNd/GY2+RvXOKtYlNmom
42QSeZt/XKrkpx/Vk12iZ1jE0Y52xk7g6SfXDBI6fgs/PiYvt65MRwybf39KG7n9bJNFyEfR2tZ+
7H8AT0tawTQnxRhfKNF7K7okw0tySRpRMdaYh1LSNT6m1Vqk0jw8ZarO6W+69xVvPq54L+wwRUYK
fDJs0gRSeQheUf6PSsHke/nw+0TbcXQcldyALuvIGO2jznFRaNUenWONLHfACuugszLjAaZn0IQX
XXM1to+RFYolndWh5G7yvers/blIICI3fIgejMjzuFNJZlGn44hz+5soK0QGuRWZAAemf9dU352U
tLjvL0l4wlvSMiOXv2d9xw+ILv2Wd1SyStbsXtN9R7tl3b9a0e5u39m4KvChf+GqmsOl4/ySbDun
/s6KycKPy57jluw7ru2FUACxvETitmMSLubmpRkZ58CAKybPz+baHO+jUsxKf8htg2yjCLDeOECV
ePqgP6QfjiMICS9yQgXDnjVk8BDoMi9OL+lHOZu2F1hjGufBJXQb/7W6t7QhQ8eWVrPfzr5wd+w4
JJ62QOlnhvrcJ9E4Wk/z88vxszEyVy/Yy1vYLShsDQfT3S2rHvPbf7/HuKb2+LiKR9vI6nHrs6SV
4Pr9B52/wguRVf3Xuj9SID9G569yp/wmMEqnyejNs7KHB0nay8/2nfKbZLVGLqNS/CV/M6g6kGJh
+CZoohBHr9UT6v51TY6VJJkJyMF6YEzdhEamGA8v/pwmn1As8Tm/4oIMfu9PMCcQuMrJTZ5Fch0s
etN4GsumxaMfc7nNMCbi3/gTXTJemHXLIhqxux+weeXoWYtkmmFdHKVoEX/p/huNTtHLGuO1x27d
kU8HQAnE5nCaOjQcvo49Fr9s+OcpEq1DL/7A7XRelWLnl3Krs7KQK9PEYTol+XKGJy0991/QkOdx
j/MXrRMAHLfk3qI9zUByLOk+O2Qq6Gk1l8vtys/YVh48/m/qJgkH3q9N+iM+b1g5MEM5Hkx3OoG+
DKdJ8qyuHZ+6k07+FYznb3aKHibR00qzwehhuIuG78rJ1ub7cBIecpv2P55d7ZQ/tx3kd8/ovTEa
790pvuvKkST9D1bnLV1G+TEbDp86753OIIP6Hk3Xi+fJtqohKbJeaVAb3B6OsrL8xUNWZ92TM3Ky
jPqkWn2U9WDgJtElyrLX3im7xqfkINMO253tE7DP7Bjv/575X/hhjf34TWXRa9H3KRl4Ofz26y49
GqBaVB4Ey+R/Ue+Vlm0M2BYFqyMojLwuOdc0aKVNtzCdicxaNuMxDxtR6euYNqIjC+XWdtGAZHlH
widedIYw1ww+66d0FjURJsrZwSNHnadKpl/y3e+/erfe1QOe0kRWTMvp9aORlZLD0JIaDt/fn4L9
zozuJ1f7788lesjX0QdCdXAggjvw6HROsLTDYXvtxHeFbj3rhm2NgmOhfBDqT05pyf6OPteZxTpp
RNe76905r1vytX4FwjLC2sV2DDMcX4eOnGH58ZZrbT884qmN5Lr68Ap+3XpG3mVy+7f78J/y429W
ylvPl/tSzqWUvdGB8T4vdd/6aT+qudPIN/iOqedP31QAIoKsyBthNNLl3dvbWyEPHuVd97cDQoVz
XkqXD3d3f+f+nRO8arVfUhdrDOrZ+Qmxi9tWyK/2CdB49NuvDXZfNDVeQSps62ryJRyoTuMzQmQ9
ernEbjD6/aJpNKy8N4NvEtQ3LzmqrbRt/V/+YrHHEfB5tG1PP9Ef7wzxJH34+eqnP+DDFDHajbtC
2rlFT/Bk0dMlIj6VF1ItOAf5A7PVv2b9y+fMsTfOVY+nd7t80c2ewglK+RHmJHpaJ++fKwu1vbqr
d5vdcNQd/xvnm2gTDRTMRaPs9e1e5kPqruyEv0RPvUO2SfGiktMgbpeG53jel5oPKsvdsi3cFkb2
a9G/f7WoRy0UHb27Se/DmTSwBrP393etd9pFJ8asPdSmNnpgFONVnJvI5OXla4fWk/NElGFfRy95
Lm43v80k+unI2bd33dNI/Sf+bPWGjfb1rlOIfFtJPi8dqbt4OL6v5qfk9bV8v4peX1/fq3yFh/wr
LzwH9el6lF5f+z6vNqhHPz+zzleYntF6H+Xmpzx82aaneFRNRqf45evUjfJl1P+amcuX8qOiWjLr
9/MXuyulU5G+HLqjUd/bo1Ke51+zuP9rqbrhr5ffjCcX7lvT+IjPPUsgCtNmjz/KZSwNgsBwl5xj
97HMmTspUE6j+0fmkupD+tjdxgmFgud4kd2zTW8pRH1kAQaYPqvMm3+u4MpORrs+APsca/C++bj8
N/0of13+a34tkISar5Nv3MTL6lEJYLOKMc2qr9t/xdfCgDpbn3h4tk+l3IdK7DwrqIU4eFU/lz+j
hWPmzywaDoY9pisjZB+9ZoNh1omyUb9v9V4ELVyrV0jBTj//OUWNu0YcySZztzTORMYqDJb/dvyK
v2NudgQCBXrMNPC+TpLqJG0pFwo/Se7d12pRdTjpjNu1dO1fPQnMWP2Q40JKySOBQOX9aifXRSzr
UpvtjHuLr4tIHcxI1qMZ4NS+1sCSAJb+xD7E8XTaflo/ULOBAcFnWGV7TsBsFEatdd+4b90vgKHl
NbvwFHAA95dSdlCz3PeWwCyNgEc5Op5gqP47YzFZPSVMmqjyPXkhDAg1Lh2NI0FiYQvkmVwv6gyd
yWUIrHO4ZPpGlo3gS/mhNpoPQgH3t1cand6mOqrKN7ZL+7TBFl8Br+Kd+uf2pSbtYfVpSbh7L60/
xhp7gx4W3mDlUIeVFuXNKEo7/Yok9+bWiGoChUw0LIAHlVnlQj+kt5uJHAeipqy7fCiLB7oUS8Ar
RsGSUYYWO4nEBttB6EGoGEvvYpsr0o1CIbZ510ga2MfTbmt0/VRL/f1sfBP2fvhFDBFfdKr3xf/2
BBMIpBWy9doByMG9Yk1eynr7YGIcJrwNVIzKy0SapUFL4N+mGJBoSBlyBNtuucpdPo0Oi5mlG050
BRsgitslleldLpU/59/bS8ff+rSVlLSnAM/YrnWWlH9ZXH82Oj1Wqk4L3S8vsZ55nU3Qg91RgDgk
5yZlg9W/8uGxAQMw11toU/6sXeTtJDCmm8/J9b86UZ7T8DShuqeEcYt+l881WbgdMn8zqU9zOYm5
3nAH5FOoQozvfLHKuHuTApRrpzx/LrfIEnbqZArIqo6pVYZMttKijDqYsDrI+SiMPTzKlEuBT5YD
uD74wVWtXZxJ0yebXbLTQPptcuwcph1o56lW4z9ynfLkdC4K025ZtK6bQYqcVIXOktXKt9VmqFKe
QwJyKtUuX1CvSwOPoRBVL4C7Mb7fZ6sn/KbrE+kdTVExlI/yq7krHnB6l6sUuP44zgPY5k9YYbaB
YokrxXjGNbZF8ZWh0v4gGNhzm206B2FQqJeXxCGVaq38NxnZjdv/aB7j3W5vwbCgBu//u7621Mv+
iep7GzTx5fPqZQNtMHkszSig3J5Kyg0gA9XVYAs+vyW4vn+ubG7RvNm/FLn3Irp5T2eldD37VhUC
7AAYX9fuptqi7LqW/6Wgk21/L7e8fr1U4QI6Nu2koywz/qU1p6enNtyy/9VHxZ/Cpq/SCLJ7rWkP
32uNQDhC1fqlBurkgU67Z8+kyLHdfrRoH1wGj+AukpohM66sDG13RhGKa6Oewtr+OCxIfm9TlwKI
UhzGM5DzVMz9NMPoXnNJrTm59+eiEnhLS71xEkrTyF588Wu3dWqvplWy6IvVoKwkURsem6WULvvi
S0Fgv2CiH6eLkQT1LlwoKdYG+hDhrz3B0RqdqSHe1NmkakcXD2vJelF5tsGUC46Lp9vkUXp9XGlX
vFiVyCKWpsu3P7dTu1Z4WF+ervRgYNQM82nBNW3z8gVPA1liFXpEi9PzzDpe7zjfzxQIqXItvqbn
tv4wLq9cqjhj2CbD8eIJKGiaL+9VBnYtpSL6p7kavt8uWhm0ikayf9X95UAl+AyzK494HCkyHQhn
VPeP49tDrZpMielN2oU3c2el0WgQiCSzx+35bcd3HLipJSTNKtOByEcyF1MRDjSEOiDszuW7Nf83
sZYPd2NAgFvlEf6xuhyoNQDprIqfrJaSNM7V5Z+H89SU3zcPkvrT/HrRmQn3aD5qaYHsXqskTcvP
e7oq6hTTvLU/pppMLBd35enbokX/uZnW5j3c0MrkezIfSnITX7cizHlRTfGis+ekOxbEv2jrAUJV
Pf0n01+hwSPOMYSFh1YpGwPjSN6Bga70EtSjSClsXe4tBKvV4W55by1N08YIsqr6EUbzkCjzAU/3
5j/nQm+rvNjen6CLqjpXPKhstC5dw8FmhE5K6o8mMy8Gok9Hxh/kevEE+qAOu7wvnBG/Jz+Xws9k
aNHu5/9UNeC3clU8wJKVOfxxa0ANFP6rHy2PeiKAP6kNoWWdFwCv5utM/e9tw0Vr3m/Wr5PSg0dH
6xyH6VJ7HdfAcB9kmdXhMGGxxKbVx0bHJ+3AySqdVuWRUoXCv857by30STJqThxFm9xUd+f58UWt
4fpSuoKWrfPZlmb8xI2FDiwd03aExVRcLrSLpdQzXti38WLQLD1rK+w1t8vbb/XjVHzdHDWygZbp
nFgnm9OwQedZhWWqL20NRBhZEdyi54lLy0+CGSfoq9v6IYCfc6pK29O9NTqtnAKD+DgBJxr+1TdY
4uLLemBqXAxEh3LvDoT1tH6o34F0m2pVHnVTyFyPFXahXYyGdBrhE8CV4BYAdFZbT1btVeOOcm9n
+GehIRcEbO3tdF+x+YvEZDXsClrnimMyfU5Q4NOgS3hWKSX6yla9h5U8vy8/HMvPIC6FUq806V4m
3e35HvaMu6zr6CPT4BYNfIC0F1+qBgH9kAH4Iw0ZA/hpVINgd2wOx+ePuujVal+z9wlvZdstscdg
4KuBiv5501ZfNnrgWg7pck+NXrEeHkQ/rYUzyCQoItv8rCxAvUN9W1O64gQlv/VBqFBrIKSgR3E6
LK8mQ6dojcYNfBp4fQFixPDON0r/YYrAVTdF8KhDr/Z2VB+zh9Fd+24CUESXL/ZiUncvyWSXjos0
BANS6SQ5BgFSGxgsm4vLMl7DUiR7JSCeWyPlgBR3L4DSGnAoz7FWkhUiXXXKOZJQ11f4gfm1e6x2
lmP6QYI+sFVJw0JbazwIfoVcw3Fq9rcD1e69KqsbbcFpdJbb/kwjGxkqpTq66uKjH6BVpIKpGjqp
aJQcvWvOHTvfmrxxYzftg07OjS6igI4ZyHpXLQI1YWsDHIGNsvbWCYzVetp18mBPGzpIJ9YoQK5Q
1uVngFtriRvT2xGAXf8AiLBzCPpanXB0J9jWhVMaqKzg4cbYPu57IWSyTtV0PkrZYvVqbxxViZxl
XE7Fe8+yDo2/QEY0Tk9coN7MjA/HA5kbGAOKY0vDHOrp1wkSmMz63YNaq93TMkv4Inv91HZkv3rX
bZdvBPtWkoz9AyFbbgW4FCjm451D1U6ZK6WDM7nJqqZ4PZ/taDkseicVKdQQGY1yer72FTuXix7j
4HnhsMr1d7N/nQ9BHJijuWY7JpWDucH16JSPd5gCx9WgJGMvowHl0OxzyeCqgAaXxE3AewIGqarU
K/l9HIYqM0QPSQxft121x21TMbRrNtbT/zSIw6oCTGCjHFNGvQkx6RO3U6Ubje7/biucLqbTMoFN
Poe1GSFvGVizt9v+0VRp5ivzqnp71lZ2W1EJTT26DaF+abMc/gZ/BwXl5iE5Sn+ttwD/p/rLza/5
mKA/L+V4Z2sadC20wBgKZw3MFARFA6SaocL2BBNQ3vk8DWjZ+cD4eoGDHT6J19VQGw2Q7qbE4Pvm
EYTa5t48qtA2foRW5XOGTsbKorVdf3M8NsDZZ7zrnfj7gq6EDqogFHzKOx6Vb5rOH3cMhK/w5ViR
FG1Gy99nfF6cQILO6JZMXmG0gdaQ74YR/JNl8Cr1i8XXuRwbq9XQymhIebCkX43QqNDw9W6D3++b
bCx+Wncuv1KgmZbygnRNCByXBMxzKSzcdVqD67dOY12yEioTbkN8yKmChofJxYXUeliGnNnujweN
/pwrGsAwgH1w3zakFSq48OD1WgdR7XzOrjIT3Ptz2to+VOov5dCQKplUuPpBy1Nxm5EOXBXh7iKv
/fg4c3tpctzbiCz1PaRxYl36BDgCTiGfFouRJoLy9q+8kntzxIhyC71LFYRbL9HA0hzrPDj7qUy7
jp1FbamVh9oecgzpbF/xD5u1Dt7d9azJsGrMy6zWxkI81B+XmmH+zZ7Gp5u90h3lHMR7ac/foD1G
IkGtGA7JhNXq9Ec4vZjDf0009qTsJJAo++jSG6pv1ycVdChzq/h3HFrHWYurfc7IIeWZP3sMFAO+
7wqv4gFZtm1fqIbDMnGOVLJtSwEUTM2Hnb893uLRJB5r/aI06zEibqEDhicPTHVSgSQSOnp+heby
E8qmQQeB3+b0gskN4fyl7XaIhZf/ov6bOt0yX4wzHIIFodNmt7zrWvzEHiA+5vebWue0+9hs2zcM
pG0bcSpQLMtZWWrOKuTfVTIfrYa/nbVd4DRr+0BsTkxx1NXJLjDf8cq5WuVGF/W82WIoyHfoeIRM
W9soApQiTEXsLKBa5PDZ926fWx2LVwoIiK4KbBTh4rBerestcFhUQua0C4xqPdnXE2xhJePGJNsW
pf6Of5NEusALEaLK2Eqwy5V2zbnDHZfoIC7xZeP6PCFF+cW52breE5BFQpe2KYW+NN4VsF/1gWPs
erwzG4tax07hvtd/X0Snk2a3MW1jotJeBpPi3lDyDqq0SNc2thH0rKsvswZA+se/PwzAmOwSw3a7
PpXwFih6tPrIn/MKoxUfrvegldYtr+pSu2sy0yJQY4ybgdErTUNaRGTgDNMPbtd1bJtUkBFvEQ0K
BR0mp9Uxdmu4UN7GXvDrb3yjbPEa2G8JTFNQTdl0zvKzIgUAwLiBOuhsDkzy07PVFQADxWRV+3is
OI8Gx3oOKjtvn8v0nMA0WlqP46hu4v9YmMKIM4ZttKu/OzucNTiZgWwKPJyVwdACgq5tOKwpNgEj
FjNXtXjzRO/pbz0jiwI99pzszhKIJzA/rGlyCEg06LwGbvdWaSFTk6gE1iZuhW1GjMrihV2QjhKC
Hyr3dufxu9mbPVIAOpuEPw4R9gp/bzprz295cBIF/VzRYiBzz853wDn1z/+fwG5wNs6QeanBUGRg
pwn1gyUqIAKIneRhizGJSVqPUjTNCoGY5zeZm/b4af05fiLonzY7P4pz6SQ/vu6v6fqcXJfxshmf
lQGv8W/L5k5KQDql5DaN+9v/9qt0DrB6TRdqN8NVX1kMScYfjszropGs/BIg5rUuoySRvFLXWIb/
n7LfLoOd7fvkie/1U5drkTiTVvMXvAw0tvHonZevyb/DV6N/G4mFbrnGlMIqJ4aioK5cp/g46clm
bm8pLMz2krSmFl8oop2mFFRSokO1c7JvkjPJSo0sL742pnFp3jk0EmlPCYRunVwCL7GBKCa9WS9n
E2mmx9oLCHB7rcxRUvFcZsjKihHjf3PPtk7q/8539fB9/d/y7fwALMeiqrbq3a3SWPvY6SX0+w3a
Q8SGjsJqG1Io1kq9GZlsUGXzZ3siRlI1ku3P7I9M2G0xsoulSYezi9uqJDGRhghoeACia5eTGXwq
fiwzz37YUi+8L8DsU175c/6W96CX9R43A4p5CRAHVYtqxPfQWFqj5C7rKY7QkNgRu6nnrLwL8RfH
ofVe4Y1FIYLDoAXOfGPoFC8Nio56h9G2DfxnUzuhVtYdEji7fEFA1WU8nTXfwYDovNrdRdYMqEA1
8UjenRFIEeZ1iZ+sn1Zf1mu5/FBwRFwHZOaaBd0Xn3Z0OlrpRZcQa4SLsonNMkPcWP4Lh6u13gx6
O7ZfBbD0FtRnQEO5cM76bYw+QcBAC9Lx5VuUUV/eLw49Hh8nu6FdCddUpXIcwxly78UvcmWzilOg
u9SJSEy1TVrz/LahEV4dSpNsZXLgn46aUThXsbofBANcf0BJ6YZr0eIql7ILpGGAc55WCfhugZ5V
jW7ModfcdoUn5se0iXS4hTcSCMjhejk5v69PZo/1KE2ngbnn5HeoNX6Aw5gJxgroFTeOL+xIcgzd
EDE0ipMjZDonj1p1OaQQ5/eX0JtRkHCtfrgyn46rN662g/wvoKTUt1MFff56+e8c2n1/zS8d2lKb
Y68uM0bWghH8Y/xrLa8fpDPk+t9s27Eqm5bvNQetswibh15w28koQMDP/tDbTuDBvH1Z/tucM17R
sfluuXgnIQgmZz3TcjI9N7vEKzb2z4VnFQ60jQ5C1mrpa/FV+qFtQGZ8t0/3u8wS29SfoSQXE050
XKdMPgmy5DYBuah4r8tcOGDenCiyn5WPWkvYrv8rVVydXxKqhPZV/dAmssDEeRfYnK6ip3+1HQHy
9EpQEpbTmbXKDrPBZfVSunHsgmYhLsBvq71c8zbalXVKNlFXkWY5amx7cKvVQ3uCsLnCsCyKD9+W
jcyQOYKc/wG/u+kUzh1iVOdJ/3Tm3qE/2G5a5lqKuHa1DqrfDt5Uq8pC7Kt4gYfkVLgXM4aftjJZ
PrjlJe9KQOLlvoroEBA5fuXVq2CY489plBgF/Z3c+nDnE2bGarPfCK/ZClLXEHtmdTrrNiYdAZYz
3P6cffFGNVQ3u3qwxwCOx20rHB6LbYfzvwMILtc6nJfwWhCqQkKwnRYJN4suBG2RZf3O0mOq/GTl
BNlmVRDH4Jq26UKsL+3DPnSA4y/yGSzZcrrTOOzys5v0W+e201v+3UrlY7WmYoL0V0di/VP5MD+l
VYM+hkUSHXVFv3UZIXJFh9Ow3sqKt7BPbrCdGu6KgmUfKteQweIPQ3tLw0Ij+sZvw/lPEE43n0V6
mrZrsmZ4LDkXnIMcNEn0jjuERgYeqOYd244xsmJNEuYhlZJppUcM6oBLcph2wwaVFvIkAPLqs8Nr
+dPNszm2T/AX+RTOYd4//Si19bAbO1wtg8lPgUJndT04sH7gagvVKr2q3OYFjCOorhljoyThfr3+
sxN9s6303KSYSlDhsi7FYRexuOEwurK4xx57wXYbEMuNI3eUDLx0SgDn2B+ZmTQrwR9YfHM9A2EF
wcQ3xwCk3FARCsSh5LAkcvF+WqZk1eZaeFZyOG44RkL9PIPiocOh2yBMUMC+OHdThvn8m1v7+0q+
+tb95PpYnKbihOM3T5MT44l9LmRe4a93kqZrEJTNLhBpTXtfi8d+ZQuaQR2QX06kbYd9BBWnL085
p2ddXXGAsjL3tBXPZnRNjY4ubOD+sj/puZbSRL4U0vmxTyJ6dP6zBVOl5I7VVtjk+B3XWyaP12q8
3tZprdiuTu3QhCdXKOe0ZqhR7978bzbu2MgVaC06ciwAJW0N3xs9WBFGYrnCoHCP8QI4ZBVKFoV5
R9n0es3OTUrhnO3Br1OfdKkfQp81+VNt73V35Sl0nk8VOrnRRTU+AnCKeyuhpRkbxH/zYHPItP13
aW23kDzNq2Xmy++Ng7Lbha52lWvX4bnocu/Z3RNFKTdtWCoVkiyyo/crLUkhhOEc6JTyUyoqK7W0
VGyToqHaytsprPNNNb4euz6IR6RW5YFcaAqvoaBBE32DouZ+0lmr3Vo6PIPGTn1+jGqlzsetmVSn
+UURgNBeS9yTt24pl2o1CtKov1m5HHovrNdJ7dlCsgYFmbxYk7qsDNaVfL8OUmVcWhLfZHcOl5SO
oiP/qnkjWZrdQ+vHz86VlFUXIwgYa5cOrxnaqN/CMv0iYu50p5JH7+90CW7+VLESH3MfT+A9OXQi
1FrbASEmKm17nuz8XdLplxuxGTHyxaD+HnFpSZbznn+rJP+cOedbv/ajqdkknAaU55s9PA6OPEdc
0qHafGd8FxkPuckiUH63zKq1lLy1qbzhYJ3iZakTjoVie3JCIY3qBWWkBLx4jAUufrsCfVlvqia3
1Ug6ZHq7t+Hcp80kdqtzrW8ZNOT4kNJrl3L4cbwtvmxBd87/g1LdaiKCwuGjyxNcjaCTGQKCQ/v8
bYBrsHPFxNStfhNPqP8FPLAcdnf2ypNfBnT3ERIvUy4n/7nEPCCkpjnnj1DEbS5bYaycZxIyllax
rw4ewtCv3XA5GYY1RhLeJ5fJ7sb1qWxdZuzsnfkhkyQ5H9q732Rdatu5wpUGTSb1cm3jN/n+kKG1
gVnNm4kq7LWVmyn1SxalOA2benzs/j7tnixFv5BV2ltKla71zxE2ndtmYqFep+n+JoPw5xqLAVoe
mDlIax9jslqX5DCLm7Sg1+mh1JliJh/7dVCkHd7q9+rrjIfVjGYEniWLW5c2t8GaqReTIq6zSp7g
Ci71GuvFfq0kGAz+y3rJIFRlsGT6sf8+Lu8ciPBIVLoOWWGtqbvDcqU40y8enq54NNBMFLA3Ka0/
u9pUsC6gtMUpPlU2byVbe2yWhMTIsRtGrpLvKklYyJvUijbp9p7MyRjIqJDyLtg2awuqn4E43FiQ
XIMBmk4g2HL41+flJKuU82qz3SCZeUFga+9t3lp6qHR/GzM6vV2Gu/Xfguk+wEddZtoD6OWYK+K1
NrlzwSxYIoI+GRT+1e+f1bUraH7ZySV3VGCvRgfIjjWakOBePGW0BKE687JfF5O/antGmZid4XU8
6USj/jAJLW3O3/z0KRQa5LxKyCw/VXLdHVhZa8ImMwD78wPAU92yC8zHpDgZTa/JHjrYLcrN6LqQ
Tw/P7IDMmQNSDC1doA8GyJ7TRYmXWE3wRUJqUQqI7Ec9EeRSwcJF9WA+mqC0Y0A3GIJo3jtrn7go
ciaXMOhldXSg7Gq8/bsjh8VkloxbOWWw8iqrfQTjBRiJi6NGMMuNu2kFIGH+y/S0Brb2RB/LgMdZ
vdE3c/dCoNVlpBHNljVRtmbYOLKHWZdfpDWdnBtPN+Tcpp0g5fUg9eRT6gz5Pq6v4kszjP1hFztc
dN4Yt7RaMLpOR7YIQkGOgg4cB5mCl41i5+77/38iEVFl1rae6YE1Zn/bz5QfVzRVSVVEFLN/0Waq
c5q/lme4Z+k3mnNNPzy0nehU437rqe3L4lvl5eJjaa2Skfz/q1U601OpFvGmTfFxHzRXa3ZGJas2
lMZwqLATCG5r3CPLVkyEKxwR5z8Xo/Ls9cG9r4Qhoki+7Xgc91Kku+ksCG/nCVAYW5+S4PCT+rWA
6H2INzedkMnQ36cZrW2hY9uoSwAaEo3/bpeO6x5g9vUq2qcCwmItvMD6IwHCcrqOHGbjgytjoVrI
TI74+veJm1+/ZYt6ahM7+LbLjrML29mQWBYWjyV2AfYn+DQK49elGLmVGZ0EEh7XclrJ+LacG6pp
twFf7DTt7Pcfwa3iPO6yMpGgs1BOK9bfWmde6c34bdt2pdxDO/RcfGMuWkkEhvsloHPimGjDU2r2
DD+qz4avcct+D8FfYV1EL+NVZh+uvvYP2mPYr/Nb15oo6+7xw+fhKPDE5Id2XexuWW/WBIVHJOT7
5TKVB5OJBvq95SaxXs81vmxIRye7ybv43W7lcBhlnRRrtceG0N7b/sKkur7nzrjp07WOvxzLYXrA
sSqlioNJOgeH3Q/FPAfqD63kNuC32F/SGfxEcYEdySEmk8ffbW37MpmKDlu9s4a/vX3xNaTfLu1i
PcfJkxOUe1MiKF4QY8MUHO7N5mnbp8D1P6Luq6mRbNkC8C9ShLx5bUCmSiWDEDS8EE03I++9fv39
kvNw45yYYRpalNk7d+ZaK1cumptJt17+gwmSjXsRxFoHxb53Jb2HUeKjIfyhXtCPfWnvFbeMSlTO
aEKy8dXr6i9ppA8tH7Ugp8hMlfkVxVOjbmkBaqXrGA1g7jqpTL/3DF0wVswmuruutNDdsKdt8LVi
ghVgqp7keoyR4z0CTiVYBzLehnDuqn5NUQlfV+kdVNDKMH7EFThH6kJUS0CRKbzjF1pTzWZBQBoZ
Hp8DY0GXIZmU/icuEh/eh1rKzifNYqBMEFHNasXUMxX6BA8lG8zuc970dujU1LrcP1XA82Zlk04G
otrsr2GQKs5KAAzWIdhGXzHY3zsyrpOBojR/dnqyNwq7h1tzKlP6wfzYhOcWHdijgQSN1dNqysgi
31lkBVw/Ij4DCCqID/98SOCHtTdbb2YY6JbTAlnTL+BSM7Ria0P2NOG05aWDXKuRnJzSAXAtfm+H
VU33zEJT1uSdYrPS0gH/0HhSvbBlrz7K6eIH7WRQlNLKyVlvCylIKKCz5rR1sqGEo1htwbf8DECT
X3/u0RF/UybVzLgXaGNA+4/zZEQmu8aL0OmjT2IKRY27l1tcomyat2dG39yapaH2366Ebfbb0yqn
QsCCVf41Q3nVbsmyLQhyYzJg9I8BORBPTQKRJHWlhE5Mm9UZ6QuBFn6jILXGdU0id1RxXhf9lnln
YfvYoFD3XvXLgVY4SsuEM8Eg7Bbf/VaJUhQg+4FZkjgP2LITeinqPXrXrJeCWlLForkuvw4aONbN
ggQp/yQ+CqanSqQ71WlX0lm5/io5AiFnDThny7ck0J+312J5jNRYX989QFU0bLz0XW9/6uH500is
yjA9qHQEq+uiJRrfKp3qm5Z9RB4yCuEhgsiSHI71uvm/Kkevf1lq1f7YSBCrqPAnndo0DHHtGHaR
sg7Z4Ar8z2G+MrS8VhfElzxHQAOE+ynZ6I5OEIFUfbJrwr4amM4VCo9zbFa+85w1gOcaz//uE2mi
6mV1bZb+gHWktpa1VU/QOqUMVRV2RQBRUkbjjLA2aKQdjeeWHW3wQo8jQeNP6dY2fZl5p9C5DfGS
R2rn2ZKNUtOJYHLLizaPIF6ukSsd/hmn65hFDRRbzmLHf1TG0lWlBYec80PE3vpz+bNltduTFofo
WUzuqlVq6W1EW2HXehU0LASuq8xKNFH6QfhTtRmiu/uTGzlXmwW1mMmtJp/cn5zPfr/7qYPgoALL
li0viT98tpQvhjZtlM37R3tzM2kVpg97nULLh1x2oGXEXOkrok0tP54T4HbibOX/aVlCkAK/mIbN
sXTZg3QGTkHn3pSM/TM2NdtTv1Zuj9pZNdqOUNmlvXdlTY+ZkBSTEQsWVZ6Jj/LM2/HFk9udnuqN
di5ZqD1K8pmjUnQbqU2xG6Rre92rNiD4Dx4S8xEXWdR84ze7KFTwdmhSj0pLQaDE8yOFjtystv/n
uFMrXG8iL8IvMSRD7JIgF61djiXHKPBUS37GIylVaBo6UxMYio8XjjZL+MOv9Su+TL1/GERlIQtk
wv13XP1sAUrhbMemGy9sOaFo4n8wWEquvvq1GS+yT1rLEERLGkCJSjS7xGGEDsR2n3KPspXAU252
o2y55b1aetJZi6eEjHUyf0ba4HFCPuUs3sBxmYJjNn0sP1Ba9AeVQXH9DdvWnvI0F/mmgDKrPqm1
9vXH3epDpQm6WKubnfBIvPzXfQojSCwGfLjYhrQ9TzOTWWo7mu91Xhd4JI24oMXfc0vCY1xLsTsZ
LV4nJq39mv1pQA06cwGLuw9Zy5eAWq1mDgtgHJaA2AhebH+wZqTDuMOtkYiARCiajWMeRR8Z+LHT
zwduh7LtDa0zOzz3YObth7W2uUQDsZTT7FgjnuJk0Ard92c4KYHkiA6kdBA8YhCcLk/Ij8A3OBeM
4lHcMU9NCq+SMTVU/Jdld371j/mz9mwhvHvTjPg6f67/Xb3QEy9780NTaF42p72NCUb9az7bmDG0
6goNVtv2dd1ejBu9VrVTMoZovXvY5vu37sG0kdSHG6V1XHZOx6HcL65jLe5TQCXVtuedR4resaYd
NDEEfVdxusU4D52pjQcu5Tb488x4NWjNtJDt7eqXOBjenYGaLvnVJb4zGZy6bqw3V0cRZRO+6sDV
7XKiUs8jeTRdtiU387auyUJb1CoavDJ9nPdqw/efczqX5YZ2vSjRSHwbf95T/1/9zaV60biT2uNs
EAcuIUMRVt1esc3tC6P78G6O17D4fepY/9CTOFl4gWk4HlrT+S414/01tlDsO7Wm/a7qq7qWsssU
jz/A3ZNLq4xSayoUe+tnH/UiJFZPD+Xfe1ZeRw/bc9UR/Tbvr4a74bxfSHcxOuo1LssvlSlue0rA
jf66KYygzb7XcIxizE4eELL/MbTEhCqqq3k2/66QJ/G91uNSbU/TattRYowO1Kw3fZ726qN8v/Sc
64XkLtu+Fu4aaj24Ieu6r53R2sWutINOu7Yxb23dgwYagdKsphI083mH24SDeenx/nHPZBjUaPOM
f56l8rCDSyBlsyJHTedT6965/Jlzx36ZDma9xuiSb600b2FYE46i3Y0GrkslKXWuZKXv1U3CyWp2
CxlxiFbGtffTpo2auSb0Vp+fKQVR9ZnTW1akXfuu9nY8fEccRAxyzbZjbo881PDfi/4EyP+N7CFw
Wg7z6XJ4vnZE0MWiWW/jSGDVDEqETKMgx8RyyXUaPgPGVRUPLaXaz9nc+A7Xde4zeX+J3KWpWc+B
+noeine3DszPW96AUqe1x2qfb9Cyd+k0dt2NugsOO0l1YOWSz7YgOMgD2NtbbHRW7tx+L01Sqbcl
alVLavFiWUJVXj/VNL35Nl281EcK2nkU/I3B9NwpDCa9e/fSuwhCSrFhOVultQFrw3Qy4qlTGhzS
6ZDrhLs36CveE5n81cQrGBF4h9C8q13kuVHJ6gMqwTZlRlYbyg2NU6cGvoVjsFPchKIYRpiLfyWT
Ufl52s3XvbhJr/x8nGunyLVL/c3rrOcKnj+fPWJWOdd6N7TPi6fau3hMM81lfTAZSTf79d6p9qsy
mPKVU1m421mfAnq4+XPt3h3Q/dPt1yU5JeXGY67rBoHTqOmXVW/Vu3a3g1X7lE0+tjwYR5vhvbvp
bWW5u4c60XFyKqDaEJUP7LKGMy5NnIF/RlmVs8UmqfybbZLLPp3M+qyJwqf6+XPa5GO9uj/mD+nx
HK5o5HxGWGcnjC/hhGlxvJl/lB+kUNMh19+P/BdBHcHiZ6/eQ+Oe0nZjUD31Cqd+fpXdUUbrDIWq
GJto8wPnkVqi9UjVhfJvHjaWoojRP2b7LII7Py7yRAf1ZqTq3NVjoLlNmRRTBKBThqHAtGPy719E
mHNuh6Bv44iK1ZbfsqknlCwklv31kFas2mY7IbS0FfTl1NplxVQNjqn6xYS6EgIbNmM8Cwtjy3wP
GSYSTqLy3HRMp1n0F6PLpuNbxXRWa4nYiEfiLHMPxDuoMbYz2YzqKiFlW4LwIbxB8uyX6b4UFaGw
J/v7mvKVQFzXOU+SmboA/VG7NoMXJieZQx5xvL8N/bBToO5WAQwqSowfZAK7iI2U1PmnwQZ6a8y7
+lTsVqW37rXaXvU9CcMKxloXMmy7yPPzEbfOOXPYId4NV6+2J7ZB+avIlFJZidBiDU7RlyekdGzu
ntx5KNI+il/F4LeOdns+uFfTBofLoee+GVVTJfSiTwWAvCfg3nZ1TpRSoqJVnxooX0skz/JyJ9eh
npDaHEYPYhCDyDCQLIserjjdNQ99hYTXId56cqJF7MUcL8o466hlCPWG5ZANyhRUNsK3QYMRunEk
jWGO8AO23XSIqAjAqUfLB1GFFZ7xnDxnUJ/1LNn1F0QDb07UM0cd5kh58sr2xoZzR2D4vvv74uZW
fEMfqfeRAPEsam7M2jua/8deqP4okSza6fvECaiByrCXfHfdq5sRqr3tnsxlpolHR0teDiPos0YL
129977OzwRlLPPSvuMDFSIWnel9jD7Pl2AwTC39T0eDFISIqotV7IYt5lrNBTHc8v6ofnyDWanEV
JCr90M+/nSZdrKbc521uIekPqeppqabqJUtasSM7XqkaXZQQWTM9TZiEj3cLEn+zzEylap9hbK16
f2FK45/9n81Lw60VuwrDoxzp3830xoYhlouX4t87cYKEvs6ghQtFbCKm5ZCF3GDX1Md3enDj8Q43
HcsYSxhf/D33evRlsGh9Qsyh+YeFXKl6cTCY29VaKtt8Seh369z/rAaf9bYLc1o/L3tylcjZn7c9
ibIsdN4rFh6nvclg0Rg3WpfutFcd7AiZ0NNDtlJpqbdMZy/XaOlbdF0l+Z5VYVMhnaz7c6/OTuPT
VUT+4ddlhezAdaJBqykT2W076yGUIxbX/QOLFPmMp+diYnKJpy8/KcoMI5OSDMoHnGwvx/rjqbvt
rV52Diw+dUfp3mqX5bkRXFIeg29TuvJNdzNefS9rSVEPkcmAw/pgYq7fOTFsEBisATGddc3/nfbg
AvXf+1IihQZ+9RptLdMCt45cpq8avTZvpWtCgQWFEofyacwhQqPMTt67LbZN5vNMvS4lVydGJrmU
aQFzmeKa5lB9MpLgBSI5Bf+BzSI3k+bckoqziD0mlIhC5GM+pBwgQDNAb9JdjYSy8/f62jnHIAYP
c5vkJ69C7mr1AuWTZqdK1pOeQ05azeXlK7f7ztVS5IK2ztyxWyx1AcSLXLY9KJpr7YbOu0Jrgpw8
mtvpjXD0/vzWWqgXjwW6bsId9U+vpPqkfzqk0b7Ddos8ufy4NVGmtxw7eLZZHJTiQcg9oQaz9uov
jB00ZFNKTah08+YsnrqnY/va8jyUkmS6XnSt2FoXOtJic5GQW84gn0KNBBkh4CxawT85q6+j+Fg8
+hZ3KD6cj2R9/9O4kZ8I33JauDuw4dpB7GnP+3c6xaRdDFTl9ktUUovulKNm1HHQbe7+5mSN836x
Qws2rcov+Kp2d2lDkJNZm/y5SHRP3erc+ZNtxJJJtssK6WxYSCfDUu9q55njF9gHerCjQI9SgBdy
5/67VnqYDtRWh9d6VpTlhCNWKoeoPkc7Adt5rq/cqA0/KnTqBxN02aj3q/11uTX1HalNvAoG3Gx6
HSkvytbFi1gzF4jFG8qElbMiZwCOocIerHg6FCFrg1z3/PtSTJaaafFH+ea1W/rd6K+7l/8a/ave
z4HJF518lsOfYbHe791rd/Nn+lLPqsPqJKseu9PBYfW43T9uFsmK1A6/0z8ls9d7fzd9WBe6x+Yd
C5FWs0a3rkJt5zR6tO/5dK/FzqQB8/2eTAZ7LrmQdSHlEh+LaZppj6kMau/y+AoyYHxmjLzuSO4/
e0zzawPtG9ts81V5L72Xew2CuC5f4RdSVXqnCQvoXu0917bgyBzm41067TbaK2bHKxV7a5X6NE9B
osdU2Hc2XIglaXySU422ExlYrb3UbKot6PlzWOlLsabdanbZP9S6JRG+vXvLdU3+5uJY7JW1Bt0e
/XvDVttyL/bm3RJcsJ9rF59ZtldipNK1W4lbyXW9yyO/dkDdJy6lOx/Lo3SOfLqvjZmKPclZxY7K
Tvp/WLyY0MFmn9Xi5e2zt9aNNRUqbCFIcjY1Q/eNBeN2bFqJo4fQlTN1HIGKt5H0bwNoPMk7I+PJ
DbTacUEEDg93obxfDy3/SMI3namGsPcwYLbttHf02ZvKEeBr3Kz9b0boHbORhBL0/hjEvx6O603T
tOTaNqMPyafFFG5JFre7aVYx15C0d0RUA42f6Uj6BdVbJvRg5xYN/bUl84hw3S+nh0PLYVpuG0//
SVt8VfDn9UBBl9L64a3sXI/od23N/opa0jy5OTw8ftUAwOpzjG9Snix+y96og2C+0pDPNIpwB8Ou
KXcYL2cSPKkjaVK419NJl1P3uJ+OOOHbDmDRzegUo7LUvNHTEPd6PHzXCjv0p1SNGms/AUiqzmYt
ROHinBJp+TDCuRt38NmoVE6wx7vy12qm54Mqv9S613qAuUJM95y2+KlCs85sH85/ijrPa9tfLADu
D/wf9KBJm39PweJz7Emz9jgROwkVJCDdW66vuF4Xs3XeWMKZYd6/bsQbpycgn1noCAdUV42ygLbs
N8rV1V4Oj+p7dHjp/nTRi39il9Y53NIAdxIUeX32fJmRKfaLkxbnNzO6q5+m0Twtpk9X4tVlk2Kl
yJvId1+q19F0mtV32bK3vVNdXkcz+XK18ad4TKb+oGqK5+TUuu6bjWxzeLpMmGpm+0JSWiIQHk6s
n0gATl3jjUqT4akwAMVwncM2yDQKq8f6312uny8MHPLHZ2+qpd0s5OU4EUNoeE8ryzLKcm2CiuAj
T9aVjiFVby497Ih5s/9JosNhXOOPZ+c0uSWbeb8k1dAc+zU3RYVDLOSYp3LPcEedjLNyZ3j6UjmS
+26+cu9Ktedc7clkl42BO2bkCDrvxbfrYDk+fG3HtX+3N9X47k3X6/uiv3HWbcelzqRv9oXSyIjl
Xv25TqAzUgEu+dG7giWFSLhFT3VZPWsZOuruEjZWmS2p42g+3I6vLE9X2ezejQYfKESfgWe9W9Zc
mdg7VydjWZZju6L/tskxgnpqIEnUNTBrscsI5LZV3l7Us52SwhZiA7v/U+fUfs9wyFCXVhi2YzAk
FQqdT5+A/JQZsY+31XbrqHcbyXnRuf45xfypWxfhe+nT86rM0SZjh2pwJ8CfTWcORHjQuOikdDKb
+T5aD4F5+BKERFBOrnXVj3Jo1mYM/XPoONcjN9+MwkjTjM5KW57D29wuvkeJVBY2Ah8K16JIfuse
zfRqPhkv8V0/jPsVHvqEhLfd6B5jSSvf8s1pB+hcfbPLs+1wB/VZjPJdW2H/DHvSQR/TZql+6gAb
cFNfkDh/7BPUAw+5qsoBsY4O9gvoS4n3RrLJ4XaWYNyo765RcbSnKxFSdar9YK2Gu3WUfFi1RBXk
s65KRkFC1HJ1EWPKqajD3/H2jmSI/IoqBxZiVLNW02sT+gV72Q1Wf23ebY3BsL8jeRbXIpuFFfkK
/VJ3IvkiLWSByHwqFsNU3stvl9OlrHut4jtmsRxIpqPsiuLKaPFEZ7/b8mDdkqpyGRw00RA9UwOZ
dswmfz3+qKub4N5l+85ul4FBTCpdtqvtYveeoQ3EMm52N1XBuYcYCdxMwZpv0H2XiZU6yq3QEiAe
j2C1zb/aRC5zYaHZXL2bOubv1d8sIFGongL4TkyxH4qwUcwIKS3hAGORZGcocLkLjfuZ3pwDzRMY
dNc1BaPD5KPeLH+qCulr5XAkzxodW+qOYvdweiqpMgxPaRVKLWHYYG1phHq/O3m/daal1uHfPlF1
QkKVtE3INiVJvvpU9ZJ2XlKcD3MYgUGgdam0ygjXs5y80Z8fZ22a6GPx965PNhnLS3Er3063Qx1X
Kr/CJdNL4shAUenMC/JpxDN/tBit+nSzamVqUfJslruQB3YUC2YZKyexASukzzY95NcfGIKY0dNu
hwo+qmqFqt2tXoxZpfF2PdqxSb7ytPX3UeUvEhy0eH5sxIwPxrQf6+/y12Y5lcxux7vrf4Z47Ub5
t7PeZO8cb3zqL6NQC7YqiPV0eku0ns8z0XNDNjw+jw/OMiJvmOAMrRde5B0EwrkFNLHBCpwXvALH
J+EngABnnwV6VWo2vgOwLj05+D3g/qxbGkLKOZoElrd8zl0eVVfTVMlK7rG4tKj4dmpKrzJ6Rgg8
6stM00qsXRI0JUsfX3OJMFcer004/lSjlzwvD1lUqCXGm6jzNVBn0ZWakTCbBbLpxEgK+zCD5tAp
uzTLvn+9t4K2/6kPq5HTeBIBm2zHRckm8OoMLjTtDMDhQvYZObDJ8NP24XMI8lWre4DpmVdZtb2R
kmyTTT9AcX84cq1zrQC7puhW3orENBvQi0D4V3U2w4eVSudmhB7e9qAZE/03fdo12kWk7u6FLOqz
8k0Dfl4mu3/oy+Pk905kzCU4IWjEofKvdu+Xl811pbktDs+V5mrBX6r0cj5170/aBLjJdZ3Rudrj
ejtorNPS8Zk3jSnueRaIQQ+STT5p+oFpTO9MvJ8KfmCLJCDD6tR3neN/10rztocGPam7V/VWQSOY
FIBWVnvmp8bIp/snx4mHz31zrfjdiw/phbw3ZEFacYLyq3u2W5prB+JZq8TT5N9as8/94a64f6Dx
XP31WXp/5amggSvkTOfVzDxJEac8mO4728Pv6vVDXVAu9u+5qw4TO4S/zexw/bUeV5cNs5dezmwp
EL6gqVVW078PmfmE2MqNd9o2wn/6v22puZaGFdXl5QqT5GO7zMa+Bj3brhfNbeHcXJ7k/crfYumj
zJ1cf/WJPQHh+3I8HeqU/5j0VzJhOvpSvYvHLB5MhUEWb3YkJw8X7fzHmJM0XI/LWiQZOQ9tLBmI
6jEf3WobWxJBDCCzezr+bNU31cj8RwiyEiuzKGItlS0jxB0ttiW8cURMiDoCiJuivc6V3pzDWmZj
61u/CgRHK94JqnApvzk/A5CPbXKLc/5/eH1yHIYjyjaBfoFjYoyS6SLpAu00x46tn5dOg+XQWeFV
iGwBN8JARL4GkGhwblFVEQ3muye1jgi/GZBC7FcJ3uSWwi+OrydkmNIoZwJ9YPCDTeVJGxTW6V5N
G5jx7eu1mODLsCfz3vbPkdMsfrTjgEwZ/MgiplTvwbjH8TFNCZT4nm5bq7WTQuCInP/ccpqURYt9
Mqm1oAvm7v6RoM6fFfGbl/WzropG3s2cykwBF2QMlKv43VRgsaN2gzOCodilPWVXuNLGHuEmpVO8
f9hst86t45jdNVeftOLt6ysCRz01s1WvvVtHdphStUi+VA1EOMth8Y39sHpxba7XrD8/9Rva9CBC
D7sUsjC35B4bL8Xncu9QbCvFtUq8kcIi+dWLeyN8ELbPhU6jq5K9bZJtIa3Mn+7ohFlfNaoWDCZA
RSeFlQtaANdpsjfhxkbZrbK1cXLrRe/ypl/6egeAS39AfqBySKdYPlyMwNcenFN3mpi0hC0NxiPS
xMgeo7lRfoTpKZB2tBz5EYjBXPPn1QDmNoVFOEbZTAmKt2540E5lFdQTIpdmjIT8LwRrzRoMI15P
MSQK2179twluxOuT1IdAHA/5wfyZwtsJnRjaLfeWFljahgeHsvCcLWVtICekrwTDCp/0z9cEPaU8
ziZVEgaGR1mppvq9sKUa2IrHKVF/mNOM5N+mPemKv4W4QN4nnEcEPvTRyYk+IhpvCzb4zaLFU4w1
o4m4hxzd9yicA7K31KuwISVkvS3b3GdzEwpL+q9g6LkUsOkJSsTnQ1THbKrCZwxCJPQzpkFF4G1Y
AnL56M/mj62TrgdbkNFvTMiKf4MXPlN0SXH3dkEjtC5qqKmNrE8czp4uP7zdaYPR5/pDk8pqpO0/
ENUrJA0YDsAVK9ulPychWKSMP0RwxyH4Hf7Jc8yRhh8qq76rj9r9h79Tes8T/ncp64YiB714uqno
+KGzFokM1QbuedpRKh1/NV5jcKz2TANszez9678qfwrftW+qL1PRSRu/zx+ybbFBYoF8kayf4mzV
ocYGCYXAVQWXxePdMPaY5qZ0yqWz0jgWHXDgZ+EhRo8gglI0Dv7Kq4ZubwJbRL0Avc8CLB+lMfHP
NjuOj0AD3zWDMS4SykZnTvMnjy/rP9UG8xWDEeRP5fQniq60ujnmlRuI8gTzAX2Pg55pKsrCCGQJ
dr27HTNqEpVhCTTxYPdx/stOWF6y7bePMpQjFz+7dKqDl9AMGcYoARrQV24/gtGWEkHG0xk3Xm60
0vo6q+9AsDejvSrjp5HxLg1Y+iEKhVy8AtF51ffsyMOudoymuWukC7rQH7zVH7WJ9GBhKgDkxKSz
ujiqGc4LurcilVupgMptBsqBD1ZWj4B4qBwVWF1AB8tAuQaINkBcrjM5pDvjuNC9LE+cXKPVaFJt
7ceeiJiw9RiQIAtSrTdHzn5c/Vr0r98r78jFjjQog4AcUWOHkTSTT5hcx8VL+DRmO/L0ECP3ZI0+
nf/OKPczA8CbUg02JwPjcYZzUgCYOh/fAQRuMgpu2SHdA0r5leeoNQte5DxbjPDGC5lc1DHnb/V6
uh/H/TpJ+WZI0hSpQB7AbWp7l72Qh6NpaGv3bL6A1NY/q9dXD1qsQ7CYPLZEo1xRdg9KNtqO2V8b
7Puz5y9kHqY/VOwJZfvQrURuufitAg6wC42YRKrmUiiGIi2UUP6Ss+Oe+FVnmMuf43c+pDoZSsYI
U5wDYI+4+KgFnZ5EoccHzwLWwR/TqR99sRGIHR9WIXyKwMzHOq1Nsbt6CvaWpY+Q0oVoUxqyKCTG
E/Nw+8vxbCSDstqE7AN1oYfKaOazB0QYSRpktvHXA9j3jpB+dbVHUkbnuI0elRwqpgnrDfBWdjnM
XwZRWnij4kFRNYNw2W54ODx5GqGeTYviugkRVMOB50sVfnY2F5rUqwOcm5WnS0epCeXWsPIjA21N
1ahqxDifF9cm7J3PPyMgtE/Q8/WvSMFF9W0XHuONMbsxt2LgybgOb/uzx2KsVO5BUTzKU4f8l+gm
VFlRtPJcsS7VRl/+igvRU6+Pi/9Jtrh35eJWSzJaJqqsXWBx3sLPCaOECEmPmhS2/5cqE2ZJK82y
xN9Eh5oZhlcZ5Mwm+cUG4pBWjZ8zP5mXR/iW1TQZPHnf67FWW3/QUAHt4eDPnNlwghyutL/2/WMv
koibNig5MKDgzRMkpkUYlL692xKI5dYp0a6Td9OFNpe77nE8H9rh5qWJTde21Yf5GxYVb1GWWKfD
K97XInB6F2O+tH9XZ++C7sKBbTfuBH8R1C0LlBlc1L9ACeVosdyPvcG1cr+YOl/pL4jFo5Nhb/kB
bz1tDn96C9qh4BgqkaYf/hhiNNbMVHC+RQtitqp4riuzPMBKo/JbnWWNc6cQfkmxk6aOkjGDBNmw
G5/09wwMxlPOJpZfpLVOzHgofa2hMbjnu7Ho7cdlvi68uOIX5NPTvatCGu4xszS7P1JkCqlZAnw4
1ZPtx2m0FCNndWc4VrBzXX8tP9gL+WDPftJnFzYxwygBfrmF6HbUJVlVaZ7H9uD643j1NG2GHZhG
O1ZfRFCe26/CqkIak/0NSdaRuRmZz3iJ7TPiwRETOUHtjCEsMyJvB2Uxeh2hH5NNqK6doeKj1p4H
Cbgzl5YWMlxMZU8SUhAabUH9R4cQstrVpQdarlM2umNqx9tlQN0m3uQpKgPxEmRNetUUowZQFYqJ
yxbp3qG/XTAXsJ2CCtf6qB1ZLIP/gIUcOEfbW+yiJzTl0jbhA/Un2OJ6qmnNzHBLgKCUkqBAhr5s
lf40XoWw+I+gx6Ao0/wDqgnlKC+z8ykHb52yPinmkxpzSoCZ6foxoJDzUF0umV83i11tNIH/UTA5
tQa6CA4D1MBOEVZr7Y1+ahdKTfiQBHHG9vuclGdP196Va0nqZ3RGvTDj/ozvCTdUVSX527p5CyRv
C2ncrB1lu507U3zYszZFmIyAuSzjOBfRTjLXEDwdksXrqv6w+JNbmvk+WL9c6YRc1iZtFB53/5W1
b2SnWafUX17SUuFXXrNDUs6q2bzWOZMuJsvfdxLg8tcpOdda9/5liGqadWYskosaoZLzGhv379bg
wvV4XXcbpw4vOXTjOZQwl9N34dhfkSuiVHpomEMND/8QhnFaUDmBdBovn88h5Ck88RItGk5c6qzH
hq7zsDKi8+c4iFGAFO2P0qRDOg+NVd/wrto1YXbFMGzD5uvA9LGHCPl89kPs+/hhM0PmVb5+AKY/
swxbyhJ9X7p560b6++PKVbIfvyZkKia6chRsswmRzViroZVUZZybZn+RI5AI7DMniTJGFiUBlOwq
C2RaLEOf+AXcmLJwOIevfrKcehb8NAHgm3dGm8r1jk60C4nWCZa36G3yz7MacLTHhkv5y20Hk1Qx
laXNEGrx/woe+fmSeHrtLBeWREk7WrK6e5tDEgx8uZt89rTMdgWP5W7qvdPz8ADcjrRguny1T7W2
a822/85jXguAnnPNlHohbT2kv1IRy1yAYiMZFlbIQXByKrb3Q1invOdjN6oYAFrB8AtTFmVfizpN
kbzwCsAK+iqiG1dHh1TQhPVFtnlbFJ5Wafl5noM4/DoaGptWGATmXjapgcGVNWQvhjyWnyvvtXcc
a4ma8zTw+vGDeEQtE0oEZxuaDhmQG8y/vf7Kuy/G2vBl4/PFa2PTVUO434Do7qYXMdHajSfiL6yg
sujVndOeQw40KtzlwtxyR8lx/C5cX8oAb2RHVFEGtd5iMKaY+TMZdKoTXk+32FivZqzJgsHHWf0c
MU5j8+7OxtYh0R90h2PPAWEU58P6Fzuu5cf+eyW7djj4uVg8nD7yb5/L4YndWgROQX0+/c+X7nH6
cflyGLCbG7H8/Z7w1/OLvsldql+Oa3CXbEOA++HpbzqDmoFwTJV7HW3rGnhh7YEXX5r0UaHYLY3l
YgQhf53XeiVY80f/HyZaRgP36h0+O9cJmTU1docsRE/imlkydKKr/bN2f3LOMbj8Cl890I95row1
Rmow7wEK92PGU0Eem/iEq0b1n584jvUpDhq1p50qQPmZ+/Wfik9JsxodK70lOw/VJ3anYB55Lj2Z
FPhFCFXvnm7/PJJiqoyQE8d72GeAXMc1lzYVnp35PxmRI9EbCEzXKWipSet2SeUUpA0kxz8V5yMf
AaWkwGTEyHjna0ERrQcZGjmqnTPnMwR3FwJ6W3E2soHgXVul/2rEoUiPhHmG6VY1M01K2m9CfrX8
kLPfEz4Bi5PW/2QvA8mcNhoyfg6cBiuQcaGUXrNd7mUPcCJsw7SuRsDUAJY21ETn2/v01q7N6DKl
qNRAjCVITX7yoKSmT0g93LNlthiyCzs/1qaCXb13vij9au90pDUeq8OlBJMe8ZuTXNQOsXb6sAqJ
AisD6QDWORCwfeaYrkoXPqxLXR2Rmju1gd+35BK1Xa80N8u2eDA80VtgLKvAANml0w8+Sw1qTmRa
ZdOViqlYvIhio+lg6itgz2PJBs8DzZ6N7u3WPX199hTl28mPJd5lNTSee1FPrkCZrP6meaWcloI9
Ezc810233MvRKJU65d6nYR9TdiaJOpdfJdPACnHkw/HbFMP5LYE82gV6stj6WSQF/3cbpiYYKqjw
kSnJk8RmYWsxksBv8XxS28i71CEq0KDFcMnrj/qXjcLxQQj3/tIT+4ksKpJriLt+SmJ9gHfQ87kl
+6DNtYvu38dh7XU3qqcFveb5l+oXpqJalnhaPMRCi6fl9+1teXqcjudj+3ebVQZhyPjuPMm92yfA
lhBuhtpjbw51COUK9xZgloxJPrTo3VT37DskX32ZMkG6crsEcFpw5xiqZrixUgBKPsN2X5pU/nLN
QNHYF75mYHFoRUF9UMd4K+Rg3DTs1rGQw/U7GvJVLZgdIBycTkesLq96o9NIKsaurPH3EMP4sqcf
u1BKJsdoTD51gb46VJTslawwT62T83xQerdnmZNRbkSZ+FnNNlJobVlccBMgPjo0/zIudp1Nh2Pn
zEc3PoCRRvVX+fhUeK2Qp7F2imUi45a6b2NofGXgIMWocLmDXjQ4g+ikucpaT5/cRaJ5pXp8UQyV
vvUu1zdMYTqfCwYpj/NaOn3+7Ov5mj7uX2kXJ8enzfSpQEBTyMq/SYfOfxb/9tRmqK8fCcLscd/D
3N8/ZJLoPUn/2sG0gTJOu5PLY02Lha62Yiff2xGlXbtgs3WtK/nYqLfPJlcDyzxcppQS6DoJ7i1h
0ij6KGCcFyypJQRnTnS315B+8jrnH8VJjyfcZt+qV1qWN/dDNx1+uA42loAiT4uOItJhpS4BmHec
wvVsX8Aq7V9HDuqwJqyCMTliVTGWPF4GYD0fOrslAGJlawSMOLdMmYM/kdrQc3Ch/OnmXTa615lW
d+7Bk454ALGiJ+TZ5so5ZPrV7kKPIjwQOIHrleXnCV9JLsPARRtsPbFB9CzTMRKhyyhX+eZqoFlQ
F0T70mFloV8q5fastU/llAXkv2nWiDZ7aP7w5S6kh1yKjxfZhGZIWqD8tUSxRXuplJkc34AnJfFf
j6RQ4dg6Zopt13QXkIbrbPeDEeMkQkXD7C4OdwhUwqpUceR02I4ZYwZTTTRM76L4y5OJjq1N/JSd
wsPF4yOmFMUxIsC/mXV88oBVDoqtReruRdDzpLMayRZO1R/C65L5NcrTvec18htchzXAeGvvVj7U
c3IBWmZoo5ml5FyxvrnCiSUaocl6eQneu5/5Z1fl/41LRoMTxanrMm2Rg9PP4f24pwe9c2+hqb6J
Ak49vLLOmtLTZcRF6y56ClM1GmZdN0F0VFvaDOlNcFkaNBOULIKQzWkf07anX3CNMBcJYiQq9FSV
rPh8WXXugkD+V27NcdSaYn/PqOC3Fe31OI6JOqqHNNeplXvCmeBE7zHpF0+D3Bn0IA1lYrvhMmi9
/4iCyxHEUutRqLVs8tUWR0YWkHn+dWyRNNpEzah8vOkWR67a04r4eapnyPGAWTlGeWwRRy0X2mbq
dEtbcPMkKZxV37s2PQVozUA27bIjwUy/Vl8bj8L/nnhgB1Y+D5WxykdLurqIU4LSCNk3DY6Rp5Id
YxCvqL8eQo7wif4Zz7h5Gd0Y9p1S5KuyFs8q97g6rZk2VlvsjtbLeDluzbFhM7AykjsLXl6avjuq
8sAKpFXOEzJU9n2rzJq2LysTlpeBTVFneKuTv6Ij1VPK8cAnq8TsWZ2WFa2UHgSlRyDoAeLFh94q
aGlvWggmmZWM/eBVIdDY/Yj4CTRqPAz4qLQUgvkujMTjJkidrMmQL//s/1DyAx6/kfD6rBS5eGQN
1Xq0K23aKzy3tyJdu7bFFyKTHY+URAeBNVf6tqKvHccjMIhV0dC9oxVIWveZT9FED+0UXOi+w+Wx
492xNY2qpi1MHHQJ/CjevUp70EMoMHKXH8ABqhlxdjWAVnmerAo2QMQdNqKh6ddZ4Kr9WrT4xuNe
pJBoiD5oQqnE/J7aNMTR4Q7sF8/aggal21B+KTuIbVhnoiyNsfAbsanatl05t46wZ6tFseX6vW8g
gEDKfW/+091aaeu79kb+x+hE3aKMAyTxepDpSyhA7Fp+noFnsrmQ8chhRBBXL2AH8WMP3A1Bv2QA
JQFmTziu7cBtADoi+9IgyU5SI4MZxo4NO2Zsifsh71rECSDJWjeU+EfC4+8JVFuBLIAUQASq3U7c
RJITnNRKnpDUeFrBo3VXbDq4BjXH2jwxqT2mLQQEHd2Mxbbs1j1ynwgywy8SCCGtAVqbYqUxXrjx
SKKNte9BG1GwjlBHQgEdk0gefBvGbek6qqE49AkBj6r1YM8aTjK/XJpOLg03AvVoJhkxiauCeaTL
8gKX5YlJRnAA4F0Gm5Kbwo/fnQ0SSw6eM3/K+WLT5w7QFDqrKYEwquzb5ilwTXtDwJTZa4GVyALI
qQPUBaK7vhGnAJuRMiLfCE8D9RlTMznq+SxFgWvLGQB5TkMZ4I/DiLDpgfoavPV/JN3VVitLFAXQ
L8oYcXltiSMBgr1kAAfirp2vP7PgHi6Epr2qtu+1qi+TBdzS5PIton8sq3AOwA8hUM97p7LVSIEB
bjRZaiTHrDuv3qnOCLi5QB0BzIDMO90GADSuhOJqzSgejluAWnjaZi0qYXbnG0WJIJ8CS3O5Ckmo
crv5hgNAjZwqeu6RK4y/YeJnn9Cns8+NCtMkJ0jZ1EOBHptwLH/sqvezd6GEgJTw6M68EI1mM3Ut
IFO63tGO860FX3SBAaH2CWLA6Dk7//CDl2IPQAQFtF9+WzFQugphD6lY91t8MbFFLjSu8eqyf6sB
OS31bcEoORO+hquomas0+1rrjjs/H1mmMxQujaZsEts28HaU2vwUriEXHSI2td84P4nN/N1jSO7y
EmBKrJvLspkMuz2ACLesMF2zE9I919GTlXX/wPFc8gxbHfi/yKjGkfqLuAvQtsM3EG3YjpDz6vWB
IeI9BzZrnjRHUPRGHDX7DG5CL5gzL+AYlXEui5/8QyuVCYFRWNEJM5rbtAdlPL/jRLLHeJbr5YAl
BIfzsH4gJBxiu/sHa8yku4hpuusrUyKa71prxTPehY6iMXnNVGXEA3hmzrgLEQD5xuL5B+V9kP7j
DitrQtSw04AEW33V+zl4P26I2wZt63KA5J05oHwiXZ+jGqhN/wG9v+CVcRSHbH5bhVFKWF0i9iwc
g4kyT26vcVa7g4NEWKcBOLRFGOn1v36bx+uaLiMYF8Df7eet8oD3QmnYeCZ4E0dPs3cRiJVsLCM0
eJTb/SNZgcvevuAz7NRYBys1NKWNnufa4SbWq5pKgi37pUEnvSnsTyN6vTxZKIquAELXRs+sBk8j
XsA8q2pPA2sP4jSgxodEu9KJXAxOkgId6yc4N8HW7WdNsnMRaJeF/rmxJnr+5epS397UshpC71aj
mWQd64cLQaviy5zfW63IdtnO3RyhvPasedQzQI8L8XH5yg+bQxy4oiXoHxfKxoHBlkPh6YxxhI3z
BAatWaulV5Xu6XjaLK37wTA/dY7i+dV3r0VjyBl7UeGiWWYwJbfHgEFBpRg9Zj1ZRHQp7BpIXZvU
WoYpYonpsB6II269XLUoUirqg15B2qrSoa1IrXlz/GgsRymzhLjzSFTzLGVjCrIHbheP+FPtjRpP
1iKZ7cT6zzhaF/3+QeB5ciaSVU9K0nfZp3AWHW6hBxyWR/PRcs/kpmm9cvAOhiN1MbnYvmIzQh1O
uhhwEDiTIBEbIiR6NXaghu4MsxCHrLAms7vR6X4zJJNIeMs+ROlFZkS0sk8y+HQDIVwhkns0y4Nf
4+8SjoKyN5CIO41Tan7I0wc/ZzrDrGIadfTZcACENfOfssfmfE4JaeKSYjeWj2fyBrCIeymT+bOl
xH8SqDzuWl67Fbxhhh9vYbey1bxl05A0XB3vEHcTLogbPLzbkYmeQOoXgoJCXcjUF8UXZCrAq6Pr
MQmQM8EGs4aMw7wpcL/Fx65wMC73FVrZFfaN8JFIkPXvaofvWYqP97uo647MmZHF2QuYXcmo8atR
DkMU1mGw4aaPsh18xHXM7e6SN7M0UFOrKVm3Gyv9wisI8sqQykjpA4ivxxB9fC/P2d6yW83L8nN2
urOVk1H8HFS2Qy10k/cEb3yPpAQtbxbsqOlQqsGeoa+pOxzKt8f78SpGOp5LTpsm/SfnCvQpNhE3
7+uE2HbIuafoQ8pGmWy5r14vq97APeJmj3YtH0rsnScYqutHkd3VjYllPZqRoby32A4Zs/jKLPz+
E1vWcjCpbk/vtKipVV91yNYBHemW7TlvWbQGPtcJLs/hPdQof1+HoOge5R5l4DUYXel/lfvrmKql
fiBLQexN8m2dU91p9bcCRdvPXUFdA7m82Q436HFwUDxKHaBEJuFsjQPSyOXyy8glE3dnhIlPi8Q2
Zj804ZDzrgwD6AIAl4GnlzXaDdS6MpQ/dg/nu13xHbueLsyDakCx0mQ+Gkj2HKtpeL620L5FxV6V
l3apIdzAprRyoOSJVUwLSd0zHYKuNWFEBKIfEArAt9ynAtgNwrXzo+U6/RKG2dxep4PDwyzwctG1
hHP2OW/gomPSuR+E29vVjWjnbgDfRKdCIVUiEstUdUOvlgHXjH6vnFJ7zSjFUCTQvBpmu0f9OPND
dC6jIs5j20x5d9sXvRajGFUM3XqOpIjz5DmwisW7uVv8lIb1rsxV9vQfN1a64KAOafvNt/W7V9Wi
4YdCnPcI7MuNIccGIH6Y9WYYNvBQnQDRDBgtxu3cliSxHECaL1QLDzfvu8GyqSdiqAxaPIj8kCII
CUPp0aGgiGAnNS4Aau2fyXN/ZFwmbP8s/xUSHAyug/peQbLFuymzCZJs/ohVzKlCeFvYJ+5WFdPx
vOdvrC0DDaFZvPcXkLI0DeljK+sFTM5KQfejHAC4ltFXQC9U3Ax6RevXx/g+1m9Yh89wW90mh8at
AC081Tf8EFEt3qTHpAWbYqIgIus8FvvnxyOyM1PfTOlONwlDQn32ZyirkYEgVvABset2wLZI4XVy
Veb0JsmhIy/LHna5dmHWulwGmgPWeFrfaoWb4rWperTxvHlf3axOXDTNSfEq1zrM6POomAWWl+1c
GFi0VBMErTVuPFVmB5GI/rb0gQatesQSiCFlhE5Q5oVpwdjLX7F3aTYac3aG2YahMX0rNp4uamkY
MrTb9dT2biFqh+j+5R9Sk+Zo22IO1s8KPOtd4ZnKcBaq2CEhggIFOKEXUshT4eMk3j1wE7rACV5n
PfH+xnaYP/9cvwXZrJUlKhOe27q6kzd4IhBGJfhC9xC9RQi2j2rSQVVfoAZVWpP3K+hB8je0KFa3
LbdMNmIFCYUtheersumWZJkgYYGFMctajX8SZrPNB+quMtRVdlzh0+Y1qHLOyrUvyZH1y6+F2/o9
Hkn4vRGWhuonmh3ZlcnpZle+lfBbVlryf5VTB01ZVhxq5kLUZIKM6gMR8DF4z1hOanl5VlVXrQvO
R6XKbVYa8hRILiwMe52FAiZMXsb6Bmx9l/l9eD/NOuVQnUPVLLYPAcLSjYe10brOejtoJojXdBip
B0XpVO7MRs/H6xd49wZgK5jml/MbfcXngzLkA6jQet+CY7YKQQoyLCovZ+9W4wpfECTYVZixnD3n
EHNSs8gOgQ2CAeMTogG41u63RUVej/vae/XUxCW4xHtZT68nVECzwH1WaugLHlD/wQG6nJPtTGz+
2t82BhXWBOVUeBiz96/Cj3j5pt8LJYsmmJd0XWhThg4xu6xJ4RrzMjjFTJrl/I5GFOlCR3ns1b09
Ltq4L2ADyoxr2Kg8wrPjPp2rLSlvPHzC/vqDdgrLmCaC6yv21vnNGhJAoJacdq2F8JSyoJSX2ONy
Nmtfjaon2odWtR5tQOFPtAJex2h73o6eg88GaZDUN2lh9wCFXK4HNUl3ZQarZun8CWlQydD83FTc
AWjUE9dcUHGkoMR34HNKae9fMhKq8PJNTDFGZwPGlTcjICivp5ZfDKDes8M+OKUknNkxG1DRYvrm
fSh3tX4kWhUCiXWwPOgv21OBB0ggAecd3DJI5m9UUbN3yoCJr+3FtNYkEq++/XAETRW42Eh14oWh
y7ViutGAlHEgnKHwfNDW+M3j4pgR7I1TGwA+ta/4JneS+JU2Cu/Z+sXx6bXphMo/2BGj2KxbVD/g
wqk8GRlGRhPp2MIg26Y8haCpTHSFemK3ZPw348uDckeodUOvr6Y5+rRKz3dCd84WaXt7XIaMYaWV
u+cjuuxiyIhjyDJ1wkOGSDTus2wHWLSjSHa4oQECpkUUvCM9gXYqvnDbRtM3H4V3uCHDVZxv43UN
+RrqUpjKrLgyWI1iev1eNo/55Kx1PaR7tMHe7LqLlIkrkDj9UhcSUhaRMMa+Q8UKlIA0XN/BCQwB
RyExcVslQdKtkMxDK9E8BFosZhYOX8+fxCqXNGHwxychIsjlUm7+aIrOgoFjyrkpalJzTRfydy7Y
ZoJHtfjwXrmYBnmS8IWRlXKB6beDmK4GMXClhFhUewYGelCzEmCTIJynEKm2SZdRmj1dQ8sHYNvS
sPahbKzxnD02ng+DVcCJUesxnfTrn3LDk83D/k5EslFoKhRTU/9ZKTTNEiR52jUrs5Yu53LCXPCW
zSVOvCL6psnEED9aQAPBiLqCiFK7bTpqycsFR6L8IuBAc89SAI6icdJRLb4O30LDtSKd+8vFard6
jRDZvaM0xKD0cI2j4+dRfTHSiWJTn2/3+p0PAPLa71X4pUOPjQmuc01372KiYTz5PFD5gJQJVJ+Z
1lGodujuWly6YymGaLgEiHZu5Z4/Hzr+azU746iDw/zhqfMQITLGI43A+T6K+hFCb7SlUbfbbZ+j
eBK1VzFeyLidmBg/gVT3kRqPfgaPm9inn0CJOwkM5mm3/Yh9/rGN6WQSSaUOh5lqJYOVjx67Ija2
Dh/tiInRPxvDfavUTsMbgj1gY/vxcd7sPoZd24/toXAl82GW/vyI54VzdR9/D8MR7e+OiB9/hvZ2
Jz9ZBEYyf/3azp/Uw4957tnn+kXdAzhNeJyCqCGwBf/P+2ZyhjiURdbhP+Yqt3PsEZPH6jYtihib
jcJH4D6RkN2RUDVekfwPJLN5gj8AeqeppTttyPsRv71T8gHVlpjEhASUvBXQ4QVUkzP3kmX6pRZw
+yCGPy2lp3dB6ZwHuV5uPO8Kvg/kAiHT3yUCWbN47VNIYmd3oVqa+8m3JAHm0Q9zWeF6800vRuBZ
ks5RU6M1lLe6ek+2l2/sx0NSKfucDXNvWLUwCWU93G+k4B3+J8YFh4Vb8118yddl7VmD0kTgJvUW
yfNb1/Mvr2zXkpzGHIjHcDVp+4sjxSqCU6JE2p+hVPGo22IWwagXI9dU0iu+CG7qFuiyhM0+y8Rt
77WXhBrvUGQIiHIWlcA/jIQzvhgrx3b1NtfZMc8qgv5RUePb4n38evr+DeGquQPeccdyyYc8AiDr
QwiaXocBHkf9QIYipc2z0zimUT6RC5jnkyGfWD6QRYuF+kjdUUQ8r2rTkVhxrNb3rjl3y8Qe4iYA
ytlorlJOnJ+S/SLxi65ofh04l0ESExN5JWk13030NSnUW29ccPQyzic8EUA+je4uWqg8aXNh4a55
Uu2bxk8z67ucAj/NqJ3vlFmL1HKGhFGDhE28zJB8gDEsHCX6giHmiqVBzbfIEl/55TAofY+/KoKm
JKRC6q/TO1foW02miKlwbYhQ61QimccnKGw7K+4szZnkk+3TLMjvHEs73oEmPbYah/fdvAsB5sZI
4+FjDPamr8t/s4fq6/6p/FQIbsYiPqgzLF+6gZVcg3otLWmDQXKKtIXVOT1zJ/e9TVWmEs1de3on
KJFR5ESlN3oO3rE8v5FofDPcGFjlfLJE5v4lQH2Q/Fg2AxScZsrduwUm7IclStNqxsyPcoKeGBkW
X5ML8UVtyGQIO1ywRKGPQekgwcVH/IQhOqJ1pX8uzYZc5CVAfEK89p00BWIKUD+ATPzyqoEHmdRu
V8peL+mOjaWx5yJm1ZJOwyl1HnUCQOaoNQOGEeu11IgOJ905YP3vpjfLt0Duo/D7F4t9+aZuNccD
KlPiARj8cFv4YIWji9LeA0s6YMIvpekQ3CHXDKD1+WIAendMaGX/AKYixLATzAkVBRywaSnREoLG
IN9oZUntB7ZdDo4czgC2/UkHTmBhgF6i0w4kZK4e21ItxTrb8dKVlgmSB91Bkza8RDAcmSZPvvoZ
FmTTml3vX4Sn9RrsEFedO4xi7Hu4YueJyrXTZSC5x/lCn43QxndSRsiP5SW+ymqQ1eaDjS/fp8oL
jShcWxHE4wVIK2k1E20UOvUhhBtFWwf1zcpL/YDRCMcWtE9H1OdmEZAo4nW6S0pn/XUF8VJhoX0t
3ips/1RghyilW71dvVZTpLkMLfgOwgharG5VGSByUfYsglJRTMKjlYyWkNF8dUlBtuRH7bOFofFu
3VEKsJYlEuVcTxHuqnUcaq6rLKODdcLypZJFbGuiT7266wDeUFcf1dBr7TrZOQEbsuuM+jm4RCU6
5xqfuvtm/anOWDLgSlU/C2Mx9OaJ+cK3AqEIbzPInB4Bhz2UKVCcNE+5qHBIptfAylqbYJ08qMFv
z0vt87p7OiRZlmxZUEcmUjK9ZCF6bRWTbKuQA7CCEDuLvwpTAGMyGMJrupzy7fMLnqvlr6O84bsL
5v5SGuKxUicoZgVMTxSEgBY40a2npAmrHfNr+3YYVB/yrRKLzXxWOll5UU4B7Il+ocHUysI3b0Tn
p90DMCLxPqnsSVTlFvj+QkwyVRY4yPVx0GfDS4D9tip376GiQR3dcPpmuRQ+8k/cSApN74mhgpIK
G/cXqJ4gDDFCoZ+hVbbrKslffh3ez+Tye8bnQzsofwdc11Kdrp4WkqjA+FQ1wVNUdHG//Ad2mo9k
cVlKi4fSsPAdjz4JSEu39EGmHu/0DDhfqENQlghNVQz105tdDNvVz+tN4zkQoGzkc6/f3HFHFgSa
OpYZ0K5/0BXfPNOhFTSHJmKrVcEwINj9YeA9X4bTV5JgJYbi1cIGLzcvH9bvpUVZL5ur2Q8Ao3Nf
YY2Cmb2WcBxeV+57IQqE9ooluCvzt/39aaMoSYiP07Ib0FDjf8u37WMGUkmpCJ7Cn8WtehCRACAP
8HBZq2fuwh0ojgtykV/RgdqpJPef9ef32/vNbbE/6h0+Fg+ECJTpZXT52HzUlfPILLU+QPd+zpvl
T/7VrrUULRDJVs+4heiosTo0pC+bedBEwpWsaK30PgQRJ9v2y0AqnsmCZ3AE+P2SQHPATAsUkBQ8
tWVOemcNZb2AgqmMVUBvEl6yg2E0L0KKjzWBfQPtjqYwpJBNTAVevIO8iNK25yB/Z/XKbQYz/hpQ
dsVJ3EOxHnE5HWqmOZlbok/oC0rk9IBZwV46oNyT4TJSAKCzCVypsIsruXFf7sCX0zu3yB/kYdju
NKgzKeoCEeBeJOycxx2hq/Bdr7AruG+3QKKbdPTWPz+WG4o6AmvgD3836Zb09HkE5/XuHVb7VvmV
Xso95T0uaYs/uSffQ8GPjIdiwHHT4QrD3KidV8seS9CFF7VHW3wBCKBpXcVtGRHPBgzaGQxN6dAc
n8OvmmY9jzM7FXnv3pxZv6otTuXLc9rfRvvbmUrSWmpPg+/MFcPSnL466d/1/kbdfDWC/uZX5fTg
cezqbtxl9doTBfcANnrgcHOQfdjNyFGYtr+X9H2Sb11vPaDbcA6n9xIAP4T7cTI7XhKD4QS+3DPM
sp1w2yFxjr+p5GqGJIw1H2gSDnesQ0wAW/4qc91CeHW/7zM8wbipU8Cw/U03x/r6u1lzwhB6UR4c
nUM9tAs52lnD0v4dTxcJr1a17h18EnFXL+f3bl3O579d3YCv8SWwm4VXJVGEqhDY3i+qsDEKb/vc
9Izocoyds3tVhsap3UDY/3cofXdjf1exj7foQfyq4MxpfcG3cMjfyDrQLRrr8LLZrgSPRjm/ZKXA
KQHdC+RFuMA1oOr6MOkVQ8jOGjLmVvMypBVcxlTz5VyeR/mPl/g3Ea8aHwzPMhwEQ9vzeCpX9SqZ
L2aMD4pjvDsndwZ37wM8Q4YKwEESeb4M7Dh/L0XFkD1BByioCYTG4SxgwdRWXcOQ/j3r6NwEUOaz
O3RtYY0v79kLt2INvRvBrGtiiOKeQGrHpQ+btEj7xbXudVgly7ch8dfR6bu8R/TU+Nn/QyS5idZv
uNx+J9z4S7fI4aMQPHtTcsNuD7De83Cp4XKczF+3bzhOEGcJD7SOl15ZymJNZ0DoCrhbeXWZZIpy
KbO/K1wh47fmRQu5pjTadj0gkDPcTSpO5KALYazzT0bbLA6NcZz1wwNVs3+q/bDJlv/W/4QkJZX0
tigiDZwXYjx1GjBwnzDWQrkgX/8wdHZqmPFmKozXN5VsALw/FEol1t9yhxpRi03zeOioM9UYXRpg
CQuLljQ7Si4RWhYvjQhKCSD7WDar0K4pRx+H5xfcIDUP69R2zAcuVBkyf7XUz9apI5D/1Q+IHMLC
XB7atX1zDHsmh2cuhZd3RY0wScGr4+E6TlKjUavB1MI5JQeUVCAxw2LHXFaKG/nOVIAqmK0KZpsb
5DyHlIVbrejhSME2QR5fA/cPdbPNi/L4wNKzHveKv/3yexxdegohjZS/s9Ed2Kbi1745etoyqXYR
Ejdmx4OpB0h/tAc0nCL/0eKtEF81a2XfPC55yO1V7rbg8yRlLlflU5GlNn62B4Ss3fmpMz9BpEbU
0kTFCioe1MRx355pxvSA4xaap/IFWWc4G2v32MWZOr6+nI+aYLvHRmeFIiHA+aZzjGLrqFiKd9tY
GcMF0PhEnjTZVJR5JhNwFC+KCPrHx9Hn/HPzWtV5tUh2Y1Qq7Ft1wiDdgfzFp0J0uDu2JhV/jnYw
7j8uvWK1OFwVSwiVb6fcxOpSO+futTx6bxyGGw0/2aP4Q5/qu6nejp/XXswEpXO8KSSKyiJfJwQK
bGt8tidxvcHq69Ccy9AbJmHqEoKGqMY4Me8VRJRlsDXBdSREtVbGhrjeeJowZnP5AtyuffGhfpxp
dfg3/spXk+tQl1bxdhd9lFImaa+WANYV8nmtD8vvl1dB7D3evLQ8UTEWr39qB6wSvMWkIpVUSPJu
7WvKkpkk6228flACkkdGa2o8FypyCq2VhjIEsW8zAil3l+25dsnZFGZ9v0y+sts72RQ8PRxoISk8
APxmXPEWgJBd3Pk83G1Kae5zTO+/f9X/XYF40Is14jBezRTsgNowEePsDGK5NSEjWcfqWqS1GFrk
uGCOZGRvleRe1oNGbwwR7/mSNG8KTe1EWth50qg/akm2TA9CNXV1ClFj9ZZfSpnrSIyy+LxsjWtJ
qZBUQSb/LBFsUmn96z69fp130Rb/Hm0wCccBHNvbfzAa7l4bYj+FZNdwMgZXAJ2caMwSDDzHj5q/
lfBwVpT6r7v5LGmsmjrEcmSKVI94PUxK5RfSY4dTZ3xNxO7zM8Z0fGHvP1WUdDYSNdmaBPa9yiYq
76LXs2u7tUvlIas087l0rX5acW1Srys7SsAkCgdFWIjTOoAR5McNMxrfUVJdtTb7xJB4F4zd6OT7
cZls+a/1ZPXvfXVffm5MIxO59DoyA3aqcKDIRNNLsvyYf9S+Nv92QRmKdyScsPy6WdEXYlQEA9dN
/llx1jqNEM3KjbR3aguAoIAf+JyWo/y4eyi1jddRcPuarOVMUd2LnHxu6M1ohjdUo8zteazMKs4V
hKe6tVKnfo7rGuOGdRG7j+N7Vc/YTvVItPpXamoYq0jESXLdnEj6u3lXFOl2woWn1ktJ+HozOZcH
yjltRJf+qT8NLkizrBSCnY8v2VxA4PwDGnFwap4zj9rcIkY4Re/uc3DtHQfLcMv1t7p0Xz6KNrO4
0Jp9nH7OxeDSZ68RG+0HHwhWmREFcXMsI1+LKmr4uFsMHhBj9Qif2+atilxOeBoMCebKaLSI1nBT
UNB9jHGk/ZR/6igwntYPu/t/lWa9K7x1SFWmPV0SpY3xuH3qL/7BIrVIivHEFkgWkXqRKGwpaEtu
F5/DL+wEG6btCXBre5LKcT5VHZp+3uhwjktLB5YdduowKpxg93iqR4L4KVDQNFOIENfapSSc2ERw
rmsCpjuF5NBUAtjORcf3sn2K6AR+7wGsenT8EEdtEnyFZrmbJ8nTfTrrTJ9xvPnHW57Er4EZOzkk
lWiXhH+YHvqEyXqZjn9K0a65S2bxOUY4GpciwIJKcuLzItEz21YHeW86EGsiuTfTl10z19xzypN6
3M6PBU717cSNpNExVRycax+So5+InqX9/ChFflnE40/NjmXgePGgFCl1jLZtS3/UnvKoBBVge+ai
+oPSp5/qSO6LyHuY5NpZuTUv3zlSbiQXmyh3k1QiEojzb5h7LghyN5NU6bLtFKjHfMlENKlNpVsP
TyZqVAkQiUXVQPFIBJ4kiQHLJB/nfvZL2MmCKraVkPXUf7bI7/oLLAb/hJlKaSCZENjkoPKtd1lr
dm4rSa/yMOtavAWGMJHqXf+WP3pHz0DYaMvaJMFRFz4SZjzpaEvYN/rF2UNlkTaBiElH5o1fLWCk
F9X0JxARlY9/ciiHCmr44oNMvmXVOp9lXcDf6i3FYz4B8VSK51k62YnJxauvwiHOIWssJFnt8VhN
Rh9lhusorZUM6vjncpFCb1aXvVlZN97tcv54SHpAEnOHuAEibtqfZeic0pXvo5ttDbFzb/4hgLNc
qjBp5er63IfjUre4jWtFal8YnQ8T7/ZJhqTio8HqSovPxRgUeywm21GiYHrL0cAauw+bRt3ZPboY
4at0Jp/ckl0x4UGRtE+d1f3kfv3x2vBE90i3vlQBRrUv7Lm3l2TXJwZyj+UsPgVKdy+n8bibBnlx
SgAwP5tDg2N6Sk5J+ESu4n2LIBLHBEyClSupvNKHUe01726KoII+8s4kuNLMx2pOGl/X5uLplNzc
lKa07HiVlOPtbb4aWfN50ar+uF3v0hyteSPefzQiyze+JJN73IKv4QYhC/2E3xadg9WSxZPO4jUo
oW4W/6ptP57DtVHRxFbbFx3Xu7zV0/wDEJM4/A9/DBxOyafwOddEjJFiixrZHFaQ1lRsT1bN369H
pqfDtu2qSppiXqGS3dGOWaxIH+xPTYXDwjHhitc73YWgNuO6zAwBklaiSnQG1BhPwJFFh4T2DAs0
rHVX7x1jtS2/S7YSfnZJA1Iii+E13I8LvWpHV8yw7ARotdaiE9Esyb65OBMfR51xd97lh7d3bfXt
zUb8NUrA06Tium+nSM4+Ojal6XpMi6balJTpFunBacnwO1x6LZITiEUcpG/C8qwI/pdalxiMtbag
CFeazouI95mMh6rs7k/R9UGu4yGIWC6t82+9uVjmPEa+t4pzPiz9Wx0ipki8EU50N+HWF+r0PMM0
nd2tb+ZAbbtTd6ke4mUrf+tWDjItyVFK3meG3d0ErvJLcUicU2lkbYrHLMLi7f9KfxLPztG6e+2Q
8ok3q2KAUC/H83YQ2aALOuU0KALwE7YGsX16si0WZNGSJ9psymGXt/fOzM/SrY1By1goNMjHcmrK
FZr66xnOHMzn3Fvja/YEOcHquDbD3KeekkP/0EcNnm75qXHjLmN52JqZsEtzfv1c+9pz76I8q8u2
zJoJP3H0lWJ4xOHzYdHMdw/J/ifIHOZY4SszpfOm7qU5f6YDgEIl9ZujD8TMOT526ze1XTrpsL+4
GXflm6BQDolIhsmTBQXS3aeb19FwnU5M8b9ZahqKmH5N+vv0yHp9pSEo0FblcQd0KmJXQ0InQnPN
+Qdj4bbe9Uqeq9v4NPJaNk9ZMB3UTyRAahcsKuIhY68LNfdXfcd/OV+aw4rGqjdtzX1NdNGqv37O
rNL6gAKMzz+XZNNxcX8p7ZL9Nj6bfS43OcWN14y1tY6IkRPfjZXQaNm8x0XVXd/Obw/JWHbg1YVx
nlnX7uX3RQbJUDRQu07RT1bj1Tu+9A2eibL0B4u17kcwIBAoK2KOyt0gGkaD62vhNbz4gANvAj8z
0vqWHUDd97HXHl5lrr14hcT7PutfmofX06sHtTsROPYI25/8oOrI+jAMTQOStRHQum1dS9kQQd01
kZK1SlGPa1N7LA6uX+t5u2J4J08lt7DFW5IPs+UqBuuE4VmCDD25W5OrDsE+LqyjMEcYmfGuT5je
hTv/k6V/P3N3YUadppEeNzuag9GcBE3qA36HF2W+pOaT2bRmZARxeY5/n9OcgYVr7KA5HHlQRFCY
K+dBuP3fR4jWC1PJRv///Qsya9cMztXMpMk/BKl3VcYaNwTs2Ibx/uXcOwLiZpf3hLyF6kv3JQAL
kMIF9tkZwZJHPd274hRYy2F1Z+tmnTt7PAVwiEmtvxvBoLqcu7RyfdmZh/+Phe/yHWl0s6BIknnf
tEiqj4ohXS9Zs+tjRBjphCi/q0dmTszW7AcdGo9e5eZCHpEFIt46ELnsQv97UeT7OU0yP7kcD2O1
ykidbzwJJeFlBDPs/DsMDaaqYvYIPqLFiTP3y/v0Mrbthf2wtdpm0SbhPVMhN79iuzUa7inOhcEo
3YUJc0isLi/YrAonChpLpoLAMCqTicNPhmLVL7bC9v2PrFFfIMN+XNtdmGlGcNEPUiHcVbArg0Y5
JIyLd4KDTBndHOxnRY5v5x+VLyvsq9rdMkkz590ll7swfn+a0jorG8En1q+JM721rt2TOdesty4E
UqXs0iAAgEFZ5zy9fCxV6XtDf0XUoHTSyX2Nss/B0A5rwZPZNajc5S2j6yGY1jnBrk6B8K21wff7
tyC0SfjhrwLqKlBKCp9Mwlly6Clgbs9e1Ji2YSlF2CCiyns5UqtuLNHwUS1Fo3+Nt6AI8vzNWF9A
ylmS0F33GU5xo5VrBXPR7OqESXxJyqRX7XX5nO9WTOkDM1ngPIbTnqphNh+Cqtvd7j5MvI4YPy2l
sDluuNi8s+7TRa2gzRB1JVOqR0K0XaBI5aXdnqbhLpzNuNBdB2KSl/Or3NnCoecEbuIZj4a8abRX
jWxiXuLJx7yzlYmbrj9O1naV5PpzZ6z412VYqWGIfm0Fo8tjfD2zkg7lePW0KhqgYqxj4k+QTf4F
GZc9j4I9uLqvd+s/QV9d+vn0tOSZaLf8VzsR19jyjAE9B8U3Pt4Gq9AYsFmeIfrG6y69yH053G0H
PK8Wa8AgzdgGbOeEnm5efwctuD8EZnJ+WHZrdaMnOJPoWEgLUfa9fJ8PgARG1zYR7jT7eGqsJz5z
xPzmUzxzuxICyeZuS++vmvj9uptm7SXMBp0sCWC35KjbrKtEkXWRe2AadAvt8LvWmHj9znJ1oq3L
BgMnWK5lXly4WAg2GZgH2wxNmHFeDCm3fvc0nsIxvxcttfPME/7dNApXStUiC/8mDRBiLA+253c5
/F1HUhjocN394GkVdglXm/PrJkoQvIhJDD3CJsV2+oR8CAZHsEPCOwrmR/hpovS4nT0xJ3sEn5Tq
fONEskOCu4ly1+dJ3PR4S5UNNq5U0nZypEzO/tP2389sqjc0OnQuQffOHw6WH+eVdNcqQKSHT2FL
GLxSO7vR/BXv3F0wX8J+QYeaOZOnc7p4CrsdW+X00LHYr3HtK+iXoE7+vmc/gjWOI+J+tU6DHgnT
ctfZOVSLCkEwuQ+68/x86s/uC0VKNHcHVYfU+TVgalHhNQsxJHEhK84wHNNqa9Wf51hFv4IlOR3J
mXK3WUNOHFHf5FhX1OhlcrMgNaGGD8INMXiDsvk1xoNiqVjMwB7jWr65DewObWJ5ULrTK2unYHaL
iJLf9V28ZkAHie2emr384JmfHJxfXFz/xgmTvrdSlbO6wfMEPkZX+PGz0Rknx/YobUDUGDnNBSot
KDFSQZtG1ju+gPuLJkMV03V/lUT6FHmLdThoXwh1Igs4gPtDhA8CpIOsumoeJxGl8cs5UkfWVkF2
5pRPNZucaRfmEr9XSLqz+JVUuNT8A+4V1wB3IJnBz0JAB4ckPKjYLxdbdRDVVf9y+y9MCon1/dMm
+pj0dqH2MMT1ybxgtI8itVQEZj2pd2R4usF6XjWv0akniJnwuN3hvKkeqK1XUCvKruVhnjxdUAvB
0ZhxpERZrSJroPU3l3MiY+fuurfuVRRnlT7kyFwoCFrVOa8EaUvzJ1hZ78iLQ8AA+79dYYrEv7SD
gXhQAri9elBELTMT5Vpo31RjoeZOc6pDSmTpNCnFhWcwWs4ahPIvXaHqnp40cUmwIA+ZRmrQiQup
8I79wI6rm9w+4mdQ+1Fsz5FSUTbD0GkSag1CSd84EWdU5Ygn6Dtre/mI1ZLGfZ2mPyo1m+DwG8UA
ahq4P/5Vj00TK0w4ccVk+ZlvJEW2mRlXVqIXFzphZDiGIg+/dg9y0u6GMd0tPe4FaXghNGALCwk7
/ZEaF5kOu0ygZW1p6T9nLrznyx3r4EmcPAxzuZpIkbK+HD1S0tc6dmX/u8GeKCvsCWY+ndVoB2Mj
zPNGW7womlnEwVpAk7ul1K6P67TRrtiFaZ8wH1ghB4Fs48mY2O9+L272MYC5GOGvm1J8/bIoXylw
yNNqftJ8NxjBqO5YYDyZ8W0W7OVgi+bjWSXduSTgv6taGrNDZ0V38Y9cjjC3/0q9TfPYCj5bdLxZ
JEHLN16W3VlTVZC8dVR6CW7dtTdOFzo+mutWVuzBAPvUFndDffhZlYyNl61J4l/wGyfKuJrBYZw9
2vL3y+XlEpxIWGq//qMZLsIqgxVU1Us4UgX6PZ/SPkGVLW/GGj84Cm9BnY0HYf+wz+kls0I711lM
mS+x8xzaORQvybU9aYaryUa6oXF66jmfdbR0i75/j5K1QHxPrzQOyUUwXWiY4Dtfe/OBwOHqLjjk
i4Ty6uGgHQSFVaIINnfwK+jE3EuwIUoc1qqmJH4p4Z6f0tzCNNnH1bvmtZwlHoU8uFvKU05edD7f
9paTUT1e3la79VYIurDGMAzOxT/0iwvTsN6+gk0RxiofYzthuo0GZ6I5+FvBtGB4hpW9D6Fwphx7
aCZw1T0lnCPYblDS6zfLnywuY40rN9eZmbSnwb/2wpeLPhytaP4xCTqgEwzdYyw3dlN43Tnz+Ply
NyLnzoljgxW6/pn0gxSGnGa3bGDqdgqddWo1kO1hSv+SDgXJHCIlXISwskLIZAMCxQ9T/+ZvERUB
yAXBpGWY0fEqmIK10dLQ09kSgrEWJQpDECVY6uPnUMRhtRwpgurQ7Yd1dw5LM6iTNZcx+DBkz1CD
Zb8EGttyCtdtPNVv971fW97FS1Yv73lKHIZXVrq72iAJ8Y6MmcJyC2aPU6lz8UROHPRQuGu4hY9h
n0MzfxscQQmx8k14AOms8NaCm6j4f+lG8oM/Kb+z+v8CPnwE72b67BajOakUoK6rLCT2SJpzJcu/
D2CPpFj8vt1KJATJpuXeG9ThaFhcJOVB8OdH7wgorekjAuv48loZdTf95Qdv98glBh9zW5gkWbq+
LW/NLkF41kUZUHt0J31QGUWrEs2e7aPZa4h844NjS5w6m6fi8zEEwMc98zLeneIlFSmiXn4O8cUV
WcDk+BD/Fvv5tUrChsW/Ar8gmDyXp/B/+TlYoMK3co2sArXbH0dmvThaXJPy/Nh0quZulgJBoiaR
OMG2Z5acMgGQy5eYd81rDZ5ZCIU/B0d7Sbf+J+rMmhTVlij8i4wQUJFX2AziPGu9GJaWgIooIoK/
/n5px4kbp093DQ4I7NyZa61ciW2rxOk7N0Qu+zcu0kRKWgHppcDT74NMh/YANFRL+iaI9Ma2O4Kw
P2OIx9DWfwlApN79SGGGCq1IhGKL37nSAuqTOLhXhxYLSRI6s48UhlzrF/fOALQvA9xg3x/BGjqt
oTaX4pArsRuCjtCrygolbQcqknUp65Uibi/nBxcjanyBkKj5WK0N1i+gEOO7YJvkwR9PHk7+drJY
MgQKThOzapEXAooRDwTbIs0DXsUBlHgNRm1/vGzPVX4ApbzdzgkSq1ScQ37JheEluewAv1Jr5MgZ
eZGadwYmoRIBHml7H6+++cZGIK0rM9sJ2J5kgwA5SOxHz5Vh8NQn+Iv3H/rAzAFqVzlaPkaXL0Av
wmjGU9AmLz7ebgoCwbuGHXmr+0A4NsFLJfeT7Qt7WIIUQ8oJSfI6V3aZJ4PFuc07/jBdyc+ssXm4
jCSTzYnee+Awju+xsqhsBRzmPIL8VT0iKwkDN6vl/Ss7yKstxLljKUQMxZwm45sCC6b4fQCY4ZOU
GGk0rE6HsyPFktBJwIRuhUfPD1xBkNDCBLfNbRsFQv9oA0mT84WQUhLDEUIyxJvsHEw6VvrHqVLn
SqL8GLEWZuT/gzR4z7pQnvBvZOqjNOhQ3aoMsFY2SqlTEheC3TEtMjWNDUZ2jQu5220svwIdAxml
0alPoUIzOFm+6m6LdYUEFp+QkD0yzByDuglr+jfF1Vk2td0W3v+s+EJFf3fyHna+1va2Fvg2He4a
VFrwXOggKZ/ey19OWUpRlF4p6tp9yvX1gwJOtnEWb+JAHNA6P5MT3iLdUHmMqtxmlXJ59FBKgBtI
RaHIeASbkKjLyEP7RtfD3cFMn1VbESEnyRr//knXFRBdMnIdAFY91vEfDtqODowU+xbpTQs0jfg4
lfgs6TtQJeETCtn4ElvfjHmB1OgoqD0hHHhNBsWxKnlzeap89eI3gt4JU9YgXMgjHi5GSIrUC5cN
mHzHmLf5Ujg46xE8Jdazawi7z57zJrt9q86dTwT1T4z9OWd8ru8GuHnJVsq+83TN+eWkRSoVpq4P
uLWUreHfxoASiqNgpx1QEpXgoprUP2833QOTnB1MTPEmdGrFDGfbODFs/eO0Q9IIuzV+KPTO4B6J
Y0w/voVQFyWp86DaW9LFwjSOQx25dCrCTQOCdGxryBgPwUzcT6hNd4yLmSZOY0lyAYCCZDBk4tk0
XunjdANQr8yfXSDDUOyKNcXjPi3vqUrWHLgaj3bOKyTxPNdy2sxTAxDhnrafHrCI89g81GcEyWMb
I4NBJBONmxZMYP1AHP2qPJPj1o/MY3dMXqI5vgWsQfu27vSa53+sAAKsXwPh8gRGwbZG+jY9Kyt3
mN+G8Yijz682fjdwFcgtQ4FQ2qEUNjRc9t6DfeV+9o9eTu98shWTJMa1UjKgrabPi/6R3Zr2gjui
XkqvPjoBPPXY16V2Q8Rg30AWlxb3HU4OOypAGqYzhYEsFZy1fa+bLCdcFfBMwacUwMKf3/35ibY/
WEg2g9OZ3aO2ExVUf0iGUNaejoiq6btJVOSdLng4SJMP1r8e8gcRvGIhbC9Pe6ZY4LJCLx2tVyT7
9ukknoRIdYPMO9X2UqqyeTB99ixpmgnnHK+laLCen172UW6iBxyiFL70Q/rGcfWZ3ylY+kemho1v
e3P0ZIMGujpgnMetwG0zx8nHaUL63IMDViLAWDQzKGqoivNHLCipqV4ARivzhBOASOxM5Luc4w91
WoSyl9qQ8qrNvL6c/5nAJX2uyMbGdYANkScHXM93azqG8bMQ537mcFKhCvRG6cx3eFlNUeeQjN3Z
m64AFxK/69NrpYd5D4ISVIq8l/goWEi5+A/NIeCBvwjiJKz+f5z+tw4FmZF8+718ONavyC6oASRE
AQDxC2InwepBhL8E7HGuOYb64JITB+xqkq45nXJp5OZgeiCOBVwm3AjqPvLq4iei5s/tD/bNuAey
EF/cV4gg/32erve5BnvMBAVQRmThd2xtKt/lK9at/0E70kM2yLSlPdvkRBbwUzFebPQcoCszWOKA
ZgCCcicTUGx8r5TGVzRAQh/PDCa31DHFOe3lG7SCdrrIUYBRr+foUCbZguvCw1BAqfMoW4B8tsMM
pTeT02XFC0yJeHDAxuPIoUULfrrqjuV7DjK8NYe1Fy3SHq0+7LqevsliDuL2cKLJjmk1XH8zpFHj
PKvcJ+0CsF1usde9lkeHq6dx4INH7404QTrwmAc92h3euqLDRLkMQeLZqF5p5IDAx5TgOksXyfED
skwBG5arOzuAfR1FLR6XLjgk7k/aRVWxoloQEICPWHv0Le0RdZFce0/L1rhCNh7XfLYdAj9CQksd
LLLHWXPCQYwscFrETzgq/HZU58gowS0jRzIA5NI2Z2ZOtEIOuCwDuiTA1Pvob0aXobZz7r/6tuib
SFOUTn0OLkkrN7foMva6vci9kwRMsoTiwjGZXaJwI9jxLjS89vAmerOu9PFtZYQViC+ndYVYDpA3
MMAjclp/MhAZiVNA79gP/FsFGCpxD6GadhG5g2uUo+cCGLH6xflDFgy/ps9KFh4aqW2EQjRy6HA6
yu2XTfIPLuQ4QQOrMBnOfk2ybQYzwuvJ0tSGj8kTk7+CxAR1fLWKOszXQaAph4HCgFvyHNBNxooM
UK4iWOTMc7+iFeFuRArv1V7htg7W1PJxXiG2d/kvGzQP7WgYoTO07yt9I/dutMAGh1jMXesLvJQO
BmuGz6h6QzsCyDxOq565NHz5jmYP7+N3BgSgn6utz9MbLSeJswvgUis7GcTrggLGPiAbniKQW2EB
qMxlxSZbebLhFHZzXmv261DsXKF3jCGvGAgQX+K4YEw784/PtsQm+DgIo/09gpBeA5+7oiDFdm4B
lJ9D2JMdzOIh+d3h6jXB9+/uZ1TRSPWGuGZr4rKi6OUl6FdRjO106rFsWYkTcfiyFZkSUm8Buhin
w7bY7NE8v6jH8pB7kMArBvLIkjdF/8nOWfKvxuEx6JNOLNYzeyb6SZenztvDMhRC48JO5Fz7F4Aj
Yp3TGcSp21jJMTzZ8DiKwZUnrncPxiWwvuWwhFmXTZnPbTqvTX56qk/O1ZN1357u5vVBLu6L3Iek
oQXUyFKXnAAbjAnzTSUIyJMZ4MpWwBpxJLn4cHI1kg2ANLzn6RXk4j97YDBejfqXnyL2CJtz+nhs
Zjh9cQ5Jta3xY5WtOmFO6SKSDkE/sP3h4xshcmx4N6FjrJ9kgNKAU/IlSnoSiyrnVXAL0UINbcw/
NM9I+CTCPQclgeS2L4kVYPPqTmwGpusJDYYopXFg46D8IL9GnkrVUFAyNZ0XtQHVDQyYVElShUCl
EdEFXNVC7sQNYmgWwWXBvXuSKVql27WTBbNdBk+iJUEI3SZWH4t00eUzdO3WQVZAZ/MGi6QRa/Ia
XGegk9BMTZZrgZ4J7bcsaQxZPPzScrRNdG5Lt/76znEzOIcO99y/y+7I3pdQijJwTwpSF55YNdQ7
eP3SvOyiunWw9HCwb/4mi9RwQYmtE5hV/SdsCqn5DwKR6QWJBg2ynGbZ4fKJSBQEII+ocGny6AG7
8JEFIK4JCvIvDSQRZ49mYTJri3PZFKm8bHvMDiINgoMNmwG9vPMXdBOKJy6gEVjeDl9iOVBLCRbd
xNOdZIWPuIPQ4dVAIwpb28Z/Fh+EOcPtbwLPvbxlABvv9MG1CGIMgT4PfvetHq3rUk3jT8B7DhNc
BTC5oKrmKLD9wuJFfgzUHmT94iXIp6DPfKxhJZUkqbmw00Kxwy4cIBc1cvI6FP4OCP78PYjb8MWo
c86GFBxSiVx7+eCxgsHcYKTkyWb64NbTkLRITJTvnr2Hwd51DXAmJqzq3P4t77vzcj8yOk2w5wB8
m8dYocbpZJ/rRc5eArpOCy/a8T6XldZonazoPRY2GVGoJIikPIyR/f5L0jcXVZz87tXj3fdAoNxg
8Qz0dMOc1kGTk/9dMfmKjqEeTc2MQuNWJQDr5AlvJSuEBUkQOTRlqbukAottxJzi05X62znveRka
JPcSZJBqV6itnfvJxK2Rbk/CBQF6Iwl723SMoTzooV6bKiYWWD9Q5UmPHNA/EDYIxZ05zugg+/6H
2proAMhJFGvZ7428jsSjqJewnK/URqz1gkBW2K7ESiLaMB18d+zbCiLeE1rUmKKDSzH5cG4nCTyt
iMh4BwZ1X+wNrwM/+UZxY9h2fWKCh0iUdF/i7UNNJnfWNS+MuQH55zGF+GIHJmaTo/NiEvDbQ3h/
+zNl0hm/bG6LQORN5L3qwc/lyWXIxFD2HXTpI36+aNC6GQ35uZ34uwFRMEC4BIUNtIsaCgZUyu0d
ZTX5AM5uv1LeXNfYlNKJs7YoFeyqf56DIg+fQ1RLIMUvlNZAyjeaelhDGFf0UTGDSwMGk3XwH7Rj
5FawosidYhBiYSIrqlDQ4MQ1+m1au5uAx83Kfkzp5U8DfL4GwGLABrLavV8zkNeV78l9ek03JwOc
wSmClVC/RvxOfi+8ulCQ5METSZo5Xf0LQEUnbHtPVrZwsXe+ItWBMiXnR+IsGp4WuMIXCQGK4LcA
+/KC/lkCOrwunltwp7hUcAQ0joPsI0uWjDsJP3YSXscSmSBjvzFLEHPOJycQvFzEaZkvxBNDSiha
3Sv7Qi8aSlZ2cdqozvCOA4wwGO1BKRJG04ZL2skeK79lZ+9Ll+15/X47+S96TtO+ZpKLcfXfE64l
u3bKnYd/0UgY+2ufKbx8LXcAHc1UlLuB7MCUyNGAv94bzccbdIDC04UXkpXV4haKcu6UpuHI2pO9
gNvGve93B1mqxf42ozuZnJ+0TLfNFfSTojOszbWkHpLyRkqdyKH1WGWTuCCBrZWeoPAj1MivGc7r
EogJm1PqWnZP8jVCM+6AdPfziCuDuPkhLZ41mV6JITY/Zp7uWF53OYrYauoeJhiSOdI+f6NwxGyD
6CP/0g6GIe9U3DoD/sLSDX0rPepsA4hjx4QhethJa+HEaFpn6pFDXcsUTufrxieuxyp22ammdKry
M9ltn1wnVdG5RLfjmCnfw07pJV7xwJSFzs2EnUun7pPdVcrqfAnfhiECrbb89kXcIpM1AI9k4IbY
IrBZ0KLJs+Xt6chkVdCajcPMkt3gR/arhG2T6Ubq/scLQpPylVPRK8zr6cEHfSY8KvEzFPhoJzbQ
331MWE62W7aLvmzCshWjJKYFyckidmgaTUt7L9yk5OCI4u18xeS2lSYZ8m3GBu+Zp0evtaEn1cG5
S7SOjaFkURJtP1/k5UwnCK1OvUcvhtRnx2B07pP+Afs5kIBMb3h4JreOqPLeyNbH1rR00169oVn0
zgt1NqjVRl1uMF5ESZSSl+e+s/f1pt5EJdgwuRl2JXLbcauhXyn5/5sOubnMnK8Bg1IKrmjBBB1n
WxL5qauAYh1raoCHkL9kHBlF3IAsJq3WGTwOShA27cOlFzNbdt6e8h3bAm/9/yD+Jl9MzoPCzb9h
ugifiiA7lgSTTJA1NwD/AU9CFXySwJ5tEmaukhnj47KxKrsIbyUzUrh6sVchKshUYrpNQzSf+d3P
WrOsCClKX7i4tqBm8KKmKmWTRWfKLQ/6C8D34gv7ztWxIL9Pd2tt0JFK9TXAO8TpHF+gAchvSmA/
qji3JJDa0VIkpJ3jvZ/CmuyCaEieFHu3dQXv/5v4JZ0g+DECdKa47SqTDhk3HjPnELzSZ8Av1nuq
q1Jfn+A1grsV4bjTy8AFz4hUTfw+XRwGVL5u1IQOLs/Wct+YKSKTbbivCnDVmpVBXfbazBxlAhFT
7d7oJkGWAd8I+C3uVR2rU6cJhACsTDB1XvDmD+w9nDZILujqkHE5smfYzwf7gHzJf9/N4quyYVNB
yssewb9O1Y/YkCSOKisFHNtxKHwwLhWl72znHWjCmgHofLl9InWQEvV23kNhirELaNsClvPrccWN
gkhOQAoLFTIVK/cQU7Yo0d/kNlDv3IAU/qcWsEc6+ce7x4FMpdWVoDcGliQ44df964q7mgUluWMD
1rz+JtmwKPDrL5a3jK+R3Aj0xDX91kayBRYWsa+TEQgQ8WPzWS0lQcqYYA6rKZk25ezNPy8hXSTE
lB0CwkXsdxKFf+gF+AxQCayG+BHKS6PfZxkUtulLhibZdYLlADGElbkmEh8k5NJqIHPZJFutaTGU
EEM2zoEQWiWPU5aPcY/M4NSJqMCaqlpqJBTStwk0RN8jz5CR7ZJNkaOwyL7lEe8vqRwp9JT293+H
VCE1QBQgDkTfmESmx3epkr+ZCcdE+wKNIYKIgMjjMnJjcmccZcerB6SSouVIt5xSOjL4aDKJD08C
JkVjkYorT8vgGj5/dmw+7cuBEC6un1PCaQcnYbJPObfNgFS7+OuC+BMj6e7/oouEzHTOfUT3se7h
NE6rO62YWI1iaIwoAutMBp8LNMkgtq8L+EVhcZKjLXU4EURWjh+PqiuoPfIQoAjc/vlLzGFw3766
2ThV7Di4KQqItpzTbk+NwPHL7oOZNzAhW5GAg1xuBnhKkJY2kE6fmM2lASWivpSHGbK3dftYdfKQ
Ny9Lb6fTAL2bmHKz5bbDcO2rayzp9XwdOy2aJGwrnjJFLWp6WBG80XcX7gUSkgsLVLfGHGbF/ty4
9OgVSb5NmUXHQ4ty2QBb0TEebTpyz+GNhjcmozbYlHRcflCI3tWOKIHPKEQdV+mFPTZiUtWGZUqc
NHFBR3OAhQ3drB/3s3yOaUBBgcHseJSsl99q3GYQcWYEXdYr9wFC+TedreIXhrNHCVrUcfBBxw+B
AYzAMdzL7EeIQ4iVudstbQ3YfNHxSB6yFjWy22mtGid6cHlGk9XDHAPCAvID8As8uunuIz2El+26
GI5h1CvOeZCjcXj+i6e4deE0V+FoiIEekw4vfrVssK+y4xIigD4OVTzPoMNI6bc5kE9OM4l3bvba
LS+m25OOEcRoJJoktZvL0VzRPPvCYyxfpoicIsw2aGO0aQRCJ/MUn1DhSklQ3CfECY314qFvNYIY
w2jc5uiIielQlBa9ZJSQjR8qNDuJ00XTBYVL+/GHpk3kIE14qKaqdc8gN4Q2anpR5nabwf2DbVsA
i8j8+paboEehpmhjd6gM1BkNr0PGj6vGnf7toAMkcMOR1aXZk/eW1g1kAWefkW/MG4k5UDwlS2L1
nRl4KNEwmqHLz44KvOO609bfbd5YX9mxwd5fftLxMrxaOtxrbs31J9CD24JAkOnRTEnhXakrVrmW
b+Q07noPrArqZZ5672bArCfMLFeNHSMrnA0qm537gK+4Y63nlYf7DfmBNqf1dW7Nz1BSVmAuzAHH
mm9eJhLz5jnEDfSh0piq1pxfubsvQUZj8KCJlsgc3JU1p3OGM/HK0UGch7Wcbqam9a8Dc147BauM
XGhsQuSNjcN1YXaDlDuOuuFQDBD9pnva0XaTz9gKLiBYvyWb2RFibdIaZnRHe0mmUBEcusPWsJ62
FzSb/bzZnUqokdvIKrkATsyMKFJ/pDe/N+46hvUsgxBrjn5wd8LanocBUYmz7/LXN3cN51IRhwQn
EujlckmWu8zD5d4ZOY47qtxR6I4+zmg02o5GJNg8Z+448yXfOKPQCaarab+vjlO4/iN/jm876E+n
SgXq6PBXEKipCoNpwDcO30LVTINgfgJ5mfJDRw09NVyp/stWR+UoJ/A8L7WHipa6l7N6OQoRRp/X
7nddXvTswDsGvEF/86OGarVCVvJygot9XPWPK/jII6/Da2HqwNuKKHB6tDiK6TGQJ6sVLzTtH/ty
WJjFBRvFgS4DVXoqWPFlX6TJRzVlu5vyGCzo5ItpH1jF6Z+CkzolKphzlA3+CQLnNIciOi05JZxZ
ojf76DLFam/Jb2/OcR7APIFDoX70ME92U8VDv9vbKXZPZOgE3dIvfIewjEndHIMw2QLkuVORPOBD
RLOd5Pbyv6gapyKdm4rOcT7nas1537fNSXc4ASsV8JrvANwJ97pwL/vxKKTHzeF1hS4LlDNxbVsg
k9F26241x3W328p1SD3cwWDgNhW7HgF+xIW12dXJq+/2iAN2JReRTGS0dV17+xzwdBfg+aXs7ZXN
eAC50bLXtu/7Nl582+3N5g/pRsHD3Be5to9Hh+1+WRHBTAt78FQDt3IH3GPOPreXnPI5toanXXef
/kRoV/1Gyxm3B+XiemSgaNBO3HFnXy2MIrjteuWiy9f58U0kkGqZLK7ow4xefgix4W5gjnYknMDU
/6Dpj08ORhrJ6I9+toR7/5h2xk7bAbpY1xpW6Is6Omm/sJ6/gkBUQkXU5NMAfCl2DHbjRwtBQum/
YfsMbiPd+7jP3gV52r5cGV1MKdMFZciYHohxK3Kfh/ogOR1isMzuzl8bbXoZQCZJGdHc0LhPjXtl
+kcJUnJ4bkgHLW1hDJu9env+bW4J9FdzSieXT4v6OFkSVj1oJf9D0jwGcQq7B927LJ4GrxlTz0aq
nazEz1ygM221g2jYG2EK+xQzlLrjdftUoUE6eQ+s6SesPegHGKXHwHrUEEwo9r1oQn7KBPHbqJom
A+qtMSUUkwBOyXI3j0ftsKkzPy74mP0mHSPUWe8X9mH2i1LilGImG6tP7KytnzOpU595PJPGPofq
JcVjOybkAQBmymrSdnzxb8x/AUC4u0+UtAbGpjR4Kr44vOCjIG2v8qf9o+E30vVMyhnEYpRVN3F8
KFP1IohmtrbXdVXuG9DeB3PfCHE7hknpItRECJwraNRXG5tS1W25HwBXy3/FKsUXjT8Liyv4hB1J
/ZenR24OogYNR8JyxAIEe0UM9V5oE2guAkxjO0d/AvR2JNM4IyfTxCGGhAWbX9qLUWkhFIKroKIq
UQqcM7+9Jz3AIIO8rUZFhWS9BbUdL/OWwqYTPsZtTj6+5jNB6tRaNJxh3u8uLo5vLgt7MvFzBko5
eddL8B5F5hDR0W5bvzEN8tQNZGYkYcjy8DB72e/KoW4xW4FJk6nu68sFFUoGw1COdmyqdZsizql0
uqV7VnP2hOydf+DmMJwCdRhGS3MEeNMvsrA9e7bUK/M+mlNSi0mS9MPzWgzkQ1beVNXxmTvl+O3v
KifFZDKZF7nbgtTEx4YcqIdu/4wjDTo5BVjVImuizKJsJHtvOV26xGHjCmwM/HaNDCpF9Dz+wHhD
elhOtSgo5v+A8zoMAdTcmrMF6XVWO+prDcURboDcAEzqcEw4NnEmwstX3aAb3p7kPOp6eN9UlTKV
2zN11QWXabsm0/QsDBtQ6to1jSUrM8gLx0iU/E1Ds9ulEnqM6b7o1LgOUwwxfW2S0f4wTUJe/joG
9Odc1OTm88tQn+jH5ryaXdcdjpPMaa7NQMF2QY5Pr6XiedV/LDF2iOctxI66l3NaOsM2WEZbtXDC
u/cuNVOQ/B22rmDof11YLxQ/0V95XmjrG0MkfquFtPFt4mMzVZ3cJq96cPRXmyU35AHpsLMtTdix
Z2bHJL9gU6Zqo85CEZrZDxp/Bje6i95IBrHYtltv+/57XkPWUXwiZF8JEI2oENKFKgysNUbmK8sE
obfuPUusVVzilcasJIemLAACM/c6De/DUPOIIt6Paq8N140iLcwOHUNB5rYtDCAw5SOjCy53r/3y
KpJ6kG84TMjvzG5MTYpauNjNy2vThkHxBe9LBTvqLN7b+PQ4WMhCT9GiMU0mHSag5kvYBx08lDKL
1PXqkpWfa9JlBz/o0hyR/mOudHkocbfR3r+3ptuC5Hy5EdXj/r14Tt5jMEES9Y+n7WMqH2oQtgbL
SRJXahMWeYlvhleQI3J76NgP9Z5wsh3vboQP8P3HJGsMKVvM2q5u/vXj4jTzufnVJXjVzBw5Pl4E
SRLCS1AXflaP3psq954w1HSgk7Dnno7Tyctv5ortV9J3saxv0gpWc8heNStoTRm8Nw2oVQxOrgqk
u4MLa4S42zt/VIYRPAZtpL+liq5uF+4AOy1iL8Y0ZKDMRWx5Dy5My2vTdhupjnSVfChFPvb1eN8C
Yl/ao5SYCbPR464p7u7jzIVVz3fwxOoWMPG9OH9mt/OiOgOyUyow16js7creG/tZYt9HnZnUd6N/
f2jA10ZBQw92L9cwvaJWnUS1M1fL3OJ96Db8Zjm1nE8W3n8NJmwsiz5xHWY/wh5k55y5hijyG0FX
87L3FJeNHWX4sNVa82YP1nbsUdPoGIdggTDBLdHKVOuL59yN4Nr1rLTHW5h3PwHnspSBSwga9rNi
6SQoKDNvh55Ud4l4jVGxvv7Gq9a47Zun5uA208LHoph1ZGbasOtVtGguX/PnccfuCD+cOx/A4wFy
gk4Xkbf4hGGai4cr1TNmnueUkRYkPq3Na/xArzK5R177IxHeDM99FtF9hQnRDjUEbM/TQyhitSns
3UfVTxb5k52aMdTjx8YAbnwPaGELdSQnXbvGtw+fvAG2RvfVx7ksviglO5p2wliToYCnz6q7QSww
oXltqo8txCEFPj0rjgZzohK9xv5ZuI+FtqJGBKbLnxgU1YW7O9RAhdiErXDnTBjdick9lin0s5o2
1DVDJAdliMNqYwk2enCv++ahO98FqAJCHdfS+S24Bc1Nd27+tMbsyffgjOJ+0WGYgZxzt4lxxE7d
WuMzGpa33etSW2C9uix/n3+X8D6/zm/G3nSj5fPNrtJwuVKtBGca3Icwq/7eBC2lc7IHqAeQGBSp
GzeHl9pL6ZxESoBTkYkHrW2gSoDqykiKWDKYj/aAWSiPMXQ12Ija6goAkwUU1XffavGXzG3o2ue/
B+SR9K/e/7CSKKZvej7s91N1YXoA9gDnuo52CQB4KeL3zwUWZiaZ0d0xljFFo4lvA6V+t3Bjy9G5
SKU4r76PJRhPpWKaFVadq2fhlKczUpCp5e7FDK6594G9u7ofXOi6D2Utk+Vjqb2W57BDNtYvc0aj
vfJNI3W1n7TN9kK3IrS2Cw6cAfQafmP4+jJywqgQnoaPeq1r5EhnJzEtGi3N5ub+JokaEXrqK2Lm
2isvIX8bqX811bkLjNozh+JoVYF8marFrPdmWGG3fPe7QcMH3Yo9TI8pwmkCRZSy77jNwW6AUgUL
H2baQJ0zFhTBE8xe+T6+Bu3dqVw9hneYQ0Q2iwzelBfHbRBxJ1ppynbMrTi1aCihEdrOPe3FaO9p
Y+o3x5BBjWVnUzDQazf7HJFw4ilUkanEDqp8Om6uKGhirqvME3/hlPT2qakNZAUaQxxFs41daaPf
CfVhFyL7aPIb8Fq6PmjdIZV80JdjMrkJ81gzlJTsD+wlx5KfnRQ0OrJja9TYgeBVZzRSLV3ls2wO
PJb/BHOxAKY8g91Gaa6ntjkxJw2STYd8DPCkE9lmb9XHjdb2aBNJl8mf4Lo4ATXcxqhBZVH0L8Mq
mKEBHsMdxnBefw8c0IJf6VD8RZj/HFWD1+rtxsfhMLOvvdITpXYPhQlstS3GGLWbjm69SPfvPVFi
i+T03Iv2TzdF9XNVOrkTeR2zJ3aY5T29Cr5wAR6uPv4sGsa8J7srcDOMpWr1Fh21pk0SlYgWvL2/
HXow0Tkiq0c9yM6PBiMafyZQVi69yRNmDAc1fW9n/yhSBxpY1Zn7AxIfkUahkKu7Xd+rkerS3N/D
0Q2+8do7GfYPmaCPgpDmFaE0rz04JC/1z7QcIHeAnPx7wljSsEBDw+bn6um00/9wSDw7oWnp4uPX
EHAb9OgE49k6xXoGlNnySUMUYnzEIx1nE3tD8t+3WwyQzriJx6jUfjFgDo5Pe3Z4eoKg0hNPpxth
ic/ZH0Z4+jx9jEfd27g4T194nHKm5zmfkZEzkXvz6IbtKL7B9qWYd6FV/iogoRfgCuONQLsSP4f0
zJgQH+aE1qat/b41P5paeWBmFB4brbBpc0AMQvndmFAIMGH8FzDrN25cBwmZf0kTRBNGybns/gz/
z63sAwbLEKx/iM6A6Ch4QXZclGlQqB4p95eiNXMk4mPOiL0ooYt/6D92B5F7AHv3R9urG7u5cx32
ESqHJ/g/P/dJiAMRlNC/IwyfQNp90HB12gHGQ2iCFdCE5DUUwE3sHpfsM+AW0k54htI7u6Ppqdln
Ziq3QV/uDyyf7LPfvxMxjMnZ51INH9TeOJmCJNylTneWO/z43XUcuPRh24ierj4V35zF/21MlB5D
UQX5WII66JtI5Pl0QqtRTdrOzadi5p6CmAz1UdkF3DpT30o1YF9igo+2rcDfzwLItOm/Yf7Xz+2P
WZHMEGAo2wCo40dzr/aWXJQJ3DpW6RkJIhwQ3or0fWLsGKVui/G47S1jhscJahWUsJa/4+ZFIOa3
FrvBZRi5DWdbe/c+pPWCOBZlTNjCl9LZHYvg/mvOkr/owbAi22KXUvD2CAfgmd3uJP+ly3lJQsJG
h6nIBTUBcmdEYMsbXCDnFzIWRX3tIkJV1C+B1peGgXaf7oB5Mr2Osz8wOURCtF9nP8/la/iY1sNq
nk0X8UajTthNiCYwo20HMEGGeHx5ge5v/oNWGnEDbaNdjOx9ncYWlAfIwx4ucDP4MuN9rSh4sQ8/
fJMedFTy9JsGFoU0av1BvNQY0d4YMIN31hqlv48+I+z6UIPtY3Omz+oZCGe0ji1ALoL58txCxxwD
DL97TAwiXXvYbKD1XIcAJZB+LUmxDEV+3N6TN5nM+Wv9whW/IFgRDjBSFkN5RAnczh/7cSyuPfwo
L3COM4aeBBjUII6wRdZGLGWP+/tL3N/u7tdob/PwaUyY/1Smh0t9amF43X1zyjDdvIe7mrsDYv4C
ZF216QUiLOpYkYWgmBaYHjCe8N5xiEK4JdkAcLs4MJM8IzYVYaLQZzpjHdLYxuWT+fN+e5IVo5LU
ZlmvSRk4ybG+0brzT/PiZenPjR2kEV+x3ZrsnkAlJWPDmSSJdY1BtfIpty/o2HWraVd/8Aa73+pP
Q7v40/0MuDgmfLYpfvr4JDZJFwE8SOsPL3CCZHruawgP0iCK+5dPP26CeSgSC8xhIU6wgM/omzYY
DeoVKfMmvSz2UwBebNsR80CNxn7V8dqnW+a/Wk72pIXFwyMT20jAD3hvDCh1SgAXqqBEVMSp7th1
N7iYEOhPrMFhQ10tmlLomZpPZvrirOihlbr1bviOZy10aAgTWN/IeV82OUsUqydtIgeqlcI979E0
IktKu73b6gz4gB4ZIRMuGRt9zvav93RWwOrpoQcljwNhi7Wt2fQ1AUkYOhZEsHvIN+i0I0H66RLD
0MKcSJo6g/e2u9BG7eH51P5JEgjnXRCvHg0c5J0CaQH59BtvPLz73DsYDR1C+8uBvfEMqAddBe1O
kw6Kp0xhf9JEVQbZ3HbMRXuSGEwodz5nF+hcr4EfVHz2H2sDV4+zz0SdG9aqHaBAu7sh8yanp+gD
1quwhpgS8NtQBppPu1WZL2idHGp0jG9oOgEo+2xwvHnTQUdJTv/h/rW/0T5szKULcBUvusPkxSAH
t832CeOH+RNegyN9Fo1u5M+0eoISSMuJOC1C01CiFXgchreCcUNOivmj6bErfWiE6K6eqJq6HvmQ
brBjKQ0JIf2YJo1PMheIZZsmHu0T2KtHlH4gq8vPqhgZ9DpR62pMyn4En8kv1iBrrQV9zbt+MwJk
TBGYTpC//5L3jMyk+5P29VljgaTQY0z9nEPmGJsz8/iil22NFYxOUx194APoIsJ1zSZN2YPNXtF7
XlW9k9izuNKiona37Q709F6NIaxgDR84MzSmLRq4m1zKq0b74sPLtk9U6ECVFyuINMs1E3rL4nny
Qfz5Xlf4h14nCbr0WDeCc5X3dxnQoba2Vs0FhLW734tEh5aM+YemdpFPg0gvUZgokAwUP4ZLzOFH
5+B5RJ+GBlDY78x7j8vZkp+n8LMXj31Sc+zBOnEmfun4ieP7WA06SAkKUpXJZDJYu6472iMklYcu
S//jm/65QOt1HTeeqn2bdW49DL2tv11nZTz3Oead2gB1EgVk5jLbpW7v29WWiZO+TkNZe3qxJteK
Ae2eTiN+HeTMhGdSAYXtvLDCzqN/t8ILY3aO18EDx/qrWw7x64PHbOO+Bcr18fEDxtpaYjKdOx2m
ZTidO+SggiVtY9ZxcSlm+CFW6EzFatNaHDkJGpx2AG4JtwuNjqs+D0AIBB9E3mz8GX9tMDREurit
6ED75Aqw6L5kDGzCyIZoj0EPEsEdg+l4Ig0Vnr2EIJJH0jVGKCb1QGk0h9MRKnx+Y27TXQajcqYz
j2jJu5M9wdd37QKHVqLAX0qO+VBxHTBKiNoOZAc6lVnwDEjvYgDGa1KXISQlMTic6WLNEQm1WXf4
Pe/nsRwssQ9bBQ8bXiZ4FLjS4WRDZvxyn0dmP2paz/oI19yBCv4fR+e1ozi3ROEnsuRscwuOmBwb
bhB0wBEnnHj6+TzSrz5zOhDM9t5Vq1aIwOhpnvt7v8oubJ+0ei2+nYgx+eqbXrsLx4nmjPaZP6LK
gBb/dNlNGfVie/CEKERhxtAa7SHcpdqPAJtwjcldPIGx8H3DRWfUXVuA4vz3/KFxZWdmR05NS6U4
LAIdrLd2XtLy2eJnOqU1p0dPVxrwM6yJe5PNomoJsM13Rbxsdq8PXf4knOlf1R2kO7ugKUmB+1Dg
PqHm+h/RT5sFj6e+55eBvlQPKkh6tVdoICZ8fvpZOt6c6lxfRq0MYIA5CzPSOICRCpAiQqxI/5iD
Kyh/yc9kztV/v53q6fCiJ3MAdW4fgA7g6bcX/ZLE4vICYtLDPwQL4n27bq+TU70hceHGVrmGt8pk
o+MGpGoZVwuZopyYeA4RG5r5NHLTYYu3AXbEOFlQsBG9Ni2W76NOx7K+7WpymvcvcsTeS3IG30x+
Ub0ta2i2/xPV+n5UZTXjpNrHWhtsnpIDrIbdpcRdjfE1Ru+/GFquPna5uZMTCiww8uCG81iv52v1
/JobpzAAamHhjJwLTpHXlmAGiG+/0ffkt1cc5Tf5CplQiHb5kw6c3c/GgwgATvCBMHPPf0CESD0g
c+F9qladhWnWayfM21W7VU7NIt+w90KLhPb5AyEB0EI5cXjTdYcvS/mDBpG3MwOTjzdW2bO4XKmc
svK0h4YDT3ykV8LzBHWnj2eV5YcWP/FbEDnsB4oP6aRajtxEmnX4dIj++mPPhOQDtLeaGBah5pld
+hrZWOKmgDWA7UqzqMoT65RnrljW4BkVAy+a/YoH4s5o3GaBUoi5EegB7W1NXDN6ocyapPsnDpq3
2g7DpczBMmiY6C75YaSNvwlJqc+DrvaAsF4v+4mlydP9dEfNsHgoiXQoigFeydMlqlOsLJWc+M+K
VSq+yfwc3/Eb2CIDZWVzGp89bHY8bMiQvsEt380qSxjWQgWMf0j5PkIQPI8H0MYjv/OBIvVVG96A
703i1YMDoe6/qOJtWBF2JXTQaL8yW6sXEP74YSpsKGh4UPNpKVrwGqYS8l2MYcJZIbo3Ea1kiSs5
owro/mw0FLGUCVgIwEXDwwNsNLZwc5a12e21aPuF+VqI/IhdCboK9PzGEzt3orjUufxfIfOam4dS
cuRDIwOA3wqHXplB3K7CGdBXCcuu9PvIF0tLudYpP/Fgj9hpFRSjNxzbzcs8pNpSVK0U4pw2GyeQ
GI3BpkOajk0RQ0uMo/CIgvrsYUOsMQlhtAmv/wXQ4EZaG2iB7BdeY30+6fJ9kkDoafh2FeMqkvre
iw8vqUCCp74dRZujgNFhkcRs0W3914TfTTfTsS6nAR4A+IP3LZBw/aGYwvQAZWayzeCe7cM1I6kQ
2uyaq+shah69NwSMPp5LteAkRxHLiQoODJc6piLevjfMq9TNc6tgu1T+PpdMjLGhuX+WI+fpc5TG
b9BgsTFO5s+f4g4jn+HiQv/OKHpGbziOmwltMMZAcJoI0luwJtNV7z6/iyvBJQy7Jh4YATJnPB38
cGngTAGd6PxXLdWAeEHmCJx/HKucLcU8VNzXjl0cPBf7yL9qTjlWZ9P2TbLUqEtVU7dU14Yc1Ole
QoYIza7a6QhAntOPRF22DrEvwGXKtMcwXUK+SNuE/0Mn1XsdPSK7lhtC84Jjp/hGN7/BTEY1wWAG
JCz+xuGI4Os6cvhrHqZrHY+M53HzgxhMWCY4PTM82Isf7F/GZKSc0Onhp6dEix0lnLN3idgRfvSV
rLsEuqLxLDCwBe1HQTrBWSJgV38CrxBScnMHwEwcPtmwUaPjqP32xImvcaixKZnYANFtkBP7uUJZ
ak2bpFnSI/fENCn65qb6/etBNUHpQR1hqCP3kHbvM8Eod0ylqJDD/A/E4NlucDTRNadzNjnYX9js
c6bxDHjXo1TkIOWbiBE7dBJgvbwFxsTQgEnlchGjvBgFfEYb8pp+GLUxI0KkZvqhnn8MFzZND5QC
cRark9iraF4ZmwBYUPbQDijXynme1Z0B2ucMcMqdT+mn0AXfrlETJTQt45nOoI9MJbyT2aFR6Hbz
LJ9nBVEEzBPZKa282cg3UuWIoKdDhStraRToN07Xn4SzyklJh7rNR8fM2hWqdRUFPCqPJzKmwHEB
ayGGHTciIXHKQSzUu+XjLXhGTOVmUQUrKsW5Qyyu2GzEM58sUepQJaG5gUDEeOiOK4H1oBbjyipM
O8eLn3z1Yk5KlsxCqElEnoMUxNo4mZb6w+05RsYLsUvseNWPoeEsw2IZM5zGfA+Au7/wWphlV0uZ
rFWf0Ome4Xu6Cif2m3WqHjPd5abgDznYWbm09QMSsGV75H+4VVhZFXPq/v93r9Sd/FqK62jnZNQN
MN0/c0UZY3XGf2MDxj8kMBOn7lbkdAAc8JVDm6+sSKJTyBeBRsiJzTJt+U+0Rf3UqnO4lmJ+RTzJ
L5ScuYTWRLNxWQHew/+gaEICgWABuIZfpWNm1XEis+S4jzkRs3Guo1JefaYr8kIY8DHXKyR22lks
eQz+6sxh7XET5K1rCDZrv4d9i0aYkd8QtEZQNQtKPCagNc5pmcqlsyafNacaBye5UHXtM/BBS6yA
b9Z+Sv6ZtoNYoH08emL+oZrwWr9Q82pUtFhaFKx48nRshPzyignx0HgN2C6zOn44MNLGQP6M/K9h
KG1YHF+hvI1hh+NViS1g6nBkcXAgBYJfUXOCZHb7/1HNcNrDm82oNiEacu8JLqfB0LkcOZxD4PR8
FaqVWbuwBJkJKwPMaJf7lqvOBVaYm7Uzbrk4WQlioETBmxOuX9C/sdg/wvRJX4kC98ZSssd7Ivdg
ENI1YzXePUDfx302dwoZ6t8UFAoohchF/lF/LBZ4jjqc8cUaZ+9QsyLZTmWHW5t02pBhBNJDjiLV
Epg2sg2y/CXGzDNUaOTmvrIH5xPhzvymADkErz/s6k2b567PMsYludWchwdPC0UUNHaAfA0H84MZ
9zT97abjCGiYv3+7R0EiZO5xZ4yvXABGm/LrbKOlbP+xuRIvhxjOhIJC8LoQgOmyqOGHY97ckYs+
U8/gcKhhWdIlm9OYfsljwRwlLhb0B2JH4ZAoTaR6/XglqwZxJFRrmB7cq3DjL/TksU73Pk6mxuhq
KM2VCyEY3JcJVkW6J4cDtecwJ9MdhT7haKbqizULnp0HP9QlTFKuHi8VjYf6oF/jaOFrQ+Ru4bSF
Q5UdiZbCGXKWIRxCOrXMh3rWz9zqJn/+nEnY9CDMOn8oKY+0lESLAoXVLB4QNZTMiSUd93FvRxUW
Xc7n93aOcHfkTX9pv9ytEIBfvZ19f2BTzrnXoi9WD9UtW37V282e+viLMrynkBahgDd7+kt28vYq
cHBhUQXUzMle4dRHz4dDH6k4444y0UfSLa9p5F2dubp8AxitxyEIRgAZBLLN+uSBzZIu1cqafXWF
q8u+U695jGpChbflK1lg/HG3T5lmTU4a8qv/xzuj/x9quF/ItLezitb4tpB+tXJKmd5fCYSkd8i+
y9ISF+0uATT9iT3ItgB27F68eq4ABxsZayRIqp1TDMvyUhAncHNhPTNdYktq9F/wN4XJ7QW4iBCa
8mD8Qf0R5qZHDDDYnoRYcjb2uwsjmgNnmJjecNdxxDHpgpnDjkV7RV4XpcfYWWgnEnQYNt4yh9az
RQCBWMe0mh8GmBAcFDvC7v8Ot4GtkH0whXibESw1BTuk6yUGia6EhysvTWQBLI6l3H8A9oWp9CQg
s6nDu+8uou+GU9yNuVS8SnK0QXShD18k3XleUpBWiMTjU7L50g/l4/vofqA6yf+jsqSPy6se+0Rc
uvb0XBmTC6aAug3ESUAUF5OALIVGHPnExILP3e7ezE7lMZnvzsTxi+E5lw/yt+4wlqUvgk+deu8V
BS8tMZeAbgkEttqNICeSbdru2nrRocOQq1bwNBh0E1pJl05vBYNFO7H3wx9n20f6BZ8hg/yhMXqG
d8J2iB8KLwbXC3gdu+SHxpbOi7ZcJUIIEtLH7u/PiAIZ9mGx4tBAw8CcGZX/J+A686A8OkmcGgy/
DYP27AfhPi8V20MT+YU6y8Rz/SOr1Arb2vjBE2LDs/KyhDmHFmR4pGc4Kvwg/+rvVYNjQf3NFTBr
rwapUC4ZHmHF+tYH9OAf11xgaGCweVg3B6qwbT5wHgFkQoit2TfZuum7pjowyy+LddssjPwvkpGt
ayhVCjxgQQNY9C+XQ2w892rPZPAp7OkQC3FNqif+DyF4sb0KqfI+9qDv3lhsSEuZI005CPp/Oh9C
W7+ixmHYE9td0J6gA9G3dZUl0nRQgFdYc9L1sBUg4csvarmEHqN+E2cuLtG29whM5klFzHOAkUB4
2/TQqjnFoC+8ArnEKnoVPialW8O/ZyyMSKeYGesJJVUxkyWu8NP0sx06Z4stmBm8MqJ+BC94PeYo
TVAVO8yo/mvQxn12nyn3WprlQmQn8fq2hhSW+/yrWnBorCZ+lBwS1aP6l3fqNm2xz+7je8eoEGGX
6L4gp4eb0lbn/VcB/wwaEYcY6IoL9EvPMtjCXl6R87aeIKeZJWthkbpkMa5aOz51i/ey9gj9dSju
UU1i1jS2WsSJGwhetd3479yPj4lDvQBZN3U/S4SO06DacqaBX4jXtpi4rGjjOo18k90NTc6oRE9h
OFnH/6FfnNB1zRQt3pLtR/cyYSoF/ZDQIGPOuViZC1n1tU2sIYnmJBb8Cady9uSlUahXxzG+E3/9
PTUOW/OnCESPgTk/Ir0jHIt0QAINTy5WFDYxfhsoyKCe/gvhvOHA4aCSNO11xP2uDwfIc1E/SqAg
c8mfPUQrEZM6lLY1E0EwvHYBg2ZZ9B57FHvDPGdLhvmAKGClqj2Z9yCykK8MyX/qpyLaa1BMU8Qj
N0x1X5Z4c8lorGm95Rz+Bi2MtlZJVIkdQSELCKCbCeep+oOINSRHiC75x4mrVSPua8Af/MLLRf8r
MgZWqXGLrVi6E6Z2Ir0yGrtO8YRL/KTsh8UiZUBmzINPcbnM5C2QvUKlrODIYEkQC3S/bQODiDs8
Bf2agBDyEZ8WPvA9Qwzs75BAllt4/jeDOtzJT59mOjCdZGjU7Ztw1n1887VhVDBsgRWGpYkU6SGR
obbcpnOk9kdiuK7q3wfiHnORztLMpQZ1a1m1QaI66hZ6w20yq8cqAfo1LAjyHQ4GgFM/VSEr4FWW
M63Vl/WTnDtCjywKCVBWyVH8j/D9QRXIQIH8iGbT0FbmZEnPZap0TQokdXVDwEGdMUA8U34B5kp0
yfQbSPnQYXFwTKtfw6dEmlyYLmQOUUHMmUflEWMS6WNnBwY+0HPPnOTS05GOYM6gSJwnGxi/3Tec
QDg7cHhESwLGFCdXdlK1/xX8D/hF5uvXFHsfXMmsF/S4S3jsgpieo56+GV/6eUDz1dHFoDWjIDhw
9ryXGkUYf86K2pLYdFAxtiSVni+az1BuB7i3YOs0kb1vKL1sTKzsty0sKYnZQdk4YfelQYncnlcu
39gC/guE6VwNAnALA6z3t002QoyDi3p+Ukju42WtjDR2aOqXFZUyRoOJs1rMZqiEuRNvqwl8iQ7b
39H6V3AoK5uAwavAqduvh13+h4rG+FL/8t1rQ1zRzEcqYbs7P2Fa0ltYVy9z5PXyOb4ysX1ftEtS
Bz09dYFPrLIyi72S3TvaOeOiiAH8FGE8oq3QjV1GP4ZqDQ8d+Zg8ozJr8iUzYd37TGbK6fZluMim
J3/UR8/XUvqfJvnGmzICNZuCc8vQEFcgaTo+WdGCqZ78TQRdjWoHojTeCIlDwU4K7VL3OBKjgwCI
zCwQweZ31wQdmHZispzX1A8CCOvPB/QUjD6Rzr3yv+n7NN8SzdJ46L3MAAEYq+a9CncCzg+LHPsq
0S9vnDY2uKRsjJggeLSpQEKKaYdUc64XHqofiqNMILtF9eiIaW+bgMQkfSVKdrSG12aP/Ejcve3U
i3fA03AgndB+HfPHZ48FKNF662YtWMkZrzfnZiu6Hbs1rcIUivSsO6Xf3PVMhhdQZznDdsld+y4h
qm+z8/u7JPURmSECyIXGvGqa3mtKlm7iSvB0HdwcIIFULmDn5ek7oLrYzfvKXPiDqW5+DQ6sHBCx
yjMjy78q39do3t02JQNDhPWfnUYyj1/dpTmAWYQT80nfPtHRjwT1X/Hy1BcKQ8ID1Lx0ehQnTnIG
TsoY0SNE8pR5t6elhoIbqIfJlkIiCZj6gzKv3l/JSv4TMAFNH8RizXJgFYZvWNRRpUJdWquGjxL5
fYoOqmSVGxDzyVx0pHCm/Y0pgYxP2iUfpX67ZIThIgrrpx5HBH5p3Swr5nH003hwMxiZ0mg9YVhD
/wqUi3Hg5MZn5KAyC4ScRcuCDhMm21kA4TDJu8ffM99rv1G2NEybIdWAGFSFO/++V6f0Xn5Dfein
76Ah4soCpEXyQJ9viw4ktdHti5rpJH4J8xSBugsipyDgpodN8b74+O2dArX86e/qbd19MTUusYKA
saGJ+AVF2HstGJhUaMQDIXSknUmoLu2vgrvGiP7DcDaRr5Pksqe9lv3PHAnFFxA5ZQrzldY2Rg10
grXuxwlxXdgMiwK03xz3tKlxfW7yBR59HOMB5KyKwnNNLMEi/+IT/KAQtcRLCrGAtgW+Q7w3KEm2
8SP+My3gJ4CMhAWMR0QYT+vlxIARoWI5wsS+4g1UOFn98sfO26U1hKdyok38g9BZOuq5PqeS83SS
9XtLmfmyszUiBYo6XHt22IEoM5xEfsb+n5rKfTOQ6Jz8G8sxw4KeV0K8RGBLc2ZeesQYT/4A7MSP
jgqbrm0u+CDqL4QixKijOb8bLle74N11LsINpNsTfd4S6vE+wZh9rSAgHNQ1qMmF4Rpr0+ISyiSj
zOCmxsELUTLLlq1w9PAhYO+A3yCQNeko6Et/wo/H/B9cAqwcSPsWBZNbYJTuGI++UTe8tqeL6ibe
vz83W4oPOrAy8ACGEf0MWQDU4hBmyK1dmri3ZYqLU/SoV+xgi1rCy88pPcni6/KdBvzFjPMzDYVL
B/wgfj0ROg7x6hPRA9Ep5NYD83srd+Vu1FQKL0tmE8H7vN+Z8qqOXK7A65zcPLwa+TwTCCzFsrqn
r73e0oS5T3FP9TErVvVGJMRMtCP1CPpV7pNuU+s+VKcO/yzRwyQAK0pGH8kVJUoR+4wCoEw0X6N4
BrbJmNHHpIDJCEwMPKv0tSS6Gk4rkPlRgaRwzGzYpApccUTy9dykgHseQIZefyBBH0AUL2ORdrX9
+viKuaLUDm82RHvhCC3pQStaBly/cQlDNDoh7cWBz613CpFVh3IrzatAcgdsCFaxU7pvAJHjbal8
Keuyt6C3JdEC/xYYktTV25ToisF9i6zkabp+dvYrcupffQaXmwIDRrywM6CeMrYTgxa+HkXlVexJ
jWpzD89tK9rREi4x+PBRSfBUeJHA+omtbFv+hix1uOpD4aDu6PQZTygyUBCC0lwkW93vH8NvzrxW
g/Axe8nHEgGJLAUq8Hp3YF+E1R5izbZ9JWu2R/WHSFXi5RIrv2pjOFaNyLf18uWw0SnXAXuNRQZD
HcL5eC9HvWvsJMUXq3YVKc5HsDQmDXODk8q7QaF3cA4H7EIYyHx8He4nqw+EsTfGHpb5nXJezoVt
92XMzI0xYR/Klhk8E2BKt31EDMVd8ZgE5ugFOoUDIUKPZhFHS/EXSk9HILnHo5nsht20bR0JKizF
dsX3VNOKa+sJTWSjkT13wM+bmQowFkw7FOL7Fp49ZPgKCgYbBm6aIbYQ/XxolkgywvLMxKfm3i59
SqUbRDbOX+qBQnInGHLx6jXopjNeSrcxY9tYhX+wzEjpDVMQYsZJSLCY8I2TbCMNOrDR/fAIFWIz
N+kxMh3wQHNim7vit9F8+QHOnGZPRBcn7a6UO1ALRXFSM0iANp4rCkIqgZ4Kl94Zpq9iVS/cCG8B
DTr9NS1Qdhh0tCHwjyipXfYTkbh09CIIDFFgwQaVNqjw31dGJJNTc8C2EcTJ6wDRgRM31MjFMl1q
GyZeqqX0bjo3DiEEO2qtZEPoNzRTWkvZBico3NtOfhRX8Qz0SKcwUCqjNYQUCowIEl4/QN36K9At
3g7UWS8rwwoSLVLkAITTl1E4QzbcsdLgYTDjzvcGzM51rARD7SJhGTOMwT8AzYPWjdbp9vULjpYz
E79OFkj4R4MZY/HGeeOOsdY41ZiQ9Gulhl3xLIUtP+og2YPzQx8/0zr2GxDMtzu4yYMTkTkTZt3r
mKAon2NJmIOextyW8B/QRVFjYL2DzgxbpylQqX5O6G2x7/fG1iRc7gFaEdPH3ZIa04TQ+xAcbaRN
gYXedhK0eJ+qmFIzH/Ofp9AAjQ8XEzk+T9AD3MEBurJC4nknkooKc82moYgIPhvn5JOZxNaP1gFZ
fIubxpJjHFoUi477xdaOrAGgfcrMfDM5MePm0oK5JUjybCVZAcq+MaU3p6owU2RCsV3cYMF1DZex
93CY/AH903VQ6Gq5mznUZFvwfeLsk3YUMGaYv0B+A3HCwg6oT4MJZOOeB4BEuyJKyEF9GSUAinWs
k9rpCircCAxh+tvOaNbFBcadMqbNU0oPWBLtNtmzvJnB6fN4a3KKrRH5h+P1Bu0cPCRIMIO/WOA0
HOOxcnrfOc3rBTgeeB+fBpzA+NrtmYDDgrfQ5Ed4Jyy6bf8Naw0hjyTjQx89BMPtsMpkwCk59Vzf
nmKOhWV/RDaoXTSIxC2V/3ayAEdvRjo7/sp+HYw3KDwjRMKIufYp9qFWfdI2DDCAcdgkzhKeb169
Lz2U9CC76RE7iXn9IIoDGNlVNbdkZfwCPhucCscIQpWM08/3+8hiskwUTNB3SdWw38z7jok4egmo
kQO7AxtfXJ/oEaslSGn0pa+ZbUBmcCEDGJxlEX8IYK5Dhwd2t3RHvbnCf9UoegE3LXe0MXR7w8MT
wh9ciSpG291DfSgXvEp6WCwj5SnB3oO/vjlP9Ozbeg/+fOMxwZ8xi2AqBeEP/oNL1Zpy3Lk0r6sU
LOO54Jrs2TWitcENnawn1ptBKK1CVaE7ay04IxIWXAVOGb6QbGhlIW9yUZ+IpHUftBZlWIqyH/At
skHSIBXdvsyAT7PcS0fm5pEDgh/hGJF7sE7TYsF1ia/CoRV2DHVBZ/QHdZG+4l5K4Jj+PkF46KrX
cumCwPOeqs4bzkNp3yTAK2f2LpwS9eT/Ulo5miax6ECNHgh41S0b3NNXCJc2NF+rwhPm4XJ4kJ1a
rpM1j05BjjCG0/snTGxun2bfqJ6CmPYXLubstvS0N3Txek6Sml0foKVxlxt+GaDNoHyDjeinmErM
+mV8vQUQtObK3HSYZOi7was9BAPU+LR1twcxOz/ME1iVS6D9n9fsboRY8SnHJsDfBLoK7Fvlklh3
nV6NQekuPbLmT5QXBF5Pow0LJnTxLLRY6gsOvzW0qZeA2Jy64RdbkgMQ9VTYvGzomvhriQGvjwXg
cGdNGLUlR/BNvCGBIfzs5hK2Tjmf/M9bf/cUGsjjrgaUKNlVQIq383HefGJKCAKc+9VftcNiZ4u3
rpNcpAnsNF4TC4dwgfeloD135Fn6wI/Nhk+q4O1F1WjLHJaeaVfR8S1bySn0myxosZJU3MS4yMVZ
vgXP8CK9duPEuKUXPzU3a5xoEELDCZVuQyY16DFdBskC0xm2PywG8MZ6TtlSEtV/7vHVec2pFIkh
d4Wf54PPYw7lj/t3AkazRwblFS6kPTakaPanAT9vsbiALWXfyPleQrhojsKDzSFnmvf98UzqelQP
2iJfafs/NTlwK+OJxaQuW9L+IUPkbsV6aXBz2W4iJ4su3ASQnW9krtd7CSY79P9f3Zj38lepr3kV
EZKtBr6hpaBq/IqBdbhBsGHCVnj9uUCK1Y9ArPfJOiWIwp342ILFSEEZULg4tUCIfnVYMhqAEnzI
mqcB+gOvf1Npa25zaLfMl8WQ2dgGIH2UuOUQ9dpdeUMpErJZH8KgWJUjaIEb3ZHzv2NWE24YF3TN
vE29hmWmIcKRr/lafoxe4YzrR8IDkwlz4kMOLEtPuvfS8nMCrYdDHWbjVi2acwjaovdcp92W680h
y8Cj3Ix3/ULDaR9WNRIST9sJu5jzDOtyH39j4gfxCoqmbzz/F936Nao3R9Y0zZ/ivTD7cW6cu5Rx
s9Fpy6FSjkCIS5R3SJggi66KACF7+kdb+vpjczs+3eb3OSybJR/iCAgTdYrVHPg5h/60Hbs5LvYI
MAinumNeSgCPsioY5dFVAZKhOeK8x4v8iNgAeQGCDhaAC5l7xWkI/JMspGACGWXNo80jV/7eZYUT
QxiZSbv+jDzH1ilXuWU2/QGm2Ve90u+N+/yt1rvwhNQf20O8x+0BbuI5/mK/nYKnbfKtMhJ7cs70
PwydrhMIjLJLLQV3E256UI16UyYRJJbxOXPk3fv5ivtNXeDMFgHlMD8TNmXpMgdVA1qT0QviRozV
m3cd3pV7s65WpEpf4KybkLEsRhlc5XHboOgrfut1dcS+/JE5vfvBDYGs5aB56AOetGxDzUZqFkr1
XbAWsG8hVI4pp4is1GHAO3gxWibjS6ut6EVQcbwQaiiIgArdouU0vzDDqsn0qffMUKF1z2+7lnLV
a3zRiQyPeb0yB0Ywg4oEJkrTM4Vncua1HSOr3daHzmlK3AUUWz0zpMZ8cg6vTBDgKT0PpCPyjZls
DcLMDO7xHZfpVWhTl8MAxnNy1wasNZqgfEl3pqxo4ZcfYuOoKQ9oCxk/N47uFzDOHwM2kijm1vDD
4mJOH38DIITXAluFcbeKtiXEFwYeubKWAas0y9Dcj/eiYrsqLE60qazTHpNNGIkhHhklBTd+FGjj
7Vbzcso4zGeEVYLLQzG2LQVWUdlM+pap8eg6KaM1P4cM6g0AxAvxOKEodktCCJHzFPaIRNjYo5WI
VQzW9Qt17CxcS5xrqDinAr3At+qXcPINewKxs5DvEq1MnkChdN545nAma2sNA3BQosFljcc/H5/t
7oaJGIgO6X3qZvTLafdPe0Dtnqy5+TDALJycqd/xacyGfDZo1ntT7dMfk9HFlex23h6vHfUz/LFo
VvIA1ErQSj5QpzFqgDqNeyXEOsJDxPr4QAsyhH7C2AlTODat7YuOfZaCt323PNWP6erbRtlGWHqA
fsnbcnU79YsOkXCyUBEn/dWxn/zFjAtt/Zdxht1cXuCRFNcLcI7XX/hZpsipOlf3Vch+/MK38VeT
WlE6n9xO9EWhrMUOfO4PfMxYIVGS4O5zwGhLhmjs9q1dF8dQn0uN8wqkHVLNDk2PeTGV1Y1Fh+Y5
dt5+6SK8Zr4TGmsJ5vTbifAmHSZfxQEdQzoEEaW0GZin4sBsov4td5N8qoDrlFPRr4KGYtoDrkOS
+mSgYCPxp0uLttWwyGUnXWfPv46unKg5TtTc1+CLLPmBiYMeOZ00pp0vcXVRTmlEDnCif+Y8fSg6
8duPkObX3yLzBXxaGaXCcW1d9H7fSLvr3m2YaNTMlGhQsYMFO8eN9DfOvfxXeWSDyyeuSXb/RuWC
MwTnBW4d26GcvnHjIECPmhUKHKggXonhAucM+SQyQUYRB9gDVLpjYVebln2eGTBeAdCTNUeAUXl5
VbygGT5+23ZXXRuQPPu5T9acZZXH4atS4HErqkcJZDwF8FtyOzWJLY/ce7eD2RE5zZEE7fqqPaJj
7cCkDCNcm2aNPF67eplvhTe4DKOjAswj3X0mnhotu8xTnkG3SsHgg3wXotKav/fNiqVX/WhMuVPP
YViZbiYyaqQpUkaR0S5E6+bpGEBNvB3SgOje2ZFBxil8+ciwDjj27Hqd/34U7Q844DMKtNARVvng
VpSg5iJLV2/4h3DFKipIQEIUOuPFxMOZ25CjEbYnE6HxTfNLIsED+qqd+BIRquBjNjI5xQnXrJhy
16I3CPg97BblIzcRo16IGJ0Xf0fgwpzgBJyC0GMIOzmIDaSjKT4HfNiRrSMcyuipIKa0zgi1oC0n
8ZMpmB03q1RfNr8mBTobXQ+7NdRdAfoP81cCourAaDavPVjSaz2hhlQ93VyMW0Y5n5xLHpBIIDQs
jOAhtM2BCptyNANp9yU99Xq0+WVPhT1aLjJsK0rdym9QGq4CmN9dXJobHpWfyn7zsg0GJkDLwMUG
6LWbI2ek+CT/HFvgvw+RjAzSNpK+y6Fg0xFeuV75sYNXVwcdydiM9sJpaF45kLMja3jOe6mZYYUM
q4EBoCpOP2eRiR7jdlJXG6xiLlwLoLW28N/Ym77XcWG9H1K6fQN3kgQao6X5iTnfddfHI4V3ywb6
ws9R9ShJyOFgsJN/xXv2yLLzORoEYXZ4Vgt2vZ59ydzIRKaXG+zKulODzv3wWkT69EYa3kLnFsAY
AXsFKz+GX32QHW9UtqbNIT0JWoLvMI2nyuaIVhYFBvNg+Nwqowxixj6T4ikAuQ74etz+AwkfHkY2
E7veVbBdno7ZY347q3CZwDaAnapZSdyYnBlmvmjijaminlpzVNAB4HKTbvl2FM45eJBdQArD9IHJ
g8PyMcsFn8BTXvNEAhTXzfOk5eShXf0WklhiwdeRPI0zlWgnxkb++v2jgQEsBgy7x5X+Bs8oEXM+
QLywgKASWYdIX0g1VPHlK71O8nTMcTnmGKjbzKuX3T2pp/Gl2xHNJrBl7sqVtKgOxUVbaAEfMkkn
vsHVxZAO+PlnUtvJ/fWeJ5JL7BszbeTwuMcmntA7Cok0AlW+th4jUirGnUb/U4/s2+A5z0xb4s9E
/9W4RltO//Q6mRvNReLsB+UCNaUAkyizmC3iRyFPFYTVJxlFAdSJb5k6E0UgYWM4JWsoWWbG13sR
463OKCYCQJliNceHnfFjLgQ1LVKFdlqeVGZKbCYaag5ezqOj4LrI9woD0GBYqkcDJObe3ZsV73aR
7yKct+HEUHGyBNQxAUC/nTv50E7uMkhBluyb+QsjQGOf9/TksOPYnj+bcHKXGLQMUwXppCXpHpmH
vXB9RUdB2en5xszcDrYjagz1uayjl9Ok8+EOYwrAHfeL7y51Rkd2/uMJpwDYL+eGmBqQav+CRdus
n0mgd/RaXuaKz9/6qFLHT5z49RWz42y5XzJ2CMplBK9otHvPvD+zjWxsXlDDPkGFxUzGGrXkexuC
5EJQ3HJIxKEbdbSg84TxLCAH0ZRofWosYaZvmC8MIqiUuCcwz4aZvRhyuz1I2VXTd2LH+3UjeNHv
eaqcKpwJWXwwJL8LGKk7Tr9q8eZRtN0wZ5xZWgPqn9Ix2r1R+mQL3exbRPHpD4hESFaPzrKOEwYu
2XCeX8QAeyXehXRg1NCL4vuJ3A+QUYOdlVrazYGLEPLpsqMJiwS5SLEVyH+gMnk9Xe1p31glPYqg
5PqBiPdpcPXXvg1kKOp795QPL9OtbiBaBFcA1LJulsQBrcovQ3UYCTEcPRmQh36qdbqeHD9/0qnE
I4NMvsSbUKkNrnBtJm4OLoYgl2xQmTHQwB4hwxGhfSy+PxifZxe8IormkOFlBOjUeN3w0Dq3+noN
TtAD0KE+0hcTbVGiVDX2EzghlF/vXdMdn80u5YJX20r7keW5gFPEDemKZS7Fysml+fDxs3pB4mXK
G5/GxhEuefzZwN2INEdEOZWQ0Em0M2AKPKyMElA44WTD4ajVLmseo1cr0uFYUmJwgizNQ3yqrrSi
vd1LLOlLyqIctj1dKMUIfZgYja2u1b1PJWB3LG1UaQn1qIBXgf7qDb/YZW+gukwyz/yr0fx+HDZt
6O7H2+Qr5z6cMG9lxs78E8bx6I5qv4qgZGuNnSa+VAhMpuGfvH6fwJX6JZpa/bv2wd+xGPTRuv/3
y9JDmm2HI1xS/5F0XkuqalsYfiKqCJJuFRHMudUby9YWEBAJkp5+f3PtOl37rNWrG5l5zDH+4H/j
WS27HGAK480NBup+MOHGlrxHKcKmoQjAvuZSHVlTtlUUa7ngZ7N3MmcvD4FKiM1AllCG71D4P75O
bIiJs+UMjJ19FmCx+FMArd5+2U3G8SbEMe5QGBMNvkVz+P7hjldYaMiYXCrOtYi8iUaSTTC9kjAE
rQTqIhAc+wyb+AmB1AthTHmr1MsKTCcGAvkihlUA+tBHuVZ1yHeNIYE04FCdaFEphzRaJKjzKT7G
mvof9zErGyM8mswr9+XjqDRugbvEElE26QzC5ynJ2zAlDME6EIUjVwabDtgR2QMKoRKIQgAeZAw3
mqd7eDN71trugVKgnoQgHyHbuCFnS2mfuiHQ+o9DlREhXtKZ/4qszPmPOJkh8w2JuX6vCBFgdzRW
cZms5upUuedsngm2OgG5SpSxHBCAWAZYk+aJ5Sfa2Nc55cPlADlkUnIumjF7JLfI/NnT99Kcxr4y
yanK41VkP7Un+bqTOR0DSjsmuHEVTsgg7DvQC1np6ZyG3Qy+R0VpVp0EKajtSZy6eriIuDsrEyBS
g/1rhRfE9L2KJ9aKVMtEm6ISzVOADXJq9wBpiL7n8EXeiHoM5oNgZn6eYOahzWjvyec7D+VVHh/6
zzpNLuROqN/AcwwV30SsKFpcg1nZ7+rWoSiioTrzIrTj/iYtBioitOMu4gK9VxEmWpA61huHV9Sz
GYZbZPy4/SMeBlkMWT2+QH2gaUSKH1Ajr/c+chhsmz3owUygI3vQGKvBHQsnAKDqUGJXIv33IIUI
006+pxjJNCcDqwOYyjv2kWyuULcjZw10IjqXjwCUCRhNNihE/FKHci25C/hnEAWAnaJ0zAclNBr+
3jZl78czDTYZgeuatNMHLpKNtphAo/Ke9oVCyODE6gUcXEljxBKp5aHuNSJvKooMeKwg49ILdj7J
SsoQ8ARt+PrgN2QmJhBNjwJyXRxfVBS5p5JU54ndSt5Zq8+NJBrfgH3a3qxTvDZN5y37mJZ02Bl2
5FsAL9hPAMpsz7RBwZEH/Th07XqXFFgle+RU+g9XC1fHqXqdLczfdFHj4O1qzxKqoDaHBAEQ99Mc
SHVBVQyAVNajHFiJNgqo4KUjPkxC96QWHQAQtL0BmYi5R2EGTo5z/n7mPlWgRyR614G+Vz8Bo5A6
49jujx+wFUh4RiMOhDIUao5JPkJBKYQ9+NOtgn2yVRbXWX+kksJmceOmxTxAVa19+RBcbfx6ggl+
ZOSDzYUxl9fp4YPE4s/1rKHONzizjVOxnVtT7gHlMt0Gs6sfctT/so30288RLjLCS4DwOoc1r23I
tq/ifbgNl0z9Wy+ELsBsUwsgL0hKHj8zRCW+88+UmsyemfPm3s4WAZLoSXfzRTNhlNBXqFLSOagK
QI0EeKVA68jZ6EUujlaSP+UPsElQ6XribcSQ5MwCZnPoUMG/knK0RmAlSMq69iXGWpdq2jN/CNBm
JPQJ6DjeJkfYkmIX8FJy7dz6I8egTnElUTEyrjc7WAgLJ+xEE5eeTKn30/Pnzy+ZKHUFwfG9MirI
kiRLxacHpVd9TYyq+gms/SVIBfC0qIm5t378DNwpRlEA/Yi7pOkbAzMkuhEBAPHgQtOeCMtD3aci
QhTG5fLHnn5u+oRcDEC60ilwoPuCZF2Fm3qSQzel6OUVyLUA/pwBGSOxDar7tS0AURTTnlXzRIaB
fsKabqRwKCxQXfJYCzPLr2ZIO42jiVD2QB5n0njmGndSCoRCJUr30195ph/7W/NPGbR0afs0nYDT
GAvbgPlwfF6ebwcUdxt0e4Nd8dezD5HGmczkX/wgp0JK5EsejfRwuZc5T4ofDoLvC7WzUWi7KUZS
VE/gzodejYVUPs7jMdX9BY4mHnYqkwhQl3GG/zIXwDRRANpqaz5rTY6T2hy0juRCVfX6C8mYVcn+
8t7qNxRSlkKG32um0bZYl1AKHsbkS/UDLZfr9vMB/JOvAORfQNxJmIwLbrB5NPFP0YRIORNjQE7g
325AqmSA8wBuGWTHe7emCi8Y66K2ibwcxN4rxF63TSigDDkEZHigAiCucJEF7dQ6yMqR6canJQXf
xWanTtpgY8Y/TT1RdY+8eYvLnTpkqqlzGADQDXp0iaEzmBTLfOiDNjITpisTQS/LBxh+GxXkaj4w
f7UpdV8A7dAXVLYIPqLGF2ISoi4OiINEPhAVLN77FYmU1AWTSS0SaOMNlUrIFsk2DpZM8/bWyK7Z
esjfTBsVi8JUWbJtk5a0T3i8tNmEcKvbf7VxhuUsETzrizjzNhU12Rp2nc9qhCylbVCP/wD+Sqc9
lkqKD8uiB7oDRllJJlU9z5QlJxTkJ5I5VKuNds2L09yaeL5yg6sPQhIwv/lcdvIyITmWkBZuE0/L
nlSn8xABj00SLqrYI6HwSoHvCMI9ZyIqlFdkc9JRhYoK10kc6ZYS4oGWYG3AF/gA2k8dTq8rkNg7
HA22HZ1cAinXQt9TBteRBi5GQUTx9mAeK6GVAbDDWxJCMfSQHrT6t76V0Rj4v936fO9F4qJaNAFZ
I6Dg4I5SfAwgG+A9J00ik/LpWIO7SvWSiIIa1z8UuY2DDE5gBYru046Y0IbO5ybQAKEVGSMDiRui
HtK25JBLwLObJFnyV1AgqPSBB9QAORyK8vABjIUnYQyFRdna0rF+/9rkZBcGLF9LFMQBaOkovx5E
7KxBDfjOqshryAzq1M6qJBmNwsizUaHlYl4Zos7ZY4ADl6knfqrjyTcffy6d9D5RVrIVP4+t0XW4
m1hB6kn2vO7O12CumLRdZs+EttBYi55LrUbB18znfYhpyJ+GO7RsXfJq1EbeoNpXaHwYLPHOlSBm
YC4pna+/pe6HrZfRFQ12ulMJA2/zpzWWAYWhpPVo9pu6yIsEcQN7IVkX8eOFO0I/gWZlcy+sst8G
ITLgE3yZXyeGWJkAjS97IlLP+nmLwnmMmGozjnkkzpNUllAVhOPYLWz0PGrgdFHr5lw8DWVpSE5G
rqnNZ0W6/uYKV7tyGkmbnN816e7epIyXYNfiRN8f1i6Y4GIRNiuJKQGjlFSNrn2YsbNcP3Sg9fGf
CsWinOXGTUqW/ExaTA0kg9MOIg4hM/Cq1HB0BBgZj8Bn1OUuHEYfLzNWYDwF0iFZ6/iGA1kZeE26
qRIEsceAlKXAp/YCb04iNwowhQbuBvWyuPBz9ELVWRyc/2Q3UYd4AXGAM9UuIKsxeWJ82bnE05O2
cjKbcVvD/FbIPlIcValJ/oQUuUxsQtheyWBMP7jzApzjcItBK+N6yUWkWUN8tIoJvE2YdDbTZhm9
F2H0jEFodMTQYAS0gPpxwdUZ1iBbV3bqkE3V3DKf5rID6iWyFh+8Fn+Cdt11x/f3EnXNCNqdEj/k
ehmXk5Ycn0XiZcDnGNyUP26qbD/GLjb8rlmr9GBOZotGxQy6Tp5TItFAhhHNaBI66llVt9mb0L/z
6IsuuEC7MmkawAc5Pqv4FHHM3yVZmZotKERkdv1CcyvAJSq3s546Bjmc/vwyXXaXb39EpVpw5HiW
pXvsLD2JfdVCNOsFlyuogXId4pc8LQBS9Jm17qDAKeqJdsjkpgJIZW97nqinZPpVtiqaFCLigrXX
UCk3LGCDwcsR9MGMrga2pXvFN3ZlaZQRCBCoaZ+tFBE6w4NJ1u96FUO8SrHMndhNe5RkSgJl4X1b
yc37I0SSpMez1iATIjBhbboEIkZ9ln0CdGUiT3k3RF7hP8Ja7CfNjgOPdvV/jFV0j+/cvTtKe6g0
GzuWMK3mp9Cb+RAgEDN9HFV2RPFdByLBzZw0YO4BKak2gGfgr9SaC1hRaWGsr/OSLBKpxjHIocCc
ZDjCGo6iucjt2Kwn6+PoLaB3El1AQqDxjUGgqGAhQEWRXmpcyViWK364kdhPBPxIvCLeffyZ1H+y
Yh0K8xWx0/BRgKcgTQOb4qxD7QcKDPUF2inpGCL9dEgAsZX+e8FI3QICURs30sZJ7l5/lD+iUh5e
yg5fKchm3b/+2M2YKrsGCAycLYsKOBCOl7nHsPLS4NYsCl+kjgJoq0TPZHtYzyMIoPiXgQBItTG/
0rNlog3Ekrr0mFQH1IcWosdb8VWkSyqjfDbvElJsblb0J8+AkMBvQ8AELtc1S9BZdEgoU2CfVBeb
O3fgVAn0aG6Fs3fIq9J2/vYm38YFH5wYAnL/XqDK3faSrz4xtbtwDoU0f+8R+qO36SpevzRXcFJR
OeCLzpeMHU9nhGgclNMPHvf/6KZaK9irV2NlGeihiLeSqAqhp1mM2dKjO22qBE0VbibThPFJ2TZD
Uj4MHoPA79rajKkjHttvGF+6hOFUEsFch/DKkVld+Ef2IJUU9iamXvTdMYLUpkFMthd6jHmpkc6n
b/knnsUJ1r1cC8bIH14PF2YWlnIgDngn/psVU2B08Sk6EbxUxMpEI506AuvQbOIThRnuIST0eTQh
SAi9ksbDu6cgI+xOABy44JrYkJnRHAaa+cOkYIK29phlw+s1NNAOfqL3XhwbQKiuQDEv8YmPRjWJ
3Qa0fwYAD8A7/6mAAhmwD2/xiVEXfjgHJot2aBfd4LepRvpfty+2gznPMRFFZmIImWpRZedJhBgQ
QTuImntUb85kvh5co2zCogcQb7ddVFSG2Q/P0QnxJzivhvtdAbcCLirPLVgAXKQEWZV4Tznaz2ZP
pEJe5QQlKd1jeIMBOqFp6xB39heQfrxEeobByQWcFDr3c2lpmjMSw/BzycdCqiA2BppG+rsfc7Of
8wESYEDOW3Sb2Fof2NWHE/OZPngAQa59BGhGVuER3JHbAjUD0j5f11ugKtCYCwEeEWRdcpkCgNf5
8RlEPtzAaXzq9tlDdIQ5Cq9zeHUQfwsgTCQOiLjiOyipS3vpsFt683bEZqhTISVNKWpZbwV9NXDb
yrX/RGRI629AFdmh38gij+U9tz50zlXu4JoDkOV6Qr5dB2lbbFjj3a6/oI+ApjUtQgczPpdrRmvX
PIDv8HdCS+J67g7lA6ztv5Er1wr4y+88X0MX6XbZGTAOF0VkuPBvOgSnZsWYRadiy0DQU0L50XI6
X0NaOT/rfxynf+o8PXd4D7EqmGbXH3GO31nJrBPdyXbfFeoPsKhmeHFZYtdkh6ALkUZM77SWrsnf
brWV2Y0F/CKJCMv/MWdBMxrol0BHhh/dOY3/3cV3ntVHHjtcBzBjaP71F+hIHId0Ll3DbYGho239
5bsqH8jBF8IqR0A50zUXlv7GKNbLL8mfO0EsL8lCZ/bXW8uastiIW77iudwe1q9Zs2fSQOOl3SwH
pgCw0/4iLAxNsZWYf2zjG9C9A+LVzYCNnIZdXXZZvpGfwRxBf6b3iksxtX6g2QAlrh2DOIuOEptD
fg7Rf9jVF871FvOjkU5OesnEClgEcGDqJa2jw//oELof3bt6xskOHQvafbXlfRtI+1dx2jNmtJqb
0un7ADRDBMnRPoxPxI80oEWA4pCf6SZ+h6C325l/guZ+4jflvbwXt449urnb16zaMiCsZe0mXMvp
bWYq+5s4MJ36AhSUFzEofAIH4yr3HVfkYpnG9VRGsO0lhoG7pX6I7jyDN0BQnYn+fUDeto9IvLGL
sJ+coU+TTARZMFcI1WCLlmt4ZvKe55d7rO2if+MOboxaw53tVJ0z8eobU+DBx/6j8DccVDcuvzyZ
b5EViY1xMaVx9ZZ1Fd2bB+tXx5yQet+qkIX4wP/bEm2SMXdv9qwVks1i8GkH84LeS+coyTFZuE5B
fYOJID1VN183e3ZaZukX6RIQdpDhhwNjUsKk2cJP5yLPr+Rndi/mBm9bamOhXEBxlKhgmIB0haQD
rEbILfm81fdBr1XVkZ6mY+VyciV7RjDIVMEi+0K/1FsJbCfy8zEYCAToQa85ZLppKM39PgTLXvVt
gha2cY6OIHY5ydnC+eITGZxQW7BHsOrRLICHL6siiGQa8aKf10K7sSO8eBBKZSwZ8gl8n3nCe9Cj
zAbzxsrUjqjSoqngpJog9XUgpWSXK3PVbPkz93wjJDpCZsLVbwSnfFiHxhAuO5bT7Nm6GTK2ms7P
1v17Z3/n4j5LNhepelL/3MMjRwJYyl019vka6GPhwMB7IEVETRb2POLaTCf0PqlSa5tqsEe4JUtd
rvFseig22ZQiyMdSr4ZWRbkNkfjr6V1v+Ss/mSzJ/WrgN8MxyGwoD6S9r6fo/F4GZ5GRUCfFLVgH
5ARQ+Ru+rDNgUjM4XUmwh/icQF289UcmKm9y1ce94fLC5JHJfJB0yGDigwatxsIIoHGgkpEfLnhh
DhPupHh+cS37l1bD8WGuQN1h8LMhBDwc4cnfkufLLD9ALYKaDaIxJA4yhpKimulB0gA1iIQfv4aS
Zpq4ZBpfb7Jpice+gdMislBTjnyCiWpD+ntZy94Lsh+pbhRTU2GygTA9nyIAjMAG8bPxQZwZ68R2
5VMVsyUO1kmFwtqoco1DIU20lb7KjrZN+X+A3Q65dS7Jb/SfODABPFWE8abHP1vh6IrO3iacZ6lT
Tq8jgJMFGkFYbO/jtfYc9wiHOSR4A/baJ53xXhLJsG1SArbXyJXaAL//gJ0HOyJpyx2UMy1z0YKO
Br4J0I8NA3j5xykR8cPdl3wjGrdPSYe8R3DkIJFDyrewRmOS2UBESay2T/6fIkFQAWQdmpv2WT/N
g7XOFxG5SnoEQ5zBXceTsNZvdkTuFpkrVO6lqb4BgpjbIoebBeP+M8oBpXGVov6ODiTJeVzW2fY4
gekvNlRq+D/whPRlZ8ylnprzxFi/8Fqn9P8H+x/RBuq4TvDPNRRcAvyNZUg6UB2aBZn4zPmASn37
3Xue/HZA/UjlIOU2mBqs0YeBwQSg22pN75cjkC8U2b9IA0wzHICAXqRz0D/UjkbJXsjHf/zelakU
u4uVv/9rh/7e307m/dBFzBP/amX4u4o9fPg8TOMdm0S7o45yBNbh782zsdojTqEs5A6Jjg5Afkwi
DLGW93unUnCVB8flMBki6d2PXHRbx3ANSGsq2GpnC1w6RmuWlDmu2VfFY0k9jl4PzQ28eh54mtuN
C19zAfzfavQphum2nafbdFv4hGpe4Sdr8eduDFBBA2x9+krtVkVJbI8A/rrnt6SVtXkzLiigUCMA
DOC0PlwY5z2rp/jDiOJj4sTbcB3MQD3kW+NYGOMWQ28h543M5sj4S6ffdvT9w0YE4C4yIRiyv+AY
eWRR7GzHNpqz3UPUJMzhPn1mWypu5O3DpVAlfBqr9xPR4mvuqMEYcaXwdl2xLm39lM0xsoE0pcFs
SMC0AWFcsG6ZjgNbqCYj2hRTblackplKUaYca0/KVB9avu4eAPeuM/yABkDkZt9zPLcXQNcb/zNN
NvIPbhYQIdBPyiof4TSwCZAG2IepqkPtgvHCZsj2iJaJ/cz21F8SsrLUROYUwYhXqTmAHVobaC2y
8REAk1ekFv6kWXy9MZel3kFukKCfAhue0uyQ4YSqAQmx8rWlIqciDk02+kjEAyiX/upSELy7+kbG
NuTQIIYOHbD6/Y1yEOLq/JdQEmk00PxsofIPmqnvYt3tX7CD6xGuO3Wwx2UCWwHsdII9Eaym+ARh
oVMcoYVeS78gEiNaU47Uy6IHxS9S9tTUNLHe2bHJWvM5/Y2dmM2dzCbHBv9l60a7RSvvVMNz6lZU
TbkLZBMqbBJVSLwVanJfPu3hbf9PHHf1JKs8Ck0VCXpoq9QQIyEDQE2T/V25vfU923tZn0gd08kG
rpHzFiMveLnU4AEevynHOGSk6X6uHEQ6PIXEL8cXz6q2RM7xl/a61fKWi8habZohOejois62GLN3
4HIuIjhLyhePIfqYHD2fVCjwmIFDwDSh2sgQo09GtN8KIZqStPqtvXGV4WftI8c1GWBel0w+g0b1
7mpPCFO4r/HBOT9M4j51ySJ/rTvTBtGcmCwzh6rIxPwbrNwCbZCNs4cy5l6kE+a+6jlN5nOV/M+o
YOQCiHHtf8exZQIGwpiVW1P/I2kbQ38SIwyACFBwQuGTYsJnRj8LbozlfTh08z+oPWa+BORcEgSA
JAfg+SKXrm3U78ksXe5aMWx7eUU9mNsFiS2Klq8tM1hJpsVNO3JohyBCYpYD9bHYT6lTkxLH2Y3e
IYDSAEy432LBBO0scXewn+jgO6110qUdyAheUwZ3qI9TSmcSIP6niApYzS6pp9z280eczAsZeiZq
p9KhQ2BoD6ECBkGO6/SbrHo0VrQpkV/7ecoyuIMVq0TUob+/GTSka7FRvr9pMJPtXxPth+syocXd
UL2ThEGIaUW1CJfxR0WlPxeVObvAivbY2L/ZYGTKHqLrGs6e1dRqd0U1zxJXw7QcsBYOXMQxikfR
S8JKGk6vvIosIW906GEkMdWYEAZsPfGUTFrJ3ymgB35a1sf2Zxnk52vp5cBI24MgtZfo9zppiYKN
84IsDnyPJR890vhAW9J1pFCLoj7mKMrC/KxRDKYWSXE2FzMShHpC0cRH4zW2PB6OOIR0HcPCvhIU
USCZIAj72qKuD2cdfWeEnbhCd0RZWyq69DejPDAFPWQ1KMADX0JlQ3W8Kz2iI1GsrQ/2ovreElha
MMJspD7zY2idUpDQ/2T8kEYKWtI5okYutF4NEvCk8+8wcWQJXOvsi6q3NQLPAExfbX+Eefw7myEV
i2+fCtAQveRvvtBSdsHYq9oDQVrY3Chx58FEJpaKfTRxjQINhVVpH15v/C6Z1sShMlSVebpGPQl4
AmTAfvs/G5AlLo9xVA3RlnGpSB65aLKcCbQQ/2P2powfWwSlUkd/yhJsEJgaTAsq+kSHxIs5HckM
em2hp+Wll2rz+HPukTtBfv+z7jheLT/+IKjHv4lq7EcAEUxo1JUKZg63MIoWjpq67IiAOVrZZ/8M
0IdmeIHyvPw02qJUrQUbtZvpBJ3S9AOpWgGBUQArAV7B8WDmR4rRSAV8S48ShXWn0EetDUhDXGJd
OWybQ7hko8dpfI72GMxMJIHFMoS8D3+C8vx3ilpnLy+oaPFcokuK+WbsiQ6U18sm33xu9S2lLsxB
03rFzBJzPLV+PwT5hGh423B+M0nhZkmERq0DxsMGw2L9pqVfST9lPH9rZySFjeuK4+a9JF3ExPki
x0AnkuWbqf2yp+KW/Jg9Wjd0LrCm8cecxfEh+f4qKJt8J2A/EKVSZP+FQmgK9ZXuvfaIkFidi3MT
5abn+QOGENTeP0wH05vhe9+Mf1oo1MRuHKuiKs+5afXI6I+KG0nrf4CTL2w4h0A7JPZnOaLGT758
yulqQm257gi7+ZLoB7LffECJeBhAk+Jp7cCyojqBM9+eeQFCZ8lfaX68r49AMUSpWkgWgyTjN5HS
bowttVm+bUVbtCjZW3pOvdAxTvkc8ENAyF0K3GNe+k3pCUgdZnXMOnowRtqTVIVQuQCCwV3EssGa
zXlJonGqj1xKlGxGOBDvk+Pn+L5pkNxkD0AGkBT1FOzfx3Q+uKsndiH1RIBNByHUEglcDZF2kkzh
w6El/CSmyZAGt+58Eo8TXmUk5gLIH1OwIR8wx9xFgIPewm0hIvlkWx95ZXYBOhiAAgG7WFHE2Vw1
7AmNpZm8DHOboKopnIJ+tZA+5wpAe0IVc0dx+NTHDAfU0mNpiYHDcQaQGpztJS/IFygUZDAwRBzc
Y4xiLBY8YtHP5Mbbqu2MuUnNlcsgT/9ykn4Rd14EBBsdqrkj6sK8H40WvOFC3Kb4Pp/FyNGrg9N1
BakXt1RisdML9BHMR7TXvyN6mseDt+ifdCsbDNwPhLX+/QqDwBTudjjDMYhMOiq7GgYcqOKXQoKE
59AtTGeazzTDjXQL/41v8dEd1zXAQrwoHx9uael1RXcEa+PEiIMm4tuMPh/E4PLCDAU9xMcweP9m
NXsUTdSpoPBGbFb0vHYOHuxM1sk6If1Gz4JAIJ4EGgCkidOwOvLLtBBwENfYWB+3EKAZNK6VvCZ6
PXc+9P/XCxXqYSMx/h2IM9S2HboO0Ce/Z5w4EwYnhhqUEIcK19BgzU3cfrKn6E/4LZTrTYFGIDWr
yR7f5XrOJFAEHIZFHHIJWSbbcl8IyQDIF8iVW3dazXoobkwY4j3Ug2g3mCc6m46lA+kJVh1dykxg
UPh4Gs5Lsw7EKFAlNGZsQQwyxwpzh5FP6ch/LHB2N5YvXVQ/a90dmGJwItBdJ3oyJEZ59k8ul4Sb
scfPhe+xvYEICbZdCLCPbIEfY8h49aidySd+xLjTe/R6sGa+vYB+3fQNq4lH8I46+3oyjB/YBDAl
j5zZ8pfFxL5AN/bqxroHD0aUdiQ3Mf7GLCP+ToZ0L0ApPvPbuVxB2B6vhQeCDxU3bimkGEgjvKwR
KDfmAjzKEzdne/O+8aDokbUTlLm3OBb/u6EwL5A3QvYb9N89uYlle6RfxEYBOY/8FynyTXE0EEwC
gUZyAzCayCyY13Fzr5hu91ydV2KseO3qqD954XD5BlyRkvodAtfjrapn8UyO5sZaqSdeQnmy6jmJ
DdFUPuZdumLKPpG+xS+zgz96jLPVVUL9YyIalMBpGQLRfB8zIWOD5wxrmxI+Zxhf3Um6VE9+gu7m
3V639skzyakkLn3PmuSbnyNcqutKPl13HFqhMjGVKYin5l7QJaPG9Lnq8ccG92JgyPMXneIOdtIF
aCiQLbndyUwkkOWmRxzDdwZ3Ahvew9zQ0uLZEdouQ0TguPWhARxmM7Vko2AY2MbYDw1rQqah5gIp
KPGyzWIZfZ7qvThivUNb+m5VN5QWCAnxflu9j1wgC9h+Ei/RYC87f//A9BD2Zv2WU/HIozBIBcvE
1gFP8Tv59xZgEElsSMI+B5KdfOeaSgys3pVNzmKsJkKejY2gnKecLqi9M3Z8F+tAg2LGsTkxVYwV
P6ozpZrZhz1YB2M3QlOmgPZA6mtoCXsfZHv44+C7sXAIelJ6AvczxxWIOi8fx0wEXlg9+cfwSBKo
ELOOUAY1SLpOusSDcSA23AkOsjbOdVRPofl2I2XyGWudD2ktwPWaD4/In0mkvzjAxwj183Tu4sD0
MJ/lr+Vdi3yeVd4xFxjHBGrX8eepoLbcjaRj8jMsyJE20MsciP4Qr7uRvEuuI/3CkyvDUR8oD10J
rmDVAkUmJx04DT+b4NuIaot0zO+YWBPi6IAMQFvQ30JXTa6QLsC5AXi/AGDWT5ZGPIXnqC1yGzbV
MCbQ45y4tJ1Pmiiz4dYh5rKirYANtcmVvBKd0K0qAYCEt8AMCVR0RpdmBx9xhGS0KS4D+gajJZJQ
mHHSVhSHQEQmN/HDhRDJCgn6W5caDhA++2IUXl6QUoQSNGnx2m4cOs286C+PSX3NfaN1hc0SXyAl
yUhupFvEtGiAXsPqG+wYzGYwZsbRSiYHb1wjTcD78otFyipP0SjMmFIguxzUh3hqfJ0m+ul9HQu4
dOxqeHnoQ9YPfnvNFyFWNzX9CpUuVhT0KSYwaad5fo+ANcAYBttZdlhVjPITmmnvwuWPPDoukWWd
aOh5dKKF0CKBT7fmyKZyucRWUgeGRy+RVitcHq5Q7cfdAH4kdTfUHVl8bGHFWGfRjlnAPRXdL9BP
+gJ401Bk7/QNumHGPJYo3I2YF7bqA8z+ZNPaJIDHmpda8VA+Gw/whSPDiVFU9SRuYPvsHhG64mru
S5cXYcHB2PWbNxlCj0Yrm6+Na3sFihRhpreH9iRvh67nxMbXZ3CRHzC8yzNzC1l6Jg0NQHYNmdvc
o18kzbVvOTMVqysAxBv79oa9AfiZidcBNhiFRxufJPKQoPuQ92pdzAtbLl0d+RHK6qLVyJTxfdyx
aDmvYEFZ3mUKwjco5DsdxrOf8UfHTZXZ3qxjJiqpG9ad4SGyeQWsv8Ydm0qsPcYBI0V8NPJhm7Oi
y8FYg8uwUvcpooykJ4WtMiI8I7KWXwmJbWfAXqmMsYSlQwN+Zk2nyI8UM9BwnZJkYwZZSxSt+qW8
1hb2RUV/hAWIe+d7STqMKgwcBTKhoWvPyDNuoEQGi0aIEA0eaFNBn/7YM1zg+dI3vFqfCkFZegMp
My5gOmLow5fm0+IXwMOM9O9EgdX5dXkF/osraYQS5qpBVcnYoI9OGvcL1A0BMgTZEJwfsXZN9HKp
AQVbHmuD7x0xfCR9vyiNZKiuCwQ/U7jd0vQ69ZuzGs2sx6CZasj+UAuBe4DVce1dPwCffiCiwgXI
Dyqa3XCacEaXSM8QgA1LeE1k/jcDp2RPuLpMRTuZpNq2oi4FixadudxhWHqZzIyDJBrg3AqcZSHa
qqk+r5HyM8zkwSSRh3q0yqEekIdxe3hm2HOE9BvkhFaG5oez9viNPwePQPnOdqQM8rXLhE7wM3wo
wBs49sD4O8Ew4n8tey+1Hn40dBmNbk2QgKXJF/OTAfLxs65yrAfGJ8hlxXDLgV9qPu9gM/+5Y779
wWvyHvjAs4pfs3Pk97yDAaGQ7xrn+DeDP9M8RKm401oR6ZKNDF+tFk7SYcmFe29Eax6GnUjzwlvI
7WA7wG3XhjIWwpBrr86n4jQAIOjo2wrqL2p1GEijmkmCDDXOzCGxLkT3kKCSkA1GbB2H4mEQTMnA
AepmfZdYDwv9BvqjR4lB8/kXU9jYkbF9z+CtDpEi/8OiesC1G2IktXMEF69eQv7ZchjwAHfU4NFC
xOcyeX5Z7tcE3U6QJbqL38syVzGHvC3giqT/HWQH2N1QN5nPHVOD9fCC00gIIRjqTBYm5hVYxDmX
fJgkmYnvzd+AIsAZrv8AU5nBOmqnkFQANuBlVjlyvYkkL6ngYPIRaE4KLhVclGJUYzSrAtp2VVS7
4Hoh6UKZFbIkFHpq8Bhu4dhKNXnM6ER/jChNRB+RtYvWnPrgXaAkZxwGL8znRmDl+UUe32SuNpgo
3bbBQiB0r3CF0THVhedvRON++DYPwimHjhick5+W1Pue2ZfMcDytd+j7selBL2bbxSi8+7eKEDGr
ma1bCxdsGmY77x8Dt3hK1I3fohtJx4/eg0mAffzrBBXlh51zjtP45/unakPM5JlA7x2aFgd7Sz/z
uy9pFjFDSkTSHAbnujaXH2VUa55hjuWBM2Bc+QIKfbbWDJeuT7vMVRXXOqvSFhXBT+3iX4OWQEQV
TYKHstXzSQixC/sbaWYrEHBq9JMahH2c9oeeKZsFp0SKVcEfGnM686Gd6zge03lnCF+wUkPkSv/g
HzOpwHmA7tz4zWAHTVXLvHfmQ+Y0E4wBnVDAqxfVbw+p+k9n5qFpiofxLERaFKUnBVjWiH9TxE50
CSKv3quH5g/VSMQMv6hjHco/XjTopggmvklV22eESMOWi7HgSb3AZnkG95T5Fer88CutdXWeP2Mu
eHv1Bh2Yz3pR8OQmAM5pDGkd2hYgXqEixUVJEDjj7RWxBefajV97KjXFSv7LEdG7NIsYqdvhZ41C
At0CCxssiDluDszvCpXEwZnPN38h7gPNuKeozZ4/64Sc9UEpqeNgU4Pi/Lb7qzxti85dibnz3AAZ
fHXaqxCnYAelREZ35CjaABiDcmqAZPIU3DFuFmagFGNn/bz165328S/VXgd/jDggqpk7NkKIok63
hEKdHdDs+2kMLhoj6ad3qCOxmpWMdI2TigvhkJ1nqlLbOkCultg2jCkQ3HI0WLOn61C/EOrUZug1
4NyD4TGWG7/vXbb8XpiMHziWw+6AwtSm/mUPZKwDZca5qi+Zliy/wfk18LPPoYTZhkMUmomBxwbV
teKvTCTll0LlLybAXOsIXgWjO4u8Huc3cM2z+ICWJZuCMY1RU2SBZPNyMEzB7QET3X17aODjFgwc
yDYQSGtONRWLqX9bE8Lx0Z25XzcPQfEOhtWPtRbyivooVl1o0IwZzbjkF82puUbvMQYTiRjBBi7I
LXCjiMbRtoKaCFAOXW1MqwTRHWcQmQL0kJRqPNXmZPZBJJ2LneEnx+/865MD5erAQamI9NgqkLwS
HaTrKD6ozUYacJvj9z6rby4IsjwyRPoeYAcA9vGgXlAQa0zOvaWpjKupfaFiilqQx1bTgpmCsccA
E6/ZlF7mqm/t4cm7nxVv+NlFlxKRDpbM22vaiThs2DGxyfq3I7BpsCO+2zl6oeiLvL5/788YiQxq
rThYsZmniivhmIztz5mqrJn6LO/PFQtCJ9Q8tBTZFotqmdR/33YC1S/4wwiducmuUaM0sQimTPaG
qYCoJLA4IYY5Lv8gOQDwuFX79p8UgxITfQvR0g/iC0sZRCFg2eF1gqeo3z6aiXU74cYM/gu3RKpJ
E4LlUbUqWKR/ya7GjfycUb+8ZIcMDQehKMSZALoS2At47hHti2BBKAfJ3AxY9pPs47YPcUaILRFH
DRcLUlcmhz4dPAaPdKH86r/dobtwLG7lY4KEZTQOKSjHjOwyXrLOAuA0N4RS299ygeiINssOH1K5
UuKQIuSKaSJnDr0jRHUym1L78UHFLJkbEFApqy0+q/bHdqNpiXb5L3r/q2jBP7I28RRBjpz6/qNs
Rtpv5XVrlWIgiAjiY1F/3+qevCrvoJmYD//RdF/NqSRLEIB/ERF48yoGz2CEEBIvxEFCeIR3v/5+
rY0bsbF79kiYmenuqsrKzDLusrOeGQRZQxt/S7YJZxZ9QwfqsInUNZL3Lh6VzQ9NxYWup6nq1blf
TppqJAl5EePo87ln9rs08+nlwuC41MqmFLC/0e1zsqwl0GxIR4XZPGZkRca7UhKyvEnXBbN91uMm
oueRFlYTvVhqV98daumeZGRioPxvPX+rX4al0bl7wbaJs59+iPw6FEBMEalkIZf1WyCWvmwl4eP9
51nr6/X8lmrnQHup+DpYB8r1y+P92Lg2mA+UXmmNqT/vL/IyJqabRHnZ3844nLS2mSaGQc7gIf1Q
e/H5IjMf5d+3iGxdg/LWrbMWSKhV1IS/Yiez2FVrM1VXsbf5g0sS/T9gv6DuDrmylppserQIXuDQ
6got8KtlWr3pO62b54IU9nZ/4QspwLgbI9mDHEDSnzRK/RzJBLYSa0y96TOJ/v7i8N9Md8nhUixt
FoaPa7wcrk5ml1TzvWfNF3qwtiubt72YJohGMMWj0xCaleWipf18Kaf6qbEEfdeyntPs1K/x6RKF
hCa61/OfhfpvDYV2wT3ZF9NqSxgVvJzpO+iHZP5tOpkm7Z6USk27fHxIc8zre+K7hx2zrDTmFTav
+WU0aYCsHC+gTqY5j86pvGzKzfX6rz/JKPf+4O99ip7O53wr1ZHbcVS9fEobZWIq2NqhSTesDmg9
fz6xhuiFo+Nrvrv6Sg8vH79vDzjihhX4uXMIWiTaYnZpqTDOxhAOwx+u1aLKjs0dhcz9VOG6Ej0/
Ga4fscwxWwv97Vv6Q7v49A1p5c8zzZmMHmYsocVW2P4Ju2NjCv6mUMybp0Tr2Fz3slS542ONESUJ
G+bZmWfby7ybHG17E04xjfvf7DvmdomGznzgmOIMFTUjLc5/+Xp6pB1cyTQSdFScC4LWETEC+3D7
ibv3Z8KdvlVTs/OmpkVmEQE4E/0C0FYB1iWRK+B8OTEt/2J1jvnPM4Ze/cv7YCH/fWk0z0tvAhyH
VfEGKfueebOiEux3KiUeLFIglo5GnZnRdA+MYBeK3rwMAPr8e/JhktEs1dt93GAoXa342Dhh4nEu
BBidGbBsuCVPxs6IhcPkW07L/NbOvdMmpYYo6m4/du7KPAdO9JsO3PT3oxCrsY9WlZSzXogTnFof
b9qslwFaBMQSYrX/kbyuG9DaZTkhtQFV73+IUu0eBbzxLL0Sng9geP+a+ffb2LTYZwejnCBlM3oF
OSPzc/xtgVfQSN5C+R5tPxwzRmLCYwGx1eswO92vq49z+yPffzzKc4kXZV9r29VYPQL6ihAhe4MJ
9/t5aMhme/nOf4EdZ6lhCBzp1KrP4DVNqkRL9+IZ9ubO2DHk4XNRIXN4EPmRMpVB5+7Vb+9hMWAs
ei4JueaM3B814XX9iQaQhSbWdn03Mtk6MlxJ1I2vK6ojbtLdMgHOER905k6Pt6gsqbio0NXajwvt
5Q+vP1NWN5V7JV89NG7d6zDVo/+I7KiaPmA5TRL6YCAJx64sWncFiRya+Tlp6LCEUvzja5RmV7Mx
lt183dQqRvx4lbXB7c+PcFQyaYs8o4UJ6BkiUhbrxtR5WqlDoOpazaqefPlKu0ZwhKwvh7pgCrQy
l25+ahcaMIUqR7URmPrVW+s22usyfGRr66ScPcxCzp9b+OxOwH62de+Q+pgjQqHE4nbxp/bANTZB
igxjoN8x3g7CGC9KgBU7/uC0+5wVq8+YZ0MLJWr5OfnAFx2QHW57YCecXm5lh8qhS/N5N03qWDOh
ufTQvnDUhTmKmKIuyLb5TZczh5f5h8FEMgJejCP50vvp2wzkw+chhfZrHpVZsIfBkgvVbboYb/rX
gvmxQdHi3R9uxCpMWXvkzBpuZ0cZiQpRiu0xS5rZnW6tFo3tZ7Guu460TCPA/rT0uRoLrusBp1t/
n21PWFO62nEYmHBk8WkiwOzUu0WXdrGaebGku8XqoiPANTWPWgWDOI8ffIlq15pRqjVjxnSWcPz6
6VEyzDJ8Wc2WEc8U70QQaG6N/Y9JEaa98WS9Vs98RA+9879zJVW2+3h/NM+xm5ocmQaE5FlhYzTW
iSVDLvHxML7AejXw2wg0Ph2jUog+wnx3GYFRvqHMxa6xE/iEX6jchho8goWzJZCeFn7Za+Kt3t6W
gJaZi135Bs7i2ZG/V+HnyTPiGmeGq7r7kc82osQntWwll2/tOotWtn0cW5lqDPxfpjwfi9a5gw2R
L2/Gh2qxmpy3L78fRDDW66o1/7LKLUk2L/mwBq5xyjgfbSv51VvB9I0gsBg6V4dLmd50NywtMMQv
JpNjgutzt24vg0X8A3joTsT14KCsJzJKLeub/nE8/0JFfw5Jo+bAv9F5dhjMg0ID8zcZevf7/nZg
WuR/s5J9+rGZY0mKnoZkbtQm/OB7+5Vontql/s2BeeykfvT9LmcMknL+S6Nv8nFl2HqrJgfHinas
U1A3B+wd+gMcBEi5AznL43La3Q+dQAXTbPouNB2I14rYmFg117f6vJnqJMbtO9wzAKgqpMdH/oMd
qwEy120Ts0Bo6yd0WV4WY/ZRJNQnHsGoiGPihMGh8Wt5MPGPtt9wnloi0pvoL98TrUQP6ONUnrSf
HYBopWgs4KORetcMS/3LthYVdoNtfN/qoWvqG5p/jyfDSBNyrKhcddnhlxN9ZtO7ZjJadXQOiUrU
nEYOSBv6qRHF+aSHqVzZvGvD0THkOMQPrUqLdzG2CNJmRzvGWg7jaNndDk6ceuD/5dvIfJiyGVv0
AGtMiEX8qP/arMWjmaHp1tqzX/Yub9n2/Fa7vzv5zM4OPP3b2/Yb+86g7R/3tvCDr4FpjAkmcKIx
abqpXkObMPdza5RmWiXtcMeZytSL9ZXGkhm496eBa2VEI2PN/LDQP33k4nx32Zi/JasiKdW+Lml/
9e9aCOxEIlHMYAyEQ7s01oe4lkO30M2fN44GLfwZxGs9oz68i4fLU12H4DaJdfuSKXK3AFhfH+Wl
7lkbktjMTMEopYoudHzXEfmtZVqp0YnSFVLobubKimPWc/OK5AvcuKkexu51bTWS9WrMvAvMvvFn
wNL6FG7l/NtSMnbvM1h+Axp2zxUGFuXsiHdO9aS5t3/JBNZFiXWD9Z6vLt8ug0QtEZNnVk04MBpj
2dv9EwFpjiOmz7XjF+/LCMHp3/zc9LB7CBUdjnTOHX1EFu8f53P1NjAXa2TKVk2LZjKP2LPxrQTy
JGi0+VfSIGhVnhrXWr7juD3Xjp3EPL53Hu38QObZRqujo2gi60SPqTL2DYk/MNcCU2H951pfxi+q
cJWZRFSh+CHfYrPRPa19P1u14T5lwJM3v537yVdXdU5T/+Rmb2iA5VXHWf7ju5rWUF6UF1G6gXH+
o1Ggz3hq39oa4su3ovbSpA7TLsXaQGOA+/NVxjPU8QAob0bLa2Udz/sMGecyFgPjpotrVdOrzBwo
8+LEjguKUCiAg//WPRfKcrGaaP6SaOfeiuX0yy2yBHwbP+VEcOyfyMLiIjE7BGlMGufI995Roi0w
RIXuqj0ZnqMjp4iJWaDH2S4u1bG5yoYh2NyBPH4a3DvH1z/B2Vy69bEJQrhwuXAhhP7ja7i9KAfh
E4kvnO0IGYtOyNNwZVL8c/c/xE7p+jxejWRr7EvSjXm6uq8zbClLBcoLd27SRbhOxPj+vVLzXsv9
24lhYa1q8BlcbizP8ptFfX1fLvWWznN75W4r54PSqNih0qXn6FDOr9rPwURI2zVpUdIMXmkly7fG
oboxwIoTSsSwmle6+rx5NV3AIOR+ostZwAWb3fGm4sFUWb7l7bdErBPMNKdF+YBW0b8Uy+vOCc2V
dn3xirpQrEp3wusKPXlgLxE1DVrxw0sjN3SHBdLo0rC4nHe0Ni5022bGFd/M+TvGuL27vQj/NwhA
IDLY4h+7hOhefnyH70xPRZPaIhLNwZ6Ghdm9Q7tz4bEiuSN9wLHNzau7Jl3mo2ENt7EiM+8MqTHd
jZFrnHxekfAjNzwNLj31wuft7T/VzC1bxlg9UYAEGvI9XTtnmqkfU5SiUjP3g9M5/xYHT2lzM5ps
R5xF2BWoNLcIq62H3dQze9dlHdLa4UCHvGZ2oEorCDBT/EGvf9s+/wAjLEUkwkSuZR3kigCr+uGj
NDxXcuT9kcFw1dNnWj+rAu4EZIxP/Us//+/eTmFmVq0fpaRB4JJUHs6NjRHklzd5SScxm7N7hLvs
6omZPqWKuZeZlIGTasdXhXbApwuvdNl9GBtw6xQzBDO9xCk47y+qxxaEfVKtjb4CjqXuTRWq93oA
Wk58SBbdQGcnd+jgQcQrcw4peXj2UC/17xzPA6BmH2X+pd5PvWJVWh/lepOyXlV0r6n/e3d7I+wM
NdJE2Co0RYti9UBiue3O943TQMa5j6W2qxky9UuJtAMNdR4Zxjq1vP/2Z7c4KW8ezfxvw5iL/fg6
M+HhbFncGooAL10qtUx5b2Qa+zg9TY/kSUaQxespfdMtPpvSajgJkqbNwctX946WeSEfjpyfLxYN
04nybyqIn39V2PH6SxSmZqJTun3fU3WSITorlPAJYLdnSye80ajElb27mRV6tiAFVzR3OXysgfiG
1Mklo/0se5KlnwbmFzQojp7vZI4S6cJvO//qV5bd80yIDrYAmthzvqSh+NNzjOm8OUQW9VfQtcmj
lC+JdrEj0Whdes5fvKqnWj4jOTrGIZtM9CYdahS3woiBjQnwbCHG+aJvSQCfL1Xzo2VXIZ8fFUfr
QrykIzQoj4l9uIL7yzWM0OYLVTWiXcnjK8rU3KzCov6bjFLDICUMMwuFCqyA8j7ez8AAm+Z60aa5
3o3NjPcu/iotjaxtFTKcKGKjuv4U6/9VJdmX3Xgp8dby7EMJ0tIeQv0uYl9v+WlYdHvSfXyJ6u18
cFNpGG/nKoX99KKW9lHh/cvu8eJl3c2rJ0cMNJ7f/DwWz5qqSeuGhL6z71zeHqJmqflwKARdl03S
ddZnp5aE8cxef/4lB6PXipalKm2Pb/eay5Wfn+GgX8WmmFhMtyqLvsbiFRls1wmL9TQwiFxUCc/1
ZWWSS3i6wkPQ2lv0iovwlAmgHaeTcqme7+Q7pgk0qf7Cw8p3rz8lx3UqPsbHmTlZq/G6GiLWoXpp
I5CV+s8fnmSUG3bgbxs5sHmxwwvXNn1xQnQyg9J2ujSy7Z3MzUdyWJn3vNKBQ8PkipMNrDZeLZiW
eGcI498CLN8mB+vh+9bNzeZ315FG63cvoz3mnuSnz37t1j5NgnMHuwgjC7192IrKO3eK7QdJ+3Rl
/br2BAdzC3pRybZScapUsblpBujm3pVa71K/uVLQ8Kx1T/kTzl8Iza5uzBiav5vy2zo5u1hH2Cqe
vCT0OVi+FrroV5GBbmP3Nty5XI8ptholFZtG0GO6Ud+Mrc90y+VL2WnhDEb0gOWbLQ/eQXCdJaeh
zBlnp0fFNxXo+71zyjcTvfPMJQTASs1pVKIPSk9t1X1ecRkGujcnHyVg8iDvdDBI2t43DME4n8p9
nALkRqv6QxmppyElkzd3aWDPMUflQtMNKly6y8Fc7Znn7B+K+GucH7lryVJfGcsqPXFrZIHluatF
nlgEM5OH70HQCnf8KlrAxao5Mpl3XHko1p9+O91iFOOIgiLV/rZueurksvYtNl6M5XwLRjDbNM2Y
tAwrsDpUjn39Caer5m51i9lX8R0M6bgUQz15cAT8ARihnFfZ+zenhWqABnwm+E5STxWxhJeeogST
vR7JxwW3XHJ9aqzqSdvNsB0p65TYB/bQYu/Wnn+ngsOZybgPis/5sZkZCsxqir8paoadkNd5TE8Z
jaGDmPnfRJLkzFyGilVrMQjl9x2hNfMjq8cFRyTFnS38PNqZdztXKGYzBjoP3oBbwu5xctE5h6F/
YU1MRJf+dbYbu8T01N16DhXPxery6yZOACTBbN5EOZJ0aJ+MeY6OY1+OE0tmqBwn2iZ0NhUQFGGJ
8tr3G5NE0FXzYniOoYGgyXusXB5vvzzzIBj+oJaldvVHBgXSlO0XNapU4/Lm06hUxIeUoUFE+d+P
dgI7FxzYK/XPlUn9uECgM2crWvdcTgiJSfWLlKatHqV5cKcOvdw/oAnOjK7V1/51+61gNSBEgu4C
bm9zyNaf0BWr3WiI6ul7/Qk0dBftkom4cOU6p+vTBl75cSqeW+26/fH1Xnlyq5KxWmwm8x3IV3ci
VaG3ihO9kDUL0knDyEVnVfd36Z2Am4lCJgh43J9SyITjS1ONWF9/TFq/l/r2866MLknjI/8OKnzV
Bn80QGiwZ3AGuyALKtsm++VhUr62j1HmhQanaxhTtuU0Xn6RpWt39BiV27LEyB5JqfII8xKW3zQm
OGzNlQRn/bFr7tWi8Jd7J1QU6/ZfjiWrWknCTCaV/zAorNuLEWV3a9nlbOIgSfrknZEwIUUzFaYr
dYpNkAz/yZfENY63wUMuJNre606L1XeSwjr9H9/JYvWXqEqm52YceOSDg1s4b7ePUj/P6B5xWAnj
yJYDIo2iYX6dd0HftkjV1z3/vf8Exmt7+b0N+m9kyPjxteqsreR3DzZkmkG4BkbrOH3bMrZsD2mn
RwVXN0qiHFJVXgCGg9tyuziELo8TCtArdrKZ2nFTxhDCoETrJUGTMJXqi3FSBYfx5vjopFtQVuD2
Ud4tXHLfX1cFfqk5x736pEXipbOFyG+w2B+PeVFh1aiw2K7b9LCUvoWmK162z83T1+UL5dE0vQFA
BAXyGkaJcAbbF6LHlz/evmqIn+sqPhcyNo7cD6K7sRuWdud3lliVS53kpyR0HuuQrGergRyUZaux
kH3chEQnlapkyUu/k5+YHdk3IcdNWOKVDJZtqWN9Gw46K34QSp2Szqy6SHoIIpVmYcdJCFzozOHm
iJIZyqMyMwkLNxWI+tf6w2oO9gjQqhiMeLhVHYhOQwC+6jp2Xu5ne+vCe7rNfScwi9RU+TjLT9dd
x2v4vCg5PetzxpuxHCA7iQ776BgLhU5XeGNMqj7RYPjmX2Y7HD63X3T1/Fr6x77Eztl0ckTfKj53
2V3v7df8L4xR6PA/UBrHGuzNBbAFM+IrfND10Wc2A5apwbExC8fBBEHwQHiwy9ja101jMwgPcRX3
LgbieQ0k71k79mV9T40kc3AahwH8LDtNT8Hvx1gm6C4eCOaCSQ9zn2O8Dll2C5J7VBqHm8awjzKf
yt+nPgbLL2hvZsYCJN9gzSIJ8prr8LipyZeTzLwgk3C8GUeWwY11dVWJvfzys+efg8vcfNDx/NKC
L7Q24/mquh8bkMY5i5XaKJFTdkteI2nnzn8I7D+MrW6lGgD6mGzD0uflMCj0PBd/Md41r2NuS6V3
x0q6lfawDwPj5j9DhUqdM/nQeEB840YeEp726e3UW5rHpzCoL+ODGunaDGcypZCzrtDMeBlrPWMe
4pwWzIJRZo1DT2zijkGzwUky7EISRSPbUrEjbx9PdvVSz+iySTnRXgniXeLv5NRWsxT8McSmhxQE
yBDKgQcqyCDo3ZVKIWiapPJ5fGVx4WLnXe0Kms4/x4h5N50sz7sWsrEwSsd76/9JncqKKyL9KnkI
C9O6ftQ5vnRXKLjwBdh/9dbmOzNM9LkV1A+fOmROQN8D86pl3c1FRI4fsent8vT513WmTlC9tN2U
zkqLnp1G+P55c/XYQOzrxU1sT/nrC5znlK7IqJjqWHZFLKrIk8u3iqOTRmK/kO/sxxoBUjApzXXo
4HVY/WHY+dFJXpto+sqgFgluEYe7Qb68/BrwCsRza0JAexmqJuCgQlA9s6ozt0lYjcY6f7jZJZhX
yD+sKsTJlHu1az4BStrXoUArvQsaoJ6xQm6tI99lf+IW74O9xb0TavzSn1mdPSNWh/PXLQVVbuqH
qoBZzrw5PHqGgtWoa5y6Sg4xpOc7+nXA6FGuwffF3QnH5eX79ga+a97/6Sx0LfrfARpo37kjF56q
R/d9joC8D81hGT2VxF0WP04Az7MTZGEhQD2C30Oiue09EFc+zpvm88cUMmvu72k5C0AuLIj659dz
hxiTmInaR9xxoHLu/WEw0Xv+UCgkjlVndESOPVy3j2jMfiT1LF/NoZ0PhYgxcKB9fPUAegUCa+LG
l/kgPVVoNEKpUQHZQvrIt+IgaEBvj7O3ETq26Lh8m+cIB8mmiE+oTXJKURpxci1yiR8HPkI4EOsY
COH5L9hKX1ccKrj4d/2ZDEjOhNkQokuPRnKQfsOeCMPtGHtzCp0+PvlhEJEHOMCE4Lpj3Tkgd0Cn
nB3CIE5H7H4myzS6b/Z4LfTEca3hVsgt9JGCbUQl4FClDlK8cclRqMwufuEE8uxefrys84cWlOq7
9r096T9+LpVLU1kXKuO9UBSaIfWV0uMSkLnwT/OTyXuU/oLOJcZGwe/qB05C0hZfU+JQ946hiXTr
7z8ms0WcVYb3tt3jWAqf0gfSPcOZlKtue8qs9Adi66pspKPuU6mpA+g4LDUvb1wder+tM3jRYJx9
uTjc3JriYvuJqTjKcO8H2b6cRosZkznt6cKu7P8T58i/raIBQA3Fx9AalLburslKzSAyvr9UIvbN
rRugO6e6H7BhOsY2aNcpIVpQ4s6YmAEr5Ff2Yxou7quR+NDEpr/uP4uCvQ3U9bN2OG8nnXm2duBx
hEO7839Ou9mctOilaFzvbIJE3NHhAdJIkyPOB4qg7jlata+f61Ee6gim2KuPjvFh3/zZ5zqndfcw
SMWXnmQvQzCdooAk7ILTvM8zkBRpbLD0OcfZaSicpqlFE/I3DBsKgKHpfxvc4+t4Mjr2XcyVL1s8
d/jMZDTZFiyDH+cAZlMc5aei37GfG55fl5/nfzyxOlLtS/vRTsHpDIoBBTeSpt+9pBvbNhXorQ1y
iDQ3XPf5dTXczKKtQwvkchlIALJTkIZD+vViOAgfVHnwfKA0DtFaMRZnW1rMx772//qj8G/7lVGT
JTiE3s0UzpkKh5nL2a+sbmXTKNMIaMmiDqtKT5nSFsPzyLZX0qqv/fi4aGan0pBweEo98JkKSqKX
5TTzku1kSxE4F7ATGp4bY4xkI4kAZCxD0iP5Oc7OoTeYMykTYWHX2f2zWak1iLlMf+gBMAKWEkCX
RE/jyjPCTVuBfaUxyZc6VxMcWpF4UbneFPb54OSYnep9ik3Z1ry7E+d0kfbV40xCKTFa7+uZRy09
nYcGkUgtfOhXumfSG2gB/G+gYfp7oPgO32oyOg3yUziNE1JE3DUno61FzCzuVYVxGfwOZEaEEcNb
Vy/RozBE28VnNNGYrOn0P/ctNj5U2upViC8P4Xv0+8ljtsR2oi0QsBkPAPT136aundkreZDZem42
uTbD0hoH1GnTF7qkMutJ9bnpQKXuUi78rO2X4iiEUOFeCAhwOvywtWWELB16U+/d3nbqxJZFEtKn
7UDMn3qeWQ2zk+mu2rFDdz/UHmqpVvgUiLeAakrvU0N+Ul1+5IbiRzsIlBv7VwYNiEDF7tZJiMox
PrUDpAGCNvkI8CTViZYGHc7g9YNHu1ky6Y+P1Lx3E+QiVJYnx3x1CaUYvZs/zL8NmEg7cQwIr9wa
MLr1ANjyahmZ0rnqs9Ir/LtlosL74fPS3cWpRr4z6cAL1XWZt1I7rVf0qTVkaXq82ZYr1NP+i+lJ
d6+vrEdhsTKpiLUYFDWNbP1QR8Np/UILAwL0a4w9t42vxDDZMOTFsPLQXE0sGjxNJyNrYfGHDgaI
kxcaxGaFqFaWpaqlJaG23HVsS1xSIcfxToAANYhihKmQoETgrUF7ApVU+F/wOnaNRtzZAmmIr1kG
mM4u9lXi4Ba3Aai3sIlP/PEug90s1/sdrQdOzYEp6NXk4+VYzfR2OiL7GFfELnLx0v/MqmZ32IV6
OnLILfPRlLkDgfCFlpZ45538uvdc3+6vVH774FPPuvncYXDBn+JQ3v1D1rp83cgSTQB82Iz5j/TX
+T3dnrQeoyJa+SsrIfHHis9Eq0zNk32oPuatZ3A/CC4axoUySXBC5xnSZ4yDDBFqMmJWtCo/eI4h
Uj6jAknDM0LkKIqpi7rEDZ6D36Iu0eR1NMj0tyBb9/VY+33MzZRooIxMEgbnBIpIemSEsVYTq7Z0
9V6srGx6TFCHybgwecfzAI7757GPWAgnbz1plKec+kfIGlw0/rshsdKwwgG+lo8O7fXb6jX9tXlf
0tl1F68S1tIPpWj+6/kz+YLcdhLmZXJMKfX376DH+kWlcHwt/LvX8BT+0iMecHQDoe0lT8ZV6UoE
LrjgbUpflgrv8hQtXQ5Nm3cJiNtPlAhQbZaGQIgywm2cmOl18jFHe6xPulaprzv5gKBDPFnOpJuh
z0u4fmngaJjocA6i+UT//PP42v2cvjBW+f6HqC2vnn+7Sw3tLlEVAaqukL1CJtiCeSsT4+SP2hOL
WHB+HGpzu15x2hPsWcHTYrR1yDpPbUwwaOkHOgpNgMIGtAAvIVQbBbBgPT/dNWWyUnijXV5vqA0y
PHRhqG5l0l5MXUedCc07+WwOF0/X9wja9u3DWR4A4fsnJEiLhm8TIpfMMUq01sRA5dWwVL+Vb5Vz
pL3XRsc4NdfTyesxDlCeadcdUKZiK9x+TUO9++ajajALl6xMJe8BXvLabPhEq758e97L/VzeZLEV
BcqkTLwrVEic5a3ha5R6oVNTRaDsCk/rbnZanHqVw33M7LqzHoVCsnHIaT//tgrd1MAL4vu6tjTj
jTRVIZIsvKyGKvn9MB1i4E4T665RYBX/1RJQ2hhnShAVAMei63W2vVX9zVlnYm3apS5TsnWFax1r
56FNgAuzn4HD1jWY7nFffYQp4tnRaR8Zzrzp+w1hOakank14VqW1fyMnlDocN00S7puwVRGXktBC
9KQI7+u/40soZwbtTZ1jyruUeDsUudJT1BHziNddJ+hlZEb5/NzyXrdCU4C1tYCnXleEGRwYlb4f
KeWa3it1a0yQ7g1XmZV6FA9452b6qgzlQUBa2dv61vNnZdke3QT6I2LN5EeaX07nMERdGWwYDUxn
jj3TWhQree5dBqjQ5hqsa27h36UpYgJ8DCBWk/5xmf4g0+N41Qd2TAsmYQ3WA9fofoM1rjOcJ1/4
Yq45Kpw/JMrHHJeBl00uXI63OM5C13i/jsLtdmkpCAOUTu3zBzR7cfht9+rvml3DNV7lO6AXCYGj
WeMJgZJ4FxhffAnt6ul9XmaqzSN701zdees5Bz/dhPOYP/kpEQXjSzgiuiZXwI8CgtD42H/w1oRA
7MfCsqo4+Hiex1AIQPBIDDj3M7Pi9KTPpGRlRyie+6hLvmZlY8cd+8VRRrd9sOmrLMfFkYRAML91
4TiXN15rZvSGlq8+kuxA9RhSRV1zB1VDY/4kpbwcK9CIAKCA3Mq38qIXdlzYGXpkoUPzbE66MlCf
LUWS9Uky0l8B30u8Pu1F83UlhX+sAZjjgfcRKO+fZLmrLSEPWzXld3+t9FXv+rbQnrpVtp3fTqn7
/MrHp+Zv7uV8gQjVi/3VvVXs/01O044vdBPdSbzSuZesiJKHKW4DXOXWt1eP+qva/U9ft7Jq5kfp
NiL/8DIo/DvOQ8trAPASbn5JiG71ybJ6lputqsBDaWtxmoKJ2Yq2j+nrs5CHVoyJ2Fc3/bwmPaxZ
3uPur4V9/MWDuYL3EPM9ISiqh0pQzvap4Uarspnv+nFo3fW11mSagmN2Ok9E8ibbXw3QDDm/deRQ
8WvZ6X3oL3RR2F779yYkWKCzAIWFu14cgaJkFb84YMMAc6LUZSp7xtw+hfdraDenoTPrLqQpOjbl
IGL9+V4BrWkgDHahxLhRbF1aYUEsL61Ff9u1gi7z9nnmg4AoNsDi8QascwJsu8LpPaej5Cbt7vrm
oaH6e6vOOUOj0dhL0JGZ006fKnbbvGY/vs/cDT+epCvKfViBle2u7PERtVwt3ORNCVdIg8rUmLkZ
V2kIGhVpV7Tgyh2wlnFxGmA0TDy5jlsUkgrl0vJDKiWPViBJHq+vqSFfaEzBWR63FUT3HPOFxZ8l
EkavvXc0pA/fKKAarMlseW/e+qKmQJN66GUwlURY/pRzX5HuLE0DSt5k5Ry48sGEjGkV7ySh9Pdb
iyfD2uwUGj2JnwAtBzO2QLHjAPNY/gvpqqVtPz2DPZZ89d9RPgG6NsgzuKFAGvCM/RldAq9iAaMo
Ijk12SGV9DP4bTwq+yNMlQK1XVy8Pm2CbW3NMwlFQ1dGDtDOfqTBddlKO7tqM17UFygqfMfYgIEZ
JafjyVN6AVKA2PbDxNtt9GglsNgZwp1C5otaV+eW85rEKZnOT601cioJKC4EUj28+PW+HyrDQgSV
kksj5Yyh6+7UlK1Iw0SGZfW3e9tTZJTnXwy2/3u4Vqqj8fxfqXY1cqtUQdeOn9cYAgyOt6cSZRlR
MthZr7Xfh3JHKVcYMLIOrLnlNywgOlXOYeuy1PIF0H+Ps7TWopeDaaNTW2epU/xYoVU/B0WBOUR4
NrGfyOfd0+DaX/cek1hzJgyG0NkQ+Cnv4T1cs6R1CJ/NXf3ed+YtlDpzLmK6qZqncR4odnwNjaiP
UiFafjM/CUNY0LYYSyzbe5ad498Pmu4nE1K8IuxMoPeqnx+F9ACK1sR13sfzarK1GxZ67rrQGwBu
xXtV3wl0IX0dOdj/oppkCIBnHRZB83rfn6iEuviWX+LJ0fSF3ZzJWXw+143Sjy/yeXzUE+808gZM
n4PE40aCQ5CRqN2hu7CrRKwPExo39PBrDIPALMgEIYFSZyHkvjxGt9BKTSv+dIvuKqO/7v24OAQR
LnB7pSUI/hfNdzgVyOARqS4kQIVetlPs/PwEWJJIta52hACE1Os5yOHAGGP7RypbvHmy7SXmZTdZ
UzShIG8DYsXl4lVKv82NcdeXIr6mo7pDJ5320z/fOeBv5uUkuJRMKn3JEfk+IixOVGIoWXM3Nu4u
Dis3gI4KbceJVo+EI7RfTwXQPrfU2DQDgTYwdYpVivoRjH4F8q9bN6vWRJd5icGkfO5gXQS9/wtw
MG0WejCOEZakweVU+1HZ1tkMSYqRdxwLDg5k0UyvhDQ3d50mpnU5vHnQYcVc++aKaRaGbkdmU8+6
6Y5G9Sa7ssbqdc6xG9IaB/xl33n+4wvdZhyoeAWJ1XlQWqWlJiEAMtlGZC11qby4B3yz2ATxKW6R
QVu57g3ZTfcJfnOMoQ/Lz0SU2VRPFdQzvc9rrSTX0qFo4QB3k+/EG/VAEJqkasQ1cb6f6V75FAxN
9cys9CjvEZVWBVwXUEciFyNlH0HBsSVF+DmwWGkWtbBGt2P5oFlHnH+pFGQZ7PIgOa+/o0TrpA4t
MRQq33Riqe8mkREmBHx+xfrKNAqf8srntfJNRhjQ/+u1shlmqNbn9fuq9hjhh68xRoZ+VPosfFJa
o1roSxkKYnS0XtPJIErDGV8gMgvSU7Jct3UduAeLfthaEr/EqgUuTFcWlr9bIjzAnJXIydczne09
NLJazIAM7v1Lqb1SXnhAXiNkbwjr2Wck2/QZFza6cll5ccJ382P0j1s58VsNC9svJhUd4r4oDPFx
Pt3KE0qTYmU5WGiQAoGQOnpFvhmV/1BXnG+kBF9s7Etv1q3k1TTvyi6NGLKQga3i34DH6zushvuh
Q7a7iO9OM2wbSUY/bQq1ZpkEtqu66RlsgzA/wAgbZrFzEy+boWPF1QaOSbETmkfrc2vS8UOJOe5P
KwgDfnVCrjX5SrkQ2tpHwOay66brdxSy2Doe1CRbOwVRQhQ+tbKJZdaLOOCaSncg7Rm/fQAxOM+g
PV23pBQZmTSxroqdk9OUiHxdXoyBeBu+6G1PNXcr/9ymexKzqvx9rWAZqW5nu/584PHPxY7Y3aJk
GXsi3lmtsplZALqbeo+t5FRHrZvdfqziUm+DdKQ104XJIol6tduxCPcfXhQeBBOH8I64RaVoM7yd
ysX1myorMMes6D5ymlstDoF1byZLhAZmHdozmHQC0/V0buXJBCcKAOWCYBZgtPRUcSvHVnrI9kd/
oKj/+e9S/BvRa7Qbp0eqNnindtFeaTeAT4TnI0NahMbSb/VXbuIR017ouEiEVAgqoPtMh6XtwFpG
p64JAPogfpzmfmwW6PgRYIugE/NkLVIXYmH6t9VsHZyHTkElRsA/h8RUiqwJhvI0dGEcf6HZWeqx
NJ0CULdh8yG512gvHhJrYjo7Yh8yV+KtPwgJirSYOVqzzDFM40tVL4faZvjru59DCnBwN+CkWimr
8tPKgKKqtnNlFaLy8UFdpXxdhd9/Jupzl8G7ZrCYpQ2G8r0KUsamuhLLTM/93HGQJ7gxKH7/Xl7s
OB6sPclIouf3fT8phxsIdU+mKruhNt1lY5aS3LZqNJvVSoVEw7/izBvobEXuqDwyaNtomOf19Knl
c9K/kcuV3YTfpw01ONK14QJ1tDAsBURDSxJfBxPNDkatmkSZ33Zx17B6PcDloG6T9Py4MK+Hvace
3UdeFuQ6fhzeAe/pNnXchLXqVY6acGL8PbH9rf5Xsjs8drc68oaYr7LY5Zjrv+wfcBUwz4CH8Dld
dSx5oqpnq1Pmz8b5EqkCttu+PbEbm9wlfPzX0VoP3IaVrJxGZg8pQMr+g6S9wjcqbwfmNu1n933b
u11nkujSog4rsMbyU+UD+/4wFkvVd3PbUGlDVaDVcy0XuyQ71cxcw/ESTeoYCNo76Fs7FSVV0i+l
V1ZH5/ov0Wf4A3ka38tZ/HniBmQHhWuip0cgunfkxPohk75Z2tH81XwRkUiCsKyu4hWuarSJzr1i
P99/spy+9h6VWyXXvZ4q6rZ8v1RnuxZbXsun3alEHCA5haGvahmlZWiL35DfKUUK3RMWd+UYwKdQ
8CI3nbQfEAVm4JNlvqYhrWpXn/checjV1aL6lJh9870FXGLkLNqlHmsADBfUwnBY286Jb/lGZdEz
JrNzhBBfYIV/SVw5Da0vNSVl9xpMcjtIyj3JswycWFA3vf/9rSJuesQw6xSiwCJf9E6V/7F0X8up
JEsUQL+ICLx5xXuPEHohBhm893z9XcW5MQqNjkR3V5dJu3OnpImzka5fuqtdebFXsq2ZajlXzVFD
OyhEPQnzrOVLaErD/gNo4DIlZ/BX+nHAB+JI6q2aEtcStCHBzW9RazFY0teJz5Obq69qzxv4kVok
QLBEZDEChnyl0W6uGuuoYe2dlKTIlsNlR0L3v2xBL7WOdJSsKMGYbHgwscE5vfWVXwTM1lWdwav3
nYHNk3JoJBUZrJup1lq/TRzYPHv5rXIkWt8yKPH00pRt+LVIPfPxAFKzXtvOliAf3aAPBnspWhlP
zPYh/RuuBeiKtBS2VLklm+qqzXEyr9PGqgSM9SU5EWvdByoZ0i99IRk74ECNbfXaz1Q3+Nqv0ghT
hTZgnw9kqQBoA+302PmT660QYOiIef/mkDMAc6U4PKnP4BJ/QOXu6otNxXzfOaKjXSXZ31QOrVUl
0qS8soVz/VqCGmQ9HUbZkn8Vzh/r/rIhjfYR8qgagvJc5FbgzLLjaOPVzTpa/fPsPr43pv1F5eNU
jNpZ83O++Cw8KxksQqKSV78mjWth2z7K5w/9qrRFzB/bz9K8kf1LgQvjsYJxa11+dp2LSaYVBy+F
d1+YPnSsVEjYviIahZybaDa9+Y7/bsoLx83jNkXTmxEx+w3WlxumcG1cS9lRKNhQNoS8Y9/O9ljP
nUwni6pLwkTgl/RLF6NfC1RY19L0N9PZA6l9Xr5jWJAW0iKpRHE9k4ILmx8iEM1ZSeOQ5vnPzfvq
CwqpYEEo8G/Jk8057EJSLb1Ri+t+/GMpgSc3VogMGIHm7FTcVs/9ef+BOi5k5uROc4NcR2vwYrqU
QwIcJgnGLrrS1RFJWXneCYneQUByCKKGQs8kEWjPX0sP5EiuT5C4DxXpedqBwS1M1VX4GNCwosOt
PUulKP+tMqN7BZ+k393LWcmVs7/XVkDzx2u4BbrxS/k2TP4JFok/lbxTCO9O+0t6Pzx6RcI825di
kDtMF9YxbEUxDFYRmeEEL9P59rrtx2T3qRtmMymFUZTDyPlYYnhxOoPt3oNXoycOtHAiH6RWCJrr
CLbpPVSE2IwgAaP5ONchMehPoVTm+OlHDrqCGOY/LXgtwOo34L/gs0NfbCQE+3YUVaK6se9tO6cR
Ap7CDuS6Qg0Ex/05I5s0XnTX1QxqDL1QNc7Ucgu5RTEymPbwmNinTxTNUgxLCPvh8lV6Ah8uC/P+
tr0YJhSU8XQAhvT6/dtcMFQFdn8/vIq7oWekbKWG1bjDmkIlXGrR/67pcgIu0PPBan/O/cXdNk//
edBuWzi+lJKWTMfuJxd4FvPX/jJT3nUzruAHf19bmaoG5ZVcVUJds4DLT8Ru0RkbZJYTrPVBIKbJ
YrpT0VaIfN8wZTSy+wpGdMVb7XPrwrOvP7QqeJUTnWNp3taP/dHUAbMXHel7d6oEEpbeUwfve2Wd
yu/b1EGgjMJ4WVyoEnqIMKY68b/IINlzcKqPRWNaX3SjWf7T/i8rWPOTUxXWm3aXv/hN7moW23FJ
Cj0WsG/oqFi/wpAwTcpp1mhgxTj/vtKVzWDe4yygQtp1jl/iTJ3IOAmi17Q1N90ELtZTcUfj9Hfd
B3zO0KzrMw78mqv44wpe4cOvYtfKBaYjRQPpt2rDe6bokM5bjEDcdtd8ZHbrYrzsJEcnCKN4cTWJ
KNFEhd09kkoDFDJKpLV9Y8IwtpCfK9ksnNtRNWnd5McqWo7/t+CfFZGlW3EBj1fh2J+lP+7/bQVq
C2b/VUY7s4b41wBLbnCJ27octsRw8XOANv6LW6bhqbtVPCOxOUaIIorSmf8++jLR3/C9oZtLF0RY
e/e2GBXqSlGpzUeXuSpmz6SUi75D1hZxOFwn3+dHGdcp9fL8Pn/G2ptGMlG8OkCMx9l8ZClGi3hp
NcgwBO+Fy3jZe9INMNrCgSMjyP5nudIft+7q+1Xb1vX5KM9L5XX9IcpZ2ZRzag4723t1Mcgty3eN
NDXd6+2OhATjYziXT2MoTBI3u/zWPX7lOKOr8h2SxO2VKf9eBhnBUBVBmCqzTbw+jWsrMVsUX9X9
1/3LHNtl9ee68qjOXcHaBdnYE+pGmPJoVti/HzrGk/y9dZPbevS/BYxzVEes5uFnP89vJucgP+zT
dLqx0uasuH9B5JaObYI0871vx9EpNPf9mHK9IYXSTjVis8TY8DLCFUs71ZM2RcLt69hDP5L8uPb2
eH3m2twP47IolW2uGf2d8m1Gy0wB09TjUrh/3Qbb+gKfJY58EWuOr/xo5QlZBcyEcAfEfl3ZyBbN
aw9FSFMecmE/2oRGKlwesWRN7GAQi4uBIsWuvTTMHquYDgNTH63APHuT9jW5WuN0N6dC4lHPDmRW
TwjWe0q4Chn4Qmn5fq6Pbw2O9zvTgvCClvuOtPh0Cln/WyvqUDAnPCko7bHKChX4GRQgWlWPZzRD
x1R7Xlq2nqhpTvljDbFsU5tu1ZabApjz4295KYmfQ40pHE5WE3oN2csTVDAk2upH79d5vDK9I7kv
3OUy+/qfVlFBgq4kypvOUg/p8UvQTJhzHJk25l/X0bW157sMH4vm/Ss6QqFjP8mny2F3d8TQ74Mz
BOiLiWJXXX0I3C6HD2nZNxVbdihfxTPhkXFZu8NE9Va7NVfDdGXeD0J8UdAerx2vab4yyHydi/Mm
ptcCQ7Z4re//tlFiM9XN/MQ04JUAyCd7kTQkV3Xpx/ZKjKWb0AwABxxVlp6ppN6vONZ8Ef7ENaat
WnCEDr8AAc8xf+40r/FRQ8iEUwGdKuCyqHO+N6NckaMluiNMDGLObVuKCY7nPAAuYUZyNZuobCya
5hcMTHgL7mewsFCQf09bqWRpjRMce/NHLFa8yWK7YP+GFwX729PecPu+FOLmMzu65PLPXro1/+9B
nc+3+dNP8uNUYzog5UAaDUpJfJBwxdv3sxfvXSTbhw+kB7nmYiSi0Zr3iaTzx6q7b1+68VFmX0s+
sHHlV5gSYvn0b278yObvv88RuXjqXIQSB4rNeY5qb8evMcWZqx0m8VEq1ErjXtsjaNINnBrhfrHS
wlVZtcpdJEb1eYMS6hPZd9zQVXoqjsc5aPQyVhw1d1/b3uoYDGp0Spd1a3WsZIGxurddDQve4VZ2
XJhI1f2+kDYVNxYP+lu2YUHXWY80go2Ex+jeunWn2kt0H8Xkx71/fXiBxKGYG297qqzrU7F4OGpB
8dGisK3uFhV6+jakZE/D9dK9alP8AIvCTkLiXIo+S6kc9litUoprIfFUeTX8fGCwzSL1LfqTj23l
JB0BlNxgJ0jwL5XMlUPRWX5kOif1+1o15e9/12c+w95bsQdO+dWiGF8UcoKXej+526LobhfmH/dO
Q4lF8YzGOJVf6Ke1LV6uhTi6tlXzPG/9c1XWDDce4W0U9ZlNGch/cy0kn4X9X3I5jnWSm4odvlXU
rCHhX7I3x8+ivmhZYsuygqMhhWFjLuTAsjPF/M7hYNpQtJ/60LL9VVaXrwQh87f/SWhFVAQdf9ZO
/fmylEmgaX4jyMT2103cS5uGQhDvo0HM56kUHz7ArzLDxKX7jDXSqjlVyw5ZLcWsxMgIYyIuojsU
f34PFHBXt7tV0Z+MlNW7npuhl3Jwc0K5n/QR/OLqb8fb3g4XfSQA8EWb/nJIOCGdXqvf3ZRDNqKt
yD/dOX2ATW1/jjBgiiSWQyTbgEG7D9ATxu+/9Iron6MGP2cMM2GB0ygifDftw6N5tGTGEpJ8MxIL
2H3JSWiT/NzhBArlJaEuQib+zXR0+GJWixdAlXSEHxMTlqkZzIZ8z2a0FOlR5vbf4TPeQlW45e4f
Yl1GwPFjqrXpgPl4QQKinVBlHq+vPzThy3/BFDdTucqjRgi2z45i8iP53/TjWDdxkfxdfOVXFX0o
jsCa8bvqLAqIGUqZ5ny2Eb/J3ya5ZgyVwFxO4IbJsr0YibZY1njj1ns259F2rr4qKeOsYgJpL5WL
b6qKoOTX+ifpnNAjY919/Rf4mOS4lNrd8fUCWtSjX7FjdaOKRNQ7rq5YqLSQISZtbx2tU4UTGqkz
MVNdYX76XpJuX9tY5erMdNTzDFMchBTgAjHHFKwmW9Fe0nUsyq9kL3NSUKJIRVxY+GK0m9YbyZ77
n+vBlfLWpX37Vlt09yG8fvk+fSe/cspvr4iZ9e4oLJSI93bk4yjNVcmUhLdt6p9IA9QUgq/gCHrQ
/FnKoZ0RJfpejuPtnLpjAZY6fsjKs5hsQj6AogIbXER/Nb/CrQBY+xP5CcCTTEmkH60oz3C1KD1O
xda050BFgvooh04cf+aEZ3lnRac6r89sZd6O9/z5Ivl+vRf3H/y5F9X5eS+xosnj9F/273hmeiKy
PC0XLaGteG3/mftCgUCpSmZJmkTln1b95Y8WUHMd7Zr6bx0Aj5IdlLGt7ecl4xoNdYq5/q6BFXxO
TLUYh/eJoxf4cvuJfvRAhAJoV5GI4YfzV+VD+KbTg92f/i+9wCKwbq6lV2I6KsmdBt6B5RAqNN55
9QLVHH7f73901+mhSIexyc/u+qd+LjToWg+1pFi8O44AyX5sYlUgIMK0Ob/Ae6GgMmHKlTQs2TX2
nysshKGsSi+hniiCXDyqoaSGuWC4Aitgz5Im54Y4+/Elr8zXCekFRbbzZDWSbR47TBf4ZN9DGQb0
xd3cCP8gfNFV8lFVP6uE7Q5AucS6Y5z6gbGAYA7lMOWL5Y5JqBdajV0DCX/2qv7o5AQd2f7F12rw
wOCVqWVGmz+zk5KtQUGx46NXdhy/fXfbDPnBVzVw8fdDzaPei2GqFIhd1vWVONObBT8j3ewQqqas
ZFoIyrEibzReQ98Do7h+DNDWSTPvJKIXRdDsz7g4lBrHfPrz9HH5y7WsQKR3+8P4bVFTnLqfp9RG
eymSvCosW4eGDn3o+LaVeC21Ke2buk9c+F3wXa8gD6EC4NQMRQ0bbBaFsCvpE/FG98btwXhdX6hz
wJiIRZcOQWKpcL78iqvKgmScUNLroEz1WJJkkDKYblrPGRAh7PzgDvzxHMbhOPWN5NokC1Dk+lE/
WvAVStwDMjcHx3hvRrbFR+kkz6x+WMGN5jW3AHxcw9rl8sdbXj+GuKYVGjPpnhsK//9T4NY/GJjo
mBDcC4jg3FXZ02B2AdCpJ35jMgzT+CS0TnsZyiOAjJMsezqMoe0TvMiw22TaQcnF6nSGj5FK23xa
DxCVETx0fUKL0tQPzZOgQrjHY9Awgl3v7ntowb7uDASZ5UiIK35GyMetx1RlehQbXAvR3qsTA02D
p8kplR89JvceGeiob/+iIEmOeQcknihcxBqpZSPePiCy/IQ5vTFgkIRhUVF4y0QYR86V1xURI6NB
A8U83f9kMs9L91P59klxyCg+RTNU7alvvDee8q+fUYjdVJlEIfw2R+DAxsvmImDvjTNmDE7DtIR+
b9pirpyChGRq+He4AzKl1Odd5CqH5eDZ9sTH9523ntYiIKUvMTIwYNnigjmiA6D+FkARoFLJ0uVU
zY5ynfl/PnPc6YqmJKzMotg+vqLJ8v7wvWBmwhmIlopX58B+Cw/gCQxXmNnVw6aT5dQ13/Avlsnd
/kwUzij9+TiwhltWiBhsWZQtmS5uPtd/rxiDqeBr5VZwzOliYjdMYWDALv+5pCa+ngfhpXiLJhIl
dsPjtpRm+V7mpfMUjV/pusUkF82N0z2hXKbz/OOY+vTI3am6/nusy/GvMzGHxP8zBw9zLGqZFrkU
rN7V8Xzmj3yNbS16ai5ixf2y5nuE8TYvnuMdIj6jhOiBOzl/Y4Esyomfm8rUVSH2IxY6PEQg+PI3
LOLCI+n2JllcI6hXdji+ws0jt80VHyxu/LRa3E5WeDR2mojkb99ik4k1r3qwEzjTZqFzmNZT++H+
z7DDG05Lq2Rpv4UxLh2+p7nSUXnLvPg4FmPaAkhraVxAHSdKG0OmEDU9YEyUkl+XR4ikxwZ3GcFc
fgu2+eWDx9Lhk/GZHd2+lx/Jr2l0GH1Wb9+Z5VfmWPSgw+eSOW5KMoVEDAK7HjlW0ZFEymbHll2D
ybCDbMVnfnepHL7ZAQwCa7NDU/DlXKwFFSeXRDA1Y4niYwJmIkRwLT8my/EmYqtXH5PbsbrlICkv
NvKmoa3Hr4E/LjPD1A/Iw2Hbv+zMq6nefXrHe0bP0mIuWrzs0L3j180fT/10ThazHO7Xue3KUw/x
l2v5Gi1sMwzLwlY9soCM2h0Q6baed1iAdJ/+uiW60X1pLnlQiveTUSZC7YDkH1zjnLcm4fu+BA9t
2eYH3dP8UEurM2uKXnZzam3n+cZmZaeBrcO8ySOW9iDWcgssnHEGtDxTzi4Dhu41IDv2qfpBglFy
UawG69AhryvtdlEWfN0aLaWsOv/Lr6e/O+4W8MbLbdiPALle4YThWP4a/TL6pzhiU1s+3MoFxug1
V9hL00NCJt6/TfzjKsy6L/3bX6pz+Ji7XcFjbLszZIVJSOSN1PVsmgWWKAECcQmiU11C2572OQgT
kFF0TgJiqTCgNWKfsynYH0q2cvrYeH8OwGH6X6g9MWeZayn2Y6kgHgww8bPb6rrz5cfL5DZZzkjS
BK+6GgVrBd3ROwDYBX+9gPu15tZMyPVsA0ElvrUoG8MzOvLq8W1tvq9fNAHMG9RxWgCiuEx+Uvd6
bOKoJRIE5FD+P0pWm7nSaxD/eg2gsvzO6OKt3DK4OpbPU6fxTmxX9u6bT2WpzSQLZHZMVuKt+Wx3
AURzcoXyaVMqZdFKdCON8IIurVny/ey0qmSa0/9iPxfLeRErRx2KnBoLiG6xvPzSWhPaayvbnsZr
i/duyPykfn6e5Im3ELqTXQ2Lz053h6MQ7ASUR6nUw8NZyCFQU1omqsVEqrBEVXD35RiKESteKFxn
sLqJLpv8IFswM2V2ufcyMxEpByWyYyBPr5vR87zky9ReF2VLHuo2Nj2Zx2KyT5F1Yxf0rOtn3/ub
mkhCg2GdD5RU1FYItlnzkbxlvuFV7ad+KFUnQZIkKiAKVoJ6LvcjAy27bc4Bkk7J4l2yW/AfvGVX
jVHEe1ia3U2ReJE3EusaL4Bcpruewi+qRabZ2FtvkYiCHwoG0/w233OGTLNV9O/FyEt7RBgqpv4f
85aJVMKulXIVMPRK8YG/hLFhxH6nxWXgXcSGybF2QabCI6Ilk3Qecz3gMpgSIjMoIRRESHzLC0V+
9jOPNmYcYKvGIg2iXIpMVvU5vo5YN/GzBXiY7cilfd3es9uO/i52I59u6X3FJmftj1GgAsMGQwMg
SFUtK2zTSk2206Iv7bTNJoT1zPhjP/tc0aEIdbVu06clllChVn4MwpWA4LHYphBfeKS6j6lXCvPv
NwYs1tddYWV8VgK+D16B1X+s4K+s3yZEgUnJ/cAxeHfoFlBreX5d60fcXAiE6KmhMsTOCstks6Gf
FGSTTdmCo+jvPPJG/aO5vA3Nq/Vy+fxVTKxKCS6EvNuDX9dLagbD0/QepoyEaC1GShAvuioQfen6
I9m9Z0LetA0U+TDXIV525UcLmYEAqB1SMSauU/XNZD70bYdX6O4EIOYDmCD4gwwsUKz24HNm6NLi
ubrmK1zLx2PlFitbqzh5Oa8b4mEPNlNkAnoBt9sDssPUl3niN+cD8OBVTElXSDAkBsJwjpJQh7if
kJsyPbvijefJgk6gfyGRdFvAnPGazUEQHnXgIYT21lvx4i7c/x4rnZA2roqZn0Q3JMnTbYN47uun
W8mf0QJxGd1k8XtJDDajYDnbIHsh35IhAXNdTl8mwNbIZJpGbXfGSeMA53p3D3/dFIx7iez/d1Fx
9XucOfbAG0Z63rSu6XrC8ZzXfSjcVzHIXIoo0gfmUG1+WbWj8f/m2lA4DTdMmgLfh/lvYo7Qm5OC
SeEA5TAfpE5f0ZW+KJfOPf7fLVKN3HsZTB77/zLizVGS/iLsBXa1v3WXe60766d51SY27nikcblX
ISly8/rDW4liYlU5pIUeuVEZVFe5W+u2+pguJtvEaJMaZ26t7VXkHWHmx/raPY4DXGbZ0Q30cGvZ
NsljJXqsbFOtnZRztmzuyY/tuVEUllJK2iYWb5PYTzJacnBo08el9fHqPPtBHc2IPbJemSlpvYSJ
LCS6y6xyexCFnyVjYvq7/jvX2WwqXXJVuPYfkEt4SvoDwKa9nin29f9X171zQytob61nmSYEVzXR
tTNPsp9IJHe1FwVM+FG3xJwwru18K8U1bBlEmocYkKYcZV/SNbhP57hICPP0DfXL/cD5JPu7WDky
JBmcYDsBGLQvNuMU8lfOx7HT7edLsmjfORKekZn4xRweIWR6wiYhT21mdzdnoEVM836yv7qViE43
PDci4mwh2Gx/gxKSdY6uU2Osxu3QB2gkiinEnvY4I/X2EUUqIYKEioCit5TKzTjW8hM62ChvJ34f
yQBOck8guHQAIpke8HP4TY+M3n+SfQdRRNv3/TGUwbiUWD1aTA1Li9dX0a6FF4pFqnbwK0nga9tL
3KSCWVxPrBqxvdXiqSGykHoZOYg+ntNGiCSNlYTaM4FNMqCSpkAektjz79OXmh61J7kyIEHMwqfR
XOaWeLQsQhlmoxfgItHGNQb+R7zHustZ6ifz4y2z/cjQC+mM0cjOEqHmQsFiEfZY7E8tDrwPX3JR
RbglrZ3uW+QgnybBPKllQl13ZOjc7Vq8w2Tjpai3/hRuqPyzmKjNVJcGsG7nsVlNdO+aPMzS6A5Z
tyzMaTs2cRdrREIk03WgrEOokTWiAB1QO4wpgc+puj6gvyiqAC6OZZrqAXXyagWkFZgO7ImCF1W8
igskIBTWigyWFr3NV3oc+yVl9hXlkIGfIFDrxD4ChBn5V5oDKOH4XzReRI2LPkih3aWPr+YunF1c
tZWlqxrlvAoH8dol6QNgHG02p2h4itflFdHy/c1/YOjwQSYdG3irFRjDoptT1J1VCBVrPdW9rKqZ
IpOdhi1nYDUDU+a0JRwIWIvnL8OA9v9SvB25ySQnOsc/QIx2ssX0y5bVLncE9kLhO3xELsBoqQXl
voJO88m5+8Abcfq9Ve5SJQGyk2WJUNig2d1AT8lAqnNP9u9C/pRRgcEHArH9saAbgbzwCwRKamhR
eEEcCFLVj+qR1aZ72IThxJNXHHctpddwTqkOSAaMyL2y8onXtwgiFzNTy7aABwRwi5uGBFOAcKNa
hIpQRtPL+i+pxu5G7bZXTQ5qsvX4zkEQ6Myy6W6rqaqHiYgKTBYz1WldLHD1A63cPQKLbKUgvIIy
PGCa+r2ktFLFHjgLOM2jSYzBadRSHcDi3saEB2sAeoq5Hautmndh0nX1CkTVy9XMjVOabcW52QLy
3Vstm5WTPvfvFRiE9F+ykPtewXmhzALehrRRfAGvr2IX5EbA4XmX0K7doSDgsydB2FCjREuQPNKb
CO7lxUfXfd0B8ztgwUMriteuSWBKrHXP9fgXx2I+ZjSe68sxh+MxwWFoLyT7W6j2yDBE0RNdJsuO
MGAoUIXbIPku+6bE5nA5S/Ke88cZ63ILlB0ZUnaPiTD3OCOSHM76tPQnJpRss5mOM6LZ+HxG+CeN
dQA0MmBkQ0x/X7y+B+zoKEGDPwywZsQmQU2Q2FsUMm/yiJw5XbT2z2K8nRiGv1AIQSCjolrO5sUD
/3HfsK3h8xHypEsf3JXEEGLMGmJDwFIJkkfoMw2g3UB3VWMdYiDame6ip0QKb6RoGupaJm0t7Fx4
zPKitdz0Ul0GxLaxHlN8hPM/BXPO9BixuWJiEkQ5fc+qnKUpGYKbDa/o/VWkTA1nRD+Q1aSHuGmu
CBs+Dq9fImgRQey1jyG+zSNVlr6WbRsm4RzprGh2TP4v2yeu1qnWShdnpcd54FVnFKUxz5DBxnJ4
guAB6fU3rfQNSYRERJ8fIkMyoQj2pwFxbVrPY/8/rD7QfXcNjwDLhrryDCuxBnl0DLBSU0rlwc66
0LCIU09JWgqNsZxIeEAXTLgroxj9eij5gGVlGEzlMaalSFDSQbmxiOmk7GQ/Rlv7tpZ8vyY7rCvD
t0cpDqOxH3KETJfJxp4jetlxhi+2B0a/pU/x7euj6M5zwIgwfUEQm8gIgM87/qx2LRhx7vsuk88E
dDQLVUQaXF0DgljDy7pv9zxbtLJ9Qzb1tJ1p95S5JlRoD4SZw/1VJtanpSviDrNMpxlgLlZejdh4
3cV96CC5/DqjQej5xK3KcvjnsTzHpzeVw3ywDn4FY2daZC3Q+NcZmG+EPg+o7IEneh1gXqsbElsQ
F9CF6g9hCamTc8NBZRRML+3nzGfPsrNmHM2txWDvWyg2RB/L/kIHtvbbYLGHxAip+4PkSdEihnir
aACLFAkQRPAqUJ6QDlv9ytTkhd1pDJLYRXtA1Grkf1S/zJq1mDAPzJraBNh9lQGz85PPZYpzP8wx
BLoB3p0hywMUND5TouHn1wrhbP7JODwXrruah5qpXWDi3CNDAJpR8KpC9tbKEZ6vYi9TsxdiXafo
3/KiFsZcRyQEnRs2mGejLr5LdJRtWwpNvu48NueSZS2mONCwjl/cs1hNwCAgzEyjOmaWY+ZnUdmN
0u2c9EYI6lHuS4XOkea2cZvQ9TZFl50edrHHxwTX30mm6jPk3xKhbBF3iI9zhyF8wRfawZ0RG14V
VyNXqepdJVWI/HOt1EQE50G8rQJqreBhcAcUgVfp8u4imWawF/75sF2wP5SYIhapZSWER+5BnDos
smG5blhcXYlWFZ57kIzmfyuFztQSou7yinrqTbo2Zk+VRSoQzKgayJZsDrtE0D2jWGc3WrQyP4EI
ypwpoYlUr42wtMzY3X/X8QoKW9o9XgqEpa4ePW46FQavMIxQ4dKy7GD6VHgqj3RfYPFBYZcXv6tf
Se+mcPSyvatl60ntn0a6zRzLUcPg5BcTBfB/uG4g8AA1P4Bvk153FsdbDgYileVA+fhsOyNxbD6N
qrhsP0lbeI7JFNyRp03G21pIBfX5iEwik90vQWzqlwHXC0OvOoEYGyy4apW5Nn0CA5FhgDcS2euA
YOzfg3y2lyRC1FWB2LXBFlR+eOSppU58PrCzzuPg8atpaRI6uQmrjQIy74PQa+LOAVnwjwJg39Ka
Sc4eca7iJDexSq/VR3Arw1CDkoKgHUM3uPZWOjGEklUA9+AAby1bblXhHvltrJbsS1U44MSDstSB
e5qMQEG+CwpaZEV7ESqAjvW1IQIIrxdnnVf9LHKKurbpJLxxNzMhmthsdkOI12ifoSDMGd2Xg6+A
m5hknazWDSMXQ3F6GZ6HgHixd33UxUlUhExtPwhrBVdlte9fph/bTW+VbRIx7Ppkouo71CpEzXpw
SGF4Of2a0rgS3kjDHMZf/bBTZV2JVn4uEWQec/OqGgLQYWAlh08XEOUGsXLqUQ+yTAGLk+Tmnn8I
38k6H3C1tTVcFQuhZMTnuBgcEMpIsIgiSdJ82iaIEcDDAbP9PuxNiux3rnygaJt5NVcprlBnGPTi
cVcTOnCGoomqkdnW3j9CeKJRMAp6yQXwSbcqlW0nmLlzCsPmeWaK464RghJx5dabp/afNpmkm/hD
ImgnEphTlL5/nNUASDzvWK7l00LIAh1H+BOnyGv5/u8d0qmvZbJmrk1JiPew/AhzQQztaRRZvIqZ
fVlQZRUvW9LZv4tNDvUtqmQAbsqeGiU4Ypn86lmh2KjOFAaJVeU63t/03iQ4gi4NdW/U32aW1ivK
P9WE7wsm1rEneBfrkqeyJ4IWAfBfVdJxwRV1RwgMGTqHornZ/LrEhRQIheoXHBrLbVpsMIW1Zsr0
pebVICeWP6bgkRiYfmsVm1ePyzBGujVDm5h1b0a/0oewx/VNvOFMUXTuGipNNM2LVHcVa60cx0JR
Xp5t50Wf34nV91lBGaYZDEhkHFf1VuZLRthQY5IEoXrrHh9l7SF2vMGt8j+bikhBP1c8NzADGxKc
F5DXKluiL941PjRxm9Re41igU2j1d42HxYioSNiMCCRmgyUhbDSw8UOYusC9F/gKrVNkXscxjQoh
EwuVxpd7z7RZr2zuDVVxEDZUcbiccr7v9EM61zfq00hDkxvkc7avLc4uSwJjeGjLots/hh7098QG
8S+TPk1UraJnW6fFiKF0+I1iAhmAwJA0iqbW17Zl8NZGTAdQX45BsP1+N0cdjUJrKwlYY47Mq5tn
3To4d2aXjsdv8ncdB5tcZN9E2WPjldLDkTcJNnhYGkU27yMTjB0MNbeggTn8i3vJAqgWWqhxdJlH
OINmSWDuLdvsrP3Y24hlqcG1bWAQ37auNdwmqwYpZjhHT25Zw7lh2JJ2t5atxiGZuIIYNlJvTJTQ
oUyVIMjflXbe/E2pxVfv/zPmBBKX4Q4MC8sWTrDtMXG9UYYCumfF8Kjjd21kWGso9JEDjpBR0GR4
nAnTHGfXmfDWiYKzj6TZD0G3E5v0E6Mj4NOvyZpyYdXEKLNNRDBD0dcOFOWZRwFhD+tYCvcUW5JQ
eYst4jdsyjtT6T4zur1arJUCtKONqVVdtnQfq0YcZZJFItbOkiwPXcmwiuFNE7t4znL6LYXQ8HzA
4Q6GfimlXln9meI5Tn0v4JfEgiD8HqRdPjoTDlf5pfhqrXC/YUcFx2Ac+BcPI0azk+XhBsj0t8md
J3GfO2Bpnt3qBRGFqL6zmptfpoBBOuUXtqNDAEcVabCRr+Mwz1x55sE97+Sz5PyG0ew9TNu/ACy5
Y3GN4l1HWrFuYSKZ2os6OqNdCs4gbGNb7DTyo+ZK1G+6Hmxjgk1tGS1g47vlPRea05HriVug5qGz
jdldRXdCla3SWtZDYzHcfxxL0/8eeHdX/YceYKveJbT0xAUxpBqiuaGd68XsL2WvzhIBZGOobuTi
7MskLd+KHX8YXUahu04J1ODixGJAW304y6h5BKptKHHvWymiQAqvPm9Vz7WR+5uB3K0WzDXT+9at
CWKC/QX/sAi2716DwHTBLAVwKpMsHBE7w4n1iyDe1qWd2hqzyDH3xezUS84RlqNjpsRLPiadYLQu
AfbAkGP8NrstH/nhieyz5RCd7KYhTHW9mxk5P0O5kIm+l1ZfATqHE+rlwBdcb4+TWU6+jYwEozSf
TjKHoF3C/VYlJVgtO4zMskRBR/4/PUKg3vn1TvGEGkgugjGi2dBo2jca7xsMBeUr6womLgfNHkBv
Po7O1IXS01C6D0+wc7TMDmYA3zHILJpi39zN/9YMGF2dkP8Az5Fzzr+Ql3LyUOarxxpYcjB9Ivmw
z0J2noEtRSCpZyop1NCuwa6ydHdBJVbCjM7zQgIGRHQI19EDOcENmo0G6KDKUt8quLceLn5DGavp
zfZXwd4M+4QDxTLkguMDzTZpOztPCk1kmrn7tmTs2uCVvGWgCTcZRhBx4MsKI/3RFDtbtt2T/A6F
3TX2tPvmWP6GdhB9oN/UGqngpDFjpe2zubtNaE9zIrY09pigSHqHRRVymenlX27HpPDlQWSlAx+0
TyKUY/4TBqEU2MPt0FhyEHbgb9GhWvy6rZCDXTPbSUaYMr51pIv/r4NCLWnvrLety+ihSOnSWPVQ
K3kZb3WepTJNGowEWQa+hzfMh0AMk/0lsnkN9chhht0xdRh5CyyRWbkup4kwwg2HAiAQHYUjpMBc
zZHK0zi/RiiMcTvYvaua2TNd6inS9SneDWFo6sPL84t0YUvy9YhVzSg5A5m8oypvoyrZ1E2lm9bt
0x0Xc4+ztu9bttPIK5tp458fS2EaJaEgpbL5W7a071BbDkaYpF9JI1NIDdIJ9Dn5RU57icitJobJ
o1Abbjgkzj4cHGuwS7U364phkiR2DEuRFnPGSSWmj2NuOpahSBOsnCiXS07mQbRYMJQ+GB16KqfF
9g+qHS5a0D8YADjiaz5jeuKzw13JvQfO9dQUQUvO2A8tU3n5dSptpmBVyU3gFnUly5eKiAcMmG3r
XUlftjQTE+7Go/dVH/eu4tGW62IM75JfcsyS//PT7sma/bhafzDJvKoz/O8o+X7AixxSkCE4YPN4
W8Pe71EKf2ZuNa+97US6XszfzLQpF8dAnTIfGEiYYE4ZHLd11oXEI1gB6voI+iLtdw1OMw4zOzyd
rrNirGZ4f+W+b5fWLWwqwRYH3qEMLZHQOtFt5eS5sWDohGkzkbSkiXQxm88Z8EB84XF0DTUuGTNG
3IX/6FiwjV3k/Jsxy0VTctYaoMH/rjopDU6GpoDrznVmkEi8iu8IDK84sE6YhSC9QmRJX9C31H9b
ei6KFAlTD7ZIpBRCfMP8Jzs9GuxVPNBANyOy7H2EzQWJcCKk1sNgXSvd35fXg+fYdUam0lo3y5E1
Mvke6FpqA9dUf+rNGarvCSctw1SSd9adV7cXU2T4mFHuv1WR1zQ5tjPnKqRUi5tfKiO1Uh8aVvb3
gMPoMGKRvNOruxHDGklMxxJ45EG1qM0+uvxiGct0lb2jd+tiKPDpZJ/NFRZYyfdhjTDLhl+0rgJX
r77tuQpkCUFnh5SlVnUGjGZ2V+OHkhP0S3D7rXwmWLq6rRyaziaTMyAG8f++D1oo9XyDtL0663uy
GxlQrhtcDqRylzfbgGahDMlQ0e63tKjrsae8TYvdiNoSUekyEu7YGaAiFU8bjQM8j/ZNsbldS8zD
ICq9jYU2H/dOhJhR86EGTMg4Ub52Fw6nRgTPJo0fRz2FjeUUOr3Oi7gKBo5jb14WllYQEbb0Splj
+H8gu1XPzJntJhv61ESVBz8qr6/XSD3y3eFK6Va6DUUrajYbgXXCdFLfsCvqFOloNaGyonqUPSYh
uK0wW273S034Cw3w7RfXWnaMDYMRmq7izg3hWs6VdJBMIoJCdqphLnoeraeHNn2BEGMfIl9CYtPQ
Mu6clpvxfBrNas4iYhAEDdWGxVw8Z9rPFqKzf+QNofNTUthSZqv3RBkQQ0t160UPVemdYB2n2/S3
0gE8SSm+jnOszPNfvTlI+E8gxJm7PVbvHkS7xEToIfxugqKGfaFxzmMU3QtXLJEsLlf9DHzZUzSl
ltx+wVUfAuixdkOjCoZ4LSZi8gfz2mL5O9+1Es9hZFlffie3rWW2dYrVcEVdAwp6/72B1MwUN/H6
/FY4RkTiwBSyjfWpdLl1uISJQzl3/gLlNgFE3i5StYuEEl+RvvjB3M5eZybPx4wmIeFWcJ82JSFG
ktPY4ev8P5bOa0lxJAvDT0SEvOAWeeE91A1RQCEJJy8hPf1+2bMRs73TPdUYKZV5zn9+YylgEKxI
CiDZ4tuL3brCvp7Ni2EhzyHQBLmSOwDxsPP5YXH8sL6jQOxt7YyjKBXRTZyz7IRAZsP/elWG9g49
GPsm7Qa/cuc4Sf/tAuIA/adP5qD5d0KyleJHRGFCH/vH/kPN+PjjNGOH5lH+JP+eUVHt4K4B4sem
hC/McFwxMjyxZ1VYl2HlcF5TROHHLZ4jKnG88PwnIuDFec1TnIm8yc9PCoWfYBH2sv/OOpYQT6rY
7TWfVoUdg+eZX7O/81qcuZQF/MRMuTTrbzGG2sx04oklEem/LU9x9Zhw7Inumx+m7kK5mLsYo2Pr
TOZYNaMf/ecCQr0pqmG2CnC4uRihnDlZXh6PHdUHLRI1WorZzGNWHhhggrWNQaLZYHn8+IL8VpwL
/OiqG7lc7OKnIlx3iGKaHY+mOQ7l2MdjQOKL/Dvk6RnZS7mXbOI8buLI9c6FJwwT8cxZcttfTyB9
rghI4o4fIlmJZghVGWb8dNAfZgvvCZyI/DCaDrbmjRkX2Qyc1qQRYaTMfn8Q8623CP9gPbNZvrGC
w+fJL4cQcInFcPkX6YIRCpXKZ8cnaxRX7F5n+6u4BJGyXL/Cp/LZuvj0UxKCiBaoNqhnvAaPbcwX
hhQfyCdCrO3qVnxvTF5kmO8OkWSYcDZz5cCbDC8Nnp78Naz/Co+ZFwZkk1eIC8KCTSERzzlWvvjT
pQveCG/eRPf5U/WPeKsTxv4z2PXGIlp+73i3IknIGGIu+hDJg9XAcIcaH92a3y54U8eFyQkiPlHg
+LT+wnfet5sCewMsrAUcyq3iSms+qQrDsSys60SIbPNDCmPIXgcF4It5vohZwngUcsoW81X1TpQ3
MZP755JE2+SGhoA1hrWAoy1OaDNGK5jqSMlJbSz22V5fVWHhkHr7z6iexHmSZm0M6uY6FuLIKe5Y
yyZb/l4yPfMep/SYRYxKie4SLpEV/PiSPXn3/Y7xgLYQHAEfgnnSUnBzedYwl72wOlhrA5Ll0e+w
6GCoiZEdAzH8imAqpS6zDphHONhRznWXxKa5JtUnZifnUdYOPd9xONYyG43FPyMTvmsmDLITyAq3
D8Zfq4pNuQkJPrl9e8xerLax1K/9IqVmjiPghZeh6eOxYZ4AOw92lQrVk2kxnG7EwYjE2RUJDKvW
H2jFP9VV+dELR1tJqxrKLtYaFN97QXAOFUwuFBT6L1v5Oq8jpgqM6UP5tf6iYmiMCzqahLwcqJc6
LRuEMndgop91YTaqc43UG7IRYMwyKRgCmCDXrpdR8/eVJjlajcJ/BMbL1vrZCN7P8GJyWsVe++Up
RxwXO1W2bSqv+yz14Sx1ytGk1LEpQfEPTB2F+rsXgE8eZ2P6ECrfQTMrYrBH05FIUscujnkHDJRB
iXyhhp+8UHlE+F0FxULZ8FWIOO/K9RDIXoMqbTXvRer3xUI1nMcwt7rRBCZ7K3at8v78TltoTJYR
LxptOaAUIT3RSaSVagRDGftBTJxG6xeJEzLyzc13yOQShj1fFJon1FhTmjAth5s7MrEbK7khp3P+
ts0PnR4HbUc+CTTgMZzMc/odS51tYmmBjcWKbz+C4PCUebgK9z06QPnt8ICKYWDQ8GkzpacXeMiA
RkHONS7Ofr8xO/aGa45R50z53IYyD1bnPmK2cNNHDIAW/YuGj2KSIxkLFGmV8RHhZrfqj4k3Oycz
B9/ouxxgBQCHwoTd3372ae3CGH4/jtrLUV52X8PRfvsZOAHMaH5fLL5ndazk5lg3dtojbNHVoPCT
8d2DcWAKgi0kaPjR0YFDeg0pvE88+GAlOB0P0Rp5+AdvO8EahmgQXfilkQWeod+4lWg3VLhzY8Z2
bKwtl4CR88iuTTy/H6ZDqDG6XMgFZY2v/J5VX1U2155LyZ9ENEuMKuEJ0HOzIJ/P2avx+QmmMxCG
yqH7bPb8iVQt5WYL+SjCvream7X/rN2i2VRwlFKHYR3fb8678T5QcRua52bVn+AVLqG7wlRXt3xo
VAMVn3ONQ1g2hvkm33iL0RRWMh9yMFqbt9GU6S6fHAK61onPIH14u3Fe3/UevcdNXtbPmcl+WrVs
LltYzIYaxMR/5htAHirvT+TLTQCuzPQXVJbiWEw64BBTSMsudL33gYHiu5rHEP9MQWccrj/yRExM
6ZwFexdANyI7LeDfYVHzKWF6QHGs7ITNE8CN+odCDqoHzDlkXpSHkZgR0XTHO+ZzHUUinPyHmO3A
g/w2fvLYgj7xJzIahB7261IPENowlbol8j/iGz31wcBvvxO8bd63hS4KI4Lhsepz7VM8JiLB80Zw
0IZIAqAc8QzCkufCosZhDcSA1XRW9RaGCvTv7wkbx4cQZ2TM1hXB5ohlt4DjWf+fd8o1ZlVw91XB
OndS0Nyvx7sP1H+aQ8G0wOmGtCshHmhOgqOujmUSiBAA8F6dzcKEUEzIzLKNFymYHqtPsrCQqU6j
Wrwe78DLowcf3bimjOPjsTR/X7TYhdR40SWXD/888N8ZRtnqDWp/dGiSSXJh7YrLYAoWo6SHaYbv
5YXjZK0ofql5LBUI4QyZttq8g6LEv6GD8nk7jo7R2VcDac2lYZ2f11RG3O36wIvBTPnv42TRjekh
X+UFrrnmPnLo8JpPcGQuEFTEfCKZW/6fO9LGLoxJXoI9iCIwvVA7FZ9fFoPR2RUrjIZ/zVruE0LO
2OqQNngD0oONNU8A3xQqhaU3nTNMtq8mKLUfle0VslrUQ8ReA8yU3ynvJJ4mLNrQ1DBQErRlB3IJ
L8sOwmvCDGZtM2pjsbKQ0gPXhfvxgRMDUoqKgKcOwLDx+Uxwz9ASUPKhjOAxYOq+VfHk17y+EdS/
Hlwf4r/NTWd5QFzhRxmhAe/SDbI0ITYW0EZ1QR9m1YnjmBAy1UchcOervT+BeIOH8/16bX54IZ4p
L3A4xPbaqoLdbIAl8FCWgnwA3Ce9jkBOPeUzDq1sIliNMkgn1xmCLUgsUwW9EUM//sF77hMD+iL3
izBCgz/k9xB9c4A0PJSf++95X1OXmiG1F9Up//R/Gvg+nsWkvQjRhFXtS5vKinCP9/j2cH4lV18B
mGwK7+Nobh4kgb7KCUDpJtwoa6cgHNsL2EJw+l4B5k1Wjv4K+cqxC3H74U/K8devd/j6OvDuaod9
a4wPs43/uWeO384noPP5XoGLfiX+NrES3mh8pCt1pX3jZiP+SuXS4DvsKJHscNVhX77Gzz0bAeoR
NkTNY6v9fiyUMgkwMjhUCiQtsA4J3O0/A/IVxq9zIPA5acM0/QiWgpHHUIVqBCcnG23asltBnfOS
exwkv0jm9g9IhLAT05DhI1YV3fjZWIjG2BYgj1N0vuJAhyvJSGBSEYDIfPFjxyy/zmOCKOQ8e+WO
A4ZmTgZ5itpvjrfBK8vELR3Ro0GvRJi+FvIhE+rPJJHXFL5fkCNEXlsKvOLaNvOhHmCq3jX3rPWi
O214N31kU8QE9ESp4mdNQMEOcYiSDr38FDHEXkb3BA+XZfU8SOX0KTtMUJhFFCUCPnOaKPA/behS
kcR1+OkgSp/eW0rFVa67aJUeMB7UQH8vOGiG+gQz8BZRSa0TwRfixqir82xwezT4P2bXEjNVZa7L
G1oMdZ9mYc2+S2kL6AZ6VxK+0DQT+b0umYLh0U54QerjfsppMvxOvzQ57AG5xymXPfcP0jlWbBED
SZAlaowQsL8mbS3C9Q1m/5ETQul9brMKJ/GDjR6Qw8fPNKfE6XDAvsbx5NALIlcgipoUiOwQCUsz
tqxio+6BzXTRhniCkdMF1XeT4WhCHcU5/pwPiZxBckQSZOEmIzJErASjN7bEO2+Ld1I5OnA10Sci
pKr7dZbM2/6iyG/PwN9VVL+As9/GzoTkl+m53uOVsYKF1Dwn6Inq9vbs9s+DPZRhz0NiPp61xFJx
X8ix64nLHzyuErc3YjfveAjli9aC/aWXugowXJZVd/DyEFafkTyRZdl6DCNyqvWRhl6RjgtvZeDL
z5pt5Mr/1gQ8cBJT0vHZP1gKvCxJCQq6YT5gulOMkOSUHt+Itx1PzGV6xwNH6gI4K2fBs3rSmcMT
XmjqfoQtjSMmfz2iJF/+wS2Bhvxc/iFFgSlmvIPyXhMy1yFy3VS9i7aUskvFLiftpi8rG4gBe9f8
gcel5STjAM26kLa0VjGASLYVPq3IbK/Qmp/99SXdv+Z0YEy1nlL9B01Hmw1c3knSfEBw5ghGdS/S
3+Q1Y/PM67mBE4iuuEhUKDLYPFVtqeDn1FKxmq9LnHAmf7dS7AJooMOipGRL7mlmgQwTfkRMwpZZ
+jtKllrqwFVlKvYQ32ur1gGR4eCerfw7MJxc/9HxclZiUuA+QuGH44NwJB8qNHWMR7o8JLEoS8IK
ujnn3ZOAjJFwgOGeJpQkoWr+0iNRISJ6hfvNVMXQw0/Ehuxq5NOIKtZQ/RiCqHaIUwanOvTIN6KA
xKMcLbSDPAOQ7aqJjB4UhsvgM61Zdml8emImLukz1GTl9/pUd286ekgH1eDldDoH3ABJOo5DsYIT
5nnd6PMBbB3iWZ4rtQ2zBtk1L6AOYiJ6bqhimu/2xecuvisKVAELww0qyYaQYEnY6fn00Bg0iSC9
oC42wAkp7RSwfS6G/S1zHbY4LpIyWvETJW3OYK4NuZRhhbdDNTVKpyA5GLLrewrL8UpWA4/puSS0
QTA60E1Ll28V6vUJ8TJcSrS1DyJwEDLLqwKnBkULY3CDVckBQXIOe/w1yuZNHrBRMVEhGVCNsIH/
jodnr8wClQEv5SJ7PsOSG/LhGl4uYyFKPX90Ds+gDQ3MGFENDNoNsiVeSOg25zDykbAa5PBgIY7d
NZuEJnk4sUgStmLeWQ5Rg75v3zLUzUX79M8YU940XAjXxdWg/eoILBjz9HXEfCC0icAn5QoFqi1h
jnR4sgkhFaGjDD+NVdLqf+B0G16PEZvpfzb57ItFsuxq+E0BNhfcm5aEln7+KVBjUDzfuDrRx3ni
kMWlgV6PC36O5/3oV01AG6d9fhzJghXBYq21H54php36L5AhSDtHzfnnfH+GGmNup5Z2uNTEN0yu
Ef9hpwY7z9GPCMWpKIvp86cIPsf3L6UbV+P8Z7BTMxSz2vn795wTvRvIW1X9e/sRzxkqAcka/tQU
gNhLUjVRVDvqnAclvY44pGGMkYnMuyFOY7Do9O9TiervhUuC1RDyo1vGbljvKcDziXzi+MvijZL5
HH6SOsXREgocXpSRY17LH9FP3FucHCbtZID3DmRB0A/aHbY6PrwWylscd5Q1sMl3iScHHn8ocMyg
zZaDTealb6uZUUS+i813wddbcYQmVJ6dxUfHg6UdtwRLe69RAOL+2dMlQJZWhlu0JhS9TXxVDOQF
JmN7ZU4BiTFw8ljA19aIgHN19pbMnGLpK1q45xzmUavusOznt/Lio0xfsisIF/C0Us7uCfJXE/39
kQsHqNqzqgf+iA2IOof91USy0GG5JxpZ4zxlr0PPTNdQMvkuF0MNbtWVE6yh7e/xPC+Qvg4C7bka
Nlzyj682DNA/foRvT9T+paxlOIUMpyiNlENLOHDraVWI9ocpEQjuoqmcZJ9ecozqgNSJCO11YEgm
Ebl33oGfd4QhlD4FRkWCEzDllENTwgJURIlDCkburzNuVMQkaRA5o94yg4pqrdlhg5Rw8lv144Cz
Ix80cvqTmIqc1d2oDwmL+NoflNYXEG0g0fZGGrruMBH4Qcr9Z/72exzv9Pyqpze+arMGge9Q4rPs
B85nNTphzIQlpow/xrQhhAdXlCOPUeTJb1sETkBH5nqvHyQ8kLGJtjHlsUHg7ZIpISeoKJEiYMQD
Uff6vpuEPsyMveRBGp1F/bjFIYkDep8tP8LD2O4bppwoGThdk3vUWzzqw5fT6NfXslg8bvqFvq0w
/AwVCFZMzOOW+Xlq0EUqdGhQ46SQYdprEGS7Auku9KGxLkiL3eZJthZkkUwonnjUCxAfzQYNJ5ML
j9HIoXXtiCFbJbqr6a585DyvVLA3eivncVOxPeuv0m+UC/u9wZQgEkrMGU+NsTGuPXZpAXYKDC+s
p9vi2QLjUkQNjXnpJ1ekBZCkN2euRaJV4QhFm0GamAgDAitkcjGQxPSRYgupdnkAqR3xvSZoXYfW
ixxvn78heUaIzV+GrVeCvqZ0RCUWfG4CH0NXgsHOkQ5flTCTF/NQ44fumQr1pR5kevktTZRBUzJ0
Y08BKhzLG7o5AJ28v+TqYvSdq5vn72uJzwC2FG0nFPL8Cw/K58g2plCAe8ol1tdY+Y8Umx0pHnpA
ZKAJDQrZNuzfsDsYPf8+8IkHWqxo1rUFO8fbwOK0OdGRxpAWqubU4ocGuwCoVGqWClsKTaBqejH0
BKpsni2mikBxTKRLQPN+zZCneIn5fYNLlerRq+F0ZLeM7klV+ce64yBH9qStFGzVEv4IqFzlqGf8
MoxdsXO6I4PeG/cAr0e3OW4H5AzSbGXEX1W76t4OrMckWja7cvohQCTUtv0unQJQSqVPBdi0tkSw
M51185uypxKF2cDntL65peNychvs0iXIdjwnDXGyy3xlJJq/EjHTHEua84LPqf49SnYFTlJ5NeLB
WrEKBbFnzvxQvxFbwSnN0EPDM4VPjZmmowDkM70hHGIf+6ycAs4TZkEL9KfVXx0arrYiDRIhE0wn
5j6/eWBcmMhQSxR/rHoVDCg9EtpiDBnzST5DMbr9KvIbML9bd8l80xulZM3KwH1i3mUGVJBK/iXG
LTy301Rz9VF4fuHyGZ1hPkAJ0J28Hyfh6Pnz3kWTfPZ6W4wIFunaOOlETLB8ZzKzup+C+oE0OCwg
VPt10cL3vVLsCA/DbNFcc2Pcs5NMX8zejkVpNct0X66wYXvdktxq/GKL2wSMS5Aj1TIoNJEi1Ree
5XyFT5WvHlW7Zzu8P3DVcKNoLBDgRRcQLgCI15GCQBorPTCWHrcBVwMNj0/IR9gcMYRBexhAg4et
N5MZTtRBOiAgcdp+Jj02XWAXGLzg03rv5ji9KdJMu79nBOmFr6GP5ase2/GRJht+49ZUrQeMLQzt
5iy8amt0fuSP5jj/VRxeKHor9lM7CzAH2XZCb0adiiXlmwhFHK7gq5EB6XKd5JdwWJAO+Tb3cVtz
CRs/ZkvwD5hHB+2YXD87JjyFINdJrLhbN6sZrq6BiQanPIAlr7BVmpwbgD44BDC/t87HB5ZuICEg
sVjDrKVVuaA24bx6Y3KDZTEEyZ9qD07GIDc09Akggx70x4H9on3H9BjRmJBKJPZw5I1u9J7FYghx
QJkpZ0eObMPN/epoEg/6stKWPRIXtdjqpkwoubHVVPZNeYxQshljJ/nPF817kDw5iQX53cbcM3kt
AL1AJRXBfYEy62JJAU6b9JZ2p4apV/UeM9g3alYw9PKAQMajrjPX7P98b3yEfzAMNN1aZENiAFuH
5XjIPLRkv8JyzqqggBHDzCpCwY66FUibEfZ35OHUx1OXO1ghYvUCkPUuXBJr1w36Vew0W0oE4XZC
ICBokBI8XEwEsx+qnqE3/F5K/KhKOaz92NfmQCT6QT/Km3yvOAD1Vr7DC/gcPPkQMylsh5PXKdkb
JyAtDhCS5385/sojbpv1vIN9tzepCVxsVD0WFNQ8DgD4ZKhCKHHp5867xxZwiVX4pmxSKT/HZ+/N
o8nJPxpjGANeGwpEkGoPeI2WHUedavoO238QrcxBybzvUYfP3qlX5f2FXK67MAZbRrAGKFiFegtt
BP5uwkcR+vnn2LcubHpk5JscBkA7G8xVl1oiWvOL6kYz/YrnDkb5Dt/9s4mDj1tlYbmWl69AYnAc
lp2wEMI+ud+xVKvj6MqzGy8k2Ln9+OlUl7h2B/Mvs7KxzE4SzXBjEn41ySqd9wem6X/13TgRJUNT
41EJUjhjSP5dnmcF0yrW5HmJ2T3TmkO3f8/eE6pN3HwWvG0+GUGrYO0tKrz7GXbXjCdhVXfrV7nA
gzV2TBtPWQcnEKZdLk27Pmn8aIdTE85UUy3AwBhky+0XkoPxl7RhtVGo5jmr+byLl8Sp0Mt5n4UW
ioKDoCXiDFi4pkvnASSwJ0sheK+eB3Wa1QF2kpjJzpV9u+JWzZI9d0z6wbX1M4vhl45xLBGpPUJ6
P9av3dicFtPui0rbKnjMJpixTGltmcI7usvmxiOS/KabM+ep8DQezeO3BaYM3s+zrsw7n9qei0Yv
Kt1xewfwWBNQkjo4OtggOC1G7Ci2IA9NsMwe/pT4zTOyNOkxJ234lKAzjtkXWETqprywhJx0D0Vi
dJP32qUX0uA/+MJ2eif6DM/XdIYqsUEl9IaqhzfYukEv6qMY9XBFYjJpoWcfyIJAaSA0Bj4ywgzN
2nAH/7AIVMjSAbO7xw3zoi/+hszycDyDnWFpho21LSYrSliMvFhaVo81u3Fd48/F105SLw/lSfmx
4o0aeTRpLHicNb88IkmxeeaXqlkZ9Q3Xkqi9ZdQuDBlfkAn1eZ9Oc3MlV7Tz41GQvI8tLsCwu0qN
uf+S0EEeCazOiW00w5F+lF7Cqu6ZOHVhY3on36mzibKnqDQLd+CZ1AQXQGaIcpxJ6tDHoxDbKzm3
vz9QTQg9mnyX2oq5AUWPTrSyy80EHYugn7n6lHMRGFTd4C2LJSN4KnjBWd4ReFRNRxMsrN+X75Wh
6HMvrH2OgyXQ7ZbZYfaYPgYBUwTlEZ5/n6znxOKdcali7AK/hToS/FEtVqwDo2O26bHD4TI9km1R
GFE7qcq+ogmt8llzpNjEIRt71BeSpgT0CYdh+2vQQmBSCjwuRgkkoAbNRfrh4qf9LD90BzLrpJ/B
socMYuuKYM/JQGQ99EIPyftzg2KGSxI9AkYOSbwYLZIcfBcgCc+AcQEfZvt2FCiAykJRLWDMxjdj
L8+m/Zat+7NQXRPnXSK8dNe4jzQnX6uX/lqSew7VaVwVdodfsTx5h6P5i8qYgt0V634dBf2uMewe
UPHnpZI9ahuMqXjEtWW1fN1GsFfxi1wPoTnG9ohlhpa397urqc6e5zAr50Xs6i/PvKjY9m6r2MZX
kl/p0hpyn4f2a7BoyYWGjXRrOeytnsRH6eOAY2Jjfg7xX8a91gBFFagEXrVpYpW/xHRQZToDESIw
Aui+5nt2lJcGu0AUOpj1A3fdjRXpIoNNf8xe7gcGwzGaE8mBQ2HDRbUp1abRmuZoSKhvb2Gi/yaV
gDEOQWskZ9zZvgzMM9lkfvm9XPjUT3nvq6SZRYfhjk7GtJUVrWb0SwGPJ91rimdb9+a8igNsQLnF
wxlLKeKt486tjsme4mUA/nZ/FH6NRc+GvySz4T9DGg7+wYBshA3aQjJsWWYzaQERrVpZRHc6Tk4q
4dc23Njdink9XQk/U3/mioSfFBM61gZFHTu1Plzk5dSYKT/JgWYuxp8FVTKkMGgihbB942diVbid
GjsFyXHAULrABVDzDMkRL+H/MwcorixOyASpy0GWi/i2rXmKZ/HsbLr4jtwwnRuQpQKrB/DjDULr
sGMJ/a+RbPX4CiLA5iIs4phwtno4EpPjTw352C2Q2KhzZrHg6gc0MmwczKEGU4WxJp5reDoxZoAp
v/rCOYg9Rm7gKZEfoSGeMsNj0gVux5uh9sxl54sZB60lLESg64LWlBdzGZO/L1iBcOpTkjBBRslh
MobZpZQ7alBOXjMTtSjOjEfUy4ObsR64jykHqrHLfd5LPaG0VIXJCFUcs+N+qTPIwbTs4yYVkln9
BqwEbphfhM6/tW6UbkzTAvlE96cu2I1eqLwu2QOIQ5gLMd3iQz5YcnAwsADB8jb12wnOTJtoAUuf
G4TGBzj2l0nu86KeqKr4viAReXGQdM/k76z1ZczQzPw3sobAim1QMxMdSSNeFU6HseYzoDOYtBd4
3kz5EE4hjXvMADvq7grZBoOcMxZz//yNGE6DxgLwwAF+EkT1ndfClQQJqqC0Jf204TbUuTO8REes
RXzFfi9NT+S2Q1Ed83Suh1NwEQ/G+Uz3gFthSwG2KIfG01wGmpyhQfGLWSdphdVeDpOAKGoAc4tg
e4uJhj0IzIC0VVcRRs4cN5hPxMDnnGxv4WYz0xdd2IW9e569sd/Eknr6nleI96E4ubs7a+Ne4KeE
XterfcOpbIDyQ8VP6+IImI42GpSQPT6P2JFbBGsZWC9P8f4YwuvASXXFOb7EHzmjeVWtdPv5JWuz
2CdQp5jvTEjHDFr7gY2Eky/J9DRDutLxiObTtA705oJfns340EGBcg3PvtPLwhFzRV3EiBDjmIk0
11lnnB0MKQ7mVlpPOAF4vDnk51UAqjs2qZWrI8xeglvg/AYwPW1zE82j9WsqeT7YKd9MXKFimvKH
lGndPV6aruTAo3Eh/TjDblwFW6IHxpLDYqT+YhROLaZ4Ce+hsYXTOTjJfCDb7GN4/xwp3djm1Ot5
lax7d3/Hsipgjm3dqSIoHLa1FAyuUeTCLgokhqHpBDIGSuGHwxbnYbmquTgqUyVuq5/May9DhwV0
bC0KB4hkit2O94C0RNOMK/e5j9baqpgyDBSV30T7g17hwNtyBGlxGXtGOVY3BBOTvJEFz35MqIM9
mOMYS3qiFe1xbexvPM/0O7Rcaxorylb1BtcJjxVZlFX41wmHAnCgAm0Rsgo4B+8xaDbYuTSnjWA7
6rzUx/QmwJvqAXN9wsg9fnqC6fnFDhyyX8J2+Kfh+dT6xHfCKBUoEmMxO8ISmswgHHo+FAAWybMw
7JoPLCQwif4Oj22mfxeFYxbjyvmLxqDh9tcS8ZFH6MxzJqGyRyRv+ISKtzd8RCQ7gKfCe/kkoNOA
ubpVbhX7s0JQgrh7aewG8MB+smmypiVYAmb/S3aJJnSaK2yZF4qHUWa/rMVxcd6dZ+n+LeQ2uOKK
LmMc7VMx9oU0euusDykCitVP23U+1y9Yc7qN/ZriT1nGVnRXbxKaMBg5vJEwPAS4Lo4KDx6X8mUJ
aTjUPTZMKJiPn1aI9CBXoj7g2rx+Kg+2ygUzQBJFM6RWrvacQStogY/R+OJCiS0G5Qf9Jco70NV/
F6yx5LtyfaA+Y/DHV949VmjACb0CBWfvQws+YYexeYKIFsSyxiagg+E8xlWziBf7I2eUQEIYoz4Z
xD5U2uKPwTCqvs/s5YG90eHdhz4fTfBl4asCzlqvpeRIuyF2yfunL1dORYVkwkMmOvInDQcwu9Hf
Z9ZHpJhEazA7TmoTVL0/QciaaTMEOIrd3d9z2TYn6kU+4MA7Hd5TY/zalnesWDueqSIwXRJWqLQp
oGi+uvn3jNaTxO1x+lv+njGgbW0ehXn6q18pRDCiHWx4DIsre1odnncDJpYOp3HnUReSw30QwgMP
8oQHTRVGLwMj/xUUx1egX5XwvDp73+13il+Y31xEqJrqGt5nym3Nrl94RcDBHHQzXIn8aD5YvKYU
6/QEzWfKy3MGC/cUEbyA3AF9CLIMuHV4cOzevDMtxuTskMuwOv8gr7pA2n6sPqvXigaa2FULWo1D
r8boqXdBh0M9ELY9zD39wYYaCXh5sPleaRUFQwlECyNd1zDtbAsqNXyF1GXDlQ5YugFll8l2Ozs4
4UrzoRJQaaQTLgKHABj2BrgUvsCV7IrnHRCASdjSjDnIAdngk0Y+C01wSB6Tp+YT6iuebEhcs8cq
wYIYhSixcfR3A1+tF083Dhm0whrWGZ/6UNGlSfOn7zqIfG59ybyi4WQzcAvuOSjIglnwqQ4s7Nwv
nff+Oae+chVvuOocyKsOsxwnnck+cyNIHskdT1ToKodGt/gKHPZoOlqhxeJJb2rbmKi/qcu0FgHg
QfE7Cgt+TFsPHR4pXDiYBmD5w5Y1+1zp7rlP8oKpkuHlv134ptVhZ1XG+lEvncFmtBFXdlzNWja0
doVimYRMG0Qgc0kWwxr6FN9w+l3WTmu9mVTIC1oizDpZTR1RnSJqC3/3AewdwTCTA8n7HkeLztGs
xFEnmsPa4L9iQ4phwgbI2pdPo20FDZ5bJAmaFELWGgEtYNnbZgC5JxHRLu699ft2P4y1of/1iziQ
j+BCs8+Szgf+svWGKWo9Ed/55aLa1ayKn2wdr1WdY1z+5cqPvyt1lQY9ObtjaAKOunyE7PyENoMI
DWaw3wFjIVptRoF66k8c92d2AHH8RWuosLPUT/b9Jp8gwKOAcgxHXRhkJlH642WkrWgdcVJGSSt8
9Zh6MJmaPaY00aMNjvvzyH5vPl6OJYuwusVyq/YHbrcCf6f1bezBUXU1Ii0WOK5A13Rr58VqT01G
FPWkY4uKfXCuRREyCrGoNPZygIjTAhyb/d5x00QNAGYKPAzj/wpUOpMxY+381G23mEofKA84dYDY
GFzt1WNPh8I9mMBgOdEnvlbJtR9ZUJwwK+G8iNzKisN/YcVA9iSl7U7M6T28Jcbw1RFUgBF82Cl5
HnDjYBGP4TeRFtI5Z6/ZSKSJ9S7dooBWNpo3uuYgKZXLInxNXwGbhf+egIrdOmKvMb3ZoYd9jTnc
JMzTdtTd+ri5Y+2Pika6kLqwAyMBDrZ3QlP0x3lFZSL8PLLj85CQjPBd5kBCe1IhafiE27dSiCYH
U9dTRo5ejUihO3ABJyRgEODgJG7NgV4fdJtTzfvc4BHeAE/gVXqQQRxqNio/oGdMRU6JPU8D4eUi
mGPznFnc5PxDw8eJuZFHY3p/bWbgNTac8fi0GN6TqNZMm8ai96f7S3h4pbdNABfDqF8G3u1MvuTh
Z6nhe78wx5d+AnJuN9dsOgy/9hugPZ3z2r7kYSNhpavHaXSExB5+7GIJQehDeJRKDtUIS1EYO9Aw
M9tEleIlPryxYzFllF4E53u5h6w1iZwO/hywIqDCrmZ2Xu4NMFaCZUpPQn4zHh1fJ8MiNwyDJKIP
vz5BMSJG5uuX3ttX/e+Ehv4U+c/52UtDzel+i+Dr4l2dCMjDmDHYmcCN4pkv7Pe+OD6CUkSJjTYs
6TP6pteMJHdcwN53TtMNI7fnXgplN/Hh4/gjS6VqacYifNq4m4TYFAvG+/cqeNLSccSRF614mvfZ
vvda2P42duo0LrUl18A8nL3Y0i/xgo/+/DvbROi4R9yVhQdkjiOcvpDdhUr155gOpEHrC2Y1bnfp
13lQ5C0+i2Zz3hsiSZCT2gXXqNejo7Qvtn3slPtmqrriexyVexutSGtKoHY5mNMJwx2dQaanLmj8
5SO8EO0OtX2mOPI0XfVkPUlBMn0T8dC50iKbfC5QCM5L+aIfNBEZFl/LghC5cpei0/uR/ZEbYfUC
23qi8MAQJyF7lQt9DgNyjMofoCzCpRnbIprysUsEBQjl54R7KkQen4STVXEb/pnM4Q1gDen3u63O
3hngokc8NwavpkSov9hKOsYQ9rij3dPznGpu4LTMf2lriCupreKNZzW5IKBsTkZY3p6Qo9qTjInA
tK//men3j13HHxQMEvGcYHTtjRbMVMFE833/cqP585fTmr1QJcqEF37bvCS8vv/KkvevSPAAjMmW
mkeugff8LaYMulX5X5SrFKZvu25xDGwfgX4OU9kzPJ2xxN5Il7IKYofW0KKgIRyCXJLaO6/gY12p
onjUhXv/kR1YAMgMRlbExBTH/gqm1HbOh293LAgvYRGO1etwlZGg8KNvmBB/IwC/MYdqen8FirAV
HB21fbMsVxENFlqYSeIXQcva610MCwLFQ5ZkEzSGvYd5wuOlxOINCqEGC55ZHSbPzGEy/LcFORlf
94wdH9dE6HNX0EKo+GfG37Q+I/Gew/O0WxfUNvketEeuYAgRumeBRrC7vREscXoLFvBEFSVcS6u5
UOaJ5kq4TnJxBQmbN1K3BNfgXygJkhmNeTrpiAo4sk1lA5oJn/ESAAX9ClytF07TtY9qga4FQiEE
LTAGSja4v5yoWEvThQNkZJCJBak+pNCQKZUli/jttMIRFE7hY9bAtl9SQjICuHGW0eKSUgqjHPzg
AiLhQYNaN/BshQntf4xocG/wBgrn0te3oAS1QGKw+sBzmAkmkMwXdOVs21Ai/r28GkD7xEnNFUmp
GTgh9qrCQ7T6H0lntqQoFoThJyKCTZZbZRf33RujtEpWEUVEfPr5Tk/ETE9Md3WVIuTJ/PNfOOGZ
mbAz5gF/nOk/QQ0aYXOGx3Gxe/8vIzCF/4DhKjNW52OuCC0BZPL3QV2iqUCDAJol3gKCcduhN9F+
uUSMImypdUglBD/RfTAt4rYHJIP6XJ8WV/By2X/kEc3WC7twLEFZML7XKpdMn1dwR+5U434JXnKb
Pdb9GCQHGACWSjd8x3dBqyZS+NwGasCyRhHOf+aaa/c6UGJ6H3MzKFlUA+92wI6Gy/YM0xjgCHuC
3XdSUvLp4Y9apLjmT318tKzbGqr9MyaTz2eqCT5zM2TQbdbIab3Tgjt01vuPOfREzRUw/pijrbkz
c2JRoM8eIXuGPgSnp88gyfC2zFfNsjiWkvPZZfI/wai1gayJCmGq16NBwRT6iiFW2PBWVlyWfglD
78MxSbc4whW0Oij77liTN3g00eCzjUICDZZALpjGdor8qnqtsMGnoI6V4Du2l8/da0dwzJj4caJ8
CO18fXB6I2aTAJQD6RmkekGMaQyeI5JhI8HpZ25UnK/9k+U7PENpfFj+iDtMn0JIenwn6br2noFZ
DJdH8k91dEhjnpGvzWM0GEFFZrBAtDTsnHYvOha4u8ip2J4I2TyfUHMLX7ef3GZv2w05kPDBPw/m
1TFnrahPpAv5FvhNMaXS1icEaxfzCs8YWESkerLWo6eNuaeZchny4XvQhFCLsjNqb1gMPAI0LI0s
RqEG5c2WlbLFTSb83pvAAuUfIsCAh9+hBtIclD0UCfbDt6vySy1AXQDlBj0vIO37IMggUGpwk+L+
Z2fAnYrOWfght6ATwJus0ByikGnBuqhf6OaIhDNIJhxh3cdhb8U/39A8DzxRxs0R6/RPF1ERcNCH
Mc/3exhHrIaZ4G7sWLC5vGBrgCmnCVeeyQiOk+U9Oq+NSaUpl3LiPkIV22tCo4ZyQFsbv2DBAR98
gwLLuAEyzxMGwMn5tr25xQQvokjUJMARcB560rv3wZ7GvwMAEjxbLIRlUsxDTIxZrAtYi1lHXqbR
++7DjAlzkr9g0gTpwvytfTOShaPeC24bfjmID/DGU/3Gl5Z322FzkpzzP2mNN8YcbAH0E8xzmvoO
ReN2ZoBqdKFs4oB7X+QIN7zrF+I6yN2IEGdHi80ZdSHxUD6jHGHS2oP9sMgDIl1YZQjDQsJm8Uzd
VC7yd3SCEHcftTB+yM0q/ZKhnnsld1teXFDGnRp+vawftXAN3hMiMgvXIr/A61CbBd9l6xvsp9jJ
kzxIzB6qNNTTY+wIoOOWGzZWs+4nD63lpwv6WIveC7M7QEJBp4A6elnFg3m7U4XFKXAsfCRCEJW4
/UPWVslO0TrN4jWXzo0NT5zzE5pvVACHVn8qT3jy3kiq2OQp6Zx8Hdn0am1a5GJHihWbAIWRa0Ht
e47ZZSWdQ99LOwK7EKSryv1HuQCQsUbNXIAlHS3pghfQnAXCVcf3M9HM7CY5jnPiXYtYXeAaTKfO
36dL5I7HKXW29U6f5bNdtxrmTkHSCoC93cHYQTGNvvYrMG4ZOn6k2B5vZEV7hPwPiLmWrljzqFWo
slVAn0J5fOgbsQxMpx262n9ybc5qHjfwgA+khAkwDcGBEDZEfeDiojzqMOi/2qarn9Vi9DaGjxUW
qT77ILb4zwvCsRPnHYcVeTvjZN2sv3/YKjCjnSHsKBNEmFaA9uGzLTzSMFdaZAQ9LlXnz5fjAYdh
mFzgNEnvsEB/e/wRqCFu9nlORPOw5u4HVACUBN0TXklMisAcezxD1KW4C3gQwSs4bXKqEbe1OFbh
GIIETQaOvW+2vLePB6tt/I3r/aP1+Ha3WcqtPuNBGxxAB+z7xoB/lAjaRII7wB2F1bzO5jXFgveB
KTvCm76dN4NJk69v8hnMI83niNqeOSGSfoV+Avhdm5IvcMeM4P7TMilY+oz6RvKDgnOKML5w0AJn
9KKzvB+iRNK9avHaNGeyYbAXzOEBu5VLBBYZhFhGqoF+ud1GHDAzdUFt+QUWL5yB/3Ufa2VlQ//h
PqP3+QrAh2E90lzE/Wy46G7XUvjcoMOKpGfISDEmFYerfP2DIo78LkhglQD+xBSjyIoYimKSzmdW
xNx0ea/u089jgra1kVw1ZV8BzWfEfr74ApoHd2ZPjPn7EQMkV4/JU2+nVG6uuIb2KeTTwpYYEyjs
W9DFU1CefzVMdUrwivUN1RNCvCZ7FO3ujL5f1QLrsYOveDobr1DZVJs7UzgThyNFySF1xd7NZOfa
0M6MsnkVocMpR8jq8k23sqDn8aCwejgtdU/fo6ECUXEyDk0XZyxiHiEKj8tjAnSfzq1JPsFvqQ1P
lxJanbBYjgeHcg/uOE3dB281ACQtF+BwQp4FfDvwSMgR3uHC/xtH8pA4rexqYuPd++nB8FkhEjGq
AO2iwaFbP5k4a39iibTjl4friZsfkh+yoEosSAe7NwdChH7DzbjdXfAQll3KyvLrWYmAEQAF+hu7
TZqoWBD0vXxlrPnA1BlkO6fE2RO0Z+DUtSNzL08JSaV49YcMY5CfJEpypz6NKtrAc0bjSNP2GfFY
NQjoIA1Vrlo5xGVWJ5/iC0iaX8rUr9t9ScLjm+PClZP987TRayK5Z8lpOvisTCZ9dcGwkZrBQ4mg
uNeDUb2HhwzVrnf5Y6oWJZDHLZvdfuXAjrvOoT55HZGU/mDOM7ZRZo/OYUiYEEwsb5V9DZlzDG1+
oA7hRlYr2OH/YMKp4N6sdIodbufSBfY2GBzKCc7vWbrAJ2EFzeq1fs4abFtDQMyOekW82axA47DU
oITTRNIcTL9TbXEaQBkY2meZBmBSBCyoIY5ZW1wKrh1ZnWMFZBBhyh8ToHgsqMxbQdtltxWXid9e
0zUE/s1gWm2rrfE7QBYyOwX6oZyXB+ahpQ2hEdL2VONR2ElwGA/toYLmO33hOJIF3x6h/OI5CLMs
MNLwrkd1MtcNEh03T0rcqwbosx7bwnLq1G3L1a1yyWMtAT7xFvatGyfU7hO8x28YAMr4EUmXVyzN
8jDbKiQLgnQ+PVbVPJ+fZ/j+jL/6byLtnvSSqRYX0i75fIdPVmoJ7VXyJt4zRsHeKwcrD5Tn/gQy
RyDYa/+SDRbZswbBfl/9nvLV19xAv2AzJtl84uGJ8+j1IB3WNartOAfKFwlZzRIJQ3LzoZBRaDsK
H6LxzLU0H+H94Bnpt7n+2lSf6RbA+CstpGRDKFZf+7f2VyPAQYLDMq7oOXsZYq+5taS9JCG7m2mg
Wwhv8OJViwnMYNTtxesqpdP+4xJgR5Anm/RKEdFmYPTK6a/TZ9jlocp9Un/dpiO8gM2QzMA2si72
FvYKlYhFCJJkawoBC7qeOqTuddPBDOBAj0ovY7Y0abKwwqfqCzNHl+YSkLWH48loQuYnPop0TEC/
lHs+VfjWNCc02/SM0HY5IUGD0aszLdGuYUsIqSNsAKtJu5xbwYdHGdYIp8qqqj0cqITQNW6n5q4Q
q5OqWz8j4+S/ftLFU0JB2H4xDxzeAnhzkIJE/DUdI6DxBm8oc5nhcHyk3fswB949ZmmIf3bHaUGb
RmeDGKCJ6GSpzprzhHMI7Oyc/DUDb7azuhittIr5GHiXxPbOQekqG2vwE+BaV8V5WuyLAkYBvjfy
X3pnaC9dQS/J5YfF2U0ff89Q8J+hQ4hx/RZkzFhUX6QqN5ebEmbN2wysztmz4SwlzBZRr8MvEiOK
fBV6ise5OM3BO4BTWkwpxjSIVmTgrY0JGfRpxkyMiHYAF0hAwRvTEaDDOt0X2wY8gNL6AxUFQUaH
upOF4AHBAsb6vewj/lev7De+IxD7dmsGaCfU8BQkUXF3Yakk5rgu4vozfj5xMXdLwo4IreeAplE9
lqdAlO0f6PrvPRA1i2FYZ9DL6OytM+0S3Xe3a5lxqBYrMgXHj+tpA45T/BDmtkO1Crl91gaYXAtW
M1uE5yXBNwXc7L3DXKgXdgIs1QlWxMdv8zxrQTWnHgFZ2Gsc1nA0Qf4LinGDjsIEqUK8LN8zbNn/
gbQOgpDVDeADghTssfTwdJiGbnoIHMAOsCevi33o+HbOYyHfrxb3GQMV9lskE85zYUWLKEM7pEcw
jOynBvNlDmDsv5QxIVb88BbbwcgOxQiDHQDGRepKhK18fMKRsKZm0ODOr+vSx4QdMEeaPwBeOeMY
9Jl0dZ/bj/aRHuxU7BmmCS5SEQPArB6pr/lLGXfwN2ufCRKkgXsQc6BX7/P6n7Cv/kEgFc8ZjIEa
uwK3zMa1iRUvUVafuEYA2D38O17NsAWTqMeCArcpnd1rgM4O0gkcR40QHN0huSTA8RVBqA5sn50p
NDTO3fuXDg2mHJwTlI133AKwZkVTemYxx071tuPZt15zeDN8NVolujApZjMBDIFpLtYNd+JWpvqV
jCD+PsMdwpl/PHn8qXtWMDthuvjLWMaa+nTCtcFTa6dfEz8Kt8GA9vd1NddiqSA09MHreNMca39R
prg9KEN8gwJ+nt/9k0WUeF2gQIi+B+vIEyrcAnoPukWyVIicrsjbHHXHO65Cv28OIubTJRrzn+9O
ozDHTAsSLKSQILRix8lgsLWcYG07R8uDFalE4WBjxEgDenYaUcbqDw+w2JDBNdrdFYfdyZxD/zff
QAniuyU7klc26uUZgdG88GiHf/71uE7FDDcx7u9k+vT0Hcj54b5UNzRGzq+Yq00figCzxyPg8tLQ
usYcs9uoEZTfmiO/RcDJOf/YFefiJ9sO1mxYaSEoIwgOg+56Xzx4JvsRKefK5X4CGgqIYKYw47DS
3IiJGtW3kcxAcBCSkp0GvSRBRZSB27aklsyQR9w6nNLJ7hbK6M69TSpt1v2B06NJA5w4lKvqQB4U
piUiw6Rd5CsNSc+83mlBOyXeGEj8HhXTxi/P5oSfVF4yPK6W3baOWYlgAwplsh99C++N9o8fJblP
JBaHbXu+HaCc8EyYa7Bmbt3kzH2BtKEZFz/dglsoMViHBADTqjzOIunLKpsL0DnqkgG72BLnx39P
R2XfG15NsVm2y9IaZp+RQcLgyogplyeKetBs9MPZnn6iB0hMXDr9T3mwMdT0+r8Cd0h4L7MaxkM/
4hiKdSjfuVM57/h0tJASDwdneVvuT4vmR3Cd0anIZGCXq0aCC4hawYjoQ25RbQ5zIJoLhMVy9UEB
OTQkX/ZOEModODjwsGBJklwfsGp/vBF+oY7GxJ8BDgVFnN6OxcfpB55kBdBoU1wUeT/wewv3a+Nk
9DGGkfDSfaxMydUvdwRdKqeCg/+9YYF6PGG7HwYQSdGnozJjnYXbuKfs3sXoeWimhT0Sa+ybc1sq
D1JGh+3W2rYQ599DjR1tA6wb1PP2Q9/WelVN5sDsveOktI8fIK1Nojv19jWuPLZQn9f4scn+LT1O
A44T5lxH6bz6FCLHVDfoKluq/N8AU6UT5yqPQVuE7Y+EXsoKClzrIGwOtmAMu6+BfQgX8LEw9EOT
UfUF4bd8s91rUXm0S0b7uvWBmzgPrcm2eDBaQYKAjgZZjfJrnMsNYEvyDTMSi9rvjMOA1Nvsh+Yn
j/dGJDQXc4kljLotfoD74TjyR5CEy0ONtIvB68FYN/qsbfxwhKpwNOqAOvxZtshx3vm7kcZ1vk9K
lSnJIxd8wg2V3cY906ceZazWLefxA7F8nyHwwEHiQ+V3KmPbvDzItsr6ePsz0dEUE6aLL7iJefyK
K8K6FXRb3+kBAmsM4gYzfMyAr5BgI5SLUiKhjzRebNCZGO9z+T4eQMjOD6fDAKjrvjVx2oOfvs4v
NglpkMLZj+wHZsQVQ7IvdhxAEQz4zF4pBNMDJQPqgebRWpPZBhf3Ma7DMiyib+rjGgqRaHVbvr3H
Lg8VZ3CGWvpDojBBtWjq1+UEbBwrsMqp/7AR5MZ0abLuxpjG68HSbU4TUTd+rQMrLZPG6+9bVDqw
mreqJfg9rGg/ghrJUFj8sz/pl2QiQCSBvgXv9tD73RV2LCXuytIBTbBqeVAWnXyB3uINwTGCJ4jL
Dr/cR4yo3z+U8F25ziAfQFYRHlmkQAzvc3I1/yS/0j3zmE/Lc39R+eOdtHiaQ7MYGWTlwVRiuAs4
WtqxNqN0cGLCLa5iKLTwYcbwgCK2Pu8LlTjoB+5bwY8NnyOeQtStbvENB/sWBhRkNtYSaHQ1/N0x
UB8biDGwMRi9Vbi3kHcEXO+0ceNSGTDcuh+fl/ZaQE9aMwcjSfW/yjSfI2xMfFF2/y2aynT6mKoR
UKrOMYgRm/hQMRSaFQIYf5PxLYALzevnr9/8lxRoLq3YK0DvLhnNY/PksTyj9WTrRNF6oWkZKed8
L8Gk16gTQmpiXPFXKPd3e8Te0Dq8GP9olscvHV72Rv55fXfqFSlA8R2x5BpgxvrPs1wDrOpHzJ+F
K0HngmbyZ7TBUxnho7eyLIfie2o8Rmcuxs3aMxHbGDYJ3SSUJ0xfZunRcMHJIAVD6qGpY5g5JF3w
WKomLhdHmknWbpJnz4FEzAPctuoPODX1lZi9suxKQPx3ePn49fxpgRFlY64NDChK/Qnzf9mjpOiu
BrYr1OvwAmQqLOHlSBGIcIdibUR3lGCT/BfA+nkp2JOrI419VZyvVVclG+H39J0wKn1/bWLELZ/J
mo4QlDTZiRZdE2nCLe3SWp+AWnwugzUzVr3AIC+dGJNkybkDlRshQO/aa95DznGLX/G8iyBWjl4i
UYaxgXU/A9Y3iXB3JCMi46C6kPmJ/ciwGzNTpMHJPV3R9DApKpOq994vcbIAGYAd9Sc8CsQmLd3g
LDBVj/CVgJowyZkMtBFITAVVrXRQrMFC5Sfx+g0UHpjgvN0KoIAtHCtDF0IH/mLr1wKWpRw2Uf4n
o/WfWBuaN14xKLHpFL3oJM540WawOJMrRPL0Hd6QToDFXjiu5SPfjpUfuWofvKySTww0lVhDYLlm
TKGpjmlQ/2g/ykrRhXyMosxaaNtBcsDpQFgftRHd7RjKcn9WJxzyEk/8i6FtkZOynkRsrOgbkFhi
aseesCbm3BQbRVjA6eOHh0sdRNiqvFlLD40zbCTKBG5OuJmBefK/Wc8+4jO8H+SdNc08Y/mM8DWH
JVpMyz+2Al/x+bj2m05pC2EEVkDl0Wur5oIE23seyfAWMh+gDteCJ977CGZ3nzlNGt8DTjPdoMb9
NK92GPHyYoZfCkpYkEg6fC1ohM0YPoz3vChCuwWJN421A+kwNBhzTIMw/IX+ze0FxbMYDUTCFp8q
KWX/fMRvravvLDy3g7wJuV0psoyLwJVw/SeW7oEmld6rcWHhm93uSQPeEeWHiREoIInFM/wsJzVS
NU/2SPPEc9A1J8JmAc8KQdAesU0an8sQEHOq/bKSxB0YPtC8dGUettHrCpeoGiodSowdUN++XQzg
RzgAPhZsAdSIo2TMWmb+Cr/YAujD766C6om1J+f2ur+PZTHRIb5hLphijYAB4RIpkpiZSMEOKyuE
GRunR+a7EhvAvTpJbb+lIuPfhoHAa4RO2QEjVcDvBlDw4AgnU80ISgID1Qiph04XCFeCLcy0P9pS
ZKcuWBXXWHb7zb1ymp/7lXeVzmknOJxgesDH2QE1fGxR1RDdc+pwof8gJGLZi4Qa09ew+eOoc0Dl
uPgGM5aLBc4rTPGPA51tIyXx0W7QPDVQGI8weeAwSJc3TIUxq10SBAk15b49DfktTl9KJ9KW7jHi
jIY7CaF0qqGGpRIlrvE5ytSk5kuTgqfYTGkC9jIGp+HJ44Ttn0uU/FV4YsZnZX37qb383LPbWNl7
bj9GbHBj1sB4HL331kJs7Dr8g/n4cXNk4u+Z4QTdAv5C9nW5hOD48Osta83oJxBgxDsHPKChUTJH
rWHmY+XKvhz7PUH/e+5wOR1gvlsH+HnrWgBeoLUBFUiNZKSHWH1igYTlAkqGjpDJdgOqgHcjkNA7
u6iDI3Mdr4l9pt7H+JsWMm9NWMO/IW8bESp3mcXOwO9Pjma5DHcrnE8b6x+40rlMWDS4fBFzIcL4
nk2X5j5horDK9Tk87WgAwZLeX8UYeiQd9f19zyGPFzHIw0yE4eqkWYay8F8f9xK6ZcZ7ihrfyoba
5DWq21AYBuidwNsxGFZJc3h7L2bx8ht17biRFuk4n6KbPlFcvkK5xBCv00O+Z/AvoU43VETAG+gA
8S38+wyXQy+cPddPBHabz47hQl1J37BdVw9vsB0cK5T093H+I33cu4QRoNNcmD0X4E45tMCyCJLR
YC1Wqagd5xQlMpw1tCR8BhE3CUQzcLOx5Bf6pRYPiKNChYesEZbjdIrLq/cZMb28R/X0u8yEqVbY
Qm6Pn0f7ALECSto8p0WL7eMA8B5q0+S0/ow6R7rKXjfvvY976FYYmXgPvBGclw9b7xHjAgDmMnq5
LJtCTjJShomBQ4kIDw9uTRGlTKMd08sSodZdG/EWq8o1gWxmdxACNVBQhR909Nb05STOuKCL+vw0
RzUZ6LRQvg5+xj5rqS2+6dqYY9XCZZO4h8jB+MN3RYvvOIAOk6PM/KITVfh7mqmHE5xZtwe99jlb
uSuBErBpeKCEw2RGbAJ6Nrqz51ZfGQiDVzYsA+Rf2eQNmVz3a4B4WETXYs8ijit7q4V3/YAvkdhp
EHTZj/v4BZsp+Um3/bxFNvUe8qu+fyNRwf10DdFvIo3bQHZSCHmIxWHaAJjsUPI1oJmW8z659RQR
bfhysSCyLgrWwpsXdnjQxRqs+DfP7UOI0wswqC3cmjPHpeIprCjiHgtzjgOuV2ysk7AsA/PPxJLA
AA4SJIXbjuelg2A3f11llpap28NdBahl6wILfmf/Fb9Y8quODvEFg+LXIj2CICuj25kNqAUnjpYR
JR8c8bIJUIYVV07fMlYnzBvgPO8NaGPEuY68vICsivkeoMMPBGQwHGh+uy+0nBFbG6pwQcvBWI4F
35qTjwVHdY+5Rab9WF4ycFSbQkGGBLVGwI0ca0fdO2E4F/KcSSIDJQRlfmC4SzeKwY+XheWUfWrH
ONePFckHMER6csB75buCxy2GO9aBnEgVDGF0+MlUnJKZm1qElUafEUZQybqw/Mby05uvQhbHBxmT
MGt9Yqsl+ZrsD5qhMb/92T8fkC8YvDpI7dRSxh820e/gK9B4E+4ygw2nPDwhHCtGJgDpYCirwyzs
ZywU7/tm/o1OM0I1f4j3vspxjRQeKubTUY74KZT2tEl8HYeLSPa+QorzRqiw/iiRCvEkvkEBvRj1
5OEV83ILrCKeESYevJnA6RHHrjuEfLF5TObthW9nPjx7cZp1H89geQIw3s+/YOoGJA1HpxeHrrAq
zaEMlrGwP0Pjt5B8vtKKqU23mOeEnhPGGMfGucPQHpkJnEg1uO3TYtLBDBcHqCtK2bV5OdBbQAue
3E3b/KquIReU3Ak1n15sZNMPFl94NmqrClsu3W8Opj6RO1LgJ1UdFfa2hqTw1AL/3Yyz3tffgXK2
qmVFvydVuKKTFVuRX2u7krU2X1OL+Ena+R4+0uj7uSipJ+fnR0IkADYK6x5hrnfPka/O7RsOc3gC
sUfc1KmnH+iwXrBEPErI4H0CpkRX7kso5sjFIMe++nm+piUGAHyodFI0Qsnotq93NaQpYB7bS82J
CtrRkHxw0MBLqGxaP/z86ukqGQw9U3U1K3pgcpRnflb7YqMIoR7D70jD1IWZQh9p4vGJNc3vn0FD
swJLTV7k5tDArV+bI2BvBiMbERMvKgv5tYNuDTdLXvc0jcwBpPB1/IjRBxwB2qsRyJprQyTnI25D
s4mlPpAx7DJZUO9VI9DgnF+s98i8ja2Ho75G6tPN7kPuGHNRXu2N8iGXITqxiWkiBS9afzApkHpk
Id+w71YvmnYlGvz7/rCtQLe4YwxsJ1A+Qj+/aNCdxtpUOqIJ+Hsyn/TD1HQeF+MZlNcbnIZLeR+/
+plZTcnfSUeS8AH2IFTwdcDutMLmyIbJC0Fy3+4zRcC3mu61yOKgKfbDb/S83tdKZP+9vm6CuWUE
Gj5ECb3l3KDN/FdirZkw8lejAaaQyCS3bKaxKuP3Ou8NH2mADzCdJXQxitewpbMqAtbTUj9KWEz5
J1AUGxWzz+nzYSPZjl6Va9eYqHRzie4R4uZ8sMAxdv7qh9jp1UWQ/9T9rK58e/FCSNbPDNIE7Mnn
mjOEf0Nj1qS8D7fu3b6JsFBUgRVSouenGasvXv3FXphXlbkcFOp4b0J7UeGLiHKZYFmANNCS3uWb
0N+VXpu6JoSAwa8Fk1WaSMfsNqqCdGre3ER1Bj3rYz/rxxK0BtgHhIbiyE2vjwMFoi+OpX/9KA0a
ywoBSS8YRQg0Z0NiM/aXuF7AfMYdA99K8B5kz2osg91Rp9GCISRA6qbG9u2A7zccUDUPmMIK9spZ
bKIc4baAj8pyipvV5rbwcBzS3yyGRmQ2+EwVKTgQ+uTRgCA45JO34NPMKMYAOSA3nEl8ZZVtIaXi
3ENErwosPtaXKe54zNYs7287iGKRLAQzoDgg4iwdQXDkBTJiwclccIyRycxQD5Ut1DTRq7L6YoH3
lpyKRhwFSmxb/g1NWBPb/dyCiv+Pwox7Hy01Jk4v+vMy3yoIleg3v0s7n8IGYbbCkHclgGNsHUB+
0P9iz9MGA5RReN0xNhrL/u4YWkCDSqAn4AY7kPcfexIVfP/hy1OgIIutDSxRwFpX3X73iJexhfoX
hU3eDmsmFWb/uP5hZIBUi23dIDT8xmUFKC/l6d0cYn7ChQWaEZmxewJMPtHnAEWUOPueHICJJfv6
EUfCN5A9fulHrlC5sd7z95HVAyX6fPdIlViSwxUNflmvnGZpxF4zj1nYQsDhCrN46WkPtFn1h1cw
JK03zgBX3R7jZZZjj718lJO2jpgPGEKhm7Kigc9JX4vxJwRSgxRdFnsq/kcAvnvsNAb+M4Kb1aNM
gsMECRfsG9HwgdQ4evpqYq/LRbpAZcHCTfhzMIkQLry0NoOVwTF2vX1Hck3v7mJJ3mzpyHzZRsbD
rGYspHXXYGEBiRKa7/Ql0J08YoVM0hyELBboIV1UiloDYUoB8RgyBGNpM2Yr5OoR8yBw/t/nII1Z
IDPrQ+IEOwCTso50cMgwKwezMjYm5M74sH/+sfLuAQQzJiP5yG1AIik2FtKBxRyX8TunAeJNMeea
6DnoJxkP0g4uC26gMxwcwL3gSgEGMEuavzkqdF5L7fKps7Bg68tddKsd8gBpf/CHw9iMlRyZDKC6
iL0gPb8c9XjfZTC86IkQ8Mi7dPLddwtjyYiTzJ5+H99mJlzG+9OvI2wgCDUHdgkbMn4WgzVL5ecC
i04erfdFmTP30Z7VG6JsECIVMwAIQjHGb9883DzcjS7s4vY8RuF3JmK9z2WsL+2g0yEaamjMRcjI
6VyL9QFh26XbBZgGTVQi1G8OjzgeKH0AMycGDCdxNy5F8vvbZeOdodEadqzx+EvN7ulBj9r1qASD
we9dyBi1+dMn5f6Pf4GPZTZo7LCJQykneBSPucBYq26JB8YmEwT3McYd+GnMm103TmvUej2yJwZo
NoxK+BC7QuC3Rgtg1ppre505gL206XCri7PtmHNsw+UFCH+9ZzPErUmYEvCS6bZnfJ+h0SJw5ctZ
jPMr7xhMio1ac+YlAw2BSm2qhYmGvHbfdKIoeRFewDgqlk9c0akoce+Dmjd5AJ9b4ue33MOP830H
DCWQtEBnce8aV2TRrK7TjfwUi/2SnMLmNAIXSjyulTx9kVr37/YTkJh3n2UzLti7WzPwLYlvDIoz
OBaBNFD3YTIBAwF42+2k4eaaYDtLkpMRM5iIfa3IJLeFDAr+yMPXcLVmek9+4RTCvOY93l9j2BMA
8ryO7kxEOU/k4JeqlXfrDtvVjhes+3Dz6HEt84Cun2H/dA+MIK+WiOkABtp8bbAoJH4PtooE8/jj
23hVYbtZTqx8zTcE+dZIheOKCixBollJcEqx2eXTaQur3A1//VT73KJI85vUy+FswHokEuMNvcBp
V8q821kATTSDfNhMDdzKCiCguBLTN6KI1wbgd6JYWy4gpx0bV1Y7PLPSc8ZJw5c+kyDtI7BTs3Br
Ui15h4XTrU/tmDhLQNjnpplxrxgBJ++Lwenn9holKyoEH10OQXADxR4yQub3S/sX5LXeKPDVfhna
9xLA4G1MgcUhxYK7x49m3tKPgOD1XkAis+eEbTo/D3LvCzrm6+/jyjP9ImbEE6FpHt0K8/Anqret
4vQ5JOGQXBZurmL28Z+beimvzTmXDlgMsdf29nFYQKJMLI9wKjlX2KWAhr3LgCrR4AGyh6/CT7OC
h0fblLKYc4x9D55f+rXApoac4NCgXyHtEoU9rBelT/5igvyUeBnA3RkQExlTrBLgtca5D5MSsgAG
1VNlRTwUQ9cU7LZFRrKqMSgdvuepSFEHQ2OtjFtuE7BghXKC7ysYOSA4T1nNgMEoNiCdJeMoXP8T
egp/xDO/jREnun2YBkztq/eEAuVpIcb9xgQk7FaNewxX/tmBASxDhKN1RG2oODCCYHpAVrwxS+Hu
9lwMbqOOsZxqDWzA4JmEKoQaOoF5/6NeT4unZyK7sA/w6bBh0zEc9uF32BJERfgz8C1bv3OTbb0g
lQLN2lr1k16w2pEv845+BDUoSti7RZQU5HA0qQ+nBdFEKxmCzfATwXG5vTFhFcervASN/uIfzXnB
3/G+XuuXK21cTHU3C5oFc2KIltVVP8HHwexDyDRVnyYz7P8JYDlHuYZdADvT4pi+wAxkLFqxPjwL
lvWKWCHOP+XAzmeT4lBqrw02BBBrEY5Ju85vFRINOOlVQsmTmT7RF9n2RNu+x7VG6Fgh8gNg7ovp
3WXgD8mBnyIQQBp7pFNjEIGxj+8Kqzs033Xm3vFKZlHfYzquRxzANEGIdD3dZb1uHIRB48lh1Q/i
javba/oAqPPq+cm5+zggAMVTCNCc7CuvQttRr5DNBzJb9wHwrwO4ifNlxg2BBasHm0/Zt42nxBrg
1C9eRNZriW1Oh1XGfUpX9748fR5BylH6R6bFaWP/GmdgTRJwqXq8aObH756dUBXXnu3Jkc7C477M
ooH3uDbXTkLkraFV7c6tTi48DnAsmRFyBvbEmrE9+yyhsy1os3XaT0zgVkB/0lz305BmmR3CSka9
B3zLnpNlmXEtjngMsGPjTAI+8e5ToGMs5n/xkJ5SYgfhZ8Z9kc+7qTXJzoaPe8mYZMIJ8rJcxdkb
2w9ebDKmFYXHgA/1E/B5+n6C2uByPuL0gwBv/3Y7os4cJDb4xuOnBA1CBIHSJNKh8fDQKkIYeqQe
+RA0r7Qe9AMuyk5OWLBbusdB8gtW5rAmhe3NPzU8oFPQQSWG2v7610snQQ21Dg7OijPeEGmPaOJ3
1WXgyK0nTBo8egrtBUV412CzAGePLAUwuBX0Zz4JtsS4hyD6oGwS2rrpAhMi7w5WHyQi7jlK9ADP
Gg4InMZ3xHEGiSiTXNbGR023yM40Xfiu05dacMx1B7QIF9AKVKl11QXrmZsKKOrKY0WAL8TNjUh8
4ex6UcIk1jdnqkkND42kO4gbGBX3YgnDkZH+8dDIS2sBPekXf/MP6Pw5VT3OFAJ8+AGc8vTSsood
45SeJVM3hNpg6YuiQBCuyDfstthqP2qM8IbkNnEocA/S9aWTwZzfovUnLJRP4MlU2USsKRY4BL7z
6SdjJm/GqT595lN6PpE5hg3oaayd/vho880jX9NPknvA7udqcKdk7RydV53P0fxbmISntK/ZDF9+
C/7AF3yZXpTgM1k+P/JZ8/TpgSWiQUNOFCb3abZmvz9tQv5FZ8y0NJEQlRMOMEWHi7gcIYynsPe3
15Yv/3zH2pjbrvjBv4m2FM9d8LjMoVnIYxW0zBhuRYVd5nFXLFDvb5AiSSiXJskMuE3ys3m/Q/1D
7eO70oeHTGU3TEcSrJQGv+ac+1OIDxmMh7hLcCRizEOsLYhZH7fGhJGB4eFMWjtUzfyPFtyAbBdi
xGOHmB36bFpXLBCgv4qfxs+93q98ZqwDIHjidQF1D7+K+458gvsK6FE70MrVRzZ7yuS+MsbyuY7U
/XtS/mVzFIdIwgPU5Twn62zF7cChymmmehY0Rn10B9j1i5nkQwCDQeEx75Cy+0dH/ljRnFJ5P0RA
zDuyucBY/yPpzJZURaIo+kVGiMjgK/MMior6YjiUCk6IKOrX98rb0dEdt+uWVQpJ5jn77MEfFq9Q
yj+OvIN5RJgQUrv15BEODiVVBLMO2roBYjqESH1ISsvPH3f/O5anDJ/ma67pASs2Rj5ABONLb3J6
pYNH0d9iMIuknEWSExt1RmZRHJnwwkf7+xw9+pzXvq8bRBXjwggocURgIjYATN2vmEVGBIEomPs5
0OuR+S/bxTqpPJmhA6Verq7oh4pySa5vAPlhNG+S15NL0R4gA0MIIoPS/uZ1LAIee0SM1u4M/xFz
Q74iG6DqvScEXDEpQK5iAjh3znUKGdtCYcoWRu4ezrCvCGmn2aBI+0HU4S+7qMVdCbdhE4sDH73p
mIPDWe6eS/T7vgIgb6oLZjP4U9xM+pIyvQTVig9kBm+mpOAJVD8cT2i7qeXozjIOSgOmQLKAfpfc
w8EYqVGqj6nEM0wXwjrG8z/E9whFA969ziWA0+fAJXEPsMAcDAdFDkDazLSMwLshdhkjSy9UYihb
F2uBTWVX3tpgCkxzzjpgujx++KO/zyzfvF0RpgKWjgGL1/CDBgk7F6BwgfWrgSsB2MrXkufHPR5j
OMW8PFZ9jeL86XH6C5cMWt9cznE6guvt9Dxx4KZMBFW3yog8GndwNOATWR8Y6Nfk+aS2h3QBjxqH
INZJO9UwOU+qhQqb0MRLKcJwD8XunF8DSDAW/h2Ve3I/GUTtqBch7vtlcGhItI27MZCQwVOywR+J
bg9S50J39y9s7egROtijmDBjHMDOzLV2Jece8rSCOkK34Q76SLGDtf30MEILPjGZpB22wRTYLZov
LOdP6D4i/Di50wDtWAevuYNPuIvoZpGaIYlJTv4aK1yuldlN30lfaBw15gx8rf070hw21i36YZ4A
UDfuW4Q7OFCSfPgy45F/+pMZHvN5nUFMjixdJ5XDetzLj3SOgAk8iRoaJeRGhKRWceNgb8C5irXc
RIquHtglbx2O8gGICJcByYItZajBcIPxNiY4soWOLpA8KPSMq4GhxSwUVxtBO6He3n1jKWQIFUJz
btO7qVvFy5o0+Q13RJeCk1wt+xherHOMSUkJyZmS1m69o30NqGtqH+UAkVTMCTL8PPHARYRLfBvn
M+KSCGCAuXFw95hxEG+kC4u1pSZSo5iI9PJhWObi2kCOI6aHzbeaYnUyTaXwjJ7uNl27ZK/hTLEu
cIO3oecnmD25dD2WRnjP02DlHx36IpQDdjtrxiBZGAYIRfXIB4N3xnqImtOs/CqjucJBJ8PK2CDS
In5uW0dYcN1YK/DRq2xxigNp/sbYmtBC8n6eAZmwGRwCLFMfIX4+WPUel9dlji8VBPH4UwveGMf0
CCs6jyP5aGg2swT75bMC5j3uLuAHGNVgzMNBcBVxUdB21ATOtKVg+7HevcLaGss2M6GQEsS2buIY
JzU+3PyCAKkmdhOmFCDrE6KYhj90GVxDu3NOyfJRVLPSYS+xaWDxyK/i/vZosbJSTO+wPMeDboxU
ztHg0vb8yxitMiHQbGOYxZF9znEzFZYYvVDloW2R7FM8zoXAn4cDqoAJLko12OcmvxJimVkXWK1u
OiynqZrwh6vDq7vO6DAMadf6AxtZC01SguQS8hamGR4cUNZn6yvw8xC+F5COyz98CLkIL24Iroyb
21KJeF1/eaNfhpiQI10XnMg2gndZTvrzJnqwDSgjYSz0tDukZZfpK6nzm1M59Y9lDiwb1Lir6C7i
BCJC8Gog3gLfg8PP4Xt0qB0JKzh6HBDf8mhgXuOts3e4juj/kYiMONff8FnwCbm6V/fI+LtQael0
4+19swa3W0r6lMrfuWVsVZjMDvZM0taW5nK0WCOo6RhE1NP7mIenBuhdwMeM+j74OgGnEHt8YPv+
7hrVG/I3V2+z9KVxNdeRS5kggUyk/eqAc8XdWP6AH8kJMbRkZH73YIBJnfRT3TrGt24uW7KDAJxJ
WFA7MCl/BOOZeJwHj41k3SfdRIEiJViakG6/VIveqIHBaV4nRBXmCMrcMhiFowImLzIVhNtY84IR
WnCdt9cxQlp9+VohtX1g5Ed8jXOyyvGA/N/VLb8HN1h5mqN4SlGnXDvvRYPIwFljo+j7ktuvDaKF
gz+4rT1DrBuCbAqkCniFPNztChLrMZStzv3nCTIwVFOJ+vMaVxXe7c05OcLKrrfQHNzuShuiKLd3
FF4cF2MOj8XxWq4jZhxDaxQ/nTL6ZsdImegZbqxpF5d2D47EqsZV4QZe4KWq+by7cPn0A4OwM7vT
8hN9YcZuoM9ishH1SMwC0bvZVJ2ysDMmFhQ4Q1oIpEEoF51qr3nwjs1meqT4QoD7db/IfmxaQ7pJ
jrSTiy7G1yKQkRi5TgoXMNUP6wCWK2AU2WwUoEoqHDHeu5bwa1DVl7FiROtwQQwNKhyJ3oxm0JI9
3IrCBb+UG/fwaaKSVE1c2k/QkGTnmlxtcTeTGwpWg5YfMR7BrbSP3DI4MsJNGqE31EfBd6XXr3RP
uTjgB4NAFuCQzrwC6R97K5xMLP4Ddn122F/0ssXjQfuM19eGGeUR7+0Sagu2Aw40oVEIUdwnfoCH
kdYi3wFFW6dFCeXg+dejSQBKdEZcPK9h7j5bD60qvWO7dnc/4T3Alk4sURuFvjcCBS8YX+7qZTnh
nSpOd2YrMwFNbQzZPDCh+BxK0QB+khIJiTyVAGeYZA3husQ0t8LC4MxZgKANpSJ85Wrf4XZ+D28Q
qdgjwpQNIj8yzUqeE5baJ3qzRVzHDaaty/5hgNhauKQLdEaPLxHoBSN+tA1cMf4MkMNcBeYR//vC
nwVO5D9YQfpCe2Up+MARrpQ9Qw9k9bwh3eITIXKx4N3uYqYEOBHG9KgS5S/0X6rgykZqMkikPeph
EOoOmyIOCmBK+1yoMYtHycnvAn8oJ0+Akr6Nr3LK9ABw5mGu5uJ02uNU7vNvim8BS6I4/fXHJ7dk
7+efX6bhC8CJK+++m+HfMdTdFv4VbjNM5Ezk/uFvqn6giTAXc4Y1W8ZepJAjUxJod9ZP8E7Dgqkc
b5tI5nG7m2e7WQ45mRydjQS7sdU7v+UuFNcEn3Ubpjh7ORsrDezHqEER4CNtUdK/pz3sMXWs6nTO
gKfF75yMJjrVSU504Q5vnskxPA24k6855v38HF7rQJNg4YORkJ0ZnBwG2E6dfjx9z76LysQ+xc8A
Dt6EebJFO2YPIesjnYnYV/44IkhiKz4v4TqRrKdQFXj/qDU9XMYtBCzwkZyKL3pvCio0qBm0tCOn
Rz++WI+J0LhwAsmE/4SsWb+xYQRDQ44ff6e8BApN18yW2FDYhn+Sfdn+yFfET75lE6yc66xBFdfZ
Mvoqn4lLPpzhKOS+xcE2JTyYrjaGjW5Nn+iaVzdHHBTuPeOQtT+e8G3nBp95IBAvSNM37I+hibvb
i0S8sD+DOO11f2h9TBAx3Or2zR77FwPGMGXi11E4mRRRDrG/ZzhKILulbUSX4ARO+zapApGa8SJI
hykn3IPHcCA4sjw7VZ2qB94b0BbOc1r+5Po/bajd8CXPCZQXhdE0NBWmo7aW4o/+DNAKcIvYyTrr
ASYHj+S8Ej2gTPTg4beDuQyPeR2ISSXOYpv+uMdng3mG/PJlDsefHSNQRoCYFnLQl6XPfFVK3wvK
dCEQafeP5OJrO94h7tby4qLYHyYN+DiOASWx035oVjnXwPPK+clnLOGK0nmUYVRKPUbxTsCDP/Le
1jFEUstEAXNfv4eSwrukrLAnebfUa0jnNJ/AhS+cTRzGwWgYX3+9K/PnFaCyGt+Rxt4yCKMn/6gL
ejXyu+tGbN5kDVELYKUvPhcy66uNQR+Xo7cb7aBIcp14vxCFfounTnoAjRkvpbRQGkqqKVZNmJPo
Y+yRwM+J7NugEGS2LHjS/MNBo4sZzZEWCEzwhn0P2xKchTbAzIxaRKCuLBKoRjFLoZ+AQK0hWAFr
lwjAUchfCLikCcI0A9sFhuOUL0f7RIODDgWbnn/TbbxONFiYqYivfHi/9Jc+oDu8IKOJgEVcm08k
53rKGnTSZPzAGgdhXzLGY+sCpQDiwv6nAJxhvEL1zqRrADkO9HJg34URPESqZlKFzficUqCqrUEC
yzWlaXI6Cgo0IQpen0eBVgB/E104WtJpATNkD0/oCu9b8HDnR2LH/6CHxU/oWUIuVsd4imDf2sva
uI41n1D7t6cnTH+ZWfJmAIMnNFQE0+jJvQAfFPZQEPvBthXBOv1Ypdc9HQFP4onQIbs0urnqnkZ0
Ji3Of3CmGLwGjF0m6ANpKWnaog+rHX68ulzz8E7Oiepy3fpBNQUo9Z8J6IX1dNmJgPCuq3dRet/J
kab76XU2Z83aGM5eMbtYVi2UUA2OnvVE6jbAYJQWE3O5bxzCKk+lpWqja+5N9+sYdrH929MOFKXV
S28RDoA28GN/9doijujGw6ACr4fHDw97WjvC3A8xrJsS3MgggtP5lrc573jzwazTH4XdGWERZ95E
XghprX9nEHHAZaHnyFT4R+e7FZ6nAgDXMqK1UlAdNHhLVhUHlcgSRuBY2/jhIGzkoAFsz5nOdx+k
i2fgw1CdgF1+YSuTkiQcCh42qCe839aci6lyIU+ZRjN0RMYGBCAtGbdCfYOgS5GEcDfqVGsQMwoo
vmC5oF8Pd8xv52hDXLHoAracrfZ0MVGipYFQKnxPRKg1FuTCxnIYNBANGH165ZZf2e6GLqPtG+JU
KNa4VXLiTsBJcTJncZLsvJ5gK7MVW448JaaRyFgstvlcv3xExYYeW501uzeTuuKD+wBrKHwUaP+O
fGzwF6BFYUE+EE9exSBGhqJlsoDwKxLWIYzMXnD5eHlZaHs+bS96CzYp8C+2QXsmw9N7iJx2MIEH
UaAIYL6C4oA/gPQyocfBEmMb1IS4Pi3xVeerI04cUruxvyRUShF3hcdSU+2fbHz5KUyK+oS52UcS
4f5N+nkUQKB5D0swzPXVH03f/RBU9bfEKJ356npzcmFJnGIE2YOEX8cEktmjwgWEidEQLYVNePdv
koPZGPSMvnhv6AMu7zFXgOkq9w9y4qh0z1uG+ZAL+C5iO9kZxPIpxMcGfcaw82YiAqBP5inH9AvR
g7gKvITknAnDUVjxCWsOJNpDUX9y+TXymnFvZRMoykyZ3wZ1+SrZbA+AJT/EoJ9oqASUTveCnpps
K55xMQB4uBjOn2YQDBh8EtuMaqIzMXKCoHMvgFj5lORxgmNzS3GPQlMbfpY4prF38kl4zRoZZzVl
gMK7Id3oJlLJryH09bc9hDDig3uCgooZAsZpBQuJJwRSCqt1NOW1DLz5rNvTbcJbgDny71vwOcow
FeHNKEuumj75ekK0xYiWV+GWDHUHO1cMnuQMMP0RYmdz+oMajodyOxSGSBj5hE/2gnVyWmFNGmE5
xwivM+/etdAn2vKc4wZyt+BUPBGmCutvgQXBi58qPiMGZ8ZdNPhRSDpYtNR4PUdsjRNwdmr3Ft44
XBkYPy8mdALT4JYAJQOVxAIvVO1HAakBskPlInOgxJ9B0LkX6+Q2g7YbyIwvP/jPd+ZLQgQH0H7d
6sl3C0CKh/9eh/uyxoOL0wF3fv6e0QBiGjnTJwzLMWNy5SXMIf6zh6gDcgZuyrwUcTUB3SJPgAE4
N5HVwu0mD53XssMPJzXNRIelG0a4WSen3IEftv9cV7IneIRgPIuwcHTJ3xDwjUnSFrUNN6y3Jxwe
ZixlQsgN0DJGlCDu3heAkpxLnuP0SwNIJR7ing/qDYLNyB8ECCrPhIKb7Ctx0oE0wozg+SHwcFZb
L7xo39aQfV3BIJaW2obEAjYISZ0rTGd3c6/5acW+AE+DryAV+GRsXlzKxxZhhX7zxDQz5MfxqrND
Uc2kHnfZGUumin575lFqIs7JnqdRS8IedkpcZOWMDyEGMCTQgJxiwymyZB2m39W45x/JMN6yKJYY
TEQ8VszmEdDCc/rH29GZzr2CR6j5ZS5DHBSjOPOy4H0Aj0NUgu0F8wN3FWSjcKdMAYuiQ+dzi66K
yL1bLB66gp/JMsNOlEudIgMQrQosNR4BLMIzfKjuHL8N02zGUcBT+LUwtKSlZ6/XIuQzpBAsz7z3
2lKslwcTY530poD8AprrTU/wGpTsl8OJ8RBPoFhdapbE/wr7LZeT0Wfm5rJd5WoBsXciMuROAUkV
+GEyBmGTHSYKQsganFydXGKyKHkefdhhHpGY1ZinFP8+BtfeY/sKBfZH5YO3sWm+tq17drCUtNg2
pYzHc6Fw8DLIx4mRDGZRwyj+o4DlOxPfJ6BjaEqAiQMci60SY8FP3EJU4tHnoYvCn8VQ2oQmIXr/
BZgeWoVAQOZw78Ni09AidgHHECzuozPnlLQXp1mOBY8NZQhMvW+DrLGBs2V8llxeCD2EUb6dJ4Qi
psMsCOHT/wrZ99k8OOkUpFsPB0UINgFt3LeGCz392B0+dvCqnwOjmpw4Ql2ciatQCwAvPKROMRDp
0GBGgF/xma0Zef4Sd0ieJxH+LqYyFEe2bDGgpfIcTVncTBiMSyLbNXgnBgI8+LAIWDG9pYiswJkA
o04ott5LJ7zGGXinFY8UtAvsgdd4p43YyHiNzEj0E7CjUpeMLFDT8oCw3tVwXGKiCrGPN1H0Q+L3
cip42I3Wht/lHbcHeF4oBHFPZ18cBtB/LX2Glwi4MfYp8KqYhWFrAdfrFNwwwjynundZMWfR2RaY
7bJz9relMwyrP9hQ9tXiKJ8RUOo+t1/v3ydjigIfCzW0soPm0xrBlxQEbIRcHgbhYcw86poiDjRV
0G0iG+CkZRwYjHprXHxXt9V7dQUxMb5FtYJ7X60gnZyAgYMhJs7sw88t7+Fkn0IMW2ZNzKXHV2sq
jK0vRFXB6iA5lmxKkm0EDrb90Cd+kRMKt/py/klbAumY/ywGk2t4gemb4nbaBf3DWgDWHTx0A0M3
9k7nTWYEFE7iN+l4qb2wOgXc/mfgij5ciwbJaI+SOAAUwjE4oB7pgWjpMZGeJG3LPjMaJgpLNNH4
ZlMP2bcdIjq/XrCVkU9JNRj0YLD2Im3/goZUu5QpTKupUTi+CU/hoC0lmqY+8/qM6TjKSsIDsDCE
soXjBqtnaH3gAL59DD7+nbTCkJTp7R8M1FPQQv4vl9oBp7HNYDvrIqJF/N64zH5zcnFSqj4X+aiT
469pBreg+WMgx+N1weya527SeWwzRt53KZCMmMIwYqrGrO1uHSpTXKGc+SrwAuI/3PYxlKVMImuJ
e9EPQzEhoeBhnJaxtP+okT5sCWxDrJbjDtoKJ53F6mJ5E4HCEK02ofLxjOzxWjPXu6FTE4EbQm9c
Q/LZ3lzGBEwoKLfh/phXRousOR51su/uRjFKOCPmQ6uoEvnw3aGvY5QoTNGv2SUhGikbLBhUXrMB
w46ON05KAKdOxbtes37ZiQAQo0PlIdnEJPvLs0gfziyFxGHj4dzshrEGvxr4/zzHOdjXY9pV3CFt
KLxhP7pmrM5LAFlvA96HS4mHvZ4lHi+ndmHxWGTDOpxdJbKXc851PZuBtUH9yqlU8IvC96x29/fD
y/gaBxG3w4ACtwcKrBmsBpstn97O6lKZHAWemrm064J9aR0aC6MyYe9cTeeIbPgoDZtqrs0R1wX3
bORi5Y0tZ4W8wmz/xM06ZY9ER189YTuEhsqgI7w6jE85C2ohJPEu7pz5vknBa6sULdWK2TTcsJTz
mY179UrfHCJr85NipqTb3y06Dxt5tv3OZCaN0ZzjiCNL9VTOORha6oTya4F33bSz5+tkfppeCaIT
M6b7eI0Rdxk2OWCstH0XJ+A/PLj8Ow8jSlpw57d5DR5kKha0gmyFOIyXYxxZIcMSbEiaWouPmvVY
dXGVdrr9mF0skh9fgAkYh+KSjZ0Z4HRLDN15gjHEkxBtQBKC4Rlor3r5F1K9wCtJ+qwe/1hjALu6
YG/1v+b9sEfzaO4bMviAOVt4pkoOSlAvYKWg5SUVwIPtFpeH9R8nCrse8IZdboRN826wUtHTTyi8
sDygG1lCw6oWlGB3ZnZfkSylJ932QnGJrT614tOuI3hCRHjIe62jb6uPQWlxN0KyolanMc4MNPcU
OrLPmqTKEEgnlFRHQWxPsA286F4I/pnTgOjMvMBW4YT/Y9kr08GktxcgD4fyR6JKh3dM8Sn7JPL1
+zaizCdjzglbOfAD++9q6FEnRp3TBmsCkgyE3BOMQrwfZMKgnXRTbX73kZgVTMFVNogXopaASBYm
s6VDtJN4IE42jZUJFLUVRvdxV3TbanX5w4tPaK0a8n7hNW4fYTf+LB8hG3/L2ZupFuMvGqBk97Zn
zR/SRVrkD6JsMgBIxOKUs483WxylNO4jtp3LVAxufzuhU06VHdaaG8xM6c56IQYV02Y35iTGHCqh
AbRaOMK008y95Ojn7Am3jX9/p+AVXnnE72l/22PO/K9dsAhGwmHC/zGogDYYjSzsfG4+LVPgK2S8
TCar/gGqv6gdNSolog+CISSxr02Pwe4SjNhAqMHxxXQx03I7E8tYEU8u7LpyKRefnuw4s4HmMQho
1O3VfQzR7RcS55RJGNxOYJozxPLm4GlcEI4hJnRMEIEc15m+bwFBAfq2UgheALOQacnaXbBSWW8F
3aqcws3zX2bOhAiOBcbCbJ5CDD1iNNDZQkF8iVj4z3nrs3sIREPEJ2EA2AWMXw6siZYsX2FQ/5yg
a8UmzTwmNafV+L14HPA70L8EKw3NB6bJI9n8YZcPBeFj4br+XWN4yPjgm5zAAjg1Utnv7UfZvWe2
sUQ5b77tcqlsHhk9hHe3BiHtafbM9AVFhZi6GMoGo7kNGzVMfCTrcHHjetL5kPRiqBXO94Sh5tB7
+rrHKTTaC3MjTGWBfhfiIljs1959K+/ZbX8p5nQS8dc390nbk7f22rsZM8kWI+8qhkpjlZjIsAkz
DfbF7eR/MOsWdOGS34/zGn8HlMemCA4DNJPBkKOoK5QlnZZEdAyFPvJM4dlFftaUpviJXBNuvyDZ
DBgeHZmVYcmBKw3bp2a8lsiErDr5+sxPHHpmPOeZObDRQMmeSofb/BOgCmoDyUU6qiCsg5wqspOq
jbogG4XllF42I8HJhWNi74eu5ZzT9QSDO0BdSmObHPJJY+JadeQNR7pz3sGXwiXgYl7nfTE1IE0K
srFDXW6Kh3S4mCH98zWIMbw9UY9RzyMMZny76IzvFDRygVFkyLwd/7kbM3g6OhwqTpFqU0tuzvPL
FB8qTJfIKeAn8FG++cvPSw5JKR1fgiZpWYMVbfTPkeEtUMM74AE874pvw/QJ8YvmrKHbtwS35G2d
Q3SgBWAII8KOqcUv7eVnCpN4PWO3IG9wtOu4dV9W4ykCU+zBcmgiEjOPTKKgHkMi4RNyBgtxfcq3
foHCvgE3mPRjsm7t0xSSA1s+bxaDOhYpk2u/hk3LAdbbYTDJvCbr5owA8MSTojKpfbjj7LdQd5jD
VvnZFRZJ4+5PRtEOGGDGlF4wGqkc4T3g8m2KCVRvVy2Z5xQPiB2fHQ+Pi53neXykwaHGFakHYniM
y4GYIhUfLkrPOYDsUJcQI5aQ4mivYRCgGhnrsZaKESpDAA+FBfvMiRxk4QtJTMjPEfCo+M1Dt572
DxBYjhN5x/fBNGYdczaAgXJfDdocPJHZfxlCIrkzFhRz0RG075He3BMQFMYjOMeM4Ohj3Ge9FR79
XFGxmuh764QOiReWkxdpR9+g0wQD9RWMcuxTTbGyhsR/1CBMMEAj3W0gGnGBH04724dt1LLCWl5+
BDmiEgDqZMH1oa0KLBt7CpdODRoN2hr+rrNbH12U26cO4b4GLxBh6EUcli3BIqKrG+UfWE2CO4hF
COwkinfYIP/KT6avA0RtfhmCW3DvMRxKxJjWhFIzOEg7LlRUhi+Cu7lQjAjerMdUwKoONuWEjeDD
SwaV4LrItFvQOE9s4CIsj4Qhg/mJljPcTVglKldvoZORd6FqQbWwgWxrkDdljpi8Kw4zwwBxb51h
REFpQOBDKmzi+7luwYFTJt+9um+2nPN/StKE1xlai/A8JogahNOG83B1z7GMlxwWTbNbiovXGyGy
+WPuH//L6uGa42VsSYsvhw+PATmcIn/j0+KiZYKfS9Nb1mBni1m9HuBTcYZzdB538S1l4KgzBmMQ
TlALxjz5zytdhsvXMeOmEveKJhLjPShDKVqPuG6NY9whoGamGVxtEsIOjFbwYX9g1cmoyO5/zAGW
XGN9jj2tiv3FoZeWFNX4uwxgFR2pnmh5eRyh/faMwcDvJxp3solu0fyFAhzkj/qxgbcpmgdwcRvz
53AAGwDYIpIYV/zebN8yXhJmmevg0O+lkgF0n/5UjnpibyOB0fX23EXoRj8fO9YCSrji3RPYAWm1
+M7F5I4hxINbKygaT2oXEwobalSNyGT7OqGWgscylaM2+4mzsU+pHJXzFxysjO6w3YG7A8hS/mHB
O27PDnIFvgRRckOOBXtPx1olGM/kkNdnPzzuR/kNcQ95X08YQdiIwh2A+UfHiUj9uKVZRJ0r4+LJ
72HQNIi7U3oNSfJKlRSYnx50hOwfNRS0JNo/Fie7K4Imj3fBDOsarjf6R0g5iKBetNh3LO4ezagH
TALERvWkDv1edkYWoTqDSA3x2AD64VDgcS+IHJ3x83CfjD9LBEAecZbTG8woeKPumKYKhIqSF73N
hGU+NCtrWk/h9CqLB6NAjMsrULaFPr9PrjYUZ4QJwpWTSCQ9ptKR4cE9RFHKf0nwOBenyr7eA7Bw
UHc45ReUj4BRHLyHevdCCgw9ZzNYERB79SG35RRUCYBZf0VvrmNPcmWgcv3nygUWdCe8OEe4CmRY
Qbp9hYybitGS8RbTaaovqMDg0Rh8Al4Ok2dATQ34B+DSTE4BQAEvkA0bH9z8Y97991wns9bDVNWu
JpyWDDEdesvg6pCAgaHxgCLlAi+0dB5b2NpUpVkzu2JXILhyFH1UAyWEUcVCgmdhZmQ+CNtjpgPu
xHgVDHemWAxpHeLMImlRTjgSQjwyFyr36GUsOq9nDQWkolGRa9FRcQFmJWAy+Aq4+pUGdlroJB5C
TodJNx3mtlGBiZ7AL7dxgwk3hG5iAVyqPo3uHFlDuZVTEu2tXDjXjoL7/oY0DmAFgBquehWrk5/o
+lziG/oMlLbn4r4lGAVDRs5bodkCEI+7QCEsFK8vlTwmtg8OUZiKn0iCLTJKVJ/0A/dCU5oMoP2T
M0tIg7L9EBgxg/bg4x8dDT7ENolMKNq8pZZc/yqkcmx0zVaGhsVsxrttkau3IXU0rBfJe7mfbYlB
PigY1Lh7XBcn5zF7h60nTWAxm9/KSCEPhSVnhgYZobTfIWcp/LmYPfJTsInxsVEzGZdM2bJxuTdH
HEk6HfR9fvG74Dj/7BpOAopuzCnXQbP80o4d57eFGvcwfmD2RU8/HwQgP9ZLhNuzf/fQocM1xTIY
2zFqw48x0o01q2uFnze6oUrxyW/f9hJIexQQjuq/Zu+CrYee9PqlPEPMR7PW29JaYbQIR2Ro/yyI
IWC6AQfBZ0uwYqxmOkahTI69IYt1PAQyjXvoBUSx1D/bz5VGd4XFABDZtkfBIHsDHiPa4eDf7nw1
H660HfQweDIvIeW5QeaIy35PoKRk1wXXTnxhwLOqdsY5LmffJV4D9svqp+vpkSqBRaXBObnGA7Da
5YWhANLAu3O7e1DNUok5AH0G97oz36iFitPbOY5pP/4+Rb39eOtlX7PPQuUoHFFwQG+8QVaBzgLc
erV3BUFPJdV6IXEaazF+ETh5TgcQzr4ORhBP67tTraejpjTI7s17OXf/Eclu7a2dQd6QDp322PCi
kVu0oZSQqPSPI8zsAoTnEnxm+Etmkt2YgEqE+4EzCvCHzGpXDwfWcc+QKCv3mFUax6Wim+W0ZcD/
8x67d9BbgQtFPVcZ98aDnUZOHCL83dnnl8VSY9y/jpqf5rW9bk3JvftQN3bDHPX3GLOLAb+DylWJ
7rv+Dp8VVIDQwFxp8nM/5sv5ZgMf1aDTrw383gcMP36GdDVO6TrSgXIx6JCQPzhafAkbe5jzt8dZ
hfIjPK9OloQlmHHZrFPcXURcjnv2lUAW7KGfcUt4qqcNGRtcpbtiPyLNfUxl3YRYANL/xSJM+8Jp
IyfMPKHMh4l7MlUgHCgppLIyNXlAcra5KaObcHKobx6/t4ELEVxyJt/02VbxppuI+34NMZ0yssYe
9hp/wuuqTq9uux1t+unVfHvn2ZBbjcVDw/EEHoHlM9eHklwDL9c4xA4Shgcncwid72tWZHU5a1hG
QwIofovH3WmG7gvI1L66csEau+Uiduw+k1vjHmtJ3z+zruG45ieHwd7i5x75Z5g+l+0Bl0STqdr0
Beks+Myl4OVgKBhqbMMUutTt2ONBch0AILENzPArEs4MSBsvOLMxxjqUSBAevu5QKLngzCCjanrM
CMywWJ4MlyhreGcJrKsUNvbqHfK2rVt4jtY5es/f+Be8D42nTvFp8/uLUdwGOpnCpXe1PyEPohoR
Am8+/W6BX6EFl5/ZFDCJsdTzN65FOVYkL2bkUMYR+b6Wj6PXvWFIQaBEVJT20GOTrPKz+Er3ce9m
vTwHMgPlLaiu+aJ4lqPXmCTTEMkdpEZ81IhdGv8MBUHR7Opy7TgIx3qHphHX/bNbF2/zF8AOnK0j
Jl8BAiarmSHcYfbOAWcnag7OY2goWAD7OGg8HTfrsyXD5hgaCFS/luDZkmj/DnDVYInRm5b+GSQc
rRvKHs1UVU+DX7v89IXpSB/+FTDKx60fLrd7tA7Ll6XU/MF8/AHpPVQT6yX4gXmdD+x6emIro8Bk
yCucEZOe4bN7sZfhp8UXIeP5ugvGaF2mKgQ8NXszzqc5h7l6mn9sUkcsWGZka5tHAPxMidHHllmF
mSkc6OHyXUjwoHvMH83hX4OlhCmoyFRvmBl/vO/JkyCs81AWXMkRAn3sKAZmF0tkUHyWEjamQ+OE
ABVZzwezfPxWHCUcUnBQns8GnOSYQvUtbauqpvqy9JeFgPT7V4OqPpzvX0OIPJGIIjEPm/+blq6h
F2+6uEmVp3UCMd8prGXmVRfrToJRa96PRps/WSDQh9LfU7iA9zdSBBG3vBoPoAmKTfedDecQvZ7x
hTF2om4GT7549W5AdpsrjhJjXq1guuRpjkYs6PRLigHK4X/GdWgg6oFFxi58LE2GpCLEHpiR4pFc
P2L4YtDZ4E2hyAdHlabVkm5naFNZQ/n7GR8P3YKn/w1tOOu0KQ8TX1pCKo+iqYWDeo/PZ4swwxrh
KkRxHCGxqKf1Z38s9GXpqhaZzx4V+D1G/nl/IX/gUdCX99l9dmbpjiZslhAjnVFjRkee8o+p2S0w
5d3RlzALufXl6ur2l234CXt2VfAIDXxuuWCGDw2MkK+U4KRY5N8dNlGgkLtWI1n95L2TRArU9BYK
pv/L0WERTo6zM5K4rDpoKxk0RojUzC/TGgNKsLQ2J9j7vFFdXnDt9kgVi0taDLYbAQwxk0uxnoC/
ZWjjQaqN7NdSn3JEbW8OunQiQlSL4/k+NEZkleOQAPHQxcjQlwym1glFi25omCvE2I2+6S5cdMkB
IaMElMs4xBLZlpXxL+TkxSiKgLEZjxAVCVcUpBBH2i28Zeqv49+3EpUHZ/+AonmJuxffMpqofuO1
OKE/+MnDmRQJPmNpENzDUnmM7KdGpKKjVM6Lcwq0ghriyAR+0ciEAP5baZPBAaDgYSFpx6IItzjs
+ExeS1OtpfhuHL2Si/L2AFYUieqG3cY7nNz1hoQ/YHzeM3vhFKzWQq0cKGgQeOhBH0DCfNUczn+w
n9fRGXUDb41pLX0GZHqH1TU7m1o8mpUuZrEFSmBd7Bfn2XG8zlhMnJTh2uIPA59Ts2stTimOnv6u
mjcHKgX17PRmfK098CgbokByH5YUzL5eou7ekF2Pf1yoxlPsUTxa9Xefw3pX4WiLidqdcBCO5TvE
nQWG3Jc5m/ymz+ClrCktMM7sdcZ6wuwVcF9IbX45OBX5f0RRnoVLMBVIF/b2zfD/AN0GORkSyo99
u7i/3/jZ2L/zX+84HQxNnVvBf6mwTyjtb5vO6fsNBBuwBtSKvvZFnoBdXtbPfxNp3Ie4Rsox5A5A
PVyDWZ8jV7bRW8Y0JGaT1JxcBLlxyNgUMZtnpgRUAlRbbjkdpkywnTdEUliqhzuzUc16WmpKRBJW
EqEKOilTZOh4FPcLiBowwgACDsgoQXkg2CAShiCqCGca5qvwSTBoI7AJI0e2HqIQexHclBRTDwG7
IeGwv2HjDsKuqP/I6BFTghtNEvNawbrACx6NGVxFlDNN0LOkTGcShRyQ1tb/euf0WUiQC7Y0aXij
AkzDk4GUAdkELR/9M3aEgRp30Em8G20/hKiAWQt9DxUNTDxILRB8+gYRYvgis23bl/jYE3wsfaJA
GcJBEoLQy3psgTn5VJC4GJg+WShcCpopg0g4+JhvFaXycAIjorfHShKybJ8JJB0lDCmmuYRVFPCL
wLB0KGeGRHPGjsbwfyv/gh4NoH9ubD55M379R9KZLamKbGH4iYxAQYFb5kEU5+GGUEvBCQWZ9On7
y91x+nR01N5VpQiZK/8x5v9/rQwYjOTZl5gjNctUCNg69A+uZL1TCiUdYOIryLNsqT/zhqRKcvSR
4LsrEhP+4PzaxHghDwvLnwhraKGsDLGugbvJ4z5yMDSoBz5cEiFoWCRBDZhy/OFzJiXtR+K18VzS
vzROFaafH4p+2igvj8M1hq4EC3f0M25qHs2gmuXzcl74QOz5BCusGoilbrRN/de47yaLHGHL9Da/
LrVtyZC3v/sQy0M3vzR2j9m0tDE9ur/gN5N85Y/0MDLRIRmwzSE4QLbLEIGrfaajxfY4c+RHbSyT
UMUk8d2OkKIsivFg+nubH934nvDFRu9QjdRZaeehYt3HPAOpX5Byyt1PZGFGDNEOfXnlNXCemxRW
S3J/E8RpiwI4SDQv/1rSw/jh5eXqa+ORP4gf4b0NKyL9DY1gE7ZvtkwCwld67hXn4Ubf9MQEDsmz
+fhMeHAaOCsJ9WotxjT0DJf/f69VnzgWfsGHySH73J0vUm1UuYDIvfXIqjZJzLaGqPR1vg7poqSb
kiVMQH3Mp4nFX444cPWHLvNz3KRGzQYZ1hzMUPAJsRGHWkppSa0cof1Dybe6ryqvwqpP/pvZHIfz
e6RjFVOjbML7R10ylSfYnkaL65hiBL5p+LWeMGpsCA1HFybaxTMqiBK1Rv53hw1JMwSaCJ43+x17
9uN4jfLjaKxiEZJFsOD76xUcA0Gikc2BXMb3lTZuPHlzI8kFuz7GP4p7ScSK2JuajdbYn/OTnXdO
ODdQZfie1vd/81T4jb4dsJmprDJYbsa+/ZdtL/wd34R9UlAHlbrH12L2JukK0h6ClvSZDFpCM4iP
E8akPlYt5U/zdYYedjekmUuZDcB9na4uEj1T2zVEtyoWxwfGj/6mZHYDfiLX1fkAeb5IZ8OMxJB8
c36AglY+zaYYtzYabsse5Z5Xm1ReDkezdP/zVMIBDJjm7g+sC0SLfWv28Onqw1bStyCchTun9BVw
01egAuT0jbi3J5HxTM8TL23H6b05Klz6SRW0W8Q5E/3QBLisvpwC2W7ggWg8u02eqCUIpIMDBDxg
GtkNFhhMj1e3IdE0vxT4MGmyQ9vB0otEG8SDxaAii9xKGcqR+PK4MtHyXv9Nlo048Oe53x05JPSr
UFzp0UQuyBXmHvXE+Fraw5HL4Mscyp2gMceycxOUgNiehmvj0v8jStREYel+tx+HiOXL48IdXojZ
JoORKg0VJwotIXGHOJDdI132Iv1hcZaV/tp4ABNJEGfYxlfQtHZcWETm8eTQCIxk3pvjh2ONc9mM
wRlGO03chTmiFYsPCa1VwCOQsopgquVzPEp/ry27OEGvP5doxva6vtKX0fha4nG2UhSLH8LQVO/z
mPxjPGjENcwToo9jiVRYTv6iyl4JBofqr0/soljxjfd0cGbelF5mrokrSssrAAw/ByXkhrtLibXW
bW9Wd0x8ZoshiYs9t94RzTlYKktOwY/j7TgY2Vc3Ez5BzghcZV79cFPifcI07/x8IuTkdqLkVh8W
gOeAUyyGmFoMV9w4qmKWTIZ4cABM5ahZ0jXG4Nz4ObfyoQ9buIN46fBhYz076EScjK8vW4xtafjj
5Hq1h/Qs1EFO8DOKSUBzjpzo7AYWphX+EdwKXRc/uz5A4/z4GqPFBYvj1wHAS4CmqZvGAU0u6Ky4
QKllhG6Rhkv/CKt7f0mcBt4MCLM3puzKxj5er2UUjiQIIn1j18YU4cvCBpDMhrrxHIVJBGeMPqIP
t1N4gn5MT61P/IBD6MiTkalOHFR8dw+9Rlx6fRxF0mEkGCowrK0SlSjF0bdv7rJIOhn+NdADkztw
FfxWf/q2Bv9MfZwwSW44fo8MWPg32DGPQ6S6gwkB9bgKChMqAmEOQmRJiRCNgxd31WBTI9SAEddI
Yv33D9QtX8FC81KcqnIJM/y1G0Vb4B+H5UcSTMYHYXrgB57AxREF8H6GKLHUnU6kfhoko3M/VsF2
ECJRhmBKAyo6xmmKWIQGcxtwCaLz7zohTNFXAaWJ6+XxncCSEhc4rggdyECnSG8ZwLJm4RDE6pHU
WHo8adYe0opdJCMklsZZifuJZIO5ki9U9cQk66eT50XBbgWkQyB3BNuuTqG8IIMKG3pJFyMbuAJH
Me4XwQViRYSr/J+ex9qgG/JpNCNhHvMQkW8IXIZbzhV0zdQo0PRFuYXMUPG0ZWewYhrFULXesIoU
R1TGtZ3gnzaGvDDRAjYdbodIUMEyZ4hehN9Dg5FMJ/mWGcsigG/2pfCMoye44qSPCRVSjSgjhCpj
0E9WGz6C9Q2OSagVf9YNBrO34IHFuiM8rjn20593vo/PN1we7Yo+WcoYMePOOJpnUKwIiA4cjTdD
5POQN4YajtacRSa4tNBiIFWedmLp7sYILDh2oO/g0ghzPaeKO2gzzyqmpKewafW31bg+tPasJKoK
nQFuBJnO6gcKEVbOoGd2cxDJKRZdR7ngfOk7Mj0+HQcfLch2KmZsmI/TE6pWwroKKwpzSSAPiZM4
pyOyO3Gq9L3je6zNvjZmUKs4PxyI59kHqyBoaTbNMHiHBNTD/PUS6xnBJ+NEbYZ4dF/CTeelvuKP
4vxIjQaa0Y8vzMyDJSgsSGvbGuwQww8Fw/XHJowEBDKWo/oE/ha96TXlJqa9m/32SWQZGUtA0Od3
69ygORjFKasfEaIkAIYrhwgc5WS4c5J/uRCJtE3eld0L8CtfdNKkK6Nvz9ZPvZPMA1OJihHWm3st
+PYGco2gY7v/cADWM/TMSDB5r4cboquPQ6fMAFJW427HoxuU5UwsT6Q6/0z9VLJaZ7QQRGVm4RSt
5HHxCpH5NCjzSJLq2aKHwhCFFOiNpJvPwoObtFO9B65m/lQ4X0VRDI4YVi69xXds9snAVGFZbfLf
Wx4ms6dQlWEPwNCgCdmfLJ6fqg3bp4v1q9+3cvnv0w/ydkNzwB4Cq0GNuG048sPFffSFnFD0bN1q
lzQpvW/h8UsHS5ZRjdO/at6+kwdT6UOck5Mz7Bx2rNzkGGAUPrg7TBAkN6m/6FZEwgvvXbzELcKb
DNPewBZgceqyr7HHjaCZYeme/nWFS7xUpjUlf2T6EMhISCTpwnuxn2nGwMYUBBcLOjFkfsGR/V5p
/P4X2wBI3+Y5tJhmAB4r4ywtBkvNz6bfAWsPtX9AAxwjJscieq2Uv6Hdd3uR67I0BcyHHAw5SHR2
LyAfthiTmc1z0/nJz5QTuGycUVcP9fwfnNBF+Jw5u2tme2BTY0XcirFi5OqINOAuZl2IOg3DN1iF
YBXQtTP0biinFI7LIlt+fiuQhiYL8RYybGHiUxHHLul15j+VC/tOb8FVviHvIGhzOC1sIpag4n9O
OpewcONIFEw0f6W3oDWd5Njouf7OGj0gQWvg9f/uA++GFOGx1KejQFq3CAAgt4CUWON5Egh0QVUw
+Ua8K3ULX495WgV5YjCwf27ig7WUvHT7E+GyBkdr7Rz5wxPqKpuCbz1d1lcWLIpPRIFUxhC/Gx2q
5YjAjI8lrTNOvFf7o9EY+jnwQPEXsJXz75K20znVY2+SJdeIpaRDVdnt4c1OLnCXlqiHyPCHWLNf
q3JBKhuh3Uw5M8QkR3DMBJFRpHo9ntUCXsEuOnZ5vvV7GJJahtcBJGZSLfFxXzVrmNmfSSqKwmoo
tJRi+xt+o3ERYI5vgP6N577tTLgjotZqfL8NigQQI8JM/lgMilmKJQrID6Mwx5Tdy2zPGiGliATs
h0NYwoRZCFO6CouOPAZLXQJ8tRRy67515PphfOXe7kwQfhQEnA2O+YLFFKDE0efPAOVANRWfCRGh
X+tOMjleCZiDgUWPFQMO7xwxwxWVAnMRWSUcdbFqxiM6xVk+NKtMsNORBGy0hBnPn5pIsWsf3vdA
FYj4EirSj8V0pf7C8q8+VAMLm34xJ3OBJA5huhafYmpzBDIOaC1dYPfNAJQIvTZ8sV1ibgCd6jFo
mXkZqafvpSCdCCnhNrd+FogF9m8h7ocP59RXYAbc/IEhzDKQrybKI5zcSIYosvTZHOb3I0zt+blo
/wktm3PPeiD9gTLmz2/xxx4hPxQqCSxfoBWjUQDOJKI5474/AEiWTMCVDw6RlAgusU8NiN9rOhdH
lSeFRAHbtF2N04v0hoQmV/jhphrODjJuvJQ4pnyOF6y3lEh5w0aGLO/vuiHobkzi3DJZEe1J8hZT
8LznB/3AG/5BKDtE52wlHijwHmJyrD466hVSMxd81E1mlaN773HHw/lwbiILsZJFqmGFm5RBbqS4
PQIZ4CQZpe7kLuObgQUnXc/XCZ9mq2du2sCoOdIGISBeCu0oon7poXF+NuBVx1mJGZ/bqmJ0oQxz
W3vYIywI6qpFedT0SbvtTs0JU4x/vVD8FREaQBp+Dyucha0K90zP4AUoaEepoCHtVjVIvxRkDB+S
uqT7kjTCz7G8iczgmhtww+o9xPlHOsEsJXluS4Hg+OP2Nz8CPm7OaI39/QcEh/89VA759E22jsyn
D3I6AC62ijUc8lSZlb7zMbmYuys9KJxKmEe0gIVitKYjkv65D7eP7qmZewfQZ7n7GaD19ZyatYN0
gKJOw4H9o+GvWAPGP5i56a8C9owrO5+oLvHO3JXfNWfUD6uI0MCJGFnkJNHNHlgkdKWcSonVoQiY
zwPVl321IYv8p80pmendxc0aMmhwCqrPwOnd8aMY54lkIDssLA2AAraY1KQjx/t0lk1jaMPlaznY
FtaZpG2HwAkZQP/FCYnDm3hlJ8boC8ddwBxqDEyJIXzHeMamlvgiuvEXgtSokzd6T+5t7thFOhPU
3pWaULdYPYMPzX34EdlsEjp0vog6cjdPTVS5pBWDM9YIMBKr4HQbY1s55eP9HC0ltqwxaS0wkYWb
Bi8yoCw8oMiq+zsiSrkaE4ofnZzMOWgJsGoAHzR1FeJGTM8xW7NTEtN1H0+8T4A6eAHj4XH4qE11
+rEJgyKWFOUH2neyjm7uSLczZI73C0I864gLyx2ihlgBR2g+vZVu47/Ma5Q55Km7A/O+B9511al8
Qgy3FMV3mrBQIDLmRCIkyXnQTO5WinakIynnOkHka3BbBpJ1+RNWCUTPTh4gaTmSOubmM2I0cJSg
0OV7BmE9rZfVPE2tDpa7c2veJqvyWO77D90sIYMSA+AOFSurVDCCUZech/cmTc0BDHQkCy2JeMAg
0FcSCC07A5s/KBFxP/1QW6eGe4+7g47MjTvQ66/eCFqmn796WcdKKA5igXz4TBvkvBEod7mCi/dw
lcw1TgRxbYFEHSiNiel6WcE4m2QPjPGVAW2dv8cqqiZglPfdNc4m1zEJhMvrH8TnRNO898sulipO
DOBTHdp23gue8XX3PvDjP8bHb0iLjgn4Wk6w00N3k8Uwoevj8bRIxwWprC0SxA7l5AnQ7xIubuMA
oIukMEHIJWpRRuFQBBPguYrLR6BKESThz9aBQYjRWQ9BMVPns3zPu59IdpZR7xCRsyHDbtZEBCZS
8MPbbQhEAmJhilngT8lryxsqFqsttv2a2Bxo6zd9m2YvI7QdzexgPDyrnZFuax+eobELi64WqzNT
lpITcuh4SCR2iia1cj6XlGIm+yNM0Zj2KVip8RnixMVhBvWTWAnmJw4P225FmPTz7XcEi3Y+oX4p
0DITMnNNz+yf66HHb5xU9gGPmUVkvUnwNxhGR5wff3OwaXmmccdMedX8kjtaC37JSFQQJUSs9cwe
1S6S9USPfhiA5KzrZQG16Lx+Dt/FvmJ05/uAHjFi/B72F0ch7/29T0/aMQmLXAQP6ud2qW14vdfT
1/8+HRV9OGm+ijli4wUlnaPMHreYiT7T77Ki0yxz6TgvVFc2oQMwvHw5gQMZn75EtReSJUHT+/mc
KyhuOrKdR5snSJ+T0J7ACDjjNoqFdDolI0xxWl82n+PPeBi06K+VU2fSn2GtbsRB4RWtAU/laDC9
k9QwSxymW+6qXWUrW9nNkSQ9RgbnG15Hve1j/YLwhxE9JCdd/LDuoi1Ul3A95wBnyhS6bE9f5zUw
FOMZndIlyN5n29g3YzX5Oo/L3ScSW2I9OWhT6VSfhvtUhL/VrfH28jDx3l/akhSk1yd1BrYt4bka
9+ElkVeY8kyO+rM7sleyFCxo4jWQc/41ygvg+pM2VmzSI6uN3cdFj2j4IGHsCFDMpMYtRdsyuR5H
GQYYbq0HUl5YkxXd267k66sa22bjDYYmh8/GBp8c5lgvkFAwA9MZNLlGCWgJvDDuZ6Zc9oXK1JXg
97UeG5a8J13FnkKQG1cRDUA2QR1Dyo9o2eCbWrL1nDvw3ZzwNp7Et1l+7ScCy8KUlnxg5Yj4V0PC
NtqhadHCXoBqkOewN6P/ohjar1hej7ySydDg+WSt6PEAz1UwAkL51j1XdZuA2lajcm/7p0V9VoAi
z1jR0Yy+C30HTbNgImx+milAmIdofyayAH95ubn2WAsEkfeYEYQ5ucboOT4o5TM6r0oevq1syqtB
iAsUw6SwMlMot6uJqOUdn6UQnzYJAijpVj3441216u0eq/yMPUpwXLgyA4wLHpkDrL1BtkJpCREf
M1qR7hxlTGkpNXm61ewq574mhfE+4wUiZkWXCXtYHG+se0QT6L5IGycE1dOcL1cB7ySGQgbCI1GV
7t3S5uTwQVfZzJqE8HLipJqJEA/mu6oL9B0xzz2fJxm/KyQPFk1XI3citSbKFDkBDjo0GvtLDyIb
Udai5YGGOUIGmhJ/+4KlpeSJ11tt6QVYMIO5PXfxx7M/BvBDLPC1ye2g3JZFCvnOktHPyrdQxQTW
1AHpGCTu4SsUjj1pdltWvB/S8lYYX0QfIqz5qoYA7PkKYfwp0t3LyGNLIW06zCP6y3HzZhHufdrO
Yblwp6nognUui2ABiXxlbSw2uIc8fP4eeI2xSq12hgSSyAJYyeXL1vbF2wTn66YW7bNrdHv8Abp3
oE903TjWl5C8GHgWwuKPRpwHdDaiSgOcQUReQnujawYDiqQv89fv9DthLSAjMdmHF9mc4ZwCaxsi
utfQ5ksuX/sjkXVKHONEHA+YckckLt3cymm2iHXzcTZ+cxAhXpoaUBQgWN/dvWwlbotQfD0kNktk
fv92UL8GFDqv10Z5hxL6QkJh3F8w4AKaeW3Y4bLFWYyZCRzPTg80kZsXZmNKX5FxTpM9IIiIWKmc
GfI0DGW8hYCkIPJNgFzFYHMfUS9/P2RJRK0KkmRY26+JMLHXLDrOv4WV0uUHriyib5L89GNqKW2Z
24KlJqW5zqqHYYmygKl88KbU2OKf9DMnl+h6kVSTopTB/VIy6ZA6lXg97dLjVCN86HCwBaP90ATV
/RHigv6KYC8Os+BUtF6Q9YXAm5JBDbWByfY6AJgHvILB6UQXEv1iKnW7Qz4QBGPLdswRAUOrrZxU
tx6TTb2Uwd2Jxcdaz85cuZpHeG0Ol/TyE1zcA3S+ju4Cy4iNQYUqzI1d7iEiw1LMVuRzgXlg3pHQ
Q5GrsHmseGX418ippjSCZIEXfS55lNn3rSRCbgPgGKqGnmMmLefG9NxjZNMmFEyiIcZTw30tZMEf
wh65RQo7ohnA0sz91VhyDnLJkef01wnw7b2kYgFtI2u8S9ZyRLySopp/uA8BZ+FRgblnnWE5YMUP
xBajiFPGdg8aD0gJdGLsU6pvX4i0VU8O2xW52uZnQmEqcDQgLSdZZl9gM+7pJwWK5Ou7nWITTt8j
9eJGepOoTcPBDIz/pUDsAMcuYDEW9Z4IIMm35bb+QnVDORl8wl0TAiITJIWTZtwgxxApHcggemEF
6EtWKzZeXg4hVU/38QlosGlvwedrXm84gAvei253EEgNpzeE3wOUMoUl41B8hRnPMaZyd2ipYCpX
m6RMtwMW9R83EaQAcGFXk9LeaR6kfPB1VrW3ODA0m4vWwrxKci5d967mrsVidlGtlcxnlIR1eCEv
11TCCYURtjKBDkA/QL0vAF+KupfqK5Bw8n2OGcZtZOs9LLOsqeSdcP5oyWumFQUd5kNsQAN0Mjs0
cc1e2yhH3coiXtnvD38dB+Tf7t8REnP3Dyz6ORFmGeq/RTBYPr4jZF2RM47TBLmCQlqDV4BskpTH
qkSuEce4b9BN4Vtd3NQ4/npELoAJCDgTrOs+iR4xuB+sYz0BqPEgqumTQ4xF9eC6XKBiI6CRpIPw
cSTUz3l6nA9JPUcL2ftNwEs+6yzG3gHueJeQ5LpEcMngbcAzpT/qB4riQAnhZehTo4Rv4Y/4ESHT
uOJDTY7PRXcuZ8UCDx7aNgBaUTqTWsC6HrEnUx6HqOBEhMp1ScFfyPXlhurJNila3FPgs1yC+sDZ
gtZykGACB9zOISLFf4+JhrpkO0RJI3zSLJo+TjKhwwbDuYbd32BNeD/hRAUgVsh2hxsCHJjdhVOh
xHPJmp9FsEbHbIUbgHDcb/Bc46yLe36+p80sVMeM1ZBdvpBWsT+t5BNhS1g8WOybLcs/h7TM55DC
JZaCZ0GRD4wF+5rpk6+8HG7RwG1HCO4KFzdJzLuhj0EI3b+E2t3dChsF0D5QiQhEzrnukF1MBqy5
N4dxakKOmIm0b6XOFV/dK76cCs6xPCKkxXf2mGJDebsdihAUd5VHlSxhZjySYOlMRQ8HmsqSoiFb
Ly9NUi0Fz9LpRt3HLnFfnFno8bzvX7kr9d2miNL3pKJOGR84q00tqmV4lEXELrSZCP5SJi1LI0QV
lsDrQuej7mJtv5UCSYq6IsJEO8f/9dipLJ1WZiFOQLXMIR+Gd8FPgNIp4278WevTG/PuDO8dMjiV
KOzM5oS+4YAncZaUnGyOVdrUPOEnB1NyMCDjayNzgrleJdwE3zN3uMTDWmPU47sIKWyRWF2tNewd
z78GPMTIaHNgMediq1anx0+Es4GOI9MnDzgkANx6ugSZWUQmj6ljOKOhnzzRxaPqhOfxMgfJfIoq
tvN/Dcih94j7pGXq7vNwR+lIRPPX6UHc5yHv/I0ji60TLg66gPv0YWJHAraB4aZLhL2htYZMwl9T
4b+fggYA7Wpbq2FP5fmEgmQa67I5zzPWKOiCIRwC8tjE7raaarLHDqd8U4KHnqvwNTOQP1gQTq5f
B9N5qdh91YeQIFahLZ1na/HL1QUJvCd+XIcnGEMVaYzweJWL6KJvsVlDZfB8/T4BpvP0x9HYan+R
TigtqZAsOqz3CAxkU8cCpLLBBiMWyY8N38EQpIN+IAAN+PNaccipaIcURAp2ESLwt9NjsX81lJLb
hUeahS1eJhGgLekV7AHF0GCxSFbVCYsORW5QD881qliM/BXwDExlm8eMKPfLLZ33p9IMUqWDux1Z
2KbeqX0nE7icU22qmhXtgFu5m8jLFp4Eo5pu4XfqY6gEoBo/oNFG++oEQslxkNDABaYn1tc7Toba
IeXoSWCGmY0R4s3BVcBK/yXa0b6EPCJ6UKfJUP5cNO6FlmgXi/SOe9GQt9eSRPD7Rpr0pxiwgXiF
5vizahAp5uOWERbnldCGYQAZM8DrHtUf6Bt0ER3BHP0gCV1zkzMbPJUmKS4gFE4kWhSY2tMNL55u
sIIcrMGM6lIR+kJmkGSQqITSTKMC50b6Fd4arpPgo/mUHFKGuniAg3ILhHnlvXrEOcGPizDpZC/S
2gf8Pos6o8oRqxspIaUeSHvQUHk5hMNjhI/qIxjCji4MPGejScs0zWsj+xPBu89v7sUi4/F1ETa7
bEUqznDZXEOa8q7r/FRaSpCPc4LjGmcr86GwFjP+8xAyDtjC6a0a2fLHxJJEhM+L6XSC14DpCqki
zjw2fiaa4Ra9HmcLcoZ4zp8h/rSWAZTRmshbZqHMUSfQujZIKcrQL+4scimnD/fJSxSlZSAW2ZFj
m4EximS0d9/pMwTJU7Fe9ONfXCQmU0nXc7tdQ47tmL28fE750pt1jbYS8sH+1CV6AZleMgKQbIbx
E0kV3Fh8nGVrhBXJFohYXxYgMt/NWYePix419SpCE/JrCAb8wEJAFMnxfhyRioLRhJMMONpozAGM
n8FFFdXq6D+Vt0tPk8booa0pOblvFIkKU3GDPl+WSGpp/Lvm1PdoBKX3L74sc1NiYAhs0SA3ChrC
O9Z+0X31E5F5rCEC3iNXiYRzYefhzhL76zAmBGHWekS3vUJtwt7LSov3/P89tx+/7M4RgX4s7yZE
uA4jBrkeET0JOInjgQdmR68bSkbege4Tv8RXN/jwEpMiA+VI1y1N7TCs1BsMJ5xDBx7LY6QZB7Uz
M2qKoRwt2c6JnxReAN4b6xMuNcyZXkq/FB5dboEAuIUV/oZ77rt8xTRwEuVPXzOjNacx58HRl8+Z
/CMqSSgz5g71GPyZj97CfC8yVRAVjIjTwYFOhkTJaiUAAFSiz2PqDDZEMmFkhO0wqNJw0BVx5qfD
YkCMgBISNYYuypMX4uT9XqWUhlhNFxA7Rejd7ss4X2x+hPURRWEfgHEI4UUq/kPhht2O1mee4112
waAyVRz5kBjSlpLp0n6H+moIrcB/gtjAjpqgTBPixl3hozgo3hdznostj9MD6iJ/xOUhWYJWeHY1
jcaQjNg+cn+o2AIWywMV/ZHd2Zu7OyYR//ivaJxzBmef9wq8I5MJjHmc39Fj37jE4BCXX4SEcMFD
cvrjPVqa1+3fQP1DnAPR+1zAUAHG1VNGstvdvQ0cdnpCxYibi3B7soYEnIHwYYFfjjBNZIFyzM/8
HQQtABkiDIvrVuGvIc6KeLsNC8v7xKwqCG3OMluEJAeYei2C1vbK02PcTUXaMcVzDF//Wn5gWOb6
ksYIvPQY7TMqfVj4dU9BVe7l29+uI47sfeJpdmn8m/C7kZgg+8Lxjrq3t8whl+4bDIehSFfgqRCD
MHmu289B4YNiWMyWivuXRyKwjE3pBOPMUQy5MNkBPH4kA0QD+orStTSD19pyN1n0ARLZ0dpUgGH+
hrF/+2+/yEm8ErFDJOV8FrI5DDQdTQUgdy/QoOe3upsN3FdDTtAQ+OkF2jJt6Wxnqoy+aNApq+Om
VZe36PLFNCaBXOazbqWMERTZYIVjTFsdR4TTfVmtyQDDb3abY4Tl8/4gfR05wipEey6WX2QKBuaa
RwB+DLchkSAZFdMrltmwJl1FCZvo89cHx26Xzf490wCBN9Sew/zEceO9CsSWMisSoyREk7StiIcn
JPBmKvhqjx+n3eqZWa3b8YfmORi4hwf5v+i4QXND80rdBFwjS0OjWY2AhiGJPqwHQEGbAWAZHw4r
MoOxkA9B3pDigTqaNVWc4Imf5NiHt3uGf9zr/O/6HVOE5iyvNrYGCm0za2jMJIMIsXK2EOl/dCOY
BA6jSb5wbKR2gkCTwYGznY1OkuT7nlHzrSRToC01s4AmJRJfuBNAF5gxruvmlHLmxyGN2XYgrClM
tM81YAqhO8xd6QBM0uGeeXG+yf5gFpnsHh9f143iUE/g2xOmafhGvmt+l0k7k0UY+uDjQJ5Bm5dP
Mw3f8SMmGXv/C49fYg5kiuOeViGEbrzuq8SR5IWQHGsoOTOif4OdkOwmWxB89CrQ0oIrZAv/gx/W
qliyEqNpYM1z67arwAGF1/fnl/5tiajhR9TPA1kCVLnzG3MiJ2DN/vmvfYPdyK2xraps1UfI/JOC
fY1g9xHkFRkOxB3EQDxPQC91p5lieqkQJaQeJzE2/jtU9IPqrpcteEtiV8Mj1cDT9PBvVhfnnZae
iTchUZNryrV4x6rHedJuCsg+trfv7Gu+l/1tEl0PWZwKeZQWwEu+dw10AAkYmwSbjkUIspksYfYy
nDHB1ZWBwnyhhZAGgX7K/pQLpzYht038iqPQG2vvY/F0vyRF0p7AQch9WENEYfk0DfhLMQZX7HnC
r3vjKz8yNhGI/DbcEY5QsGVT5Fq8/VPiOq1QRhPALqTVcIXqHKvGgKPkEm0pScqYbo7JbGDONZBy
BugD/EqKrZg1xPlgPHqRCoFySWjS+qhdaKqbvLkqwO+T3pbPi1NX37otrgFFFyRZ8ZUbK8C8wHki
ABU+FxIqIGXFdaH9wVE3FIcDRZKogzetIyquY2QlQztx4dJdWlHp2nnOkSyg+JBszol8UrjU9kOv
uJNWdcftZW0T+/HCbCDHhIvhgCmiJ6lYLSlRhEdi8J2+6OAlIgXG/rf9V3dbcmLm1kR6Uxemhkt8
oqMbIaRYCwguGYuIYfv2NwrucyxzYm6r/objzyyiFYlMSQF0MMI0cPuNBQXAetgL1QVhSlxkj/4f
T2d0IFLbxvwItECE3vQaPqb4LkRFho9KhdxmrHQ2BRpYEDOT3Bf2LUIoRQwHyYU6B/k+Mnf0S+Or
1x/feVlUIDR/+vbuobqDpsTlpE4Hl+EWPVTLU0W+LYlNUkDrxqSa8tz8vf2SXkICW9BwSOaaYZCB
C3QZEAv9B0dwzRoRruHBgxP/0IErNDxSo4gheY9mC4J7AeJBOKTAOXhtbDzkF7ItwvcJ6aSNyigJ
kJs8Ay3mUTX2OMTtoVO4vzuq8D6EMnnZJgORrxxGZzhsOnuiBoUUpUhv5KKgL88zEvpqc/tZJOei
zj8/z72JEPx7rMsZLDqJpiwVKDH+lHUzRb7Ladp7BoiRuXVIFQ/QKbutK3u4x+GwP+5nDoS56cI2
ehNSgRGr4amkXIGdxhYXraMSHvf6186detXboGBhaZj0t/qpGT+RF+LbGhrHegacCBSx5OFFNDIV
UtAUyfycEw7qSyxoA+ooZi3dbzz5iYXPYPw9CeKfLjpSbVL25mMlGRVm3BvzGi0U1xnvOEUySDNN
uRnxgwBqkQxNuWJ4H40crwOB/81mFFcbdX47Dnx+etyLyCUxAYXxKaD8or8taoA+hLsYCUM0QP0V
ohIS91l/fA1eZ1L9n0J4Y3MFX+57gTL/sUiDu1syo9CFjIZAiZ9bFFquxh9tejkQgGZtUpBVo9Lo
SzjzWdhExmE3WaUxhabJ9DFPSfuXpldfdaGSGrsJko/FYvLe4KydPk4CSW0DdmXiVUgm+Lc8ZYtR
DIk7bcC1lx3m4C9aJPg8FG5zkg9Q543Ia0A6ztL3MpXaoqXlM5Psx5K0ImhIzjjZkxwBPXzhSUY8
i63JaEmI4Pl+TDPnBCzjFNbdjxFcuYgpTHXOeGbQErPkfOyqNouWD4BmVu5vZPxfCwZWgs/N5ahn
v5k++2AFVrLoApxsdhIX0RcBhQZew8JJsq2Qowr1Wu1muyq+Y1iQON1yU59/nmiSPH1oyzXS5d3H
mmBr/t0lMcRcIqPmuJcipmDZFlgi1TGY8PgfaQy9Cb5L8h7oQF2oHrH4rHtsxZ1F/5DZeS3Hj/PI
Aj0ObuGYoAEs5b3JKVnEKo7JWaxHtaMjY8fhBrTEnOK8DSKCIumYkhj1sNFGQtpL069zQI7j43C5
jJNpeVCziBwptFeTBCUcWYiU4sLLY/hgtuJ3PXA0Gp/tF1O5URLjtn1cMpF8HX6cZDlkXBeUb3lp
T+/L+8JHKs+GLq48e5J485IVv/Pwh+PLkKxy9lyUAelR1mMNM5t4XJ31L0i8L+1T11i1MRhCjH6I
k+jcZPkmdvLINoTxo4KY+lk92OodXm4sBLj9cRmJBwnpUWv8GLARXyLCItYRMXJtpfSIfF2FmGdq
aFDm1FZHoWsVFoh5WG7QUrPSYb66Ww2maNlRaLrQnZYzM7st9uONzAvZf4mpx4W+lxA/0MhRd9Fd
FnUwFY6vZ/gj2h9TszNM/CTf4DjWm6CPdw4BY0WHI7rNxqxamczEAxuVJk270RkFY19DNGYV1+iG
gA7fAjXCpJxpnqKGKfggzWGf0603RZE3LCNGK8KVFIANpMFlJFaq4YmgMUaoNSv8bQkYyVAOzM2y
j2hXg4PRpz02iav/UOajGacAZzRH1h8/0GBXs6dDmuyMkNjmDLPKLkjM+g2StRo4mYijpYPRqzDl
sUGc5JgDJYi9ibkQwVwfhQwgm3xqtu9xuf2Xc8duD3P33qYXOUaVaxTuXgxgOHqI4EL1OUMDxX7i
94+fWeXzion6m6jOjxMx1BpJXWz09yjx4e/oXARx7XBFQOip8cfjfMTM8yOGMdmDglUpEa/KnIK/
bcoUFw6n+Yl6tmN9rGpqMywck+MvIZ28h7so4yR+W1bZjESTMSgDLghSnVNbh4pxGzHkHYEVqIkk
kJ0UVObvTZ/jlLxoZ0RoTSVSBUn/ydgmgldp3AiexwvHzTenOxwi+Sv6I2G6iQDuxdfpgLeJpmiG
FvzwirOngTiwF3MY4/hPQNCqFz9mLXq7gctkxESMsv0fKpaTtUWk0xzo863YfJgi6xamg2QcwDqz
c7gBSHPyK6xSGBVY2Uj42OtXq2RKhB/vQd0A2ROitxrS/CPO/mVQuihehFryzeGPbp8QVoChhAmM
1pl9bd/G6FEpA2hNKqxAPMkXE/FVn4O8VZlPWsS4glCtCRFCzsiNQ0pxSM4d+cfD6T9cTtALZKW5
HACrklBHgslMLVwwydcC5wTnAXGEeW+9J+WVoOMOddxKB2QEX/RClPRel+xfbj4X+hYROcgC5X4J
RQxz94dL4j+W7ms5kSQLA/ATEYE3t9jCWyHEjUISwgrvefr9smcjZmd7uluYqsrMc/7zG2cMAOZz
kPx+cqoMkhFchH7hd9v9a+/e3K2Hkw0joJ7pBY/PZyVb2g3vv9ZVMaenrFKEjHND3C+pqqdetoFE
uypOzLVhdZAe1WR2EKvnO8foqB6Ezt5L83Qz/X4PBqTlcb8vQaWY+Z5eUSuXZs2ffUE69ORrxJ0a
IWORED+EaBhKXJVx9v248VBBLoC5rQnFsc1eYWK7tok1uRxMfm1gcWQ79WHp0Xhg0vVWNUKxZrx3
afwoTStb5mTnt4vAzlftPn2kyoKCuyqJKxuX/rm9eZTUBBjiscm1w8qvOBcIBvzIQi9xGL8EWKt/
TTAmN15CGT45L+d8oXJElHeAxFkaJK3P9i0ieFQI5Gq7zrb3HDFBKeUEl8XGmUFuoG7IB5OvaPtG
E3hrqsBRsYVdMfEKfl4mE9p/QZk0S1fOcErlQveMtvcMPaokthV299GUdBt9Nm6Xyo1jkc4wbr7y
dexkG9bTpvNoSWjuaE1nSbuWnNtarpr8vfS20XEqJKTxN7r7tLK/a8mxd3wKDTtHm11ljaOGvcSZ
91z1i/T97bWoPTfR0vhsi9c8SHIqQsJB+JG9CK/V2QbJVTkw30u5Y3+7LWuiryK72GWvWzfZSa9S
aKvztXOmmtCe0fQOba4GE5l70zxovf94vqLCpZY4TTi3wQly0VmQHbPMV11MF8R/ZwGcK/6dMjYQ
2r6FZpX9W0dttpvcNY+vKPMybGEjs+vmzo3XaRKmCvZ0I4prid8t5D65jna4jfFaAoXt0WHv7QZJ
PLK2cS57N5yaJMu2/fuZb/edvDLV3A5RbldG7Jgo9RMrZvMhcaOPHuBbdV6CJwBMCv1j/VxfN/fQ
L+SPN8yE4bOW7Dy6mn3DcyClw6R3atyC94/BfyQllx/BmKUYWIkL/ru5T10VzOAX2DWZbaohfdbu
oS7AZwhg07F5mTwm+/EJqcRcA0SfRuSg+ooNC0Nph+U5OlMZ3N72APxrkv9m2fl6diyUwhDMA91a
DILBrGnJuv6qxv0I96eazlYOqKlOFOZXNLpRQDlS3UfZPNx0OjgRGS9Gx4g6qRrK90y1u+tuSVsu
k8skDMcgcYVeIB6cOrCz8qLLbTp6GncmelDm/6ZrYgNSPVp8GUlhT0EQsrS4aQO3B9BQ1UysJl+r
4gpy/lp8G/YB1vJW3s7wLfxe4IlIh6wcPjIcZPOp4ATV2FQKzUXzejbcW1XQ8hXfx/JnPRWduFN8
n7oSjRh0zXYu7cpxSf3UTEVmwJUsid6lnJns5a0pZ9qL4ihBHbJE0ahmTL60fZehTEwHA2dQM9V/
Ko/s3HacbZzqAIpIhP07h66pxu4xObXWvV3v7uGeZMdMe4Ly0bxl0qYGIUAUB9k71a/elgUkM9On
rOw9RxjuQhjNTmSTa5jQWBefr22+LCuN+rJ3/yIKbbx+sBxWc1t+jsN3rrr+JzQkJ/vdfzPA45Ev
e8H86Myq4KnTeVfXuCWjZK0gSOjfmKIXeLoe/lfpPmaEUpJ8isI6T8ukEgbU3YuWMNbPD67f13eh
uo/iDhkk2cm2gwGw1IRAKz5Vj7zsnFYcZFmPq1oocRqp4R60uhZExauul+h9Oh9TpXmw+jyUieuE
ifbDMxSMtxniYY1wUg0tetE5gWHmyU6UFsM96ESiHghc17cuT4Otby4ksJy39dsHnjGahPIoOV2M
b6Y0xJ6e2RPY7e5LH4eb7kH3wPcbnFHJMX0PRHgBEvjPwy3yUhtxuSSVzCQq2weAtROzbCejUnKm
mFqkyrHmsh4bJrl15t8282d/nG6br2Qra9Tpdf9lPhzM+/9KczAm1gYHtFR5h5VYRQ9zB9ONSbxG
MBA4MOLDDBurble4w0nwF6ds3x7+02FGypqX1TRW/8gCUe+d2XaG0L28Y8/cHgM8pOIeQroddsyt
avDcuvezfDN5v9XinRT33XmGquil1JHoEYXTORAS1sARc2gTsEc5ScsSZhEWe1bZoq6oZ+qgkhBl
khx8/rpylUT1UocuLj8U3JioLPTqNkpufyW8fQMN+L3N9Z+SIXxh49XKX+1aFE47bt5qa/XD/Iie
wiCzrO4yQTQaL99CXjP+GJHimPJlFKaTAG2Hf9L1AefwukWSKE4f1lWg9ttoAunsn7d2PAL6xyPG
em2mRMZwrn49ONg6Jao3dJFwfYSt1x/QtYvxn030wKg+pKiNMV9MDN5k02vEcG1qihnTqE35z9wn
Hl2HSXEZphkDe05w7eU3QkYRM/HM/Rvvm396kG+Sf0OylkE4J0RrI5j0YxmGSO0VO0qqNHv8UdzT
hXU5WSSURadUgpchgIRh42Z6bSeK33jVV3a7HkkJ1/4oFAaU9o1VUVHNblm/bvOCHiMVJfuLL2lx
AUiSxiBpN6k+PFfmdwyEexQY0BeUu9k8aRKF9cQeG6UGOSp8OvOlMIbCWrNeljU5ZKv6y1h48eVA
XsTrf6P0/GqLbxUmx86iGbfT0TciRix/AIqzS/06uHRvAGFW1WrtjxSdS2DwsbQFNS6axB5iV7lb
JaJVI9HcQs18FUV6OmidPWSOCRGgsVJ4evG2iwGyOTGwzTUfijhcI2hbYXCobIxPTdaDVq8U7+7W
JRTcW4NWrvi7qd2+V+18/VyDTCEOP0J9xxvh/Uiubk+PNr9ZQtJ8PRB8FUDtzx67hL/hvv9y/sIb
Qff3Ci5avkFx9TdTiO4XxVOXPOsrKGEPQ9Zm9t1X9TVJ9k1XBgYvAmLejOgtzd3vuh2S5ta/dqFm
YYb/c5YsmGzHB9t3ciYJNTabi+tsZuRaF6LQhy0qEGo9UdsQPcZ/IBsSoVI9sRo1dfvg+Rsr/nn8
l9Z/us+bl74s3RDTWty/dc07a1NiFPoqqucuiXErBfl8OXtNULshrj3bNxw3N6cpjuHgYFhOxosy
VgBL39wszB3zteBSTMnNanhdonWGE16bYURqi6FxQEs5CGgKU9Up2nl/0yh866owtGQe+RKFWfA2
yviuHnbbjFMDEunQENByaK3Kt33VEDuPv5AT//P5Zm6r4KuGyXM7MEj5XpYnZljDw9v9G+esgbkq
efElsE0zHLwiG5nieF/VCT8jTrLhtMAVfcNSGSzrgT3WRkghxlH6SLLLVH2ZVojGCFaoW4eIv7n5
3v2E1sBcbPSp9gg3AbWvcu2GBz9QSeHA7nYjZ8dyRztG7P6cF1xmHi+b2rq9ghyaCE4mGIVu+dyT
v4qLdZrwegLCaDo20QVxQpS0cAm0LXj9Z00/WejJWQmBB1iEyakK0cboGHxXEWbqF2y9VJjAJ3zW
vJFurPT6NfuUTIAsMhGerk1dcim2Hsq8B6yLW91MZ76ZH2isn23q4w79FUcMz/FyUxJSys1j+o9l
yz/fEfiTReEO4K4F1w5/9dB7FTe17+T8yRvwZA/1+WNV6RivYWq4+B4fAhK47wjL/qbPKE7dWSZI
eSMV9Z4dQnH5oB089DaBrRb/Nw1iIo4M+6guBi5gK9nYj8mLeo8et/IfDLMT/V6ydlAEnQyNBR+H
chPpl4WI5wjXOIHaalc/zYhT7LXz5EBlDEEEaNRiUYC8yx5IfCZ/6SXwwD4dCyztHnpg2OOIVQPH
bKW5TATnaF2nQyTOneuKr2bLIsK0Gi1sUlm25kwR59SGpd9RCkSfaV1mbORWxcWiKDg11/xLlqb5
mnzNSWZomCCzxz9IQd3tuDBc7GqAZcWdF+gQXn4FFERbqibnKDhiG2G4qr2PCmH3SKi5xf8FVwEF
SuGO1Krkl0VArHsAyFq8+r9VdTuFdl1//7r5etrcgW8cEAMFYPD3E2SlIYkkBmlBQS1n3/fDPWNe
UhqeLVWk3HTbTKPtYtWVNG2/+8/dv3H97jdwfslA2CcSLprsMpo1bShnh8/qGpGvk1Eg8bWB5VZx
/huXSrwLFiQLSdd3Tf5xttBsb9F+dbYt6g3eSnfYMfIkNt1kOzvjvLIOj5LUTMsIfYrl7nZo6p9/
T5bFYfCeMZYHCSx4YZyNypeYbotOvga6kAd2Kgu/7a6dFP0AhKgeh/yjwSZhSdk9OUyp/gMb/v5u
hP0zO5DEzJMmRNQE8sdIeLyyvEt8cFlaVRGQN+AyhOIi5T6c0mgTQbSWQuXKayMw8WuLztg+5GyP
tV8V/dgQRR8fNgZ6WdmEgJ9iPQCPnFYLje3o2Ns7+/c0RySqNtMa/lxVf4kyEArPMBQutPCDGwuq
3SrWikELRdEOTVS12bO1sGIodA2ljPvWo6vNO+zFdPtWWXiclU6ZybL0OTbtqEvmOBW75oKjrVgK
V6nhSuSGi0Ghmxka7Zcm48/Bp4o67pNIl4nVkWZwxFLFhlpD83RtunKePdu5YKp8xfZs+2Lnpe6I
EWXIGOiF/CI1vM1ejp6Z9rvIynIuGORBsTzmaAQ9cOcminNzJ80P3Tk8wPdmF15FG6oJ46hPEkEP
kqivpCDE+w9lJHmv75aBbtzKk2Nz3S7MrnIpXt30IIREKWSNxrSi4sjfxI2qhrz7NZp/ds6RhCm8
nJyeTvHQ04nkB3F6Q7kjIykxl87ZRQXQ80GE+/8KEn1PzLDFnuoBOZ28idVIixlk07E1yw4uqPdR
Flk9Q0K5rZ5qWauuLdhEhfnmX8moFets2ts21KXMpYUrD7fh8lvwut4Mj5Gz2P58f993n02c5nWR
5xR5NJ7Nckq6orcI4FtBJknw1w8nxU1kzDOi7m2G1T2nvdGxTK/Tp6WcYPqiQ/PsX/UlSd6lhe6p
3LdO5zm3eFebZa2A6V9t1/gL+kYU2rXoZcceyoC4mVtt0aX5qMgeLffTnj2mWwZlU5iMXhsVS/Yg
qX1pW9r/nt6PRBrKP/4rl/Koa2eVkek2JKcMmEnODZIqU3ORQUhjuunEFcFYqawDAiNAXV1JfSwf
2A/P0V8D27y4cfYYMB5mGc2+xzM+kAggXiHKzomR+6EgyXgZF7UpweNfY3buHDuvQIKLEFeAzJiT
pd1DoChjwE0V+ycpd66bLwUT61yAxZNHRIt/s9lewBDHU54Bpf0A4Xd00gUlERYC6VJKNBPrfWWe
bUqdi2gTP2G3+95lKo2pkm0zRYiCsXiinOJmEN16dvNwGRfw3uPF+lYJOJUVQPSLj5oOroCBk9Bv
jfs+3/JNe4Gnp9KqtC/TI8lPPzEeFmZP0SmfbwVzzFMLKF58FuOj1FsQFX7+9g99seqY/VDiJ7kM
5QKqxeQ+hntdx4bngSL+14g7m2v3Zs7NjZb1EEOSHWMILDFAHuKlswoLdlZKwJAEj/yftyg86o1F
+fPNs1+91UJC17O2Ndjx/lSXem2sbYcaZcskO+XHgRZ3Bw2c/Q21Blm+BcQKHZeVuw3yFA8ddxxe
GoWkRqx6l0wHWm6Ga797G4fF+Sg3ZxcpXAo6jHjzcgCL7vGBSa2HAzQUKGfwe+FvAfvA4iNHUop1
qMjjRHdIbXbnl0lPT6XGO/Cvlnyf0enZgpCBS7NQagVSEm5xNDeersB2pNS/YXjVSFaW/ZitWn1X
udezUeQ8IxvWEauPhHSVk98gH/lTgf0pjrfyWRlrxWso/TlF9AEnBxhuIoJJJM2jduOP6UBvZerr
351RbSUzDlqvdC0xETsJN5MHnm/b88wySiIGaU71/EgG8jf6dpb1G98j6Lw54Bvp21W7DVjIFTem
NA7yrAC6789KSEDN8cTUZmZLBz6IDWdI6zXPBMvNmhRdAG5OJStxRiZ8nRngdgYd7a2nkvs0AjNM
1/JtcBMDGfKeWGaQqqb7CLvbGe5t8Nik+kehjddCKRaaqlX0aHkOPSi22Vv0fD+JhtdeXoHxpVsf
a4uR4rEXOFfPrk+xLN2gnewpED3Ki9pnMDUBQZgGVlNO0XjTvtle/rMKPE/2mI5BcjV3uB9vpfMM
qbu27W6GLgWk4/gdH1wbYp8MCwwUEKLzNXnIycHCEfTZQdPbdqH/tTwzh8+3PFqaHBlt6fxVPnzE
3/5+jnKiDFLIqoFbxho6kQ/MKkmRqfoRnIs3VMmNztE/0i5i35/k+BCisRrGwA/2u9abfTygN2/n
+kK00bWIVA1YYNjGYjs54fXrsU53Pgr8QaEL1u4QGhgewMZWJ+5669FfP8Pbq/SPrCnrr/+2Ase2
sdPQbqN0P2mna2yLb8fe5Vz8bJKWo1FcvN6+GkPAO1gH4+34PE9QSqZZeQcG577oVrIAVgZhlYzT
YV1lPlQycowFsO1Gya1j4x8mwh9U5qJlHtIPZksQPUq8JG66kr8SXC/0YhCpKEPFVY2H3JZUS2z3
wFm8evHf5Hp3K97zJTYMFyUYQXGmmjIRVwGGxiycqACY+iJ6SmLUMXQExsWVykYCMBsEyw+mV08c
H0WxbvJfxyaZJjr17BJr/QiUiHhqM/aG/AIa24hNTfzMgSWDm5GjT4iYz60a5AavYu5tU/PfQ8yI
ev6D1Y3kguAqcmP/+zn7+2bSr4mvv+rhE1xsSfGa6djB9OPe1irpc/+KdYqqMJFob5FOchqM89dm
8I3ZH8Xer28610LpOTWnnD5/wQSdxbE4MoUocYd6/xRUsKggoVSPbQ7P0c9nIGs32CiU8/UXOZhi
prmNYD8yXtg2RFhPEclIM18uVLYtmpbCt7bpDSery74p7GIJKbNkS8EcC3TK9nk5ukyIelovUGh4
8p7fiif7GlA+RVazg9TZlwS24g72ttwHRtuOqxZweyo0FhB9nZEeEsLZOpnF2U+1RJ980S+1U9vg
bkg6LsgtDyg1mYPf5wfbb4f9hyuF8HMdr3xb5kowIAopyByEAp3zMPpeVr+tpV3vWGSAIjZQ+SUQ
jj/q7P516aUEUARyURbs/vgICVkHhixPnX4zLeJCcxOOpGbKUZzk4rEFEixnuqTud+FH0fQopqO5
PgQGoMMZOq8nj1bosA0XHpty3J6JUXtrL4CjpxqwDak6xCSFnKOQuHZtvpg6AS39z4hCgGthBkKt
aWZns+lf9bN8es90RgHRQ5swwGCpAlIWmEen7CG+VvgFgR348zhVqV/0uthl4RYI7K2nGc09qtNt
xxy78unLfUoYvSSaptCknuEn/7rd8bmpeSVg/GdrBq9JdYlds/3x+k2mURrL/47DEQvoOcV0mXK6
HjTAOIdTbHrdWGBwaSRri0a2jJ2ETyYCXOxnMJCLw66yshRaPl9nXd22u80A4BbM8s11cy6CrxOd
uis84U88XWHv5/AP05ozNpwW68eUyXILR1CuLBtSxU81HWy1kzbp6D6PMxm3Zj1La9Od4H4vmqrL
WsYlC3dti+skhvON2u7rwu7/xGokBXGzcvsnENHRl+fekSaHyHdOvxTOgcDqq1X3TanMpa0eSDCz
ufB8fGjd1QHnSL5LqjdMGVW5It4avmw0SKND6t+wLnDUK2mfJw98ubSeXzJafQoQdNcG1Xx47Ths
dMTCpV4N2Xy2SxSnCz0Sc7vqK1r0sx+X9xunpUWNf3l1WU7JjJCjIGl5kHi//+aifUOCCgrHcC1U
4D5NNS/dV0AxvLc2WqP/qURnD7fuhuD3+mYAfKxwKMREy35s2wSypTOV2rm2DTatb4/m6u3FlTbY
hVXSdcildqj8980CAQW8iUPMDZvmspfxg7g/eLpvrOeLqWincH6cy+zh1h9/Z45kpcKpXOjm+7ef
V5dJI1i7EpTPi85iDC2FdKCSwB4BHbvRIorJzn1Uz2OjGGgIPYJHps8YhdtJeBkYmCPdcFh/EvaH
3WjVOdVDw3iR88ImiBH6pbsvfVZxJCoEaR+n7nLIx+WXrcz3K+o9y7/8ZKNMhetGf8kwfdmVI9De
6Ae4dJULwV2GuSzkpXgE9ZTyrbAHsmpp7oEjE/pV11QyDcapbC7Ov01gp2qW5O075BwEFmOIJLlF
6+6R0U0UvL/OxQuoIvV+76S8x8EDZYmbLJ81cnIdTRRA99K/nPQwwxBogZkVEGfEMvfum26wKRVH
VE9/W1t298xjLdmGxoJHHWrfaoobyt/eJo4YdurCYc+asIR8GOWLbWPDVetezjCLXTHWypZ379cP
aEVqUIiXCp2VKswwnxnNi/dgVk5qADEQ5Khb3hetB2/dmuAcr/+dCc7Z+Hn3choZDJd3MOJsiOAb
ElDCk+B8Y4V2mCNWjZYDOV8fhbdAqDpXd1GIa8mX0/VF3Vy+/7P9XdmgmKH1cpVM+1kN5DSD1uKv
R7+of6r8cbRHsvVbxAY1oBwDnbjiXnlEV1GYx/rM8cz9V9PTkN/vJFP1xaPd96r/V8U97vmGC+aL
l++Trsymh2wT5Uo33l0iIoIlvqjnK8gDZz0A9K1lEdFvgLf5G5zsdMu18Dg4p1m/52dp/bQWJIEZ
eWlYFxdBQ6fv1yDE0LSe7w2Uv9YCmSzK95bDkP6RK7HkjpIT2u76YohcY0rNQvxQiTFAJ1ehNIsv
y4JEvpiltJbn4DbzMPb/Ahvlf5KBm5au3J6lOA7nbGsSx7D8XjzvSoln+dl7DU6CdEnBPwXWFrNh
NHs51rb7Vs5iulZT+SpwTPLkrySiRb/Abaf7ulU38D6hs9PVopRiYX4usVV+nGyuvQ2SXatwbLB5
zEts+yOtELsVrTNvuWxtce9+SocqiqF6cFlvZzYfR5np05Oy54HInqFkXle5ndolqHzCToRXmlhh
xFfjyEDdjIF6/dq/D6799Nt6stA9cSifIp0tmutJqrWNthRKNDTtpM3RyGLwuSrlx3H+FoOzFomg
+1/pFStz8oRtT7PjWLKYfHuicxIBojuuygvEvtHexGHEPTcxouBMaWL7nHVDZ4upgFerWLtJDysu
nuUD+r6BaDCsy65CdEZskpu0U9VEy3i7+PM78mF3ZVEYt7rXXwAfL1EBmAL/eJYLLG5TZT/qfXFw
ewy5Tr3EKNE64oLZOgZ/H4deoZocH/iZB6hUiTaI58vXC2+U2u02+Vt+H85lv/MUOTK6FiaJS5RV
F3Oj+vIWCpQBkvY53V8w/FJT88HwskrKfDnFGccfmVTCMNjoev3M6IE6equlx4yjZhQMJvAY1If/
XiX5sCdfEPfO5fSrkhx7yx08N/WtmI2923gUqBIOD9WTSIJgiol2kkEAGJA4GEatyqtd2QvmWR3x
JmNe0Ej8e3ksGO6LqpF60GOH4rq+/HjUl2SCzBkHLkbn3NkP4quSBJUSx0fkP59tzcTCNkKv6RjK
q0oDBLAZQNh7DEBVhw+tT4r7fYMHomTb8QM+ocoBiCAxHT4Qrd/aAlxVj59G/K7zxIz9PDgOXPnD
h4orX/ay+0TIjjSCmCVfwQf5PEjxkxXwh8Nfcg0vhhv7onJ/Mp0UvMG+ON0MFs1N0701bdMApAxr
XUVCPX8IfqxO2mpJbQAyeJQXJLMqZ+1rZ5Ki4FJrMpmHBi5ws3xbJo4Y/IVaItG7K/7z+ZI0Fdfl
6GrwSqXklnS6LU1TAGurqDL9Z+n4sOM/Ws/xp4DOjFa4FyghNnllw7pHkh/+I8yzckySw+zE8ZCs
VCc8F0uT9iToydONacJLPhkWJZmvIxDJk9/YXiSVekXkpevO7C76m4Xrvqhdv3wH/5/2TeIdn8jH
LCwrLzngsYo8v2Q+GCk+U33/jk2O8e71VXEfOUXft8P8PL1sp2OV3bWhrFMUHpFfGbrOlrcaGwGd
liUVewb/t1ysfclUzA2W5FIPRcV8jU94jUeJZdl90rPl5/Q11s+nHhitW07pCs+w8loGgQxDzFhb
Lmc9aSSvJ9gMgopgAADfU6sRyLlP9/L5y6uxfnxtWuHzCJFSJlJdqymNIEa70f2fw0Hhh7tug+te
NSFhT+11GHlQO+51bLLl7fWz5KedKx85gY0yVw4bodBf967xuqf/QTuxKhHS77/oYzipnhmWfhbv
xI8kICFZ9lK/j/2OH09dSz7YQfTdaDnbDlwJo5Dzq+Sv+YooXNxI8/3lZxcDZtsJhPwZocYqHiGH
mbRbjMmPPzaWWgwA2bbsuzy1sZlquDTskBK1Auq3fqY+yfcTEw7NX4tH2QDG947lotxne49oeoUX
5iaxLl8d5ytHXNgqAi7hoaV+6Cgj9uPp9it4KOAvM3kQpzvGjzkUaqdrjWAEAeeZqKUujWRwSuC9
Pj+OXbXMz+pc3Y/jkBBUdzvispL6q+rWNCWGaswRnsIu2jkKcplBHZdMQayGy5WvOCkeOW3toubt
/0geNeDXGhwhJgSHiB8E4GVTQSqfMwf+Cy7Y3Mh9ncVA3tj8lK/jsiogid23rof3MMwV9X2ppTNF
ThX3wnBz9OPdVaaqb/OnSTQqo6cnkmN04rO1/whveipfXJ97ebnv3mgZ/tHr/hY1L0Xp7y3w5D69
IFkz5jx+4z9DYTL+5L6Hd7d8NDPcNPhrkdJKPJTp3XA/YpTQCE0E9E+rve1HC+oCHtgU1kxaBauk
Byffm7Xg6g0zCb9c13ovLyw58gHPFiIvq4Zk65YeJJK/8Vc9TfH94718O9CJC5V91TeGjPdm/NW+
gQ7EKDMHW9ULImBkWRSKCz/xZ7fCmq7rGQLA0Un3E8Ng7/NnhrFyH3xwhiSkuMaNeMl6Va80zdYc
W8exT2iQQkoXODeLryO+rfYMvQ6NlHXA5y+dO9wybwbOTCsKAttj3ZZdXnMDxnir/dUOb3/ttOOM
2QnUGSMlKJZe2pvPmk630gWN1fdzSZdkaYY/vJmYcNQu7caz2E9POcHsAbBJpg8MltQW3FZCDPXd
qILV3U/2bdnWMR8jubF9BJqN9NblkPi+eNAsuwiT1bgQBd/jMEwiSDWMG4TrOtEReopg7kRE/WMz
NQTnlJmkokjfoecPOyJh/X7uAoUt18C7uGeltLyaTHgXmOuy1ceV1V7tRmnfKnyzyaprjFV/DVGG
XOFvui5slqQpmhZM733Q8ONI9cYPZuvs4OFoPNvBmY+22dvHtWkImR+g/7U+S+wmJ0mdh4LepVEe
NQIbCBJ+HyP/tbLtaXp8J9l40VuxQCC00bfl64MrGmpAMRwTHkOnAflYZdsWgNA5RLHKBcSl1Dmb
0LAcwB+x2zTZStXR24KGw3T+XjxAkrRN3UM1FvSctsX7l5PAhmQjsJdartds08LYJGqXdOVK+htr
eeRP0oPT1Uyuvkd1w21IVxc5Hr2Wt9SJ+iklTqB0BtuxVZh4Ps+fvfY6NeOo41d8KxJKucoOMmgW
bHYLSOFUX1+b5WAUFD2GAMITE/ijb/Wd+ll8ZWFQH+hiYIN8n/iNo2voLW12xXRnVTaD4Y9t62Vj
L5EFgUjrqgmo+kjrVUCxPaCsdEtb+eF57flijEcQBGDX9023AIJJDzy0MEqUDnB0oYeg7Ymp+yMQ
SLo2n6WNlRI/Ac0aEgSLQ9qhI5CdOa73RaZC83XtNdy+XxGe/rEvrB/2GOzleTKZrp87K6qae3sP
MdwM8L1psxaDNdP7A9cYqCBc7DneDPad6spfiHVZgr6ZH1a3l3/0KXgnJh3jieM1+KW852bJQeiX
VwZKqHUyW+/M7nuBf9ZBvBkFAegDjxz2nTehPfwkZtDZMFYrRPQN7R2OamqyMGxuqRrOnVQ5ICM3
XsNufziS6kfHJF/y8oJzUOX5ZmMQls3tv50apaevn8Mkze3/PCfM/8lOc/Ln3rP/dyE+mvdJaZOt
xR7Pnt2BZz+nYTDm8CBS2kLdV/g/aF29m2mnESQ14/7dMq1svgKNVjveigHyQbaW6H4QWAtSzcvw
eLk3mHKPDh+uWnbwNFsLxMfZDnjHsbXEq9FMJTjYLUyd8X+pEGKzhT6c0QaLqQzf7eLi67PPlJhn
L4ldmzxag665NnXmEVv6tm3BfYMrhQACojGN63f4NUEj4kfADzaNP5IDjNaAuyCXpCuoKtaggFC/
OhoGBVs1v4drkQz4giaUSkb/KbFbaiFcQuwdxEq89qN5a66IJGEJ4UdAKbO72LxMRcxGJlW6Pau5
3cfyKhfwUNqu3yH6+XUjgVNyLz8O/duicmTRcozW5wZPLaQm6gEjqddywJhmza7k2S8gQuWKBTDy
sZrOBQOR7EMClTzA/ooB8wEDf/OekHkUHEViElG/983cikmNyDkC6iqmVfnbIxKFPPtavDJBy+3v
52aeK5xvGJK5X8eNfB3Lzgony+r7c1c+XbA9MgiFtc0wyyBkvGe3ezBKzr//TZ/N/TcftejR3b4T
+DDH006UoY97GD9aYBVHNs/LuHv5jb/H33fMVAKR7DwMXILYbIP3EOhAIZE6IEEJu6wtG+2UTy+i
pZVRQUD4SH7fg3F1IDI9qtnGBFUTVZWsiuAgYxy6EeqWr8cq31SNXcxPYzefPkKRVRPPlYnVFDDo
Ov2G92usVsXfg4ZxNwIpgEK05My0ADFXspBMIrhTeIicS6Ml+lDayH/f3vFc7Wz5sMA2kPyax9qt
m6vmG6FpYPPCtumYC98bNHZqZbqmbZ0UgKn6R5/0wOQNw7xxsPpa1/DJ/kY3dkynVhNl3sx4xdbB
bAhhbhTCWvLGzJeaWRANSLR5t9ijUCkUH7+M+JAQsPM8hxssOcdcfRtJP0q/7XpBG4/QKr9vSclz
qeeibV/L4UFFAa9c+7sP3jfd+++2sYGg255Wg3snDfScq/XB05fBdW7rNurNlwqJ8SdXtgdigmCb
7vEUfMMKhcYrG91zUmpajAPTf5XNuvGg1zx1N2AZBKRGblSwWO+oLXm354XXrATgXS4dFHHuMtmb
aC5NXIFoOPEpNudrB3NQAfDJNiKrLbFh/vo8YZFtoOR1rM5u8oluWL6R3MR6mY/r9/19NWSNy+dt
8057sh/OTbLLISmO35UddNlyVphXJ8z2bTgXXgRuAXOpQ10xxVlCSdIObIGdpI9X9L3tfA8Ctfgb
713LGHQDyOfc+lcRTXDZYRoILYtK+zi/VZXhYR1BoHj3U6QEymi6onoNvgFqsE8Liw8j2nBQ46uV
7n39DzHcj8bFM2W7maSfskk0JXnfjgGGBkjgxDuNKPJYEJU0Mj+5bg7O8jlm/FmzG+XCp9h0cGRx
rejGntRC+bfULH/uoISwXBmy1QSNdC9v9xt9VKCkLOu3ifp+2fNOu9FmsJvxvam9cOJ4JAzU9Xbx
9NZX7ZpCGbwogPRrwTYr4wsxPTT+D3ZK2TdnbK7lbZOdXWlG7Ewijg84vgswe1RjULEsg+DSvc8w
yFAMv+7HtX9MCJFdx3NV+XbeVhzVTcY+lXPPFMVT0TnyUUo5iCQaGWNPz+nq8dH9/KIy2SQocnK2
XgpQhHuz0OCSQ4Zl7r7C5V99/00OP1QjR4aYCo9D6fVB4+UUt+IpENiX3D7cxI7tS8q8JinA+bEW
5nLTx1MRDgoKPf4Trx4RBqHyO/pdanbNcRbavB/uMtLNb/bNw0QhfVKPfceulZVpVjC9o/m7MEGa
xTeTO4bHaO0/ribrItfJmTy2+PTfSEv85pdvGHEoP8G2/VT7i6715+iNZWtzNVw+AFhlrjBLHi3n
2jpXWWejdQBQGq9Xj60bCdHrVNe26KQUWlmQQk6ml6EyNWF0+9FSBITBw2Kz4RAwJrIfe1BL13GB
kcLqHzVw3QPw8Fe4RQ/zss+xrAtax9OqmkhFq31g1Bg3MIePlZKQ77o2Yj9OVP96p+6x89n3Z+/s
4DeNff/JMzI7fXVzVuSmONsqzEKADvqzgcTWaAGzk2QYwtrUK5jmllMRt52fVD+G0pwWdm0oSMHQ
OJllxCGL238L6/BxN6gArZt82H+TNbEPzANAGWAGKittdOHn+vU3O37F53q2xE/yjpK4IuBKxutp
yEuSimedMcFE9QQbzBO5KIXPxXfgOdeHy51J2kDnUIfMD/HW9tATZqMdp7pSNeGVb8v68+Te4Y4j
WegeM1Udvqrvz/TMdqjP08FbAK9e8vM96LbAp9vnNOkvnep7X7qzS7YOBVuqQ/5Hh1Y41p3vfzzX
OGJIvdal0IBDOj7DEb8an8plR4PnVHuUwOvzJtP0FGUl8Oza4dF8ExNdGh4wBhX3gT2tO+kXtDvJ
gQ2t9nUZyxgp9s+NzPDRnX+JramHs2p2aWcZNKCFhC7y7rB81jzwTKNwtKqBzWpTqyyyYDnUQbxn
h6H/4lSiUItUgKkh+5Eq7l07MAljQyrRzsHUC2k/jFjXrceEF11hGO7vBOyz6qzrGBxB8DE5alsU
wxXPRT1M3fkrQOQCZRq7s5mGzEFpf1aR8hEDhTKz5CEeXYYm+w5Cqh5mwx5e+2kZbZwPEsY4j6xl
HzsokG4TP+GxoxBbv22bw/Tk615UobfSfTtPvpPBuA7ijnx79W8O9S9pJj2HOqXnds51jytL/fKj
jTAqMsQx79NFfGHA1CiwcAYmofC7RKBRg4hqbPX2MBew9Tq0bPOV/ra3r6caQ6q6U/XZv0Ja0X0R
A4VlPZW7GIeVQ7tvvt2QeVt/ti2FSJxbmXM7Eun4rIEscIv7qxVGSNGJLk/fNkJpGWcVwTRenL2G
mfr8M4hmtt8PA8lpsp9wBuzcN2oyTK7uZpwpFD28GNxhvkvY95ooPRSW6X4biayfL82ROso+5IMl
8XZ8HP+NFgP5OrrmeXwecq1eyBH7CLkfm2qDGIo7ou6+lIIbrkCzciDcCsiKWOJX+SV4QJL9ZINH
ntM7CEgUxW+On8ouiUtwa0mEqmZlsqZM+QLVP9cJdjCh21M0BnqcR41PQTvUKudKIMxlzKI9Hp3U
rnit5Zr3ziIKSNz8OE/2Y8FzloeU3T7WD9SmZ3n1nqdJACWbAx+rJ6wB44eV/tLHpy/ec5l2LMTq
yqcZYKR4+QJbYZ08o13/b7qq6r63iMoyDptSgirQy8FulKvGYciBvJJXpqzrqclzfCd8I8rhrCdm
DW2nhUw5ilEBsxXBDgoPCk8kIl9jF8gzwAJinAzAkYOYAMjcJApao39Eq+Y82P72vwAqJfSG1yTV
zYg3+TMF1/9lwnVuIdIuf2kmG/KlrFVf0Sz/I1C/c8XZ4p/x1qI8xoZyU0W1E+mINGiZ4VfzfSu2
RH6mFw4EuuTgjGNzMOOscG+v7UeEqoiyQLOEoj1YXyexW4NQN1hznof30WN6H60rfaP6CoobuCJ0
vgrtI3u/xDDdDqbUIU/NHqoUPeAQZb7U4zCj/5F0X0upLFEYgJ+IKkDiLQwZRIKI3FAiGwRFgijg
059vecoT9lac0NPTvcIfGoHvnAxe3mGNVBOV97Wlhy6+stQTTm5uOPrl2OIKKDsSQz/JgKlYR9QA
yA/boS4vdp0WA2TS2qEPBysKsrxi0RELtJXMHXaVUsWunNDT7DceBXWNOqVjPderabm//xhPVgVt
xWVezgilQZwwxjqNxKtIVputXy5Swd9ksf9HjMjVkQ8IkiQdQCFeDIXe3L/PWo4C3bIHnbNtTQCn
zIiwGSwNtq1II7TPUA3oT+i1pCrAi+UO7C/lTAI5P13cYUR2ZCYY/mmK63eaIkkz+yLx/Jr4QR8M
oEMfZliGwDxTFoMDjdyTntBg3so0Lz2Nwwc7i6QC1o82Zef/dgmob3Ltblt/OkJi4zdpERDMR7Jr
v40C9+Elxp2MhjJgn92hOMqu3ofXESCsPrms1j0UhiclD0+MiAGkpcp3hzI/iqrNUCXkBt/2/rTF
64nMXvsfe47cPTzUpl588ErQUq/s2ufugpFdbRIERRBI5A4c+OW8AfOJMxIEsS/isD9ipDo9YJEt
rfja0TCn2zPEgMJgPVzMBGlSqvf74NeSljTZPpbBHWOPWnmfHXE8EEWfWdGlMEF1R7wDIT4rXt7i
4QaVIuJ3tcJYI4RXQRX5ezbBqsw1aIsJMA+t/YvFyQGCYBaq61/DYvMMJ1h9uBu0zg+WYYHvPerB
SDfyG3ts3g4FIyzsxqYDV9v8HhyrSAqLqQKpqiEbbBWhz+QTxriqbiB0foqZC4RDiEGGD4AIg/U5
ysBfRTLjyZxspLdatHY2bjaQTCSeepvFto0Q07MYZY3FsTJT/rDTr0PsIYVd8dZKt8v9/WR3r9mS
euUKpLQ1OFetyw10zxBLs1yhRWnWo8SpG+t1YVZokFZ0sTb375Ns2wDmMe5Tr6k+/LpyYyw4aKyt
vSy3e6i/D1KymB3xCzX5+4+HwzO6jBEm8BCq2vsFDkbvWh+0R3uAWWZMr9lGQJaXonnQFqjwPcqo
rP7xrfWlLOm9vXTKXZho0B5FNTpmFhDhQ3thGQX4Q/lU9tm9eP67BBD1s2ta9iCVeiJ8EvowaP1Y
Uw9hyKM8cefRZTXRdiF0QQCTRaCGEL2pbAiUwmrtIcjURxu736DMTBT3Lbt5NcfOb19YL4hXxxIW
R5fhs5affpsR1HIIfxx7D6V+UTmHwoSsxv0zjdIuBAjHdbOdJfvebvZVqBYeAE2G2ZHgPCG62E7V
iprHjeJjIRmXqIl9D80jSwoghoJRgUwfb7HuWL+6WQgIUVALbAzre7JYeCCi4LpYNuCH75FLioXK
o2BxZolYseqVmy8UfUMnT3GXt5T9Mqql80aE1lzAax/dxb6xuf7NpqOu5jvkU3zcO95gr9yGBWjO
x/vqR91ClQ7+W2V7rM06R36fV3QxpnXx9H6bx0dVn/d28KhhwKnIdTMjIBaorkys+Z5HLCLy5gEO
4bissKXWMo0JEHC23EfyaYFX7ghnr/daX0/EhVNjgw5J1t15PdvXf6iiY85R6bwFTL8mZPts7ql+
kbEnvDpShqBPz0cHsPI+WATW6xPU99AKpnPJ6k4Bq6FmfW5pbD/sDIRW84PWQGJb5SyxrwkiGKnl
ehSwzglQo/2Dt0KpAUzkusQ53sze4tj77n1x5nwbq8Svzi3RZajn95GQAJ6y8uzFB+CGndSS0di3
PxXsMGUpJQIvPGY6F5NZe8O7Qyoj8MgkkcOkKxsOlAdBxzhiIsFfWO2KyDgt/NCl6RVH+kVLjHw1
6BdmE/SO8SJvp2qGlktuxhZC1e/u9QClChrbQ+FQDqI3/Dsic6ieib/M3+1zGn/EYX2rDSTbNUP5
PvkTQkmNjLksSLcaEyykEOAVrRs/06+VhbS/LaOZiTEMd6bxC2y2qaweT5MXEWHGUlp4lKvfBvPH
nMXrgUjcAz1lNTqwWhG8gIvMwwabbUobey42JE0Bp60Y2fvt68Vq1/bM3JialLTcMXA+ruhsR15s
cVlB7zbNG1Wgxuys2PkqsypOrVhWPPuhifi3CN/Rk8wi+z+Lw/oloICAopNlRzja1xCmET4Mi0q3
qgvwPcA6aLhCJN+8/BKhvg6tvSKh2fsdIeYIb8pdFMaVuPD66pqInq3USIJTqWUzuTQ4EIc+xM77
AkjlVdMlJSBoXaIx116kqmO5nvUTz3giScxRFN29GGML3cBSK4FRNt70KImtrdw0E1Gxp183B7It
lOuHVn9OVMtKIRY6CALJaOjwEDKI+fjyMzbF618D2CgbsRnZh37DTqn+6N2JZwjb/mXc+pDepFMt
p6y0nvy4P7E2Jwh7ZddelG0cnZBRhGSLnZ/1XRhjk1l9tL4nwQiNuHCu2sdb+xU9AMMbcvHQtZ6I
vJEndOto2dj3KncjxfnOL9Dfpq1xFNTh7AOXH87nRg8QzHSu7vldPG3TlY/FT6ewzI04RzVzrcMC
PoqEUtaumpx0gldzucDr9lY5GFiicOvGibF2qZW/P9uiBIz9HMC+hfS8mAOMNzbd/P3l4fZw6ARY
Ud+TQ1aeR0INwPF1bB+wq27aJty4FDi1uel0JDNznx9quTZ29NLyvfRDflhanp8OT/BdAkeC0s0s
rfg767BaO3DrHZwXCPf9tfpaaP1gnVupacDRM/53e87xuefzvdeRfLhea+Wwj6/Ag3XLtdzDFwji
RyczuA5yyoGEKzoW1s4nsTuuwo/FWmZ2uVCnSw2BdCWLfDGrGRd165e6gGu/AjZwwlLCh/et/jsE
V/Q25GvzZXmY8aZ0HJJC36lp2KVK8fqIlsAW4LhtPw3O6c0ylqeCXOlZGSWQcdvF5pEDnkexppim
jAJx3Uo/0FXLDAw6fTxjPPpcnSzzvUJyWlCI5cD6fuVFXr/L1tL5ZP/WInKVfSx3Lsf6Jx0TwRB0
FVjF2zNNm7tX7UmQVgXlwc3aV75PCZ3LYHOisdcSvrHNsfGOdr57/ICXeSdCd6cIJp7XI1H0gW66
P9GMywzdme5SkwJiAT7wLPHR1/N0twFHTyD0PlfpfmaQbTlacq1uWcuuflaXKfBh5wLUx3ryx2Z2
ONT4wQMTddePSvPX4QVdZlF42AJFPm6y9ZNuDt72rneXa12+k1y2LmrbzYpf1Rw/M1P+o5b7l7sC
ixZUyJEb8dmIF8FD9rLaNtfqJRTXVPX98ax4SayZFkepckIlI6xHLglUPdek4ZRKSpfakZbdpV76
IUoqvL9WU09Xkqmlh9Opds1Wfxi/e4fBgVegoPehq1FiEmhfhM2kxGcVICW2OC9KULQPuefcVj+E
fRsh6utwXbn1PJv35nYZDh4jbdF2jxKcg3dy4+I96zjjUBoXHh4YzdUyi/KweJ+vbbqukWP1+qP2
NSi+U9DtFX9EIG8iuBJH5fZ6V6EHihJcRGMGeiuea+jae1v5ofOBMhloKVi88w9RkX4+ZzE6AITh
itw6+R9EjP3wTQv/t3ZaQo19PHy/7Ic8QsV1C9Dn1sfzD+zNkcgT/KNGvzhoRYP0QwVf+VxhYGOt
ggtK8bVYgcDdQor2+2CrvcdPFtrka1m4kjn36QZY0mb4e+qVpzcwkXKwY2FaCqv1oQM6JdCBhVEy
hjAqTr/T/S+moYKa72JHzXyOPUtsdD3NZdvF4/hwGlAEzpFnv8G99X0z99v/LbwSUP2ljngai/w+
x7eP9vmrdQAmLjYheC7fwsfTa/7c3vDG47ARIKADE/deGRrjk9pyF/WlILoTBWmLgP++fqTadsf3
c1dXjxie7PEz/ZDOjrOW3fXl0Q9SuRqoTlGsU3rcngn0ipndhawyF/JMP9EEPNXPueX28pYUdtjc
vuMT/tGQBbXmhZVpvKXa23mfQNTl+JoG5j1nJ3m15SI5KOmWApN8xiOY56fZ+QPsSkYf3hv687g+
D6/ztuP40NUNgIMJRS0sAuKjYgKS+4Xgn+774dS8I0ziiEpo6kHYg1cKBeJu6qr5/l1fPFSztVqB
ql+Lj0eO09qD/VMIuun528g8L4YsiACN8FsKCpjFbbK29QN75bTHv2pvvbt+KqTQqFZUCpXXYW8a
GhN32o8FOz/YiOOIshZ4RFVdY/HyK8bJVBnGr+lQfNveso0Oj64ptQ3lxemF66G6xLx65RKqI/M1
AdBBMMr3r68wL4WB/oPg71UDfN38GeWbGrP73jzJ35eSQ+32WgnhtHOTaV1vbfE51PKDlyC2Y3xo
n9a+YQetcHeEPb8ekXn/FbxZGhDvnf2aCONxcJeq3nqGMndNvDbp99YRqADY7ruaPtzfzfs7vBH4
udfD9jGqyusXWQm21A7NdPpDEAEykoYPrA23oyyKzTeWQjgFu0phBK6D2C/+ZnSeCKqjzF1rt2SU
yHJIS6oPTzwBnfLojgmURDBpVRXVgaZWS4PM9kt/zHYmsTC+16h2Vrb92Vtrdqa9BEEysHzKFiS0
el1+lzea8GH9csafA0oIff1gTo3nCeSyrirB20f+q+zXyFiN2AlFgVA2mNzRXtuoEqtRrSm0r5Vh
82rV88G8F80BK0T1+jSmMo3eNh+2qcISheBo31mqVW4bLyfAIKXeJho0vRi90O7H4F2w+tGKYhxh
XFuQoMsdQq0mjX405de1n8443JadRWMcoajU0wEx4xRJxUdkfgBD0Sg3o/fks4YqB7SgPpRFX/4r
qMF0FadnJSA2R4hIu0kG0GrThqP5asCKGxKyQjTCPh8FMA3NIyqHKqqvFOohYlTMyFjSIwBwCU6w
LE5Zpz4J5SdxvTTeGCinnNWO1JLAQWjrOX6Hwm799lggmTUP9bdsxNfkNfJcsma/dh6dXswwrNRj
a1N+KoJR5aY/9Wi2qfg9clm7sNq56m1R8b57KNnAn1gaK2hW3G/5G3FQBde0oe/TuYFYECMgd1gG
EbkN0jm61ReQmayewbaVrS5OKsGBgNKOV7kuJr+vVykaRHrF+kRCyeavzqbUL6CUh+7YlatOfcrA
iqPUKJPtqkGwDfAQ+UDobFU72JpVMNaA0cryYubKYXSN5F3b+hR9SjGKgZZqUratmMdaPOg0Sv4Y
28XaXCil8N7Md8luyRQ2lSsESPn+sJ1tbv2i7ZXB39cwE1UiJtKFBDSCttbIGuGx54+tM7HK1TdU
CC0YBjTbZna31Dw51rllP71xrHxl87Inmb6Znd/ZcP1LuwGwAxhhTXrGhexxNy0J1OeroFwjUNZ2
pwLD7vCDPWxdj9E6mC5WT3p5maSEZiAIXM03zewHbSIKbZ5D/Y1yphRfJt44v6ZnQRLb3Of7h2m5
SaOhGRvE4pREJ+2oS97WT379Hf1KvEjITjfwQ1uN0PUTdTJGh+r0M4ssNMb5o2ppJpqsGu8j1mDc
/076XjHZGXGs/JQyV5cPTQ5TZJqCcLeY6rQx81PrNIVg3B6y6LQ/+8Fngf5i/bROrs8K6hSavpu/
yxsiH6Njjw67UVnHEbP3u+CZiRcYT/+8KsG1rtTuOWPJX4L7dmicH1lQ8jBe7DDhsk3t1r9jbnbq
c+dC123Nd8301/3393KDoPfdmt81fj/r203nd1RGQ83ojZjCyrsjOTBM+2e1428U0yCkslhRNEGf
7TbpYaZvePjfMAlZbO5mGfNLXFi/Ppjd15r7+KUlwdzUe0mFqP0++v1HOZj+FskBjjIMwo70dL46
5y0CT3jjHJ9SHbba99/8wNSiG2/KsHK4Qy0DcKL3MCxbghT8WwWCFJq7dgB3h7uCQmeILJCvn6/Z
+xN8UaZ/eM2hm+aGcuq+D2hW72s57xpojZJGzyhCtTTIJgXJtoiL2D29wlECEgBxonhMdAuPq7zn
2gAZWJYZ7j4c4Bdd0+La7NsSQ293v/qtq1+U8XwUT+nKWF/2vV8MDEZJrXytWMtSQAAwa4oHOqF6
stUqrmweizb9pxSPLKsGDL/2xfAIWtW8Dv70j3/UFsfoPMubdI7938Oh9o0eJZ4/Y0c9n2iDIkBl
H9K2+VpqUkiIhBMD3/yjBzhwPjSVUwNg/jQqd/R5VvnRn46XZu+6VxiPbfMhkM6NcCBoO1TG2gar
qJDalO2q56cS3hxB5B6hr7rQUteArpLWwHf1byVVuP0jgPzCMUmoyx31N/JcEuBJtLnn7ZIOjerM
ck8b1uSxfIxP40+AjQ0x65k4AKDORG8rOvKLlHDzisZ3fG/KylcqrlmuESqFk4+HEstGKffY1kNw
r5l/VlKP8pxCgJ6C2whArkJYtFJUvsMCMKsKtH7SfBuwxDgpX3j+pcd5L767r20ma7Xp7iIAveXq
cGY7CTzjppe67+Pyy0znSfZhrsRQHopEMKOuxcrdMDcOCS8q1NdB2oRWHJPomR3HJD3KteTLNtF/
ZoeMHvGskf03J9gdZCOb+3s7dY8fqYuV/CzXHSyGOwrJOjJGfN4qVv+Rk696sPvGlVTcR/0y/GoU
myB0j9Fd+LSvql8S0fD02KpdVuwQNCTmrdxDSr1USgOU5npTktnf5CLb+asv0lHq29gmebzNoO8D
prZ5Fw5V1u4/k4VeIpHe93YaKl/ZG4lvnJ2Y2gTTvhqM3C4QSmv11XDo0KEF56K9RjPWBWbZIPrR
03rw/S/qnvK2AblaL8J5IdmUgzwfOsbn+6t9WH2/Zsc3hg70bUWcjS9+tfXLw3lbzY7v7jO4P52P
UVaf5in73pDbnUcfDI/2vS2RkGzrvERMgrNF1ZFBKfSmJ8g3QI/USk7jDwKaUiISYOPtwzs0Lo+8
yJ/fElHm5/j3qwmLIFkpTg/n2uf485cGgK1sPQRdkOlmw6TzLEbsF5RG063MuqGc/zbOktcz/G3i
r7jZhXVvTZZkHbD60gDSvYg1rxoISW8nOa6sJHf9z2NPrM8sTjXy+zcKWorKr/N/d88FXtDVK1tX
GutgB7Bxu5f9S7F/ngph3sa4AvuVkF3WcugqoeeALicRPybzWWnT2mOhU899DSlBxSz1XshAIlUD
KAfRK2o7lltP7TjzCkD8/t4Gtb7rgzNqV2jbxZYRlnG1zDo506dtnSQaE0BFIXqbzXCEFNjjLaB5
YdT51MwUH23j8pR5Eb67NFuL3AvsCCO1gH7kBOcC9U93q+vr77nhW24g3ELRx8tkOlzb3gLrftY1
0p/7VRF2T6HaWoD94DqmRvEDD4HQoW6MgPpU50tXeLTH2VL/RpP+7YeVyUkqt8OrCzml6rzyTrKl
W2tL5Ma9vAoqHN9GvJ7XsrS1oKUe8/uegK14V5uXax/7MYu8EwO77Ez89r66G2WvQv1cb/6SH4m+
LnRsf5LyXRx0f2v6g0P+rhN7mrBEWOcCvrfN4nvdjUFd/5wbHkZxVDwmlLY5WfqJR++qCsd6Kddx
A8q1fvVumT8T7CzM7ICEbm+f7XlZmsF+PREvig/Yfx1e6z78/l2/nP5iGLXD8nB/S7Zn/nzRVfmh
0LgNbfE9OF+QBACOf/eDA7c63usIdW8VFWMHS+W7O0gE4c2xvgeYhFa7PhTuGsdykhnR/LbmzmX+
ybu6D4Ns4lTMFtvlU60EX5DpCrDOGzA/Za9va2C+naN49im6vdpvy6xaa2/8y/Lt/Ll3866WTmRB
h59KJY2P6btKzfq7Pr8L/8F8oVYsrXjwtUiPRXhwT6TX3k82PgLkhrUbqHyy1/2kEbhPtM4zrckJ
1FAe+w08nleoTYWjScOier/MPIfqTMAuFclrk6PQWWNKw//XvnEncoJtvGulh8rze1EEfJl+KB1A
P7kN9UWH0YIXhr8JsERizUlI1Ydu8HulM4H3iasrOFhRwjavpgiQyuICV6fPfmvA2swCgL5X9y54
RLViawk8QS0D3AEqQ1BUHGdY3e1J2DnrmBQ6YQBSgUCVYR4mShLbu2H0aqwFF+LMi7gUnGunC+D4
nQke4f3BhdCq7zAYWlcwLQKrliKccH2ONECBPa5uqUz8cBSuF8f5RDf0jmYgEJJb3Rvhver8z7M6
d180L0ztsL4rGWjOmbXsMA9xJ8N1wrhElxZxj4MVVMelFj0Fkyj3h5FfuUt5qFADlZsHnG4YMrL0
Zd8rk+8whoznEaMZZzSLDOlftlKd7P4aQobIR+ILpcPJM55JNIoiHY3v2r6prWgkQu0ZBW0sd/dG
ckQAx4e4UEs4tXfmJIBKHr7vXt6MS+6+mAxi6NSF4l6bufu4t5gSgYGBAm6k6jGB4ru5EEPLDo27
ak6deg38sDWsNq8uv5qDS1PY7osEUZwcaN2IknFyhmNzGZeU6nheQ+IFRupIWIu8A4jMWmc1fnMg
DYirXfIMrSy31WUc7O3R1GFCaASPtUk80d/n+LUltkoTiBGdwmR/fpPb7p7en/z5ITeMXwTGodAQ
5wikPl/6yhlE0hHi9wt+KW40E1oZMuO/GQtrTjTZVJ0YTpNj/yQUxo9rETc+VJbl1oDvV3Uw4Ivp
zcu3BpSrjbUL3dcmgmvPwjDC6uSXcblOtecqRtnI6A68ZIX7yD3jRzFm0qrqpbIaLEFdzYxMy5AF
ImFeXXm3DD/pGA1ms6AwVD1AokgmDnpKYhbkfXR5aQ4YDHUmy1BHjgfoaxS3EnenofR3PdN8pXNU
ex9DurSyvVwvzcUBBqJ9BL4AYd2TRkkPdfN1mmKa8gHjMxfAcz3NRqbVC8V+03SwrDarmRr5q+XL
6JEJYlN3Nck+3SrNwYBChhZ3ZeKhrZZJBi75Ra+911kNoNmilraMfPit9qgiUr3nX/3Sbo+awABr
IDEgQJAW4hLVZrOjRjbdVSTavsy1QbP6+GK9S35rL802Q2b0JAfSK6SDxwzeG3yyx16qChyTpTY+
v6eKRYH+8GA0Ihvu2KuPhhdwXjPQd5VJ89491O4f26OV3/fPitkCbEeqG9dp2nh/T8nEoumlS3ZW
kXSj03GzIw+rOQh6R3wQzMRHPY28UfeKV6cxAAUCoclE1FWf6hOum7rT1E24CWnA4mgm9K8qS2Pi
/RsoLwAKSM4mSyNeUT6JeXhXmXq7JmlIhJ96Z0p5gZ5bKMh49tjn/Z2Cmavq+WtnmvTocN/cbA28
S2qk/BB4Ro88ihP+J6XAC3M10Xz5rk2vSW/a6wX3FmwBmiugR9POT9KZzi61XnzIR/7ovvDcmvN8
P0G8erPy0wK6pvF9jmVjuWw+NhO6hOfE++T0SY+3TqWnnsIIW28uTt4jlNd3VTGARQn5ewXbx3UH
CKHX86CmHVcy643/pzHPeuopvSieTkuN6czReh2ParQcdH4JngCWeLL1ZNbr99+qfgarmCT1XjLp
1cd1jW+jF+edzma9XgyBz0cRlyWnZXH/9yp8VEeDC124qeC76o3seO+nN23tXUVlyGDFpfqWizSZ
UCjjj8YM6rje6U16b5Vk4LM/GuSdwSTxyECC43eSv+sN5fJ9BSao4wKmxSTp9/t1k6JYmTjZ0pk7
k14y69fhmup2qdgrE9ycXjzNbNWDnfr0tDOBlbMZx5rhRbeybnuWcSXC6p5JnMITdfDAXatZjGO2
ooZpy9rBmoWhHM3E/6x+PfEvHm6J3HnvbJl8LS+KU8Xk5+KgSDPKnr/LyfYn0ICWAptO3frj+7Hh
qG5DeB1CkSfOTwftfrVxAA0rGmxrAmVxuHISUs8MCxJ4Ncf8izFqp3r63voXBBq8J83z+9h8hBks
y1PdJS15hB88htB0o+H29xIRmLvfLEQcJfxqi7i3sPb2+NXB+WQBAk+AQZIjb25gGt+WkuVx8f8K
vA8R5pDndp/UwGIX4UEiE2qWPDmyW3fPsVdmwneernFomGCWNjIjBbRk8umRZ2HNAvEvk4JQzCCk
/O2BYqJzPd5F8dYiTwnjQ5t67A44HqvNN5cxLpQtehMPLyZJrrGLteD6kB5Oln/jaw09u/XmUqyh
OOJiBIq2irhlupiG2RNztM5aFTwTzyZ+dtf6VJy1Zd+1BBrxePMP8YHi8+fj95NnuTXud1taRptR
OI/C1Vs+1/1PnqnuvvH2uPazi8J+LKoXIxdmNs597yg9npUINaZHp6xqZNUZ0Ldq5kcpMjWU2Nu3
Rqhs7gWN3LiUImAhVYvDnCDeBxgnPY7AEYdiu3oyrGxuEN/T5jFaZ4sVWSDl8qJ/Q8UJJhuGgsh1
pTSzugVyNPzS3/BW4qPx39iz1JGNkMBMkEeQtVqgIEEo1N9F/IlQ9S9EwGzEl0xh0qUXVFLN504R
HfVSST1vklUa9L6z0/XtbLF6D40dVfH2tn3Tajg80qw9PN6gKxnptE+N0Nm370CXb0m2x1weCB5b
aljmq+Gl2JfqKtRd+dvsm+qWsRmBvA6jLcOl1TI83nd84HNr/9lDHg2+mlT7YGc1ZJ4jlIx4xpWp
SWtm8PW4OeXqo+2ZrQaxb9jYI7jLztL3X22Imi4iuMJuO6UPYXTrsEmh75WsFYUO3UDkGLaNz9ke
QjEfhIlQnzGEl4gtaHLX363U3qQ31mmfOiS/IwGXJe7z1UXHiL6HyzJEyfjYzDzn1flyomq2Jgvi
LN5sbzWU4bcNKi439cxl2zTKNk8NrlRwizxMXH6sA74/UNYzwcJFgbUEaD5AnRYfdIgp+WmX5voB
GZmcem9tB+mEcHB/azdeXZ4woHo4KB1vQcs40BYHMM6MJhCpsYWm6E5nGwHMp5duEv4Syr2EEHI7
H+EJnHEdPL8R2+679ysm0G//XE/VT3VCTENSd8rLAZLJ5tuCDwteKLfb4uN9GMRjsnY93MQDg/zf
S9JcpTspdt2xpKVtVWZBZFHCWSveOhFUfy2K3hcdn23jGBdu/SOuj9ilw20lW0bqYQuvxquvG2EJ
jEBQKh07RG9KgBOVkw1GzJ+IN2OJnFjLKkt6wg4J+ecMMfQMzTsEGUUaHBVErzGXloYLaD1m2jIi
ylhxIjiL/SFmGXMM6yFBwqZ4lVAbwcXW8SmuuDSkuxt/iMN+Lai4BYz1T+EnjieTWqbG+efy0k+f
fNTRnqycxWdx1TNZzn/sloHLVbw/Q4UaHNg7w9nTfLFiub6/Defv4E/uG542ZHbFrZm8CD8Si/CK
2D0J4nvxZniR8QGsWFDc3otmTDJTBYz7vS4ak2xa/vP2EuskgU7bQKxd1vhYPD3CZG0GUidwmZSh
U88HQAb7kSUuGPmuKj73f0QeOZDZ3vI383tOJLk0LFpBSsNg11KLSW4eenxR4g0oebpjkgcs1GWZ
DH7y8F5C46Rk6lsb3IGPAYDaII1F8tX/aZx97fohkEdliSF4qKrukurKG++OUkn5OQbvS1uOEYnx
C2Jxyp/j0Ia0snLb+oPalf1NoiNadwH/Nkmu2a49K77Vnli6jvfhvfzV5eBXL7bTSYnaqL4J6YFD
g/CRcLP5IpbmHMII+ad2rn0BT3zVv+q/jWNy1whb74/7Ijmqt/uy/9611Z5F2jGo1lzBW6y9hHxd
MFFKkPRQMd2iJ6+xCrFftSgtoZ1dnwJpLYwDqIrUXfjG9EdVrgna8Rw/aj+Ni7pLGzRfBqGCFQs7
NQGdQqu+ipknugyHkPnfTzDRxVba6Xa8eHtTXhKaU99Pb6YBjQakhpc1l48I9Ykv94oPqfFWH+4I
OUvhkptAofb1N6b2MTmQPXGrCK+9vOuESJtFoNh9l0mLTagTnGpbcLdb5ee1OFKRUwMbl/Bt5ALE
KrV1DtW0+k2A0s/PsomlNF1vM+rd2WGqK6cRKQowy4K7aDoLTcsVUTcLgPbUz+IOviIPxVdoonBX
5cAf1cFezcEpYgNbQ2jFZQXNzo8iKort4cMor7D74nH4RiwmkX6kxnik3/XypnH34O33gKRlf33L
+PNkEmD2qlDDVUEPUoZW+hJ8FEeClR9tLCuRWChS2wjlUvXOIF+BkPyuCXEV9WKTiS0memR8AGo0
Nbrouh17yFdt0hmYiM+NLk7J/2IGqKU9asiD5aTzVfOcJkLiqE5cH9BEOtLeKA+IGoEPGtkIV2JB
ih01Nc7ddwQIqiEsgfTOQSI50cCB9nqpSr21rrTGw1112BqOxe/QrT1AIIlGLG6TszuWBEXi7D12
DrdhUVBjAiKOoO2ze5Zs1GczcfNM2jKddhRkJpE8Ru5R6J3hNSPCjyXcYroa3WLEq0tlCzch2ZKy
2jV9/idJZvX+uuJi9kwHWv06bcNQUer3W7PZdGqVlEP1Dv4CmAcjsa+2WqCFZlxloSSvYsGDhqtt
JsE3q9YX4zHUR6fFIw9YlINHzBeAa1S0ikRMMuVy7eKC/kA+gMbXuRCDfjpivdX6qQwZMs4kaDN9
LopUOCLptoPMFv0xKGVtrBVWF2lNc1D/PRCtunQD2trjpSQBbofZ7fIW/UVcY7g+6IPMaKZIvhL7
YGzfAzuS+sFq8NbQOQ8GmxCk5XpwvxuiYvlWfWJWRP819L9jtkVUGA8nvjqdpNh+qY5GyTLKdnIi
8XW4kQHBYxfN9ekO0BB7XZZePEW/4hHGByVeZqyMVhIWwrURVUay+peSzgzKgWYEo8aKrCsIVsdK
33iFvtTOgEQ+uq+4QM8N6nn2VWnx0W4ls2mv3u/PZumqRMrP4n11CbDMbj0L/40oWs3Rv0JfCdqd
ZuwYhq2WJ0pbX5zH+fpsA/4Xp2NV7SSnGIxvyOsTvPGxIkdLQUUQJKPM+zdDI22PyiD5ChtNKSyS
1MWiF1G4DxRC0HiOHM3t+F7CUIQwj6IOJmqwERZ8sofeX0z+/hOpSmxvsSyE44w97/n/ul0kZJHH
Rjys0uMlOL9aEaydGWaVt2EwJkP4VXI0VvaNq7Czq559W4Zo9d+HfEjskfMhS0yJR2FY9BlvclTE
8JMjjAiKAuakxdjhOLxFChQnsLC14ytKWGqnd67j2o9yV9TuYk/XZBoKIpJdWpQRZb83nP5BXH+8
dRH7fjYiYFRmGUjP7AHbf3FxEQnFiaOQrAwrFBFO/OWulpE4QaRIgqEHEU+sjZfmSmgdAxZprfRU
bBSslFLV9LTSqvdGITsW4wCD/L8oq/k2xQDhBIGxF6cbLAeruLD/v6LAV7ov/qVXgpM4S5m3wKf7
ib1Kihe838iN7QFpmVHEXn8rsQn9f/xlZY56pUh1GAG9UjlLg2LeA8BdE2olwkcxJwGP1lLNp2ip
X/fLraPhegi3E48FSuj/5+58u6dyF2tPfVpx3H3oYdwah+lJZOvGsDIWB0tQ9433+1/oZ9Dyz//H
jV+CkieF1P72Uc4s/VgLZ32zyGC2NIwqaHGJxf3/sOuaDD6nvwpnKlcYs5Gd/00e+8b675ApUoEk
ZFoKdGq6dPIFT8//x6exjGae908Ra1IbekZmF7ZFSdsQcLu1YZe1n1sxj2MSDiL+9Dwf5eV36lhP
kRaJblVSRXt4yDoZh+n1YYJn7gbN56iW/7CbiiwsXpglq9DFvLb6Zh1SlnDlxLgRxEccxROMD+MI
kuxxJe0QUx6UKFIPFzF0ZDJSYiFYMnCc6l/NRGvhfWFbLnc5OEFJvG0n8oOHMl2G258VbRkkIt6d
JpZlVJCbOfl9NAZiH4+Z6avBLQxD959g8m/vFs/Jcrxe+7/ZxUG2OgEcdHhmckWIL1GgcFpuHkGq
p76ufC8Ev6Z28pdKRQrVPki4tgP/VycVYQm1pYrxA5FqK/bULT3Z/+duiniifEEFX9gUb9vgSwpQ
fL4017SCHHZuykVYtx3A9cNguMMWefxhXIWiKkVnPZevRezTy9VKbmTsyJMkQdoKU0f7pqPoPXKm
EYUJD5u5DksYVxO2t2tGKDHLYn2JNzcInvFIfNHOSbaRMMjIGfBynfjLu0enniw9ftMKqJzkkZmu
9dti+1670C7N1rN7si71H+y/9052U/9RFco3PplEX1qnfXXLgpWU1A3/pJF5r5X2zXMOXJWqtEvs
Z6rA+eVUl7ktukj92HqUesmEmiMqmOLVryRvBqAAP2+ery+H4eG38j0iqv/AHr57qhX628lhkq6n
GuXGe/dlNTpNPl5yo5/VrZ7qFRvEUu4zouO7amqQQ1dbpeuZfJ12YRtYuX2bbuyPrUybW/uWyBsk
aZdzd65cueRqc63d1ZH8wqg8ozHVWbfmoyLfs9/G20Q43Xz+bZCoTQ3y7W3tVnmJX269M5au/r7s
n0twwcqa5UaxcUv0H+un6rEPtNlcQ2w2ykXYlJ/qrZ6uf7U+JtnpL126wc8uyVDJmRbbqcEnKjcp
FIDm++955fP+jCDw2TzXvtFlu5fudzc1CKhg/RsN46ea5Zce5rT5xrl2pnLb/WqtH5jdg7hm67cE
m78V+Ue2c4IxfwIUBwiucHDUzcWiOECktA/NUv+rfqjlRhuELe8zZ9td97eWqxynx4Sze7vU375c
6tfapf4VqU3+knyEC0tSqGfrxy5X3OU+GcwHmXKEpjKrdPf0EpGowLILlwJl2AJKfiOSuB0rPAeA
8uIr1Za3tMEqocmeQKYqwAPXV3N/eaiKZe+qu4Qsu1Q2BLMiuKfeTLaLhhqo3xWmQy2cBop3p0sZ
4D7XLtI26kLZaNHHO1v7aOZfst1t861z49QUq9cHkOrfzjXKW8djNdPzHL2BqH43Px+9CIxOvzur
g9JywA4Zl1okVEW8ZlE8RDDjGIVSBeUUBW4sTqFerJv2thKCENEZfuZTdF/1KocpowUGWn7eK3Mf
Ii/entNd+ap8ljDmaZNfkT2Rz0K+u52bRdC89Iaqut6GKaJwYjPBFpFcw7CTzB4AJre9j8d1P9hQ
2xpDmVoa1Yl+PDkRqkbpG8WW3+n6vkjQi6Jl+22caxyQtenKSYO37VxnN/mx0svmpW3tfV2fvo4Q
PWLfE2l13eoVhhGxbRoFJay9Ek8RZqaAPMCMM7THPpyagI3CUKxTohzBcmRan7RcbsqgiJmNLC/S
M1Seizq1coiRJY+KxrkJmfZvNnmfvsGOdLLNn0apWaiXG0QZq3s/lCuzcFIMrB8Gx36uc+wHtBjQ
eBDr4kr0Ff0XsU7461hhLfPyjSYPY/f4q1L8IfwDllR7KtVKw/+11Z7UTlW15gur+O/zCWYUKiMG
CPtvuObrFERI5CpAN7Eq1JwnO8n0rnjgItuwGSXQKFoJ7XeWleOP8ZyGAa2xUmMNn8UH6P6XMQSo
O82yUBWyr7R3jEw/ZtmmykPvYxD1KjPu/u5hEk1bqELVv/O0OIIyoYk0porYBQgJcc4JkU0iQG1/
1p54gGiox0PEhm7l+dy6PpmgrfRdbZ0OV/DC0WjoC3oTunuPRBnXwbwU5jFvuLR+Sbw8UYDYgU7v
OjcQJ3p9Kv+havdbD6cr7y/HFQwJ7l6Qv8mlG3DkbMVSMD28t+5qP/8+cpXzI2vk5xsDgfa5WmJK
yDUh/4C3R4FklFWxflezuyGZ5qoSOhL/b4ljlDh3kD9o357WGu/QiuD7aqfw5t9gRkDREcdqiGj8
3ADz8SO1/i/YtoR+FG9v/9MJM93UE6PWpUZNQPWO5Cb1wvpM0A7A++y9ppqYpzERTpIlCxKEgB6U
vYmpl2ul7rq1nXSvFbC8YdDSs8+w1B/9/SDf3WC4XyaFl8PoiAFRyWAGqeU+lxIJxwaRCOEDOPtc
bf/H0ZktKaoFUfSLjFBGeWUGRRRnXwy1FBQnHJGv75Udd+rbVW2hcM7J3LkHnO6HLezYJCETyq0f
qb2Lw74/wC511IAGMFNxRdYF6a2OzA/dPV7VEAOFVSX/BtFgH2+cKpP7KwG+wTvBWQeTpvTxP0AP
mlP/gWW+QV/6TuYEUNlbgojzxj4tX3hA8HK3rHvQxf+jxHMRHTlWSbwpx3K4tCl8sz4/bIuUzCsG
Ec6koEYTbLfYNdmHXu4H3+g2/EDY4Snyj/PkAYT0xCnF4BwjxRJ4369ZslzuK5JfmIsCCaIYp1Qk
j9/ZxiCEQoS+LOo4g605vg5xhJjoW3Y1xWntFE8l5MOI1v6+Jnd7CA8O1gP/KNTgVD+SevDwoT+x
c+PMhqlj77gV2usXVaxE0xd4o6/48WJgB+88ePXFq6p0ogUKBXyCUAb4qLcKIhZxY2EWRjwx+7SW
/WKJlybQLcJOaIF3gYfFWWSM6mU5tyaAlEU3uGzUnYqh+ytqLRIIOvathm7Hp0dDSwIdijUov8bb
JzeRfqKgeKW4hRspShg6ILqpneg+z1Fn8ZI+CTO09gjxaJc0EJn7GnA97/1XX8wLZTQs3wgj2V1h
cIVHL0i5WJkwhWd6fY5mBwjbdit4DomGYzvNh1DBRqgEf8B4nJnRJe0yHKH0IAsoJ+VWg04PTjnM
x9SbHEpsFOw0aOPB3T608glF4PS8+ooPHfkSZnTpwZgaAXMOqz+tV+6sg7bQ/EHXvwL9rXE0bIaP
HZveZabxA1vUg8cZRP9zvzpwUn8jK+7MuuGHOQGZYXTGABugNBtGWEc6kXJDxnl0ptdk4ZOlLnHJ
NNgcrsYAaO1CFfp3pyPDdFYYTBDKsERBS4HyFXwgZMj27dB5FTFtzyOoPUqKcFM79UE0AparT4Ch
2O4kKdDxgqPT9hXSAUXsjcHuZD0CVq66NvESSByxH6nRaqAFpjI3fMyk+ZBPyYOPxFyALDjfyQ3i
AkGDNPcksLCxnbhUk61RX0BeY5wGSEooGaJVxtU9Lq6FjdGFWEMjgWJ2A9l3HJOB2ER3PtM7hb24
CGGSx0lKsGLY/knLHz2YyagRidIQ2SAbmunvwKJ94+lALonzgXO6Rq6IBeq84pxCKi12Gyg43Qsw
JTpGVAfwRxIoHZCThB9ztmwF503c7gUoYxhPNBbmV134IAbCmQsL4haokHwifavBg757kg9LBsLd
W79kn+qTTMCyQTkxaE/fgXbzP0cfiV/h61sV85Hfh2iBZvuug+f0KDHmKIJ1eNCPsbJ/ZuTvXpHS
xpbPj/tRh2TKRmUT2ciqvI4nPWYMTHkj3REUGjLYanwBYeEkIhnhnG4pcUiSIGgQaEZ8i+Dz9t6J
yPmoCwAndABpk6kanx5G7Yj6hkjGiXtBo0HFgWeBx+qkMH2P3kmVnNMvyqErIlyFxWuh0P52vJqB
KDFsNQ4mCOYxHVawtiNaI3ql6zipmJTiqMDEmN0H/tKlp2QPpY9LW3cgq8iccByOWjDEA30i/TyV
7f+38p9cQ4KjrRIlBno+VxDDhow2GB/iLIGCsLX7bdBF+mvSXLGpQHXM5vgM8AlAE2Yg1DmuChIk
LomxFGAQEaqPdA+HVjwcxzivuPzhHR677c0rhXOmgXYRS4P+puREMCKIieEysLJj8Il3FlseEudX
SHBfGTSMHYq42uP38htIZNNldJHDjaoIEdLwmn5666EZ1hIn8U1OqZo9IXHnHnsEXq+I4J/YqlGR
8vCQS3GM9yd3q/oU6DOJmRe9++VwckKPfYdN5nIQrkEB67qYGChpLFkl1Jx+CyvkfPCHCxqKGkn0
xbMJIxoOiFQTB4DSa4m3DHzg/ndqYmaiHJBHifA4rJJP2GRmYrBgP6D9R+ckvOP35s4aQDaLM1wT
duYSO9PgZYyfqXbAJ62LPVhJQaPykPDruESX9yGDotynC8aQ5IzQZBCZ5Z27ZF9d57WdivlqSdnN
uar7BNZEPmPyAGuSsA67QC6QuyVok6CXHAW+zmiVzwVpotDWjyFC+agzb8G5dqrggSEnavOWNxF3
mjZk9XLKT9DTbW1veeawoJYmCudWLDeAmw/CAEedHvAfnOwwuJtfuewPB7NYZZ0XKHIEU2KYlHL4
sE9q/hgPie6USFiEEZySNqOQmk1qveIRRRok7hli074ePS9uG2M0D913KgIONjI+CgKc+IM0tby7
y0gP1bDao8oA6GJf/8YjiFkMdUCQ+lrSwTNN+KPW+OuMuz4qdbhy4hzzAMoVX519A9WT3UkLLBuT
ADJKZP8a7j4OHaqLmM+lPBqs+4jgEJXvjmw3QTThOcJni1qocvH2dc72vgWfHs9ZZ48roS0x4kdH
s3elkxlUDBy6Ax7xkG08MR2E7Q/76x+j9e43uQwbp+w3gzy4JHnSh8i2wJF41gkM1Jzzt19iC94K
4NU/vOZwmdByoyf5Ds2BOaCMk/wSZNytQRtrIbzlMBJoSdqQr4dgZl6eAMCTbBlRDhJMg9K8QoxP
pcGIMtrmgcgvt89Zy953MjNLwbMDZgcx7zfiAe6BaJDf0rAFtxwzU7523bgas7COU2dWAqayOuPU
oLJJQbB/jl79ZsGzsOUfJint5SU4M3+4DfgNC8lCgwnbf7eEUNk3fYrG7Z3X/t0oN+suPl5qyHY5
2+7JOJhgU+mJ5fYtaGOJs6+IrWRNIZfkGiWBEb4uT4/UTPMPYTI5F3MkSVgdYBsAwRZ1gT5X9u8M
xQpJGF017mAf23/STT1nP8SiB3aoCZ517jNEwtciNcni2AY+h1QPlYGg9T7gO0MdLFSYzv0vfSA7
kpLwHPDB8s86KJZYXc6JDBJ1hEsj5ZQJugbSen0TqJBsaSYQuEuwiwvAz9hxw44eWum2E574ftI/
cOOBxw2tUOgW6+AnNTHjmZxHayIN5zY9w9KjIIapd0OOwRLjSymDkxXS9spZJdvtWgYrPchCHg7/
lwFZJWyqfhWc8Ea9oLUt2YX2GXOpSW3v9yzulNePMkzrKVkgHwpqqzICkdHUjO6TBvkPCB23Dnqq
FG0ymhUaXcr6lr1Fi4rfCM+7POVDrpIqnSsCVLEnE2QUWFCWjHtuzmSCIlRUNTgMhB2OdfEaXG2Z
aLWo44Msyz72UB6/Al9LZ7fb/VKLQ7DbH/ZtGXPIjkAh0Lj+ahLhKWw+nLyPWzMh0ezjON9TPDNo
4TMPtGjt3nvt8QcTHotDmLeH9OQRFjgyOfeQVXLvvZghoSMB3JoYk9OBgBzMFAj4ljPCYrJpq6sn
lh+Fv4I9eOA1cLqfH/cW4YhMw9lSCXPgRgwQaXAiM/iCRkAW2wsaDC3eEdceGdNY8PU51Bpk1DCM
QG/Yy/BbMfkAjvbqHInPxPfoLEDk+cBOJXfV9Jb9rLajLUZC+IMqeBJSSVEiMbnC6xUXK6RkzmXa
8kiePOgDsstYjHIXmiBPPj00W3EzuC3uXjvCvwFYk5HIwMyMqDXgaEQcEStkVe8pi/BhthztmDy7
ZPD4R8qpq3ciZgwQbm2reSBegpxthDkUHl0yfdJzZkBSaighrpJRSCo7vgBvyMhAi7hXbm6z7ilC
wE9cR1sI/r0aOo3ucS4+PsCbiCIxh/+sE/Fz+eHrE+k4PhIvzktxow7Yp95bcQ2u0qnp0PxOuapp
znYGQhfnAymFfYWX+vkfvvHnvzCjk2CJmKXapta8pWbOz3LUHZ6rBzxnLtb48nXbt8HV2gB1kBuB
NL/6oudxyjxZX//eTfR4RL8myjenn6/eky8xE2i/8dI89kGYuJUivEGScgFze1noNnHu6PEVLHYp
fh/X9HpN+WJhMgKrXI0BTDHFlJkq2ND+a1OT4wArYVETANDHtB3XPDPNgBaly2xx1F0BZqDJ+JlO
TULxw+NvZC5G7XXQy9XmJr8E926KCfjZSlCXXBf4LurdRNN6n09P7cw/ZvDENeR5jBRKMHLEAIeu
budum19EMMOv4bap1Q3XVBwO3stxUl3D9aZrAcfoGGV8ep/lldIPiI/R0IOSGX1KcMEpjfrxlGhP
Kr+bx8spWQUiOVejy/aJ5x2eK8rA+kBOrzliOKDafg3DScx6oTbxih0wEUXmNQZtHQ5z1N48doBu
JemCHefrEg6/uW46nkrwlP2LmHwHUwXk9hrX+3KMXG96TdZz9DbpI7m43R5i5tWla0NMgUgBm0MS
eUWGKHzkKebeYIZwVQH04MqXd4+CHPW8cLSeYGbalkKY6pqmhtqC+9tde0/scaCrgRe6nUMr6YDC
Wa5oa5l9sHli/IDNF05cTAe4OHYvcrLCD5FemMEFB1CkkWGiDm71JI22pAU2pm9oRNCK8GLk7O/3
ap9nmeMjplMKtf7Ju+ErmSA4Sy9QzpgxbXOhuo75wDLd0WheNbFNe0eaJWmu9BYW0xeCjLfnBPJJ
he0kvw8kPXnEnxksDnpLGkMkTorQK1ZGXEellHRUlCB9xJ+0eXrc780FceZYE+4bfp3wUYYyA5qX
yv+hhhAP11178HaPUXfcZm+Kco4nxhXXmIHH4jJBH8WwSLgtEnZbhB8B3l/CnoP7VvvdsBrC11k+
5ydm+fS1IG7GFKLcDB5oPKWrBdFu24p7ofVhXnbF2oMgLyBgJGZee34DUS7G1fieO2Xbva9Kl9s+
fpHtCvxkxvXbrbRNg6sjqXp4Pxa2CeOfifObDZyJw2twiU6bZ3+9wEdnlH9JxbCt2XX2g70cA4dn
l8lrpuF38vJOHJKTddHYDFqehVtBOCDHhDSNXul0l3iABfnkODxnKLfDLgbpCkYvr/DpbgSRPU1L
0ONy+KQgmZ0GDCX0wuEDYzoTte4ekw5rgBT3h+Tz2P/EaoJTULFt7YtDa2om3T7/e51fe4YE1QbF
4JQ1pIABAX/sG6J5jBwq5rvuKWOsUUVnDPDQan6cZlZkVX/NBkBdODyFuKmEzXSNsQeUKkBRYpzz
peLfZ6cNo5+rp9hW0BzawJ4FkpZWNL7jcN0k6uY10kLudDHiDr3nJrZ2gJhGsk7+lJ74Ua73DOx5
8A6gkLt8RnvrfntL/JdZrCpgAjxlW2UZ8SsYOlB5foUzrb0/CJ9ipt/yY3ks3FuE+sI5UJD53TEA
LBK0aEw7yTVcUkCP9aNX1wGCXP8NG/W7LZLftthD66NRxUZhCKWbRfzt3eaMkR+UmMIlFsYZj9FS
A8lwARbBKeDwGYPrx2MBMdink8j9EnyYeQGeGZwU31ggGmbkiDDZwenkpq9F10M8ydJ1n0MauNEg
x/hkzP0Dcy6HEiLLPZ4XQZuIP5poaKps0gjYhjASC+JHJHMa0DinxGeDHeeD1TX9QWxhUsvY9rUE
+vKpxf5TvzT87w4dkC+mG3C6BSpulk3a8pH/GwkHDuDXdUYEhXeevXFMrCgQqByGbGUklF98zVcP
LHVcCYbvvuFPFQgVgFhGWMRiOVv0myH6S6ZGyKk3FPtIT7608QZ4DrNOz4qPk8fm19f/8+Y0HoY2
m1Duo5+HN8iY+MCg+EdHOJFpx+zoLlVksBRC1ogreT8X37dzjNocy1B3K6czmwpm8Vl+4axGX3ib
yHFGyFmxpVBBkIhpAaJoSG/lOEesdSdwlFQb4m1ubUa1dYDcERgPvY4rtrU81DRef0oAaFDLziIU
8z/+hzykGOo9OCUy1sfO6psTQdOgzmpejmZTZcZrzgAGPxnvZ94kkhMj4Hhn10I52FA6j7Dah57A
yCTF6T83bF38/XUobL/+a/CO1CkBSik6BGYqD9HYHpQ5zMoccK+QakP7ghvj+HMXvxvOmrAbXrN1
7z1+gxqkfxTxCwFj8KWLV0KkQdhIksAJHyHMywk1Z7RrEvcoMWqFzhRIm4Fv94nje7rASRq3DheP
3eeWUva0LBtTcwtrC0JsCJN/mwtAY4yHvlgyYeR9kxy+xx+1mRk+p9VesPr5E8c1HU8GUcbaxl/e
b0Z5YBJME+k0J+iuh+w0ZJ4g235NuBzccWAgE9rcpymmR2oIRCGxst7yCt9lPSLnMsDNigKYABYg
nfuLArkMCncCqIAhJ+30tEyMPwkAxrORnvC0pc+7ARL3sM5y9QS/uOFxZPW6+1eE9H9DrUb+jYt9
4yXG53Sl44wH+E8pi4ulQ5QifRLAgYTVkYBj4op/Y9Q9qiCE3aY5yGCKzT4JgJh5o0P+I12SP/aZ
3CdAAUSIShKIoE0rCkOmWQb3dmPtxPf3tsLIafklwRtZUIABLKmp4p+PfRrQk4J1YMEIecbIVCNV
5p00PSx1kQEwuP0/8XwJOnkVk40uiKWxxwh0dsecngLkAnzRoEiDcPGAwHH+n4JssSnukKvTjB6x
6dudZhqQlZnBuO+1Gde+JGuBB2EdnJdnNrHZe/SYCPpi+rfsMpiAxgzzWEVYzGR4iSWHYb/V0XlJ
KMgQnTZQba4TM8F3OzWieqIwwOM86kUstjyqJMaiorrGC4okVJGOqIDPNGcqFr0y8/t6xVI55OF9
+UyOozLBzCAWuh3kMg+rgbLm8yx792F7hu8TfS3VtQWvDiuBczdSKK9gD2MnjdjshlYdTzL24IIe
KzVCa/ZjzYh8DygULkz77uQHZcCGedyqQ4quGfeFIpxCv5josC/uELHg/6P+pTpqWraOnmMq4Qto
kOH/J60/ap2abYGBJ8xVnliKOsQQxEc9yRVNng8olX8/WiXqOFlRdA0+xHwYJK9pm1NBfKdg68J4
JaWB2KT0QUhViZloPlPxXJW+on+lFlfQprPooO+42ypYcaoNhdy3BWkbYg8McspHDHUESz6mcWyx
1PsAUesVpFwmWphQG9MGBwqente2JlYBWCCTOYDUmlB7cSRZPWONYnoOaahPQ4xQE2IUtF112OKS
cWGDZEiwAC1i6UEUFMdwzjMszWkuc4Qy1XxNp0nv33FOENB6reGb+OpvpMydfGjFMlW4l95r31Q8
jPf9IwGd1+BCHRvXMr1rUl45+0h5QamEAVUPljel8PFCG8JuTzuD0m/zij4pwMNYN0nJAQ+tRkei
zu5iJqASJvdZ/kYdJCCFg7ifZciCe6GN44i7YdpKI4NLKownZMWjL8RZqCQPG97ux6L7Zd6H+xo3
qF7U3SnPduHo21cKLYwniZo7eh6wnZb0k8efYIwthyYZOIEkK9yG6tDKdm/f9NpDo/9Lf8Ov34nX
6ZzR2xHXIkwyeuBa5/mVhiSo5+x8eaIrEZL8SI/nuD3S4Z9I5F3xy+rjXU49zE0Yn9G+Y1xgfzjL
5wog1eCxNYjRWmJqSNl2Jg2PCepTsy/JfS6/hzUJEo25EjGcxK2499g+YUZv1WyuLfBG2UHi2Vkc
1kMFLh0k1BDAoX/aFlWAKwsThg8+nWPcnaHYwdYcdoL2X0FxvD0G+Hrab1p0se0g3xbbFGOoDTGa
6FXxDcT1tyzYobBEHYFZ7FiqaRVUFNG4fvw8AB7B4NjnMRqvQ2NYBkBB8CpQbqadrv3NtI04gxRE
Pj94OvGwwh4Si++QGttpLVoUWqTI9ddT8NhBRxgXqJdHtx9r4Or+pl8mFcxfpEVVoUEAJPeKXRPV
BAH36z9iIR4S27DEDySQQ0KQK5UJzpeF/xwWr7CKX2P8GhUYb6PP9syASbPv83NHEpZJXvAvIBjy
Rw23ExxxxzGGBuyd/m33ARfDkneg4PVcJa+0DJl4e8SBDCR0lwjx5+jmHBMlagYKwde7ZlvuTz4z
U9JhgWdCbWllL8C/T25b+CMH3D3qep7WgNsL6LTFmmV1XD1rm5EPoFiH5CYgn5JTkPC4z0SOWqDb
5Rdv8T/dB3wDIcjMHnhGBmM7fSz4Tjp2M8VSelD2mIdivTsC+YBwzVAK0Rk7xXFGL/1gm+AvqC8t
nO/wamFdcU8KrD+gqWD/epOjHNP6iGkWdionf/v1pPzBR5wwMZz/hclipe9DPqPCwqsEidFjVx6E
ZcydAq6P+XaJ9AP/RKrZHb7mrYFyAkZi+LBQGMSOn0kH4aacTPe0u4EohJ6Ac69LVRtf3fP4njJl
IH+L4bLZ+8F3/x3WsTYFQe9bCwKJExz+snvaEftXkdv9n0wVKQ/zkTM1ZO1xFrFFYFx2aFw95K0w
TQg//Rx3mTI2/x/5iO8SKYu1kbUrmQi+p/IT9TY+NfleWq432MLSGB6TdcSHyCmFQTTIuKY7jx7v
OvwGhPAw2+GW95/wu64e12932LGDj2eM3zvD/myEdMYAdfOGVPfJivDnLzszDNsmb+jciEcOLwYX
AABgHH8Yzv6GrG/WesJDpXdJAP5vLU0OPXauo/P4E5qZ2AKdcUXcixGv0M8abL3L5MtaK6f5inoI
yJEix35z4fet9iX0nfOVO6mC7gnnvWBgAlROnCRk7SdG8JrD0m0IembLYzxW8WK4uDEXUQihv2/b
kY4WxuC6iO/D1dzF92l5Da/z2+LnH53P/Az1AhgXJsZv+JmLY28NVO18p+d2n9iO5hEXixtbnhq0
mLiR/0tsPWgm/lO4arIHL2FfXP/AHxnj4U7/3XRoZNfUkf75723xpQqQ8Y8vQr348scbHGvZxEP+
TSItfjrnl8dvEpZLsK+OPQk2qDOMQh8vj3Tix6QaVF38qQcfrHOhPTFsHurE8iKWOsrcliTk59Uj
7xd/UOgX7416zLpKfNc96x3Uj5H182FjaLce58WZoXeD/YzbWae/W4/f/2A18Eh0A6NBs1e0B+bb
qQvvdwCGvGysFO8YznOkdWIdsEatWmDf0V294QTAHaIb6NF20WlUBwXalVuSFclt8zkBESUUzNWP
AyDKRkxW34EK3U7vXXAEfoRsXmamNnTuPO9Et3Wwyc5JdRoIAA9wmjFUYSGfl8yt9tX0s30wBsFR
xTb6JmMOxxyoK2v69Q1S3QF3FXbjkYZdTKqfYnNqeZZMbYRYcp49SWFnwohj/wK3r/eSL3BwnTGQ
Zn+p8T1yb/e+jroaOIQflq9YRcaVJqLjtCE71o6OzAWx0/TJV9y7ahOubkjon8t9ISvbUGNCfXUK
P4Ao523YX9YSDrQ0Dw+300q4EznPWeG11D4B0Nwp4+u+IJSCvL5iiweDfGgINI9mcF6n7/uQisrq
uPo6XrMaWX4MpjRPhxR5Jss2YlZHvsANehWjsnVs0epIWJXy8+gWyeUtUEcV3rvrUDtQV/G9hPWx
o0GaOTvNAsCccBx5aYVdgwsh7QkwF5oseakXD1xWo+t7ei26PjS2Jf7ijLhJnKAI4Vk4XlwuD3ge
9yEmOXw3voK07p2AiobYLkDaHAMmXmONfWGKg907Bu4FR6bs5UKtcYM7yCnG9OfbhCq5LvjsAfWz
6Av3fcDHlIynh1cegNjW0Lw6MalSr0dIZYn1n2I62La2USvpvSuR6oh0If7PyJtSoEsR63ZcfdfY
EwJFuk8mVxBcFAeRbHX4xfwuP4VrBVghSm5C8YsUeUGv/TwQSAUia9qw0JvxOuF9mnIhuB6ubx7m
HGPKbyWh7r0Lnuid1EFBmu7PvYgGQn8x3bqUCSXqr+NBGO/ozlMN1a+tvnC7tW8dR9eHl3JSFGGb
2Tblw746Typ1qmyhOufIZ5Oz154AakzauzIy4GUUTieuobVtbpPPTFGExgw8ZinLzyzXPZCEIgPG
umbmrDN7DOqn/Rrc49PI2udLINxwDa2etCYGsCheQ8zZGJDcfSZDVMQgWUd0jfw3Q43po3KMnv2O
d3PP8Wkl41z4i1gBnZLD9CRaA6s/c6ZXIDt47tMb+SS4XLx45ZvHaFfQFkUwh+7gjMF5/NvemfuC
f0FzLO2lstCdLorKfHyHEwUU3sF4pxXCmYnE9xEIFgU3/Gj8tLAOvYd5wM7LC0KTUg5djNnO6AFT
E+XLkeQjcHPUJ8P7riVxD6j1gUghrZ4XFMpAZfCeplYCcRARjqhjS3u8tsMPFRpbGA2Iz/poHxYs
Ydxlp5rfSSpf/uc71uZtUG80cxMwGNQdPBPodlyUZ4hakTELmmoLnTRnVnSb0zjF3RXz7v8ki4az
X4FqBnLAVHz0jtvBcbZe8bNAEb8jACrKUboo6aDwAs2zn3ezxzUAmhZQypM3heEc9rHQ9ogCG9fo
JrgWTBbFjfgyKXgnmMpkAz1+2H8YHMXrTY2GdWamvCkLaq82khW7e0oswgzBOAcNSByR7CDuL//e
f7Bu4FTy4NMZEGkGCZIr5xCGgYNfWxPUROISyU68Stc1mWje4DPkcQvLd/s3xE+QpYGF3LbDG22l
xNIXDilxTJbUtJCulmyPrBme1yHA1oY07/Sxk+RD4Pfj2FzSlH6WmM5wkDN8YQPhB8cvsVyAtgZs
siA4lJCQ7mi9ImWchwdjXNhLzDUwHhKK2mHtYXAHp3eM5IchkP23vPDGk6erIEKlZgNRbPUORli6
raUx4N8jaHHJ64sPBo83jBMscnsA40Msz518DK0cTI/8bznLMslf5MNjlwQr7C6gbjMRgJkId7WV
VrHe60xuWTP5BhVYF3By1PRp1Mifo0fwrZ36DmQ/ZikCMx4aEKzqYlsTBY7HNSRDscHkviUbQoMZ
V482lGkE4UJwXDq+ibW3CSDgve/xuuO99QAIoKMhaH5v2Tx+Vyweuh7JiUqPicIdRw1u0DUqb9EH
Rucj+Ci+oUUak9CjD6hPj/8owrfigehXpZNj5jpdA88QaNSNW6VnzB+r46KCND2uSA8iSIncoP2N
E3Htr5FbAulccWp2OlhMXvz3X+cctCdW7lizda8IraDqq8GFfAGvASamydBtNfhg+35EmuGux08e
u2lO7XifPf137v0WIJwqDSppM5XzA9pWmH1oUDmKgUDYlUuewi0igHttnzLDv10YYOmgahMKFIDW
GNfyrB68gvuUtwdKThyY8+tz93qQVfCBAMSYco7YUq3quD60xHlpzNtyOlNWF7vlqBOsQwOwDKj1
cJ19LZQKtVcHrYBRJwcejSEI3/+K+DilxjczpqkTDUXEZU8jew3LfisBvr30FQgtD+ofMhWWenyf
IceOIK5s1/1X/EsvC3VAVxa94tZGnC5pi76wJ7d6dg0Nut0lZOweLLlr+NtV7jGYK37NcF4NrARh
dfAnnGo+bLf2YjEtFlcDkcrOxt3xx8knetwSTnssiPGMhwTWP+F9ibr/JA/H8JnQ3DMmSj1u8JRJ
IIKFm/Obo6wRASImFHbetaE/cEXTtQfHEuWxCPgORe/N8xjQ7uDBD5TcvkLd/3DT6+Q0+gS/yNoz
ntorXd9i7N5rj27zZvgd4TQB85RPkGFzCtDf9qfEkQMVdlfN8D9TVDywKpgSP4AuJHIyoG0PGLHB
w+8CmF/3qI2I5gD3BhdjOADREg0i6xBXFDwl3Bjzvyk2d+jgyP5F34+s3YPxy1nzDcFeSIcOrUOx
B5iLRQwp0y6cBbCCQb6oJM1QrGhJCEfojjrcyCDRC1OIJ6VAyr/m/38jLcG1MD3Of6NRa2WNrpvL
xIyt2JyVJGVyIThP+GSiAq0MyVnL7gu0bEf/iFkUyc9GxpSMRxWiPR0bdMk6hErFsU2jeezhr8RB
QOgKVHwGnS+foU//RBiUKAsYYGOS2tE8jC3YpQAfPmN2Qr1DjQIeqFuxAg2N7EYqLHaUy6xJ7xtu
+Q8xxGOHL7QD8W+Ct+usw6hALMrEbqQaX2MDSqSBFuvFR44cagzTLvw7T033QTgdOFs7+DtLjSLC
1O+ova1zZwwMyTFBlK7cxVOs2LXDkKnFnFAGDh/EcDCqMJFjLENb3TcWDZI99+ZDeMzYnZjkqT9U
OtgrJKfoeMhhpTPikjPz3eVP4MptOvD5MbqExjlt+Ury2rETbCDJkr+2J02LBGxMM6lMdciCUq68
OaUZaQilUkS0eHWIC9DwvDge+IS/FEa7x+LtUfbS+/3s26aYcCs+yB/kLzZbY6pkl/lrKZc+BjaD
W8A3dFf/tS3oZxjJfakfFMakiHkBqrvBMQOZlWkPMJqtx1X0jC5uBSsAf0PiC3ZWmA+0EaUvdxyI
5w84mYhLeLRVUJP6ekNEdnSG+4i2FQQ4U88+XdZ9Yhy2GNByGQMtgm8ITyPdLtSIqTUY/TN5/Gnw
MytIN3p2SVjSbuFDIrSy639v4JoO9o0nynXXzk4ctswNmXoDttOA4cdxSiinrMl3fkRTqmJXqKZ8
P0DfNQX9Bx+l6ofAKjk4TW/tQqqLpbYyAhOGXg3DUizRL/CkyhUMSjBbKloMCSFkNXAxL18BwYhL
LyIc4obof+H7075Z23JUTU84bc9PBKXAhBRy/zvDdBSPZPAOpKEQsyAJzo4pImEWpdgFdFLaxNeX
L7QdEz2utWRlqdHRJy649YehifsH/eCJfdWcgV/ut+1RJ22xDz4RteZjfdiK7nuTpq3fWpxezpsU
W5hBMB+wexiUcwB96pJ8QAZBw+GMVGKhoSjCAEeo8JzkhKhWbBbNGTULTw4Y9dejAuoeSHAfEemc
nknfOjMYwERxDHRwgE434tNmZ2IUogX5AHpDQXoggSHQ164R+CKuZJ/FqX9HDwW7arIOajYDxO6o
WLEx44s7heSxHMoaATX1/BXa5lSDSPUG0IvLoLVXMyyPcQGmNdpQyuHzBg2aRBekKNw3XHFuM4LK
gQjOQyLLwirABjFUYDqzvXm4KofvbH0gbql0MHJF7ij2oLgsPPqkJUZ5qG00UCHoszA6RT8gFle1
EFyHVdbpdzdfopWRcKEPai3yUHL/9H4b7T4Og8SaQznBC1JM0Y1MbAxbUJ2F6UEHhaa/6tUU0RXV
cAcL7fjECEkuDL1DsM1Xla0CbTm3KaHs/BlsDEAX4le49ms2SD6qpBzUPH1Y48KlpbPECVvvY08t
BtV8BvgyB+tha8yd+pHLyYaGst17EX60EqNRkjCRtiYcOf5nhRIxo5NrhjRa5fYDMSxtr/QxO7Dy
wHedjYE8k2MGTlL3gVovI5UfU41ObZfYx/g+bc85HRkDUN8TNsfw7MQRWbPdIIlHe/akTU4wiKUr
wJ1oa6y4diDkUcEbZGdHysE1iuk5Q3+ofSFxvQQViHSczZy0r74BPCWYMbyoiXBTgYxAr+gYpAg/
PlmdJiHlLYy2S/iw8GK5Q5ICISHTDFNs9ETkzUBZZuC4ltRrYctTVfVuMQVXaPp6T6iLJ/cG77ob
WT6DNbI0T1Tl0OFHJdTrwsOoDg2UmbLBxVScJB5fd6dAk5UmfSIBXKhUjAHSbpS8P4T7j5Y9IqXW
hV6AfQv0zc5QTRlTTfCBb6/4BH7wD2q8rPnAxhaWpj5HH8aSP9z4LcyCxXBe1AvaqsuuT8zamXhe
tIlYK7BmMdmFd0PQKr6Xhzn8XWaOtGQVRxA6efF9I5TD6ybM4/QJpADmW0sEG1bMxLimBMBshOHQ
mLtLQ09kA4YSxwwvN/p0JGGuOu56iFaUAcasmI6j3fEBouPPnMztPtM2XARQ/Sl9rJDF/4a6zkEj
uWD2yQ7WdhiwYcD3ZKHzPh8LghDwFDj8mHbd0TbLE6URNWmM1PThP7HPy/+L80H5OyLahxzxJJ/5
12MsFxDIDpNIj5jb9bC0hS+NGvMG7WN83YnfnNnXDLdewLODsnNgw+5Ysnu9IQXuzhjD5z1zrrHU
c1KDOz0ikNiZrxOijfCj+Ax1XxVUmiHv2ev0co8ODQMHxJl7nmPISc8epClszU7TLy0r6acozNvz
8xTotlfjPPULH9MzPT68kAMHvNyRax9LFbpJjB8jsS8XyjxmGx4kOzAwljEDLjYA1NTiXoEZV9Qh
pVWfg5NZc/nMMy0TYghB2cM6eqKhGZNMlh0R0CFvQ2SFSKxPdz8uuCz/MkWRQTyh7tcT2qG0dtMu
xNcrA61yQP0jvujOY1wlNauTFCr23ItGurJBkXX2W94xuP6PGYFZ1djbNr8dPx3CAVadkPPpFarQ
h7cMsDm36t32MtorE2KlBu0hYQDtGVuLpwVt3j57qUfv4ulMCRnlKB7eyx1Y9+bg2pOYgLtXsyLb
DpVE7YthPOdjnLOHr32LlUfccwJJFCb12tdHJnP/H35NdUzt7pWjBoAzx3pegTMMyNnjeCcWYXva
Yijf04Yas2rg8abjGfTLXgJFQtQRSWdxy8BQgeo5v12LdRa22UNfdptCOnnRVMPxP3rKX/HjmHIV
2MHMSMD2FjX6JN8kFHGieypAOD+El34xX2O8gJgufDDLaZB5U6J43fFp8Iq70r2ZoMJAfDGcLuiC
U05NUJDB082TM3ioW+2a0eNCz/c4mIFFqcxjPPql67A95Ou8wxvfmVOzwjwhPX70pJ3BqTwp/f4r
1OQCb30jpQdrR6bptPa6104lwc4Yc4URjIvv/4y9R+EoLIdde0xO3XmWR+3xetwGBCUSKz3D1R+U
AJl8yvrohFgSVT2O2GzSk6Kaq4yAGW1WLq/GJwRl4zfUxpe+NaIVJAp+0ZrmqmPeHfAztPbQbxRm
0+w8BE+F+kxxj3+UflB+SdDikSh8+MxIC/rtVJgbsIH99+47tFZGWik2f+d/Bui0/+DD+GD57Zio
Z+EcvQ7a7hhogBY0rDp4rPOCOwXLxSr8r+a2W4C65Lf07t/ZiehlDq7HPdbk9n2T7m2z/jA+8X6K
rxI3kENZQWpfBnr91zr/o+m+mhPJliAA/yIi8OYVmsYbAUKMXggkDR7h7a+/35mNu7M7MyshaHO6
TlVWZtbbFVnPrpdtXIvtQ7oqD7uEwW1r6LelZTxFkwTn3klX83OIT6sw/RNmHZxrV7TEdGzuwOLR
KGFU6Z/DlR7l66JSOIOsK3ft2Uf5Gfqbo9PweoiXmmad0tejoZkBsDpWwCksjgXOdqFHu6cBRx79
ve7fZ78H83ZL8ejQ0zVVJ7eUa/EN4VuQbu+a17+PL6v4LQgNTFWMPLedUytb7huxAHPXr9sOd++X
Vqq76GSjc3yqZhu/9VXjCprT1i1/3D4S1fYDw+jY34JD9jGBeZ/9NvVUnKpOv/H67hh6jhJZfXjZ
RoX3xHt2FKwIilJqM62I7iorbZW9DOu3XAJ1niu5QWhtb9q6p6YneCA/ZOiI9ee1Yr3U/U0JCWZT
5Emu9LiXvYzKevg73Mq2aCCryXF6LmkrNjco65ehiEFPbOzs7auEFX77OPmzqPiMVp3d35tbA057
YZHDHKQfYTDVr4b8NEqawaEZ/uzlzhaxh/ocm7+nEXvjPPxDS8JHo6Mt/2St1rhzLpGSNUpGUXSf
vdSA25vN4Al4ezQ9wu3nJCfsWC1d7P8YoamyqOHsNvK9RWM5393LRugqg9HXl08IjUz9S/sk1S2Y
pZLpbgQLEaOYq0AwrqrKu+M3TfiKTkFrgC5WvwcSkRHWOQ2M6v5ReW5qqY8UUsClfP63lpLLZmYa
3a8mCRK/RqdN5fyorO9x+l494KLICt8sute9vx1acwns1UOsxXJ+NFbmTxJaPRrJvyfGgIZyrJr7
l9Kz8TgZZmV1sog4QbJ6p3s3/TCPqHUGsu2Psf85kfo/zF0uJ4pAp3LCXeJqwdROZTPMrwymK68e
1YV5nn8v91rp45Su7F9/ctPG6nd8upZ3T1S78srqxgBmd9ffPKMp0ZNea570upKELiwq29/4+ZmJ
bj/7Q8VH5aZIudUlBh6Vmc11Ee/F5EXlsmwdGSklvnz3zLLq1J2uKql0xesTl+oJSmXY4CxzaeR2
7ydMCGNDyLAIaEZmIq+xvW9NxLSjrYXyM1nNnKPDz8LosDCUI8GnjFuCvgSO642h1f7UL/LF4KqY
jK+BIEIht9cL6YscJHU7C6Rm/mFxnHG03ecYUo30YGzTqrq+VleFskPVutyanraqbvTjfva7ujmK
r4sBXK19MfK1w8+T27vWIqhD63hjndQvYi1Yqn+AAo1Kv9FaQwDcLfpKg/+cMEFzlUy6fln2tnC0
fNtjtTcs89m4920FpU8N5AXG9rWcnhwoEua5Z3mDrJltZ7b2s/p0Wb2lawc9aNCqzl2plmPXheO3
qjyxgtlBS96y1eC0ojYyO82dKyd7gOF0IyHw7CTTu/eXyZnsSc6VAgL5vpLMYoRkBla8pm9PHDyU
DJeIHl8p1oRfYYzo20OCYK6m2bFkgA+j87RYRILmIVWRGrDuuJdPZOfYLqBAqey2c+9o8v/dU5tB
SDp/b5VC7TA7jxY/thc7aLEHLszUUuvmtF7oHIKSinIkOUx95heIGuFJHmQbYWcmAf6yayX/FLol
XkqNPALgnq2ccnW2/Dp+67e/BPVOrovUU7NdbFvpPvAy1X1Z1qNVzdzsT5mVUj/ZyzsY8CuKG2vD
Yv2ZLmf1mXVE+1qhzxUsBwP9Zn5Jdd8/dG8m1/UTtWUdKjc57yrr+rar4wNl3za1na56lcmGk/Ev
AOiuVp2jsRZ0XcobKcf3+mR60vYrOTSw5xwXQxgUx5DgGvvGx9Q7DTPGqdRXmvsrsar0hkNbTfxd
FcygPRncdIyW4zumzpVMUV9fO4S1T3QdgG65ecmOvvLZEIhsINIlW2PYrrgMxTj5l15WHYLQXjtw
xf059da91dvx82F/+2voX+6jdIimm+qqSTIWiRFXWQExTx8y3t74+zwP45hK8H6K72cPWxWilK3w
4uAVUJhM0bTm2KfoJqaE2io7noPL6GjKjInqrSllI0MNdaA+mxmueEyd1VAinC9gnTFZowBPV1ct
mpP7WB84Pzc4J04a8lksH6ZxASaIex8IgxwFystzY2VmPdXqopJNAAoq3DGyrdwDmaL16+ZlotXk
Opx+5azPR7WwiZLFcm5fMcmz+MVtFE9xjeS2Ga6biGrnjyO6VHBkzf155SqJwycjOZvKr52i8dya
ANsL3CTdWEjtODue4p8Qmn0jgVRezd9TyCYPnr7xoXqOTSOuZKNS59iWg6Wa2eELucyOpl49tc1t
rx3f75/a75dIdzI6zQ9jz+u2u+x6ky07pVfNKNhGYoARZ6vIfSUR7NRLASgoJsBcSG6lIQSrxrAz
X6hoWd3kU6XORmsa3RGRM1YY6W5PV43VPUoUatdpFR5oMGnp+yXkdfczfDqN21C0Ge/oIJQYtQQR
/bl3GmgsvLgStQ1VidPakNipoXxMRYlTU9NgXgxS8NjRrYmsN7Vj7dI7/BHO/Vu61XT7C+ky84zc
ZMqOBv8Ev72J8bAOE+rGKQT2MzezN73sK3TgVNYfu2UD7LjcxgsZwrOK41iUtVUWdLFaj4vqVSX9
7Kw+8qcw52Gdjdb7OP3kd31a8B3T8zmTtyI3jniWPQMwehZ30C6K5e27snv594ju8vXbcb+jfCLa
F0HEjMEKUUZAxF1/Vg1BnR4qmu/Yhcpc4nOJ2rrqTbYb1NDu7hAR/qSJnqVaOEeJSsaQKHcnHS+O
Orm0LMd9feXxCYtZRzuwIA1dvFdu7H40rKatO+EchcOp8voDWS7QoitiPl7DNdPqzPd5rp6l+4IA
n40myMa/35kfugLTNBHHdqy+sRWQQorRGigOBbwZVRyf2W2giFEq3SqHUj37MrbJXL5qrjDY7epr
xP+0gfNlE6lQ9WZJXJH1YLFt6M+Fe/SIHqo9ImzyaV0+bnkcr2YveZ0xa9v+poWmln1njsDqcdVZ
3Qen0Wn7vhmEecECqBa+7HQXeyuflLwNzo/omGpsmeneyicl5a2WoS3A+lnW7LAO7mUe5Dl6Zv8s
UH3OpGK2RlMAo/W2vfmNcN/2A8Sdw6VeoHlSbpxjckBskeuMGtD+mjo31j+2cjPiN0uUhuoj1d9D
cNtHNiBZBgqej6SHjixyz6R/rmjwiSMxZPnjmAxqIMgbODN9ZaAu7DPeIfbtu9sfrcp2DntbfVzP
6hvoFDYJiFNMekpQ98EWbIcqnp/72VBnOulzNwOSKk3Ci6fzV9sIY09OxFdTg5hjlhkTrBfMe0b2
2f4cu0nktfC5HmNFXznUqgyMooN3NhLM3NILFFvmvXOdXcrdIIwzpp+ehT/zeDMYxwHQeLi6o6Qx
Yklvvxvsu2csmS0CJGB2wAitaRC9403FCO9YY14ogEz/HUxgYe4ddgo2mZlc2lTHTUykgSvjO8Vm
hkNLwBUzfjYcarhQvhveZTE4j1cDIVq9h9JvVmku6GHDJ0I24ifJgZFbZTCLAw0ngccbPtQBB4+C
zQDuEP6SitNzX3UzktVFKxsMVw3U2M/uxkd0swl8jcpusBlk4uv4Os64e+H4wo+tBrnJfpabhKvB
DQOO5z46wcPoNOKk0i0q7mPH9O+LgogR5Kw+FKjdYzd8dnv9s+7vTeEOcbS2n23D/QwHtuvuungF
XMI4cLSpqWf5Zp7Bj379fI/sm4AHO+HsPJw8vbQLgJPvR8KYVKukgmOPPzKlB2DbY73ohrOD6LuV
2fn1t3ohvPCoBQ+g8Ee46pbr6KE5Ej5k1934BWv2ldBr4Gjx47/+A+USMu7VKMmQeY0I4t70v1c8
YE8XbxfeMf3v88PPhoWGW9k8z/ZOKcjaQfZEEgZEhukkFxMtgzmVC4XT0IToNI8zLM/K5xn7NCxl
v4JtLEdamHxqsuliVAXnN6PM2w9OWw/aI3lAuBIQIeltWAGGpogHPgN25BvLvvvv268oqMldKD4w
O5960jCLDm7HLFy0cLi5pd84vulxJecMXaLMZDEgVAinHH7SPtVlfBfaA75C9RQ7Byuri8tXCA4C
rjSNoXczhDFsbP+enkX9hN7434m4zU710AAGHxgOLAaI6JQwfmzkRYFcMa1R7jcQxUX+fhY4H0bZ
+UAXyzTpEcZsk9e5V18a2/60dmqUPLfhOvlzHHyFkxVH/++/LBcidnuNgu91cM3s2PdZeCFOGobg
fx/sx/gMh7PJMSgSB2QEbLvCOJjrONyk/26U01wNPBnLP9NaySn8Ntw0hz8PIPd/dzHQBZVC5soX
a+FhD/cAMVvd0AhPnPs44wHXDJfPpxe8yT9dWHBF8sSx9+ElfRwz9HFhEj0fG7Ms007RBAwoBnaa
A01C1QnOolN7+lbwt39H4oKWvGE40//eVkdkhI48PnDKOlFFPFl5cB5+IRD//+EItzapF7WZLayF
z3AV0QXleE8KlZRuDlzRM0AR78K94vCp4XaLLW3fa18an+HA6aSr5giHdR2+c60W37K1f8M3Rtnm
ahBC7udnscb0Sa71aCcYIbsoTmrRnXaC3R9rRE0S49SqaNQOh3MzwmaZifKnhwBRx4oshLkR42Bf
yymhme/kAnK+NXYitJIQl5yVhuFYB5WuP0T6fK0U6EXBN4cqBDYbBgmFiCAWW174vp1bjIAfhPph
KI62EDpzCOc4493Phx5G4ERvWl+f93HoaWRNX7RyuWRZKYLjg6123heSuluffsN30AxyLOEjHK7D
p9jF4UpgRLQmYSXcPQGcsF/mDdlzFnU6D/fQ9M3P0BHJaF59uQlh5tGEG4ffGdwlhuFj3J0gO+7w
h46tHYCbFp1pkT6MnfU41xhPnAE77fLIlfvvKK+o5Z9+bGQg+KM80p8vu/Dh0b65DDsL6dPCtJ7/
u6fhG78NZO9COf4i64j9g45eZu8QDIk5QPClHo+dWVhhYVU8sZHld2Em0tOhOeDglx40ZeW4/CiX
ax+/ZR4N4VPPVb99fqm7Wg0wYflfXHN2DOiL1KMTfuAMxcMbl1zdfHNijpHPwUQIz7Ivh75fp9Xx
EqMv3f2Jh8QVZhTU8tQEskk4lmyt0wo30wwuBx5u6qExyUw64SkOB+HV/65qGMbkA6Pg6zz+9/Gk
Ng0fWPT8/ndBPuOY28Kg1v7T/qgNGl95j0DWj637n73BwunVyrdK7d/JBE+LfEWX0gvcXPS/sCT8
sxfuQyTMMfthQuPvy5+wsDySLkB4pedGTI875ERCRuc8Z3YVvp/UN1BDb6oZe1LKDPe7Uk451/rc
jx+TwjciNhKXFhzCALuuS82A7SQFwm1SfPvUFkrDEHnq5N+OuZiqaTe7qHFuKkpty80ADTf8aG8z
243TTcHdxN3JqrUxCQGyjzVg+8EdE6AmR6/zcLFme8u+dRaSc7Cqgej3ucjQZndHYnHgenGIDz9k
8LA8EVExRh+oCXTbl9F0PYxznOBoj2T5dhJhJ/m3BJ8gbU43O23WNRv1ydO0XzukB8GJ8eF+mF59
RyJk/zMOLnss+vvPLmA46B++xWLzaZmPaof3Mt/qKnxcov63O0OfQ5TllEd/Z1Hkwv4Utq+Ely0G
+pTDr0Tv0FhDQNocnJonNyPxnfkO/bPQKVq3MePINTTVh2fkvFuYd0oN/WZTkDFgW7wfvBnNhFk/
nxm11E4edOvx6Cgn58fxfhYluAUEUogrSNzYfBliOWLIGHJSS2U9clmyfPElXEQq4VNDAxQPTc4G
urK2Hm/5aPqzqMEknpU8+4FZZpAfvRD795MFRo+uwmOAGxbrg3yx7ukt5xmAqXxKe/7+h1a3s54/
BkX/10tbuNCwMlS3ktLhnlbz36EkRr1PxcG7sAPudNMJP7fsJjbVQqqyb/5KGGQts9JHaPkAVHc6
QOuhgiECsWAoqnLbmQEciZPTB1wJIq8wSd3j5wLlGP8yXynaUzMyEphj+p2gRTONYBMy9DdNwHaq
pGdTpcoqFCYFMoJbbfuTeLbgnQ3ig98fMhs8dHCe3ruo+qrKYl+vmEuPFO0VK5d2qQYBr3wr6faz
qZoT/Iwln8sfFYzaJTuWs8jLaabnj3S0Dl9OBd3BCaV3ohoO78h3c8yTd004b+HNrRVf8hrFApm9
Gk0etJv9jjw0SmP9edzwpo+FN5hKAQgNdGMKqALgTFFX33dfWuTU5I4GQXX6JkfnLzPAmk/FtLtB
RPEcUzDceT0QyGz79zG3pVlpQk6BLkFFlZz/ImTQVLDY6C42sI7yml9XAHH25zjzHQwzYTGpCdtW
GciruktU7XVrPlSkhvKPK3deXFmfIAErfctoJFvPsTV/9gSdkW7T2LvBtqX0nZ/vuonvi+ElwCl+
obpCmDzhiVkNgEelb3nIf5+/jZ2DZAwZIxMkLvxKJiQZ6xHukaNent5OjTtjaQyrZOdmoJaalVpK
Q34uw8iXk/mW3++behHPp1hhiAuNewyf/7oz+3Empxqp3HFQt6/uDSllBJJIp2oSpeRlkH7VE+n2
bkYVffpnD3PStUDaMRdiRmJ9TZlnHr2eceLE8bwqHhwcLtqmgmmer/n2qpsq1nIYXNTsbbpdCId/
c/rVGoVa/MWGR/2VZWXmyvnhk4QtZgj7DN/KwamTnZfNaVKgnZpcQJmTbaPEfIGtAprKPDEUQuKD
/fqISnGJbxPDsXI4WVPMwGUHj4B0NASO5Dy4X/wEp9swpIUp3YwsPUOiipAv1ym0VoNbHOzbFCxh
9jP7XnM+6e2fdn2zYOvK8BG/gJa2GgpSkPl6VW6IohRd7P6FUL3ka5t5UKdeKnlMwdc3+lyWCJXL
X0NID7kMmx1OnkFofq4KZj4SBWI9SkyI05rTTw/B74gx04sxT2GIPCPSOut9EehTgQi94p1y8NDe
jOFVmzBpPejIf0GJONFJBC8qY6x3MdIYHUyD9hjTvnaeH/lxHYr1JA9l+TsDvls8P5WHBkyxS8GP
RryaH2OqsqCSDudYal/r+F7x11cO9EW7wiAYVU8huR6Ng1Wl9JQwIvAT63mmrmQjdcSpGIKDGHWL
cSWNouWdOE6H3t9+Vnw7VudJRpDXNu6m1z9iTx7hy6EhqxaFCYewEyBfleDvto1hHtHfUKmt6uzu
6HterWd31yzC7PvBfqxQ3eRofgqVQKI9Rn+DGyOHs/amGczRlizFWYcTie3fMYgitRIVG/qUZr+G
e+QrVAOryvdLM+LShOnXc/DKXPUEl4rutd+IIpLmjKVO+dvjE2d7j2dlqgWhRZj3w5d6srGqpRun
etHIdG/2z8Xw7dhJXqMliRzJ0/dVJYu0NtGbepXzIEwucf1j9zJKKIfFxEsy0nGCYD1niWWUmGx/
VJGnERjLJAWaLNjO6aeUDkPRV8f+eQb7WVWhQuLjdVyYLNSWL62qEEWFhumhmzzHymMKeUFUfWnJ
cCVf9xPfqUlybtlxMAzSdvothghg48u5Pv2dq1mt9TUHbIwXQWekR/V90RdOVE8UKsdxkua8UN8u
anm3H/pv3WcqwsjpFImB/309nR6x71m8RNK4iBloUC4jXf39fzw3WLGY4ZHd7CKBAsfKK5OnmD4o
CIbYNDBpUiudIr+HZ91su1PdTr5ALca2+ffOpQTIsXJ6hlciVRa84FkWDECmnhG4IJDUM4kIekrP
r5vm8dUwf90LVjrE6DibOHepSab8hdNUMtXcssnI/DyAqnijXj1lJ5qtllJtE57OCQYxg9Wm+ZQL
GLD9uRAIOPvkGdUEAUIIaNGJfJ0rtxXO8H2jMxK9flZfW9JNVQ90X3DAOjp+IfKnu+bB/aw7K70F
w2zCYITaZcA+pHwMYP2O+Wf10Hx0sl+g2hRSE18dB8Wtlq8MpwuPnA7ZDHezv4TIGzrZaFEGP1hp
rkc6D8TD5WbedqrpylydWTfnhXT19nOlX0Q9re4Hhx8isxtHiHNdtWLba9xPUsF4M1Dh874r4pBM
a63i4GQwT0ADgtu5F1AY8oqq2kVuaCxoYnzPMvFKRop9LX5m5aXKbvXiV8hgc+U5A2+Vi8S3jXpd
Djlboqf+k8bBA7CTQLljeef4p9Sn83gyRzfwJjPKNU6AuPGvVldlM4RK5/pHBSuFpB/ZVyfrmH2l
gozcDOkoT9PCvAD14Nq5vq9oQEmqBXMWJWoK4VjhriZT1wWr9i/tdx6AfGgSQ4hETJl35h3SkMQ8
hneZke8RsIunRyLs83jbD3UlihdffUwnOegKF4eledm31Lb9F/uNTN3OgTp4Uzyhq5eH+frTH8uG
8jZdycgwH/X0nwD2JWcFAB90LMq/3bmQENREr3a2SvY7TPp/urdqmoBKnyDKygEXdW0G/KZN8ze+
9LhFj8CMCk8TR3UTu5hZeL2I8tfqJ9Y+dpP3JvvnKFMcII6pxrbBdV+9X+yYRvllPk5nWUW4Rogv
NnezlJpQ94sxBnAT5BbfTfPm/CIddYzB/Peldj+O1z+w3vojynznhtnaD44Q8+yLmuoEdvCg2RoC
eHGthuktm2GY1QaHQQtdNbdUVoSIDHcMhruxpkg2F7PNPP25TCg/C6pWUxFTD0xBOq4R6IhVeLmZ
e5Z3ic51yTx5bnyjexL2uCQYoVAOxfSue0dTLTYJ5bloTnLfiy4NEI1oWsuitx/vx3KpVXc3TzGq
L7CeWwxkcaXe23k0bdkHC1LzIKgn/om4SVeMF7CEw3wV3rc1NP6fRywVy3Dvz1iznMfnaGUgvGtw
SDh3982dm775DcJKyZBMbze4/932LK91nNY6/9r2MvUbRT6s9HcktvKukRxwl93P9tRXD5IU7vn6
ZDMlinDtm14iiJFGDi1Ori64cFIm9XIhkjPpAOE+4gmq6qi2/2XEGY5Mu+olZBi0Eikd//KLURel
0O1vULHVfzs/0pJezvy6AEkEAlrgFU8Z4Ol2ye4kh/DylQ3iax3johHNYpAJmIsupZa+UzqYR1Bv
7ua7U3ycJw2LvNbDEAFeXU3xdN0IFS22aar1Kb+5U6O0NMfyb0i062xVPeffu7l+OnLLcgq75sJH
84Ln5YBTba+ySTDuE0SbuZ/joYroeG+F6YCvdXT/mnaXWLaGKJq1SoOgI7VgzMWLiRMd/fB0kMML
/xwT/Jfnu4gx5u97mCthtWHRdlZ46IT/tZKJcmEOZpgldy6/LniBq61kCDzdX7Egv7E04dMRHwlM
bJt4/B5g0ZWLceVt0yNyaY/ZbpenzTCYjRJI5rKIjcLJd36N+ds2CgrYZPPn9/1wLE8Hu6/ngKkt
sYK3IjiaI2QIm9HY5tHNqJHqaU4xth1omylvUnQ0//bZVl9FprL+uRrDUcahHZxuHWq5yjvyzUfC
SZ2N60qZl7WKZwl26v+8VUgplt3Z2yNl7j0BExb3Q+XRw6sWPcTpDHGifNm+Hxyi1SCzVZmrzwuI
CTIMtODr+AxTC34u0888TJewoJLuL9X9gG5hc0tUcUfinHbCvPLAHt/Ud6FGrYlGBpQgdQc350Qv
9a1NQgopWaebnYXnrjg3Ri4TK4LSuq3/3KlxE37r1+jjL6FXR/nILtazygp68cYEoX/XpihyaYAP
NpQJqzHLV+x6sHqUcZAJys2D8RccK029UPzkm59pvEsUS1HnMIKegCy+eoKB1oF40WPIjScr8KN4
ug3Kjghe0CwFs7TNbPr225A4hRYFyHceMN2UfpBRjmQv5H7qYfMz2bPZwuxnCxbv3XQcNmNG83it
AVDlrx69L8O8x7FnhUFLeZaM190CZRn+c5bdv+hWCck0k+n2709Iy2+hkrm0DaWs71WITRYwtih4
aeAcM2zSsXDcjRUnUTLKwmQzC5bVUtJWEGJkm5pDVdhBqvUbHwe5+sravDSOlThYPbgCERGxxtXp
J1li2IANGt0757dD/9oFM3yElbbssfd2gdZ2sUx8fju/o5kF19yHt1kOF+8YasQxIUDanaGFn2He
h+V8mNzfTjJVyALeQe/2daPLh9pYH3hQpMDymMPfbedJSkzJ2iwqgsLIUIZLRJDRnSbcDc+U58fG
mi9EcG7Koc2LD5u5BRtqT6eI3mebB4edwAL2cLqkpFXoGSrLd+ND5Sdbw5RXvO0iFADtMIBzpVgZ
5swLMKuNKKhIVnGLfsYaLN6RNNdmnmNuH0Z23OcwXABlsanEX3RbzWS5lVabQQsXdWYZVhu8gDmt
utu6ezR2AxjDq+FZPcQ8BVqNYDam0UIzB9kE31d6oCk79at1V6IsY5ZS1vGibs2Ndmw4kN92vJIl
AlKZLxjo+C3sa+nBZXJoa7MKViGzsGJjthCgI6zXWuDvezDKXwCd+E38q/zAyfQXczxbbLBALTMx
Be12mGBxbTEE8lxf2uBHAU4HHUlZT7g6/RRmywY+9BdBjtWivJ2HT9NHY9Z2dVuCjQ9+yvnvvnmh
vcAlhmm0C9Ta+B9YmURy66ohPQ2zvJq5Pygjo8WkGLOiGJJ+d3cfCXHpWM2zRqq9JgUles7KB/KB
C59lboa8fBxCAAZDxnoegIraV5BDwEl6atd/eRfeFh/yYIx3/vJO0qd1vIbWagm27tUp0DmMKTRE
JgJOWg6hdIc0stbiJHeapaqeQo+xjjSOGz2Sfd2Svbw9vfLRV8J7apedJWQ91MyPyU4Zw7nLECM5
aFisv6ZIZAkBkk2u5KGhp1k6SNm9FWUkIAg8bXNxkvMn7CaUJt2fZTNktwddtLV8WJdZ9ItuEqZU
vOjmwD3zdF2A3XsuZtafqclYFIkGZ9Fm5q8Uf7gybynY4j3n4pCrDhJjif8WBiAv33a93fD0VsTj
k5+gGmXfUt+pLQFllMsKUEIFXc/80L66DOcEYFMKOHGwfEEyE9TbxbUN0QITncebVzVVqjkF5IEE
IQf/IaY+oJawDIJ22XyRZ/CTuIZROPPfaqtYc0ScQFwGTX99sGktDb7BtwlyED/F33BaXvxZ/NlH
84BOZwuhThWatqHDHvRAN30zaEJsozCXA2eexX1G52Wytsu37Miz1ERRWrJiNl3WbZISjfyx7cAM
GSSB9DxtM56H3PTZXM0e2l+wkor6KBPEGxH0ljfP2ppiitR92VIP3/eFtLH8J6vwIFf9QpjWypCU
NIDPoon8bln9sZPYzM9vNw/y9R1ZE76Wbt5FEPrCZsgfhIjvkL3mzdwO4504GvSDL30Yjc5xuTpM
NcI80gexD3u2hstSkHsWgEKweoEz8V2wY2wr72kgnbFqtMhIiDUGE2aPzf01+GrYLu2NIETmKZZM
+bMgY17YXpHOgkddRqldHeD2ZaPRPvT0ISGxUs8SR5ISo+CWYSv8HeEo1JPV/ExhhC/HEJCPfcBI
zMXAjX6Ue9g83IQ4piTFLdldhyNQlXoKjOY45+98K80iCSJguuOahiAYoD9toq3pvpeGh0a4VA/+
KYkKChN72Mqm8U08wfMlWVU3V/oDj8fND91nzoncXb2Sr01rJgbZT+9lQ7yyMB9uLmHDXgwsFSok
coxNFcaG5qbt/KqIxzL7dulj3QOLOkMMq6r57KwGNCV0FcAe3Al70JzKNd5VRvrJj2iEEr6p/JW4
VErfeCkjpCRdekZQwEkrpjafVQ5rD+rCMwE+K4YrspkdrrVEeUTgyCNjFXw1LdyPXglDmlfJNTgN
JjqJ7zPCXkgaPPlT/NevwtBC95CdxwDyamEwUqDuDANmKl9djtn1bwa33qNlT2zYmQdf0BoVa1ik
91qoovU6Q9z+e6pmmgNVm8kka30IK945Fbqrzz2qdHwe4DjEWvTlAod4W8yue2Z5HS6Cth+Lm784
hRo0589Pe1pl0UzVgaK9V6tfCuxK39WELm/eLl+p8t9U7e/DzhU44njcH4d6vhFEmLaRLhCHwyaN
EpOUazPXmAQLDdN4Q1oT7omgJbY1wt7+E6TN4VpogkEgl3/CbIhdt2eK4M5Uq6/nfGncx68ss/SV
N03kaPOyjXYPo3Plb54XYz/xZaPrDKQcref7o2HJvp/6mbb22lpAxnHhh4drtkDUnw7usic3xrjE
bMx35hC9erbHwOuIU3RfITopCytnfJ19rYcUFFIlvXqPDBqlCYtOF7EmGLNpHX/r5bGTXtZC2nbC
auC7kBpeYS5i7Zxzc/lnE2gbrnDYCUq9n+F1dLKBMMKA9ag2ZV+DzL+PJwkWhYKc0YxdXOTaoY8P
ECuG7pUf1MkyMgRmiTLhx8K+RPVktK6/j0W6XbkuFy6/JbUwbjBRHk7/5tEgoSKI6Ct4j8AZeTVe
dYm60818bH89R/z//SI8br16/8quUFBC7XfRVadNbqLWSod5KEGu/45E3c5xy2YTrP4oDQ2wUptt
+0+tkKRsf4VFhUvgEG2K6sd42tHYURFKqcxjxjPp2bbVP6v+2xUzxtRssKh3/lNoHqfBN3o0Xzlb
7kXfScQy5XDlr1zv7Z/MWbXtLUIzdbWtF5aR31e6SOKg0FG0kgxVufVW1UwrmLktYwTckT3jELDP
jNLLQsE5x1wSV9f3cuILO23y+KPhAy62mvQ3Dq56s4hjgpEwQfkI18dM8vwgNdTxMS85VMBEpweR
/RnuXXz6WDSJxVBuMmoVuIlVJL0w3Lm6/tlG02bwhkr4NdUJJOTCl2BgFx3mCRI5GkAJaT3xdX0r
4Jjsl5XFx/ISaQVLkgyTJQzshKtGm5eQTsWl4WnEY5YhR+u3odzPVu0PF5kZvBFs6CTB3ij9OVFn
cB2b3/UJ0cx9FzsrOW8anag5fdErElXzjglDtnhtwkeakEdVEdzTvc8UG2E/VvBC9r2Ryv45X8yY
SnKdz0zrNxaElePoPC1vzZQ8mBObgdsT/5ul01pX2RFE+5H5fSts9kCQ5fIZ7xolzHONSxmxXEsk
SUcIH6f2QjrwDBY0TxMHlTl4JWi9O+pkeepV2bgfX71au3iCUxgz13KBxczq1gkZFjXJN+/d8xwD
anCIifDwV2jQPLhhM1gaJLoN0plo09w3j50sXfvqbftxVAjeixF7LEC3xohBfo+S9OPKaODY0D5S
U9mrXB76O/iTa6g1Hee/V9HlO7R4/BdJ9bM1+ut2qREK2RLLl2trzy7WhrDonvblnytyL4+U0bUy
TCnaCsPNzBwI772KC6GHXXwXK06qwOBdnUQhqyZbLlZHQbNu50bX1qZ3CEoulvPm2jImj66TjDfK
6K7kzF3wczIkU6madxQ6F5VDVHVTS/e/oDm9UguvCLxg3zc8bmXaC+h2M1eJdHNaNSx2mkSGjSfb
xNGiffp6fYX0yNzRIuc5OighsBiymOoF1WVJiMmTYAWdVV/31qqegBuuug4btcoG5t5ZomqEyvFd
Zl3+p8dcdEvDbW3TN5WVGDbzbSNmesC7fNE/VZadMCoyW2O4m4kSmALwefqkYOJU+MZqxFTFcqjd
3wBqjXzrNr7YyVG2fiAqXF+Lyhbo/nc6hvHWZbiFntzbNdD0HyN61Qrfy5DGBSIhKkIexBlYvwDC
zde9npQGfyZ1Rfn5MHFuY0TcJrbnI1CskfoWf4k+ymq+Wnpw+w53xOh5FSamLKjG9iQbkHP1xCRt
D97CkJ4gUiBjsIQyDEg4a8zyb4XvMXv5iksTnk+L1vMVLFDMVGPvopbZE9zPHuv2eXyfZVrTWYLN
xVL4SU2NxFxEs8wb1yb5IeQcDuaxfcY8gj71MLZtjYn1oqbHyfHnwmDyZLqMdd+kaeVXoj83rYoe
WrP6sJhw/HJ5VjI1y7e0RhOTG/wLIh5d3bWA8GqBeBi8ILQ68CekYOlNXV0gLSwZRpguv44jibPW
Af89IE9m4qTSb4X2A+5KTbHUMzYw+Hdc7F2JNCjLmMmkIWD3VoklR7qcnEBWqrmw6U/Lt2ZB4kQM
njaw1QYX9spE/TzfAXShP8ptMqgxu6To5lzwuMH1eagHAm39YBd72WpW1dMoVMD69zve1ECWQC72
OFCumqNbAVOCxVUsaJA7xVsD1xL7FLfeXFSZ1LS3aB27dM7bvoImjd/B14aUcvA72szkBSSSHN9V
j71tMx+vpuVkexUvm6W/fm+j8pNFcNaURIUJa+yk31ncOcFIeyo3+eV2GBUkCsV5SMfso6h11rCR
yLJxlacH/mpsX7G+0L5THYRRtvvYGr91V72HqpOTzPz6L0XYdXAoDE4Z5t94ox8jLhCzVT3z4Rkc
Zzd4GgT1rk9oH3PB+/22i+5aiTrYPkqMnjWigsu0/tSD7WZ/m4Z1FNqrR6+YbJ6kB0NWdLaBx4DU
4XcdLSSVgA5uyegF9qxdSzG7enAcn8apY8OYjPtydEqw7ipULzfKg+pj3d8+a/uPZXNrimOizwpp
sAFnis9MX5j71V4CqlG4W4B9Sz+g4Ry+DxM8jtjgBeFSOgMncfQxpsVznnzziLkh0BUmWq6qSMC9
JHDspn1URmH3WWaXKveya23iV0mSk/iW0zenY6WOHDs4tBXgQ6T5JhVDEgN4HPAZcsXa4/sUj7MD
JZ0OW2ga0JF/7KdR5s+jf5isZqJJqqevZkaK5suifBdbedgXMdNUfJwEVrqP1TO7tGKcGO1aB6Lz
wAtkJ7Ii1uruw+uv+ygzKux6W3mus19/LoaZNfNO7lpB77+wppkx7MaX7+Wi/ra5jWliSj8M8G0G
tRs7/862uVIxSqTwEqWb48SQBmXieeeCMoXyZz8t0MsluiTCWITEHzMWmsauTGmyrR0RKP0p9NXx
6huJ+uvP9N3dd5wN4e+zYJzw882VtEmXVJdJ5QxBFkYm/lYL+wBeRBRwDK0Eg5ZPUfFQOc9l9ble
asiYxEqds+RgwZ0uY1MkTtXDoTO9fbInXGVrD3pnfQMa6gPPFwuvctWhutYTHkvNKN29icu+OlR/
vy+GBvQ3Hzvj3yRfD+ogF/hYv1789izES8DHd4ou9iNMAjbdsn35U7oYc2mBvsjevzaM1GDXH67t
CqCKLvgn/5nDBvuz5thqFjecjS7fXOdizIMg8XP8yP1hhaEVDYN7NFmfXRb1S7a7vjcO2Far+PSs
pfl2M5+CnVYeSdZrtV1/+kVdM4BNlJ+t3+quzyXsotmEz4HTyuB8H/Ni7ZUKlWU93zNoVTdlNUOC
GF0/tpSm/O3iaU8WtKwzkUHGwosbbys2AeUvzXCuaTfadtOtPAc4e4x0TNphjV+1yIcMK9gD1f5H
0n0tJ7IEQQD9IiLwA694L0CAhF4IISS893z9Pb03Yq9Z7QLDTHd1VVZWpsdNipKC5HlbvmkbCPF9
y8PBthytefQyl8sVnddZon+Lxq09QdeuXs5E4HS119/yylwvVQ/A2N+++5TaBzeQIbM/50fF0shS
VagmJYcqmGaQ3tj1nrqUq1YQNP65o18pTRD3NqV8IyM8z+6zyVuyMmne2rthup8axN6FLLfnoI9y
qbgFFn8ghiA6/e3/jjwcgR/LWjLwiP/0JFUKgU9Cy6ujMMh/msCSu5HH1/rVrNdbKh7H88q1uSlL
dC4tiekVFTuYngLpGk/fYGfe7eGfLPXD1LvM9J0aWyXOSSQKa9Z5hbioy78TYuOVG/KGEF3ZdxPD
rL6s+JjsEf5qHeiVpcoPILWBztY8zyhEA02fR6SRZNsFu5Z2xXcceEc4tfrg8NByWEvLqcSRW2nh
WOE2A9ITufo5i1WOYKiV4/DZ5asepytBShAziIlE75gJ8105e6dtw+1Qw0Aasenmf9SETlj8LzWL
U6z5am26kqGj1mRQml6Mrw45kodV4REVi1x2URKbNXf9bahDpeN+tt34fySYHa2kQzKgQJBAR59/
y1p03bffxkYb+0FnPqYmiWyNsThqr2Y59yLJs8AZSxl+pVxPV6NLoGwR8ChHQrXhDRAg1lD5GpXA
4//CNatPE5xaBXeHOXISQ6RNvhpFNTJjA1WJ1Yjjv1AdB3dMAMefjAo05Vz5WJZiVd5ihTTU2uwc
jrQGV9tZliGsTJXcTD3pr8rre8H7ICkdPP89Ga6HsY0cRRmOWw2Z9SjbWDYxD7xJYY6oLdHLopqp
cM2LZKGlFfXKpbjoP0tkwnQPN4XRPiBnAUeey5vUcsq/a/UaK6dAaSxW00VfDtCc081yaiMCZmjG
HP+8FBAOC8mWpghGzibTPOfOYpZw3oeMCCURxUrF7c/QGdF/FHdsleVim3wd6GYuOHDRQV1oOCHb
1ShXp+scGAF9/p0GgsPbUuK+NNWvZB6F6rW0BMbMe8eOgS74RyP7u3mn+v5h6tPDEbjAMMfi1BSZ
ljXx8+rh/fbBNoz2OQ3kM2PHR/OOTBi6QY4rCukP+P+JRWymu/qNSvSw0r1XqDKDlU+8qYaPin8T
CPC14fyzS5pWhMUVe0//IQb7xGGiJInafbY3LSsk3bv9+33Ayb89iiQ5IpKWdWq48P465TD6dsfm
dXquhZpf5g+leHbwdQ0QOq+HchZyTr6KLSRd+37I7CEHbxf8PeKhDQkuISFVr0bX3EiCsXhC83RK
OnF6H+/pzmSYhstE1dAO1nEa64SM87Vj7VIJGlnZSz/zBnF0lPBj55oTV18WlpzGA47vwBjF7jSU
w5IgGAOnu0GUr4WGRl3MogllGjg/WbiMqJkCtm1pWPW34K7lsq04LyZhh+he7msPGWvIPWOlx3ec
QpQZT0UzDcA/uQ+aJo9d9OYWrfS3zQASik9x7ePJ9ALmtvyl+f7DjK/4kpYBSs+jFBz72J738ZyS
sN2AcG8GW8l5oIZT9iwj8Fn4c7s/THEZleMromlZPtAturvyZxXclqftScb8MIveJaZNyEmqNHEC
0Un37xU0O92zMYWI3B+2roCG595EoRyJF3+JFoqueZXv5feq62lKqvm5iSWbGplw87F1MFFeyd/f
dbcmMZDmZkJYIqX2mDe3vUOqnCe+IFM3UpkrJZdhcvmIAKULJTjTs1nUz/niYlfcyvBvJskUpMPb
xy1eSEzjadIdUJbryz0uKppu80AqO8a69i8OWO7c2lFhBBXcmzmn5mT1fkOKW3tdblPOANRJJTFI
vbckbs1grSdD2hUz29azf9GcMfJ8X1RS13p21zAvOpZQp+rEXznJ+5u3cWZGLLXwqD5GdB1oG/5x
rmL3FDy/sxqA8QbZ4ElRq7Bt3A3GSSfEIGwQXHKsbj8SY9lgrCWx6JzSelHBZvhJIepZpBSf6bhv
spx0O90x+dz4HwwNXR9H+XpkWNYxKW0N2L0DgvpbMA2V0oYUYjlitKKX+RWQzN6qJlsQ0J0vn8eR
JPrxOfIpIphQ7rQsqMs236t+QGFyxRFKEpqDrVTCl9pV/fRzVQCM3/RU1oyJAi3yUMmEEc7nn6A0
76NqSdTPIx481asT/Nw466lDBTr4IPemPeFsMLVOCo3vlxi/HnlJmFeXBTuD3pfflogvouaCb87M
BNxtdQWqA6uMF3svRLNrbfu+r7OccnePzXT/Nbs3Mm8W8LrjzZ69zNvp8Z6Lgl0LWyAsRWwoq/vt
GMjU8xx8Lox15t/CJ5uuAUYon5/F2M9qZsa56mm+rzR0Gwh8gauSrQZT5CQqt3mZ0O7eDvVIXTuv
HTZj7DKrGrRBS+VMVOnnVP6NmhkW4A9SjBSqtHYypWT19pl3/gc/70EbDJhIBOre61151pZlZyDL
PRcJQkn8UAWEhIQe5t95JLkQHBsu6FiTxUfjXTvOmp0IzXDO23Z6GUOlV06ZkgHznazhO3+mzeVx
O+txBimMxpB7uLp+q8mwMHV05HMrNEyDi4H2vB0RQ1e7rIFLeooyGfsjXYGyqp6U8Y7PZ2GjHJII
lzPbt4s+lRLsyKpUVzRfSrGm7yyP1atxNIRgF2pMQ23N7vBaSd2r81zlzCcMRybYFSVl4OEE/8vL
BDP1owJgvEwUfTXz47mOEHoz+D3gUZnL0x8GNRdSzutDGYjTi3WD6vXZQJgeavbrSa1xglvWk8+f
G+uP+6l482ZlbxKbEZXNEVgF2lXyg3PjIJsH6tICjdeuU4XppooC2Ym10UHpZi5ltKluukNBfaHM
DK31E5dUjQTNe896MlRo182Mx+U8tEEFt+KDtvq14nhEBiYHdtOvNabwTuk4OwlI8Irq661+nCCe
FkAgvsZ2+kqDDXUDKptYNRQyWBjpyjLTnESdRbZ2jiruZvYyy+wGq9u7yHOb1B52S7xwuNX39IGQ
Exxbmr9jP8vcei9O4hptdLdgCPvStbZMwxtPv7vf1S9Zh2hmcv0MgxCvVobiMZ1uN7q4xuObGVbc
BypexSgqJxKVvw01LCLw+s3FBz/4Wxk39TC8wF0akw6Z1rEHr0wDCewT5dzxPX4oL9Ifqd33Ivbn
zX03imzc3+7FZLKWZhu/BDwVFHzPRWU1D4v3yb1GFU1yKV1S8u/JQOQqB3AtrZUJnpEfJ1QQAs6y
up0a3V/rUuxb+/vPNpNWq5xhd7l5eTVJjLdJMwDTG4Wo7eRWz8aaZ+eJwkQ3KSoREjgBS2w32Zaq
W/dBPJ0XqN/7YYgIck4LntSIpkxou9bw8osjP3i8Laf5FhQcMhUV3OskGCEPq8iWLK55+fwWS1fG
2hUeYf49eRuaMSxnMmjzRIy2lf2RPNLf9gmGflZOwFtor/B6eFaUWdl1Q5A8TNo3emsntqv/ikB5
YLa2Pff312H8UWbPmkiV9+nK+tVO5N6EhJQaHC2P3MZkuIlVBA7TXulsCfC5qNiEOS22/WC5rRIS
NsFkTO6aaTK/5ZfRwSte383gEO+df3gA1izbNQY6lDoI0ot87QDRadnoPKA6ziZGrjdJsJI5S9MS
JaSFJshgXjE4tu6futqsKkWtLzlk06SO7AImGGqIBKqqKBak+yvyuIPrCGnIcZRSp/3ExRMkiDMd
1LIr2pwbStb8QrmuTfKZYdAp31HMCkG9Nbo/ph824ry8YBPMWs0zB67evsX4xPw7IZi/J9OVTDRc
j6CSOqQycJ/D3lcluro0tsTnyG3EKtdd00dnSfMuhk55LYvts7xJFfPHemJdSS/r+0nZ/xxv1Bfi
vbi7+s8klxrHPl7dXKqscVNR0PiICzHHZf0cHzxTgk/zEKumV5+XePN6/4FT7DWYC8lLN850JN3m
qqDlvi/Z9EEhA8WwunQYXp9v2U3Jp1MDOZntJW+Tuq+L6QtYsARpui/ri0QruynDh+6bkgT2rF9E
fPIyWydrK9LgmZ7f5hdfSdEiGj13DfttEZWP18ot30+lStlhIltb/j155IyyX/eIMFDFWhJWvE6s
ueTbu0/q1IfP7PA40YW7N06TBtmLczAdgrqps9ZBkQTnM2SgDD942IBFQ90OMfQn6faiCgv+yQ7d
oM8oqurTpH7Uv4Jmea9Svo0xfw6i6LkhbS66QzVDVK3bp/MGR/c9LiCwTrsbc3UWy8VXpmgJsvvc
KGCKQJhDWsP03lthFJ3LWVTvST/WTTdP+GyhgXah5iC6FvPjZ6G44ssyVstPhkFCOzpY48KUHONL
tRNokx75Xw5MVgtELZodKZn/sqQAWLQOPzoX4CqbjPwKmd/199clAJxH6dqeti73gvJXXsJPbbS/
QhFkbac/JXg6lhxRsZrI7hPwnWYgmNAq7SNeKvHyUu1gf7smiiK1MtD2LG19PycZde5s2VSN7Mhx
UkV4rRPrRL7QRblbhsVVbgSnik2oZTstmZpO+tkOPMcpD66pLGCMX8s/OAFV6GvTjI94WQpDO8cm
sUyV2fzjiRpqSrbqVccmlR2qxTfbGYDjDvGPeVpFhbgJ00Gq62xYyiQ+Jr8Ov7gotyN3BtwqGxc4
1nrOYFchVi+GD3WZLywuJ8r6SzlQK9OmV2FOb/FZmjuBOiCWiu886UTd/fRQWo7gqKmB0/oyjlpO
L8mADuYu3d3oYx8KpxWZlNFy37jnCUeVHP2JmWPE9cQqUayaw1AvX6e5ziEqX/PGFo19BgzPfXIq
Wsii+7OXwixBj72OXuNo4FB9IYXXb+P8lf1KRVafbl/Gi3Z+BuoL2xFbrhvFK5ldJV/Lfe3L649n
//STqgc2U7yx5byytlBMs3zufqQqjzvtmgUjUofJym6QaiwqzKyjli0bEhSsu6AY1rhACZBYrpUn
vNFwFrVYtFFKGX+gfENtYjpWAXYrB4NFZbPswJcfsWp+N9w9qtH2+3qtJBfh5l1oaK+q/sdnLf/g
0tkvqLoHeBt7MBjtuFzLdTGSSljFw0Q3/mV7J27NnSTaVIrk5FhyVJzJ1ksJXJ/nl9RFKOZAibS3
TEyvK6ljTcRg+O2RPFblLfOgXEW2kO5swrxKSIPeDp++4+VYin+tgsV9J8cuDKmRZDy2xMVqJhIb
qzIEJ8RN29CL+xi7z5L17m5sp6uh1MdNuUsyug56gnqtk1XFDRwna+ozUxoKH5A4Gj/tHfFUQg+N
dTdRfgx7UcnSmqDfo0bjWife7/4dUk4ZWH8pq0K3kDXWwMPTKxL3mPkiSJBIibo1mlLiOplxwa3c
MFA7KwO/toBQvSvYeVR+GANY926kjoeTVN3evk/vWEu38lPOMUyZiz8A0IKBd9xeHBxJDw4fY4to
tuMyoAmsK6WLNy+8F9972MqznulmfaogO86+lGKAiHplBlQ4/HDvZGXszqU78w/ePOWoOylvueMy
jR1g6Db/8gSQs3qGndWtnJ/9wbhqgderz/8sfrY/cbr0vnuhVRKrJfs81bWY+/m4s2VHto7KIqQj
V9mSjzNQB+oFgg9Qwmkp7yved/cDMCMMnB3Cx39YMls31QPltJBs5weUoJHV6UpdKsEL2uqf9lxB
76/XmxRHoYpZF5qQthqtYi+ES98hcjGA57UwulM7cKX3okoojB5B2+8EA7BF0SVzQzfA8pxxm/e8
8lDhojD26O6bd206O2aWGZBh2k71//rGV35OCuWoYpFMznJ6UWKnLO84TBPjcxMiuGrn+nGcp7pF
ZBXma/yne2kM+65AueC62n6BvLpRnW/ngE0DajRt8mAkvHUSRRglZs97r27+3ljgC59+VXDTMEoY
l1ySbiDKzqgn1zGb2Nbkd8oMxL6kgVQhkqEEg0hwTDPU56n315sEbPK7aKnb8rXLD0fzkNRDzWlu
9J2o6lNDvYXZ4+21K0bj/Dimb2ahpjuxmWiabltfvqidEw1Q+zuaH52rT2c+PbQAwWsiMQeW2UHK
X5fp+/s2V3RhYaPDsZ5CH6hYK8X07GZhR5StcP3vTn62Tgw9Z78EVFjGYlV2vygsq+Qid8oh0Pe5
k2TNI7p6xHQzHSa0o4zfh/y8EN1BlBVJDKNwR4BAqPYO+7m0nL4uJfmxrZ2hTnkr7j5Vs3x+iKwT
lJ5q7jg/OJAuQLBsnPPErWMD2fwr4xsVHSyeVKZLpVy3+10SgoO5rbsR3p4eesdFx/uLloTjgwHU
vtj4M5ZT9vUS42MzUGlTTIcWxsm2H5nus/94i/fSh2I6UuojmewTBK3v14oZQxVQfT/NjzN1pj+U
4ZOkVIths3zYfsZ+3lZAF1fr661+FT7n6ZzgSFxUSQ2W08Syeabwn+tkZhGBv8/cuXPTTqMsK2Sq
cz+uu1p+Zu4JO63tcZ7C6l3caqlZelu/4MEsu8vpflLcH6septcJKJMyV6gO6LOZwsUa76+Vtpxh
UtwQYIGqJIrudwJTfZzF76vM3wTQLbBkydzMh6i5rMA09U/rYeAxXTAlFxXJqY97oAi5zhPjV1uA
9qcHRB0e7dd+lNDwxVaOXNP09RLjDHxDtnbahfNIg9OzMPcW39UW7f2HkBehw89DAaQ4z06KNpVT
DgDfnWtJw6tqk75Lywlv7buNN6TZF/TkAcUtMSUzsImPHz1GS9CDYg79fHZRMK1HUtpEFyrL9L2q
3ZvXfZZTZIcU1Ju5qOC2sn7nNlP/f6WjZYCTlqM4twRaO2b/RoiMrWvvNrjMTLYm+UeQ23jAgFuZ
d2o3xa9d6Ze0fFRL4F60TlgFI0JQuveNPUX37Z9WBDoFkOoffz5V29aSI5g9MD7bg98HsjQ8a4fd
bvKwFkanjLl3PvfN5YdUlwJNg+zDd5DHerQoo6EVETtadowhCflYMxAVQjW2ZcvVpnG7UdL7UVcx
/c+v5DvHLCJMbi9ftYNhJfzmtirvZYbCMDIV14ZpbhVjiwRcDFlU0y7KfTvTpR+nT+dy/CvWAnE2
59NYZdHWg/thayhObnnVU3RUiGODBPSkKA/KEh+gHuN2DCSb2wVFO0Uu4v1I5pTSxZbXm+m0XT/C
YXANDdlkOwWsydezncfYljs2RRvhwvtcm1wwdsOoPqECsjKqHc3wLgACec4wk/5lGGMsR6VWnvVl
bnUqsO8eDViQnf3MNPLLarQr9hYBO8MG2AMWLkO/m/RPw8Ov1MPC609+nw0qUUojDZ174EHxWlEf
QP/PHOFFLAXCP6jI6eYbcMz81wRl5cd/DYcpj3WXQQ/rbXsvBsL8ZnOOFP0szpgfiWZ2dOV4xLEB
Len0bjz61L3N7sTbiLxHH+sm7nMQg7v2YdKceybGos+dx/v1UX5+02TZle6/UeUwNiFtDqIGA99o
tdfoQ2A8gQEfYcD63o6XvZiCZiDYQ2lvn0fHT1SXuXyZ8C1c3uHh3ftvpobyx5u+z9HQX3slFwGz
Sxx6S/POry68eqFnYoyKj7TGufnfS3UZGtIapZokCeFlsgsnpdMJDrD5FOEFPllp+NmWjr/EJjaQ
IEiDH2/ZNoxrPt1La4IrxNl03b6TINlqMJpNtiXx+Ak6L9T3hvHvNNIFemSyZN4ev0fbS+9Cfb2c
6/H4Zma4kDUTgRyYQSMBfLtcg7S5YfrLiSie7ALkl94iWMiFoLGp92dfpz0TgvcX6KR/Qa8K6F5z
x3WdGaSWIYroahZ9mhSHhHCVODQTfQrcXDYyNzRMRqPYnyaxZVvHHgoNaDhatchFXKKa4Vs5lwLk
3Hei2OhZBG60ZW2GRxQ6nbdNJWWCiQqaoYeBTuppXiWFIXqYkoRCaEvlzzWjCr6ytilKtjaGV78M
6s+ruXUDps6ofjJvS28+ifUQGMGXzTr1a9sdNsTJhKeJ98uEAoI+KiSXS2lm/yYMBbT5Pa+9bYQQ
iRHfkdcCwvermxKXWyfsrLpW9PPvDsD6NA6e+HGhwJjnH7xIy/9+GOm+YELeiIevWut5e0cKba1f
l/oxp378g2pBN+wV4FfirJKRvOe+ICdPta1Aui0TI2X5/FBU+62PlxwtitvRehS7VOOZwhJX3jOE
C6eK21Wdo6ULTJ/760TvFuIGHjj1WSwznMv5hOGF64neJrvOqnX7sVipoJ7PrdxulFQ6HHr7RGON
DKi1da3m86rEugY3UN1ngIGko9733tCEmpfim5IDuR1g8HQll+ih05mg85bJVS0VDeE2O42bZ90D
XdRfPNbU16uGkmouimr0Co4v77KqvYCois0fizIF+VsW9AESBmtJuRxLlEZBbAYqXgVH4vZDfaXp
YYZ5gnHnIRUSxXMpqiaKmW+yoskamExNcP4A+xq76MVYKYbYiw5oCIRA9mJMXs7CmRj5/qdmP8zV
XziQpug+PeDoJ1j8zstJtB6d3gP3GJsgDIjNm2HYKf0XWrursUVz3pVSDGaQHooRqjT2LhBN0H99
Ljv0J4PWjvGxMgfUkOdo41QNEwUFpENgU8sUuG3np6nSgi1GCa24lKdUvK1uKheZAfYY6l2ukC2m
kDjXvXxEtPk8fjje6zmKIXh1glX30Uu+b2x4NhXmfov5/uVQPuQqTBLqlz92qd11az5Iv0HidQyb
HG/q5PxT0/2rEWe6x5ANvI+s/HHvP2YHpwt74q9z79qLEQV1/mOaxsvpXdkoSPneOSCJLt6jYzWv
XIDJS/JpW7ya7KKn9/7KcBuzKjeii/dAvTJMGyZKz9GUPD+3ntJlkNdZFr7Mb/pPI8MIndcEEWyD
Cs+y7ZtyDPiZ1ve6RMF3of3a3f8+CF69P4fHxrUvy1U+NF++abywfFV3jIEexdVPpnmlmZ6q3L/p
DjnBg2q+4STUTm0pHfmtZfxSJsSpCiz7T27uq3p0DoQdtD1yNrn6VpfDBVxJ1JTPhr4XtAl2SeTx
0iJTzkDTTnU8whgWAIJ2D1ZGxIYkBf2KY/5dTEUKUYIZsXrVwaqBmgM90I0pnl814/o0CS7V3bOi
O7OlBQ/JLmDX0kUO4RPlA+RjSBDqScjWx7Ba+OdAS22CUtgt/2+X4nRglv8E3s67BZ0qAkqT2+qa
oFSioUt9SffnkT7AuQGoEpqcR/YmKt0CI+BYipRXMXbErWRoWt0+8QIeUR1SsRwlqz5Xg0sy7hWT
Zw28CuFT9GVoTgS+eK49Jz8thrUEL0jUmcmfxCNd2Zxq0AmWuQLZaEE0y/ynBr9Nm/5M6KJdFJbF
O9ApW78K7NiI5mA45anMrnDxj+hczRCVV9u6gxLZh4xD+bUV2LZ1FdBeOUyKRUPs3lCeqNHkzdLh
ZzSQPR+ckFpWJpKfpdf4Nl6vA7x7S3XXmQZGY9bJr3+urjs1r6em9oRChzbWFDKwXlYm4EJwx2aY
X5UXvLsmv8AGh/fD01Arqi2hhMfKxNRPrO5s3F3rTmAx0LeCe15CzlLUd07uGs9kDSMt1gKRJA9V
f7h1opO7W/WiO5DgD5gn0YNibEmFFwLMnCmq2UTRJEUlOKZUPpohcUq8FJ/TdD/eZ94npQyUVr9e
nXRUsq/YbmEOmXgOh6nbTQoyJ36kiui/lng8ORDfASdqaB5A2ibyUnC7Wld7MHYsWWNU2KwCqHaO
McaJKkxt7hSbUFupSvRvid9LclZJPbTV+I1U4VMXM9GQx1tpogS6cQUIENrrXr1E1cDWUAcR6gkk
PcULoEd6mTxW8vNhDJPV5KPzAzs4MU4sW6fEKIEsmZU49WRDJRJMqbpy2D2FWMFaY2xT3X3rvKs1
CQmLWpfoew87OFc3UXl+0cvQQIUonio9gtMSq5A3n2AhKtrMpOJGHzBOg4Na0D2500kSppPGBUtS
MS8+NygKLLg4j32cF65W5X2+pKQCkWIgDrTooDKxlqwsNotm3t32rM8rW0ZWy0oajQYcCR1D1f+U
BmAeRWWQ52u8QJq9B1g1Nd5/eGMLZv2x1o8MKJRsKbD7QVTHae7UBLveVtVtqmYxHB6NldbdDIQr
599+zPHIwT+noxQvIN9uNFxUnyCJjNHxrqmZzz+bkPyHM2+gR0p9ubemockJoX7fmMNpbnZ/mxT3
6VH1XG5qQZJx6viBJFRX84PYTFS2IqNrTw7K9k1HPaN9EKAAauDUGFnS7Ut7lhzumK3wSLQcZPLO
kIJsq7tDbxfwymI+JScKdOS5tfXshkc4S05aicXX+UkHKEwN7T5VMqkuJ8F5QbmfeBeVNFS87+tY
8mhWWjszG2R57sQQ/fSnkx/3J+Z+PXtsvhwWBxo+ZT2BTFPKk07robnZTescoXKU7kl88peqxSxY
nXezc7qyjVfjvcPn7Vi/kaBf1l2bLpzNbdGgeVcm30JQtOjoI1x3DSEre9TfA8RUpD++oIiWDvu3
pt8heEqzz+VzY3GpigA0/J/1oxawi9BzcRDH3a1dba4za1z91Q3NciXSvHD73bXBGC+iJUF4ALqw
KEnIU2QUUvTC3g76G1HRWx7yjYVI+mVMQVlLJUL6Q7a5KYXU4t/+ab5lh6Jkdpj92rgS0u8wkWd3
/vjKrSDiROYTsoJlz2qBuEeLpk2WuBhf1smUYArWK0MgTqZ4FdiHmZB9MCcsOYRIcrZt0HBZP/K+
JIBcCqpDsalQMKspN12TM+BfLwRYZMvb6Y9+ZtHcxaqZazm21DSr2pIWayZbTi97y0XlFFMY98PG
VB6HzVC8jHFy1BXPko38P8hlR9gggObNXv5f9EsTweKzldeLCvzcZce/1EtEwM7iSllfgjnLsqQP
ljnHNeuL630ji9uocz0L5qyxJq1aMU0iZ06c7hmTd1jG8dyB1B/3DfhXapymV/oxA+0E03WH2vov
yRpdaMC0UaqWFAVvZ4u2nEYQa+frio12jiD5cNHDDqjnx/47DQBKQaJWPpe+fXo98++ZLxr7t137
5OtogMS6p3aols5NZiAV9/ZSOYJPcIh+WU3ioYW5SSkNap+2O32Ka3m2f4calBV7I8RKZVCAJgRR
M9uF3duNAkOYt5ygYr0ffs/k2GKV7UfEmM+R+oGuZlEg2mYxfM4czEyeJkpvVP+/T2zDYmpcbmCE
2j6Wv6nma5qXfFVWP2saBKcPxjjNLFuQ+/gFz7N0E+XLlOAQON4SuVUoBxGZrBsXJnjGBdBEpzy5
qRi/vOW+VdF5Jkip1qF76SZHWzNY5qDIQBq3nlcVhhPwyKKMS7TxLrDf1qXiAb3tgcPEMmKBbKps
usgzab7yBi6/01uqUFdurcurdZE8z8ud8cXPTW2FShAT0T/rhhZmvjBdvGuxKmsMRgdPrdKlpllT
OlQIw1XSJVwLM0QnA59qSlC/8b/6urMDAJH5DtKQXAtxl4JeKsUxnerzH/q1E5Smz9eamOv6XmIv
gGHUEsbyrXAE7UsaUua0TKEiG3hmQoYJ8C9HV6ru/A8gqhkMt3Ica6p1q5Pf/XT74Qeh//i2r849
+Z2m6LbQAzMZJ2qq1BpBSlqKqMmvFO8kUwXGsUFeeCpJLwyOxXV7M/0ZnzrFTaFeT9RWFW4X19Ic
o+J3/psbL7BvcSpvhtRQD0a5UVCHQlzOfD6lo393PZ/AM/sKQ8KnkFpQGFKkklBku5ivYW2zAwxF
y7ZDd1OlfDRs/Pk0kPG2/BYW8L01PH8o+lTVSsuRF+fzjZA7bArHP5NIPxOYi8JP9YPsU1VCS1fT
PaiC38vaNEXPUw7BpIFspEFAosDZ9tcCSjkJYUECBPeAQa6cqcgpaq5b0F3R96ydv85DKhkEOE3h
POpS1x5LuhopfV9RjdyS0xjLfZQO5KrB9eRh0+3mEdlw/KwK6i9LDju9/SA4q9c6MOMYb+pvxUgg
EbTSt0lTisVPua71g0yztiNqe6+BpUUKDOuCOC3bdvk8xb3C9MXsJRDM9n9OzVglO0xyo1wapN1x
0qCtKAlDtIURxZ+FK8EYD/xtX3SMa0cUksNzdU1T600H9p+cxHTd2w7TK6Pd8XfKhqiNbATRTXh6
HlAPQaOFi17Rm8qHfuvc3Mq9kM6V6OC8eJtseALnjd+b8g/C/BPwz8/dQ+G/h+6Mfv6yRMnckvPw
AyCFeK9ISjwrK54112o8r40VgAoE6VWmHzgYdgXIwbiNQ2FSjh3aygr/D0pI/Egjb5/7EYKA1X9o
i1AQ0Z/c19Jg2gjkOvmCc/wjoSHLbeypdvbrgD6TrTnszigbjfU//arXp4pIxSLxTnagYU6bz1Ou
mo+qgQQp+p0bsVSZd/VzWVfxMGmSh/woQNREKpW+gRqKBNzaTXClyeSdhksplEBRhosGmRl9gMFe
GXaiqTxpHGYC7j89HjQTKLjiooWGQlKWHwMEtBw0ftWb5BVs1ErUpXxdp3vB1hLeGvgFOcNwy1mq
jOLeOiALUjbtbga48cTjgxjbsvyQ8jUu3VdtGnRgWkE7wXu18qV9jQvLR3jPe0OaYgUhARBjCSfA
6j3WN9b4ATGrZKuJAaaUEwE7pn78DopidyYYp1nEN7C0/7tZ2MvWBXr5mf7ChliO3JA9eprBwICj
7H6eYMR7VYGh3Zh510Q+4H4k2/aa2BXO3n7y695bOJQzeGOFtcRFwQPSpzz5LGVm0mFJjqaUdyRz
/K3dAL9E15AxBCASUonI5JXbqb6moicEunkJA+UeD2Ands08UZQLw46R7nyurG9jpMhpQrjRZL67
PzeNXPJHBzT5GZN0jQTKB7L+Nx3blo9IzZAD1VfLv22+lM43tx85PPHubexLJGami/71qFYsgwa4
cFrjsIF4JTW7ZYrPVF0xpeaT48oodf/X18p838jMRrs01mXxeTVOmfjXMvOyJWQbBQEAH2bXU90X
dp2KICrvz00dE1m+73gbT9KNQOX6kjrqjsC09XtCgpDty1t0XjShVtiN/fsUhB610GM8j3R7/mFq
Kh7IXfwEyyvjjAKxRHgYmyly5PoyX4XtUz/PRjfC0HF18hFkOr2coGx4Z4hTcLX8dK0lCdi8AU6P
abi677nWPVl+HssvRFW0P0vnPflq7kgZDNa3Qr76DSktzd8XPWbj/lpQW3KRvzYI/9te/A+5aiBb
Wg34UfahmhSfSlv9kR39Dwm/MVowom/gxqkiPM5/HdV7zdl9F6h36rhbxZGnMd6lbFYdPuugl7eo
6yuspwqWs+ms88f5I2Vk7SpWrWapFjHEJnp6UMIhgBlwPymyo4/IQYdmtZnwM5pGW84zXRGvml55
oF37j0EElJW4Y7vmjCS8EYhW4N5HzDHEhEXpjFU9EsWMFRUvZIdN1BxaQLyRKIxVDryYf59I4Irl
/5pH4I7bp3gFibk61PZGM+Ck18azh2IIsEyhmN+bsn88RUE+Ea/opGrWyAP4ftvFz0LbqDkOr4T9
mywN83CwOX787g0uQoOM97e5yGfFPIW9qX44t3AHpQn5JXwh0CVky2rV2KKZoHYQr0ixM92c4gfO
Nni8ufd7ht/+Tm3TvlFW6icuOjehdVdA0nR7VY8QRSvwFSssUzUFpjUiNTGVQtXIIk0MnX9ReHKo
rzgU80RZF9JYaLyD5HOaQ1cB+omu3vK/ggzXxMDreIEuE4v1bv+Q3sT7JVtLE7uoqe+uWD+pAAJg
dkhSD/fC7fF5iokGSbNFagt8KFENgelaRmbQf3VdKlMcOxeRsQGniDBnfpnv+a4BTUZNY3cEXqS9
8fhxpoClpBRA0wQiy6O8XjVu9rfMRLWiSel7R2UsVV1g0UxHfZYanH6IqqqM59j3dbAR5pCO8nRT
3vR2VQ3S2lGnCvhKQBD7DeVEG80tBaRWG9QdGx4XUvdOb5lwXlu2rtFc3xChJY3x6upm4schczWM
aao5/5KleOlQ3FUfbVNspjDIfMrKKQLtyDExa+NdE1UiAm0TqvzPvzC0EYsZDl9/K7aCQJkBaT01
qNc3IeigYyLFSVWiz7+NCWsMBT9cDMkXzdxDPu1oFMD/D8S82opjdihEkHOUmer+EKLqCq63qC6Y
GW0eRa3tNDXGdQkqPUGXNG/cEgv+mzZTLMD7FiPcRcUK9sgNs0RdThkaRAAA+djvYV2x2j3A/GzR
XqfqoSbTF4QhKzUO5fU0ATcYrD/Eg1RgB4S4q039GMdkkWFg8O/ESzteabjqCEkrTA2LBp5BxrsW
vGN+FphHHVHeurlKmWEulDcIxjhlpylhsjEvHutHzO8VtbAdCL+xaxzmxdujeMi4iFKSZd/epL6h
jf00sLPFEDCX4zwYdoCaD5UYOpZmVnnDxprUvEKmlv98/gVnh/umG7P+vqJXC9Z+qCQJHB1h6Mnu
ZQspvwST2dQ0/3H/kmPdJgUiHNpNQL+kQbvk2jlAkoAgIEmiY3XvQeQKiRqTwOPXKwg23+oJQzcQ
XiR/Q2pSsKgU31UhyuJUULL8C1MP95J8KrNqHXL1Oy2sCfU1quYK/sWqBaXbx7jlSR1lanPO1iS7
cBYJsPh+v2rrdNOfnMsXTdTHG3gWZdj5Cl+DU2LqKvDRSuJfp5/LTxLEE57ep1fcdYsWoa3CK+24
6+gJ5WvQgaoG/qItsVWY1bXVVCI9kIIBHAjqEC4iOwOlbafbqb03/5igvILpcDuAqSCv5i1WV5m/
/rWf4/JNsjzLN1bqk3Px8HXrnRFOyvddkBNIrotJBQDNEmv8Jt/RK5DjmPj4YJlboTucNg3BsGHw
Gqx+8LJXY1T9N6B76Fm6WFBsEQz9Fv8wDqQGy4xlG0AC++BeS06JFmh3Q/9On6+f7K6JIcC8iPYN
k8hyPFt4DCZUA99YKbAjXrynmOuSj5sdqcSkTepUEnTxT6GDqqywc1WmLSiB7Eq0p89gEMcYmM34
PvmowQn82r8/hvnuY7z72X0aSHsL0kKH9y1lRRWQbygRdUWOfMpgmI0bp8X62/QnJUpMaSWsIy5B
AvLn9HNf1a7pyuWHfbpawP6aoQRAKFN0Dgo6W/vpazz/gGXi9W2b4vdj38Z1htwiVMlKZFN4mZex
nC52r6bujWhSC2Pry+YhPw8koXyyM5f8BCpAqg6CFFJf7zC8E7ftnsPHNnQ5EkM1bjJfOuotkVWc
piST2FwxSnnw9rxB9GMFmGSc2ymCeLXDlhOLZZD/kXRWS65cSxD9oo5ohlcx0whGeukYDTQz99d7
7eO4x74Oe0Bq7V2QlZkleEWXBlirQZgIoAqk00P76bblHhr7wD9QyfBmEARs7Zc14Wxh2HSi6oIf
QyGOpCQFN1wBa0onchkwPTyD8SmGeCgwgfpWKPXmgswGW2jOyUWCNUA9KnH3c8+AAzSx0cpaGUKh
hj5KR+NCoyVRjlCRGWL3+0PvJ9fwGf9QRqCNwwnvCFcF1feTARPgBdKigbUgkHEWTNtF9ynowWI4
KL1xhfxl4MSZYVssxGYKGoSxbNVD/ce82j7be+wN4ORQ5hlibmBdfXrGEjlzdRH7tcguCLaxUQGF
YDXdGkU8kDQK8F8zW/AqlVVzCxmK/9I6Ew1pFJ1Fjx0L48gratN/jhOsbTtj7cIAGxKqGGTVOH0g
3M1OjJkZQiWMOz8hxNpZOY3YtQ6qF25C5Y8ZO8ePLp4sNH7r5kyIcrBJHtaUNOoh/8dWKRagpMxq
oLWT3rucbZKbCF0R+sOSHnJOe2A4FwrXEXJHv0DAwNeDsAJQAptbu4oPFm0Vp1JwDInxHvu6w4mt
rkztSB0g2IsbLAXcL14Ov9fAaIEiQr54aFvxeGefoiBLcZayrUZR9DOczRfcdrDS3JhW0Z56nkgV
LkfIiM/gwalFAshPYGzEFSCFUS9ZAYg/KqdmQx0nH9pgy8tTD6zr3BWCo22cgPtxETtrmFNT0J/w
Igpni3W4Js07O/NAtZJbuww7bo48xQu5GwsBcEhB95TRToEO5ru452lOonragK9BFxEIcPkd3Bm3
5Bjl1UtCh/rats3KhEQPc5ArKvhogKjaFfRScI89Kicca3B6AXeTGObPeWmMiWDC/VDt0Yqk7cph
dy6Gs4i5xRAgVET7xdcTfePfaAbvkBOD0vxzmOFPZu6x1FySRYgkMAvEGirraq0x48EMIdYnkrL1
rE0g5vhTA655P62xmIx+mpnK1lxtM84RkFLO2PPuTFRgXrDlvp1g+6JHYuhGV4X1TIe8ihp0ywu1
0TX0S/kibUXjzlgquadoBCCbMNGEN59sO3NG34RQiJ4HkKexBG9gaVI0LZRshxjLdZmzrdAGBLQw
K4pZEbbIwvrMKF8+AnFI1HDx6N1QVv1GTI2Y4s0wvoHStk3PQKDRDCjNgW6dCTMg0bJhOEMxjGJF
cFhUg7nuwm0WHJuKUlRQoTmhVJ6yoFcScjy2StJlFS/OLEEQXmj9TfENfv7BDg/sULI3mcYJDma3
g3XPf8fW5NNA84L3DOASRfZV8A53PKMxWzhPVMw2wPYHL4o/0Ue9D7fyDteYpSjLoAUyL6NNp2yV
6atpnPV1HS7Bh5/9sOzzXSDPimP/Unf5oQeqT6bj3J83W15nSKdFP8ncZRFdFVwZLrbBGZ1agD4/
4dbCaH2NkRWOV0iC+dYag4MMzbM9B/PmnBwonSckp7l29g/st78by37TzPo5uuuji9yQNhgvoaWF
jzTojHCOkGbmO8MSCbD/rhINz8p0I62dk7EmWX3jcF2hUu5u6OhPx3eBp6RBlS384P650Pk/tASL
AJArwnDbnAYe1CCW+NDOkWfBqjAvPpIwMOX2zxSy8NmGDZPwFjoF6CVrIa/tlR2pYtMNJgIQF5F8
VO5UexYr1BgkbmXmf9YpCCiOipsEnT07JxnKj/S3mGx+MOsA8cTLjoHkkcaPGEPwxTTxYWEysqzO
MRuIy3f7Drxp8qr24dGGaH2QOYIHeyczAXq24M8zbpmFjntjTYN9BILHjgYguV9qyC9h8k/GsVZQ
OHzSN7oDZ+qwi7NtNrjb8W4B6wrwuq/iC6Kcb8yhFTXkqiPwWXbEc4JmkraSBVesSqFCTrY+inKa
V4vnjeFGs6ERj97QMv8VuyO92zcwFwOCAMsd3hGlZ7wQ016xDozW2Aum/lU4tiEzuAqiGwNZRgnX
cVf+ZN7EoZxlMZiH3KWfdD220UebrHIBRgyvECO+6X6gHrVsvsJQCRlqv8OPgmUkxwHi79kBxOIT
XEQL842/05M8zdwxg6MLzkpyY7EBjgFCxIPY55DuMQC+mBf94kN6rGfEd30P8D+y8JhP2EFEPAtQ
plzo2vktYJgxS+VR9vDBCYc+hncAZdUyw8Ayu4W8iJHs3k87NG+LcjUcxVEmOO+LEY2ogkveK0Wx
xwRiUr9rqn1zil9mgOEnVnYyegrWFGGK6WDkxw/c5MeECnNXXOS79Nno58KZRh7ENulbUWc9YI7Z
fekcaQpznidD9HHNciamJvT1AIFiTN/9M2ntkXgXU6hb1IvM+fCTRINI2Y9/BWkYd27KSOXseXuT
4P2J7kNADIL7NYJI2kuSsjfMacspsVVgT3sJtGaWF9Zp0z55vNV+wY3UQ47UBJY+TYn967LFttpg
I9Oq0NHpsjUhn1mRyuy9xhFxb9aO5+0aZwIyeCrEaDYT0cLBviCdmMmp54DDd3iBCgZvmjTwIf7u
/qoH5rHJ447eJHirL76NoSfNcPo5DIhM0GNtnZ/wl3EcxFMSkvKDk7o3Z8/PUyS2B+PDB/zGDKpY
jMarhHQfpCty9Gju/PZMvoNAzfcRQ7D2AzyAYU3y96I9r4tRIWDDUE7dL+DJjGXQRA2L3ElY7607
g8L4k7xPY325Zysifr0Aq+TbHRzykCl+1NJSQFc9fsSgmRBVoK5statgYz5JxdqJiRyA7fuPjNNN
VKIOtQSWdSTqS0WqrZ9kCDDReOnP60u3UwlONf5T4Vya/VDfIVsAaH7BK7pFMwcxn4mTGije8ia9
0skHcPiffAH6m6IdRJUNugmPvKbnwfDapu0ZzvQVPYUrFT/Jkq+rIfMyxg7+BC/iArJLCWbevDdq
B4vpfbP1l+RRKDk9H22ype1BXoHda72AA0HYwR1hDpRJBktACyiigYBCjBzQQpbb/sTHCkdH2sFK
77Y4BTa7agcMNcHC/iLtftjqPpXXB3+jIv++dbObtCYQYS/FOHNB2YfpBnujZqwKOtSfBAiEOlR4
0zuJmVUl8t3aUjAivcBD+1DTJ6L642AcYFXwVCWWtiBagaj+I/LLD8cfDCNf4u++dSfs8IARKSYJ
kBXfNAxscwDC9CfnEOkuhkUoWNRVjkEj26M2Ys+Cfv4JJ2ehFRFqna8O9aH3JdzdR9apUrt/s6VS
ZQaOLTN7uLCw+qyxG7eZYx3wKEScH9wRii2Z7MxKtDof0Syej3OqrxdrdKh+cJNKFn/IFoPJvlru
IUmpGL+TgJCU7Zh+4vrOBC+a63/etp9Vol2YyfO3P4N3utbOS7xeYBVL345wroYVzRojY/KBXY1J
O+jsxo+CbSpwQ2mh4EOjP5VXf2DoEJcw+kKbuPrJ5uzLwS0RdhVS3GX7jRSHT5uCzNmpe7gQ1gde
1N0M+3CwU7yGGP7O7zIW+kxFwUmna0b49su7vL0NyPVf8xX+MF88j9t3xZSZodG84iVGrBAQe12S
A3gUrbi59hiFRBeIstGqXzvb7hYuRh7JHMqxcKEFY7uI3zFiVSz+xyatVRFNUvCHFdPLEQuM5FeQ
rWHzX6OD+m/DVHBhCgXzDkYkU0HGpUyRnAAJgIDWoKXh9fKCawH2uljxsz5BPB26ZxrmDuMwZgEF
Osye9U0TkEC+Z6QoY95YbbSr9vQQMH61T/8m5uGcb+ma7kEfUCvsOHkgA94R2eS6XoBartwNkDPU
dQQ8N8aa1PeQm8M9rFTUxVQpdDass2CKy2JhcvKnvX8lGzLoKd9txwW1QzlTcMDcKPNyCVNzRjYG
sYTPscaTHKtZFs/haUcjdrnDdUGixd2O7lB+WYJK6cuTt7HZFa2j/OcBtdONIOzmSqCFCIGyMA2Z
MffHGR7FpbhPfA9uBsw97/hmneGw6chG43lEsWQRpOdEvAabMapeewqcvQ9e/WMEmt4BK9gvaVFs
XfxGDd4SjIhVDQIesculX9B5HXsuTDXnbDDL9tcqXnEu3nYe3h3eXejN66uPYjSe4E5tzqw9brVY
Z6PdWLztP7r+eflwn8Emhx5vb/4ZWyFiRe6h7agzFgWXADr7N9QXNm2Mixdk2icbmBjFLDhdKEE+
cEUjGsqb+MmkDd8RZwFSZzwGMCEQqEnAow9W/gn90W6vCBSPUdiOw83Ken0WH0Farjbm4xRy36wq
puwYYSbgjIonLM3aNZ3RVyEl2LqL7unt+1W1tx5MtIkH9ut19W4uZcULz6ll8pYvgDUspy4YEpjQ
KOjJp+ZJzSf6U4Wt96jgb6FVvLlA8B/Guzz67F6wpq45kYy5KQ75FHudTzFxt9dwR4svgReak1dz
Fwbj6Ea4sd9EArEfFafcg2D7wF4RkQH7kOgLWDazZtp3wNpXhhYUgyg6yRAoSgR9DX38Z//poQtk
ObD/hAwJpmqi7pYWLIdgPx8jWkoDhqOwSKH3MZTB7h7GgxD9yhex0CjCGpg0A2+bSTamHzM0ZIwf
qg0hpsdFDgdfji6qyM2ZVCGcpchJ62JO34aJJJ9ePoUNRhJgOyRz9G/Z5othPlxwvsRyWj2bS2xZ
YELbmPqzo2OO/ZiGQBGZJMKXmp/GXGbFSq3p9jw8OK06Oxq0dSnU7gPLKJiDkV8qdE+ExSXSxfkP
Ri+QuaqNyl8Ft9G7K2v1LN8dEYpmQBk0CsNZOSKWhwG0+MmX6fJef+JveGmAcQzKH0pSdlSBFIKN
e8gmP8XmhR4VuD0loe61K9XPvxGkyqAAMy4FsSZiK+J5d2CJAkuPkGYJvwXsVqmKzLn2Y62ZqQDx
wBpamjdCVPAgBS/5BKM/V9szY0QVpq3xyAagxfYE9cwNn8IZBRRxT9gGoUgXNb5yEgNbkFoUYOMT
Dh6qSdBLBFmIMYFdrB3tIY0wZh0nkj7tItiAs0u/oVaFS36PAvVoL21p0fN5vG+Q5qK6fbACSICA
/Jyc14F4U7BpV8VbP1DJ4pPPu3zoYhyeMMcAwMW4F5H9u/6EdLEXakbjBBRHGYGN4m+Lxchj/GFN
GIp7Fnz8Io2kfEKw+ECyyqTp4v92j3hpXSUhDcUKcsn8CYcFBQmZcYXtysPgZSuC4UiX4FMdBiLX
pZAoeXYp/B5sTkjwl2JLKB+fQJ8wJ2GBEN8AAQU9A1bMhRjO3RPi/SO/lka+WFEFo8gFoKH2REzO
ys185v8GR6qwA/bjixzXJtli3lLfdJ8KAr7clm0k9MKcMiqf2VNaDmt9G26alcUCIRIAwxysvqBJ
MtOm4oHIw4gHi4BgQp9is48YQzQWq9JAsi70AwXTgmD6TWfgn4o70jfyxz+/JgiwrAr2bmxHs8+Y
+8QLb3PCzu2rZ3ceK2SOZFCsa7Mb2Pe6PnkoAsQqIni9v9kZVtXKIjeBUzRc+BfgE0vrjEdz67dM
n5fDPpv+AhxPrakzDTbZkj4H7zhrEtxGQMRL/DZPUOirjDZmGqvoAibVzeURd5O+mkrs3GLNU8gA
I4BZgi5xml3Sa7kO0XQ5woKs+XKtWcSAxhV6Kdjv7DFr7hQZuHcc0xj7qMxY+OvkAY5CNig2bK+9
4gYCARk5DIqUwjkAjdC85taq+EuEDbzzga8xpMZWBDEiDokTUjoZC8omJrc0PfUCxjuhhpAyrLCq
ICyArJSoUUPAdvZ6/a8gZsAhslr2Rh6NChBcl7Jmmz0o7Z+cpJztgeYe/rdIjOBKT+/u7+QX3F1n
B0qjHqhK8Rm1JmxLZ0IEgxMy7Tb4c+E87z/hr4p7rADe0lCMR/UC5/aDxoJ6JMF+FIsA+hgxfSHi
JQ/6G7pTi0kvTiLCEgCKGCiv0E/C24WNQMHCQSfkrv8AiZgYrPJvoIAVDhFPDFCPJVmXTECMM2fg
l3ip4qsQvem7KOC5zsIE4cK/YVo6PsFL1QtBG1muhRslfh5XZtJMSJGlGv/sWGmpqrd1CtnQrR2p
SpH8RW8TWiZdvjxN+wWMWljbDmubUY0THUJJUNb4g9MBQCpTW2BWbj5hiD8gQMgDGe5BBRk/YGvS
dHAVf+05+3ektX0hPAHyA7CVi+5sQTLAetlewnH9t69xiVEs6yLK7xn/CaEp6KEB2Qe9O6WOzRTC
32M3D8Io/Cz8ZcMayTWdZPC25/YFdP4mXVfQ1S8WBE8LH20s+wgHgDLMW7BNX0UR2mLw0nW6F3GC
OQKEf+JGYJ2RSQ4pzoQztLLAzdoPQcikqsN2h/6Rvo/gOJ6kFXL2H3FKGJDT6UE8YxDxpGRM3Qvn
ghYK2TK4N7274Ofr3c4+NELkjLia2eG/E0bDOGylkyTMVPEfYqbK72SUYh8qhiY/xHdjDe/iAMBH
LCIS8ngpW2E5MuEzrjUTkR8m/tKPe3APYOUC+FxDduL4ncCcgzf/jtV0nnj9WHIw8Od18mlCbsGP
o3ho4B5rYOB99aYJVAjnxlXhWVRvectGxQXezQv6wK32Vx/cybix4TIlC+fEVgDwQ846vltHddat
sVbefshQRiFvzm/BCduk33jTUWeIWgBw98t+OR+4xLPrQcYvXEy4ECFMlUeEST+RLz9lQu8Trahy
jtFSfwaTT7oW8h18KSxlwODYZc9iRVArVshhpoXRan7s2SZnTsFQtIWxQnBAKIspRsCTD8LmiNWv
ByrJm1gglq6TQ36irltg98XSDMie2iP8SI+w0Of0KsseQvxTuVQzjXJqneyqRYCzpvNmGNzXdD/B
loVlCvwGX+xloIKR/xgs8XoYohCl2VXN33FL/TfuY0IHnobZqbCzEPsB6X6/MMHDABDoxTghdWc6
N89vcMQYHnDk2NsDyndicsuoJwHqcylgAegg5s2b32SvHLKpsXXQ08zYng7FEi5lz3QrEA56FDH5
N/0dxQVN83iCDmCYINs23ddCtMXUqYQqjt432woEM1gwYIU9n8WDifn9/iQGnpAvrJz7YleHWKVk
kJ+iS3EXBGR4Agu8wCYp8NrXF4wl8SsZnpHprDUnV2dTamVhno2bgTGlIIG0AFmCHoXuCYJWujIv
xEVyNSecXl4/ICQCrGdBLCAARK0SDoGYWTDEyXhIHHdpR9EC4mPCwQIN6Jhfa5oYDsEZ4FwTi+EW
8XVinIGb7AkOwQ6kJt37Lyrep/ZkVDxPsAxOb8IW2qCYBNknJkFK0H4yqNZqhFmEszIIdIic4WtB
ikFN33O8AHRKZoIJGeIoplNgsg84WIy74UvDYYo3/bK7DruK6nxisb2WRPhsX9aXSnVAAkTaVe6c
YSE5YkO7aJb0C+s6xIYiv56zMPBD++TokAJnIk27S/Z5qLPsQDYFcx8xkR13YMEMg1fe2TnkVGkT
UP5Vso82dDZb+T5CsISiwm+nWRdmI/VnBWEEDJZFuIg+4UwEk+JvBoHS34GQ9SIcEwGpsIjibG7E
Miz5Y8pFUFOHGYojYjpDegw5jICu0MTK4MSHQ140Tu6FFQUHECSSHrbaBx3PoLV6oJ4TA6ZwC3Ou
6nc8JZ4Yf9DCUIb1NKn6g4EYwU050S4QghuM4TBfwU/vwkcb8tRPUbzHSIZPFIgOzA68kTPA0MwQ
jD24SxDabK4MX00CIMhCJZEYOIdzlrFgdoG9xbZuGVLNca6c5vuU1Vori2VsiM34MnnBKBsdQK/P
OvuKs4UU3PkhSHIogFV2DWc7akOOiyGUBNjyEAjDG6bjTPquYvwDo464e8kbqAkQE0NIMhAV+O9k
eaxcmgV+ONBh/AQDBPfGrVBf1JSudoQ2RQzmOWjP9qyn65KCkC4g6+9WV1Ch7GS73VDzoCT54ERZ
4Jxu8xfJ0dwdXEQt/qeOPWBjT8jSUpAeAGt956LEOFrLMh1tvDe1HsrYvi9qCn9B3/pNgFNs56Fo
VOmx+RVJI24VXJCynaspNn1mD9qZ2crS1AlImq7N4yQ7uQ7Fc1liNtvGa9fC0iIagkMf9esociZG
0k8dWy4mbaVvdUMeYIJASrKw4G/NResnm1Cubro9zqW4OZbss2So7fbdOuDojNWvr26DMpiGcrio
xnGf0v2o6XCpOpMhdyKdjeBWVd+JqTOzPyhWtJaq9NACx0SyzaYFZx63TLLlcF6xNaI0GXf+NpLN
TgtOulVvTaD5dkT0hly754PIcqStNVsqvRYJZ2l8O3l09SHNVWH07as1wkIdKM1JLkkULV2joDA1
ynPmyLtG6ukulUrZcCeFTAmLOungJCyxGo+aRk2qeL/K0PzV3rBtEV3BjfTc/hGr1TpMqLDCY+Ba
cCFLZ5tbJrCVsXe1Yidnr1zKNmUA4IG/R5nbTC4RzGyThgVQNB7BeE4rcaYTvCixCe9ZROtq0EkT
5VGEVNOqCgMLo8aK5KHjezvIZzM7BSx8rZmyZfZEDpqL2Sa7oN7ZI+lJC7jJDhepTmm4/GhaSFvT
gJ6hgNPBpvGjFq5bNRvMcdaz/DABNsMmV03ddUB8tMijwVPJwi0PXe1A7w1DmFW4Lfp8gIJu7Kee
6yGtYNEALAbXnrQpJl0adqjOLAiSfVOaC/G7w5RVNN0ilH4zmSq8Zr7iLjIXSk+OlPJhZycf//Pv
qhM71H3M9PFUhoHkBWAMmXdzzHClN/E+kZy5ZEApGBedCuB2d1Gag07gzxBXj1LBidNqXrIMkU1D
bedQAxXFJPO6fcddrmOUqt3NiexPcWc6vID64KsspFVarZwhnQcBlBBtnNk1W2rT+BBbw6T+9Mfy
Ekuswum8WVYB63TYNVcAcAEmZP1wlFRkMXb73bOdLnJynGXGwgPEaVoG2B9akupMo6WpWixbU11Y
OoCPzS7whlbKn3Ud69gaxoBmvgi5KeIMxO1OHwhUFQ7JZjvzQjacjfoqiJtn75p8e9UemlDa1bXN
FMtZqUoQL+Uaa20rPPo4bCmR9tZKBVmK0u98VwcGrDzmGoo31Q2Ojhe/uxJ/jNIsD0HGooxGKqgU
/JWbxMzByXS+2XRL2+Fd6yXLJiRnGXTB1dCC3zKxpkOunu0aq+zEDC61zyiwrE52yZiCJQJpmBx1
lpY4afeyTMzOVQ9CeYQnZruthVFm8XZpDsOqn6WUoiGWG/TFejLruLZVzhB0+8xVuLTWr647PLOn
3DJHHz/aBMKbfjbsbRQt7HwGEyhg1/Sw9qOdYtIsDweVWtnNKC3SjVMBFYX6N1o3D7u24MgcyR7x
JzthZwbTmh/g1wtb/7HMbXSNnFUKIy1msq2DYMbsB/jLje+AApfiyao/23pjs7XJvmFAEgJgWl8A
ypp76b0fDrXU7hFV6rjrBz+9v5aSzahtLNZEsJmCw8g/ZcOH2aPro/vpxgdvwIhYNXXI+1smH/jV
vCupW7vJwmAdNdmAMfA4N/46k/1RutBvwpDIknOh3XyPhA6s1d6SeG1C7GHsl4WrVjWnDmgIDhdY
PObCSnNu6Sw0GjvKxGWL8dxwqKJ10bx9pqOkEXPuawet/EzDGyFXVfcY9JvKZgDNKHaKukgxbLKP
HeiWAxfcKNaDejXUHRfdcG6D9elj4wXyo88N5Z5X7DobaXCpVOU3xARiXqV9NaKdbmYtVBDCm33u
gqfJdqhkUWUI/XYQPeutnm34+iH/GE+Z9fRBUWTcSoGazc8k++Gh85GFNvP0fZzfdGyxreuZBj/c
6NEHH3mjoVyzcRrjp5ySYqHq1yFeV+WX2XyL9GHWFMwRI2nh9qRTsZdMifBmKRketY/S/vM81MVb
Spwox6QU/1moj9tO9IkBA/F+k0Z33dqX2BMwsKK7ttdO/hNiKOVT4eD4F0Op4VtoodJx2ap/LZNQ
Jod8CCohW4RoKHX8KLn9luxfbhE/swrmo3fmTLjs81I2Srbl5/sdBhQfKZBTc0qwiwqXFAKBgjGF
euSD4Ay03ofFC1I/3C6k7CUDb5isFsNrrFZxuW5ApftfTmFUv1MIpGbwG7n3yjzhBKDc0u5X859t
tQzZkzwsc+8e+ruge/L3KEOysOj+jUdaTycrHs3m7iBkszVZPC0VF0djBgOPvM6RFFQbdDL6VrzD
zn3wwAMJ1ushGK5tvU/9Qxgdg26VWs8xY1svPxoizFOufgv4TmEHy6Og0cTOleLXHvcVJI9hZbo7
WaXjXrbOPMnXhnYo3QtRMwDw9Y9d1gu/ksA52HzULPZxt3xgXJuRtBar17y+FNizFyw/x2cUm1Pa
73NvnqKSqbG84E1wWFV1EeRbuZtJUPkBCnQOR6CuMu9hZWvf3DvRLcyfvnZpsm9VPUcBnbER0Xzr
MihRfOagoq1GcY4uid5VU08l9EFv3JCDjWwVmjY/eWJmuz760rWrq9ZLR8XGwK9Xpc2FT8yrKLIS
ZYSdAju5th5FE33XhEfla9DXaf1y8ktcwGra6niLFCT3OXFuDJdB+VC1G5eFAASApo0LrjDxj8E3
740AoGRPEQWt/Kya2xSIEJYVDP1iRiSUxyVqB/H4ygOLo4Yv/Q++Otoemi+UJXV4MPST2qUisJTp
wtpK6AWirwD+rSM500RN8CRmauix1kf+bLWFxGtSP2p1h4UuImliRuyxBktnCRn2Avq6NXcQE9Ji
T1dMcnfHFTWOHp5KEEdACFCVkN3C6yY+tYhUCw/LkW6ZdRp0dY25OjemWQf3hs7az5/meFNCczM4
vz4xpofJJ3f6NimCbWzEt77zsMakyEMdJiKb2l1JMWnXzkKYi+KvRkFmnVryU06Tl2PHP1HDbpTB
HXd5LgO/YWQcKPs67UiRYXlKSw3fpjw+eJJHjep/9nZM5I6QWzSttZeIv4GZztOALgr+t+kObzVA
E9ki34cmYAHSl85Loz4z0VSqXYu/hcnpQYjsGmiPm1lJmozcPwNQondnWVOD5IQs3CuNzy4G0mFr
gDNG9JiGNM2rdKQ0bfD6we4giq5DWmxkrf2qC3uZlFxTFVYdRPPSYBe31E8kB0ux/keJcHofkZH4
2K+0v0VzElWjoVK+9grDI4ZTrkkuI0VI9G+DPQmMl0be5sR4ios2pkWopVxaqmSD9xE33Syjkhwx
VLA58Y0DmGejLvMBcQEqynrujMHO6duDzeqiGh/ZYWdFv1JIxWTCdS86dEl0K4U2LywSHl2b3vL/
+ZyyerT3Fs+vwLwLZ3AeTCXBMzdh0YwR4w1+n5wqS0OJnxnHWutOeKBp5shbxGQwSQBZwkDCFKFG
eo5gD1U3Oy/r5F4xLLbtBGD6kI6whL3fur6ZoGr5Z4MKKs6e4j3JW53pHcOvvNUnHaPQsDmkAdKn
jHyRsaQitMQFEY8hsL4DgPGug6vRYj7KXcjA25Tgh8JorshYqCsI79z4IC6OFHRHW7o7yE3Kwt94
cIgjHZvhhN8poW2G11g5FKUeUfGjiC981hO+PiCnJXIxV6x+okpUqqyS4MNre0DrfCl7hNGfwpA5
nOO2La4Fr1qpAAKCs9OGjMVRZ8H2iYl8rrbxQtA/nq2UPdrGW0tWQAld7EKkOLnQlTAMbdAcwXXi
xq9VsOTMYfJnCZcVVp342Tr2yoPuM72QK+KUz3YrP9oOhB9RmgQDQ+yWVjLH3DVxDn7Ur9J24wKW
iZ6mV8jNUbgy/XHaBIKjxKtBoZQULGZXTCpTnrNWF3CXpXMSS6/Wc/HLw4+AEGv0/Uehqn8a9aIV
M+/z8pn4PQW04oKA2d5yzIz6IlwQ8uriM5HPjhuwQaSC/cWkV5WmvkTzYsoLfwDgCDMdJrv0aAcK
gW7Mt6Zrb1ItX2FUX2Xxxa3Um5EzTXYSgB/1IyLQiivlpbCg0Y3JPGQSehnBrDKZxfc2RUTt3nqn
B5lQsbM6axn80NRbmXW1H1jURMmMLQUecL7GGiZ5pzUFwB0QtRJgE+egH7bRNcrWs5V88N+RSODl
k0yPH8moHnOY7C53UZe1vRcwOQxUjrWXgIW4GjZ5hvwu94P/ylW8gRMWpyQXOWAwZjGhybBX4SFr
vklMSGGIlM6i8myiWj611NnIPMvkhbhNbXJM9K/WYR9q1B6sEpaDhoV+zSVjeyO4Qe1iQ1iVs1S1
ljJvqqZxcerEmSCVCrL6gCS/zQeYlmCmqmviOYnSJuyuMsWL4bbHtgo9OI0pllQ6u4q88O2EBaQh
v5yr0nDXevolzZA+HJmL2/k4E+GqIhQu400y8pXMFUjZy0FPFMDozQECYh3bJANMyUEmjZUD+ARc
jCKaZd7UQZBAA8AKAW4r6sgIF50SD3y7v40pw4ZIVbZqn+9LAnhrsjatHKev2PePPu/W/hXdY2dz
j7NqkTJBquvPlINE5tRHb6l49yyzqdKZoaMva6mMI+vT0ftFDaLtCka8+8ErJYygGKD0iLEdrNO/
Hp1mYBXLLmcoa/eboYojjGXaa9IgpeKjVblPymBTJ1YAVgJkaayIvrCqfnJzQEfQQwAimSwBN0vX
w14ts2+OSu/eaCpNT40EZ0iwSLDfo2OvPXgXZon6oTvHEqhNgoweACL12ZgWqD+2ijP1suvuerHU
WxJnqOz9zPmyNGg4iUzdSu3QxvhIqFvDAKPurUfv07UOmL2z+gAQze1YOobooHUZyQG2KC5mNbrG
2Zl3Gf4XnfymWxvQIulF+iiLacPCbBP/r7UdalvFr84uv7irknNEvAGAuTiJzoIIDM66T4Vt1C4v
WwrxkJVokhzSInvTCv5dN37HERy8FDoGpKAEfNAc3kEAPSJv5kRi3qfErVUCjk3J8VWqWwmwQBXf
WMmiM8aN39vY2mHkw4BYH7XPwKKNyg+ac5CGY5Qdg+zoDodc3qvhrqk3EqNTYyGrJxeyoIXajGzZ
qP2+jTEjzLuVa8JAy2G7/tkxnLmaqomNGs343Vgsj0aQ4uczy2IlOuGdlDhUHxF6AgpVgY0FBlGW
dOSh3WNlopps3OqOkWBvr5O2pI8Y8Y23F4p01nxp3tSUEeNZISuRBJRA2agGSnpkr6RrYpPmltdS
cz/C3F1WrQM1MvxsatpsDknfJFwONtrWFQKEdcd6w5xeawykuSWxXewvrTb00kbLzo+t26y9s4Ld
xnhEeBP/gQLh+LSS+kNaedMuJlnqwVKhRwgz1lpZXGHXAENm7x4zYZMiyEka1NsnX7kDSfrjuA4M
DJ4iNmOxIwNdIZv6cvtcK+60UNNFw7N0lWEZA/UE1ApqiABNOzdqtxso/RXjZ3BZ6cKChjp6yfVt
1EUc2vbM7aqBaUYb7y2ybRvoFzNT1gYpo2kPSnCOeii+6rZ3GZoYdDT9S9aWObGDVOqq1xrrVilM
oZSRqHSo5SQq2VYX1KP6ACFcoQ0v1iXfaW6IDi23vOxgTpxCl70LoFoiT5vs2ErCE5ej8y00C4xW
LGuXytWy87EbqaRLqUJ3Q14TF+qH/7SBuusiWELi3QWjKChphJyoAk8y9wOXW3wMAVoZEwHOpaQz
Ez8zj5qZwQ7HFs1Ug22SVst73O4inSE+lYrUJKsMwCzRJDY1JFp1chSI2QBMBTVGG/H+1HxZDdFM
o0GDGpspGEnQAVRR+B0a8IXPtTvrqWKpZrWQNbppeaxr9EB3requYcaAuHLZ/+ChUinTa6rIyJA7
det40rzXyw0ouyb5v4o9XnLTWWSNfY+qejP27XSQzN/Eqq9hoLLpAwslNT9bebXSNWPj+wKvq9V0
qlTHqh5hlOEB4I9g/UOqP5HDV7VT7rWm/q3ju6dOkxY1bbySimDiDM2MolFlo0yn7xIHSNV4+OVL
bv7iGioUhXeHejCEVi1epcomm1GX9gK2qzrrEgCxq7xptiG5+rBAb+x2hHpupajsa8ncGnI5t8kk
csNYK9rbnTrBjk4uWIZV47VDL+/g2deMA67ajyF6jAklY/UbWdDBHTLAcKxjedPK7SwetiYHSpEP
dvAfTee13KiyheEnoopMc2tlybIly/mGsj02oYEGmvz052NXnZs9NbNnrECHtf71h3TNL50PQz3w
KfqOzThu/rsR0x7Z8Er08KlszdH681/ZDJV8eeaNS5D8WK0y21svrVk94Js0osd3jrKL7keHozvD
iWMsseVP0MU03b5R1g/qLcdAitiX8Jjzh4g5DCSOXnI3IrXD+qMnyBS9039wCW/RMeqtM/GpzOwo
lmkOI2dRU1Z76rhUGTZlUOkmG6vfU3ssDTZfyXKaNBGsZvRViTXuMwS0BTHdQDBt0ACMbBK8SbLx
O7HtrznLD4X5GcaESGqxpxfYJF7+b+lXZBCzDpqjvxRI5mS+V66dYjULAhUlB6ejxfVBkl31YzXj
0VbsF9CUeACRjpmBG9zA7LGtE37LyL0DrDK67KnqkdCm1q4Xu0g/TQgaJ9N6RN8GEfTRDZB3gj3a
QfVS5d79UvH4GPR1VgTgE+I/iEQui6aL5deX3rVoq53/bnuz/zaDV4PE2Mbp96oP790Ctn0OiZVn
WoPxC0y/uoHZjRs/2Sk8FwqzGf9uV3OV8fSU2++y4E9wsxlB8yiHaB0/uXQwWsvrt/ubfzSF/NRG
AEe5776d3njLfTliRGbg2pDVdzXgaihLRtVV8jxZyEFjY4YMmE5IOWvv2maD2tApR3dVxVBoxLiV
naAHCwiUkypTH7n2HpQdfhcjrj1BBDHDNDxklF53SKKyXlPTFvFCF7imNcrFWGwcbayCFqwpRp4F
CYUTWFWwOwE+Z+ROlUJuwmXk0rxkTCznHzt4qSnjaHPXYtCn1LefsgH1u29gqYOtruuem5p3pyP0
wzypbFbk2Y/1szYZRybGqXO/vPGZRbZ8V96bYebMRKb3oZv2odlcdTp/q6pZNT5tQplT7QGvCTJC
200TocAmeH3CCl7/1NmfK4vdxFItaYuToCfTnejLKN8tR2ViPWRwMRZQKudes8pyF/ruKpfB1Uv0
r9LuzaENFwiD7NT+a1xm8HO6V7UJF71L9k0Tw/UaDZQiyDCkZOXb8qQLRhBOUG684b2QEKK8cH61
7fmndHTCkWyeDMOWd8pJEJRDBLbSl5bUUf2QhhQwoiFGpXyLZylXRubDgklJW/aIibbX6UDyR9bf
S6Y5qZ0868Q6dJbCuycmwR25ieH/k2aWLTKpcrKxO855p6YW23BKd7aTP8/J8OJFKtt2RXZzfP8W
JfG9paaHpNdIqxqousrKiE7CjEA3n36Q1esqx0DNBhd002Kth2HrJQSHD172odLz3Af4dvfmrbac
etUG1eKL7RTBturJKCoHzg9PMwtv8IAaL3OP+QdIq5PqfWyQ4cKcsO/A72VSH+sh8VfNWBFcMYl9
U3xapqj2PgQdTeDVWGESzTBu5TRzc0ReH4P6W7FxiDrULFVy8uLkZhrVfRvPECMSbtA6n7ZT6sAc
IOSozcpuy3zh0IR+s6vS/tKXjrib+vDalySt5Rr1QI2+RI8ltRsgztiXp9iazVvotp/am05p2D7F
jhi2FFGPbtneR5kxr4mNjUvj1zaM5/k9EwfBjIxfyvZoMRpDom/cJnnkT8z//5ffKvoT/qhqj7k4
LL/BJSAsM7jxLrvUi+GDh3j62ker8LyjZ/X2LYhyAPyqe1DZMiTtadeb9mcs6LzMEqqwkRLHmRVd
hGutuje9k8yYF8cVZZXTeFTOwB9u5T9RxbmrAr2dP+/iXu1mXfvECHnj3Ygyy3a/IhtKb5e9IxFK
sWrLyxcDHmwCBCj2pUVwLWl2ajTXQ8VLFcNhYO7oQT9RJnRIgbdDSmM/TluR52cvwtFi8rZymKa7
3ovcVVNBUxvCSwd9ry6wGPbZFOXwlmQSS50IiWQCjJRSTpamcY4d+3mIcCpw6vKPg30bOHTyYQ3Z
S9OYKPlFm9NJ/8mIw4fKznlx77mopmcxqnFtCSQVtY0hQUrfqX6HBsjQTNy98MPzoLEOqSLt0qMi
E4WyyCH9GBBKyM+wgZBpYQuzOlYzbsyDmR8qL7pMtnmwKuqhaqwflDtrrHUTqKj+yk3pRRUjxOUg
cfrXKrcZP7l4T9OuaGn+9rm5CQuqyU5ycldUhlP9MRjjRx7WP4aDedeMz3RJXa40P1+rT1/pc1pP
Crmd+je06UbNGFeEkDYN9M0eN2yWcwjNjKciz177QlzcuvjMc2iC+t0IrYc5w71whBlWMZfvqvY+
NMvnxJX4cep1iHFWxQft4LUWxcGw4cs7uLX58HfTKmSwRuhAHuxdmXprP6suuupPvu/fG6O1KqFy
tNbWTfVp6rlimkzgzdgwwUjebWX+mtPnVCHvGJg7G/2+Ttm40Uj94WzdkZ6JN7BqB3UshIY4YLyE
ZXTKAwbzEZYdJbKqwj6YTrXttNo1oruqQYKc97egauQBv2OHRzs21G/eSDjbwHfsMbv1K/nVzulb
YXBHdQk+YXF1nZ34NizHQJ/qL7fkPjL8+6h6zWYH4DE+R/7SogNBsDTURxl8e2V2cQcclPlW+tD6
jmaw85H62QyX4jPY6D5/qnQv7mxzYjaZP+gUuY0AZ+/DR98Y47uh6Z4tRoKpnJ5SH0uO7iwaf1dE
5tbtUeb6OWLV1KLVsdwLyzuoCP+dJI55GRhQdk1m/9sUxAZauyD7zJqWQq5kaGBGKGGc2ng0cK2s
k/bKOoermxQ70OwDq8LVoH+uQ1ussqdeFUCLMUme9MTFYpkYGN+jtLfeMDwbnMuhJzaFQDXEZoyt
8MfnU0emeulCdejT2lyFFgB8amKGNZWXbmBTx9NHl7s/y/fDrfRQQD6Q2UAdVv+0qgOILuDRinlX
x9WF2fV9XuK/Y5VPyYSLX2Lu8D8Eeg/Sq4mEShf3rROd/LDeNSlecVUUIUIj1relA4xzGxiDb0BU
xb2JlawOyZOU1dXBFrIs1FHOzC8Cfc0q9y+ChWZL/Mp17l0LE6qP7aUOZVV07zrTs4fbqwU+BSGt
isxnkY5yV8lPu4no3HILpgWBPFMAB6MzHkXQHYRMKUIbtGls26JhhS//NmuGg3CsR5wfR0+9t3Xz
PQ8IbMKMUUKbjCfJ0hRhj4+feNci3DeVDQkidd51ZDxrCZGLM6bMsMoU8WMDxiHNal0l4Saqw2us
hk8nDJ8DF1+J2BUXe8aZxrA49bKXOJoflpXsNswHLeMuGn3Mvjkl8mxB2EIMbcd9X7TW3TiKX9lV
cFQqjwXI+extOpE+ulXwoPL4JTEo+btp+XJL2J6l+hjz4Duvx2PKwxUdD7Qa/oR/cgTi/9z0N6Vb
nA3Yh7GXINylGxPu1nO/w4Suxfs2hEJ7mSAms8UtC5bDDHzO8NtVzLehGs9e1XL6CHNYtwWUcsDB
J0xlmBMso6LsgzvtaFlY8If0urCUFJnW8zltwscuUtiubYStrkML/c8b6FOq6pb27Usw2hh/9c6x
DUksIAE7NQAqo7oeV33vgBECxvu4lAT9J0EbfY1gGvd88Rc4+O+A2gchbT+sE20BjBg10xDRkAZg
Og+pvyxASdJuCQRta7Kp3HuLUrJPQ2z28vDFhXpNQbuZS24CY4b8yYbLzfqDR96vVCpfgUs+O8c8
NC4secvd2t5CHugfZQzoFI8nI+hfi4lCgTPIt6t7sEwPrphpp48ilG9T3MP0IuktMM5jyxUXu/0+
KWP8Xyb7Irmr0szaTFFI2MGAX0lj4b0Kid52XVI6JA4z9Wfh1W9DWl+aCd5PbNSYX2KBx1VV3lV+
uRuCYVuGEcxIf0Pfi7MSjWaTK/qZTSxxRlFwmC327JhwIY1/NQdomfzUdnjz6ukrbC1IG9YzWdtQ
BZ1dIepFCAv4PxkjpkhF8OaEAISlTH/7yXy0O4tcQyyL+k1ka/ZbTH/Nxc0JDXe6n9RzxQAh6mxU
9O1E9Ot40NDURImjnHa9CzxFmxnL3MlHiZ+0lHSxZPTZzMHMjtkuUQYMhZ6kBfO3xfewT89u7a/H
3ogoisRTPc5IpOVKjihbdOmC+4W/VcPAb4Zwgl+xFt7XnLRQHT3UBjEt6MBDTeBTDWHyOWD9VE04
KqqAqULK6J10H9F2r+BoJfPhm4wZsIWx/eVqF04kErk6ebAZV96VhW3jlL8JnKnb9fD/JCPSfpov
cQyj/L83blYPoaqB6eAVkrqUFQiPJ5K1fX/fm7/wTibJQNOwYWbUiF8snRLmQdWVsr/6ul4bynpr
tLiftbkzCmiajbu2Ur1rHbkzqoy8EG/cT769qmz7vdfBzZsbmi+PKpK2LS7fHcOCMMpET8/Org3t
gxM+DQkTfXsdj+nNz8JrFMEjbXkDA34GocTHPMcay7X/yvZjwOqA2c4+wyiKC4mCejg0SfbnzcVH
aro4uKNb9/7NhrUtnOk7bMSTGrofuoCVhaIjj9lGiQ+4VIvbaHWXScJwjoruV/EICyPfOaH9L86Y
lSgkoJAUf1Q4viYhLo9VtM8zUNxF2jlTecs0x02lP9aTuc4tn0bVOoR1smk6sEo6H0hW2fds4omp
7/MmOCrbx/5j/mGq8RLVlBG5hu5nJpCvIHS3DVoMokPp7Va2ZHhVVOJvbDGBYfnRSK9pF+/7zvsI
JVsichCfn3ybckdhD0HhOZvUxXTV5CjbG0Mu6HGk9iNcuW7BUrJbHIGutCkrxwWBow1tP4Rz7pN8
bfveqvCJDiJzjLsep5GaEzAFe5gpdBZuqPjt6KEzQjcsJoxd8jAY6hCqCJ84mGhW/wGfBzZNJxht
GcfoGmc8bIEo0VZ8KObnFV6MzgLnxqsWZ0dc9pYfGADDdRyMTo7PENz8tq8JvviCxxSX/5hu7bIW
VJf/oRTurHYJQgyUUvzWIl7JmiwYfNIyyOgUs5GFNy02uMY1s+a1len1zHNiOohfLTny0A+cwMVB
lqzu2VrNzbub7avO3p3YWXgTpIjw8TfM0PYBqlqTBD3rNkOXHUL7D1N4hzls177wgvHA3+ejhBzY
YsAr22qfqEoe/Fif4nK5OTrMneBPUiVMBQX7e2WiiFc/WrxJq1lBZ3ucIKsaiCgb5ugZbEzNvNUo
PnLxGI4XWvc7yT+kRAVXdO/iNwd438DQPrOXUfm4LYr0TtVMRO79GMiQT6/135xxO/7GzXcbIhlA
tKlbm6Q1RACkrFv8Ne5SX/02CTpJSIYpJWLNnRyBvy1fuw1HCzxnzXU7AMulS14yP2h5Kh21eQkX
XvXw4tAtKV6+5vKpEH8acAjn2TgDncfzefDeE8HcpWSkgBlEh8t2ZbcbkQ0Mss2VI+3D8mQoGlDz
JC7aqfY35m1KZMhlodeVpQEhEXnT8k2FvlEIRpIiM2y6W1KM+yElkouLBcRYdM4me3bicIPVM4hD
qPVj7s1bpYnpWFZulmIPA3uHmUTkMZyY5nKfvvJk1mM1YQnYjZhUID5admzdNTd7GVd4RcQD9ClE
2wHPXMSKHfFQPoSyymB62su3lhYNwwyF7pX8pbJ00DjahKXbRXkrNFMfTLzC5AVA+GC4wa7mL6nA
eG7q7DxafNj21Um7YzxjQldF71VpnjwEHIGL6YczoeakMwoC+FVVa742yVMe50cm6w8Rlu9+2O+i
ePishdwbPFhfh9+j1z95VrfLZuo4WfQbS3+UeDq1SXNw6Rga5f4Bae6KchcN8ZF6NK7B4gzTZcdJ
6620vUPnmbd46crG+CZoEgesN6YAIIbNXyfztpbUb2oE14Q/BfXk2iANIK+Jo3UYxZslF25c92Uv
eX+Yd7qWenUNOdwtR7rFSLq1iZ4iK9zczaF735Y2usHZxC8HLXZHoYTLVZVdxoZsO8dGvxiheHDC
Yy7lyVYE1ASACGGR/5DHANWZc3wqz2nPqi4Q5y9hTuXzUPpPyw+ZHb7HkkIbT52B97NceSZle+gQ
xlZ2TBEATUiZRX0u8TydzORB1u3RH2cKNaxRDNNZVdhCeXb+HXXpPgcbUKokdMgMD52GaZJU8JxQ
EjSQSoMoTf/7KBPf2EJZcP1LPVbHjgyoytXxvn8PE4bSyzdFtfNTl81tiJBi8w4mF3V9mX3gv5YE
TKIiyDExnnWFhV45Nm86mG9tdRUzPu7hjD+O5miRRrEV/XTiqI0WriHg5H60+hfX5oTiMaguPTl1
va0EbOmkMaDjcD0anXU/5+qxsL1thK1iAUQhQo2Oo4GE7tUbzMBU0Nq7BSetzP5i8A0IX8OWGujy
0mGnE+7DwGVCh0dpMD/U7cAj8vB/o7ItAvWQF/kNl1u7yb51nW4s5IVR2ry32HpbLX7hhRM9GEDq
c0JMrwykuVOut6KKbERJaHlF0+hlzevISK+Kd6OaD0BopOjN9QewzNnSnEKD/WjRsSwlfRkwL2OV
J5X5wYlvEqvhQKEp5/lOe85bbanrBIgQlh/xSEpShK152n0lkX1RIzKvnIFWJIp7hGJavsbqlOUk
4ab5g50AciMNBaV9hoP0Wjm/wdAdnaG3VomEyg2qnBfTg4JqbHOe6A7EKxbtc8GrRTY61oI1U3f4
9YUdTrcZxo2t95vOxT3TJvCtwtsFPd1/Plmr9yws3gaNu6nVBo99EqGUujVt/mEnCYacFudr/9Kg
Wx2m9qXrenokYuKX/bBoU0Lsrkj2kXl1Cgr9lQ54V5jmsx6QMVrgeoI2qI7rHqZ8v+YB52Hz7PVU
fl0hMCSj33dtPKKS5uJnbJJ2NstVAXwQ4P1oMP5fdU6M8Y7Vg9XBp6wkD27qWQbJUJ9zuu85pY8Z
vE0KmO/31VdTLlOgHohQpdXLYrQDJR6YwD2njN7n2dsPWD+HbccAckad0/v595QnlywJsDeBgM+Z
av4uPAz3mBs9vMKYe0bHjFzo8xqXgZadT6821Pk2eElsRciOxDIQS1K7D388Cb1Qz9VbOHGw1/PB
rrg4Cs/+KPMWJfkMohkZE95ClAT4Xor20eSmUVnCGBN9AOhkbMXHauGKt1jRZc41LBEiltixdMWj
aUQPrYmPGOokXCQT7uhiwA8wzY9RU5zyvvLvBPGBY1NuZMDWLiAP0QTkK0GAW2cyCnNTRuLvYc/c
Y05RkY8lMqcG3nmYDwep+0Pm/LOrGXx4Rtbs9QiHrHYzSMG1FNsgRr4+a7j0gmM/HUsqCcwEc48G
rRPiQ1WQxdhGTIX2jUGhMMmqR+Mb/uUhNv1txVPzSGqa8Ica8a3lnpECu67W3Nci/Aq1t/cgO4Ia
kiYevjCDxUlpci4s+7+hrpaEGK7GtMbtx7HQp/kjzwBRWlk85hM0uRCFoQgJg7KelhqyLMW+dQTE
IHvneS6llYsHSBQ8tA0kQSmKm+kM7jJN/JMxDIIACSOFWJqn8KXkS7/tdaTg7y+wYLNv24pYbyCJ
uymE2YZfqld/hrAvfaaIkxG/Kys591390Zuvmd07q8AP/4J5RBUEy0SMG5FgSZckE9MK99IYu8iK
zo1TY3hMBV0tD1NeEefFSj/Q2rECsP6MOqRVWn3n0WfnLskXvf0Kme6pqQJeUy0pY/ojsetrlpY7
jF+cqntPrEVNJig0LfivpQmm0bJbS665NITWqrBr4nYac/HU+GgJhfMc99OOkO2wdc+T3/+NNsD1
jGnYcqRb/bXhUi7yGIcwc9dRVY9BSHpvDHUNDkHQrVNa9yjIXu0J2x2bdrhL9CmssIee9WEyNyP5
EwlrKSm7PzfXJKChoijcY8w91aIKVvRQckzOrrQ4TKiy/fRfTzMzw5PVnX9IqKaDJnuqwddAnIgZ
s8p1SC2ZHXo7upTJuM/dmVlW+Ncyy2ph/FpUm77ZoZ4A5Ujq+sM1srVsgMCDmoK/kGdXQ0I060Zh
Iu8+gqqwOwyNeTIY1FxNq97z3kTr/psgW0wOlpAexAHubCQhe+7aq4L64sTYaAXioTDsdTmVLzq0
njox/yhtvPh4i6LB0E7+mUbzuS5Zv1hKG3T7UpB2W4n18l0sv/bGdC9UD3WP9Nvgayjw6GHLFmgE
g9y/JdheREH0600+jv/5ZRmXwo567SU+dka69csfbrNNkbRro0RK+ZOp5hg5mNSDspZtfBvn9wRr
324k4wZlUYzzWl0+S4iGfsRY0ClwK9LDZuTKreBVGm28A+zGWqUmDwnmIITcsssfe9rWqcGDIXV2
fua9W5YG0crXQ49RpoiaU4AZSz+Vq5QLwNLxd0zhWhIqrv0P2w7w9qtOssbkTr5nBkY2cbCz3H7D
TJWh0rh3fZd0UbxR0gQwVuyVoU/F1PwV7M1UiPVUOpvCkOdJ+ld4wk+ON+9ylHwGnHFBNTQi/da0
t1VvAqGOhNQIl2vEx5vT7C51HzIkLB5LtnTZFFv4mzgaBcbDFNz8JKfnKwQaA7TXZbRH6+iH7hLS
A9zDPH9rTdaz/+KG8ldIGP4lu800SRrkA/JtmjPseRGUt6GljutQP1tvsnJexlxCqbasy9RDnLEf
GW4cLOHeB64zQ0EaN66rzolxzBVDf9e14clyYptcmBCeNxWkxNR8kXn03gtIqFISL4zlgCyqLaOY
u9oxHhhXby0TZWZUfoWjeh4NQoTm6Bkq9KGPEErK5E0XglSy6gMi80UIBC2oqhBKBm1wch3cZJA1
R1117B1mv53XPdY9AdQR3tx9v3iMwMtVARl4MKwMsqq4mzL09J3V/bQEduGorWsgMQs8H7Nulu5v
NXQ3Katt4sP8TLEHN6OmWwtGLzIhEylEPEkHPEjkBPZ8GUd/w/Qthu0YrL2C4WVgnqOhvw18tDbs
tnal/kWFszEBVbmRBF7x6WhjI4JPZM30WnE7Lzu+rtzvBHKIxBHDdNPbULvfXg2fLRqWlNJppFNs
aC4DDdZl6PQtEHiFUVCNbKuWKymmyERMeVacmGahzxZqy3FuV5DG4nKn4A026X3OQR7W2ZMbh1c/
qX6tyr2zQ3VZzOnm9jP2KViGia6f9DJpoFYNY9D2Ptc7hrlv5jiiSEDuA/md7Et2wdHQXQhPXJz4
zSqsF022Dl8qRVlFtxqlEkQGQk9M8cNgItpOjrMTTbUd62jX5vbBFuNBaTwLafa8tj1MZQwzulRM
vO27map0Du19Z0Tb2DKOgSDl2cm41Imc/ouCYT2HbC5+rDVitjn4DH58GoK+8g5TeBNXld+Wqpx7
B9+uzD6UrvPYBDaBHoAqjvsTDyHUp5rTqL0fQ3nfTCimId4WzZ/ByTIDzwedgD84HgIENQvfTEX7
yfz6d05V8uQ4E8WJjv80vnE1ApkWpbnxFFHfMl5FhSTlpZq9vzxqjg1CQCBlpuADtVpCYGuNwI69
P5pEDIqKpIusPbtWeJmGVyfQT4qBgUKTrcOBq7/Awyil3ijHEWlC5+wWZLYPPtNGPDScu2Hu7C3I
misUdmkQrMbawSAy+5pK+Eccsj0cdaUlnrpmuGts3HO6eQMJdTMDrUEXAydd0MXcUs+BxDc/CC6s
tHuYz/dznS9Fw2kMxp3L4VUk+GUL6zwOELwaXXH5/MXABZgrL6e0D4O8BXuNZLlqae2lQQ08UzZQ
FBjJPzRlHVQO0goszgd82pPae8K8CfVZVyB/A/SWVBppWBwAq+HVs6JSeBTBq6ig6OXkW/TPOnO3
LrPeMDhId8YaM3o2bOfLbRDeGGod5Xrr4sTll8mqLON303px4uzVDbsfK8asK/jnuyWuE/7crGcR
vcaaECorLHe1I2hAmHbkHrr30gSsBVc7qAoApMtOQw44kvonzt7VRIuy7dWs1x764i4tcbwQ6qgE
P0GVOI+aJqRUYKu6nTmoApu+MVmjwI9mNkpsnLQFvu0LhHd6+Nc1c0jyn/k2NcVf4pMjNhvvbVoC
jc8F64wkJN2MawdOD2dSaqCs9L90/EF+YJosDsB3wvLfa3KxPROrqc5rMVlOYPc41SFIsleSbKIW
IW7rA00BljQD+XgSYYkaXZgTDErSOT0Ppr5FbhavexxTBFE+FTq/wJrBZVOfxeFhwRygM0pbDIG8
Di9ABZTsRMaN0e7G1/gPB+SN6Qb4aBwXycGXL6xLLK07I+4/50iuqrRZoZOaOp+kBf86hJCuBDek
gfR2XdbhZkIHWvby2XCMD67KzSyHYg2FhSGt314L6duoWo9B0FxVgl1aiqOg73xZXJ5j6A53Ufo4
IkVZ5n3bROJTo8XOs5iAK5O4LGjQRjIwtu8xD8gLDDNVi6eBc+c25WcdR5fQCdBSf9PFcVfFl6VC
rFrx3fQflddhA09mTOFCc1q4dbgQoC5V5M1hBF22qzEamWgTMvRjS5wsFTyCfssGwGmSriiMiL8J
E3xvUqpxp330rK30PicaXY2ZBD3+Xau+QkQqboh+JcQ4DaXCN3sOFHwSW3diAKbaVaMY2LpvPYpW
HpAKn2s9olB+mLx4C2bCP/JVu8kx4yrdN741neAjB5he9Xt8vIcAa/ger/6TlV388R6A804M3ELm
N5NngqyiYt5qyM9FcGzTfYe6cODactEsuHcoF93Fm+jSOft05FpgyGX8TNZXhesAA1rudfMpl6BF
cLQQ73nnNCKZ5C2J91TJE8cuDiFQXOn/OKUCHLgGeqzog9KWKCcTITNbenzmKxsWM5699avizXBr
JeXainGb8bFYbofXABaFOOnHgq5O3PvciT7c5a+y34gUKeKHVX4FxOMFz9mLkexLeQKXb8ldgZa+
xh4p+sRtF2tVD29ZQPthi2oFszECMFykK4iO5LZ763Efw5qHhUvATULI8LZ6N73dnNOT35kZkFOw
Ccxf2E52d7EXKzY0C/+snldSTwpARpSYXay9SxXc86xMPnwSPWFmQQsXNzvDvxjjbrSYiGBsh6/L
8EENEP6DYmFTjJnBUXtnfNE9PYFd3DtzRYRVsfIwkAdfutoBHs0rh0SBDBnCXfbctqi0OPmNTd4e
secIEK+DFib3igQOY92/ZMOhLu4bGW9YIRUG8wMN7W+HGZB4p4fjfDGeU5z8OXkgg3o3jtxuIgHy
AQ+HJO+2FhXiNw5K2kTmhHYEpidQ1TH3Ls1vkJ0EAbP1/ehCf0ST+kXXmju3rGPhY1q+b16UvS8j
Xn6DW5GBFdg2wYgR1xKSrDOs6WD14cJfwVXpN+0CCArSVW5Hh7+Pa2D4gdusSK8D3zr06e/iph7D
XwNd20tUwF3aTt8stFjQE27s7hXGB66gpBl07r4gnSYH8T15OPFMW8gB5bV7gygMsVi+d89u9bi4
TFT/eJxFc8vFhtn58sNIvOyuvjyb1Q7XXSRPTXNPTAYu/bwOKJVtUyi86fkpGR7r8bXrLk736Ev4
hViXG1DgkItfR++tsJkeqPsmOU48ZUYuLpTfLXQX/Y3YLfPquzn5VdMrmlLTfhLfhf0SSAT/m1T8
5P7afyDpebriVDWVh348swC6+lg8Tt9tdw6QkLjwxigTKL3u6gvILAIULqAY+2uMAf+hAqZsBBSY
9JZzdcBVQ5N6sLKCvbj2VgyHjIEXYB2GgFizRAG5E4DJLxIvXigZ0QnuNvr0LFhpA/+QFTsPrCdp
j/jW+NHFUFc8zQcEushBguIpFmivHhJiF1Jgb/eQl09sg7lGb8BON73HiFNurF4s/2KPvw3D64HL
khoXkYt5JyHH4tx9DsSG4qUD4z1Vn1ARmU3sWK1wCQFFOnQqX/a0MT+zgWnrCZaIV26ZoJT/5gNW
T+SsoY0o1z0iQHKR4OrMzgZ3IKIevOjJQWx25NhC3mDJE6rdKn1YJxKmxKHMmJjZfJVvVnEPpc5T
L/heRmtsudxxQ35D5tlbZF4sFM2kMLS562DdAoZl68mgf7yOSL8zOrY9Y1e+chJLuCiJzmN9t+mu
pjduzhhLwJTOkl3NcK8FcVjCxyDcudeqO4TjzlSMEHbJgIwdiO+KHU4vN+SwYMH/r9i3l5aF+N1r
1jKGg+WqFmtkrMaNmBY8AKlYwq8Fd34CD8FQAWJe/gD6H1VHZmKcFrwxGZwLtVcsEWyTayJlf6aG
MAggaMjDxT/4/quhWuUY2k1y3uNQSeojBgY2hNn210we+f945UQ4ppDK3u5MgHJK05n3hfnb3MCf
w7aL3S/vwLDbq4d5Vn0mZ1y9Dd6O+ykFu+a5pugcNujAYGIscfb10uFAFEFNPT25sEa6nXolMce9
TCFJT+sQWZFPj5yFuPVV1YvKkJi/WZAljnF7iwnxxjYPPhlhFOrXggOMlxO38XjhsQvM4dfDKcNb
x9qELm4jp/kXG7y0OnIREZIJJElmJvZ/vvtoJD8Rh3mF+YJtbpgX4sXGU0QGiUwZyYAHVRWt+t3/
SDqv5lbVKwz/ImaoAm4FAhXUJcv2DePtQu+dX5+Hk5lMMkn28ZYRfKz1Vqoox97GDUOvpivs5mRJ
nCQBiyR8ErhRjazc8DH7+1jYV9ScVmg3/prpxq/CpY/4U4piI6ScU3KuftgxxwfWT9xRw5dM/UW6
b1UvbZn9e0J+aelzhluvbYhXXhIsTelF7wh2x2ZiiNkzz1ZvfLO8LXBAY7mtMUE2DsYe7S0YnsAD
SA9QwIzDPs+xUOJCojPMDneAScQ5KshvFU4BvsyQOGSjRddDsaH4pM6FO0X/uP9RyNWQXcSrxeGw
gw/kInaOEtzS1Rbqk9aOqNgDR7fVmp33pL6LDDDyE22aO2q78ifimYU3pe8d1krnwq1JJyIBwwjP
RO7pYUuNjzufiZ7XzgCPvWQjcuGb4xWDCBal0Ywnv+8og+kAb5YWMJqweeNM5Zanizx14zqHG5N4
E39TkJS6mfKTiD3OjnHD7CjE4M9mNO4t/WY2UVeUu+3jaBtgxWUA3syO+R5HG7TUdH5903YDWtZS
PEIaX2JPL46QxLxQSj7PJwjCaEMJhPi1coMBIbGrkiquLW/iJuC3A3y6z/V1RXk4jS1b4ceweHOT
qGbuOIpXLiIkEYXsdUnKmiDbUREgC+bz0yLW0t3WLzcZuOoM4xe4HKK8cpaaLf1TlTbNodnyjNMv
J7n1h0A+Sm/J+5iRPzxwtXjkMlKuNm2wNT01dbvVHryOXMfcQN0Hfc4jSajsE9V2eeTIrsE1bZMt
knCutXGjxkfitiDwkFkxQm+Ev49XOT2BRFUSDElSvbjHtE1lAxUzmFhsMrMVD24o9UBzZEicG9oG
eqJNJwt2dHttFFSv9wmLu3flNMq87HzndFAQLInbBcG3le+WwErH/5PabcU2RRB2QmrYzkYcuGLz
ovLoVJJq+BPREAVQwdQqb7L0IPzL6bSXj/xRMPRYfBndjb+uugrqag3Fw1cTlldiJMjcK0isphNh
Qer81mCWI6sZUj7FnibhR9Cif5PoVsm955IL34HAX6Pt6SAHjYYNaVdP3fiNUech61l9CkiuaY/i
fdCctXgTvFafoXgxKD/7C940tFzlvV8yxUn0vMg8PKD9+Mh2mW8zD4cPYGuUNYR1EOlMSqH5Q1Kn
eNLXZLSCV7WYtOjLdaVwA3ICIOPTG2+jbkIGUMRX6I7inykdVP8j1ojJcrqaNFwEf+fx1B6JvCPt
i/NH3bJ3I2FSDyPdWOlJJQyJGElPNi/vIR4zme5sc6/fKaqreysI1nHDtSfNOyJjDnr06HPaCDeV
qN2NYmBLwUxFYfgJJG5ArNV5CPlnIj9B2Kd7Nu3ii8Ja23oJAJMpHCdxl6w0cNAKgddfCwhpNOBV
1S7Q3oUW8kbuFs3qI9X+tcZwSOUf7v+BDaBqv0KZNRRut8EOQ/QRMHziTtGjak+j+baKqYtRiVLY
jj0GaBkVMepRdp+Gk1v7wGkiM1zTn27a4TPuj7h7VtScEMMMsl+RZCXyFirZXTuULM78mW6b7FMO
bUyn4gGHcfZN58aFSgwsiBuC3qAbSlf/8HWH/LhiIirAY2Tiw2W20EF+7HzDkr67fbzArbjDdwnx
70vfnnaRD8M9SZ8IMWDrlqmGbsutP95CGHUl+NbQQB3/ED+t/Id/0iOXYZ31CRwH3QQH/B/naWlP
2AtpeQ+/ARoLTBzDbg53POOINUfyENSDL21oKuq28oQFFkyIdsWc2dz28RK5DJiCztvuVSZAdsC4
C4MCclRvxC1RqIBZsrsCibuORBJ1uDO26O9z5TeWfzEuluRUE6w37tvh6HPvUouE5rna4XM00EJp
7lDsSvYf1vbiFhdeEnjRvW3t7sAfNfgk5i9ldILHpCDkt+IeffcSyTAvicRnn3n0SkRBtundJ0GG
+oVAgK3auHVA/QHzG+k3aNjXQfbbmoQ9oXakmDSXqaTSHuE+/S1/4z3mdOkuuhovbxl9pPmvYLpK
CMIcPjPizjqbA0pvHrPzljUeCZz9JeNONwkX7Y/Fr/aqFAele2xc+eVGt3ytjE3/r5/QPFnyA7pS
20jNobjSrrKYJbzUfwSJ3R8wngSjm5SeoWMH+GcC/CPpgQKmmoUUKtU106Ms3zMXBjKfvYgTl3ZO
8xAdaX7zd5BxDOqMHSur4tJoK3etR45QvTDONsUNaRAKaYp7MsgCEp9Nt7sNx4KU1UFyOgb/ZFOT
fUjgDKZiZeN7JslMGqIcHJGUXXD7q4yX8whPfiNs79/ImOdJW2j0daDZTGgTqKq+aeNrJt2R8Kd2
BNTZExf2HtG1Qt1JZ5u0fAblnr2YVL2n7qZvtXaoy3u3BFchNualy3oujG9lEoI+n6XDyGY4s91W
VNIPH2p5K/t6nWHta4ELAgyKUrcmNaD+NSqaOnvV+8x79Dh+ZldsXgI5oz2PJGGnIvU0cUDi4sWE
3WzjxRq168tzz1Y+ihpZ9gM8BvJimpTMbtyPihdGOQ2m2T5BaS7MqK4YaoUE4xGLPvlnDK7M1/Wu
Jq1Qkj3S4DISFYHYzbs8nWVk8IhAigEqAs3VrlzexoIzqljUPSJl1q3JLASvuUrxDJLOMxFAQEu6
KXhK5K1WGPtxF1c+Kn23YV9iV2HMQ/uSOnWzY7LS0DVX8MSLGyH2NOOLJ8CIlxI+aLgwdYjzSkNS
+3mjjN9Z+2X0Mia9UxVQdi5o6wmJkgERaRjEUDKSVbxlCeULZvKtSKAg4pVQgbWpn9mvaJZBEDHW
a502iYEmRZi0tUxaImSyBelL3DVtkOLn6rOvjrwBAr93C/KhTOaOQVTXaL5VmJbeJE17UhDyrIpt
BIcSo03JBaYI4Z1J34j3o/9NYsfFD6hINHOgMsw5c20F0hevMplpTlMvDGw5IOwAc5W8ciAoiGnS
QA2iRA9JA0zCIRZdaL3TxEMSQJ9gH0lysplPwFwMfGBDyhDtVgj9auBVKfcqJncDLGbGLx9TCm2Z
eBcL7JXCsO9hjsRDjmLlhVXafDT5dqnhy7/I2dXRK2QXM9zyR3GgAsVeaBEkjIYWVWqqOmkTI9e1
pS9t2kw7o7bgqdl7W+WO/4VMIfpx6wPhtyDVKWMQSnULFLF4i/7ayjbknVoQDnQqqKxTbc7xYrWf
qc5haoVC3nd7VXEjmSNf+DPCj6hdTkhGIsLxh1P5DJ+UnvjTJr5o1AEHL/WtyUidPlSlaz7AQ0Le
usNWnL3KOCZMrCW9c9tIedbBrneB1wXMZm/5lTaDCsBUdjoRaymaWKy2TgZQztnTeu23/pHqTn/U
dK/+rUtEF4g+reaNB23I96QYlP4upORl9agOIRHTCbFWDi5HIi4HWNK/4I8bfH7WxoWiUEa5RtM3
M8wIMCJbse4RtlvdTelY34Zd8D4vRspNj2+eBK4rNWUDuqAH4anLyE4Yx3gi4j1VXobxICypegkw
f6WHnJAwdzO8FeFRFo9V/aYELgZ7Q340BlFtjgaUAzim3JH/8GpiIx04LmaigNdwYKxQKYNwsk/1
J7UcDceBwXgEzr71FeIRcKi4cfalCzteLvOHQJ4ViEHAHioc5rtB7rm5jqYNCfD+L+3ZCt3ukiWw
0FHPgdjmI5q+ze7YtmfmDIWqXgCQ5E0GcKClbrkgSx3bnDEQfzMlsB0WKAB69dLq3iDAujNqyu9g
hgCLWbQzUWEt4/t0WKrGWBLUT8TfzWtYAD8KV68V7IVybJZU3+LfgLtqXHn5u7Allb/d0jgMwAjv
wBBCDRLjpNx+NeJDCt9I9y3IpCNml9yWzmGLoW0nSF76uVRvMVIGpSTq0JboRhsinPw/JGGZxsas
n4hP6OelOhSl5GhxS5ffoP78DwAiJTJtwU7feb0WX1l1Gg1i1z416ab4bLTbmE2wV2i5blpPP+fV
dTHQC+isVYT5fv/ZMu5HPMaN9OVHPFcAJIPViJjNcUU+yHHX4oM63RRciloEPZPhB9YA+DREF2Rk
izAeTXSedIMdBmVcQjWTeomyldXr4YZA4sUhUYJNk1ckiQ0pfqh9maQHiRIVFFrVq12c8gA2OgV+
8rxvISDS5N/CRzBO2iJ/hqxguiFlogJX+0xs7abqNwuZEc23K0b4uEq2Jah9U+vHnCuKn8mVu5F2
Gn09VG6iHSf45yRAedBnVmLqVs4XQVEHAk3eb8Rj3aAEAvWM1phbJ3YAOAG5TMkxyEcaflrUpgvC
NN8KgPeCM6arQ6vGOWJqZOps0WqzuSKcHomoUO5C9wH2z98qL9qKfLRSohlWDRymFWfb1VZBgxeA
XvGyJoeIaBhc5lvUDQtXZhDKbXFFpZGnAJEOPv4idFnVJ/mrix6TQRaM1c1bsYQeol+l8XgwkvLO
BAxOrZm8gYQPU7gxtUILsO6z3cLVyuxYnMFVPa5T0LwsRszL1wlHJz8rmYynnZZ9tyr5+t5K/6jz
L8LOEJVYxDOXxlsvU+GhC3wtwIrjri6fXQGKprNKuART4+7lnXcDNyJYE+6BWLsQo1ck/iv6cUN1
KP6hdUEZIm1i2RHUswEaI/Mo3/4APmOUFSnFIcY/QDZE5wW2MHC15MwH1H+agiaRJGTFs4ZpN/NF
2nxMXA3QAUF+BVoS+GZGZLLrenoHE6BDYSrd+WN41YkNhk//mQZs6tPz4qIiCtszzkmobTO498Nm
CSMDeCMQDpyHNFvye/g3aIYbWyHFr6J+qrtj2V9D9YRMngpbFjy8NVp/bI8VEBGH0EKgopHj4CQC
AvoevMhKSMhYbeV0U6Gyu9J/ANY9yUAViF0kS4zOq/rez+9LaiY2ryN4Lr8gQUUxKGcU2t1E9j8p
CIp2Mclqw8DMbVA2jk58EqzdOrjzEi+rXUs8xcpbtSfOTXiiSN8HxXspIppxUC/34NwRQZcOVR1J
cKSpgsT1v7A6Ah5oP/WxnR+YpJsJZMCetqSK/S4+mODG80ovBWAqPjdehdm0TeVDTlWE8q7yu2WY
Z/Gk9P4euwBG5lanrWej9K9IsDhC22Gr6vSWwg7Ms87TAoVPmSmPCKEXShrYxKvRpmZnNA0sT1UR
OVr5hLjKCb+8BZFDd6xMjeqSt2PqbI2h7wDXasKtVQinCvPNEqJXlfsw1xxoHYMuSKOTeZCZH9V7
pj7jT4H8YJ9yaXFPE0pvzWzxlTNCkRE5g3tlAY3+ZpBQXJ1sqdGuVrz5DNUlXNL6Eyhy1W4b9UuZ
uanUA//FDxjEaAvQeegfWPJL8ckYJ+FmpTBLhvO/TeV1gP/ONqrwnO4obyqnDRBT8yrgYFv6nQo6
PY5JcxNJP4VV2M2/U0UM901EF1mt898yOiBmnNlXj2m0NyDXCYegoXa5tZuPBpHVFVFqK32O3TdR
u16uP5rAlemmHG4rc12hfAYUdIiKFck0Qa+1VrhU0jFDnmtyod4LZZNPD7ZQmfOvXeoQjKsSbIj+
zcULYrksexXVm16cSzBTfLm3FESfHg1ig5vTiuJsbgueD2HPFzcRK3tDyJa9GPoA8hta2IKNIHvN
+AS9uabpWVX3feK18XO8k+og9g8DCbtBZUp87vVjJe716VB8aRLKgaVxmGQHnKWtFy6OE/m3o2pF
3YgChNnWL8lRunWaE5iW8l4Vl1L18no3gc9SPBu4ZuKUncuwh4WASYF0XRKop+zAs4drWbT1D5Hm
6C80zHh2aKMlTnXdvPHzKGoFwUnJeWGRILoFBmLVkhqP8IRwHiJUA+x3tH1y8nUgpk3COnM3JKJw
ie1f8uNaY9x2ZPwl8rPRIksJ9rXwN1X8WGIR5lvHdBrA6vrVvOUlC/3UMGmOyknjvo/4OXFWH31V
cnm4pvZCDA7PcUqCnUn1DMUxBSzxuJb5ptLpfRwsnzoPA51G9ws90/ZbieNeUmlogY6KUDjSMrw4
skJSHwVjUWQQF9z/QVjLkF0D7QfDL8bXlwD64sOJzKCeQXwOJi89KuorVF85eEFedZtqWRUVBVqZ
NpD/XhWtH2/aDOQagA7+zEAeEdiRRvWlhvomRtmAyZLwsBElCsItlbEeSLaNxF2TsPTEESKKax7A
5wZk8sM2k33IfSQC9rN8Q+spX8HsTeZHXRLBptk+BYbyU43OEv6Em9CXVjD+aNQEDBms6DXhCZ6A
84CwM3OvBYUrFQLw5n1sPuGp8tHkxrkxjg98RL18Dvx53mfrgvZSDrywmNdietVjauxZvNth2Gyh
BCWC2ECzCIJUggLgmjR3Zc0pagiGo1OGqSR2xGrSGr0TIaVuiVAVT/2fmJ/HzC04IxQ0NJ6o/5Rf
M/MT0vL22lBkErKeFh8zHCFNEZItfMaIwP1mn9AE8hugNM/fCd0JnUl0ZmTvmOjeSHgqvxaOEGtT
sBNpE9eOoP4hIxmmfDyl605gaGVL4PPJqjW0tIaOf8zsAPQEH8UPKp2CP6pAgKIoDa8oGhfetOgn
B8Pi3CuVQzA6SU9w8rFeHSq7yM+95nTV2cd76Z+r5j2pSPJF+SMSJ+E0QPp5fk9CN9Sbzdx8S3yj
3YWVbVmcF8hF2NQA/y0fl1d54tCfV/wmCfLQc3oR6i2XoWHFeAOqobHXkK9t6mhRabXa34qrkZDS
3xpok5xwPGXiFhssbCkeuo4gGp5ABypGTo4QW1T6wCqNfPUBIrw0R5jwKcVPhYMkbN+73G7nN108
VRgWAF34eJ9oMvIfBdHjSr5WuS0lnEHW9NNSQ0ZIEWR7HnxoecY/+E+cSFTmdOXkVylyV9yBRgaB
FhGN8wrLTqQTEhxaCb9/cUa/RwMIl7d5H5T0MMGOklcNiurD40h/EfdHB0SgRx1wAYr6XtwOHNIR
zJp6adLZ5T3cxhuq3Ie4sjLGNAYFPToZ7PT44kcAR6YDo3QZRBRksdRz5PkXrKg8olDW16FCBHQz
4GpEgzbd9OKZ88THzBvtOTxGprAW/D+Vt3ki/uP8osLgwENRzWw+MCEU32OsRXRG4xw9gjEicGOg
le1fiT6yL558sjk6LTO3z1ZXIenborujsoP0L8Z+skN4t10F/mNULyzDp1L4lXQE8fGbhOmBE47h
mBV5YI5XeN4GgRwYkTvvSNIOfK9iGRKhSkyUwnYAeC9pgWIWIvMR4R9gCmNju45/J+UrWhFeqzLD
5EeYEAMgLaSzbIfiRiluQKoC6dGqOyoXinAIOpz38W9KzhSrPipy2Q4vdHUNwFPmEcyBQPcR+iLZ
SAQtBbvkPUO0gW7WLqpj873SvBdWXA2bYH7tUS0xcmTDLzhS8E+L7PJd/SMscXZQy60+WSwNRB2A
dYHdkRY9OZL+hlzCJ5Fw4b9I5zqne3KtvKXinogTmyQfBSkRSnLORogm7cHnNd2ygoNBDr1k9cEM
6s8hZTk7dRAoS9TfCkCsQsUGxsWV4cdRizTsYdePFS067z1MhHkixua4EJuj7MTPgTsLWHbfwt2S
oJltVUYVJovVsT0bSIagX450inuJtu7LXd/uSHQQ9K1mnpe0nAfWsvjDoKKycqZ5F/yVHNmnxZa5
W5mnprJom6Jup/pQ3meHFLwhOLYSMucTdxEVd1nnhaCcvyozHtkj6qtTCX4OCBNcj5Hd9y6WaB5r
8a37jPYBH/fOqtZjk+6oHae2qvXYJdctUW2zfwyKk/Fp0K9O7wqq4BWW8RyMv31iKmDVF/KH6UOP
Cv6mSttTAWo1gqFGCEfZuP1fXoXQUyNaGsA8kWOHxRw96nSi2g7wDbkczTIIt7mEL+Ym9htmZX+w
YYyB5xhlU9oo+28AjzwAVcCJC3Y37N/Va4hHI9T/VcKFVTmtjoT/yMRpd7919sWxw4RwKLnpfxaM
arQQ1EBWUNBEu9k7JiW8LKhlcRoK/u0t+8NHWEE80un1qexU1ZVD6sMiw05R9hQKarIPEZ9s7O/H
1RZvHcqjDym6gJQUW/T47UDY5XqqXhMHAYtVoB316hN/RlaxFwpro2O4I/hU6o7JEOMyQijhjt0x
r5EvsJHz0m+Q22ELaVSKEsBUhR3mYK4kwQN9yOvFlc0DDlaKJuizZAMyc29hCabAymEtMDC47ESs
NwHjjdj+mQ9E/Rw6I5o6423FB1b4UQOeJBAi2B+cXsmV86bXPRkRw1b5oiUSeZ/2rOKSsWXPU9Pv
eOrZjCich4fIrdoiMGALybllkCHg39z0ySkfj+nvTAgC2GKHzoKoiV0zk3p4qglPzmyDwi6BxxME
85igL9MC2zwP8n76W1K35u3qKCl0XZm8g1N8Nj56GuqRr4MaWZl/mMDPRuHHVFgUXM6c4aW+5GiT
aMGaWktRv2b6I+mcqXjL2n8AdkZ+iMRtdovyfUv6Z/DGnGpikCjOBhECvAIjV1M3FZoFC4kd0Abh
LCtWeSpCEAK5gRJZnIX8X2QwkCsv8VJH6gjryw4VAylx2EzmdQGQ5r0fW/m3LxH2DKSl13swMXQU
f2niEco+qB9p9541DkFDgbhLgQgadY9Efag63s1WNLIBA2576CpQ7pJlHdBD2DukIGbDKaAsxmYJ
02xxadrOhn+6b9d3DWgM1MYLb6sPRA9GsIc/wWm9Lm/6BjymsPxgGzevkclSmzzTf4gKkDtTGXI3
n1vDpb6GZBoIfJrPKzbPucPWSoaHFPROLP8MV77m4B/1i1r6ATg7NadBaw7asM9GTx9Q2q3qD18i
ftiLDFL3TMHWcsq2dimrZmQ4BrjDivcJmrY5ulSvZhvO74jQnUbZGryEEr5V3MiIeommIlTCV11K
/xBvwx+cauZnQFUos1B2qvDDX30aoOG+pWJ3RTXt/wEZJZEjktJaX8TqAynPAEcONiUfxg/yEsX8
B+iuofyDOHBO91OGCKE6mVfyZn3oTH1Lroo5fYbCHathkpyDO2P/QIKM3f/KxNou+oMtojVGNcTB
qysF6rU90se4jI+RVWN3q65+e6sTROJCajc6cazuNO9nA9RKOveyFZJ/BI6UnHSmJz4+xesfvmiT
95Wo6Ksu8LjxJpHvEUyiutaTR//vrKCccRT5ohOgW6D0P2Cr5Zs1LsMAMEPiulti+r6oOG6uen9K
bbpMQ4Ghh/h3t109zNTFZTobJ7zpmdXUFzn+q9LDgNQ6Km4lhGvtf5CfQapfwHk320W0HV8yld1u
5nX+1gxR6NY84IjMrHGLaXGgRYMAdVx4RFvjqOcHz+rZrA8JdzuVB4nLQ/eIugOUFJma3TXUXIXW
MwoT/qlQYAVBQnT/HpQSM9apjW8LJvty8Z2Xmz5+oNb6C9nZfib0LlRHUdU0UAIOjxR0j7Z8aaMX
hPtZ+kcueBXsdMwvgEORV9IEpJOEahAuyvXJICCzDXiUGGxATweUxFgtDX/LdTN0Fxos3arov8iV
ECDo95LyrIgJsozdTbsxxdfINWFdSFyxaRAwaPNT9iKHDceE3e7U/E4usOXJyXOU3OwiZoR4Y6dk
b2S8yBxlj9AUzXtjy+a2N+z4tvqWy+M0HLSpW/v5mWM85+8OczcwdymPbb5Bnol566sCACpugsJ7
GL0xMSjb9EfKrBZnkHYZSkeJoRm36Tk8Z0gE1hrhML/+luamxZcKo2qPDZHQ03HwXaUjeOWaIdVG
KpNYkvmv9nddFllcU57+dPaI2kT5aRDxSBLi/CloW/WNDeBewwPfxsJRdv+H57PaMVf/ShbXdeGm
E1O6/+4XV7IIdLza6Ztknnr/0qe/eFEDiL27wUGi1LcAcjQCp+jWHgUaiHWQlkxnNbR9rJ7ZBo1C
Nh/G+OcEjZnKV2Jbwg739aFuLzwEeCKNt/iRym9D45g3sfkoJSIOyZO80K5J325zG1YHAP0ODnrV
bXVA4M3Zh+m7GZTzsrZsOnrPx3WNPRjld/k2kmm9WmstukyRX1VQrdXKmj4AaJrES4QlEHtKnBok
cNjrz7y9YK8qPROjGus9ARW1O8QHjRztm89rhoSv27j/Tqy+2PGOMvU1H12PHyZzTlq5TJFi6s4v
xsqeL+ooVf+gxfOvBqAUwoK1r77Vb4UH7PnCkqGvHoVEIRHTB9wt5H3lYU8rY4ekNRAdNhCyPt4H
yBqQ7JBkH3cObPWqDQdkTrA34fvwDA26Cziz1oHuacAOxUaB6NuIA1udh1WC3jixwYRr8/TKO2Ta
66AFWacM8NmrrshN2+/ayemNL8CH2Nig2obqYQGsWOaaTaBD9Z+HU+cCMgS5F2LDVG5cdcvYi5kd
RBbDa88/bxfLIrUxPdE/UNULu4PKkuOv6c4igZf/TMUla5d4pX5Lu4OB/WE92+Vjqr8N9FpYqwo3
7g+x9KpGInU9LPj+Lj8Mytt8E75Y/kVKrMJtS774fhR4OjGDwJVsOlTuw8YE+Mr2Er9rp60NcYc2
0ehZzvmVU0qhifhb0yBR8crV7XJHp3x+QCDMzY3iL1nuphX+oifh+2F0g8nOEtUCa49jj7G8k7fo
JvLhCJmjMeYvL0hf5MrQ8KAar6i6G+lmdNpm1/b7RtnH+ecK27mBsKcCOTR2/rTV4LtkdMdEuuHQ
bsAAvwbKgSSXSsSlY8LqpH2u70iQTrhInfqZgtUA9VcIRgsbH9Q6L281xgKdIWoRrfAthZ7xucp/
gbfl5dxAuFvgM+F3KuhdgelCWtbRA1TQ5GfQL31s+E7n8kqQp4wFpXwUwsWZuwN2KlVDVAsndp83
85cPX0wIOl235EJA2mELpK+CvlI5pudxK6bHMPwDYl/pDzZVeiZIoxuph8lvKKwgYGqBgHmrQ2JF
Kr7cWDPqiCgA1wfdBF5d7BrPidYb4T0qvsks04cD4zwyuHxDNLQg0KBH992OSLSMlp0NY2pgbLph
U/HSxQoNqx5xx1X1U4ow9W6yEG67Q1sMty/u6GaMone65KrhiILcWRyGFI8EzW/HR2TmGeGVsR0d
iaBlhdDTZy7ek74gPtKW3okeUK+jTeR7qblm5qj5pkT2AEr0F1TUBXX/jOrU7sIfSf3BBMmpigC4
qT1EjqhOeh3VNsxH8RGUIJ37sd6N70XnFeUF4bWk/AqTk5ySjBnmoj9A/K6FRMkmxN9W/ePvCcON
8m08h5eP+JJKbMwIB9Rs50j5XLl15+qKxVVYcS5gunKOK1elOujkw0dF4rVGThXbNSnqivyiEXFN
bxGZ9TI7K7aYcXhAbonmg66CFaNZZCscLvSnUhvIdkfpmH7G0dtRbwJyup27I7yo8N/A3/aHq1/s
gZCy+xzQnkN6gtMnO6h/STy2X+bfyneF3C1HoBNy2rT7opNe7ZFjMyQH6CGagz64M1xcQwpUQ1Y5
Tm8AD7Br05W4J0XZHj8TUrmhe/Zwd8S8I37IgXluBk9Z5wa4zWqvYe6mKQS1cm1Tva7+5MzVvDMn
6V5x/2x1tCYg1bobKvshOISoINRDOu9TOKXWDont6jdjf027IzQq1CyaickjEktFDyeLN1CT2pKe
JsGdzbWYX12E6WxTOVSbc8XEd5HE6wqa08ZfWWVOlDjBfUVEqYjjEj7FtGXdgaWtkP1g0Ck3DfxS
gUI5kEyL4yMm+OaO6i3YItOgJ3WKt9T3FcrVv3IQ8DRXgE26ALs+b7FCjmhjorN8mi/+CVBmNDxA
WAnK3q/2fAWoP5LVT0MG0UM3qJUZv3R66P1npNDToXqYUEzsa0w6yGvXpi0dB5hbgjiEzUq8kEpS
uzxpxU9fvdVL2HztfGwarukEv5e+ouSpg1cikPSdDo0B0TiWvle9r078bjH78HM/V//5Rohe4Xb3
4smN99hUKNtMEzd9DmQcLUD7on9b4iUnMF9aI276B8W8rJraR08eAQVvZC3riwYEsi1jbOewPgZf
nHUdqPbOCC3V1b4lQim2CC7mb+x34m26EaBBLDjBbq8I0vwjOHPjxBS3ZwdM/p5OwfHH+EH6+TX6
m7+BaArmj2XYt9p3hIhOg1LeOPENYNYFNP7jA2HSwoftUsziX1tP88yDapHNyqMG/pOi1mwc5R10
DDR1KC/BYSQ9miBGggpUT2Ha/KKUDKUfhqP1QHrvGma3rW3lXT9Ld/+ToQW6AEkI84x4yX96ec2/
IE6GN3R1sxVf8otBoA/RXo8I9+rCV0aNEwQOqcRKBI5lZddSsFpWMvBvik5Ve3wl8Ezou3cw2OHC
n2kIOpd/t4YfhYULjOzDABkGwiUBDXnsRn0faRW1GLqKR4zdFMFksdaP5YYKxjNxGG1IUJg1neLI
poXGSm7JCnhjvTg31xUwqUEXDcRG/MPAi950RRxzYGl0D/KueQ6FNf8zPsQPGinZs0/gLN1lqTNb
B9ecZmne2ckjepRWeEyP+VW6IupjonG7n/Q0fTdwnAAnn4TCcAfiQSbhmZREzTPICVfRJBG7SfW5
eYPDaB7wrj8ghM0PnTxr/TTwTHjE80B0bOa3dikt1HJLpI/to9pRA1xhG4EcWZCjEi3iJwomblpE
ElD8LDZL9O+6TO3KXGeePoExr7MfkF3pOJHTuGQdWsIfnRp4yHhQeX/wyRbp4jTt0dCsAC1fcU7y
j91wgkGdJzTabJNxnT0VpD2I59E8oLlg0HiXyF8AGiZb8JsdozwT4xCuNgYR1RiJbkmBgJ9TgK41
W6oJ69tod0B2PCQLsUZqMzurTpUuGLsVmMTPQ2ygjCHWbk2upvXOPUbm0nATXsHSUG2D7ssmWjuH
1wIq1HK1NZDR8Dd90Vgvf5DSLcTeJMJ/OhVMa+oMEeksllRtuNhkbeYyxCk8iZVLvH0JjrYpQRDJ
jVwe0KKGzdyTyMUVuSNcRWjbwwzgYbO6ztFJ8XBSqyo3/PUIqlZHZh693s4GWlzW+13V3QJpF06H
RbAkHEFcyJRFVN7Pp2w+Q81RsDCGNyYVRNYSoT0eaKb+wShYO3pxmQkR58/Idt04IxWTwmZAYM/l
XUkYo3Y9I13mSATipNuIAYJ9Dg8ItDAAS+to+kHLN01wyDgpOM38hRXGfYeKC+mCOWzEdofltGeQ
wOSQWAENtzhbFvgCq24KibWr/SMgo8ALTHbr0E0VG6y0NF0T9cfX0u82OcQUrRFoF/lyQ+nZcmgi
K18kLeDHgNvNRud7H+w430zGTpJcmLCIZSOi8Z7ruOYml6zO+ECmxt9kk1YizzckPVv9V/kKS46b
yiulM7d7alO6yEflp2agQcklBgrzCE5gZhOjjchwYnHbiTy99fFFNsCm8OFJnIac67W7Yj8YPxB2
pzgWkh2zBCZ2VOUzvQ8wrkX1Yt6LOJsg/YrV5x9ifu3TIKAjxW6aWQqeFFV+InrgXa9kt+pfjDzK
ZvAbDQnpP71WT0AdoT2bdIuz3tpp7sU0syhPSi5JZeg0RKgo4XHR4Z13s/5tJT21H+En8PGAFv9C
PB8aQbnCu4wTEp8B78wDucVx8cS9QW4hCW6B+Cw0+i+BcyMr+UxNpzI2QmMNx8Z/F4ydubpFwXs7
vwS6Sj2fDjg8X4vI8WYK5yLb/o+k81huHMu26BchAt5MSQAk6J0oUhOExJTgvefX90L14L3ojq7K
lEjg3mP2XptmAyBvGjmM7d/JV89X10rVwdBRimb/0KxRnYPdRVcYQA2CBOoFFb9Iy/SeuU+LEXik
uSJpFgwR2U01zMmpubAzkGqv4np1TfaBDNWBVYc2IYaWyQHxEX1bCKPx2CRX49jE/CnZr4XBgueL
hT+7PbEAYfDHeiasV2TI0HtyRCTwOxYPn7wJp+KUjLCuvh89c/M64ICe53wWMTPChWCmG8WyCPfJ
+kQbFrN6YXxJh07ukfZoZuEKZ2huCzSEdnqt1IPe4i+FwawyXFAx2H7EBD5gnNzKGGPwAficBoL9
7kaGRleZ1pfYqJT1DovCrTB95v+QFxQpN4vyDEQGHgWFhQRdpzwZFQsmrkWCQ99rJFKKdhnogPjZ
uUH8Z5vuy2ODe8J0MDTzN5mDRz4efvdvk/0PzJxwTzGA96m3NWshPTBtH1C4AEWccQLoWSDd2gbs
/zcWagIB5/E8A0L5VJprA4yaf0yrm5I/fQTJrCG4myVDgF6/Y90dFRzFDf2Zg+C5yU+5p2uoBTmD
lT/QGBxcMsJhWmUg+uKJyiNULwog3m7NK2x9l8wpYjQQxR4fotHuI14lQZH2ON17LCsVg1wt2rLt
IixXKj5QDPzDMi3EBMnalryFX7h4jzeZhXzny6RKHQbzTJuY/TBvJIuZBrFGV63s9uKSWmS2N9UU
yquwuuG3EBRbYQ85LDTP4FOjAiD9hwvkKGRXVtHUifp7Z2p3nxtVtVkaMuZOuQtYXmKLwsytthf0
ilKwXpf6KSbwV0f7hYr0TKZnL28M6WZRh1WE2LojuE5ky5fZg8doVWkgBZ61Gq4W8uopRnF6VmdX
xegBCgp2obHSf0GX+OeY4iTOj4RqV8UWI5WI9Upm57QwKE/EQ7BukHrPXTZ3ocE0QQF4FN3T+CSy
wJibhh9f8YifbkCrleFvLdwN9TrR6n4MSMVxL32pZKYtof14hD70azYsNbuuWUV1THekZEPdwAye
80cPOjYIBEnkKFnRfZ7qi0Sje6zR+m6VeshqEEFWwZmoaR3ZZ0sCtAzl8QLsH/TcLZ/FGbAa2PVS
qiJSRK0maTeT9dSLALTyYPJgWcuCiI/3K8sfBmcx+eWW9+ahRJZQyBcfL02McpZOBYbeBPQcCK43
aWukzY1Gc+yZ5Rks2oQoj8RjiLDd9p29At0rxyfmZmuwLRyd7bVPfotymL2ig2IL1Z+ECMnIbS1F
r+L0DXIbjKZunW2ClFgLdGfYzOGSMqArXjWBp/FOEKHliSiSBf7jRuzPrU5bBSTkezfGn0RZArAj
OCdz6HdKhryLNtl0giuRaDns3gH5OkuCL3qDa46dFDYe7ZShSI+FbUXIzSPhpSsCDOleMbpjcxBk
r3aKCvwsAsdFsZsEKgYGCx6jg+ZHUg8MIDDajBgQJuoPXGyYHKbFO1m34DQ9wYbDUiU3vmB8ePJP
mm8Q4RXEvvihO6RIdliY2j3pEt8WuawZTyexlHj+VHyK+e6NHBAr0lWXb0W2YRGc7xTXF5wq2Sg4
ADjhc6qiA3uNbw22YFs9SoUohFWefOjYFUWvBNCFBVmih2bUP9oAA/C+5pD2n4wuBNBi0byGzW8I
mXxGPTikbuLZ/CuZ4u6yb/lC2DFGWwFwFtoi8Fjx15tcHPF3VGZrKcAzI3gh00Zox8cj8YZowi96
1Ur8AdaEuqlrtkmK+qjnH0aUnofyPkMnM6toSFx1hpEBJS6nMAeJjdNMSA9ZZcLIt1lKpm4knYzz
IP+TEXTtYJm0PkJHxp475uXiv5xlUradXm+dWxL12d9wzZT7LHyDMVA4acnq7aPud/WBEXb49nia
VHAc2lrgVxJRjoU/luz2KPzK/mhZO0YSvCi2iSX1j8cOqSpqSCR+xYJCfRh5qJdMv5uGZhO3EVP5
Bfq+xikMjyIEOw3GNvQolFdEgLyzTYdOhCnlO3QJKQ7X8C2w232iSejTV3UKSWlS78q9DI5Zs6rr
0zdXbg8OSzxPrmot/Ef4flY+3xFDvg/OUwdFhLZRW49RAU+hhChF5rfC5iPYFWcSyy6zZHLmjBZH
42eYvsxuq5P7fbRsfovKdKs15CG8GTJuT1Q6Npg7dG4IseM1yKulwBIBKwC7RQCAza2v9vheevAS
G4B00EWGpcwgRJP/YSogDpqbqnviCtf+zTtVeFTDB9dMNSs6GJbpGt8z3fFJSF29YznL3hHGwzm6
Y4m+N/IGSb/JdIj6wOlQILd5vk1w3qQCq1NbLHlBkl/Je5+IL6syqnxeGXJuSBeeugPTWjQ7DHEJ
n/i6+9XW6M81gloJPgYDnYVRXpg26p37x9uTCCeEftp0wrrLyINXqquu8/8vr0rHFXEx/qGlZXEH
ScRXPuawOXAWarArzzwdHObvam2h7EDvPYiQolZv/CUOC6OKkDUOBoFtIm3KrNg58KhsiEvEWuCo
yH3XKUvazKkGzDEP3A7oEhmrtjGxn7b2UuXNWJ0j/yBpv223UTCkk9uUOZ24ye7VJS2hAC8HmWZ4
FZrHQMSo/G8+OfqEGY5vG//kYlOyF09+TEQvCSJCrfdU8h7ZuvR74IhM5tlO+o4v/UzBLla3SvoJ
37hBpnaW0xsxU2ymKQ880NoIRlkkTldWTXJ7Y/w08Yaq2vr9i5UZpfinobvQVtoDDEDjt2fpIuvH
aa5iIQP75JxOHykXa341aRD1fyROc6sMA7iLYjv433gdXhXpd4hkUD0fp0f8LWKZ+ZdVm+ZIy3yX
Jxc1bLoRy7WE1hna7vaNTi7cZUbGZGEdTrf6CzUwq0anRYfMnkFLf4AloIZEg6Cbbj9yqh2V6J86
vcIzHcw7+ZdWYOa4yogxcwTsB7Kbjmeps2dSy+097gsuYOFHZ1dUu4S1Qi8R1wVzawas1LXLetPs
NOyrdFbXXEO3tDSrc+VmVzhtoX7KjjET9W6J1ZLVMymrCFYWwZHLf9ha/Iq/VDJM8fiuaMOYSvom
5g/QsyCWVuUFGQZUgrg5BtDtYAYxyAuzu882+RB/cGX3TN2ZBCC2rpHEsAeBI3ynWnXQgnTYBpfW
mxTlqxGsuO9ijRQ8FFHVMWDESbMqb4Sr9kKz1KEXWOmMelD2qClS2ItxDO6BurfqdUd+xgYACAlD
OHG/DWtjscVsfjrM76GDYnes9gKI/LfwlfHqaDwjw6tEMGRxoPOXqraCcgRF3RPl+5yW4IqO4u+V
t8uscNcMO73e9Q/c8Q1y2vMsJ3UlmUFFv9ObnUCnfddeuY0ZAFMCzhJKsPBES8SbwBklzF0h81SX
IQ8xVgQSvT8bbN8ZPFQ75iNiNcHmFKk1F5obbOj6TTvr1zwvfLszvpWUJtuAY8LnU+G0HFnuiuoj
+Gvp5CpGJ3ckUHRQ8JWwaRZ2nXuyarcpS+B9rHq6fNV7jxagXOUE+ljH1oe042KAJy9VwcpLdNK3
QbjbYjoEwZLRR7xgkWbr34zUkIsgdcE6JrnNoru8PY1fG/oEO4+/L9Y1wouy2D8bR38fwaT+kzdI
Sfg/5ZWfpgO/cXqNr9kHu5FZD0KAzTL7jT6MA/rlXfyj74aXdCaPcTzzezv6X3Uvd8rL/+LPIqzl
mFNIHuRLta0+hVs3ixTCPZ6jzxEzivsWFoZneNrp/ZzNt+AF+Dc4lsn/WDCU8ffJn/41Tz84Lpfa
P6p6bihXx23yZ57jHXUFHx+mRrEggNkbCCFixcy9s04epV2HgByO+DhRu7Lypb5m4qkfWrZCCbNA
tiblYkr3dsUmlbeEbqL8Qr5DSFLh4qVFCEVgGaa3WTO74X/A32F4wbjLzI2cU/Gy05MhROy6FO5Y
6YrEl1lraROFjpb9M1t2pYbHylyJ9xab9izgnF5iJF2U0xEewXiNST3vVp1sw+60WIPox+3HsKW6
1VPMePPkCcKEOXnyHhuByYcgbZjMZjMBBUSbDTQAFXnLb7zxv8grJm6h5Blhku2RWJdqdjo+K7C2
3wacVSZ0Nmv7Ggpl6tSM99B3vh++fg4nEA6k45SXyFo3vjuQphGh0FryMXr9R/JZPu58k7mxftAt
UTef0bBHqmfZ6gHj2jGoLvE/5OaxGbDWQkK/wnw00A/2Z4KViuQB8QYv/CzsxCIZ/s6+llAVnaI/
tDAmOvmHs2dSj9LwHLZAfzrV44gsOZo8TScgj9sL/SSfvty7qU5a1zKlYpgdJSDQxOEfKELTf/I1
ZhPPs7+tsb7oIMJQwfnPOlQcekZmJZEbftXlrsjO/HLnhF+RKDPql7D5xg1I/lqirybNq9BiDjOT
ouDY/5zweyJcKxztGCt3k845u/xHi7IZQmle+2KZy7vMCClasaRhL2GIuAHFn7eGhZbKsmIcJY/3
MUFoGVAMQ5eqN8WTDsR8KMvc4WaepZv47fz6M0SZib6j5Fp44gHSphskgIzXR4bO8K6gabGBEfF8
40Rm2VrjL9WPrfKwEq/sL2SKfgLPieig9rwQ0jPAYDZ8gnZGomfwEb6Tl49cfpeAlFxUJ/qedbjL
XyL749imyOBfhyeGza5YTEtrLXQzjmlGeSzsf8azi2BOEKrkFWBPbJmWFeWwLbKkiLS9QnQXQHn9
/YMrf5ahnnh22/GAHmnWx92DhIDgb1RvaJKeCbVivOEPgZeCbH1Akw8nd+AUT8/rP+RasHEYJTY4
bf1PrE3sKIXfLiIW+fnGRkQVMv4OsZtgiVnxFBOEiZ+GfIN6Y51iZLd8xoNv57yPzVXcUqLwi0fp
sRv/DG/WdaszqeFZt1/D9Dsmtd2SPCe64vuVrlAFp9BWExDgEj0U0Fuig2HBhb++E25oemkONIGf
vyFgezj4+h4nln7JoxMvZbrKjup0n5qtymYIexZze566wVN/Mpt1glna8hbakXbEM1e/N8YAU2td
Wwrv/iY8n0F6hMqWxkzFI88t7d8lFPv+xTKYo8wf86bKPXRzvHtS8c0Po4D1qpx3DVu+W4Wyuslc
EZnGxDUVo7AC/ii/EF0AtC/YlvCQWj2rELJyqC5c7OOcU7goGGWyugnoTmwOYys6MXzkBQQIJ+/4
5fOVRFP0iySMZzX/1cWb6p8kCfAx1z58d9zJHJRjdNCZ6KynFWRTVJCL9AgQaxnQ5lHNyleflYa2
Yjbhhqf00W07AINo2K89EyenueO4W/sHOLGOteAKXivXpsCcxM4Bs+FR2nzkH+oBXIOezSa14lVC
2rDVf2TLMI55dsPCcJ7lt4qTYY1vVFxjcIYPATnQ5unmUSzBYBQnVLFYz4jPhF2zq9xrlS3mSDM3
Rqb0lW3xxg1OGG9UFpVbnkiUbijEwR8s9Z/O3HQEgSbbxKV45aFgDGh5VbjNeT1ypmfa0aw2PKyJ
dpTRs8UrgauY9aZB/Mt4CGQLgde3UuLO3DWgllIGUV5nrYwVKiuLaibO7IJLnA6aVd6CwGA+ISS2
Yjh/ZZD+X1XrDeE8EKRTPRr6duK/DOo/gcMznb5IJMgexpJSV5p1Tvhp9swCTcmNlkBiwcq8l4Hh
qa/mNslLa1jL3F31Sgm94V9A8oUP0+pi6vB1Lh2SK7P2IsZ0aHvKPan3sivaITM7ApM4NJf1Bx8q
X07xNEA1LKLWjq3TTIdl78y7HF8VDhzGJsWK/YKxyVg2lcfRXCb6i3BYhjYrawJQsaTTZVvb3kiG
ei91gFwURkvhQASgsnpWFVMQ5ZzQkt77/FSBAjBiWj8SXZkC0l86cnwp3w4GuS65jHf5EX5GG4oT
9HXQVrpFjWp4mX2YLLuwaOOQuSHKoqJ2EX9VxBvQDo7b2LwiQ2lTm82qJ28DMkjtSN90yCu+GOy/
/yyNlgJLIE71Jypz35Of1lL4FV+IEFiE4JY3IW8tZd2JuSeiA/kghKoNFBhAOiwk/PP2rgqIQiVY
4JNolWTL6IMng1QBTMF0zBjcOhTwt/hHFi5ltjdnoZgqb4Gd7dnC66QubcRHfBenUyb0dhehW9lT
3E98CMQiNY4P9AeI5AIj4KGTFt01P/ivJvgWJg+aTYtC1lY+8yezQq7fZkvnPdYOkKfUbadthVa+
3FqWp6cb+SPF2H2pbwYPQuNfFROhTURxtdDYCvmn5ukfVdcMf8L1NF5pRmnYUcXdkOKJE2Exxfnt
lFvy0guaax910nvfkmcg0sxJ+anlyc32NdN2/xEHXxFlJPu9/JhS8rFGoBxHNrqoAQh+dysWyXhU
Awx8mGuckqaqPein8pNGFUqW/J0iOEic4gJEHr3lsW2ow60t5B/zjo7EIaTBZs9NnEXoxV/9vsMp
6c7QHFgPn/CG5+AQpjzUMr2LHN9Kma3Z2HESNBn0kExsdsHfRFK59Qshn74kJBGFQRneVD4IF4vY
ii8zPZfX+JHPgLGIhg0BNMZ1c2FZdixeqP+jvWYyVSCfDZAPt7yFnN8dpjUeXpOYGA/DJD8eCIzE
S9a854bxXY8bigf8itZ2fBGz5nNdYIUrvGL1yyYJWafrU6ls2eMhUXlBmrW0nTg6EZ+zTq4Q9URQ
OXbldHM3wQq8cIrP9MNif1E7eeoG/PioLeKVL65wbSA9ijeFYieINP1H9Ozk5Uw1JX1VYUwISN1Y
x8YvBBkSexbyPwwhQEn3yp5pD/yWgs3enPCAEhE0qNvfkAuKK5AlhqNdmgutv+pWl2w1nDRGOICk
qHYxn++Fe61QEbJB2NafuMNIAbb4enExPLOYaTYdNJgC4VyPTAn2AmYMviKmdwf5uEKfPhW4Sul7
kW1m3oDPE5Fw4SKxnUUQiOMWzO5WlDfK2o9uevBUh39In9mSwUBTzzhBeVpoJmduWoAu3sFQiv2B
bnrCYNb8aM2lZUdQOMYBKhsmF8ivkpN323GtOQMfybbaxUQrXZrf4RDz2W1LYLULYc+bmVHs+R45
IruYZTe64hQ7isY8ed+g1hpRhO1gv44b7TMgYo+z6jn8va9wkzkIV8NspUxnBzQRIBB9DgkDSFRd
tx/lkDKwJDaY2xONKeX1dMmkb9Zm9MDMWy/ZF2FPhaTQhDjhNR3/DdklBXjIJll2AxZerX6speVv
uZ7+IQOSViu0wlylwL73qLzYfbP2blaVA6fcGxeTcc++lBnPJ38FrIx8qkF8HN2f/1uwvc8fNTZB
qK3mB5CPcge15BWucCciDMBFx9wAScG4Z3H9Tg+c2ewUpCcNOm6cFt6+netAY6hy6LEahB7/hOjI
wGhffKQuTgrVcuYBu7kvW3sGzntKcupDHNTjkSaVp82S4IZ5hMRKxQ6iIaRn0uvkNbXMvjJWyO9x
5h5D754dOnXTIe9djnb6MprlDXuSDy0T46kD+chnFPMR8qrnwiwVWcrDDkENoCxYsKwCjTVYOXZD
hMNA47TZ3PMA5h/+v5iFvHKIPuKfvjm9VwStzgoTaVNJQDsQ6TqA3WewV0lgHBsfh/OCXGWnaOm9
OenEaPmSNqeESUCHWIXoayFaQ9KpfqALMUhmZTLpH0irOV0XKJMTvLXbSjkE6NovyT4vHfX0Nt1k
cACSSzw6Fta7OivQcHsKCIvqPopr2a1NWpQjyUtB4rYGXsVR5YuBdchZAEjvMcivBhVYbBGjyGlP
JPuzsDUltTPjr85pVu4JGvymsUPtKckrnwGMdErqG2Fss8Apfn/EgaswsXllkxvfG9SeO4oB5Lz1
Wd5N5SPElWy6wntVzskrIJ4s69FEtuQAZau8+i7OmKNlL8CM54HRA4CeJm+XtrT6b6S1SfBTEoVM
tk0FkvWA5FmICKY+DxSO3BvQPXEOwDfMVmrjlNG+ajxw5fCq8/Nk6+o/VXPC8sBeHN/XR/yLRQlD
DWErw6r9QoceImGd0ZH+J23LWMI6oUNccK5BEB83KOK7HSJEmTL4qjHJymlXaamqg05dyXth4JhG
K98aNnd4FNjjL14U0NnVpao2CLYS5PDsDXTud9gJ3sh0hYaBbWnPDncWDUNyhKBYa+4b/RvyBmNd
LlC1ROg3l7po15vQwRqrYz7jp2RrgrxqizOjDdd98Dl0J3GLIH48Y2CL97Kw7bJzVXqp9tlO5yg5
ZhXIazKi3jPs+MYwdAweIb3kWN1htSgIYl9USBhJNQxOcw2R3A6AHVZIqOXOY9zPckNg8xxA7EsP
qKmx4BFopFNksBfHtc1Xby3zEHh4sswaMK3ZWZhWdKBcHQ5BPeyMmpuvYEz4ZRjJoq6sT+MdjSBV
562nRBuuqXLjMgXdtoz6db8VrxR4G7rlEMNDv0NyNe4JrAo3KMK/a/EraL3ZNT53DQxb37JrjRi1
bX8psEf4iDhuPwM3gx3mYbphCAqzoEI3brPNXHYW3Co7Ro9EP49jbTZ4UmOHfxH33ehK7YvX4CpR
0dSzWukas/rJlR5ICDYVBmZ0OAQeWUst/2Suja7uKqB9zyAhDJfOX4X9T4pCmDGqHEFuJDYI4W9+
qJkOGyAgVgIKU8GNhA2Mhnjy+DF4G3IB8tRWVKBLgZex++Yjlz3DAEx1pJ/thausIjuntv9K3AHY
9q3VoaHGvB5Uda4GAsR+G6u3viP0sfGSfNVYu2xjffaw/+yBg48o57Nf7yxjXZNparOLH+q7hkon
qX7fIldddewapOkUtPIuQaCVK5dYX9PIiTFyc9Urf7GU6tUq4+5XSceEhQplhc8f5oMWr954mlwC
X130NCuzBJIGSRQLYnTq8IxjUfurIztOdjSv5bgVIdNija5sy0uGExIyCDLto5I3RfPqGAfKz6CH
KRPZfIJmB+sL4rq1iMWHOe7WTJFQKJNidBq4ZMsAqhs1uwd/rAZNkrj5/1GyZEExqPGEGXcBn2Xa
lg8U9Zgp6/eDfMCl9eR9Dq5ohZkJoOeCBWKUpIGibcY7Nruixp2Uwylyc32H3RADG14u+i3dJpNh
Ajwpczo/8uSCYRO1V9deetPL327Ktc/4REAm2CzHn4xjhhlBYqUeHpGoZu8msMxN1x2aCI0zRi7/
+SsuJ1leRViN2No4+7Z4ltO8/HwjC0UXNi0NcyXNCA7y0S5Y0zMEsWxO0UD3EAEXb2NtQLxVi3s7
6xY5hsBaAiiGY9Ic0Nchctn740NEnEfdIP+00TMbwEypS0nzhgue1bL10ghDMwudpPvBGyonaxG1
VVbdC/RrjYZtLmYH+J2gq40uqQRAj5nh7U09HCgbxC/kJjOrgFOF4DtZs06qMHsCI6n2DF47+Tll
fxIzs5gBL1Q2s5GXeeWR0ku80VOd618cuyDor5iAjZxYQDSGVO0mpUXc5rwee3QHQ/SpSbbCzqF4
ESWxxDuAurp2+dYK9AgvAJhYB6pPU/wWZNOrZuUG25ZKXc2MJzYgfomJBncRDwulce3DCU2oQfjv
YCswJ7THfnY4UePAZBGps8YWfQzHzxzB1x6wkyt0cyEyTSNQVv/kQz2u6v48Pk2ShgaQWfE5NPPl
qHwCz2oLAGHlJ5FTZX/Fc4nrgCManYMG8ZheyoDHgkZ9RM7mo6zDGcZfvQLkO7ACZpCYWVfW6pgs
1V8Mx8meABHLlTRi5ysnzB6d8Juys6Czofp6Kmz2sUDzRwyMX00k198VApePSOeN+xtho0t84giy
1Ls1hE7Gd2tNrkHDMyi5HfEdS/OIu0MdDymEeucRzeZF5tMZUHrTMzRS9VCdDil50WvB/BmTXXOP
4S+ha/Ry5S8p72aAKnUOn4RxzFM5BOlaRwSS8BfEeJWMcicTzDC6oemN/mbgWM4D60CM0zKW7/AF
1AyhJBKg1bGY9vKdGUewf9PbDCgDxFMz8LvNbgzohaycJpj9ocDwItJJMdgi1p/PgwhbHSgxZkEC
acww0KkqoCmA/8RaTbZx/NvgT+byaA/Cvzp6IS5avfnGZJ6KRv3CqxgAvYrSx5jvfBFwxiwAlRma
kNUQcmxvAR3y132yRsbXVcYHk2eLf/f9BKWK0zn3L+zzDPS1Ko8O+vUq+QOU8AYwBNT0X6n/5vJJ
D72s+wrJNvsltgEX5IkwEuKZrA1zIBMFP0/DYI+oKyi/h1XRn7maC+WqouCB0l/9VskdG6qYQ1fk
M3n2C9DfoAKEVdWhsT3K/T6oPrqJsIG/yImcWGekhuB0ZAbFEmyJ225BPOUYHfNP/18grAvQTebN
BEnqtPoZQIeBU36EB8/t+0q3WA636lNK9+Mnb656iDCQXw1yTFa1aLfzaECC83PABM01x2Wobozg
gBbBpOwAaxP7YCJRfzh6eEVxlL/vWmlrW0U7jmtD2xeP6H2gKGIP/6apYjHhzG4RnvHm2mGyAL0V
LEsKJG1FcSDnjPkRPiiL5K8pKCa/J4oCwGfjbCq+TD0tznIWylN9NOqa2ANR/skZ/8lGwaONW+AN
LobWX/IUJpP9GSVCXH+jZi7pi5HQH9ThpSkns//SjGOx1bpz8MPDkMW0j1AYAY1wDbbDjSuIIT+p
LfRLd0mY6dvowLDsasO1fbAXJTBqJHZwE8WfE5r36MNvdkNxmHS7dsOVFbHmDXfhtj9AuMWxyIYU
Wz+LQYAWM3GLYT+Vn3IXzGW1i/RXsgugIS3QAjy1kBHPRwIe/xR5uBQFkp3WIhO9Y3jPynM2r+1Q
WSEQ/ma4XMrkh3GJNzy3V5npwzcqyxHUyIUBQOHkBJjD3r7VwzkvLhnLQ44U+rfwQ74ouscac0SD
y2t0EjsofrYAo8guDFdOVnyNUbyvEg8kCRDmTFoj4Cm48P9Q/uNIEaFBPAVlV+ZuxxZioTl01cFt
Lm3t7lRk7imAWrEZ+q2Uo4ckecQdF8NvkW7f3M1sUB0DcxQWBsg5S/T5xHwEXvN1/FGtZfgk5CIH
VQNODkvvnrCELr0Of8yzv6fdN018ZtJiOtRr1EcEvQ78WuGXfqHM/1au+YMZCxaI7AJ5+o3rHLoj
w+oXWWMsn9kQuohmepZ/bAvT6CROcNDZ6UrEJ3yg25fBbGeHSLNnQGnm+R7guRIhKqOptaIdaCjQ
aa1rfUcQQ7Mh6AyvCo0sthTjFZrIGC7Iz4u7FVzqkAgJXO49qkPE+59IcrOFdK9Y7sMY/fSv2qq6
cVZv9P8gbJ2xaJ+5sIdRRbJughD0yj7Ud+Iv1E/YtVB+MMT67c6IqNG2V/d4vLIib9oLQx71zF66
dv8G30VeEhwjmzYARjt6/qpGZ0BNAbuatMRupUGuRSOUXyqz4azYjX9NdZPKO8pn2jB5cisu56C6
tROGBwT5yPv+1VAUdIEeWMAbuc6WzDxWlErHWp8H1RnouDU7EcnR9N1Eg9c55csKNU+VyXFwCDw9
jLxcsriRMCmrqgviEAgIjhV4aNwmKlkbCPwq/xmhK+9TAASc+P/6pyQJJ50guhCnq3HmyOcNt+DF
YeGFJsPJq92o9LX4PiVnVKNtdok5NTt1hSxa4cP2MzKKqKq1FmstBlOmX8l+Jrvk8Ynl4naQP/r4
0BZuTD8pvFJ0+FAYB8WL49eMmQGxiNplhNOmRcClXemp0FtAnDVRh+w7/QtDvTqSt4MLaG1+DYRA
L5p1NdwzbZ4BStf4g4l5Qo4yI3DrVqVnuHsqZXdRCK6FBNCCFtSzqULXMS3LYvcHjxPjSsMdQ6IJ
5BGWWuOmQlE5+Uvj1DIeRliVX1rUelSu41xWNLorKVBfjwrij+KiwWqM+2clbMfym6VUon/pqifn
DyxtPeqcvvrI9K8I4bPIb5+8AGfVw36orx1AIzxwefQvobN6/0CpCmGi9QEVGEhP4/QeV+UALxIJ
iuQEtkp4jcQufSWMXCYzkErb18mKhU7Y4zOqijlpJNG8/r1Rxx1LpeRs7PAMHFH8iTX7olmiwq9l
jRurORIgJypeZ57l/pSziXdV2eNTzj8EDxmQ+NOQagNcmECt9dAAK4DDwRz4CAdHZQ/glzOMAr8P
O1Uy0bgD4l+NH7wN/3QeQw3XC06avYwJWmDiwj8w8G+B2wqFP1buBLYgUlApJIVfbpYgerY4Otnv
YbwgVHShiY9UhFPD9Kz4Ni1pJQIAPJIwkvHz0vtEDG7TG10rzTEbTbaX8k8HJJj5ghTzd087IukE
yktNz+85QGF7DP6QdckdySOAq4E60ej/NP6zpx2FAZT+hnrkdSxAilrYVSn4gs+kgZ9F+LTdsmQu
ht6x0ug6QqEFmSiKL7N941RhdvGt6Z8iCsyzhdNFdsIUijbT9fwBu5AcE9xW07l609Izv5CsXY8K
TkZDjWatbmn6GrjtYLAFWxqwOcGOIJ2mNvAxxn9xyTo+28pYIh8jKiMZdVI5BV8ldRrDf9aLsXEQ
tFv0vmfDyp+2Y3SWW0ei2XGiWwO7ZGJsgNAygKiU//DDmYHs9FniWOilGU+9oZoYLaHop7y9o0zK
p5UEULRzRuAkeKCxWPZc3yvATAkzYVr8qzUhWZiXxXPgVHQIrkX8DA3XVx3rN96TKPEWf/EG1hb+
mDX5EBh3q09ow/mXz5qWb2BpopH0hyMADjbw2aFgZOzSv1TZSojvtXYKVQabelY6aG/Vz9SaF44t
pSjHNXr0qD9ATyYgLH+fY1VaT0nqsf7T4xQZ0o0ZWGg+kIbyTvLYHQ9VIYJvYmxqoOujOwg04L/J
lQuzxq2O77rubUVc6xSL+FwDJD6nojmXOISnu/9Ts2mVIEHjQzgattUCNIJeNjcUYAZAAHaxV3zD
1mJ2d27WNY95wNUYsFSWB4EXbSkNUBW/BXNyfZxq6lJUeEeMra/9Ku1L1UHCfWPUAARZRVsZsf4p
h8+zyFherkkLrGJk8WsmSjpDic04YbSE8Q+bd6+lJ75CSYJqMmGyYqwCU9czxZOp/DIsFUGyYC63
8o2UbWNEujcd9wrTX/RuPTEYjJtI7VmwAclYAi0p5ic+GwK6+Q/UTwc0R5k3D87Syx0tRbBjl2n6
/6kiLYcQUp88F9YEca0yXjMabQNNHHw8F75CJu+Pkn0yiYnaB2OGFvjE0gJz4KhkKlrw6ASyuzZv
On0vwjkvqk5NA5UwIIiZ50oDMQHKX8V5U7+RekEa9WUGoKieMaBmbGH2rXyWWJ7zJWjjm5Z3F0UI
qf7QkQ0sa1PEy5+4HLJV0q6Q7RriWalJTHXGfIW4w6KF95PdRzwwjqaD/iyVB3rAuObo63EgwElj
74JondlvdEa4o1s/ItsA+jx2c73eOTJlKFLN9Cq+eNP/LHElo83CmTjL0ldT4JAV6Iy63WH+Vxbl
X3CaSXXWUpao+h5FcDK1taytyxJqt0veh4KlasK2IpBfwPHCO3llPqb68zg2d5Q70ttwj4BfD4Gf
AC9e5tC8aFFt3VzrOk+24DzD95cFLB/HM1+yBdoKDZtkR+PVh6vRD7sBx7RbznugxNEYv2JuTG2m
dX/hQcRxkm6qGx6t/jc50oSjLEnHPWPXN75J5rdpseIB4VwmFPXIVLfm/ov2Ajny+jrwN+iZA3BT
75OmP3xjzbvGxxObKLvOhu9kJ3i5pLsoDgPjVN5E/BNdCP7TrrFpxNcGIiwhaCx9mZeeuCMinGAK
E1/gggtgHvxTpbxJavbZ0lkK9n5jWxlSfqzC0UH7H0nntaUqFkXRL2IMJPOqJHPWsl4YZQWQnAW+
vie3H7v73i4t8Zwd1por/hBJrmAuFBaezO3FboVVZ+gK8+ewZWzUEahNijms0Nq/yc/XgI7z+Xod
oYqIyU2u3XSVBNECvMJrR15qtzRYHMoMbp1uM4Zuj/x3NE5+8wncaki8kN9Atx+FRXtVMZRNlxsT
vON3gLKnfKF00w4zrsjJ+XF/sZ7EbC3Ru4t2iOlZ8sxqy2b1RmD0jEd1wcCW9TDqNNmR+vl+uBH8
Q0QuoqQnlwylrd7fR0dhKNAFri9dBruGCr4QPnw3QWcYPVIvQ5KiQQPp6ElRnTnJjxiSVimB/t/k
0CjuJMFKj8y8KAERclZ6ojZPosnFO/J1kgEqIonzD8bsooZXZEfkiOtT/pAQApd6iNjmHyrHLhLl
e72Nf2kl6m4/M1Y1BxBMGGQAvxAzaJ02JK3AJ15V+mLM7DFwqtWfn3DdUNjyBZ4DnEEKp3wLOo/k
/SXvCixBLUwk4D674rUvci/rnHBPlsV7xir9BgBBefjdspo9p5wsaqjPl77g1X6iI5oFy8Dp981P
CpTydX7XyFD1nIFpeERG0V2lNXVcTZdpOPSRoyO6g7KELUaYAWzDdZjsM4qOY3BUorU++nAHt6mb
XmH3aL0LjOJ017dwJnxAjxDszhjMyezC97DohrlxzlBH2cJNCH2SaIkpET4E7VhS5MrMXpns1VOi
7FOJbnq746Kuo7l/DjOr5FunOQFDqlXoL97F9VVSiSwAzvSnrl5oqGIpN84mfcX4PYgLdmbIx3Bo
DX9IDIpHjBfWYBO7rbtjjR4OYnnypbVH+ZSSC94jFEZkxvJ3ql0RgDKIGdQFS/6hI7yE5W2OdHp6
cczn/Ft5fTMWqbhvjHlVrGRtm8C7IlOdseVCgScLtgl4f7diBM+2uHMgyRSsQ3jIO+FRSN/6kySU
0FwFNq3sGxptzIzKI3C2P2pL6KFH1pfIZr4YmBPN4E7G1XtAFM0JmBxgweBpGbvXmRoDgQ1eHC/k
rmcob0eLei0DHCD0agKlHfFD/JFRMD4yEZXfiObjab6X0o7Zsag9WAxBb7rU8Tkuv5MU5gt9RuYA
v2DHCSjGkoZlObBExuxAVqtMb3A0Mo8qksVG+yTJ4Cx+1BbCNkW8oevg8GLhwYllpz5mvd2/6sWW
Srd/ZBUKN9FBxA2YHNxi17hG4maMPRlKssOINSIb76J5AAk/DwI87bNfnTCAHXCnX8aekeJSX/E7
HbFh7kLEWyTOvVnKoWRCZ3EQGgBmH3FjZzvpAxk/fP7ZgbgEKf8ZhzvPQAt4auL4hzN1Tn0NhhDn
wfD3OrG9Df6lcknjJ858+J6ETy1D2gPiXJ03CEYcblb4x2JapPrigNkEjgj0H0feM7SbBatH6BGT
ASKM7GlED39PQCpOAsWMc5uRHGt9uvk3YBOGd1X5OdH5xPc3S5klQbkBt6v/Tl0fGmg5+6pRXoLm
vLDVsCWEf5ERM4NzsVnHR0Vcp8SKwsH51Q5hd+Myiqg4itKV8fP2cAin28mOB7S+8GPre+IfZ/hJ
rRgdDDuHF/2lTBa8TdZNkDXOoALxbwZbR4nFoPJ1HQakSNRSj0JnT2bhf0qATT/UisW+03umncvb
F8DP/lej0uycasBe4uQCFsOV2FidB9blN4M0yMKf6hVHkW/8CXgITTZS34r8PeJt5VKKjess+xnV
Dw1dRjfs3zMrGr3ZUe0zb4T+zQ5QE44xZPmmhUnAt4dUn5gU4B/k0epq1v28Ra6ybGVqlwyBNsmh
D+msiyuNKZEwgr633+QGcn37KC9kfzPmLCAyJ5SwtIl/7cxK8oP5OTsG7KGGuTYccnMvx3+S9hx4
UsU90nE3uPiBVZDABZdhseTRB5DyB0/nl4ga/TM4TofVb2YhGYFhDPkIE3HBih/NjUKPTYpFwbGw
ylB/lueEMZrGBie6x7xjwtoyTwtWA9KVOyYynEBkPiypUgjj2xhL3n4IPO80psv09SlxeO1nsAFs
8eWSBktWvQsOCqsR0Q5htk1jK78yDqXLWKCDiF57YVFCjIkXF8Kd3uEKs3HrmmSJjq6RP6FGNUSp
BVjFV0Y4V5bBNlCgoF6Kzsn7hz67SvTdek5T9Zfdc+WQhE6DSqMH5bmq7iwUSLlxMnZVryXBzMYG
aQ7O+WzfCBtDnn7vZbMXfMy+C+2sI0w95cIfNsLeC+9pBDasl50B0iMk8F130jxmKNqddkxhvXjv
mlMxO1aKM2heNkkGKvEaVOzULIKe6B2ZZEdurNwZbuVWyjT8+AIdykW8ZvxJiaxIC/SMU/ArvB3d
FpptgMBavjItAk2aGy7wZZVdzVkuHaZBhboG1+X07NXpbCKc1oXbfjDI/BIt6DCSLVloAJVnDW/L
5kk9v8dF8o3/egZGDEZdY6O60dfCjcdLONJUQvWfBPqlJ51EomRUy7whbPtqN+WGHbWqn3nbTewF
qMannT6O2cusv8CqaZkQk7/F/mue3fi6EqPVsqWD8MfAdNncFMM1XjbbqcZmlWlVjZOcwh2TV0NH
c+/oGCqX2acCEZGt0DG7cgUWNcHC6Co59gcUnHhbyK/AqP/iloCe5X7lUAL2iP3V4IgzLxQXA8Zj
erO/IxLU92BnH51SWqBQitAl8Dny9KXwhxiAPDWRKR2iR6ZAczS39L65zgKWuoKyFQ9ksnxXlwpC
wwfVtNcf+g/CbBSX9SKjdRKQSlu9VISToWNqAV9mW/nLLA45xkgYbw4f2VxYTwPsPZBMtuaYVD/0
pfRysBLoHRu6ZWiDTVcpNiCIr0hu0P/qTcCQKvvl9eWs12w2co37xmnPB4nfrbG4WCTRQrBPXldz
fG9opPljQ0hrilV4ONG/rKStrrGRepDn2biyWyXw7A8RxDVaUye7MjeUkfVa/PLtdlntyDrQDVul
iWuXrF+o1/74BUocSKTQQoYhI2Ted54cuYwqAmCFyMgWnCL3wo0WJWhGz8/vUEmbnu8T8jwEw5su
W5gXJO3aE8GFsMJqmSu/zYkoz4tq3foDW0/1/L6TIXaa5PiAWnhpLCD5PcuoWjgLXk6CmaD1gCqa
q2Qxwh5hINl9a7ZpnkowJHsUJxS67RqaHMMdoOXhjEhAsubaYqUS2hZGB2E5gZa7rYaSvujoVz4C
poItUjCeJLRrGoLHdg8fVUo/lAmFB8cl3ik8cOkWRKf0/q3eeLmOFdp/hZJoOlLYGOnwZNW9Qo4c
n0PuUVxQObeHKDJwxUwaUqtsd1XMUo2yx5gu1Oo6RHuTCnb2NIksgbJdLQj4Zv32CjYDOBZGBoxW
mv5tMytjjNcoZ/7QJIufo0SL14BLbiQW/BLp0Kn3JFwxZcNX0cWHJFh0zcTPeoTxDwqe2UgTyAtE
yVeajqqSE8jbLYDilbNTXoNGr+8ZcyHe0bplHgwPiR85KbvNz1xdjq/fFHsE7zLvAR0zdJwtcDJf
NNo/GJrNVi2cztyA2MNpBT8K25IM1fEo4Y5OjrP3FlQvEduoABDWaDIia/KIFzg6hmYdGKs3TzIQ
1BdAtz124tRZF/kZTVQDRQBdLGmK/N7L7oAfs579pGzU2aCi+sDyQs1/0Ds7OQLzVldytq5O0bHS
DjQa6mQqqbbivP+U2fsfIsEWL8OctvAOKqMc5jMehcq0226HmYHNEV+PubSfNPhMlwI7/FXfUFRX
6fDDf2fKpmN1GLDWPRXSh7mcLL858nWCsMckkYF49du7Ib5fCmbyZDqr25HblWefgXgrKrDKPKWM
JPsHS7D2XCBI/o5mmJIZAkjuUOzVZkL6+2hfzB8UQf3gad/gNdYgwT2sdtEvGVWwygKHfOwCBo+C
nN/mE2iXL7KQvpKKNPUn/BQWgqifgl1U37gsODSlkuwTdKgwgsNTGCOWB5N3DQgW0R/dbD6xVGB9
DciHFzacOa4brnm6ANktKy8U7tRIWPPzSVFAdRHfA9OV39es/4oJ7UIoIA6OhKAf8zajTIZFHLQd
iAA32cn5rk1w+FtIjL6YWVyRnCjOaFdfAhW1Du6zG+xROJjqRzexkuJzjfTgyNiA+iqlnBiPdP4l
YLVD3e7T5mFEh+ZZ3LlFShk9rrpG8NfMLuJkfP+UQ4zT1KRIHFzTDuZLCgN2n+WvhH56qypLDONB
u3i0wBzmO2wIqOJZZ8/cRvJaPAKRx+vOLWU93NkumK1N2xZYqsU54rU/1fQumh4Su1KAI8Pe4aDO
FzcJFopjyjTrkh6K4w3rmqKvpHIFRWkzngKEsiAosXMiZ0DNHH4nV3Qy21ftDryz1pbhGPnzdoNB
KZcQNKbnAtPYm/wTiYQRwUEXy0ZSAf8E+I1W9qrP7I559zbUt+MztMIAwMJcho5uJySTLt6Xzn51
dzU70K1/ooEy6hUceuGItqAz73JP1OWpuXG1afIS92+0CpYkgfhnf8RZ8AZnSsoYczOsEjKbtGsB
2P1F+y+4h2ZllEu13uhbFHaCuu7QitCsV4wUXXxdeu/FvjPGa8TE3EhgvaVdPJx6dl/eBFgXHOOa
6o9UdXPTadSz/F6ip6krOPyP6YxNbqnz1pYC971lXKeEd91folZUCWyKnKxf+voKDf9sK/S8Exsv
Tu2x42hQjIO9YoQClmdtpqs8eL67VYQHTzjOrtni1rj+nVrjFZ/+/aZRV711RpEuYWvGjmwNQH4R
tcuWPbjTyjZZ1Vu0ytPOA5xRYCHJbABgx17v2y/TNdZ8pViSHWHG1EtsAByUaWuT2ggwEPr6Ufgk
dZUOngcagPm2L4CBnTqkPt/GN8wAEqc0xTO8AkypDJPS8aEesT9cJ2xtXhQF9ZxxsVTtE8UpCrcq
z7G8kyD04bqkPm0YCOpkFi9EERCgM2Ka1p0mWTM2NHOH/LGoh61FSqiFI+bgXdcFU3usezx84ZVR
x2TY+ZXxe85QQ1O7ZuzTgEcrW6X5NcbnwGYsXrc1/2axqg9I9GrZilZsGgxvhPs6pzHGlikvA/2C
kkclgVQ+ZDPGF04Lig205QsnFrnHBDCgOP4XU92zwmWn3S+ak5B4nKBgoLLJS5G/76HIuGje2eLk
gqzRrIw2ELgxOXSM31v0LHNOWJ2T7/WTZ56q7KL2QuxuBPII2FW/TpmCgZJwZzBlFKuS7ni68Mzw
Eqf8vT37iX/Aee530tpfBCNPrk4fcQCu5Q8YOrW+ELlNqd0cNT+qe0KJEFQF3mednzXms9B7AM4Q
0SvmHkTWaqG5LQogjQjGec7rwDkxMvp3sH/RRDE3Md89LT25TgfM/UB3WDzfxm8KSEL2VPVEqJ5K
ODMDdbA9t3jX8ZrJI+AU4qvUmXvgCQaffoxfmr9Q/9Gal2w60x85diJk3bSub6zmxZ11aQvZ5k7O
T4fkbIpwmgiyFMHcRJr+mLZ/Wy7AdoLAYsx6H/kbiwhnXbzOMfrB1LhmBFcIN0omQ+aJoQiSitVI
2cl3z7UkxSXt8WWJzUJ56o+M0dG+I6B5+MZxJbx++BagPCscTbiwgBQZOMYvPoZV5wJoHr/SH/CM
KkN1Kd1E4NqYRLrApLgeIVkrjjZ/Zs/Z1AfCIgb4MmeDld0m41vyHJldERmSPDHUIitDzCUpHsv3
bQ43fRmwHlKnj1m+MKR84cbyTbunrWCvLdn9jkh0s9hVu/gjsJCsQPPPlrFyGf5AE0HcoUbV52zh
UbEGFvEhk40Q8EmBaVXmx0lXw0ElK9tcYoo3FptgQfiaw5ZOsF7PxK0BGgoeh+ZHuAt9rIC8toUI
fO7XJ7YaaneDxSi22RVQsoRvL/fXarVn+2sqB+2qv899aQnKqco5NvaIGRX5OPtgdQRE1RDRKzrB
TYJds9P+up92G6Gb6XbMmNvGoVPHzbPWFwxhUozhvrlqsPZ4XBoMCap6PfqWT4WmxSBgj8huGFmn
aIXMnueCeVrFWic6RcyRxRb19S5Azs8lR0xG61spQNbXvWMAXwWw0uI/mbmBXbIHEsBdESmWEe6E
SnA4xJzussKXnMEev0CkYjLXMYJ2/IZPUfjASFcNH3pkR4jAX4oH4BLu0GwtwURRDsTFxBxo3a8u
fGvVmoW/fHjz4QNYpvrN0f8ddCyEmNZIGs6+CDHUW4IsCVTKp38Ij4BdsCOiWpbe6JeKrypcmQwY
KCwp8Y1j01+Ehxg+Gup0bdWw1IAJIrAVmVaLyUeD3zaU1gWG5bi/hXbm6mOxz/pLZm7wu/ITpqXL
mJ98/+FT6VKwKt0BaGgRrkiWq64jbmqNdRWuVHb18JwSRCTqroYgEFBW9fR5DQgbS4Km+PZhVYIK
a6glJQQkubjpWDT5+jbXqb2ba41Fx8cGA8g1I8I7goLe3LrElaEvNZfipS8HWPksYJWNEj6r4cvI
0O8Y67fpJdk946sTEGPwIcDiG9Zm7bSIp0TtNOu/JC57xXjmr9Mo2OroseiqmdjzwObUOejss/xP
6s8ClCI0wizdINDBgzKYw1Rej/Mo/qx1b9XYPGRqbr8fIiU29h4iuSD+ZHjWmIXE5AxeGZ/QWrDw
RyuXbmnzVOEj60+MHHhGGCMZr2/jERs2ygH0emO4TxLUHMiv5KV5mvHlNxcv2mD7fYj89YwkdEwe
9xNWPACOZz4map/a0c5gslGEX0BdHhEZkiDmPzT0xC2r5zV1sOAvume+8C8sJWIXoRLZQgZ5rLTv
eBZwZ3Lgf0GDoriuaSqki1RZwaW3sWs3bvfm45q/kQbOex55i6KXVSgLZcUi+aCXlz1ajCf/kgZX
90QH5SPiLX8bfWXSqpQ2ekqMqNhzax9jnVDA2W9TPQNzL8mYXi4Cv86akKb3MZJspmkUrWj2FtFJ
xHBDSRk7ZjyHSY8qnVfHSFZ7cfRa0lI6bzTF5lMU6P9BTo5k2G2hA6Mx0/w1STB0GDxhFHK8Qd4f
HtuAkJnh+UM0MM+nueHV8RhsMRSZDPJS0hJJXwfjq9ki5j9C0386Et2XyttRv5DQoi7BAbd6/Rji
DrAJ8nNJ9iBJQo+20z8mFQEZFJXXqExVVpCdeKdTmM8/sNVaWldA2H4EyEugpUUHo8sx9yZ9COfV
lulI7ClHidkKy+lfZXAoicKdmloqcLWlvtJql7+H9YPMCY+mH0ktXHE7XaPfQdqwgM1cAUBcwnXI
HAm2AdaZn8TljFkniZcY6xc1190k7pLwBoJpPvqOEnvxpirBE2JAc84x/zrMAfRHqUBEZ2rRpw9a
XKhhMGas8TzQTM3bdDte6cL/MAEd2NTzezSwzkH0rj/Ft5NrronKLDWPwx3P88ILahfSx1ZQ7Dcj
wiqGr7pIbzXMHUZHwJRRPIUrQZ9yk3OEP8gDMCKoDLhIVEy7BZ4OiiPtqU5gDpPVhOkQx9IxNTdW
AeOawFqw8CBbe8VqV2jZ20+VNaMEuu5yqnEWKWVqcU3ApSvL8KpghCF2BUcLk5eBstTVFQfjAz5G
2rONQcoUE5mFSFbDptj1VLWnOqDjo8kNN1zoDEGmvjxeiQsDmtXbUmnt+CqkO4ONxhW2DMVDAZpR
Awr8TRpaQcxSK68ogFgOhoyG0METk5IiJ+iXteyY+eNFrlnQOuUTErS5FE/6B1J4lFVWgPfYky86
Y8HFsaUA2olPrgCtQHxEkB4J1R3u+AszqCT4M0JHC++IurVpAmXwCincUnqZFSvWEN7OzBopwryo
sfmPMSRSwZbaDbqB6qgIhAjf82A+eypXVF4JwprO8Qkvaiib7UzyutYJo70U396j29ARp9bsG1PF
+GFU32O+L/u9TMTSvCchUlq8dsByKbdAHUNxW4o3Nu9kAX9Z+BwCyDRPPBYw/StaJQ+Ao0IoE/VG
T8/JPV8h2MicEVn/my0GFoZD+sdCmJaSL+ZwEgtGYGb9EJsrEmcia9DS9IuCVGOsA/NSJejDnlV7
Wh3+F3K+IfKw0A5k2eHtscrIYwCIIJJKmO8tUziEElhKuGK5fM0THJd9hWnIzQhsdfl++yfGUL3j
GSyjSM1UbP/KbCKGtPOTZKQfWMKlXuOOJWcT3Ls8f5MhKbwYX6IGQwRMYczlXK7hi71X71XVn6sA
TPtk/YFMf3shYoD6T/qDheJcS1YKUEVGC07w1eZ3QuEQwEZI7/qfmlpH+mJeiVgELonR3Wb0Yvox
+Z1S6I5SvQZGyOcMgSHmW6DVa96V8LoN0jVUrYL7l9qVJF79faTbFICyIg9DOeBxtMmMJDg1g3ZV
ditNuQ7oZODBv9uzUVsD+T8eyYzFdsZy0jbqA7+0Yc3XoL6DUZCwobJuxrmYbplOvZQFYl80s+tw
i4Zzg3uUfSTyQ7g3OqHItn4zPE96aicMOxPdgB/dJOTQzLNjsS0d81cbHTQX4Zc2h/S/TGZLeIST
d5ByxkFGu+GqlxfFTT3KIMMspDvDBgkYSADyWWilFtUW7uaWmQ9zFDRoaDJAe5gkMaJyRS5g0YQG
gVUx/5G7Z6wQsMcXCU8tJK8V6kvmp7Ak+UeOmnItqq6/aNf1WqB9Q7isOJiSqbHoCwtn/G1LUEpE
t8+ZZzaNFd+RChKkPuLYPAnQRa2s/Eq15Sh+Sq3LD0o1l/9/RPeDoAxxQ76nGMV9ZFwZ6lkoeV5E
aSFWWZT2+xiw75iT9G5s5GsBMXUT6KeOUsCfRkcpmxRGEtg7lWhTd2uQAIyjYTL74hQkWEoetV/i
exCKhEu2hS7DsgHz7ApYsEFisVdi1vgc8hU7EvVcFUcEveWdBphav8GbL8yzbfE5btPvglN3tmXU
JZJE+Te78gwBFzr/0TegFafKHEcPUAFzdJbupeqmd20Ld+dF9h6KcMhUHNakLI5HfqFFZJNJ9ubQ
Tz+EZdmsmd9gftRALFdsHqH12eYjQRfimjS8TDgYlFI+qwKPPOp7i7VJhqq6kaifvGZXGGtQQBYf
e8l0NKLDQi0xG/W5muLGOjA+DMnJtE1/U5BEwxldpwtlgzNbuMD3xC8TxfhkJ30TjRBammlkhaJy
NBfQAMyFyJTzBRhn0gpXlAKQz+nrK7JcwpblErnMMg8IMFbBSptLwHqeBBzQKnumhSmmMhUJm+yq
bMAL6cNPr/zzO+gYiFWwPQChdNpu0sKdU+AXr5WK1fAPdoTBdcGlQlUwkL1KIS+sbMGFIDT5qrC5
wkviLNmarUXDlSNBKL4y2CTERNnhVrpHjIr26puJzEcu89tQp6EWEh6uC+0gSotYtrTymIQsixfo
6/JpgLaWvPyRQr2rt3J61nv+1oFnj+PwXULiR6HNpcmb5dSD9Zwnx4xsWmoB/bFghNE/RE8trtEW
V8pQWBzTVPEm85L3Tlon9HnlddQ3s/djVJBo3QiC4ERmOvKKL9Ku+NBWJAdrvU3ZJMlbaJnGp8lo
tXEH7RFiDKRR56ZcYw+tXLbuxM71Hzj7XuO2HPaRsW9w52uEGLPmaYclK3a01dA2GTQd5OTZyksR
vI30/Hf39+0SbRgOwC0cBWA4nYbSh86H3SGZ0GW4GWSieEVoUYjwe3m+ovlitQfZZsHU7R/5ZL7b
FRr4CJYzGOsplgKHxU+R7mUCRLc4If9GIgVWCElUmU9sBkUCLwUwZATZV45R4z7jemZBR2IK3gbi
hK/BTk42BVoxVJY6RcqWp74oP98M2Cddh0royieZeJjPeusAryBnFkox7mFJjMkVJY8nXRo2uslA
wPLGgMWmhKF8ldvLgF4DCQIzDm5JCiJik9t9VV65bOOUoRBnB6B22vuY9n1Sm1S9I/QBDn0EV5+9
DOpOW/G+2ye/FWKWNYYnKJADwjxXImge9Cg4FNgioGhm/F44/DDz0E8uWN9cV9yiPP0sf8JPjrFX
5DC8MA8+U/qAv4NUaVkBZMWJw4BjMdEN5/oNcuTA6skK1+qR4y0pD3xoXsE2unBmyBGwThNzxBCN
4TzKovVMXCvahVq+/yh66A4uXXSCQ/1Daw4cgK/3VaZ7dcBylcPG/KHrLlXinfgtIok7Z8CW1hz7
zSdbxKXwg0GDLp2xL/TGdPikg9GYnNYrcn4QcSiiOzKFiynbmVF0ykkclnm+bjaIZnTG0TkvMb/M
ZlZQ7EganaWfBoZFCw+KHkGcpBMZnPq1oGIMX9dUuAvYQKcFDN5E7SlQ9vR3fkSMTe4rUe2ARmZB
SHKbfsvFXkSC+EVNx8gS6wJ31Wztg0UwqbsbZj7nd3gegYtGuiu0Z0Wi8lgrSDspcJCGsx3Bw3dI
f433vEbbV7MTApmi9kzNuaNtrE7IquXxpIJ8SFwjI2PwlPmVVxY1c9Yfn8dJhKGhb7OM1Q3Da+Zp
EaspPoY5AoZQcwPRRQYkAMUk/OdXBEJ4e31VGbI8nNDRUoZNMOxeOvMmKg3D0rnDwDQGn1WE+XNO
M2xmXkF3gj1MXwTNisn6DiTmpOkjo2RYqm7/F7ak9M2j+QNWzBwLeBra4rCjae3/8o32XYS4Y279
sA5IaUiqyZnC61AroP8L9SML3KbcjgIHG1pbn+/2XGEyJkcbZQbt5RiFbtbYKofcDLkueUHq60o1
2qHwEKRfXX+a4VeG3skbL0xEx+CTKWbP4LXdvWN3NI9tvMaQhllsrNwUoRx6YZn6ju8El6EOFmGS
Np0HY1gE/LtrZT4GJkCR1/ypqVtjir0CDQBPkzDgmlmNQjaZazZOHO10psaabmuEMlOytcSavL/d
PLuSc4fyRgoQXWLmbNaCcezXPjM86M1CB1hojtSjkK4MvUA1sBc30q8kWyooGHxt08QZRO412yCj
Q+hGG4AOIbb7SZ1Pq4GAei6eyXFjwYSZUWfS43sI+ke2k9PaX5kAFNWwEfMvZXClJT9tRrE3Y4PJ
RHLJ3vk67lAO1utliDvKaX6KDhnsqu19Syx+cNnFaFnO9R8VvkKJcXvl626q/xF/gLuR9gVnXDyn
W0IHSNBfHHgwAvLti/Mi83jDxssla1BDEmJrfM/ThaitOvEjAC+QYSiyQ3U9UKU28hcBmRWoRACZ
8tVn1ywbp0ywysHlGqZn3oaSDfJaIgmguGj+p8bq1RdvA6zft/Gl9c6YMsj5biBjpBez/J6118Fw
XyaeWHBi9Qc546qO15yR6ITxZNIwEPvIqu61bJpfzbzVsct8crDbP/HTqOfF+zjuO+up32frOuj3
ERXNXcMuCXYzOabBqqY9l8WvOtoljpZvkjO5QYicsaS0u1l/y9v9pNGJWPspDz43nhMxWOXX0Jkp
fAyb+ihwmQQHvDa0etTEl+HWoMYtyIBquY9Y6REhZvDX+F509yG8Cv0UsvJasut+McwUYADt9WlJ
HSEFDQlz+KoJJaZRemuOLD471WW4KpCjpS7RNgZQ75tdUxJauktQ16nhQ+mPFWG++YKzqr+XusmC
DAeel6jLVAFN5qauFKxe2l0J/rT4YDxQple2fEe1xMwKsijeYMRb11ymTOX816CF7Qc6CXmqeNNV
mFzlcJ10eNOSCzqokvUJrwUwSPZZVftiij2Gu7lvQrpXpMlx44igPrtNzq1OdIC/8mMr/v2VvVnx
YdTIiucYFHsM0IUTMSevPRn/uM4epO2uBco4mglBX5rpozH2cv4ZP5Ge6Aba+oUeHqp+Jw6Lmli9
nUSyTrVv9B/yhBm9l+U3/A9u64hUyPUEkU7Xb+WjLL4JEsphQ3TfdU9mNsORRAUhfwh2COd/a/80
RqsIhXRjkoC6hq9CVGL1rKDMKOeocuOYNFIuUUsM/jh742Ptkpmgm55K9yivXlTTCHso75C+sCW3
9Ctqfp7Mgg+1YpYfTCZR1ygPg0gm12qGtLF+QsrnGp0X4y4mPg0YwzdDmjTflSErdtGtousgub24
IXtSY17xOoRQHCUnjPeqCvyLtebWWAJ5K+eISFLlYOSffbVB+vWHdDNisJNoH0z2XsLyu1+9sByQ
kOWTYbOA2oGEJd806HOjHQGTOjdauEww3lWrBi+lusO6mZDDiYAmKrdR42X9Paq3EB1C3CHqnH9T
aL1VEBVW2bTU4w9mWcKnFM5fpjL0oPeKzLfZUY8nG4NVkHEA0ZlLPhYb5t4M1FPYqeo+cymAO5td
HPoSvDMBVe5BYk3KwUuLpgL6Rs5hEdwrxJPYCjVD7iIdfTslg4B/VMsAeA0GcZgb2eJdMUpbmOyL
YZ/FrTlnGcIh8bowdqm2FJAh/a8i4sl0WsNp2gsVbjAjLrq0DOhZL2NRfbzqjVL/+t23jJuMqSZR
Z1inhJTJLcHVZKlEbhKvDdx8L3Ys0Q8rEjYZ25pecxLS4DFc+cDBl+05REgMAVLwWpZbdbqd/lrP
hOCZ8E4lrrN6tqvbVRUcmfDjwACe4fsrHISN4jBSzgowHtNVDN+mIzGgXejjchh35AEyUfkgfUfI
1wbBDONe/iMq8H1R6gvReKiZqaGYgF3RfOjEh9IuArEspPXbWKkMTlkbQrZjflB47I7SM70R4wc5
tpMYSxKkl+5zhvu/n4Gd5QIlJHaRiUQeuDqqT3yWxsXHaU2vjsCYNVJ4DIolhbd0wszaxhPkcIE1
W912+Ulv9yUbrRF6V8vnGKdbdiFYtJX2b6bcyQeIz6V5VIAVF7+EUyRYFwN123f///8QO/T1gwQY
kl36DCj9yZz9BEzfUoylWnQ0Uq97uRHhScvPQNio+Scrv54hDOFMFOclOSAkg4QxZyYCoklnvxaE
5YhKkNKa+gBTYd4ckEjpzHwSHoafzrB9znlVuAH7LdRz2x3yJLMzcoGkUw5A6THLnzGDsrL4YFtN
/2p8SkAWSngtUGHYcvM0S+G+Zwnmryn+RouCF52rupSJ3wqX8C/EHtkZEZBoiBqtxMG/Lqlb7iSU
676H+8xUwUl/RZ/hZzi4zFL5k7kMWYMyO8Trm5as/JFX8NSlaE156Xl7eHffjXJ4N7sRVQZssR4i
EgRfyEJLWu83s6gcBDNSNLCI418HaDEOP19QwuY0sOtOJA7jFPdOA6YpCNlikG0onTRI1I2+i43f
UJ3Tk+nJkrlBIaNPczX5OaI/apmyqGw5NGRv+DW6YMlvgQ9dAiv6Lm2wU9uBvrmSuMCpIfrmJ591
dgwdUQGqfqhpsRrYDD+18CV/1dl2YpYa+h/m/Gpq3K9v70+3YsVJ6YQAtBBruDNFi0Ndf+jBNZt4
bauG6X3/KfBVm5XqXBf/8ItYEjqTjSosp4f/Tciyg5sx1rYyWRWYCnC9vJ9JsOTPHUVuN2iynhIu
+GBaWzAd9nkxMv/qmJVbTi+92frjMmftrsO6sWP1nLyJ8TI3FfMTmKWDywwX9USyyVr3zYzWWIry
qkivTKN7iPMgzA6xblXqN0AXgozSOzGpvdUj3AhZMjogMHClpxTHEdyNNrpHr1MMJ888Uyy/Zi61
cdxe69kqGXYahiD/U1fx/NEQ2QSfplYK06A6ptlf6d8nm94UbSAYHidvvzbjTQXCjs4jJ+ZCOIeQ
P0SVCAjd88Ntv8kZ2gzrUGWIYIeP1072V1U9o1J3I/HwH0fn1dwqFm7bX0QVObwKBChnS9ovlG3J
IEAEkfn1PeiqW+ee6tO9tyzDWl+Yc0wS5RmfyoizAT+mjvH+brML/oHxhfTq0BaHD7BpZSu+Gd+B
1WVO1tlErtKBp+u8W4sigQ7q0cz3bwJklCPDaHbkpbIL38lyMjWwd0tqsAS5SkYiMVmMAwEFOGxE
Y2q/yH5rm4ZEojnlQqsf88zrdfwQdkmVzuEXznHM71BZfFglQeIgDB0VIXEM6D2a1tW3pZmgeuHp
w46BOrBBJo/7YB21m0A/6+B8GFO2B+P1hcv45fxVH8I30bSo5ARy2oJQpYXfMqNrtAXnPnpYGHo5
SiYEH47B6Jm+Lr5VNYpdu/GZa4NXJOiE4is6j/JTEb8a9M2stfD0L4hFTIpfHbxeyNChdTP+phxu
3YQgaxsHn0aGLgRdDsONjY/GEEpgAPvmCDibXy8vUroCuLUfH/K/PPsSViF2lRptbLMiUsEQEenM
GES8Jwgvue6jQwfJXoafKfbiZlNTkzVbYR8V7onRhnzlRtLhk5ygpBgBDZCtzRzpJIjOF0eMWeJp
d6Bli8g9xeKWyLZOEh7WeXJji4fVnQbmnxatAKifBaPtXFuOuMlreySZrd5KxpyxCnKPGBiLisUi
g4ygbqJnM65LAuAxOROiFThwemRMYmtmXuZ21O1SmXPhgpNALe+8ge/2R7jK2IIY7o/GVgtPwHiT
9mt8ofbDyOIyHHn9ojMeTiLUQdEDtUNclVAtJYku/yb4fJ0R9+yIgyeYQ2ZROlREu5gMhvgL0UoC
+gVrLNJkxEQoBlh2hbvMDvDqIZdNmbsL6GqRu8PJZBV26BHiUEm+g+0wbsxLygZf3pnHQTymwybz
cE9BuFrA+WSvqfrMk3TaSlhHKIxrvMGIk6hXWWrKv5Dr4PfSJUDJ5vvBGBF6vMS94UO5AlZOUwd3
u3WxNgpLsl28/lBTfdufL9xr++7BF92sSmQKICi0X0FbcxZieWlaR7STbTMfzWnmRuYpm+SD/K/f
QUmMpgwnkFmr9ILi9s3tkDgq7Ru0HJNMNfN/nPq6/cZfz28bzsmJ8NE9ZuDwhmFOPbGwq1Bj4HXc
sA+s0xNT/WX0WrEiCQD3gBsQp1guBm10Y5AeaDmJZtiM6LiBCf6S2K1vUxRReETOpnwOPP3Qa+j8
by0V4uurB7vVe63m1B9SBJHjtGTMc4ei56YyLRmZkxTuUlHzeuYuRqAi8QpjrsACJ6oe2QSwZqW2
SfuCarMYT7wXVniJ9DWHCexK+sQ3ffb9w5ZKOckoszMwkn7isk0da0dXvN4lhIc428jtMWgvWdpZ
wfcLmgksR5fo5+mNiAn88nr1qQZX0rVy9yPw6Q4IrpAClXNUISUCDfGQyuShz7HNM+x8awvp9Xjx
eLGkVv9HWpsRuiVgFqhHsoy7HB+zRirPPyL9/gmO5ZPox5pXGCeeCANXFNrRyydPtwMGUrjqT33h
LWO6GmnTeLMnF2DLPnKAvP2uV/Hl42y4KvH0228kZpPG+SPafc2EwjbCZZyusqcBXgcG8QVuYehy
MvYCkzWW/dWM9YRiv77h0ZvWFgEZOZlFj6/QK1d+dwWcc5OWBBIDngHMB+McogPCDnsV7eUMXz/x
InxGvB6OZa7QJbONSv26dAndbn4+icc7zGjQcNjDE8XD2YPan7Rbkp4fkzMCjdwrXXMfwDEVNzr7
u+Vfy9Ijn9HvpbfAzhTX9BVjlS35W8rPioKJ2uqk8hbbhTPuXzsetvdubK/qBsOBhM0C04pZzvvv
imS6cfZHxC5RixPdvjsBklzwHbNcyIs5U/fGl/byAayZOsw7YjoYN/cRGG4v2THLmHGP/M+IREHF
CFi8kgrJ+JOGAlWzQTQvFZ6TY3h5vn/UFbaT2fs8uNZyr31PhH8iERkjFw6UwgTp+1yuIEXZr+k3
5OUowtP7m1nolpcAZAEwwXi27jePeA6SiJE6cXFkP0BEZADbueF7xy4A1FU4H/IvSjYWroIDRVJE
Q4aelYANUkX5zTmTjZ++7IzTASbOmWctCfYyIjEWSowYJnX6nF0qYEqeR5oANruwgUsdAYTNGaH3
j0ZbQm9jJu9X7xUNgLF4/0zLXMaCLO4d4Y5sijy91IvUJfpn4+NWi8rchCg5DXItlx/2c3Bx0IB3
UJLI3mBevBVbTnLXxBZk7JO9ZDqCF/WO9t0jUONkYocfueS582YJLtHGcrxjJ6h3Tywggr7loDbA
JB4mTSftYcn9XScMuc7pswWHZbr0mHxci0F1+sIrvIIPRCh79PaVYp8yDv2G0lExap9Njg6qQ5Qc
0m45HdKL3IBKDKdmllaL9NxZW2TdUH8yy4/o4Yt9/Ohr3xi3L2VZq480XJkcVZ/dRJKZSabLJs5w
pZX+xbkPIY2IRSoQTHqdO16jCRPYrpu/19vLFsatIVWOeazptzGsGAeZXW0Q7+zU47Lxg2fE0E+1
WcGMn3nKiA+Zoj5X7fAYNdw+fIF/FiYgpMzlJmAhVLuyuFC/0YHtBOFSUJkWHFFY1Qjww9nt6Z6D
EB8TUnrGfNUjUKq2DJ4QbXjRrwRwlFZrFrWeyI4N3GPiv0DAWcgvtiB+rfA7U3C9Euoz01G//DE9
KZDDU8BxNrBLZbtMlVG/tsI7cyTKRZUV+oplNYg/487xwnqCJzHYAN6esEAEm3P93QivxVjN/pVf
MjSuAZyuC1Gq+i5a1rMKMU6Rk/TO+7sU1kF9TKs5AZMQfVXCmDNe2YWEPOo4vmD5MErflhi51ZMY
r8qLNayTci0NG+nI4Jzl2o1NToxHv/0q2ODknEkVjGYP3I4Ub3D7Kea9gXKGAmyX3l7MymYVOgxg
e2xXSEiiRP/XrtprgVObKDzS3ERWzfbQe4xDz4IBvcvRRp4amyuyCzYFNd/cAv3wFgDAkktT0Z0U
eI0qgrVOMlRhoC/AImUUEgrqfvzvGdbQUfGLFf2Fhev1gBpaSu7gr/qPx0wVatumcVnN16iTha93
yS/3qnz45DPtR1RO1TM+oYF7X3IU14WfWPNWZ/HJIHiZnUN5yZPK77AsXLMjbfVScHApvkWhMS6p
uoiU8OV+YQRn/IhjcjPjeV0uE3M/qhC+WKp8PMZ4rbYOS7fqNsCcsRTggH9Rf/fLqnbwcou4bhgJ
HVth130RhSwj45OY69Gh5ckywvsY1O7UCHDZk+OnEtFFj7nGPS64CRcv3gQkXO1Doo6Q5krOyuc3
AcaX3kxSNmLDD5EpEKzHTR4SFk2bpJkLcxM1HqBz4UPTg7AjJKfYkw9W4MraoaJOpSLe4qGCBUoc
L/K72ecnTjZitGfAoqM921ugXI9GsEIWmAok336a916qPIZWM3NYlv0CqQ5diEmGxif8B81vr6ZX
je1ED7fwzAiNMXkMGU+5msoJqV+Qr807b0dEuQa/RZE8A9d+jeQq+A1D9nU83R1vIhuMEj0CLcO3
hN5/KTCF6n7rv1L3yZ0sEEN+Ncy3MKYeP8D5yzM9Fjq1ybnY29qT4723gx1W1+4itRcMSBGCr4hA
8AoMGZO+gXDdWW+6BtF4P205JwZX3zeUeqa0autVrp7GfKFRZvrvZyIJ87pvHeru2BmKfz3Py2vO
mF200IVgNnYG9D7pmqmTahBwhdyoY00x5s8em0qy5njSAgQHOxEhOwghMoLTby24Df1Nha4NGxbW
FXv2/WKy4lxkdS++vkD74SIYGEMSaEODoa9HQIwp+9xP8ye0Xz0yKPEnB/dKwDg/e2Y3b1oqRhvG
8VNvVbCnOD95QLStOdxCCzUQZUxJiHq90vDXTXVB+Gc0e7ZEKt5H0KX6Xy6cjPLcotJwi/dN4bPg
WYSCMH8/A9awma/eJ71Yj7aN5V0Ah6rcAHkQjAO/VyQAonSzGP3rhMcgblIXVXkJim/yz8Rk3+h2
zJvN13WDExceBvh69aqBS65ds9OC55zh3Yb/qEh2kjzPp4IiXALGGNirVZ+tdsulHkGXzuRSfQyc
q5KXSIe8+JpSJv3ym7ExBifVEl2Nu0tinMFAllQ0gr4Hgv3EDemJ+W+ZXHU2SsNfeBzdgT+i/1eY
C8BxIdzmaMDJiKdkWLEZguMHIZeXc7zBSIdqn5CQIArzpHxoQYIIfp7QRHz0XyjCaXIJELJZbFVS
LCjgtRVs8YBQ8q+eHmeU1pTibc+fhqxhS/mECYAhTAB4I6JmhA7PVgO5EpcsgXa0XfU2OKrj8R2W
pGbdBSS9EzS3fyCTZrJoJT9J9/VSdz1LNkAI+Ej4VwbOSpEAg7VI26JxkKEhBakNl7ikxs7pVFM2
bhGPiSJTkcksOOodakdOEuYmNILSpUdqGa8ykPHhPSahkOQhHS/mXZW/SzrfGAz9clyKTrKomUIQ
s+TURxoFyhCyVxMXMnwXQ/lC77JER4p6YtZ4/WKwxUPFoQWAFzB96yO2GOay9xn2VBo8KFT57++h
w/YW0NyPFLiuyjfThizX+HNfVM8s47c5aQ/Zh+DaSdV5FYWSc/bGBEAoiR7f6/oUV+Z8pJPKZZEB
9sXAFBSnWgH7i9WNdLf+N+Z3icoqBCIIrMTLxWMt/HVIa3NYfQgYjt1P8dJIT7HLSa6w0YhI4pZm
b8ja6YZ/o2BqkB0nej/u8jO/4RIlaxo+jQ4mSLzV52lLLukMtOUgAu3SHfV1lilIhh39TT9XThGH
LEMKfWXI9jD8UJ2iwnu1T9m6S6wzQTR91sFz4rr56lF/761HFBeOjpaROqGPDTQciynOKzjrFTcY
blWpZDOE4R4JV0mdV6PModk0kOfGhksKO/JlaKvrJnTMHSMBXOu5ywyJXUtag3O0YzT3VIsM63Ac
A21k4zImv1bMVLJbMHZbCdHeKSx0FvM3AgUKH5GYsBcqp88UGW6/iFxQbfOW7MO3HW1HoCPioub3
HazYR4lHjAWjuqWYvTISMwLkbz6fD7IXpH0/2LFkbRYCHXu1Y6uCOr7RWUQ7hE7+cglBXMdVH0X2
tZ5/vmL8HUfrQzdv8zp0GrlfthJusDpiSefabY8Jghh8cO6AJx6h59t+fw6vPR0Ts3p9TOfVg5ku
yfS4Bo8qNQcrJev0Bgvoq5jMDLoCTznrc9QZpuEOg5+DAeCnLBAX7NB3sePIC/9z0GxMogFLFIA4
UfpopLll8n5P0BwQZGW/KplsISLIOWKwyaDSO/UsZufmDbUT9zQDRLTJPBhjvkEzTDwD8Qc+n6eb
VjTokkG39f+AfGM1D550eBa1WGpTCKjmHYNpfiWKlAVM47BN8gOFM4tT4xNOAZUz8JFgp16yI+p+
c6NudpJ9TNpjaVvgVOjCdg0xBOBVPBRUHvqVImTwlFezOctTEpeXGX/7DsNapR7BOKXKQvqHA//N
QRb9cLF1MSloTvrDjl0yr6xfhs8hR+KAbAf0f4bmy8mu1cQfSrYcNJ981xy5bcfzp8Iu6oUr2Q7W
df8rv7Zw17cQFNlEobS79tJXdKYumgTCt2gBElYvrmBLguxp8WCaM1lnW7KKsbOVnoqJoVuY9/BF
gGeOVeS7ajYFwxYLY1LNzTnTDALh36yvoZA58I80cW1YbtvYeQXF3saslgcucmzwx4yaCC5gRZut
aRAFl6TgbfevQhLDMaFuWGsL+j+Rvx0FOOaSZIPDFBGp1Tt4wCOg7F7/pZm3hpZyKDa8b237Y9Tk
nuNPIxqZhzLx8Q5gX2i7C39Lc7Ssk0VoR72Rgba0UDf5E2NgcyX66OQvB1meaivsBDr+TtVYiB1G
v7mAruTXSKe8GAo9/BgdyGOJ12Mm6Ju+wcJ5VvAdVrNf7Axw+hg3GW+f2ntKRH2tTQOIi7XCl6bN
FQI9MONRdwyU2i8Dd/A1URHougKe079qz7M/OJy784J1kk32xoA4TFiDaJGX7Vf9XqKu4oFlwtFB
26Ftn71+9Ag94GwS+2M9gVbNM40Mgl5UOtGsRbwv72A/qFTGO4xMn9EzkkW1ZwaF2UX0oA7EW8Zx
DEM5MDQmV4I/hXIMR557ptts7ff0ywxFwC9O82kMtMBN0G0w8B4KHkP+HR1k6YdN5PNAwGHXfg3G
ARWIzu4KC3sE0+NAbhikQXuCYFL8qWQFIK+29pDtaY+V6FfLGdBPk9n0wsca0KxQHjiY5On1X/NO
2VmU5QUWRAZTXyp6a2WJojewu2vVbpFzB80jjWKQ4xtYkaiLu1UY39sIiuQq+XhismtbvIg7PIQj
EkETwmn3Z3UznxWPTchmRzoxRU+2adL7NGlm3s5pHjFzQZk0z+99v3mR0o7KrvvKgFJjtQyo9kgH
gCZkLF7WmdH1CuYPgyTendPEHGpcSd5yyPNoN9BSmMiD0ZrTsA4oXCuvbL40VA/IeN9OKUykasYg
0QKJLIXENGRq7Jq1VbYP5GV0VkhWcGHixOFylLfGXbvDPK638pazFKbKweiX+TVf8RIRP8oiHOm1
CqlAsuOl8kXahexnNgvOXGfZH+1QhNnoWtnKTbnr3caR7hhG2FxYD2qZeAPgKdkq4ZJciqo6ifIF
awjByRAuWTagra+MU6n9E+WFFc8FKDBMaNkVsaLQUdr89PFPeWWKxxoToEPvESVbPD8E71xGTMbf
BrvcmXYP2A50Pmr2ntBhZobxmRHJlXUkFp2ZDHzDQRHYfXbZxHbo0WL88MWW1wQwCyYOVHxuhLsm
jlfsS3oM/1RFxOGkGyii0fJEbmdsK3dW661RsDlmGE4mIu2uREg3zSc/Kk8769ipLMFU0eULVf6J
po/iFIxHbEuVmEIx6eV7nDYYLGvozhgZNG76xCLCK1OtWJIhF9Irf4qz4jUaltRv2p3ZO1k4DNMC
WCge60qNwSuAUrH9Y8gNnLNkpnoCZPvZnBCypKdoxBuKD8CVf+WauOg9MjkxsZk70YLKTEBCmP8o
sib/CYgEJr1W4Sog51FATMsHxmBBAFbWk2KPCaElrghzZr48aITAuXBpZZ9xPNu1cPAbGB6yJ/6J
x4h4Fe7HLfs2zLqsudaBRebAHN2xwlLdmf7/zqbVJ28aDDOx0yY8QoMsOrv1eEuw0dH5Ld8nifFt
s1caUu3ZINgACfE6idq/sT1zzwokxsM0QDmIRqlDsQZCz9HQ7XT0VS2Cb5wa72t9rx14pBOK0u4S
X8fsRLH7WRXavhhuaYg4BTvQPQML95mrHD5YKx2MA8+RhQEXifXMcBcAUUXJy4++nfbrJ2tpeAmh
1GTY7Fj8fyI/W5LLtJLmRMPXX6+byKuGHeeqCc+MpkhYxQKOwOeQLXjQ0/4cUMOzPcm6RShfGPGq
+gZ9v1HfqfQRwE8nh7rgr9LIgGE6iUSA16pufVZ6LHOg3/0yRG/wQkDFHh5W66fCokcIUm6oISNc
T6RpEwy9Eq9ouhK3YYsyfBWMBOuLOTwSnsh5iIA/vqvXkbCwFI8H6Rj4gfSflFoxHb2Qgpgt/qpG
hpg2GPbnJEXSZ6o80N3oB9bBKBG6sDzDcvXMw7WpTbRYUC3v4Q8FAU+jyaRQRWytNe4btVqs0HGR
RiqqqwxdaAoVdTQh2rN9k15/YqLOK+FuVP+6N+wJkl49nkjSTd+wdtktLzLhS2UW1qTnT39+Fb6e
WzO535vlMogAauhseP0KQfRbUW2iZdr849YJpF5gtvo+3bRPhc8yEh1DShZUlI9RspZjmtITlXxg
KS3dEtGppZjQYEqjaFFYQCJX750Y3EurXTTFrTklTnmSwRMi9i3xjyYI782af/LQP1Q5Ay6LK1rp
RMWFyG4Jsj+XkRAuESBkw7lA6p9weSSPcuABxT7IEycyjMTLVkTVTGeIFQVrvV5J8R5QhRNZ6zzd
WV8vROCwjfoNBthIXhjPvL4KPXIglAuDdtGRNOSslCUYle10gnBF98njrX+/wn+aRZLSKZ36b3Op
r/KWd2y49xghMVO68kpDN64gd+aj81C8qtlFRMn1wbxdyBZTcnKqwfbpTc3QhGEI7LgMQ22uzqV0
pTMtS6KKdprwgYAj+IZ7kXdP6cgU5uUz4m4tsDqa/pNgMuxVmAfx/4n87GW+KSwbUBQqoC0EjtO0
ATbn48YSuK6HTW5uZP41efxLC1sGW9riKzB6XkN+0gIgRUJ8QKCchubKxigKLbQM3NsiqwNVoJng
LlkUx4BgkBAu/JwGI8ACMQKEImixiy8JaZLjvrXD/euGZ0ox8SHAi2PX3v5I/SU6vhmELgBNmB4c
yDhfhp9/A7XedxCuynCvTtet4kzhXOUW3b6Gdb3F6P0OuACWGnJicdNF3jiHOgbrjY3mP66wvno2
CRczZ1YNyNDkVWW2IXu0OmmA27rnHeWfD7UMNQ23t62AMdaO+g6oa5TBucVpX88rRlBi+g+ASg5v
FnKr7ITCRRk4I5IL6RrkBp6xWCGNEwVHeX2cYBU2pMj90hy8CjAGxOrV/YaKT353TA5EdCdg7PgF
5vmhIPagx5GaaYcPfDgKMFsT0OBwAusy3v2HhCTQBDgDhzPEJ4rBGKtUDibCFTk1iVxe8okQbSdb
nE1+5GJaJkZLN31zV9JzgEExeG+W4bPtHk1zLwGKUsgg1gNTYHktm2OfpwKMsOz0X5NMlmmQg/1a
Yc4cEHRQXUekCFChncxOh2X2761N+2+AZJoxFVJRs+PYBjUwPn+1P+aEbxbKg6vSyJo/8r/JQZvt
8nJKf0GhCKVBYPfKrCbcVAvlG7wXhnLpaJFHL5OAyznAWBdLIQIVVl8sKrgUaInn8g9SG3mr4UHg
3BIPYm3MEJ1gF6knY4Zs/Youz1iMxuYUM/QdgC/PogNYjGmo48j1H3eKhuPGoZKzaD9s7cE/Lufx
/KV8q1ftiZAs/fdyP9LqhZaEU4XenYmnccYczP/SPzvN73ysKaW1r9e55qKrINSV07sOiZmXqy0r
spOugjyiiCO3mb7jhZFokk/gnYo3iXVowz/WGirlX7wijhGFhW98c1PT22PHwnhIRfWKNmxVhvlH
4exlaWCdDH1xQ0GFtYjnuLYYSNPhcdoR0BDTyFCyG0hqPfVccXCtaDeuUuBqa/X7RZ4NAvgZJ6/d
8x4m9CJM6AQ4MaorgYVjrAYC3UJgjz9/obJ5R5sQu/WayMasFn0xhNAHvUC+Ai7IWjKQVu/krH6u
BTuCdKOHk3RxkL9zkXRKxg28XbCaQl/qDsmp7e6v4UseAMs77191XVIG5Y/IF02WA5MwnSQO9UFz
BYA5Nns2/JDJPntN3DVi77YkFznB2PPB2PusBtpl457KvnzT/UDzUnNdnjjPwx3EnR9UvrED6YSY
hunx+eV/5L75o6lL9B+UwTPz8hkm2DpTXHQUFN5cCO5UR7EonNFMi0tySW7OGzpGv0TkRw9jfMHR
MnOeVOh7c/WH3QFgK+NP+jNJhGR42x9xP5dzjnK84JuE1xGlAk6cYYlN5823bZyxPgEOGYapL/7T
oPpVvnZCq8x57PNYoA4EwJphAw6BRZ94Ukn9eeTSL1dyo7F/YWoZ78RVlH1F/VS08hPgqYq4+CnK
+cKPBMN6sNfpOHDrLYRgYeJGx4y6FRx+BMQ03U/dLfilHBI2g50d9fQPMVLihSiyp0+VFUohebxH
AJfgvq3e2Ua6xD786gnb9ZrshTprXOwU8rYS1imn8+b/pRoPM/VUyXMxhWbhquGhMt9eo616trBg
m0jMvvU4sDwskm3oGl842FE32OKxs5EV0tqEX8QXvJUdsxeaAX3L/wXjJXFBZ8RaNLi9/Q5hTAOd
jWC50A3jKjMwNnlTSpy5y4DtstdR2Z8Mv5CWOez0cU0rQGdMlEt8IbfUNxiwMyFlhWimN33L8q1n
0kPZ2nn03GFBtbNsY2ZwIB0Cnrk5lPPwljIp7F53ugjwLC1LqOFYVnh+T4F8aQFzdTxBwXcO94ia
GFyfeO5az3hOee0MpGWy9fjgTBw7pIfhU8D68jYOerWtdLy5+yQ4iIiM/iGtR2HNvpSOwERSum2p
gJmNcjsyK/RpSOhwER6FbOjoiA3wUzSDW9ZcZlkvRbaT6OoAeKwkbTuYS8yNiYqaldlHTf4eKpVF
pl6BgxsPZfd+LYD5EtZjnlFh4hmYVqz7bvan7LGcMReHepeRXsABzZBUIgGX7lGrd5CGO5/AIgAp
RuLCLZRhz50+1ZyjHMVv9Vmd4By0u1DfkCD/xiBhbnnHKuC/dHoIk4/S/y3NS1xniVfB0XxtOVGH
I8OPac+LvkzYf0xnYIO8Ac4sf9YfCIokV8y4T1lidQ9sxwYqnTt6CKYGyRUxDuEnrihtKXOEOy9a
k/lh/kvs3vuHLTcgDIREZ5oX+bPK37dhQOMdn0nsVd83vG68ZdwZDXp7pOACLfCsbvxkXIDUhMp8
GsR1wJfXzjEjGMwxMS5xQd6Ez78AMUOVHMTCK/C99Us0soywD3wERMGQB4nr5R5yPxv+Kc7IJU1E
/vNyuCP1YziuUXxCuwhnk8M8PaKEYG6NZy3g9mn2KkoQ5n3pht8oryk0Kot+SfBV/YyAieELqBaO
PH6b6EMbH1SHymHafeH6kzqvZ/d7R3LDCJy+z7ncuwUof1THL5dTpoLUE7fnyeUweGAVmWJUk+cu
fmaT35nrMFwwgKWP5//xAZlWv1hd2AWjzcXfawekrFqBn0S1rO3JZkTikV4muy4bGmyYuYBQDvM2
Iq0ZKkwGOUAaJZdjxuOxfVVXgEDdSvd5zlLb2lcrwnV7nWcvfU5DA8nV2gOcSnTonU9bjFyzgjJ6
bK50NEXyBeyxa+SZj25Zcyq0LriTDWZ28aEq6PBFkhapcIGFu8EBhV6LV2mHlWCGJ7ZO54jylx3d
xQOJH9/d/cMrxVQuZDCQNU7zM3WHhLjd6PSXDDOJbR2unOkT3zFhbkA58Gw3HEEnhQ00OhkxPgN6
5VQITEw9UFsfCKGjJZ+br5eZDiZWIn0QTXhi5OXvDYJOBOwZE585ODy/5q/7F/AvCw+eQQ6Ukd0U
SxGWuFRGFQnna0SaWKQphXnx3RiCfUFaGClMXJ1sJHDdPnjvjMhXuqU5vyDN4fTk3g3f5zzGvkqR
uHyP64eQspalfeSHQvLCbqtZdn5J/UncPSJ3G3OwxvQVxxHC0+6O8mVUVthoy/5hgffZJif4mlqy
RZKPko/Xsdgkbsm855t5i9TsrGSFjKeE2WSiLyAdwne4gnPGIJz3pRtgTitPrMdQ86aowj0V9PcF
MQaX2Cr2JIKGi0uDRP6Dc6L0hGRvdl8dbZrR/COElPIo2NLlo/HR5/jYknyvQavYUB4FoUQBc7Z4
nxi2fwx0MrxgJtL+pWCuzGrBJkdYcCrw+asr3agVwOdAlrbiaUxQjfOV8zemHlM0IfzjOU6kC7mp
7we3ZE5zu1UML+s9402ulD94vMVYY5HgfSb0uCzv8PLg4mIDOe0bOIAUfc/8DeU5ZNmhPrwRVWpY
S5788ybb9DjFLJuA4GI6ppS7dnqFG2vKeqHpo1tDqesiSWAyK/FfIVpjnfqLHGAjGm7FZJ4UXJZM
M0DfTAc4S8GD5O0jfT3KHz5O96MJfxxoNLBI9Fj90gg65g2mb38wli1iIhBkMzHzW+tpMCp2GDss
MGEQJmP8DvN4PZJgD2EV+r5MZB8nI1YHTVmK5483dh6SbYVqvt9EF9DbyqKlmD/zqMrqLg/uJr+u
IThzyibxUuuWFRsDzpyxOGLTzhRwit2BEl3Q5wpSl4TC1rbWlbrR0F3DTc5JuwqSA5cMUJgieg48
mJmdnHjNC6hZf/20ncuPNIs6szc07uFNEbaA+SYXPBrN5HeKRoYljLfn/aMzJKUT6El/fU43J1bW
fJOh4HD43NRWSG3Q5A0YhGZETuBEuvBzlOz577yv7F+RGyPmElcGUgDgUix8CFMUbQJN82UOYY+c
XMD6HT5WaaQZqeL72PkIHTkrVgUCyc81EVYJblFCOTnxPwmLku6ZFutp4I6Mj8Nd/c5oP4Ue0zj2
W1WA7+HTId4zaZMiz4PJyzSXhz18e6rxbxpvZ+HZ+JaKY2UeymqbT1Kgdq78pUgeXEa40lpDy/rT
FuvsQn6XxOip+ZFxSiZfOTgAdql2BSSToUn7XVcXaihGhslNYhsAUxlf2fRDzTvqJEIOPV7nnq1n
BdFIz5eBvNCUyelpflyxa2bab0iv0g227DHnrkgmIHzZDXhU/vg3iCVD3XVQLGgVFxWUxC5ew52t
0R3TiNEl4eQy5IcJKzgluyG2oGYsCyEF37B5RYaTbsTPiWivQN11mKBcIV8rCWRSRlY6UYE/Vn+H
mEuSobrj1OJPqfP3TNORoBlLmAQBTu5uk7zPBeBT4pK0AtkIdAkTZdRaR6GCc/tRsk4S+78hu72g
lIJ74Gsc1u2HTRpQEmriaLQlqAmmIxp/gIOgK6jqHLgQ2xv8+sPHA1gLmsVeMh8S8WYCUSqXORKx
1qmsxTUeoT7MMn02UDKhHuAH4cVgPUvEEw+9MUebW/eLEiL3yysx3JdOwlHQOaZFEtxWjFizb5Xn
g8kwByQXaHvo5MWLDTmBJETPL/GwU4UxiDkAlH4jzG9JRZupkactJ8LS92+BKsCaV+gfhyOnmzFS
2iBK/ON9oBtx000hrfNiGRJ6tirot4plPv5OMO3oThvZLFpIC//fb5heokOub6oPf3t4agtaFdgw
W0m50uYZ2NKD6X4ihAT8IhFmyinsnyMb+AeMgVjdwgYBPFB3fvscoxPlFMlk8ecy5SHHSzQDUfmv
V7eZcmL0beHk5dTaQRCI4XBj4dSXGCbe6qJrtmWxzJL5i0ran9Y6Pj08+6PKl+DkIyqAEWKura+A
sPvE4RtuLIcrJxBWmeaougcaNFNAKaEqQqNz0cUfzlhMCZV45l6QV+iHsQhyrk5piNqWgoDgvHTD
1RBMTgzuEMpr3lg6hueUtT2zRpzBjvRAWwUgB9yHQvKHRLSD3VR7LP3tIoNVjTZxBgWUeRIrD6w0
DL1u0fwQET4wgz9rm/M8v3IFxZt3dquf+fBMymXBooHJMRr0K2IC0I5wY/XWZZ9lIGHF6M+1hsMB
ElIzfYubdD5cUxNo4F0x4T+tcsRX5qGVV814BPa7ktVF/bngbaLGZXCTePVlUqbTLVZ4he/4WYqQ
bfMUS5TZFbWCeYDyIScaoL/p06tb8fo6iatkZAKl+8VwBqWQ4R3eROyHw/HBH51gTKRCIYlqYAlK
n173nnUW4GPRs3Xc9+1TrK8M1kZEStEz+c3RVtOqKt9krpHfxrGKbeM5kf1dqn3OUuX1i6GeRQy+
QKbyn2/An82S1Z42evgKfb5Y7HAe0hKkXx0+IwJpeG60WW5hpvEG0y+RXzED0tnMLwt+eUNtF+ZN
QEQ1SzGwLROcWqvB/N+aUYFqmIagzcu19lZzZ2NqGht8n/r4oyYHfoqYLLuJPQdcsD1q2RrxsYlG
DN5rTugurhh7IBHym4vTMIAA2tkFO0LFuAORs6sHvFHzyvD4iDhQs9/oQrF0wi5DNg0f8R9dqlw4
Vb7Q0zN7VXHPULqCsQqdz4rBHTgRFsPY/aP+yAdf44033EbFwrsNcO6Bhv8HZI0WkgxazBFsQBjK
rNhVMWDO3j4/myjc+W8R5XN9FpkjmHYcbDOmOyCqiJ+C9N8epTlPqkp4n9co/ofJRDp9dQyB0e19
QrZwy1FYX9fcGAWWVkbT6rwVd3zlSX1lkxbpbCjOQmmwX5ha/RExj48eo27WcLUNkgW3RIgJnjHM
ou3EBufsFoiR2gYxhSuP8gp0f7kqOn7jTqn4nDb9QruUzLFS4ksuOskj6T/a4vLKDIUGhVnt56J1
CxzgHmYvTNWcR2/Xrr2RafrLbTFpOq9ThlAwG70WUSRUWWabCOkYKYCzJ9RhIyVPFnrdqv5wCyLH
o04Wdyl5L+k3DxDit0lgzFL1WQ8b3q9aXrDi5FfB2qWkqA7q638knddyq1gWhp+IKnK4FUhIKCen
G8qyj8k58/Tz0VNzNae6T9sS7L3WH7P2vU/2IkxMdiy0M/NAHS0SE8IXztN40SmMg2mA4egMwMTP
UnG7h/Q9nFX+EtRIm/4k18eKyog106a8039QHJxofkCAgo1vfgstQA7/3ql2M+/B/mOFIBBy8Nb+
ecQLSHIwOYPdB/bnTjiH/QEpp//DQS9UT0C+OuPk84qR9i03HVkBw3UtbqNfXnb2O0q07tm5Uxkt
MPMuucMtJiMVJo1g9mbnk4TIaAfPViFCodIDtWliuSxhWrwTM5sfl5ke5oXlNSNpdEciKc0XJBmT
IKFSfblFNGeKBABcFwQcMIPVhiUxP04SmPL8S4xnuxRtZNYXtRfDb2pc4BOYjUDbGv62lVXcwAwF
nrmQHp7hiPeCXQAYurJR14S3jgxu7vSQnE6mQ45Iim2gfhcdgsPQJnIqcPFChJpuxezgwVPyiv4p
5TePH/c4W5YpoY5zVHVcBb/9ujdtaUbwjo7hiHyKl1oeN8yo5kfxYEwNc7dleaP/kZpGJF93/Uds
tjHwYeT0BvL3S9VtLcnDdlRBtjMrA4AT0ubEzcGQH7O2ZLdk7AmsDJcCena6BLCZgSN2K4LLNepG
nHB4muOGbFI+8XzJKt2S5EYuWS/jk9wxqI7runl1ljc4vHaoB00+Mss2igtr0Mxj8JEDIl27fuVT
nsxzYuKWlpxpfG/L/SJdStf9tbyRTuLrr/KNlKiiPXbZhhjWviO4GPX7UnCYfktfaQ2Gu/J/KzxN
5CSOhOmQWYLsaL6V0zaraZv8NdziwOCknUSgSGMzos6reezWIoQgFp6KXNF1S59lyspEld+S0dex
vJnbaN7M07r4GalX1GCTuTxsVFC4aYQMyZeDZc2Bu0dlbSGxoveXoik0yoQM1W+FeNL+4GgYvUIU
affGWll/yogAElEP8xvexAXeRRJcrAHqR21Z6BEF9BJpI2TW2tKiOlpXhDjyhU9rSh7DF9pUxvrE
cAkigrsg1aqmBwgn9AJw8Lw0QJEYUHkYAAWJlTHWWCxnTqFhHRu29Yuykz8wsFBLXIJrFRkCGSVI
+bnRR/zviz8lJybjr29dHEo+VgGOmOXo30c0T3MJpRvYLQb/gh8WOprgzI85Xl37JeJn3xIoBANH
JjoutfBO1lobO2l0ouCWIlyYlLTnPtbsSXQM7cTFI6XfOOYRyHBD99eQkSV0nsGFeC/B5b4VX8O1
yZDm4MlYsDA+law4MnAYf+BbwFpECHOpo5doxzUzT9TaDlvCRHgS8olV+rSyV4JXi7itkfcYPmuR
s5A/Wo7o7bbL9Uj2urZtA4+PqidZAnSXLE4HeQ8KE2IIqFsKsRjyur9PJCTb/AGkIWmkNJYMK4+g
sKZzuRhTwtUjyuM2V+MTJZwqbot5DVHK1ytKqJHeoI6qGtqSbAyXb55GxRwyiwwJqGEXjlrrd6zl
XE0R9/TsyvVbPpyi2pY+qOyCF21/0cSSRI+evRdtRPMQwoq2rgdIGNOhJTqDofnACWLqH8GMCPpM
mKcVk5jOAkbC0/CjEPVrNG4q/PB8hQKX+IByDnhwBsaZlZMufTNvmtK3Gp4rzAbmYybqAkRZkUGl
RvKEZYwKaDKTjLt7vi1pZuG/ogDy077imBCBo0ncQK9yWmV4G3jXgmAZAinzVQz0XHi4uY9gvcvq
+ceKFN2Jil5uHkX6MNhBWSSDGD6PZbKWidgCKkgVhLI9Bzv1B4P68MkSTn8Mkf5v/rZh5H4ob2P8
W7A26iRFVyOvIFPhdF1qzykxP9PSnAWHcvb49wgLk6Zrm1yiahvl1yT6HIrtHEVOTSSG5r/FtEpN
+4F3HjjYd3i2O3yiTHmIsWSmZrLk1ohvLP1iEaaGroInVNLvuUazBNo3fDhEz5mHMtlj6zLKb+Rl
leFmMaqY9JElfCEdusZz1WBCm7xE+LRgnqXgTwO80uny+iIkYfwj1xrUqO7PKexLCtcfoqgMtGdD
nkAxIpkBYFjgRJPmmcTx84UNB/QDMGJBqcN337hyY7tNZhMwmHscdCjKqsO0z93oTA5PRCBB6gW/
wQW/DmbchZOvOIfeEZGkbksY2npA57zhbWUaqTbioi6DLi53cbCjK6ldXMdwRRAHGT4ql/gbhvD7
NHCEvfckGzGXLkBOfYo4Ky78ckgQZPIvHtpwJndva3QO5ksg9cLG/gcuTowG/6UxXZcJujugBRzj
pugVlGeDTSxtA8nChlPJsSnBXCq4pD0dxs2ZKQxL+rMhZ3tJU3+G2/9k2zN/WUeKOPP4oczdWfH6
PyFaqk6N+YtycMR3Opy0TUDBN5ohAiKARJtX865STQACdSCCev5PbUxbGcIbG+bu4u+xnwtOtQd6
pzSjJlfC5m5QkErjMWDV2027oNnRj2ugqWX4B94SSvKea0cg086tj/M3S328z7KrCbNUbRKCjMel
oa990tARX8fQ86iSKQ4TKmYbIA5pb6t/DsFB9slUxsQN8dBGXgVizpn2V/B801q8Y1MrNgK2XVqT
7fyNuZX3+T8wvXrh0UyOg36FR/3j91Wt83BPr8girBtRLQjIZH+nSj8LDLZJl7yFbzoiCezTIwzQ
S0G5eYNzCK9sqmyAEO1Ai52DfZb3QMA2y2rG+0wZQUAcDl9u4yHZV7zmwB7i17tyeSd4tIIKiQZl
rEQmKx3+wnryGFGI9qC1zbBHV4noZquoTf3ppn1yqRa2X/pWwi2tk4ZHlO1ouCCIi/KNwJaz3iZ2
M1y48tTswctaIAbdApKY5lZSvfraiD80vBHnQ1uiTPml/g5fhtW93XKtZ+VOm3GSM53fwDC7Rz/T
osGyRqgG+pdhC5X98LVftfdQwyXIWHyDY+y/HJJJ2wYD/1HS1TdBfe1+id/GkvWPjQkL9biOTTq8
8VO6nJvc/HvdsWA19Z+Gyuxms4wglV1Xf9XDuJbNJnugrR2sHTjsBnDbPOWCGyk744IV0yxxoaBA
CtSXjgliV1S7gVgZShYzcGPu6PeYz1BzeUU4ldSXvOeIWqIbdS5HOr87xAWyeZMR15s/crrogVYk
EfgKBXL56tP/YcpWf0Rji7uDKKTkKNwyIKgG0c+J4xdxjx2+BZCpwbobkJWSVbBF9YKYcaDEYqM+
WHIOOe4uy4G9AYsH+x10Nz8av+QhCSEwN4RPtAHlILdqEHCoL9mJKF5lwmqX3h0t2NCECXrvC07y
4WtnKdxJJAqyjlNrjodjkQz0h9L8ibZi5tW/DTW4ToEuTLlF4Yb0BrU9FdI3TEI9fMo+eC6EGBZU
ZxGNs9OLK1FFgeghAiVBNiudZHNnd483Frtl0nwab0nvVZ33Kaabllmruon6sYDaWoFwqfNbf7Po
ptrwKZXHANTGTh6muWLZCMEzFt2ZvEUSmE9kmNlRhcH9mnud6XGXq50XkDjCD2+T5OySG5Pyc6t7
XXTC4q6KhzLdNT4QHUz4rp3YSFc86qsM8TihZCTRAVqTy7cWIttHNKqqL5al5g4BDnSEOZmnmhjY
MwVAyQ+YQfKZn9SPqT4aEXFrXnnqpPcCqdk8pKsYNzt65LVS/svnxclGV6m0bjC3piERFs+n+ZJ6
JA0DtUqOgcZsemLkxnnfo3lUdwS0M4ueTXr0dilxpN8RU08ovVnhHjEFajQ+ik31GIcz/wqXqL5L
j37pTdlVLj6syWvCQ56iytzWX164CLfV3VJYlTvRHwIS8VY7vUNhwZ6OZHyzK224Q46PuCLP8ute
qU81fRDRssQIrlWcSDsqXsJfHm9BcgBxgepF/yNTP3LM34wdtMnxrecM5KT+ckNDBCWn6AwDFA2n
GHAP0IZDXGdTPYBc8G4QprJ0ZcMVVWgPbGXH34Q23CeMlNDefI+mTbzxE/v2FSESOOt8yeGyMHvH
F+5w8D7rQX2PeYsceigkgO1iPsCkI6Obj2yNpcpPhMQG/vhYhK+WwpJodExwJY6raXqb/A0Sb1X4
1jO7P3EgbSh3fS5DhvCHnr407Fj7BJgNDTbAdW131dpiUiLEmtkNHSl3oyW8RSxH8ppfIh1u2fzO
gA1tF2vvMDnhFiudv0e8aGuyO1eXEdWYgURhm8pujNuciUA8TQVxLvyuIAndgk6j8BfZvmyiawWm
sfCLw4Yv2LrUVM9w95f9J0H31uW+Ta9epdPXduCHxFmjrTmikg+qGLTkMhDMgmulI9bsH1I08GhU
OkOwp7WdmONqJ1ZgTTSMIqbDuWEhB06yA7dP7cnvcuEBrUdwfMSiq8tqY+HIciL/sw22JCQwxvA/
0BAqXS4x2KEjESdQCNfQvAwIfgDkC2aAzGsepNMUlIMMzmyxvHlNeVb8e2l8xEazph0kXvLo3kX1
TxueQrHMGUvJ6V/i906LiTKprhrvN8S2VimgpKdu2FfjPWKlJqN6LVMLmvTgaoo3h9c5OHe8Auz7
yDyzn5gZScqQRpKr1nsYqPhNJHrO6PdkEsq/+DbJKVB4asByCZJM8HkhUQsLO+CUQfEvXSAEU2On
Y2ftB6+qljAs0pNrrJmsihasU3bOCITWjOXT7utvE9QLvTCfE0jJKLzp5bZUqNqItlRyRlx9+IjI
yyMTk9lGxyf4T1hWF4x8GJ6Ayat3rTsCRZKOgpJF5pirvbq8Wfqpbd90CLao28ncvoIdZ6/6WSgv
LqhbpLozKliVeIAdE5WPCLGxfgzpaBV/sL5Msm9tRWD2wOzZplzcqLFYY7t36vHa/oC11qJJxPqz
VOLeQQuwMItfRXhglCLwhRV/xteAgXCVn3rh0mW2RByVQzYv4CAF5gOGdeQwJY5N+ZBG/6A/AAnj
rVjQHCe8dAPrbczeotqyuEy9YkAX0ltEBkz/kXNI6u2OGRIdyLd0LLLHSO4r/UHwc6mwRtaJoxDl
x7jTwULDfRDsUYUyymMA0zxRPSf9hfx+otfD8RpDAlnzB3x/a4fFenqJhYOtAldFeSRXFjYqfsTI
HSl/4IdZl4+kspFMHsn3gvnO41NWUP6EwoP0am777YC6YFw11PEhl0CdeV3mzl9ruqDlYeLvq91k
OezfIbG+Bd/NxgLP8VjMY2Pnn2CV/TXN7+YjeREw/SmQXY2lIyf6CiBTNWykDJlMMvQT96PGfVgD
qH9EwGIQCXDZ+jOPXfVG+MK9yFwOXDK6omKdbLGwJs+ldjn4JEV0suB9jRVlKqSiZjy8645UagBa
ZasPHsanod8O/THSLgFBB5l2UXIv7wk8+5HZUlokGi1dpuTXZ9AAaOiYf47y7Eb7+dCMDgijRkr4
pmzXeOXmD8JuUMYDWZwLQN8f3Q1tXAyfQnX3H+GSE2dX1tmUD6bgzextSFi8Jn2Wb2A42Jpr4mRp
c43ek/DWcG5gvNoup7FLFKv/XnNkk9M7PwYV0o9f42T5VH3Zde2cy+qaZU4vXQJyH5agfD72rLnj
DgO+87I3pIv+7PUsaCBJ7SMIPyEAS5sJnlMVuB01AwaylXAmBtMa72UMU2qTtiOrx1zY6hU02ymP
3xYxwOE39s8l4fSZm1LLmZ8o0Rh5H9coAMmdVAikwJ51Jf6rPyAJMJBjPwcWt/uMQ4gQsWQvjG+c
qCzQzX5kf8PepqXXmZMc0eqqf0mFE13N42z9KofGHZ6WuRn+JWsBOSaRaRCjH7BKorwlKYWAFdH+
IKoXRwGVqlSYBPKHweSz7yrSL1bNNZSI7u2WD+xGT7OC7ohA0QnzkS0112hbbsIfoXalnLDnzRBc
23JFNqS0aV/5vaTNHAHAhku/WqtXNeKrBI69FAA2D8xshHs68zuYcmKfX3Vmd+1tprKMSqYN6RjU
GVQ2SlP8Dp1LsDW6ApEmZoJLV6DrvnIdvnViNFw1dk3hJwQVbN8VdVep78m/AC7tS9sT7ovnZS2B
XAI93TP8uzis1Kc8PSbFxZ3mTNxlRGqj6CR29JnTFGS5FdlX6yXZwXDkwZGb1zRvZ3rg5vqj/UAv
oURfSyxDoW5U0cP6mf8QeBZoCw7F1MNkhQIX0A/WTlshQiT0UtkoB8L37sU/ns5GccOP4V/Xb1GL
8P97kZl3F+gAnLBlQcR2vTUokmPa5whg9cx2sQnh0h1lqmfYv2hSRn9bvYk82QyT01mF4DKXcxTX
orlrM5aFuyKS7P1SwTJHeo3jAb06PRCrfxHEPGZxf1MBG2KF8R1V8WRuFWL/aMiwCcWq4R5OvUSs
yUaDeIC9je3J/9Wk71TCUb1G596hY1PcFhFSsq+lV3iPWjAojIEcvo55rzZ4hbkdh/MPr8SRPik8
ufGZEOt5S44EQTw4jRcDJlEvKa+wi5BOJYDgoDwsfgZ0wLqnCgAF37NPTIhBY8CA1YRjZZOnCEFK
aplW6U/rr1p/g/hdC7HBnbTuI7Z29XwqLcQjtgnek7qjfI/tvUWVDpsdIWDonD9wcBkDbjU6ENh1
4ms1/BJkJXoWVKWTt/fsnx79qJ/6joBqnL8pkqOlb4tj8N1C9thuqhsS3QIBAmEP63N4Z4M0qFR1
Atp+3ZZAeUfb5/c0Po+viGtWPY35RzGuergaQgjVQ73zi3+DfPXRydJ002yooSPdhYjd9mD4XrrL
+C567k6ATTTN+xkbguIUw62P1nrh+ph7f/fRCZbelp6tzGqoHTgEl4yj9/AQaTu8hcjo/T1dK+pb
1jy6R42aGa2Qo7/iZ0WPCj99IVwK4u7mb/Gt5tEIRK6sJDiTgxyGBzP0CqJFlD3Rz1mwEVSw3s+M
77QhQbMhq3J65qTRlwHmix1mFKws265Cm0YR41KAjbSobl04b0jf5KSj+pIx+5Bl1f0/jwpcvYdO
34RY/LGeomlETavPP2b6UAPSORo8Q5s0pXbiXXbM3kWUAtZU6pfsHlnoD/Aq4VVVPLpDafbEVbeQ
mzQQZXYMy8GgV8MXqOfGwT8C9GD8WX+SvglCtwZKHnY949c8sTqRabRpEP8a2NfzHrH5T6o9pNkV
hq34DogCFIiFq1LPM2moyIZoNUDUrCfeInofQVCo1aMvDjs5JBkN3IHEkkaqa/7p86wToGTcpMgZ
eJv18B9naYvlghUB9Qul8TRz3Wrx0ms/3Zr1+Ef7SB8kqHhqdx5c5JsUDhKf+qZwhKj0gLFCuspH
EO/MCVP6LwkFBto2OIflNulYsDjbG3qsQJJlKk8GzwA8KotnpJG+vKcyGQiR5NyRiZmZKdH+iQ9k
hcs8Wt+rPdMCaNJSqVw5c3mF5jXZvrCqEI6unkPWVyiHrPCSVYs6BvHosF0WpN/EPPFTfJuoVvgT
3QZnJ84uzs/0hka2vmVNOnKSlq6Sb9TbEvZGRwukgN1cEoExD5VKj1lg/U0pekY1uk1Zo10Q4mWr
/V5+FICOBU6Nw2C4ErXypyRcw++OnvAmoQLZUR5GWxI5dWBruOCAlMqz9FeXex1zNfMw9ZkiCqyR
1i860UG8TGNecarGLwIkY4FgAOjeCwJQ30E823M6yZsqeOJBk/1NMlwgogJ691TASkIKO8sNJT6z
LY9NCaf7ZMgvUCokOhk3G+rJvroScTtWjlgGovFd7Ttn42ZfYdjN2FOecnqGLOgVWi0dYzgv1LX4
S5lOjzy95RB/+ntD25gWIulzNFLeCUS+UySS338Sij1mBFNrLbrzsUE1ob6BaioyHPXpVzCgEsD9
flKxPtmkJuRIsviHSGpmbctoLYRzAgohtrCm0Af+ctNfeZK0ayH+60+AtEXoGoA94tKCJGuMTEtJ
LNw/+DF1xgga0RyAJlg2OwkjrfpWPCiHYYy2YF1WYnMF6kDfkKsPSn+jdruA70RFvk2OFjxCcY0B
CHobx1OzwTML42U6pvAgNy32/zo6yzEZWPElYfUzPxsIn265iB8Dcy9S5OhNQBvIeFt0S54pLZ2u
iX70qcKXAJlh3AZ4LfAqWbpLuWjswYN1WwgQwfyHxGsKHzHxIEQC1l+zv23El4Q1VSTdM3KCV7Wd
4GbA5mm/IBMPgtk3HuzG/niYL8P8WfZ3SfiHWxKhak0hJLB3cvabrfYEi8Z0xyqNWxhhfxI9mvSY
tCcy5GSIJlDVcL6EOBLcdt6TVJZScU2V1bE5+iIf1StTToV2saCKFwPTRVZOTbAVu0+5X0vGwy82
JdnGmgkqAHL6VJDEcB1D7YZoA2niEHAiOCR7IVGFzHSId7tRr+YzwMb9rxq/2vZv7n8JLqP74CUz
KQa8OT3hQy08CTqkfRT8G4WPUNir5OeR9ckFSL4Spbd8QZsITSy4ofqsQzQMgF5UuarNT9Vhm6a9
lzrg6ERQff2yOoz2cHTs5DbZclFKZIAd6R0/CZUgOoku7WtkoZeKc48mIP5eGLB2W9HD8yYj8v2o
JLJH0fEYK+ToUvgGzyeL35FOjQpxtvo6P6K1jDRXG7fyNppuIAgG52PXXRofN+IThBWtBUkZHv01
hBRG5MszI4C4m9iFi00r/PD1Cozo4ZPsUau7whb60RXubVbeI2erS+QMbjX8rlLyI3ySqDNeslOP
NoVJ3QdKIMKWcHe3IWrrSxnIuPg3BUeO33VN5o6/L16xxD6mOdh9FaROoXIi3gVmlsWOp5K9JoaI
OMpuvggr9J30m49XIF6cBlbNuf0qaJNRndH/AwQgKhuAVC5ODTsCAzu8JwY0cHD0RETS4qJG5CMI
OMj5IdmQaAoIbXg4XLsnPx9xLahsJzzuE+U2toiviWj58GF6zOAq8DMkcr818Y8twIPThbcoQB1E
ecUQ7EjO241bHZ0IGZOOdeyAhFAfcR+++tvMvmLLv2RO9asEV8BeN85tcRHNHa4Hn6Zf2D5bfMoe
rSvgl4Qsc/IknuB7mvVk18PJJ/Fa7vH3sncyIlOft2ZvpiacQBGo5/dadcttiBMS3kD3lGKn9BdI
xIznjGVlukqRC1rLbzzYKgF9HCKti2CQMJ8Fq2ZyOnaA+AOSnN8Q7dIa9zKCbzMkERG4DNBwiB+0
ZE8Yq5RdeERZZUF61uxXFcHJPEBIdLcM77OyxmaVnLFL4sZDm2E9Sr5cHELpuMZ/X64OpIMwsQNy
uv0najoYNQ4bcatb2Nshjm072FUffuMm4r58z3Bp8JLvGDxGxBHTrtojsFgN+5lPGLqKoAZyspA8
yRyagV3sGWH9Yi17SgjxckNGgFNi7M4NerIDUwjAAbreF6MZErnG+TP1oynnm467k4ANaQdLyN/O
DPjdMcHNLATacv6aDPT7hhL4S5y/lT5hjey/xPykq2In4vUOjm1M4N4qEc7VIeFTO14C5I8IfBhG
L3w5wkCuEzbuLbgfuyBjNA+d+Zew08E17wnPXIcmshmaaTHKVUwfuEOODXegdcCF3Vx9gLLfsjpH
ky1VBPSgrzwVtHtF1GxRQUB8EaDMhERjM/WMIx6hdZGEaGYXw1VZz87/IcOmk94q/CEEUBJCS4LS
2iJr56MKtjJK940YHXq6sCdkHSDiWvYbAGOTpzhNm/naSb+IwQisS5fE8g2KTeUpJRdEKUPncb2h
TmorG7EJk+VeeyozMBpQxIzk/KjgXTLp0kXjEF8sarIR9qAb57Aj9fNiPrRrUtgRhSsRBTzDpVwO
1Xpd7WaP7WjiWCCGLd8SFE+QKfrqTYUr4ZzjJd0QdA8tw5R40Xl2iRRZgMZbJyIpcwID/pfMzzdp
OSxupNbQBFw5FCcoS62d9R5TN1u0FHMXjzy+apoXZh/Zv6XPpWR1css3y8s2rAVlDfNEXRdo5I7J
napvk9GIhySiqnihik3sHee/CKu2Uy1KXXAwRo9B3zXF1ecBeNHZvcXciH5NhGGdF7kKH2NG/E++
krcJRNT7+NVX/+LqlKIpDNnTpoooIJTySwhggsIIMQP5VZKjE8Z97Rj5SnRuU/kIEViJZCrk+F3U
tZ4/agnK/zWxZRaoNcf8zRrQ7DtRYY+0DEnr5WZBjUrw7btxoiSIpD0+d/NRTmvhyOKL6AnvmtYx
ZPie2nBJI+zNZjwApbKWEbwbhALyR6H0qMZTShXOcGjfaRuZZ4cswyNY1SLOppiZJhSgJ2OdKLcS
AboEYrlW6f4VIeU3nB5GRCYAgnkSKgZvxkc0CC7xI+fO2jWthxeY76umpDBY8yTJHEsmVCv5MqsA
ZdQkvAxPH9/rfK/gpJD+hdUPz1lPzv3auiaX7KeoMMebCMh4OJmaygkj5N2KiOA4YXgYvXT44urv
WkiKW03urfznh888vRfRl3LyNxzk7UsjpUUo7wadW3b1kUpILFeaaLfERq+yp3HKwrsGg0cRm7aL
URdxYV4YJzieSR0F2Gj/zRo2s+sY3wVojslpXzEQmR+fmvas4yoXX7yO0Csjwb5f0rSnrTZNvnyU
P+STCTssRHek42W0rZ+J5kqCi42rJF3f/B7qmz6+xk8kocWyD4JrIgU0UBln/UbhGl0h7p244QgG
mb9YhajthEdTlfX0gdfxs2JBycCnHLaL7giuhaP2qtx7lP36vgPyyskTXbf3eXrrmE8xRuTJEmVb
sZFru1y2001yjag/xHX3m75LLNXUzNs6DyC5GyjYPb26KdIp0h4TnvIZKO/GRt5LKLIZsz1WOjFf
h/GT+lu+/mAtgi12G4fWVn5NPfeieFvzdho8eegiSGtJVmsCC+KDvhFXNkGxZ9asSP0Kha1l/cOR
QJrt4sstvFRbegb76KCadxwy1a7v7Kp5zTUCQ+JswTGc4L3JHGtr0NlUbv29apL1vamMm6JcUeOB
D/VeE2ACsqMjXxwQqviz8P5Dc8LCoyBmKbYKUdajS18BjC6U08BSBqzDGkae3yIDIEkYB81fC+Dx
E9gZyUUY6oC4aJMJoB0TWrLbm0FOFAKIftWCaawSIHjSA6urDK2b3Ir6IHNthGvpg2a/dOHzHGFy
cWMMjG0VxZhXo6cuZ+vbGQNt+tcArfJZgk5advEVrXngiI2N+IgcdNIoBrAQK1usgcOxf9f9WwSz
jWDJBBvCpe+eQbAR0dv0RyirEEIBI5i443aAmCa/7wInpV6CKXbES40b8KrxCOEcEP6ZAW2dj0ne
qDQr1N8VuZhQW9xt+lpSP+JoZ8BVjRVys4hagjWpDMFz9DFrtADP646SyYgjWwTUoDpYQBTpbxT2
P3MeVooYbCaFltIYko+qnqeqUr3yUpmkagRQynZTwb+dTG0veyYRb4RLi05EpHeBjkho9ok3cjDD
Q0SO4lRcouZVh8IHFqsNT1GeAj1byA9cUPr8Xej+esD2TKXigbczdegMPdMJzGNfdvRIMxiGElTi
p5ZNa8N/KqTNo/Ol1D17Esos/5UN2gFCD+uFnK2ojthozHN7bDrYMDrk1F9t+Elmb37vXALepUd+
meDTuThBr2a3c9N7iZSJi6x2QZYjbaXVx9raDlQElRu5fqb3fiuC9GvOKD+VBlKc0JzhqBJ/SR4U
vmkQZRAcjgOwnSf3EleNRD7pRQJ59tcJZwsJLPG6gBrfCaC4KQwDxCO1zLe4+zOqd1Haz7R+Fbxc
DUeKy4udS64y0i5F8vxz5EgK7JCsdrz4dlMetdRN20tF1IehXwOZmdNirOEvAPo6q9GegDZTIgp+
CYZCPmrPPzPKWbcl3fmWWh5AqQ8wQu2FdpFRpP6KOsMDX+LnxBqkr2tjM4ynCm0/kz0h0gzmY/ts
STyj3dkZgt8pfqGube8B6hEySm+x8TlEJ7ml8IpSPgKf/5UoGIJt/d6vZOutlr8zARwJOSSmdPFg
EnP/RUYdtrdIcQI+c0gha1PZMgWbAi/fgaZIEO6BbnZYlZo+ObiCunpvp1uKX5yfsKZpnZKFR7BG
fsjs0TA5p+1uqrmSMZVG5V+KBkf/nROihHTHEBe3ckJYIn7dGCtf/Qil01KIRavjvVAI8XqDfC3o
jOM56bt1IH3R0KJAo3eOdphc6DNt9cEpc56o80aBDUWP4GhaveFJIvLRK88hma3xI/+Cq4SlXLyj
1fyplnsg36D4K2LoV6CS4TsRek/ZSGhr5D/ZPpL5JH/23PkNzYCEkI3jXuhXl+qn61zConGAdhvy
DXc8H9VdWqZXUyE5BHoiubID8fZDyVTw0HYK5LChP5BE0tx4BaSD9Zs0eo6QdAKs9Hvb7Tqf0Vpn
gJcxGHGsrhCFhT9kixLpNgvklyKmjQPnT+A5GJisUgk3sbCKq69IYT/NkbGQuQY2aP7r2J3oKTbh
7KE0/hmWx74ny1tanUrVCYFWKyQyF1TsiEf+RkJeiGO7N+iE5n7DOcUdJqxVf3sxBSAM4SdWv1Tw
igBBGNpbdJszwtmxVFGt+NsfRtHlbjSPRX7QkVzYtLE9stgZo8el4ciKk4+w/SdyTprRS1v6Fhi6
PsTG/A26o0ExNJxTBtTQjW6uuvrDWqu/LW668dBxfoQBLQngh5eFj0KDSmlPNXmFTtf9qZm9sd13
oz01IioFoMukJmMkdzqB54hml7HfhGxXMxK0iuhU8jJnxiHjLkp/VaM50nyMyDEavrolHmcf8Djk
1l5TwLDDwFH0hwA8q0M3cQw30WG8VaQDhl99c2n6q9o/GhmhIRAwkpmMbgXml5hxg8AEVtKBrtub
BQMGEScfKE6DduFADuL9rJ6XU7WLTzkFOsZ3ShS5xrotX3JI2UE+IVnN2GPq9q9kIffhP9HKAkEe
NUQaw9X8NFlE6ZnMGOnTwoMvMX3w450OTiGmiMYDTxe2JK+ydJQzSZnIsb8slNfTobYeBoSaKaAQ
wDdyy1Sg3Z0MID7TPAoDhF12oAB6GOm3/IyQW8j5e5LffdaebgnOjGJuPFfDuZULdoervzuVOECg
sEYnN8ajNu8j4z1gjwLckb/EEQnNR4C1UndhPSwr2IxLPgO8on/NSoJ2D0ZPOMFJK3dV8wyiv7zf
00DoXytxO01fmu9ZpAaFbqReR5H0ikMKG0nRC+v6IiL3Wgpt2mOlUCYp505Oc1BBpNU75xksHoep
iA11E3Y7Sz3kZMukFcnofEeIInI25WeqPsWIRXelJz+i/j6V31XyGw8XXT8FxmnMDlW6G+HzEMeR
8GxKLj0HY3LoZA+FXnOjIaDZToPDz9iTpQz2ZT2byibJzpg3Ap2hf5l81N+Ul8+5F3Bjs7UM+yhD
0EIIsWxxFlN1cuieUXbSGTL4FUYugu5gprsey0PMZvtRRJcBgJwHldjOjq8bMfYhOQTth1ltW+Ks
1XVIi+dPdGwpSCCrFbpRvCgUAYXYXHZV+F0Oz+yh/rDKVnDetAchZWL6RfhSI5k6T3dCS1OISPrd
fbf8Wojo3+5i8B96m5c/PhaoYP50sFzhCO7UMswZ7rQElgE2HohHQKPbwh3iy0Gnp+0Mie6gw4A2
Y6aI5DoW6/HLoLuwvU/3oTr3FFJyh3cfLSq/RuHG+EPrrz4G6SINEUmxIUYXp8y8NPgIOpwi5b9Y
eZTZvc7dUKaYBZqIeEf/U6OSJt8O4yZ/64rPjhStZ1tuGIzJqQuYp2VHxgTUi6hSt1JyDF/iPQeB
vot3AQUycCCChNaTDcT5K+s7TLd95g4fyOH0xhXQYh5808suWFOMDITTRYxviEfpfxyd127r2JZF
v4gAo0i+SoyisiXZ8gvhcCwGMWd+fQ0W0N2ovoV7ji2Re68w55h5IDbe6hg3NusA/TwR/cV+lJ7g
Qc8GGI4UBzmApSDg0Vw5oeEjPAe/NvAujYH+N1fc3E83WTkjM9Br9gvmC1xhknNE3ZjQ6hOtzsTY
ACXmD8hA8aMlfGEMIoQNCOEYlHHOIcrFqx5ZWreT+tdauiEOYlfXMZZDpZILxDrjnUV7KX6ExwRE
64sT6i8dyf7sYTcKi3w214kjwYjo0aYVp4JoDIxWHb72V/b2GMDBGJ6WYejATZB/DZ22VlbBoGyG
Fqly6kwnMz4WQIfxlAMV1ZvDfCmKo1AeSpwsgqNoyFkhb/41+gU98XYolxysWVhQPz0ZybmH898A
IhUidbvJsYOhMiannWjcG1buqBd3LRSeJiQDHRehiv/Flcc3NGLQVfqu3ABewDfABkKJ9iluJFya
B409OkIN5g1/mf4LNQ0fVERMbXHX9A3FponM8BRlbi25LWam97Q9MidCS30efmb6ccRBjGFor9vJ
plgX8UUfUfQQ+myCqKfIzyFxb+rn1SZ5iUeRB2h6MNcqGN+d+1uSHiCMSGjxSRwS2D/yL1y5DRri
IRIkq7ceU3ftPtv3AhFbfZyMfRMhg3qrQeXVL7dCO1NRVJf1X7po5LKbnH2CuEZyACk99WMWNZew
JlsoVFVnxSQkgubNBF86N/NheJJE/4bCGrcX5VPT+SN2bjIlFnVbTPRV46S6V2f/mABgVwP3+xmn
tP3r6oGsm6e+/Ecbl6UfMdASJldv0L7Q4RPZWKGd4sygLFjtdHBUfyVpy9zJmiujmOYeAGH4bmrv
rOPM3G0US1gF7eyCzWPdCQxNUAI6A2X1EZu+1CwESBS2HDwcVbWn7hY+x93ANsDkLKi+62HL0Bl9
I8YIo6VpQ7XgMm5ivDm9LTikaf+KuSIR8x5YsYhH0gxCk3QxZ5U6qrlHAw14GpcWJlIjZQFBKaKB
KMFTo1460EWmZ6g2/4AsK9yzDaxqjlFWv/Z4kc118aPmX3VzmLp1NPsp88GQj5iopVe3G0malfdj
fE5/u10qnRDtPUHWVgRk3Crs7z/tXiCrjlXLg7EvmLzxYY6nvLVqOoC82PX9nv+wQxsh7pcMJNnV
oOQmFxXeH0O8/kg3zctE06vXZ5CjWVDNZO4uSTLJR8vvENl9vn5WoNCGL+04MrvFXHxrqLcTytOT
wiXB1ENhgmbY4xWFS5qi498irO/qd6BRjO/gaM+Ck2D+NhDzbod33uwnzlkxkCRLHlF/2YIMlgvI
jYRAZKG5ty3CfzsdHOHBWq3+xEaJ8jEWThlDQbJXCdmJL6j8U/9F19eBRdnoO+lkLGZzQEKECeL1
IrEsIrhPR6lBdie+epaeSuoPaNkpraW3SdoykEZppwhWfBEzQhOw7BKWtODwcsx++o5DFlF4RxHf
WsB51AOg7vmt/YnNAwzSgfZQpsM/yZ8lgKDmPE5vSUe/y2d7KeCitVuz26xym4oDSKFYXAzsN2t4
sql54nPkdxhmm8ke84anH7LwJOUJSAO1GqqN57BLiNM9E4Y8fKl0qFDXUrfL2e371AUqY11hL0ry
xrhTPDGDfREXXdmdYYP4L16/48BVYGUVTPPC0EhBRStxEDBYwkB/sft/UwynuvTybqDvX9VOSJhE
ciPCgjon/mMQhXgHQNyhPr6Oz08T2ooCG43dM9qE9fBVXnMI7zX0JP7IQbDD7dh/JK/ddH9xMphv
PYzjH9ZMsTpYAnulRQ4xL/skHcoA3mgJV/1a3mO9XnajrHqIWXm6dXONUvjXnm4eCyMw0atUTJxR
U2FvYeFiSGdRfoy8IxpcY/aueEd0q2A/kywsLBb4LDs3mCDly5OhTHkYGU+DwoBdkFwpMzgwQa9r
fNocOfMFLnjmAoBHMNXMnA0OMeSi8pkyOiQBjWBFuL0rVFvwHdFg80xh4H+97OJtgXS36PCcttyz
7KIpbv6mP3liXTa9iRN/51pHbIuSisqpWtGs9BteNF/5lfG9wFuqe28qrLLfTwzHdX030SMbn823
+dtsU/nahCesjRn5DdinFk/VVfoeGVyr4ImAJVVQxjorHPjwj4yOKsUhkK3YFxRxJst+zKLDLS5A
GEcX5WduGHk1YF9ZkhquLv01s18O70rl5y8KBflXUOyRCVgswvJd2kEk79ropp2jSpzZbDGUeIlb
zqoR+dRRTs41tpRX1NEeUh7Rb7nMkTqGeFnkE6woh4jUIx+aBOYK7KNz/gWXcAUnkTV2IX+lsPmV
d2/L79+ttrxuqOITtmNZE8z5zG7tCnRYFsHdgHJ22zM3g7yRe9LPFkBNt6Q3yOl+0bqb/9CIMJNr
YSrYDcGxDFLK7RtQhvJ1f1pvNVsrfsZumZRdoNgwu33pO+yZMIv4e4f3FYZVvjIbZj57dGhA/3MG
p/4XjAIKixzJXw8mkUy/gRBn5iggSA5twZ0UsEsnQDBmLEe6HShPi1jHDnnAjDVsyeEDXoUOsccW
sVCYf9obk0IonIAZJvMB6IjXyM94ow5kVWIqqV1gsOJr36CcxUCQ+uVOY0iNt+tKs4cQntjDzXyT
Pa6pnFrRpbbhH/tPQWDpsH594nzAd41YissOVyD9EguSw/iIse/Z0Lsv86cBnZl+D7axECDdZWCN
NBxRCuUi9NXOT58u73JKd3t8nnqGO9zplnrMXhv8Nea/FvSHpT9AqQ39nXW1buzNU7litPAxLSte
IXhpJA4SgUe9tRcPHH3soPY680Y8fuO/LDlWq31+ZjqTvi7LE0nRmFjNO6YDD9egebqHtohd5R1X
iRkQUyxBlRKQS1FVO5GPEFgIOMvBRuW4jOx4DHhcdOauNgQ9lvChm1E/cJj1J4R8eFFaHQG5pdLt
458ZI+R4cNyd+mD+kenacUNZce0N5hE+TaxuEs8IXtHybDCJnyFzWcQRrfMPkImNeXr1Czu8TJ2E
IU3Cc/4h4ADRrSnb6qCHa2tQPmHBzcUNGxvH3DTtF/CV9JaxoOoSiUsUY4NBec0LH15A9EMhRz+s
YiRL/iEvwuwVcrReOvkrBPM1ENgNLTarib1Sbh0EmO+GskpPAvhIVcS0b3iIBPfMaM2CXmH7hq81
Se93TYWomPxE/XFgaFGvpLWMgj9JfiW5Rz6+iSO8IIjC2Ncn6CTEAnzCk/xEfpbPsMC03FuRdu2w
mpsOBGv9X+bXRCU7MfSFBJ8bZCFOATKb8Xwq2FfYRFbETHca59UR+cOIdROSdXaEMKcEGkyUFNR0
RhO+ki5p49YUFAPO1OxnwhzSNjB9og9CHZouWNTR8R7k8Wp1HETE5y8XBY7B0aSAk0F2EG2a6Esn
G6Nj6RKwhItPavuRgRcJTxqEIBat7QqZt+oYsSWhnjnCCuCwjxEpb+TBb/6pvMjW9KFUqG88jeqM
cm7pInSqrVtW0DQdssROXU38Zo02q2Q62dLyOlnxP8ZiL+uB2Jh1q1YG1TWfPoUO51q4K1z1RHDI
pgNLAfw/H/3Oj68Ce6jfkh+HJQ3wvNvkd9W5nXyiPlzAe8v4ERrIBt+Chtvn/5w6OA0Hc2te4jWG
IRaivF1EjdY3lR3BLYJMPDvxMpQNWtgTQV4ECuNxIPF9kK681zdAWE1xaZSy1tX+eCnankFA+65F
vzULLwP1FxQ77jImHnwjdNIjU+BFc4RbgsB2Vl7SA4sPMRsaFObF/IKAAzadGjkCOXbaHjWM6LGu
b7wBwAQErrNYYMOgcamWUKpLocv3NCQmLeM+TijYofBqcwuvmiFKxw73MccBVv3wE/j3JKKJpPy/
aVnr4JxTlc9nacc80OpJHXYrMIBmBOXWKQKZyacHmoYHVKKbPuiIhBg2EyizidV9mUC+OYSD7uWC
YqHLIroYRQ7cO4aWPVvj3yWZgdNmKrbCyNJY8Vu4++3AVY2mNoO4mWoEFnZ/EJRYyFaohEVbBcMy
jTt1/jYFf1VGG4ajmADZN/1/dxOwxMLPb5NAakGv8w72uD/B0khLg0CUPYIl4/9q2oTVvemRW2gu
wU0ISCJSf/04qN9jN7b7U6AuQsxU8fQROS2syx+wil3CHFjCZs2CU/2kxtfHM94jjmxWdzOBZ8kd
MFHMS074w+giqtoxDICLJSVcky944khzGH31NCjXqn7TTDRx3DXZ97A+g1qoUfwUzhP6AiglIflh
gZbnF1BUsnSL0AwrB3Vio9fS8YBrIA9OXI8L16bDQHbgaG+1E7dtJ+lgP8h85Ckhm7c9GfM3qAru
Jjy5wzt1ffeQKJz7O3fPszvwGLYovyfkTwrmHNOdWGjSWmuradMLf9OKeUz4V007bJ7sQ5c2pSA7
Fw4EB6bsSSgWDlG0rVG4Zq8zdqy8mEGg71eQMnsnM/RNyLfGTS1op5ZHV26C5zF5Miylb5CcjkNC
xWxM3YoYrySGNtwk4xmVXNcduP7h6EJRMpMAp9pE/p6wKCyHRSKgMaoTAjE6ILdZPT9hvCz8ioYL
E8XL/5cxM2BYssLgZn/iVqpt3eLRQuT11PeJWnH3rhsqBs1tcVwBjAUIvhzHaE8LY11/MptE7MR/
MP7mqK8R+eNAd86mT7g4zy1IGWRLuETOD1TPr7voHMZDuZcplZhhf+K9SnYCWlBL3eEeBNp4GnnM
XHxoVDjQDfGcJntmLYPwXuYbHInjXtnoQAQAT9PnDWRdwaHqvvkJRGZXQMTs+FeOLhELWT0oWkpZ
RMpP7kqrvfBz89UWvmnJjDZtGOpL8q1NyRQvYVo3fk9WPMoSwbM07BWzcmQBr4MqsM2/qSAko2WA
JIYuwHfTMpmMUY79mtliVl7EBult3iPJbwCN0w0hwMNEXtoogH3SQd3xwQebUAIigQTPiVF7FTmc
AydVWVq+abGIZJSNZIWzg5CWCBAQwMJvzbZjysAobIwLGA0wDlRnomtUpB+zKyLWrEDbd46ZYcNH
BGIECnqhgCCDhSXVR7/wOHR2ZBgDvnnVWCkaixpF0d4jPn9VP8fcihVjnd5OX2ey2hYaBZxziZ1W
z9S1xefFswW89JLQ4sKXpg9sNlGKlvoUArdkEyy9vhuy6k6SdiI4hlbcLPmTkaBvUk4hFstn0B0z
AIArnwE1tvnEsJBJxAl7C3IKlmiVMx52XtlJ2JLZYRzTJ0UKwFmgeUhNn3/E0HUWKUh1d6zCgO7o
tSd2gpxlPhAhvyF2j9xV5sXfYESFRx7fX0gpNjPeJ6xx1a4pt9K8nfwVpwtx8Ry0AN9Kx0xtowki
vl3DEeJTLVLXxExZ0d2jqMkIR8l83moW9Sv93DDJo/bFYEW/Thw9K1+dyNLN8PakB79RjA8Y/a/S
yMqB3p0Jq8csNwmoSPVk+7xmeJlJJUDpg9xnIn6FJA3eHvKb1EvUvzPrQ8sdsmcnd36haQTde47h
y12tD5pO8JX3ghe567aLu3PlsJuiUR3kLxE+kcfnCYetCrBnPtNbg4xh05HAQ8tWffaQ+bLzUlgj
X+S2RP1048fmA/pe4ZlkSVZiJ7DhD6OsX9ZfPAGocIY1PS6fffkPutalPlBv0kpq/urChwBDlGkM
2sgncgWYWvxW9BPRHvcK2jaesvwmr7Z1Guhf8VU7mJvKuXmrb7LXmKSl8Sb5Zev4O/MYsuI5wabm
DFzqfLA3i0kId/wmGvardDOh6f9X5Gfk3jGNttdq/OAvEoPOJQNQKBWv+G2ZxHNn2kzkpvYgYRxE
/xIwCZ/3qPvE0qbz0KKbLjqIETvRqfWdfOEwRaOI/xUqM/fCfMPWM7KB6UliY0r6fB0nR0vgWrA0
My7ywdiEX8pRzeyQhKtR4nz+y97YBcaIe6MjoF/qQnRKIQUwQ7zJxqnNRDbONspf+aKXmZlNLM6f
Z7vrXqB1yJG1GgBwZ6LUaQ6f+aFKfGr4ipUWPCmGFrN6Zn6ffvcPvn3DncMbtoNma4ib1eujZIns
9meg2LshZAiwUKCNoF1onzzfw8aC+oFFstsiUs/Q73l8VzzAPLoJykSCjtBsK+/MCQl7oB8F0UwF
+hDxoLa34hgBYDADRkhcOsfy/uzXJGe9TY5RW/j1By/7BsaOapNhIfMAmosQHfRB+J3yQG5vJvFA
HgTg1AKLJyB+xVNKqa/boS1cOToI91quWo2gWxGKCXrI/LAs5TwQcbVxysBtsSX1n+1hfhORKKIS
tnAn4+1L35N9HcGrlW80ZDNJBcz5Wt6VD4SgJXJlkoY97WzWziJCzd8IU1msg4mbvaNb52GuQbba
fOL8FrzUEcLlBarBNB3F0xLrrm5XgwMk/DmAeXCVR4Rdf519CdInI3QUrmg0AAdwNy+pnxi7P7mc
v1Z8omsdLL1VnpZhY4I+XqBVLRzoNa9wm6x2Zu1l3BO11/C68DWwkkwOtE4dMlS6xRxuCWJ5hq5+
jAYsP/efKxGbkYnCwSvywNhPBMjaoQgcWs0c8tARCas+4mrpWL82kE94cfvkB6Lrc0THdVb+cSW2
ZzIOi9YDpKEsFLULFCk8Ytt0drIfrXRIZBgXGAjkMCDICIgR15QoQRyl9zpCCUmDZ9oEF+rMuEBU
/egmc+pwQ1OMM7sUDqYbm7RTftczVbLhlA4eFv4XohFMcwX/GnDd8H86B38zOX1KyjrFgY8pJk6J
0o9p4g0l1IYvev86J+UXVzjFjSX9qXRC4ELoUk4d4GZwqkjJGoJObWmPEyH5B7MWUmFOHAerxfY6
vHbxCc0i62+VOcbNxCnisJdkRKwfqCpXp9FjCQv5Cz8fANqnZlfo66EtTKSs2WTUmSdpT7J9vNY/
J0YLvFiQ7NjYVBvmMcywGouh6VZ5Z8tOPb1hM6guC0Fsq34Ok4ZNr0voXYISQHOyImBkytI2ZPgX
7VdfGNIK0RYNoE/Yq50UBOvqiAWqBa9GFOpSV2MrSq5dgcfrC6mLuGWwEx5ia5O9AQPJKClFm14X
1Q3DLtgTjU9HS/e1ziW/FBE9LpXOnG2FlzdMgYrg3A9XuGcxCRJuy11F/BcrB8hacLKegoWs7t7+
6WSvQ+PowR0QA8Mqq+v207FGEK3ZoLgIswHvJTHMPEdbkDV+5Id7zKM8ctQA8gUcbn6A6QTz7da9
U0Cnxww4+9Sve2zl4i9fPzYbhfyj15YIupd05H0FFUbhSwN57X5TGBoX3WVOO/NoZxu5siT7Hd/x
SUXKpDHE4rBY5R7WYIqFZAseoLqrEfZFj1FE6wAKhzTMTDfHJ99FnGBUKHBw5vSASV5u3jrFKi/I
yFLmKWR/PudveiXpJFfOBMQNnawKziRAacQemRnuU9lqEnCYhrtcYpvuFOqecktCsNRaCiesiRTR
IkAEfU3tJNX++b46cKZSFBUIxWCsIjKnoKRtexoHXXBeH0iNKGNU6PHSOvptr73g45lnYkaKIG5S
gu0RubW+ylvEH3vIjzla1dXoJUdUWXm70T1MmE4ln1cGJ4snUWpUvja89wxTyMDQnad4xvHHGkDe
qp/qJx5q3WfVEQ8/hmkL5cc4uIz4QC2Xdt9fn1zUDxHxW+aj6zdN93Utin9cJZb+9trNxlH6pXFi
Gp1vOZ5S/TNHCMCyhLAEFaNJL635s/PkR7gC48XugRkH0gAjUTyfonxtzcvgtf+0FMfEesVKlECL
81NjzgbunsmXraIKYHKpCfgIcSLaDMUx1wDI63RqVltkmkSSnw8HEphr9Xj2AbXIdK18ftg9FQe7
fU9341PB9hK5FUQBYkz5TMgPxQWLqCFA95COC4CoShwxGM66apumr2ObooJPv7Lh2JZrNNyHWPRU
GlBuoi60I4rSt7B2hrv2MWOm/FC6K2smfmyYwQwdBPNe6Hvl6YELhh9VYiGmbJ+cZ+JRxpNtp9Y8
Us7qjEhbWg//sHcKdoFylv9poE/wqdH3EtkRDj9PDEwZ9Ill6mqpW8Ugt+ucfjX3sT5L1Z6jo5wP
grA44Ds9IG9IIMud1WAVQSVlLR3oBLY6whEjO59LZGPkVmI7AYGIlLrYmSOO/bNyYL3dhowVLNzA
trIzQru5s0OhR7AYoWc6+tVNSGYCZmUXN2SE2wpuvYuZUKVwCDomSntF/BHGXY7dTl1/Y2rPT63h
PRtn+MIkOwxHubg8GWdY2g8w+OavNYi/5u6zyvCad3RETNxdebsE21ngD3Vc1wVHHjmc7DNmuHAn
ZD6afjUedPk/ZbOPZwwmh7o7EG/0/MdGsfaMwc3roG7gTlOEeH34mHOfZkdgUJ8Rl2fs0Gk0MBRA
MeofrQouAuIEvh9Wl2CY5WvC707teo9k1qfMd3Dn0bzbLC5v9WrTUmrsq+9MdEMG5ckJXURZncw7
/S9ND809cQX/sxG35hLSjfI43ZT7kjFrwXs5LKT+IUDpS5gSwNhNdwESQMwUQp6gXdgA6G9g1sJV
wxA08z5aA4Et8GH+j2RaWO4ggeprVpEx4UfNeU4/x51kXXWWaGilGYzRSSrW0cROwSMPKl/0eDki
LnFrdQv3Kn8rJRSufe03bJxyt4Bwka0hII3RVLEOoG1a9HwYxCmzQ33f/uN6134JCc/jILzhR3/y
3w801IqqwwqdI2LDYkVGZ596ZJN+IQpVmkAaf3R0gBeUZQM8yCe5sw5aUWxhwrox7BJhuhOCeF3Y
SM/dcJCsptoMf5iZIU+0tR2SdElZzRp+cpR6K+E0KH8NlJ3IKM3N806RiI/J1/KPqAvYGUYfKcce
9KSjwDPfeiFXYyge5fht5lRVtxUWIyT6GwWh0JadYfmiBtrHsVdt1FvZeQh8Jc3uRi9m1siMog+q
8sKUet/+5A8YBWnkC5rXRE8gVIifxuizFbYIp5eDuD/iuub1XtlLq4JkYoO4diD6kMnzfrVBUFaa
ftTR8Px2DYWpz4MB+qkAq5jZc+NT/dsJzRPWyzlQMj5Defk90wuZhhKmP4+fT9dsoPkjJulrfEEc
1VGz7hX+AlDp2bEq7nTMDSFxDwKbiG1AofQXYnn7WYnnubYpDAtH5Hq9tHtOhSVlLZNdUbcAi3IA
hrONW+X1wZEwf3Ivvz4AWAD65ZvMNjpeKuVPZgSKbsridGIGc+SrU1j5NJepdsol6xZhOVZjws3m
Y3VnWgVig1W2Hu+aZKv8qhd9F5GG3a/nHwgas+4zFUWXV/6w56Lv4MvIXIn8808Mmf2CT88x97bK
4isbMjQP8y6nXQtX2NguEp+9eTHmx+qc50duTaBkvJ2Ch9Z5cHvj+JoOLw6I3+ZgQhhyCx5bthw4
kzY61pJoM6j7AUCBGR2yyYsYqzYwbOUMyT9LXSTUfzTTo4FwUnA1ZqbFzwrBsf6gk3oiE1z6eIv/
CxMhTo6EFXH7hzY0GAITxBvzQaYvr9AT42sOmOI44PKFr3GMO9z+waq9k+s2/9K6m7obfjHfKG+0
FpT6hfKphMvuzmQcLKzuGoA88x8jHpZ/NN76oyEZltbvdWPEzdikrzwizos/rjMOqORWs1i/gWEz
LYhZmk+7lZrv4rSX2TDl8S7HXqceoXe3PI8mkecipi7+VcZ9mi3DUBzKePtqleORFlhfnOoYWq8K
/9Tk8N+eSA1w+Y4t+n/SyTMkyhFTNybMGZ9YxSsGjP7ZMHJ5lKTjYdiNIyvhjy3CzG8ADlYGGqPw
n9H9mSDUx3unHtv+YT6epadRA8a4bKWIeBa76DzWeDFbH7QHzWWWdqC/ZDYTRGYSaSN+UAtQNjJ/
0/8vHieMM9JsqY8WU3SErimyy3svbYnMgEwkKjvAx5X8zUTyeQSSz1aOyWPNXshMD7RWZn8dxsvI
1Fi4AhOEgNaeWZ0LXN7aSaUwprB5LaE5IGgBoscSXaIJKpi8bW9EuLiYDDGTt0C0X1uAfWq6A5A0
pu7KWJeXRCCUEyDeBl/f/EXWUOnnn294hrHDANK1i9+Cgf5o1YcQ1NGy3Cwc0JzJsNco+A/pB9Ky
7A2rfAgHdHbV2G6uJ7nxjdAleFSll17Xd0xjDIlfbod376H8deW1EE+dxJmC4VFYiOpfOboVJNjA
pnpqiBLR7tKAaYjo3nkSRCEgTI24IppfXC7F3x6agbIVjsicc/q91y3XuKRWCcxUbG3unWJ4qP6o
QZs7Y4YeSleW09vZHSBqmVxtWnhXMr6fF4CsoKyWgIHfylP45DZsQ8wKMQJGcq0jbMcSLFBeD1V8
Wwz9r80EfpjivM43+vrZ78yXQwBeZKWY0PJ2SwGPnJZai2diiBwaSNY8tWswyIczKKwcilVgwuAI
qaDRYYjVVlKtZYzDdJqt5AGIFnpG9VXiDOSStIb1W9od2A7JsJz6CO/Oh57slh9s3ph468AJQml+
UMsp2Q4AERzjwu4fXOnGvqamgkVyMYYdP0ja/yXFjdp0WcJUcCJdkGm093x0wpU4ZFphIlH0XyxR
rGjImpqhC4f/wOaFSJwN6Bs2Y9c+Po2g/FlJpOMyfVyHsjczD5ECHO7JLUY/9CunkPeC5zI2fm5/
EQ7V2P0IripkBg3/ov3TYSASgmvasOVhsjoRRL0MDqnzUbA/im8NL0b0QzEMJJCgkgHjQ0q9+U8N
QgCmjBvcpWFAs7Mvvnv8cot0Hpx0055Edx4PRMsyyxKh2UCd2TA3NE/YvWlSLlPA/5dvPAD8Mf7X
A+UPEXwRZhD1o9T5WG9crqShYe6r0xMYYLph8yG3BwDLO8pn4YHfl0zjnt30IY//Kqf5TU9KZpF1
Fd7qlibyNop7ChT0CcPv1w0Zfr8ANnndzQMrVfRdsoVSkT6fuBaESPip8UPDLZ+FQ4gba/CQpqBd
qt7LG5yIAZk08D2EeK2D94reL3FqaEZQQqk53oDNdie6RJDrjOtYZ7A7M9cR/k97POmvU076MwZE
rCj4xsO74UwSkalLHix0wezMJtGAoBb5qskzSNqtY3r0TgzanfyHdddEHcM+DekVsC6GUzSEnkkw
D5YGbdMecwuyLz8t3YDVeXSU00XhviM/CI6O4fDKRp+s07j2nvoW1nRuKT8xl6STfYeHchnbNszf
r/VHgq74V9D98gMuOBORjJxY8n15gAaQGSQiM2O3//9rkgEwv0s6xVMLiGFVWLNop9e2qu0UZhtI
SfBBr3NGqQG9g1KLCdtg82sCV2I3Xp5lZDNc//Ji4NWGdK3gcTXwNsLBMTfpXtjIvnh8pCf4h5iJ
FjDrun0dxCsOZ+Ff8SMLcOMZYOxy7I8uLgjsYZwtLTMXH5zolpexoV5n06354I3Dd6DCK2qe0Zbw
RhZHhN5UpmspZNGwNyBwvqUssYC7H8LjDzmJhNZapH9Tc7D2tKD6IwPmY1Vswi52SvPJ76MDKBGt
gd+T9SJCvq/md76X1A0GdpYrnpD+/BQdJKFgxOFdbfQXzkyOs33+ybSyv0GUZFtfvrz20hhwfUgk
vi0twBOIGQXQB16E9E5JAf9ixCDAxp7Pb9FjsCaKtigOwO0AJee1LWxT/c7HDy1jleBRVKCDXlIK
K0/9NFW7KoLVbZkysiB4nfliZ/bLtKTCscHo5qTJ2wS5o7Pxa4yBhtWcYCvP/ADhKRlHzX/R2u7B
J0Sn6P/RAohPAVBv7IGdN1r8SqKBON+BFIHwbowOwiJOtcR9tc1K13yyjLdAjIlWaOHYoSPpuJ3g
AMHLW5xMzoCZKCEVuyTlM0gGeoBAM7+k6mPaEI2Atv7ezydEZQgnIurlJedRrz7AM69uGEVz9SBc
azRHChUlFMAkvg3LnN/jdYiES1O8RwTN9si3NrPByCNZsm1ozciwQbwm7NrYZZsOvIpWk99rOpU7
BHyCeTSYsTH0+jK2ZbapukvCJHgnmSQLXccUic2uE1mpME6vl3QB5HdJzGsKWTpZPAut3HnIETPO
KMOebtdqi0tHMn7mXbciIsOHIW8gB2B8txeyx2snUqdMm2FDShLS11frNnDnMpu/L4oZ4tphy8zI
5auTtT1P7eCzQpA/gDOWhg28iCEr57Dyqz/xM9HOsacVPZDMg1eZZ86qqXJ75Z01BW8Rcahr7lik
HJgKbyvVT1U3638JRALnQS+Pi0uZgwik9rpCouY0SqAw7D7SYfyC2dOa7cTcLL1pjY2WsbXKayI6
z8+WpuemMhi8ybBmlW+FoIPXPnnLAJoxFtGC+KtEL+UIfBfPrRBd8dUn6pcEBr4KZAC8CNItnFv5
z/8KHebcfaDzWpw1T2swJHvNVKxXd4R8Rvz2LHfpGUbTlLtMzcR7H0GS7YP6dTSGh/YEruD2wg3E
CY2/7IMYgNWdbAkGeq/htEoocRBPbAwSTTJCZspf0WRZwH5HPHAf6JsWfMcBe78IzaYTvOwsrt5U
MvBCHzkpMk/KXHn8MA/5Gxs9WE/27E8sQqbUk0X/CAtZfb2HzA46u2BiDVn5/oQ2UfjgwiEofsMO
YHGWeRJQK2wJ0H/6i3zmOxIv099MsjHyu/d5puuukUU0/mjQ2VAYXE1hM6Vu5j1hcS4kvWZT3KTI
CX0ePZncNx5/AB4Mil46s2XiUian0H32zanPFJQDD9s7Q5AZfeVmoUBGx+4RU6dtV2heAExHjDOJ
iUiBNqwF/r1Ik39T6Idzp3zQ1R4ioAgHMf5QWTQXXrqd/tVvBNMzfkm9gcm2YilUCKvUqt8acBwf
anfJfVpUpDuth0gS588oOKBEqNg46nGTrRVGKrtJgbrOHUxthfrKHpd1k+SwnrEGzQ9REu4NaJMR
Yyl5Ey/Ba5bsNqxIeZ/XmAxOJU8rClrsVi0Rj6FLLMmWY4U5Z+dCi5W57VOuTWKtJXENzsTTdY8R
wsCHSTwB2w3e+v23Ynoaa1TtwKSqVzwjsVzT1qrtteWsldc1bQqrkDuSGGx2jB4YUrANL9/BbQMW
4DF4AsTEP5ucQpdhhox6QHHm71oIMO7B9sO8rfZeX27xnxqTi0FzDP18iaTc5sJ2DzVuPJmcHTia
DVfKCMj02R0xLXTCbRqfx7fRBNV/jlbu2AUqrK9TdMS2es5f5xc+2xMqoMlKYmdYeSn9t6lvRhlZ
WOhBGBIOr5bEByYl1EH2yh96W0BCZz532WD3DVr9YGSIm3Q+z6WlV8dC4/OKgL8wROd/V+Du2/le
V/aTR37fgokWGVwjy1yMR6FXIeAP5mx/baKtBD2Jkd8mfDDcKD4hEiIxCHc99qZTh8Z8JCmeqQFh
0AxeGGxsIO5R7ck22DhmMutqH5HNq1FiYRv3ryY7O+EiR3cuGXFA48qj3Tv+7DX/BJQ2FYUBA+7+
kACR4+KkIYereaXyZEJlKyNils8Za4HwHqa2Dq0n2w//OOFWcHC+TflbvM0+U6qo2a8Myr+1jPrq
BiuQUdTJXNMDtZsR6/i3rG3qdJMw+UbW5iGsgu+8hKTj8cDaDj9vms76jPOQ7SX8sdQtzl3ljKzV
GCdrLBKeuWV8zYzlPTQ/dZDtCZlxEmP7nLbqTQn9YjgSrs6zmRJijEKEXe1zYnxlwPv5kDlJBM4B
ouLwDTHOzQjC1XWc270OcWifJPlBlDi1GNztxobZsfrbyNtI2MZIGWrz+CzvCQ9FU5ye6cL4X9mw
jSSQSsdUutApmdquAyErc2OALAKfmhJcZlfTTajLtZA5ONlV2Q1fTGQEenDqp3hc6ltxoodTN7p4
GoS3KERA47PKQZjeEQ9tif8YTSo7ncIuWf171UeJ5V5Di2DVE+ol3tEVBBLxsyn/mZC7w+1AvSUd
AT/Ew41Mw0S/r84ysCz8Vl6KTwf8BeeA3ZWXlKCx18M0rsqwK1G3sPjj0uqqYJ74N+PtlU4I1FBy
WPzhgvklJh54Sxi8IzoSrA1cVYcUWAdRT9pW09khoWaC/optUHj7j6Pz2m0c24LoFxEgxfwqMShn
y7JeCEfmnPn1vdjAXMzcHky3LFHn7FC1SiQP628A+U3vLS03927HT52N1/YDv9Zii10JkG52FR4T
3PMK/iMap1UPj4M2qkVlsuJ7OpNskQ1Oz0Jes3r4I0e1iBkgkt09nx0Jz72AqQlOFAz0C16FMLgp
DA7735rRe8KwzQu24G2LZM/bLql7Rb1HoS1lHwtCHPi9Pgf8UgrJTyt2OhN1FhHL+5SEo8Dtq58A
R/04lpQhPFSM/GUcszygLHoBOIa7NAJ6wlMprqr6YHbPaU/9o21Rpnfq1Si/RGZV4xKEK77ZQXoH
0ck6Kwe1Ec6qMowSmIOvLCMW7b68aqzNMw7rfj0ipi6EjyTjMe925pGDyXfx9Hbi28BuAkar6nK8
Lvhp8Q5chHglAXVzBVQIxWmAk8QDvmToGfwIy+SjENCEMhi2sZIz1ZLwn31sEkf70D7MyRpuzB0c
1KEEeeAQktElrzpypxpH69lZsJSAjWpAV2f2VLAYpfkgq7Dc4/GP8XshlLcYVDG91ISltK/AKlL7
ws0y9n24xiKCD98/SBPn9r5A1d1e2siqIHeQGomxDYniaihXstufqQcqVLnv/LEwCkWb3VuIB8rB
NFtrRxbqbjoduYYre7pIgw0XqcWONELo9IBPWykiIt722/jqYhD9hPZpdu+fyBZidvQf96b85uNs
OOlRdLjS1TQpuB9qtkOyHX3ClvDEYyRvJdokXpdB/hqr+XEz8DIDh9dSn2ICSFizqYegc0RO7KK6
LWRr2GqGO443gmsM4yRMFzF8C45KtanDT7P+LjLMqsd6Tm+q3PVI9uTS/2BPs5p+sxdBVgtlTaFZ
1/x07HJsEnkCemjKUcYM87of4zJGl3QZcLPFGC6BUy5T7QVqmAynyg1vfQYV201P3XhhmUCyTX2T
BvyXWOLXW34rjbCvfaRe6o5dFT9HYKtwWGLo3IeaEf3CoVVmsNHTr9C+MniS8NDuqs7O+jWTi2gb
qOTBAKRTsYmmczjV8EZZj8XJ3MoDUtAX/4w1IcHeacq0K9weIyXicwBt8deV3/WChc3GD4/p8NF8
EYa2l1/leOtIvqm/pwd9LQMm5A0bnfnvn4muILMo0mfpBEuky8Aj4EFpPbG49L4Kjq9sq7YEkXdW
RfDig7EIdhfiQQYGNCKuBjTj6hvzZdqree9dZHvmkBMbgnSXykxkvo3qY/S4b3E3bHMBvD1Tyyzz
IDevG6Ngms605SmBpc1nHnqv7CHtY7wgqhJlIUrTWV7WoyKmNSEq6xPPpdyC3Bt3q4T8iHw3PkNG
HAbIF21RI6k4ykCH8eAKQICkce1hIJQw3Jbm1jDbtZa9VVxopvhW5Vv2No5+VcKHAV6OIdcBt2c5
T386u41df6ZRY17gHpC/jGI3ohrbcHLVEpXGRa8OSbetGCmjENNgz694+MdpVRsoCRI0Wsim//Jc
JzNMXOpf7W8OLwNMWoEP6jxkhxSjOefB4sSA3v9VBKxGnIio71sIguWwHn6m0C7rn8zAysKCysIg
P/yY048Y3uoDF7AJEFNfhZwl+XyaUp+49Ub+nGJgd8kGxVVcH2KG/LgQRQDD+tPATQQGq4reOw11
8hI0AAd6hP6HqqgiC+5EMiZyB0zI0myBPqn0DVOjL2WIQyo/ZqCwDKvsDH1jBp0NTf8awToJXo6x
MVcV+0vtMhnvvQQFxsl0aw8pXWr2E0U3u7s6f3XhQfF9V4w/+47ZAnZUFOvnlFqtFKCXLVWsMYQu
TWQB1PfuOmonsz/J7d7vXFuKQTRk9iLn11oGqbyk0S4ZRlAI1dHeVPEKxixno6WcrgewlCxF/RnA
Mp5Li8tE4aEoyQcnR47wPNqs+tDJFxNeFf+OhkEYXyMnf/Bo6TYZjzVWx3KLyeZKwhZPubkYd6NG
BdYSr/NVaViGyZGOmi/+dSRtCxuPMKj9yWG+YmWSBhboSbWqadd+fC8WmAvt6DPWvnA7E6cwiJdy
bhzkVQbfiKs9hcjtYtTArhV2l5KKtRvtIP2r8EOotcyFcQ0QWhVUe7VHtxy6IDL5Fra/mcnc9lAV
j5ZpoZqelfCV4VFFg5WxwfUHdxr5myYdqv8dpEwsHJ39Tl49RgvtJVGCOmJf9JjY7BtMASMTrxx8
o+ToR7YmJUAk5A4KhhB89P04UKTfCkZ+7R3LQmkNF7Gho12KAVV3+YNkNYQGGQIgZYCvndJ662/G
ZBUyiDguRCcsDwvuPBE7/DaW9gYKDtmlzGj4plJzvsw3Ibc98wdDrYHilmA8quMCTcmRBjHiDa+W
37UDhKdk5zjsE0R/c+oXfRzwyLi/qKWjd7CTiLTmzsBZjbMCSxHwQojMVv2d7ZRsrxNGCu3OS4ny
2mjgWmFsrhLR/fb2qAbglRgWl1jcb0wogL+Y/fmzCyCc4a4U1oN2EdrfpLzpIk9fdYvLDWrJLj+r
+P7Im6xRBFOSlEhSSFIQnQYLXbUD/1sWxOC4Wse5cfY+CB+Gfuo9aHBossAHFsZNOMxxvujcXeWb
aqT9jB7ZeCp4+4ka0zIHPGrvr4EVCckhQJDi3WsswCR94FP/ZB0tOfmRgoO1p+gfKs4qmDG0SRu6
GPVaFn9OFNia6JLh3ltS9yxhI8wDdvRk9jhjrySKq07YmsZbObwiLJ/yPRU3eD+Bq+pkNqCtkgyX
za4Jj0B4g/eTWZ4rORhhcTZnPDhN2DmD8mPKex/GzKMN/6CtSNqhPzR39F8pRXiYvDfBZyxvW+Go
qr/1pxIhDF+48VVXf0q+NGW3Ami76otjvqicoZRXQnn3ONBGtk4JJFCPQmcM6QQLTpEONVWLj5Ew
RL5mlMqvcaVWd4PjouIWq7eid9aJyfRI93h5qFxxU2sMofDJWia0sVM6vIXHbDr72jIWbm3Gov43
ZmqUwNVUE6cWNyb3C72MShrDSGciznUWr1n2PuPkHfpsk0arYXxnrTGAkVhDyC4JFDFwCmokAdvy
xEZVoM6r1OVY0X2cKkzlf7NYNDCvZesAlk31S+Zmv4lNvMQex6D/nX8BiuQmSHfqj444eFv5v+zK
z4ib+0uGi0MKzyHH0MAo+Q31XOywd8A82I9kDlrpd5IDjX1DDWhG8B2TO4PPmQt4GVjTM8Bt+bqq
XBVRd9JBOFVund4zSKHhZ7LWMTyFjwWcfgJqlvL8cmHIqslK/kbUWZORC7m/t1SF0sU2GmZazRXa
iecSQ+T57EKQtPsnfdyhI8O0ki8usX9RJi4xYymIDxnukp9bA1O/apNVz2o6y9/hdBJal3jcqHt2
ml3MQI1NnZowtJGce0dR3PBYd8Zb337ODyejUu+B1M/2SQTYyA5ruaR6NuGbMDh5hMO5Aq71zmYc
7S/UrGFf/KgqEZXGASC8lr2T6BpLa+BhBkska7Hyj/7V3OWkYtBC+J/Gq1xX1oCoVLykV2PbbKY9
+IS17sTbZpnvEQwevLWx54g8GdbwDvRrV2JNZ/Qtr5l3WqJ4lPkAcXBvNG09FbuaXGFaWh/YzzXV
1jJy13TsHExY7PLViwRiJwBBrVASILFa9g9OII02eF4u7xlKVONPiJ3x1ivMONkM2pSuFpNFiyJz
tbjFZMVe69oy5jibR8MqEn5GfB9DAg47l6cVa6gHJMgn7fQ5+lb7kT7pZEenehgmOh+C9Ja4LDXH
WNqFfzCT+RKEDz1j5rjvWcj0lxEP4F5VD9QO6rQ8t9DarUZyiOnMMKiwk5kXtXReFs8+LZw+i7FQ
gn+w1Ont8qE3NqIjSUezuNQ+hF+AKL6AbN5qD42xjBZ2zYwBueDoKIaLAhMcxJRuvLMxWEMEzmKv
VhuJaf+TlIwIiae6YvGvfs9DnfGvfEQ948VzguKYtd3SXCcH2VZO8GLByiKIunMz+StE8MuClcrS
IpqsX/6xYEWuvbhKEhXmpYHBj8IH0tsqvTQNnGx8hVazMS6KCjbBs0n4/tI1Htw/NjDXnEFgUCH9
WI0MpL6MD76VPq1W5AzvofeTFdvY3zDLK18eUIIzDVPBb4WqEpqVugs4JnDpxvIHxAGNmTMo+SVx
EP/n4Q9LeeUsHY/6Pd0RgQdJD1QCf8Fde0FCOpo3QFhI201Lc/uvyoCkYOMlym5MhvBZZv65EU6V
8a06PvKmxi61newEgPccUlZE9dYiZmy+QDO1PnNRy+s2/mvaDV8ImHiLMS+Yv2r3o1gM7KCsrrit
TkWx9qsrdq86Z7qxMrUtCjb61PDNc86LDYpVRMll/YSPNeFZZnjZrBkbv8kHHj86z2hkhEvBDOo7
tBX7LJbXNPpqxRvlaIEyFbH7rM3ecZ9xVu7oYuu0BSZ4lphV7au1WbhjewBjkBlO9DVcNsthB7Ou
xx8okwUE4vAo4ejr6h3wX3yfEdl6EPoBUHiW9EUVziScMQfDt2k3NTv4VAQB1CxIqcShSW2Rm7sS
om47PU53k770yWKJylDfkWtDMsZJ3/Wg+5AMYevnLqbsf8jpG8KmfPoAdAaE6zBUBxzFQN+QIVbS
txjSCNLJA6URYWJIRzIE7wKKuIIr1a4EPMFOt4nSN0+g9DQwhqWnnvfH/5+RPKh/xHtI6psKHKRD
MsbMnVIBFeoWqIBv2uU2+VakdYxES5+FWmbI61PQjHho2LdY8VR+DN7xRcAjsGEeIltmfIov8nv7
y5KH7+H8lmwRw2REAmJyjjnfvGdz4xGe8Bm06Zrnh5vdpxLE08YTCjMIpQlve6HsFdTRMAX6K1NI
fvOhotlmJ0qz1+7ZIFx58fyeiFEC8ZZeF3S7vEYRGXXkkEjSVoyz8HBP+6ZESwp5VHei+pBWvx6G
NfDy4mkqiQu2A6Zuak9hYlX6KU13Y/nXM64Qxneui4GE7IkoH8aKMavqgiSfZXzlAuiQOvIR4TRB
tcSCemPOVBZtVxGTg/DgkrXqUv9WFcZMAFSF3h7Ke/4pEy+r8p4AwH6G3WfEqVlP2ZKoC45dWiET
haP3ad6AZIyIo1qDq1Yy1z5NiAxhKf+juohldVWMx96m6EyZBzlkVYg6dvVrVVfHBpS7wexYwwVQ
rovG8uqB3os+TbLzsF/qwjxXdmbDpYc9K/yI43tjzOxv+rkcIQm+TLmjCuncCYhraPc9Jk1aGuaN
ewl9nUWSwJP8Z/9GnFmAjY1ZM4lG0NGW0YjVnGFV8QwQYkXmH4ZZ4a6edbQy/hbtgOJ/ZPABOQ8I
zuAX+f53tL8HXeVry7SStT74mu4UBuecSaf8jPq9Yby65qXiEYUGEf72MiLDSw5TEitgdOggqXa7
VjtNho3/rWmwQv7hY4zEHeYo5i+4YjHOAjMo5XUBOpCQ7+zNkE9R+MDkCn6wkoh0chkSV3eP4xK9
Aa4bIivlT1Nx+aYH7L/lW3GLgX0i2z9W1anTPpP2NpEXEaFBpVdmZG026+HuQ44k/vQiK6uA3Bp8
JgaIvvC10PdiB6lrU2FLBVLHWcH8nJe58JmInCNC1+Gk8lmpmVWVPOa+oxVHAy49F74I8ugjAN8O
GCNdjcGBbSw7kcUcHmQxins0qEeFvcnUvQe1waAcw+w2LK46q1XjzBh9uMeAMTOUsEUFRJKS0jBB
si77hkhJNJPo9zxQxKLtLZ5DgZBqD6S+kRFK8euglwu6y2aZyBt1wUwFx/0GqGTFMKY7avBNs5X8
gmBU7sOQaOxdW69lnu82tBfmCSfoE77TJN3pPwa0GRKjp+47xr7e/nhUHPEvo8YUdgeRfpKyAWSr
1u9mAvKGTo/UxgG3Lu7KwHQ0GWddt4mL/YC+pCjms7V0B/NS++XaU4lKfI3hraHv7+NfBKQ6q8Hj
PUvui9lLBBMefiVLMEW5LBjQJyr+bpMiXzhF0WdfsNfhEC6adTKCsq4Xm5r6oig+9LhYcVQAKmPw
0uPxatFEmfp3lohAi5k1C9pfp2t8rDMi7jW1W5k0GiGgItH7vQAXC32oD/+NWmpe9HQ9iTwGj/5j
vq8HjjD4ot6S1AUEm6X5roZfymKdELo4a+4Ex8KuJbkM0zAEZXdks9UZvgRnB20mG1hb/jYDt/CP
KeOBlPUdj/pSAO94QGeJsEmn2Y42pAFRVdpybbPCqluGbysFm66PT9tOGEtS6TnqHiYwDgyS4ETX
h7vbQ9xPf+Xc9sGP14A1WGMCXAYiqp5SVsMam/zeFklZBHPX2iPrtXQVN/N6l1Ffu38U6h+EnohF
CZKgJH7z/Ysx73GYHtBtEQTDqZIDYioPGoPwjmGuasA5QrtY22kMMgnBPQI/0IjDLmTYOf5RyRxa
20Am4uXnGE9NX85+OlJt0pl41Dnk+7BhfoyI4BsblwRS8To/KsOsgqBg3PV/ADfF/GfgW2B88W41
jAcFGieDK7FD/agxfNZ9yqk5lkFhhAroYhwI32YUXpHRQ/WZ052gDYUAlTmksITEQ6Q05IqUrMqM
awB8FT1jTzEKVPyVyG5Z3aPspqAcx6ig2owtJ31X6cf81iLcxKVBMKiSrXntokRKEuU2CwDwKAxH
/4thWYP3S8ZNQzRjZRY8/Iv1rMo7zDkuMt8RwM4zV4WQg2MrrnpkuskNf5Sf7SK83ngw+nPX44Va
SeKxu0fedy2uaVgjGVInt4xiHJvRKYZdFLbLMdmSs6Ql89rDZ34qkO9jjtiwtN6u0x/Vc1Bgi7uS
/IWx/1YlqgXcuiToqi+hv3tHBEO9/grTu8lJuqCQBx/2f0w1DauBQAKCj9Qz6el4pb103UQYht0w
OSxGS0fpZvt/ycZHLlxU62rvDCTGr3Rc8uCLh9RE5fJu9g8PdsP7wj9RfHA+M7phaUQrkbbWAj0K
XUQ/kGrx2WUXKb6O5EGcYvE05ruOmBYcI9jYYfiddKo2VNKp0zN2OhBBNrgJfxKJBrpdlOTGrUAY
A4tGh0F4qcq2yeU/gZg71JbYfaUt+6BjI++78k5r33Fhx+9luw+h2i0uLdM4BUYpatau4Er0DhP1
gDRBQccQJT29EDhrfQvaW4JUYd2A7eCRrTf6M+LzohMdGQIwwOP72ec/tMbiIr5o8J5aBJSQ9/IS
PLVCgpg/z4EkdZsgchEKlGx8eAPLDe6AK8JDZYHBKAIjy/BXSZNHwHRfM9VtiUiXR8Xc+PFJrHGZ
hKDfcN5N7JkWEhoXu/Pntp6OqbcVVAnF8KHsmvhnOCQ2UjbkppL5bNgdLAjltEuyvDSSvHv+W4QF
kbD3GjfUqfn4jgblMWRxYaLEwGzGjN5d/GfKCkTUzlYmag8LSaZk/o3DVQlOCXdL9hkhS9qFIDIW
LUEslyhazAJc4Yzoi7h1olzx5hlgfN4lfrSOokZJDpAgiF4XoztGe5NfEqDOdge849VvzTjrUDHN
NuOzX8K9BWDg5XyTqm0Dtc1YWJL4SllEGm8Z0A+7Gtc6Hp9y4yPV8D6hhpYokg4J3/2aDcMMP8r1
K+NYIT9GkkscJPH1kDtCNh4FEj3hb1rMZQlhb7BgWC747a1FDmZYjIQJ+wD+3r8lyPoofLg8XfBR
dIyC1YDUMR9Et1XEd2A+KcsbRYw8bokbC5Ykr5It4z8Gfa2asDW29BW6JaBuoWbgWH3pTkNBi9iO
c33csVaORZvwR3TGrXk0zYNArcSHmdGjno3PsvxEYMI2XSCykiHMZGPYYizZHjKrf3FIZMzhFA7Y
2nnxDKjck1c9PZDwVDiTeip/J2J82G2UJE8RcnBaDHdtuvg1+d2Tk7MuH5SAzQ4Cq/JoVI5Os6Mi
JJ4LXYOBlRcsiDYDL6TMeBkeR/EPzQC0RmATk82TOAJ+QjV+lcwN39o63mq8LtonTUXXHAKL8fiV
B1obT3Qjfp78UGKziKwmcFhz9t5DZLCalesUu770msRjdZYdTXoVHIMKFteRr61DiSVEH9Jw7v3Z
svTGkjlBsVMA/0KMwY8d/OjGhnJMSF7IvPJ468kOw0umPosWdlRmM8KTa0x+DJvscCuw0JDeWC1e
A0R0y04/ZI6sPdgnk6DLnS8jYE9/+c9kpkjY+4OPRvjQJKKaAEZ99v1mwuIMEjr7SKsns2IBUbne
Pyb0IZIMNSb8q9Cn6HxSsxBFZMNeduReOzGU3sV4TypjlRlvET0awLwYPMQ0K3T1LwxLTw0TmqOT
hwSIyx6V9wE/f3j2KeUxjkqrQN11zBegZomTbajM+9rRGlJ4vk8GvZF/jkjQTtQfNvD69JdEH7nw
kHUmPvIhX9CGLVCSfzQ6N21gzR+9gREft600nb0F2aSM0+Ifls/sm2L/qZjcqgcFOzpPHBKXGj35
G0E66ftosHTUxE2irn3mQwMJiIKwI75L/lqqza6Q0WDvjfqhtV88UUqMRg75HNR1JooLPNjXUNyx
RKqDs0kqnF9tVIW1MBxUArdnb1N9lxH9M31C3IPcIta+Yza6BLnhn2MH0frf/XiuGxapqrhqPwSk
wWQzIAnUOqvEYIHHpoLC85Lje0uWD5JNHMNUL6WCFvXEBBtzj4ZFlgs/ukZwIuh/kEH68IzF2om8
jZJsVVbM+bzSJi6RUKJPGnVRPJCHPJlbjKXA0JI5SpV7H7LSE351Gf4M6rojK6xdQR8DPkLQ5JyX
TbQmInxiCQ+LAgsluVvkv8LPzNjEojnAVYBoauCfJuSGFE6UXhmvLhA++7Letbb4ZwK0HGS+qTwo
gtbZ8KCpOTngAkq0WW3zXnUXvunMZnFFaiBcC0QKJYAw1CCtTaJCubTinVzafNa7tKMEWbwPw9XH
WtiixFwRxVZBdGCtlF5lcIeF+CVip6mMS1BYnZpeC7CRYlPD3McC1hfuKcgOLYjaxPvIoHyyeihu
prL26NbeTaIUVmLzJE9JwtlxgWFNTimp4da3YpFxAjceDfyGArb54qHA+CLiJFkxS6r5bjEG4jtn
kpAGxJwPQMci4u2z9n1QEpvOX2EIsaD7b0XcfWsBKIpKoe/x3Sz5svcdQ2rCCKwWG79Mbe+TpjJR
0lfwEBYasNPuomPzUEdn/muKDhSaCUUHfzMYwTXxq0jJ66Y98rtLSiSG944YyW7Au5mzcoJON/hP
UubULdfcYEwNZ8PxRTDxwx3K0HeEgpAkT9kgoswIONZX/ntR6hxKADoRTbf50UiXF63kTuHLW0DV
ZUog4A43f8SXJruALw30knTjgvSjozrHxMkigQqaYoOszWnMVonuvY8w9EyUiTriNhzoupF8RAqz
9b9AtRtV40YZ5T0lfEWkowj0SFg8FvzfAdVVz9wxi3DTRu2hn/yNKJxrhiBxsft//rmFzJ6Tb2Lf
8Wbqz7w4ztTWOTiMyb8hHmpYESHJI4Rl46WhMFKZZW1b4pWNDRnFGhMTzeVuQ5rwClvQfvUjOON9
XOB0HNHSNbaElDHxTmPyToI5Zjie5pEVEsZJ0qjVDeKpKvwsk5vAPpc/Oz2yZPIZc7AYsKp29ZVm
O856gMoQqOtvarow/wkrB9po8DM/Ikljy/rakz8YSNUea0ayeAZe5UZC2Im+ARUTAXkYK+5esWuF
9+JeTe/ca+atedY4XjB3/98bxPnuMA+0ecB/cEfWbIFESzQfG+aePkxp5rHhtasuiz8S2JPqwj3P
WiQZ3ouNuFWx3BUWlotHME/f0zPRNZOxAV8Sypfoh7NkT862Ankr2clrZetlRwOJJVzcreqfBWI+
wMYblva4d6eYZroGeOFNJ9n7gi4FQ1jfFdov2d/MpIxNm++qj6TYztHrzDTFNVuUkUkXiHjmASH6
HUxCO/6Hrv04x+texINBugsjzmE3VGt/2siELBAO9vRcuvMEHSdRf6GT+DhhU7aSFK4OCvs93R85
EMjxfeUuLCwB7+JSao9RtmHlhD+fTnHFSDy/+G6xRoIYgi5yCi5qA6ah9k7vVJxY7C0qXiUYu7Me
QMveDFwv7zrUINaQ8azYGpOfuvwrIIzluD9u2Dm1inmd3VUbNFxKsk7yDz4x5JOS53aljYaYHhQ2
kDW3uRd57bkOrkyeBDElFYmyb4N7CHERfM5ow9aPhr3wud8tHFgsKhithrPrdok9mQ0+Y/S5u5VF
a8ChwVkdnxSbvlX5I7F9eqrwDdfl4i5x1oknDl+fgmEfXwh5ak49XwmA7DGrHye96vkJ0nD/Vrp6
YbN2LoKjjlLjO2tdTOdqdsIumQ3Y04ixPwVv+btoWnN4ucaqGrRocECvBpsgXheLv2pPVULfzbup
ITsqrHAbMPxExbFigHIsAd8Cz/VnV3gOzsoi+Kq2YrZQgKirjXJRXsW3WO06bE3YpAZIMe54jenV
uc1ZfanOBE/1zF6D20nd843JSI12Vc+dhyEbnm6JZCDGjgzV6DwQZMDnQCXlZeeqvHN7MXzmM2Fk
47v+FXm0K37qDh1TUqxzYqE2nGXYkes53ihxmz1ffh2cRUU2NQM3esTIyTCyUQVVz4WOh7ZkSPvk
d0zZzBlrXL0yHyeCpdLOateEGlOtmJzdGe4zabKIhpW3xT7Y1CPfZPar5rqa04C7eYFd/YzH4INm
UkTRz8ALqhZxMFp7MsJVesAbmuBzJUl9l9GPkIEUD8uD+VxkbhHv6fxkfHdNizmyw5oT3yL5kYT7
CmjDgIjCWKM+w6pyUe/qRly81cOp3+7GbcDzF7hMs8DJzXf6grBNe4Qn/InzPz40ouV34JDtey3a
7JsE0yW4Iycpac3DKfv4Lbd1/lgc6i/admhkFFsf3q+8HL4ZnOByZMaoQ9FD2s4MwFmsPNeHSB2y
hgfQcdOacCVVa5gdgvGpEeBMRVdueuZlqQ2BazoN4xEYon8C6MybRagQKpCEvR5HO7LFhiqfiQl5
t3MJUT/q3MX+QngqI5j4F8EEW86f+Lc8JJ4jXMf8TZBsdRePm9y/dz8Jhb7NDwj1uTCuzZ2iQ7CH
+tC/SaJFFNe12ybLr2YtSQhs0B+xlQa1DLSdLRgpYyz6iifuJx1SPm/6x/SF+n8HOgbAH8HAf8jj
BkcpAHDY0ym+YqjnetcYn69U71zR1DIReaGLkFUmDrs4XXNzCU8Ew/1sOZcB++D7sSuQVGQzMHzj
kukczwRajur2sHCN1H0KDjBZ7VXa6Sfz3Mkn5NRm1+JtQU4zTQtuHROb8dRLUMZpCXh05ojF+Wpg
zqisw8LhDGaxgT2/rn6YuHGtqQp+95NJqrvCK52xtlZwJuyVlSnfjch8i6b3ap9+Dsgw9M2o3YkI
4NnJrsx9UYb224yN7oD1EvXSPh+Yhbn6Yl+gHuJQB3GF+YspFZqMzurly7wyn858BFXN/aLzCVdr
2XgLYXpra897N/P7MDg/xGwRH700N0q2BbJB9yrW5/xazBFe9QGFWClcO5EpDL0afi6CSvJjelT+
Sx24kPlT5mmbZQDhW2/GY0QjwRPESOYel2fWG/I6/0VTh9kDvPhHz2CgYEsKtedCTQ1owoKIGcsu
MroodmamjOqYPey1FdIytox/KNdvs1GrWJdXeDSczvqV8bjxmr4JqmTcipVrcr0/H7iOLU4b0ORd
eoUlrpE+t6UX5ASMMTBPUNWO5i5wGBt9ap+y6VQ/KKYLvjqXjNeNMLGxfXGOlKP1RTtXwybkXBb2
5CENJ2TFsfEfbcGjNqyrE2KA8pcQY+m/cJWoRn5I7BjZCWmC9jEtSODQbAYMIHQtFT4NoHuXqAuz
+xSIcgKLZRXmB6FeDzS9irGf9aI0daGdrxwTsgmuICk4hqNVUw+ydM8occ598TcQcFV+NDK4xtzV
iI8B8KBvCX4hRkbc8/MxTSXepgQ4u1T1JbchEv/uppur4isfVqm5p/DXdZlTaSsaVoTqJ59H5Qyw
+1mhfjPFsx6/JMIDArdj795saMVTOkU+4YS4hIW267CHbGi3zN4KdPyCP+1g8/4kvMocGaXDcE2a
D0yHgN2Xb8Osl9eBA1ICInr7avYh7vWHGuzB5dRrXH0xwPHBEmfAi/bnaSAX6g2dWwr0xJ6aDfJK
0hJxn+zQ0DPVZhcSCCf6uYHY8Jr0488c3wHTPhMEXMqanPNEru6ifCk2wJzle+adqLxNhE75TqrI
E8tPBbdPx7L7ewp55pl7BKztsSjUdGCBhCCpR2ShWxoCK2Nxj0we24rvL9wO5pC+JvJuIOoHRDfX
EW7UuuHEvcLRMNqLHtt+D1UgIXKMP2Y2fbXo2htmmERUysGn1ls6236tWFVPHtCSYFQevKA8eOaN
PJ+p+OA4mNRro3+puBP5yRLMULCuJzTwpkt9asOs1JcNVzGDlm+dlM9NKI9uPz8N1QfTD6bnY7FD
Zs5Eo4031aySwj1DWsMeOBDzZ141l2rRQstgjlxvy9phzvlpyj+GdF+MJ4g97HtZla14o9PrrOEQ
mHqkf1rxUM2DGu2DycFixE0SAI2iplQdvjoCisiB4KVgrhRoLagqRHozeoHaZi+6GF8DlnnzMI6M
nqO3dM7K1H6Qt3YdNEMAHxA9HxxqLFtAJGB1pziC+f6nuCIHdZr9Ur7NJ2bbrha81dsXE3L5ktaO
NrxV9RMPxfAMpiPNNwUradTFI5w2XY2C46C4Ejv9Pr6hC6vLrylmotocDPlFm1YVh8k4DACBzWXD
zEoKDEiOGsgj9j4UvKx4IoVYOPMzLr4F5TvXdmL+ULKfqZGWYnwT631U3EfxI4r2hfQra1/1H/CZ
AWNk+yl5wn5RNG8ajDxEqyLmgICCfJH+wRHJkb6jl5lMhMqPHDB2DaAYdT2fHN/gqt8NuGBKPiOe
LIlnb/DdluEd6/ZB+eVQk/mKPodh12jXhGEezKfeO9ZU7N8Z10uM36PYNC3jEeRX6reR/Qq3HmsN
LyOljHqODDAlZtlxhBRU+Z68bZhabKm0Zp+TPu4j9/BRscSfHisC1HRdBmqiZIVOJ9jkyBKS28is
LdpQt/HSMwZc3ENdyigKQBpQ+uDa85zL3w2fwcjgs2nXcyNqGThWqFJY3+gRXP14nfsXfhu2jyl7
Bm94hdG7l+06YjkWxI5ShamAkZc6bIjxklPcSicmhRWN4OR/DeJxYjbezM+dqn81vMKYNpXeskz/
MvmHKoJzXso+ovLS9IVtoChb6Deac4s6aRmgyy0kIGsVJuHsD16SoYurF/qy2YjSX8FEUDrKewbe
eIiAi8kbeo4IMLZ+agNUdTWYPvolJO8Y7w+1G5y+KQlqJtzxoSTFKP7rmHoiW2DrDfKZ8g9NA5mV
PllxUuXCp/J/Qw2WoNVgt8/Q1AEilA8mcJyzDNhhTN/Zz9ffJqtHr73mky01tRtGneVjk+FZCUTy
ZUdtruTSEe3NSF0IZvVtHHnJOkzfjtS4NYpNjIQp4WskhRLasA53WA7puMj2ZRBkHMLCxVcWzBvT
o9ZeRXazGoc8gozRXE3mN392TV5jSLGeszvy0Xcz4EoBNiPPH7z02JgH6uDKFtpyhfpSPhQ1MSzF
IQXCFuAgvtTBKkRJHmCnHkSGmtkpYulGRMeG8VofvnvTJpLO0ZmPevrH0XktqY61SfSJFCFvbpFD
eChs3SiqqIMcAnnD0/dSR8xMzz/TfboKpL0/k7kSmExUK56J4zSFlCARExiFu3VEAwNOcpDBkUAD
l1RsMicNSULLtEkHVtizZkE/pSOjBmGGqpChHDJw4drLgRCi7W4W7CrbzxZq1EvWXdg94zcpAMA7
qIyk99GoQKVDc1tSgivSymKQ+WLLFr7PRhjNCzaSlopB4LXTG0aYP0B4BE/Em410MP83YqWs0wDz
1IpIAe0usGKSkpNcr2RCQFsMpZ3zxJPRcTG4n5XhMaUTYUJznXEudHYiVYQR++Ii/Ky7at55OQtS
phUW26+Q3ybkwQYD1JQUgZTVpL/RQF5ztKlgRxMUT/Fnp2HLKdnnbloB1k3kqrTRNI6KtZX6L+3e
MPQqqzODiA/tGdxAUmrYJhiQjyB/ilt+X330JdWmM5YYSVnR6E5ZdlzPzUpgEGkCajq/PptXAc73
9KJf+HjDNfsEoOApEPmzpNIRY6Y8P6q1kRDfDEyrUhyUKi01+yjj9fba8znBnEAeDgl5elyjNZ5Q
8z7dzyc+VLRaPLazDyE3ME+Yr7eI0WKbX60ngaol9MEyt+9HXSPBtNa1WxX7goFRiWCsKXkZcWrL
Gjb0ng1ORV4ggBiaN6I2lPfzzxCpJGREmZjZMlvXj0+mBanMC2sSaxO8panxo7x8mnzg5yT/7Yr5
i4Iph3knrsL+t0fgQZd2BR733iDJAB31XoKUshJoSok9tKWjXLPi0b1vsnxEBZsMJ1lF1UmZjPUS
wBYdSU1eoOXH0W8hMIrjO+sM1AucW3gRNE7/jv5I1a7N+zYgIFGqvSh8MfVRog0wydpjStWzkJbu
FdAdbWmKt+S9ASPD+Bj25u6l3qGXKeD8k4vmyBQXF6UGqIluD0hfyAARlYXVc7rIUCNzP8q+EmDQ
vVYFHbqxOg23JVqlQaaAVIllaY+D2J8ZS+qQbYvvGAZzecbLoz537DqoDjNo2dovJfhH/FdBfYcL
g5CGnFNk/HaNVmCXrq0EQjBZfPeB1DGZJ7vhd6xgR4VkvmljudSiH9H6UoCxtlyNMgqmjNL4Ff/0
BsQH3gFu0VbDcgkD7DWyYCDw+H3OUAiYSOWfzCWGXsEvR6vPrzXwn+s88jr+bc+n1xVHKUK1jJ2I
wKwY0vKnsZyJyUWyD7gyBAuids0NDAxAkJopw3bchOy4X3FIiJ5NtyFnKvveYxFNLBvAN2KxsDjj
OMhfvOiDYic6ZqseD0nm9lg4KvgurJsF7gpmtWzzeJ8MWVrBgoTcyfiuIm8FxW1FAV+8ayQzs1ox
3DdFBwyyAXtPx+2FGBozOgEnaDFokHoK0AK1Oey4gYl2tRIoHxx4q1SgAjV6huO7RVNOTD3/iQfk
s2FwxaOBUWHS4DEiGbQDNTJNsqVvQ4lizeoqxLc4FMKUEexVGi45Dqyemg4CJig/lZO1eJ16YMb6
vmD2MXJHy/rqI8uE7hm4bTU7bEg6+FJtAqcAkZMTVVe/r/CNinj2YXgz5v8qasC1XG+e8GvYzONH
KCE/GSzuPW1WS37d/KqFxjT0IeBMV5JDTeEyqA/geKy90p2IMYCapnwu6hAVHlae55cMnuFAUhLf
AbtGpQwUMrVZpr54iiGx5VgRxD10NcFa9JhH0IVndI2sVF28AQ2nkSnvC8D7cvLhK3P7AhJezKXP
acFE42dqEhnoJhQjht9yt/BMFshd552F41++o3CuwkVHigzgBhbh/bn1rWthhfM+CXQThCUjaf6b
w0aisPBY/5eXcV6Us/E3HQIY2JMccEplm+lAX3LCfcHvbbXWFfijO30FZLpiA9zccjylSkrTQ55Q
IkJggFkBRdGNTAt5iaP9NTdOQcNg/tS+d5X1M52XXIkoJ+hdn1dePizB1hI7NdAjFbQ1UFwh/EOK
VIEa6mvuufcRtOunvoLCF6XE/hjnV4xiL90Yg08mXJ9iB5717UliZFpRZ40xbqEjzYXOYW2Nu6G8
Gm+8ZQsjhaRmLd4svQZgvTGKKT4oFD6ZdBxe26G7UOEZMqNFTfCMsFknsjWXWrzfazm9QMBjBILH
+VOsG1gJeZ0hz7mafM2DDL9ZepCKjABoFYfrlten4TLtQJMrtL5sGVD+fykISP/vpNhrIRsz9cnV
Qw/BlFP/JB4CWzX/MKJhCi/5lTGXU8tOOBYEWiDRH3OMbFetWHds6WMWcIJ0zgWcMtyJBhshhti1
RI8J/rWwM1Z+7PXcKSat5IHuMnwd7Aoo28uW5owm+TMsw7gitQR6F+7PcqovooVGcTe1f1Kz6Jxw
xDa4qUk1TQD11MqxYBVBdDq9+RMF7nDS6XyYqGTG7r1HGJsrqa/RDFfBc1fKoGt8zOkFe17TxAPp
55ANn/pfHG4jZc9pYBp0uhx19cP4ItMAtE/jooJxAIEuM6/8fdLxYv5k7JxAANCR8iroSZNDkRxa
BjCM//TyEUGZLM45V1r5N7T+W7iodAqsUUSQnmmFi4haJXIquhKLesX/0CECj2QrhReEn0t+mLzQ
oRhoMcY/xn0RvxMWb05dBJWTaJeD+kYhTHieSsQ0IazNPBGD7LV8EtsIrDzlXOFSmqXcghL8b9x2
DClTMDmEJzAnx+e34kzsVpwdP/GRfQornMUgbEWE6DCKoXZ6zGna7J4ALiW+lfP7SmpdXZ1L01bb
09SKK5ltPheR7vHLDacmOEIMaIj8ATPSzF/iJCKfwYqAkBRo8FY0ZrNfGV33Il1VWDFcTMRHBiFM
sWjUdAH5KhdUCUoZ+CRBsSwZCRJnEgYhJlZX1YQ6ueeP1kVWa38IZ5N2Uj3nOWVtSGWPuoB8lz85
OhqMCkWG4kBinVQPWAvSCtuCsBOYj0jPecrE5xToPyi22eyEYksTAgFuOGn8g3Tr0+33+e5x+mU0
kSNaD/p8PVrjYNLfTIEwhdXz9tlu9ZxBDIJbwhDAMGGXJ26kRM/ti0vQWwLZ0DNcxixbeCA+x9DR
4514GxCMskP5eAbhJrHdFsThLivGRyKMcmGcWXUxCxHtmszgkEixpMv1JRuWJzc7yQ4rE8evScyE
W2PV4HuSNtYVbTcl5PP4JAGCR+VVc779xYTOjOEGZkRDDnoTlGyJ5v03WQONbXmqC7WTeo7kebaX
Re4N+TdtWjKXWPen67E+a/W6yb0nmfBUq9hiXwG7C/5eQH/4E1vg2QwPkJ1xfwwP5lY9S+V0wIPm
yZMKh2OP0okzRUdhznPtMIxzJee5U0mkto0J4G3H42V4rspN6KNHz3/YnhBNAy2c1TGql41ybqQ5
Kq0nT+8FzcKguvoeVdTnD1h+OJwHNn1b4a6QHc8bBMukIkphg5IT0b3GoOAZaOWNd70fbFytr2XW
2r1XPplYGuv3FGcNcqT0gQ6k44qVIH8Cmkse5frjToN9SrMa5282rqNF4941v/jRwg3/+EQJKZcK
zN+s/tekpEPbo3kV1AeC4vQnKTfVDVE37j7sE4SB6WjaWXNcOzIzLmyI/Vd2aLJV/f56/nGBvg+f
4Ols870UOm/QyUBiJqCKbD+PaJCY0JSaR2ollZBM+TZ7hUG7B9xRqXMZFYx6rPJvqdx24iXin8oh
vWgudXfFGU6NiwnaN8xf5gxCiklqKUp78ow+WB9fNEDc7PRptPy9fGT7AiyCUWEDT0NsvkXlCuxG
ZoYGypnHfaXg65qcF9mfUgQjspMXxDM0gtObVymTDhvaAgDeZF9BKgGTTRfbubAVAv5t5Z0DmpUk
K6VSWqOgiKl1jd+I+uQhbNv20PNeNngOrq8pFKe1zU/AMmHSIhKzQtjy+J6Q1DskJ6FIOQ/jFqQm
+0Q6glhYh9jUMIoA/3vfrGvG5hXZebCuRETpf8Id2AzKnGhdujXzjgeALi5vEW+no9y7cZr0gal/
2tfyUsZbDrii6uyesz2qzqyxdJpV3Qd4pXNFNy775Hsans74O+hHE6b6pBJwY1RndEOMCBBuPT1u
nmhuXMN9YyGZRhDBLZxitB7ncv8dF7xCwPZhv/0oZISIwUvD2WKd2MPqMsLpawezn2MGZ2erctYr
/4RhySFEC01zzPzmVQepfqfOK6DCGOEWXXTrVjyHGTWwzBUKHAZdXRqj+1sx2ZKgH0zOVRzldOPc
YJkUjCjomRWBHHY79CM+6GgKSK5gi/hyM0DuFonrmNrbS+jb5sIRT4UwHzsA9d9FwPllzT9LHEvj
v8Rlo/NeS+yB3jaTRO0n2Y+orBtbtAiXdUT5W88mJlAOm+nbYoi/hCCb7uQhyAbkae0cIJPUbeSB
BwxUBy+6XX6+q2jZrRBLIyRwImpGZxnuv3G09OeaEzH0t5LXL0yXRBvaDGuue+0WxmKMgI7lyZxO
PkPwIy8qK8hI/+DmdLNleWqMPaKacODcWyOimL+TjX7jZQo9w8cVOEhYjFPCr5ejUzHlG0ltcYgs
ehJ5yt4OIsmkhR8l9l9LTo8H0JYRvZ1ENANeWWOB/ZyXnSkBhW7W3iv1bC3zU86UdYHTaCerNxx+
zEgXtYTp0WHXO4XBKo84Wkro0z+B2LOtxXvyx/SYxogegD/ajd8uc68bRpXx0atHAHWVuBLre/5+
zsum9wbUuxQGL2nXsaJMxO/B/O2EdjXKN2NCPWyr7JRLgSoqqPrp+b/Sa3orq3HGShooGepJjw2w
LO2FcE118ZYm6tkQskA8vFs6yHGfvS9muYLgTozQT9Uu3uOJERtyDN/02+eXIizy54Ktl3zTRxI/
tEMkbrVwzfwETxGrOCwaqQwNyDeUajbQDAsY6yzcA9A6Cq+wjuYNPKMV3RSsk8Yr6AimfJ7Hf+9v
xtR5fGmGf7Hh1/K3mswhzIdkZ6fPbTLcCr7H0kv6FS4tP8YmYbH7ElyNeHnhB0ey5o2bWnPo1x4D
Lt5+q7yJlrfmOY22eRiMv2aHGDQm7i1oVAksAuqheJngGktsbLnoNlGhUpl0GOCg/3K2tozlcw+/
jJp/wY97UrMXx2Q+bSs5/1PzD/1OuykQKbYSiXfU/5sX0BuYGdouNhbG86hmO9HYVV9lwxwSWx8i
LW5raHDZPCJ8d7Qcw7y3qLgSTH4cq1NV2PO98PGHlBoaNyk7szl/A7a0BhrE4G7ZD2qT6W3JTzkW
nlayola+P3ZyvKm1DwNVvOtwRUifYT78KreyjZ84Y5H0Sg/T2L6d84L6ugNmN9ox0hGv5B+Advxs
VIxfPQphxBOj5tDsJ3b4AOHBXKx9+ggyo3/6tNhq+a5N+wwq6pmp6GOOKWPha63sKUZfwbKO9vr4
/dEPFaObQcZ9uxDPgMTmr7lY7ntMziSLET/w/CpAPuzwzqAehA2IoF9d5JtXxtKa1NnC/oVehA3p
FAHK7I5KjV3Ky2K3YQlN65IekNeIFuo2tDNIDioMYAgq3uhCn14BcPIo3dP4BEcdTRstwf8EgM3r
jR5tDk5nmRVe9dsRU6svqmYJHixTGVl1RL3b4Z6EGoKyhEMmsklgCuuo+5ihO/NFuRnISgD/me0L
gcgHagSFYFH7NK0lLpodk80luUyFEEEz4XCQ7W8hZkR3LbLJD+pO7RLqMQc5StgmP33wy2R/0+vG
HO/lPoW1oB1kXnFNWBTpivkfH3j8lQIgmUE5gBObOK8zNXLoRe4HtzBcjvgnylbpGdUfy4hbiO3t
BKZJy1HFwgj1o8aRA/2vwc5LZ/ZvYA/I3+dn7KRUL9EWyrgz6x9aegxm+YVIpc/f4+1tKr79yaat
PGTH/EXljmx9vqgXneqqDHvEiSQrncN6RaFB6+mEHmSPAkAzRCfID6hX0BFOUIAgmlPo5ips8mW+
7z6OJi4+dMrpYWA3Su/nqcOGeuXtsqD1s3ihd8d8nZLUOtqGce9RW6g2212rPErVUbjLn3nPOEsw
ttE0rEOsYsyqNcTEl+zrd3X0YvZp9NLWv8pGMPyvYhOJcIqkCPBSZLraZJKpM1B3Ew4hRwCo2irv
I6QUOszirLtwTzI79uVviuaQ0Lf+W1rKN831owUCfIRVnvV0U6StHo+6qPjhYB+f2/oay+s3N9rK
JF54DdskD0gWAsnkvth0T/olpJY6NU63BQEHDNoJItI0QADA0bIoAUEkhLBBUaawup70g1xeGDgY
2gIOj/avo3FFUCtxfU1TLnqLCBUgCDqmNIRpRBMewC03/dul8Wza6WZPX6vw9ORwNCYf2rF/bxBX
19xZS6OEWsKYg7SkM+Ku7xZjAHNOrxrOWFWQj7E1XX0kn4GY4lZzuhm09HysdFC89+9zBY6/i4Ku
W5KZFO8V4tv3wAueC0uxdU5RdE8pfW9GJIDLtGtInF/0R7Z1IeqXMfxJ8YXcxyxDylIHWZH1RLVt
fxj4YVwN4VphUHj7JjZz49rD1BV3LLdeFDqzArvkLHVw1eXMhJA3EPj+M12pbGmkhSiuo3ll+HHo
W/X/YjZ9qRd38JukrkV+reCnd4gkYUHbMXZkY8xMgWLzDSkAW2KxI/7lxYIQDmvYUbEhEni5CBCn
jn2j+009z03cR+i8JsaDyT006zy4t+u4WOFD2TvrbfOVPJdh4aHRVNIDNkuapIpYSeyJ/6vV+p88
C6DGwfqA0Xp+EffxrF3d/xz1fs2iojiPHIbJ8MPuUsdghHJE7A6JFIQg4JQHczmaNKlB3YQKD82E
qyynuArmcEe028ihkKEJDQzhBz0lHVx14zKwJr4tJB4IhFuB5wIZrFSeFdTdcPZ83yOhKqrv6oKK
XGA5zVAmGk9dDT3azkfN7r/VgTWsC+hk0hSyqB6Uhz6trc2gCrdFu9A5iykcpeSn4Lt46gfG+tbV
IpTG0IKx9HDs19k8PENWQ8ClImFZsDzjygc0mJtvzlrsPXyv9Iu8LZwEqcfhWqSYzLEAKotwwagq
sMQDhNmqY8+2VE8h8ca/lhqAONW8ZD5K86K+tboXw9r6GesTe0ls3W+sRpRkDGy3PD6pE9SFl7hU
rNnb59U3GRRDRNows8+5Vkr80ejw0cWwifNberdqoUaKy+dfb7pyOyhu/d3ql5gg5Zo5tKlPCIBS
nWnkxmdYJbz6oKETob2mDarzBY6uqVCvWR8iJDLnQLKoVm04ZRN3uMUJKBVepKzLwrB7hBQI1nUd
s5WHCeqlM+PETvcL7M4WY+SawDwxZthMvgFkdX89vEsYDlrnUwlRKuQMOdIr7IbyX/9v/fGUfMsu
Gikde9S08vvxVKISHEgB8FhYBlPic5v+CfpWyCaWiULjEApwq9Z9ypAPEzxyCfh4u3rzG7RO8cNS
ESweSdFpeW9aqPE3k694Mr5JcLqKmA3gEnwHjpnwS24SHDEdelyXTcC0jJgELtQS8vsv/dK0xQB0
wNYfFk8p6QMU/suEBr5zgUeq0/JgihRDv06rcuyXBX/skZmg/ngSSQRFC24+YzGmCiz5Xba4aHdV
kDLAAN+L1v+wgYDkzm3sUzyK/JW7KLdrg52GY+o7JgP5Ho8zEsg0QFTAWJ9sCI1kY9R+4NEhz03w
DMw75Fno5wGfym4IkElNznpQ005bnkwhGC4jIQotM/h6p91EtLJvL/oyOAlCYyGvVPVvsoB/LgRW
EffVobekYDtpJ4oEwzaPKPyf9aV6zyN1xjp2xAmIj5DebVF68eJh3JJqmTGlV41NT83JzwxHuYH9
d6xinygZo7n2HRjmBV9yymMITmOcVwmgDqKsNkyhOF/QsDGevaLnZg2Cx5ewXXglS3JYtXZdiifk
PjkTdJkcohlbu79sODTJSiEfCm8hC+JqGQJTIVMFFifYLdSOcIf2yUOGrVmjnH+Cs1iyT43LGwUc
zzTDLkk5qN3PyJHHOndBA1pY63yGH6icOrbOxFdKW2xijDL0yR5QyKxu2K082OVC7eOll122oaBD
1Bv1gIlfEmQjYiAZcTKYfrwGny3Cpo7MTQ8kDnDKy7ArrlGOf9DpyzOiKmPw2P3uhFvmWGcxBr3J
ZPlBMoHpqpgU1gJh8QkcG7ZonX632isaeYYd5nNTLn6t/wUzYEYRIwoHqw3EwR36i84mjeqPxSoS
zQUM4BbekH5+ehzk+S8gbP3fs3KZh8yI12D0x9sKaiz/0U8YI6Hdwp1gsdd5ibzsmX7OQNrAU2VU
LTECUliNP79rQmKfNtFjRNMRwszJZT56KgFaYHyZyQ9NJ/v6nFZtDz1jppEZR1tCmNjSCsLTyFCd
/y9Y7R+0sEicwAw8/ZQkPjQWLcJMfgxybuAoltM8lQFBS5yweAi/ufKYw6BsXlG4EhT6mVSglK8A
H13zKnttQMmzsG7EB/GFhT85Nns2pmcG+561vkGIoBPvl4YjzBldZPzZrG7xicEQJOAFeBJ+VrLa
wOE1eElcBUiLzDx2uluBSbTMAUBiu/xkcCOae13xqzKuER/TyJipLI+VgQDCQ6WAGgJbJE0S61bG
qfyk/EkYCmIVP5CPHZfJYeW8ewdJAE6dhJuN3bDhMS8/YzFiwzX9ZASmMjlibYJxAt97+OiOTdCt
WKz8Q2JHxYK8czz3Z8WruCNKu/r7rNh2jA8FhTtKI/ZCdwg1cPvBNU1zIZRtSGdj7DU1e150lE9g
E4LLbzKU5IN7gOdfKBig2rEe7BzUpjJsGNnGGY98bKUQ5RN7uHhSW12LG5bBbDqftOq9g+WAnzMs
ps+IWT9PgLDl2NpypTFh5aqC1SEA16AVk1yEg1u8cC2aox3FMmE/JvGkdr0nEMcdf9guULdQk6HI
6R2FFmL6LcgYUnViE90XOUNUBtgaFwTyHHOcVzYDPcqi86R4xgvvceDNzYB+BNZc1NuscCaKyBb/
WsvfEU5owg9lRuVh8yl56A7mHgmVzPdDFwmIlk3Kqv3WLtIvPvtJmFlcInmGU0oiDJV/G9LYW3PB
y7qvfQ/2I3GEjZsiR6e8bRF8sPmyI0LkboySGc/wgfOBVF/YCUgWZo+N6AdWgz5DA8UnXTK0ZxrM
6/KI5iPsZ2ner7EJ3qtds+u/W342W8ZYT0GDqwOHG2lbXJg4VIH4kXLV4JNb8tbgrkc2qFMPo+HL
v2h/GRYUW4bfbNIYQgojXCgiJ2ec2YKNjCJnuA2ZViVAhdtA3OjTv587Ggsy+dgo3NltHJ+4vRpU
DlDV7WZHbADDDB4ND1KLTfKiV84gaQBTYJmbPMxTvcy3UPs9hFZnfTG9B7w0CkiT6Q2wMuZ4yBud
/t97r3hoQLyeE6+dvtPa5Q0kyp3i7kr1HvN9POLb5GQ41nQ002LGft0QaI9smaYmmC8daRkOBo+z
h2i6N58GE4WDzLeDhpUuVKMunTVflPKcUP8o6Ph6q/IoS35vzMCS1n/sb8ESTKGoB3Ot4wvkRkFn
VXuT6YTHEMQAdKwXbR2sb4A4c2piTLWay5XbNC7TZvITXxwq7jePLOtwjgJ6dn7EFCE3QqqZCdqP
H266G9i/choQnAUbEZEoPFEwElSKMuNWPlUkuuGD9dKufHAw4CMudvgMwzNSTWZMpAUo2G+JmeVk
B1uLZZagwJEflPaUxuSItZg6HkdLC6trpp5xsTAzz/fKL9I4DfLSFFXCIsEGRYD6Xkg8hCXTKEid
PjmjsgXUrWmgV27NipRwvHHG4pgZhQJ2jHVg5RCy26e2uSH7S8VdDZoAR0QGrNhtX0FpeS8oDYWL
sZoXG94XLW1EBhE1TeTSJ6KaZgPNFoep6XRsYBz4l6DFTLwa6fGbzQKfijvphpBkoH1AcUNCawLc
DtVO56zZJAbvubUT2WYF+5Yga8MhZdkXvsz9x7vmZ3LduNbfjJV58AGMlwCVOAs5exCp59/yNl9l
ORRWx0RXDGNsWi3aREjxwvM549Lk4rQYenPs0n1yGSOQ/qHabnZ4N6Y5P43ug4X+eJacLd8buEqG
b+MfchuNscaBqAY2O3yokW4z9uK1E6EdQKvGPK3Z7IXuyTjjxkmY6cJD7REXMPjjSOJdpvYOecI8
+ZATkDVLT2TRp8nsr//Dx04Sq0mB/S/8oe+kvAj3/JW2m7uFixTbKCsM625c0ai47VVBEIH3k/kU
0aMY2TBw84IiWeenEkAIsJCenpJP4fYpHH6IktNNyNtOOhSKBqt1Y8kxRZfBKX80Z2L7o12aX2PT
zAMwDiHpTMhrKIoJbCUEebCtXxaRxY1tyodBCiynqbqxjXk6xabESBynpwtcnm2QMMWsdMY1n32p
iCtv9ZK98Rc8T6db1yyn5tQcF3ktLmrXmg83naOYjSv1zAvxPCZIMFNcs7byp21HN/dTXA6gpsh6
+Mb/KJ7Ds3VheKr+U1agruE+ztuzMVuzrOARSdhNz55/6rd2tzzePPFEaFKADB3Xn77O/n9s+DZe
DIen6QFyPw4e+j4QREBz9ogDScuYZedoIy5Y19TBmtZY/P/mAxIXnWtEBzZHOUcZn6eAqIUJC/qT
dI5Ui/9CdzElCIYoVvxKdfGSTTGCEbRDHDO1ixDaIhwPYOc45yxIPnPuZpQROtm5/RKVS0eUOn7Z
Ggk+r8V01V4NRIEskSkTHAVcKgtrQsIAu0H2AfOYHYvwR3oKbmSh3Rz+TNZd/gekik1JgxkUDxyV
MOxMvOV8RPHxteIC9J1lcxtH5/12kLG80T4d9fWboxxOr0StAjfCpnlGGxv9q2qbYTZMD1yRrUYy
n11wWWhOyqFANnkwnjGCraKFviMHc4V+aS6BQvwsmyWRTTu28lHJAYOfS6DRnJUb8RTyaHBXrY2N
39/in0mDOhvx1m5kHqWf5HuSrMDfO5OMiUtD0jzzHk7MVu3CST/5wcimwrJli/848SqJv3L2qmfg
Qwz58USCR4OfsMD6nMnLbtP8i2lIHmFj59jjFuJV22v18n0iWcidtEjbdkOneUrv/YHla5XSjtvF
NlrKZ6gMInUX1RerxEerLKvtuCFZagleADYg/ikWWW94k1g6OBKI+jCJBKS130pEOxSBh4Fzao7T
q+GVB14gnjc+A8b8zHr4n/FuzTnN/CXO0Sba0Q8FN2SKjlnio7mPe/m78kTwv4vhSvt0jc4kLJAN
gTbJOEYXqZ/taRXHX9bCRG8lbM3P1eW9Y2RYFk76j9MZCioT42hkFywSpMjty+oNwMD91bl5aDOV
WOFY/Urm8R9VCnZiTnFKByR+TPZI/QpP0peGoUlEk9n44ina8N2ghIk5sXGCMOpjaAq4lp+dM42L
kjKYNVR8YwTIR6u3Tp05IDZ4zJF2zLQLZyi8wG2zZVnnNRegEZYreulBw5Y+MxsnWVubD3E2/RRq
WvDmE+9ziZnJUrDWEzb4MENNKpzJw0IaljABIvWWPTLLT3AWEa0DCl8E9i8Xfcs03sDei1qW2+VY
X3K0GtM1g1bsa6KKrQnq/uNkLH8UT3KaXXOUp+0aQy2qXOTx4Ykajo+L656Cu/SP0WFwyjP/xHAd
D1UgzUu/XPCoMvSHSLUrdt2ROQ4lA4jVqVwB6sF1hebadAqmTsgAOqT3Djt/yZvKLjqH4HnU0DiT
TYB7B70IsJvJt6bw/kF5WAe8F+qNQgLosnRAP7AJ5+2d8jOl4IJIOGsOzT6/D5sS4QaDMciWyC5m
w4Jp2zhrUajoWMZnC1RfI/JrOFe4Brj1WNIgQqFS/Tr9pIeSIRcFz8PgJAKvi+Yu0OGplslslQUW
JGhOkCdUKmmjQV7ysWQQ/ou+5ve9x5f2j2Mg5amFZbOpgsHJgPEh3xuY6Z718/gI19IK1yF3mb5g
n74o1+xScCK9kWJ+TzBaFFcZoIe0wysIEWeka2ZEQAYEgACuMe5t5sZomSmvy5Ermk+qvbK0kGFR
JS4YRUyK3JFjuxom8olXCWsGLcBF8gNwx3I/rEgj9fkKJQRIDgoO9BtTNgQCKf0HbAr0HTziJP0J
5G84SbRXMC2Zv/zvjHmqtdjg5aDpqzTK/6zF7O43zdTEOvSOlfpXpaDxMeNDb8q6H374EkIIrwIC
NOaMEWZDvuriqEIJY7SHKQlFu47tgsKOT0Ty1k3oU8GuuP/2Eyt1L4D5Y6CZHSRxVSSrDnsavhOi
DYgw+p8mRlVD1cPVs7ymDAhuPUTYdDaKLkdJiu6GqdngyO8HGsnqyAnzIblVdvMX+b2Qzu/88Epg
Ofv0XxxPPar+3dsGEt7vV9AqLLmnaTUScrZzjHObao2WkT6XpOTvgq+HCxFs6YdIEhdYMHJ8iMM6
Vbr82tSQSuqLFih/bIHJ8BZlX+K3Etp5E363FoCniqB2B0kIClueD3VBrm50MUbv9VduWDHHdxjn
w8wMEjf+ArDrVHez3hmhB8jOoZggSlN/rgsClAhC1aIJRoEtAz4JstVZm2LUQ/NTE0H+I8TMzbMr
LFy9Bx8eRPyN0m7AmkpF4zypVYqObeoc8aZtanuR50dpbnqHSlHn6Ve2pvuRtNlc5xYJm11pGnZO
gizKtv5sSMvXsG/4rLRq956/fxhUVBl0G6bbKjYdT5TwUi7rS8HWm2rjoyxpxYUv+MLC6unroU1+
HvQH/HCmM5ECpnN9bB9t96jE6/Dy6I6SX7Mfgcp4mYSqfktCe/+pfA2B0LLV1uD+Ule42a9TES/S
b51Ep2ZuvdwhvCaG363ThdTvtR7zN9udKvmLh2PMoHkfsVzUsRcPD4Z6kScMi3fPHNF0JwRZhdvz
Uo1+wcYbpMOL2Q1xg6TUsxJ8zXODYcp4MCgfPgaPAKBsVhOW9DcUs0dGeEh8fMI1IpLeDjHLZ0BX
Z0tqQzhXPOjEDnmqtv9IX+9mZ6pr8qg+N7QlGgtYoj4ickAha7O45Avk4479ki+zxFUgIo/fStN6
hS3/mkg7dQzkdGGWHqmV8WrYlRyWgcPfuIkDpv5Ts/ehkPz9k77QaVok76yiCwg2WCXyNz+SwsmC
ZwktTGhHDL4Q2WAoI1VQ8yHJv0l+UB01MI90Y505I46GYwj231vxtKX6T0PkWvuTzqR1Eo2zxH5+
0euzhuCygcIQIbYPFylTn4c2U3EcIjWVUEL5iMejgnCEaVXGzYuLGdyhDnKMfCwWAIx696youSxL
7JBzoq8JbG1Ikv3AFrenuEYd7nGDyxaRi8PSU1gZx3pezsV5fxzJmAj5VX6rb3VeYUSbqYcBqdjv
eKCTib7ZKV8+TDnZbe/Hdc/NZX110Mhn+ZlBQ8V8G6z6kTeIQYx8DicWaAlNFn8nLJyPIzXOiAIa
M+n3GskTX6Tq0YZhHeFQ1NDawUH9pV38gEanJ+ynERh9NCfUa0U9TMGcAAdLEYN66HIbpIsJXpS5
rAQSgQYYf4R5AT0Q6deE2idWwU7pslUbQTG/Ck8fz0T+drrSkZCYMiTuvGeJ5sLNNV/pXAP6Duxe
/Bd88c7Akqw5DKQeHDt9p5oIWObpa/sRPARHmn5nMpHzvbUefGs6VQrH4iig5H8oQU9aK5T+WbQx
J/PS1D/HItwYR0o8ToFE9pTSj0wXdAawA46699NlIIycBChgR8NauCgqKGz5Qeg4/i+fY1R21hKH
8xyzy0G449xAblU0NviKWCMdeyUbu2e/G4w1qow8WQyN/Vt4HPaslAYd/+q008007nF87i4qGfY6
72FO0zkyk4HIzpXgtpZrLXHMls8lpXo5Lgx9IXO/9aidbMLWnvwUoIYIdWrZonUOTzUXdqZgT/RB
UjYpLxOxH06h+4xtZEYbUQDypeNpYlSHKpng3czBbTLlLJKJ/Z6D06JQCfizSWX5jCudIGdtm/Xr
nuaOkAbLo1GOyPro17K+Y73F/4H/JE892fCb9MF7XEgs3sYVMFKLXlmkuWF/2J4KcxbwMQ42dwGz
lIIf1oZPBvwCtMb0TXSMJxcfUCjqnAS8FEUTl/wvGtQv5C9MTGUybT+O8cZ66/FjPiEy86vLHiiE
lzpv+/nnQm0ZBtwzTNzplmkiGJhT7TNQBgLAbzx9AHT3toa8siTXDjoYYNBpuMIPU35TS00rfrvD
y0Q3hG5SdIj4AnLYWvbzzqyFbomvEAsfSEJ+If0fvzZ9lM5+lioJgTVXlsrKcvZk/MeF/MWQC2oj
cxomDpxiRzoP+n194JGesd3gn1iICT7+hJJ1eMg6Y08mbO60T0U0Hc91yaPEyv5RaROKdCPikcfy
w9s4S++vkogWZkRYgAOqUrQ4ZgFhdT5coqdLgt9njw1i7TdsP15XHk2hWf5H0nntNo5la/iJCDCK
5K3EpBwthxtCtsvMOfPp52MPcIDpmVNdDiL3XuuPPoDh8m6kkR0w+xGIRnwfSC9OMIE1DPKKp0j6
niNce5uK6dm3HNQRaDl5vwpeMU6biog8m84duEkfKVy0QHvsP4zj+OgK9UqPJ3stYlFCXXw359E7
EkZzcghRpz1Toa3IIUCDdWmhIhuPzDfCtBAukpbbOnw/WokRHdvksi6Jzbcf4luhPjMTbKeJthYJ
Kquvkrj25BuTIrsH5lN+piU0a10DmY3PzLgfOy/9imUnPiZ3rqBZQxF0DiQ45DuQLfYZLCnsZHSK
/3U6QxwgKvp4DqV3itulwZapB7DMwp2T0xiw0f+O/TYdrrmEmcNraQchZTd1M9+OfGxMTgAQXfJb
ZnF2uninH/bSqy5fELJp/Iyxy2GV9ddQZ5usRopCnt+mHrYGUZ8Q1Iq34iXv+Dut4D35rvutrp6a
8UBLrYznUYcq2LAs0mr7vYK1joKP3EoJO9wIuFF4k7a4X0D4/C0p6/EPoc3VW0d9JP3vB0AI4K07
rP5BgxXFNqYe93n1ECUXuRJNiSSioQQg+iGdD1tVsHE08BEv0knUGQyvPrAQwZr/SRIDxWFSYcev
bgqw37P6L5OCoAvMFYtzk4pXGEeUeD7RgZukP/RcWV/9xfzgq0wG+UZL6HBOlnZoqzlyGRsjyEI+
0ImCQ048Il/x2fWNlVNKy/I80gzIw/4g79wftjqtqmhCmXWZtAD3MkcG+Q+3Y4xWc5t8cX239XIe
NUf1LSHlUMREucGyFODJebGjhbQaBo7CyRzsOHKq0kFLn5wFRLbtpkTOXR7AKXiJwwHBBzHpS3Eh
cnlCEDvRhpKLyW+DpCP6h9ms2unBAbY/CrZBsEXUld75qSfZbeiOG69k9ZHQ9E9O7GZy2TE3YELL
T23oVgRNKOBmlKojczYD5EIhPQ0bXy8w2RzblHwX77LsFbJHRhmj0Srfs6lrCkJvO9oXo73SLB+1
9JlvEL1drZAh7qBANw2nZeHWbfpw857cFWeL5h64kOkwd76TG6sa2gvmGqzf7PkJ/K5q67UXtSS4
03jscPcj2gI1R/jKmvrMf8bAnjbGl4bDA2/ARCs0ZkJgEvM8KJ/oVSfQQ8AVzZuZJK3jolvEdekZ
03luvfKifEAcr6BqeEz+yh8S5cOzXj9GAgtasGQOgAXd5IbNDFvCW3NH9xvAJ5YWZ32W7E1eUQj3
bzYXrkOOLEwMT/zni24RVTVdfrOL0A+gxi3kR21+Ez8TN67fWd1Xt9Qievxt6GnldA/MNcdOlKDT
/j7MSwoh4AV9xLpV6jcqLMncmfS9OTs8NlRRRvWtTG998BVVLy37EIdHySV1OeMizaSPKf5B+0v6
Jx93qNAriTS02nGmIhFBhdxKp0lC8vBpAkrk40EmGpzdDS/+SULNgzv4VIZE5ZyIusIG6/TnDHI8
NG5LAjXD1XXUDvwjDgiC/8fVSxj/JlLn+/GvIm1a7tDD7CUdiNjRCDjVHlGG94PvYgl6a+tHQxYF
TlfxXq86p0SkuiIYFsmorp674F+vvOThkeYfYbfXcyqlYVr4YKKr1n/EeEP6nVgdxshCfaY4ZbBX
+o/O2M861ymYQY8irs+HtST+RPKZcmfVvHChIGQz+m80o139RxVDYF4CHrXYOAbxTpQ8o7qgaBxS
qo/O5OtOxMnDLokCitAT0iWxO6BlGaIPY7jR4+ZLWySRK8TphMpsV9IRdIokW5FD4IJVFDHdLjVd
jnEeWcbylfskML5UrQGPMYIB6q5u+ImEwdG55WHKEm9xSv8gW5b8a20cETZxLadLYh1jkuYBnmVO
mb6473m1KEzIs4+GhF2bTDbi2RMXNUm5U6i5dMP8SrtcMbk+lr4L/pT5IJS71nzUZAPfO9lBJMHw
gHZmzD8mBpo9p2J16wpX7D+Ht+DGL0Ntv2AERQAhXALMDeOOt1XUn6m+nz2Ixnmfxg6ipIJcgcSu
wKW9ViYezA2GI3XBcvRkHacYZLUhupFRlv9tpuK0PUvTTcKD7OITTYa7QZ5ooN6n2K2qN0zGdyao
ql/IXsYhRr+kPwrRmSbIovmlhZ0RlvGlILRgdhzOJxGOddorvNng56zoCjF3X0FvowzSQ6dQLeAR
BjimYtzrRYdEG9Z0TYqWS6Icv/jFYh8etNWZ541YU6DZqvdqpC3tJS7tpvdiH1UH5jC7BOjruUc/
iDW1IkqW2lNQf/jqLZeOmGQm/RaQ0+gYaJQSqjGoe7930j2OtyHPUILfjN7QZhMRHpRaweon63ZQ
Wy2zNDG9V7RoWrpLZKsMPtKn8KLpAen6hNTWrBSYZd5N05J9dGnYcXy7COj2RKFLh8PFnCzJcEC0
IlxEWcpIbA030KhIX6b4ZVCEddEnaa3KX35A2MGGkr8Cc5+8n+CX6Dhvu3f1v+b6LtnzDHP/gOVI
R8x02erejwcuWJpOvQJ/SnSM0hP3Em047GCwgyJ5xvvEtI8hETqBi+mKj4dQyj51jAnokTsL2MzD
it7Xx/hXXPK8xPKCohGQDrkMXBoLGy7xpTrSq5m6OEO5729YXDjrOJ51fQfKjjaTYZbXPdrkhKGN
uNNuA7+ZTfSVEHEI4kuOS0w5438JQMu4fKuuR/C6wMMshYsS/RnrTHlB99ST6GOVVCXQcQN3m5fe
uCy9CK9dJXbChQmHMPe4lTSD4BVHXXp8qsFjIOeeZLaA9p6OEwM+jI169vNb9MU+hMyOhJ/hH1gX
apaG8WfNvaPhEMKRXG/CxBGWDLCDwsG7RjdX35OTSEpytqtGm3Prm7EXeH60OqhJpHKSscWUwDnN
UIGM4Wc0dv7kGir/ZcGLSRXNzyR186N88gfQ72YZDzm2cEw1u6g+AZUxymiklRBSCYsMKzlaurAb
i4+CVROGx53iZy17YG3L+VJfOP8YD5BfI4NkggYXFrMnSDonhM5lzQegEnYm/iFv7VtUvIQerM+c
7g72d4AmTJv8nmesYDXKLcwYK2cW6INLTc9PTuTpXbjUQSr66IWhiQZLQLwAHWvk1dVuOgo/oqrC
mR+JOsaXR4AQjPhpNJf049VGc+AiG+ITiZPNLQZ6MbcX5QvhyeZ2KiFhvJYEObLHPC37ItsCmRvh
K6wHiD8Sar0JAo3JZGm36O3OVO7Q3csvvbrCTFfqFY2nXP1NrcNHjWY+Qp7kBvrC+fOrAyOnA07m
iRQ9gYcc7VXO7ejC9hCcnINqr2TkR3T6Wfp3QovGJj4bL5/QuKVQrWGupAl7TdhbU5300kv1HWV4
LCqkBLPdkCnID6cuERF42PgVyvIOs5WmeeG5qE+MumgKpN51qtmVLPklzRRjLz8brHK0pwZo3Gb5
7nHE32n6b/y1LDzEpjFdsB5BDqDL4baiZoiFrPFmDczCZXFh0hTKbTYDwm2pPedM1DnR6acEtlpj
q0JXB+SMfxZMFw0vux9TSX1RVyD3lP9RtLcRZDJiAT0WA6fx5Lsk/XO5m9sNAIYU0ZSxXGxYAgvK
YmFUPnNlHR+iN/iyDR/llNrJ6Kl0sNja+3hnw68AFopNS1OZZj3ITKW5Od1PlNFSTWtLg0P8GHap
zNxzEszVjo0achhRLsdAuVFl51YAIaC/sCdlb+LWg2WAMbf5FcqrRWGLOtik9TtgSU3HP/TOvOZc
HdsRvAcpJa7bCMWEXSjAjnv1k9eHK3nC2YSOhmwM9cAnhkFP7M4qVQPsF9SIqzTI22LgNYFn6DZU
euThi1JpR6lXX2my4QZFaHOJkmVWwPMHSUXOlix/Vum7Ll5CaHWBoKmdj5+UO509GqAk3GaKo3YW
h55aOgZcZkLXiwNQgeCi4oVhQhgctm0qV9nPF/0Nat5512gnziBqXvDM1uCyqa0Zu8I8EPQ+YE1p
ERMMOBm7hcPu5ycfUMOo5uPwVGCxaho3VVbVef5Nu/cEVLpDb6m+seDI2AzZurl+2g/E/sHHDBif
cMv2cKwjHt6y/2jwV/sADxidVOlL4JFvoIEEjBMVsDevocySpAYfGKfoafG7Zr9iXIyB/hLmVmU7
FQeD4T/kfxDLV6t/4e/JzWtUHPDGBNUtYAT5zaJ/CcVD0tJ0EAPKqRhA38T6JPYHUisiJF8nVn10
0PytPMQ7NgjfNf6w/F26p4SUqD2s/iY+EMzUBnG/CFpwz8LfwI2vya3OECtSPdVb0V7GQofBALpL
cPBdkuxGBQeo9lL+Z8GYYABhmYkn0+nB3CUwHyJfKTqdma5K6q7Haxrf6tauzbc0PfSrhRrh4FBp
mZUvE+m/2WkRtSPFIuS+dMjfSV3NeHWAV2J/nQkhUbd0v9TmY4h/Uq3ecPyP5oPbXlhRR6l4xOZW
b7X/mYxXfaWvGfcBSJrqkCQokZiFdz3bX4Vm4i0iYCJkTQ33gbylkIzjMOlu3B3yjuYLBqBwH057
ifYciD/kXbG5XR7SwUr0D0pyyvqzFt/9bNfIR9IzMVyvlCslYNw65o8Rb/MURGHLaoyqocr4Js+V
/MiI8+5AAo8inzKboPHkQi9KF8CRxEs9efTdKScoc0B5ycz3lnzFVnHkyhVMS8gJiiLy771dJB7/
QkblhRZWmNS2huzpiSMfJwac3JuGf2V2qqu3QdgPypuWnREO5dO2DhixOdrTY96fTflLm3dKZ4XY
uMk5ye51ulWpBEy2RKLms938liQYU00NVbVWhjd9N2PgP3Uc8BTSIP/SvU4jUpsr510yLOXPRFmL
OwLjgbIptvVTYmjikCKPfbBMzeH/R7lwyINkvskY+UkBOfFVdcPy5zsBkmZNBE7tJqXXZj9+7VYE
eMyuOblyRVa3NQ5cjJ6lZFZY3Yz2IgEV7lsgV0Z5eY9gOTiXpETLtr/klq1bw4ZBAy+HeZdkp9Hp
8yXtZxsvKB96+E03OEV2BOQW0GWTw+qY8c/KJ17Y1futrHgx0nvQtcQ2yVpnQMBqaKPfq78qatsK
AmztVWnpLPPuHCwEC0pZMqjObZO5keZVv5oBcnk00Q37Da7Ch1782/BbzDERgCNMHHk+qGcOIZk4
KaoCAekvQnOyL3dh+awkyx/iUzR4AunK+NDZGIj8Hpy2s8xPdrQcOQlvJqqinkZfMyL6Uur6k0CJ
xY/eweqjKy8EClqqk+rUKycq2f7w0/jczHHgaN1hhW8DT7dQPZP0HHBgoGTJF2u9coqBxA6yuu8R
HWSUilWkhToE9Cft36z+NIB6ZGj9NoB4q5iwLhiBHL9U3KF+AomRuk9ozAaMu98X8k8+XePkWXAB
Nk+J5yoCnC8CYvYgZWpELLiHEgIn0mGbkw/U35OGxCQbi5mWeKKMhOA48ykb9S4SqVHvVp4msIPa
UrnPwQkI5PnSK6eDPFlNxLUJnt+QeGVP7T0waVw5zdHPavxJsmPTE9jplmQJY1WW1WMm7MX6roj7
udvClaF6hxIJ3TH5ns1/kvGqhIPo+jHiVKdrjx02XYRkoHFU/Mw8rT0T8nXxT43pl5whJFpkXBkM
LZg1zSqskCVezatcfxfzF519GBlWx7Q7lkvlsnoR811HK3Mrv2chZcbPkeLr9i+klguaDHZN0On8
gTb5Gv1bPO7C/DYQ7iljbLlGUFUYYEbX/OWM4FEE3r3rnIPDcSLtma3nXCYW/4MM32srxSFNTqnK
4rIL8q3ie7Po6IsbYepOerwXk0eAZ1n1ctTv5Y6/L1C9SSRhAq3EbuTOxENBMRnuBHB8weM1imq3
DDlw3NAkamoTESYx2BMaJKbhTflFS9MMKOL3uyFjlMP/1ZgKC0K6mSkILFBt9cxR0yNvLjL6ICW+
9uiA6vQ6fi9NaX4At6iepflQiCT/rxArhv8q9n0g7J4Yt92s/ZOBPhqkGe1OblCLf/bl58CaVojI
diLShuDjYgidmDwWQX1M4V6uydZDjhrsmY/n90zG0xm+VOkk4FMxPDN9x07Pn+4Rl5FeKvGPE9fW
lJ8ZV3Wi5MTqYTa3dmvqf5O/iHu+eaI3q8zReaLJ7Oiorm1dAau+Jn2IXrCVWhbJZc1tHjX59MzE
ysMMHmVyN7i6u+HAsREFVih6c0DhCV3dIA8CQqn4XPmfaXCf3tNsN+DlE+aPqeHnAsUB8NsO2rkf
r2FCMF73mlTHmIHH7DzYEkdCLhkQtRLQMbuHwkzGSx/+i+gPdDHQGlxVb5nqldqpkV+1clIQAkWn
kdrkmHvC42WMiQPEQ1DmtwJyBj1LYVyn/t9+hb61uc/SflK3YfTrpx8CXLZnJtzW7gpGQP8K+PeK
8FOs3nP4MQp2QGCcmujxwSvwQs8/ZbarF2x2IDzjklImWLka4IG6vPYFSfTiZkRag1ASoJtcHk9U
gVAt0pcCQsDzg6BYJKnTTtRLTqO6ZMuL3T/FpA9pfQ168FPyIigDtPXFFR7+TYMT1s+yRGgRoPlE
5hqqaJs50gcoYLjkRTqPmKlmuMCtmt+mfEu4C1Rn8hT4PljSoIm4/CPe6ppGcujX83iKg2OGaW9V
I1Lq3DL+V+c/5DpX1EJT2o1Y+DUziZXkX72LyhsHstrea8Ud499+eNToxsxnWx7yr0a6yMvxSY66
qPflLlwxqCwBR9VpVHZ6fyipVsuv8fCpzR+F9Ir7e199+M0pULaQ0kLoxeJD0e5ZhnmCkyZM4Bwf
IsEg5bnBw7gtWtfAmswQH1m8wW10IjUiOoFOk41pVMBh3yFS6aB9n9pH3X+nyZ9plP8MDrMCXych
m3/q5Lu+2m5G4AuJTYmuEaStKJ/Q0lC5Pg13ejphAFnQqdswFX6nzLc54Z0tUEDwpjBnjvKHUGB8
CIuNWLKxLpldqWStmlNDb1YKSauHpEVC0TlsJOQYJyEezau6NF/a0Hk9x1HybOK9aS4JDYaGR8Jp
UnwBu7Z8dBiNR+lPS18N6oQGMQRpY4HCUI15sHvqlWmrsAg9GQM9l5PPTiMNBqw+ECR4/0FItlm9
awhxaE/VZEWGo4AAmY/l75in9FAQN1B85wbalIpJwrysVnsg+xiiGgi3OHb9vwLO2DVXnOfPcbiv
cn7DVJKVlL+RdR+pyFxc0aTo6hDlxyC5dsKBvMBhtlmZOMqK8jIBEwjJt+YjS9IPQvTT+T4W1nwd
6mzv64D028Hzuc0bWftOaAtXs4+2n1A6MLQJqIgNNjqsZIkUooJCQcsUNSFUp9MlulBQVwLqrVZI
tgaunxLR9US3DzqHMCDKNLxylmUjygg82GJ4aJWPlQq5RYqriFEtg1vMAM7Z2Gp2YH4r0YhJA0yu
k18Z5RQlTiT1OCwX2bBVNXsauB+h1RoKzBQGI6wFHGlTPLBHoCzR83tXfJbIbkyQE38FKBDdi/CL
8h66Jy90iynpPie5gm2I3ZAFQ0n/VP8nXUQZzZ9KZlcJ5539TsqfqP6qU7IRNPLtefQMLND1XZLa
dc/G0i1nUMh2BRHQs1ojxjBXZHKIy8ryMeJunhgNBbPcaHzpLqMeDXU9UgGZRckMl+yl97rEYQlK
ILdeor1G9tpM/R7uAxRvPr+0mn9P4cFAfFkJKqJ84GppJHIn35QlUU6I3is4qZavJa/+xfgM6z9l
8YcxaSG91TCUj+xs8Xc1f4sSkB9HipY+fdrcpRu1iCwCjepozG07Avc2kaa6CRahCQXkDDGeookl
3URZdtBzgs1dQp3lCjibCdAsvc44Ir9A5A3QA1AdOeSY0Hke5085pUmQjGo8abE3/0vrW0JCrcPc
F+8T5gOULOIno/q2oAXrkiqOCA1RCk9OAov+kZoI4vIYndPQi5A7m0uHpoYYd55dGekf1jOorZL6
hBwK7jmP046RvtrJpa38IuUo3dodudZVw4k4tnTs6d186PG9QYgn5BRdkf4r87rYjljsLf9ble2u
D4nPAkPuFqo43MHABqgXEwtLIrNjCSrXn0I+cGNdh+QPgiQORwVNS6u9FwE1sNq6nJHDvWek/Ebd
3iwR8WH1x+CsJwlUAatYxvam0ho2WLGqeNOKXIR2hQrq6w9BNnsFCQ3EkpIvyHvjCJk1UhZPaKp5
5VCTtbOSq9aUKrsxIepGjNZahqEu2rUdDgeusBojpAbGjLu6PohkvaMnXDl+TJPPecX3K+iXloAY
p6HQC3ydSyqv0XsitZRM9G2sy9li4/4jd7k20NRhnhNCN+twjEm/CRof/aXYJAzVMpt2siSR8bAH
VPGEUAEAGcSFDJ/jSb8RLGkfkOeQR0CqlVVGOx+dojH7W5G5TPRiCtU8nqQNe6Em6HsjiBiaWPdV
mnvfCMVruWfrcRsIj6G/CHwvqvZiwI9kiL7YHdKH+D4yxZc3hQeDqNK5ePm3Xt7jGyogE7eUNK93
NHsF83tJg9rnYELJKIgY4Jg0NkcOasPmgEUUZgRHX9ohMoKXJZwCij++5l9kL7igDqsjnTJueIzu
00N7Sk8ybbamKzoj/6mwyluSuKXFdSUcexx5dNYtMbB4sTdYTYJPohjkZjmvAtQQrVfg5oVA4Z/B
7xBsojhiSUCqR1zIWnyomMiwT/2CYCGvnO6rDwH/Id8tH1sXO6LvaKPVF25N9iPmx+2oPWhanZmN
Ee0wDTCUCcy0mU7+5q+abxnhlfRbIwe/p+rmphSOgfqzp9uNdwnlf0A3+lGFk+i3CoZ3AiYQ1aMC
FJ4pAhLJfBrE4zThmaWRVLR4l+rfc7sj1jB7ouXUqg8RmwxITkJ2E7de0v9FHXIDRXPDpTmluxA4
uojbB3KMluiiLXVtxWSJJ0NmasWXVTKVudoWp38P6UkgMASOWBJ/g12jlUVbR7CgS7jTuYDOVbwj
b2nkYje4pMzoJ/yn67bPy82BknL6K5ih85CWrjeey+inUCgqWLPAYMVhrFQ5GLQLW4eyXBTmJ8sR
rhGFGkSsDYtcYaMxUvyNNGMUzt6MrNXAT+kibVuBarW0LiIbI3eFEzBEwJ/LKOH+SqQ7iMJnjsQG
kWT0mSXnAkIy5NNe/5Hz5fLb59OJnGHfQS1IwZYqzTZ+5v8anuTOqqhdLkiYQvrTsPZ0KLP08C/g
6eQsZN3XXLMG0ZD3K8Fwak7aEZAulzo4uop4Hs7MbX2cmN0jZHhCM1mkvKA04F0iJ9PKd0AYHe+9
iLIw5ozwSZKQNYKyZliS2VWSC78qbXSfuEL0w/CtZnCXfIH587VTMPWz6z8T3jNl5YAtbtQI+zPr
h5WK3wPBWv7fOFlkn7J9BfhQXejEGoEQt/eAw3Ujjdt8XHAaQ9nItdXy8+PL9m2ySQTSGLjTcB/B
Val2E0BdkflphbxEtRMKdjmT17FpwOUw5at8IynONnRbkcPKWfJKqNACVo/hCJUgUZdcPwnFS0Sv
Qvwwei+fulFYq+/uAwAUfDXO3CIil5hYURunC5gE8LnJFkBD1CcRPFB9ZMKL3WPsYGjh07jEiR+4
UuHE/U5+b4tmO7C1Ky9PkLG8Qeyeh/DWxAZtdcsAipBtsZbVLy3ZphSMGCjuflYeB7DE7eHEgjcq
2Bq4fccPBO+18BtoX5Vybj/94NzQLJTTbf6Txm/Sj148AID1es9KkbWW4lQnSC1JJhaW7jl0byir
F+UJXibCvrER4VqU/zqCOvDEMkgsFr2aMflbgtfCKw9NiZQzdMCyQnWtUwNGWZW0uXYFlyt+Cqcu
HPYopji1sMzITbGRZ2v+NIJxjT5GwzEgUPxNg5CVPewG9tcZTg+4ZTgkeAc0FFO+h59oJsUMGmCz
KLZHNP3r4IfvZvEBIqIhCgEAHdUarzAAa7D8PmRtl5V2obqEWFPSWMDYOawRecjhvWF6JBSAv6V1
FwVX7KCsqUDYKSTa6NSD0SScgvpu0HZxYSq4pSHDepc1WNi98nndqRtOZf6BR8nAoA1SDrjCmopO
n3uL+j5QAGw4zCWkmKO3I+aSl+SdUY0/i6A0xOoTrVv+OD5w9uCt9OInk9+LO5dg9kumNy5EDOzo
0LCsYirKkU1ZCpVrBCIuqQ08sOvsMyRXMLKyT9JotX/secxj5nP1nuI9YzT5k//7EmGDUZMYw42m
OYPKJ8TdhKd3Xb6kP7DRlgIz2TLDTUPt247MQ5/As2zDy6NDLuIOJvkUzQ4u48BmwmtxAmsOF7fJ
C9nQBmNNrMQMmYGlUJXHrcf/kfC2pRX4oHLyP1Dq/U6tNSCdJtDxJ/vlTup++TZIC+Kr8GPOeJmx
eWd2NjmNsiFnifmzfpWC3UE/4qs9SNpHS7wC5ikk4rpFjLSmU6RlDxfpVGe8a4jFLGYFDoQOFAV1
zSP6lDHyICvP9hH5+VjjYGxCBy220W8qHK3o08Yl02n67fHaEcsJmbms1Nb8x34gsFIMxENAy7sy
1rcQsstlC2gJ4w7dYUa3tgYErigYlDeFsOGYZPL08RwSdc54M64LtMSYduF44AVJLSF5UnY0nNIS
emwANovHnJo6riP2bwXxleoCgxDvXMCt3cs3HlKiW409YGtA/0Ed+WvSeNHVUfRCVKiMWsLzDXec
PSIWo9oqdRIBHTxpAdd9RhDQZgXoChy0uIk2IO9MQsWBiV8nDAVKmb8DfyphMATnsQKQZ6rseNqT
Xw4WniWigTkRQS7zzeDJp8LWYeZLgPrNuOFeXL0DtcT8WPyg+OYGu0CBceS5LnML0CQg6CmyCHfn
0AZOpL2TeXo2sNSC7x19jDwZ1Kcz5pbJ3cNfTlbp7KjJgXZ2HtWEKYnITshTGiRxJ58AbQ+g0GQS
WYYKjYGCe22IhwgoQ0n4BTyDxuJLacl+qu+gMho45G8EU+/p+4wAX1g3CUWCFXaLdFYmRvrEUcGw
gije8HFAWyXa18QeYzeT2Ic2oU1hionsn3MCqYnDpwna0DUXVbxyLorxe6o8FxtXwMOAZ+cwRQzK
RNwJ9VEjjAXTFzkLNTzAEk8YmAsTTGARikWcf5Qo0kC2Axgx7wbGaK6jnisARKz80anEsTBqwjzC
/FsriHwmAzTF7Jv/TMBZCQHUM584Lu5CzY/JMvmRv3jL0boT2mNukAywbGjhZqadQkW7ZuUmU9dG
JsdKtnJIU3MdQrSTR6E8E9PliWePI+ybPQs71+z1fwDRvQkoBL/KI7IeX6E3hZbg2xMSfKxRCGM5
3qgEwBKNERS8RjkEwg73Pzl4Wz5L6mIdxk6tJXaUK68anVD9yItLWN6THhrgoXwNOuYmGztwv49j
UpuAtN8xiaZK6IJvi80XjFvfvP+nPqOkC50A0n+1v4lts538f98qFx5p5HC5PA3ogHZIiwcc+LDg
pQUSiJ/8Z0lu4IcFOVLAG5BibNB4+ktQIN5zCx3fUixCnO2A8OuYZwcDInyN7oScIYTH3LOLVMCO
mRa+8N1Hb3N9JDKiNdYKHpt19K8eD+k37mYE3eFdIGSZ6UGyec5QSJO0sOilq8lF8o5snApH/hgx
QBj9YRBY9LFPIMJSt/G7/JNKrxY8kRSqTj8txRz8EAF+joIty27To8b92Tn/d5NmkkOzMiVfZGRh
NeEVbN74SjVY1E1aWIDUApMniXjoD6vZpouKAEhEx0u4DJRdxQ20lh4dIxQbFwE3HCxLOFaI+YZM
AQoZaOjjUgo3PV5Wzkseqc7BRBzTFElvCb8TYkMgWHnMxy3EKkWjIS/XQrCiVJhGa/oi140vg28V
gGMjbtHAcj3DXJjX8I64KYgtsdqWwkVvXh1dlWeNpvfmoKNbbvEISqQoaL8G7VC0BUuIgk1dcUt0
s4J8ZcUJEWFof2mJRsltMGBIiSvnDy39ZzRkEpLtiEGn95rRMc09tAuXFfdMRQJLu+0EFoYQfXjG
m0SMrBy9reaKsFyJP/BfDhU3kaJ+9O0tq7ctXuvKSzCiECUXwCIwi/eeRvmBoO6E0lWl31g4qMGr
qz1FNtZl96oeXU3GHdARqu91zkEa8OxNzMdz8DeM/zqNjq7zJNt1g2kQvk/7ANWjiNIjuT3emqDA
zoqWWcq4VPOVJ63lh7dxOGvCaSLrD32ywSAiu1xuhfycSUBUOH136OZJaEmHfVBY0Utb3WLxHSVM
iE+3PZTaR84vTrIqVJ1kqD0081VRoEcUSrKVELGM157HsSHcZXYNR1QPVX002gqHE+PJ+Cp7wrtJ
fuMCMGzxs7pGAx5s9V1FbNQfy9Lc4wVSi2McUxx41lbWfIMPkXOO5wE7D4IPzEiE11U0cfaUnrBQ
7g366DK/2ucFlwxHYjjzr6nkVXCKME1Uxza4VjUvw4/U64xogF1PxmQx+TLYilawZblqYEf9FamD
odCk4b+RmAQqkC1+yvtAllvcw+qH+Nyrl5keJ+oV851OjzcHUln9yOKlXJErI1+1kBlO3CeYtcK3
BhzXRtqXJQciETprpksCnXgs2ipZ7kTCkbEv7GomPwL6weCG4iyoDjfoimqDrN9mFYYCW1uCYyDu
weuU4r0j6ALx9aYgwAI7+qCfdXSqDDfhWEKF7acydJr4rVoqeCqoXi5trFDBnivWZ42GCJWUnaIc
ueUXgibLD3zweeb6lQ8UepMp9p1gZUCPEatwhIGFdv2u/2/pYWGO6WX/nGDhbIGMr3r2AnwTfJ3h
IBIqFNs4dJP8zGdVOaVwm6WzN6oR+bIVsSSnLnxPBIk+rrsR7yO0ZT5Uyy2vbwqKqncdwyTpAiVM
dWCDRq5MAMOlaBCxxKdfnMGuyC1hw/W/9ey9lpna+FzDvTphO+WBvfX2Qf5pZ5LL+bzWI+I5rkKi
8c8p2UHVJepd4jVatLX/xZazXBFLZrg1XFm92n9K6a6d3gynPK7Y8w1onoM4H7wZl1eE+gHzTN0D
x4UfqxFtXknGUAE868koJzuDAkAfSPUrVNw8kDbFBVlziGSRpQSZEVeq+deOZJdk65zkQWnYrnSq
vvmmEXTx6bbXVf/BqOOvy9vUeOpMjpPy12m/wnSuojdOtMzNLTK7yAHGMGsZWAyXAAwmtJqJvn9r
MLeMzXc6vPnVcXJ4HPJXRs4dk9uMwp2ng++wcIdt0++CeB2xZ4nMOx15NsNtBnrWMnokHhnz5cQl
LUno5rutmmx8/BkymFevWTWCXzoMR/YRBJfjAL2Bl0hjZvFJVPoQyb+PoUczMDuSfPY+6a7st5O/
Togri/nSxTZM3L9pDzWaLPS2RjzJOgYAjfhvCBTCaZf/S/mXDVQf9ciRU72hMjBZBINzMh0mHAGp
yqZPwgBPGvV+qH2Vwa1/9ow1aG4IOjALIgScb4V8Snf8NYgvw4AEw3+UF9aAbAwgn3oRMRjtXtXQ
ZjI7c7DOITOIhT3RR/EJpwYFfzDfTX/T0YA8XrR7+duzSNntrrZdBFG0Ki8VmjSkRFf5bfVUn4hI
E0f3QkoY9/9Q0GoOcsGdZ8rvdXWsiwc4Xf1LOEtFtgFgT3vknOPKvWiEm7nzbA0XbZffeGRhm/ll
rI0T53d2973wO4cVXbdeoNylinJrWtnQx9Ef9bEERrnlQYDBPif+Xj7qEBtrgbnpDWf1OXWWlIsW
UyJpGUDmxEiJS8wBAcw7lAp7GEVtIIjiWGnHURjXE+K0aaQn80nxAYgJzwGbt5FefRtPklDu++zi
E2BB/YFwyDB977jceA7VB8StstqDjDU1R0p4Ys9oxHdNJiCZ40G0BX7j5QEiHVSE95PlOz9SuhT+
iu8YULVhwUOEEBFYe87U/5F0XjuOYlsYfiIkcrh1AOcc6wbZrjLRgMnw9PPRI42Ozukz3VVdhr3X
+uPcKrchT1b3KtCkDNV3jO5ooB6Be0LJ4v94BquBOipUcOCmdqqZKlsO0G0kjiZF5sj1mbhXWVJ4
hH9NrL4xfTcj/V4VFHKbjuySFP05s3I24JKTYIrpzSftIQTcHr7wkPUgoEa17G7sKg4ISV16jiuk
CMCAVa7447UC1+YY6WJ2RPNeqTvVPRj+qRGcUGVfVkdWNuE4pHJY2CIyB4LwJiZDAns9cWCbAnRn
hM3mTDkBHvvmTeST5v4Ebz+2e0xlZGpyZFIWEE9sqeYFnn78bVT+kYfSENq4PJYd2lAA/gZhLNqW
C5GRa28yK64iam7zFtzSSXkuK2Z3wpqi+FZlRMAiJJ7H1tYabv1J8vpOVXLqMO9vFZuvVmZHX5nH
/JVPFHrzbcZjz1tX7/bFhkKi+fqENQupNkZ+66BjQrJadnCyGQt4Xv3UYiM5o56kdn0yMneuPmU6
LIQD6WVTDBooWgUsqFcuUMN3LOYDXsYUSp5iP27wBTm1d1+dNlft7g6ojvjBp7QqJXj70Z7TRyTv
yGwdHpKnPLVGdjxEuH43HmYSotyCpx8Nk/lfmMx0BAb4ClDtyXd38pdfdQKHbAP5HVFUI0wxZXhA
Sx7yPQioA1/RBkciro92xqSqMJJG5mZiTotngCNhXx9Yg4AXwAr7v4Zyel4oXJrlaEZGP8z3lFin
sBmyzUDpGGhYPhKbzmOIM2TvbrSopvwgxZ+wddrgEjb7xiJf2Rz5P+QOhCM0W82JXdg61SE4Cm5s
cCqB3K0fQvwY6WhqHGk/us6+fAusd2PwlHMMjMK1iZ3C7kVIHxPzK+NxyHmLKXE2LrGvXZG0leqR
+94HuSKvS8LTz6Oiq/OjcEcAkaJF5BEhPytyHVBhC5i4GScvzg+ytYlkDTgg1E3FEY5qqp5iuss5
y9FVcXKQLifNgcaNg1tshe+yuct8S6BqLw7RxqJY25kACSK8JkgLTB6QcrqLj4645apsOLj1MfJc
YdpUozObpXm0xtsW7xSiKWHVY5CP1rI6UcSRcq1FO9YuPvg39OML6XiDdt5ulAXI85zeB2vLiwD/
V41OiY0Edi4eFZnYho1g2ajDoykOjpLMB3NPGQOuTF+figAHaIRSqifHMYCQ5/36rMH4AaVoZW3J
l9GMc89cSMJjaxs5Tge+5lIAOXbidcwjl8BKzDqii6fVU2UgT+udT1otrEaLk4Q0HzFb6NJTkm7x
PhAmJoygFm9Clb6jX4XAg/ECq/mfWuX8lX/MiJ/KoWdYBaJZA5oDRTIw13Zy5kEzh1+ObBOlrjQK
09CBFQYexOxy95cahTFg/Ry6qHZ5NmcatgRcsL95R+82/Uvz3J8b+aYXNkSHxEhYpqzgRxAGlvDo
V23GXCoycPS0ImuGpfhMfsWrOqnGoTVh3cd8F1KLQNPWDwxhwh0ISQCCEg/gmtXJHE2zi5/MQOug
YNzEJqxrAKoI5IxxG11JAgh4GC3vnAtzN8XOd06TuTQAILHDnNG4qPTtDq4wJKFt0bM1eb8ZAn39
HPtjkMBWdIobdX3yEzEWHcXIGTjjUbd0e0m/iiS6m0vly7cwoekVL/MRElK53M3uCGpl7JPR2Stm
0Sqgnmos301lZN55RFpsM1xcIn2NiMO5GWZ0EuPVoA9GnK7NHTILOow6ux+zW/RbESMwsMwkmvNn
jvU5pDUbxvDUTRHE9uJKK/bKKkOAz0rOVTaA9GNoazpbD+j76u9Os8wRsUcIS+KXh+ci2maYTXkO
yC0+V7kTdgthwqSEVmlQqPGWMlMfLbybHI3AYfEaLPzf5fZpVxqifN4/R39LE7s6hNKBZ199dwwj
qChwsXcYURg1xzwTLT46BkymCdUhrDZ2ItpEh82+U48qzSXuX6PtRFxZx1j6Rb8jDHgDdVWpbEtP
QvqQaUvaA/s7FvZPtf0ox2+1DsxH4c6AS7+TFT5lZGfqb+cuvv1mpd8gCRFtfjV0FgPgxu7RXgQs
Rs7nVG6ROzWfxf8J9aTojIdugH5MOFM9509DE+fht1hpe1YHrEPGJAWlSjYbzIgTWSKcbh5/rj1m
X+KYBdqlcTegUNvL5LHZmbT1KugQ0GrizIl/i4mxnYAXNQzWwwHHp+7ki0cjXhnxVa0dlere40bO
CWr0O1iVeJ7qhHbr0wbf76NDF9qRuOPvO+uVmr9i9BBTFZU//w9nF/0u2twAEVX8t0VjRffhZCGB
IN5bDK/ds/vcZGSJpL4PWVrZoo42nPkFiLfHXZICnx0hLzqoSIlS3nah1KevearTR6Vtv+qsBkYg
Z/RHaO7At+wKyDyyc8XQg86giveQnpFyBjdEITi2WjyuMkFqg44pJY+wvRPktQVXwz+MYLqFbMEC
wNWJMSK4KLQ/LDHT3YfvGx4fsjCimeGk+TM13MY/AdygSvADCvty6a/xEH3JFWNUFt4mv/hpp81D
e2GJdPii8lC0MI69tzVpnhmesXEqQfMA/eE3q+fBtnQvWrM2vqMFUDFHOg1n9pwnrEYqYCyISfPW
r3waveRlqLGNQqC7d3GpF6RFTJJBjlzhGRoAWm5DhJ6i9PguBVoluWvphuLYhf1D7vwviERFC98y
5kabjJ6jm1LfC/dunQQdLJRagXG/Ip6BgggmScAqdm3GGsrgmNKVGe7DkJI20miU9i+pd2F4N5a0
KrhrRd0EOOI7XIGs3Qx8jFwNhB4FWSbYFbq/btYUR8ZahbpU1NXWWJwASQsmGsFJ6RBPOSRUJuvY
XHFJYAOItmN5mf/otWPhTO9WgR1O5VlxlKYYWHfqnUOk6hZc6cI4cODBYGmnmL2Eht4z5HZj0NPX
YMvrhmISIvIG7Th4GLj8hRiCaINygu+m0R6puIrraReSVwl6mjxkUr9WDY6beJn95IO0y6aM7Kq0
cPTDX2CY/vtJFZ/y8M9oyG6jy3Yp+ndTfGUeH+urI1NNYiXfufmxbE+dQHss69uprzhF94p/TH6E
e/xXhRya37F5+KSLQsQ3TPozVr6FP7w17+YZoRs/H0sy6YW/Hr4X/EppuOC7cdzeA57y/M9nelxb
O3wN1qS6ainAL5L1M0+HXgLfKmeSDWCiAcW85Fy0q8+zyIdITVb2Nvr7GMQv6CPVd7TPwmCUFGSn
ZWP7i3uT0cVAdbyxPsa4E1+QLb5/rNfiM/6phQt+fpZPbVvlPZGjjonwIucEBraHCgXwB57E+M4X
HSn5TyEeBOuiNr8up9KQjznGgy3MwTeiA74Z5V9zdyhPv+eKUXhIKkaFExgLRrUgwbfyzuq1Us90
uNvF4BMA+tiX4vhbzcA+zJHhPBpk6eN8X8r4wyetOJUcgft0HRGVRn0GTeMGP7ZtA2HULSA5i4q6
silTLch+8qrLiRVu0iNYFiBcOGalNbYuFagXlicLfnPqPUhE+Ftg0HJQzv0qZBU4kY0uiT5LmjFB
tGvsP8jLiUJ2CiTSkLUQrtoU9602KqwTe5sq0C42eltzBQKUeXyj0cHXaL++QebMAtizEn6acg0H
Zw4wybZqllIzMUc40Lx93Z7zDeI92WlkelaSnxCxky5hJvoS4NhBWIA/lHPZ27TQ8UW579U9TqIU
av7zKs3QAdZKyaWOy5f5CjBRI0yR2EJHMN6/PrsGCikX7EPPFuIyES4gbIWBUo1guS3LLesTvEw3
4swOJpG599VrDu37VX+YrSlVP1cL6rp7FI3J1ozfxNCS2IeR85kZoGj4L8k3OtTu7OPbYXUqpjUf
00hLEPYoFhTBLz3G7owtNCG4KFJ/qF0epZgDYAJ/lG23+EoOsQkU51J4TSc7QfQlHgiSAtC3URWF
bSS+hvXYk7bqZRtg6rgSH4D9UtT5yFDBJIhp/kInuiJFA1uY8/vhICABfYpcuROGPBTPJC7RpWwn
PIjpktGZOitsXqxitGe3y5nhyD4qp3Ezz+uVuIqAhFTxGJiLwR3DKz7TtbXL/2/dFbIIvXvRrVCn
0A0rBS+ks90shqP+2NofkiNIDm+pKpdChfAnyMXRoQHIVcBw2zqSv8M/my9BCCNAGxKvWp8cLf9c
MvnO8tHUeksA5J9VoD07DLnBiTDzWRIuWfAZSEAid621ars7B2wgnIMdU1YNFJK+MHcQRaLaTbeJ
qbYyZnnylt5xQhp7MQ+M3zDYq0R90wb0U1z7YGkImBSInLnl6VQlC3GBLiITrqIxo4kG6QBhc9P4
6fEPXspXR+S2cO5cCnjWyJo9Mgar58d4QeaqIV5KRuk3GflTRO1Ea4hPSVur0ca9J/LDYJnyqXmZ
N3ha6BCytqThJrPSGGWzT3ejSQ0j98934qj4AloL2fWiP8jEhFOBSDIi6YGX7GKmW+h02gzITetn
cAiACTs92PRfamPo/oiLI35uy5oZENpGeRJBfQgBwkidn7X+76OxiOpHvGSkVOiMvWRZVAuDd4ou
uGaoqYt1B50ypi4ZE1/jvoXuYBorcqS8PYLN7xr1FIOhya3o5NAE/vgSurNo0M4Uu+ZNVxRJGBCe
WzrkhfpXuISANcXWc+CIe99uPSYjca8gKMl1ImqMu9LflX0BV7OFmRx315AYK2+BRonjp/IedfZW
5DsJWzy47qjateRYAeTFvxU2TG4S/YK2MoawxGn0XeXK0mRB0q8Dd3csNCoTgJLQpJrLICbV1l25
DBBVQZffmiFQVVcGByDhk4C5bUsR4cO0PxXO8VuSIajFuIqE+m28gXIpLdXm5YGzCVmxVZ9bIsOQ
K7BA8UsIF9sfIWcdXVXiJt4Aerf41hEP0fZiAzmjem9HvrKkz1t9Jn8f5DeW7QUOnq+ArhuCiRRn
0OtiweXfw1kTI5BLJr00A6cW9CNSvAAFwMcOGJy67/rbLc3o3HRHbomhuJhiynYalEtYdZCzWuZ/
jlGTxhvRWAt8bOZv4KG6JuSukTZlO+eroGaWe+T36Gm2H5KNhWM3abNdj0Ld+v4icLcYT6KzXhDA
C69JrEv6W/S8dRvZ4IxMM0KbN6l6kNOfIAC2Zw+m5FZeRPnMz22LD1nlso/fIS1Cycb/wC9fg27T
BU+napwynWjSs9acvEWOof98cC+RbFD6dkWEAgyWsIRrwcgNFtNLhA78gsLiRSA1cghQGhKf8dqV
xpqNyzVJwY6m7FyZ8KjBYHIgBg5HOwKst2AskF6OgtkXwL6cekhGuNG+d9z3cr/v2jXtEuSkt7eP
PLP4YJj9PuoeopS2NnpfUly9yV4ufoXKoYUB2M027xg4gKvTn+K7lKewub2JYoZNlRIpSC7IeI5N
6t/yE5HMhI9ubo28KKh2TpSLgrhGrh4ReU1Tbcj8a3OWkVHjjS4hM174ClCzDBH4DK49BVf52dhx
ITX+KCZQbpw2U1EAx4TiHB2+zBHsZij0Qc/0MbArPpUrvg22p5IeGjBdYnQhZkbYosdybIcUt+Z7
EW8/fursTltardzR+UNAFXhnGlt1aTN22JU+jcOrVu08yvPg9qt+qRQ0sEXYc/M1E11RzKifG+2j
5y/nFppBadfkbLtvbv/E0cAlRoJPLhSqrJWBDW8RJY+BxdUhQojSnyKm6YNFp26/Hag+6aNTdL0I
h4gDgWXm6GddZDEgWCH6Uy4NbxlRAClwEU6LWR1PcK8tTWMtSbM4W1XVgp8ZPlKr3vs/CJy0RXxI
G9v7Op8tIic1c8R21dfHBLAJBuaziwOqpRdGMPGVv94GliaB1HDR6k8qyjYYCTBypHzNGdU71MR8
ZCdQFh7hUu9mIFPiiREt2sQRtCUCFa0HGydaQC4PdXiohJ2I+kiE1Kg/P3F/tWzanrEZC06FXkVe
8RwIfGF33QuPGMFYE6xNA7EHMcr4Zu4hdI/kVKRWyYtWm4rKKWL8Oreeo5BQRNm42/8k6JvRVBAA
UhLqNFEiW3up4sxVFkNLLZoKnYqwIe6Jmp4vNPoqcoDdeoDU/kqayUffEAuVi+4o92h7yDeBfOuL
o+KeImyNKISMFYNXU5GbR+KcoweO6W9SmAdmSi5DOkR79D2z2Br0WQVdAnzcxPLNoCfbzIkERGDT
Bv6WcbwmHmp4HLuXYOGDHDUK5olxS2p1g15l3C4pevobSFH5z0zXQv1TvL6oFK1jYczqhUHmt/SW
T6a//CTc7YLyITp2FqhQVFfkjeL85a2Fv8+8K+bVqsjXff0MkX3ehG4aWE9VO6juIq7O+Zt2JLAf
a87MJXNk0qY+ih/BDt2usk9X/GqWX5gSKxyOpIfsG4ZlfVKOHH7qYMoz9Ts3m2VcHSBCV3BobXpR
YYWI1ShXElsPSiFtZHyW+FwYuJnrMLmPucYvhXSQFKfce5RR5Hxk5kvKdrnkAA7qoq2TucZvAqFE
bZIHa5fwpyHFhceLC/xItDF6ML2Fr1LuooGq3q2mRbFvvX0uiIPkCctKRXOUsWwBiwPiC9p+TJFI
Gq1K/VZnO3S9tHqh48RIZ2ZYiqC7LactebwNUBQWdBKfS1pDR8WKZjQiHfyxRvtQg2gIf1tIpQmZ
MyRgMKaew/Stu4uElBa7udXKXt+KYP31JKrGpTTXbSYzTVqolpP0W25s37uZJJIYKPYXlbV2vQfj
fnpq63OTrRvmss+bPbATODB3ItWt0jlb+vDOgu2hXaiyk/gSurEVzQp5pS1cJO2fn8J6fqvBVIvE
mkiEdhQUMwb9sHykxMkUh0BdkdtbivPwMLQC0UwvXpPkqOm2gEhX3FYR8XV309vwP1lfG8Ltx3wT
QnuA7nKtNRE+GXfzrgpWFTws1mN8EIW7ReoU9/PAc4zEKR8mnbBEKjLvIgbPjyGECY/yZyNEbIMD
ysXHSMmKQFCTThzvOlFtVrhpjAT+rJBraG46m7QquppGylQRHebUUnEKdnnW4oKJ8ZD6duxN43U+
brZ96hDtD81C8+QYQV3BYAK1mIRXC2ewQDTKxKzWBWml/DQGyRv+NATzg5QVaYzsVNleImhmhr4f
eQSSjmQW07CIPsVmlEWbGkPNp86HIrwWFIsDfvjsjWJDUnmtjRbdBLhBvgZM6L9oM7C+5ui9WEPN
kH1ils7j9hHy+Pn9j0YFYHttlb1LlHsVUY500BgIwL3mdbnqXkP0QzRHOprA9yD0qcTtd2/ev1qH
k3qZQfC2aN1IeUDUuBGKZ1UuavSn+VTOTp16EBpCp4jZ+65N/TOBrTdw3KMd87yHWvModh4BcpUj
AyZKbY8OdbzijQ5OZmenxbxQ3iQvCSztXySreL4IpqrEXQy99yVV5YMgKSDlr4lZ3c2nlxLYfqoq
J0RN34pEsu6+wyENET2UK4IOiUSUHegL5DbLEK54DyW71JcPzwi4Xn7qtMM3WjXowzIX2+IJuZhC
ZQXTDm+O9Yy/m7S8FfJEZ2f4VlTTtWeeV9MAP2f4tvtLq2OIoRJsYWV/BVOD8o7RnTTIID3WspIx
wEqXGVeN9IgojrshmTPMcbhR3qCjaFmBBfgHWyKbhfjyB9HvoI9x26X7EvauBS+JRkIY1D6D8pfs
C+Z58IWh1G2w+vLaQUIlFxUREN8eYJ81ai+ksH92RjQfyMQCBGSC/heMFODrmh3MK8pkbvHgzn7J
abDwdkhKeNFY+viN9aGaW384SJBd8A7xN/me2ou3K8i+wuedUAINMdv/uPEZoANdQYW4R+4+s8DA
fzkuBeQZM6gI5fuWERsrX4rIDh/yiQP32X95aFCsoCBTWDYXoL4m05Wi7D+7jF71yZ0rgudPD/gr
R8y26Yr07OSi4xpDV0JV5rQyEFTtmEIZTjJWY36K1Oby51HO6YTKQnojkg5qy0bFjE9yoRDD+LHO
WT+sZA31c401qHxbDNGYBCI07quociw6o8l37L+vcIPmGtfAh68zSFOMp+C02aZa1Q13DVsqv1EZ
FLeXjnhSIBEvn4cXPkBhXVobI/lzwZqoEgjlPQqgr3/QSTS5Sjm3q42J2HhytqCRQVHNQ8Fy0lTC
hHdFAEFvp3J4fskAIVW+d/O5gu6TWDF0QYaDzrfW6db964n/WDNZWqMrfxzjKZRfuCp9ykrWPVxP
uNHpOpYvn7nHBLldreAxPOcq5DF1EtC3KK7Hwe/I6NcgkDfOXp6ncmry4wKumw2PI0kgnCXmNmdC
/5qzTNnLwjreBEQ487oxPVB9KPOXjLDJyZP6wVg9sOQZaV88hOkJBbmMp9wh/+DB2803mD04EcHF
jNkXLfUrxDnJv0p/AHq8O4SY0G+l8imNkeeUl+GPTmhHVLO9cB5xF30nlR2dECxbBSLRWyswENgt
tWYq4aTuIpiXkpNwb2Lal8npgYOexg+Pj0+tmAvWCKYRGqgiqHM84x/z9dVwsfBT5oyMr4TKKXeu
Ix786RSZtKweSnGtoYVAXqRapOfsWiRGI/l78ixn6p3oyDHhXn8kZZ1NmYMpQZsIQYvEnud2gFcy
YRYI6L6xTQr7oLvmHBicN2//0HU2Si125shEVzPitLUMgD7lwigMk1c7TAo0xlEFMwTCEcy2o4qF
JeWnB5/TC1JRaDbgU/Syu0KQRsY3WcdHCKuuW6Lt95mg2alRzSqLKFpJwobZccPK+fs5WTy2fmNw
PqGYkvjWMgYgDiPNUf0zk1XlOfgAQvU0pFZkb7PY04RdO63XzbN0GXJQt9MEUcGAZ3BauM21I6Go
yU5Ruxxk3LzYJaFfJCa6a1/YNSiZU+Kp07vK/BJov+4xobVxjuWIR+GbbkX+BWqy6wuDYObgpcLf
ilexbmf41PmUGLndg4xhlMson8Z/aCLwn3Bj1s2+F+LpzINrSChV4ce1IMkCQX3Wkoi+Sp8KEewy
OMXanQo1INOx67g1wYVZekJ1kgoTeFfcm2i7TYY2eAh9TQYE/m5udf4FaoPMYIZ3ykCFNK44/56S
eGuW2JItb4G5JRHmZFtqwmGoxT1aKmP2hKCez2c/4y/iEa1Q8LZMaMHp1Bu2FwN0d8J36hs7oxvc
J2n3Fi27Ismy2gJ5McJkS5whsdOMaKyWdkOYwQhyEbNqCN1Td/vExAOOWSfepuJkSfBLglT9O+Qk
89qKvwKwGDyqOZMt2hnNZYkoTxDIDHjj8hTYgOzWmNAQMjiE8JCJU7H8C7hOMWJhIyKqSLC/piPt
EyD2SYZCfTU8WofvneP9YzoqrdFIW/SJTym1reI0GNTihGaQaKMCz9LP1k0V64oTqvDRvQ3vfCqg
V6EVrOebdBcf/dlLi4zfwebWSxNtDjAAP8P2W08tq14grsXG8UHYVBIhye0WHD68pn26C8x5Ke8l
acGc57pzqmvCSf4Fm6B56EruJgUzMSXovPdIjUaqLuDzYg4bfbXDVGHhE9tqJrdH7ftCeaSXjuKA
VTgBIWjdMSW0JwyR9Wi/bB7Wu8LXx+1FQg/Zj8FOxhMhmk+TpBu4kcFQth0OSHHXM2Eo9UPtDBQP
c8a3GB18n5Lzuv4Ki8E4/TEOgU6RzTCodjCx2Cw6cSMWMyHFfbDgBqnl4Q/TBwFy6lrjpnRWLVdQ
nSwxC2tAAuKpKh0wSDM7obhXlb8scfr9t1kmzFrY91wUiVwzmDDjmZ6j6NOmBbBoN9HeSrYbZntw
XHMiIbEFiuSuNkXcDz+542MEDz9LwZvLBI7aUnqMStJJw/Fm2lWLAuU35zxpdsUku7RkGvRWM/Fp
T6VnDZ8OZ2eAzBPfTmG3KFeLmwnMxG7pl5teP31v6pFedZTAgDPNics8qxB5DJW+W1w6WjaNltk8
oOBnwj7nwy1iOBjxy8Ih537bGfnKBCRirtF9kLJ1YzPz6rCGpN+TeOd8+HwEJHR5e/ZNXq0doC6j
wwcL6AaoAdsdWiyWI1uul7F8LyZNfuO89i9T7YcFH+U2axXA5ijDCkacALYm7XfwNAGizrKLdDYp
c1s1GI5slDz9pjg2S5xtqm9bJyCgatH/CtqLcq0A4FmYTaQdpREIXTRrG2Eo4HBetqxv9B4w9rFE
EY1oy/ME8/EKKfBnT7Ycpl73qtNXTFnJECZ/R3K0Vp2QG21d1jMgGtpLPDIkCZ1iz58wZqcsKzdM
KRbRSQRl6E99yQEqNo46gy8q98jNRUfbC85An7PAG/eA3t3XI9mAaKCkKAM0yaOSW66ZZEMEiVHc
JSC2amydPOLvUqzmAAQkKNok6SV2t8SWWFHzqjvUMPoAuUhl/oTf7IUpQMRdQJ3Dek5xz6hexcld
FHY+kRhTckvOAsLvpbzEUapiOt5ykJSAv0OrFEKYMb6LtJ0MDSqTD/yiNm7FZd0MVm3Yf+HPrS9a
6KT6WhS5rkiOOirk+Wl0D6UrRZhVAEiY9Rr8ax01hMXRAwYyoaG/jIIyPFtlSX9yeykh7aSks2tq
AFuY3x7vnMxRmOCM9/Nw4XpPr1+miJC8O1FSlrEUwGwa6ynRcYNPTreLU7fisSIhpVuxqwu8Zhlg
FUYloEzEKwr3KWNkjC7nYnxQsGsnGY9OyXHY0QXSWDPdW2rlShAd/RdIhV7YbQ7autDkdUxRdW8L
DoJnJMO+P85xSq5aYgRBZMnS41wqJt2k8BDKjNkWTAsgG/aHTY8PkFUu/UMdXoLXMo9v4ucfQY/1
DslcidZgHMxZY2X1lxIaH/w2mc9ZCT4r9+V/UIERWz7BvC7q04oQMK3kI8DfanMc9IpTcc5Dw7bE
QKUcoiWV4OQkSfP+km88djGdc6GSWZ6zv5DCcr8N53kEASmt84sb/Ags37tPcIiYhr32GBcHXEig
ElhXtb3XbYR0RytPBHNt49jgr4Vr5NCnjVN3DyQN/+ZB2urYHoejixSVbh0Iz14gGXlQhNOHWiG/
y/2TGDew87ZfXhR1T+ZbzPSh2hXsk4GXJ6ZHsGwOPg7zHss8BhyiknLQFIVMJdPaYlNKYbuYnLKI
owS/Mr9KrAojNu9IYTFpfe1G/nXbXQTVNYqv2gF3L39AeNwWf2QnWvYW1cNCHNfIkEc0+bAnhyj9
Aa5gr7H+qz8iIpBMHBH4EpYbXHn5QPMuS1qdIEiHdLar6/5yaEpAAT5nLItzwTHK6c6h/8WWg4D8
S7Jwob4+/S4Nzv4zHHwcS+7HrCeKiyD6SZdAT5wFrr0URl0bI2s1NhR7CSoB3KOSFbnm1oJ6m2k6
OdEs07B7bgkbCYeUdC81XJaIDEkXRLIgMf1uRROVp3XwCSDByVQ0pw+6cz5Og086t2UFNcfQeQAW
rM9Ffsz84BXvFgiPvMYbYsw0OKOoWDCnfstZzDatciWzRLKvys0G0UBAZvdJijZWQ1bnHCRfatZe
x8SVzNsh8YSsac/DFcGX9N+DdNjiKNWxLurbzlj78W/tXf2Ez/L7KIy1y1uRHUq9wTS04o/USMmM
lpjF0+iMSsNNbqn4Qp4nmdOUfYYhmopvgUAD+SmR6EqHR3cxi6uCBpQsX9Xct6SM9/IyRU1AyhME
F0KeuAXFg5f2a3XUqDOXUe9LNoDLJp4QxCSwOXuhrX6dqgYAim+ueVLIm1XKLcRrxwTP79WQGnS4
IsDplYdIbQDzRADRTB+NLj3D9j5QCIh7POkVdycfjr7/PnpvLlJhBgdPngopIhaaHL+/m3hM1eLU
tveM+owKJ/RRkGyVP7cBruVnJeMOTqEdvGyWETkmdaQxETamnhX+Bh2AroKmu0UK3mkPn5RF4kSR
E/HfdA9zjnzTUBI34krM5iKyLcRWHAGJdmK+ZxcEJBAUeAMGdelllvOy/I2tZUOdsvkXyMyPLdfr
DhJgSA/98TNUOHZ39KVt4/LCGlOQHTeldmLf/qGftDonNoZVcBF0SB3MXRdMgR7EFVAK4AXAZ9yv
Udcz1V68FwSm4OAtBIQnZ/0U+A4TkF8ckjcsEMyDuhJtDg+9WJCsBqZFPKst0E+WkGprViXjPkWg
Mbx56s5VgKzuAx57M4e+0z/joTbCzFccAtjQAYXivAH2YcslO7rdJwQ8f889AQHe1eXO6WAoY7oC
PGJhWViK4ovwnovjr4GPDsRLDFdzwsVFtpt7dLlIV+qtz54KCFx6T6Z4KBSM8PqaFXPmY0bgLEaD
ZhL3Rs82Kq6xK0eDb7wcEL9qh3RU+k5caDZcD5LsaO4x8hgK5iIhzOhEZri9QX1OUTZKLAQf9cL/
DJu8MQmlNQEJ5vcUoVZpH+INYD1HXGhgUMW7NaPnWksm4E6id260i2V6C18NnfaRkievQh+bEx7i
SX+pdaZHApeY+khzabj1LYdr2EVuXX/mX2KT3+muOpWpZOMeQC5HSN27TZ8ZkafTyCPSlWZ0Brlx
etejh6ETSu8vl/F0OOSRqFeBulSRNcgcRCJv+1yYIKAXf2N3FWIEVvKdqhB1JpuTiFC+4hTULeUE
NEGAhcZIuHLEYd2X1KAT+OOInyGgyAc4EfVIGp49k9yESd9DSgzIb9Hc+M/Su/nNAye1m88M9SYR
f9hwQpT+1DG3Mr9e+eevhV9l7vukZbNVInttnxjh6nRW178JGnL8GUm8Lzg/bg0c+0i6kTCw01Cm
TWybwpxtFYJGTxQWGmmIpkBNqPTrAAmXcvkqpClNXOqow2dVzZPc9pRV6W7cl4GRuLrx0yUPBhhW
caJgikC2KccaIjLPwu7j4p1pD2KMynWuaeh0qX7luks2HvkeDRFbxT5VdvwAYhsrz05iVu/P+Wfz
2fXZRm5ufXIEMXOR3/BChsoJWniM8xogTWRlaXGzWd9dUd2Cj+3FP0qKgp7xg1RA/g3gz1Z2LOsm
CEexJtOBrAXUOLuAl1bCPQqEGepYZgjFI8QcmAvPldH9EGsDrD5kBrQqFNUsi64flMscL2jY8Jd1
24YMmPS3hGTLCTb60kOwjgrCu57E9cs3wwEq+tRE32Gn9ja1v/7400Z+uxA8zKhsJ+roiOXFbTZi
OcXd3qwIboCVzM+UpVnIFcm9R28BHMM7R2UQ0b3iBQ7V1S4lWbPvRjz2uFZxeV5FYu/QPM1chN3e
kPgqNBwt+XXoPj9eIrubhdqx7zIQRU7IpYIamHNGRgenEbJF31xBiu4QT9l91njMTbwaeFpo69b3
wWfBu03+zEcEu3gEMjHRM3BJqIhdaEE4nL5A1MI2ZUskNom90bqRR46zKR4jSYUcpiEtnwvHUl6p
5sYlFpAXY+teiLMZSSyArrQ30c6hGAHpY5lhkuc97kltX0Bti/IpT++hjMKdqLiRmPMpQzYmC+Ko
qz+p+01/vCHoY2hIicylpF76fI9c68trQJoQVSikvZXC1sQnkBrkp8i7xN/EeJ1ixmnzS4diQ+0K
KvcBLieXv7FQ4BhoDlmmq0uHpx1Tek1kLptBUsx7HEnMihYSaNal/zg6j+XGkSCIfhEi4M2VhCFB
b0RSuiA0ogRLeMJ9/T7sbWJiV0OB6O7qqsyXCqaOhveelg+lcQrCi9Sxs2X+VgGuCxxFB/rPKfYD
xh8HnF2YCw35YO1bksCBptLZJ5Kl8iswRF9Kt4nwWNE3qm3D8iwV6esxJhymgobzkJjq1XPQrOhh
1eFVNF0UqkLwJEZwjA9my683DE7mv5FY3Zv3GjeWeZRAoKcfXFYhl7f8eRQWkJLO8F/w9+MhdyP0
9Hgv6UBJH5kVuXLD/hSu6lm00+2SXwE7L+5ycuE6SIHMek0iLQgSorrfP239jEUuJAsdcCqukm5X
NShNBsZWAAjN7W0+v9tNg+qSqFmU1LEUkrZzSN2eMymEvlWuBOBZ0GDZ7evF7V58Bsj20n3n0dTs
w39AGdBe8yLom/CawIigSN3du+67WLOeQgRC+s6gWCsReib7IPm8hGCmCWphDG1lP9WB60Kkf9bh
AaAyleD4OyBH9gI4br1iJ4Sfgo0CrzK3Yakpeu2D42jg6zDF/dxPhvJAY2/zMv1IeSB6nXon+NdN
n0FG6oBrUa0oceioukfcQYOzeVGbGy5DrXZFEfsnotjhPbEWkAsS8SuglU9rN69+kVW2J1oodyNa
14m0DIc90EihuAikJEy3bzaDLV2okUQghnGNa52wkErVEmxWtCIW0E90W8X7/0y5w6WfYmy/qxV1
7f9zhfl/aKyVZG6M76rbBBuDEShemsx/Nasajoz9U63jxqEAx53SFy5Off4Q800qy+ibTn9PCinJ
UtwqxTsH+HjlHwDzYiH/0XmIPAz0lPXvKKMZYzpBJzI5RRMETqLk94q1ZNoM4qkRPgvS3T6UwRPx
eOeruXsp0DbGCebkdOLu4uuEH2G8jwj+mntQMbOCVTcz5v8xbpTvMt9y8qzecDZWbF30H0N5cMSZ
9Lupgn95tlJGp2TM0NvQ2cnAMaAL5V+UHm+/hLpLYV2SzFhh668uId95yTW9y39ya/umIVgZLXPP
f+oE0A3/szt0O8jD46affgLpXzE8a2p9QV6queH11tUkUUGd2fTyv0Sg0cQ/ZgcNTv6CB9YuCRf6
f+Jn9H5BpEiAX7VkHgoMzgvaTVWuFTr7gem/UCmViuXEIvqzjRwBysnpJTQhVwEOT0v5V/tlr29D
Rdi2pxL6eQ0EY0JMvZbgI5r6rQcsndKhSpFkadKqpYnbmPMcxWJkoi5yEFAWr/FcLVqz30NDlwo5
z3gGXT9j194BBeXilZwF/cFUrt/OMh2y7O2cNjDt0hUzEm2FnDuD19a9f3jOi4lK8G2uYO6GTw2A
fiUdy+qmlztINBiTuAVxbbablyu6hfZvrFeauCNPuaQKY1PCqb9GwBZ6g0PJzkQVZWHj0rICmyLk
F6axKHsL48siA4xtopcJdt7j6+L58GYfqmMt00DdoJfAQfK6S8tvmdUgCRep+0o21ZN2MnqgiewL
AH5BRYLDrqs5IgnewVSWwgxPMsK/qj8WA9Fs7Y1Z2ZuVCdN6tv6OzabhkjIO+OkRnqHEZ/4YlI9u
+CZQViDcYRXBj11ABx6DeXkNNxPaxBlYTxbtcgOZpobh7Knrv4F6M4lP5/oxNyDKkLYMfZyAeqNg
KQdzHRfywxMmNH312ZKyGTNc5PZLng6yUnoKHVoZ1Thwd2gQKQ/Vbxqsk41fGZ7y/hJr4pnnHjfl
AEdTOa4tXprifWEqZ6gn/qOJkzCA9Ev6O1+F/hfXDRcrxJdcU1J+YMPAOUP0GTIHPuo0DyftE/IQ
03HNCtw3f9FxSnbaZ4XCUXejAskZATYIyUkvTCH9Fdc32jkz+NBMbRk+0w7QU4reiPEIyOq/WoSq
5wsTiOSZU0LjtFbxyut/1LgwU2Oec5bDsQHGjkVPQBjII2y/55e3STKvPE8N+/C6PNP7b27jQLAl
l3b2szg6vuiRdApuYJoqPgp/INlFZbfSwUe+RQYnuHjj7w3VBALZmy9dBOg0v28oD8AxsyRMYEX5
Pj8v5x8UL/1gI2iXLLMrxhDCwBbOa3NU5F1MFJW2ov5/sb9av6V55JWUARW8hBoljWdEq8znsqVp
V+4DPWcihx5nkLpBFXLpTb9VN7p47zF6ktIUUlDnd0vx29ctKiXCmYQFPR2cnYzcq+TcYhZENd+u
aApowzrWCNfbJ9024JdBJ/06COaDRl6b/PbvuyyfpbSl8XKUeL1NNJZ4xHS7Qn67nQIWabsCC4Y8
s0Tslkkdv+cuoWilgjGVbZLb6U+hkwvKa73i8o3ByaLjjz7bToHmBjTSkffRVgwyskzis0g9TesV
Wx/ayH91MJeym6Lz0pD5rLblHRO7RUPpJL89k5doHhCG6MU6xsn05pWtGdFaUEPfAPaknTVe87wP
mSGBzUxyNwn24dGgHV1JFADfDH3lYUNiBA5gVfkbq2vVcw8ymE9IpROX3VInwOOt4+JHDcTZPN4l
EUJQUABBjZGh/PkgBvQ0WdJRoKnD4LoYNiLCGJRtqfYzEO1SoaHmliFZl46enPWmAHoTIBHRT5VR
FX418k1HA1/2bO4+o5p5+muUPzEzUO31qzZ+x8OdgrvJiUg3a8TEKcFnGpVnDpcIBJp67gCDBSCj
AYTQXU6MYtPW/+QXc07e0OhnMq6JRHbcrUW3X5q0c12TRpXbEOFUuHIJhIhOnsz0HjO0FyeoqAnz
ri5ZsKnx2tF6JMKMJJtpbdCR/JQ/wt+2Q3bRbEqNZMKer1xFuIPZDUGaLH/FDBlY/YJIA96Zom3B
IU4ShhS4sXmXY/J4Ttjkqgp5MS5aZkcYw+z49a3lP8pOMdxuFbnxaRp/rfEZEb1LQMN3uB5/+EoR
aoW/cXfATyScsQCEH8JrhQxN5OG8sX0TmMzGwtNAw7/tMJVGvd0Yw37iAUjGRa0P7+C5HoiXQR2+
kkpMJs74RCzTlswuGs0ei1MMlOxN3dzfFChNdOHDkBE5qCddvrzSf/0LvBc+YScDJzVsW3xWC4M5
DMCejswILAb1xSADeWMKZ4WjFzdo8Z0WZGYRfcjSkOkHo9xpF6/wKuU7lLqKeSLCjvxf4iBHCJWk
RUKL81XZJZOQwpgXSKvR7e1VrlGsdZnpElNMPhtiy6/0dw7pvQvdXhzo9LKsHsxOR09TV0Pi4ty2
Bo758SaOPmGh3KuYMsYwhmjjhASvALByxIgbaeU3YMAwLnQMQG+0zYzSCQqG/Qv29lz5LvEN6TyF
BvmUFX5a/Q3gk+AEtqrBUUNoOfub1ZGBjnmP6ZLQXLfiazSdLd2PuPgFnyN6LsABg6sDuxrpG8+B
bqDFyHvQYdXq8NH6S2qdM/WLkQzt04GNhSKXyUj1E68h6QXlyaQDG6FdnIFttqT7OuQcZrJ7+i5M
fF7aedR4XN6dUZnYX9Ti2kvP2HDo/uNkDyR2F7abwn6h5MnCLdGd44LG/uC+0NiD+kBTJn6MEr4c
2+ho0vrVGhWc5HsogL9SwVfE1bEgCedvAteDgITGjS9UxyNyMGWJCsO6VMMlJ17FwO7Espa4rbFY
mF8gykDLY4u4I5A1bdMIEtoUnsa08cSSojE6WiGV9zLmyC5edMGx2zQcg8a1aHADdc9g27OPL+Pd
FAxLHerWa3YZU6Bx4stoeMg7aAi7mvlv/2qd2x6lF36BpHsvJ/Ju3Igv+6OyzdAJ8gQXUuFG+V8H
261H6GNoFAk1QdHT+lUiU4F7RK3vlFRlOjoRKUdO8acUt+QWA02JdFIYljONh2ecoyJGksV9tCYm
BrlNmzkZe9bIvU26sh7DrVk7Ew7+4hoIyiIVSAKvMYxQ/w5cRiSRbTcgtAyH12C4PIsMB241wLHP
jwK7bh7TEqIcqmPobTVDrHhah2ifdfA7GhckfFVDB1GQ1kdSpQSl0QJBQa3c4+oxiJ+zkwYxmnJU
CmhhX1qWQzihehuQtk0LGFkktNBJScxrvSrbPZ4wK92Z7wb+5+FlZP6o3FuqozbYhB9xcnz3y7MQ
I7PrT538Qf8q/mD4j74mTn40kNVR99eY0MSwEwY2fY2Ktj2BlWpMUx5l+0T/R9tZxA0CDEqJieSv
6brg0TClLVfkSr60c8B7fAQVM9xTj2t1zFjYS3QS8zxJKd2IKUnLaKXZZMo3/3B2Z9HQpXw91NkI
ST2rf/DpCvPGWgsCbtQNY3hq+PHYa5y8XOqiHtUTs7YPpXhAFbDq+0gzp/jOMKgCplDcMbUbmveD
tmvlVSTYKWEqi/SXRMlOvybRDjTpZmTQjjxhOKHtvjfHLAIERYQAgdf29NsctO+eWuOW3bA3Y9G0
x0ekbYgPK9h+WYpoO9NFhz5lZ0271/aT6/QiOTO1oZMNhc51kLw3fJmUpcu3cTLZwIlVGEhU/3gz
lLckwHPuO0qcWM59FVMKuuTZ2XiXUaAH09MyafR17A6G++4flkXJW0dkBihLamYkgtLLKbC80YEW
iHPcop4Ybkq5IcpBPfAOEm/W+twt0ZdkZwbi3bRO2vOYfiEGKgMHczYp3ns2OVxpD1lZCoZNScGN
8dJfuJyPFwiThJxS3mo7vfeT2lN27a14cwjMGRYsx9FJCCSY15eDmqIiq3Qpndg5OONQYsA14sSF
RUYIJSCtbcuOwIfdId/VuRRpGIseAcJbp/9HVg0RSRYUHtrbEwpudgAHkYTyJfKQkLzFbmUPTAxR
dEWyj9nKPEQrJjXLub+1ktW/cJaDV/xuQLWkO/pqCfweuew2NLUYMPz69T61s5eI6SO79WdguRPC
xusSfuYNBaI5MdeEB+GowYo+E7KFsvLFTxQtg0O8LtvXtAwqO/nmapfMY9nBt1Q3FBiaczHaE2FA
uxmQjLFilo/3xpD8pvEL0oOyFSOS4qJjC+eWsJMcxa/mDX7PERhRYc4a+Jivb8vD1yjGEDoQmjS6
DsJ6usoCLgWX/wS6pcNEGiVIPTjEpETZxkoc6TbWO4Y3RIHwGgnL6QMpayVehJfHkuxnhu/UHPBA
gOpWN1G/jbg4k4UpLooDG55fJn7NbJLt0wzfSCokeqLMWGkNrWoBi4HN0JV77mFcoTZAnaBra2FY
B8Epi/2oPjO6IKpAZgoS03Pyyr0EI30gLjc1kAxmq2NScItYKowoEHVIBZAfF9pz/bqVyi6R1iW5
jS8Haz8UsgNGK9xcBFGpD7F5MF6ONbBg0B3Zf1G79k8CsVScCKsqX4E/yb1yhxcy+srYl8B8432R
3VScyaRNQs7VorlYyTO4h3TjYvjBCa0gCYx+Tp1UG+CQYWmFATnQc79Z2le0ND418WuSduFxoi5F
u3A+IncVtzWSJZbLWuOyEFC0g2Kl2ZiSV4lNDJ4P8lIyiCAl1tds/8lhS48FxWKUrqTg2DygEsq8
uNbBiMdzoxFE86MYtnUqHv0ncxGZSFpqQRhEP8hkChp0jRf9Na9P6VWT9kE066LCYvWNkQCjwf9X
SpXvqIrPDMQgw6JBT/6kL00+zD7bfpkIm4Jx8B6si4s0MP2cdi0mFHZnQv+4xTNVn/mGdsgQIPXS
HzpTOpQ9ik718uIWeKGm5sKuTEwwEJy7ktOk0Ky9olvSdrtaOziRZAUoCLkZwrqNvgqI0OKND44y
PY23sabjE8FzFjfNJ0VSmz/BIZw6p92b/6rsulRX8De4/cAkXlYZ8ExkOHrzIPlZ3uYnup/1qXnO
zYqeYG28TEfWnXWSCOk5B49BPiEIhohMu5JrKCui3pGcfiEPifFNB+mJ5hFCaLDVxlX+usXNloOV
PliLvAMXDBV/up8bZnjzjd1Ye7IJD5dmb0YpK+8gW5GtM8ibAHaEVGluxsi2HCt+ZrjA7V0Nfz3h
7K8Zo+liJCT4zOvQfKksf+7WGp1a3Rs4G3Bhp8574IvrnZ4zh95uUPpx5XcgFjMGvozACMguz6mG
mXcNYPitH8wRSQJ3Jwa3Zm4xdyY+gUiy34ihEw0DjsX3nWWq5xyTnoJIpwhOb7NY5q99+DrU2kmE
aaB9FOTo7fpDeExkn6fKpA8LV0ULzPjDXBkPHGFQT11eVOOkMZNCQyp70xwFd52FdW5Pqz4BondT
G8hSmH4prOCpM6ydZ3svbsb6fkTgi7T79VXQIMh0V2cyVMXfhnwCFpvtx+AbWUs8K1mtNdIczC50
8jHbqL+K8dBkXzTXanXiPeZ3RZAxHizyURfZPxmxYH2fezGm0+IRe+ak6jjyQfzRf+qb9RfVS7rO
gET4ABppwdpaQwVEv4MchwQ+9LgGnpTEfvzTrzlrEOtYzLrL5puGF346K/ZLP3zWt+5vQBbD14N9
4KdHaP5NychlvPniB70J8wztZEM9fGTMRW/3LJMRzlBYcbDjqZh32xX99+6FA57cICiBfjPh+yCl
BBNp2q5mAe2BaoBRNmp9clWCDfOo8tZoDl1XYntwuf9r0DMixTY27JQGM81AuSU6kLh61xV/7S3/
RvhWF781N3FthAVdYGPC+uMiXYfL3nsMH4pfDGYVMJ9Fu8H/hT6CfiGft3FnudTDOEk+FfLriQgO
pBOpSdzsuafL8ZdxAv5CzPJ71cPLCV1Cuxo4wXSK2PPyFNeRtSZmMRmM5Vw9Y6axvOCRYqTkTacH
NQgOjmBm0NTL3bhE2IUsYd3gQvJM61sHSEFLg2QtLGbFN4oVhtGG5UzUHQXX34UylwrE0yiIMp7q
JzVkgKC68t/D4lf5x+8zHvM/bAeU/6CM3yjhtt0vUV7NJX7o7dw97JiTMQ77K8unyQrHEfkhluSA
ePJT+5J/YuujgCMxS3QiO/3gvYItV/hs4cPpni3KM8ctFRdnxoTn/1J9ChMYppVGPiShCT1k1vn1
SLfITvVLdEsI8iBx0MGw3DiV8ZFuGXY6+ib/ynhia5iiBqENHpkvGH64OjCAhW4Z9Yehci1wF+M3
4Q0amYaZAnIPuy0aRWrmclm/ftLax5mMIxH0/cp8d8vWok/5QXwWgb08+Mg2/B4LT7WsC49IQfRs
8TO+5oLT/anNAwFp/wCJq52CQ3ZGlblWjnyrG5KbjmizaDNJKZZaB5dBHHxznPDNtH6MnQZyzf+E
YpKEiw+zJ2XSf/1CGe42vNVn+YAsSKWHO63oymu0MQf68jOQX0EN940S4X3FF4d7lRhJqafir2k8
PTixcRxAiU9Bu+r/omlNWkPLN/1al6vxCcLHOFVb1OgoQtbi2ryWoNSerW9eom+2n6n/aL+bK43m
6cbAn/kR28sGG0Qv2XQ7uBzOrF6CG7jqY/6tvRxf/ZtO2TJ4VnANub1/0cQy/gCS4OwCmbwbPnLH
8PlLBT3meJH+XleMeDOX3kO+xsias174ej/osmVU6zpXEAh6sV2oxzRhgEg2FKZSu1u1d8Lb/Tw4
af+UfwmlKBpdi1Et/aBjkJueci4M5ydbfFpe57Dy2FL97mUbu5yh0CYjq4DqOkaZeR5O8rFPPH37
gweR7RHe/VL/VNfxmrYwnhdHWnUaBwmkyBZzG0MIydGfwjInSW/JreiUEs8B6gDriP0KzuAvGfui
9O7p5Lt3rAUi2eEO77xd/gqesufSYjjqgbxyny1R3pAB+osD3qcTylN2XuhP1A2H6mSTOPGyHeIL
mBwxyRucxq7v1g4gKfUiUEn8SRvW4fvAO7NtfjSn6Fb5gt+OBPs10kPIDFKxcTiQ0MD6XIkeDKLR
U2ksHLovXtnvIM4QSWBTa2/Hl9sfkMNBRvFmXRcfqMZve6OVtxvvRo+qf/xXnih697ArmCdnxlEZ
qNAX0834wwzEhaFE3kAp/asDYf2qUH2X6KP2jDGbcUNX+X1F4IYB/yeTdxoNK17t7/w8GYBkP4pw
A72KvnaSrWvRQbEzkBk5NIg6H9JwmmQMQGS2BaeSq1gy7vQIqn3g1sDXtipmKGSURnPTGOGJB1n4
pgVk/JSQWAaGBYV2TqxLYQD/GCmA6jOtO+r5XMFuUH2NM7qFG39rn2dDhJMcsJQPVPE/sCZZfgYl
0sDVZPa+zeEIJ9ZNEBHK7E5eukYADRZ2iRURJJc3OYQLyO4L53aDyHct+Fh9wDMR3aOsNVqhECi4
BdqRTBduFWb+WcGOtBKgcixWqwgrT78q4xV3OfZATi4mabvUp+1HC4mOQ812wTUA/MU8BItWNGKR
IIOAOYubqsXh5LVgp1/YA7gWbglEhwxAzgEZXUih1DV5tu3owRNRtD0l1xDN2jaIDXaG4pUkQMTZ
pCIDqzeNf13uWCdL9Ljn6zoeGzqi2MBXwSdtL5nHpVSeQBOjmOtcVl6jHrPkBOWO8/Dt6qlbRE51
lbdNzB17y0Uy+ZpovcL5NC5cShAWQMCq3vvWdIiYYdZhBnaPEHKcQEdhPfXx/YfDs+Qr19ZhuJVG
upfq5CQRGRVcmWSnxAhiMrE3uz+FJVDflRTxsvioikelHkZmF8D51AYz0mL42lIUjuv0AAaafsGV
SXiP6veCyiEUtggA38EnMDJd88oP+V8z3gTtqN8xR2w7hgmwRpGZyi6hEzKs7QmMCTLEmKEKLxSa
j2kFuxN/7gw+mB0NYWxLWF95ZBIY+kVyoo8+dFdcMGOBL3vOR07idXhlDib+Cwh3d4dfEQf5CjCB
6lLBIUmrwXsfNSTCLHWTE2mEP7yspc0sY8RKzjmAW9GlkySFO9qFY+S15/SBvOenSO8y8i5j2Q9f
SvgBaPAFzTtcNq2PKbI7EdogSBtuYUxadCSIN95hGtRL9ncLFoA//fJbcL/JMMwvdYce21z/Hups
G58D1TUCF7+VPG1B0PLnkVIVWQqWpgU6K8SDtf2dLD5h2Bh88ENF2zBSzvUPPV3AwoiN0KvQ4M9p
Pq17AL7oXqKDnNlTy1wCV+s5SfdgQwcDBPDN6JyGHJldFP320WcW/UpYjrCcfOAxHcFz6ueIxVls
YWDxMUmlJsl0AP5rt8aa46ZBlWBDmzV1mw1PvDOau/SkdkdOuddXSjZH6am6jxKlKuAR+PVvU9L8
O+jTJm5XmvZgfeSgJCHVjltu7SRSWIcRTBuB7u2xgPszwNXk3IGXZOueBJjm22IEDbJwaeAX/EY8
1Pj6mYYX0c+f09H84LyiYkKv83JZo6NvIbdGWwAo1uBbwK61nI5MwKvPnMFXZ6M+kNplwah5QYTC
ij14CQaH2RYf5h/7uIUNwPSwvsi4K3POX7cq94PG7gNRoXZKW97rRBfQBN1CDEqwJIB2SBcxAE5y
ElDU7IGZcrUytjitwjt3lGb+DGJyEXviihALIrQmOg9DjLFkwBJDcEsdjWPru8MQXzBSra4jqo/A
b43VI1trP2YEpHrzusnaSf4a8O4ZAC+wlZFaN9voeUWs/EPquKOuRsbbhCmHElkoF+0zHNEnL+M/
rI9AqHONS4Cbk2n22TG24PsFgnGsiTW5oHiiNAy86vwV7odxH9LtoU+8iFpYwYA9MTzQuML+hHnw
azpQDLPtJnuSTHTcw5cuc7vxEkcnzVz3DNhNTFJ2J6yMbW0n7ArYbtJVbb+oTAF76zQV9Y86/5iE
c4Xog33SQUkkUmm4kOqVzuOZ8VKA/bL8FlfkaaSmUOAMcDXJ7O6Tvg+5iNgiSJgnFHSwW9S2S7Qk
tbHuV+hRqjsl/vjXfAcfZHRUDlNRzlzTM2iyYlT8k9n31Z/hQaAO2pScl9FT+ZkdiiHiSlcyZ7Vr
MH0gs02F4LeA1flnZMuSpr9jHeQYhgSKSkg8+97DZF7zLsJrpRzouanRVLQL/LbBQRR3Ku6sd/lk
qkawIjEN6RKQwM901f9kUl80V1KgZtCbw3HJ/d4NpAKuj1OIV0kAZT857TxtiK+sFwPTAU2Ewk8S
dOu2edJZscsd5Do3/AeRd094cPaoaOQ04KX73+L3tUu/uHAD6FIQE6LLQ2Mgnl7f0vUF7/OJ1p8U
UFpG3MnpWFThIgZM7dGno+vuIPsyl+NzREsboDpwtI0aksXlqcbDJAD+TbBZ/cywfVylbCvnnmQt
Ekzf+GywZPwyumI7m9wO9RXvw9kMdzl59bytAslv9ObtsYJUE2+FVcgERos+Opp8HcMelpkEGswL
/WZuMaBmn1M/hu0XL6iybT4iVGMfSH8/G8tnJkQ22qreBHOFHDqJDRJ2LTgFSrrjyy8vma3CJCbF
AjENYLTwWJ2r85vBfoQsFuCLnXzKFSf2LSSCaW8EH0S1Y+elhZv5ybiJOq/51h6pjnZiFQb717eM
/vWHvZl4Afw0C0Wg4bdTDixHNB80Bxbvv+KGJDBf6/5r36drdA3E6Fg/okq66xLItUWb0Rd5gkfd
K4vD4GZ0iJw5XQYzzIL9lvx6Tmi4bi3fcbAb0HsvVZaM6gGqx9mveiwYRxld6yehw1Divoch/TM9
wm+mKBqcsWVHY4kf9YhpQhPL4YR749BiBRa+5lpg4D/W/hF6QRgHR2m/qYXUf6m4U8vMEbHJYuSK
k2XV/5SkUlXgXvIKUbXpxOpjSGL4cfktVgDIoXNnrOHSO5K5Yjdv6EWngn0mM/OlxvYZvJ/hMLfi
mk2FiTgRaNQWvpYCqVfWL5ZP7uFtP5guE22E9OJGoSEzM9UOFkKcTwaB6QS4c9cYbsujjdFdRnfp
8dpLjVd2WAlg8JwjwCIRku0n+cqWAvBw3byPqAmqcRVeVBAytFnOJKwjTDQUiKV7dv/GuIB1i56N
spoowfCF9iuKd0VY0HNnf03+TYBE1W/YE7DzBAKsGUCztC1XeGprfVy107HBjV8vs8SR89UrOwlX
aNsxmZjMlAjNKFYcxDbJKyU6s5VMCThpJZcyTyF8joxFXfoYDdxkH3oIdFA7puNPJWzIdg/5wAtB
QNeOy22jJThdnfcFbKLNXk6JC7gRJjZ/DuI1uZFR5Bh8sU9G0EW8hWSDceUj7Dj7l9knaTfCe5kV
O6BUzXsrES1W7ElA1E8Rhy43CMnn2xeUuRJ7BiNyZIgqzD+4lV7laTHi6P95JnwE+iEkluJ1XGDX
G+yMU5O7AYKp8qcN/Yqs+lPSOXwuniD9aNqvHA99DfsdXQrnKYGLfxeK2HvFqJldeqQm9yIAnrMi
agHIMvfp6p3qjoPTe5GJC7Uu8aSDeMLzg47UegqrdhvHO/1EhCNFW7eS661KJBcAkL8WiuE5QdZD
HCnqDe1qOurbTT7ItTTRh3ovF1/CnpUDN20tU5VjoQQMg8Afb8muJgOVsdM+ZjCwsMutDDtjbVxZ
GB+GcaTIryx7SmiLe/1iw8eJnmyUvezyTNHU4LFbToU7wcL+a68jXFvgwhdklQhDSJ12Bw+8lnIs
bTaB+mfqobJHW5THIlrSFieBF541rH39mcALVKayJ3JP+1Tpukg8d2RENXmXq97EI/zVIx5EufIw
JE4bG63b6DI6zlQniFdjcmqZi9ohWgItBiPq9qd35WD8zB+GsZZPgDgZQyE7U0gjOL3Fa2jYuYCk
YNFqGAcvmXACeIppcwgdjNuHBnZnfem0u3WUmTAk7DCyuWGzIdBhXGwGyW0BNjHdeJHW06I8KPz0
Pr4cgakGb2Rprdkq04CpDbv8Ajs3juceTxHkDyf4QrN86dBAx+Wdm0KEt8uZjuwYXWgDECdEzhLd
jvYlQ9uFEQDswGHOzJBZ065+9HQEDzzDjPJ18dpBboGMym6pvj/4N2s4S0u1/zfS5ljrWO6+FAn1
yIK/YDtM47U2bBJYYni4yXttyRfxDNKUUZfByaChS+GQvrfqSKOECnFaUfPxV0yPzAVZNh+65FMr
7abYU9YMjcNFNdnWp7zDiP3evGMHauF+OJCFZnHizhcMDHYZAKrvcUT1ixQCbYir/LxP466GZrNG
HM44Az86RcaWChfAm7SpoMz6en/tXjuJ8jm2yyOmt748wpULdq9ij6q+Bp9yCY4sfCOHoky/3dbE
c2htCMuCLdEiaw83+q+c7mta2tekeyCnF5OnRb6lvLNk2grMFF9UL8rjDfQJu1tooz3H/gT18w/E
4/AvSa+cRcpGJ7dqxkeuodAFXDjlWR+OUIKXOtecGo/myEgVCEaV2Mq01+ZhSvt4owdMZ9AfyGUL
ggIWe8D3xELxzeY45yLKXbk19uJf3jVez2svHLvAJHbCWFmgYLMAbCGfTP1ls68E58VbrAHln4Xr
2y4RoLp3jMQq3i3mLKBVSdstyn0EhKySQB/krZ3U13jPeKdepfw38RsBDJ5+8eUlMV2dYFfb1oWb
ktHd36LX4huo4y9zF4s72UxX8wpBpNhPldNJfykv21Sy5WS/I2hIXgjli1dmki/hdJ4i1EkS3QUf
KUlGXiys0mMuMCUUNwUVpzEcLQP/EqibNnwGKRE0uC0EVFX1JRYURwQRRiF9e3XhttFLG76r0Z26
niiy7fQZdbR2yHkN/Td7Zd89X8paFL8l8YaUl8EMymWgbzwuGtWBb748dDIy2sT8mLVeC30n7PaZ
Lq/JLrZRC66t3MXf0cl8CiW5NEpsZ9ycXqLpipVboJoRzUsMQC6CNiT95XyxKhqi2GxxPcu2xuKp
qKD819f85eYmCSUz0nVBfG37GxqnBCgvd5ylhNIFpBoaielYt2fDOjI2VuUlYHiIT2ZFcgAMBqce
bBqiL5cKoaMFBg+h0IQjQQ7BLoOr1iGYpH9oevHrUiCweUNZOUb1ymQ6KztFtB7Uj6nCjdi919lI
NYsuonWn/Npbj0nlbaa1pCMnkN/5ZeqBH+oo/wKUWHWxHVi/DT6SkkwHjCdK6xd9t4kZmszXb/Rw
EWW+lEqI3oCVlxN+QopWy3TyJvDe4Y5dfB1ml6Edl6qW/r24+hQpWwq6G1lK3RAVjn4SMSo30pyY
3fLShSgOhYsQRH95dTLawTWr2ZoKTUXGS0ebOVFRtxLLkX9aAOhwGuXGqnnHrinmvC0BuXzaQtKr
myDL67ju7OyRZJH7Sv+64lQb31YYHgXwVy8zoZ9VILfrWc4EBCEBhc8iWHtTYfCqorzV4Vkcpv8b
xw8tYCL53gWaDA/bi7GlXq33p0VXNT0B3qWjotwzCUVSgdmOyNFMopoxTHvQuKm/iNYgOvpFVk6x
VnlrC2mWE9yJnZRpLmeD3/yj2RCoXDgLm0yLbPdHe804peht8q0MBtDMffpXoDeF8JlxthB2itVN
qB8xpwe3S0vwhcP4l+qP2UU9ouMHaNUSNUQd3vDYXzACTWFbEow2lLDjsl+jPkjILeJjH35Gu0TE
QSmvQtWNQ4BGXKp0GSw3mBS1dztUlNpVWRu5OyX/Ck5sU2CSRQqyRKBXfNOoZweoYzrNzY4U1zwd
/XJ6aBxgAmwHlg1haBy80Y4JNGIXZq6D8FulqVcq2kITY/h0i5h4r+TWixb/csQQ6RPumgpjhcgU
WyAhVNRIn5Ev+r4svjVtKfQn/bUeDojugGZzZvRoGdTje/jpNf6Zm9KJ2IseEQIdSd03gOmbS8Qs
qaM9adI5UkJfeJMZJECPT/ZiCr/+NQvQsB6RUCw55Qze5ebcR/hDTYd6N4eo3uXnpv+PpPNablTL
wvATUUUOtxJJQjlYtm6oti2DCCIj4Onn40ydnmmX20GCzd5r/esPH3oFO6CCZqTGHlkQRCGnJvRw
sEDUTDrlbHas0jeHtx2RNp8fDYi68LXox4FkX1eDvl/bEblBfPHssF9sYnaa/oGbvftksjtClbJh
7uDjTT8ZcnQLfBS05LC/Nrp+HJRbcjU1RHuoGeMv5b3KX9ti/MWtAq2IKK+wczaMDXwTWV/X24qD
2TiIKX4PnL3EbrF4YMjR+MDvOM6dMqxuN/tMYSXoqx4FP5AsMxdsc0mlPlLA4QKLf/DNWIGITP2W
hw2ufRC5+K4oW+nQc87vpgNIw0QajET9Th3emozkFT/HfwiYJz+qkvPMvZhGsB93ykjRhH01KCHK
eig6EwkKdhv51gU2bgRgE9PyTFwAtm+s8TDlrfApgn4J+w7LX+Tz2nOTgDuTQtF/CG4C2QaugbwR
eU8musKPsXfh825FoIN4Vf506bY2PoynY0iP14wvKngxY72ujvuYEoHdtKZVAqgrd5ERGDMe1J3S
6iDiJ1V43eSFr28RxwsSoVaUWsju3hyA8XY2GbVGgCa+A144HrhD7nKEt6KNYo3DCsLNdI4wJZ4a
v8THQQF1hidDEd0v0l0GDxriN74vI3UZQEMXDWSnMTTMsIYHorOI/wwo/IQ9YZ8UwELraROjy8+h
Q2ih+9Dgh7v0JDOISYj8p0K3iWDZmBIzCgAfN8xHhmK4SUMNJiVQBFBLo9irP2tydZraneAdN8VO
7K9Zu84NRhhg14TgiVx5lW02bXAboBQkpceCZdxo6NJkiEyMzQBgLB2R+DpuoATtyt9wLcXfOuZ+
FJBQMNBm6qg8DXxqhqDGxbJumLkzX5dU8ppev715jUNobPALRGs3TNRh64JFBWe5uZXnMQ2AS6rP
FvdINyNji6oFU2LcHiJ/ev8Kr8bNeA7DrvIightiRshs4gAaLKAt4/r3Rza7wnaHDO53gJSwszZ9
dO/J/REH2ElLzZyjnMF9o525Lk7GbCkknJFnMSrvsOl48jRCnRJ5LPAfPBigyKp6MQc7go51UuEV
vGQsLziQfXAsuf1Rr/2+lr8tNCPqUdA9EBBoClKgiCyWIIGA2pJ7VS8YpShAogkB9LhdcCS34qlN
9r3B7qliCYkdG6614w+cah4gayN9K+L385Hj7+molykPeK8pW+XrHxxq8rpKGfEw0wDQM0g9Gf6l
H3K8UrMO+PQyaavcEBH4LAXMI3AKEdUzXDXmWlFDjZb+ym8HOrHRQN+5lImfqo6V3ApYkbheUqOE
0yJG4wBhSndmR4yItr6cLfQT3e/YddcDIaodeDDnvavBnJg8TfMKSJg9Ria1o1c7qVvHJYLLUyms
E+VDnh/iHhUBh7vW0dFJFx0LiaotvHY8sDlhQz9BMwkZWqunQrqG5Y1RhpENlHaw9gV23AahtvWI
46v+2iUydsD3l/ldVB8NPKxwvmnFQ5HtGFfTbjMbVA1bEC4F+l6KbCP1SIxm9G1AYbc2cP0m4UtL
lxKkvxd26fTtx5f7BChCv1JzB1vjLrRBNrhNxjgLiEH2DGUzAGDOEVcQzcveNRW4uzTSH3r8V2We
NT3CNMgsHPt3PHKkCdbNl2kckh4g8Y1ihcJgrw9HLWjkVQS9rrflbm/I1wF/DPMB1ODQWLBkppXq
jJKvbNjyTCUojm/YNUqyfF/Lfvcy7y0WF7rNZal2OkSfDRCadB+Fs96fGmxShhR9JgocJPF3g5kD
Vq2ZL0se4dUvG8oyA204rOYCwR48wJzBXtFg833NFS+KkW8QWOCp63Ei8lWaBwj5y7PGoBquFobX
axBMNAfuS9zRfYHVAueZPCRoJsK9rlwUwFuOtr2Km5MynV/1RV66Le7p0pZnjjGadDPwTVnSmf4h
OG6eWzXe6uO1a35Ki2HTWqbrHFKDHKh1BKv1zzC+SYZ+Cofhx4BhgscoFofQXGGAq2CjVzVCkX16
7nCRthZM3Z7tiTSyvmWCB8D2YUgHuTsh0+BaxvLmDbQ1b8Ql2gMTXnMQwiI3cb6FoMNExbWatcE+
i+3Ey8khQDEarSZHaFapblP6lKGt2Fm4aPdEC6jzAX66h0eiLf3G7/dAfw4WSNh9Btn+hOjZcApr
o+FWZgRKtoloop2EFA/OL86Gsf1BEC5ma6TXJcLU6iTk7qBKdoZqF/9/ON1BG9t59Rtf0pCGjQY2
Es7MfBS8zLYUHnMSiXvhwBm1cxgfYyLEPmI6Ax94Up3uA1yON+aLNMlecRyYxjn0rRs2NgGiUrys
PlSA288tFRvS84GsLDi7BR3gvoMEp/yFdI9S86kyTBuQ6/btGhMk5wmFpOwICaX5X9K/t9OODlZg
ew1rV0Slhj8jVKr57igodxBZEACadl9v5Qwhx4S+wDQLzn7xvtTaPiH1BUAokAtE9vXZYlNktnfV
NhkALadRaS0Va9WMIs4sTl07L/W7DI9Q7nxBXgif3ckQFxK8mm7eaiPET1CQj7lDPS4t9hyG6PpE
QPtuzaMSXXqMo87Q7hwUP0Qkt2CUPiqicinc3t74ge2DbCcH9Q+4u6pTTMb+uMElWXCsB/7LtaOw
IElpxbV/tq7w/FftUu2Sx59S+C3D1aZCCLnJlA9kvZp+MFRfkfmpzaYpo2WXKxRFyQr/d0dkarYC
rRkan+mfuhxo/gE0Kp/BxQBqk+uwwNEnHtSXJ9OKHXTqT1TU9nRh81SRKkNvkrtFW+8zBak14M3G
FNl+09kfOahXqPY5pXjJsNHojscFJ5SbWkvD8FExvSGB5WsGG1O9FdoVgS8LnvMY0tEncbbC7s6q
LBQPO49Xeh0uqNWqe3cCPPps+aEnzIL36B4jHPrMVWHajG3pODLLJ/Jyg6/BZxb/YzH2wjUfruZ4
fV2aj0xAkgCYyboJ8fPFN5euLr1TRmCbFhUBlUn1xlkthkCH3AXZcdBNDv18hVNzchIMwMBtbc1x
jsmvVh+B3F9dQIaqqKxzn9wh6Dsofs5IttIAuDI5CJi2yU6/j42t+Q9HRYZopWK30AcWCBk1N/wb
bJ5g4Vxqj6p+4m//o+U0DvT7I2v7M8cUb5IORl/ZgOs8A7HDPqbIhyEkM9fOOiIOgrFyyWicWIsU
R9q0M+Uv8rdfLGjGt1SnYfNdRl7K6QRBYsRTnCrE8ijrGmxPm2INawmKZJZugKXfHyUQG2lF3j1Q
01sNYBRqbq38xRFFwoSH7TwrHeC6KBqMNb/DNs9+70CwX6um3aQ7Rf/BimyhzoABvxGLBwU2ZoUf
pMY49uXoHl4IzWeY5myiAWczm0CEoXcI4S1OCakmC9RPwn81sdwzJCWHZ6LFMb7bjR9aetfYyxnP
HWO3IQJB+OiYkfoDqkeYfpJryT6BJUPtFTz71kedHZlu38fi9N98D1lYeizPfQ7ATvP2XBvhSpW3
IzLW9jnnG4Ww9FAwivdmAmNFNYmA7BOrCDEPinfrsSP1kJvoV5/Ld3ZQRCzr/t7vr9q66ODeif12
KsCd/lSveu3DEM+hiAz4UMxIuvYRaxROZ1IldOxPWvY2QBKSA7TvqUUZ6pprbd7mwawX2CRSACf4
FUH7oRE+wToAOq2joLzwd4qfiGkrQUVMeOyJSzNe95z01p10NRUOqieMPLlonjzz0WI8Yhc7JK5A
1TabGVPHGrvlDSUDM6ml9Rmu9X8EtRLPKoGKfiF1l3CJ8gWT/XHLOTzhr93izqpQ0S4jWFgpwm3h
+9Wvzf47aj8aVM1z7PJ3ay6itVm4QKSUYkBS03RjtlspA1WQnQCfqozc0YzxiydX0k9N5CLpydUv
ud+UBxXn2BS/jNr4xehFYiXruolBGLO2l1PCRLLu89njqwiQLy2xFHG3orTpc1cyfjpu4WgE2ztz
OW6ax+PcpDeu+Hzo6Q/2bJWJB5mfL9HWtNVshin+dmrwgnGSEapkuDEckchSmN+sFMjMxnmAtMcO
TIw9wI4T3UuoGGgT7DfkMKTJwtK0IcBmb1fyceHMZAC+Y5dxNIcryvRmwukEmmldr0mLqDt0Kuy3
RQ6fEom5GxKS+VlMd7kk5GMfyhfJMHCb2EfP7QBlCgsoAUcjHBOhKgn1Rcflptz3aHyiy6Ru5gUl
gwBR/47znY3Ayhj/fuyBSY0K3QbWYTLdPb07o0iTMwSfpGD8mFc1oH9OV/A3SASGxO8l8S55XAYa
1LWrmdzq9G4xjwHXyXHuYQrEiPZJvBQqm2L3FijVEYVXXyXkxvSuTnjZLpJf/S8nrmg66/DZ9fQR
Eojz1QpHynLx38TjEmW1HRVngCzdoMjlWyKc1zvcq6+tucoTkmaB1iQD+228mpmC/UuPINQVKK21
C3+Tb6SZCUwuXKEIin6Rf/hTg0ka+Ur/fbf9QlK2PHx1iXjSH/rfNDyhv1XSz1HAlg7v/OCtzFGC
MGW0rVSd9Se5m8swPI3EyDxpT8Bk9PVEnl9nF+Ma0WzPlg6Ko3BuZxms83t0lzJy3N4ONfeE6Lm0
0yPlBcCzXF17nql0+CJVeP4Wan4Md4yDDl2GLOlnY3ezZZj2wSdIPtbRecukUqJ8gJ6RX8V5bWvt
WSe+K5W3XX96+jKHMiNnN3wuxdRjwrvcXxRs0lGaLzmnqUTz9IZ7fnw2/7Fxx1HQyjZIKbbk19dn
fOjIhrLzLS3C82XfFVxDFjkkoD9TDxT3k3mWiIyb7TvFk2ByqbrYzenhGIIQDwFRFO8L5gMYnhMn
vtSJ1sFvg14M0O9YujMDQCjXlYi4HzrTaiYn8CAxZpu8smPctW05iQzozzWefqbdI0TGzpOuRrLc
ymMn+MKE1Uq/ItHppq85QfIKXyZO/lnpJhsRVByTr44U4VMaE0mCcBp8o8Nt756/bHO69CuaBVZ8
ix+FuQ7lrfR2n/GqpwgBEiTuQdpxwobTpZaIUbhNxA0se/r46CPHnFgflgo8Sn1feeyZFdR6WQmS
z2im0tqkE22f+lkHsMjbhUi6cQRBlOcPsFqNViZ+lMZPysLNBRr3mF93ro54Lg1Hi9A+xX91BwHF
He03hSg2dexXOof+qkNtFKEmWfLw19ZKUyQa3I38j0oipSHEpHpCzIV7CbkkX1ZMQ+Fony/CA9JV
xYRr+/TreqsTQNuvo27TWqvtFlmwnUvbcJuCDn+yqzKbc2kSylX8W07ki7lJu9IpsV6ATeLfgBW7
cHgp8F7tqSMNBxwUrvQ600+mYVN2JXNB0RXO+NBIWsw/LSGguIIx86rQEcDcYKY3iBaCFq+Hu5qi
AaLB/jPXnEexeDZFv6k2SuhFuJd08+HSjf9ClEDCbiJmo3GZCUseCkppDAppqxp2iv55dFLlElMQ
M4W5hS3manR1H3QibHblEx7iWq+veeZANBGrQH+ds+ZomN+pcJbnqQr+uAU/k0m2sh7SUwTBtrp0
xAjKENYpZ0FZTLwYU/ZdKOXvfYK5kfsqV0J3LiAj689Pawq48zWuOjlhF6zw1kDrV+0F2BvzD244
j5/Yv1kxbY7ZfevqBcoOoFL8S21rkV27LNayfiB6rYNQmdpG60d4aegKl3+ZmOtn+ogj2xSc5sNA
lJndJpH4LMzMYe6RnqKtdTpUzCydlISSz4b2MWZXn2w8D9/XMTunOwo1QXVECUCavVND5kc3CGwX
UsTNnVP4zzL8LCW1l4FIXSnLzOL399d+wggTpirYeHausdGm4yLtTUKbKLlluulbmaA/HB5JwiOL
TzqMTvwbPzsKNvhDxic1SIgQ2yi+mve1ojYT5jHMcFatZpkRumwQtJE8TzSJheB0FHsUf5G44u3k
M7wrptAI2NAZQgqoWahUlE1awc7jcDVw6yjxwJMvjF/VGES7Jx8VtxYZ9l/xqHDe6hFM1qSkDtVW
f7WbqVERpzPbgEhMblLaEOE8j4RZ98YEsIzNdrW8C5/QfszvElCJmrLs8caGqtw4llw7bcS7R4sC
O1mSAZ0IMRqI9n7h4WpxkM1YI++bIboQ/0voxeqM7SbEpOfviXcS/mYWMuN03uuYeKvoDKLoMpdK
5uLpPR811UDqYM8M5VQHoFup1JcAU5rOAx97U/T9Dsvl/Fi/3yQDUNj2JxNjetByKjIG2tCHoYk7
Sf0VSasKgCS8pQljHBvKEIFuKQggnlCoWAFJyuJYyZ4McbKUdoB9+XB8q8Czi/hH7k8goAajVJfk
p+w3ie3svWL/5cEqaKR55iPcEeFVGEvjZuzUlQRfOLoPaCqapZGesj6oMvLtSD5XGIruyyt+yWUg
A0eP1x4Pxcpl7c4DCjxAYWyWTBJwRoZV42mvbRd/iv1dJBh5Ntkk4c7KVlFCp+5ozy+ig0OeEcxU
GxvvZPBnKp03zInMwABA/0sMRAxL/D1eBWkHwvn5PJvqZUSUbiHBWBnNMa2CENmj8WhGnKoOrXRQ
QB0hT2LXB7+sckpG52/oG7ygkgyAhpSkER1Yj2dFAMY2TUE87FrLZ6ZtoqaVl1rs1hYZJl1cL6ME
DFqSRAP9JELr72dzGCccJtnV/QpOjTaeexpHYV9Vh268RpL/HLDKcugmVZq6Lw0AfsUm2tIwSasc
eko4ebD7BCWFxopxhAgJPBAr9Byg9ne2ZraP7tuUtvUvR0kCHAw9mAmOX1L7acK2+wdFqNrRsDeQ
4G8kkam4tBxB1KLBFvXPMHcmNxG2IGrZVyjsMMaT/2rLa0pcOZjAQNAC4ZDXsCMn18BdD/2h5rTq
x0xo4Pkq8Ukk2BSgyR1cwFCKmZhxh6U8on8gzDTTYCnWhKs+AB1sJuWzar/nGn1pxCdKv97uPiir
Mp8rX2wHxcdPAmCvGBYR1eRAi/3y1Pzcq5uO50pnjvLm5R7NR3fUx38ccxXdVsnNry85eQfz1btY
mo+5yXg1YFaitCik3zhy9Z/mK/Uy+2k5AuebtnkZv/SSNGq5r09oKfY9jN/nP5OkkmnJ9gnWJTHW
4ZWbgZrf8uZjL8GGwV960Q1PXzF9sJUy2lmstG8T5qlUQeyhUFwlB+B3IDbE70xTYBGtZKwse4VY
Vqg33PvxX5m7urg1yX5hDsKdHwYCFRpfjI442h7C9aD/hQKsf4c/FTAi+671jt1Y2FI+j3l0e+vB
hDgX/Q3lt7FvcMKHdsLDZFdHtjRnH8LYOyE+mLmVGiaJIj2CiFX+qkErjGaEbLhuBk/E1SDjD7Fo
8RFmr0OPO1r49cnH+bQHUVR+B4g9E5RJJtycV+NwlRq/qA4SnPai+aX5EqzvnpZA4qisZMwIArDl
Ftu2wGIvDQnySVccx3cAAQGafrbiQYG8EHA4qGjY6mYFLA/oCfbK+xkRB/dXNnODi4Lc9fqGFmie
5fokyjhZRXhzv+/94DJ1zVC/q45R+4N4mG3T0GKO4PAcMH69TNakkk/vs4x5PF4XROU9CN2oY94V
cjUyt8ZZnqsU7pOxtfH1xMmBsWrU4r4pMuJ/Y5q8fxKviRzYrM/lAxWyquP9xWINANUbnhbxJlPC
7CtjLyTvTUPIOTNgrxmR7rvMrAWEA9MnUV94EJEOgmqIYwj52eil2n54nQxteaQhaW2xBLhZogPn
z4if91pcNCjB79AP74V4yvfJMYIKGzNrRV8tkmAFPVpU93XE03WKY59ceD8lPXup34Z7/zxiBJ+2
gV7dbHwMHs33QGrgHy0eFUi2aW1Sa5eE8DYcYq6wShn1lo8/MfgdgyuykQoJ80NhVnzlFGbAs8RV
3vmaxZexgyaCs68FLn77WPltkgK/dPf1UxC8+H9d1naN9nQ2u02x//aNL4go2AAaEOP0nHEovT4u
94yGIZcLIIrELvCbQBoN5toolHEl5zJVtD8ggNEFiUhfOEvIM26EmRPrhTQEL8aI40NKfieNpBLo
CbbUrCcVgYxTdIH6pFUkHqDF0ZgfwrCfcPscqcFAsCPpbaSffDf97r+A0zeebLeRwa8V+lCeOm2G
8KhmcHHB5ZHMlb9S240iJPvhiIdhMZ0Y4nHIF/jYIb8MQlo7v0FLBEuNsBBR+BKNdZIeEuEPQsfw
y7dZ6g6G+PlNTqiK/7nNlB98eEz2Y4BcqkUnWG7aBxs245LUS9ZLC+MW6YDO5cpos50Tqz31e7gy
NKVplhBLKV4rkIlabyadMXZ2SekHyDmBzJDtwukhMmS7U/Zr7t5EjPE2IrRGM7M027AshT6A3jcU
3PcgP/PSq/Tr+cN0bIcec1cdCpwXSbnUDh0+5M85eSk9DA46b/kElRfzgvGUf/PQtNdntTIIZPt4
/2jHjIwuoD8k7Rj5W3kAixHO90Akfc+bZfZP1YCj5PiRo6QgHolq40+bGANES3Nyc1QByQZuA4Ee
zx9Yjc/90GASDcZEooZNZHXvqT9qeYEv4YR7DSgShkfQKbNKp1H31gpGzqrxybMBuqTbYkNaU91x
R41hDuiLNPhprlBjnbPEZwCzMGhsGAMMs0e9+p8EWHAQ5QNut0z/JYccDZOIWKzgkBt0k/2kU6VG
I6biHwwIA1MkBvjD0kzcEVd4h2w4+nkb5XH0M+FrWPglS1E+vZmNEn7DpBSQaZfOPFUYagOieMlY
nzj6709HMd0nOU3GuDSOIylr1nLEV0+h2ZdwKpdZI+patlZFdi1+xU3MkXYBEFLtWVhqgTMKNwbC
xRdvlF9DtUU2hlG60EH+MZNsZud8nFGgAQI/Yau+wOukIUC7WNeQbRG8/E04ZbebvCWRcQ6Lx26o
gx9mERkmdC7Xi0eRWBepPagtw7HTi8GC6gtsY7jusSc9JRuP6ML08tnWBVLbSscRZS/g9gm3C63d
e5NuY4qUZuH2h1RaG1AwPttfTmEQ6NLHTaUeTgMLAaPFCiV2nzg0lwwjYuiOGN1BxliI6casnNlN
SXLAJzlAFei7NWE5C/mkpBthTQ/7XeBTkGrQukkdtyPI90QpTRsimKrXSmJrxGFkjiZBhTKohyhl
UI7aVpBBcQHlSlxTJkTTkPMwDKJlf/1N5jUfCR+y+QOZOnuSkScsZv5uDR0sn8+3bEtZz54EjfsF
NV38eFmPDo0FLDWKV4OAdOyz6Yhjdljlpl/5MTQTYgYjAqoNzpXrWPl5S9i5OBk+tU3CSAxMBf9f
8cppb3WrviFwuby2kcHl3SZvgmsRND4pyaFZYezcQxcYyk3FKTFDzeb8J5JGlJxIWNge0a6KLJBI
sJ8AlgAeT+xvGtxvYfYYkH8Z56vTz9hxi8LL2NzqDBuf5tYxbC1nQQA+5axmtiB9HU7fBKC8QbCw
mZhVX+Dg00buDz3iPeV96fpHnRhMCpmGiJ+mNDtprVM8VNmXrRL/MafDrwJ2YWW5KBdjpHJl9iGG
lwSYpE5/6+iWix84q1vRqtKLpczMGlwtAp7JLubEUOjXFPH4cMX0lIY/cuPl1n2gvmcx1NUmiW4j
Hyk4Pj/Rchw77V+Fx0OXfL3KU1h7Zrq3+EWCtbFA+fUu6L1EXIu6w0aWkJkhmyep3wzkAIi3vP4y
GJUCtcCyxRPmxUxlpLoZw29B9lKCWOFddNrH1G96sJ2QkymkV8AMN+UvTNBv/dsk62MvDMecFIiW
GKv+kJWoXdIfzi4TbZz2n3dHHqGyxgptTC9FxoS0mfG+xIsE/MTcopLIpvoabyYfJED95E088RUy
SQbgHivPR5w8MIYsefSf2b4bPhKSgbh1o/xtlBtskSdsGxRcTNR8m7MMjNd3RyFfYSgiR/DIoh6/
omOY7U2UUBh09NVmbG+GEuTw86a/ENM6TujawLo8O2CbYbyxa+VSCDgCve65i3eLo/qve8nHtdd6
tYejCtu2R34vfP/SK+zZinz0yapn4//COcATffE2c/YJ1nZl/kH+Fm+QpfSb6KOs5pOiXz7qrRyg
ShTJ6ZkN8pmkrZO17MtEnPDB/DWQt1932U/Wr7sYpG794LWs4XDzL/Txbum97hy1/LbEGR76DaG9
h/+wr3/zBV5+5lX4YoCGlM+o/G/+2v9/vcy/gGTNGz61Q8ZvLb3//7vokxvEbxR9VK6Bpi54q0T1
8P387bTz96cEIpBWvcbV0Y/51sLN1rhPf/OVs4wFV2JwKBBfR3r0Xsb3oMv0OE09XK5efCW0Eer6
a8/1VP1s/UY16Fd8WLj1HQ2Fy8/Dj9q8ca/aY+tJfDcInju/hsyZX0PhMsngsy8+Hh5c9NEHEha5
BcKqpmq7kSorrTFEwxN6NgnCyAuZfH9CH4uQHU27n5TL8Fu66gLvvR+4l/UjWb8Da2WsLBuFaLkA
NEeIvsRwwr/22wT5tvTIXQSVXBf8RV7rbD2/4tf6+dl6iPpBDDz+7/nzWr/Pzx/T7c5cg8LV/d4z
bz1Xd77ePdduCa1sWXvAA7wdeS6zszXIAGd6vX4dCypD+i/MlGzzhprEa/bMqvlKbMKXOestt+k8
6e3vFOn9iWs5Xw8u1hkChHulpnTpkBf41yLbeO+VfwlaULdyTTf2FSf2Q9AGl2PI+ntvpo/Ej/nP
WMd+tdLW1DN86Yq/iFMWvPnTz6/+X7VCruxD+P9nUmD5L+zACKdbMYd4OS8WSrYteRZG/mY6Tq4J
JiFbAfInbf3u7Qs27p7kHBPBc5ooMrEroOm0lQ+Ni1v98sn5rXnSozuXePJzQwiP8oHJ18NDDrgs
YsDViH6y9WvNJXRAm3gMU7y0VF/2cbqYvxj5A4Qjhrb76EcN5oWz5RPtttkzzuAGqz4ruToXe76U
p27+m0d6PWJKHOBnxIyLLYmlWW8RXLloNYJ08XeWF7fdsKZ0J0qT/2zm/w9WHQ/lmpfUbvstnnB+
z9ZHW6CWNn5dx3rL8xkyNjL50fyNwXxyRNSYnp/n+Fhe8z0dFC+UPMYzVkx2vU3P+TmJkJAVex6u
bXZM+ZJ2O7/ScisGYrCEKnJMz8kxhyrOvR+95/65R0ZuHYhWLABzANTO0b7k67tAWL22z7NwsNCE
BefXtdxGZ613iGgzFk9YpgdhhegUTU22fQfhyTo05fo/iZB2MA7mLkIaXcD2QGEURHvY7geLId6W
L6SBPOg7c6cdrEOytQ5HY2UcNAHCsAatyoPoD9+UnxuezFMXIKKKr8kVVsytaJYh3wV9GJ+oE5Ta
0Cm+6dgC2Kd8vblrYDMi0+bDU0RLz7JJtki4tyG/TdigQVN4BRovbtYS/ffZJkhpHxU/3jaB8oVV
AN/REGE2N5cQl3lB9XshbOLt/KpX2BvBjV51AS/1UAXJdn4TuP0Thbaobni0n+DjOaQO/verFFgv
O85JDD22nKXp0022XA7erd0tgnOyNND22C3uIdi+3+gyuNIdUMU6PNEBIum9hqeGo+xqnmC5Gq+l
fkJErX0JF9Tqt+6/3/f+fl057oQvnDNmr3hmMddOWo7f3Y1WaL5MFi7uge0fsyvrcWesMm7tfEsZ
csJy5JVqh2xrrbDPeJSgiEiw98Ih2s+f87uAO8wP2b221dON5qUiHOY1Q6IChpNnqfw3e2aNNKvt
Gz2xesNtqwV5lql+VjhF4MNA9g02Hx6PzyvXXFq5Dh5njJ+8QKfbZBDKIt1+Rb+CCd6QAFbvB8aA
TYdhX8IzSacXja0dP7GYUMErvjv9bsmNLTFEyGNiMAdxoTEsfo4EVA4mo6XQUd5vbAhVV4P3WV5H
C5V+u4cvLep2QbRrpH69pUsWBeiNGO6Z5P25WMenyub5K+kucroeWwaNzQZPWI/It8q+JdmjpYiF
0sjDvsAgcC2XDiJriC9ucqym4I0CQNuW9b83XG61ZaD89qVmXLcMpcfwkskJEncVoeb+JVoOFx51
5ru+xCT8mYIt4OmWn7UP8pJyLEa5+8SgGhtqvxTLL2XKUMzhAEvp9tJcrT8qGfFwCWyGAtcJkPCs
b91RMxaN5lFjLyOOebuCyADoYhIiIbnZ8zC9vTqZFXoV4Lay6OsfbNqqXfaZp6sJGVxmC18N9SI+
RST3vvfPbDtYv1pXIpNnzJF4o4QtCe7HPVZ2jC3BbKAZsCzfJKeZXgN/tEXIVQed5b7a6/BPzu8x
8RVurEPcZSKo5HBCdfYOHDIqLKaVnUkzE/rsXiHxoUAmCIwBqpW1Ii8/IOdVL8w32isYsfHvnV6J
ei8AnUjdQtKSXJFilsxHUlhqIf5OZGO2NXlc+wKB9pXhiJL4JMrkP0KsOarKgBWOYM41UiDUGs9i
QQDkc/ceflji3DJSPSSkiiLvqFqF0xXyvmQ5GD1lzV4wiBj/ahhhoH0kuoCBbe/ypuJfPOa9fouC
gQ1aDFqdStPBWiTbxh70ATQDy2JnwQmcbJiCb59xfyD8kZWIPKixWfaLcSXrXnwH6qHctYp/uJWg
mWWAhEpv9HRg1aHby3TnL4pmtHXvFa5673RPkP3Y7yoUGZW+f11ZTpe5vgpElwvMNP8s7oXHdJQv
P1lCjh1SSYyqCCyvwx2HNxuStqpK+DauetdfdhFE59abBvvlUH3e3oPDk5iAb2JC5JGgQtd00H6e
jENoFxbN+k3AwjJ7IJXF1pFREwZ3uBJDHN8qFMA9pmV4UBBGCZ8E38/3QYfTt1UP2MvWPq5hGGxS
zOBqc0SOgLveFdfrHmTTbUAcFhRk8krgWEkdtjupdxBklBRjNAwMFrjMZEVS2kLh4DWAWFDlXnFU
wPMQK2bu+gJzCLfe4XBabebwZWqR8ysY38s+xBfSfpIdtoBC9AkTE2ra4vVA38N1bAtk+ZT+RJh/
t3AUxpPcPJTBzT+sn+cfnCCcEk75CQgNdgyC/WV4f2GEGNkpQbZaEH0A1wt7xv60yhvwPSAVUfF5
iCcpiMwj6wnlBJAnUjcEO8MB1eQnpieX7Eu9AmV/V/s2WxEhAUhDL6NvS81uxBN7gZ/Ck0wPY4YE
BuNdG/KejvcnG7huLFbjWbyBpd27eB8cywXhZRgobuPTbthV+6K0BcMBvVU17hnPdeHg7t4tKGhI
a8FysI/OVU7v+8XxGoje7EhhrqKXQ3E461VhIB3j4Bzu0ltOeA8amzNtj3PwkADJl+cGG/mLeAG+
qOo1ZVJEDp/sskxbfMVKYjekZYpXJ6m+PgE1jLt+1/2x2L80RChf+R5vYNwTUSwWlClXVhTi0bnA
oRYOv7U3mdor2kXqHn3cFNYR/bAVPxcyEHMd02tM6+G9lS2XLMF+Pri2oFFvAZPzFWXgg4IZmTFc
A+29ZaH73NL5wC09MmWYxH9J4G8mD4CNZIjYcXz0YFUykCaeMf8kteRy4iXSgTK4Wj630TZhskHh
PD93zfK1LMHq7Nyj4+7wj0Rd/BC+u2vT2cJJc4a/0NVtHKt7bEGWMqo2FgSUXa9RHayOkKU7v9oe
vdC3cmg9wUvLI9ANToLRdDPWAFoh0BZksAjK8ccX4S6kRTzETftBDqL+KaT4PiPfnFzrb8w28UQL
DctnjnEOP+dqK8TbRwxOF3NV/4+k81puFc2i8BOpiiy4FRnlaNk3lOxjg0Agcnr6+eiZ6po+fRyF
/rD32it4Rr0iHaV74DPrilhGBLN5NkKtca6cbaKF8AMoLPXp1cj7SgeP4hhT+slidRGonStMbRcr
HWRkJXypn7jgzFWeygXvFVtd2dcYEK/Kb7qRkZQsViQQmGwp6/K7QWz03L3//hsooAmOf1HyI0Wi
vcvI7aAKBh6l8QHpDS2Kj2sR+WxEhO6C4HZxoCbWfE8xMsaJBFMn8J0N9R+eTjHX1mJFfBxSsVll
ivpTd6bIA8rNoIL1JkUqOi1ODSRZVe9lBb8Q26r46rPtKO9HRhwwTb5HnBZMTNBEeDcgxADZ/Uoo
5oSx5488w4NttWFIAHxLgUUVRYJ33hIjYj3PxREwrfvC3AiaMrF6Q+NIhhdhR8giJm1I9YGY37y6
p8P3xfABUXyp+CHtTWf3rcM/LZARC6Q3KWNx0OHoAfhGxsThVqVzdd611siTgQMBdzOZfRCeZzoE
tC7r7rRkIiXCjF4hqQkLLyamDo+13qOIZNKO4Q9zEjTrugHSRkAPDqdztCmcTklbxZfkjZ2eTdXb
JG4m2onoIJUi95hoVh1KNCBdZvO+lUsL/jAeAAH+Ba3Ho3zrsJLsMP7/7z1DvhS3FELvbxoCPsKq
qQqHGIPZltcRmNCLPD8z/GC5zZoPILJN1AUJVMVktu9lStSrLgekAh/HAPpmCmQ+P5j2E/gOuwyr
D0acy9mMy0jwQ2I45EhwXL85KZgpSE+HY5UDtfboEqQPHtmkk1MBycJTdRs8N20IX3axbx04gjog
IvrkmrzqMmAIRM58R9uD0zZtDFUWcThcpIluayi0UcMD0mvJnpziXkRrY+dbfte+c9rOKZfBbBs7
brJlIOW+8DEnSc5JWeojGWwxvb0ai0pFxWwY88LO4RA2DlG7wzgIleMLazIvaTkV09LN4V64Y/TJ
UAaVw3svdtsK++t+xQwV9RU6ELzeeRQoCrDfgPDe+dg5cKTzZx632OzDPJBl1HsWU7GEu8kgjArl
JlMTsxDXaBTx+hhw8aFrYmL/3lRRECmwKk/cqJ1Pu9HhXNQcctIjO3/iemUaiCsFBTouF5KNbJVF
l/0o9KHjT/N+CNTvmcF+wmggbP+e8WdOJVrRrdazKoC/jVNo6jg5zi3Iq8AYKkjQSJSeOFvtzuMq
BmNt/6cUARgnBTLPTd8sBRE2qOrnMGvxwpDsYgoMYtspVfKTVn085avK9266T7n7bFI4BRvldWy1
7RtMNP9W6ToU+vVF/ykIhKN3u2a8yJiMYdkWBzF+VHhl0N8t1np6QbM8wZuW7ffbrztHfK0BOkHs
SDOua6pGRlWwajDtO3aEXb9g9WwZF3FQMU5CtVxl3088OUhDuBSPmuHPRsF2lOqYw7WGVMAIjUiv
WLCfObZ6635hZTqxIRRwsA5hWeEzsu2/03a1TCGpHAXsuLh7VhgUq9WBDvPN3CdECJM4xidgKecH
LTd2VbLykXa7akFaiBcafIpXv/bxNccDyRWeMPOtHFt3rqzMw8SaM5cipQya9tQI3vBCg7rqnw5H
79wgooZK9lijn4hJH2bsjiNedyixQMbwyoa7ImHPZIE14jNMeJuQ7p8KtSBueBaeAJzv1CJugn8a
ml7Kz94ysLIk0VZFyYl2GLfeUwm+BjqL8uOzWuOoygQkGbk/bXxjGTExAQIHIhe0M/vLeGFeDT82
PRCGVdbbZfD8x0ezDMasrYsrlJ3J7YmvvKlTveGtyCzkTaUHA+RBnqrTXgTmVnhmLOxy8Uh0K+Oo
+ZdVDGG9CNl12sQMHiWvzaK93Gu7fsQeDJ84oaOjQDo4sqInvPRiCZDj/AQvFnCiw+t89l4JMa8T
caL/LVYbjDY5KKwLQZNWfqIe3xDkEe1Vt1oTgr0y7C/Y5P3WMD+oPJmGUzmaqVe7XyTYANqtsZyn
jsKmk5DnWHGfhN5hqncL75TfasDn4rZnQpaG6qqDLDSY41nh5vW6azkGvhaA/4NioXXwiiccqsDK
C2lPtxdSTkQv2woJFpVuAScbTzMJsTG3X+RpyU8SfjZPJ4v8kEnPVgQ6F6JzIsEHnVM4HERrqNFG
ok+px47YssUzc8SiBDIwQ1ShAqBVwpx0C8tfKlDcxGBdMGkcAQufwwfkBGsYTsjBW8XG2T2H1kAY
CJfQNRYJYK1w0X/BkN+gmU3/zXhXS2uDoVi3WeiW4jW/7Ksca8qWLBP8pCwFaTw97hWT1cjVrVre
uUlh91hG5AKGVpWC7eLaEEz5tCTYgPERQlraAWhUlt54ggo079XijgyjStwn6+hOE/Q6jY09wQPU
maqw1xAC+1qL/GgVn0hLpd6VqfLuS1M45N+XPHSRuGAJ0zGdQjVBFXQiGnnbAmWf6htMNigeI3of
+DmnaXFFeTgxEdlJLxclDfGJ9wxGqid+F3al+x1vZINlxsdKO9QuvQTjaY+ZDfYV9+RG2oglf2Pt
wweWNtaEm2nOE/iYdos5DcyLiMVi3qb4ApZCFgYAsdtvQ/+SexvVVY/9c7V7yhaLXaXHRTf7tk4t
JnU4fqykO7ebRbCVnczCWlX26QPx8XChIaHhMlGEcWJ/hxdUltLSlqPPJWjanv+rKVpI0RgCxLji
adAsff9CO3+CuSyhp6ofSoe0x8bomDw8NchvgIPuuTXvJSx+L9ZYBOYKuJoSZfEg283lnLvXG4Ux
cWOTXW9MX8VgMWjm9CQrWJ1ptmZNqtjkSHjzWaXamFfKB1o4bNNt+QE9Sg7PNBJkd5FhQRK7tKo3
z41uHQp8iAPNcNvMpJt6mVYCTD+NpPXOvwVN4fDe4E7QXPMtfd88eeNkuc4w27jaQPR9W9L3C0WC
R/+/i+b55+q1R6nyD9tdhsw8KtwV2OfHobCH4ee5QQjeW4UIMv5zwJyFQyReF2K2euKVuHiu399p
HXqUf8PDjXlBwvMGbOEaeJof9E71x9ULlN+ZAUksMIXbOhs5HOqXlWq/MdYEcqeYkfzhym4M0la8
/xGa1bP1qtF+3Qi6ssfZsJn/QUwUm7XhVoEUbxi9rTCe3/CEGDNch60RICtU/5Tv0F44y9IC/jvW
/Y6rikOXa527WJ2AnmOcM4zZH0osTgOgC5GeD5SDnua32PIwCD/I3tMbkJhuyqDHOXcl+Mtd+gUI
uB181so3LpfbHtbGqqZk9mjdVwI+GOiwt1m2q1+2c1nNJG16OAdd0fUdNP2uPQ74j3KSs5PssFgr
g0VcDDYTJlQm4V/ockfznBntcO8YquV56eznhofNEp9m+aKCn2tr+LMVE+HsFvv1MxCwjZ4Cbbso
g/RvZLj1904/YcwfQav6wwunarSkDmPZhVfF/nFQTrlzyfAwar++1FVzvt9RFmhfpGZGtlXcUeY+
8NwQ3EFcMS30whKExMJDEc+mvcCcnhfpF0wd7imVGoTd/XLfT6vcl2v4x5DR0whykYPYHdYuZn4F
Q/MCUhfFXDU8g1ZTLM1EnbfjQ44B5nyDH43OFBn9pQ6OTbP9lWw//pj1aQCd6+ppx+R34p7vJAzI
XHH2Yxy3UFQb2coP+V5WTDRbayirUAesis5qozHKjFxi9jjCFrLJiVY/JlS/g6Wk2Cxg7eJCb8On
U8hdpA5PETO7VfmA0b00vpFOiE7JzGTElxulNr2SOavpLuMviKTazUriWockajZPa+mJGxbOFCDK
y07DBmJf167rE9Q/DEGKDTptEccV57km2yuBT1R8v982Wj0CCpCBbuSFRcQwZG44BeIltyCQGgQ4
5yun/HI59WGBvDHLWDPXL3GSMEUsWJnH4X+neikpQMpsfhW3K+kqfhvoScSPiOmYfWvPoBPEEvXH
eq3Zb4QeEC9fhb/Vs+KfNsH/MusrU+3+JM30KAuRKaT49yn+9/pXK5/o1dITNk0RhAsGV8mKqS60
ZPLKNLPKTNyOBBviMhRS5eUPjQ+htm8c6JXL2i8i6Nb3UrcwfsRqggEPEbFeWv0i3/mnfKxbe74J
ar+HP7vY8wVc5jRGh6Te8lZOG+QnsBn4ybNd1qfcmlAcBxRcxH9gooukAmo4jbMZeUjTyFvmjcCj
9HNYPQcYBWZsJncOla2vDOZ9dMHF16I3hZbo5YgXzeZsFAHVz2uPG8XiIw2i1A0T8tm++xN5yPHs
vYtypNlHgf75ppX9HMU1ZyMsUuxaTX0/6XirINIxDTsK4LqIa/Q9I3XUlE0WJuh4N7sTr/yUHbUH
UZuB2zNpfPP5TLchfpTfbzZpK24ObHTDjpHgVaQuW0oirCJKDPXpExpDYhMAhAWSTtk6Y/KZW/Jj
I7iQ5VEevwYKjZcj8xoMSNzxY5yoHiosztHD5ih6LWxkcVAa2p2c1oQKBlBEUTrDP9hnhl/hGF8m
mNBZxLPj1FTPkgl8Puw5dM183fGRozYZaC3Mdg0xbvmpEq9GxvNiRaeYFJsWAfDbN7ptFhLFvZap
5guQfxIr3r5Ak/P8zOpzGJq4oa3rC4ws0M5I/a15tpP9JoMSFmVzB3SHdBADjVJXzIEpAy7HK1tY
6Tb3GQsX9GUTlWcaue6naXn1O+mUt8hVmBa/LVFw5h5wtrZdMdRHgM0URYM2sZLFu1o4T/TnmLfx
TjPXcIrpOOd+ZvFXBvPw3LzcAW2OUZ7yENAUP2yLWDSR8fvzLPGmLB8KbqH6qSC8Xl6N+Ve8ljD8
hI42PZRxDZaEl8pKwQgGUeB8tUCz+VvAzCrNOb+G2IBcckfUNQAk3QMTR2PB0OARrh7Vgqvb8GHw
AQzMl399qQ0fJkq4glS6mcoDU+QOOf9fsQuKXRleMRbHoxRmW7FrKGWaADI516zU3rNoZ44XbrHG
1HSSaubUkvzUsO1KM6mpd78NmY7xl1Zs8UfGT1/up2JdN35MaGxDTodieIE4XVkzA0JyUgeGryt9
L22IPDPY4Hdy2URwWfPtlZzTZrDLdg3Zrw2d3LBLiRxOnsm/fNjq4mm6xjHtNekf0n1cEr93avNj
z2NazHMcOgxoNsBSrxfRiwwCoI600SaTeJB+t8C9kV63hEYIg5v8qiH2EwEtvPjDgFmJNi8Y/RzK
x0UctIlTnpupY9RqEYIk0WWJYLzD66fuEUAFcX2tMoqLBN0Sp6Tdjr8TtJ83nMP8W/4lNaAmphOd
L5QU9VcrfJXRqzYP7OIFt9XCIkVxet2eKppG3KGmoFGRYuM1MKeTW1DNyn7GEKG5QMpa0iBYAD8Q
MPH14TC9AtteI2Gz6Lcd4t8UnkUNOSFxpGwGjsmkNm6vcfvgD6B/bkfpAq+hwJ1upXwsKAdkB9Tr
e5BR3f++GWfn9RXkyCgc+GEv+NK/xFUngy+hSMuPLw5nXMdJLZD4slLzMUJSNZNNECo+sDk8X14N
33vmgZwWv5Qr1JR2WWIYBb0RdDx5WbqGysbjxiBz5o1EGOpV/vwT8L9AerTcwvUAbH7JTtSupziI
kBlwH0BaCuuPEq3OMf6Kbaw0GA2lVkX8GTDccWZCv9mNGH7w4j+bFyYPXGHc/bjCMMaPjU2ZkPdg
de770M7+TeHwu0jn0T0XXByIcaCALAgg7HiZADACnen5neq429ZYqkNlJgrHsMMFhDUUoWWQqY+G
9C7VJyOH5SD/vvsdvJnnT61veVNN5oRU8VG1L3HfXrrdDYYczAiCe9dUshBlGsJcoFFnh1bY5Poh
gwbHyb7KMA8h/qVuSWRRVtBK8T+trYj4neS0fBHrPihHu44x4cIw6DyydmgY8ff2ABTgXTZHyNo8
DB5yqW+DuU592cWxY6nLTgluXtpQLthrhV9LJnwWHTIaFoC/JMzXe/gx/4yBnG13TjY2CyHQ4GJF
eKBiGfHalxD38m34sWRJzKf3orUyi7AKVs+bio/IYxJM8a2HmXCWB1Q4nE4ncrCayT2/ZAYdeBsi
QMD9GcQM9hnuS5BI1IeSmlFlE7reAFyRUY7ggrtrchlXs/n2bEkOXbFwRNyrqeEkm6giTgblOyZP
Tg1eXiZs0tAZrmr2c80Hv9tCvWbF8FXx6vq+sCk5tLPdDB9rWHLiBbNX2D4YEPSuak9bclR+yWOC
BARn75czqNq/DwAGdNORBi+Vo5IEFUzEqi3wEzqIt8tMetDvvWLGdNnthvvvMzVcgxPDXAZv8QC+
Jf+Nd+APRE0L29hqgwMzlcFsy1z7r9wIP9xp0GD/hoZB9FUY1pHCQlmEvLvWYYAhNg/FtvWEKaBN
kyebYm6L0Z3vPeGZw6VBnjgsbG7bB+FDMbJUYS9zyTGBwJkD9cPlGboEj0vRTtB8pfE0uLSgKSRZ
2qizRmWTd9jc0mX5ZLbicX8gGhxJPKUQrs0BQDsMxuyz/kecEZkGDIz2NHX8xF2urUCNoOYu/wSE
2F68ZmDN32yAzSHgEESBcyMJNgxN4GyP2qndjOhu+Zn8dXp96VZsmAbKbV4w8Qi36kkmWvH64Mny
GWltqeKWJwupdiYQAHb/i3NrVMDNTQ0XfDyB6WuXFt0tVGJCoZcPnCe3VBEA6bNJKmxHiLbAvUwi
R7OfhfZ0YwEDCBQDmAsoOG/e52xEfPw16g5mjEeNyj2jWzOnG33wXLNMpqzNsCLXEgMY48bjm2w+
Rp7dX4W/L1Zuo0mA5FOyyMqIyIoXDvyhhTi42I6xJcSWIpuTOfxhJ0CGT0vopWz2JNjVdlteoGYs
CH0crA7LmtjSf5Q7wR3YNJHaNbs9W3MMGpVauOUPJIr1005EYypZHfc+rG+Sp1CPAD3MlihYvc4f
4pmjiyBPm1kAT74VD+F/f8OjR1zLz9IxoVrYzW1+I8KHWhwgYjc3mnQyzOrLgBUFI1roa8flBSeD
bftPJV4gZH1IMOOhgyHXnPYFqImrT7tSOOCoqb33MaoC643Fy04bmGSa+Slm2cvuqyEhxEZzyyBj
1288WDyYLXkCN375TzJcBsguGZjL63LX6ZeouPo9JTSkXCxr3Wi13IFEwvZEk8Qt8lj4kcXgYoj+
kVzIA7CAp/fyjQXNEhl23RZcW4Gq+t+s4EvVLckiLGL6Imkn3INvouGFGUkOI3ISDs3Z6Q02ulWj
w3Mgo1NHkbEyOc/WZvAkcSz8CT/VTU79dHJQ0YBVgURwVKWfEIJENzm9GwIqUWGjAVpN12bL+CN+
HRARyeOlJ9muOHGQysOWbRQRbv9C02WDn7UHMp80BxzAhHsJpv52wjU8CrJTCL1wC9nh7GQ2QbkM
brPKtU8GlUDto89ZZKJCbJGfzRjPTM8/d8cXUZnYKsLPEe+j6hdMn5kzNlv9gyqB45jRyXI2SSVr
ZJHbyUQWI5tLc/S78hNJq0OyqwEJSXha6S/uVVgTHWN7lJ6Eu1FO1f5oEae8cMMz5lyIOrNLuC73
6kxfsOjjdww7oQb+ZO8tJXF05/3ofR4t+jOO9cLPC2ciWwUPB59pdQj4zeA4DiDHc4OUeC0Kc1pn
QShAf+YW0WJXaSHre9Q0KE2PxutAltxUOK0CPzdYQHDUV+kCefp3ISAbxvOV6iJegzvgq7rw5EPF
aqjWzAaABCd/CCAMa63JaEy50xssVGz6jpHfHwiDen2A4LE73/6O0UN9eFdBRB3/MweP5Ha7H7Id
WSJdZy0Hq39tpkf9L8H2lrJSLR9yuankYqX1TOT6xFHW0eJSpvtieeDC4l2kwp8HJB15d6hmYS4C
3FoxXGXKICJzqCt5OjLuSyxbhmRTEGJy6Pb5EQNzTbKzwntDi2a+Bo90kf2wKFQV1yoPUvkoWMly
nr6NOoiMZYxH2OOL2Gdxc/0zaCaa+sb9Dewkc6mFC7Qg5dKNSqtqrjr8uqXZCEEh2BnQ3VJ2hAu5
MQKtDNgqWU4mdy81BIzUmOYWwQhidQV9DExVSh2m54RKxRYJdhdyJdEYoTb16UYqRjD06FguESzG
xJM7ASeH6jAPUe/FgxNIxmZwJ8ufzy7AiDeCS5hbPe0MBJzsKCAWtpsjiD7bO1ADfg7H51d073Dl
O0K3RMlmicSd6V8oUfTmLKFivr4MmfqTMPPgTWmtHyhm2hIoN968VGZopv6BeGhwxX5Pk8FLT/SP
EIt+4SzGvsCdj+hF9OYsYK4/9Y9jTk39J86WOgwIvLgvHMSSwzle4XBCuNYPvTgSNf0C0sBitd4g
9L60rz5+hbMGXjwT3aADcYxaAnioAHwdFB6q63nkjwaIFS5hzWpGFzbkWVobv5rzvHCXRAcw8Ld3
Ji+x3bzhet2aGUeEdaRqO5oVCud6D411U5nqtT5wNh+W0NrpahAN3GeiQbE8T1yT1KTEvUmWXTF2
RH7NEMM1gF3nhcA9WH5SHfz3JofrhuivyAlwiPl8nXTKjEFzCO6kmoBYvfyjaXy9PPYMkcfIYN5r
kiv1e0PCDFFDyHD+ZiNO4h9W+cPOhnXzh8EZsLGN7YXgcrJwmbx9UuH4DLggKKjzm0Rux46W/Mll
zoW7iUCWd6ODLTDxL6m0gt3ocRNjkcX03QV31++iTjaXbUPYIj+2trWfCR87JhVX1UUMKDNHt9Bb
ffJoW39yG8J2gVVeVlYRwkUvQgwcYiJ+LzgAM8ecX2qYT3o54JSDmRhlJpV3i/bgxIKDCQF7Cm4k
VOrab0OXQgTrHISLq+LINsilOVr3GpmcTUi9/SsKjF12MFzQAZdaQnB446iAfJm6a56dSRbRU+qV
5g7ogERD7AciH2Y+pSgt0RPIGCzBAGNb4RmwojIRt9w0lD2Ll5dy8d7GM5/RuWg8SfuJ4SpX3JDa
XOrTlaLqba2nRvFDLPKe8hpmOW0yad0Mthu6m2z/UlE9mNIHEt/v916jYSrnFgQxmk9/qKyDqofQ
PGwpcfjvibky+OnSFH+xAV2TG1Z6tH64KdJl6IFBE8QAk3EKlfyW4S0RyExQDSBmqv8Ogkv2Y0Qf
zx8QW7DhudWr98JynknnSAl1cnu2qKswlBFWY1nyCHkOCXwWTKvRFcLDmagN+DexlGlMSegpnDtA
lozl+iWZkicFqTS0NUVBQAXDThSofGusvr2GBo1HzQ5IVjx1AAbYerUVrw1YVJ+pALFevVW8d8wk
FZ4ojWn6D5kYZrwLAKFwtUvEkiDscVNjkgdSIm24OAt9HUMzYRJZ/7MpVxcwFNwdTpiL/cJdUNZu
djJbJNjxhVj4dW4hIYRyU8wGMpvsTiTfCNr6EJKAJzgQSRd3pYNSjv+g2Kao+y8ZvWh2Mca9OG2L
AWz1eYXHb3Y4OwhNUNwy6J6i+VmQpbG0XiL1xLQq/VmctiQ4DJSuuBUjvLNXoPZc3XiAYEQGsldF
26qWnX46lFiXllg1Cb+aFebXKLbgRhpIJo9t2PhRj9NOgaHfa3VibDXciWwUEZLsPwcNw5ZAyWC9
MX/J34cF6zbUKIURZSCk1iWMYUanSvBSussuZIKMaXnEFI5RMKxy1uuIdBzDLcYld4mJj3GZVphE
kDq4z+A1JlB++eUquQ4y/doToXclNrdKoNdlw3nCBGAIEtFdquth3D99DM2wxg3qYsvTahoHdNJ/
5xi899az5Sc6CBo5EM/pPwGVZus2jIIwSH5PBGg6C/TGTBSo/E0sJ2jJJ8YOjVQ5KvPQkri3P0Ha
aC0qmKXAJPYWkvWDDpG3oKMaNMJz8Rffxv2I2QK5mgW9KEJUlfyg7WQzD0GEl6Un3vnhdWbqyWOp
N2n6RUGVsqXjI5X+BHwa4ZqB5Uj+dyAePF/rOB1RVb+B+oboXvWPUuZzDvEELfbtviOA2N+29ox5
IQIwp9gu9OJByC61ZpfGAgtb3CWmD9FeQtRaEJRVMMGgHG3Qm4GlaOR2JMoHV7V+/6zxnhOwvmFZ
ze5nufvO5EPG5pWFrzx7/SnGt8AQZgrPeMfgjwDuXfzqrRufBruRLxIBpGPCDux5oaoZK6NX6USQ
TWDg6ujpUgOh5x7z7V+nJYFXS1LJ3S48RHBOW9Xmy/UFemPcf15fiRoFBtRY2qtkdjygPsAlOIf+
Kc2DWzuChZnVmdfUePWAJy+LG0TCrMRW+r0OeW9rv8GFIB+yTc0UjKVL+3NWxjk2DqTEFu0U/j5V
HXHLkmi1rbgqld+KS5SlpIu3Qgrq4aNIzyyv8KzFhE20Bnbb79XEet/nxCIt52uN6+sirRTcpRAS
Py9pizn5ShxN6Qf8mnsNOzBcsLhP/qrHEuvtXQZJ4bkx/gA38i/xpv9ARE4rK3+8L2W4el6k977v
glQ8GHj1YznQHsbW7p9WKNrCZVQQCQWKU1vsifZepPe3fBqf64yxVbXYjHcCI0lMrHTEll9hCYeA
0LHhQ0NB9equgx6ZJQQvVbz095wlO1S7paqvur8iDRilpv2ZQu1ltft2E9FqKLj9YpbxaOwFcAwY
LEJK8gqxCtLWI+ba8N6LrZj/gphP/oIQAwroVXoktrA6vbHTN27ha/0k7uwyNn6hHdAPTDgmYOxe
OfrPUgdsBHNFZln643KWJQ+9JXQfqngc2HCpSOfdbBpbB2+A7GuhWm2vFf4SGxovffWjU5Z95a+z
Dm5S1GRpes2tHTD9ueBGqkNpO7bxgV2fj1wYrTtyDrYMbDvc23DAflZ+BfcuJcJ2ZrotaSG9FNf7
dPuq1+/X4CuiM4BU6NsmYcmjjR2kh2Ezaio/XqBbBzXZCq8cj2NCr0+qeqxyr5JYiJJXV17oqOUa
1jPE6pxavBf/WnqXiBjXNtw21b9ndh057DvqAJuBvmonEZlIbqKvR4aXyi1nPqo6suA9a2wPPOGn
ex9Ihy65j60ejxT9Wo5nvbxMiR/OU81tnvnPZPfCGyXgDKsyt9mN2p505UV4CGtX/KrsuWjevE5A
Mi/yjVYMWoZ2sUq6b2qbnF+hmHMnKNQgvA3iEbLg21neiMG1it7qloy1ptw0sHtOOSUAoyRmUAQm
M/63stGhvu/niOYgxj0pjTMCL38NzVKKrfqV/6UGlrGOfMuWP7yPgv9TQDClLMVxhl5VzGyVY1Lc
RgY64PY+1d8lBn/Kz1jfacW4/F4SvRpde7np1X/S8ps7LAtGhr1JuZPUE7lrtYshplnsKjI3JUt8
TPqh1GYI6pFq/97hz4w0UVISfL0ZkEsickLq4tIW0vLppw6sZiRT7gCGpjPaGCgz+YHPag8AJm8F
qtHYe3BMMxJZBNhP5Xb6L3VgXsmbkL3H0ZQ2dic7SKvl92MafAhci+UdIRxuO/q6CGHIIFjK/+Ly
b6i/gYMYikzs+RErdypNI/3AT8PEHnG5rVIvJtMHpj8oJKnby/IEmJdGyTEp/hkkxWQwr4Zz6yxb
0j2ejzg8c8AAGCVk+nLzRwL6t5vEJRzFjwpsHC+Zbvqq0Zg233St1GjF4hdWWdKfdPw6endYHhra
wCdnJDOM0PhCvE/vPVdLCG9n5G2B1GFVYqBFusQE4ytQJ5eOVb4AFQwRBhDnsTtQBevqPqI+aS6K
+rvUQfYaaMMGvTfmWq9jCCQiQ256YiaRkQyx8Mph857mgayMsR3zeOy+2t2TZMcSDAGJJSEw+g4X
ony5qetDVrpk9TH6pNSQHFS56k7o4V5VWHq+PQYGL30jFXRqjNH+yQ0Npo9R80h0M8ZCmtnLe/1Y
7Arm0Cmu3eSUUZIyh4OW48p2B0NZ/yza/esLKiZEpGaxC9cKc59knRGr+2QGCxHluZZ9SdpjztJX
ZnFfJ7R9JFdDZ9g8k+OS3mwO+lmPzLrrb3qqMgJltuX3RvnQYucpXejFpXptWJCJSx/ibtscOoiT
C474r77+zoegI4gmXlfWPAQqj6BrbweGMjkNSkquJY52WLbZtYdNhuDpIekQREfC64YiPeUbvBJW
A6amo6si2UKfobe7Kjtp/Y/U7uDVjlvI1gPupxytlFfQBZyl9Y82mGN5FovFwQIfQCgWNaNbwEVf
xn4cp2ZOi58ME+tZgVPOlGol9DXIuInTi/bLBfcT4MxbUoGcBKcisy3guZPptg2ZYI7u1JC5OceO
zmNSMKKnyxy3cXr9k2xk+HE7IDEyikB2eHvKb0Wm0HVl1FXU/q4o44Doxc9r5XSE8iEHjBbUxf8M
i5tAxeTaIEcVOi2eo6sYKoyZfbN4BFeM7DpkeofTG/cpDhS8Dy5T4xoR48S7sOsI9sAoDDKw2aSO
vmMfoJRAp76OGM1ZkcM7ngQEmbbDN77K+WL/Xm1VMjovZYkfP7/a0HnaCX9pWdwQPKhAtlkvfZjf
GS9TZWSGUkXlV0t/4ny/TutvWQfkPxk4mAjHRQbphUWUbF4y0bMHKeA5YWTi9fCr8OzHT+0Yvn/j
C6VwPfOKc8yIitRRk6+h7hnuWQBm5LMwe1G7y4JlUByxVDTTNNBUp31AJ5GOgGmCR2IdgWUMdD7I
+BFelnxu/8LQLign2AbAX2CIE3SW0Bt0t6s8bVsz/RRdvJTHzI6QmWlDaaMBcpEtEo3GV3Un5Mlo
teHwkChFigL8+BwK7EcbEMUmTH5WO8/+MSYfUJZi5ZaQefu3MPakq5Todfv3LLMR6Ka2zbh7CUBs
036WHDsdRLEmuMno3QYGtcV2Id36evNFzs62PnEW9BlVNW7qSGAnfyxuc1xgT7xW/+icmNw92o6q
PMIHDL06x18X9JDxCiT52Jz4OYrKoWmOFKLYjY0O8VS7ZHmF/M/k680WOuhbAwuzYjqnVAM25mtf
i2RDlIqWMC1dty//q+wfCmGaEpzSmN2Prvsd1Nk6MaCkbFmDfbGTxE+NepNHTffBmM/YsQEqjnNn
sqbZ7nDOHsFJbSQRZNrVD+PeyRv8H8lTo9yNsejHOW/Qfo3pgDM8TvK5u/jX0Wt/FO1oqmf1DUJk
Y8moM4gHTX5e753Dtk5K8n5g01sCEgtaRVjwT4hzCvpPYD93cU4f0U3rrfs2JlqBzLa94CY45oJW
HnCq4om/32tMwEtTD0iNGAnKI7Ww6tbLT28JYiw67zfEjAgz+W2BHpm9yKZO3p9vj866Xj+loA/6
kY25bvDHSQPOeG+2l5nPrOnT8HEYiTCIRn+MkUQeeUflecyAbVvEQuxlW2WJ/5BUq7EA6byU7+Tl
gO+7CEna0VJOiw1eKTjDiXOOWubDHeM2IHdF2SmneqQvWOuIeewxcgjpwNmE5YvtKEF7Q4NLJ50J
5kmk7UWyvtKAG6LkIl+qOtDx/32kYWR10g52WB+Uyl0CzP95d0yqDZQnd92W48NtNNYpbCitOIsi
uYkfpfLFWTN1l0LzmoVrNNuJkNzEWPpKv+mRlPglLmKhs2SsnmQn3ip0nBjTLi+EYBExiDtLCGIi
n0jK7XEoyG8Gsvfs3wjjM6vB+yk8J8KDlHsL9iQKMH348a8+UK1C+liEvzV6OQQZr4WL18EYU7EC
QjqKZCu7biM34Axcz6BZBoWFRbQyRDCWM0uyJaML2pJdQX/OvInqrtc/3r1VVqROML2nuWOQmf0b
WgrmDyP8KrmTRM3LfbjmOMBzCksX/inuSXhCd/mSP9QYM9WdWmK1Ve/HievdooUeFyqqnjPANCG0
cHGWRwjGawnP886c9imAKAO7w3AoiccErmHygmJ5tMVydoIUi+Oi9aUEwdW+ydCUG54wNx6mhtCI
FZoGz104Mqy7idomOkXV/zg6j+3ElSiKfpHWUg5TECByNuCJlrFp5Zz19W/rjfqFNgYhVdW995x9
Dlr7/3Lgs4j0R1UkwxLwNtLTXeNY+o5MJpmj4JwJgHSKJjqVDUvGO2YeSePksSYPERICKkl04/HK
+0EHjWKRJyXC1eKgXPAFCu2ZwBYInXVpzuVhPQkJ58LOUBpSi7ZlvbEQ3sf/gOkT7Bch0+zQpFjK
ShZOfkHELAVpwbGmWWXlMqZk5Y622WmQ0voEQTTziNbk6JS3gWykyOnYqZeVsGP9qsPvCH2nS+8c
Chj61Zi8GL774J5zlsDs6u84KYzC0j9NexB0+X7BhqvZwwAr5jYPh0OzNcnFSXfkHwEJQzEh7MKO
R11pbkR04DmtgEOoJ+uqJw6cUiSYUnUkwFMqj+DF3GQtGYDyZzIBBWtDmWXDom/XPBSEePUvqNq1
XdAgZG/lAlb5bw5ZQvutdFKXnGzCPG5U6lqZwQItKHenqoSIcrSAbRwxIdNjghKiZ8phzUp+spzE
5bkQ/lOd5F1ozB8XxlMhmTqeBf9aLA0GjSxcUeTQv7R/zDQp8N7FowTC+61/c37ehs3R7xlpfNXW
fvztLfa2dQmGOMdtrjuhciiCR4mRTYF5h42qFgmLZgmUcP+0t2Yz+ndX21QO82L/brkXL6f5uay6
v4aHc7QQYpTLTkABArjDYy+O3gTcYW6mKTXQUh5zFia8uqrqWH+N9wL01MvPOLJFlPPVpdHt5F+h
L/SDwESvXEMxI2wK96WkcLJGkLfB9Il2mqeN15qlv0H7o1GckDrK6URslx09tLNG642DUfCDTLLG
EYfGk+iFxlskNKkGpnbpjYA6CY9sMNdH8vTUGb6yhDhi+NO3jqb/Mgr2tbkWxRWkxizd9rU2ewou
VjKrX5Pr2dElnHq1jxYWDWR1c2XlZw0FuvRLFn1Vv13z0IqHIf0kujlLmGJRmKmQWsA2etROW58V
3HRAEbSVU1ubMUaEGF8L5dZOwRLMsTIsSschXPfNRjBX/bAlVbZwQRugRJqwvgrbtDbrWmNekVzh
EUY3nR+zTx/ceXYtfwfFAbnjn1E/iXI2k63KXaBQmKxYhod4Y1n7noUzn9Tj1dtNHGM4SMV6sv8j
t+YWYo8X2Y9J1CEKgjiPKF95AKCst9I9rfIc9jzoLBL5n0GubP7rC8xGBda/w7RZPnluav1NfIlA
ZRyecssZdyQwcRUa0lC0d0T3c5DOBjNKnT/ahyDNhn+uyNhzXwYnYh+HEp1w4niZ7V0GCS00sQOx
TidfIhFk4SOI6bV/lfLUoSsk5GWbN1TmgvVg1A43KCFW+yCMb4Ui2IYpluv0AM6NepLyhRLe2rfh
Eub11woc91dh47Q3DYO4NIkHTUYsL6//yXpmwLvYAItetPO+WXFOGQ85khMKfxPcsMFwHv5mTWw0
z487DZuyozWlWetL9tp2BDpN99HcjgNUq9RBu5ydOEXI9MUUSEd8jRzKZOJ5+8XIQDOjLWZJhG7O
+1Nm2FC+5XrpAYJC2DZ630XgSMzbI3Z+0lWNj7IrCYfAYAnPqYFDBxdaCHOHG0P53fvmveb4qcCw
1bAElzC5ii+iGUGLy1F3QCu38DEI+dZFjf+5NLJJjyLKfdDrpaS2ZDW9TZ2uF/Mol4nCnCULJfYm
KHR7vFpEvVtoJwR6etN7LhKKYg484ZZetoAPlF36wUQ15/BzRKUhQOeDMmoQ6VZRtTrDm3maiu+P
xWJ4q2c/2skod93wOu58EhAOMTgR5S6oR5+CEA/T0mPHT4u9Sj9dFDdNxB/jG5NqySmf5PkWViXc
4W2OPQ7vfHWJlFUeHSvQC8a9hUq4ik1HsX6UnpE2Dli0acGKsUBU0cafC9mmQfrYylCJQeemq2GR
DbldFbQmPdQiNYdq5RZj6TLpXDTZHxtSxlsQ6OjoEc2dC45Uk55hWtohnAD5b6qCf0eMsORcTzcU
tBZ5F2RfHTakGLD1CP8jLVZDtzM61rxkFvnIvwe7ato1aSdEBvbHQGP5F54Jris9YAeYEQLGqKs6
1ojfUukukIXXOIb7S7eXc6Sx5D+Qc94L4lYyYR+n8Al94K1mtA1MBfhLf2hCRpDdb0/UYoLyNhrh
aekA5TRcdYp4IBD1wI3Mubl1koqLK4Dfjctjn+uHlr9nAQSJU50wJwOleSiSB0HfQU5AeLh8htZY
6CW5T4NyV+sEODqFSBYvx8x4mCin1JY2klQyz6IZ7493qZEfqYgfFJLKaOxMFismIjQeioXubrX2
ZSrrXoAiLxeX0K8fcfmd5cF3mO2mPb2n5PInFLyJvBVHmSUYZOURytdlJdbYv4Fv0jXd31JCkNoq
2c1VgZ+LnNg8dBQIiS2I8RqK/jhSzz1FdkKsuZ4qF9UNUQ+qNTJ6U3oJTXTRgt8RsEtivYJstBv+
XoJmIjf7R4NfmsdcYdVrsDAZ8GGi5iRHmV2oR9nwz6SDS9PZY0CpYL76xiWIxzy2Fc4nRqO5YfE5
PsSaLKqh3njDbuj+/Jh1UjRvgVn+E9CPWmH9COL+IGK0A4AQ9eNWdF0sG/rdEWp161s9/fAc1+dH
Ss1zJr5jOSbEEVNLIuwyUostSCnDUHwa3jXtj05F1u0uMBaLscYYBWkn6aOuwmwgyU4mVXZjirti
TG7eNZbVIxmePY0mfZMFmp265lrCwMW9i1WF74uUBRRBnFQEuWUE7m6i/g+PLZJ0WQB8H1anKE1O
05XR1eIikqYqsng07T/Xp0k1Rn7OO2ApZcUYfkkb+aQtzW/XWyg4Qczi4cfJ1Q1vasT8myKVwn1I
y0XhsZoTGyUo12SCeQ2Mislwd/9B5coFXMY0DEQUfVz+uD5qFcycMvtJXHlemgtNyi742EUUbk1s
YYwCrcHLF0qJIZs1vGTALtEEV4udFx451hqCtnbwkhptbGs54RZMZXtXORk+NfZj0NDZUfJ6wNtw
oNNgpGgjtc5zQA8oGbsngae8mUb5yWpGqrzfkerToLWWR+1G7hBr9381yYBB/9e8B8TUfJwK96EG
bv+v0gx6FUR8pmS08HZZqHJhiokFj0P5rjgjFagK8l4VadeKJMviwACGIw5MlLwSIORcR3jbc+4a
pk9Io7DaRvS7Pbz6Iv0R7zpYhPyQ0gSwnM89du7cveT8fd3FRkaHL/WQg0IwkaSvNFqk/TnOfyy9
3QGO4g6c8QIi4renzM+XMseG9t9ExKVCLgbIOOa5CvAZMa8HBu3REnhyKhzM5v+XjUZ74PmHPUkz
4jVwJ8DdTbMf/puAYcPlliugEPAKoTgsZP81BeeWfH63YJoIpldroDdYS/6PnyOpxDLCC0wpv8Rf
IiEdm2MoY98+FiHcQfFtmkyzPVhpMGr1b/9b5P5r+XhSeuET+DA9LOUqtv/05jB90x1j0jSke1h9
G2hjCTfzCNRQ1INmiUSMaItzz3Nci7DLBSS+zaSJPOt5chraf/ByfQ+HmjgQUoIwiYl/QekrpzhZ
KlJocJPynUcMjKZbQlAPfWeucsSiXrwQ7FpexiEHA8UR8QtNnzb0rhnNeQGhL5pl88ydrPIiZYSY
B28KKdbkPNk1XznXt4WYosJ0US1W+OmmL7N+XvVfXgVwzL67yr0Yf6PhV1Z+4gx4lu3Req4F355I
JlztFMRqWN694S+OaHhNOcc1H7eSF5qFMiDc9rxR7sxa557obw2C1TB562OzLPNd+ck/WZOiLL5h
AcnhkpjUPWNPb9zbjF64oZMK9ID350op5xtSDfnMfFQkVVFupzIllyBPvyy3cCcNb4ZiMSk9snZU
oxse9TyL+OmPisxF4R9BcnP/cMuk3dQ/htG+zD+6humSOpbfIrDOWuGKnx1S+DBmYJdcpZLWDIZG
jxhU2pHeRgfcF/YXk4fPnfAX0bCSwtweWQ366LehAgVipXUQrz5Y8zOZrnA/MxBsVxXuXljaSidS
p83j5O0ZTO5z9HJ4UjDjxEIB/1d03CxfmcMv3v4y+oo8AaFqdpra/wZfQe5/anR9WnaBEVJxA4PA
+RLhGIq0qvsYiILGA3wHwxFRB/U+UdLcNlJOqNzY7yDRTLNEvORGx0TrwW/ttsH/ZOpBXSvhl8un
bvhYkUEmQzw3uRPB3Ug4sKF1E8ocUTYycthKXJWyv5XRSaPp+/7KgWiJeCkRc7TEeM/azknFZ8YA
gFIg5aeUSFu4BbsNAzMXCrJPeuxV7D61ftLyapFVUJt4GlXsa9+gVDoCNeNou5V43aqkA9MtWrYV
75p/6+Z5WiOshsyQRmXRs2wnIr012gpEVPjeOvQ3FUIEM1hyJ7sQMBR6d9y8gNzUriOajnllU4KZ
Z1ICoKqNMGWRztZrjyjVt1zPNHkbPaA87aFzpWjGG/yeCF/lFyhxqA9JtpaAmNNsj0z6YbxcP5PD
4jz2TGU1G+i4mJH4uCJAGAFSGP65w6/uvjzeS+XDeGb4cIo/I6jCq9I5UDmmZY9OKNlLyIq0Dkib
TBN8DSUiDbxNXH0X3Ck+z3nOR0v2JclhwA/LlkUV83PLeCnE587Mo6Mray3yUD3p9Za6Yk5+d1+s
CmyEfHtqda3BcAnKXvI/Buy7GOGAR1xp+qy7vdK9YHjVRKw2NbMz/pS5auJkCUozIM13tRkdbL6b
L7pME8h3BFyS43bp9KXekypejXfT8FcVP6GYpBdP9KOh/0hcFep2xf8MJCm3J7+8TzXd1mC2CnqI
A5SPSw3dY7onC0wMlhq3poAuPKzxV8+NIELXudDRhZZ38aH41lrSDhqAGi5GWPxIwyaV0HkvyLIC
rpttv3ilnsGhRSsCEzbb3fZc0ZQvwZVODLIIe8w551apwFRktBNcvtkopMNYY1lCVZMGOPrLZlWh
RAkLLNGQBEiBh5sTpDOl+oYwnA3QWyDn39USHbD6E+FL6AkBbCgTC3TvfH/wpueDUm+EoCTgBUVQ
/3F5L6H+KBAcmbQR0C96+hrW13AOsmeg3gP3VfaOkF1Y3k24JvKy0vHBBUvTLG0DlYTA3SAWdPC2
9Ld5qOBjGbz8ELxG1uO6+lZYgcQpoz3qPx20iDylGdB5FJaII6fvivGfTJ91sDNj6g8hL0Zo/jdK
zzodryXO5YzOuMoHD7BWdghMhx1B7+m+Iv0dXgGZ1lmgLtzM6UrESak0axNjLqM3y4jRGFmNATry
nO7LjweHx0LSAay99B2wPNFBLHAbE4tMlUI1UaGlJCQPCe6IaZtr3wk3TFiDtzMz4g1cEK3cHJgO
Mm6bycokvQmonCc622rwiQg6kXsk1T6eoHDpUrrzoCFdFYVX6W+gUEvNMdFQfQFdGr5ELmRPnFLK
5eKcthJ5oOCqdGCsLBQKDNXmjO6790TN5TrFjHIljlBZM95Fsg1yABLRxGmmw+QppC+CQel4+pCc
s1wggC4/YHswN/ElpYl0RAHfI4cN28EuZbgsNFmlhELUgUhhlCuQjvOYZUG6qBhxdNJ3SjA1DBu1
+rv9sBODLtRRKLJs9i9sVy07YUfDMIFRFIjGPkKXWUZLy/MQ1HOaQvNHhyYOAYxv9bdgMMdfcr9X
nrKVMUYEqTXrmCbXkXoy2HdB9VcPqIXIycVtxxSNEeiokRRXH+WiXHiM9+u8P7aMTDwNka7ETKzA
6nRQeCrB1UQWAG4cKRlyEKEY0VIMZ9cdyWtvmSEw9DZbVP6Uk5sGZ5mRqLTO802fYoNCYJIPNNVg
C9RMEZ3kavKnwfXJ9UcHmpDGiDIwn+QODxL6VjyjCXRutjwdfUCvVr+CBZallPClQDmlU4ECnm8r
qB+ltUuyJzxxvdRRPIbbka+ATsgiSgzbKO8mt3VnDOtSFJeemDk44rT4Sxg2sJZ0IhsnD2Iaf1V4
W0LB3QQkRWm8qdZfB4RB9veAmJOc75plLVkawy1kdI4vRo32Jp3IWoGjxUVR+JgC3ImJHa1bMFjg
OE+KUXdikwQTNLrIHc55VrDXaItP32rA2FEhfIzXFnrdUaiUEHziiRs12yqrheAzYc8vuMGCho+g
EYthzvpih4gdT+L4CRdjDAmSQyNpzV9Up6imw5laP9yCCoCM9AgXZ8/gJpefkbjr76HRzdzoaHK9
sUki+Z/opj0waHEdLgQoNApbyuj/C6IXGxDM+D8hv5Thpxm7Lbc/V20A+mcSNP4t46NnGFnRP0Yz
Y8VfEgl8KB0GD+13ejag33E9tKtAU6s7hQwParGzq+QG4Yhrwat5/Kis3vGRCrBGSwCNonBzWWDb
/SDclAaZUHyygCGRvdsdCnPDdUCW38pP3zwBLeebCPxdMDK6FzjA0egOk9+MG0PpF6KHO7n8wQIh
R6/OR3+MS9hkjIZ6Nk2QncIT0Md/mfjVp/T5yk2sPOP2W7a+PRgz5mnIn14/Yg456bw+ZuIMXAGI
IN9/GMG1QEEYD6hWEhq2zJUIrQEF0mA+1rRbV5/D8Z6I19C/JRYKaO8rzB6e7lSYFes/M38ak12Y
QKuIGawk0DkQP+R86PCy679G/GhIb13hrapvkY4T/Y+6XHXGx81Nqqi7FjyljhPvozD/TO3LLI4d
je2y+qurP7F9ysZfAE9yvOfdRYVv3+7oOSNZk2XDFqFzpRnSj+HumZeiPucMw2UbIDailRzPS3Wm
BJwVAhmLR5x6xZSEeOuHe0VVOH5V4SUXcs7pP0m1R5Sp1L9oEAsXCtjJ6OjB3CTvJhsXuetmsYkP
uX9npGHIGlNi9a1XqzsKbwPtUUGWmoU/ocDV0hAJAbuX9SW/dP5Kyv4lmX/0tC/LMGennMZ73SA+
8nCNLThdLmQZU8Ysg/vb0arLj4K/lyM0EsXNyk+T4KqfHGQlnzn1V4w+kTPJ0b1ACAm3qbtzWHeR
s1kSX8UunHz0WLTo1NTaUu/I9H4FdKnrcF0jfRxkICMlJy12ULbx4ZqTrzi496J2fGaF5b4qso3q
gkTSRaIjWBxMB6EqgwzEVhK94QOWxUcMVqW+1PJGVT78e+uRcoMasOFI0f6rYU+UHbmZ9UYjiKmr
MYdmfwkGl3FTdY8u/A7psEvVO8//Sj1aur64anKNxLQLr1WQyjk+WmPbedgWHwaddhEHP1okBFdI
0TENuscSeCL9RYneYMStENEdzNFChdgClOqiMqvLpIWOnyTPv2LpNU4DFmS9icRCFF5RDifht7cG
/dcVc3rFnrAsqx21hp8wbS9hdoKNdze5dENQTJNrVteXzHO5t//J5NGMXKRzqT0zw1FEVCssRdIZ
yxjk3vifqAEu0ray/JXxWJYJ4vpFT5NW3iDjw8wZsk4gNU0IKwzlFTXEYDhBS4N2i9R6gH1omj8N
HEqFrqlYYt8xgY7fFQvTC7PdQvmHSpRz3Rw3RcEPMDnkS0KyaZZrQ6Ph5E0ZGQ+KxLj8lcZv3z3E
ncIuSJWVn/DnewGjcZW9igxHfbZ79YHMdgrhDvxIyPtLqqfJfNH0RKyKHBn6ZWW8m7Ijc/Ye+tFx
JBnXjzYhNBkhQGCaMV/cWdk2s5yGR4t3TTnKQ3st3YVseltrWAd0ooxbNgcWkvZ0mIkUkxEgK0S/
/0iULSKhgwzR855krTnJsLQ7t2qMytT4NWGwtog+j+0FISQeCdT1dWoT74O2h+XHBXXlzjauTwoQ
CRfcEl9WQx9noT/l5/gPdZ34DEGnDAuMrtA18UASkgJFR8QTMRtQxOEwF20J/RtH1/RqCIu2Wvqw
xr/myS9Oo1Kz4TlG7itaNm+ObwbDsHZJQ4JavigWuNjrfg5ycJnPPXtOO0fXVkL01dQPTT91NBq6
/RDfOMJzyqXKHKj5x/yuUmxIdMdG26Jxp4LmKHD25f05grQGQXpi+MlRw6iDupa+iVNlTh2SOspp
tl1ogmNYBBoIPcEqeJXmCtJkzm/URMUK+QqyJRo0Q3QWaGlna4GeTuz/2SF6ZHanyEXnfE/blwHQ
HPmT/4KKoVGMVyre9Myp3j0+IVHb8+4MbEiwnTdT84rCi2j6gaYMTRePtmpA/0/mRouwozTCtqLv
3+d3yf/rOKQS3KOGR5G+ghMXSB5D9HM3N12X1E+cMqmnzK7fkT88C9mdAZVrnCiHDYBCBVIbZ966
O4dItDNwJeEWyUfYvWTaRt3D7D4D0yAcyOAZMZpTaBv4ryaoH6rjnyZbc7UxfgNKg86xV6jF9Eqy
x+oHW17BzMxXqIzitRbsLag9I9s7kP5yxVfZeKTVLGlUziXiUDJxJqmvHq1ReR78t1awmUS7g1Yu
ixtgSYMjcyk2E2iCX5HBR/JuiQGHNl1iSpEwBilLmUNa5i4li+IZ/8kYbNz0iQUeq2U3YRlMBs1c
j+FmBR8atMweYNUAQHN3sMfRboeSQ0zjFCQpv31kcdQ9DtNpzf31a3v8UxFMNn26zFBTYNvklMQ8
gDlCY2KoENac5ZoKq+IV0WKfzitjqVwhkyMeYEXDLLf0yExdhbdho67CarGtg+9OXntIHZslN53L
9I9anKQ/nJVERNNZ0MKVdaNcsIJhCfKeLnq3njqJaDDDaFHSkFLxb+iXMTyZdPBSrLaiCzKW2znv
xWWF/ubhjpesPU2n+Jh+nX9OpzIktgayIA+FtxO4dfURe2oEXiSw9YQeU39rzYWI7LGNSf0Ll0aE
GuLIqA4S7LAh84dj8jTa4djb93N1IlFw7CW8AbjOpBvdCP06jw8Jx2STkPvpaFxpDVH2tpmnCG32
KhBcGOBiyRlfm3iLTYkpfS5pOm8AlAUVlcDKnFNRjlu5OrsIR5gSAXR19XWI2aIgjbG/yyzF4FNi
i3UYrT8hKKDFKQj/WagiaRXRMEQJ1NCBeWNFR3peCwuxPLeo89gYjCfsStZ0ZowBMpGCbFls+6vI
PcbKqxuI8MOszEZKZjiCDa6zT0yue1JSjnPlbGYZy+qOrfURwHoTQLHYY7RXq5fbsyoC6jWXOtRK
xsH4BDLcMzvgcxU3BGzhecRRJMOAiH8TaX68dev5zv9CLHCpA2Yh54aWXuio9YZThP9TqL9Jsy/M
rwph0QMeoLsUqcyfPMypQ/O4hTbeKo4bHagOQz2gUEK1dCjfmv+q9muuDgJDqM0pHdcZSMQon1vd
yaQLf8i3o+zoKMn6FR8QF1DTOvIfhBWWCTjJKOIWGCYZH2n2mra3R5HC+jKHMQxf/lWUV2Ej4oHe
cplpRRGMdBX1G+yTlKksRwfthzSOFZNm1gT0f6u+WVOfSvfyUKYrjkAcgXFH0tjfTfYXkUj70ImD
BxTlAX6FiWEOXx7Jbd61YRgUrKU1gmLq7Dt9bknddBgEsyPYUpakDQJ6v71I9EtFG46Raa1gDKj0
W+VlZ51djUQemj+Cw0hfhWNCxF5jHEcPPsqwdackXZttyPNOvT7dTCi3FUjlk+gGlVIz2x08/dc3
582vTsf+aLZTCE04qYvBiqDY18Y1R0rSeyivUNOd+JubCjogjxG+RixADssveFv9whiPVYR1HByp
5v+xZ/jfbHREjcCjzTd0mMNhA/yY1mjvrdFFssHzINNCvmb6Gh4ePN2+nlDM4g2Gu47sZYN2kDtp
qRtnTjsYorUYif8WV7dJL2DARHhjoLPyhQsqIjSiqLyqeJ8qD1WiG2NX6jHGnB6fe3qCeo+egE2A
Jnpjk2CQ5Y51Qt8WEtbp0Gqk0o7o3tT1twfSRPga8nV363Y5iVfXAfsWcx1362Nes2UJQuaCpuyo
wpadmW8mRXYSApwl4wsGGl3dkwyYBsQLvW0GCFSu+bLSjuixtVWfX1qcBBDUwTKe+HADWsYVvfTk
SPnIQXRgDL6pCaWzyy86XOU8+JLpJu3JKxDW2CvZvFmkqY6I5wsnSXZ6ln5S+SzNs1O6kZiWJ3MG
czgE59IxfaYd145cJt4LIIAD7EBmQD9QO9FXgKEvtLuCYGGLYhnBkD5CoZ2BuWX+Qu9Dly/YICRk
dujlqbtKdNqMyzdQVOn6hAbP+5YjFIAWTjHQFvlirJOxRh0n/bX44/EQFMuAYMtgNUBaCI+G4CC1
cYtV+6F3VeaMlL59wrHQtoyUyVd0VAfaL9PxyKnqw7jX25XHhlzbinwwRbxGhCgvkvjcbUPf+ess
uorcqdTtzSHJN6a2qjBJRT2gvVl0LOiNVN2pYB2vWdLoA0fk8UBbRSeqCD2ZrEeSO+LuGANDFMA8
IqdhaU/NhVdvG2YFx3YfuOfub4C2/pMz8Vvu2n/oZFhcsZXHTvl9Fta8IUs4C+A6WnKbp0w+ZjYN
3G1bm6tby2XMh06c0zfU5Y4IBkK9UMTBFZ8373Y/4uglaUdbS3/wwFE5wSbsbB09/ApqOQxwBBZL
lEbpSqHZQFzkxmRUYCEYxEpD79HWFwpuJqpLh/GMu+AoOp1at+fGEV7jnqiEighYH4LWSID71OOf
yE/1uIEzwREv3ma7ChMW2NPIhq17Y0i+RN7EGGfev6Ifje09X0+CQs5+e3jbZNbo3+W6QgO5Ei/V
tlcxcfTJ4gf3mRIxe6u2W8yeS+MvJQwJEy16DAtS2kolM3okJ8A4wSQfW8fSHrjJp7gpdBR7VHfI
obIFZANt3WKcbxcsKmXBMRCFDM8W9AH5lwnwbOCBnvs/5jMmaWNKJyDRhZkOWBTOBpDtSZtFMmPf
9RAtfbGVIZI1hDbROTEHLhnzZWXl2bDdyzOXmL/DXttDTI82MPEnHw129FP3nhCjUFl5kQjAv/On
Tb1E6ATUXXfMLT13TLog/W7Be+r/tYntzQHCeMDGVQgktI+i7dRbGMk/J9HXHpZMhMEqtHeJqQ48
Y7TXnEdpA1sSDHwe8LEAETdzwBuiCYhC7slN7V+ndjgoI0hDaUcfzqcPTi6W+qyxOhrrijY8Fiac
IfGZjEKY43SBRDoI1j8IeFbkaAhmJ5Ap93pz6ABhVMPbaPb3MX5PFzYIXzRqo5X1iu9IV9nxwtNQ
XMkB1k5kPoiYaliWi7tFKqcRgJ9f4tyZ4C5yuJP0yYxofYJlf2ygMCwRsTTSj6zCjnyRRMtWIc6p
MESXHvVc1Dc1+Z7+N+6XQr5AkGfD83EH79SdJjrRdMyxDhJTv7mK353x9qyDPicuUT8eOgskqLHm
4KsBSbqYGG5g5SyRdNKzsl75nqrxjWhiUDDn+CcEi9Bu3EVcr9HmoJiCQ6oHa63cKNK193+7fEEC
QSVyMlr63yhm5GRfnzn6mNsyxE7/YO7auEQFYICFUKL9q/PPMCwB5mUBynandu2CiO2tNd4Dcgmm
KLX78A6IiEp4FvCblueS52ff2pkjtIhoSW4IF4WBPgAC0Ul+QtRl+MFaimOVG984kVfA/FAk15x9
Jd9RBqAyEXSblRPpC8M8hIH/+ieRDuxjB7gmV6yus3KNwEei90A14mQi0aRbTf6LMjxXLBhxchkG
+qs2EcyUiajSs+jsNacEjCDn0EHY8uUwAEnZDt18w/5GmlWtXFlMo+RZDyvF2xA+xShuNJsn0+iG
IEza8xUwd8odYFoSWLaqZJulx8oEaeiBeK1wTU0Kg54juQC8iCSjaRRYsz8w50uj38z49rBvBcmZ
irJgxsSCpIYvnwtKejDLON4pclHIq/CWwVV9SOOGe3MdsaSyYFKTiU9JfAYBQ3d4Ngb2RKJyyhGM
hPaIfYdjPDUm+nUpYDCOIsJt8dKCsX14ynEqNvmOKh4Fde1dp/lwiVCWbKaSUpOLlIdfUrgNvY/L
K9CAazBhcOwUsfpp5XeLkAc021SMoIPC8OUz64vJcCHNISaetbzGjAd9An76P+KCBLtkFKo6gQAZ
H8cPNRqKhg5mpLquicUg7UBYSyo/xOpFPLGn/kj45RLjO2E+0IFnoPJXy0dPaJVMiRRIOh6FmSAe
wTNTySF4Z9gdNYdsyr/BOB0eGvnOukU+BQFh6wIte7OdxvxZ+xmke8E/JYSm1tTIkC5Rqttt+Fuy
K/bshcKambPk9o5o3ZScrjR1oHaQ6m+eXE5LEflMffAZ4L5OvfkG/Yi1kNGl/Wb1yrzCxtEv1VV7
QYjemE5wYy6J2JJoXdxqC4lKFIA8A4R5+ot6XqG1pC3LX+40ZcE3S/OlBcLAQYnRxUqGGtYADAGZ
r6P64A7h8ONTAP0QBORjrOZYDef1h/tc3dE45vuFGYVHoTsLjnXNiLVG1zEffsYnzg8f6yZDBNKk
6qVx5Fz01Z+u+OO5fdf9M/KP4gYeOCY+NkP14BJ0lC/dBVJD3SViANHAunI09zIpgFjU6LyHp5Tp
u0oLgT5TxWlr0fBAv8CKrYs/ds/2kNTTQ6T4XyMdlXbBeL7VEfGhY95MhevWSi+9ucOAymSc53La
lwQIfdar9SiNOKHOzcGWppB4LMLh/3IebtyGKGOGgiwmF0Sp3/x+zsKmsbFOw8o9Q3zvFt3FOmr1
S3B80xmv0glhHoEPOLXCzd36anGLb0J8E1sWJTUvuSIHf0tKg7uwVofsxS2vGSvm88wM82m/hKS6
1m+qaucLHT5At44n3VsZrFDfwxlZfYV3BcmgSABiES1xVR9ZtRGzmw/jVh1DgZROA0nM/846mFic
H9i89AVZG0RkH7yHqpJG7qD8ar+pgyHPCdnM9jIHGVVVXZnOzMEB3sFgdVdyAduFUR2Ld59/FwRu
Kw7dAoP4ln7VylsdrKj6Y1FActPiW13hHckeHMoPLuR51tC5+A+yO9MEi5XlxmdkjmKna2PrAzNa
VF/aTLlOq9YUwkBfr3hYHKpouU3yIeJhuvGXqSA6pOpIJgmDGWkhcUO4+cLX7H58Fjk491lTIHq3
Wdugec/xH52aNYUOIttFxtzThm6UZmgK55SRuH2p4Wm08zMe6ZSree7ED/MUHbKLRLvogv3ZUT76
k8PyRT74d1jXC/8e7yBN3jFgGSc6WRAiW2gH0J6l1bg65VNQnA1D93fE7otj7REEG+j0nbGKv/Ap
7Gn4JI+cwhScbvtTX6ic2SpWmrVLowejDWsTbjk5pcaitYMLk9EwnwUOb8m4NXSwTuhy0/VoJxu8
C/lGTec0S09473Cjx88v2oflUwYHNYu4CbyjnKx91jxkHR7H7azDqTkboFuyztHVAn7uVMArjxny
64xzwpbQJUD1A+e/VXUDI8xM19g407FL6eckP7hXZZypL4F6aG7cgT4hug7tfj/xdWH/QGxhHCH3
W5qj7kL85rkfK6eTX+na/Sj0K9q1EKzo0UFYmrs8g3NCSn2i5xBYaCfl5tUcR6LJ8y1+Z3BEmyX4
tf3w0aAgLuj3kR89OtTVtret9h/6/8h4a+DvNxl08ZGGYzPfYjDjmJype4S9Pc25V/zESQQeEfwX
Roy9xiT+hfeXU0bjUAESI4bobFKUBvGNrCOKRkrAgOTXPvyykF5ky47eU2Kuwi0CGmMpf8fQ2GYl
J4RdX+x1+vSsxFGIuMcWs5MEykzfMuZROfHPOpJJsdB5m7Y9eRPmnVHErjvEnGwIRaMRwsL/J/5H
0pk1J45lQfgXKQJtSHoFbeyrwfhFAYWtDbSgXb9+vtsTXVPTUe2yhXR17zmZeTKJDKNHP2myP2R2
oy5l4193qS7TJQynjN1LwnsTtjGUrB2Zj4/klnnhFkoFhfvTJgzdYUei0Q3or3Auf3DHkX8znG0h
mJk5wkPwJ0TYuDTVXVzv5XojTfAHl+/TiVPy8yuUbWD/k9JLrTPDHsgqLBtlUYlEJ3eVo8WSpQ1M
gfNlgOq2O6OPl6Kn1tEu6Gj1gs6t0ckEHW9zAwMWoVGJEocoF5RrwyonXw8wj3HuH4lNu0DCkjcm
mhi12ekWgvVtOiMCmc5BQWxJFzEdH0OIQKQ7G0E5j6UVTW2KtjpgSLUEa5s39bahO84QfdUkr7Ep
I6bNr4F8R70axsSV30jlAUfPwt9UiArBto09J+bnpKEq1tWWcGohwMabHExb7CI5UlqNtFX2eEPb
vujP0JfSVJaPAtGfLHIHu6gAef+dvr5rwNMSB8JqVYd/MTgIluuSUFBintTTrH3wvCEN52Xg7qfv
/nt7kMaBLVGjvVDxFLhjZFq6bQasYCeYnQ34T1Juxxtt/O3Z6yXGrYNvUEXdGLx3842FT9Hh1Ryc
qoY2uz9VtDWf9q4y/PhmRILWUgHGAwj+uCBI8FiFdZXqS8xo78NCjNPPELGU0VK61j54zFXajihs
wmWz6a/QvDo8+Clx21X3W3kGw40P/C1WxbX8mv5Wv9K2XiXXInA+vrnPD+8lWzuWW7/p6u23K2U/
Oek/xo91IN5lM4XknQdrcNfXSrOxFDlN59N9v6xXU1INNAb7Du3qtVIPYKLWBgPNf91Ce4QnbgQ3
nxwJG5HG66s+RPcQf08hAyo2fbvhj/oZ2CdDDRTwurRAKhQ7ukDKuxVAhDK5ytkpmDNHa+1CRtmJ
eScWlGDj3RSrBupgBprd2ra1Pzb3J9IZ2ntMf2m/sFtxsJUqRKoueThu+HKFdUU0zuXLxNefPB21
PTUPhDb48CmulG81pk6+ylX4qAn4tQ+EfhXCURKP6cp5ze4EnWIU/aUoCEOcCdGnExcSAecctObI
GoAw3rAOOg6OqMwKr0fb0jGt3zHQq7htbYPRNHMVryasrZ7IZvR5vWM7LAcwV5j+dSKJiebw0bxX
k4N55IYUmz9lhbEFmcJN5IHqvLwVqqJvKv8qAj6Z8wqNXxizw6o3Jyhyg4puEMI7QCVcL+lT0aOl
54ZWGyLES6RTRn3FHbxyUGLrhz9AnO2BgBiT7Aa04/8+CeaMpFSLW/06sEnqTjYF5VwC2luvFS99
8Y+haoO8vYiBdlQfY0LcPXOxIe5m+DxDkbr8vJgr6f30gf4XLAfRKIrLaL5bad5QkMnAS4sSIULj
vhEzOMuJLVJKRgdku8wXMGyDDg0wZ5zTKJhAHyZzSghQ/vrAggHpkm9vcBB9Li/CWKQD8z77DPfj
ZKD80C7D6DAjo1LLv5yP5FX6kkL/I4uB6NpYc6nvdj8I/zVsl+k3InT4cbRLAEnhL9qNlQvdqmow
J1Ot6DQaBFExSGLLabPoPW4cLkCMVGAcRHYUai4CP82ZcVOslc6gYuooyDKHRbTM2VFWkkseEhrH
1A88EJsPhI2M8FfMIXJKaUwc1e0hBdfouRTtKKaeqVRvYbsPENKiNgP/MvEIV+51erFIk5v+1L8B
WtPGMY9xyDQqqpZ7BllGeQCWzCxwrgNlup3mEaEW0jtgWdI4CFWZfwIDHuOtmS00bRGxRTZkBuqM
7jhk3qLyokoHInprP1Hyj1xg8mBaTq9vcFyosonuUWiIYCAqXExOYd/SxB8x8MBYYCTBbTxyeyvK
Lyn8jfE6LPoz0CGBmR/6PtoemeYIhfH4z9L3JcY92iKNby9MCF+oW012adOQnSy5oE2jLsyrEyf5
2J1hPJPyC4k/BKNGDUPvWWA1F1w0lR6l5imdxKbMyRWlexYP0DifY9pd1Jah2vZP4rvHVwnaVOXf
ppyMHTwqp5xnqVgUc9C6HRLkCKleNeJSTKbXxqI2H1vSpogOeuqkCRkAoXsx/ZAj46WjgRSkvu6s
m9CW+r4BorWFHydwmzQzhQMIxbgEel44l9d0P+3wq/595ccEoBDl8BSZdq0T79rPyYVM5qzxK4i5
YaONhkQUNuUE6UyrEe4Yex4EqkrTOhOaqXChxaI+Js2S/nK4wuvlijVHpKzAwwG90IM3XCLC/ew9
XUv6ROT6od7NNgSSE+IlZLRvpMQdfSd4bCthc9PPwfsMlgMu6eiiECKjVR9NhBT8r6C3buj0mCbK
xEXFhp1MwaIzdGMQ0CgMbbjlCAP38dUdYoY8CXAYi/tI2aCiA5f4/xcHuIaQLyDklqTKgh3jzVXn
yO+569rU4IkywkmcegZui4k05t8m759w5sSpCvO+yudtSIp52eJNPCdWM/chCQQL0h1CFLbvC6LK
kZhMVO8SLCf3Kh0Jc0MyYiHmI+cwKo+hhRrQU66Y8hPvQE366W86Rvv9RvDT2kMQ2/9R/CrMHc0C
cJHK0T6ZYvnraI9W3AmY8/Qc47SvycNijH4DY/n5pV7I0v0UVOpmxM+sDO0PZQPu9RKqXPBAnFqE
/jB4H/LxUsCSqRDLY1mBXeHnrGK3y2VrvDIlpVLB6VksWVeMFFjohptOAbW6mhI0GDxcf2hf+/Tb
qMm6fqYQRZ0Pwmx0BxlkiNzFhucdDaEw0oeGmW5e+rZ5A1fHdozdDopBw4oXmgnQ1CwtcmbLMzwa
wTsL4HtrQyp1hqE0eHel+K8vSDnK5ebKBEqlLbTpDw0Z1izD1DHxqID0entEpdLX4ps07uIzvk0G
tt35/n1hGhGLiIH5tq2R0BwesUzTRIXAnPFa/3r98FqVkSv5mrpU6DW3wKYmk14W9hdIg1dG8dVM
jn1/AHDCv/vxEcpa1j6+webnmlJ2pYgM0GbLRAJ8vmCvidT5RaAXykeT/4piwUqfHaxFHyeeZK5R
DF0H3u0YwW1P5gjxaa2+jSJfxAvSKkx4gdhVKhwxCzC6YQa+ROMgYzL5YqogosZ9eTh8XU0elgxa
zM+NimOEblfBh1NB4sucfUyIhtSfB8vFqdXcx+iN8+FiYZf2EWP4arsLScZG8GNmxJIjswuv+PTT
78BoMRIJ6dgTA02onPvu3ZHcEmt6bYaLIFIEZBVha/BxhEzaEFx/ECd+RnUKwxcRYFn3bEsYkKXs
1HVK+Y5mVWsjJkhiFNjYdsKwWFgmIXbCtX/F+W1OD6Fw4WZKcxqdB4oPBkHLqnc4LKrhn1T8hPCo
Kt5FbIjfJT04inYClKGkYhfKTmyub5BqmL+lyaolKXBcp2iBPw55jPj6Vm/U8F4H6tHV1/71tGRf
krZDKjlhtE6rayXY0e6eRJ6kHSEquMKOsBC8gZBPQtK0CTYjOyYrLIohcBKI6mLB1G217V8osXZv
SYTpkl+PxmOLLeFA2tfBQOsjTBZ8ZO3SH+Ampy3KlwTGPD4GzRGNvxo75iGsca51XwO7nhvfL/gM
NAkm/kDDzF9Bs2mbPlsn5K1miyTdptMNpQaOVBTyuW8R7xM5wjKBfMPWV+E2DUdPaObhrRnpe0ur
TIW6RczDwoLAQ9cvpw79Bx+p09ipjoBhzF6SQAu9iqcRF5GzE1KlVEsL4yK8/Eocw13ltanH74Sv
ToEdsVTiDfvcMmVRAchy8ncEzmLydxQj4MlCVS4mVjrqBpw65jwoT1V7qeN/zMFOihPv46tlfoVO
y8eXRtASzOr1hMJ4dYZOfmWIOUi49JboSFU68KwB2KTmMB3s6VYThlS4/Jw7FvW6htDUPBA5ayEt
9Ju0fo9HakeKAMbkq4zD23CS9DHu+eujiugytUu/pBjXf1hFLw9PsYkPCFStdO0UjR7+17n8D3C0
4QCkGgq2ZPdgQMSoD6lXGP/P5RPgB6UKGOyDn94ykC8z92YzbxgXi0j+Zu8M0zMbMsmylGAmOQ64
kZ853jgQ63w9tkiE59YClPKLl250CDtC9dLOPqNDeMPAiIzWrTEhxB7/c8QSinAGiVXEGFJum1uO
M+29KK8UM42O+kTGg6LAwKw2SWP6FXw9GJbEykV/VZ1Q+MMoKH70WimWT43I2xCimXWC4HtgD+B1
2cD0JX76x0LnEQI7thfIMesZWRc12UJOfE6I8DqsinGXAcXPlyF8px/nvtrNGyJav1IGXvH7nAX6
hug00ErOYgjp8MRIVwnlHMtHhFcTplF0G6gNvr2GUuPr6PIz/Up/Qhcl1aREVD/sKSOTIrS6IPvF
hmqAE5r+hl5fbm0Nk6YGCT7TR0ws6RoiGOZTa0Qb1hNcpsKNkVO/PysPpVqZMMmIHmGcF3Qc/GDO
ouOHEDZb+7EhiT6Nr8fo8EIbJS3jytkCfgvvjgb0B3MNpvDza83Qd1gsu88pBNLQjsvevKj73Dzz
Ktf6PjAOVrOxMrz1bmqzaTA8e2h4tF0hwCxSGAX8/UchS/WM8pqKZ7TLa8MsRjWPJt8vT67pyIgV
9KtrdFAUGBkJmTS+T7gewUtEnx/jOa33U1gv1BM+TvKrgioyY6gioPmebvUnVnciEzo5BzBMPPnp
JdCxynlFLnY58RWPiOczgluO2yeLBjok8TD99QoZ0oZUskKd+BrIz2tYckQDVXFSIG4Xe+XHwbWa
NIOXvImfAEB3JeZUjlghMFzdBk8g4n9jzBRrP3i5ZMQ2eHdSJ2yrhiH1RVCvJg985sPdWIooa6qK
dQbhL8a5FNEsXFCqgb4kSNw8NabvtiM8paO5hDMx2Rc4Du1xfqhwa3476hcUNPV3t5KSLXrkC2gz
XDkaWXwLKOnMVYk+5YX2wx6wJD5KtImesaAVxJoDIFTcZKph/J+mOR4+FwwzeLJs73K70vGwZfwB
LwmOG6cQ8B/OBMv2qaR4T/RUnzBq2faF8r3cGOHdDKO5Ht4hISctop2LaG5j9gkCbAlqVeO9lPbz
Ud1qwdpEUtxdGuoRqVuakas2ixegQo9nOslF6b5jOlmHEpY0DFVAyOFnmxa7GNRLyO+AxIycoTAR
gvDxcOofSO36Rcoqp5g5OE1sUwp1cEg+/koT1UfLMfII18jzB6So7S8AGGnai/fH8yhFVlRNOLi9
vWqwKdJoyMuHHrK/EGZy6ub9v+/OOoXyEhCSE4qAwD+9crJFXZV05260VqYHmKZBIUtDIy8GNzyE
X17O5nAT3gFm/Wc0jlHqdoBJhdUe2B6khBTwbUfTMGDpz+OaXSjj4tPfx/vD39H8wXZUd/BWYpP6
/Jo40Cz6CxkI936Lj5OKWH6WrSfkntlvMKASBEKoatXsga193R04Tyh7jR6TPx4yrY8EAIcvn/ZZ
YVbWtZeIvfD9uQ7vAxOSKVWphGo1yY/QppMOMT3on2Vgye8VvxqM5Q55VEHdMbJH0VSwaby9aH1q
Fsw2DrY1LhR1bSA8xcADVRFmdoC2zTUWeQZvxDwiN4l6bJwxOdY8EAXLT00nQhhgYK6v3uOyXLKy
iHtK/+CQ6dfo7XrqH9RPUFh/5uhI3+Gx+ktw46FDal312ZPUI7MXYGMJyrVprnRqSW1rh/F7SH1g
4alMvJsn7BZRBMnXQnIbMjExLK6XQDsjbgGoXPMaMlTmlYjEdNCsYac4THsHuznD2lgdrT1kQdBk
ro7W94XNETpcLGiwzj7Fyj0x1mP8L2kxwCFcGOeVGF0T+/P7J5TPNaQmC8YKjxMLZeYGQ0Aa1VE5
mdm2wOo5criYmFomt06ZcnkpmBfipog9J5Iji5ESTMjMk5xh+NnZcIdqvDbk31z/NgdsW5b55EzF
ZEE09e97zM3quccFr24d8b5PmctiYMWb/hevjva5qfbVuMGrBysU/bP7YBkdXYK7QthjexiMW4Vg
Xo3/Ic+RbtPyOhKA2B9QLDFAh/FAg5qwkJ7WU0b392LuGVTZOioTD5+qN6bw2FcRfLgt27slYUV5
ghgwPWTw8T3gTsJWNl+jcak5ypvG1ZsNMDfUGDIW6TvB/wzl8Ix50trCoBJkmXQY/4NLd34ezU0i
1fNVntvSE3UI0YNUTcaZfhSdV3br4XmORuVjdj0PgCNAKxmMPFMAC5uJNEHtgt91hdelHYBUIV2f
My2sY2VjHt+M4jWw9d6EDm/iGMZPzLQ0IZ9nWZkV+EREHBa5QrrgNuiIKVzLrvZX4cWI+EU/jiki
0A/myuTCBAEHYHNPQq8FpryRpml6OblEVIX4eDITNCqUNbHz/kz52eAdMfJUSDQI0aDHl45CAsSd
6/240A6vf7V1+JweLIlF5WCI+TQWyWECosrnC7o1Vn9mvZcydxLtplOW8aICl9Kkb4zB8Ok0rK8R
WsRk3hK3b8QojXJ7X9ArTwKMTJao3Ux1sE0Zl/R+pu8CoyNWHoQbtmApVAEh9gvdj6EeA3Uyz1h9
3YSRpfochTnROz/iGSoFc7IBn7BihvF9J8OaXsh+Qa8ONuMvKYKLAdzSq7oAwX2Ayh/ZgrYrOxKo
QqoR3ARCFxs4o0J06HQPOCIVS+yGkKYaqfOH4Fb8LGzTWmUkVeUKVkcMavU/ygvzM0pcazPB5lZB
G4tJ9zvEEuir6bBsk9x62ANX926sU4gjAINJl1a0yTIFaknJyceJMD1rg+kcbqZESFArJysxH3mN
cz+4GDqHiooAHqhLSV1nBNGySwDiMXO7yV1hlUcM2YQgUC0mH8LXZnJo5bXUK75GQO5H/tUOtOsv
pz2Xj6bZWguKxJEo5EBZqOGXMSFlb19iFPMawGWBT8IOS9jGj6R/NL6TfOpqVKHoOxgxEnKprj9q
aejL+QbNz9RpUKxHntJcmEDBdA2CkZasxycy/e4+q+x9DDK7bc6f+iaaCJwD0BFVky+NDxKn3+bk
K4hLmkx2XCKth20shXaD50/IW5O050gREOt5nK4rijzFxwR3vMUwgTlzFgt6Elk5Rc0tCpfsc2bh
MbgpkzOEX9b7CE46pN/vYEUPgIlnlGw5CqN2wSGISJVTOIQWI8y7R13jYoHzqe2KYGFZsEeKujCy
ddivDT5ASiLKRZIWh1eLl7cPvxTQVUJDoyIKEaT7BX0L2HONGotTaHFK+3UZrOg2otbh2MPOKKFG
xJYLLZ0+rziEzQv8VYhiqQDA3JofPDaWjbqgAcKQ1tQ8fj7+NAHcJ4JLTlW2KCzLAQEhEeniNU8l
t50B1cyP4OhNTiasGWY9NpzoHXQhPBFqr+mSy824shvHe9L5CFyFUKV0gswH4qU7mNChTde55iF5
ovhP2PfYHzK/QhyHxUjwBy+CZ07MlaoLbhOQOBBvpLioXRnIYhMCQqS/pBLX98ODEZT1lLKI4pVf
9GnNRla3HY8gcnNQUpZghWjYQx6o4CPKZKq6C8TQyIo3lGJqLH+4o4A53O0Bgq9a0W1apAL1wvcz
4QQIfaRAOF1A1mAojf2nfmuuGjnRgw1/SW8JlJtSql71wBdi4QYZ2IIBmTIjHGnRYNaFxoeoEhxb
NS/VN7m+MdozDNIk3mnDMdV23HeuIX9M8iVt6Svd4keG+IQfAOgLfKx9cOGi1jx9uBYUpwTWIu1A
dWvMmFmTfIwwPyCNud/3S1LRB7ySG1uYOOteqC1KNhDhbBiaLhZ1vNU4LPbySu09Dlf0hYQVUTeB
+MBY4NDKSaO1cN52zkFgAQguUjoflgVEIzs8OlwaYxxU+jV3EuRlEqx49ohDyulPat1o19tk28K4
P/lwvAecdSwbrhItCl+F9r0IlwxeMJA02UK77yTkH+SFfB9YgbCs9Cm1ZtPn0ZopR/nfFBKVoXr2
DMnTs7WBaCZoL6D2vG9G4Let/0qAMU5qDjXGY+V1k289phbDkd8NFB0P6wmKAp1My0aDw13huSHE
5HfraeePcAd+YD3zh7qXnm8oaSwuE4f2F9iDqZhEPTXZQizuBz3k9Gg8WxSOyE+kJw+AylY6Ax0A
bYkfxwtpQNLRfJ6jTUNomfo7rJK5cRa91xP5FHeSdfV+dKuJ6AIZx1O29b98he8zwNRKecxTtOLo
YJnQAXLpRAMpS+AIFx6xcOesmcCaGA2GL5RYQub1+g6lwmYTYeECcSAYYyr8F36rwl/ScKprkeCO
umpl8la9jMg+44YFME31foKENLDNoD7oEkAVm4XPsoOmiyREY45kfhha3KFafiU1HB1oN1S4Mqnt
ZKNw2uI8Z0sRrrp8f0pztD10FjdRpTQO3pY0PZrBC+1TGk5AJ46v4kulKwxRzRa0vjI8uM7SJC9k
kvkTPkpJOfMmkVACC+P9t7pzhY2teTNEs8NXv2INgQ1G0wh0EjZjYYA0KjidohEYCqb5W8oimKJC
oftBemBhrc7okzdhemDQ43kndt+bBIcX8jd6zMRi61xBfCjWDfYKFEBmdRkQ+5n0F1oAcgir2nez
EPLVGPYGsULWIoKPIR21cobqT1RYTYzg6Uivr0pHpqSmGagOg1cO/EqFioCSLHeL0GcXfVIKadEt
ACqptSsH/NDQvP/K6gkAkV2j5xGHviSvQLKnJnILIblmvEPFZEJnNmxJFye6eRYuoFJL2uKc/lio
SVqfyQuAKgYETOyKY3dE86Mx+raGhOQShHtTi33jv2TwICbY4MSGPR7V7MgWwQWwb0hQY7B2NP6U
ZfS2IGS86t1i0LEEdLg80BzMSABykVny3SSmCBNngkQP6LkkmpmYFEx/D5QzSIm4AWwT+KFznRxb
r1x0e1HHgOk+l1Z8xvDjMW3It3oNHiMdJJLAe1rhkk/E6vy8cAdFz+L3Gme4kzIRGaHF/8o0WnN9
r+EWB7eme8ix+MDcNaoRvldiOub0h2RuanjOvkYWblpsxnjwIOHj7nDRQFBvU2g4aQ5RZ0Ix8WmH
6ZLpRN74/97f5sEl8HVxvXojtVRIohRbEn+ZxwKrxg/jA4Gy0qKh0Wegcwhs7hw/lZPSSDhisX8U
G4j4enrQ3AWIZe6D9dQ59KgJITIJkDamud7EdPNAfCE3IvuFOOQmp2g8AzvjpnVzbLygbJlpsWps
Kj1hMoUfBoI0zJRal2/NB6VNbf5bKoAgjGJSV/JoxmQLU8wq4gPw0ZnrYS2hNRJTJHzcZs8z5QFx
nvAKD+ORGR30d3gRcQGBtpO6s8kEFsj15Mj34WMbiJdYe+2Gm8pn5hOAFWPtx5vDGJ3Q4DPideFo
YyeAFOZgBIJnz3ptAPwQHvN3uGgU93yGV+fjucAoCzcS/IunQG6Y+HMAgsJRJYggimhxj5GRSZz0
tBC8V7BbqDWYd3oTPUb0Jp53yVzlVnLPmbD75aXjO4Bk8h+ZCURTyXwPvi6TR/Mwbki/dMwWqxVr
lFuG6FLO3ZZXMbVZi9xrkHLWLstJfGymyphZ5SQHxfzlXYvQ54iaz0HKSR9lBqIkax5YkUQ95bLX
wYnoPMKXhy00xKn8W/zCsONNbosTBqsqGGK8YL6g7EFS2d/1PVvY6ws39txFSswvGJ2URcTcGlsA
FAYEPR0bnl8cNagW0Ezh+0HtwIdG0vegBKMC5DKAT8BdJYnuHZLZ4TG1yR5fEN5KShTuHQua24xK
gQ+qsFhNGDvcipiRtDHNQe0t3d6MiBZLljSoPSu5ZZlQ8GFvyiHBv+D6zz1lQObj0ROXGqPeYoUS
Z81t4rnwF8EuMeni+0SEWbPNwFl3PvcaVTeI1ocXnblnxto6tJYsPT+gXsRFBi8XqBoADZyz5Dlu
QCwOFni+A/KBOVQ1VLR77FvYbEu8YoxlqTgs8RdyXV7YYjli4WI6DFjBf3CN6C8Y5eAJEQTKqkWd
mHkkBIyQ25GPxheLOC4RM6GRDTNc8AlROWM+C2WCaBPvkz5lXxGFDoMkPIr/9lWbSJLRXBfFutR8
rdmKqdVibVGssU7HtTbdGMMSKI1PyM9CBqEmXo3Je7MztJP5xoH1rHbggyeCvxnKQnavwDgju/9q
JFsxBYRd/zKsMVypnLkqPvdE87HXMsg2jZa9SoJeYew/sL6NvmgUFu8cpXyiCtwOHhcWtxMRGvj8
sMUwOYCWuJusibNmMY66/SJkW18QKB71hGEw8CiyTQysSSL/TckHkVj4ZrqDrkVIwe8keLaWg+HC
x2C4B5dI5PNzju56nNfgtO18+NBgzApk3tnsDulHwCEv+QT5EpoGuE3ohAVRlrr3/hwYOCRIq7iM
4YbQuZZUM8OfvFwicPK3aypQXHyTfo6g2oLWXbRezaEJl8SEghjDyM8k6WA3oaFKYfJYXvaaG2Hp
riFIsgPmnRF1rxs3Rh4Kkz+bzhzM+1CAcFfnk10DfUisUKIACNpK5VSG/5rx5GaVC0wlE5g3BRDr
vhQxvjh7+VgJmLM1u4Zd/MXWLsXzIXIAVGWSusYlCW27wtedycK7svn8Qw48RwjkMNBoyx652wTw
MGlH9JIIJ56x/6xIYLD72b/a+dzLc7qXkG8zYo0R1B+qbiZ2YKkTQBEUJg3d76xHjosGnVAEpMT/
Xlt5CSEq0yxT78013C5feO3M32R6M9rl9mhNTBBmgXcn7DIX6pk36oAVviT78mk+si+m7w+luwxm
63gh/RpfWATAfFPhv1z0Jy/YtI9ffTdu5aaLds5N/tx9WF1/8JidmrGPcz+uMtnJGG7u7wO8Kl79
dtd4sAUrRM3pjgmWN5X2k+eICAIXF9aKtJSW2L3gNMES4XPcUyaXGVwHJZoZmzfCLoZbUnt753Hp
B/Uw2Krz+hE7OwHJpDf+ZBuiHeaRZ9nP0zKZOVvW1S4/fzELDHKxYtzG1vfTbXSoybmXlgb/yJdo
a2xwn9i994pLtOihiZjV+ixJQvwZ/ukHcgz3yooYITYMaE1yRHnq1u/7pH6xpGXmubbEUu+wKb0b
fyJU2gVygnYzXUFV4Ghz+FJI5oEimzG2xNm5ZPxgdjdnt9fMua47++uEn9fsIHxH0W1tptvy+tmc
tuZMBIMWl3AfgnW6qSvtY9SHRI9/S8v8hj+FfCH+Cj5Oer6+i+/3H4zEbE6nSwwWpTgdCWNuDCcw
DEjdZHNs5A9EPtzED25HVBDn7Gg+qlP9NfAmee0XKSWTh3XruMWm/95hMbd5CyMG2irRG0A5LNBP
LawzI//8KrhdhExDklHEMzI9CtU++AnjmxScE7guTjJ+/ecriMqw2eeudeEnrqgJ4GlKZ+oom6kz
HDD/h5Okj3g+CZMk4YCwZ5zLvtGlrT6/0kJMcnxRMiJlQ0KYP0g2+20efJDocAIR4zRhBKsWLhPg
vUQphhfg3fCOuDz4ZX6PDhQRvAoYHXsx+bEsO/r6zTfufy6jXx6aN6xpSrqxmRAZGZ656XeSn68g
8AR7dwUjQIGJNiPzQVzJMrH8iTfZjrxYd5DH+C+8yMSYGKf4Un9rP/qTK6EnAnItCc2jZaIh5/vw
h5DcP8ztoS7mj3O/FTph62Y9ge67ByhF8+DMN27i6D72wPlXdf9+UCZRrtAlkSWUX+U92kr8xpjm
AwI1bMoCZjHg90AUqBk4JTkSAvidQ7P4LOsvaU+fJGqHc7+HWKpok8/qgveftaGK5kw8S858eACF
h4Wbx9VKYJdm2Rcrg4YLXcgXFmcPhL84u0k3nDpuH1A18DaERqKooNukRF/V7nQT/4Exw/yjwoAk
11E6IOid83PfMjbyDr9zmXSCgCuTAb8epjXnZjVTWcIGswB/MVsWLhvYbDB8ipsI/n9vj8wpc2Oc
cK0v/5I1DInhxldWmHhglNj//2ks3q2yQTzgMb81r2Yc53eKI+LZZsGBuKk5XIldL/Abv5uHzkn2
6hoTlgWs2qL2qekhzglz71cknxbP8az6uI276YYoM7fdBUsV/Pb+PjZH+VF9WatxDZLipBeyI8zD
gO/RX/Bn+AUGQ9dImoPx37T95DZlpvPB4IInUZVM7J5rGpal11HM/Ta/9J6o60lHSTEDeKB77jba
BeL7lJz0VTDO8+UbxecjPbjZroLSwXAH9w5eQ9YJg+SXjvEappZnfBXR0Na12xS38lgembed43R7
KJfl0bjmS3mVfjFqlrjxIXOx+Tm+nt0l2RvuI/ary+ssu7Jd/mC3c4xXxuO9Ybx+D+q1L05v/41l
/aw8qGjZoUlO7wPgFzrYkxXOgj33rPqt2FnBlOpZeJCv1dfw2z/CH53HYsx+w02B6wKzQcgpTx0O
RD1lqG2gY/Jlv9i1z+kFXmFEwN7Pyl9gVOmYHvIN+qul5rye7Tl5yjZuYcGymuvX9yET96jaGOQb
6N/BQf3HZOfUyy8Z815ev36d0yPWVKvpvTfxWGT+c54x3U7rX9Eio/KBZ0SdRo1OCtiK32G8YCTz
Een7vVYuBjh/dMxIdrW2/bif6N/lsIP91JzaNiEBNbcg4IisTEIILEYReYl/jRrPKn9qbitpXX1c
PPXe8q3gdERFOuyHySExcCICUHMbc0sGV1IcYKFGA/6UyDY7HKg6vXj0Y/wBP2vGzlBHgXE30GUM
Dt5hC5ijhFWWZ2wYhiDbzK9kDdVIUk1vofbFxGSGTgfcu8wQcuEqP1M2GpFmkQeCVBrAjNIKZRSv
FTsf/mYNryj1z0z/huRDZCGLzZjvy1eb29JnAD/8uLyHaLjoGjDeRAVroHoESmYvTMCoVkQhOdgv
gSQhmZkhF4YrgEoTW+QEQIejJkSoh/JKvNgduzA/GSiQoWGUot9iA/aba/GV7qKDuX0/su/h+PmX
/mXfsJSoRtgpS19mMBsDDLoWAB9UoDjmMnJ/DH6VTfzoGO9IHJpl0RGh1ScOp1pdMMmYIY2cIZWY
scPO2Z553YC27QYX/mzxfm1Aq0AgMxl7KXI3vclwLOQVWC7gLUoYeVWCzGRH2JjOdJk1ZJoP6XAA
2r/QghVgcS0zeuQDvpf0M8YhqndA8CNRAGj9Ub/T3vZrIOBBdgDFE5TN74X4CLged2Ii8EVXD1JW
ejHYlw/wDYYNMAiRj0R5AOhjS6j3zPXy02T+EqC8RjYFqQ8zngEPkyVQiEZBaPA58mjmsO04kjMV
ibGlT0+TteNjpgRhoWkbmWbkm9iABYC3QBsQEGB8JiY0rU9DmF85r601OlSBzc2hAbqYgNA5B/nU
svuE2HkX7FfADeAmpvvGoZZtSHjQo0iC6Fmgemmavyw7CrV3DHaGXySScNYa5lCkCFjGfGh/UbHp
0lFJDxEqVhBbSEl60qO2HZ/To7QYmT1QVv/9QyxliaNAsmTM/5hg/1itxD/SWmLovOEVePQagxQo
dTdvdyDwtvruvotLvG9OyQ/rL7gjoRK98JWmAgdPXoK57IBPXsE1GRcnpJyQu2YQ6rTqSvHCOCDY
Sj+rfA5dbhUe3DR7ACjMMKSXmi7UJMqag9FrfdxOHGU9WVV+3wiS3aDnuAXH/GRoM4seUIFAW1SF
j6A/IdtOVE0ABB0TBln0R1+WGmhfvQK4mjnBAwAHEVKEi6qZzRRAWpMMdBgn7BZO8JobG21frFQP
Ceua6ApKacp+PAHez5ffE6FbQnaLLkQzMRxwcD3TetesPfqakq1pqy+Ng3nKtkQj+pan2em85RSI
1/G6pfp/2+kTDo4TO713f5MtwDrl/2cZnlsEOdXCXE1WGT4TRIVvocI4/Reaiy2Qugzm1bL1oFZE
4adtozVGONvGbdzXddzG69c9QpBMB87pD1Vso+tC57rEZYLw8QBLVtBrAu5+zI28wA1iR4TFNnQx
dNhGG/NI8X5sCCyLzpYfbGl6l1gBuONSDFP0P8OD7D3zK76zZ5VcsLXMtvju4FojcBFIH+ZcXB5w
sgoR4qA83U/8ZkHnwdzkv3BPjshJZXSPXSw8kTK1xwXxRRQf8v+r4tNIANZiYPNLN1LfiwN14pyo
Bnf0ukV6yrlWyMk7k/HMXn58QMa5xX8JKIDPYHLpFZOjC797b3wxarJog9m8Pfof5Kn068GVItar
liMn7Xs73RDz4io21iq5Tfiw81rTWdjxPt8xJ0QJw0vnG1sTpQg86Cl/yHtr/fJ677MsDtGBWjtf
yU/eUb43Sx5tJZwaTumIutcFJT0EiVteanrkO8PPbrOg1aOtd/PdawnM61SnZAkkSwGnbJRlsNQp
T6nCzY+IZCMukBfB3KJ6fxhPHhdfJt8QAJAK/oAkol4/spUPxxgzdnQXDM/AbOVXY6/QN9Sb4Roc
qRUxilf80EZU64fcRZOSInKnNvJ4fP/+R9KZbaeKbWH4iRxDOpFb6Xt7TW4cURMFG5BGwKevb+0a
J6eqdnaiCIvFnP/8G+7LwTVWI4w2rrZMq3HfTNEJ8KBiKwLb313t1oZHmRgWT1eb7KPlyzOwVW1M
LJPEyuOFydlMSU4UKQsCbYnH3Nc0PyGTVYdb/or57d1szWxZRp/TJx2Wd9YGiL8NRfA0cQ/u3Ve/
i9zUcI/GpNZ80UNCXcXJZOA66ek1yn1scf3cJ9iFY+m8gBY40PhEpYt7g13DdMSeL5SYl8GeW8Kh
Tu7uCMf/Wf7T7Qn8uVmlq/n3KMMGiQVLLOgcx6378u7RklkT947970/uY1bpMZqY0eTOBnMK92M2
GWZMMAwPPmZuII/SVrU3tdmkISZzG6YTVw4ai30QAscQTNzaPpN3by5kk0O20ODHZ3JQXYQwIULR
AMiDP92jK5mFmpN5h0WBORPyjGMZNMnYQzvtjYOxu+V8cVLlhHrJasNspy5Fullh3YPSnGK+dLOQ
AVvjpWbh2uQrK3XxYv53lr/7feO/lkBMDsL5SHXRhnnVOT9fCd009peQxHloE7vGxwSt8u/zFjL0
CRdW6djFTXThTwhYGWBFfdT9ISV6JE8nd3psiEFjTYPWQ2MkxhUBSKBk8dG7mXAzOCA8tQixov5D
zWAzNgTTKb2XRX25nrpd0DtjG3vP31vAQfDxG7aJ8hfwUvfHye2v+7vOr75xGnmIsllzlZ95SngJ
XvHdylOczMx3xDATEzcBk7KT310jwsbf1RLkWZYc5CwRoHgLQzZHsV4/DTLxJ6e49Fv39n0LZJPp
iKs7vdMGoMNLumS7sFsTYH4GE9QmIHumRFlYOm+vJLabKB36vvAQVFG21UcORC7p4hY/I0w8NPah
2h7M0ak613dbxR8IrAI7SCwTvSxE7me/NhBitPB9LtNsAZbpvVf39OFicIY2EuGsnSVF0oszYx/c
zpX4sPg4uSXHPvAdYGD3SgEKTIstOhj9jgFVUK2f5yFmjzDlBOkXc4iZvmptDN/Sx7fwcp+Va9bc
nMkGVckS81jsc0AfjlcuBxTzh6WcJn9tZlYT+/71XBvp3RXe9XUIjWoOkQJNN11SIDks0Tmxf+xw
cW9OZi9XHNYnktbvFcPEJr2/zRt7CA0jDo7kYoIibJTdK6HYz9c863E3ewAJyC6xMxSvNnZzLPzG
p19SpgQ+kJiGJ+OM7nU+9elKxhSWiyK57vMviRMNkSxo3fe8WqNJ9v4tquSylKJsQbW3vC2b1mWy
LLsg2mkBQDCN8diFYJQ+dgSghUNwWaLY/bvjYPrzSojeY1Xf8dXmvoJ2Fb+8bvEguhAF7yJLsbxB
9Mx+0/GLJGc4ut/uNDpz1X1t+4hGT09bgljYQkY+XfbnS/7GSxjpJ7wXF+r9Vjph/fFcS3uVewgm
DNfhq1/nXwe39JnEkoQ3+YOUJbYZMmtQTIBVePdUws7grG5Qfrc0g5yC9vuVCPnj/BYi4woOC5HV
S87dEstr1e69if9y8/ndlyxMWM2DSzFsH/x8BarowMOV/97+9EfZS+kfQhpW+it5JEjgsVJcEli8
ZbOyiTdLGlheD3PqQsm3SVU3x24/ny7ua3aNOVTVZk1TAruHScCM/MTtmGDxWX7+RF18tWiU+Xqu
aneyBYQ4Mc9tJ4hDrfu53hZ/baDyiOidzobV8qHooCe1rtyBCfaE7ieE3mOV0RAUW9xwXQhxwSWB
BcEFnC6msHSx9j51i34OZQfeQ/NVnYblX8LjIKDBolhxNKCAwi1FurWriohdthwyXTVGi/K22g+L
USTNW57cmTfeXhJwCzqo9wlkgCaL9lQoyO7WBCy9cV8ofCCniVjtCw8c0LCgW+hnDOqiCdx7bukR
7o14TFR7aUUvhDDcQFto3qCu4IZFs4eHk3HwAbWy8Q+MWQxAaM+AXAyvDkJpDhd0vGhJemrcSUka
AWmy44QYTpS9cFwUHHmYzgAa21ulFQHVLC7qCOkL4t6T3DAoeKh8bJw4efOqcdE60LGxx+CZSRTY
FzAYcBZhVq8jXRSvBMjHn2CxwZciHJjdmv6OJ0i3gwUWZsd8c3Feq+c3KBcjUfoUgCG6j/wXRT2F
gsmzkfDr0OLpNcexBQkMScl7MgWkFR+WT1Oz4KEQLIgpMWFxAvs+bZDJ2d91tsC0h6crYN2O+TlA
4gdvLw+vRUvyPyuKArPxIXqZalLsMqf/DdQoSym/N+RuOZCJrWJrDQtLSUuR65u0wYTvlRhUNQ5z
VHdsTuKz8L1glEJwwnV2rsydZD4izd5d/D4Yz9hgTDWGVWG+91e/22kn7HVPelquSz+fN1+slj+q
p5QDzRcgZn6F6veWQnvY5Zv26Ck+JOv5sNS/WFkBgy88q5AQC3svdkP2L2XNQ2+0uvzxr8M3xNDW
/uwvP5ckVTAzhbJOk/uhjga3hle/zy+zYm4DNedLauR/TTlECkan+Vy48pSOjEUR2zRehu5f2u6M
+XNBzjCl9MjVKHHeQGfWNLyGrf/Z0gatJqCZU28UEc/rIe+62QDu7w29DWNB5AAMCU1msPHNIukv
bcTEjU54Ap9xxex1dv1F8EG1MFALg/wh9rtYrOU+n/9pFuJ78+WxUC3DZ/748iZJbv51PhMA849m
ehTRre1GZ1Znq1JataGYfF4jkkJNa7wr0YaResjqpBJLQS9Lkh8OR1qqZwzoid+wtt6SNYBzIvao
PlvOcy7bUGjsGvBuy6n3VHQTduaAUUIqTgaeaXimUFle1w82MfaXKQaBCbYHts7RojZx2eDxMOQk
0S8gktsoXsk2OA2eKSTD5yqzxVO3/hntNZ69PEb2yr5I2qRe6J4ajLeah4l22q+q2mrluF10m+wb
Hiz24Buo4JiI3L5L5pHY8zJf42h6PEzRR8zGqMbCYlPzBGdydvGH3tRrq7s4RHPfRFadhSkUABKm
IvvJN7f1VnWv68mCBQ0DBXQeyuas5Q4psDJqvdoTw5pD/NnfZLenVUguCZZwnCl9zswvqtgsodd4
hU0Jtc8j4oZh7+V2BpILBCEagDzCEcKtIh5dXkaPwj3iipfvnesatrX72Op4xETqdx1UDgLupKeS
0qPLDjBdmsODLFpYmwLcqk7aCvLhQElOGeHfjqNIrIurD6oTjOYTkk/AUGZk4Zl8fFsC3PlgIIdv
y+VPW0Pc51aFMcf786wZbHBZ1iTXi/u4d4qQ9TtOeISaGcLyVR6x87iZRVTYF00X9aMCSXkSAA/N
Qh57LJfRig2eDIXKUZMuUBeU6PY1OrBfi8ciVVBwp6o3vNuOOGumCNbtRxSW7y8ArzGtpGEpfslm
AgOSBT7QF2WOOLmIQftTxksqa3hdpMXRyTSuGo3cCVsRjv04u7beT7W8YxjRz4cFBThDgzVppeFd
mNXxCSkS7DK6nkvq2gnm7jjYTVxSSjlD9ZEoPjqI59w43mzy4q2rw+MialZkxtyZc38PsWJ9wsPX
bdPFGp6YM5Bb4FmM73c5XAnJVDH0KS2ISsOGb3qYtacFU+bjZZMfcdmImzUg90rB/U0Vvhow81aY
6fZjUYkVPMwK87pSGQ2BBruTuQL9QJ3hEZFgg+NOfSwlhT6HahhznGWxKRZZiM0l3wMloSQwwoEA
qty8AbqjlqCd5O6ssQYjXAtHA0YUM+4xHdrF1R0jYD1BoCe6xdgrPJ/rRN3cvMano1pTfIBLZtvH
9sGfJEsJ27jG41Hg5NRVFzY0KqxhC8GS9kmfoXHDPoKRNqKXWXVsoJZD6aDNw3hHt6cKk/GZxrxj
U5zgJrra8vKL+1i7P3gEwWPMWpn9YvxVuES5LCmMnFcsb2ELxzyaU6hrjnKY1XG2gQUNy2XbOvLc
WL4WWTDBMcswJSJQEFSWOKJYikZcJmJK5+aB+nNWaZtq/CKA//1yLQfQXG10hP7BL2ghWloJxj8m
ZdlKnV/s3KHetgsX11rGFgdfs2GeOM0/N5Rb8Akb7xPijumJqGEw2t68Go72gTUweyLdZn5E7gw+
b4D98PdLayhMEPvbd/bNT5cSNZV5pWUD0SCs5Pfxe4vLEFooReMnkrfydvihtg/ztIiZYMfX1Y2h
QofcKZU8/0MVWXEA6KechysBPJoSbwgeSPDbY2GEkle7+apHvLqQLLqAH6Jj2m39U64vP2qsr4EV
mMLCccgXC7KuXFEQ32awJ00gcEfafXZZcFu82E77esVL17+372d6XxUbCkfEqixSuHksUqk2G/hV
PC1S3Zts1Z8u4d1DhpgBk9syQa5j4z9lXYLHslqNN9KOV4PeX8v4MXgGkwgeneg9po4yXbTcHTCH
oDVjHhvTc0AiPGz7tQIjELVcZU4nyJEhY1r5wb8q1nhLV9CvpLWO0Qr7EdEetdWASiqkC7AOMbqL
bkudzkFBoj/jp+SPWa5vTP8ZKfPsw3CJ+ogEmz+ZjuvivZbi1NHOzFUUxHnSb9/J024SAi36sfe5
B3VLzIurNvBtGBa7MiIN5Fi0Wyqz0iEzH1DKH3I8PPtgagRkLG6b8SG+g/23gDsTu1MouZ/zt3/x
aIVo66c+dohsw6pJi2Mwh0je0cVjlOS2zK+0q0W/nzz9LKwx6pjx1JkGt21OIHXuw1o2P1Hl35JD
8PCwpWf++fvhccyyvblE+DCqoiM8vCjunWr9WGJM1czrpP7BlRw8BSxH2n+c0n/YDw/ukPuAWmTS
qW1wUsYTdPlwi9+BLYcsA839UPHuXouysvs25Hp/juwAt43kXU/XPeO3nY46Z1eFRsLyuK5Gy+rI
yG6dxaPlKLmmRiLPL5Hom28xuxWdYoFtgV+QVcjD2apSPoHX/upHhmNM8JpdtuCmgCPyy3CMiPH7
DjdW48CuMiMX5w0LnJErk1Uo9p42nOXOromTvkLYtJmtPQz7NYY3Z1bEhAIQ4LhM1bcvlsP3dU+r
hsUOF6t5OLS6lw9WHR5LrAAMI7MMWutM2dc/KOq/nl83b4qNZmb1KEmeMF2hldtPw6X1ohXhprpj
Cj+yq392Z4/it5Ncvk8bp3aYZ5vS1XpfXNJvGZu9m72kbJU9f1kw88ad11KDu/XwDoEYwNFOks7e
c9aLX0wOsp8XxsRkaLgMIBd45yyNE41VTjM8NeFkTw+Mf130SvfWnagOJCnVVhcUsDS5YnAuLyax
tjJWWKmwk9HyPdy2swhfo+6l0j18o23C2PFDoS0zcol6OXoNQk1+kXCPMKkjQMf4uq7bpF818xsi
spGD4K572Jpk9afRisN5XhEN4O1Fbg2CHYbQ9pg4+9wHekMlC0hMOw+D2NRJfCJNGzxwMD81VjKz
t2oTH/5g4k7sCf/xdKUBK3mLWZxIiMv9LCd9FEK/Uz9so1hnlTOhpdjSCKKMrwCNjRlwwZbTBtYA
xjUMdg+3aLDLwbkXaSEHiDeZzelN0I+Cy8fGpVXLozLfEEp/q50CQhEypMr58PnBIqduJqO0iB7c
WCinboi/UuO1qD6J8Zm/DzGTzh5EiJ834sszrDkT+DnSEKl2B65Q4cJm1s9wXDnTjzeV8aT5HcuL
nozi4Ipo/LGSDun7kMoc1yFRm2X/7+VHlc/Rk0EzOFxUIBNODQ9bHTPjFsMHh+jtuk+biWcAiUkW
kkDOv1TbJfk5SsS4dcj9wUg+5frVLCfvzeG9eU83xX1V3SFXOZ/KfzT08KkspH8+S7PPxK2g7Uvy
WkZMYGPZfUa1XYFMVN7VeFut9FXpnvFMGyybn6lc00aH6BAxaR4TmqOFhhRdDDaj46H9ecjrdkg1
5Xy5xM8BYeexBM4aT1fqdMV5At6hd7/9MV1lxKv3jk6MUG0rbHjbLni25uGbtp97Q/27n5WIu6/7
gVCAxhi5KHow3SSI86azsbs4+TZP4c6lVA7pAQPl+d/khBtx8nJUemI5HicUmQBChJv0L+teBxIw
9wQDIf+mOgcMgRkOHFjhPmaCrB96eeSXrCl5YsloWB/cF2M21OkPEsWnwlvAN7jdVjLwfhbxowgg
ywZVGMbJLtYfb9BqFuLI0djnGQTdnGvlPbvwWcZVGSuUypjzTawbrLU84LpJad4Bu4EMXNgTbESQ
GZnwdXGactNm9Gb80svLVRtLFE7M3dWv4fQVtlWk9xg9uQcFi6GkazZZvkK6rGGsRrSBwlBRTJPJ
M4G+gjCcfriL7hNPx8zl4WfoRgidLiGaEl8++6waHMGJwUWoTAR5YY/Ih5J9WD19a8tYZ4x85F5M
oNXvD54b6H7HCCUx5nIozYXFeS+gFP0RMTjl60LtdWfsY35aCNfQvE2+iXpZUyz02tg4ajAk6Obk
9IpRENNcqEPIefUv7LqgqVyz8E3qnuA4WRLvzz6NZ9cVRs7c6IQgk7wTtBqfDBsIF0EDKq47mmUe
+2PzihIBiDNjEE3OsPhm8fT6r1JJcCfDHovpLy+APDAHRGro1fcjg8FuODRMEY3zCCQ9X3TtgfDd
zvq064MSq8SmoB0iDZXtj/E6MIhh6bzbW1ifMOR8GssRVSCAG/1+csvWOgAsAi2kKBd619JFn3cR
+rSkeW40OWlRvgoqsseF0DM+N09SX33wqImerV/ih646XA+mEnKP3sm5Ny7SX/LJPq2vtN5E9psu
kHjrCepVG6iYXCuhrEMSh7VZxEvyx9fD58WmKEKwmJNWVbuWuyhDhvfvUk4NSHbi+k8VlwOk5ewz
t+S8tx6ezA1zkpLBO5IMW+lcofFpPZp3iETZ7v3V0ySWzAhHDlsr+AX88ty+rEbr247xOejUVUkO
9fzAQ57XykJoBMwVQLmeJ9YajS2HBFxGLzoaw0aGek3upQW1gqMSuhPEd5eOKaxYO1CwGMxzEJnQ
qeF2Ls48B8CRoSCEc0DDXOeCAMXv82P4JqBmF2sTy4uKEtSa4vsGJQkfyTzmY+RtnKvzexaybK/y
6vNAZUueHN4MkpAycfPsimHZqPMhW49G0OrDpxSifUIcmT39vrGY6bc8qmtpg1fAY+rouKPiylKw
oc8YjzLxvhbOqHM17OSjie6A47HER8BBYxMewB0NfuZyPkahvtIYoeKzHFXz2lV2pGJR7mat5VBt
QCzBGwPm1nHAMR9MKHgGKkhm7gmUh8YWdgKqJgRsjA6FkAvUAE9gOslheYBn0jwjDhahGzea8vgZ
bvGjCIwsVDJUQxZsEyz8HoqHjvHCP6fbT51y10CR4IOBMcpYOOUwx0zYE5q8ggaCT0aYI3mpU7zk
e64PJd0Df5cR0yNxLWHOccJ5Men1nRNnUKM/66NGWOMJZgYKS1gYHeq5qyMUe4xf4L5DBpBXavuL
OE9TuDEEj493hxxR1CEMC+m95r95N5hsT6gBIyiKqCT5nn5mDcKGad6e3sYo9A5KWrR/b4RCj/te
iEWH9/YloNXRGe9gfomfweQBwU9L7AUaCwryj3VVZxxcg//De1Hna4gZ/FX19t8U/6M2HhpmiTCx
cqFTRF/Jica9uboE3VPYn3PV88Nf0SSjB2bI3rSPai2W2PEw9Z9iDG4j8jmwO4lQAXgoASereLnI
KSeqy4FwQlhZUHDgMEIPvKTY3qKqwSidkna6VTHtQpF6CeR8LX+Ob/gg2DMQAUWqii6DDyx5H+Bi
JO8wSGCWDKXN6WjoYXPcEkmmc1CaolH9IBFScDOwkdjxsZFwfVir6K+m6w5zwIvHD3f44KCeYFFM
AnQ577ddQhKpQ8JQeHHjcm4wf/0cYcyAqCC4ANlEjwcnEZqL3EfZ+HjgaoyI50TDhJkufByEhaid
MGyFMIkRkcbPcqeSNAMQBwNCJ/0ZY1kbWx9m4ZKQkEUcBd8B2XxgtjIJcF1r8u0NI+Lb+j1afjBG
7gO0MuDbGNCjsxjj4ovG36nUpFVTXcKXao6ZLwFoHZzwPFTw3WZcJdHrh7iyozjAdeIthVy+8csl
kQZl10TxYKSwFnDJQfrPqUGB0+6QCQgxIxyGe/wG10ankM95AWQ1SIkKmLcYCiKwxDsOvTUjwG5R
MkYslJ9Rk15xxBkfuZiIofiavoS4K7+QiASPD4YGTo+cY5AanCxX+jyPFdSZZLXKIamuUbl4xqwH
NtYGzmcr9mbkuMBe6M7hJeG7IrSP8o8OJ2EEP9PktGFv+6KGQ+kloS7ifktBpaH0wgOC6NSJv0A6
w28U7z9YReTUTV+7K9nsnVBrwcQZvx20Feh2OEqdUQV6VtRt/2SZ/DeaY27HFnXX00ea8z/ViWWG
e3ZWra7K6v7+QkjH5ggpimsM+UqRwrJbjLghDc1kyYpRBvML8Dhowiian5hpwoCLuEbChKk7q63z
2FHZIIRmrJ1DRPdzaFHNvHxTivgFQj62zZGLwpBNBDbW4yXYViw27gAW9fMds2yzOrxoGPMFCHi5
x6aYVcE+VVIdSBByBLsPS/6Aa76ojASjjmqOiwnixbPlicELkpSAW4F7i8gHZEfYgE4dbkRh7oPI
Kgv55zMPdTS91Xc3nFih8KXZDSCljZ6RSlGEwA8Z3lcbPnbs1B0j7X86MT4v78CS4qKojPbVmUpl
CuUVExKmXL/DcbS+bF9blV6GrgLMlFkNE3lgXYzB4H9ATts90n7TrpgOIKI+twFNgbxA45oqp7fD
6/N2LF2e09SxfRdSJ+MY8sCZCcIfzzIc27MEchp0P8Lf32g5mMij5wckgs9cEyDIjuLIRSAf7xBB
GveOJrhICctYdB5xcUtiPaBl984hpiP5ON/QrLARpQOMO4Y6iH2WrDseSZT7rK8Nn50bBgoNEGt9
ZLKP4sn4Qg7FKhPsNDxugSG1/1VebB04xFkwXiB0QTyH7NZ54OSM7u6+QrVRcUTzm/f0iy0BTAuU
Syx/0I1QZc6on/GrhqgIjn7YYDIjnp3iXWfMsFxKP2ZhsJK4zbAKIaJuhnUDFl/tLYUnJix2dgxG
7GqPs+IgHIYOv7mwmXA+cIWZ2hriAkyghLU+lkxjuBeMD9k2nv4bVnab3HELA3C5rZGpYQCMVG5A
Tfn2EYEqb1+wGR0+lwqXEh/ZAvUC8oU8JPquAfPKnTrVNg9sTCEbIh/C9xptVJx/wwxXo/ZcMKBf
EXTDihleNpcMNhY3NNvfy9PSCbEdoYGZ0oPZAeN7EmpAOoKMIfM4YL6XPYh8hh0cDcRRViGPHywG
bqgSKYIou7lCR2aG7BV4WE/F9chWrFwEblrwPNGQVbP6T2nFJLic96uBzD6B+zHhd5jYXAkqn1V7
5nkRv8Ij511EwqwAlSMklhP+tfBntdMUGjF0f9J3IT0S33Xh4tw3NVl6lG24ZkBKeToNfDhs0vol
Zf4nrZzij2YPO5wDgSIvk7YQZAGA5aPal23hXTfYv7jDuktfabbijBhnMVK+/XBAgA8ctgpcDpCC
GmeAQxXzApjsQAqm0xJkIdYTWXVgf0TP3RzaQ7oeatHqggBH8II5yNGaPY6NoQMZJxgbEkppI2G7
LqjM6iNVFMNeMjGYt9xpiwhix2/fiK4xwsrNIzyQpufgokW7+zypC9C65Dm/k0QH2+OyGCGsRV/5
sRxEcw6sOxYzLFW2LX2N7ACSLlkxFLzSAf+Ktd76C8QVKjlV8H3ZsxgjcCxlAGmW7YTHBbcTyWfZ
HiFLvX5vS0z4UYNk89u5t+FIkachMS+Z2liwe590ssx2Y4bs62t6KGfGsg9pG1ymaFvYIg4RPskb
hk0TFQmbL6MlDIM0TM+YJtvwIPacM9AdpgPwh2iFzHEAPQOiVMFsvGNu1AUtfCciA2ajoAQqBVFb
3b7oa+yGnC+mNZfdYUOLCr/zBrLMJgevbsF9i0HwRklHoXL+pPAGNteIK/1LHYWmn5u2Pb7IIitt
9mCKQMh0Xem2FL3E+0ZiDDewcBj08yrxZXvYTL4nGkbqswbpTj/X4JN+9wBf1pggkcpm70RRspxu
WkJ9VqOU6Qi4ZxfcGKJRGq4xa1899+zD/UlLpdP7S02GsAsJsIprxkRMgVD0IEFjKiSwEhzPOBew
rlBabd9Rs67Ww9/VP5hYhKw1gtUxFHdfYp7FtaZZhND4IzIMtsZ6mmSpfHylUtzhMqD7kyU+XY5+
4cY16RBG6SMBnSEpfPvZS/vrugs+8x67ANibTFYHWGuVo5yUPaq4P3pUZn+w5MTme/2VkJKULm6J
ME2fMWajMOSmM7bDFKkg/EhQ8e/LSsMqUCwr6Onyd3NSTvlaWxGa4E+SAboP0W6xmtxA35kucF/n
M22FttNn+jqdDbHG3kxmiydmgBchlME6hAYso3fRU0HSwb5lz0ho8nP/GtuVjyNS1OMxOHsRCEOl
DdhTrRUHcAVLJWZ9YxAjE9uF3S2lB/D7ryJk1neqAxkfyWfE5bry+/Vfu83P70hwyjS4amQEBG0K
tW7JdXKllErDAoxZld/P3/r42A2LIrzGeJtHMGKYySr7x7JLMBq6n/oIZ9D0AlMD8YvO/FEXJkWs
nUk8LIudnBx+xAdbTpPpkuvkoP5yFBOCP1jsy/ucWSM8JyYb+IPJ3YSWTwf2+Sr3KsMC4GAIsB9P
gmVJVNZfr7sTFGVH7UynA/3jjStJ5vDoQxmNhR8ZGRAfqq3svPzqB/bqPUFOiTLNwJdIhSmxRJz8
y5P0kEBZcnietSE3tTeIBGN5OXY/DkwzDPHV724xXpCBMbhIt6EzVXETq96VZrIIK4a5qiuIfKhp
ICc9uYKlr636/SEuEjSi35QMlpjaQsWbk6xsszMtyQlqoDdyQ40DORARG9OYTZaJK8qOPebz8EOn
LlKST5QlkJJgwZFcncqLyxaGYADMeMnMYnuP7vD5AHRooy+wCgSLFUtNucFFbuwYix6wjsJIhHYX
SPf0oNkSV6Qhljj3203H/BhPniv+UFyyZbE1Isg27iO9hiiH4bGSkWldvY+tmZQwEHrBwiBXZg6a
QTixd5cSKaDqA2KeoRq3pfnzhAzXH4IuqLlNcvK8liPcOIodnk373K//iq2+Ko3Ze0+Bn/2ogvCY
Qsm3iV+LGBP7/C+qoYr+O54lg88RRd22JTuKfWgS18gjBD8u5/7aZsnrb1hqX5KPeDyuGLXkhMgR
rMnJPmFXxp2eXnbAaXIMZSXlwQKUPfyh4IGuCiwP2aneIhiC9t1ZBpzSzgJQhx83xqEcSco0AYEI
IFxjwFn9kuRpj5n4V34P5/LNdt5HD09jQtl4D7cirkH2wX89RhVe5tbOJbq4TEbDfnf7HttqIC4h
ZiHeZdGHpfdxhfpWCqany3qy6peTSEugUPsPdwYf3+YZaBluYTWoQGu/t2GPWUK9OvbxMNi5DQUY
l5shLGIsqgj0uUfeJ4AsIyhdyWdw2Ou0FE7u8KfsX8xEsp8apsMkeEeUACbDWFTEdme9/Ceqkc6M
j9AVZ0SPu4QQllutSEakLYLEcgeL3AevgI87zIr9NGLAPD9EJWACvSPIg+S8j8yDxcCeAgy1PISw
tEIMyvi4JXLHYyg2xWO9hGqp/r4WT2nWGXZ3tx/4jDxN/W1ODPPOVviVfz3gdGdmTYQ0q3uJpqwr
3AkrEb8sGZO7qGMtXm2M129Tq2SSjpngiaWhK5H8dCncmAbBLGlGsXF3FOxD5ywDugAzP8CucYsa
wEFYGfmj10LTva4I9Rq7c7t7WChwQHgZWD5M9R+Ht2byJDLkrY/uYeL3eFgaCD5vsWeQwcZWNUGX
+9akcsbSItOcnIvP9OIWMNsoeXfVZhpUytEN9JMXH2z0W5dksuB5TwwDpRRsOTKcFwxwBi38YP5W
2x/2bXX8RRJFbexu9fIxTW4QmSYe9RTwPALO6dgFBNdW7XiB/Eo7CHg4b2ii3TGLLN/rynz8PoGs
1uPNCM73U1hx0fLR1lNwPWRR8o7mEqJZwy9WPZKOHfGsId47cbU0uCHWI5/OtQpkPK5neTDgBwac
YlhUOAtlrwYk2QnXcqvoTWaHWti5bcL8c/rHUxUw7xk1ez2NjTT7uXND38/3+WEBjftn8k2VwwwH
XjD9htgEmQpyDy/1/SvRZJgGtkiJozKGHDD1rz1qVpeJk/zBJYrIMJIp0ZOiUnInE0uqA4YALxsP
J2JiQbwnD39sMOXyUKpmV0BQzMUtAi6oBUHGxksSWNcMq2oqYMiMlBldyAxi2ts8a6AIjXUTp/Ti
j6q4+9Oo/yl0O4up1x3VPnNIAtuY3OkuozEqH5g8TMDkcnu7ea+/UjGnTFEuhEx7F8hzPACz7bNJ
JT0i4gGYgD6ddnB0Bl/B/aKH9XdLH5SPePH8Q+Ow1aJdnqn46vOejBAGJx8FTAB5k+qZFh+foQgW
pW8cYt9YVhAwZk1pl7GuiJ/MqWpI7AqsR2xO4ZB+5rc6ovAG+wWRxGAM8eqbkcQa6Ij9+AoZNaR5
Y/yA7Eb3/nGAICrE8o7wjETHC2D2OY2/HztqD5oKNFuUi6KpQJ5fzPLXArrwulwzYI8KQXi9n/Ww
XPXhZI6zOKQGODYoUtFHFsQDTfGinSk8LVvuCjyIwebF/PDKdqJbjKxgmU7jqgsNnmk5cKePfA89
3QsxYU8ZpJ9kCA4HlKTMhbCg8KoX+ziEMDQWD19rYmB/HnukbdBUisfYRczuVJbLd8P0ypgxP+Sc
UOSgGaSAUIW1IPMfFNGPhz19W/w907PX4D1kD4tVZgkaFGlUzO+QpaUouJNhVWkz4LlibUJD4Rpj
J8Pu6EzdwW++J16l+xiPNga8L82HAX/BhwnuiaXjMqEJlSPsUhJFEzK7yNuR0No4hJbwZTzXzD0a
uiQgU5zKVOGpjb07gAmlDLDe//A+U5wX0T4477WxrMYj4GqQGcpOdYa6GYQAsip1/ICt8uhMWQ9m
AZMQMb/+P3Zgs+zO707oje7/NMxghqDLAIMfTnRpjybRvXef2ZzBD9Mg/goNOADxLV+DHYnmQPEq
Be1MKOBHxaf3B6ABewV4wgsP6LluHewngdiymoZSWBmJL+TGrHvdwUcVrJnXATvjZgBP+5DkwZDi
6YMHATmMJRt5InZt4BXXPGxyG89L6j5MX9BQHpaAWnq3wJIGzyEWrhDU75gUUPEB94JwCaCdZxHt
Ot0SUBc2SGAfH4u+GYQJBAo7HI6bg6uPGPmBs4Ij44zDeQHHhbQJtHXBrxs7KMQ5/7qj0ZrTA8gN
gsXfC7SVWQjgyD/sBbQVm8Ob4gHjAkBiRNXfEhGJArybYyFjcjSQBUm7IaDwceRTSbqwh5qSwDB7
UosDeBrljH/y4fHFw4FqhSoRiDdbXV52fWy9BRsDCneQPk4aFGf0gaNORG/iqfQ6AlHS3CIhA0Ln
L/kQfAEN8bNideDRipTtuWGN3DdAPhsE+aySb7yD8l/0UY/jFXqz4Xt4UYFjYrREKLQI6OaxDXmK
3E/C2CioJCGvxw64+R2TepnTiHNICOOvMc3LQfbA2+FhC+AfmAMMCGYx90iMTC/N49qj5sL/Ac0r
cE07a5A4oFq2jC8cHbDAcKdsObhf0G8cYi1VF8ZaF+gZFJAAsyq3RljwEDKmZWuOl5P4n2hBOd+O
nJ6jEMMg94cQJsyDOOMMHTgmvlgzYtsCYkAugqvVglgIfu75Kw7t97ooVhKoMcwpOLWYHf1yvv75
MshHGrxWSIHx45trc+OLiV1EQ7LT5oBMc1LHNlBGmST6+GWy6Ebn7ogxjzhVVMPUOqubVfVwOoRR
EVBZseu/8rh0GVmH7fxOCgWt3zvu0Sc2+JKSVkka9Wm8zr1mW0TymlCQ3SXCuEsIGmeZe4gmaBFf
ZBVYBpKpwob1l/KQRhTeWTTbb+o5KtjpotofNox+ldWw0DEXh2y+4sFu93MJtUqH9tdnHdDoE+S9
E6d+U+w+c/CAGxTTV8goO7qt8+VgCV445mgBHd3X7UjvCpjFYtHXV15N4v86HVKBWQGg9V45jTxw
HIiiK8DVeX+iioG7KKUFbznsirSdX05Y76fkNAhXNCaRwX3BBXfbsNgRkoIVKUiaZI1uzmTs1tBB
AeUhOT5mQjmHNxhxUiyVJa8WXoMJAaI/ZKYQUT7A33FXNN6ORKNAhUFzA6X2umlDfJDhhgupz9eF
t/4MbokVB+zgebfT+TeE1QA6Gbz11lPmNZMKinqUnB6T76/LWdpKyNjo7PBKIpIunKLzhQX7H0n3
tZzYtmQB9IuIwJtXvBdGgOCFEELCe8/Xn7HqRNzoru5bJcHey2TOnKZ8Vh0l5hx7a4aLaN8XHygb
RBXEFRqT9qmeaiiEApNz0TjVmRbAVvPTMfrevk/bdO+vPPY5SjO+kqJiMdzo0rlisGIkUU8WGcAB
83m1qbeOk1uNN9B3Bmx9qe2m+ffwjGxKTZBpOqL0T6FAwuFYFjCI+HjgrRmUFg3Mu5fKopQr7Co8
TJjx4HuT1i3ny7nyty62YVmIHjW8o0Vu09+RqBy6+/6d3S53LY7xz/wVff8nokz2accHZscoWpdi
/ClFMcWrOq8gj+9LSWYll7wqm1bnjduE8nUuHpnox4unSOmerb0kNHIoyPUxec5IPu8qLpE7WOnq
E292JVVu6mlM5ReUlv+CJitCwo6rinjFRLRs5I5RsadFx92UW4RcRnAUrxp+73SLiZqKhiCel2eY
gUI85w+htnw7tKimF5ziJJI98s5Fp26a52r204xpySrwWQEZu/P+3SSNtIEHky9ZRK3HiITE1OKU
8kdn9KoM765C9t1V/G1PpFLgnBjjW/0YRMXAC/ua8R/vtSAKMfK6tyI1p/3+9z1YLuunBrzXiN2d
9Ih8PT+MHFJ92lgyExGzQoCDU0iwAa4oW5ijVJNb8sxcU/EDGQ/QjJ56tWmdwDAcYYULVRJgKrFz
TI/i/ScSz2r1QWYLnjz2cQ18WxOfHCrD+AZpGgdzk6XLY911j7qtfamQCm5eEHp1kx2PwXj4YGj3
CC4F3GqjhDFtf+QGuhsBtU3R2PaZk0mNDWYtkc/gm/npWnf3nq7AG7MnnrbWsJMCxqNkWVf8gPUA
+HqTP3bKjQ8PNZlqcHe4lnZY3x0DNj+GZFemgsnOv/EGpUPlMmNVjwEQboBFNcNn3TS65oKdZ3v+
r46Qwkewd3OfnWliu3S4FaEgH9mSb84kiYeorNRFP92O1RRjXf4L8bYNZmDmAiQL1uTTJEWKZibG
Ybb+cmCykhs7bFxyWBicgqh/xsvWumUpMBktm8xWg7IcKG2EEJ+s2rmfczn3mWb27NDoZr9WIODs
IOeE3nqXeoQGTRRUEjee3UVhMYqb8pygU1JWBu9BYsw3oYDNJLL1KGpk5BI715+TayvX8YbUGHSe
rWk711mwu/w09hXyaxdgr/XTJbdgm3rlW2f1J2EeYiWND1BzIpNWmOyC1srvz0eLi87uyAA/HGaV
bDS/+gCthR+Zmf97f+F98xf4jfeU96mxQbY36iLcVlQIsP9FGX9PZWKKTlZ14u3n3lDZxDpKv3ib
7xBKHqPjwPSfZ8ZpP2QQ7tiWChGqLEsjBDwb5u5/PWo/0IO+0MH8XyB4if/gU9N4E2TUhY9k9R5w
pYFb9Fadsu0vmB94vWD48mtkVFZyJlevre62heXYPPgytpp1p26mu2gdPlRF0EI+1sqc332FI8Ts
yNyhHB8d6/vv3JB5VLWpQCufC/1ded2N0+Vgqlm2Y84jk+uN15BjQ+UefIj2haHCFVarHirtin2H
QWm4RoWs3hrngWLMWC8vybTVdafOwOah5GIUR08Zyu/8YqbezViy516ysewamj8aC2Zf3ezs0Jf3
7XvaAAoXiiQVLMenFgnYs6xFeZE8alRawPjnmDlLlMJCtc94xeC6kNZgD+jPVdke9yQZYvP8MIjz
I5+Zk6lwEVl9A0mV8bnqe2zj6AEH9hLL53RveS9lC7FOKHka7NJC3ESoUpG8ajZQddn10gUIZIr6
DufdlELfS2Qp2XG8rAdiu7RfeXNQxOK+MLwrbKZu6s4YUvnqV3HbWn8sS4qyamIuKsNZEfctDcxF
RaeGr5nP6e7TNhmoapJMsxYp26wQlmN3cGkQ3eJl8KAJvpO5WqTDS2CfHyQVTseK2Cmzsj6nBmM9
/hfPZL7tITSmnE8/klhnZpe5qqMeigzChn1jqTn6amp+7LrlqgkdRbO2LgeaYGseOW9hvXVM5hXY
DwV0/u0ZlXbXthJ+M9toWGq3UZoKy25VQrkhf2HeXvHHuiu0rYzlQAz9oDN3fUc62XbXAXfbhUbI
hJjvgC5CDVULf/82V0vTseU6uY7/9Rbn+xsdYbxPop/AVYPfcTzjRBoQxbL361Bp8BZjFSa9JtTE
ETOP+UvZgeWLx2ouo8zVL2g8U/lzezVGrrn/qqc89X9TA4dcbr7GcxShTH8MID4VYs7SSOf0sS+9
zf/Q/Cf2JycLnLjStXxsfkFHzHU+MsHvxG7K33tPEsnPK4D+WHnlG0x7qsxnWzkM4ybvxpr5HXLE
YPVxmjtUw+QsFL3v72ubWymf1168G++CdCHNQYt0gFXk+meo9YEUxP3is5rQGINRtQKOpgNKq3+x
U8a3ElidbImxt+F6ZFiXHO1/OccsCq8Gl+tTFd/IcamFPBbjDROaOtfnPF/aZQvRUQmbvxN/o9pl
5uYKeFbtw/pju6y+RigyC4Ph/Kb/POXlsL5UiC9ugRm3Q4P/76dZgI3Q8FeCce60GCc6kacyw2i9
Fe2dcPVuuqgJHp0GLi6exLj1Vj7MxF2lYg1+Oo50DWWg9agWGOuw0/yMnSfZacNIXvo4iuP/h1Yl
hkhXYf9+FxGj0UHwQTaKTHvBLtVnEyjx8beyvfzEBNGls0hY0DPTzDGMS+2/md6Cky7XvkwlS2h/
+XAZT0tZsIiW0MU5lcZmDIkcRXp/6K1Y1TyqWuJYcLDXndlXfh+HZjARSTASjN7vggnwxNAALd+r
ydNI8ROXmiaJNS46mLeq1+AvQVzO/XW8bNdPiy9jed7epGRFDbR9shh7fBpLjM+u8LtT3XKL0TbG
G577dVFIFWFpw/uC/2lwYfUvl5vOv0Y6b/Z7ACEE1FTqlfv0L8n8sneJ1w9/oBpfK1IOzh2xQeSV
z1UkIW4lVufxw9qxgY/3QJlABrNv/c54IzmLB7VZHabHcM+8LMONAQNDYasfu4EvwjRYbE22d21t
5grwePF4LgxSv5fa+xsw+vqU4nD9XnxmBp1nb8qqZp8trr9vXwy4sujNuu7FX4IPzs+mBzVcdsKs
lIITZIOimy6+s+L4zKxeDb1/bc1Tg/Pso7+6SMUSt9S+Dh8o5Hm4MO3AfVl6pBuRbflaM0GmW0+U
abJf9ekzrGslcGCPqOf+jVhimGFcrGXHpvTcUBDJB2btAevQvvBcSxeSoJUuWPfVnyYKz0GmYyii
XfzlZfpsuQgxfVBLl7/XymZVek+u3cBtu/3+q11w7sOQuIBol1iE5LMT29SWi4yrPo9ZJkIYNKkF
o5lllMd5M1fZjCPcSHH9Svtf7BiMicP1G+sXTuX4jamrfMjQtH5c/hwkm3cpc/ygPuTJnyvGe+qF
De5U/3Cu6NbP9amw3mAEj8Dj1C9j+UyPH4e51LIEhUdIbsVfaO6vFSglYggrVDcNnUklNeawy9A5
y+V6U1DFPC8fSoywHKYqpmxe3e8pXdJFINVCOGwrNZD0mhuek/nr5GWWJAJmW2MolGOqolfPlqMA
gYRxk2lAhLxiWYD+PjO17ADCdhg5e1166KqK++0XonxqoRms6732zKPTJUEBodA68LsOCe7HpalK
nkEuO2CbkPv/iyP6P9pjIkfOhL213BiVPoUGxr992CyhSLYkuYqR1e7WUaheluOQnu63MncwIID0
fQJEkCgDtoXmifGD5TpCT9qTL4OkN9QPU9h7ESkVvoW7F5W3+7JyTwnp1pKXp72FZCoujx0GyK/H
fLsOekIGjiewN9fZ0Tt4czdYx9wZDpezp36WLuKCZNe/RnqLeyecY3ykZ4nlT5g8LOopPiUq8kvf
IAHwNpfUGDV3PGRKyVQrETkVqhuEI1fQkcjGOPa6K3oFZ3SE/LF+OBXhZr9WxW7EOhFN3hA4+rf+
fL3yiU/wqNIeNSjjh8UE6lWUJE4WR9EVu5EfHS7ieSOjm1bukKuk73l9trJWbxhXZtkkCYxr7WBI
1nL+gPIJMXxBY2sRSAEphKdtKwjkG4MC2ZtmA9uiuVB64oTilo2xiIu4/b73/DulHT7JlfD6XngP
HKQaWq1MYt15Y/DFGsmJdExK2FywgQ5HXqxAIKGBnRLhHprcnXfr8jLB81xGBXuSom2H2H28V888
k1q5hUzuEq83M9R1EEPkOUDQtSuLYihniWLmWbirj37XcE1Tp0whkLzRj28fVOYy4bbb4vFZc9jf
gXKMfB7FK1EhtV4qHzf9MfgcbL8uJMM0rNTL0EDKhkM+qWF9MOGTfJvP3xUJX47EMBmC+kaKThBX
OT+LhafdMcYhTdp+EXYc8u934UyWB0bUFZLX4vahTrkdkx1lcnrTJbx3r7x6tB+Z0C0g9ROSR/C7
8o97aGOcLnuT8kObyCk21nEHfFVv5IiIFh/pFr+zu4xE/B+NqgTFReEqCId5cOh2gw0hWdNEQ63R
voOwdiVwfW7OwnySHTFiYqTvWT/uIG0ERRWRKDNv8MTFk4UtwsoSerOeO9IDzK/G0XwbV2Zrirvg
/CnBlP5mF0A5ZWJoo/kCdB5LiXH0HuXs2bBKWEVkW912xakDDRIKEhRzg2wlC4Z4AWcD4eyAuWGq
jxf5K/v2N1R3kO1cEeAd93dnwLHU2LqxyOaXhgN83bkNnjMz11s78rP4TszXv4t/BlvIVGHh/OMU
Jz5Wp0LiyyW33pV3EzmZMKmrdkQx66gTb/ekq6a9KBmYEWG8lVRdSrTnsvj6Q/PSi7kR/RPAj3kr
1lYhXo3jT2T6tqEEqj1HEbW00pVCnILE5GnyakCnD8HnL1RxlgaNggFZrun1ByXAsRSf8Z9D1ADS
o3ImtTS3oqsati5+6IDpy7IFw/8BtRTXSlyWLMAcgmIJb+D44zdqg9RhoWfRlHzG8I++ldWrTD0B
xnMb5OMqhMrSXTK+/xuV6D8VzUFC9n2eOv2JXfOwIzPe+PeKB9VvKo52HzIkjspH9P5dYU1lY1jd
jtN3wnT/3mP4jIbFAmw768MNH/4/yaqjwgEne/mb6tMU2AJyDGVIA7cIEJyDzhPdA0Ok2rLxfIba
TzUWylrFOufb3wMfmg2Xbabaq3xi8I5V1oQd/dQvFkuqQ8VnoHTmzgnjvaNhiNItZyeb4TmOL3ie
rNXQIxKn54/Pdqmq2BM+MCvqj5DnaMsHjUB25Ee/fvZd9Re6f2ltGjq+/CS/9qdCphttGJ95UQ4l
G+fVPJm46SJS3FXyDx3aZJEopL9gkS4kvZUCkwl9tLgax/kxBOJtBrKRKay8DhqcnkY43P9WwHVR
XPwJE7jqEhkoy5OT4+Eox7BVnusvj3WVpX0blaOTkXHOofD8k4iZmHHaVQ0ZZamx8c7DsQ1n/WNm
GqF7O9VMyTmc0oYd1lWz2Vx0eIh8Tc0Dk8kWzcNZsmj2EyKYNcih6M/U8Q6X7CZ8EpVZzo+h2i/D
1BSowRZ7uGeDGTYoUU10AooiZknrcxWgksyO9JtBioq+6SBidqLLfulQ9nXHFJbIeBlIC/npV3Rm
letwJQ6+m7k7+0t5K/p5baYtHOCmZD717auAQjLDi3YHA+A2JKteZ6tIEo8nG1Btoz0T4ZyDjkes
SscTmJ70IaY2qL6pbDG7LZ9PhZyCEvnvpVr335vni9WIIraO712NkXBfIB9JyHus532cxK0WbygB
3kFCZHVx+g9LwApIUbek667A87J+NYBJlJOWdKgXz8X133JZiC9KR2eIKyInWTz/Hmhzc8g+uXFs
fvhTUE62k6u8kK/H56u2bU9Ni2dbkURv/gHTayFVIdAooen9HX8Cb/JeecubzKd/9nVV4T8c//zj
i7bTs8RwvK9m+6eamuWhNTlX3oMjq2OuNdiGzFLj+WScwsALuw5cW+u4iJ6wyPU7N+QsEmvs3X/Y
9OE72s10UNlqKxZNn6+GFaZdJV0trpqR70fnkfNTFj8GA83N3/nHYXeogmVes+3vKZPf1t7lzNfG
kGQY/9t/mnr0qWNHiRreYSLYPlbis2MrM76OTZjhLjHe15bNKvnx5K8yufTIwC/5zA9y1qOS/kZQ
QhJLfk8rNxTc2k0JuSgaSGdudnGs70SnIrMcsX3DCvJr/7GcKdpD6UNPkwiiqWBjmQH3HUagmd91
7/2X/NJ155pQqawN1DEInay7x65D+8Hv2AyicJ/sOiiyzsjhvwzYfdezX33mJhSZx7b7eTWOFENL
8Q9rzE4y/QWPnty/6bvrbqYVnZ1/qZDY5P+ERZfK30WE+1rYYq8GS9xGIKGhfySRBVez02z6Ox2E
qyPjHHI2sDl998VuoQWSrTUuo2hRCmGHW8T3DmCYT3bvRkoqUsdLoEy/uuhLU/eLxkyebo0++C1n
AR/wXY2vRineoLp2NQn2z4MXQTuV7DiT9sJOo0kA18iqgdMA7iESWCT53bSDdJB4tRM8AaQpROun
qDSu1vkkG7ahHVE0a20wthXH+OCOwnDypttvMvUYuyxDsE7wfgJz16gJ6yR/pUiN6q/w9Rgi80W7
l7pWuiaezuilvDRIW3Ywk3iIudUj/ewkPVnN0gPlw5tv5uJnV740338vt4+o1Qe+fK6/i5RybAn5
irDSY9c2yuAqC0L9iMzPrOLWLbqSyhutkGEh2GZyn6wbtttUuIE4ikFf11+Y7/JAjFVeUxUXc+vO
AVX+ruvX3q15RRY+cQuK/SARDV4zHMamcOGVFVMJFMhX781Nx1ePYjtm2+oUN0WkwarKAM7YUixX
HM8CnvRzJwWM+brXHh7Bb8g323wM+mJ7+JuSeUtHU56AcybRXWmCQcOUO8w01Gxf4hnznlFfRYFF
xfsEqmsH5HcsCsxIU7o5oImK+goMFJEaZ/fxLypjlhWmFWa9dAG5z21tSQjoZ9zUqu5mzR/w41VT
ySkgL7oc0/qWYZX2KMuSQmBD1yUeRuGNxC9veBvpMYu2keTwklqZGj4aCSgLuvKrz/I/nvexyWQv
Ve5o3cOIi+0kutdaMLxGc6CeePSyTkhHx2mkbgU+57SQXykjZEZEpTT2aLbOWrbpeE531+NLtKZi
mj7dsaXFbDX0fKoUANxhUvdAensA6dD1dCl/trJiCLL+5EeRK4UOSKEyeQl/kQ7isM4nswWFS3aw
/V09SdP0Co5kLRL4GIiMAInCAH+JsKPJRwZvrHLRZthm8XwOJ1Y/VUpXo/w+53yrP1ZerfuKgZ7R
3jToAlh2eKgLTk3BmSF//cGRciDZJPodMFPs9/Z5m5k5qE15aWEWoAekZxczR7MCyJa+58EsxXnv
rLPBo92nui1ZSLMtVydlOrHfzPd14DB2j9w4/DZd62dDXSJULtlOvrlwLlFZQADIrESbHOSg9JbJ
qdxQr5q4+KqdhDvxmHeMuXpfTaeHxfOR+GRdKA5i1c/iFqT9dqHo4cmmudZ5LOnG2gPZiW7PCwwc
r/4UchF83Xe/uxst/lbDN7ez10hARJhfV17d6J9nYrKEoVvYjKPNbVcKjkUKhHx/TL9VvunZkTkN
G6dLUOUuf+mczEHATGf2DZfyNAPaKEgjPR4ZuLPiyMzS6oxF4X0sUuPX35+RUSKJKvwYPoJmCe/9
HS6EnOT3V6CmLQyEM//4OW3dHHLHo/z/XF9HosfJ1IS+dnKf8YmgXuUiA3X7eVE+1vWDOgl7WvuT
mW8toxYsh6bezMFz35rb7khvSvtLNRZp8ea6Mp1960DlXpJDtu/LyvbTO1wvS47xM8P94EQdZje3
GlSTyEl4OGHuiXYxzkQewF4M/HdedGaBv1I3ddidR90g03kCKj5ZK7cZjA9EU7XyiEjQIVOXeqRJ
X6s4XTWSPZKyHIqY2zjZVuWHWtozzpBGRYzeGo966lS9n4oqeL93FwIR7RdSq9XoNLsHloaLUqaj
MtwvEjOl4WShHmlSxT/dTxYIqTzakmOBU+6r4rB9KgrpfP5Xs/8mPv020vlrebrqGlo8cA53H6a9
qQKo6PkRT6M5B669ragsctqRFnydDUPb62vdpJulmfBMfXHGQVNSfEEpnh86LY0VturxztykyGfN
vJC2eQGuvFuYE0i5kkd9xzL43Qm+nEz/VS37pEPzdZdaK1N7eK+cW66j0TvF+zgY7oaDbbzuLlkf
MljY/Blj4uH+vj9cN6fqtqIV7/kkVDAeKpOLvTo5qEXcz/o3vHOa56B0fhTm/sKe6bNB4rQU5woZ
Zn6epof7JqpxOq/b64d0CXIGKNdlXc+dS/dH3zsUXy9EO44KJuOXw+MHdqpP6I8a4yUh1Vp6R0/r
613ByEg3lscu+qq5fgb9+dZdbVt4aFB0s2sSSX+AGBwSCs3qIt39/2TQM+ZEGq2frUs/woHq3xOO
ts8JhgL96w/R+nrd8dxDPCxNZ6I/v07/Lq6eEECsBFdZZW3TTFDxaWcSdRXly+sCf0Ez8+cef+9z
+fzoPzb0N/vB810hvys/VhMGWpH2orkHaPSWv9NvRee0m8vZ4oyaWRPB/t754IMhT4r1dbq5ug/T
g5dYhWxrn/3INSkgkapQj7L3/MEFMnE+Ku1Qv9jACJ6GO9Dpiu7Mipkq3N+l3KkAV133nNrv0Am+
Xbra1mz1Hq5Ok/YnG4l3EDuFJwuz6UV7jrfbbMG2At6GeLgIBlRK+XV1hzr5Cx4lGaOEeV7rU8qb
45KjS+3G4+DbNA7mQfpz6zwTqvP7GotKP7HaVV7XZsbAAsIpH23RnM6sTm/9eusmS5dHkXDtFjy4
pfDMcp3p9zRawhk448AvywwlcqYl6bygqzfog29uNpxGMaPKd8F/jjf+fEXq1v2hJ2btBRFbNJ97
QtHaZldwXh1bGnxzd97DEm+ayW8aD2RKiDdN8P5RY37v30WrWTh8fPzMwmIIxQvxf/9ZBu+hchIp
vJBo6VJNvY71ZVhKr256AuDoeIsb5xZ5Cs8+F59ib8nOS8p5J4kSRmUNvSar0vtFWgp5TBncVthA
VNucMDYIy2lboW2+k8nnNSonqFPaLRwG+poId4SdBTZ5H9AiXK5ONrFwqU8sthV2XwcUvflQQAA2
dfkO6NxH/FVa5yrPn/3Xo/vqOQ6MP0vH4fFPOsGJkc7k8glqR2AbPDuCOlKnmjIqnX/8eUqu7vPd
WAYZEOvnXN1qzFnstU8z4J4K+hCrL7MfcL94N/UqH3jKM3n4yQ7eHYiyIi9+K9C7eYiXZdE/PGiT
8XQTYmYLCZVF6TQyqF7wK9VwQeAp/DSH1h7kMFnO/bzacCxtezia0AXFIeVQ0Xb93dxP3dMSXutL
7Vkbo3ms9zlU95P7cNERtF49++7fgrVsHhyW64+LCWnbgocGe8zs0fWiaq9YHi6FHm1UFusv8QNR
5f4FORHSJ6upd+k+1N+pZhCHe4Nz5dTZW80idYMS0YDLtnuzV0MmaxjjcXC6FSL9hz6MgQhkKpOf
wrY3apIgn1XjcJZI/vORVOVPvDVQhtY0PoumqtlbJfV7XbV2u8Jmftg040UTmQq3239QnPKWk0K2
8NoXb9+mTvyQfCsdq66zM83kkXNcDFPGAiEOsfysmHiPEJixRFICfG5+nTvz3WkE0BO1YCb7Lpsr
v0ln0+WYaxE6i715KmthEqwANUDrDvws4YyBHaqsJLgs/qmkc4786Lp2xgkxi4eeucpCKjumfPN2
gsYWEeLSwSaE4lRCZuo+hgo4nZDpjFS2XSH27xj+b3XKK+TN4Ks6NXfRLjlWIr3lpuIw3VERd9/Z
wlkxL8rJhP4VLQYORLa1+15ggfQS8byHcll3HSYQYAYQ+0gPZr99Qt1Vl3TqCcnf2xmADzDM/kOa
h1spRGvfq5cd62e2ZCat++p94RcYMMP5443siF8chS86BLx+nWybbNiXUzcTy1cD7nd+J8i2IcB5
cW/fRhLNX7HB0ghVqZ6uKzc3h+ox21z0A3HgWE9yxTv5Gtn0ZPuU9lo450qbvl+J7Yt1gZuyLvhF
wSbAGCkiu9B7oKi5Fed41knkLF3HhhaHIeqxDq1WDOUSCqPCmkpKdyMlNEi435vK+lW5mnti4t4e
f+nlWJbnedvGcdgOktCzOhQ+N7dqD6HJMDtzsQPOMyjVUXyhFfNCT8VgOhWQAZvTMMjo6N0TmroO
jC8TXlXk416WFLkM+B169fc+Ug1ZK4t6EkND04t8HIs13qhXukWwULwENYg8691UBMIbJ5Z75Rm1
FwayFmPxr9x2ePxlrWMhAV3Q3FesFF+D3LKzeeAR3LHwasdYY0HLTZiNK7rtpl9cHzmsXPqnewce
iNAmjza3Vh6BqX5zi2wxJbQvht5hfnDFRzGDsyrJNHinyI13C2KSIrWlKs9HVbxm7CC4K8tA9se6
W73n69Lt2rgkCJKe84Xy2KUSQvu2v0TR013VK8dtD2YCSHS3D1hgbFnFZTk8yutnSc+yNO2NflpB
sp3V2Jh+mTEbhmf5lgvuLZJorHizT1jvQBeImfvcVBzCMFyeLkuRwcJq/aVoQUytGb7eAcljOrrM
U3t+qYE2g92GF7eui08inD4r+Bb54497bf8T78npZTACtHtufrKZ+uFayOS+pllE5V66kazGk81U
trMiV/k5RoSk7AenuCl2zRUjwc0Z3lH7qImVgoxmNse67+kQi65H1HiZwqWhl3eTQLd20eJ2Ioj3
qRLZjBPf0+lHVuOeDMYvIT/O3tvgJSdwM2pYVQ/GoxAUE4UHQ4FTHSUHj4aJB4Ilvu+xtH18ct++
Y188C/vpMLPK2LtFh9MjUrD4JY4wO1oFd5/YvgyYTeGnvurHY/kREV9UduBEsF73tfQtno/QP0R7
73vYBvQGxohCS4+MlVwB5fW2QX5aVfWcYnVFqoITXKb4x3Xm58y31Sb+dTx77UH4r1g1AuOWvyxS
7RizRbvcn7rqTV24qzK7rh4jQNSgFlj1QRisg55S1F3KpEMOqqtBR/v885Zh5VhoPAepd4GyYoTY
6UpX8RrvKmR2FXZ8YCgSBuav91rm3rJUnKXG0OfNcL36TTzMe6qbaDEqESQERBcXmqE0Lv2qHQ06
TiU4gw5Si8yiGnmGkGYHkXHxaVmOsQYyJlGDh+L2n6wFqBJKhHuYYpxcFpGQCoOpvoS/6YyMOUhp
GC7kWFjlAvXx/mwvgsaILmqxri78yZJVp0kvfyQ+OH+8k4G/wWz7TseQjzcNGdETsP5cls9OcDjA
j8gVs+3YnDH9UnHvUMk9v7xUOgon2fPXZbAcRCcMWUzskvdGoh4IMwziQFhv6GK6Bx+Z/qIdoOr6
NwkKmEK4srXKq/KxZdulJ4lsfnJubhqXaW9fhR9fZ6t0YcHtcsSdl8bwVPrcjzNfzKihNjtwFsFW
BTcxdGNDhHJbDGQGnQ0T2+79S1X7T+/lkcg1uDeftTJLqHtfazk0asVuNZZR+bPENyvlCyfWj+2X
wtKl32G5kO1mfhY5lq3HcaL5au15eG4/jq7Eig+GTd24TICOZ+Wn/9lJfVn7Z96W0VbiUttE+hp5
mrLnF5l2pqoukAG3xBfk8b6asHa1tf7B/+gBKAhSny8NcyJvzrBqaqqTcfujqaXmumoAE8uTaS/W
QZXgcNi/dNNr+ucCg+Q6xerhbISZf+/yn9wRoxlDEupWa0SqAJmTc/oULsKAthQ12gjUKbPbfwQZ
UqH72Py3vuRUXVrOD98I21oKNkvZVCV5McbJBLL6JQQkJuZJmQe3lgqme/04u35PlSWifGv9hdW8
+V4MRe2g1GiruKXXLrxlI6kWg+GVHZFPRJQ2xWsnVnyA9OP5VPn0nawLVBcr86pvmx64cMBVZU7H
t5jtf2I1E7ZooOZkB4agLcPM3bcnmvuYdkUT923CTQ9stvtOYsFR8deu5cfUelGn84owL4TtWCTH
JhFhkPg13rm6xJc+HHrz/S7rltc1K+PcJJV9lOz5d/nOO/3j+nX+aoHD9z98+wAATpJHnY6r+3iW
vizkXJXOJOBa8YrK9P61Zy6+5HcMjiSFb+0eLZ7Gpp3R/It8m/rTSriFL8lPoctcr/OwdYe5vsHr
tKs1ULYHyLYASl69S5xDOXPmuNEnS+CdZCvaXdZAyBXTT0RTuTHcIiAOrKxpRSanV/BjTHym6Mkb
h2RFyeZmOYwcDHMBnCjtGqfIVwCTAwlTJpn9R4oEG0yXdo0T3y8u7QXLhB/CS9qoPf8CjgM7UEmx
PwMnOkwsG2Gw+RYC2EPBXVZUyHyAcsFnKzU/VB8W/752SlZMosJ01y+CQQaRUpAsOnQQZWlpALhz
x4rAUHJx1TWzk0wtyJ6wOzJzjaRrKvL55FUdItaLaY1af/80CasANZl4PIy1+NA43uEZl1Lux44D
rke97QJin6J122TkA0/clrGogMt+ifIIrO6WDfeQQcUbQvsoOkiP82ukkM0WCBpic5FIBvjm1RCK
sSkGrgrTw1gn3oOX7GYaV/YZGKo6OzECjrR/3rGV++z0zMeHuGVcNunVU0znNsPQ1osxFHWseW5q
W+Y5asHgLbfsTj8enWf38SmPiqPKZhgt7K7lw9CuOfzRTpTvX+Yma3Bwd9k6lTG9O8d22l6bsIxg
7+K2Abtd6tNfsB4STBvQ10lZZqrd6WBXX5tgpGXDPMvmhu++FXpu6la1FB4FyaFLFMzWBsE4F1wb
Oapf74sSlbCsowCAQR4D3bFCYnEYLr+ONbduvLL+5OdGHxMrHL4eD57GUN1I6JBevfv40jjNvEJn
BCER8AtPpvsU/2JgKB+yIZmd/WoLEysz9g5DLhdZ1bMEsWQRnP3Tih6NAFFXkMfk9o2WtRgX3A9P
3m9kSM7F5gVgd8rv/tLdTXUpKWjR8PLP0q92YWny13DFCDDyVBybBkU+jjgodFzwVciiZ6UR3q0Z
mu0bCONkhF56L9f5o+AIFODbKHDXwY1aRv990I1qo6x/jbwjWX1m6DfwV6iOg/moX2ch8n3SzLWY
ImLrBI8bV6Kfwe0TV/HUYFRlfWKZz9MDgAL3RdcvI2hHOmVfhZunX+V3IPYFtMD0dzPDDUcmckif
qtleqrOuOIFzNc3DtH3BKLA6HYruMWj5LG0pXkbTNkK7JTrX3bHE2OWH6P3wjVWIB0R1YRCkJ2rH
Ohhoq/MoEFB5gS3Hapm2L5HtQZIWRXWKLbuuPP3O7QyFMIuPfW0PqbHUhp/Impw8ETVuVZwjmJCh
FGlgaoLEttfB5nhqrDvi2mxdlnhaV5U36EsWZZJmKjcMtbWulkYzOPUVTo3hraEkAB1zcuggeJWd
UCXdVeRe0q3Mb42hr+KjyZx3eFmSFBbL+rECEKiDWZIz4zS7G+XOGI2jHvbGYYROO8wVD0lCcoyX
EFzQzz0rFCUPMk0Ri8r1bPDTgjRHxivQ53C9KAPZa084cOt5KGichiDT7UAyYl0h/BTGePl6lXfz
W+fPB/dU9QoDsqbWow/beP2Imw9LHKmnezMCPYXihN3FlCwUvGsacMvHfknyRrw9Dh33DWrhU7AN
e2jJyEXlCE63Mb/Z3GNkMu/Hh/WLfMdmo4Er9vzFbUxWVcS3IFXct6giMKm6SvA8879a5i/d2LYy
oQWI9FN9uHh9SQaJSsnDi0KBjRHL2RdqYqrD/c/H8v4QEuDLqjmK6VXvOc99ic9gcl97f9B7I0Ct
JBBX71zmjIm9I+BUXgVVPM7Ntu/F57Z8YkqxLTM2qFBSJHuSr4+lmGZzMsjVnPNIxXxidjlOCQVX
CTGu4pv7mAWff+R9msK1/FrVnI/OHTdP5V0YANPMqU5jZKKS0Jmd81RtYT50rXDoMJvjvIBXodNw
rilaujarM8XJQdAQcZV2zDot74317NBQHS3jYc7OcveeqeD9yfz2PynNzA9gZSRIQ9tr6JGwS4Q2
XKqrW3ugaz5nya+qKbEuMsfJ54UDqpYYc3HLS+ZzxQ2u8zSGN1kERSdJw2IFbSFQgCDB7GFxbTg/
hovie7xI1N5j1CykdVVOb4hPbouhS6LIigWbbWb2RKamyRq8RtfWcRAWWf514R/WgDk4HbC7TiM/
9H5v2eb4ZwFVWAdnzOE/l8rrs/7vteo1cF8Vjw6r66see3/hVuZYNhxrrtTnWHex6F9bCDhbdsG/
dyzv8gtk7r247j+3dhal5qkUNah0N+tsKM5ViujfdMnGW3TnKOzJvi++7Jr+LZhDJSt+tj+/bm0Q
xZopm54pRLFLo8105nAP9BCPL9PJzMOL2Vam2XLQYAP0PRCCWkTzUnTm7Bwsu2cpDOb7or07Hp6P
sPB3OOoqp1zvBdrcOSW+tK+EFJS25G/HMl4Gck2q4/gaZttDgwYf5Pn4RCQbpqnWrw3o8q0hx8Dr
O5YQtuo49aKsubTgGBYGiNLZYzHxriB/asIixcujzEgwVn7BAUlkrlR+29IhUye7iKqKGSoJLuXQ
yBhytm/Vd7vwoLHdDa1uRYoYysDgwwcwiNSASKRAQ6vhDLjY3DuLV/Ng22XOZnyZ+mD/CjdHev2Z
JoPzGCLGi5k6nzQtMtmCVQf1eFV86sEz+jXlfZpu7ZFE44OAAaVaQ1Rf8w3Qsg+VxKC7tQ/brrHH
AES2EgylD3/WHcr+3esRLDw6QJT7rfiUZ7yaU/Iu/gZ7eWQk5n1wyOZRcbimNK6vYXz6CVJcpUvZ
g+KMY4yEsEow4ko30PDOE5Kt2np4f1ETv//Q8D0QJRpQwh3mCMt1+o9GwjIpDlxYGXYWNguedjgZ
HEtFfS7Vl2on08Tq+I6PvLdrRn6NC2ZdGgIyAAhldMY/TahDcfwcq37cCB5xlubhVOr7dtMRN49C
vH8dSoxgAGrp6XeMJfwLVzVQzJ+p85FXB/FWvK1CtomvlSiS8aIM1UE0XFmZrKB8V5RGBCiYDccO
At0qmq3mfprppkvPsbmjahaZmmjz1FhA+zCjCpm0Oa8aKhz3kYY7PIxcm5TsyXZmjo8bet8D969r
Jd4MiZyw3m60B8G4YvQxwrRYDdIzhWVdfRJtx3DiKijA1WxLLTgldVsBGAunP4VQlkXkHQUQtJP6
Oqlon9lBUgq5ZIgYtHXNLgjPt7hSngLnyDz5IkiHlPsorwFv7cl5Lhnam/OX6Q3TgVLi41r2WiZx
1A/FczP8/5im1G71cygJYp3XpsvOMoIucKtHQ/SzeJ/aqRT363w8FHfON8Zq7EPuP9disLNyfSyG
/s5ZKRnXK2SJXFVLLvLutnmO1E9E7YoH1J9TCbgxXIR/SkD5txjeSouhz1fjd+zS/PC1I4z2guvY
5j+Wzmw7VWwLw0/EGPTILa00il0M8YaRmC0oggqo6NOfb6XOqKpdu7JTEZG11pz//BvhS6Lr2e3n
8iOvUKtnRAzeXPPlmOfpRBBBePGluGaDsvEucgpJypSXwGw/PDGnsMZXx5WhVkAGxK7oU2jbcS4y
Ak6yS7fHdAZDQwYanUcZuZ7wCPKGVVSWiRTw0Pj1JxaYSIJbgxxOY/3YaxmWU82B2c07Y7SDhxod
LDdfiUDt/zS6zI7xPhLzX4AJiuVxcQPAdDlTKepQnjOruMF9vQQ8pMoCkefnmBEtoTiEBvQ+vkLn
9xyqSYHRIsweSmGYuwyU9FBnuEi/OVJo4U5BN4fF3QZgy8RLpc1EYETPhOftvIfcsMMWvynKMCH5
pgc/YdJCN3njEPscN5AjpLXep6hMVAJPAGpBH5hl8ZycUs7pJYBdN6150voas9ZIVjfGDaSiCyS8
8HDUX59ACR2lI7Se2pqkEJE7X36fuwil6AwCyQEhDOthzZPytOdFSCffmvtSDaXMzujT4So9XsGL
Nvl124uYD8SYVyrktLtkL4g3vQJvto8udWRMInjHovNnYglnGVdXMJzg9CVLfkmEch0NBlKLFT46
+AfBmKtWSp2aVlIc3e6cXTCFwGxgCrcESQPDwalmZKT+APkzumL2chvS2a0PJgeG9LaeFuGFIwcR
FhFFxgFKRGkSez4FZDkdVzY2RVu2g4rtjlJ0NmZiUbxig2KK6W43l0eMJ4nB8DDfxLJHDkX0hhI2
aiyt1ZgZO/ehS6VXwH3TJtOW4DJUQDDhRhwT4eCRT0eCi89dIw9TVsJXS2EOThE0W0NzZXg8ZDcU
6zM+f2/CAzzV8C6TtNkNETgJ/A4oW0sUB9x0dtMG5s1tNsHei9C212dNX9jIU2VMMD8TN/uZYFml
vOfYYPWYGmJ9xdtoQ0gipw7nGfynQpUgTOZxTEjJOi4pdOhQXHuIxSDREI8rr0iYIjQLeTnkTAXb
bokCcSAo5lRkx7lq403+e62JXEiGVC/Wt3mXTsJiWZAK6b6UJU6NZ1HTvWheeSCuEQM0RoxY8wAC
0YGiY8SJK//zzeoomgl8Q1X4jM3dKQXo1eP74X0Ppb01wVbBNT9OIVXhBSQmfS/QGYrpK5uGOicu
Nj2KPMgziHv2RDHLg/7iAZ2088f+PH5iM0VWC+JP5D9Twp85Jh7rDrklv8GZb83lmOOKgSS+DhBi
9zBQwQpQMA2BgTYlIlHkAhNATND9ys5I5BCGWKc3BEE8m+Kq9MEeS2iZhssI6l3GcIZAVeiWwHRQ
S1kW3sCgQG0RFyiUUDEsgYU4vQDz1hhgURuipXD1Nhk6j+3hNPg/jTLTlfAHVsoP1jxzZn7inK0x
7aa0dovJvDzw+fCM43l3WrQcknw6aHAJmY5A0bBzorLhZnOEA/XaMVYTjLggYY/+c/sORF4Jdy+A
YMtdgp0s/cVhaGvM5QQJ0rKjB5HkpD9fGIHyvJBJ8Ux4+MwJ3rbew0NJARWDofgK+JbcnDXUj5sH
MQ8ZCq9DPpIlQm6wU8QGq5tqXXSqYYaQquBgcKGTEOuSboQjutNShX9ir1x7DTvYPbh+AsPewvaL
aS5BVoN56I6IdBJZCzXyhiR0VkfXsCMNHUcT8B3XB9aOfzGyj55/P1GHRw/VIzlVik/S7EarML6C
flhBpyJGgYuCYoXiBg8QYLl7CDbBRzrm5ANdtX/Hb6n0MWVRY9bzCYz4hism4AeD6zGHtHoiK2b8
JJhGWvCjSBoknBgWuepUuZI0oUFyMTTd3oVD/lVbkQZJA2kAltqJ8am7+pY9+qf/6nybV/NfX5W3
Nxfnz+4Sy22qwnzcrq5MT3mQkM7h0gVZIn4k0jdpvdllYSZkQoLebYoMp23Def0a4wpOpld5DEq8
/fC5N/ECwvl7aQO8xAOHP9j0LVYmuzvZxsUY3dWoeoZnDLFu2f0c1YDd/UyHNOeRT7mqzaCrP17j
xLu/fU0/dKyZUf/3ZiCuYpsZm+zdbw431fIGzHiB35jxVXeaecEl4yZU/hsa6OUCDw9Qq/BP2qEv
PjH8kiyUn5ftBNsT7vkdRvCvRGjmMSznZI5dtgi4ryT8AW1103LLPOaFfRhzdmnfq1/iSIFjOYAu
4VPHlEZn/gpOS0UiUpy6oFQ2zQsTOWw7t2YjQoaQBz3lZVNlVglQs0KcYyO7gGZGAHrhPFfXdV/7
zxk3pTW45iVFDxUPBIwnsYTlMWLQ/H4Kxh2UtTPV0LpP2hxPMH1HSfHW/XZPNQvKg1ELbTTL6K16
o50RIlToAU6BgxUdyxkwNAB+y0H/CCGlWKSYwcYUCncOGSqiindBbUgAjszT7WrmFPS75yCY4AsP
euQSUaeShgig9NkNTFi8cxXiF4rO9YmpzLOOSRIi/JJC1wa4P6Z/nC2a60qK1TbBla2zPkh3p/1m
+YJQNz6w5qXBpCw0rBDODrzQSpxWxccJ47iOw3HKc60pKXKqQZRX1T9G77qeIFLjatFz3P9iuwz9
V3/j3BYO6vYOs4jS6Cj0QOCFyCi1SQjwOCnmHPQgD4JIy+CGz8fIA/YhtghymcgMjSu8PTWhdinn
oOl4EFlT5K+kJpejCyZYruDl3Lc2I6J5q3o/Dy+DbZFwFrqcxLvRy2C6ygcmBlDhUoAP4+YVM1Fb
/W4eCxLRiSgc8C5U+S5OZ8JYfuLnFMjXiCB4Gs4BWTt7uy3oto8vJVNsJ2nTBIcmti/nlD4JjRX4
sISDAzjPoP9idMC+TbGGZCcbvf6a2Hvho4yU6RZRq4PElh5dPLYc3fr37EKUEdwwGZohcmzBNvCA
s5InSC0ddYIiR0OAX/iCNwRaCdYL5rO5AAc6r1PcYjlAYqXDSMzbPjw+RxkwK2al3b6zasHNyF6+
nbEOLtuMgNfWASDHghyHRwDJrRluiblGaoWn4R7nuh8Oiynovf9VYSmCWNI/sPHzjahgRW/2ShiO
xsDmlLnnXN9ZnCIwhIgnvfuU8snxW/zK4czJzZyDl/9RNkfxSfm9i/NQxVV3GbHaG2omLYjGMql+
y1V23jw8HlnmSH+erg971uPfy/kfQmU8Tbn/+o5mYMbrNT6zh7M35gmRXPiyuwnhaZV7ceSra9TB
w9tSlviT5dZcJuK+WE7y8BIz7I0A24mknCdjLi5SfBcX44m3QNnLXnlGWS3O99/io/gn0Xi9KDrw
6n052TXKmNwUy634X4ecdupX5tJuPm+bV+Sl+I1gWoGEA2yNARhJvCV3Cpok65cih+oBlPZBx2Bl
1vriiEugbhb/4nq4wnPE77nac6pfXQvZEm9zxrsKOayZZjm/k90RdYNDl/iaPY8RUy1sW90HQbiJ
fNyI+S4n+Pz6JKMbHXQ0tsF13+Ua1QCXxEaZPfppfpwzAOU9V7QsuI+Q8ZhaNG08urbGvIfbj6F3
NmMrIkcOn6dMdvmCiY2sswEj5M/5F39PYsBBHhwMj3JKTe4EpHKuD6iKEgtbxHR7P7APqY23AR9n
Unkgc93v9uwQNW8Nb+NclKDte075lz9jkuewu4HjyOMvVgFQEQ00ZiaAQmI9/P39/98IcBu4FPEM
tRBNgTPyRjFYMpcDjuITAejiCPRgNcGdp8ACfMBRn8qvjVjwP6XDiADbYYzuGYC5v6cU9sR/nwif
3wUKxpLrhJqyhzatoZssQ6uIk2ZLnftl/R6u/9Tp4UPyiAMAV/Lip/PBoqB4/vf+4u7vIXyAYnv8
RD7Tognl2AwTqokEyCV4xgxhCt/wfpPqw/6q1z5qUv+bSVcI5ERKMe+J+8iTyTBlB2R7+P+btqKE
oTD3ZOIe8OaB0UsKm8Oz0gXCxuqa51uykkCaef7FO6uiLue+vgMx9HYoldwpHCzsmAbiUAB9ATNo
1OFv4Yh0sDE8s0SY2lLf/XICsQZWN9U9fAAWLbQIthJUewTNTFFmdOyrE1RJbveDwRRP5iveLgFu
90DawC7ceIMbgOCS0ccQAC4YwfGbRfiM2S2Z9jJJ5GS8R8DM8KQpD4SYiC1E26tPL1PjbCwxCnOp
SN8BkowtUzPx8ZwjscjEG+N3xA/lLJ3/lh9/qId/f0hhytpijbF++Gqz3XI8sBlypLAb/nC/6I6I
LcVrmGeSJFx4oOHN2fTOMdmQTUEBvLOSEdoAfDi0dQmYPTstnfS3GPMew/Rfup98aVO4obOKwwVO
AjwSh7154oyOQbgxv053JT/owpq5uBMIExFVELZxrO2FHmc9VNgFSdx+cHGz2+wZSrr72KAVqNGE
gU19ZsUiO4MqOIqHaxLaOxMGK48oeGIZUkiOKVtRKNKJydzUoLoWzqaE7u6hQKPeZq+6Gr5YqlpQ
fZGUekefxhdPyNqob6is+BPytrfKnoxMWr9Mj384Ko6rTMoybPw5xu4unxfFATs/+ydDcMa+AInh
+/zVMF3XeW2xa55wdxkCWBg8ieIzKvl4piK1mK2Mgegd9gBfFVvYrxz/shfxFb5w7kUVwcdnr9ma
ru/5fx8sz+8QEKMJzCR21V+xQ/MQKTyZ4ir+PvyESRgR4vyH+EEAxeARd6LuRBdjyhuI5czBnTZn
3zW8p2s0qfnwlnBYzAgakZXp8LH2nAvPmABBaLpco9iCmy1nNsP2spphO0IfwOsb65xR+52xBW+K
zMH+/gFJo/z/Wzf/zj4GhvDL4aT0MdAYz3DOtXL2cJaJRw41K5nrhBrDsnOPTFFrnxDjbnAW+Gpv
RidEAu4WXtiE5Jo6NickT1PHw2W7pbOgKOCfNrmE4bXwgtIh21iedXxN/W6IsXtQxHRN8CN99jxk
n8b8HX4tGHXNjsumJ+qXsplyiBKISoSkzgI33kKUJGzoIBz1xa9hkOjV8oY2gpdHOJORoc2kdXdl
dpBg7k2GDivm4RFpQXo1hA22Twl1T5Tdt7hdbHWs6imvAecPcP424mcbObJZ8+UTTLpF2ZfYWUIQ
KRGUO4AnNv6noIdqtG0R36zkZ55l+5HwsY0agv6wqT8RA7JB0SenxZZ4aXHfaihiNW/FeX4MmRWQ
veXzurCTx32zPR5dXjiAjiGOrr+3h23eZvTEWs/AjzIKw0B/7273FSr44zwf2BqgIFmujKnUx8ud
QnPK6Ds4JMTs6+noWFxQJznTkZ0KdH41ot1RsocnAmA9DYd7j8ICUSJ0fXCw7XUIISoD36DmrpBX
0BH/KyXUXC66QJlMY7wpfInMGRoXaBgH6lwQ2GbOMyNE6QPZymjCfyR08MQR/COFeMWl0+IdRwFL
bKpfQyz5dnNaCFTG8sCjKPZ6v2CXpVV9ETiSs/bOKUcHZuGYIUVSdl6oaJ09MLcjawotZGl/0svi
pL/UNtamY9xJhUnBiQwWpV9DdlRoZFTjA7QsIrJDpQokiJAfzysyHcAtoseJA3e7HzoJ7+YOayNA
9Gv4uwr7qKwNznCAP1QbIadb4Aoyw8xmeoxL5xj3sxvcLQwWNMIyp1inooeKWnolQlnnZnsgqVcF
WmY15qhqt6AKAlj981umkvJFnACHO3f6wckCNBRBW4IXzgVf7yGJr+olwUnS50F/DDENDAhFBlSL
zg5SOxwaYqN8CvMtDT2HArtHYrB1cIpw08R+IuRJ8H+w2IUn8Vd8p4fmh7Gqhugzrs0kAek8Q+Wg
tZEXdCe9EoKSWE6evPOt+A8YKG/z5LxobAXggZ+PyrAneY48lqQcI0rsovNi2JRT1YXVdMZZBsrG
dvRGzyociH/NHJERRyEptIdghtcmPUdaW0RMTF6iOAMm4UgTTBb4BM7r7d6/n0fXCtjgH7+X+x5Q
EL980DusOZXKh0E0epiSoxgygs2sYZGzWVMqEUKVj8GYwzAi0Ju6HnSiqaMzvRSRzDTIbydrvcvS
sgOQjIo+zH3+O2Utn2/lPkiagCqdqGberB6pBFWkG3wgJjA+TpJiCeiIAT9hzddN/12v2Je8y6oq
CVAAy5wcXghiKmjhH7cJMd0YiGND2gkoplBCVqkmxaC5LxbLI7XhPPmVO6PzZZDBSfqYHnGBIP36
NtM5c4++jMAsAM11alhgmVbwNrzN2DpFTcap+H8G/FW8O56nAK5gTovjihyJLQv9qX5R+VByBrsi
pE8pz9OdGZ8ByfBHciZqTOU7DDk4G/Q7IAbOK4mHSNfaKUIWFhS3Eguzuo7vDE94KgPG7aQxs/6Y
qoDXmx4ptpcDOYUM5XsFGJ4b5RkOBfs5RXBMuyq6+OIdgezFT1SLjRtIGWEHati8XeUuxHmgrOgo
VUKzY454RURgG9QD7HevCSDfgeP9F94qhB1RvHFsS2ua9UTYrtGTdR4cuwOH3uSDsg3V54QpywMv
mSNX8sAsb6/swUbM5ZMCNMJq7iUt2kigz0sKYFQyS7YNPRwn4f3wcvNiZw4rJM4Fw3biFeZSnskH
Eb58aNRQs6YjyPHikQLiMaSo52aoHm4iVIrCQdADtSyBQzfZCYlpAF8ISJVQT36DwRL52XSseCyF
Z1AdCyT3AfsRozrZvfxgbogSW18xhPUxukfOXHmULUpQroZuOYMTlE+WZFefpvYUAgYOvoInzcmA
ABEPxF8yehb4NIoxm5Q89io7nBme08myptC29qA9OSpmobBF4KwQyXvb8FYUw1eGmLgI9qENLmix
gW3VlIfo/AsqEEC9k93nitmJm/GWfEYMb6dEYdZ4Ozvn3JW3ueh6iisuhSkd247VroCi+8yOijGz
17Obn0MIvF/mikbVbOX3kVTMSJRx7+C40uGR19MrF2Ltz4vJed0D6fw57Ae6/8hM3YGGdsF6Ek7X
9Aq/mR1lAW16I0+4WFYxW3AJopUozR8iC4xorAgr4bCdYdSgRwMTeU7/emn/KE72WBRxP1fd1+Ga
lt90hx1dAscCx9bUTIbe6T7MuSCOas62SslcGYRhhcn0SzQpzeEuzhAotOVB3RGyzIBqxRKg+VyT
Oe9v+RNqqBov5Ycze5KfganDCwcVIs5ZghC38RPmnDtBxWCyld/05e42f2P+IApQCviaPZuhBYUr
1DGaPvdRpr270VvOpOkbm6e3T2qbe8NMzTMPYDwBCYiQezLAo+X7EzYLs22/iAAFG1eyvQJeIG8S
oiOfh1+Hqwfn1M1ZReP08ckvylSHr8fMq3VJ+kgGDLum1Ksf949y+UAWMsbFlz6GxeI4E9uPVbiP
1wpw+vZxjF/wn4CwyRjHPAehhexs4NpG910B59QMm5dnsOVp3m1V6vHpy2aLoUgkBZz3f/TvrLzg
SmROKmF6+4bWzX299rQPBiRjE9dcUWnPKaUK6ZMB2RUYoN3gsh/uXtf56R284cDCXkKHjNbkW4NY
wleAaO3wqMXssACMRNqp8Ysnvmt2l46z5b8f2EBe5eREjaaWOXu4kKV5xp7IF7xKIl4Y5uTt+W1b
0we1JsybxkyYpb5zPkT6NiYTZMKzlyr30LYLB9ibaHh4kteI84uxQ4908Zv0HfYaBvLwA2+bH441
BnEl28YXhAzGFsTEPNdG9pjQNHNWc8TfDzTh+ew+qESpvqqVLQUUk8ypNAUONpL7csXP57C1GKVL
d9cizkthnpKrN1dTndkSdSSkUS3meVqeF9fb5oYbxRXrgpr4HhKXlL3Vx6B5RM6piPalEpZI3Gyp
55ab5U7LQCrbDadFEp3Tdv9aMdwu/I4+Hwr39FRislDPz2gOeAZR3Qn8jdPAjije3rkKeYp6mD6G
TRmprLvhCZanI/FoLjsYvAGK3lRC4cyGNruLJgSOMrV/FW0Z5Aq0sUIJfA5szFbVGA/wlGFPGaiu
VoTYOVxD5ImmKPJQ+BYhXyNPiZvCDQpP9O7y9JUMX0i7mbPsoL3OBu8OtlIGuBHmpXBIPVaOV6+B
TKZABV4JULCyEy1hcFyjcr9jqQXJuVy1vwim3Y76LRkJkYbN3siC4NyRZgYaqxNRieHY+hLqpnt0
xh9pXgA8wYyBmZBQjZfKtN9qlXeb2zkbB4yhwwWbrMJhDaDOb3Bgc/N+a+RUdKBCVC1MDm5bhs60
BejkZEIZpTW0Ll1kc5khnxeqxAyKVemDrTNvUmPDgXE6vbeYpzdbkQQCFwy+wCuWKFsNaHVoQMCo
np7Zzkf1HzNAv76IvQkNNwfh28bLnbgVQnbY9PfitCQthA/PyFpC1BDR0wMawuGEPG5en6CvMQN7
RakoEUDki4GrN+ztcX5Ob8cI0P+aNwf+TKimEeNJATUkVHKTNXGagL1IZET/1sfPO1ICgHQLlIbz
7TCkbImCF0xlDJT/ifrm5PGZZcbXtvyEpcAV3C2ebcHtAKrprO8j1CkgyfJw9VolNTakBEH8I75M
W49QF+SQjD4Bm6RwVAhWV+cTfNN2hjBex4dd3fETH3assgV2ASl1GhyYP5tsjN14rIYtBHLNAAoT
UTILdcmpvaUzriL+FCaEvOIsMAa3R/aH4e8MFBsCnwPlvG4XDAzQ3dD5H++BR1ACgriUacYEJSOb
cydgdfYC5jAor1AxWQRTsDgirBDGTAcyspNxYTcpTGrlTs+ir0wf8zkcAnxjg2og/yNPgI1MPigc
yuEfSnBukRoAz52JDcRMG5tgHMbidvFOFVK8XkQz0pQZbBNG1mMJAEPvQz7T2VEHjd6M2loBPOeU
F5UV5Wn7JX+wM4sz5XT02FJ4anGaYSebtMRxQDYLug07LETKhRky25rMGDBxin0jR4E46mns2FP2
zzeBrIA1OT6PIYPwzvF2ajwjOtGfJQHGUDfkSyiLG79WwuO99knKYVhvkBrJ/2CseURhVLGXc52c
isLtzuF5vjLl4imkmaHnoCfMyylHQnTBia/33gac+cucZiE4KZ9QCOiImHRQGvN3o4WhikOT8cUL
/9K1T8InHSdzSYQhJeM+uOUeyqDUuNKKgTcBNb0Ie7QqbxIDGPTOtZsxEc/Rf7izanMT3RVKEeAj
77LV1NQmi/J5YMibKxnRln6zLee3M4gkqT3L/BHwyPYxrhjYA2NfQLksakGdgFoVwFQJ5O31kbyD
/sAhpHrNykKTMREmQeyzmQRwVkc1vF9VjCi5TmnyY1Ev3bLbeSqBT+OBzNaCP809FKXxCWpc67+o
VR/Mh+5C5yP7F2T+GoEWFjQt7qPcMtu58GG1Cf4ha1TOr451WEV2zQAxVF9Ylz4FPOmDUonPI2Nq
eGO4hD45oPdnWG4y+7MIy+KvU1TgucABiBXROM/oaxGzjOJdT2yxjq/7O1zFK5FIDArVEHCN4SBQ
Ox8u/RkM1uy1GoIX8Xosi4ufDV/KbYrJmqG6hENJsseNomwycSx2ujpAQe5W6SCidx+X5e0aWmxh
SooZnxApq9SkIokLBfw5x9qTTlf4wgLmlQeWL8ymUgRkvZbXUvZ5BfPssw3YVzoYOXgtCU2yTJ+K
Gd4v6xSuAVo6dq3kggAC8rs5tdoNqx+3CQAsDD+4flalToPH+AhaHj8RBv0JDT/tx2vBtsp9OBqk
Tic/jb+iFk2rt/eAUG+v+i/yym/Be151a/Ph25OgiNJJZJeUYU7xjNR/z5CfcvON5Fx/ZeUJw1d3
sh1lEojc4J2SOP7ATCisvi4rLZBe6xmGPMOvYgf2p/kPO0TjQWvNsw4cBia7wfhH0F0Yqq7ukm/t
R5rGLQ82BffBvO1ZzQxt+YgB9cwQE0V7TSl7o7PhKGKEM3l8y6+swLJpVgGf4cvXp7YVUrlx75t6
RmoRTrerQ+FOl8hqyJN2RfhMj2+UuKGw67aJhCk1dJ+j/0RGxNqF1vHQ/CEqwr6Omjn1HPvFXSNR
jqtwsCeDwTSXbIfthr5hEjF1Za+gXICTQFvBlWOhNuvPa0yLNsXuHAF30EchXwKFgFNducsdJxoU
uvaLaW4J2wtOXseT+5S/Oi/jSITqlZiwQ+JarGtMY+Um7E+fJyGvQkvJyE3LsnMRH/Uc7MNyZvAw
cBUH66XvKFEgfHZCtw+cxAyYFwyY0UP+IgCbaVgw2xYzlZxTTlzONlb9CS9Wdhdzqq1BfFlX4NRZ
Q6/+u0EIkjNnEkYlVzdDRLPcndirUNswkxUBmsjw4RNSu/gyqn9Ocj6bRiEKJXgoHiQmfLQzWUor
64O+Bllx8pdRhC/cZcnfFXk3MFN2GAvypkwYbPX2iXKMmTNnlIURHEihYfwobLnivGLkapj03D7+
KGTrMb3F6b3HgFac4kuReVsc3tHs6XebN9sWaZWEoeF+gjiKJvQUcYL55UGpYEcEYmrF5t75G4pA
e4pL22d2l0N7Cnp+Yl8FQyexD9e0HoNan/CQSlvVpzVfkXecpRIsU+nPahMvTxbfO2d86dm5TQMx
epPw4XX4qVoZxJRvOebToBfnVZ+xGrKZhhdf3REtXfgEvMJGO0Owtjmzmlj0QZNFuQR3ra7e/bm5
/tJVsDjAI694degiM2bISqSsE6ddX4kh/aKN7fX1rQ6d8rXpJnHbhzUoAorzC76pgNcXVGwvOhUZ
efIw+bGNlXltIvGoSozdbj30a+STAJR6+1tgY5Yfi0UzZs1pybD7KdMKTjnFvOK5u3YRlBvN7WB/
nYMXzDjCBo9pheByplSrM6GaiwGR0/Wa0UUr45pT5IZkXv1ib0WgeQWaRG57Uh0Fm9gDz1vJpiZR
91lrdGLUjfc3BFJiNelPWFBvl8YCIer4xGusByWGN2fPoapdlfSRQwcCgWyvmUFRJGsYFn0pOo7t
sQkwDneJpVwmRRPblL+S3w7xrOPuWZAD39S1zXc+4s4MIOIZf+vZFNALQczc4BzIBLUhpq5FfP8+
Y1wr2DQPj4bgFeuhDD0MlPrsAuJxG1kDHpCN5YDGGOPnc0ui4neHkuhBoAy2wGCGgLyOxAAJuonu
Sntgdqh+wrNNhDU2dNkjZCUsUF4BOxzpfY+cZ0aNoZyIRc8sILwdCK1mA/HZoWCJpUfJr838snos
7kxO4HfMeXX5Hd2UrzdkA2iHkG8uxcIcvpkKo0hhRF9e5uKkJCsSDwh+xm33RI30wSoJrzkudmas
/b7XBbwaDVvD5nZ0zwpmSRtsPUzYqW2Kggq98omAgAuLhikzZhHbd6p5f3K4CR8lYaxa8Pxmene6
R/K/ElxnwaiBWE52P7qhU4ROU7yfZquB0BnZtYjPULEmp3WlpsxBTywAGSAFHGSmCit5rsKAmoqq
QcF1IrMBiwBbw+vVM5/++coA9hHDkjr/3kZR6U0wnmpxlbGShw6d2ztTPNcYVf1Yp+yEPuAOp+Dm
8Vm0v8o7uJN5DrbPAaj/o26ZqJthuHmKfhRzG+otFZAhQfjB1G2K4ymV86GnB7CwsqtWD5xE7357
vIIk0o+pRuNStqjKhgpFAWQ8p3APbkZiK9hl74sZI3fOZRjSnOVPuMrq8C0fPydPMDNcTBjYXXAJ
xGEDDqGi70tw2+E1P1LvQvp/R9VtqR2lqY5lTvk9YTsUvEU+ryvc8KBgGd1fWcfrqZtjd4HQMSHk
YMADgcAgD0wAzmIpR7W6nN3mEPTAvXen3/uWCateAs6gtM6uyOcmAf4I9ubI/X+lI/5x++GUDipa
Iu2fzLvDyq+meqzJULI/31eQpQu2UAMmIbyNAajNAiQQmVMyHDAgToq9+5Fa+H5NoJowU81Aa08n
cU6rO6opfErolfbq4cl9/j1O4CoRN3vk06PQ07ZqyUEtjf7revTwANDWFyoObp909AQSYDvFZVEo
S2YP9z54DP4DHjlCrUgb6Tojo6SatfYyugjGFq8noMJkKdoLA1mV7msTOhGwzyJr22y4zYRbk7KW
Aiynm2MEDnqDOr8TMMHszbjrnXdkiEN4ej5Xdk6vQh0lM1t+eDmdQYXb09l75JzApUX1Qb1PwSCN
VdJKkW4pU3zWzOVoPyMYPFfGyzDUrKCitnrxfw+Gixbh9thiWNxSbPfjKRu/3myvjfxh41mK/+b9
abs9GMHxR1BvtEVdoifneB6xoa22xX1rCv1XMhwTjMV1YJBJN/ojVhLw+QbI1EU9h1FFHK+BnvmZ
DjAf+FaLY0ZwobVfrZPdl9mTxAb9f3gi9RPGTNS9lLnQQ4jXojyTZ9CRVfqID+rP1Mqvm2pd/Ba/
N1wG3lffwDGforkSAzhQPhQlEEYwpPgYVR/YxnTb7hO1zgg9BR0RMZ06XQ1T4/60vuvpsOw+MK9A
B7IVkoTboa186MtMD+gxX3fNAXqeTJvzVIYuPjKkuMcDHlHdmOhQDB3igC/1J/Nj1iVFWee9ranF
jK79d7TnGmzeyy/M8DHguBtyiEI6nhBCL8+EAE1Y3BsJdfEVcJVo91TLVCwPK3Xb337ULr23i1qJ
JeX39QJgdEEyeGME3gv5Sr+42QmWhMN9owyzm5DlBjpqho78l5SHgMf8yoZzlcIHvGS60LpNG4V9
qewDevc7CQaXKxZS1BTm64fqtC90r3tX04mdyFagMohEu3HqAz6RGo+KyrKRi5y47rpeSvYKeSr0
OQfzh3QsGazrIZ+oNB0noKgtNuRu85/I7Bg+TkzbKhh6SGPbKck76jcFKJpRPg34JNqXaeDj/NsU
wlwcVXkNmH+pNGGQT4KnST/xOmYDaN2hN54BKp4BFGwOAaAKnrx/HsRf7Tg33sSW2J4t4yCBR+GK
X/CZbrle4TU3piSiKi1QTXY55xj7o+DCOYUr4gCFolchrXDxeXkbLo8oTgoUfFJPEmxY39ZnJSlq
CMpWagwZOm2yee+MIiGPlyGbODHCcvDE3HmC9f/s3m/VZk2vgi9PVKgJcozXaf6WV3CWH6avYrAO
Ko0wVONNpyzoO/4JdN7Pp9N/UyO0faS69fy+5fdlu5blHQ8jDQv76PkckHD8PDDdg+r2hu9MZjXW
9EZyGaCP3Y5eQkXDiAlJY8WGqaBZOPGM0ZfHTGLsNYMQcK42hbS6w7xH2Bk+9i0NorxU1pboHvhD
OTbo5G1M8piuZBKujKjbz3QGBShS8a/bi9ifLhCqHXLaPpS1utRnr5Cwqw74RQKBJA9h+loam+Pn
8Uefaxt1Jr4VTCB+Axl8UHhNZtdUlNocKNecDRXZaBWVMK66nPYU+iIxyLE5q1L4R5hH2FNpeo+Z
+DCfRBCuMtvBMDJBs7RW+Ube4e6xH/cYhK4JnYwtM3qhdSq3Ly4HqJMX51crAGOavdd9jJlm3CEh
QsoAwiUTgMF/atETn43ETrVfFdvjJlGwzX1ScyTyCucQZrPQMxksqavL1FzxFCc28uoVcAqRj/UP
1xTgb3Ny+qSaVTNzLvJGSWVKGdmLFtxOB6LnbkLmtNIWRmREFoFz5STQIFwJpEvIGKSEop5xoxZJ
U3RlVfiL4RXZhl/GZuTb6MMRkeyUNTyqtAVwOS1EOucrhmS8PU7bjRnXc2AYpASz8lvAx2L+dSXY
/vqLMyWpmu8c9uumiyaE1o90EkxJpYzQpsUYPcOW+b39Q+wlTlA4nN9X9XRMB9yOzxtBRYBf8HbL
KZJ+UFxmfw/AaUFdwDuvZjhcYRty22IpsOkPNGhUI0jFllZGGy2t5Zgp+ZDSz15TUK8uBaZd02SC
73JV8IrwRSYVmqLUzmrIGlC9DzwTxIkzf4xhObQ5j1RMwDWfJP2BcBWBrDliTzARzstVZK2vqbLA
XQpZEyPQ4stoacfsVf34Gnz5MZV0nPeDnvLcRH6NUWzj28tJVkdy1kRKXEbH9B2WqZlJcc9/Aw1l
/azKkGgl0gxkKL3Ob9ifV3NpJr5T+nhlJh487rjC4dK/UBZMGU6F4/KMOUSkR9b88tHMmlk5M2bW
TEJtFj54FbJJIuzRkiLVIzMto3t+YZ3GRqzFEjpb34jrRb3ovsdDEyGi2pSL48aCIri5RHcxC3bq
qPp+YWuZmVmTassxrqOBTnn/zI/RyHyVYjEd49P2vD1GxtIIGQDyj7mutmVapvbH6SBnfa7N2uSc
KLs+GOg35k+Nyz9TrfvnBB/bOV3nxzgtoi6xZ5dU4p9L+jgcGb0Be37fUu7XZjjwY//u3RU1PN/w
jnU6mnR0X7m6Hw49kpZljcjVeeXnbXdAEJSWmyMl8LZYM5MPqrmGj8x2jO2ZtGtSPbszXcz0tRIq
y3d45GqVpbyWszfenBcArNXr9/k/ks5sSVVsi6JfRARK/4qAgB22qb4QpqaICiKNgF9fY5+Ke27W
qcpMRZq915prNlFz4FTfyOleKfN4quAlJI6XXWU+jIaB+e8afpcDzosxq84vy668JBguvrwi56Fz
2fHyCXzDVTwdRual8JG4r+TgTVmCGdMKQ9mgmPSIKqH/SXNjrrkpSEc6SX1lz8CeYgylz4a1lyJ2
Xgbpqp5KONYIi5iSHNugwCCDKUcdwJnztKnqxiZypC5SZyLIlx5e2cCh9JEmDYIOYw+0wTg3zODb
z2RAa4tufACJ5j17oaoNP7+fCbWazEeLvfhiBvEhm8WBtJLm3Nmon7hDuUfxW11Lq27S+dm/e+61
leYPPNWYNM+yP2kVR48tU83Pj2F6nwnUjR8AuM5nWJkyL02OSTiYvP7SZYfWNvgicXiNHlsT9zbA
qRmvwu/P0m39W3M439/Of0M5o1Lk3fimSfq7HQf6AegLnpu0slY4fHLnf+ANSXP9398HP+jawg6P
oIkC5ewxM+Yf7AlaCnjbAAXmFSKEzyTupi5jXh/DvkCZqUGC8ufu4U7mJJseYD16JrbOpHjfjX4G
PrbBeEczG8i8OGxPMWQZGMD/6EBm2LspP1BG77m5pPX/0D/sxMaWCZ5ausqj9ymb0xJb65xd0VhX
O3QFTN+RxMxSLoLix6Hl4YoWar74uOJcS/PPpPwhgkQ+vB113ewxx1BAOzFaHbWHKP+VYcxGscdd
6eoOI9inyOXG6IEQRwBQddlc01Wx6YL36IEVVDJKlv/Yd+CVtg7w9XbZ+p6sJa2trMEdTwa6T7gK
2/RKRgkb7xN2QXplB5u/firWOmGvgzNLPJcOyUL+LcfDSbU2CWF4Lz4zzKzXw0nrD39zZOryRJ1I
LDIaoQkv77FGchIMZzobMaBeyN3OIE1ZJECodVCxOSR+HukhDRGcmFOyQiwxZ7SRzZ/Q056b9wny
VcfSBQiVzHmNpYzAcM/s9b0TIBS/NKeP6HF2xQxZTD0gmDJUZiWnXAK4n34nXwEn4RSK2awiqEhx
mAdCLMn8kHnMvqjdeMzRCHIgNJRyipWt894Bg87oTovAOd43RUAljtowBPBEyMNuBQsqtosNVExe
cKxeqx2EMNyZICC0WwSR8RheDa8JPOMxKx4hSWA3upNJId61vyKs7a+grzDnabMxlIPOCpC/bmjP
runuHuxa3Cr4zFA3kJ309vHDBA+MBICBBQG/Obq8qQABv+cPfMfmysY41pHv25mP0JRkJVv57Wf0
+DAD6s2xZDuOxzDYIIA5kIWZzCQrSFpfj79xKuma5wKQEGl5jIgYEUfxjENi4j+F6m5LC2PBToqS
7coJZ4SanigAngFf4ITBk4QDxkszpmVqol6FYTlbkWDCNjtNnmP5BS/WhRJVT5vdwGNqYpzZ3h0u
HYRmbM5F5AaILLSpufoewb+g/12iNEz910qyZ8CSBI5T4Iufg6bJZxlBQmh2XekQkidUv5hi4ZTF
bHYH8gdawFNHMxMKo6wrXR1tG+ALWBY2SQ7T45mSeQRPx7yU4NExk7v0O7SMFRy5XhwuqGTAVQSo
Q5fACxlnqos8qLDmBz357oX6vJ5m84cgsAKRItXzQPmEqAX5QOXuZ9LiNefTnSAqiNXgZCzyqXIW
7IXhyJNPgsT9nZKkdpndkQrjnVYLWtCuYrw3VTyZpWWG2IgRvh42RIiYY3PMZxbEDHIrIGNIe3WU
R9DO+e/oqzrnlyHanRuBaSIDMQEUopz88BYc8E0VxROnDZRODYkBMLm0sxxKa8x0EqGsPm6vtBzu
l+nyQjg7c2JBZ3agWIDrXwQWKMPF7zPr8gtI5ygD5nuQGnZ0CABT2DiDvUP1k8EGKYW2tnaI8MaX
I3Fh2WTU7txqkCMFp/lzVhkg0K0CVENvxjnGuUXF5jV/zAtiU8CrsH1mps3MZczJ0q/N7nYBiAck
ZCIaMhHktuR2htzHqFPj3a64j4qJHs9kz+vBrePZ6b1krlUuL+cUxHF5jb3HpAePFfzpcSwYLiny
5ID7SUm31PdLaJQgSuLWe+Arx30BJ3gD+CZOkhdf2XKB6vEzgyUMf2JiTRj3Y+tObkGFhWDL88Ey
9bIdGiDO+Acq14duqsF8CoaELozt6NKZZZa8Im7OvOzY2AMaEXxOQUcIQt7ZTrwVJDnII2wmXMMF
YGzH9GHXIW8jenOCOoXT+PEeBtIsMv4YqqJ5hBh25IFrBUNmP4SywcfQviwg4jWEuGlC948DT/ZD
0Pbtz9Kn+uqLDdOkItjKv+FT42jUC5JPcq5z00hl55OytPsp809g7pHp8+Bb42aaRjrcrOtBYuXl
qZ72ThNtiWiTAjYJHcrRP0uTEkhRiMuefy+2HbQp2aR0HDSt3Cf5FPAMmBmI2FhwjwnXKvcOTqTY
E0ytqNgZv7EyYkd0fZLKLkglOGLhy6n+ovgcxXgAbnFoHaUEtxKf5hVL+Augu1heOSdyl3BTNEK8
oGXv7iujk3Gl6D2UOjP8r3tfxfaAibqd657qIVKe9857Y4QymCRKocRL9l+GrWAufzdue/HH+ivL
EcQUu9nAW8OkmzNhM3SMbZc3ORC21bnGVYP26vRTjbtymzAosAuotPii2h+cFxyVoBGg9nFyGDpN
BewwaiKMo7BB4Y5kAA9/klHVsnLiPkpHEvE3swau89gCafGTzQDTjHPLv+e7PHPiBVbb2WbeQvn5
2md1UbtvzFAyB8YFlskSYb+YvSTY1RjO4JI42MhwaVbaBX8anEl+YgZSKGAg+OGhWAY8rRP+plj2
fm/O9u3vNfPERzR6HOlHICMMKRf6OyhB80AFWKRH743s6Wes9CnH8fsOkkutc7rZWUA1R/eQ6Foa
TR46Zg463t/sHXvaLFUAyn2I6hkX+Xa30COKO2uy+FVHj9XghqMeE6acFmDHXsJOyy4t+9o5D4jX
6NbV5/Qhq2YmlFrmpLvyBPXHJErwKW1PGFOznuqwENxPRe/VwRb/Lc8aRo1M/PQhVKS+9gZEg7N6
Ax0XwJhvoSVjo8gaCuwBKdXubQAoUmrQBV7G5Bml/g1WAg1YMnkbkwx5MjwpDaeCgG396ukhToxs
cQgKXahshONSiDntXMaDbkx4F5QPTBtcIY/E9AICM3xKUGCy9DDdODUv17iN1RxxfKVuIF7rb3jt
/i1135RGwwGrc/UMgbHhcQLtQhOhLb4ftCF7Vrb6DqOs3ybKLPU1FkikCh9r/J43aO1v2Mb9mn8f
M9TIdtkJrhQ+AOyWJV9QjgvS53BnsD/dRDrGEpQoTyK09UUczDpmSwDUtf+ZUt0APANj4WuLzh/C
ywZZwRBfEJQ7znNj3FdQQgd+8Tj1p1LbFfjnN59VEWSmg22F4v17W0QJTjqc5fcVY74YZVS7e+F4
x+pNQB7QW/hqVsDnUJDNMRMghtMcHpYBXTWukwjT1EWnoXYcZQkki/eqOHxjp8HtZrBqWF9pZpYt
/uF378PCbzwWjxABAcbXDv4jIyohamDIklXnE16oFM6zHjFcgYv2xraZ5+MTYiXqWUXQQh8S0nRS
M4nvq2EKLZpt/J5+Urd/rfPc+26aG6VJtXmsypov8Vi4FRDHculPDP4falgp4ecxhfCajLmpkGyw
IDNXi2cEEcPFkpEOUal+gQpmSg1lYVp2597AtYhpNeYjIcIxEOQ2+L7H39+Uxx6B9fwv/8nIQH05
8ctLHtF9+Ct1lyHf1PGq9DAqje+2xsAVfgp2SQM3TdaYRtBsldKo7XDy2RFQKNidvevpDzQvHCnA
/OZ989/3c053yMbePCZ1/XNLD0jOzDe728KQVwXmRXYQO1LhKpndS8xTLnmHjjCn+foAgktuP/AG
xnLYLk1lfcMIU4sGA5aDG3kR/Ebr69hg+9WYy/CamSq2+oxauTgdKVmkNWx5jVJmSDoiRXItxr4m
fuojsHR8Ze74St5HtYagFF6JayiL+0/HAnswL/IBr/ZZzdyLcRVkWWuefYL3Z9nlfpbuss/mFa8K
/GdooFDT84fyUQt1vCO6sebKa9HDx56FGQT6E9FuZbP6B/p7Ch3rF9sEaLo0i8UvX8ofY27N09nw
oEHksPtDzV041Yi46FzrJD2hjo9KGDcvxygn5QR8VZsnM8VyjBVC/JUx5/8rNap/rVUv2apiF5Ni
wkuJnzPmapRs9ejzw+26rv6ei2qsQBTmEmFTMasnH18POPPpjJf2y0mDIqZ3ismXUYdkV1z2+Rtr
qkM50YPSH6LB/K39dCbeIQaQUMbZtPHguQWVp7kgQcAOtc+rTuCEh49Z7MEo5Lv8jwUieJ0L//mr
w00u/S98Zo/4lTHGemEaNKrbMTVmmw4FLDMIY5g40+qcBAJCyfaFLxCSUvx/oszvP6lkA6EgyYA+
gpsrfjPOnQVScZvzrfRyeIMIhFh+GZ/AS2TTxV9fjfh4XxyMaNiwm0Ekx0doPZ5ThzDOQFklf5bl
SGTu4sX2cTPh0z/W5YmeT5t21OPwd98Y6izXjrcaSwgYC413o6+ndr6Ph4QyYcH9CYaG23Zjo46Y
NIPVmZ4a+1Y1N1s8sDA2VpzUcM0Us1knxX+NzF6KleuzdxNuKWh0+N3MqR2qIY/eWKI4zMcDkCRK
J7ij2FfyXH/hWkTV2/R7M16rvTBUk7m8cjoZfLYJWw37mrtijUtcGY8EZNnwuuDn9ZC4/l7T5HWw
CPvQ7D9sRKa3nTJOJXZQsC/z4YV/ISmZBX3krbOf9vo7uoFyVa39pYZwzDN5JVZ5tjQ7kr1pZGHt
DdfkFUktpV1kLpSrEnYuR+VwQdo9c5H8+lNA3yhsu4a9Pcp3FZQudipUX3ZHfsZweT/V7XZMSAGT
yArrS4f9fcs/5HJJyMf6PXR+nrBCykC3p3zLXI/qbLxCdwrfkYBYBDFD53s9fGCgk2qSjH+yTW6t
KwE9XcovDPmZyBUz/NemlAMNUop9t+0x6N9yFFmG85HwgozKetU/vQYMuBtuHrzg1zeZRCy1khqE
PYfjYfgxGn+vmyIfy3vTfnzsSMNoLtm0uJaMtoCxdnyWKDs01R5b46ijn+9Jme2hDYhvn+PzIUoi
OyLCylXPlsrDwbnOe3vEZNKur4/A6hcsflRfBgWNNNgoOMwhiLG/4fy+SxBchXXpjUZlaYeIlWwG
gYvCHSGPqM6fsBtt5M5rlKj4KScqKvM/04Hy96PBnxjdfkiJEDWWRUPqaESi/bQR+VnXOZBuyBSa
AuyG99tJmg3pBHB7Crh8bvGaq8Wsyg7IAyIeGPhWYxWA946b/mJQjh4cvpMQ0ARlDOj0gdDX/YbN
PoPRPuuIbWUJQ+7vTfv2RxsrYyZoL5QgoxgPeLaAD09iNra2Q2PcRjzSknLM1ZnhAmBSzx8/tJ6I
VHeP97J2H0FDwhVekjYtF3VKGZxDqDtusx/h3bJsKekZcI2LKze/NkuwuLDvvxm3+5+2As56WVdF
3yTY3I6V6o+nr/CTcYfPJtQOO6vHjQdMm1AH9pxbY2bpzgdKeElPaYyVI+EK9mCw+Y7xSPXbdIxj
v2ez2oRjC/5uUFCR2qGJJ7UR6Obig9UecLlJYZ0NnLDGV2PJkj5EPpGP3oPdhqCZ7BJ9ECNBciCH
pwmSj/+4u9JOM0YPnDlkZV41gXSU/kq/aUSuYYaPFyq7s8Emfz9y8xmxSyXaOhb22JDKeGQ7yJvV
9A1DB/5DM06LpYXKDth+m8Ch0LpfmfTY28AgRAVtPcwHQiFMSP+48zCYX3YSJeWTzoPQT+HSPoxY
KyMzOynlhB3KheU46K2R2jxW6ZfoaGYb5bHt91o8qelg3lAeE41FbfFANfZiQGEOPPXlGV9gpc/1
mR6M3IdLdKfzIVf4QEImBa7EH79Ug49vmYec9vjlyZCtvd5wB90UybG0Um/6v98a4NtJ/DnidfOQ
gioznffvcC99c2h4b1Q01kZ+edAwdOlv0P7ln4g/Buy1mvb2qS+GyqRY5N9pinjASg/me6vgFU73
haMQo3UUyJBkwPQetp6GyGJyXPn4WNvn+qYH2hSzDxWWIHT+egzxrnXLC3wz3AfySBAiOBQZbL77
y25+/1m87qbTCJ0OnvvH9k1kl63hn/SmBw1qxb/vCPGOu4uRhnIj2s6wxgVvOHSGN4yFnZvukbDS
nT7qJhviDUxM4qDHG44N2UR8UPtvk3nre6FArSFPmFTmDmeknrDiNtL68YD5zJKUGJKP5hCh7Kc5
IQWn0J0oYxr93ObWSN6Yn7BkMShHEfNm5mQuY9pkTqhXrLmhafp0qoo10v5a7oHBvK/9P3yabmQ2
2XeyfdAFIxa0AZXi6R1qRXsYNktJP+j2eKHeIjO3f5UjiqLnzRvMi2anNssMsAYZEWYd5xNqZVaT
dqIRrjpwxuZnwm7g/klMc2LXxEoRVeToj4vT0P9Rg9+9R2eT+LSl5oXe5usAy+y2d+AJiqgyXRS/
luH9GZiV107XeJhvvYjtcpmhMwvnrh9tiKAvOOI0vHlvzXkusLySRlTBE3TuzgugnHmCzzCBqcXN
Y87mJsy8knEdwjvawDAlVowaJJ2m/LMOKw9ilRt7PExMwobBl2+RWdyyKNgFBR0lBMzC1w0Jmbms
2tkgdtrC4wgMnSaM+FXJ+ZA50cz0CPLQa3tDI4Lyv9siBBUy9tFKXUuqpzAJe53TpycdK4d9/f46
N4nLX5i28T2eYxNj0oJFSx9eFHb18DFlmRgslWW7L6/3VWk5FVttPc0pdtB+oA67QICgEDJ6SrPc
cB70buqmJreSYlIt0PFT26XOd8rgZcXTjOa5/aNOb1QH+dgWFoO5q+tItMG+9dNQXeVurEbGjWYM
6tgjfoX6RjFa2M9yTRvAmbgphGDcbS91KZgR73QjgHqXUmdmrSjA0yVjnApKvw6dy9d3CWoTAbuP
cywz+vtF+oQ6g1GA5PJAo1dLodxjA3Qbl9KCRr7g4F1kJU97NnnbM0ewDjTvlxwMOja6MLiEbxQs
KyebQ3uu4J95/Un4HVLr4WLP2oCuDgLhe/JKJ5aHPwFtdXMs1vTukEC1PdzoejCF42nRl7g1W+tz
SFojvGXHbEe5l7UiEwiToqOco4akrAcup93nLShPU1ynu3WMRuh7RFl9HwqXhbt2kZhsm068a7/j
MqM9yldDA+ZLGIcaYHavvik3WRHAEpgr9XAaB5k6aVUN6QROXPnm/Y6Qnpl54pk9/DRIfmhgMGE1
PhMVtUyKKdh0II2zz1bC4QowNv/7smw+CES7aZeMmTgLAz/1bLxOnX4LcLv+BFcLXIuJZDvXiwkn
+6OSGc5n8L8UXOGQ8WId/THp6tYPHzHpZzBntZbXr8y/H4ReGsgKIPC9M8PCq45Z9vuVf5uT4j25
Crkc4Y41iEMsBbgheAihJstu9o5A17OarvEZYqinQsyi+rkzlSbcpMLYcIFOlOf/83tfKBP1lK00
xgXWIklmRYWgRzunOpnDw/wCE0m/hwaSqOSzhbY/zNnYhIlvfqcNpFT85nRIbFaVgkn5qv1J16W8
JweJpPFW9d+L2/0ykDlSADkirBQ8P1cP7dh93ET1a8mvIcRFpXSBPpPQAsjU9y/vdneB/WU0kjaK
ZRJaXtZkAG3/2mrcOGr0LifF2YoDtKZdFVYUoOQk6NmE8f9QrBKhEjRMWbBl+BeAkwXaRmvHkr57
mrAZqWnvxu4B36r+e1oPyDugw2y9Bc3OOK/JA/LYkAxk25BhKZpoBBFg3ScmRo1gFzjEbPJ585jm
mV/O+k3LHIxGzjzdkDTqNplsm0ZHLChCp14/MP957ZK4mnpB/kpMUAas1oDZi/B5O2hQM0y0cCSu
XsiOTrCrgsXaipEL0z1CNOQx0xpcYGHqajRevoFZsSP95BccSbHKhKoHtF8HBfzC8pf/wIypTzYq
eXwgeyx1xQxeEDqigXKV8QXAigD55QbQsGYy0ftyH/TjO3UGTx0139/wNjaiyRBvzg7UaDjeQSwl
qfq+lBz/NiYSFEA1kH4xrfGh6owxTcOUAWcFKDHQCAeBOUMzJJaDGRYljzBJRp9f5r0/RjVJj/n6
4TLZ6jZokZE85tq0QdDKDj1CAki4zWsYkoFXafukZWkno4LH7mdwgREmw+Qj0pmJJCgXd/oDKIxx
PTwk3Nx9jYay+AF+NoxpcQubt4vR7xAtLUbtkECRz1NKYTbkvnovXii7DoIpShRuE00wChGvceOg
giG4FkhduUf9r556MtNu1b8x8ObevzIggFtlPsjSC80iQpuNtcKHQRTsQ2OfpaMM5BztPjPM6vSV
I7AxSTvf71uezPdIWqBmwu9xSlk5FF43gEzg60o+TdudFJH+acGzaMP8PlZgbck2lteFNaJvnlnR
E9XUFwDGtJV+nMYe8atnspFZf3awGUFp3n9DV8Mjhaxh7os5FDXlUnYeTIJ46MfzGLugWbPevrTp
Z6X/4tlEqDkjhjnX4LHCDGH+xk0AnLydIuIhtxW3eqIY/IKlbfBbxYdPO8Po3riFSjurjNBgiENu
1MeHh4m4EjLOIBK8PNnGdRUGTU6Onel2bG4Dt+hGH/TpxK0FOL23IKU8RAoA/Ch5+QqlbOLjc/+8
wZfzG6Eu+RdOQMgsxv8oCT/ypCZ+SPY4vA9iAYgHmO5eEDND6ocjyFmzLvqKqIk+D5rf91e8p3Ro
sYwnQPOPzVJpnBZR47zbPdORgk9hPsY006FAY6rw3rQ/pFjjU62StlPvhzNsu+EKWb7M4OsJJz1z
FTgNzezuFR7hsHNsV3aYwGT4NNVBucGM5TXXeyatFsWsHpqhtYf4gaqdjY4wg91zEy8hh5yZn+gz
Y2NsOAW4VZaIn8sAjhWaqDnyB4rQ4D27eTnJH3Pub67MZ/Ne1RuLN1jlG6bWLO8nQW8FiebSc5vR
WP/zF+h35LOkIkyIIa96Rdzo4Jq5rbbapFqW5KatunXBzGIFzjEdsnE8/DqoN8XhecgP/OSyWUk/
3Xq4hSg2aeZF9Fpl/idK7SzstxjM/fF1OyRmZ2oy3tuYO+ByUN3v5kbGEGZBHDv1zLE4dOt6w9x3
X7LBzeNdf6zwHgIv5gegQKfO/VBvQKj7nXnlwLXpFxEm/gmrGKnVnv2KkwkKSxVGssfDQ/oXwtl4
n6rl+wgRZdlNXsdmW0e8ZHHhBOHUPAD13pQbXDE8g3eAjwBgjllIfuk27enDyioS1utogI2NBuUj
Wb1hTaNkQJqYrspA8HBuZ5nRnVNv1F29kU/PQyyO7jHwh7pdzetImz5kN3lPLEgN+IRpHoTrx4ov
rKUcink1//453MLm+Vw4ifimnKoT3khoozc0i6xyVEMy15oCi6vGEnGgHMPHQ7wNdmEX6cci0XiL
y1K+rpmHudovhW3GvASPxl8qdv5pRtnUnJDWwAMFe5xHjLhD9vfk/I5K0m1ZfOq/17olsGJuovW8
ki2Kmz8o1I06AvYipQTVwogB0aQM+/UdKs38RrWx1OkqOVTsFsJup+4Hvf293lYgO6d2Ko1vk56Y
8X4dT+78LTlkUXppps+d4LfI8LS+43iqzUoX3JeCFSSgxoRiNPhpX6MkxIplZV70Azapxk8D530o
eg6sH0VFfrOrNwY57vOMe0t/fJCmI+ysuFXYp5iMy4jUsSGEmcc8aVBB8GRkw33+sRg/VruHr/yY
Lw8TBl6dcdT777ZoZnSaKNBRpz/5F7qn31fY/zXHodD6icX6ypyE8TSmBgUDcboJJoTqCHoWQwH4
Jd3lHd4OQqiDwJefZzOtseT52kd2TQbLX8ZtVVDpwl6C0Q27EKyBlD2f3RzfAZBBilMIPOwJ2BpY
tg7Xl6kroeWt82ApEYRjn6oC809WzQZJDOMAppBkjUIY7VDkYFY+wn+A/8LXb4JRiIMuna/VE4+j
yLRc1F8soPz6N50yVIanm2UugpjsO+PXGdWSRY3+DAkmljzpj3RRon6lQYHMpx9osOgl8JhKx/pa
mg1WkMdAYG47NTA38UabZ6h3hbuhLgz+8Pa4Qw9BRXqGInGTZvQDrDKQ91AFgWLilzq0+fSMvGE4
MLHmHLBHlnBC/qn7mFQKT+AzhjFLmG3uzS3n+nAKWdGAC5TaQ7zZ7O7KHBUMsuROfROIZ3+uQDP8
THGqK++xSS6vzbzeFeCaK31fRdbb1thsee+T1aNTsfUzYC4IaNXgh+qAkt2+QXW2trefeGpOlVnC
GyFVvVb720lZ9ufhmV7vzVJzbs/FVXmSBkRz155v8qzfA/W2lfuiyMSyEqgKwZbdJTYzjJW1fe+r
fXF9MIhkE4dVySGnlD7FCASR6JP2TOMjI6Xk86D91WzQ9+f1eX1btkorCu3+WO35RzrV5nGgiPkf
edxIfYWaEJaeW/qxDwTJ7z+GnJw3tEltRi+8gRHHJEKOvvPvUjmaCTAwqS+zeGrMDQiYN78iiwLB
5g9xUPiVXRCcwt5500Zyg3MrC3kqYi5dE9Tbdy+0buxHdAQVIdEwYODOQGcoCS0Rek20P+/Y/dRj
1HANg9h/Oy8y/Oo2wl3PJGOiGWG2Gr9p0Z5oOV3SeQYQqW4rLPGQtUDb4Ter2CWlkjdIUNwA6EHv
RWCGlxX4KY7t1Ii0flhRga1TqNKsUPWi0eC537GvsLy+Vnf8YNVQ7K5cWmhdErYlYj6HYIdYI0hl
/Cv+aTxzKAAhJvC6fCZgXtTWLdZx7ZpHytzWkLtRlIWP1fNiMhs/ZTv9iCsgh6R3brm/QTliWbwT
1YiOPeDwGa2xDSHIJKMLD0vKnGKf7prXBFoXhog4SPCQ37nZgZGx+36OePKH3MobPs0XHso91DGx
JdsIdJIpej2CIE4ZY5Z4mogoDgQUOnEqkvhDcSk3XoxLJmkQ4Oic1Fk1IaekXqo+pAWU+p4V4YqK
oITt/QgHhokBrKv01O++AfmhtF5MW6sx2+nX1k8ZQ9qtRHgN3LliA2NOzJhpJc7ZXJzpK1JnHmJo
OvgJ0Tmwtu7pExCa59NqB3dLWqfX4owE0L/vX0f5jyohepzE+aCihUgzRPRi7LlGnwsprQg1L5Xl
xjts3QbT/liSmFlGghMOFUDewaYbsZq2RIEAspGLeaIbpJ/lxufaQEDfpHOuJSdVRBHQlMCpuKan
+O0xnJyp7uP4/X1vMUKH1LHpYTeLW4VPAwmOgitSt5Qk5UE9aegX4WnA0voAtoYv7icQfzwTnoig
4Rt5Nan1mXBvBmd84hwO5DWgjoIxIu7xwhKi52L/XfM31luMetH4coOkV3PbhD09zoOxIdBmcI8M
/B9e4evhsM1YkyL6stNy4inyWTFwhPjatDfsKsJhQfaZ/1cn9coxc245fs4INyElHlgBf4fSxSdi
I6HrM4G8YaPyiGIcjfXJmUCK6lRP292x2cnX54YI7j2FH2UeQ3PpfLvgmIc640b8iAlDtv1LfMQu
C56s6jrY82a3C1cbPIerzC2OVc4Qh2iSlPCa/pct0ZjwQv6FTFDG8/FwX+mFexmnjYcaOh5wCCSQ
QenTZwov9ivfuUOS+sfow6yfzRhnHh56VKGocMAZ6Jy/Z0oxDi0JOjqx265ko6eHJ++U8TJ9D8Yq
MaRaaDx4VlGQWxB1fZkHZWAzcn+3Dn9wehGu8P84KBwHnDNWKZ4tnDRQnDPQISMTfTerKY8uRgMo
3kQ6PUptzAb+v6LiEefU8rnZVNigrX+NHlxNPp+QeCVXfDPyM8svF50foON84euSCnU2P8zNIbM7
q56kuJ/ELVEjG2hIR3i73OgjwLjgpDNaAK5WHFotiLncMxxGDdW9F7cXB4M8gVemcyEHiMZoz7L7
eKwRkzfYRbDmWqIUYI2o2SDIdhhDAcdwBfeFEiUuaKutvlxe2B8AwcY+eg96uxwbHuNgNIBFUKvm
SJi+xFO05ItuSq8y4TTjpIQbTnxK6ysR8QDagCwV0Ajarn4YDLsVdtR385pp5JQhjAL4NWcvVEXu
e4iWE2ldVs1xv9RQ5GSTLl8Idu43UHrvnkwMYmnk2VBDVjoGjoNyC6QFgVMIpFtquCJ69use2a0y
3YEg9Pokg2e/Sr5H9U3A3oIlVLD85Jk6Bm/ClPcPV4VBkTDx394qH9NMYlLMGl8XaJi7D52RaGjx
zZywNmh2MDi/d9WVYoN7jFKe99b3XUZQGXqF1NbElWRDW2hIbrCRvAe5ta3wWfLaZ4gGXsF4JH8c
VcFmzO9bTIEWyMxZ+9VXhNvep/IpyKcymSZLPWeq5Q4zLDFDXtMS0ToqGnJIl6h6yacY9J4C/9Mc
Mde54mJwDwQnEZuTUwkzsIVayHEQr4J/VQuL7rXj2Xo/11YcFrhRdempi4h/FomPIuhOO5BXMoxH
qKnuuJHOQFMMxalCDSNVTHfvPiCkWSLPWhg4/xcjQnYWpTzAYwbNVJz6OBWIWBniyIeEZTvYQdws
QTw1Q+8BkRrI6+l1kAnxh4BgCaUZ1jChOIKshWZ9x6rLx6elRJh/i+rKp53GhqLyl4TtFYdlc5Ie
WxDh12Q5fPxItjPcgUjxsjmYfAEKziPrzuRHSD4CM3j6DkxoKij3m2fATjVirQCOu2EoUQ6nifTz
NYOhHLD0wc/mhx/NdM+ND/Fzd2SrMccZGOzD7xHAIcPHr1vC9LC4DnFS3QmNsNeyPrLvQhGCM/Ze
9rBhnXqduIBj6gOnXT2HEnuCvbsuuYWo48G6uVRwaO9TKjMY3dCMsM2dIskEYOsqtyXrer0wGp78
dT64jRZiJz9iE/spYDs+o92G2lbDOW8YlgXEA499i/tIhkMghaXpX1pGkIhBsfElSQ5TITyMSweS
3tIygdHEp3Z1qifSjRBPi+WE0oLaDIm5fhRA5sMTzlIjGkXHgJgi3EF3XCfupI/HF2X/PbO4ytYP
DQzr8q0Sq+ECvJJH/3HVZ50xRmbHkvJRIkOb0gz6qTcZbKgxVs/Ao3ogGzVIfzhtmw/sA8xtwW9u
C9Zl81jdcSsgoByVO0c27t0KcSmiPSKIB+sJaySFFra3OEMUZw29HiUINyGuFOaMZy5OA0Py4iMr
Bs07rOEMsyXVhZHeUeuxtyhwMAJ6JalhIY8RvG940ON+8a32uMvjv4ZBSdf9IJvmrD7kgOebR5ta
49mRsAClmKkRp4IgFMPvzsnqBj/ryCXEQ2nHtaMuQe7MKdhT5lKVCT03Kyr2m3BY+HYfFXtys1jM
qQu5aahPWftpcupxh8wQijHUCnQCHaIbVJN9L2LS+AzgYljrv+XNC9lDjrWni6v5TXWyn8d9RFwP
38QrBEMP5GYEiL8ar5XDCpctIgtwPmCvge3LRV0yL2ARhcTdI3acM/IQdMaA2wj+YTyGwg4gRE/K
2grB03CsKlTQTrKTvK5NHlJK4lRAKEHETELFSRwT5A64bKqVY2ZJw7+ucL74XxEfyhwItzbIn2y5
MlIKHNlgk8H8hKvGwL+kmIXPeNvXkpPI42/hfNDQdEEJhR3NEOWw7tKOYN9jkd86amRXz0KdG10S
BqTC6Dtf6AytgCfQYLPkTg3+UyC6YzK/WBkFBpNAQqz9269ruSrz8MXA3mvoRnBizfwKEcnDpVRd
4XILIdFuTCaFiJ5/8brBOtM4V6Gwl6wDgJu7MzyQBcWTio+HtIDeP4BGAsKzx4MBwqUCIVPeMX5q
5rAyv1WATesjd5WSh6WHIhplkIVFQUwSzFhaGS76LbfyB4vuTHX6b81oTkCeoqwXn6GdM/pynzvj
as3BaRpeCsyYZJKLKGZdHnCy2+UAETjWQAGHD/FRlWdCN4n/iGXDjTd+Yw6ebQDvqCOqkWJTfD2g
epJjMBh9wel7kkdgfyoH4x6qDcnBt2/ArLjyuQd4shsyY5fNtm8cBW+uAEMSH/z/2u/iL3uqiycT
nBVoeIy+qyNlcfkrbwY47i0J6GKee9YhT8f/8XRmS6oySxR+IiNAVOSWUZwVh9YbQrsVQWQQBPHp
z1fynx3BZtNYFEWNWZkrV+6H9uvvAN5aT8YhG8+xekKXzmIATe7AJGThSAZK0h+nP8r46b1iC+ak
J+FHB9bgpHZMaqw4qVTd/Y2Q6wBkbWgM330NdEx5s6jALi9Ul0QweheGfLYZPYAF2ANC0AnxLKr8
5sqq4n+1BmFh9xos7NP8swCof9swqT0ZXtZj5bMXje3nlyibeqPtCMjH7gRmEdj9cQX6JfA5CpEe
ZhFkeuXXJ0ohbY4rgeaxBJQEcEEAwakhIeC94KUgNDhSC8wJyAwcGCMthDGumCLag2vkRyGhYRow
IUDmAf76d3TH6oI9JPSMjc7B1o4JA0MUZyROzgiYzId4lBzZcyLmIbYigaYgUr5bBkY9KhMO7nCf
sYvfAsQ6juLiOFyL2+2PSI6pJR0RdTigeMCDmeHIW+pvTF2GAztC1P6QYIQO0NvwzKwNyQSqIt7E
NcIlF0xglI4LNi1CEia7WjiKMbm3PAlccJCxf6HAzMZsCBhKHDQLew5Ee863TGwRuOY+PZs7sN60
NcbNyp4QPhOkGFsP1FfMTggl+RjD1bfyqFAuOBB2mVh5BzxV9H4O8mKVZ6ltaGuU2RBxI8el+nFH
QzAEyZz9DO8Sa+lVxsNsw1pfQnz4ulK+Y+9KDnQkeOWxxuGy8s2JC9qGNuPM1/NdvJwL2oKDC6oY
uZnWYS9Ai1ATHIXwBKGys1ocQE2J3EQeALuFKPAtAmXhgiUE/Rel53v5trYauHicALnO2NqAkKMD
TW9OM0GXVc2Fp+a3amgNPoqN3X9lg//ptcVS5RUn1jRUDUil1CABu3UcQGYNM8VX/QWIDrUXwib0
GLQWxecj+r/UMiPhoYsoGcTA0ctflik6IH4koivSA/i7rYA3q9i3Sia0AL9RXA66LxWPMQUmH36G
HnmH2wnIsUhf0RmjXMf88qamNqr5OOM7b5WIS1hkoLyG5UjYWBCu4WniAokBr5DX0M6/kYkJeIWx
R5r0t3Gu8wcZcSYdF+IaHS/+obh10HWJ1AyUmfkbhfm+2pa5nuEXBlD6+wZSc82Z7MkL0w5ISe5I
+3oknQOiD+ypFuL18uKnmOuwChFkAiYDSxo9x29nOJLYEQonfATyOfFXVtoY8B8eFLp8QLaqR59Z
iIY8siAN2KFRSpYoCvyrv9MAvioEEYCM6tLM8U/6odNJK6aozzIV3HwoDvC0g/dhR2s8LcJsUys1
ENRZtLmfaigwdW36LBZYokKvv2OS1XahYsp4g+DJIAHFuBL9eCkI47rzsrIwvcGH6oZmZxpCvzK8
ws1BAEngzrTXNZoK3ZDVOD3rgc8vvAQhzQ7Ix4ZP9h66CPfFGApMrJY3QpJCTRLPermDpe59IUQ8
yrCNdojgOd9HuHsSnezpUGe9OeGMPssoIPak8T7coA/AYAaFEyG7sC5c7qB5xsWCXG49EuMQlCOn
HjS3moUez8sHzKwdaZJUI1gJangGwVgSBxWyTkigh6uXpXlECpgzsaSnIQgHt/PD1qAHc4KHNOUM
8PDEY45Vli3zUduwz3VDFMkTROybi7zfWTzwBKuE5x7T/cAXkqOiukT6ZDYGrogfHjuNLhGPqA82
WdESWRwe/vt9hHepkeUryIBRAjIGUfQPYIsVyAgYj1AssYkrIpfwfJiqhvqmMQBqs+F4Gz04ik93
B5cF33DS7RPfOVwdAVUoo/sMdNj+gY8ywH+3pHPpJQFkUfgbdxxbbl5TobtnKs6skz+9R44V31fv
nYISGOTC5o1Dml2dPujCYfnS3+PM2iAsgV3uLsFNdma/Olhnio0LjmQzhg75/F654c0JZyXc/j2w
slZ0VrGkkxyDpgaug5CTYrVFPT2k5QMRIAYd64NgvHgTdAMTgw7zZm2/BWTRueH1eKjI+rmQtu+7
8XJKD8QilJf4kVI9cHjsYF16gv/fhMS01fBJMKQ3htuxCAM4fS7CCwb7of7ZP71+H2jg4JB37eJl
3u+YvRERUO5Hi/xlDiLHd6vBGDMPGFPQgt+wJiHhwHkYiTRwK4IDXRIvdxA/YVgkpk8MAz7LOvRQ
grHhAwSW+QJCMkWPM1u5W7e70x0NES2wDBGytjCgMD7DTDIGxT253a24XhE10z+hFnkS0x6/Lehh
wJa8oazDXovXHjhakAk4WBBG5XMjrKkNRCuXJy9CzWdAT+YDDLjRpqO4fShSBwZuEBCtKuo4rRbU
xJ3hJ08ETRYfkZnc4TwQL7YruEceKwF8hINrT+hiVK3pSOrPiK3aAVPtROObZj3KfTp5AqGJnM/d
kXoj+bUg2ve73rxp6B5aB1sByIxXM/H6sE2ZH6bKSVGNVHkr31dR34G5SK7sCr9tgrjH80Sd3d8z
oqCMis6kxrUmWgaFRyAMvSJQeGctx6sCw+0Kh32JNdB49hd8EOjOIJpggUWVt4YA35bPw8rFXhsv
NCoHEH5gRT4LBFqOjtF46RJPvuzS2yeruCbclRHcRYDqG0wPhwLAf3BffOB1JsbXEJWpZocd7Pgu
4d/j+zwsJ0m6jgfLuHafg2UNPfqoNBmkmV09fm7Klv2Jht2Y5WSSn8QMm6+GY4SIHAOyh5/P64bC
e4psez9yiohxWAJs0wGAdQwVf0e29oHXKbwO8Z2J5eyGc+UHdlp56BTVlo0fOz3Vg28GDXlFPO3F
8L1r3FrBhiOgEIGB6XTHHpVOme4bsdsD215O/nboF29v9op9Bb0qiESmmPcKgnbgRIRIYQVF94Oi
MReRV2s4zpb0jrdR02mqedMFB6p37pvs6aRvA7sFzss7fLSu7PvIyeUfKhcUSJBBcX5dNTgWAJO7
5R4DSnMEw/EmxE7Tn5ePlXSpd+hhhytBbhbBGPFh8xqI4KOqLq2r7k7JVu96D4/P+6d8211/KnjB
4FypxwP8Wxnr53RoJzjVVpMHGLHbLjxr7/5JkSbDRFs+6qmEdU5NrA4jC46tHqTgveUgP6Sf4Swx
5ANgt6qGRzfB1XFzH6DtjIlTaDesetDXqMJaUUFNjd0Y5idgwYEIs5705ohBJygNcDkYZBbLQIJ7
OsUgZvZ7ykLy19kIHA0UGiVRNVmOoT4oMou+DzBK2yh/Mb5Sf3LfCJRRIBuDaidEjzMS3Kejx7Pm
3EXHBi905QaAPmVLhUl+/VH20tAG7wUa+pUIRRq/P4Ox1nEhWvU1s6qsLqYVZdEB5hM5xC2gFwCZ
PwSv5UNd5bLRx3sIpouPCewESilYnIbsSvHnMu6hDaBNiSwu4j5detVfZv1l1JsTsvsFzb88CTqT
wjf5LhVxsjtJujZ9vwM/SG6FGVCZVZ7ChUuUxM4hhoh6UoPklITIiYjeR/F7vYLsYwWaYi/HW/+N
xkQUjwyb0RMjk3G7ZJiKkENd2ZD01QpsiJXCh5waudcT0RhWyUOPRvNocsPA77tDTJAJcmRgyizR
djN5hHY3s25jFf+0Zgo+ClgOg5bx2SMEcQ9bHOFNJneci15EsRz3xZw+I0heT9LjcXePBXkLdubt
JLHZcZ7I8kxUVokiyIE8hjBYPzUIO4T3HT7FkxTTRcEuEjMcLmYvG9z3GvTfBMeWwKx+OyqTp1Wn
I5SZi2Zys7zwh8zDX+UyPFdHaUOw2moNdG5Ze4033H+2kp6tZH5EkATdkGPTR1bBseB7/b5Eq+oy
2CfHapZtTWxmsCW/cWfG6RfJwlVBLmyV7WvxXBGSNfwJfv1z7b0dSDg65nuGDwVsFzJOp8cQEq7u
qdxVO2mOVemAuNlHI47Et0ec5X+aF9GUM7dfwKDQ839vijuRgwTLRQeZEDRSrTfMU1TBW6Rs73CT
C5HgC0riJ5Hse4eLrIt1L1g8Zw/N5ieSAf5Cr88Ff3IRYcIEysQSj1T9zYE7DKO7XW7Z9NuYmpNj
+wMpeD1llfa38VBeI4M4cIkahC7/Kf5Ax/cAaXwP7aII/2j18vr7wHKP2h6pBJoJmpa9GhpI0PcA
XbDSb5quPpfMeB0cytMH+UbwX8LTwxRyiI/5EsdoVD4hCR8LBeqf+x9CUMTGiemdRsXf9/Iwg1+A
87EyGXUaB42Fo+0+RxCj6kU98crXH12L0rFJwE+bYgRoV79bg7baqT2qjrqinjlYqmqPXu5SP/wk
UHre3X46w7N/7m8lgY238gVyyOrlseZs43lpDTx/BPH+ql40yOhgWnThf95JPO1YnoIfdhLA/UZ3
O/VY4IbvffsmXsBuQxhZmPXAqjBlgl75XnzwhwVqwwSOe+rl/psf+FO7PH75dKqt8SguB+Xj2TKz
OXM8LxHW3Oz4xFbPLPjNgA/PD1QGTXLK/4pNvCYLjhzMNPu47QCL6I9yZGi0/etbFF7/+FVOJKM9
PrhXLu5/n8B+EAvIjYjeZFOR8Xfb9fpLZtoCw09wFjOdpCPz048pGxf07yEUZEQLj2esVkANrxiW
XPikJq8RdUCS21btoe6pL5gaUmQkvKvKu6onA0NCL/fBkzHrs377sG7gCjC0BjgZPpE3mnwsDVw1
dRqAKB85P6kGlHkmNnM0jI0PsJGalY0Opg912lS7B/sDPEMeDA2TllhKpjSBu4b1ZpUdh/OXarNh
pPhsRhl9twuAmO+H8Alc8DlsFxuPEaAt2URS8H/fyXe0idpBQp8iNQf3ucNjDLW2eShSWyntr3HX
7u3lWW/KI4xX6p+UTJ9ch16AtES/FPeouOTS/hpqoqXpIvzWds92HFP2djTzJ5nzK+9irFJeehhn
Hm/PJOPX9kXk/l8+E4JJT15Ldvvf0reJOLfPNKP7AgoK/iA5HZUiiGt2zXkwhRNgFh3LLfdfzJwY
IdEUQgJkF0sQYe+d4IZg5d4NNpF33/ZXnTHyxhR1xhzabuDct6OYfL2hr1eCLuJ5TI6ioRjGx/A3
/KHvHtVTs2FpkBHFrGyuAuS7Zno9TdaAYmBrYn9hPjAA/AyJNABjz3kY6M2oY9IqN2rBWd229ZlG
ZCc93GdbsWtlLLHvuZTr50XbsPbfUYrAR4EK4gLKlP5L43FuW57JQTT+/xupbcsSf5Dv8KUmGLXt
8OUn6p1s2kr6XEjSNi5zKmOqHRi0BX9299GxeTpe3jvldwzG44cXjQKCTe7KmZKeKOJgomyZrZgr
k8vgKK1SPDcwe7EXMQIDO+rij9UBDT+0VExr9ntJ90UA4Mw30MKUmNK0RWi7D4ySHn/TyJAJ0k/o
SLQrU0zj9ab3M4+xHKF7ko78T/W1dUHCNh8u+DAOLoR156u6oTzVlhNdkErjHq99svk98xc1cbcf
Hi/oghw7irkMtpGXLo0eC/LgJYjE7YijqikjN3mMMyVjVaLKunQoNm4godCaLcBQ8wSt+hIIGRQp
e3DYowpdjd2FNIPqyTcB4QtQjqGkylWh3GyrhAsszijriBKApi7CiQ2vJhVb1n8V1qakhbrH3KpX
lC27oPiD8BjKfCv1Ygivbg4y3XD9WcIkakZOaaNGXHQ2/Z8PenShJX676RweA6yCqlf9hKOeBXmb
LYJ3QcC0QX2ieeFJ2YRrYDOgA/s/fW+w7RB5G90jFN4/xQmNP/o0lHgoIlShx0Q3gUoS1Vr3Wikm
1gziTJjhSSLKRTYdQDKTE09L2iXLx3w4Q+xNLj0RdJwc4LJnYzE5kx8H2g11MjyiuGNrAgIA7aSS
6XfLBzuAE8rqgeaO/YAJba0LEqdV8PFmhG3KJPAg2N4W3AYqkeKr3RXFIqIR6H3WI9Ab7PzRKAp2
nv/UqJQcNXxEw6CwFICN3hgl9QEjKRhoiOmA7bIp/aqhqXyOMIdpVDQHumcuPuihAc9/W5C9N52R
roLczjU3FUVfdTKRuu3wbeclRXsw0XLBVM79rFz8u24vOHOfxlYOvkUirnhAHG2nh2T/tn2NoNj8
TgLtmS5/u0C+SfCeuXJQl3+ai5ZTiQAo6LGA1ceYyg1u0YXpPhEDglFGj/3mz3BqL9o+zhjkXSTT
zP6BRZJnXmd/zn/tAGgveOLfBc/xahbSWeDJkcN9xnh8ZDC0T5AjFyThfGV649mExEDRvxPe3UPz
Odijj4tm2QtKc4K7Z0dqkHSUjRmO8ogXfBWl5MHvzTf5heIx6FlIeAUpUJeEHiXnEfSgkfifgzza
DEhEUqYDztznzIzQ1gcjvL3P8Ca9dmD38l1LELufTuZkqKzEG8iCC472eV6OBMUchFMF2UU45X3v
kAsXrBaKldusPKRjm3RJLu1K1T4/uo3f6uRjNSgcX8VvZ0EwcGOlmdexF7E+KQfFVWC4TSb93O2b
BOU9Z9voCF6Og7rlTENyUCyxbKSwlIm3cvb4dmqLK4rJb5y5Jh2puWZN4U/OpOFPznwyd/gIvkbc
56O/j7QJ2kyoD35qc/uXCTfB7bXf2n5V+ydZcUGytkA8SM5k2z7Ir2I7860zXsSvvJ2Lzney5s+2
JDzSloc/OXi8PVObXJO/WOG+N9ts2zJzbtOXtUU7kIA7JOYmheFMR3s6tzG3+Jm/KQqv4UxDtYIC
z7Dgk5qitAUlJbm0z/Mrf/K4+PWbA4mFePE9kxXXotygqM40BBL3d/d2zT0e4MA/CjGYF5OOvDjz
J2t/+1ns+aIVUCCSLjKn/aS2GMKs8C0Yf7Yl4U8epcyUp30v2fwrCVmQPffJ5GbFK3lo8QcHBSUv
jvbbyK4tsYe8w632IW6RgXj6+xJeheGBX7lgVWP/2haHh3k5j7TfQwIe/AxF+bkgMecb3yNq75sR
2VF4ao/P5U57kzNPklF78a+Y7QW5t8l4JdkhgZGSCy85cocMo1Uzenjt+9psKSsHT5GgN+mOSMTf
ErIbLtp4W3+bjWsOkeP3oATcb0bZ7N8tMqAInn/mNzJua5dnUo+s2mpo38q917coJOTgJs+JNzKx
8ZSPDDEVQiSJ/p3br2m/gCmExz7ssL7VqwHJoTMycUCR+70jiU2WuPH98ub7Lt5CqvqbijOP8lJu
ipJ+/yQ9N/+dQ+B838y4yQaO++2z5E17ttcNxGTf++TQfkX3nJqKA5Ric/hYOJ8S6KYKmPSIw+g8
sl31JKSFjxldIFcwaISSyfG8+6hVbTDfAbEKe/Yrn4E37+mdLUr6GjO/ye79AUjGQFJGjsSNZsOk
R/2TdVtITGifbxNSnra0/4pNj+cmJaTOqLlhF+Zx0TjUH88KAb1tDz6JH/gM6hy1X1vz3CQ7zqTh
8LsW1/wUKBbvo7ZRFMgxHnTftvh2FHLg3WQNMEI8w/P83BXIJZ3Koy/QIJy50/tetLm3ryG7thF4
lmoWZ8Raxk+JixtJeClnkrQNzZ88wd4Y+ZIsucmvHFxw5E+Ll3BBet4ZEf0O+4e4x0NUINoMislz
/+XxbVbSesFvmxn3QxbGQCR4LdrCG0KURT4D7S+81MRncEe78ALe9EJFKf7XLlg0+SnWRG1TTO3C
E7SSduExDv5qy0bh+URSvP54AY/Wf5SLFGT4vWT71Ra0jxqGpGgAdl22ZlRe/Uc2L5Get3K0WWsX
ciEv9cItSliIVNpFu5AT/HW1yIT31X8UhxSca1FqfuL577fwFwnaYnDNp/ALF98Pa7//v1LNuyb3
yf9bFH7nL0pNB32f0Nvs+tv08GBzg3UGifjm9FF9E7AWJK/eexgKDJzVWBvYge/2L/6kArNRjlL0
68B4CWRkJ/PBw7h13QJVz9tEEdN7CJ1FlFoFfPdDQlgJ98dHaErCFHYnSPy8kxt43YaWHM4KUHJw
fZvBAZqcK38loVEsVUDUiKTsQjGeaTCczZPHWAIRVJhoo2rI9mAMTZ2oO3vBsg/s4GZWCQRwbj34
rcPTjZjXyrQHxf59Gq9fvl7i14NTBshJDdOCHi4jXBSQ0q/3jx3lS+iEunCzJNYTeBQbCeg3YexB
dl91VpADfIjnu1LGtY1gAyPK3e1Avv/7GUu2FJgl3PG/8Gc/XegGOhDmj1FaRrg9xZ6CPwW7o3Tx
UEeyvMIRpp4+KqMPTqx36Y+jUXnKX47vqQ2McWZFHJsKR9lZCknbIp+qgFaJT/0w7/B1z2W0f91V
P12qswyk5W+2htQwfTkQ00SEtQZPgX8TBA19mFU6WwlUM19ADFBiYHkh3RxNwKljdOZhDzPgfTXY
hA7s0aw0drLAF895CZ+r1IbL2VLWPZPiTOQVXponXJMf5qscQxT00nRBwMJ+7jD46ybGvPYUZ9lf
CcILnQO+DP0293FHeRh39jo/ECKN4uPLo5Ge4/DnPSAGjCEqsbr6C/x8SPqxntJI3vWKUfqwb7DE
/vXHt3WCSfjnjerRDhSYIKxwKSqPRfcEBxIsiwVMKVPFwZMIFx5cfLpgZxgDDlC5rlM4Kg57627l
AsmAonpzt+Xx8FcGUbtOn1a6QdE2XDQ/CWAZvNlgjMG3Y3qDMe8qr/h2bQUVBC/THAJC0t+NZMxy
1xtVkGQb7xNsS3E89hcxFA9z5QQ/IwxL6aEHcJayuB7q8rEE1oyY6MBwnzbMGC4mSwt79JYRez8U
05cLKDW1Me+choB9fukUqUsRTjBGoTRcN2a8Gg71EhssNl779vhO7cf+Vj75v8wBmWoQdQN9rsnQ
Ix7EDSAKlDe41BkZvtaMroH9hGGF4fyAvQT/aZORXM25lyhjxo6GIreCMMXuqCaWoXrDsIS3JCIu
RerEaxk0IF7nrHhdHK5ggJjkN4tBIoOPwRw/Uh1qo0DjRCrNATXTGRohWqWBLvtz6rlnq8TuXucF
+scO3nME7b2SVLl2e1Z8rZeSRmBfvcacdi0eBiMaZL4jnwY/ijPEit64QvEEjS8HnF7gZflT8HhS
5bys/oHSKXc7Dh4cREV+GR98XsaDRXSmwvtEsBMDt2KvbPogfDHLxPPUfQPJeDlwR2HzKDGSTgdg
Z28Q1OrRWu7bZCt6WGwPhi4ds9zxwYxNLKPqSl3xH1w47PRdONUQEqzctGDAX0ZMrYNFYz9cyWSy
pQsw5Au+AiepTYF+TKGpM1CwG/Lk4BPeMFgyv9/MZx8u0dx9uTXDHQcNBploihI3Wd5LrKOb0YMN
mHB7gROG61viVIzohnBCDhOMBLuArCNqyHh54zbRWzaH5IriPaNmgvFrhgenZj9RobwsRgy7PRi6
TgU+j+BKxoQ3aAwGDy+f4larGC90enh++RjZdLzd1GOvazBl+F3Cu5hScYj3jxrcN/EMustimy16
22L+gUrxJ59NcUYzlFGCsPKYKSbRz68pVm6UEEfalag2JmjfeIHUagb5RmMHuQpwoPaANaJlRq+3
7p+60yoWW4j3kZ4sI5ktcPNPPcQ+dGb+HGMTUBuMJInTPaPl+m0+Nlw7Eg0CtLBvy8fKIupCF6W1
0Z1GY4SSav10ij/5Wi80Gk0WmrAA3smRcnnOUM2h2MYlY1ksy3W6HO61wEhW1YrVmpWKGoL0rNxB
tFoSDpkmQZckOzn+alc4ZIPODBdHajIeQWMLXkJxqEDcCB9udJIW3cXQ80shCSaRAReKJm/9DRSX
ZrrAUv+Ep9BQXGKn6LjruCWetQtJmCi6E7o8RsAx0QbtIY6N4ovUMYS10To8DJ6ie8Xzt1OiAC6Y
GVbJPATCf1bBWxA40EqO1JS0R3bs5DiyGYWXkFmX5TR1mAagWGu7n4avClYLTbbZjLEBVxEEcahg
d45x9oISMfyVpvRRjD1HdOZ2/1Q5r8ndHEyabNzDSayeDeEGGPk+qPvR/Sdbh5VTLMN4+vgT6zBW
0LliUdic8FNi3D5XzPrDSe1qu56dm6UDN1kHwMs0q60HUSQH8BcraOHMB8GxlE0x8de3I+3BxMZ6
z1KoQPDMpyK2MJe9d13c30DhG9l8YOcL5tPGU08DxILnLJn7/naIe6QprF2YYlmLPDwwRdwNfzKc
gKlFqnr1jD4OKOAFEAtWxZ9VzR8bZsIQZ6yh24GICoIO2CFwVILza8+QfCwRDnoxiAenmPqBU/SJ
3+HjZQ8LFYx+eAwSPKpwuRMCJEkvCVEJKUEqpkzY2OpiJL2cg0TdKCzxxha40eS6iued1Q3NGww2
hi/jSuDKsccDnQHm57F/W0vKNSNKzK6XHj7gBz6LGKeDAvZAfJk33f7aHza6WkzV40cyahgFgUZD
tc06jN8xFAp2DjilOxlCswm/YeMqqnlaejUAf4j8lk8iNyUCKUY80nUs1hm/yxJ3TS4FKFC7c+3i
S2oBmob62QJPIcI12f45GiWnx7SeHrq/T/2grbDv25hqRkyBuDMITmVEZdrZ65tAvmyEAHowrZUH
zrRrD/SLMp6u55D2FeGaKWgI0HOpgagHGNX77TuNiZlAf5ldvKadU7Lr2ksvv5nkvL4y2vvwM8PY
DQwyRkKSiYkCmynkxzBDfmb9U4R4MSZCgs0qBbTD30sEcIxH2apav9zHBnP8qFs5sEQO9AO+xgs6
zaIm/qNF01eGMr6pmBdMglkiHgiv4gJWGBZn1n+duXy5vJ1zk1Kw8B3wahD8nL81/J7AyyDdo/ag
6NJWv9pOsFmHLj4MPwAUeBj/YrYjBgFqyhMTHlAydgUmTrA4Rvxpjrhk7UQuKcz++GMMPJY5mC5M
ZE/WM8ByFgUwk1OIS5rJBI+J9ZBZXXz5xljx7Hwq5lJIri2GhrPNbWIIuwgqc0yOK5kM+waLqwGJ
qF3bGSOt48KlYhCkTY91tsGNiYEVNWPtobWijxOwZaZBVPjeDfbxGEEChJ0LQ4fd7N9z1mwMQ8DO
FtGJOY4FN/8FpadrMyaEv4+VjYt96WyD5W2CKpYSPtdo1BqvnkQrQxppZrTyrcR44c5S3p2r0PpZ
gaducK9tUM8mIC2ZibTNa5KemxGa0WJeg60ejXpsj1z5IFAqxCf7E6YQ/PQMDTJfk1xkCjHHyapL
SOOlCJVhBDZq020zScD1didodbaDSW7jXIypIb744NsjzAw4clify6c2PBz3toCHZ+X2c2DsT5Oj
CpmUg340mfnwe51DtKhuPNbgFwlgsn8atZirxsVVm0pn9cAXOoGpYve/W7XHKJj2EXrTv9uE2RDl
+YF55vejgcIZwYVSgJ42Pyd5ly6DP1gFFSM4JHNY5t5mNe8TQ3esOdk8XCIe5W5jfvBjeCzZITlP
0az8iKP4pp5W+E7DfYL4pRhSZybhHtyxHr1pMITKlTC9NCNTf7lDrkw+RHc2ItggGsw7hNsaICk8
n7+sC5JdZfMC57pynOz6sYfIhjM+CaA0LfDhA/jtAtDP/j5w4rPE2lowAxKSM2E6D+IO9G3uxrSu
NEv8eXM/Drq7JNsFgZNkc6MPvOQZe1FnWTc4iXeWSo9Izc1CAcrJWC6q/kiBg2SYEPwTgGd5ZxCU
CLLNIusjdkslO7VrQY740YY4JnxyKAibJ9484w9hl+QxkyL05/5oCP4/nT+SQyQfQmakfJb/5KYy
MEsEaR5otFMkoWgIWL7hfyzHCCkpjhr4HZZOelsjcXGRByd2U4iIz/v44c8y2XlmO1mbd5v5G7rj
z2emyOMu1p+mGGt3GLnsN76mkK6a0rLHXveWzstiTfRHjHDpBr4pXXHKp10QDwZqkuDmTzKWN0Vb
dr3sgVls+3negYEeO3hc9rKV2ps8caL0l5m8GuCXwSRRIiorADXuAEH0Ap97+cCn1sTB/Gj7J9r0
FKAZw4Nv+QD3ecPZyS6tOx1473HP1wz48XoLlW0CDAcvOAKGTEIJDmtVEeLDBIYFENOTDdzd63op
9EXqTF5ps/onub5qj33tHcDzYISISKUEiKR2Ne56GIKZhVlaBjC8qMAm9c4RYRs+hs6RWz1Z34Or
FeE8D80PmwZE/ryArVqwOiBhQqnK3gtehminCjY+/Il/keqLH7h3O0cWbTZnFd4VLKOIQMi7CwiV
p0il8iravX6RIJVZcQjEHHalWNAgFj+sGlFk6JKH2OrjgMGuADdmBL/G7gVii/zJDN6IuCwfmbs6
+EyhslOMO75sFbhMcJZ4C0CeAP+Z3jk9fqRvdXOreek1Q3hKHnwRrUDGXHAbdtRmEVMA7HHHG/VT
G+q2sCs8zUxIx37kI/S+6rbr8Q0+Avs11XQoU+vcLQKzIX87Dt1I1WtcOkqjYQJ5EhMpxqENfRo8
TLB0DawbKALiXJQm8bGggeWd2lbd8hSMFikQL/fxk8tsKAQ5dRM6cNVlqq7hsu5RaTQIaiKwjOjJ
IJGaEr8pE/ylrwN3nnCEH0oCJ/ZMeZ3FpvTnS3apUjdgNtFPGfyWh0Cd6WzRWTrg9jV7E0/RGLqh
gx+fXsGoWJhO4ErLoXl3wq3P/z2zbykwUvy+Y/ONcAId1r5zGkw78EvKJpS4bErgeIaGOu0Tr5WI
BYKM+tEzO4rTl4wH5FLVStbMBPrVRnBY+kStDsevbWz3Jy907Wjyt4qqJ+cGDQWyJgAqCG0cpB8V
br85eVBTzwa2QYJp2nlkPVNiOOuJTxc2IQvPSzQaZnaz4ZUNe2ZK3BD4mlL89oxHZL15854nnoCG
7RcmOwD9EGSh8frrbV5U3praoIbUdbkPLtKBJJeaqBh0uO7hSYQQH444SKKNBqamDjByPGqN4Yb2
g982mQz++FNOTSqYsitwfUImhKpj0/trS/pEgwDQoG/4fePuoPqarGllMst8HPONkkIS+i3axBhd
8S13Y0x45+hjBrPPusJZ83w7A4OngDmkq4dgps2Di/8nz+lPnzlTPCHhBn8+IGsMb+7NxIls+ku4
OrYTh2jf+xsgI0C7XuqX5wTe9mbpo1Tq6ZehS6w48z67gEX4yazM6pkX2NFht0AKPECGufWnDQi1
Q8eCzKc8B5e8oz8nDcswnPhvp3g7oOt9f6RCgYkjK9yeEAr9dTMdXH0XFS5hyTC0GiEBwV4wbGz6
rJvZuDzzf1IYmWxoqYn6CoxuiH80toGjvJcn4Ogj770vMcaiRUT/0xkF42D1Ic/Axa0Os9MIMhJ4
SyNITVPnPk5sePVm5aJhj8KHEsbkD5IGKDWbK54kKhyMwnEETgcifcZ/wIDLhYjzmdLzPynhC/Sa
78IZJDL7gH8HUxm5EaP6dkBzQ5R0N8KhKJ5vhiNmWO2nb9dO5fVHMfjrPbhKviHDyuj1DuEMVnVH
3TJTypIhZXqcgvy3aHqHkARNTVwfe7iRDt3l4K9BjQ3+ORJ0+nIIXa/gT4/lLa+GJb8/Fzhkrqm9
g7qGabTck4UGdb6/9IndZg4OPjHvyj2R26AGum/xiECthMV/q6n6Y1ZNbkMRCW4IS31B7cNnDzm/
SA+b5SRACL4bn30YGOnM/UxYqhegZlfpNlzFi8j7TF6z/oTG+I075i1kFsIztdp00Vgsiu4h1GAR
Swl3NzQHt3W4fOO0eTv4y4pIc4NluafahirUSVt5lG8/52BFRyDu3MU/3GfBsZgVsLalq2QBZd1M
mShw0sIG+3Lgokj75rDP3mSED2Vve49dvE0qImRAL2dmNgxpElEbWAFhTTfjXzFxdEbDZbUfLAUN
mTyBqkoFgIBQfWiOEeInnXuU2MFKnUPhY6NU7c/luW8zjhM4JSHwF8Q9cH+6uJWuJQBjk3IsLUmn
rgdgds4Q5k76E0KWQyNzAUU/gm73ZhLqbyvD+393s+tUUGuDGSdIQEAMLD0gSCOZrjXBF87A77mM
G/oCNMYdnbQzhfhah3aMDDcJkQXSHxGvsHtQ1p3MYV5I9sD5iR2wV+Y9gjk+J0zvhMTei9cEkHpl
BBRIJm9YhwQzFHEIlnQVUe5FfWAWYvJX5zhyTCT3hs7CJbTEBB7pt07wv4kArNBSIUOdOmj+REhF
qdaJ/gc7PI303ocrefT5IGTRiwaR+ZipjIdFfYHEdiXg8eXkko1EvEUKM4O8lRiHA2JXdmZ9QnB2
7WhegCsbLJKdNrvN+448TuEk+4wfU9+LdoWtHX24lDo7pl58ya7J90s+RNlUZre9MsvgFxYBHaNz
NqFumERfB2X+gaN1KXki4AKahhEJ5/15vKd2YcZaK3OBxEYv49uQZtmiegg84E+pKZrmthdVKa8Z
cAM32YtRil5gHm61NS4P5R53GOIyzkXswxLm74CziIjouw/iQYYjEUF1CEHRa/4guKDo0OnFXzJE
tblIDl/UhoiWc9zYgUw5H4cZYEZxEoZCyCgszwQTXd23ytAu99n5eWb5C9hajoKB0V8TWUK0EGs8
Pfh/JJ3ZcuLMEoSfSBESaL0F7TsCjPENMRhbiFXsiKefr3DM+efMeEBLd3V1dVVWJjzfJrodd9LI
4GRW9fRB8JGjIFGSDQR4wFuoOA7elvguebLaxZ/35j2CirKdLSbnv+dZqXNoobHVGRsnuP5SbAdr
vIoHaD38zWLlVHx4P7DL3gODZQUlPNc9uejuRhvii1AecY0KT41cR2VVKIYcZtcEmnKduCnjPcL7
bDtFcbL5Ej8zU/LrkmvOzKiZEiPz2neWBz4eM6rx+fYcJx5LsIEq5Q87GLtYu8S9X+kroTah5GwX
fI1fPFG7ZJNlEDBMlW2TiVyEzHjFBigDZVRPS/bPQ1inKrRH8ApQqB1BmEEInbOjo3ehjbSgV5hC
6aUi+YpuVwHRc+hMd8k9FrVSMsZFf6SPD6FaKFNip3usoe/x4ltbFDxIxRKqI8dK62lBWvA6NLJr
3CugOL58UjghpVq7r33QfZNHRkBgj5Ej3GpAxUsQSORsj6kV2RRUuJJeDNakdkfKz/oXM8HpL9Jz
aKEHqlQ2bK0ZRMQhopJoiBD1EN4hMksClGoK6irIv/6T0OqbAPskd3sFPG0PhmgmRy/x7PyOCALS
JoQ5yJXgECZw/2fXUMN/iOOD8hTnvh21xFvits5JX5xH2osQGkkIX5hhJk6EWxblk8l0cjt6UXWB
6ltESGqWJc03uJiFT69cQELhnx4ZORto2E9eiUUfYsJ2uM82Y9mN7Mip6HL5eSW8Gs0949aneSiH
oHV8YjUghcqD0chXKVUdkyVDpOUF4eM+tD6PuSEPiBfAM4T72uuN7/GLDPchhy4nVeI+hZeTT0H0
HO88UgCFnbQjPYGwOFCVoeBm2qwpFrldbdlJ83UATK6X0znpmzlNIhloSXK0pC/OGYjOuJ2qsy4E
8xrVhV2Z1S7rR6+5yklu5kygQkXyeb6eaiS7ya+q4TUD6wGzMAmE5Jw9kgMKxOOa21klLVzlGil4
fWSiq+2EPfSktdKsbgmJCZBtEXmHCsqZcBPL88FmS15DKXeZEh2mj9lD0sbbyxAR6krH42YOT0QS
okZlcdALoWumjnLwNjHEwOGdfIEz4pREISw/hbxbhu7ox2IkhNo0zcGkiZLd4ssaK8kptPNHckou
CTmXG7RCA7M6Lc2cFtLH0IHdO+uzLwElovWDxg2aU4DAcm+HzjRtyHBdkrU5dCJQfQk1FtB7xoOM
p1VuprsMNPpsUcmjbjK+0M0aMD1wHfhmKMUiMopMnpJZTMoGdWxUuROT2tAmfP7UY7mmCRwiUoOa
8zjVBTUGEhot8rowc24LzZ1v5+S36KnpQ5zZJbStFhD2xrSidrE+6mXHUEOU24jsHLweU9SbyQDX
hUjd3ZIuRO87eizVZDtWw9575PTk6DOO4S1qVmIsfCdsY1BwPsTS0SXRygvPAQ96uYXu1e0WHhwh
oZovfp6lFl329BRbk+d8jyI4sFYZPLu6MH0PDTLmkPpWdJsdSEWhsneb2RXgxvX0iuN6DFELnwCf
tC0BCC5IaYHkFSW+NWXbmowdfwP1RfhDejFTSl6t6GWKDxkv9zGx6NuSGTlgt1vqo5nxozKcTmTm
L0jotkeXVjCLjLtV2pUTdgF942BF65lWWist2s/2s9OSri+WhJk3Y4CM3Brrm/PnbBdTXxm31Bj4
5fV/dvE6fiQicn6aGXPMO2IkF/KeoaT+7kHf63u3SPdbihhnuLFsNst9rowVmqAhh0/hU2CxLSqr
XOuYhZq0GfRXXAelb+ymS2SyztM2uwZ6spE1O1ZKhgVMqFZ2wQP5+BZ1caRtf5WkxwkjX7MiLgko
4suSrKEscJufGRF9CJuMBavQzXZcnnjOS3JLAF7WtH9HPO10kSupEdFXmi9yGgKyx4zFzENguKVT
Cip6akSnRK8eR1evsICNu5vyLFjRbM3nErMCI5Rq0QsDUNJLYld1warN7OrI6MB/mjqTv8vzvRzD
pmWHZo3bUpYFTWvb5TqzVhD8XIaswUtymT0JuVa8hjXnB3ZlQUPBEiPVObEx/o5hNvNbwjIlD7RS
VnwF3V9+MOvlWgRFeflIHrO/d2XhCdJahuO0BEK7/uFLlxn5ev5bT+W7S1n9QHRlMYhTueFmphBS
VnaFI5pusj43dian2ZpJMjFrs9pkuEoucOEryvwwlYcjiZvAuD+hc16GuHaNx2DDvyzwcTdSpvhB
HjdymRElpTUAPzPrl/LstKrMd7jLeoy654gWs1jlAmiblQTrzKv4TiU9iVRmtMmOSb9Yp/w9YVB5
mhOYcfGH/ImuGGwID5m/5vInWeQyyNyayazHPEjilJQYWT+gz+cHWn87cKxKtB7ITcXmxLl1wemj
g02kN2pTgNcmK/yQ1vCzIXhSKCHWG0H7IfPN9uFwEEweXE1xG192gW2hgoO4bJFl1JN9IZfnLcNT
AjPFkYl60g7IWGFLoRgWtijrGdML4D+ciPtDVAU+9ke8p5tHnvMRHnBEDZfCx2V2+Ij6Hu1IMb1+
7BjsGphKeWMXoEANi8yBzsGzj1fC/UP3z8XpbOarLaPE3/Cg60zBFfQjJ3zESghMzdVwFDducw80
Vi5eKuniNu1YaJt0w9zsprQXJWB3Eh2vqvAzWldGBjVbrykRO0qJggqkV8ShBztvl9HMc2Hpkg4/
ZAbbH2ONw31PIIMpO9EivkeOr0FqCyl9JUTrZ9/Bm13i+uNPPf3yCw/IMcTVlTpN0Fgp9rDOFrwV
+WV2dWiE/yHVUjbRPeYxfPAIUReLgLvB1tnQW9DkTsGOCyflAc3JXlznHZLSNreuK4O5pBhKJzk2
gaVwlidLKS19fi8xQ4Yy3+XN5JhaAYJkUU20c0RGnHRDvE4OQKOvQZt1YT0GSUOzTocs9y2hPFGP
xYbpBQU48UgvqZJJ5d8oj4mNIPwxdEq8eeTKssM3hfDbjSQMIMkf7aM2lrqEwxgp4xpOSNwYcXbM
AWEk13nQYXnFp3LLdJ9eIpP2t3umciknZZsPce54VtY+2ulKAW19rGeLf7e054pPXFTUg27pOcen
T6VZRKVaIvvEZnQMz+jbk/yAv/uQ7j8OqVYYk2N4wtfIc1qsCyfq2DjpM8XJ5lqpzfusUfG9veqU
sKRlqT+E9kPcCAsO+N4Mv81KNEorYvOec3cKRMl6RFuOFbuQ3io+1R38Op3BkBcxgAeCNGbWpd3U
lfZAYgYcDf8goQ1ZOw/8jY8mEFsMqPtYX9JXemZEbF/z1nDVCbXwnSI+cAuFjYi55HtO9HYeoB75
C0smFI+JfgKt6A0SyHq8i+ANCi9EAaBnQg7afKIL6AHv4nUk/wCAPeQVxQpvRIQUi87UmnBNkeLv
OTfxU2khUCJxAb3QXFIn5bZ85SJGZkR35CJxUrwl3jl8e7mQd+vCPzy8sWIfR70P34DHdiLa+GQz
Jxjpe6ycYM3eKCbV93QuS1QH073C7EArkGC2wFyxhOsPRSt2Pfml+A8JUG84mb/t4cHqk5ensYwn
VxiRP5B9F95/zsEeG2ZEGUQdGJALP1lyDHefPDpULnyT7SU8++vowM7bi6GC7bu6d5hfodrvqFpQ
V8KT0L/SQWzGpB7xeLy7jPo6vh8JvTc4WHu5i7dUlmVkENANHkWf6Wy+ZTRkDh0SAq+Y7DkZAWYP
PZHYiN6cdeIaZBrEDMT6/55PhY+El+O4HQFll3FVIvmPT7jyVZwnr0xpkYlqv8/CwZDQoXEi/lGD
hkJDQFszb3oOFH4dvC4UQ9/wLOz1jKc8lQzL0SWlHK5HMLWw0oiVafNGUhDZDMw6Eqg8G6HMCe4l
Xmdvr82D0L/ySNA9948oN8IJHfTjF8Q3RCVU63wrYu5n0p6hcBkiswif+cD5i+WMuqUENLhan1iN
6TTJbsvlZJd25JPrTCes4Ro93CAlLd8CSkwoxSjwtoqvRScvqX8RMg4umKasHnkd9jn+RntKF56I
0Gg09h3GySBuYBtJKMqyl5GhYBzwsBAYvd+TvJDcjLa6jQd4J5D3xZJlfOWngEBCQWidIJ6XuWHM
mQtihPA6V7/OvvolgSokoawPeQD+ldeVaFG+L/ug/BySNAqrBJUY9ft2PDNTI9MnRn32m9+Ot+HV
jOGJjQKX9b0Rfw9/Y6rGZ6pS3AOgzZz9jettMZ+/lc4wstMdf5FX8/mIjMaRunk/7lNc1fEmTAvo
wUgLRMHqghYnKp4MrbwBEVQkEe2VB8G9kUKMANTIOyuBuCKJT95u3Nvh8xX+Rhzkt98az0fg+fc6
DtVyDVPvMB6xPiWUlS5OhYF8L8y3Xes4R965/WnZcpWoBwoFI1B8WcI43/BuDmXdyjX+dg9Z7rwq
DDAhYHJxbgy7CRu3J5aBk/V1fob/4NHfGygjifx4fP7aeWI1MlXcixFhEbFebwlEQ+vsDoEfLwrd
AUurfM/Fhq3e5AxDOIgx5DJ3smrf47wehOcfaMexJdkWeYyEM62YFCifqJ7JMLpYPXhaTK2PFBmz
z/mXrqqEqFriSlYd49wRzphLEMVfwB9U2URlRcj2w5EyMiHXBN41lOcpeR4WEN5Vtj6+KFE1zg4H
+16jFlEO8KL8baQSBcq64SjPQ8twywVlJGXf39+ZQwaN6BfMekjTKBNPnXnIyYvrRiw7uZo8ungT
c3njtPj2KuGQ3eyBNBTvKlOu4ExkzFVGuV4SRWLm4ntlqzmJMRi8tZw6HnDhcKs2k3OUPJ08kzzh
OmZL+D0fpV+L4Wb9AZXllzgumTk1BJwqp3zCVHAihNKsnPZH1hTnQtatJTsO8T6PK+MiVwwfF7gs
HgmXXMe757D9OYsZdZxIuSbjKB9jKxCLk9ciNsZCxErogtkCI+aBOc/8cITlNx5XjEke1oqkzY7c
NcI3csIiqn1HtAZxu5wHiMc3GecgzeNbxJYkE13Z5OUfMCwxAjkpYVO04OBvGEf+x5N0fFhsVoaZ
meDQzoMzGdicvRhiAZzO8gfdwz/sfbKFKqVEtg9CMXkuDJTPcPyAlVf8DAtG0BwMGBEJHxNb4ZbM
nbw5wyQnJDk80JLGFi4vV/vkW7iDDC82qERNQYBOLUoZrtv3xvBnRzIy3DCi57LP/719sqw7GW/Z
Yxl6LiSHTo490AVD0iMGy4JIeDhmh/qmLL334QWnLAcZ+hHfuR2ZJHIr+Me/B5XwQoaANcMvDHYd
y/Mz6XIv5lIa86H95A5cdn/hGMZKIRzkGiXv0hR168oDE6ZSSc94Xd6e9n1GhDHhTR+hgwPecWiD
UiASMAxzwb/smEXGec0p4r3NHt5jtPAIW7l1eDWFK4VHYcnJXDLQf46BgCSgp4cH5d7YuHb05fP0
afFTNj5cl6xrsSR+iu+QjeXvtITl8/A8wtsK7z8slq8rO7TYvgzwX2DE6/rdRBYco/jeN044KFne
4mSPnNN2n6hMYcAdBTluKZEMyCIZcPFesgDlZf52E9n7Hci8BkyZzZFKHk5MgyHFOvgLJiEru8CM
5AW5D00i9oAGI85MVnBhn8AWRaKBzYZ1zxVwSDoJJlmgBEB4Z3lMh5++Ixam4J3zwBws4mTxSiqx
hhydZLZJr3FmZkRl1sT0sCuJ38TVSpgg64OHEE/Iv4vzYo2/zfUWYkziNvorUku8AM6PrxLd4gKZ
aHFbcnSWF8etGUMSduIIiDNwH5xQ+A8j4O4cy3EsPK68LzHp+1jz5/jlueS69gIyL3YgIji2lcXy
zraC/hatJywyrB17zGg0+VtpeMoVWQwX0mxYbt52L2tWrvQ2uqTHAVR8nTymuMk/R4DN/L1v449l
u2I7k6V0Q6nvPTXvs76YO0bMAV4shDyZOFnemg1Vnv693HBZctjC8bMG2NASUm3iE/j4dc3GxR0P
NAKLTeLzH3JYeUdNGJ4sJzEK/k8CWNl3JTV6QK2RuzDF792Lbiten01M5p1OP9bHD5J6cGbwibcr
AecjZ5zl+T2N9lIPCakYOXLUGImsCp6UEYM9g/XFd2ThicuXgZSg4T1qh58/C77/yK7LedDdEdRI
PCcR2CaWYxHFqwgmCHi81lF3CYBYj4CRlmy8e0SEdMheIJ4jR41tnbMz1XYjXDVj8tnEKcyP9FkL
34GS3LcfpDLhHzzOZAMmA/0Dpu/n0MT6DGzH1Jngb3CriGogycjaAZwON7pLBm/r0lbxAe0WZ6lU
fX6PRreFe4j3cJfEzCGQpYdFu3h81SXmMMr14EO5wwUGuK7n9j/+lah/OxHhWet8bqk5Ba8PWnHc
HV1S47r9vA4/6aza1uXiFmz+mUUL/jR1flQrvtjxAokJGvKO8Eyuf+AlgGlzsJ620zMZCujNx5SH
AnP2GNNEQd/LEe0q0Zw+x1v3NutHsFLB8jttCZjRwAk1tG7O/vXfZjBl78RNLIhnXH20/obri6UP
De8Qmqb86oOkAeo+3CSYIJim6DQHVNutIAhS3IXH8HDuFR2EoqVQ0PXlMFSu4RinqYNuKwDeNMOc
UhjUBRpxI9Hz3CY9TtLHMZ0mPbAQc0hmgHlmaOp0AHHZIBv/c1FNbdVznVVMdtOFuOcxjDlbQ6Zg
B/T/roGzDg/g6wgr/u3/2dl1rlHnDiTgoyszVL96o115m4LV+Vm41OSb0eXudV8U38BqVjsQjeqw
QCcDLtgPOiXRWPZf3/CgvwBhn4AqeVyNOWg85Rvm4BbsFZDAla0DyQAO9nGI2rV7+VUGK67xNVoE
J+R4aVyE8AAce6F8bsr27N6vXrcNqUJ8QSmBfNxOCRmsLkDVAo1FVD2coQNY6pWZU2NlTGyIo/B7
hNkri8bIz17eW6NDPziBckDy5imiUxeIiRohglApUUeIBZhQgg9NyGlpN9h5xtaHfwD46tPbHbwp
6KLNYDtw1xGc7FCDG24NGRf4IIgSHkjkFA8jUYdgxwaPAAYx4Oew+wNRBHYgAiRbbjzjIBX28tuA
NYiYgWhgGFTqXp41yLIaMdFh+7l+EhEeOEyTujHj0e6HVGi4CfQFmhCDG6RxCC6TnwGxivbCnN8W
UNLrcWv6/Y8pdQCkuAe7KQSMFyghJ+fAbIWyjNTzXUhe+/B9Idip+zVn3JEzYbXSlEkHvDVodiOa
BgChgsM+par7zM3Z/Qvy3MoIDh912gHbRwmSnNOQt7b9ZswmteuNyVC3QnDbqcP66Jon3wCACYa4
H7nN7GCjZj7cWN5G848wWnxfx0yHGaCzSQg2hVeARAHiUGCgHzBQBohgXX6bHBZ25hVdHrgutLjP
2oSn1N2MHg9/vAt+KeBc+6KCBKvGBXjgyT0ghIpuQrr/PQhj+X4XmL9NZX9Bmgm1Ww3HF3fNTwCl
l1tKKTm7Bofz84/EEdlm4344E/H/pGsIiSGkg5ZrCQIZE9rTAyTs0c9Ppw7UTINONO7dhZl9ogEu
SR2f9jngEZT2qUtT3v66kzV6xCiDWqtncfg+JYfpourluymnMWPObTg+qVBXEtR+Waj9HnzY6cjs
v4xhM+NHMLCxiLKzIlJEADWd4nUL9zTsADVELZo3av1j8Li5OyPUewjIBhhedhHRvWPe9lyEYLZt
qX033Rccq4sRjc1SvZFzoZw4WPkcdNkAAJODXy02TgFA5/KvgCP+VPWG+ASArlBzwOkZKqqLGAV6
HmiUsaUqk9uyDchg77dgrmvXBRZn8azgTTlRTXvtkGmE1vsTH1C03wfF742uKUOqoBFAutxpvG74
EH0NUP/t8O6igvOCSvYM6lIRruDjUov0zKSFcgxZ/yZK4E5s6Q0Ltp3HjEdw6AdnWL0OnDTUGZoZ
QgDSXl2FdSp6QVzYdO0vnVWXt5/QcUJwmCvFExUnSoCooq5t0QG6Njmvz9vTh4PGaHmf8wTtxjPG
G6yRZiUDLU+LgUZFBCtGQcbM7ghJxQgN9YJm+egX/aaEAvyrsQLzhPglTKTedryGDpzdthW6C8gv
LP/mNfXg5rH+nSZn5A26aulu2GxoFeuIkBRXYnwQf0Py8gnxoeYLTzBsOs+iR92sS34hOim1lcuD
v8YvKM+TK5hBbzHqYLfF0wTPwZq7V2qcoGFSLo7uExCEXdhqAJZsaPi352AJElkF6tZAIIZm4q0e
wUC8dZCA3uZ1jsYX/rBHU5KDhCJ8stDItFDsUsxGzybKID1Hms+/g+gSqhnzzB/R/EJlRUP5Z8pY
Egxfkj1bn8+JCWbm8jWGaOYuUrcwceq/Jy1ar9ronG5gxv9MrmwGE6xESt7NrPbj3RQs/7NEe+IW
K6lE/oDzRzgTJ2wKY3VCbZ2BEb4bw+/g2O4Fm/R99CVolkMZRzGCsU3cI6KSKHYdE4i/A0w+IHkW
1N4j6sWxlIqlsCHZyhquoHu0iNV/9i9Ex1Bz1nsXX31Ij7+H9JpK8veQbn9F8y5FQYa/dHGPNBM/
otktu8XrVPI1kkeTjOsNdWOFdNKavOQu3SHOB2+QECE3EEySBO1ifK58QXJNXSzeCvogJCAAt4ws
EclNbG3SHJLHZmyMednrHm5R/eybI/wBKkQ+aI5NTPYIAR/k0txfbU754hU+RbQXMMbZezCAoNfp
2aSbnLmu6ur5yawVd6SVfXsXdKp3A5U6qDUPrtALFcF2oEyo7b82rtLe4I46XcZniF/dB4oQU1gm
R+6FvFiIVDvs+tGTVzNDC8FaJzM9xx2h7HDo/JORPJzSb9bDotvETzI0J19vA6I20g1nWCKH3Ir4
ZigrXBu2dWhWALs5THXuRRJLTn/cQiRz9xYAKgv0XJPFtxLYwGG+gWxwDPMuH8QW892khvcoGK0u
cqAxw963TkshIHKfvnKQtiRNtYfXy63BeQIf02Z+mEgUgZhBLEPkb0yPZiAiFXuIXAv6E+kVoEK2
c310lSf0d08m+8CqVA456rB7xgcAehAXdTEYw1t2Mcbacj9d+8chkh0nHd/nHb/v5woUMdAseii3
w7rn73Wax3yolPe2twHLF6qss25yUFyrddtetX7m+tAhVUyh2UZyXY+vSkG7Hi12OQqoTeUQSX1l
6u/Z8Pb55QAicrD+PpzcI3lldNuRhQKEjDRHG9mjBJEePd6T5aPO9HulIwQ1UsPTH26iX9MjjE0D
gwjpPOosNzJOmfYJVTSBGrqsyI2dM+OVt4tpffS0VM1Uc1i3KZhFAjplMGIfpbvuNdKvfgdc5pIZ
55GNtAkbV4xebrtacKQ6VtpsUpyLMwdikR/eXDINIYyWZx8g1H7Gn25NUPhormRnygfR1b9/wv0a
11qGeGlq1pn+CjcTQwLRZD2pD55M1ITyamI40dZ2P+8TZVv17fArMdu890u40J+0p4mqeNkZl28O
1p1vBgWqAteaMdwHa/dJd+V18IQh6ecSXKzSpOmvsm6fp1N5T1/Q0NCGbC9rlVw1ylBrn44TO7j3
sPF4UyJaQGeZNnne8FYA6z3rFFyy7W7VnIdILXOA2w18+gjpWuoG1/7Hev0PfpBcHaI6df9swgO2
Nl+PN9/mk70F5qYnERlhRwvqHRayfwYl24uPYNwi9vVhk+zcwFqewZxtgwd9GEq8CL5EEBE+Y7d1
pot4ufnUP+x/X9xXj9lAYf1/hT6Oyf5aHPKCULZ16Vf7fmlEvif9y43ZTc1euJ2xEhoNKR65cZsi
14Px+4muEkjDuC6qB2awuCzRNAJFbFR6gLdXqdXE+18KhIcS7eZNRAQgKpNeAXXyYb79aOt/u9QZ
P9j6iXyfDo+hQF0MepnO2jGybxpc/f2Kqdl8Oo1LLIrGzsJJlMmOQJBDqEbrECxwy15+OMAZXhyB
4tmA791nDwbAcIdgBG1t9BzV2UfzzxgvqTmjRhefzAHCu4lCDgsLTraoX0LMRe/AeK97Cx9QfYki
maoPmpNv3YfmMTgdXJ12NCcC0o3CGVTs6NM+2MpIy7GdcFDq/9oxImD40J2/7Id3OmOD69qrkWuX
8hVnJZOOunbgOZz/hitKf5AiuEd638xE2X0d2C5hCFAKDchoyXg6l8/rsYAM2GvgJ1HO0Y0g7Hkc
fO5fYXP/d9/5B0i5XwWkzy/O8MCu6OznnPdNxwcUGl5myaEElRoqaZeXR+TyMAcJyYSrZ1jLF4qZ
UWd+Ns3QRAGeU45lB4/O25xdVKwOqVUw0WK9kHr6UMdpT18V7Hsz8/cdU8i2x/I9PoujPd5CSdiD
+7n56I10YjIY/z5E38qBXh1KOk5Kr0KlLXJmq/+U4xdYk31eHD45Nl7i8zlCFs9lP64rOzCvyweG
tehgbcEL+D3vOYYlfBfQdTHUf/AuBYx2CspRR4Xmn0AXoGM7LESmzTpFnJHOdNKdXdWjdhydP5EZ
5ZB32nsdvVX+xTt8NgcAW6tbeG5KoqgVLM4YWAcjHyO++NV72fMSIWCL2jwIr0va17DJTWQV2rdY
KjmKYh3pI2fsFId0MTKp6t48YByBVSAF9/n81EeXX4uqOMnFbP9h8NNdKgLim/T8yYEPXQSLYz2J
q08l1L/sKccJbUxRPVODS2xPBU5G7i51wge6uOyD9znkkMtedZ9T/66OoDqOYOkAVIFXOCY38obU
adSqVUTaRaJy9lfAhgiVa+V+KdWAGnUCHG1l5n1K5P254GwsyuVG6RDU8PsEeNFESYFnsc7Bmf2T
ij7aswUqhPUvclkUtjiGxCpleGNCVXECtDB9jc8+NOjJq9zP7nOHUOTw3cx0PvGaK+9LboHzGKuG
NMeR6rKTQoIZ01DogA6KE4KdWB0RbW/Rb8k6biCvfYkpWgniJZU3NNyVkj5Bdug5uc7J37hIDVsr
e7yiM2EGlZTfdMABeqWVp5C33850YMe8LHEbVYDIAcmzB7j3mvNnQFBw7ytkqMALlCfqRrR5cg9u
XFkppV48rowpg5ITgjJeby15QFLHJdHD0qwAtcz7Ua8CYcRZTEkYAzKcTqpXVM8FtmnSyRPtgS+Q
VeAktp/Z4j+3M6lcbJdgNEF4ko+CLZy8V6XTfAiaiHOuMVErDf2PgBieUVB5Z8VPwCER521AWUgg
CFYGW+S0f0XcDKr3LhZ7tDM4RgOt0AoVVcp4k2JR6Y0ZU8gDqwBWyCw8RthKF9iXgdsHUQBUoOGJ
GvBcal4vBVK4x5uTvYHhVd5gJUA0ZWWRpLwrnP+lqgSSiGHVSs4xE2N19nkLbc5cVPvlq+wz+idK
qxRhUeuLKNEzayFpAikw9yqGLMdI7wYoROJGqpPVs1QrzqlkWbaYHq8uI6QyGC9s8phYE8JtYA0A
w/QcQw6k6MOsMDPWZLvk2cg/JGa+mZ6W5HapJEYC4REo5gm1Y4o94P1I1IDxJJiYChRMuoD3S4F1
Kf6anxyXQG5zVgeLjhWgpMyzs1IrJiIyVhz2SVWLXTFxs4aTPLAD0Hf91QsVlKRZItqL8bkWg9EH
E8a7ChZUK5GHCTHAFekQsdx19pxz5KWkTNFA7r3qVYD+TlSs1AOvzHPMBN1nYDWMomRgwXaeZvDZ
ywSAKZw9aYGLTkvAb1IA4i1J4VAmJXoH+cyQP2GhH4odNrPnnDUK7lJwToT3euVMjJaMEQ+PUVbO
Skjs8chzgYzA7sGwvObMPIhSVvNz7qRixcTVUmuSQ88eG2ml1sq1S+hnEK+QzE/nvg3qdGNyr6S2
SsVX8/6kH3F6z1lvJIA5EB/8jrF8O8GRNX599zbY8i1mkwE2IOqu41sMpOM6t1JBdOyINoBLvwYk
gLASsVK601hjBxpUR+TKYJHt5WwouMAJSxlvyWJuGD69wsbAC7EoSSyRcAHNh3EK7+cp5EBOwqsl
YTKpl+/VxYdIofG7CcKPmZ8IEvBCXiJ9r3vG5CEfOOLC9Ar0LFkVhfMe/ypYbmBqzJfW8m3eE68D
reliyIoFuCfCNjb+8UGLNBtxXTUVqp6lluq0Tg+g+/ZOMadgFz6pj6JdoSF/nezDfcgJnGw4OPRL
rqGHzKeu4O1pWOAXPtFXC5BvdE4eQMLTQVAcgVZ0qPDcQbDuABMvPilUpTb0BEe3jbV/TmwFC58O
NYBoj+AVKtklsn0QS5lZ6MUdJD1RDr1yibqy0ysIwfAat7C4hHbUT1qfbRmyDQ6raOyw630LSKkj
M4KVvtd1JBNO5gl1iZiOreKewOdEYS5b0A5Ek9ikyeg3o82nNMvjG5BPi090XzbSgrGhBewV0pgS
0+h1HL5CDdWY7JjtnwPuXZxGNdnPkFPKPer9Q8Y6P4CAzF+p/s/xEd8zoROLOGT8EHKPyTd3mcUR
/BFstEFbIMU4I3C7Ebtx9e10Pd4VxNyx9m5woLWgMmnnRzQLJZi5WTa0rtHzspT2wR7dTTQ9XJEk
pT4c1pHh9Whfc+iFu4dOLn075JsZfWntsDIFffUtdC2vuI4AyvkG6Sb3Ub5G0taglk1gRvTl3ZNN
0TBE3VT3+u6LbMG+ghE9Bzo5Emde55sJJyliRwR7iEIhsqVKQuEEa83pnEledMP2EHWL+190FmEO
nL1Cjd9f4SKiRSraAuOimWMzbsf7mJQPHQ6HcJvW3P+aSEvErjhOt7Hl78oNrUSt/0ArZhsSqsbk
zDHk3qjOW5IMEjj2YnJ429z5vGOIj3zzrcwcfEx4yeDCogMpbULKA/J9uiWAVW5pepNmSCOUPEGy
xcuEjm+FBr9omCPvTh/X6DDejy5T5NGYkvqL5qP4mB3G/XAfSwvuuSCF/8gAfIWXgIuNGjkmV7xl
yLdpqvtiVHZFM5LGQNpURhzzxvutV3+dIAhwn+GmOGXHL1QDmWUEmOCgZvoM7xrv6G7rVwbdHlD/
h8wIvWvdXKto4qJ97Dqz8mtI2x39a6fHYBGqkVE1WTNtptuM1io2TA0OK5eWwtY7z+rsQc9PwgqZ
vGizVFd1RptxnfG5llRwSVex7a3HGg2khRbuUZrl9VgaV/pjrOqpeXSdWjmtuRamdJ5dl0p1nx2Z
H/ofx7RFmiVtljyr9Ik5OXFqQCN4Q+tRHSgwOuQ0JGERoclP7NSMelz0atGAxhLjUXazxWq3lKY7
I1t/aDu3pY+lTzcXTuQ1W0SLiBa/lVqy6unpq+mSOi/XaDBl0spGI1vNG5/pq+tXdHaWl2wfP7J9
aNCQ80NDGY4ifMYtzk26679pz2/Szcw6D1ka4p169MW9AhrmUhUgmsm/Gbm0StGiSI/WlBafmh4e
2qWK5+ge20UdLYBB7ZYdKaTsufZ5wRO9ZBhsI4P6bhLOO5x9eQ77FQ5Qj/TJIdwsXxUdgzePBp3S
yHslrUx0DJ9pp62TBTphyA9SCqFFo6m29EBzNow3jAD5EVIHjasT3Tvzdeey/y5Uj43GGTjfqkd2
p7yglgEruzvqeuGjH32A5cP/0AfvbiRJFlLzCocAHtdZzP5H64o26D1dZ9k5nv1j0mKvJdYpvhzc
Yrn+tLmlv+m7cFZpZDrjjqNbWjtD4xOWHdvikM0hMGonJ2tI0gxMBin02fWTOBhlb5fsLCxK9Fzw
3tAZbLzGJdi5LdnxgKTUJNUGlFJJTdZUpsBQADMFemCONdxiWNOFs/GbU/TaIhbs09tD4RuBF+mf
IJwjwBBIkvQiCGjaJJggwFsHRBISfxHI0wEBmoiwk54DgHX5Y9SNel+PkZJYKdEkKVqq40CZBaAF
iOExQ1YOBLhkW6V0LBThcl3yU0S6ZFc5rRCslwJ+l/4YIMHh5msdAyE6utS40RZ6xmDMBGDzFJJS
WnN6INuBMhBvtigRVRKc9nKUIaSdhDiDnb7XuTo7MWefzbBnEc8TqgF5KKVjYp29SuKJEGKVX4Tf
OSD2CzbmT4ONWTbntwIoOVrtm6xPCwraKkQWlAPbO2lLyhz6COaTIxC5CGss7SA3ajXk7o/y4y7o
jThqkhekaoOl2XGTOCx2NpnkEuzx5I5/ql6p+WH5XdYWl0B84SttV+Ix+4mWHMVfJijhgaB2xvaI
esDkmVq+xc673ZB2HVGuONP7eElY9OT6TaXvGlQQOvpsqrtaPWC0atOdv9lOjhS0WYPX3aj3mF/R
I1jMd22kaNWDHC1sLF/KeX7bcVT+fFLstKV7GXCSEy+U/AWVA5a5rjkQwcDVqrn+mJpm59bmYHvx
b6eVBbHcflo3o8XB2+/C+yLhqY6PDHqJB9s3mnR0lNPsuSM4g7MJc1yHFqwOpJxeHht4DT7CQKN3
QHYFioAaAD3Swx34hI7gMK51V+VQQI/mlxlpiZmuof6henQYbnglZM5OoDsRm1SXSut1ZvkCa0he
5sd+xYd9ugGFxQbSTOnFhfKHxhBkTA/hmsrG44OhquEMdSgt7rPHNt+c4v0X2wpbkg2mwDs33vY1
sIj4T7VPg/e9WMxptt4MaVrdARdoxzcA8vnrFDTG7GLAVRg4Pe9ogQ2c6VOijBfUI2Q/f/6TdFbL
kWNLFP0iRYjhtYTFaHypsN22mFlff5fmxvRMTHe7SHV0TubODUy2zL/yilw7CDN/Ali2ucCklMm7
b84C2TisdhNjaQ+io/5yiUhhJjCVMV73u7xYv921PJMgUTBIo1mCe8c3dJffnm+Lin2tzWyUPwT0
I/9pCXcA530SsDoYiJdSwGDYCH1iUwlNHyLmqt6KQzJ2YTyLKxTI8gQMVR8FpIsceCHpE6RiGzsz
vTyAnhnpxHgLcsUNuw09pcMGChMPmzCDbf11tTbgqzaAx21n4ufIivf/GdMDhpygchw5gPeCBuy5
HaXjs+V9N7Y43p4yqOGD+qUpjmy+4VEgK8b7lk47HFjSAwmGJ1xqMBE7xv7TqT5aYCPLAA849pRA
rBwIwkgRWV7AAyL5zwtGQ4r2JL6aVbeNoPnginzvdD+JDrp5IcO+v/a/A5iWPSVESGc/w0V9jT70
v9VsgURr6a24J3cOCjgHHDSYWTGOvZZHyixg9hQHGJ+URY6dv3rNKBaIkiWUjTX+ScS7tUEa2C8b
bQ9/91Of/C3j2U71Y2qbGymIw5s1O/lAcoPXYLJ7MO30m2tVL+gh9BuwGL/YpOIKrM8h75Otkc6S
phNogR7yMzzh6gBGB7jNazPmsmpnCLGq8zsLWzFOpcYRSIfDWHFy0vE2Fs5EHIoKcSuovrGrWAsz
4l8fxCJ+w0daB88UD0NAPCI3Gka5dRc0hj3+w+EZJ+iSP5ZsmktS0eJvGip4CtwFIpAErVGLMQNZ
l4/KN2tfwzWQzrM7J71TwyVadkO2nzIfB+WR+folx/eQQNpl80SlzITKxwIY6dMKB3JrdTZDeF3H
L0lhCgy20hNAaUeDa1qOhUUqp37vytoujs91uWNDr0tHiza6CweAAZR4AimjraJTpV3VmPwEKg/s
3bG+dwJWSwYYyXKHewHCT262YgWMM6bBfsJI+CKYHDLKk9g9cnX58vAo7bYDdofNTkg8y4JS+DI4
0w/xF8Rr1ARTc0IjS/iL/jX/5Nc0SJhI4+m4m3H4nU4zQNGI9cS2uPRfzQNmwIowk8/01VNHF0hb
j6HkVzwBfqaFl8vQfbfma/1Ldcmbui2DI4B3Ngf530ho4HycSAHhJOQw/ZBOCmjhf1N/dg1y283h
XE5bPfk1iOSOtvnsRM8fC0u9wmfWyhAH7JovnTu3PrUcFstG1+mb3dDwwsqnmSgenWqHjb2Ov+FE
AfHmXHHAHVdhBP4bF44VrYHi6h+P5aIxuSSZXcDqQt4wWqlXFyGnZWbwj8TWBL5Qup3agDUKgsxe
w0ChPVJ+Ao4QgAuAp1PF4D8Z+nOJfN4BcIcqkGT0hy7M+SfWdM2VlFU5eYOgw4XmTQOj/xfbjI8W
d1htUP84grmt4fghZOsOPE6ojga6ebaEn/YP+YeqeQkTty9modG2+cn/5pm7xCkWr+ncRjxlEAN4
cVxZpz0jgN4VwyPvZuaz49+BZTAeruI5lo7j874ACI1f0vwWNq8qB66g2FkbqMlW1t9LcSsS0V7u
GdDM2a7EMrpzmZ4xQaoGX4Zm314jtCmLW+e7Mgs0lnko00GT0est2xg4WaeYcJ5X1kP+1RzaV753
2j3q0kp2jRKDACwC2/YGqJ7MdA22UHyMkGqeJufN9cnktTtYP+bXqOxNcmlUiu+KJSJ6+kfxL3rE
UCNO4afVeTQclOLiZSKjh1RCvHbNDQ3MAR896a3q9qxQcQhyyatVF5uH/hwt33F5sMxHYjG9t6PJ
m2QcGTbZn3QrV3NVsbZh8eXjBmsWU9oTGtrYkRlkVGlvtT/eOL+kAy0/uBpzHruZyFQERKI8FfID
AkHMA1iLtjVSy/Ro3Orf1LCH1JZ5xslWEk8yvZaRqHkgzb45DPN79t7/ZZdY8er0Mj2m2Ssx+8ae
SzZ9AaM5vtyNBJcI66f2gm4Hc1S53WYF3lBD5VBnj4hC6G4XZ7zpqPQuKu6fbNOHNVC4gQRkPDfR
6KX7lrWBg6y+KSvfwEsTgwX8y6AaQPDcg+/ALbQ4XV5yz6DiqBHc9xK8yKL0puRVeQIjica1emep
SnzL2Z1YoEP8X2432bXTfMg/+5OlrM/bKztqIKPYqpA0GEXA//ikz75kZAzi7JZ6w/jIIACam+Iz
DV/CM8OvERVW61sx9hYUsmTwChfjA0Esqu2raHJQc8syTWs0TFojErucCmh5OqAsUKudRS254nlw
ItV2H7ZvaXqF9SJ3X3l1gjnF/JGpbYYqPg3GZvMPQ6mdUP3FGfaITO0TVHnS4JPjlSNbFN+F9DXC
KEq5j/NNW4dua9UV5HCG58MU3nPyuSjQsT1vsfltcRJJgiwbYBgVEN720WxsOjgwxzjxVgzvB5RN
xYb/ruJgj3fqnwrQ9pi0C32NqQTgqs/il7FT/saej0XwARvqGLwRx0hqf+Fdqj+VIUhrP8I6VaOL
I1Z9t86UWDl1+PFKEmhB50EN81+lpOYBpIQkdLPWzd5N0bYaN2QPlvvX4mdQAfbQvol7Qj8j2g7c
0wjA46d0ecW8mPHPMhuc/OAd4yC46Zo118SRRBjQTfkI79NoD/Kdl59FiBZepTiNsGfPrgleXidG
7vPQvjC/5jTBCi/SK31DmXTOIrfi6Vt3apy0/hNal2RwIqBwDRWdsnJiBszQeHK+BO4lCIiObjhU
Z1nvYjKEz5UknxN2fcxVYd+Ktgmv2CRAea0aGp0S1RN/WYMdI4szBeSMN+eVCVase9yEBE2B1vLj
I1Y7rvwaRgRvU2ho23/DT6E7oWCX5ke7i4ajbtx5hzxv63MbYn7E2AcvnsQdzxrnm7oRoCZDBCke
PTlXjLlrhySswHqnaIEuUolOhzXF5/DDFcp6WwzR8xn/uE0WshjgsZNKCG2pcQocyuPdNr+h1kfd
1YT2jGscrdwaK5gx1oVlB4CKNW3uRDiLb+M0yC71J++M6T7nH7lAXg4xI4H1GCzpZyejSUoP3OxM
xP/bDCQVDh5x7OR3YSBdXKiZxxsB1lxeliW/679IcG6w29gmD2VPyVn9DbjFAr+kr9IjR4xLLrvq
VCa20IfM8nCwr3eS7haiZzy/044N9Ippdb1s+DaaDz6bMd0RG+cH7Uc27PkvinyYq1R6mAYMXv2q
02n+pFA8bS0w/+ErGO/b/gi3gKP4SZ6CuASa/t2hEQe4l623SLkt0CJlm0RuOhKOcnw0im0WYwG6
08pjauLK7kIe1bOrKisbi2BbKdzpw+R2CQTXctcrX6350aukPGqkcT/WG9q6wSgctdilBmvMV2u+
kPe+f5YuDKF44hzrMjuz4IzYBdDQBwN0iLfDuJ/iT+2s4M4Ir8MxF3jaMUPq2mHS87xVqfOsXK09
96oPsAI9KOrpwp+/DIGfV877GbeYzu398mXCaXaSbPDQ2F6vWZCOrsKI462iK/wwOSex1LKc0bgm
6kaMSTH1CwXJSP+NdIRb/LVrtyU+TvIhCf21TWeQB2kZ91MtCfRzBhCmuQThogWjf4gyJNvyPneq
r3r2qnS1gkfH2nu4sebmhh7LSJ152TefhA6LWHkbOGnDA5QsiB4V7nGmJ9L0W2HAzftsv9hnLLoy
BhuKcmJsMvf/Isx/rL8q/yq/FwCq6KcbHsVwHfoto2UuWFXjSLwNhUtKjWwmAfai7aEBIu3pJR0Z
UYbwJQoXnfcp+9bwDl9M96CYGL3PkB+6q85ep+B0zo9SGygwBfLnfc7ug/GtqDfRPHXzpbb2ExHp
OG6GH3p1Xy5wjOXas3CaxL/zPB2Gs7KHbtoS0W4SkG29YyXgJ9e6cloihNWjWTi8+4FbvFu5gdNP
cqAdoZh8/iG+geB8knH0wNP7u/pMLCcH5x8IGxbfImCy9Z7ZlK7OpnmEQxNqntAEmfUiMC1Oyeye
2ZLKL7rh8ZPqnJsi/jIovG/DGhiJ6svsycxwa5PgPgaeHlMo/dAkPhm6lebQxPBTcXmFK4qbyRx5
unyuR4aItPC5qy9bKqjB8JXYlwwX0ROzmyemkCL96Oap7ZdzgsxFkLBzDh2e6DV9NBvZq24TQsLh
ZDJFUt8ajHiWGzYolWFnv30HLFD7xuDS8oY1xZpAPnnQPj/k/rLEr0j6GM5Nvgw/X3WYAUm1s0gO
zcSSerRUvLyU7J/SCwNfRj1oXYhbIwsEFmL5PUibEDJevZfUCxRyKfvS4kObrJ9CkQ7m8hIjsoA+
nXOM4QTyLn6Gf896z57eG1RdsNyaZC8NxwjoCigJCDUnilMb+BgXXk2o32Vo2fkfrNGRMij6T87T
Jme7pSJheI8t0X/yKHZypJG0oFCFZC7afqzZImH4MD17lOEB/DAhGAJrZ/znEY4ttgVLNSArg4iB
xPCKzJ2jgxWuhgK63ydnqPaD6XLcM2WW6m3+Cv09wrufYWzqirq7ZsrgR2w4xK7kP/y0qUOMOyVX
01P+2jOyidhngB/tlpeeNc6MCOJGfewQ5RM9qmxUEzfzN968UPjl/JZfWIFh8YKGUMDM8tMw7QiA
LV1LByt1U1YL2jfNwXM8rR152KTvA6OPT4HRpL6rJh8WN15BfXiIPhfht0j3GOAoOGV3cJXgvATx
RyH7ImiraqupPfQ0n04yIaHIZJ+QH0GA9hsGCeirsm/Lbfq+unnj6b/RQAZvqOY403BJEZzSRNiy
V5fjEr+3Tyj4q5uy7uvMV1TTLy0mc3l/RR+0HE0ZCG0zLk693Ehg/8zPKppB3SaKOnNNkDVg5fGa
w9rDBhSjTouN1hmTRyE5HLlG4qLo7RXgP28gIuS34Wp8PL9AEAsOkxH5jZ8Zh0WDtvhiYcLIrU3T
P8FXxompD7ohAI9lAxj3Q7upEp9aggXA1N48YXcfzTuAc4THPxT9ab0b5ReuirlSQd8hW7sZ0uzQ
xtT+3rw2aJos6jieL35r9+iRiPVILkPqVi+808qXjhij11SKIMopvWQ60nXunrj6UW+lJ41Z4Itc
bqmPrN9+sKVom6Y3GWfzY1uxkRAAo7v16Bv9bVQPLYPREzRfP8cEt6r+Sn6P82u3DRXtNI4aLSfL
Uvia+huB6E9oKO1GHzyzP0VYPFiusvhgFYO9Jo0D5YfMfmtwPSrdp980h150SP0h+2CgvEPBgMgT
h8QSPpg7Zh+y8c/Q70pJ4DcEcQid0b43zla2I2dZMmlAyWZpv1nZSvvJHYn8jIKINqXbPgU0HtF7
bjpUhI3+PRf7Jj7QEKNBsMZ7D4UGIrPpQ+Om5M9fjS6gVhiBhbDSJgH+s+wh4ZB3j186+g7KWe1D
h5RSkJkTwjGirKYmoEJ+HsfJRRaRI66j6fRDDWjutYy8CqgVWqfhzrzXe/qlHo2P4RckUrzxomWA
R9MKVfUuFIQnxyPcrwGhwrXrj2wVUuEN1ObKliLEBL4W/s35tpXcRXWm0puNqwYk9hQ5GwDthFXA
91L9thA6GDZAEn5HkfbCysZ2DN56YYNBZUeKpWe3BLI0b2R65uYTaj2BDarwiLrP2txJsie0LyoM
WMstKlvXvmpGPjiCsvORPEPC7jvxW50f0tsSayr8mbJjwH+L2R02pbWLJWxHL6m+FczVXl2vnFz4
Lv8RtkK4VN9ul9fVaj29NBssWFaJVUnd0gVq5C4iJ3bo59Z3CqbzS4J1FG1Z4glxVGRJQf+IgyXc
hu/688jTmRSb9b1aoMHfiv6wZkFN+148af2hynfkYBn1KQqK9tVMbmpOYDYOF05h2SbxSsxCire8
PZqWL+IzMu+l/kb/JOyS5vTVh3uzR+HynakP+gv2vQRRfPlB3A7JP0lBQX8WuhsBNJG4VXu7qOA5
mN/pvB/oMiET9slNwGxV+DYKl4ieiQd8qZyGUUW3/lN9yQyZkRPJ+HoDo0WuofOOVm9z9m5xOQ1g
9nG/qwj5bjxJ+ggf6o+QbJdsl2suOUrChY0a12ushJ53K921Qrb5eJJTIJOFBRe9uWaWLb8PrxrP
btLh9naEZyGt+WydpfY2aftaptuNP/M1iicEiPWw087a09J78QGL7SJ5ixZsI25Z/4I1uPhPZU6g
OOIdZE2Yt5wbTeSJNOOCh/c2TszkV/SJC9KG5THrTHFyC3YBQRrBNJEwhyftd9LaWe0P2m7qTkMR
ZMmuE7/UeK8pzIUB8EfUSp56CVMytI4mvDkgdXatz+wehneNaCiJKXPl1CA1xbmSTyOwLBaamybZ
md3HtA5CYW7nmiMn+9RXH90fZWT3pZhcIhqjnUUsdrz90dAZ51shhAa7MQe7f8dwPmQx0cWiTgF5
o5WlzX+Y+vfT2rXiaxIj3/bV+yx6qb8AzRdbOOey/Io/Op78P+SBxPEBE2n+zrhZL9MOF3RpdtPZ
6zNPbnfVqsvFq5JwHoIKiMw64HBOGhhfsUB84auC626KT8I7/2M8XYKG6ujG3yt/Y3GOUHDhAVkm
p4YQEzSN1j43XMty+IscazbzAQzFdxypZxGKf+2b7IXaSRc2zAsEyRU5jJHKYVTOHTxxvATzv82C
IOZbo8Wv3IE3jb6EcQR3x7t0japTXT3ohsFW2k36m77MQE9wieQdMSAdIH6SBv34VlI3QAY2tqL0
CpsjfgbayRg+U4yHjINcvRTStyj8QQXJYOMNbm5n33G4WnWrHyBpcmfzKqw56YYvqAEyBxsDPwvD
rVF3pK60fPeQqiInHO1aPuDJzsMftUdUPQPMwsUgSMFkNVklP3eq40QIYrY1tCHkgBo7nWkO0ifq
bslWUr8PKAkjSmS4PaRhaM4UAqAhH6PKA4UIGM0iu+e0l1IOCSwQUdm2GoHLDjYwFV5xo+wustcH
ElKucEueDyXOiK8Rnev0y2ApGs5MimPdh8NGS0NwF5bdkl3q52G6Loj6hf2CqHZ6LYcLBe80bcIe
CPVXGrcKMvTsFDUIWn/YOUjZ0chakl3+/96DIlFdQn/V/crwGhLsRIf6pXUiuADthawRq76p3VbD
thogUCVvJ0wP/ft4mdjvYVFLR7J6+DGC6RrTLkZH/0k6z6w+ytnD2t08W4LbN5SUCMi9MvTHlKmm
p35T3qC6E+ovaqvEhhM/IhY8ShamFlCtmbiv6tjGnlGJhS8CjEYrqIAimlsZE+lB09Y6MSamI1SD
UYycZ3Nl3+VLk5sHG21Mb8xxmJJ1prxONG2Ek0cnMgEJiElpE07dX95uDZSDY3R7aj/QNKJ8m/wN
UKZT3F6QGfVe9t4uW4gCEzCasDbsa6OAT0LBoI16h5XRDG4NAaN2MQuwMMGKtyoXmArMfKWVAU8S
IbL54GbQCJlgkH4i/IowrZjFQCsyXdaSimlXY2ckfa0FaAe4kdDMB115W5CWjJRw6puckC/qAEax
EAifHqmsfzLDCdud8GniGMxAbGv9yjLxSRDaNwiDJ7IBv8x3E+Hkcueok78ZVSl35B/ZOzUk4uo4
xYKAYfnkSrO/ZH6YfKhawErKNKcR3dK8VrTPnc0l7G7TC5+bRhebfo7U+ExTMwZrFNspQXB/oNbl
VPrjdFHQXSQ22LWqrvLmqLlwdEcZmVkBnUnZb+V/gn7l8vN1VDQs9op0MSOiun7JKX4/FsUrbvQp
pDEitg6X9ZjsLFsQ8YoL2NkIYRMoz7CiKjyBSuYiRj5pQvmPWLuUAiQ4CerDwJym2ucTyDLCot7y
m/GF6DpJfx+tcy+/JvJHZeG63r9PtNYG9CUgAXx3wTaaIIm8rjvpsZs9LwVCJZjEhYNtMMb6FekD
hFGg09I8VnpIPgrDj5LvXtlOlR8/KCDi5kqOg9V4xHIAVwgE0CeforQGNUwJY5IOsd2aP+FOEO1C
YEm/wY6MQYczAk+PvivjTiM5tMXDBlKf6z5hQkyfhFi07qFU481BUj3OTwyKqz9dQkZ8E6THDM25
9srnTSWsoLVLIg+iVYLUgTMW57BhaboyDMPpUsavauxn0/lp+J1GQgaEaSb8OBFDBm2SQLrhcOdz
Vy03zinpkzb6SWpFk28WPKQEP0b8imWNxGXdHIx4W+RkZgRtvY3QdaDDoW304R8elSs5adXr8659
1gRjauuwWHjtY58zfcQBAGvEFXPekLgy/Gn4AXZfsGs31qsCsx5RYeU98aGCDWNuKMnVNQcbQVi2
xqHjDEEDLNpMZWlDnsw+LUdPjx1gcLKPB6YP+2UijuugFTe8FZpf9Y3Iz0f7r1ec6VU8tGd9P619
FfppbNzY7FNSn+z0LL+pb+Tuztg6LX/wLizk4PJaGyI8Y6ya4vo3btm5GyxPv7gd9i1//l/+rgmp
hzvf51iQVlx3DVxrRO4cCfeHT/6WQGz2d2C3hA3AhlYMeXm/3FfZY/EOOgUEB+m6DIi9P6XfdN/T
xYJgjCLtjf0mQnGeuPm5uuKyemRimrxl6QF0GB01rd4Kz3PV4pWWJOg+08KSXDzDlme6XobxwYLF
HUlwDho7EKW8dNI/UQRbp7hGb4KmusJrQ3ppLce0XFn08zcISYD74gnNzmD62Tsv0Vc7ZTv80Etg
x7BY4AJug9CFUiRM7sy89cPM9FJduUgIA63lfUrcdoe8DrBZYwRDMXQFYFben8eQuLgc4aa05dli
0PHR43yVKmb78UuR2UBi+PDELq3L1IGf4AMyN4ds4PnSk0GSwVbWuOmcFrFfekTVbZXHCuEXN3Nv
11/pF8Qe+hyaEdoi9ekM0DTqxQN3AH1iIM1s2rzyhriCQDOAc7mHcQCYMlNhCEWh6rGhYy/y0Cm9
Me5A/XBdn5IB7WLjLwDHHOFR6fQVothJcqYmYCXq63t4/tLt92WwYihUCvBiEJyA+VlYWVAoYQPD
qBGBkxGguJuYvmI93cHYcSL8joEvGOZ6AjmlsmtGa63GLIPVR69aXM2bdB4LiicIbCU16IHgoBdU
FsMeSbxyV0DLEcAnB/FP/OpkW1zzZXbPF5ZW1320SJn6Y7w4vHNN8fAVhlKFPJwFUkAQgKv0w2kF
NsKrEa/6RUbf8svuTM8Hb5wRBZUU05G/eVm5MbWIHlW+9myFCDqrN2m4YvYowTfyB3hb005wOL56
7oofelNGIyumV97ALsL3JyytAUwdXyx7LZn+cx0enkckShwBtKx5csUFKbJuCk3ct3iNT7xyJDng
PQp8HYn5Phbkw7HUj5RZ4rAegPAYqIvQjvbtns+Taj7Kz39h7jOQHfSAK57ONocBNAVLs0fyqqE8
7LmXGb+1y03Aw0EP+IqXaS9/FWfpwcSOsQTuFIwoVshF8rgfMPPQ14W5Akyw9vA7fSB1YWoFGhBX
3Ex0oHeeH/Ajq9bbaUYTNAfm+A8DgUU9AfrUH+W5JQbpG1VTNnsN9wYq/lvWcqi4T2QeYNFJGMzq
WVW+IBai/TH+4aRgvhTzaZQ+mNXPN65EZb0m5qEYPoz4NDJWTRxU52Z6LdHLqn6Er6CKgxNhLGcg
tJjSgFr8R5nf3tXIZq76hE7GYE3wVQU9HMdlv5E680flCyqO2e8M1VEQNiEsQUdIQBbexwn+A6Eh
C4YlKvcpRDspr91OiBxhZPgZIWVp2JUuILFLeAf178I/Kb1U2ikhmVi9U5J2PZFuLC/D4j7ESkDf
KdNDN6/P5z7HbOBJJXjOiW6A7WVuqF8CFj9b3ufThT8VHSD0rJ7XicY0OIjYkFuDZGi8qTCyM9yO
rq2jdilvoX6mIpkRdFjrm5djT0h9xhsD80bWy3LrTFfR7Q40GFwjHAi11o6y+YjSk/rsSQXdC2GQ
rpgy1t1OC7xe7YCYASuY1ZSIlvlTJfrt2Syi6ZGBPKt3JdnLzZqFy+MZHNNlgFcnTsjyEFDzSuOj
XeNuuY+jJbE5eKLMWTT8GSroGIfIaJ2OZVV3FOZfqXTTxPeahxrlLWN1LdG/LsTtheBA6buz+/Ze
q8GSgGWF26l31DKY51d9uCzAgcYlz68pXgLp6zDRmsCfhZFNSgMEmZq26E0lfZg4HdzzlUATAk07
mdl1iAIzCoGE6R5JlSVM5UjFN9cEz/gsHgt7yPxYKZ4Ze88qqNITE2RDezOG8yTve8HGYKb/h34B
W6Pj2uWMTLFxP2XDBWVN+/8OTSqTPmAWrfSoOXwLZ0EgwgS3vnqvhTu+Hyv16VVwLei685T8MCeD
MrmQlqB5+K8U/SN8M8CQqaKwZCjgpgBHwoBhToA0afhVb4r1asA4Nlp8dpBagGDxDXBf2CJ1dIJB
EjdMuuf7VfmKp6M2BsBTickgYTwWY1ANHzJZDjduiWZ5L0vdzsK7yecYqUI87hUFR7K90JPhs9Kd
RoTdsIuJeqzXiviSqfdI9iYYGp+xl7008T/j0oDFAW6zsjqKCZPsEW5SXAjSq2lc2SZ5arN+y6Lf
bnwkn7J6hiXINozaRXgMicvGAzbz/WTmsx01T3qetZXiCoowX4byisaWQTCCUsDC1hV3S7meaOGr
fIPfF3+jj2f+Vu+RL2KTg2YQ9epVFY/oSK3lVBMWfhJfmKX2XyIcm6e7asbxmrACNHaP6FAyLX4n
hZFZRi+5Bt9c84LNuUNUJ/c+czBGo76Y7QSIKct2bL5bsucYg1DpNVyct6w/zvG5hwXaGC6Hur4c
OQtKSpBi9YAViy0DIw4AOiP1irFHBH8KiW6JVORQVvtrre86BNHv2IjgCUc3R0ssn1Lajshd98r2
MMHDggxalC/FtJvZ8qkdO9lTUFZ1DlIXbHzKySk4w9cgYB+gdAbYTJlVbrSIRh5FFju2fMzNK0VS
pJ5gZCgzFBX7tYB8x65fMl3eTEJAXfcU7CTd065Fhgswz7lZcz4YOFkMFyP6qOBTINiH0jnb1mNK
TmJNTjAuXeRAb4271AScKIyTZd0D/FWvMG8o2OKTQg+Lq1S+hfj5JEupOlTDKTZWA5Po3Sq2MGQS
5tr5f0WDw6si6qJy4aPDr5pdLFP4yqNnQKsa1z4fGqojVDpQFDrUtU8bXymDGHaC9eL00YpneCQo
rMVPsz2VC5xHny33Ob6W6bUpD+twtHaehgO/UiqDroLP588Th5SXMiyJGBZ/SdAvZSJfmm/qvDH3
YXPBzaog0+N6uGBeYLek5S5biA3jEvTPN5mLqFWkBWIAQu4SzlyZUwsu5IxZw+lno/eHUPYnLGaJ
/H3uYKNCO+MqSY9+3KpQNXNvomwqsTI30buRW92iBoOzW8irkmggEFBkRBjuMx3sgjH8oAPYEKIX
9NMZ7gckV9W8N6q8kX5gYw5EPrfYNiENprkRyHy5MapXxQfFL4Uw0nzOZlWtSFrFq6U89iFKMgNt
Q/s1Tp/hOuaHr5reLULqcXxL74sRyH9o+NWIkXMhZL8pauvstUp+1YYv/HNmpxKtJ+X3jV+zRFEY
VtBggNArV699hZ09e0LkkVGmMFPn7OhwkFeZMogImSOYfskr/I58xQVDVlWgMRwqPTqDyThELyx4
8IRp8hmKjfFZwcDDcBv11BQ3arJq5RPQzwEcNJHNlJTOKFO4lzBbU2Aw4YSnrS6CCseoozIy/RCz
42SwjIEM8DWnqgvkGNbf8Gdt/yIAhvWRBh3T3F+mQvEbQ/YapG999CHS3FoDh1J7aEXLLhXqIsxB
Q4quS9m8rVQkjoc5+lgGvhIvIo1YOy6Ms4XiFmakIZruU34ZOdA4wNl5e4f56GxeGeOq+meSXtLa
rSDnmV5GERLXboMznVfAo099xBRgJfjQcfibeBrAzLQSf1p/Dmmuxj7BUYkQbdyy8c7NPS23pbFL
omBCelFP/0J8cr7nEILqcPzjiM8xvCdEbTzWEIGn9dnhy6e2iQRv+IMqwTnf4fc0jduSqM/VYVP/
7NrP8j/XlCz/jvVjw2CxWkdUxXgstTOzOp5DofurdLsdPCaBdX7slRc+diHvseCrKIvM5o2zykj2
Y4+DOfRAcjUqB6hQ/jYSn+tBD9Oq21H5SsYtb0sYr4N5aKrDAknC2I0aVRL+O9KN4ShCiNlX58Oz
B9x9y6arMV5D3UD2Av01/MPoFdCJBBp9+TFCIqY/1nKKGG4EN/CAUqd+foggF8u0ila2s/VIJpDb
fYkJCxpItq6nw2ecEFEgN8GWuko9pZqYNnK1GatIvL0aawaB72J+FlTKR4VTqY0wskN3S+x3xOhQ
HC5TzcAS3KrAS6QXZALWYbNrZKGPEDvDv7a958tPzjPN4686vRbk1vCo2LpWHNtrBbRj0cOJpgfI
2XAjWOfGp/j80Cjp0KiuFVW6lxjsdD0daxDFgRUFjIhn/chV+8/oxh1ent/Ll4XLn6/8MjpI3af1
6MZgijE/qQIw2Yq89sl+lkHqhctBGz+m1bO8PMsWcU22IntS5WHkgkk1D+mKaqd/j/l1ioKyCoAF
ZCz1yDiw5cW5kxIMo9Ly9O87Q/q7LTId/Mpp06FKDdB4mVOX0i27XnlWcJBNS4o19eZs7EJkwHLg
VBhSrn5RHyYTJzeHTE0AKk6VA02an++XPwqNyWVQKU2rJRcLDj6wdm4VNAushqLydKY/agoAXrwT
5s06CUomJAl3YL6lZ07obZuLiEXGv3krjl5eHElHog7n3PtVsXXQOZbA2B3QckAOnHxskOxYeFCL
Ji61J7tC7vXw3uX8KkXBvNkNrbDZRcAif3P6JWFmg2zYdJbmRWleJGRe4Z3tCExlUE8jgjFpDBhN
KhS1+U5mOsesBDpWsWdaBkIE0YPobzJsYct3BDhWGL8x3t/SZIj42JJDBbdy/NELduhz0nw1DHqR
8XD3J06n04mAjmnctpeO3iE5QQWZEwh6NN/BxAkPG8qkLIamzzvBtBsLPY1VTONonBLOnSZ1+AVw
Cawz/A5HAJ++xKr3kLL3lHTPouxmV2UkhvB1qm4AqwuFWllchYzxIvmjfnUF0vGwkwzK+0JDn7lg
XQ32nhXWqJWffcIyfWnv64+uv19jDv5vnp3hET6ec4d/vPXf9WlWM8/1cQCj/ElxzdzcAVjN3PYO
0OtC//A0G3K+LfNv6RASyYMS9///dP5q2C6D7zLSbB+LguV5eYi34XbNMVv/m/K79f/j7bJr1twE
w9d2OXa25frvQfnPtj7f1vwjYXmu7WTs7C2fMekX401cV24S72H9jKmH2ygw16o0W9Vq/zfABdpb
zVcbUkE464HKfzskfW7/9BeUFa+At+tLrkGAIf7rIQLF/D3cGsfFlwjM00h7xj+fC5Ky5CouFind
PDcUSQ/DAG423EJ8zR6+LGDG9a1Pf5rP2z1Ep3zLqA5ff8zdV4JJd1pN/aHt7Ntz7dUXCkL+4iQ7
KH88iaP5fySd2XaiWhRFf+g6hgICvtIK9k3sXhgaGxQFbOj8+jt3auRWKjeV2MDhcM7ea8015f6X
bJ8ARylXugg9nrSZi4CaAocIDAvvnGJ8mAV0c8gEIe68D6+Qo/J1NU+BIg/EBE7YdXwPWEZXoaD7
70HkP8COvYZpcEORyQGCgBvks5cPtNfrTVAwBPfgBrdMciaw4wUUmQTsAIyX+w4APMHBVnz+N3oQ
xhEo8AQs9/CovhHJcGqeYcTtUoYCZ4SqfkHDrF9N3tOcYqMrr5digFevnlPNo++cBdzk25xF+ZME
N3IYOfkk/GKJ7heeZC9QOp6yWbPZHIQ0kbAr0z71Vf8ZyOFSXVa4nO4Xp6IJWYYEvDlZ8bKb8zoO
AnSWCTB2NsIlxk9I5oGct4bJlWHAYG6gEGPIYjpgVAhInx47aOgYwQWj54sLkr+5ifAeKWh6Db/O
7ZaIMAgLoVw9L3SMXAFPxjkKFM53Fuh3+0GkY4nvurW6+CV5hhciCbKAMJAuI+zBYWg7+VwbFqCo
X949oBOlh7i8OSdg+QJtTXq8nxJogXVHUB6BjFj8+rOSGu0D6jfLEbIdDGDV8hlMS4A1p+qTDcE8
zcZwGPk6Tny0ip/OAJQnxRZg1WD7cXotyAjkcHKVMgQ5edBvH8QO3CgO/w04rBzMBuBY++By51zf
2Bs4SmBSIIy0XcTMDBe2e2HO2BfuN5sFSIUNCl1902Jq6P3lKPBdH4LDsDhfDjG20x0jbVfW1nOh
DZkbXAxVXNYSeiBzBE3Tv3mDwg9zBLo1LkxwqH/XlyDv2mQA9aK9ElbnOCCTh1ufgwokuGCQV/g3
oeXhjgShh2oQczrUIhnqpq9RzM0DYyPWCvluc9ag8qU463GouzScXAz1GBD7JT8g1wbPxB+mUVqE
VciKg5Upp4WpEXI3fHtBVTd9hFK8ZpkBxL1KwgnPnXIU5IEj/7OM/LZ45PJAOfOwHvA9XtoraK9w
5ujwtjRezGWs+fnfcUyDD8Q/yX6R94A36I8a6PUCmX+ZsyBUpVy++pkabz6kPxvy4uT98ZikoMgh
uPOiU/AvAoBp83/3AO6tFr73wGwBt+mhHArj9+/x5UAwQmSMqKCmSrKdYS057QRqYtoa4bnJxnKM
5PixtmGlwT5cXnXkC6Tww+/KQcQEMGyDhaOEMvk78t51/tznDFv5njzAjb/lrdB/+js7pGIwB3td
flzOj7wYCQaCwyixMhKlZvof3hTQsTOvesi7FKAErEP29+SuRHsiSK5+zI6ZVCkTHpDAD9s7CSaI
9iojUT5wnzOBtfgJri0YikAVaQGRkslBkQHEU/NdaovMFA0YnD+kolwtId0LyfWQJB15IIDt4mLm
AwaLXGZsgEgzgJKM5+pvkMuVJ/kG8gPygXyJlT4tFgQvRyHyxMMLXUhJjgkE8nQbxqQZwTcCY9Qi
kuQvUurv2XowQeRFU9QfC3mHf+H/GWqUJHiFBdfX32uORvJoYjXmEViX92FDymuWUBmKKhwIcWU/
YAJBUoKz8+TxBPT0BAcl8XJCRWLe5/+5dT1EtCUkGTFlS/iKJJIxX6J8lqkfz8W/b7M345JFQNoh
0lz+DTEywx/I/J+ZW94uB5HL0JiQfsKpztHKs7f+G7SMm2JfDqlOPewrXM/Iz6zaMQGCyKAyGRov
xvYr0DnlKB+4ITAsIFDy7i5nZUepEDoMPnMZB/SuJNMn2kNtOT6pP+GH4EAJfwbelcQbifSbA/fv
9HEqusc/szrBJUK152wd5SjLEePx4XpepaXVndz+xoZc//LyZVaRN/N3xOWs/WGokJy34XnKx405
iIGFrzf8O61I7kOhKP0NJb/pTSlFXc4UNEEKUTkRDD8K7x5tP//vtDVCXJULlggjfHh/kwbF189Q
b5gzmAyCS59ppIRCKteRoEyFu6GEvYkc4hTG079Xyevk1ssVz33+MwRrLBcemWY+6pt55T+Q0neh
Zdy9ZRRAVAmuYc8zPLlC5WmUMILd9XAMSp1cEgxVeTeCDm1DPeUN0p4s/iYj3qo8qQzCjEuBEcT5
aOTJZc7TOaXyiHIaIcI8meJ0JhlNnO/kjPGq2MvzunOOr9w3ctxvMfOSvFSEMmPotH/vSebzfEhz
7Mq3lLDsvNxbPehMhGvV9uGj/V2cctHIUJDPr98Y2tWd48NEGGDdDLoeot2/s8j2Mxu/gnKII5Hv
8EUO9g4IYSjv/zIW7g5jbUjpQ1LeBJwl708SfJQQhCqERUZiOvxu5DXKzyJu58jwuhGMMxUqIaFd
TCMyHbECkgIp2hCOHG+X88u3GF5VmP+qHLBo3/ajE1JM90glYcj08/fDecB1Iq/t0u9yaTDZeoL9
6XmqI++l7col03arMV28KZ2duepAdWR1I8BAOkDg+qDJykHVOZhyW8HBI0dajuXfzCfzRauv7N6h
IbAjxn8BuK3H3CJxRyqzxZ2BICfvwlMJXgaOLuiXBxwawp95crlmZfB9ht/gBTnn0/934+5CDkoI
jxacwdu/hsjppvcJtJ7+VZ/WA7X/9FPi0J+zt5QvHIMe4SJB24ANPXa+V2QPeL8h5tvkeHdbTsMC
xq6YymLc1/HHTh0opNjFXD2T2/TTovqXLorab5HUszBaA7XnddBuTL7Io/pUgqJ2H2rnE9X/A2Oz
rbnfoBNTMAueoeoUmXtXBTR6wBOEy8i7U/RcoCJgdQkVIHMT2IvbKAWXOHxTw0hsHcG792o57XqZ
7fD3Pqt5T7O/w/rqYEqsTg11758s9wJkHCCt3RhE/guSopWEZeRFHdA5GXdI9hZDeDfN2FxVVKFt
sE1XKqmW8bA1Kphue4XVFUvH50gD4UpoCqxVNLLQIkmBR9AYVPsPPEmKs11Wb81eP3dx8Jd4qyLf
5Aekt5e+R+9xp9h08BnhLdfuoVYAmK4H7dR/1M4mW6mIhUE07Q0zuKuIyiDSUDobYxN7dcagDVIa
Q1Z1YWDlES0hCyvHSAs7my51rXLY3UB/pp5S/0T+u2eKlzinZPu1R7vGNVgYbviNy4xf0sNs/u7A
A2jRyGRaAJIYYRjqjGjvmglTKPMdli2wDsLbp/HiGAAEqVXr7PNhC/cseHWd3yZZ49bKCF2WB2ko
LnChcc30FiXkzfewowy1yK3zZWV/9cjC4gu1fNM1+j3L4RUxDX6dKwFULrZc3a/0QbIvzuovmQgO
lzITlE8bvd6UF9wf0CwzgvrEVcFnCMkd5KA6RuDCNzQ3H8bLKJvS+LgRFkotl54a3Gp2YRdX80vw
iu85v/ba6A2lZb+lHEu2unCmQsQBZY9MEG1TPiioej1oqcbeYDuXPQ/pbwvbNXWq+II8mYTbKuwu
X7xJ6GVPpCZMU3e/9SFXt8aycHWIEhMtQs8hLhcKZXf24hYwL2rq81SOUXtgBgFYleHkQ5Km7eDf
G7hHoX6/BtHnjFKAm7cR9SGicgvNi1FReN1jrg8hFBczNRD3EojmGxeUC71GPfbiKUsSgHRCTayS
TQcsDD0B5DElkFwP+QuN7mTWxs7AE162dUkTGW2WiWQdhnOOGAPJLl3rr5NffynEdaffYgRN6zUo
6HZY2QFhW2R/OuBjzG7YSYdlx1MKLyZnoUuswHPdLZeUm433xNDI1PAe1ZGe2BU2OiKgGLctYqYF
TXpEB0LboesCwwUnWpPT8NmzP8uG3zfbQ1u5TmbIIxGnsX1V4fqzvsEB8cX+wUPRRkyuyDadyipL
V58TS/wZR3ZekjsN1Q9gNW2+ksVCyht8EoUDWghnLxXjHNUHdVKLtRE+YvKXAT5RQmYTxjZD7b97
hp3QmKI6bs6V78HhmXgNdSrLp/hyooTzPBTFlMO47hJVvabGBOfGcKm+EiuFFvvpk4cTzUk6ohrL
P2DhoDjLapNmoyrbUsg4yEQ65GK3EpvZfHqezTrRGTUCAYDN36a9TysZxefNiebdMqAqm2mTu9/d
3v3bbXCk5V09/XP8g55gNjPJQaAa61xoGPPqZniFeje39yEbhEfhWfmpnDesauzxgAXhebuPjn29
PJEYftMHt1bL+VxODZmr6ROVTG5feP9pNbvRdosTRLEftydLNtj86pWOWclPYEb4QEEsS8sApXEn
SLXDDb2kk4MfCKVKDOvhdfvg5wxbz59XQlUs1WZJMzzf/d6rcIuEJCG8O9mLjA3dhOWAmYlKb0k5
WQH3+3qAfVRvEY3N1dVjJ6pUp7eBBjhn6RuhCbqQ6Gx+521EA+1kibIgnlFxjni4K0XRxKE1Hb1I
Tcxq+8MMBJ8ocY4UdNtoFCP1we0qjGfp45AnA7qw+yMVu09l+u/PoL0mKUd7+MnCRGSs9Kn8d31C
GVqy9zDpESWucpDe5vgCdezFgqqPNoaIFQS6yaLDm8jZsKMBkfeC7Pa5WOmP0eCt7fkx5ow0m79O
lzb3EwOBbPiMLRKB+PfUWnFAjlL5/RC2hcaSGjI31ydPd8mDQTaha96R6mI6WtQsU66fBRre2Drf
vn5jDSixpj8dHAkf1slU1Mvsa91cgslaNr8+S90B6mUygiyK/1fsOFReWefqY8wWq+cEYXKXDjvg
EDJVK6ecF+vvzTGxFsL92+gHiph6n+YVbADTRT2BJMAgIiuTvkebUj8qwBgqDdum74wmqs4ufT24
wDK57zDfGWGzppHQuxC+hGeneDKqnFmnXpbUZWiAGLuCXUCzLhBZYMCMcvwHPx9eX14F6Z17cdyn
EUZ84au9+X7fdlgYIVXlh7ZX6Ir3ChBKIM/pV1RMy0OKvIie0zZhENzqb5Mqd9WrpBznPyQG+I8F
OKSECfu2fyiWiq2xY30RGqLC8NuYZ9338GqivMHJt6Gri0LNHmhrTQvoy9CXbudupwguVHRHiWBg
UPA+vkO8pjdLTmLZzL6jDp7PED2z+e6XODammehHpYTaYIi28rGO1yQKL0ud2aocqz+xZRs6TWTE
CbMbvZrY6oy6DLf5JbLu1h5/npWVCA37HAsjfBxfF68iJsuKXiMOOTcHmkYgTTbU7dOHgz09fJLB
GTloOwmZ6T+uNr1UKuEJxfyg8Oi1e6iTueNZ+d7Y5RgvfgoepWWl3VE07KW/FWkPaMAwfNuvFQJY
1Wd+vtlmgOAVQ4OtHb+hsrlMU2r3GZ1ujSPjdLhaikXmvDBt2a0Z8JIA1kQHfns0WN4PMXM9c+CU
QuGvSiT9kmnm1jAHWcqit+t8Yc7caxchHp4NzgGiqYLyTQsvV3dYTW9oBID0sXWRY/3aDfIZ0zje
ZXdFpdUbYCmj/fqyz6TN/VKW+MIpRVEAqRPCbschjwM9aRXuIJeQnVSz+uLO8nIogLVXuupfNeIZ
jAVboycgFnrML5qpftxsOlvGe2QjWunY45LbsPtecl1DLDCGN1bhpHLlDuMjoxb69hmOER36j0P8
BTM9WJItV0ePdpAHW9VVX7JWUs1gtCE2JcP+joWkLeqGEBjXZ/hxJiM2GF/vOkaVUD+2NJ2PsZ9n
ewX1qTFMIKyyy/z2y154rDJM/bMZ1nokf+qoQpwZ2TW9uu/w8zOgicSkJSmBR3XK9A3oPUd+yZqF
smQ8RAHd+azK3QcZV0xovQkPd85y5Nka9CX2hjdBqomLxux4w265KJpVHYNOESFQHYdl7n1+aOcx
d5bdsTS72DHEMmPxcBrkdZAlg++WZ99SpkUckyyIRXMarpVJgqFBA4FghdxYEfK9kMrgFm5viqtj
eomjv4maJu1YnKrUsIWsRG0X9yZIJdYMGrLZboUaxVjEMG+Im0MXnwKN8tPumNkoph7FUoheBsQB
62WF7+CpWLW9rX6Nn/jp6w51W67+DV35yYNWBBngiENQiBvhtaG1ZFNAxsbKygqgmR5e6nPywd2b
qG6ugGcuwIzMo9/adUPt93H3Hi1rfjJJImMvyMLJ74wv2RIOhcmJRg9mVcPb2LiFb6dwvu/5ZTn8
nO+oLbAUnRUz+NpGbKvfPqtzOj5gV+ioTHGTVcuqtOvd/TWkq9DeRLAsvMf2wYKAclZcBtn6ORAj
PtKpaZumwQ3JPGBdcYmw2MDuh96f+EQmhGslzZ9QOaAdoEGIQjfrhDlCGhCUy9smTUffg4Ll4ie2
u0PY+ebMwHFEWIT7JWfEyfYqlZ6XB2DHEJRaBSKlY2lPfNygmyQhiHkqt1FTd7czFNdCjzdnpAv0
AlbSbLbWG3sTPt9z42OrS+eH+0QV5GSsSf4e+SjYHOzHE0o8ShC81mgqYS+ajfvZdC3g9eYZVBGo
CkocIkjlLqE8rC3abqrgWCgk35KJ3QRRTJ0m5fUPshV5aoiW8UEdoWCR8cTSzaVRfz+dedJmkJ7a
KPwFjBETAYNok+C0LTfmPYU1vIpdh8/tQWMlE7NzQEggF3BLbuhfKkvOY7kdbhPKN24LRc2Qxtzd
pbXoxuOO3d/qJloQJsDPmBlOV+AWUCgKufFjtJXHLA6GjPzetJi0mJlgGlgZmiV2ScMvqiv26GGy
pH1J33aKnbqlk4NXzhgCYjpaLZoDYtYgWSZBnrp4HrqrG1tpWjrAMmb5rsHmKt4Hw39O35NbiIYO
nfRn9y6sYloiFCaXRZCU0Kmxkh3R7U5FLfQ5xNOe0YeLBL+ipCBHMQFw/22pR4skCUo6RckQR2oL
BeMXgQoyuk3t5Mu610dMhKQiLBW2y+qvPtt8Qf3nn/7XM3fsEbj+HJrPRGLff7RBkYhDhkqyFL3I
ZtinLe+jWCkOz2r19uPtx+xHyfrxXPUijtkg+U5opzxYRGOb8QGtfIHZoatSduAae/W4a/i5Q5Fk
jnYTV7nExV4PWBdxevxW5DY+HHg4GgFqW9q5xQFoQsVyzpfwMUYT4QwGTpugM0FTr+aIXTLW0Qf2
Rd8tuUQ0kygl2rWXrUyi7eIhphNf+zWhojVBvG5UliNhve4aMJmIHpyQlPD1csZHZ4VL+Za7Jstg
xb7u0kN39lhet9+vzal60kjcowEYB+qOO9/FvS2MQ3VClaSOum4bxT5wIqJq9KBpxobuoMspjKDD
zY8cD+RHwLBSF9M8jjkMfm2jn33HWEo09ML75/Y5YenAJJtG884NJAWcMfveGYQqwo8eJZGhOoWc
wST62pn4ntATsjG41W/mVhTr9IJa29QvkiWrZ0a9tPrjvkhgHjPlMFy9WLxW7DMd5CiocNoa6bvg
iPBrr9G4PHIrtcyFSrNjhelTvF/oGt9uJTJgJ/+6gv6ZdlP/CSPK07XVBTBKxxmHbDyPHFxk32rj
Xptxd5bE7lUbqsroMhWqBjHZ7351m3+w/ai2veaNN5QXPr752/Obu4d+MibtbhltjBAbDNelgRSa
+uCmvSTvZoDStyBPCMcAMk423TDP2RPHwxivDLEk8aSe4OkWDRqMLIhKVC9ev5nbGmQSu7aBoQ/W
FdkHqL6HPSj2Jg5G7ijxvA0SAqAOHcKbClkdG7V7Z5Q+gwHfXSM+xrPROBxiURGQeYUEXhubUChR
Z6A9as8hMSH8jsPPCRHIfcc+B6lVbwqfATMThFfdLomvoKh1QEhBsGMK7uNrF8PrFoE8lRmRuGP3
f+JObNgU8k20skEMeh11xBTkH0GwP7jxZfJhwwN4ek5rgTLQMJlHL7pxvQUg90c3LHVWfdRPAKs9
b6HWnZnKhMfImcuJvTn+TbHqpMcNRcV9hU2tj/CTtxHvSvqOnj57UMjzqWR/JXDm46H9OF0WZ2ZX
fAhLfBTkOoIYjXoLhJMPThBgUJYQKms7+Cftjs8UD3HoNq0DQzqwfcDsGA4UhyvODJjpzF8cnFw7
YQuHMpeN2o+x/xApaOmTgiCWKVapBzPv18pQdNqaU3hpXw9S1obsutbacv6Fpon48GrJ4t+Kz5Vq
UduMjhjT+E8Dzwn4v8LS9CVyjnLRXJ2zGWdxlkAje92dS8D2uINlMToIetR02vGgZU4373hXddZm
sUDnXlVYW0ZQRlAbvZrw0xuirkEMpfSxiVHMsTEA4lJasoYig8t5rZgOdNYOOr26TRcQZoKMry9L
kqIzzaB2ocNjDeG36ymMQndBsHQ10Jz37/2gAaq9uWnhtRe5W8+ehfjxqmGk2nXFUiM2nOjpqOzH
nud4Tv4OYEYr3pudYQeLAeWVyr6zRdbddpBt2q9+5Tzh3BdbvJs0fE6UaQon72f68Jm4GJMvZD4h
ptAXtxdAZlMFwn1bd/CV1X57atisivN+pI6VKuyYHizr7DFhwoqGZX9q0DxPjlpkfW10MFi6cu7W
CCNYHqmjGpsJVV4PrMwUtX0RPH55wx57A9NRWG54AIgdar1uqtPsvzrXDXLY/te62tu2VxzZMDMR
6ZRVAhC0SOj+FA8YDHYUAkw28ixL2c2hknQpsPGvQeV1G8t9TqrBx1cpH03qUTxrkGoxr+seV5RM
Wppdotadfuz+eyEbIG79rjkwRRztKhqLag+7F7JK1BcAjY667KY/J3Aj1dNtrIvXWDNKhJrVIfZi
TVywW49qv+O+A3JpsFCIdddK8HuH5SgPF6866LANX9eAy/1093iGPeJrWJUzd5A0TDvPOYMdmbJj
M13CghlHa0gxyKZwlcFt+wzOdMuWDkkKVUgOD3HpzwUJtW7qVzzpmnhIeBN9Zj6QH6e7XyHFZ606
vXbR/zk3KvSjK1uzxDclTsIBt3KboYdeX1k1IJ21CeH9+fy87OT3BtXPP6f+bQQPgsd79+MfrBCY
Xwl4t1mMIXGAHqegvfafy6t+zKbcFdAxHVL/DZII9cTgsnkUfbZ4PJ7iqqDhBQNarK/JhE3BxcPa
QGrDGvsrM1nm3ao+olFNm0TzM8pGZAuag9lp2wWHZFNZh+Y3e6A/WWeIUskZ3MHcIbaIXIRe2HPY
7WTaT/jGe8mb4rJWPPwX3S17lFm6Y6mMQGBhbM9ievWoUREXDDQBKElKk757BnKcT5Ch5WFI1UwT
1QVmIDx3u4rYHIS5acjMqtw94xHGooXooQK03wcOaYM6xaPeusjy8FW7zwUVP8qq0fjqYaFtrAXc
C+zo+GxoqYTIgg8oFvgRoADI2EmayrG6xewNmJjszy+ScO7fnHm6qskabfuxYZ/pZWs8HVzj9x/K
fAgerIxDOcCpkyzYlF69883nzt+eZyRy9/AP+ZjXsS/bGUTJagn7rUuhMGCxQ2caD9sF/Z7vsbh3
aQhSbqAUhtGgY+P7vXrcAuiLCs3wymKTojFLufuJJ+SdEcpnPxPbIWOIrhicyXEMDyHxGUqsragh
NlyXsav0e5DJ8dygmHn3YbCrSzYtN7z+fRxFFJdu2C1HPN6j6XfwF8eEDS+V0Y31DyECXhG2aQZT
gEr9u1jp4h/KxTvkbZibUII1DsIk5z0tFi20wc57QHJI//sLHSa8x78vx3m7cEaBi+mPQd5MG+bE
CYcNp7TeJ/tPaloIsx6kF1KQFy7VBR6oV44ZhJjNnyNzg8ZIdU3uH3rjfX/+u7SrXs98xSXTue70
bMM2+Ww6QO5tBMDcmv79udowWv/+hQ6O/RmwoIWsfx3l6xY3DLvlJn6C3kirHZjyAwDUY2T4B4mh
EWUBV3VPyJtsj6jrIc4he24oH9cV5Si39mriQwu3JOHvM6RcF1wGl4GCPqaYcX05Iqi60NhxWdHx
0fDR8eTzl47kvz/Slfz3UQ+Bro7//YT8VORf8cL58mWHbmLHq51sXA5r5zHOxjWoOzOsHckPJTGT
z7DsLPnbw1XAF4bFQt95OZ0JhItRxRaPPSmP2axE8vXXQs2Dgv+Rx5feebW/9HlC0jtX2Vz1Psu2
C/jY1Wx9xT6P/ptmUwyiqwgF2gMNzucbH3ckB5S5qIBbp5Z76hyIxLDp4jr472xu2dwuKPDRoXtb
u4kZUlawOg4bVfQMHAav4hi+huxD2MuUIIzsOJ1VnBBWXRCLvmEd4Jgko+R996+Q4UNkrxR6aepl
81vuPCTNQu2rh2/XJ5GTMrnNEoTzXHO3R0fKGFjjJrU/KN7YHKDx09btvn5QBolDUdqG82Ox7uHP
C1rp3ac8jmwdBanNnZXfa4KPzVSJjAnB2wIaJkAJYysySSnmU6ry/gkgRXFJ3DY30nx129eN1XhQ
t73CWU9PJTAUpIl2j4/pCZ4NxwpHnS0NWpIXOaNRSFapLX9oBw2qUZe0wcQ1BjRzaejqfP/Q9d7W
gVWQe5lRAvuhpfuTL7JZCvS+XBAGIinN3iRxD8sJkCavmF2tCV9NYvswKVEXiSxOeuLPuYxDaU5H
vnz36+B/dDSeXDIUMapyjqm1WQgg/k7b1zqdTr/rX7maSKC2IRzYJ6BL9oXDzPXM4X7wjuQfEi7B
092aUsPgQ7d463Ieak6+/Bg9F4aCnB/yoK2D5h5YHFjUYfgogN7/+6D8DRZdhrIM7crFTO78U3GU
JPrlQ6IB/oY6AmN+js71gL0l9kMwWY6MduLuXJj5jPV/14BcBxKC93G+v6Unl+zTpZZFRjhiwQ0+
YAL+hAMPMM0GBG6zYbLvgfmn2or8igvv3/X6CZC+7Znz5/kUu+w8nb64Pu7TkQi6Sqi95VC+egWP
8QfBBsHGKCJEDhONzFF3YvLZHKmIMtTJ51fbabt0g6xB6bPmb8+onmObxiCsEvSzYu5/Ba1fEUu0
7fdKxHhyLGQK+Dc3UE9W6wHoQspFhFtGzAKmny7lUG0ae5BZo8PbPsAxsS6DrjeZHA5k+JxizizN
UI7zUu0vl297EtD8+Tutd2uNWd4ZskXmzOHTY81osp3MmWwxl1l7brNwZ3UqWv8+RPapODpS1pYf
IVK9jxvHCHvnlm+Epcs9alm7r5Use+VDQSmpeXdEoo3DCs7rENZe81O1DJ7wOXstjMFrEv+KeEJ1
UufmyZCCTAO34H4AkRCwB2CSNgNt+2+y5vMIIL0VyMBiOcrHgQnQpzpIRltAq6gJFeRPvb5oh9o+
VnWEKvqscM0Z2wTCWFG1MEeiMXLjae3IB5g+ZmT4obTzZb6+Dh5zQki6SAchzu/jn8jtOjEO/IZI
n9uwuyD9eqUQL3HZI9ahcl2qdrLiqdmG5WiF0fzbxiSeFqvHnGJHb3HZ06+YFWfcc0O+xX0WvjsT
bBves33b5JsiXFFg08cXsNED6inauE9Q9kAhIsYur+CBnRX8UPKIfZnNaXt/F6+i3+Q+id05qQY9
10D+adrAL5EqoOkBeQ+M5c6qDR0EdVOh7VSsi/tfnKKC/FeQXkOLWdNwpwIyb8N/sZrjFfFP8OgR
VkAAJL/gZP5t8vxpI0ixiZF6UJG4DxSTUgjNbAf6yrjuX++e9nLye8g2iPyLDdWFKxPf6r1sgLmX
VsxgPIKpSrYv3eqszE06H7c5b0ud+gEcUpeawRWZe+XELbet2oDMcekRN09ziWbIhbfh8UXHsJ+U
ZyjS0EdgvDCMKMlN/4XdnGAzGeOYqspcW6rzuFipOVAxx/zt+vKVB+OEZYqtc8U7h0f/yU2oZF1k
JwNeGIHAD6s77wigqmIBfmyBqJnqw/aCVBySjnqja2bx87bJhvJ4P1N2INeHwKLEfsLwBcwEtrEe
ttr2vMRbBToBYA2QYxa/1HdCtn5t6LPsgkcf1PIldxjdYdtbXY4dZB2sEdusRZSgM+ccVVbLjaEK
8QqBVjyxLXA/VdcRu7AJdjag/KIMoYJAv2SF/E3doBME50wMClqXfevAWX76MFqc7lw5mpyn32zz
3mQbbfH+jddg8BhnR+WYHppttPysY1Ks6sMymRnrfPJaKD/6CZsh0iFkR8r+tklQNvbfY4RUNHHG
ryU6KnRjis0R9mRBki8Z2txPrn3ieK623GAeYybo8z3oIsaYdIIHaq8l8bXo37KnHaPasIgx3xDx
grQs2+NIZOHd1tikjBJqv6BqSEY0T9TYWy/XYARQ7WV+6xy+dLU7dsW1E08eOwWtXjrlGl2pCo2x
kZaBuCYYhtYmqWA9D1nUdZecOMIFK3EszrviN2IRgH4ElNVlr3z8Jwof9uaxnWCrbwGThOVpR2+n
MfxP23/XqIqchFOY27BYWqv4jTSxr7S4YgYRrhzBrzOirFtEdxxypJ0ixdG89m+7B3INOgMgA3xV
WGq8qudHvZ8exojUN1rTpzpM960HCgXMh15NKiOrTYoIyLTPzYb4jCX9URhsJy5fqvCYWGMW7KDy
qpZzNQaXVHIIfh/UWK6PU0UGRgKqvSfT0H1bcKUmFhlmdj7IpaMaMI060F0DhZy1ZPhxr5jGaEi4
rZPx86ImRiiFai0BYqPmhEKCKHqmEEoaU4trZsxuyfwF2BYg83ucH/MpwrYNGkNCh9kIdqRhhSAZ
xAYUUwdTM7/Q+aVg3WCtXX43Sep3N5Wvkkx3pZVpzGCMuZCmi55dzD/LijSJJGht8iNLEtb3EixR
Iv+OSCu70z93o0BBEMFSjDJBhUyz2PFV80NrlXWOhhpM2xdzY9A7vEHqYiweAj8H6UJlj41QHYC4
VQ55TtV7YUiWo0EkJ6SvEUgtnKt4sGr6ZiV1f1sZAMeDXASvvUZtRt93GgMrpQSPZZaVBQoNurGY
986UKFDds4xsLXOkbdZjlbN6YE4mpRlv5b4V9igZQxZl79F16FLTyQfSag7ah2phMMTpYVDMca9E
IG+uS2zTQ4rWlEzVU7boPVHgQcCCj07HLp59T2zkmVLfoAxRGPBIoFL4b5YclNFnAzWF4GBs3Bx2
oNhQNGx9RNX0weJIGUGKhUIK4+RyTiLJXPkQ1kvJiQIR23zEGV10Ii6zCKndRD4wsVb8Xju2s5Ux
xe/4wY1997/Hd2yXWAJiSrxEPbdneP3RdeExZhvEcu0XTTD23Pau7kgnqYi9L124HX0nfNDgjmug
6L/I6bjyNaIuxzpAPXEL4Ig4t8E2W93NdfBaNPB56MbV+Hyp8VoQ09/cBRhGVO9iFy0/sXE8wq4B
H0mvELgbyzZOCN9LWU5rzORAXdmj0556unf2kSFZ70CxM7AnhaNGSCa3Wr7P8Ih1x8aA6KL5e16N
AVHt3ifGf73GWLq/zlmITR5sNwAhjzrz9qQT3laQoabXUDXwINqfIRMw8yHhIQ1xaKuGHECuRSyz
jUyezRjd22ub4wg/XtiybwkJeZFZwaBAgkBHaUgyyMNhsffedz0NMDcHFinpzyO8eRqX6XtbbLs0
e4SfSBDjZ4rs7jEnOhB550RHfeFGIeI7UlO+rOvaPxAzbQx0C9rPOAxaE+apKfcKJspbaiduMSdo
irXXOgnJCjxdXbr6LM1etjLSdsDFcCo/sXS8pp/24p2GcTVGJBq0KXP6D7Xy3NJ1ud+swEGttE20
gV4nj+0p+Loj6zXOiHbAgEONTlyBFl9ky9ucEs/bqzZAxYD1OKwfphTu/eTqsbo5gz3nzuYVOjjh
+Yvzf/7hB6nGNoOcTeu4dzLXVKlT/HswR+2vYdPOmxFUFhgws/rl7DWuV68ffU3n+8mGY62wbDwW
tCu4SljNK1Z2vGzyGZXs8tRyooNJzfCnuHl4YIuFsaKnd12mq4gSssWMD0cprDf0FBjHIMs4b6dS
6pg4HyGeR7TU6dn/qD9P/hG3Apsk7tK54JEpmSCN69a+/kKoYNXb+FQNu+F9X+CsZ7ZHOUlz5Y8z
rHR3VLvKk4pcAnip6XCsehnNBMVECgMaDlAZ6pT8yzYYPnaQsuJvS3CmUbu8IfrZzAvGqXvipkKX
B4QozWpK2a3GLQjvpuzJYLiLhOjL14aDoLWmHL5pfqn90rRKFMulZcMkRku7Mfo8l+h7WChS/SWr
RyE6yKWE380GSJmghmCrbQ5I5r5/WUtSqGFaRH3HXjC1NGhd9520SaTeBKQTxpi1MBAgIL542MY+
YgPI+OM1ScYV3S5MyfIy9IWxU3ctCLEc+jN/N1PDNX56CD1BsFi/kddzcaNPaDTM29t4TUhJPcfP
3rWyjUrvMLPQzBDqPuZmedlyGbrDjnvZ9pg6r6zRKWiRJns9CA2Qi40hBa0PqQftZ9qLNB4wPbMd
VWEjSiuEgnCFsf9UztrDdNzTiNchFMkiHnQcH1g3VGyRWQpTcDuka52mx/LLycXA+wNh5ge5BqF/
tPUkRsB6H6p1Tr0XSFXOun6HUIu+XXnS1/g8WW7O1B9zgJ35lDHJ4R6mVo8VWShhFSIFMn1WyRn0
Aik0LmAndQt25LPVif0t5IV/sNiBC6IpovaR+InYcsQUyESI5uC+iX4+z0DzUdRGRNjZNUHWzLoo
3eGVYkNmgtD86rxj2bNDvYh0e03Li748UG+82tnVY0hT+GIAD7ukWJKiTaKDhSEOqdmheyS6ZdJZ
ZC64ZIqDK7r8iJDJEKrfLllASkwLit7xpMdgtrmOYhhkSKv3vUlz1hiKK9Ak7VVMqeGxKw/JSefg
z405yw7S9yTKsnIJxrmj3h406P1gg665DTxPrwM7FW7CVu/w2qokhcUeunIaQm//GRrrGpQzj5vN
2TCjYdhSDepnu+f/RJ1Zl6rQroX/0HUMG1R4pRcUBVTUF4eWCvaKHfLrzxc8+55NadW2pVkrK5mZ
mZkcQzroua2znm5xpXNcD9SjaNmL42FLeQdlHgPEZOPoGB7g3+89vqWgp+sxbCU4HQRIrTUU5FpE
V4RZuiIL7dCYLPm6cJG/MSkOJLjWEHxINEDxzNomaXCYBujIwPRIGb3RfU2K7rtmhP30yjHwLH7a
rFka8NBDMK9sRDUC9PiS2B5VMNz5tEaNv9G8GfhVJZlR3sNJ5lTSdem+4rXULABkwTGDCF7adyzQ
kljBSN2c9t8OfY/GFNIRHjZB8syn3YG3IYUX3bzHMkzUCwBCeRwx1IeUL3qT9ImgDqsxX1r79aVr
0aaapvMQ6QoIcV794QLV8hW2sunCpINGDjTk/F2mLYfw59hnOtfAtHPr+veao02ojnNPcjk0SU4h
ZajmedRYFaWFL1Q4BfWJtd1x837Yy9kpoKw3dfZL/bA6SKepXhu8ktUxM7/j68O8AHLsmIsnX43L
4IP2FtqVw0/XvWcmTER0RMkoIGVGnhYnqXM1qVSur3GNyPcCtpMWZ3Y852/6ueMMLO0b7ciM7gkW
NMJEerY5bL741HNWyGPHbk7XlBdE/Gep6Ef/M6WSheHdfemdEO+W1AZCZ8eoxMPZUbFSw0ekHR9V
UxBWti8fU4gETltaYmNgjutrAqGBlhG4JrhHvEuLlaADM1/crQN2a9xG0pCkzqDYKi5aCdPzuGm+
+jQmeBEQYy9JuZKbrDcR0nP3In5tKCA0I8T3roh90QmBBg1Gk/wJ4QdC+F1h5rQpICYlTH0Isfy4
HKVrPLH97gWOD8ec+rFxPrqkJr4R7aMCwtFBbV3ES+c41Wjx3Rpd19pG1PWk8fphwIjgEIHeua87
kIJeO7yWK2XoQeof3S7xm69MnqPP4ItDYuKzfQedLa5TSOPtPg1M4itcYlIm2CjOSXKaaJsXQmDz
FJYcrBcINVSm7CnO4OxwQu8JiLvdcTNfC9+eNmksCq82QFKZzAhDHXxygdmH/T6s40XN3yFkYveI
j5G5tLI1seU9Rrvb7D9GT9Hdvcb4/8G3f5m+oQ+8BE6ASPlcKbP6jJVOkWnMPP2DtQjVE4lpSa0i
zMxZjzvzzwwCA8spEEU+YCVEbV69mTAfkQPGuH9o5QfLVwh1l+0LDbe/1paByMiHWEvOmcfJO05I
2iD1nlNtRMx7jjoOmXhgO2bvDW5SRqdcAyPw3SErgXzheUoVOZE9B7wrZ8ogJYHkvSVCfE+v0PjN
T13ETECHSLAxqHHxEOp0vmDE5DXMAiEug/Q+Tn3Nfc8eOwYD6npNWmY2dewXijl9AoIxne2PtGjp
t8b4KucVfWficqgsOiEI1RodqMbsxrLbIHltzJg/uDr0hy3j5eSjuzs/9KlameXmWfc9L9Nfeuhv
plewZvBmgYTHw5rO32NOmbm3Wv441SPcSn2MKhhY3d0YQ2e0bF4x5sW00gJMagN2r6H7WqB440KP
rkbE22Q7O7x93Ev1njxIBADXrwc2Iuh+FDnRNtpmZhRtt3snckYjTJLj3E09iqLRKHL+nPmWF5UB
ELxTM7BYUdRjb8Z7PapZER8r+zAes7/rtfQWbuhRoQOggwIOF3Kc6+FiPRwvFjRQ0xcLUdYiBaPP
ZoozWwxmgiA2wRB5AnzBGkjepbQXPMMnLgaaLjWbAjJCdDK/QMu8AqUJUCdN3sOg35MH8eR1YLaQ
T4c8KqDUXR8+9GHLvA35JlS79JlvTn1IRAHpt9PkZBCf+TGikJC+Ny/0/Y+6f2S3BMaetfTpx/A/
Rpia4W6KdCy1OLfeYjboOHD6Zh+jrXPBuro/OMuz5mwwe5uSKurGHcQOeA0mKzdZx4cNm3JHi+hA
rqjsphxhTsoLGWKOnd9OZ8CawD4Sz4WclbM+m0Iv4aWSEZPjAjnivjAXdWMx+Fhy7JJxkN9Xbk1v
sVgrFGBpv6Pm2gAdgE9zwWUordfyAMPhYI/Xa9xARoVwOUqfgdLpRVzaHj+MDh7jOd4YOZJ2IBvF
u8ZD7nqF/icPvN2rU/g9GTECn8mJfVhTzsSsqx96HHiLvZ8SE+uzl8F5DDddM0TWcEBVb0KzD51D
40z7U38PaRLid3V4lAoaM07/1M/tWRi6TNqbEWdcnIM+aRmTq7kKEMAONgc91ydBcNO9YMISbk5I
Prm8cHcxdpn1hWroZjr/j31/E350Kkvk07wdieXQJ+XLB1LH0qLk+kOt6qYDHH0zO5YP2stuNR0K
9TiCFzsS+rzFnfo+Yp29Rpz1yGIXf8tFE1GLhwtu4IYmTECTsp6TseO73DAkXW8gqhwRaFlIYFXo
PymBPrRZuLsmrMvkYc6TOZ1vTVjHVodXZNFFD0CM2BzJFswT62F+7P7ob4T8h+PsDWeUbCU3tB1p
pGEJuIy3wZMOOSXoLOa+Soo5zlNncvLTgWk/4l+UDjrwXyj7N3njX6QZTpL0KRDow6TWkzk9x3Qe
mONI6X0eZw+m7NmcXWh5B04xHS4Xh1X/bfUhJVnyOK+a9wvDShKdQ5EjnKu876YH3godO2MeUBFn
VtkOCP98xIRGRuYk872u8xirrEvHMVkSi1fyScGcD06SbWJN5vN+37K40De9TyKln+sBZmar8L20
TDSuvaTBXs4Lw1F4FgTC6ffn1lK3An5xuEHAPm23/QCQQL50xSghfP4iD0Pqgu5amVXXwx0pRRkc
SBLhvVgyXjRzt9ubcEV2PBnCL9NBye1dHOOFsIqHfkgxwCTDd/7om80m5NU2II9/IItNASRjhrEe
mtBMDDj8huttwjMpWptJLL8XhS3zYzZ9Gb48MgVADa7WwQg3IfvAIN+58e5g7ejxxdhNh0E/MDL0
hkQVyfd3E0b2LvZ28c7dhaYM5YsRx1CAIR24IY3LzwcX7MfSMFzcxFJQ3WP7L+trDLCHYnbGa+67
vGA2wAaLtV0ssB7kMmnSY2O8HwM8CAwEdmLNDYOBoWbx1/kEjuNpMqvRXWaGyEa+WB6tnvgYWD9f
NaYc3NeYTkm+3C2O8mAw+yBUfPAOJDecM5eJf4iTYPNtlhx/F6LFhlUPQwvRUFKGfAQn6kXisStf
vGB3ecjksCTL/e5LolXMnSQjxYguiL3JLFarwD8byVHCE8CSdqt7ok52RDU2U7hHJlrR1P2ofLVq
+NkCPMTzGAxEmeynnH1ONBiCuTq5KwYtAbGxClaQJeb9zFVskJu6SYzid70SmZIC2ncM8KPL1eG9
xDM6FKfQzyYpYOhV5ztfOvzkMPbicDP1yZPKtplSkQ3Pa/PgivJsyDIUbjaQ9oJNCAjSgd3YetI7
PuTU8sNqwwV4S052tfQUWSmXDiafRNviHMkyB+gE5rWgXKVaEvZuTR/UODe8QBgCNDLWuaZrKC0s
HItnr7q4ENJl+STVyaWU0yk3TDjfiZn0WSe5sHKZZUFs6T6r3UIWnllhD2D8yOPy7AISNctS6n6n
ZFCBzAAhJelNMrw0WXpYeMY9VpNoFFUuSEO3xxqZQdkhITGk7GyDXZHr/TVYReGVM22GC8ICOfQp
64QsC4MFXyWjexqC5+orJnmMI0WVrc8jDgxhYxNOO1arN4X0avsbTj2n1MIsY4+N2lgqNDe7j84s
zywuFp2TkfaaTCZNPUhhKLQsPvJO8R7Z7BhY4T3xiBfAp7uMA2/ftvB7jz06x3KPAcRGjf5I6s/n
DaM0+hjSfhAEYpMQfDOxfZ7V9ubYxMIKVgFWKVgB8IltikNjtQpitBmYG+wIhaUwsjBDmw3afKM2
uh9dtLY71mZas5lZHehyrFesoqp1cEAz9HjicdAMVc9j9Mm4i3c1NNd0N17xLRIS6gY1V1YeQgzE
DqKj472xJwQhmL6DB8C2Zl66yBBVjxyRWwMI5gzExmSeBKjhwdbglWJJ7zTMak0pooWWv5qsOLQ5
hGXWsxwpOaj9aLisYH1eh/JMYbGagIOQvzXpAAh1gz6/NOhhaegMEwrBtBCYyKRpCPnu21S9Uh52
Yd+elHdAfEfOVk4EuLe+Ye5CWP/S3w0y1yKHlUB3H7ZLj8lAtycGolBxgHNJ7N8gG9CP2EEwkzx+
YdIXEwEFUct4WA+L1pYQFlBztq/WFQMQig2QjRMOXQ8+KhEIgjr8gT697INWPUlnF34fOOUAoSSi
ZUsDqA3IotBtovIT5BVLK7VrptgR2YTESZUZN5YEcY9QatVRQ5T5VcIS+hFG2Mu+pAB/PlsH7pE4
wkLMgHLhifkWXQjQJb6TCn1bjJd8stzLJxOq8cGDtzmYVc4Wc2Qmx/ujbtCri1Mlpe4yn+pGGim7
rl9bo1pqPQFwQX9w7X5cI5z4Qt8C27hnZwvJxo1qeH48djUKl1cOO8yhHp25Bk2apRE1REI+2ePK
D+sGtuDnwM1mcp6xCAqhsJgRsVzkEPoUpDjMycqSKY48StqfFaIHzmZDO4nVq5VRYcRrObxwOg2n
zHpsC8ZJFjBWKywREyBkNVij18syNSRbwJmQTevLPXYUh4w2nzJ0qCbbdHs+Ll0oHtkSBvtpsnOZ
614cu7ErTYUL57NuRkqwY9qIQcEBSebBCmuw8pjGzsrzDrpH4VWwml974vqskvl8qc9L9A0GHzKM
j6t5AHeDslGLH5ucYLIWUNNEWaKJz6OLWJtsNwfqKomxlFJmWWf2WtNtFKlFDZueQIbHD6ucPtrJ
6kk7BOX0ZPJYUIOXOr5VBB1abzCJKD/AywomEjDi3k5WpXGHayI+GDPvhjP5ZMvxHZfwN+yH+TZy
C/U4ML4+ZU8VE0ToRcIKqUGegk9sEkhKjDSmDZA+XLQ5qRK3rCG7EDFGN9fBySy50JTP6tFI1VfB
SOI9KJTytiqmGCfzJMpMogM4gECFRwdkyaduwSwIFeTL5J6/dSRH+WI6GgpPRgwph6/ofw/YErA/
9T3qe0+rMF4wWig6MLVwP75NYYM9yZp8bKzJ7GM/yVEBxMVq/DvUnANuCaUARoNJShT3uAxAV+zn
zVCeuMmyUW5acdiO0L/3Dh0g5ukkndQs+mkJb3FpHif0yrRk32rVyYESk3F+1DkZCxn41e4TI530
v5slp5Vap4dJz1q8UzLMffj7OmnPC6wt84/4OUn+eOlTb1sjpfeHx8oPZhKWkFAr0VitzkTGfQaR
QiYa3L8BfV9ghN1JP1WMP+bYB78Mz8w5ezLf5Abli5/MeDmk7MCAIaZynxkzAkOcNhKeBIFs0AZk
CWbyNCui1y9+Fi9pMQRUsAc3kxkmW+VegSETm3ftosfKLN8iNDL5RvEd+EJZqYXT80C6DD8Cf6KJ
s4H7oDqLBcNBrAlFeuyqTQFG9W7oacZnQq9OYIlLRUgSSpyQ4h6CYDi/44EdbENRsDkSjgJ4jMfl
eIStJ9RO8fgWXVwSMQdrjp1WUMYylJhXjlC2ylF94zOWuLb0Scat3buvqG1nw6WZIBKTdOZPr7VQ
4hwBe6MV3med4XeYrRtOvZenUjdRW6njzpiXGsc+mFmIJiDs+aDA+ZYfAQj4LWFDxrxm8oFdVdsu
nkziyW4X7kJy0ayY8GBc4UPKkr43bwOJD2VV428e/W3xWdZqmk7yuNzzH8JYEq2GrNeUsLqCSbDU
VlEMiznrMPlBnhdPWgJiMLbqtzyq+mBLtizPzb6wLGFgmsehfBPczGrFn7jyHnknCJbx6b164s1S
fNRGB5OMfC1ELRTOpcy0JzOtEebctx2ELRnS5O2IvsTJ+VCRIYYIJQ5SRWSE4LVRpeb8jNOJ0kF6
yvK6hLUkY/ZvT9ikwqrbH1Nl3a+FONIEhCKxmukrwsfkgtIihdzOx255be9O0eh9rECHk2MWspzE
DbkxeRqT7lb1OULcbyjVrLRkkbClOzRc5WRELQMXzoRtUDHi5FuFOXqbCpE0nwqPrnoMZ0xYdFzc
Er3KOpKFIhb65JsgbWOrs0owlM43XJC28Y4O/sF/jWgAgzclGxCyUbcJQ4k0Zd5iJVIr2mLO5Ewl
eLlRlKjVbNdpFKMfEs24+EtXAvSO2THVsYaVuaz5Xw9DZGAihMha6LYtXM37qlLKQzuP/B3zCy6p
oTGdHrTgFEI7njJ/y8TJY5oeVPOhYSYdvT8abUfYZWYlkzVleYdeKrZerB+Git2D5kjsXlKyQ10R
hohr9AMAf1RusUlCFRSatxC+QcqZK7KGFEY23Vd+L7kt1huUX/8o1xcrjYs3fDEoXpS2FNX3AD/8
wAixc0IgPxucoysTvuGKYWvV2TeBn4T5Kjjmg+UF6RcbMMpKrZ81FNMr7F5ZLYQoy2FUlrNbmfK7
SRLEKDxIXLKSPC3OvmywJHQBsT99WSpxNzlY2Vs5YDmOZu/CcFA0XYVq47QZcwhwTCl6mbJctpxs
JQ80vCN6qQ3Aiq6DjLutcY9ipv2eLv/udHkwqFNre4++FCOJF/vj/ArvF4PsH72jd8OcEXtNJdiS
rYHGJoX8SGm+uH4YMC6QmGSBNN8QTullAikU8gUEbpoyTJd0/xgLH54sFD4cnb6JjSUihqqLn1uY
2UhsunylbGKWK48RzxEhFwN/it9iHvGQ8I5zaGXiWQKNu3IvvqDcBFcUZ/prUOQKoVNQRvkceQXp
VwbeWtMFxXsRsYo3J06eYI8SbVYfTtiYA2182DnhCt9psfsyflEXE1OCEuwkBECJigUHkI2O9tUH
CnEYDz+ly9rPZUYmFN/PxOcX91ZQAlwYtvbo95Yuh/U7FcAnQHQCvwqUmPVYg4ReLDRl2X/xlsUz
fulikzc4nYcezma4oVtKACrBpeaNhHhspx6Fgzjmb7v4o1C4JwiG+MtyqDieIM9yLmQScs2qH1mN
94xboe3v4Y8LVCqjlcob3Anho/O/4f/G73EgY/i3/WaEsLtljsksoQDLhUTTawUFqCoXo2DBA3sZ
y9JbLebD9XiMiyYkd5jK3OMabIs1E4ayAPK2rLgyndJqOvX7mkPwFSQAh05U4xAEweFAZh1HLqzK
/YdSgVmDGPvns8vTsg3xseXFH2AkAZPkXP4T15OLLWdiUdmVuzEcDwXDJ/oPwcJCUN4zTvoCZ1CS
Avxgh0oQ4+FaztxCTqDgEzJqvlRsFNXAk7AGyMdTuRcoCITmd8l/l/1kyIiRtZMBBDmsSY0BiRuG
0snZSZWWjCoJn08Wa6f9G2wCAF8caqt5KS2keMWBZyVCjiWe/eq13n4ogwokGLAAIGYTrhoG3jTD
VLYTGkgUW0n4F8Yxq3LsMn6ezJG2jFbes4FGRThZEnj+Blxz95tcX+ivBdcOFoS4xeh4cXnEh3ro
R1eyMdvUgvHhNjB5v1KOFn9nDCzx1uT0yiWRgFJG9heas6TJf7EjipJVJAWu5ZXVpUsDebV8M625
Oau/+QjBjHeKo8fY4UcTk4H6pVxOtOAwGk3jM5X9FOsDoGZCReRVwof/TmU/ZG0RIjihINv2r4Or
yhIlG02FWE5ko7EO9x1Wt3b0dJ+Vhy/2Govupd4hFjtO0oqPIh/E2WiYnJAGI1TiDclniaMnZRrk
YEYCWCnGkZqYe/QbJ/Y1kD+QaQtEI7djCJWdvrd8Ym0NyX3Y9h8TBje0fiq+aZURqyMCWlCnAamE
VEpdiQ56WoT726uPbi50gvXR6VpK7+Zr9P6lOaNLVwq7DMY3lzpgC/aQS8qr1xwhtC9M33nKIPDS
iWZpURPXib1+c1YIE6ooivyHgY+/J3aoWe0BcgDiJZnOsn+muDSlFjUd0D3X7PSU3r1a+D92zfiT
L9ob89J52DeClhONDh36ubE6SQxBQajFlzvn/tv7shBJqRWKV8Rxfxc3QORDX31GCg9K3ETJuf1E
+jAl3tGst8e39hrOxRdnbd+7m/tegXz14R6gdzRJP7rqvlXzq9/nIDqW+KgoSxGX7qnHQc0Z3OOD
1hDyQu8e6QsHuAx1shqbTDpxIuv6xMIVQ7xjqYMviRcEDQ1kh8Icid3+GCRi5BTq50VzOjk7giWg
PuXAQP3/Ffw3knA+yHoc0QyR/IfEdi/zYcpzp4TQbCSeksLxyup+NIAoSsaOhI/iz8gmQZM4CgdT
ggsRijxa/9yHgy2hUx5fTIYJg+aImRZjTQhCYHJGYFK8qLafv/QnQP+iEWQqgTztcgyoGCsElByp
3niZUockNRxSKCcesPgSsMmC0wqlE3kJfUUrd1eeEsfoZdbxOMVngEzVoPmcB6tM/bv2RPMCPxt3
+9H/MFsxy/1zLwuufRLyWdDFFWnjbcgXyru/ZgD8RrTxJe6g/BXSWj0+Lkq/J+MQ68EMko3UOTfi
JomTfmgrWifUgv1cCySSnfqutGmwY5YorL/N2lCwMpn4JVg6RHNPvAjEdIg2pQBtH+5D8cMyO4vl
N0Atix7KGMxjFpjB3cG2j+CA4hn+gQGRVu6MiPsg/WI6VEq+KC3FF9eElPBsmqfNe/Sgap2OgDYt
wQ5DdaTd6E4P08fQ/s6r0wjFdiarefFTpNZPq0tynKh9Imt8tBYCKiEMtz0Ry/hNhzpyn2iQ0MZJ
E07ZUZrHmwX17SeTCosboAUNOstBa3BoWN/Ra37adeLT7os2iIOmDpe465JFQhYbN5BupC8UFPQ6
LYn0a78+00LxErPgCXRymoozm44lFqJJMMxaW/xcucZvS65U84/O0wxZirur64X0lAMZQq6cfQcG
flrXPg3PgiyQASOT5OeOUjleBRzXTb2fGnnU1FVbIGe0aIYqvWYluKNEjt/MN7cKNIeHkPlXTdRs
obiK23QhVrs3VOQPC2mYIIpENtJNqCJUN6pTmdv/lTSXdgTatHAeI1F9RMJd1koYqXA2GFiyQHKz
YtKXH/+z/qxTsE/U81CYGSypMvdFbT8L97F0BVX8XFjd7KxERiJIfrBSg5SdBD79pDASAKYFM5tJ
WlQDVIbnngo6qVn85+9LoCOb/Ma2WvWRarYDuhpWlXzQr2yGEwTuJypdDesKmmdnUPhLXH1x5AUj
+q85Aa6RYAHQxJGhKzNcS54sPXToqhlHGFvYk/V5osyb867iaMiGIb+EIoVVH54/fooJKKCMS9wc
LWdEvk2o4PSDRByKcaG3yTZf6SohcerJk+shvoYBDsCVq8JAMYFy7EB3DHbaM8jOYQhlYTxSLPDW
BQASs12ZRg55T6WVoG7iIkr4w7RCIazaZFLvddwpssgXJwxBPUltDRd4WkAr4Gcc9ijCp6LcjKlW
0/OxrOJSZSW1r8i6cpP4MaeWRJTVpeJPpvwaz1EAuO0ecOxDnx6GeTfE2Frt6l7GNDEMayCVPURA
BEUzGeMSK0N1jyCcwXwhYP6VntVNzXv1Du6Hm8Th1/ljxOrKiKDB15AxFYLiU96muFTlUGpPc44h
Ev+cxk6SG+qakUPuRvIODHCSHjl4P53u1zKcq7VoSGVIhbxLkg4pP5x+ZQCNl8RdbktYQM7Ql4AE
tTAkmEmT9SSOIM9WRRxNX5xCuXm4wHuoLZGzwo0DxV0F3kRgBIFNSIcISCyfA4dLFD3ZJG+PmjpF
Q7iK4kFW8A2CI+JLyvWHwsUHA6ts/z0nU0iSKnRfYE5S9G9sBPAG8c8B6yUEkU3im9RkIuOB/uan
9DiQSS5IyH+BGZeVwPcEiZCtCf5A5yM5w5y9V9ziXApy0wbkQFfCpCSuinFlSsjSKyvsD0kU9FB8
z5PZdtu+/GaEJbJsQLnDH30cAd8IXHgRhYsC4YpDejCPCyR8iMJlWT0PBL35h0LKe+8MVgkyGM9t
TKWAncIVWK2YEOyaAE3iJxzoz2ecQsi8DunPyr7IFf6hUB0syCNuus+j/h7ICZBBc+aA5aDl5QJV
ySMqqfoON3p2DuT/9yGaBJX1agwuqBPA5RvBU2MFThL48LAQ+nPya7gldKT3Di7ahz2xsM+IFO6q
Apu4QNitqz1pyxSW/xGSkizcTMnoS0AQe94qmFuCj2BrGp7KzAZUZ8HBQLeNuikfS6cU/pLbt9pY
izD5VBzhJ9CokQJOqKB2PpWMX51HgaBAIQDmKeq80WmEsnx8JhXA5ASM4KGESJFeJF5GPoUnauE2
FMxF+XZB+qnp7wnuvx8JvNYCgJLLvtSbfFDLuETilpzHlGJVz8g9FFCMmWQCvuaFL/2ShkA+DKAO
9V2KxdzarqSepsZJoqqGFDZiRsiTMMkrkEM63XxB/QQGaTmC/eRA3XdTNsXsGv/3vTYf2fKaP1AK
aH4QBmujlePcNWq87jqsXxw/DyUU5KcvRiNP7ghZQ8s++WdEpKwnlMuC7lbGvW20u6j26Shiwzg+
Uw9J12CD6rzWkaKt8IPWPlhCy2+M4ZF+dyUoMDBpx20RIO5Ofykw9TlQruGjMyFsfn1o42ZAMN6X
XtnLaOB0m5SQe6hNaLqfm/HdIU9bOw3L/iu1VbyX0/iqoJKTshD1W6gsjV7GXjPRsaZTYkaR3dO5
tu0ydVrYXdbNe00vkCRt4rX0qFOjgv5DnN4e7k9/3fOMPS1efvqYdJ6LYwYFkoqTzkihsJ2GZc1J
u7G6qPPlbfH8/J1Tsm5NFlbEg+FhJuVzj9D1qn6n3guPRuOjyg46tUucHgqTXjSr0jvz77Ckd7hV
pnSd01BdOKxP62eXptwGO9bNqTbYj97PQD0Tiu1b8RUiJPQfMrWieE6yo+Hvaal2tRoZKU74zPph
rUVdamHCK2Uk0MQ1O1d6ec1/POFfR7TgA15YzpfzLprO62fyXOdJulXmXZbpCo0WgyVdWsQDQLiH
5jMti5HlPHB6aoPOsDZQh1pIkneoDd5e6Ty9ZlUrl9JZR6LFjOW6kRzsdHGwC4hky96yp1bbL/Tc
C5RhSfQgmRlpfvSwm0Ru6SAd7AdqT9KT8p7CL3yJN0u/9KmqHTR8RtDRa7kvB+11qijpZ2wLSAYt
Haci9UhN+Sp1JpVORQ3voxacB8gw+dmwFsmWDR+Diy3F+0fk8N89FRI1/QVot440lKSNpeqdGi37
baZu1z7DnflaEqF/DJ6nVEINVJQ90LqhkcVlkDvIVVXmgiXSkm4/FxrbnHj+4R9oenEQV4u+EJPu
vDt/JEoEO3RUD15eh/oC+DhhmezDx/bOVq6v2wycY6ul+vcwEtI/tZhRqdqIlvuNpO1/g1bT1P5Q
7ZodaR52tLtNctR0f3eaFJcWxP3wAGDV4uITTg8/HYP6z2XvimA7VDhy1fMj8buGFp1+W9ei/SVi
2C0bFDtv0oZ/uZqZOm8ojoIN1MxtnbLrN+3FKTgilDovnusTVQJGsfQ7vdbuSQPtwkybZja95HqJ
rAZR7NNU0QPvslgkzNEzrWj1NpDkDv830voUt2l9baMgzmK1xrCZT+Mu7EmByFfvpqugOYgQrIvj
FBW0ZuqCqTeu1iVZUu0Cj/GpI67FEnXxnrS4tg4lrf3QiCcReGmE1/4Hth5SGRd7D49PcS7nXr1X
fpE5X21VcxvhkNmRpCiFXtdnjaOAcERmSCLSkrxdvQdFnDGc0eQb4+pzOPxJZ836fIs0V3JLjgea
RrVSVLiWG9o0bm/reo1dyuyLfzcvU9YSfBf6ytNMDi2i/G2ia7g3G4MU/+DWO86Wiep23KWfd4P9
DM+zQZmSfixs+h/tcwgSoJId/Ukjhit2gtA4Q6eZEpjGRK3H+5fVmqouTJWaV6Z2TmO0xuDRnrDO
dgki+s2P2Y7ri/xmfykXW0O6vv868DKNMpv27cuIxPlTSTpLX6kKGY5rZM5vFANTI4DUWi9rrigq
GTzRirVbDatTI2FG2Hh3RBehufugkDe8otkEsEdhhLK9xJeaeQ8vI0oEloPmAC41vXQQIneok/E0
lsHuyXWvR8CqrxSYPq9wvG6Efd39H50NEZXTpq/6mna9rrSLF3mQJYrD89v2+vRLtGwyF1mgd8s/
eZAsj+Y5Pg+vIHgkgrojQLzTiEoqGo2e3HyBAlLjg88jfR6gpFzacZdKEAVemoZkAD0Jm/65Hp3z
RCkuQyTt0C6Bde7uEEk16v0rTdeO4/YEedgHOC9FeRr0/WJYp9jsYqj1tYpKuomSoAK/CLDyoPNH
K1/scbTLVqJSMK4qzpK6x/kNZ7/+HJ2Li82yd3HRuD2LOG0zQj/jsK43XQqGTrPj+8EYpwCkgDDO
wEMEnVZzaOZQe/WUGfiqqe6lrl+BuVvJR8Xv0Ezm7219KunLsCXWKagKpkit1UWEsUU6GD8K0Syz
WcclehjM4Ntn+k09dUSbdL1QDQz0qEyW85S1Y91aU0q0WNrUtb8AbI3OZk8qaNtdIvZHmH9t2k98
EfK3AKqw1ifN+dvPyeVTP5Lst7XpcoOHeaUAqaDVhPmsGSrdOT9unWbkaPNPKdfxKCUv0WZRVuW4
MdaoCFLawiHOTzaywgdqps/m62thxRpJE5DmRJTsHi3Nb7LuJ/eOUQcrK4zr0f8iN4Dz4DaP9Oek
aFsAnZxSMLQwKFg32w2QDkpF8rH2t/zqtxGdJBCvRoQTVYTdO1GGbUfjiwiZo3T0NVE/FSUFFeMT
0O7cKaLUeU0gdYxSFK2sV3AakS2xmjRh0eiJBQ8o6niNIeqObiNS+5l9Quy3303e+Dzb76qdXIb1
wSF+J+lkOWr7iNIazVFn/l5fhtdFOymwUMn+1scpGu4poTqMCFxvoy7kAlIpQnVKqaIZaHeAELvl
p1J7f1sXSzow03HDWNZ0sBOuAZdNUUweZMG+0XcC/31SJgrSDOPje9C82jmTtb3IGwag5tXRXiPl
El2/XrQHNGsPJWNVA5gEwrnv5+2bd8mdc+Y1qBp725xc/ri3zRYXHb3euvnYUvtKZ/DJCxmhjvmI
XkEXdzVqIDZG0RiQ3UF/AwWTicnM2+Zy0/PRGxjgqud/y0E6Pa4oelkcFzfKNOtoanOqZA1Zt6k4
khYuNRKE5uFil2OFJUQFwrttlNXpbFDzlo+xDZc5TksbhShq01Et6KDERJ8YVX/SNZ51dnb2kDKi
9rflPwbXsOynq+MUichDfC7G5xcyGCZfeshpGMO5YMl7uvl6nXoZOiV3/bm+TtpnAqYWWSPO8aYF
yK7AAmkv/YM2V83CbUWgjngaX9RPjTtNrv6wctrXbjJq2/Zzlg1qYww5yltNHWmCtRIcREaNoqrr
adDR/K6WxfeaByaIu4+9fbamzeakVh9ozFKPUp8TwR/afSTX+2ipASBY1+mXWvy22UmlvPK1pvzr
ohkUlI/aH6i4y4USKNEyqPvdEQJy68uAF16H95hiUysbaBQa3kDgAOChsZR+lyKwtk0tY4on0mwP
lDuwZ4MCdOq6D0ELLd62safsOqFrNSXx34glohPwTSmM9aRBfiP+IA9Vp3pSGpN2Gf3tUWrmqVun
IcTLftKUHrX02WuHlbyuUS0bXDwwrMF5LeqGlPa+6gb12C2frFQOx9TX3mgw+PnHX5J8LV0aaL++
xhMreTC+1GRVfcLa40+IlPihl+4RQjZUcDr+cxldoW4MawAxrJIMDjhQfSVs/R2WES3ZOwFkyj3t
OajiJOXH/KF9xLiYN0Y5rnVEH5MaZLIzGX14ZxRvc8LIHI4uyteg+5ibDZTgBRuXBY430hUNqQwH
eijiXVHNpjqW5F5rSCf74/pJfhapNnrNQIAls7Y0UvgtmNeDFJkiBrgpP1Iti5AzEQBujrah4LAT
pQ8jJXVYlwJowgJOKdeOd+xesG+xTYSmQlRDK6tNkaTWtU7bV6LNGVJ03lYRUzD4U3A65IcHdYpo
aSyZ0trBoXlCh/nFug0AsaDgaZK+YkVxs/dQg9NwdD7+NXfe9GJXpIVI62BSoMp+pgxACvGoUqWS
zO8AZmRpjMIhjUUoY2PRy7Wc3sp93nNAzAx3+t17Xvttkh3PURO1Xt71IJ/X4yDKg9Wtw5L/kNt8
mrX+9wul+VtHCBjKHr1e7uByS5cGMHSBGXMleF3ZQnlWr6EijWj9OXp1AHYKS0NoBEpvp3+ALUxC
5YxgzZkQTkXUkYK2zw1VRM7hEabqwcuKQn++41OMnbgMsbV4Ut5rgFUgFqB/rl/2FFSJ2mis0PPK
W9JJ8Cc4JVpu0gSusDsk3vHy8fbf9hPiqCi/3ajVojoY/1/SgZI+/91E70i2urWmepJcVQfcs2We
q4QDhbExjnF4n0iUkoKQHI1yb5+3KYvk9gByxE98nRzi07ANPaLKF5ISvADqsdBZDZOmYmhioahP
c8KOI7f/3ZeVpJYwpGCz0B0LEWWPpAeR0H0Al2xQJu/kSG8puaZtqRXUHp7S8Uv1YxS3eUZpaG1d
m9UaZPQeNtHu5UWEjm4g/I5ue5CjfdseZoUY796d5PTZThuL+7dpfM8ou55OXpcI8obB+F7Gpy6M
3+7k9G6ZyuJ42sNvhEF09jtFdHuAoVxUKKR1gn1ydFe7cey4+Zu1qwZbAAWO/NZv1972RdX6j82t
vG07kiWpWS9G0OdD1liBqMdiKHIw3dJ8zeubksyUYlzHWdhZnHcwcclnFSt1mPZuwcHvTgmMkTsA
Ym9NS0hrTfTO9wgvDlF+Dc/zT6vf3mX1YfMPardaxPunRaHOfXOj3JNa0ctRcR9ZpNFw7EsvmnVx
QHIFdxSRivIYo7FUAHThJtBX6gHE8XdMfa1BpXW9d4DrdqRS+hlSeauc+i1aZZT/Iey8dhxXsnT9
Ko2+buGQoh9MnwvRynsplTdEWoqi6Cm6p58vqucAfXqAHtSu2ulTooIRa/3rN0BlyTeJGwUGkvic
Bi0nHiajMJb4pWRRz8yNqgUhCdXJTgMmkYIIKHJYVJoTUecCqnPiIXmP7PJ4nGArqnzeS1CbELvI
0W+hu5W0U04N89mcPUAg6ZogPHIFFOeO3xnwbu+oXAIatUu8w4I2/sZmGKfeRbgdvpIVMnRfuRKI
0W6x6vrFByhIz81nTY3JnrocuGpA5bqMmS5Vpz0ifvliGMMlUPbKXt6HRxgxHPNBUXp/U6Z6lzR1
2pzSydyw7Cct6MtNHgRnOYXpRd08wYuF9APZruBHhnaCHTe1ELtVhFVAmH9M2KjZk1FWMhDf1EjK
z0+yL9k34RMwE2icgmQZFCGfE0gclIJrDEYQqWuHdE2XXNLT4vaNXw7FLyOGxxbzkvqn/qECT/37
MXE7n1ryeaTmOqKg59kSppbuuXko2ZrtNlnWB46RRXViQO5Z4LaEKzNWxNqdDaT2pQtuTuFvhQEz
J8KbhbT1Vh56ppOH4SLSTE2bT6y7yx3U75Lx8YvF8fSapS62dHvpYi7Cfe3qLhbd62Rxj6lTyaUv
7clRmAwo1O6Vo9/tqfCJwX9m2X43uBdcsyPnxnVyTbmnnBKaq2iTzUuLfREwiuFMM19WbBTG2H+r
RBGcsiNWU9hpToeZSojBtvuxrsU3+etSs1LAkSuvwo/paRN/VFI1v2eZgOXabYshovlDfcYW2v1o
eGUQiZpv6ovw5iNTrfttmAMxMT/EGwr4IN7UBwyNxhMJGDRxM41tEp8aNvIlTUj0QQsre81cED8K
6loDVghUA/ePJqW+wHoCdL576FkJ7+uDFhMxzjUslq6bq2CyNcvJASu7n0kk1kX8zv9Nzhle5mtk
uuMVEEMJDMxCkfwzDUrAemhH3EhQxZ9oP2s/82psXf44E8hX9t7wNtlMDhZ2a+My90vWQXm+H3uQ
sfBWfBrgQv21wq1ha65qQNsS8PPuWC7G0DhG/LBOgeaid+2zXk9AIIePzreWBTs9Hzs8rkB2kIos
v0KSTJm3UZj0PjA8DBfWNVqAqJ7AKcD4VRobseyakyxsoV4b7HKJJqcvdKrJIoTCpsJrysh8ERqX
fOAGcStGsfrMeEs2CIu3cFXkLbsSMNSRA7v9Ajl5XfRfjCQU5KRraZEu+RAPhLVkwPoK3TZyp6Hb
YGcCpwQ0B6e69xLbg8obiTZlKJfNjG+DrvubBozjltFIhZpMHINWa78mxPu5Zvue9Z5C7QZGjUED
grCv5Ld6w/BlOs40IOnvqHAJe2v5OScObfwQOOlNyS4MtxYRZUGWe1m+oip+Jo7CTOrS2O4jaN9V
7AaYPuDFm9goygcc4GqHcHQdX6dWWMjc98WP8AL5Ca/DKbnFX+yPlDz6J83746foF0tB9w9ddtDb
/UxMWoajg0ooFiISLzW954O+ZaGQZi68ZmQGXwDwBKtZJ7JwdM0vSUghPntdbtWH1xyKQ+dM9kK1
AhI5BuMgPPNqWLc5anriauzhJf5rGVvULu5jVWkP2HXg0/jyzTfELQq0S0AjOLnsXG/Kb3160R+Q
zw6wbuHkIOPfKOimwwpS7Sb+fh4wOMO+gZgFGgSaiOemXmH+g5NNTJkDCQWuAryCu8uOztae6Z6F
Jn708tFrjaXEwwHCmHHtuhaMQ9g/1I1rfPQfqWoTsz1d0TsMpF7D9WztlOowXWhTX+LntTM8VVR7
0NxhJV8ayhD4KoojRT7fmklBVntmsTar+SPcNAQ7od+gkuLlYapIbsFrIacu5Vi9kqAj3d2CiITI
N+AgqgQGeXgQcmakwLvTi2HYz2zzN+31yhNd6ZvT82rAY/80oOdDseFG+7IYCsPLWRZLZg2wjbkY
U22HcyV6UGq0wDokiVtJswKVwfV+bD/ZFV5tYBiAC1XojMsJ5qH7+5ZRcJ7gR8KZiycVhZFf/mGU
PIBOOSbEeGwG2Mq/8icumrQJC4bJvCv+RrOD/+P7X7srtOUN06b6q3S+GuQZWFNC4BFCWybgEJkF
f0BQiOjXHKhBN8ZzDJPEqIzpMF/bCxN+FrNvbGgssZRmQwFr90FhnHwt+IM0NXNE+D2/VOyGguES
Cg2Ch+mKmIonfFIwqwT1T8iv0x98aI5ikMz7NkmEZwoqYj/fMbeFbfXfxSTI20ZlHna2NiMWXQ0g
SOYA23AG5vvmaAF6rrqDQCrqQxr0p+z2wp2QPZxTjY1FukRBodq8b/4Ol+5ifWlv+aZ4nqvJGf+w
7677EPkLxFpIAb22PH8xNjxZjxV2OZPtY4fU43h/wzpL0dxxOuNo4wvqD5Xq47f8UPHpkwItnxUn
TlSm2e7kZU8ZVIGjXapT+NvOwZbInF3VvDQLTnj4WAoytU/lHSsmrCYuJC68i6lDukpp6BmxY4RT
Q9Y19tZa3lsfHVdCmanQ4ge8XpkqCb845S7ejVq3hsSwljfpGWgk1OwSIL9wU9WRXx40laSdh6d4
PfrpfOLjKbcKv/vP+zY+hMTdhs5zE/sZIxMmTiCiTugh/wied48TQcMPZGoRHdutEvMqT/HJDkcf
x8ZZeOnqWSUzCMKITGmBNWkZ+Pw2Zh+MuSu9FN4e7ShgYIw3vZO8HA1A6Z2V+WLTkr1o6t1J4/Nl
+VNAXuPqiWGFQu5qCh0IokXsDLk/HW0KepgClk9qbL1vmQacmGbJJX2JCQyC1eaG1EYc7wmNZaB8
x0nMAfwPC5BLIrVHIigEWk9lpllOE8iYvq9UruSDsgsEWKXQktbPzu+P2mpcZTuqM846kk14eshk
vnlP+sUxp2ncx3e8rCF8xTaxO+ovHkiXGKu4dE9SjiiaQlhZQfk+bIjBw9/V8l+Urli3UCnk4g2Q
pJEwajYA5tC0Hjh2ASdzf7IqUWbWLkdli4eXAn6KdfsnfXcMKYvbopppIOyVp8AzBlKgGsQlGM7w
n8RVWZ5N97JAGEW3H32aZ3XPSKJnJR4rcA8kFIsSz9v4F1N+gPcRwz8+fZsSsZfDCHjsTcBzpF5f
OMPwU3v2akorRtQjUJWq48KNFb0VzjD4pLZ7w3Lou7Rs0GirCGhZ7wxJw5khORWxxQY3LNCZ9CMG
9dXtecPzqrG7cfbJaUDGYjQzwpm2wlHX/qS2yx4H7pp5v+JmX+Jmar3FB3JJSinIp34OuUIYjFOR
aqsUTwpGVQ8I8LsQy9af1MWh/FJwOMCGQ6h7jiWbQrU9Pb4p6UJ/PGQPu/1N8IttbHblltkPAxs2
MnMmpqrtp/n9YgT49o9bK33a5dd4eL3FKLDOXTGbHkcYMkHnjX4+hZAMVuSIL81Wk4/Qw+lV7G9Z
7MXM7njOYJ61gIPGjRgaG7NnaH8mdn9l6WsuIxXCW1T6CntXXKtPdfG6dB9MfMdDLHPH5ZAB2cgn
dn5f8LhEZxHuaH9xrNkmncu0V3jSisBPRhAT1zDm5j6pPRnSa+SQ6e0Pe23i8+rjxXEjoMMFjIkI
SGTpC5AEWAoQw5e6i6RulZv8CsZj+XiLRTlfr+EUVdLnRGZPSrs90XFB8yC3KAD05mY1acXv02RG
Td0mW+knDdLEaRuaiE98JGN2IJgdya1ZJyBKKF0IZmQkQrTDskKBKHghjd+bbpbbGGHJzTYi6oOc
I2KP5DdwI6+80taDx2RA446yk4ShQEPGzwvCv7o3wSS5I1oeRgTG+FxVVpDWu+w2Euk+0LpReLHZ
fbGmJYweSUOkXuBm5e6ONzJgDYZaCEKWrQdivgVYyTQb/EytsBImIW7GQCQ7lxlhcvOKw7kAeLGb
G1AdVpWPh5Ne5RtQEBZKNXBkCuMMs1meZLovOkJLisU5+yg+KtzT44B7JP7Fk4OfWgNU6DZJocMy
vuNa6x6fBQ+CNhudToGRBZIYHmKGvxtwV7dNd8xGJHICmvhEEgsDR2DF4n0kG4Za2bbQLCoz12Cw
hHiZ+JrJzYDGt5OPEU9pcZafyxK8mcma6XCvpXYB/Jm8pbHzpGtmtD3L24XeEt8DHwMDshX3J2Zm
FyREjrDtjt/qE0VT6tF2U8BBziPdKLsHneUZbL2OupLPumrzJcSgUQMWdv5y1VV4lcF3aqpWGCn1
luRH0kPJ/suvCWoLfXERuxtFHryhOf/nZOTuf6EAUhdR7jbzTHPZEeODxeACE0/NMz+U9i2DAPda
dC6UiXY3UPEQ+Ik52/QiPUki74+QLR4MHw8Vk1ZPWRU7CRuw33jqj9VaYtumWKEnjbFv0A+vRRTo
uC3Z7I4vxg+4vkHR+C3ehOJaaCRi/CumQbwF0eT1wB8p/iR9pl/VV5yv5gDGrARwZRLbdpTpzEp7
W/sYz0fc+nhdbx84Wa+mcBH35bY9NJt0V8/lCzSZ1eskr81lsWjPvFx0IY8fgtPn4bq83L/zjUJK
ocg1mZe1x07dwAEaSIP0CBmZyFgw4beUDDjxNNixWHjvBCzvQnQliIvrS33BTi+DaXkoL/kzYOQE
co/Fd08Fhsui8xy93sESXjXtSCKY26mO9ImzSENxEbukbN/7mXEC4r3oqd/tDTI3xzdhbsYikgG0
4KwycfWMeMXgZrpOr3GGafN3In0a2OjPqn4RF6418ctmpkRbKfTRUD2YUWO/sCqx89w0a2FkkxFE
AB8aKgw1IYJDcpm5vk68zbcQ6lgzJ4IYIbEzb6hOwFf6m5EsKlxrCRdERgHJAqtInK7ML2Mtso/A
pex6MjeZFM3rr24nH6DDcI/Po7m2f1w0OhrTn6jeS4VDrq/g7zxgmwNyNx/6mwxyQDpr0PCMkNt5
g+nLbBNE59TsUKSjWPPEq7N1XfvV05ecdjNZtBvdK+FS2lRaOwBcoicGu6bwgoIfU/rG/kMwSzSf
rbG/gjKstEO/r70YiWHrVoia4S95L1piM1AJFYQhNfU2E78LhYvY/ZDsLGItt4g+iAqsgdDWk9t9
L6xNOb5d2qzhVGwyMBKGIBK5bMfxo9hgbvlhzjY3vGpwjKlmLlQqG5uEzQ2HGkFowZ7kaA2zL2a+
Lz7zEgYOkMdo0qezGzY1fKOgWgnFI1YOka1S7gEYwtgCD8cfoT5Zi42xwPhBtt3VCx0Zdn6zG9AY
4xUuP8OzORxm9Ss9lfUehzbIWna4Ka8WdTTnFMNSTufSDzKRHCPfF3g3LNQlKRrHwn+601lzYKKP
K4W6TDlQtyQLsQkzAiJt6E5XjLSFxWKQ5+zce5uFw2ZKEpHBVJo+XRJufgOnCt0C0YlstdenH0h7
K6ixQZF/Xsce8sxb/258cPU4C7aZZCc71cvnDB7m4XZ0lQX+q+NvL3Os473+mnjggHrkNAu5dVRH
GnesQDb1D2gOT5q5w7AS39ZVzpXVXa4m+25FB3Ap4eLvOoeUwXgX7yYAiMk8X5VziYv4olxha9C/
MJCD+229G+/GenJWjwPO2Gj/qDsiyuPQzkoxYQaTASEsEHkzCgEZOgMLTQ7UsrVmp70/8IKBXQgC
eqXvofxOPsjxbSGi4ibU2cnDCam94aawkkNb+tadisoHxwdc+FIUChMsMcbAWBuQKddZAHeYx8Sd
9lxmv0Pv3S/QypvHvDVtnQS+Dd7kw/2DU4gjw7iMnOKJV0LO5tRYNkD/xM4G0vX5w8tFl4zwwccO
y3lMPZIJp48tvuMUriW/Owzkh8u+WkMq+Naro7V7vFfr9oeC1B9WKa+xw3KJ4D3DpC4cUqleDpUK
6Vg3KeiuT/ZzYctKeO2LdKEJLnj4WnXOW/5B0WyIAcYLqbK+xOTa2ILSAdXXhY8X8GCRiert608F
qIRp1mTGVo6i8JgvJ6vXtcCIPljoweTGAgL9YWHxiEdsLuPRKa84Xm41sB6frRt7teonOU4/pc8H
WVazKY36me+vfli0lY/vyL5F6UL48jLZqhu45xMbqQrDKhxvNcjhP3rLJHIK+wLl7fYpgqQW/QXU
mog5DvSKGw3GxJkihUfRwFRwSBd6p4SZfD1v1TY/9G8x9r1c6i/mv+/FG8KE+BrBBgNaebO+Hiem
qshLTBtwssLre1G8bEy1jepNO6KxytfKqVu89du+g3xSOBdOOG3HkLU6PjB4D+6dO+jQU4Gi8KlN
dvlRs8mX6jV2fQ4THMage3X2cKgDRUQHF+cY7jf28PP+ppDBg7eyS9LrdN3y8BkertQNMWkE3usi
EGrcqRt5197o1mZQPmwajATms7VhTGvFq+m+GsSbXb5BLory1MUJESnVW3qobrErX+EB6Les9bp2
raub5J0QIKMAN7BAJ5lA0e8JuklA39pfdU5ZTqRDHqFXcQSfjIKM0RlCG41jiOHGPC1WsrY1Htuc
nGga8XwNK0BXj/fm2E5sQnZAWJ1a8Sb43i0wcXQpNrrD2PryiR6ECRJIwvQZ6EBYwWu016oN+tyM
3n3XDt46Fnah6oeEBE2xfFpYuHckwVKOzZ870AX9MTcHeKDRB9ec6d8XJ3eM0WlNzYO2M/moqnlN
SctYJvFwbmz8lg2NIahnKG4OGiX5Awf24DoGD77CfwtMGioQHFqUNb58ZElwjMtH8x1bktsDOujH
a0HjGF34agbHDKlpK6+Mggmsy2k3RN1Ne8k+zas1LClwCHbew9yXlsmR+Lx0qwbaeQrU9SfsvLEn
fkKFKSv74e150D9FkuK19ye+/sVcped6QaHSllK44CiHGQCywR4LmtZcyp0Gr4vteV1BKyyXsN4N
RkgmLYGTufJiPDxI9jLdCfkkJQmD3EFKMisYQ9mFqyLsoH7Qr8lR23VLeE5XbU6cxusGg0ggRvJS
nXM/uuZXeXowMoKxqJi2MW7BHUP8v50CjIkn1D+DdEc3KG1zSh0IzfmOjGczWRWvAyKnEsQsRqsR
w/96eY/rVHEM0HJYeuSjINzw8GTdRfo8pzRhDzhPoh8t9wZ1jpepwww5/5zeyRl3dOFrAyeCxwz7
CRJjxZNfqgaOnkrjmzoNGvcMGUTS5fnnnkHquMl2wzDLBR1h+WfraXsAT1uduk+WCU3qtUJyeLhz
RdjpR49DCnS2e1M2yCHy2Q01lpW6Q37DrBsOdbKKmHRRK+3k22vmCB/XxMQrVvkxLu2hes5pBtpk
focRCMI50yeLAdrdE7Rn1ixQJ02PzW9NKDsI7Gi74MP9or7JjIrByAP+IaQAK5pm9qVyZgo5u/Du
o2FEECPoGea8WvJV6jyG7drARzBmwk+lgfMKQRGu7ANziNJJwUWmq1ThJGdr2TD03peUKuGsbLnm
9hPynozO0NqjkZqsEZBhtk2bnSK6PNb49fdgmyciB6gSGL5tjddGY4MuXS3oj9v21J6yFfcW91kv
O2SY4qmPo7Zu2JDg1GxhxX40OglHw+dobjvrmv7Gv0AISekVt0KIbGAlLEaer+TkePfHENPsUohO
nyfI1zPr7jBTmoBub2osbz/DlXkqOOvIczVEFirsNwNLStAnI5mtHgSYh67CGWzYE8uNsHtzxwQ0
Jf6pPYinr02KZTQj6nettkXvjRtJPytR7zC1+ARsLaHgoIp0Ib9NDRc8a3OHmHE/dajmfAPVHwQ4
PTDZNjTIN7Ar4YW1wwyZl2LH+EJ8GJw8JaR7EHEN0tBvOX+dGGdSnnv4V/cOkBTyGeptODsbVkZC
z8cqAZWfUxO0HxL6htZHK3PkHsTsiyLstTTmFlbR8AfZDLB8z+ym8BRCzxeMOfb7YRagi0HcfD7/
w7ODwgfPMErSD3Y6mlGo2NaCtyNb/MWekP82Z3jYsPqZQPKnnn9I+GHwPWDXzUVo0IR9h/jLAi0u
V+Rp2FHG1GJoxq9/dFzW65dMFvBxIeSeQ2iQCU77xGwpFtIjWNk4REUz4evz8xOtf34sPvLDB5dC
1dTPDgKfTtd/cPNTvDjFLqwy+/TfEDuaYCibDt4HrSOayHWCu+H3d2bvUegchyX2jNg0FuvX9XHu
lnvhx4hKI/j+xk+QA5h6lz/Cqw6I35Ps9zehEUYl/Mch5zOebemG+UjmaUuF6Mj96w/HmZOqKV2d
koJgKTgO0BJupNDUyipHsYautCe9GWN/BUJBOSvGFX7l/bw8AKI96yBO5g+6/84J14RAfDzJfodB
XzjRD+1QfnckgIvpuOl/wy0kyqCHMnyqRzuid5M4Yk7wrPXcozAlc3CE0Ef8ziZBWzzDqbsZ3xXD
cPkp+hZ5JLNrb+Qu/MbMwMHcuLi7VeQMPqFtzgTPNw922EHlFn0R2rVML/EVyIV4gGQWX8z9+BYt
pYnb7ph9dAZ6i0Uqe5XpsV9A8Db0BYcX7madq0YLbgw4gcBtRCw92HIxSiTDF7djygE8AL5J1IZi
FYqbJFAG9B0euwzchOqsqEf4QtRz9wX/mFh5wG0jyQjW0UgahZMj5r20G07v8+NMnUvIKHwvBoiJ
RAhX3ewexEKHwURaSiB9dv1Zb++H4jG3BjB/CsBZb3k6QU0dMOoqn9DbWp2rQJXQkZIxKSzeUdVA
o/xKfL3f9ygS8IOCLxg56m3AhQJuK8jQRkM5rSw5AkKN9HhMv/7oFZySoIUrhwriRZKWiXpHtMrR
/Vle+xtDygFSl3AjEFyfbgHeu8XMl4JC/BFCtHoBYRcW2NKEq84Xcvrjy4fOdydEaXXgUBja+qaH
GGxTHEPzFf4Ub2/CdUGwhbCrzO0595WYLQn5nzBKgPLgnBgIAYX+MX5i9CTw0X8onsU0KOV0EJL7
8ARUzltwPqC2zQDDloKVTsLDuHlcYxsbWGEEO4Wr/rX7+TlEMyGif7eYvAuDTGEKwIwQd2Vh8ihU
ao/5/3PDEwHh4sEKcpO+76E9PYl4E3daw8BizXiBqTKR23a3nC6zfQRtj6q3dB/WinxYvPMwaTgT
J8sdm52FoZEwb0Crg0FufRWebLzSAUjSDG40DMBvw/nmUrkjB+x0o8wLR1yrJZWuAR7yvRH7lIy6
S6irb4n+xWB1WmN8L5oyQahGk0MbdkEpP2eCv8yW0vf9s2FWzK0IfskVXYZe+VWD2G21tewza/XD
JVDBtkNI12/yW3zL3qtDvYOo/Saf+59sMf0cPpufDi+lasqeZkGINXDoYKzHxli56SoMxs3k529V
ZSi6VUBueb68Kf3PGYiaswYq7ngt34lLQPMuIjfStxVBVk9zjgM087Sgv3InKkhjKBA40smKBtx2
oaJPOXRk57GKkNwzTQqeK6K6YmiT2jEaZgrBxa4BLWNuVbT8XmUtOixfvszf/gjRDLJLDgWO/NtT
NR7UFhLMg1OPMw891oKpxCWbD/gldhi0nolL3HOkA4WjyBDkjTueBjtgQR/8gRDd4h7snxAnvh/2
9CDMVjjtO2nf3DJoB6hTmOxiqMEQktSBhZi9LCboXiE+4KKEMwlhG+/1nlPdhDiTndiyogn5gPGG
mZ6CeNGEyWTDyxfGIoLNCyw3HLRvKmga1QJjIKaEhLGXzKA+JlMmDwsZbzxkBoG0QY+AoTrETmYe
aMm/uAZEmcXcM+Msa+3u4wkCzUx5SnwvFCFcrFHJdNHPY2KT+9U4IAZclHb8pA7SOWoFX54yi437
MKBtK50KCjpXn5zQT3wgZXvK3hMFSeLUYqXPQLSRrv0M5/sbBVPdzQDtQLdeb9nv/ZdyxaJJGGYS
tkJPvPJXSNTriOgXN6UdHklj486lItTrueWT4XzSj5PLZJteIK226D5rp76vyYFbMVYAQz1oqydM
vEVTOLBxQoc5Q9dBOLBVRNGCMg3BfEKl7z62FbFY8Dlt+ZOh97ZFEHsPEqTgylGFqRlUJsdvH3QU
I254YZB0JFSXkUpMyNb9pJ9xuB/2yScVt/ItvcM3nsEBeZ7DjdzN4HWw69PaxFsAhjO9zl2kR/dY
80uqP8EvqFpF2JNOJR+kGrYSMGoGTwOFKL8OYTUV8K47wPkjQG5jkPk5sCb5hepMu0J7NHeQt5Kf
CXsEpS85MDr8nDtTUQ6XY7FVrqwkekHqR6bBEiSYC1pBzuYIFcMnc0tzx+qvz906O5WXybHc8GRY
UixR5YuFLZr++PJ8o+OHke2NxOOFi4ryKr9VQOknhvH7xzImEox2BEyjOIfb5mcqjoPJDSQNTIaw
s/a9eEdfsp2i8mPWBHYN6x9g/QYd+g7raMe4g/lHTj9G88cA4LUlysdXPVAM5acrEPUw2xH4R8Dh
83gn5nk9XaronVPnY4gdDeyf8E5wFadZE0ShmAis7xXjH/hBgTpZ3u9BtOX1yawLxODoWJgr4xYe
YkBhhdGoQ3sCegJTG8HIdsn5JNFnqM4L2rlyY64l36yCm9xYNbfnStQw8psKE+woUSEvqPRZTUyX
EU08mDfBp8TuYTN+mYbdfLUKJxYQu8IkX4RlDgu2Jlvfm7CTQCNhtxuBRGjqGjL0zdhBEUek/aKD
WJhfFFVTETy9JF+j39T63OqD0Jy14z4r/NwrOMVztz6+ZJ7pgALYM2A4Kgtc2fLYmdReApB3l9cP
RjOLMKgu9wNYnMlie9rStmbgq7pdv9Q60k7IIvOz0dXwgR6DJx1gstLL9cj+sKYwq2jbVTcWJFW8
HoJpY9+ZqLXoOy/tB+yZiYYAlGbbodZPqLMMG2guy3yFrQWUwn6pKzA/bd9TK2PCRepe5EtGMDxW
FVsQ/RtDBOzFEXszIl5dlf24kcUQfSbSAce9+q0CFhxeXrORfzWNmD7ilyr3r3/5P//3P7/6/4h+
8l3+HKI8+0v2Snd5nDX13/8qW8pf/1L84+Pz77//1TQNRZ6akmmqkq5MDUWZ8vmvD0R6kfjyvyV1
HU5GU+52E30+zfg3YGqT4H1HqcQM9DnVmCqM7xpTP6tamyq7jW74lkVCe7+WQRM1ZwA3SGdgquwZ
SIRSXBheLpSAnP5Qm7cwozs21GMdBexBhJk11MHqi1owMXjl4IDx7KTkCynpU/3QH7tpC4VXOdbq
NSpW5cNv1W2EKDaaR91JNVZRfkjbmzoJ2AS0YWVYp2JYDe38CcbUncx62xS+3jEhmIe620CUk/Fc
pR0Mynqu0GVzoE52Rnitw3XFq0hTY/nZBLRnzqLQjSDE7UNZKeFGewoXlpLWv0AQS7oQCi3HUJ2E
wHdsjdvzqLrw0KVkraUfjbKBEBYVAcFqIJ9EdnH3RhnmovNaDV6xQ4ragCsJw0KsHHo/LhZ1HozJ
srovJon/GBdkklkM+1jSsMZB5uHZPDyJIzlx88hREqdT55GxmKZvRr8oqURJIiGKqmTwDLV5oUSB
1s1L6AFPt5eDJ3JwjeS32WsOKUuqgzuWwJww6rK2ghxy73MOzViRfZlLguuKglLZS3ByAPaLPU1B
U+znStDnqxriW+JomiPDSkFw8PVSHMp3yNwqXjyDVwJEEK1munXs3VvXeAX/yxpV5H9do6quWhJ/
VFXXFU0Xn//nNTq++ixNn92uhEY4NouHCXO+SGHk7K1e2aoG4vFWRs3RUXk/PupMYdOYepYqkmvi
vdkyh+/PKjPBcsSMsqG7biEuYmwtF95dQTKHcUREWcsFrKznudfueBjU0FpzJqPcp6n5XCrTnYoA
IW8RVpTwXtN3rWVSHqNYLR4W4zbZDS2Out6KPGUKESAtYbHn6wimTdSnBI/GA7o42EtIXIb6tUum
Ly+BGzKQshlX1SXCQkoPXVk3yD6boiY0wHljFb4ew5JKfS7yjuHuSCAz8W9ZBIE3U3yzSPddSoj1
ryUho+oHXjEc/HhAkZm9PdVFhzytYdZAGLEOaS8C1Kzjj3D4aXTkdA+cWe6YXt0pa1R6QnWTEUWX
kWY1lDJwKCO7rHbVu+XE0MLbcVFPiD+FY4a4aKIkkKBQiPJ2yJogtK4aKAnLi2ZhZZC6HWxMmUoT
aEJu3x8GHMGH7MXKwUgqdyIDMJ3LTl1p8XGagT/ymJMaFKMsNv2LlsqI7X+/kDTpX9eRZum6KpmW
pliaqsri8/+0jqxEkttnMYznzJo56955Nz9AzN0nvVflrNdbYk1xPutwM/Nm2Wd19X9U6jQQD3D/
zapz3A9G8oPDCy06V8LnCADYI4Cl5E5n//6xytP/8WDZmBVLkUzDsEzV+LNx/9ODlWLNmOaF1p3N
9eihYDD9xokOo4eFI+jF4xQHIWSodoXsZNfDw7Pmuav6zNbd6CAt2A53peBcY+iyTg7Y6Szk5ROR
OtyrO2ZKlLTo0QLjDWrNrKavvOJ34yN0nsmkvJjzwiVk0haooXnKAoURlomy2VoTXbAAjV8S8+lP
dgg3cEaDkoJZGem2l+lbRTAlWNbj0CHh+xBeL8y0ALiBQ47SFah7/nRTT1ra09peMN8CfZQoEXFA
2Xafz7U1//eXcfo/to4/V9GyNMtQdVn7c5X/6SpmSa6rpmK1Z33fzKvTa63CFjlRFk82Aj2VPM1n
at1sjJNM9hZ1EhP28fa/PAhL+9eFx6NQJYVVZ8iWZU2t/3/htfWYho/8aS6bgiaiiq5dhbqqQROO
b1YNtVTVfU09P5CdyiqOGzCs5Pz9XoM/mUxnVKruatrP6hwKmBl6dQcVTRkCdhL07P1Kltnbq/sy
FXQ0BTPO/qPQYBLGjMszedXETG+M9+GuO92Tc/t1SBM3zCPPCOeNAeeP/uIZfUpy5U0Aw+/aZUyq
VS/TBlWhO2nTdXHH6ZYio3cf0SZ8xXYl7dL6EqUsPjYkGe+BHpFO4t41CBFwuns006TcWffVK3Us
c0rbzUMTzQeEKglK8L2Y7op7Pk/ViHCuaNZ8l1UTlF0ciGectbo79B9ViNEIuW7NQwleWcTQWENI
x7nT30ZIDtaTHSXJoVLF26w5JAzuCszxrHJtPHq/mDzWFeL/Oxt70eyjpzRvmzU/whlGXF3vg/OA
X6c+r1LRUEkV6zvZbVIadGSR8tC1cnDvEvVNjJORfrjnuP+N8Dqn76GJcQRnZ5bfRlVZTEr8Q6Yl
sXsmG2OnwZsYVS7QqtI/ujvGpE3qF4W+KNL2IF6wlF1dgk//KL668JIbBJ6AkYSh4seYS6dIjPNs
ngw82zg8PfUHo69z+ESFqcNHz3X7BQVr6NCoA6vkh+J5CBkCxIdJu5jSOpXlh3irA+UBDE41hjLA
HvnByIiEflKfPmDjUDs/Ldq0IXXilr5g12X7qfUeoRlQ4jiIBmthxBB+dRrYuPFksL60P3b3g/iI
aTbvhbUUT61/BPKzOPcigRjp7eTJVLRhnj7pO6jI/DTNIo/ljlnnFK7dTAd+mRr0sq/s2uU9JLl2
LuXv8pS6klrxTi689YRX8vgZZcwZocyZ2Xuj3wMti1YjkEhakVaD9t584pMHc1FL9Xljdhi6oSWt
5aVV1gt92rtsBU5DHTaZIgcNvSGSLiHFtzyk83CKZ0mlQLHi29U4qAxOW5VAvOGFMN2yJYWwiZSp
+cQA/TSA7B/Ye/C35iaStF9j2qyGKl7od8lP82hT9eP6iSr9BbGyZLSd49ag0VAMkGQ01Oj9fxF2
XsuJLN0SfiIi2ptbTDucECB3Q0hIeNtAQ/P050v4d5wZzcQoGI0QtK2qrlomV+b+HB89fC43vyL4
TDQDnkY0qy3qvaHxP6Ea51hom/s5o+3UCGb516zY1M9Hj7KK7GIsO/viEG0XBBMVvCGfaSwxNtar
uFKURAc+LvsSZ8/6YalkUfzblGUalud7+ud+s7konV+UlxET53FfXzwgAv5ORXRSpIuBV9t1t51T
+wTXIw5mbDaLvkvZYABzJYTMzcszVVIUvLvEjHiO0hN0X17/FM0hy5p2SgrgLVINduOQhAl4q8ju
2s0A4YlzJkHEzevsYdGaZdOHXWYkh0ElBQQQwZTVDpP902VwTbXV9Mlpz69ku+fdSxxEcDLglPbz
HlJNzctYBb0IrnksJ+unoBMmy86JcEP5fIw3mZuSul21g+SQwruS7BsHkOmIVPMuHM8+gad1Tu/r
R+Ip5dPsdd5xu6NekM5jFFMz+Ge65/gQ20meBH3kTNPFA/KlDeNlkTjjCpEcPBnKInhCecQ+MKzs
xBiakGHYPQKPiyevdfyotIGiYOuxED34nfARqFg2RxkV2vgUaoXu+SEgMgCrDUSPh5iUfI9Ku4jp
jqomAwxf8BDW4HVClgL95RjYUGT0K51rTPYLsAvS2NtHOolc+jb2up3qqAvOvVdp2AlpMdLnfvfY
4sozoFXNUQ8VzEiiGDG+GsFPMz4JIZYCuplXL5T4XbAknIYHxWLZWkYITsdWWiRUcom7FNpQKFJI
Ox4zrwUd6hU01LY5Irdpt6G6irbRHgq3Q1cdtMo8qObBovXRjCRTI0IzaM3g++stQHIA+4U5KuBG
lUKDXz5ap/CUNRYQWh2zzgMU4aCIUFNpTaNjvAb/s0138TGedczGO3yK3QpgI0CF8bFRqV8fKq3P
E+Sor/6AHEcwnH8sny9dEvPVNyV6kEb42vXP7Tzdd8KojIuv/Gs3dF9n8WpAiHP5SIlINAeH9FDp
LwaH99MTCZxSmPHdmrhoOIZW7trePxAcOwzWr3AAErYirz3/dFqXoYUIjAlbJRCyA8n8/Q/ukPM3
j90JLMeyTTOwbN/5Zkxczqf9ZjM/D4/oyFDv2Vk/mS8AJUa1fUJKO90M1jdiI8oaewxV0makjOB+
PUUXPJ7WHPqY6nIQ0MvOSxBtH8x23imbfrdoUQra+dF7cxRB+C3CgNXtu75vBq7hBuHNRPvFBCuM
s7vKjyembSxMxWDRCCZg6WReRijZf5l3dvyxSp3MylCHcqhSnncMPlhRUL2D+nzF/0hzWhl8LECQ
4TG+/a+vtd8mnd6OQJ4qEZsrNXyxMuTUDzVGKQF1ZALsGPHZBlQXcZ4Qdd8lSFjDD7VMT9CuEs6I
xWe2apyTI8zpc/yPGuGFyOMZ89MSfs0ViF4RGS4p5oqBF9rZZWJm4AE4SmaMIXCN1i2b014zO95N
pEuwg/8MOrQ1X/F/6rKhFeHf/8fJmW2+zkklhT43OSXQbEU/GJ2mjMrf2l1ec+B4AY1u+L7xLbJT
7Cte4KyM88OKtJdPpbYbXNpv67K+8t99sLAlGOdigfdSwfypEtvNX415tkHOeQkd63KIqzCtL/Bo
z0xV9jFhTVde/kx5xOmA3SkrsCRoviLWAGIW4ok1UZIRafkZO23KZsVunYiEbSqgKf2+fcH0JC66
zNcI+Q5ciBcOq/GJOqBl8zT/LPCovB2mmvlhk43xi4lJqdu8a6JuC07WiQowS8xF53h+bm7M1w2R
0T2YyBxUUOd06Qcs/VgFXmt0GlyvHyTug200A+q3jEO4WooIerQZbCNo1ZzgTagaLuwt9cWuM19H
ILuBZe3OBFB6221aluN8MXaxJ4qB4TBbDwLrnXjNig0W8WFrN5fUs3uNFUVPsxQ6idGhls+S6zXb
r7pzEDFebMAeve6F5zaQSlgWwE2GcBk0SdkbaA1DkTJNIVgKyDKeOmfjkYjmeRRjOsLq5c/jUxFZ
MPLYTXveKTDhrBEQWpDhlVnvvIWtavpy3s2awWkGC/2iNiOnGNTgeZpP656FJVIzqXsFYY8fEdnv
iNEf0KmF8O0mJH79UjypiAKSqEBHSYgd6hoIW6KetWsAiFk1eQfhfpvAsE2ypccmF72ympfpl33s
bpbx2qqt7YZ9AxuHAP7JWoI7mQ8sc2gWqWUn5y28Q8keTmdYVqBFmiUmsQJEKI6NU5iMaPEvj9Ax
zn4luUARZkUuyJzFD8FN6w8bxvFNy8LRd2wfJy/4NlOuV+516wbb6fClKwQCMISCDOlXtfqYxo1G
LbmpdZ2bkx9m6L+d13LJ5bmeTVzVNTWD/zLj5dZ6fzSP19kQVj4yqN3Np10vupT81tLqA9V9fnYq
pEEHlxYEl6CZqoAVes1/TwC295fb/+0yvt1+cD5VTGe+ng7hY6YmoErJy1uAdA9xqZysMsMSMb1n
aoqofIkpqEaEFXA0aV5S1V3ITdPPPVp4FhhCiOqgt08CctliiW9OwJ3cSE+xeOoXGC60D6zKjbcd
JLILUs/l67z98UYimVQS0rBv+wlM0iSkr1WdARwW1a2RlAFf2gaWZFn7pHJCBJ2o5Gyjc/VJkJ9P
YACL2tsyQ0yitxmiqIqWWY78FyLq0KKaNrnNJ66ueyZpfkieGOB41xDXw4IownwonoDzbKGejtGJ
r0JaamTtRf3RUw0b58YcGCApBFjfjT5mEeWdMbxG3X1MdRF16052TE3YOCiHfAa7SLCv62Q8Ni0q
MUioAYKjeBoZ4yAdDC4tNC8I/gG4cjtCZFEgBrayqEtpaHCBExW2ueE19lrSfhr19y1n/PpKJikm
2v6wQkOQ2hQYNfctqhsiGPQo7TVZS6T0is5IHVNjlrBWN/wYck6p2MBDm8wyiHryuLN5yqsTH53Z
JvJ/9Us2XsNxHFuQH1PsXydqWHulXgCKarsnqROnBbIH+pU4wB6wId97pKqqPsDseWzAAtHJYRLF
uRib8eOFJOIoeiTufSPDPjZe4YCG8XZaH4Jiz6Scs6Lkpg/nWZzXenm1dwBKN2r01/UJ8JwJ8Kra
KnbrvcmQBDC0rtv6BF6adNSY7GLKdng/+Pe4/9M+cvzfhr2CMb88fZXZaJSb21FlYHfXHbu+taPL
rLXqm1S1TWGdg/Wj9lg8n4bM3kX1AwO0CQ+FGRfZyKifXq61DtZcJUC1KABfSTneY5Dk4N6XtZww
1eqrxCgBs0VWoPfvC7e9Pyw7rjxgoXZclm2Lm/j9yvOzOa0489Vs2IycGiKUvU90K4VcktTLJp0N
bnob5DqLZFp9hJ9++EjfAe5xkSvFy25Qv1cN2RoqvtonOLBT9ekawSxE+qOafkFROADUQZ8+DqKY
oXVTItnGKdq5z0h/Vx8fwdAB3SD+CfW9ENASv0QFk3VGSGJyAnQYcCMuqb2vPU4Bwbx68GvuPr72
44e84dc6s2rSaZG7hnz/8VID5lVzEPKl9kG1zvwfT6sRQVaR5URIQNfGyIkTk2NRQQECRFhcUldb
vZDjJZWOylDtmEDNMCwSKGKbSB3llOqFN/EEqBSnbSf1HqZtDL2oYLJ5chtFFXcEeQXYaE9R2T1E
Tr0l3q1LIp7vWQQRcaM2AUpXzxmR/dG6SonMIlvDd2UAHRl1g+4rtZtA4mvbfn/ZL5FkRbYmHdUH
b0xdn/1kHa15+CY0csiMp+Ym11l/EUrmzDTYfGnWgPTxlL5SCULdSGdRTfo8BkKxrCGghqWOCQwS
iChBQRx5QdKw+wS+KpRpKFvt58yxTzwwyVPTrdbrPfREWL+jfeI1zE+YnWJoriefUvOUnOMhWVaf
qE9FQrzGQ4eqqWQnK7fH7kCFBuGeqD9ZkebRST/OZH9TIB0/DN2fRu73pWZ/DvzDhWdulQLS3j6e
UMd5WaCdt2mskJKcQx4Kc1D+DAEX9rDjJ7Nrsk5XMFnXKUqicqcGWHJ4wi803ITylKBj/hAJJuD6
hz38+9P1bV44m0e/cEueLi1a4GKaNBuamm1pjEjQgLXrgqiJCdKJlZKYPzX36DaSXSaZ2yqjFiU/
1RZx2+qyOdeASE1QUiASW9OkG1dbAY9X12qkXcqPGyhX8bw9x4d6ddmKxbGtx24Mrrfx/i4a/HVk
Pfd79EXCkOhBhlsblvWs/3kCGfbJVpLxyIFlNaq1XqWlnj79kGKwvD8bxMV/9GwzMEPf9/X9LxPl
NTSt5dan08I+NZ97r2qV2LQ1qgSL2q5l7GptLJavPfSPU7h3fWBVTIsmy4zzWhyqVnM1nD7/exx5
/l8uybNDkjS+G+C5fAuUW7PVdWQUi9kQexKa0DB6k3rxW+S9d7e1r6zxUNAvRe1h2SYaGNOi8QMc
9Ota9DHoplUCD53Ordiq0+epbdaTHniJNnrck0Pi189MXmXSC2r/vmj7j4HlukaAL05LegYZdt3U
L+04nV32lVHpIzFX9EdE46bzepB/BQSMT1TjXh8hhp7Pn0tzyUL0Zuw61yOcGfvxCG5pd3WKbRD8
x7I9IlZWwj9uz6pjPB4zX1VD44OQ8nXxvFtME8furLYdXAAft7OsOD+MhvAPd/HbXcia/OUuFpfz
9nS1D5fBimpFiAOxO6x6xWlVXhAUggcDqrQGJTtOJ2wVZtWGrGcKLS4JnYAwIHiaSxnNID2C5fTw
5DcdyI6qEWxQeb18MhqHxzDatgFUB5LxqS87aypIsbdgbc9ghgT51naD6GSlIEqmb94ZFPs03m9q
4DUsp1FgIzF749D3NmbsgQnDF88HBkXzc3i8XGJnwASL/qE+NntrjD+qzqYxESOfQNysoQx8g6II
5c5rJRT2AWC/aB7tALp8hq2lAKSxufuhQT3517/532pQyzIDxwpM33S/DYujt9hV8ikgN9993C4X
qRWuo01lmC84NwTf3hpKyvctWZxj3t1vXNBZ52p+SK/L1omSr5EZkfyLvUOZbchQlZSerZwNUyZi
NSN48BbAZ6AeLE8XypKezS0G8aa+OtT1bnQMquQqTpjPy4U4/XZFc14ikDjtuCAPyvGaIxIeqO+3
yKS8j2aQm47SyirMDiVA6/nrnqXfGT0ah95pNLCOzQAe1ZlxbJ6sc+Iv5k2zsF6N7bRfbMofwhbB
H6myb632bRhaldEqPBzC6bD58rLHEtGr223jvkligDK62gCkVvUDfCqlp4jNYlxXHrtv9bdBmqKe
8QhpgJCul+pDtdppyFqV8XupHTFqZfUGkuJogBqfhAipAzRlIV3EE1S9S+quZxlKYcm5+oNtF/zh
i7muadqmY5mh5Rtm8G1iKxkj5CiNgpKEl+Dodw7wD06JNY68lxLeimVUqcRXu7MhS1Fp50QZKSFE
2HzfLjfntylsxPj0OcVsq1OdFA44pzQPzNaOOq0jMBYgYCElndTb4PDU2feypfS8fC9XDwfSu2H1
7IHRou7lQIDg7H965fOhQLQOhm3oL8IVeJlsQydfCch50P15bwBDbbsLBZsxH26D4eLQupD4hnHE
BIoOc8ZmboKKD3tHkoGlWS+Kd9uNfIBMOTUYIdnCIq6Y3RWp/xUMw9NzFBaUcBywdZDBQPTHSzZz
wN/zQ+xBouYCKOgezuQ5ylpe+eFB/MvEZppOwNTsh55leN+a/uzttozdERg2InmV5+013q1enOkw
t3vH0VPl0P33cnBDEXx77n89n6954ZeJ9DRfVXbTgK4+Qplo9UJiw8xuxOqpKQo/uP/rT57DX54Z
03RdxycYbLMMfbNs9qQ9tycDysDRag1gw2ysDk+wMPz7vv62zJmmR/yWdS60yKb/fl/X/XaX56sz
/DwhuB9j1Clnm+yyO7UDOMMpOANh1vZ2u69LbqXOhmBUoSQw+C7TED8NxdD2s1HE8xnm67xyzcry
DKcM5n0YNJ0AoaC1H1SXDumH+Qlga/W6Aq+13T2tKcCoLO1ovqzUF4sfLFfrD4tDD+Yvd/XN5zLM
VVCQuyev4Gyrs2CW2eI/hABq564atjM8oUhi9w57dCMJi4BbvEzLd09IVIrIK3Zzbs1bGygVne2+
uS8puw4gUc4boXHubHdQvQWraZ/HKmao/bs/TLX3H+PMtzwiTaatAO/v/XGYO870MLqsWqwvgQsk
5II9St7Ha1yumE653djsKXqBPt2DuOHfJ7f9v445P3Qt1/Uw1r6vbvk+DFZb93weIL+eGrGR7Seb
1mky7XA+iT9S7UZs3sgsqIus2EKC3ohzlBCMOCAsds7yFyjA4jw9DqyGsloGrKouwTICSOC+Pfaa
pcfonIE9JwQ1QwV1lp6zc6bj6JsFEHD06kexhT70gYjNiBzdkRyXfgJIvhYcyot1CQt2LbPLmCWY
v8Pu7nZiF6VnowE3hl23W2VnFx27yEfHG+T9zriOsLm1Fu8GkXsbV3KZIvUqOS+pDSudQFB/DM13
Jukjkx+9J/LfQGCALADlaCq8k/r38muarbm8+VeewOCFRa/dXY4ZxlYUvFwA2ijzV8B5FAFjRT72
OtmmIYnE8Sny+jq8yYGp+GvApcDNUcITF03YKAmORZB2NcxEpLSHRzWhAUNPnuZ417D/cZ+ghlrG
ZJdeo7y1oWmBVhoZMgbwR8fmWG2jP7FHMz7Sn2WGwdGyIEi+pV/oFwcNvCniCKtn5Al4+QL9QLAD
zvOKZCGMVzGQRDxwt3GIpjSgU99xmzv+CoflWKK4cOGjZWdnYUyUX3fLL+dlAzED9g4N4MBIak+w
z2iUfeqS0lROxonMRvGoqKCqQJ1IOjp6R7U0CiLUsyclCZQKCeZR50TUCfEVUo6nFPpfNEUgDGZ/
KTQTY+O1Q+M5Ue3cIaHAfcZgNPsaWveBpgGqm66QAYLGBMEOr2GnM8rspXCoM8GYkiHB8UUkhMPM
YnfwY8rmDy9ac9Evz9Q322dqOPllxAzYyue7mj+2dp/GOlsw7ZmQ91SsRnE8QaeH9udx3rMg0ECr
EMU80AJW0bhYy2S+g+rS87pusCe/MSlnb1AR/fvBD/8+6/z/c/9tNfV8Mz/PzoWe+zIbvRm3R1ty
o4tUL2Xt7sNID71ei1Tj6zA58vDP0mmyR+ORWCgjhJhOskFsRSNQ04WF6mBlLO5iN9oDWftvSwgM
GUt6bEyeN6kMwSxBBY8qJ31+l2SLAyx83vixRBgNGDQCEUpc8QFEtoGKWBbS8dvGv1vD/KtZF1gh
0DKbqN0t5vDLWm/P8vloVhxWrY1rVQHqhNaxnh97wkuVi3YF4sGzD7aUZ8uD5eRE5cOWlFDZtFcx
JAmHxTTaWcUPc/PfrolZWata4Jqe+82tDyzD9K6XfNFykGSBmAGC1xmO6B4pjeulZ65HnX83go73
fR1iFXIsMLqe591GzC9tYFys/eY6K6atLcqYx55h9Yvjx2z98e+z/LWpfz3NN7PKwueYTUfbRctY
fS2WhNgJVVTcp2JvdO015LCjU3VuQUtRIXk7ygFa9yrHR8d+XpWkuwByy+/59yX9taGxKwlWOKS4
v6P6jHzm2NbZXrWK8nmav4+oikQT4uxQVem826Pk32cDrPiXhrbpVc9xcSQM55sBNj2b5fw0XRIe
PqMdIYLxUXsO4qpuZG63pDL2jehmhQKyoC712MclooFEP4m6EvCF4whWzFiuE1st+pcmRYSIThN2
paSQCZH0DB4W+YY2bOK9JRW30vG8EHdVGWHQOlYfKECEOxLXStKJcfoAtuS103h+9mC5Uc2dFMOg
9msaHxXyWsQ3+8M+usr9WSPr3DIO7/3PZFbNpJh2ShWtGYoTB++l1iHMDK/MEM+LiqAGsLnHsH4g
L64456naPGXFK1JK9R+DYObfhq8NFtj0bNtkAH8zo/bmaTU6OMGUsOCJyPb0XbksBKvtCAAIwT6p
4G1r0GlGhJseaQma7It6GsqV4bShGL5LeTu1xJJrV9M+bqpxfK2maTQgA5ZGUfQWURP9mA7e2ttq
m/eDbtRlQ9JfES06SB8fiA6m6SCN47iRAHjJsgyOoNdW3Pr6aj3Q0ill1Gkat/i+aLxCS1Ti1Tbo
5wpR9rjxCpc9fq3qtodD2td/mtIXUMzWh5mVJAr49j5XNZWUulXdXPtjMOh+fKAUqWrOJ2hOm8DW
aNxPaRlCNXJuEhvf0XPVYRF3hoe0817rT6ju+4SfuvrDwP6bCW6TJQXSgjnp/+Ewja6+Pz+ElQHk
+IuHa+T3D9XHE/FqeKAyq55lm+z8wzmdvz27Dhhww3aAt/m3Z+2XScs8uiAQp+Z0eOmuMBO9bP++
SesvIw+EkYe8fVCb3Tg+2t0mRUxXQr0kKdZt4lyQzTxujzERJzJGybkOa5X1gi9eUkj8MqrCuBE+
HbESaEO4KR5/WnL+Nlx9gMQAaVh1KPL+3er3CuN6PO3W6xY0z9N1ZwWec8XyG8zr/+6Vv3UKOEnc
PAuf8o/J5jrNw/B8LVeto0kZnIvvA22XF8TOqbOYLn7ojpuv8n0NUfjUMU3TCkNTltEv3WGZpbdx
zMr5QRM4xVMhEQmIRetLRKOXiQVlG1gNdDsgtNg24Io40mWzZI1gDcojJaXmwGvcGP4BnxTqNAEr
akGDBDCP4kUz8vGIgVI/zz7OLqjhOjHsPTTiVwp1knwbU0bBPwuxyX0dIAMpEhiFKG7YoXB6qQFb
cK8EaiGiq86+ICfyjyJesrYJxTigOpx5dNhlPqxH7LStnRA2gwoHBqlZ9EOP/CXObOLm8aQYnqFR
+3sjBfncWpRlfh7cPaljROz1DWsdY/9IMTDWUwCyahTbOFLyBKyGH8HmjvmOnsjbJYHjEviT3BC9
1u11fMVFkSKeTHq5PJhPZMFkYYPah7Vi0SkmBja5bPHRS44tfupKrlSQpRW2sY+FfAHYC0zg3/fq
/HSven5/GRCGOz0uKzvMTLkmgoQRMJYHA1E1DClobYTjHCbd+22uEAP0cURkIsoG9LEAfYxEORH6
CeMbbuvSANjI3c2jMP3pghUD4ZL+GMO/dM83y/iwPV9G15l3HsBXHeW4qVS63eT/KoncVp6kmyO7
nMiBlSNcjI+R1zZurjEO8Xg0lGOLiDD/y3IO2osW5k5sxGc5wwh64A8vWqsWf4xZ+HGO29RTtAK4
2vni5snJm5nh595t8FmKYYD7ba5q8uu0iRXf+Flkl8sy10cHKsAyBJvw++adVVpOZE/oi1m6hqea
N/pq07q/k62+aemTPd6+Rp08aqB3txOUMbZwq313BShHAXaQ2uO7VzAF1Xe39G/QvdjKwq6O6vFO
+WD95vSc7Yb94xwrOFeF/jOyHBuFk1lArLgiAFYZP9I5WkD9cf9QO/EAtDx+BBvcMVxWqe5I8QSE
t7r6zrk9L8ib36MTXLQ91mcL+E55frx42VGufQHdh47G46Sf7bsB8gNtCVroCN05EESXu9qkjMkZ
WgxCImprQg7QPvFn3qJYS0+mvtH/AjUK4yisoxzxHGkWxBof1ID6G8kIrldnU1NohKs5dN3U/pQT
oVF0VG6Og6CHp6GfjYi60SY69xzkpy5ejtSyw8lnn/KjFA1QDEB760RSdYcJFwpyzsGjZEx02ry1
ZHcdSE12m06QWOdN3oIRlpbSlaxS6I3VqPPOFcyBF9vje5hHn007uoDzZElT36+Uy+ZAfBVwVdpJ
d5W39k9cmy6UFmYQ8S0ttmuRgERWCqMls1l32VL3debiFEtidBIvuG3Mzm3dx71jAy4qb61GXZ3U
yspJpSssqAbqNdJ4scfT23m52EODRr3d63/hKXWJgk20ihp5xU0wCtwxk+mO82q4FnCC3c7Fg8NL
F7xmKNzH57SDPh/Pnga7NkZeiOWLkaor0BE0ErWpXjQu0KX7Z4K3TmmoGWzUMXx6q9QHR79p6SC6
dg14PWLTjt/liBrOOoA6RFfB03I7Abn2iQ4dqLR603Ji7lW0fGhbsbOubdPyuzzCTux3R28bDkO1
KjfhsSUHo6hbs4Kc9/vtqVlDMFJGdmIO0NijeRUw0otbUoRIl+HoyjVh6CwcX5OD5gv9qSvnKhYE
65iF4u1EISVNJZtWKTeF1pqlRQiKSlG9y9hgClJ5OL1FC6y4wtF99uCImqBupedMaIpKIUraYt5b
cCTF8iglgFAgQx9Oh1q07pFIzZzMawoP6o2mI46MHd9iw1XrMp5xVOKHXIaObXdvsS5IsXjMskoy
S09M1rN0NDzxF8UvJkQumsfhCMj5/BgV6FUYcSXZvFSSnIk6H+dgyDXpA8fm5JrQK8loqAXgxDUw
9b8cX++LwilDW4vQErTiLEFBQ/tVWCq8oT69vyoRBbpNQlAIlAuDvOcsl9dKtP7YAyZ3+WzfdAlm
CN2h3256/8tNlchaxDbsj8CWCXQR7AKvihMFUWebCuC2z6Yr/lIEC7eqiQYHNSun29+VT9EN6qCL
+H4i9oi9zizeNve8E/7ETu0U5NP6w+XNDMyy7lx3FCb3+5K0mT7Xlc8/dJ/eEEb4+zLI1sfXMoaP
BGy1fqtVCu5Mr6NdhaEtOcJeQZiokixyNtKuRzalqjFe0dzuDMTfmfDcrFXSzguW1PwFGr5u0Lbi
/cRl7KrvtD4uJ7dFk/5hkX0jaswQpGSHVDvxvUoCnz5nU1frwm8GVXP6jAaBDs7Y0jBgML5ZdLTG
sk5AyYkWXTYeL3F1X7S3Boyu8UincUt9dT+IyUzrv46iHy3biHX+7y9dHNlzffC/a1WUGzNgPVFs
W8NXO2hztQRr8MTu5mM9qTqNVvCgLQOhGBPRuYfXdT6di+Ha1UG14YzGKWNoC3cvM4yIm1HwvzPq
5u5GhtfOX3TpsxTjQsNd3XngROo6/uLdiAC8eiCn+1aQG6ndzL739l9oXsP8Hti/NQ1HYYwMjA49
qR3XTahodGNm32CfXINb0dU3NQDPlE5b3E6kjtGh1LM6eUEWiKlB96P/jXgH7bosKSeGdVEdog81
NFxUpLl7/khgxVG/6+D3J1sTNGUHLSYv7zbVMMkNWIa1wGZabpn5OQKT5n8vTVSzAUtSLCEnYHcP
rKwZC4+TVbosgQQpu2iIcwiHlbaC8QNTzaMWaE3Nmvn1o6qGoKf5Zw/wUeF2LRR+Hzuir+k56GnO
ZtZk3LLuaXNNnZrE74uBMPmsB/xyOExJfkUH8HrTTqWP5fP/s622GvUqXZPCiiCTMh0sOsCv1hgy
lPqw5twXd9kI7REr7+zBRlGp6G7IHkD1vWxIcg5l58j4OsUrPiSpkOEyLJFDuSanrxPV/88IIKGw
NH+DfgUFESK3Sm5MM/kUUua+JwacAWY4asf6G5+i6Q3yxPpEfifakRVYfDh1Z2DhbSgjIEsc7i9m
IbQCmfo0JTBdUBamEL1mHKZGCrQ0WjRJaiKkf5nPPGCjsFNWKADSzzzafClAr1SAXpTGpZVXbQET
A1g9Kk838moiI9pDoiPHwM4OALrW5Fq2/N7D27zqGNGlcRicW/KAnOjwvyzCLLEiaLfJUmxTGIfj
+YMcihsjMUFmpHKvhKTnhKOnEBGT14GQ2Osu07BnUjy1AJg76/h8ph+Fr7UF9V9gu0bdZUupkaB7
aK0mu4ZJYsmOKbDmeCti2PeU0pYasJK00JTT3r2ZWy1YqjKTHM7tHU2LZiayJQqSu1S+KLS+S/wh
aZk3WByH+n6He6cklYLoYdvmSMeJjqAguoLpfrx53yCd0pEHuE8pjEOj/Rgf27DXJDlZlUO3TDdA
j33yUw71buACpvHiufKk885b1Nqk15vY+iihMoR8lVJB+hlFci31KVwHrXBoIo19vx59tyOBpCu7
Z7hOHEvbjaJjVmSH6NLT+3m8a14eRwn3QYKPv7hj0m63hIBoy2CP7iOv/TylMA32UFrkfv7TWFei
O3+AbQvSJKpiBy4n02jUCYtMJ1SljlO338Lh7VbY/RStJnIlqd9hCwriuPApnYcOT3bJptS8aR+/
feFbgsopkhC6KG4xHMJnTTPouCYDQt1TZNsXHY3byXRsZTLmfOPTOfc8oo6r69C3p+h+fG1FPTDb
6TovPavPVZOYDN/1jbpaTYS4zIvOdIiM9PeG1z1p3/sZLbC9XMr9NLro+wUKGks7vqpB9KkuQtnG
A82lllOf/pd6KbI5Bf66dOX+/OE03iVXCIG9FPUlegG5j8rTpRcON4llN+bp/kV7U7CcGOxReZre
mv38cHi99I6ZP1QvHV6dwRe5dk6veYPMYROhHzbUXGKl1m0uGUV54kJ30YT/PQ5aQH07aLNCSpnk
Tf9xTir02ASflBLVGKKQzMyTNyl9n7fhDeo4TE7eQ46wvL4QEarzEHbu76F784h9zGOO0rbB8nZQ
KWeLI2GSYwKnouJ9cZBuCZLs4z0ln0YbzU9cD2xJZbtlRt7X3NEXy2u8b8K5jDF2t50Maht4y6SF
8SSraPpMOIAQtgxhOXGqVdv37LpcNMz62HnDHhx6b3kkl5+1EIwNC0nOMqRVSsb4EfkAMmwsTyx8
rAVBbxQf02VjD0vDMnZoA+Veb5NARxnwolm+wj1Hdysbq25WAVxBiUJwv/NbFu4QVZ702Oix9Gl/
dZv6ga5PIDvfNbYkd49J2Kl07hO/8tnktaFCYg1QY81jj0cT3bq8OSfA5JB7YAZiFtrdlgGnDkn6
PeaUN3PiT0dfWlacTJ2+4MnNk9kHNWa7++ccoQ5/o5OeX9XpGmr6rT2dtHx1PnMOO4/1m0+bO7qM
v26Twz05rq5eIlyOSFeTaljw8vsYeUbU8JYN/b+K9KI08vnetdcPjThmBqbDdXpk8j0TCzswhDV9
MOhZ4W4zR0x+nplxF2/i3e21JLe4Z5+c6xPXrs4PUpbbOgMZUIL/2jDJb6t0kPWnrndbJNsMYmgk
Scgta4HSMQQx0BMvHMF9hrkjCq7k0+est2uOC/FDtJmYDEZQDxOk1LgyPbSVIVP6m65Uj7Gu2ane
WpVqlIYGD1oSY9w4SLEVHJwCFygeIM8lLLhCyWxRN2kqLegX5GV4otSqwlBolBSJOp2Nbhvn/QO7
CG8h3MEebUShDw5UzYS07yLaUEts1uGXAJOhH0Ugqb0nvC5c9RGuEvgfsXPkgd+98btDXESYZ0R2
bkaaXE05XF4D6Pum4URC7WnlJusLTr/EW5nFzZyYFYdMZevc71Heq6IUc9zyezWpIjLbTpDZ0Zx7
Bkz5pQGw5KIoBUnsCGEpNcc08SOf+9Odq5+19KottVbcZyGNrqD+BScMI1wjm/ImGmlKhxf/Ddpp
+x5ZzQFKeIPyNnahw9HQ1eMR8HNkbyYoOlR7atAKz6Ghfd+mfJ19aPRrXYO641nvnAGElPXbSjrk
0Wb13MP/LN5Ol+eHpQuWopZGWxnNBxvYAqqSRjAwYKQQGEIU7mYUrPrUugq5cp/i4S5+Yzp/WbLn
7NFnE+EwwswCMUHJPaNUQVOBX6gVVsIdC+b2cCj9fk/Do9t8t2cAdTC4IcVxIgcTq0Lj3RczlwcK
CtwnNaRWfjMux2fec6nj8E3WDvbOm/7Xa04prtal822JvC2xQ8xFWkDt7Q3uLZYzIGV2alZWT8pu
Lfpm/cLwEtkNgS0kX3oKofhdH+K+e+TkHsjSALHHR4pGb1EKhVEcRZbWnZyRqbjfElNaZjI+ASXH
t50Zkve4p9yIW5SnQ6UrQR4dU0fXoAs4owbdfw6AYmqqcR7xpDp4GXINZISXk80tGnp3XZCuxks/
kZ+TEy/HefqsgV8qUETU/hDr2dvyrOlnD+/A9n+fXJIpCliywo8fWgEVxddipRlIQ+yYlJVq8L9V
jwk3gbkLs/s+CVuv2uA2SbKLfo8+NfR9LARFzzVpzWBeULWZyqIFzrmbwPo9etFk5tDPMqnvn+fv
BNZB9fxnYpMygFPnNo+qWyUSLEPiP4PvZhIyqLUiuagb7phdBW7S3Am3APeiu+Z5ZN5mtolgJWFW
caPy3azPE/iNEj328mH0240uLTtCnWIU61E+UmA+hRpp8eBM9PvI7GA0UFZvnB4R1mNnYcz0WnZ2
qRuFjKI9zUtjNu+tokugtkCf3F7Fx6XJBUFNfdd9hCHwNh1epQt5qxXUbIjyI6RrkcmHcC0xn36A
WM8g12Ty3MbFB7Pr7db0xOs2pxn0deo3TQh6kO8252hTFRWv2wiHMoVk58qG14JcCWtooDF16IFQ
iTvvmBKEN8NQTu6rhx6ww4sby7y/o9XUA/NUaz/HPo1JT7VMgMK89cyqnrN8ohp1Gbhacg4vWki8
B0bP6/3i9B1yQxwR6z8EW2VSxK41UKXrm7gEeXVOlhE1VNB0rPHqYEymIA0n6lWelIZPmO06wnZd
G3dAXeVtmYoDlbPLjJZlGbYtIF0rJh4W39tyOoINQ6A+yKVeoOsVHdUtMQVLT93lahfvZnZmxrg8
LlPI7hibApIVHSWvOHsriCSUq0SW5kGcFxql8qa5Sb6WZid5VBrxAoyhVxCLqyRoKNQFE0Ssun9S
Yex16WmfQ7R/kSGlYXwzDF7KsbBGWuh9TAOf9/e8UxldGPz4cUIMgufDpSOJOk9DFun7+e+dpXlP
s6Ne99+Y6k796CL6Cb5/epsS9cX9Rz2p93NmcpdddflW5NG+CyhWrDr0xHX4tmhnhwvTeelauApw
RXTe+xnK8RJLXobGfXi4MUUILANnDquDPjjwfsh7kaWh7rneTH8ElmhsObDaTbbKMi0mJZ8sU4ND
urpG7tNGmYWhRHwGKg/tsnjXKoA0z+IdaluBJHUdGm163d2kOSe7ZBhRrBazzpGIR1jlFLQoq1ct
pyfCT8U6CQh+ELpk0OXxGTkJzUC3nkXvmvEtf/7YWLNU3a0pXc8abSCYQt7VYj5tonVSV/t/hJ3X
cttos0WfiFUkSILgLXNWDtYNS5IlgjnHpz9rATPn98guq2grEUT4Yvfu3bu9BWeO3fqv5XR8h5Ku
n+T/tIWI8qfd63a37J34vM+++VxSfyabtLKTxr3Vs857HudVeeRf+GkMD1S9aA0/TrfdOOq80Rwr
bsJXo2JaI91SXTf9fL4z73nO9L+d5KG+pIy6TIfs1sw2LMjUonQewvXogvCC+Zbaa1iKKcYpioLP
AIYa9JfglO4z51vhaZA7MNbF8wbwDaxwx7cUreVg/BBRthjxUo7K4MyUOTYH3ik/0q9nrlJsj98m
WMO7KsqVWMIaCKlP7PjdJh6tjz1uo4BzSRrQxcn21T/ElmnG+O2pN6A/sMcvxEHGiMbhfXDQp+PX
nxxel47diGXxikQMTeJl0rUS7m7iYGwSq0o3Z9d1DZs+EPhOnEScxmRt8Qh5tDhJrPEjhH1Yilmr
qYXe1l2wuDdFgbV/dV2FSpzcAUtKEWrOiXXM2z/duER7q5p0mnGu5Tg+yQqtg+0Yi59cfYN7fxcy
8XNjMAUfzHHojF58IuXGvGNBe2YUpq6Ha4VN6XPvycbeY/7TiE7UeTseYJ3xhibZvFfik6qQZFDl
oTlYVMuYT8IvkIXxm0Z8WA/P8eSUcYWgn1jQhIr0reYfHotRyubjYuF9MUdoamfOvJ3pC0WF7yXY
udqGRYbuslff0DjeJXbokON17H3aBd5KukcVrt3X2efpdJdHh35Cdi5zA0swMOY4rv+wET8Vfmgl
CwRsn90XRu3sVTYxaLCPf9LM7RNzCNcMx8fxkoCP9OucR2THTDoidYEvt+iC/BiBNm0AGzV+l0wm
h6aPU6SxXAb82fHklE4nrvPRZcQG/nfBQDXHVnP2eZAAWhnrmZWRFaRIIV+0PhtFBKZb1MC7s0ts
j2apH3CiUnMLumif4Idy0/QUVTYoVQS0ZbuAkfKAsydc5A1NJhgyIcOZMmRNsVhrTo8/dD98/qAN
0MOYED9kOtHpup7TnjPD5qXpW3znAuyVjSzyADqaccd9NVtzZ81xhKhI6tYlvHT9+OlHauoAgXTl
iNgNyQRkNJPMcb9qTT7dRs45qrOCv2C2sDu/CDvY2XZ6ujVR+5iV02mfQlAOJEHfZCiwCzlcbdcS
5Yuku7OY0aPn99JLDjGC1euaKnktygrHyxoZhAgiD3bdU/fwFKPnVi2+7Y/1+Q1Cz6YP4ug9Tsjf
2lSwMD4huI7fl+XG/OqMbhvKBqTA72B5j1+tbLVHnO1xj/esMb/CVyDDqtgoNgIsS8FvTECkktZN
EsxwLbSshxRB2nXVibwlMXH5wd1M+xtqXQ2rcKEK+HXz9gUAaNxY34xvgwHxNazlXe2EvjuZUevW
uHQzQhZmR20oIiX1NVER42rnpqHHlHlBiOI+JgyGSjHhHEEfYk+s3TPW8Q3IwBK8gFotGlSABg10
1JKYGwHXEkFL4i4Unci3c23PGeCbGPeV0ZEnBrTo0QB1/kKAXd8kAC8ymCSKTrxrjk6XeJObglEI
Xr1cO/tCVQrKiPYtm5kGdAn/Gic2PiXYFULH0MmJbna9ErwJIg8cWCDOugKWMja1/DR+484x7K/4
ZNjM3AmVCVxlibOYJmJ2h58rEQ4uNE+NZ4IihFEkPOhheUMET/q7d+Im5okY1+O6BAQMAOWJ9snv
SOPGvhfWx29H4mMhAW+ig7hb+gCCDF7XMH1yfWPZPkTE47ixya6xzfTVCqhRRU1HRDomgrqBFAET
yRVTGA8SISLucEw72wBZHnfWK9+tiLNBxOJ8M87GX3k4A247Qljnm0xXLpBROgLYiLBcSckp3dGH
0c2qnbmKmsuB4EQBJ2RyVUL/mznleib8Mu2jVYVT0i1c65psQDpHfZ24PNzeEIfi1Bp3Fsga6BnO
EeBzYuoHlqnYwjl8RYnfhyw1KRhCUFrEQ4xCDOYs80Yb8vSoI+dbSeTj3syJGfj/pD7Hqp/Vx3yl
Vqq/o9ESYtGXk2nscuKq4I6hW8NikNzT/MPvqV8zxDNh7ycq10h9/RRdZhNk53cNL8BVZvsEPNGh
cc8XeU43i4ikEbfdf5lcbh2u4W5MIVpv3EZV/9SNucRfT52Ku+sIj5gqHCSJR+0ihQJYZsM2Lanj
Ja61ohVL3LF+pwEE7x8kn93T5SvD+u4lqJOVv1l9Gt0hHoPVIPbjymkDn7oIVgoL65WnnvqsIcYI
jnSLahSjyLQm1xiH4iZRPcs1UAHlJ7TaQkaoA65A1FCmhZQTsnbSo/106vHmaxLcIg5OKTEiGOkE
XDGv84zP4+NFagzDCP5q8Fk41mZzUOphk4twVbAOLhkBKMiNklXjsXrFRTCxqHMAoshzvBihoIWR
SxYXwIpEc3jmJKvCyk0nMKPbkSxDTdJE+h9yHouCq5pjfAKlwxD2kPkQvfiTJA+pGCwFNx6T/g3Z
xxx8C9aM5ubZy8gqcTWA9fKae0+BFaYcJ5AS5tKVxsZdCQS/ndFxO/fuOsBE47ROQ4PVLo1pOJi1
JXnfKennXFiEa8wxs0WkUwlAesYRjBin9AIGDIAOxxyomD5ERnGPez9r5FuoXNIZ9puB43xthX8P
hbK75OdcLYXo5WBlUNJzoRCE4josIUuixQL5PlWaxZY2Sdpg/2RjeYNgU44G6Gf0A9/TCHKbpC0f
V4Rp9LqtEwRgfSVS4AZAIlIbxckqxTdgQoyBppJdxH0kT70hqSEyO0rtWT/xDgiTKrPMb/jtmXaZ
UmL8Rk7ThBPJ55w9mxdlE3q9tIHK7+X3zHu+saFRzo85ArcMY0b2+TXPVwdz+Zl9BrB5Pgg788Gh
5/cUYrEpRYD9fccAJKj+aWh62ITI5UeRWUp4UfaE25S9ne3k3m07QZ48kwqJyu72plA/9zNPey7k
RUtKSEUMaFZvgiXcagIqM5Id1X5WPMhJ5RQaJz97K95QQvAL+ez21Q5KpgQYIIZBOyJbzklih7nm
+x2yKe86gYAL3f/Aqu2vJNwvQcuF3z3QP7rjUCWLDwD7MZGPjA/BoUsr1yU/i9VDRM6oGXYslqdW
/fZdq8mXWAAhPnL/Up8dz5xEwxQnWYLNCPC7yPmuq6S2re6oJqo6g/qYWd1nvfUNBpc+hmG71NMt
1q8RkMcmIxJLWBBCH8tlrhnce8bCfbIg3hsoZeHmqOyd7k9q0q/q8+chwSLDQ8ZmM0gnlROdRbFF
AbzUq3LDcjPwN7ctTUn03FnqOcxHdweLkYJI3vVr4qmBUXr05EkXZPKU7g2iLZlXnKe75bMP4bLt
NueegevyksIRJLjbcD6jPgY7G+ZSjLy4UZqYvQshBL515QSU0XOEH4DmT3PSn4C5bmEfjJ4w2jYJ
6+bAV1klqaGkG31E8YcQDVsiur1Y0dSPAZlasskdWos3H4fftbxvcrx34Wm1kMX4pk12Hbe0DZ0F
avNMQ78Tz3xC76KJbAl+gUlr+HFAp74Oj2xpOkQg8QFsheBZn879KMOj6jSzl9KzKBsxYLIMjLSf
D59ukUliJZuhhr5HB3d2VdoqiZfYjtF4wQaADi+2BWdCCC95ARocaR+XgSP1yKBYzGCLTT4klMV8
lZPhH5tQp39MXigqnfgghZq+2Lg5/Gnf7ZL28Lt7rhEKx1AZ274M7gbgR0Sbg1Mv2YHs+DTJtkQF
xCLoovduUqxZoDoJtlGWuMa2h7OILxW9Hz51/n2+FAWbQoUAHJwAf6KX86l/oTcXD1KUAM+S03MW
wRf93DGW0pQlfdtEAKx+etNd00FM4Ri06xPHT9/YtgNQYKIay9Eb0hfSu3fo6YbZtk7FLW6b7xqB
TZ8tvJ/vCLWWqB76tMNgSPHsOcX5THV2lzfxWbsP/6OlDSHwQKN1D/hfU7ywdPgMk/DzHND61GNB
A5TQrEvwfn5KODj95bqy7Gtwsb6g6L+7KuvYsIBJbp0A1kDegk5jNNqXO0Y2W42beXwB/5gZ1yhM
V9cNkc8n80qK1uJZ72ACdxJtSixrVJuTfXX17He39f9R2lMSmha4JvDodf157mDhah9oerskulHr
nWi/7MjzkTvs9mi8BcsH0wMTiDWU9VOryD06JSanu607rou0r6K2PQbzgh14c0dAF6dtS5BX3tL2
Ywr2nr7mTbhK+nLItQPuowjYXRM2shACB3W3H8D+xIdTwtP2gd3cX9Z0hd9tTb9u+8QMaxTBIey5
oLPmdYOfxp4oZjMj5ml0hmQ6LiqYJNbi0uz8E2QoYV0LMquVLFK0oX/TFdAtgIXivlCbMVFYQBif
CEcXX/Sn02HlfuCJXOf9ScbPmAG/RrxWv/lEuZNk1UtRYSMtzihfF94GKvImRLCFLvjVzWIyiF9F
MwIQIMd5unK65I4wbxlIb6c3oxpWa/7ArcAYdReN6EydmkNjDRFtRiJG2ktumcZS3eLdV7GtkvGh
medxWlZwM3E7RdU1SzQVpTITtMH1npM8Zx/urvK1LaWgceH5my8d89z9ohYmrrrBnjw2a5a7MaYT
/ww72bpctzPE7rB5weyUGAEvkvOb/q5bT9IttbMAU4xX56mmx6bMgwgCYEQwG6mXR+aCBqUf16T0
wxjDXMzaGgQJHZd+xOE8ek3zCySeaxyl7zjIt5+OWZ8INR/GEKgF66DLBzHaZLGyB124REfs39NN
0uGuQI6Y4M4tv0TXX27Zhjnsf69jIzOrnRvA6u7qIO+w0XSMIlw6o7WjH0ZZDMuJDUesYrpE+HWk
/SYJ9m4nqOtLZPt0uU0hvTWQsksfgzPBVF09U0SasG+RIlUMXH6ySIbYX7YxQzSfZXjNtiVnzMU5
utpT9Bg0kHJB7FdlTscIu80nKOHq1UsahA6fM03C0A68dBCK7Qsi8ubNHslLqqOSrB/UjvxM9Bre
2/geet0cw2b16CVLHXcI9wc5eVS6ng2WgKDpYE8HvI2mmZPOF9vb4MW0vXoc3mkXGd/UvWPmgC5u
n4HoroQqXeIlWkh68SX7LNFcgOoW3k17uLfEBIYs/PP2ojV/Pl+/rzF8yqdKgekLzPcybGgzWbjL
aSTNRSjVV7oXsicSQ4TG8XEA3XMT0RTS2oLZ1gKVE/lrBcBuQrWynVwsdFDjN2kfq7olWMqv0ssO
RbzcOYrLzWJfGlqpPyUwoaF3ImSA2xpC35ouLcpyRY925B5qfgjXGj8ntnftQpVaL4AFYGz6tVJm
WCqT+9z286xxuyuJEaNW+fnQy5jscW+GSpnqjDhL08eo75IfNE/Pkvld5cnquNfDzbFUXhj+p1sb
jvJTbbldDPlOkeZPQjzFzzl0SselQQzDhDII+O1Yi19j4jUq1G8eHUcOxmZ8u05Gxrqt/aKJtGVo
hFfGLtP4ZcpPkzBXfJEsp32dWLU12GkOC2loggwgmjXrfBbrE3ZncQqqx2rDCg/IxPA7FiZQi5u6
f5m9+ZUYwk/JZruudl95MGwPry2RM0U/GUA0hPLmkCvyWEhR95DTah8Gi3oeZfE0KJlm1k1/TG6L
HUPm02smDxOEWXCEEEtoobW9QsSilqdNlrXdIM+HI6xPUZsI9fCgtkbiQvVAa9EafM0SesWazbTj
ToChCqMW0JcC1jCVqHNfL1Jug7bNQ0Nac55lbX2F7UYUzcKNSENBvoVsC+W/1KbmPfP9AsXRsVlo
J+2HueWM2YLTT24plH1fbs5undBBYzFwMs74qtmGAcc6YpdhzgLGQkGRZbuvhUQHtb5iDhRUT10e
wtAJyAOZ5JeXkQcvGwAYl+pr/C+3FtL73shjxIN0qxf8Tm1ADT073y1RKzDXOVAjwOWNxExWxQAt
kB0V5Bc8+qyeezBOZpR69YIaSDPbok5jFht41yy80ZYnVECngOY2reUYJ7TjppntqjTC708ULUg+
dW4tQaqpA5xFfF9obEM00q+TetCdUNGI2mj2w66/6086Y/wQPzmp7/qrZmCcvL5pBm+Jd9JPULVT
dUWEU0cldVn4StkDKWYUr0mAN3nOZGQT3Js2FnxofHXu4tL4AxyyviRofJ0HStjwMb0etO2aq/7k
VM0iBkBq8DhTna0fqF64KFSOhPKWvUVYHa9qY2VO55DBpo8ZakHuB6sPSgSs6zdxB3FuPvwZd2aj
z8VH2XqX59nNAbOOupJkwY7m/SEA9aSWOdSFFhATz6weFh+ZWvapBjsAnbLqdnaTzXQZnedMl9KX
8bFPMZ8s2PG0fghGVRJup9X42Fov0VWvnCbvXnEN35iK643pHa2Se4sRxpwVa7ugu5xTzqeCaCtJ
RK0gW+GoXVhtnSuUydnM37jK5mhFCUoArOsxZ7+aUxZ72uUZV+TyhtU5eyZJS6tO5np8NfsYNY7c
1E0xelwcWrnrYNpfU+SqekDr/nq8qsfbeXV8+LmvjE69+VNYn3eXOIpLMnMKg0xPoB7jOYlJZ3qZ
npwB6OldEmRWRB3y7cMR/mdhALF9gMogzhMwTO84oYixP8gTNYHm8sOPJGY5f0vYo93cdZrU45H8
rRsO8LwGXipuFgaY8gD3lJfocSsY7OY8nOGejp80rfDQMOh7ck4178s9c3ByfNDfCRXAeR2U2pwN
N8A4AHHhVoTMQXP8lObzCBktu6jJV9FDXHJEQmFNnIdgQPidE5uWREN08+jf5NvBuebT+1Be12Qh
P+TfzEvaIyVQorpydUxdKW6T1BBaLcttsvDwA9LGVEPtJ6xZFiKCEj3+5vlKP9ctMp66hVsbwOh/
aJCFx89dmzCQ4zw0GHrXYFuIG5TgbnhNGy3w/NAFuKFti4v5/Jme/ZWsdjR+yV6K+2mrZnoem7/m
1gdIK55KdS/EIdsWOrQ/tl3WSiPqey5uvHvC7fG/a36VWVYyuMiGnlTK/Fq6ngCv7buG4Wf9mIly
ZUy+3KbAWev4pt4wd1q6Hl3tuwSpStcpGsfBzQkFIZKzeGK0sYcDpIn3XT6yELubUO8gcdZNceBc
uOuWj1gwyCv+ApTHdYdU8OBGgVf4Ydbfm88FzkHX4M8rf7RvkSCGn++vpISliki2S5pNtkVdqGbe
15bO8inhESQN+2+3MiYntDYZXj3bWn/S9A0HS759+mFbp47lmeF6+OFMSTPZlowLj8o0Rk/JMfdn
PrkkdgMrGpl0uAUjJhriH886oqOn73K0/6T5gLB2LlsoUIoEEYX/5pSjnhTkM9NipjsjwkmSFkvo
GHMIIP3Un2bf/p7B/kddkV+uVviiK1IorE/l8nRPvjaSf5mcQuSLymWKrPvyJX9+PKw65c3dbn23
LaGlSwGnU0i8/gRx7fIwLjb/fjN/EmuLikG5FKJIg6rDlyc/Z1ZZKmzl4970GFTLa/SHMw/oD/39
In/Kf4+KSDgglxcWo+iLhsN6Oc/MM+PSuJedtBbUDFrU96vXGe5X0DpsHje09t+v9yclDIojZgNk
l8qo8Cgh8ItEwLEcnGeT0SrubTbPOUrLg3xkF5Xwu478kxLBr5f5Iq54Xi/G20mpNO3FUVgZ5kbV
7Pa7Krx/eJJ8gKYP6g4RHZQP/vsk09U2HGfLMy6Rx8XPNsuX23Ppbcsk/nuL/UHTg+sw+JHzi3Lh
V5WN+bkwiQ+5HIqBm1auhFIgGZX5oFY61KP1/hsFh9/LzxSLef5ReKOAvHT4VahkEy0vo10+nvYo
I1Y7Lq7P0+fadtndFka1UuZQQywr2hWrx3hFueer+aGeO6MEFNYDah/ui6dKHv3p1Wr4zV39qQXQ
KwwRy0Q+pZBIYv8yZi7b3TzantHrmu/f9sPHHQlq+Zvi5H3xnQroH9aaPG0cUIBEicbSF62mYBqN
R4t8eaooVkxCSv6IWh8TYfeG9Fc8+UaJqvj75RBhpMwJc7xYon+/Xm4cTbaH43aMtCJhtOoLyj5x
dVvdQiLhKxK6L8/5SnfWPtSeeQs5+/vm9TtVEKsI8EN0QGqHUs+I5EZUAaN6FySnh8HrqUmJsgqC
QqvqucIWK0j49wGZSGT9VzOD+47CYpY6Kegkf12YTvtR9rg/5S4Pm9ozpGvqDA7WlWLjcA179tQd
oeRbqs8q1z96gLj7NmWBPh62SPe2vlm6cr9PcmTR0B8KuQUKqYRf1pLgHJ7Wi+w8fqDSQudIqy3J
JhpXoZjiMpUnNfLMv1FNy7n+//fRuSSlaRA9Cq368GW53Bwvu8L8kj/fb+O4OomzlTBDuuPi2A01
hgOqO2bITh9/Zo6jb3aDpOLWl0sjeVRW+4hmz2a/rDeLw6VYvsTL+CHsg8V+jm4V8c3Ut+CZH9k2
OL10XwxrCeDjatia1uAx/L3nEeD9/fnRsOEu3CvYkr6sqwfWjP1puDjdZ1+kSgQvhogVeDGsJzgn
vpsI1ACuSsrJtVZgsApdUvHUuCDIIPXba+sb9SllCqcIGwKSVSoM4isREAEjMG4kc3fUvNyKCujR
i3eMOmG1BFRhlJCwXhpbN2gLB6VJHvRtSPFCOTskZyVQ47hVapx+poAlzAvwXMgI+PEUdgyht6ZY
q/cgCnUpAnYJk5lPaURKeEN+xRLH3tekfukfr1YUcoHPigk3w53XhDPEssfO0ziT8jrBSzBBvlj7
pgd+L1OExD7Lc5bhXqQnSl+sgmJcnBTW0RTFd9rSNvT/JUnsOT6YH2Rcmwgm4QpsJMgGop5SAIzG
LzHTTA4nJRlk3iCqsVpReqKeRr7BiokbkM6LsdynSPLkY4/xJ4g6IwKyIOlo+5ByJ0Tltw+SLime
AwJA2QOQAhvRJhUFlTkpjGrjGsny/QMsOmAHcEUTFgBIGmWiZkZwQv4nvBaOiJ5t8yIL2qxeeFI3
VNhE/QO560cs229aNfpdILOcKzKxc4UiBcsp9/vfzTxYhedR/kCZCcc17JNBQJ7fstkYnZsN5PWi
sHpCcMHCRERzOjM46mF18j4qVU6Qr5bVfGt2tewvq4Rki5QsorLRmRjb02RAXZ9q6WV4RzX79+We
BkD0shIPZusquqo3oRM2gD33GLzn4+q+hnZVnTjwmQo9QSUHZMgAnFQK3dI1XvLVEFLHtlJsFapk
6a8JjjLqfiz6lGV82PWzTyM8AMM7cXtVi6p71AY3jUI/nygdTJ+K7agOdIISgAVLNjXmCQvktptB
x+9YE5JbU27w+inb6LzexTcsJI3PWbXVJ1gyrly9PFKC4bYb927ubiwjU3nu/jxWKIVy06rejGon
pNPi3ugWWlSJHbM6bz2jbdAc3U1rl/40pjBc/UKjLKqbCf7t5NuaYX8qV5grMSmiqBQFIa7Cf/tv
PskXh7nFNLifwiqnNMAOsk45oMpae13fPxKlil5OkOTQq9i9n5XTY+F4Ht4icnQ1xUCc1bKfu331
dBVw2+/zDD42NcDQM3wozas5Ci7djsm0bh7y1fGACNIaoGJaW7+i2JrJVOcU4WML3lcOMsRGL8dm
CQ5cfbSpZCbVzXvp+Zjvzwqt4jMRvAxSfWwaxcoyrhbXre0bN/m2I4ZDsfdRrUwUblyl5nBlf7ma
Po0e9+UBVRk68wCFaip0xT+Bccv56nxRW75OsoPDsFIo1Ua5q4CiVov6CQ001GWpO4PU95qy9dcW
0gorG8p9xZVDESRuBgxxHgSj/vDl+ADhLPi5fghmt+tj50B0YnJpZ++mmxpl6gOKWayq2WMTl4ca
pZvrtzJluu6XiEgiRl/LWoi5svtg1EZPpUOtGA2K1DZgorL4Bwgb5igBQG3LTY2CP1Ql3f44sxT0
kfvcvo0OlQwa9udW6SbTpBJdtjZ7LI1vMsXncHR7vJ+OawDjpBhT9LNTGFfil9yltenAPs4sPoZ7
avK1h1ACh3fZHtUEc4RpDtfHq/V1lkr2o0amzS1NbphE1FbNQ6dCZmfZn6KAKQv6hTm1mRL0Xzyt
z3fD5c34HShrmqP3avvrQ/3UzwfQTGv7HHr3leHHad8cZ2uTTXW1vt3Vz6TnEQ+I6mFrG1XKMYXA
SvXstrYNqiV4cbBGKeGwnHxj/0e/2xwo4JcQWgxz5UJULnzZc2fb1SlY5pcnPG8XYrk2qE8QrzPu
q4Mv9x+RjmfTBfyL8TT/y1qSU+WnDKCtermaJAbTUmXRi5mv3mQ8KJRp0NWfZTPLBD5TgnZ2rG3q
wbtJD0au/CpwrBrDPGE/CHK7Pk8bs2/W5Eh75r/2zn8fW//rF6t/Fp1nmSCY+di7xph1EpkvkoFh
G5pKDBG7em24hUw0kp2hu9zKo0Swmwc6kVMtxG8k3qTDccdM2G1/Udsl7E2pprNGQrIEjS41DWOA
97dSruSqWciCFaepUiBJ4CWQKsDarSs6ay7/0dEB9HhALwcI7zvI4w8ohI8ehlGQC6NSPvHSfnn0
Ne00jFeZ8/0y50jvFyATjBqHTX0Ytxaka6yfysunAKrA5KW8aK537Um+G2/O39gaVKb9UxdEWark
IF1bLH1FQ0qHeDIsR4w8d8VlXeUeQ0aSq4zoG182imsQSS5VCIsu+7llbEq2Zbw9Gzsuoe5BzEMx
bkBuIx/aTkJntqxYlGyHJPIMGTcdr1KhU2aWXEIl9uQY+hfzoOGVkUg5JKIz7UMZpdsdtzJ6JGDw
6m6I/CS0DmJ6aXxIJihBpITxAiU3oXyMjZ0l413WC+kAF3i7jh4zN002Nn9RMwrLB7HCeRJk8qPG
n7yAYT9DkYYZcwT3iQUXK3lYM5pBZCoQ5DC+t4RCDBOmWM3VDV2I7vngMSwd0b00VpHwnj6EBAX1
BOCcyNq0R/ZsjW0m/LsKPLk7Gyx/H9Wh9WAwU/HAhE8YpcSMTF2/QPc9Y3gZoja0JdHA/EEjk2g7
/FRjI41mw5DFZCs/KHkx7Rlcc3a5HkApgCOpcedvMyjW2fqBfMxVY0UetnF+7cwFZAlK6bIolAgl
k+DUyXHtPALwS+JiOwIoBm3EVFODGMS5MbxUBJlFxi8/gktF8BC0kTSlsO7qtYHJ8t2MCv9QKIkp
Vc5H1BLJl8q50hdgbzhZlo+TZXy6R1iMksPzuswPUjxbh201yaInV5QlwxHImF0LQKukte0Gc0hn
2sOyrMTKxdyxkMXDkyP+6UfRcHOroodl3aV5/Ckjc4NapMQbef6z9vIxc7WBw1DGkl5hWEn/0Y6G
43CzvDFDPyWsmIW/fDFR2kxaKS3wIFoSLTA0G8cHjAs0fA5v0hJlppgMbApOymgyAKqSxByOc0p+
VRDJaZrykI31LuA9j6hIKJ9FQqORvXNj87knfccMpCzaJbJLNt3Cj0RTIxWN2MH3TqPgaTQ8+e1B
KvYqoVUZEc88mtclMcYM5jGtih9Izi0JuHoOx4d90ylcfpbWuWGhcGKTw12XoBNWA4bYooYCQR2d
XBgf8jmlAMv0OLAssBRA0DTCmBJzlcPLduC01rLQi6SPSCDZkofMTywTo5fcm2UEVUWSGoTzydPT
krXdXUJWqZGd/ChB5fwYIk5wgNWUqgumBRWQE0zku86Jmpi6Rs5c5jA4vV4fKm0Mh2zy351q30nh
8uJ9QutVbU55rk1jyxsE3l0XYRS7liXkYMZb9KAuXaKL9p4G532klJytMKDHIYKYELEowjWAmwyF
3R6xLzKPcvLTzjfnfkPcBkID/9/SkLD0BGpbcOQryV4XZDwkO4yaZwU+EuEVF83kZA9o5uBhsK16
Pg9kgSOmnn5HwwcGqWxWV5RVvYwm0rAl92nE6vIvqcllUOYC1bvJrSKVLocp5pv2PxABJOBCZ83I
LbD06BOmPL/Vp+QNKmnUcaxZNnCx4FhCIaDkufobEA4gGiTEqGLFdC6JUGnaqF5VDi4MOkyJKyp5
8vw+4vSsvObCmiiW5MQllCqjzjJxEKB8P4NbsH6ZJJ1tQHXxlBIUpPykkWqTttLkpy33pmTCIWSl
lZfjS3JL9H6pR8+CBDscVoLQpFwsa3HrxFo845XueFPe394vbjWYhBEmPJTJGoSrW2fixHuj2gXi
w0nUSEtDWWN83kRr4G3yYNRqglmfBLAkwRo5m/RHDUNKfCxJ6V58EKNiA1EQ0LiaAUmDYEn4yN0m
IpZIaCxm8BpicrNBTdAIGf+vjea5qq0yrMv4J9TFI+y0bQWTqmdkzRMcWHfV9FJQ0Dhe+WexjZ7w
/M01UjDEAJfhbePjGzrTiHv2Db0vAmoTgnSJ3mESQGUv8DG+8eYpFP0HwyUf5PKUUg+iMIWxfjGg
9kFhv1zv16d74QwSDPqaFSlx/9DYfrqaCIpoVKQCm4qOSgRXtVMCHBlYNwIiq16SUjFEwE39TyVT
zTTAWkkO8lAPU79kuqbUMJ9oz6hm2kMfVU0LaeemTjGd8WTuTena9NC7GCNB57smcBQSNVO/x9cF
5gZJDlB2/hVfRbV2yfnwADuLA/kmhc7odtcjf8Qfh83xretB5j2CxD+GKCfjJ80K4egySSGun8Ob
BSyfMxz55PNb1PDIfOCM2U8v6R+VyTMbxZtQuNbb8Uxq5okOKYyRqsJGR9ImOIEMOxO/4NexUCOv
kearpekoppGxaKmgh4CnKRo2UtoSLmh+ZDRAJs83xgMb3w9yHbTvkHY903ome5heIHkv6BxqpUqG
plfiz7+qErJcV89nXHngLW5DE3Q8QOvPZqX9kZTp8JuMxyxPpJSHSqklBEZSSqv9yYYM4fLdzk2V
Zb3CmW61z9IHdAl2nAxvjolyawnxeZ+FvETFngoxWY3pzaepOume5V3aEUFnz6e8w39FDU3XMd3N
iy/aDAZuMsK5cbeTSMuA4nzUhEIa1zNuehnE8LghPzS6XbTJErJLzMd4URdD/M6+CcjJsCf/7TH/
Kq7no6SDW51YR+4/jUQGhu/76IoU2irqp3iETZ2aCzaqWRqzdlIkyn70CRzZtpJKjJzByQQJ0w73
XTcsL6r2rW9O2ta8gOOJCKSMTVuYtJpr1YWWr1xMOWGfwf90+xx9aF/SUb2Om6WIrn2tgi53wTXS
yw5vGGdj5qfT1dNm6CDPcyEBy2Q9s6OS4Rqieu3nudGkj+3flCQa3rg6zPi4m61XdS5zJWWP6RSq
l/MOSU2UjOAEXprUQGASDMYhwp68xx3GJEdylzjecutk2Zk46NoTvXi/p4bjbEimpudCC4x8K2Ri
YVmjGs5JaRwfOdKk4aMa/Tvyo9IbQ0478btmP53GznfprlJhxd2px36LYZvoP2Meddj0a9pkUFRV
p4hxiMySlYmuix/AetdEc6sWoSUdBVfAndLflJLbJjQ8v0KxJDE7RLnr32wQ6bFFWNGi6enPaYqL
mK8Xzd7JtDeXPHUw3Kqn4IE+DsqsbAqm/iV/TfzvNAnGv0i6lVvmnY1BHeTl7Z91p/SwSn2TZaBE
m6Ltvrun8Dp4lJ9RTuAEb3Hey/RDKKBq65mvTTYhBguWxo1WhGm5br8pY2zeOFFVUirY4mV5VyC9
YlI/4LBYO8rtOm5Zk0rzIG/efHuM0HTCtaXOrz6dZoclxyBwkti9JlmdEkZXJq2TnXDj+/nm7rPY
zPTlkmuBeEQRfByrZlw5QNvibnXRUACArGdf+NvuUwFKqXnxwOx9VQMsbKathEAJ34lQkEiOQkVn
9SoB0L+Tlv154GqgMwBuBN9S28TvE0QiuWMZeHxG1zR55WH45VgoDxXNH8+aO/OjMH3yDCljz/ZO
biu1udT7QF2lMxmUMJZIiu/NBhYFO9cuj3KMFe6QIVyijCu9zA+JmeShSyy5Monul7o0YJ6GQI9t
6JP4bDwHxFBTyx2FY5xne37+bP8pSKiDql8C1BHidqdpoFigMh9JE7ncDhvHPclRurvm+2/xZmzR
PBbjiz/g6ECFo/3g2W9qaJao+KH96Z2KaBn3MfKgaXaAwKeZJS1KU0s7P9XRKGHc7KolZov3M3sq
EOeQyKrh6R2TW/KiaM/sU+p/CgcUm5tP7UqfS4ty25sMFBsdXqngqTwXNidxKSDRZpgomWr/+rID
C4h16drHrTCRb5JBLjkceiZJNrxsNoag2QIl3pHkSWSFz+zvrb+WEnX5jZycAnzvCH6nPUATOLgW
DCLtYAdPMqhBeMH71u11W2o3EZqEsW7a7vhnNqgsuK597bCUOg6x28EmrVS9t7TPyQG6dnhALWUw
MkxefVLlG1IuaDq6UkmHZe/wmc6mVJLH9cFzZW4cUOZbTbhNx5A3Gr6bWeS5kUlDqWGvykoHWx4o
jzCSl/NphleezNEM+MJPSMh+0mzY5guWAIqc1w9E8BKWb7a2GJzwPpxbylvYEM6oLDNV1VmnvXTa
lIae9BeDKR2frDySu+347F2aTaaOqvl3WTy0061yIim3Wea4rlD5IRX2kMWe+NMmmCSoVJp9B0KL
gsIJcEAxrTVwFCCBMT6yKcuwuw/toK5rH5CcRKUV1n+dXp0qUa89ZIDmaI4Dxe1Tfg/Yif+7W6Re
/lElgHD8UngTkRsnoTXROZc9A5mK+8IMxTOQ2mbJkHKSZaRzqzcrT6z4M2WQSaMTxpJwplugYyD8
ET7k7+dFfIVvLPvsnxDJYrkchvlStkxBHQ3/Xwz7YB4cNss4c8SwF8Yxjf5CTFikSkDHvF7zqnaA
wHDkCc+BglDKNrou/CjVZczLETcT/PQ2AhQegyIuabUxWyIbYk9/2BxKkbIVWiSr+pmxskOKGA4v
y4F0QAL9cLAtpLKHLQi62QsHiXdlY+ANtaOBsWDfEs0zQiwAmnwQN0linYC92sjySPW2it8wNHJ/
ws5DsGO4JRBL4Gr8t5mOxWlpFuyP5/tRaVJdZYuVTB5Kef5mUVg0MtspogZRvbh9GwbDm6jwei52
/t5PCZr2FbsHaQsoi1gMCKd+CcdNL+tRdIom+WvKI9zmu2EV6hwJayOem6B9mRjCuDqroc5NRes1
tTzjq/fgWHmPa6dSNYSfv2qhT1whKFldfxwvFRQ94qf9e/wZXIX42fjOnXhfy9xnarOXw8ti8J7v
Uw2lMtpBemGzI865zlag8LMATmvHp2hHjejzqLJ4n/SjS+Xvz1pIWEG/PSyUjHKRAVkghvzfxh5O
w8UmnoxP99vOHIlvUpno3RY1ueP2Fi8QxMoqMohnvGD3Au0lmhvay7g/egblu2WxkRrV2Os4NjQR
QPftAYU80RJtbdMCqQiDGvsEDjEj5j4ZOX0cfX5Dzx4AlRKZWK5cg59ViNJ9F2lOOKSMzD0CuZXo
1giGfr9lAxI2LrNbxFOyKWThulEv0motlCDwzoR/EN0q9TJdgSzwrQSXDpooY2D48nhZTN4z8Sfm
JFYrbyADgjuGCYwhzTsyD6IX7GYMaq1nHaFzYmCfMcB18vyqk4Xrda6EZxwqnePEdseS10nQp9ES
V22AbH+8XLE0J9IlYa8aZ5gka5egOp0NPtHYIaETAIwUeQr9kkMvrJo5mGb+7bZV1wt5Krku4KpZ
ibX9A5U6AQpzXQamQQaCYm/xHUtxf9yh80Bi9zCNzicU2C12OcS8nLxOkn3Y9dYyqG4UKd1BUDXJ
7DaRSbsLQErQi5QazDyzf5R9SsVjTapQKUvzQCgsNYQ1zf078QQ0L5F806JYfGopelCuuUs06vqT
GWu+B1oIV4XrGenppiSOsEsUbMs8aB2L9KKCFFc1rDX4yOjCOE3BLtOUPbE6Vn4sNeZTXT+BZiMr
qdLyMMk20dQvPRgOiYgXmDuufrd3LEynSSoq508ZDHell1xnA1oMRfDWeFJTv5uNEHmif/0IPIYt
SOXl1hxljD5SK/EjhJc54kGf4qnAg87bKhEN3029pmi6jJ3/vU6f7t6H+uZVy8WXltOuehjk+us7
GSSLxJozGCGZeQNPJyFDmyjQ+vvqEBmc/X1xKFClME+96lLwJe4wCsbr8ym7OxLFPJCUJbKfLTB2
HEa5tIwqAEE8rxY6x8dikoO1ZUjip5GKmPxnW0teb7m3aZLWqURC8OhgPWk+sMwV4CiZfnS8C9iu
xCiPWNraiKl6oy1Atl8CTprPssEbC9jwTYAho4acmTkZL/HLgpzxb9G4P4WvYWT8fwt8WR7z7BKZ
IgQNfH1n36h+PfoJ8kyj/72p83++UIkSa/kCRSHLXwhy22H5sJ5PM+eH0gKGS/c5iKqnGonAloBc
15q9XHXwWi/fPL1DUOhRjvHm5/zp77fwB/ospknhf7fwhR5YGIar+bS4P96LWKlNu7mGLm5aG5ak
UqvlJoQejIktNsDfr/0HVuZ/r/2VDRmvwuG8cLo8FPq1F+LGz/14WUGLqf/80obo8WP29DHrRndP
ASWcBxFlPjO17uPf7yH/Oz2QeyhGlBaHhANB8stoP6xyk82sSJRNgplkP2MtxrBMDSYbDKPV+t1G
VgsYXPqteiqGLAuN0Qr90SXu+bw2pQaESVELbMu/32LhT9BwSOVfShbmo0Ix/GIa7XLbw/B4yl4g
3RYrz+vHbJWky9t15RxWMpVNvpYZVqJ1L1c5PtxvC5RYPbzdT/vNWQWlsx/VTadTPFyNVRDfwNFp
5Kuvh5u4sqXqZrbyee7e3XzDuCzZa7+tH7/c7heDN7/I7Y+7FS26MRbcUZ0nbudR4cEaJ1+/soU6
7J+snVJ4KbfM9rbcSsL2OyfKWUBJ4wR7W1AwbAUgQumBu1GiSXdhrdd3dOtQ70HXWX0Oiy3gcD+8
kx/GqpsFD0I1kbeP+GX660XS377rmiihsP72sCXYBpDxMPITWP8X6/6cy/8fZ9e13DiyLL8IEQ0P
vMLQG1EiKfOC4MyI8N7j628WuecuB2KQcU5szK52JLGBdlWVlZUlsoa7UD5UbBsyvpR5JvVfdwYE
GngbNMfI2QCqCDeDMDthWp5d1SLFsQrV5LVnAl8kYO6SM4PvQMg59Yii+cInEJTZLrIPmiiC1oRp
fCaiDOm4VdDJBJ0XqDnl/uD7fBCRZvhD3jpl7Cn9S+ENuSrkyBCwOsB1AyqJpmfUrAiNsA7XdB+a
DVFvIH2mz6IPyqWof/x3amFEaCsEFC4tBH38RDUhWbJrc74rjFhhqcnlIteLXDl9VsLTIRy2PztA
aVW8XY+2XPQKVzoAuXtkxCi3gnodGy8JpgQpKRO+SwJElMZ0oO52yTle0XqCegmHJQIvuaNXpWtC
n0nf4YowQ+4KLFqk+mGDYLqx70n4kYKlBsEpEXvpHzrnlJ0Ofmc46XS2Sau/g1UnvQ9wO9FchYpU
Sd8ghII5CfqiPHUCpwVqu/RdbEC4ChcMBL4LoShozfKb6AjUT4BkaKDMUeEh4nU3KyEGopikJUHD
kOA00XwoJc5d1CUp/dm9+mBv4NcuwTeQSGKjIgSEZaUsO4XOMqivPESRCDintSM/wLsQVUBNA/gK
bBY3GCkQkPR8gVRIsZK3yoEwIFJeFXY1diHJzqBhErSTp6ERGtwSdVGozLuSO7g/KtJqqGwj8TuS
WWAXp7H8Tr/hfcJngmhIMxM+EfWj7QN6MOARh1dqHkAZWKpuRhb2Ih5XzSiTHsPHous038W2DEQg
mtTTFggBMarpUXHNQnsO+trXHALlHyiRQ1h2sNIhk1xfUoVU4UrviKpCkC+qidVMtC/swMtCyu8l
JBUpu+zar+R5UE8GEbQbYPKHDP4v3eWkvEj6J3Cfl1R8Tl/5yMmTh0LAhDypX5Gjv8ASxHMg0UrS
PiFmAil6lPhp2mOkBE6fk4BlQ+ISxIQgoIMoGeRyEr524ddMSDkv/Ca+AikS0YaQ/gDiRoU6eYjd
DtXzc+8iLi0C5SSRgat7mx2xu5DxLVe5AEcx2ZBMzxW9In8dOV8e3xWnYM9rwIsINxqgs00CCv6e
MCMOQCx9RRAwj9+ln4BHi1p2BakmYGSkrVoCLyWIibBEAsUw4hVUJbNPDBna2v8BvAkbopuWVE4p
UoiAvl3BYzoIkN2jfU/dVeBQ47yQZ0u4GZ0KFR4/4eIUaHQ26DZn+pqQ0wIQ3KoFVE6fSb8C1+9M
bwhsjl74iqOReMRF8t0iRFCDmS1A0glsipSo3LyckyqFhP4BcCLJGpM9RikclAUh6UyeC2lcwmeE
kSbhbhIBoN8h+529krTz1dumX0sRf1H1NsrXL4gqfRiIlSJgeEJUCGKV8EFApSY6JI4uMuGkZ0hc
PHwTxp/AqGt+mVLLBDURzET/XENWUCewo9V5DA4UIj0rf6Gx6LFrfEUoLn04fTcBCgQ4qn997E2g
4fg9+wyARed5RnT8kTvh9ZLsokv5cHA63ABua5W2jP6oMi5IS0fP7i/PgbAoynKNsLO03JTM7k0K
rb1yYvZgrXXQgcxu0g8JKrhN/OzXl7jaG8IeIl+Rikoa3fz2LNdOUIVoqJOvNYxfb36sJ/u58Z0s
hw1uUMNVZ+8c2Gn5Duj2J68sgYgKRsmtIegvQQyksAac3d+15cLZwoVhiWcxtjKDoY286SxRK/RW
rGf65y6sjNqYlarBdKuHPurjybrU9v0w7+A0CioDoRDtqf8GSlwWZoPUqv1BNiwdM7JF2s4Qf6Fm
Ft3ZBVgrS0wX2mfDn9BUZoBISGTY/NnOXvk1ONPvs8SctUZcGarlpZPCndVG+Cs0EmWW/a5dYxAN
8Qm2c2ko/uiJR9RbL0TpVtDAnydYY/itxOgaW6GOhXKu4IpNmhkZOIr1IYxwJtJItSBLpc1BqCVm
FwG4VA6j4rhD3QVbnnJPxPgjekQyRX0lKETY2ORYPJ5uFCXd25s38z3am07OM7HrM5SKIDF6zW+i
NoDaD5K5Ix4S9S911mCty2/9gpwR8neilUtJ2qywfFALYPsBksRrxayQk6Y7nSy8g7citVASSyFA
lQS4Q/CviNXmotEXQDxkQwgIcPfge5PmPgH/SGaRNru34dZ0EyW4m6nYh7IvlNmjH6IfC5EF0tck
QVb/JheVGGn0D6Jd8JbIvF/VjiFYh7s9wnxCBgP5mQuMRX7aTN4TfpXOwndiayVo9slNhk+qHNfn
IKPgN663GQUYhMg+C0Z59W4opGm6rjOBaktGjnsUDvIghdg65FpepTWzFaoICM0jz4sVoGf4nE15
cgK+aDmCuf7G64AMicxw5XsxoANEWST4in7w6vRSQh1/g6In+knk5ZGFp4w39damnACxM4mjCQkF
mFRibEIRc0dqTdWWvCaQvWxKNaHMZkWXJonIXslNVHhDiSWkU7Cvr6JthAYRlAR21UWjpa7hkBEW
Q6gMZZGzmYN7HTbtqg1P+Y1hmoOBmn8UNv2b0ibiguTipA/qvXDVPKTPvKoGXptpwC4iqcPj8ifW
KAE1VFKVXIUxkKTNAFZQywpabvq/6yGirEUADvazJRQIL/h5+P9dwRGInYccqk0CqT8kH3JhH9fb
fU5UUXJEk4WEmstNYCxcC5Wxlvznz5PDe6cxOcpvBRH1qAA0ZH5cmJ1xWZI5SQHuNQIRQj3pD+Gm
FO8RgYJoiRS+UD8ccp4IQe3RUpyUnOvF8EaZmB4/WQH6JI0rCN5+k6s1wKEjaAlQm11DsTIGdy9c
cQekLT8YLipyPhiOHDVVgjcBlSJKo5M/6oPGxx2I2UcxI9A5HH8dLjXlXiLwgkvkqUhvLYNXHtuX
UfATyKHA5YAaymVlyVD/Z+3ADDPgIFzEVcitIGDq2qiLuLb0h0y9D3kRnE+qqqPzfe04+WS271nx
m8nWRxhV44tC2iX+cOgX9TGehQupNcAJn8aZAYmU7vPxcMI9UBDVSoKI8l8Zwe7IEHqaKnsCJ/aH
dqdDsM0IT+ttacwhVfQt7amqN1xlvfG+Mc3dDsFD+MSsXfbOeGerVL6LkmqqMRi9rh4UepvHMAz9
NDwTRl8g8IVyB2jnHKJVQhBo14GOQrExxYjUlhuyr4jsiGFLqA5FAu03AeXE6qUQpEZYxsPiEcsW
ukp7AnqpFQBomMhhd8hdXxjwyEkPdr/yCgMCT/D+6nl3Is+Y9hQ1a6S7ggiaHugYVPb3DGbg2T2g
8Pb16eDfwAyVEDeaVFT/YCp4feRVcIw6sIspsKYDdg3Hr8dLhmQ6UW7I5CNEAhTRodMT1QZQ7EuR
JBWkkuSehD9UAktFmNRLLaUjhmsUrviRUC7yjanlDXnjyYmS0+h9cna2zTncU5qa+qDQVJBNRBwB
K0gIP1EXUP1EUC7djIHdgolJihykw0Eg9uPdKVOt46PdMQIx5UF3gfHh5qGKG3ALP3KEcvKFSt6C
pu3OSH73qoMN+poNRxW2SEG5ObyDDgeeOtuRMaB0OIU5PN5WXqAfHJr80HFHJHFJl3RH/w8h8+Tz
E0mWFFLKJ/i7IN9fbBWoksxkTR/X0khx2HUuXwOShLezLm1Ca6iJFMFCCrUeI4N8pX0yuj0vy08L
T6DPP3cotkUxoXNCXhMZavRsJ3obUSCJ6Uj/Jp6aAuCeLDwyWGSrYZeJLEot4snRIpNNV3S/wMFq
LnqHZM/pL6/ZPwIiLnRQEPOpnuUKkoRzgXwmIq/QXxAJh3A4SMgBVyHJ1ItxRUqJ/u7qZlH+QwOq
QrEo7TGiQ/QT6TcoQBSihnMEu0BiVpTg4Y6kl3qtI6AI/Uo6QJmYTYjOVdCRdrZiUlTPbCKd0R+S
+qR8xhUhIFld+IMAM+iTIA38h6HUclZeLD8FxfT4/cRGDR4MATgo8IWFSbq/ipJRmOr+ueZq8Kxn
iqolnBoHP33VXOts0hGknAaDq0LxIWDiixcdfDFkMkhqC+I73CXxDkElihTpiJBAKgmlPj4iUN64
e0b+f1eN0zqiwljpQYZjjz2AdGkcvZVs3qK/BbKByGLDJ9g7u7SYZK0BqS0R+iMI4I7dNtZNbpbt
3KOMbB7+v32XUA7z5gRm8hFCumDvH50koKJNVJ/m/FwOTJRBogVTbRb7MjUZv+aHTembfG2WG8B5
KGdXocdh6tlanRRY5NzottGq2csAfGrTGcw+nmmDKRUvQmTkKA8FeVRZSqdi5Z8D0LdLlPVUVlga
CAw1E7xiD6gZYsrMdE8cs1zOrmNbjcweeCaKosIdBHF8yaiAep+C0ORdI3jJUIeJHbPLelP4HAA/
etaQLgvV0mDd0KDGX4XqSnZMyO+nw1RFLLwO0Xd9sPLSCKGWJhm+brcialKEowq58R6hbtYYzTxf
69GkQOUlmEsgTZ+FEBQPgLjdUtjntVUwy9esGpy13GwLM3cshuYiquntnZMQWcK5+e2A5hNADsyK
mR3qVi4s69aIAODBVe3tjhlQTFVcOLSoE0Vhb2AIqh1AzUy2MAOttuJ4k0MK5z1ERTDSSo6FUt8U
qn2d1U7x292qhv7fQXrJzkplKd1UDQ15o7mQMzMcaH/2Rr73MTuOnZ24eAkIqnNsNMrSfmu55e+5
xPTkTeCanWs26L4Xn5OFl5vRYINlkrkW80wutyIBup4G9gi/rgVLzI3Ss7zYcAF0vESJrWLfSEaz
Ls4lvjuYQmwG0P+vDKiBNWe26n/F2F5rT7H6ZipURnWuHUtZwjM/VJ/aYLWNgWrf4RXFupCrql7F
3CT44I/mWTmiJuDPmol3CD+G2KoQZ/fo0tCk1EcPpAywLgDByraYv6ifYPRCv87gBxQpo/J2Cs6v
WllQnpJmqDtBQS8Ibi/BN3TgsJs63oCWH2hKqLfN0EKStpWZ5EY2QO0OhyWpf2m5nYQWxNl6NDwH
zbqbup/oPi9/OhqKe038Svad1ngiU1l6nYWaeDm2iy/ht6/OmWQHgzkMZocWwGweibumtuTWQH8X
TCavbStlBUyo+ii3ame4b11ggxuCWnX4m+6bohm5ZDo69peBcnVvMIozOqFhbcCQ1Fsr0Sw/xFZ7
4pmNKz9VJiMpBU0VXgB9R0IS82/XRBDUqO3zEm0tQt3UotBM3JMg7CrlnLfrbPhSu6+2W0TJOmmQ
J+++hrw3RPaVyfmTJxFGebLxk1yUUG6cJEkr5FBy3GzFqTB7PJNnHTZwqoGLw0PCTxrA35HrpZIw
q06KSa6HpiCi44JcmHy0E91JjsNfIh2TyjDuGqRNJSdedrFnJl269PDrgetYEWrWg+/Ht/NYF+bH
o4/8uyRgrpe0nrdV4k0GPkHvfvBBb6V1a0lxuuhEfxlFG08UjEbhIEnwwtKvPNw/fgoCV268qH8e
AtpdGtRSBOmSh7yZPzHVVG5wfX/louC/hgJVI00LkopunwlEjUVpfgw1DlSjvG2YzPxVV9gNpEk7
qwwtB92w88ZWs7PvTBJAPI9fbwRvXMfUecQQEA8DnEcG8ub1nC6u3SDUUGzkvOStCK00O+he63zP
lPnTubyY0/FkImOrMiYxEP8uYMvNaGqqqGVUVt5Ww0W66tz21YOsJFOWrj/z+MFWA9noEWNAvrZ5
TbKpByKsW+xyINep+N2mayHYyvXu8RSMAYLLHEAuC8luQQD1Sxw5ymLU4x2cXN70MMhVbfYwvmr9
3bZmPXVi3yxhnJIksLl4FzSaWYq4gOQvPJAotnbrFTCO/VHNVjpWZ+D+BOvHz8ePotrr80kQzmKQ
NZGUS275Zta0ng1KL1Rgn0EfYhDNJPzKOEtDB67uSxgKI0xMU+2mj0e9yBH8WKubUUc7Q4FcgSbW
mr70IdGIQloVnLwuNlhemE6RWUMN+q2Gmhoe+q4dIscEGQS5z0y/qO0IvMAiaV8gMmRUMDSCAFv6
KkaLzMksxfEMMTtGSmf0DYOqhbPXHBjwblNX6UxAu4EutjzBMeIYCaWMN8MB7NjAWYqRZGIPSBlU
BArRWalNekhb9CXlknXUZk/0Gsbky3+mXYe8Hc/rAvLYfx8NqXBT0eNjZ+MHb162hcfT5FC0rXet
c9IMBW61GUBUFZD145m/d+MoEG4D4qhrOgiyf4/btpEm8aEDLEeE9Ii0Tot1kSyc5vh4GP7e0Yfa
li4C1BRUVR69n55AgzELcn0TlicZ5HKT6Wbbzl1h6XSmkx58dVbCDU5tIf1wfiUQw4IORwXBUsiK
PH6Uu/eCoqvQANN1SYCO4d+vjJl200Fu/FVanZrAMYfWg0byYHrFwpVArE6UaVOdXfmtSnSouZWG
CA1+d+fgiM58AKJxaQ9KZxbts6M3ig8ue+D2wUboL58Vfer5jNsMQBXc136Yac7boM/4YSWni7Tc
8v5cT18SOETNUpTe+sF6PDVjKs7lCSAuJwkogIRkmDJ6Ai1PeC8bSmcj5/PM2WrpS8rZRQKu+ixO
IfK4zAZ0y0JnvmqvA88XFt6w7EHtlLa4x+VasvS2NmS3NXW4+sgpBaGVQW0DwYy2ivoZA5E0n1Tc
TJMXQzv3tR0X/BL3vTp5/B4XMbnxdYIFBlwGmUVdVUeX7DC4jZDlzN0K/Rcvfrs8aE2TNFwzDwra
UwaWbV5aPbS8OlQ0p5seue1s2WopRHq2sgayMcqDhJnINl74yheLvDOjbNGh4A1Roo9YJmkWbjeX
OCMJZkO6KbV53Zg5tPuHaQW+hzIJ3aWHlIc/5/KJGOwCMMRR+Bx++eEX5+FcQ/ZQB/+8PCamEmxd
Zc3xS5Gfyc6mh6MpDBMBxEVlOaD0nDdKaauIM68wa30SPZNBot3+Y6ogzqZgupCp1EZL7vbwe5ie
+VDjXSgx2phAT1z98uLXx0syFoHD1pKYCElSUL0kJuvayN9gehwmAudpm6JDugIBRTkvgxdF/XDY
TERs028T386lSVj9QmrEFKKZEi/Sft0Xx1TOEGOuIDNaOL9yEdqRc8G1c7QZgzrTIOw/a2frV4uG
X+AWSQao6+zlEMQfJFd1hHkrPjuW7aQQdnpqcu6iREyr6JaI9BHwxeaJC3fRN/l7QvGiqiqJkgDP
Qx1rrTG59VqfZdwyr059Ai6Y8hUpri3JCIhyNsky7uAiduNNWcfzbVxdhOqvyk0qLV1lEpDTiDe7
DnhTBVo7Atg0m+IjWMkMHwi5OtM95TVx4rep2PhbPhzWigttdqGee5J7UNBGN8jsAp8TSlDVkgZk
uwPPzZ/cFCO477qaqBRgVCcNOHpkr5uiUzmlUiDfVZ8kYeeA4NHuOnHdhAs+XvTN+fHu+Wk9MKe6
Bn+UoTqBXRLqN05JpqcJnw+Jv1KrRSUXhtZNlWrhJoewnLq5/Xiwi4TmaAV5KDbKEGiFMcam/dtA
RMyp9WCQ6v3HsZlsPWsfWCiiRs781ytnzPeflo2ksxkYH5m5etv15ttbPXvyCHdemEbWRSg3atBx
HV1g/eCqbaHgEb6C7StnBlttDjUi89dgvLiGcYKK2sY3Vp5hzSJzWpigE6pzE6UQxkEMrNyeHR8/
z50LFQUZoiqihobc1nFisg6CoZNlyMbXpoYbDNq7U/I/eQtiYzWIZPja6oiVoAP9V1BmyoYZFN3s
9iC+gwy0zDnDEY3sHQBfRDVbtmKw38lGWEESwVaQOERVB0M9lAJQZQogxPItbg3JL3swtSVvuntE
931tyjv1Kzm2q8JENFlNy+2msV3TQ9/Kx+/Lj1mFtMH/euHRdZWkLq8kSlEhV4oepma0Wi5bu0eR
iGOiL84MbwolG9FqrNr0oGTpTLcfkFvd7ydr4obSl/i7tWysB2ubm9DPMLbrbTud5AaWMTVdQ98Q
6PkdmoDFoDdR2LAxxuq9M1eR8XvFg5oUr5wtKlSIC2Qq4NaAUEOk7UmD+iLNgFO4jLcuFPKR74RS
PSluP5mEn6YBcwBnQNRAvgAOPjINQV8wPRwSFCFX1TR8F12gs2AOxQsB+jdSufUH1+RZaubAQgRt
Xrzq1e82WySh++S2EX96RhLcNeQz4ZaIIigzf59ILS+VTPGDENdNZBRVgaodGOMS3niirjMNEVPV
nYcYCnbiS8+/9V4KAk2B9HbjgyEsLZP43CHOajhUvXcg4sax4ed22EOKLz0VFeIBmbN5vJWp6NpC
RXNPQAwyFyyjWjNa+C+FJ5hVGD6ZYZrA0UUDSVhcoYgDJaRrR5uMD7JUrUJVXxa1GUu7An0PwPoL
D6V4eLKUdGX9HEmXNRkZPPFHVCf5kpvGXo7WvxVgtm/4L4WyCIUzuqEjeYtukpFZAVhT+Cd36cUQ
PBh4fJEVjeY3oQswFzd3q7WA9hY+Gs7j8giqBV/unAraxNkihoKMXp/FBAQ55dsVsie+9Th7SucZ
7HKZVxGCwAm5kHZuLAjzWC6qQu2tBgEN0N3GEpoIe3hS9Uvffe+9N7WcAc/WhoUTvSAkSer3OrBV
8VOtTzC6ar/l/LfBLY3K1+zIh1xgDNGZp3Egrfh4uvBwTIIoJUzdJYVw85hVWDm9p7caHM8VH0qG
7KOh4iyPSlOB8sUzuOkiA/5jOEUQZQWCbdiEoxPedm5QyW0KHcZ8HqofgXpu9DlmJUHDkC/JtwZg
21zYmog/lf9SRP66IqRFS+GgilDs7zOduEOsZBVulxTH2UcLIq43mmrN1edWDw1NgMRs9ST0uwN6
YRfcjDm6R8JOjYqwCSC/AO59vBhKWJx2EddThqZU/ndfohRPeHL2LsUBPyf53xela/ZmTZ04DAPG
RSDoVAtszTkcuk48J+mpbk5pqEBeUzIDtO9SE0ti01JZ90NuaEVhpOl7JClGI6pGIwD1LgtTdTc9
W4tDseSUYyada3GtUh4DMRgvz1xnpQWbCP0iU87yOtADYzDRUXbuGi0408jQCAEq96NpV7zHLDPC
rDvIyFrwLJ7hPkiSdtJG8qfaHpRQXAByNRlDPqblgdQhjzEMhtiBWyzUmVlXawUD9wBoGhRpld+4
SLVBtZwsemKL7x0JmB9evujmy2NMNJcbFjlNF65ocsRd7559KKvqByfexfX5f7gnIdBNOtUa9uQl
MXyzVnWdCq6glOEqRi4XtPsgt3sv/2oAQyH74Pu2U6MzBxYEhTMzgtqfjP8TfZNga/8df+T3ea5W
unUIQ+eXvVGh4rpWDDG1NPRHg1+tNxmyNAuAEEHwhGd5zxSpEo9EAqIWWP1RDoGT5STy6zJbNQnE
Isop3tjLNMjZ2on7pND37q2jyjKPUh+U+iI+//tA1FVeRHUhaZsm21UwPNmWMAVv1qLOHsRC8Hfg
TKAwAJHLfx/tYn5vhh5Z3ED2Oa7WAXdF0MRBZ4xuCjjHwJl7vI73gkCMQz0yGAwOmkr8/YpDMMRc
5ggQV+i0t74Ijy6wrAZxruBC6rBHc+D0vfT2cspphhQwxHaAGcsoNjIOhYp8a1bpuSnhh/S8YGg6
SrHBritdA1Awq1xTyoON4J304lvKdr4CcmPrm7ruWprabuXw7AnrNJTp5pj4DbTPXc0SHfRtjKp1
iJ96/LKXm3p8wd2+7GhSW8FhuMMQoQMydWAafXRDdctNkxcLoP1zuW3MMmDrhCFJiTIM/XIF4fJi
TnjuNPBI9UObDIaG0m6cuaw6ZZCL4uW1lp0lFNL7rllx67gCXA4TkcjgOXHI6xWRFTsQG4dpSnJ7
gAYyEnxVOOsRJPRLVwYpjGUWa9YNeMJ6b7XQdwNyECPzG9Uf2R7XSUOXIg+PUp9lTbHt+VkR72Mk
BJEdKFPl6Ah/1HiuaYmZ+qEhNq+hM5cyVJP0XzBTodobLdKIef/d6IKd1jsFidyhde2wYLYHs+aE
IG0SrPLlAe5I24+gPSWntOPf3QxShfXCkb6FRpgHDlKxak62RxKnT1YHO+3H4iggHUKfnCFwG5m8
CAX9PucVzsZBE+/mAJwLOFaFBu1U9OFsaAoeD3gnk4YzdjPiyN6xoualtNBUQNlzPlgxDhYDHdi2
srQVUGft2IC3XBSg9DOunQOPeTz8JTp/9MKjmyx1RM4P41Td9NISXlSlzkT3gABi6jWR7YItKxih
ZrPgFwDVIH1hw4uTr6thC5XqOtjk4bGst2015YZZW861cp67dlsT2uSg9TsIS92fATzD/O3xY487
NVzcoZtZu4jN31geWciDUBVrjmKBGvFthLJ+SNZ4OLKOqxrQ2jVdHjUx5ZbV+5ab6P47zJEOQYq8
BaUoS1YDTrjboJAMgFLrPDnkd10nctQkgBJ0r40sE7ay6pQUgmUF7hY7wBmX0Xga5AHwPt744KWu
yyc76a5NIt1VXadOQ2MN67gTc95XmbdKih2OeaHsVO6ljXal9OSM3HUxIAHPw+7DGx7PfalIWVrF
g7fCPdNJIUF2sH+ivMdJM1j0xDgoNFU/diiSPBiJASgct0LROi8Z4pxXN0GxCDMHiu+nNJg1Hbg0
+5xbSsFnAUVyyDoK7JDmy774I5Z7uCZGlORm7qPJXrtmwZIVFku3mvIKvDmuto6emF2yEOuXMKuN
tl2U2pH5S9ZPKtUKnbPAGXECCHkqJQepBedkyQt7T91VmpkkU6l56WpL9MENWXDpn+AkrQtlVjMQ
f3jfKvOjU58d/d2DCfPavVMDUUUVQnx6fAruuwa6DgkQWGmgD6PDO8hBKOaV6mx49ZDUHzou41b1
tjLEXXu71Ba5/omWOIaUzlRIxrrf/8PwGlBwhhAZlffaaHi5LJFMbAV1g/Vg2qbHvLC5nlmCZF0z
xQIEKiBP79ue/OyA0WePd4XGi9ADQZMc9UfRf1UHYd3IDNoY+qFqz8jFFVFmI/GqQ7UPrX6hR5Xw
O0cFvQNZwD5He4BmIsP2I1kXwrXnc3jtmv14Rp49FOEKN7eSiwVpmkCKcY1Oa1C7CzNGO2zhlESL
wl+w/MlBvLv+6FelI0EI6Xp2UUa4Gc93I7VoixgLEFm+uuxQxYpsJHRCsbeHWY+KTN9OIiuBHFvw
bAHuXTe3Y4/sVuMWEdyVQt2AciLyL1JiFS2KHiJ/krNlCtlBNMNDF2qQv+ZxNod3mlcbRZg/nvA7
iVLkJAEA8KhmBk/ikii+mQHe76BO2gnc0ileebDdVOkXAiy0hsClC4TEzxNLc85ISQ4+MFQBqeEZ
EBO1/LLy7Mni37sWbx9lNCF90sUKp/PKBo0m2ADe2yvEzn3EJhFIbvsn733vUrwdjFbn5r1bdeBj
KQzRsbIQjT6E9gTyN4A/FFexkA0v9M8KLYpBAC8GtHNQauspGnJ3/am+H1YOnKlLb4GbJ6g6WXeK
oA1W8EeLlsI/OOFKsm6eBSF3bSly7jwFP2ibpo+S7lrXqH3rucXGTY8ROqTVLvmKtlx/1w4ypgx9
YjMzbp/cbnfPMiAllA7gdhOU0ahBm6Wl7wnKpshB6jtEiVnpn5ozR54WK1rqn09WdESivng0miRJ
yCTzsvjDfGduKCA0APSX8jvvsn99tEXFVYbLw5HnAEAQJDwZ8+4uuhlztGWFsG1i1GT4Kw1lkU57
yLRvvdghRe1z37g9C37doyMLjjYaQTL5iWG/6/kiWwOGr4jWYoIyCoQcXgxdxRv0jQzoSnYTI/UF
Ayen4JaZ/47ZzviTiK5m2qCZrvq7TNslV/9P0/7vQ4wZHVKSV4WflOhZLU6kcqUh7EEWJrcFFNCh
+1cEWu+zTMHdi+JmyJGVEIqc0z0fQ4oOqsoKOCjoHwCNngAdbvoTXJonq0yf98NUoggFnT15pkjj
yhtRlCppaGNv1SOFJOwEZCS8RSuDa54uBgUcr2SnqV96u3t+dO9uMPSgZKjEAXfkgjPfXBK6nwoJ
qyNlA3VXGETgcWKwBXhdKZYoLRtl0qB8roV82ocom49f+979BL+IShKo/mesk+I0AqdkGdqMwkFQ
1V0zgOxdrIfgmIO2+3iou9EIjDDeEmkXZMdGK9o4UqT6DByZkJ8nPdpCCQcfyXZhSNYDUi+6+sZC
RPVDCmoIAm/3VGaDxRJoDDUgj6NikZJAFLKH/S9JOMFte/yA93bc7fPRMt0sQ8dxkRzGibOpumWF
uxpOMXxE3GStMnWBmT0ejW6N0X4TAYoh94MeeqCTjG5OfC9ztDpMV0p+7FMTk488O3uW5L47isgY
qHfgfmqXzo837xTHpccpHmi8wIkzLrbUdMGBzZD0TyLkO3OHtPK/45CduBlH0soukcUgJUBVEtZC
t0OwU/SHHn1Cfz2eOPqoHxOH4whPXkXmeJzgGljRcJXXophFmHP1GxPWeWRn7q4td7r/HQxP3uzO
CcGbofsN4gcAxmPULagLt675MFhxpV37kD4/Zvy6Refv9slA9yw4joaoQisexFJEC3/PYR7FWQnw
Llzh+vHYq+d/Nilo76hiSNZ+J83b+vjEPb1DW4NAFXLSAGlBHZUuFVg3y1bJddKrTQWiTnpsW3GV
8ceE+xJElOaW0OHvcuiIZN5MLfxZ20EZu+gNIe9OQxYYYYvSfOQ2wOwbXPGow3l/Sl67t3tvHm9c
HsiJnd4HeoW0tlTbjYPqoyyD4/zROvoEFJepi+0soXV756I8oRjWqXyEYWBRNFG02PaT6onzyt+B
0kUw4iHoj06fOv7z9xKFdZizEKd6oxYob0G3bTiTMMSA2+IIvcqhxqxMUwb09b+/pv8aV/p7XLft
4fBx4KpIwGRpzMzu4KrD48FV/d8fr9tXlP8eSkmZUme1Fqw6phiIzeYh9+1A9QG73jFDwEKPh7tD
UsUWlODZQLgCfXHG3GDeLxQ+lepo1YP55x6Y3qOPnWOpzGzrNeUnisSAYIMVxCHW+fxk9Dv+pIhD
zYOkihtFGfuvBSpTu2rw/BUyYFyzyIsDC45wJ/nkXPmLzi3M5+f87ia6GZO+f3PotFJ32gSgxIrT
gVP7tlB98c25gMFNQS0rUVjpnJGtr7QnKyvT0o1vztuXHRngVIozj5dDVFIrv8q+M0VnjRuNE4AM
ioesWdC5b4PvWH3RIt/kIIMT6YZbc0aQNRPK8sWQ5GEflZzYfXLKw8CU+8j0dWiaKppZKGihJKBC
jEe1Hhcgr4BC2rjftKw1m1g1JVDkXKR/Mn0BdrDRIHFP1QC1CzKisi5SkEBMvLzsZRbScPDns/Rd
zL4xE0nWTVwZ6i59bgNrM0MkCZ/sg0su6tHcjLa9G/NuwJLOB0UdhZNovFj1Eupw1qguMHAfK2pr
DHK/asXUDpPSQKARgGzJB5GpotRLQNfN2qhrKA2XqGxCJgEZARiJKEZdrnBQGBQ6MT0IWnTuUIN+
79aD6UQBkpw7DzeHn53zVrXbxFm7aDmhonsi5kSOT0J90gptklYcil2g24Khe62Yf8ReNGPo3ek7
C7/olzyHCY1EEXyHzmDqgQeshTWlFIVX7yJc1Whx7kNWuPRARNAsuTHVqLKrxsWSJBfWKuOjeeye
mhjMKSjeJUD94tBi3ML1Y7PqDbm3hBfgBXJwAlOujgS7ihToGHksnUa+NOXwsZ3yNXgbpYGAOXiw
TqmbbreLXXnVCGBjlVMccyOrdKtBHdjQfSs49yiLeO3DZiKmKMJLdchGnVqghypmDFVGIjKWcLmV
/lcWaL9VYNfIltT5rvebBTK29BUnHkpMbZ92GydD2RgPkQk5n/iCN/Fl9LYECZsLF2pelAY2lIpN
iDyvNxx4111F/0famTW1jbVr+xepSvNwatkGDDYYAgmcqOgOaJ5n/frvWrz1vW0UbXtX74NOdVIJ
mtZ61jPcg5lfmfabE4NIiEK31WEGpuj1GNDaNOcx9J8nmQ6nYW4Aml+dX3JzlUhRymqKKRsAiuUv
c5jvYSDrNL1tTT2504qj4r8EiYzL5UvHOEof4msC01r1xxXHfy2z38xyXWPwEXH/PLVna19LUP3M
4o2F2G9vvtUdI/1oozRvSfXBRqrweSp3Pa/k4ihygR0m7l3nxvG1UdQvCciTEJaRSga57wR3kr03
x72Xv1Sp29nXUeaCNEXnerDWcv0rCLYWtpsy7Mn+mOqXSuPF4A3uSAfrBNj4C3l+chde3pdeZ8vQ
SsJ33qAALfC6WP4g6+HeTMx7p/BfZJ/Qf0DS0GxniDBL2/Oy8PPe0/37QHvsSAB6eu1tCx3oxmM/
Smom+sjnV8py1sGQhB4mmag2R6rlsqTa/UTTw1OOSl5cd9KrVEhuAfNOUY9PdtKvGi3d9kxNzl95
KfdFBBEQmW0omNrOgmLC0MboBpvP3D+pQclVnhM4qOnOyi8xmb8E0/8IwKxqqhQByjBnh5MUJ/Lk
SxbVYVG5efxRKnubvrBqSo+G8hK08GzGZy0ASAcEhSLQMD/GjBKNVkyfHUzryMK3w2hrejd1hvG7
6oPLfveqTzNst0mHDFYzrDKyWi3sXKmAnjs+S1bu6jGIUs3Yh0F9nFCvsVk5ElNjMcPP/W7b2f4m
7ZxtHf3Veup1UKIKFuHqOyLjVYXvaZG6Rai4zM10702y9BXoRQxwtSet23tgtM9/EToCS4c4y8+U
LVEnzEk9jToVWhY1dBQjpMUr7dh03MxrP4RuGXzKw/uQHC3vhlN9UwcM+fXP2tE2lGVFLLtg5Dai
zOfMDTiDxXEs0CCpX98EKAea0kceKzsptq6sADn7QHpp6Q3Hvr9C0BYKLAILJYwGFdROZYS7vk2u
Kzu+HSHS2snVKBmSW2fKTWIGt1YT/F3msdsnqPpY+BKMtVujZmLUKN0jqtPba5PMIeIYalOZUYx+
1aXdJuHrt7gmOyDO/QH3hz7/oSpb1eugjUyuCXtakd/bQvudKI4b5TuiuW8Dgx9LV82OifoaxNmm
5cCaPP3ampB87xR+Y7WuGlHZb7sJLTJQT3DhYtn8MQxsIg0EMqCoKfYBHz2PbbFBCeeqr6HRW/uh
3LfUYUbH2upBFDS4qeEnYT77+q4x903Tu2O0DsNP08o+ygEYk/1icNDJHbqeYMJsiKmS1+1LH/Ut
I12ZzbZesTSt6Zfz0Pibxtn7AJ3LbDWU9krDMARIKsbMngplNX+nyzmAtUrt0W3b0W1w/e0yiEV8
PhPIqRSZqyT+8OFex9XRq2CCFzud7zPWH5kWQ2IG85Pwb5F5MjgoIukhCX/0ryGU4tTrb0ZPWrf9
F/IdoGZofkikGu00rRPAYr71MvgOFPoNDA5/+hD5Gn+/qjGwHqm2XzTlRfXvnOBa0H9Hr1oF7Xsi
/60nrWvSndU/7fSXCvt/TJ4LblSKq434x4a6N2P12q/3dMM2pfGRcfo6be0GKMBMzOXgkmcakRS9
S4K6Xh+i6L3DOWAayGSslzLHdFzA7dTnyhzWnXTUreIGzMTUQiyXf0NEFmsIn3OS+JAHUeTPQaqv
UuDE/vsQaFgQ3PuN7loSrCjc+gpSKZQz/PJhyidGtQ9aI7uaKW0ys/1lVlxUAiAOptfUn5XRXst0
IgsNEyn2U8h608K92V35BbRLkaOMzm1CDt9/1k0GQRlXap5PJ3/r1J8q2vdqtRMvrM/SVaquTUti
/HZnQ3f/ejlAcmT9oyVceSSftfZQ5Ckw4x2QaJzL7zSm4qwMgKWT9QCgJLd/BxXm7tLHpH+QZAXq
BHzkuWGbxjvb3ppK+VEk3TZtD7k2rErzQt9iCQarCe0gZKIsFcncWe/HyFs9w+oUTkwrYV0eDrvO
J0AHJfpq2Gwb/oPGYmURBVaxM1EN7NlnePxuSPMPCWPQyB7cupA2Ws+6ihBQ1fxrAHrr3DTvR+tY
c86dj6Jzeez/5F7/vWX1K8ieZA76GIWjaoWZKPuowCLfhsP/WDXIzVH1Mh9VnOI2QDEWGR2ZsfnW
9jV3tHwkIGR0NMheoc5k/fHCbS2dtyp8KZn5PUSReU+wGhQpLKfwP6hOofHXu775QL6Xx5wpZX+r
qfs0cNYxG1uK1n79BPS6ZYeyLMEwnL+bpZYeuR1VucAwaHMVc7/U4P+XQXTnZS8KxoXUXu1eUoGT
KXsNUtf5qy0+ukI6CY0bNs4cLjGNkj4iEBXeUfFYHct7A4hWd55H+8JjLfa8RLMLMg7kE8jc3/Nu
0ymsaNDb+G6sC0LHK2JbBUm/qJxK1AtUEPuKHbhDov+gCGUY5ZJc94TggfhWNwHJhIyVO3oqIRq5
tCvOv4glrNFXM+7/398sEVImJeyanPtTgnfZehg5nIZ2N2TJRxKaxyqIn1JoX2bWrqL2c8jSu85Q
XYT9IXltFeVHZWHwIa3JYLdl7l+LHkPp2Ftyhp8jh0/hXZdd6PpdinXER84YfOSAFunVxcHZ4gIC
keKIxjMaY+KTn2wyTw/SqfSr6M7OXiihqTkN66gHB6X4uPhVF3NkFe4Y+bHNL/PxTZW2RqA4DBcI
51qzGUAqkj6ityIa0Yb0MBJzhvJ5yN7Pf67Fri2wAh3VNugA7JbvT2mpYyD3ocbChVpXiYrXc0f1
JfRxjCVv6vPGlfpjHir/ZsOcXHfWipyUIhlaUHgYfBZrkmUI9X6EUi9Z7SX421IbVhVsbpt2OzSC
WYDPfbnSk4kP2cv0ZR4TUH5qd+XoF7rRiyHgn8vMS6sinAYSRqjKDBlDv93aTL3iPaCebRJcKKmW
ZggqOgm4QRBu4ah//2hSqSqNYkX0UwFses/wjYCG0q/yvjKGi6HUEDFlXtycXm/WvwU6H5n2OIZ3
RbAxhz0tm7WCBoL2Lml3evUc5/W2K5I1nevbDr0VgOBukDorpmVbGXBOG+MeFCNFG7R3bZusTbD6
At3ao939lYzRroO4iDKFq/5CVG+V9McquoURAPQzybFFpqkUqZ9G+pg72ipCgMfz1nrnuz2HRySV
JKkvBn2owft7bB7G5tBKMu1JZy3LF/bL4kc+efOzkjILcoMx2xTdlekm8IDe+gIWFzvpuk4v9QcW
A5BhWuj7A79QvjBzJwFoMsyucpoOvbVohzCNW2T9CimGXZ1Kt5L6rPTptCnjZOMAeiKXwpMK8dCs
pct9EM+e691a6upNeZE5JR7yj+VgypxnbCvwGrMN1aSF4mQxXeevaWb/7rS3gZcCxdv3ZKlqYIkz
Fi2YMUX9CelBZN058S8uy+Wj0BTdDGZpKv2F79ug9eRmKjrQKWxsgiatwoIMMbKsK0+9spwfVp9t
HVK5UXtRmjsfVkt6pNDN6XQAV6O/KfuvstVeiGy22A1/vp5/bkt815Pv5o9qNsSJWh7iVbsZ3Qqb
v5tRvs5+GL+aYINQWBOsFf+Kkk7CM+i9xi04hPCdU96vA2w+ymsn/TGWt4PqIgw29isaI3XnVtAr
2zv5rkDi68nfGg/BlWmtqn1zVDDSDldIWllUMIcB/27pqCFFLt2kT/BjPouX6NFehT/MJ+Nt/G1Q
Qrscz6gF4/Qn5yuJyRiSgsFt/5Qdy6f2aUIYJFuB10AYCn8/FEQvHDpfat5/vCLSWDzNYNhDZfn+
iro6GRgfwznQlN9SQfaaDKva+hFlwX0H70pLlBXcy9XUPJk6NKBgnXJLpuZq6Q+TAm+0DoF5Z1XO
r0mniJM3Tf9L9KHbJrl26vSnrb6VaolcHEUUuRHaMWIOIsZ9Q37FD994aGgZ0AuoOtQY0LeEwBYA
9Uh/FuydyR7WsIhUhOTS+COnJs5H/jcL3J70XtFdvyoO4GJF1eoJ1TRT/4UK6GM1AlwdESUUdRVs
IPIvITJFCVjU3nVaHSv7QWjUQMnbZsEnSxGaFYJvohUgimGY4gAttwlaXwERD4amRjFkkavxYwL5
jcpvS2mVAI0vg9Lg2ykk0XvYOasogzxvym6A7FiC4HTXr2o07STjZpSCrdE8tNEaBHfOc/cKgvcD
kWJN5BrtcGc36w75szz8Nfyn1iF1pXlNMW3WG8vfRxqpvP/GfimryqVsSCq04aDBIIySorMHT1SW
o89keMw0fElJsUWXqaCX5PvPJA8Bj0atVIfvqv8sZieh+h5YmWs1aBxwGIf1Vdvpb31Lg4c4UUiP
ftqtzbZFkc1x5TzadmW3DiehePckIYVTtoMoGXz6AqOPWhwtHb1+1jgIjb3FbyZV33bK29TtTfXv
MUOkCudvqk+lxxZ+/LiwmJfauNQ6/13Ls8NYnSSUk3SOBPhR4C4E7AYCAUM4kCjU72Tfglt74aKL
ZwMiHkIbx7aAR37fQIWmamOXpoz1U4hBcCzIsQEu/KfuCGjf1MljkFFd4XCRoW72eyJ75lvYex/l
M6qB8/djiIf8c0P/936+9ANOYp5kRWMXj1Rbrbxj/kDOiLJkcd+x5fo+vVOxbIF4g2bRKq4eLWQr
6MXKaC+T+ydo3zXwva1XTkFXm5Sb0Ckh5t2GsraxjYOV4e9Q0TJKmbTxQxnZjRgW9hYYm4M1vtYO
E77mrvaDWzlCyt7styGNBxhhejO6xUqB+MxmFIvGQOpPCg56gEQgkXi4StNeQAX+F4CSxVUBNkZT
6bRDEZiVaW2dZnqlAF2OTeZrfbiN9JdIeTBThk5a/Gxb3VXewOTvPLd09mNE321AC7tN1+BYZcZq
hu+aaFEiDexlW2NEshQnXliIAT7nHHfFR2+S9qU7n76X6NfpdG/IElbR9GybzwQbX0MhusSDYCo2
uh66aocBXI9jakaTlwFbfx+2txE0HIx5zftsurETSEEr9JVuUhGk0OCfaP1B6COLgKSFfHRTX/vq
fmxfumad4Df5qjQ29L/alcTsLobKVRx1p32rnRvfKzjV2mcpe5RC6VZz+ntdqW+GqXg7v/QWMzIo
etB1sQyD8zHbCZGiSHmdBHeheqzKbhWPDdSqYlWbm8G7cHAt5t0n15pt9dHP5HSaBIMGJYbJAOG2
J4aKyYnIUClbCTnnn24RX6CC3pEhewCBmuN3AqOrKt8v7UOGgHVq/QK3WXavKgEcIUX1jnntUL8F
yEPEx39zZVANjMn4jxL4+4sNlakpC6mzD4q/QfKo82+BU4T9NceIRZM9XXPCwlaqL4FFFuTgaB45
OpWRA+FUneMJE6NvZDtwgvsgLzj5GMvbJdMTByaffxM7QM61D8PaqxoWOe1zFONOkubXXfqkhL89
o9lUBmTtqzI0OPjtdVcbdEDSf4G3xEQLXSgL/S6D9PP72+mVeizzqLYPvBo44ipt4ZKzGhtLJNSC
Q19Rr7+lE1TV/sf5D7O0CAFa2fS0ZNpsc+O1IG3lqO5YhJX9nIpJD018RiSEArAGYK2EkMD5K+pL
wez0krNWiD2kQZ+GUPDhj0kp2kIPRXYP8C/GNtMLV7r9pNjvWv4DeS6gvY6EyklevPvOndYcBmPX
5Q99/2SYP3LrRUXazPpZV+9x/xT7V0Hb0CdHa1F5MOQbn4xlvI/rdSk/jdab1NxfXNZfbZv5ScUs
kJYvb5CoMdvDiqYXUeTUDKAUGt96fROCIKhBtaNxaZrw/xx37FAzSXfwxrUMFc682zgFZtAO9jI0
2Lx94t9NdUNCWN12KBbSs5gSqA/0VTs//SpWW52tYtSuBbEzZdsMKPn2tnBeO0iDdh1p3i4I/+6c
4cKXWiKLYBCpwBTCrhjZ01mlTlCy+zLXGXmiyMVWUB7U0O3uU2hiru+tTGNTcyKG8FEfz6+Ri1ee
FWN5VMkp+oHRHeAPwiMPDVc7rz69+m0E/Rbv6h6u+rMP3u0i6Ot/uPgXBFgTBOrZR0VNwLMSJYsE
JydXIKPe+UfoqFaJC/Uk73X6DB8K7U7MkS889lJrBAiWAB9/XXn22NagdUZfeYhE2wgFD8gZaOUa
qVzoA8iptO2L4b0BhcrlS+YDS6wYPvU/V55tykklN5TrSBLchUa9U81b9p6s47NmK3dQhMb4tiUR
zX0Yv8rPHsxKCOrPseu1mvab3ni/iEBejEwKECZaFrr1h5apEiMhYHYT8z9biAo/CtEKTatc4iEt
zE4Swy/v6sIHWOruaScXnX0AnTbI4DWQaunz2zglZ58qeXD+XjPqEPPH+mAxk00OuncvdXvpRow+
7OKS2P/iSAZ5QChKBi0Ra35OJ4OfdNxFeB+LZk29CtPfdf4hhMpk2jCSGq285JD4+BjJv8Q9walS
6/0AxsPucZKsJhpIitvhYH3+/SzB1mkU/nNjs0oh7vugaTUf66KcEoGJea37bqRk7JNjCBzHGaKt
jI59DjodUBNpH72dF5/eljG+emR+jjG4qoXhQAae6TlnIHv+Dpf0cLhDdq1iIAwAYPb7URq3Adpt
MuhQhNOCttqFccUs0kRWFVVzAii4J1A8d1L13HvPRpneVCNQPBIuGVbv+XtZSiY1QyXvEOgmaJPf
b0Wtxm6qRx1v8PyAcojnfXbKFTBVlDzOX2ix4X96pVmgLntnTKUkEyhKESsp3GyGuQZzYKIlXYoY
XENm+IcquRCoF0s1k9wKNA7iUfIfiNVcrdvQyFE5LswnO493jbdXcd0Idua6pyxHIHuI3z3m3U77
s+uvlO6qRKusRYwiew8RbPeQThDgRmuthEfDFErjb56OkDst3agZ6d50m8yDVU7jI7eR9YKg6KVQ
IzhaHUQbwqJzk/FoZa9dqYFc2AmBLLq+YMGCeLrpswfFehArj1QHip+CgmZ1zVxN4mfp2aWdu/jJ
yaUUEEKQzb9W50nlykIz9VGSqKSdPUW0mZTI7kegEP/TO7rw2VUW0B/Zh42xshg1G4wmvy+waohj
zbPxFBD1Ou0IRkpEA9Htiawj79Gp3742JTM6GWbh//Hq4u5OntXo5cxKJ+9LeYoemR5+OGBlFEbb
sBAAJRg8PFEJ9F0iXYjTy6/5nwefndBRESmB1+XZnYU7R3jkaVk/qnxQgZRceMrFE+HkHc+2VpXE
tYlQD72IrliDkzHQGSnKnQzTq27fwNzD37yhWLOK8locUXl6lPRo49MRy3jvF+5mqVmO2sl/v/hs
YlB2TmDoFFKHOq/WZfOXhaGlgN9XHBLGYN4O9dMQoxqkoLgAT0EobhsCdAjWQE8u3MylNzM7Kw3V
A6eQ0DBnNpt7GeJIzS2oI8i05x96KRHQ0YskA4WxDO/k+zrLrd6whoLuFN2gCA9kBINbMbTQ90Q2
fzS37dReOOcWB5mn15yt7TJXmGQaIv/0nqRwW/Q4g4gdpqjPoH90Od6FZvojin6ff9SlRpwuEH8o
J2sIisyq5LKcZL/yEFFjROwX76bRPwqqAdYNJj2X3vo3U0bUPllPPCxyQbPFzWwhrUOoSkK1jkxX
jg8CmaLuiaHnH2yJuclImCLJltHhA9Pw/SOGSlWoiaR4hxqXj4H6Jf2phr9DjkRtooS4iYH+lCLP
bfxdpR+G3tmcv4OlkHFyA19f/CRaVaXuxYHPkAB1vFrjvNj30UaAoi8+qyne2jwsn15qFp3S3nYi
eQjp1iEMu3rywmjTOR+tggBl3d+O/aMIDHGWX5NhNj0mqyrmIenPkhGC0Rk0nJtrp/utcIfmW1jp
V3ktoZforEGhrHUHnc5BW9VhvB60RwNZN3x5AWMUFIwgu7oxuh6aERtDHZmJh4CcTBnQaszlPWPM
xyn/HU7FyjGPtdLTZMNsQX8vATzIowESPXRNE3viAK+4xHG14ncDdSGgo9g+K7j8weaxVGun4R0h
8LXVoH6NQc5/qLkX/BceyUC9H9QT4o0gbr8vlaLij5Smx24yR4GC0ZH/FJoGRjDFKkjq56ZEnqmL
D51j/D058t2gq7ed1m8DM1xXju+GeNvUDCxMVEuhtntms29tBLLr3qXFjYoDHR7MTQTFZMrBZ0P0
H9/y6acevKJnxGCoWcXxaw61ovOx6ol7og0tua7bdCF7kG53EjIcjtsbSQ+YCqGHJMdX9SWp8KWo
R8llgioGXo1VwPe30NWT0Vg5skJMsOgKkdU5gG3Tm0T9gX/CxWprKfKcXm4WzLOWGIsYG40MuJHd
LgEABDaWoUONOhSV9vlvvBhfTy8nduvJbpQwanKqaYzupuDRYc2jrzfYRzN9l03QXCpY9ehlAL94
/rKLNIPTy86iUBc0QzGWSiwUCCwT1I9xzJRunSTNLTmE6oUPtWK6RfzTp0HdBvIRtvC6KJ9sMLHo
bPnlG40xIYqtGdnqq09uvMH52MZqTaZ5qGJrDXOL9GSjdogqONn6/AMsFoamaMhgbwGBdU5RlhpI
8X2TjT9ut+v7mw/1YZWsVpvD0zpyf9cXYvbykvjnWrPDoR1CW5Y0ImZXCrwSmLcRTC58GAizCu/n
/KMtxWeT8YYwMACP9nWAnKwIhHDb1vDsGEL0jiIBCAqlC92WiyzgxUH/6ZVmSz0OlCBOhfr07T5e
ATpdlasfm8c3oUF90DaPV/Lq6fyjLTJERB8DZXZOW2Rvvq/2LkWhrfP7RGi0Ig4pZpxQNAREmCJo
CCuCMIlMIWKRADoz6BQFmyUJlfby0tYTjzc/nU5vZlYgF23mZOVId6ssXuALGFBtTFSPzG0vw55Z
VT/hkoaIqd2kSslwbBQ8tIs53ReD4Y+70KiSyHUQvFLmAcADv037Ax2aovjpyC8mbn3jjWX+pXcc
MgyACvW5CW4rSFkyiHhkLlwS7BF5s/a2T1+SstmEtQ4Zj/bwkLlZ5K0q/VdWPfSeq8tPWbFTmsdU
91eZ81D03irKbzP7EKsvVfzUeD/LGKcuFLbs6mpK4FMhaQBs31P+Uu3ffv8iezRbEUKhlqpWWpQh
X/xZ149Tna0U5adB74+TQrJf0uipLe9L7wrON/d5Ua1SBPlzb2m2cNpRatGHRsiRjlQy3mJV4STH
MN8iWStHV4WxHbKrznERzAnj+6q97y4VWosxgGoDcCi0fNAx31fulOqR6Gwg3BXIbqgfCQJilIe+
B3P2i3o4y1uThisefVgK2XN9jzGD1muVKOAw0/VBk2MT17waP2J8ZpBjJbQSsA1SGgFMLkwsWnEn
BOfXyw8CBi5oCwJXkDYXKp2v1fjHdzi5r9meccY+H5tOsw9lwcK4r/VdOIKQ3ynpdZBdB3hX4zqO
jwdcz/X1EN9G6V+tdn0hioi08cxNzL+FVOtlrXp6LPjpElNC2uGCl1AoOWAu7PfkMYfpZ12N3YD5
WrzPlURbBf2Fd7HYAsQDGdgaEwEHB8/vS0ILrMbv1cQ+JPZflnwIMwBaLSpi0mPjH/rxquoeov7D
VMOb1HjQDZzGXGR4023toG4bjNehDJcIGix13IVb+9I1/eMNQR/U0RdT6BnPbi3L86AxfDBu6Pxd
SbUD5WRcBc2PIMWFRN4XPbMtjINB0fjpqkUO2Ak2fY11fUguXGB9i79f7slbUdz3za0zyNs02dG/
krGdc/rPMC83OYq1VGeCeZWBf4HlOSK60zDYtiQHjW/PxbVho5cvaZu44BcZ5Oru0H9YAAvqOL+K
2nSVq8ggd/sk9tzEfwvqYRVYX7YLXtqstNFfl20vWqgue61Ow03tf2Z8SD0x1xBaIKIgBj9NpMSk
MFG26Ya/EAhBq7S0n0Vaa+NlVT8Lfoq4yxgwj8AJgYm0plfTuwfrcUUaw1CfZlEcWSvNEt4rgjY0
ukGwq+kzW4C5omI6DJq5F7mOMjxXQX51GeuxGGCI/wBpRad0jv6LjdEMYqUEDBo+evFGKq5SihfA
TPTvLvIVF6ccJvJveNYwrPtDocmSigIQJCkN+M9EUVaQNTBPFO3qDaLgW14JfekQcBcTtkGXXZjv
cGwpw8RfdiRMFK2XC7t6Ke8Bssbx4iBMYuqzbEQRYmyWjyAb1ixo4aHJ16Q/KuURkUxTO9SvRfPY
lC9KeRgCPHAOnn4j0fZqLiADFiOvYP6D3UZ8R1FF8DlJvzpGwKLvlN5xL9Q/3cZLbCTcQaZet610
yJRhjyjPqjeCQ5Z3257cRW31TTBqd75WtXSYvB3sMTu08RPNbq2LY+PF96TKMD4hf5r2XJwgm0K/
iRV0gdrohroZaxvbuafvNg5357/IpQvNys+41ezSqBAGMCDHgThSMTjL/GxDI6bGU+v8xZaSMZQI
//tUs9c+aU2UMZlwDrjmeViUejeaupebh/NXWaolKczpusAF0MAXfP+4WVpNktP44b1U/BKojxg0
NBZwL1L6yRuMpI/zl1uEmcDkxtoCLXgVKZzv18uVRgqnlBkMVkuTjiVms4usfa8jmAzABV69vea6
abmDCX3+0otPenLl2cfTJS/KJksVsko7muLQmZgbU0iAdQKke1HpZ/FyuqIiU2UL6LDI3052DaZA
mAABSL8TuE909YuXInhVozUzyqiJ0ea6UJItv9l/LjjH6k+W3feyFHgHhMcIFVV+lMlEK6iBDifY
ywDWDdk+Y21fYugv7gqBzsY6k/Uqzxqivmp3cmShncSBGADsjf6ysisqAzFf+Bef8ORKs3fqlMro
1VPhHfaKeV1Yj21/rQRbZ1zF3jMp7vmLLZ4IjOf++1yz8FvE6qQVhlwc5OSzizEXbmFBQ71Thm4d
+Bai08Z2muJVlSvXbdquu0lfFQFUTgNTPfDUVYLZSYwA0IU9tHQuIvkNdkmnAYRD+veVFVSypIcK
qPjC3KjOncDQOfo+cB5S660EkHjhNYg4M8+cLFOICOIDJegB3y/nRQpQwDKoDm362UjDpqr2lifB
/0bR5MMMn6UCJ+S9XWLghqtBfmFZL4K0Ti8/C1BNqg5GPVYoGQoIUj+AMXCujXof9HDNQ0TOvb3T
CrSJfa2Gn7lh0ADb2wqGiu1bm07rKhquSRhUXbiKTsNRSi5OuxY/yMkbmuWWSTEqSQfe5E5gusnC
hBi8Qc5ADG2Gv1D391dKVl6nobyeDkn/bEGwbhEifBazZSURpG41v9AOMhaPD+S4+GiW+GW2Skor
qoyxElJIYDYl9XeT6C9wpAMHhLeBq3WdPmi+upkMxy00b5XpwpS127YNphK4fcb9u0haGVRfTwkQ
s2rnaaMrMeBKjFXRH0zo9EF+6Ia/R4RTzGLVSh9DTFciRD3TQAMZ5Y0U3LVJvzVPsB7WcA0Nsf6h
GCtbh6pZRWwz21axtynxhhPjXSHeBWonD/G3TqtNAx4Qn+lE98A2Z9venlbQdM6v7uVP989bmh2y
VeT4Nt2++M6uklWP5qwhgeTTr2qKeztN1iCZz19wsV5EdlRDZFcozc7PhdzJYCokUKqgEgl9F/yi
6XAq2HzL/gfC+pArOQv1K/L4LvqAoQ3STqwTiNL/xzuZbewqSwy5LFPpYBkj0gj6WvZ/OYOKZ+J9
Ev0SDr3I+kXeE2zBtVHgbp29IfxsU1ujXlI8X7ibpcnI6XuZ7fPWKFBdQqAM0cxdjas3VL0O9Tjj
rZN3AtQlv0gKrMhVWwgTI//i2bLYdxaGOMiVYU2K3Mz3OAcrMsrHUWiWxdtQeyU/mBhadte4a9r6
b5KSPDPdCw+9FFuBc0ExcWTS6/kmNZKqT7zGwBnJ35jjWyLtMH8kJUJii5l5Vn/2D9QZbdKvL9r+
Lq3800vPHjdt68orJdRa2elQe1H2iEOc1fIraJGgB88/6FKKcHqxWb84sDwzMYYWaXEzFPgkP79j
YYEAuGyB8LWB5ufV6bVmy1pycqPCWpZCrkowi83XcFMKzIUDkKzegx4BzHctu90IqFEc1Tsfs9E1
amaMN53uvTO2juG5TFjRB2kQ2uDkc0evcWUJfmUcuxp7Uch5OVjijdNPwj3GSby90qxWD0KJKEXU
I0CRQShP5M4e0KZN49YJtB28MQFdEUMCBURRGfTHOmk3KEnswBEbkB0b1Bh8qDhp9wI/t9WOMWQf
S79Xw/DHaH8hv3VkFBKtXoHE2ihosiQhQym8vLvrzknASe+S5q3suzVl0ropmnubcU0X0Ti3y21k
qFeZ9zLKzpPFYM8JHiLXkS5J1S2vLCZ0GkMICvdZit+bSmhYLUN5oSahfRoQCeAvrJkZYWf16+JM
VV066WyA4zissXvJFb5v3KnBiDOrBEI6RqJF+jAx8Q3+Em86ZiqXB9rK9hGhoWKONqMBBXwTVqhR
3Os4I65FUjBdFRh99zddk7p28dM33truQ77kRbWIHT29z1maEAZG3yt6ah80LVjpvv0wGsZeqyWX
r4kbSDmGqyJ1bpLBxirqacizdc5heWEjipfxx+6AzguSUQgozJNHnZpLGjwsZ0U76ktYjzm3v6ML
RSmk0d4RgiAJOgYMjalxeS/tIZTqNYrc6VQzGu2+2iEGoiAdFIGhfREdX7x8QngkdLyYLRe6vPaL
1wCxybZM3SqqrkU3iZTMVh9kRIXWaY1Fr49Ana+tLZ4+4PDvrY/IPEjFnc++8Tt8UnrUZOGgYFID
28HL3kbUbqnUhMyX2C6ItHA6m1gKFtZ0I9p2iBiN9V+1pq80/53hED4vUfMbeRFPDp+S6BDL5aZA
+aMBIBrCYgmtf3O4owGFNAMWVsLG6vtSDE2s/loJ3EuqmXexfoTnR0NQReeykn4McImz5F00kEIh
XwNEEp5eBthMBbtKnEjZquc/9+JQEFUqB4s3E1msufWeMzT2FA5JfqdJ6YNHiJNEXhbTvaPNKioH
KUcz2EIHQUUQL0e3GYBevamcwi1loAfa8+TsEC+z/fhCL2UR9nF6a7MzQbJDzSco2QdZySlg/paT
napcJ/2D6T2m3ZFlgaRwktw4ySGOH+OLjXsRhv7YCSevZnZO9LHUKY3MAVjK45qmrCx9quTiLGCI
J3R0Aqza0LW88EFE2j2/qoP2C6QR9FH/EHuQy9Qr08mAqaYeRZOXRZKOO6wnNVloswM8zaoP6MPn
L7t0/p5edRZ6mkGz69xQg7uhuQqix8rcsxT69C251IVYisV45+JerqigbOeUGqTJKhnpeemWx+O5
6Om0zg1syfOPswhqdSBi0ak1WNpzRbtQscxEgbVzWKM3f6N3b1VSuphlEBFQwbSEgkXRvV4oqZbO
tZOLfpFXTjo6YazU+jQiAiyA//E73SOvc6Pik01sXip7L11rlp21Yea1adNVBwyeM6xSBw93P9ym
r2C2Ave/8DqXelWnTzbbitY42OagOt4Bbgrdo6h4nbwjXWYlf4vCVwHsr5pp5eCoHqigYOCH401p
lzuREceevw5s2h14Gpy/rcVFa9H9J42wTHmu4JbHgTo4iekd8mmPAORvcnGMYGI/+LjY67l0qVnc
Nvsk1pLcCe/qFCLyQQRGvi1azQrU7PNPtbhDkK1mcmrD6tJmYadMK62IdaU45P1zHH9GFXyu/HhR
i2Thk3LII+pg0pHT6T9+P4lMlKAHRxS2NOXQjqggpXIIE9aUYFeQ0l5WJlp4MOG7DroNuUuebLaI
WgfxWkzWiwMwndE/NtGxgrJ0Set64Ush/Q2knKaGiSjRbGPkSAzqEwg3ET+9+gW+ulAvUwRp/Px3
UhbOB85MKM+YdtAen+s6AQNRGGgWyWFABLC4xwTLa/datR2qu+ndtrYiT7lwSfXPw+HbJWcP10dq
M03qkB7+H2nntd020qbrK8JayOEUJJhEKtmSbZ1g2d0Scs64+nlKPXtagrjJPf8+abfsbhdQqPCF
N/T2k2n8msrsm5mNdA4fUuk+jABB4aOsBCvqoPtUq64Nf27NmAJeh96Ghca0+PMPB1zN6UaLAPTL
z3y9f8zdH3eRe/+6/SHtu9VhcB+er7zuuRnGZZ1WMRbMZAuLXTcEiWTXSlLd5vCn1cpaOfG0KtrK
5W3J9HX8fzroLIBOLg/8vhQXlzDmL0AJDD4stnyLpRqGhVYUul/ehggwVFjKgfy6cRIqG1M47fOK
ht5wqzTNWxXMJ1uD0F+8iPg2ln3PDwq2brcerWwr1ahJ/JVYe8wQ7wct9sJhPuWluc6nehP7BojV
2bNjTPiUfNVkQnvMr2wPQSm7mFYRJPKygVBPvApfTDRieZRUWDHOGGYbsuNV0by7/O5cwmcWmbgy
xWYlZVpS2AY1HnM5VYvbVErWTuOVqqt9A3D6Etw636Jnqj5uu1a3w4v0l3ZEO9NMv5k+lbA83ASh
4Sb6cD9E4XdLvvdPQ36jBZ5cgDBYiTIjGF0sMwn0X5q33HcRs4CCQbWxp6JHjWnLaTr8Hns3pnhY
uhXun8BK5T3+kZpKTrwKezQuXPQko8aNs5WerWdnO6tr5BkcFe2RVY3VuuPhA4HiS6l6FoI0Bixh
D6llSdspN9Bib+2jEoBVSr8hSyitatrmlZc92Hvtsfnp7/M/zql1s1P757H8Eyur5BSYK5uJcKPV
DzTt3F/m3/Kd4fn76tUvXf4L4LQJcCKETQ7ZNtmWO0N+6n7R+mNx9uglTrT097nReJoW7KdA3qp6
/6wHGmqKJHLIErjDvXXw5cGt5HjX2fTlk3UzJVurfCrQIompPKYPolUgI0LcJ9sghrDizmXmdWhk
deG1fX5235k6NgZsc2Dzi31u+WrdDAUa3rmPrQjKbASDeJoBHqDYVCLtDlrpeoP97Kh4fMGAQYzl
SyoSyUoja5of3hFhgBnEDiDLJEAof3XjDVrAfWit5qst9HMaOYAGIbajHc2tu1ztchSEut33yNCg
VZejCQiYIIMbNGrGDjlYoWgH3s5n72kNcOsZ+ZUYzWjpJmR51aioUpNDm+VdRrR1YDZ2aFt+U6Hr
ChIvqqs346TvY7CeZMRCv4A+3MbMHwGUI4ySeH5ouTZoMLZCmFQbK/k+I4qLTgd+jm6ugciYSg8b
EHDnJCAojAqNTcTPh3ojJb3b2cBO1aNOgqxSxGiKjSgmCcFXSRm2gjslTABEiT8GF0UxKscx0AL6
U0xAajTfE7K1dnnyhwe7PIY2UjcsyQiRVB00HDAhFa14sQyQoZGG+Ym4Vvxl/AToVXBW5OiPjmRs
kWx1Nq8wkRLMCmpgKI6IaCJ6QHEFPlEmVFjRjoJ/WSu/BT0ZxQCagGOa4YZ9EqBFvwaMF6KtEf3W
yqMcjhvAlusBRRjfKXE+/0c5MCSvH0J7ZaThim4a0BSTCkUKqCBFskaVqqNotcP6lNFZRNNVe4bY
RRVf0AbRuBUVdFFq8PN5nTRbWaPY17UbVFrQzZJpxcYO2kWm4aI6I7RmUgTA/gjBHhNH2REyL6oz
YLixFqjHGAdQc50wm/24twZPTw2s53caiqro2gt7cAqlTVkKb18vcrAfUlf2Y5lL72e5aCFEWvWI
GUPMOyVo71QJaP0GISSUfoRR75Wj/UxuabCFFIt+Bl4lXzhfuZV3qSDsm4rQaEk4USAYuIHQFOW7
tOh+SMGrFFy5Us7dKJ/GFWHNp7hBtiejlorbMcl2bSA/SmoL7sx45tocivmA9NVajWNKkC9+QpkB
YaV+zhBTOMXdQ8Q1Z0cmOm+rYcQLdvSqYnwqVIfp1jYD0Y6VzKvZ6XmLiYX5N+sKXuYaHeyN0RAe
hOPKbkqAWtOdFIxeWrTHeogPVflghhbX9XPhVxtbecWAazeXz/1o/NTVe3OsQleL5Bekob/FUb7L
YuuniKlwMFgj+OP6o/Pj8vd5T34XYQfzZJrgz1Tqb9YiJucECutIRd2OmNyKgXAJPD1rje/k9Kte
Lb1KxwG1GB60GIqF0x6nCcwMAsz+Xp0pd/Uc1+j/R40ttBIRoqQ+47N5bUSgJ+NK51U8zaWnXdwS
Qas1uD2YMTpgkG+2VMgdkGy0pQpaIZAlL0/Ombj+49wsi8Z1Uuc1urLmbUh1rLyhB9VZO5BFqL9c
HuhMkEvkxJ0ggM5IjixeawLPSnkT0Y9aPSbSbaT8BPBCoyso76gFXwW8nJtFTE2F/j9XLWzYz3sj
Dis584uiYBYPZMgwGbCDRUuLMvhVH/mvKQvgJ0zPhSwq17u1JIZwn8JOA4F5wp121d6jfOuNXrir
NtKVr/VV3AIfGERwFJAtVPhJxz6/lty0OE3XhvS9dFzrrq1BYXvttNH+Ut8ysJObPnTjb77mdg/z
jhhSO+XP9aF9dB6yI22O0XCpxv4qviNeUt0LSbnv/Tb3ko20N2/lx8sf/Mu2Q1kGHDneYYQdKviw
RbRfqXlgz8K6vAYpMnWJq48TEkO/e0tz1cHTJmhUVrmtwdERAbQrjD8bhCGBXw7U/zRb+/4PeCCc
B9AEJY3bZGtOqOuhI9b50eby435hBIjHxbQRghOYRxXtl89Ta3HnyEU3p8eoeqZHTDdQn2xXIaeu
0RvK1kKulYueO3fEZMWkjluZ+waJsuuGe8sLZfko4s8/HOxNG0i6gtfdMUEyxb/N1BehUN0Mp5wL
Gw1QGL77iXiFW/TyJCw36XLgxY2iatXkJ8mYHjGOF16Zw5uOkjJEXqIO592B5EpK+AU9JUYE/Em3
SkHfUVvenVZolr3mU9xD2AORFrnQXK5SjmiaGNEthSgyA5DUqzSi5VaZV67Qd7mUj4etGN6CAMkJ
wX5Czf3zTPedX2jUTiCVauQc9R5Elaum+0r5ZQW9q/TDqphL4qH0j5MgKIZD7zg0a+QWiDsgtCOF
p47pXgavilBZjyC7ND3Ec7iVgJ3ZA3g6DrjOWRsEWRUa2S2q8zZBFouotyqXljcK2uLTprAiEjTT
rBU2KXu1/RmY/UN4NyjyNlEQSKxrL6gwuFCE7MxKCaKNmr4h+rCa4S0GuFKj3aD81aiaO0e/q54y
WnafZs8zGo+5dJLtmiiYHDD6MTedqwyPs/93Vd2kPJ4PHnrufs5W6PbNQa8jt7eeVArIIbiPsutd
yG4xMaEwNaqKbj232SaHxBHXJ2XQ1nPj9XaM4uuxbR7l+YdvWLATrxwly8NcfCVEN2jUowSKU+Di
MI+clIOm7cM7LFz9ZJcbd6N24p7S0u11QMQyX2IwDctJCzNcLPxQFv+8JNRYbzJOKsrN5Vbw9vX5
CS07X9r+A820ovJ/36dfjrk4Kv02w2d+FOrisNWMh2k8BGj7mN+7/63r+3KgRc82iCe5Sjo/PIKN
FBBhkmNdWoksoUUT8n9bSX4fDfw0BHHbwVtrMZXZmHFhgdw/qojYdlsIvtQLBAqzMa90Joxlf3U5
1GIGcQiZ1W5CF2lOyl2NNEypc93fIjm8GQN5VfjGDfhTmFXr2rKPoWR4I/QZK3spVGpfMjbw0h+J
MkCbtXAJ4o0RhGv0OQWKwNlF0HURVCrSGz3pvDbu1+P0IvRnwCpobbDKa84JzHbC7E6rSROjaYNa
NfdDt5kGcwOGxSon6jNkI0ieADLJ7V01An6lj5qf5G6Gv/rsICkPEiRKrlkvn9k9yEj++xVEYerD
bZJHqj1VCaIQMCwFst4yXqg3zI0wYRq7Kz2NL1yU9w9BHmQISjCewIu9WvmSUswDXDaWspCS5v7I
kmkj6RiC4TgiDKJA89Nvo3Ls1xSdtCfhqpEK97a9kNOiF+JE3UpOT5Z5LX760sB6fzqOedOU0QbT
rcXNKjtlOJgjqRpanpSnlPkoEnVRF+BaFYKLiP3BdjWvlVzF8lvcMxr3C1EbjALguotx52Qso7j+
R5iDJF8wC4Vu6yD5W9oDyEESl+LhsRcgFMGb4mS7SuU6uw5Q4YE3Zugco4u7rqkS00aHCMwdkUwu
PYHxIjEirNgKiwYyocuxxDKzYKoJ8wHKknEZJj6yn5ed1eKn2/ZjCH3h8R89UNJhu6bi8nR5oDPv
JfIJkX+z7OQlDkXV/bHhBIqEYgIuKRzbiiG6E3MGnuvK8v4S6v/zVv8OtthMKa56eozz83FwfjTl
b0M/DsNW0+/s4iGbX5ERiq61JM/OowJVQLOJSgmoP8+jbei4KYlDFDnAtvOCwUs6iGT3VyWLdLEI
F4tUh2fyPyMtFimaB/7oBylcLbEjEVCVymIdT8POGR+z5sXWH2w9vfPpgwqebANvSzKVTYYiedM2
XmoNB0OHCIjUaY0bspRGN05wqsDea+bKTB/K/g4gSIFyBhgr/hIVaXOrfoVWPku6B+5HlIeyxlyJ
5t+EP4TBz7jl2MBkL6+YLx4W71/xw5sutoJC0VOB2oxjGbVFPcIAUkLwuFCEjEyTJRvN/wXheWxA
iTprADFT8IaHUq9gJzW+pWZKJJUjq/1kSCHunzDVYaRtJ/0VKBFyK13ILS4Ph37+TmXLIZ68/Pjn
VwQXKlGKwspfrEG5U8fYihCzwDS5QTSZ7tQU3QBw7kDvXh7q/ExxUkI1RYPNkRdrwgoDMzcTAmQf
YVs4lw+x5EOUUw6BHyNXHtxR+nX9pFyPiXkvdfQzsM9SkjWEaSM3n5zwZDpbdGHgqEsEwHY8gEba
6Xq7qh3bDWP7W6vrHqisla9baxtGlZwPa26mysmvfPX3HuWX9S1kXPDfoF9qLa6mwsolVe1Anmja
69ithkJaMYPIYZnZo5rM7jYonhztV/lu3HR5Hr+gbt5X3L9jL+ssJjp+cl6AVa98lWO/2Vp0VcDX
iqyKq4fuMOJonMFj8RuV044GV9RckTQ9u2w+PMLiU6aWEfV6jZ4EgRCIdIrfwCcJcCh0XX7Z91T5
wkTbi+01VMGg220RHXsQPYDPRf0/pjhszcOKTBb5Bk8Cm690T+IixDtLOINQGBbFtjbWvwnSH0LJ
4zh5cHaRzFKbkOL+SaRK1GBuVKPei5iVK97tcwNvimsa/9fmahG55oVtx2NhOjdDIhhLkBF1KIjt
/mrGfW2gxS2JsoqO/bkglUSPDITW0MpsD0BbRCh0+bOcvSc/fP/F8p/DOomysEmORfubM60P4w1W
ddTERGr3/yBhfibmgf8gNptpmhqSkZ8vrkwqcGmtIH5VyhZ1pi7TkdnH0EDt8QU8aRPMEjTEw32L
+LsR7Ax9fVWU7Px1/eEZFmte6Zuu1QfWPFxj3hk0IHJRo7yqy2dOqAnFHPua7efZL/phyMXit9Km
mYzKwdVDFhmPj5GY3Qs4FlD/7eUvevX1Fss0rIqiLzS0btvqoZfGtUAZ5jRmzWlddy8NwX5V8xBX
IrsvVcj3w+zDKy6SrYhSRu3UdXo0McPLumOI3INNTwAscDo5OA88CK1/sePhD1uJfBJtvFDJBRIb
rGpZvBnWOp6fKul7YbttoHm4h3qxvENPR2ru6f3WimdWe1JVV4KwYho7kTyNNT6zuLnv0tq48krn
0pZPi3V5p8pTnvQpSCSaA7K2DedXElbB6nfczL8lhLXJ4EySmUl9LfBqLPFfoaz5LmuYvcFlFH2m
GWxtRk3oylcWK+bLcfphuhdnRNyWo9pYQlMQq0eShxIBDqz1ikchC83loWNTIUTfTUEdGa60I86v
MYPsBdCGIwjHn7dxbmd1nCoThOPyNFuz0Dyi+hLj6wB4Wooh2sUHLbwGZj9XjtVldPVVeOgU1mXj
87BxH6qD5sA/i4gzg9zyWnrV1MbevRdWZmcdYn1bj6d+/E5bHy38VW3kT3F3l8MtuPIBzp5kGJHQ
3ENZmuLQ52dp3mV/0FE9hsqz3ZhbiVyx8CDx6z4NYGafDS682PIXakSCKH8N3mmL5fdlCfz7BEuq
ddRaRkcPFi3g4duUfZub71F1gxmtE3GC2d8bjI1tdFk04Byj3n4TRtON7yG2WXP9jnm/8uNqlck9
WqvEGEaF5za2TVOLci0sRgXph1E7BIp5lAo3bUuIA3cTqp5pScPWpiVetF7TPoU6a18nNlcekXVc
lWhOTyO2JhF+1FZzglu2YrHcIhmEBCSVR7rsTn475prnaMWpy6w/tvTbiEKGeO2aAWfJ1O3ZTWPz
1GNHq42Ja9Fs9Jts9ehwM0wOZVOEO/NvDRWYlNZ+kn+vOrxjytCdMvob8GtNZCz2TmWujWSfCBBT
tZlC3G46mH/KHyn9o3fP/8l6sOjC4NDHt9cW519LtcuvJjxuCR//0XbFVFICS649gch3wGySflLf
CJpsnTt/41x7+QHETf1lNXwYf7Ee5TCI+wah/COumzIeeqa/RmcCV1IQv0nHPVpeAY1/YYO+n/gf
RlwcQfXQDgb2cu/SZ/FQuXl/CEADydAn0h8QZNrhttv6ebc3uwcYRnT0QvVmTj0IbfzYsnTC6QYM
LUzo/6+p0Be3rZ/oeqXNcSqSf05s1ED9FGX3UZizpEq6FcWUyyOeDaP+nQp9cR72Tl2OzTBzMMlb
uaNoH6o7XFiEOWiwVutvl0c7G018GG2x1OSAna9oLRqJ1bNPrkC1iO8MUP06y/v9JP+6rLAntAic
gcgvAsQszrsqEd5noPKJXKg3hBaaV3WzoQYuxFJiVHX0aGuYh9QJnjtEVQK93NElyok7bGRLsMfD
bgWTZb8n4nc2mf/cz/OzUSBmoru1+QAcIm1ewPl6wqXU0NJ912ZrNP+GuHoS2rjdQ6vJnsbGFze+
LqyRzJe2OUSC2Y09Ul1NRDm0H6RXLl0sdQEs1hnOuQ+RELPRiC3fWhtUQ7SKUVkV4L4cTcACYgXh
dQaUxbLyW0N90ykBJ7Qa4/FGivuDCFZGeh8wtmYt+A+WDMpZgI9l8H+Yp36+P4q8a9tEtjgvjm27
VedDgCEzTrlUSK/yKTUR0i6/4ofBlppErM9kKhT06J5/njabPaYi28DdNyv3+7h7fA1O1HS2R3e1
87082MEofd09XEk0zxaSFDo24IU1ltH7n3+oOJthVs5tjYapjWuGNqAIIqyqjXA7/sDFGG+pVprc
IKWLOhwc7Xs5w6jD/8cJNoDAka4FWVRYvatPCFZj5fatbiw+/oAA9XSb6IiQnUgGe0piwKAycFyG
Vm/pFpI4qe8kPpCUkeXGsrQSOrTJ+BJS4L28L881LgEiI5amgok2VXNxBvv8ZlhKNr4Awe9APSGN
xSqv0kdBRTSa2xmDSBBaifrbYfldHvuLHKc4jRVwAIi3gvhGNefzegpT2ciVGqnGDMokNrj7kv03
498sfBlizNHbgwHPKuwRIQPsafrWzUCTTlGmlQ3kQrMOVn9f0b8ACqRXWHlBfR4goIsk0BRxrv4w
adg7jugz4Y4uv8hDuEva3GOGdUffhM60Fiw0mJxz94dOQh2amwghrrGQ92rw3NvRXmDLxuotlYZ1
mVy5gO2za/zDBCzO4LFO5mkKCchaVKUmTwsdT2gj0NPb1PyqltE6kH72Dra5Wbots/G7EZjPynRL
AgKAvasNT4mtdQfKqZPrddBrXjn034WGWZQiJEDbLwhDMLflnaJjszzfOXjZBg91Na6yRv4hhJxI
sByp5UBipVn0iPl7hjFe+T0rVlXdMg6psssp/V0kTw3wpjR4+girJpjGGHcJj/tiQitsfqEbJmn9
vXbf4Kbip16vB14Y3pV94RoS/nyQ7qRXyVa9eIz2FirywgFGgJLyoDhVLaBD+tLaaG/nAjGIFj0K
aLLBX2V0MCzZ7cNXJ7O3l5fg/2X509LAOxcZfXnxBbrcGsbIj99ligVdkDAIL1s6H6Bxt33/xGoK
Km/onuvIXl8e+1346MsJJ9op/z324k50glqzu5kWU6nQt5ROmoMrGBlIY9+r+q3/qzZn8l6hcu5k
bxNoRGJzq34ZbsACuOLEFYkk4rvyodKxtbq//Hjnbmzlw9MtEhcpSbIoxFXrCLRUbV+oG4HdoqBz
3dpXvOeXedCR+heMLPKzRVCWyFlpBWMSH+vm0PW/uwLzvv5ArUoBJit6WkKcP5XBBUFwSx9En7EF
2Xz5dd8Pm0tPsbjctHmcs86hGi2b1o2STETzKxlcaCyMzGod/995ZejRvZGfkGZnuWMcYsS/1bTx
DMoCWMHz7D4xc+g8CRdUURL0kXbtQoyg+Fg4EZShutWd8UaO7gvT3tv6PYssrV9huUDUpnUGibUE
HYPDRY5XKvOtAKWO+ngjZgF0KpeDVP+wJhCagEOFN0aXfPP/+KSz6Tyt4wHtg6n1ssGkeB9vmhnC
akJ72BrX4t/pBwpbDGqlav+W9Vg3N8mqwqURRPdKKNPRaf6nyzXSQgRlWLECzZZCBUFPyj5NPJmi
xuWJP5cScvj/n6+/TAnrwu6iuizTYxv9xlwZ6YrGeDWtK7XcL7oZ73fNh2EWFTREhtRpHELpNiHj
l2h7cLBT14V6j6nFvEX5MnZApKARU7zStRxFchqti/6gxnfDNSGwd5bWl8VGMw8EvfBy0BeLzSmc
QqlzaoqEw8J3s24fyuxh1HDBA09vOT5nsICSI2yilBhVkbKOR0v2hXKyoUzrWT81SEiXiAj4KGEJ
93SdDEprxlUS68igcydGh0SmU08bCxdpSmmruMjAQD0LE1EhFJBgN9Np7e7y5zx7bHAeC6duLvb3
RsyHmCnXk96PfRotiBaLnVAJEqcwt71uOXd2KIzskcjCXuhLYdbs1HIYjQFHPZld9DCMlgC21cUP
uX2xu9MwYe4T1QeoCZFFKRq5VersOlzpTuWu5G68/Obv6fKXj+roKCNAy0M6Z7HE+rScu7iXEoSV
TIgJ8aoqh01HMcFS3wo8t+SbXAOsr0/Pc1zuwAdE+bwhJ5j4aqJ9H4X4Shs4wsV/hlhfW+AEo+xR
mGTW0aGx9Z0cOetwfhK/M+nOoeriTas9aIDM1V7dj+gsXn6jszUzSlaKCfMB72JncQfEJZY3udnj
eDN73ErYFEFvjky8doIDmB7QdQ71kSuDnvuskH91olHkGOCSfY4K1SIaAkOqBeViH9NQC8rbPNr2
9ARry7iPI8cV8ti+TfqTb4VV6kg2NOucVoQwASG0mXbby8/0vh+Xn/bjMy3CBLW3G1VRoYGYNFrT
wsfE2rwzQY+rPWIvE1Z+wRHtl8cusbyMtaeawa0b+TRdYx5bORV19DIXm4Dc07m3AWknwDOScMJI
dhS1ToFga+RnM4fYlDm/fYqvUWF6sQSMsMtuK64BzubQpm6n73HYNUKTgvSz0I1sshe9g0KG82ao
36ujBgUqWkESv9OhilyeB/XcVf1xHhYhS+fMbG04p0Jueni0MMCDCyorAC3JYsQlJWUZJS/ich9J
pmg74DcH1FwwQYRqgkJxoT507W073yKxH/3pEQIzuivL9lxlA368aYCUh6D/bqLw4QiK6rro5LQN
j0k1uyqJdsF+9HYGkiV5qF4Z7D06+bI0UBXGUwOKPDTEz8uV6H5GPUumG9sa7lRhI5T/1FOwjrCT
TLFTQWSG+j4ZvhcIIWk5rIVUf5IMhzP5l1QLyR5li289BB11JVpJ49iuI2UjMHvYwEz57x6IJHR4
c3QFWB+7OGHkOSMWCzJE4dZWQ2PbYuooOmECoVlT1OX7R25lPszYmgi176Z19vqcrB+kuDvMcHei
2nKntFh3ee81hXayOmSish3wBT15Aya+a6Nr1d+zdzDqvv8zVYtbz5DH0I6E3YpGvbksjX3VUvYd
fks4j2trI97MOT/u49mjBpqiCSoMcAQbZ0qfrtaizx4z/z7Mko4/mFWlzg6JL3GOgEsk+HBbax3A
rg0N6/K+OZtm4DhhyUigIrC/rLyrKMPrfQhmaa5UOPj+2lKzfRXqD0OormFt0UG3pGolLouiiW8y
lAmvPMHZnfvhCRbLFAmiIJwijnILcB6uYUhYIgrA3SyISwAHZvmUYZkSPKjU38l3YChdeQJx/X3Z
KEwBBSQb3uBSjjby7diP5wLclnJgm0gk1gEnJELEoKkIfgsE1026T8JR6z8ZGmta/GEwmJOXJqh+
0A+1ZAYUOeoHC/pXtqWIRoOR26zqD5LkVhV2HRiiXx73XGirfhh2cWsMRVlUEuotRxDhFCEATYsN
DFry8jBUTc5N7YeBFsdyOEfOSO8quvPlAKGHZx8Ni6xQD6UVIs2jnCTcZrN8a3f2IWr9dTbR4zOg
pTWwiLO/R46SSFe21CI1/VsFbiQfDVTlTkKKPqdN0Ut4vPUOlOTkrtTnNUo/vgQvt1jXve5VtFI6
O3PBJApZIupf3HCAEasBaIREHwdYT/giaHDFlG6y8e8uP5RNsJLiP0GsupLmPGGesbV8MFhWJmAK
tfPLH0UdXD/23bM1vhAsuL2JV3Y6e2EHmkrRPEBmx6TI9p0/gXhsvLjg+B3kFbaHt77SoD/zs7U2
UZ/tMqRYNHPg1Gm8GeWJNoOsq5r3U2RsZ/tHoAAZB0NTEXMpMW3Iam+h4RYPsC8bae1U3SpSb0YY
vmn0CwWJ3La8zvjTq8GB38fEkX92PjqGd23zTVjq0qZC/KJ2MACaetekbIJMHrYuSOCpysqnkxU7
nVfP3aoFKF8W6kryy6PakszHnlnn2wCNimLOdrGwosVcu0j11TAgJp6Gu1B7HCoslQriB6bUToeN
TgpD5Xol58paneQbOI/it1Tpj6Hs6F9cWW1ngOUUGP7dTIugcK7lPtMiqqJ0jXIIxy0CYe1J7k9o
maiU0lDeva6Tf3YrCa69A54dMY/FVlJqljRJYnREqZ9IlDSIyFehRnn55c6FDjg7ingXUC2d9M+X
eesMY4N5Ljs28xpjWoOeEy6ClPsHNfeA+F0e7uy9AJEa3hVYXiQpFqfykI//LaeFqo7IuUvagBzD
SMDRCdCiUej2FcUPxBuzq1agmvhQywNZJ3lCC9ZCb2Op5TUaWRuGSLGI4wmXvQb7Y94Xu82seTb1
bCPRRJU3kmm787zpTajMv0QxhJOspvznPMkDFQSYT7YCS9161SZo8Fa/MmvZ4ziHUIjTaS7rJ3t6
nWASz/fUD5wYusm1q0U99ya2UPN45zwgQPH5swVN4BRoveCCAkLF/JXqo2vS+Q0wN0P5srqbm4cC
dE7a9ZuAHrek9FiUR67YfiqAg7792yKPqNRqXU5PvQKhIPtuTb+nHqn9q4K41x5W/fyw0BgLXzOI
goBozAaJO+5Ttv9c3/o/cAhCqIo1V7hqt6q+F3S0HaAJ/8Gqo8wmg2oiSwVr/PkJ/CluLdPkJqbo
aNCtAD6FfuZOGvp94lvgQytPN14Gx7ipigGaa3AtjzgLI/z4BIsPNpXYqVNvi495rWLPBPqgCzeZ
k91F5BBmGW46ChSCp1oCtgRWniMzpvNVYXRfmYtzXwNDPJTEaYHrdHk+z8VkBBaOVLUtZDsbDefv
jRlFrh0+RLq2UoimtfnOxIx2/qubXxFgcFv1BtrSlac4d6Y68IL4HrKQWRNP+SFlGZPAsYEkAFmm
9xMeekKgjsOts2lgbomZvRCa1XVY2bm44eOw4tT9MKwVa1Eca2UoMF6AQTBjTtsDhQn8PYAoCGew
RLDlwue4gbCVoU99TY/n7NZlBQo5Ho53NvHnRxgmKZ9HoSMqcoHMR9fBFSGKlYXCtouVWQ07ow73
6fSHWjhC4WuZapZE2uzkz2JJ4I/hiqpmWmcruZQOghwvKP4Y0iLdd/k7vbfhl0cmBXvqW5pDqXrp
KRGoBKe1GgIjnjxLe7PCp9kwXURUXCv5FQt/A+VFSUvR7C2hqZuU9lL1m20Ha13WD02PIM90L5j9
AX0t2XpC+xn3Wlq/8W9f/zGXYJOtxxA6e25zHplIToB3MVtzF4W0quLX2NG2bIdOJZ/uq23MLtGh
BoEjQ9T72jFxdlEKvpqqwQo23++PD6tDGtAVNBob36zyrcoPPgJeQr0USQcWJZ0AqdS2cXPNCFp5
50p+mWRmGb0NzOkIND4vCUTv87wZi5TyrL4pVXYjC7EEpSZEp4amXPca8z046zm8lfjyEJFSfiIT
RtM9seJXZaJiXnZ3YS5BtjQQzA5WArqXKw9pLB+zQoZOze6idcWHokoZquFGGibKsN5g/TQ6G8fR
kBbct5C2X5P0u6qTDxLCkHEOHtB+mTkRQDDYU3iUG+kuGIv1/CZ699T5UVGn+69jeFLnCH7wKwu1
DLXTFD1KNZZOigUn1VolyLL1iIxiH4kjSbCWxoNdbev8IDeeM+99UtJ+Y9bfpPBBmvfVMSjTvU+j
bU4MtzPNrSqqX322npwY80d/l5YFd0XpSTJWK2V2qni7juCdHAfKuKgmjLTYQrVwGxhjqHfGyWkg
ltb9FxXYshC+EIeuAGek46OvvdLfaIRQQnw7Z7MHiayCkhYSb87MdFOYO/2bFbXrVkWjYvI3oo/I
/2tSuxbmMQWSuYVBqhmhDyNZ98FoH8DCrYvqoCeD0PTA23mlZsrvRBgCyvNafEOhZk75HzyEytZe
cdwISmnQ+jsdpnRYD15oSvcEZ7mGXEntCdFbiGFrUdTPTBWGq7oSXUXBnPMTSm/2fZ8/Xj4EzlZF
nQ/rc3FqhtMsTdYALJwAGIukdZlbG0jNBBZmYG2M8g1FXpfA7fKw4iJa7Arh8EYGCwmddv1iVzQJ
9e4mKO3bnMZp+kKapMR3Og3i8pfubwr9SsHgTCRMfwJ1H3hPwhRlcS4nOQYUjiSMzeLDkH0j9WGs
UhWsgjq+v/xq5+hsENbBJQr2NBWzxSWchXPp+DZS4lH8ra++jyYkFCRdnZza4g+AV/m8DSEJy416
5Yz7Iv5LW+jjyF9CIV+bu9nxSWai9DVB6aWE+hPEuMCRrtJK6HL5jfDgNrckbqfcm/6huKXKwYr8
TSQaNWFNYvBLGw6otX/PBhwOkPhqJvMudV5HWi46ef/l+Tr7bf6druWdOSpsk1mD/Se8QeCk+cHB
txKhNzj469Z+vjzaFxHYf+YIUjv+lgbi5qKS9uEeGJOoGhSnlm7NKXd1jpsGFBLcRkzvB5qJxNHd
PXmxBQkPo2zf9OkrFm6ABpa0lmJkeuPSFVbRAmR7+dHUc5tCIR8kIdSpKC0fzW5mDRkJlZaLBki7
oBZq6gfRQktq/R1FAm5GLryM0Qt0OsbZ4NcSoaVn8bTjm0a5T0S/Y+n59YNepmsV0SMn5HJW859l
MW1EZaOyg43ouV9++DMFSCBvKtAXFWgRir+fp7XM5qDyLSgTuf6GjCuyLeRU4rQPruF+Rda6PDpU
zHnYzVhEkvJ9HkmW0MnTJTSDpeB3DU1yLlGFAfPS1JgXHiZE7Cj2CHlkkGvSWKy4FC+/6rk81xBm
jMLjBejx0qZSqa15jHO6gmXog621N2pXrunZOQ3gua2eobQEZybjBmjsv43s8fLw5/bLx9EXx8vk
0CutFSy3ObDNOSWCPM2ZI15TqDldJaefy24MMd0GSs6Wxnn9eb41M5GiZMZgNx9o0zssKupg1Eh0
oIUKZ1hIs89mw4ZadpDN/aQP25HK1dU287mbCrS7bGC+goCztUxu1Nw2JcQUwuM0YkipbmvnpR7e
0CghdjA14mZiEDQDL8/2F+MbcV58GNVepJf0uoYkRZLiFokcsIizf7cuDZAH8NKOR7X5WUtHUdAT
R8bkiTJj8CpKWcH058qDnAlgeRAWHUcDxuDLaD1qsqnp5+odVBuQwQApoaE6tNsc5/O/pF9SfK02
JnbScqeRzCBe/x41L9F0TUmfPZwbXChU2Z21NwLXtFkNxKvYUGA8C3XYCQleR0TETffK657J5gxD
kW2wmQTVyD58XnZTl47mrBZIoKd0aIHrKZNCORSpCc9knQNSxJR8rekTOw9MS/QugD7Jv688hghE
vswBpww0X/Cb5NWfHyOSJcsnKsblzH+pnd9Qw6j1Q9d3svU/+A6R9FDkCsBQIq+WEyTCKrpeFRcR
ypfnEBmEjhSOKi/b8QT/bdKMXXz8p9sBzBs4NdFwnNOW7FzAVKLZhezelfc/uwY+jCv+/MN1SfqC
65MWUFEY7zNlr1knOdyVyan5BeygTnd+u2uGTdFtLo977jr5L87OY7ltJl3DV4Qq5LBFIpiU5aAN
y7ItgCAikXH152nNWVgQS6yZ8fySLcsCutHo/sIb0EG1HYwTwOcundgwHD8N53iWtkCXdDROhj2Q
LSR0r2/msghwP82sQFaD1wJk/enkapThOB0QeoUG7T5tM+9Fv9me/T+3T7e2l62U9Q+/DnB3fySX
d5PwNrlFT6r2sNpyKXG6ONO8KigVrI/e6KKwGTw1vpt5VXAT+z9/Fl4X3I/ejR34d7vBTdxvUviW
ucGjGYxeEe0O3tb2gp3km+6jts68zNPc3n/r3GjVeyhzeoV7vwsTP15t4jCYooN383b/9VRfOk+g
3joidER7dqkNkZ5NEoApPdxU8S92Ver/wIdsbDkIeAz9fwmO4R5qNhxpYMjL9+l8Gtsi11FRgrUz
IImDMAB4PCHnJEyzQYWB5wJwBnz8dGVJXTo/ED1BokogFGncLQ6yWY5Rt22O2a6wEexWAQHmj2iF
0DUsz3uE9NCa8pPEuOacdmEpi4wDFXbCIllfQsIyCL5p10EyTgA/xaQ2wKnZu0lj6QUBQhFwAvQl
aZr+p3N40Pel9QI81v1fRBk+3MoiDWrrMW2mjjwfXBwANbZSdvGeBhLnNkXur9fVhXGj36RriiMD
a9KXXeL21NqmjSL9LqE/fjjknqT9MCmCIj2ZX3W0/fwOf7jWIvq0EqM8H3IZPBwYhdpF3zuvnsUa
zoFFC7ry10O7FBRQUxbpg6zgWrVUUWs4FknIqbMaFWZf+n5U/bq6q6U/xelWmZB7Oz+eepQUv2dK
pNlbxaZEn0Zqg6/J7/P/ksITdquAxkAACJTIxz1ab2t7mrJTJiJCxAlL1KcylE+pyNFWko19RnRm
GbX/9SS8Y0EWG6eNBDbFbdIFHU2/j5eVG20sLBsyYCtgnM2PVE4fugo1P1ROIasU6bY+rfM+u5ka
OzwciogCjEs9WOnfCJNBrRuFvIsTbQfpfcrbW4G4waU3BRiv97HXqLWndc8GqYpyJOR4GwdQBrIU
DoOwAGg2dn+Ozqa571o8+N6+HtyFTREgI5Atiuig8d4XwD/HnsR7Wg8Vkkxl93owoKcIWVdzq43r
/0UBhktxAMmajrXtci2lSYPywBE7CqD6h/KmQ7yVms9Q3wOI6ewrm/2l3IVojeSS15JSqLbYBGO0
MexjrVk3h3x7Vv0s342VnxZr4kgkxm1nhf1cqQb/y4Fu2/DccWgkgkFV7uNiKcwEIROZLo3Q+aw3
FOUyEvwKUtjD10/uEkfVFo4C4CiFdt1y33G09tBKc1EIdvm5r/1hStf0AvLuRZt1F2w2PEBfzy1P
Gr9Vxx9yCaQ071e51FHB/B8kCyj9IvMk0OBYtS+mOz+3ZMVnHE5Q0mPk9bxqjjcEa8fiitbWhdNN
7EfA/jFZtVSG/nGCJ8ssR4WC6NPg3aLVG/bu9zPuQteQ5RfSQXEdgGjkIFRQlr1rxOeyoqrM8gla
6C065vvDKvX1tfzzN1qBa2TE4mv7zOfE5+MVF5lAddZq22mRrKwlIqgpCZwjYVeW0L8BPWn8GTvc
KfQXSd+eDd3NsoN7ircNLQnJerQ1zME6Nz7flqiuG55WrYr0z4ivrn7b2qvTt7HxCTEb9U46/r6y
EMV9fdwfP973osaZSBJzhbb80xCo37pVvUKb2i3XdAHuoXjFoeZeuaB4xMsLqmKZCblTmy78xyVg
5bOkNKDRdiktg2K8mYks5mPjYVJqGn65AZ8PpyjDFSr7xWkZpGRWuJVexzKLnf+rG1msxXSaexxE
tOq20v5Ih9uDfh8LmvDh7TBtBul2MoLOOQNPD07G6sociBdqcWlqULJi4RWu8SYsQhzjqFRJb1Ad
0VMBvskz8KctcOVRw/dOdFcMJLD3slL48lCjWlp5+km9Eh6on0Mfk5sAVQItXVGcZaVilGJbmYch
R2Rjb6huPqLXT0KDmEL5aDnPKs6oxZQ+afNfU/o7pMdVTccgFumjIqE+nqkrO5MeZfn7GOOs4dYG
7WNtDsoBvWhQNcOshE7ZuTD9wq+n7+KNY1oiDKkJVt8H9s+xByDhGE9KQQUy/qWgyYGkQLGq5pXR
XTmHPp+vzJD1jmdlYzTtRRFrttLW6ck6hPO11AQgNYocs2QXG6b/2iVFIGD+udYSGYLgdlpXsVrd
mrgR1B7azW0eTMnqqk/RBS2jj1daRESneIR5n2nlU7Wu3ZXpndeUk13TLZ/SoFp9+/pZfa4WczGq
oBZPCgfxJeW5HvP6mBJX747dL95woXpI8dE5uLv7qb2Stl24Fs5SbCr4ZGjkUIu3KiuU/JD1dSE6
+mQNh+EZ3ZYUZQvEgA3jp0Wr7OvBXTpmQOhT5EO9WSRri71sOOsJnYzpsAcAqEnPZ4VWke54BhpM
Y5R3T8O6Q0hlgrOLZOYuln+356vSVGJUH/cSpAEJbCn/oe7MwD/up6e8AiEu0045d16fe3ArC+25
LmiMrRBBzBMs733lv++McVHa05SXRe9oWXSbM3WUyqoSBSeU/F/i6QmVRor23/rmF2YqJfvAlan+
vFt/vOIifUhsadZGrTrvnOopqRq/GlPX6n+zP3pjGukyf1jbaunR1e3WX1/7834DLs3SZCrLAoS3
XMMHFatwwGuQXqCxYrhw8OFzQli62jX4fDSKCzGfXEbGYFbcyD8bm9MnDiSlstiV2WakU5B3FM03
uBpcWbeXBoRPkobVlEqvcVmkLbRuAOYNFAgMCjVyqLyUF4B6TMU16fZ3GNjH1ckRg4STIzqadI3E
SfjPkOrDNGN/CrAAHdfTHFWaZ2c4bT+bODK0pxRRgn1OFoVXBuaZcO0I7wthUOHNyqpJn+s/dTkF
2enKavq8sXMvlOwcFMZtx1o2dstYnTK1sIBZkIkbmE7KzV842N1g+XU2BFcbyRdEMGw2QNQz4Z1x
3L/vyf9MgyJPeVPljbpLhwIpq4LKcB5UmrbJ81OQOfpP9QRWwrE8zZjWKaz3fvD186bXYQGqqHIU
2NgyIj9NsdU0/HjufXQYNo1Urr5e6xdOB+6UWaFSYUAnW05NTjn76NS4jZ4TAUYCeVifgYE0ezi6
qK+e1dHD4Rp4r1BRy68pYF3gK4jLg0JRKGVTV1+8ArlWV33eUUEGaZCfm21CjwradWr+FZ4vzQsL
VeAk8pdGTzwdT/nRArBDywcRn2tAqQs98o83s9hzKiktRgdO2M5sMq+fzG1i/UHS0Ed+0i21v8r4
3J2wmGqrrVFf23Q+H2Yfry3+/p8V0+VJbo8pbVa2dZ6DaKFiOUnlgY2Hkhvh4ZUHf+GdwAMSQXPO
EoXce/GmVudKB+wAX8KiIiVJqHY8T8+W8qCgi1Do+3n821mrdN7PqNSQVcmZXz/iXQDP/G+FH9KV
u/l8qtkf7maRTtnwgu1chSqCuDiIrpO6ms31sdohYa7FP3Cnb9HVq65sCxfqDrZgS6iCI4qP3Htb
/p9Jr1Nw+cemK3bJAHr/6PwqURzqwSVIyQ/lZLlGioRzHAnQzalFoflaI+e9jL/YLpG7pXfI28vx
uoSAyOVQKNDT89vqcP5bzVLY9D6oerM+0sBSw1nG2hdnmgmJ6AxyUoZA/KmDWEu9QC9vUG+n97Cj
ha5Nt5qjR1l38qekuW87bGS7N2JMzuj+eY5/NAOu2oAD5LqMTLQ3qxpCJHppRrlr7O8YRWpSss9S
9FjGbSMDDMH3XoMfS5dprZ1/Hbq37ByvLAgHGs5EXz/8CzU72CqYYmB2zCZEJPdx7ad1fZgRVuDh
l/3OEl5CjeY7JjCouYjADiAjtElBedXJW0Y7FSCQ2TQeRFQWt2/b6IylLgyfyoTnQjsY/NWhxrSL
0jVCkpbjx5T8aIKmkxJR4jgLXZgYdUEkAWYZAJhAECKq3bwIP90OX4yvh3cBQfFxeIu1fVI7q6fF
cdx1yotpDa4q9btUx2CsOgQDEjYCAvbOhj/CbD+KzsOxNx4OB3zRweRiFxWpgkudISXXhOI4SNJc
8NipL55OqIECu7MybO+M9TDWGzW7Rh+/sDXxeNglyIiEHd0icTbMeZKTGZsZEsckfkaWr4ypGLno
6SDgc8YM+8qEiee9eCsEs5lAQkQSxtKAM0nTQZUOqAtTLohLJUjmNpAg2Gcy1D9Mv+LjPfpZIjW1
j99MpXENHmFn4m49QejLfhVjF1Kq1LDHFvaEk5OvJkONJNm6kple2kCIJsgHAAAQXyxBF10ad2bb
1tUuix8GKVBlAKlIZtcI5tvdbY7CAGW1uExpiuN0f5XbcGEPB9AsLCnYRNDbWzwZgvLY0aVyejL3
vr9vvHDtVsGqDwLPi+79K0/lc8ULl1f+R+eEYi1t8I9vaUsno6PxXuwkiZTHjKNulv1Efstriiap
OLSmaYXN2jyfvdSIw2JGegQC/AQCUtjmpcm+r7/JxX16LTv5HN9+vDORS/yzjWtWM1pKOeDDMMD6
XNODFsXMYzCP91fm4MKrgP2ISAsowFOoXkw47NSmGo8NajJjvdYoizhsJMWMxMN8DlX18AAAnlIJ
oB/1tEl6ZDZLOGBHbZ/NSFr4vfxKOkyzy7OKYd9j7yG8QQximqwdRUQu5iupZryj9m3yDfD4+usB
XFgwbLIODWVx95TcP85UL02n2Gzq7HaS75HumcfdLN8LiIi5ug45vPAaf7jYIlMdi0ROEiE7QS4A
36VWp2BWDm5lbwSkuACAj/yGyiRhMhe0oO+FUc3X4xXPY7GTfLiFxfMapFaes5HuanVA3BANVyLJ
6vxcJemVPesCgk8kFtQ8RIpB32sx2Co+x06sKu/0AjQTcPR7UxtIYpDrj2/FvC9hcRPMSgZoIGdV
YLIGkBAiqN+bzwO530npfXESfT3+S/E1NwRx3hEJoPKOM/j31SiPJQbuhLRF/FDPL4fzw4GCI0lg
QgcrNeOwNEEsC7zKcd+U92Yz+jF/Azflyo2Id3DxJD7cyCLQdwYJsOswnHZxYYejngVVl0dSPvhK
vbJOxiZ15HVfxCHHtpBOEn5pX9/BhU2Cookq3GSF/fGy6aEa2SgfdfBRgNHnbgMW0CTwRfJHvybD
f3HS/73U4i07VcfTMEoqcpTmswjfGkNbyyQ1AiPf7HkMM3ScQ0meh7K3A1DogGJZqaF1UI1bazoG
ozJdGf2lk+rD8BfrM6ucc5+eWJ/2vEd3COkL4bAixCfzl6PyF2Q92VWB2IF8Lci9NvGLdzCWaNzQ
gRUudZPotMJsgwnNertaT7nQbsIe6p9nvFhkqVLIIEoYJJIfBCuQF7CABxB2rO4Rv0XiQ6hxfb2s
LiXQ2KshSgCvSIH5KnbBf94w44SLhnVgeBrmMb2zHvJEZNG4IJC/Ma2x9UeX/1jSHcgVTO+vXP3C
hv7h6oulZmgO1fkz+qJQg8MSUHyHSkGqP4sAWYVuYaQb2j0oi2DOOb7o2cuc2P6YvZkoKRSGFIzz
7MPRv7btiEF/fNtpGlNJB9JCYKQs03rFGSYdHccc/XyvhZDNOpdeD4NHSomyXDr6dhI0j53+q3y9
MiHXriwm7J/HkbS9WeWDXeziZjcWz4o+Q2aFEMlpQznDBBAgodzwjJCa0h5IdK8p7l2ogGFkpxG9
0lAmu1x2zvNBNc/GoXtP5E9mCLoAvbGt9CQDg+5vBttPfsg/C7eDf6hsiVNqTFid8ADMqF1f0/G/
8EKIm+EmYH3Rel56G6LF4dgFWe6uzjYmhkL45LLf2nG/c4FgzPXeOn678gA+v+4fLrlEFqWzPUEm
QseFdzCucLmQI0xGbXIcFfSQmUSDbhAXQjC7Y6/X5TFoeo6guKAWhqPVtTLHpfXwzwwsM+w2OZTp
IYb2h+prxUoch9gb4nu6cDT8tfp9B3Re7YSXApWO8+rr2bg4GTYzz+kLPFoVMfU/q9Ea82nUrXNJ
kWU1Wn8pJU9dgMcSXd8rA71wJUA/iuhbGdQclwCDrkDjCt1M9ne8qzhkTiv6ZCwvofT99ZguhDoO
/UO6+Yhum+gwLV6xA6msruQI6RpQ0TV98Ax3LM+IbI8uO09bbGwUlnLiis7izU+OQvBazp47KniU
7aR5JQGly0/X0tQLGAtHIdIRwhdgoOhBfZxsSjmDclasdyxyaz9zAFhZ5WkSuLrhV2mMHmEPmM2e
/MTCvbWAeKbOf60svr+KabtwKny8l8UcyQI8XDUyxO/aQk9mdUqL6GTjXQv/pUkzv4SwTVVLxIAN
Fsn2ysTx8uvnJE70xR78YToWFUUE99M0d0ZMHOCPv6scX3/ZP+eEH4b5XlH9Z303GURmVRnU3SBv
BorXMmj7fs/Kq2sDEpyoSfTHq204+XO10AHjJThacFKsT2iaumLjffcLHdVvqp1vRAlzUpSgjOQe
B3oSTjsp/eSwz+dypfcv5TiFuZri8yQFQw+tq0h+tpoTlo7st8OPYlLX7fw9VbtIb5rtdJoDJ37g
/1mR+RnAajXLIkh4YarMKwp5/oFURonre6leGbTeKBshIeVXOVa4Bwq3kzrfzyfHU2yaHpMG8iNb
G0MVGvP9eTpFdjQ64ECOiTf2z5NkuRBE3VKC4dohuS44wLgmuKaCLiBiq2NNkmnyDo0BuTPKD1Yt
Y3nmOi0+OTmVI8aEMwXF3KdzdlPfSkMXDNl8m5yLENViiZS4+EatjJbH8ThBpN2z88bAHAYZWFsx
eHrxE+d3X26KFSekUf2dKm1r8+b0CKynbXi0TerQJiLN12xGLr2xuOs4JKLCQNGyFkGpNGp2Qm/x
KKr/2Wj5jWJBEPVG2T+h1oVAOFHiDEmb4t2p3cT2G+g+V8lQNuIM+fpt+exUQc4GRxrzWeTJyZYW
5Y10qvElatGmP2g4ccaanyAJWDwb412fGt7clnihF+5g8HiHW6t/q+PRrwifxx0o2lnoM2gHshj9
RipzdGgejFr17XPvSi0LwKGKriU/mlxaNx3cCAsjQf/o/JytXZYct1TfUHnl+WhefY34/ulgYFz4
qlFdpsRtITL3cVfMrPPJpkSU79iFhHZf7NJzm0vvqvvYp1ybC6m8kegvKRCQlrKEYyrrEkAX7IOd
Dc2kuXhKTyBMsuDrB/UOGPqwr4nrCPiEBRZfdKQ/DqgfhmqMSy3f5ZPkaueobL/VJ9foPa2Jep6D
jmFQXt9U3bbTOGZOYac/OkagJzdWBcray6u92Xn24VbJbhCBS8Z1fHowlDUKv4O9ak6BgZ3r984J
pOe7Y+zb219ztZ3wja/32fQgl09dHlZaOBUbqaErt+nyVWsE1qMihXWOqn2Y2gjH4XLlOrVfssGf
om5j7gHRazdKe4t1/dcT8lkejQnBogoFbV4l2iiLt6jPdXtUWm26B0py2NQ3Qm2+WFmRcZucHkYt
OI73Kjqmx71eriTK3q6iR71/wFQB4F++ac9Bc/LNfq8bnlNvhSTFtG1gUGi+BYM7WdmWq/ozpVfU
uOfb/Oirr5t6VzTfDo57+iODZrbwp0LUJ9DV6IB39Hw3RWd2MQX7LyBG/twHxpVC1ucghEEL/peC
PyNw7iWrVInjfOh6eby3E2SOwuwnu9RBQhPSJc0wsbm9F6zJeYXMswu/Wd8ZdjB9RyPy68m/9HYB
xUAuGjlKmBqLmONwrs9FX8P7E8Lz9Lg5/fT4GwCUPL4mDf8ZfcKQqR8CpjZ1yDZL0n6lcqY4TV88
NUF5s69dvF1uIZ+EP5ER94foz9cjA161DCC4HqrsNIVlXebTYkc8NH2S9eaU7SZvCLpvsy8Hx6jd
HVZaqIVDwNcC6tu7bC1+zeEcnnfVOr85r83NVHvtrt9pofRbDozwGOnB8DD0vhVKIB4D8TX9TQ5Q
Avl2itSgeTA9+otwVf7m3l+81sIizDfNCqmqyIjyTbnJo+x3pbnj+hQdt+efcNGtkA/YmPMVlPrD
GeHWUA/oG4Wanwc5v2s801O90e/9+IZbRVPLcE/u4PrALT3UclbGzwElJ1dIH6+GLX9OXWfNn5rI
JJQog8ovgzJIVljWhV2gerNvero3h9SzX2zvzFcr1RXTEUezPwXEBCHQgm9qoHviHo5Qc86PxwBz
lFDbOq+njfisRUWoRdb35kWLGvCXGuPTttUt+vf/GW63KsWA+SJG6MBBUIeJZvGhCNvEVaJMfMKj
dqNEJ77JiBCT31ShtW3ef9awqpm1wmdPVGsXOyQkAP4aUfK7fxyYUC1StlnYrZjWSHyc/hpbVJEK
dBpW4te5cqsw+93e6c9OOLw4zOmwal5OG3KKfbmPN+Veujms7bvDut+20TlyAnU9/TxHVVREVsA2
cY7M9WF92vPX22p7XLURotavWAsESThHh7v+u3nHP79rUS94zp+hRzyfnpNH5wbNKf5LHnPx1Qf0
dflrAD6bA+80/yq5HbfKdt42+zmaof5FTIWf+agZli9jy8QALClXyLiusMz7XoWvDSNpVqdAzDLw
rFUfJb51Ewezq7ivr4dvrBEmQ/zSmDt6gxulRcHBTW4PYgArKwCauppCOTR/NDuNPc9YYeCzLvd8
0xjN3Mu8HaN+a677SPwSIx3d+Xt+n/nW9tXYSa/DC4C728ZrbzO/eiTdfE58FG5W33e99zO7GdbP
7b3hVa7pupan+01YBc0P6XkIhx9t0Hvia5Zn+vGu9s+BHM6B6rceoeaK4M9PglOIJYZfBAhn7Q/b
0j9sT2G1ktbyNtlMESo3f6uV6Ppu5YhvDbOAqHgbe5qnfUsjk60xdX8Z3sE9u8+qj5+5WyCP4hse
/jC+7Ct7REFWxxC5tDB5jsMhknyCxHCijeqar5Ifh7Qdg8NDsVKjPGxXZVj68Y/hNgu059R93LT3
RZBFw9oMkW7hsxYovxCfjJLI2VCNcN7MUHzZeVMCeZdxQ0nU8dfiH6QRGspHBF9cZ9Oscf/hCxtr
Y5eu+A56ghE/oLpp1sXN6c6g0/RmbYqb7Mags8BXpZW1ie/4Xe9am+wmfYjvpPv0Jr6L79IbZUMv
P3RWatisu3USNfxEO5SfyvC8mrbTNtujm7ntIk6xVbZRt+e9GmWbpnCLTbuKf+tRyVizQI6GbbJP
+GYUWMOa33db/IXukvv4ttgnm+Ntel/tj7fM/pZ/nG2STcqv420XNZHhN5G1PtwMW/ag23Sv524X
JSttTQ2v8u0gXdWvXesO/MRuK34avgFeupEj+f2m2j2FzWcAqjz6lGUwbSs8VtfDFi49SLX1edWu
cpaK7DsrPdRDOv2e4eU8wmyVrLDTCKaVE6VreXO8gc3Kf+eduUHeOizWCI74GG9v9L1634aGr7l/
LJ9WdVTsp23CkCZxQwzy+FhxY7j1bNt9fjtFGVJB+/O+2p9u0012H7detmn3KmvxdJvcJ/diJUYJ
95sG6msSnFk16UasStVPePh2mEViPBVVA5aTvJUYesdefHqdVsUuXdcBeAdXXF2sbzGtyUaMudgP
0cR3424/vYoP0dAAZRer85pe83vFZhF9knaiToQx8gXuxFAMsL1jq3hSV8mdBafyePttDOGD0lXZ
sdWuG0Cfbk/O4svvT/TrU/lzb0FVqasKwBRcQR2xzo/RbzG1sOxHg+B61wWOW3uNa2/sTbG+Hd3f
CFz/GWsPNMSV7EhVP8cC/152Wcjqx0k7TI3MNvhIDIzV140anDbHKG7c+andAh8K8vVhpz4CcdO9
/v68Sjf/fTWTsaMAjLExRScsfRfF7sI5UxLQm+JJefxBLXPlQFdVGO1wZbSfASmqCnQEWBCtUjJB
c9GysPvyUMyS1O97x7w3z+ZqiIeI2MuNFSfI7C5UbHS7FJrep34LdIXPJ1fJI5Nirkp81qrBOVvH
TpiUTxrQEuNxbFN4pC+Twb+TqhD32vfE8DAlj12hhrrWBglWDGojo1pZr+DltST/kuZrpL/pNW/q
zzrqiwEuwtZRQ6izj5vpXt/X7J11MKoewkqQkvBlc9OYqkiIREybhlK1qfpw1tbzQ4bQJn+xS2bv
9Afwx8ReM5pePIT8Rh13Io4qkWR6jf3H69aGIk9dvHjCH5x3zrYo8S3TvqqvimNSHBEBUp6GvoXt
j6YGwmSqhcc0VIQs92wXsqwljreMd7+I6SI+NDm7ULfHO+7KIrn0JtpMow4ARGBL9WVtF4XUybCa
bDfb+7G+h6VsIbNkKAg5EYEJg9bJnf6coPUiZUOnG5Z4Z+A/2MDIxtHq633h8+zQckCABBSKQ5f3
vR75TyGu0PEBbqwZuN58U6qpp4+/Ttpji33vyJ5Jcerry13YBj9eb/EqptaQnvu+LJ4MF9qH2xF6
Kq99dHejBeRb7k99W3h1QGksuvZyfi4aoZWG0oSOyDWGsdaSOXEqLPiCR7qrvayuMsqmQnesfQed
vHSjjm6/4WopATlEI814orZLG3bMC1+P8X+wrrXY3zEfHxcm96Oo8Iax2IZ7utiRFbuY0/PBsu/r
wD//1uDTHTJ/ivdF+kzGMw1B+xrfn7wHyoZhFTUm8CAftgceVWRJZ710YR6dH5xvuY1cXdj/qM6+
GagEtH+QppeJw26+fnbKp8KwmEDKbSjOQRIGdvrxCOlyJZ8Bvs17aC7HwtjAgtzsj9Vf+N9CP7na
Gxxfx+xlyr22/psZSKAbV9bPhVyWe1BNUygLmYIR+fEelEqZzzAQiyc2Qoqo28xfHdzmtl1N3nbe
H/0rXanPaTqXAyhFH4wThKF/vBy2BVIe6+d5n+JvSZObKhhV0P78Ul5DNH/u/4nZ/edSi2qMLBd1
VqiJfl+R8Mxh17jn9ax9m+Mt5vTFEMblAwbxKrlYE5hTiICdebi3xqi8s0YvrUIzCb9+3pfGbuFG
agk7UvbOxT4lT1J7xpcUl6F8RU/k/8UFlLvqGn76vZe2fBMcGLyYvwOm1ZZgk7qQtFmuk+7GeYxv
tFDxq/B0P+yN7XEDslH263vEjPOHdmdvunuS9h/JXbbWveKp+3a6OR9dByWLODhvtRt5jVn9vtyV
T/ld1bhE8c1u+KHepr+KX/LR1QIq3U/pA+mO6r1V+1zy8M8xEQJDTBQrv53x9PUcfm6k8lT/Hdri
wBwsio7IFAiCKdX3IPFQm/YGMq/sykb+uXPELg5/H8q1A8Wbit7HpXpqm1Jup9i5T9eKjuC0L+NQ
swefXPyKcTa9Of5gnOdrvPl3Usvi2bGJwdEUUEaqxYsXsjkaUixZOAcnCDSW0ypGHXOYfuKtIX6n
pLJnTj+lsgmVDFe3Zo8VR1ACxD8TqjjoHEHVcY90AOXW9JzxZaIIaRREwQZ+Q5Q2euXFoHQ+GH8K
9aWj4OBMVohj+tBY+5qytzDTOYfdyHFCbwMk3AH3DpWfOaVZWAqPe1BJXz9TsS9/GjHYBF2XZcGj
WuzbmlSrRVwc571D56E1dqkF/UGr0eK9r5n58/ngzlL09TXfdamWF30HRRBgIkK7rKnJ1ul0lsq+
EIY6mvWqHh4rTKLSCTtm0EGFirSdZHkH/e5Y/ziixWmd3o4oC+Cf5uay7rUqvdb4bcx+19qrICN0
zr3sXFnsF2IJMCuCJIoUCrzLRd0P3KbUWQae3V0e4GEAtY7tss1XQGhwqv16Qj7jkpBaZHNSKGui
RoJO98fl3sSarTZt+9601ez1Ud3TJLeNnbnDIPk/bQri4/iK/sml+AU9cJVkAutoYiYxB//ES9bU
HausAZvY1/fW4aU431c9haZnhM/r8Sl2b3LpFvAOAxdqnXRMstNfVL488OPZhMXoFVmSS2fyh/tZ
LMa5aSo9kdHRYgLSdz2p8rgSVAycbhJacskKugvnNU1JmNHowlzdvS/kBOgS8C7QjuM5AA/9OCUO
1DFsKuH4zYcZtQV7G3eY4+kx5icCTu1BDK6KKTig3CfFP4957MPSSYv9GBfrc2vtUrVaE4F61L8z
2q4OEMd5pD+p2aQ1I3Y851VOINq0v46QmwfQHnBtRTfmRK8xMyS3bP5rA14W179DWhz7p+4AHSwB
/snMQRKF0IvMBw+zgSxw7fS7dERAZKIDJuQ5kPVcnLO2Hrf04M7F00vmx0HpIeXsUrLZX008xPu3
2EO4EDRbpg6tv2V2anZ9B5JPE7H3efd6dB/0NarqLha7V96S957n8ko8d9iu8CANZK8+LonKtuLY
Mkm4f6BdE03Px03LkPTt8fc1sALC/xdGRTQvMP/AFiiufLyWNNpzjUBpvutiuMmxcmf9brV0nyuH
XZVav5sTfR5gkmfa8fo4bcz4R9/9aMv1AUOLElad09hkPXuhaio0KFtYPEiEef3Z9gYJMpVT35BA
hWrxdjhidKo0N/gcnDhfZ3zbpMJz1Jv+Z1LvdWXjFC+TZoV25/yY0TgDDcvPAdEOH23qmuDJ7LUo
Fj5LZ8g02Quh8oAI/pRMQZW/FTh8njCa0HYwt8TCb0E22wUgeSnzJuMlG++RzG1alJQA5in55qj/
1TEx7g75XhZvnvaXvXZIA420BjwF0I3cmfG22Ax3U/PTUJ/jJhLW9qAsaO6zIU3nBBF3VEGrdQqw
OVFPdzaq9noqR7Ydmao72z/ivoLskq4FylQHDNbYz5lMdbd2bltVfdaYgxMk3oSR2gd6HoUaQPRK
Yb/OzQ3wSaUCKoyev6mnGClavmQO/qHRIk1Fj5hKhX14KdGRJ38ohmfBRhlyw0f6wYXJAvRYbALp
SJOgKHyjmsjXkiNi+PR+6uPD9Zzs4rsILhJKES0s+xPurY9PSMwfeBed273iPtR+T1o6uH++Prwu
pX7YURHwCqwjMM/F/oJyDvINHWu2/22+3Ro76iU4tNQv5Yv+aD4Nv9I/7WP5Mr8qD/qT8zz87t+q
X6ef6issM/t79cKn5jUZPXpQ6I4/YwBLVejKPV6I/tEjFS08kA0ElYvzdYqP1WQY0Pwg4aYN7Z0A
WA7AO5BHX0/GhXqIJspleHdykmv0Dj++wGOhYSVtdkTzHgcBgLrEx1hYtDDc8RfI+9CgRG9tSv9q
RUBsDR+3KRHC0fpmq0Jew1lsHWpuJe1R48rK4+Gl/dH6s3vyoCm+TeHz49ej/Bw00grFt4TYQUjU
vyOT/okbjoTubQ+fTHDDD4iz54UnVB6RbFaSjTiZ0Zf/+oqfozGRtCkI774T4pfpm1kUzmhPRbaL
1XuhS4fnKRBOfLQc0Sm45pd8IR7jco5hwvTiIPtsyF1D/OlUUxwu9kYOXmeqOc492CO38K4V0y8N
DcA2zXMIKbyni7V5MGHGmQKa0srfGB0iU3GyEbQhmLZXld/exRk+rhJ4WkI4VZTJLHQjPq7P7gQH
NitBBmsuXj83iYemlGf7pv/3tVg7LtDpBzDC//9L8c+34S0ecC5l9ZkOmUJ10XZzP/dVPn+vaJlR
yqXDEvNRdMKgCYsjODzQWhYfv14FlpiLf+8eihdyDyTXoF4EAWkRlHeTXDlJrio47n2rMXQ+jC/j
4bmtafE2OQIFY2gkSUBZxVOP9wLoKkOqOZK6TRL2HqhJobI/rexeDkvtFMykl8Odlp3W7NhHu98Z
Tec3xcFVYT7D/cQ9ihQ3Jf4zOBzL4nY+1Ks5QbcZ2L75nGmpP4+dB3URUioyz1WZPqaT7v4fZee1
HDe2dOknQgS8uYUpz3L0vEGIlAjvPZ5+PuifiGmVOOLMxemjZnezUMDG3pkrlwnyT5z09Nq868Df
NrrqGMkSChPbSR86IknKgBwQkbAirfvRaTNGm3jUJ5VyHZN6FZrydvGW18TYWaKp0+ZNJ53Bml4k
XyO+Cafpmdk+KKe0CXQyPp/+fZd/71E3d3lhSRGtKkOyYAbw5xqJKrmV4lrWjiX2gJJ6baSTKEhk
Dt771rSuSuFYcO7HuHLhNrroRxom81aY32fkfKkig+qYuCkUmFpqIRTnMI4zT/RXTZ253TQeEjzO
v7nk2w2ehWHwpi56SUIw/jKFawzs/8040Y5js+P0t3CimlbN5LU0h/j5y4c2IyDD5tmq5gryUfbR
MdUkFFLambOXFKsSQj5pVw049oNRhE48B9Dv/n8B6tvLvGlw+qRue0PPtGNmvBCeSAUlRVvExvO8
+9bP88vHKMOwteCvQBa7PYp8LRmUsWymo0wsqJ19JrQgpYMxuZ3ZoNWV/R545DDkRK/vqtSR1kiN
vXwXesZWOv/7+fxV1y5fHHU37qKYEi7OjH8uKaJ6ZT/StP44OdKqcvwtodF2YyvvVIUE0jdO/BL/
FN5JXnsU7szTsJp+mqX9wcD7qnjAEWh/VSbRy8w4eFKoD9JH6yw8fPd8bg+235dpUOcvXhCIG28a
4sQSpyrLRe1oFmeknFm0iRoooN11GJ9bPBAnJftu5d5W/LcfebMkZJVQ7SKKTcg5Qb72502WbqFH
C+q2TB46Y2P4ng63oFslhNWTFm0KWBF6vfae9pdG3X5n6faXf+ZyPYiOcVVW4ZNh8/Pnk5oVYYgo
6839WG3Ai89YeaFUa1ZxEu2wdLRLCeZC5YXxfZf2Ti9j+Ca26Fly4uQT158SsjEI2Ku+wwa+esOX
95vsJPJ68RD887qGuCwkPSmNoyW5Qn2hzOYBAcxZ6YWZY6uuNbAZ1bOgOkOEg6UM/1A/BN03K/kv
ZPv3/fnPddwABJOV1krCFR6lfp9I6zEgHOfQWIcFIzkjJYU/GMB4Au41NiTr7uZhO8/rATaDslEt
N/1O9vt/uSBwbUx7MTO8NUmm4hzEMuunY7jNZVt5Sa4xUPJ4aM8N+ZO6S8zEOTqj7cg0T1jLNACF
9++3+69J8e97QkGoL5NAXu+bNTwR+NLU7WQc03rLjkqSB6mjES5MONQjAqaeV73I2MvZum48X+SE
NIh6cwlKMLvtLL4zHdTzazrQ9XKYngXY4c12rBlvSrs5+5yy19h/Tsx1JGx00rMiSMMrLb+Ww4Nk
fHf4Levo9vD7bQrJEB1rMvFm/WPw1Et11VZHcz27b8EmgdUG++tutA+Bo29mL72WzuPoUVVjJf1d
+7Csnn99+s0GFBVhpiijASdqJ0hu/NN8Gt8b1fVDO/+kqA46u2qc5DuPXhgE33zuzRPMFVFQzKGQ
j8J+2IWEajwl8Xb4HD6VF3MnPRAXt1eedUd7iTMHfW57KK7ES6Zut47PMPghO8bwp7bGh7LKNpgW
O+FD3BOra4cP+BkfBMsePrEleFE+ZniC5Tl+nUnRgk12XDIy9/25amxIlReTNHXbeLEwr9iBfasO
7xfcVlDo4thuh7t4hXGgp6wIHRZsbBLPFuQ2wfO31d3cOL09neRttA7ulLvSG1wo2E/FA2SogYDB
zql/wKAa16WN60dtS1AcV8pauUu2mONCOpPWwaFxW0J9Jq//DH+ghJJd4yKsmxW/Itmi4+lJ+7I/
eh5++CS+kAc0NF7vFbJd/iACqjxqu3BT/GRWs6tWyU/rwis3OvILaaLqtBpCt9uqB/9dccJ9eyH3
5TBASGIVOcK2dfIf3YFXhVxmDzrHUfnkR7vmhIDILbbP/klYkwB0mfaBW6/EXdrDtMGv9IEoct9T
j+MrjfPzENj5R36oA2/8MC/9y3yyqNW7bbmL3Ozev4pL9b4194PtdPtw/e9t4C+g7Pc2gAAcqR0b
EQX6n1u0LsetHNcVs3c73b6b28ShiHU+Ieh9c2gatz3T8kk4pIDK02qDl928Jm1rZXqUxtpxMO6f
ouYAn5ZqVJ28JMCNfhMHa1+7pLmCKd1anN5SIXEr0+4FTDL652G6a/R9p7lIH40Wuoa6WRIok/FF
p2GHuyxZkTdEMGri+yD9MKeTYPzyS9nR4ze5vZPyndJzPm8myW4JCZsHnoeAYZkXAHjJ2BVl+4LE
SgLrLWFVE2A/388mzPPOrqP9hD4HhxOf2PLhgXFdOkN7JByrGqj1X+V5lYmrGj2Eo/ReBNm2x5i0
FQ5pTiCVGzAm/I5Qbd4Owv/nXurM2RaH/b8m9/PiK1jHvnq0aq/STOr6O8nHpOJBrn5K88qyPpT5
oGvPav+Kc7dA0IapPVOezP1uSM9dfjXkbZzsVKxc5UM0bPoMbGxdJGuywXD2leZfnUpiFbejYRur
FzPEQNtL+l4P3mJTWn4CR/dh1FYSr6kP0bHbmDhztvupuefc7HjpxK2We2qxCYtDpmzlaVuSZm24
RbyhFirFvaGeG/1ihQfFWJf5SRUOCoBlsamqdZScAnNHTSDJ0K7vIhMvRpOEBsKopysVwlgylZX3
m7G/4z8u2u+SOr6q7wjLWLptkdfi1p9RQRDCUIvb2xS/qFiamAijxiVuiow+MXsRSG9fIpL//Sr+
Jv7fniP//dSbailWBrW04rY7amSV1ZseNprgVp3LmZrN2+qz+mF9jL0T4MTKrgTqUHHClHbr26O1
DsVjU34aSBoku6Q0f5azUxB4zCHV8TiMqyUQUd8YodNljgz5V9o2/UtsuYp1yJP1PK0BcSdK02gl
45QFa1K2u3ilsO8P3wAC8tKK/v092XAwPV78IG+2nCAPVLWOdfXIXBAqFu19vG3xiMLdSPE/JGTW
YT/wAuV2RpQzFngOacm1me7pbx3f/BUsrhxxSOAYzaz2PEtvffLUdq6ZfTPi+63iurlSrK9xywR7
oUq7JcjkuVaDKgn6sUg/hxFnnOV/+R5tcNP9UJN7TaFMMt4N+ROAWUJmADvK75GwPi363HldDFBC
odMA0Z8AM3rJ6efnWthTEw3jTofl3pAjqiFDcQV/P9YYWH0q8knu92lx1PKfArCDtTatk1C9U1Mt
KdGqsdgCmOGVgguJm1YuRTPm47id9+NSsuJN0EnskXfd1HgyhLx2P7CEgSgSRuM7dMpGgZOUqylH
RXkG84AFl8NX7b4pyv5HKn9z92jH/s9zvtnw/V4S5oA51zHIPKtdJ7OTKgdSqJg+3KXWlrYJrpkW
03esJOMqiUcj2NMoROVTaDRkixPRjV3muq827A2hseXXcNF8RUl1Z/ke9wt2C+r0YGDxrvg55WVs
rvHaLbUPI3q01Ks2Het2sAP6UmE+U9FiBtePO37NGPz01b2M7bUl/cLov6Z2mRlh78PpvexW/CEY
fo9kWAA2zk0aSS3zTvWvFhoGnhFdHg8uhcxu3Ifvcmnzr5OCjviv7Tz+oZa7JrPwYjXOmyjY8xOr
udbzqWk5FaKVpWzEYFeq2KbH9xg/Ea88TUc2Y7E44c3K48+ajYKeKy08viINiTwf+LpEI1Xqqiie
yL7FAZp5+5b8OwwauAkcRNavUHMxPyY6EgXvLD/gQGxzkZp/7KoH1pKg7OizxmQ/h/yuu+CjfjOl
b1qLv4ggv0+n/zz4m8LUsEpmVszJ9qJx7NUrqFnWK3YXQT3XwAEsp8DeQrmUzGNVCBiV/o2i/C+J
1c0FWMv+/h+s24rz2CwF2XrIDy5MT7dZxBUOekd7KziENzj5U3OuE/jm39VT+letCGJC+GE63ACc
4//8aNHI+xS6lr+n2x/YuWel9rShIm+OuqozMcc7QqRbNVXrKjLu6qbNAbO4CvF/46y4+bbqpk1p
6c4ofIaUIEVgm/qqn/eyAuaCME8pTS8rYy8z13Jw7ehPTUqgQv5s4+dslJxzP28ZqDxE5iMxpKPo
KREfhOpHKVjIMNFhzAbUOnMEaxejDRbPFMWredy0PflrWu0qMDjmu4pjaD6HaBKl6eK/i8M3G8SX
/ct/b9XNeWeJWQnFa5L3Vn0ZtUd9iBytyZ2INj16bP2Mgw9RcVw7LfZHofAQFumdrk+xrTAuVdzS
fAsiOi7j0IXZKj+G6PvESVrFmJDHUgKdN77rY+G7gln/6vRi8RJKjC3RX76fjLYn0Wd8dwyVq2Q8
Gr1lB2O8zf11rp0oEdRJchuZbcpmpIVoGS69ho/hrwiJzr8LBoq9r64FQT5aN0mH/nRzB8XET1py
OuujFdrth/Qh79KHyYNdjMRL9BC/OdoWP8XNhJYs8bCpQoQAjgqMON4Xl+4xPglHxrubcEXekv1u
2KfAS1s7eXwXwRyFjWaTZLwPdnAhCGkKNqGj7FlPbrTL1hpa1fWDuWZStgrW0Toht0By55VMmFO2
BnPr96S37dEVoS/CuYUQxQOuLZvu0X9lTdXPwZ3uMo1yxNdyo9B+3qM/Zx7pjR6kMTQ8nat50jo5
hHRooosb2/sg2uGisGid2RMLBhvzU/cgu0q48d/NlbCuVvUlO+UITlJURsk9oLYznhoPLiPtjO6F
d8xyD9yrfgUSZX/iiGpHK+NsbE1ypWrX2syv5hWbw+fBFg5UQnbqoVW6qEg/wseqcNXvmqK/Ro+/
dyqLQgiKAslstwhZMOpi5Yd6eYx+mOv8/C44w1lVbM0zUa6mO8DT4Zma+Zsd+utX7z8fewOIAcrL
rVWhNcZEnzPmIX+YD1LvpK9AdI2D0KhvVjph5zYuYAqqLYHRJy+hTmtIq7+13J//XsokW36xlBmn
ATXrOtOuWxafWI5Sp4oxKsN4wrt6dBqEyyOi5ya919W1ck4A9wuC8+Kys8VxgKGzCY1zFr9O1jGN
j2JUOVqwrivFAbfeDTrGk23gVQYnv+C2TXzUwhyzFtbYPptbu8KgMqU0sKZnUyr4bRTWOkF0qUFg
+KeFwRBzc8eXT0Sn2Yr1GSxRw7KIFYx0kQNmSRWKMg7XMqHXyxFsDq2dN6+5xFi1HVdB6ln1fZsH
6/5QS2gsGoGkhB4bGWg4juprTlf/lHIf3t5VA7WNk+eAfSscUdKZH2W+15Unf5ElBL+joY1nZoBO
JxJLOr0b/hGrkrY/NKBNT6F1pEd24mh0ixpCHruoPzw3i2nM8BSlT+SFx+NHN2GNpj/rxTrV75Sy
2ljcoKr5pSuvmnZNTFStmE5IYgVwHruNJG6DKl4jINmKZrC1RO2gaJ9B/xYahD7DV8EcOkuMVSTI
di+fF3+Qdkpcq06cnk26bba+YHhBlq0FEl9jypEMHsmcPRc07cut07TMzRHZWSeUOWSKqJeoJSAd
HVZdvvSp6GRC5jR+54n66Mx46ebqYZiQavX6WshFL69p582HaE48tvj0Y5p9RxaodWrE1OLLzJcA
pPd0EVO21KfRBxJAOQaVxi8HkguW4d+wKbLi4CcH/6Wcf2g4PEpuFcISyq/98CMLz/kiY6OOzPdY
3JVwVNTEQfuZS+LireFW0bpQI1ssXvNwtOXZLZKrT79WaIBFFdtoVti9aj7n5U+l2CrJo0U+E79S
Lw5mlLqx+tAIG6le1bWjmw9Kuuk6pNEUdRESdnWTTAdCLhwtKRyRBrvait0uatyBSGdCuLLGFdpg
JSqPU+spC02oAMGuzzMiePmAHYddhpcipnuc4rXKvM/s1lICs0hfS+FICa3aqngUyQNvQkBBea0b
O3gIEzH1YY1MhoYmnX5MxvusBrTzwV2lS8cgzaHNPuuVm37W2T1S+3B41JH9VqceOcBAwnoD1fZn
GP7S6h81yPBYWU4S8H4tHomxI6SbqVz71j7sr4PxrhvrqA/dBJfq0mIfEjt7LmNbU1ckzOCJa0UH
SUFLmn/mMHsIlY8yVxM2iXinBZ+y9a71KPSxoJS8sn8c5QfDdNXpPs8/hO6umTcgkForOiWiyvZO
h9/H1LA5mOp6jn4uKIaI50Lbb/69lX25kYFxwURYRjK3YSWVEAll2beMo7T7KdmDlxOMvVhhs1qj
h39/1l+ch+X4gMDDlqmZkPdud82ox3la7wNzT+hH0MHcg8TjyytsmoSnMNtqmdfgPuIXTjV+V719
hZH896NvuvgkUgcrHQkXmzU8ik3cE0zBuptCSAbFs974WzFhjhHMdtwd2xGtuiLZgZ47pRYVNrmB
6JENfU9GX2DsSA/69435Tfm87T15BLjIgeFImLRw3PynA6jGqm4oufWjwbTJf4vaX0UO76EebGOZ
j8tIm5g41Vs5KO1mekzNu5x3JEIHyINDDhl+ZPVxrE23yj7M2rStMdjVVrHX+/sq69xEpWChAkqF
J71CeGxEXp3h/WjO39V4X5WbVOtLRCk+GX9LXvx4qgcttJhx49rS+3uDeJe6WQD2pPzEqZTpWQX9
OrOZtpI2ESnmRhJENpnwVAnfrLev1vZ/L+bmroZ5YBZmBIQ7F3dh3NlW2mAtvgrKUw/WpCbf4C9f
fhzzTAlCN6KCW18W0RxSQg95iJrPKPNASC9tOZ8XyWj3lG98Pn+zaG6WDPaa0iLMwl0eRcGfS6Yd
FHNOUqLcws7jxcWLUVGuif2UTNeqxjeiqs7gFYF1mIIXJl8CPQfvWZi/mPoh1zjhss4e8h+18hia
OyZnpfYzLE+ENUAX0BCeD/uyeKrSDCfX09BtxcETTahRCzPRt8MmoFXs7UoWHJyRHWkkJBVXBwaS
de7Gwi8RJrP5AGohwYOs2tkuoucFkmJoZ5ZuhoVS/yZqG6GhcBxPCPviwHBm80CrX+HTtcAFpM8X
icV8bp9DDa2s1/A7kcDS2P91C3+rTwFNFXTGf95CKY6mPizGbAnElBQaR3LgoOyIXkYrNBbAU99N
mL/YhUziTnhg0P3h/N90+loCI7sSW0Ks6X3GsyH/UMNpp2jYFEY/Rhi1mipsIBl+g2H+xXpn4zXh
JOKOBwUfYt3NN+3LIS+sEaQGNGZuNuW8imjSCT2la7CoQvYGAkYSILLVjIxO2ADJ/XuH+wpFJf3A
RKsJeQbHxhuQpROtOfZ7VT/mCnhPUxLF964/NSTwzTslerVSSgf1TYwQ/eCaxKg93+jnkYoI+ZSX
oTD0u3OrbwRzo6aanVGX/fsCf5vp3S4G+JSExCCoWrj5fy6GArPooZbo5kmJdXNAKbFU7HJquSn7
sKA9Hn+PlQetxEJ4HXUZxJ7CrouHpn7P57OUn4CyuZ8J0HsCKJ2Py2vTtS+8ExLaWDW9ijkulbmr
CCN2oZJrUUVVXh/sY/XAHygJAVBL+dL7z8H4LPsMCxxLW6K2GfiDvKqRp497eaaqnjd9GTq6cOFl
BSMBSuWvU30R+7VgHmr/6oenXDtLdK5p/RYEr21nF8k3uNUX+90yy5EQh7LfY3z55x1L5yDKrErU
j72xAU8gOpi+mKELHM3/B4/r5f7/9XyY+P3m/0IbuznAx3TKLaEx9KM4bcGDGdqykHEC04+m6DQq
3saruHwtqp9axV3vnEDFkYIBLLg3/yKkXAvAsn5nhgPfLcZuRWvwB4OcfRGGJ7bAvDwpwTrQM6ea
3rhdeSfZy+/BfowS/VIIHph3Pl/5YMgHoLZxjeWq5vEiKSA56a6sd0N5BXgtZo/NNFWZA1xb+bAQ
FFgjg+kYC7BFyfwO1JrEngpkMO6Bk1HsgSsr2bYrL6V5VEmVjZFyyZi9D8pTNS+grMxwRH2AnANQ
yo4sGk8qUhFA9yIiWxfmlfypMecOwWDXoLPqMsbvCVLGGWz5uT9Cz6ovsjXZoLpt9VQ3UBEPE1Pm
Y6B5Q7MFuV3w6XjNwIodIE9XvfwJTE8TwfKyxFUl/fB7AunOXbAPrXORXeZgp1f3/LVPz8zAhPzw
73fyq2kvpakownUm3Bbt2J8rrKrUTlCnJDoxKrQEdKv5rsZtijN16LDVnX5wHXJ86vJv9umv6jE+
GCUiJl/WMlD584O1KpOjWTDlfdK8G127HemT4U24ubmzMttKmAO+i/m7LNxr+smHl9xl7xn9U2N9
VEHqihnv8kiDqF2lZJcgllTrBxMnoOxO7Va9sa6686jsp2CfKOgpVmXsfnPnvpi4IuJfQmc0E3RX
Wf75fwrKvEtRN5q6sG9mZw45uoNjX+8hEqkXeFPDc1wEbiqvchUr7PXe+BZ2/Orzf28K+AeQeHTL
ou2rPgoEISciudqq84lKZIrbtSEtw0nWrtY9TvGj/gE/3kIl3Ex0O1r9zZnzFbBPgAI70/++iJst
vc3yKSOJkSb6bvCCTWBr13Svngb3aLnd3vj/rzaZDxLEzCFLe/NbTv+fW562ualYtWjui2yP77mU
MZ/HAke+4IJcwJr49xP+XZzc7ocyhCz05SSq84L8+YTjMlUDi8PgKMJoMdfgYkHkgJmPvCbJJvtR
Poge/KetUa2FI9oQxpOVnT9rnn6and/WQ8pOmzetJ6+AK7CP6R8jd7if8bsJEqjVgB7nf1/yV+cF
6mjkveDNBiZ6f14xUli08KJMuTUe67RxcuuChWbCkc/kHbHfvz/tLxr6UvP89+NuXoGp6OJhtgaO
J+1dSxs3wyQoOyQyFLbSQ9lk9/qhw4Uwbk6i8maSxl7hHqRdhLK3B/FSj9mqRhFJ1UzoBCd3pyC+
kb2RRiL2K3KqRGgW4p7MKmfCRl4UWpdQSycukBND/J0hn8pYHmHqEUqNNwzlpu8DT69H0rBVSiAN
+3AggBe9l1apxSABaA6XC8fXUqdqiMvRdKdoX0LxVJHUUxJj+u8b9GVRCLIJmxlOxjLa/vN5DGqg
y1DPtWPeElBp/hRw80umh0w6pelbgHuwbPCNURDXT7Fe2Hn9KVQ/CNhdfXMdX5Xh/7mO26LYKjTN
D7M0OmkSgkbdMXM4hYr/wlgK3sLskYrDvBnDuBoXupgESNO09egxiCe3jHZ+ds7Se8PfNb7xzR36
7sJu9o9+kluj6zFXD+JnrcXX25OGJ0PdLaUZRnbfSnS/6g7+eyNujrsA1pNQ50l2yLu1bj1ZObTA
cI8ChYpKGC4F1lU4gXy3kXy1VXPQqYYpEdAt3ZI747HpstiKoMnZMvEYplNhEoC9Hg5+uH0+56bd
vmuZLR3FU7INr3NxZrI3fxKpdyzB/YNX3J1XjxBqPPMq3YuXkZlKY1f4Jlpu8w5CrJyj55r54fab
dbPc/tsdEBYsRxyzJB0F/5/rVxkJTg+7bD504pqAQX/dSrblu3Gxkf1NPrjl7CkwNvrvtl7zq+f0
nw++XbDEi3dSIVTFMd3GeESKa3U3eQ8ahNNNu0et7zR3iYcN3p4y/f4BurWX3uOat9GewxUt3nN4
r78S7ORiDPoybLNT5oq4gTqfzVa6w3dNPGhIXYxtuI6wa5S99iHYGC8vGCfulmLObY85HmHxmtb8
SXIn56dsF2fM6RxhE9uSxy9i7N598y78Hs79dbcxttDRty3ir5v6W7b6zvLbooAP2D+kD8NTpjOY
q0/0rvHre3dX7IzFSDC9V/Z4m5zbDUMhN/pVwT97Fp7mo2E48kd4nfDV4/w5tL+sc/6Y7uo3XMja
yk5IRHtXqFtt42e2V4/VXljJR9OTvlk1X73T+n++xs2xqatR2CtEW+xHX6Wku2CZP1EaYGzky5KD
/7H67eDzK6iG+FxE8NCX8UvXbt5r8uXrodQUdLEE3lm2skoyG9bvUTj1W329mPqo03oRSSErYcqu
Pk2NDfl1j6Ok8I7V0fDroXlsKrv6hRdkawe/6neiS2HGe9VPYTf/GHpHdvX9dC8fnhnZP0mP8r4c
7ZA6b9pbgyNoZ5oPF/OHlYH7S3evPc1O67FYsId3TeTTWPImK4qibxYNwVx/v6NMC4FGyZ0EFVNu
Vg02Cn1pFoJ5HM0TR6wU/MiEIy1PhiQzC7ezjn2QFGzn+tKrh7zcLs7ZvU7XSqmoUbOkxeTMKaAn
Ct6BSRbDxeSOfjaTHmHI1CyX1LiKT133gQs3TrujdXoZm01rkn7iisPGHy5J/DIMJ0U6pxMMD9ey
7Fqs+Oq7LN2bi/klg9wxs+xMO+NbX3elraWHxjhXETxLn/SgM8Ar0FAibSFPjYxQ9EsCGyOboe94
crGh2fWrFT2iwcgOHK5IvTQ7yOND8mYiH4ZhNVeCk4dHXIItHET13QBJ3udrnPPgQQ+OxFPBVydg
jvFOiflh/wS7Me1bV06vYAgAdiTJRsk67M7BuMVfPAgfzOAe51uqkHWTbhZAIt4axTbVAQKOSBbg
a7XqaxOcZQEThdUU/Jyml+WH2R0hMXahnRv/mvXc9TW6BtAHS10kIVbpMuSbOAfga4EtqHj6J7Fb
hJ/QnySWjLWCzsVpUBUr1XqqsA6Ey2XZ2LfTQtIxQ9/iz7B7kmCtidt02kD5oq+Msp9JuRCgMmuD
Xk1InwLhoZmZXifJBbzQCn5CtVfS9xBpblJurMIp9b1sPFb+jkYeTgI+aPyEgY+jiZdguzCUfvGX
PrWhU5OKABlpwjhVwZ3GGYujgZOJeGBoFhYrMHQHUVl833dbCJipdo0YwgZXKBH54MExaqXZbiIP
hhQAi0Ek5uDRVrbDBntpqdhjic4kaw5WKtPZYStU57y4B17hihfyKD7PlbNoaMZ9LJ385LFON9wT
nuEUvkEeJXSAJRKrzwuPafA0cw/Dqg/vAqFZ8WFBvqp35DUYOhPtCb37upcXhtgULKJXWLCm8FQk
T6F+p0YuogVfeJQEc/H7nvxLXcRr8jzXJYuVu0vjDpQLa4+gYyhopC3CmLNQ2UWXMdxWw0oxvDJ6
axbPWjh+w7Zk4jZgc7E3xm/q7782WowZmAAQCbIgrHh//Hk6W00Wd2aC6GjqH2n/UBrpHRzQB2qZ
Inn4Foz6e7Z083k33UUUBHnfaXl3LMdVMW+qgvQVR5VWvbiufU+ZN4nuGdKq1r7Z4yBKLb/6j6OR
j8bkCyyeWlqmHPnzq1a9qZGLFzdHDXNfInAOFcGqP5STsF8aT8yc99DBCRAHprJDJl4/wZpnu9+2
B+2kfBSf5cFCoDAc/V10DTbaIdqHKGiAD7z4Q3qoT+UK867hOnlgjkfyhrRXdjh3wBwpubwbL/l2
8uqz7tDoeTq2vvA2k19JZcen4oKO4r7dclQno1v9mD6bH5KM8hZty2pBBhiHP8ip3T0JnQOHb9Oe
85/Nj33qqM/ivkicGMZZuA3h7y6SCQOCsyt75DnfCTa/y2CHdcndCQC8ZJswBxn7dePURnZwrFeg
tLOjvBj3tKb5oTwYp/lF1lbKi3bS7E8y+i7JivTfD/8uBcvr6Iac/NDyo8SFC+zOZ/Lld8l1RmUk
Uky2ro4NZv6TGeEVLej4E8Xwe3OXeUK4ZiMM9vW9/yRtGnlVnlTP3CGr9pq9cJhP4kWxe+Q/Xgtd
TbhXd8NTdxQfuadYWGNJnIf2vI8etaN1XByR23146vfSUXDm90B3IHD5Loev4IQQ83BtZOaPXrl/
Nq7ZnfTuu+gC3sjp1U+jo26t6+LOp6N8xgEZ3tGjucUy8YDX8Uo/F3fmVjr+kjaxu7haTS+EUGM/
aRO6sJsfhrXybnnRwbyPHvKnX4Uj2dCX4Ny+FetqXb1hhPy8uBNxcl/LlXQw9tU6dK+9U7mClzg0
rheF2InU7r0zupNF0NKeh3X4YYm2BCtKfTVfs1+KhMbADRiwM1s0bBH6UAwReDPa/bMWO+3+oUL0
Iq1mXJQHeIjlfexa15jT+Dpf9a2+VR+qF7WzjUuI18B0qrtVWrjFYKc01a5+L29LT7ir3GitXLHw
PDGCj95+068Wv2lFXWfriMnj2bou/BzYwU7kGLjwueGq057HjYqUN6TEmTf8l3ys+VB7pEG4yK3v
uY87eVugmlhp2A7jUYJ9nuO7sGJ5KsVaP6fvAlOMQ7Lmrka7GK9r3jOeFqBdsQ7vYy7Ga2B0yeOO
Qyyg5rqjAqglp8ZVE9295oSrJVb0V/JWQcGEZrbG0oIGiBumn7HY3pmuT8wthW7ySFbxAbat7uqv
ZYtVj52L2AbZI+qptXi2jv4Dv5jqfxd41Dx3ySPc4TXhYYHzHl3flc113FmXHoOz5m7ccF0UY5f4
ZOLuKjjRbrqrHMHDbO1ERnF2mM7aVf3ZvIgnsr52qJogpuhu1jn6fWsbRyYFi02KTQKD5XTLAe+I
0RpDCC8/VouR6IB9NYkBjr9S7rTLeHlWduFRP5ktrnirbrAJBdRsf1OSxeypJ3wJhWhrXMbPlEhi
G0/s/eKZPWB20m/yd8GT9sUjkrroEc3zSTQ99MWb7FKt2z08u8XCfK1dQ1e4KrxMH9fUxS7+RfT8
i2BLdEk8jvq53s/HHjSUR/PiH/iDI7+OSI3W8Qp6yhkopflQkH+55Y/4iq017seD/QSc5qWPxTu9
ASXYc9ba96aNLt5J75hwXqrn4T2v+NvkFSmTs5DiGFk+fkIjdA2XgLDKe5Se0E+68V3OTjPBptE+
oXlsZTte04E9L4qihpt713/mCLGwlbGj7QS0G6Hpmo/qvZqstEuJhMvLP4U35ZIchjNcEQPhD/3y
ETR3w14B057EgGllvuD7ePrIduOGJCS7e3i1HOFtdh7Na7viwF41HmqTVXEW1v7plQjDk7kaDtXh
f3F2XsttK10WfiJWIYdbROYgkpKoG5YiCIAAkQOffj74n5qxKJdYM8f2cVkJqdG9e+0V9N5irWQf
cDgyBCoXs72v4DD3lcrRGRXJRKlB8TAl9/IdlhE+bihQq7EZT+3STSfla2+bY8M+L9dP5LM94uUN
u7C1cP62ooW2bK3EY5OwMHny4xSLZ/EzdCK7fwC4dqTxxYmds184vK6WfBhNzpvU5p1f1XCQ4+3Z
rpx+mjnbP27iLrWq27LhVFcxNx6+OKRN3fmAoLitpy3uDZkN6dcunmVu8claatZBeKr2pykceezl
V8Mho6n8GdM023D94976Q3xELjE/7ZIH1H52+HJc59izudiS23BrP3W2NevjQ7i68P2UpNvRtiys
fEw4An45ljxp7Zfkpfahmn2Y1qPuYIqF9lyAQWk8SLP+DfNuzLzLmfQwmEqcfGlBzwfj7i/Bz7n+
zK6fcGiAz2c9nhbd+weMzolgfdCn8xT/4+x2NFu4Hu7RtPNkq4fmK8013N8j9yuxrs/iezbPH1UW
PTZ674bfeJWHckudBF61Z7t18vcwlQaTlm6Z+o3f8pzHUIFtynErgu+pLT6wrUEwg3zvuWG5LxjB
CGbYEiM38RFCu8Q0R3sGkVO/Ns4GUu2DMc4P+brdlVv0fotsuP3c+na8HAaGvObJQTWFsmRrXmbD
R7QaNp8ccJxPLs7XIzaqxE8o0wQwaBY6tBXH1QZn+0VvHZ+U1OoQbVkkkA3i2bkIRw/mKXuXy2RA
LKAyWtUycUKHYnbL4DiPs6VkaU9jQlqWzRJDHm5TxDj5EBh+gBgTiRHcdVbgMBCCVae7X5n1lLny
ssEFBNKhZ2BBqViyL7bOJzOLG7oxcspgAm3Ogh61xvR+V20iN10M/rgCROLjAq5J6W7Kj26pzI68
6Uc3dyP7i0S0cehlzkflbyR/dsJRsrWZEcqvQnQ0X1Zc8VnFZzx21EfM/QmdoIID1cJp3hlRlgzv
BzZ2TjdX5+mqRLdb+s3qsiwfN1/KbLBtGTGu421E6EU0jb121ltfyayGmAxJzVcPdrwt+Bx7VoSR
08imTnXltWwdX7SFOe7eqZtED4WU6j1zJF8/NIwQRHzcULz+J1+8vzb7Ox8becADMjOs6gNNToOn
CuzCseY/y7wL7RjZIO+6sVd3zHhuRjSAkTD9RTQ6GVjCvG2YBmi8rEveBsIIaEd5yqz5ZHRZ0Vqx
M0Aqxnw9YyuGcnSOoGQxmnxgIbdsebGnycd5PEAMWM+7w7xiOvr8zzTyme2bjcS46a3psuAgbmFN
99fXiAGA9dKZGXfgOJ94cabbPWow+4MLtcd8LvSWNB1Iu8CRaxDPhpMIjCLA1z5ZYdw0mI7qONtZ
+o62irQwV8XcKJCA4n9iq+vAUcbZNNniyv+gr2OuqXFPDyfUroF9/YxeZHuf+rh5MpUxJ5KrMxsm
JWVMHoFFL/Wp+ozxdXsPF+8gDVvZrh3RJjjXEt7BNh0M/rkRCgxnChOHBBj2lxaZ6XNgYK5hmD0J
k54lzlfk9+Ojy88HhuvnvVXOZKt0VaalkAEk+eIzmS2Q26x+8Xy0o8/zIpqOnHKWOdrLIzFGDgdq
Bbz1R9EgJh3hpGzR4eR5xig9d9qSzAWbqc0Snkgoc9Saka2umufaClcbOPRTbYp/HBZQ3BpgihfG
3hyt1JhinPnkRdnAC/VAEIaMFgZTa1+eok9TtooFsUVvV5YOijePIe8IluLxSsIftphkOvgHwALM
Fgd58pVNuWiwJ5cmO5d17BjhiPNC67HwW+u0N8eo9aYYnGz2w2XLluTLq8feIlkCHptNyfIyrApo
j+3LG9YtMNVRgy0F1hamAejLH3eAYuNfe1GsnQQs9jC+oyH4fYMGWUsyy9aAP24bfrUbNhTVR+ub
XowTEcgsNWj53FgXahnF7bbCazcpVvq4XcQvsI8cdm9+QvmvuPmmXVJ7OyJuRYr1gAihVaxwEyNx
QU9AmsmBas6LF4foQcEaS3RaEutWsR1Po1XzRFzLvJlqDia6lRW9DUoCYZuw2D80T8Q6sahvIR5S
OgfzZhzsxSV8ZKqRwi3G7+EOeygQVWk1H/l1aMXrfp54IeLrYcU47YTpaCav2EUtvoifwHvOo0p8
zUiHICtvD4ebx4mJe7JNp+0EA5aALRZfjZTgTHCESEn+1nxeKYhyV3s7fwLBKQ9XFgqn8Rg2rG8P
lXNe9/ZsExOrcZq3NtNVazcHHu779VnZxK0DfsSEo7/yky08iTYV+G40M5haiJu+Qz7R/rnp1iG/
KQY2moDS359pW5lm32TgCzAVzHIiH8mT8/LzgH9UtQUgF9dgb+jHjAW4YFJ7SMiAoFDU6chPYZXn
biGujeNW0GZHrPfSCSJEE1i+XvXX6bXc5sUeRA3wrWb/jjBP8NMrJDc3ohJpZlAeBi1ftgIcKpWH
gu31ccHXwOsYjPAvLrAZMB/uEiBpWbfhkWSXGdw3QCA0wgBT2mVSm/d6aQMx4QcUQTQzTX8aI9DM
vt8VFfmpPsKOfMk9gCgDMAgzpykddJ2wiSDnCPgb30uK+9loHwCQv446sEL/an2TX5qX+ZVngfgR
ZWIfbCr2jkMCrQVECCv7KDro+Ljiu1HUA4B8e8FQ2/gPogYN35tDh8K5SbUqq5dEbV/n5ERGNF6o
g8V7Iusf3Wuu8e8D3SDZoyt5lliyaks8eqr0Oa1mvPVSOwHeFU7s90MHAh2SzlYe81g7dRmX27pe
Az9e6ntP+V/z2WAWSlYYjm44L36/36F5OZLL2RL40p08EfTxGLR0iHMnb08PZ9Yp6eIkcjIICKwM
bYysQ1tOkRbG0uyofiSVq0JkJzROHphTv8+28o/u2HCjBl87CT8osvJu0LDKjFTzepWUJXrYOnHj
dKIlS4SxsKEMcsmzJcLVgXpY7nKSfyg3qgcUINpokiCmKqZN+15cN7k5UdKhygRHrh1JfwtGs3Pl
09j6/Wx/8hKHs8WMScYhXxSUPxSkv4Zur3RKX2hyhrVN48he5JkPQ5YWqCndGLuKWBpa50idFNh7
SnXQCdYQ9/KU3jNX/Olw8+dMIOETQqkYMCW/P1S8b4xz3Z9QNlEOd45AxgwxPfJjJdtAmlrix9ms
PM+KaKWpNuptFJijyoesWEgu2hkc33GsE8tdL2eYgVqXkyudXq/XiUKiFFYGVGWTYwveXkZOA+hV
9U59fTyKiIjv3NN/QrHG4PD031dyMwKi5CxkxkhWByU1DLfOnEBvw4wnED20pFE2i81xQoxZdGfo
/bFo/DEZkK/3hxiNce8N5gzFldZfg8DQWAhfNEaHojzya/u40KjCLkvww3UyhiSTvJ4+sIMxz15G
VsCuWJMEZ4O62MrqQmCYifuM4GK3BJJEbJyPAvfrAisOuwzH5AchNDs75iZ9jCGjecEa/7DP9EUM
2QGGlHPyGhuJSfE+GjNoLxaL5zhxNr8PXFEaLub2YqlbRJqKuCLRv/8+XoTGrHsj1LOlskD6dVoT
boA/yQuqyIRmIiaA7FZOwLqYmNvHfQJ+izsdHTbMhjDPsnp870dWYL2RXb+leMvd5Cs8WwLZVKJ3
3AD4jjBPZec+mlFmkn9kHK6WNn272BVOlWTZ2FjQeslSH9Prpko5NI/ksSV7/UEBLaqm7aE8KJax
Wrbj0Fmy/G46eJq8P1/MVXBmRM2RNSctvFE/BrsqEd8Q3J64xvZiWriceJLXOsqKIpxynsqFjtsR
8/rcInIKzdYSJdhHPb68NSS90gcjOjOwRncm2j/L5c09ZlJAtQKLTGM43wwoIxc6PRVqSMFo/atp
pU/YQ51I1QrH5/Mcc+iB8avkj3W+78naDqqXZnDVBzuP5vTVunIdRs916EOayRQvOe7p8wzEydNX
B15Yxof6BJVVeh4pT7k5S4MpFpB33kZ1GAc/rkFFrjlYmtGluCkJou6E7/4RbXsCWVTe5eayLR9C
4I96cwmfiR2qiZJibiimWTyFdo18bVjgMvNdhXBSKttAmqkVxgTLuF/ryZt4GZT99NfoD2rVQk8d
ygqafrT+KC5obZ3PEwlrFN2ldjpFuzxZjYpHBcpZUFhq9q7ISywq+EG1FHgNKr4rsNTeqMBTsGDv
Noo+tEB3v78uGDncuQ03r8tFr4RTcjSU5ay1N4BEneNh72TrhGHQDfYKYs9qcAPTuhIy1jgmH2c/
br29MPatFb8F+3m23X45H0AjL4tHgcjL4ds1v3gWJ7qVTi7WbIqcwQNNpqVeWNvxbPjpdJb59cHm
mnfUF2yCcfl35mxIWBswOcA0w5/92Qmf7S/2xMPHR87mMXNyt53SoHX46XMBvKAhYhMijUWIATDY
0f4ATuGLtxhE/efANUvV0RIsILqW/Sbhs3QssDa0QTYi/3G2fT3s+RyTgQWQwUW+8JfHYQBOhh0h
uwHwj8BGvQd22bnDpRzOaHXyebQc+VBLWs58+ErN13wWKRI4a5ct7qp2k1dyrDhl3ETZ5vN1/F2z
/R1PM+sVABYAzKkfK44nTMWab9MWsTXkfTbMRwJpn4XTDoJdB8q7PfJ7IP8hL1Gyptyb4dHAr9si
zfMMH4CHhyOx8blwJTqP0bRG/JuIH06tdIfAtuHjFx7d29vLyySert/XNOfteWOdnHfEhNbBfX8C
V2JjFNiD5+z7OmL972gRpVQC8fLK3ZamPc+4I/ySrSF/TJfYK1YJRC9EjZLZ5YK9o/ru3wPaPDEm
t8TL+N14tCRsvHpqxgkdnyMfJCrOwx3PD6Zo1x3CM92j8xm6g9XY2TvxqdimX+3y/vMzhiPARHeR
ojA/82LhASGsn4bsSlJt1oKj+yj17XZu8O/L/Cl3/DVguUM8GI2SmvuG8xjX1JJxCeDPgAjYbGMn
B5bxenWxwJsrz+kSZaj19IQ1J2No+FVYruua/nIJ4lxOesf4wOjKOjytNWu+fugs8nMsWobcqtRa
TgW+b1gGsOgdYG7TB+bGu0zjA+UEkQlDsgNB4VCe6ErWKwcQ+LVfTpcHLPQZteW4Bhv4z68hL/Zs
f3z9/tL/ZDiSIAg1jCA/jJEwDryZvs1WDa8JbqhLdn2qNKcWgaqfXKe9ZpfATBfucTXtAo+YAnrh
VKo0xe+cwj9nX2QLKpuuwdh/2Mb+XV+epEJTezjIwyuj/3GSO+MLcASZxwQYcXof8K6A0yZ3+Z3/
PDRzPlnGuD/8MGdNgrOmdWmiD4oJBX9wLDQhoSPD8jHZggEiyTCDrJbmq77MJTcUKXedu3dA/8dG
XaS+/p/TuNmhlZdTWF+76jLUKRvFDq3xH4RJ3gY0pwHesSfCONmPrQBPgXgWEkScfxoH2i0OHbGp
OEaH4WMUUs26mfRhHLJZAUkMN4ZkX7xRoUGEkv0TtdmaFk3vwM8BsvuUZqzU2OID9Y+XPsScwd11
1Nr5CrkEOKg/II+GO5rhHzL5/Zn/q5L/dsU3S40sNUWNwbGxlE0Uu9kK/UkkrfEvwWCpEB+Q3J3D
AzgDbJpLvcg6zMSAT7bo7XBW6q42/48vrwnpeoM1yueIa4G2Lzid+JyL7xrE4nKpxORdBQCdo9jO
sbDsEBEsTePz90v5afjAGwTAMqjGINHDm/s+fGsTh/IMqe5SAjLUmQxFq8S/h8mt0r2UFv/8aOVe
tUgXJKne20gYw0bhtnT56+jasNX86+VRu9aE1cGWsXnPWbY1FziVSZ3CFI8oeTuaGS/Z82mCLP1D
WXQIdh+hKggbc2VuizlEL30VkpING356Ik+6G5eLk6d8MJVBv2P9YdUIXos5EB2N2fKze6IRPWGK
XkWNh1o2jRenN1m32tZGR4SxHG3BpLFUaSqcHOk5culw0NRoVz02IPjtz/stRWoe23Vlw7rLn35/
Fn/c9W/vBoFnCik+gJgAPN/vRpfnp1GnlRd2N+IzHnmUKpNu0r7kgXU6mCR5p04BeYq88NM2DT0a
2/T4r0cHkXX5Se7yrJmhfR9ylW3x7bII8UkxXVq/ODLwdr1dH46ONGnXqt/Ah6Bx+xxOTXf0Wj0S
BJY99HPyefQpjR7epYU56QWreemWR2Yx7Cli+g79W+wNciC7JbLUa5/Y0eODIozZ/mVojofNs7pT
lhSVOVDEWkZIZLH5lO7F7g334cd9UgTMvAQRI/pb7YmckAuIwbu6PGeHQpjJVy8V/CR8bHr0/quu
X7Sj97CivOPZBrVkVayn8kpvZ0X+8vsj+2fRidqT3Tyy4MH98PsjS/okj6OQ/QMLEPozoith2MHk
g/xvVD4ksYYZsLADiHN3taY/FSK8uzCwEJwSzIHb+s3E2yE90NJRIg82y8eosE5COpENbHLiYgFc
Kkonei3K5pQ1bhUFXqYaOwFVeH/8SipzLp84qYs41boI1pkW20ouf7TtjuA36KmRke+uOqJ4xMCK
dPoY9eECPcEkUrNJEI9mXQZ5aGSrIf4icvBlFGffaMX9kBtzwY83Hc2TGvmb3GLMkztJPy0kVmYO
d1VPiJRqGwURmgnBbk7aLA8/wmyOFpGoFYpi9h2n/k3J0WEM/Phr+9io+zbsHvGBHA5CANIy1wsv
j/FekyhDj41f19DDL1/oxZprhI8UbbOosgTjpa8Mu8vp8cfmVLwaDNLKV1kTG1yU0cnbPbSxym9S
3RJrdPUQggIJDd1JP7Q10cgQtcTRJCSf5ihy4pd515Zv5255YSJKcb/KFdAkig5Vz53Y3AR8PSGp
JwMtyqekq+9hJtongClbk9tpnJ4mHRNHZ65D3o3hQ2VTwSrDtUMnH6ImU6QOF5lB95nOE6FOHRQF
xezWYiCsjYsjYkhyQnRyjc7PakQlpmClCwHTbEbuCcvoVsCiLpCd30e59K9p+u+BdjMxXdPwDDYq
SbMSmynAhstDBnO923fqVyaCnV0lJwaUCo+fegkoicsHiYJYXkUdL2AhWB1TlQR/vLIj6WNUGXd2
wOK/KpC/z++mVXBJxSIKMCVYptmC4IRYFWB1DtW6nvkCG3IsbtKm8HVIGCRnnzUTN7ra//0m/ZF/
3c5KuiBheY6TpKrczt5SH/Tx8Rxh0jma59Ub46GAL1KO3IHdfIUzy5DUnJB0dxMCGXaRZEIYlnIv
3+KfNwMSvwAzUzQ0vAq+T0l1grNEdsyZktDdd14AI6Tl0ic1dJDaQ6xMbFdfjnt1jJsp/pq/3wbp
H+gwM9H/Hn4YS38t6dGFGzSiUt4Ze2WqbOjRdI31Um+YZNZaBEvLmDdfBjAbthe0v/Xd78f/15YA
GAenDVFSB4DyBg1RC6nXsrocII0pMT1pqLiB8Cxde7elkZmDgDF1WTLBH0qfoss6OUE2spvjg1Tf
C5z5gy3fDIlv53IzQbdVPIqCS4+BXDRHRjxoqMl+P9olomEUcX8EuU3k3rkD/1gemVAI0CXhRGEA
3KxJYikq4aXscxBvSKrP6braYQfyls6uU/HLnF52pFfAiJEe7hx3uJrbq2UNNKkkJZm/bmYJ7agX
ppCl13kck9LtV7QpWj9V6FZXXo6BFiE7wiIsFprMVzwI+hSu8l1s+l/jj9g9ekX4rmvgxMNc8df4
CwjOM7o8hn5Y+8UEkm11mXYWlcC5mF4+s6d4ZKHzNUFwphkGpFbXjmscX5j+wzszwp+t380NGXZF
7AlJjYI4fPMqnJVR3LdaKM+0S2ml0QCUQ8uUd9FoJauV1deJlxcIdCvdGVw9MWWzJNrwKd4H5bDL
ucCXEkq7BfY9QxsmQPA8Il0soTl9hMB/jO3fn+Cfzs3tCWOUwZgBY0dUezNeyVXUyjKX8024LA2n
cJA/0BZGk+TpI0fM3araBqYbob24zgVolCO3sQB92ciUk7CGyTRaStCfZ5eS09PsbASIusz2BN3f
E578mOUouCRqHo2bi2qOf31/zCQDN6VcysoS9wYkbTRT2HsRctF3XgmBbAGfP+0gQOkkZ99tz92+
YX8OjpoOS2aiR8l3+n7woj2LZ4HovWVTTcEcipY+8fYKkZ9GMsfvBkEBNilJM83OLk1RDGJbxNn3
OnH/ugkylk4kdhE3i8bzZoA1eljlbS8elygQwmwWCD5yEQG/pcYVMyLkLGG0qpoHfHmRQajhnY6p
dNulNFR8NExedo6Mveof29O/XjX90tXVWe21JX12OYabNYySJMEfq56SfDWODRi28rTORwTaynYh
0tm6ZuNMLSw5hDyan5fSOZ+ElWoFi6p/yOSXpojxmXuPsKWRWqIma5O65jPvHtTy8Ptg/+HwR9gP
yzVrBEu1PhjAf3+IodmkpBWU1eKaYMlyYc9EvkVwmQXEizfQY6KvOH6MMdyPsPMw+5XSYz7ZOxrc
/jj4OONylJWyJSaTbDSyVDHBFm4o41Krv9ZeAK0wS4ijOPvn6k459mOJ+3PmUFroCZkMQO1m+OGT
oWr1KYznsoQ04KLDB+4tU47cAOHmKIXSAcBgBi+XdlPr5wOat4uohliZldP8ek9v96MZOJyNjAHp
0H9g1blta+KZ2hSaGKVzbLBl8ODOkVU36R0hGLd47k2a4BlL1yi4A8LcvoP/OeyQsixhhE0j8vvj
KyuxS/KLHrNrdWVpX7PUnKfkkBvKHZ3Lvy8Q0ye2mlhFmLeBPmYrqmnHOjaHI2HLGUqFGrRBeInU
l1CUpxpmEWRCjArSy1Dx4B33+0C9XVaHCx0iB1nIsd1SbhEaOQ21shgNedLHRZliMLtvkxfUwr8f
5YdH8Z/D4ORg6AjFeZdvqoa+yrXoXAcQIJV4xeDR4upBoyF31AJHMIdgT9UJtBxhtlvGmc2O0VaS
1o1Hu+aCJCHN2b+1ICOdBWnlzi1Qbwt8AsNleRAaCYLAX7dFnUKaLuccxswX7qXdFyifUgJG8gwn
obf2OC+Ud/n9JH/RI49UzUolNDBhv9LQ4+cn4g+uRy+ho9teadRWkKTwh7wI11WtBItLhDRPK53y
SHpXrq0r5WJr+cu1NtwcWmRKUyAg4S6khL5Su6F2Ha31EDUFBpr9ueORnJzz5antIzcuaDThrVmf
iauoCXqqqC2JwcYEAwG2J2iXwQ39znMbnsvfa7ZpihS5QyAfaICKjcr39yAu26uslCd1GyyPPuob
J1icXwVP8JaZvxndmfJ/VLS3R7up8aKTkRjsYtVtBarWL7IZnYGN4AH1z8zxnSsbVq/bK5NI6KAe
kQds8mZEnq6RdKRa0bfHvf4ejiOIrO4II3EPVJR0ExeF6e9H/PGmYXUEDsqrrkiMMeNmG6k2PGIh
lIplAqI2qvBlXV9PWEGvfz/MD8yVm4i+WmWuRDmHrdLN1FV3ZdRmOrHDpVtA9UUBhKCE9Fdrarhf
eK8tMYaFK/r7UfGu/Xk/ceAAVkT+rMAtun12SmOEjKIC6RZsTrqNJ7J4kkd9i88Rv6+iI4t4X467
5x5uL3Tr90WD1AB+w4QC1dVguMtg9qQHr4Il6V1+5R0XABvQ4yX6Oyx4z8W7slAWeGNONLeGP4xT
8bRNweijsTQ+LzgsDkkI4H0JuGwbFU4A+5EWgXkoaQmSOipM5fdz4ZxlO30eBhXGnZHVjax2Qw6Q
WQ0ag231bK7klbRpp/jXPZbLxM2R49MGXepe5lUTTMu9ZlKAjNBPO1uybGsb2qm0CuGC21gbeNUc
H0hMk87wGk4ks9v1tHBGK+OrhNFiGZ/qmK7npkSo0owhtjiqZ3pnIufAi7fqrFiFs7p4TOIJLJ4r
PnY8Rcnv/cIzV7p3nWGQmn+WsUNstzoulxWNRtWNIbS/9EgSaPROT+sKAQdhDA69VQvqnNds6326
qn1QNfVJQs13xS/VrXO7ey6gVKD1o9EHJQLHxyX5A0tpmb/1T+Gbuj1Pji85Xu6mJQ6t7fNOnBcr
5GAvcey3+253/JIQYk0bT18ZPvq9KW4TPENjTagDDDHF4kKX54M4bx/aV6oE4g1JdeY3cr3L62hV
wpn5ij5OEU2afMPEiaEr6h/EW3BlfU41amzusvhuvkcfsiPOWqi3oqMwLnqbNpyfrbTHGE2EQhAN
/ifjfCk7iDZW1ZO0DoJBMokVFtVj4l4QbqEcOg9e6Va7TLcn5zpNH0cLqmkElQ8FvC1zIW5MUmkX
xdv1rXuqP/t9+yARFUXB1cx5bH674O090UgOaQKvmZxJlVvg/UUTmgcD9Uf0L7tgDbPHqO0rZpmw
nEOrSgaBV78XZ8KheAScQHesTapZVbCSWCZqRhqp7MfW4CkyTepd+ZC8CPv64bzTV91EnUERTA/n
CKgHH3LFEZfUiVjdiqFnvtX75AUYDIhvhH8Mh7ywuUP4cN4c9qpTjtOFMss+s40MqTxZy4/FQ7mr
lsK8x6gmIfYGx4jsAfnzTvIOnwOL6bOzofwK1gF7Dvq1AQ3h3jpApDNoBqu0vCW6vVDfvUERRloV
oh3dfw3swTsbu3HL761s8cHfvr39+tpvBxUFtHQn3xWvx2c2x/X8uKrn+aQoMS8bqz0en4xC9HC9
JyAziydna1K4g8YkXheh3TxgnaYTBYOIaeRfVa8q354i9Tmj/bg2X8uDvKjf8+fRQp5Gj6qL9czi
PBvhlWXl7xUt8CfuvbEzl/E+2OgPKn3lzscuZhAuWkeo0eUzj4tu9Nf5ZOOMINP9pvUtupjJoiPQ
oMfD6c8h/tqa5gK28jOVj2Po1GTRqnb3kMNHvwxZTYU41PCMnqcIIVj34F7miMIRmJsvjZus1a/R
IlsWEKtrmuqlg9149ipvzrNgR/dxzQcxMubRRaWVYWF/9U5XC/U6XGSv+mxXQYuKzCl4d0tr5COd
dbSx9kYEU71uoBmyM0LPpaDv7BERobkZJ168ImZwTEblrNya0yZ19Md8dd1LuNQleFfj8Q3F6uIg
esDGobPqp55Eu31MN4iyxUBJoI7IRHLCrTIDHt5HL2VlGZmLw5PwBqy9UD8xIFkTLeWn2eD9qFVW
tY9XWHmfLuR3JaIdbAW0wNW+8JUn40lcIAHag5JKY+kpWWUb40mD1d97tSO8DxI596vzol2wFKbR
RNioEx21Qm+dX6aHA1nYCPJaxCrBKxYKj4o/SAiOy54fhMBsU7w0+8oP7Mxaa9vj+DK5utVCGBd+
4V8X9XbzLMPAF+CqZO/BF9MeFMx200sTBSLfOJnJk8vM5HiEqnrCLN4Oup3f18gfQPewMpsgNqCm
MkY9xs0SeW3VvOj0CEMx7Wgr0qEgDDF+6U4GhuxrsZ714FUFIfHqyUtBZbrmU4EDg+ffKLxOW+Ep
TBZ5uAKoD4WPzuzu1Cc/uk2cHvIGbDaRoEsDX/R7rddlaaPgKI9BCxwZ0WkmV+td9JH3TM5uio7o
97vxr2IPhzmAdXWAc4kE/344o0nqMhci0u+sKynO4RRCDfGF4erj9wMN9c5NoYdlNERn8CVZBTH7
fpy8i5O6yc1smffcU7DR5BnizOldOpUET+0v4sX+/YD/vDJkIpqBzyQk69vNo6DHidF04WXXOCXr
WvCyhiyCgnBQbf1/DmUYoKLDAyMX7PvFaWp+zduIQ7V2D6OsmYuM/lWCMKkd3znUPwo8gyYZAfW4
nLITuBm9VSzklzDkUIVzWkNtcqnl0E93drwLDpl956n9azQOrHygTQBDidzO71cmtGE8alsz3c00
P50HS9HprJKwQ6ouGJ33ivOf23B23igAgDtklf3A7eHSHhTimHI4vEysk/0GWdXJUXXBeYUDfOdW
Drfq+5CUBa5ooGnTz9Fv/XRl+ZRlx+6S7B51a+HtHpAm2n5nz/dfm83/Y4jQrACxx0mRVrKm3dxI
LVaLSNau6Q7nT+rBiz2I0unY26Tw/N+nkO/HUr4/tJNyynWyzdMdnUgqWwUe8TBGKve4EtAE3wum
l3+oBdi3keKI9zJgPGjbLT9qVJxNITXrfKntLy4a3Ol1hTsyxbKA59m4nMLmGJMMNEEs7WKt4wqb
clohpR15pAOIq4IPl1NzDNyC00P2DrOg98XtadL7wrJbmePLGJ24ODHHwdNoNmIXKi2YqrfdqjpQ
1XvNoZxCH+aTbF5iS59jT+PL23LarYikIKUUr5lHQt6Nl+IZT8Dn48Lc9vStRluEZHMZKZiCDUfu
d6THIF5c0MIyJsakmRX4QwjwGZf6Q7A47nAEOIS+tFaXCp4CxVhegkpQr56fjrvjzkg96RDaawh3
E2XSH9SHfq1NSJgcSxN5SR3sE0O5RoM/iZ6ECaMaLXkG77CZGvPcudIzYzHJxsfxmkgQBGjZWHFo
YdspJlzpOBsDX3jVNB1jcjX+78/yU0qH1NdxMDdfhO2VBNLhO+P51ec73NNTOj5WFHQDaDnRHNGH
2ot4bfhDAsVY9sO5sFJfug2mCFbtEWqKPM0a7M+g12BH0by+HuhNOxR/1vun/z7I2NZYViGnNzAz
8N9N+10ivpPP8weC/Sy0i7G6HKiPV99Eaa/NpRpJXIz1cgMkA+Jq0+2QYLWMzUOh2vmYgBw3gDRq
2KO54Ku7kWfOh73PsI9CguxA/Z9BvcLDJH4jTcOXEWJCCZhkbHEKT5+f/NHsgqmK5haeOBmGXXMY
vg5Z7k6fI5rkaxlNd5DJf0yMw5AfpkZdp4lyS9xv67wtSvmCHVi/6LKdmC8kYllDEhRXGa2Q47S5
rgbP2Erdhud7ON7wAt/MXN8OfgMu9Jek6q+ZknOTUJWopAvUxrZB1X02UKgh+0tOu7O403ElMtPY
qavMykvn9+nzR2fgPy/9/9yBWwO9sorM1CyPxAgVRGUVPMEcZtfJPoEsyMTOnokfFkPFaowjUpZP
rLMS49EgSpFKa8QIiK4peuBJWuqQCiiOAdobXFxOx+31SuQhnKZg5J/6dSVur+L295P/BzzD42P1
pLMEDAQg+n2KTK9NZvawVpYBZX51cpF3tYl7bZ9ILyw1tmTB1xEvkVTYC8JaKVRLN50gfLjITkOK
xJ2T+efjHFqqtPJNjLhvsP5LdoFi1I2UbW0LJB2Hm8HWxM1mHfzfZt/PzvvyXhnxj7UPsJXlaPBx
HwhG36//fMUtq5SYsS/STsBoKVgwU7bG0jQXJ+UzTzAv3xuwWPQxpvLqMbCD84smFDDR7q2M6k9E
jjPhquF66RICwKHi+avDFBbXRgjLwliGzPyXWcGGpcMVpl335rwi6Tn8bDA2ypOCJwQz77QTMdBp
CNVNsNEzpKl5OcjZQQQvz6CO97iEXTAoEaZ1gej+eLXTFILAorAaXzuGdijFqKpMJ1V21/wh1Bcx
aMRJZEI6q+O2T/3iCkrQvp4Tt1aW2WUiFHiXoHDLj+84Z1+7zfnymrEJbiNeNxlE5vj++3D42bRi
Nf37htygvZDBjs2p1OntZzI+qoElafgoZDBkczyHYnywIhQHXeyeoge9JiwLQD+HGoZicxRNw/Ch
wOP6hNvsEZepc4zZ3tFuJJXrAeHIMDApRTe/wn4kEEhmz/r76Q8j53ZuklWaDPSLVEO7LVBH8X+R
9p7LbWNdtO0ToQo5/CUIgplUIBX+oGRZQs4ZT38H9J2616a6rDp1y+5odzMA2HvtteYcM1XKckxB
hmnPEq2jnno/6KCB1MjDtgVHvn+/3reB9rwO/fmCN7dySOkRGfMLSvJVSsNNUyhnKU02qqnYYfHW
xJUTlemyb2p7Ei9qV9qqMiwxYy3q0rdlrXDG8Zz43TKHyjXV75231yD+IbrGIwbzcOpWWaQuo6pd
tKK0aUfmD3TIRjKCfvT5fJMTfH0YXbR4DAjIFm+n8x7jp6ANsvI4UTwozwSqCM2jClEgbO8b6Hkm
KyTzTORYp2haysImxtLB28Y9qG3j6rmIH0yJjGvancon+knu9/KHC6z+1wOrauJMwsTkqN0aV31v
VMo869OjUssus/eMgLPCGNAMXKqR+HMh3tJqbrXUhj0xfoHjRkLiBYw25nQlmXOqKmcQ42XdPuLF
XSCVc2ZGYTqWKzOhz2Vpu8msvIWUfSQJpo0Jh0IpryYDshO4HlekASSr8OwZ8/QGPQR6pwXiChFx
6hg+YgTP+rvJEHcRSqB/322U7H/f3yZ7vsI03BL5gWfvW2O/C2Qxq8RsX2+DTbJJj6BEVvEaFe/v
YkU2r7QoX1OHrin7Cr1EDCbmUoSn1a8gD2GMmW0cWD/t8lFCewy1e9Fs6a6u0o2CZQbYkw0qwJmJ
UsEScwnL3DZ2itUMOkidFOY12arEImYbFYrIcNKWBJzNBByYT2f9KOENpZTb6VCfjwj58NgBCOl3
wiZzuRrFoTiEDx7pbQsNiMk9KcO7fK1fOuw8CJfWqtO6NMHd9iItNjL4xoccbscpvqtpmqZ3GQmO
+V0AY+dUnPrLiM4UNahd0diuEf9c6kN98O8e+a1bfxu6OtUpQWG0KktYL+nGe0iu7bNwUR/ivV45
ymv6TLD1NYNydMGfFPAX+aF/h0p2L2wzp3KtTXL4+nHxH+JTfKou4k7cdQfM+dVd82rG9nRAbrYa
DjgCTt2hPpEFocG2MdfpQ/CaXCIITfo9yBE+6r30Yj2GT+Lxp4GZPO/Pfyx5t7fE7dAlHrVWmbQk
v5/U9/qavACQ6BytfLJEDGfCIhqd4Cqf9PqkAQB9lY1DYuzV7DreTeb137fn7QH6662onMPwqqCO
I9fj783UK5SqzpXQ3JnZuEh1XNecsJTpQyPCjzZjUkcbrx3cCS+m3oS7Ka5W/34HN8s/aI45dwWr
CF0lNFHijWanCXU9UOpk2ieJHWhOHqw14y5LNnpt594PJei3ZxHsOWNzenl4Gkgj+7owf5QOcdfV
qRGU1IjTUeq2Q4fkFnaudRb8Jw9UTKcSrveTGeirIPnrclsiG5c4qwRmS+mt9s4TuhKqeSJekCVn
jzz0vyDJkyebdYuw2Y9z1NciflO3s6Qf41a8ZetGIVf8nlMkEF0vpGLdio71pGG1YjdCppasEuEk
yXS8T+a1CRZVg47dlZAVg4BjqoSXEPKR4gBj7HGueYvkjGUkwQkuc7JHMKARQePKd+YxnxDEcqbG
OBET/2z7kE+OTKkG7bWAq9CeTSQbhwBqyyFi5zOcqkGIRq4MnMEWuM2jpm3gx6P/Ql4N/SEVrmO/
7uawx5XPispUidOasQ5JH8pW0rDIfLtkBEG0SeawwgTQIprdSIGiHliax1/ZnXaJSKh+Ncx9fhIf
6bjr761ia/qyitcd5399aVoHXbYbea1LC2Tj9QlhL1mSBtMKOj8mmi9bNVcRR0ICajhQQJJ3MtlN
kq1quqVxmaaDwAzHWzWGPYdP4X5oT1x/TYJ9Yr2wTWvxsiMUydb32qFtHIFZIts6LofYpsPefQAC
857Q6dXI8O6kyCHQKdp24TpGMq+ue+XSQ/mbtvTkq4PJRMBOLkm3vuspmp9A7pDPgyjohyfp5lgw
P0rcZ9zgaK9mP/y8D/9xd/tWaPhhLIYH75Aes5PJhJRA3YO0K1mMhydp1x7mf+LqBckjA0nfdAz2
oaqGdYMV/itpN3sy92CR871/LphJ7eU9maLFdnDNp+bwNbXNtj69StoSNC78fXIlz2E/Mvhb6WuF
O+CBW2oX7SUsQzvmk8pGvB9YyhaQb0/WVtyXDxbbDvHyLDczs8XYD6e5iR+R6PmTDEK8ObXwjXA+
mgWBKNJUAg9uK2Mj7C0pi/2DcmIQ6t0VwpYMrvaq0k9JttJz/iZb7HeAuNqtdwhQKy2J1eDNWqCe
vEPEwOUI8mU/beBuHgIaF3faGrH0m7eNrA0JQmfKkfTIhBRcHXNg8JAH6R6N8TFK0dQW13kHm+Ge
07a6tvvqWChuP1tq9BNw5b11P4dp3sG2PlQ7MIz0cvSTBeAVAPWe2RJwOHOd3PtnRKDeg3Q3ucG1
52/51u6iI1/7PsTBiZfRZgpEUPyuJJH4xE3+66f2xW1Q1tc3ybl3llaQP4I37O97iy59WcRJORwo
crFjkSWLG3fm1I9Mbqdn/vWhXpymxf3janbg/trQi/r9/rHPnKP9vmeS+BDhI23omD7hY50tqzz6
dLsZYC3WCcCBfnHZIhyIFzuivvHtRYtP5YcH5Gsz+3shlshB+38/xG0DV81lvU28ejjgMaSgoYW0
O6XOL2G2ee9+b9vFNbK3+yN2bKgfO3V7JVuaXii/Xi8+zvsnWmBg67Bgzb1mCQNZsmL4RXMLvA4D
1JkkNTFhnvtbyeJpHsLONtuCmezgOnzswanoTIdfrLxnY3G9XCAsfhY2kLefTsm3MtCvC8bMSqK2
tchsvr31pbDSzVFtp/0rtmuCg+WLgrh/4lgC35wFflV9yLXd0lH+6Wu+9X7+76XnipdOCbObb2rr
WpS7HufD3NddGieBg/SbXy3wrMFIfzffKElFTM6Yw4nyFo6+o+2s1SwuiFZ0TZfFTn0UH6yDeZJh
yexBma4wr57YK6DI3aEyO0obE6gZ51Zyr5Nt9houmZcusmOmL5q3ZA0CEEfciQwr6RAuO9c/B0fz
PX8BnnhfAgdkAWJzOAg/BVd9q/RnFpGKbZJSBhPa7Vksgmtfd0OLjU65RwAB/1rXzsFJSteCG9d3
Ufrr3wv+zYiM75mCyTSoZDjloeq/OciWhThUelSCWQZlaNh54UryBXp4iZxefx3X//evpmEesXhF
mXrtZnepytgYS1XO98QcNcOwTikBjHwrFEAwC2klg9wTPv79kv9xE8uqDoBJUUWKJ1Jr/l51ssiK
c0/BYJWgqQ6zQygfPKyOkTN0l0DT8asQFjxzRNJDlmXLPrnT2rt/vwdt3iP+XjTkOQ9MYcA6t/5u
BWAZlCVCv+FfDMJdY16ExHK8SDnkhQGI24zzD78XP0XFtL0EpLzOWZq84Fc5IZg7x/cklHbvb0um
CYNyqOLC1UXURhhrh+RumlKnaD6y/qLRqTL8OYG+Pg8RI7MwvvdldTXEgxPwa55EhLJtDa/gxwJ9
aUWp43f6qtb8ldj7e5J1O/1VaT/i6YJ3JEhcLZ0WcnwnZndyjbxjan8S/X3fWmmC4rNnXora/ZvJ
sWX+lxUjWkm2ybNJ6bgiC/GkbvS9v/Ef2Z02DIUlIIP6/b8vyHyf3VyPv154roL+qHKiRqyiLBch
jDHNHF2ykz2+8fYnP6n8Xy+jzLUUCygj2pvSoZ8SQ87TbtqP0rat3wXfFX07A77L4Mm054TIHTpf
zBD//nRf6/KfH4+BmA6Rah4wyjPR6OahbpJpMH3RbB9lV9xq7x4xM7Sm+Pts077NoyfZydCyyUjv
EtoJ859Nt3YBMbsGzlpmQKCclzrzpv/9qNbhR+wajuHM4SziyzyL0Rzf2MinftV8phvwbJwW3HwJ
w26VcYSehyeZ257g5i5VNCmFi693Pe4iN/8VP1EaQXJkGqc700vglrt2/ROAR7p95P73HbBnKdgY
TK7B35d4aFS5DQgoOpbiANHaX1kRnmRcJl7MW+2hFPcfgQ+obyth24qTV62NfovYKlJaEP++Ht/f
i4TkQ5oVIKx9ZK7N98kft9swqplPiou3G9JgJaif8aw2QndjhibdmzdFe63lYxVE+xiVYBONC/hb
fiqvtMH9//lObr8VuTbMyMfQmCfLAJ74ZAorr0bimHC8S15pvGT9xwiL3EqrhaG2Tj5RrGLBLv+v
GxizoIBROAIQUgZZB+bF4Y8vpatqTWlDS96hQ6acOAHyL7j7PFqJQfTQ45/r8Xv2rH2DAKCleQEO
togV2OZgLkVgUjV4E29aRMJ7hc6uQ1z27y/ry+Z8+xgh4cDvBSUSL8zNzjFJgz7hk5DIFujvBmnZ
VDiw1+a00QkBkReII0dyRVJHJrlB2Bb7drQbBHjEFfmL8AmeDWfzYdkTZ10vAdhxgkblmMs7FTWb
in0DwnlMswTkZjSjO+VVs0ueJAAf9Q6bd5WtgV35RIUSrCUvI+WxlZf1Pgcwvy99KPYyM/bBMWgL
Ww57htTe4/2LRLt9sFFs+dshX3HStJCO7aLEFivb4OSOdvCHtfRba2J+0v78mm7uqaLyJoGVXCKp
QThxJEO1n2fuYF1U6JlZjRd8p9FebG2+DxVzi4wDZ6les3hPFwLmLBmW0wO/HFiunILkd9CVkoLN
byqhCtVr0NKfcnfJ6ULT6WAKrexVqNxQZGhxkFfzf77SuLcVY9WuFKpEMnVWQersUxhrwK8xshC4
+6mg52CTCZ8sLmHj5ix0vqO4FUvxuy9gQFhq48KnL5rakrgJX2AWeEch2faB02uOZ6411Jt8HtXW
rnkDHTmYMQCOJp3kmVGshT+0mm5rs68vVp4zGums0Te/+WK1WFAEyaLnDQzR6y/6qILX2kbFR6O+
6P3H8JPB89biiOF/Vtv8fy94U54lqdwEI07rYyUHdjXzGFDQ5qyXuYTzmmdOqYF3SaYTqxke93wV
l6+l/nvSsaF54OGwKBSUNGEIGqkoF0Zx+fcT+Q1d9793iEFuzsmcA1ZvNu6q7dJJMIJir4CxSqGz
PzRwrTAUzvgpBNMSMm0DtTLMCM5nIT+q03zO1G3Ydcs5Q6CEj5QgziJ6HAoA7D4Hc5ZT8k8lbKbU
jmA2cS6dM7UIbCAfwUGnfJ5F9JMDp2hLy5kOc7nsYD3PmKtkER74VRQR7Uo9jaDniJxg18to/Cj8
gGxus75BRp4BxhhZoGzM/K/e/nzYfib2lQmPXW8Ryq7Crx/Bdk2GNG2hcR3ckbU6w7B+2JD02/pn
vtA6oaKU/ujiOIv/vfaKfi97TW15j9fdjBT7HwnLeJ69F7w355mzrLF4JTvlNV94h2lVPM48sml5
4sv8P1yzR5wqlAFP9Nq3QDqWAG8XTyPxGiVMk/Q8XOvN26UF7053Ab3RuNjd/fB4AOXgbd4u0Cgh
aM5Ic0Ph69f/2EKyuB38LrK6R4L0Zj7aXbIJj/49Y4pttSE7j6FCg86eAnkTbGZUkPgKNZDwhGol
YzKQXfNQbCCnr+bKpyMVZR52QEPhv/M2sRsfQGce4kO2ih1tVWxmG4y26naGw2qwCt1ujbp4/q3z
v2hXEe4Yi24hK/NSccy18aYxdNGu4F4O8lIjaU2DDZ6vlA/+zP2RrzjKUi9Vr2AB18sQu8IPj8tt
fT1f5j+/n5u6QzXaRB2tKDvOLM12GzWHRtip3n2kvobe2oDnTzQMUSaQ/HEkqE8k+na9O4k/1Plf
Crrb64RrHJAJbjNgWjdbvW80kxhoZvdIUaEOr4JE7ID0WLvs9ioRNEAf4TA2Lit0YM9EMBXEPqLv
bDG9lD+cQL9q7m/vhSanqMjMiTl8/H3r177i6Vo8psemmjaSAYQmLDZ6yC4yvHaD6I7SC1GzbpaX
qyr07VSKna77CCpzF7D4yYCJo/gukR9TbyMVKCATcdXGr6zL8xpZCY+gAUzhYxQGp/Z6O2kjrNf8
dxNe0wygMZzsJPrhM301zm4+E7MPNIXkTmMhvv1MoRTzP7ZyCbcI9S7iefZGqMKYtS7xNkPX78ab
dt/dW58w1ZjTg2bPFlbvtOccK+wPKqVbjc68Rv/1bm52Eb3TUlFo1XY/yB+NcEhVfSnGDvmalNuz
u1UmxDBhqCBMb4JW7vNy0YbH2aur0v1vuUcpaVDEhKjrvBQT76IIr3FFwIkSL9macbqJoDJ1rfhp
PfmP/dZgvIzpm8435rebVXGSMP7HRtBc/E/sQ6rnmAVwwVNuV7s2sxtrSYBQt53s9IVoi4O11H84
t/3H4zqbrRnyGkT0Ynr9+9bM/TAxa9NIjroC5o9GuFccMjokAnFDDJf/vTjcTv3nyzQXtqDlZov3
N9cW1rjaM/Na2sOApSab3hXIAFv1qpEE/dCQqSAsvA03D09oAb4Jog0uhTa12w0J4CIWKvGHQvK/
buM/35F6U2/35lRWfRCkINU/pzxfadYlaJkk8vz47IdGpq6EKHGiwHAxSwTjOks/dFaRZlrP5Qax
ikL4Prc1WuEFBYFTXLIh/+Hu/jqW/PWsSRJuXfYcyVQkguVvi7KxkpWxlccjrV8XoMLowNTcVEsy
Veli4+QmW4IQW5tIv1PsQKTYUXecRqe9ylQn0nJO8AqWTODs6KytJiLCYBE50nIGL9AUL3lYmY85
8cbDx9O8jhsFXqMHyflY3NPTT198wLb7Yhsuf6Ndo/j5/amvtbeRHqdIGkJ0+PGx+LbLzp8YQTYY
W6Lt5VsighnIldhIPZE51/BqAJ6kMFp3W1oEu/Th3zflLetmPiXrbOUwyvAxKtyafz8Chl5ERZum
eNEKkpCWU8OIcSfLK9Gf0y8ZT3oWdA+EU/WGmRt4QrjxEBB+eBfzg35zjXkelFmiZrEi3LYp67zN
Dc0HNUPO6Ko+ctSQPwYYTsd3J3zBmVOfeTiHo41t5Iel/Ov2uXlpvmK6YRLtSpGV9O8vQNeCJmsH
Ydp7U/eghlzwPFwWevAmpsVOyF5VnNJR0r03IgjYRrwrY33Z66Bj8YD55Fq2LFkaSjbkWF6fOV3I
gSsE4ThdUkXchkPiqPFrBoyqUwt2X7RtbVPDKiE/Tk7Wfpwe8vyng/T3B3sembP9M0eDW6JpN3VI
g2bVb6p8PPc4A/PibFR3OkPdEBe4kLwmIUeoe8lclP3aUjZpu0H3Z3JsI3q2/AyGXzUCUw195BQc
pGQzyeXih+v9rVc0vz9OFAo4bBzht3nQoSqnfZR143lIT6PkkgApaK5SPvn+Jp7QcfR0TReD5Jrl
y0TaSXuSeQj//R6+L8fzezBkHeIalx9Oyt8XXlYFIRNEqMb6gbTBx3g9J2Fnp+bBI8ydCD+ETQey
bY7+eQy4rGuL7Bph7z9Nv//9RtT/+jIwR6M1kLn7eTt/v5G6tVJ97CRxr+r6pYnrNz8hI0cneAL/
VKM6qcdz79eHCclXQOBhSuxXK+2MyVurBOLGebc1VOUihc2L6vfv4VDtJYXmiFyv5ND/rVRI9DJa
k4TLFpy/h3Ed0YCqLPXshdOzmIyHCLlBoAmbUhnOUZ79QvcHISZZTmm2zP3pEqJ0aWC51SLmLy18
M6Snf38H9Em/rwAorGmgkr2sofW4+RLCIQNTr3byThbyc1cM26R47ZvWjh09eQ8loqy0D6KZHWk0
dhyZV6IEDcyrdx3gOUSKi5E5r7Qsa8x5aGIijpzWZLdI6kZRc0iVXXlD80LVuSSTNxubzeTH64A0
vzBbpBQAhL5mxVoog11lIBwQkdXDWfXw+vpI1HozWZb52j8F8l5mqBwdzAG1wVjaGbh8DVoBILJJ
yewO3UdjhDiVG2caCwfxuM1cDdIbrtf+QUDHkeiDI9BFG5JoVVBriOmLlW9lxnqCKe0DwuTNghqA
wYwhLUL5XQv3OfSVcdoIiFqFiAOOVaEoWdYU9cjuW5NL1NhhHa8g5ENqb4Z9YOWHUg6fxhC0QjAT
49ncUXEfMq9c6qBjB0HaihNq2fG1Cdrfk2nHRAdBNajDcT2kABBMHCQ1LUsBsU26LJvOjlF6T8Wn
jptRGqtlJr9i4gEDZ8eWuFYmcjhBJ7e0p8vp0GHYlheWmG4Lw7Mbg9BjKVrJ4lFvK4cA2q2RnXvt
16gwNEa6ro7wbVWi2HJCyDFcaqhQUvLK6PllwZMApVn22K+rrSRdmFzSirryaJOVda8o66jHPCBd
OxiGViwvglZZ1SIFS+OvKoJUijkF1G+XqtGt1TQ5SipfAQmAcTSdfZXkP6FzsjKYQ5RgIk5MVxmA
KFr1k6zhv55ySJa6pEI3Rv19U+sGA4JmP/aafZtyL5AU0SeVPWjrfHqTjMqN89pWuGOlcqWJp5yk
J0Gle5gvzfyndzIv/rc73ow/kWVQxxKZ33+vN5OcVTl9JqpeUP2kjuXEGSXcDtsmz7AoO4N/N+JJ
rYUXM/qJ//Gt4mfRBUQr04meoT3W/Ot/NBCkqs+jKSqYxF2jM1FLKy9bILlAmuT8e0VR1Xn9vvmY
HM1wWRJv8hW/8vdLhdIUDKagUbrho+do62c7sDkkk3Ttwiey0XgYmMjAeeYsHGZrP3UHY9OxqoCE
iQ6KbPt0U/Ud0mt+ZqjqAkd6lp79iZ7ma5y5dcaJ6d1D3YTZ37wUI0ojZEpQZ4edRDdE2OsdAnRH
DdAQGBvYVbX3KForNSTE00PDfl9YV0mhW6ys9WxZst9K0zEy1gP7rdUeOm+docBUOdY6ir8cnpPH
4neKkMXy7Piinsk8KZ+tC5Kq4En+natLuLBPQeuMKDZS2xK2OQen0p68bYF1l055CD7KYehomC4P
lgmqKd/18qNhnfyJdFECJeJtH29H6U5NHavmjR90gt0qGuOPYbge0LOVbwGrJJEZ6ltVuYAY++wX
QeaW5sbxzh9sfpZf4rexfi2sVUd4MWbkAB0ZU26HyN8EPn4HPfCcib8CzU1mGOcOpm0KrLN4y0c3
Ht1S+OiUtZWBHDv0rFWozLpHGeAv+xc0XJiZmou7dyFLO8EjoPtDyNbj4GpcR0led/Ka9UuaByoL
Cdwt6imlepA7x2OY1iPX1bdRRnj90cqWnjL7yoE8QfJjBF/VexA5eKl8aWm9BZ9izRnHd6ZsW6Ll
hXuPEuSSHTzHX0mkvj0pL4G/7cmdqe1a32ok7vW2GJ1kJNvTUrceM9Mxkf8i5cKbLdhx/cS1hyCm
LAySo6Fl8P+WnyxCwlQ3bo5Sgw8drf4hQu5bOiox72hQXnTPqfKFeZGJ6uwZT1zkcKWHqzp7lmXH
0Jaytoc/GDLZQ4L8OEtjj3qBiZhgOml0TYI4BujCK7zsMqq6a+eQF4CJfgdjUyVmxkb1p+d7kn4r
dtB+1Z2IWib9NFz7xPf5tkApAMOBRoG8i+Ewk3Kob4fazmI7MLce8pnGZv3K6VMDS1c3UoSbwTaJ
MyfNPVgZ4aNPwl/htN66whaW2TKaxix+bKb7gqIu0Lf8NGOCyEi9H59rdjaa3N7wHDRnrg8/O2Yw
is3P2ms4m6JtO/ikM/OYkl5gdXCyCNCDVsflS0gjJX54euLkbM1ZGbuIY1y6pEDv2Xt9dY+LIsse
qAkUwbEYJjEFgSQRPXiVM6qO7J0UTAFXkABtj45IPHr5qeAZ8Zw6WbWIFlAjBuJGoDGRVpyICOJY
q0iLyGwgbYguldk/9MrvseLDbgICU7HS8trBPaIBfib6TlbAk9nZsAxf+seILqnAerKMCBkjoMJg
/E8bP9yF9c70X1oTVLgrmVePVjfqF+1YtcusXdYTflLtMOF8U8YPWZXcOGxdDzAdyqDezvJVNmy7
bl1hy+SYUmsHcdjnErQlZxlxzGeMYtWnkKQQ6CTC9MNp7j9KOfDjnDuYAYOnsW5KuSBA9GL0mXIw
TVvrVsnn8EmVlcirf6/w318GYBiDfhWXtIIk+qYvUKe+mmd+DBEEYn6Nps5r73S+d/Ocpz8dWL6f
T9lJGEvS8JutVMbNecoYJ1GqqqrBDhAlr3KwZbUAUgYNrf9J7vx9h6QPJsuGxgAUg/SXb+iPHdJH
mCL5Ta4ArFqYV+kXPjoiy72TRPbFT6Iv9Vb8NOP+ZnWQjiiJNvGX//GPF2MQZjZh08g7UxcpetD2
QT1uETdnnbAMMs6ocbc0i2ytw1kWBwiXreoUha3QJARGVwR3pa5DlT4n/Vvuv3fm3Zxj1kfXmAQS
6pwEdFesja8VdVU5vab63RgwBRLJOS3Cpdn+rqJ3KyDM6HEyaXSB5Ajazv33fQIx9tv0Zf6YloGJ
Ezu9QubU36XAOObqVETNtM86BdUxxZ9pbtPybOg8fJx1hky486pu57fJYyWoF+GU92+R3DykSc/W
FK/aLHAnQPFSCKBEYKNmgNV9ZNp7hcah12I2kHiTD8FZEaPDoSx2bfTZBp+JhP8Kl47Sl3aKOSpo
mf3TYjDn8xa2pKAkt2zMYYbS6+PrasR27df9UTDXeXfStMBWhLe+FF6Z8Eaydc0Gcm5zbWGNKnaP
iElc9SibD61+Z+Wli5aCM4S85lx7n6BBFxpkX7mw9hQdCFaPoI0hY84Eu6twa+V04KuUnIae+MMo
hCfSSutO2WdTe+x960E2z4oGQ8Uux00hCTZfT2UhbVeAtdHqiItzMZB0nb7gItTrO6UQd6yP6wR9
TQso0SvDNcetcyH2v/3IO2jqvUS5jgICJb8tCZ04o4yQvGM02prcGiziGT1HPs6gKNuQfUbKhp3W
lStfLvaJDv8TL1B41tVdrYg0UP2HaSg3UeQfdNJV07ek4R0MJtbCZ7l5E2t49uFTWEEHlruHSjTt
TvnMB+9NEfRdUhNOH3PijrS3YLAWI8NenTwlK3b1+EMz37hNpAvj+2mvSddkbDgq8U5U+kJ21afE
03Bt8CuOMv7CmfcKXYrNoTF4NRwDxHgVYuEO8iFOf+MWkKurF97V/qEu7n0mvL76rFjvKRexEDhc
1Tifet8RSwaq5rPe+I7BPcNW2Rm/A6hdmVzdB3rsTn63j/XuWeufmukcG3NkVQ2TN1joxYNgCngA
C1dVCP2qRVrna4VOnrfvvd00MAR5ROe40CDn4F9pJfLEpg1aUDco8K4Mz5LFUUhjB5fCp6zjFhO2
oqC4SZhdwgwlg04Mb7pXR4FkQjJ5UgkwPsns1UjZIDjiREWaWjCSxHXnRc9dG+8qVVlCi+qNZ8k7
GIQrinFznsK3tArXQpZFdi6Fu3KS7SxdpXXO7s5Jj82v4Y/5UZvOTbWpIphFuIjUYZ1Ym5ZKjdN1
nzdrGmhHAdOuFRwTL9ukzbtAmPRYHYcelHvxi5m13eUbpX2oBm0p8BhoQ+akuohXhsSbwNtKoeVk
KYUMY318knhzwf8k4I2a6rmZpoEpwDlkWeNIEMqUmwbbalKYfNecAACgazhnLb3c+NU+QSSDeRw5
5ZsCuf1QjgxreZ6Djnw/H3l6g6L1fcx+lyE5Cx5sq9lWR3aXCeFwJgnNchr93tCBO1GtVepp8rh9
i2tJcqCow6KPH+IQ3FdLrreIa8xrl5aQrmOLmerYu43gRlgy4jyHa/jKKrYQ0Heb5bKJPjFmX2eR
Ym/QvYa4ZADV90DWT1nu+CYJ9v0Kzdym1+Cmja4V77qWibtO4KwxbcZetY224yCCIKk9Nlr/iIho
488O7pyiNNgG5n2o3AVm6E6pdE1loGvAtSz5g8MNoPmFlMvLhBQQydq2AeoTaydHT1V5CbD7Tf2m
jx/m+1fEmMlDi0NipeXlMrQepi5wapx/VfbWG4Rd5xcz8zaBpB4Q+D3LJVNTS13llZ1J+l0n15+p
FO5lMP4WDooo1rZpWDtp8ailH5WGvjs98xazEUOUIn5W1nvhbawRevmhorOsMSWM1WQ3eFvNjN20
muwYv00hpkuf7skYyctqflSY3RlzFTwCREYg1POPv1Gm22ojLuvUfAijcF2o/Ubqh3UswIyfOuiS
5S634MzhqEkyadEgoc4o4+QGHwBR34O2GWTbq2GhRK8U+gbxQjIdUOPSSe26npSXUAG1znJmgoGJ
jH2hKDsz13aZ9yaZ8UZX1nK9lM3VKD4WunCwAASgP+x7Hqye3PKOh1fcC8FlSIWNwX0feh4cfYM+
mUtOqi1OIO2MApgA4kHkOJk6reOcvwbEcB+LGRSFIzqULJu9LwFR24kKxe1Eqyp0cz05SDVOwmgz
GO8WK0OEi14UN00Xb/rmXcweQiteKUZ1342kW1TPVR+6NemSZfKUlOFG9bRVSBRClz5qfbTTazgL
ULE7kI2jw1PGkop/CRhuNd7XEPqCJnYDjz2uRyNBvIkh39d0vtpsH9I7FouL1fFg8xQ9Z+Mx4yAi
QR0Mc5pbBtJM3E1depGrZg09koRDaadq/v1UwfULyl84a0795Hogv3yFY6FBDjhTB6HCqaFYTxJy
HKE2rlKmss1yESVXUBCiIHlqZHVPpatED2N8nqT6VcufKnlik1ovimZYViWMCwpxNLD0zk6dZxhw
pmDYs6/4krYUuTRZ6O/l1TBzWgdEDg8p3T6zBJiHAvmltT6H6knX9kZDTI4OyrIoL0rQnuNacZWO
x340nYr/q6bhV2tcUyatTDgFPuYqKVv6tCD7/BgN1koiSDYqaafym5NedbOmJyA5PQhGua/js5fQ
GfYe28DaDEO6rON0O9H4KIt9J28lYkD1zlEzb6XDyFWaxpHpk5BbtVQrZFpdSKwFGde40hOQEByg
GvouvLA+6G7sHSVKnmRItmZR7P3Y9WNuQq+/GmG0Npg9mSWnBKs41Exfx4arXyIREBcS4EVVO6iq
7TVgY2OkIPmvItkXJ7W474vm1JfrunkepHVi+m6o3DcJI2+8iZPYYIir7DZ4lAXOnSPDLM+jOtHd
sBlP6QB69qji9WY2H3WO3BLfcfWVwc6PA6lfpXpK+pegWInZlZ0oGp7yJjjrJIr6bbGS505RHCzK
lMVNexKjY1AFhPs2tlozmyQpqxdJsbeMdU2Ou7oeo3c9+SUj9NRHTsjjXf//EHZey41jWbp+IkTA
m1s4elGkKMcbRCpFwXuPp58P6jkXXWeiuypTSoIkPPZe5jfRKWF6p92aCvg0Kc8mLiuFiKEB/taD
vKB1g/5si5F4XVNQnla/b2q+dJbwbeRmh6bAXGIdMB5+jofmWJKPoHZxEzZTmPlqBAGvfQdrMnfL
Rq1cMdEo+4t2T7ye9RjTadXW6M5TW7hK+VJNzFuqM4yrLPKPkE2ErS9Gdoh1CbK8fE1v88D0o/lz
bblpQ8ndAs6lp14QiV4UJX4qoMyCWUcp/M1jiu8jo2dMVbk+5pGyI3NyRC3YT4Xi6tRaFf1sgEvI
w44jmjnnsjORni+yAG0nyxmf4LMOcXQEa0M/DirMiJdN63SQI2tOSyxwt+go92WUodEM6inrhIgY
yg+xuqfCdBCF5kng1PbRLqSfJMrI+xSQIv+GGEhgxmJxsPOnHKuPRMfzG91AhRoevPONvEA31qFr
D0jQENrFDXS6sXSX5R5Ez9xnw3IyV+sTfKQNnRnmQ4ywZRyLp1xFPE+n/q/sJDCqyvJngOsJCzp3
tGVDgQMNYaROulVUguBcLV9LNT9VovouFds+E3G8EY/aWO+XVN6qq6ZfdJvj+MQA4RX4nXPuxsVT
xLdleRJHAgFi0YJhM9dOiQ6HgAflQ1QwA8yzbR3E525EafBczMdpFlyC0Fw/LeWJVi9T99lA4fBr
EHyJ58gEPkoKM0zQMXUKH8b7vJh2FB4S+S0Ln8sCOR7GwDLdyMXrpO7Ke5FEnjqDcS8pclpOUL0l
9XaZEUtPnyRh9BPS44xgLemswzBpL/S6ce4RcVtN0TNseSxeV94HPKJqPKShuJXmXa2919Yjk8Pj
1DBrFjywoUVXSt0gJl8mXBELGt4QYMwOFlUjyGUSBbPtmtpLucROKX8sWLtP5ccC/DQmEo+7DwUB
0QDsahT9pMZ3En7U8FGOJa2tNHujCs6EnjhLTemvIn0jBa4LUpzvIYTbmyBAwsG4/fSct0AVhcE1
jINgHXtUS+ciwoXPsjWukyy8ziRKxkFGmTI2JQcrNnsghhgM2QUI4i0L+mba8FrkP11gMZ0VNzQm
HCMFfoXvlxk3+7ga3Xh6l6WfNE/Iro4ZYVozfJnhn6nF4nQ6pzFRbL7BvseZJAOtysqJySSq16mq
AE5hCNqcsvJ74v4qs+HYGpsujA+GkHjkPrYebsbmVKIFksPXNdp8E6OmmtLrGtPoUAj9zlL89U6Y
s3Md46WB1iOqqxR7Y1z3NPSnItnLLe1JyZDkXbiMkjcKnzV6x9SixuW96Evqo5gAbDrioWbTx2Az
RmuvMdpZa7JH+KkQtelDRIiojO/Z2l+W5oMlX7g0GfrEE53gwTqa0XCNxU23aO6oovEFBkNr92Wc
7yxzbwqqm/eLlzXKt6EHGz0mztDHkyQEr8VlWkbX4MGtMISznmkMfRIG+aM47TVdfZFlmh2ivoUn
L7fbXJsYuAda8aBdqpk7oULEAQ51DqN70AgPVbw+zExMkFih+q819pSrflNIbkvk01o48KSJk7R4
ai6Zh2AIktbLtwFeXSsOgaozkvZXNYMa32JWioCCQi6KS8izrK2E6/A0ijhtVa+NcJzX41VeQdR/
T1gQVMiU53h15F7Svw5xf9QThL3K8rmWUmZ/jb4s+5jX1XPczrgWVg4oYhfdm4Mwh6d+0ngYgBIj
5ZwNHVcR4I4ySydFTbZT7Bbjx6Bj0NpWdPpUP+7aN0tLzj2um8HQu3ghGyM0X3jWSt54dVHtw/GT
QVeH8AkqRICb0IUfYLpOTfloJ6qnk8RTJr23eeuFwje1Ia/n1qyZ+9k8VR5KuKN+sqgIaOVfwRDo
feBKQsGOPa+YHhUeaDTa2xfDqp11GCqnv0VpQDQYgOrn6Ltg3aVFzyIkX0DbR2mm0m3kr0BaUCJL
m3tFjJPxJCcVYYeFuPsSelJ9FzqnNkW/1KJ9mdAJpdLSz6lTaQyGSrkbFuol4nAa4pssdQfBBMUR
4IPcUYBJJF9Zkk04dC96yXK46THBVBWCQB66jdV2myVy9FZwq9D8bLAwbMqDKYMrtYxNkz8vLfYT
fbH/zitjI40DMtCUB4bRxQbcVXImjwHwlDR/Jpp5APX0YiXdxeq++sC8t3r+KqQmUHcNIAxZ8tFC
jcZq4KzW+ZOJpVidG+eyzDZ6Kb+rRnCIRCgJ0tY0h+fRmp8sBlDqaaSWRBtsS8rk7dzXm8ZQn4Q5
gmKfbBNhE9Adxn3PAXnlNfFnTIlEQm4m1NEMF4N9KkPILLgwAXWecXpSoPBEdebDz9gyRHsao21o
yH/HnBC+NfZzSjw3p6KrLe2u6Y2rYtDfGBm8QqJPDAor1HKBmOhaS74X72Ur2JiagEiC/BRCzxiD
CoUzHakRHROfZjv1uLAauZMz9qdjv9VVLzaSLaVMchNC0+Vb5x5qKNKk1eBbTeOoVL3FaEBM6tjg
jhVZ8ps4Tyd6UpOyF/YAUeyURlBKdaHLU9eoWbOa4Oe16N4oKWdLPGnAShEORBG4J8WFyqFl2n7R
RxdQgRjk26ncFO2dnyOtNMQ9yp7eRuYoM1rRinCam3HXzMquS6MPL+8TP+tbjHQW6lVZa5PhOCi0
Qch2Jz33r9gI7KWJmCAYvWERj7m5bBZZcwSDqg3EFnhNnNB5jTesAShmfemN5qgAkmwt49yK+KN1
GlUe0sWXUOqBZnQIKbQqXXmGBXHe9OK3VjlDrDqm1W+TjHaCMbryTC3KmjZArtxO8iwUcNkbwZI/
KxnBNv1Dks4TylhadJE6/a62N6QfHWH4AkHgG4npSojP0MWx06Hca921CMznVIQGIH+UCm7VjMax
dU5Mw5eKv8GI9G9ibgY93MV/x+l5lLwCcfP8mHdvzRxvlO5Dn45Fbm275E0wVWfUp90ExAVCDXRl
d85Ll6xVrxcet9jlGmhUMVR5V4gHVQi9VtecPP6QhJM8lN5cIJozUsaixZFECFfQdtDLzJdm9SDG
4k0doGmeEyV96vt0VyU6gQAe9sNLsBbfBAreFOxkRq8hSjZms2x0Bi78hs3FWSsZc4FycGFigoO/
dzY+x6LlWN+zgawFgIkp+jsW3+pESoHQbWnhEdeF0F9MT06vRosq5hK6WCDZcY2KhpJRNpNOczpt
ImPwJyP9GInXhzkkPMV+XZVuanJRsuTPPOI11lF1lvFhZFhbO42Qr7IGAZ51mJA1eD6RRljNMYwT
bc7LCoHustiR0dUwpXeYSxoFCIidizrT+vo2l4se0RMOladiHhgdFjctNIrJlBsptH7M5cJZke1A
QTGYNlcRWq6xrM+0dBno9YlG5sXWdRZXRooJyVKjrt+bRO3sh5AZm0Ii/c0vKXU6u+KMGPQLTfyM
YH72FVjoWLctkydTbLfpgChzUTtNPPmJcFBGpqzW4rlX/LJWTjoYdiG/4PzoDZQ4UgrtQfK8VNrZ
UKu3YZu14Tan65xVayXdRNMyldywKc85YXYkn5ZId/ow3lTGsNFKzRsJ35LYOJIvZQNQYxWRcssV
tHWU+dTimwEwrgGKseZvupg+FbFwqodBdRpxeI+VAc/f/tUSok3RJJdB/2sZgj9mHc8m/tAzMgm1
RUNVuDbmRQ98LHGJCcmnFuYGMfGnttyUhDMV+hG9Sp+FgIM2s5U03ji/GsVwjjQAQrW4EQTT7yMF
IoT/Jbln/8tHrsI+fwFTs/315Re/fcE+jUBGuksrcjttYhuEK4hRklTb3+1uu9ttt/7mbwj75nZF
qSq01zeulAARP+AV7y02P2uHj/J1vpG4/N6FHm+ENp8K+bXja5Fr367Ysl9ZBpDWHrY7e7KvvDfZ
u6t9zZ0dH+PnY2df1x8+2hG7q89XdrtdvVnf5X+2Hbg3+8Ym+MfDJ/VDCpGduLH12N4h0LDu1u22
7uN1x9uHdf/XpTt/PaYbu7d+hzfZ7LpfvG3zQf7467Lf7a27xqbWlfDFW+JWPloP2+QcXzhJv2Qk
TghlWlzdf7+8buq6u+44Onb9ys/1XK0/WDuQLfuGLzzbsdmxfy1aT8269tADqLBuj12C2eCwonXn
4DT5u2u5WY+CF8CmwfKWUJ5unFn2YRevp5iD4XBZJ2tFi+KGnthKn5p24qm8/HpUXLnU/AkPEIRU
5346lfbJ4j6g90maeCp2yI8cVhZNeRKegsqu3h8Pzstg21dE5u11l23B2exslnK57MdOcK68FDhO
DvdxfXDUj9xZL+DjwYV7PHw84a5cX06Py+n0py2nlavuX2+c5h1767Pr9et0EDybr66Hmzs2393t
fONdd07ns68dbuf1gkm/J+n2eyofu7/cKdxG16vprp9ev8v54uZgxb/30PVxXXfwyq6tF4R71WP/
1qvDVmCP2bvEvT4265d5FM7X22a9W64b2z5uuCcjd7AfEdeD3Vy/tOEva+Se/13D710CDny9rtf1
qvIx1uytL1l2hRrjrNeQTfMQ/L/vsJgF7NEuWB+fHXvHibk+uJHWC7ce0O/NzQ2Cc/P192SOl1xI
LnFiOFH3EhcTvYMBrtnoTUAXpuScdHTSiqNRkwV5E/Yaw6XFJrYQa7fo2o2w5K5IHbYPoGqEJzMH
IcA81uW9QjSOLEvRXXNdOYp0Twb1ikjesSG7GylCL0tsG3mxq+PKLyXDcRU7SzxNh3yuLmAORluR
KGgj01Tk4p7JM5HeOnFi+jBsMMmuEpb2UFF8YyCcLWub6ava5sK846ylDx1bgXJmKG/RMAX3oUyP
qKYp0xB36NYuiPGpi5VTRbtDnAxXZq80+ny5VuzSISNzPOtoPVcBHRcy+YSKaoELQU60316yHuOF
4kWprr84hQiSBEqCIjGuDvgfP+8xHl1luS967jRT7xiZBZg1eFqyH2MEONhMmwQYyPSnAbLTkE+8
jhUFNvpnHRyYvG3dJX3p1cxPxwz45Chur0TBmwbbB/VvttYCF6Ayk0DvqHHVdPCjpD2MofZWKMU2
7qnUlpUf9GsWdpNSzdUj2RkJpcQI5lH00gyPNATzSLU4bSbfFKYvA9k4ZtKXYMHQ2gC3gdPh0gCS
EXCbIltrsGOPpL9K2TzFQ+pnyIXFYuDqe325C4sO9jPjPPnSMnmj3DsdmbuoBn65dHZkbkF0jXls
o1dmD/VamXsytF2RXmXSMZMqQt0+xJSqCj2utdc0t1ei+J08WU4tKF/pfF3gPgNvoKNEaSiIXEO9
tjWokUbZLcubbh4UAHQRAVNkhyAg8r9Cnjh5p7pWHDj9gvav1O3S2vRzqgsioZClP8vLVk6ljSYQ
9SoheKddlSluQqRXTwiw0q8dYJ1p88mgilOTdSez5c9SibHoO/hT7tlsFw70tBG17k9JAjoz192Q
hyNS6mOg47NM0brWzZ1My2oEwq5PvavorpHc+kFUNwrldj15ArfhFUCMhvaloibZkMSWybOZy95A
Eim3std3l7Qk7J0vBZLUw55W+N7sE8+geSsiDCocM8BhAyKsxnIM0ROl8rIVFH1ba8CXxAL0TwwA
CNhDiZk2ksjfUxMjL1By6bcDxf9irc9VT0szHuRh27WHlMBRjttn5GE2oWQd5UU7NbFCLoMkDC2U
HuNVQLSvGhSsVNKu1oScCE9rWOPMZFEuWKtfa+Vr0ekvzxgydzJPexGeswkMEglmXQoHkTtmrZOi
RMMav8DK2GU+05PGk6kzvTJBoEQ1pAYjXU6x+s4Op5V5SZpoF3QQM6miJrKn8LJXuj/xoLxYSnXC
xBvhvUykJsMQJoXBc4RSSTypB8IqZ0YhwOjxDFx7UEiqaATscqjaS0virmt7uboo5Rt0wI3UVads
KdxFsE4znyaQtmc18YKanKnpXCkaDqU2+QgCnIKcrp5sPJEivSS1jIOjcgtTP6lRQUfKNxNINExg
y5P0PFTK2xKu8AQnU8laZxnIFYJ4Sou4Dvx4XmvY95Youk1DdSz9tklfElU+koqfKsCgmR552jzZ
afqh0l6Rx8BL69YXcY0Usi8z+gSFlwTaqzUCy5nRQ9AUu5ErNGNBmMvutNxnc99TV+xywRYYHfUK
va1cfk4b9MZ6Q3ktxW9LQ5FW7n1dPdUQ4xnvlPitpOZHRbURiAW9FbU1QF3OASgqX51+QERvnt/l
uXAUi6HxYZLaG+Dy6AQjbP0Imxct+Nslij1P7xpg1co81BnCwPA5hdyG2uKPv8X/L7PDxRr9QMLY
4N2qMqJvzHoQehjpPWryPrI87iDbEDl+Rqt5dlp8wVVTxgwzshvoIrWQbmqKc02B6TL7bsLppXiI
s5DZC66+vChR6V0ySr4VY3dbYF5lFN5IP4a8bLYQIBuAo1THooORCKQoiV8aCDMrZNwwP2Lr3sFq
p3bn9NPk6B3qatlGWhrgn6RuwO5jDTAmIvPN8jd9jDVya+Azk/EQhd8JvvMDLljmHrCGCbikiS5N
mF/XYmwQCb1tPYK1rMktO/1WIigCLBjao4AxhfNW1NSnSVX84R58iYsvTMDxCLnMvwXeQL62UCVm
K76kfALfG+CSARXMcdClNb7PAzvN/elP/7xgK3lHeTN2563gCshX/bRf7VfoG655DTyK0a/JCYDx
aP+028DhuTe9ZGPdSDcod8VQHJ6l5wr/BvmkMXg4gPxcekw0Qc40aZzo8fOTbTCYCq7tnwUvr6/4
vG6EdNUzbqZjeuqVf7nqFUA9zc8y9jOUYZTP5rFnmPNiX3gWsSvSv15+qF4hEyN//Yx2sdm/Ulbd
duCa7VcRDxWZ/4MDqbTdbMRR9gTmW5TRJ+66Xm2YYE8N5VYNKOiwSG+RTv8TFf5V7XKSPQsXHQkz
gDBWkIpnu5PiiT2poO6bIVQbjH7NbPZCAhDV+ImZAEly7aJjTIFCEASnLO2ARlHjLvtjMlxC5FJm
Hqu0fAYPIXDyKLZvE2CywFyVqAE5m5+k8CUf1WOHWH8LclmssWaXl69IHfEVHZ8sBX3OKDmpDJ/Z
RN80zQ6VlVwy+gJVY/4VWwDpzIUCHatsFS5jOOYvpAYaD/G0+ktSEzHxiAQDZfSfKMzg/0VXJKH3
BWkoqSDlgzUwCOModhsbuX5rgomu7/QpjdI+xclYH6hchYk/rpjVtUYVADrF5LdSsh1+OlcICa2Q
bcWs30qkh8nyoQmm3baRn2UDUh26j/SqXcRYs5XZxQQbJOU4ei2eYRDKlSnYzgQ4kryN1XZDXdGu
mOA1g254DGrkrzpn/gKhxSRbNHPR0eCloQ5mwvulRyS8FsaLUD9U41zlyT6Lf4TG+u7b+nmYu9tI
PiqClU7VcavliFNDYqnKkKB2UG91aFC9cHN1aW0GTTTTwftk2aNBFKRurUOuahJNCErZoIpXZ82G
NlMWJF7fZ6/iTBNFg9ID7BzJkhIMfY0zm04RtqeB05tI8k20E3Rpb1QmTPHIr4PRN+VzJ/9EIQDy
Rgf40l7pVEGB+RQF/WPIaS6rlqOWH9Ok02CqN8Iub+m/V7knAIqIqo08PcCkTVYA2qo8j6FIiDmB
w8KBI/w2KMAh9QXiWBBdc3yIA+CkVjffmqXZ0RztDa8V0a/TXoR5eBLA3+PQsBeV8SN/LwoofUqe
XmuONk3zU5tcjAi/DKoyRpR9hG6shYCpKNUk1jaVF6+lDmtq+aGpps9KEv1MRDuJILsHzhui9ipo
zwijysviWWDR52IbjZcMnZdcoOxblNu8olHaMzpQ5p1TDdQR5z3Rv+NSd6bgJ+yfM4x8U4BzVDFe
k5pxgKaGHFNDz3H+1mZqydFhLJVD0FNumbKPkuK/YnrRkNozUAZMZd9qkNSlOJCpoLrB3ZAi4KpQ
zMnLaFcs8S5OLyHRiNQ4GUhtsb1OwfesjkB6FGAxHn57uRcXPAAZNdvhh3EdOds2wbwloR/qJUQx
JklR6uYm9uMGlA3tQ5sutZhttREkev1BUCYrHwbwkfrN6HezjhBJSjqS3+hxGkHzPJmwtqpyu95S
b1r0U5EcT7taHnZtBzdMzZ/02W1r6QWHgC8pOczzEjLt1YzBA4NsqtA80l+LcHVNz+AUwC7LM8jB
IlSH6UuI9u30EBcBhKH+0eN5uCTPc72A1uS5oJ62QOts1btMZC4U4P4BVTFUGaNBQx44eafbPHFg
8eCPzZSXHyiXL9VpwQEgpplOoPc1xcuxFi9m+wsuAxKaMfekqHiP+QaEj2Wtjw6njxaRITJrQt1a
r6xstgCrFmRsSwcVmNS8AelRoqc02YOPsROukjRrG3lQn6xa3U+wD4BE1DktX1U9J0G5V4LIo9S1
UXtakloRVaDX4qOAGRYPJN3X4DXpL0BS7VF5XcS7KHOFly84YTLrTxE1BWQaKwxEkf6KZLFnCrpb
ReWTWU5PBcAWIXirBet90bRTlOB20YuOFZGrs0laagN+Ws0OlpdoYgHTN1iFplDyEHPQGfVncUS/
DbEXwPF9JtluFzEEB69c94y6sMY8RED21WXkJMhXNbSkyRppqQqFizKDCdrBupqLfK+pFSI+f0hF
+b+wqn6d4v+dbiT/G8b4H1z6rjKEsq2s5bmCwfNRplsFTY3eq3qvg26b+8HiJZ8qylKLB766hiWc
wx4kGLOHAKH/fbbsxr9Vblun54RJ96sAtoC6Lk0PqrDYXdDAJfR9IHwk4wgoe+HZM2aCIa+FnSru
cIZHGam1qMcypj4VyfN/RlHLv5YO/zxAZLhlYOIyRr76P/iyU6FXTddn+ZM8kh8CSQn/aMZ3LIAp
SXt/IuyhS64iPxU3FKX4G4BWlAmzcmEouY/JE4W9SpwkkeMMMRTOMfooZ9Q+lqe++h5XsdH5pHQI
xhm+NhI+PJY6c9HVEIUnczEcUyGU6dKdXKAmqVza7nWRLdssLKdcsLMV4Wj0IKX3iClvK+HSVmho
x8Mma6h4d6WfJ7QpkV1lnATd1lXb2sD+EchSDcIsmrGCQFdg26vtdokw9BUoVpfcwsqjngCn8gFB
VAmABdsYIqeus0P3YojkdGN2kMx+q/bZph4mJxIpARcbqGokbYydMSVOXEKVtPZReqOU3uiKj6JJ
gJ9Cmb424s5M5J2ghHscO5xQw/uy7GhpMULrOqQtnE1eqExgMlBg09ijYENLJ29W9+zCE6b43IPf
RjBlEU9d91rSEhNG4pLvOXnLLJcmZaWFl4S2D0zZ3UKv0iifxkV4xjJov/Q/mtFTfG99rVo2Y/Ia
GPe+oeKg6Cu1ZjdiRZ8I6Z9xNOh9zCdU+/oOQTi6rG31mhhIZM8RZhwFOU/utOU1b+91uO9pqk1A
qqb6gbtDJ8ZuaeovmIlSxdlMKmXvLU7aHQNNOGzM5VnLdLByn938ii2iXYFIliQ/0HgMwm+tnLfq
krp0Yy2kOdfGxirRoeWFDwOhMKWzABNIx6612dRzin/PcI2MaKsWJ94fcLjhrmKclaqToaG+QzGu
AlVVNK/RcBfbmSeuvUsVBB74sEaERksarfCRbZmJp9n8tKCvzdGm7MgolMq34tNQYNmDhGFXQ2k6
8B4oCLXyIO/UsvUsCMsuVUaA8HCGw8Hg6j/MHoQjhRJJPClsdCT9Lu6idelSrjry/VP4U+JIDGCu
wrABM43IeO1NBVijDgjkZOBHStLTRCvGwgCGUjOniOZOjfyQ3lZDstHW0dvQd/68nbv/IqqJDvn/
x6SEKaqImq7jl4Kn9j+GNqtO4iTEDeM5gbWK9WFOfOrCRo8RA/YXjB4R2RgPIA2A9jCVc8fzZOkV
sm6rTcXCdEIsb62uUenPfKFJpVL8BlJADuGYVzHZdh88kskNsad3HDgxWOcujl76R3UO+/v8mlRu
1/2K1xc21DTVo7gJgxElO/WefmnPwjF4ZTCiII4myLtxQ7EfgBK1R4C61DI/etq3oHiJa87wIAPk
Amdb/ZkgSRJo3rWv+mp9rNUxa9fhRIpmmIi1sXFowIRQAb0pvgJ/wSJDBsUMM9MuQCA8jShKWvbw
IWp2+ab+0H151d7L3tX/WMw9P8uNmzTeBzvhzXg1vwPFlncRLI7ZI+1ZWeGS29ChB32Emb2xE/4I
D6JJ3LGMZE9RBr9YsBAJukGDnd9GJPaZ8ABchy5UsxlSGYOlxWM0QCZFo5tzjWorpvTUeu7DuUE6
w6CWC6zWhhePccGKF7kYT0Hogl9sDumJZ696AYZoEfu/6W/dy/SVnZuz/EetneDHOJSX+C5/Yuf7
Ktzr47EnNIMhd9YuXb6RLnQFTcaNSwtE6t5ybl/Kdwmck5dMLpbMqiN2cN/t5qkebKyVaFYWMEnx
NqKtdiazE9uXtVw5OcNd2Ct7CrvUXUG+AGPGOy6S/ZrgDO4jLTTT6WSXWBw6VNjZ0rDF6HZWtquk
P3cg8roAbeih/SXpqC5z4HbXtgSK6lhvIqRuil7+jD1DaXshdRdbuAN6GHu7/RS/GSZluJBn65L2
DmBtIh19BDLjx7RtKL8iPYH3Dg0qXQLJdgiJaSivmX7xVX+Q5ilPY4zdn1jZywzU2l2YPhpnBHsE
wL5z1srajSrMlrwef/v6mUlg+jH245GFvvme36I34WTszQPkuPJsfjRv+kf1JCOxaPKak2Hslk8F
cD8VnsJp26fle75Gj+gVI8UDMlIKESKwLfFAcR1sHRIJzG3Bob6hWpn+Dc/llw7sYARA4i3oxeG5
zA3fg5l0YBClEiJbHlZIyPhE+Or8V7+m/4Mxx5iB7gT2ayp2n/9gzCFGUep6kIvP4I3Da0zn4IUo
QN3Pb8F+vHZIjv6VeUTt7FP8g/ZAuh+2sKfdbtkxDJO4Y+DErc89NN8Uz0KdyGmuw1P8oXwirskp
+M/Rjb6SBf8Z3KzeuKiSQA/DCPXfGWLjsiRpnyfiMRJ/FIyjZuaU9jojrjCITAtp5gL/drOWvWOy
bkNnCLFGLUSvGMRT0DzGQt7j9ctUCuiU1HPK73ozgbTWAVakw+pIPiGJOw4r8210Q0ihM1kpnCAZ
DdyZWkXvSkOyazL8ZGP6MOVJzlT6v4xxyB+i7lEmexVQZGh22x57TFQfVQHQ35xRazlZ4sePCC2r
GPczbaZAp6oKHDknYRa17QzNJB0fWXCHVv6fT9yvbME/T5yOjxlqLhjSINT07ydOI42U1R6W/aTP
iIipiGq4LTBiAhnIyX8RZ1vFOwYQgVG5Q4Jkv0QBIcwnSUrUj5AEgSwgD/Gf9wqBj//rguoIE0EZ
kSic/NPAKakzKc+VcTxGRbAZIvjzgzXb2gptrHVmqnzFY1n5cxUrH8WRWS0XxHsfflA9x4BUVGwQ
M9998dyMj3JygyHwqhk/qnj0F/EBQhJ2xptcUhlIUl8qMR8DIEVyNEnmtcyB775FCB0ySg801UhZ
29lyNLHcKCHyFmENAm6gbHWDyzPmH2KCG8WS4alFHYYycZSDcZ9UJ5+u65+gO4sIki4aNYWG6XYU
lGNdZA7o5HGZ/cgcXo1EhEsfvw0Z7KmUHoPRyn5egr0ChA1V19OLRz6/huZ7VdxkOfUaoPjlmJ3q
lSuUC++WQX+tVaOrBoqy+oCR0uEn1zFnJubfxmi8zijPIbIfvu+7X6f1J/Vt8Aeuf+bPnSUsuPNb
8WXndD+dS9ufPf/EB07+iUUnnzfXF66PxiXLfD7BH9cvn9aF+r79Y852uzgUgk8nPvm//60mAxO4
BtaATm21u69r4L1zph6jb1ZUPrGE1Xe7da00xe/8x46e7tbaJed7/P+77bvP7t15uX6c32dOdvbN
b0XmUE6AKe6+ZYdbVjKjEHai1y4792APyEJ1TovLZs+rjwRb4P11U6RkbIADZfS1wQz6fF9iy/Tp
mXRt3jmfBHvdmdW84ityzpy6Lzb25bMjdMgjx/clutdsm3d8H9OKL/9rx7+AYfi39ffZJ6xyzvez
f7+RefxCQNaPn7G4WDfCUOWs/46c+9edJewtr2SPku366/77za/147X9dZa4XCzh1V1ed5vvyN4X
77T2XeEanvi36vzv+i3/vjppTLsz/fx8e1Nc/4s3kViz2dGY1emOxE9MnG8te/SlAFRJvdbhVWyv
4qV+BZiDQ9Cx5OA4+JC/O7NkPTQOcP033U5OAMCOm/+7fLeiQMCtrPiIFcGyu4Ee4GzQaf/9Sc9/
BVP4a/+er4EE4WMr4IM+vAf0YkWDrB36tYPPMnr4/Fy7/CxZkTConNGwxwKAnywCwrFfQQUeH6Fz
f2N54tor0ONf37ryxfXbgB9+15evvwAMAKMAfsC7V3AWgE5AA0wrVoaJDNALWJF1m2yBfecFK2EF
vPjXP0Le3rAOABUb2wGgwcHZttyXf4RkjSYIBr8iUPQJNcIZftcDyLYrUgSYg+qjioCP4em1TLgQ
PBTtIqC4Dhc7XyHTQ7KtF5EpP9gFt6z9iRTxKHflrk+e8zK86vMM0QxmzjzCBS43lUwDpVvZoJ/T
nO0nI/FpRY/A8cQJcFe1ANUC9QwvRUhPYJyH7JEZ4WUZuSuIjsUap7Pnqv9pSwDYIyXSaTCfYNWa
XYPIhArnIQKl1sTHIl4TVPk1n8Qzrn3O8D+cnedu41i6rq+IAHP4K5LKwYq29YdwuWxmijld/XlY
vQ/Q5S6UsTcwM0B3T5ckhrW+9UZp4dVEhKgTVenZg/YccdiCXkmCAtneFMFRf45ag/q3ckeyfcx0
IzId1YY5N7r3ToYgQYU/a2ULWzBzmyq8tKHGIpbdiqlitvbhbMo5imt6nk6lSs+IT7hEpKhL8lFf
Qw14Iq/rjQew1OcYU0TKjXumFTxmtuEFzzD1ZXLuZBEJH4gYBw/YqhjsmuC0YPlAAGCSdzxoti9H
2xr4izJaHJfNjJQrMG1lAdSMSQaSSPVWaviRFYw+RtTOorTHtCJTmVMRRaOLyxA4AYoEi7gkH+Li
YOIwLhEqhSMAMRmMae4qHSdVr9NOflNuyhDNtPnpq2R4diQfRL26fzTMgEaIrJI1oUmXbQ5C7tOE
oMtO+KDbhp1NS8uDYdGo3Nf7AJhWxeWaBuHcMn804UuD9ysbgjWpYGc/6Y4eWGqXUsaltvOc7cjA
Aqzex2orjcQg4sM1q5hDU0nIg7knlum1iitM4dh3PQnMV1x6Prkmw8iw6a/KTrFlyXLHx2pU6n0t
E9eavWfDbcUhlxkVibqlu62R3tDQzqUucePQv7YVLVQCLCD0o34EN3S6B2xk6qgdlE/prwf2UgNo
KYiEp1zCDwD6Vjw63Gbk8nRorQCqHvU8Cn6At8zjvjj7yG+ivjs8TOWnLDAS45KPcX7SmwWzlUNw
yI9hXnFXugehgMQvJAVXkicw08GgvFusYagjJyYaPhLQdb3fjR0TwU9fsdyHNFlXcje9D/JZ51YP
gMrtWGMoE35k8OcDHtKSNJFYDMp5ieczhKV+8MqlCw8TcOpt44zjc8vYTvKMInqrChxBL5rpBNfK
kEnBvg+L964hc+CAaQ8PQ5jeBAj5AYYlUqc3CpD78WMohJmY4NWVk1VjQIdVj2EjW82LJp5Clccc
c6TOCT4h5keVumcclbO6I3XOEFdNOGYzjNXDMJdI8yqMq9oUDpqTpwhBv0icvm4dxNq0MYPCAu7a
dWPVaC85DRpn6lQxKr3Apv9KZVEYXQSlnnthhpf6AUvyTPuQgxOVDoKG20qYD8EWVDYs60CYjzgr
Se2a/lbJo9Pm73iC5eSpSd/0YK3HDZVu9GE0w0WLz/2ACzfqQBqlXd7g9MOHLSr0a47BdazRIj3k
WR1jmMmsZahxjfIo3YaKuPG8eFEFBASZA2ogIi4etKzhdRM1Xv0Qk36nzzHFzpvRcCVMU5ygxZhc
nseudJvSmkcVkASpqDpZNpaSMIYX5z5OXA8kWqws3t6oXYwRIoEEhwELA5L6ca1H8jzshxcV9/jD
JHoCvNuQi4MSC7T+7rXiIy26k0FI7KwOi1Op6Pe0vAi8t3QgG4K15F0/mvSb6aAVyrTEPYz92EJc
Tv2BFHU+m7m2GJR4ocj4NzHfR97TY8hnIahaqNEmHDgi4uGh4pgYm7MU/0puihCezQFzm64AAw5Y
MoN1hym6XUoCaXp3adI1TB0LMpBvuHuUpETGn6qE6AF9dU9wXRkV2waFtJfcJf2xaKVd9bj7GjGK
RIuNluHmRuEqXEidkkpCE2LvFtIE63tHJTtXvPKdCJwslXPCD1dd/+wTzKMLFuf6EFdzufXS6g1i
GaUvJxzpPnQ4Jth+8gIzoLzVUlLmsGkWVke/4FXwWZBJVKC3nOYhYaaqL8n4MkpOolCiqKbrotr7
hF0JMfU7DGvVOn9cA7ZYKCWlyWelqLplW6/qPnI0I1wAkPJOPg0weQbcgjyQSp/nizK/4nAfi/qA
P9P2ymd2rINZWWsdECBZ+zHvKFWHiQn+ELUHw4f985SlFvpOIN0aEzpyMhzyWmlBcGgIALMmaVts
bJUmmHuBNK8GnkOQVokO4uDx9oiMhSfwwGD9lNV6b+bqHBcmaoTi0CMybq30IBKa18FYE3Owp67G
FS3fbTp1HwQAHPwxj0e8Vh/P/rPhvQ/igGcGWw9awJoEKz/EuzIFDFarAFVpZ0CSa8aaeu1EBCaA
XjYpUpcEpFodJF8mzOuaeCrQPdPHHhnsGoIOaBC4iOBOBbTGQ6W71nqPYjobieeSxHuB6oB/qJO1
5ClbTW9elU2eWwhoIAWSYpWGpLiHIeC/esnRx7X8/ZzecjFA85zeEsVtMSwhrSZmirilmfkAMtAt
xwyQAYTSObPgfFMgLmLB0oCfhuK9gPkyg5ve46vGFQGIvTKswA5BY8eUal0oAdQDRaI7Qlocxein
Hv0s6QDBeaX1ntOIkDIDO+Qooz4btnVsQVRxJrfoGElwAsskn43QlgJ7mECORQc6F82FQFp0JcOK
DisyfnQQAWPBgkqkqd5wwqSfuwDcM6AfSrYSEaRfQW2oBZzYQJZLFDIewQdhi6wLvUo7bLHZ2Uqs
2vrAq88cIuNdITR3nisvanLNJ2MlmhgPwUcV+Iss/zS90Glixan11s45gouWbAPQFcaqzE9wVdgW
lXnn/RjTFFzrvVNF4mxDHpOjyYuS8rpSjy1X0O/MM8KmIqUh7VIXFVeePKlKuimKeBVV7TpFH6SU
4WHwt5Lh+ojjihMP6qeB46MlM9yke0uzqL0vADArUkesIhl43YHwgI6jB2IwEdQ9oJVYzudBbW4L
ANwkLtecmxWvmLcQHIjWGprYPYT0Nbo9giEM/0k2gd+iS6wMPPmwu0UmLxUP0RzrbxjsSgEaF0OP
KCfnAvrFh9EO4FUCeHVfCZ209Va90l0nuZZOEsbDCE9dhf8knVInBlpHeqOn1wWQSv9pSuGyw486
fWe4ZorRN5JQz/RibuDybXHV+mCdJbOMrsMogyx3A6qiUjrSWu6mEmVvoN1tDh4uXsbJTcAMVofS
DK1LiB9OqO5+fOm9e4J2rZapqvS86xgREYlZ2zR2aWJQbLP9dV5nUcuxTPiK248YSwxsjZX6qYkI
nIjcXUCkDrznMYq0wVtW8LAF85NUorAb291YkmcMSmkCTQ2oUSzM10qY8ss55JNlEDAOjzEhpI4V
AywCIDLWLU3x/EhOOR5sFLBzswvWjR7uSsngPhgLH1KlkFq7GR6rJNUcn/qcLqWetjDQ4pb8O6hq
9fgnihv8prE71ulT1aAWlbm+tfgCJtt6yj8P+wjLlo1uxiRVqHhI2NbTMptVCcI4TZzrvM+jUiKc
HHaZrO7TKl6KaBOHavWo7lS+pbDFyjlEwDp9Iw30OYlXcXxPUgkYCmaSuSiCys78zB19AvtKp5Me
DvEqMzFUtjUhN2XlNq3xLIYMvEYJ8yRwKCErkh4pbeIBdXp48+istXcVpQ+Nsnl9TCs0yYfakg4N
7MRjfDfh/rUOQKe2M8YsadTXlsZzz4I5JHSK8+XyWLbzDBFSQ8xuK5HEJ28qnhohQYjLNRCFXd8z
lUGEtVjOZJUjqcULLg72I7VQy0Ei9+22Iy3IyHueVm+d5qgpqhzDPAtOsTDqe1b64HL5MrR0CHvQ
AvQ3LY2jpoK8hV5GFFjke1Ws6ZUmuh2iI70kE4AwwLoiEBDl8nRU9KlPs2pxN02OHkNCnEzak8CR
i8zpc2GrTNujMvLQi9DS2MFxJJXRNiOxUEMz2/nBwlB/9iYaES65N2y0JLd1gfSd8jEPp+vEeS4S
yVjWBSdN+EMDxfExC6nsuUSZ2pjVkL/Aa4zhuqGENSCQ3q6ze9mHVxCyU1m0k/QUnTQLv5p0u5Zl
RyRZRE1LrpZ0qCqN4GvD6VFI8AtB6t5y8KRx1eRvBc250naYF9oexDfpbxqoanMb233a7NQaVaNE
zIBC+Eoq4grXHtG5rztiEpGqyPIitJjGxZLUOSvIN49xTqJ+ld4Lc4XqEee1h01UiGs81NlRGHJU
ohwkIk5S3fxhXpsIO7AYuLKsOCIyGbUmzRiKiQybXlFwODd2mW5F9BJBpjKTU03ArqWGN8sitYWT
QVlWe9YcafDeBc7LTSmxJRNSTq9sAE8hNBS/pcy7sTcn0NgxFdGtW8FuA1xPQTF/hB9JZe7r4aMp
OrBbddNG/AmQZkH5HAyIPFO85CPPfwzRo+NnDotVCyBQaxFHX1ZlnamNDSWtA3aSbOWT4/GhZXCU
7a3OnlTUH4IFO+wje6rHo8INqdCTWpQzPlxPXzYaucOithf9PWeYFbZ2cd2SL9Im6dooiLuKyNnI
0j0i7iOjATZXWLLxLuE/iP16/oi2WrMF1180k2aiRXdqwIAEtFF7ojHTzHDDcolL3Nzm8XT9Zlgm
LOkeFKfJnN4p9azJm1fvgTKWhy1GwKXEiHDfCyS6IbHG3bBMQWRbUjoti///TSVfJ93BobcgFf4j
nVvWc56Pu2np8q0bHsgJJagelATHmwgsWbQYFcg88T5S+CwLjsAAVBkgI0NUONLJyM99Ar8or5Kp
9woVtZ/JThNuOpl7c0ZjNz0IHbXCjDA5Bx6tgujTa7dmjDGHeWkcQ0SNtTS9gMBbLGsCQvzpFODR
pZX0IQK3bD6FVWScJlCh9Nji/UXfr8rglnUrJcWpJio0PTAiWZMGqrqqlbaoJLoET/hNeaU/jJ/g
Am/Ku3VG565fezgN07gbcnTlJYbF6mbowFmQ7UAgmBTxSv2AyG+ktYSwzvDkObV2iKRT1KStuxxL
aT05D0ixcXKoVXYuzm187/1IyEnOhml1i1aTV6aa8zKgZkzZ96TGzXyCW5AVduyjqCuPkA1iDR2X
I5pwJQHzCVmgGSRgHSyryndrzeRyLjX5ZkIHVgnJH2J4SEjqjnSMlNTbigqa48ypNJi6XHwfExEp
9EAsArlPcd1uuFcjHE1lIT5lCzLI9A9J9+oG6uKIG3B0JTz71rhXK5QLusSPieRtLcjHbsRwM1Wz
lRZO2+Gz6a1liXOkk+sT/SvuQJO5VA/u0Ccbq6U3PVSXfWUR+5I7WlSux1BwNbPhsZtlA2lqWDIA
jwhrHQ9gCzGTUDZi7d4kSrkULaZrPPAWE7uuCITqlpey38e6vEtUaRvLmA4LDDcU5BDtALmgveTG
2wCG16Q/44FAQBRoQ2k6ZZgjwoXmf9yaVllFNK0X5DlulGYdDqyC5OGhPEHAa8gl5m1424AE2pZm
5ZqsjBCVRH0a2nfLwtiDH6Ucs1vWrvIiviSWcrQCVMVmhsdJwJx/HOMHeiByA+Jng75jH927aF5G
a+cNS09e6QYnguwnrNquFxGRRfSatyY9xD3ssHzu9JesOmQ9HfTmVFdTrcQOiO+R6Ue1RGoZTXmq
OaSLeGyyZA524RmF04uO/+n1fCdDeDZaplNE/wNGEWwtvTyZOR+4zOtt6+VuyycrQKYmtomS/U4n
U6hQAQoFYdUH/aE1P/OG3nqQjLK8j3L+otQciAc2c6JrpiSkkokYuaGAtkPpl7BzAynx7F513fG0
IhPGyEteM3GSMlLAQGuPugyQEkvdWWOj9R7tJS7ZM63g8neSTPqTrIM4TKJaSd6X6Oz9nboLRMHz
AKuUXfPpn8YV5Vp7c/u4lDdxqRrftC1If0hrlXTN0C2adkwVvd3vH9ZKEYBA2eFTZRg459YFxQ5S
UnL5cM8YC3Ne3wV/xSubUHr3NE7tP8E338H6bwS7LNGvoGAW4buQUfv7d/CTqE2VXCc6cV+8SSvE
80WNhCR5Mj/J0hlfvM/8onDc4tzzyTJR6RzE0JnPCJi50cwLO0UgXE/EfGvTFK2PBwANj9AEmXkP
HNYW34xlNK09dv6MpUlRV5rnxL1de46C0AN5so12y7+USBTfOCk0gDsoUWh84xIcyx/5OeXV24zL
Gu8HwGb3KsDycnQvEN6jsrPRzcKA0yTb06WMNtDGDUYaocq3JDYuxgToFKMT5qTOzKgw8M2Z1FGE
gCt+xp6M2RkLF0k+nv3Nk/TfqHUurCUZIs3hpvSfVHc18czObHVxW9OrFwZ3gp2Wj3Iee/xaTsBi
fSDuW9KIhxDGZREKZyw09qh+l9Ir/Snn1aIKSzRkTaJB9Euyfeyr/xP5TpmNXzBmtLTL8ZxFC6jm
AAdlZlt0Glj73MBZUH3DOmt/4JxlUaS+huI8Hi/ly/OlWukAdk7aXuKpKyXQCKxp5p2orJCF2tVn
Lk/ZrDJmlvhg/Ep/BejhcKg22PfC8oMwHhWxWz6MKGKJV8sn+9cHoTvOMA5kphdnmV3KaK4j3HVk
VSbRzeGh7eRr0KcYuq4q2Xt1rt89n8IxWm0uaiUcakZvEcUQKkxcVTgIJ4CeeBhhrE74xHBTiYtc
HJ4yT+KgMBj3OM3nbRG4ui4tVSF1//6sGH+IHEZeIemibOmKrhtf7tFYRakRZMb4NFoz9Zh+kg16
IAl2m56Kfb0abtaL/EkACADek/bev4dv5Sp7Ml6QZUz0b8u5+i14hXwQb93bKEM3zYr96DR7ZTkL
nNKtHOOoLAYCDGbE93sH/ZAiQcK8s4ovAa8cSsxyVn9CC0jDjGghUE3atdo7GMB47XGa7+QNa3z6
TSb2H1KdZbRzpq6JRDtbX9sf8giD2UCE1w4dXIcZ9Kaj57pon7U9fvz9Av+qi/miyPjto76stBYE
WZtO8duosHbh3fqVhJ9jLrKjk7Cqr8FHteyMmf/898/9Q+cQJxRVUolSQm5h/VIR/itLmsTK4lEQ
8rLrqNtkk5tPRaGUE8zbmUmxp/eEYYKyTp26as8WVqHzln3zAkq/at2//nbFIBVclFnh/1Ey/us7
SPrQ08HGdxgP+ieAAqcU4oQuxPW5zam6ZyQjmBh1sKNf4k1zpRwpvncf2TnePE7Ru/FMBBQay+LO
+VD8kFkvj/1leOOGgcstIxXrz8wn1dqc1c8I9PMJjZ3VS2uPiSBe9BeysZ85SvK5L9Gye44dYUGU
2xKEa09aKkJu9HuDY63EebrSD6CtqhNvCaldKHSfbJBFC3v/mrvaOnxK9lSYuMIOFsNaICKaEwHi
WkfpmGyqmfScLSEyLtq9P1Wv0rFZdT+EfKafik22hhzblNfu+bHUntRT/tF/EFPxobwqZ/WoHJSn
5KPdmZvoFJzQJVHPm92iZXoWXq1XHGXPwU7Yynv12H0muLdO3tE4YCDC9eVYP7MX/619kY8tblOi
OLfBAntMcu0oDFxXF8KldhmnwR1EJCpp+VndXPtFc4aoWvhOtxk26GRxwJ2+ee7EP71b/77pX6Rm
gzKCSbW1/FS85U/31C3WoY5jd2UqzxFY3oNoa9Idw33WfIbhU9B+yu2xhynmFRQbaHtSd4d+qW2L
H+KCwG5UuJi/oiOu9nghLtCDEjxI8OZS/kQZrKAVjD+Tn+ZNuxCYRLgbxdgJHORGfPYddTGdC9Sj
upDOIDCCxeXA4LvgsSnJPnbRD35QWkD+CXOCuOlpmxjdsODEhEECXGGuOeady6sMG1xI1gbkJ0fs
FQPCTaBlkzIC3Hr/VZ1cx8QwPnqKlym77RvihkE9GS+Gdz0gDGVKHB130mAzrc5gzF/Fo7zohln7
LqabB615W3DyZ6SDVfncqmc6gbxFeZCWOsDwWpt5DPqvWM9JzJlFgtscWBp9rDWim+C3kdrdsOTS
aheywDCz3ap1cA0beFztjt0WG2OHl8QV+cAteXTh3vJmxdpQl3BWCR5e9rm3Gow7/aiGNUdlSGfW
ZQebSR6+G5ET07ZH5FU3YbJrenuIBvNciq7TbtvSFtvSTmHjB9srwqKDcMxWHtkyy/Q5Z9O08Zj9
CNBGioRfbwxpgzGx2Ug/2dfY+eFwVvpJaXepYCcvf38Sv3sOvxgkPDFTQj9l4cX8xeAokrzQzrJ9
dPI2wjduDP0Ps7vMFE2ZpEprnqJ8+SwlMUXo6Zh2sk8maHQDEMTg+Pd8GzwhQ3zciCYkLeEmv8Un
ghylWbV77CwbzcWsttHA2eYle9Zc3ck2Km26yq54b4nY3GlwudI+XG1Lu74mLl4pp1+b5xF59mmi
JW2qoRwUBtnVO43CLMQouvz7VTT/MEzKGhZFZZriZEb136f0B5l8iZk33eaRM/S2b5m2Skx5U06G
M5Of1o52onnYsbBzaWQp5S26BkyoEJqKckpNYEF0teTnq1wXhQMl29KigAErcEAb3otihm6UojWo
gZgAvhqJPONmnyLm6zQiWBH6S8EbHQ8tSf29ZpCBUa81453urG0IYssBw6bbayvECszkeAwDlCHW
tS6kdVUUjBegN3wvf/hRDke9XucM437wLslHIb4JbfWTnDP6YzZeGM2rx9HvQZVLJyesSYp/eHmz
qBRxX3kkWxnGVvZR1ZDKaHC64NjwIGXS1GPQ4qcy8I8VjpvBp4SCX+nFLAlB+o2+U/vj3bAsNJQq
5XSaOZ3r/r2jdlIjS2HZ7EiZcKPQHbdUpT0JM/gmyiFmwaHaVXa69NYJ2jTYDIeMjK13sNbha7K3
jikTmt1DGM8qJ3yCBV+GZ3OPdGcm8V8YKrt0iJ7oqRe3fnqn2BFrm23T+W7+MqbZ++tkwEz+/3+H
9aUCQkwxE2dkeO7qnlY84IgdmmQr2qqPTQ+1h82P6AzNIdkXtwGgSJTtRmueFPTAY2i1ZaQNe/2g
7OOH7UVE2s2KRbwOj3EBAGg/iDPtV9ncP9bLel3NDdd0cho7sZq4wr1MkJva0R5MYI8vjfUT5YEw
IYKz/ERRTX3zWYZDnJ2EJuBypCh4FfRLK1iKtJ0TK8bEotuJT1uY3QVIU5y/v3F/0srKpkVHxq+5
0fz1Rv7rHoepUgV9gQQCXwRQRHYhXUM5NOsG0v/INI4X4cAjau2le722dv5FWrBS+DP1ou2ypbGG
k8AfUM0nvTyd23tYzVal6YJFGXPi7PEq70nYiH9kL+Kdjebv316atvevd3aqkKRaDRgeJfLvT6gh
yg86GKzsRKeaoH4K0JDpDojVGldpvmvlRY7UVX3Tvhs8viz3CKeZc1GMG6JkTAjKl88tKRRNorrN
9hleHmneN/4MgR7qfXS/x0eULx7fTNhfTrf/fCD3SKRDjjOE/uURFiRPKAluyPeToobOMawZ/Z0V
5O/X81fBzL+u5/98DFM8z4OkyuqX39X4gWURgRNvvUhnU8G6Q7ReoSz6GvqpKFfaWFMDsxCCz17c
CeoupDRYnJh1VgOIuTSrrhgYBRkW9fFZE4ISWpfIMzY1GUdqXcH0CQAYULFD8M3W8RVk+uery9PZ
X9QtEWDr90ehxZCdCwNUQUvCZSuQdwzfI/U02cIDMVdIqCljwuom+YiRTXCE6caVvFDlp764WsWw
5D35Zqv+85fSRUWcuj0V8WuhT6ArVphVdbhFCkhDo0QWFNrc7mr0W59zRpgi7Zh4sFPwgFKqfAh8
d2g/x/puddTrfHN7//jUUqZsSga/xfi6u+qe4il1oeZ7XHFa8BYOKlm/AAO2IvU0UDuhev378/TV
IfDPTTFovCbhRVR5X36/KYQHC7j/snyvlOtA/YgLad7ByIrrul2DzETMuHWFhIoqERybjbUiH4S/
WkT+p9KQBLn6+/f50wXQJZEWRkUDCfzafqhndL7EpidsjHoth0dfAJTDfE+hF04+Jei2yfCNNfhX
X/Nvb5QhciLVRepuDVWEdfn9Cshm0CdqaqqXePaSIhdHPH3SHdXZ2tdotjwe42+ATnXCUP7zgUTv
U6SsKiwYX17hziglhKZySuoMrC6QPy5NO02dprAZ0okfzb0ZmVtFNcOOoJARtPFWwyuHWM6hzN3R
LcKhrCD/Z+afIfNDMJNutWkz52ybA4P6RAxhSZukMJ2DEfRuPTXPEVoXlEFUDoAucHDpbOXy93v3
37XJEFWRncpg9ZNVS/yyBJIGbvqlMOKHvI2XcC0v5JO2wnah3og6cwebYxx2LZhHwE+sp+suAfQQ
G2KjQezRq6ILwXY/CxbfAtz/eax4ziX2AtA/RWXM+AKmh+nYxIZWjBu1+tGUt04hmumHCcdvZI40
rgftm8HsK8xjUNmtSSYvlKKwCWnyl3uMhKgoxMjvN5l2eqBHA84q89iuDA5vEdmgz3TZwQUSvVPG
JgMLOX5w95X6Leby32dNYzNi45VUWj21L6fvzorCyqNFfKtbLh0P5iLQlwOxvfHI9r9Ype3gaOVz
gXYhRnlSCescooVkYRxOavONVVX+MuX9uigstWzLoiXqvHO/v2lZSCkSbTba5QWvhuJkuAxOp5lh
uzPX3hfz5TJbLDfNN6/bH942zRCnSzA9l/zv7x9q6l1bpppKTHNFupTLk+CoTIFknSMEHYLD398B
IMP/XnGd9Wt6DVCS09z2++eNZjxkhVgOl05cPKZYYpdYNp3GAcUmqDhCjWVdh0/tnQRcD/YfWZQb
J5yh59AVSEUeI3VHrj+6qDESZnBEJMMcfSQeKCiXJLFj/kxkdp6rnRPFNg0kzigO50a1jn3SWImg
n1F5SkCLiSGdI9Y75l0KyppP5aV4S0/qW30GOlOeO+Z+4lNqgnsQ4FAtDz5xGPU7VrfCTrGqu9Dj
RJIVsYtOtGkOHKQKGkAR1kvUljpx/JSB2wFIDOsMAWk4zwQbfUpxLTTHkOxcsHN0j+XCGuHm6BVb
W+2cFuccrUaNFq5bqgQFAKoReRTOHz3iBRz3RGW4RBFSRCZ3VI3gc8JYzZpoQ3+yHau0Z3Y7f1zz
/5fjhdA+kWakbWiQCV5oPPDW9TbhV6PdxYrUrpL5YxHjHzqINpjTcVwSTWM3e0p0N/WS/mfXvBDU
iICGc0Mhz4kORsbGjpfMjSVxrlhPogPJw2QBRO/+ZlqWf7Yg0qfyZ3cbJj+U9oJtMjXtcts7Feub
+XT3QFh/kH24PGSBE1zyVb3C07ukmMH+Idqs99lWXVf4XtqlZb8Yh8a9Uy+1RBxBgQ1IpnnVOc0R
TOewglJpN5Ne5IVCVdCnwc/4QS+m3TgpwG2CrnPGbb7fBdfbXgokEGxg6BVQAWMxyraVew+ceHHo
Xw7j5t64B/+eHDgKOeOEEjpEfdlkhN92kPAbMhT4bI9/L11b6L0c9Vi48nqcVy6pdJwdZijI+VZT
Tazn+Avh5G8FW1qS/geCjFh8I8+fgvfQBbiZSWtCa56Tg2BPf3By8Jx8g5J2kc302RazxF59qp9H
9qBgJqszcfojNgdx3c9Fd2K3HQ5vi4+KmNDwmD/5m0NyTj/8xeNlbliz3glJnd61s3eMAQB3K9OJ
ryQJPJx2iUnaEXGGVTZJvsvEuROxuHtBY0MHL24hJ35rnXL1OPWX8rU9k1fL93zvXWvNH0Xqa2U/
FnDHdxLud9WiOUpbmiDYgYGySg7SwUFwDZvGnAkg3oYr/xL+JNeHBOsX/T3djguk3CWuvGX+gyOp
qjooYfFVwvJRrbHQNtpyXPbPPGM80yapiBxGruov5vLW7WQe/rUxb97oXV6KmNmiJ0CPNZEdbrXw
j49F7eCDxDRGN8YVvOjUnvst5fN3zzF/ahikmqt/9D8YD/iP/sST7lBi+Ka54Ye59ZYUzHKcT3b5
orYHCg1m4SV4w70qNjPSrXT+UqA28ugtidj+sPiRdIEd+kW996wF+UuEOyf7/PZMlOemtcU5xRmb
t3SFgZKJw4emmbd78RIiPLXjS4xXn1BRLiyWl9VbdPJfZW6UXS7KneikF8zzOMjn0Vp4AnIWHCy5
JNfbFgnZgAs2gmFCLWbC1j+Iz0QOboqVtsbRu1Ps9FLuadVZ+DbZKpR5nK0V/auIJan8De6GyqwT
BCv/pWntaqW+WEfCa1wUGMtmKbNCUA5c7wgVWlHFs8uuKX0S+NBpwuBPfTKX/jt5apv8qi6NN+FT
JbeVel4nfe3vRLrUdG0RlEia3cx/r09RhqzZJTCIuvUJSolloDgyoh1x213UZXIkVA1bebKu7+qP
FCvAAkb1Vtvt9eEMRIXfyL0H5Vsat4JkgLu8TUOnX6DSSpYR+dcnwveK8A1jvrKoeLbkF3kOse16
xM2Rdvoc0E80q48yZblO/8bX0Lg+PjHyC2Gt2fm+X5Tr8lS1i2iZE0Q1Ge3FrVHNS31uSaRZMmjY
gUTB0rlJ56Wwr4JF2TuT6ktZ+9qWRsEqR8W6Krw5gS/krMcSzwPBGhYxHwyONQVBdETZxKIU5dlA
9vKBLjUAG8moCZ16kvXTsKDAIf70oWLeyWtsNVJTZ8ZrFeLgWeKgaj+SZXvK1sjrQJQIQnVHJta5
96EuCNQN993aT2bKJfyBWBKxv38efiA049OZYnsIeKdCyhSs824Jo94Pa5WiZBFZJVi+GzbP7biQ
aNkQJrK990kyR/J6EdhxQH7yU/+hoJTrluKyMWfZmtvwxEV30y3FCXa0loctvfPo0/lpLUY5dPvf
HPTUCSf9cgjQGRJVZjJFpmZm+uf/QnVMtRiybMzGS2PDBlP1sL31ymzzcgdPxKaH89LFmLhQnz5Y
lHjLP7LlYus/7YV1/LTvLubL6/V6JqDw9s388qevBUMvmirnL86Ev3+tIGytNg37fgtcIybYPdBi
UxiDup78V/fvn/UV9ZvmQc56tOgyLoHT/Doo/esaFGZhNI8sFi7OzngZnZ2T2Int7HawNAdlw/20
CQabGZvDznGazW1DsPaebO1khTH57pezAz4DbJwxav3ZB+nS2Wwfzc7y83ntbjVt9lreXMndl2/r
4bJmq9lQ/kOuF6K05f/hqnGcA/2xKEvSzK8Hn/ZBCqrW9ls8aAIpsflm8NcqlVfKtvkW850G1q9P
DpeMtBcGe5UY2t9vkSCUkm9KanCN99GrcLZeTVt5RwYf/ESvnV+EDbTVqd6SYwJL/1Nkk/9RKGdt
b6xRugwt4lC8obNWtIe5gvtxUe+0dfIWk4xxDO6TUlWz8SkoHLzXLFUjGt6ZcSPRItnJp5bqWGp3
+v/9jK4rmgYBr3AOV38d0f/1IFhB1UpGqckHWJK4eRvwopaLrEPUY6ys+JvHTpsu0H8uoGaJYAyK
ypn/yzEkDcmCRgglHgQkrxh/xOWAUuho7mERxdsj3KW5jZgcwLB3FDSrdHskiOjt6IwsRLqk6rnq
Vg/Wh/BJKhZyv8Qg8f8IO7MmRbWti/4iIugUeKVv7Ht9MTLNVOkUAQX59d8gv5d78lSciltxbt17
skpF2HuvteYc8y3BG7VRJko9shHwpJuoITk8e+W72tYcJNgRt3g9nuKyOQZ6Oq2H27z0SN+Sff05
eb9mKKvIpf/LE/aHT4ryxxgMaHHQMPx1q4jSTWjzsuoiPfZb2tr5O2xF6ruzdl/89yv9ocBmMYMX
JkmyzlPwq43U5cC+bgUWiPjtfJJaJx3tkugWZliUAa+/fIP9X/brC+TFWJwYQg0Melf/fALqR9s+
mLhq0/j5gQHh2Mx7YqR4+Gtv6Kf79fuVEAv1BR0h5qrxqzcktu07BcXVkjxpyYwS4Ly3r/FNWqYI
F9XbZNCyg3pHw76pXx2uESpniaTY+/QIBhR/cYW1Anhekr6tvIF8uVDkddsjDsfwP4h2aW++eBzX
t+gFLqe7f2skE94HeKl28Ckxf40zRmqwdB4h0Vs1s2J8VdotwCvCgvme6MDhL4sL2Jo4uGqfL9CD
OWPdbI6hJ1M8QbcVy0gDKVviis1TJz+OpRbuUq/KTrAuoX7EEDPD/2WI4aPd5rgzgfb0oK7/vj2U
fgX8fSHZ5gz0jAN9wE3yz68svwOmfdz0dtVYNyqiwTSeICOag1QZqZ4acq51yVV25Gkc5AFn1QCF
UBcqznPE0c8T7fP1b52Rvg7/r3f0qxv9Vl5G0pRdNtIRyeYdbtNUnD40jindWuC9AXN+FLgfrrx8
8gH5XixDJKf/fV1+j0f6LVDXZJZxdP19r+jXcyO/CUaPB7d2xYo8kuynd3FU8x7Uk3WGDue/X0z9
w0emF0UsD4ssy9/vSdJbvQMtgLS82tj3noAxXQlOn9sBAgCaQj7OLcqs4aiyQYSbrTMJZdOHaeN+
RYd6REfRukw29vwdnRNvsP9bn0b607uDBgOUCAkt3dhfi5VKwiZxWNwitEQD0Xk7Q+v7dLVnb6BR
onn+72vxW177c+H/99V+bQLxU20zUsz6V/sMtOhibnXz5b3N7C8XHWHTv280zgSiJMLhQXw1+HWj
demjJBXLaFdDD/cbMo/w6eiIOLplFgw9dEo2qvlZA+DjeeczYz01wfDZ19iug25VeVh2TFBCHvBI
p/Vb/0DQ2U46VRsG/CauLDJLNHfolUHqx+EBv5Ql7RAN2tpS9yCoSK7qkQzamU/n6yyPQPDZpUue
s3Nz0zmafYvWlPvw6BRQ9uWzq489BG/tNg6JZPATunSxU02ACzLtsC5zrJE2Z/9Zs7tuVfMj1Kcf
iZN5JFB5t0kXCl73ke4uJ9C7E8UR5qp7ggNv0zlBXJTaACtov1H/3RxqtfnLu0bVqD3jR9LCakbW
VgTVlUrxzX8zjGqm3fo1aZCoIfP5egepC0fWrv4yAVD/sHnpHD0QPsvDvmn7684jbEG8qCnn0M14
19oAVjaAV+xxFJ0LC/NhdGYKsIMF86l9rmiYPdd3y5t5Vpja4XoiunsU61bztVy+OVn+9236M/D5
tUox++WZHepDHokfveb/nIyK7t681GctTsXNJdLHQ69vCHmX0SDqYAscCRywseiKfnamqEeAFJ9u
48uE9I7r/O4oAGJhD1rFlIPLEImlYXVBLaPhh8vrYqyv6yUzUXpe109jfV/LT2Qxpgq1jdTVsTKr
ZlRc8emNFGiPSJlKCpN+Ulg34rUuALWRW9mxrc0GNo5QT6FnVIzLCVzB/74IdE7/8AihytRl1ixF
MpRfj9CtisEnxQNh2vJZ79GD6ArdQ/cvDlxFCKt61Ope90XlqWBLJgd7RKsOSbiqgZjtrSdxiXTJ
1MO34BQU4oojb7URUi4Jf6M9oF1JoA9xpYX9iMRQUCzsPSJBgLBxSn72aZNJ3OkmrclbiaE4QoCA
3YGG4eDhDekb4dQ0649uE+/we6EFf9B9JN4BRDu+drhbkqkd3nWY3DwsAwn+E/Q6GdIuG+FvDFu9
MDGC1WGfsG6KODVgLlxdfcQ5obKf9AeGJt1ZEKFnKujb5jKrAlgGE3y0uIJBTCxgDKbuKVxHpRXV
Fv+0a2tg5kum+nRXkCeiem+cB18tT+Lf1rf+2v/rDkUSZKiaIepDrV/W/+cOrQ1DFa6iLkzvZzAp
7w1NZZznKC8b2LnIIwnHoWzXHI5A/31bKH96bA2V89+QSlqTfz+2T6nWNakvH1MTE3BfFMI76hk+
uZWPA/Ittsp2cZ0uFjW14YRhXpgdHlP/4pKyeXiby8vU/4uOePCHqp6hJfUsxcWQV/91oz6a661I
lPbISqIimvtM/SmSvRWpVHphfvehUvc5OlQme/4nKUmB13nmKnX4ge/R6KMJ8tMa0yeA2WnmaHAO
2X9ZWpUZJI6/nX/+MBfBacF/qBV1tLi/TmTJUa9fiaocV4K/G7so8V1oSOZ2zzTBprPwlyvzWzfW
77esX5JGlcf3pfy+MlJzxKkHV2L92Ohn/M/WlePyKfbpjyaChR9jaIGNBawSGV93pxg9Jz2QkG3s
4gr+Owtav0a6pM5yoJ3lkkJ2JmJf82g3Wm2g+OL67tH5vHh50Ksfa0sZy4gm3TehBhvJwU8gWbex
5rG41c7Qhw/zTdrmrFgPvowRjLhZTOQyAnuXhdI5HhiW8mwRyIgmfSUCMf3bniP9TLJ/PTdcEIbX
0oARMLvPP5+bRL6WRXMbXNeSZNY7zJUPq8XYxoQut16jx7aGjsOeLe1wmED7DnC8eKAHZXiNQwjy
rrSU9o9JWlrkPtW9MeZnFgFFUgwBERITMwbbC2r4u2MwcTUZXwQvTFZ9N4fW3gTWu48WdBs7lzAf
3XzyfgLtQEy8peLEpm9CAqBzCToEhZkvnaG3BMoZvN5C2uIDjM0jImncsEHjFrR+uw2b9OWLG9eK
Q4IV72a5iGMHz8sXRo+jTbxuOJzCCwGKeuOk1ayuvvcIL570YOcs6V1qHhvYKxxMHnbmvd2hX7GI
ZVY5EQMSioyocPQTPYrYba3unK7gL8/I4F2jf7UfNmq1qPEVq+g7F3f3uSKIBSO3//wS5tlGftCa
7f9lj5PZv/9S+f7p3GpwZMVcow6RkPxWUFyTe0tSr4ZHIg0BMdc0n7Ne0ynX00SzjyRsLITOu8sW
bWQp+dtj/Ifll1cfUJqqKrXC71pYEGqhFLW0IZ6UvBbwglVuPvF+PhXrzf+UsEQ1djXi4CXozGAG
f1mEh//emungsQDzyXu5q9H/+/9Z/gdKS1fnUldr+kU4Co5DO98Yy+bcV5cjBbDczW2jan2cYTk3
F/3EiQx5F4XeDUpd7BURxBKXJgwuhMzkbswR5ZFEC/v7Q+RhlM3zgLiVFrvCnMmbK4TcmxZTDh8R
03zo1vNynS8v/ICv2f+9v8j/XswlWKO09RRm1ogTf320RpbvGFUNZQWTD6zeikeFIgmtUuCZz2C9
nHOzDSd/WSh/nvt/rgu8qiTSbKA1rMNz/+cF7ZT2XQz0pFrnm3J0mTDxGlUTiWkiGsb7ggRmc0si
PAQ7L54Z3sATPNKHbRC0HLInmT/PgvkTebPNQd/9a40m/vGaMEiXdSpJEUHfP98dLsEqK7S4Wteu
Mc1WWHxqgj+RnaD63tRBazfh0AO66B49ImfNzpUB4zmX6G4+nMopAlx711W2aj6Ob/PYaxffSpgv
mHhrrgHizNxhDHJEbhr84YFEngUAwNiiHbCTd9kHkpeRPq14UedBGWF4twX6eo05lovLwTkumS2B
Mgaxq7voWTeXr3YTf4mvXtIJAV1EN73uoPyCr6XW8C1nnUQv1tTP+rtdiyvmuX+5h36K1n99m/Te
lCHiAxb6Xw0kPR28jkBTyrUyhcCtne6T3keVYznRnNum7Qd8oRyixxg1bjK528QNmZ3jFKYFXt2j
rxhe3DQgB3z6t5VDRVDFl/WvNwcXllMAGiiq7n9+mcmAUGeFtNtVCQy02rxGhMj7nIntl92eBvBR
XLynE2EJOC/9uOvW80wa8Jxp+dsCjBB203gjztVBpBHd9DT5ueUzfO3VRXx+e1xwSwmu6wEVpCV/
PnSmdN2UPzspZbP6wEfmPL2MaE++lnPyVSBaJq44Yq6mmtCH/MZTonSOXeRAsDVI1AqEvnmckWg2
vcxvU8TN2HD1mf41nA33aOSC/G4Zmll9K9v7ofHgg68UBOJH2uKaC9YNWEF0mYwhEPrXcRO+XGz0
I/RV6rkzY4cdantlSs7v5tdvorudh/8OG+b6PRQzYxRfWUxlWGZ2G91CIL3gaBKUK/1j4BuuCmYU
mfuUitvhr7WTgHarrVubK3+RgP1nfhulE4kK8tavfEf7aq9u9tU6dHaP1VyBEncZ7oePyXV5XMkz
eXbn0uRh6ne2aNW2xpi/6tNXW+CV/RHg7cgeamg/WRtfWgCvHjMHkod8c5yrYT7JbH1mTHp25nRX
24KbcDaWrdS5usTYBN+svSzCyUq0Yv+n/EfpoNifnx1Rq4KTklIbL7QRpVaObqsMOFq8zxfSGna5
X0wJZnQ0vtHclCdCJI/VcRYIy3RRrxom5KV/YUmPPcm8T8RNPWu8LujTRZnHR/U2Hef0GTJyR8tV
N2qD10yLCrf/95AuUUi8tkdbDcTZLB/HC8W9zrKV2l8asWfO1W+LWio5P3dH6okP5HB4lF+f+Xf6
DQ10LM5iT90bE/rOkXJow/LcnOQpOcqjWzQcXfgPh5LqJHy3C513dSTSEmSIZRytS4sHweJX7zcj
FpJp8sVKDxhfkH6I3zDn1MdIuAdVi7MrXxdbcS9hZyECoQlzDk+XsOKEitiEyabkDoWf8kdf1Zxg
B2z7LoYaXgIgVEvYK9GALaAvi15KiphdsMCScBfPuIsZwHSERGEvdmOia0zpU/kUn73anbuBGxhN
PxqYu88b67YQc6Z9M+gomFUzfhJsUVtHjEWJ2zUuvrqy4BUtHZP70GWOMtAWBjUtId05eerwLUxx
iPLGbFiOKwDwtojpuQpa3R9K4/vQfeZhsh+wZTtt4qr0bWTruTa2g5FcRFLnxllQMFyu7Dy2Bm0E
HAaAOQ/TRQk7cF0b/Wo9cV73q8pEc1/BwL349L5AsenyfPhmHTzmztXw7rjhsNF+XPBO8Fi9LYmb
jphOmDL9Dw/nz9JsM2rZPlrCK43xvVockxBm6FH0apIGCOwdyeAD4m0muC9sDfzdo/e8Kvs8AQLD
pMwy8I+e7lEVQlgC4YmO6nWxxZctHhgun8lksEBx2Mwq5jHSkXpUjJpqVJY+74akPjT38vk1Yi+L
4tYSMAwoPr/BZEA/bJ0fbuQNEA25ui+GIVxyS/ANHx6nrXsysNthEHNr5jyIV16lcupeTmM16G30
L/AJJkoIm4wONq8Yaj4oH/tJA+E0oBNOvags9OA4e6BFSec3SL0DVzOxSE1jkUM/4QJkieDXwk33
+tTIcvAaqkRj0RuFIBJvu0k3P6lfEJdeR6v8bCPUP0vl8+lJo9doGOpeORKmCnZelKaL5/we3pbc
99ypjKfwHBlrOSh94i0XL7KOGbUzRt/qQRmJs2YGBQmRKVSKEh0VbcJPYxGvYfCPs+jiDSa3SF4O
l/JSG1dIhfRV/HIIN/EqN8ZXCWXpMlPC60Sf6tNkghlrAUojPLrJVjlCl4mEhrRF+zm09P2D4z2v
W5u8C1Q8tXnaIkyAVIMP5YJ4tLBeWD8Zcy7SYOA93SxqZsk2tpJe1IVYzNImFCNW/9L6tNhUo2Y0
2CCNmA+3Mn2Rq19s3q6+1KEybckXqFqPp5CZDH+etaEsvQqAC7QWB1GPz/xmilAo6IujdJ/5Aq0V
Ck7Nib18beR9hX/8Sra3KB8J4zhA/zNWQvgRpBtwGE9YW41IJG1jgTzns9s+xoJVIkHjfduPgDuB
a1v7auupL4zdPhscInQEuyzj89YEfpKOLyHSO1a9+pPADWOCMiPqPGPdqxZSiwdzwbtPPrPPKzHi
iOUGUYx+TVgYk8vhcoCQS2yvX7hDhph+7gnOfXz3WEFG8VjnRJK4yVJCIEfmlyscgAmlI3xBxxGQ
DOOQmeUZE0lXTF4b6Zw9TkPBHRTI5kySGYotqiEP+RX96MZT4V333YTcOg2nJL1BlbTuvhI8o9h9
9fqUUJgLeXTdmg0HV456d5CLTnK00Cqx0+z0aXaWl/zW4O7BVEUqwzzZ8D9Or9DTZ0ebc4Dk886p
NVU7mYDmeYyK/zeNY/WMVxyK5/Hoyim5RYs2AfA1J9Kid/bSHHjvJAuRANodjxEtXefhTj2hr7+d
ESPDdhE+jn7de32ZmTbIHFGwPWzF08aDqL9o38SleZqXj4bTFMUXWJ7ouWZjteiwU1Cv2B09XR4h
mSKLbfkjmUFgY625BEF2JtwDGxjml3zXTbidGjPR5tygYzVg+7MhMIiBOpMTR5twBxY+Y8E3gZ4B
wYPcljg2ouPqFdVEel9CUqv8flkF7mInS2PSMsIZwat8cBvz+XgAsP00UGjsZqZADoEu5VLZK/P6
/D4Zh+fJWGvr3vi1f++bvffePynUuD7QIV8+SgYJNhPljqexCAm0kitT/Kr2dciVmBPTmwYIaj8k
PgWQoCFxRibYWW2SbRmkkXDO5nrcIxtl18N0x71sSFZ1uId5axKPXH2nobF9jo1PYphv7msKc+pI
RgtZrHi66VoQlo4XtZeAKA3vyhWGC7Fz5E2BXG1Z7vUPwImrfMEWBc7+Ylgcrd/F5kXJi2Iq40hd
jjKWZMNtJslOXRsR+LAWN7iXLqg78MJB1Z4fx/IcQIcNs19bdkxFkNY3xDBGKh9hgmAMblog9SL9
156IyALZuvn4vK6Vvt5SAmXK6/F3eG8L8dEcksfqtidrMu+ca6q5nJo6qAmxT0QOZ9J6y0ZPD4vz
ygAOEp3ZQw9I5cJs0fcB9jwiPux3FQxsgUScDuGi1/40+6l90ktA4FpV5h1vOXjZD/ALbLnUXrAt
JVrPX8UX/9eV49BK3SR7g9MeNz+2vXLEAOjiQ2OaQGWavTecDZmzGs6zPzZYl/F7X0aP8bV/bbd2
QJVjLOZmP/Ets+Oe0DPIMd+YU3JOWHTn4mFdmBBdL+Z71G6ooprO1UukcHb9oe5YzHtyQxoYBxrZ
N2iUfF2hfv25k2V4PuZ7et3ko1r0hiWpaB69bmnCbe7/HM2a2S261jOSDuJxOj7uy+1lLc/0G9BJ
aLK4xAOlwGYc6hcfETKS4Gyah81aXF93CCZX+Gi/rl/CCSV1ugDEj4hTl/rjNnqXS8jDe1C28lr/
MBBgvizipaVR7oO0cB4TI3rNXlNwDJFK/km2H+hmBmPtG3XxkYhc554GQ8nDkZjy+SXOPU4jhffO
B6BCy1s5DXYcbopV8ZUvBBb7j+fN45ATT7TMIl+OwiDepAhbMnPA7k5kSMkBCP9vvHgSTcSX+v54
MfAkUDy8rjomUKJD0+ziq/j9uI+rjcJzzp934vAVXacUM9UhEaZZvKiSlt3RMXaaOhKwahZTpXYu
HMhZu66zR7MmbHmQwg6Uws17Xp6adsrdfnvPZMYckU4ShrgqT6nq5kTE7UsGEq1dypb4je/IEKFZ
m1w1v9wjfz2k0EumFYxN0raeC7qVgDUVtjAeCkhvmC3j8IFStYJf8iMrv6/LbbwWYdKDBS9YWPWV
PqpOKE6fFxuCn3Bxq0fQztlAQBCjgYN398Ekg+//uErXlwMuERVHPv7VlzPkaOqShOyxV9kshytx
ebuyWt6iAUcLaXH7lAlhnNU+iTAoPa9WBmf/1E0SmBGYh5BGIwhmF5yn82rcRTiOyRKArmI9aWP2
t/Q70N1l4SXO3b7se7ZDT9M7MblhXVUmL82SNAvgP++bNXMwVsbxCFdvrNrx2mDGkE0ZCBEpVY3j
vsqaFFEJVHJRRtokXz+8LqI76iw4EmiWBp4MoevIOPRHiSqgOe2Jvvh5Qx6bhO+AntZGxt1zxpha
jdQdW+gH9MSh+5jhzpjUGw0YEsOgN0NRk3eJ4Uc43D6M+essDUy5davak4b288RD1RIERZozAq6H
+7g4NEKb08+n6uaS9+L4oZocJJzOBnviDL1ihOow/WbxHs7iMSEMFJrquGYfpL3EZR1R5UsnBG7c
9dqUVrJhhGByl09H2cWTMhD8Z3T/zCMqYFaNoBjVdjZqCkv22l3rJmgK3HQDpAOB/g2s0jj9oFpd
UIw0H89NtXlsXisjteQexNpXU4ZhV2TMJhN2jfd3XxNBzszsd42y1K52GoxBchU4lFvMjwcbup2Q
IZg+wih/zxBpjerJbcF4M/HY1djMSMK8LQn/YbnDD4v1eSMjTjo8l695EuXLZ8TKns2lTfHRIS+O
6VAev/o9EP0p15Ey4sGXZ96RzGzLyZt06Gm1zqbGZ/n1+nrN1L265Ieg6HLC5Q2R7de/EsvzzXnx
WBG9xe8pJ4LBBNcyVUPH0QQ5Oe5ioq7I60ISwGmYUeoyO1Ge5QiOc/bFAeeO64Y/yQHsigKbxrxm
d6FuwybqFX7J/j1J51gWohrS1PnGfg1u4Fz215mEZ4t/lnQRGSNNGS3c/RsUPMidQ8qit+w3AFNY
5cGOCr28HngW0OT3N3slg2J6Knz6kuBDKLFp0DHIfPbkAv1px1dYeJa8AfX27jcnS8DBhdC/MYle
IpccflDMKkxOeGYbqKK+oHzjfWHPm8d+4s0LRtT8as378j5NXWNkp0OKCma3r+BRuNW6CbWvVJsb
U82VTvqB2Qi/bqsjezZS37q2MatPVQgyFzuHuIpkmHpqXx04ZId94CSg1odN+VbuutNL8weMYhFM
8H6uEEEsVXSUo3+kH0I13LqGhgfGb7mI/Fgg7e6NzcxYLS1ZdAoyuPPgHpF7f2PPlBxQiioajKdt
QD7WRiIMgqZXPiuz2+h6MiQmd7b0+QrS7Qu1JURjRrxIiVFuDXBOWjX3E/r2muxZ/khiwa10Lw+z
rCKyHtq73S+ZaKIEsndt/ARxE9Sosp42dRhnCL4rItTsDJf7y3l+Nj49q94hQ5v07ZFjBxKVFQaV
3+U2GhhRR1inHMjGIrnbKktkbecX/6YEdT0TNLeXotHL0cdp7SHXK26bGlmbYidX61h5ShISWZ3D
B2E61yfAjvSHzxHz3brDoZ+WftIeUmMsPmwjjwjCKPMIzatEuAWneq7C033CDaCjx0pD+idL+1kq
PEJfOUwCo32//LpwCnWcyH6RB3BPH1xY+Pc48Btby/2r6lW1XbxtNbavR1Apdp/dBjWYjC/F49R3
dRt+NsVF7gNzb24uBfQAbAouhzLKNG6YrXidicpMqWYA9m/FUtGI+RxVgH8Uk4hQ2jhsz3lQ3dca
Osx4Qu3XEFYCo+ZiMWx79kF8PfIXDYvgHh9ER1pPWgOwmPvS0+UYnn73vF9klSQ9BIjGL7efbY6D
1IkVABUtP8+i/E5dPjIfoUePLi7fz53QH/66cUpcdROVaVgZ0ydlbVucbvdJPYiEzNOpJF+HVIAE
6hDuEnPaf0SqQoTVXtemx3rVIZ+/+WUZyWJkcIKAvDrJnuDY5SVX4PpcS3lUvSKN3S2nrEJzWFYL
Kd6S51E97FexPIIAQFCTrPV4rfMWh/aA5I9izqeFSpnARyMDPPFkStvU5ceqPsbXZHuC2HXJ3CGb
ZLauWXm03VAjdGXxpAK6EBw9TtKtlGyfnADURfWe3LVgaIS3dKnWHnDddzeTu5kgre4kVVRhoy4E
ZJSP+Z3Wrzx/Pz0cJE3pV8noWIUP3UuQxxm2TEwsS1TqJ3IISLZ9H7AH64/VUfcaLFPnmzEZsjmQ
jc5SPs5YhArofk5KQ0mIA/4+rjSxbW++vqsbJx6dNrJadM0RG4t9fuAkE4S9oH+Ij6ADsWxWSVTM
9a22SRnEpIyhXXC/KllELL2EipFtDIyxsjOmo6gxwP0R+PtAw0ez5eooVwv9ayPOQMBWtF04Xxoe
gbIJaWJ+loW3AXeULeK+0q2GnKXlEVCa4TL2x3+RHz0htxWw0jnnX5eIabQgajkWqBDB6lPKEqHJ
HO1tDXGZMSNgp0D40tiDtwNzkFhqRh7sOdnQJSa8xCdxDeWhlxshAtBb7WZIgYYuch7p1r/9Izml
N0fDFDpwIO0aZH0ShQsKHyodebZ68KhAtIa3e9TpkURPXDIfT4ePDp8TKv7zwRX1j+RDE2vpJobz
eNjVV4wIjMWf4V7svMEux+MYIBPBERxxhi5U4GHNXxGkwvShjK6Ve5Ehvrik3Rak7l4XZRIIUtjA
xqNxh6gN0VFmDx6ukDmcbyQGwiADIMu2TnF0OKnd3uaLXFj+QjoJV2Q7wFZN7GRjml/M/5k2cNnf
DnX+vQ9stlOSh7BHn4fTzmkCTnGA4A1zCB2jAWDtsugehxheYN7S7nOU1BJyU0FiFLsqsQ94uGQS
a1gazBv7I/UUYNiLc6G/PSEQgb2+z/sGExPAETnnM2mcHV4pzapAwtvJFlsSCxjUnM+vVnLGivU6
v9uIg8eFYRqCP+iXT/+uByDxHjvWTuGj76YAhz09Vt2BLhhDPhzf8Zf0XdNLZsDviuaWw8Vcm1Of
EcCZpU7xPVgrnA+vIIJdDOFM2wFWkldNBc/qBGaxm3fnmNM5iRvnnnOpujxteLfO8Vc2UU80eIDt
xGbiG6jZYd8/9sWiYwJLJEi+GkbP6HKuDXZ3dFRlYosMZRUTDpee2fKEXXGwHwTCiJGLozDh15fC
XLaFUbt/7TkWyGfNT8d0wiYM/n5kaZBtrWSFMWnd+7VG6vn5oZ1yDE99za2YJIuE5YY8nvX9XHI+
m8GI2ydf43yijZKQ+OnvPLoskpXuYb1kAC1yqqHloZgd5dDQOh+R9L/seHFAPI0cjJxN2Cn0hjjj
keBys/h1O11XdJ4LHvMeRWlyKFg2BzZYdYPyjnb0a89Bp6At6GP6m6HaZqV4bDPQiMns7RXevJol
plWPxW294zOppIiMOJYeI4nyz9Ld56dywmYZVWD4RKf6AG/TCQSSBDciPAYuU5dnmDgwUYKa1iH3
MA8zx16qno/CY+JDTV/g8KUNcM4/8OWcHkfzPhNsVHEgx02BSRSviryyMI3THYMT7VGCsIjegVMK
nOkaJfPMDzWvGZEGH1yDe9+tf9m3ICa+71ScXie95PRLVrjDSS9He0YFeg2MlbYncddjDkLSDMxm
npM1FxTMKr2GS18dv//f3swst434vUif6wzZgLPU5e1cSld+2YLAKdq+/zT6C1qw5Do/LaHuD2U6
bDBCNGh00XweECTGAWKVXHxhYN2ngw8q3QFcIwKbC6upzHZJyR0L2yGnlv7w5d7fDDYgbztJTYy5
YzA/u7OBksrpJCdanlo3EhG0XFwmEBo2THkznLfCoai9ilECA87bTLxu3yRqFMXh1e4q8aO9brJ4
plxPF3JvZTKxo1Sfa0mUpd7xHkiKO2h9obX0T3FymXSnIS7hxxjK//XBVOztx/vku5nXO2FFdOXm
caCfg7c6O1GoK5HySUf3wcGw5txriTjrWCA7t6yo+h283HdwVWj6hz6VuZrMC+J1hrir/YZsgJg4
FaIF+sPztbWaZU18kMs/OlrmIAZoDzA2JDrqh0oUf6XLDCS12VGCDk2KsJTq4eLoZNNw7o3tRHO4
1jdkjCj1BuY1ZuZhy/TSAYD+HOOh3/GI99NrwnFoMhDSJtlvjWQlDox4Di26Zh1fGLUw6JnS6i7+
HTNyal+5byegtPflN3g8OdJG6viCqqfdCAFoX+VrsBRtpJJeui1+XNQZc6ijg4f9+cFNBRpoPaxJ
Frbyzk4l60n/SJ5zeY4VFBCXh7PCzq27lw6Uee9OK5Clc7OwGsMdO+WGexufoQuxEa1IcSlp/CE6
1r4MuPywvPsCrY9PsJ7oKZVJ/Xmc5ktNckW+RhIDgfHJPcin9+bxf/USrO/HJ4nfCf3JWbnTD4mn
ze6OPscfP+b69I7pj5QJ+dOhUOGjqDlQfzZONxfHFFc1R1WvToD7+8c8EMQoSxx8jIOXE5OtxcmK
tcLtEqdgbAb3npisz+PhhhL6HaFlqjFm08fhh+6+kIAjd8SjzTXWK6tLZy0G/QF7oK1CBNh1a4Br
PDYgB7l++Sj5vNvDz4bMsOiyUkIjuHl902EwI8T5SXjFw+y+2z2FM1UKuT5c2B4z0JA/5L8ySy57
5MBlU20p9R4BBGqMKSykh0dfSLnvD5k4TsljtNbtwUgc8z4ImtW5rhwapM3RuSK92rEIZ+MUrR51
DIjju5nuBvvEqiLGf0HLRNS8koK7y5723Td2b0ivtoHpY95+8w0ad/cBiXmcMSulIKKVfO9ryjh3
Xmj2OOfzJUtmyjgKVQCjfPoWhX0d9MLZ9IVRWMD5fDu9F4/lO2A/itoT00nKzbSfiU3VDwNRHCeB
r+qb8RcCb80n1JRyUsggjpsDmeAes2YpflqvJY7D11b6/JHpCVLvz684x92ipKZH7t9lL39YGXUk
6n30CVuWLX2hMr2u2fFdIC/cVy9qa6xBY2NS8bCx4328/MGOSh2TETrGMAm6pX64rrBBJrOGRmZf
w1uMV7mvHri6eYJW+nwwfRfYgbne6ZbWdbljvc1mL0YExy+aXsdZftAmxrqbX6dpJJIqY1feA8My
v2DZrVIks5y3TjwNz62yh4G+Pa6HG3ok1D2Mm5GQqRSqUeunHzz4PKCsHjgKyYfnLVV0n+CjIuej
AcWsln7UCEIl4nySV/sKPqRvcKX1dijRhmwVFyEFGgXqciTMMlhSmjmoNT/5BwBOy3AfY0pgjjm3
6WPzPA8yyNTmjSzBdfVNv7NZV+sXmQqq3Q8QCnBsDOuhkzstSpF4joCdRoq8f0XJjD0QWrh+kBdw
gqmw29Sl39o3WZ08IqPSkaJ4wpaBBwm1IuhUePAYIol7W8k8nhyhLZFQXtzWu8t3z5Uj0AZ0v249
LuP+Osjms2My2E8NqOtZMNlyZFKTaHe09lNwaDU8xHHT2OrR4Xsnupv8w6PuDu8oAx2VklYzlWV3
umxKInO4+MilqfOz/ism/Bub9ICLRF+HBYruIzhSmpm4y/v8NhMtscSxlNFwZ9Pu1wk8q9xn5SLs
hFT97gKFsVwVKvq0RpuOuB0gqfWS3HwYPhGzDpAIYAC3iaKOuWlpw+eRMHSGIhsKcQqe2I6y++g+
5MvbvIBUa4KXqUSyoGN3upeDM/8eSvACXnuJVD8aowTDfOJEHxRjjgrcnZ1I0IqVcBB8uld6tyu5
sWv8HNyeLDvXYBjSQZd1WK94yL0HAn4pvD097iPx45WyDZrM03s8wrew4/nrTuxG6Zl8GSBCRw7V
zMnvvpY4JS/fIXCnEZQwAC7cDqH73fo/0s50qXFlXdNX5AjNw1+Nnmdj4I8CKLAtS7IlWZOvvp/k
dPQGQ+Puc2LHqrWjahWpIZX55fu9Qwymi2Bbc9gciwW084KljXbpkzHtQX6F6oAHmgsIz7O5vCmT
I/AD9qW0cyFb0SMY9GbyI6WregyMwjXMoNsHxzy045F19rHbk9m9OBUDPH36nRbVojMWuTqorYfm
Mre0SZOvGrI7TyTrjA/AxSf76XBdEvGu4VlhOgqxZESuklcBYsrx6bCOsv4R39YcsC04FDSAyPAE
AgzK0fGEPzYNVjIN/JjC8bmGy0uP7+SBQ/FiVKJviKDh/0fgvnOQEytIev2s7vfZPpBC8D5V3W3b
sD4FNVuyNmhRsx2eTKZd7OumfzoPWW4Ta4wdMENeCSCm8QU0g5pAD1Ps4DBxmfLYyDuigozf0+0h
DdnvU+6kcEkGyvFM1DxixUgt3JMLpXsaD/I5rrzy1K9YwYF8oBTgp6vP9fgtqub7LpS1bd3rUySw
kfZIlnGwRrafdrPDnsQ4z1ruFwiOlS2vQO2r0JRw8HQaUOqGk16I9Sw4Go+JuzVil50T0QbZgxT4
zWvMWBBoXEP2T4cghUaDs7+21ZTNoVw1aDZKlx1EjUdV6XbQwbEGZusq3Wga7QPj7FM2EbVIhZhM
ZMjh5pgzA/EnVsoDE6ll5/cKrxqmNcfCRphpcWdEGBlYKUujIqzysN3182pq95ZSsb0gzz4H5/M4
YRLH55fs/NKBCqavNceB64G0rakB3YlH+A4WyoNjBNwN+EMur3hnl2xpqEO0wAHn6Jxm8fP5HcdJ
GVJ4JvY6OjfT60uxNB/Y2TtcRt6BbWaXRR5IY6x5psWDuaANlzykkLjjfjHkWYFx81wD9SVftx+d
Tb+Tz5NMFKcdRv3kOrDsSX6eaHhJ1iNrPs9e1GH70k6jZeVEfoT6yBT0HE8CkSOOC08P3Pv7RNah
YNvP47U5Q8/p6U87O2hpr6v+bn4Y0G5z4eJAAWfrn6IPmxQTbVoOlQWwzhzBcJ/j61QLT341ykLO
fSNEToN2kvQhDA2EMUfTb2B3Z243Kja4c2OJjUR12/tXYX+QwZOkA4VWBqafs/NcFToFVCvffErE
JTA0Ja67DyunD5snKBzsllZYzoLt6uvjKyhvD/vhw+th287xTC635YX17BPTxvV7VTxS0nFclXgE
6gAq3YQ6SZ1ry91rEbBGc+xFUrPgOYzpkk5YoVIqUmRq4sJcxcNjdVCNK/GH7kUYyhnO+/zik908
jxzERMyq8DQbRsjiqHlg5JfhabJbwDOwhIRrdp5g/T0vt9LU8ivaKzlVtBSWPJGEODWn3iheOohm
mCj6aB82e2gXNmSHS1gNoOO/HDy6VU7h1YE1iSEGO9ic6mFL+/5p0bzu/afSG7euPmcl7+Fifvae
cc0xoBxi7b+9cpt5v0GqCI+L1nzj76am8/gcezMogvD/ANQjhF/mPzZ16hDsWp7j5x2uLNId5zD5
N6YqLFpd+4wowTbiO1PVTJuu29tRswZrQLuKyguZHucgf1684DB1h7Ur/1QrY0EoCetmXXhVqjd+
Ds2uzFI7N5s1C2IIvcMTcljdhbJ8R/+r/hSHypIuGSiGUMZAq77hB6vXo54pF7O3jseP6XQCYR4C
1rD4FwQw+4DzWQpR4IbZqAzAB94AEFaolxDsNf3jzD0Ps2HnYG/zr3eHhv5TW8V1yaqMl6kkdA03
3He77BWNrejiCVDZbDTvaQVYEP7NsJd/vXvFwDFDxzgDI5Dvr7Ul3kY9Ewg9PndTbDgdmW5ykQX0
9s9goRRHKsaX/emu97Iv30AOo9c7F3CbSYIsifvE9tPWdFNBRnHzpk+RqeWwoHtr1Xk0wsmzHjxT
6S4ndXCiSY+oDR7FLND8HPrv7DJ+nmRe8N6ywapOGAGcO7vJ+3K5fl0PrqMB/Tl3sA6Xpus8PU1d
bcy7avru9jiYYzXYR99wdfncNJy8/XC6cf2Du0zdeRj6Fqvqpn7uM8US9x812amvTR5Or7a3ooPl
uh9x7vQlZ9W3vf5De8ez7tfp/vUh3HjRZOeToqdtr1nXlO98VVwhKbUIhe/pBz5f6C3jXFdVU5VQ
geE2eqO0Vc+2tq+qRkj2HrTFoyA2B7NZHMA/C6EszVg+3XfTnWfQREJ/6vb/AUwQBHBvPRHrxY/r
0Ez+h2oG3f2NjOFg1tpFKlHNlJwVIHXo24u8gX6rWmLylQBNpdfQFrOD0xWe4wZcQZbvfGLKb1oK
PnpTqANwIrFuFrVzcapTOUva9QNdmACFzCiFew0A6ANOesTb+wR8u9i898053CN9fWfy/7LKMedl
pAmqjCfAp77yi3Sn1A67IlLP0mQ3KqETok5ys6HYLS3375F+WUy+DnT7kWVHbb/bJeJY5B/7xDF7
yqDxqtlx+/cwyi9v9ds4N/P4mJ+tNjtl2nrkpc4z+JW7fh0MwnDuZ45/dvzhZrj4GN15jT8ddE35
26g3i1geVVUX5REcj+joRTV45v46sw7S4Nw14aF47sn0ZiGxqb3Hxt5IxkBEUtdGOS7FIUO6eIdy
al+be7K0n/pOVjZDY01jFZeQtX9fW0/tybieD6ytlDiEqXKwyf+VpzBHCJxCL8QaC+oIORAuHZuo
AkRcoxEjiffOu//cwW4/NUMhb+kz20u2bj75sooa49pT9vNMXZ6Nvl2P6oIO8RwbvxNkVOCv6J3E
QTrdSTQ6a2HvQQOpbIdJu6TlQx8otQdaNjCSx15E1nSgvxxfpXhBvf737JF/maUSljK2+BQkPsqb
ByZfsjJRTalhbao+BAkLwj0O+oeJOlVmxLA6oGBoIbOQvIqn/+HYNzN3ZyT7Lm1aeV0NHyfPlFcI
gjlvhs4Y67t+f3G+U+GI7fv2pWDTowjnLTwpNO375LCTS89Kr10yVtutDeJFr8mCq4nl6/FwZ5m5
N9Tt+4/VfVVcjsdxKZeTPH/ZqzP5PN2fjzjq7+7c1q8FhSUy8xQF71XcpL7flymn++xQFuVGR46m
KmhmKKt1H4PBl+O6wLDB9uTB3+/ucwL/eJaGsC8TJtIo9r6PednbrZkfrP0GaKyDOGQQg+WWL0gY
Th/2Kn2poikkFmi/HqIHjAngclqN30IWNN+sRY1AGZrg0FBDywyu/+pH0EiAQKg6af/6CrH2ANQJ
3YD07OzjsAZLiJx8Tbv0lLqNpzyqiXel/QcjwjAf4Bgc8b9Uwc7cqhroE1iZzhlTEY5suV+8l5cR
R2AIrhBYpK1icabtBdLQXEEDakYAp5lLJM4/aWk96/+a13xb3a2txXL443HZJskopth3zJtXZCf6
HofztJhfOD73SLJpVDWQTRpOAFwqvEztEGFA4fcunNizRWUt/n5fhvXbYcIm44yxKT3Vzz//su+R
3aw1yaEuN9kYjTkRZb0366Fdw54qC7ee0TqUnBkXVkKRglAf0lZwtCHkIb+CPyq5tmO/7isHNmaf
35rALd4c/Hk0W56GUQivC/EXaRPWAzn2C6GmgkTnq/18cgxJrATYjr10AV8nhcPN2M8hrN6Dg7eK
H82TVbbK31vSwOThkpSmB87CY3t0HEIWUdGUQSXlIa3aebqNfILlscJE6uJAsyE703lAQsLpyAiz
gTRsfA4QoTJEjzOq3Mk1gNON0qrjpE4bfbTro81kK77MFL8Yg9W8Ae5ak/YR3tXY9ET+0ck7u7An
HIMTYBEAnKPEzwbPr+0A36DDwozcJdomFE1wvQNlKBiAtJw4gaIBDlEgh5AsfPJJNzTRqedp1aNn
M8JLcAloUCGXOQ0B/bpp94AsGDF555P8SHRJNEAht+pypwdHPPWTmbCmrYP9+F86s5Zlnynj24G0
IWscNBTnjPF+LaBneQC+tsEEV3GLlYp838N1AgPVo/8MvAAB8xk+hEevORljMbTRvYkBf5CLz99h
5QDs5xi70HcK8MFxs63mDItwM8ZTZdhupUDgC3viu2iVPx0nsGs8qA/oF+eIqt5K3HPSjYGwT8Z4
GIc8OKlPQ1wuY9S6I42/4RXvxyAGKEo9WTTecdcfoP2Y7n04EwOIFE77ehju/PcxsNwQJur7biW7
mwNdfX1oD1vQ/0kGi2xYh+bLGZdUyKhuGpyFbsQHkXYuzzoa/W4cj8pVDXXwhdwwXFERxq+sPjlH
zwzsn9a1T5zhbnB6pG+XObivw+jegGsDFJwfNjH2ExRKUE24lchD+ILvyOoUvAiy6NsOcaCQcU9F
y3uIJ6xjczZFiOJuEdYsuBaGhOSH1F4MLbR4/ah/HRne6TH7OA4oRLzhDgJM6WEyC83TR4ODd2tM
592pnCGP6wMnIIAivF4RxQhr0B0vVpsspsM49LsZVDP/zfAMzifl4GOVj4eJ28/HwM5rKyIiMB7u
ZuZgagRv2QNklhlLZfCEiiq40OwLBQ5mkqDexxK1niDXg+I6kplTkX9Gu3UekP44EFYbdJuguOZ+
yumP2FxXfXsYngY835NzejRmO8RG2YflPO3cp2MYFn72YUCP8vRhNbg+H4N/dDP9OHYeF5cFkTYL
0j1pfq2oK5zdqux3Sz4Bz+TrjJ+KgV67ij8Cv+1fdi7+OVzXC7azM8JADzwZ0E4086PeYIdilYi4
N3rm58EzymC+TUAAr3qFXcnTwJiWVwNU+4hPkkfWCyKXh2hSPpzX+/noXxpgY9g/noUlTEjGn+XQ
EuRnix9sIU0zhlDV6KiirCebTOSlltN4DUWCQj32G4H7ufSunVHiZggm904SkvwE9PLw9/L8X5Lo
2w3i6/J8U5scjb1hJcmx3MgrkKePZA6/EnVN7FkD3LghYNBHDsVSk07U10fTY4F2J+r4NFQxPU5e
Ty48SdCsxh3RyAyKQenqxG61YxomO/TNatAGLKTOv257YWWiIujxT4pfNn0sR17b2xbZC/YNrowe
FqZuPaI7DPOBBPslMifyuYxA9nG/Xkub0rX9EhkPNtvFK4fXdeum7rW/JLjOafpI1cDmlho/CVSa
bxeTDEgEMJhh61h+75/NnIKttqG1W402WzStGe2gVwOsG9yFL+Q05gDoZM6KgNqnhK+KjIB559Wu
NogG5hTQz2cTCvkQw2Ja+KbbDulqLciv4IvkfmdlP5lA7/fKfo9PyXJxinIfdyMO3r4+30+68GOs
rDAuDvIxYRH9yK9cKNso8P+xo+AktBMfyccm5QdBUmZRF7KYewc3WbzSn69c/8wH4jB8a7NoylUr
7Ytjtqk6OCO7vrk01ni65nib0cl+tt6gfuhU/9Kdw8knkPdjYAVzB0ISyIY1buruJmqtQxorgm0M
HxeLRI7fErWjaw7wrseE+zBKn9nQHFSIPoxJliyxytY+JBMnmbbT8+bf3/Nf/fVZfLmkm+NkHUnn
Q6VHxQahqHBUYkccwVdanxYVAsDjEG00erNqmg9bZ2uGxuwyrLzLNK8cbayNy3XSj8jHWjCF5vdO
DdqvldOXaxN//qVyUqI4qXQFb4p4YPfheHia25uhwAINrsc95xVzD1HJEAqALoWdqcb2JX5hWXO6
ABaQe/LyMXWu2CGcJqAq7286DlM2WZXq+u/n+Iu/DlHHOKaptkaR98O941pmcXfc47xQfXQ0G4zn
bAz3rh8/xWvyve0V7b/tfiy/JesDQjrNF0kBtBPZ83Ki+K7hDgn+MbwO2Y4C8lGJ4qMxEGqeGeKO
DSJDZKYn/iuEdSvIOvhN6BjpkBo7lIfRDDe84f7ZmvbG7NeD3uDeqUMVM/PHzNWAb2QN20jj1hjO
rHpqedpL17UWVqStoPvuKyzilY+ACDLpi4xcGBFmSBHkphQ/bFmRc35WISQiH9j37Qcow4PuDuqg
fIY4/7guTFltEaZECMzNacjs0jyTDibufmMzqOBHBvEYH0KYFtYw7WPc31enV5zDX+VR1o9Wey+f
wrHgwJM/QOLb5NtswFo10KaHj+NDHlauMc0G/AWUUBBxCMlZKi/0oai8Y1a6AR3hBSZpc5tIh3hV
s/AjRvB29LAsCvGJ9obkGKtzYaCmT61BzRo9FF8OOtp+tiw9GMU9r7eglLzM8s1xgQcq7hK95WHB
3zeX2dSi0XLGTF0Eib5LW/ik4L7RinUaF4H+gU0IKpJfhxHpnOQDYJ51oWGMnTAUg+fmscD0fz9T
npIHyYsfLgiLLguqCGOGtnhNO8/WIEQ1VDqqv+9X3nXbc6MAchniOseAIqh0WD99dLTcLhMLCTRZ
IAnrdA/LG3o6lIHQ92gDqCFpQu4bnvgZPQpBYHTpAyLFQQBfrlT/OOOdjxM4BUjJqOkfT2jdZRJv
2Q8wq8WJPqUdNWwBh1b7xZHkizsY8y/gCnmRGjlwqikrtFS+rxzqscoPunaURg15CwqkKyjOIADx
4wEmLa/gUN2BeHWBK9xMxG8j3uAOymEfVcf9rhnleUlHjySLxM+TUEJpyaX4+/bjgj4IX8xaRy4T
449RUAYboXoggwQqxnNH2EkvNFDU7btXXbsOJXlrRB8FrI7EaB7xzyUWo6RXztGmXBY5vn/HxMuL
sNGHJTMxbgislR+ko+ZGDNOriWTARbEXv4K2Qy4r+mpF4AhvaK8ubZuNP8IIhHwCJQuKdlGgWyyu
VBZ6eQ+xuPNkbk7ghX3UD4RGYrKNBwn2LH3JA9S6s7X+1lT4Cove9nbO5zjTT6eW1i2tM8wPTQg9
8gpr7za/CCldk1uDuyHvd0cVu+uXHaqn1mmvR/7OpPAE1Awhe5IsuxGCXefv/eUXePXb7d1ML+D8
vLFswPOOs2jPRd46xKjjDrYs3sSPOfwFob95U5W2O5nHUoVOqwyjo/8Zl0rsA9Pn75v5BaP7ejO3
cGDcFnJmmDIh1woclFFT+XpGuI7PTP57IFlUL3/c0acV65f30x3btLzqohXgUl+hkcJh9uJYb9fJ
vzs4z72h9Bs8Nz/X5648na+jc7Nto5esCQ72g3p+2F/HxWlKerRgEf0/rDx3ZoZ+W1OW+1q6KAq2
KETcn8KqHfI8r4mfwH25Nwt/n+8mFk5EjGFcewt4qnGqSrmY77UnujgHH0M1Go9FeG8q/tYpxSfq
PyOJOfTlze2SU2+XHLJupGSqn8KCuKqYG+XDfW+HqeqBtS12DXVq72YFBC+s9vb2XDud/RPQRZWv
/p5Hyi9V8teruW0pNXK8Ky+7WgWsf9RnjydnMivdAe6C88InB8KfTvtD21vc+R5//U7+8wy0m1db
WLUuazZPG3tmVk4FuCXd/n1nv26UJg7pn/GelnGzgO0vun7iz9qRBpeVI3nmYzpj5IN8L3it7Mx/
D/fzjijncQ/ESN+SJFKdv79VSz5CdOiV7ahAF9IkIiHA4qB7/siOdw72P9ey7yPdzJ/UNM52VWtX
MsV8KR1m1+WOfoBxJ3jv58f3fRTxeL/M0lZN1KKRmaX5ZUmNgZG7qpJgBBMbxuCdYvfOHd3OwV5+
SKSSrs2I7Y3MsosW1jLx0MmdxfneMDcP7pRZVWqml3bUK/3CmPB6WLUgaf49EX4Jb/z25G6NJM3Y
OhhpJ3frLnyYPE+C42gmLGHb/kAZ0IeCsjQVgKPk9O1B4/y782UpogD8vjF8H/7mxalpapTmft9N
zFnpU0p9VBgz1OsLhq8cGzZAjxOtDfAdH8gTYpkUR0he7qWb//z4vl3E7ZahRpWcneuKRy1lZMhB
acf2H97efpnt4RjvMCKNP/5+7veGvFlSDK1RjYMSQ7S+hEnRT9QH6s5eMc1gQz7drY/ufB662J6/
fB77a2Tnl56hTIwNNOpd7Z23CfhS68Po/+/cl6ViO0iLBZbF95EiPYq7Xm5JIzmadCc/2+t9lbql
SqEX7Dqvax7ixgz+HlP/5I/8mEUGSZ+2LjwNpZuqLDIJeyTYAZMc3LtLP92KdCXI+/RjDj4+DA6m
YsCt1/FudOgjpw1k4vAeBUcudVXnIXIjAFdhJy3hv3H1Skfx6eUI5jzEvCwg1jlgk+WkTUfHK5cG
vj/ZEybG/MwWlzOJhLwaLLEZkpmGK59OlpnOeTbCVFj3IIqHWtgN7b4+U4bZQH3UGQeunfe4d9ep
6wzeB2Eygu/5igUw7QsbKg4heG6N85Vw/bE8glJ9zTPA1XGVXivYq7Ur+olH7uSKoYnNjWDT6F6e
iFEfdj66Y5fGwef/UpeUuNJ5FJGEZ4w6d326/wMtNMLcB1d2AOHBvj8w8sEXCz4j6DNFuvOQOq+y
gxP66zMPyXmUAIcv+EXQP3SRLOEEDEzqPncu9CnQIOf1FU0YeNBs/XpwJpCmcC10pMF2+tQLX142
03nrviPqcVPgFg7/n0ARzG0gFlwAQZLe30RKIElOmbOdjy/OFadOy+m8l5et+G0EO5+2Tm8G/8rZ
6RuIn5XXYKMGN3ZoLmqaoo1XANihiiKr4MB5Glco13Hmc3osvOeUU0HOdb/iui1+Z3npp1zGe+St
AQSme3o2q4v7Iriih7Ugk2ogCgf3bbt9s2FGHdytKThK7ntEpGPqYsuoOVu2ZjyvRGSV8JLDTY6B
ogFiK17gG74PdPQADHFNFl0TwESekfDXCHGpGqg4bl49LAEweTyF4pW/YRLjjDdv4Rxxr8chhkah
uHSo6SOMVzBBKvkVNTLLc+oix3AkTDw+OQNzcYOQQDE+OwrPf3y+kEnwd7nRnRO+b1lYnCdsrenG
5MEGnvgCoR/9oxYSmnjQLVJNyTOHUoBKPrCHlDj/zKH6oIwlHvXO3cju8AU6q5P0m0EHtpD0pbEC
9Igism+D9S2i7XlxnRijdlLOytl1ksFSNEa4cE00aNKxn3qw3ODiQH/z/ZW7whafzggdRtp8wobk
GsiPQljh4LPDZMaFE37xNWgerKEaaHiS7McVv9dBGeYcnfgGL+q6jJtBo/UxXEVpdg47WMMg2C6W
/WHP68A8ylHlPPwTCWO2p3t/LzyyWM3+WnfEHv5lXZX1a9fsDh2HXdGjQ9BD8Fxc4sjnKxHGAY9N
vIzjIbT6v8f9pQxmw/qy3t3UBteL2vUq8yJzlL9ymootx6arixaNfNAzvbfIaUGmKloB5DTwxHZB
AsPL7v99Gb9g1t8u4/PxfLl9aBHSWU6pHUaPk0cIlK/WQ/IWxJ7jLBMH7HfcDsdPjTfEXWfvrKQR
TJrZwrxLL/wlyOP7ddxsb4VxOV5LmevQWKwer3A4CfI4B6+s+zSk0xDIprd8BygL1UnIIQEtDWtK
Ph6PTVjTs8rzfVf1h6vG+YDx7l7QWEyvczQ8J//vJ/aZTfDHhPnsiHx5YnGbm5dYazvOLzSqJpKL
9XrS4np8NFmawE2vBKl65SY/htoesHPnLOFDTqGCriQafnuamEinmhnNY2H1nNhjabRCkrMYLf6+
UllsmX9d6c2WmpxhEPW0XTeJ3q0F29sA+6GRiuhu0XvezeWXngdWu70zqDh2/DXozfeU5xoxY9ZR
HlU4pinPnEpKZVpfhUJio5I20w2Tsr5Tscj3Br35mMr2JFFUdFdRaOvRoEpGWQPgHC1lZaHsNldI
NNX19f//ThVJVjEYl1XO8ObNnR4NbXc+Z1IzwlQZq7FzNdyVm1Y3HfO0jdCGGzCR8zuzTxF3cvN4
vw16W2w3F0Uvz5oySR+uj+CS5kxfFeMGZ4jA8M7YYAhr0tpdiyJku58iAOo+Rd+YXnr78L8RRaF8
vZxbqqJ51DJtn3A58ixaJHNc0YZXT/MZXuzg0mM5TtcX4oSaO+vWLxDR94FvitRTG5dGr6vkSeWj
hyRHYgTeSrmFjUzrNKt76+Rv28S3G735lpSjfbDqYyNPiHj+MEdQS+CBCLYD/gr3tqRfDhbfxrqZ
WGqlKDv4xQpYRTQ8jl5hM/rSJHdF0JNQ47S+FrQE1/o4Ydz7kn4Z++u29Ml8/rK6XUrjVJ+0czeK
69UFwX+HfDFuMNI8pAL5v563zQXDjn0cyNgS7UfKGTXlebXHOVj3r7DqtRQxHWm1f39sv0z7b5cl
zqBfLivd9fSTGYGtxFZoZD6rSm49QMi9ZMu/B7p3/zffV9W1XbTvAIcF1WDPI4c/MERGfAe8ke/c
0C16YypqLPfO+Ibk1rQ1aB3R8FGpK89hkcPrtN16r/l1DC0ifmxQgxpEGqcL5VQtykvPBZz7+7Z/
kel8238/m5ZfHrBdqHKbXZnfKI6oQWoONQdYDI2Y4cTs3kM/f+EWfx/v5oXaZpq1anHBF4QUAlN9
sM6NW9aqn1fPFiJHWerwBS0C7Xp1kkvuXUcFxC5yzWX819oOcTgpTnaMi9THCbbB8e1cKbhPT6Xr
9oCLRu9U+rZReUoOi7Tt7jws8a3frMFMRl2RCeckAuYWCZdKGjyHM7COfvCtXkhaSnm50wP7v8yP
/zPGLZ6xvyS7PdRb1rehtti9eOn0ND32kxEsRMLBZdd6E8enLPx7GvwibBCv5T/D3i6rJ4OPP2Pp
QVsYXr3XnhPknLypYWyWHoMzW+EoHAGAke4tPXfHVr5/403X2Du9iWU+vd4MVTaeTPR+2vFlXnuE
LyxJucvCOHevfjSzHumAuukdKEsTQ/zxZvWbWRkzemrKh2akor618f677DjP0esjJUZ0PasKc6fd
TFVeLNNyD/VzrS173fsREXiqkSWndkFbDS8408mYFBw6tEN8Ue1rijbM4JBvuqoyqYkox0JAoSZp
lMER7WqDWHR3xqBIioe5wbmpwlqgbQOzxbsKqT8EovbeCiQ2kb9u9QatPqeNTDsP+FjDvNFaUCgB
Wd1fV+4Nc7NvNml1TOWYAkELBf1W45gtO+slPhP+lcMrAlPXvLN/3vk89Zvtc2cVuzoxpOsoOk2b
3oedoKC/U1r/vnr/5zMRf/5ltdQuqi1dtKQdpUrIw2u7JaO0HXL4178/yHv3IlDBLwOl2uXa5iVL
TX4N/ws+7iT/7yF+h49N+CBIqkTi8E0j4ZydSkU/6MqkeCyQL0G3nKX4CgUNhqmfIRq1M9+/GKvz
6Ny/Us0DbzqntTw8DqTg2jkyNNjyXnknZt+P2fnlmm7WoUxNaAZ3slj+YHEOQd1cjOxpeNfInfFV
6h/uTJrfF9wvI96sPoTFGnpzVK4j+dxhYVRi5fWBzeKqV8tuaxJoC0+H4MZ2jz9aQTShbuGuqSP2
TxdRu3OQQ94rEX5djNCWKioRxpIq3ZQiV/lkHE8xJW4Bk7Xx5U8a+GET9VH4CSPrv6fBrx/qf0b7
PGJ9mWmqBZFPsuzr6EJO/Wl53k+uJEDdy3/+RXLFBmNatk4NQzCmeXNTVmXInVGLVRAi7XEKmEuY
VG+K5TzKxYIAHdm3sF2PcRb6+/7ujXx7VNmfL+quNq/K5PF18qp66/VyGW6x68qDVQZW9T8c7WaF
qHpal0o6o40eqymCJMA/YXt/cJ9Ud+dmfuIfgyT89/eon5/qj88GUaLg6hDbZ9xM4l6tZHq0K5rR
JTJ8M67IzlwWiDWqHPajCQtrHyoFEdKDwzKCQydPpW5xLUc2Xn46a7/awy1hj81NCzocT7WWSv6h
hX3TEUB2KDHqESXYYWFIRmgV76qB+LBG9NXDXkRz8g6fx+v7KSUV7JxgcXT2TjgeKzIMfZOYVcxd
KvwLLos9FOUqe26wCMe0yMjv7OJiTfzrIdxs4o2u1ufdrpYnOBWwagAjs2JU/8NBbhZmXkEmxVdF
GplY1mGk24WSCsuDmFySJ8K/X+vnYeCvO7r5aBSj7nbqAawww/hhXPkwZB4ayGxURP0Sjjn4A2bl
WO6PjqQv7QPk1n3UAgQavcgi/CEPEATfm+HiMf68KDIzhRZIJZz6+9aU16fDZa8fJE7gKdFYNqCh
yPnAeD59EpDlvSPD70cUgi8lVcjflNu+VGZKhXmOaPGd0hFVVl0bTqSEdoPZ8aLKlnLSv1JzZZNa
fi6L653lUdN+XSC/DH9zv0l31fSdBCuN1j70PpSfznHaDQncCkS4y5VfTQe8cvn+jiUR/REsa5h+
mKp/ouENbaWC/zbDtx5PZ6jsSGFoWGHLFoh/U/G5ok1jwsJl0hJBI2QcaZi+74OSFpYwnksCGgeI
Yvbe6Z2fTOMiRyQH8IH6pKQJAZZMNwnElD5GkHivCqMLUbK44pYuD0w64Ipj2GrOzhL2JNEUTxY9
cy9BQ6bJaUHj6tRPp7vC0V87opQYQ0Re9bgWWJveKXxbInnyDJdIy+nVS+aieaVhMJFPo1C0QiS/
HttviNFdc1X6wkJf4r4hZSMEeIQWzYVo4WHKH7mHh5IuFxqlMBmIByp6KHiTfralBNZBji4Di4wW
i4lu4/mOqQqPtMc/COUoJTtozJVfB9ICKgnel9wt1pT8B2su93//LEzWnJJXwQnGD5eiUfX+tsSD
z5eh3s9BxwL8V6hgJGdzQt4iWixXBMf5QB0e1maoD0VPKsdwMXJekKn4mY8k0XDeOLSiHgFqI/JQ
tIfo++zG27ccDA5NpqD5g8K1kD7pdtGeUQKVn9S602L48gSTcCHBqhYWJ3vnheALwOwWa87Y+TgF
/PHZwW6E7BHxy9ETv7JDMUeSwYXT+TWoCOSDQ0rXDnoschQdJNqkYSncS4ow9VJkA0cv9TAxGZ65
xC7IXsSvFToXTKDo0r0N1gOSEf/rGYqGIIsIFQYJWIPX9dLf0vUi4pF/4XhAaorsChiAGN4dDaaO
C8d6E0lVcjHpJkWcCjGH4fqxtfb0sPG2iHdoUp0890lAZJuEzJbU07Z7Z1x5WwFgEUaNyIUu5ZZG
z72V6dcN4MuXenMAiC+qWcsdNcan/QnfRdp/XYe0L2WX9teOi8eJ/O8l+u7idLPf1+o1Tc2oQYlZ
+KWJVxFbqW0hf6NrfsSQ1DjUlFX0r4UX4v55f70EanyP5f8bSokiAtohy7KBC8jN/n8SxEa9LikZ
A2xKBYkynOuLggb537cr7ubH2v9lnJu18NpxqtNi+DNS3BclBqCoMtXszSV5/XugT3bxXyNp33eZ
c7M3lczeNyQAXh9xssSqTH7sMGTtl5PjcvdSvx2n50AdnYa7/nkQj5PK5YSUo4XbD9pkhD+TPK/z
JxkDR+qQug/7u2gChYDJSTts+0lAgJsXRiQ6H0mwhWteu0QUqO+i04ihIs2a4rmcyQ922A41RGzC
C0leCKteLcC6sk8V17f6UMcXh/l+KpRbvhrWL0Zwfbf65Vx+kB8uL6c1ls6nfzFOSPdQk9/nug2f
gpLDsqWbN55njZUfK1USb4LzLqUIpDNOivlhmV3v1CGizPj5Lv4z1s1bP9t1IV/iWLCP64EwGzEX
yXB3d6NXxTX/Nc7NO28Nqa4104zG1TAZW5NsbC2OUywc43yWt06pOceJTFBE85lOg3c0mU7sv4RT
JdNYuO1awQUiSO7b82gq/I3e1cHfs/K370yROJIJqp9KDvfNkRmBinbQ98nnkwCjx2IJKSdbCfnk
9+Qiv5gb0On4MtbNUVj4RBxPctqh/KK1boPJx8YyhfAH/MRBTUMpWzyf67fIHmp7dLXKYq9M1HZS
UR/luMRf0TD+ffu/zINvV3Qz56o4L7QqPqoTO/cscmA1r8FM+aVbx5s2vjPWJ/B8Mxm+DXYzGeyy
ss55VPeYDMaktwIXtCbEmYy7UJ2JujMvnejB7CtHL5udNj3yWy7DdhhPTVRo9rA3LP8ZfW2UbPZ3
6Ip338sNslXnRZJY2kmlc975z4MZ+loExT7WN6tF/96C+xs88e0x3Oxp9i62s1ZO5JGSqL70wtrs
MvYgsw23sHAZpQCoHxI7D2G8qdIzDF69wV+tF38cL5Z/lLPg7znw2eb+8V6+dD9vFoMk10vF0up2
JK+uK+SmiNHpX6Asr00XM3f4NyOsHzFTvTPur5Pvy7g380HXEv3SM/VmJJlTqyC7U30ora11upKL
Sb+CzwLbaHOipP+LtPNably71vUToQo53IIkwExRVGjpBqUOQs4ZT78/aO2zrcXWEevsY5fLdrnd
kwBmGPMff7g35Rkmnwmx5rAQ6zPuE8CxxiKLi/2NH/XV8f+5ZffBbvuEnrSKb8hDDMw5wNIStyOG
qjhQzcnw6Zv56p2j32myjqeVD9/nXaaETy7pNj+qWxO19LH5rWLjTALQoiSjbGHsyOF7ipD213YF
7CQsYnemlT1v0k2DGgl9/CJzIWTcazBixjX+pBRUpOL8gXJ1ztA25neVa0IzwIp8pZ+IZxcwc3Yl
l8Q94dwhjCPoBj2S221nnpBPoM1rcg6XyJIxlBB2gVueMpSlxap6eiPdiBxF5FaigywQ7XiwLi8o
kOf8me9f44d30zdzyrwqoqZMCuNkburqZ0Jm9+GuX8FMP+oIKicH/w3/vlpap2DRcyXAW/Yj0K6i
Pq+XxkibjlyxI9nRdgFR5hZc/vUCVBRLISjdlPUPgeWnL6yPrVbRmfIPeHrg5XCc9u0hfvw4hDoi
Mct9ciTk6cB5c8vQTfpCmccR8Gnsq8Vf+tIoepkqYwbc7xsZ8h7Ii1nRCRLvEvDYcC0SacWC6Dgd
ulZb5jALLWwYLKzpZQF3htFbAiPjo3lsWgCeopWwWCZiVjqhf8J9ugK7SVRiUwbDDvL5HoV60e4y
rMCbOTMiWOjho9S5vY4mwLp0guCUHRcS47VVzhHRL1ohO1Oj2UJP4lMxrcIIZ1MYMQGGxIWwK8Y9
aNIkY3YQGb9GLXetcgvP1KksgpuT41h1UHZj2c7UHOWhV2L0ykBoFTIF4/Zpm+i0+UPfXKuVsBHq
aikXmdtPmEiH0Apl2jLkt6kZlLkhdyv5hy7zIbLnYIBSGT8nRIWBI6d44z5UaXUKpwcjV5zMgLBc
CVhpI56f898SfIsxL4oBdCr8Cr29URPUFCqyO5HY0CbK1p9tT6xHnbwOQStvLICPCf7XAvj0oa9Q
pSGR0knqvG4nVMvMdETJLZq1AFmVcBES78SF9Mt7FS7eWd9Gv61fEd+eEFyqggD8AeYY8aDxSlwF
m/mEjH/mP4Xf+P22SGDPPcacHnbi7DcO4W1UKxZJ1C9CeSASOND2lnXCpJacYaEa7KI/TrSff9b6
nlw3uV2rREZ7O7qqIX0xDL2VdcSFsn8KYRjOsamyYyyxFdgKbuUGu+qp/ZF0+rJvfhCzkgvnsdxq
yq2TYC4zvnlZ2tVuIRiDpwoel525R4B9tPNPy3rirtpuihsXvK+K0s9rULv6NIkVtmM+ihDldien
v/8ZrjYmjM3ocu9qNc4Xe8w3FusQA5LT5d27/72W738/VbdO3S8uXvwKA3QXmrSIAdS/r0OqHqbe
EMPNntmKk8Xu3mdY+B9a3MDCGCVkntoojpZSHi9aC2MWn2AxBJBJRTK6Ke/GDregW9Iw+WtW0qef
db1BiUMYpgEvRyInXmBvWWIxH2x+/Dgcattx7lM3R7y63Dg/1Ned4yC4fThJDw8PoZ0f7jFM0LwF
tiLjHbiwQ0H//GsDFxKn+bcDIAXU2jNWPGxDiweuaS1sWa2xHzJH2mGzTpY2erAdVJDdQFqkbz/E
O3WVYoZILK4TMCmaZ5QQDCXB5/hA1g5ktd+V7kO8cizHiVHmPwSX5if+5M8kx03uc++D7JDrfIfm
GAtmm3jLxn5+VlyQG1wHwWey++PLtMD15Akis7Sga3Exn8GQxOVq4a7u4+3ebWz9wZ1nxeqC+SOO
Djg9LfG5JkIxWi7ee1pY2B7j7YAHMP+kCQEJ0MfugdwxTKq9JU7qyrrHqMbVlCP7c7T4vQ5sKkyE
63tQlxW5KdFruATKu1zU5wt+IMTY2fiRQGO3A3N/Ps/OP9+f0V+RCv81A69W3eiFUZurrLoBiNPn
EuhjUy9vYAkR6jb7VAgPt65Atyb91dLzi84au0H+h6Lb9G4Bz82Ew55T1d3gXchfbyr/s8CuxfmC
L7ch4jQWGPbZ1HNsxBC/bAHhs1/0jjbdmdCgmg7zYU5CXbl4y957FOeEB3L1slpa9RCIlexXNIK0
PinW0433P9fVf+16qohjGSauVCPzA3yqQ/yoanHnwk+XXCVHXhXOzFXvl5gDNO4Mu98Ybr5d/jUc
NokYFVgil+65HP80XCDmhSTKkBzT/Oj3oLV5RSW2jA94F4uI1meXe3yalFu4xlc9D1n8z8Dm1XPm
ZhLGaSqp0GzZRVB7wAfGHerhdeOvNuR4rp7zTWEfk9W2WIxrrHSX/+89/n/9gKsLTl2GgVUk6bDj
hgHRR8d5SEguU/dys7/z9Zr69KxXu3qmSXorDJG3J3PHnyCCS4TFCphV/CKMTnsjCiQ7mCvr9y36
pvwFveBfz3i1b2ftmCphH0g7JaRHGZgvsoEfAR5XqoZb1FyKAXIsxGATlWuwBlP+1fiEJNP7FhSc
KcS7NirWzZDuQYLXQzSeUv1R3mkYHQUNCaJxY38/HWlkfj8frSvkRUumNpBq6Po55adEU742jzBY
pOxcVXj36ZQu6XIw/pRquBtCa4leMaBCjCN13iym4i3oXtsCqKQ+eJbg+Dph1WRGvQ7huAs02dGn
R3M+QwljS6x13Dh1nSzKjF5O9vgBulikpbdbpGUWkYbiQFbBDvJjgs0N+KfqUSXm4vwDepHOAYe0
kBW26MqmdFe3b3WJLTUTqSnimeBDZjQSlHLfnGDGkNw2TMQoUdp3EP6yCJYFZXwu02tSMI3vopd5
51FdP8FbqgF0JF+8eSt4D1Nv7sSxxFIMclK+L6JmLSoAUrMDJ9VxRD4W7j9setRxh7h/o8btArww
wudc1GAacs2SSYRWK2d2UzCFaDHTmCE2aWJz8ZMngVzWLjvS5JzY6FBHWPx1WnaofTp+uKpFCImD
6Y8wqiu2ZzOt3ML8g2R1IQ+HNE1sybAjy1zm8ROMcItruZXjykt+h45Qr2QfFb1FCqXUmO6oBebe
1wC/X6WF/FBBhyrGP4VS4e7TrnqSzhRWhjjSowEJVMHAGGD+UxXRpn0ILHDXkj9nRj86lcD37kHF
tNFsTyOuXLPCU1H61dS8VnMyLamhPk1t31+GA1YkCh54suKGXJrqCaPX5l72yLdgDULJ3ekWTZVS
XGuZvhwVVGrhbyP+o0XHXM1X4ujqRFiKHpZWCmGzPpvFqGzHUt0E8c9GOMycsFBfeg2OFdI+joly
sM5+JnJ6PFnCY8JkynEthHVLmEQRH+Oe7maxkvWDTGxN/tbEdw3EMELCBO0pJmWP1B6lczAbUivM
zTVHAXsWMHV7Qj7LRS1PPSdq9JUlEFyqrEjyiquj1LT7SaOeoPDQRKL0vKdAWWr+roHXJnlENRiv
AtXDaL7V+dkri4tKHlFe48alT1ucDOKGW3f+hmo2TPR9IY6LBFBFL/ElyZp1rsM0+OjwIw4OvXoR
J7TujkHkzd9rMU+IcH77zCGfGJqhJ9uLF1VO+Sbgv0OZcyMPMwaN+hX6XNM8krWY99RsptsmP4UO
L2Wq3fqHmd8N1XNcPrLOrPIgx+uMCaWgofGaAcJBfk9h/tKY5aY2IDISFIg91FgFrsSNqULFJchr
eerOZlM7gYhVYo1Lu/jHJ9Uwq/4onb8aDWWZb1R+OVflVSaSOpDjuSadFQOCPZS9efv5+PEyCiz8
PprQ2vh+tpxnTE0GRkGfrEPJ075OYeawLDOTdcwFqg0neICv85/r80MfkMSXzsGWw1puSVRi+2eL
JR4DtghB2gFV7swkpBY0tpV3yv12ZgUWjWnPu6tEy5QAZ4gzBZ+tKLCiacN93OEXlJpPQnAugvFU
GcOiZn2HLLZEzC5yFL/2sb8wjdeqTx3N6+4y/q5Of8ljcRFhJBfWZCfiA5ByeewjQluSXw1heXHs
4XKyhYlwY1u/dQBaVxh3GrdFVomCtSdV+phbi+wiEQHU2ESder8lsB1/EYA2aEvtN7E4358pXyOZ
/zl9ratKo9WHqWBFePtoHx+rF8V66OdcCl22ifTeCXfEF3q49axvDPtlVftp2KvKSkgGUgy8pn+I
36O9DBhYOFwOHotduCfG093jF3ch4vTW04rfV3RYB/y7oiuUgS5hKci7tCrXWSTcBQSex6DlGp9X
MnB0soSdjruk4pkc9asoLJgqII2Eg/acQHDEuwiwt6/tTFdIM7/MdFUYhLuK9LVO9mw9bbCMLnfJ
gC6wI9es7N04PaYrtDSkArTrOin3mkEgx1CeApCrkfCAKDsmameLsrCQahRVoriUsuauFJuFTMhP
b1b3kXSvyTnh0Ggg2UCD8KGX4pPPuor0hSfeJ6R6eBqUhcD1Jew652S8Go8ksSID/CgKZ83Cs4wS
3Qzw7gxe/JLwcZLNkpKeLBaOMj3bHNqtaL32kMiD7OTJDxaJvyTGWSvs5kjqERa6TuxZpq/GpnSy
ICP+jwhA/1yE70n6a6rFZaCyrwVkIukPUzMueFlLLUy3U91uDDO4cR/7fhaZH1/7U33eD3I2ZEb+
QYppJbcNtzgfUZDUlfv9fP0Sd/+f6WpeNxqtiR1/1JiuT90elugGe8McwPj7QT5U7H9fN6h3+YdK
1MDVRpBHeTyZpjDsQgV03GhX0QimyOWrCuJdm5NN1D0iiqAEKZ7DFDoHKdZV0N0rCPAVGNRBqW+t
KiLiutyrebfNZDLtsThpGs5BqNRVrTtWOjmiwC6XFvVy1I2lx9/PvpaKEqGE4cLg7h031apkKvt6
v9WjJLI7gmS9iLidGIhnJNeq6OW9FGmrNDJ+qISAWMY2SoLFWJN+BRmYE9Dyf33/dr6GWXAY+T9v
5+pKYqrVZFVCKO1KpL5CZlecElGMEaUW2ppEiA75wSMtELw07KzYWt1WV18SBd5K/zswXv36tyGf
IuKiuNWxJAgB0lOOY47aSl2OQrTuiafU+/HG9v71HP3Pz7663gSpYuqRHIiHuaFR7MiRvclG+7/c
ZExdlHWFOJLre0HiR30/iBJiPHNZH+tzF52aBsTWFaWTn4P9GukC9LmENdenbz5CzeDeD93Mbxam
dzL0i2490EsjFEqJljf7xTNC8fe0/s+vu5rWQyz1hdbxBryztZ5tA2J4e/45nnf7Q7FTIKHKz5g/
3ja7+vq+9J+Rrw63JAi4MpUIp/DyYtWQ7y4lNxbtVwRy2OOgQiaehtZfGIEltfhFKKkCWLIpUkeC
/YOZKnpyfSslhw4Br7ZqoBiRWfyOEx/OJCRVz2GQI+6cxmL+z/4S56PXjkwmku6Ip4v+VzjGf37j
NZxQS9RvtdFjjf00KIs4XXbKaDtdsY2K9zI/y9nGu7+xWufV+NdH/zTk1bS3ptZKpL5VHlL76Qcu
3gAYmCrMqRZghuqP42qxuNkn/oql+PlbXGc2tFptciPr6cVDS6Db8qP4QRvWpPzdEktJv1xZYkje
XEJU+rv2EZT04sFK+RNdFNwKiMfdY2HrH4KfyTvaUR9DgvIBhPPdtDvixALs1J+rnFjfwjVeCKlL
+ht7xZcr5dNLu6qKRKEUlF4XxdlEqRO286072kFmEat5S/3+C0lzqfPNF7reNMxAnvwmY1kODrQ6
NifcF3fmrw4v6e9H+krt//mzXBe4PdawsdGK6sPT4dCccNawN3fWwnZNUNx4uSWa4rzG5eDGqF+9
TFXWyMLCJlfXrhUEhu5nRjJM6oPoLg8HtFwp+Hjg2Btj5a4+rDqO28UC7PlsHm+pz7+yBZozKsDw
LB0j12vfyMEQJxlLnuBgXYRT9VvZ1Yccp/n8HvfN52onnqDtnPy7YisTKrqW00V1SA4I9r9/B19W
96oia+KcW0B+0dXW20U9EUm+MVN1YtxeaGzuvGWxk9hySzT45vEmFfCrAvvziFfrfjRHyyg6RkSa
vC5eil2Nb3z8Y3Z+vzmW/MUM/jzW1XJROhQ9ZZ2Ju1gpToUI2Xgg75QIZlRJQEWlWa0HMrXBUTd1
qq9UWvk33u9Xu9ynX3BNhRpCs5KKHJi0nWLHzP5UYCrRZUx6N7PORYW5HaGz6EowiueySgBi4D/f
+AlfnXGff8LVJ04ar6cQj+XdoBCPikuoHD13BPwN0UoBwmjoR0VEThd4IxLMy7VgMQ3nLG/tAYzu
+9/yETVzvaVgnMRcw7dYMj68jT/V463eEr4G9rfryX5S/wTVpQkxdDZeC61ayAX2ROHvrroUXbcq
lV+h8aqG4wJ6va2l8tKIOZzI1x1cqRBuLAR5xnK/+WXXC6EyFa+WuXPO/mp18zhkyKgHGWEx8FHz
c0zS1eClruERU+xDslTJozCCtRx4ECpJkSjkraG9FNxvBNnxitgVJx6BcjlJ/aWnYeubazbv9f/v
fRpzbfnpffpF0zdGIAl7qbWNU3DXofQPzwQtEhW7FjfeOt+P+/JF3vknD8vmW1qSL4+IT9/TmLfY
T+Pnsqog9a2kHagLMF6kPqr4FOf+rxrcM/aPiP7kursxi74qmD8PerWqtSoPzKYSpF3VPyewUMuZ
0akDutXujdf79UgkPMEdlUTx+oTom6BDG4SZCfYvHBAncj5sCgBiTGyALdtewfmGwLF4f08IgNei
1e8bj/rlrFSBvzUME6kfr9CItp/UsOmyYadQr2TbQdua1TnJ728857zn/jX5Pw1ztUWkI9ayRZop
D3QmNhoiC+eH42ywrHomAgL6/tHers9P3w86f6Xvxpwf/dPUEUJDjZoW7SatsyngrpqirTtkXCJ9
MH5V/wMA9/2IN17mx5H8aUTDzEtP8NmL6VDo6LeCnZodFOvGy7zxXB+1zqdRNJ5pjAIgB9rMyfsM
go7CH6n62feXVjjMYOj3T3XtDWSShmahx6Hpac7yVPNqDUqeFnWxjLFyDRJ1VloXAGiQlgnoDZkj
MONQT5DIkTrNPhVWSb08sCL10R1+d/wRrukkOq+N53J4SHXwTLshLNbxiUuQt3CDtOqXPz2z+1b5
OzF6stvv84f0DiwqJc+yd0YTkp5thW4KjSb6+f2zfTDyP02Sj2fTZoKvyE5iydf+vZpVjHlmxcle
f1Qq8KGfc8OqXIX9durpBtwnWNVzLY1vLLurdf/XsPOR+ukbpomn5Z0nx/um3gqty82wj1ay+gcP
7BsPeGuk+X//NJLvYSjbl16Kvey9pdLUCNEWN4cANj4BcwsvCheCX9JdQfw5vmZa5cBdzWUISl26
1Lpikae3OAzXTf5/nv6jMkXwS8zevFt8+k2dIUtJkJTseg11sVPbD7A13ASrzOP2sj7vbmwE19LT
/x7P0CyQG1P5iy4eN1rneWkxW0b9wFjvYXO/UW33eNySD3dDl6hcFUMfY+myqUmkB8psqFdnR6SX
BVRh2Toq0vtQm/vYWHZ64lgR+mkVQ5lsV0qHoN/SWmwRdsZuP2xpJBbqwWseautdIkszQmdtLQ3z
UpA4lMN4E6q7lsQTTGY7cmWabWUQRBViJNchV+uYnqtcrG5M0Ws26D9P8k8lZZEFIV59JZ/bmWrx
CLStFnoiXgyAV3RlQbFgewOILlXYf5JTV+ti2iTqDzN8Comm1C5j9GQlMQUnZXc14lJzN8bOiI/e
sFTHi9mc4xaKm6bRt8wevfScxCTNTY99ccOYVbmuHv55hA99pIgeid7Qvyca637M9SggwwnUIzOG
pdBtp8hYDrzeJoyWbZDcMS+g3dk60VrqtJoqArrG4l4w8KksB6LUs2WVBetJW/k5ds0+DNx6O8YE
U1K4pdJWE+hUCueQPxcr06rL3oaucVAhxaWEF9arEOQuf2ywCEjxsofGwC4FT/tqJq01xGvTh4pi
pGmev/P4JWWSL4SxWI3tT7kCDjfUJfNF1pFptdMW7imAP2HhYXvQtZcl5eRGN+tjAnQWhiONtXIx
IglYmUpNLzmxjVa3a0pLn6g7oTlGGggpdESTnm1mSucgiH4VExISdlskVDY3VnyFcN4sRLz4NDvr
YH31G4VQ+/ENW57QFsX2WTHSpdnLAOziJuvJvrX0FzkmyiRk288CO2/YUxQssaJdWAULFbV8TzOJ
dltVktmZ14vOjNzJTLd6gSanPxfWYX4/NX0ATRiPUpo/F7yDiCB6dUx/tGL8pkWGU9Qb1VwEY+TM
s10yKluOejuX+i2eR2JpbjUy6fpxMe9lsedtdM1cxFLCRQgCZ3WeFMOVh7M/ZU8Ku1+fxXYQ3Y+m
6ZYRLb7p0eL7TRF0N3lc1cBm1fjHl1+jiTi1TNtgDSRI00IdZKJv05WZ/FRhcct5Rlm2TSZ9KQ2W
a/BXmJX+pFreulEeG3PciAGqThUbHZUuzGPVjk6TItUbym1JD3wotnVyD1nTDRT5wewiJ4uIQUve
hmyT42kwBvm5aFBuW++lrrnoXritZEejwnYyeZdSa9GHUA+9dl00xFv8qEzEMLyDDh0w7WAlQ39c
PXJFI9wDQYI/dG4TOpJ2BhNsg3Djy5DeRidmYtBNT1uM3cPTUEx7jZatISRLGOFu1j/i7SPh6nfv
qRo2K/w6lKcGEQ3aJrVSt/CErSWAepvNVhvnBK9tFvMvqdrFKm5CGW8mXW5lbRNn506HpFaVbwIn
kTTS3yK7tzDdQTxH5RMGzR6mFormLzzpsZrlQ36JXLCTbMksXFPbFdapTYJtYCh3Ht+jpZNapwev
L5bMJEvHgEza4A2HMkwnJTaJ/xSZdZk18k1OHlixLZR6S9CKE+VYAkjWS+y9Z8k2ka3fbTD8zNAJ
+J5yQsj3kI75Kdb/DC3wtS+rtjd0J1HxVvCkIW2QtheVDsST1by5zNA/TF/261Z/NaPBTVhi3x/l
yhWc9N+7mc6ZIuq6RgTjv3czRc6NMJMjTAOlc8+eqU7Ctk+Sc5OxfaXHvnsrEu1x5oWL/mhrmu+k
kbjo/He6YvZQPkI9f+gbV6yjJ8F7GcoXXd1mjYHvE2UBfZ5iotXvF+tKGfbzBBP9lZRH20kEzpgX
S6GT5vwCRWDu1gzRrVP6Crf56/GuKhUzyrNRbSnFcEKZW3arRHdldVlBtCWAL1lVhGxJN7DzL1+p
JSrE7PJa5Q/r/k+VCLuLVVlane+t1mXEsH708re0OuvZQWd+fP8Br2VrH09okK1kmKaoUmxdFdL5
YBZxHBnJHJ5pJQuv+jOkrw2JA607PIWoVUnt5EJ7Y1SZaXFd4n4e9aoikcLcKAV18O6ni9ES1pa+
eU/RZYIhk7qq4/+6FVhzDfldP+Y1hzOaJjHwzdg49tlRpvGKP6NoRAuywgYjRQJfXjzljz/9qXwC
IwPibMrGDvryxnNfQ0H//AyCHRSTUkyRPpRtn76tnwa4gJR6slcxoezv5WRDB2gRdIh3TjmqA82K
1p3+2vauaCJ+8B9KFc00BVZN3pKpkOgH9BLAJ7pltn3dLPvvX2YahqoBUqnXpM6ok2PdjK14r8Sv
XvRcIVWSTo3u9qAroh2PqJXBZDmq+4P6ME1gZU6bnsf+blLPjfFDIaGWFvhSID/TWlJq3JgwV7D8
Pz+PS5HEJCWWV73CBIKsjZWwUpW58Bs6PKjJ6mnN/ZiuOyKzeIdK8uRXtXNj2K8qZ1MziR7ClsZS
/iJGdGWT5pXvHfNojc1gS5lmrakzoaIUsKDag5DukgmnPidLVmz38q0Zc60i+3hwxlf1D40tGff/
3mCHJJQEsdC4lQkHv4VfbrzC8uE0xiJAOxQDrU0oFTpMJCNDWpNWThbfevlf7UimAbEYZzuZPWLG
ez/NWskMpWGo9XBP24jKr7qb/LupgYeF2URyX1YH9ogUaVE1vXJJrQPexHbCCQF1ffn4v/gimKsa
IrlTrJ9rzVUQJ4bfp118FHtzGY34RwgormU86cNoIal/zCJZp+GTEYj7Pu6f0nbcZxr2AhTAoXED
iaST+cU+hisbuXS0csDLrvYxfUwlQWtC/VjE4ZPQhc+wTyhCsHcATW2jRQSZcwjx5ejfFQKRC+Vo
mLC4eszgOheq2V1VidAP0eX51UvtKc+Ab+e5bhUkeV80Is7F4rgJRvw1NG3H5dyxIHZxV57PQll8
H5pyLVftmtcu6OFCURmyKO2+pApWnmLaqXAsOYeTqlwmgrXNEpzKAw13CsIPU2KoE9HO0nPXPvU1
VYr6KAbFW6fCJm2Hbl1P5ym4VxticjdysSCsOBHCQxoXZ6kHMON47lqSnzXxUR9VO1eMra8tPQHA
X5keTAT3ftI44qYwvWUuoFvMTUdvLCevKliQ1XbhDzjmlZZ3UXE7qc2FIuarHEUNkjMmU4eunn+P
lQTTsT8jVkGVVSwoLJ7nuZblse3VFyoLSByPXqgdJRhZkZ6cej1zukzf9FxEUj/b+R3hogia+trb
heOwptDCSbumPrS1pPxxY35e9T4+1uuMTNFdkjVTNeYd5dNamRqipCLFTy7BQ7efDVmM+xh35ydM
7eADN5HNBvb9kF+tTotNii1Kkkww23+P2NVx30Z+mOy5AlNLCir00COJT9B9TK683w8miV+VRLOf
BCJzRVHh+f97uHiwInHIARPY5PkmGN4pSbjRuT/ioGD5pSup2coTMy5rua38qlTDJa+pz+/a4q6n
15Jzo0yKmWfyEwQopNPfletOcAxzchVwBbXZ90Rne24BbasULqOx04vfWn5qDMwtRXSJVN7hY47H
Z69qjqluFX0t6C6PjoMGhp8472S08CJXOvbE7JHx1qJLwWwxJiHRI7XYeMpHaB8+Gzj/7nPbTSfj
w5fK0zZW/hZxzZjdqqQeWwGgdtEdk0cFyqWUvWfpe9TBYEVcOnY5d/fGFXTmugonWIcB7xpktGuK
04GEjBCGo+GV0q1tDj03kRD0ga1R5LbfhNsyyjZV+4qjrht3s5hysr2pdEJcELsbXe2P4Kh/11v0
x0XLEk1NxtPvukzPJinyJsiUx6neit7KNBeShHRy4b+V0yJ+1WFM28EJulB0yR912C6w7X5GP+ve
tpAaLKyz0hPLWKsL5REhJHnBpAZLd/4J+Ed5ke9V7wbQ81HkXv9gtltTo1HMqXNdlg6e4vn1xDLq
EHkYz+OwCF3Vts7DSjjDvs+XSDl/t7bU36jQPoJx/hqYzjBZJxp2KdrV+lXiOq4bvVTO6VF/4zKc
HnRsmrqV5C2ZfwiQgYkJFWVLtI1ym8Y7oTypj8WpItyiW1bCXUPdtn0J7g0yLA5N8dPDKQmGxLjW
FDs4+BcYVZOTSnZ9anmEEPZRbS/bnUGW83hrsc63r+uHQRI4I+TYUhjWVfHQRAkZKprkX0QXV71u
6W2GYZXu0+Wl3UWv8ane5c9zlsn3e8T8t/41Kscz9oRgjv9EQn/aAmOaiiCpWrg3mi0IBdD1lK+E
HieYW9fPD4XlN0N93G4+DVVJ9Ll7GMvHtmoeNbCxBEa+Mv1RZ4I08BcX8yzaS0q57PXXuYBWIAim
/VvV+ouxsLgyUzn6ww60DNRomfj3chzttdBbKByjlpSdUjI3wKLVTlmnU9UsPE1eBR19N8U//kqI
l8xNBalAvoTrv5A8YVeOhFZ4Aptc0tz1k7aeMQUM52dwsZTe+vGANntiaygqH8c8ZSWjUDHjxFEE
bTMiHu8MZSPA4ddudIK+uANBhfvPd/koNT+9rFwwPTomVXZU27dEJJFgU0JMpJoVu0MRnuTwrvCD
zVzOdaRpPpbqrR/w99k4/wCcAClmMR36wKk//YA6ieRB6BXvXjzDvy3fLCe7eC/ZeuT492zvOTlM
d99PxS8KtH8PeYVPdGPtJ17eYlqargIRJHI86WK+SaNfWef4Rf0kITUNrUduXIjE50/XC/Di4E6W
ZKxTZCkKlmI3J+4XKDC/SwH6B/lnm7umzob4LfsJ3ccjF0EA4EwDi+RMe6ukg7ovauJbQ+MGVnPt
ZExpoouKhFJXlWdGpHkFnhsqkjIRyTL3NbIL8Xu4tPI20v4kAFkNYpqEyGzflsHB2bKIqC3XVr6V
xqWgOI3qNCwPPOaFuzBx5OxBLH+kpltpTqeck8xV2p+FtC7rA46QFG3iT5TfxmrCRqKNm9X0ohPB
lNn5rT6g8tVe8/mZrrbr1lR6Dr5iOqd0cTsb6UqAXmjKTtFdFi4TwiFffsDiijbie7chAAqFz8GM
ll5gN5mLaSzwf2j3JOwUTy9ZsauwksbOLP5VZ3YNLXRnFTe+Ah30L7bHOSCCfHJDFTlk+N8/rQK9
GEr8x8dpbl2S2brxUY8Eq3QXPDa008WlWTxJ5q/UEu2SmhETj2EzZsvsTq8d0mXJd6CiyRz1nU+Y
mku19Gzjhzm9VuWD/J50Lv+PCTO2E74/xjqisQ1beRGEjmEtC+ju5lHHtKPbeN2JjGxpGUd3g7wm
iqN0PCO27ZcCGF7cTMl2hEmMWIeyBloMMjjrT2XsovDsCYdhOiX47QrbSOZa/CC5xj2WDfVSPQ3S
IWuezF1Of1SxVjFqxaORL/RiLVmLUF+1l8JfjvdheuiNmdKZzJeK3JEG189vtFr+vptxfoumJKuG
MneIr96zMsiNmk6adbQSp6noG7oabFqAjGYrB3tU1ze2mr8L43+PN2Nen74ricAJzME63FfiUygf
6Dh5ZBkNWriodIy0D55IBiTx5dp0a0rdGnnedz+NjOVFqHRNoZy7ZUZgFbWwnSeEtRfbtFopZFK/
fP+oNA2/mMOf3+3VVkI3RMrhwnvHTEYesZTaBW5q0l5qzkm7HrNn3FzHaWVpj31059F2+GnetfFq
0Dd8BT9f1XgYEm7QXmTF6fsT6GOPZ6awaP2N6T2Z/UvSXNQQkLV9LpGoRbPNx0kqTwa6u5TUd/+Y
qi+Dtgp151Sp0tLjEEtz/1Gy4pMM2X3M5W0F7jwKyB+pqQuZUKkWbZSwbUHYrU1c7tpknSvnWjxJ
48WaeVZ7wK9gvETlQ147cXgwsDYJDrWxpDDIQXuZQpCycZjnzmospR945yrlHELdeZs0XafmDujK
NqqHLnn0hWODVoj/+/QatVvoblxrsskZiDejQJFs8fW/GDuz3ba1bF0/EQH2za1ESqJ62ZYT+4aw
Y4d93/Ppz8ecg7NXFMPaqCqgUKkVUiTnnGP842/C3JYaOw1XIvf1IulupTmAAl3l9MnOanexuO2V
na4dsd+shmfcQ2GKpdoxMMg20U9C86h5tijvspn0Lz5Eab8Yww/NfEqFdd53i6hcp3gWZAWB1/uy
dUOeu15v9eGx93eVdELcqiQuIphIzhay/z7JBQuSTxRRWXrUwt9G/BHg64jelz0kvRolPLnhPFgd
KCSRsCZPVIMu5/rCodN3hr4r5LXPT5ROHeLHgg1onVsEEO8V0ZX9o6/tpe5dTVaRsdPkbVEcs+RH
Daeo3qTWNQ7eBP+QeY9y85Nxl+Ad42AXJY7q7wuVHDttce01NzKWkbJrvYuKwaRii5gMF9uxWje+
m5JH1sLcPguTy041bnFUGAqEca42a5R2KhIDpqLazmhdU7BTdR9hXs6dhZhclvly1H4p6acUb4Tx
1IDkRXhOmAouSQpK//K9LC6ZALCivWcAyJWj1Qxvy7WhXdCXDsNGzDd9dEriZ06NkfrCwzOnWTGr
mgdHjvI2xWutd7PkmBNgNxya5Gya24Lov3KlBmvTcqeBmS5iUrtI1tL0lJoHFFJl+pTCcBsciRYI
rdFUo7affrADd+lR6hwl3BfpqVEeQv1iGM9CyMBSfBemYhHmP4v+MAzLvLQDsuxHx/BXQWtb8arv
rkn0GlRuZJ3ieh+aR1+81lgCt+NDF50tPPTGNeZA+YQ/0FJVXPSXnYqLoXHPIuurelCTTEgJOlRk
/Cn/3rfyaux0OejifUbfHzaezffPgDNhQMw0sMh2Y/VkiYcwegEAMoTP73exL8B4NuyZRGCqfwCN
m8v7eVYahVzH+wn7OOuaCdeixBUFZZggLTlanFG7UBoPqrgUcn83v/LcfwMjaEVjUwrGshwxQ7X8
VTuodzwnrC832P/c203nlkVtUo9KIV0M34a6i8Vr4ZpvRoNpLZ2m1CK0O81xzac6XyUfmemyG3nF
Xu5gbO7WCSLThcpExRUI6ewOkuR42rLIFq5oOhMsfxp5D/MT8PofSr0DvcBKOLQ7bx0qT9HTJD4m
Z30bdEt4Tv01IrMRVe9+gNT52nwYuPACQF5FOLTVojVco1rm+rIwSYYZV/XewmFx/DFkjgmGw25R
io9ehH/7EC8yCwLDQtafldhuOKT6VYpCafrQM5fxqVSy3ah27IFYLjLU3IyeF03rfv/a/zD4b3vG
/7x24+a07AqpLxtVDfczlK2lZ9knPhMbC9Hg8uJvpWP5dr4dKeQYts+BXG10BkGMq20A10msXYE1
3RXe2VQuBQeSGov7MN9OWbKoM8P2f8XhsvGk4wzj1pRDKYAF5sm4IljZa220hwaymRg9++Glwjcp
KsRtmU/LskYOY16izl/msrfFMsBtVChPw1ssuXWIyxRc8Wn2+Ydf678yE6zUV6bEWo0EX9oYWbsq
Fabq2B8qV29G4we08Iy4p0Zfcjktx32GLXCi5xut8CyMiZ1JvW0ZWGUgbQbu2w7VtQTSyTP0z7q8
CWXawyg7TIxuO1VYhNqr0cczhFWLZE+glDaG9fdv51YV8adJ0VQ2A1FVcdG8RdQzMzJHuM/jxcoW
HKGmvJaeRADcy5AtPJtUhTC2+8jW8eDZ+f1SSZ1RPvePybSNscvJERGgUZ7uIBpfF+3/c1vW7SBI
U8pYnybBODICESwqjPF1iN96IAQQDhGyUwBgaIpMY8x8PbC4KkhWGgh5WlrLYdIwDnsXKZZq81wY
r32vbApRXQvpRYnbDQziMsWfzgseKgtlOL0YhJk6JJ+vOYTDQamZGURYMkPbEGjOsoCGLTsW5HOa
Q76aSU2asi6mV880EPUVW7q1EE9tEHjJ11djyCAm96jHYc4xLOo/VGszaC9gmVKWfwTxNkhwiNqo
+oOUP469sCRYeKG/zzP4356Jijztnv+MdDLbEOu90DP9exssbqqsYBAF8IIz8pTfxvp9nn/MwG/H
eH8yBNsKf0HooYR4BDGc6k9sFmQZY6DxBUAm4jdVwbiY+2wh+D34v7//mKSvusP/vDXppjv0xKTn
+InHS+R2Evj4MsbT+oiXR3bCXko0HPhFsrWgr8nt+GdZEvR75w6+POKg/KuqDDgv6Tf7eBFjEMLX
lu/7FG7vMopNN2vQ3AnFOkyhN2pbrYsVpM3RjD/wkKFp3LmFLx8CCANAAzMCguH/PmW9islY4yvJ
HnSLEQGUAiOJMcPYefBEAu9SguhyH8y/Tf/Vh9ejhxiEx2clGdcxR/Gd25nboNvtV5cljceBGAKE
9e/b6fyhVMYBvpAsX2a+m1L0OxaAZlwg0yzxYBF6EDLDDmkY09G690KsuTX57vo3b6SeIgB8IZ8u
6tpcE2yiEnphurl0EU6mSAItLKxhIxB+XD1l6vPw5Os/fHEbzNX1cky2lChTuMi0j+jsb4ZgIeGk
yeTCVJFHnIofce8a4qI6RUR8GKcBO05rQQqAMD5KFhMw/Tklx4wklV1K0u10CZJlHGzr2ZztVSD4
eTIOQwYEqK+N94JkmfSQUd2bLN1VJWEe7hor+cooQ3nM81XcHnJ0u5DdlJNWrPtsBcQYPFfmUv/1
Z+PGNGZdGIQpxx9hc/FRNjMEdPAYIULuOXTB9Cd8Uvwna1s/4XZhR1iKPBZIokiMLJCCPIGBUfiY
lWv+msxlYuwSi7wOPPwevYKDrrKcai1oR3nRHK0tO4y2rpPV+BM7jeqopssaMRXMn5xfwx6Qg/+s
yqfJwRW+sY6gHBCmiEl1seLV7VyHbIobmgXSfyra05DvzaP2ZHzE9XLc+TZpwFRbYXSK4l8BH6Z2
yNaiurcmZ5hLaIahtveuk3+YXsTkEJNsiaHIuiHXtLiqD6CuIFDBp9+fo+is+BvetHLPffALdirY
5n8+7ZtpcKQLAgm+zXjB/3bVQjyMnSJ+md6tY6YsfJqZnrQwWx/c/pMw1Ainfwz/s98+s1iOuef5
V2DhS2HGXN9V23PYfdbZJm0oHhbWSy1vvl+KX2wMErE7wIGWgfflrXFgLQaCIPoNhZ13bdKDbDyD
/VoCBMDW+f5K0ldjFckkn0OUIZdopEr9verhcEtJaA3Jvm6RCIjrtoOPSZkRca7CuJs2XoIjU3L2
kve4iw9aJKxE/6H3DuF0HJmcg73zxyIVzKozGc3RlkwE0cPyrYmGCzfN6Cqpq4c05PlbTAuR2tVs
D6jZA2Xs4F/7wA2VlaIyIQwDFFcbuRg3IYT6iqIpNPF0Gew5wI2FGMB68gRHTh/r8eqPOQmXeEqN
T3glRpjhsDv68+7NBNB/kvsX30ucMICaZsBRp2lIHsye9Ozm0jFsbKnU04mchOyXWm99I3u2hsCt
x58Knjt+sx3reCkR96imT61AooPE6XoNQ3tMV31KnJ/lJqKTd1hLZMzBsPZWryZjDCueDX4S+JG/
ZlKkCi9s0o+dDA0gyhzi7QfG+xdN8+ZNpre6VQBK4PekRy5FfKW8gyyePWzsSltnw7M6/6nNLrEF
pqemayGC+wRzV+zmVugtsM4V5Zga2amx1eJf1RThBbZpqnGdYn0xExivln721E2al6CEXZY6sSh6
i7wq6aj8s1wrGfaMbI8zozYyPfHepv4FpCoxsOPz0hWd0LKbPT3sSzOr1CnZ40eEbqGepp+CDNGS
UXMu2OGoIsjyXC1N7xxmt+4Lc7XKocqoX4cxhUnvzYpP8q4TDbrX/UiTaGDUo+oU3nxKuvwbXiKj
XxNWzly3iYQ8gO/DlxkDaMMYNInGNRY+/eJieMfRDkn+Cxg3408N9Uzt1SPlkMpA+/uVOPe0N6cf
566mEx8GmQoyz9/rcBDLuor9NJqflJ+sx2GbC9fMvwO9fjV2+esyN621ktSe3Mlisg+husysdAt6
fetZS0bojUUIFIP3EGN+HkCR/zC0/DCrCAg0ZfSkJOZphJsndfghqPKdb+WPpvHmCfDzQd9xSoXX
ddtg1EGZeZlRCMeQoQCnR7FVskOKs5tLQWJ6Z8U4pCakHO8wTec4qcnuJrF6EWGPMYovlrjSc4on
iR3C9jHb7HeB4TLS6vS9KT5pIJnpj2n4mHvEQV+H8kZpLpicafUPtljFejHrVyl+qkuUpqorjsY6
lT9M5KfZ5JT+W2+dtPixDXeG53jqh2nBZlmryltKsDD891L/DRFQG58Ec6+Zdpqe5nzr3pX3pWJP
6VbNcd679y7//WQMkTBriZPCwGjkzxr4D7osG6XcezK49uA2zUVqBrtOrZ+NpThV2ixh/ax6RDuB
nMweJyalPCeXHscqCtuWxRDd6cWMfwo4SYL4hTZwZgcAHt2sucIru9Rv4+woigd5uOrYvXWDExjX
XiVwzIL4Xk/uzDimJbbhs0btJSeJcS9IGZ74OVR0dTHq5xyetxmAerGdzeZnKkOVRJxwZC9IFEmB
BNSFXkZbsXk1S8vpgC8SAWxu6Kh/DkX1qbfxus2zdRFc6kBdYXPY6WR1qvlSNT7Evgcm+tSiZ9WE
r8IAEbFMBEsqGwpKy2uevUaKuoC03CcXzxuWOpZ9+ToThQWJ6F6Rolo4dHBctOx32RYLS8buqnxt
ZBg3QChak+McdkEkeWd5/GmJ/loe89NV0F1qBi2Dfqvka8MIXiwb3U4mZlf2fLfy/FVB+FsuVAvO
l4HGl/uc2VeAdp42OT2UdgE9R+bfM3+f3+TtvQA7wDUyFNWUb1sF0evkUFDKhLnCck5xDx2IyQ9V
e+ZDazm3vt8ab90JTH45CinOD5FtHSnY3Ln850M3J9FIS1Obnnb2z8MpXLjx9SFefzaLxRJZluD2
WOjWu7uX/Qfq+3NZCy8crmzw4P++bF+nRaOIbYobVQ4Kl9i9hZC5TX9DyQXtvSpwFdS6sb3EQ8pD
2z/GO0m+tj5ml7p/KSfNbsOWGIFL6gebOQU5AtkJrdPUihcfVcmk4+7eX5roc/50vn9o927+ZqPX
lSQQ4Y+n+zrxF1BU8YPkiKtSh5DbuxGr8vwGbj8IDdfL//eobs05/DCFXCLlwyxNPpEZi85isSax
q87xzFhuyLP/uJTRnSXxLyTFioAfb3Bhk6VxK4gOylaL+1RNj8ojrV9rLlEbeK/Tz+SpPTYlivll
QU4XgxyMCB9KgtjkBUNllgtpaiGpWJwSn0p0p6T+6llg5IB9BWRD3TKkm6+1LHNFLOUs//PkI1ih
SKUBosFYE2qz6cGqh2NVIBBKyYKQYUiSgsYKEtAVZTh8Zjr5OfExh3QU6caj0Sdry8LyOpDv7Nf/
0k5YVdgE47Mx3+k/bYZmxkOSdIFxTKZHodp0hMeJEr6s7QFPzrZyheFiFnYXbJr6lIV3tI//QkDz
1eFzsYPMkOItXdGzGrMhQqI8phX8BD+4KHmw6VghcXAAxJ3zuikBjGhrNROukRzEUY/2NdyU1XRp
TJyzGX99v2b+JX/8uSdDRwigM5/+w8X/z0Yz1I2EX24FIoOnKSSpMvg9q+RgSTUpsXT1wYr/N5yT
f/q9m8veVMldMsSBVtWQLuExToHb0ZIO8NYlvoFCGt3MU2mjsc1TsmXB3NMIyaZWSbiuu6USpI+Q
mDDMvLO6vthAeD//8yxuTnMpwLqvAIY/jvDoQ1LRNC1fYlmX4k80lT2arTsL58sL8ujxr5Y0SO23
dNmZJClbYToT6uexMXGN6EYDZqNr1bjcedNfPXKk6mwdIugbgo+/93Yv9RH/RUly1DjfEVVXCbEl
/lpi5jTtMnQMQnxQDLtt6QKjrUf7380TEeND8LedeY+Y929ZzhdA0Y/BoylRP4k3R43URZY0FWly
9OIt49ye3sRsqIYElzUAkG3U66hbi+XSSsn7KDA+M2xFfkVwXhYl8H+6i0B9v39Gfx74zaauSVCh
DBn5GAvipiVpuz4OEr3MsaHFJs+n2srsRGy2k+QoeuEGveGGnuxEk+LZqi8y2CKNbaarB/VRgUkw
RO2qd6UxeApiMgG6gqf8qywlO81+jk161qJ6m+vTUymR2GzUT8Wk73JDWIxgDN//lC/ftkr1wFkB
MfrWUEzQrTod9Tw5ArwbyasfbIF5J/+Spve+q38aXnYNGUk3RREWa/9wvlEAC4PSQlWMpXlCJ9Qs
YJZP+taWgKpbizn+/6Lb/eqqigaGjDcIhcoflvF/9i2/UWO1TdGBCHwiGcLW4pBg9dBo0OS8F2yS
/eGi/BlEzIRn/ZUS1uqv/I/sbJO8FS1lMd2T6P1bI8poqKHrMsdVoVPdoNuDMYhIdMx4T/cGwSbn
fRsXg7A3KQcduU+l/peZLMkzd06fgT7cSW7XUK9ogjeImXfU2CrbQYbF4XTdsSKEYj5ehw8pWA0K
tfsvjXbBABiaWmGhz8rl9g6t+4ujVcYgQgZQIzYb7ONmR58Dcb1AVKO9Kq6j6C3nbM/zH4D8NC0G
DVkyPNTgRwGgRAbcSDoCg5vvv3kg+3+KMi5Dzaxp8yhdvnUYUbI6LwcNPkesMV8K651irvXJDcu8
ZYreU3wES2SwGSh1BL5lQLG/ok1Q0+BJpWjUhX0ViI4keOc8lB+K2sf323RkbBdJvbHNGBErjZ2p
UGbV+LLzH10RFpEkblV8XUMmF0BcWXFONwSkwF18mn0kPNrsXr744acCM5A5W5NhRQSGluWJI3bT
URHEvQay2vpE2Lyy04Xxvq1RsSTescar0BssR8R4qaz9y0RUh5XPAuaH3HfZsmdeR7ZTlBdjutZ1
j6Yeh6a6WOldBHFkHTcvkYGJYVEs6trxM4gwefPYSaJbYaG3ygqbOa7woOT25C3VjCEdAyCA/IXG
f5lsOSK1aKl/BOSpAqDjTMKf1Iv+nIy/GsKVEViZ09kKN0kRO/UovY+SwCCtjBcDa62Ss42Eda8n
QV73XF/U7Kj4jATD0VP0wiWWpNbCkEDkRBXZdL60DBg2bRfvsrhzmM/NTcLQ0puiKC/BNprB6XD9
r8tx2QTDwouvM/qoB+WK7lUpX4OYGMZY2I0N1n+wobrEFpPfkQr1KsbdPL1UTJrJYJaZYuri4NQT
TqVQLiW0UYGvrMC5jOI6NyoFhuA1QclF7dRbj6Xc+bqxqPls73yz/0II2NApnDoA1azjP46J/9nI
ekntDVMVglMj7w1Mlb1HOLgm/txhPq/dFnZyJaFLndboyo1hq3nhnVPv3yrk7zu4Xbl6oeW5Os38
jU/snLr2zHVD41ceP4Ek3fm59y42//l/f66aKlNL+uxel7YtFo6a9jqAS+v4KxVFsspJiBEsrBGk
hS5B2+g/De93Pj6QFLYvDNkJ1WuVPHx/T1/ekkZhhHLOkunu/76lwTPqWhuMaDab0TMHfoKevqUt
NvfPXvf8/bX+ZSvCAQU9+P8Xu6kxM31MQqFS2idlMYdqp5vE/i0tVqd9tHh4SBard8/+VWA4+Hwc
sbcq7gayftGE/HUDt4eUJnlmroXYsGfVBWqo3iYLhHVyI8/VP6cGXFETIaCH7Kb2GVoRNpG8SvU1
NV61u/Pgueb8u97iZnTUk9iPUAPqN09jJOWMLWCAOmYN9qRiv1sdJP+50tbxJ97I+Hu4ER4i3GOe
aXbd//7+bXyBMHF9g7eOC6Q5S0r/fvWtqhWIR/kaB0gOgSI+UYgbSHer1DxaXH/WV5kzhTk45CUB
yeVsmOBDGgixBf/+Xr78Cv9zKzfleY9fndRMAtBmO4tZpZRQ8WTLFN4KnxNh/f3F/pXyzp+hpaD8
FsGf0Rf9/cODIddjteFqcfsWAYBLHm7n0dJSTnC22jLFJgWgpiCwErkVeR7tnXXwRamE6NxEQ416
ll5E//v6SjXoglzmxdEDDi3SDcqzxaj1p46QSTG5DmoJ+fPlzo+e/9Lbrw3hMGpBMsZmIODvi7ZS
Jmixr7U43r7jd7YkvX7pL4p3/NWyw7g5MIe95xdL7OBXF9Wojmcjp9nh8++L9po3imxn/pN5yY+A
HM/mYdzKl+pnT5bluB238fO49Q7GSdwWe+ukbwd3cuNNd0o3bHcb+dmAeZQssJ87GqTsKZv4dfjh
uTG+zMY1dK2Dsm2ewzNOpW+5Gz95v+InSGPkw0dH/2yt/TOjczd60LbKViIi2jqIp+lC8vRGO4aH
4Ye/Nd0Bn1G32GSbeuWtwr20tg5EObi9213905xS7D3UP/QH5Wxt8o3mmsfyx3D2PvvLdLI2wko/
BgfBxQamWrd3IJM/APo/r0yf+wvImfzr5jvN5KJJq6hMj0iVERmI8Qa70DpcagxS1eXUYScy0yTy
fFkViOKWlgdhiMgxZxQ2TAmTH9lvT1qQkwFPi3IGf+kIEiyq3g53Zwe7/KHHVXwZaq6uH/x+pbfn
qnvyc/v7T+8PseW733HzvQ9qHjdwtpJj9TPUVpCvvEv/Bqsieaw/W5I7XoRmjpAzMUivCX5hTruA
3dixNSOg/qOEbFDuQZYlVmaBMsaDjwX5KlzJhhPGDq4z/HvY1Sv4YO15gs/YQnFalBjMUSY9RCVl
HPx/ImsWw6u6j590hSgfdGmLBg6mznyVf0zKbPUH7ZqKHKJfkhNk2VLIGJECd6E6wUGHtTfZfulk
Fy9fmKfpKrykP75/Uv93ZvLPo2IaZoj8GZjUzYJJ/bQuG7kvaKizNTAywWbkh3jtJchPePkkwpsS
0sRM15TOSkhGZ54IFOSpV9AFPXlVa8maajxF4lztC+2DTCEFrY1WH7p62PQm2qGxWNdiuo6Ki+I/
R/hGWJcQ1kwmxEwT1JkpqUrVqhYGt5RHSlv/AAr8QpRoz6C9Kk/yoLhpna9JE5rBik+OTQUy/1Qe
8uEVOyb7Yg1knDefsbK1ipf5R3TG2m9Tx/pMBoawaI7lX1SvQ8SrTrVljZbVf8X0YU2N2oeJ04mJ
zZQGGoaiPalMi/rxdxbPXGhScXZKtTU6w5ZhYxc9VRJwohJALYcX6elnOfxNuX/uxh8JAHSjZq4R
4kJIWS+piH4jSIvJecSUR9aitZaOS2gFud7aOdBfcY0MCmUCAqSLaJV43KirCFR5LsRlmcaAFKN5
xCUgzM1aIqEozrsM9gzMQJnvmI8yhhC5HQMMihgcSpW6EKC4p/4q068VAylohDmKSMWnMbsaQYIX
V7mA3GAQ86Rw6OQ9ot+tUFvOIBCadcgGbNRE3db9ZBXIlm2ZEfLpadnQuaW/g/qAxc+iKnQMSInd
Gc6+768M2IK41cghliaGPfrNAyheRJeQmemfdCE/z7HRavex0i1JHujEDk0OigBDXkmVeGBgyzhp
qWPvJ8utPcmdHeq0tSP7Sk680rOmScsJyQEf1RhhbRWXK38sljWYd88crIYkk02Hkh+R+nCaymmT
xNFGU2Pbk2DdIGoaJnvQX6FNj+W1q9b+2DuVmu5MQpj66lWvpG3XYU6c5uc8qrA30VZeTpDHyPod
vU1G7Gvfv5jwLaB+FoPgWv457k+yiFsCbl6CsEhxYUpBpppeXgBaEBdyaTt0WAlngB5uAEJXY6St
mrlV00YUcjCwhHpf0yEHU+xkdbCussch2XSjB9263BsEV+v+VhY6J5ZRfzxUvbfnPMRlwe6q15I9
xvNnsm5np/mw8VC0qLmPjsa4yKHsevjvBu2n55t8twCKfNXlYp5kxsmrOMiP87qoqnBDg8hfKJbq
CtFAP35C/eXzV7ilJGrfU+wgBGJwfRN5RkEcGYh4Ogzu/GWF/IVS9jnffULu+TzT9BRMDsq1xaLO
MBhsP7ESGhkDKwiQE+1FitHwIPfRYQRAPCjYA6SKsUrg0zfne9hPKHTKTxVAECOeRR2/Gt1rVWM3
xhY93/AgvRoqHmt9sOP/VyXxolTJ+u0vcg4YiJHX6D1FXbBuka6w9c6CC4anTSmtonm/6fu1EHzO
QHbO02M0sfBDhebnOKSuIFbLbEh3+jg6wKFlf4iJgkpZLB1U9ISXMUjncMTXqjWPyvz5wCmiuGey
wosgwkJHSOIL9uzGRdcaTRdpStZK4LZeuvDPs/ilr1YwH4qlTo5SjmR4nviacL7bCR5g+hOoZ1Ho
aDFLfxn7BVIMg6QoQoCmT3/AuA16TpaMGzUxYSURGCYLjypMM2JGVp3EnLAV9s14aBmM+TAQtM7F
7YMotZdWP4gKGkNkmZP4Kkn8o+w+jfrS9brdaeegIdzOT5GkRHaBLmWmZQVqvQpN8zEWgE7qxG7G
FoK8usPOrcyzJaEnmAmltqGGZAHe0QpTIn5Vw/3nSLrpEHsxHYHwmXe2PiTj+feO0SEND359TfRP
pVN+zqeNlWD9GEqHOE7XPXsYmVaV8hlnjgD8oQPL1FFnG8GbXnzKQXFMJbKQy9guI9OpBootn32M
/Q4+YhO/lrm0CfLZCe4yu5AErKSJIOGJYvAzjigAgFU4z6BVEldtuSafZ+F1Tl/+Mg19L6SFtmxS
/xDhAlhqP0u55fvDrRUzb2Pn6y9SbUpIYGn84gMs9Siye/SqWYLyX+t2pv8TQ8NmQjTQPiSErWP5
wz+KuccSMmq6FPoPiZ12ukRVB/IKRTXhf+OPFGA26xkKSeHo3Y8k2hjkSsSOYcybxaIpYGwi2I1X
xUzk7l2remwpxBn3lVup/63lG7Vz0tjGtjulER+JkXPACwWGUdV6fK0iGG222DFNPgv8dVj5pXZ0
0sZV2mCzAiVlFVrONEF2f0SpWiBDSwq3EOxawNQK1md/mUPdMqIIU0gDmmc95qiJyCdaRnysQ3Kp
Qd38DmmxjwNglC1MLIQ1/NpfBf7/uUcMijlsGBJsw2pYxlr9zoyAKKWhXmIQwYJPd+xtOus0sewe
CWspwfHcyhBQ/FBca/VbEBcrMch3VT6t24bJHyMPme85V+WVQBgQbm4mEy+Wb6f+FIOP3C+2psZu
ikcj6L0Ga6PC9K1Okkcff1RuWdSnjUK10hcR+gkgNFgvkslCzlayMO41jcXfiwTJmfkx6xC+NrZZ
1RFz6upDDR/UkXDuVP0QwRUFiXwDbwzXAfyTMeyduTRhAFSIJBQN+VIqstVcsYRy5Fg4CZDuGFyM
cFiYBG1lPMlSO4yKQqkJb3Mg+RcJIcZ4hvBh1a/gamN5kfyIifDa8/W5EGiUK/yVSPt5trxkJyfX
SnRRp/7ZwWe5JATlSVjU1WE+AlLD/zWSgdhnE6WsgKA3eU3a69TotiV0GymY7KptiX1dQPyfGQrn
tO+X85UHzFwInmKTn30TpQCFXr2EgqAYoVt6jF/8U1s0DvSPhcVhK7UvCq5NHP4eUfPdeMAbMMsl
SMXFivFJCEEHgo0UbEtPWUTgv+PwOaXHTISM2R8z46zWb3m9Gw5181h0BwvbFjJ12iWOXcJgLawa
KNZAxDbpiy4MPtMqtAPfQAzDlFFInMyY/Vh/j1r3lpjSk5o1qMJNvlhoqCAVCqK8Yqjf5bQ8E5a4
6SR1J5b9WxemjjoDl4lqS/w1enxhLzUY/3xfoEszJnJbn8NuZErGAM809duWrBGw1e8ITGNCRwVm
ULf2n2kz4NX6wvGrdK/4TQ45TpnS9ftLq/cufdNFkfmnV4lcWke4cfhesE0Gs2DvRMJq0bhR5Xj+
rwBpHOA0oiBIbkAqJE1vmX7l0a6LnmIKuHhXx++MmDvvR6w8w9eck1EjD/O/vS6859VWnvY1Ucr0
z+25D0lYAwnN5oQv2kwkkZye9R2J3dfPFO4mkIhEKoN20/MMYWKJmSEGe2z8AeXk8EKsaQcu6pVP
kDewhi3jpQI54R4e+RXqhDGUrlrAE/BKbp7oqORNXSK+2IWZwwQ6Npm1amu4174PFfMeiUr616MT
3InoNMaFjKygrN58PJLSFpWqDiAhGGtOKTLQDUlMI1bDcDFCp6ALiTZD+TPLYGXg2tAU+coKHL84
F2SZGTtRX0VBu7B+qBY4keP1L7n/Qwwex5Mk7s1rUa9TqBLe2k+PtMgcLpbw3tMyZ+pDPZ3U5iHu
3r3hRfa3da5updzxvDdhLntmmB37DQvudli7JZqK4tmXbJliysRAN7qG+oOnb+TZn9i6cqpGuP2a
vr0vGaK0+8ZzmMWIiqNbB6ZBVfQjwMZaWtfkWUQOxqFSvilVO8D3Gt8+lL/Nm+A5TegW7UrDoS4+
Jb7dRnhLbRBKo92one53NJ2q/DNsNkPybEarNljX5qYQHBzHdaJErGwnYesjOnVuGwLPxc6zDaLF
3HiKAzwlw1UjBHZNlxGh4kbekXtPI0TtjqqXL9kkbql6F0U0la7UXnx9W6UUMYRLWsG5Tj+nKueI
bNgvn79fxl+NLfkIiAhnVgfz9ZbsT+xU0oRZZh3hvCIoTLzrgBYi2IvBBqtRKXT79DVWKWK2w0Tk
AsEWG11279zEF7NCVcJL0VLxVCR35x8fqtSciI8VugM1gJ2SPKNKL1ZMiyvR+WGEMQFJBrLqDNj/
xpIDB9GZ9Ow4+SZbOL6SJLK1CqEQ7P/tr1ITNh7S3Zh+59L5vNdEdhtbxojEbz/TaFyiPqUBDecG
rvOWjW8sur5wxCk9qcgImWLjrYlXXyystPTF0APX8E6WMD038UPDeStA5gq7CtbBU06TlwfjexRZ
hJ3gRdt1D1J7HDEXKoJ1P7L3NxA+AUc0WwQWMDIOmuHVYHiWF9oCjuPKz+OVGj5r3no2XME5+/9w
9l69bbNpuO4vIsBeTtnVi+V6Qlh2zCYWsYnir18XM8DeGU8QY63JIPhiWyb58i1Puct4v4WJGftV
3/kNpvL15VhxsOe3tSXeQitTljBSowh2vejCB5fHm4PSSiF+cfqU+qaX8Zc2SRqPI3ILJqSFVlUd
lODclmQFmWJE3kmGqGZJl1ArEKdSZCfWJuo2cPQgwIgVLCsT9Bw1plr3xWgjyTv1MoQ6goKSP00z
I+Ppdn/sNSw+2w/5sk9njsKtxLVGpmX2MWu9lyVm2MImTbA0ihK3Fgf/avmKpayrKCiQLi+sc14Q
J5E23HmP6r1EdgURy5exTAlkt5aSOa0w+VWJ322N0eqbkemO0sKaYjSikv2/r/2cjyG16Bt4Nvcs
Jg1qWGppT0lFtc74NIVXWsFsKXf3TlonacIiBsTbaMb+hzn8v+0TWoegZ1BvMS0QGN8AB/U1j+4J
ZfQtO/zcNJDZl25ZNdszwMalooQKpoWetSb8GmnL4o7zUzDwv+cHbQQJhSCQCDrYj28NlFpWcqUR
6Pq3yAFQNhKERz0SPZiwVPDhp5VaMFRfSE5Lv0qSJfWg3F8r403Cxy3/AYjyvy0FmhnIDqqiqFnA
Ib6doVkmDmYXjURIzVKEe4FEcf1YYB43N4nR/Prhcv+rVkzf5M/rfUsKo6tVRWVelqcn0ZkWuzb4
9Yyv8TL7AfM+n4j/HW6pCupzsqroFuIE30HQWSUW4i0VCJONT2qOdlG/TD91QP/SpKCkBfUKi0TD
pBX37TWqU38BGqj/lqbqq7mqllmPdQyxlmpw+0gJZZYU69XEKVR9lre+/d+r7M00iD9u4Vv/K01v
91tqiPlaIC7m6pd4a5E3J9GGIlsk3FwCTUN7a2Nyw+agoJ4xpg3YCgL68adX+789G9UQgfNrhoZS
IdrXvJM/m9QCG7ZwYTjEqMPDnNbgVBI4UmJCzt6kgpX3hxxQ4JwARKqya4vHiqpQm/9I9v7L2zeg
xyA1rMz+HL8PsT/uRL00NyAtQ3lSN3entTMXa0QvtsGg2GYoBI1dOvEPvYq/rCNKHQT3v7uyxm+3
kD8uOTStOESYWax7cUnJmwJ31n7RigT9WKGo+ZMDnq797RmBQOLFByoWNd35hv64YJUb5l3T5Iio
u4fXEsGQ9IzoI6MTYaBgm8ebur14XUy9CBRzrcp2LLZg8IxdZDzkI4Lzcbw02h0rxSuRCbl5Sdyv
uoiE31hNUYTq/uQoQr6IdJMmI/rIZIKWtuEwpCwvoT8GQiv1JHu3a+3d25vsbIZdH5R+7VPTtxP3
l+keAZ1sTpkb1PajbGf2O86ItmSfz33QHiS7WlJddAgXvX5LJZr/Tm12hFPrnE6JS/VncSQrcU+7
6wanAz/loyffP+/8X3Yw2RPvNbVPiXPmCsej4B0T94QT4g4PI6dwjK3p0tNaklTbprv/Va9yh3EI
0d7YEmTYtAEd/J+5zIfhfDxbzj5AKNDrngVncDovoKhm8wh8CDGmX+NqWiE+1Y88Wgo7WLJpKS5V
r3Qh9T53O05GKEi3tzOEYjijvuoZIeUNezrRe/MmmpN0qOrX8nV+Sjyzw9xL5yfwqQvYpX8W7Ct/
RGfz5i+OvxCsQeQjtsE7v0m/H3TkX8PqV7qcsLNsg5S/Yw8+PsMy/0m9iRtEt4CHZdTGkFaWM6wS
t3C6EI8UPn06dhTPz+2va3BKl5Vzfcwh6i7HVfVrCtMlaqb8GCZT3NPvLq9zPFYBY8FXKoe6iV0E
sf2LmkwRmIv5FxfzuBROcMyd46/ExQCWl84LS7lY7P36tceUEu1kNB+KAEAd9yrZixG8xvyzMQ+A
IBLOjRf3fCq8c8rbPPG/1tlp4Xn+8oVPpzxfy98qo8XVFzzGAndTZtjpVPP9E3fCJWMWd+qd/NI9
x3awsI8LruavQnflu5UNL/u8kz3DP1/teMUBO3uC2tP6jKImzet12T8n+C2PNwmuE62IhDr9FRBT
BaSYHl6FzhNI1IYCEBLIRUWmXCry+wWyc0OdV2R3vS6be02r5kGlyFXf6ZUZhm9VbHM3Ey2QGS3l
yWbnUmIhOMaJbdiRnIjim8VGfKVYI82N1kjH6BHHDGrubUGPasT5PMMPK7pSkAFtkMnoxSEZJUjr
vN5rF4pa99G+5qpzUfdT+j5XQo2FCmVS0Wl71h/KvPDRD5EpFguqAYNRsc2R95aK1MAoMMudq0US
YiSBOVoOTr7VWiVyazGjYH3Jz8uUAHn46Gvqjym1J1HwVLEMb6Lb0mPTpkCNFD9KLDum+Xml2H2T
ThQXyTiLOuiRozIUouGEydatGxnSU7NAPdpA+cj4QEBhA+Yff6j1Pf6wuhiZZ9o1TU8513hhYyik
bVde3aYzcGShcUNFXxvzZdxqTjFhFIYScy6Wnir4xTqiQFkXnYcS7XkoA7N6QZvXlmodOnvnl6l8
GAwnv3CZbIUObH37im6t0ycAXi3ZK03lpKK6V16jXafdl7dsdK7YIyo3IUgx5s4M073ll4eqRBBG
HC0/naJAreDK1+JxqLfVheSmvmySxJKDJkIiLMLkYqJdOSUFdYEuuLVXXoqbpluxD0U/VWfjIPj4
ZY8aGiFg/SJdC/rOWgD9wjePCi3mC5C1grj9jo9kbVb+rJw8pE8SpmZdKx60iXr/LNrPwX9RskXd
ssPJPUql49VvEB2SS/BI2qKMCbeVxmkoGNxMT4LJmvUttTgw87ePWNsNoAIwEMJqLX2400T9d7Qt
/6ULoCFtPYcpImZv4reALy5Ho0saNJry2yO1kq6DXjg93uOvew5wHyeim2WGEhjk8UyEEgmPeFXM
ohVD/3rBz73kXiNUDnEUXM7Sr/++u7+Fo2BKSWZFCkjc3RzT/HGK6vhm3CNcJWY7B/D0iigt5u5i
/AW9ry3gBBYHCwOY4YcM4Hey/i0+BUdEhCLKCoHKdx5UljapcM9EJM/yyyab7i81IsIyrXnRrDYm
0iYjGWZeqY4+Qt6rBSoU7MP0PaIaoyU2hNzQdnV8TEYAT12ytowJKWv2+cv+hui8OC4s7ddVE8Ne
CJIIqOjcPmfPNs9V3MPjlbZ3jCiulx6FMBpfA5u/gSueRtGIoogg3Lz0UiL4nfgsvUIPrFuIx4HT
k8vJxYtwP03XAVsJAHlgR2q9ohy/aG6mq9WI0d6fm/KjAGCStIhXqY2jmFdHTnY/vLu/5HH/NYbf
4s07TO2or+X7IRUogXkF3leFTx+3qHwUBdlMUOTR9K2VodH2Q7T3F0AitT8V7BtMDGwVvku2Vw1a
CC1767pE9f4uHsxq8lLcehJUDtTagBqs2V1eumKJ4cNU7XpxIZUH8wYyWnfp6c9eUXf5V8UBcmlH
dywppN0UvxiY5Yb0dUHDbeiJnKGQ/sQ7m4flj6lnQItk3v0GVlE7Zd7/95TPLCXF1CAWN8iEuPjC
rn7yxf4NQ/vXFb4t+cu1AYt9j++4M0cH4WNaT7onpZz29OjswTNokzqZDyoHBZaVgUKdDc13x2TF
OoWIRnSsp8syBUdjhZgkOYKLUezCCn+YPvNz/uMuf29cfyx9ecinXC0VWDwtjdNtRqf9AkBAzM9z
cyebjoX1hNg2Ze7COswaSkq+TemxdSmajs1PE+qHu1G+5ZLCvatqC0Wpk0tZhzCw3NOaG8PA8PZr
HAxvp/fEXub+w4PlHg71D1f/z3z9x2D8Fkb5YzCkWBD6nj1mhZ+pXsTPNQLaSWX4FY6CSikux+72
KV4mXzS2U0cfa0gYs4lSru5QCneMBtmMVF6CB+asuoF87PFzQWaukNyK+lueIoQLWrDeCs0Dpmjy
rUWw+qjDr+i62iuT3omsV6PY6cZ9lchyqLXDPmtON8zX1BEJnVBIZonjd5ViLQgYWentW5o7Qi46
FxGp92sXVuBzSgMcQpShOhAvsytcA61bCQK1tLinTUv4VG0VAp+kr3BFklyeRtX0DYrxdvE+mCMR
ksBhOj3y8z2ir5sGlypjrL1ZWKCuDzOjGp19udmj59mPyyhjO6WrTLNBvWfAFsg2iYQupb5GOsGZ
iCnUBIrNeFlORnns6wgbQDTQ8mGPjgNtszPtvEQGMzosr2jyS4jOgFqXOqrJypOGAPDUuJd8PSBG
Pg95Iz/Dor634HiEjVmgOm6Ai1CDpjl3HZPTsiUJ4bLqQNpnV8gdJdNc7ISimA02hyDiZc/trIfe
ejiSRvflZB5NcyXTiY1LxEV/CTRMxCzydbwLbxLGrOiztjk5WpURrGBNkr2jzT4j0I3svbwuMaPN
GWYjWmvEF+xwo4wEkPTeBhft/YZs0YRk/pj40mA93q4y/gkjsKRqoTfJxlIsRxlUoCISL39DUzSF
uF+Ayah1yBAS8gvaIr2sOi13iattclH4yUAiovceip1ZknFQIU6MdqnAlBGEHHfRdp1nM1f66yYi
3qmUHtD13TUSA/GrJCLU2mAayBUYWRo7MG0HZ8oPjUhulh61i7VGeySLZftaGF4vyL83hPmeY42e
h3Bfiu22zmSsF6IvHXnRiFY0YlG53s+mfzr6gSUCz0aPzCTabT1xKxib8WmqXSXfwVO88tkRD73s
JrxcyhdCD1TTgPDC7NXu534w7YzPqhFAR4skeviEjM3rNSu6Z+NmBFnSWKorcNcNIlL3sFNbXHOe
K4BDzTX2x4EVgI2HKiOGhgQdc9up1K+r9d7K2zu9Dsq1knxo03daBSPjV1/rhZAcekZ1ttjp05t7
GxOvlQz3Wh1kBrzNoiVyBrfpAbkfVIrdGv8/WcreYPtQ12HLhDR2QTVvQh0FDAvq1k46Uh+O4MUI
6F2jQqtai6hDpyYVfQzunLiJBMI6AtvkeAdEeYNid2l+Tf20uUeFe5GK9ZRuhoH8FvrP+IBsucVv
ozVO87tBvr9FjM6EHaatZHKwHu4Nv8lIIs/oQLPCXNdqpPhk0sJKWGQYC+E5a6hAL8Hy8ezD/RqW
jLqIAw6aU1JLkirueunM6WHr8dv82A3mVMPtAoI98jCNJKxJXQ6CPHvH5NKdmGJJm9otWJX5u/B9
dU1A90kGZXRBcwEniS8GuihBQGBzh6tePhZhDzDlSuRfv9PLs+X+6ortoaaNkucRVoR44o2HeQRg
PP/+bscyi8evzrg6CX2Q+RdKym64e2BJmYhI43GPqYsYjH3Ft9wozjBgSatIdDBnIRjR68EvDDko
BnHVJbqPpvxKmwBi1js5ueyGpt5er1pgpuquAbIS0TCpU22XicieSFMgdaVLD5V81BZ1EAaSI4Hj
0FLUictQZSWAvhBLrLahZNQVWYUS9PHoa8zWdALyrN29371+mU1T7tksJbpExXLQmOkCUuQTwazh
3FMLJUv059kmWCIa8KqGtlIK2ECMkoUea1C22GN5Y4r2JcQalDR/3hrLwjwWY28rsrC7m+NCES7o
UDVhq11f5vNHi8p1luhhVI+oqoeT2qVu1mWPCXBiDVB4/msy5DVUCrtq79sRhKLSDtsa7ipEVXbW
txRQ14/Ged/qhN+jL+VbwjFEN+QWBqKvmzO6eRjtafz4Ypj8kHb97TIKalewWGdZpe9tusKYUN5L
DEC8O4Tb2s0kIuoCAtS5hyyMf0dSyjf+4O9n+vNi3yLKkYDygsmndpoeCHBBFztYsW9q/3Q8HuPg
l2rba+nr1XxYU/5bOjeqr58/NEf1b1nm/9zCt5CzuOmX8nbH8p6sfdcRQ22uT/QK1zRjfcXHWIsD
zZKPp9NxsTe8j7VyeH6NFOf1WcvCwCzh2YUXe//8Khw82Y8oVQoA8x30eogEPbohOyQgdOdTjSgc
IwbWru4suhAtLO2HzPB7U+H3k8wsWJmOKQvyf/Jl+Px9Gl2lFWZfnPJKdkwHoJ4HtvDaHEKL/f2q
Qzvx2vz5LqIx9JMklvq3sVQlmsxzeor98bf+mFFPLYTXLN4IYbaeORbxtt+0m+sme+g6u3rLD8VS
SH0a9wvxpaHl+349mTvOQOuAPb3/fvWHIN0B9VsRpSGdvrTCbCOu9C0ljn/PvO+EnP8M1h+3Oj/K
H2FrUaEnYt0YLHHonXIhVKcyXYPpjwxv1Jb0xAfHEGNXLTcEgf++9t8C9j9H6VvAbhWVLt2z/g74
OIT/VszkoxDptuz+QysLrMdfMhVSzdljHIsP1frW5DG1pIkw+eSFEL7s4XRgxcvGJx7UjQSXBKvl
lHLwlj/H/L14z5BxlO1630U2Tr7CLkfNhazFzrftU7q9nO7ipnq3HlBY2yXr+F3fdC+Rtsrfh5fp
Jd7Khwos87pBk38zwDMF0728BbdNfLjxdoHK762tQM1iJxyzXYni/yN67jnniitsm1W6rtb5/rq/
+spTjGAbBmCFQ+B3ee/K1XNEuStC8hIM2Ob+kjxdntCOVSW7XImLKCzWF3lJDCs3ZIPN06CvtIPw
SPGC6P9N6fjN1Sd6kRdbHRxwkcmqOpl+vZRXyiuyOwsamJn19e+X/FvI43te9OfQf9uuTVkpzHsB
lcF6KNf4jGWg1Vblp+XXNCU62ROO3aoM47V06NeATa6If7ngHVf5LnuUfmpc/31h/v/zYG4J/THb
M1moS3VUp9WteZLvkHIsNjVOVXNwZERNS9S9x9ZGYDCrjv8eB/Wvsx3FAqxY0BGTvvtQlXo0doOa
KRuWND66KnD0GOnmBQx6GXwf7lqJDwp0yh0iJ/Fudy+gFkBoAEudYRigbfKVefej0r8KCP87eDwC
LEhvjgguHvYxefYAF2GVxTD3tkPuZjdPoC8/dThOb1qUyV4ajCqwMjdhHPrC57+f77sM4H82kj+e
79v5YSSaEEfRpJ5Wq7fNhmDC9U+LIrCP9no9Od5SwwKsdh5u4eHw7yv/fb9XZUhaJppdsDq/vdRb
lUZTLWcnKAT1+m3Y723BEXedl+7zz9z9qTjzncn6nyf943rfnjRvxTt8/05aAeLB4ptK8Bh7peDq
2RYjhNg6atLyAm2KlEwlqJVIeWehvCv0hYuT1g8/PP7f5jSASJWqFAeO+p1S2atR2o5CK65iuWJm
zQlvOh1KMkBqL4i6dGT53XGMf6j+zE/5fV1rsoajGggMetXfzrhmiC79IFecsqiSDQ6pbDkdxeSd
Uo9YP//7Gf+2dv681reTojQu5qi1lrhCpUeutySnLFjSrstPJ4Xy1yuh74EuM86VsvHt3Y79PR4o
ct9PwIwL+2XyXyZmFBgd9+2knU/oe3V24RzFzN7Xob0uEQl1XrcP06Y8IF2Z2Mxu0+l/OCilv75i
DX1ahWojuLVve6iiDYVKUVpcoVipU/4wBzJ8lnkoSAdBQkPqi5HQfiTrzsP6P6/4j8t+2y2jXmqj
/ILp/HhdyHjHrlRA46B8IR1N2BU55LKjY9b/D4E3Aiv/38N+W860m1q9oBq8zkDaKvOzogoRN5Bl
bPoyw0/ajn99439cbv7+H0dC1N143V05rkANkT3lc8PKYzhv2g9RyN9ikD+e6zsBXr2KYqrQylwR
k9a1R03g34vkb7MEZTZDx8ncoi5tfpu76S2DKZMm4opIx7OoLg2fyfUMlSf5kvVP9p+Md/fDiQqV
eF7o32YJPu2Inugmlt7sQf89gImCikRaZ+MJ9N6C5PVBDIqVtqtC6SHZSK8IFLv6UfCRplnqByHE
GDAQE0fr7etXf3euX4gqeZ3kJJx29mWhOpVNYAYidq3ZFp4ceEzajU/BRn+rQqO21W1zcXDwPNyX
uBEt5KMYgLZ7UiobBICTbiw72QN6p/M7PST8Yw2XBS13yRfflL2EisjNbtzb1+TnIW3R4JL78dfg
iyAN0mV3ntlabuqBMdhbD+Ymeixf1O2X6jfO9HhZxn7mGAvT49B1KHSPC8mXl8OHHkwIuknb3KFf
v7ouNb99bygCQat619+A8lB6e9BpVxzyp2adLErkh9+yBYrTH9OHIbkUDNZQTVRXpmS8kTc07dyr
Z7n3ULTvrup/gi37AKaKBFXkRHcXCuVtts9wlM8SgDi8xEdz807T2o7e9CAO0XKIAWLQ9P+Cdaq0
4UXz6lMREtBSAn7ob5xWTr3D7YB+NT0xR12KXrcbFumRf0sfVm/HT/Imfs7PRWcfTHxRl3liG3sL
ms6ztFcW7fL6BcXzEYsQh1xxi2WSM/rd+jSt3i4vrWfZLQU8BZemsAgCy7ucE7fHHKvaNuv0PUf/
FjVcGwJccH03l5Zv+YItO3qQUz/ytL3mKrveg54Z+MhAvHFPAFBE0s6Un+q99GnaMUPugRzgu+XK
jvIhgVzAYg33C0dhGsIWXuqv9XO5GpZH4vYjwn+2xjxChAk4xAQ6JAIGoTq3Jz1o3OEVX0p7eH5D
Y7qwNZe6pm/Zppee7wHS2swr2TED6WM2Yq0CRNIc7WXwjfV1xWwCHb3U3LtN/8mxXNOLHnHGeo0A
bIFG1V1sR9/FQEZqv0gdGVBKswJpA+yHqXNzsKLb3oOWZ5VWp00SCJ+mR/D+OH5Mli08MKuh/upL
w+dV+WYAKeWYrzDLXRZLI2wW6ZZh1B7UjXqUDdu8u0K5FtbCinHsqN/smOmrJJg+i3PCKhnBhCQ4
h9jWVod3T4fdjhmd2OsoNS7qs3ZkCoIH4XG9emE9qEG0RDF+8Tud4WmsUA4UOwXE43AOO5iZrSQg
wXSiMHxyyId8fYke1JvwLDsv6vF2iB75yIZn2YlHmbJG6WiLzseGOnLYEAL8s5lL3O8av2a2B3VZ
7hGN3J57Tz3UFB5s+rDUOigSgD9cXXmU8TVyloBNbeyDsdRYWGwehMse/RXBL9eXk7FTABbzteuG
N+oOvnK6eq1388CsbCQ7AaUFvJDMzLLPEJRwUdlfmEEUulguwZsU3r3iXQ4INO6H5gUoepPa3dpc
wn1v34Vdf7dbbk7aidvxlRU4vy1mxTu0+oudv/PShg+kMecXWjm+etCDO6+8W0FimkF0qxNaP770
gOwywJ3412lwwbQcxKBGkuWCBao9vCQnrhf0DvIGwVvm5hsLjaTVOT2Ofu/AJ9v0K9MRA+uBBs4K
fRCeDoU457IrPBhoTMc5zr49J7+YTSs2WEbIItE07LeJKQ4cdxDtbNfSDA8A0qABfYjw47CNmK9e
HfauJ4QCXPBMh4l2h+7ky2HXLQbZ7m+PEax4HCMTT3qhFMvQkDaPvCimqTOv+2oLzsjTjpNd+90C
CzWALUdMnTs8zr6axCUXufQOjikwmwv+PugH5UX9qt6lF74lokaMwtRL/GSF6rE/m0yudtWar8Nr
3c1FI2Nfu6NvfMRbISxWxdl4tbCA8OEUvODVGdAdwfjxSfEoxm/MLR9AQsQ4xWfrZG4zlmnPCZQt
RvQkOGjYps0lRtlubxtX13hQXu7L9msEDbUBAkZtsVwzCcCntcwneSl8wJa1JcZRYP9QtkC7bJze
/GJV8w5l51w41YcUXNcfMeZS/RuG8M7gTp9ywDteULsO0oNWe9h6+8P+9oRhLsdNzDwB9Q06i4Ha
iqD3qoASAOi5m6uDEGNFzafglZlLk2OJt+++2V+Xt8f0UD2WruKry+IpWydrPVjF/lw1BL2wlZ2D
CbLuRhbWH7RV5ufswctLuN1PoQUlRLTRHqH8RGu0C6cQjDuS69gDKFQ9FvnFsTajE28uz8DNp6O2
mZaotK/Fj3FpOIJXJUsR0Wd4yIJ7v+y7Bx2d/c6pFVtG+OoT/nHXezl+SpAOWMB0ozN7VFzsO0fR
r18bLK3erwjk1YTOAWVFPlXrHuYQiWKL7/XnHeH4S3jpFveedc8+iVMfUMpABL51isMKfzvssuyu
2XQt+Im9Lm5gIhYFPQC6Od587u+m13GXLIonIF/65vLCYalvjVe8NBbWWn1rl666BTJ2bVfZpnRe
bz4hJjWHlAEEU90tKCvbn4k9eY+fnds+HS4OJn8uZRwPSELBASSEeJa4zS/jNVn27EuIFfQaZzqu
Bl/6svAAadHb+CLTtx6GF20XH+PQCDGoOs/LgibpG9YC5RpJ9Ac5YA8HqMfJZFIoZFPk4npQbAdX
Du4HzAwe5tP5voFliHUS339pFjrQRdMdnGODkoeEkoOdvSC0TdMEugKqZYMvDyegabAK0MjewsI8
0KtDfzdGPmCPue9Shp7rXcPiLAJiChHBX3HA8/901yO2AUbLsLEo0E4YvZ2TR/bu3rlBP18qC2tf
b5K320pYE4QF92U87eLC7b+mF9QQ2cDMzWUxrNPV9Vh4nCxYAqK5YE9bc42A+DPlL/VV36PCZmrc
GyVid3zt/CseFOsoMEKWZPNwgRn6ywAPx6bZrVW0LuxOwg4iKF+E0ALPGufuhaKWay6xj58/55c+
8Nfl/Gai90Fz1KO4TemjrmB37VFr6faEAEuQ5Gydg48azrY/GrmjhcDygvQdWsVCOGFfeFAnWz9O
+8Y3HjKZt5csurkCG20azgDFxal8cfENfxjseV9HKwIYGtfZpsGEqE/q3Qi/6gXN4eONeXLnhC0I
f+77PADvWjjKmpv34s10HJfmQ+1R2XMUH9dLGEnD6RZUgE2ngCIf6hVe9Tis4N1mDzCad6BIMwjB
HCLJh1S76eriI36NjsxhCsiPohD67d2vFtJyIa2ndeknO+OIK9g+8uU92ko45kHOvT7iete41Hlf
JHC7g30DE1ylTh5qYUq/AaK9h/gWmFMsuDx1/jgYisaRtlqzGjnBeWOFbSR28zH4g4tQe1gFxjF/
G8L4MQ4ab/RiR18JAVICcLExMX2O4NMeaTbVD8aqW9QLjrmbd/odHE6QscmyVU49X+Y8XCj+nbWT
vWYu3geXh9LVfJrKRIDsKMfLfnA5e4HEWFS/TrJ3DWCPB/nherU7RIQiP3uuXprVZUW92kxs63Gw
aQVz4CPjdXvKj8aH4rdO+oZp2iYOMAn60skkeueZze2hI6B+LbJthmGs7pS5g/6hFsJ599I3PLGO
Zwpz9cPllej+Gefhx8/mMXMaNw7ld5qLbrrpX4V3or3absIxhJxT7wB+lJ/0kxeXRfNiPXRr2akO
1wP92M+IZcxR6unuePhF6Ms8nufKtEocFWjzfOq+YRbBy2m3dObn3eOOqQj452ndrSnwzgt4/DDc
4gyY9nZxa9c8AtMSThgfvRFhkKxnfvIAcv+TXTQAaO6Pi4Gwp1sb9lPsY63C0jMPOByCIjYXuquv
u1CY2+6xJzjm2lykB5C4u9K1/ORjXFz2BnDtDF2Ylak7qAalbxB/6Gpc7bNlb3ovWcfPBUCUF+u2
pMA+vKrHOrPlTUXbIltPH8RVYbGUXBMSrVMG5fL+3D4XZ+tVWOubkqxg3uZI4B6jPascjIY331c9
47BJa4iPgVgDNN3X+2nNvNtrNi9ytH3dm9MDEKnP5jqdtztGa47v9+YCqvZ6/NJfkjAJTUZTcOb5
wHQfTn0whiVZgpcvp7Ai7IvcciWf1Ad1FwfxIxj+kvmKcWpll4sbyBuHaEKAKu4B8vCI+mNX37Zk
oAQAoEcXojet3ZudLREy5u1MRNqWLS6rrfAyLvQv86k9VEdSFMQ3yTWfrE/UvgkstNV0PtNVAG0f
b1SXTcGW7dwnwHV5D/hecZcoYO7gpjsSuZC6nVPPlmSBV7ZIqKAnjuVz0NskfE/iK53whXFIF+ka
pr28y9eaB2LsnD6y6awQswoaJL6UFScREWkOTF98yU/7gs0JqMm8ASkhOZJdHaQzsplkxOwx4Jjd
mVkFeheAfrW94iMB6flGJkmIuJKeCfmf8NH0iTFD1F89qM/+PrIff11chSQjZz/RDjnwGRs3s420
ghkXTgssjE2A/gKbRLcaz9DceMMeM1BiP0Xvc/CwqXBg/qRHwoIFmjd7qOwe4jLLG3LNbGTmIeVK
NFG4vW7degIVg7vHgvX0hbk2HluXxWi3/kgLdQivjuhhduY+HYSA0dcP+VZnxkWB5aNxBpEBqRg/
cQ3qAgprB02rzfAwhsz49HFO69n6QN0jhwH69xkTZ29cpqdyOxyRBnWi9f01DXpw1NfUBj/k5L61
pJ7kg+lcIqu4Aum8vhxl97Is/MmTlkrQfmREJ1hLuEibEIhjwWGeanR++DyA8xW/VdwnT2wo5oku
xdUF2mILiKCht/AAgmRXvOg7xDecS7B8rT0EvAgIGq+xY2dtOeWz6jbe3EycPLClzVFfIXi3RaXK
jde9C2LdazaiaMPW+xi2M7RDcVJoBftL6qgkzCeRzpXE4BNTw+8lN2Iv7QMOM6d1rwtgFYH6cNsP
BEbRPh5g/9st4Gz7viNoXeFs9nzfI5XmzWOxhsPCBCUWkJmYyfa6qNx0r35oB2wTNdotn7in0h/a
TmH7iMIc3AzYqhpp7hzjThQJ3jh39zF0k5rlET90znWBr+eC7C06jUfhUQuQaLPvrJrGa19jgxNW
/iwTBxYxJkNwVeCwGD65VKDSJUvX+aJfjw5yFqh+EFqL3uASi+1GdmkTA3FQeB/JKT+i8bKJ34g0
2s28XvbQRjkyoxM2XdJ2WA3n+BeaodGif+QEejHZBPVl7bNoILODHF9fsaAbvNbX2U2vJA/pEyQG
B09qVoKnBMjm7RFNpv1GNOVu6y/R76iptqHw+VXz8TKcDsZG2ejrdCEyk76uz9tnZWMERsCxjVUB
J3hxJLPYkBM4UvibqVUF+v70cl01FDHOya55Bs7h15560tfK9v5qeMj+buIF3thuu9VWyvPtqDrF
FlMywqM5V4zts75PGZVpFmFT3IxxkwmahFB6FamGvN1IrtH9CuHILjg14TEtrwu0DU/TMl4YweOh
8RXbi0/Uinxt+XAjc6esZb9eqS30LqGBVwelh4DEU8I0wknbjfyY91s8wu8wthUbi2Hre7Y/fzgZ
si2gJfd/ODuvZcWxbU2/S183EfLmom/kEQjvFjeKZQFJGEnIwNP3pzzRfTLZxCLixK7KqF2VuRCa
c445zG9Qe+ENHpZikHktqYZccqYaz+BYSAvZJ+jZp4G5LVx26Df3JVG2XUAkKpeEEhGqUJeLqjPV
VSwAi1Zt785WmdlHDutc3dsGCRfpvYV0iBOi0ndaYekyztySnNhjaAar2mo+ASa3rjYQ8e7TIx09
EFvBD80Wt9WnMC4352E7FSZnqsKRippK98PGO05o43xqk4K9tETTc9idPslTp3mfZshEslTAueXg
3jXWfrTg4OiONrg5rd2I1ve4nTUTCdCJaJWfh+F1kH5f1hVSKeShUBdgBSmTbBB7N4Q9PAivq4tt
9sM31d0NZf//3SQVPbPNetItY+rHXuWZfjIDY8VboEmnQwEisXGBD3N+YjebZu5lhhpZKPFbVTfl
uJ9K/Ayz94ZGyKpd7XkBxubmtSHd5FHuIO9oF3a9inmdbDrES4Kdf4gMdprh8fYPWyhX/XJUDzUb
mlVEMbCfn8biIBtXUezsMfrqG9iRW/ynmYHfjO7qrpDwy32q7VzpC6j+9y4y+ugFBsD3kzFmwiA/
yeSmyTiNJHLMBp4MBjyFLX1dbo7ZyVNOQT8aG42ILNv3SHZ3E9lVv/eBaB/6XZ68B61ysDXkPJAm
i/CgSL81ThGgNa5leVAHRaBD0KINQiq+wwK9H9MhE2fXEG8sfPacyvnssglyFlhv7KUSIs4UJS3p
syYHvkbx5jxRw5SThswzZzSZHwiZEjnfWNpwVCY9v+KQbbPpZXlltZQuZtxaXh0LG4iDY8RLIOa+
Zw4yPM5CsNPVicqqdXrz/+qLV646liELHkLxgz0cQq2axm/lUpvooza4zOnOgSj8QGVCne24FVNX
HuDK6cWTC+mbtQFMIvmxT1UDeBcfQNTsgGkSeNEcOnn3/mVMw3heLZGLrAeljbt2CiMPZ2pCXkG6
zfdykkm3fyoaH8rEWOg2dUAYL8q3C27P08/DUnEy6/02ONnhyRLmXBDm+6G/W8C2XTHGhmE4wfGe
kocAScfaAD1qZ+uCF9uX3uTRFQRitDAh1FFHka3EO6dxGLOFocYVeEGdy0od2ZYc8I9L3OQsLstx
d7f1+uW65ed/0S2nL+KaIS6f8VjiOU3y3e7tKuDGGi7VG9Kkon12jvxz5V3DQ3SO5ADnhBnl2DYZ
m6NiTc+XXiGtmkD1UDpy26tlzkwiu/DJRX7y0oYwWG7YBTORFIRO6xhtAvejDYyv26SdHoY1m60I
bpOMGBLumRSkNgbvHBw6xrNw9yXR5sSldB4vZQt6U7aqNt01mTpvB971ZXAflSy6L3koMgYBNtAL
aQ4PKKd19LYjGCljmGl3vxeVw+6n9iY7joN1jwxrwiv2Fec43K+6q8SM+NLB3c3cJLzapl85ikO4
MnWLk8d7n0j9HLdUyUOfKtDm+IMMJfQ9rNtaf0MThR5N+HWK0OTkIYB5inh5+Mq4dt+TbTm/RrI9
yZ2zaV1+MDhmcXYsRvunKlQGuCH28/5ldTtgknobA4aOuRi59CPAtx9a4h+WINnjYRzkBEk9FLBC
LQfHebPO1+ai96WSznWiWLb+dnDc1h7S3WM+0XOWFTkU+EbAOiBoLTGMP7HWI0FP12XYTNF/9Ha4
xjt06Innl6U+OX4c1jrmqrjezTv3SVufGha6gRQBd2SdttXm7h+G0HnwJNx5wGenlSfNYfJaoPb9
9OPk13Dx+njWjqVpb6AvaJaYTjIofLNPW7Ln68PbTJxAWtZGsHfQ6kj8W3D2JEf9QSwNFMd/3Sd3
u7AYoiDi4l0YOJDLXSJsePpXH9z7190WXZhvFuSNubGkkQmabr2bY/K9Lbbp5r5q3coroYHYoEKq
N5zSCpfoHoAj76600ztijjCNLRhifIezowTvhZsCByGkk3AByv8sOHMHaqEq2s+lxEfhqNfHFpPf
jtjU+GwAM3bwCi38C38qjVIMOLlFTaIAPcjwSGA+2CcS08JvPszGTlTnBDn85hVdFeDcg56bOzfv
MgI6Gxw967+OezqM5/IUymQ/JvevKKYgpBZEXHOEGOL8/nFcXoN13mcY5LBTnF7YnQjBOb/1uOpZ
caqG7vTdvGYoshHQ1J3Ewd2O2XBHD6DJSPi8Zo4y7kXgazvn2IPzXg5P7sGTm262mH4YyJyLVD8Y
hfGHqnU8mrNxRpVHIhlky30kcyN/mF2mXVVW9vHZOEvuntyq1jgFAGRUJ/mHSP45M2uXDzintt5Y
xkwbVWtIgOs9smk9oqmv131kyBboi3oQOgeqNMe2INC2MjujCQS+DKooksuMDW/7xEfEa0RFr8yM
UyAxNWXxJ/uoxZ16vqF8tJKhGaiVS4FNUwwV9VEV8FsoPOFYo4M2vtpqaIyLH3lP8s1VbpfB4UOb
mX02YYcTw9pa+DR90RUCdCpoHVAuwG9lH7qXI9vnSGZshkVYgWwAxN0EFML4HBB6BA5D4af4J7fd
rOsyvS4LetLrJUsBgJziFalXCwtkTxigNjvdhyCSJwIVl+iYH5dJ6zT23j84YJ2LpfFRb6vJ+Qvl
3MNXjwumFEZ3+iV7am55IXc8x2mz83X0qNE2iW+ecX4zoGnjNWbvUEzLPIAt6KVf49EJG4ei59ZC
fwdqr3FU0ZcSihDIupDGKh+sHF6vynm8RyXkDDAqOJj4jA/yXijvIhnXddq6aYjgTmyOzfMo5lIr
vd7eLmiVoCcCMW9DikhPrtzEQfUmMJ0eF9Wun2ugXPkpO4DdAP5X6WkspV6uL2Pdx/9hR7etu+Hi
N0gH9Ne5hjVGpdGBHgazgDD1jUUPYgO9FpOEGkdgKrZiLp2H1NzyRzm9RWefyNwbdS1BUsDqM7m5
7cwn8x/hp7OlPZ6GfbQq1XU1unzt3+r+LSIxH+iDTvnQklqqHaGPJA0C3LUtzipvt2g++dX/PkR0
qaa08xkECn11e6wI44bDVMG/DnR717/+ZCu0FBlR0VvfJpuM5gkKOT8Az7hJc0+0j0PJO3axAY43
Z05dXf2UKwHfDpILum9vyEBtjY/LNNki8ZfTA5ioC3NozJLv1PQSOozT3aZa1FNEd5ki9wZlYE7Y
c5dtNd/TPaHYI7UgPbnbbdpP796NxkzZVz7FxrmgH3uzQL2VG8Xp2R0jv123F7cY6O6bYB3mRDcq
s2sAasBqbZxMrOO4a00ieOsZthlU1hwdR1dE7NWdbQ8MBBmLBFQg1PVpH6gwdoIk+3WojU2VCkXr
Ixvs0ErhA+QoW30fAvpmXodclPp3v+s0dBdDM7iQQ+DAdOybPkM4QAznn6xPv8Thovo5eldf+NiN
GUQ4108KIwmWgl38cI8yEGFnTwAahEQgSsXJhd7dAAlMH3g9NSxkLavsv8FypEtlvR9IG3oOyTa3
XXeJcNqiU8Sg0L0SeWn2Epy5Ty9BCmScDpIrT/ZW1e+aSzTw7V7IpW5Y7bIc72QH6KB1n8FS7VOr
Wld72f6J6T2KkaP1VTFDRbqof4nyMbdesW19YXh2OOVvAtf1DKt3S+P8o9qJlmJ/t2RrcQEpAZqi
XBdv3Hy2adGmtVbyW7ZkJ0gzQlz9FrtsFgj61sknXJ4Fy5xUgUH2BMCW1iruvxyZo3VaNutB7DLN
7GJHOmbo4jfNMF1XAW3ELpoQ/0qum+jwgRwn1btJz6rTVoA86p6hx2QQ/50Dt8mWlDfnNFL7Yggo
Dm6GV67Vt0rdNlooGYuSXsft1D/XnqlOcIu5Izt8wrLUV6rJTw/KMAbsNXvXNpj+NwGSylfUVQ3r
nHg36q2ebWI0gyyzvGnv09p0FVpsWKaCf6COQHiKWX1KbPis6lG2lVMgH/BPXKHwcXxRUKct7QuT
DXV+hFzVBLVitXiPohdBxWN6CtqRTVRqUSc6i8fONzJezDhAhSScdAH1hbBoGAd5GQ/KgF1CNda6
NmEbB5eeda684jA4xjY5cdfLzKIDalMcU/0tX9dvzTQbQp2e6UT77dG6fyrTu2iJgsc1w+T/eJtB
KSwSF/XrrHYPzPkvQEgqA7UyN4UAQ+MKIfmrhUZlCrdmfY1aP/2iW+rAFbEuZAdcNiRwSZREcj+n
Z3vpI0y6AMpSd4/r1HU/+96NpY+cA8y3FT5AnC+QsBx0aSC35RT8kt1g0GOdvtVJaTpSdPyBe8+8
b6PPzQDLYSpj+9LYrHCpdxOsA0g54up679ZTMjP0vLluJ2r//tWENAzZFn16udSsVnv2soibZj81
J2Vw2tznzJ9FVzEWzfq2hsIgDI9gkn8Oc5rX6lsOq9a0Gl90Gpep7FisOF/QjPNkgWLmbi4Etz4H
zUGwd3wGyNN7o6fLzczhxUN1H6nc5CpblWl9BHdnUkQ5lAll3OXMTFU5CGWwW8Mid66p0z2TAn3N
Q/HMJ2VdlvCNpRHwh/huscSHD2WU+VAACTHpBz33F7CyJ0QYvHABLAv4V+Ir/gArO591pRYkWKVV
RV7HpbfPN/eLCrPaha54O9NajRkYFkdbyDFYN2eVJDHwf2/ipXqf3neMzy+v0XSi9gSAynOpioDt
l4735wPurFGk+/Ggme1gADjEovnlgCmLdGtTO5uNakW0sa0BZc2fATszfgvJGQCdII+YpUu00YFo
WFtWovvfOBqbaPBs+FlAPfn3/MXPUrvf8hH7WzRyxv3FeDv2+t++/z0pHX/iT07WhGkpFVRNS2mt
LCa15SPbw7/M4YV/as4l6PRvrtbwbbQMl0vBCd/eRnvScGskDGljelTctmqPKJIliyYZO6SwwreQ
prPzw697azqd/kxXlbtZOV+k9PacimQ6nzsvFrmDcj6A+HCU1fFlQQdUAaX+L4gvUYvDCajvYXhp
r3B/2Z6nKKfDqEJnzaughFTQHimQG77pfnG6kxNL2/qOPCUItN+fxewAnv/xLOiMmPA0gOCqHRr2
8312OO3K//O/xP+daIcTinZqR4babHKr74FXaq3Fh7e5/USqtwXkwBBLsLdAcwUb8MWqZDI5HGhL
kBifmNFa+70j55yuM2uNkJA1g7EKWpb6HJnqq71eM43wddsnbwXMS52CSM6MPsY6+5m47+78RrE4
3Rlk32Y/WNou5eiwHL6h/9FvFolFiRC8gM8rT9ChyBJ0nstwhhDBeoA442CsSkmeV+Nr67Xiapf0
d2uBAjBZNj9SWnCGRiICSrTHW/+sDe/x4KRuq/N7Ji/Ndni7RgbkanNsJBMzX9/KEKc5/RYl+VC8
b+p8qJhBAxSy+WmrbXOC3Tc58e9704SaFT0rZtBi/5r6if4CzPsMLP/P93pg3ii7Ok3ykypFuVvx
LULF98bjRWvRJmi87Ga9q/YLxon8ZC///ZHaw0fm5+ay07PmtgDUg+9dEewrUhDwD5ut4HpguPfe
9zeHlWpluz5nXkX2JocHRlbv1VeIiE/wPzhdiD0KqinhdouY2kOoQlO91JRdI0VVCCQI0qLyfhuh
wW8zbGFCIHbkE+kVqfCPYNrDOeJT9Q4vDjJXEbot99c5MncnaPRZ1Q5LUG+ovzKlWdRHG1URABb3
9V7ZVlT1ZWhiZQJgC/91GoLJooiD3w+0+AwhbCoC/q9I96O/+vAgOXYHaqpqyTATRtDDe1qYgekl
Wnd2AcUgRTK0Tl44+IhPMPMyZtWA9WWQyf9hqXoSmt1x1zPaQXwe7YH+nbegu+sEU8FriJCgBn5X
P78jRfH7l312kGGY6QLWS7BHYaT8+9YNY3+u8yPRC5DGSrd6463oeLPT2qeB3d/EUeSN4/7M+DrY
PryYoS1ZoXvzhqOdbc/32707P9nT6fnFMXwCcocPqSF+i1AOVt4P0UVLG63WTMK70I4P2TozK8Se
sEfV8G15AXN/tu3+uE13TCcNeecHQH153p+Lm6CiCotJahGZJjJSN/VTSaimyqO3i9vwykBndxSt
HuKOapp6V0pehLJU9W1XrKsSveKkfsl07F78w3HAjhTdFhgrBprTD9dKaeqwhnv7FhaVjT0m2l3d
pmjilXScZcmmklZx5Svat5itdAjYEqnw71vj6ZsRYaSKKHgiUf14Dkro81KcwD4rmrUcv4slLJ2l
fIFf7RXAuFB94DkOMqYbgD3xI8P5jV0qNwJSDdioQ4D4/YH+3OoPr4SnwZLMkBFyFfSHW/9+L+K9
JhXxMBkeRqqXGci2WcXduX4U68t6R+mYDK5L0vps17+/dffriwfoQvF/PAD2raIgmoSGx71SJcUZ
c2glWQi+EhIW+g3GZDtaKpUHngosEFjrfs4IB2CTK7tHr9fPX0SnRyEikkeWxEQSWtVJIyFQ/Htg
72azb3t7E0hFfRuIqPTWquZWWu3daiaLJqPxG95WzJEV8Kl7GhzIW2WV3ofV753RfUdJAZXKOi+c
gl7rcaKjKNBIdAV18M3tm8jYIE2naV4N82v94lzLTzb13w//Jwr+FeNPuX7PMBiEdRdFYEEOwKz6
lc8dd16i43ewLffN9Efkm8tgqi++AmnNw1nBi6AnvXqMh/iCS8VdPpp3CFrmJKWhA2nnfjTsEjR9
1Ss/4rTn3+jQHYXKaduv07115LaHeMHowBTi7IhMJbPqo6ely0NTz3JNY7KBPls6So1j//c9J3bP
8rjnOoNqllviYnzkyylSfCtPRipEnTYSHbV+4wP+ASIkOZCQX+3wJ8mI9venPbKZEu0oqikLhARG
V5pEnuSOWZ+ZnzsWhNy30Xv4k9nT1e/f8knA1wgypoG7KxJfj2xTocxTIS/u7SAx/E7GRmv9TtcE
0tFLPQbj6VfE0pHCgWiCK/a/B6jzyr7hPAXmYnoYXSamd0WMpWfLA2yFZygZXhcx5oIYlQ+PAVA6
phOD4xQgDcIX9z7SG+mgAicxxN0qkIDOgQ0SsIG1GkBka2WSrI9Mz7tzFTIWGh4n54kZ9sKq7Cej
42J3cIoZN4k5od0RGlMjMjxz9QdVMQRi1tdzSwDfMMlGKcDdftU3giM+6mc7nh3Gp+3lHuKjNqbH
vvz9/T9LP1iA/34p3Uv762Cal/bQwzNZHJyO4xPzVynSVV9UqeNzJeyhUFjifbansfQy7XuSbf3z
yQ877nzaKxcVa7ZoKw/2HvIuTjfiiO1XPFij+0H/cZDI6EhquU85T/9+xcOxrXvpLQaF15uClAft
XjvCSkGeVaLhdwPZ2RXT0FFzAXkICnFUdu1VToOvATmcDCV6TtkQYb5xE9ae5nfgro9ves4+0vvC
SK8PgwsoqHuYrOJxb6rwTWqmPa17stBKYdbbOKeQqcyUthodZKDJwdFaneyrfXT2jD6QcWEw3P1G
bMmZXwCq916s8pMeBD4CJhdHJzah6Y9xz5SKXMqu8XBHMZGBQI4hcQAAzxlpmu5lcPtMh4w7s1kz
rzuGzu8f/zTswnjm6uTuRjP6IaURpUuvVycHaWCSSF2FtlOPGdaa0HFypTzfxJgyKOAdSO8zEU2x
eJUafiewcz/85Mphc01HYrkUcqNfISEkNMVE2CsDLhw7aWr/94d9GnfRa5Tp5AgmXYaHIkgXmuwi
pnsZczWgoMijgm0GTfaJvIFCe3vMZO1V8H1SAyARr+iwlA3JxHPh3x1a1edrIt128dCE+TMRQfMA
1YigwORRb3QcwtceJoE2EAaI1sajenucx6NXx+RZJFZlMk+WCBkZ9aEaPcVJK2N6KEQyuGegJSMJ
Wb7fX63yLI1CglOmzpGI9epDsOnJZ0FpS4EswNnEfo54pVOVcFg+RKvAnmp5ti8nazHez3fW5Nu1
AAkWaNI5AtMAao554QvgIKwwc8N6tAyC/8FdhC4++a5qciFJD2/gnJ0kfGCoLOkqh3kkga1w2snv
r+DZQVRh15JDKrpiqA8rfUSEBRvcRuyqvV22c/eob4g1JRiQUkMaqckL5xz5WfCDNcz3UkwSaP0h
+KmVkJwb5SovBslwA14NaV3oAjf7vIoo+Mbj2ULpWd9+6Q21TYX0lP12/5HD2KLOA79hO9Pfv/+z
XaZpPBApLIXef3iJ76/na5rpAqiTum/a0oZhsv37Rzy75jX6UxrbjGL+8TDFWnIvrhLGMgi9wT6X
EMh/9Vb/5F6PV4puIgCvdJm49mjT05a7e37btc3AlD9NMAT6yW4LGTg+c3FJWhoNMBZh0hPOez9V
BetYH9HbmhUmloN5FsSIUtXY0cTx7CS9X+Hg5LrBaL0X3DodQYYl1FcKXISWrF5RUr9TRdNkSG9t
b8taB4kG3K+ydya4LrEYop4bmdX17Vz2XEEEQGxsqdyqBmgi2AjaKy/i+bMCsbOn6Up1ZPe5Vx7i
FcH8Fp8O9wFFoB0jUNPKqxyZ77qwJGRNS3BKCHmp5Ay02Q/Z2btqBpqO02vOTFZEMyRh8FfHLx5L
era5/vuxdOGhTFSz2pDrEgmXmgyuHTZ+3b+8dZSRDn+nR0AncS+PlPF+ZE6B7QzMiYpuKcxWjWhq
Dn/fhk+DnUEzjfPMX8h+/PuSDlWlJFXV6w13I0iJ6ex0tPdVmExiGIukW+NjmONZTR/Uq4eCRs/L
RGInOo3va3GwH18GbZiNqn5+nycjyWB2wVi0XMjvwuA4zucXmduge/TfH1p8Fi4MulHsUkUVpcc6
Td7nh/SAFnrU9f86GVfjq0M+Lk4AEoEAjPg2cDmEVz4pTz9Wx6VFw55Eofvz77sqpFhq5E7c4H7r
Om8oOl3E18f2aR/BoNkm66QiMv7u/36MgDRHrV0McYAh2j7BhmoP0wfERK0zkkJUp6zLIBY1RAG/
CiZaBnu6uciOuk/dVHnvBLiU06eY6FY3LdqjA/r723+2f01EqjHyRhBMf2xznHs95ZzpV2Fwl10c
Ws74u1aMZCOcJX7/ILErdR7jF7Y0XMWoGstcav++iNw4Z4lyQ4JBh7DYHi0D4xkYKOd3PhDhRDlZ
8w/7fHUBHMAwMleKF6nAs3uQTjNV2J+sUHh4gPM5ja8Cvj2d9pnWQYUrOTh0GlJaJDGCr/evYsOz
auPvD3xY+uP9ftGV7HIcVrF70tzeAS5a7/smQ7a/A6SGvJScwzvJpWzX0/3+S9WHpbGoqzeZsS1q
5LdyLsaz35dBfrrgf72Fh3zI6Ck38VK21fjSr957m5NHwxvz3uzrerU5BnQhLnfHwByR6bAMGVYE
rrALO4TM/aea4/+BcRQj/hNlIuK9b9j/AqIobfw67kuwLTqIjNtQePXUz1+l3jVNFRlNnW5t/yoZ
5UuV7nODucXmz1AS4gOOHv1dCEQZnwjfct03+H/WKYQkUPg0DfD6tKYvWjlPN5CCMRn3T5ezPcT6
ihtY0Q6axDwJqQm0nMEh6rDLEd1MX+ydPxLf/3Fa/vqsh+hUnS7o+5r1bXF2eycLSmwTptQGMGe7
vrnZscZza9xE1569QE8pG2tA6iwTNfT9OLWVCdQwm/k3vHZcmHE5YZVn9ccMdYXvndXvIWJsgRSH
ehLuom8u/4Hv2qMwoDIEn4YrOdj5D34snQh7CWhx2ElUdXgmEKfzIHVCjMsyNx//0a06fTMFHXwd
PtgDgvdiv0rPwsZfL6L773+tvJGop9uubFVeRDS4uV7vY5GNz/Z37KG+l1prGrHLMJgGwuwr6GDO
RwcEk/r1+1M8vaNMdGNEmfCli4+NMSPDv6O60sTrdH7zqvF6NMSvpTpEoyM/bvd5MRWb5M1A31Yw
Sw+xSO8e19H1aPrM+oUye/Fanl1eOAtIXYItcd0/5PRVoTaxpjTCoI4L/y64ar7CjUHGKfX3L/60
A9y1n/FYwDGWf/r39TN7javmclMWK2djQmbsyPxIjWAu4+wsy5cj1xoVo3dpiOKENd85qxdB+5lG
Xheu//8DPJz81kyMtNbFdmAyBbwad0uAHYSP4g61qfI6MktkZFu3aMGLKLVDxrtvf0z54uI1Fpet
r5ZE2sO6REy3ynqBUE4zwN9XEwg36aKYfrx4X08XRtNNxvOCzsC6uwX/2q5Kne+vwrmTeltF0WYM
OH9xXPbcvr/23ZHKHKtj0ncSHS9i07MKxPzrcx/W6ZJouXa8oaBUx0sqEFKZynhRRz3NdU02P0mM
gbf24/DYqGifHW7ddyNV8zwdwtEChEDfB/Y8ce+ubdux+wNOMRi8OH9PI6+BIZVMEScYfzbJX29V
Eo+KfCnzdog8xrFjTBOexkXYm/y+en8aDv8RdRlMYjCm8rfyEHVj4X7fadJJXcjWKtqUq9bZVKGz
3W4XqQvJBe7U+vs+mqxPTKZHoW0PVhdggLdwYAbcN/N5YrkjzRqWMGMt2+0iJooFvz/j81X46xkf
AmJaYaeSmkd5YQar2luhXRJhkbU42t+Yddia85lZbwrQ7fAHwbXViw/vUpbfXtBD9nBoTruj3Nyv
4wweAyzIKzoMMSk6hjCghcfiEMoNt4APgaGprKs01m4TtRzKrgw8HEZTDpfr90cSu1D32yM97Hzx
dNnru7ypxg36JZf+LoD/yun2TISnMCrCn8ihzZh+9fDPCJNviALSq1Li6SN0DjQqJQzJwcO2EW9a
iyktiUGjWmKFfL7TQ9DQET7V90v+Yv2fjrUQMVNwJTZp5jxiuw5nrJzuUk8cpLXsnZG3M+9I0QCV
OjbuEW+ANP0joa+8lwWjLhTCsZPq9NNR0yfHdaiOezfeyqYFCavfyzA+pNH5CKOmLS3jvDaPkGtL
FCJ2gdyTHb2tfUNrIlM8e3V6cURz9vv6PTtzXYMc/Vkdl0P1USxRNk3pdu/t6rEurZRqdrm6wsGO
OxOCKVbC+WVp9GaFAMw3k2i9op4fiVlU5L6SzVppeQSboSCeJO2QHVEn8nFeqINes9QI/5hs3lHv
HxjnfqW5ZuWYiS/BvmKQLp/fDX16lpfx7fPWfBfd7M3O7mF8DuK7k4SX+g2TU2Ucp1F8hQjnXF4Z
pTzZM+go0scQTUw6pcc900qNxHwS3As8eRQ7kLUBwD1sgUb//n6f3eC8WBwLafPJEiH03xvpIlVi
lrSZuqjC1QYjCsZspbVY+LPeal3CbngzLAB49k8Q268S5md9bTwEcbIhmEqs5EO4KC63VjOyukFn
6mZ/kIOe/TSCLwISFl7Dq0jw56s8hIJ/Pu4hFFTtuTXkY3pb1OIX0IobbMELPXRXi/I9/hluXnhs
pHSEftb1M869BJZMiOKcCYkXjqvgn8uhpgLU9e+VjeeOEaYQBlYxrpInXwR5bjj5ZST13KSG/YuN
9KxAdwYrCWfDsd9PDMnfMdXpJ3Pkzd73DRIgFCi3FXv7o4walPMuTidNsoiZAVvKLiAPN6CZ5FYn
yHZEmaIN6wCqWVbTvgrRtr0OGvgD5uAiurtkAIvQNSD3/TSfQtfJDKWpPEdwp2/4Fw/zTcg3IamP
zwV5xkL95Km4Sht+s0kQxpjmkoNnQrECJ39zqx9YWRvFFUewwjKcLPLVUJrDgmGYrx4RH1pWiute
j06N/RF00U8ZE4xpojvEtSILybzvUCfwcPzpIXyJHm/HKkHzXMTjRlntDFLEu9072L2Te9/WW8Dx
WeoCtod0ZHi5tLygdpjAy3E0OeDXi4j0o3XXV3n5qr3UZVy/bYqHVFkvU/lExYtYPVpVNJi+Id4a
wFDRBPDRtnZ22Ha+OHPik2xMZ7KMkbUiqZJpPGzEttTTe9Vmx6FwsY+C4esVbpKy5iQEnB4N0wTy
m+hccu+uFdH+iHqWgcojfBqyuBfP8mwQ9s+zPCTQ+4wh2WF36EBXgwHIX4TMKPssS3ddpoS2HdrB
61L5T6b0+NZx/e0CG5gqaqZ/o85ePh3Uk3JoF9kB2rCClg8igdZuCl/4bm3gZjEGzRxkBVsH2R5H
t9ewK9CqUeatTY43jwd1BD3OWZp9A2W3zN+NTaDuv8fGp/GJIZhG05G1+o/RgNburzvRvKAh2a7x
DEmqkXyCsJ3P0/3RRT12d1vtSwq+jKac/Moe7tkNgCYodx+YJ9RrH4KjXpRNvDtXIB9ddGScdNgw
uY2RUPn9S+K78iR9ZrYEogOMFz0U+eEKOJ+v97QotRtp7R6CAdJCugNKuHGuMrIh+/vovDqefK3T
ESsLD4qDp1oNq2DRdaQ3JdtJX0mCnDAQrfJOUAdjcOgtTOz4HwqIco3Qm5EPViCNEx8hZxQe7KnZ
p29La8HewZSPnZ+g5/xcFajJ2oeAGPC8GUz3y5X6JfbbMcZQK9BEPpDyfGRaFVLyG4WHsAfXt9Si
b2Yj4LaI7UEZrthRqFW5+ZHvULqg2OEaM2Ivf+DD9JE6JXRbN9okqEqy9U7ICe7/KKfOxkXP+cAW
ekviimpHGOWj7biZZdgvWubgOh8b76qCGCYjwjiU7JKmLANJC5zZzY11JvgSYwSY3t3LwwECuHwc
IgvBzZbPEK+BsWPHeffn7d0MNOMG5P3d22570OTsbSoEl6HIOAzNJgV+A5YCINeLOERcCXkJLBXN
nhcd7jx8QU2B/cpmVbEePzdOjpb0G2jkKn6WqNwc6QbZO2EKNLST2ZHgpbNWpOM58p/8n6yToIR8
7NFGRGb1hKrg0c8RdJDxpmlH3IwoVe495M1aFHfObgrgkHcF7YrBCj9k36fLF7tmkILZ4oZCkDI5
exiLip6OiCeeaYNB/blqxyv4uwY1nz7JWB8ya6RJBI9/2fbQamtOwZcuW1O91z+upztPnbT1Iv8w
3OPH14/CugmWrnbrSrHVTlhlW8Xhg5305ZTr6Vwa7EPCwHx+C34CeYJeXDCIqh+IC45jz41B1+97
P83gBEyx/NhHCVqYt9oZ3HbWl9rX3zJMB90Ghiss5cTf+4b752n3KMTbpANEZgjbtVPcJoaw4M0g
x1DOzNuEikoVnQ3SjXAnVg5MB9Yc3kQRv98h3x1GOw7CzrzYyK+FpvwjS8AaUHAoANRL9iFAlFRm
Cemg8vcN4dab3fvsdBKRacQkFhmFTs214e+a3yJ6d0ceoEMB6SLrn7AUSd9zA+xVOjrGI7ZgOySl
MEJxuIfUyk/i8dG0rFwS+9bZ18wN+D5k/qPG1TcNYj8yW/vnfiZoWcUQW9OeaSFMNIIZgNhW4zYr
IHtXVLkgEaL5AfUf/u3dPb8rHPh3bMDOzPzQBj7ap0U9vOwdPGLxfDCODkp9o6snRSX6rEYIc0yH
yb/7UaZxdOpjoDCiJ1nShoKPhNKguUfE2BxX77xI6eiKst2gigmWsvgjQGwGnfgVHvRj5EbH/CGe
6n6wtCxE0fB09zJ8hQkIhABIlkQDbF9kpDc7OQY2WdD2OZ/uqmhRp4MaR5yanzZEoiN4bWnI2bqg
f1Q4F8Ul19PIAMn/2MesEMZV08P/5ezMmhPXsjT6i4gQGkC8amYU8+AXBdhGI5KQAA2/vpeyOqIz
nY50R8W9dSvTxkZI5+yzx/Vdq7zbE12bNVwQ35QbPeSYGRglsFv+vO+z7QsrKro7LDbdzWZNROo4
aaxh15ur9+iaqKf57EFrI/92nZAoI3WbMKB+OjDu6YK8bUKlHQAXQ/beLlampHEfJxHdO/BoeCPF
LGXfUFa9ORLPn54sgdqP/WyMplwOMlMWHcKOqKf1GMX6uGcGQ2Y+LiVLABvds8U1L2UCrUh1RrJH
BkgEqdYkM7YSuz31jGDyMYRiIvIKAmN1BXl1fz8PGAa/Q3KUPy/g3yalc03fUnto+AB97ygvaYz/
G0hbwXhEuPO+rdz6s2FCwY2ciq7s3u429o7FopxVAEsXjwnTjRMoMItqDNTJDSY8qE0JcZOZOGRB
IcfwP8bTovHQzY3GHoFtK8FLeSuUP0x4OB8ABbUcUWo3ObZuR+LljvHuBy6PO8pSul+ricd8ajTn
BGLwi34miLHAYeRD/jlargDNWvJcNdGBQUHGZcqayTpZnHUqHpO+mVlObpcAcu+mN69dKMRMDs/I
VgvsnGz/nOCK+vRZarcCWoWBsMxJXVeIReghc3Um7qoVGszLhfRmiFawzgz4zkB/NogAvQNLnQOi
7GvMUBbv/oVx9OGYFAOUGJqxTMKDlKlRiDaL2k4mjPb2TrAXLjmj38toNxznRkCj1+0Mm/dYnl/j
BzXaeioylLi726xzFMijTWLQnzMqjWI5mLBNQYRzBvKTKCR3gwl1pQnr/uYBN3jeLplKbFYx439s
NQZvx49El21QPEZFUQ91cOD4ruKqYLEHfBk5WvPJ/etNBU4uIo8+zVIIg8FLebn+FPVQzlN0+h6z
XNRupfXqDljNR2sMs2EG86HRIRMly58ih7THVeDgUfvb8gYgSK8TZsN33NPHO5bWv/oN05Ia1ZNO
Ybk0C98El5iJjvhWHOt3NpkvjOmAwvXgzApCzciwSbTMzZNwWo6mN870OTusRhlGIya/9TlKmGwc
QCD/GKFORpGCb1BbfR/O2o+Guf53VWdG+HZ5nYJZCLB2JlxrC0m/pXICtMy8be8DYTMcnRxVMcZq
GZyEdfBOlJiMpQ2tUd6KUUSjYm461yeo0yEdukFcwVwAvDLVrk7+1PukFJbtXqXijg8wLXYp/Xg4
s2RMom4M9c4jcgXuiz4CtHqfPrXJaOUvi/Mg1FRncKCqEJvBL+QIcVSwUCb+KYUE9WTuu8BVGDGt
e8fs+2d/AUBTu70hh5PQSYhDbVKqu+tv0ZyPk4E0dp/3TkRpKlnKEQeo+xyqHaISD7i/sB+e0XGS
BqeM+Uy6CnVl+4pAM/iurNgdaSO+4uj1Nl0aDXSdr1eKoVDcO3R8396GILlb6XvwxGkPumD/xMJx
6v9dFHHjKiDtzljZQDSk9+FTo+Fk+FERPeMlMqwc7KpLyP6Ureym5whMQk6d3ZeS7rnQgR6F5llC
aEMh4+nDcX733AymmBucGecCwjQ81xCIPm5w6ewBVKnUAcNk9/URE9u5zRPaEWYyuu27GaCbz4yp
iZcj902Ggr0FQ96IWnZRaD5ngFg4MHlP7Dlc8uhTGDWnLDNwHbB/xXtWWGKrTclh8jqKm8lAx2+B
a48YIM23+FrvAxOTMQ/MId5wBOs+5H6FsBJDZ3QMHRzIVQu2+BzukYzC4SrwnpBDj4yn1n607qNw
OGGECYO+e2H/EDmpOUJ4Wv9Z8NgS9S281jGEbtVM7cS8LQdWru8Lo+2qMKgFvJVAiGbKe7zYMbBu
PVCCD2FzxdsGmInq1P1xHuolaQpAEOAlXkzpCrOcnCAsClBB6At68MG5uyBc3zv+GVM3O5YH5a3b
pzoGMiS4LxgC3qanaM/AGLxXiIUuOhbwzW3N5/FpXAM7c67Yd0BSLyDptfOYlpa86dPbDwwZwqbu
g8oF4luMpRmsZXdwSg/iuGtTjVIMgBYt6BN6XdurUmjZLL8qc2GZOsl0gKsDw7F2gs5AyR0r+vjo
bme3E2iJBGVHrFxZ9eoGr45ED/duK4BDm6Qm4lGm6vQm6BoyH4yN4lxutD2nejGaSMy64v1+eAXR
ROviZMd0YXAO5OboI3NaV3LTwsiGnU+dHuklYgAbknlvFuHeXjn2hUUFNemCmxBGTni9XTEXyvvQ
zajNXtN3vs4PjbZxqZdwyFD13TYryU3Gg9jhuSWBUV4xnFQxWre/JBuOozpLoHsnRm/asyTE5w/B
w0g7XvCQntkVRhT7/eAhAUGhI4CI5oQAZhlYFWvRhoIvYxbKAsaXibPRNI53mz65CpoYgY7d9bm/
7r3HNLlXBC0Y/FXtenC5HAIzeYGFZHTFBGQ8yQCXUKt4HQUbv6fz5o3g86ntGzuAL4lrjiXMzqTA
1gJISwFvFRrx+LmQ96+tMnu4xGSfo0PJofFcwYYUdbSYbLB0A7240BwFHffdt5OprHWcuXCczdpJ
YVZHJlHfwA/tnpEpLxscc98RooWEkyNQnAbg0aMtoyh1EmVKsSFX1spuPNDlzOKIAjXFV+CT4S6Q
6lcYVSBBzez+PN4p5Bkutwzo1siHw2gMSLPFWk3+h1QvyR91dpfZHHpNkjiEsYzEmqGAV0DDcKCX
0FsDJxfNV2G/UGAA8AU4ApZXM4EtAuAG3AeE5EtxN2mPkC4pw0DEuJXj8QlUs35Z5dO4oX5+1+6x
mT1dn8oDgBjyiJkOGpb8HMS03GgfU5pPH5CENvHbw9sWfFaWZ9fKhs2VkOPVq9jG5+X6+g+NBGK0
kUDzAz/lQuOa405nw2b0YixfFz483RvVXQseerlCdbga4eroDWE6pfKXFpxKALC0O28ht4YL0Ybi
DGAbLL+Vv49mEEZ2g4USgGusJsy9zv2FuiIPCuwdt2MLKY2HrCxypw+eCGoXWcQjZqS+VsfBxnOi
Q4ddjXeCbKiEZqkW8xmmSNJK9IvEBsLGcaHTRE1K8Fhs++V40Gj5TAK0i9lfBeOexc4J7P6484l6
lm8Mx8CPhXVkV4fRGPM8vTtPx1tLy8xJZlhPGAUjF7+eP/Ir8pm3KsYFLDEkAwmhxwnkowV8uKn6
Ia07TJg8bhnrM/tvOSSRXEdPD35eZDTL0S7Yi+91gN/CLQMaguVMz4MjmVJirEnBfg01nN14LG/S
a90AFPNFTThiFYc4NOP+dTDqeCWjlXmHi6XYh1+cE9BP58HmBs8pP2Oq1nCDtwC/YZmuPavj8AWQ
mojocXFC3rQ4n5N1CzomIL1Ae/4MfCL4tJy47fCYhndtOZrHM2hq9eo5tEnJehDy9BgzXeJyrtND
K+gciAiowfcac5pvwnHEYC8chNNN0b1tf930tdekB8Jm1rdByM5eE9Hlo4HsQArarleDGa1Hi9Qp
3zvGl2SHY0rsVnWKOtq9+pF6ehNpgueIALDB8hTTX3/We63mVXaF5zXUaqh6fTNJHRLWoEBJXvOV
ArzWknlyaWQ04Eh69KaaAAlHjXGDKgYlAEYjYhPAsAX9FtkvkJicuSi3P4ziAPlviOINLXqQvEiT
aP4nQDS+Mx1lE282XEu0BVzY7gorbC7CN0dFkMYlbAOYqh2AIf7IS8M5YuLoy7piZoWfnFWH8DOz
gTvja5MRhhska3i+IRRMdP+Y8zvcdpiO14VvYjBeh2E69iL7U116pxofmnfbwR+6UEXjX57P4KSC
74RTCIF5qL0ysuHkF8zWo1dlhs/1IZDGYjCj172CD1uolrcF6gaptZiKpzZ1msziQsUTtkqABc84
LoEdtw1LX9uYu9DN+8hyLEqaWy/eh5QZw8CieJBzt1qDt2aSiUEHLg3EERgz72GAmsRBxI4KJKCf
BthJzviRN4Wry3f5vMHtCDBJ5wcwsQ/YaFFnuCD4DbsSwuOAdeUbg2gaFDZ/DlStl5uBaIZIXJEr
EtFw774YIuIB/cXt/oi5AjQMI+1OHKFnuQUltnvtDvta3uFCmfnISnodSPyJsbyUwLlyC9PMi/Be
MZpYXl7Y/at2f/BzK+Ukn4O87fj3EiIrvK+s8YPgjWIDc53kRg64coNFb3G4d+2hue/QAMZSPtGQ
+cT01oKG7fwswc3zyHKj9MeMHdG5HC8wr2lh89oYfUXeDJs8mGfgZjZ8TN6lM/2xiU3HWvMhlK6S
JZHZpIYF8jBzsPycB3xwLp+vP+6ov/BhuotiZ3FCgKKJF2k2Lll4TeX4b3cA0PysIo9vdfcbgk32
yY1BNdgB+26zZAseJ6nEyCQzPGnm/vS5VgH78gYjqw+9FnYoPKApi5GiWs9s1/A6Ad+j+LD3SkDN
HfuypMyi9zwj48buSgBwK9JPjN+0KMfAg2C1Tz7poVM16RBP6CKTLr8Opc56h2+caJyxPMdMxZdj
F7D3RmtQoLBdUVY61AdZ0QcnVgeXKo97ZxFh7ktX7tfo0eEo0tJrPG6Onqu6z1m0poAUnjw4ZLs7
luvt6Sqhc0NBaMLYmaUgO7phyIQxqENS0/moNwfBM5JdSIMyztTFd5N5yfO8Q6kBl+OtafFb8rIc
0Rdxmu66GMooWZebmAAAeM84zGl257spB4jqa9FnbwmgZkjk9zwk8yGKzloXpx14UYOFqJDp05JP
4QD5hzACchHsoSFNuBv0IsUphKGAoNjlu8GbDDZHnOarfJ65smjKByE3EuTMWaTM0WySSTDxQdMe
bu7NFaY1HIM1HYLtThxZAzhAK9kJJt6CkMXYCFMCFFiIpM135Dc8PQKl9xaSMoBD4Ov3Df373ZSc
kX+KaJHU0ASxMnMu44YaJh0mbxTAg5UIGHTcWyJnmL/Jlx7ZUuhv9l3V4h6Vbe35ITthD1OnZ5vR
WOkB83kFjuD4x1wXL8K0eEuB0gkH9GYXPaoE8Jr1mBjKFpzXbnBR4B9cvOnz49kxsCXzLEPS9Nx0
0T9HCNuTlKFSab8W2VY0IvItLXkPiFuXKwGkMYJbZjKcRmHQkslFGMo6vbiEOzgyD+euQNHlienF
onN96N+bgwjT0Eeb1RZbf4WKEnIYD+ehnYJpNcvGICFUoLvsN1hsPdYKvfWhDmFrwKSWJuMKWjn0
dewiGxIOEUhgVue+BgJOx+ImmhDn8iew985j/zJ59Gy4wOW8MPy3WnsHsmmsXxrd8fuB1lg76hW+
tjkjPDO9G9CtIctlc94mde9v24xWS7qIV/4kRlLJ6a/prljc7ec6OPVn99ULIL9wLpY3U5rJlHxv
dgdL79xgqriaYDyt+4wMrKUa+KyTGOYguLMD6Mguka7dUHSRnD6Uxl/qJVBAB8sBPEm6FwyOJrxI
tuQNNq94ApNHggrtk3k9xRX2xtElnInjPnnCKbzojjs2eUygfeO5XtivkPdo2kr2dwMUuAAFVRjL
4wfvzwi3iTvtLcHyjRDnEJZwmaH+87mgF/+SPDZ515rE08fzNNwN3KcFAzEE//ky8VuQqj0OjPbC
8yim2OhObk3c4gM5HHyKOdrVDaprGmq80/LY+ywZhiSePfrb0RzfDK0QeZxc8Vt6u9JKD/UaGXuL
lTOO9u1KSY3e/uWAap4JJ9RFHpcM1tclOYgn/h7p4afSUZKJMUCwAR5qDRFw6uQ2by9xh5HvEGw4
CrkjntRtPcmnfBBh3MH10R5DlQANCyN6LzuS+5ozS/4EXTbv/urv8EJeB0z0BtkYHrPzfLvrTC75
mtUprNyw9/D1dLI2D4YqP2VjHSN6UG/iib8qLvkUbvtqeAnfXBz6XTvlzHzaz3nMxpz3DSDDeogJ
hwC96kH55EeNF+lZYd4n0y1yIk46naAZ8lib1xLF8VAbHgkpEck4AxuzW8uHvTt8vy3o3CejAl54
Q3IMhO+53d7WAonJbbi+L8rzY8t8rVZsmOvey5TPLOHM2yM68EJVyyMllLpk25BHYspmqk6ytYgG
xMgKkVvB9yIkSzZdoMG558cmPQx326dbwnjQ0wg7mbuO98R99k73z2zOzWWakKfxmELmwSkA2UYg
FentBeEAhQ7kWlPHBDDdYyLC6f6yIBpHKSbT6wPxWLwKVwPGNOe3N06wBp0LJqdH1hPq20ThdKIy
s+TOpCfLvaMiVJ19TqgjXMwPeQ9djwbFOxlO6RgD2EYAiZwxSCmSgmRCw6kHlR9TIVEMnbeIRijc
Q5VkKJEWW7U/7Z5oMX1NAQs54bRAE4ucpfHcPdzqU6KyM6C2xzrW0ZaGDUnP2U7e1zdaHrR2yy5+
LIPQeMEwfyeOfx1Rb1nczOceDuUbt27J0p5mqOIM9YpMcbiNP9qzelRUvbEku0XqOr9EENpmgktw
0FA7If1G0mDCLGtMvwolVWrlAAU5XztEtGQ3FhhkoyABdJsp8+DwoIq19rZwb9Npz8QVwyPZKQsF
bmPHD74TIchuhYDiQBvNR3a2xVPtsgiaAhYIpfWBG1JHcnufz3fycjJ9IYyToX+jjmEnYtWTxR3e
MpYxnVfYMlxF++kS4Gn+Rw6A3tfu23zx3JLk601yAWZya4ayLorUgqw+6mqhQStuSU6PsstRPYrk
owLjhZHNAC3Rt6X3KKNdpV/7CYIilpODc1/TzLvgwLkxzsywO3XUc/NCIp68azDlP9kps1RHfmnZ
MiYNPi7e+rUmzhJEoPAARkbBVQegMkRjcFStws5wPyIH9qNx36hOvgimySJbPha35f2UrOFUnh+L
OwPy4A9KCO8kIV3R4KrTkZ6T44PUtyCUebu/ZxR6iLRSKzsCG66wMV0AYqD6u8G6g2A3w9mNZdUS
bQlISTz09E21BkdqDEi0EeIsyTktmGrr2iWs0SzalZP8WFhP9AFALKIl1YNsB14ZH3Xz2j0D3KXh
RKI8UUF3ZEwfXFCzTUl6gAsYUPHSg6xLsj090pX6CGk81cABI+fmHV97qLY8jGz82FckzSqDqWcS
rek5G/eodJNoQ+LXJCf3NEi9TrAf15yxWJM89+gtdRir44AZ6ThPMxJxLvBIzkkcXapclrJ+ORxA
wQbHERUEQ4LfFi0A8CH60c478O3NGE3qzmfr6J098onVmIR3B70BVq4eOkpvDGwz0RbAb/TiLB6T
Rb5OEfOgOsHQwXPWjBsD4RATt8dp59X4V/qT091p96yjDIa6vyUKLsxJCY2a22slZ6ImalTktm1l
AtqYf7gRXfsSZNzkHI8L1rYI3ltaqZuMSgelTIqyboZagI9wFPfBThbcGvjJT4jYEjfHyhGkbz7u
RrBgmROgPTCCKLpMRx11meKYNluIDk9o7H/w+oGL1MYqnT4J/ShkGBLpMPrvzHydrG9L9hzLq3xP
9ojZ022CsAMQdDNZBOuo1Hpkx9eB0+1azxG6ZHl/Fc/IOdRdFiYhfdFOoIYnGqIom+c7ildA/V86
RcH9a068u1T04T6ZcCtmyF2thVm9b3DR2Psrcgmhzm/yXG/jx28ZtNuOT5/NojP6zbB+X1eIcLhY
vj0i2UIZD1mdRgcFDHVVfheOj6GRCHM8u3RPClpAT5JfURlYLNZLxDF5Bf8S+zbpkjIwqsSKWl0o
xq9rsedlDc0OombWQyO6Gd1dpdyHlKMbLYputz872Ox9Foqa79s5PPRjcr33jeGOzmJskslLBsQM
FkBsp68/j6qrll3ZEvkZpKdS8wn7nCvFqpJh5jcIrHkeTbgcrcSMfjPjdTPyfZ/Ee2A+uMnn+GFS
m7htb/RyPPFxFTYZri1UaO2FhcaAcXdAsGxf62aGxRGMQLAF8mu1Ju1kJ58kRDU9o9iFrnIiuayc
oh1DU8m86Qo9B6oTAVHcWiadSyMADbrTrDGc3pvQubKoidGNEOD84FL543rC7cPsZ8t631uBnRdR
cKy25bJnq6hU5ZMX7nfZXS25prVqyY6IWEpsdddCnRz1VnvA3432MyWRZ4xOMcxVgpy312e+u1/k
tbIcdZfXldpGs8Ha0zEm1MP5p28Ha5r5zO7uj/2l9y4a8YnWR6RBOPJmo2t4Yl5wli78bbBmP7Ht
TsACSKwywP2YgyLa5BPvAEpvzSpDRQefhcNtHDGiodP1savN0SqaCk4w9abqgTw8hSpoGA6dGizT
BkMLS/k5o1bEFmbMhYCN+AWf2BVFUzzkbGt/KRj5hNw+xWUz6Axh8iZc6KC1y0Oun2UNY393ix0A
WT9AfipZyRfR6c8bCgaiPvysAfU/iNkZlzqo5BRczKccmjzMAV+a8bcuKAKpa+ZvDOlpURcxIOI3
9envaLUWBotdPeg6djgBwxwpWC01ZecWaM2Fh5zMBQdzneDrcyfu3B7ntslVmmUIoGcBxowU0js/
Kl+iiaK3e0rERDRdZTBeirPmpifOnZzYJF2k+w5LLpInBuZ4B9nSv97hiMKaDxFOISuIXBptEQFM
zed7gopnoYGv34cfHmVifCIy7kYy5wZ1mo4DK4wICGvJVnb17tnTX9gschzER6KLpVunZ5KCZBfx
POB/SzCe2cp6uUXyiOWAlgkbn+2kviMRh0VERfnKyuzvs48FGkA0x64HgRGkPMRs2+opHcbB+TBM
jBlYyfIE2G9CLLG2q+VQJyVQmiz4tS0Qcziz08mk5enjfO7f9QlyEDbe2mqDqOIqtRlcJxfjwpgd
S0tqIby5uWIqjbTO7lxtm9kiGjB+kRmTDa4jrP2gG14jOm60BvUL+0oS4OmsEjQFaAHQP9Rd1zc1
WOXv0fgo9G1EiqjqHPY5DQ2AfSFhNzYdxDIl9f3tsqqmz0u44exleb4o/PUiao4FGerpaDwaV06I
Y4HuJQfd5r7ZXL0Fmxt1abtymqkTvF1ZuiwMjarjlVVxjQ3ntX7ojNI5V3+jLNuluL4frpnCD2xy
O9ev6HmQLKZ3AiFpWVtVIGIelXZlzITE+RuDdztQuiy1q+igXrXgdIfpM+FL1YUtuGumoXUl0o9o
2JryG6ExC0BU5Vkh6NySjIHuTUKHhXGtptR6dsOe9vFCXNCoHLnrrRidcJeoYPPl4LNN16WgXVP7
OqrBhG+eL5jPRtnMnNX9oSECSvX5Y0Sn8pgSKVIJxp3kgV4TnelI3pVTkNLIc8MffvQtLOI88p2V
ir2RXiYrLNKMO5HBGHjv8uM2Mii8Kr0xrcbNZTQL41USX7gyyvoP4+MDzGuu74bnzXWFtkBirxg7
Sybcr5AujQCIMLeHRsOAxSMYZgEoFp9RXxkfwx+G7b9p31T7sAj6oiR0vfVfOlwf2TAI4zapt9I7
5SrtMWksmrSt3g8TeFI3z/Olk/aP9/nSvys9/Fbym7rZ7tFgnqenNiRiDHyj3jTzrWWvTfskXRcp
ACs6N2g5abghses409VPzJi/u5rB8w0g4UqyNIBC8eUTPxOhaJU+E/OP3vzxWNQ08yv2v5tVxa4V
9c9PKykqHaxQQ0RpKEhfWlXvoT989NsO2mbM3+AKQwPr6ciELk0NeBGlcLYM/XX/ftf+3+PFvOtA
YLCNgQxoMd1U3+/zZc1AVe/SoCXt9SQCrMCPkjwBHb8qf0BAfnMPf3+nwZemXzXsVyA+HvVUeUx6
FY6zSNSVnf/9ef4eQuw+jsQsxGDYl4aDL4PKIH9eslcWXSqIsy5eKPX6/zMQ+PcO+PNtvow9NcPC
e8YylOmhePVGmxEpmTwe6Ull9Mg5VVZV/jDkKHa/8a/VwWeC5sKsFR/tz+f06D2rQRm++vOK7tb+
Bl/TRsfZJDdrUIEkezDES+8I+yJ+jKc/f+il//6+/t/bfx0lyF7DvCePSOAgMUa2W7GhG/r3Hxq2
MSLffUwatYU+awFa6pfnF3ttEw8igYDuuM97VgijVqf/AbA+jahzEghrMKlkROgx1dZjVHfx0gQT
J+6wxc/qo+JElRuQP9IFVNHVenLrRGnC5ZLAAw8vNzOKdV32ikpUFCJLyC9jStwtP7vXU866USSg
BlYcVCNRrc/6wDa0xsyyhhMyVNr70NRmoEv1xWJX2861a/pjpnXb+JqzajSntic6MSZ0+/PtnQiT
FDajD9bufiq0fqvvgCk5m57xsaJtsdKCzwrxRsZGQ8MbMjLpW6959eug/PigScL20Xpiy0vbSEdf
hBYeXcwMZdk/UXlIZx/lNLE/SoduaMj+NEoMObt/snzfm6XfnsiXpV6KZcfRxSwZR+NtXtnb/mFs
E+CpmjnZTUIjdo3VT1bp7659ttdv7/nFFL6yRo3rh9hOhXyRVzgv4VRJCYJsuLSV8oNd6v99zPz5
bl+21qttylsiPPtzyWVZzQK9EzVhFgN1P7ypkfNvC/UNzufPt/tyqkU34VYHIeR8NXTibFHfiFIp
GQ0K+uqYWlIYmsJflxaMK6r1oiJ5l3YaOAqjQhJN2M2+Uub/viTx2909lAXwQlBwmfb/07iEVfVU
i+eza9kxjiq9xJRB2G4llHVUn3jY8rvqDtxZrplwqn4wbf1vTdtv7/5lhb2qVi6DlyrMSwatkHZD
l5Lot9MITX7EE/46qf+yo7+92ZelpQpJ1q+jIaeQtB62y4eRAcAcNKeIUrtXaQMc4Pz1Loskcu57
IEpVNn+SVmrJAzaB+8N9/37lDWE8KDgXYv/L4Rs0afoUUu77lNEGRjtot2dKqdQshpRGOijyVKNz
jeF55ydz/q2dVWU4pwojOByWfz5xUUrA26rY2Ri9Dc3f37RjOp7THkXppSRPPLyM/dUaIDX2EZgG
tZ/gfT7nxH5zL8jO2mvS17Q2nUnmvNFMEVvmKd7mGtlLicRVGo9zrZv5d3wLxz2w0+d4j436adrs
23X726f4spWUkXJX/MBrpzX6StSUyRRSLm/y/8pCdCIXcFNVEU/pz7uV3NKb1EbkeiSKEa8xorWg
4XMavGkjMn46avvfPpsROCjIqaIA9+XPdwuU9NUEddLvcEEhwxpBz7eaxi5KeLiUbANx3qvmAwWZ
8ebC5eojSu3/zcL87RK+LI+kFwaPXlv2oeEq7tCtdHX3nHQzhJ2/QSdLeinf+/qLYA2xG8xk1yf+
70v49ghgMK3zuJmM/or5eCm+eL9VkYC/EyN0yVzIDHWjH7bBNxEGtngEDr4D0UMI7B7Fb95vEvtV
It7ZgMa0Txe8Zswr89jo9TvjQ/MLdVRtTEJ7eRB980BesdPr+ImDKHf38i+L9Ns1fOFmSLfBq77n
Um/mzdFxc4PtbXFbMArCqEKMNro0vSOCLOeIMHpLMBD7aClc7wMt+mhn4RTpHzT66P5BQ1lmcqNd
hEsS9hGdO3ZN5weZS0e1MvpxpiG6s9G8qH5YK9/Qrf68h1/8+ocQNP37KGw6AmD/ZeMaRqPD0GPM
aFejodxHVs1GDq+SqZ8v5Xr973UifRvA/Hb7vuyWqlLK0G/wT3JjbsxlaonemBqaPlqvI0GzHxpn
1iLSNo95aJAhmK4YmqixqP++jO9P9d8u44uJ8IqobII+NDE5nRaPVVWkxislWUxmWma0rKLK9xK3
wcAq6BWLo3NCS3/KpFMzK14rNaYjVPjJixK/uzWA/ZUOxSspw1+I5t9WdxgK0Q23QmT09a04UYpC
lzaejpcjneSUZvbshy7SoN2FCz8sCvk7GzZCZwKGOwgb5mz/3FhhUg1q/Ix62oiTO62QCblquZ6/
aFGBUtNQw39UDP8HjD5lbiEsIb2VCgJ10tAhZKuFeVMPLTkdHgYxlRV555XxHFUYXcxlLUZ47572
DVW6Fs2qfd2sp0jsdacLowAZS99b85JnQK2DCheiYN6EFp4UQbBa0FtR0pUoA/JQ/xC7KN9ZLGiy
CqO/gEv/kvN4BLeqBBTDbPxjDZNhlQmNo+LU9dXBpCiySSmEhpK+K4PjMKxXKgpRvcmtTbaS17OK
mgRr610FdLsSKToW8m1+q4aLp9zOvTo6JaNVJ1LRKnRLJy0V0NibFQlyU3LPZsRXV8js+jmyCVHo
iDdkBFMUsvqHsKLdSRms2/7w2vM2j6bYsMwmTy8Y15HsREOfPjRxkhQEkuVt8UqfWizRVwSoPWom
4ZAx0HQ9uD+twKudH7fuNwcdc9JAcAVCPbAzX218WBdyKNcNozuzxBCZREVOEBbFIl+Uy3TiG6/T
vzfp6O+B+D/e8KufKyp9RIT6HjKATnZVV/3jcx+vqY/TdL+DANevrPvEn94XwbKaCAtpLDG5NXIf
2xj9xA5PfuO70nvfpQZLnIDoZjWhM58D0l+H63ommpdiI8iU1FM3cRFUnt7zbTbrzeuJt+mvlHmO
jzkThqYs8f/KnDpOb0UNKgc3HrsqTU67fE7fFKlzjHaRmhHWPNwOJ6NJNY6PT/oSNk2st7KWz9V1
MO/Nej/44t85VHCryXWpAiSnv/Jc9SASiwF5riBad1BR9aUXzQ4H5Cf78O0bjQQyT12m6y+Pqm0f
YS20sIlj7YhIgTqhR1VMjUtUMu8jlBrzAYyHbrfjsT1DzrCLp83kfDLPZ8FoGVTRKJhLOhn+TmQW
+NbHD+6H+PdSkQZQbVRp0MmC/MUTfVaPOPKLup3m7SIOaKS6P7U87F8ySu43GhzbaP6kuqAOY6se
fgr1auS7Qcf5waL6VZ/2n9ElrHwYKqT1+0yNU5cKMtEajA51rf4QSPwKFL74EH9c7Rd/LRpkt7bw
Ba4WClhEHVh0ezJdE3SOCEOE7hhjfcrrZxPRSXjIEWoP3hJKdNlQWQ5H6Q+W8LuA7o+r+eKWy2Ux
GmZp9StXZQR66qKX3Uluvvnu8Ifn9F08BxJ4hKwOaiGKKot/HjRZWEe3qu838/z4NHsu08PO/VNE
31R16dNFvUm1YlL7jf1vU/Kd1/PH+3br57ez9X5Tby+xwUNm+tDIJv1pFxQ8JqQ1QRmI1BV+8lW/
OV4GZDUHA5LDHQHpywfNeyG0ide9nsbVOR2tco66iFG5XBeGrYa29A+f75sNOpBFrPNQ7tCtv8AK
v32+LB2poh+LuI3P9dDHbnXcYQ9R5PgQDDtSql8xGgUNxqPaI0tr9JNoxMhI1mT5T+up8yC/ru7f
r+WLM+Fnr6JsBnE7a3M6CPqHkqkHuaJSRUNuj2YCrWBWCPpMsmwY44qnUSnoJcflv2/JN346jCYR
clEf1BVM2y9PPIr94u7dhCnEhldvwl0Ioo1czr2fPu936Zg/3unL/skCSUi8FNpch/ycI1ZHb1pq
IRS1fmi2veibZ8mk/Lcxpj8RM75zY0kykwTqCE08+i/etFx6vTCrCbtUe2TFtaNceosenV50f+qU
0ZDrTeY0BEOU8lF9//cN/o/g1NcHrbKH+xKqYJwOX8Kxx0MK5aqI2VTuvW83/rz/7q/Fa8MwCiLX
22jZirpMX/qqeQM15Fne0vu4V7pIWB515M+DR93NiES6tlNH3orjIRefOo8JPQaL3iKVtDvpYIlE
xLJeFxwicxHd2UtV6sK0k+t2EOVk1BnB0WlHSqfHS1n6RnwkqmHEFNIbDQlMBcyFMQ0raFhwY2o6
wrpyLV7TRKYFGp16RnLIwrf0EsAc+xTRKmGwBHtUoicDYQzMCwTRCZXNgHZon7Lu6KO3HSzUxWNe
UuEL3ScaGdPQqNG2lbYdLEBdIyrOBdI7MZp5yCP8lODodtC/bvyXHRbX/8PZee24jmVb9osI0JtX
UaS8FFIo7IsQVvTef/0djG6gM3TUIeAClVVZWZlFkdzcZq05x7SKKO5ziRPoCSTa1Dt6d8mRc+TU
B1ZPz4t2NVKYQ8JCjIHw1iR+5fKMN1kG60blny7b70+rBhgk5B7wbsgNzRpDh4uOhdzmWeZwYU4r
IzcrdYkNuzMWfw86eZw3L26da7NvZ60nkucHsvefiS7IioispFQ5FtMxLYlq12H2RYN+PZY695+3
eI5X5lW6KKCRxmoSyPyLW/UzOTPDapzGKTPUS5qJzJxRf+uFXpmsxmaNNRLjyYi8rCzGsZw2WisH
R6gC+EW3sA2WPXnNjrTP1+bz0g72/q58YqT9/Tivvkm2S6wbtIb/qSsW50hIgLfyrS5U258cLed8
RN1046XdusrFBBkNpqGoAQcHlvxxjNqUIFE43Op9XGuOUpU1NLaoukKUysXLKpM+TJrElDc9ZG5U
0p/iQM2zgbiD6qOcqO7fD0+5sukcaXUsL/K4lfkB2v1nLHaSIAZ+p/cr6lK2fqLY5se2KZ6xX50m
MdZSo8dhbLxaoAKlEAFJ4PXI69ql3rPTC4LqITd19HuVudYTc0OuHKYsNQS2fTCMYjnkypI28+ox
6Yp5U9IhFZrCiYPw06xP6MTIH1dMJ7eyx5qM+7/v7dqiRlfWYgdDtXvE//3+xiMpPvlCNOJ0W3sz
3Wnz48IKbBpwhj2zJzbahf6p2KD9uIlQvXpplAqqKENQHX/C70vXCeupqMMNXT27m3573PGNL+4y
Ousvku3YBWvpdz1HZnGzlHulAkM8MjsoRAMK3/zFnkG1hMgMRPIpGnNnkStvnXEWnOcFQrZosP02
cgbOMJ2n35hRr33+KnR/jbHLufrndPOfgVQFUl4GLdUoZhlSf0p/ORLmoUncYttfYSxCOGO0wtE3
iAg2L5o3vteqp3qI+2NGriMO2rMjqy7YwLJE9020zMhsWgYYV1AGn+yzBDEBX0RluOU0eyM4N3Az
Db5IeF5T2SlX8dPfw+7aJ8xkAF6TrB+NI8LFsDurJ0saYjQk9Di23SI7lvvIDT99QsfLG3Pf/+da
zLkcoZnftYu3LURdGYjnGp0ilXI8CvRwRpmr757sv+/qpzJysWhZBCET6qLBNFMuqcCt0A9BnHbS
aowTKLA9WtpC9OAw+OLi3G3GnmJTqA+a/kWE07INCDQTmgcZeyVGApHshSCqUWlHzJ5Ks0iBnY/V
JE+un5T4K3ikP+5V2zoP3aZlpwJmNcTZjiywVDUE0q81nDBAvGz6PaJiZz9HgHJWRN1DXOXv/kCS
D6UOy5AXluA555PvcEgQA4vJSLwBOdT/XVCp6fC4yTaQxwF/MUdHqawqvVyTyXJv7Zo1QSTlBDj5
Ml2ab/5qWMN5Mj70vbnXdhBvHs/4O9BV7XC/58lBWtWbgLtEv7jLN9EOCMvaA4d1DNfJQV3xXKJ9
/MFmf8W0Gh0KHdxJ7iK6YjuyI1hrgQ26X49GPgSwG8tY+7jeso1xF98ozFypR3CbJjlGBHNSnLnE
sBuVUp40iekTdRBRyYfm6esuZJOSTLbL5fz7U1hTn7gxi1wt0CkiEEcCmtBjXIqDTImH2ytSv5KD
+5E6bgXAtSAxVO2s0DdjsDvROWFzgtL2ppd4HN7+HudXNmc0pTUur6gq5aifL+4/85icy6UYtfRn
FJozp1ewchyIju7kjl2pv0CDsN3a0/nfF73yGZOKQnI8bSfW4n8ijdpQ12urAzNMITdTv0N1zxQG
Q5g8HTsB/tW3jzdZwP9O2FwT1jtpvNwmVaffS1TaF2JU6x4rf/vm5XhykfFIGx6op9z4YG5d6WLv
1BWd1Sa5BlVeeQzTAwHoXIggkJuZxz+Ctd+TlAp3lxYA1Qp218bFldI8MIasjNuV2YUOGBFR2XXU
FKtuJpNehCNf28nDzBKRqlpvBiOIplHVeTMxe/NrnOjtt0HRzG+R/lDfj+vnDDQfPzZFNgn1Xyge
IphEMl8gmstgeCiDkz3grv57OPy71+QuUP6xX9dIAdDHPdt/h2DsFSdNqKVVoTppNmvUZJnpGBaZ
38LaJTezCLUb+0D52jv67zUvFpI2rkNRaNXzpt9HxGSOTb7zplhxgr0/LVnPk2O3iHHMSQd/XYGV
2hWP7bpeRN7CCDgu3ip2XWkkqWP+1PhVyLqomBdv0lNSTywqY8wRq9ZdA+SxdkDwcb41wDUIDx42
l/RTBhFFTNLhVlAPLSOe8cVIkpj86NHySSrSpSqsLM+pVQUs4sDmR63C5lnYBXf00bbPz/FkBZ3G
1KaU3H3AqpkrdxMtmy4W/uva3kZOYeMpxqdNpF91yKlGlhxMtDWrxBzdF1j2V2kSCdNhcuzeWffu
EbdP9M8GssTXh2FPZlk0ecKpWtGaCB5Hv4/jHUCFbd86lPiZYT+EVBizWT/5xqX9jYU7sYmI6akr
dA/3q3pkruvOHNMPESPzMf+gBs3z9xi9Uv8FNP2fB3SxC/PawEzTkwKG3e6d0VcZuQSFoENERpO7
NMWQjt3a3F4bFWPglizL45RFJ+f3l1H1lWacjBqboDDMdOxbZfgk8xOE00NvENIbv6uwF0L/U1ZF
xwqeGzYQxvlYFRA0hG5+AjsVBFSpNbpUonDzmfxs7S5GDYHaqszxTWLsWuPJ/z9fLs+EmU6VwfcB
fz914pRafamR84IB8izPtJh8zo2ESHtwSs1trJ0UPMjh4hSuyuZdyp3Ce/FwApzrVxLBayYnKdlr
QHta8DHaJDKXvn+eHAP1IW1bDD4oywMffw80S//FQuCa5OZD1jNzBfjjEDHKJg4O5IbKF4WiPIBJ
Cm4HmGbsRF0/6erHpEF02H41HA2S9qELgJMI3ndtLcrojRM37Np+ci4fumxZw/rrVkK40WBzE30D
ikCCsia4Uela8TSl2SrYBcAvIl6HiQmpTWtfvOSQwZRpXMgCWZ0A1ZlZyeEMLNsUJiG4m3jZ4BM3
9kP1AmSNIqoMp7simDFbW51rmbsYUE2cUnSl3FaUfFPwvdpOhU1iQLs4z8Meae+wjfovFXG8T2RJ
drbmjadO82FwxGxxupU/cG2xHrNDSXAXCV2ksvL7JZ+1LpEVrxxWYfSk8UQDWsqq9Wih6orxa+Xx
A2vbzfL4lSMlhzpVHIMlLQQkl6dZ/5yc2Rd5Y1zG9Jn2+mtpx8vFgrMs6lDHoQUwWd63E3t/Sy5y
bUuksCXSfnIwVOJIft9wZtRh28updtQmq2fR3uwEVHqjInMy7gWxWM5vbYiu3qzCAcpCjUM7X7y4
ZC1w1JGrfDg+E1YtuZt3mHr4t1HgzixuuFy/LEe3yvecPtzn3zPblfPlKFJjEzhO/QgUL6SJuprq
p2zgdlerfnRrsexONq404Qy/OGjb2V1no5Kr1yRo3tvfq/3fl7+yEP+6+sWda11f6sLQ42Dt5xFf
bZIvG/3YyaCRblzpis6WGzUIDJCov5sUA36/V7EYxVDyaeyIbjY7wsnQWrkLn+drEqhScXd4UD4f
/76/K22s8aoGLU7dUjgnX3w+kpENtTSkA+N4cHm3wgTKg30aPa0O1l/7xutUxp3L5Zz83+tdrBkD
kRt08xhKU1Zxc7Yxv1/Vh+Mwn8wmgJnaaTaxHx7mGIHuiXEBC759Eyc3Y1GvSDV+3/XFs6ZUEIRk
qrWrUDccBQKTWX5oJ3ZUubI3ajzsSVSvPNN0UNDMSrZ5BMd/AQQtTX/XanAJeoWgDJxgeq9OWhMh
PvD+LAiOmrUT4cnlCYivEqotGOnKy6d1/CgLyVyuTUQwZNXIPRw/U5bAr0iTqgzWmnBnRfcFB4xS
ENwhBJhooYE3rLnQNADoUv+hiKup4ve7No6W/B/ZnmU+qTr2tW7w3VgPZ3qq7E8hdLq8WRexbBeq
caOqLIvjcPjn9QFU54DClpgt4e9Bmvt6IQ5BF6zzE6k2WetalUcbpb0/+XC527MrVecvUWtWiSv1
7VsgCWuqYiDQAD8n/SLJi7lWF3NVxEl9CjaN8JaaT30rrNqkd4MORzz712zD6KOpl5aT0PpU4dMj
7Q+/IkWc6eVRiOYygtK0d89iPfHhwlTCkh6cSZS1AuBX6Kboq8E6mTADEdUniX0qxKnK31xWD5I1
LKMscM+quU8Db1lFO6oH1IKezeFgJeHEqDs7h9RZGWsp1e+GJlxotPHVc7rJjBPQMH3ELMXt5uSt
w2KDLdSKFxXpqrVsEhELhDYVn5Lz6e6ssbXsynkDwCEEVZyXO2sAZLTPKmLul515VAXhJcxe6WAW
5/OuA0cqWdZbhPyj7sqZH2KDLHx8x/DVqPIYgzoVzmAgDPDdKWkWzbcMgVS3HNGjaaQmC9kH4xYE
y3MMHbVxCx+zOv1YoTm7KmZHtdHtSIa/DUUgo5Hm0UxBA6Cl2aHycDEgdPYhF+VfGubkdCf7w6Rt
n9Xm/iQ8FGYMu9r0VuM/ISSdE3MNpuWnGM2Oid+4yHae+Kye6XbBuYtF9/whSejK/DdBk9yJSyav
HfvwIPL78sRF9ykY++oYjww/zlZZP6w8cJvsvcniwUCvbIr0I/UP5ZkUn9O2RTw8DEv+m5MD3sga
EFFxygfDXlqz7GronSYRqGip0fwsBJPxL5zOr9j+Ip8jCuBnXq+Xlo9g+YcXuezWUZ8pk6ZAVXau
Ngbu0pN1mv49uV6RJjLNWJLGv0yLGtXFNBOfKqkJzGAgwM+4754TgNomntOH+NDchU68gfKmLk5u
/ZxIM8ylw7d/wpRiC6Zdg3Z4XALpFNb0/PK5/modb/y48eKXnzKxfoh9ULlwqrv4cb2fJMm5ZAez
Gqvi4iZ2cJxhrjno09lk7aB0vcfDeT/Gf0/vP/f/q5UHZSIpflRnVR7U76nENwuFbXQ0rAJzxhfc
oS2nETdhjQL19ZgW30X+RKSKL2nbVhjmOD8E6NV/P4R/lj+KqCIZHbKumPIodrhY37tCNAtfieNj
C0hefHyNnWF+hyTybcD6jk3nf3M5ori5a84lKN9+33NdN7HaZ358NDA6pLMju+kZC8iPZzeYPd7Y
UvyzN/65O5Ky6D3IHH8u+x5yQCZyJgRk2OtOg74Ojpw6EYGoeEu/de+r9uV/cX/js1REUzY4kVy8
0yJBPm8qWcIeBgWGHW+KOcOb3i0AX1aviffw9wX/0W+Pd0hTx+Df2IPSOv79QPuy1gXvVFDySJ3c
+xYK/P/1V+MDl7Ss+4QmhDc0U1Mgw8iSZlLIksqMSn7G6bxMktcTffsAr6O/j2Qs00U4D06Pfp2s
1Qr6A7JdynIoUb888PVlTK4gNu42RPpR3BqIlxvN8UYUSWN/i9ydTf3FyBCH1A9NMqK3huBaAGA8
7dGLHtr8UQ6WoAL7bmmU26LfNdVazF/SeK2bmDL8+dm/VXsaazn/nRd+fglthfH9ket+OS9Eltap
6ckztjmaUn4NuXcTQdinxCuwWvuAm4S7qKAaHu0qbI9W/dyjqzA6b2IKnwAqSj+zC0Oc6mU9j8Nd
SkiIT0Sl0B6EbN3VeNV8t5Cf/x4I/3i4/s+vpg4x5snQf754fnVsqV01jrzeRrUPRglmlzvYAEGh
qd6qh/0jcPu52ph9jsLZZDN00VRKDK+PqzqKjyPAX+BE0oG5aV0T4Ud0o/z4I2C7fB8cCqg/MsrZ
el3UAkNDqJo29ITtSYOPXy29LLFz+DthDrxxU/UHhKs+iLlTN+2pwRT658nQJt7JlZSvAs99oaOe
8cSJW4KjUE5HNb1vq89Agfc4PCvissw3tVQtaCLZ/eiP7M0FO0g8Z47Ozi2PXg2wL0206OGWDoBN
e3o+f788bLlXxpyqWxx76CTyBVx8xokRnuKh4/NsbXUZzmUsrgHZABJIWve0tOjtk4unuckdNzmo
dmlOyeaLXjJvqyIi/9Rj7sU+m1Nutd72D9p7qW07dQ5/8hSsAHDJ9VQRoSL7DzpDlVn3IdqxjVDe
y/2wgpQ7D1xlXm/B9s+tw12yMrae7+IQhWSk3nkjBTnY+RsERuTcjISsBiKusuE3vcQPOE6XFBCn
AuQQC9PDRLAhWaY2C7wT208Sp3KgIhSPAJdsstIuVvpaQsheT9pnWDvKrIM78jDQKYQohPgocE4T
FTKVsoRf7mS4Qs0tTA9bWVozWDWEBkzKKZydpwpREdAx98F3KwriLyMwOEOkFR+jLSBHpE4e/zsu
xt715tJXRtAFw/U+kicEcKwghK8SZ/w6hCPsZTp8wIbGYuF3ivaJC30o+8YRJ5/l8pPsDnvAlMfG
fQp29wPw+dx6EY7aC2G0YO5ha3yFbr2ACOIad8riNOZMQLa0y2ZMRasohoqI8icvxZwSRfQwQiSs
afZhOu2KnErSkbSFNa1mRWq3TzgESNLOqKrKU/5hHFb3/AFAy4V8jcBqqvAooPTugUwvGn4yu0ng
T7P+WdwV3+kCtODuW4dOrxPmAM+7tyWXtX0GbnlGNACg5WJmLfJ5v/efBuIu4vuWmwnv1XlFKBr/
GIpOZXF2GVNHwk6A3HuLGq4CaMvVgCJbIu1zTyEuV20ydm1rxlaB9Y0kIRcwJk4K2hWLbpoDr3nU
nhvsYSenYS/BTryatg4xPaND25hSxedNshVfFy5SbrdFvT+1PkVIhPtgdt8uYrRoqRO/8xE6+KBJ
C1rcKuEal4X1cSL774d3UdhvVWUYxChTtjWQr4wcAudk2lJlA3+3piEwvmZh1m4lzI3ELfVpzQHd
c7zaFjmPIAFNp2QQK6ENU1YH7wILqHKE2DWBa8iuj0ydBwirRZ9FGWigA/LnGs0cPH+dQ8tisFwo
hYBjEwR76bzw3CFY+usTUSzWJpJmkNE1kWDPnV9sOt0kQX4zNK/JWZrkp1lFTKbmdhRcG9vTQCgv
c23G4zImFowa4LnU+0+2DCqL2atbEnhfa0v9VstfvTpzITZC0EVfwhQvZucmDGMRP2m8C+r7ynzN
oVe1A9Ez3WPQf8iA5GJjbUAYA0GLQTE3ntoefBGcr+4+S2coZmNjpoi7JJmqHPeadeRv8nzeZgu5
nnXCXXbewzA1MQNw1LOWhXowRFfUl56+xdBy1hZnbZcBG9OnZ2Vh+R81YSbWjdbzj2zhcgWiry6i
VjMUSf15Bv+po8eFIORD4bPJsqsx8Sm7U6bCk/GuPfmv+azYiTAFq6P5rRBitGwfZae7H1dgQKFg
b4alsO8cxU4cjdVYhoywCA7JgWA18soBvnLi5ts3XggyPQNISoHP8s1XEKJIs7+1IR6385d3Mibe
IeribvQf9et/7qRA766EVZ8cYzJVyZTS3K8IxpaF/+LWpa5t6MadvogoRtfpnv/emdZ5EeZSxd47
MxdZiod7Wu6LdmsMGMTW5+yFqYz4zQaW7wun1KBYq9o8i6sbS6ukXrvl//6Oiy254UWVohiCurWM
WR07ouoOKNWLqUABoJx71twK11kxFeFKkW5xT16CjIeXBKXWHYv6tNLeIzDWtthNRN0Wz7ZRzNTK
9T4hPhYF3FOqLXYiTURteiLmEmoZf0tow5WGdwnn2lSn8boHc/6DwaIIU4DBpCoW2JAY4B+RfDB4
rtraRu3WdBbaKdzCbphU0tzS3VR0s24ekSd0SK1ZIS9N1SmMKfx4QZw1nNYMss3tgCuxvlA/OebA
RplRyq8K4BfIcOgRxiT/YBUE65STx6WMtD1gyzGTdjjVKcGth7cGSOQXtZUSSDi/gVjGyPHfJRp+
0ZTk3xgmSmnXxex8Irhg2oJbI3DAd8IPFBDnYdrSvTkiO4k1tw8WQ7EI9ZWQbQaEJfS2w6mPR7ce
9btw/FCOxLJT1Lcs/GPh9HJoQzyxOEizZ2c2+j3eFKWJPK+KeYeEbZgPVb+V+LBQZKXpthZp4zyR
0kc+bJesVJmUhGAm5nOhezXrmSQ6WEdLccusP/hbPZnf2N9dmyQNTHGiji5KUy51UXodDlLq6/pW
CGUnB4tlxbobnRXQhvFUK89r9B9uJ4H67fQdHJVJk4nvgg4b1fBxRQV+uNAb5dM/efdWTVhmFc5q
7cvvvEWcp/deaNiZSQwdf1sztJpTnwl1TVPOdWD8RH2YFHU0HdApmYHOomvaqlrdZaJ241u79sWP
7nCSJiUT5/bFocDQPP/EqTjckbaShA8hWnJ1UwMS8M1bKlvzxrV+Kk//mcjk5uxLjakX246voSDH
VvTjWdBTKfY3hXBMEavKor/I+AGgUCqSD7KUHKWc8EXtazhTcZBhvlZQopWNyV4LolsBDlmQHno+
4Y5aQV3B/q4zt7QyWxA/M3NzzjrI2F++ufDUevKWdSm5MoCvilGjITh+W2yjpnNqtsAKSK6gdQFr
TAzwOGqLJy7ZRx4uOnKMAqAuYTkjy902UA1ZFRNxIzNxOEnKXj3QV57/VSILDKMRrEfoiGncw4Fy
AlPaRLGIudbJcjokCkS/MW0ghhGcwL45k+SSq9O6Ytay8NyyhzCyh1J56BOyez6S8lUTw4UcqW7F
U/l7kP98YBcfIPJCjBOjfpee88VOYBD7sCAqPD6iTxDtXW4rU9xrsY0rCEroevIy2idoCbakz/x9
6WtVLKRR+CVExaIX+rMG/Hc0FJRQ1X4Ij+qGzDhM5JP2cGhAOHrb5NtkOb1Rx7ryPRNtSxFLVjgA
czL9PdeY7TmwFMk/bQ3YiBZxAnbsrcxb6rMrhQhcTrLJ04QFw2V+X8XKBF3t2qLZxnhgNVeXX4kJ
EFHp5XfNcLzxCK98UL8udrERJoD4dLJSTvSrTXC3k+iCTTiFOVvdxTr+Pb1xtbEacTlWJA70nHh5
XRRbLm6t7yTjlIvjPqR1iLkj2UmfaLAcb5nzf+oef13pYlIKSt86lZanbaVn9TF+zJ6rNeqHxJ9l
EFJp4h5Ir+NQtdfW9aF7Z444v/YbZKV0dx6ao/6Yv6KQ8cCqU1OH1bvt3vkzzlv6vXxETcoSS0ZH
/aLeR4/9GrLto8WJ5s0bJvxnq9oJE/DRBCApuwhjhq+CQ+RXAhsf2w2Shfv0UbhnyMqYX3KXVIH9
+T1jKuroE4B9BZ2JPwegZP3e3XJM3ngF+kXBKFETSS90CkY0HaaIZShoYd2DhXmjfnOtVsR6ACrv
R9FP4vHvdy1RYDQaL0+o+eYOaV0QqfKpsMEHT1rWjXElXxlXMjV1vhYRE5V+Ma6UzDz1kk85u3Fl
gN5E1xEVUKFXGi1JN+1aV68GO8MYnVpkSV/cWaoMnW+gyduezecqtodsSvye9BhL00JatNkGWrTs
u7Ug3Zhq//F8cmplolWpl8IeVKjC/X6klCfTqJG78Fjb8ixbs/Wz0y1mCRfoMsLQlIx7h/AC6dbX
9A/V4PLC6u8LS0ntKe3Zi6hTFev2Eb48sZWLwRUh0ZMsFd2dDwbaBP1Oc7rlmYSdwB1WxbtGpW7i
VzPUw3a+0+flQulZQGdMoOr0dPCW2R5Y7VPVTgr3xogYV53L758UdkhqzNYGXoDfv/iUqp4WC7W1
PXF4M16LdnaOH8deQCmuemtehE+qZBfnaYXjDbK/v8uHw42fcGVnKinIr5COoBFjuvv9E8JI9gYh
ZlDmDk3JhYG3awRscX63jSVTwa3Rca3twQXHFrXJ4Yt59vcFlaSQ1Aha3XbYYUSgr5R/R59keSof
p8fuPVwVn+3BUGwPb/ArmXCvkA62JtayZEyvpHI13EXr7jl8O5GSrX6LJRPZBKzQAFDwrWrIN5rk
j10xZR71XoYFKU5I5qUxfImpEoICtUrwLBRUZE4EQHM/yQijnBN9S4/ESq1o+y2GxxLMOqDgBzjW
1CybifmhEmf9TIlWIjfEswtgsvDAuARZH/JEPybv3SEEMv2cH8/r8thSs3tNqby8NlsD0nXxIG2S
PXD0+J6pk9MKMy1Vwf4g3f39Oq+tyj9iHCLjebTmxdusfUnsBCUklcqca+KUKKVBdYVw3uZOfsvm
df1Njsqf/3uxi/ksriMpleLK2ubDTpPusBCSU7TSfRKhHzFaTETxQ0luwE2vzi7YvajpAMfSMQz9
Hj5DqRlyG7I4Q+iYUsN1mFcWsMcX/a5weCd2+VTOSSL8/PvB3rrupb9YqYzIPCc8Wd14TlWilMEc
0EJBKJjmbnpeiOnmrFNP3eD7iqu9AK1fea7gSA83ZB7StUmDJh6WHqYODjIXH5AQN+cuOKvFtiqX
GCuC1HIq7Uu1vCn2BEc/PzboCMcWmTTMUn2hURWg/JTeODb+I2odZ1scjHj7dXR2zB6/X4QqJCcl
QnCy1albEwvZoEjwUIQHZ7rjpm9rkaMMJK32D765CToSvaAd5/77KadPMv377fxMGpcTKdxXrHlA
RTnMXqw5ba756F1CZetFlGoniDU0suGB1PmOCeRRtxVyibqpyNc7uKT+peZakWyRtgTag9oVAKPD
q4BGSQeD+KJ23p5H7khbupLmaIKdhyutsePc1UxXKmbFsG7bRWdNvWGedvd699RU7yrEcmzI4p2e
HwPKzbJ99qeWOW3AIh9k1aZnbkwtgG4qbU/bV8Yopxpg2MOArCuYkZDdmVPKoyp8Y6JCRafvD0m1
ozYqkTLcra0abPeNt/iz5/jrwV2sQOM5gXaZGO5yRyM++S1bZ4t8G676TUOkWO6YRC20W4YQkY8D
1b98ki7Tfei0G1TM03Sm3xlOPh2EtfQKWcnR74cx3wAmYUO7RJwUm2JWvVK9wU+wYU17F5+81/Yp
GBNv21X2RYEROjl1Gg671Zf6zn8Rn3qKCg/e16356h912zhiGSKYiDEaqvrl1FEbaPgSNQ93p4Jo
T+3Y87yTAoy4squTfXhmYwRWemko61SjQZNRwOo/e/pW3bEhBZpwsqr/0KKZQapWSRckMp+V7k0y
VuoZiY/yOHQLk9Fj6oezsQul9w4wixyvDOXp79H+j9vo50ZGKBruDVizlzssX5BjK6z8dmsB/rsj
kscxnshYe7e2pL0V5hhPmuW2Nku2Fgb4hVnQvRHn2kJupt2Lf8sA8CPy/GcM/efnXIyhxj8LUSj1
8Vr8pm7rZZP6Tf5uyJuZaOiz37oPnXyOD+HD+/ROMyrrL95nRSv0uT8QefYt4lfo35o7452DTPFO
yuCR0MFt/iy8Dvv+WdMm0slJ3gzI/ra08V8aioUf/bHa+y/JF+hy1u1P89nC5f9W7YuDeZTJtTSO
7R5TG1ojZCovfz9+HjFT2x83fDnbmJ6nFXqo0wJFff1dPRN0y7+nT/n7+OfsQLrn+rt5Zib+OD+K
BzYt3mv6nj2fXhUeQwIa49t7Fp7kh2anfhFLe0dikPchEtQTlzy85LO5s0TW0glhT0iwONPFsGxe
aI2eKdX8BC+SV/ySvCfv5qdkkGwJeWsiHaKn5EkPoO1m74jL3PK5/pCPXURYCtESw3dBTsSY5yN8
xy/trr0338X3/j2j8rRTHq3HPnfae+nx9Dy8iUeCAWCWv6vkHlEiA7eJZuR9rCl9ea/JV/HF/9rf
2IpeO+RbMgVSvGzoxbWLlb3I6dUUHcOIjHaqoTEt2jFQ2BGjW9XYK6dLxJPjrheZuAxf4PfSladN
mOZZJ+zDxFE+jJxC+yxZhIfqXsaEX382xfpcTLfZq/leR3uDdEpH3d7c/F8ZRb9+xUVRw29lNesL
2h3mPlgDC6ObXk6+8mmE/oV2bHhr533trilAIclh08D57OKuT7rlexKei2M1le1XsDBTtkvYYW7N
Bz+H84vPA8/J/7vQxYv0Ir9TTD2qNnGyVXt5WiWnWYN3oSvLaauFrt/SA+yyWWBCbq1nJbksTXE8
pXSlVYhorUQ4LAiZYSafvrxs3tM9SHQFLyzWRuNVMO9LFYfsc47jqyWgA1SH1u/r4T5jmeIE6CR4
IA35PO0bqq+Vvmh69vmaOCcerDG9fWZFs1wj56yZF6eHKl+2fUCL426gHO+1+8EDoYEY0xTkFWa8
tdFtBE+9S+PCKeK3XH+9MZtc2c7xtKihA9dAxn857OVk6MyzwGuhPLh45gzGSDiai2QlZaA1WGXs
WxXJ8fn/8364JAsIsAd6YL+Hf6DFZdqLGVF35iyPBidsUlvJZ6ZJl5w+d0L8W1nMbtzmldHH3dGG
5dhHWfIH/vafKmhRdXJTlJTwUFXi8EJKyt3JjPNbJR3lyhnox25lgtaQZLgQv29PhhWchNGp3Kry
/owfJ6au/K0h0VZo+mMRjO2umrFjzswvsk70EmXuXqCtpcoMWM2VhdzFOzX1TeWrVR1FRRXuE7dB
R7AnPrbcoNmb9nQ/auHFCgoa78jO+KOwOicr4cHK/iJKH7ooubHJlX5Obxcvjhdm4rPTaCKxmfl9
ZylOD853ebLWqKmMwEhCR+mTWlS0kTVMtV2NgEHYjTIGycUBeMdudkodEUX893kbbq1JsZbckWJc
TVfky1HeZEfwbM7Cg/aMM82tH4uF5JozydV7pqPwQPaeO/6F9I1t8yxaRAt5qX0U/iRZJFRWJFcB
THzaN4zZ8TeQzQuC+DgAbaeNRxmBwOo5GcW2sRnVMNaGRN2ptLc2HfFQroBIBG4NMV/UwBAt33WO
MascEuNA8HTYDRoneaycEeZDQjCBdBUqrswhXIk0OlqZ/PWGRCuVAj67eP4YbNxFE1RBVAuRVXH9
8c9hPMKoO02UUX3z0i76RbcNVsFKckRipzwEHxWfGZgJB+oKpgoipbckgWxK4j5uzY3X6o3aWBpD
fYmEz7j0wwuRYoql1qXrXtxHkDJPxRe563U7UwReZvuA5sCDEJA//P35XfnkYViDLOZ0rKnoeX+P
nLIwOy8RrJ+1VYzx1L0SQ6z7zgA0uQxQWt+Y1a5JP7kgTXzQDrRcLhWTZdFHupCp0Tr9RmT+Ub95
L+q3OooQ5EcCQh7YptARHvcv3lv3bT6fPkJhUvA9vsUv9f3wNe5MyMURPqmRBLfmonFDevkdAb8Z
lbccYBGG/H4aWDXPRn2K4zVd95S09o+ynKSv/BhKF2/9DgIqWVL9VDv+/RKuvfxxjkdxwBwI0uji
LQyZkWpexFSv3KeTI4FDs2HWuqjg7VvhLNeaTrpEJYiml4S4+FLL3CWnk6cwDa7R2MjyfmwmampH
JhmJet63US3Tdn9Wv7SwmfYxlDp9YZU3xsDoMv33QfMrLEWlUGMa3PjvB210XWXpQlRvGjbjajwr
imgpIBkQUBTInE1MTivdNCEkNqJkFmhj5LpioyiGY2BOmnNgU9menXtj0jZESQ5Ibj990p0lZTym
ppI9+lpp924MfDtCTNIqrf+uKGdKKc9CKZmYSBBSgajxQ2q007wVZsA3Vqe+ISxxH3faWqOAk1Me
l5FvGfUc4ikA28LWctLQReYvnVjVs2//D2fntRs3tqXhJyLAHG6ZihWlUpZuCEXmnPn085UHGNiy
0QIGjYP2adtiFbm591r/+oM1NvtW0r1mtGDZPAxr9toedK3ykoTtIldIwkXpknipEZiInFcMxfrE
jbqvVVr3coYEtMRDuPrImvc1hqVZBpG0qbKdzM+L0JUWS7JX+RtJyKypo9GWY/bvsTwxVXQmuI6a
PmyU/kmH2hVOi2sYn4OaeX3EhZRdVn0kaCyRETgcO6cOCa+8oGtuk6AhblivrvNZR82qBkaRuqsk
7uJLSGr1maQSOVqTk1woJJCH21Fx/FljYD2ZdoPLdTYbtgLvv2F3Cldwcyk9rcngWSVJWloUwMJ1
6/ymFo7V8GlKJjevDEThsZOlwDDgYi/IsoTG7WaFacP00rutoexDob9pQVum5rMhIzyK4YJiWM/g
KloLr5Pw6QzlQC8TWG+IbAm7Skrd0dOnuQMnV1tPmW5nmeCprxabQ3G8GqJ3PGtGfAhS4dzq4k7U
x02n6JR/t3HK3D27XMWvFTedGl8gk2giHH22EHO8Yvtga2G/a+XBL6cHLbnrmweEun17KMB5OhFa
zghvRLxWwZjjEtAGr40JUUgT5hsTylxJvMickUxgwMrRR2KHFS/JQ1+NNI8Is0vG3Q5jeurUfKLG
0viFNBMaW7xCTfPiFb5H6C9z7DcjgEHa7cMReAVqQr6WTpxOrtw99JcEkrB1DUibiS5slJXM6iAi
m7COCVQh/lCOt1P2oK+eIfUvKeluAo5RWQRLMbXsqh+9tny1zKPZPsvalQTsARZCKmx0lOEWl9lN
Q8EiTp03mMLGEKyHXrhfIAshFq6w0LRjYrBYQKss+HUHJSyM7SEleJXFMoH89emDOHzmJKqkykNS
nLo5uoadzTNapAehiL08i93LCz001kaBCZwKmdd0QOvpJhKfbJXOtoO0lIvwFeY3lfeBAEaS53hb
Jgyhu4dJ12y52RcGZCe+NPzHoDeCed5LT9niwSGRBtQFdo6Njekn2VUGqfGqPq+aO1qHBX/Ex4pU
x8kVG6eZXXxn+nEX8eB6D4Ly2LqrwsvjlKmrLm4/MZ5yqtTJGQk+QLOXyINHeOJHhWciUe93qexa
LcuLjHlSew0iaW4v8hjCOC1/Mr2RjHeqkm1UupbgN8F6S/5Y27qK4sCFxvPNil/V6VDAFJ+BPWB6
Yj97l+YPgty5PfddZHolKATrDNtpfUkvpetUunVaHjPiHnUybnLirqbSm4qnDuW2JdgzVh2WxPug
sXWut3JH6xJD8nXnIndNi5EK+Q/6eEjIa806B4h5n5MjGfpTTKrNsB1E2VV+ecLLtliCKtX6Ni2w
TExNkOWgAtcYgSAU/UVnExwh6iQP/fQkiSrM84Mhf0Jkcy7BTk39ZagwLJotO4Za38wtJNA832Ii
6Lbz7A43Y/RQwNBVR8XDe9tPrY9Vr9DnKQepeImsydUXuMs52oaUbjAy9vL4lmWhJ4L3JGmxKabW
jYfuSjcdwISzJbyZ63iaIbqtyAWtiPUo8tjZx9vRVkGMutipeaEUY96tsXwKq3ELhYKjgsRx8SUr
LGKBYj/hT6akbJr1fmhfhSTfxnN5MssaYiCRjS3k5HlyiiLyQBF9wTiiHF0XA3orkn7+4rOeqace
wdgo2Wb/PteV3zWnYWSczl6atCgetqOobfEOt+sJrl82XRGt4tCWY9Qa+g0Hn7Xm3pQEOYEn8vgC
Bq000KXHhxyvgzHclyrdqd46nUGcNXP6Ppo3ccNClQiyDgOsvO1Bw/uOW2HC0YlokCf46/PlGOTc
CT9iwplCfEmGw6iS7r4+RkZw2M5V49BaeDE5kGFCBHQHj1u4ZcHghvMols968rZkL5rp1hCI9PW2
Fx7ATQydXaC6rsqHZfykvQcurjdN2SCJ3CZC5OGnGOip4BrzvaD6Rly5eqS7E+900z6FbQ2l7CqB
J6Tk22kBK9Ri28DEL4wg7s2OUOkOBkd4ysIvz1uHpo6IyIe1fJqaQK4P0I8b9YE6k9VLP8lupHQH
GchKXxqXyTfQwEnnR+rCWS3uGX1u5HorsLqsnuga6SWvPpXlvvloB5xHyf7VniNRcsMPszykVIRF
8aRrx1Vfgwj2jKjSZ4iaP3GjNQDrMLP8VjrA8B2AF7QwvqqWYFTlQG55c3sanXDaGB0qbeQEbQeL
3ETInD5P+dNUHC+/n0zbvk0pySSWh3oj4o+jhr1XxByvHAhaWu60TtvNHtMuT1fo5CRAzezEaTAZ
zDJvh4n/fFK43e0c2pIIRAIXeR4fhBdUhY6hHDNekNTSOQJwKzI2HWHpeHvbdQz9Sjgv2SHOTqHy
0gqxKzEpJaMZ4Z9HaVTj0kyFNb13YHAYXp3D5aouOycrN338AMTkNpDBSKdp1KtZbI9m9DJMpTNY
AD0w/vMHdWCZhPsQN9dmeZfir4wCj8Jl4uwch20D502iLJqK0p7lp9wS3cpIHmnQlMYXp2RjrCNB
DTTgiZ1JvroFzHOy7kpiA2jH2Y1qIjGZ2iwW9JhKvhstdFleqT6LlHalfrsotReWB6Xr2cXf4950
l2FbrZxnunIUFbeEQHup7zBGgoh6m0W4cAPTjpSR+vAlcXCoGGJ8psrNpDGRwdN/zJlQcJ7hkup2
/dPaUgdtiYHhKMJpJ/7iZir1TQHbwLhfu/XQF6dVR+MAzSHvSA0fqMem0V1JOci0bIcNJ0Hjx0wx
D4N51VP5TqNXawTHaRIC49LJcMu4HA1hd53CxY1UctGKClYyo4v21iLF2GSGAnflbKZyYE0B9D2B
bS1PP+tRc0Z1J0SF28rGQ1gq51qm5jBadzLe+oFoGtEiKfVQsJ3XEATVGsMQhMtrRiRlDiG4M53M
su6UXA1M5gXYSAGobUdhee+7yLPm9TW1ELi0YAiYrGTDcqTldIq6QA0XYUL9oBYEudXvkn5WmG61
6xumqlviIt0pRNZHj6uKrkDtOJC/HBWT3RmbVljcUiOmt+gDQX9axNjtKc4LkfjSxFuG0SnD5aJb
O0mzeSum07YsSX8dsFDUzkYIrS+JdmL11qBwzupXybor+ic8uFXNow45RCn6Lw74ztA9RuROZdRH
pVk2HSKsgqF8Vo92Pa4Hif2NiFLjKq9EpK3SCReV7WSNM8Y0kFmKYquKX/30SZ2o0yS0xrk3HJ2q
xeDI0Q0kFbHpyVqzz8byWhcyGo4ceWLXfiTG14K4elkeJaU7dQUDvrh4lgfNLXHgkgvQjCQY+Elt
cprw80YcaidFsxeGt7onksCqb2N5M1BIYMZrJ5pux4XpTjRP/aB4Gr4IVXlXp9e54ksWYubCtCMF
byUBNLn8LOuDbnzUKQM25bEUIZPMvtkFGcx+TdrV1iVAGdL2eHPZ4GJouHIBTzcZvb5+1QZ2D4PN
WoTGs1YfOTCtltNxDZ8Zmz7OUwvnTJLUgZDsustSS0+GiSPwWeoBqMz4IDXlbWpm+Be2bso4ZwJ+
Ee7FiLe7o85V7sMZe1NJ86sOG+nO1zX0O6z+2nhteN3V8CBUmT+pGJ6LMr44TyaFGpfP8RVbDrkO
a/smnwsvik4dlXJTt6S+Kn6VHozuXQjxdTY/ydo4ivPktuVLWT6F5memfC5hoIvXhV57WlQ67fBy
caWpzMt5AHF8bvxUqt1Gno8rE8Eqg6GOWCijGDOm7Xh5RtET9o8O4PNl6yj0HVZcOC8o12I/7NTw
Cj+0VrGCeGw3KczqQngxcMS2lAm7AtWNBBtrCg/rBPo9CIbgH33ypcv3xYVuol1dNtEEkFwQcaMW
BQrCzpmxy0JsJceHKCvwE3joenY7BCrxXYcO/SJQ0lt6LkwdOQk1pXYHmIC9+tZgzxKXgdBdJ1CF
2+y8rGvQxAVZvqHdWUGeP9Rzdqqm5n68F1UkVCCHkkSovHRF/ZGNT9Ko0nlrzkKJoiEnulyAe8To
vLHF+KRlD1Sr43JOq3dZpTwhwFqk/L5McZgbj51yGIRNxksTxZzBw8XwqV92eSH51sh/zBhR1u+Y
mdmXWifpG6qXxh0bGuTKLcJ1E41Yesj3csjEavgK1dBpFUqI8lmVacJ66nOKBBGRwMog3xAPqUw9
aMT+jAHU3FTbH9Ccf8xv8HDFdQeROgrn72isolftKjWgOayH3rdQFqofmTPfSGfd/mLs+xN69Ddq
pYHnwFUESIH68V3oI2pNbJVqX0EfbDHSnA/H4aS4GZhnSUN0I9o/cbX+Bg25INJ04GbGEvp3im9X
owWtdS5o2OEu2TXuc0WW9E8S2n/QiC6e/WgPkPhfKMuX7/3bZEBYszqaqoFMbjJFEg8M0Gae6TIZ
+GkCdmE//Yn7GRAhZUo1FTe2v/A3gnOU1cy5Uu2WMN1K+AvvvXehuaH/8n5YHv+6GHIPFb4nZE+c
Kv/8WmIiM80quNjT7MqvfDN7+yhshF37/xAzYfaiq7puyTqY8vcgKSPVBATPPKfCBt4znmQnCaiH
npgku1vwLNURNSQ6vXP+76/4j0Ef5dKFdIMHKfDeL7zztycny/UKelGOMJGCUNwlFS3eU0k9O3QH
0SQ5W8o2WhtUiBalcquAWSRksOhZt0Vm7CaWO1D/ooWuMWDRaUT1JJiSLxG7kwwzkmZjETOOmQ52
KSOJsAnOE0B/ALNqTJ7g3WOXEbFu3goGpeb8OKkf1jlUW3AnYEP84FQj99ektUtFhgV3l/Rw7lsI
PRVncL0tRSVYGYvnNdGyOMUWV8KEUU1AufLfd+mX3PzbqtNZcTrOAUR1/KWvGXlioorK8KSk94xn
2vOQ3+rKeeleVGRmTeaq0W3YvSD0KBLdVZVHIQQZ1a4LBJb9fV1v0H0Y2VlXTxrdBTy7+DNtsZBL
oasOt4KGaaH2aLAHDwUx7u3VlO606r7nbM2j22L+TKsfhgn/APcNvpEpomjCFgEc/c+lvWQpSw4Z
+snoNlLhzwXdiPTWtPdyd5/Ix0g6itp+Ufdpfe71YJCDKsdRJ5CIcRo+pdif6vukfumtR0u4DmGo
F8VLqj1nynXWP+LnsDQzTLLHKf9hvX7faRicEV2s4ENhiCI20L94Hb+t1y7u1LbQ+gurfPGuIu+d
NhPG4McPD/zbwfDrMhchFVMeGNAYRf15e4BGdBQsVXZYGyyT5MlNDeldXmSnHLWHlEk2Je51Bt4k
Ej+Xai+DMHsmJTfHl9fF0YZkG8+aTm1zK2l4E8ZLkBkZfj6JU0XTA+FAWDh/Raph62O6Wcct8eGo
xHANnMB6+9dQN3/iKYvfzp5fX4nUNMTIPHcJQP/Pr6TqYRJTeRQH5dfkMTzKOyZ9QHRooAf7I7N1
/nU2nYe9ZqPcv23d5dc4EAkTEdGGjSny2x2GKohskd5f/gfOiwdJ6RKcghuV/UYlSPjHcKx2JcSy
3E1/yTy2IyPEC/kfzby2Ufk/8w1Ju8wE5SfRX7DvhrZnazuMyTDnCeSD6Cqe7I74zck23ldMmfgH
NijC759iOH/RRH57sS83Bd8gwyQTHtf6vw4uObNCKS+H8g7nq3P1au4Mu7PvPuEBE+aGQxbX1X4q
Or7PkP666Lfp9iprY9mQ/nkt3a7vUbmJHjCSGnZKjqOU3WFNktiLuLGQUKK/zn3saHVYEIfly0R+
dVfUe/Wr5DRAiGQEw2KLX12CSBMGtWc9MRqvP1IYrbPdvAjIojt7zJz+keot/yBWq9rQ3AMlpV/i
tnxT9vR+1Y3wtCQO3/3yt9vn9aZ7CoP5ZqiP/Zdu0U7uiruV/hdVGfdFcsEAR8HrVy8H6DGY2HoX
n4I86B/4/QgoUfBkcNKv8VU9JO9Rij2mXV1l7vhZbnDqBGAFcJYP9L/CGdpX4cJyfqxwy6GHRJv/
E1fiVxX3Xw/52whLjlF01JgCXleLYzV4aB2HbBfudOelOJNnI9+J7RYHQgXvY5TXn+UPXKV/7VmX
nEb4vtalcvnFdvhtzzKrrEjDSMYP4QQY2B2BIMDu5SczAMu0fqCD/ioVvn9b5RIvxFDUoqT9NqHM
hHBRq8XojuLSneQhfSvh7rVV46VQ55fLNKZQMh9fWDvtdBBKmiXQZlU8x+UVwAK8EWvTMETImj6Y
lIlXIOZtBMQxFsx88oMl3gpF7nVrs5lyyuZxp49HExCnGFQSEJ6FZQlE5ngFMIe8NBsI7BagJ0w5
tfbTJrFpygGyFsnvKX4xj1MljBgEzRPyd2MH0VFabugWmuGZphYPHqHzzbyGSgccig8/8yNXGe80
8ylfhZchEQJysgItqj0Z+meTywTJbTU8h/DxdFc6rbUUD1aEYHE4WNl7tZA+FJkO/YmjYJoXiynZ
hOaLLL4p8k+ywcsp8dejIGkJahDaN+wL/txywyFX8oHqCsJMTVrLRYU24q2BmTHmD/99YkGA/eFi
34pVORbzVV9Y5Tg3hxtcJAbzNiz3mLak04YeEJuNypEDtNEivJNsp3aQQ9YKDz9vKa+5JdFji2dW
eoW/gdZ61RqM1k1tBPyR+dAlt+MdO1LG4RdoTz1qnNlnXXTzawOE+5pkjysHhr4nX2j15fbdwo2X
1VEuewY8t+IUFEyPv4z0flq9WL/Rd4xVysBKA5C8FMDEdEO37mELYIah0oG6pnwQEuQzu6T3cpCh
6L5eX4rqudLeldFVr9dASfyycpNPlO7SAr00798wPWQAaVefdN2yBch9nXS7JjkBG2wvXT1B8J85
5atxIOBN0Y6h6As3WJ9hbgLLlgwPldYbO2E3GRyLqZOH1EoMr+bdxbEzfROjIKGimx4UkOyZePkb
MyRaCOzQbo4rbbsSMwFjhAM7rTpomb2CdVqL41m7jKC8drpZuu3aOJZQ2wVLW+W0t6juSdWGtD0e
NeEzxp5xCWr5QU63Uv7C3q+914fykH2RnxQH7bTVHzvUwitWG8BKgWZ4kQtHdhZamzlSmW7k0yp+
mrFlf8zpxpL3ynb0ywNi7cobmfb+SGn6V2FBTfx/q1y+MAh+294SI00sjA21AyVtUOTKXWIsHGJi
y0Or70dfUTua+HQzdveaAH8hdYznfHDA07OKufcOo+QII+Ycf77uqTBM3wS+6lrqbFwNVqLDCvy5
+uS2MgjtLPHvgYeYiTuphJLM0C0Rldukbv1wfp5mfIOqxOkkdpp52FAIPXd4ycZUZDmmBWbyGhG6
dhnrQxBLI6hL5+HaFN4u0E2Gh7WykfBIlBjcJdBIl2bBRsS2vnT9Qxc/GLQsa+sNZe9HSflc6oPd
6KQIga5aUrET6JZKofpctBGFHifeMLhjJ30OGDHqscHMWHFradk2BglDj6HiDYC0wRA/KNIuWzhS
E/lLXxs3tvChHtbntiNUMSMD3AjvtJZJ4JS8KcytZpXVFZd3OdKEsq9+aHV+FdB/7Vm/lDl0ociC
vj3NWu5WsdXZszpPuK23F+lftI/s6ybH5Tzxfyi0/7lpoZujB8XsC4vcP9fOaiWNGYkycrB+s1TQ
KTwYTdzMH2N0fil+v38vXTOxVL00a39bLA8pnNoUajJ23MEsvLSr4YZYNvW7aIHq1r1EYEAyA2rN
um8S0zV6LNWikyRfQ4SycQQHM8ZD1eVP6ojOhImCaLo3mnSzyJ+RZrkYlwv4rjMOLmgEMDeSb6An
7CMMO7MzNdRiKK41nRNxo5ZffYP8ltigbFdPxyzchivJ2c05l3K3XZlZZrDf5peVO8KLG8KAGXFO
neofdEjaN4DjVyWq6zL5wLQ6lyL4z9s/hMuqLb2ZnHVCaA4QeSNxC6HaIPeK2cBLfhiybZnftTQm
zHBrH/qRoG1wFIk8CswVcFegobnNxZsl9cTMj7otApkVM8DSlWFSTH66bCTeYmzDu/v1uGJC8hoR
PTwLzDvukDRRNtAE7duLnu+YKAECjeT6v4/Gyxr688kzN8MMEtkIPHHgoz+/JATtPpZKKzpb+GB+
QNEosT0mRBYJSPOTb8R3S3zu6J8X+1Z9TXGRAzUa0Tlarsr5JClOJm8KeUeFeTJx3YKsX2Bc7Fsv
TFPlp8G4GbCU/TTnn97jv2sPPoihgybR4tDyfW/3elVPpa4r71qAsidk5zajGldGbf/w37f3V0H5
1/397Urf2pmuCLOwJePvUPWJP4UkImCxumRYeemfqEBXKk2I4X6Lok75jDLqgPJLsT5rCBGSBvll
psUIWXoJv57+l9+m0XUXlX6TXFDxvH2aFYUtgdK8fKlwcyMtQMaKosGWw2gpQU34UdN1m93G/YBn
TuFK2jlv8mMfa7t1GJxeRGwi418Ryr6cQzudNhZm07NyXAbU6SnTnyYO5oYTNa+QjhXuVLyE8eKZ
zbmXXnQT7Ly9Q4OpS59W0x/ksAoy9gepva7CcTtOfCQTblKGHlmGioSk9L/v8T9axj+f5rcWRst7
UPCRp1kflp1lX/FCesV29W5/2I9/0fn+62F+2xEWaxSXqFWGQzZCC1soo6E5gcK/MsBwmp6RtDU4
+swEOD7NSOiYuCaF6PSmM5XVLlfgsDCZI+Sutj4zznFTWBm4zIgG7rNCcYv0ylR+Iil+Y4v/7zsH
E4lDxLAkqJl/vuCxoi2ZENNRRo1Tj7u00Z240GhpXkZilPAtYbAA0+VzGc91X7NJHXFmFmq/r96G
jNHdT5Ft/2j4eFqEb1kWu80lIfLbByolsRQn/XKGWjC3uUUwn+9/RsONv4/PPy/0rcFAF5pKw6qo
hzAhC3WFSoQqi1Cp68H6MrP9CroaWmWQ3Oh5uzFBDJKht6V6ObXqEKxAs3OMSm4ntdlG1iKnEp/y
9K615B1xF2an36XxeCPQWq0j1DGkGatxu4pubcHvsDJMsovtEPe+bvbbflG8KMkhtVGRrbdTeojx
Lm36nZV+GtHHXH9IgDjxh8hiyaWj0e1lQmcL7bQ8JbiDz5gR4kw2p7Mth9ROkH3yzRrmV5LxkMeZ
MynbAYqeKL2OdAi8bJ5ZPiRMnDEkUCZbM0tvxZEa35SA2MYf3j75smn/9VL89jy/VSnNEPXFkPA8
3YJyqN3W2x52PkIv/CzBvNQr44hfBzW9Cxp8yxmI09p/bwDoGP/6DCLJjhDPsRqGAa58O1g6qR2s
plCTc2xuyvpuTxW41BsK7bBhROflmtcSSwPTQ/QSNO4w92VsRAabZms17835alRviqhlcHdMkU9M
tkoQi+rXdyBE8Qe79ZIFKGmjLECRSKRJrbrwlBjNS8TW6bgbObW1KyDEmYGlUh54LXKCCw/uuYE9
lG6z5SUNr5Zy0xj7ptyADKXdccluE8zrmo/M2HcoTY19VZ+y6tR8reHOaM5lc7fkt+N6Cvsb0Tot
OIlr+0p/UtqjjiVViPjxdukPiXWacfELj6oB3cSTw1NRn6L1Kqo+w/AalzXswCp9ryBEErwZpELY
FRKe8ZtWfWhl1wAXgDwGvIQnmmibrdM+WfAEcdPjeWIgif1me8SzqVm3/MFO2xOySACAmhI7wEQY
5RF0IIcRyJbRQkLbKcFuu/x97qSSuMtnd5S5oSVUS3ccfMjH9Z4mkjevG9ylhNborCidBG+6CXeX
caw9S27/XKrexVDKPJUyt/iGGzooO6h94+LzDAz8sfuNXHhKczTLTSiRdH+Iw/tQ3pUWdAKvOqXv
Xb6zkntAmmnZhp9ChX1x0OqYNPqhtOWCanbbG9sGiQv4YHMVmu5lZXRu0zo57hASrb8zSGipPTH1
msmuIm9NkU0zt7F7GVdkR0XT8HhZNyIucHZTBFX8VDIFUs5WclMUG5ljQjm0y757VbOggkmnQB8L
ZsPL8nMr3BgCH0yMHRXMIzwmgscQGgZt2PV2K+wSMZDmvVpf05Mpo61hnQqjtd2WkFhjR259igMV
85GvuPCxKMKpf8U66EM+WeIe5DyPd52xEwl5Fg+FfiVnd1pyTTx6Dkewui/kQEHxcge3NIYPKW5h
8hnmNpF3PSRy5RYhMfAVJpvbAlJZuq/KrfWMba8U+aYVaNahrH0BFU7qii8Ko3MHp/tCd5fulRCm
RAq09ijmQTgfS9GXSy8Wr0UoPggTGePsq9jH3lMM+am2qgQd/rVkBKEQzJ252bpow6XkVOXHFg2M
ZEMWYP+9EJRgJYjtY6RudXUDUMOEaJI9Q7gRq504v3f9qQSEiP0uBmXxc9UZqo3Kuuw24135sYAN
g/DSaE7XkhrMsDnAg+moJG81fUXZJjGKjSowak9PybNwtEdxdkRpH0W7bAw6ZnPqZlJPKuV5FcBV
ZBWPJC6m78yHJKwvoc+UT3qM1WdEtMaL1D0m8lMPfTO/gznaFe+k5KrNDYakAh4B8dsqXyvRXsZK
wAxy8WT5qfq6dvtRvWqmQIL2JvR7FYcm9OY6iLLPx5MmP2RIjZP4cOrHa0Ug42BXdxsVLghJWxD5
LxCfE4+76cZMeJQOqM0CLiLt9SggSHCpfWv6yiwvNjYQF30h4cCwcQzQtQsUJgNBITgAD2xJv/Ck
/pFn2uWXHasBMbQQb26690uoXvISS2e1CUrrOtEcyCva7K3FplEcFVtdGZc0tqhd2AadeI15YrMi
VzvoRDCk28nETeLZqB/E8mqRDwN7LzSzZBticKHtpXSn0k+Fu7Y8LcXzKt1ZxUemehGyLdXnF3G5
iW8gPKkOP1dETohLogJRylk6T7p40HkW8emJn92z14gSERNudznuHXHy8sabCfiuN9j8iZ2HzWkY
QzF2Jqxawvq5WTAo3uWQAKHmWtDbWiliYglrkyRZkYJBTEyEu+KF+9VCEup5LfXqnFR3s/5ciq+m
RkMqbKTmlkXUEXjReJnicyNNWMGWE+rOEG2r7BRlXm5C0POXj7z19dxPOlfKdug5oecwSrAwODWe
jOmV3tBgrxXdCBfbZWeW21Y9Cf1Vkd0V+nFQXEk+QvPPdG+ayFw9mdEebKhMjmF6H5mhLSTbDF5s
q5vQc49he04UT5ntCFEw34WMsfMkO2G/l4q3yjpPwnNTHocFJmP/KEsYIDaHuD2o8NmUYxOdmnDb
iPSFvohSrff4RQn/DDaO6kS6p0nHovdKNrHFawRfmVwzoDEXK7c0EDwjanCs2ldyyKQe937IffN9
zIMqubzdprZRxiBSr+DgT+GzDAOqOOc7dXkYxMNgXAnx1mpAowAX4i2ZDm4v3Cbap0EwqjxZ1Dg1
Z/bLAo411g+VfOi7m7k7zbykAE1waror03g1rWMkIoSMPMFwGwh3tFsQrkUMNzchB9ZqA0mKGI1J
fp3u13gHj4kN0FJupfp1Cu9CNbC02368Kgx84G4osfqzARehgMzkddZmCsnHAVPfSIljxIFc+Ivk
JpwsrBSMyRbKt52FO0Z4apNjgcQGtVC2U3il+k2abmuY0sSPfEQKyghw3Z0g78bS7RlBsoNHLyqu
6vFZg3G91eIno9hJDAyWYScY+8J6UzpfIUEAgALhACdzSDSMW9V2+Cj2jvI64Pss78I9whdx9ON8
P04eZcxQe3OIBPkH8OS7hcMv8IRcDZXkaZlq/ztng6Fxv4yCWmKSRXzb01X6cfeIHDBxtvn1ZRQa
baEzbfKTiDisdqFoBj+xe75LxP76CN86n77VV2kI+QgXj7UX2OW2SOr2M2RFL3SW4Ifm8Dtp4K/L
fetrVqWs+rmiDob7fpfeoQd0Ur9lMXnJAUGne5FhesJlJm/640Pr7NOt4GMOsedEtOtNf0zPP1KP
/gVh/f4UvrVAkjpVlTyjcaggbYPm9cNezdwJ2ya9dtSnVd5ZGYDW5kfw7B9dnkgkMiJ5+EHIQc1v
HIF6WjNMI+nJzaO6wd/W1rzRYTexzZ/6j8tj/N5/EMt5SScGpIQ7wO//hrDXZVqramISmazqRATz
DoOnSBI2VPK5HejbMq+CnSPILwlkaCC9bZ2od+UjtCIbPDVHOUi8k4yfUF5MyNZghwIwXgjcTbU6
g8iuvPzwmZGI/ONDI11EPibCXsCI8c8PPSttBp1mXc/NwvtRvYbKTor3NVuuiACIIlXFUk4/yxNd
KEVJQcuB1kLfderR+pCAUMrxebJc1UOuZVG/vLW4pSv3Uge//l5Qrqbqxlx2zG/L0u42a3s7DVeM
A/DSaOZdOzyMeNBI6e2cbNVpY7oRcutsX2vMBu96eoT+TVM30NqdLManDWfCAf66YiuvIkJjajTa
DwIDoF+T08bUIrRfdYIP2cYbQM05aHeJ4kIczNMT/ecKrZc3nI0d8maooHsL2jNywuKqjPwGAnvo
ZqZ/GYK5HbxbVC86om7OSyoZP5kPcKj+u1/8NXT5vmQkHdoaqS2mDAPwz7uf110B0pWGxxQXNSVD
9ma0cyAtpEyDcBVM0MYXQG2AsmzUgpVPbjazX7KBK+odAYhuwylXMcLSht6fs/WHz4do5R/LQ1Yh
nBGBouJ5/u0D1nOXZbH2P5ydV2/bahZFf5EAFrG9kqKobkmW3F4Ix47Ze+evn0XPwySKYQMD4waJ
ry2KFPmVc/ZeO3B3cbhLqmStxgo7Cn8lNM3FzUW7dGfLadEfN7/GdLYu0u6QJ7jQw2ohZd6qLEUT
Thpd3gdRv8aZv60E1nlqbFClYqxlK9l1qqMl2abvVVqCs8IZYdNGw5uqAOdW7uVgzpzm7hUhvkvj
mYOVoMjq7UxkZzV336oU5pNM9q5GJ1WpAGqCgKn7ZetRpqjjhZGL28GDUoVuEOX5zAq7fZm8oW2f
kttwD1vkdEbdrtfCs5/QvxYUy1OaRVzTqQ7pH4ZP+B2VUHNA3FsF+8c6SO0Yi5pA07yjatSisO3B
S+veMSKVS/GO8wifoVDhT2GtmrMO7QSNuIp456sOe/vFFJNa+go6XAwiSGsvqDvKd5ij4czCmVn+
CkK2Z3bJwFiuQ6bUKf6iTZ0KBb+0EGAUBxjmNDT+Un7JXCwuHT66hxrRV/8yR+Ucs4hWYecNk8Hn
0OGRotoKcfvO7ev1kOjrmUL9baw2Bhad3lKCejVU6ACaPN5ErNXgZy5jvaMMGB4FUNW6dqcr0jpp
pUctJTIINrlSrktWWiIGvw60lD5prGphInpW+E301klZpzIUIkNfhsHv3BUcrvmArhkgDLtUEi5k
VoOUK4D7dHQuSiFZBmlxGOruPMelJdbNeRaMl5zVRStE9rQVHJaJrKxULCjYi+UqWIyDvJMNskGC
7l6O4pWIW83Vr25x5+ECHmGtz4MfqZufEfO3D+0fz8St41uJ58WQyUZw0sQd7XmAEP0ymrG2ZH9n
e7+M0p69JZB1uAOOhEzRgScNyHics0yfG/e61Y/HaWOP73m+xCZpzPbe/BHWYYSSu8aqLsuryArs
WbaO8mtcPkbsecMFlQ65oN+1iVWHbliywA7HbqyDQOXtyvnC1+xWPmTlUqxWBiywfCO06xyrnYfP
DMU/UbfHKrO0ApJY81JKtriraa2gd+8f6keN8NrUxFAATaqXr2n/0rQ2RtlghkORmuWiqTbjKz1R
AWQrNYCFpmIHnqbrQLT7q3Ic5r/HbIfVdHAX2VFYloMVn0V/L+fLoHTEbEkK8qPxMqi8mzv8KMIB
OSVTiTt3Eu42Th3mutU0jj6nV0tS4Eo5to5sa9deQudutadQ3wIL4f7W9TX0u2mZ3F/LlCHbxHoz
s+Kf4o2+HJ2BmKEFUuc6a4ebCT0dNK3I23Y8lm90Hb3H9E28FzbG0gOFOAXWwXNIBbN6Vu+0U3PR
tz+Bi8h/+2L4/fMd3CzlRKMeykzUxqN7naHhf0K3UT1QkQ3O0Suozh1TMk5cdptv5dPsPfo1oLoJ
tsEvQkgaU+cG2YdX5UISJwUaHLbDSblPYvNptg3uoItv9ZXwqKz9taeafLt+bp8JWIk+4jUSNrec
vkdBKmampc8TWCOlysQyqkWM+Zc7nH2rCWKLYkD+jgcX34bIhM22o52+V420HEy2pSJVYDQAlNiR
kA0muTugSKc4w0tbO2D8HgAfu4Md8QpvZWaKuMBYCInUp1ERm+gEtAA8oNmdVWQYv6A0a8aS+sVw
rXqc6ialkGZmhr8Scdt00+eBvU7isoxmSyK8wSs57Djwm8aDXQHnmvb0xktGNc3djIcSH2hiIraL
f4U8nljL7fEgHoS1mTdL/ajv2Ni0H0Ql0AYjeVpH7UevcN8BhP9toCg4N/i7KpBhUejgtxDWc9lO
PGd4onlWme4iDdlgBBAUTP9cvxqb6pieyqtMic61OPc7F8Otqb3iuOEBfeF2Hy3sRmTIr4QtTFaL
wlRgk8rIfvkeU/SDCLqFgPsEOBlp0+vsvrjr7rJ1eAByT6uNy3ciO43VDTMGQNbBcS/SUXzRd/qi
BR+TrhtHXXtr/V58oRzkoG7J7uKTgfrGlDIzR2316rYmDAJBx8qL38HkmYtP4+/gDYYLIZV3gmR7
mLFflN/AXLbNvXuuHuFNxkxfv/09JWlN+YlE+sUiZEoYk9D4shBRbykiWNRzKaxAR28HO1l1zvmR
6Bz0Wd8vxr7q3uEwQXhLPUUTRPWmQ1pWURwljZheuk24Np4mdJK3rj8G4lncn9bd02vdzCHKXJdA
C6HrhjR0syuBcjFKuSSPu7Iu+JjsJjdOeh9CDLiU7rM7n9kK+6PE/cj0XjXzCiad8hzj9fk5IP6r
YU5RRNAh2AuA2es3PQtykX0/EyLvxCBH5XeGCmd2TY0rYlU9vaeNIOVvgsVyyVV3mXyuZzAq4f6G
wgvrbBZtWvDDJ6H+u1vE5/O/Vacy/f8/dlJqSb6EOmeG7at1RNEhcoR+4wsLqkn+Js0344jR1obU
R215fldnGwmdTvc4Gyzi273GiVqbpz0mvRYwL87mA+3nLHyJkWjNF7XleyuhJYyXTKthqz9W4Up7
8x5pogyO0tqNeCJN0C+QBh1a4eBvksKJd9UvDA7vTESJaBWFPUCqRtpF6Quf4vf34efZ3dwbAjlK
8F515B7c8H+fvew1o57OB/8kz15qRrgxXgKb6CJwazvySvR3AD4UQDXBSqttmexd3TYU/MHExSyG
weklmkpYYMn+oBFCNhsEkpm/lI0FHKBCNvvBYkDMwmXMbCqYSbEIiyVFNBWGhrHJSkfpqOqsYFrM
vDU6xH7YUHoqQ6drH3zm8egH4e1/b/bbE/5zlrvZgwblMDP0KCbFD20V3AgvP9QSOb5dtxOjYeey
LFFZo4JLWxVCCRyW2rN+8KZUaZwxmwGD5BBizpwR5JYVmPm8DXsHsYIMobKSBzFvEKoz6x9waR/h
vCwLVd3pWOi0mk5glOGAHHDUsWkPksdRPPuAdcPuSTIYzpv8KGTatZ73e4OaXuQSYDM1RuL6mAau
JZTuYo4KpxD2DRkeEWuZEhq7ii57LJdEu54DcXAK2CVh0CxKFnGZMrvK7lVyioDsufku1Te1gcWv
WAUeTI8ZRUzM4wOBfWLsLVXSsrwGogRbw04jJcZ7EprDPO/NPEavH28TKbW6XF5IAcu35qlM33B4
UYg/+PoJKpGNTMASptodT2nrX0SDEkgN/qvD55IojpHrC0FH1pZHTtvtmuo0APvJGdD17Emi70VQ
+wI72Wbe0jrJ8JFjE2xZerfJRigdqqqBGiwETj35aKnvRjgORJu0a81YeL24VvX3ED+lBBJiBiSh
1faTmbLQsQLHlRUUoS02v0uo4lJAPhgEPmSiMXQZUfHshK1VEm8V944ZP00KGCEzaxhUqhKswNjY
F+5VM3ZQLJyZBNqAd0i2WdnOt6n8NDIhD0W27Afbm7b+4WwpVU8RIX1Gv3UnPgaWEG+YO1q2ww2s
1GegNOxmxhqCq8/6dPaRja1V83m0egDlNVtkEBUSAooTpG/0T4ItEARdrQiW/uXVUFFz2mJ8dBr+
SI/+eSW9DeXjQO6nSMRQMr/qAJEEjVb0XEeKqJm6+0JLH2pEZAG+ULFF42MnlEdatljh+UyL/CFC
AZV4d4YeLqXiwYsqCIz3gvSkqrLFfb+k5MT4ht5Lk+05huqkdS25ul+ORQg2g4xu0Vupcxo1OJY6
5IuDrO0LTEA0U4em3OSpyhln64wLMtdUk6J/F3qEy+SnMKQ/zVMl0FLsKIfEhLBPH9SsenXDF0GD
CxOF4JG2PjdXcojuwEPYWf7kQTYywsd+XOnU5mFNDMlekwI7iemc5OvR6xd6edJoy2ZauRIbnVvT
YuvQTaHPCDC/H0zn0+T13dhyU8BQRN8Yq5Atl4yAC1d/QPWb5xJYwXpGCFcATY+op0279ZfZtKKD
/5rt/QUfMNDXx/HgA6sfHX++TD8KcUGlpT9VS8RN+n1EBpxvU6VLwLn+MlroNibNhbD7oYINMeKL
c5DgmE0RhWxEjJsJehj6GVYhyTuF6EoVRLsqdInufj7yuYEvOLGbdzey54i46w313Lbkd1bLobGK
cl/MIR1Rjxx0lCVmYoNg2TTiPsu20giVcw+PJ6iW7Cvk4Co/5YG29ebPrNo7w+q9KzBpAjl791M6
5H+g0y12bZFa7VF9FWd3Op3BYMn8olX3hsQ6YYl3bhbt41IyO8UKjIfK+Og0W82W9K47aVlvRBYV
lV3saAd1m8p/0JwxRUzpxE7zS802w8rVXpT8LLd7d7aVQ0rEaIPeGuVBjjdTnS+xZ/mDe+/jRnxw
V+SwQkXYRMAmx11LHmnNqnUh5785/eO0KF+QZdxwZbDFwd7Mi2Om2MdsDbkkWhhYsXV8FbmT7cPH
bsGNLBOhDgqLNjR7EG98wDtNLYWBavjdaBgH7dFbtXSHaA9LuTOyyB5/6hZ8Lv1u71gZlpwgzFmG
zoWbO7ZNJUn1/Do80bNX7uQMM5H/jvZgGC1YSvyb7j07J4hVFGnpek+lyt6ZXdRDQo0/n8q0UFe6
j/xYUet88ZQFfWV1DhBm5XmWMgEVlnlJ/9gcK66I4+tL7YAmMKAlhvOrg/5gJVDjamqoZvI0nsMP
tM70lcpz8u42FpykHa3AYlnuc9rLZMJGdK6X5L9xcDb1frRIXzCuY/eUKQ/D+niBA9BbyFN0epl4
1H9kPX7R5GEdTRWVtAsJGql0s3QX2korZ7WGAJ/nWbBmd+Sbrgnv+rSkEUVB+ikbPf4fbBfzV7LC
dLAhnOpOg+Zi4uZyIOovxi1jmoUNi2V/f2Ius9x1cAqX/uKNdNpN+gHUCdbluGHf+cnAxDy9NGdO
ttbNx9GK1kfn8Ug10WpNw36bgeUE3cZvH6+ldR3MDxBdZmdarzvdPNyzPbeQgmxpT5pAzjfjHeSb
AzArAk4bUznqlnZkKrQ+oPXxxdW2pt8vVt+Pj19terhyCqVdWZBkrEh/Lza1KC6TrDIy4EsHiks6
j7Tnb+pkTWEVVkvnrmcAAj3hh3H501Tzz13+x3Fv1nzV4OZqkzThCe1OfjSWxan5nWw8miX3DVWE
h3BFrXsbA442o1/K5fuzVj9viO8Of/OQRYmvCq0If6iwYbYvaALTPjb9C8I8utaXzpasfO2d/Yvq
6CcU4PZEZqPcgV8ysukersRFcxgvyUoG/Dozl6DOrCn9OL1HdR4uvVPmMFavKKDZLLT5iuz8XnuM
Fx1rSDtektq2qF6yE4CZRwyaJ+ws2DQnmOv0StMvTX+yqrLTJU12W4TlK3EPh+uJRzugKpreYmWe
3x7nJvcaTV3uktLEImb+/g1WCu13uPBs/rzjFR3YDjZz3fVSbBLbWMqL5kSC5DNacXvOvydA1Dpa
Uc1Jn5UlCtqH8Lk6BytqBhvUPsOrt+pe67X7QW2n+/xH/A77C8joxLi9M+hrBiwVbBIngdHjX8RF
xQlaYKV45Arz12VKYU74LldjEeIimv4/SxSLr0Pm9KvE8Zf6Ql9Ix8ljROvenJ41xigHWoul2cYZ
h9TnayL9+rxQkfUW8aLkTjvTy2Lawr0KO4TrB/+JaGgq1pZ7jCyDr4CvCY8L6+pEkZOfmt6OZvfm
pTAvu53oyM6RwgfHnV4k5uguluUpqxWIPF+TwxVxgDnRcCf2LURM07tQNOPvo+Wfp7FBJdd14t++
qubjI0Yi/qrzUtMPYT8+CKB0O375iNWYD4QUCl7vlUYb9lWPB//+EB9yfutVXU6/SjTsmRGG5HZv
EUPKZbRvVnoyMUwXHwO/1RO7TNl9kbyP9ogXNzti4uf7YPOs6C514CHtUytYAJA3P7SjC1BCYYRe
u9jasm2xndKcU4YY3Z4RsRzd+Sf/hMDz1wTmdS3tnW0lBzYWk/7n2G1nC28J/MejTG9GdwMZzzk0
X/I/8AU7jvNMM8ji4M71+bl3Qk6AM2nWdF0WlOU+f/Z591gtd6+vgvnxPrmXge7xpwaAHaAWBGB/
T8XSYeOwIIRoeuN2jkPjNTVT4sH1z1dkz844OF2t6TIQBsH8TJdmEZr82PP0DBAStIX1tZI4vgeQ
eBqYCWgwr5vD4Xnz/lAv31lBmcQ328IvhI9LFtGniJeJ7eyzNU6hD4szlUBz55yPqfk6/YNeOcen
0smxyj2VmSVSC/rodIv4khav0488Tu/0GX+KqT/eI+cgxZwtgVWtsblxGaK76TvsBHmd6ZU8TjR3
pK20RYlqKcAxJgM1NT8iysZ3xDYHbcHFWHr36X52nM5ZW/w0dc6/1CbDSFYkaRr+b5kg8y5t5dpN
8A5yVegl0Ycc2/m+Dd1trYH/YrmuijTw9N+oJnWWzvBFJ6pZQTe21fjcuhf8PKhuFiAIDVZDsm+X
grtqjElKbnmQa4rJewjxTI5OMe7dsv39qFOMVlkjpN2C0GtBTO6Tjj4mDupsIWeoiBGAFkiYRi06
dL9Q+xtIf76fA6TbVTWoEBZYhsJWdFo43LZxOnkMlKpSBoQhkfn0sm+cO3qHy7NmOTvbtmR78+Et
Vov3Hw57uyG5PexN5a8I/TgsZKwOi/3+ZWb+Wq/Xv53jjhaftVmxRjj9cMBpJvtzprs93k0trTVo
o/cawGUAvpqyCrRu6tNnT8hyZCASnfTDzP7PbuXzgDqBSVQS9Ulz8feKIlbjeS128+HCVd3fvdxF
K8wk4uXuEt6t19Kz87ZLdkDHh4W/2tnH5Mk5iNZrdbwyKgSL06lcdjwilvj88P2FF+dfXQhg1NgP
CHNStZsL0Ri1X8RlFO1Y2rvdFYcXuoxZcmL9r7CLy0IziF/E/jSvEBlD+ut+qHMZ0wFuPwkiTrjb
IFJPfPC/L0wfx00iaqA3JVFY1wqPvqRv1fxgAGCqivCNJkdglMtCuc+UZdLzxh4a/yPPnnuKQDF6
P1JbYXUZdh8OiyGQl7NJ4d+HtEmuiApLP7WTIDsRNHAfVemzOwS0QbracmOWlvRRhjYiwZrJM1lF
gepElbzWM0BvnvZc5NG+VqNVWQeWOyj0JB+NrrkYsX/KEgokOSJs4d7znxuaKnMalU16UPudD485
QnBO8J6tZJpFcaPJoYapS6nHvB3THzPUvWjAQcc6NPYLzYiufrPjYQ9SaKXkruTCLq/yZaNP2ES5
f/N48rucboIX41XLU6tgKx66Z40/R97M1m82UVMgH2W5TjscbnJpfX+n3A6J0w08sZ9UUVGoBt56
spqcaAvRn0E0E0uCdfAwWJiauS2Ewvn+SP/YOD8PJROjZUzqNEm+KfVmPTzGQlB8MrIKy5XS+w7o
QiQndji/9sQ3q5Qau2yfNL0ZFslWb2j76vUPI6E4HeWfG/OPd3GzBwiLQZazMAx3UvlLljCcIyAY
/a1YX4NQhm4sWkG3ESgnIFsbodMVE44Nrs9KYoT/4Yrc9npur8jNvgDaoYsOpY93SbyphlOHactP
1wO6i+Gaevd68uQpPzmTvhoZ+KxBjMm8NgHdfz+YM9/zvaRG4RIMRDNO5PY4NuyIpnpBVRSbQPHQ
GKxn0s1Yv4zQwBklvj9tbRoU//kI/ngLNxtYbNtupep+tJNqlB/jb708UycyKV+BzcXKMZgv4TSd
euq+D1jmxADz2t9Nf5oJlgJ4LRqsDtxSo5BS29+F4rkOZouC4kv1riiOiiikIwMVmbob5FYtbjwi
IBP0A6aoHlwUBix3qMvl60a6K8fScv1rQhGcfKBeAmJ7qohYnOVHaZxhxv5dQFYe8ntXoYbZuAQs
oDH16LteMXCi6dxPKBKxXxTBq9SeqJUJ1br3TjG5NDAQDfe+zMEN5z90CeWvJlYRl6wkSjpj7GeN
4I+mkZ5VY6bO5GRHKZSgz7jZBP6Toq+l7D2fxaaUfqjK0jd+CQKUPYWuSreoaoqyrPdLS+zhKYV2
3+xm8iXxkXI7I7109YScWsRCpOSwd1n01acsvqskG9PA93eApH/5FGIdYmJQ5Qmb9PddmI9hmUqF
QWx1Tt2lv2s0oNkxQ1AV9bbUv6oK1YF4o6V7sRVfO0rv2ZjZsJsy8cS+3tJH5i2W0sR6j8W+mvNZ
d1dE+UoAVrPeUWxNFeY4F2E5bhc7IOsnOVX6sQAkL09sAp/K15pOhVTijCALy8rh3oOu3hBvWEy2
me6ujEApWkqzClWrZzcTPivP9EoJ/Gh2tH4njgL7L5BZNImVfR2/zMVrlLqPZN9hBRAsMaalwuSK
nXrmaVTZficBBjHVquuaFrgD1mrmvc7QwA9AHJmiZ2ilxIrWVelburgRZDBSSN46gZwYaV/qV9mX
17J2nJXNZoogICN7en5bWBDDYKkpC9kplWG6MES5YRp91w8CbZGObl7h50y2CvCul1yELc8Gr7q2
aWGN/e+6J6vQB4wosgxexNGTJri2cg4LrCzyphY/5ighKwwvgr8Olciiu4TQ4XEIj5J3p4tbfZ4s
eoF4XJDwobKLZYJ/cDkI6q407hV3YSTCRXdXBeodsPcxwQQDY1w4g9EVVI6kY4uCyAHwNoVyoCf9
ve7tJARovARFPJXahLKSRnqwdgUwvfmYziMlZr7vntAHSe8F8kFCpwMpmMBAs/LaGOsANWnEhKIh
ZFBTyNbqXo6dvKQ4XHDVTkl5UlUU8cKCp8GbnfJ2UVNC5CbTwYhxvnMaUECxunzBx18gClX2RgwQ
yQnmVwP7VoP5AmJHr76UnEZgu/4CjlzWLHpK42H2hLivpb6a5o86nPIKRRpew4ABa8UnHUeHlO6H
Cw2cnT847JG+1STgqDfCXXKBTyT8mj0L24gEE3Ey9ZrIuyAZjRjjuOsrCpmaskyRpZYlTzQ2h/Ba
Bp6VSvSbqIM3DEgCovwBL2IEH3y4CvBIhPbSNwo5FR+Dz764uwrpKctg2cw3Ea9TxvNFMn8NymA5
r5KFHLKSmYqaWu5Mrls9hfYtwsKLVzLqlFTpf5gO/2lffE6HfwwKN1NTJCZzLRi0ZFcUTE9y/TbP
Oqd7zcp3qX5Q1Fc6mFYv76LMYcFisppVaGN2oV3XyednPRcZdTF7++JdW72JxdZT1mA3phVc6JQy
5fLnMF5V2SnUjkXnFMNyfk+DWO8InXQfOw3hrfFiEEFQzHpLlt3F+NOyWPxyWfzHKd5MfVXptZ4R
hWg4maWoDjcvQ3tnYPAasRqSxy78jquXqnOCn+Z95csZY1p3Gay4Ve229im42MDjxsUEOx4NA1X2
05heMUiljZNqGYCs/UCPyJvBjQUzUp+N8VEFCBpfde9J5HHtECNjokzk5Tw9x/km1Z4KfcdwE8JA
KYhQjB0czwslsbv8Tqhw651E934o0GIxXwopYSj5qpVPPtOvMo6oKA+8J7PP3mYITCvloygog3n9
cu4eY/+9lPYiLKTv552vtodznZA6XScwB7jl37POrA/lXs38eOcqzCcm0ZucGMpqnrcSkaZnfn+4
r9bWXGiCbKG6GNrnOuiPSVotop50Eg7H5aGlnsAgEOBCG9VL2/6wpvpqPtUJ5REBkaI5uN1ujTT+
coLp2O/FKLEiEI8P5fjzYb66gPoUMiWJyKT/ZRCyo5sFHYdhetKMq1yxkdrDi1GNq+q9jOHD9xdQ
/GqBDB+FmB8aRBK37d8fWDqDDeY3SrQzEJjBaGCDwvOulejzhpecqlJhA0z5/qBfXEoFNAcNAhTR
ElvUv4+Za7MOejTn2ApUJj/pLz0TKLPs98f54u746zg3N+PgAohQYzfasRTIqPpwJQvWAhNVRZCu
/8exUHYS78yJAd79+5xUbWgqKUyIFkXHZlyVaj/DT4uILil+OKuvrp5CXPKccCjDgEz695E8MfNL
uWdh19Z7PqoMQMbvgj7o9+fzxX2oqPSIJwkbQMxb9ZqaQv4WW8hvLfED+UPsrvu8YMFzMmqgkd4L
s/33B/xHN8bcNHF6JpKwDH9XuBm4I1dtXTfJgXYs94v9crkmwHfxZj/ubGt1oof10wr5iztfIUSM
DwsErwKF9+/rmNYCWUBpMVwe9nsYl715PtemuaNwllofH6G1/f78/oHEfJ7fH8ebrvgfY1WfVqI8
Gu1wkc0nwdov95fLuTWPgWVah6mA/FPn96tqAPI7jSeNkXGOXervA+ZhMc9coabwICE2gGeOQ7Df
Y5KChDLt25J8n3bXpD+2VAlErfzhDvqnJ8cJ/3X8mw/UH1xim6kS7QRhT3bdwGNXwk3rZ9j2LV0+
JADZIBCFmyHC3UrTALA6+TjBSaJ+pvyke/jisUGOSGEWKjbv7HPd8MflD8OM+nJXR7sa3UotX1lT
4imMyp9akf80jz9P+48D3TyfnTd0kYdeaAchMDAb8UWA9e57i4K9R1YnzlyjxzQn5fShKK9dQgiF
hDSZyllHnpuPRLaFyyCgKCgWMvuMAPySL0vY5KmLx8HDD3flVAD5u1IgCXOF8qUiY2bTP7fBf1wW
T/SzIejzfFfNiJMcaqdqAxSN1ywj5IqNGqGqXYp7O1/wHYxDifeahiD+VBzs6n6ezkh3qX8YCr6Y
lBDnSggWqZfBp57f1Hy9kKp24krhLn1r52e5XGcoRrSlXm7ARHOn/Lxd/qdxgbX2z0Pelu+Fzmtd
EfYI18F2ydUMj/0uO3sr18kO6CTaHe6jNdnya/+5OhCVTfdywx4mO6OhUj90FDPpcXgoL+klPCqN
lRziY3mJj+2ueoVZvQ4Ow0f2Ci3JTtfZwXXKNRuxdtfuWHyfZQAHu+mrOogoCHbeVtypD1D3DwF/
87bBFoNHd2A1S84S+pl1v9ZWymp+HfYh6XROfUxW43pcJ6tJztw59F634zrY9utmxAqktaa3BVi0
9rbVob4Ir9O/+rXI6zeHLF1U52ijOP7BO7L/KUhVhctbrKkgVmvjo1prm2437MCAvFdrf+WvsFOE
q5C/iHa1ni8bvlkcm8tsA9DLQSG3n6/8reLoa/I7NtqGVBunWHvP3S49D58vNOzEh2GH9/29Jgpj
xVE26blYV+uZMz60D1O6lqlN3zqmZ8R/jrRMD/IGodLsFB94sQsLMGND1ON0eMhr+aE8pDSKyVvY
1Ifpq7sMayCTO4kv8IFQahWayA2tPHWlruZbdQtXNN4A2ljxvPGX/Xw7fcWb9gr0GvngKqGN5/6A
Bv13TpUYfyYpLrOc9I8yWhhFqdCGIt4NY2EzInf9hhUF/NtfyNva3pF+Wh7/I8eY7uo/j3gzx2mj
3hB0oPk7vzOWpL20WuIM4cOU7KD8hkJNtf5lRLn44xLvi3aYJKAuQ/+OWZZu2M3k00RC45KzEO7U
tt2K+kfOwqvX90Ear4JKAeb+klAqa8oH3U/pQvDZUTSZz4+VqJrl/EUo0Gar91VIW3+8lmNuDazr
ZSTZjfqSUWP4fhicpqLbUZA3qosyycOScDs5pC4A8iFRkh0cvFrCi09hrPqhLvzvapQr8scxbq4I
8t86LWDDwqU9C7Fdl840D5cn8IDfn4z0b/WXMCMMoFiUJQITtJtPPSOUWktqMd5F6vxIPYItYHUO
MTmp8NOiYb5JqYaMDEBNpy3EUnV8WObwUii2jUnmEA3CbvJUeHBptFNEkyCBBvX9e/x3NuYtcl8o
sj5XZbIx/l6bzAS3kmONON3MP7nlC+tKiiopCt3vD/PFNZdEmVWeqqjsST/v0j9mN3lQmjygLbKj
IgQ+JNob/Y6Ci/pTn+HfJ5tKP5soGeQgLoz5zRWPi6Jh2+bF931juqf6KFAZxUX0EKLtOn9/Ssp0
af6+V9mnzUUWMYIw0aFu1pGIT3vPy7vhlCKe+1iMy/Qy8x1NAcx9AHZYBHvRX+ivSmE3oY3uWzvg
ZYpiSzh6OUmLZ9KWYtGanetVLNqTwSnbtM1DVqwDSIkU8aUNeUjCQv/VlM7AWk3AbZiaNQO1cYnG
81gvWhKCyLIGHQNlrF0W8zXuw+/PUvz3ieTzktnh4CShxfoZzvDHJ9dVg1DGTekeguRd1WoSPkme
bkkeeqLBGgfPufjalzWi5/UUf27MG9sVGeOBCv/wRv69U+dgtbH8TxYenci0v+9UqYvctA3H2WE+
wvDYMI8WlyzBQF9agW7Pg0VREGkWSItGWxXZqeYRk5s5uTrLH97Iv1eEj1zTBLxLdJfAp/79RmZ6
gyI+p6cTjftKPqn9nsy3QyPv3YDrkCprA+OCrl6pOgaC77gz/ob1JLj88D7+HV3+fh83LbVRVryS
kIpghzOhlRgqlzNl3T4qsCcam6cY5siPZYp/n2OOSe8UHQCBlwxpf5+7HPV+EAuVCztpwecA8IY0
Cn3+Xsx+2KX9Q7tgBmDOJDtHJBpAk4WbI6l1VzAiZtmhqfFFatFKgCihEQjl4UaUxrvK613L03gb
6bjJyyk8uN4NcMvKobCVTkHBnd7rhWdVEBDoAdEL0Y9V/uIFH1k9UPOk01letZaGIHyfxhBPlXzt
XDQDxEx4P5QKaFVNu42/R4u/z+fm0xI1IBJS1meH+s198V6xS9YSyX0m3YsC21tLi8OEOqMmk+JO
RagGTwNnJ6V9CvQPsWjW7w2FIZV/SHZ753Z2G+6ajfY2/03QAL/TwWYuTOUCUzB+F/aVSeX/oNz1
R/8luSdF8nEGqOk+WsjParbon7lXZ9SXyIKYm+nvACLPqX2T79Gj3cs4RExtRyEc7prPolmlevKq
3KU7YHAHqrk7/dR8pKSZ0jy6uC++bDW5Jd/pLzmWJhwTkvmif/CW4zcwZyhPWZNfymNxmNv9mpin
p/Yi2IMNBymD92s2Dzp4tGOw8lYSgl7SLxDEEgx8gGdtsnvblJ8/NjPM6oMWmgq/DcSkDh3cms3W
xjtKePGYPvVH8V6/Jh/qNfioNtoOcYRTL5Hxb2XSpcAovPmX+YlC1+yu3SG3Np7Sowx/8VCuEaau
XQfgKNsBguS3QDuWk/KBkBPjDp8s+YkWkAprCzRiiy3SM1lAvXJVxIzf5A0uybC2hE3/BJbqVDxi
gr4EXLMPmO3NR/KqPYEHuZOfojM7GLK16rmVnAk0XrP7sEWJ4XvRoVY3dYea8CZdj6zsGeJtdJjx
UbBVS1nJW8kuDiRS7PqL6zyB0pu0meYZadOktzQ1s168XBJkziRTZla/ZQp8jDbZNdikd2W911Ce
Eti0JMtOvACiy5+bE9a/TrBTVGkjGxHBBva0mP4bbGWJF3+fssNRCQy5NIf+XWEnBPtsJbwWZ+ra
2nLcTfLQERSjuDBMGHJrkjU3s/sYPKPkjE/obkl7s+KLvukX7Y7r9OBuqnOy0pacl7rBmc5lRUM6
KVjx0/PT28jkJMJleBfe/4eyM2tOVFvD8C+yCpm5BZnBeUi8sWIGQRRRBJRffx5yLk636Yp1au/d
3TtJywLW8A3vQJDgbYKCNA9nPeb88ughAhUqUT1qFiMh3oXFmEaqsOw7J+6+A82iYYLigeocXnde
O+D/B4J1XF6j/iAHTNp6WwQjoyw8TuWl/HYZl4Yl1ThuUBFZVm/I0jmIGdg1N9R+/4UT6HFHJAk9
8RmbAITtpA5zp3jVkT2ClrbpKNQs3BvKM3DsoG3dQgyYW8ySwFQAukGyieZ769Hlr74MjNkQmjPP
y5OtjfYR4sf36/BcBKhGAqFv8PGzjqtsdRtrfv6S+Msd+GU4Rr7E8yxt2pHRzcF/kvFcIwLXgPpp
9+xRwcRUbtAstpKDwqhZglc+Y2sGrhhSLeqHHXrZSYDsMplN4M0cWKaxKgAg+L3hYUbnK9Z9fa5N
aeWPyFo/d5PLqrTal9ZPRsfFcS2trqE+VoDX72cbXlsnP7vaTdBxHdUOLn+IZqO603gnzEdl87o9
D+iZXROEVqzT4gB2kv4mwEJlkE4U4H9dXcWSP6s1NZX9+2WchtlU8Y6xtDJwo4Kvo4718enz/Akp
Sbsy1HLRNPb988xSpmu5PX32TcnDXqVvSRAjPMm7etetVqKmg1omGhoWfDtIaPwLhkr+UGJx1Iwp
ley3fKmSBwZbY2PdsZ4saaVbty2WjpCqb1uaJJ1xy8KwhdH+bYNo0jBd56FooPiDI00RniP6lqls
bV6wFbryLm8OdArjjU9seUg0v4d7BBi4b0SXcRvUTFxzP/rDQ3h/OSUD9eX2lg+T4WWZzZt5gxLY
tunCPszDzQKKD43iuBhyOU689kt+6U+FmZGZUM6BNXwdljuXLCIQXy5DFd9iiCygTTkcoD4NYXij
6ob6t45LBOfju0Az6o43KbwyDFlxy7Ywepd0q4fDlW5VUPlbNE6su2huXhIw1RvzRrf1c4OK/s3i
NOVUEOgZwZlA2A2gtFdP+8vaUmwtbl0ciMc0b8HU3/FLctFy3wGFBUCQWhfDalqnITgY7jC2Aupk
LBpiMjQ2U6sPkg1gsWpRxQJrCq1J947Iha2yj/zEfos2Y/dF4Abn1XksnkyJc0iAqWD2l2IIqJdv
zG5v7df+TY1Evx22QwQADFrGaJFxY1AJOQvgh8xRFy8QsxWw3KRsZuofIqhwzZYyt8PKsGzAW1/5
bLN7TjLWFKYaSfRA/HwMU5o/RJQMrygH4JLjK9ZmdfRrl32/Bx64x1Fr5sM+Ph65JTgY6WhfEO55
D3u3xzmNx85X8kYfvGKNsRyptr71lmgQ4DrJ+vR3Cyo3vC0qoKwVKdiv0ENIxvsRin5R6vZXWaxY
uqevVO8eHgFdeLwPyiN7bxfhPruCM35lobAGgOWtQe7vX6oFMstTMnbe6uWt5MEVnY/iFCIjyHZ5
dJmWfj4rIBwcbcTbQsFXoeGagEvm6ac+Vyl+n4Ms0P0z+Pry87yQG9ZD+Xlal4DEp7toM0dO4cK6
3ZsZSwTOMmoMtW0g3LQ38YuRTjArcf5g1pcL/fW6lcfUdZG4uoX4WiYWyn2+NOlrOLUOQBAg74cq
CHPlLls8OmYPc3kf7j5ojEJK2rBpfd0hqV1M637BetLqGqbImM301eVsHtZFjIjBfd7/Umc7H7wA
NnTHV+WrjnnXoB2+X8Z5TkkH8iFLoxpnfuOoYfcQg8sKzAsQJ26RWXDdqmwEIfC3nQwkjs4tyghm
9bKLpAkfTDM+4Lc0NftBu1Rw6TZVOr86aBUbAj/LxlBNMBf32uqpGC3jIGuWWwhlGrME3rCO0CFA
FAtsPbDw0XGVx+2XOlIHYymsQ3SXsCf/vnQCdc2/3WMwStm8RcoY/ifBIQRg6Eb5YJ8PNPAJAMoh
eq8RiaCOVoPyIupAc13w4d5dS6eGTp7gfgb0wsSRFdUQEkYNeuDXiRpD2C6wZlfRQaV/VGCX7OLY
qiCCsLEQ5b1WplBYG1oT68OL9HrfVltgRRrU05Uw3S8SkJvFQHfyWHfq+OBeM/vr8nmflTN528b5
uhlJS/IxYCnorVoA0HaQJGoTSVLWLC+FAYE5mBUxW4pXlZaEbPRr1UHAwY4JewvnVSbBxWnflZcC
HsesDI2ZGmsvm0kTltR0b44Q3pG0u47TKQi6+uX0pUS7Se3pkatANSHz7fvojrcfGxv8ushThSR/
GlRXEwl8+OAIVIF/5F3wbzdNIJyP9jEq3ETCe196z6FknHHkNS+Gmb+DLiGa1qFqyZ0GBnQ4TDGS
nYVE9gHvhbsLRw6MxgZaGbYTTFC8u9AZ35j5OkM1aqsCL7wOLnv7oNnCk8qD9rPKQTdQkVRNU/DH
7D922+/S+VZfEnQMCN0cWMdycBz2RuLBvM3hDCMOoHgFJsyM/zXfHhx5oWyTUboQXvVBVcF0VQc4
X00AuHhu4bEFxcII0FekOvjjLIifhoBywv2i9yFPi8H1/erIMQLL22bQOG/7AKJABM2tbwnhxv4g
XZjtLQG+nPQlmJlTwtJAb2JQrXr41vlPct4f+Sf1Fknta7TTAPAiLvB3/qkfhCbLz00x7ERn2DVP
0W7TydAckG3Q7EJ6Q2j22g50NB+NYa9FnNeSMLc8PmmMiD+6Nd04NNr0+HegrfHdY/yjKiLn+SXT
82sy1FHEPoPx0EiH9moeyG1g3N/bBsnLnp+e6yPHLQqIeoG0QTspjp99JmGjTalj7O+yedmIdl6p
HqT090SlA6GlvlZtSFgXbVoPSyj9vz9B5Uce+vfIv7u/f4z8ZLRCnqoVYgNxZaOu3dj5WHcLko8M
8ZmBvpbeAdqd3zZfALBG11D0r4E8S2Nw9MUd0xFLs67hboIalHvEqcxKtjdETj/ysL/uu9kcJdDG
Po7u7eDiHh0qRPHhpfJOkEjH6lB9cjP9f00HwNxg//GGQVjkodynIdcgnM/HG5yEkvhdMV8Q/ozf
32XYW7lp23soIL8/v5/1dNx5DF48uOq+ztp76CoqzUk/5c3pNg8r6yXOhuv+YO7P5depa46Hr2/V
OEjgejy7bB/QyWMBobuwTIVW0SjG9eWHAkKWJ6wJHODntMAmu8WVXasL3ulvqQGu00scZEZ6nPh0
NYLE1ydiUC6LObxm/zor3TIu4+OkcJSwGOWj/goniFdtKvsamkiFdx9vPBCcY93frQ8jadX3ThME
FvGSlD/PgUHWo3j5bBdsfMjY4cbrTZSg5zZ+S4+pcBHiXiVBNiKYxXyu69gEB9pSPVdztYBuErII
w3zUtcYuo753mOHWFV68c3RyijgJRA8VXm8f3lyg6bbqdPvQ2dG9q1u7KkqP9LcCJCXDDkc524xv
oTG9eCoDV6YpstSmNlR92f9Eb4ChAWl2u9S0jpIxSdvd5DRBKVVzUg9a+wQN+wkgQTnYjwueIw3A
4OIbjhFmZLaoRXDSe7swC+tRSkZ89QuS1zqiELBx9+MNnwxzOEqGyRRVQe5w89J1vmiNBa1dQ3mX
fYB63gkq5oVXU4wqVwmV8DhBgHyNOr7bD41tGhz55xRgtoPdmZt6si0s83E55XkTMrqkM7A8j24d
lrESthF689HybIMR87XoHKKgiaL73b04vRAT0TiJ9lHfP0P7O4Z3V15XAfJ/kTKWxr0uxRRjOZZm
ctwffX/DAzvp0tweZn4vpskS0WUcYK4UogU/Tob7obGkFM3vvVgepX7Ngy9flIkySYbySB2don5w
9E+OMlan4A0ZkByrsb7OlgoPtxtpEVHQ6Vglk+PyyFc3sAmRAYt3w97MGKXDbIjQGii0t+zt+MYX
3rRREcnBabl7M2bpW4HluKnjEzlL5iTJvsgb00bpEkH0mTRK/CJKfNkN0yWNBH4YYbHoRnHoPX07
LotoEzdfeIwNE799BxN7D9p3BCZHu6ExE5B+6haGGmPgQlzRBABU934eMfxYGmG/GDVBE/RHJ28f
XRwFUa59dHf71LwwNeZDBNaUGgMBjGB3O8LwRFAiDhHMjtF/5B10Y6xgexNGHUM57oUUrib9EQP3
+rMyKF7Sr/4sQZNN4mt3FMfiGybNywPVo+Oy+uq/c5pxrCLfEdwcddKbqZM86kZO/WhJ3Ys/E8Np
I3p1CMBE6F1Qh+dXPd6s78H5a8+xYeY8gtsLJ5Ee838pgqmzzZoREse+nL/46frlHnT1+4AvpUsO
7kidGETSpE1YJGwuzv0QpMMGVL11xipiWIvoug2aJUro+aBaFv5ZmmfD89tdt+5fMlT7w84VCeq7
HyMBtC+E9iTfg3YF75cToozP6rh3NPHNmKVEYdTBzXzVo8CZDnRQ2D1/f3SvfQ5uH1XRhPPlCMbf
vzu4gJWDk+bRqrP3aK25/J1jz6/zIDXMFqmOMyf8xdT2XpH5u2JUTMkU/fsBbUsL+RuC7mx2+Wxm
xsF8FZw+UILR5e3SzsFnFkPdfK1tZDRgQpCaZH7bAYsdddbnQIuIpIsGSR0L3XRjARa0a23sov0S
im9oSytqCkm/KyPs4DFh2YAi3jupoIoZrC9ZuQ64jRzW2pPl97+qSAuKN1KHQIuNdRbtfOwZor2H
boajE23BzYfNOtZHzYs+Q5o8qvlBfYQ2aJA7kkd+mgaQ+SZUPRaQv+NTnM+UEAl2/04xrsNBAFmQ
FNvRjtao1w6yz72/WR/N+DAHPm4qzuWj+xUnUus8TLvy6ltJUZOyFLp/dSRags3JTH2T7xLDdPU6
Kvppp0ZR2kc2T9laH/HlhTU/d0QqcvztdeMWGKSbsMDKoQDt0wJfirKjLSDw77Tznmm8swf4V3GA
x3FuU9hgV2UAvaFIKTOzq3grfM5xAeCncxMxfeIcV1rBrrcPspe5xrD2SC8P2wIaMb1SEUfHweng
nEt/ZbjqhRjWraKSjeK9cUgMSXJfbjAP3yTrZpNkHK3XV6jbyO1F4G4D6imUGOBo10syOQF9HQfv
FUphVm0rQMH57s0+Hi14eBoOXaIz1ALwEQMdejCq2thBm0xCSkEl1ATTcCVm5PQMMoKamunWSEX5
MlngQKSnx24HK9yWX67LA24r829X5Wz82tqIfo4Zq8YmibiIpSE60bc27ye/GdydA1OkH1y+imXN
DQChqGC9vzV+OgZlQYkaHUAMM4P9kLkzPM6P4/20ig5ANS5LtmSXkDPeRaeXnVsH+gjb1u+ptPFE
Xxq27sajUxWdIuFFH/Um+2kxlPBUcU7je9TjEM/mUlAMUdn3yGg50hOv8ft24yPjb1ezDplxGnVH
dAcn4Wcm/HlCbyko4nS0sSdVaETdhnfyzp40Nvz9Ak7AZliGZXjyMFz3hWnBRAmE4X1SBcKkxykl
TI9hd2YVsQgmpOcWi43de717UJtqzqc8oCnvQjcKjo4ctjEOH8HNPWNhnDnoFNLJuLoIoTKyYkKJ
pRsUh9qagtjJOY/4z9mDZSl9uirDwzT9oBKz+zgM7bMvvyRT9UUJUO8aI7PVRMWwx7uWuNzVzeNm
pY0Pi7DyNkNpnCwm+4X2CncdKcxPlB3VabKQpyXf5g6TuAoVKrX0HnpzGT3MMfe70l6l13LV+6jC
Q4zvy6oMN0N9itXGkzToJ0Szw5wCzeRXwl/pESx2vIk7KB204Vp2ehObFcnYZuK6uPGc6hu2QFhp
dHI+7Ttg4nQvePmOFbLH3fWKL8v2QKmx7SE38HtsjHzqzxgVaqVBPxzIKnK+D+lZphmnSyXt66G8
VicY6qC8h77pwdfMj+PsYO2j64CTB5HQZlJRZFuoiwwfvrjn1a+yCy3lNV2VG6tH/VD1EEbeSt+x
DnY97QimkTRCfJb9Bamzd2M3UNfCJFtW9jfmC2ECV3mpoyOdkvMa1ZFJtRAgM22NaebikeDdHH29
+ZRm2XI3RdYKbU96bF0rbXAZEDzRytDCdnBzru/a7Eve7gY0wFy0FVzoI6xs9BUk/9AJo+VxR+Tf
DVuO6bNdeqUnuPpCzdBwoUme+0mg0ZSSEA1dlauz10xqmhtJ5zA+Ovi01tzdVrBOw4TQMpumYT6g
hI6myAA1V3F9G++GGHHM6wGl9ff7ErrGgF06qJYpmDK6R4dBF0AeBtTQ03X2ifUI/C9PnR/CzEWQ
a6j76iD181WBTMhhlAx2Lq4NE2mK9Bqb9NHdxZzY1DxwGgpO0S1QI2WCxNUs8+V3BPSiXnyzE+/w
xg5zMndIhDjp+GYJH7vPi1dzVt75kKiM8DKcH6P0e/PtDy4HU3gp3sqBHhlE4/3pLt44CBh6uFiE
1MKGu6j25FlvfY446EyByL8TWsC3gs2SIh1oF8L4TothbFgIEY9LuArOMZJfhBfDvQ9wJzIX18oB
I4oG6sVrxpcVogIzJabiiQSHbo0zCtkEQG/slZ2wjzxrBjiCLrCDsmsb9Y9P4tcBXGnn6PfWwov4
gvGJyN8JqdFai3J+W+pONUZ8WEjNy/D0Ws3IZ0zVTkxpSakhNF7xUkamYR8xjXnXdkuHUHMocdAS
JJpE3kImCUL54Qly5huB81fjuFvrf6wp8e+Sx+Zy3JT3q5REKa0jFLtEZHxYQbge7yARV/aVYptE
yg6Dq5Lefl/R/7y4KKAgoQH9YKPpsBB/VAtkTLQT/UK2m5khRgWDbGhg22Pp7/vbgNLgk33tJ1Ka
e/3zcg/5fJOQdUPwSKMinWr92sbFqAhKkYh0N8h6bkUzim1LSr+001sqa89y+x9I9O7yfVE1wKPL
aLg+YA50/XLT8gN3W01Hl4253jqm6do2FeRXK7etWY42ye8PWOze3uPbFZG/FSC2wp/RHy5pKD2l
rIw6hW0bH0o3MRb3k33Dw+Ymg08Q7SshSkceV4hndqVu9vqTW4tKGantJdUH2ubLwIHhRn83NQ2S
g5Qq4O9D/OdLkTpChYCfogqf6u85kOr9VtR7Mno+kDDdVLhZNbVyvMXFZi6qfpoASspWeQs1gDDi
5P1++Z8lHhH+NARg3odOtfPh6lnagkg5g7Yx9ge7rsb1ZtZo8aneoeP2rMry72vhu4yag4h3xsO1
cmF/uDCY3vBKKfvwDrSlvIXSLb7sx7/f1D/XFVMN525YFjpAtb+fqXASC+N66q4konS/hUFSVqOr
8LmnXH6VR5XhgpG3G+1gnrL579fubuJxxgF5xYYZEBXomocZt6+a8pKJvE4dbDTBJXLVcrCp5z2K
3YBiDv8v2pI1hQdJp70McOiHEA1y/pumVx1O0R4HN9QAc7QtKpcxPGcW/BQ8kDFoIR5SDLhM4Hof
tg+MNW5Q63TKlrStJGmMOs3gvKM92G7zmsbsdZz1VGuXLu40JvV6lp+2DVP5cq5MrX0C+RG7V/jw
nJEjoUIMGw6NTf1h61SyvbCXj1WCvcWixQWq1YJWgVZRg+5eA/m1dpjdt7knb+LivKpxygDfc96M
0h7N0R1eYp8ZInu50RtQmc0yrLaQB9eVnfP7dOieycMweVhdGIlLjIxYwt8zcSftLhjLauUoBc2t
5u43nO5rkz+ZBt+h38N1dMgenc046Ci06f6+Tq8siux00IR56DhOMZsng7njDAbZKpwlk1k48U5h
GMYvo3h+GMxveJ7TrETdjJasP4bCPfXp3VE5nDuag/LZnILFKhm4vmaNI9mMxrlHuRe5pb058772
8aTTmZr1P2e0e2e3xWxGHRodKkSxntGJvmPtxxvjPcv0Izgl9W9Cwx9H5ClTemUjCgLCP7hAdZJr
kE1c8ttjnLnAc0ZTlzNkqFjeNRsEl0kwa8Kv8GP5+2v80ZBQeKboiCL410066SHyFoTsXlbJcTPM
i7hG4BLcDqF/dQuRGRFQefj9aj8L73BUsI5hRYMeFsHE/f029ewm9YrzNYlUwT2/XXpvZ/p6G3CP
KqgPjjI8kW4oM2YvaXHwD8SHZ/rzJ2inwjOBhe+J89fzp/Ivs5sBFWQS/9dr4Y/nv+/3igYh6MPw
kNjtR2+WlwPj6OhoS1FXQg8T4+nUkXSnQSozHWhwYTvdS5WGIAAP1WTWnyQoj2A2UK0dFHgnIwNG
g1KygY4q6HA+JQP8WHLdiHW6CPjyEGw86t4fEinVtZoCGzY4ZEcGMNF1D4LwcXdy08zFuMk8SCNO
IuvehsIeSBZ+KXxv90ynRvpx4DESXh5ipCpHESD1v1+jWPduZVPTP+l4fkqYmqMOy9XktuOY46u5
kiZUNWyKIUNvH3zllod2I+trksTLZ4plPyYw4kl4szOZUCsj1nwYilQYu1primSU0c884OT0eWzH
mH5z/uXVk/bdT0YcF+twpaxZziUk5/++byClRpXKxSnC1bY52XJ7GFwVt1DXVTpMkVq+KVevZjtG
BqGnKGaj644hmXmNJOv4nhV2T38WCD4b0iPvSczOZ+ly17BjggYjDJTwvqPJkQG+RC8SxNlNmCjU
PoHTwLvqTMTEfS+67wySNDutx9X12TT91wv54xmpD3hrozKqfZG1SXQkZb1L3oH2n4QaZgZYKaEm
Vz/ZU75ziYeF/OdL+W6A/bGQd7f2fu7vytPwYsS3nn+6rYUKgnAFyroBdwjIu8KstNP0qjREGUqW
Zq/BzxKhxirodFPu50Wvv0h13VavadDccut0OHo6tr7J2ZKM8VW9+U0GUrVe10Ao7jUWYcqZLlHr
7q6t11foIWtP7upnTALjQYL1SfDcFw0YA39PtV1fy/bGRqLSfhyyMRZ10K+/zhz/+r6dEX0MDBvy
ZYoUoITfkTzYHCc7ATGuNn1CevqJ5Ef5ShMI46Eqw/RQHgI/+Zjcr8mml0b7dpxlAT7k1W2t1OgJ
tS7CHVcDPWSS/OBQ4GJUfGEjIPSfPI2fhSvGALmHiLdjTAjCwzFVXYXjPVGaZn62ZQCviIQ4hgX2
ztzZmk3bwWxM3c6tTlf32QYj/gh8H679cGYldZLpl0OPzq0TS9F6bbw44BTH28yebwau23GO7cWx
IuVfZI7nSU/yqJ97bXfr2NILQodd+FGzU+SiFQ0kP9pkSpDFCdmWU7BQyv7Ji5Z+pLHfN/q/Kz1s
pcamYh7XyX1OWUsEhmyihm+q7mA9Kk2/DX13E7Gpv2JUaw37NuqE3uBJeCAxqf9eyn/f60PsKxR4
L2Uq9yoWmPnReqSCW9H4A2+HqagSk8urKaWMAvjzMXhuDtl9/m/X707gP7aS6+kmGZfNoYHiTXcj
6nR3C0JKfYA5JgKiLqAg48k9/2tqi12eSkbFMv9Rk1WVE/Lo50szrx1Us4Hn9b1zXKzysHXBvlE8
QOnOJYof8Ouweraw/nHHEJ4E1D4p1OigUv6+Y2XTvxrKxrjNe2EcxnFiEUbns7nplntKGNbNDcBe
5dZEtya/v+ufUBhVhRnU3TZXporx8K4398bY4TnQzF/wewVxHUsg5TFkMvGUcvIZkFxEg2z1dROV
g1d0XD0svlEzC3ajKziy3wfzk2f5PRh23G7LJe98ONjRw9wX0p7BIBQ+3lL1hB2NiGz6VGCVVP3n
HJMgbFO2gc1O9P2wlZX93qm8ZqdmTlbmAqaHWQkZIB8oW+SImimtLaM2C9qlyFJanRwu4QTI4OA8
kYF7Iww9OU/qWQKa6uo1KNJbOy+jkYATM4Dq0fnzFGNE7u4oV24ckV0JRWTs8mz5Y+NDUjVXmEXM
iFvk+Yle1mQ3340xe9LcBUgt+tQ0j7+oSd8wN4/PXhUK3qwcdSjfNzFF2BiJpFQ0K/4mQNHJvTAh
ylX7gTG8bdOuYgwL+WJjZw4C0O67/SCZSm5Owxk/L4tmqnOxkS7ig9zaO8XppGMceFDYZP9io+Yf
nfxkub8jhLxBktd4xXoE5zL/9tqB28+ltZsBCWyonNMLmmysPL58FmgEJ7CyVX7u3LdoJUblF2ZE
rvFKCoczD2hkFOizYtAA6/fUrbhCyYwqO61esNMAHnWQ6AvwuWc+FSMfVwYnn3wkLMc794gF5Pam
2SU7EPa5T9b+Pw551gBJlwgqDAujR8mM9thDZ/GuKCFwMJBxMHCkJXFlAVelMigwqHEuYoKShPkF
V5Vycmyo5tXYd98D+Tb9fQ2I/5yY/xvMdz3vj83vmNM0pzdzm1+cUDNfnBgHe2/ksg30JvYw8QLL
e0LWUv5xtGInBeeSCgJVzEe32UKXs81mx7ITJgLNYiU0TNG9viM3p8aCtU0GwhgrOh9Rbb8IryHp
fWCAJc/8yHi7KebFJnmkcQFynalIO8DSnSvNF3Bwg9JjZbxV1ma42wKbcO8dVQIHNVgU5styHxtP
6o3/3EIoUlBzVzUy+sdzGj5vWRWnoxo2dEISF/ljLO0P15m2OxMQrcRNjJLbibjx99f2XWh5OLMk
NIuNztIaJJf2EJ5lm6YRtUOKaBlA0n6ShGld+JcWo/YdzhktVpRuHzM9I8XueCOZF7RZpTIDTd0s
fh/J9479YyRQaCGNdyTabwjhHxPomp3VRm+ZQNRjiJRAkI5w+kgGU1caKhfr83OerT/NKHoVI+Sw
DwTe6Fuzsr7Cg9Ufp6swRM/T9ELvZP8+sp8piYo4hkrpQTEgKz9Os0Qz6pt01ZWwj6I17kA0Xk/y
Vw8M+ih5FkX9rN9xlHSxskgoY3RY279PVK2RhPZ81bvWhzC5W51CP105oOUQDcwYrg2FqcLG8GT1
us/8rnn1+83+K6BAgUfD+MLoDvXvg/eP13Br9LPS167XkUwH/XJfXcr5iV72Kfmom3V9GOgAfDoB
wjPku0P5tUkX8g5yLP4OObDnFr9NAyNQyB+n/Mka+RYdepwhBirbXQWDROKRzn2+3qpNfebZhFjL
EFrmvkMmYa437homBYH9ekvvZLqZc6xM7+PItRcW4xqMq8LsVPY7WezAQhR+YtWu/bof8sVR9PoW
WBN1urEmPX+yt0rNfLJP/Sy86J3KFdo/NBIAUT4ExrerWt0ul1IL897idMNnLZkYkD3YhX9/df9Y
yzoMUIqpWGgJ/R9ts+yWF8dcy9Swh6QGFKF+7aIva973PVe5TUWd1bzxuexuP+uKYkjv0ND6fQz/
mD46iR6VMRjKKKJ/p0N/TB/E3zaX3lHrVnHcceRUy/cjmqE6guQL71kU+DP+5GrIX3fCbF0J8iEa
KtQsadSUGXFxjmaozF4oKM19Hxcf67O2VuI76lGWN3hqzt69sr9n4t/XfYh7kVfYt8a+T8uuU3vH
6t5xRnPTFP3IXdmWPfS86tks+q7o/rymTg8Ftbafp31VHPsEvFwzHoz05fYUAJja4kvqTW/m+D6m
Vr13pp8UfXuuHcwmpLRTJE/s0LPK0QxOz1fmFNYXk/9JDVj81/ymHIunFDs39fyHLUs/yOKmQd6K
V65aI2VVjPz9wJ9qtomNxIKtegLIxsF8Jnz2+n/GHLyGP67c7dx/TLZ7WVxrI+GRLOPwBkRgCCoT
+Rpn5Lgm0eDm/Y4vK0veGjzZin6qeamIuNBSoPKrUzp8ZKSXUnNqd+2lu2cRBqvj+9NxZFY+aa3x
7GL/yHW4mIbkAym8Bvugewx/3GbvaBStInGxeLBufVh/ibk9HbHf4jSAimvar9kHfhnAqxab7Qyc
QG8weRZrPsZaIhaZiFwQaSn8x/x7HEPXkb9zOmdmHLPhCrbjT7nnYTUPnjU3ftT5Hy/2MKMOt/O9
UjMuVmBrIFojP7PGrmkPd5b38ft+1X3Sn4vq+0qSoqh9ZCagVDxkbjtdrfSNoSnkHLNrL85p/SvU
7ZaX+7O5+hhFfF+JJ0fJWwFI/0gaMO5NcalrNkaIeYMjZgZbf3oJp363VugnRebrQncsa/IVas9i
vH+9OzIEtdPyE/GifbjJw7VfIDD8vSeHuR+PSp6o77rmqxFYovnkRpXHvRF5TPr2pOUaa0MiZvp7
ppS9TLooDVdjR44BwvtxeIheXtLpurSmzFgsIvfmuHqNgPMMORPwzBwFVmC/rlxecx1+Xjv0QwAJ
j+Txikuqtdv+/tJ/wB+6IXaRNjYlgqJqjwuqlk7q4dI9EPAlce7fBuVbO3Dcm7XK6dPYbFuECc9W
0OM22V0U3UZURPqU/n9U4lT9QGvmdKdiAajKhgl95H5bao5h6iwaLGNyV3lyTbE7//6e3pBFCAYo
SlAekh9vtLydauGgd9ASkpjEMu7OtoV2gbzDx806vpRYvw4j+IzePcLIA86cZzzBHPzIC7ltBWlH
AwHCToLn8XQ4YvUpJXqvmavB5us8xU52jAx9ak/Nse3mqnl1E/x1oBBGF4S4mqcF0B8F2O8BfBNY
DLmT9HiYj2jCZOKpYACwr4EFvyg+6D3UADx02fF2ygJ8/uyddVuYur/xDRsiOVY8eOCN9aH4rAX0
WCT972DomNL2Yuo9VsMvl1N9a2ggzMFPRki1mS622XBXDtbvU/wH1KO7UNcZ1iQkTVQgNH+vwrY+
GO29VZK54O6mtY/kwbCdvO7GIjDV5kmA+6/1pMgGpyExLrS0xy7a+XTKlebOXaEc0Elc9KMmziaG
cxre5lMQzaQPYznah4vcgtqsOnfzyTb+79v9YwQP5cAScb+i2HzfrhzgohaKrxvnBBgXhXUgwU8e
7r/eoowNid7vTMSJ7v9+uD30V9NDLSdzCinBLaKI4J+g5BwHyf8b0nevEQX1vtq56nUEsL+vlNd3
4ZAC9Qj3IoFUiR7rHZEFvSvukJQfJ6TnJ6FwK3EpShd7X3ylXZRfPplNP2r738Mg6ULXmRIzTZS/
h6FdLlmlS41IoJV6zryDgm7byKF4gtdQMrWGC0/YHh2PKsnkyeT6eUITYCFOzNrtPM6F7l38EfzI
8lUw9ONVC+9iQEWrXw6LfkwSI5RPGhg/ymncJDJPlFb1DtBjaN1m+seVelp5TXKZOQR8uEPXxnqQ
wgCj0mfDU4OYdPRFj+LS75PpX4vnr8s+rNReU8j9rMykLmMqnPnJ9c3ci1orN60FAY83gYzwpNby
Q2Hz+1Y7dS1Ey2jPPUZzaXarDmmhIk0TbIF0thPo+o4+TNy+//vdASnkqT0cQbT7iZU1DiJWy8P2
m8pSqe7V6jraQU/xq7CI0J4tb9ahdk4xtWp0Vtr3ytXYksWDp8KYAtoc9A3fwJfb1+yTgbSFu8/n
RlgXXoaaEJAcnH/D694pF/0ttBl7KowVhAK+5Nkt6Lz4KHCD0O8uabZTcdZzU3dHsw/Nedf42mzb
s3P3E5RQUIIF/yi6F31wWZeoUwjeHrjtxn5H9XImeIQfRc+T5UXnPGz0PA3xgo/7tLx7BRwcGxh+
Ug12pVV6xocQHD5aHXmlTvwzszGXTkeJZtX8gE774YqigTxIYMFN7mG9s9Bf+f1J/xD3F0X2P7lT
n6YijMLtw0I5aqfivFENkZx0eTSbAD7OulMamjo+JXOzpt3Z7xJj8YPwKvGGrWUFdHy9C0Fn7nqz
qzULOqXljbX8fWQ/QAbfI1OF7njQSSEezyKx0HbHQr2ktF9b+DwoXQ2kENi41Tj/oey8liNFtrZ9
RUTgzSmmKCup5KUTorunReGq8O7q/wfNjv1JSCH+PQcz0yaUkGSuXLnWa1oPY0I7g2PxT8Od+eeB
v9xM/x0YTgAS1hpxazYltXlRUvAYMuWBZ5cMdNVuNqvQ3rDa9tBEPTg3sb1dLwetb7Ie6jxES8My
cQP4UlY1wxgP7Qub2n011quN/xeoGEix0rlb47wHu2vpzvQFkDS9K7ELAUKVc+mLUVqWhnAwiG73
O/fwet3epcwx5plrH3C7/7S3W28qwODbvXuLKQ6cndj/30M1wM4Jc2nKiP/zoWcBVGnOZpA3FLoQ
O5Dzq1E79GzvqEZIcimR+prZks+KOGtpCPJLuj67+rdq1ZknUzSmenlp1oceYl8j+X2HHBCHg/R0
MrtjD5RRWLKYeD/dP0U0lAlReoRuQvDE53AW0UasyateKZX78ZqN9kwFwHl93aTUAPw/0AJQFYPD
xcd+W57hr+vq89jqbEVbSMzD02bs6Rq+ep1KXX9B+u2pOjl3b+vdYqXryzwzIKkO9WgTJD6azJ+/
qZploUXZiYWc2XAxJ/YeL7qxcTVM7l+u0vVSZ5fe1ZcTA2lQwOnA1UDEUwX/PGQ8BKWSkxDtGoNy
LFo2dbvRorvMOFJxs4vunyC/GRHTK8vIzzV0MOSns/p3OG2q0rgCy2Ur540U7gIKIafEsofBN+Vh
dSlaT2hbGw/gTXp+CZMncfythPwbBY7+xkwSJ5Z2lUG6Knd2kcLwGMXHzLpCmB6hOydDgEOQQPWm
d6OGIL6Tn17S+AGB7zS+7bpDOB578SrrN4H5INRXp+aqgPgXK/tM9eXBLamT06VLMQTRxr9SvwvE
l6Dej9WxGCb7710tJcizBXjlVEDaNag/w2kl9graa4r2t0fNOAq8AnGTNr3vBvh+2aZrOzqoNXot
h+hVvdxag+ap8smJz7uc+m6PoR83Ts8IT3dZT6Uyq+yyM67RIJOkNf5QsKRuSyF1hRYThgQJJw2e
Kq3CFz53Hnhyv2ra1IsSdIH6foXf01a6oJyDLWcfxisDGNTYR4dIlvehvB6yp1LBnDFDiblzy1De
ZUJJG1bDTKYv3XM+eknX3gg8en/xYgHSXqDh8438rwoQ2oQPnirbUn0xI2MlgiJNW0Rn+sauu8jL
xN43kj9G9mvhhPhmrU09DhJbgAQAhGc5n6QXVYuCbnU9QlTCBjd3hGLTpqv2uUNk6uQg93Vp7nuC
KcoqKZ04O2scvfSQw9rSTVbNlZx73RKq4x03+ynEkH5+fKzZFpBiKQmhaCj3Dcc4N6bSFokx/SbL
MD8OKfX6ysHe00RANHmF7IH1eEenw10vnNxfqvkcKp+eY6r1fEiJi0St+wsOhtPuN+yDK9j3NFj+
+BNFdXu3VM7Xp2vEl9emWGBwdlAi+1IrkAMjVayc3lN/LVtXZbwP69+lfptBfORinrAWVif9cIpW
QeTr0mooHBW0QbJS25WaPQ/j7QmXvfwqqEuHkwgtHbTPq5tL9avMLVvpQd/CQI70Jyl9NrP9OUO3
K784QYw1VA6x6PLSogIWiKgcGbu4eFT7J1X/Uw1PoQlz7/RL19EUWdXjNr7sO9PNGsLG4VKiPane
mcgHHifrO72+K8Nt1dwIzX0lsx2indAs3EC/tAnfP8yHmZqF5Qnxfu7hZ927nfOopA5MQtpfh5V/
+5SgWLXav0T3LxT3lsb9chxMC+LDuLOzT+7KRDqF3EfTBNPkFrAe5D+k9viaNpLmeffWSkDeR/wN
o5fbdkAK45KTwF/JBlbHw0MBi7o3bmoglbJxXNjM02r8snworRjQHxQ01mebOVFzSR0lVutuwthJ
9v0mvru9vfUjZ/9Lc2jKBLed/bhYZJvm+qdhZxc4JRBLuSn5FoPPGTk+Hy5wRWlCcEziZG3vrWP+
CPkfAMTaXdqgS688CxSlWoZZmPHK5AMrhDbvM//29s95R6/z6mHLdXzX88o/z/MXSKc8Aa5AU1JL
hj1G9PwcFZA/biOxJTpdHpHyKa7aG8mtYIHGoxPeQHFBntTvnrKFQsB7sfLTPE/DAiHBz1CmpqVN
0eNDMNLGRDZ6Y1TuDSqGaOCkL8Nf61ChDDIdIEd9dVkY8WvpEMCqBSoCxX6STNDqn0dkoacRPabp
aq796elFoADrXGP7gMDc5vbPHgo/KoFXsr29g9YMym1hpr9u888PYMzSvfAUNWB8Q+W+2lId+F05
mNDf6vfixt9zfXG27vptx0m/BBr9emOjUotyOvZM2Naq1KA+v3iXt1aiK3zhaTG/GqtkZ28ix3e8
4uVkU5L4eUF995oYkEBWQiWK28NcZKiLgvYkkPVxQdwxoLl9/X2fX9/fCg69LaQRtAcOG3dp1C+V
JV6SVsxUk55we8psPYllf4FXw6iKnXG+hqN3uG5vNtebW5sJ9vYwXL0A1/faGQ+89VJD4GueS2oN
0IUdRLo7uZh9nuQ4u6j1xWT8x92r9oxexLayr4tXfMPr39MV9WYPbPRiXyHtFNGQuNLtfcq94goq
j31c5657CI4Hd+0U13yR9W5p7X1JjdDmp2+AjS0PCWp6tgb6oh2itJ8e7xnZwu0U1A6ryrnf+Cpf
pcEShNb6bmnLTcHy8yZnVAqaIhdJ6GvzjkWbYsFZSQi+EErd6xW39czZ+Df+05WDLdPucalG8AV4
BcsY7xsoVJNTAjt99pqyGHeUTt9TLURIqBBYK3TG7pBwlHenpVvrFDBmbwdsk0ImTByIb/NeRG8q
tSoFHQFl9VohmovtFEcE3YctwgPrJYDcNxGTCyodecTr8dFR5iWhpo9CyH9Bfd0Kx045CBe8UkHq
BKHpjulbroEYLY71eQu34ySLXsrv/7yzvxaOaTt+fILZUSFVSTYMyaDQfAEoAcvn9Xq4YoXTtd78
hUXn7xHKcX6dgb87awg+S3t8+nqzCae9B4cXMMq00WZftw9086JrTLjrEsgG7/oQMfbK/6u6IIAc
tPzsNVCufxaW8RQ6vgyrk8NS8oKJOseyDZeqt4SMCqTqK66BbEr88PPEfs3Mp+A8dfRMqn0alQie
4MNhKJbcrpSSF8NO7N9sZzU1ycE8IaO4Xv+zMJHv9ZT5G3EYKFTw6F/SWPo8XtUaWlzGRIMd8hf2
7jk+eY0nOibsnBUHxPXv/O7efLm9tKgejBDuNn9QL366gsNVX7yH0dtuk9WWJu8Vc7521m/u8bHy
2M2gsXYIru+eW3f3DHhvOl4WpuqbTTedY/999NlUFULcUM2ZNKRsQ+IaU+4v9vVmtbH35zdyw+q8
uvGeXgKbcHak/qlFi2oK3yUSpM1QFymOEWTm66HQ0qSUxWn2eigndnQF43R4XSm7DdWbPV1n0Cpq
41yROm29tbuoH/heYp1/Puz8MKChQGhx6Hz+fPK5ttKwnwIPhQUb9ZbXfn+tuIAPoLyuDs+1ywH0
qnoS+MJbe8JaDC4deWCG3suLtwURm/uDDUAWSkG+VLv8fnp00AIA6KcGzOzp2kCFNTG2RImjtX58
HsGNrWCNYAJ4U720DnjH3nnZb9FCWP+zRGH9gq6ZZCbeqVK0qalxvffQP+ykcyGnY4qbDuiazntF
2pyLQwttAxj92t5Tyruaxn0TXjh13UUtyS8JPKPzSeglUhcnr53+/MPoqZH2Slif5V1lXlFpc4fM
eOi51CLR6ZxSLqMysl/IiyZBuqqHg9G3Ptzac7jEu/taK589yCxS1iAWIrDA6juU7nlwDq8F3AEA
p6Ht//H2HvgiKn6A6RZC5ddax+eB50zmSIpLS5bZnuM1Oa7sXevbw2qCDW74BH9BbWrH2vP2Dkiy
kzcA5zwuxLZvV4AKUgXPuSkNNGaJYHyOKO5NOccOIslrHZF33LIxqxVMguurYvPrqvUd+NPH1Dk+
LqH43zky860J2pk6iwHCWH238PiwAkqgfvJQM/EWcVDmCtm616ObswpXdk2pZ7MiKV09PbEny9st
9/p3bAxIqH+Qpmczs3V3OxLAB+fqaS9f73X7ihRxKZf42qacPhP9Ox0EE4XguSZLDNz0JBdEkMfn
qSR14Pn82z+RE6yeUs7utbFJHXfpbv0FZzdtTsiyUGZpKEAzmuUPZUipM60InPgOrDQoPtxyr33U
hoEVeA8ih8XCcvz2PWEycbMFjk+8nO2DRgo0oxmIRS41r9dr0KSJQwPF4473/4Hq/PYcZ0ZVvLBA
JIlzAq7VBHVYdNNwz8+Hw/VqCsj8w3G0vbtbQvF9qVRQwBdlEEGA3WARvWdrH5ZaZtUhjlhFdd30
laflRwDCiqX7k407KWDa+wsn7zc3LND89ITITzQ+4Ozr9Xol5oIy1Nfc2OX+GncKsfmtRL/OmLnV
gkujxhRXp3HdpTg6bKCBmuHt8EfQXCRnpNPGkjbQbjEqQSsSkeffbed0S3t/ukHPdh+PSD4DZpp/
tNnn7rsCO+tYnaL/apUCHr449FPsq9qhV3Z2Fhsq3yQjdARJDdFWInWzZsUiAy5Gk8RkhjKcEt2R
bAzk/YsbrX6e+vcm1Py9qNOQ+8IAhlQxO1JDZVQjIVVUNs7zc4Js2DVdquaxxJbk+hqzCvxuIcZ4
eywZUaZEqs9HLPAqnzQASYNCLKW8JZ2b77YWhRROWBYVaNJ5O7a3pGY41VMyDmJ6uk8W9mqDB66/
B6aNhEbHJfvnafiim0z8AINIQxK0DvCvd6TphxVfBGJV1xdCuwbSj+DO+bLaTNYk45To+OzqqLPv
qKP8PO53Cx8raD6yBhQeMP7nUz1M0zIrQ75ylXko0IRcrgyU5c6Fs2i1+N35aaoYNYOwo/ZJnerz
WLV8GRK94xUfO81+3FWZLaw1ToaWAgHviKo9IDenu/kTRXzv3qNc5RyPx6Vz7Nuppn5DDIPAwp16
dopG0JosLZlO0ednsvnX9wLo+wH+QhmFG+56Cf/9FVvC10WbGjw8XUIUXmavHlpGReWoE3dmtE5k
H1dJQd+GstsnawHvh+5GrpcgBd+F0I9DzvZvZAiD1RWNSq6A+RFmROEa1yKFfBHa583NC4qP3tlr
bu6m1bxbmuTvosfH0Wfl3igeL92oliJUpC1UJL3HOMwH6C643Rrjh58X8XdlOfRCyEgA8k7sldlo
XTlK0jnqeNfDIbrCNuk6dm9BkLBfwxvyQXIiRMeXio+Lw85S4qEU2kLWOnn3H4GFzmsynLCyFoe0
EVuLzM7zcYOO0bpJuuu6x+RCR3QmanbTf9sIc6Jm/6Kbf04Uj4xrzCiSEFOLsvV+nh/1m1u+ibwC
fqGAekH3zqqzlXBOz5YcKzuSibUB5qFu+rWK+pOKpP057DxxFOxT/axeLnhOWo6eWn7S/YmRSi5E
RGpRdZTRWEXENoy2efampDDYrFWmCatTgPisWq3GE3A+SbaLs7luaund6K/P71pbGfCd4of09aY4
eXIt/YoTV+WcNeRDQt0wR4VS+qcbu7W8pJf3Xb7Me7PpyMzAzM8Fr5ImR0ZMu4w74VJvNJpAQmu4
Qgi6SKz+lJibjhHCNiI4rqH163zwevZh32Y7yxoP8vQ2I4Y8Le9P8D4AtS/UbqOZnqgEXhX91upV
mKyaoLKNYXvGt/fnz/ZdVezT48/qAZGYDtEYVeKhc9DABJGsAgOWqW9jS1QivLmEoZC+ueN9HNCa
rZO6yaxgNEscf73a7d0ATnVzwP7HRRTXoePsLrJJv12ZQFPAGFNZxkTz85lQBGFYlqIg7+STuta7
32PS2okp40xyJceah4dmn4BKqx4aitxmdP5VqQI2Ig+aiceJvDTj30UtDQMBejYcC8pcJcAMkno8
5624K/D5Ox/z/lHC5+5QCQcp5FKXLKSdXxkIHAsfx5sFkFjoxK451/KuE/Gr40VV2W8MkINd6GlW
f6ee/xhNhnf0FYbMThGXfHk0vJHHGBCYtLLyaCZUSdPctdTUrRTJOQmao0H7Ngk+ofSYhNZhtMCx
1XTgy+05HFztfFAvCLOeG1fSRLvHVRnBl6Q7+3IlOCqCGLmEVVo43mTijdg+5ebgxgZgJcjaXSHb
rplH7lClq4v6p4sIHbLXJE570haC1rffAuoSPR3gvGS+n1fGyegMIx0VcZegd4+1XIxZbEhNSNoO
um+1mPDBLPp5w723b+a5qG6gzssFkuL+PEMxz6dAUmvOEeg8q0Nh398mGCfcH1aPu6Ph0p8s1vTW
VhusnQQOF6phTyOF4SuPts9AfVYS7BSM5VKR9rskDUNXeD/kDmB/Z1NR9UE/nmKpvs4rb5JGQR24
85HMaxG+/HkGvk1UPgw17+NpiaqHRtnKuwBAi4b0VvuKvmjAkaYNvxEmbINHzSiWkt8pF5nPO/D0
CXlLrOYW9vlbt2dw5X1DZeERiJr4i2bDxkdvBirmVe+Tb78tVVK+u67TaAA6PRl/I043u3UYtVhq
YX4Sd83ljxD+AjSCdYWX5mtNHZ16yFzqtGj+b9rx9ym/65S3Ck3ZtLCcMQ5cTb2soqpbyGK+DfcI
tdECIf3nkj0tgw9XAFnqlbwQtGFa8bnqnZl0Mb+KMScp0YFXrrD96nGA6sHMXg5tsoQq/27DcQVg
5dNrhPUxS4tDsc/pBUjDblQ8IOxobir9m3jO7kqus+2l9obyetAwWK0OorqOXKDtdb9V4Mkol1Un
RF6kL4lEfmVLECA/PtPsM3VJCY60KUU8KIzrxiNbds5rVn22wTPMXcKAf5cyw39mj5EssQpnh9HZ
SusoS9KeRbEz/lTRtlZ9YXwNQowUlmb7uz3Nt0YXY8pNoAt8/timUAxn/ZyIu7DDE05onQqNWOFB
aLYCTprtoTajldEGdlRqWIAR7JHEtm7yMWAFIt7RjQvhltr6500IjhFBcrBcOnQ49uE7bPvD8uuy
vEnSOkv2amxikRjg2Wpd7uUE8ZImLrwMlcJJ2OwiHUXFH4bXFnNUrlLrWH6rAO/Vz3qDZ3CtIcn6
VBnKJkcZrhVyRxpNpHD7VdBhnWWhfROX66rzU/20K01OmLc6ajZMcFgdBkF5pAmCEUa0ouSTqOk1
F0Zsc0LcOfxG9JL8LUTwrTnhY4wlXkpSJMEpOWbFiDHG5SBdsHpVr8Lml5TwBOpbPppOojY7iT2l
4StSdr1bxMMa+D9OFEe93oY5gPcYM1bFWFkq/hkP2ti6eoOWnf5XQszOSI1V21grCC1OZ2GqjGDU
xQ9ifPN61UapdJU2ui00mWthHTqyQ5iRIYNtIx1bvOmSM9LsUvs0ve959LLi7GaFiNma4Uv4ZEIE
c9LuoakPcig6Sg/BTo8dQ+hXI5PFbwNWpqZY4GYaZa5wEg8qwtaX82WTxdUWzoI9BLUT64Obihjh
jYiIjBWhGkc2vtilxDD03rB2I2+S5AdJfogqwa+VB6T8ppgWCwW6GZjhSc1bk5Yo3Wq2eHlNpJJC
2FFXj715jLLbNpNARb5kCT580n1froPm7SQ9ipm61uJfZu+Har+eDL5RqECTLsY59Dg9y6TNLEXi
IbEUtw3xDdKBwiaSZ2FQltf2EPlmLWJO9xQLTxWKoP3tGZXmTD1YeOCMv5FKdazEUxvLvdAPFkrT
xrPbLI8xzubVZEDZbfuxWcVnycku2WPQYPIwAWRP6KmA9JJPKHsFr1ab3prGWuK2M9avJ/muwchU
xE+okhRbNK/Sh1w1vGBUnJHplVMYEFxVkL7M1eixy7pV1Z5XlyS7CYZi29Xc1voIE78TCD20dTLN
D/m7PJjRmm6q6q4h/FVlfJjPPKTygBDS47mXnMpCM7OJnFMtAq1Vuf/nq8gK3KI+VijgnAP7pcPn
D73qEDl1CetwE7/StyKrSf3aa0EsnDrC0TO1S6xgMj5UFJa/olC5jvrz68ikQww+sZxD+dC3RxEn
tZ5ejGq3Gl5vazODw4Ij+VledQ32nG8imW06OFlzWV+M1yFBEyrX13qwUQLLbXT8nk65qwMarCJc
AVm2qI6nWbNOy6OcCr/ruvPIpdaGdlqIRXOC05dQNMuLpajW27JVs72WI0t8+tVJr3XpswxDgdbo
eCD9yXMB9F4N9PkQITmP9S2R5KJFC48yC9P/eRKAXAo9bNjQszAt1sMwnM8VWv5njx/OQp92G7ty
CMKFLGhpqFmNKJMqTQrNS7y/pFvo3ULuT2KWuRddFrh681L+l5ea0rEPkd7oziWEgzLZn8NfJ0O3
A8xp4sdzy3o3V6ZevtQDTgcmztDpuILEhgDdpJsuGY9cR6+UGt+REQ2iEyhsUVlKwmeH8H8eDqTT
JDE+iUJ+frhM6E7mualxUcDriGSXcBCDmau3Kf8XtI8/J7zzYuCX4WZLLRbaLg9RAN7n+Cql9G4q
7y6qnWDcjM9Be9tj0VC5/T2vaUoIMHkhnhGaV48e/jaF6ukykd9NKl8T/J+f7L0m+CEp/vfJVIVU
kOL7JF/8eSIaw8gRgzSjvYFASjm51CkrY3Q7FKD0W77VaRd3m5/HnKWA/w6JZyb1fiRRwP98HnIU
YksrSfn2mvRokpPk6uOF8SwLnkF5OOf+/5wH/WdIhJkpxRrWv1nJh7UYtEl+LhFq2qsitzrNxtCg
SYdfURc7OYkCp1R89kFJW5y3fYQ6qNBtkArtlbcy/l1GSx4Hs3rEv4+jw/+bVO7hRM03YdoQVLrk
shcqT6z+st91/W+kPvw8z99/2w/DzL7t2VDqpD+RaxFLyaYECck5CH3sQlKQKvpVDx0SRc0qa95+
HvnbL/xh4NlytwY+QhrgC1okb0W8NlX3ct6L6S/1D7cNoVtYw9/u5Q+jTSnnh4+bWwXUTdr102yq
/UEzjoj9pNGh0V8Xe3jzq+uXTze7vwxJVg/NECX7TJiMZzmbHLLO6uRh+z0+YoYQLC0WZen9ZvtF
vUi5YUoB9lGkI9lwn9IutGp5JQwA+DWoZRiAyyUWQ33hR0i3BYF3NoiyCIHnE0PIVMH6q86IH2tA
+XAIYf9g0hZlzsUK7KpL9n2hbPrYM5Nn9WS54um0CoZ/4uEoCJZdhQ+j4sN2duT4XuKWovOzfl4u
Sy84/fmHD9jg9iGewzrd96XHhTAOTQd53gzbrfLQNtGS/sd0mn4JeR/Wy+y6Z1hJJVWRlUynbVQ/
ij0OdIVzig5x4lk3vbozljq/0xf6YcR5l5Oq46UG0xBfp6qDxYQylXI9sV2dpKV2/cJUzpnpyWDV
wUkZcDU3cOLE0kg2mjdcTBRqyZE4PhvJxW01SLlhfKPI/2a3+fgatb0rnYbtpRlWXVx6ZJlkH4bQ
7lHEduLpanPaEqM4o08RJeFWXioJTSHhpymaL3JVKpNqDNO9+oqRISqenMrN3+wvhDbc3DTMqk5e
8pxiqZUvDT2d9T8NPVt+VqKWg3gZsJoUD4yKtU9hcJ/rfVXlplXhUBX6ZXcYtG1qLGr4f78YcdSh
oQTY+z2Gf1j7gEXTehRSMgPjVxFjJl4dz9nxPHINlo6DRU8gO/I1ft5w369HA40qPEFUxZrFZwU8
ey20rMfW9C+jlzc27sdlus6WGnTfH3T/N9AsNFdn8RKbY8EJhENiREkp9i6Nb0WnhW/47QsZJBP0
VAnRc0o1updRrlZatD83vgxG4rQt4e6djuKSWP+c7fpv/P8w0vxMzStFLzs92Tden51vmmiLUAOX
Tbb0qTmGwX5U4UZ1ha/22iEbn9tS9yv15FSS4Q554TRa7FjVq06VwIjEzUAriEa2TR884X4PKssu
C+7KNz9/8G/DwrtROS4jMIVnIS+OdL3TY3TtzbMPGemUOGLrVdlKlp3BXP081ryc9u8UgS+AKCKq
ZFuz/VTmAgp1opLs5QDvB1fC4IsOB/6NWz11sHfMUYKt3WXliG9DyP+NO+8/1kIl1XmUJ/sgtPwW
hqlSQEvF01bBeq7Zm3Xgio20plHctfWqynRXuxROVbzq1lvTD86gyet+MJyM66ChZVtVKR9GncaU
eUi6vwuT9N2+p1VKtxCuBXDH2RYs+qQD4XXKUMctwgyDicdLZHjUhZTU19ICG1jA2EuQE2neo33/
NrA8LCg86CChAUAs/BBu2oS+ZJAY6V4adadsqE+cEF+SriRsbRrWYtJSPoN6e1EKP+5xnm6qddGq
uxK6L39m59RJ6MK4idw7GhpzyGH241OgPQvkkgL+OfroFFm0szILsm/hFOnFkcRfVo2aqnYsYgzh
OHHVvxVmlLi5ZidHrF/j5OxZ4St6b25ebCm2NDpOfJdfXTb+VVvLC7v1qcJqq3lNyqdqDLyOIh9y
jVNsRrlclB+KAj1hRHaQM8/Or+fLL7XOMSVoVkJOGbM6tGrp681RtR4mv3eueVY7rnOFehxHvvRC
pXIaOYoaTr+LL+H7fpE8igEadQ7DQsgmY7uyP6EyoHXsi1Qq8QsYzBpg4mGctnXnG1gzVNB6s7q5
p9zn9aRRMVUcoaepZvAzLiCdy2jTTTanGCwOZu5jTeSaQn/MI5P4ITsjneOw2qWxYhdGbctnwW67
vdW+mrmJVyI+9qmF3nJFgQlzyx774espiY/LwUU0BcY2zWT8T4cxP+S6vElwvZaOJvAlTbji2/vR
ZYP1vC8VHR57+dPp3GzSCKl047oX4FL/vMa/rQB8XGyza45SnxDyUUjMyevygJoKQh+tePY6ikA0
CGwxtS0TB8BA2EVQjWmx+72+PYl4S3RMfX0jRxg4YhFJHgjQZ7PweNPw83MfKzUIbTAGDFGbPZ5l
AsgT+vNlr7YywiTgir1RGb3BLGj6nlZyjeViOqzM+CpBsoFcIDVap5Ve+zRdYxmgUJXLks6LdWJ3
FK8CFLN/fsJvM38ApqAKKN6jWDZLiqTkfG6SmohmZIxDPi/0uq3nqIFnr5aMCaOc+WPIoXfZXJq/
oXK2dfTAs65bjWnKylWnAmzoseS1qUoLIkGI2l/aedgkInsz9Ak2gSE5hbxWoeYW42MeoxQz/nOS
9ammKIfZusyUdTxYXtQLHBrDwkeYt8jeAxIqLMRg2hSA82YBqVHbyhg7KiMDVONqIhrdSdG+6VwV
rV/B453j9FCad7FybMarQFiFAU9tw60ssWhRl5bsd7ngx8eZrQk9a/McChRGIeBWuhoDDOtBHpLV
VJma0jM2MMloeBWa5arrt22o27dtEu+GzPIq7a86lnZgKnYDZzoMH/Rx3PTF0rX+u6SKfiKaIqD4
lC/rNmvyVIpVLd532LiHt8X4miadexJim0JCJT4K6iE0e1rwUPatB05bVX0I2FQDfYCfFyi6dd/s
IZ3TBJkd2IogCj+fJ6KWinU86CXO9gJOs9rJ7vC8cqV1uoq2gq24Z7c7FP7FB9Tj1e8O0IVrOJO0
XOZfnOqQ4AqBTRV/X0IDJ4VRh2UqzN3CL9cYMXnEvUnuyJb4VXCDxPTduNP42+dV5tVr1I1WfxQc
UVU7AgaNq7MTIWlOO8UL3MjnLPczf/IfyL0ejv6AEprmNM/nX2zZlbgS7Ww17NLX8Do9plu8hbeW
G9KBB5u47p6CW/NK2dAwc0L3n9K+m/78NJki++a6dt5CpwOBL9tvsv1S2g2OCqdNvW/d5u4EwO/i
Bt7lOvVyRzxiYLo5bya19NiPXGHDcXaQNsq95Q7+4P/8Sb7LhD9+kGmBfzjgIQTLQThI2LbKWBV5
FLpKeot4OvcL9d05KfZ95wKohQw5oeJQ2/k8kiBlTXc54akjp54hv2Xjgb5BpL0q5bYVmRDplcNV
TEZbDQzXqB+5z3BmmskDHqlkwP/7a9NRpJ+KsOIk8vj5YfQsVPVMEihlYPHLTpjeW9wYRL4xXpjh
uRzrvy/+YazZmk/GWArViL5BbSCwk3ohpuCBfwKgJVqOnPptdzWctmPpxBjCduLJqcfaLbrOHi6j
G1iLRPDvUkmSSAs5U9rY2jyVPDXqOQ6Uhg8hH4Wz4GmFZ1guLQujxpu2nqooMsDxnyf8/WI6Pz0B
2qJsaqJihQb65xnv1bwyukKN95LxIMUPrbjS+r9Jc0xpihnCDWFHCLenU7RwJgLa5gd/GVjjRbnP
0Nk2Z5+6ApiUQ46iWSL6GTbtOGgizm/RSrTE3COjl9LzARfPE+nkZHljbFVzn+fRJu713XC+CtKt
YQzPgiweTlRDQD5IUun1DX5vaIKq7cURhfZOVV8mzRur29HdKuB1jPfNQKJIMLXVYlel62Zgwf8a
SxehFC32QsT4OoQf7N6g0rrK4tUobcVyrSa3cdpuUbVz1ZK4ds6vKi31DSlcB4HoNZcWFAgCCZcO
jOYA/W4bk2oEre6H0ZGcNWqEa+lCM7A6ygWw3gmzpU7vN2VSaXocVSx8cKwH7CvvTwAs6cwVXhe4
rYTViYe5qK7vFHNNnbkajjRMI563vNBxtVvDgdPsKnTYL65S22m/EhqfqEEFgltSxvLhF3ov2nmS
26XygOQNl+qq9EXkXk4et/lYfRCGv9Nug6YteFXoU3mMZBcJOe6WqrbR0sdaN0GSmY6pK26Z/83C
bRDv++yqO+ETcjmWj6F+WyoRCkJ0U0M/0W8na/TEeuiLbSBaXlqk6MO9WclaylzS/qrwyr/6+ShV
j3W9CkS80RzJuMnibVkE/rlD62T6a1SAs6m/POyUkap+TrpU3sjVRgD6dhLQx8PYd7QCzzKdtkps
qSixvAOStgsEjJ0LJ7L8s7bSeJF+lxRropx5oau/0sNXA6Ral71q2uDJp9vJxzRJc/LHf1QNv4wq
dFDh60tAnurZheh4rBPTBYqBVVqywaVjG3spJZDp3uKJ/XWWHYP+5KRNPPUZg+BW6fe8Paot9vR7
eSsds0xz5GxwTPmtVl86auq0LWzOdYl571VpLVMPrivtxlpihHxb8Gav/Xe7zaJdHFc6B0od70+1
l1hukV5l+k3LXAWHUL7pzGNTv/0cWr7d4IiJg5GhHWrMQSvpBegsoJV4r4JAkP1Ld+AlT9LmPCwd
Yd9VDIBB/Xek2bsZSo5mukZlnZFwXWXNxwPu9pWfVa9TmSCebnkiW6Q8Y0GI432XL4SzuU7d+2GC
UOHE9QSeKs+Jy8HIi/Zm/m4TFj62rmafN9g3wBYoSF3+Rv4NtBRbcn6J7taz/JftJHew5Mr2bclm
0suDMcFNg9r452COJ1ovlqaQXDfBTaEIvgjGENcwzJMq/KS5X6aOHpg4sUjOUN1l0lJKO/38eUzH
3gOcqqQCpBZnWUtWW805Gs7J1I49s2lryjFq2KxkvcdBlF+X/njxIqArp5wmVpk/FsrSM3x3jFo0
UqD0IfFGbfTzHAhUjcZzkZz3AZll4+ORpks7tNMq80GTNmPxUKn+/7rQ0W+d9GPhoCFHoM1G/H+c
ndly20iWhp8IEdiXWxBcRUqiLcmWbhBylYR93/H086V7ekqCGWJM3VS4q6KdRCKRefI//xL5gZLP
OifZTJITC73EWGyr6m/s318P9OeN4fNAC0ROs0K/KrQ4PvqP3a19Hz2MV5wcLixjRhBJDDhL8xKX
apcMKktjW1J+zFsNudp3B984g6irkJixX+GMCIcm1RD/LSFHkPInq1XdXr9TJC+xqf393A0nfaU1
t9iJFePfpR6Qm/Io1Y+BSRmFf7Ipg79gpAOppQhKUHmIU3N05TJq/LEKxUNgSs4/kektSQF9ZHBn
cmhMcwpaxUEQUa9WzWIlf17pjMEigw+KTcEf9ttZqE+J01j0D9/bv3rtOKU7pdpybGir0CGcyouw
onz7+vUvHYrYZD4NuqyOWyNQx1yqSAsjd3P8bvl3Wn1uypspXRc4T+meDNlLUl8C9Um394ACUtRc
2WsvzS0WoEgtoeALCPrz19XHRS53ARdrW7pPfRhJj1l1ZYg/QW4A1Q9DiJ/w4erTWKVuti1TW7Y/
JTL+tF2TvEAyNJy1326uTOml94hXI17UvEYWzKIKJTMUklLDJVyz92wVVnuANp3monukIqSQT7Yd
wzA8VPWVTWMpN/n9MhX449gmENCASv7zY05KULXWxInRHAy3WSPjO3EX3j98s/dvb9MzVlfr9tvu
MLjpdnd++jeP/WHwxYmZ+ypBrZQwR6iZpoOD5F63fuKlokEEjFdNA1ssfYFpaVzr0l18bHijnE4K
wYpsM58fu2xL3R4zunS+dJ9RD5vngWzmMH+EqrYWBEDb3MvWa4TYrdZG18H4MeP6R+b6FmHIupT3
HZ0hZXxUEpJCKNcov9KGC7gPSiD+iuoAtys3a/fKlP0JkaCl/fDDF2drrKttOkqBJm7kSfSTduOd
VKTrmouglPXCxG+bGfJuUt98PChTEZ5Hspia1t/CvriRszF2k/EpTnSPFv2V33ZpFYvDjsJD5uiX
xcHx4ZPBibid/FAQz4obRfXQKpWlVxoArvvRXuW2V3P+wt4orw18aTv4OPDi6EvReTvNyO1Rp9Ey
W/Omr71UXQ8BjO+s2oDA0y7SBHJOFTzCMRR3WSnn/kEZ9m8mAdG5sLzka15acvvKEE2KJEeQs05E
UU/F1uLh+QmwZGp78DiRqf+49ZTONWfLSwcz8lDSL0w+Z/wEPs//7OSDCWD/m/nAzS9ywE2cvWBD
XnnGi/P9YSCxSD+86Fwe67nKoAKpiZClQRGNardPgpUevdltcD9qyUG2jmFWg65aqy6vNoKubDrp
TquuYDWX9mky1ZhxEEyhQfj8W/pQkRO+8uho+uUK5ZEH2i92y4THtoxnaLlXHv7PMl9FfCGygtg7
qE4WDx9FQWtnGUgViEEdsmkdMm7aglcdcyByeYW+05vPAuKfNTRIVgFJ6fz1jxBvcnnuk9WG7w4e
YiJo5fNDj6g5/AGs9AhEauZrKTvL/QkyugPf8F+MxLmEngkLjz8yEoxe1+ZEFqyeej11iCqzc5T8
UpszzirXbi8Xn+rDWIv1G/eZXslOMT3U3tPP8jitnrS7G6xzTnd30VoYPiq3f3V/bfv19oex3q5e
UT0HG+P5vPv6kS90mnjDBq1/GPV40ywTN3Sj6INK53c8ed7LflOsXNy0hOn06l34glwZ7dIC1jHF
gG9giii7xSEYKFMimYNYT90rIE0+mhvTeI7leiXOoajs9xnWYVYGvUiB1S8f+tCGJXaQsYcSsjk1
Aq6HaeR03ync1nLVebI6Hrs0cMWlR25e8wHoZ3THa8SPC3g9E/Xhp6ufl6FkBWbnDxG5rgpeF9u6
QnurZyuNjFk5Aqm0o5NoykKcddMBTIKNMJ3sdcYqbfLcK5Knhg04HV9i7VkDfEtBYrDLsGIHD4Vz
rmOxnqo7A+aZjcg3wdyYfcae+L+s2xHD3vxF5uHJ3estkpiNZzM/OdLoGuCEY7celG2dfutwY9BE
r0pq3Nav6Dq9m812lBE4jCepNDaoD/kfMt3fHtIaiJ9+jbx8Ad38PE+LQ1uRO3LcbDU5IrqmpBut
YKPBCg8rtMUrOZPWs3UfWfZGll+/XlwXGmKfR14UyubUo1oYexYXLe/CVQoVEcfgKbm8RqBaBIco
g5JQS3eJ9AZlyp2hNHA/BWwN2Noh61pjA6n12q5ydUYWpcKYZf2kJlB5jGmjGK9ydJLm97HfgHM3
quPOzk/TOpjXrsiXDsiP63WxwfSpXFcGfEtB3J2K9RQLNLv8/0pkf9fUH4cRX/yH41FrnSQjMgwW
NIv51M3KOXRUeKumNwfjKckEEhduoiLeSn1wMuZ8i14gjpp1Xp/blhgfWaC/BoVat0f1Eg2HXh9X
MABW6XxqADP6/pH93mwok017Uxqn1pqPQzetZnZoNYw98QVI4Vk1TsiNcj6JSQX6y9LdoK8SJb5P
5eZYV7pnSvNBmrv90ORbhwwRO56QHiHWjugm0QbOr2x2l987IW2gZAqxM0tYZFTTvG6HMTrWNjoB
TGCkR9qPGK0/AQJS7MvNWaevfx14FFvR8sQUqaY6t2TUqEuSWlvX0ijlSXLErTFQz1UgpEKj9VYN
J2rDqse8kQpFbUbXvPr5Xxobo0ZTcOM4TpZwxjQaWuM4UnzMmzVKMkFGBBBAICaAzxjU197ANKMs
lnDV/3oDuHS44PkmE0IsAix+v48PS3Hy07qfG6jqDJBTHIF9AkKG6RbVzlWRxqXzmyOMSyz+O1Qn
i1LMCXu1miyuzKJxq2yx3weB4ixy82T99WNdHAm4A6MEEn3J2Pn8hY0obZy8UfMjos8qeRq7J3Tl
MfWurm2/Hum3D8dy4WCuBPME1JrSevFQkjLMVlMbvxtEE2dUkhyU6qVN4tUMn5Lkv5VfIQoLzmbA
wa0hlCsEzZKgCuWRqTYEXYJeQm7DPgjXoDOK9pz06kZg/G1LS29GH5oeBDllRPllsE8L1QgtByhI
Xz/LBWBWrMJ/nmWx67aBWZqRNoJQ07TxKngzlViMZPdk5Mzn23FybWlVSlcW4YU7K+JMShv6azo1
5OIQmoVbT2aDhNFSrOly/k0rty/vn50IydwV2ObCFv9prMXrGtTYb+V8SMX1i6OWL4zJpX/19Uxe
e6LFRNYKvWo0biE6l4PgItHYYhky2EyBogaPVFxfD3jhO/70WIuTa4JoB8srSO9ya18whHqakpte
3Tv1X0n0/PVYFz6uT2Mtji/JmaYysPvsqIWvEvIWPuKJfqacPl79ji/NI67UWFfQJoCRtJhHJZJ8
6LcV5BMFL5M7X8ldsTPyYcnzZggwwr+ycSztQsTZrAiNlkWxbej4KX3eObggaja09vgoyyeQNlVC
TMjnRnPG9l9mOGT/6TbXcykOoT7LvTZ8+np+/5PV89WesnibagdZXrW75GjXuD8P5recSrY3NpGG
YpV7KzcBqw+hUEkyDcacWyWppjWtirB3u7MpvTUbW4rBWLD8fxnUjMX322cuT8Rem+5q81yE09ZP
nF2JLbE2v80prdDgR0x5W1r1MWLM2NQOiS/fi9+QxVTv8WOYbVp7h4uIdjtNNCWVaS2RwqEHT3Ed
bMzs1QoJy7BPfvGKskINRtHv5r6dNfZKQskLOUQ3XsZi62TtPXcSFSEA+K8aCzBPO2tJtmWfoO35
zlbr0RaT8hctTI8mImFArFHD7UY/0Z3FAsFLum3KXwWytWrxYdJphDd01A1PTZ/ino86JkmClVLZ
4UlLdfh04Wro2Xfl+zBtVoH8ItN3lYmSyGfLE739cgISaA8YtJSwJo1+NSkbVfMKI/N87c2Qt+xL
eSx6d8Vgbg3jG3d72q9NukbYPYGm1R7+LjEJLaaXKTztGhp2ZXwruJnYXbuZjWnf04vQB5cbm5T3
GxgWN5nR3BoSRLQUvxTpxYTGwXbRY1emhrdpbLiK/7NOoFrqo2dD4s7IVRuQ6MnfomwGd1a3fZt5
2fBqaESN5XdGbG2KHCVfYno2QRuNeR9n8BTiFSE2q4TYjjaEIck1ciIDBmtUb4i0fay4co2jJeRY
uDR+8xLlwJqsNVt9mWFQ4iWBSoY5yQvjaazzVaT2G0nI5zgU4OusBgs6Aepl8KskHFc5ATVhUNDI
Ps6F5tanZIK07keHvBn3ESWcwD00DV7brrNmt+bh/Fx9EfzSUKLbDmxaZY+2k+ylRFlZaJGc4RFU
0RVVLd8gXiouFLjcVl6gvmX5T8yWgvkm928HUqjs5mTXp7p476pTlXRuPAXEv6nfMmQXZrqpCwlo
z7g3R8sLWxvq3XYmLYPklzX1tJC8y+iUy/5gZTKMyzcLboY66G4G4XaOnkn76eK3onkx2sbVw9tK
fYpkwyv6Q1I/l+EJrmDNyS1OseFFMU7AL5X50Mgri36vYVJGR1tImHvdN918rcnM9QmaUhm+y/gB
VFVP+/MlHx4lCnIMVDZjrKxqPKlw1iG874kIrJOg7jsWhqxQhbkf61gUiD/i08VGcB4cqMWwmqNg
22iw7wtyQdUX6gVfeURYEhaSh8oD2XiQP8YBZzxET6HMFzOZnY3pOQtu64BGKEyFVz2VN5NaQbDp
xQespOspPRXZe98nUH/tm1BV8M+xN2aP4mvglqwPNylk7MFnPQoubvjOp67E4QprhGwgSfMxwJdb
3ebpvIaahUW5G7S34mIe1v7N7PO1OeWDWJzQ6TtZ3uTWSZIedT4MmQ24dWDLagTHlOsSFpKR0bPl
hSm5J9zJ5PGxyeHgDcW6kw8DEv/W+RbZnBvhTegwV9ui8Mb+VDsw8CGTvTTAJGodrJKSfEF7gBRC
iZ/AKpu93KjB7XVSb7BTCM8Cxh/AGxKwksJ+U+29kg83vTbz1b1hYBM2J1AJYG8o31y17GknliyU
tLm4ydT4pHf5FjLZCqcTI+sPQR/sNL7giIv0OEGJCREuq26AQNd4FE0FjQl2gmZVpOZagTsdbCK7
2VvUZMlUrKbiDVcNtqs0ekLMWXBCKIoXEwGr+jAUW8dL82AzGI+jbrimMXrpHO14EYiqnDw6gnyn
Dqtr4No37Mp+HVrHNt1kRMRyoCUNeiiZHJ3Ma2RlD9cEhSXuAXDI5/FooxfStHDV+TKpxeUqakav
btST3IYr2yhX5oS+DW9ytr12rPY08GOsrXA4sIv6PlKbhzmYrpSQv+9Ifx6ZRBYoeH2jzFkcmSgH
GmfsAAx83qGhehxYuQW1W72zLGSFxomCvAJd1/AZWaNRrIuTnpEUGb6F5l2aal7nv3TgaZxWRRze
mP4pxnRb/dXz1w1sgo+tFNIE3kIIlttVI3lW+WiSTxrff334i/rij+fghgTTDRsf2pef648uUfR+
EHC1OqIo2XLfvdqfX5ry/MYfqKkQRONurP6RoFvXQzigms2PiX7O6H2XryZeA3NT/7a2CDg/kOPl
Cdf8ZlVNrStsKr5+ygt1HTFBuAtTaOEcuQwrbHuctbOm4HAKa4G08Cbi4lAbbJHSvZ+d039RH0Me
VPEYx6vTAUv9PK15UQ2TLCgffDCUJpQWlP2yuQ/HE6jev3i4D2MtANuyzen+4LCA/AnqwaHFkWQe
31CYsDMnQJzXySQXF82HERfXXW3C90Nxyuw4nakAW9IBwDJLN4fihpdHuCqfQrwZRw8NBxITZfg3
b9M2HBU2LL7GSwlWiZ1OWgVQqMCgOSSqZF3elMneeeM+0F9tzf7J3uGSyliOiPEWXbTPrzKMK6fV
S7pYAZvTvAY+mKaD0q4yrnIYOs0HI/tZTndzdet/r5WVVmIEsY5Qgpv3wexle8f8rn8rrGs+e5cv
zx9+1wLEDQM1QfBFj77GF4XNvAM4rukndp2M2ZC2TZLHeD6bIGhZAd/IuNLn+m3kttw5LDwVMMPE
FpL4ls/zUtXY+/cj35SCJhA9zs5R8nUjyV4aavgPAI5rJ1GfC4zQf4tBImzjHVLcqdHjdct/r+sT
x7UR5ztUvetBvuYteuluBRlFcL6EER0cpM+/UCttCZIKMyQ43O1hwP6wzh6d7t0UIIh1ltpog1Gj
oCE2dM9n4I7cMK4s1osQI8lSNKAB2xzyWj//ClnD5KZVlfSYKQeGL8J3BUKetQPsnptNiUe28eAk
xb/YFD6OKnbED0CbnLRTNMry72cHX0yhmTXdS0HTwYHCTMchwy/h633oIrgP1Q/NnyD74cr4ecx+
zlUF31Jan+q5MA9qeR83sJmwY9VOMHa1XRXlrhxsTR1zV1iq67DalvLdFByvtzgu7fi/nZKh/XG3
Nhc3+WaWyrhS6t+zbmKFZRN9GdcynNj9EJ21IfYc406311MuYz3icD7PKwIwD+0KQN4lxYbLAsaM
xhXI61KzFlsw2niAn3hjLD5atWA5dDjwHANK3WDGnFrSrrwGVUzz8sPE8JErK5bUWOmL3fvDq6/r
1lBS1UiO0q5W3rH7stqd0vCUqL+T2s3NR8N4qQ1/NeY7Vb/HGwTZY6EXK/ZqjqiqP7TOz5oyndLt
ygoRx94fP40OMZIa4eVsLpC3zomDzE799C6a93jXrIbO9uT5MGEM76OeU/wN5X6BmufrcS9OCZ+e
sOiGj8i58XlKMsduaiYKOj8kaxOjqYDrgT7wzfOip9nchYm2Kuj9NbihGIF5YO+CpDwP66SaKasR
IYqr6LmT3wRT1kH32VbjFUzt4o4K6IRrisjC/eNcG+S0mGQ/mh+eSAcgDwWbHNfeO6tyF61M93Fy
v2e/LK/efD05F+C13zHOWHnTUP9D5AQ1v5cmg25A75Rb+riZ+g4kbFrCsujrkS6UDfgAAJBTbAqM
bVFr2pUWB6OccWI0ZwAuKOxXvSjEZ71YYPRxsDwVgUlwjhdbfplqWtlWlAats4dWmxvbWD0Z5eO/
eJAPoyw2OotK3yhlRumlE5qDOTjP/ZWN4tKSBVWiJ0WhQ39qWUE6YWLLgwoR7sk8/fRe7jZ3ZLPs
p/t7dz48k9ezO8/fv36qS+el8C+UyU/nuOJO8PkrQV8+lLKfpHeqeYOgYp6+B/K2ie/V8VRLN3rk
tYO6Qvqi0INNpGhVX7uMXHp7CuxJ7iMW4+uLt0c2g2QaFaCJjzUtTfHywNTazsPXz3mJbMdzouxB
0IzKcJnFN0cRRqkdEn6I38N8yG2MoJUSwzrNg+zna2u8/uTpoJv7rq+4lT/kdAZZrbn0XiBxSD1f
xkXOrTGSVm7jM9FfQJo/57B1negprK8stgvfJzwJhYhT2JAiqfHzWwnVWcYorSyOs/2q5u9c/Lu8
2cI0brGV+npmLqjecOTG1gCRjTg5ljMzRnEeWBVotDT8qC1wE3lf2o9FROL6JtX2dvhkANPo1mOG
RlFa18q5U+794i4ZN9W15vjl5/7ntyzqpqGVnchU+MjMxMXLBmSXkq0PT3QKrzy1OHSXm8bHp17U
Splp5wWwdiq83Mi1DZpH1aAV3D9lvU8ZsNUsr40OGeZBeElZeAt+Pf5vW4I/x6daE2pD6OWL8VM8
uyRLztKjTboxPSkd/Af/S3GRa8vZ66XnoDxbQOVGDg6JJKuAS43JZW6/kXfeJu26a8NNEJsi28/g
P/4vb8WnE9TF9QPEsGp6LB0B3cAMv1JvXNrVWZj//fXLjcpvxmqSLD5awwpcB/x4Sl4lbvJfT5J4
21/M0XJrqLTJnKfSz46yTdRzs7WFd2goCN00j3XMN78e7vLi++ehFjv8JEVO6bMf3cXlecDNeNgm
/rvq/Kq7u68H+m0J/NWDicX5oVqb+9Eczb6JjnP1YMGBDcY7x/gWVmcLrZk+baP6NsTpP5u2ynyD
Djuvf/CiidJJlPuwOhJGkJGxg89Nk9nAjRoO7zgxt556TQ598Q0oFJYanE7a6WIdfPihulIaeWXF
+ZFPRLSoLNRmUEGMfIt0STKtK8DU5b1IoyIhdJjSZGkP4Iz6lIfoOo5NZbkW3haA+OIaowCgFgDZ
rfkDQFK1HnuBPji33NFdVgSdk7SUXzN6Ahh/fv2yLk4BFEcR5Src9hZbcSBZdULrMT3WzYHGDOdT
Qkg7Sgros8a1uHrj4rZkyVwbIe8C0C22BWOCHmS3tKmbbFvT0Zr0s9HTXupZDMNmcryxQ/Qtq6t4
oiOXlas62wSy7s3WtwpIbaK7EkxeaGK6LTs3VRnjKHBHJ0fPZdc3YldqJTood75McTvi2Jvhgvu3
oJDjk2/xeYmgEWNd41ytyOfCGF6tqHDTsndTR7vLoo3E0JZJb2mgM4g7AyuumY3fHEAjTg5T+zDU
17aBC4I9Tqh/JmWpj5UDPQElbqOjrRyALClT8PmkmByA1OEokC9xtWy9JDD5NObitZcx+k4/CLk9
tEyMtZkQ7dm0R/HL6nFraDt920TyDnPLUZ4wl3tTe+1dE6S/MfW+XoGX7thokEAtCBsVcvDFb4l1
PFJmsdsifcVdxClPnXNrFXe08GLb1SpMG0qcJg5ZgMfMrqfTxUUzhFMhe7D80muxKJfn5sPvWWyU
daS33B8QXwHlBBjzWnjB6PILdO/aPOnVCz1FOnQIYW16X3Oxpd9zFQC9BDAzKRhx4bwtcgcWe2g0
Z9g1JVF2F2gPo7lV5Nuq/SWv8DQZn/gBShW7+fSah9/TazeBS+gO3DEhThdoA3mpn3dFx6F6ROVG
yTpwXYwO8LfYFDvlvcCVMn1Ue3M10Oq7TvsWL/qPc+PDwIvdQZZscVUE9c2sbDXCo8xsxa1p+MF7
d7XBcn1TEj1Mp0ZLfa1QvLQRgmfpsmppXE+W8vg27YsgaufoiIEIbcskQVWAerY+ZQTjWNDPv171
l07jj8MtJlmKpVR3emgZ+B/EGBVN4Va0774ehIPswpRqio4fkmmAYS033EYioC82WcupZp3m8fsk
YyHY/xUhWrHL4fBbVu1gmqI8ldBQ6FD7c3LKgm8Trcw6S/eicckfYXIk3TtUfF2St3KpHgyF7qT5
EjjSXWSMv7HPPPjWjLbnBLwnfJk6XUcDcrChaHVbKcVtJZYhMZueITUbGANxvprbdVNttGpth7s+
Et+YWT3Bz87GnVrfNs0mk09xt1KmTRt9+4kjnb0L+psh3Erh3icLZax/yhnwWz/vkwCWg00LXyGI
YItVrOtI3wOST5wGtXrnOkG+wx8WLHdT/kwdF7hytte+7w79trTTm6D/XgxPpn3rKPGmQttezOEt
7Ts5eehMG+YIaSPQCsuStBPcPG11cIv2WfR0ZVSgpU5PHl9K3D4x757nauOQvdfRqK2bygMsfVXH
zo2meqNg3jSo5t7Bzm30H6Mcyv8Y7JPkDImjKqLDVB/kjKvoIcGj22rOmWFCH9W9Gs5JYrauov6t
c3AiRF31wHumAh/qdlZQAGmPnB+a1riaHH+zsoa8iu+p8lIHPwkkzLEBd/ofqQHFnWNeD3+OgUGg
060RFDAHCtTx95Hpdr2K+fpz598Y9c/R2af991j/2w+e0XCBvrX1cxj+qvtTRSc9I820f7LJKdDH
0mNDmFrLLYKHCqK41dpu19z7GPoXys4eyQvYDrxqFYwy+NuYcsqe90C/o4We0qvP4OsOxvcojsmX
ovsaRBjy6AdBpQn59AtrhF+gnatso8nHWCaBJ97DXHSDNFrBxoNz/VJZ0nroz0JxTDpS7kLXqVKn
cqe5WsfT96yEfacaXkAhEAU2LXIZfzksduzmCbhjkl6sBAur+Rv0SnewZBiHzX0SPqTinNFfdcwW
kulYyduuqj0z3qfBWnvOVIymaldqXjoFNv6GS4lunDrfk2Iio2CmHABbzVOhPUR0RZtVVG+tnCWy
zf+WVKGRRkaQZ9vAUr3gRnK2aJmKaa0ox5A/F/s2Kvl98TkwITPUt36JzEfubuYIDwyY7BWa21yb
t3XR3ffmCxRbBKN7CbZkPGsurgOC44UWGjKRCbeB6CrFOJtp7uXlYSheYe7phr1qCfgT/lkcqY7T
w+F4UQ2it2xtG7TBKrDfoQHcVUq8lnx5i+8TSAn2F/KhrpubWsKVr6XpQLVklagnx8YrIa1kmKVl
MCsGvzo3drzrxgo/iaeEcSBWVVDdCQuDouwNAeSjpHEHfXpxnO+M1tajJ165VqOD4VG6GH718IuW
RtyHK3r7TfhT14r7lLZ6pDz1UDoCZfaSzN6GJJQpdrnyOyxD2tijznZzx9jk0c+6iQA7VoFELLFX
xpwt3vhtylaYrJQQEQKvKemD/W1Of0Nr4C029SYPveYAeqzKnm6sx+a1H/aT2DXou+vqPffnmPmA
S9HfCP8z6GAG5ud9uXW4z1Ci+jdJ+NY38kNUpT8AQdFKc4xAAeuIB6Crb0ntnQ13HWKUaUkrQ49F
338bOtM2Nge8G1qvNpy/UpneMll50g4GrNCbZMl0r1XFPo7Z4opVVPLyYSc06bCmUNSTsxWy0Gwb
ytVMCNOjOgSeJNHAq+L9UG/iGsGy8UKrf1NjIyJgYAlWTSoTZtIeQGuBqg9meTOOfMTdlv+sR/sJ
TMRfK+aehoLT7PnaICtFwYb4BJZshm2VP+2AlaJ4H7VHe7rTX1JjVTmbqj7YZb6q5UNe3sDZ0HX4
jTejgpv8c4km5Ed524WeGpU7jr98aDe1cyjqdjX9wKgFUB/K4qAkBw3qeCxF268PxwtxAiR5IiC0
Wa8GzubiiP5w+8vVrPYN4UEq9dBvWu1Iv3SlVr+G/lUQjNkWyGZ0SysXy3XWXvwue8qSx4ppF+5c
X/+ai+WHiphRWHfQfFwUwUVgDi0Qc3yEPdbiusg9kKJLrBAIJ7l0VV94bbxFfTkXUVE3hRkd/fxp
wkjdbo0ziUdq8YRcRVhudhHF/qysi+B1tiVy38+TlXh9V4g7CfwCvpSvZ+BiRUSXQNOxBiSCaVH9
6UXZ6kbPNYB6gfG5idqtQH+u8pfFX7QsM5Fu/negpbKvM2oc2SCD3RWp11cPsLOBgsvUG+ed3POB
XoFDLs00T6Ri1q/Dzl7SYUPDnDT4VChioNwiM284ktHrnuhQXSVNX6rdVYF2C22Mib/D4u5i6Y1T
6Tm6GDqz+MxpSFzQCEOjgxvCCWCmeG1Cqb+m5L/UuWdcqOd0egijX+ovjMBps1RjOUkSPkK/TUUH
QhF2vYVkk4rzYPruY3mNanxhaj+NuviCa5QQ1hR18VFI+X3RHeHajM+RNG+vXpkvrBpozXye3Iug
3FgL+ouqlnrbaVl+REgkGXuK1WHEnBSWv0I4WfFyte9zeU4/jLjYEmjoDmoL1nGkDsXpuuo2rfQX
NNkxPbfODfKMFY8aNVuKqK+/xEuIBM9qqARM0LhTnMXmUIPQxITHgB5rfxt3mk/ETn8QQpO43BE7
M79V18DJC7Or0BfCns6EY0Gi3ee9uMFDKC9bnEfBdEhJtyAPO1ieDvGjBSlb8MSvPOLFAWGIsv8T
Cslb/TygOckBFolhdpePEkcgBRs5i3mMsNvcYuJFicqL/bYxu19091y+bBdYri3DlaQeIPh1Jo4G
03jN6f7SdY1W8v/9qsWCtts5DjTDh7pGCKn2bpKBBDwINsxuiPSBn0AllBjHUH65zmkTHePlvqiT
ciYriMYsXLA/T8msD008tEp6lwgbvIzrVpWirwdra6Yjvg1l8uB3e3OKMdAaTyHGpXjlba5OwqVz
gO0LNEj4DWCi+vlnFEERw5UHI+wbz0/WQs4DFXS4C83dlTUgNsM/HvjDSIsHNpuho7FKO4a0urnd
muFArgz2SfvZ8cJ4JzuvbNNzur4qV7v0iNzV0chBp9NxUf38iLERlfWkFPFdEh8s5w42XSxsGKkG
w2tG6+qlJfVxLLGHfqhyOl9pkrmA2Ga0GuzkH0lLmFPyNKX7cXp3uGLk3AxlTBTcqUKPMNybyjMW
iDpIaXbiNqrl5BvFjTs2bx0RdOrj1y/h4lTQH+LAF/8wF9tqB84ihWVaHNNicKP5DNfbQrM0cfO+
Brlc+uRFK+q/Qy3209p2qjrq7fSYkKQmvis+qhy/Wm0SMXZnuN0jIU5fP94lAoTycdDFgdz1rdF3
OFIfqZSpNCLiP/qa0DPIWcgCcutF6t7TUHH97HnQ5o3Bp6fiyye4+Wkxu0rfQIM+KcoPXQ635KB9
/fMudiSwgoRXoCjUJsugC2kiMKuUzfhOKrVVZnduan5TylMUnkPYjz6aNcm+a+OHMbqzbNTjeJuM
KEZk39pGPehG6+bRlY7ERTz4429angVYm5mtJsFONOVVHb1W6rRuG/TcOZVa2myagBAUVEOSke+Q
HTSNve13/Cg/2oS0D+J2WvtmsA7m8sqhcXEB0ReEyAI5kFr986eEtmXOzRiNOaZncfxKfEBrnrA5
Q0SBCuDqMXyhuuEM/me4xdLx7bGOqqkoj/OgeI19rwxPRoOoNqRrcbrqrXfxQ4RggssVZz4e258f
rienoYcB+x9HN/nWMlLuy2jhbq9qJC8/1z8jLaZR1ttZbhTgJDIjreAWkTA3HUoZGNO4E15Z4Nce
azGJNil76uR3mGu0cNExBdxjDx7Nj9CJTQ72Ns73JEdiMN/Gb0NAwJ1tiriHhqv21VSxi50FKCD4
3UKdhLy92IvHppZqM2lS0W+MUhoH0JoNmr7R7S1ARWbsV7HbBfcIY4xtH6rXGi1iYpfn3cfhxfr+
cBTk5ZBI84BSGYhD++mn31HnpfpjaCokCpw0uGOV063yKzv8xddNggXJKFh+YFv0eVRpKECo/Lg4
dmRyUsPQ2SvzysXHbDYORhJduW5d/Ej/GW5pnaY3oTb3BtfIuD1AzudOQOFkjdzexZ3Av+ZVc3k4
OPHQs7Ah/H0h+zCnYGfJXMYBvClry4WLJhEnGHsCXXz0JFdvIZc3bJLY/jveYj3jDNfm9qSileak
gAiJEwLNu99+H+Q7diXJATi1sbCqttlh2tY6Orkl3SaiV4UpktA9Z/2V+wJhnRdWlkkyGu0TRRdO
eZ/fcWvmVTsQz/rNfwwfHiiSqVn3c+T2kRs0LlDStKlFl3Yrr/Qz/94cvOg1e0VI14ce6OP9z/4n
SaZHfHtBnVqyjm87aX0CmlYF2bZwje/Z7Qyc/kzwg8L275KQeqvRF3Dl1/ZYdlvzsMmAIfNZWYnU
zbGuvCkrNw1YIsiUUt/VBmCfBJFfvunLx2n6K1B+zc1dZdzkzdnBdU5KXg0TtQiZyhvrV5P+pUnP
jnWo0nvdujecs5b/JFxSqdZ64kXjyVHXRnbuHgcixbrbYtjlNuCcO52ievUgfct33Ubb0cYf99Vq
nvGkxSeRZM7VEN8Tido/D80LMWtwYRTf8xH+zTdaBOEldrOXB6woujegyo0NHLm27XUxrmaSBjex
sU9D8PFdDl0NKwqcjg0PG96ZaCri3JNVdKIxlj02jwqd0x8ardw6WTVkfd7oD/QOvfR5OtXfo4Oj
7Ybn6qhi6h7AQfBKdZUgr3+fpCeYOs3bcFJ6/nX/S/uBVwWvcIWve1h5w1v9XfuRSqva2NfVOsWy
+Bbqa3WM71DWxZvskLw0L3jxHpxbehrAqoY375st3DPzuVgl/8PZee02rmVd94kIMIdbUlmWZVmW
0w3hIDPnzKf/B90Xv0vHsIAP3ehTXcdVkihy77XXmnPM+cJddkvea2za2aZY6oKttQvxjFQ2OxBl
gN6Gi5W6s/4pmI9PNWE79D27Fy7uFHtAuuQq2bT7cIFyUDy283gRbRNys6QbadvADreTTUnfcdgY
4z3D4+AMewV/TC5xuaRleh8e5bW6P3NPPSg3hYN1h+56P86U5nbcRkwS3ttV+RTrmwZBPwARYR1/
EXL+ypQkRzVbLvJx3yezXpgz4HiQgOzctAfj0XMkkqdpfdjWwUK+ZOezzFY+YPL0tirynM6848Zf
HbunPsTc4fgH857pSufAjpx3Nko9+R7E9J10Vxe2e/85Gxfgnn0HQv2nBQfbDnfV3UpaI1rYmvep
7uTRLN9kDyYZxXZyNO/lZbgUl97eeIh3XxnmiXCZqrb7XCxCMDNOZtrRQrXPHxDCnsRtiV8xcspz
cyRDOGQK8R4f1Bq28xrK8ehBu4eiYafwU8D1d83M21T2s78LC9usAS/YwkqxnT6a+3MFc8yrr+CW
tdPN6Wit5PcGZc8st6O7t2AR6060KB1pR8+UJm6/LN+KhW9Hvp3thydTvKlHJ+JoIq01c9t6i360
vWZukBWRzVv6j8iFaPnHN9zHunSXuXbEmNBaWumcX79Vn3qz8fxl0y4tfwe6VKWA7u2qmpWPlLLJ
Q3wQH8JduAkeurW8MtbiStvgpK1PMVf2BL3VVg75Vli+QduemVtrCdrsZpMvg4VoFzf8PYM2Dz44
/Jz8nboqkYceBEwgp2Hx1p5O2ed4xvqV2SHK/3TmpYua4UoM8eXU14/Zoi5vMbcqTCWK22zcWsI8
+4QXKhROOU4Bdl21i+8taR1Q+c+MTfvFl/RR+Hb/yoiMdXAGOuWhuvOUOVHD5bLaa8rC3QaKHYmz
YSW1c2+vdWtc2qntcko4Fan91dnqvUvMjC1uswUjKLv98u5kuxGcIXK8Dy15io7ZMT6UDrGEvW1a
Czxcvs0dpg2bwp2l0XTf1DuBv+hGaVeCcZOevHyTn8StaRzC3XgnKbZADPeK8QpUlcCdzVznq1k1
K+tKN+QbMXpZr/zcVS56NIqeCaPuZdifjaWrLvJqxbAcP3vB5FNOPhriXnjAPY89xjwMTDjNKlvr
LO7RbVe8VUloawKuzk0DpFZBa1nPc1J/vBuWMhaEeIqhdlroJpx0rCa/I+EWRvgkFRJcoNI98JBq
mIluvtAJWsIatzF6guWUdiH7V4qWb3XBXx/1oiOgmXkppLVHd7HzZ61/6zLYZAJdkwKYRuweBKNb
1tIdfcZbFT6tg4JeCK+xyjBdJX4xEJT535Xzb4Xzz4t/UasacVybkki+3+Smn7B0Gokq3+ZllrTo
Spn+S96uDCWUUx/RJBRSl5Vx7Y1tntEFvBkaBbR/VznE3c1Ntjah8/aFl8+SKIJwSH53RqKT8Drl
XHcsC1OzoJTmzP4FplORq85RVswwCjl14zoSOOqw1+4LxVjFoXHtcP/7NQJ9qIG6gHF6cVJ19cIz
kAt9WyJLrVt16QgvQfLtWnY/JDqZogKNEya+uyHgZdlD/kfLh4d7iq21ShFi2ugYRGibLS2ISrYl
n0z3yeyW8YBK5XJqSJi1sa4y/4px4ddTNvcsky+gMQwmLu44s60jWTIKOq7DPNJUFv/bBrN/6fTu
LIObGaninEjFytr4xkTUlCUIk9FSNw6xSB5v+NhR3Px9y/3W8QaUy/DiO11RvDxgV6Kc57oLlHr0
7zmblDkEiFTZ1PvxUaTxySwfKSjBBhW7jeldefXfKnmd2ZusoHsCxXjxZapFosVZCVu+bpyOfbFR
DjReW5bwLnyTxZsyvRbt/dvJSDcRwVsM/SzMp/9WzV6YSSRXSOE0iMqIAfFuA3mLcQj9BtD2v6/t
b69lTC/FbIgi/T82JWAnVhED7WGyOh2C+yWH7qHgqOL0XnnlwfjtuSDcBSkVTzRK14sjn5r5Uhw0
YjoxZxI1n4yJbnlgubraI/kOQrxcOA2EVEzzwG/9J5saPQ34+5iBVym8GR1ZuPkjlzJOFlb6ashI
3rs7IXRqbeEbz27q9IoLgqJzNGFLFpdNQFW6EJRgRmAYtmnObR7lb9LsE/WIWoL8TzLkH/PR5nkV
tfuAZrgrmPNerBxTMmzFe9NhsuCQr9wZzLdR3kpeQG3LC/UvZUGUDhkQHmbp6Mqw9FdjCwZVRLvA
ik20gP/eOzmbo9WEQ0YuoHwuq2alkpboMrzwuvpOSQ/Tao1OUEBdIXVVSSe9eqBHVilXTve/PrM/
38jFTWwN0VgUrvcN41X1dJWhArJQKqMv4XKaMbaX+rFMSEiBCsEt8Pdt/dtDa+IpwpKOE5800X8v
g14bqRRpyOgYm1cD+V0H71tccZf732a/Qr+yU12djV2MJ3y/hnyv9N/K2ckmDHqeKUXPIJCPG8Wv
IC+7+MqLKtNFvLjL/xnIXZyvLT2V6jJL6KFwwI9rYZYB3ozyVZpBkFHSOUOuWRAc87qcZ8gorOSg
diowoHQ9ZYgbIX7ljIxMXXboVSZasUh5s4blzfK8Qvy3DkB5iuldkqO3TGu7DkRKiqh8MNura/wv
3xjDcJ4csKYMGC+n75qUtKI6joz5ZYihOj1lYldLut3jR9XBaHGi9LElCvnJXaUyqu3hEOdvhXtL
zoB46P0ry+Jv/RTejsUwBkUATd3LG0io0d9VLTkIUbAEnLhWM3LPdH+RUQPCl5PIXC4lkwBu926U
hG2okEcW5SwgZw0tVf8RZsFyslr/fV//1ir8+b4u5yJh2WrhqGGR6sJNFgcrVzpIZfke+800RmCP
btVlnEaPTRneGuOw8qpVxEjj/4JB/ud9XDzeJu3TrqgnnQgAPX8D9QnpE2lCbr688omnav4/9/j/
/yb0y86WV2lea2JvTvH4TFHXVAAVydcZRR8fuRzOICcaHGlR0mzaoLR50rLk4ImD3Zj5+u938+ub
YbdE0oAmWJEvnvJAI3jdlVVmRdKGJ1wFMgMRtKW++/t1GHJPK/XF58aXqGmTyZzB9zcd8UcHUQB6
Lys5XdlIbjdTZCHjfo1Doh+I0NzLuVugeXXnodI5SWhuZBcGtY+pqhltOqqDNsxwEs1SklTzGNwg
W1YyQO8Rzyh0eq3eykG9Yl4fo/sIhbNaFHsv0hHEGlBulOWkyAVVJY+K03fqwgQIPDIBJUp2xmT0
PWYU6GbeIjV1WLWhiFGOmQw5jxHqUBXcWdJa+7g8yNC8/BRakP4KIn0VG4taBwhUckd6BALK6Wwg
WslMjgHc+CkkRvbyQ9wPk7ahzvm3yDRdGCmq4VD0hSgOClKfJoAWwFZ+xtCEOVYFxVX2GD034dTw
kkBGvYbNodSUTZsxqSQjyu+KnVDsauIwMzuCfjzZww1oQ5QgparMUS0a03LNrMjsAK15uOHQ9I60
UGXza2zVtVDmqJwqeG0IBg0yzJMeSwR9iZHP4iIVnKhT/a4RuIZhDshJ2ApxyPzpRQjfshSJnRhR
b9y3ZeLgDd7G6NcV0V/nQ63QyoM8FAnbadZrEPJOgyNVdyKELTe0M440sLPkMVoNYjwziDbVmvS1
pQIp8n6f7g0/XQdSvpLovyHHn2i1vl7d6qg7XbHZxUMy17v0MZ2wS+DZhSZ7EKDyMMqwuDuqipQv
+d5Q07Vkrsphq1anDulgr52SmlNw2zs5z5g3rLoB1EYMnIivMBdOCR6Hgc4MeuUGqKvb3hcZguSc
dKmTCWpqVB9uVQTZSMo5M/CmlERZDIS/8LzWyui4BmMOcddDsEZnK8ID8xISTM9ev/ZDQO4gHb2d
4McrMkK16jPhr0Ri1sftDMz7KILvY0sfjLc++tLicZb1yioTwlmXviW7CM18Y43Q3wTEgzQYGZdl
7du3Hz6uHRatTorXHdGGAO4s7uH4hbPFiIQ7YboaAsuSWT9M0rqy4RxMOnzxINHDcdGeDlG68tOd
XxaAsoZ7JbRuJrzBVOBwNgAzrNJO0WmepLu43nhudoo1CF0ieBiiCMa3uv5euPLOIrfiYG6sRNwE
BZ1mF5dLdhIaSFWusY1SQHzB4/TwsimzxgKHdDxSk3yiDfpzx606LhpquVoVFilCFF48JhPcs7vG
NoxjvNdG4rLpkA3ibJTlJX4NXn0QSULiyZqEuMWQzvVq06mT2BQQIJ+PS2uiI0/kdCvn7heaEmhu
IPbGdV2f4EbP4uA5z4JvpXEW083GLgi8KyfO2Ad5ji4v7oCXYdGafssjXl3UjzhKbJ/Liv54Allp
En36dmfRD/UwjWDkWrqoOy1vr6vvA7eeoCYPSb/Uyu6WXDoU2DOgcNTdSC+LxHiSAWRVDe3pjBtb
VReyEL+gV2akY4jouccWDXDyJuXeQs12HutMXwVOJxS3oXEohngWWWwS6VeI7syNTjwxDb2b6fme
PnljlTdCCQyPK1pGVECb3gw3Ke3ggSlBWN8P8g1LAgokQTh2GBBLKVv6/EQkPOjwHGOYbJwVwn5Z
W/2MDYoVBqxjDUiQ75Abj4HQhF5h4sQZQAbkyE0SPZUkSxbHyjLsVn3pNZO+Zkp4+QtT1iBCV1/O
GyGfSVm/iJp85oYlyfMmf32xqjAfIYKf3ntYh44HX1LAJEhBmEKqAW8+JK9qKK4EDfWyEvHkDKRh
sPoJyZ3fceurMQ3v8t4lWbhQXydmStQRsyqgSNDollowy7JmpnSovUj/nu5eHbqeSDmUzGn89Hq8
TlT44cNryaYRdLR+i7nQ41kYlhV8SXfYtG64Ir4gLwnebTUMC+eR7qmldDeV+Bhb9YIJ4Z6plWS+
EmLkNdqs0alLQ+LwgEByt+r5Iah2ah6uEpA6aUCgCWaFbI1R1ukiZebzO64K0xl+mqVQPAaPU/EV
jqeUem1ic+MEmS57zxih7c19OboMfbFHJKcgNOYyZ0DJkwFQPujcHWaz0xjhmMks7jXgdk40Hhma
GYxlBI/s4Nzxm1NQLwHbkMVYEP4yZT0qKpEc0WZMMtsT/TvGfpkg2qEfLgSB0JcMslxrzeqsXI3E
d0unjqp2eu4Ak22YrWGPMbYucP5Uq6DT90ud8N9OT2DKfCrJ5yhYK859T2ax0YFEdgn0PCvdCam1
spCqW76/Mwdj5cbtvmebK3gShrJDpBHCwfPfvWYZYn8p6zdRsNFpK/mq7e+gs+WgKyX3LY9OWa7T
raal+SJ+ZNWhqtexvPbHObA39YWbVxNDRhJYOtTN9HCLGj6o4SHLyN0JdDJnREeLsYsk4cyNh1fJ
L2elAg5OQYSZu/uhMY6ikK2SEYd7QSeWFhb8SChJo/YiFi8jQx0JGXGD4IdgTSYRJ7d8QXG4qcGA
qiEg7UIjwZNg9aS/Sct+ZZGUbtG0nZbWOH5px1spe0mJbx1r01FlbkJVsoeKYUGE1eERcDSy/veC
p0J0l4mxF9g/mhgp+/CZsvalRmurwrgYICxaGiT3aFhEdzGNfCkJtq41YjBNUaWDuhtzavvAxuVu
Y2anDYaY3czZFXwoztEynwhQo2RnlnADT6HzyS2mmkDUBup2wlCDnq9BWIWzJjfnudehrkdzxOhb
r6INrkck80+je3ivshY5UiMzh4/nQmWwuNILGhdlW2yUsVtXMmDTUHMqyXUsP54lg2urpGb2GbH0
+dFn8ICAHXwD1s2ktaOmu+vl0gHp4XROgzyf1ijcomzAWDNKHBnBxeQl441DWdZzwW6Gk6HEC30I
toqR2J6xFYoHV14a7d3QWzeZD4+sX5hWOsVDLCTrHPX+XTYoBNEntqSnjqt6rJ0rk6UwK+SF6Paz
gkscagxQetRkhbY0M54R485PZi1D3BQonpJpi4pAT8kT7kfmGjWSwjLFCtQ8a3H8bGRMlcwIJL//
2IbCciiZy+jZuh2zlVHR7Zfi1TAYdtlzkCx1YnQPHaf+3BdXtUQqR1auDYKK0hCp0JSq6j615Uat
boPKX/nMbBDDUHxkG9oKD3H0bvVwbztlbk2yt3tBe0/j/VAsslzcVcqyNut56GJ8OCLb6tTbCtC8
AnjAD2SoYC+d9iT5e1k89nAdvITsUg01nW+Qyp5umMhHOvkXRTJPMupciXvODJy0paHvEVgQYEET
963pzvsUfxAjehC9U9aP0S3SgfE3bC9Tf/Yt8K/aLdqQjquuQitRq9qRK/8U9ZodusK878BnMp+k
uMzwDyVszLS3mgcG/24qzYwq2JSCynBtZ4VvFGs4dRBnU9gz3JGUm+n5ChkoVPXJjJaSSR+7CWe1
fqPyj2T47LpPs32uh2UMpLaQHwRp79ZLpQnQjbj8bLoSxfdWetaaldEAwMWEktZ3Ur/suLMFDh2l
RDRVt2Av6jxbOlYb4o4PqC6Dp/5OOmbv5dl6C7/6+4SAhgfxKB/Fo3CCsnroD+oxZdsKbGmwA9fu
38o35Ysl7mE86U/1oX0bv7q7Yc/9bXxJj8ZjeW89tof+1Nzx5LRv9b330R2zl+6he0jgRn32b+qU
C28D9CWNgJ+Q5jKe0zfvpTu678HzeFbfzaeMK0A1d2qO2rm56x6GB+kUPCun4gVrn/lOGsypPgcv
rNmn/Jyey7Pw4hMCc67vu4fgpX5rHrTH6ug+ha/pmTtzDO3inf8pn6Wjf+7eaYAUX/1D9orjmzKS
6fdT+Vy9q/eo7KzP4p2IGmbx77j/ppnrp/Vp5bbyIr10B+nD/+TRPKkn+dQcxK9wrq54s/2Zzrj8
Hp5HAMof3VcPiTSwqQGEj+Fr+BozftF/uM/tW/uGulr64kLxQXEOPvVn84ktyHgInvKP4b5+yZ+9
x5pVhzlwa/NnP2RwaxB5Ici+6+/GS/OWfjJ6617Fk3i2ntq98C7zfvJPk68RKFrKBYlSPofwSaO1
v+M73kdfxVfJV8RbC1mDSwre6d1ZH0hC+sCO3jjBaNP/Ub+6L14Me1X8afAHKPZYnT+iN9iswrP7
JbFQyESu2fwifliVS3nl1OccZwOxCO9cLXbo5Kn4oio2PsI7d9m88ZP8t3oTAjt8cb/iahZ/hi8B
ZdHjMP1LsLvs8O/5K9N8yw4+xpPLRdGfjNB2T8pHPRO2/nL6Dy6l5/JZw+dZIlDuAso94gU081bA
QJLCEigM7UiflVMr/qtBJmBef+2aR1V3aSaHd9MRv4DZZjRsqyzSYr013QZF4zyaOCc9uyIwHo+H
N60wbQTmXDUOBPBYGgoWinNlcB38Q9jWkKFHDd0ozswYlJInk8MIzONRPHTJi4sZz/DJDKu/POpo
kAL5RO8O51NVTWomS3bx0XXaKmZzS/WGgn+XS4cconBBKUX9IETM3rmQWUfjlrMIBXuSNavp7Fo2
r15rzKx4AwF50hT5eTFzoeZLRTUXqChLINRqtaNypFuKs7mYp61JwZcuqc2hAFDsBZsYkCMoRbEw
dwLHsxQEGWOC6fDdFYdRV22dmG9yoSc9RfKlaA8i41A/zGdqjAjepzwqwfQfUiaCGIepj6c2sz92
s8lJHaR3GqNz5hsxGl8pX+pQGftoMzHTzU0cf+pSy14VOoppzN28mcDMXd44mssGXgBi6WcJS13V
vqZgtxGKjHyTRncOknssPPDeM4OE7GZnFuJ91JQfwwJbNKg1TDAPscLCFs5HL5lRXnI+FF316OlU
pd5hspNjwyl7EeZSseCSI0P2hux73YeoCihYMpNNhoE0CYq5ln11HMoUTtKinSopTdFhHqDJielP
pOzjVbzzXHdWDqdY4ZlSwRBzdjSTajlN8AqL2cNJQXXss4mZWbIrC/1R9J/kcC31R7o/vp2jsegp
v0Ti0AEZCMp5AilOB69+WOLqdiEwmNpiQstOEXN8Y+y2JM0NNunhMZd6yjESlWtDpF9acP/0xS5a
cKZJbqxalshEhzk8eRiXqPGnjtLfHbjfZlU/228XrXVpUATRbxjCicMrp7i6ufPHPR/ZlOZ/vxBK
8yudvgs9gzb4YhcqBqMStAszmki+wTEMFJR0ENwF238hMyTDVsIhZg39YmpC4CtbVtzWQfWRPlT5
Y4K4LfFweb4RU6GfUmWRVm+dupJDB6ugsJDH1UjzKX6ttbNAydpHL8Sm07apCQ2THbe+rSg9Qp9B
jfUkyamj6OivWHiQFdpc5tDYTdBAJgm2KMizyos2FslFLfm3HAUCj9xN+dT6sDZXmtAtjPCg+QQ7
aP1a6+k8ejdm+4hp2THLatFI6MyymSbX85G2QGm9TtM1dzA2NE96lDp5KNOUiWb1hOpmHInubTL2
Doq5xMcvxuuUc0VO8Bk9eb9ngRaINOfnhe6Uh4Au/ehZwrU+dYWmaCFajI5AHS4o6t3YUjDSnZg4
Z1MwO6sHqokiVynW7z0fUXnhFJTEHX28LlRfzbJ7YMFi0Y5y9xljXuuFH1AV1obg74pAeZYzjlDN
wQv6ucnTGqAoqHvKL5qWNeVQ3+F49WZTGq/H2dm80h2/9jBMd/GPJrEmQKSKOmiPpg4A4XtWiYHg
WrrlrzKUnw/DhejDFMyKoxtpc/iPouKxMCZ0OvE/S6YNpguaHBgcDzuLFkFSEko8Co/mzUxuU3zy
fz8u1x6Wi8GM2yHsKURYvFZYOWEw78YH0PBdM+9ZVekP6tc0KPqVleC7Uf/jGstkEqZmrEc3bCZq
Fc2aFvlbMZ0Vb3vrQegqW6QLMTbsW40j+i+5+hUx4J7izumvS/4mLKVFRUXdtznv+JMMb/pybwLj
jIWRKdvphysNuShic+sLDXYuFpMmdY83HusbGcSGXYjwlWVjObWupg5NHVRb2ePIms+aIps2hwAo
wnT/J8Hd1JZ2zQq5I3q4ScFaPtIw7BFCxRbA9earizZu7S1GlS+wgM3PRq1o1WOx4NxNSyd3qrFZ
/P21/aYzIAQMJrA+RR2LFzeqTjirwbPB4CSd5wLciS+/uv2f9loozf/L2v3jxS5u18yoh8TXcUgS
Nsd6ScQZHdQgYPx/LU3ve972nykNqn0ZFM9ELLyYTnnZKCRkqZPrVDxqAac2Alcs9AYFvSUxEzh+
t6AusvtcrDfNjlVX6ThyGoYTI++ZPnkfNWsAhXZTs2AEt9Nvj8E7graxZQXjEMYAlm6O8BlU8ZJr
NpYErN4lrm2ZVJgraCr3EfQF7dCggKQMX3TZIhufRcCF7levv/LJtSpz6IuNRTlRckhqLKOCfOD0
xS8goLTxUmvp40prIy2OoTZeGZn9iizSQakxLSPJCwvhv2uUXuV5qxQqiiIYEHCCgYov8VZMa/23
e3HqA6vpBDsMMi5asfz7zvtVEqFLIthDwtjg+FxIIgLciFIXUjBglgVdhk8XjwUvjb2ijXB61buc
8BymZwRm4LqwENL9/Q5+W0AQwRPLpmgaJtaL/T1sQb5lIqVENDZTAA05D3L4Sssrbq8IAn5VXegy
YXcmtyRz+4uqpVXShMdPQPZibVTqPWAJIir1SfQB0Cv9nkizeek0aeE8/v0xf3vEf772xccsvSTU
k7REjIAvWZ6mwuwOGLGGZtPlV17r6ge9uKnatvHKMQFgpPRH0lFEHGmQ8jTAPRNG5DFw9wUDjoo2
D26evz/nr1DVnx/0Ynnp/UYWu2bCnIvtTjH3WTpuWsA7WlKsA0XdmiKy+DchJPNDWFJd+O3E6CAh
hf6rZ6IFb625xqPvlzlzWbqx5d7LTLREaH8lOrDofns6QbktVdfe++/fkTGFwSFqoJXz77PoyYIv
lbUR3lj6SWsdAACCIN2RHzL1whFgXln1f2Vp6LhfyHmH3KCoF/dEF1VDYHgWNphMu3UPobuHoeWX
T568EDj+my4cmWVUWjOzyWa4rf6nktE04coi9P2QX67TOqFjiAcljCiXJuZUlUtDL2kiR+Np8NYW
x/cBN3O/imfPbv0WBStoQFVw60sbxq2Vcvbkm35saKPPBUq4WLn9+yb6rYxB1woRYfIzE2j97xfB
UKAKxhE6OmF5OUcmSmxTmA6RrNBScJD6KyvD76+HghISA5TJb9nnjyKmrkgbaXVknbGJnOVANjrf
PcAJTtS5f7iaLvcthPjP9Z4Um/97vctFt+46OYMYmKG/M/YxB5jKf4vCeZnnoJKsmYrWsI72Ubuf
tLFxm6xzFNcy4B2v4juQnGmOB2BMDVELMH6tPQFDCnZHVjI/vf/7uzCni335Zk1VAfg5iXVJ7Pz3
yxBiWY+yqgxvGK2OOt0QM91FnIc4MZxLivmsS+xA9xZyB0Cy3uC5nGCIvYEtgyHTpEbQEWYAVCpS
bW01p766T5od81al7Rd5TY4Uo1s3EW5La+kJwKLScY65my6BxJ7MQmm0yapV4IS70tktJFupLA56
6k2n4phSGcm4rvceYzSgYooGg9A10oKYgDEc5QymM5MhkkqqzlF7nOZvYnogR2wmEATt0qQhttmR
EsLJaoxQ8YY/NXFq3AL9sOYtEtcE/bNPEgu0czzTxsM0JxstTDUuE5NUMyZ99WmaLaYWR6Ue4Xzk
JJydwEFAS9uVQz6v5Xz195fyrXL940sxL5aq2C3yWhzgo1jVMku2kzEbjX9l0Hhtv+J0bdxygcvs
wH2sazcJaU5dtbY490aYqtBQ0KDxv4zmisDyt+eI+wQAowY6GpHlv7dKIRZ9qRcErVLHAr9AysAm
RwOC3ZRNLjCuPLa/rdc/X+5CZqVkVE/ikBBwgPOGnKz2NesmzaxUnSjp/77ivz4FPz7aRSmrgGRm
tswSCfm7al+8bFGSWizVV7ZP9dpnUv69hKLgi3HSx0TqiAfIcG00F01lPqUh6R0GmKaYJS26czN6
4qi/rwBO6C7iFuOoQ5ssDqBPFiZYvyBb9k2wiPoCetpZVkrorCIjKnnh86CwvgzGMIEiKPPySrnh
axqKkzagpakR478QsLUyRvWYMYessQA0QT5XIsZSXUdDRFs2OoRBBvbS23gtxejahb7oYBltV4he
7kc3knFCPEMQwaSBhfvz9/f5K2zbhJ/Abk/rFGPxvxe6ChIdkQkM36B4RPbc65mj0cK4pV0Uj0+h
t43EngF0zSiscgDIBDz+/agS0ZjRgR7meXsK1pXqM+lVG8Qr0pYZeF7EWyHKN8K6IBFRIkhGRl8y
pa39/e5/QxaRFkqcjUoYkalewjDGpBjNuKzCG0OhP44CaKnSrkRoiGYo0ej+nethw/Zw5WWnB/g/
y86Pl53u3h8bpRzridY1NONM7FLZ1gudFjYcs0+4J9hJ8cxdS7T99Xb48YoXu0+bNqnhTiSOvLFs
TwlhxwJgO03b3t+fTZ6e4P98timLBFW8iAT/4obQ/VjvBR+utQYMToDCRkYJvE+cdXWwAvYRtuwg
Iv4ZXOj1Ku3rDUl8QXPIo3I+dct9lz5H/Vr67qLpz1r+FvntNcfT9PT/9R4vrn8PGbN10+m0ps9q
ayky8IPqKW/DJxxQqnpT4v3RTvnrcK1W/W1lt3Aqc1nwa4uXrgupD+p00L1kb0SL6dms55Y07/Sb
pn5GStAoq7+/jF8VxiI6/akrIumUSv/eaFIt+6mUk3qh2c+7/X6Nc/Xj5mXjOIfDlU3kl/MnVZio
4IOgAIYw8O8rlTLrehrCs4kAt8pOHe/D/kOnIXW1qtWm/eji2/vnpS6OZXGZ6GTykqsBwYZmCTqs
z0nPrXI7Yb8wwNa1A/NS0VtP6tGIbEvPGmZNghvBzx1BnfNTXgRH1rs1swUTq8ZYVYpjWvtMObfu
3fRr+YvJMr9oioeueAjdIxo4tH91gXYqOTIJk+B7uzrCQMSJGePt7rXqIbkqJHz6MynWNrFwx08O
LrXDw9/f6i83EZ+f5FDZoh/0nxyuzHIzUfa9aO/nezPio9DaCODdGvagL7mHStSQf7/iL6uHDNCN
hHkg7dp/CGuxKsdiZASYIf17aun5SM5Q6h+yayi3X2+iH69z8c16BMwKiTCE+xrNTgCKVn/wo92Y
qE6sXzkb/XZq/OczXTwaGdmnkdTxWom/s9TPlH58bIB/rLBcpttUwInAhKJnElw07jKIbsLEJ6LY
Q+pJW7a74jcFc/XLXf2TnndR9HWyrxZQ54ObzsgOYkiyckCLo7hJNX1eREc3WPsGGOGJza/iLXyb
lNLTHE7PajuBU+YqzLP7R8pyKbqVfHjy+75R7xtvIZAiaHSfkfgc50/hEwlZinWScVAnCz3b9smr
ouIUxCq0sORZg3hJPCvdygD7KT7q0odKV8EV1JWh3yMrnAjVNJXT8alDyhTLCBFXnmRXvTULcoJz
ffC6tAIbNoDcw+NRqtuh1bahaMyE+kHSqpUXjfdKndqer9l5u6oFa1OqmIapwUYzc0Q1XZlxfEfv
35hmtG6+lIhzFfJtbIk3gkmMKjtEZBKsTMJHe2+kaGFNhKHJKsCzURIATB8yZTSCHWqJ5nlkcEvr
UoL7rJOjGvD0M26d0K/TmHcaU0vDuBq8r1bcjEq+kfhyTUWCWfUYB/qmDFe1+DI5EFNWE9bS+6Fc
GRkc5kJ0lGzSl0Yd4kT3aL327Wkwlb3aj48WLnnSryDlunOYIFxpDcsWZ05mV1a7zVsQwwzGCSUu
4klReG3l/6XE+AfGeFHUC5I7+JrmZ9MZouyWrinCOziPCnII7yDn6CcFsNKGfK0e/KYt/lid6UPT
hQW3MnFm4KlfbnGmq425LxsY4NfeSltZc3cR7Op34Zbx8zneoxPVUaQ6jM6Y/TkkdM91WLhg1klT
m1ErMvpVaRweEaLP2xtG64/jMw7rL0QMm/6mXhsrgxt+qd4Zt9KtuGeesRHX5k2+Fe/cB/pZ+ot8
l7uOucaMv4v3BUe5cVYVEB+0G8ZHk8AbEu5NfcPv2jQAVv7eYO4JSZo/qzl9DdbAKUhv8+3hBFFj
1dwyF0WkUct2cK8srAW6KoAV/VOElr+YWhyjuQiPyY7CdtYv6C47C8GunHiRLQGxOOGMJshRWklb
b27cKreCsqQU9s7CPbbw7XTWsNN9thtXiZNv5bVwdm/cz36VLN2ZdUuFtJUR1LwHr8pTtGkOzW0B
eyT9lL8Ql7RMhWyIU5t2/f8IO68dx7Eli34RAXrzSi+vlEvzQqQlRSN6+/Wz1PMy0xjcAS4auNXV
VSnxME7Ejm2kuxsTTemdCue799XztI63JW968LiZFguAkFKBvzEx6YhY+x+Wnim8ngCIwWxcT8Rd
PcEsnARqT/2e/khUN7+Fl5LYcrRPiRshS4WiZDmFDuvWqcYdKsS+39MaE4rsjR5fpC3ZJDa4mt07
pgNEga9ECouMFb8N8WMj+lgjeN51DF8iJ3LYK+3gK/FTP+we04dmhD6C47HTvT9Swlfs+3OTZEsH
63zf917t/dSbe+u0oXQUQlJJpVW7lo7l1/JebzCZiFn3kBv+ukxOi0nJJlk/Av5kRbBxvSYeeT71
6+IPu3sn3+U7cZNyZ76mL5AHT+i9o1NLAbBNz1rNYbNLCNbmFCABwE1C3o5bYT2veny9/SRsV3mI
5m1yxtd0138J7/CMsJTgn/lv7MLoNBQ4mDa4Y/n/vNL/uvafL5bKbkt+jlomkSn/auEFo0wKTSny
fQH6kPBMkhB/woWjamBAAdXr/1un/es2/u+/EAEtRqZ0rKb4rxJCdvX4dDPK9+O8oxo/4o9Ff5Hr
AwvQ/9xekGb5vy+/f/4qrFtlbAkZw4x/e/gkMuvyHpnlsa2cwVzFsBGfrtBny3qya/DkMWHhN34m
HIWJ06z+iEvYEjCOqwKKlzZ/tVgyWWv9sdeatYbwRViTP/5YwbSGXo+AD0ZBiq39uVbf5tmTl+fJ
iGF3rmodk257OWqQkN/4dV4otprFTTlPnJHl4bTeIrtFGN3mX6U967+Po6L+JO8fmp8NAHXO7D1k
mwNpTtsBV6HpoxGPBqSD0i5h2toi2BtEqK3awoueX4m41Vp3GP0OMruymhdOiku9O1BFXiPNUbtd
8ppDmugPJFensEs7brIxwZrmsevIc46hoH8L8QEtWvU147ezsqZrDQtScnMBr53mjJ4ElhW4r62l
4YyvmfY9bqed3O0X7SWZX7oPq9zIUaC3q36VUW7H+2dMS4GBuWM0EDwCwmSlIBJ9I6KbdxbDtzxj
DkUB3Umgb7FJ2rWth8ZGWusUuQjzRlcLFi406VDjE7SvIQ+/ZEAtdKQXzNU8ggIWu+bDpIjE+N6e
vo94nGKrh5S02tR9MOlvTwnh8rRPvwhXedoiJRYkv28OZozNTda6ixQAowDNpc1WtEt1Jc1B//qf
TyJ3lfh/vWf/8yz+a5KZu1GutVhLT/Gf22Glo9nN9tGF93yl4noF+WmwkSmkq0VyFfEoZ+sWYxv8
y6r5DRmDpq+G79l0IgA7p9DORhV2LHEWTyVaGXI6IGN6fUhbgSS8OKj7U6X+KNj6Q4TLlgNLNb3Y
KFiyXHj6xWmEDCzftBj7BsewzQ/FVqNNrKwmTi+e/5Y/qO7wIFYiSU7wDdX1QBOVOVnwbfYQYxxT
PWLSHqc/keZaioOtG4ddLTzprTO+kY1BB2CfSw/DFp8OcANpZ6HtRkfFXJW3u5QstJsaiHiKpU4h
OS1mjVsF4qxeeHnnwVvknC/ZB8ZZpbwW2+2cwfLdCfj3YTUfOSUx9q03zt4sHzT8e9hC5T2yHR3f
2ylIlzVAhxbBAfpe3nhHJxOPB6dJjhI3oryGcIk0kNcVhs4hhpi+QgNfk3UrlHZw4VctjI6snRFa
6CUwjNIC60uQT+IvyUmq2+PZsALfuOfhJpMeJCtsipsc9GJgXMx9A/Gu9g0GQhh/Aemt7MWC6Fq5
eClTBrLyqGbr8WRe0B2ax/vGvPJCSYonvwyt12XXWPSM5FT2xKubdLl4XNPP9H/m8kEzCXlJHa8y
9ii3h+QYkS0Y9t1yqZ6w2l+blCn0u95Xd29Y9TRHitsWyOOcZqXuuHZEOYQH2Ka+FarapuSGn7xY
CjAQTLGDV+EFqzfWeAsEonUT7arEYysZL56UXlvBUTDJ9Jc3rXHNx5lACqhZ0XPBb+tewuAikl3r
8b3xI5p/ksQ191HdP9obJODkrPnmY3PH3P8Y55zw6tG75XLoAHA6c2U0YfQx0AjIgeaX4ynvV4y6
A+zRkCAUdRMfrH4n78SRxKyApBGkijit/cG8X84Pc1Uj1jPDnsX0HpTUGW+Qy3Q6Fj6eurG2WhRm
Q+ZmsJmKQ689Uz6qLUe6b264QTYCRcmh0KozA/5KM76gB/fzSv7jaMGzxWHlSQJ3qm9Rf3k8TihJ
s2wti94w7B7xCpcuY9VvCCzpbSg0q8XtfoxD9JFlZz33JoWNqV+/UlJq0+7eGG65ZEoolCFaMM2f
DacMn9Lrbt/06CZ9eMgFp/Axn/t0pYm+EP22apCJwWy9lo+9cRbkLVELHCPCKGo+o60X++ij0gRH
6EZbWPaitW+lNbmnTlLtipuhnfh2H28YPounyHI1kjNVv/1Lo89cci0oXhJFvXPzYGz3rWEX4w34
tOz9EXD7+ad7CVzZwRqdRf8WxbBFv6pgagk20c/4oFX7Vjxw/qMAU7xBdseczY/NLHQH8vQm1VOU
73tBcMTOkgAh13wOkMmi96kzT3C+gSjInXxnr0MsGukUEV4VNr34YGtbGhCci3VoqwMVqOUxFR+Z
ZiP5zYjkfrVEGwFZKe/urT/mriX/KPIvGlWoRJW1Mhfsbx3wOKcmVFwLa9inICsP/TQNgjvTRE4o
nWSExiX03Yvk4+yeh88KVmw5ztFLTufL3esCNMVb7Dzhy4o3WFq+OoeIVmAzP/U00Mft+6dYuOTP
lC+xEKbuiTKS0TqhDvOo09N8K5S7V8yu0lxyFKzdVkuvFS8wdaaN3xQ2VzHLTMg3trrXEv7q53gT
r2MDDQlKug3Kh2KNvR4uYaMTJb+ItbJhyxJsvPKjzdNakj9N6nbMyu9pFsgtbgtOytd7/9USkhe0
QypsssmWh8tivpTpnt82hby71eRozQSLctct3xG7TDG6SY+3KdkQGLTYfp3tQVStcsW+n7+hkKF7
URMc/gLYgvK0mjrUPktgSgUsSjvHnjA+FzNE78dX8VIHPWkuZbI4gnmasPyD2s/YjTDV48tM5CiM
8Hx7ruK6S22UcIJsgoYmAUM9qJ2WtE96j9OU8OWFA13+fFWko5VxYFthJUCDpEX1/6GCGd/3amOO
n5a5So2TqaGSpofC7xdFyKJ5CsF/gpdmlGS1tHV9I8SBKPW2qWAxgIehgLooLxz5EegdwoTfrgce
wCivgXYyckISBX3noLnGQVLQbb7rDHU9JM4e9ncvv1Syq3RrZqaKP6dRsBGEoZBpwRST4yK8vsHc
yds33AG79ZR9pMZXyrAhbfPENSxydp7BfJDa7Qr8XAzRES68yp114D0uuRTiU/mHBPzSilSXaqWm
YcqxwGqijDy1saPq904l4fixHMpgseP84CbluyVticjiJXuPdrowOH3zxVhMqknVoGDkTkOPpUy6
07e9k4EUyMJ2bHqn+b5akGu2XPviWo1eTWGbxxU7lMhJLLzF0ld8dm1Vq5DKFI6+U+5TWEfHLMXm
TrxN3226Us4auEVecjHtLf6GRvxr10ujemr31xqAHWwm9gs0OgYxEdW121vHUds00yajFWidSVhx
k1MyEEnVYa2EdeIn+naqXTP3UDsyvMU39fEjNV5r+mgVoP+hFTikZgD13KxeIWGBpvb4Qt4x4dvS
mBjmVZjOGvAStw5NUYysREI/dYELWazkdxpRVnnXe3VM1O3ERdgu3m28gVph76fjwULU6zli7a15
Vl0hxnKt6oAHaOWKL+BAbevo9xW1Y4p2UZBRMbLrQAXzVW8RnPtGdhQ/5wHuejlA7It10DOQcFvA
jnSrY3sCnBK4mPC+m9DPXQrJVxaXxo9UmVX1ThtAsmlCbB9fde2Lt2p1BykV98jM0Xg2q4RWmklB
/WGoeSYNTFCTBbSD+kYZN0kn2YPgJ+anTL8p+Po1+u1rzADLUMj9RjmBahsocPBh2AA7ucVJ3UEU
RrLVcBHesGRRUI/1HsJrbBQhj0opiAXiikDwMYqZX+I9Jx9F2tR5s+FWb8oRLVdMaw1i8Ybp6Ij/
5wp5r7kW2rCevBqNa+NZh5iP5SznAhEVpDrdRSGCq5HMmVose1wOjRmqwXJWLtX9lhLrRAzGi2AG
JOzUG6olRrBx+1Vs5m5fKfvMoHl3i+Vg6KGAw0TqPr6pzaWHZpsrhIvAT7YpE9c5Lt3YRe+GMNMt
NFuvgmnknX5+K3NYlIFW8/YQNrVm4p71ldrZ8uRp2weW8sfiNIthIqCz4HF2ud9naxzqHjGDeYq7
Vu0Yz0tbrpFIO7QoWbWZHfGFzm8rW24Tne7ZhRNLdjCsf52gIb8m4+0RlLOrHQuNIWRT/fbJu9Ks
S30tDGdAf3rYqjtICI2oSfHianhrshV2lAuGiKnyw8wQNzeOVocF6eg+uRKKlymhavrS4ySX2Bhq
/Usx+IZ5S3HFGj1QCTgc1Y0mp+ZYHRtcbOlv2jDlwfma9AsuRibYut6DSz2fh6dB48iPUer05ms/
RLZ4gnJpSsgxbNj6qIejdTK9PoHN9j0ugj4GoCE9b/JlEWNBuie7ygs0UyqKxOVNKHezCHgC+d+X
bzyf/Wi8JwTHCTavOIp6rg/cNrUjgjuVzaXklNC8XIUJ1GXszdSVKDjmXuVVFz+ngykFHMPy1Vol
5laYsDh1HrmT7lRwshwiTkA3CzbjNHhUQOAPkZ3qL1lyoDeMMCm1QpSuzbyfRtj09ATvjbLt//4B
aQ/ktz0L9IZ8Tn3PjDJuMMPj22MypteKQnLk+mYzTEFiePMLuLG4vNNtth2onhAIYEuSx5RuSHYh
Ut3hMF+a+xEUejFuaNmq9Ci1jNu4sR307M2pH1ixUlMTn/8ud8pXrhBcjdGvxZHbkiyoIxwuToZ8
TmFklySWiIihotNcvlb4rfZ7nC3LzQxktGybqzEwGNr65KkiD2yq/ewpMGpNOyp5kJwR9TM+0DbR
LQHkLrMvhH21kmUPwSKz3Y5RIXf67zy8Wu/5vsdIFN7M+Oy+Hf4nJxCbfBzHBnuQbvNpRA2L/0Lz
rNLZ58TC+xtlpLluvfun2viN++B2xSm1AyjE0uVXQbTxGvvJ1eDlqCsHs26KgoDvvfHe4t3paC6+
neILg026Tpx4j6GT6dPxTVFg0WV49csdixTvXsFx86OVtmV+0BqPl1NE8u0xLzhcjrojXutAozs/
MX/UxATuhe75L8r6J7nQep6BYRSvxzK1OYLI2cs1O4xn40+73v3HFRW7JfrIlRhFcON9So1ddadj
+CB68+2+WZja6HrW9aVYdQ5nVHG7reoohwwPcJjubuHVpkP+4tTtIlB6sNDcE2f8w1AJf/DqGtVh
dmrxU/yz+iCOzvd6jzFIzSYIC7tDipqPhqLzkm0WjfZonvX+mveO0JDi4bQiUKJkTxx2YvuO5sJZ
dm+GtO1nooKOqfDcj6NtCFNhNSc+BUEXNnq3SZOwfi3uF2YepdhKqpfXq0rGo8W+G2vUwtkz8u/K
ZSbUoRpxC+CNhAvO9i45QLOqEgyUO0DIhDsDkY8nVB9D/B1Xry8lb4dME3TqHytN+pHTN1VjA+Oq
kle/PlFQXhuJqaWHr1JgxrN+WBnSFnsSTgo2r1oaqOU6wdrYuk1p0HZ2ysD8Rf05Fq8CjA20CoTH
eEn/PhuXmZea8UVOfEPyl2xyrB8khMyXZxVVdswfKsPG2dWmL9yPc6tTwiYntjAzCKYpKEsXLBX1
g1MgS31U1whq3lyfY+udn4sLQBev9Di8pTztZfAKMH2j8muZiU49MApSx1MQ5zPSTGBoayUcRyWs
prU1hFm3icBSMKfF+pqo7xecbZ+zdXwBKc/xjSajcZVccc6VbbF9FVOHf4s1yQe2Z1GBVRcqHSy4
ZogL7iRtFR/2VGqsROYmr6+Cwe2e2GDCyLqEZn8SQvGj6G133MRky7PBQEwyOtnoo1caKuZnCrTm
Rb90i9jC2IAFha1coKVAjSG08QOHYDe9ci0a8oaHQcG+T/Sbq7diDjtspCvkUHbsG8R7oIaEYnd3
Lb0l+JKdRPQ3lNvavFh4UJTru8oKjVSNdK/uTVYFqVNiF5B6VbohGoYp56cbX7Tol7q2dGQ/+CN+
tU4+ogr/Il+ygxAnrnXcfXe5V73E1RqMH/pSDSCJCEtd4R+AlZKtM3nVgfg1PkLM2W0CZ/i8j9TN
f+9vWLtoRx5InQHAt0eTScRFmG0sbwZXFlITdcfOzmAF9x5TpjUCNRLc0kdXv+Kew1el0Vz+5bXN
U9BW9YbLo3v46i61sOxG9hgyCWRkDk5gIl8RZMMMLCVXj/f0XFfkzcE0mua3ZHyBJPpYxf2x74/F
psBAZ9yINKKRtOZr584vRhcLERcOEKuWh8cQ2AJdlBvpbSz+IHESGTtdwSSGN4mw2rXxppkhZHHE
igl2ImCjezxDlre4pinYJaTtqN5Y3cjwhK862H17kupdcreLv2L2NPNa1DdJchNxH5deN9itvlHz
cFCd6iiW58fgMH2BBcrSToe6SuHSWEynO351POHS3gJZuAMyD+KDlS6IHhuwGOx+amRb5ltBxrvi
SvUL/FBJsfnYuG2RYo1iJWKPixXTjZXo5D+O6tP7KWDxbV3y3/Gx4hWss12ru8t32rmMGmPtaNWF
SVL0pjeZs6Y49CSl+kxTd0avOzyoMQEb7OnVbJ8uZmA/HUmrnw815cgOs0/sI5BhvpyRuI5/keG8
DdJPhAERtR5krsrBrXYVG3k/8fUVC7C5tgEoIIBVT8I7AhWmDNZ19lezwhF2uEyS2xOL+QMcsa65
rRLvUR5UcHFTeJWMkF412eb4S5tbS2F3BHTb2dNZofZXToyjgzdJR8C2SXYrmmtGg59xCY1p0+g/
9NaPS5e4jEZ0zsm8TznHpZ/5udNdM9mRrtWO7A4doxxbvlbnr2J3t2x5dDBIgZSfLWuepgVoyCGd
NuwfOQSVdYKOXoPTAcmWTeP2yW5Rf7A1tdGoo5unOnDWWE2vgB2hJahFQKyo8basEELuqIefw+BU
LsE+d8F7JGwU6Yr/sk/zA1iaXjEZnPZPQwpvTfgZME21bwMOL4oTPf2aX9v+xHGrlxBlZp+FKCzn
4VMg1ZhU5PvDn5ip/0bpMq4n4cWa3sA8MAJI8Xkcb3fAb5n1IJ8Db+M7NkyhQhKCdTbmPbxvVjDk
cOb6FusYuTwm9xPvELcWw7KoHqqYvgs3+2C6n0c67oVKy44N04D8JKin8U+9McLKsk+HrL8AL7OW
fcqZnSysX/APgx34BVUX0MooDve9sk3Ho+FvegqnWXr9RgiNucGz301atxM4wX6u8bBJm27ekHse
ZOoyoNdg/GXKS1f47E3t+gWuR5YF2bWiDm4K3OI3gARq0A9ebXiW+a7TjWQwPLuj9QiLKx47EpTl
cFQ2snGcRFxdafK1QyK8d1ogTrTtYJqe9iLLWymAOFAtm/qO7u7bjC9avDGJmFYiF1lQyaRIyBGO
VrWTKux5dF5xNz3PypuouZCso5gWO3rYRX6L0RMx4wI7S8excMU/oXvj/DaWrTUrsuO6hMhVoig6
y162A/4Ytrx4cxbKs6MvzoORiq4cK66nIcP4yXIoLCEBpPZXHHLeEho2SJa2cM5YW9xKfi+uUvKJ
fW60pn38kl6BujasYhmVUMDof8PPJHt9fMjvLpSqx93FUrrBymldrmO8P/Drmbk8KF2ckWxf18iE
Vrl/z2zB6+6s93iwgfw4WaVXKwAlg2FrIgsp8jUupEEdy3/2qptoYPgjiiMLUWPb7xmR1hIqZAWT
gBwYcjcn12RpPT0R3VHcSCfLohV6zcV3GOTtYGAC8zEr+6Z+NR+CXWpHnVsLj53EZ9fWza7hCQbO
7YGoh2J+Ik76nn3VZU8hAgygFQJlNqNfifvrkRt4JdWuBaDXzNvuC2A/mt9KaSPyB6cbBTOcFJEb
rAHhj7xXm+BNVxwA2iuv1U3HWk4q/69mLZYbHzW2JK5JWkef5sh5N2LvphnGqVAKzOymtGhX3h4+
VjXmjS0BJhiqdQY8ENFTsiY4ZwF0Clt7VTZ8L2aIrUqfU6qCh+xxw13je1id4w8ALQSe5DmLABiU
S6PDX43dSzD9+N1xWnFNPJpDuwQ1CPl6LmAmYDd8ruHJGb/6PSSyOoGHtcGbZy0cuGXke5jhEpft
jfl7ej5wf2BPkLwNDzu1fGX+ptMj2NjOnMfdl/bY7yZ4hf0+SRSt5ZQy1mu2tKkD1hj36hqvjdaB
LsTmgTIZDc5AYjre3+lXDLHJf7JBMo9Ucs30ezrFIlmX0Ea8RnCJSokhzsbr8rFN563IpUR2keqK
70sDoioibdgPsC14k9UVhjsWyRT3Q3r3xzHoNphiSfo6l/hagaHseMeDToo3ZdeBPnwJZJ0c5Xfz
3YogHO/a9EZmc+Ul74sL7Pf4YYK6tfewkHfZBoQ6Upg5dhgf9JIPCW8JrMnDRWgJ5mMVLq8Gjbex
xvAf1IjMEz2cHmGq7owcW4q3yD8WxOLhYEVNRBlRJFAhzF8S5ZNb+WbsUHUa0YpPJHjDZtngARu2
Ks5BrkBgCKJMGCle6rJaGuxuMzIkt3ZQZfBNpk0KkOBnfEseANMVZ7VE25kXNB21/0wk6j5b81C/
jZSxzo69bJf4BS8sI9p7FWpRDVjhKuWe0jVIAYoY9XIP+h3jh3nTceAv0f27mbzCdK2ljwtrnBgu
rLKnjT5i6bOW4Vu8y72n7DLgxS7oJM90M4XRmV0YWfYo0PjhjCrI25V4q08gYxO+lWx0X7EzEU7W
qbh3NvRhdMZlg/vEAUQ9U16X07fBWkG/u+34Ev/e79vWReOJipXgRCbPNcZh+YEvpJ04KBmltT5H
T3++6UUjNP5NgKihoziAx/m12CsoOV/j89syL9C5pMjLN7DXH9muSNyRQ6FE27ZE7IxLMHEdBwyM
qcRDYfMYs9GOto26egAGnO46iP+KDDh+cbTrX6yiFhCdn1awH+LzfHhl51ZYr4UJKgFE3KxqemJg
Qn2gL7Cr/q/tENZsBuVQLSft4Was4fHst833eKBY+uqx+cI42ZUwUKB7wYWIQlVdH+2m4MUQpS0W
ls7JKmwAd0u/gDvfn3njeOeT1aqKt9ZYZYangt89/LjeNbg4ZP4Mrjs/3jtzb9C6EwJkWOcIRB5q
zSe/leCd7Es/LpUXrWbQoypE0Unvrbptv5KWd8ovDnXqsOERw65DhJgy1wwXNT8NDNHx6FQMb9A5
8mhT4zunfY2yv9B00WNdU/0wnu7SIbl096uieiBc2afoHMjBcFhgjOZv2R2U/d0Jyu9SIMyE1vWj
6j7vUdgYl2lGTLuqS5gBQf0uvhJmhiV6/2Ol7v0N50CNDiBHvuHGq0X05N5ljwKV8842KPqoMVZ4
uCL8hWwLTWL+EZlWHo55ma111rOQf5mUVRzArKgpXtNL9QhpP5vSvcfe8qJMTPNc6AOrPeIVck++
iEIwxmEqvkT5Z9+x2+Z3UK3gUGRx+jSY7sLO8EecfNxpgnkY8ns0E4AMezGcSu3yRNPHAjunSHyX
2wegihbASWMtDZn4WzHYMzom2IG0TgCUmwbMyQhFVbazzuv6Eyanvf7ba79ck0nzY71A07jg1mDr
52LbSnhw4kx+rK1AacGrQRqo7mxXEo+kR8daD8WaBBidCHcNB8LsXdDpDxkQAmLS5MU9YzEks7O1
h70JeeCkYWn7HNrIo0r/up2RHf8edJDOrN+M5sp47OnsqDt/IBbsONa7VHqv2xeRclKcI+2UDU59
LEW/R38244jLBRgF7NoerlN8G+OuOKuswA6K052yAuPCek2AjwICQYoa0tb9ghFXBOtB2yv3cDjN
F4xbQ0JqT12GsSy//1Lr3ybuZ5GCeAuQXYteOzYoa1aTOtvN8liYq5nRC2K1LY4b9Vut3kWc+KO1
AhF0hlxW3YTGXxaPp2nZjXe/DA/vIYX9NqluorxtsB16Rgz18SbXXmLNm7yocfHMYvGy79hiaQ00
h5komF1+E2AzqayHjx27YcmVHj+VtCqiz0fNZQE/FcdAOxd8jm8puh1NZBV0491BI+MJbJ2VheBZ
TgrmXO1XqX8/uV6ibOfqWpKCBNS8dmbkvcV3Ce9bspMn/SMgSkB4soRz2+uNb40TJuicStgnKnuN
JH0tm7dxONdu27CJitl/qX7zqMNK24jUWTvyZ2uXNn5E2cz+ZuKAzylLZkDLbwX3nx9UOdMLoryn
Tc9WKo85Jmci43FSnevOFX8yTrsMqlPluJtp+E1pCa5wtvhugEc+54AMbyPuTTfv/YKXxXz46bRF
RlW34JGzq983D22Xvxr9LTUvBaUw0dcWlnqPzx4vxVaiW15ZMgyTcjsoip348Hl15sGenwH0VyGn
gzdd5hIDNyLCNIt/23RDX63F78MQUyRRKWoY/7abfiicmZf3n8bDvPzepzfQU+Mzlu1m/6lu2i/8
ZeJiRxW72nWHqnGLc0ySnDOZRR5Olerj5f54AcxVohTXRs7BhCGs7IrLOdJ/7oXPCKsDz19i4uQB
iUqP8LRRdaN35sNnjbSFv9zyhhe4WO/iD4ZIPGwcPPLPkfU9zCofpbmJr1r+GY8rfJrpxaqtsGfE
3DXm3vrshe8t4wHQYaC/CS9AV5Q2GUEoVpNgRY+wvW+m0DjNhkd/nOIWAts4dg1hq8120l2n+qhY
ngbkKm77o+qPAxFQGMwl9RbV1Zhvsadt+8Da1cW7lIbGM7eK/1Io/7TCa5cjdKxaPVhRCK1iOkvm
QY62d4Yk+ZP1Ut28kgBWXGCT54+bUn2WkMxibO+4kwEegva1gNmrHvIE41gwmD1xY5jObXCGTVlz
tM5jWjNsY2HbxNhsJQwyH3niEbhu3T/wUpO4YVj4wJYLaGBRyfb7bmVmIWMk/WEiXJv3yfIhKcw3
DI6s4vnDjbjMlaGMN2nGWn8/DcRvOOXdH5TXO85SPanTyb7W1y1d0AwNqsH1OoD3Xmtrg/UaJCzE
2slGMG5SedWV3Y+OXbSs48v6E2eqc8/tOP+duHDVQDb2s+p3JvuJ9Mj2A5iDBW4Qd5Q0FpkmsXl+
BlfEb3totuvO0d4jZL3eBFgFsbYSCCOXMySGXOOnbrgkpc+aheVpTWCzWEEuccX7QaeXTT2x8uJv
FRcl4GJnZK5z2Ra13tNDDDjUGw/k1yaxLW95YDpfhxpmZDeeaX/vgLN2uoNuOchn+Bb9/E2uW3/G
ybe9yK4OfQd6B8Q9pAihhpYSGlfS8ts27UG1/CK7AJ49ObdumW1JEm2wzluOXskGDIGCHizil5nt
BfxfDZ/uB+NWqd/DbcyiX8V4mRXANleo9tLfI11LuUuNEbdQXAC3kwBs1MiP2vhekJKFoyvRswsG
F7h0WldlBCAFGINENbmN5ud/ukv3sh1w+oRSsU3kdckanmoWxBc12rXs8dihY94HMURZmYMnn6u9
ygx7LPrgPvvWult4Oeu19Wuaq6Tc9N/3dj1hy1W9KuZFPj7aP0Vl/hVsfnxRdfXjRErfFFSxjn3e
pSk2lvLxeM37vfQ6Q45g1KU7a+KAKWNKR1sb9xr4aUID6fLDzIFwmtqNKYRwPu5BrZwHGrpfhm0t
xLChzHyj3UT1h6qcrRnjRi5k3dj2EGDA3r80poqwT9yEEbv5Ioa4oqpinZx6vDfJ807vuGqEwx1O
AfCMcTBU92847XnBW3bjEshw2PxhsmViZXcZMMlyppNEc9UecZaHcHiCF17UfCpCrehqp1cLlsMe
lhQhl2eyAyVglL/IZ25PyzD5yxLvjn/9nuTJv/HOZnnNZ1OFE9hKdARkZ9So4Jjm+bkU6R9Y7hOo
5wJE9vKXXOymeZ3kHtNSQE7ojOW7BxousmJEeLtaSKIYb9Owekh+LQbYQqLVTJUbOToQNPm4NmGH
V/AkdqkFoQ0RUhRbX/ZFvOllh10lyJX2aWHo3TC/s/53SBrHV9uL36MmnBHJZFet3BvZeaZpBIBt
KM4T0wmj9pyBTKMKZj9K78yOnmTKmJ2/Mjj3++/XisGjbo64VNHty5jkyv64MwinVK8pmaHlRxT/
KRse6GcEARjQLIZmk/qsCetPnB8GfwCnh5un7tuRqSK07n6Tst7dP7fSUmDI6GF25uRli2O9wZ8z
aE3zEBbqwkZoOwJ98hOrHwQqPM6r5ZWRttI+piegk+8QCE0SJmSuAuBQ+e13bYZyE6atj/tSAdm+
v+gVUaYmTEHnOT3sap08D4o/Mg0geeEM1gHwykcs0Hu9izIr6M2SHnDZFgoHFo8I/Mcbh/PpUD0/
Rqb4GVailfirGSeBCBfzOOuvjMkIPvKURThSubDQ3wX8XvNrM7Hs/S+Ozmu5UW0Jw09ElUDEW6JA
KEu2PDeUI0GAEBmefn/sqnMxdbZnbKPF6u4/deMaKOBSK1EstqEqPqhRYmy6/689cXIJxkOms46x
Hm3IrIWbE3pPAVxHWpgHQLOyEMJDggQ3ojcvSprHJqFESL8dnqB2I8ecYEsiNNqaSVeFcwaEEZU3
fYWWVDWf5r/pD+D48QYXh75LOQxsTAD419BiqN85KB5j12H9sXBUTxvqFmHD6vOxPkA5xO8C4E/4
oM0UpmOMFsJ+OuJPsYZ+sOcfEPYt31ow5/YIt7Ht3prHZlWHSb1rfiMdy/Fm3palOTOts+iV1FsC
7mSWCGmQnW6OGXplo6NL4q2RnKV4tyIy/EQxyNehMdFkBPWDdRgGZAh7k8E6CyIz5zYQOSZeGQWZ
/oluXzOrS3PS3MnJJRvNb9Vs1PVVWB2TozrRINoFbW/Xha/yr4zY5HDg/0IjWMTIsXfz+m2RP8KF
6ZeIfwqpBqmoUx8uB9EwYXhfCC7Lv+kPTawknjL0WkESe8gDNXbOb8DEedoLOty4qDSX3bvEVAxb
yZP1PTyCnmEGey+HS65tnmAVL8GZqn3MIDOxy5XssZm9tVT2Yjrh1jNbZlNex2Hw2/cCnemCrr92
xtf/+wFZb4Hux0uwgtS3VbYlaR+5fP/y2u4XW0/aHOqviPExwpq6W/UnQvbeASOlJzn2L0dUPZm1
a9Fji56HN4uj1rOaUkZM9k78ZtQeNMg27hWmOfZPYHbjCm9ZTTvdBSVQmi2FMRK3zRMWzooD4Dzu
7W5CLv43qMhDlN1zl8b+w6LudxwXge/1Nv6wBGPYFDv24OrYo/fFb6tfW8hZsMVid3Ujye20fbMr
CRPPuJhcRWYOnGXySxi94eMfyCha/HGT3y9d3StlqUaKYuFdYWSsdh/dfWYOGNyqcCSGHvV5xWvP
spUmHBnRU0SiQeqHTUz44y+x9/xBSX2+WAZEp/4Lu7UnTBt0Qldx3kSXZ1g9gh4Iov6b6Q6i3i4M
6O/U4u+WkdMvrefi4zGLkP0pYWwchgirCmn1OsYLZ25ZAVX7Knq7mbkmrv3XfT06jPOihDy4o6p1
yCdykAE3qv49ZAikhylmeMWI4TbTfywX0W7S5KohjyPf9g5Z8s01e27zR0DYaC6hD1xcFogSmVC4
ffUbsKJobOfnnuQzJM0Sro3wvbMbu4KtKp81qGSoXwh2GiNGLv+lfFX6hfBphSWvNJg4CXPgv5bI
pxfCC7xSLAwIGltQ7SK9aWw3edkqvHt2qaFmJTW5FWrkaV3kLuFji6cs9qInz3pWwWdFzFzgoLFk
I+HkIkmegbSWnEbLnPR5e66G24QwvobxzAYgdjo8nFAseuoeMXG3D3JWnte5/2lZj2Np0iZHwmY0
x/XKSjUnLrk4p/Wu+QAuEE/vNDrPNkgxMhG2Fmlf1etbXYwX6Hdo4pN4N6E4E3msGcNOI+2F5FrR
dRHvljd7tb9Uq6uKjjvpsM1obwqYcBPTwRpuZPxEItDaEJZrP0rekpLGdd/jYFwd5/mrHr8V8ca6
aMM5+OzDsEiuWUSuEG1TQC0SwdlaQEoXRcRjj0C2DSnRiiM5h/gEet/t2mNir94w4PHgNfR/+DVV
q0W64XeffYgcgITk0WYDEb5ndlFF7HLAdsrG4MZjpbwLMB1vSHV+HpTpgsm7Ze+eqZnJN2QDroLz
eMhHr4cdWaZftk2Y+PMGAFbZgUXC4fXEvWZXrzulGQvPnqxmqHV58RGSA+mRTSnEn/KpCVQ2wTgb
yNThrT0wZfLDbHlJt8Q0arzBbBJvkaqzL9JS/eed5BAaUaXw16srWNvKTrxp+2TNdR4IILlR7evJ
XvVXSL2WzQ5k3lT2Kz4AhtFgjSiECBxjkwZ6CbYiA2bx7VbKaZ4QMGQWl/29fPrKVx6/Nesgl63R
Zh3SyG5HU3TFa/dw6FvaHzwZS1wu0i4gkRn5my0ZWyaH4T0iokFwqE+iq3pPbRvvydsEZ2QnzR9M
Ukw+NCJ7TwYNBsfkYNKf/nZIJnaUdWKw3ezesyiZ1ztEkjZb2VK5zexexEHhkejqGrCV7L3Zir7q
5bROsH6jjeZd7LcJEeNWx87nnH6aAZ8bf4WiHB3h4v9jIdPxS3PzGJu/yUyvuP1352AcgIYsXpb8
3Kqkzt5f2CTa7F+B3tHk34ZOi6icncn84bIuY1W7xqWhI19HQc4KB/l3zdKQmS+oVnux0M3pc3rr
FUjH4bCqXBZ00q3/xE6KLWsjY+EPUNWntAUJ67czcx1O9V6t97jVsQMt/YiI9p5v3gouo13Jp7yH
P5969lhYZcgfe9VZMpoMsyL/iQnMJCIF5gbl0/Ovd7PZ7dv7MP+rKPIdFbniXI7MOTEOiEgnvGC4
7WJMh8+B7TnknJkNroh/j3Otf637bsP/J/OqWnUaiilCMq6OGCW1eIRdrhRoVaSwc0UPNu9RN7Sx
03/gWWgJheSr4/J3p+jeOj0nkDfRZ0G5hG7Kxy0G8VTfppTrlY+e7C/3n+y8wMJV7l9cmcY9+RnE
nTwhiLY4c6YaSj/gM5zILtnkAjs0/FhClAX4z3R5yFd2t6SAvmtKa8q3Uj8/QRO7G3vUELAbROo4
XfIuoJ3shhqjtFna1SHFcXgD92qhp9DGKY6KEnaaj936d11sM8Vds473fTjqjOgp+wDwCFKLGOM2
8gU3WbnyJOCi+gKbQIGWW3tkBisypBy2MZ1HNYg0Rx0DpsYyh0vn2GdfgN5p+iN+yfBiyaaK7C7z
atkTyfNOQYu+ZBUYJ6zpqV7fWSk6FQ+1kJ2+fBtXKxvkd+akPRunb87qwy2mvU5WNnu6WDsGIPts
4f3Hf0b+J3q86xp621wdnE7dDKgYlCgE+i0gHuNHab9Ytpb21661193vawzQT3TPcEZXpjKUF4vA
YFtV/jrysESpE4uCPoTejadAT8Ecuds6Vz3M6j2H+FZd6d5HYD02NSFRWHuG9Bkmubyve2ftI0+D
4OlgwLPuz4i2qmzPtfdM/GE3vEy/hhOoMbmiJpA8KXaHxxGEBEQRTUMsgsY7WfJPwez2CiC9SF5G
H3mTkssAsfR8fhkAbSz6lnQkC15SH+AR4+0w2s342UYRefKYMtaslSx37LDAOGnpbLxfJ+AxERcP
MouT8SjAttCKEmM0x/TKAfNRGalbRfkhyt5VaP6j7iaxlyMPRKB9FvmYDGqP96j+0qEiidP6bKnm
YofnQwqqJ80/WoDpbymjwDNo6RIkJyKWxsbFS9SKXJdApyxaHQnPk6bDC3MbwHrWr7dNjYQGqp24
e7BerCsqXDiXtqkj5VO1jleCgtDvpB7xNZLjapS3Gugq9s78WOJDOzXYWNB6SG9jQmtZ8UqXzkr0
1AqR3n56k7Bk5WGkUhpumfFPGjf6sDy1VFhZ+jp4FNu6Dl6E8A4C9OBw1/Pl89ujAerWjA62Vlg9
CHrMcpZAsqaHr2r2MiUoh/T51vw99qWP/rQ+lCzjwPtX2v1FGVwgCgQxaNgmiEaESeM7PVem7OT2
AIsfTrNbqdu8/AHjxUQToZ6f15u8O0YdpBm9mmY+CiYGBJnaB3wLP2fG77VLP2DRqmlTmskWErGy
k416eN6b/LOAFcxdDKm54LzKj/xTtEaLbUXH6vXXrg4sBGjCWfSE/obOVYIj9Wt127+xaYCFbTFa
J4kECs4wUg86G3H2yY+u4bMS0KEMHVB5LOHkZpHpgboJTI+dpiSS8mvVOV0OmCkdaNOUc/Ulj14M
Jy/bxe/zhZjqV2fxB9nPEv173rtUvC4/05MOvV9/qcJ54qJ7I0PhJcOpJ7vyE+CrgIkfVzvQ+brg
E3DASAcwJwy4kEcxrRW5BcmWH8DgeSusDQpUDIj0rKvvAdauByJvxWDZwix4Cfc4i5J30xMxj1tv
ARfqMVSNHzVyyz9hl32qVJPuK9uXewAsEF1CmbCVuOoK5FK6oGpgc/12NZ+zf82PjhEE1Mz87OpN
UnhsxFUdEhiaXzRLZl5b4JN+FV0aQBV0wLQa+xX9GRb4D6O3y3pbkCcwBpKvm8OlqkL8ZWT3JdW+
A7fUbFkIiF62MmTt4kmt/abxR9akrE/JK3YVQtSBJeX1Eqolf1ekaDTwxBOClfdgQO1dwZgU3Lmi
cq/V9FLrSJRpuxp5dlU8Qfrzqr0KFEytp03NifxAizuSKEtkvpLwLYJKMrEmQGRN8TXWXjp+5Y1n
ZB8x2vNfg52ILvkS80bcxKfkklzU3i92/0j+GR4eMQu7r/FdYM6WMg8YJNE/lLO4cuBtHzvNgZWe
bERkP+UXgNArDtQPziAvoBld2wqTN65kZ9wa3bHFNHCLhg82+eXe49RgmSJ4eBP9PBaFyHdRnuHW
RSu9NcavuPJedwMOEWo6f/gzZhwxELubrjp0e+pRrJyFdT6zhOdXYB+bVUKpW2oPqvYVje/Vwq29
osOAImNyTblHDEmK1mHEabVwajSM2WUNqVHc26ayVfHh8ZpFF/WSNnel/ZwObKN4Zh70ZQU9tB5R
7SD2lBp0dwvL0Rd/KUdlyb9XjD27uQCdO0s9IOWTnQddTAb4ktz4A1sdVcRhvlZ4CQtwXERn9XLu
IZCgVulyGlWmLbLy1U0nghXTiv+Y2GaRHKgmI/wCbhK6qbOAera9Gft4ee68acsHupRA+n9elpKj
qIvogGAkWuS9UjYFhZCYdf8TIZsBaCb2H/YHeA7rHI0u/iRgm6T9Q1ykLXuxVyL6etZ67YkYYEP2
ngmojHdltum5zbgke8bPg4AXoXzyrXJ9k4phX2Ey2Wo34aYnN5Wxdp29A7aU5R6EMH++PYYeKOE3
F68CIVOZQyFWdsSrGE8+9iy/t8i48aZkX2kcVF8ZO7pfCKfdfH1TcuIUvrTzrJmaEnQKvyBpR9cZ
vifG12jqtjfxYLqdXB/WqWEpmOLVjUK7wUUNcNpsSjGQhFNKTzOqH4gLetnrTT+e7uRoatlda44w
5eoyNxgscHGilA/aTl8ntTN7az7JsK/R8/pgxVWMagbd8E4X/BGpMJI3gMAyPyXZFaaKZeQ5nMKv
xGBzY22gzLE0Xu/Z/NVpISg7juC1PWKeqNb+nB7GDW/U+/pxncowl1mwaa04RuiLieUFFkDP7+sE
LZpW7ahhZE+6wz/8fPnCeOhe9nqfZYtIJ03ekD2ku6o7YluILKQNExYkYADZ5qN9rUg1aWezy7by
Ub5OxQG8iLwTA8ubGZPYqSB/CPM34xMvNGaGjYukh8kXtIYc2sIvqIQbnsxvcR+4Vg+Eslj13/6F
8kx4oyro0p4feWb7M/r35EaF1fbd2swmRv14jafSfRBYMyPz+peo908KtHbL9o0E8fLX7llH8Tg8
G5u+TyOfYkunW29RA1jJJzcsGyReJx1Xu9POlgd0n+9vlSfZZrZf4wXzhTfqU+yjf7uws40VXe9v
TM/YtymZXNLjSMbLtiGYDIc3svDWS/33Ar9fGhLn97i/wg7TFB6u/YjcwYaNJ4vdSnYa5/CytlSq
RLVv63A6mNQx0TRy9t78VWBDbFpgaT07ciwAyco5JuLphfb9BFvXbH9IrST2KqjY3jk60xDEcAr4
QDVqHbZBn84yCsftt6K6k0v00ob5jX/c+e6+KRNshXOsECIT1tUxTlV8eqRbDX3cQdPsDx3inOCe
jxia10arQwJpa70XkztJ9oMQD2IZIcGbc6QftPQ0W+NOoe62jOyLwoWzinJnVR4Ua89WsMQUsBjG
kAYsCrE0hLEsnaTm476jJ7dCIfWhgErk2uUPPGiW+Ua2Sd4An8nT33Vh9mlMOwVQpzf24ccEccOJ
HUsPGJL7TyHDw0lwjtwJyRl05mjg1Z4YFhNrKg59qFlT/ubT0RZxiqnqnjwC077pggv+pe3G3J5+
EA4RiPx4Io+Fua5qD9UkOP01xdNxQDZMVpWK8gVf/VeGaA/Y54T+TcEj8MVWcr/fnKXRU33uBw0x
EyQgjyAO9doXsdhEAVOZ9G19jqxna32a5cLwHzAGuJaBdrBS84wc2Cg+T4tX4gPYhaVo9aZ7uno4
7yHrI8B2VmiaoYCGY4E1LZgx0v4nALRlR2Nr7BHWrA7GaLJ4C7WZdk4Gm+iu+g0cT/ext8h++0Xg
dgrs68LO3drWffE+dt1GQfm2ctbZot2MzI/RW8OidxaFdRM5xUdLe32esVweYLzjHwIxdvMZsohL
5fNIDkTmiP8iRJC+4XjxrXxHxKS8Py0OMghutYmxsZO0oroFaOh6h7hKDx/+q3RXiQ0ORZspXWXB
VAE5G7P+enjdB+vmACtdbiA8x/zwJwBspE/dkoNCarZpDYR0mOhK9xByCi0XQjbFyx2YQRw/s8On
mY6WbKOBEnaRae1LzUqcWnfwN1EMc/DyCwBQyzHt7HhXfzbX/BSxw2mZFFAXJRv9u/hB+mE1l25b
Q/jyDZycVnMV5IgfL5Lt0LNrHgTMZ/kIQjm3BA/fEImqfnrl3aLDxA9Ob6flNuqBWHJzLlFcMYXf
dSagJyaOhsrJ6ofgof6Me2ArXH6KB4LJUc32o4YYB1ydbQFu7437VnVZKzb57NhsNskyQiHlUEDr
7ARBt+5FCKs7V2e6NEfcdVbKCqYpiNSw5/fhipoWbVmFx5KACuuxPmuvLU1zuxHaYyZ+9u2N94X1
xp1TdKzf3fIc1U1+qgcncdiqhdDIkGnyR2sENwJQ7EIRm4klsZXaFJ0Jh0HrRG2gL5rN569x4xeO
rnRpyaH60zsz+9yrk7vPz8qtPiFOen3wpsG1oRgQgxXUJ4velhHS4QIve/sV8tEw+gP6j+SiMDrt
Kfsyy4XBjUH8kGRHK5vuMR0sCABwq5I8HmIkOU3WzIQhXc3mrp0Rnm10ncQRZQ/k8XApe+AFauZ1
lIFF2GxmX8QDLMceHYbgdWz8YpvWZu5s449xP0Wzwp2KHpuXJ7vX8qFViO1/+dSjRvhFD//4fREd
QC4aaUDr3SNk/xfyHRGsGkYAacEHRRBSQaEhJfGE1Xk3hF58GLRXQMkcZ7Xl7XBT7MmK0yAsQZTB
1IuM/Vizf4l9SdLbgC92CW3wVz/P8NlBXrgNorTLy+3s1F+Jl0I+cr0jjFwFeFGANL40i/w1C9Na
v0fTK4KJ2M+7/j35VmZeVhuGD0S3V7pPRrfO7cAhNu2b6HBNJfXCCVdvCLoJGxOynarv0M5yjNmR
BAsxcdduxl3FzbTJ9qyhQexUvGxktvnqyt9ccznPrTtNLpMMvyjtp8y9xoLa6o1hT7Oj1irlO92a
NYqb1xXNDXo0czpGcHMDzI2XXFhvZyA4ESwJAQWE9Tn2p9gpcWhtkBApGQuernxgzBQGIm62foum
R2cCtwyGBk7u7qWQBbMoK8x8/9I9Jl4mRTIo3By75l37jJBRIjxqVyTtLX8FUURiWEdGFYZRkmU2
/ZOLTe+D5WB/g8huWGvKphUgKsrhONnxP5oNSFTojlfAf4j1h62vLyPyGWN7Vv0Wdv0qfawOM2qc
j8IiM+6BeIuqiyDDLHExHToOH/gxUKp8T/ZgJJ8/RBkQv0Rw9cHAcErGmz8cXl/NhArHMj5SF2bB
zDdx7OCeMy+6U+5wrrL/wmy9wn+m5re3YrsQTRYoigPzhaq4CbUBOwwYN9duz55YKyUfzhb/1U44
5O68774RSshLF4NspdEC4DvOHR0QYztjSfkWqnwzAQ/97g42ZXLx0JCdDBV3Ae54VnDQPKwDAfuC
V6MKbGmcZiL1YKt7W9qC/noiSfcop4gKwOqtBDIQ2lV5ubTtzuM2LqZUG3VOWNACvOkILV2ViCAt
fHDuQAhOw8NFo1zBnB2Q8zv1ufh6uixVf7oZVxQKZdvgpq/skQcStP+ghoqwuGPFkz/io7omIclc
b7mD1ifIMYOEPHPwMQ6kFokJlQstnmEZ1F0pdjLofLuwQfPRPr58el/NqyycmxAqWyCPdWVFW+Oj
bXkO6hYKH5qSyruUKJ355LVhZzAJY0Tqu/XL/JHOr2YrBGvBeRgIt6x8q5wFCe2rpd0qh9ENJM9c
24qDyo6MFZMYv86fg/GUubp9lm0MaS7mivUP8zYZTC4BSbbgGjbO1R6VAA5yS92neLNd9bRCo/dW
BaTU0MERNHFBBiIfpCv0xnuBlhwFLqxL4mTt18M3CqjJzcqvHNQkdlN+Tj8ZXvxPJMqMt1sYKdNE
nauYWsGyNz4boIjsPgYv1SmI2PfQfPbl77oMsrMGk4GU0IM8hdP1R+yyCIx9ck0QZFOSPxFpeila
R4JnEk/60TOoZP4DT22g+SY7hp4eo83zU8NRuVVB71h/bljIG5IDrZHx2A0fnFckKs2l8mBumXb2
2Y4OGSj3EFHobNGZg5wFE6Ysmis+kMpb1f7CxJvzp9wtAAfivfJXfeda3Qjsy90zhfx19sqPY3Qi
LNKyP6GXsKYFMf3bH60PH1j7BXi9DpfaiQeav/Wg0UZdjlNhOVGyj0ASDJWMSgbmPpARAEI7efM/
5dRnm0rndJRnbiFGYVMWfOZcNWTiWROyJJyRx2ET+FuxENmex43wi9QoW5lnER98WD42yuIB/Jp+
QK8g7q0N1dtF4tQd6KXJIQB3cEcoh5EfBfXXk9WaPhJNCpVhOLg4sF0AlSpmKAbVP0xct8nVL1Qf
4MHxD2hVQZsCBmBJNZHBn0BdFBL4B6hize4UIifNinOnooQ0kw2CoOGIk2pRRg/eUX8D69mz1MZG
ZoogacHHiAMxJWIOOG2uM4TzWxvwH+zrV2EV1vM7XN3rs8o3gKoznvZ05C4ivWWyV25cWgi+oAoB
3D1y8mhlP5sjC3HYPYofwYUtIkPES8x3sleWcnnvypB7+zW5KHrcnhRTfgC0w/GGhyzQcNHj5KpN
Zh0+d7zJExKly6vfUUEHVr6Oxj5Vv+X7iBrO1b/poLi9POEfa5C59eAEiNnYAoIYK87ZBZMxDQ0w
GKtCdZ3ts2iJrmyIRgwOj6uiO+TtQ1RObpH4qXXuHGJKIguPlhqm2cMnZtfvJSAAIAohGog0ifDd
V/2b8HwvBBoGaN3VsCj02UhALgoLNlmX6CEM+6jHwwT5g4iRhDFtdIoClTyY2W7A+uNRwBbkgVuV
5iINqbve63WffliwSlr7fGiINjg9yVjQrRA4RHdBbMZ5qez4B/TfQkfJtSCZAiZBVDrNnfYRkLhC
nC2yLqrfveR9/gyGY/+XAJ9PZl7RRdJovXCxaRh9zGZlz5ZGTCIItMG04OET2gq0yZuVbsJbqOxO
tWA5eoRBdv3HmhI6FwNIUrKStd8HA6zHYPMaQOcLv60T/xSyzYU7WmtKFD8LXVq04ZQy/6NrBop1
s9oixCnZNlf5ihIDw4tpLIVH80IoJtnm5qBiROSDaN7kdqigcK2b79Mxof8g9RDybfBBgo5PhtQy
5F54YDoh7xFHncIPMYKL3Huw0mKRjpcpyePoDXBWcHFrTHx29x2HIk4DLiqQkP4dh4r/7B2mtUtj
h6P1CskRNpP1BlwB8JjmRONb0DaT/MfRlgOw4hTKbIV/8CbmBMz5tPnJGNL18snPHjteXOofIOoD
Zkt0gDITllDjclxbFIga0Yg6bPkM+D0znlFdm2ltA/euiUqA5V1thxckGpyZ7MYL4fiy23k373tr
9fMCCgPp6n0mNzVESsH0aez6IMsv/IzzSQ2X8/BZxE6EWkLz4cXom7hVUmEzs9jw5fVb/bhSj1jA
ni49EJJtSEQ8IGnshWniaLilGLGFN17Ix62BE3YEWiFSdT+XRZ+8s9io+Jm22rJnW/82dpz/FuUI
m9296NDvp8idHfUCojMdRbBUYkF6RI6IhXgK5oShmv54h2TinRsXgw5HaTG5BOLfVLgONwWnsbZF
vNUxe4ev2WPDlvnXd0/FFHwe69LKM6f9M5Q7ohwww9UPBN5DC2XUjXByhAUPA5IbV43RtLnAgJLP
0SFnc1ifUePjIxMMS/jllSt5qpQakIZ53mXxDlLxCepPFhexWggyEEygFqdfiBce4ZluIhpllJw0
6dWf8PbCBcJsJ27BC5TznLilvGtKi0WWTGGsH5gOjeBGnZlDM1NJkNHEZePFT9qgHskQvzVS3lj3
mQbY3gxSDw1GL5RY+AMQBvUgxzgxufBhRHEydG8jLjJw/u4T719ONAjT0xPEI8LnaDNCqyxn2swe
9+Co3gEj2QTJk6rx9YssAzHHN7mwhuv7dKeDGpHZDOQ9dt9MDhSUJ+FmmKhW4hvK2IT4yT/Qaumb
tEF8mHzBltuD7ut1Fz6RjlfWImPFAAqUEIn/gzEXgA/mIyY+4d8g/zDyw97+le9V77Y8HSoDv7dX
/sXNncpczK7BD5GyxYvcwWv2hjniiNuP+136XroK7uXWY6yZ/yrOwz17U/6J/4b8U/pZIFwkrv0V
oc6LsMw0fJAHDZxNsDkGCeOzT8AnHl4123Nvr3cS+JeGllVkE9UiN2oMMiOOPJhj8qXtH4FfYllj
h71lLEJRG8saDQK+xBn7FSIHtNoYEIaN4qOBoPP8qG7sJOeah98NsAP9o8noqWhRAOmArxfvHRZl
dtPYvEAjA/Uh+jkn7/1m+gdBztgfLB/zN51eQ9YrMC0wCeSb4nHypntDHIqHv/f2Yi8k8Ef0w/iJ
bINTWrLoXv+qbpIaqOeJjjS90v7xj3HCWEc6ltvJjR2JGCCqNUgt66ro3t/ZTHPQFnSV/vW33LYB
miKQtIN6jVlu4GnOK6z3CjhPCB5ZWcOdfQzbleRM/v5pC3+JjtT9vPib5k3HPNacYyZjwJKIcRZo
F9VSsuWIKmLAG18aWxTAbWQhrdKxoRBmcuRw8ZKCbSR/Df0u2SHRGUADRy+Jxy+HsLov7rBCYUG1
Ne9bmGVWrwPr/s5nMWWZNXJkZqAzHsrda/c8Fw69iLdijYQ5fSxCqBUYDkOk+b66L+AsVNiWBbb0
3TeDjD77tWSLyk7iwwaeAfXaGDFugDr6Z3XnGS1PnYNLA41I8Pz04ioc8Qt5UGjDgFvOnytPQEAe
4tk0aO7/wPwoiew1E4SwMT55r5HnTfwraMTpa3H4JHsKwahSBA/PCV/VtinPc2zSBjYhr4F4luUj
jTZtloKC02HN4RGn1poW/ARZsBJ+snf5qv1Tv7FzzX9wr/ylBHUsv5Sb/XFf014njOcNHJgNQIlg
iC3H5bZzmU5S7QyIV53QllzYMLaRQvxHhBJ8RIWrpRt6wmS7DrBpUZ2JU0SOAETHgTk/rOPSXKkb
Bmn9WATyi9ig579++4uuEzX90j4B/Q/L+h7Jn47aPzTdIA3Nw32BqHeIh60OoHIB38lBMeeA4jQQ
nsud8N5WaE06omf+sXzii/x4+nd8ptS/1XcoADu+cUSgNFy8hKiPfayxzfeKDg3DUu0g/hjTd8SB
s+wC905wGA7qYpERVP4W99GiGIcMUq98R9EjULtwRQv0xnogBQwQkoBLpdfi2u9Z0F4FQ5j6+jE/
kCa6eyFP+40NR//I85N6XLCK5T59UD55O2f9igr7o/vQL4QNvL4BtyTB6yf8mvSVICCcn47j5K3/
JTVaMfBdHO20RpztHfEDhNyXH2tOpIO2IzkIVGxaoNgfdG951vE3PgG3LeyUjAPD5z3umgBUk8NR
0Ne983pDjayOKblgywWqhu2Gxgdv9jH1SxQcN8pP/v+txSfCZOG9QmntoHph8pdh76PGEf7mB44I
r7wZvnxmm5xyVT66BYJAEQq5ByP9lx6L5wfoNN18sqFDXcwZIarzSr42ifPgsZKCbEf6T/rBLUBy
0qWFiYXJOM9vgCl7tXDzgrwqJ98/MTgteBG/ywuVxIlbtCE/RbTZp1cW5NaZ6k8hbpX9fMpAklCQ
iYC3QIgAWGEr7YC6R32/LG4Eqep86jBEfsa7DpIpeOpm9cWs/LSbr/JfGVTncWY3GDgEhEDytiDX
8IA66I927hZES/F43JhV2z/gIywUy+1KuB2K2tIeJe9RHcb5sGoDMrzLAn3vcpyifUzp5kL/1rJ3
GnUuCO4fJMkMe9x2IiUHmZ7uDVjgKVL1RrjF/Tt/RHvEHQBVkYLHsT18IBXV+CkhZoiLJD5HJFFK
x211Lx5rj2uQ/Bhpr8CYZH/4m6hZmR9TcD5T5qwPJVDvfWE/wxAEsiXaUcx2fXaahXv5JZIu0Oy7
MRixI3w1sc2PBcmQ2UZ2NZLBFNb+4xZF+DbtQUB6UYN/8tNCXvEKvad4Y1yaMDv9yhVrMC/CMTsZ
zM1Lgysxlu4xpRtCqOqHnnTjenksH3uy6NIHaJLF266baIQALDRSn+WJXB9mwM3q8Q/+BjGsku1E
zwPCM2G8ofF2kbZ5HLVAVBgVmoKWk+YNZN1KW1+YHI5dTk+OljiFvxOLX10+066oxkGYuZkgylW+
un/+jn9IUkbSDDK8qMZeovzwBcvj49qlAOsvXNhMUbwm5XXAUi0/T48hyJ/EBezHE5nb6kXxEAu6
ieJGIr9Pj8vGeE99jmBjo6LNLwMdQlcuExuQWPsHws6/OLafGgq0vpiYoA6r1x2ze65f0DdN8Tmp
XXBPGtEzB1b5p2n7SLK86RCDWcM3ALHUiAdTewXzSOseh6kEp3YzkH0zr6w+MpdVMs/VFm04SABD
W9zYOt1JfTeicFbI6MZ1zwsfB1hX2KNFAOCmGE4dopvJHo7ToWKQGQllTFZwoI/aR5P3sp4hqy0r
iJGtWgffkO6Dcu7IIhtdnlUFOIAC91s66KnDJqVE++iMoGxD3nxWoueEYIBvgN0w4Yvn32ph2JWz
fEQGgFpg9SFnAlsc3+L1Ly9rP+9qIvthO0AA+HFRsyx3mkK0Dl3CBlSdQkqyDhbQDPHXBhx4bqGr
Pemag059t874uABx4PpDut3DY+xf2badF2ilST1lPBBpINRnDCBkIk6IW5f+H0Ybg82LUDWyxj4Z
mdrqreWLxD9m8FFkR3bK/LoU1Mldl/snpyF+3XNglASr+JY0ziUTDgYUuTpMzfx4f4x3qiu4tqK4
jO7R6i/mLEyPMNY5XeiGyLAZaPVt9CSsJMDFYU0HoUQFYfI5gxQV6oZpZF1uc5oVcvzA1tCB86jv
XUomPXXjH6M9eGd6nOxMdTFWkhlN4hwnepJ/BVYoJlqPJ3wvTib2nX13KfFh3qlgwp761Tsh4vgo
5JlLsCwkbfwzHvar3aRoGVZhOroSHtXGf/I/n/njDLRSxJ/UZS7BBU2psX7gnCXCi7Y2/xydBl3E
ZPDbSV6d/0fZmTS5imb9/au80WsrzCjA4dcLxKx5TCk3hFKZySAJEKPg0/tHe9N9u6MrvKmIqnsr
U4JnOOf8J5eJVPLAlQ73wNdczVwxYAKLmdcbbRaGWCHlhllEfsr1Q3LQNZe+mHk1ewXvHWyBI1+a
3529pmEjKeLBwIguxIZVD+QOn421/mUYUBUAUFRqO2JN1vzkqXB7vjeh4T3LS3eQcHpKvx/KPLg7
Oh5GBmIIXj/oZcI2vZJs58q0uR/jzebUq/dyv9e/Jt2FL871dIfkl2gu2LIyPln6T9TcwGAgjOUv
cI5qdtrNgGaMI8NoxZ76tUoEIn4gLnHfNOFkQFtt/CsMP52ADIsGJByxsLj9SiR+xJMqfKLNCpwq
0D8UOPdSvLm0yYQ+IShPbKVbvbQln4cdPyBCfXC0LNC24TGIUMpUlK8EwTeLAu5f/SHx4ocfbbgK
TICrg4jF2jD7e++NJROKe82KHp/M8dLB7+BMFpIrYqrVXjVhabiMSsK4MYNVirN26EihX2+xRlFX
0rDQyg06PUSpA0AOafLD3HA51OXfHn8wlGqY+amz+xpOpqUy9vHl631tWHORd/zcTXeifBaUWVf7
SEDX8bAN71fm80q9b1Mm6Sykzlaihfrw39UJwkcF8KnfZ/pzGxgRJKa9UPjPdl7oc1XHqobVDMTG
ZQjXoLIySkr+ywhbP/OC9liAjTMstZqWK7KbM91+XhyMbNX0zqvy1Z/fWp3N0yM2xGjwYdfh4//U
TrV06fvVE1eXk/qr/tRHzgEoudhrbNCEZB+TcN4oGzVP7Dr7VqTfOv2Q4l0UHh/5TxACeXaEPGjA
NyEUS6sJcU7z64dtbET/DTo9e8Bu5BUzv8KhsrTe5eYh2M1aMB826zdzvSke0Fu88VS/8u7OFNrT
Dig3ndgqVAxWNbk+PPHG4cy2kQGh7JG1M3AcIxOPmS/EBiJLFhNwxiMi+2pmeDWGZ3iyvt/HvNoW
eEPh8YCCGz/SZ2XeOJirBRF6lNqPK9nBSUjyDpodt0foHM1AFlD8ow2cbjFMjY2Ro/EOsfJikO0i
9M2L4NEFVrQX7QtUA7Az1qtkTSDT01UWS7mz8gOvqoFITr8JLA+Wr3vtlcaB6B30cx2e/gKaik9U
Ezw+yPN71NlYquTOcy/nNMgQJCwNptVPHa5G51UGSM9Li+d06ckoZLDI0jhA9CcjyMhqHWlkPZil
RigKpMBqc/9iXVaQq9/7RnFYoDgHFsI8ST96A7x51oPsMdNC/1XBG2DiqHqaOqYHIbp+7MrJxyPf
tIgvWridCR7FK+gowq0OVOweIK5iKAqPDrgOM2cLZ9bHmYqmwLycP+zhBWND/sOvKK0CPhTjuzVB
zr+y36pco2NDBSWCo4y/CHUvc8FQ3ZUwuY7hZu9VepQhroEFzlihzPSeI3v+rG3luMMnGJBN957f
MJHnPWJXJpDCPDzW1iedsT47YQ0JxiOP0jM7+SoALxcVE5hs08I4vNIfBDmEPQ8RroazK39tuu0Y
msEaTZy6WHRzauy5irF2sn7gH2vMVf8Rs7LRyjF5AE1gXR27L0O10uVp0myrOSVxtbneLejUQAt+
+8tjiY8Tx7qTJZJbz9LOfjDPJHFqXWYEcPx90hXDE356D/uJssekpZwGOXM7dZMoDGOH3aPYTVEk
zKXVA4B+05kGGunSVa1pj6MCIh5EIDg8pHjUbJCj4CC8ZV4Kvr9GpGcXOP263VxsPQM7Fc/4aawM
XLd1IbQx4Fy2lnbpPKTNy+YQhfC8TeCmOWBjxgyUWs3TJdwGjgC2J2CUTLBjBDSJY0BL8vVkHcvE
gax6L7lpcJlZiiMTBm8xqFsxMoEC7i/TfMXVMUNBh6CsU6zZebHp6o7Nlcm2/KDGXLe1NblAi4rw
l1UxvOLIqpmSO9rExHgeP4fugb94epLGyC7PIG/ULAt4PTBXrFykQp3puqm8R/sKVAgJNmWqmZyf
UFgm9vtp6TAaLN3L8C1GP0o6wINAF+u97DwpdsCMB78dIEN6I9mL1hSPUudBFlHucHJA8ov4nB6s
6w8NnAfEJXrPNbezIK+mFHIn7fo0LuXEVXbHzhduk88kXtChdarNUn7FePcv4N2RluFgbq0+SciB
Lmw9nVz36bgEJNVzCI1VswfBmkLwg2R6K2Rn+iUa+DcwEaxu6Ylx7f1ASRzXjjIhNnMWoUaZugUk
9xIfNuJBGJlCgmw9EaBkNknmXbx+MPSWKcBsBL1smOKG7WZKykrQeNUX8R6lU8NaRPAxreYpvlXY
4UbMOt6kVqITxPZhrjMLJCIG8ooyZrCoR1x47gyGKj/2GErwYuYdvxiSqxx0oFl4JV/u8SISkSOc
leXLLq3Jom0X8RTqCHUYGE0wuWhMuB8cCGyYbDZssjPZMHT+GrbxE/La+BNt8a4tTilI3CziuyMt
8ggeMtpeypVNI5B2DhbmIlpuAU19dRMvmmzMmjmT4Eo4/bbAVI1JKXRczk+OhhuTSvEkhJusw/yC
DRAGU/ZG/q0KcEQAs6Otkn+8hO0z/Ojq6xTpy/MHHQRJzwvivit6E30pcYZSX28MAmKpS1iRn8/H
/h0G9ftDICSymc1HGLh00LbWbDB1wweInMcRl4mXsiSNUUpFE8oGcwFF9yaTlWRhX0LmQ81RuJ1A
kJAtZaUsVUCvwW3mkT7D0dCUVpzyfetM2m1MJEvV+4X4m6D+NPChn9qGfCvxuou8HOd2Y6cPx6kt
bnp1QW0LiRJWwzxzpRckSA1XrjgKHrhpvTHsfSGwP0W/zfggAjw1+g+McGOAa2wzCMlDafdZ1T/h
QEtoPyLEzsRsrMo7dhWbvMFspF/IrZ8gJBTG9DqFuRbrnu9a3zeozHA7qHOnxaPGeH02cFYUWLZD
YE2wb3FxzK0iCrh4qwCLVngv0uFH4SGDIUmpI67QxnL7RuCS85QMDIr2GPflDYweeD056/WHgG2w
5Ep14YS1zRpeRtJsOBkMZVXgmIYvJA/6pnaW8TsqeyGs5Wu+qQK3nnFz0Xn8wBfeLr181DhUGE5h
ofqZT5clgsZmxS5WW7/PgzcVGkSJ/JrixADRC6vaTr72Hw9YL1QSUexqUAiBeJAUISV57Sd+/dMp
R4mvPJC9aEy8SXF8VXv18aXWijnAkC+PEeXMtOOmgxcMWoLsrw9yuGXoNA0vI6gAD5fCajYJ+nm+
hyPiK8b8lo+uLlkwZFB+ZkxaEE74IXYmM+u96dIAnCRypDdDYyZS3ZL/Kflij0FlOlBwC417P1Mh
V1+UGUKOmXOylypu4C+9XmX5zoi+kz2HVDXPvyRgZe6F4u1Dbnu2mwITyHz4JqL1rnrplvQPZf8U
bhncSA02ptXfD/HjJj5u8ZMi5lAN3+kn6UHUFeBTH175Q2ERFlYrO7nI5YE+ASdreVsOl6hB5Nx+
vcUlzaToVk0wncAg3ja5R9rNZD1SARE2fggPMh6ukL5YAAPEpJ/Kk0fj7Be3pcWtyobjHmB7kKjX
YWNNe2nFAixo46uWSDnzpCdyIV/8hI6kYo1amVkFti1Nv2GlvOHV036YcFOrCzBiXS/0fMtY4N5Y
7/kohxid4hhuSPh6jBgtbEeSURHaWUC8cJf/jru+P98NpBdseh+Sr1TIPd2c3dwhwvIhRNZgMXaS
Onm65RDdypptLATQ6Hk8ncU/09UY6sWj7b7ZOtVALTXyY7AOUTdcq9BpWvCVED3cic0X+5ymHKSI
M1+wLiDJzetmrsQoFK7ppvARV8b2FOdDYwaTV53rmKiSifatIkF0SbwxTHTbM9r/9zmpZikTC2vA
prkyidOg6zTf8Os2RuSFeaBu0nSVv/bfWJpzIzcSn/LQC3Y6WiG8z53gSRCq3RwyRjNWnlhXyA3i
LleG9h3Ra1PeSY6Yw7S2I4yfZLtb3pf6BeFW1KDsJhfkXGVuSxDEAxYwhs7Mwy3aJpUhPgmrKwVa
6qb1w7tLyAEjDDiI+2LMhChD74l3cYBS/0ouiuK1GOQTjPXM5m/87Sq7onwmb6XDRBZGYt19cEvc
qx33AOyiGnHtGB2T0TOIjSd+k988il6hNSRfL5XknpfwXcPqYsJqZEdBRlrwRPmEEzwDcd4H9eBM
Use4g/u5eSzQNxTXZp0tBcii+XW68sT4lmd+C5ESO0s4OL/ZOYt3unyQGXpWcCiCKN0TwhNPPpvB
wyRFTa5v7RvHki+U0vV3138+kuNLYPoxD9N9hDw0XRccT90J+hX1JzZNMvxjmDUA2uANGY2/T5QK
fSYTItkOOSOATghjxctYWbBMqApSD25O4WAbCHCcMFf2YBaKvEMY5wveAv4hIlIYbSOkJ1k+dquM
iTeuJOSI8DriY/5RQ+aM4W/Y9y/+PyaaFlNBENcS+MBG2Uka7psWDugjc6QfwvtukjJGV1TGB2kO
BAFG/aeS7rMFAVj9HAjCEV5fmmGG72PMoWrYyN8e2+oOy5O+1LT6+dhW41wACJYeU3rtEv/dLStA
6MZimx6Th/xQN+3EnNO6RIipj5qMmMEsbvlcBrdlNUvhTBZ+4K5xD9EMuM1rSk/kENISDZ+Yg0ju
JF6kD6fb0q5g838nNu2AV/M942idNV+qJaIv2TRYmluUKZg9peYWNVeOsTbl4wyeYYSj3ZgL0Amz
UJ0TfqbmTvVel7Jo6uJ1IluyvgwlLMTP1NWKsqQKVtCk4AxuvTlUJq3/WOoY+lPpkEWBY9EjME7U
wp3p0XPyvvdY/zcMuJbSKmmPMb/gUFuWgj5ymWl2uvxuAs1RINpiik5wGiQYqtd0FltY7uYcnVuV
qmiwDiSCwnNJljGepsqsf1soTJ8OTw316X3l6FsN21SYbZVLIlSowB6iuKehSuA78mWM9oOgOdZJ
tFIlWr7CbH3lZEBeelHZDeXyfp1k5mniEKHCo/cm6/R2J8QY33FP/9Q/4WhRBRcsKRRhZgNBmwoY
UOeOL4gb/8zT5XCRTc4kZam4pd9+C8UuxIj0p5puVHKFHti/BEUKSGLVyoKIROxB8lNe76pTQxDc
Aet5udjKuCMBozxp03FxJ3KNASKaYndYi6nVXlAskMW1fLahA11ump4jiqKEFGaWTxfgb9Bsuq3h
0SAz73LnZEoowAKFPX3N38Unfm7VlXQdDJ1Qi7vqRn85k87tSYzA65w60xRvHWz0UzaSLVxWNzEK
KiHCJU9tUVzSSxgoAXtFAc2jytWcCYmIIlxxcFWgxelxCJeCm0HXwvx7S+UWpst7OB/XSVcfq68C
SD4Nf6UGO7TPe3fTCCShRSG5Z5VFv+9jyM3u9CQJvaGp2VSdTbpOVOZxs6Qio4F7EgcNyjT8YDZE
DSK7RXSvocWB3P7BnJaO1dPrfTMNEv0g12uiZu7C4TU5J1RszKipK14p6iWuNRsq68u4vFGY5tRT
y15dgmZQX3KvPKqg+qJsIx8EIszKIhkBFjc6NuHMutgPg0NgzmAZ4zSfq8MhlCOnX3/ZOPAYm4xO
hI7CDFeFvlBjPu7j6y5hCnM/4yuQIqkPnX255Nt1Y1e6UTgiC7YH3XZf7srlO/bpaenXlbFUs76h
jU+x1f4p7qtThk6WkvnRck14W04XrP6mK5n8IhQQoHZYLlrRKidjvj6nUBzB2aAAoksk5AJcfSf1
PoZMyIJnqm49lgoUX1r8ABrn2Ou01htxispc94xWl3b5Lc+LiP7Z+uaYJIwBb+Gr3HhDieR+FsNz
RKNxLn3t1u9o/hlxL7iNmeVwY6cxo0YbJj4HSOuic5c48kUn1yx2KUbTIgRYAlrAx7Bfsd8Rq4oj
u0L+ge6kh4IJ+0te9TBKxHPUboSg9tWzmNP9yyBiDZ5cRMUQ1IIPBj+uQwl9EFPuvwknKBFNebIk
dRGfchn2jISdBsipU+juHNcpAp6q4JnPC6gvpO9K3hsSaEJfNbpvTG64ND2GTWeQgp1Vy+7uq4xT
B0ehTQJOxFv5HIdEhJFkTApDsqvDoKAymVrGImodhjqKR+M8e7NZtSuXDw+WSrv7ZgLbDAuCY9SJ
T+8ig0pFrzG0Nrf10e4w4qUxiY9XYeloL0sJEm0l/JI18Prl4qKjN5h7nxC+D98kwPbEzeAjgI9p
drufGvh2C87vH/oOljmhIMKMqBkzJ8PZ/XQczMQQvldA5cFhCv/Wn/NacPceFkybJlw1zH8qqu+t
fODKE79hZmbnNl/nPJ62dDGGU2v3jte0L5Pw7XCxPneRd6jZFR55dnB/aNOJAxB+y0XIv4gLg9q1
916nh0hyo9XSQGEBaGpY5KwkYNVTciXAoyT+5jVnhOO+x4udXloINPhko3mFFBAOIjfQQWcESXGO
oC+A0Ik/xNuBE7SZqDYC9zMpKjr8s27xYtDfgevACwMOYCavA6lbQg/mv36mgRbZfbaSJ9DYGRjD
uiSsUlLnNRYGBCG8JE/Ig55RreTyTTA9VUgCZMJ5r3fF4jxpaGcI1JBOA0SoQ9gsHByAqOc72nkr
Oyoiojxs42Yj0YRT9E7rDTWVGU3B4Tzjhk/2DcXR7HXWSud+iQP5kDJcpCCCIkxczlxUVv029bNm
xlQaeNzCpD6tgxxrNM3Gf7IG7PO0/UAQKgCXjXY4+yxvEdbGJW4DhIjsJVAb5qyf8DncBJzXJe1t
5Mn4AiEf2qqk60ULDeIJe4xgHWTqT+istTX35AkzFFQ3OGmOXTzDqdcXTpYeBwF7MfzEEY8UOg39
M9NEplWtiKG0U8dB2K2ZLDfhbDyPI6957/qeAQmF0JgXg8s+vB3MBFOwMXpY//VywxqrEqv8KQGq
PPI3X+jzTdSSCxTmTIH7LVesoo2FWhpkU+ofuO6Qc96N3XM4uvxRLvudwDjIgNakje4qGL5syZah
G/lk5ce6q73816lPME8xbsQw4vzFpjJxSWdtYoMQIGnBhicyYD37Me5l1FNjzYCZg1EFVF/9zFKw
yDONtbwnOdJA/vtRHO/gCbrMzJEhgOaQa8gQB2uY8YVhXuBGwoWTrYJe0oEeMIUwZZ9uldDWHLzA
xqZNpJziSF9hVqFZ/Rdm0EzpU4ccX9yTxvJPQUOy4NRvTspY2lDcRQnKpj3OgtQ9aTQvGEQ3TA3h
BfrpJV33DHfIJ+k6kofoqezsG7OvwUtorWErki9ocuI+wZ0zHBWc5Jq9naZaTOYGsCyjyddSXjNr
YhN1MwWppPOObfJpdwKWxeLmLoxR09w8OMLoovkb/l1FQpY7IzV40D0LrJLs98sTin2m48Hvinuy
KjsS5EZJw1DDA5+VpfdkJPuWF3w5ao0BtWX8SU6TpTw94WlRrGEdw8kiun8n//dQf9/sbcxeMKNy
KX5fk5n6jaMPZfPr6VvfHZx1i3sKtBAIsHYzfIDItjnlZphZ1W/NUBOJF+0PQtSxvk6Kj9DA54jX
aSlz7FC6+dbInAYnCNxMZtEvs1lAReNy4s87EtC5Kbaw6TSLmQV5WSlZQQu2hrgWmawD7EJUgCEh
EJWifAJTPakcZbuXPbFB8E1z63DMMwJUL9hWNUGCJC8hSZubBYpWNo83E9MZnXkqGxyH4191RIJn
mGuykDRf2GH7xHXPIO7uKLInvNe8ffmJjYNVp055wC7K+IIuBZ+l8e7bF15JB3FybXrePxEb9uMc
D2fqJM4VkRicmbEXga90l5+CxeOEw45QIN4CIwZOg1i3QyI1SCl4+QOhY9Tq8Qw7QeikTPR22ibu
xwxIIV4zTeX50o7ydsEMmw+h2bCyUdVjve6Ilyj3GOpQMVG1Te9nqDg9QrwlxXfc2WgvU+ZbyZj8
xeS1+WLDN7bYzcoje7Mbi4i69YAoIjjkozLPlgyr+vhl+q5lePJyW46zkuH1SXP9W7jJPqHgvnOp
mIkjHCbdlcGkES01Kchsi/+r7Q+IPWSb+B5m4ipKoCm6dIKHzTG/Ck5t4UwOL/yt6WTUIJ/M2fUl
83+Xa6/LAr6sFe4eOA/tRSjN7AH8/moLoJMfgjVEfASble3WIYHpHDdn0kbJHH3KqMvJKfRfPQDb
nkBOLl0VaBbx420c7fYgs2MGNzMbLNXuqEh9WtL5y55YwoqBaaAc8T3Kd+BNPATbRzrRbAWcZpCX
4LpF62NQ5XkMRSiLtxP0KJWlwNi7hJiozZOzscEbkx7z9/Pvd1iyYriBW0yOo+vD/Fq2vvSTgMuc
2OGf5G637wOvcZQnO/f15G5XHxEfxUmBGgxziesMbIZ+NjiJssUHeYYyJWSU6FDOCkG/TXD2gyws
XeIxGtwXoiVz3Srd98pShBgOEvo4Vqo/wa4S2OZpQW19ZX789odNyHwehb8vAH/hRctcfc5eZYCz
7GAY8YHoue/BWGeJzKkOIagFNKfbcJ8bZGdjIGo9cPerPMiLz34OhvN4Yx4xKz+nmDsg5NvE7q/I
xSJCFifnFJ/0Ut4xRyIHXfnugx6PNTLCCNy6vZ4/xOdGlcPZTK8TvzyeF/9aKjPyl+uvHcxpvHFz
b5D9grouDvyOECcoYeXqXS6J4ZFkp6Mhv8Arpq24Eg6kkjSl4B+BQfu8Wfph0LE3I/P+xQk4xdLv
/F7L/aYGWf1iExCVyu7UHy7fnFEUKDfUzafZ7+TKDmGNIaMHrDH7AMv6sRv7pI0o8RlGinGUaVt+
Gm3zLGZfgv2C2oAVMfCO1a4pGqltJLzjB7+R1p1hgYdPngvablhLtGUqLJ0DOAHIOxESFli1yCiN
PwuPEdbfwMp+eEx+DYwybtTErIiH/4KZjFDBgI8+p1uHQIZdIDyvD3gAOrmskEh2sjwrfcw8PzIL
29zwNEE+ljtMZmRP1h15nl3U+4J4nOZzitWb6pCCORDHQF4f1tEUTeuBKwoVLiJTDJo4xgOeAh5p
yVjHnskia0YzVggGHmAKERNb8WUJnxjlIYvh2eKvmB4e0m8GK7WneuRa7E3CLduEpGJzACuLYyBT
rnvr3cyk66Ds+uDJhrrGC/y7GcyoLY3QjILSnF4fmDGPbhiQVwpmwqeH8aGq86E5GtwotXbgUYcY
9DBosaR84UOdgRUFebRTSD8HJweRm8yoekxCdR7aMsJnp3NFfFy9NdJEv/S6zeOKthP4weZEH2RL
J0vAYbQeiji3OUJpEK7NvTnD4vAKQx3dK499gyNeucDsBBYdXToq03D9YGkNnMwbLlVqojcCOQX/
pqcrtdf3JJAGEAostYgnZoJMrFdxwosRl1/M5cJlQ1FI3UV63wv7rXxOZUwuGaXP5OVzv02xEMR2
lhv/tSzgyGlT74V9L39wnHhs1uLMbYJ4ccEZDaZn5p4hrfQVVT0emzQu9z11WdtsY8UO9X1UJjAh
j696A17T0yW/N+VocLZ+ZIIz0TDfCMT4NEnIgQXHbEbFIxdiiW/e+m05IgDW2Uioq54p3C0H7Afv
OqIs+WEwHB5ERcNFdB4IplQCBD8IjRtgDdTQf86aJelO357CHA/3UX2p/sinpz+EdnzNVjoEqLsJ
etC6Aye0ScZy61AvALwkCPznEBiIZo1B9JkAQ+yImPBCG4gsfG20WRDbHbVdblOM9e8jvCZf+iy1
E9fPM7IUQm7LGdSJlkjs+wZ3CzqhKVcN6RMwbxQaJgl115gwqaCsdWPJ6k5MpLX1CzsKnrhfIIp0
C4Ts+M/Hjoy6lCkZulHIXJpVnzm2RMYvcGMRZtUe2kbtBH1+rq7vgsfQh9k4oZFD41nSFs810EhJ
x1IoiMCEqo36LdyX42A/dDgYrX0LjsyWpmDx5Nns+d1423A2jDg/dPlAIZFqFz4CAuy5RilEZpMb
k6xWP+b6Xt5TyBsDAndTCM9ysy0bL23tb8hL6zvsmnFK3zXHgVQ6Yk70FQNl7tz2p/0JZ/g0ywSc
ExFhGpe2D0SMLLULxtRZEM7mj2P+PgG4p7y3Cwqq5AbSRfMVoZiv0PG7zVf9+KKioaflneXzUjgx
YREf9PBX5SzFO0RhMtwCkCWme5HVUepgOiUQEMA4GvJy3FjSSlvEmJg/cZ1cCTuUozTGlCdt6PVb
8jdY5dKMQ1GfgAKjxnKgW3GtYZ3IMa1WPobPSrMr4qsKK5ljKT5WlNtADUYzXqYTjBxIj2pnQDtY
62+KYSU/HIVsh3UrY8Ixo2+s8o+MXo8Si1Y+3Akq/BUHgAiusfv85fhKrhCufrXbZC0Ec45w7fgw
1tNywYcLH64E9ZnOhK+49fSpVcQ7urjn/UznZFx6b1YccVSEIFVYHhbhGlLUH2Er1Dsh9VWG+zHR
6weqpXFZ/94dYKkQF0G0AwMerB/weCBktZxKlEDA5Gntdki5D7l+ocCbwKR+46xPekG5JgSap0ol
+SANbCa+523n5rb6DfZVyfjaVauUo4SaElwVO1TmVixqAFmDAt+hjUeOiZ7nisk3vSxFJz3lXLcV
qgPlOmkXwBcVZt8kJRl8sNFElmalGXgNoGkL8UnVuATG7B9kOZnl+UGUFCWHbBHrBuOoWKNnfhKk
zN9gkLnqtup3M6eDFeYwfq3foV7SFn29Ssyplj25Nxa3i4qI2O97rmX6MsokOAfs+RKwv4X9DdWS
2Burn0lbxuUSGnAiquX1XQcLIw/hwkEl+5m+Nhbwtp/4V9OPEsaY2gZeDsyx28DIaIaofGb9hwq6
jFXqfUGtWC8oYEja5Z95xxNkhjBCBZzMdMhP5krdojR+ZXklSZ7I9KzIa0o3v9RgFR/H4aNAabJF
SX93sq18jICG8t/n7SE5GW+5Y5EseVEK1zzDkTVFbHnQQLRUhxRkEI8cNjaX4Vlex8Al/TLitNR/
Ve4x6naUAvGm1y4lNPPvrhxDJbMlu1En1hinpRDUF7fViGXRAr0GhnLg8srslzIrrz3AtgotcB8S
CQFcC3aYzixSOLCU4Vt5r/X7xdxsMy28fD2yJaBe/KZYESL6p1jQf/Uk6EnpVb715QuLbcPqQQkO
cOQSVDPYLew1ABA1CjyPIyMNmmiRNFv8VKCApHj6ofXBR9VjK+AvMmPmrX03yLMSsAtYkeRZOIqX
Lhu0ru1yEL9xnNB8JlCFm6uMKGKnVvYUnVBMnnRjNrUsifJt5CcO6qBk3tcrjUM57V3uHuOxEy81
nK6kwM2JV28mceo9foT79lEsqhSYzULOfkNAFtGi4CWFoTnUwBgZxEeIdfrX9A4Zjn1FwKn8CYWo
6Hww5W7qTtuN2i7F5D7eU5DwVbJdIV+yPie7REYBUyAI8Pnw3F3jWBHzyW6eG5YKucZu1EVKLqbF
WIxJ6ofgIGHkA7DNZEIWZ/VSuxLi9C0Dptyq2JJu0A27ylZu78lGB6jFkIQGku30OovF0sCOIZ7V
r4OOBDKNVm2MhNorIZpC1/8cx6O1lezvFi4B2tJQP9q3x9hM1xyNUBBmRXcv4iDcJAl8G2Y2lvoy
y3gp/xDqlB9e8XoAxiNlHsbwieelof0Yy+nNW6OTZhQ9gm7AbYB5M9A20aGZ4dxEtLdkwtbEFwUS
AGNwbctqiCQgMegALfgUck0KzWe7mrK7+UHH/r1j/PaUrw1ln7oBvEyStdL+qs1IhXcmZDxvePhY
QaCLvURfFI1VwHEgJZcGJ5L+POVU8bDMeiSEGTB6CnTNjEWHeUUDH5+0aQ6F55q7ybAmB2aXd8kD
MgypHveDsZtOA85YLUiDGk/WzNMO4Y6YChEeUwApOeB5h1d6yeQDCJEB/FFHkWfpX8SnI2Q5ZYzC
5/AgGjXAW7ewAOMB8cPViKB8iT450YDvKZb4utPN8elL0yD9nGwIUMjkVfl8Y8ESAYAjC+bkoLxH
DXd/ng3lQ6MAmqTugDcA2ejFvDF4s29LPcJDooXrT/IDdM/hplSIcSVYL5oxDuhMw/vbf/3P//O/
b+//Ff3km/zRR3n2X1lD2miS1dV//00z/vZfxf/7z/73f/9N13VRVjRRkQ1dknVZNAT+/HbdJVnE
3xb/x+t9n+qDodVbJqSPBUIgLNaQ6tRnsjfrGJYscvbalQk885g3QDIqlxwKBBUzqYyxKhtdl0ma
n6IfqnB/pxZ2oUYzQ8KFZKsoh0lxGXCWVTHpG90psdXCF2lk2EOLBGvC20+v3RTjWhw60024mCKj
xLsnhN77pF2aEy9uopNSrxjJ516DoxixZ4viFHrI+xvjR8MgBCeQ9tiruzc/916foY9wtTKYaC//
+WGJ2l88LOmPh1W9nvcwHaptRwOFlgjXkYvB6XLEjwTLbbj3pkZebk/daQ5LJNyZOvvPH0HS/+1H
0HRZkURJVIXxff7D+xoaPYsFJSJP4pdwkBL7tMSR9Z3ANOUrw7DR1xgsgUsPKNMu0p4F1xPcdbuf
RdUaALUgIpBRI29GBg7RkOlN/P7Pn1Cf/udPKP65oqaVXk6FPh3xyq7kJrAGeL8Qg8HMwU0JMT5D
XyvPvbYH1BqQXOi+4VRLn1kWN275UUEnjQKBSj1pt2+YeYUahAusXF8pceZkCECx5wgGRSf7ACtv
zAifZ9hDOEcJo/1SVjrkBgDblIB0HG1+DRUalxF7+sHcv8mDeKmLxxQHX664ee0YKCoe0ItCU9kV
FgUSQ8/7l54umW7AAodZBQNkuoqsFEdD0WnHgKIVhFzU4WK1/s9PTxmX0D/tR1U1NFmYipqhqqKs
/rHEGkOYVm056Q76NtwKv9kCSC1anVLz2trHu6mTEWFGO7gCfmLiqfJJUBFqXVf8fdtQVz2GXBZD
AzdCeoqDvdMsnr46+23+YhmKf/Ux5X9ehnFyzyKjVfMDCV2/TB+dw0/nGNt4d/2L5SSrfz4QXZFF
SdKnujCdapIwLrd/WPDlVIqer3cvHU6WYX4uT4I7Xy4d2WK5aLup//NmGjQzZ3bg7Y3LtjeRXvxa
8//8VqR/+brjh1BlzRA5IyVlqvzxIUqj6l9NLR2W5+VgrR3Hvc9upb252DRAWw/s+C9+4fgD/2kZ
6Ioiy6o2nfILRUH/4xcKRd49JHUqHibzeW6O5BpnLZqHyNxNrY2LoPxi17O9tz39xe/9N19UEzRB
FyRBUCVBFP/5iwrJRAkfRisd7qa1LteHeL1zH6a7WK0CRkiIM351e/sXT1f8lztIV4zxi3IHSaou
6n+cGOVkeKvvSHocKEAXeO4at3zFaNObzDIP2SEMTwQUSBShdYC563+xlpV/OdX59ZogaapmTBVJ
kv84UrW3dpebiJdLkLfdwU06lpaVJubZ0t2lwxpDb0RARGT6O3PnbpAxnhb2SjJt+4a9jXtBLbW6
2MFse5LN///X8Y8fTfnjdUx6QmCm90Q+sOZJDjN99Lc/7sK0V0cvtj3rr16FNP7AP9Ydv3AqGrIh
6wJr/Z/ff//qXn1qxPKhsOZw3Xzyvk3nNXPcwf0gP88uTW//V4vuX69VXoCuCKIxNURtqk3/+KVC
M70/392kPSBpNw+kIllfho003G2cgPodIUVo/9UJJv2bc+WffukfJ1hVVKUQp4J06N3zUnM+E9Px
Y8t3S48Xu8LNNpjRO8//ot5SxrX85wPWVdlQBCov9ti4GP/hOHu0Yi8ZSSofTuclvALgUc3siA75
HKzJ/6XsvJYc1bKu+0RE4M0tRsh7mzcKpRFCgEB48fT/4Hw3XZkVlfF3R9eprqpTSLi99lpzjmmP
eMBbeymPfAyeU4932iejVnuI6/vi7DaT3y73f2vxn59Go+yTTcnQNN205G8v15jv/4w7UpXYa3tP
Bw4lKSeUxfEvz5j0o2zhOxsqh+AKixIP+Z9fu1UDIN/39LV9etzKIyirvL49f8q3etmT1S+PzY8S
pD/DhqIbSv8Wpb7982ixpOZZZUqv7eRYeMfB7OEOOOKanuREHPmH02n4ov22WjFRGfz70Ib242XW
F9Sq2b9N+rf39wLNijUtNeNIXEKQpnEyUhYoZcGdXpq1uhOv6DPz4/kLpfxt12L4tZk09EMiUMm5
jT6D+datndB+aaepr8xbkpUHtDOlj+oqG25OHNv76yAa9mOGqwIx8PQ+yqwFGoYKmc3/uavwvF0x
ItBZKQjXKhkW2cF7iQJXs9nsqm/Pa9sbwjY0BjouNipZCbcxo20II3bbO0TOb9KGtoiVe7SqEa2k
V7qeKFnoRy6YaqACwWafwh3Y80Fp4j6YF78xTM9rO2pdlD2MZ19FL6CoZuzTm9N5yawUHSI9fvr6
wa58r4fUa1CPlniAUSFLmBnfrAOaRRV8DRrnPmGG7nsA+ZowEctBpfT4fP2XitNidINAY2vT154J
XXhFaHIXBrjn6OEuwks5TdeCZSfX+5RJLjorpCURNgomh6EtbKrrORorr74jc6S4onHZ5kA7ejGA
8YFBraM/dwotMDsDBEnIuxA7EgwE0L2bMs1JxncX3d+qfKDDpwMGy8Al3cVEHvAEI8V8wS4ovvED
lOvy5jI6Z+gAzJLffaWOgrOfRl04Q9IgwojZx4yrdzDtoCnXkqf3QxrMr5wzpA89+5RNUNPYX6TR
syVXCZ3Bp4a1LCNUhza3zbgB9gZ3TjTIkShbRJ3aGloT3X5sUS6Y12SYrtjNg7Dg9CN7h/vSMpV/
7up3PrUFzeiFZ2oNJoKISpQW1+iUg0AmauOC1J10CLY1rMHJGTObMcajB3Tx6cCcII9aAIWYDzCK
Qmi2wF4keEyDKWK3j8IC51IxdAOpL7qveKpQRm+VFyVrPnzS5zNASsGsNnadL/N1EG5hAhNsHOOw
kUp0KSW9Xdz18PsnoMwA8BIGnKMWJb+QsW9jZ9yoQ3pHEl5wg+FpD0KLuz7n5hEODNQiKBIzL5En
JdbV1tH5dbL1BPKHeuxffXb5eRjNw7FyeIHJnSj4sVac4MyY3Y5C4uSfOuPR0ntdig40CnIJt3Y1
CX8ssTNDQp0KyTcRUhBHQwnMRJbcpsqRwBgT1jtPnhcuec7G52DtIFrdmSMBieGRooQH7J+45w3n
Fj+yBmG5GEIlaAXvxviZliOeSa5jvOkgQ72QVhKY5EFakQMfX7j16rfDMUlbXNWOBq5gR8hAQGih
UznC2gPmIaJJ39bvndSjWwO4Q4gOTuQKnrfWW5ug/bH1j1ocKVc9caIT9GXB1zwFIQouAJB0DHQy
W1zIpKduM5Jl3u6oMgMIV1w2V+ZHbiQ6LKBiS+Z2NhiBkhkzTFKd62CTSg85OUQH9vbw8rdyZcLE
BJTKmBA9+g2UC5MRIqkdkopu0qzmzy6Jvcvows7Ud5Sbse7Qzr0BmZtkpIVPHqvyiyaftqHzhUSF
kRCvm3QSLBgw5btQcHvRxIm+DR0ZMNQoYyzCG8ujMYV/+JzJM+GznBEztuhO/IsMLsk3o91KPjEj
Ch0WJN8OCCzWw34A2U87cOHxd0PBR/9YMlnWBF+hgc6EpvEYsdFXbniEmNWsmk3zKX2VKzahvJff
+U0GYf0MHrPWu7JMsZLaz3fx3TzUEHgn+BzqWYzu3ZGwEMP5qT3eyIheMePwt/ZWDwHJTp/srKGJ
/sTErVweKFvYPsPKqlga3HvLzMDhjPWoOH1AfPm8QR6FFh8RzgdQfQl1jHnFS6W8KTOeIFIORKZp
W/ODEtrYh0iMt+2eew0kTgcqZ1nvzSFzQfzkqWRjQEKS9NgJMACBNDEqwVZzEJkWpEDhWSK4mbnh
M4YWnEuypoY3KGG21i8baObkK0NtQtvE2H0CZ2EKDUfbzT8YeUufLESc+NuXIEN6s3HPyX58n4aG
m1y7T1ZE2NQRaZx28kH/5j4WtvSkbn7mx2Ps4DP83VsdAQhu6mLEZr0HOrWuwW9ajsr927ry9J47
Eo1OrsEyg83D5GaTIQHgsnicFugmmONxXWk+5xLhQfYmTzA5c1zOfjtHPHc27eAo7fjSKORcg/7o
0+bHQB0JCrAePPuccLS12A6m8uA1vZMkZce7bPfvMkL5US/1VQQ1mWxZsqrwkz8rmCKVpFS0mvuK
ls5KBZUd+CjO6BEeGWQ+NE+w3ccgXJ1P0U5eSqviBP1KXDZL5U1f6JvW55kQp/kY8MG1meoL+Xij
sUxT4D950L8/64/tk6TKKiWkZmGUtNgm//lRqd5l+fkwgjkSrSSczYAUl4lPJ/Tfh/lv6/lHrfrt
ON9OiRGck6yoOA5P+R27SstrPez8pIXqNFPNUaK4IXGnlXD694Fls98KfD8yzRhTUzWdkl379g3r
tjPNexY1m5ByIsamYVOHZVQhVyTPejSsigHyM7QkjyUyarQxzLLpijDiR28LAJUlamtsueXN2qVg
oT7Sr9kW4UQ2LfGZHRkZ+rqfT3Wyul1MdhQGVD8ILlmUr8oyOphv1C/oT5DiJsgXgPTEA5PFlN3Z
GknKSqQqoPQoF9WeKkeKHdwA++cePMDnnenPF+LQpXyhgqF5hFLjKGLUoa8LVwuAVK+dA53kd8xO
G6gYZEcQ+91rLBFdId+xcLzRlUYQwyp9RXJspv9h/oA98+LCes0coPZoz1VgGK/5NQQlpk1yrHFI
jVFAbOtrdiGrwSdeiVgFZNPuHXf5RJnwkZWJsOYFReIG0Fta/xCIo0ENCoFyldN8VTfQ2Hl8Deq4
PsEEWCOLIy+3jG2T5CLXQE1ZHZW3nCUIOtSiwCEISBynHkkDMlSwxoWemF3OR3rGgUdKCIfhbzEM
xHMe6xGgc5ODwRBnkWd9sP5jUzCt34DqA2HIsSyNOSkxHt4Tc3NIa4C+N2MaO31P3uV1vHu+mzuL
mQvOV5p1B3zYxMWhlEWtvKiWvUIDDfQHUjderuAe6i/jxNzhtqo23VeJhA60xCY55auyxUFqywcQ
agyOeOHwbgEag41RPsof+UXkoyDTv/Kmz67Adq7xIT7c1ueDidXbFg+sH+IB5z/XgSEnJ4tosqaX
mtQf6oyg3epwfocooFyY9gSfMNVZpXkv8MZtKXxg8LKwB7+1MH50FHhsTU00TP6hmNr3Da/1hD3W
dS2drOEeRZk9AL7hjGDh+VPfi5bjnTN0//3A/tzVSrSuTDZfkqUZkvFfS/F/9tiR9dKehmhF8zQe
PyzfKkdt+EJLOZNeb4oG4SkFnvjLnvO/xuyfLwlNZs8p6YpMA41N7p+vwUa/Py09E4J5gUj1TED1
2nztEOka6qbmRXWGY8BuI7vXg1ysT4nervP2xUSlxmth9SufSBCAhr5SgJTNqyJ8kd6E+j6qYJbN
ukxm1BZMdObRppBuDK1alNEwRrjS3tlMNE76eCtY0hKT/VShJFDftGGuhpNHzebE2upiClbwjfJR
gvaKQ+A1EsVl8OTpqQ4N6AhVHv37Mvy3Rv04I5aoqIpIT0cTv702Yz1JBUszo7nB7ie3ae2NWzr9
r9mrZ94+2fDA1TtlE2MmrULQmOdFOjVmmietSXNy8TV7wl6FAlXT6gQ8vCeR0QOJ5n6SMOOh1htX
Y2Eo+q9xwz/p6c+t02PVPzif0fu/v8rP1ZhraymGYYmaKEK0/vPaEt1tpnqTJdviWs0hbPESw7rz
UTe/PCzKz4dFoykk6sx1LMPQtW9t35vRSUn4LHEhkWKjfKY3iPEo7npP6kkNoPvMivvSyv26m5rm
1AxnVTsSKD8eb5Lmi+E8l0+y/qkkPey+DFZidiLFrhAuzBMSXhFSC9jT/OXOl370qumM/++H/rYw
V7dzKFWlGYAl9sTssXmlfqRmhF7qDrygBvQlcYEiIiu1dR7YtutOJgLA+/cl0n+OJP77GIYmy5aq
qYr67Xa7FXchV40wnvfyyikOTtFDBKKxUKLPxxxiLW9f8Q7hPQ2NEPoM5t0Bm3h1F60NxkjX1/52
bAlzDtfpPrmoq3ZBQlva0DBhzEtrQfnMwMscsSm5ud/fgmxvx/HCXJpYsF77+2cylh1U2ZNqXu0a
lBrx/Bb6RTV9QkUhxTJdk0wVjR+Y0t/YJCLMVCjrP/Ev4kcIke4gepN9nYiqY8LM3O9ujK8cZKI3
FSvJ8IZIVdkKRDSbwwxvdYuzHVuWU3UEN+HSm4bBKo+mBPG2QF5ofxQDUV7lT/yNPit9bcCxHSCG
5i9UPs9Y8DCi2cS1suCLw1tOpMgEkzXeTho/YDAO/ZbkJBDBBYvBrUaxp07ShTohKtsBuoI321wL
AzxwDEBeEyC0gT0sxmxBxtn05SsLqnsaEsgEF8keRODo5Ym9B8P6UPc0L+LPZFhujAlogUXM7I/r
gOzINQYUQb42UJcwoYiIclGcX1iXg6360VAauOSzrSJPsksa05i2nJfTDtCC++a4Hi0QEnt0ALyS
aQn4dqR0MOuPJBeu8b+46McMOxwW83CiITezy8OdKVI1J5vAM4Y9j/a+kIbhJJpow27ajYpZNcsX
twUwwHF2SjDEDYuvx4aROK8tAf3X/DFUF7UjeJZDyiJ9Ko+a1AYbuiSelz5qwNyADbKt26ik+P8w
I1xpTFUijtg4WwGmDpv4O+5C0AKLdGxMiHUcPgaCU7jIrbb9FnkGli74ZL8HlIXBd/voKUs1/GF6
bh2LtftE1gVwV+s34hYaOmCALi4R/7wk0XxizJ+zs69zEBpnbut8LN+1SeiF3nkUb8DR87m3FEeL
bpLMyKDGuuHQijqj0UQsRJeg7wlN8725iOfSXj+eP7oxX5fpU0S8prKCmCxvWG/ScboyCBBnR02+
7gbArEKr7718J+5ropK8A+3Sw3i3K3YMrINhhDEGtcEsHLDs4O1tp0io/cR5DODhzNttPbpvScmG
Go2mddwNHiPV6dzJfiGygbWfHmFU89DTWSJM0vJ6wK/oYokapT6C0KFAgk/rQ5hlMlicShCBB0Ii
IDSGdPCIRskFD3Bd9+ixQLf6QuOpfvXFX/FhrdXUId2x+apOmEsG8lLcNB/xVVmLS3BDHuPUgbRS
VngUrnRDKEfNZTYkwQ82Bx8j3j+G0deLkfzF3DRHaf4AbmpLLxcQbclLiCl06yqXO+xpikgDbPrk
WQwFksmTQS2tWvqs+HKEPohpl6ifckiIiuETB6sGXlF4AfQHfKtsLT5ouYG0lV1rBGaMokKH9UYD
RoPaUnq67of6Io730n0PdBCYsaRixKdJcOMxM2qYaonUy4e6AD3R4KHPjY542ulTH+ndVG6W6msP
/oigJTZJdIX3iQKkwaY4BY4qDyrAQ8cnJSb7XvA7p2JJt+K5rKlW2DqTuCndxhluksZLnt4TjBby
7cRu4KqSDWVLv23Ofu7NNEVSKfg0ixLDEL+tmE3VNEpY6yw+0vhBvnZkVZ6ALlEn2UuVZ08Mavmb
AaaUaog9j4YF3TyPUpVnrusxMFKzzUNUs471lWB3SEnW+PfCxCr0cyTAZ9RlPqbRDwT0b5/Rilrj
nN+fyfbF7fZcPlhy1FUmHu7aV6BOcoX16EE/AztOlzfk4aE8utF6un/mj60W7aTKb3B+onYOzcyW
6oPUU4ahI1LvP3v9acctwL4McWGVTIJ038ej37BTj8Lg1Ei79rGWy7kgUHCuonpuCrNX5kY1IdZO
vQMPpKVTU1wnzWdmrVPe/hmIvAogyWiUS8saWq52LOP1jXwUTCQ6+Tps5pp4dLPGbQIPfJxq21Ze
y/kl7MY1VUajTjT16xZcYpV2pPL1Sj4f4S55vdU8DgWBbGK9VoOtVo0f3SRE7I6uGs1C4SNiYUBA
7gs5UbG6k8hdI+NsEGmHKObnk84aWBo+unH0IBm9p3NzUVO7urQEWI/4+/JixLIHkQRdOZlSNZZ+
+vpw2Yd46hirKEd1FWHfUQDQluv0ml467MsYkS+94h+tcWmOcmFmrpLQCSBvOxFN8DFh9Q/85Zav
YJdEMj2Nt+KVkQ4zkEfgqyuBXI+51G4YI4gdnDhSbOB0A7UTzEVUce+j6U5Pwm3Nrtpk+VfO7A3b
QRHM6JiY3ktf1QxgnsMbi7bqa8FOFFeIx+V2nVAk3JmHYgu3rsWhKufg2BTAA5bbNn5N6GU46hri
wdc0Ru/YazjhUfpJozTMEMuvBXPW0kPUUi4oA4tevN/gKjVPErLKDQ4Rvhr2BwqGhkazhShyhRNL
AG0ihPOolBkosCUMFwyaKsYAvO4JLAidXCabbC1isG43GL20fIzFJTTx+EFRIPnYf0o9lwbDAj9q
EBy1VftBm5yKhhNG77wx59BKnlweiyi3JeQxhY3uglkVZ6KWD7rcy95ijArQv4Dqm46q03nf3uuN
Up4e1hogFUAFfrG5H4J0XglTwt9z2C13c6/nk1vrK6XTcSC0q1DpCvqRdtg5yiBrYZ9f8xFmLn6J
b0RvjSPkzOG6Bd2Q55XbpLXQ3/udSG4Ke+mIpfWWbaWPs3rMDDZrWJFjm2V1pvRPWbA22oEkfxXt
2+sxMc5jCdg1fGCGJHR8hOBi3N/q5yoo3mM2X+oKYwJt6HoaH8O5EE7z6Y1mxlRb0FjNuT/CIdgz
LMCp033pEbseY1VN87c04xfZOm7D+5ioc17kYAjjs2vSkx3X6uJMmyLZEeWc9K/AqSBM2HC+LN4s
whcxzs+MMLoneIN3TZ9FONUhQqhL/oqKNQCPB9zAaqkxgn4v5AFLeYnsMx29sNzg2XmwI2UsjG0I
79tF2jI5YX1vKgIsTPaPMrCchxvxjnLJ0iW7LH5XrX3ydmci9lXRyadOqld8nJK1sh5SGfNYM9AJ
9SGJpAy9jNviFs9QdtXtlMKKCU2aXnJ1aCl0hUrKLWYmSWJXEF6omwb00lB7j/OFRFiPQoWVjaPI
N1sGhNpChcuszwL85Z4qfEkmIAa8bvwpvRmqykTNd/yYvLXKe51B/55qQzAogSOYY3ZV/BmjJVmT
zpbm14Uj4pPqpPeG5F6JX7+LH8/VrZ4/s0tvZHEKmib1IDnvxWZ7ftBo79a1vKvKBc+P0tGDhpeP
MwVs0/yGs1ArrnE/DlKSYfvYA54v8/cG/vPZYy+uCFOhWIuj8AU3Bz+U8tijYGMWaLrPhkHqQAaT
R8vL2Hc8+1Bp6eXxm4uGQYzApaSKoSsUo+znJVKNSGCNPWi6ZMtmBzrgJQ5m0aHRlrfvEpOptD5E
1jrcZm/N6DygYXfo1hYJq6Q29bI7Umss9xxOsnyjo8AVaJpjftRg+05lrEPMLp+02QmTCH1F2unW
tT0DuP2431dnWl3NkaCtaQK5e96uabLV4rgyRgohxMW4j1rIh63AWhZcxMAFsV9Zs9s8PJX7jjSh
QbyUVA/g2fwMDMVBygeU66WDNHSlVUOt+vIAezNRQ3hOXERhjAKZ2AcV/440vsmrlEU05KWGO5A/
0G6Uxm2miTBu1I8umN333VhZ0Q+UinfhPo5y3l2ss7QhyB0YRCMqxCLcCdSU2YyPHNx2FUpsCl4+
Er5ZkIalEz+GZE9kfBq8OLxVmjERl89mAumberzMJ9r5KHCcmvSElbpL3uqDvBTyueHcalbYJSDr
KLk8EA3r8uFGMMx5kj52ioIWf8XPrWChfhJX+3y+3YGd42ROPIyBBG++slWnu215NXGwyg4FbhKM
Gc0Jb0xQ+yRmYXIjhh7DEGGNCEuamWYObtzLokd/dyOfZ/InQ2Sxl0NaBbNgyjYVF309y+C7NLij
Ad/uX6AA71ECYI5KWzwKjIsM7uJWu7Tdlxktu/OpaDzG3om+5FFmnt2RW5xOaU1IKSCtYPqQAMPf
xsjteWtUpqc8fcLEO2WoPYY3ulA1Wm0ZxGqjLmNziyFQLmehNChF5lTSgEiHNPxE6cmLKiaRnmQ4
tY8mmD1154yNmmDVoOx3IMon77AXJKZyqfUdV8BpBIZpSKrhWa66loL4ZBKL3oxuZ1cBquk/OlyU
NukTN0xRpZsx+iupgwcmfRNzHj+Ar0FE64WmEY+ZOFbeMgbfIjp4TKjNW5+wgIel5koIPnPcCA1/
NrsRQPGs/ErxCD+n66IDNW37pD/riwEdnWXGvCbJ1XiVwiG/0iheRwFzBAFPcUOd00JqJbuC0FDa
O3ASp9FzDCUvWoB30gbdgtHnVeZFnzMwRRlg5xBokcmlNDeceFWvEvpBCK7716zyIKrQjN7IxrA4
Kv1EwCLqHuipXGO4GeVQAhif4C0Y9ENZJPfFAF5Ty+7I6n+FQh5Z/xGXCRkm3L8CngJyJyJm3f20
UtmGgAUOGXT3zJZJ1KTF7pVTqJe8fIZPGGvs75fA95mGjIIPhZ670X8Wdhs1Dn+lV0HcF+JIwvVD
XQB2l9afegxbNpcCGYvSDIxg3IwiZiGt1xemZKsjWCmISxjob/kH1jGwmi1kCX1EskDwPGAEzz+Q
rLfnRd1TvPlZNG1ACEvQRhbyrIXFAtEE9D2N1ZaQVqrbiDLHDnn0nOhQHejKF0AbHW0nwXac3Na8
EZSxvOW1Asr3SboZqpkjd4nKqGFIk5xmLvUO4Qtv5UG6+UaNYc4utAH2Y+Y12KQLYiPBDfDG/cwF
F/jefZGfpDXbO55jchQNAgkqiJ+jlzQyJmQTsIe/kyVO2AiG3WgY8jKmrYvoghcOL4iAtBp5aDzm
agNYBIfTukpxQMYc4FLd5kmxfWpTIR6K1KHBxGwnN3nWBEsB9r0GkADkrsetEImHlzjnNgSJ2+3V
46ksBmUwMOr/sKoqEyUP90ozqk3uHbvaCKf0XdpkUxlQUHceJOvXFUPbSZXmaTaSzij0/TR8Zwuh
c5DHm6lO6x45P7VAqPF8J2ASXE2eiR3mHSpQdRVEa8lyQJRH4kCCd8w4t4agN9Bkplx9YtBtVVLV
8a/Ls6CYvYqZUQwUtDP3+p3pS3R+z25MMaFjGcy6M5ikvEHZJpXJQYgPz9eGj43jhmAFuOOVNjrT
R5HonW4z9ApF4QPQf57g3MkOMhfu7wSU6af+Ud4cr9qya0FAcCfPh/iNx6wpNpZOBMJWC65P3b9Z
FBPbIpgq1jQ3ltCeDQZKVEGMTIAQEuqk+F2+b7WBJo0scl023CeMmfUJAOFcdyDD8OTDsafD5rVj
XfaK9/u+SAfMmFBAICZ4AgU/b15cdQMDC4+JALJi2pBFD9Xdnk6np+kcDS66xPF87MyHaBOdIf9Z
uavh5O5AyLYn/Q8URhgJUc3YlCOjl4MlwZ5MNJu3lQ2owa3syedkuBqurlfznZGRvYOrPQYX0Lhx
PhBpZz1dHziz4/O/0js8bM8ZO+MNh9o09tByP3EeCfE6s2aCsWjvNArQEzUzM5h2sFmhG46Fvvgi
bctMj3d1G78uKnq1L4KwEvGQnY8qd0MX8k59CF7M5ClMTEpJXl/zR8WlQxwlFZfkseDyAA8roSAw
4SioAlyDYI7XQdDWOm4XCXM0KK4gQZT2Olmpb0lDiQW8cCvto65HKUuCinnzrB1f9U68z4Lbytwr
hXt7npJgda4vDUqoexJgIcB7WKy0cpy0K531NErIfoLrp4FGFO8kwFWNF/YSB3p9fLwHr+EcUZSQ
AmtX5mG5jrkPHvxKQ5ipdI1FyRVC01ZAGMn9zI++z8MiK5GCUuW9IciSHVT7sHkTw236QJWDm1B8
su81pnpPLTHIk4cn9vlAGae2DztFqxDzL7+Yocj8+SpaSdFHSD9GkZCLETsg3JdltJeV3aOfiHNZ
6eBp5jExV1g8uIuL/B28efw4NRpO+4AeHWEjzUetHu7RR5X7hr5k06TdAbps5Tvl67CK50U8klJy
qldsKEWM5jQc5Puqxp/XHTVQkxosE2qdT1BLAnmFj/uSTha2Z/NBRMnhXp3S8KT23sHz6aZtsmhp
vob3ZpXm0C7pXQRfRvCF6tCqJ7V0DV7riCv2787L39ouqiRbumEiOGXc8OfUplbyvNMKGTwzzeKA
BE/7+UFeRQ6m2laLXw6m/G0KotKB0lHti4r53UiVddWzMgPmnPiUFacX96rObPFcFc6aO21LCF7q
2AR1et6JXdndnltjcrDwU+IH/01Q/7emmKpLoiGpFpau75KMuCiSLipu8QauiOnHH5lo3wg8Y46N
XBH0nfbZ/DIE+suETPnfI34712dLTLSzFcQbZEAALJJdyE07Z3j964xM+qk30XpJL2YMFZHMDwU1
wJAkCe6dhCbefVOdRepjAPEdc/i7HUL6y4nUTGxWzK25gQzl2+DPMOtnVp5T2nAshUziHNNlLaBZ
PZ9ucv/ft6vyl4OZmq6oyLAVS0O5/Of92tSVlGo6Tt5aZL8WnNVPpeQdcLul0/wZu5aMB0EiAMpQ
d7MHTogzwa2WybQXthQDfKHq/Iba6gZMSzUHQfbEdkVzvAndZ9tiSNRnXVVOpSdBCqglzvfz5KG/
tqqyb3VMkWS5N4gD/v2d/iLa4dz9z3f61voMdeOsCJmcLui+yPKgJaSxgbjhBCf6b4isboN/H1D+
oa/vL5bFEy//N661vh1QeclcsSJ+8RjOZrObM9ja6w9/6jmXuz1k+fvlcH+7Zgz9uT947Jk6frtm
T1nXUkPIUJrvJ4vC3pJ69LVGHzKc+qzRobtaScvfjvnjAejV7aaIGkmxJFHRvtllBK3VlVeFhYCA
OeYhRzRHg8X7aB36y8A/SHzZZCs5jmwPh597fffvb/zzkUAGJav9A8GRZUT2f96lD6ETmyQ0gBht
4UHgwcontIPdlwtY2C4mxvaX4/14r/aHQl6mMxWXOeg3XYWolZZxE7Eo9EkVbDgZZdUTuj6e5V9K
n/i+325ZmS/wh2zh2wH73/9f9UjRFDoGvZTTm43q0TvbQUoiGWAdiIBfnnm5H0r/62Df7p9YrMVA
MBLun4lhz3D4bLetPbIRZzpTbzpnebhOsDj/8h3l307qt6dENu+drJ37w85SDvtwmR44I5KpPYxM
483NHq5Wq/0vV/LHevztxH4b0LemdjdKAQ/IxMXBtx4RCGp4mG02Q1f59SH561XkDlVkJHuY2b59
QzGwKhMm6AufzRuQuC3D2DWXEevU5TJ03M/bL1dS+5sMAnOLpHM8xEfajylP8IrP96aJtpWn0xda
Iw7QvWReE9g5SrwU5qZdMFGut69ZMYNYJBI3My6CvoWSdAD7HPPy+ITfhOCUUC0GtktEn4gJDRAO
xVH6z13xGBFZUVybK+YL9j+095V1iEy8oo6GGAiqrl0w0A8uNQhr1gxp1H02ZOlNc1fZgBVFjxSJ
BAL1y3I1NEapd3bMdbIgyNhWPgBhwzhAiYAnCoL63tiIYz4+wCheMS2zlXW1Tkg1A4rg6uDiNzQ6
6YNKmRd8mcvCf84ErxyrI8NBX+bRYbaTrcpAOvWBhnlPl/0NkqNZMaAL58ujAqkiXbH7UPxUl4/B
bdNnwOtwigi9B62P/gDjyjjZoWCn30yzOsLrWvkYSvyWhkPo3Qa9OKh1/gs5D2DNbDj2rmLAtBTm
oa+XjuITdZXt+SDEAPd/OBxpM8GhEdENAUYB9XOisbxDl++YtrTrpQ0tCYJ0KUn7dTDcsx3xrNkY
W8I72UY2GJujdjViO17Xe+wMMrJmRx+2/t2LdzvIUPgjrsYKmAUx18eSPQiK7wkrLvF5DoOIIVnW
gxSXz86Y0Ww0Yu92OA91e4eq2gEhzrhjRNu2vMYXxTdm7IEGQFdHxLI6wPUYqtObqFArHhVfcsYB
rDHZNvmstwNtPbIICkwpE1gX02opuuLgto9G0bbek0Pk66AUbWtcLcCvsJGLGB8LPn3Seh97zYTu
kv/EL5zb16dHnNCXNVKWu3SEw8iRZ6tq0Xy+OCOJj49H8M7D6khUm4d8fcTs/oNGKvhDCAzG53C3
1DABDE4NKpKN/qEORC4cyJ3XMJ6N43neE6nJ03oO2Y86J+ZXfDOSdUAox6t2Jk4F/+WWPjNkTj/b
A0d3T2daSg3KEsXe0IIZxyu2V/JEH8IqGhJ3zL+ufZYV/7gYnBbmbgCt8kENzBMIhUM80jDzb97d
P18ajFO0y+l8DgE6uc2omR7AVToVn5+MPT5V7IwJvyTNgogRrx0wISr7S0NA3xVrAmIXZsj89dBa
nTveK6IGyIpbnWeEnIqOthWm4UFa3J2rOQR0znNFzx4I2bGySXkdWG7hZaPnWh2/xsImn/JAeecd
JfNrpb/tb166tK7no+Y8UXD3UNBf3/t/0ZdZsojJluKIqkXvX9H/s7ap1t3s4pLq6Ogu0MtsR+sv
3L0UR5u+eL47/37jq38pxiz8y4quW9QsVGR/Hi6SNSVSQyuZMwdkUKtTJsB3WGUgKaERFE6zo3fG
NAHEn2ySH2KD474LbJUH93RI65r5R3xtjmzKUxp6EO6Y5upMDiC7eYo8AClWRj0nnPgXWCJiTe6o
S9gImU3//iJ/qyr5BhIGZf6LtOzbMv3S2ntT91XlbOYudGcxWo9wYc9LZ/hiqfylwPvph0ZE+n+l
nYkRW/1eYlXZrbFUXVTXmJCHsKeai3RUv5qv8j17ByoG3x1yKvRaNiPYxEQb0q/wyzeWxB+VCcJZ
U5JxUGqywR3zbbVOnvfMlOr0PBMmPEUebZt6hI6Iyeeqc18XWsno4G62cigachNhxKHvqQ8Moyxz
UPZB8C550dFXQlgWoFHMYTZNBzDoDNHZ0+STUvI63EnIMZZ0778McJYLmIG03Xjt7sLbWAOfMyP+
GYFLMyUuqTQw93jMYyCDM52il7rQsawspBka5te0IAQuHqeog5TdrZ/S2kLjCMvbjh6ta2VM45xk
0kfy8hMcNzhbjK2wTcOByQiFTICdseyYc5ygsr76Q9z1JQoS2K+YVpa/9ib+sjEy2OjJkq7SMtBU
41sR/6zOqSidVXGSvJgmaYSH6jP1NmG0iEg8pf0UGrPi6Rf///cWthJJ1zCoUhxRWH97JINECArp
8djmg8pTxwswvw5if9d0lx7rm4cyyb4Ifv5LxfkXTbZhyAahlOiOcbYY36rqPIxuqVKlfUgAxQGQ
/+JBF33WhBOJEqJSUrfSudPB+vzy6P7sTPx54G+P7rkxtNgUE4ySYzyFBEPE22SuHM0VMujR2X3O
kh1YoNULnVdI9zPAT/UaVZ/WkjiHefLL6Td+7N0khPCaYZgSp0GXv7+A5aRLsWGX4rTAJyVrIDvB
/Bc5AWyWTMOajXxCrxkZm/B2t3b9z8J0rNdvT2lVUPPVWTJUDbiaHatOs0sCqJy3S6YSY41+oDkb
k5S8IrqUCkPAGjh7zqRqdyaGMY9fU3WsICIq76AN0Y7fEdwUQNeDN7OiLRcNFUwggGeGeRSNyqwH
vwdElptw6Z4H+qnQFBn63jUK0HPnmwnSQsBAuQJFMkFODuaz0+gFN9MYe61E+9gwD/+Ps/NachZJ
0/AVEYEXnOJB3pTTiaKsDMgjELr6fVIdu11CimJnpueg45/pTmWS5jOv0VFkXPB7N4WFdrrxtsEy
+VRA7dNC9nlnoQAYnNEs2EG7MFbYcq+RqKmaGDza/Ttkt+Cft3TNojbXqmfpx6OyKwpDW/VV+W1t
vR5OUNIAo+Zooq1a7zbmTy0onNaZqxRu89kiTsX/7ky7q1rjK2yAwj7NA3NLqRopigPSZPidWSsE
8FICJ0q0x88sbV+sPgYPmPwd9e7fm/hBbmEDG9Ns4PI8o2TDt6dWPeirbHZZb5BbkYFCIi4eWfEy
xHaFkC57WoXm6O8R7zNE5feIWp3GbmrHlr6cZdueSVdmt48zUoNWBZ3B/K6QwNq11m31ZIEzIu46
LmLFekP7UzCKZzqqewCBkJCv6P4iVKiYQEGUFCn4FOcBkHdqdfb//rnXSOImj779udfr51dgs9rO
JHumHLIJPxPUIs9Uy3YIrOA8wZLKAc2e3PVo6Rs9KDyd8zD7KD6W3+pA/VLQvR1AF7rg9uFsPrQe
wNft5GCO1/3yBeoVCVkL6kbDfajeR2I363t9H37/YPOULZX1MZvsXlEZnyy+Tj9n0GmVT8gTYDkN
E4kUYivIvchb+Wa0+ta+/l40VZRq/lq02p08LxWryI8S8pCzqWrha8f5NmdwXPNgOw/05S7oqymk
+6fWpqsAaDms1mGJMn6G97eaoTBHMrCexRtzMF/L3RRu+vYDabXDuQSy0BS7Go9XjDOMQIypmNer
9deKabvNRVP3C2lIT3YixAoAeJ+Gq6I3m8fpcLl1pd7m/KmVX/p+SrspJwypRvjC6968CpIyBmyH
Yyw9o1cVIbfuqYB4rMRzzwBdh4/z1suHwgP0Gdpqu1wCMnJm4A3fNEJ0rathlLgHdBL//QkehHpi
G/w7qVpALmetapOeCPWsKczAcyfrHH/Qbm5hc4nmnrNABCFzTyqZY5q560+zbQoiwt8/Qr8rzFwP
z//9iLr+ztJEfMleS7PhKVFB6zhrvxgXwPaGqH3uj05fwvgnvKwDHV7ic7B+mtHqHuVb7gTAM4CP
LmrEfbRxpW/duZLXwb/swwzlKazN/J4ZAClCrC1vVyhu5Wmb5iZeAhIWNwhajMrGGOfBdW8TU2lc
9QaidnrtttR361ST14Lz4nxYcRp20LlvxU0b8r52J5aNtxypERXZmnqXxd4cq22B48lkEasJJnUu
TKc+Cs8lLISNtwp2EdJjSCKk8eJdS+xQ9igFhUy8oeatPDzHpoKIi9BWQS3q9nWwlFWr2Ff8EOpG
dJ3OR1ca4c7lvHE8+zJV6CxERKfpTRKBU/32aFkWpVAeVN20a4HVeVHKO6mEjwsmY7d6UmZdE7Pp
3T7RLDQG3rYH5DjdTMP22Ds29Uqua3s3uE1Thq2pKPpV0+nXZWBe0g0kKmSjDSDzxZHGlvzdkldC
1ENJyRlQIZwN2JLpbP0CKxFKLSaW3cxcNTw812L7Xz+ktvbVXskLI8+ghq1xFoJwhFYzHF26oR+I
kKdn18LYmEJV2r3IrpQ/m3tPoS8PW0AOD3jE6oGgrcKGOICKCI9WKHbKOth118Ku+sDDCV+fBj4P
wyHQIHxQF4GJvvIUGOvbYAe+EjA/ljIy4oyicczsG66Hu+Ok2oYJidsiS1FM5KFut5dZVbKyMJS0
px/BCO7S+efmeA7Oxmzcms1e9NP3qtwHNioaqjBuLtdhlkKHntn7YGlgQyx96dsszE4zotoz0BL8
5xcm7h9zzKxsCi/7WUea7lunzkrdPl9oleMBKCf6mWYbQPP9CSsaEBsaap87SwK5k84Q0MzGq1T2
1kuEPEUMuUK69+9Z3/dzmTVdOHQWdcJ1rX6oFnqm7YzsPKfvMBsCAOtrbehBQxKY7r5bILTHozBU
wlmAHXLnnGzji593d91lfz4+tmc9c6Sjfq32Tsk2+vuXqeJZvtlyXGyWzgNIOCsTEda23GW52mna
TNTRX2lxKQ7KZA4oTuDMbqcTUcHixXDMho2u3j0SHHSeXTaAanOl1hUJFrDYWqW6UybqtP26i7uI
Kn1cotje+bHkfht+x3HnbgKd4UwfCMgDcsheUwfhbuY6olnsQNuiQCKTOt/uRGOeGWmq6+UEq5no
OIJ35IYX9zTZJYdw2LDKd5cqY1H7IFGixazf9blWM63KssIqJzyChPiUYkgNVPcyQasyVCi0w+Wj
GDMGxAojfR1jOxpbHxU2ddVo5yJI0nAMr1Wfm8+uI9FKL5qpg2cw6wTjbbkqrUqbl0iznQPqzs6C
pF3qjk5P88SM99TYdQdKd5K6B/8Q7twL6uzDLP7hyIEM+tmOdyGVD6x4GsW97j8L3BsVNTXqCjoK
X7UgpmXam91a5bMgPePmsSgofJ68BVrIP02rcF83oWrya6xrpe7Xxd+aq6p+LnjbqV8ktP9nA+4I
r5XkbkNUdN/orI1UiyKq/eW0nlusN6z1AASTH5Zesh9gDCUOWMPXvX/QxGho35GdCpXLa77wa15l
UUlKuTLE1q78c4xN8xAdjYi2fgga+4l6M1TLhi0uSni3O+p2TPFdf40pryvtaG/2ArLy3G3TfISY
P7k4QNad8EBnzg7dJBrqvaa7Vb2rgujcrRanGKVTi/BXux04W+yO0jltnSee6AT2J1s+4zcqpp0X
x09ApFUOiLOTM1QbYpZ7JhZVAMQ0iRg0AQu6coh/zdjYmZmUqvqJFuQSYbjRy9z5DlaeHndfR7w3
g6UbbZwxkdMcI7eltwjfNq4/bsWWu4qHTTng/V6+/pprIQ7NRT7/7TKcN4UkFStlwzeHfgcZdACR
b0Kw2lSIv8/0aiPVCvGZfVnPDuYazMyqg8jNEL3BhYtsP7pj3RhhDgQlj5P3feBiI9Ekx3BfSmBw
ET2Ic9tix4lt+GvRLzMl12bKVmwztN5DEAvdad/5RrHms3Df5CAZ/3AntRvD4ru4RYyLgi7huS5U
dWvLW2xbe6uo5ucJgFVPp8aZkdjnGKE1ZQL3sQIjacTdFjua7m/9Qy5szdCOF7YVu6qbeT6OZE4y
d7ocpsHK8Tfep+I+fxm+v6EWPXNfTd/NnaR0nhseyGsh6+ZE135I7Tvvd/L5uD7wnQ9Qa19p7fe7
k3jbxUMoiCV/lItzHfYs50nvuDhWRF+W3274DcrDba2hAyTrwDVoNtV+RHbZ6+nJypQJgM2gdF9b
znTaL/osxnwYLwIckvxLO/Mmy+iD54KmJFYwTn/31rfpCEFfSowon2H9DJV4zv5co1L3rXsOPVD/
XfXgF2Lq4CT2t3u+uD0DfOrw56t9+fryRDPmSXWetm89iL6fEKjfaB4AaKDh4NC6K18W/vgdzDJM
W4+24w8rgLCY4X6hbP8zRsIezxucGk9gZf++au81Zil6Iy5rmeSMLdW8gtp+nYElvFLdyDbKBFvG
V5xFD8B23NS5fAl53ylXYEgdKqTjAQ5jH2J3FMd0yMM3y3GScf5E+SLB78whF4jdqC01lKXv3zoD
RA8BJQqdlmwR794e0e0GYfPdRhVvHdyiJIN4Dw/J3bFOabAcNx2YB1fCzXj1isN+tljL9t48CygI
FAmkVyezQcypeQnfkq03BmwMALrxM1zv99vz8Xtcmmu38yyrmSwt07N4ZVW3GM/9eQhC0gE8H/G+
NoTMdxEzi0q3A3Esw+adq3c/9bVVZcaCAKJygfwmA6SSCIv/81e8Nkzt26nbKl+UOeq5VIY7ENYi
yYHH6M5prKFO9Ra+LxI8ySP69uHsA/2vgC522HDoHzwwSJ62NKGAYyG6Uw/LZvJZziqdGxB7T+er
vU5mXow3j/8SjUfcekPb8ZLK6Yzn3luDLhgJGR+t/lEpBdhwq1VbvkPe5vvyqEka4ScMQm/xpSZy
SMCOBipaFhR3w9dlZAfwKuGQII7RKY5eWnkVVJCyV/nRoVt05wHY4JER7AjuFdrJSHV202RA5TCh
oE83AKlNVwdF4muoc+CYVk73HF6VowJbP9GgEZITvtj+IE1Mw8sH5dHJxwfwcKiFGwEw9AH6YH7a
FrZiRWxE9sfcp/OukLugbkMkj/03GHbfmuxeztyN8tOmvwRu4SJt5wGGsRB1yBFo0NrLtZO9pX4R
2ZDlsAzBpWr9Zp/R6IA51JmH8Ead7HM/5cYUOAbFr17VQEpoHbmSu/8+A9VDoMA1RqCv0ViGx2R2
LqGSzIAGC9hFa2CNTh9USYGrmB1AKAxw6QK5IH3Yj+UIOtLmaeVjR9FJ4yNQHKEsCgYHGIcHY+Vz
7y2BbbwvPQ3ExssRWIg/I6iBo7Tz0SD01t3cgevuYNXzZuJSFQGFLsdc6yP9VfE3/iaRvQz15Zxy
2XxC6Xu4i5DB5Sriz74zUphZF9uQQMfG49Dd+GBgUTpMpK4AGs0G/Muj73O0DT+tPtTJcOkXUCiq
AJsab9ctI3uyCXPQfM47oCUIFuJMVjwC1ghTym/JA8wer/tVtGbNZq/i9kPeJCyH7CW5p70dP7DR
miPg6u8RlJTbyEoGixChHkB6s9EipFVw4ibB2ApX2rLNaF01wrCXhBy3bmRJAvHbzVFrUH3IIFh2
w/O3+Deo+INChuS5C5qC7Qcxgc6R/Pd41LKz3VFrrTbpNfw6Ir4sgoIPlDCiifX2fWijXNIbIDbd
WfV6GM04T0vvx/sq3mBrNca7AnN3f1ANXdaB5IFyFv/7r0dQ0ZDo2WizcgLbb0YCO6pYmI0Lvgcr
lpOH/Ngx2nl/v7wPnzZRplUUlBQJ+2vX4/xoWvrpyO3AVeAWkwvX0giIkUox9tTfNbzzD+5BgwIJ
BXPqEzopcS32ma1tu8iOpKddu40/czxfIcjgbvrlE9fIFrYJ6De4Q7BJEGJyFoit7HxX8o65o0JN
RCpk5TStwL1lCPKRv39TbQWsA4Dh/GSfice6QnC8wsvcC0LdCx0Idq7zHfo+hD7v3SMkjRpCC11E
2bcfndGF7AWVAVnAWm4/unTZnhVdmhUTpZ++AyBxr25+/jr8nuKy5h1DHLu9aREVbROqE47oSelN
wEtyXb1oz6kHOS5E3Ng5dQTA7MB5XIPRu4RvP432LvcPCduE4Aw7AMrKvGW3P1XeytvzSl6XdFlL
X3qlA+wYPklDDLLEP0Z/b0yx6rV1oXqOn4Uu0129i5LP6iXV5QOHQU1mod3+fDtNtg17/4qNvhvD
BneFEB44onrl9pKahrFb8eU9Ys7p1umvo/7IAT20yZ1B1g7ncafnj5ON+0MYDFUdH2nirufG4sZ9
JGS0uIMsmfTPBE1Uu4KWhqq0jiuDcK/7evb6RgexfdIivun7RsB/G/bcg+HI8XVYFLT9Ta1+z2j7
TWpA2xD1qGKCA7tLadRHJSD4+wve93DJKk2+oGkyLw2U+u1+2RYtZX+wdKaF0Jb3+toHvg2i7iX0
ix8/cb2GHXPfLBTj0esAuMeOkfXaUTqkq2W1zVhGUiPS+P40dr4z4CGeX47Hz62OPGrk9dwXm69j
ou6qAz2Q2UO3c2xVy3yzMJciuNIP+PtBqQwhK3dn3kDxB1gFYzSDiDxuW/sAD1/Qln8v8n1hrPYD
arfXsjhsF5c1qYkaVi5SyAn3BepdufOJOPtwPV74gKVm/8U9zqMBwcFE245wtlazkK3UTPeZok68
LiKo0dn7gEoSOyPDD/0cf4iD835woQN8RQ2R9H1DScz318jiPv31SGr6LJeyI/Ot3FlYxK1o27tM
ZAwTA6DYOqXV/GUeHl8RSgwXIza2s38yiflwoBbpWqC252Np8F6SJ9uDvIs4VwdiBjDvrb/p7Dol
INc0OI1zatRNkcZ9Q1QA/A1CcB2lI5D3tUWTLLlacucVk64+lA0hGbOKgS+IS5TQcLL5QYhgHp7b
SIF5L09ZF6JtG636pmNyd42Ln0E/kjNJpfwOPrmqFHN/MY1igpyMd/Z092PtlgF0ETjvTftEq9/i
tbFqx0OxU6O1k6/8H5oxy9H06BBcxdgDvfhvx3gRuaSyDRO8L58yqKq28GexEKU061TDTD6nlnam
AYRJTzc4ugi5jXg+4/DT8TuJ6+JrkbnjKvppQqbe33hiZJq9APm4YElvbzdnujaki0KDlWPR/Ti6
8UV44kDhoMKCrrozbje8YPewwdqAtfXNgaXk2REyztpB4KaLbCwAA+eE4ODf18x9lCwGoq0lmn22
oli1u3x1ah2PG1kceMpmUwKQFnl0XwmmdjChcjXhiw5wZJHC3hkMO5D1Kf47TYf/HjBd+xViu/06
/LZV5blqb2jt4ZKCzdTSJ2AF5pJSD2pBys791bPpvL1BAf9ZfcPaiEvHG+MEBXwbcvffa4L10YPd
DddLV65mKphf3f6cfamUh7KlAxb1Zt28Y4XkXp11pbo5mnzAkLsoSDtydwr9JMi6FxG75p6CB0JQ
TE6h5Jx8EVQAKW0jcfGE9XcsMj6AItEqBD3f0Ye4yHv60zmW/Wc7LtvrgP8zMMhFjB4Kyo6odHjo
IgX2uPRpeVGWQsLZaYPf8dQfzN5wKv9AttHR4h2ij4B+YtQNQQalL6IWIBHfrkNjhDhVhNoT7sbO
pm1R7R8V3imh/Yy+YB6gvX1wpN4HroFuyfuWdq0dGfnanycfCMRM7C8I2YFFP3PnmWHrVUatM1o6
A6RDEeEZbZzR0d0M9uDE3DzaRCKrBkfpLjskr4n9jvqOHmu9PDFx0Nh3dhXOGNb4gHwhAOM3tCHG
CKigSjcbKNAOEntJYgQpHHqK+AdIcL+2A9VDILo/a9PxhosDV+vr8GxT1TGSzbOWbCdYNaSDfbDv
b1XkOaUWzA4wi9rz/AtpI8Q/t3jGPlcdLBKCVuMJvYu2xJ4FTwwGBq6srdc2iSpJ6mmTXrb9g/wi
r8YLkuXWzCnPvoofSGF5x9JCapCa6gJdyLRzgIw839K4s16VFX+675tYOQAdXUIRXWigDEk8l6gV
rtKJYnRLo0KNCmnB4zRft1PpfQszaaE7S/Nns/+W9gN71zFRHcjjkzXY7gYpaDYDRcU2umhlKzip
vmzh5BwV+0mLLLv1ud32W1gqzKh8lAh0HXbfKYJ75/2Xqn6vsQk4+GfkhqCoH2QXPaSTFR03boHg
6CKa7T2rSJApKu2YPxTaN8RhaXuHCchptFn3sHg4giVdDLXyyZy1K5HPPeuzCbpMCrwVhKm0sW29
aGiWKCdHsdqbXeeQT7V92zAHLfJfK0+ASK+KPvGfq4Chm5/7xWzjqnqDz+C1IHeTGoivZgMopZkv
QA61m7xCVSsnAVEn8A7XTjDtB/FoAHV05rgoSzQ00+8BuIwGagFaM+g9pWXWItezsSqMtOJ23Xne
tPsh4Slxdia8k2HY6VifHfqMi+l4Pa7g7nCTNeQD9+VmhicQsOGL06Ex62Xfg3lYt6SMBxOZDCAT
lOBiJRqNWv6LoyTEcm40H381k4PFrOprzIMCoxu2Bi17/fb6hM9a7VFt4Da3wilAjY8R8eOSyGCH
rMbY5pH+aoge78N1MVNUCETcw3e9QsV+PSA7syo2sxkPiNfdJhPq2wSIgkr6PuerntpfQ6Px/D+a
JJRg5C1li6Ck9mmrs1ltbAvlCETpY0TSPNPT3KcDLZq/X6P7ROA6tX8Hqr3Q+sYqjufCLviIsovc
5TLKPKGVazl6J/ffwF/QWvt7zCtb/O4L/ppcLaJV07lmzaWLSjCOojHsFIcKhowD/Z6mRUFRd5JB
WqHM44wGckwkdPZ7cxf+bOod3HHSe3Po6BjRsatE2AcKYzk8cZz3ztF767mJoNniTvzyM0x83+l8
hxL6ArC4Bx3nrecnG0ANWJpgin6YKt+iXfWVdYcN3+/h0USVnwoZRnDQgGq5+RwzusNcZYpe1wuC
TTBRZGc0mocOejNjWmaiExM90Y8fel+NfSCxfnfri1CFjdclN9HVnfjXdi2zFZfckvD5GskG/dGy
S0mMd5pYC62bf8BMMO1olf39ZR9GsuAtSLW4l0jia1CibamVu0zmSjglbeZNLCucNT87zsZB8IZe
f5OX4z1EXexfFDkIIum0QSG/vQ3yjT3bSC0B21o+v76qydp5BaxeupeApCGefJuDz5Y/eLHGL0CK
CpcurY83ApUZYqXwq7Eq+PBy+vVzaufWmFvZubXiSqYFN+3CaZs4n2GY+E/JmH58w2o/CiR/z712
dikPro1dwWCoMnh9IEJOvw9qjauJKtC7b7iuOw8aRxWRx93uolACK5tqCRzE2xUv9va6NPaMmgdA
DjSPRsw+pAM9IpgXmAehbgRtVW2zyHY8HP496fvqm/jgv4avnyxF2x4LbSaqXkrQt+l6vBnt1I9J
mai9YkN4LBxuiyxK1IgQEOBJ2R7O/IYn4dparq+CyextFfimhaPQ7SoY82KTHa1/cjbkUvgBIdeU
6ybLoKlC9fCh/TVWfY9XO2Vtn848PwLqYY+7XZJTSFaCXy3eIZ8G9mrUexoPh3b092o/TIp/D13b
z5mhLS+WIg60y5HmkVfImeYhsKJDezQY+Fy40ViKeQC/GkZ+tLm5RnjfTXBNhlVbYABd0nErpAau
lxgYqjnuNnTari9v563svLtjb6heGq6wR56axq9x62WAambqM/twXWxxhQEDlXohEA+n8zS0Rg3b
6OGF+Xu02vrKe2l2MHSRmnrdfhnGI5t89D0hmwMy1HB0GqdWuy/OuQG63mSwKgTk2p+sAmBp4k1y
i7DxdrpnlnBQORt0KSD30q6v3cz65bi/rDRCmNInJUQNEQEF4xP7iACOCyHNG7JZs2QNgujwcVnj
R1x6T3RI+5QeiZcRpIwLXw/2gR5dfPUVHcfOBSbhrg23zXkSIW1rAM20zd8FJeCSv7ff1c2mfr4p
8CvgVQXWoL79iuVhTeNdRPJd7bO7iNuFN52CJut9BFnAXgydyyjsFP7b/OsN6yMfHZwxptXDJozL
w8P/64fU96NcLqvZCaPlidfukpOD6otHIwQ3iHjQwhl7TL3xGRcb4XbydNrArYiODeHn9Q7+FUAc
zHx73qcqu5IU2HmVE4yyFY9Cre69oF5nceG4COH8x0t+O2pte1oX+7zTDmLUImhhz85ts3DjeBLi
6+mGn51O5RHQXcCW+HTKBdKqdNoYcTUdE3Hm/pq9uJl+zb6sdjMLRXZRK5bdj5mnO0JcrBk+2LTK
+u04y4UKlX/OfDXnlfJYX1DgmVzodxSXOHY89hoChqtZy18zqwXey2O52m/P/4xIjZOSKpdqtAbV
ohFJE2wPPiXhlvr98uL2Et9x8uTFJ43kCf1ZhZmL0EML9RMcRjcN5+3BNr/9+LXM2VqsWpK0pKEp
uoRHuktrd2r3taAVZKA0Zp23l31HA3sNiTzWKMcsg6aTdo+wE/1lmoeU2fGAN83ad5f002W1SPkJ
Z+/0brIoS+RL3Hx0cBt22IN8EvEuijrCSVmlQFib7GFvanmJ9R07zEzm0erVTl2tjecAVhoZuido
18QENrwBOmXRfIRcrPv3YXu43hTxheoC9tHoIdxuPvkindAiQO5q0WEnfPTRCXBGcwCBV23K8Ww0
XMpOU6X70RLrhk1dBFycajHw7ajb4n9lp1pji0ombRdH6mrJO2Wfhg11zclre/3XUPANboda2ko+
r048dmhybIJY51ztnKfIiBvKIPdQCEIUcLCYZMA9b0EluB3oIEsH4c9dgPL7WHl9jJlC0XNni3p4
bTZ8twfh7+1ota2THwx5P9d5VQ+BNTVDLdCfDdVbRoeBASkXEoUE+u7ga8muV7xvRts4jSuwSWqw
9XhGscRDjRe/r793030PtbYGtYaCvEwvewTMUfJ4DT4mXCXxoPNGMMyL2LQC92AQERLyLot+GG2x
OvD5uJ0jCpmT3c6fi09gz1M4MwJfH4edt1m/J6V86Sf3Z9iU0z86MjcD15b+XFa5sTnzoSsXe2m6
ppghebO3Fq6GnokCkeLORMvWQ//Xa/Fupvz9jFr932v9oMZ4O//aWksbaZPOt9fs/hncUTCdBCQC
VDd676Jf8fdoD1pFMAmEmAaxnGAG1u6JslgUmppraJaC7RSXIppVhGfLRhaSOPr18/p7oNoxys7b
dH0p/omEydzjwqFi49MEExHOf5Gn306r9i236ABe9lchM8PpUikIBF7/U6j8PbmuN9zRlWhYyIf7
tsUdgcYZwAzZEOHAr7BieVhu4PxxRqSoLZAj4BriLAim7Uu//WqG3df2sD0cpzAFqKe+Cnc69zn9
WZPyUcvo9vtgl3Gid8I4XhK1U4NcDydnnu3vEi4kieCuHeLI7Zhm9NLx3zSKv+Poq31yn7s7YA1S
9I9+cR6g1I2PoT/8ilz3HSh0JxPP/MvFfdm+duTA7xWh6/Q0wpAeCl3LAF3jxkvzQd4jiKQAo22I
rpj/1YoIl8ou99aFr72yHVIftvGEDB4hV3UcIpYXRQ3Lf8/zQjyOipgp0klab/XK/H5nHQ29ZEAg
oWhYXvl9o9HSHZHi6aEXfAThLgK843NJuj80DQTs3ftqPL1iY9W2+c3vqJ3e81bOyoMktnn+iVUO
RVciv8AZbaILQoEvHZSifcvpPUXjccND9SjqMBSkHnFCJOgw61H9SbosjUK0QT36zF2EqkQDlgmL
4tRP08Xx6Jq6Ga223deGVSr2htFOrhwKaiPqTrnjhIgaI1vXeYq8hqjqwQXC0aK5AoGTdkSdLlLk
6jld5bszdSnk+OFuQhSfY2zZcI7Fzrz7gGgLmBQ4ZRoQtRDmstkvUUPdV5PNqyGoXTEMKyqMfLQ3
vlrTpB5k0exbmLJizwIDkWv7JTfNtb06LM+Tra8Eu6VXYTR48HYGXdr1xeXB/15gj3jQXTsouxWE
9GDRtyZZ+zT3LjP0Lved89M59THcRtVJ2Jrhqd5vheTNL2CLhH4M5qYgXJ7ogR6SoruVUGlrz1pO
FjYsnPildwv3aya1I58XG3mepmwItsMr3Aw2PVIrvriomnb6gwwOYTR0gATUCJ/c2luSaoWOgjfF
Oa6WLpc7gIp4MICzApfWHbYb8+VHU/s9Xu01QUl1V+XiZKV0wqb9/oLa3GTvTkafDrsi8UqE3tdc
7A178VFEgmAZXGo6gBRk6zFuef7fM9YWCST5HOXf9GkUGr3BADolCZsjCQxJ4+G+P2tUB9BuFvLN
IFfqNO6NIm0zUiV18tz1sEsD868hgEjp+eK+ofTVeVNcPzGeaMVsqFFcNXP/3k0PLjN+AQw0C+KP
LBzS2W2/XtPDZpO3NunqQn2Gm0wQM8C+pqLz6feS8bBsZ+6+3bSv7r/z7aD67aCmJWX55sCgbKv+
x+QSrfoooH6DIRHXaLIOCHhLnABOTpPEVeN8a1v6WGb7NFPFfF9fhbSseC7lMcMmyZAquyAj/zcr
jAugSIWRea9jd5RsW2jzzfoiNnUg4g+6ntHZYYl9kDpRyadtWl/x0W6vCNYXl+lWizcSyFDtzTD1
ZbrNTweZ9Z1aJrvqwLeNUZIc+H7xDBwKASxVKJI3TfZBOf925Np2KnDkUaD/b/qpPCVMw+0Hx3I7
c8+opWK4hz2K6atmLAkdhdRy5vLzLEdwPr94S6j5Ur5GkWLfwMF5kC3f/qjaNzeq4wmxBKiWSn8x
wP+2u2m/7GMVbl8jKukqg36/9BZ4cgFJRU7tdmun2j4zTOlKL6SFNk2jrpkEphusvwk3LyKhS+nt
CCDcz7IfJU/vnfyZdsf458f2ouYbVUztr59Tm7pcSqq5OsHsK932VKUUFMSwvRAd/wxFbys5U7Cu
iBwbYogHcalY8n+XoXaTSzN9fcq3YLtFavXR7weT8NPnbXdpGkbthtGu79BfsxT3za9LbHlIzxtT
QwCTIszrVAHEUf3I7unZdoLDAMIZVCdnKvurARkKzb1JTAcXA5R+p8gI20dgLM70FhXMZcKef4Zp
4o7n6MD+ZG7UhIF40Gi9XZna830GQleYNhvkmd7BVGjAg83qTg79ixOMuASpDQ9eYJP2dk6idIXY
Nb3HxdPz8BA0XEz3IfTtL6lFYNuduZutZfYGuHf5pw/IZh9OyBeJwjrHDvAh8c4LB4ioChuGbtiW
9WK8XS2q6tDighLtGh2b32iy8JzRLHA6rZB6ByDKD294amysPyiw3My5zveYkd3kacWcc0h1PPXB
1h2RIDs42IyTpn3ZdArs2j282lcHVSoY7Zmb/yOIST1tFykSUQl2muCZmvi3/XEK6k95ap7284XE
op4Eq7kbwBaktJJx9EafnRcAHDw6DJ7k3crZuT9Zt7HXeB8vsrot9HiALSCFUg+ygf1q62OVUQy1
gQ4YTjsGqejOu4WTtT9fOP4+Zj1fTa/dw3n/GrV2oo7b2bKSTEYFk/nJo86TDn0ER3dm23Pp5jad
4QdQ8tt51k7OqlpKs3y91jg5HlIFwWTbhbX1NYsG/guTXDiJ99P+WjTJOT3eT//O9Fpk+nXPnQ6c
WAvpH25zYSABaGdEISOElsw5bZTEf1BpuZnm9V39NZyWbyo8iJhmFfKWXQJvGoA6Fno+8D2dwbpD
J5E0P4rMXtM3bdhJdfJKbhYnTfpnhUWXcO2eKb1cmCuBmqhJHlfuV/bacCvdD0p2SDEUSpIgk9TV
Zze7YrHanjlAAog3hfdNNQv6Cs/1O20ysMwN492HwejcAoMjTKCIf9co0XbW+qQeUw29a1q4oWiL
Ouh90BSNTS/s7BweJty2oGXv/h+v5j3zjsYB0BOyHkvw/u1abCBdWpYkAU4R94XVFWpNG68/mScj
7mHaZ70KqNw7CBSygMYOhi7aBreX1e3gtQBhvVCLRW5nxOFe0BU3I1CI79FkRNGbvmxI7TkBhch/
foYwPlvec5MaxYNM4PYX1IIGY2FXqZQv+QUUsgLs2UfhZyi6Ngz51XRJPYgLaQ6RXhoqWGSSgdol
ZaSAIbYVo3Erym5XQJqAz1slMaHSnnzg61q4qn8hSJyAknCoPB7ee4m6pENbxehDwE2P2ou9AxC0
sRNw9xqDLTBF+woFJzL9qy7Nr3M+R+VxfjLSC24UgfcB+02UQ0XhuHwbZI4zZFibHvGKRLjpnN8l
wAzdggEMHhSGvn0HvU1xQ5dTXUiCcAYOHTyJOQTw1GIGfsGZ2TW6dMoL36eafJyLPnXTT7h7PsRP
ABgDu0IDD1t/pLUN7Qhpe4WaTa2w279M4onwbIJN8ZS7QnWmKTq+V2SpDVnLks5I/1xS5K8n7TWF
yysYaCS5o3ObAkvonDl/IjzlL247AuavVix1TsIVrClfuz8EtV9SS1fsw0Wu9AO/xHvt7p2+Mxkt
vBG7j/WOiIGHDZH6PWfDhuyLIKNiIJPWslq1Y3+hJ7WCECrwnMTiC/dj3kagbTB46SRQPXGoxQph
3DDoPV5HDIpMGtVMBMoQvLhND7S8hSzflS7XL8QBc+LvDg+XR3l8HjRc6tfu9s3FJgYj0WdLMRFQ
7LeDlYtya+maOExUGKY8IQT1oxgturMj/hLSCN+iJ6OEL99hqyc47iDbwaAMeWFOqLseI8s3EHey
sHLA/ps/g6Y1phYz/Bo+//0CPV4Zlhu9b4r6tlz7/JdKPRSt1vXk096Nv0cAtDrv/JYmouR96CKW
BVKY8CfgqTNry2IuNekiQVK9Wglx4fKoh/Gn6ExRt4yi/7yUeDteS7z1v+60AyWm+e7CzNpQJLsa
RbXY0YSCzfpJtCucMCmmT1F0/PjaY47197Le1xMZHAk82NNwGLhTa3H/ke2xyiuNW80jyYOxRZV2
RF9EoFKo7CXolu2bwv+HK8yAyj/0fgrdtzPmBORH2Cms8NZ5pRuzdec+9LcX+sduGf00dYLuGxNi
kkJclgIxlLs6zEOZz5Akv5wYTyQb/4BgeENfekQMPFYN5+rhmkLOgKIBl5libe2DKmdNmiOcS7ba
7urJ64f6LiBcsDdfMHrprd8SKFAEKg0n5B6/xhx/D1v7lEZ5yAxlRvWuS6oaUKZsb0OR1CzoFYZ0
57miRflmvBT1guHPyZE6jU4l94F47UfU3gtTuSi5JX4EILIuDUxsqin6h0QrDE4ZT8RnDRN/+Hl/
T7y2nZZ2fpKsYkONFpbqlM9Lt5TAhBdJlEcauZSP3sSbha5d0geDbryVifGIRAWFQRybfn9CLEA4
2BF+Y35CaQbNaVGJb9pf9wEpaywM6+h0IDQFau/2+Cz0hZ1vFDE+gXD3Y7LxyJ7pDoPsuv4VfpPy
iOp0NP7ZuWP+Cy47ev6Zez+NfZcHAZmNfyQHS5fFga79lnVZlOuV9s9vCSjd9kWbehJi6vL2Hj0J
zgNDt78abq27qrHdovUBnIowkMacXNtl5dFemWl6BHziUSzr94lLhS1ZCNUio51fXQvyDWOKU3v7
WjKmSLcQKqCjWg++1FPKc5kbQo3t1btQJKE4J3AgPIp+ovljPAq9hiHv473bIWvTLFoAtrINQxJ8
rZBWZJcFqJnpzgtGxrQeh03itA+2NvoumJlAZiPSVOo8kt1CP54ViSC3214MutSEF4BeRBlW5DrV
AKmlc9Jhe19Av/4PZ9+1Gz2uLvtEApTDLanQOdntdCM4tJUTlfX0p9T/Pnu35YYFDNZgYTCJTYr8
Yn1V6JpH5sOIzsOgWX+a2fuvjBOfGM1PwAWuTG9XmPqNVxRjJle+p2Lv4xxxeNiCcwODQaj4oRBa
ji8sMc/HwFx/zTrkMcGZfmnMlCH0wyANVEQm9rswXNRo0FW/9vZUxyBvmr3fk+Unv5S2aDadUfQb
cU4wZvWcFb8T5kL6DsweQMuJ4Pa5Ys9u9l1pRSLUPBsHzwBRQIazPKVrDPdZuwe0X6AbPdNy+F3l
xUHfLjh5wVzQVGnlCWDUM3UnTQCAFa19DH4Z1DlPFwjEY8jiEwUUIJ931ru/tgB6Ltffnp2eMRc/
Y8t/41Unv2ZiW12l1+IUij6Pwx7EfhVDgXw8e/wUZQeGG8TEwIwIaHaW5maHWseDcViAkg20W7vC
XtDvr//yCDHTBaIQAbSUv8kYCp0vImVMunxMam/tLeIjtH8s1HcI6g5nhIRzF1AZj3xyARF3YlwO
jU70xKYBhD7S0BURDgEx2dtetLwC02RrPMLViSAF0agTLKFmDqYpDn7GWqEI8NLSfNNTTHSvx+7r
agdA8TmGy+UOMP7l7G+8d09//MZJtNH3YS+0LdSDR7iSab/ZS/ugLg+IHOF5FgvMsM8Z/TsGGMRH
0GwZR18Bo51UQVytyZg4jPh8E04PJJiw+AYFDSfqbC0YKWZHMu+kgNqPFSeVELcESXKuY4+YM/vY
j5gC5/QMal1Q2aLZsZhtyf2u1qK2NU7RITYG9Qa0Wn969q5R5I4LurHJfp34gS6Iby4PGKgjO548
fBvL78WXfDrO2NrfpY2fy05OtolU2KGhQqprjmXTAQEU6GFQyoycUwr9g4AifsOsLT9yrRYfEAED
Dcr8lbr7gTHii2o8wmZAxH7uHhD8psbjH736HvNOBT0tRw4gMKzm6LEfZ2OXO1GEgWUgHwWBNv3X
aTMIQRm+GvP4vG8w8Wh5YJgN13e3Q6WYHmcdy2+AMj7v7YKTc2Yl+h5yhg2OgWoAKdMIqowbMIyQ
1DHMOej1NVGdmBFUq3RwCoA0DHyOk/BBL4o8M2rsL0I1hpnbFGTz7moPshGUTgCgWKKOBbIH/M3x
f0iNxumL64SA/qpL5OKiEADrjzE3IJ1W/Mj8CvHJAmMv73h28p68WjuoQfuk2sIdtMR3ZryB+Kv0
Oh7YzQ4mvskzpKhVjILHjRgTY/w4lPRPjvU+hnkPC5TY/n4J95zhjwUn7ifVXV0fZc6Qi2/f0JTC
UzguUWiwKIbbAfhFmpqOE5eb1QpqeiZwJw8xMJvazO+4awiQOKr4bpitxbThz6fgt34i5K0/NsgQ
5IuWHdre2wnR5gGNDLoap8LxNVpoFMxGIHfSCxz6zdqTWzrEBhAIKXoLuQkRQOK+vdTWyP+DOEil
sbl8TJwT/9qMbERr/fHgPCMWFc1FuOrgDFPnW4NdnP1Vv8cScRVG3A+ozxCa8ld/dBMXpbIa8XxT
jsWqMYlfond2OhGkW9YzDoQuYB7maiO/b9/4cCAVgCQL4D918hGirPdRiMLtG9vfqQn7UNsdgLK7
Bf36mi07/TbCP1ebOJvG87XGDRB1rnHeQArXpyV4B5aYIHfIM7C5FiMYgVr5xwfMtup07qmNm/lp
LLA8SutoJwH6A4v488ZlTHDVoJZxvtsRbmQD5KjtLvjUjvo4tmLhYkeI7FGYc+u/rfC4MLicMeUg
yCBP/rmwzFVMLf36GvB+wOKoy2pxGb8rgrvY+f56+pqFE/x2ND+XnOxVcGO9woXiH0FJBNET3wYz
rHPCig8+BslJeEGVgtss/rYtd8pCKNxjCgYoOoxGQm3n50Zrj9cLWQFk8KmwxhaWDbwgOWHSyXZA
RPSO4bb1bEJ3J4T5uegkTFOriElxgWeDOzwCyi/c7nQB9xqGeEFWCPsxR6P8D4I4uUk/9jlxO1mj
693Q4dkkBAVNg4CmEM3CHFbTCOxhDGM7mPHRlOsZSn+XwLmoGwekuweAKgDo64gRg70grxCAXA5j
5nNGgF9tIxOEs99lthh98xcLydPX98pKdy5ZiSaYR+CBetzQ7xTeyKzX3w8jYzxov2Ecvr+6lMoe
AWiOs78gK0PXc/u+U9TESaOeDjQBEIqo3f/8vENXyQYfNECgjmhzYHcQn6IMpYGmBCUJKEXPf9w7
9/jHkhP3KHodC0qOHx1870CJGO2oEwZDxpH8kRllBBT8lzt8s8mJSeyL2veyUoNJXL+MCMFH7wj1
+bHWhnrX+TqfCX84s+gdOyxgdgMYLRE1AbS+fp4seNa7aoBI2IhNwbnC7ntbFJhQLAbaaC7fG83N
ze3FAmBgASwEE8CoLGFi4edihcepWVRo4QZSbZBW7fKVxh3cYjU0MxoaV2DAr5UwRTYSdoDaZlpm
0LvQk8SwCjeV8B3wb54nLEv90HYrX4Zyt9jRnntz2TEOoWSqvP19pqOFm64N+DCmnQ0eqmPKxAL6
cmZwyiCBO8w4C+XRK8+KduxBNCgE33I0c2vuHentYpO43uB8yWgEPdgo4HNJrTJY6Sl1o3Prmn/v
Shgv/K9tgXYWG0Jx9BdOYOASKa2YF+9ZYTYaCKdWHIOxkVfN8NnzNhpIVl7s5Ayqi8BtlVSL45nI
Tb7/E4CnBFAaOP5pr6EtlQK4Uj/alIOxj7iG+km2zpTeCTQGhh0hs/wwdZDo7DENbPVQJfREzJIP
cUo6YaBsaCDQ/YUKEBkacPXxFXWhJilmmZ2kPBn4Yxcmz25bLyt9sNAnh1CobvdySKCLYlaFYHul
OcT5Tuxl4P6l5uyCla2R9IOWx4vaPXhev3cHaOUOGKPXom3Ecufvr3D3cyNEA2IDGHWVH5/zTaQm
+azkOCBoN0JFca+zyKo1pxAObT5TupoS1l/fKkAK/7vSxKOKuld6BZPSTdQXlu+/x13uDG234LR6
4TGOPKY40W7AOemq4zPXTPSCSm1heSFnpXlgyTlRa2hys84UA+3ZLTizK1QCXTBr4LdDbGWA/BoH
ucewRZqaBv51LthkmIVOOmNZZ4HF+sb2RMxTGb7VqtUiG4Z1xHffLR9sQXk0d7smUdqvHU+cDMoR
DchBRTDfFSIVE4OW+rqo86WWKcTlKqRiVbgw4t5qitIJo/aM008Z3KIEjnjNTy0uVnCxvqGzAO2M
ypYzKOFBaDYkhf+kxKY/LLwWvNa5RsWiNoMG6sVZc477lVT6EPI9xxEYURtu76XffOHwUXj0dFDG
KZLJeHA9Kq9hBmppBVxOhUC9ObM1BW1f9w+mTowTg2YJbcuJdVZisQQEwIs3UP3ehGm6lPjPptry
2RMeuSRAS0BZMfDlGVxrxosEFFN88x1C7r7ILV7wZkK6uyZcMsapoHGqGx2Zn1e9HUTFlVwu3lSf
GNEp+UVVmjA6ZWupX/F3KGzzEqioyPr7gU2z1H+ncLPs5BboFVpA0PIrNgazxPJUiI+sf07ZVtPB
fk5FcG5rb3INPsAHw3itkmXZLHRhHfkBBNrPhWbL/kKVzfTbbRwFhDLFpTJehvakBNswxI/fDcJL
4L4W/EdgPOoGTSEhUs3c5HsX+fbkJkFi1Lq5HHpKuHcl29c+q+aC90jEcIae7wpWmnqE23UmIZJb
qFFulFGyqcClyBSRdO65rM416EiS3skVhxdslTv14poTaAxxCgESiRAzAeUtxJn9jNYgWxTNFGqU
oRQRMTjKQU/wqkJAfNRNCPp9mVky/9bWlZmV3tHwG1o2plBBXCcyZXVXJ5+aaCmLNrczSOaULa1i
M0pomdhSvq6N71bpiM5dVLbq5UutZw9xzZG2SUzIOBbqdlBl0uYFHZi3kSsVRIpfbaMSXeycQEhX
CjR3mb+qlZmTmwIurpcMnTXwoYAzACzEk6cW+XXmpR4fblQYV2wwrla8soV+uuC/e7yTeDTFyLvy
1nIqMkNociaOK3RkqN44/zhr6+8FLEA8oieC4S4RnuXnS1M9OdPzLAk3kAcN0eyMHK+DKClJoc7X
zkVmk7j639bBrggaznHcfIquHCQO5PVNEm3y/Oj1FmsdX90mqk7dhjaCI8WOmxw9yBj+/a6n5a5f
604CpULoqixC+LLxIo/4zOS6h6S0JcyWYXx3OLYXBdoG/k52VzXooMOlpK6H0m7e5WEt8kSeQ9vd
tbbjxNW15wnxr8kjTdKhrgYxCzddvUrrxGwz+Li1Ub7A2Iby2ccJlPqZqZAyiVfJAB7xJnNkounD
G3obM6dz/0KiL4lirQiGGn3yaxStB1KlKKNNq0HB1GlbU1VsDhpXYDHkt9rZVQ4ht2Yf0rFOqDI4
EmIu5rTpjNHXJ+nIv6908zsmJkUcwlTlpCraRIlKeAn8XEFI+WTV9tFCbLj1oHQW32wDeJ0hs1wd
7rQBgKySaSi+D1LwMhAuOfYgl9UdTT5nl9gTNqwd1p2KY9uiJBUgbsrsviwXor40yjfEImJcWjhk
lZW2Mpxj/EfVVKBFf5ErML4mtRWVjphCL6U948947RzEtHddDI+ynES1ChbWJy+FDouwEiVGsc4o
71tLW64MTT7wbTB7vvbMiWT9SQ2fpeEQar7FwDfu5UemDqTnD9ZCacB2boimFu5KRKiJ9qYkCFIr
F1c1p2n2/veDAOPAnYB+LACjaIK++y9paAiVQku9jsON7lqiTocX5A8dJq90ylu9bqoQAsEfJ4hF
JzsB+P2ANtD6GWxFogGjnLtvITsBpmBhGZy0B3UX7ItoH7Zb1q/SjKo7cSse62hZPVYH9mgckmSv
QSLnjYeU0FnC/NfJUKgkES+iYbg2pAMLTTGkoUcxids/ladklx8gadRmlD1IAu23mmuirH/x3tIP
+RCjghytvQ/hC9T6QkuyipTPwYO7A3oQUXH/1Ih28FSi4wpjCgH1B+MjRS6gOsJGPtdnaIJHo/46
ATVuHD9KED56807C3v02dOJmNOtIGR203hSg4eoHACUI4HNWz5yp8lbTjiLG4OxNxLP/OBzck34c
DsIrd1CEtVSZvUA7bgG3Ju/a44tWE53RbNd3417U0HEPnbwPajPdJ7pVcyflWXDNQdyrB/9BH2/M
Ltmm6sp/UHaxYcqvmWgjqcgjiMdLJ1xJ7inaFucwW1T+q/xaQa0QrGqQS5KWLo7wtQ1Jd2xO+oNc
W5rscE99fKo+wtx0v4ZTcoAKNBixfdrsmGhL2sZ4dIcPbmuM3tepwQbNU/+Z3ycZ8RXbM5wcvCcc
aJxP4YPcOzw8g7/i5H0Y2G1L20NyVtbFuTnwql2WdqFTeeft237J7eNXKbTr81DS3LDlcBc+qxAi
xkUa7B60HodhZygr4VRUSMpWTUhrbxUcY/1o7HqdSEd3z94LCdqEBRX3PPi4t21t8XvvUdGodOSO
4QJsxcfIJ9qyO8iyAwW4AFFD+QGwMO4xRKHET21r5BR/metI+Jw/D+vwIS1WnlV4QMVxg8k4M+Sc
ZKWGZq3s9BxS1XbXIqIXrM5dBzp4mS1Z3vGvw859bHq8TcqK5z4kUk670yhrAeWXkArHvDxoiBWx
3dAnqgSSu/LMnbKzghOozahdVM9dYNcddV+V03Di9zBgcoy7adbNOnwy+j0OgOXU3aRg69qJX/kz
4yWiPuS74pAfm25VP2eQdALBzwG3D/H5kyeYyaY49A/ZQdLM5KBDwgq66ju2lZplJEBVXXjlP3ET
SqpDXf1DgbDuoQMJl0SlrfrInmuZpAKpHu1ssEAUdUz3IZjrI5o+h/E20i0t2Lsi7WO7MIhx9E+8
toQAeCw4DJ2sykQ+GGcmwy9itKtIllEjgxaZZ1hqZEqFJZ5z5D8IKMyEp4ll4+wawQq4RdtYmbdw
c1J2pB8c/6XxLL8hNZo+Gq0Mgpyae5HP7lLT7AgqTLqdC1ZT24O0rXMCVfK0J0iwY4ySvnBg7abt
h6BQfQf7Ak00cI0UdtgvwIxd2CIQeiXh2UKuaOhSw6Duh7vG/c8egj2/11acRGrwXj8YD8ND8aGF
ZhG+wCbJ6lsamZlANdVi3or37dRbVMFa4u2i2hlIbkOK0+GtYDAHDhdGjl8iV1acBLzaYt9ukbwt
4xyOBD4l9hb49/gjqxfy0fVp3tsGJmck4tdmdW55Uj6kJ3y92icdSrOR03CnMjORf9QhHTgCB/K3
6RfGgG4auMsg79BRi0Oqx48JxE0VoRerjOd6JdnUwlsiQ+2rWIWKsBEaZ/SmjduaRWWYfMmjWrzK
8Aba+FjAT6m4FTM/RRoji79+y+ilbn5LXMpxLbZlslEYVD/UkHZ8uvQ98CTrcIJdTIU0I6kPsxE/
qd2x4rKNjPSgKJ6ZLJlhCBodjofPjYmGo9TzCI8UHiM8tENq1zm05EDZnqg1zYNPDKyRLPGdLoBs
Um3YfRHjqUcbDB6vK9egUf7d+Aqtgm43+OoqlxvQr4OgPzBWJduFevdQ4EJmfviut/milcEgn4AG
l0WEyRkpeYgJ1iLJhGWOXFXsjqKBDlMAiy3lX2gWELfFbEceUx7+iqs6wqSObKPaoLEUnuQQZTNf
w/4jAv4roiQRQcQBhW/Q0AOu48EPNzyNqpUnR+aAdwA8E1FhSKoosNIsswLUG/n3mjNMLvkOPNHM
UZDw49Y2IgPZKdTSUFxhsuOVD67/6olWqwQI5s6exJxAj0ghQrJOPXvlVkT0yZfHqIabiCwxii2t
6EhVxLbuVlYgS3i78sloj5hzNkFvSIVINz3kcL2kEZGDOl7wZIQBTTRYBYWz5HLLp6jIdZdCCqga
zYlI3QtlQDIH7KYAwDVabT8vkZQYesUSI9hUvqUEluutCrYVCwtllL/vqzqm/9PrOsLHQFAGWCyg
ij9X0sOIb/2hFQ8J5tV3kFUMzNTkYGKV5/ISixYgLSSRWjzjIxQaKq6jabytuYXInS5Q86PSe7Qf
eZsD/5VFO+MLJg8R44tOlHfP9IRV9cbswjKesgO/9kxp2cp2J6051IVM8aiBY4Qd4ebfm5r2haPK
S1XZpsNKfQ51S0W0KMy8z3up4c12p6OGkhf2mlDjYNNrxV7DJ1ayFfxNGvWkKc5/n+7dz6iBg1kC
DxkgWuOvubEFal+1gSpEwaZPd4WwxZdExV7F+ynV/5KGglFbgtwXJn7E64TwzVJ90bGMb8p4w3xL
F51GxN1tQeKNwB8FT9LqqNvvCt2zw27mCl17kdMrdIXFwACj3TNtZlUMqkCDoUYbmXfECEUHRkPt
6I7Pxf3GqxsfTlR3JJ2rbU0xMtfs6nblyTOJjQQtET1NNhAZBVl7bEr9JTo26UuYjyKHAeWYiJss
EmThKgLx2hu9ANLllv79oSf9+P/5IRpGIjDuCOTv+MpuTr9uwSYTcGgERTm8u1YRD/qWiHHciHBo
zmQI6f9TlWPUdfv/a042n9QFhi95FAA076QY5xx8p93K7VGDjpGvzGRX1/me3x/5/1abJLKCiqss
D6jwNBWQrOqui+Fm1b2cnpJoh+qYnoFoNsZYj/eIX6JUOz86xbUdQ14zKA+GvDDShcwfYnbp3NLU
BgesQ0H3rfkLKQ1sH/KeAuKkv7/KlHvx12cZ44abz6IXnB+zCEdUN6i6t47HvyGn9cOT5i4zZHXy
toPKz+B18LurnM28/vsPQ8IMCXQogBCYckExqcWEUtDGG9+HWo33jsoIioGS5GjDNi/ybcKOQ/jU
DOJMPDSdyvy371EHfBxbB8vR5GOVg84yUYgiREAc6kHDtuTylZSWZh3UdgnhWgUNCj4BHIuljgIf
na05w4dAoUz6CIKEPlSDuCeR950siXfwf0RmHfWbdGV0AQkRdUidYLMAAobNV1M1plvl1PfyZeQu
QSFmFoi0BGXYKUZ5rLXOdrUefro3A93bcyiKlS1H0kazjaGdOfPpTMl165qCugeYh9CdnUJTYldt
PFfKsk2dlKRoPrGXrexKiEGjjT/YWSA7qi/Zcf5cctCIVRxByKg2QPHIjUlcRUSWUZcsL0J3jBso
MJGCLxDYngujv/4tvfOXf9/Sey7p9hdPPDCHd8U3qYo2heiUWj/WgbTUCVCYQTKezLzjKVPE/5wP
yiTSSH/1i8vAl0op9VQ8CdnNKXxBgjoRArNmqG2F/+r0o2pAzjd5HetH6VYxGKkYjbWcqqUTF6mp
9maWN9Z/OAIVpToNJVQo1U5MmZh0WRwoUrzpmGWwY6Vu4UCG/k3wV27z9Pda45ufGDIJMC0JnFDQ
Tfkl1sLiQA0VAOc3KurwoYXWsjbnEe94AzTpxzlJAYQ5GAD+aXaAxlOrWm6iMcgIuq2KMpSLmoCF
MEOo3uY72XdiOKwHwDnA+SAovqZHN2Yu9ENZGcTK2/X4VooP1sCww73lqZIHlLkNwTzkIjR2bQVR
paghKEnO3OF7GRiQASLKvqi7j1jvn1tGilUOUIiSNp780rlbv+QsPkG7Wii3JfxwrUADXdpDFNnx
VHEhC+iv8K0ttQnNh9e/P/C9RpuE2415H4AW4N0nx980vVjqbcA2pQ/WVWTJSJjqXqI9vkD21EQr
3G18cy50z4WszUQC1wjy1/26WX0S84mS4KeRKAUbMbbw5X1UzcrOYrlVcvt2wxLU4WaDv3vNgB9b
ntiQ2qtcvWkG6ZghwXlhzETzORgsJL6lYmetySsvyDqlyK4g7PaJCmlHEC0hA+s+UQ5tPvOXvqA5
5jkigtl9tJRiHaUMAhOK1k0SmVFuN/D3mRkadqKYib8Y6p1UH2QNDW6rQ1FPMhMcLzaaWB2jKiiF
D21oGiHSVBvhgecv2IfbOpI66tKdks9WJzw60CqRUT1wLRiYurQqTBDVC90nsWANsoOEI0L9zjAl
cdGdxMIcBAflDx3S7glF+wgdMq+GihhB4VXOLV23Zdd0AztAHxXUjpC9CNfi1kX3Ghp0+kbOlv7g
VJcBjbqSCpVZKETUaKuacWjGqIrptpSOBYqQIwq39CESj2bms+Tv/r6gd80D+K2BUULBAi2Kn29F
LJpMLZGqjpgHUTyiG4CoAKZIzo/I8jw0pv9ebzp+Mdp88PVDTnCU/MErnXSeXZZ2Rh142amvNgW3
GfQFJ276/BIX+yY550hi5Z3+FWjLPoL+Qneu5VOar5lGi2ZXpMfYu7glSdMZV32vRyOBIEHjAX0B
fGpqJkUxNThohkYbr6B1AHfjcM1KVjxqtBeEsixMrSh5d2snxh1l6SpA7YnVb+hx4OAaNoNyuvdV
bn/N9KvoHLIjJBTjrxGhKtg6gHM1TzX3LtaHeCZdu+Pz4SCAeIGCMaA/2sRc6mUeiE2UxxuuRHPY
6eIjDAQ+fimdXXlmrfvnjMgdOOgr5+V0Z65Q+W4u+BtcNqE8+vUREn+yvxPEMxBGbvlWh5esfGMe
GbpzmPLLzvt2628puBjNnHW8533BiwG6QOB4BTitn3df71huxHHub3RhFXtvSeXZqAtjtmBAdX7f
Sdu2clzpEgdbIXOtKli16n/4zuAsHF0/xoN+xRqdK3Fl06rppkYlwnBKgxYtBV7F4wjCLiWbicWF
q/r81CHcLjgJxg1XS+IqGYKTWtiAyzTx9Q+bd60wtsvWTKF0CdNZOZ5iGzIq9LTLSPuN6boYrcnS
kj61l64h2ZOxRw/RT2xBNAv0rkTCyqWcrSv8f+rkMo0b2r83++oD0pdv0hHuV0a1tzdDn/Zf8uMA
IwjF+1f1VZfN6iO4BJdsW2+zt3QPkO2pqQgiXTWjwyJ4UzZo1XkKVMtp/QanAFgB5AMBUwAsDf9g
/tHXW/61B1dSDj3x+BQs+08RtJY1gEIW+n6tQIx3MUZhvvjMGXwNhYBj3ppZ+6B6ZpkRA7LSNS1q
qqNiv+iO+bdrkLygrDXRypGRsQ+U06nGWQpSh4GW2PNge4FlFADikea9fBRiokCX1jdTtLUVW0us
0jcj3xJlFK2oV62M2BTKk6aQzLdKgDl2IDsdFNrzFDVQgO28D6B8Bfy1lqAFgXLikBMAwfAnhWHG
moXDA9RpHTx3r5hQG14V5EsX7VV69Pjxn0tDqz+iiFxrVIY2+BZNGx6/HyjCfaC9RuIC9fG/Dfk9
q3F7kyZWg5eDNFVYF2z4b61accoSnWPEMkEPh3n8D0tdSZQE1B8R1P18p6XCmC8mIpCJ+VMHqCcn
b43uDQmrC2GduXj5XqKMQbaRsINHGV+YVuW0dNSKQ0t8M6LUmtajML16dE5zMLqhMwIMJEC1KbCt
zRz32D0U6I+lhZ8bDTm3FeQAsIVBBzdNagnZm4jKdsWcKl3p+RbuJ3GXvHxps23JnHhu7/fczjiW
jzFq+Gn4wZ/rJ8yHcleh+pueP+q+SsT0G2VCLTqKaD0aCItm60b3UKcSINKQyBrLdeJ0XigM+DAr
Sx7+oMbIkgQppYCRQk7NWkwXYawsUZVOgeISFh0UYosI8gUoDkuA7TSQCw7VswtXYdglqj2J5+G1
BsI+AWS+0fGwuiWqLpaO6GyjpzkRimzh6d9DWGySxvHxebPhqzZyU9EzE4SuVAmkZw8PkwuAgEgb
s+qA2TH4JQO6WRfncEpjI+iXLb7Z+uS05RzngnmmZJMwyWr0BBGlAGjSW4R0gIlnuX3OBY2oWmI2
uonsE/eN83lTaZ/luRd298ODAh2B4JV1fvLC/JYvgiRFJXrwTwApAV1RtONr5tWl0J3FuUL/vcKI
hDFhCDbpIEE3rkiVmyQxyBQ1iCrtHwk1uMkeYzPEXBSY4A79HgB56FkvUBPCtOZc/HnXbF0pXEBU
hGGayRNjYc0JgZde47yx64PHjQuEaGf8xnM433sBxr/oAmKPqH2NN+Bmm1oZNEOlJ8kIyc+8FZ6v
nM1AiafDOdd4GrQ/KFSMIsyYuv65BioImpoOubipChMA1LUQ8RQ4WwvgEZeDerFmNlm6zAfpJMXc
huurXSE2dhcKZsbFNCrTdcDgalm+0ITYYSx5qLTscdDRFSmAmM14829jfvfW3/zeSdCFUgQsrNHE
m7y0lHKLhsfgHeeRcHewTsD+Gah1ov8Aup7JMmEiR6oXxPlGbmXTyPa+7LBSo94BDjoDziQhlTfz
Ke5m2yAbRBEc7St0f8dXdvO5S7cdiqgw0k2sOzEkmzXFaZsjx2JSG8uxnxfFABzm1t8Hen9ZzKAB
sA4g7y865MxtOzVOtXwvvECDPIoI8BwZyPJXaJ12F72cyeDuFbLHapUmoZqEIH46/hECldw2spLs
1BqS6kNBEiGGH/4KU4Qrjt6mFq8Ur3lO4ZubIXpB4PL3ju+9YYxJQDB2JP/6Nf4MbQg+1Aa4yQgx
ckOBPqtbB/EyEhatnklY7l1XMHnAywBIChaVyTctqhBE36Ieb1rBAboF11URloCT/r2je80jkAMi
A4cxHGeFJtFUz1wxBwdSiOuKxjSyTB8tdwYMG/+G5C9CURThFSKevukw6XIcIe0AQosAeSjt3DUe
TeDULxkItMAggksMKOnPayxHDD3JzgN4snIEPXcw9iKJZ1SClfrMF9tAvbTKeTblvVspu1126oNQ
tatwjZO9h7oYojx1OPsoP4ispwHkkzEjgtAeY3/RWS7mntA9Q3279uT4ed7jcoXFKHuH+dJtChR8
SrvmV8Bct5i0UV2VKD4jqADoJcJ5N1vAY7jKcra1dbd2eftLJua84zh+iPgoHusxKBsSTfzGBeC7
s4dmZtmf0xLjgMAsD++KxOwsOfrGAQCSv6/j3SIN8MMoQWCeAijGifXkU73NjBS33n/UIkiUjA4D
z5wWIdAeYzHOT448RlDY0oPqYgYoCAHOyim/1Gc/smRjxmdMh0GvTs5AsACLzgNKPW0oMy5ujUKv
EJ/oW17PaeIHWxeTEhhZaLjXHNlPBHB7HCokEuDIlNwUIcgnxmYPMREfVZwBOV6QoUWUX0QEeLWK
ZC0B+redObm7xhjzQxL4f8DEB/Gan49HFcu6G/hS2+H74dsN9QpBPCrusIxjQ2dAi2/e2Y2X4teL
vVl00rLIxSgXRP/folyDaDhdCcpRkc+BCAADAgH1jCoLRgAiAAVhtPMOmXWSLhruWApzYPArHuT3
r4GMHMr/o6b45NdIjS96rE30nSKdlO6B75aZkNhwEJq8An6YoVmLXk+TJlYNy41pWUkoaIxL47ul
kwC95gGpaORLuX4HaEoDfFtzPaeUUY81vovoaQg6iu34QPdXRUFyvlhpYkJQpZPhYDu1pOrLkO+A
/sfwEElyzJ4tS6HYigmuBydZQb4KUgBYgqVsLHV+13HoKm7dtcJdfEfgUAetA0vPdtWwE72tyr8G
+rGKP1nTzlzre34MSQ8/Rm2jMMnE4oUoP0mlMUSbqqZIoCsAghCLAjmNZlemBjPlrrurgRQAVxMh
CqjPft7M1oNiaR7K+V7UTPcJxRQkF6wAgsYBuvdv+3HfioGIV4JHAwB6WlXO/KBLobx9HXoAAkP0
Vy1SCgVxZmB18TcyCwWpHlLYqlyhEIjuhDgY/2W/N79h4rnjOsg0I4erjnDjA0w+tMdG003ECZy3
EsrK/nvP18nTX9ceEjeY7UIipU1hF1kV8b0WAfeHAid1h7MWhxi7aE1WHwq0HjCqYEsSUIj/j7Tz
6o0bC7b1LyLAHF5Jdg7KLUsvhGy1mHPmr78ffXHv2O2GGjhnMMDMeCxvcnOHqlVrrapfxwZuN3CC
Yn74yWDn3gnifVlAv5yQTbwU0lbqAjsoTLtEoSB660QTIQ7CcH1u7nr9Kc4mWxZRqeX7oH4MjZ9F
Ap1TPwjjexK+1dDuKSOXzVohW+4pFcde7OAI5NZ0IC8YWxaKjdUZjga/z48epeqxTR9CJbH7yfsV
R04+jzXeihuv5ZizXQJNS1l9+Ev+vf5aSwq5UQhTff8BVCHxdhRZAlC2cJvWTmPcuNN/h6H/fo//
xrtY760stkZcTvkz62srO8m9vlVcbYckZpk602pcxvfHZB2+wT3Eelm4sRyk32v8YnySMlSe9Gll
H1x2ZTa8wMu8ojePPVGyLi0kIuWQOvegvZAEwHTfpTAVRU/Corfgbp1EsoM0Xqp9STA7uZiJoRJC
xskhzh2iQ1yqhs8qviMe8/IPazrArQmFM9emA5+r7UInD76qbIYYYb31pJtE5+gpjxIso2JdeNCv
kwcM550AItZ8D/hVvU5QmrbjAXtq2+PnSo3kyBx2YrIQEtFO+RNF2O85Pa116Btisp9gaPewQcNK
X0t1tDaspRf4dp0Lu5jaiFTUhzJ5VDvPqcUTF7czRh9aHzqBvkwSb+0pwz5pUbCpCXlSctem+s+2
0R0rrhxTGDdyclCioyYWUO4fyZtjkzY2PhwJKsWLAg5T3heuoPyqanUxJpLTwpNWuPwJGpy8ZGZm
qWi68LVqVbTvlakx0pPSYRckhItpaF3COjgHD2lpQCwuXjO44RCJ6Vyobts24kL8GPXWToRftYiw
nKLI2lq24SEs7oUSJBlIPJwBXMKflGA8l37F5QLV3dSuBV27cUP8ttD9ZxGR2FG/R8yk/gYr/0gp
dU3oimTUo72EPaWvLy0dZ6M+XVOu0BMyLOOhD83naIjctB42+K1vRWlcqOZXX71z14aTLUottYQD
IYBfSKhCBLuhqZowk5+yRlqN3kY3zrWUrz0TwDx9IJiMSDey1rWER+7JEfjcT5e9SK0YVjg/WRiq
LatnatfcVrN0NcxBqUUDuiY1WcLkOcipDZLPSbU7wXB7gPxIoIzViV9CDaajPhRQw9Ricgrft8ef
iRXBB58cJWy3UaCBQgRL2KVNzM64pZG7BpjgTUS1B1cegrTLjK7OWz+KdSnH5WNwFXzPn2hE69DT
0HCg/O+NbbGVMb3gGNwJy3LdOsGqWfaOd+N8upJycOUDF8ye6Aa57N/HoTHoeZXI6DsxMgCEQimV
3mzKdAUEwdwURABvMnwhzIswvihNWVD6JN6L0SbP1rVuh9ZCHbZitADWgx/NvH9/C+Jo928s+teY
F9duKQ6FZUURU9lMdiRWj34bOrCHkki0/VxaBGa1b55KaxGXpzw7JZPmeoPdZifBa/dKqZ0G+dSV
5bJI822ZWEgkOrcfYUyH4NEILgrzhVMh1WoH74cgaXZRvSI311t1I1OTzSvdBvcDLY6W1tDb5pTY
wbOOIIDBAtX/mVqoEskIKoUc1mnkwTFbyw2LB0s9mO2h8+nlJTCUZyDCgJqROan6o9HOoK8WxIGp
Xhz6LLDLqLJzbXDmY7dD+CF1nROF8Ah4zMTnlNQ/RB+jgvFMlVPKxIXIprCmWcrD4RSZUD/Pc8AX
RtnaG8iwgNvTmIxSMu/RpgID1+PDgBikU2snhyGn9NZaqZEylg9h+jGWL60IDwJV0CBRllOXY4w6
z5BPc3aYq7pTMHcm7PCczgLzk4jIoywmI9V/iS017jTcdNH0XOUQ+PPRnXjuSFyFIYQv4QeXk6lb
Nup4x9RbwOd4nQ98TikDI180MCXyYqWYg2uS0+j9T49wMlqWZz2fbMvALKP85Mkq6Vef//SSbF3p
0Z0Vmk6KVqgRzxa8enkqlg1nMFapWyGAZlHmTm+uZApb1HfIYNLEW6jJBKgpr+Xwa1R5jzl7SkZn
PnSK9GswtaVUU47v0JF1hE9+b6u+hqACFZlmrjxaQwK76eIqJ1c0YOHG4pJEfztaka1+ZrDvevga
0wH+KLL/rVLiZaLs1Mbusg8z1ZxqRIyf0iMbs4o6X3T6e1/RK2JIXKT71aQvW8CBGhaNPyVu3TTL
gaKFnrxbzFmgQNyAsZZVZwvtFcYMen+u0xc9K1ay9V55ezYFAaMrN+lar96qqSAnwzcx0zRbg//X
i5NjpkeydKKARRzIq1BcsRCT/kE1Egp6Ne3VpmXfvBZpB4X9vQ3VU9pOribxEfoHD6eEJvzAKxCd
469AEpayWm+tVES/54ERPvCgBqd10YROMWOUuchybR3wrdk8QpXvZZ/IQgxX83DzFTsgfujXWvKz
kmvkRJKrNoY7UkbmW3Q1N3P8AWrnxHCcQ6N2kxarxWFFyq1ND3V3RmBtZsli0NKF5P/IRGk7z48Y
vEKiSAJ0PMkq4BfSAvqt8hrChh8oflXhgZq1rXAnqX279HtCaLFzmuAk1MPS8SgIDzyOECWoRVne
xnvqWzcgMWNOWS+vYehbnKKKaGLhcJHS9ijxG60GyJ+3twU3eD5/OKgmxLBh+1FVB0lfZKIMV4ji
FFnoJBj2PGWGjBgl3E3RYqi3Y7Q+VB1ZaYDpR/yudu9eViMyeTOsl7xK3cz4mH+2atH5pfDFzXrp
m6pdWe9JNDq5hHitPyOnHmLNbojzBsNfavGDhaQzQHddgdFYR714KMds4fca2D/wmXpuxgM2+m7L
IQFOmtbvdcQ1HDiDkC8yvyDPbXCkMMBHNGjxnMXiWdFoFFL+BCufEKxWWzD2TcEMf39Z/L5q/5lW
hRQRw2Ysiy5TpqLKOr2SR+OYGWDW4djaXolUIHhNx2bVCJ49WT/9Vt7J0CSIz2LbS6zJ4bKzxVks
KJ4a4ZCZFEKXhdK5WAMdRhUib1Mv40JeJO1XEGcbgMtBIqGh+UtU23N8MtTKXp7t06bGji00lLba
OWH4swhSSAGDjdwonJaVuvHjY822rLx62WcfVSNstQr7YHY0h39W3dNecUOs21O7m53EW1U8BYls
s5J2zWnEjuLQPtHJXgCrWCn9A545xEWwyfxnawDfDcM16Smvi+XNSkTcrBjeKsEBqCTkTqCFfT/d
0own/DPdJF8sYrBdStv8/z+CSS+zms4UNDKiFacmYaJjvUZLNIk22clJpUW8fcuX8hpVn8UBNoU5
KvxHa8bX/xgzkAOjqHxNOKis0oa7aYDW1g8/RdV3A3NGIJBFNftEsSjd7kxza30oFhxwKV9GTF30
lmhvKTxvREEhdVwuEqf+UTcskmgdIdFKqTNoGrwN9f7GbM2zcTlbECThbKoqodPlbCWxlFaFNzPj
jNlpSmYnAr4GsE+C+gkCLREUlCBAo+/HvVJw0GDnW6CcioVQ5yJmC0w1NUCigaJBCLx4AWJCRmhT
S/l+nCvx54w7zep0wlDlsiER40SVP5VEKu0WaERIttwZ3w9xrVKkieacvFDV0NAe/f3xB2PEkTPM
on3av0CqI/tUjdOcGQhEaRAprHhhpB+MG6QTmcKt4a+Eon8Or1+sd8trTBPUmKJK86Jkpm16iKQ9
pwwml2ao5tQ4WYlcWazdji1vWaM7evBQJzcdZmK0MhyGML+xCS87gs1QNg/FGubr0nrgsjAJ66Lr
pZzIa/cDg1R8HGc70PPZpr/c0Zn7YmH1d8MP9OqSogUUJWhQJvWS0T76ftdBqcj2/QCLdKWHJ+54
QLDvv/a1ogHI15xXYXcK1/wi8jcGoayMGFVOPB3m0uBcXvfGZwpaSSjCAH7p2a+51+0xxHZaoqUm
StZyLix6SDa6EuAR8cTfVSMiDH2wqrNRvHz/iOygGX//Z1ezpSnLm3hHX1YSptIXJ3nQ9KNpPsVI
C7XRU2xTIclNRco+rbKLRBrYeG5pTPZkBL8CyGd6YLl5fiwHfdUQ6yuK4PiEJjM9tJQM2ukiNZKD
x9z394WkrSOlXEodaleL+1+GrzbZNWmCxSU2qL0TKJ8yNDit1F/FKXm0knwfRrigl9m9kVaf89Qp
Ahl41W4HYaApmCkoyyyqUar6Sz09Kt5BKd/GYhek/SKhAXAsCrZplZuxp8WZeJLwFakI1WQsJ0Zc
PjyEqplYbkpcBVolfh3bl9Q6BoHbodqWfAojISxmRHq7usJ6AoePfnYKqHQyGdTm0zQ6c1gz6Xea
lXxq5XNvKKu2ohQncIsVaXYg7F9UyN3T7i5LjZXmx3sN9DMy4JB2S3NQ1k1s7XnutP3qkQWIiMz9
KUPIQ3yco3oU9QPR3xgXC6GpsfKY7MzSHYM0YVRIG8OHLACS0YmvBG+dWsNd2XyYMycbh7gaEQj0
u/mHLXkESD5TekFsPBBrhpggqTnIQ/PilSXUuNzVZhAn/+gabYkZn1MTRyV+uKwqvKwBR4jVZ2aq
eZDSI1lARnqDljgppz0nZJg+jlG5mHkc6kui4n2g+ZsYxpuSvJZB/1In2QLxls6IM6N7+JXL3tJU
hOeqUg/q3HYcmX0Jk7d/FgPKCts0uJ9CBHL7Hu8xf2X5H718yL19kDiGd6dvG/HoBw+Dd4clHzNu
y/17q3QYOgVOSuiYKIRFkIbmNSpDqI/ah94ycIZ9QbWiph/ky8xdSBzaJhgv1e8/ldh89KFhBt5o
j/l8s6yMuYU0N2ySC1j/FU7YvXNuARMcVKJAIXoj3U6GI06O8w9F+lmAiE3ADi0RPfuYp0s6/DkQ
HUKE1IMyLRNrZF4y9r9qhyUCHmwkavM1Ln/iFOlW3nscvQrTLhz2ivJEHblXYTlp1BShaO1UfiDt
U7tuPpRqOyhPSvg4TU/CWK9C34Ar3vzIwmQTjsU9OaLMl0uDLb5YkzottKhAnRwufboUt+qw6ctf
ablsQcuFNv0MtC8qYK10qEsQz/ko6h/m+lEdQDbVsdWj4lKYnjsnyaPJapCrlfwpDtlL1uLSb0D9
rJONmG7EKFxnkfXDSKNTDLDJc0SAjx7bG/8KfyQ4yVd1kbmpvCJNEetHrF2ogpjDaraG9enWrXoL
kHCXYtZ8NJaFPmMNcXgKeuSHwGLoxlhBKQeT7jTpwiQBgtgZuhWOG7n/gVudalHAQVquUDsrxnMN
/DZwj5l3Ug5WANuzNrtDF/IRVgKgqRw2D3NSOR9hpd5tZ2mobom2DNTZd4WbJIqDsSJ2CgaTFS27
KLebkDMrNEHn6pUB+tzAXgUF0WvEZzgCdOyNajBdNm6Xgv1tgxQJxHgW+rVHkGtxAtEU20WL444t
pWOZxisAB3WiO3Ek2Vg9lHGNpa621IvCHUXTNqxfVuI5Op3T+wxQR1tA2l7qLR7wSbGO04CceNNP
iHdeoH100n07pNTkycg0TlZrA2M/FU5V8SOV1mOy8ARqgG+i/0Wy3gh4nxWrsnoZPc4cc9t1x05w
ymnEieNNjXad5ISFBlKCj3JQbUrpJK2m9iPxZVuW94uCfHypD4WddCrYeuwEVM8iv1lrFM9SM97l
KEP8qN4OGdAV6XNWvxpNgE3FcITIMH8QjpWJA9pjhke1WA+GsgzlfCGTwnYbyW/siO0135lj49kJ
MLNcz/jUUcpSKB/HKs/skuNsVEU7IoRvHgftMSvH4zTLXhGuNHHr6jr1hdIDHkNkmLQcrh+pMi3U
16QD4hG+QoPksLE1s/s1+LJTyPk21HZV+qYaD9FEs3ZS29x68nplIZIM1ZOP/O8wiHPh2B+gnYAj
JTj78JSRlbos6jHbReZGFA/SWB6smhJBibSLSUwDwvzQwXMtkr8gktaYzsTtsuksl42QcJjxZ9b9
wZTfNf08M1yMCsqfhw0LsWAfLb30K1KzTSVsk7GARe3vOiN2zHJXq7Su4qYaUmOp4Zg6tPtGwRWl
T5GC0kfMDmT42uXkquK4CDMgpjhbj6a8S6h+47pUG/IsQc/ieiHV5qot+12PFruJhedZ/pobuMD7
R7+wFl2nINuR1ngz2BIXvtVFbxIlnFyMndw4Rz3c+MTY+mhPQ8WDJ94Fv1Jz6cXVYp5eU643vfU8
7wJTUldSkdrVQxQpy6qR3R5PWTlwaWW/KrWzrp8tqVrq4q9y5FahhAeh1Z/Ie3oZEtBpqO7hE5SP
fk856UVMX0yBrA0mfjEWdt/iTsO6FEqcWjDjUKPA1fyvpEEF3b6Gw72C4njoHoPpWfffuevHvHY6
/U3T7yfvK2N9iURew7kTKuhEjpgcxnApxs/iENiifB/oFE+CRYtTSDZLpPhFyi5AcDG3RhWdjTDA
moIt1t7XZs2dFjyIPal1IMPTL5ejnh9iSHgdGXfZGCcprVdTjVVO2rgpHNysG+HYo/KyPkvhNW+B
ivF6AURMem4LDYmv9YKJQJ2cTO/Y+/0WRqwzi5gNjmRrKlYGBy/tlgLvDlvYjSi8YrEWBI4ITUVs
+PrNuk9WbbIaQBeJA/zGtSDna824yKXnpAbmrEjh/dcKPcE0dvuxuR/xVVcxIYvSciGoTyGOYx7O
Op2KZSHnd0BM28gSdUvYWD0GOIOI25FFHQ29St3Z0vTUWF+69CIox2yQ8Nwad9lQbvyktgv1S51e
JsxBOP17HKkMaCkNIh+/z+zarlUI58jN/PLFt7uhg6lInYLaLPUCxysRAvif2On64buRLMVpnUzL
MgNZwq4pTdAnaLZJYNCXX6DjHdyOCPGZpeGiicsZfiGqRJ9wfycn0rLDokkdsyckOPzePsKei2sm
RiAJ0qrGkW12d8l48sdn0UfJ6e0qbCGH2ZV43BJYtLWIE8r81dGsqPZs7IQTVcZdDsV6CJ8b9ZAk
k2MonIlaYZdShCzusUzdathl0fCamSDjmWPys1PzVPWDyxkPGsGbeCNtcLlR4+55MgRbjFvOXyoY
frL1UvPRS1u6e/iZtS8D2ZGiZpE16Vda68eRB5XBuqPZRCqRcOVkS1M8lNhT8ZRvRjinCUFCGYF2
kXLKnMNKIByaVn5XPctNi+Y5KEo7lt/D5JRxKMhKS8NYi43QyN1rD7HWLqmSxsLZUlnmVkydHaOh
fkJRKbnoSbHkBzLLupOSe66mNfd5Zi1NqbQlAdcZdkUe/TIbtt6bgdyT+t6mmxKnT+PnkhtEFvpN
k8WOqgi4Nh0rnjs11l15X2+q/JgqR9NbR8DTBBMgVtpZHV+Tch/Ia6N5DIlSqhxZCA4CEvmsqXt2
Bws4wBpN1KjIWZsmOvtlTJntXHu/0qxwqAwvo4DmEKW5jQpzizpsMeTFkshWnso3X8Z+byw+oiZc
CrLmlLp33zfaWg/44HASyqlaxAZcuE1bbZRpM2STo8WUIOEmCFwRAjTUQOSO0+ONYO0t/V6Vq8VU
JwdtCwAgU+nBOCs3jJVYS1QtwDDlzM2GcQm9c2WKgjP1pFyWcFKfIN3aw4hJlrKQ+uIY1FB+ZD96
0ZX7xKv3FdY3fui7XYvHEiVhPyhcI4CD1Jw6JT9KprWwUup9pvqgaN22IK0g7lm0suDUWrIcDBjo
J1HGtaxWqFGRnNay06pYYGk+TnaqW/rWi/hZu7H86YXTRhWqF5MDaECq0HTdLuk+KioYDbMiGmvw
sNBWOE076y4zoFoEYr2gxSTYZOymoejawAy2OuGMZgYLwoClEOkLycLnp8Osyzs3FQkhVt/9LAut
JHJIal7GemTivU5dyL266LDgyTplkc4WToAbao+ljRC/mlNly2O5mVphmxd4y2UTOeWwrCP6akrK
NjSFQ91GR3FSdqLy6ampK+A7htM2WerTMLwH7c9KR3KrEh+12HUmwWyVFE6vKJ90zhaz3YvSXK+x
W9xj0vKhbXhAdCntjmg+8LlfvGdLP8bia4D/YOgtw8RalManMrxxhUX4mfU1Gb96DiFfYWaGL8YK
ja76pYjpXZX0X1i4HBMxxRslClZB6y/a1sk414NVnR7QJJoRdaggoJr52VH7KJXcnYwfAn9U76/S
qMPn4Veqcu4aj5l+bLKfSf6KZjMSzh58QMU7TxS3/PiOO9AqAzJEHDGAftSpXE4eeSuBMZ3TnWOT
ByvP0ENbQtMmUe03Cm0XGuRDlue0dLmxDU14GaRoGyFznhLlmYlfTnK19AVzkXoCBaIl3t6uPsWO
yJnHq+DY4mZavEzDxA0J73MKAjHc/WCQHVxLCdmesLaOue11J0g+U1OB68MlGJ2zioRg2qXJS5wf
BOm9I0LzdR33No8i8rDxc3MzYr2Y43amnbxuWJmV27Q/Z/I5NP7Z+caCHd7/zOFJzuacKUzJp0nx
ndhIqDZAuYUPFsjJZib/lNN5EoSFTGAsTjtFMNnxmR0hkctHPOYqybVSbeGV0FQRqVnC2dfg1KdQ
PbYKdld+xbYByUnesOV80A/WU2fh9WUXbou0E4hFfi10BzMxdbb2dIZoYdzH+L0ZCzlYBtrPQbOI
aSxn+OE/VptmT5lS+VGPGUWmL1l9N1mU6rjR5FPMfgUttj35wax+BWAE+DZ4YDmdVCycLthMyU4h
pSq5f+uYNM9fGoJv59XT4K0z36eypjhD7R2nTHUj9VgNh2bAHelUD/h79eprk75W6CSp0qmajB9m
vpI8BIOyucBO1Q3J9X2c5Yz63YIGX9T1y4z3WIPu2w3vIAcKLxUzSaFrJMibxJ8qabNHcKG1GrRH
Y5mI1sLE6UTDzU8y7ofgyatjxzO+Rp1/cB1lWJBNjOl7LeLQtzE7xQKoENlTA6Esz84imYJn0EZP
jLbhh8KmxXjOjgH5Q5VeaDVHY4OvI6FO3hJS1vQiOUUeKX9qOmYhE+SldoFLqdAyPcigmB8QskE7
Vv65Me7L9KFpcPln8ZT5j0l5EqyzAnDVPHtCTrZ+GidSweRRKGmaygEHr03zPjzvqVYPVbyRY+Ck
U56/zr/bO479p0pdu/JuAOdX+GV4884qG9EwNcu44JeFQ5kC1eTsd2MlqeekXnFHUtxV00cuk7lO
+D2YeIV0C7trxhHp2ICW46KyQSZh+OFIc4g+3k7Kl4+Vdb8aLTbYLTr2NZ+Uv4a6wNEVozXB0xiq
7SYwAWUjGLicU3eO9LsCr7w+PjB2y+omS3FE/W4IK0LiM2de0Ueb2UFmLJwOP5f/3RRc1CryQhjw
BITAmqtvCMaU6sms1lJ1nohZvx/pGqMUNjrMDTzrDf0f0YlQmWJfmqgyR/EAho0k8rdTTINp0pb8
fmYEwCoF/FOKc6fQBIBfCP8nYit17nKIlQqYJHz0vwsaiar7aBL86dmgkYLt0mltSZtRUAj1mbaa
9PuhnddnsFJuvP01H8e/xr2YaL/SqaOJQ7w31SVuGma6jfXXUIX17uYJln/u8CSpCzbZQ095E5Zn
dlDlI87HegYjBT88N1G2Mgd0SP/Dn1zuhOlkAtjphT9QNuPr2UWr77/Yte3x51RdVAMoYwXDMIz/
z9yO5QGxGXD0psju2r5HTGjOnnYUki/3IUQ8UQUSxp6w3gb+S4ov0Ng9sBgYjHBBAQ/7/s2uKVX4
GpZsUV8wFcisf6+CqJpEWTD4Gnp58r1935mcntkS1wRMIueqUV+Q3L21HRlccPp+8Gu01r8Gn+t6
fxRUMbjz+rA0kSeHD0rw8X8J1ErhPpsUpXGp4K0pTtbjqtXvO3VFla3DZhRrG9jXyB3437dFD9dK
pXMDNuw8MDISlYtC2yhrpOx88X38lUNtnolCtpXawgeUQrgmyTtyu++n4Tfj4rKOo3IYUHFSIBVf
WkVK1VROTWpFj5D6jeIgPig6zTxsgwBL2Vs4ikybctrk617bmo/ma7TIFRvL3M7lkgVd5zqjKHMw
++fIe9bU9UkgyFtqMEzfoFXFMCuFuwB2ru8IjwpVDEf9FccfJO3+WyDMxrGLdtjVibnhTIW51e+H
flHdcqKSr9Ro1T9e8pIy7cl1UwciMlnNPv2gq3LgbDbRcvWYGPavxfZlvf4MRfvzVs3+mns+bRRp
HwDZhfEvm5RXg2oOiKbpJOV/eNkJEYYHb8sMTyOdBEqar7ThEUmWCCoyG8SguUMpJmqHUni+6ZBx
TVCDhJOKKf3afvc0+Hu9T22QDRDqMHSkFJOt5rM/PXQGwJiN8WlpPWT+jVvtd+n7n7X1x5DK30OW
3Ph6H0XhI/XS+CM8ql/5ETKKGKzzF9nfFpM7aHdjtPNqwlHMBvcYeFgWaYw9bffxJqzXlbxSTh2U
Qrt8epqDbgI6cG+h30rZC1Cvp66AB3yPY/dGrffascs5KOv63HaS/vZ/Pzt5tITxVp7uR/8BlEZv
4TBvO//rptOmco1NMhN3NCTsOJdcnrte06mylUU+mVrmKAXZ4KoGcSwlf2UG92b6nNMsy+e/IqDy
uMzAtbGzFR6EVlmm05NfppTl9lWyUSeoxc2PogeOgGwj3luZtoHM5NKFiGAH+yOUPZDMo4J2UF8+
U49Z0/fHybU7hEZmdFNCRovq/uKLJ3WEEq6U4XcVO0Ff1aVgBwQzzXYITLe1VtMtg5+ryxoNhIRF
p6zp+uV30gpZHjJgn/1AxGiwdGaOJlwPJMtkaYt5X8EuEW8p76+Piw4c3jEtvrRLSrCMIqWl+pzt
oVsU3bak4NdyhkEpxeJuboEya0u8m0Zk1yaYTuQI7nnZ+eb8e1nGstoXTRpXs6nebAqbHatU3AVF
u+UOHaMT3WQUDNItygKC9GBNH133YkGAQeIwBu/jWr8lzb/KU8b0h5BBU4kotYuNMnYIbrTSLPZh
4G8nqNEKl1bYFvR+EjZhKG2ps838RAseFlyJRlLIxfCXsDy3TmNH8qy5Ft+Hz9+vxN/mdJeHD74q
eAJhRIU27OK5dKn0jAZB/z4QpI1WlRutP+kh00KeFpbvmjze5Va8EwbLEale9NHM/qUggozBf0FR
tkP2svNLZZ0qwSaQFJhSHJamtewAsSR5U4r5F1mRNCmriOhwkKQd9taOLifbJKMFiD3VPj1TvmAD
Hjywa6HAWYPaU5Z+BehIlBHoIoNWjMNrsR1jaxt5XzoF21ajrtW0y10VD3jtNnshE5dKXO3wAf8Y
xtnArYfsLyAv8ZLCVXy4v90s3gzGfQXC69/su3LtKMSQF2eruVE27M2/15zRhVIYpLCP8KcZjLMY
reamJNX5pp3F1YDwz5EuYjIT67DRaoJo32NyR4cSCrKSf4LGjHsUPYXg9mPY4pPJc0neWC68wz+r
5Y93vEhCg1DT06assr2XbCkhz6hwuBj7G0Hn1Yjgzxecp/qPoNNSEy1MNCWYpzKE9YKocT3LUSS0
tAOIa5Al9Nc2XajHC3xqJuj/Kv8q1h8jMdPk0XMENvP3r36F3TV/1///eS9yoroYpa40/GwvTLkb
xuKenNDTTzGYJGKtHX3Tvh/vN+Hvu7m+yGisAbQoacJkX+b3OTTP0dh72V1OrlvBI6HlieB26c+o
v3EiXD2y/3hR6wLYSAVNavPZMjaKXkxYM4WquWFA6S22VkJJtVCksEZTk764cSteTbr/HPni1IZA
Vaj+JKV7qVzXdA6JDCDiteC9NN29YjxLmIjMPnEm6nDEM7TFwKMv8W4svnkJfzPtvxldf6y93BqV
rhejbHb0hpQiFKvBf5i6GxvpxmFxGQGQSRTSNCrxfsb2xpdWu+fN8L29ma5ev3j+W7eX2WOopAJT
intFDpe17FCFPEXGGhKkWn+xvcpG3k3DeeYTpNaLgemSEVEKi4xlpL0pemkL+A58v7KvXs5/PNHF
8aX5kqBje4sNb5i65aoft3Cm4UhXxXFm4XvSy/fjXc1hdUUxuX/pNwop8e/jpAkE2eoruIE7xIrA
KHQbWj6W7p5+7Ivt2t3dguqub6E/BrxYyFNbSZmVq+VdYLyU/YdhPFJ9bNAqPmVUymLhxbRu7Fpl
nrR/lu0fQ17c41YjgQViLrVHb9gDOudGYRvqr1IyXyf44jMhUKf9VO8fqr45Jqn01EfF3ggKcPYQ
CfqGFiLrAAfCSqu3SlBsxi6/k2gFSpyWS9Ua3jNrc+aNhF66yTxho6UfYhm8himMashaTbfqmlsc
8t+p/D+vRcCk8Nccn1xEyvjo5lZIy4xn2hM5SAwWy/cNAJONaZ9A0+tJdO7vpdXqjTbO2222+mqZ
ZPvUvH2/gq4iorSuxJdFIUSCzf73CmpjH4eSQqKzcu/M/cHtzWqlugt7EdhP7ueNweZA4d93NuZg
zADzuaRKh55STkLWctN4Bx/dlyptOu1ANyPLhzpkN1+WtNWH+yo5Tu17PuxvDD/vhn+GJ1cgmeNV
DfXiXfvAozGoqYf7clFLtN3oDjVcfdyUy26FHILume73I149C/8bULvYnvjTpyb1l3CPLiWjvlVs
devFl+9vewVfvcNNeopoIomkeMnQTlNNSwKF1XRyQVKt4/l+XjZP7vqzWn7/TtcsRCD9/jfUxX5s
2tiDsqGMz+7u8F47z5t01dnne3nzar8569H+VFP78xZwe3UmTRIMqNdw1X6rI/64u1JR0vJJkcJZ
5AkPccFU9qK8GvIZLrnxgldP8f/GujxURw3SIk3wRnStu9T+ER5/3P1c+vbqDAy3x07+/5B2XsuN
a1mafpWOvkcMPMCJmbkAQCtSEpWiTko3CGWmBO89nn6+reqOlpgMMaanTtSJqjSC23vtZX7j4Ee/
+7HZNDfW9mlTXMmOLl4d0oJFBxBY9bm6BDVlK1rjOECWt3KQeQgugFLQfWRavGhAhGW89ryXdqWl
YFgvc02EYc4+aBEYVoS6WrjXEAoeiXSF2TuNgunXCAoEMrxPm4CEYaC8tdBiTko43Md8+LB9NJV+
GQ/DSvbiCSVHgCp+VIIEeAP3X+Nr9/23ufByPiHjDflsQ41G0BVVaGOY3sFahRVa7YSsEIPZkAMd
SjU6Pt9f8cLG+nLFswPPUv3CzGQ5Ew4sg/IC2bT80PRNQKldp1RfiFBfrnb2KdJOr4ywTQSn4edL
5Ky2D/5qvdw/u4xDMA+8stQu8Zi4HK0fIayOEtlZ5j+nUyUNaYEmV0bpgTZUfgxMA+wIlnLtC8tO
KO2giyQkZiyJrhFIVSv6f09Lv9zEWVT2o8Ce/ZQ+fI1Bo79FkCYT1jZX+xTqpcfVLQpYxDPosKPh
//WsA9eoLywQkfsMo2EtXQEts1ChCsF5MGxX0SnHEAp0aTIBDjE/BKv6KPZolgqHKEijg41lEqRC
KesfqBMFx5DObmQN6ENUMAeYFfovuYLpL3PyYgACZB+tREgIAP5EWsLgL1hIcWK56zLcnDrozrA1
rCPOunNzXNAcLjgWGVAtGcVJs+UlqEkM8LcGVIUFhbEr3vUc2BQoz6a2d6b09h8aAILsUOZQ0aI3
8TxWGyNOMTpaETw2g76l/HBjUPpqcJKwTY26Ix2xvD4a43oEncyxlPjHbAXsRJZfm/IJBHIJdNpo
Qsw1QoHMJqMm1KKfFc5vvKOmgOnL/aYz0DToBfwd8XbkCq7VcMy6ybFBscdDuZzVfJlrb8gIOpzM
TikEOsQ8IJ+8TF8q9Q1d3XHBAG08oNeGtOhdi0IRt2E1dFKsZp1DU6yydAPQLUYgN9jRrhZsdNp6
GCgIDfEK6EcWWeDoBU/TVWEPJEgAN8XRn/6o+NVmvQOEWzJmBLZ0t27rm6H53eOpYFYKzI/7xMc2
zjCwdgcHDYMzUI+dOi9NPgQGVpn63Js4CA6/LSneZPy+ZjbYsr2DHnLwt7fGUoxSc+i6M5znaawB
ZwdLvz8GQXebAxcJiKw2E8WJgZaGoiphhKYGoiogVME6Yf/pWzfJcOial2HQvG64gds10nzOcH5+
yH1H+sGSDfBtNJaF/phO/yTlfS58FuvBsUCJiPduz4ccTLSIuuKVsZ+BI0pyhUXC+xTJuKfKNybg
ygZmuNkg7pTjgQi5Rijp2/h/TGu+sYkuHzCKQONnF6swe9BYTbLgW/LB82b0KgAkrOZBAOK641wk
CCKwcRB9pf3pFOqbb94HAIg6eRvqGxh+cQPoAQwPxiQC4ig9jTINamRZy6NsU5s1L8mwC+UXjAm9
HIX6bKZ9WH1YzYDOtIVpiMbWjMZlY/6QIH1LyinGSqCo5iX+9jTAZFFoFt20W0jytrNrR/ArhAD/
cOygKIh9I8CIVWw6Yta9CKwVu0+4ajNxMcqjv9Dgg483pQFhnD8gvHWH9l38X79c46VSWiHcICwj
2WRip2PMxE6J6OL5RXsPLdnEPDZcyiU4YR1G8QJLNVfHGStC/MC06xU/Iw92WnOinmjyt8b2EVtk
05jHuj1WXEdsFLajxIVmHVtP2rk8YpwLOEJZ7QRzsl8PSICgfIRmnaBx812xWpaFoQzyjbCNVPYn
OzNU5SWEJfEZ1KPY81V2AqQU5O8xASpEBVdQr/TmBFgMyoc41bXW9mgHgEIX4ng9DpkCMJ6N0Jl7
080b6V6thNBMuSXgyJB/WSgwoe9gBbC2hAYsFqGDQrYAOsJinfNU/iDw3O9qDNxf1zeDWXpCchr2
GrcqZeEJSN26kmZ3DH30mRc/BNSCgSvNpxyeRW69LADGT52KrKn5LAPDbzOPuxZShoJ04ncHavpH
1boX/oTZhP8QoPp+AHD6IvhwEOYDtmcsoT3SRZ4cP+HlToQI3U4FoIWxWDR4ECklX6yMhLUIsEN6
TtgYFuymrDyMYJ81lMmH7KUEWaX2lofNDdap4nQMXBQc+TJSpO4BDGOR/gyuf0LwgrKiml96E2aW
/MIb4F2JF4+rIABOQXOZIXCYsKcVpONVen/w127s8r3VX2CpisYnJtsSKJsq3aJeX+wGYHKIApi9
jG62p1bGinYgm7c3Av4+1sb16KpS480mtmQZUm5cgm9BGwb10gm4Go2YSgfIuWv5MRZUsY8nq+h5
7XKOjCCbNhKqCJhVIDHQltnNrAxLFp7s4+9RLmmX+I3pdiP4usrwzGAtHBvHZGcE2qokHDT2HwwP
N/wG29pqn2zMjGfalEAHaPwkXJDtradIcANnmwrXBq2mVWuleY8QNUJCommAP0aomPhLgjz6c2rM
SRY8LSDRo21WBq9BEcNhJrHMkX+HKgMWgVGpMEiDoBM+oltiD2+Tv1Li95iNOk7dtgKU0VSAXHL1
wM4zh12B1jipYhFXKyMsl9MCE1zoiM29gh6CbJ0G28QUaeHRQurhf5BptzorKDE3VYR/q/kizLax
+iQalmIB83KDtBBvKmLy5odIlOG5IZBLSGzDQfcEmMaId+SlffwWYeeLdbvE58Adk6J7RVvQCx8a
WHAL1sZLNy1WrXJXACdmdJPj7svGgckQopkB4Ba38BpP75fBehOy2k1euQ0rX2gJIWUi7jDhHM4H
awN4YVQYBwb5Q6kcoaY55Ou2+l4BYmXcINhCHWtHpFngOnR7iwimQPbxqtM+RjAIuQX2OR2rRENw
SKgvaPSXoBeQlRlAmUVKwPxp1g3OJN5yvVaoxJhkE/IawIcVJs+NdqrRhAmjcsW0IE3exHuxUyyt
uTpMQMqZOLFXKXA/NVs1/rGs5ZeMSVWIOGUce8ijiKNHMPGIUIZRuOn8oPaCIaPCfoPSOsZPpGbJ
y5TcRNVT1RRbwp62GFfUiB8QfWLZ2EG3eG8wMfcnOquY1ygwRlvih7gdsfZEhARyVy6itaXB33AW
6MehzOtioVEI6ZeFseIBjQQGAXyLEpx3e6qCkxBDV+DsEbXzstkH5qbN1oQAsuasPrJ4zdHCHfdN
eCQKWSYo4sg/WWhNvI0WJTM8KgR3REsSKobXmvwUIkZw8vm5IhE06mwdtsVJLKtIr+8sHSTIdjhU
MB2SgrEqzuGWma2N7sQ5x1YThrIjwu2A2CkfmVT9nuVDXM3sa8/8Q5VkzC90m2Yv5aB/DZuVki7n
aSe3QitxTBYCCABcHeJQySe1MHFASCGoljwNLTJ855w4e+1laZktOqQ4XGX4nWrmurMQ14An1JAp
J5pxb7O+pSz5WBw5LKjEPMjZQWUuOGHiE8gspinf4AkCzMXDIoe8F2hrQWazmeO7WsLoh2Q041yb
8bVSdwvkpMyWEMa53qWvPBM2IkFheFN6ajsf8L4GR+p5IItlldPRZqmJg7tztIGzjPOY7ZqOUAmy
Y8k870VGKm/irLEPRlzs4marZADwa/LL7CjUgjOiF7gMEawUu4DXnK/S+kfOMcFxTDDXJZw+x9f4
D9IqpQmnUd8KLQw9WoajxVZ9KRlUQUESMZPQWS/iO1XVV+DnFWvwhPMBqvBS/1QWtKB1y4Mzvdfg
vwhAhnYirIp92fVvAIzY7YLeHUv3ifk2jflSpAoU3ib8onwKNhP1GM5qGg4eLXTGHZ+q8FoNQHyd
/LCox5UiPdgF1Qx/KNVXOMHgf4CIZJIGCKWIoeebEuHc1Zw4x0X4sFpw6bycabQd7PFmtHB2/NZg
qBuD0I8sXEeW+NQDRnq8TeZVjkCPEaJLtUAXimM74UsRysQCHozRwZSNBQDRVWRgb/S/W3X4h6m8
OqsASVOsdrN7oewCSQZmVU9Bb/IjbsLoR1Dg2p3cc+OlfsitiKw12hbVJJJZhEodIBmpkT6a8x4h
G1iOj/WphbxNyaNgm4xD4q2BmwefAj24FYNKONM+uSO93xUMy6i7CbrNzBQ6vE2CXaiviJkG6mTD
vR5AIneT9N1Ams82MLpEB6Y+YOgscmI2tMB5M4uMiM32hPItLJGWxK8AMG4NdwQlFmCfhgcRL3Vq
qD4zPQ2OTDfcC2JGk8NLiG6JLjCAWf+V0awIb88i27T9Yol3JAs8Gnboa8a5Bum035OegcQjyovK
kIMyIePPedweR7iPxgdlOslfXUP3Rr+mBexvyetEc1v8ZZqXqM0eRBWiwcKYJui39j35z0A2xq2K
II6KxoroIXWy2801ahJo4/UncwpgIK6ncC0S4tw2tnEK2z57raHUjXHB6HrwVBhcC2v0OpFxdAeN
9DLIgi16STSuOvlnZzRQUkuHUoS9I/XP8JkbiLgxrHe0tey3xZ1RbylGoaDeihKcYx3OeViihC6c
odoj5hwipoCfYjlSp8M+eSpQ3Zm44lidQJNlz6X9WqHwxThA19YoiZAvCyUMzhjEjO2FALBymsdS
ClvwtCDwiAqh09t1CoWxKd8VixUAYCShKoIxOyWA0KzbSv9VW/WKjyPOwDhbY4bm5y8talmoPkms
cRkKAfG9DAp3c5tZEbI7uzleNzksZv0gVequJ/CC/KGSsT5kpyhtAfltctbYbOeHetql4dv3LatL
aiFf+hxnHRW1Q/XSKIpkj0co656TlHYp5xIZa6Z4hryrwiXYRcRiCe/fX/uSKsena//VoeO7crCC
5YdlD37baR6yl+xAzK6XHKvt3QJA/MPiFD4kf6q9ucru63W/HtfF3fw2bO2bmKy3dXDs+f6uLnd+
BNBYR8FPRejsa+cnLONSlXC93+vVE7Wir74seqJ4vuPAJn0b1DeL0o7cEEn4xZBs9GtwoQuNS53P
rKgyvXMZRtrXG4CwO3WJ2aYCdZ1MuJCoJ7Z4QnuFU5isqlarK898yT1Qt8gQVURTsW8wzjqXxmyX
ljLJzAab5c/Vr+32Yb223L3juqW7eb/SxNMuNejpIGJEohpoQX7o8n9q0PdaVOkjhuyPxfLmZ761
GEeaT78et9s3/f7Bcn/vrWPjEfqd+73tLN3jwjsON+83savcj8/XxpQXmra0M20dQgEazZAZvr7t
MfLDJg9BMuNHRtsNXwNW/4DwZt6ICPL94vpQfTkfK1loQRl4dAIGO28rzl1fTt0w4b+odOgD7CDN
z3A1taei/THVN11N9zzdztOPEGwfJLgsO4w+/YBbjclpKe2jUvVK9aH2n9vitkno8qOI9pMiMUhX
xazCoV7Druks6D7lujRiT20OUbdW82NFYwjRP/uHwlYj0MvQW6XsvzM2+/x8Z+HEL1MwpXYX7zuK
6+qJLgGHF9kKFTaVDVpv7lUQwSWoAh+PvAhkH949Z/tVlwro4PWEphJqrQ2DBuHuaVJIXvl0l0Yf
n68jfv/TqlXSuqkX6GruI6u4KYZmY7RHXOQ2AflbYGWrNss2Rfaj45cGaaml+VoubspGua3gadpV
fiNPiWv1/OEu9aSWKi2EF9TJL3VjeB1VRyIX91qrQnjPV7khH7sepiIWDEFqu10ZHFC8cUdOfmtO
Nl0uu+LXo1gNnWxcqRYCA+Nwy3NDx4PxlP/8/vEvBSVEpRAUk2HdADX6+vSyUTcAu5Azgjjb5fjy
eUNyG3NiUlynS2Vaf3+5ixHJZsTEyAHfmr+sZMy2CVD7NKdHENjJclusH9blcs+kefPjSHLhXhnd
XJxUEgXQptXRjrbMs4Vb6rI/NQudCKg5N4fDL8Yp9jZx1/fL/Wm3eX+/sa+Mpy4FwYWCs8KHS7Wu
i2X9aTkhbpPISq/DoIheOXX/lZGDWKOL+P2rvHjEf77SWYQrwdhaVpuhRFXeVsq2Okqv7VOqLimm
ftEd1M2nDnnHa1PYi5K/zCZ1seEJ9R+h8NMDjmk8h2CIBI4+cw6HO91dPQbL7bp19mtrvTy9AjrR
tn++f9iLKJfPVz3bpUbRtDmTYYbbtfdkOYfV3ZbTbH5wlku+IyfJlesZfKbzgP75euL3Pz1lkcox
UHPWTe39PGg/oZw7q7cB1ZXtm7x1XIeW24/kbnPc3ITrK6hzVUS2v64N3Ue1sD4Cf372rFlSFghF
i1NbkKK2gfPwkLj3a2d567pHdPCXVy54cckKOU5SNXWh22dZAq3kRZ63CdjO/EArHpYL+b6EblV3
Zcx8ETok5JP/80pnMR39PNNCC4QrLRyTyRbyIqT7HMxIpTY0EEUvafX9l7wIt/x8zTOQTWdHddtp
drZHI4TMm54sg04cFJRf9j3cD8RoSujzaHXxG79BfSqwP6+cMRdzz4UpqyQkiPfBrvq6mpqmCGq5
7//lRUijMh52iO7E+qkYaavQPqTnRA4qbMShGQgV8Svr+WPN/LWmPt3B2dwzGYtmguwU74VYOCOp
leW/zNg+Q3kSnTwEhuiivGQ+0lnIqtAPo0AT4wmO+SYw1lTcFpUT1kqujW4HCPeCYjI0st0MqN+H
V53C3Ckoh5A+g1VPbHDDBV6DzFZTNIHbd2FYQQ0tq8kHeRod/qFDYZdJRPCnt5ZlciUbvZT/LfBf
RENPROJz6UctEIYVHQ8smm1oJZYI7lB/iAanWl5LIi7uoE8XOztlcn+R5pMOP69AFmk4gJngUevh
kF2z/L1yofPjOlss5tm0CoiA9ZHdKnYPVxKa8Fc1LS8CVhmTKygsonOKz8nXRWsCshijBqhU6B/M
FnWuGa0boB1PiDm3IxMY/60v74UaDgpdNVmRKCj/O5v30z2cbd4pxp8mzPxoPyFJW9+j50CDyTfW
iDqgiZfTbzGaecMOEquTplObbppsr6EQq3vf38pHwfD3Dvqv13EWlROl66SiSwVyAGkpTKTpsbEt
atbUPNYIWx0hEU7DKUFk6hjqI6v9hHKU6DEPdEwX7R+//5npORohZPHNm6YIP0wqZNDs/rMYJH5/
w5eDrSUbJFkge7AQ+vr9lCEK5CpiBxD46LuQszdT6qkWlqDhkgZczm6t02vOOJdPagIuiFR0auGR
fr1sOOMEK+vEWwthAltubgP/doEwW6MgmxzMSDdgNeW/01Wr21ehmb3ICHnoQKE8pNK07hbDo1LR
qEdjUOiGR5155c1c3ETQZyzdBAj4Vw6aoxlgpwoEJcTMxQzNfKmVQybUtq50Qi6UMBypH4YBBnXx
4izsZ3Kg9XFGcs1QgvZLE92yWAL19fsPfSmn/nKZs5TTJuFsFrGcsFF3nWg71YiBmF7rnzL1xR9O
LNYBhcapF5PkvAhWTGlA9OSl5c5A3heD5cg006/SDS+E4C/3dbYAKxpcflOxAP+DV2scgEKLkWnp
XqWNXPimwB4V8EsGK/6vtBtqSpqpRgVVL7/FdBVbF1640O1GYe37133xo3660tlT2fOIsNvAR5Wn
F19dk+AnCHqm05WWwoXC7MsDnR3YgaENkzT9yz6YRSpUq+jbC6MZRIfocF5NES4lSl+ueH6IYd8g
GSzYvRBMFZBqrUNYRnlhaSg3Pto5VUojFPNgOt8dck5A5znalWw3UfSG9vv3r/kSQ4TbwRkBM1by
RetsVed6FLWjaUUCdQfuijkvqxnzNwV1SxYRs14xJKFrfOW6F1+8BhQa+0gy1Q/5gE+Z/zhp4B8j
7LZYtQETUXnxjx79Yx/UFLJauy7NR7DKzR6xkb2maNtgfuPxi/gVQK8idSuMCb6/oYsr+9P9nJ07
apnKcoVoChOAEzGc9EI4s9GnHMrqSu16+Z3TK8MWEHgc/M2vsTuLSsVI7AgNipQ+/Q6kV44ETrIE
k4FJBnOfD0NnehXfP+LFLYWQOt97oWDjcvapg65T7a6ClZIgU8RoCr89xlhXqRLi7s9OcIKDScSn
krCUc2Y9AvmSXWcpxFTrpiuodtZBf//9k1y+xH8Jjp89SSQXVZbk9Hg5cKn+gTHgJfH9JS6uT6Yx
KgBroWl+Fn+KWApyPY7TvZAgJUgAsFvld9RQUq7Qnlqjx/v9BS+FceLdfyJEP46fTxsiMBt5iuwF
xsuSp8f/CK1czFu5oEnr+uqZeenxsIunUwNtk/P5LAqFFdCwpgT7LIBWvELC+kaRX0UaBUjFTXuM
OK7pQFxiQBgK+jNwIBR808/NhlWKM72YSnqN5UHtT3EmbcvqsUHGeGayCJjRmrwUTHvbRW7i7yoh
o8mUB+a8paOvyiQ8ZWAuS9n2+1d/+caQewDIChodje2vG7KOKq0L63J6bFdPCJz/cramt146pePu
XG/z/3mxs8xtMDLyr5CL3dwUDhSCB9OzlntnuXEHh77D1U6S+Hnn+1H59HBnkU2qWhgpsehz0M4Z
TjQ6tmvldr2/3W2wNdiEy+Ofa05yH8D9v65pQBFfIBdPDnhWUMwRmDQatMDVAK0kkwoOJ73XST9l
P0Y/VEz67FUQZzsgrrZAY0TvEeCfOg1WTVXsqG6XTDgEmKkQAKhi3UbaQcDdhYylwIMwklxTW/c9
9d9xkS7YNfnyyoe6CBHHBV1WgDBD9zgL04naSzmiKclHii1wxqBISHeAk1rZbcqkkeyOGfL3V7Uv
xTYssTVFVXkJfylZDJHVmNZYp/se+VEPwX+Yx0aJWPHKRmoNp91lp2C0AvS0QW15Nst10QMJTC2K
sXsh32z/EZLYyEYK/7K4d9MCSAeuQIE2LCts5oritWasb6mjo2bl1p5NRtWC+RAZo9cnj7qBPCDt
ha5/jJtHOwN9z3w96Bg0hccsf8qYWXN6gE8kYAh3Fya2tNFEZyXqrOM0Spu8bdd5D9IxUVYdaTmE
9d/oQkrt3uhf4hncnSG9ikFc2Mhbqelv+rm6KzrFGYFrVjJeB+axQm910WnLUtV5Cy8+c2iOVAfB
PoaWZCoCstTJuzTIr2zQS6Hx8wc42y+kg4u4w5NvH1TuuHiZXnJKJE4xBSm4obthEP79F7+UeWgK
ZZKtkgrRSvkafKTWjmY/nGNxPbYD4EEKRzH1vlrmizs/35Wfr3QWeZAnNMfYx1wCtXnkv4rsHUg1
SEwB9IQ+36Svib8VmnsIX0oxwJdrSf0ldRjiq6oyJ+U/HD5fn9Uu8i4ZDBhNTxMcuIPp3m1X67ff
+/Xtcmm4SFF5N1f206X6/Mslzw5yYNh6NKZGsge+Q7IlTA7AjZXCmZxpMGJHQnbr+y966Sj//JTi
9z8d5f0QJE1vkVNXxW2fvZDZAX9igAcqJr9WwFysJziyFM5wMYQ+Hwf7SZObRWjRf1ickNwUquwC
tVzOynaPWAne44BQ0ihG6UCgNFi+tJA6EL4zCg3fP7fyQTk+X2Gfb+bsZSNlWJWSzYbH00HUyMKY
Qs908D8PWDeR2CMMPBVEmXIDDtcsEX6KfNyNf5nBaixfmE+LdATbvayLnWgKPPptibFnIcYz8NhA
eAbITvu77I66+YyWC8CcYokeR1wXjj489DiFQm0oayrS8BF0aVrmSAYmK3/8o+CBFiXHHjlXDWWk
bWpvFADzmL7Z01og5fX5rtEeyf9NS8MecyeipD0F93KrLI38sEADsVJB/SHZWb0xOmSiTMWIaxam
2TyNwNuK7stsoDhtykgBa054L35VLlBalSwI9++I25im9bOY1+bYPmOI5tn1A9cSTWDZKhG6oqeb
YHRQnXBpQnXcaLY2nYOme2FmoGYPJO0CwzvV6lYxydVy3oi5o/HsFdVhapYjQCXqRbPdZYtjC0+k
QOMGYf9mgodyqMzK1UrfqbPKK33by/1tHSGTiT1nh8ciDbZOIJOU9xIEfy/3XjDFK2RfcFoA97Ro
ELmNNkrruzGmCQzHfU3bUZFhiAbovcLSogexo8YxWGPA/dgnjQapebCUbfOmqoGakuHVEoyU/M2Y
/tCn6PsItW29AzJZSsRzPDtKdYdbvVsD6ZGAPcEAAoAMOWpUNrqU4mqFM5s0/FL64V3USWH4PnBh
ToRCSHqgupKpPWrR8bIhbqujvv0zth7gnNLUV9QLugVR6E3u33X/Z2b63ogswZVtcOkIJ5qTNCzI
KK0Pt/FP+98aZk3tbZUj/CcAYGRIGdxn066GjwNpBN0c2Cto5QBVomWo/7N4/P76H4Xc+S5kCIHk
E/pTxISz7CtUmlGfajpVCnKvAv8e6nxJDnCTT26nJQD/dRq/8p1uNPzy/A4Ac+n6IVaQVG10ugN0
eTujd+gq4VWOgj1QKsC8cGnCMfP6aqmV3T7QgeQhWc+UIjJncF7pTYZTn95LWwVcM3ZoHwYDEhQU
+ZDnPHHQ5rfFGNKbKw8Y0uCty5gttBB1eSv5VgMYS0RS8eU4pQkAfpwDVIWVK2zjJCx4yAC+f1GX
mqjGxzdCVMdAjfnsqO/yUqsV+AOP0ubg3ZkuxkbMHe+j/f3zfuf+GYFLXlkblw57OpQGfkM4G8ED
/Xo0FKnUpkMP3CL2d2UN4wbQ/A4OpxXffv9sl86gzxc6O4MWVjlF1QL5E9rStHbgRHMMcfJBDmD4
9f21LonJGJbMCBWwAR2N8xTGABgUWSBhxcWAXWUJzZoJp4q1D8KXi4poQBJPC3QJdubKxS+l6Z8v
rn59pb5aj7WZ4z6WpZ6PLpLvqnfGCYrG1K/a1oNv9v0FL33Cz9c7211+MCQtmw9hGZQTmwP0Cl42
usfUKFe+4cfZfb6R4QvTIkP5CszTWQXCNBO6nELClgYPwmoj9bUbQDrGSMbNzqj8jSxcU04L1GIZ
Q7it/tzK8/3TyFH3/UNfGlMZMDpl6qAFUeUDAfIppvmWBNQkT0A6Sj/yepMwqQJt1cMmlOp/5vSO
Y27U180C6/ZG8xC6T9PWGcf+v/PycbOUIT1hUn4ukBRTbUbaJEf7IIP7JN1kOXDlt9m6n8p/vn/i
S2UADo8mMEJB2NbOUlWtrsH2R6id+dNSE+dMxVwT2g3wbtRc3sHKfn898fPOv7WYlphUfsD7zl9w
kmbmgHtGvrfsdUhrGI7QB0z82nUuNjsWYHREt9fAJfBsv5hykqe5BpGKzKsB6T14gsP3GmJuqDgJ
iG5tkxebSFnNwaHHekh30aGEjK5jVtVtvn/oS4g+4/PNnG0mzGPLHEGZbB8N2r5vtZtOx28RouRo
VbeFf9vPCG1Lqua0QLk0QMOBcA3tLTRZ8SXAxEn7yXpYlegppXVwYOU4qg4bcEyguL6r0hHfog+z
4C6y8K4xvLqs7vTa3gvP4bLr/hkUi+Qv8OQJ1+QqxkBr4ZpE45ZaIXzQ6nw1p6QU0+LK2XMpPn9+
8LOjR8msEokQ9EeFDBR5KFz3BfmSzSQf4HOjX1ldH1/1bHnxxVEUQ/NUFaiwr1EyHkgTg4m2QlOX
q3h8VrLncDLhI+ILtHimNoJWLLyzkHcXfMiUcWBl5KyEV1E3WS9FEzyosPzoHsD8oz3eKS8qat26
VW7V4ilSGVBnOPnU5g38ScFiWmThAdKkmu0EpeiDPP1WmpG3SF7a3LxJzH6V1DoEj50ONwLngQRj
YVi5nac/1u8LecehoZV4xzwovQovCsx4+ZPWTwlvzw4bD9uz3HiseqiLrXxTYBCtoyIdHJOww0hi
M8lPoylvjalAPaCB7Agc1LL3sr4pU5yq/HAX8IyynK86o4VFek2h6JKajkkLTIBiGXJoHxH1U8TU
skyhSLA46psleW2EtlhB6rPCkRPWexC7NlQeMPSr7nYO19MJXy9UmaOe5sorBwoMlsUOHTwTKUdz
Rc6MoJ3Reil1CqYhAOGR5nQwY/p+Q16SejJNRhKqQu6qaR8p06e7RtR9wt9bLpDkSP8sVnhZr9QT
xGx3Ru3olGCmjHRXtlJO6ZUNccl2FbUAJhNAqGlNn0vWpI0a2X2PyX3p6evoNd3W+/iPEIb+Uz1g
+n2nbOK76CSUOvEFccYddBjXOKk9b2hbrALPQOLUXVwFtMui//Jl56jC8pKGHNINCC+eQ1yUSS2R
CrCZBDiYbbkUmI6xAli17r3CwWWbX4UXdXz6+atZxx488xvFgd6zCt3HbC25PRid+wBgW+NiEuWM
xwf8WNz5BhrSZo11lKOvlss1RFLEgHTn9/r59XV5+/wKa2qF19mGSbYXeJEXL0mpnVPFL74DYoWm
Dn+ef+ij3BTLFKR54p2sHVxX9xS4P64J7P5L9+XsNTAmBN2OXgqK1eZZACla35brygK1j3IjXPDQ
g4RRhG6MXvLsDm8VXGXWbrIsMEuDVvVq/KoTd/4nggAIhxhzongZJZ5ReGrryaj/8dJyF48pzXf7
fJNJG2nyWgNGxwP+V9XOKrC7uGlLLEZgwq+gGsmxF/XL6m2CLganQyxQmfQDVblnvC0UTIobqLj4
wzkNdnQMMRbr2EeO02WCY1ZOQRWrOZHZH8LOpR+Twbxx2hSokkPg9UfEcFclNmrZ2h6XqumVKpx0
N0N+AKpM6AGfoHKB6Fu5teqgGQ3DEMeUWnMLQWJCxmV5EzyM/wQv1RPVFgR4HM5VDz5PGsLkdZAP
kEKM6hzafKDjUIbFfbK1MdeDHuOE/8gSTHNH/YHllIHl0n1xQpGA9BmSNE4plMyKk4cOlCYk1E/o
Rf/gf5YfH2HGnOQwvJsv0U31rv0u8CB5Hllkb/qjtpne9ffoIXrNUY+m+YJrSO7AaywSL0l4PV6O
GyHvZtfgZL9MVfwml4huGrMnv0m/Bu7pBcQeBl2B6k3PtFyRmYVXZ6Fk0Dkt9bXixPy7W6raMlK8
ArMptAXpO2cwzlZWutTrJf+WWy/EFQdyUu2imeqbrmp7ZbaCXDzjui55cuKZIzpxXhDAjEO9050p
Jey3qnekdzGKLpHmHn6GN1DFGiwCyzV2KLApAdSh9hy6xR8Jjt+pf4E+Pj1yhwFrsXCYGvNlUpfj
qPpDRI1UL1isB2MZ0z5HHpn9yAp+zX7IuEngZFUCrvMUeNMMoWNBRu1x0GJKgmuK6Q4K3MylTH2B
DOiDAYmd74QPxuwpHc6lLmzFmO2PLAEv1HYGwFrGWqMCWbjTL//3qGM2ukqKjZo5sGG1PxpqZCNU
JfrinvZnatyarA/RH6jFC4eDr3Aqmx6sh4PZQGnuOxp6EMzJaq/CNnEW7x5vpxJsHzbVXDKqn7jR
cHSn/aA5gUltTWwEY8DfFYt0fDMk/Awxe6fbCzwQhtWGZhz7uflVvyjAzQird8kK7zTrWbppT/qv
xd7cDb+g4FfqEn8XtNExHRpw+rTdoFjxMqOVgZWik/9CbjxGgdwZfug/+TMWEhY8h77YyPJSjjzI
kbjPt+Fq1mjwH9vYC6PbjG4cVNaJY94xp32QrCzdKyQ3g52dgFX0QJWMGLcY69ZCHn5rrrT36LEG
4agsbSQQyAB5XZiig/SKHQXfnz9z6xVQz+F118sclr117XwUCelZGCQ9p11gkcMsbPu8W0+aThEf
WHu5UJbCZV0KoCTX2mPykOFFJvizQ3UMbBPZbO1WKcob/5pQ0t+QdMSygSwDwwH4w0l9VttreTTO
Y1iYe5/a+qPNqgxuQW6jRfQLf8fZrZVgliLYzSX/xRvYugKb+dvdQdwC432VvjNFi3U2MTXawtfj
IVXFKGGA713KEIEBB8JF16xTT0UxZNNpSjc63UYjjm8FMBWvshXTHMuCftmsRZdaDbE7hM8a3iyI
GG1miRJ2stcLI8MiIvXCHJkR443RkqQ+l1LsCXWdf/+3//F//tfv8X8Gb0LUdAqK/N/yLrsvorxt
/ve/G+LgOvuinO1AsumgUxOdf1HdnJswN2jJ1F6/0tf6uvWGpfhn4SycYFM5vwBFurEHsXwZrqRl
sk7WyoMG1YrZ2pN95991Xu+2S5qdy9Zt3cyDWMQ/geczzMXUwCGld+2ltqWCcb6/+b8VzVWdm4dm
R45paTRgvqb1nYXHSsK0DlCMzvYcbtNJ82yAJDKeVjqU4di+W0huDJpJ6VdywOmAT5q1VlP8opp9
Q9wQ/6/faNRTNXrDaaW6o/xT99d6Yx98/oJ/sBEAGp2uPcpY6WGbtEiH7VgkD98/ywdk8e8PAaFN
Q51IwRDn67P40VTURk4tWEvJFjQdxfASpK+oMsJe2/h4OKWCWxsOTwlCTZQZQodEl1+awaSDCcLd
m+Ng3SkQ0ss7C1EACIiY/AmxEcAFzG0HrKyTfTuza5AjNBL5h25M2BSWrhjnYiu07CZ95YeAXIl5
YyndVnXnZbb9aIJe//5x1Q9Nwr+eV5cBmchsZCB1X59XS6OaJd3Le/0QPBXvyl296p/NpXwrwaIh
O0KtEjkGcjza/S4EcBLi/0vZee3IrWVb9osI0JtXmgiGTW9fiLT03vPre1C3u6GTKWTi4qhUpUqd
MOTm3mvNNU11DM/qlXkaNo07OsMGiTHybge7a0pCc0scKRHQLq7WDimDLtYVDjMLHC/17bSZnRyp
oLhPbomfxbmE6GKsT5J+/YWyVq3XP/ILu95iI97xXzRSNbYXALchwZ62RBrgQGCorcnrrxShNS+k
25gmxVhlhzbzkhaXqM6OXpkkRDrnnR3dYzeZmesL0fXQQKahwxmPUh4bDUoy3nYNtuCANWxKworT
kGnH2hZyLNoMexKTt3f4fwbSQ/lFshvAUse0Z3UA4qfA1vwrtWpX5voW/IvZW8aImAjalZG7vvb/
vD9fkpecXsUb5O8twdwkUT+Hva2L63GNcJ4TOhBtpV7R+UZ3rQ/E8vxCI2Yw77FpNfg9TJiMk/Nl
hwyAMru4Dl7TR7PEtQlfElv4WH3xiRAMUTHbEYYh7wQp8pJ0TVhm8Q4pHxe5vLq+LW/OW1UUbITk
cl1x1UEzjoV8ahPEopzLDdlvHKqCwsX3+d2kH+RGG3ZBJ27+30/r5G98rqZFP28HD5yH+oN231+M
r9VpuF/u1VfekpZ3YRBVuYQuN288GX4AbZhV89Qf2oN5Fo7qWb4Wr43fJI3/6J6IVzFWQ/PVSv/P
ePavfrJLqyaJEgvOT3HLzTDaZYMS+H/mofgupGv7zpeck99UuX/YRF8eLxVdAjFXogLR7iug1uYx
zoGdgmlxcc+s05Xn7lhMuZ9RIclY++CPtPDOOTReYXa68bGhNK4gvmONt4yLH5uTk5nifk07wCMO
ex6Twx0JKvZRZLgjBoCXvYMAIeBy08Y1P2oOxCGgnxxZ5DpldVDg5ABHfWKVL4g6GEgGSYDoZ3RX
6kI2edjlFKy8Iqrt0qhPrYgnjp6eK3NdF+NpEZ7XHPtJ/lDMTyPWXRw7cdPd1r2++Xk7+oZHgd4b
EnJiMkvggxkr6v3XfdIJUSgLU4J3LxHhLm8l7cR36ckEXP1mfqNsfwNX13eDIaisQRy6Yn15tyQs
gikuEPLWuLTBI8awL/aE9IR1BV5zIDs/f7nvQLoMgedPC49iGpb+WgP89e3KZjCj0WrL2/veM/fL
Ufbkl3FL1pHd4ws0PMdPuj/+ssH/ITp+WYCkZFBUyITAgLx9qZGkXG7kYeachKdox35fbbT5OLxq
D/2Mz4JbiK+66goGHiKjoyOYfBc+4t4ZPhmzhvj7RetDKxC4J+BuKOC7xaZUblTZj4JfUNjvhFRZ
I9HDZMoANUOyvhLzgkw2okQT6zPzG0mmybP6l8X4qAAG8w+1Tw+6lW5V+fJXPvn3daApMtTjtZIE
k1S+3BdA9iUvgqy47fci8EhziJ2nlMrpf33717dZTV4Z3Bgk3/339odqDzNJz5STSvcXwl+Kxb20
7ML0Mg4XwlJorcf7prpf9NZbOpxBDKqjjjhhC+oCRevPH+f72FGGas0DgHDUklHNfsF+5znW1EwO
l6up9q3V6OJy5UE3txalsrZNLkLOMkboRD+V53BXR5eL/KT3+/gNj6jVsi7+Zc70jxKYDwTtEVIw
0wfpT3LVX49HXGIuk/WIxdTiktDHLiULS/Y6xtfVZSwcF83rpDcVA7TC+Cgb4EfwFWCbQCm3hZJg
aGJymjU3dWXYwES3aZJupDB1cas8DZroRD0FhSLsVAI/ov49Nq9jwpGmZvDzRcVhsz7otbE10NiL
VK8A/VL7bNY0T09kDZkEGZsk1qur7UiZwoKjJo9fLZrlyHBmreFtxF+6vD/r7r+PLheECT4O89Cl
Ia3+d8EUmaFVsy7OhMj7E0BU5svleeJWXRnLJnmXSZM4wLWzUKBvgwILNk+tH49y5tSEeVnnPCRo
ySfe1wqdbis/cOIYu6veVy5/Xkn6911bU3CkX9cS4KQpf1lJCc5h4RwRSS/iCT8Jz2qR3PRiuCO9
IlHcSbRsAaCJeI2FCiLQsQVJOt0LGstpW1uRen8cEE9Hi6eIn6VE4YYbKa4qesnQBwpLlvVuS1qz
Ns5HQ3+ftXCnpbM3dqFbtWc9IFVXCP2uP7byGwHZnqA8ZUO5FUwqull9r1W8FAygilPVv+at4jdw
EVrLr9LtMGWnIe+2BjP/Wf/orfI5jsSNZo72QO5SOJzTGdUZJmIUYFjbZYHMnUfM2RJDnz9Gv3GT
/9HQciXxK9E0yPHs2V826yIee3EYmOfW3LNGyt5msbezzpvpX0OhuVkI3DVIjeqW3M+l8CGCWiFh
ChYPOK4Aj8X3jCZv8WDbTZWyYb+0rcIzw/4m57Lr2qkXn6SLpTzG2uiX0nw1Wn5GFZsxWxvIDv95
Xfxzh7EMA78Blemx+RVLF+dcG+ooUa/w5Ihint5LAZvMwR/ZTuQNaZzpiJYGXjtIn2OmxLTCxt3I
w7l+KmX0YDva+p8/0j9OQ02xkD3/CYdjvX5ZqoqWG6MYGfLJZMkZ4DXi+JSu4M5bOd5OUuSaS+IM
yn1IIVskt2NUObp8U+ZkwYvMZ5h4MGIWLIwALfGslJvxz77wWFkvk0XSG+5OEI5oFFontm6nfv7l
DPlj4vJlS9DQ46/zCRo2rG2+bAlKB9klnesz5DXHgLFCHnQcg/FibhkFdr3yabtmpN9gDCYoEZne
Ufo4yW4CjmtZdxI/n5XejjsePoPyPR92ivqhBt1GMd6t8SNmIzEBkhU6GK2H/VtTAsqrP3JKK5zv
rHrxteKzKAs40nLvEByq5ZMjZPJJwwPMyAqiBANfK6erIIIfa5K+PuaRPV6o8tsgi9twWbZ4o/58
X/9VOzAeZ6GZpo5/yFe/nabDjTTUBfM8qdnGGICBiPXJRX8hxNNYnoJeRAU5uFruZqX5y0kqrS3y
f2+KYZgGThdkm2I6pHxBwpjQG2Eoj8xmqJYiSHse7hqmvJUxOgoeyXOEy1xq3jC/VPJF0Dq/ytSM
7zswb6+zJOAPUWR+1WFKdSUuc6POV0nomYbTTFANodbhbov1nZ972a5KN4KxDZadOXvRUzfdZPo7
EwmWb9IfIGRhb4LfrCe0tPEy/oQKbcMWrlwNHNBv44Nxga1zAh6QuvXZYqQyQ0mwFWtTVG5n8hxs
QuxTdIx2CehmSu9jDCa+aRmMkC1CXf2NEjKcN1Z1P0aeMNzlAxHP1jZtT9q9tO6qG0wz6g4NuhNJ
jlJs22FbG6fyqVm27Nm/hayi/fx+01Dn02ywIUiMGr9UY7K29P2YidkRZONidFYkQ7vo3M7Fcs5Z
LtfplrxH6+YUrmQLf4I6eALskLFZ5mZuARoXObkv8efQY6TKfxgD8c/izt4FSIRDgLTzpto0207j
gyTudoG7vTa8t8uHh4fKTi9Nm7SP8wuGjHbEP6nL8tmbm/XPiY1XrH0nMm1jVu0WH5DrD/DpnZeX
MyMJ/vbn5/vPz9D3KthAFIPxj4yFEqyMLxck7q3AbFO0vJAYMd2syBsTVsyzEXdpuxXlu5/f7s9W
+9+nBiceUk9NYDZZIePhv1uZ1ZhRl1dNcIwaA8rUyCQZ2MO8GNT7PhDd2NIc05CZ2GSugi9nY2wm
68k0hk0W3yqEeMj4O5m1twy3VQq7rFy8pqDg6J/lQvjl2PhO34bGqEoqaY3woDigv5zL4jJ0crME
0iVTfziniL3eyuOcbcSj/kBX9POVYQl+W5ug2QAW8NgAVQEs/ntpFF0R5KQiVygoYr9oHhsNtXlx
sML2YqivOmGbWnj39PciX5iztYBQXhDlMFPlVNgWyXCbi8lfScHWyFPLaYRXOMr+MNTes9XvDqfj
sCg9JbiNSuV6tW8VIhzLOZIJYTNnCcXX5IbtJ2zf1acim+wMv8BxqfFW1mESmw7+Qk6Y4AELrha+
Vlbn1hwnChwJsbyWhHInKc8rdTdjUilPd8uQ8hhfyanpVepHSKfdLX4EXSMOsFOWfQvqdTJrdifi
rIknZVFOTpW84uwq1M1lz2jGFC5R2JzqDuf4Qvvj7QujsMMrVtDvO6s5jpGySZf5hKiMl1mIFG5W
FW2eCd7AIHQscoaEWBCS8qPpUHmoPScC3lfb+qb7IKXPrMtdiBExlpx4QDbSi2a4RXOXyc84Qpe7
Hj/f1S85X12PiQswzV0prMRJE78uKgkFZUuiUGMn4c4ABw6J0tDYBUvQzArbDa0AS5UVcqqu0vGD
RGxQt4Vad8D9CyrucKo6xTNIBgL3yNKrhpmhhh+kot323NSG2SAh324zMp1IQHuo56qrvjAes3S6
7kyoHUzUSuWjEnOIHhC/cwxNB1Ww61b35tjTu11pTh+1gifHXG2iJYMHnWyl4jOv9zqu/mM87WfA
7lbC0j/9xQ3mG69sdaWjwTYlkGYM49af/9XbiVEkqG1r5Kc6JjSBO2O2W/yjDeaNvzw866P4ZVtB
14EJFFCfQrLyl8PYkMpCbQe9uG3Bm4Nt5HyAqb8l9m/Ayv889F/eidNWJEKFJGs4iV+GcEs5xdkg
9Mupri4R61I04e9vtU5gOiq0QPOivrcO/V22bLJwWxaHsXRrbzqiGQsPcvU+lE+C8lkQTufi9Y/d
7FDDxGW9+431IhbbGLtL8unGXadu8zsUBNoa/niO8o2uO/P0ouRUy/uERio6ZeVT+WniXZatEHlb
H6bgrpoPMs63JAhGjRu8T8aFGe3KbFc8yR/meBo4+aPLaLmvobtVm1J7YGtl0yfjeWwupdbFA7fc
5c9mc6ZIYKcI0EVAyFEuJfWJOmraj/1uzJ2y94ozggfm+hEU6eQmKT8GXvEqWHCx9XP9UrbO/Uuq
uVH5gUMamaXlNsXI7mkeb4TmetaPpESLo1+VLtt9ilfkQN/qJXiiNathcC0zAnBj4VQPTssDlx1E
4SIx8ZXYJFi5Mi+bH9VTzC7GqAmQ2ulkBip7iILy6yQ+L+IFg+qugjB2ZSZXZbyhCIVJydxv5UM8
lrjs4gIK0J45DbqIAKmrg41rUHlRe5eWVzODjmxHtNgo3IXtrcrHMNDu3KkMeDw8WWgzxws8R4cb
k78cn6fibIHqzJeYYVuXasRO8zbXt0a2NUpffyrhROR3kviMtBbyWbat1ROpspN5LI2TFPu1ziz/
IaoPEc2b8M6AfFAOEQ5tcFqGDXP66S1hoLHLUcdfwNMbmcU7CFKb+N3y//fPElQj9MAihzSE6q/H
XpeqjT5Jxe0Ibm+31DS1q205aJ35tzPv+wbBM0QymqHwRKn0Nv/dIKogmHTCT0ucxtR9Ae+LIlTd
v0K08+ZHJjjafrqX7c9fvuDaLv33Eea9QFgQg+nsTl9rkHJJhaI0I+PY6KUfWXcIFXmSl1HHQONK
RvI8yLe6fA/ZdkxuCVb++e3/0e5bkCFhddGVg0Mba4361664BKg3LFlsj8kOaTED802yiy7jyVWp
wHfDZQZbS0T+b7e7nuu/w/pd2RueQr3oK9t+o3hjtKmPrFQ/2QPe06LGDz9/xn+A1haWQMCjGg08
FfOXXU4MsEqcDaW45YS3Ry/0oebsmHS6CJgc6tNDugk3+i/Q1z9WA0vAMjgpVIKexS/HRT92whRC
Wzi1YDWqNtpW9ZEYbtT9Rtv/zjREWSsiBydNUV8X35evx8AZQ0QjUY6VG19b0ORIBzQv08yr8ffx
yvZOxNiRBBDBgcWUYUR8pw4XzArLCJBafKuzA8YZi0oYwq5dGSDDGT7roGbsc2zO0JPk/iJT/Rbi
waJe5KMfQ3gyr+TyGFV4nWO+AWlCuckdNXyvhXd20cK8LYV3GUq5sBsImcZYtbSVO4kctJP+qujn
tHzkDCgeq+xNp2Vhqyoe5/kdW26AHGcyvRAaoooEwg4rYDEXzgsbzdjedB/5TaDD7rxIWD+YIrwT
mSBIh9TYF9G+6t1+IRaEGeKOwR7/Vjfv4+4QqCQpD+sAUJecYd4rzGF72SMwhAliYh67cC8WOzTQ
kWpLBhDktis3Arzx1iGTR1Z8zDR/WZPfzniIEoxrAHEoyznqvyyPYNaNKpk6eTX1Ab1gPL8mL+DO
wrColi4Jvl5DKH5+U3ntR/6zV1BMKCDm9Nc66NzXEgYpiywXvYk7N/PrhJ5oo35ic9xhiZ9AxkCp
x0y0cNKdZbiytROq80xXty/mbYINudsVv1Q6aKh++URfOrayHMW6DbTh1CG8y6BCwVzdYQYk54dJ
Sp05A/BoIFilOIWnm5QAiUhKgESCbcnfwrCHm/jeBjdZcruIxxY/WTPytSZ3e0rHtnirbb25H0CM
+gkwN8b3NaUeFT+XAIy8L+zAaL15ZQjjmM9pFcHuMrPbKvjQJo7QVj5GCMeNlhwE9JRKx2jzmSRB
p5Oks5BCs1SORacS3G6npbSd889suemsyZ2WGwtpWHAxEY1kDERIwbwM8oMGnKn09S5bh5/ah9UP
x4KIkJV+WF8BweS2mXI05pzfLUxlU8wOepRuZw2HXqb5+iPWFk5c39HluikxTEOzG2s0LLV46OKD
Ut3iTesm1fJpwIycelKVGOcDrk7ax5x9Js24M+SjYq6iiMXTVunjorhJcs/5aBZYKy3nnrzZJvZU
c3RrVd/JkboVeE01gdwZ1N4cwK5ILI+mz80TJpuNK6yXMvcbpbNl826ajiM7CNom0sTQoOfXiSq6
UT9dNbAuc+UtmBtbLsydaO0r3UuFwR8s6OPlfJGOqF1Vp08+Bx1yAhMMMi1gdjKui2Eo0wYuUn9u
HVG/Yc/1ytnyYFXBcwvsYXrWPjvlKudOxYS2o2uoBGYIBe60kzNolj/VmZNJ2yaavMlJ+95XQdlE
vXDiVNsUrzIiwglqXnsXz+4CO1K+aSvWHTIcReh3ivaYyzfkWNjBcq3qpGkhuusfo/QcCPoNhaE+
2sEltNlZoHw+C7o7wa9hbh04Ubmpyo1UQNqjk3SsovM7snX5VkG0no454WD1LjBfS9MPe6jR0ZVc
kK1Mlivs5r5zc3IUOphPbBL4fNRPY3TO5/dxuCyZbOptcVlxL0lf3wcRnCp8yiz1pqo/imZ0imFw
ChnaSeLkCWxwwq8MQB3lbWkV8mSuxrJwmuIth7+QT9NWmZtNSaXZHiuGQp2sbfK895aUrBRFc9KZ
of1yI0aC3SaoZatdRLB7F4cPltLscj3yjGfmfk67KHtzXtwysryIjB9hRPbzYC43mD5bpWwnkE96
/bWlrMw0akH9FEe3TczNuOsG4X0eoPJG80YWsKszXVkZoTQia4V8WR1VrA7MEA4nNKZFH0+RGLDR
s2aUjTVfopw7Wi3eEh2fhe+jd7HX6MmG2YC7rqxcNIB3aygpzzIvJFdHMTQR0jkRXX4h0v/m7+Wy
USK/5IoE1g53XI/EDacdi4MmEi/C05wW5jao26Op3Yyz4qn6oxIdSMXR9EcIWV6Gua1GOJ/RutL4
qs83Df7EYbORpckrIO2GcE7GdmBYbyA0N54k6SJMnqTEq+uHhl5kIqAoklCbYjU5Q92dEtnVUkCR
sy6P101P3kuwT+o3aXjtpxtBwmNLBiS1MJUoj73pZnrmJ3qPfhigT27dsbqUs7deINiAaS1JmXHy
pg5s8Kc+Kp2iGzZt+KmbF8lwHJLYLWgu4NNIELzV/kaL4d8xPBcn9tEx4rl9jtnd8pYcuBQiNcw9
cqrGquW5Sl0yll3GVRdZ9yYFCFkCbAMx3kYXRPCH1xLUZu1nEenztDi5iuKAamKJej/rrnKTEgyc
tlhnEaMEXWKbW6Ynd48ae5SmeGbLfmROcJAWZ4hUrxrfmuxmqs+pIG1yq4Uk1O5G7rtUf+hLfDmk
oVcjUG41Pwnf45WPB6koj9C/yDeSOGwX7WxVg5vzvIwW9iraRRQUnpCcZe5T5kTJfc1CZ0OD/7xU
HxZsP9ZdXCyuXhVOpW/a5Knkw+CfZUw9NcfZUuZDGM3n1rLTxucdh26nDLWtQkaq3BGCzBK5kFx3
cXo2NGYM5KmgYbaoZtjy1mVvQazSgtQz6OoyqoE+P6twWgzlJCsRTwCOH2gEqEjIKkAuA+/9yhSj
A6ShLaj+biRip1BeBqLFhRlQmpWuBrpXlZbfMzubzauI+opzIoQXIe6Gbr/pxJkD9TgJ97GO5pxj
0ojdlkuQLxh5W+RKM0c0xHgTiKY3LI94hEMzG+RtkojXIX9nTlMnl1Gjhi+J0Xgg+7ZBRlXWivtZ
ni5zAywhmghU0fZi/TAwEeV7KUrrovZmbmqSWFW8qpzXBqNuGAM7Uy9+qXqkf1U94J5cESLHsUj7
0pfFtWTlwcIUh/wn1QDD8BII3zi1qD5JVyG0+Yr4lr0+v/1cbn230aXcAhkW14gBHfLK2rr91Rvl
UpRrqaEsx0bjxB3uItyvohKByQpEMq+tBT8Z79poeU45cYPNaqOR/NKG/CHHfK35VvNrnEDR3Yh/
PuRfHyJNs7nTUym4rAXPCNjfncU1Auz57W6TQj24ko7NBdJbnoOzGXhhvEtkW2KH0oJtnB1S0EDt
1A5e/8RQxnSq5i0fRhvOf8PjH2Fqk+recI0mY0M2XHif3YWvP1/GP6SZn77BCjX/9Q0UI5JrJaS8
IzlRGrc66Clyd6xxi4+idxKSumDiCsd0tbFxmg21bXTJaqYCCnIP5050Ggw3GBpOe3MXC37JWaZc
K6v7qaNqzKg9qrF88LUzVP8czjFUtRRBnx1e6dKG4K4KPcLZ+hwW4tmvOuVxlCkjt2Z+MmBYTKdW
IB7OQRIQv1baLxXy9951XUN/3b4vfYIhZ22bJbV4KYWeCjhVnZa3bGe8yeFjQrjz5JKumaBvQbep
R5R+8KN/vvyQ4f9Ro6uWwlwFzRbP0Jf+skwCMchCSz6CCAPVoMJRU5+tNp5IcfRMgf/hLsp9N9gl
WgLtXMmvkXQNB1AZLmNtlcfE8qE+lfKhMvY1HO/D+FGehsUd5Q2z1iVwyxNPPtIH/InsOrjvFje5
0G+Hw8zOkbqYKMKRwfVE8pnUxfM23gbGsTS98sQIr6r2iJ307kJXzwmpXWzUEFn7ingj+UAiReV1
Pt0vrzmYV6NwXQ2baURuBHhYtIe5c1N6m0ta1M7nLBiKPXQFRkZgXQ2IYLyTOwcvkuwcWnYW+4rm
qsITwhbJOlIjzdltOn2y/zejj7I3SC4slSlX7bP4dE/2pxcVpi0RiSgvtjWs1pHRNXD8QZUcmKuI
VOqOGs7G0WWwYUh3LKKnP2TV6Uk8FJ4BsArFtLsePlC0HloSTkO/OKFzoTOvSA8jWPYg+pSWZuEj
44Caao12JyHntstNL9p+qV7MKGKlQ3bqUcyoF2YGEzZ659RZBiAX3VyJQLZIQw06t7j5K1GrVKtt
R96Tnf8mn5W+M23WBf3Xalp367+e5ipWWnWIQ/m4Br6GPLQFmgupprBp0voA9H/GTv6zXsyNohWH
eI5JosJkSfWCWTvAm1+jXYlAbMyNlQ1HIWhAL6HxztCnxclf5mhnRMq+MlIscLpNqVS+JgsvnGXY
CGteZVwh7n3s+3KXDNYhKZDtROp9llReXBRPuhAdNKN6K6fUHxd1nw/5jTJkhKNOMlnH6jlXLEIn
KJAH6dYksauaP9I0vujqdlNYt2rCxBWpaYGzB/ZBpHQ40DGn7KoPENXC6i6z5mAuw8Yq4Zsnr3Jf
k9LHMslKN2aaMfOE58QgSzD1TaRWbXatyJDbUneNtyS5qTZqrE33XC7Kiom2GPZJFl4NFmsghdWR
IMZVJgwp9RPX2DcZR4Wzde5Wywr8bKaV7b/Pi+dpYcuoVrx+tTRxmvmqjoY7Ge+etnPqDNSoC08C
0bSCtqlV40LvNGRdDCOUj7o3cX3q3ZqvI8okDDZPIJ4aYeo4jqRoikKRW4BhU6VBuee6qoiWmwVM
ai0vsnoz1iS9Jpsg5AkzL4NQv0xbpsVzvtGk+kZNaHtXYnG+hh3hF9ZclENi53n0YDThZYVdmzaS
h3q3jniHT3GRLwax0W2pP4lF9KBNC6dXYV5N0gH8A52c1ioewCAxvuQDalIMea7HwKm6iaTNLzvl
n9icbyfVX2v7y4E/9kpjBkokH807OpHNeC2hXiN0OtxIgxMp9iRujE3VnTLlMh7ewvZSzc9g35PD
IES8Q70Xoi0wznEJKL/m8VqvfbaGUEW0qeZlv10kNK/9cCHoJ7iXSXczDWdDcri7bKXso2l5LZB0
iHnHUO179TyUOAGi4/bDK1Nb92L2S3XaG3WDmxH8wHUetymTbXi1hkoRR1gml5N8p1EOTMdauRmt
e3NnFSCDfpwwitNOEzJSds+Q8VdGcCp4RZza7MfTfqBqL49Z6SfxJtKewxqxwK2S79heyWYebiXs
A9D+SHeaihuCh3Rkmq5HOASrSJKXccPBRxTbG1sGEvH4IKabZvHDy1k5avdcngNLC0xvGFmXPm5W
EVo66RXEOH4F80smTHUcJWA7Ka+10KeHqMpr0bzKMmQUDPbuV1wRDBCfQfC8ZbyNZU9Tz5V+GeYn
4o3W/W/dX1XxeugvwnI3JPfC4KHxz9SbEPrDeOoSaGYEPqu2MGE365G7YGrPBZeCHmTsKeovDeqF
9BaeMeOeIn+teT7TtW9aXJqHuvRDlAU1plyvVepF4Y0h+PFFNfpmdmrTW+R5fbxRUEmam/a1fWUX
/nmBqv9C2/7ee7+A9UOfJrLUi9pxSRnZRi8NQ6Iqi3xDx/rJ7xmxNhWqU3OnCbd6fCiTZTcuAq1b
+56s+J+63QYEwIdqivyB7ECOmxR6TpNsmP1MSG6rW/UqJAHqWr6aM6KmOx87VjuY7sGjcMO6kuB6
1cuuS8+i/lKt3QgqV8m4H0Drfv6u8r++q4a5iQZt3GC6+eW7EgOLpVQuScei30YaEX5rCnZusizp
svruOSf3OSCoMNb7myoVXucmPupPZoZh07iV1Q/MI3BDia34pOccoHP71ijo1JT0uqvK89gs1xW9
0M8f2lwPv68byN8f+mupOy/miAG8zDQlvI5bAulXiXMg+pKwF0WWjxMhtW799ffSzs+Iu0ry3rEg
NvaRfgIFMMMPAWYz+6N8aAWfArbddtZTl15NHPN/FIPXffwmrX8Y3iP5zqxsdacEB9x4Ewl0YFt1
TF+fERtRockJoajbxq+PQerIlb9o5F848nAJxxCApLcrjGma8almtsDdTG9EyuYyP9HgpLWHhrGu
3HRiRhmhRfDV8R6gYxmu0lemm5PhLdOjFPgIvkf5F3x9xY2/X0hVJOOMlgcK8n+rDN0sKvASTGCg
X+CxAaiOmkSKfu+vpO9WjBQ0GsSa//dWX5guvVwlXTLr3DP2Rb+mE7rX24v4gzD3cEOQa7AFKaCQ
7TZgq8LrcETob4SuiduBPxj2cgjP1HSv4V5mVrOR510Gdbe3R5JFN9EuJhUcjczVdCDBkRWbMLrS
nsUnZr+AcPEHynO2X2Y0t8QVsBnuGkT2vJx4Y74Hu3hnbRm2+ZMP1yWbIeHyN7JterGwaan7KPEx
ACgehAmI0KP8DfdowlSKUq+Vz1ngNJotbI3bXr6gHlW3xWPhiPILocPCtC3QRfcUQFt9dkfBhQP3
KQWesI22MplvJ2XNS3aQvWj3840MoAHZyCY/8MFi+CxsW2NjAvMbt/zx54foj1Tzh3v/NXQEkjz+
ezmizPBeAqNziLG4nl/0ex5f2sIidtOX5U1/Nt7mM6KMJ2S9y2v9bDwEo9281ow/Ylt86x+Ll+jl
z0/Hx/6m+TAfgof6CZgWH8SP2LQ5jsxX5SV4XF7Mh/hX0OIble2/q+orM2MU2kltS0M6jsTvoB9K
Phj+2gbhtIHq5qVFDOddrZ8C4e5z9aSUCH1neSuYv+nPmI9OQI2/XNZ/703/f53r68//Ktw1gi76
tgnFI+pSJ0irXVDDubC6jd4VNzmS5VgsXAx3IXtPW9E6lwzwmu5q9azB82qb6YHXxNMpFJn8aefy
lA7pWZubAbyaQxDySLOo78EcuXjbIRwtGdrkHWTP/FlTn6Ri9Dsq5B43zkBf9kuJeWTY7foQ30QV
sLIrfZKnf/7K3zlzX27Cl3pOqFL8dA1ZOxqcH3PxSb45dHtNutJtWRQYHYD6yxc/v+k/ARss9Iiy
WUnSgHf/vc5WPmMqpdMgqUXmG8L0gSMcFWBHmDPlPCjlpgKgUyG1pDWTpTo1HKzPHCFtoa9IkMbA
6UAQNw32IEEyb4Yov4LYdsGx1pBuvvrRKo28b3K4hwbASDzcYQUGK45poN65ldK+DRaMGZGE5dLY
hiMQkda+FjHqUUsT/V5ePER3P39r6Y+T9ben9q+v/QXoaCxz6bK5VI+q8ahDlhu0+6mV8fHvEBwS
axxIINLzBayeqNXulHo+zwvzKDQOhghF3Azg2lzGnCm05SCsFTDpYCn7UTa3AwBmX7Ax941bTWux
+Vz2tyArXlWsrk18aTHySii88bMkvbRAkwMcuoksptwBdtUaqGUwbPLw2ZyZOJaEG8JRxA4aEYJt
NqHbGCP9/E0GX3kQR68IosNC4nBc+61In7pb2HPx7wCGMIi8J0rXJ69C8xofpUjqVLiFTE4SuoBP
6x8DADoHAzF4ivCkGJsZeFQAp2hu0B1yjZpqi3op13Z6gwTSm7rNOnKUdhEp3tmDYB7HdHaUtr+O
LfyQ8qth6XeEQf98x/5IH366YV9Ht+OYNq3YqMcCRs9sDH5YzNdRZY/Srixg9gzw+aBzkWvc8fkD
2lO8NN2ECbyVJ844PTdE+zSzDAy875d9SELUeBSY1nJp4k7wx6DYZc29mh7F/8PZee22rXZb9IkI
sJdbNnXJsi253Ai2Y7OIvZNPfwbz3+wogQ0cbOyCJNvsX1lrzjHrdTo9S3lI4Y81eFgUmzTIEAgU
2LsG28hkx5ieS3Ri31/i70/tu0u8WUUMgxpEWQGx6LlYvTNArXBX0HneHwb73g/d0J8F0xRU+VsC
/cL8z1/5YrA/2WvjieSPETM4+uTHvrxJnrhtH017WudbRNOnE/ZklxTLpQDngKRjO1n8Or7W9m7D
Ds5LFqNdOBkqJfYD9k+r4/nE/3th4LRYFhNASHYA8qjbmMmsr+OgqfXrtqw+oukYtnsZEV50LyXn
a/Xw/V38K18ZHa0CZGO2BM20jVu0QmgGinHRtWhLajaSqBKf8KjRov2Uk7MC5Cgcz0RRUUB38wFi
DH3+YiLeDbxXBQIFmd5ICC3EZVkofKtLHSu665MWAZ4AuIYWqAk+8Sj8RNS7nYB/nzWiKpIrLJlI
qpuugRpZZl3rdbTtWWJ145Oevg/6S0rXslKOGKmInvnhi7pds94e8bbOCvwEInFBoA0gmRzy7jmW
l4K0E8X7H57IvPf58/HLCLCxpyIXUnES3Yy1SAssEH65cic8CJvea08BPL93VWDD5iLf6aiDOnMB
cdywzZUA9hA7GpwV+2yya/j1/cn8VrP+92RAhswWQd4MLCikTt18ZPVY97CWJ3kb7U0sy7OpV5R9
mrMKPKBNLF6QAJBMUAIJOCadPwZr0oYFL9jF++nN+JIsb/hU+lXdbKRxzU5eqDHua4sygAO/NnqG
TSegGjAsiugOYlC5/P78/2ovzY/NUPmMMN6yFjBvxsEwqsJOUzIFv4WFi9FYosDwP/LVZfMgvn9/
rL/Qbr+PhWAIshxSL47359og6LWk7kWOhXxg8qdVuh6WgtNEfoXUaZlsYAsDel5HfmxvadgsToLb
OioYi3trVcBd8dP3n8AEf1s8eX4zC1FU0SzTZbvZ//S9Mg7XWs4eMeC58R3N7MfmUDq1GzmHYdut
+leV0dF6CrwGk7i1KNYjYYsbdaMuu0XmxIvexjQTud/fqr8eCzAXbHJkBSNPlGZe45+36lLn5oX4
OjiN8Bh/F2GF9AjqBD9+Jr80lUOEI2FIwo8+rnl99uf7TNOP11gjvxexlXXzGYdy39dpqhYHTfDj
FLUObltb+zCelWXybj5mQL+mFdp3o/avjf39Vf+j6oH/mHEdj7akG8bt4pHBMxyHqIy3tbUvAgKe
8ZGFWX2vXz2tR8RdrGo3W1mW4EvtQycZGHuS+FjSIoDlrbJ5N6CZTM27goc4DL5mGRo1IqE6mT9F
Q/5dn/nzTG/GIEDZNct7aMPl6DH8a/ka5KRUvH1/Q27HVN4Cfc6DwE+mM/1oN0dJ01hMioK3gII0
D78076DXpBJ0dEzY3x/qdsKYD0Wd20KHqXJA8WYciwvVuKpa95vdDB6djJOxp0kJMrpYROqJ5u73
x/vH7kSZoybZIyC8na/vzzc8zVF+5LhXtsikaBkc1ekkdjsyL4aeVkB/4h3/OW5M/uvtZiaHKyRj
d7JA8dxsifpCsqqIrGEeG3Zin74GH1cFPOaCSJ+4EdQd4MkdoCg/XO3fnxUHpjbGi02WlHHL6sr1
SQlGQyXSvXJwr2gFemaaH81GKMAIH9XIC4cdHQFSgC/tlxLNOec/nMPfL9N8CnNEBFBNxrqbJYGZ
TBXdFoKHGzoJEabkpfwrDzbDj/ki/7rJOgrymSShi+AN/nyylTqHcltKOjNEWnzFYGaytcVbizgE
aZyMTA9uUBEefyaQ364M8cCTNob1ZJYsoFy+eakyzUCA2PMWy/JRn07X4qtVdlZMbFd7lMrFzBVR
TlG/njtCakILUj3V+XHgTbcMFCTZT5Dwv78qzmcOc2GBAINGvBlNo2GMiWAn4k0zVyTIKpcXNaUy
uqvYXhFimBfeD+/Z/AP/GL5R42pIJUxClwzQcDcveFPpUnOlF7IV2gWq3HL2o6TvubgxSn/s/Qkr
fTuc4x9p0v88LlJ+pnWegabcPHMhtKJRQCa6JzcjMvGhIZTJaB4RYKFHp27cTcXgVNG6h/D4/SUb
f71uXLIxl0kRkiNK1m8ObQqSxqHT4dEVF+dZPcFOCnA0tmP4V887fzwj30d3JbuYzWbay4rqcA5m
1bNO1jGenZ4HVoaZ90IWt7LYir69dpyvL9Nzl+thcXK28vOLByPkbuvZizRxtt6b8yC4X3TabRS3
31/O3579m8u5GYiLGvVi2pHAYMRvfU3FQ4+YghvHqqq5CKLLcDAbOzbGg2lAc5Pn1XzRN36tEkon
oHrR6K5pD3CHISq8QBbzvz/B34Kj/75izBIqMv05o5gpGk75n5/3OJLKoGt1e6pcfdF7zV11CJ3p
OX2rVgdEr/51YTnS2jxI64lsIUdzEH+5ygE6qt8sFI8t9g8D2//83d+d0vyK/Ke4Z4kCk78iNHdN
R8kx6V+nvtw1k7RP1Pu0VLwpqN80qj5iVy47PFmUU5Z99WUgyWEkgdkq2pWRPcd1TCm6uqNnmWVE
sBmKq8qvkOVyYK3mVJxIqOiRz8jYJhNmDcwqYXbKrKOUv4YTxcGIOB24OTy56zCsaicOQWlnDDNK
6cEtoTvsx/LwJNb3aM0d69K9NA1FIqX1AhKwyjHfjT25vKQTXzrEFVgV21f98pVIwqKnJDqCM1AD
qs/W1wDqtsGd1ggKjY9xhcozKhCr6vb18sXIMMfo8cHsgmEXyl4wawkIoK36r7YS/TS7IlmpXHHs
EVWuEdYK7WWZ15l7CQvQpOmmLWtb1GOyVGjlUz8axnHbxqlrSmuSfXQEotBb5YtvSYKTVM+a/ilH
X5aV4puh0RrTH+doEEDYiylSsa/VESt2W48gEjhT+gYaQPdae+58kFq63m5G5NPAt++67oK7yUII
0p0NaY08OSkw0WLVIgTGRtuQ5o996dZDDOt05oWd455kaDiul+rY6iVSg7UEurdzAOcL5TqMkLAI
MsX/5E23StqVX4N2wmSJzfaiXh6LwlgJEOyyt/nylUuB4e08j5qNGiwRIthwn30RlMLlM72WEAil
cktMGtku9qVdCNVea3VkhyxT+XemWCSEGW6c7TRxWipjtA7kXVpevILoFBHTZy8UEFlKXzeEVxFT
7zxKo9JlOfc5dbMyocFNNxnVoqzjjyBFSKH3fP6Y+8P8INLkUmkoF7LkmChvjNkkF6wD1e2CYmHW
IHp7Ap/ozEQeb/k2hftoiVDHw+lOrKNFIpZQ/SnhmK1b9GhhT7ICEzIWd6Gk7EvpisanRu1cHuoJ
4SVBUXWuNpQykZjRbDcFnLbZPdQUwL3yvtd59kagegS/MQ7RZQyyYh0Ckg8kCVfLpV9WV2x71/GB
z4OFPd7gYzrsCdCzpMHRMGtUXXVQL7umIzLZkra5Mi1iySBEA5OyEKau7ot9skbw4Jaa5Mg1eFhS
hxFmvSb5Wx1KEAF1LyLDqi4mXxqqnWn2fq+ddKRE8a/wSr/xemYTIJtvOP6GXEeSr+Ju2OXjnkCs
yNglrKNn7opetYtevnihdlnPcQuITObA5q6iTlecpC4lpIbpJB6PxVXaQBj1IKN0anE/GRNawuG9
bxYc2ArpLYwf6NcBhS8AuNPHc+do7ZjObStbDmHMqYjbN5juQx3roLYopkWpnPrp+tCIcFPHfKmo
uAzlcFHAXhppRynJGp/wqsO2qIQHZTIfjY6v0wz2JdxLgZplR0opAfHMYQHTQRq4ZbyxlFUev7O1
tYPaC818oxi85obXp5lr0bsaWH82IrPZGI3+BXtSq0Nk1AInHS6ASSDIZjvYOxBdy+0ESDlGkX3N
pzmMVGsR3LdE0Gf2kDX7JDUWraLbdHWyCgfX2VDXEggONRPdtpA2eXfFc2V3OdxkbadK50iS7IRL
uDaYFRIJhRR8S/zRZeYGaeTEgrqkUW3rEQLd+Kz0jHIlWDjEuGVebyvKtDQM5jHC4E+NHRpdaYRC
9KUMOQUnBNaBk/MgWvzmQvPGntLmuJpx1DHoTOgparNz6wCpb7qXk3Z/CS/+KHzxVZcRgLb+ekjL
bNPGxvGq3XeEFAYtzGUN7qS4yq/TSpDRdkjm3WSV1OZ3fesgbRJT7UlVTyzycZNUMx6y9Ok1lziQ
OtXwG2V8S8X2DFq9tYUk+1CHr3CsISF91iZUW13l6z7WiPhNyWkFCg4C3M7WhHBek22oeUO2DbvH
0YjmjT9w6phHYfTG0/Wq+qL0bgalGxuypyDhKlLRnd+dKXtTxeArvGhuF93FsfqZ8szFiQRNlhSJ
gNgk0rdGhHCFH1a0r1dKLZfxs0Pb24XENrXqix68xkboRhE+A5k7ei9W62g8V72J1Y2qlZogoUD9
ZewGJF51WK5iHqoWkfo2wltHPsV6n6c1fxsc0EQV1LVugjSb15XoBpInMO0rwy5l5iovvS/p4YYy
KryH1UN/eTQtk03aumHmCPgkIC6uiPgdMtx91mOMU7oLie4Srztc0IuGN5iIyFZq1uDfmKMs5JLo
lLvwpAr9ukahJJSjGwUUNKxw2bfSLwFD/2UyXEdOIDcxdWuWV3ZQiIMvrZjWJSbUUZxg7ozLKmhc
gDvLluAyUprlZScIL1OPdBaWNXwCTXtpFdraNU0t5WR9jpLk9PlO6uda+Pz919fhweJD0wi+1Ljj
8+laZNLRcnGNbHzUs2ZnPRpSz2eaepqbF9DXzetnqAsvWd1689IZKbRrlRcaSBdHRWCh+iG2BN24
Eq0Xv0XxtJy64EWaC51a6JajdAfo7U4HTJQTjlZTJcXTQEEMrWv6hZLoyrc7JNHnD0vEuTr153pM
IZUHiLJCKYkt/s02LC+ioYfX0Z+Klb6I74J9ugfmfAj96ETLjn4DFiy7XgvLd3OVEW9wN61RMK5E
H7/7ql6Jm+I4PvXv2aey+v7Mfm9yb86MOQKRG9OUaMq3BQADg4msC5yZfLy8msfyrLjBkVx5b1wW
28YHrbvKF9OmewrdwTFt2/E677oyvWzH9tVnSbuovPrZOObbYp9vEevRw/1hOWta8ybt9iTpccws
Z6KN/qrJFm2U5V1XDqfC3aXIKG01W2BnsuzXV9V7Hb3crkidIoQiudiS/7xhldnhz1tciSUo9s/6
sUJnd85klwxlF1FN6PBrKGYfhK3wSEaEC49ijWHueaN7vy5e7Jyfy3PjPm+u9tFyzyw/US96GUkX
4iImjPM0rk4PrnseHX0BTD9YHGp7Ndn+TrN3u0Ps+6/Sc7q3bF9x31crwfHfiYPbHGRH+Cjtg7h7
16VdhIbirtwfrM1j6eS7le742d3h8Gih9wBu4q/sK52nGeLjVy8JlO3H9+zlgFje5nuy/ese2PEM
Lp78HQpgX7CZ3RFFr2Y6dw5iAWHO/F+28fHa7195ivYzyFcbX+xz47brX7193Jx3lwUsqI9dt33m
13bPsnNZa8/Vo7/yQ3/1eN2sAm9arvySQ1q5vQP5x7yGLgZ9NT/soC0P/vPzc+ltdubiWUEk7W7Q
wPg9rzONh+fU3jBSYWDZ/qIv9tXbdB42zxOv1XNu9w4JHZtj5izBC4nuw1Jb/RLcZeatL7TRHsBW
eV8Z5eSTvHnobcAgKwwPmGqxLtr1aOcoaBzOobYPn8he0sXjAUf6mTBfW3deWR3sXiX78V5d3d/n
Trnw/V36JvnvqhPZj4EXcSMt/1DvDv3+nauBEgMbOnyB1L94z3kg99stKCR7cXc/2I8+mm57cLGb
d+7u9bJ4fZ1vLVBYSGR28shZXJf+7jVZYQpcXRYSeIuFKnAmKfwN6ui787jgXVomi2P+3m6w6Z2W
yw2vIsgpZ+eeN4F75HZ0rnB4pWfIO+PxN/f5/ZD4j6LzbLTz7v1LdOg5r16xDx12O+7r0VrVm3MH
q5rL5TA70Nb0LB9xNrL33KrO64xrT1EXOy13rAQURw2g+eDBlOfBn+2J9rO+eDXXB915XyWHwPa5
NLW5r7MFluLRdIzn+VIPmXu4V+9W7OEOghe6j4l7b3/mzOut8yHmRylxsYsh1scB9SYWwHmcJzQW
bmZ7i22xvLifLVewHziuwgdjg7BWFndMW57nuOGpt79Gexk43pO0uLuuth/8iMJ7ive2+uB5x6vr
eZXnTV9EmDzj8j08RZFdu6yJ6WsFK/qxwV38xh6U8oP99NKcURFQuYAovcCser8VdtTnR099RoEM
tWSRvLGQcPaNs14uTee4PDne79+hl732QFgTLzF5/IMrfaP79BHceZX91h3XV//rqK2O7HGdjbZa
LreZTeCynWw6+Okv2f6tu18/LHkw5+dgvzsX7vHLOe35AvSZqnW/9hLd9i52vGRKcup2oTZrbzgT
I7K3TKdL1rSZDhRrLHurKk5hv9nj6i1/dHL3QXz6WptLPbL3aGXt4cTfrPUE9wSB4bSvV4XNMWRS
gDhdg3HJVka73e75X1EUOS37d2fza7l8iO0163N7ue75wmzFudhr2eWnPYzLpcjofpd/sG+z6234
tjUWkuPp/r46c9bKa0U7fMX292EbPZqt/UK/f3zmgvBHzgjyxej3z16+qkBI37Ehw4X3EiM/tQuM
mO6FrYrtib754K0Tzz2exfWMcHcfTntPfu6f5Q9Sn5g+nOqtXoXL0cU4tgZGvzewFVj2vrJlHxt7
8LLmiig2HX99PxGCEPl7koGZh5nexBkjSdpNzSRINTmvhmQ4neUjGcyrR0bAg79DEDfZ5x22v2f1
qD1g49MBswVntPWevN4x/DwG9uITEGPy9XElAgT6ob0N7haG88nuwPVXq89FspFeF/NAkriPJj+1
3TOUvDE+HVaDjV/l7l7YLz4W2/D+7m7hS5v7D3urrb1tqjiV97T3kiV9cwJM4KwBiuEg7pEn+UD4
7oqHiy97GTvYeX64JeJ8yTfz7sylZOlCWirQjZvS2zCFwVBmY3jiqoGV0tO9rglNT+znfJ4GsNB0
jsp6z399nSJ+4fl5Hn1fEfC81/j1F2gp3lePK/MldZT7bv44sSoKfuVV6eLDers6n+QHUYAsCYjC
5+PeEzLqIfJxLy1v/wVJhrLOH9fw6EKb+SPyuWiGHEdYA5RyefOO7EFYI0V3b/BRVrJdHQl6sb/6
zS/d2wz+s7zbJLn/S7d+KCvP67U/bowuaQYmTMBRUHDN26qyESjV0LQBfMU0J6boycpZYMab7+//
Xy8kB5lfSNZlOhwa+ablmQDnrmSD5l9roCbacxjws5a4ggOEfu37Y93W5Vld0e6VOSJ9ClqON09a
bhWjv9SkOlITLAh1zE6XzsusGXukXiLULN8f7rZbOAtWZJWDgasipcOYT+c/9clBKMP+Uo3XbWG+
i8lsg/ItKmsXXFzfH+j2q/6N1lclmjwaD8sypZti+CSppnCVmuwR3og3udU2hxRqB/dYJqGPOjX6
cFdYEJIUuahdfygNyzdYkPnovwM5DVA6MHWkm+6DQcU/j8G+7eTxNctee+y3RXo0gtdgWkCqxKbB
oCqqv6pmezkk108l+hyfyp5yp/EK4gfF9Q+34+bG/++EGOBo+THIacbN7bBqxSr0EKhR4bLYsK9e
7QiHeUmEvskZfSKVFHr3+g8g7d8CpP98L/87rEVSHEwjY37B/nzeVVXo09DV6faibYp6RbKlPbZU
NERz0wnHDqvK3G6aESndVXe1AEtngjJv2MVlu9B7ppsW3r7qUxUhc85GuMqoEzr6gC+vt37/zxFl
IPxB6imCE9uE5/66LpkSTSKyKakK1LL0dIYPvzaG6lM7jrLBVvBMzediXSRfNO7moKImBlU43E/1
rInPnHBgPBezjYIM0UKknV5PQXDK5HWv/mrNXxrB8rVCxQEfpBYlyznYoK9wYDTSsrvi6CIIAepB
E1k/0Otu9RC/7yhtS5VGD/T2v2Qa7NrUtm2AIHXsne2BODDWfSy+KMHaFSubH80mN0Pe7wMCxJpn
x5nIKd+8yuPFmNpISINjlH/MluIPMsejyWm/hOUVi1vnhR7kEHx5Bev75BdFln54rK2t1X8B+g1i
BFDs25DHEVs3LHD5pkAdeKisjhQnW+OBlFHKRyz0KV/PIDU7S/B4AmwAn+2a0fKHL+GmQfe/6wGz
hSt9Tlyw5uv9zxBUF0mSB+hNZ7AX7z9RaU5nP+VuxY7jh0P989YR4WjwvYky/dg/D9USBFWlQWcd
x3WyuuIJ7Gflfj34b/mhk/2QZRAsmdXl84fj/mP0kWluU3fQOTZBTn8e9zoGYdYOBtO2uIB2PZhH
MzrjnVAEFrfcaMR33x/xNrZ2vqnyfD9VmX+T4y3/ecSgbdHRTaS3hqqwE3vTza7Vuh6ENcz6EWtK
luBsND4DhE0IKurkTYv5AqOF3C+kwpuzsBro8AOgam1xFT6pNtHhS0jMAWopJAQERt40vsbnSZ3T
4VS87M9KQd0zbWbEUoA7IO7Y7MUiObjrvEpw1xUvLa64H3qs2j8eqUxbF4o44GtQize3ts6iXEjz
RNkKsouxp5+AVK5C8SkibFrxVPoDW7O6S+WDlRzI4GqMQyKiB15YkP4PaGdlyW8Q1ULb0pTVoFNC
DmzgzAi2yQFb8/mSb6l4uuylLaAUhN8vLXHzlJqvMCdW1YBbfhevNeGcU68zYC4+tD39AYMGkUPF
lDK/1ds/Chn+8c0gjpNZCc6BpMg2/ny8uYHif+zQshdXilMpJqDXS7uLB7wqFi/2tkk/ZuDHD+/x
79XAzezxx2FvFidCH/QZ4q+OIAGvj8CvtW9KiF6clCYHX6lenjvSrNr8q6nXYIQcVVngEyLHJqpP
RF1p5G2myqZgCtCGr+lK9lt1pF2BVoxo8oRWYAdZ2ojOWMsQlXUaat+CN3b2/DLhaBOxlfVX0KsE
UEK2iCrPhII2hzaoMn0uGvu1zLrX2vbIJaKEffOZlxSRFbw1phRXwWkAdkCXPjEtiQ20WgryPUfp
kInjSzPbgVLvR10uCwMzYng0x+1YbUa47VDSIwxjarJEDSOz9Ech0rG9+/6z/S1G+PsG078WMaNZ
+i3dl7AIUZ0KXd0Oo7IGgqXo3AiTAGBHVuOVpn2JWnNuRsvtCT8Y1WxZt9upAb1BFlaZkFaJv1Ig
MNNkbLdm0rd1joN6VbUYOEe3MIR1KAgAOuhXhQo3wsRMSkc2bpalnGxk5TnJW9gjsZ93zJnd+YfL
u6m+/h6VIOvrMhMXtdxbOFs8KGOMEabcB9PqSue0rCWK3Yz5eEv74xBvBN6bfNNqvhHh4m9OHSXk
EXvebpxoys2glUOAIkqGdRVSFIkRyF/fR+yxEb2m5g6wljXtFARaLfKHuP1Q0o/s+sMa6vda8fYh
gVGB5s7SGUXazVeQtWGJFhG0F1wz6Enr6xvVmo8UeqstrfFs/TRrzRP638ebyZc0FUhqvhnLL3kh
lElRZY/xykQ/wojtRjvDeRpd8Kfrn8RYvyejm8Mp81yF/g26CSqpP8cWPY9LmM16soX0HdSnIaqf
ovZtQFbJYi7ZxQrkd97JIGXRrr4SOOANEg64CYdMBqG8GPx5uQeyvbjgumbVF06f8CyYIL0Eea3e
JQj++W0BHzsmLLVp3GoASd/fhVDnZV7qCwN5p4YOPDmGj6Y5zjqpqQQ+p434Z6jLEDRmXhZWKDN1
je5VG9wofVOmZq/qZA4LnxdrcrSGn9I2205BnBl/6Jy2sZL1yumud/PHnvj6QD/l1wOZbuzocdGH
Ah3qptnyDvEl2nVq7nR8V3WzkETkLWi1SenSQoLA03xddlxdQrtAJCFyUp66cfQETfZ6+j3s4X6b
7H/4fP7xIvDZsGUQCXxWwfr/+WREuW9mVTA4t21quuTZKcFG/+xWrDsF1ZO/CNRd0cUz8Hmv6J0t
ozUO1AXhKcRlcAO57ziMQGG91b+ydf9O0ivd1OJnRvnNHnb+zOctORo7nFa8tjezU3IZG3XMUwzm
BOwCxrgj6dGLs2P5OljHIHgayzf+2Q7Li+mZ42O7qJID9vyr4isi2LtjXd6Lih8lXlMvsEQzecin
ytiB25RAJZBSZfnj8KKXb0x8wstQLMktF9S3snxTqkUbrNL4V5PgFrclhC5AZAS6Yt5AqxgHr1Y+
IcYPqwcJSMmwnuS3Mn8DlUQwNhvTeMHGkN+vLhvasWOMPsVFH6cuSPJr2aXV68uvXHmKGujfVPVo
co100V1Rm31HU7rXez/CdqKzZnLljYF1dxrXPXocZjLN/VW+l9twSRjCgtwVvYDu4ivmHTqfKVpe
WJ9QR4r3GUTZA51OHTDLgrKLr1hbTGo4otInmTJs8xWSRP1Ya29ySfzkSleX2SuCi0n284AknBWQ
zlHY6OrKVFdRtcjfTfE9TY7CHe3LqKHdvtWIq9YO2a41j1rnGd1OTXa5hTOBgILQ50gFiBd9fdmP
lw3gFTg4gHhUmossBqsn6Cr8CrqbiTBcjYSce61AcaYtBmQ53vfvvPaPKWPOzVDY6FCgUMx5/fef
3UGuFo0mN6m+FZKaxcQx7i6s2d8kbVumKo5pQgWzfatQi56CFYuIcDEF246SlfkOKOuxugx3IzVs
ne5H3ZYLPc6WlnKBQndXxmx01d62Ijh32GGuk7lUEAk14ZcBa4SE2pICm6Hu2/Fz6A5ijkX0QuSO
Aia6f1ZG0ZevO2afBOcKDMWLLLriRfN0UGaNkT+C6QNLQ+z31JGyFP1Q0PjdqLwZpf+4L3N94T/3
BSOXYcipKu7a/tU0HgjU8epp3cZnQH12DRIjJAMT3fkAVFoqHgDQkmv9rrHp+/4BYdzhSLdnItEL
/F3YUaVbPHN/vSTDEOTSNgW+oJ8CSjjl7FhlrM8IVmfdpwOEm/f8+kioJkIORQLaQrinSuRLAvMx
Vr0K6zQjsFKIi8jcSKGx7iFdCpGxmXMMVZ2y0PUj0BQnrkTeVoOJBYY2RIvA7O5iSJy1ktzlFRng
F9GbTG1d9sqSekVQE2MdTYc6LvyaZum1PbZoovDPduREzSkEYZmdYuJBS+odMcVlqVgJivmI2N+f
puyuSmCgE/ubUBIJjHw9xVfgthtJAhPIbvoarg2wnXF7BV6nUaDW0V0UgR8w6orXozXIW4tkFEtZ
luFxRpbnQ7JKMyrXc58dOkfXPE1G7LfIvuN2LaHM0K9Qkmw1xKolvhbUMYLoGFJKIeuZP01K0hVY
nfYoaZnXmuIKYRbNo9GxCtUvGwE1C2An2O6lP8slLipChtHcqIMK9uN1ZtNUhA2wqZ9i3UWL7raX
6dCL6i6O6YJWq7pajVT7r+ZKuq7T3//kv8UkJ57rrsqMLzNRlgRQWiJ4c/Uo1CFsTjQTnQvbocGJ
OUUmuq6ADvBrXTJ5Jhf6c4OT1WykxOu6NonJvsIM7BAZxCCFwZc+FgjQtJZUdVOYfdYU3AhSA1t7
XauHJF4BzXEzgomS1ykeV1Os+CoLiiKNXojEIpm99EOzQmZFFhflLAuj10vAZuB3WnMYLdXAdK7B
K3gV6+rJ3Em9pJ873VedFzxRJCAAAAfU9fOSPnfyRpioqA8Xb6BXYl5yTy77jdAcIvxSGTFZV/H6
kvZ+qYGt7V7zztqzuQjaaSHz6FCAoIHYK7zjkShTgxl3Mc9a7hbEFEZXFhFZ+NCAfZ70cSc/ZekF
ZtaItsUsVhokD0MZHZGZ5ftP9NYJ9ns+VkgNYRwlxxBQyZ9jRdwP0kVKB3WLVsjVGRAS9T3OS9oA
iR/3bGWgVHB/yBSkHsDJpIeqhgTXiO7QCX7Qxm9NQEePZqdp7Mx8plTfFRGG2il7iC6S21sosAz0
vUCNu3mmjVetwsvwZLJP1JqPhNciN09G9GliJxfT5odJ4jZk+n8XCHYIITu5L0A5/7xANBV9p2mB
uU2nnRSKS1Wo7+bShlEBgdb7JbhwJ26svdycrx07e8YPTUxnDZOBaGVaiuMr8QZqovESnVriB/Rp
WV9fYzn/mDD/JqrF+JMdLb23NanwI+pozFUPM+0plTCZmtkiqPKH7x/brb/zf1fFct+UqC5i85yn
xv8M8fgIWzkP8mSXTXuhY+kvWofe7Jb6rNeNPwiJeak7bYPwkvSxeKfgYFagilwvEYUt1ZdzRoaE
eUHo0mezqX5d6VJW8qLBLWwyqDa70khAuOmOkXTIQY37/8/5s0/Cuzc389SbKaptIlbkY5lu8/6k
nyfhnVCWOe1aBBJDgXcKiI2WHuRwj/4vuQCS0Ul0mrfrFwaVPGEtboL8zOxYAyd6SNoDqxRpWBeS
D8f3R6PAb2rk7TwG6l1l1wtQVr7FvQ9lFf0vqnAADZNBSU6biy0jU5xa+a11FOXOimuvC+7zst/L
mboUjI+6f88b5jphRIQaO21jLaNI8dI+cscGczbQ7AHK49CspiB1e7jnYVXbWnIu0PQQSp+4ekRW
+HMUfcUymdqKimdvWFxD6P7BYEtCcS92/eoqvFlVuWyq8C4I9zrBg/zPckMZL+wfGI1kuXAaXfa1
UnR+eIj/Wn/RJJqdKxQk+Lj+fAmzvB0Suc+HbULQgk9eIlIKz4A675Y70/BYIuuP5A1gjFtlXsVv
Ir2lFwh9z2s34uba/rDwmT/l26fEK2VC5qdrQtPoz/MRcysQJSRcW2aADvOl4Ha4C/oTycXfXzlL
mH8dCjcShWkq+38VY6p2LEzzWhF/TrGlB85BnhI6+7A9msUXTrR5hcMS5qLucrh0fQxzq1jOrRO9
OZeaSFnrLVTlRUsHlnqYkmfuCJFrLobqCEBAiqCad2hMDAHJyecIcdMExjwTTjT9TKR4aTK+J8rk
NVL9kA8QKC9fKYlEF0VcIAntqeK3JouS+tVCRNqcUzV1rYIFDHwJO8h1D/fWRJBTwZ8ZjpnxCiUt
a5dZitYZBfB6TpLGiUT2fMlOHJ9gTSNnXuZcRcvjpsbCXRueG3i4ImFENQjy9txS8kovXxSBReOk
t0cxP7X04I2zUiM27xdqz0ZlOkFMCVlJ19Wi6a9EpMxZTv/H2VktN461bfuIVCWGXbEx4PCOKyiy
GCzp6L9r9fwb7/RMTVf940k67bhtwYIHbvDzK3jYUhgc0egZAYpWQT1avuV49vAAwSW9RFX9Lqtx
k6A7kjZQixUvhywyp/TUVcExxQSWPGiLvF3bHZz5bcasihX7PKGJ/isUoVYIMbCgjqf3B4UdQG6R
mXpHVB18c6cDe0X7Qfy6d7Rfy4xSlK5soKF5DrAxo5j5h0EkUvLfhyslWg2RWGEirP+2hlv5PEOF
QniKLYa6KLaMwJRFNAcA1uOkBdHBIDQGHWo1j3/4cLHA/uPDdciMghcj/xW5/88Gkk1y1bKLVA/6
3eA/qLebwsufWz+gK79sgSoFfypVYar4bx9J8o/DkkOz4/cOS5rLxvViGIgSUalCnW2nAoAjyw1N
8Ancyyy4+AIaBWQsoBLrzf4USmjyhUNIsPuJbnGEAlYbI9EUqfcIckVSuJ5MAToN1Gh9WV/m0IzM
SPtMjhPwD80dvTmcfLqS4RyK76Pn+BnNIznuvpPQ9oDBCsQWn4ZEYNjfNaH9Xvn4XlBI03moHjhv
H9OKwHxS/GLHVPcmXyDnhj0IMMxkMYvK3hEJWj+X7RSqgDIRSgSrWKD2B4zuLo+e2vhu1Daj6xdT
SEixR//X06gkeMhKcgQ5OJE8oq2NczQm6/4F3wfLt+/xUr9NYI+fg/GZEBfWdhrQhILXGlaRs5Fe
oQmHGY8qGmPn9Ro7vIHEP7/GyQ1vFSQ+E8hHxB55Wpsv9X69Vch2g4byeKCBBEE3kpby2UcyyrOO
9qbk+3kvv8qv+bPNs/Rsg4zfSeD2pPs0LKPzbfmdBJgmhzm42CRIAqLE8MJPqS/+Vh9yULoeXHO/
phQJbHZ7xr5w+CgPaGYdzmBMHpSdUO6AF8D3DygBgfA+LI+AJH08D7jybQI2kIvuCWycuAk9aMrc
R+FDfSi9b5ZCVLxYdbye3769XBlNYsC09wpjSiArx0DABMG6eOdNGkqQeJwA8YJgjofY3NgP5qb5
mGIpMP2Ccysec78IhDGjHCzv4nO7W3HT+6M4IA3LRoCdIC3FV/koBUjO+pwtLO7Mq+LMI2/11uP3
9+fr42ONRmxB6VXgXxbgVBpEsoGv/gHFOB9GEt/ze0BU+5G/rZ4UsU+7ezTuXNIgQFgA2dxp29Jg
qkie5Kf12Po49gwBwhRPYzh+qjdjON81wRi2lID6cLkxAqvym2CNkIkE53sNsa0KKL1ExWZ5WULx
QbNnngY8GK7hzM9TsIRLaN0B7KM17OM94Bf73l8jNh+eeX1/fE/dR5mTUDw5nALxbhP/GhVhDp8y
mafvu23pP8JoCQYPpsxhPpK58zCepC248j0gcj5W4PcUztK5w9rUl0OkpPn7Qu+sOUp3M/1NcQ1M
5NEwguDAxM8A+txXcGhh54L2/PWAWgNeiEMCgMoDg1qmBUQ37rMYwwJfCmXTaxnldVDznRbSq7Wp
ossdnqG81vl/M6HBSG0K9QOYsLuJVWU9YY1Ge0rMEGYms8dhvvBAOY6HQHDZf4iZlH9p9wLhRxKd
Yj3KDb9jO6wSscFLA4FjHqJu3Eqjh5liTjnICSo8F43nqXr/76X+X1O8//3I38Kic4bbXOGo1QPV
+BAI2PKOdvQeaSVP93H3BRKIAjSTyt5rByta/EtAtAYaUY5IGI5zuDOAFo3Pp3f55v309d8H9ysm
+30fEoIRqkqbX0a9gU3jf/ahUh6U7FJLym0bjD/L+8V/S2bPdr5V/NVZhnEufO2Eyh8uddJ+7Hfn
NKSAnlO2ZXUvdpfwSuUGDiFhTssFPbaP8GSHWElcHd+IDOaPl93iOIUAmuSj5tR4E1mcV80PJjgm
7Xbsb//7jDjwf+5zJhGo0K8RG6v22ykVo1kOl3y8HlbZRIAzj9RFVJljJ7HuEhiQ5YRW+owJnKkg
LtU8zXStLHtTnNkKqM/jrO2Vzkinq/EvcPMaTBYHnK5n6aaQH68LZUYqznL7s1DC7qFmKNnkqemp
uqiRDO0QV3RfcOquVUnmthxGfD51BGctoBqMtKBzcgq0ePhZGIaB7zE67J7tNb0HAfaQQAzKHGXE
5666Mx0Pm4FVpqBrnUELPzSKwPx4FtaUpfZtOTA7CgrngAR4H11REbJ5dW5KU3YnKw3a5qcsk2Ds
qnAs2vsyY5eZ+6jCYWMk3ktBkpjzi9XSs6l6BMd2czlB/XtRU3e93rTjuK0lurpwLqnxen0B0VPQ
TMAf5AidV9S10KVJmgcrcppr2PS2f6Wy42hhRWk1t4DNTlTuh+VxauW7bsbOJv9ZS+0wWxMYh+Gu
wtenzfariYp7fMZ+e0TeG9X31TJj40pH+n0EkLsgya3pib8K50v7um8w28vNlxXFsGl+tJSXiSp5
Ue/P8FNG5A9SCgF18iFR1q/zYbOQkQ+mAbdLdg01uR1pwQ7Tg0oVTC8xqFFeZCNQRi2c4SvSqYRz
VuGZleTGvs+Pg/LJ85YAJBSULEbr2Gp5aGKhnMjP/fmOz6bM5ClF+5JjmqSdCR61s2tB1Jev52Dg
Wqn220pn+vqIRa/RAbE2uDuYP6zTJ3irsG3lqFFUbzhPBMVHqX1ZZvqiOINDsmtekvKtIbVLj7Oj
+ma/MReMJ58Q4GsGlo5yrxs3TfqDC4HWAQJ6kgxfAj2KhWRauhf55Tosu0oNLZTD+xQHaQMC7PmU
oT4u4yDEq6majZoRTjBjaZr+90z8XcdfFElEOmiDUCMbxFD+72uLdR5nVZFnZa9SrBf9RS19R9ex
c8Jm/Llae2s4Tthea86tVUUURaty169zMPwJ4+P8SxmccJj/ZXRihI7Q3w+kKc4dvqzriuLwjIgl
/GKSIbQzShBUccL4JreTVAn6Mxz5Gb0zagOOzg6kE57NmxQFSjQy9lD3cOTaqKm0vRTQ8DLu0XVC
JGCm/VCn0YyTS9FYMU1uigCrV535pKpOfcEBBn7p5TNg5EaOrbC4Ure7b5B6Vp8bCj4YTwvdnJzM
Mr3XFbhOFZZ9UwtcAK4C/mRqgz19m9PPPajmjWP0QYLUaKZ811kDsAwKsYAKLqd3aN0UPq/msOP6
0348nS11m+K3OVLRHqsWshyFxKl2PAM/kI4e8NyTb7jNXGAtgWM8rbJznciu05RB2ZDeEbNimTJq
qOGmrwWtTUc/9rhHsBJK8v6sq1ttzB/1RI3PSXEz6LSO/ySc829IPspsvxwtqZXSZv37HSwmbbaN
rq8fRu8aKETN6uYerI/7uMR1/N/D9lcT/e9bosqopVSJio7Q0f3ts6YpL6kYohjdIjI1abdm85ku
ebjIXcRQBxjRuxfc0IWNmqI6YWolADi6r1yVn6xExv9YhrVHrDTBBkPTfEmdjaUg4II6Y3u94qcK
9KivbrKpfqYPmtX7LN+1VbdjsfYdbHRSY7mpWPmyrAg0TJGtC1AQPJrkZYomt5g2F7zNZ1sI2ef9
95wpnnE5rgnCtaYPCwB3nBI1OdtVqdtZoE8WHK8ArqNy2R17q6JoPPtn/IRLqfFtPI3S2vIcp3jq
OMZM24MSeFQqOqzaY6WRyndJ9N8X+F9iMCh0qMpwmXWu8u8AOHyKUjuXrGJ/SYJioFXqNdO2z7ao
36E1B3H9kW7of38m4I9/RAV8qG2QcIvUV/u9FTZm7Vm2xky+y8ltI/knaYEg9K/J5avBUpdIGwlJ
TOHoYsKfCoq37MqlbwM5ieXrBv0dp31NaG3h/EHOpNx0X2eIL+b9jG08V0nFC1hXokZ1q/xx6CFM
R0ubeeZBw0ehhPoe6tZLkbj5NcpP1Fuw9n5S+mCePAmM1Y1mBG2xme2NlOOE1/841IlZj6fEN/ND
egkNKy7JwqhcSoF8wECh9hNtp0IqX+JC+mkAxukWG9Zu3unXuAV5ZUy3bEiZ7RsDWmPpLNB3JHaK
eUPuic+wbx3l6l5VQ3065LhfijrQYe4wgTuuWVh8XyVXgufdRnoVkKH9DN2elrzS7ao6LqW4WWgs
n9TgzYH7RsYugQrwzzFSClPH+oBzGFmTQXqyMyDEYAEUyl/Xfjt04djFhr4DMYyoZf5sEXZnjiA7
UdWig72pWLq+quQuaS9QHEZSuT7UOHes1morca/WvbnepmYoaTup2PQOCgNGnCJkQo1zQHvMHaZD
n+y5Us+lLJL8D6sOzfXTyKOxCdjunGo/6hvH3p8Ht9rOOZoWkWLtWz0GljtYe9MCXo3ofY4Jph4t
CXXwjo6gj53IipA3ktGDbyJCLITwD/T1R9k3d8VnpREXLv54smAkRgZCUemuuGVPuxyt9JRJ0bKn
Hz5FssvmjsrnjGUjQdWC3JFnKgH64UkXdZ/6EpD96PmdPe+h6qqQ+P5AmEDl5h8zAQlEYLamYDIY
svXbbpjNA2Nb6Zpj4xxE82jN201ha+i8w+eCciw8SORLh5N1FiqN9dkk7w0xsUO8OvbO7SoBogGE
oYFkVlnnBuWHnEmrjU2ChM9IKGiWx9UmTxi2BR22aupuk4kIoLm8LgWAPTz1dPQcOhxYl77d69ga
IZDhpVZ/Q9/wXWDN1focXIF7lHnmDWrh2kuLRce9jl1JD91em4d7PWFyrpi4oWBjEnc5sxlOZb7r
6ApkZClZet0jnQUB+q1CAQ/zQtSdKgPZeBwdZPRv0tAGRa3JtAfoV9sXFFKkLM4m08sotEqqcqSn
HXASwB2tfvYLOuVl/9YCokImhVLwwFolpDnOKGZcByMsNSXus+TnqoNYnKedRBFX9FTmsTiJk1ar
n1HvEcd7khlckw0PfbmE/dk8ztf26aIBnEOQ6GDBNC8n8xH9C6uabiVcSVYVDEPaulLbUtB17jAN
8fH32ii5uc2Bl9QDg/ZaxhDLxVkinKUoiA7qSahnB03Hh2U+mNJ3ZZ79JG18EJZIWJkgs9SVRvXA
OiBA/AqtWvYjpz1Z2oViTQYgIV/sAJTAqJQ3ZtfuDQKiVfvhBreUe9cB+DCEOuxaoB04/RqhpZAD
OtNyqplps1FpBCQAMo1aPQDZXHoynTN2CIX6c85sPoA00aaoZjrqh5MKehAazjoeNCa+KmslByki
D3aubRRcvsF3FRWKDqhhF/hPUCs/d990yG/tRdl2MmiGdKayhssxsU1N2fxyoRYD72ulZaWAMEqL
amN9XBGLaNGBruYyhvNQyudHKZ1f8vP1pENEpVhvAaUmYtxfEPMWP4vLpqirR2e9nc3okrxVZn7T
GVGitfS+x8eC0HY1f6FSB00OLnUXdvW61XreuY4ajWaLdg5qjZs+Gu+XCsv5FMSqvuyzCgqmeufU
hYdZEwVxwFkEVlNgLNe7DvfFRUdq491O0Fe+lANkHIU6nb0ez515Uuc7IXV47d60ZtplGj5ejxTx
TfVRYjUXlWsUQKJBNx/AQMm4m0xC7RTQwnlWuTDolWTmtm8twlzjwBTuByqTTDSzASoIXYG7PJkw
ME3Dt9UKoxB5t65kppyp1STb64wa/IJ0vCGxgo1RrmegVf+ar/2MK5Z98a8ACnsutkVTpUUBoSvM
L5yz3VR+vVbvMroXSvJE+0Om1F/nFM2YZ5lqeQpKTLp6GMV50D3J2kB4v4DwMWgdpI9dUiKndCf3
33X6s1yYKzT4p3TelempbsADiwk8EFPzD/VCDjriVGDyCIm6NdBAPblscn3bKmmAIydI+qM5tuFF
udzOeo0mBdXKyxqIuzrla6gPOKyJmC/lTS7jFthy4+ztbGD5cbx2eDeSeVdZ70NT+SlUl85hPWMl
LIbT2oQj5ZRmAtUP+PsX8EEtXkwOL9cbd5jzD6PClF6hnQhbtdPJcsEKDVTJy3sHDcVVpjw+RJms
HLMMlu6sb1KdQq86hauKKIVq+CjRXQwJlAuTVU7cHslLFAF7++uSf53reF5Xfx5x+F3eFMynanqA
6xgMuhSO6KYn2rvouNCv8mlNVTSyhuFxXRA2GOhp12WIlIxoiCkC1931Me0wFEcuk+2ni0xr9ZYW
mU6nesapLO0W38bBkw7QtX0oG/PZ6b4vRXBu2NmZsG093c8J5IXK8bQiiTvlADzct3sKfl1Amngk
C+wH7CA7A1gGKmn150BPq0Wx00nunZHyr4Uz2IDmh1PuFvABGWhrrA9OuAHs4DI41gJkxQn0BU6F
oaCh/a6rxDU9xU8xKc6RrCG1Q/XEgBqfTanXVERvqcHVYf0M5ZXGoKHe1Of0hIZW0hvbCbkoWR3J
pYBN3J2FYYj+mLBO2OjOlMV3UpiuWUhir+sKC2xii8Gs5eb4kRPW1vVxVeA4oEfbXj2jvldQ0kPZ
6RYpsSBpgMJN+O/Sma2Kp6laAAdRdU0eoVJCzcDWYFnAbpwNV1XKYM6um5m1KnkHepuwfzYX41Hs
m2LKjtKLdLkvLQsX20elR8qlVYn3G3TiqZqMC46bRlCy8nZpc0f6v1lLGMMTCO1sW+C1S7kK0HxO
v9u6cEdGr7reWZyhkBtHGcNfSJBHawpKOs1new4TvDTKvsTKEZ0plJY6ne6QhnEXu8KEwhIeHKt6
rFiENSpf9mz5SnL1zOvuvMhCO7EHwMSUgS111GsQO2DzADt7Y1tEgH2UijoUY1FcGfHptgkMSBYh
bxKvw9mrJWv/q53burUMikVQ1oo6qHrWemSQVAspL+y08ka9xzGitN76udouGrR65KHoVrKw5QuM
RnT0cyGbRIFvvkg7zq+SqFpn1ZecdQ/i6Vz9WUa0s3JwK/0VDCoxWh8YzuS3shQZpRog4b+pldUD
Wtq3W/yLQzt1SNUKvyLX6wr9vbi0x+myu2bDRsKQSZoIfJWbokFmi2ErrAmKBPwKC9ylRb/BhC0B
+FkvY8Je6mDwVhq02ABMj2hWVaoTIHCatwjhs9EWDjr852+ywQ+x1LGBTqn0h9TpX4onFiQey6Gt
D9DF/q18PWjFmBfVXJCmQuDJtlZxp7JcD7TOlRIA7Z2m/6GEi5HMv4SofCTgBoGNAqHC7/+nKl2o
bZpZDQxMCORPuC0qqtveo62RHUkl9lTG3Euc0bZjg/SmPUIajmvd5HsWDWnfPzc06xy/g8eKqRtd
inFbWvQtq29iNRfcDa05mBR0WVV3eh83dUiGhE8HmnXoRlghVjI+GfLd6PXxFF5UYHNu/6SE9ZbF
hDIckJDgWzpATj0Wh/SkPGfbKUa0AU2ajKIcPl/P/WNJWvRmhZoQsWq3aI7QEKWT75oRjnFBESUR
ntjPTSw90gY6n3rCb8vXP8kTaBTBvthMP3Ltqr7y1H/hc4QomeMte6DhGySi6O4MT+MG25w6gKkD
i4t6rGf47R9yBbRt/3kjbCGaDy0V8dd/oLcyVb22hXSd74aXM34OzXHBDAMSF+ow4Flq4tjr/aWP
gbxXEjA0NIqGDSEKCx6JU70Zd+DOqMCa38ZO2GAd0jTSAypEDUw7kIydN2BRHo07J+50Qka/PpYX
QBqXzcX6qq/4qHud8E8ILlNkD6FRb4wmNt+HDZCGoYuRrhnNEAaqne+YcdqZJRz7nYjveuXbVBaO
LFIdTmqHFS+JXdoG1uIvVM+/AafgFWLY4QZbeVhmOihHi4kZiMq94V0BPzLUVu/yXr4oY4hkf9LF
Zzp1kptTXtNol12RDTXD9Uhx/HIjJ9vWIZAlodhgt6EwXafIgGRrB8hn0QcBAflUhPJH/0ERvd2p
xzl3kZbaXLbU26WSrg++a6SXEh2xlrwhyON3FqDne3XTf0JfGRANEgrLrmYyAEbbTYPl4xrDAi2U
e2IdCQsKWraA1VFteTWXsEs3jXV73ul9vL7RkD6mmmi/X135hZHFjk/bQiM0w6Durj/1iCAi/oH8
0wjM6SRr8dU8JFpcZuH15n0laHrRvK0SmDD0jAihhaMaSt/gN2ai0hogvlD4cK3t8kwsO0elfIuO
wWa+eoT59mOtutK2uOnqcC5vlPlYx/WpDPV9a8fXzRARERb4AFNYIdN2KWN1Pypsa8pqeItEJBDr
o177dcxejLII5fnLy3+Xh4An/bM+hIwamtkGkBCq0vJvWfGQK826zPheWLS2ECFy8XvdpPTBQdd+
ih6nUKExQlp3oQAgCEgDW02ElzgN/caX34ASHAhlgB8gHRQAd/DFu8je21/t0cVD74aOpsAcUAlH
YUbAMMBje72r88LZF1IfLDWzT4UzrN8pwLjAxXlcI4Buv5rzDhJGAvUgPv+vz2XhYqVDgCCS7+ZQ
p2VYB/IbXU2O5gsHZtG+95C0cbXPywOBHy8defHsm1stJOUIBPijvifN+PWmeiRas33QBsMnIKGd
aPPiwOsPexr6sZDN0Wm+95ECFxg635MZzaFzsk5TiC9NNAl4gxTWz6KbC9bHt3dIwyBSwarbeGYM
8gMJgQvvKXAcE6usgyYt1nS/Tgdy0pO4cBRHfl1cM7KjaiO+ZhVHMTtiida358jcQqzY2jyhbgXm
ZGBpxe4bbAgT2/0a3QSeF+5UaGGcRq6pxU0Q/VWFSylxGxF541nKNVykhKMRhiMN0r3IAMscllCr
YqBx4RxeqG2u3E+Bl6H6wWF23CbxgVP4q9PN3b5666c4lexejIxuf1i4Msx2XwEA8SBGgABV6NyE
1LdvnQDbIk878h1MxPR89p3A9h2BkfD4M3BARWSevbdYYJSt7rKhgHMACeKJkl3yXdI2Xt2PDyOk
teSJsYqWyPfDwwf/CScWCJPu9+fzsxEYYEd013Q/jeDzFl0R/lkKqKTw2Ky4GsUWvVUAGCWFOKS7
YnFHUa59EoNOXCUUkBiI2BjsxeYlRuvkXx7sCM0sIBksQ6HNKBKnBk7IrxkJ6rbayD/Krymi8FsM
Ip+0EEVC8Dyrv/rFPQsMiB5IAEwNMTkocKExlVDQx+jIs9km4WgdBQrFeVlRXjhvBZwEjazQcJ+e
nnZ3X/GTLzpGCjfx0O2LY3orACrXAII/R/zXmEKgkaMugZQIiEu5DcG5OGGxwxqez/zA4Z7DudwK
GS/uylEOtH3B0Ja4AHAWDLcCEKVx/4oY0bAsZv7OJVEGd5gqLjcSGfISaYxzJCaQOCFRA2b6vlyf
lkAOkp14Jz7z8AZlhyeymJt1v+4vt+tefZ82NjHypqAJJIBNTag/kiVGiExE80nzp5vhpgzgf3II
003Pu0sumUwAzC+LaVbFcBMMJNP+eoXw36n8j/SW8RaeI04pah66DWSrsNtgYHqPZAPzulOZYuIW
CpyDi3RiaPAQR9dsknvyOp1bR+huMSuuzAuqQQA92LeQ0sHEFoiGtKOBFGAt+iDmEouSOMEPcd8+
qAKgj7agVIQxebRKrkBtYHbEQ4q5KxECZuIJNnoUy5iZvlgERIQWf/2acqC6gvT2GuAIxUgRYKPe
w/XsIC5Jc7qEF8ZbGRA0BVnAruYiePpWAXoyduI14j4DeL0Tz1zC5iRe1ZyMD+MZ6YVAeVae22h8
bKM2uqAZpOxGqO8RKSPGSlvqdRFyhttsq31QiYtWfi5I5Dzroya65bfViR/KuwtDiXpJ3Hu0Xtzl
8eKLN1++xYFyqPx9edR2fz1LmerXwYrDycBqFRxET6YS5Td8FSSFGLMjc9w+0odbY+WDgwnzkwKk
ao2REWQ28kpPicuttiu2ys7CJummuLucMlraj/WB4jiWxymv5SGQXuDIghZcWBsRxMTttuYkirv2
sNIOSFWvvOOwOYzhhqvFlUNQX/z1wtevC7trXolgwjYCPxaxnafh9Dx/2K9AtwBbsUyxMNm+xcqB
ZjDSTSgTBa3f+sYBzZsNCSAPooej+G3rj6EFzunqo0QVOeCWel7Z+1cgVALJNKIkM+GTMvo1wo1q
CDLE1560gOQOFa7rzfx2vRm8+VD7tB1eCH8DwPKhHLYbYNzVvR5qgRIkHkXVoxJA6uIFVdCGwKDU
/XSPavhOvBd/slGF9S1O9/dKoPLmyoHYBYHDs0sf5GHc6OFfj+ld5c2tbfalhtnX8D4HxDVRGqu+
HpKQI8ZlRHjUvlzDMVToaXQIOY5hsbGicmN+As96MrYd7dpInK/NE9W7xT9A5iukCyxOewnVT/u0
hM1Tu0cYzF3CKPA+4SfdCiwWVCS+1LD05bg54H9+ICQ8VAc6NugXLbvmkG6lTXVIboqb7OYaX/ip
OTSH6rvie77tvosQNVAGqZ+jRi8uCpwjT+XSqC78TLZhSnH8RvV/PedjfxkoT2mcx2mMM3YgfpIi
MzTDERFNJdCCcWOGGq8g7YiT1yHztCfxtvMTlMqYmA75MiQUIj3861pxewhaguF9fZK5U06Ufa0B
F45bA2QhBLzEJ2toEvAHt8lH3JXjI/eq0C7MAwHYExA9RCkBsGncWnGkHYA2cXEWMG/sYbSlY5w0
fYJ3hgtGWsfrjeGBb38GiRHa9yM6jV9oVAKUUoH+dUfxTuLwhPCVGGkLt9GJzp/wMLEHHfftpt0I
TZW/BkFzP79nr3hxfYmjZaCE3T2SEZwVNbaHJZRfmidxw7VoCFCnZS4st0je8BB4PyM6iuFsbO1P
J2o3MLTEpVIYkxkroYjBeLBBgIx1WQBjaSNt4IaH3aGLxM3rIj0eCYfb0PkGOB+1Yc0VscMqIFD2
dTipDa8DqxC0pwE4I5lCRPeW14AD5JzFYioiyuuvPXoi7RUBCowFHqP7BZCVQCi5Sd+a6Cfexlyj
k0g3NG4PQbVfh5ftEqd8Act9s5+HaIpqPpwUBhRQKDMReqbLsrcZIc5W2jIjfefXnKW9hVqEy4E/
ta81NzlnMM3vdnhlCF0fxN+Ud9W/Qj8QQ8B5Gm/ZQjMUB50IW3DmzBysQX2L9RUrwbKZj9yPFwvs
pBPB0nxAuJ5rwRt/YygtlgdsrZhqYpCJr4EFpfeZkb51ECjKy9Em2BSXJPH7Xby4MQHDabudAzCN
9q8olLIVELQ0ECNF7HBilAH2Zp9zfCafJ1zpBs8Mxa7HduUlz/PtF9et8r5G3vAXCFLsi3g4/aHM
ovxrAgI1CSkzzbGs30W4sOa45rgDAS5FS7IPzfeLgYx3YJ+mH7BKsWPcWv5/Zz2qQML9HelAzgMG
HTSkopmy9VtpB0pMObUKH6kt4aVDo9pz9GBWPXBz9vu8OQNaAw4Ft3909VdwrnPQghsOB0G/DOQH
DLCl/g/HpP2LfAroTEuz8enDBEUWv/+f0k9VZdeyz40F9vPOkEjWd/VPPpCi4Pn5y0/RXZs4qT8W
E2JBXCewBoO53KovEqQNm7IUvw+R76d22J/DBMzph/qhwRb/XP+kPUcx6l8uoKWommHqHDCyxX8/
2OsM4fPakuymewmDmtIvV08jRQD5QXWDWgQYSYpyBP7UhlnzlmCgZCWUnN1O9y5IgCrUosFk+RYK
DKuf4tv+hZxGi/MbIRiQuMJvYXiDUfR7KTA6Xz8fz1d/ToOJmFQX/5sAeJuIBoX0PIHaubd6t6PO
xBRg+E5u1vkJ/2M7TnqQC268DhyEus2t/KkS9H9QtqBHT/lRey6/qx3lKOmuf4EFap66JwRA1gC7
y+3lblB3cgxsbiH+/4Zfe0VQ9AqEwi1eKVhh1DKCa8CupfCtFqF5+hYeYh+94mrvo+phJ29I7vih
YU73QGf7Al3YcRXy4GfjsW1wmhVvONE8pz03ubrB5eBNfenOHr32oafe8ScKxj9vHgAURO9MWTTB
ZVnMjv8Zaf1VWSSpN6uHxcvuze3DgERIvxm8P5CV/oUrCPJE6Opp0NegX/w2orWlOq/Gqvb7qoux
L6eKGdtb/jAI+4k/K3faKU2kPigGPQm3fWkwonbzH536yfB2PrawJJIYRYT7/579iiii/n32//24
xIL0P+dvgnQrylSvHoxfWsXClgWTTydINmKjvWyT8L8/UP0nMFd8IJJ6Qt0bWOBvs6W6VGcDYMBy
B12/puPSB6RCCzwO0HYfxaGTvPoOcfcLyb2K9NWFxb5RIypWCc2gwTUeGhpsgST55/4PXKB/MtdU
GXsvHZgiWEXk9/5+KRYwDWojlRWQRPoSb3CoaNfBPIbQ9P9xDQxwTzDC4eDgoPj3T2rnFR0lVrj9
9Jn3YpWoXrUP7G6Z7sn393qsPuY7523+ad61p+HO/rDonr/2H/m382U9/Pex4LzzLyPA0GXV0Q0F
i7HfFQfL0cwBLxvz3Ro65lOOiP6+pim43iQ9AYV0GNM7BbSylPoGhbjqTZ1BcaypP2EtYvMSPOYS
/UG67ME0qACc3ZwFRg1Nc5uOvl1uoE1xBecu0JGUrI9ODCSnqe9tTJtZvfH8KOmyPJ2NKC8/zj1d
cmqf5Iz5sbECG99pejSVkGwFgaNRT9Dwq4BtU4Ccia/1p9FvKUNTGVaVGKw2i+wXrdqCBtf4MOpH
wHt9cpKLHXnkAcGS3NgM5o0Fm/vysJLTXDc5H5cFcnlrkdao1IsVI3bWT8qZjuMjRaaJ9rjb2kF6
SsZXYEoOpeoilMqoMXb4zExInVch2jmFeVtVdDbRxaruCv1Bb465fKoRHKfDbJNfXVQI+aeFxU+C
ZI1jxfQB+Lmbbx3liAKigR1BPPTe1Aam6S1vqcM5U3EzXlBVaLW7/nwcL3FC7jstp4nWOJgDeRPK
PXwpUDRlusXNgCYpeJmd+qom8TXbAR7M7e103kgU1ke36aK8O5lT0GKBjRzLMYegYvvrA9vPmTa7
Wt0nw40QYWkiw9wC/QApDdU2qO0NO4d1HA9K+aheb0w76C4PbRlnb1j9qMbzmQFyrEjgsj0w7Tl7
voIRWA9gL7QfZ3okynZO6BgWMHcVVnkbwBjmQRtt/lRBJzRbSM7OCMoC9QT5pWb7udxc8WcdK1iI
njruLxq9/LiMUUswivtx9hIqrddQQ5Bz8eWTYfk9jAMZURBX/zSHIEuD60qdObCRvtuuXvGQH5Pb
NbnTlEg9u7A/vEdi8/EEDheJIhSlXY3SUBYaj2dEFo9kiI/t8p0oCp2LyJrfG+TJlc31dIZIhVJ4
7mNOK2GQu9QKcnS0c6pwyEDpbTQZIYQxAvuAR08wUBkLatB2FMsb+gjThX7FsWuJcXnW2A6kLp79
rD8j2FQMhKyrFiQ31hh0FAjKgGUfw6FlO7BV50g0QGvH9qN0E6o/jAwqiET3zxyNXjxodYjsmDuK
pTK7qfSjAg6jpXM4u/L8ZBl+TkvM3uXwCcq3MkOQXd8aSHWneDWe6FQOb3JMsGRhbEjnJL2XLDwk
NhcqnsZeNiN9fCZvLilskfAv380C1uM4TPH5KI0ISJje9H+cnVdP5Fi4rn+RJedw68oJKKCg4Mai
u8E5Z//685je2gPuEqWzNZrp0XQPy8te4QtvyPa+BZKJWItOm5Cv+Wcp2lK6FNeR+qBTaXqoRHQ8
rI3vz9vohXBeQOyddkzAFgd312x0EQ5WdRuEi4weAEBlWw+WrXuDzwapfxqc3GaWPSn9rXEUimXH
c6ozmNbxqJVAd4MsI3uRhwecRoyDENy0sf3zaXlBWkzm8laAH6PSIKJr+P3klsrIaCoLxmYxx0J4
TdRJFRS26m9cWJa05K6M92/bFaE59IzRaEKYUp/G5nGSDUYrl6OSWbIRUH+u1s9jBf3KrMZLfhoE
AAPEdwPdUnjUkyBI6mKkYHVmlS/Gaqet3CCTY29pqaGX/fNY8rWxJnef6NSa12Rpf8Sq3b/JINUp
80qy24NsLppqp8AqHAPZhfZW3hbKsn9MqJ3vJO6UblbVQFuuTF6+FAF+nfzkkwK0intMwfJ9YW21
DGdJUGw+mH2LkNynSelmwBJG5Rtakn6BXki5+5QWczZJcfLUBxVdpk7A4Fuk238lbISHfPHT4FnO
3WyoyIV+X3D4ItY4qMkVDp9oAlftMq5Fz0YlAeoOCvYqik6DduvU9yaMoxph3TrNdhGOpJmnP3c+
OzMx17mSsvW3XnRUAI9opzhY9yAQAkBbtb7LwM86yrGVTp7wJGSvQnayCPNb/Brip1jnTVTE5epr
6uzSSF53ym9jOKPCDSXhWDZoW2QbS4LECT45w3LCJy1IdHTDTgkokNGQxhnWtbKyfO9tUGJEqFJa
etSGDX8+mDTxnVu32HfuKsuoHvM/d3TXx9Ouu8ldthcodFE14YsDVpG1ZSLiLGUKCCwe2pgyLBWF
4bWHQv0nF37L8r42KSqh/eQqt/iWdM++sRp8+v03nBPWpmmPTgy+eRFZAEutyp5p3anMN36z5ffd
audC/0k4e80bq44WuXXTDA/4Ytl1TsVqBIOZ0h91kOcRh16ja8+GwEm+EHpMxhTmHaZ26mnPrQ57
qKNoDyAWv7V1FXtEd0H6GohPyQh5N+fgkoThTm4Vu1RVe0jo5JIpZdJNpfNlaNOqKYWkwJy7qbyN
wHyGjrlpMBHyGGbYG+LCaAFqCsdCeO7xu8rBxzg1RnDmNupPqrlqhWPETQ4yNvdPQXYnWY2d0Z9w
aRd/WOaLwdHJ+8MBpQje6orQujkn3psMzy+t7kXtWAfnYLz7QQn58SIqWATxu5mufO8jzm4AbCz9
0l/44ikoH5VIxMHDR/gRmgPoraTlITmgAy7vhwjQX9ng8uLX9y1UOcrLeoSEZfseY4fW0N/yXxpy
RPQ0kVpiUWtLsISziC50kwITbxxKuTsf5vOvIaMPV24CuYbpQBvBBF7sW3PJ7x8HjLu0upx1wW+j
INZBcpnDwkUTR2SZvskAOfuy/qPjXqMr/Qqd7ds6UWcJMFq3ejOMX16KaoZ8U9VnkIKhfgYqarf+
2aLpoRyTUCD2aldpzZdVbr3gSTaO42cWNSTEknQrph6PRS3K4XMVeJLjetbHlOm6VatsvOLc1qdB
CpagKfdKIe40bsPRplGd6xaueeUe6aFjrmhUX4pF9Nj61P+yx76lEym+OhaUEd5OqG0Ur503obP1
uuohd3I7qmUWw7mKb8IhmRk+OPhXVcA7jsZ5qiwSQ9p7orpMquCu65CEAyKoeMKd3MTQ4h7ynmA8
K7BMqJeW68EqOTvFTUt8okGNRf89VkMUKR6lEYMqLQOdfSsdco2iHMlKWYC/kZH6pOcbaOpKat89
iXUiYDcwz2Sa/3687VnstbCSy3PbHKgzFMI+BcZsGNuuwx8O3oV71sn2Reg0VeHStKXjpDoLlLPb
XyixqPW2VikGOgjlEFuWXnI3wD+oQZ1KDe3b4HNlByEAfQBqSvGn4wkSyMd4Y7S/sal4Ii9fpDib
OK8VbQ/RfB84TzLM6ZRj3NB5dQ6ISUrSbYNOriI8xBbB7y5zzJletLOAjY/OpBX+zjgGgSO7+I0I
s0wBL9Y+BcKz1W1SuQJIeq8lvyRLmOfuTWEsK4iFZbqPg3BZptSykXMtCwCueQ01a171g92ihBFF
5y5mK6R7iAwDu12slRminzNQ0qhVvZfVOSYsSii6tvFc5qf3xh690VURn/XgLk1/Zbhz9UUNMhHO
twWzOoO+Dv0RGq4PhMW5bfojJMDSfXJYfXnyqrBodINuDM6QPs3/6NUR90l2YxkPnaoA59q44yZE
CygRX71sV0Z0grl6T2pzbotklg8kORSUhGYTI/ha/n7p7bh6cPSjqLy51m+lgMmgn9ruIzFyoCbg
4OE2ONVbW/oIgN1J+cEoERMSEdboH6z4pezea52aO1x/bdO4K40ZePVZK+gs4hDSB69iQ0xeJ7Zc
nHU9tqUcGly28SC7+fWDVIM8OquYhsLubCBd1nlhK2Bjhvblo80ponugoyKEcTYdJKi2WfuiuM5V
Kpnz1EsWXAZdSFKaPGX0WwbFoNN77lt8apxb3zXsMNSWYYcACij132kjzoxmzpKVSEboYpi/leQh
IHfseuCLylxUFj4EOtlKZk5orXvvrVMfBi5bgOCdeBBLuFmc1BnY1azedMBFewH2VbYtrVudhbYt
s3AFqTSP7zsHuIJ+TBSq1soIEFwJRrvKvHmNHlOb37nYjsbeh1kpK3BbmLU+5eLteHCasr/sQudB
R+2oKt1dBT9Hrl5po5ozIS9mw9gw4lhTpFsreBDdeSx61OtQ+k8fPffcBY8esFqswVyVyyF66Hn1
UtPNA2EVyR+iiFJLDTau1LijP+R4mwy7wbUWkpfMRWBPRr8z+n2Ozl1fi2gAPrD72yG46f1mBahv
I5YrXVsX4q2ZBnND93cKN2VQ+ZwYhr1X48aWincjF3ZDOGdxqyWtTCOmBPrMaSxYaN9YsAuGbO5K
+qLxHsGgz7NKsXllUQ5aeAaxGe4zoGEk4XRyYj1F7VUmUMnvFdddCEmxzFo60VF7TlrAXoZClNdB
cVC2UulugvbN1IhcEvQs8ZjszKWhF7OIvZG0nJLIRtZg1t3ibAzHDuxrp6i7YIHj5XjD26hmz7Wm
XBvu73b4ZSg3ovEgt09R9ielZzQsWoEeGELZGqQRw4vWTfIhUhLIQ069MpyJrbRJSAmhKfg4ng/g
ag3usMac991zpMPsgLJne8CfgluMQUj3uNa836YJAku+d9t4VmIKiI57n8O99lCvR2nXH5G57qMV
PiYm/vDJi1YSzfTOArFwsqo/CZIuUU8gRTmCik7tcaT4tJYUiKGt+1r6wGmCEw/flUCi+MOlc+L8
rCU0qNXKJu9C4Ueo/rDtE+yAJehTOhGcEX6g4yoH6BjI2ZyzqUqAEpgwDANobrntSPvSp3AA3MIh
WYQM7avNzCfAiQkcJJ7ELA+CfsR2caYDX8+drdg/F+ZNJb4IOv1o+aHJwD2TLJBXRg16HcHadFAu
8XAB1mnttK+adHLEs/nm9hUJ7wl3SGj+2S4gNWyZ8jCGdtUjH7OAb98VPdKcIRqS6AHSb8m7RSjD
9n8aL4EucUj6i0VPRNzq+8yhXo2MViVuB44zLaEZakD52Rj9srPehWAfRTsPGoApL/IEjwuVa3Ld
m/pMb2Jq/AghJh4iZHehe0ZtW/GfFGpMg63SEUx+5+moRibBNaBnUOwHE3EvvcEr90EqbnpK5Q1Y
wvEd5yKA0oHzIE6XJlV5+Oo5lX8J1SfPpEOm3hTNkg0YgP/uDKBp3ioWVmZWw5f/g8dpleBNKEHY
bW18p7vk3Q+eEp0+ovtmefEt6H9RfSolcG8ZvbVoh8NzhmpuZWyK7KQmd9CqMRfZZxzUEh1dIiOM
YileWNZ28Ji29PBz/vjpNvFProqgvmaYCOub8jR/TGpXl32pOpSaNjPGkIcyVFwYdtK0CDq+qhK1
dLlciqBb2rPXPSf7bCywH0YFhqcwq0DpvpgSOPBkFwaPpoEEcXVwUvr5IomcC2Z/xK8Lx9qndgM/
UGsRPt7WMlSbjUy6o1DrUhSJuwPQS/bm1eKC9Iev+dxHTwPcFUeHi/CoVvUio6wlsP1Rpx/vlTHY
8SR1xjcKCb2VFJJfu9Wx+fRCRCpEuALKfDCMnSoXs9bAbiOHOhXfqgaOwQFiQh0WOFG9dtHczsmK
FHGLs8JWQdU7cgFHu+pc9E2WonhjJe8p2q6t8WtQj5mBUVuxivSb0b41iynd9JD0Wu82kXCFGF1X
i3mKQezPn0q6mLt++VSTzLpLfFNzx1S/AidCM57Zc7M7xE1/ERsPYFx/HlK/WF34MuQEwKkMkWtw
a7E6hGfffUSnrN0HZbOvifrVtF+WUjuPUPeCQYrvShlin5LxGevfvvCAJAErFt0xLCnoZYWmbWnv
bTla99K1k27HYFayWugwb0X5HnRQfKlzxQVnhLduu3OT/W68cxr0S9e9kbQGe4l8ZOvYZQee5SBD
i3f9OZ6pc8PQDnrwKHeoC5jyMkQfRcJ2RBu0WaQ9qG1iRxwpAmz/MDoPbDeHupfHKXjlbY2t3X/3
kqXjU4FUIzTQ78UFwr1eakQoZKGw9wri/Gama5nt5UeNxDzrdk1ENeDYGvNaOvTJQ9XYxd4qF32x
7KVVNCzZKY43I4CJ6z10gNB7QFFC6XeihS/Huh/F1+1u3ROit3iKIw1A0ZuDDP7wu6ViJnGHUDtF
wIX0kT5SGpWS5/AF8o+Mmy+uqUihR9k7hKAa+szGExZGc3K7h+gplwFAmHO1WreQhnZNs6muufh8
dton7wbWrKqiDMchI5mTwoshNS1m7jB30HokIo5n4ijTEuCbTqtC6v1PTV8/O5bxaeQIWv5BDQD6
0SmpgndXkLeB8P7z55o+kiFJsm6ADVDB4ZuioU069a1Vqpafa8ZNkJ9x4EgpCOQdzQ769ZZwNqKM
rLeDV1cMZ9f15hDBAiechVBYdPQbYmHnKLc/P9K0efQ/j6SPnl0GytLqpJuHBRJb3E+CvdOpa9JT
TB4OIz+0HMD3ERi8Enc2IqAUNbfDdjtq8zdEe4qZrOXkqHVbvXlP820bo6JMrRwV4KTfmuHBRG1D
Qi47l66seekTO/Dlw/59ZOTvTHx+KFJMHYaH1MukxFGifTHcWf0OG4kDMv2dY8OEVsveNnw4/YgW
9dZLn1R7yb+Pakro/StNwx2KEDOZ6K/VX2gX2m2LW0HwKhtLFwqG34GO7duN7B9HRUbs5TdMeJ/F
w60Du7gYuGM0TE6xBHQFGH81ZU9nE5QIhrIdWtv09z3xSRGgiFBn0Ffv4PnOzHJn3ZkElghCafOC
3gjFnEVNozzRSdxB1XetDnPrT1utVOVO1D4CABm9UdML4riBnF1THo/pMgbepq0tItd5+t5C6hQk
UJ4STfZilvBjBuotVfJkImyjdBAAPPzEYcoJYHuSWzPzFvWARJfLWBGBeZlteyJBUZ4lsbRUxb2o
1bNa6ueG95tv8CgS1eXUR64tuPF+/+nzTU54MWkidejlaP9E6Gq/jjjuEUc//hrbT+dkY9mvOVhf
MMOvDUSe0fv3lj+L1t7iKGwwwoYa1Nt/6JTYUHTnI1wcbiESeMndiODlOAN6ejsiRR9HD2Hf/lW8
VHfa3lj+4t95i7dYMYK4xDEALLU51/BrdFe/kWwARt3sOvv+HZW8DiTn+CcG+7Gz725uXjb3nf27
snFgnd3c3S9d+/6e6uNNYIPpshd7f7byV/ebxr6D6rF81u3VbGvaL290fmesKBvjUcDpPHX/CVl6
G0FOFF1sVOKwJJXt7Y2N4NvLywv2Yh/iRp0/4yF591yi9vY8SrpRusAAUgfNtge7RgcXjNyIfgpB
OWUzoF8LYQPpBdh8BIB3RMzLqycooKvQPgN+HjHx4wuGWwWS7M+f3dNxN75maPaQF2iS8cZ4jeCz
j39wUX1V5q/VfL77Uz6DlwJo5XFMjwMl/OWAAR6l3a6sjEm08Xdf6yrcOGwtQHJMLjPfd8I6bdVo
H4AVkVZcYAImzsitoD4ezfQnjfr8kjKscu9CKFIOAchOGmR0+pJVc0To/MrzTPoKn8+DFAwuUGh7
0rWeLFTJ0Xuhai3hUIJPCopybvU3SowK6l1V0uakj+tREyWDyPxnNajnRLWEdMFSSJ8okobOnRSI
85LybWpei8w+x55uIjxA8KhDI40zcHJs103vioaTR7hKrqxq1QvkbOvGWCOV28vrGAV4eSnhobtq
HzqYcsG8CZaZc4x+pWgQgFEHmUvt+dxSJ4rvVfWeTMoh/5VolD8gbj9KeBmjKogKXU7//2zYfL5Y
oCOGyS2o8aUnN3PS+WKEGAIf2jpJLcQUpJPq3phhILn2Umsxns806myh/qDCpnJltzVJUv/S0Qdo
U39TxgdJ/GjQi+iF7Apbbhr0/n06VZfB7hkYaX7+/hdAjds7TpWEcrK33HtNPWnaayVhYXIafH1E
Q2nCu2FR86Sv/vN6ky6tN5JaUULeBskhU/kezGnt0BUq4q7oCSww46r0Ax5waPg6+J0UKxhlvnPl
Lp0gR/5OFZAikaNKC0adjOhImpfozYB6m3ngphCbA3LGY5nqWhtsEqf+HQioDLEYWkx0wr5PbZCi
ShMwJ9v32GnQJMm3iGEhzis3qy4/XXmP4/L5Z2+YKLApKI3Td50sL0nILcVKFIAMox3AAuEPpDRQ
llaHE9RBNMPsDPMxTAWu2reN+dBPI0/epxkVmVG6UrKHe09Bj8D3qg7leOhMhsBYkchn7CYyu0lK
5nr64CEiMubEi6He+tlJNjdZ+PTzO7ywMFiCpsIWNWmTf4LhvuwBJVUDkajH36Ovic2biepItJW0
+RBcGWjqbTKujE9JMJYFq4PRvq8MEXkMeqZDuK+iBASkQvNopYW/WvngoGCvBruqWTY53Hph20XL
AvCKvGvpNcAGls6qj1BF80vTyPnbM94xs6E/STjPSQ/OAI0Sk7qUS0K7Bm+dgu4+n1pR2TEqHwGf
y+lTZ20m54Uc7C2KcyytSqLKQwozCgkIxisq1euR055a1Rz1+hX6CqNqORZ8P3+mS0cGxGoTsXYw
b8jzTRZc5stprOIjuU+Tp1EsPX3PEK+56aU5fT8WhlleOTEunY7fRpxUbzo0UNzYMYO9iaaKLKer
eASvoLw+Btefe8uHi4iwgCnUJy1++3nC5oUY4dvwk+Vv4qwZZoKS3Y4UQwrgNmnHEvQPxDQYYFCI
6DE9Yzu4QFEF3ahmbtgZMPqRyNfN0YWwtZ22HEmSoyYxhJ05/U/+ymdIskEEQO8D1A8IrNkeRQhb
tZ8t6DI1BASsX5bc5BAyQDFDa0mX2KcANA/5L8WNDC4+AWGbAiG55v9z9SNP4hAxRcgvlMVoT0O9
i19rjLAwrOmybQarQ5XvgCfSlboCcbz6occj4ssRIDXYpKVFGuGiUC7pCsfWuRIohUT3Y7aMIgPa
80p411zDl0wR9H/3lmYCZgHUrmA6+n3gvAtjx7F6PjFWU2A7bIHWNEKtcvYWUeyl8G+H1imhfuY1
IzK5v3IPT/Ek4wOYnxEogSjawv8AXGMp95xc7B+F9e5wG81d287W++eXxWz7ANvtWtx74UTHq1tH
oRCCPuHQ5PMmsuCavheRzkLyqY5tsLCoLavK5uetc+mD4nMiiiCEuOuR0Pz+XsWiz6TUSfJ9KyEp
3Ye3YtasAgVSNEpgajDDb2D4ENunUZ7lytAXIhtTBgQ1RhmjDsFk6ARFTzOL3XBf1DNy60igHXVP
aEdk4zgvJdp56rUhL2SZ5ggFJgLQkaCYVpnLHjfpOCsSPCMJIZOPDhcdj4Q/xJQpaZ6cGFQqtQIp
hj0Vb0MV1e7w2INe+3nqFy5SNChNE80N1pQkTnZRPMhFRyOZiEA89gl+ggg0yyS83BPdtbtUurSS
qKtbFiZEIsbnk9sgBB7vdZYW7GssMylR3LeuRacPJl62FVSElA90odAjQjasScGVjgIFLzAsfp7y
hSCIC2nkfEDPB2I3mbKjCIitlCKqtiKy+vm2oQ0UD9qVUT4Dg0kgxDDWqIFHmIcs8vflLCgxEs2K
7+9dF9Jb1qHfCEDyVu+1mY9n+thD5jXouPPQ8nSKErvBY9IKe1eRjgIlSqECYpE89Hl/LyorDIvs
IqBySiMAOQSnfNWwjilpuzkyrlMDuvCDOVNSblVUfNzyRLFuJQxvmXgwMnmLnFKbI20vQb+kWFZk
zsJL3sOMykT4keqIjEjWoe3uoqCbxwFPGKZLoVJstzproK59LNCoH+9SP5kNECrZH1H9K6a3Fxfw
mLR8GcC5yH4jljSMRbgY9zmU7tujjDiXGs/QNUPyWF0O8DdS+UUEdVXEo3sL/PO14xSYtgPUh5fW
QnyFoFAAZVWCeKE6aKQZ2bWo5MIljbcu1qYKgHRIUJN1qOhZDwyswaICSTf8FpS5pZAlp8jMrIC0
igJdZrp26urnhXfp5iAiQ/gBfoIKO2Gy8tKK/96Yrc8Jh+YWTdoVYHp06MG0rwj3qZPbOm0kPsSf
n0cef/B0LaJyI4HaM3CsNcfD6MtdmfYOqsVNlIzu42RuHZL5xhHuwShB+PNIn5HlP0ORNQPPszhP
pns8UxzLlJpweIztg2EvS3uzQYDA1hb2YvGwbp93V6Z2KdQFVaqhtSpzS8nTEDPwdSXuB66n8gNg
VNdsa3/bwxiCZM/t+y7/Ft2d2NgICwMnvDbbSyfa18EnL7ZuC3RsA67iJ3E1f/21WQXP9mJGCerj
yjTlcU1O36uOxDWtJwDCvNzvn1CI9FQVQkYa+Ze5TeUwokwozLTFXTnfL2ayvX44qvSc7Wtv+MLi
sUxyOlOj1gCbZHKQmXFaaLnKqkUqD9eh0nnXXcgQQGOM45XFcyENZygKWiQLKsX+yT3cRkZp1FJE
2gLELxEAyrj4NsjmzgxSwgBj7uGrh/EPJ6BqbhKtm0UGajceei4Hwd0aSBajHffzQ12evsFloWpE
JVMrh640vCAt/XCPeU8mQJ866NGr5OyvQnE/r/zJJ2b2/4006b6EVQoEyRf9PcphDqBP7JS7g2fe
K+3Zb2+xQ8z8Ze7f2LKwGYV0xXaVcFNzwKPWS7uqP6pAJWrhF5LdtqdcuzYvbbSRTqTR01AIGaY5
ZZ7mbtAVIiYi8QITLEJ8zaGaTT0MsToqQaPz1Cjx1+Vw80YvxeOYU/78McZV/s8r+u8ZPkPjLweZ
YGmeIQ4EamL6lCiI2vhbx91SFGqcaJ7271eLNZcGtERJ5tA2RhO0yVUxWLk2SLoXcHK+eu4JSQSq
3hzXkn/0k8PQzn6e3xS8Psb22Cb9N97kQBkAIZu5lPaP58Pt7WO8ur/T5/bi5WbG7sYK6VhfGfBz
AtM3+nXAScKapJJoVloXoBC8dcBvey25uYZhUoZEZQXumjpYBSOjQU1CUE+BpN5XMC1MA/SKgmoD
uGEtPBYISgYuHTg3Ab1xTFgKQ0ny5z4tgu7DrA+jnCXiqIi8KnThdJpVFgcyfmFaAeiFiy/ugCg1
wSPGYRJuM+GDJP/RWMSBZc46o1rFGlJAPAMCctQqKFkI87pCy1GHgOo//vwVLm35r+9kkvFA0NW0
ssHRThEIDbGzVA5K8uG371cLJJdHUgEcjz7ZJFffT3VdLKXGV/GVGGs07YrwLC6OBep33er/MqX/
BpqcLYlVxRl4s3BvDkfYh2K8pZhqGdkMQ9SfR7qUnrKE/xtqclP1WVkrTkvtCQVJQYLSn39Yvjjr
I2FWyqCcFBYDTVB1K/snoaH+YQqrpIjAvp1wmnaGt57fzliCCgq2V57t8vuG9C3hJQ22Z3KX6Y3i
FJqa9I+7OfHJYXl43NjvzWz1Hq7exwhltnYWo3PXNdr9J/v2323238CTcyT0wgocNQPDTqTfddBn
j+6Cvp6zXm2U9XKwN+/yS7iybmJEH1arl724vAH2bM+IB2fHweCpsGz5pVx5IZeSbiq1YxVVolbI
/fZ9AYphFatwkYI9mw4ZZb1/kUTUh/SFklO1Ep4ovKcI58qnnz+EciEJ+zbu5NipBhLgqq/D8dih
y1Kbc0GN1tzraflKAb53obNVKwF9LcN5bNpXWi1S+gR4u4THQ3FJf40gwbew/RT3EEErp7EvF1ti
gwz3UPUgyPKCYAbtP3CtycHh7CHCDqxrF9LFW3HkXBsyabxOWvH9BepILLt6WgV7tlSfn8BqaS5Y
uKMBpQyhujo8oYJrpwJOLAdVubKrp6ZPf68LC8IYoomaommT0bMqN5ohUYNP75MUhfDR0jFyPhIt
37nOvgL340TbNDO3Wa7NFbSH6N1gsQqmRJBWboAnl9eNLGTHbEBSb6v4MG5FJKKj8rV3TqMCqxu/
SXANw2ER+8Ycpi2Y7PSF8MdJnroK9zkS0J9Xx6UwkCIBEBRcFCRrWnOv8x7KsCJDR4q2ZX8k5KK6
L5Ditoerpq9Twt3/vML/HWzq2KD2USsXqkPUFdLN6+b4YurSuyWiIie1SJ9aKD+uCGacrDyPKsYh
wJGfpyv9O1/6tyJKFDKdZVOfNtYyOa2qEmXLvQIitl6hfM8WSPRTVaBUfDKzveHMWPoIAMnSHbq2
f9PFGH9chCd+fpZ/4x0eRWI10eeWxzD8+3IW2ySPqzpPqaqukKXlqqC9wlkdda9RBCXk8PNwyni+
fD8XGY9xmDTSBZxC38dLrVQM8rIP9yoK1S7lesHwYMeJM9LUT2BIA/xW63ZsrSRGTLJ+yxI0N6nt
x5WErkHjm1QXThSWPr1Uk/qDMgpXG62cjVu6GBtH61Z+17R4y8XT8fOLahl1IYYjkGucK9O5cPeN
0xlTFyRWQFJN7nPDcpVhSJkOpXDPFUf/djHuFq6ugakhQvU+ZA8OsWGCGEAdjjqq4WJdJi4LtLn1
5wiJ7XzQlyIxklNfSWQurrIvzzbejV9i50bstSIblBArrMBu5RVm8sQbjXdw9PtCvBIFXBtsso5U
KWwcBIZ5EcUR2xWcQIoMs1esqa83Az8BVf8uIlPBqBfQGgnK95nFjarXgqMHo64Cfgaj7ze2tnxh
qaApeAjElQu9PP3IAdZis6oNR376lTPrwjnCp1dM3Hxwg+MxJjep5/adhgRHvAe+j1BwR80D1v+7
gzYmTfkCty5AvUsokOqV4+NC3vh95MldamY668uhRemJH62fbVI9ROsaX/Z4O9YdHak/QPmPRX9G
6DPL2wWq1A0N++EtLs/NsDbwRgsps8ZKC1l++KgMAKtJuGnj4f9yuqgYAPI3L+nTQevLEqRUoutC
RgGYcDeBJdW99whxRlvTfS3g1VyNei/czrwazeJuRtgb2vHkftS6LogFkZtExX7GVj+gXEHnb8MV
OOH4jOyMbG1EZxkn+FBd+SwXqn2MraMtjU0g1Gp9sgVqURRMfeiDfaKgZAgLUsBxQVLfvXbraMhJ
47nWHnqTDqyE5hYybj8frZd3BbEblXYdYu907monDE6kSBSgqbXrsPU015xZTXM71pBxcvbLrRev
GiRSXCAHsQ5W3DSflPC301RXmnX/ht3jY/zvo0zrOkmtBnkfAK/I0C2o8QkDAbxy3Dfcnq9M+t9O
zjiKPk6XC8z41N/9ssIaL1ErAU8xwMJzRbbTbCUNxD1oiGzrYpHJy/4aY//SSaeg5EvCSPWRZsr3
w6dRBAHBdepDEqDK7KNoP4LwmFNVbl5r/fXn6U2VoAhWaFh8GWyypjKxMrvUBfegW9UyC/JlH2H5
rfYbrUIwNlj6+DY60CFljHGGwpz71ilFsn38wOTaI46pM49/vbtl9d2kcB9bvwr37NB1Abp/MHOo
jXrhgxYHec7dq2pXpnChCTROQSHXHXcGnczv76vKcywnZLZFWb1hM6CZ+lasKQeoB9Ez5wZVAeoJ
Cjd1FDl43upUB05RDfUpfIqvXYkXD+2vDyN/fxjLAc7vadyJCvDXc3OLjDpSVPcGury/UZALoaot
imuaC1dHndxXsuwZXtd0VFQJegjIW+VAYUn2bowUMusHXWOSGr8eK0zGVYz3OKXpZamMHQiSUbrX
2uT9e0mUp1YO6aOFSQe4BTMbUN3QBCOOQ5wLN045mpduzQIB6qFcaaW4/HkVX9wxX55g8tLDWAqB
IRIbYLtj5PKG+EAglmXanesfWu3083CXDp+vE56+bSlQvVQjOiCuVohmlXxVKh3Va2AY2pUA8PKn
lZUxFtEMMrLJ3GI9a3s3oYabSkcpRA1ydEPJVuOHhUsnSKdcQMrMRFIH64iELt416acLGT3768sT
TKabCEHsDQpnbaol8yR51QAoLEaGHh0tKkzdaTDu4msaF/qlc1ch+hLBB+K49/lUX87doG9SWFtO
sK9SNKv9WdiX2CWccmynEiyzALiBbw+qYDZ6eJARo7yDIpcWrZ1sVflvCW+DxMuSTqnyLmnH0ZEr
INnqfXedJI1NhLfQtG7hib2N7kGzTErErtt+5ijvoUwyEJ4UBfkSsl+WEV5FhkCy4BwSdbBr09o2
aGzWFaj7wi6qvVf9ynzEsAEk+dGrJ5LpoQArOovI5W7K5p0KmhMyjNAHswH20s/r8fIaUVR6whbV
Sn79fui4et0MGgTEPaH/mK+PzlcgYmHJEKla2BK68J/h9Y3hKrVAH2ecn59gvJL+OQK+PMDkyhKb
NA37BOhMIxy0dEz/r0ZeFzcdaiLoyrAgIEN8n6PnKLGrCTJ2HuJKGd6b+JTT0sGl9+qdyGu7NJ3R
x8Mg9KZBNbkUKST7ZaboyV5LOxrR3kLrMS5Ddgue/grdib1V42GasO/ieimbCbbY+EEZ1q2a+zhD
lruO1ngSopNboPJkLLQOWyY0vZBQTgjcRwMsQcJzVdDhulIQJuXMwfnBGO7l0djsUPXhutPBZnWr
DleYUK13gDpz3OWkBFEiayEiZyCG4dJDqVdGSlxBR1SVdkEGqckB7I/DCwluXFV2mqBWhAKE9KpW
EAig1yrNzaATxfypcgE6LcLVnbmQUDV0y3bTW/0sq55lx51VUDtls1xZ7msLQV4c8ckeoqfysQVm
GBYYyMqQbbX6nENCxaptdMuKqABnlrsUouNATq2sdBBq8rN/R/ifIXehyPq8Fpu5Ory3mA2FvrOM
eJFpiLm6dwOAb+zy8HO4M9ZDKi1wZTIShEsUPYeoI6xCzP6ou7kwPvoSy8bivRTp+5utTQgAPhRD
Do+Hgb7v4kwZivUysxBocj/ICHoXzoSGCpk153VHCG9qzkcaHxVThb32OjINPaVf5HLzHOjZGlDt
wtDDa2jri9fll8U1WchlkZQZGjQBlkdzvb/Vk5WqboE+c8xAHU/8Gd+fPXt1A+njOf3PJv3fgY0p
JsmTharXg2B4HK0RRmbE6A4BI4K20OPjqMAvzJDatN9X/uzu9/tdZY9VY2PVIsxc2Kf1w263O1v2
mWpzaD8d1w+z2c3NYn08otV7DSF2+UT78qzTmIICmhShUDq2BkE0W8arQQveqI7F54sa1YwyCHvS
mu5OOVzFVYwH5k+vanLpKllSy7qZxnvCSaR/3vJXieshQtMXz0+8mHiDSMCgAZeuk/r4/zg7r93G
sS0NPxEB5nCrLFmSLZflcvmGcFXbzDnz6eejz8w5NosQZ6aBRheqDW+GzbVX+MPtWDqBfuS8/XLv
o/PWbZUs8kGPHbUK/Z49U5war0130bw4xQoYU2PNpE/TK5JcGIoOjoo07ntsVUQn1FOLAYtktiuH
L401abDQ+1bCbQqp+LNbub19n5NJG5gVWJxMTyRx9B20lS1FmcTklTJHQoQmHhDyknzBJ4bJ++21
ht/11/v8z1qfD+BLMmEqVRWZdeAf0XRMMWTDYjYOkGdcKpG1ZLzoFTM3Zwx9uVsrjjawkJu6ngi0
UMBiES7XmOmK7k9Y+qRwQ/luUF45jcTEu8Pb8Nlp0gezTzDIFdaOmmwDHKro8rt4n+DrWb86aGRY
+oe41K361KLZB9yBtOUUuvFeQecixcTa/uN40e8MFHYm+Sfs5gcJjgibuoyKzND3WIwv88Q+Zfk2
g94U5NfBtKtVESnDeAzseUqjXue6arvbiubrwD0h1FrNBVhZ1ChnDTQEtZNOk9Q9YbC09x0onZK8
Ha7AT5U1SVOuhVuibeGla9Dba5IS+Cun2TP6swN36/mOvlDUXHxVKhEYK9LnQsYlAm1Ns8i454aY
gWShab/4g4FeoJwM+3ck2StAxWiloJkWbCNJOGhiztSyvAz7AYO6wsfOoh5GGMvYOrScTRoub2Yu
nLFrlKKBjWNhdY0heoGRn8P8Wi3IPeGHgculJxgy1q6ZLCNYRr+u+yVbxSZLLhJfE4wWYcDOdQu5
uPKjPD035VRPvIMaFcvBkDLk3TtUL20iIlNl7UPUxhw49EFBl09ySLUHyjxGdIWN90cXr42cYRAS
o46krDy/RgPu2mtogZoc56JxzlR7i6BgpmAfmCzzrlkNyCy7zg68WF/7hblcpr52VnGMGkwBla3p
ZUvf/nDCD2SjZ7LDT1bN3y/LUmUNZ3ILy/nv8cXzZaENRC042pa2cXEhNAYx5nxgqYjYB7eKtmr6
BmWhbu2zNXX8Qpp906AxEK/pfWgUtQXO1u0pz089ikdF9QoCYChpEb8D6McoI/KeB1KEXW0dhr+Y
ABnbpM53pkHKFax7FDIT410KkdzBIpOzVcHfr25nwszUR6/SgQCdqWmgAEchjdsvZSSL/GPy6FzU
+/zQ/7odxybIy0CZB5SvAV0K8N0Iz1THTuxpbenfm52A2rBwRov8EKIWpDJTw+rZD1JEPbWV2ojo
tcbbP5XbHRNZuUPIaaXG0VGUflV4iqnJzknvzewgVCfHk5GVOLjynS+/uuZcH3vyoQyAZAug5cB0
/P7yTd2WXAQHwyH2wt+hPKB1NgsSmDpNQFurIjNY+OZjBKZu2masBMRbBjpsK7vw31CzGtwJq6Q9
x+7H7RcxeVNflhtVXJFhCY5o5uGRHYpAV1SdPG9teM+3V5nsNoN7METTMlUGWqNnlwhR4gYpbBeK
nsHa1lfCzcB6kYpLDzSW8qAUsI1Qrn5ycML6QS1OsPVmLmIqb2ScxjjfoncGd+77C9Rc3fZykeyg
Q/r8HowONe5zhdipkuxIWn14qDDgbZe/z5A/nmm2TCYnX5YfI7S6xlbrCk2kIzrNsnanP+MvoCWA
n5fYYshrPZmrpqeSPxS1NZP2PvPTMUcwdsEMOi1MU8OHbBzYcJ0wdnUPov/swxoQ6MPIV634SGi6
UH+kBCOanTMPfQiJ45D59SJGG6zxmk4ujRRcyWmz2UPXXpCWH9eHJel2vplZbPLj+XLHo/LdNvXY
VOxhsZfNxlvst+J+IHMvdw2c5//PQJhwQHPb4lNVx+jPqDNc4gTNCkCJ2CID9asQvlKU7QCbZ4Ch
ecn69v1N354JGgq0ISzc0e2pRV60Th7Rws+eEXvwMet2FBetp/cmPUSU6beXm351/1lu9NGKZSwn
Usr+4bQqW4SimovQXEXqFxxQby81/XGAU2Ygw5xSHpMjQ8utXF3QOVnxAOD5OdqTpp2qdmNod4PJ
o4qIhrGYWXSqguW9/XvR0Q06SZ1WVu57QL9OGcRSWT2QippAYegHKsZKBRAenNUONYXmY2btT7ni
8YeBED3cId1C7GQc6En65FBJwfkQEmPH2GT5tdTePWC8zOkh29LxRdAJVQD5EiIn5LjWAWyp1/1q
igbBQLIpFXcXgy5M/OF4HwXcMt/BgtpddE269FHZZigA81pC8qeV30UXGdN46/bYZZGnEeITOGiw
MmP6sLgrGzUWROUzNWo6uOma7QAeAN8BV303+FLTaCBVKbpwBdtIQ0QtibBMogVI7Kbb4UgheXIM
3SzcF6qz7GuaSvlr3r3TWwavpBd3bgMe1jc2UhyuoiRYazLW0PFbUGbLHjxJqb4y/MMFy2wAJiGB
3orXoL+k6kdQDMLq5QNn70YTik3U7FWHXFUqzgrmoWZwpTvaOhe+A/BQhbWXAQk0AU4ZrQyKUtoC
wXUF9B2dZDtM+6pIXw2TPlLPUxngNhS9ee9h85yFObKMxlbCZCORqpe6VPdKiLpsDuKO/xpMfxQZ
3YL8ZCbIzpT+VQzVDdEXUhbCfPisRyZ6dphBJU52F6PeYfjxTuucsx+i1a2BHhP+6b1/CsVjjsBI
J73qyJQKXbgFX/twe4dNfb1f99co8HpeEJiC3oVHqC0Ih752oBppZBXiO74Kt5eaoDYA/GSaTOXF
EW/KoyKxsEIjqXUiBUWMRaGWJ9mqYVQEt1Uqccr0xaMun1w//wkguSiEFe7rb4IZ3qHEN8AeB5hr
FphLo5qZOgxf8N8f2X8ubFRdAVJ2A7lKgmOGSkKwTpyDU2/Bm92+/0lwyyB9oZpM1BVr3HdQs0Dr
EoMsKqdp3Xt07HHQbiRU5/t+j59Frr7mhb7tInM3HA5DNlcQX1LpPqdBOoDamUZIz3mB/2QWzYTx
ydiKTBDsfZXJrzSmKVqd6UmVXNOoo5STVQxBcTgS0WYWT1b1musvmiIvs7mJ7Oyywwb90qtQPCuC
3ZQybomfo/AA5iMXM0r0U9UHS6yWqBHX2NPffhWTQ55hE3K/ErH1ky3yZVVdcoTEq5ntl85bkm8N
7VHUfxTOTn0mxbMxZNRRVBHnTpKpIc/whGH1mPwzHvK4Sp3VpuuE95JxrbMnAxlaDfm6eFUbxrp3
XlDU1Gb7axPpgKRjVwUrE6o/ognfH3Ao5BkUjCZGuQgnPgJT6rxJ8SVx3o1Ego0WLnpZXGLJkcnI
O7VbyhXQ5a22kgxhZz5m+kwYGNKP0cf27XpGEcd3LAGJPD0cSFwkRNBhDW2mbpxcApLFIJ4CKnDs
he6ZodnmPktQg1EdsYTgztzFRMiQcJP69xKjKiFo4ty1bT06DmxtnxYRmNtKGxK62zt1Ij4jJmxq
g7CGAtl19LRk5KAkW86gfCoXcLvMUgYFjxrywCywYAi/4xfzdalR3tgmAlDcGiYD80K0tBiv1nyA
6+JPK5/kdJ0eadL8328OnhLnASHnb2aUa2tq7QUcCMCZouJ1UEMRHuiGzuIUPo+W8b1hVCYPeheA
tJXR0ZPZkgLtufOOykuR+bBAyYcNfGyZZ8pthNj5ttUelewXgDe4tLF6sgg7lsR0IozPBUOjXMhA
WF864yLNwRmmXjF0WuIQeMdBOe77BxpLSV46MnpZJNCM+hh1a+iahK+KZs4876lQALQONvqgmsIZ
9H0lv0UMt8ZL6HPMYPzkOCWDxY5cxvdbm+U7TX0iNEFkmIVwsemHfF8tFVzRd9SGnrDEUw7XgAsr
6TWttQX03aY9yGm8LUD5pd4iYrZJR4H6xOxJWfe3t9nUwUs3iKoaVyuF2mH0hJ2izxAkA/XDVRTZ
spVSdFxzwBruorJwhq+0F8hpilqvBOwRervcFCEWvZZw59TJfcnk8o8i8+4DhDDmZsnD2uOdCaUU
Gi1+eqiNjN6JO+jfdSZYFswthqRIA1YxdKcJKFpr0M2r13T0bj+Qz+0+WnRQFBkEJT8VkEafuuOZ
DXN6vb/0+bp2HoPnwTr6RbgP8JJ5Izdv030fXVwJbslB+2mAOqC3nRxVFPCeevS1r5jQt9kyks5h
hExzvy0bvhiosdvbFzqFwaMvYaEQY5KlivroQkUrqx0h8qOzWr2BR82ak94chOgjya+k/MaAcMB/
PsOErg4OtfSaUzHk1lyjc2q8YQ6dNgn6LySP8YFiCWpVqE3TXQxk7g2mB1sgY+iXtcW6rRbV3dX7
YVvrMjHxNvypv2KWVjrMPdDSfGTCncoLw9yKWPrhMliuumcsoGTch/GQKu71Rlz0ycF6dCCmG8fA
2UtAGYt3U1119Q7LQey0gmX3iw78GkFn4VAyXUnu9PwUi3sy9TA5JxCi200f7CjedBwrNt0+wG/9
qmLteqe6W/tOxmpq01N5AN0Vf8t33W+EifuZUmIKsMlTsmh2DL6YsGy/f/BxWNa5lnfRmVqVsXlh
5JtSCg4g5ujXkUZSeaVJtC3pfyTQ3m5vlQnmn/Jt9SEcfUnp+lR3M0GNccVYE9g8H5qh+Fs4QxE6
yntcp4J9twme3nAPsXBrNNHl3mgPkXLfl/fZHKZx8lGQQ8s6RAB27RioqxlWbEu26/5o0D1EjuY1
wHhxmG/+kK7+KVE3xhwobEJ7VKGk+p8lgRF9v38tA4hHszRABXndq/+YBwnv9iUOA8ZJFTb6PUgM
T16kKKC+mHe1tNHzmTcwhUzkK2UYIA3Kz2Re369AVfW+YsipXDi+IOivzPhBetHf7Qfu3KXc+8Cj
FDZi82TunNXttz/Fg4D+QYKLPR7IvHFnqG89I/Bl3OuCCts6DOy0P2VvnVNNWivoB9dNePA4TyNS
25DREKwYPbGW2AVtK2gN6cGle5CGFhrPjN/jZ1vELRdsR9RGO9n4B0xd6T5HIDdshoY98nVJ7u96
j94LAgTuRQ3mkoKpYvnbDY22M6oeme9WsXJRu7VQExDCZJeWZ8SXNHGZ9n8y/8GJHouV+TMR7kz1
3gUUrKHUJF2D4OX2w51IG75dyqhEy5UqyVM3jc+iCYRFvTDTox9soWtN42keAjiRh5LvciYOXVOF
WuH7NjKTyqbLVyRnKHWEkTz4JLOkGBpwJhro0zJhddAMzOdy7alxk6nR9kctT0YcbZwf1XFku37v
wfD8E0dLq9/o2k/tTvZ2vrA1nKNqHjUIptYiIKCL+9Z9QRu/fEWDq69AKV0MJGfSK2D0wZZYSWfz
mIlU4dvljWoBsQ01sQlM1IXLg4spcoteLD7Nv6N8F0Qvvff79mufOnwHjoFCDgc/TxqrXuim2bRJ
KLoDWXxwVkIYou+OziWDNdURQSPmtLHxgviZ0Fwgljl0vmYVwT6RbqNc5dtVjE6VoCpk3UfA+0gH
05DtbZIjZCi+NfprVl564SMAgFdyoGrSjusECyuSrwiRfmcFEpjc58opt315bvUeudF/GjTodTZP
pLx7KHgnWD6knrrUzHLnYOSbdYe8zw5GfxLqZ1O/DnLInW8sPpWc/deW7MhD1rfbhwgqZNGLK76I
UYAlIgCSKwPWUH4dwFhhegQTt9ITJnM6LMtXIzcRGQ/WOBbGJu4E6a+Bg50WSBAUBeL4PnYBmCS5
b7Q+F0MrGfmZmRA51WmxYO3CqaAZgBbkKDx7lkk1KaMpn2crozB3g05j8ERfjXwqwFkpjw95NSM/
PRE6rKF5TY2H/AXOut+/ZT/SBMstI/vcm2+p8ZiJLxjv+PYPgBaCNAM1m+LxsBiyZQNlRdHNUZwS
PNvy3by0z3F6ctRtl5z7YteWB9zN+EMSrj1hJwvgPdYC6khoyatbBWiKdBCCXarfJSVUmhWDeR0W
v7Cb+ZgmpgjQaEAbyfArBtXy70/CzgM5J3ly7pk9WzoGl1D8Yxtzz7XqrUSqESQ6Fkby4IU4+cy8
hYnAMVB4ZGU4Gv/uO+W1rXqWLQrnQjiG2ET1h2JQTqyYnNw1abYU4uPM3U7EcFbED5HzWEVfd3R6
paWk9hbv42wrG886y9k5yI5J8MyaPRswx52VkYC+ub3s2MPZgN7xbdnRDog7y+7qJrXPtSdiqOAv
EkVf9d5WczC1ZmDDfo/Sa3vn1+8uWi8OcxG3RiRsG8Q4CW0lvml7qUpLLz+Y+j05s5kPSumAevwG
fw0sJfo/ty958qtEgHOo/dm45jjIxqnrhyj8e0cQPSdTxZ0uMRaK9mqnOFAzZDb2GBXdXnPqnOP7
YBOimmAi4zQKqWKsG44ftu49JiFuFP02tZ8+dUwu3MntqbMCUIA74KkBunwG3UkVoxpVTjY6LnUt
hmP1AVOuDZ9wjuWwbu+D4FIGr4LzJxVf4iRYAK24fcFT+MhvFzzaTq6j5pnau+4xKyFXV8bCJUQm
hbCIS/o4F1nD4rPRV7ZwLVvsCZ2PcE7/YSqQKTSLB54/sMFxbaO1eYt/nO4OmrNgnygzEQ0O28cA
wDCWdrfvd6pdZSkAXmAEMCegPz0KFqlbmqanW2ffvO+JUeYnDrkzXnT1ElmYPK4BsZTqNkT3zT42
zY+0ewVEK3Y/xHqra1fd/xX1j7cv6tO8YHwQq7RxAGgMIX3MstaaQuaYxD+4UC6FDk8/xDvQpbDD
Bs7eD76QZc1+ii+lVOxdw1t6tr3tbf9HZPrhwtSWZl/ddW37T1B6zgL0E6TJwTTrVUjeimhfyTs3
1Fee/p7zksHtw1ceFN7aAis7fIroUNeRv3QLXD8wTda7lZu3WIDt4cGlV9GOF5lKA1u9NmVDOAdr
joCK2bwJgbOq7QiLwIPeIjYuLjiEGZAvLRQ3FeP59lNCpJd3c+sxjbK0KgDL6zp1yCwrWtextk2o
QQIpvieX9e14o9nlnW03OO4BvcN30a+f6lpe2/mPOn8L65VtvMvIwl0s9SD4CDDQ4yhCZ1HDyW6W
OCB44CXd6DHyu2XR1Xt+q6K06wYeW4NHMuj1CldogQkTTXbMTzDQO8biT37MwdimNTH9wNTYe2OY
i3It0vBkTLVD7qGDdzfwALNWtvbWVNVy6D+q7q/IFtCSS5aRfapbkMCM2HElCIWTIZtHZgRbF0dA
Q1q2LUKsyYlkR0zWaB/qFf5R3YdCRFGdY0QgLXNvaxJITe9X1ZUr32XkbN/HWriIYvXBoNum4m5a
LEVbXCFkF6W+vXDF4KDkIc6uhlwAKORAFw0k4vHfCZBm6Bdx6j2UKfuOAq4uHu18bTOzKt70Fvla
81UpkwsmcDEjpLhlv4raQ8GB1Fv1ImH/GoWMgCIdfJoqsrUzSA8wIQxR1FNBhjYdsDqmUUB6F039
IGEYFIQ4kNIYGywfm3rLEL5nU3Z5c1ZaBctThwpR3lfqR49Fsi12u6ovVy18oc3OCh98DOL1euWG
TDjPUtVD6KBaLTiLGwyjggO7ueM8hrzCGHpNP8vk4ajREz1/H9Ap0xk1fM0jaWVmO1e3Hj07OxT2
XLSdGFOhc0fkoRtNSvLZafjSSUEXutT8sPCO5KNolv1LWfJs9hsy/Sxdz3wwU5GVcDKoQw0SPsYo
RUzU2sgtN0aKWn5WmLf3GtvWlLfgjzyYSXJdLEEOaIB/i9cU2rN6MvOLB3iUAbXKS3cwNb99SdNX
BHRTpvBB53AUfVupN+Fd0VUL+lMpnEps3g3tNeQkRLWK/X17talKf1Ch1xF5tlB4HkuIIqFvJoJQ
IMSLGgvOGU9q9gwivVSusuauJSxiERYpfLxlVXqK3SrtX8GpU3IhMTGwVFQOQblUZ86gCWkUcjeG
EgP1W8TcetRPApWvpFDgUNRJz4OzDvmI5dxZ8aZW0BXZq+oP0XhRqY9EyduUvrnw6kez3TfbTju3
/g+ze2iqfancZ/yNe2dEPwPoWIW3qHWgOj9qrO3zc61fzGpr4OXSC7uyDJdF+aMr5uQqlYmI/PVO
hv//ZT+XudEN79M661FHY3AZRfvIfrBRfMZgIG//QfofoqpzCVo8Bcu5r2kqFWY0jscERdAw5Pm+
etLnaaMboXtPdVrTBE76bSC8u8XZg0MfGi8UHEnwRPZ0e1sNqe74GPq67OgYiosQwh7znmOYX9xA
XcfF7xT0CcicWfLi5PeiDHhXZmtYMY2WqnFUCEsBgFSAfLORXyD4wEbWhIc4w641mPPGwP9i6t6A
V2sS2OO/u6tSV6VpYrrYGhQXH8hOCOm5w+Insby9BQ8/aN7oEEAFW6hNsuOPHr6UYvzR2MuiDRcO
TNI23+XJScGfB5QZBiMRMmivxKGlJ+c/DPRZC0FfBga0K7tcpljbx9hoAU7oG0YlVouFxZ1XHUx8
WH0/3fuAlJLC2rCJNKBDrXgJ22glOb+6dqtnuyL+IYf90V1ZSQ2pTF6l5h8zrncRprF6tAwEbW+F
FacWFtTSqWg+ovi1VrAYIb9k4FRIb8yVSSLc31V2MTxIHbAv4Y5AnXIgdNb11YYc17fXRmpOgnUa
cgOx0YidH05fLhzxtTfRPe/hqwlbflVjXysyN/q4AOeWcpQthwLU95eKisGQezIcbd2bsCnAfkGw
dWigyvxADKk0L9GFKml4dIusfAvVemNY5TKCeMa6A9b99i7GP2viXUPeoouuo5lIdf/98yltLDMC
JOqOgXSQSG4NEqp0azK2k42HYW4sw8+14BqUr6gdpS4OctG6i3HEFrd+W5B0nhTtw8IslnQoohuD
LG0SfaDHubRN+E0DJW9guQ5PIFSpIWAboCir6e++iomSgPulupTQsZMpB2l+ohwsG88pHBc9Etd1
EBB7XyO6wkXyEebFpgDQFETBokygY9OXMqsSR3iU+xqqO65KeheKfJUWG86SMuvJZ8+fnlvqtknW
g9JEIxoHt8oRndo67SWSsKACWKCRATvXGDognP+hhZQl5qYyzS1dMbZP7MHAFOD5c2A28V4XIyg4
J4nWFOahYeuQZJw9A8fJ5K625FVTYp1cbL3GvuhWtNL6q4nWjwgZUhY/FBfVmfp5SIBalSwkSWJ8
yz+sXll2GsoGoXDXlMG2U9LT0AXTs+YucOSXrumfDUqyBDlqoIVFeclwwcyO7jZT1J9uXD7NbI2h
Sh1HuMHDhbkpAHhYi993hkNvSY/6FIuc+L4tqnOidRuDW7UZ58QOxn7FGVe4leJDVWlo++DQeW76
5Adz8eXtS5nqr6C5KsvURYNI8CiFsQJViDKZyogRN7Nt8OIwqCXxDcWnMItXHtHh9oJTEdfgjkVa
OpDnzNHZHDWh7xktEZdq1MdJRrmiqvkvvXVm6P/3tUyRdpqGsiwdrFGzoEY0yLFjKRwU7gBNLwDI
Qe8Z9ByxVci3txebepK8T02B/48E8hgtrYQ+J1RL6kWNicDNMKrRoh3SQ743WLq9esnM3c0tODqd
Ib82nusQXlz7RHjJAKUy3kB+ZBA5olk7N3qfCmcmDTERbQMkyz7bQV9yEbMqOrtO/fAo4mVaaNkK
C8XhvmalgKfOSDCWJJT8qyE6+P3riBy7NBpG58gpXXGr0coDOeWQX1sUlKhlVOYzCNU4BgMLPzlE
wMaa+0CnUpCvlzDaOZ7de3XWIgNKEp3gbEteYDYo3fbnIFL2tDLaDDUrcY9Sh47VN1U9E841WMen
EmhcpMszn+nkWYJGmsY0CzyI9dlm+vrwRb9OSvwljqZOI8Fbm7W97FHyoWO7LfTmGoackqi+xMCS
O8HlMWnr1kg3qRJheWJgBHtw+6vRZFvPJiM2OXpKMrrQ3xaCdic1OjJIXfoyhOfbn8XUeHNQd/v3
lY/eZgBWRgcNq59JIqETLJT8oGd3gl8s6RLAYi0d0hqgfaW5K1NtZaYfvewvOkjDap3cIVu2Mta6
gc6zfR2kHIUS1+Psh2s9+PmfHqMmgIBa8juAAug2wSLO20fae6L6nneX23fy2fEfR+2vdzLaFKlW
C7oa2vBb/HDV5Y+tq0JTjO4K88GVnmXhJbCFvSBoCx0j8Kzzhtoa4jgEbuXdlbyzqf4KdNxceT15
vG90fZsKixazrk6z9gJmrOWbxrw/ObgbBZfxEJa9tNN8iZoSvLb+HnZXLVF3VawuGJcvNe0PzbKh
6B76mUyEVOkiYsDe7lKm1mb8p3+IgWukqrMyBWmHYMGmAPkObAiJCaqHPIWEgCwABAufHXL7YU3B
VL+99lHfk5NMjrTQQplMenY4WYYIhYYj50nlnTPtnckN7INhZjSz8BD2xm8Jvoox8KNRufmkJXz5
UvxYbJzc54BJvUfReBjyirRyFpYSLq1kwNJHpNwK7jrCHUlqWzermQuYOtwZSMEBQ6vdQJDqe/jS
9Ny0s1ZilhNuiv6e2MUAQffPzGy8+DqIl4drWXqspKVkrDvkHZWZqvHvQD2o4XEQIaKJYPcYzCCX
ee54Krgscsyw2CbNRSz+F8X/370WLFOQcsOPmvqJiub7fSaWkwscr/qZ9JYeHSKoWJgx56YBWBQH
hCpncZ7W1J0N/jDgMXQdMOAoo87FvjaGBOIxGGiyi9RZa/fVB9DjP9GH8RLicZj8IwGf8BY6yovB
LnnDXlJZUTR1V/QflzDlG0i6hD5G0Ftj6fM77ooXC6fJaunuqlWwDFdP4G6khXUN9tpju/ZOxnYr
PzyU6+RPuauO7tlBHKpeGOt2HT5aJ+cofRy6xXUd7BHMfGpozh39Xbzwfy6TPXn0Gj8q6SM+d4vq
3ln1P6jjzcf2oVlgI09D0lrlwqL8NbMFJ0YzvBsQg2DhwcTr49IDhFzStDQPLs3BDzclvH38F/2d
oy96GGrqAv/v3NyYT+6LRGos7dNoqeOYgP73niYfzsvmu4tUSnbwoHxcBUq2bNs9lA3ReiGcm20E
1jFq99kVxU5jgVuLypPMTvETWnfpsd6oNP630lP/uyvvGxJtZg4/O+9cDKBJfvKcW0sn3ljPzQ9R
WtuAdld0bd1H6DiJsBDv0+cMB9HVMl0k99AmA3npc/L/tlYVF3XVN5R2q/YZmvRdyYnRb3xrWTjb
M215Y1tXq2cXWtPCoCEqLSN1HzfrqjtW+gV0XZYgv0KJtJ554vJfUefbAx/TffFDMQMni2BaRWen
PEbGHYIkKwkJAX+pVY+1c68DJcXOp+1m8s4JwNb3pUffoVGmbl1ZDk044b+dEhsBAd98ocB/pxUP
01qA3zSoG2VdORNuJ3ptw+pw2pigIIE8Bp7YfZ4MEH2GgNKzj0QCPhV3ioHyalRQDwa7rG6XhsJU
hFEkvWA0nuRgWVQolfSvZZvBiooOtVttzd46ht29YkVLBwBi/mgXaxTgmnRl0IxPd1Zy1NvjIB2V
69bKU9N9LVxQPMBeflkFEF6VOW3ev/NrUl2KInNAXzOdHZ1gUi9UZhYJ8Ncon8mSNmDl/4WwNpR8
k8b2epYl+Hfa+X3J4f9/Obu80KBsbV1epSKj00N/xT8j1pfmZ2atM29u4oT+vthQqX1ZrNStwKoi
TmhFwG5CeoIq51Gq1KT0DKwMkHAItAUd+JR6zk/07yLw+9KjOG6XQWuLFvcZOo/Op7WIb1w4N1D2
ny0Cp84MmvRwl6hbrL+gFa5UV3bjIYrGQA6BCLhw1GRDJjkTAabv6T/rjB6nHimRBgexe8rWp3aT
LE5P7+piW67X6+tyN5djTN0UcrOQYlS80TEo+f7uojhwIJyj00AjfdC8VZNm4/L1WQgzQEJCIOpq
IZuO7n4lffBgfXTZXPto1emDTmE6c+t/ZzzwICCGoXwM7xxJ5+9Xo1RhkEhojuD4u0fbKaQvM5RI
5sX0nqVoYbUWPsOM2mjfMhz9HGAOBHRmUbcv5DPKfs/9uBCOPJptA1RoLD3WSJKHBxZRWBODbVkA
Go5erFZdxt4mT1fIglm1tEDuvA83arxGfC3rX0NEpvL2rrcXVJcGLjKRtG56BoeFcNAt/w5u6lqF
wZY4b4MtWWVtUxGvAmujNWtq+oAqtKx/mOLWGKbdnIuxcyjldCczEbt9exM7DEUQ8PYYx8lkQaOX
LoRhrRupwVdD7wxt7HxJwoVuHCJu84zH4Z2NHiVUOhonQOigYn/KkX6JDobaIeIvGoj+3OPLjLZx
wrTc1XE5cp76D7Vmfn5Myp+5ezDnuDWfNmx/rY3bEbkrWd5fzCHL98NOLVv7rGErXHF4qOJr0adw
btOF4iJ+8RHJW/SlmP/aRfVkiP7G6DomBD/FZQyyz+wozOoPJeSwQEyvhD2mRo9AiXaMowLOYcU3
V2azMc1DputM091gwSg+F9ON3LarJD4N2o2Vbc98thMwL/iJKiwO5HTRDBhnCYbQlKLnNjiUOk9h
/aw7e4cZYao84Zmxqr1s4XoEfsNHrVK+RJx1VJvLUtmAb1OcnQGu3nZWBq19N/ituMVBRVvG1b2D
loUzlzq11yhegE7qEMgZWHz/pM26TowKEvaxi88k94M2K63laHh22tP/o7WkSqBXJVp0Q+H0+dy+
bDY9NjSbjhIezPFZI/P2zwNYdnaZiekL62j4poO1Q7F7PNDyhNRKVLOwzqowtF7l5M5w7iJ3b1gr
ozspxjLrN536UUkLCZ3sOSDOxOn+bfVRmIwqOY+rxguH1ifT91K5MhZlXsLU5Hag0CZKs28rjd6e
LOZZTW9FP1dpCXTeWFYkUUlTbmjiLbPgOQWYTDZD84JGy9Et2G/FSZKyE9qAsomiDxiTQASCT3ne
2y+eoO0asCw15uYM8qGoXwIRzUQT3IWYnjOvOMBSNBwdvpTwCymjQVK8dppLgexglHQk4aeGjkZC
+yEV0QNalID4atm8D9hXhdyvnRSrW4kyw3xzjLlJzMRhSWOJShWbE4OBzLhRmtNL1CIal8x5CJqD
JuL/piCegD6xu3SUMkR4BGi0jbKa2tJyLZUCHWZR+iOoGaYQh3LgfGpxVfV4N7ggCfk5gUbGtz14
m/ZMOSweCs61tlyizggM2/0YHk5RyyuhnousEynt1yscN9+9JtSdriGoB8yQKlc4VMDgMN+xu+AO
AIxX16son5kiTzx9tLGRk8JFDZLHGE/pNorZBFkJSGJQdBNWakfvRX9HiOb2pp/4ur6tMzodGeNK
hutq7hHTSj39MIyLKX+Y8SuOMLcXmlDi5kYIVqYBLQ+539FKed2ZXQ9fBWv6dqVDJEDMIk+FVVQa
CO5ka8igQ7FH6TUMAQbBi0DjMUv1akCEBC4pwtB4CJ77CBNQYEytuaJLt3SqtzYW10MPFgVm9NqX
qVwcBdQWZvWvJvrJ8ATAiDCCwQyJY/57fNdqkv9GdKOj0sQM8oCda84R4vc+iyCGhS8+KqNynYXr
PGy0VUhDW0rLtZi82cqPWJTvZd3DfgdBr/TYJCoJJyJ99TBKTiRAbqEULaO4/9Wn18AWZzUnJ3KT
bxc/SrULMxCLuFOiM/ZByMSIAban5XNubex66abvgI8omuguRtkBkh/kmLmIMtVf+XYFo089FlTd
jvs2PCLhTYxLO8weAGEMbp5qfEKzra5nus+f9iujpIglgTRpcMNJ+0dRrLK7ys8kJBiwaTxJivND
BkxKCqs16Vbjw2VS0uRkuNZr78tbXDhOgimeC5++F29ALG2wYM6xlpuNmhe7zHnjGVFvFdCbCgmn
ivpMGxn39EUQQiYIaU0h1lbY2xzygRLTNHKpuq9U3Ilx0fWLpPzIdGubuz9qd59rq9jdK+2TkIOX
988xWOTbH90nbvTW7Y8OT1Xow9jQh9uPzhL8RVQ/IbP8F2nftRspt277REjkcEvOUMEVfIMcyTnz
9GfgLZ3VXW7ZWnvLq1f7d7uKAibzSyPckcnHjcP2esGogzQrbfMZQboe8ocUNFpEfNIwJkDaa4yu
sXoQjcr5nnMwZ0I4i6hJR7+SZlzCoJugbEnYWxfAUTMYI3yQDQRfyDf+Om/uF22KfGNyLS7OBLik
abP80rT9x9b81+19CNlbzeRDxwPXCa4ougwgGXf8AYIGzWYsE+AJLz9fz3/tln+upofnn5jntswF
tG2Q3EFnAK35XaJkH6z/92PKfaf5z7p9eFhHOhKSYq/Jdu9IdFCKQ5QDt04/YejLTuCE/dq4+Vea
99chH57OCSI+0zJjejevq4Nbz2AsWmAYAHPf9DVuDhn8w4BWAWRUIKB6Q3zU9fXnyyv+oyQGDwsw
9a8IQQt7VPwjo52ijF7JGE05MqphebGe6goF5gwi/nTZlYxKtF/BisKoiNFZiVC7tFcxghcxxuvG
TEfnPt06h8xrJYYupQALJiiGAye9zvER6QTgjXHvl8D1ASYrEu850Lhzd6HQCONhfwGthQrNNnCB
QqqFCCb0fIY2BOMr69S+5CBHBBgzUDox5KZb2O0B9bM7hGBwqKflkQdhaldbx7d7T2ZX/Nmep5iC
5HGiDLDdZD2oYKokt8n7P2JXqKHhD1QfD4VKOJDtfiIZx8pwjxvYVmUArQFypwGngSuwI0/Jkd86
ZEPP4wJ29DwemIGQY8x3s/ZXaune/Py2bQDatZsuw6dNoB/uA83MI1IQdASAvE1eWjRFLWh78iF/
ZwCeXRPjV8XBfweHP475sFM3cZuwgEsjzxeUMj506McQjbaLHILBKgIwKGki8UuW9Q/GG0gykGqD
SAQHf43HNCvNM2oQB0BK0ONnElnaFohnfmCHW0ldGFyoIvXkkVttijDzCDmfQnX/NVXn70/wsKVE
bcenEB9M3Wnb1C05smCpQpt4TZ0VCrRdj+Hsbznfv3qYOGuwtlkRLKFvttpNn0hcK0HOXsRppwL0
GWbKLrlan2gWaq4GcIOgdaudJDgb2Oo/P+T/6rz/dfSHrQ1qU3lXM9jaIB2MhEpm8ahOGFgnDPC2
UEAAhv8jmi5CVf125H/QSvaL/Z8Tf9jiZqHPp2IA2qTu9RE6ZaXdNi52CLnv39otMcp5lOEAYnD5
ppZCLQ9CBwflIF/B7AP94bgD6/gWEDOox5vkeovoEZLZWltfM+ayUsbEe2KcyL2UK/yc6FyBmEdT
cjylesyDukuBPhuPcg4AOO4LUGaUwSJ2LmPIgjExb08DRei1IJ16zNKq/kzNrDGu5M6KmKpjPdmz
iDA3QuPG6gAmHcBt7Gq0GjL0NmJWIwm0QWZAMjcVWgNVDoqb9MFh+2GiOz1ccgzNCFrU0/HOwIgY
bXoYbKWqMA+YDoAlKT1xnBSu5GmjabTOP8X8TiSlOkGGTAxT7HQZoI5AgWF9FPrMLs7+yrHF3puB
Dsp1TrqV4VImUBTm5QGEkVR63/qPndbRErE6zODN5pWZQQCRBUoRKBC4D0uE8fP6+ldK8J97/I0W
D5JHum08tIDa9LowgADO8Ec19gJ8AHQAesa/IXz+p2/8uF1CzgVgFbQXIcP9sKy6Omm3jd2Q1/K3
jml9ACXZXcgBrWVgmmJGOtZNZ+1FS5RBjXpN1HbQMWDOIOewI3Tg6QWpYr2n9TJ3KsQBjm8cIUo1
MsKQVYw+MwaUaFqAHzuNpqKA/FHKZIBTSGk0mjrTmEin9k4BAX6hsSNvdgo8RjQ65F9saUvQnQMp
JiGF44ylS3MQ8qCAjXxeuUPEnqRUX9G62GNVVko2JGKq5ADnQrarXIbC7pv4rT71BaxmwU7BRwZr
B24RFvgLgF1kZemRrI9gu5sL1KxVJOQzZH2yqEFZjigMYseOicMgbT8NVgIgSFsH4Yr292lmI5uO
C0WsUbHZZQ1HBlD0Mugudl4GZTxczIISA7BgdrszKJiYO2a+HwG+iBK9iVEYoljcUfrod+5tPnqA
divdqYQEr44jw6pDQ+oLwbnwPVd4urdqYHp7pPgSVRhIwBswqtI0NUbUI0X+wZWky+7XgMTOQGkE
f0nO1VbBXqjaE40Vl1So2hNJP4END39Vppg0CSoCa1ZY82DMyA66EuJTn2ab0ebIDGZexxBfIIMq
i4+D1F/bvT9JqQtRIHEYzz+v/X/0H0FgACoR4pEc5tcP6X4VD00nrchPJdGAm2ldv6ythzWPnGIZ
tV+OtQfkb6v+j4M9JGtDv+vLNnni7gSOpRhlhhiQshQamafHdot0FhNxALYHWAci8yLRWp6BwQHb
BmRCCrBTPB7ArCKVjmA0SxMK0LgyBY3xRGj9sof3R6Ptb8FAbhN3VwTsmG8PUsrLaEbqyPMROZUI
llsN8ii+LHfIbFw8D+AOiRSyJiLckzQypoGSetn71zsXG5thjR5TuyM88Dcwm6UQIQk0N57R9xQO
OBtgrjFPK6I5iDhNbCa5JOAy8wGRPxkmmRwoKAsB+Bwayi1Y3gVgZGusM9DenhkBmMVaAbSjH8R9
EfXMEwN8FQOxzV8Ziv8OpODn0TyEyQAneUwdhkWETfWc7EhpZkD/4QDyFEYtF2i1KOJgz5E6zWch
SrSc/qUQ+of4CCLpH8d+COJCnUgbkQiSPy9aObgFxLSiF7CYUNCPuwbNBbTvMX1aah+CAU3rd5WK
ATS5DOrPq/CfaeOfH+Rh72XzgSDoOIv8MbNSXofTAi3A3F4TYE5U46PBUeCXQ/7DAR7njmY4pFco
jCOEBzBuFyeYbYsrBAp4Uiliv00+90wi+UCoIejV7+fJGxLJZBmDKNDXgQkLdagm4DE/54zC2EEE
ABtKqfXLKKL+Hng5gfELkLYCICM8wToIjmxkThgg5wXSgskiMo9Lrjn9ib15LLDqG0mLIlDdGbMs
AV/DtV4qLek/AUAus8nceVRlulOG9rYYNHiw9mcYOUKHuPllJfxzy/njYuylxB8lWwlpOvCRgKdF
o5KlvQppFWooPgYrtVZQK/58u/8Z3KGNJwA6j7T9kVSflHVTpA3s5+AuiPbELka7kYI8ATaxFRp4
wCywfP+LQ6I9DcU2kYKY48NThge5nsDag7Zg9MRiA0vg/gNOGnh5VcroW3bZCQk/H/ILbfdta+XR
ksJYh0Ngf9haAS6nZhG2b4foiY402iOBH3IFtTUZVuuPKHSzNwypITHU7VplevxBh6K1OPACCAjg
RGTx0jFqdRIUClMEydyeeeAnFWKW+0arWBX2VSHYLpWdgzAfRg5Ca/1LZfWv/jVo0///DB6umjDD
oZmEV9femGlhMD5hzviEi/XzhfrCyfx0oR62oaycuSrb5hxCb7QMghDUwQqDzP2BrIJNmHUqb7Rt
WuSKUOYktjNMSeBtp7QJraDE1dONaBSlZrkTjMqBoHmqEt7q0iWo0OH/+aP+c+X+cUEe9qk5EbII
1AZgDwhvYjujztTqCmRTKul1SynFb0/Kb5fmcWqRAEHcIDlC66+9kDDAQA62B2pYKaKt+cxTIHcq
OyO1AvgMAY7g4y94tIiyC00G/GQXfMbEZ9xGfeh6oGqQuQDX+Mvjxe05yQ+3UHzYQJo2beaYz2eY
1MjkUwa4VeagXQ4tPtJjBwwW7+nLGPkR5hMVtErdVxRPVGRJPZQ7dD7GlUO9pVA1DIRtWMo0pNol
6hAUp0Uurr03gztLulLr09s7BY45aVcDTj2RJxjYVsKuIo4nZD11YOm2mDHK1VM23+MTBEESSv95
Dfw7YsPbAvoPGKlRj4WClMPyOEZBBshHgDEAUh/YK4IgX/PKLl1dUQcQykRktCUA6T8fW/wKS39e
aMzwAD1gGEkCe0YiuYde6VIybD9xc+tjOgnVv+4smL0PYOOiogFgjgpvDC6rlHZ9hETsrF0qg/pY
rVJ9b7VGbdTOjYyskSNj/azO8O3RDm2IDQVpl0wrlY4aXiVMyeW12eYN7q1zG5c6jVrnikYyKp2a
qoXSqDycZW8niGfLAL3JtPEO/pm+6LEPvLYCCSYZZC1wv7VRzjSoLx7ba2YQTualKvPCO6ucefmV
iSAnBskly6QCJkiMRmWN6S1+KVwQs53WPNF6pok3WsWvG6Qx6eTnqqH2lFPtmTakk8ih3waENwxt
FAxjKbeF5iGa3EO/d14mEgJAqgBWT6YuBzqsHP6UKr1uFHqlH3P0wsz6CT9QJcCUAK9ILq3KWiQW
Uye/UaYY1k/5c+vBtgZ5Ii1P1i5Zcc2CyawczDD5U/LCfI4WYy82TO1cYLy1wXMpgPdk6tCqizyZ
tIViRp31RjvnSnYRPOJpOYjnxmSMsDUWk74TeCYdgILMVIYEWAjZSBnYThtceBnXFvWUSlrVqG+x
TN4TvVcmmQ8kRVIGjTm0t5BVJ4e2OocPZ1YlZ6VrjXbSslfK3w7FhT2JJw7gXmgUYihwqfTIip/o
d7RM1JJRBjnReZeCGoMaqb0O5WANFmq4Z/jo8ANSZyNTgVxS4qfIJYM1IE+QN1zfILmisBbqMa3T
JAXkhBN/ht2uDXlAhwx4KzXgeYbJeuRuh0wVL9WdMRcnfoJYa2dWQWwL6NVWygaXWwzHZfgw2iwu
VaNJkBvQ3qzU5HTOBGXzRsilNnulsZmEwmlXAh9NhkWeiS6tUsj3QcmcMoRhTvFC1nKjTXj/VAZV
UxvM7EoGSOP1SAb1SUbD5lRdrATmPLgYYWksgizhEzZyR8q1AbiDnCjSK8TDvcoZ9dIgNNqqbyNW
BmPMb4uMjiUuBS9HuJthFDY4zTOlCnpsr6wae+g+b2akjpUipmrFyaDmMJPKGLXVA1LNq422Mgp8
SAofsmONjY44Aa8jmzUzGz0h+OyiktQqhQdWzGo+CAKdYOSN2ElkaGVAyBmCfNCjUERSibTK8Gf9
aXzlwlwVLAgT4gl/jbXOOT+jZIB18ZlgZMJioRTZGUAnYR4FH47hrdfiI9hCCmGV+ud6IEwhuHzO
ZwLgbVH7hHGAzCkVlBbwFxTrVeIMEHcKpxR3sWt31d/2KwtOqTG9JCaef4VSPgr1w2WUT9ok1Ar7
AK2TN8YmI5RwyhzkAw4lqLOyKoMbHbgAVkfAKFUKPMC91B9cWLNHUINQB1cYlfllOTf6ZlLYfHrs
Ur0Zn2wc7BLJp1ar3OXGyOyxU3Ul1er9nOVEg3ejC0MEmfvE9RsUzKHtzxcb4Gi5o+XokB5nRc+9
2lMtlfQrBfAtYzUw6bUihQpb7Ge0MWq8IWoJo/SfpKhcKmXFVmNTtsLdY+xzzjMkIG001EwYUsrY
IHXehpuVKqnZE50p47Uxal2yaXwciP2ouYoNAVFLiYPeoULWBzk1sXpBhb8qM0L7RBcF7Jyz7OOX
DDRWZPg4GNgicYnezE1hDoxx/xSw+/JwYVAYnZ7VGRsIdPM07Mwqo0eHWRPekhASCvKmwT5Zjk9M
SOirgl3baZXnUVv0wupu0SEy9tUEZVKDk01ISdqknOrsa/OxOoTKAO2f67xJO6leg2YM902tsLig
cRFQPldbVKg7Yy1BwuIQbQDcxnsB2AqKcGXWMB5UWNxzwVpN+HxaUNZ5voga+qqB+DSozA0CvFYp
Hyaf0Tqj+iiMzJgV4nQYjqKT65AKgAzqflYXBE4X0mUGjqHRB2Dv7UU9IFhcR/mC62yuWim/sw4m
mRdGS/BRUJZqv1WBgEc+JC6P8fQhSQd9GXrgUoXaVm3lypr0BBB+0UNELD+nt/IFTSg1wpJP9VGJ
Vc4SzlB3wk2rS2275X4Eccpj28vxtgdb6UyoYBUp/QXqyJf2UzpVCJG4oi1+eXsT3m65eikvoxak
cmqcx8sG2gZ2whcm6LVWS1zRw+wJyZ4BzIELzSY51ku9v8an/hUaJYIVXxBGFeyZIPbIJBgU7FE6
Sy5hZhYRMG+zBh+3oDduQrhei+fVBNGdUPcQ2l4JHbBTY1A5tXcybDjgBeWv9RXKZgEg3mb8Kmpx
wAoytp5VZd4xI6a9SFGGy0lQl3A0hZB7x/rVaLvVuJN4iF+Y904XTiBDQtnyVMrYzpF03mpz1MC6
8pn7ch9iVTI5OQCzN9OANeXONDjNs8KcpvtoYxX0IGB/3sTN6tSDqIN3rBYyHldRa53PWD9M6nNA
6ejiHysVuzzOjwheayPIQlI7DjL99gY4k5KEmPM12JNRR9dKgfP3aIO6dRYLRgtEFpEvHDadVXql
RMNH7u3e5O6SC/Aonqz14xnbk/rKaozZoEd/R3SHYKQ2gSRoL8fUSE5suIPyZURd5Rp7ErbbBM+T
DGyA1qqlEp3J8OO1wvKBuJWc+6Q2a5QMMzNZCBgdg181N3IvN3gE0tyaXXACIJdyGLRGzvU7bZ1j
mTKEA2ODm463hTgoY49q9UKnMnWBIqphvLYKwpcCJotcqHDDNSc5CeCRmxtkmF3bN+75SMmRhVWI
SLjZnA3zbaOX20uDgDpZWch+crTcnbIT+HUqiMB+aSNqmMuhuIJ4rcYG+ssexg/UkTtAbB3OSrHX
65W8fHZa5Yhq/IFYWSH5gsFurQOvGSMTK22IOCH9AJrtBICzF+GdtytGEAxo7shnzpMNecL1VviJ
WevxnUEAA4RS4xS3coiP+U08oz2ile+8U2jQdkT59FKgb/jSgF1wAjtvO4IevR0gM9LXMnta7FXn
DCjU2n2s4X6QFqFgimMxm8z5OLhBnykfOKtPzqsRziKFt/C5Tagst2qPPu1b26kTpoG0PCKh04xa
QUUpVz5vxsqo0gGnoayWwQs1IEInbzZ7a45gdKmzSiOVeNsT2zvSS2PyObvy80kZz5BifCLxklWv
LcKIEcWdzaN16fCSY6cfFWBRbE5+R3xHGgxip5qfGSVXR5kKDlCLsiBkLjNyrKqJTSDWEzpnxXqs
c/Il1iF49b7/+6SD7oFd5T0Fn9+v8eRydyiCyHvunRiJ24MKpGAHVzIt804+YyDsN+qgb3ibUW5N
CAYvzS9lCPXYL3rcNR8aAzRZQ020FApfyHVilFcvN/OLcOuN4XXrFPY+wT5PJuz2DBejWeN/6R99
Azl8HR6ajALI+wD1fVVof7SrhBjdN/AoWl8yCwvKY7gyd16Fa4QLL2abfyXU7f5z4fVt6Pg/h0Sj
ELwyMH2+wXSFKeYL+Fz6gz5/Ar04yGSmRQSe6k2TOMATIDSoMcwvF/qrvv+r3Nu1oSEQDaMuHrYY
3ENdLTUbv0AorMRgJdPJKH0HjFHGYF+jaKScnZEDIddRkpwzxhAZkL9nSXPdzFzA7D3ySLTZmXRW
q4Xe3UNHiZVTeESBKg80Jyw4kW31brZW0HcurY3kg35slDFljDHN9TGptTRGSrnl9ooB0t6lKwuo
lMBbHjsYFCTlEt5VsFPd1mcxeuYWXmUH1H45SHcdQFMfkBpoOPj0AoDL9asBJSg00+mEQzZEazUQ
oTW/WmOCpGeeQV+rkSZ7eIHWZ3pBOwtwXZGgEN1TmzcGHQvot84qFy1XXrrHfECiutvnRmkEapX5
8+3e1++3yw7sN/4H+jbK/L/7oSnJthHA1LBWRu1Ee21uoGcLPSsJtk8/H+kb4B8KFMDn/udQD82v
KhqyPBOa1vWQ9cj9BcnxnsXqK3I3Ugle90ATa7EWqYleG6UBrT1lVkGgRTiKFQzXkLfOKqI18gHi
/POH+9bqgGTgjlz9khPmSTQy/74OZE3Hc8oQtVtuHiZnM2JEDaJ/0xgj97Hj1PsWyWdaapA1YTE4
+PnwLPcI5n48/t52+uNBh+sF1zc507hQUTsuahJ2VukDv32GAxOyGcgKo22RHylduK0ao6MdBtdF
9EJIhVRoZbAImVUgtqdA38RftcGdVAgWBLO26ZUFfXctQooxqUIgYqOG+A7+4P+VRUWJKDPohuzv
QeMn1A0kzz0RBzIU/5m/SMgZYh8vRcjff9b6G94aWodqdt7v34w/MCHn0B5xkNB6t9uh197f4TqA
n0AXBl8ofNBQ4XZrAQVzRw3lG756NH4ZXZIHt5Xhem4Bh2hsMpioEM6Ds9JdUNagM9+Ao8UXhfq2
k6/hh/HxsXujo6dmCoPMvBZqFRQq58AVy4bYAOa3uZLcsrdEKTWM7dTX58jAervVOCkpqHEkAcnv
pgt7oSP32s1DkFK9FudWoypDLqTePO+2/zeJHDN49lTHw6ufW/mG04QELt7o+easyogSDS86skqM
DAioCaQitZKphZqpNaI12gtKareI3ECB28HtAscmFDDPr72MNAeJjgqtJWVweEtCvyNX3lL0KlgE
ZAhzKy+c8nJ/YbRWB/RUprTERIMTP0fbBr8hGdB4xlchGw1SpNyQlLc1vML/Ev8A9gx6TaRKGBQS
rxdgkGUSYX3TUIR+PUPwedAzPEO0jKG8zuHJwhOmzcF0nA61WmjNYTAyHBXDa4V1C7O8kyilwNK1
kCxoZcjr4F9f8B5mft8/2Wjl9/XM69inQ1Hf3wsiD4jbiYkWkTK7G7o9xvEcThqeZYU4YMCtjQgm
02U/dqalembEqK0/V/nEaC8vpLqfwn7MMkTIsVGtqtJn/u5ja9ckg9Q3JT/PannuXpYL3tCIlafP
g/lbr/77zgilftgjU5hoYK7xJRTxxxPZjFzbQlKhdmG8IdNtB/D0kZEiyNlBSvGWo0sthBSGxA1A
4GgEFYsrkJ1SrJuWAxjLwRmeBtiywD66CO2XiFVBQC6zQA9VAS2WLHaY7c/bCP0ISNx3EQmUOFgS
Qz8bJd3fu0je05CErMly18JhoVFBZodmVtgOYAE8w12CGR+2gk0AwE/Q4e++W1YDhwp4NZAR6Ybk
jXPTIlgYp4UYXiXBcFU4jiJ3738T0qG+laP7R0WwlyS4R0Iq7WHDZaqyFNgKQIqoP47k81IGy3mD
fAODbhgZxlwGNT/It/92ib76838HPMgRQeAamH6w3kBY+PsSsWXWiBOVVO5swzHqkJyJAGYyatx8
7hshhZz5ZXOR5JmxObi8je8OMOlwchv90dSeHMGP7doDUMJqLeD2Pdj+WRgbHeIzVKmc/Ak4p/Sp
MgkvPXeXzhed+lSB/hKMJ8pj3c0bT/VpdEALuFWuqNFmYdd4ZvA0aAnS7dnCRPTUPM3X8Qoxlf86
nQR/+8+Tf+gBUMQ0VHRL1q5I2SmyWEKbFkSCWtmDPpb5nu4IRIjsBNp00nTP199g/V+iBN+vv7Dr
Qu2ka/Yhz+P6fKXqQSrdTh01Sp/cwWI16gympck5pQ3vOWdzIou3BM2AhIGxaXDmNFd8Vd6nWZ5i
JZMXY0JLat+roICt/fwMfaOX4hnC7BRjB0iRk7D9elggdRoP5DTX8ZN3E/bw9dXn6PTazGXP048i
tu2j9Ypa9uP4BvC86LJqJY+qMhjoGGbGZdx9en/JD/hvZcj+oXDvsGwlYedM/r1qeWKqgAzBqvWA
9EH9gaEHnumAumYAuz8Rx+TUBLHTnaEjvF66M3lJUjXulPbYvffH1d+s5sRcqVdMAjw6BFJI8oRD
eo7elk2JbgzCEauMgAiq9XvisG6GP+S5D4pDh5XYX2mfxlpc7tJ5vGYHileGj+I5PzHW+8/XnqZx
Go+L48/TfMiCyFGM22bhRh/TplZURqQXlwI410ateq/38lofJ614JXvoHcjTC3mWOHVbjTZSyStU
D5jfaiF2P+C3DwSg7U6egQAK+bBaBZ6o2FpEWjh1JGIzJHo4+HpTcGKrFgEmE0+TUEKnuDUKWMNW
zsJhpsvTOVBCz7vc7jynMpfkVhehBF4SeRYxN8ohY4hZkpBawwLKJ9QNGQEQC5+8S2xh5g1U8nYf
GlKJRROT+xpqsr2RkUj7gDwd+/vYeXx3j0oIJiOoI/wMHRqW2aEaWZnlZoXsIKH53nVAb4pzoeIZ
DLKYB8RnBoYDKfTWqxRDGQ3ufRlPJgV4tEgSuriRGp9tbsbOhlSUfpU2Rl+8CAP0K7Fi8s1fRwrm
wh/LFxMIwtDEh9Q/Qz+ZbL2BxOAAEIPuIxkGF0gepNE5ALI8a5B7JJlBdOWCVSp1pmXMGODMHTEH
Gybc6JwBrry6QMjNGiMPqtRqnMdhnKFtnNlJxRgbtKxg673wCWCDFBhUEJJqLWLjHYDB5SGdXIYc
XTLvTx2L6dGKHnP8XtP8jSA5AEABYN+4txrzcx6uwh2lkMW5gmhT30COWxTV/QUEZAe7oKAhuJQX
cBlffIHr/GEBzrgGmDBaDX5YTKKBAC4dEjT5SxX2DaOzbzrCzpuDOxEqJP5h4Y8F27NNFGFX1DE5
eGaN6EAjPkFASvPOlM7aSQiI3HHYR4dofee+aEsphpui0aNTneHXoAaqQQhALzGqy45w81B7FU0k
G1nAWMvVBbOZDj36W37OAaFI0Br85dn9VsEw6FBAEglkYgar86uT8ke+JBU0lLPqjHGgQSUzWCoz
MatN1qp8xqsFZHuSTpApwMWpNdf6BL6ioGn2cSXnlN/QTsThGei8OkFRIQ4QrErV/+MHfIA0EMyc
ZSM8lI6wfLBzY3KWa35ID80VApt+Y+eB6OeBFKYXsAt1wfr56MJXvvi4lcBsa+cmg6dAPhJH50ag
Ip5KK3e0mYA98B5lUdZsU7f2kp3bVgGuoTivl9IXD/Dy4+TMZQLpxLwRARFk5wUzaXdyN5dz4b/o
TJaI1GSyJL20ObM7w2QNX0QAK7Nz6lduehntBCmOECTn9tJe6pcMTfj5Up1bvwm7kMNgqkPMYBzG
Kc3NXfBO1b09opTxF7fBwBzjqvplg7DSbUbn/6W+EKf8JX/pP4Evv+SX9CKcmEA4sYf40qJFiTkM
66HhbGOeAHMGH0bZXhyszmSIOq/D6tpsDryJ2hnTwNnE4AiclGvDqrw/QcHHzzwhnK+r03hEGB2l
kAgbb/JgY2M29uCtzuj0DuGyPnkcbcmUzMTdvwBf96Zb5AnBfp6YBh2IID1Kb+kxPZbH1AFcBPms
kzpDuFiCueEPZ8KHzwQD0uBt1s7CBF+dW+KicE4V7EGGcQS8gsHruFLZv9mvCfQuJkWnFW+v+Z69
HKAEtPotQBP0m4c5ld1hBjiiUO8syCvpmHo7k5kbsZZrgC0YtRHbBObZE+bwq75XMI0JHwhlUUL0
xE0M0DBBZVHPDdqoAueDSnD/5RH9DgY1GwOVqX0Q3aqpJBMX6OTgF5AfWY1Dh9GZDZtX4OUEn6rV
4cqHEgYeH9FdDGPMdo/5UwogGMAaCvTYPxpKEcPpOg1faUP5USvJCbOE+Bl9vvaJ6hWE2/5J6pW5
lZvTIsrcFeypKhiBEhg/ysP81J1aO7KBGvcTlOo+1PvD2GzlIix9SCmTn/ERho1+da7OscOZxQkA
hfYJL/SAFc/k8Ui5CxZyfIR1cucW5/Io0Hhx74/4Ir3phDzQbG3k4D48roSbJ9oYioSMu1nAzBKi
PGDxMjALxjf7t6M/4MW9Xx9BlcItLk08HwDSZIFo8aoMYJ/V4q7OT4zTBP0CiVi1fO4/Wi8+bNft
tX1KD/mhx8lCFSxIn7drdkqCCfSOU8nK8XP5FN1LT/Jx7bzOHHVAZd08JAzGzq3NRqFlxBYQvLRV
fSEUOkfyiWO5LyNzM7MAB4F9IvJZeLAbJQqGtFQKH9uNT10aH5TV0er8zidswhZpOQ/jkFlljJdH
JUPjXY5D1BBwvD8Th/ycwLEiTI6YFr81QDC3SuULtoAOffQ2opb3N9qOQ2zv5+SI120Kf0tDHAvy
icfRTUOYL+z/EAUbuKCEHQVQ+0DdQt4aQAJl6VBdhMNmJ7502H/YuoVf+LM7WqM1W62+eINHOw0K
2kMd8Ob+ZG4AMeIh5R14MtsTvhsD0eTN8k14Ga3GX93JF01YheOV5SkNRuwI4hGSnjacuDJZ1Fud
dQavwGAZ022FVveOgojnHW/1RDtlUJ5yVEJpgD8nsFSio8DIxVN8ggVvKEZK9VTUCnGfr0RmRMC+
h8UTdyfc0pHwhz1iYOwmHpq6LuZ0tujt+4aovPfOfG28DodlWhmcAVfi5czJnMXnI8xpWXxo5mU4
dsc+7MPhOJ9H/D2fmRfMQI5t2B0x9m/DyW/f5zMdyW04ntuwDZtOGY4Mntsj5Q3HAb8pXBZ/8SNk
0okDMMEIjMaxs3tSTSlUg6C6BM1h8upgwgXpT7MonxQbubxaoq6h1VplTdKJAyHENDJk7uV/iXfc
8w1JQCzaQxGq74e2LzFBM6Js8sYXx6dthMHUJ4zcgSL/Oeh9FdPfYh5cL2FMCqUE5qvr+kdOMC9i
ms0TxJ96NCBrvz9gA3YIpfmcXVqO30DLdX7jEO8l7N+HBPYRStw8IqwAOYiHM5tapHVDytVuNdhM
kmkkyqCeZRWyJX6BArLfqxVeZNBFgGMVPPnw3d9FWVHmFZ1CNcgFIM/u3AxRMwur8+RmYYSoTJm1
R/g8jDPMEu3s+mlyzh+SssNL9jEapp49Hq7Ony3YZiDyVYh96Wl+Ff3f0K3/6Av9P8LOrElRaNnC
v8gIZNRXmSfHml+IGpFBQUUUf/390r4Pp7tPnA67uqosFdh7kztz5cqVFhE3U0DXHhM68h9nejEs
Iz9O+yY576hkR+OfQpczEuEdrv74MatHSPy7VJpc69pBHQQg3DXPFKmYNlo6BCCUkFtV7yg0cumP
bxpZ4aG78srPtvtHfeFfBHmiW4D4Cf/RCNn6u6NuqTTUnw0NrZTeEUw/XVZUq481ACJEFN224l5/
/Mcqtf7GokTaDnEaochrfzXnbC5qc73t9eHhOHbOpPrHM2tT7H2KwNouOkDLOzoV3tbZPyih/mbO
Lao8g3zndGC4SAeP0+pE077wPHLRLq9QHSJf/nZG0e61g4IgpWO21gQ3w89R4ADtXp3x1fdBhtQP
zBjw2Q3ZndsHIf2BvlreHmHKZ9hWPX11U2sOk2z3plJ4+EidngJjAL/h5vRmRMsiba18DeOZDi3x
vY4GiG/6w4HAgI66hxf9s3rdrsd0lVmexlwKBK/Lq7HaB8PXFV+IQq6XSrcJBTty45Y7+siJ3mbl
zykxt64GrPl9faQ/q7IggOgJSVeSG0OSajsrK2fvslPptWeQN97PaDBZwhe4zg7bGXLs2/XU4KRs
Ohfuev+yGb/TerF24fNCCdvt0yuqgLN9brek9yq/qGw6gxK55nrYtK66vtChsHROz5PgEt7eKi83
/AsGtraLdwoOCR7rZnYGcoXEBUUqoc51xC5FR7313vjHTX43Ub/bk9/Xxh+QGQGicdjS/+Shg0+5
879nBvzB7Wzvs0X/41h/mS4iKLBbEq9Atzp37O/2RKnR/9MzTY0vNzJhO241qBMqQHij+f97yf9t
EP441B/x5jHbF/1Av5uHK5mQA121Kf2DWhsWM/IwWyd/HM/3TwSRL7S6QmCrhNfQLC6BFY7if+1E
f0Fb91MB3qJIgo3iT5z9gIrbWM2608qEOTXYUjaFd4FCQ2sPQACYyjLs+J8oZGLnT0bmmfh4LsIp
sKLHuaO3drtF2YlyKJsryUub9mMmXl7vHPLZeX6hUAVCoO5Szzg6Bd3R3R6c5kphJU3e/cpyOxIM
RKnnWXF4UMukGFGCGI5gExpeZgVq7amQjY+OQi+5wwo58Dpf7cy10r1MDa+BtMTODleXO/DRXP/v
abqDob8tPg10hkavEk5Dgv4Tzz8Uk6NyLcb62vg80xEB6ghaFg53f/dx/VC5BoI7QFwNWqmtYJSw
GdBXUBsG2di67c1uVPvUODCgztCjStcMyGTudFslQREG9ZuaqA2EPqv/F4j6F27GiQNk0DaI80bJ
949Ye9uNJ/Q5zNXlFfZOO07G4++pkdHAYl0UlXPLotEJkdT5voLvYp6wjg8HwIKtW0KcdgrXK2YA
fSOFVpPeFaHfq/5yQtHXmD6fLptrtRl1hdddSwQ+SLgfvNwvx+9SuJnsvigUyYZktw81M6Hz1cn8
B4ygwUr4y8XAJOiE8WDpOBr31MZ/eDVq25qXfooS4tGbPA4QPY+JTjApOdtJVATtsg/br2PYwvRr
YbjpURt2SRvuQzWq4d0JGbLzVB8GYyIU0WJtRn1COYFEpIL65FAvjh7A8wcVNA+0+iJW7UIDogs8
Tn+7zOBz1fbeH4JLfAGUggGJJHl4CkyX5n+JuaIJYjE3UV9VZ6OFGe3mcoA2nPjNO4UHOr4KqY/U
XG1DOfs2UUkSJjDfeUKOPAp2P4q/Dc0UYWFOesLxeXdkkE/VbcszvGOY+ZrTeqqrObpLpEw6+uYJ
CGU9770CeKL9grjPxCVsjR3vhaPGYRHnZAhqOKklw7HnuY44T+UkynDL74prea139k9+BeS3nQl7
vPsoF2Ni6OmHEUy9yxoZM7IxOFcwpm8xPPhxXHtaAOXCRw6Abk0BtURE4JTPbCEsQ0/z2VJ5YudT
Nwup8+sYdHGVgv8EvGZT8Fny+RSScFBaCMc5fC+9nBE0G0Sc812KcGRw8DnYJgvlTTd+r3zKPZ0u
7gKhUxXh8HnyTAjmBP3RjZM7+GPC3x5emuWd+K1EXQcC/PW5HNnbRVnZfEQE/EK0CzBsxUMq0asV
VIAP13BMoDjrHs6IKUP4n5ICBvrpHuplM+/7GTn4ZAf3DLb+LckimorPdyZyUoA1fe5X8+ni6Ah/
Vx6Wg+Fw6eJK9fxrwwIZomKOHBwwERqTLOFRMAom6ZRi6qQEUdlC4IadWSYqstITAJZJKq/TFvKV
pTB8s3SIUK1JrMVok6XSOgYLuxgi8lngLxQz4f8284JSHdzhLrkv/Z40/3bZJ80cdjGp7wK+uMX4
oYQPjz1zmMxnGnWi1q2Df5w9iDne4aWLxlDTBTCZ+ih6gG1SAeGMQEYGUsESM24D6jlD4PkfsE6Y
84sizGuvCEm/hTq/7JIKareIeSdFg2uz/Rn7J89yzbCCct98ZyGZPJgmBudygMGe+/Vz4R8pacgJ
7G8+NJCWF9PbLB7BjoeT4A2eek9yn8JdeOFEKYT3WALB9P2Grg7HQO8x3Af7IE+yIPMyT9L7qBeF
5pcx7wL4g6YcNK3SSYhASnAEjTJLqhTGwS5CdDvYQzrcelcWJWuIMgD6cYXg0BysoiChYh1fCSjy
aOrKCE5dlqrlypApnzI8x2CXWL6cI5Vyrh7UbrCJOr8jo45CJiOpQTmnHcDxJ2ce2GlnRciohXSv
Tm8+jYROrOSMMWqDwp9QNLH1cAggdzKu7uHxFuRv13jr9YEAXHIGZ49hIEtfvKpErt1cdWrYzlCg
YRxcEVCX/H0TKlAaj5RRXD6r5PRyZNZUIl3J/h9J4A+cGzuRpwR7X4HITQNsx+DZK9wfeb7w9n7F
a/g0Zp4GRMHYRUBPyAf4Jq+aOx+7cm2WT+0zf5Wfp1Qm3HBm9c8dU2Wxjqgw8Q3XYJZziBMtd263
m6lfud/Tps+vP5CEoLyjQJQAWQKMEL0U/Haz9zRHdQ1Pd+m04Rnx2Ve+NXp522KJUP9nksZBEeV0
dMiW8raDT6Twtou0oCeij0zoY27tbTENmcMaYsiKsAIPMnyCh4REcoGc/DiCz8qakyKMo9vxaF2x
JXuvcqn2sDMAQ2olnd6Wyo9J2MWyKCcsTbTZexCmXYpuI5hGTAb6FgDjFRHLyz3d7yVZ8yP7u493
qZivMQ8tOHJ2KzG2YtsEpLqCWN3zbBF/OqXtfgaxBiM1+lC/yQSDyoWozowgk4TovczNdzFUGCL8
xvgIxKollldRpTUGMy3iC1pjsynDxo6ASZTKGQIkV2LhHQtrxPI1nfHcspeZ11ENOeuJjYmKPCKT
LIB2uGjdw+eNMclD5PRKGvrcl2rFcj1z02FrE1ZyFWWb+0jCIk+maQcYd5Z/8rYqIT3GTZmHsGn9
YVHY6sL19NnSeANl5QV5Usd5om6oXcGBi+jYtuoiJeQXTqI15L3D1+g782Dpyj1943TbAOXlRRvU
MXUwk0Sb75+NeRvz9WysjTWILLW3trmkzmnePReP3TOEYgpxJq8VmVq9dMBgaTzdgdUapd1/UNiI
Xsm3+VqfeFc5tqFhP1rr9pnfrfWYpEnGdwBe85WXTufmUr6tzdci7T6KR2gcJildtK4E2f0o8H+W
u8f+A5D3Q6De7Bpdn8nBZUtZKM/Z62g9AqPkhECGWVPpaG1eeOt03n1Ujx31Uk6VstO9lht2qXKB
WNWJl72dHqtVc52xKHa5XawAUCMKnqLslU3tIwvZJ7/5ZAvC9u25AVFebReUp/FBy+PJ5hhLc3l8
7njIT9P55NV85dQ1gDw6qlKCA0x9oeg7NdamXJE1B3B9lmEoUh5ymUi2EfKayz2NHdKcRDY5U4Jn
St6yhBs5S3JMK8SBNb3zuLdz7LiY2gkFUByUgZQj82Z5iQWeC6o7Fyvcx/0s/ObgyBvOxTbwqRnz
WsfaXFlq80lCHW79TNFyYsx1DqfNZZKHZR0rYZbIecjLJ4n50KCYs+S/Oh6WwxK04MFMSpjW8SSh
wVGUBZcxyyxPcvalgqeMtKeQikCabYYyQRgkvLqL+shKczavK+/IvBpomX5svtQoicUgHD/huM9A
dMFj5pC31xo8bBObp3h7cAuI/YvJwqzpmEYizdYX01RfXBEhecrPtpXCABfaCv8fqHEiRbq4zel5
NOI0TZjl51dlOZ4Py8nDGVEw+G5AAEt5aOv9c1eipGy3z/qvOWL6ikfztXtuse40s2OJT16zZf6W
v9FxE8ftY/y8X1gEJYvdql1cSDoNabNqSAdYsD1IXsV0eX88pML6aADtWVIrWVi7dLI0Ryza/pn0
RLYsF+VCPuOcdnD7G/GcYuhJ7Ej+QzhdG7T7wKfbLnjxZCmrTWeGZE64QVEmQ1EA8DgeFsPyuh6W
ZpIlsgKsubzksiwShTs+NRiUPLHS8kmnf90s2+g1g1c/HX+MlQybxv9DjQ2hTl1dKAsEx1LKmVbG
anhhtIUENF1RKvuQP5TvPFE/UduoL3TeuKUscsqDsV/1iHpofIDFm3V+11bQMdLtEzp9C1kSuZxN
noDKTO09rALqK2MzCdXQr+N9QKkjajtcoSzeKtXDLCjYTKZpH7UBFZTH+PicryjgjFvWjh5OlmQ5
0mJFgme7kNdPkp5iziOJdxbh2P+VBtCiAzsplSnRwTt9jSKdrN3ebdich4BKvor9dyB1t/PwJODe
9OzSu+1MBe8/8MpzeKIsQEiKqoc4OvIQS9mDNbiAGh/SAdrZwELHdLuSHN+AQRjN5KeWpMIkNt5H
7Nl1oAf7qFk0mzraRzV5PzRrIFX7R+DROlLiinziJbjgIlDdFfJzjKzQJaCQgMKl2v4ZOYW32ZRu
56sQCI/rXQtwUQdlfAlHEd0V1t0cUb5mOfppllDyRiNXdHqFZUhVDVmY3bJaHh5a0jPVcreUvEyL
hp9uN1Tfzst1ua54weRFfto9lDQ3BucaU8expkfF1qYnZT0/J/XVuSR6T2KHJMcIQtc1vydAJUki
2Q30Zmb8FJsBiROSJ2ZsXKmmIOnBDhO1PCSZQmYi3vOTGR8WhwWt2MgaNAsBzXjyWs2uV/DbmeRP
Jgqpq9mO4qaORAsjyIgL9XPC6JMO9MmvxGqMYk10fGzTCusNd1Qgt0tQf+cLeiOq7hBXejDESnyA
U/rGqxZoouA4ik8F02pD4ifN5uUjjZaYMZ2JsMKjt/XPwZnpgCuK7VGDNr3EdSoTs422q3MwocKx
DCXko2aL3zL3wutrf59SGC9rgKrQ4ZlSUnuLA0h1iT7bp/kmW+ebIT4+NmjVrI5c0xX/adM90kt0
5HSP5IUWsBq/a0qklu3j8VF/Vhm9BrISC4eUymFBauVNvucdTUPsZtF/16sdf2NpLQ7Q78aN3X+f
KruFS7aqV92j+mHCdFyY+KKpEk+Xk/k4nAZloq/qhFY+3Yu+onD7nnCWtPou1l4NXlSmZTqZTzn/
lMrveBSfonMkMdQkVVf9yySVNkCmA6Gkc2iGSnJ8F4+1mcUHnCJlLkVw+2RKev/0dCbvP30pl9aL
9VKt9w+Xp5PqXyB6belrQCr1oASXA9nQy1Oxppj9aYAkU9j5+kRu3xxgNh+epovpQo2mi91TtrIW
SrTtZ+hhUaVAqDalcoUgWwJvKj0jhZP5/9OBg9DE+nz6wBf5MnM+mW/THVWkj2To6UI35XyXMvMj
2KJM/5T0vEXprmnTWjPj76+IXJOFw6XpXXJxFApXdrHZP9K/rEaz43G0zGm9jJpH75LcYNJvoudB
tlwo5ib0FdM9BVRnsr74cMQuJpyCuTbXRmjCIkAo56N+JCXCKaWmG5+jOjEWemRG8DPBFfpkIK+5
FPiC/DOx55TyOSE5ECvf6/6fjJcTFOwnKl8lMz0+ysDVO57RXqzPYr59oIPFSmLaS0QoHI8CGZH9
55kyTAEYwxslrjIsZXpiedfMOTWjXh5kEUpZYU/C+RBBn4ibyAp4xAaeNX7S5fFMlTHBgsGzU0KI
frF3CCbAJmoHkpgNyA/SIXvgKf2FOozWeObBxZdPvSbyKJfGi7BQ++QAdZgq/qd83YIEoeAalYtd
ikcke4B4SHo4ep++07MiDG9EI2LxxyAMZLeBPSilc4oA8QBJ3Hd0n5uRVQcVEsSp95wGPErbqD4Q
98vgT2w1bQIauPvUS0eY7d1CDeQBtm+yiUT7VCAsUU6oQYeOKK5TDNglgm7tE1nRzVPB+gSGyFa/
CAJTj6ODYeUAIhJGQTEmuGyJWi1Xwi3gkvTkX3gQSjCvjK4PaGv6e0ArmWwTkGPy08FSIbsPZIIy
BqAQySxXoCk5ssL8UZxL6ezelz2hpuT5Eum+kKi2S6rCGUZqKta3ZMJF0x/cV/0Yk8t2xn4RDAF1
3EBodJAPmOtIeCs9fzn6imxTmE5hrhx55kDi+gAa3vA/5PwArUQPYYn4EDcQU5pgBHdom25ZLVZ4
iYsFuyetCjGu7HvBbqHEZ16i+HKutLoKmljx94LXjRY7yBTM82H+VgTjRNYAY7vYLqcvwkimEVd0
TuEorOgE/nZ+bFZDOqSHaEi7hZZc5teHcYKgs6BHk4iiDyxR55lY3Wm49eWIplun5kcZtakSlKjT
RXQUsWWA7lghI+jflhn15q2/8+AiEFRfFu3a9LbBBPIWG4tKFqBmd5XLYRdRZS2o0HLlzigUinbP
bM3Yf2DJfLG9D5YMGP6CwxupVoPOF8nVCwwF/vgm4GIHJiRkksM6iwQmFJAQshiUtqjzOs96mLgU
VgdsF7L1n3j30TtHwJN+DipAASVQIgrQEXWvvnyaYE8TsFjQVXQABCMasz+p5KvkZyn7r7jCUVj7
p7j3ZH/iLPz2pfNGILOODNSFpVQWs/3nKIBt+0MlF2usgFeyiyrC/Ft8SKs7UbldnP3tSxXI4gb7
xY0HK4UzdWTimrnlyQ3eehXvOgIu4rsCJcQXXwfllLvBjPYPNFTeLissF8gZhRK99FjrwWiZMZqe
uYfnry+6d96vu2E/pdOgJyCt6WosVJ7/aD7OfGf3SRTQbm5aeblszCcWWgbwd4I6NXFlcrJ55VUM
AXwbStalrF3xr5/bcGKviMLYuQscrG2EvBJbMc0ddJoaINwgJkCNye2psUxhiaJDj1tR46aQtgYv
2s7EyRAaA8y/CXSQSXD1W2ge/RzFJpQs3w/eEMoDanFw+hLXpAy2PPZz4BpfQB3cUcOn+nULKRWk
S/lsCsjf6Pz4OvDfAMSUhyBxjoBzFqGdDlhHwAScc0EzAQwKHYqkd5X7iwUdaN1rdOFtgtIWIHxo
QPK2zJNYv3WtNwEE8vAAstJ+dBgjWgkFZFrh+gcZFvTkW8+i9pE9iHWiTA/wqw/kY9A6RkmFM2Ik
dx7JSUyN5eCEetAZALFq3C5ZcDqvOPPqwhZQEygDQqYU7V48efcUYrvQ/q/uIenci4coy+bI81qk
ejoI49TvXTbFpGAwDF99AeQMBUg7Ox04yQ2AjMVv0y/ePbnUIiFWgDfk475w853jaXjEcqlMZrky
WeV4naozYfIt6mVbSskw9UdvGrQOFFx/zy13/in7GWVhUceCOH4qfv6zva+7E55biad3gLCJIdmi
UFPCeztToD6dzqZWwHYK6w5I+UiJPx9gLMafUPLOAgvf3acbtWCQb46f5qPiQ5XA9I287lUK/yTL
UCbc7jpUY94tWYBJekUjoCRRom0aF9OVUNrLBkXbSe/KA00Lbo3WOTo3MiJn6K/yQGwD8R6qYWnn
HRyQecj8IgCgC/bgzQNlcDcwPIXvgotzOzxMKNLGcGOxUG/wz2KVUX+YhhlRFzQ1Up2/HhV1aljy
U2yERkhR/4STHwUYiDDDe9snJDISZWtLGkUGoZoX89388tRAowSrZ7OZRFcw+jHQmEGBM0kgrlr1
EZmV+1jgePE7gOEhYCMQcXCLd7Y9fJwtTjOlpC/IGXCDD5SrhUhgUGUWqLfZlCFp2bfHC9OtniXv
sy9mh58ybBMGktF0hSjce9mjHAU4P8zeThTeoU8ZNM/Nx4nrQ4hFTKr4/Uow+agYDNnTdeaXs0Oe
8GCTTGLyJy4JUCg8d3ajJ9IK4xfsnOc175JJUrmcxr2+jrBKTcwZHu4bnFyasWh+UFPCvpLUmqwY
HtLJyZZZPnLpaED4DpfM5cmSPXP4LK2ejo4GuXI3o/iCHpOM1tHDJUMeRXJjJPlJNGTpBZiEgZF4
QyIOmjmFpY/L6O5fjjw/DagLZyXXcGCZK3QjBlYzqbJToDGMI+/EoMtC5yfJarOlHKezAemUkacj
tJAaIbsjEaYUnrBxM0ay66nEoZ1PUOZd/dub+AH010QuR6rloV/E0NQqdvgy2sj992vbF++pJqrW
CW/NWOdBFLKoI0jO0OmE6NYbDvEHKiULQqM0Wx8U3Alc4sncWrIw4xz23J7ABErsJVAImrhccZe1
JavigIKUnOwJPa50h88ipTED9r9xz+ygB4aWWeYd+7RYKHhxsgkrMTVJRIUr+bGMVCSAyjm88fkh
OSeuyafIJ9zXnNwF5Xd5V6064ktJplMelKO72/T6egok+3hhgCqyWjNZSwpUt+qzdrNnmisguUxd
aEM57c1pD7MhsDcj5/xcUxOq+9a9gvXi5msRJOlxDGS9UR6FXeVzePTfxKRHBjf/lC2HC4i5WwOq
HGzuaAzf6SN3NgSUfutvUU+RHQ6+IUntwqsWP0wBE0gx04ghkgc6IXIzww30+9d/dum0/mtuGJK3
okypIUK27I/Ed9WPistkr/UPij8K9DcE4ajC87XF/kWcnpGXXWfwr17GBGS2OB5ZOtrgeonrsBda
Pz6M/FTMj4n2qUcKy7yY1Xg4WG0xOqOF3AGXSCy4cref/M8Cl4WuYk0PrhJNNz3FZXKf9B4fxysH
gnCEWg5yW7f8JUv7z8nbEG3vbnAZihHbk6oWn/3uEHEk0nlpxgP3CpWR7FGsdYGEy48cijZL2Cyk
hcQT4zLEyohVFFsAGdpTLFue7nGh8KSylIIGrKUULkBSnefzMqzDHFMpPyukGaFaKZyp3OGo5kga
/JgMcFIwG0jEsNjEuqI4Eol9FTdvdI91ry91aPETZgiDn0NkN4jM5EF5tNfhTBI9odNDTfQTiej9
g7jYE19iATh6/EHziB3viegbxln8vIk/WkheXtLTA9EF+wpmdbKSCINEPCejRsoPIRmbFn+UpP72
waReA2EfQpU61AgqxYbq/q/rablsGWlc/kDc/j0WXX0z2UYkWjC+6IhgGw/cTOytRAzcd3LLYZxZ
t36N6ysPwhDMEG4d25DFRrR75qY39rbc+1vsnthQCZgxvYlGGMMueLcLEsWZbJimywYsqX3xHDmY
mD28xnuUt2VTFpO99YsPLRTz2KBKQwjDchUX3ExHAdcskxCyuUz8K3mYOQQAgjqNTa0nIJ0Qjus/
26VKWNkxFbLNcUnJ4BfPlBfdL1YMrix4iUsUlqCwD0b44ne+Kzc8HH8WtuLrb+qbrCeV5Th527LS
xmH9MhxJY+c/nTcWKUK5FglBZdjky8D6n7FE5fcoVOIBwaeLQIQ8czd8HnYuaH2MHuWVgFvAWL6o
AUElZsQvwQSxHNxklIf4iciA+hNBGXmLHu9Q50OVIdgRbozCkknYprV/RyxkqiAfY4rF4UbOrEwv
PCWoBT7DUvwG+ZOcirxT/np/YMLYWzjChROUHWYUigUDzwyz+T1Rb4Rn3szG9MVPzCHoNGphMqso
OjNHuw8xkwMbC9eFFf/1YS0f8Su+0n34qMxDjZIekyGTp+KblaGBUclxim4BaRsIqvwft9wphjd9
3oESEK64utth5ocf3oO6BU4NVSV8hHyI3APEzmTauREybgozymCHHO8Re8f/LAPuYbE6wvOQu0BC
eDFrBHYsBPHlsPF3a/PrjuGmEyGzNjzCkjm8EwKddo6cLj2/qevYc+vDVuEj6FIU7j3kh/DqNEdO
du8JYWQPBWWcaPwscVgPbKJhBKo5/miDrhgXTZXNAmYMMR7tk9CpYeNZnAHNOMXw8iNKkTkrGZ1/
4bOMaWsxI2WJQAGEP7fdHAgArmS7e0nVLy94sx5ZSmoBoAuQiIQmEJXvNGG4J9alKmCy2IUwFr0m
EWxdI32veOW7JPFJ4H8a0DSioUAUhxjgx2LjzaaEOvKWwTuQ4NkR6Eje1iBB2hLsFP4wmoleLiyB
O4UEKTNKkLOw8bUPScKbkBUk1UVSm1wByauOM5WnugB5e+IFIhre2zPh1XW2Lh1Ju9TwDYTHkiOm
QOo3jyaklH992jFYD68mEocF+X2JmYQj8YtzQPwL8GVgNQ9PzAYTjn4bgA7H46xpDwEDZk/i4fy6
v4dpnFRqueTVKZ6o8QsCshN8/UrAj311c4v6n+qhIboReYOpfwjNzz5C5bGd6SGFK5w2ihB9IEk9
UoBSuiPRWhdbjA4X7O7Y1kieC2Ek83IJ4lxZ0xWxthBxak+y3XlUeki30xuH9wvjpI0nX5wXIyRj
9IvrIBGgjJyEmHLWwgYZ8Bj5VPmyEJwU2oBQI5CNug+NweTIT/A/SJ2dXykFDoZXMvxhGyDpdF1L
FvL0KrGoLBaN8ZFQkC6BHFWHddJFsDsI8iR+pW+hl6GZWSUXz1pRuZdePHQjYcDcIrLaYxShWGWc
Fke9LxHBz06e7gilpXWpQiE5xAmhjOVbb7JAhWLQCElFGB/RLxbEgZz5/PTCe15OnkIwnMk6Zqq5
rRzL03jQrSNUnnJRqOSmQvLEl2GXqT2/3DPwDDYfQBTN0UifwggZw4oquDplo1FzKHH3ZGH4yoYp
DoVxIWN95JrJT1lu9tXHQrWQVSCjR/1dwLXxXWbQYulnXJd2gmp7Y1qBlPkMWRRcZiC/yXTc1idv
9Ch/50akGl8hywRL5FsyEr/yErjJrkIgLoF24+w8pPUw6GVEo1tX9yzGRG5huc/k0EpYPsspyewj
qhx3MLsKfzovvqV4q0nvNiCGlU2ekYuGZsVaMB9krmW2r8LAoKZQVsjNnyQwBvhohJLeZJb20I5y
RnDMzcRpv4/fWq5fmEBySFmCcIdY1FVKmv8Yy4fB3mAapOhzj5WyFmJKxd8qcRIkMh95e1iHYwem
1VycQcwxLo/mXLnZuV24536t7hytAimCEi6JFD2ingYARfkblyAHl7tWlrTMpXBK5IvXph3vl1nj
AsFPZNnJQpG1dbuvMFmrYvy2T2S5HbkQVnZAo4P7DfKLYyMLVeZH6lDlS0qgLMzhRZ5j1BllPp+i
KpY24vP0/uUlsuircPCQQ8AgGlB6QEX483Y+RhdN8VAzEQspw7ajUbHB+csdgq4c38e+5EKviFuO
I/UFak3SYFAEPDEigBVEdkc+3U4AWIRBJBVH59D0JF9WLQ1SoJL2HPkofEQW984Omo4UfDXhfq54
p/BGbk3nnbpXw0zHGgP4EACS/tRc40kUUMpAHkBbOSIrAp3Wa927IZZi/OjeiJTr8gQ5awT4Y0XC
aTsnB1Zu8zDlmEMiAifVkhdzrrwGiGB+c6kUYVu44z+e/mn5B152CK/uCYU9wdBkMZ8fxvwuYixX
Lu7Gz/KsfE2jHR8opKgh0T3FOYWQq153r9tgQEKMgeCUBSCl0xdfcgkHJGFM8sCqgxolka7qCHUL
Eh20G9nVNE58SBB5Af3ufR2oz7B5FWlAIrDoDgATv4lTZ6DNYrHnKffz1zgKuDkOH8gUkZ04s+J2
4gXjnAraS24NXEAQ9ENAR4w9bpb4wHd8k5cDgtzdJ0EKfvnBv9AeUxCESN4GsPI2cJcMeCr0KQeM
ETdFnHFBSAxcrTaVUxQ3S7xfeQdy8xsBI47kPlAyVfyOsND8Bx96/Be1n6qW/wgLx3/0YCgOWtfA
Gc5g8+7Drhc5Id0+RGNkiMfR9f118kJ5yz9I/uO/1ePkqGOF+iQKoui6/EdBQUF3FTS0p9cH6PQx
gk1AONVsMV4g1qodAmvTOZDjqybuNJs/DKsJ/h8ElgZI6Vj4OErtyKcFRn2KeuRcX742u5kTaaga
L2+7BV5bNRNJvMavGlFJJFUvhamIdDcOoKx2Xl7gpwILE8zWyA6Oe2f9WaI70TnbK3L3M1g/FyKo
AKj3sBxHFvX+NMm1IX6neuGcXwYk9xqaY8RLkFCd5hgwEVzqFp3zAzeW25Lz719zAv6X4Rnlv61p
g+I45VfnxKNuMZyXlmHPXxAW/UDWtfVIZV7/JVv3X2RsGGJqh8YafefGivmHQIS6m+ZlOS7budWu
DFiVVv6maLndFG/Z9TKbdgwror24Yf/qM/1ftDJ+P7JUp/0HC13ru+NFqUbZA86y8fmGhtfBLlCh
Co3597MoPo3Z91SAYRzWfxWq/FXrz8Kacsk61Voot2t/lI+YSm/emppjP0nAJnq4N09kyy5uuZyg
yD6aqe/HJaMRtIshhTzlVasbeljhLHRn9ixqKVSYK4iJk07ChhbtbH51X6d+/T5dIekZUth6nEWb
4CcO/lFuIvjLbxUVf5z5H+ouVbPfDsccBRwdUSR6YqL1R3+nRvsuTimyffSw/t8lHOOxfOJfR9QU
HQ1H3ZKO8L/PU64d9dto6EcPsYO0a8o8icylSBhDp0+99EWJrFkMsG3N0JdZlMir5uvMf3GcIIrs
95HvBl8olT2l6dvbCOYltPhzugjhBt0LdSBKsT9PXX0ppYWJ678OpB5cN3l2n10bDU1nE70HoG57
F0TSvSCBEdOrkppbdfYYIA+mQNmdb2w7cP4x1Hej9veVU4QJDEZfkLuozX+sUKXS9EN5Zqytzpht
YRYjNESDxGGMONs5PRnfFJxmR3P2v0f8r87NgHKWqlgckM55yBr+YWvHR707dHu6Y5ztUZBO3pFF
OVRuES2yytmlLUjrBQb67CHHTXsWqi3B2BCCDVgXm1allj4fLMEB/rkJjP9efL+f2Z/2uLDMoT6e
Rw8asnkCL10dMr7zN9H63s1e4ieAkRWa+yt+edrNkNNDUSg1wPkv9svNuyISLImome5+HObQ9ZyH
Nbq9lk1TAJRw8WWdpcjCIdOG5BoF4DNRku9mnz26sd/X4EAN/2328cHq+6GTomJ/LL4piDh5n8/0
30ks97Owfdwey09EdbFxrmkZAXo45WMBB3sIt+6GfOBMSQ5gIkqAjtXXavIP26IafxuX30fpD+Ni
Ta7F8Xo75Y8C8eru1v6QRjHwJkPYjNQRf/RLdk8XlYAZLbkuiJvr/vYBBWmu1QOg2j4YnzU6Xgg4
iwrizcki2O58AKofiPI9whuwcdUZnAJh3IwmoWxdNKc5f5/s0vuYPJ3e2oVp2hpUDtFYPj3uqNhA
cZCGNdVjtiQZbucz5OwkmMOFhlaahd8VTQLuLjwyD+qSBl08/6UvRdbhNqVOBIbiMdh37JgivEYk
nuq8CgVh6N7WbE2lyXdhi42E8bp1/Dk8awfp9NU+3cBmYm9t0OZm03ss0wMq5GY6RQtW84vjzHg4
BLfXa+lA0aEQHorXaWTv31jQx8fJGCK98oC/Rp8j25yyNlSvf7q5j4jozvt5UoJ34KvOevKv9JlA
l/oafXtwh6AMkYX6RKiTvZ2oh+G6OLjo2/kuMZELgIRKP4Lj/L2j4S/NwIEwVK9aXshsqKQCis0Z
Wi8e5vz0bD30aAwur8vqY+K/kL0D8bQ5EVR9lTcSTqvGnZA7nTpNXNugJ+81e5aFxiT5KjJxVOH+
wzPS/i74ZYmZxhSlWeotf6H4/2GZJkgYDfux1iS1dZpV5uu2Gc/OFTrbKBEwBo8jPdxZbJ87ZBSh
PFNvZ71mlH0enif7h+ylPC+0w1tlJgbNP7Im2B0plp1ukVZCiZ7uEuCnBVqv/T/2EvVelv+7RZ0q
iklFmkk1IC2l/ti96JayO+bthXo6qG0I5WykJrYKVDIMuTseO2M1KfkGIUeB9cy3287enwHNj7VU
NUM2KOHMX2NtFNEXVHm/aJGm23od3hA/UJE1oc4BaueJuq3s53iLz1OKLJ0WAnXhVkCvW9xBpju9
MGrN5uZot00XUrk2sHQNV6UL+9QHdW9nkyLSCkhG9Zc6pq+gb1EC0/sUKV0pjxenc579kDhGyalD
3vl9qiWUNY227yrqF8WsUuzJz56GJzsbgInve++M7lq1Vt1iGhetrRgOlX9UbF2QjRn8tvemH2e/
KALqFvLV3uKq/o+zM9ttG+u67RMRYN/cslHfWLYly74hbMdmI/Y9+fT/YD4coGIHMXAuqlJVcUWU
RO699lpzjrmq6BGltqjYk7KOwpVSPqmPHFTJOcicnDkaiQhHwo15LmcN+tvAMRvudwUdyoGVlDPA
x0u26VNHyQgntCVmSr+Cu5ih/i5h2MEXT74e7XDpLv2VEaQRudDg4gP3j74QMacOszBiOo/vPCZJ
4QTXiUH0oy7bnBTxZlZOW+/x3stntIhMlgGFXVCnagw37iNQ9tDMBqwv6bPJhO2lyu9MXk6zy2Cp
XETVmZqFqu0EVjBsEM/kM8Anxh7zmqLsw+/wDA5k5j3xchi51UXVueA6xkdBOqbPAX8S4qgH/lf2
Dahk4D8+O9EzAcohmj6PN6fBPLtIWzuMVkhNE0hgHKV1yBWt0+44MxJnI3vVS93s68IeYZpo9vQq
kenGRG88D+xrg0eC7LwWrYze7pkCkruqMUq3fv17u/9uxiQbyJAUwoEtRdW/YpViLZ1AGubJQRRP
Es8ELMuofCnSD5MrE4ePf7+a9Bfog0VYuWgC6hLFOfn7z3Iumcp6HCezfyRbNz6303rUEPsyLvP3
00JKHeGpXlbGpszuRVKSCCxzlMbGu6rEDveiTNrL4MCVBy4j67iS1xb6AH2ZNCd2qJWuucmxXy71
wcHA6OGsWbHzxAsMGiIHYkg6Dr3vp8E2HP3BOOnvLa1qUF/ptfEqZNciyu30Qe0WwTHZS/SbGHxy
Ad7BoxzAWbTzj9hjSIsmm8ZWcs7xYW3jQMroc9uojhtXWJ8Nnla3PwLVQ85TnU/B4kBtlL9+Fg6C
5cUN1O2C2JXcyZ+xx00IeCQYJtQJvd2h+zkXL0lLW0S4sMabW7YBNbQ3GbBfJztd4w+FyCBgRRcQ
A8xif3DnzsX0lwUSGzksDkkTCYrWviyQQdtrtaimySEfXqT8hYxJOX6Rg3Ot/7AW/6WsnwGRmjlj
KvAC/+YG/GcLKVR9jLOJLEmlIS3AjQ7mZZBnahLN8ghOkSOOi+QgncPNTyix71WkZUpE+2GsZsCM
v/rPO5AEsiyWRGnYCZILuk4izKSwW8WJOqcgYu8nAgKg+e8f6h8v+KUg43PQqsyv+kewhcpDE3jy
knes5ncSLf2UYQY6GniptQ3Q7Th/Asg+cK8ydRUJAcw+Ou0ea/foqRcUVToOJlwuTFBc66CiNsPu
nY3vfm/jc7umoiPQV8DKnS9lMiVOcr+Wtk3p1Wff2OHfsS7+Wik3RP5Cg3c68NWx46tExOGOvTHQ
CPYYaNR8Qc0FDnlDn050GdkMXnEJDyY3Nf2n8b5YEsdE/2f/2r0USx+mBKyfzDszfbDHnTU4xame
3BlJBsOdJAibr1RDC+haL2noyoGr156W3XFwgEtNFCxS/0oE44LAisiaDLn0L3M1fFLUVI5zzZ+Q
QLx9OteZ8TJLFFQoG8vEsrVn6cZMs8R+bazEF6AscPnQ81HVOj7A4Z1/j+5Rt7ycRv8bjYzFmD2q
C0w8QJ22+CbdGCA4JzkOdCuq/sQG+zQJHGiWNFvUR2w5q/oZOMjAfJOUi86h3InGBYEajICX/fgk
0857KhrKu4iSL3d03ym3p4uWLWjAjaObXQmBoY/xPK6YNpOSkjj+m5798NT+9Q7jeKxDOgB9wQP8
5y1dd3FsdUHS7Fry7qxlFO7j9iSYpypfJwrGQ6RIIWY7CtWQXKjbLXbC4mNOqg11gN7RpY9QU8D7
1/MfCEbK/DB9WVAAM1ImcmGiJn/Tc+RkJFhZja503QGqUh2f+3vLbCeScSzBRxvmqRZjIs4QnAeI
8SCY72Iw02p3augCjSgZbGGleGCW2p8Y7sYDc3VTPhbRD1Xt707Ct2uV4RqD0pBF5Sst4tZJY5Ab
EVFTxNOgPFNoL9KiwxAMMaUFD49rwHrDUrWVOcnsrRfrED+0+NSJu6yvcwYcEECSNF4okniHZmZj
dqKzDfx+zS3WP1AQwNxCPORhnzEXBGF3w2wC4F759zb7v8/1X+/lS9fEKsVJqJKh3c2Bva/oZSdP
TDaGtdSRyiTkKSwSC133uFHhJgR2zypguQb2aGDrCWeM6tow9X0YqX3Ru68qIl4ewHGzWFK3hJ45
A97NpfRAUr1sRytIIT1uEG7xZM3ACyNatQ4xM9925ieSEzzSnK9bJ6lXPgLCGpFNf+oEG3x2diVm
XMHUuZunz3G6oHp+myKXvCSGMSkrwKHxHxuwOIk3+W4DBmB0ImXJB91zdp0N3LW/MknViN1mxVIl
jUeTkavOvyGKJ47qJcKRaeHTYsJHbWegwXk2PiH6mMAIUVkLd4PmYhF6wIJDXtIbPkCSrTbCudSc
hr7+Mw0u6/W2D2gDMA2YtEXUrCfSrs76I/0Q+ByY1+ttyr6MtuwZxCBzMWz6wqZ5zR8DRBgochY1
5zvA/IyKNhSBFvx1fC8hp48dzLqE4rVGVkxrdtGYhDnz+jDp1AWbPVVwyGKEwrBi/oTTh2cGgnC4
CuJFbi0EaVG8IBN/SfjR1Se2QpSOLn+TnofOCy07fdr6AOAxydKdJy8Mu9EsPP9pV/2e9DL3qdg3
ZV0nCVb9uq1WUmZGUuDnO02UnFbVrroJWUYhLS4vn3u5fFAsRlN4wrpokfdIXvWPgTO2NRs2TSxi
N9mBjer5xJD++2H43bD641lQxDmRAk6bygUqX+ldjQDWq4cZux0ayFRJ7FAGA2LKr1mMcUALFmFv
uNKikvTJrl91v3ZkTdhq/qsykKQRQJjMTpK/H8DDCP5GT72Q3dFCy1rzkd5UoqP8ka3aHuqCaL9V
Jd4cq+zJBoobd9SsNZSwImegc3vTNDJvrPu2jh+FUVmHlr4cqsYeNA4dgTsGHJaU0kuzl1uQgrdM
xqPAigdD+aHqFK/o6JfkPekfMoLvgVaVnO/1sj2UBbgv65Ug6kWWulKBq08nXFBK3KBGLCW/qsN9
LwSnWgS0w9sLasIs4GrV3NLlkaNUUgOViZpTaj3++7NXvh0v5s9eVzmKU2mBlPtSbJV+J2ZW3+qH
JI3dtkucNIVWZb4lNyYfIdIpKAS6ggo8Jh9vWoFXX2TctPMHCqSqw64Xqd4UScskem5Euq3TRvcR
puA7HOvKo4IlRNFfCZiRfGZBUI2i+HkqWOGsYlGKCaad0haj3ovMs9h4Yv/TUit92+F4h5TLhkXa
r6pTyv659zZm2Ixjn2J64eAbnHzEAv0i0ZetsCpJ6bDOGoD7/k7F3fJTQ+PH1/6yytedMRg5uDp8
AoQQbKJiO3Wb0CR+xWX8D4ypkE9Bv0zwD6jrH77Zb2X0l/c9f/P/KeCDPo8kP28gkrA2oyur0ARL
Vw0uITfZSnfqvfDa4DS/2RKw1NsyLIA3zNbh/FHccbbUGQiz4zOOBlaxSAKnOiuqy9I2K04Ferb/
vt7vkyauV7eoRSyDE+83TpY0DkGjB7f8XpsO1WOonEXNiaxXItSDfsFTdtM2Zrr694t+l7PyooZp
WfMUUYV//qX0z0cDTOQUEmCOce+YDXeF+tniLsvPMUfPiKlhn+CUq+Ot1X8oBc2HiiXkEjaqUyn6
ytfW+U1iw3xJq1Nb0oxKNvy3pjEhlZPYpo4fJVvjvy/a/HZe4aJN5jwa3QBoh9qXi1b1m9KqfZzv
OGYe6Qi4ynuxQ/4+0esEBMmvo1ch/ZznVR0nN9Hh6LIEncFURj3N/8MccTP/LhhYRzjMSbTRbzBN
tO6Yg880iRvSgFmdMOHJjw/BHSd+xAPzxH2GrJjM/ss7jr9oms6vJE3NZkKXASv/5MONS5yfchX0
vz3GJqww+poKjRD5y9RjlLup7GWdoLLKG4hcu6jwcENgfU4v7v3EDfGi9S6FtHW13qZ1+2pd/Uv5
QcXaIzVA5oPwlTQm3A8Hf5MBfYkes8+Ck0jl5rKdX9FGPaQb09WPeuVChetMZ1AXLNHmr/ZDerPu
uffnJDTAf8nrEyVDRjKnaudu98Gcv98Vwfu/v2ZO9F9rc0WWqRxBjvOXof6mp/3nCe76uG/SRqhP
PMEmKZo6rH2SoQIAo6HL4VixS0gIIvC2RRUsS+iR4yJAChyvsMXS39bpURXObXCr55CIwsnpHn15
oRlgf2uM3zCKCsdKFuLr9Ja+BJbD/6U1DpUgSNHR8tiM0smWRy8G+aBfQ+XCuaUv8fw/RIitaYWG
zJZCp/aJOPayetXVFGhOR0pf6h8MXK8RDLTdhNyKTrPklvLOEjcRGdDDMofIUVGlrtkJrM/ZeIn8
leMYuOZhXZleMyxbEhIVYsGd25XirySP82q2dpVCMnkUzia3u+lEANWFjTGt2vIUinstWlvILJL7
WF1G5lKr2MY2sr4qMKspuK8JNNzf0gUfYEvnsbGn3gah1p8ESFxPnE7p8muDK6NcoB3IXXBbMTdK
Fn7glcliBCcwPhndq0LMYbDIeJrU2T48cTYKHf4oOG9CuOKQ2Us/rI1/Wab+vBO+PPE3UiMmUy/q
kwjKdhdzfNnXpjflawVdwkdPkQ3OV30SJTutvcI69IhMf3XFAq9ycRYMjAzRWx8eq+Ksq/uO7sGv
f9+r8jf9x3yrMjBnm2UsSe/mz82mt/oM1GnQnuTlDaVH4wmmLQjPnYnH2k4jwi3bYaEdarogOyNx
ub5uL4r3YoJjf93b7VMre3TSrF/Me/59ad+ntPOlydS9lL+qDHr1z0tTS8lH3dA3p9F4qNbtvUaH
3Ul8L6abf8pU94eXm7+KP4vZP1/uS/90ZBgjtmKECb66xw2kpsukOo25F4QbxSR2tVnOewS5hiBk
JMAGtfPvC1D/+lUwjydUg6/jW51vGbmctINUn6LPFm8G+JXWSXvXereuAmCVUzA4poCxzTbRi2yB
Ro4XBb9A8Zgt8AeSpt34DrwoubV53MrQRa9aOs3k1CjaUjecqK5t27xHf/Q+H0zfbszaAyzyymP3
04n/+zxo/u40ldY3Jaoui18WfeHmG2qr0BmLAn9XmqxJvvwYQGQqpoPUISnAamq85QLJGg0VslCc
rDxYxRXtWpF6Js13Ram0rhTRZHYUFuxU3SmQvGSNSJBtEWe7G8xZas701lu01V46TnORBHQvp+XV
h4ot3qg8KAMSlC4p4YtkPfj+acRxMyVF7eaAH3up5qxtmZ9q99EjCoqYFahP/lTsNVojE/zbBna+
uAlC1IVC7kY9221b7v79vaN3+nbn0anlqDRzqDUat/ON8Z/tIlKUofYFXdqW6bLt0YWWp0SVV3JK
BlQmkquugB+ireMPpFgrF7kAGKgmd10QLjgBGTyBA8d/IXGvgUZwcGG5Mo2WxmcSZPCBhNsWnbxE
Ulp033YvSfiSVNoyYVqT06LImTSVhhNESJlgmo6ADuIQjXZ6bliL0+ThJizNJHAbik2hAhFoEX4I
2WESwUNwtgqz8ziAx/LJqGObJYg7A3SKvr3QNwn0wEnj0Slds1Cc0rwk7daklo3IA1cbz1NvCYDU
zGZdgpSZ78VsfIh7XkCSHNI6POUGe6WZ1rWJ56KkEaiOS074QS9e9E5w5z+jCdSVFtzcSm+9wLrn
tnOEkmRrC81vVnkBl61B/AnGt16FYJCXXhA/1GrlFlTGnODCuNsXEwMs88eRzPfKRydIzCJJTGYN
09T59//zvfb6oKZq30nbkUZtOuNFKeJL5bEeT0Fr2qF6LjB0FIZK+shH1dPFGX/oEkrz8v3nosYl
YPgC3StrHNS/qMC6IhLTITUgPkZE8UwRnR6GPmhIiqG265ro5HLlY2eVYXhEkO/qR81ZlSSRm/lG
LdrlD7f69yWOgDMalhZNQAVM6Zc7fWqUJG8MH54LzPno1TTze5OOvF8wzym0rV4vLfITlE52yKIL
So8eWxe2bhUPTmz91EL9ywZjkF5LJoxp6CoT9y8HzKjU81Tvc74feQNjPBILR8dtmK4yLqIonIxZ
amD8pFEzvj/uf77sl30tZhif8NlY+6p1iFQB3/g57VrIo3e9R0zJhkjxg0WN2Li5gKpkeBcezLkr
F3yYv3ywh9zkdL52Zusq25B/1/b6UXJoar11qGlB/bhs1QBDIciBFrsBon7ydwRunOACZYfDq7Vp
1zjeVwGZMix1r7driZSG0CjE7sBjSDxECeZE9U9f/vf3zVxKlWQqDUXhI//yOMjhTfGFm4YRk65/
E4iU/cMlF7RlGcvOINI9C72BFr5iQnVL5aVgQCtXm02SdauY1sS/70Xl+704Xw4KVEK0SDD++mio
HfJBXQm0U4lQBw9eD9OhdaRHtT3eYAE96AbB2+J4l6MQsHMG24h1kTePc974AuiW21keOKXqwPya
2PbEG+gdvWvdaRgWJnyseBu8/XDJ30sUU7QknX6PpZmy+XvX/c+CEnRtV9/aWjpJVOostg89HfAN
u0MRuDXWp70iO0AmbqsRDc8Y24nvSPfvFqIo2jYQ1apFfImRV+Bxfadnqx+HpfI8O7eRvL78+1rl
7ysP10qzn9YAHG3Y4X8ufmWl34oxlcWtGj80wr6GPq9HHM1Rqy6sgtPojdir6jIHIo/K+FGb9VMz
VLRgobipkQ3Fn6l9VTAW4ttQBnMj5jEpkGxMtVuOAz+TOfJYox0SILr+++LVv37QMqN7choQ40hf
1qlCGWTVb6FEd4rO2AwAQbxKMVh+No3nf4IqLm678PaKIdMFS2sJ+CURiIDCzwp3QKzhPwM4s5Pb
igFoMndlMVVJJLRhc1+MCjQU0g2WKg7BaZs+k0f+qCBW5YyUPMXac2v88Ha+y/sUVNYscZJBLITM
F/Lnd2FKw9SIYS7s23QpAZcaegCrVX+IqCQmgHmJOJeC9FHhd4nnW/JSGvfTBJcX+XBePdaICgzT
JTzt3x+z/JeGCBfGfI3WEXeLqnxZgaVejes0EGBbLqp0YSxKNGD4rVPGEWhQMwxc6rq/V5ck0f9S
6+2cQSYcu7seWI50tMB7MAClt8kYJXSVGxpOFxC1fKwbJ/Dhjt9N9VV70DXkOJsITLWAKgZnykTW
icrmn2LnJ7JAcOvsrYEBDvAjdQZ/bRq0XNotjFQL0CUHNRrSwVWia4KQ4IljuKrCBW4/NPneeKIG
wyTTXyg9CQkm4zc83ApHhoIXO8h81Odsi5D+hdY9/dKKvKQW7YtDubNt0H7KM/4YUJe4HZbN5zB4
zFGGCyqW5NSv5RL8/YJPPrM8slx2+bv/yN2kEcXUgE3Cm+BqL7wMc1SUDKoERZ1WW+Di2EMrhrvV
X8bm3WDB3ol3krIvie5BbQ4ttbw5fn9qoaA62tYclx3IBqBQ5qJE94xBTnsxf8k3t/1Ibo9asuSx
zBRAwNPMKokIv8xJ3UCaeltoqnuGPOAJ6YpQKD23pZfBC55LYxl1h9zNthxXpHuAaatbsWl6+1P7
yLE32e89AbtPyWoTTG7EOO8tNGAJRPGiOdfie2Y8abR4w21sMVCWsfDwyc/clxViQxBK0eJAHZe+
ZzAt6fIL951tnEXKwk0JEReNYUWzekEg/K3eDhjbOzIZZxwszP0nn7Fapjv5k5ChObNx44+nnhLk
nhqjLvH9iqCs1H37FsiOyWe7aoVlBSqwcFROAbmTLJlPSNVL+YbQKMF++JGjsFwXGqFRDP0zVoMf
Ht/vQ+j58f3PU/JlNRoDRRf9TFBPoNgw+4p4QYn7Hc9176nDUr8Ldr2brEo43INdbdKMLp/IE7H6
kSLwl2XxjwuZ1/z/7D9JEWm1VIoisDiY95HnzwUSwb0pv+bBe1lkNOww+iuVR1LrzZpsU/VdqfF/
Kmv/diEoTRgOqCod1d/t+/9eSJkNZltzEqxyyY3RCN6oIicYbya03pty8VukTvT7WnLt7bB5Fgjf
rvufsor+tsdJEhE7tDXRCGj6l5aBIGRN3AyJv881UMPtXiDf0c7e5lnUHWfTaJ+2LnRL/67vl9Jn
dKcFzCc3AdDEh8DVZEf5VVKJx7by+P+zsP5unEiKwvb1dWYomlZlCBhADgrj5PpePu/j+aR/J7Oe
Uyfo8Io+tdJl/dRPubgW3snW4wCM8ydbqBdthSJjQE0sLYYrKoea7jCaZ2Jj8nN7NkAo16capuls
rgsXylNIv2Ejbc1nBeYjsq8zKT3r4b50/WO9MDvONXZiuEBh7X7f3JVoNLc9WDWawK/+pveYlZ9Q
/gHVD+l0hh1XofEQH/OlxRl+qR7L3Q5A8wEvoBOcfTQEKzjGnBJhJJF9jA3XeFHfg/UIW5WjMVLX
zEF1uvWBIvVXBMTD2w3N+StEEUo5DJx7NND+gsDWWSSGIn2TLAvnWVcQRhfes7p6rRfPUW8bl+ag
biPXeo6wjHWX7NDyXjyQKCR7cXIbSRNn/rzDBuhkBJ513vkG7TF+SRfU40frnFxEfitaIMJdImRx
0P1BYVIX9KORRJ6jRfkmrNOHbK/fg194J6IV4Bri8LW2Q1Hu0OjsHWAxne1zPN0HF9pS9MmDmczF
U7a0HkLZ7q7lp8wnOXMKHb5cgKNL5DM2zZJHAWDs4OV33Z43sZawEEAFGG3zGjzW609OFJfWfpgu
2Osa4ALK+vPsH0nGQYATzbHsdgAPpX1De4DCusGykf9Q0GrGfNb583xqSlghMOyw/1twSf5cUcJS
IFK4arRTQkeLUCVzy07LLDjOntX4SaXNcNvl+VawVdrAarUIEI9KbqefK2kOXPFh/6EyI1WtBjjz
SS3W9J6Gx953E4wMV4gf72L8lBGVMno3cT0N2+BeG590wWsej5LbHLsnCcJmtMnZtpI1blrDK8Vr
+pKAcIlObXgNGP0hGF62MvLd96GTbO3Kf+jY8zjUB0fMwDz9Qf2r0mnzGzrpDFTa5XEae1uFZy3b
BkOYiGjFxlOF+f3I5KMwoE34WYu0Yg5D/fiCTii01gpaTfmT6dAardi7bJ4zRLuzVYrAGbV6m7XT
2fwybJmB4AW091yqILxBWQ8PQXRKOwdRfmdJXjXRKAUs1e/HfJEm2w7DtUFb2Q6oCfiG6TLrGv0U
t4m9Cs0W6ybDOtySFT5m7nZu1bX5gKx/z/z99mSiEw0/Xk183IKDS52JFa1GkSQKPVC8qdhI2tEC
RIhaveSdrigoUK7QWwoJf1bupEU874/03uAmhAdmPbxpa5fRYbviwLmKyENiSoaj2nkdiKGPLL3q
3VrvvBt21nIjQrCAzI9Yub9ngmckO+sdRpC4LH9ly8vtc7hm/bICZjBJth+cZNCG3W5mrdy6N0k4
x3fhr8pH3bHu9z7K5F0QHDWwefWHPjweS0ebtqAKn3oCIB747AyREKe7uEV+NOMJBPWlQ4hWbm77
+wB2DrHfePDLpZwvqJaTNw6KvvDJ38PuQ07vFXXZ42im+5aZsnNL34bK0aRlD/kqf0Hdksb2zTqF
BloIDzH3LXIFCsNNPJ4YTM1uCGktym7A5wUM78QoPk2dtl029ZuaPRIIzLeGBJHcOr74KzIcy7Ow
cfBhR/ZGcurW8yGJZhRSaraBGZaWG53KNXQ5Oto6GsFpq0BtXtHCpkrM5BMvWWJqfkIKrHZrZrfy
43QIuXGX6s4FaAI9h2EEd0d6HbNd+JmuUXlDcrJbeVUjs8S/ZQSOX68kQB7lvrf4hp2BjDZw5gj4
JORYutM/Vxz5mNiBP+7cXD1rN9BJxse47h85WweapxPoUbpl6xSGS1JzTgTs5LWhm1oERPMWfach
urF4noQ7A2hT62/qwO0w4avu+OwHm853KBJbnMr3Epbaad0U23g6xvnSNFlX7CHYAJwz9CdE5mja
p2UDuWAzeOjH2JAbhD9nPUYSQl6EZyKXl2GPE8vSeTlM+/1zd7ldffiCjWA3xG8+0HSVeFF5Uewj
Gu7Zie8RQTuUQN3uWA9yZ6CB1NzzbcsU+eD+eDaRTB5ub0njBk8tvIF1nu5j7aFIthO7wo5XH5vC
LuRjqG5UfwFZuZa9HLhctvDLRdE7/HNpgJ+uR/wKylImUKmWfnUvuvielm4o75t4T86gXUtIJD8k
cjiYDkPbfZ1tAh+CO/Op2Y5qEgUOkkNwnfUx1k/YQeLz+DB8NvfdB3tO96Jxlt3NVB/lTqWmXZ/d
9oE/Kt9hfGX0VwV7YVplmApiSEj3Heee5QD04kmpN9nVZEVcTypTw1cV8kwvXGvdcBoSV8SthhuI
zhTtJhN6HW1IniXZNTk1bVSJYK3NbdopHL7wqT52xrZd+8SqMrr0Zr3ptjcW/66T/jKbZvtBnK/I
BkmQpEL9uf0Iyc0oZf1WnxEYIZnjSCCDrkE0TS5GcQpem3cQgBoBXIh+CPRacuOTMCB+lCfqC4xd
MBU4smxZwplPc9tD1Bgdhgri8ek9TRzcN/FFbpbzrPTk195tPXsNYdgPuOJgSrYstPTh3JSwSWdD
v8ZR1gTH/ftNSvPp/tseS9KVyiBPpnH0pd+YCaVR+lkc3G9f0HmetXoLhgPx4loj+sqpkR3/9Iry
317RYpTF0E7X8Vn++bFaVdQZU55KW0O5ZDcw4i0lV3+hx9f0tHYVMqUJB/NJBR5HDCr6D8cD6y+d
RglF1P97feXL9KkySzUsuik8QI59Z/J6pH4KYaXvaP5/BhfC+q4gIgluA9dlT4gHN6WNTG33Yi3m
XxDEFm4Hw9HcPIaA6qd7+cF4MY/gvqkruXGdEkeCDbllOZv1JupIWDD7xp6VF+21JQwGySYuLWMT
EwOUYYpAb3FhoXF1j0fLRnhRbkmxNSrEeW71miHxrpavT4k957KuZJSSGCF++lb+0vD841P5crMr
VRZURtTHJ2FLoZQ8Uirc0FAhJHLpFea5XdID2XBgEp/gEZZv/74N1b/eh9yE+LM5uen676j5/xza
5EETQtmSwkO1UA3HfwEjVxF7T8Eb/irvr9bOWCPi9R2SII76XgScS7Cnh5YBUywTZhsd4IIuDkZK
4FHKO1/ojPqpwE6J9/JeIfIJ6vc8k6ZzzjDqoLSOqi2GHUB9Zzk4ymaHINCWnWlR32NQYAldV8fk
GAQYKuWPFspMsBJoyYeORlrSL2kBvHy0LYK7hWtMC7hyprWPrOqMwHWZvk5cVOLeYBKu21POgUIF
Yj2APoETB7cAzRpGFs4Fszq9cBMggGQIoJQXIEEji4X9MH6CqLqo5+R5cnnJEGtNeU453Y8eIk9g
e5C2cTK68bJZEG7+qsOiCp3iITn6LjkjywrfZ/Xwv4Ruuoe0ZMgRcjhvuuSeAHg1H8R39Z205V/W
RiHtiOQpe874ik4h9y79JJTCjv98Y/4EsVrA3jYnSXnWOZ7m6OhgTcLHG1UnmrfUhgpDJoMyKwFs
6aAQ6iA/9lcRGSwmZfAljTfcx5fsggJHJOKpvhNd8z2me4MWqZypSTOmA/9a9Dh4444YY8AnIzwd
lX56Tv4Q09ZsW3nazHtk2WS3oQZGvuiefUrh3pW8yMUch+KbfTI7zaYiYL02BtSMN2eARcm8dCE/
cbBCk7+C7Ew+Mzhot18bm+Ke6ITHW2eb7wSLxvfto7y4Q/T1AIc8XGGwB8bUYNEgUIUoDH6u8oRz
jzFh8uiCbUf7dXK4g0B7vVbMTzAnUjmUj8LkRM/6ClXpDfkv2l+w3AirNoiTVjFHsofDREkGifsY
72cLKSSSTeTiNLrDFnunPCDj6Tc8i8M7lMP17V6HYKpJdn4BQD+rw2C/0XxbsiMWZ6vn5jYPkSva
z9MJEDH8E8KsjrKEri+QiEfQ38YnjhBw8flo7uR4LjYkj+4fl/ZTcC/tjb+s8dhUwSxYmozv7Msa
24eW0nRFWO8t9VcjVLu65LuuisXYvaUhx2PzziCPKVdF18qO6fgimcdQlmHvand6DHKxENK9EckL
SepOWmAs9BtOEydLC3yVylGeXksMrtONIv5WbWUmg7ceyltgrYes/JVnm4bmjnxD29rtaiLXTQCJ
OIzkjtDBjG+u0G2/DJn1xncdNha/ZE2A5jD3hwyhdYsUiin3WZ1AjiGrIsj3gUROn+JvKjqyLea0
QOWcnWYPnTZuOmN0S7WiHY0uhiDQqONpTtK1Hil3eWOuZLyhvf5Wd91d4kNbpYGL/PiSyz2Ek8kR
a4IY09em//A53wwk5lJ1DmXkFhPEM2VfCIrXluGiyirOc1hoKsOhZ2+bEzcVWoZbCVr3tk4m3He4
ugQg9oPc43UgYZL+ry6YG0MUnGqW25v0QW9PUoU0/lYsh6RzGhXTXTR6fUq0ncGPCZ1bTQT5SR30
8nE9mLg8G2sbEtlY1m4skAsnvBuY9WaZRae7gRS/+eLzLPFV1h0vEtLgSzJrIVc+nZj7PlHupRFM
qk576aYdZGxEpY6DtkfWGAVHs+6df28m0k9335e9bGinvmyCot0XPFXsWCwejxRk1p5lxZN7OxJs
8Z1mjIprdzn+lIf7vwbj15rKIgKVaop4ZuXr6Dg1TWVICrPbs+Y619JzL9vY2dK8sJEGu/pegyw9
LNLLBP4Krg5cynuiMnf7PT2DmajQO+Q5NAuF1f2i2G7r0M62t9tm0Tsnxd7+umwv7tal9ea52y3g
YQIBfnMYrtftdlhcRweEqqvZe4P/DLtjf93zFzhRGwKeUzr3nPucOT6wAr0wQ9cAW7nwc1HS0Usr
bFAnHtUGIO+nkp9h37hbPq1Rkt4tZyo4zSqb7DN5fY830/C89fv7DDaf3ViJ/T6HH1K5QpabDuV7
sZKJhkPAjxb1ncHtundN2zsQVMXf6zX/cKhYPr3DwVk9oNFxBbenoTGnq4ycBDiS2NtgMX96/75F
/jJ/VBl2yfK8PmFN/zJaSkK1rXNF4czRbJrWS4kRL+FoLkcs4v9+pd8K1i83A8YGJrIILQgs/62x
+09hUwumnE+RJd01pCgQzfaalfsJrNywNbUFvZ1hJw42kqaIVYL4Xs5OibhS0EZqGaENY/PD9Xx3
AjMhR2GM7mqODGfS/mf53cX5LRIzFaBR6mZgpicPC6TWLEPNyx4tfPJMiZfms/gLooaBUNxfiXfD
Fg2ZxBzBsFElBgRcDYfuU49sUH0jk1vPwlJDL6RfTdalEmywRuNtteoWdexUN89//eEz/UsJrxE3
rWiE9Cqyon8ZNVQaghXF17VTcS2hYKXbGRqq0BmgWB+I19orhxBK2hMucfGo+F51oec1W3RCT8Yg
iUr1pyVnPrR8+Zb/e0XGlw1PT8tcs/K2OOjpobLo43SRO6mN4+tsJ/X0KUC2aD+zarxE0sUyCKlI
X8JRPWHyDfrRwTWpH7p6/GGGqvzlPtf+j7PzWm5by6LtF6EKObwSADMpUhKVXlCyLSPnjK+/Y/vc
h2O16qjubXW3k2wSgRt7rTXnmLgTTfLhhTfI+VTd5Vhs0sqYLSJy2Syak5d1bnkbe4Z31o+o3jmS
R1vH0k/BK0315TCUW8w3BixSRuuP2SIY4SoUEONiGN5S3RizGcmvSLQkqpOC3vCXdsEZI7XfvPGv
lnBsQxhYxBYCFcan82m08KjzXrOuaNUCXJKIEvyCscNRwxJ3sD31lWc42INUPw5X6ZtX/+pi6mLf
gjyRk/fZ11lqisLYuQfA2d9L+u+MURU6NyZHc/Q2pefR+KYk/fpouUjC0oIH8rM7f5oTJCjyCKl9
9JL6rlgOar53JmEXQiKANzARCANlutGXK6vSkzqEcYGLa/CbD9anJydtdlZDoXZyMA4p2mcJ1qw1
gyRX4XjSo9RLHJ4ry00JkYiwaTSSdZyf5fpFKeA3Znz0C0A38m/HJP7DJIKVgYnxbMQkfTOnbuUQ
9vBwznEcoRo0bUT33xlwP2u0/nm7hqUolqmiJf08YrONxgpgodD5XBeXHwC72F+TmeZe//u0fPk6
Nu0RU5wT1pxPj4vSnJui7qr0xFRBMfxZf1CoELXhQ0lOZrvTstRPrf6blfrTXSgOzlC589ld054B
wvX3Qj2ZSVBUYwI4kaI2GG+JdQroj5nkG6Nc1RgX6t+J3r56SYPocBARkNKQ5/z9kpaehGM4Nuk9
HS9nBTWUpCZ6V+px3rLZ/Oakfn4S/TnAf7/ap23aIAVqqEmhfazT5DXQZ89YLlIQuZnSrCzlo4ql
B1pD9kBGUy6dAavgLwq9spp37SxcBNppTD5U7W2qr+AzNMl8cbQU7x3BdHV9H5cJcdzZvay1t3mk
g9feLLvx0glnBWMRNVfdSF3coJRWCkluCp822SJqsOhfFhjuRpk/xhG1KNGM83CtU8tNk+FcNB8R
w6aS8sNabkPC0LI79fC6p7dWIRoJAVVGdph6UePMqwPyS+M3GG1yj+GbHoC6S9RkrwQs/lN8lyMy
hcySMOhkUm8dB0b0w0gytV1scqdAQLaNk5+TdpImiJIxHPf+pSNLzrF42oZuxXuSc+VkpR89VYzW
7CNKCyXkzcNq6qJu5QzEzVnaQzU5fjaSK6jSwzZouybJFpeo+TzJ6Cd5tVbtnxoH+A/NVTMtvSj+
GGiYjzlpPtmpNt805yNxOI/aqhfYKZ4DQej4De7bWidSOFC2g8LB5DirGFaNhX60I8C8+vweG+TW
LbMfT0RXUuGWIOsDgCHTHi+m20kknsjaJuCYpOU7qNqfXuK/Hst/bjFHY0l1dJRxTOP/vqHZPBR2
2NfG0WLDopJ89St2nK0WMGCbw5My7xIBr9EPgxZ7ipxvTNaoFDUhPCNPnTkglVlNSDX3VCl3UjBs
K9LgxvqoswQqUnEeaPcryUFNDE8xHv77A+JY6t+bin/ePW8cMojDsvx5Tj9omTaWo0rcOYmEvd/7
CmhjEenTYtKmn8xndII3TzYOeSR/Qs0AolvAjxlz3i1rATiXfeVPCjT+WMAW1BnzinnXJXmMzZV0
V6jIBPGs0gMlfC+grWZf+99NzD8LI31Tv+t7gSkjEHEjedTL/7c91XgzYQnRRrSqgpsA91v02Uoy
SkQqXkRigAD42zS2dJG3Em7vRFu0pUdn8CWKIuK9aHSFbPezj5g2DhUROS0KcTftWfblJ2Otuyqo
dJFTzQHvRZYR/a9N/iaicfqNcYAFTybbtEt+iqS65rVaj5uFVLv40P2y6LqJHIX5HbQwtff7nwy1
M6x2kftCySXyQGigce4Oo/tEjIrbUGWhb7sDFOQi6+dcg8rAWifsdKNfPsGaouUraO0Cta4iaXK7
iwZ3nn4cc0yhAgsPuqsdVX94lH36imginBWYcXBgMu0aGs0ALdZEMmakH2FncrWLc8xcyXMuTNI5
L53X4eRjTEtHM8HJJrnmLnfvS/fxB6RRobfgmi9eeOjPy1HnV5rXXs133RXvUhZceQ/7p2vwFoRV
UGD66F8/Ll75Lk6swp9yc/sa+UKmK3D51Rpgj8EvOzL+jGNDo1F8yb6QF6BP87gsy3r0VV6LsRFf
d+I9Nl7L6cFp++d/fQbLLruIv4g2gMhwgd621u2K/yqI3u4vmw+ydWiGFtwF86nl5yDqeSNoqvnK
vETQI6u7mKx2aHUcJx30P1/JWnmuN8lDtv4nyColjjz2Qz++ir8m/knek8u0bvX4Jk42Czm/g5iG
fyPzHCb3fFByUC3tLfO6B/466H2RYyj+v1oPD5qXHjC+njCfncTpo4MHOl9kaAEW4nuSnuOp+C2Z
560YWZtu7htH8W3an7NpHIiyQ/oihNaU1HzpvyxBLPrz6z+x6WfJzcn2RZqt0XpFQXgIfWj2m8dI
OjDiKEU6F9u7wTWPl804rn46/kALNXaVK5IQf7rCm0YG5GsbuFQgqDtfvcOivnp+9ane+3UDrDoG
91wDNADjBR+BftaddAWal5xjhsOgtITs+2hAhIZlzZeyz0WOM1bQBVq7zTfXEJ3RquxqoM1QyGiX
MqrgqyXHPHpGEwNeUUCuG+CBzPchaFe+oKTTJebvSNDaoS9BuS/hczektxMTD25Z2tD+vhZ+ve7v
4GDAv35l07QnBMxwCen1hk3/IHL2ug3KX/GDwJyn62gvYu6aPwEbVCtE4JkUw+/UdnSY4DeLrxAS
dEa2n0uL70EEswlYdLNq7sdH1et3I3TsHph0smU+vOuxhogfSPsVZGmy3HjL1p45b38UQW3C/sov
/xw/R8PmA4SE7FX3gLN/kwwMc2bi7YsQ+1h83UykQ/PFchv/meR24s+YCat0XNFZluvgWQQwqtvp
Qz+QHEy8UqWvRvKQRKTHfKAjSwNqLfKLuk340r39cwZyENPNW07iYE9EYwMT3nktAJ/mzAQEALW7
pfwse0v8acNIwp38BUkljW/OZcroloWUljJPX7dZix4SS+0d6xiFLunjzBiSG3uUDfHFiJk+ZtKU
EHbwz5a8LC/58M+PoDPPgp8tGNgyPSG69i7X/B/iOhmdUNKrbew+EwuQ0cspEd+sBGEbYrzBGMvw
hcFYgDgFB7wH+eNwdrFkAi8ixYRUGIcANMLQ+JRGBKmy3LkiX9diSen4E0S5K3HBxVsTtOv5wHYX
vgZxVgdcB5xDQt3kszgc2xdPl4YmOMfCt4vTJyjgHV10eStin8XhAlmG+MmNdi35WbUh52rexg8i
KTL9E3hXejcu9EyOlKDt0w/ZYJIjqs3ggSeySf544glBsXYiTU6k2hDYxMrOGxLZKALpbfv//dT/
qtYwZVXHuU5RY+EJ/3vLMhrpolFwjEfFuhXNFQ+XWb/FGPTz9FZilzXe2PL+f72mhSXPgr/zP8O3
VJ5VGud2fY6YdfD00fwJNUS1GcUoc90SifDtcP1/tzYm9QUQLgt7Ph24v4+yl5OuaBUnPzpoaMYJ
9cN+gMeWfnc2P3WKxBaK18FkLfhMqi5/2gDObTFkSiIqmulOexnP+UfQejKrN1CZDjCc6DB630JZ
ROXyadsJNl0RWChNYaL5qXQL9dlsDNAsj916oG7nUYgK8VQ8RffJ6vc31+7r17IVOE94Z3jBv88k
YBgH31pdPFLXIPEC8SqqYDZ2NIi/eSn9q8MyFDwPBp039Y+f7F+tzDzRZgRp5XwZZu6Uo0yMBc86
ALIAJZBzVo96ti53XX8EHl6F8TfNiS96E6biqLrQOsvcp2K3/K9XD8piUmJIJUehbBs3XX6Ss5sU
ftOLsf58wD5fPHz5yHYp+W3F+fQBjKJ8jGbV1o+5lbv6bJ1bCc2jjsVhjreW9IM64kcJPbTPzgVc
ag1QkH1nC8Ed46eg8y1mxI7M9qqESiarwkdeu2l8rSLIFwN5p6xxRbibluI5zMfTgCC5AVbpoK1B
PxhbqKnY06MnjyAnlhQilp255b0qEXDATkYivobOWzq9majyC+wEGRnbQf5bDsqVlrW+Ym3Kghkw
RqnMJu1Cam+FankYFqYgR2+XP2eLVXuF8kspZ+H22NXjtGutl5aNxjiBsA9e2kx3W0h2I5J6+gGM
tdyov0xz7af4EewIxWgW+dahwuBfy/ivg9/WLHtNxXB2fLNZt0dFXjspNmTGi/heLIdjgAqnUkdp
MpYOeW3G6IlN604rek/u5tcwmsQorn8epLcknHayxlNI6LHMa0ihHtmUuFqLNzG/RSWJHREZ9oiE
AlpzTkCzFbFmy4mw2W61aDL7XWbmbqx8yMNjm0F6VW8z09hwPU/wpbufZZhhoUNkZHbXinfZlOjS
FZLdInjK5b7iveuIQAoJBgYoiuIk9TPV68UiEdxRVzaIga4JjqoNpkB3vKUhkIcbsrLrjyGd3TDt
NnnJA7I/x8ZVsX/OzUetYD/NbmF8zWsmx45rod58HXRKiTJcV9FGO7aOm6FG3KiArievir2WCuS9
eRwxt19mfiI/4culab8QGGW9ZL/s/UJiZ4zA6FKTEleRFUdrKnsFuFKupJ8LFSNwpSe4uSaesLtF
RYfQMv5sVtzCoS0I+Fvc4kWO9E5UhI/J46igQU93tvQsD1jDLFBb3Nh3/ejVyXYmUQsTg9I/Fojd
pI9UDVZdTsvfBuwYuKGz1mo4fjNmg+AjRGo5QXsKmKunpo6n9GeHRKC/TvoPs4eElLF3wRtcNsbF
MtNNOlkrja5jHI/HhY4TF9HKFL9qL3NRQEPIPR1RqRTpfgrGdikKdI4E5c3pppnhpiDzjNVdqg+u
hjd0KZ09Ju5tpKEfix5ye8hXg8KwTeG+rnXaLiHNO91lULfr8C0nRnhUcoZnFPxWKD9G9oSwWkb7
SaZ3oDXMh5ZNkkbrIWwOqaFtTZPoLZ1dbEBkSOTZzTnosY1Ae5NrtAnWpQoXNCxAmJug3tcW6T8g
ghsbURjB83M4QTeJXuUFf2PnRwZBlmWzl+Iftk5tI3qmxt7QMWFD5Wj0iWoEsefvLNZQ7aELS3Je
kWExrpO6UbZxrNAMT25SiuRj8Bfd2XbqsErsl1Hu3IhJe9Vaq2AwcQQOpzxD1QYfLlU/WAi9Ci7l
MJGGpJoPS0AmdhQjnUzOTvCQBsPraKB6mSzYImgfuWyT8jaLtDG+M7HVc01+dwBYpUeAMjOG1/EI
Lz7UH3cyH2wtw3mdQJt6Cobam0uou+Cd7YC7bw5WQeDiBUUIO50m7n0pzMFAW37f4PWyAPoFFigF
nHw82CrSIaSrTBy8NqFFqsmpsTxjuunthvtr1S4AZSFeaflOYjqe6BJ+uxEqie0aXXJMJq/GiTAz
3q64EZIC3Er5E1v5qprhxwbKIZ1AUEdQo83huTDYmupECuEPqkdKsuyRXsx2Zgc5ZEg2xuI2RtJG
reSrDRTU6qNdKWfHqW1fhqxCuRv9bBO8+pNEQw9Rm/LRj9KDNV+79o0B3GMKb3GsJz45sVsgtZLL
6ZeV70spXCed+ggIaJXyIOhizFcIy2j7j46z0ZKzJB+dBcGRthtZeqOxZ5D0EgkiRalepBlccyej
3QyxuEloE+cXXYcYE4GLAO4c5umub4U5i9TV9s3sn+bqI9TTdTZZXoXqoMaP4igqQxbdMwrpIGeA
1Q0KVL1myuYOjYpwqcFg1PI0CQPK8qLDoHs/lM4mVcq7BpWAXSXbUQeggoQxxSPlWNPWZoKyFNo5
naN1MoznTI7XedJcVQOQfMFGGrBGDFIM9EtNJUyybDPQdVNQKzgbhS1U2daewlE4Otv3vMN7lcJr
5emrKO9yLXkdIJqye12QU4CAozx5oOm34YZz0/AW86RQCxCtIRkEE5QJBCjlzwFllnVdYPF3xOtY
8NLhxdh8eizc5apJPNWATwhmzsCTOaFp6sQhc86WJzV6wQxVHwKGKFMhCr708eSmkX6yOe7S0hD4
CmNRdogBTDvqodd+aOFvrO9eIw+b0Ma7bSLfsa2tUa2TvFmBxR6l3DN5SPbQWeHhzuVTYx1tfdPJ
2Q5BibtYRytEKIjeKlfzQ7gMj31pXqY+Pi5AtC3jwU4JTbGWfYFTpB5zbwaTV0s3PA/67BAJR3Mi
1NzI6L1hvLb2W6xxseXkKN6wnb1k0JSyuN+3CzEMp5CubsYMt0ppWwyjmw3do42VJXceRhk9svU2
AadsUMjXuoZJaK1HzUEuxIioXrcF2s3yZZoStxLDO9U4hHrPCAGjTfECNa/NgZSPqMERzA71U5xD
a6iabYkMXMKr1YfJaSmYuN0l0+hJkuXZ8nWgyRTZhzo2D3b+0ncP4VSuGUYuIZAcu93GdbltQIZK
js6etGcrpHpmUvgK8g+bMZoRROxP1pNxTi3h2TAn5tViVtXurLg+tkbsRjP0COOb4krs9T9vJ5nB
Ckiswxb984xKK5MOTk2znOyCCXn0XqT3zFeD+BjaPPDSl//3PbplAdoXWAfmican0XimSnodNBBA
G7BHUlnuoRucbJuw9ZgYE35knDBBwCwB4zKj2CgJ9iD717f7aOWLYkHMkBSMO2zYmeT+vV2XVJ5M
Vr4kx6ivfHt6F9sboNr1TW4/qhbJtHEVc6xhGX0xUYmyzRR+Uxt9ceqh5SgKSgcEv5bxacAUmMnS
mZEzn7QRexLE1zH50SR3yJm8iCyfFo7+N2f/i2LMllUUFhRI2A8/F2OlpHRx3ZfF48vsD5d8u6w+
XulLFN9WfV+cXVt1iIOgtqXCUz4dmiNnlClhUZ4VFF+T4hYQPCw6TBXRb8PveNxb9DII3G1wZygv
cD3W0Oy+OdgvTu9f7+FTQZZH4VwryYh4Emwr3YLOhtgfwK8uce2Hv4eRgFuNvuq5b1qEB/RQp5Pg
jGYOzNgb9cJKHr654tpXF0CzoXWI7glzk0/FW9+jb5HKFLxr0r0Gy7vMnENu5zt5pCfbfAQJ/V2h
XsUyZVt4CdOnFvzBktCDQo4aq7IvKdQKS7h/zmDmmF3yyIPdn8IavV2quDqUTIAIEoNfB6QtBxAo
+jrW028kCNr/XmAmzRjyhThJo0j9VNZjrk9COWlAcKhPGoA4XaPf1TCnlCPf1O3NJNfeOujkN9m5
TapfS5orA++VhKuAHWibDPuyshnsFZvGDP0s+20RAC/nnmygBBkK6zVXSmZAmrWuhleFtNpaB6R0
Lw2jN9i/ORH/fbd8tsPSidEw8sNM0JHEmcjv/14PdBj3Wb3Ey6UuDhCdi8hzJGoqZrUsBb6RMv30
ZclXq3NPsdu8WMtdCaYqW9sktrKMzytT9yVjXV+03AucLd6Zevj132/yz4rw92KtMXV3dMuBzQcA
5NNZzzNbmWV5wrZTzKuIIoYAjxZYouQrRb5NVZTxxx68YLC86CP+QL29MyGyV5QNBvjgeT5PzdrG
WLV0C24c8MNeTGi74VrsVQzzrlaPne08S6l8SlR9K6sScYyT5PfaRx5QWO9gertaq/izw+5uqrFi
sF+Qz0orD37Y4cZhQmTPuzAYN+Jiai34/kM9g2Va4t1/n4zPknyuGLQx2eBaiSYS5fbfV8wkoqKu
AlW+KNOheGU7qe9CHTXgSIbOsEEEC874tfnOifC/qwqvqrBc69CDVbKw/n7VcZw4Q31sngYZM/Jy
002MgSW+tevSTy7n45ujFCvC35ec1+M/tmFYcNU+L9m1oS1xHPbl4xNh6BcS3jDelI9g5L95Nnwx
i+aF0DLxCYAWB1ro7wOT9dweazVCN6UeTaf2neR+arepck3IHLgPYojHdUYGzzifcvoMJZ/HkR1f
Vxp7q6M/3qDGSnW/h0OTDky+ZpzS832u3ebDOGDppffSZD9VGGAF7r//PktAWb46Tf96958+vqEz
JZNcVDg+i/TJskFmU/Ss6prALepTdJOnNgIRqBkY3UKUGteU+N+4OBKOmJloQ4kMfijHdm9mtFpU
qKK6eRThOxVZHuZasU4hc9TCsP1iWUfqD9ptCVt1chdAbJClhffQJ1fHeXAezCtDDmGRYLwh3zse
BtXVe3aSjtIxxFG4QzS/Y55MSEfwZ7jQIh81Vtodz5+L7c7u7JPHc1AZUkIT2ZEj5I5nqj7l2J7L
ezH+lJ+aR+kl3MZkRtPYYDZxeLK8Q7WDK+JJK3zYa23bEkNmbyz0tcEmuuRnDCFYRlKGmCxsroKl
ZHIH3ONH6Bir5+fytGxjZq8MGLfO+sf06OAWOrRn/ckij54feRuqP793O5UpanuGQ8JUN7nMviam
zi4yXvEtKC/3tAu88UkBgSLGrKr7dupdT2H6WZ+nY36GFEpoyktA8Hh8H99nj8o62MCen/3uCAWT
P9L4jWFYddzpT/1T+W79XLD3oAwZge3cOgliEAVkSe9GXx4LKonB+E1DcLNgI1Qi8zJYMVlS8WMC
4R3V1w+Ju1FHYaM60bpogyscNSJSUvRJFemsubl1rNiXae7FwhGsjU9mCTiyBhYSin4iivaYPOhR
FuzmskkfFZUZXA/tkGpHp3bmdhqzYxU327aOf4D8ukrlszZV9xptpYxtnaoQJZin19GKT2pW+JlO
PpxdbzqN54mtP48JJSvlQDco+6WKzgGeyw6Hjy6vFqoPlVSbkV7PAPKknMKt1dFzTXM/j+LnvNBP
CurDqXoaEH+dkzn0zaRfqYN8arLsZaoJHJPBJ6TQW5y1Xt+lRB054xERuluwUtpdsTfwA5t9vMpC
ZV/lWzCFGa7GoJ6wbsAqKGPNIxLzqCo/kBDZheJayIvKmU4hzZ3//iCrYlP2ebkjEwJLvQN8DqnX
36tQkNuakwMBOuJk8Pop9FNWVWmgI2jYrqWRvs0HWEbdQ21NQ9mengV1qxiPWX0u11Ee46vAfVzP
3A54v41TX+vfLMm6WOI/vUddpBTBOWP9RxP593scqf2GcZCME9UjBrRsm8w1shww7fLvqqNsbQDn
0a9jgEvTKlDfJnq5eOPZ+lB9RoF2a7L8pIdPRmfjH232NpdmpJUGZyKBOZJb82qsmJeYA/rSxiW5
b2UZr47T3vIIPyLc26H51auFy1PbVO6briOZZXYD0rd6O9uylG/UnrKdm2Ro3sKedhNdoP++Un+E
2J/PgqIR0WPaIhNS/3Sl0tJxEisLzJPCRUImEf7qCOVIDMVLKb2lHD2vsU8y9NYFn6Deo78YtJc6
CwAPCGv6wZgfLIQ+6MiUDco4TME3i85ycrar87Qc8+LYWW+EJpWsRuNPxzzF3dM0m25s8ZTvjkt+
lBgY49lAJkyvm/YaUmE6LCEJa5yYxXhwrMNQnLMJ1hLK3PxXUz/xCVVwkmQvMZvW1tmmxRkUzpzl
rqLfzTy+pGvP9xf1ua0e6xK0L9wrdkFTfAlRi4/lz5LOVVIo6zR/+e8z+ucJ+/mMMlCV2X+KPLo/
eqt/TZAiPegokDIC2TYgRlNtLzbN8taB+l15nAsjddVph+AveL0ECrYhL5pp7P+2s5to5KQ+ult7
+ubR+sXAFxE7IDTonoCw+fmnuz2CIqgulXEqM3pJeLx6NunDY9ruHKKElnPOVg9/9X+fC0atX3zI
/v2ynx7oFRaZ1Fyk/LzYJ7Wu7wynI1KPlRzpRqeu+z4+yCoSlBIJmeBlTc6msW9ziO6IPXnHmEjN
fRP5T9SMjx1OKYj4q8oweIZMm9h4a63A1Ynum7JsY82zK1czsQyyHwLTaBIMbQpaRWyA1e8wX557
Yr1CGUlR2d4SJvfcEQu94DbGXlj8HvRNPur7vB7oBi5PWe3X9exJS7uLUsyx+a0tHPhMKK3y2k3k
yH1hci7K0LF5akGCynGM7moTNeFaaW8KTSW9a1eNrW6l8L3tCE2NiLlZbK9r9wG9icKgeTxeIzu9
axg79SpJYt3exuJXW/JWja9TlXhjXKxNPd5W80fIcaqEEJUQHMx6H5rRc1cZuyh/T3sc/9JVSFpF
3WmmAZu7zq8Wi7CQajfWH3FBizm2PSXjEwD8Uglg1Mwp6X8ME7oSQM+yUWrzouBjEKdc7t4CHUJP
S9aJNa40esMTelV5Lg/q3Huz86RSsQRqyzwGHkpv8ojsDk1Kr5yupHilubYBFL9NMR+ATnEdCFEk
ZE7Vfqowh2ZXp7mKK67jVzKH6LFqZdcAV6NARZhm4NwEtHXqbnQwq/CxmIKbYnC1yA7t95UabkVD
HFwxKXEnlWjpiOttWNpGkExF46lgB1fcpTmp5+Etgw4OVGqVVuVuYTyjvRcGMAPnOs2/5rzzZDfR
6jXqXt6W9BahLzE/pAymq/FqgXqYADCztchnX657isJ0p064U9OPisvUYbWNVZqxnCFn0V5Dqrhw
KfyxQ6AaAMTINP3SRjj31Q9ZtTZ2a7tjlnlTafEIQDxUmN6kGwiqbp3RPAQOueMsgqZOjUCqCaUE
qRqcLHlFL4it+J3VzHiKLRi69mWBzVJq0OLS8LWEpVDLNGnzjIle5M7dvipYui31dWxf8jknDgSn
c5zG7xxeQtvBENWn/Kagz2u011qp3SqxfTXgp/SdO0RvzQ8luql6u7el2p8FD9FErCdDK2V8lvJ8
K1vIaDYxZH23Wea3jAxZNS5OSr6vwCwZkhdWC2MXxN0VEIdU9hi4X1OoGlEVnfrAU1WCiGcj3TY9
puuOI0DApnMKJalbT7niF6iyegxNU+q4hU7ITW2sK+7/CQi9aC5qcckWYfKn+laFlRcOE+5VJEAK
7Dx60OJsR75sVt8l3H1Rz+lQreg8griycAf9vZwGTd1OFqv/aZQfp/DSoBfApOj8pg+74vkjLbKb
2d9Rmr9cTGnUULlSJ4Ox/ftFCWU1EiUdmSdYW42MlGQD6cphI9c+JHczgrFMADFW6qH8kWiHRpR6
8gqYw7cSjS/KNMQuPEVQSFBl2p+Ovk3jJQyCoDsN7TUbdpUK5xjT1nRVBUcwee8FBa4hsOzbV/5i
Y6kLl4LwDhg4FoR8418PV6XKjBrjh3HqYla+XUOIY5+ItZM9S/kLOtxqli+5itjYuDb2N492Du2L
xxnGFYQ+WGjM/7kCcahGWgtP+hTZ4QGbQFq159h86cn9LH6GzVNFxmwz/hiScVdmNrTHYKdIQBla
ZZtp5s+JJoxjHTPW3KV4tfNHs8COV90KuoOCNtiUjzbi95T2moNiL0RqwRXs4vekJZPgSXCvbSAz
7fLOuNkPBygwOa0jWKYriy2VpiNPPZY8Wqx2IwVYN52ZxCJyLrkdEuKlyo7SDsRVNHmaQ4XZRYd0
JmIwM5j8KMfE/JD1a5qYJzv5Zcc4LYlJmKq7YSbcYfkAoRKQBbEs5yFABUh8a/bE49jVJ9Zc7eYE
PxrjLYjYzOokn41MXSzYIi1LZ4ZsN0dMXhZeO3/U4NB6fql1yC4qFCjC/NEz/SExTknfrPqq978T
476vGJf1JHyP0b3T93t52i1MBAtrI7yA+YsdU60nDHOGZaNbMr63ZpvyoU8DiZX6A2aZVLxG0m2o
1G0+oTRwjmn4qA0rg9VLSFpKhfEUOl4Yu2FPJ6Dz8sTYjQsIOLpvU4VEYJ5OsfkjMkAeJ6Wnsrso
ipeZpCvt0DJYDazVDEmttJv1FAB1yJZnjVxXuq1rvHIuhoxt1vbnSOxSB6TAETQmBsGRVPj9PO2c
JXRtKtCuYOqeNUiScwbG7LRtZqd4M0BCDj3CGfTUVe1VKRqJ5H5ktEKfMjNgOvEBm3nWOs0EL6Z3
jZ7xap5+yDhG7GoiulT3LTZ8VsO8M4Ygh3JEvQSUVwgZbNiwDjz2sMs2WXEO2nzdkdZLLz1JUk+y
Qn8o9+VIlaaAHbq2DNH7dG8SXkbkRl/emtJT1HkTjeFKpnEttRceBAHGyKopXF19sCPyje+sMvF0
ZdeYb3pirEd2TWO4XIKWkJEAgWRdsEBxclLd4+YJrZ0cAEdwrg6IvcR54yNlGndDuon7Y0g8m/kR
VbsKpYT17IQXdXjPG0DICvG58dmh0C26Q+3ciLfowcrUA9Ie5a1nBIi6d3xKBxopZMOTyKdX74r+
lrWN2+qLV+PfUVvPSPGS5AoZPQhOp6dJ/xAt8Sg6jOkT0iRbR0Ba7VJjOCoSPh3EneV5NcJ1GqW3
9GLRFl8gZ4hcsKbfyQisGFiWMs30vt6PYbW3UqapS/3KIOkuaXEh28B70CLjlltVttjHvuIikpAW
6Yysujq6b1KYZxndqeo8zMHRjBOipO3Vpi1usfpbQlszNfkOEYbV76LR4Lm/iWowb9HPOUG5kr06
NSNiynxbu7Vgz5S3pXhyQKzBpAV6ROiGmIK6QUFXZOWE+wSVU90q3txiqp31+8ggRTOBBafhSOu5
1myFovh1JBN0zLeN0151Z+NMu2F5SfvfM6PHBOt9/9CkI9mIy3Ccpdg3mxGq0X0q8dAaDTY96iaP
3gPIDHXI+pAxUtJbfyS3ssdJG4xA8yTQBupLyoe95NMxNMSvGM9qchfQtchKYv8WuCddt5Vy9ZAN
uE5a56rNKootzR8AzRrOiAup3w3sNDoodBEiiEn/UymclRLgNwZ1HZaV00JeoPgaj5ynNDfwRetu
3r7rOaQLatmkklluinVshj+0XNlUgIoQXGia60zjNhQwrwDmFvKjHruGLK/UYl4bwQ+DrbKaXgoH
+Qkz/DZqXJ4cKwMu2HhMIt5MNrCHBjXSk5ZjYn1d3hKNDkkDOtT0ezRDHVPjzuhuE+2iEX9snKDG
k2r+dnYv2fTV8mdLAn02sn5F2aOJOllL90sRr1X5Z2JhuafTH5TEwNJjMcpgnRMK66DAUadsbaTw
2YiqmfvsQbEMn4KBzLq3ObiT7R9pmiMQlIrftM93sSYGuAxr4hcT1VUzlruycQ65+IcD6dLhw+xq
dCGN/giNYGeSbzD106MJtExhc2ISdhMqDdFK0Y4K0JEhnCzJXiIvjmbuLuxQaofo/nP5kEGPUOZq
KyvSQc248o25ntVHylnXWugzxrz/JPEDc2VVyXXBxdW8WhHchQbaX/bbgDMiB6bbEzsUi52ykRH1
qXm2xtjQhFKPcASTHwzyiURaMSYBAG/6enGxlnPQGH5ruAb1ppNvJyhzM44rMB0oSoroojT/h7Mz
222by7b1ExFg39yKoqheluL+hnAcm33f8+nPRxdwKlGMaO8NVNWP1O9YEkWuteacY3yDHHGCfNMp
3KOrYSV4HxIuAGnPERE0UnvXmHAN/JRRGZKA6n7QjTeD+MnGFXc9IhzZXCUI1EzurskTbBH04vAs
bLRoFxGFq/2SRe2kpvVOipnNYHw3I1LHQ+M8DoLr9clOYyVJKxYXXXZoNLci8kKPceGnP30Irbko
73muxxba7NCvNOGoKJFdEire+mzEpoJMCfFjVd4NTf8qDZVtjfdBfKxJF8tRRU/Yy0aiOmuAj3Tb
2247kMSJcI3w37kzg7Rd46JZdLlooIsg8ah10mrOkYCnau0MMBIR8d3FNq9cdFkNcxTdHemdDXPm
OfLPtOW32lRrvefWd1AWIZ/OucQLHBZ0QF/J1/XYGd8p+4lGUjnHy6xXy3IdTatc4J53qvA92LYc
t0/YYZ8RqYKzMz6VR/UpujcQCiIeJbZon5M3jYiLtjvlbrU8VuBkf6HunLPod2jqp7tZVdg5urqR
etCB72VEHYitttlUvNtqiB2LZsOk5m7SamefjoKKDNPrzTWdyUkjnoAfi3vyiPxnMRCx5RGRV9py
2Ryyxtrng3WjhfJdlxIxMiJhmd4N+LSrA6+ijbmKOuqQBW+D+CPRt2a0V7F8xt6NV/quuqBfKzKV
gY0FMf/PV4p9veiEIYj2veQ2zf04vMicyUakaK6uPUq3BvtEPH13mEZqPfudUTJ8aTt+O8tbRSAP
aasRJcBCGDyY4VNI5Lu06F+LdgFQGZuAGRDhvGzRz5Ltyv5B4Ni49GFGWhtRWmuAfSrXw6fPcchf
EhkLdicv9xmhasG6jO5QdfoR9SGRuDSTyRtbi7ltmnvknEw6c2wzJdDo+bVYsCMIKBi6PDBAi85Y
k3Bb0RKV1+bg9IS14nTCGFavSoBXP9WT8sr6Gv3AmJ6sLHbLF5Cm3WibIITZe/IlvBm55/HaTPdS
hyzGFhHUEq5BCra3bE1gILSvACQQeyvwkR4YZFTweaGnjE5LkqbhCETvRcsqPsT8r+fo/rIiDwoy
pbzlnMEBdZ6EaasqXqPCIFMd4RpGXHbxBGPMHO+G+9Q1h72ExeZYpTMuPXnCVsvKxfKQwcfhyr7w
hgMyLjo7B9H+nnOuvydmlF+NsE6ZaJrO1mzUYvzr4JHRsulS3hKgVlg2ak+T50JxmRSzLuFBfB0R
kAL3hV7I2Adr4S64yCBuKccCm/jtcloJKdKu1dQj5l5oDwZcMcNRoevrW11Zp/lGbVdeuCZKjlMD
ixEoL5AfSCJIEQ4LpyxsmNX0EDs81tNm/qO/JEA0/OTA7Mv0EW3DcPiVEkkGv3q6YvwcJDA+gs9H
WNJVafwlk/NasEv4xfny3w3Pb/RI+PZVkODU6AhmrkGHcuBlWm8U6V7OH7PsVejVTULcuKa9duXH
RGMKilRG+1LMzn1y9sufPXfejffwzZKhaXPs35y4Q29iLmJ/f64mj5MT1Km94l+qlpkdUCmIkQq1
homjun7tKjtrDWL6iO+EzdX4m8x8s8atFfuOZ97/++18rVBX/fA/3s687vz2diLVykslL8U771F8
yIl1blbqo+fSx9MiONr4vt5G7y5PoebfNaqDgDww+MpHmqPmJkLTcz8KRz04IMF+/0TIEBODsmxJ
h4FEPEA728sl8xuOBafBQl75Sp4y+KX78AP/usAE465UnV7hVM+5GmixxWOGYFpuy4UoI2tKZ3E4
eLzhYVDOxvRa6Qu9ghk1p++oP8X+sbrFJFC+ZDX/uCTX+qHY5LRipV50LhiVqq7FbSk9k2PfAhwM
7kALTs91/jWOKbAsc8fWpTueCYgZ+PFo0UJ7UTfmh+4mLw3kf6iqT1LuYJiDlUvTx3rM4Wj9TDJi
qJA/Sa5Rr4fy3txy4JH656RehsNbau30xzIjieKYFac64lmp16Kd6jtJfhyIqShBZL6NuO6gVjLn
3tFHSMZfPV5CogPNVVQ4guqad5ypEuVN5ovBA436aZmP0sL0ToNDcocYvJXpq6h8Bv7BK0hPBKMi
OqW/toZLVh+D+Bxkd/pmSg7dTz+dMX8xJFicu09FuxrOaXaCZN2Qav6Dg2PMtsRRFv0OilM3hZQI
GYoUuTvNVYAkui3J2vTcodCWfIx1mZ0S6ynvHI0ZrYcTBdHuNoXqB3m9xBD7EjwZaLDWYAt99SLf
J81F7Wi6grdG8L3JjuGml48t+RLPwpu6oT1jic54oleuiW6HaJVYXi6ao/XL+o4oceD/FxFP4Vab
tjFRFSwy6h5FbzNsKe4ii1koUKBzPl2YObGcUXU/zxqC0nmuiAIjIbwnxvJgRVCdN9KJsBprglot
v8W7FiO7cN+Oyzg69SK+pB/6dgi5TxcKC3B+Cjacf3IYyuuIdrG5FZY/ZH1LxJe+aIF6l8g2lij1
ua1f6wb8zn5SVhwPR+01R0sbwvSb85bc/CRh+n2IxQXVc2Zj9iyaF1KFYmXtdyvOqxQ6RLixRy1S
Yon2j320pdRNAgAUiAPd0c2fmtidn6b3cJUoq4p2ObMYYU/fKX1TVtzZWWZbLxzCMq5PFzswe7Vg
B92fM6j0EDnlvrOO2qcRL5UZQZ42d2mxtYI9TS8sLvqNGfB3UzFttrRBd8LUhoD2z7XJ6rVqQimd
34PMtSP81Jz9HPwG7q3G5Xdr8n+i01WZ1qFxtQjKZZZNo2/knE1car4clMuArw3M9sO/l9vvP5Ki
A3L4eiXzaqA7SAxkYrXP912MTtI1AYoDn6S4hiXQrGJIAOqNTe9vy5yKfOu/r3g1SDfkqvbLQc8Z
9FKtPGTdY16di/jGd/WNtI+XmcPsUBTIGPSuTsKK2OVGY4zynYJTaHoeQmQoJWehPbGTQ0f+zH3/
EgQrlMZ5vueEk1DsQZQHCveCm4pDv7KR5KN8ETlTbm5c9G+OshpyMokpEm8OqtGf95EoUCn6Gu3b
aCMtT/ls0V9QToCXu8X9+/b7NeZgS9TXFnOAq6stj+YwFlof7ZkVcprtGJrU4VaOXB3IXPTRF9s2
K//3pQGyNYoP9AGIyr72s9+28DYoozysaKxgiuQ0QTdaNPdi+JMbeGJ2Fd2Sy32lE19vkKjYZH2W
1yKQvLqJRUNLAyUxkz2aCfKKaXSFF2r0kGWWBZNiblwYBO7QWW/59K5I2MawmLNo/C3VnNtpCyl1
Bu8HPCtxOLbwSG2TEarrY/x/NY/9ebBO6nk4YfuR/DWF4WwavJl59c2QCLfsfz/F1bymsrywTTUl
RFV0oe1OkpMJRBUoyFeIa2q8TsKNG1Gb15HrCwd5D2c3WFQaidcvySMSpg12jSocjwkBbSLFeLIN
UkZo7XZWO6HB3KgxEib8ecyMe+4fv6fdGL7RoMmZpWAclN+yUduUwacPoWc6qnjywCKbL8wQmDd+
VDW+VLV/UUvjhLtiKWCU9BqiYem7+D07Sc8RL6SvHy9k0pDUiGl2jIdS+QBsNA4fxqzI1yDNXmaU
jwrBvjX6NefhGL+UQFZyiAevSQ0gQcmSPNapuzW++2aMpGuSLpM2zJMkXtsG5FHW68gP8SES3l4v
Nr6DL9YeSUkJlzepfd++GOsWWnHSLxXzauGi+ZIJsplk93zqJcb3n2ClYGsQ6ievylV4YzW+xrzN
glo2M2ZUWKc1XnTein57WI0unigqeDm0dqdqE7ww8dDtaPVBs4azkF3fezugv7eqjm8/JYvf/MLs
ptdrRDN4oi7nvOxI0HRJkA5qHmAe7fKBS+rcWG+/2XJYGoixZ80ldkW7uqQSiiyhzeLhgCt/QVJB
Ol7yyCfUTrizzMpOEo6g4WuSDHeq+hOp78oAHliU8q6yVf10481885jr6HxUxcKMgZr46pnLuyDr
WvJQ7mfsBOoaF6SpSc6adeOb/W5VZOYIQP0rpRd395/frBSMZTCZnXwQxjtP/zEzdtMLjfIRfyEy
8BG5pV/tdYmkQ1y/xkOl1LhhnjXzV2QaPHGHlCZknL+lQ48i0pnHYDrJYwoxqyB6rNecwlARt17y
AlmXMILHioNpWMkbBfWI1ffLIUUZkudLzetWnglTI37897X8evCu1i8+4kxFnJGIRAX8+RGNQVP9
qJoAstFPsMyPMZLOqobqM+xtP/vRoL5TGIui+bT1alZ1VHarEjWhvHvM0qg1N1ZPskxwjCLeqm4s
5P5olYw65WeP6OSxvBURTgvu7yX3j7c8//vfnrexAqVB4149IxAhUgAZHKHZBDjkMNdS+r1zIxnN
10DvN1jOgcKc9Al/l6Emedvx2FTOf35ArFd6v1RUR0QnmDNXXLQf4I5pM5WoBem4XvgJ+hn8BCO/
GclMJXVpBxohdoQc70grt3XrwxDClAcTv+3RvJEvoNiP44WGELKyeJeey5m3b2SbS1QsGSCILA1U
1MTPK2tYbGyjM3nNdJITJuY8JAzLzx3aBhSNELvq0WEAqGa70wjMacdoO8kWqnDBGp81dt8uVcMZ
mf1UuyjdBNquxYsrrRiuWpCrSIMjl4C+ufyQFMisFtGP9E1PnYg+ElJemnzFDKoLayfQdzQ6ZThQ
VFXmPUlJtIdgwICR61b8KjG8G419saOy45/i4Pbd/aS6DCWnoqK3YvP3eBuRSIzHi6Cc0uio09qK
iPUBl3yIi4ekxyi88bIL/beu2E7jHr1PWKzoEmax3aF9iXf06lKGBMaW/0cJVl57T18PWF8ZO0W4
ioDn4HvTDoq+5X2E/aaBuUw3L19PutuVTvsBu66p3Yg+oX4yJLvRTmaPqOhgwuFTl9a455vgw9Mk
DEiFQMnwotBrBKem3hnVLjGRNaxKiKgI25nCvpSRq24q9F+Rg43VrzaLkpwCmv44RdNFFt0NUHp+
VtkliVwWQTlYyZ7dEyKBOAskcLGY5QEGgwGaHk45HekZVpYzmc4Y2xnGOJ7xmIDxOfGlNxd090qk
4KZNimOZggAkuxmXypK2GVDDVndI3Fb4DdOmQjZq0LSh0p1r9eBNqrhPUW6uavFODRxyRhmN0MKb
YeaLdDjSiQwDhhlLcj8BeIIPF7ydAGVK2WisQJjqIYX7Tl+uzdChm9BVq6q+zHare0vDnm0jES+x
m0ubGDcMQl3dhigoFgiIN5Bcw0fweTDHS9tERt26NBAxDJikABb7KlsSPDrC4QMdra96yGMM8OJl
8wEl0R/3ADFYNHSERx8MdhFG52xjHwa3LjNmeIKE4izH5DCWLlhM2odhtulUHNiuJK2oswlTg/qd
baxurSrrcbqUyZk3iNzXCn5NnUMjwAxPgrQj/rE0V0PrBPJCDzcZwSy4lRrEcedmWJEMIh+ixkXR
Hin0vk6G7vT6MotXPPyC6eopSzCZeLDk8fGsLSyzqiNVm1rfsWIPL5TbSOtGFS83sMWtbC3REccE
qGUr5lVJdGxF20uwPu8E5Tjm2wZNSrfGKiQNy1yYuxeKsJbaQ4eLgvthCwV2oJHB2QHaAxg6lOvS
ykQWF5xkfcmNRo85I9cLkL22401DHiYOGFUDMXjricweIGWAZKUZjtx80NYNf9GQtvwVMEiOQYw8
0Q3pZ0JumSqRrEQmYEhLQFgov/TX9I2VdL5wP/HMlSdwABLMSHOlxudBWNf1jpY3mgu5PdLCTMia
I9RQXnGBYX02nPfHFZ9cC5cwFXSRWwLNJbJQm1ri33vXlxvyX3vX1cGr83I0Elmc3VfLZHPCc718
n9sJ4LVvnLW+USGx46A/orQQZSr9P3ccQzUNZWry/lBm/lmBodtIFWwWXPCYLlQmwVZ/vPHZvjvj
UN4qOKaAHFHs//mSqZZ4uRcY5ZHnCx0QWwGpcnm81OoFWiCLyLD/g8sV1C4k868DOsXuVU0tt6OW
DQa9meBe/fxJ3Ap4uODCQB4E2b8/3dcJ7fqbs4D7KtDaqZysq4NVp3vxNIm8lAxJkn7zm/gYcGKe
ox9tgkNW2icDRObLi8dsD91h0W4i3sbNU+23F/m3t3F1+NGC0GwkmbdRLUlgXALI3L0Tx7spbpTz
0ndn9Vm1yFF97qlcu8UDFDwC09/sHpnDAgYPLMjQfiEqY/k/aFjMF++vi2silARSpSgYl/+8deqg
0OqhKfP72hHepefdXHChDbMVd/rMLvLi17+/zO8aJLSJ/vt6V1/mpOVBGrVjfo8dC7wi4cgLE6Qf
ZLhbl/Hb7+u3V7r6vmors7pIK3KgWKpNDZksiOhZ/g/0lt9AjBGwkQ5GjpVCWth1CamXFdyQBvsq
kyf2VhkNFN72tHc8Cw17rglOBF8hHs9Rp6/SJkIKCGomOQzMLPvy3LcJxldAn0N8ULV0K4p0vhs2
b7RhMdqADEyBx/BAwbWUYF4q7ZakPsEsbZpMcZPf4aZXPB6B+tzg+5JQAtdx/KQq1VkQxKWOwypB
sygbPZRJNO5GQ+udEh4PqTY1x6EViYDE/2PtquY80tPptbOnUo/MeWUWxSibhyiNzpFP/oyjZqRr
rVcvMUSYPj9oMTk0Jg21+S8ip4nah1nibeYmpJ21njB1rBgUNndl+qD5ysroyDySUypAOgjShySf
Z5WDNWuTRWljgDxO8LGr3H/dgV/vBQAOeefEhbmxPzrBcKCItxOlxoAakQf1NnSGY7EbpVKP/Vnc
y3HihOyumJpI3eRXky5YJdBTOGZEKEcK2D+TFxFhQHYqChK4oLRey46MRVDGPu0mtc7XGr2PyOz2
tM850tWLSWl+JCM8qFrdZIXidmJyKgju60KYEWG8kofc7cVzu21k5C0UPkFtng2+6xvPzzfP61yB
YQjS55JWurqrm0Y18Lf72X1HcAjORCC4ofMx4xbNFb2ilXJj9VVuveDV3hJHeV0LLatRQO56u26W
IboN5O62spLI3jWwri1KUr+FY7N4qezGfaMBuMxJ+CV/970igQkliXpswFNa6xsXQ/l78frjYlxt
tWrtlVbecDH0w7BCZLno1t6yAk/J4fAgLG9e/G9WZsTdIqpqmhtstFebntW3WgV8LadXpLr5W//G
Ky6Q53DuIlzqluH2u43gj5e7GktkkehnTUnfulodCEF2JBCCBcRXrBtQk/99LdXvruVvn+3aamaN
qVckgTxzyvWNiB5N0N+Ffhs2+7oF2yFnm9aC6ClRCIYXUGFjaeEdsOxW+IFLrGU8ZsWBE9fkiyXk
Ic7mLQBew3urUFziFm8VxIqN06KX0Hp/k4i6W0FR6LPCbjsAYhEVSxuLqzJ+qSaqIcB2nfgsggkI
kW/p4y25/jfbw+8X96ud81tjgJ4Qk+mUi8tEGhbxB8Awm0Dj1Y2Uma9m+NUG+8frXG2wIS40xasl
BsTw1kFrVo6X7aJxJ4sHoVln5nsko97aYYkGtxO3tt+4GdPB3lW8J5QcGqUaFddr3ji69RPADXhU
KjkFa3J07m/ZLqWv0+nfb9eQVXpleBmu5Qnwtnq5ElWyjKW9XNjjo/kWvUtPlLj0EvInyikO98Yv
RMTdc/HMvLCM5sN6baCZZ4QFjwyY1QIp7Uf8SnAe5bWW2pRD8kNBlByRPoyHEQDHRyE5kOhbM5WM
j5OxBTaK5lMM3bp2GIaB7asRqSRMhaEokSMMDFuPSHJ/95qTpm/74oEiPFM2KakU6EyYEAZLKV6z
bUaSi/YAoBaSW96BGbkBds+cv+4gNCLMkTdUPBnI6fi6aSt3bCRIxJbUQk+yb2fSgk4GmXV4lUIC
0BHharMCx/DtUFxG8k5q4LzP5U8S4Si2kbHMwV0LQgsmCxL+isoRcQ01elPBF2GcgMjbjcqV1FPW
LzumHeIulB2PswjCF9PWt6prEPExLOJo7gYUplOHK0avkTprq2aJ5yWtVohuuNT8p4rAUzljemuh
V+bV8q+vXhJJ/gDYI5Go8edRUMx1qax0bcTPBP17C/pKjA4mHUeMYdJCZVxdvXe4KeCCATee1syW
JMvt9V1M50s4icnaUPYK6+9k96TUCjtVd1C8claRH3r9BX0Vpr1JnyctFh0M9tIHH0P+k9wuIas8
NgDdlsKjQYm4KCWS4XNIonwNh72/aVAG5QyAPdI3ESKRS4LOglsrXyfVrmA4HL20HVY5D21W9mRE
l8D7OQhE8ECcYYOWwVeTNA8STqz3pQn9CSdG0h9mIVbpUkRHKnLgX8WzNgeBlhfzA+mrNV5Ypwa+
zQhpJabVTd2t49gZh7OC+hiJtadsNdoVkiv8SMAiA4QUnFom4lHOlsOPqXLpDfUdhTxeP0Lutkaw
GqMdPb0xufNCzF84K5wQprhVHeryziJMSfeORsSJBGoy7EYxGJyit5adiC0Q/yXqf0Wt1kP4QAK6
n//yjWVChiUEAEiVSnKplKMVOQlwZxXhUuKvlWxlgG6n2g+oDLuHYdi1wWHCewFPEGVF3c5a+uCH
wjfU34/SrvF2jfjgy7/CalOkG9k6COquX7XIz/jwm2DaEO2lP5R4iBW7X6GezVuX6LvKyeOTKNuV
eKogtwMxlZpL3Gy19q2snfpZrAHBk3oRkt3Luo7J9afGLHTYSKQd70icFSUe0F1irVo4JtGp7jY5
got8ZQL5Vw7qpmsW8g/FPygique9qDlxB8yOxuQZZk/xlpprZWSWtpppyRs66KmyRpovP0m0TEMX
33g1bEhEhiA+G2Fe0nHXBGfVB37FMTqHU6+cB/lQygyFrfixM/fVQ5CiwotfhuCpm6PK6zOOgKrH
7RPj+t6Y63jJTyb9KW43aMLteo5IKDCD9If05Lc7ArwRdU3p0cRohzAaX0dFoxiwKt8zgp5e+WCp
soZXCRC29zZlRywYufIomxto40js5A0R2xKxZPRlAanXP/r8teHQ/JOOWlisS1Klm03ySuCzotl5
+WMoHgTlSY/v5XBVhWtxNxOwa+BF7erfZ4XvDybMrzSZYBoYiFcrRV1JU9RPnnRQumfoXv1jX79L
4lM4boUYY35h18K2oV89ewb//dLfNQPmrJ///9JX26klj2Kj1VTh0ql77kg0iEm3YMCy08BwzOOd
0NZP5j5/fkIL87rnHO7cPAbOZ+y/F8r/vof5KPXb0WFQsjDzYrk7jBr3dg/DFLdDmHpOWLNOdw9S
X2DWOc4Gjjis6aNGtoQaNpke/OzGSPm7kcwf1+OqHsgHeewjlevRbyNCJQjywIdMQsSCRD6aB7Qa
Fx/+BnqweVK2bg/oPHH6XeT++2u5eUdcVQnYtmNDoOvFyRjRx3O2uX8PN/VS2ZLlemOj+q6FQG+N
A4rKMFWTzLli+e3y47tIBGmkZdHbw7OxuGcisO2XxM3deqGvYexfXzQyTQuSt0zn6aq+qMc2ZIgv
ymf9MJJxgfYRLD6mm71PQA/UUsSxjDvOXYiXepYqVw26FjtPHOghJMfwR71YQaaFdRN1NtRS44lz
SSM7yQstX3TLI/68M0JK/qT0O5+KrloTwkeBNc2ZAXbJmRj//X1KB/ETww0jof9MJfRPerIqcyGa
recaeuLCN9hS0QxgfXKqn4xhvJfiB7+oeB7Qa8O2eY+pVBk0PdXDBt4HxzkxJtACN902/8CXTjmP
6rfmfl0WeL50WJn4WFj3F94THVwcHswh02gBtfChoH0eQZx06hdptNkk+mX/izYBun+0mcEjMzHe
an3AL1zs+A3BJWGitev3aY1C2sXcwsRCxFw8J6HLz+EPOvtMMWWT3drpLdeU50GAItzVyYp+B28N
p3kJZ/Q95i2iZfZxSdBeQRW5UD585gzePCfICKpWHnRhl+BLpA2uwnNZah2kAKd4KMkfRdcX3ViR
OBj9vRzMmWCioiugowxtrjR+ux87Rao7tZJM9nDqb1bAPHtUvEMF2XL+U5VmRzMe0FyZuHPoQqGg
DHlIA4zUynS0Zmpf9KCK6SmINbebUELSxjXGDttHAheRZrj2qvrMEvptgWKR1rz+JR7R2rNFGySg
vxPQ/jFaa1nX+7q+wC6TixAH1Gzg/4zl1E2Tg5yZR5GTuoXGshEfxZk1oTFHckEnCMZrOD3AS9Ck
R4EdtFlLKvQZTj0q4pPWIowyL+w4n5xQT475WKxCosek/DUPGocbbwwUJyxwZWDeQ9qyTKUE1T9z
YR/FFcyCsHvtdPwlRrgp8QqUdbuR0/AUwpkzBsxY5qcKvraNrTep9861xrTc//CIaVFOQyTZXpOc
0jzDZNsy3aTngvR98gwbLUyjPPRjtZaZyuok2Opj8QNJwqbJUXVXIduvXG8js1wrxtKHBZExNcxN
XE9IWPJK4HhyFiSGlvTSKj1Yp9PnQ1qYs90f+QIWB2U1m+4Rh4toHnO8+568FLDvC0L5ac5+vxgK
M3/ZV0QG9v1SB23Sp6+lF+9T9M7z37AYimV1t1N4ycCQH1TfUWrr1E5+hnJfJmAXUY9GUrXAQSQa
jwUwlDA+z+ogM6SaAX8jCBCg+w/8V3AT+wXy8YUoMntGDD1/6SAfbm3w35QCf9zSVxs8Pmo57aux
PKb0UeLXkN6eOnh7cNFPBQW7HH6mar8Y5Y8yz+4iJooCZmIPv0ZSR1veogGd5sYO891TBj5VBv9P
Ip71Rar77Skzm1lyIkowY6ZXMYQgmdkSwuRhsOVmWwNcgiuQD3YYjDdabtrfAx0NbCFaJGw+cHjU
q65PK2Sw2KZKP4vuc3yR9hMRzx+suDCzY7uHNuUGz/2hdqXdAE2X78ZwxJdsVy4xQSGQY42EZyHj
NCApV75vV+mehBlIv4t4//IQvk8P1QFjMfcZtr3QA00NvIrlb9UQqXBRfjFBvBOZMB/rnXxrcPSN
I4JcMdnQZwPTvIZdfTYrSdSoa4YUu5nEGd+HbjivWX2NtDmKn0Q2iqzN15JGuFkHAeytorYxFO2k
J4TH5cBF1FeD5rKQnue/p4XwsnPLlnVkyNoHhYaHO3F8gg6atp81g20JyBtpehhUmEcskjRzTGFt
AuaCSRuNcM10wS3abudVFqEHqSOLwSkVLCw3sV2nFCWW+KbTh504Sgchz4aUu0VguIXIWiCCPzfu
4jB3RjZbaRLJqYT1Pb3Oj42C6JDwzobje84DlWUQkEquqfhpgkTG1zuA/53bzao/7KpksxX6c9PR
LuDXAW9fwa3O/JBq5LMKRdw3GXV9i6CAyrTaVuJjmYy4VlzsMkQQtOXj3L6f++21kFNKvFk0ja2h
OZW5vk1Yg/VjK6DrkXi0/WadBoRAR7SRO1THHfLHHIxdku+YNpBEsNek4EZf6rtOD1/9TACbMZeq
al6dpMUgmfy2M+vDWF8UvB5y7QH4YEbAtpH5d7n2o47bS2/sAmstKCSSKflz1NcnqRA2hUJ8mkDA
eFc9dK28yYR2z5FslZFjG3r5WRWwsnjPUf5Wo9ofFQO7uBt5Mm3AfiVrnVv4hBMUAlnBbunDddHM
C72EtBU/JPCChrlMRtA2dG+o+8q8wrWtmpxJzJVOsiIZWJ6xmp6qoDzrcsAMm2Qg/UkHYJDg4O2K
t6Srj5kf3CHQJdweYl+2UYBgWb2KKx9CXuGt6B2ppMlOdc9UlualqD0PdbQxjPhs6ms/4HwSvwKl
DoVzXTGTLy6o2h6UFAR1J7DjeXYglO6ED9yshWVLA6RCOlMEgGkGwJWK+FyOnHQQeWOwUoVX2SSR
m0jnpJDOdSFv5AD7eBbpq6Zs1oOSv4Q4Qan7uTeWop+uxSg8++FLXl1MxDtVnOxk87WHTa5w8it4
x2VrXJqcvG5cBVZ4NxXNycuntRUUy8LvXusi2/Yc/YxS4XFLqUxfcxkHxT3Rs1ALM2z5rTpPhtZD
nS38icM0w6K6RMugTjCwxn0YcarEi9kZN3qv3y2olsWwDP2tKoNl/vPA1GYE0IbmSIWERlw6eP0Z
WDHEJzw9CKT/vW/8LbnlLrc4lpEPO4c/XtVH7ZTUaglc+lCiQgxpZSmla02HkFaBzCWYJ1dieaMa
0ucK5M+6AdmqRXEiWiYJ4+LV9hlVgd6nJWGtVtUeBYaBPcWw1x7mz9ix/Cgfql/YU8WJO9xWofxz
riUZk5FVuhDKeX2iSQL2SpbPktcsS1g8GI3peLkq0j+r/+jjLYfMMtuKwOknUBiQm4Ru26iBTSaO
grS353TS8sCR80JGMMzLGh2PyQHmuVUfK1qpYfKKxodREk02wfHCwvYIgvZe4nJ0AG1Qj5R2yJGm
Si5dmNufU3/Pro6GDuMWN0uIqVexbknZv9uPGHvjbzUNoqol9err8gy10zB/xxf2kpPHomPrtrSj
99ujVx30hQ8aYH1TlPt3Qa8BzKHpraNpwJd3dUNWmkrmQ9Uph1aAGio8pTwAPOeLdqh2Zlw7ZPVA
Z+GZFJeqhqmG8NcAiVWl3ThqfE3vrm+c39/IVWlbx0EvAKlVD4EKk1+0sX9NRuXCvCB+gtPB8COE
DBNzRFWEp2zYVMJGZ9YI7NX592PzFU/1r3dy9UX4qtT56iBEF53WurxtaqJDwTTHA+GL8YOuOJQq
pJUco+ZCou4AcEpzkfH8+118fd1/vQuiwUy8BhxTrjW1RZLq6sgTcemsbfMuFGcNn+Aouvpj71JG
ow0XHUphQkXQZBZ38PrW5RJ12yxtvp8kV5YWCVa18gl4pYpkFRVU/dyOK4oOtpwFYUDBsT6hTSsr
FyZWpML7WQCuEkL3JtLyazr4rw9z1SNRcn+gdcRYO6Yxp32kfIPeW4ULUifoAoWwoJF8U+Dkld6r
DHlh9FkN+d6jr+3jNhZycIUqY252xBgUQob+ZcqflVjkXn2fjI/O4xgBVSLeQ7B+tSDHylQqWu4/
eoDWPC+dqXxbMcsWPXL/m50oSZ4PDP/6fNfdkiLLNMy1xcFLE7uSkFQWo2PmxjombSPpP3sCl2R4
fDCNopS0ngmy6F3K8oRxECKQjz04D8lEkZRNIRys+IQBQvAy0kKlkWPVM6Mz0XxCGcFRBRKHGcPz
w1ikPU86GUoZzZBJW9ce5wQF4E2a7tWx22vF9DjgkCvie0DF29L6MHzQ/1qD40JFtEykYtGtRyF4
b7rPtDbfq58zFWaw0hWpEqQGhDszq3a9SBIpmsmu8Z2RezCh4WNZlsMUDXak8WKNoyvT7cg6f18Y
4Urw4bmcNZ4ZwTUTMjCASgnCx1Acq/xH1yMrQHfv/5Sthy7l7jMsLK6EtvS+m3fEBp1H8aWKiBoG
BF1a3mFQjxMqRK/9SKuLr8LbwMuhnGKx3I9JvNF7GZz7TxNGIpFJdhOhQ079cxrgGYwgGkaPnXKs
KRdNwLv0dBIldiMze9NaSlg/57+fHG0pXG5WbfPK+fc9oRJ/h1wB/9XVPZFNRNg0viEfOEWvZPzi
MUEIifQD6KsbomQUu/usvhgmz2tUrxMLPyRf3r9XkS+e7d9vgn6tOqMT+Mef542J4G7VmGYx8Jiu
tWRgxszjjZTkpyhsUUCrwSer60LO5aUJ2xdRb815ONXJRXqNp72u0Mj1rbOa3DgncKz57vKg2SPZ
eRZfXYPOi6nMRZKKjHM4LWoktvICQSQsmVpbVLTqqlPDnGcCesNAfWuhDM/XNOY205PAt7z/KWIW
X1pQY7aZt4Aqo42PObrPn9YdVmqdqN3/R9mZLbeKLev6iRSBAAl0iyRbtqyGvrkhAIH6jh6efn/4
XJxas3asGTvK02VJiDEYTWaObP7/tRLjAS7qi/pTAQhHaIjZksePx36ya4Cw1y+bmor7rtJeP1PY
PJX1eIB++hK+T/7ttJ7BI0VOqLhUgdiF3gZUge5bqYmOLTskjbq5Kl+X/mtS/HSPD5HUqilOgG8q
WsJ2Uek9zkqZdFooirTre08Wk7ogIbqHg/P7RT4yeNS51cP3BjEH1DoX6vI6gsAfsxzgHLIINscS
5FWCat9oZaiu9uV9+RT2wuEZqF8pacpNNT8fJrhqPme1DSfC6Dv/pB4cUAwDkgD19SWNQaKb19uW
imBNjU/BaDHNqVZt3IdOyjCBshlluWQOzftDtRJBNvlogBL/UrT19PMIVvAe5E98vcfy5/IzXROi
z1cYyC1+SSv/vInrGW48wCS3s+fHhSfwEObj576zAAnLv+slRFOyV9twO6+nZMbPCZBJ3bx2Tu+P
nHPdWizmx3h0Xd8+VZIptuSzM/oruE7fSxkkzMdf3DrTf+c8YOf8Y7n9cdonCFG/8ls11funDlAa
Bie+1fxLvqx6uEEod/1+DymHuIVv+/Fvrj2p/yVMNaA9XNdnApcTarfnuCSfn2Wcx+GharRbNlVh
CFap8HhS+3/FI+0B2TX7uvp92jebqtkX4cf5DUbGD4z1xfoF+NXuztmp0b7H4/UNzqXLgIIH785u
3GggacNa9N9FwP+S3fKfT/5HKs1MDI+j+6wmWmjl0pLittHH2KtDbbZjwSvmmNizX4+HkpAzYZMo
JFl8fv4egFyoW/hQ7kQXsczxyn93FkTA71WdkUI3hkoWwt/R59nDwXC+biT080P7Pi+UffG3AP2v
rPyXGPv/s/cbF/mHB0xWX6HwDG/K5kYSQ34fLfObwL+CDGwQUzhnH4/TzyKE6TiHUwPY9w769N4R
zpNlVQdvcbKcYeUDgPR4senKiXE9VYvTeQYLMpR0ysfz8tnl2zHgATBjCVaFr/lyxC9/WbXi8bvs
8w9pAjgBGRHdaztGZQC7Pu0on+mOX/04UE6JJDqTAs7t1ikYuiP1LSNSP1qVgsTj5lUBgXb8Eo/r
GnvnKV3ImZt9CDm16SQ8wjIJkAibEP7pmV1ySlNqEspP2/EJKLDjArg0/DParLZA83xPzwitdlm+
jfdoBF/WXw6o/0oWHyp3pzIkIBzhoDr95XH4x1BTMBSOCzm//YwBRCaeTWIgzDocssA25OB0PJLQ
EIR3/b+v0kEZ/nOC/2j1z7ra6nUewVh1v/1w7ise31g04B5zKps+/3Io/tcx67clcA4HXlx1pv4r
i/DajCvIENXtKycUTyHNXhY/azEZwJnDqUOzpQJeH94rDuRnyrIUgNX+7w+rjqHbIPF4QAz9QxZR
nQqD3QtQ/xKavfPmBQoflTMFSErZf2/oXyWXw8P+s6U/9v6tvt3VSy0MscnpN3lT6+vyOQc+62M2
9/G/rysTAf0XgSP96a7mLEk+sKoM5dFTYpR/HCnvU/F9L1nU9sw8bwlUF7b6CV/FRljdUsrz9Is3
XoOHvr25k+C2vsUv9/jz3Jcg1sOqDTLPJjTGf4kV/yvB57dPsHANReJwkEz+MMZeRVuQtf8eWcfs
5d01b3PdBpTDY+ukI8Oyqk/ry/gUv7TPH+HjR/rczqudEolalqnzw9/ySv8VMR46g0MGqIApBF0s
xf80yq7Tx0kIb6OGdPpuycHys8ZVPtWi07JYVX85V4u/8AP/3Fp/tvbHo7MELie1LkaWoDtUEH1+
BArEXJV9JgMHFLXpx3MLlv5nqCuaw6lJX5307ED21bperCtKGkj3Wq1e+nnABbGzNUUVJ22zKX+e
mld76/WqWh8O0lelZVdTX62v2mKtfkILAmJM/lM42FALAoHVaqJNNy/cd4uBnZ0T61e/UKjU2AYP
bI43/mlMNGyGfoUfdkNWyu5JwTcqmdxkX1nV0iJ8LDEG+0Wzva7wHLcap1irjQ3jJH0BqTBaXjeG
uO+3xYc7A1lUb+duInxRjG8AMBED6qFNFzMbm0gjkbMqF/K+XX2BJ3fbtauZcdTOTMVp11LCSZ7O
O/1KQ+s+N+52eonLtbhPi4/Jpp6P0s856a7zkZ9Fl5WgrvIIiuP98RBF24kdyR8vTfB88ikX3/77
Z/v9nR0Xbxd1f1/YwsreLtXdsvp4zzSwwjSBcdBG3/7P6U7GwE/pRJBmBlAyUq8WAFcL/Cav5PG8
eS9FOFO1ZnUocIxrd1dfnL7tx/J7Ovvckl05mJQ+f0Jp3wGYkt02ZHZ9Hv7iOZf+dCkOawmdwMb+
BZP4PQf/QznUxXmUV1UNUQTMK2NM6re2Hi3WTPYX9J2fOMs4CDaNdv/EVbK5fp5M97F9LcnMX5aA
dGrK/vUZbm8beoiXv2CvP9fFXzr5L0/Sbyep6JhQpgtinPCH/+YJy2uhNHX9A4DM7LiAHGiADyYW
A0HqVwjmGTSTp0VPusaqbDAC/1J2LUPk/oc2owcU8WNuwlw2m8IY/p8bvBwdy+skF8crtPsxAko5
DNqdHNT+MR6bZRJGRSYHx0gOhODuCPqF8+e23SsHYTuzBHwb+9YTDa7ZnB0Ah0kENIlIvOaPpPX6
3ciqyUWcmE/IdQfOo3lnXN2evThK7s7ZadzZQbH6nZAV0TlSzGMkgCdB4dozvju9D0YFRTyfD08w
uqynznVs8lbpSaZqT2F5sFrv7B5dwZAD0agyXK+wRbYJ36/c4RkmiZBVkRgpu24u0kRrNdHtMM1g
8vGA2xHsQgfHXV231sUvzS4CYl2O6n17aK3aOsJ36sgOgaO3cTlUxsibZl1ax0Ug2kL61glszdxJ
XKQTFxSsmUsyhvRahE4RkIZrdgF3gXjDKgIuLNLGPnm3RWcflXlpKjHU5LsT0A9aa568U6JGolPw
jFhOtUXP4Dpyuu3Ff/iVUe+52CyMm7Rorft00VvibMnbO0IEzsjDDhYcnI1TRwUaTTt5wHycDrOn
RrToDKuk9jhQg6w6oMy+tcnPzG0tyqUPgGgCBbS6+GokO71V72mCtBSzClSHmFy3fQZkoOilKdq5
f0lEHtaTCXVnJ38Kmy95owdCqydfzUimPB1U8bO4f998kfF9MVgXn8zF3sqt8XlJ/GRos97lw9OY
YkSW3tiaXhdXqmMYqtoqjCbqbEZlGGJwUJ1KZ0IsvljvCAMO5DHZ8NnFz02SMcsd+TKKd3UAUbr4
9MvhCcVMyC6HKWdS9zfTZ2BixtQutMvhdhiTPBxRGHkBthoMRA8QML7C8zA+/P06FEZ5qHScPXxN
zmjznoLy2ppyNrTM8Obl8gr7Et+iN3LWOWMPVyZfHyezYVFeXVEPg+v2ur3R3jO6RlO+mJsc0qhQ
d8BjI4QqkGxdMd6T+JqO9dYAhQys2konzSMiP/lyeEes4ZkFeObZuRIMMI5RmNE6Pb3cP6Sndgo1
hiobMpmiKhKy8UBIjqYZJwItRLekSPE7lvEJzzNJrRyPAiV+BpILdi9hMgp4/dCaUsobz7hsVwWK
K9i5SS8IVqT3YPA62p09o6rdZd0KdmODIitcl0BFsxwaQ7SZQwu/ri3FNdxYgD93W7bKgyFkZdrl
rjBgQQQr4DD56baCDTzqW2eRsqX2EConHUEQk7QD9oVR6bKjOlcwxJlkNtaJqSwPR4qOgPsF9Zec
bl22Zfu+nKyqtLPZaVQ2A9trKd4kYf7PGmPCzesdC5nDUkezI08cJME7khIGZuQ95PmJCRklRTTy
kA8zb+ZNO43xYqlBqwilFqtn8kEm7gBaupO4MX/gsamTaywj9HD3yDnlFAMTO2kxyDOryM4RK6kx
2AlFBCcXL4YdXeijuLJnccugv3U6k4DWRVOiQ9oZ3ZMSxBx7kz3qM0ikQz+WAE6MPRYqy3WY1wc1
4dpIXr44IJolS/82tEtfRULltPLUeu8e9cMegPUZyl6kJaAkyUicC/rZaZGO/X50kPww6PfXCHHQ
RKU1bA/ui7sIoQIyjV9b9ZmlqQ4ZEuWeoS739W7GFqGmwzkd6h+qYLMOsgqm8v4xzAt2ThEVDNtw
I3lYg0V0OYAUzBjwiHSVQRh+8sUokTu22fn+zWgn02AYuxsw+4gEOSsny0FuPA5hBooDo6B4RTRL
mD/KVRgukgzIYGLQMa4K4Qtiloh9y6PjCQCwigw6qhe0o8O4iRFzx060Rv4Mr49L8fgxekcwtWd3
t3FlAzye3dkJbVZKvy+9h6eYTIGj/LTJ0XlmR6ffHckA0ERmJ1BxvRtvV9yA9GCFAe8BoQjrtjOz
mqy0Tv41usdoH7/fjROUUXJlYB9+s2V7nh0uf6RPU/FlY2LRLiacM3WYyNH67V54yuEJJY8HpOMK
XrCEmRUAWtARH70HUvw7zqnVmLG42oTRVQCB6RPZEPSjqwbvGGn3dK/OgDi0Y3eyTRVPSpSvcE5v
SJQ4sEzq5OGRkURGBLORPJE1N5/JZJDIf7A6MFDdPma3SWgu2YJlAMQ+QtMGi4kQlilsFb+j4CGu
Ew44jC25hVMf0IQUwVC6QxlAfEQHcs6uY84jRxspo/6QLS7Fe1wH8dS/ppKr+ud0xq5kGxD9eKZE
yACmqLyjDReKwBttfAvn3I1PudUxQBOoPuZt7vLOOG5SBAQyqdtf02OAIB4PTRd6YaBVUHSOArjj
oKDvUWsWwS3uduLu4rTmW7/jbvwcwLUWYri4Rj2zNjMVD3eED8K4sHn57WHmNkbooOwrxJmQ5maR
htdFbT6DlmFV4nuALu/SYUMINjesdK4tgmtQm3KkMFK46k+fNP82HofTocrwiYw9fjGRY29yg+FX
67FvevWryabdsJ/ZzCwIadi4fuvlhyIFHoZ8y0NJYZqtUqKGxpada9AMeqdGvl182R55VUTBhdma
IXZMuUfc+GI2aCrqKlQH6au3v0IDxYfENEpr5M7iQkfZkqEz6LzQeqYvUwQVQ89NKiOB/wauOkAo
V2kDDxlD3aS8ugcM8DWYxJOY9s9BH7M2VJ83mXjyxdCITQAqHV+e90NybIF5wNCc+RaZsiY1nBRR
cC3vSe71tm0wi95v7vRO8VDyhVG/4DdXtO8lDXZ2EXRbBQinJHSQ4I0xjDEaYeqcrh9oFdHmw9YU
7MdBjMbgR0Bc5ssOSXv8h5DFRma19bFIpYddDSuI27OWX3zl5qPwyz06K67oB55E2RbRHoNF02LR
4JimhiuYxV0kZmFW7qfpGItPyPpBN7CZj+iNJlIzVLN95v8PKOCNU9Ka1TDGHrbEi0maMiWsgtNB
HAy3Jsq5z6BPZedtMA3pGe1qKa5oExpszRI7rhpmFzvrmV7tI/BBKaMsbQhboJLVy/Jo48cVTV43
+5sbWtTgCeYlermh2eqToNu9z9o5lTbntPBG9iyYmudD7YwdbAmIszxYOrNjvqD2TNhXdGg/NRtP
TobinKBkaeqnSEj6ba/LVp/1RjG837FvxN0tOldzySiSCytG2rzc3sidfntNVXNsqMnJERJQ97/v
X4J5J/YRzYKRLXiy2XmCmTtL1eyNCuPEpcFE8HqDNJqkzUhSC61TJG0aTzWnvnLULpGhWjdHtGRq
RDTMHyUQTXH/QsVZU3NiXFwpuMS3eLw99QseR5+W80f8TKe+pDf740/nSQajw8/L5Rcf/DT+I1aM
MZGfFBnTx5NBhNyh51UPis3huXTJmmZLubIvWzTK1zq7dYX9NJGQv/upPwLiC/X3XNwc8N/3IK8Y
lTfedp7q9VFnzpy7T+Lc9+Wo3aJXBEcUsoUd7Uy9cH2hgmhbBjNnwkdvv3Was1Yax8PVv8I4YBX7
l3GulmdeF9bbb8xq94h6p3YmdmV1mOVJ6JGIXRpTIkXaNAbf/WFwlUk9FKXQBLwn0STj1B4xiWe0
LiNeeG0GZYff7ApzGr9e8zoqjTHsHFoYh1TfuK2dp73d7B5gnEaqJzDNGaWvL+7CjKj8JA0myPCO
lKkJgNI/YiInnO8vTumI5sW5RN2uN1hyJK0wXHtxLxGJtl9Aa3NGENj1SxZq604MRo9hebB4kdFX
nNcfKnG6lwaSraSfU2r5Ck80heQV5a5ktA4xo34r6SILomGkr4fQkxxAg8FQjgqvjMiTkpwrwaLO
VONbQDT26Ks8ulftqh3cO7Xdp2efkqWkDqgeqm3c+FSCN/EZMxOpglyzSNBlxiLmSHKaQ29PMJ7x
xTg4xKW0TBuzYxqOvsKO2OTGE5DZfjlGBWOgHMIkN8r0FBT7myNtxvorY0IJNkfMUhsVh2Yn/1T7
3ikjZk/0YBw6OUW5lL1bdomA7MRYilg8uuC1+EyiWyRtT84rarM2o+ZeTmosNUylKPSOvuxNk1uk
mmLCZoVobuoxS/SFjvSZyofMVnVa9lBoJxVi3jkeIAvjhy2f8RV6ID9hKptzU/ZyD+oEJSXU4YqL
RyR6D/i/4LzEGOA6r/G42ylCDKiJpJPQzfzLHnyJlHFy6HRGAZ02Jb1LxvoTE5P8d+fsvwxG8eFw
BSKGWUN0eDxjxe1yzuYTtuEl6tkqkAZ80Rkx6bMKFwZyREgkDDqEyMO5Rc3wLdFrDQFIZrgdqA3Q
Wsal2Vce7GvC/uLAyRaInrQRPDV5ORc61G/526RtYV9nI/uWdTvKPVlBqgnzxnS84Ek2MgQnjGfj
1ZGaTL3jgWUOzeayjJCV75qn7fIF6b18TUg6hBKIbz/76W5CIrr59iRuSo94GDWpPNpCFLEO4Q81
R3arlxmflDgCzMp/RI/45sjIqZGDpEPwzIKTKyYKYngWdAnfLLNx1uuPaGpKm+GhMUusV3Rxh1Yr
D8k51hF3h2nS+Z13xLpy6LN1i7iK5xU9mD1tBoeevxyU8+ebsSi5I1tY2KnehSV5iRgqzA0DwLr9
KTtlZQZstf5MTnHjPeKpyUBPkcHDCpAt1ppgsrHH+pXdgMBkNt0CwT01ed8XURmFNzWJdDovlqiw
E0z1gOju5t3uBv9frNgn+tj5g2DsDdC1aH2PWcZuGIpAkSMtcjwR2c2QY0esnPOwUkcBJeE7ObnE
oalasiWaLfRiLLdehy9Y3I11Fs1uZKumTOMdsvjh9luUlU93fiaGNAj08FC6LwhrBmEi+8htsRl+
+ANtiTSKUSgUHz4wN0PrzOtLfIofgpZDxxyfPk67bs+1w4/R7WWf/njh4ZoCmYapgu4hmH20Q4tb
Hn+Q/qgByeCWtxgoXPUAn8khtMp40BDiMLm5e3Oo70T9Tn/Uw6Anbq56EMzHEGBlVYwNuvXExpVN
5GbOVLA6DqTUTn+EfY4p/E7L+OU2vuBPf1h1aHBh92D/qBYsXKwYyei8fssYs0QpZT0IydFmlnfC
ruKvKYVTO2E/MUCzG+sPF0tax/6B3nJOFa5oIQGkTedjglP3A1sjQV9ie0NXy/jXuuBjVCTFT+7U
J5OHAahdDF8L0R3Ki6l/R1oPchxwOMbnZvaDXD+ryzK+4qYaBrsejMJqtAL7/YV5029hgME2OXQ+
xr5qvVxo0ENLlhdYhTNAonyeRT3MbNk6psJetUQOBxSMhhwoZOzSYRBxVtzWoT+yuVWzR5codu8K
mASDQtli36SPTPDDAw0wxn63ZztsnxI2qGzxXawAo8AI4CjC+sRi6mNU/nCasKCXqOE3A+leg0In
d6+yRnLnsQUzm1dDc2QHVotxHA5WLgY/RQE8MMAj5wCb+b1sYzKYpv5gwVLL1dh0TnKBk7sOpwPs
WNI8jkHOJTBDmHjeWowMqBY4J5kVJ38Rl56C5HXag+K+dQ4YlS0NTsKc9drGZ5tRvab8uqclqpHn
ZbXHpcAoM3y/K5GHFvZjo45VQgcMNIALi2sKiff2tBhC3hSpMkqG4JPkMTz8MGYkjwzrsHUZAf5x
/wcnNqbCloyz3fgYY/tWH9bI9CAh31AIbL5B44Re6/BKTHKnEBcI8/NhjCrOo2uxwJI5nBGt2EA5
OS4HSMatMyrsejj6j167eo35MmZYor1z4qznVOaEbDZYYxpLcQRLwtq54luLzn44WDuiOC8NxSHL
+3JfnX30sQWahCFYfPSrxB8BX3KqfW6EcWEevca6kWeh98ErqA2BgdYVB27VOIyvHnW2eptSPyzZ
b/MVVBwv0rNXHMqg/qSyP1YZUlt2KRVKH6ngivHoAJnTJchtgK1V0PjAS+BsAc8fs5dOMZ96v7ZV
qr39zn2litXEpD3IzwXfmvmc8hu33b/weXOJHD/jR1r7lxT/32bmv9IR2SSWYk3vmmBcUhIaUxL6
IJKDdvWV0k6eyrHo0hTIHVM4FJCowWtebsK4pvvXpLRDN4zJFC6DPA1d+ffh2hRDSErfZh5IabNT
S1KMqfZr7eEvQDFtXo7TksHCAMoNyab87+1Ldm/3UBe5zS708qDayTGgcZ3ZYoEyPPpLL/Z9dD9Q
fw9nGjYFNsC2zkKMtamZZ3LyiLBRpOxtoReniCuk/QsjBwuyNm6z+TBUYaJ6s6wnK+agYjiGR0wP
bIfQOx/uB3J6qsHy3bdRjiF9RXiYd/9MFSDGi8ehgvupi9wo9rUu2QWW9pSk2QMmx9k/JtO4t2sH
Kz0ab86ss/f+mFQ7jEE+byw5VizQ9PJI8DA46vTEWdRrIzEGpxCbB6NgjN189mV35DPIQlyZ/aba
S47q0f9XVjuYVMjMF4YHq/7iwE+AU8nP4SiOcmOwIh7867oPTlSSPtaloNVRZb7sDwoHAS1iPggJ
iKgePGwe6Y+5fiSJ6O7XTMDLAI2gjFoOCShZzJIJQE7ROKJobMztz94raNNa51GOh8FEw5WY5JiQ
ojdYhMhsN3fvgcx2ZVsPNlDIfUKzjCccoJ6J4Ct2iAhLblnjXcFhYEqYMIyaX2ONv2H9Sd7WYLIO
U8Tews8wzOLvBHqQh2fjwZCk/uehYl8yI1J2PJx6pEEe0aN2ed7PeAfDmCL+s8+2bp0+E7w84qIH
RxxuR3un6MEclRyLBtOrzybZe7J8RHKynOnNbhiBPCqBwfXrwYrhuJox61NvdgJDBPucNUv1rA+6
OOGHZbstrHH0ZpYaU4oqk8NNZXbCgIooDLWt7GJ2EvilaUe6nNbFp2Z5SleSLzWARuKsm/kj8Anw
C7lXTkLEJ+yCffmMSVeCw+McC9vav7rD5j0TNZoapXeOyURr9Gs88ft9Q/Cp9u6uZOH/s2XiYMqh
3TX6xHx4ImzDSZ+88RjUlpTgkItar8sUKtuJBbTeHefBiXVNEEFT7Xc2McfJW1kUmZS8s7uD31RK
2sFlileNFy/W8UYNFLzSBc6oZ4RzEFdt770j/MBCh5u65BKCVrioR8M3FQ5uo+UzUrxWXEjY+yJe
ZShOhuvVTEkkDGt+kK9Y64NXdHCNnhbtZKlmAsuO2f91X3cZ1F9DuKCIqAp9RzgHZ3gycZnzF+00
tNl7z+iIy/zq4LhsEzEnwBAGktn6XDMN+qTi+XDbfju4STcPj6CxPqpoM2dv4R5XbdGA+cpAkvq/
onDwiJniZszoIwmvZBX6RdybcBG3u5n1dkOb6UBZO8N8wXIZKH4Tw3AZyAYZduP95MDXRCO0lQPT
y93Oziypopa4exQGQygSZ73DM/AA+F73gi5siRIGjd4ZRYykBi9D7+Iqft3meDZvqVBqij8xq2xw
wirw6C0U85mFfEEyTwy8MbXv2cnud6IwHxMTEDegx3i9ObH6fW929IS8zApH7dlFO/Q+x3cq27yh
6z2uZcUEciLtfdRGD0AKy+LXl391ru47LmWtiO9u6R3dcbKZWDyhbNzDwfc9xrN8dIi7GrU9svBp
93vZwC9MkKlnoNodYCdAd/qjA9g+nAqMsY+zOZZ8RmV0IATA86vU0EYjuOmGk3FhVvuG1DfsupRs
bI7JykE63IchQZ8V7swvoIOxmBY/T3mHXab8wpCyv14p/vRbCqtJF1MFi8YS4pmPEo0vAfccR7yT
00R8SytcA8R0gHQZfOYh7PKYW+hAtxpO5qd0iEco1pOtNzz33X27tEUVcsFey5NGr1Ckx1KTLME4
Zz27a4gz6GEkbnCJI9w8pkkhAHyMjs6E0HOjiwa7C4crK+6ZCToVOWypsUkAhG2MlhZxIRJrFoNn
Jv2uPOXQGbK+JgrYZKxmprYziPJf0qNbZTVcMtrIGrZkuztGd1c06B0aa+LPrNlhyvI8O51OYTqp
AMpreEjZaAlvs2xt1ijx59mBScwanccGkIQl6Y99wZDM2hsEydsdWblXJjMEisqeGZtDax24rxuS
67FJ+suyYTYm1iB8hii5EBwdBFMmbsKIJXtiNREJYLWPzUYnCsTeDG4p86hYtR/SZaBLGSpc4vtb
KroIRf/sTizILFy22mXZDhtINJ7uKWXBcX+DIboO0wNsb5qniv9mWoZdKWyfJB6N/ZN9jBtudJhZ
T2oNBx2LMdOTFKBY90FgjJJppqCq8ZYEJ6JNpAWwbcUYktBL2iaC3ugKofqjU8UgCJI76jOicsyy
ZrmeAsJomPDDbU9UqA9v4DUa1kQ1LM/q/DHxW3lxCdABbAhMm1faxCxF+E27xQjxUgkawApdXKdP
l7VY2y+9Mlu7tEtOLDsiJr9GHaYdzSo/3L3E+qp2eOvSsbgeUq41WMxeKZeX6X13XQgu67m0WdyC
1QbYF3Va22fvnGCqMVCyQGLBIwDYYOrWaZsekxwlNx0tVPftv7FeeUbwCQv+wqUX9w4EUOgutlCQ
6zmMo/PCkgfTCIWnOB2Ppbrjwfk1mCbYYP1ccjCA2adje4TxZDZmHciuMJp3ZjPcPioxHdr0FWDp
prD+YkdCKRrnQUd/3qYYq27oFiZuwFfKgADV8ArotxAPfjV4glKe7OxhL7faGPY8jEh8skEelPrb
7201BldHsvNhc0+xR/MgfC0wuVxeX/nWlXSZXVHO214DXwPTotpjsN3QWhvZvQVlMMZzOJgAlTUN
YfLUqt0AP7ApDcwe+edaMZxjuzGb3Svo7VLH+Bg7qP59qfctt0bo0ZenSWfVuMEB+ALcANN8mAhm
8JbeAjUe22XACxYIH6luZdb62K7whbb21B1OAozJFP7oRW/PKsqztWvScc00pjYMh+LwLB1nC4Yz
vaQ1M6MgvqOcC3o2QQ/h9SKkkTBuXotbSksiQ6s4b5/FJDOuQREP5gcbQSRR/TFc8XSRfTe8hvwN
EXJO7QwfPeMmpovFjubZHYiFFtJoovuMeWvX+u9jPOPTJ9TBgWIhYFeh0aEXTsHZRb77wlYN2Cds
etzAg9qbHQhkwvx0YI8Z94ENXBtivb3Z7gRD8Qex0ujnIRY5s1BtnC582hr7/z1P8/9l1f6RpDeR
REkUFEWhenL6R87SVT2SoX67v/dgcPFfvHGumvmdhXNS9p6aA24qeXTNsl3MNCiCtUDRCjLmZlq7
aBf0eh40S5i9f8YL+IcXlA2Bf9N+kexBoRhlhCzBD2FeLckj2r2XyhjCXSjIte5zulTn4RIkN41z
/OIxh39buy1Fag1DzX5BFCFp+vz7c+8SjiZd6jK86XhrynXnBCE1ffj18fG1+NjAyXVenBczbtKs
Hhv7thwvawMRNxe59+ExXx9Iu1wfSAPZlh+3+VVbd/yi8kFrP4BR1UYfuEi/IGf5uH0EV7LxHwuw
UMnvGK/7de3ijpisXl+w9Q4JI0co4ma7+kfGBFxIMeQsy7sN4JeBe0mrNQuWjQWxr8/zsvhs18fv
ow5Fw+r8fV+C8IKQ3UyW/ff4+7S9/5TLep4QPV6+F5NPeTH+vH9J3y8nXJyX9Wq2nC7ytQjDsd6v
n5t+PYTjuAulaqFDzk0V3G/LagMb3Gf/89jnXyLTMPl4fQC2Tone64NSKaZCXEqLyYcAXNNA5gXG
sAa5LJ8zC1p5gAr9Y3h1XpKCP79p6XUObMnn8xMSAbtVtQdQT6c5YEagZKzPJNvVP8eVPN+RIcXw
n6xmyYnja/xB8er2xf9RClrJ/2HE/B7vwiDcnH5ESNc6ztlYbbbwnX9xC25V7pTBfUKuFeA5eKju
emefErwwYOPg0+Gn1T615kP4qKzbSl3j7icGc/Srn5GufPbfk+VrLXzBmTuXNVf8On6CivPxWsJE
B6jOC+CM3Yjjxkx7kfxJehMc2Ww7+HbwMKrabH3Zybt8hRd3j8MAGVOAc8AF6fvwDjVCDBwnwwRA
fnjv4f3smwUH69sgHMFZA3sHF+N3vgRq9aP6AJRsl7Tfk6B/Ll+rwn9h4W6fvNMule/ip1lklyVs
CvZpfVt1P+IiZLERpbFA7uY1lSoOjm0l154WxUb+bI+1g9qccqbpdOXnhOFYuScdC/dtkl3y+QDn
TMZLgKvJPJvKnoL6LRd/oAFXkB5+Vit5y0bblZ68ea5OX53O8l7XI42idCpiqjXqfwVa/6pZvdfd
CtT8ubiCmY7tYufzkYVF9FwJVA7OMTw/hn/VWlyPvkyq/XTU8+pgzlPyRwH7vs2dXbDOHJIatZDt
PFkcgJRfUIDEzmO7XheI+WU+b0jmnbEqFfL/SIOaN6y4jTf+mv1cNX1oGGYKSIYenzhylubSF7SD
k+mrbjW3s2xezs1G01cHb7E6Lug213Sa+Zhntzn4+ZrdscnpJrizK72jX8AC/CWt/Lfw4L+JyD+y
pi9tKJ0VUcnt/6HsPHsbRd+2/4mQ6OUtHfea9sZKJgk2phoMmE9//4j06D/jjRI9mt3RzipDubjK
WY4iz1lb85jlmc2p+e3NSHxuJunDwa/cmpG8TQ9YqhXTLkyDamqFF4a+CutfYKZfKO3751GxfUOM
S9V0WbrDVcuDeql16SLs1HlSRY1PNY0dC7AOyFjEpWxtSkC2FCANb9DzuWR2cDrZM/Rc/8xmaGqm
Hge4PSttz8k9h0kzf2eSrEP+NAnzgD2zfX5fJ8y8h58Pm2/RqZqI1x+OSBw10t1AqtWtz2/iqZtp
BehjCd9f20LlsKccXfVA4ncqDn1lGcGWehu0V32Ut0FhNPVUYy2y+d5AJsCSpypk9o1XMleHrg3b
NKI8qV5cTZ4fq3ddckjzfn7yb9DHGhR4dGhESBOqdactkMnVpRlMoZ01h/mgzjoirsHlyXnCUscB
svxlyn3J29x/YvzlkPuHxYCtgfwvjnfAUxtb9EO9rz0ZMXopPIeiw2pG28KpvCQyj3AKq4k0BZZA
CjmlD6J29hCe14fo8K4/YyE7EyMlMAL8JNB52XchAUb9xgohf1yRBXZTMIheF2V+StDy83B9cff/
8/jYvEGrR+lGsu4+9JAK11g2pXbG/ERaDeXROqh77EkQtvGNGwpq7lWyS3TCfmPzq99wQDQNsXuT
z6WPCkL/jpxxgHHcijW+NzNUlCfHqJsrfrbFtNo7sHwvS5RQITHjpQFnal/M5Q4978ZL1gmSPzdo
cAsh0CZSUHpZ9Ek14Dq9Tdmej5vLXHgufmP8j9/xvwP1v6e9I+QMZys9Hk2p27HlRpVtLCyn9jsf
+iabWv0LA0kZh/3+bjqGFZKhjLL58h0/5ohPomod9OOesMePQAOAk1+ar3AxFkfCA2QMvdGGTfVx
hHVWkv2HvD3Cd9QRZ5egej96RqR7lVdPlPcq/HnKKGOc+Z9n0xRRR4nCxOnq7rsdtN6EvnORSaTx
UrWR+ibEeEE2+CXdPcWLpT+wq2VOkIezLwKD/8w2cHOvs3q2WEz00Plll/12Iul/PdDdp1FuqpYj
rmgu0bBB96rFdVifC7nmCvrJqXF3bdN1Jk8NDnfEQA0ow5Ommpz7iA6UfJxYMiqMwudp9EvKygCN
3+mhpSx4qyaJhi0WTNncstACQQMbcsowiaHHgtc8GC8XTNnkadtPDHi8lrBJxSer/W2JfscU+Pv1
7pgCdWOVXaKxpcUopRhuTpNB9mvBllX4i7ai2r8uza/t/b+fGKs2RYaZwCL9d2la6UW3hAr2Ue8n
O9kZEI6gVT+jgW2/YmHC+V4RKvw8r6Tvtm5d+3831e/Z3umhO8VllvY7UDLcEo63+9JzZ83r6OJ4
s5sNIc8+bOrw1+U2Lqf/vK+OtDOUDIXM624TP8lyK4mXCkCA++TOBXu5pMnUOWbhky18XJ8fq6dz
N111/s0nsF1MQtydHIOUtnUTAUOExW+RjD6S7u+fyBBH1UQOMR23nH+/gFIe4v52vR73auXXXjNT
J7UnEqjSH3yoNFCz1hLbpO7yZXPAhgBuq4O8BDBm0W9QZSgfG6RtWw/z3I7T7+Q2YUw+ASUqWwsb
CbOUJOgStwKJ8KwvlXOorZuH226YF8QdDyb1Hkwzj5P4iiSBF2/r6S2zNePhLO0lTJM/Dgv5F7E1
9bc3vvsG6jHOjawt5d3ps7RYXE7jHnfJjswgGhMZZ7dpod7hijVMqicZmXcbxXQX0o6xyBxZsVdZ
465stmNCzrGCiwkUulXknBoJpfDLniN9d3ihLKtCYpQVTTTuzs1jYgpCah263YNgK+Fb5Xwg9mbL
09j/eVX8R15v5AkZkqmoKoaRErYK/06EttIaE5EbYSddWRInYoSLPX/pNi+HyRt0DiebRPDRnk3M
BxK3DWHFZs5xaxycP5DcAOG0n7r9COnA8Gf2gUMi3ArPhOmwy9f5/FN4r2unZ/6gmUwSEA7M5s3x
433Y/vIa+ndLzGAvMSAOG7Is371HfGkSI5Nut6UVKv41aJZUHq7sXQnyPMi/LrRLAKYUsfN4nn+W
U1gQRxnXFX/I7dbyZXNWXgJFmGp0js9Bdw5VcTTokieWnQvz3AqQg2WFUFTv7EZBjt2+CPbp87A/
1462OgZ5pH+KmUv1VKmxULGT/ZFSOYWEwkHQpprSb36w/BPp783GoQzOADT3KN+KkLMX4lwkYd6g
2Qo75op2pVuE8aPydNYpgl8H7F4QVHHgHyINmraBcpvG8fKQRgrptES+FGMzdrP7ZCk0ixILddlv
BzeFma0CzvXkOBxOPioQRj1v0xlC8fr4hFwcgQnz5JwMkH/ugB44Uq2pAwN9uLmi4gofzQHFWbe9
+qBDGobq5GeFw6fXKJidnVPnDZI32ruoEeaFRzZt9J4vXlsHRume1nWgYBNoE13dRnzs+QNtVYCG
x7OjgxyyNt0z0vHEzarA29nZPp4j+zMxNmg6esA7AxCjZJDozTOQrXei/MY2LSLFCRz0iNOU7J/Y
vk27nzVL872FF1P4DEDK5l5ByOdDOOcYlXuZ/1RezWTav2Fd0Bu2RVVkq4LFSVwJY8Q+uPVBjuEO
0/RN+PLsKmvb+BjAjCBuzBOv4z/pAN4ElVCvM8Kj6Yjb+AXhjMvJP50XWjrnUojMY65Y4bZMn+mP
6ecBLIhJDJFkW65VP5+UmyI60TQ/LshQ0MyJLYTjHfwC+3OAgC4GfOhQ1khRIvWxbQok0x2NR6c1
OsEicU4fW31qJqCxDqAhQTUGBsEO9gp2tUS+7gmNSNMckyJKz5bTritfPDso3pUfSnR7azb5WnzL
LsGpdPWFthKeE9lHo4SbCZrT8/n6MJY2Khx7Qs6X5IM+CSgFfPAwlWH5X9ZCM9OGFznZI/ipNbPu
4l5lN83c2wyP1EjYIGRzRCurw9LBQyyLHRMZkesfYX14KkeIZgLrsvIV6gz42sXB7YpoZFRfg1jz
Un1a4zUxQpoFACzjF2ZCICi+sSbFknq29VwttdfDwUZSDVuTzyPsF1C48tEFnwwqeBUH/frqp1Og
hWEzzzfnHSU2FWkNogqa/ABh5vm6oLZjAmV3WJoae3dio92HEYTVuMmHEHXT0oX4zZ+FMLvNBCFs
b5Os/0z6MB+CvPcOcKNeKH1XdZBXszrxOw7szgewOhwRq0DB0jknznF/2l7Af+z7zs7/QP5Esrp5
Ro62vfkaov8Inrzl+x71TTq/L/Fne3Vo7Ramox489MsJZR85+fGz0Iyw77eZ5l+eKsoI6VxcxIvD
Gm8QTuKxwA/nFvyF+Caihc2WZDjVDQUku17cXpGccYzbYngygfx2Ww3o/5UePMyWL5F8+h7XVbvR
gea2azBB4ASYXnym8x96Z/RfzGn+WvlCdKBbZVGQ39MJ38gTcZOuGbZ6UjyUGSqbDh7zZO8aNdd4
iV305gx6SvYyfX48T8XrKo0/jyZvLmMw4LDOnnpPwmQrOKKJrk8u8UQVnY6rxtT9ph3Vkl9Ohe9C
WwQOLUVHehDf5/HQ+IsrrCDeJF80od5Xnrbsv6qfBNsuJViaRh5j6H9QDLE/dCq9/dv5w3JuK04I
R6pt7wOPu2nsWdT2jOA8QwQHeGoyuU01ku9kXYWFV9+QyUs7W1lx3P0WsHydWPchGhR9SdLRJzIM
+a4e35XHpDgehmpvAhxT2cbnDSuv9k7nKN1BCjpQAQWwS5XnxWRexYF8tQvZRoy3zYNi1VNWxOTl
lzDq24TeHPNGyRK/EY7IlVPX1ye1nWWmM8xeLOqYnZegHaA5ej1hZyvBkRzDq7H7+Vt+R6nW/rqx
NH7rv74lCfJNsRKU5M4U+QDDG42jICyO2D56oNayHDiQbLOenrrgpm9qc8IB/fMjfJdA/P0EdxFk
Zgha0hg8wc0pyYRPjvHWGBSexlcuhl8EOr6NAC1RMfGr5L0J0v5930upKiWFv3bWXscKGZ7Il9wH
hcktBW2ac/qr9rX4pTAgfxMl66JGwCnSB6I+dxdGXTKkx7Ouq/add31dqh6+qQs2j0cObv4BPbsE
dtXPCV8eqUKz38wrOufur8nad88hyQRyGm9uaObd2ytXzZLjy7HYl1HxSUwWFB8xccCzvrMmeIPQ
wqEZ8/zz9/325f+6qXU3xfS8tDTx3Cm7B83GP5R9zIZBCgvOX0ZBYyOPYFgLEiDdrvxJ+Gm4658f
4Oub3i15aqEmEayiKoZl3uXFeL0ZbSIds724RqjKjRe9n0cxBb/iQaDXct28iBNaZzdHpQF0drxs
lhvolGNQqW2OcHEqrDcB5CsPpApP1+d4V//J7QUCK6iPziToozrwX6rsOCnRa9PeDw7V/989Q7/q
zv++h0FiORaWJFk1kcz8d+7idy/krVT0u8a9ROg6+ZSg8ZbWozK8eM/cGzk+2m2zX8uNX+nKT3e+
mzdlpWn1KTNPq6JfXsG7G+7wdBH8FkDTSyZNDuYCJXvl6lSvhTKpTBeo0ZESqW4/GVdnoO+NTryg
eEfLBrnTjLbYnqRt8NuDySuJK+V0cOpmU3V7JfUxW2tnl/eOXOJafB4zH7VmjCjweajnUjo71L6h
zkYttlNIWHw5440FiHFWv1bpF0G2psuVDz4/x5FpOMmz1FAo8hBLxsbBKV6yfTW/5RvC8iu5Rjwx
5LFSp7vCwrpMjXpB8wXlQ7fne5aowa5Ug/W4aO3qj6y/maDHKypUblF7ObBc8l3dVYCG3tz8Ldvf
3rVAf2p1Wz3MoR8dXg3U3TLHmBQnt2aGRYm6Fng+S1iU8jyu56d6nZ3gX6C+KJh4nXTTAif3PDC6
zNZhJhNlnzA8mQCUlieUSdP6HUCBYDwSOHVa1AgPjTkbZF9tF2aNxJib9JSf0wDBqkRz5UewrlkR
3ejJkfA2YwzW0cKRpuiRaYotgc1Rftlhv8zU/jtXqBCrIqcrWeO/sxQDOnNIWvOwe5j7X9MUoDV+
JpPdJqjcR9qBs0W+WWTuFkFJt5uO6+T8y5HyVWj96RnuIpSL2TVKZ2qQAm2XPvYQLVM/+oAj7ni2
t9AcBFfOy/X6/eeNRh6Xwf1tTfwGdUWiOq5+SdX9dZjGx7gqrye5W1p/AMY9d+viRffiEPrmgh4s
6im68lXtIcqvAIVk7nWV+dazGMSfaVR4Xfjr8f7fggcNAoNmlmWJPJh1NxBJb6jlpdOSGZLYLM2i
DOIBbOewx69D60GWN4hszI/Z288j8U1xd7yviS6TiTc0rah/J4GY5qc4bQXja89XJ5U9T//Mxyb6
komQBa39IUbCPrcHZyHbjrUKJ56tb2etN7nYbJ3C6vOrpfqbQNM3FXqei7FQRwkXE/XMf5/rMAjF
hRqpSJci6DEDzKanIWTvukDEAcIGpmjWT0WIecm0BYbbrA7XqBbCXkU0dXY9+0nnangEDGFSTHHm
q5ZAqtJjeKScDGKo8LVVQ69acU1lLtS/rKz/Bkr/PvtdEGFdztpFi2P8ZvKAqjYeIni3ESedWkfq
nVr+Jcz/JlQyEPxGZUwRKZlRYf13rI5xIRTYZ3ZjBfuS4JPhwNpQJb84hMItIrlJUAAzfjmsv1lC
mjYqqFHCprkl3n2gU3ZW5bxJshmzNT5fcI5c4rGbV/Rg1f//oJsJQKVOUiVRQuznbqcSmu5ai1et
2+HROLmwUewEJNTkiHK5GBq/fL2vSPpuc6DHKXOr0fADS8J/h7M0DnFx67ibQuMlOs8NL5gIrhb9
vPK+8pefbnMX7OSpduis4jwKOSGdkFJ6p9iWhdRszBVACKdGc2JSrSofCi9plxiCenpoZg+TYf7z
k3zTGWB4/3rhcT7/tRseGqNNS+VS76kNEVxdiEumMip1lfsnm4OxnihAGBIPzVXnlzt/O4n+d+ev
mf3XnWv5ehRajAGoJjweesVHD+R0YdW6zdX/M+huRwFgJ0rk5tSfBg951ms2r41fTiFN5QX/8ylM
RRyjbV1X7tUARfXY5kqrjZ8Cg1AHPtgbuvcejYHnbIrwMbJo/m1Dzzm4ZR4my/7DYY3mgVs5WP7O
0rfTTHUrNyMTXkBaQoNU3knr2xPneXRYxqveQ+vUt6J9FfFy8+OE3gBAv99q5l8Itf++BkeIgWMY
e8Fd8GeJln67FjSbbwePlEkMTPHmnkkLrX7RW61riYI/WDhRuhe20QxRA6ue0r8vG+cgUp+SA+3w
rDWhQIf36AooLnROWjl9+QHvrbxOW6pQGuQvBMN6V5HfSkBoaoPP0uQo2Q1QIsNrzUkK84bkGC/w
PA7OLVEXhM/2QRzwsbzaaR/UCVj0jVBHao2y5vAYE7af0Ho03JP6VMqKw9/WrEhDdn95GILGnBfE
eLgaOYLkFQA/r9TkTqpXDJOhcRJcVKs0uBmPJ1wqzE7DFum1QKGYEeAxKSG4cTrVqBQMfqxOjn3t
i+ZMI4eQ5CBB5+dkZ7sLtjLpo1StSODFEwbCseirg3+9Pd7qqGqO/mhWcOQrUisnX3XOCqkRVS7s
DXqOo2s9ialHFZODMmKkILako8QTRhnQHqkHGjnWPBg8ZWTOXy3FUvaLxsnAzpGxn89LufJiMELY
lgDsaMF/WwKAP22MP1dVNSbYWhyJZUTFMk1TRwHK0lJaP4G8aBGvfofMpmEz1lhPAAp0/VOHt5ws
JcJN2F2U5m5WqCr7nxevMoYk99MNF2pRlGR+l9W7beMkDtZViGN1N7app6LzUi8o5rrLlx1QUH7B
YKSuBXnjxV7MFo0THj3Unr019c8p8//np/nqIf7wNNpd8lrfdIHMPlN3je9Okbxx5r5kR5uzs7q9
bzaD7Sv+mzVdvrQuY/fnYUTtzZNZZvvz87SY7PxNE54dwk4o30Gw2ZzXkeEdH8UIGvJscGaHcGWj
RBitKDhJa7lkX/S8auUg4m5vk/Wn4AIKe7By/6EqgTzRM9aiY3B4/SVylf5jjYBkJekxIFVZQyVW
Msa97K8tM62HUlDrrN5TkFtopLNpABY7IqcDHfNUP0CsET/pXj4NT3jK+KjSzdjW3SPbt2Y/ANed
pe4AXLMN470w2PH+9ry7uFJk7JSoc16k0hNXeXh1S/vsbvPHY+GeGredxIEZVXQ5Kb+UwDVv/v6E
zCHldYdfcJ+NCShyQFP6DnMhjuWph1Uq4Alq5B7SzK5pv/bzs89oJRMzLCcy1c6DRw/YE9ClrDhp
hdAYhc2wUn8CJkepES9DH0giWL1f5sq3J/zfY3i3UV51qas0LDRnEsYOikNt6dRHlflwyKmjeWL3
8OsR8+1pT1VDBo4jaqp6H99bySUvROVMxeKWerXReSbBmkpPNb+OAKrX6xkYl/B2vGXzYVDx/g27
K0ai+pFeVecIMgQu6UMAf59e12laL3Q1rKB6y9mZ0ccIu8iOv8RBX1HV/YpCmt4i8gLrRZb470zT
kraVzocq31P+RoN0Zk2vc9rU18lx1fu3xXGpOod54h5WZpTNCE7qKA/VLe1wYxFH7UM5AaAIGDMJ
9V8CXnm8809Pdhc6mYeyERSF6pjldx/WNENc4PUAZMdACvD6mn3A2v5sevf8bJjeCJiFwzPy5H7e
cX4dn7v9D1cu2Uq0pN7LgblOd9mmaR3Oq2pdrNFpXmfB6vkR4nRFB81/PNgifvR2ubntelSt0DfZ
Q4t9EcNr+JvS7lfi/sPw3G+Fyfl0VaqCB+N83tFwxarhgb0gapdnL56k/nmSzQ2fOMd/ozNFcbGd
5j44lDdtOoQfIHmpocxWNEfdIBhYhE72XuzSxXGTvcNnCZIAZtsGeOvCHtGeCJK7yTTxLLcD0Yp6
iVsSXCB9mjs1YUHwS97xTQWeDfB/01K7z1hr/YanPYtXqyc5oWGu6V578YYy6G/eLdm3w7KkwPTa
SCHH4C/ffJxZ/xlalEUVOuyWhYHU3ZqIBR4tVbTdw8V1W/e0ED9fXobMAaN1jpZHZ9fbkRqtVvQn
yU5o6OGeDLDGThavC+N1e3EUZOwR8/1lrcrjS//0XHc5S1+IRH4jzpBAqho8DUeH42XeDUvCo6C0
3gYrBFhKYJ2gXop2oNUquGvBVe1LF1/Lgiat6t7SNUX1n0fs2712VHymW8KwUdH+d8Rw+JPrWlPa
GTEf+mWny0pVR7ioKLl5RmfuqfkN+SiNl7wfDJNj0tJ0Nlx6X//eMi4uidgq53x/Da4Ioqz6N/wq
ax8Y/z4J8732/vMrfpfEmJiJiYqGGYdx79NrdP3tklp5vgfz/yZHx/XvhV3lt3vc7XhWkwOj61H9
HdeYYO8Mp3Csx0vURNkGPYY+GmpH3BMUTAHKQPdygFGgQIDoXXSW0CweySLvIJydi9tRDxc3Pw/B
N6rENCkYb4zVWJ30a/4d8r4vTeV4kMVdduROT7Fuv7xIO+xx/Zcymr/Vjr2BpPDnEfz1jTDCzq7O
7Pkq24SFEOCcbeyvrfd34Fa/eS8Y361Yi8wO02ZZGbEx/z7ZoeoLc2j0YTfVtr2P4ryiOGjd45ns
YzuhOJJfRuan4jeN94JyA3W/ynkpzVB2Yv5tV6yR6c7PggDQjG/PjhucFwA1zMBjV7Pjq/DS4jDi
Ph5fafQ+HxTnkgfekdwFbpdX1aH0iSNDugAHsdgmHs5+OO8SMnXhzQYU9AlofwqGCiDLxf/5k3wb
cfz94ncFGqlXEv1ytCBehlPDvrIvv0SWZ3gav1aP58hbhNv1mveFsfDzrUFmf7MCLVEX6aFZAGzv
i0Py4Yp5WzGIu+mRTiEg2yqCck0afYlAj0LmFefWn5Jyv4da5nUCuu4B3CVYpLN37kOoJTbopd5R
4GCM7ixRhO8H1F774GYOciG3ZJoFCS4m6x5w0zJxR/UbHFCANVrAd+zjNtnKXQQ+5qCvwGXArLFJ
Ss6Fg6kw0jlH15C83ia9vTT2xfR79OcsNdABXiCIcXX11aX0GhgluYPWl+AoV1/IIsnAOwj4V5JH
l4NjeYACD9EJF8kGmwg/p7cklIEGkhUeqnNr3A+xDbkyNtAVxhgfaUnLiv8FJIvtCBzO0M/a6YCL
rBJy3ZvwLtNDfqY1TwyuR3oyTVu/cDbRpQjB/UjFRCGREzZ6G6J/chw2SH1L9XQD4r8NhYXp7iI9
nkh5hK0p1yGh70uPpiUajYkTQ5Nxju6HVbi7HY0Vpzm4Jkf84Tk62Zu4iwrn+lE4DZYwthnFJI3j
owqLmIgBQSHvsCpxQk7szcmOrNLbMZq3gkTqsa8CJGT6kKPl4OpC+MHflbwKXX+X4sLm5Gl08Kip
cMFoF13G69f8zCFZSGAl4LDSWLWPJsyrFmPqmMSed5Ye0YXf4ecTeyj2QMrZ8k0RNHGuhdMTs0gh
ig5QyrxR2/FCLRA2hNs/Mg8+tHqcMIjrf0QHgQe3aJ5+CCXXoXVUzOhUO5FShNW8cHYHCjboN5pe
fnYO7RzJeYeJBIeA0lfp8wJAgQBuTbjg0S25jZ3JfvVBha4BoEY5GcD8FWIsR3rhZLB8fMIp8W0c
I562Coo94jVu7IF6YxKS4sOa8r6manF2U/fKOOAK7e927ePRjSiebqlzGFrA6A0MyO6winZ+yzDx
DU34Pl83yObj4DM2MujZM/xByQeSFu3aqQwIS5h2yZRqc0fTrHNkFHTIpECsdbNj4qhnX6zclTWf
mUiMwCd0zcbT9nta2kDvVPZhZGaYaeMfhznlDhxeQLgprqSjTzE72HgIQ00H5BfDb7KiYoep0Kx7
L9wCVtSr550iutKT0gZZlMxfr9ENzYfxHo1zXQ0f8ROv4tTv4sx4CCcQl2ggC9HRc/bmAVdBJKvd
Vyn2nZv7bATHhbB+nnjC2Z3EzqJubed1v2X3TNaO4l0wQ7Rjyaa4EfuveezDSVOYS/ixAdYJlXL6
KgRddNtus+1WDxfes7lFAtp9ft1uC3Oss6AScnY/5cGVR7ic3Qd708d8vj9BY/FlxCBThtBG1sci
meVtg965Pge4GExZ0bb26H+UXuCZdvtKNH+xF2nvLhQH8NLJpYmogsfSMeKhUSFt4Zk0Qds7fTwG
f+pb6XxarqaOLM3GPq6L7cndytN8AtEBJUB2JVJkG/lFx0C0xRZ0G8Yyl9BwGzj5sQ8B9ozdPLNz
9PxxDPJGp/kgxcGBGpkCGpc2pwpSEG9d7XDKaIV/2t6+KHGfQkTsme/BiSAktsc5+hZwAIUnNyyE
KX8pAHi1kQQwih5I1VLysZQQH+FBDRCQPM4rbdXx8xRy+HrqZoqrROUqkFoPIZWPWJ+YTix5SeOa
w14RP28XJxP3VeLIlymo8n52ta8w7S9LepkNFwLy7OIBhxnT2Fk8G/y2rt9aoLPQ+5GHduo3mE1p
wIhpifvlzZQ6PMW7EbEa0G614+UnVTiKCnhmdJgZvFvjz6WODCt2cFvVvYaH0uNHP3mlNDCURTw+
BfL8CZTbIZ9xbyqNz529XdeSE27DdI/08CZ2GYWWEsk4ytD6Oviu2wsPFQOgg7Vrxz5fkC/3SRXu
qk/kxKmS3Rr9hHfwIH0bSs/oF1uf5nmO4bIoeaKBlQS2pU6bBKhnIAAwkvWq0rt0EBLpQ7W5Yzr9
svkDgJEFJ9lFuRUOUXrcG3Ski0c12WYJ1KUw7SbXLHMfbqiMNEJwVl5uUJsolL4CrWsMKtRTBY9v
bZLqs0MBRHULwRd9k0wNzpJ3tY/CLznRd2gH0CgYoCvUCBTpK2H7qyIlqVadJNow0MOl6e5BT6MN
td2tMLRLFp3feIoTHqDTr36OMtT7MB9PTlXUZYrdsHgk455VMKRWmxR9ok4lyhC9/mgdTpDvrcA4
4NrQqGFXZlNTwodk1KjXqEqfhsaXipdaWdcAfYdT5zblNTgLQa8geKZRO0hb4Kv4EJ8ohnPUV5Mr
Z4TZexrOJwkNeRVz4hKZ5XR2hLpS8vEtBAjSoVo2OcIFktose2qzRo3dw7X8rM3fwtn/9PruX3qM
vP4abO0ylIMU69qiQSFdRUI7JetgQyMWPSxKtoJmr+T+WUztn0d7DOD/zqlwLqTWa6pE0hbQnK8E
4K/7Gmo3CP25KYAA7XGiIsS4SHNR/qWmfJ/m3N3lvuRkxTgKH4auGJ2vjGYS93NCqlhe1Zfg59dR
/tPz0S0aPZJs6ZgR0TX9aoz/9ULdSWiSVqLLJwfi52maEnZkkNVvizzqskDY3uS1MfgiRGJrbCW0
cZClICePqaMHN7QAbo9g/aIbwQxT++L2/nFmAD4KFP57hrIy0BsdfI20soRlbLqmFAjoEm1u89zt
zjYAdU1yTFrQVx8N4ZMP/BjFvcdaJYj684F+2OOVnYKtGL/AeNKXgQhMfBQr/ApwG8EpBfoaAY2X
fFsQBQiba4cWlnuRgiF9tCZj48c9xy54FZldDN9mj/Bxw77vNvWjyeEGj76LCYBH7CfYHNOG0+mm
MEFS2UnEhxuSIRymiUdv8rHLnZWG8BQyOlPtOEuTTRwu/TejDAvC9Q+o5KbptYS1Yjkzz56S7cwO
zM2ECG5wfMwQJqOHG4giyTMjRCvVBZc6xVGuBvCAjktwPcjxAcov7Bmw6iqieAw5Wl5ls8HDU67F
EVpHebZBv6sP4GlOJIAhz3H0cXmj9gi72lqBHm8+JBVLxOubEVXvqkqN7TZFUqN06hVaHUh3HIEB
zRuZDtCkZ3Rh4LRdlKYBQkICFIRVzsPETpf4iUHM5LGuEsjpj/VjF5oKVevh82J7N8VFSpdXfjyj
6MvmbZv+qHEb0ma/pNGl99o5XniVXy7gkCmeSYfHWad7rXFTuCSPYNwN7rPWUCjYXJ6AM8fkOZyb
bWi8a5FxjRALuNickPTLxtO5IPTOoYQBXT+HEF5NMPEkjQ9WBPIeSgYSONAjMDO3EaXja863+47Q
aGVe3wkx8iC+EqIojZ+cnBs02tkZ3yc3mW+Ngm3MLXR85Gcy1D3Lu72ZC4j1W3Ha7K0PEyQ/6HpM
B26u7HPJCySc3FXQG3jaAiIP15lJyd4huugccPNGRASCAIWARIuT029cWWH9Oe3jibnR6182pP9g
eHQQD9STDNMExsP6vUvsdSMXdbMd+l2OPlWHvEEw7/3zwvDhlGSm+3L2WggXc9Yk+WbqH8NnFAwk
Z7KQ3XaNfs3PG4r8zYYCXpQNRcVxVxlpS//uzLJQK4rVK/3ugq4dzc9+CkZcxkVwrQhUa9gS5ME5
nxHPR4csD6qbgxDKGoSgn+pO4hjbMoIGLjF9varxuYiYuuxLy9u+Pbot8oK1n8tuTIqBdRv8k3wJ
pI6sJOl9f+eTjNy8BlLCojcmp7UalefQsGjNqMs4dbJVFVEqNcmhVJckrFQjy6Bv0DtB/7ho1Mik
55MsbjPUfK9VdGuCXvV10a+T6SVcldPiz01xBNRs9Jl19GEq2oveKdAkJNtEzPpsv8E5yXv0N1nD
zkeGv4AHkKqgAuyfYFw/D9NV+3ZYGQh90S3WgtnRH7sXFImrALXl0lMKT0JiZQ12MyiBetp5FwmT
YUKDFSVvtHBCetnbubKaPJnAug9T2ibJ5AnNH2d6ISZ3b/z55SQ7l/OiOPjd2/5J7Kl4oZ3wkO9F
fc4qQdGIYHma7DWyYbdaXvYI6pTOIE+fEDNiMxAad5EE671O+bpw0vO0ehsrM272luzzFMtexB6q
x0VmowmhxgTb6mH6NFEXKKnonj6nnZtNCz524ZKJZLb3NBFmCgaewifAJXkKESxTw0vu4Dg1YfUb
0Rmz3OP69en6Rvp1XpqmL/1SnITD9p+Tm3mpUJsc+4UjxuHfedke60aMewGvCD+dJVFcOfGinBnL
PKo/1WDUtdM9EWiDHlyi0pfCPkzoENRBhmLKdYE/6ycqJuiU/dFhecne2ZMgJ1UBBgXoTAVmcJnd
vBT1FOzhApHfMy/xzagJja9aU0m1yeIj/h9nZ7bbNrat6yciwL65FXtKVGfL3Q1huxKKjUSKraSn
Px+9L3YiGxH2QWHVQipOKJGTc47xj7/RZhq/Ntwu0BdDADXUrb9+fd5aO+MtDS9eFVq+6An+AZZU
XLrI8d2jq+GxmL7io8GudvCwS0SUMQaoiP3MQ4n9YM7Hh9ItPOykAiG0wh5FUBucX3X336/33bt4
A3A2p6o+5Xvx/Ag1FnQTdZ0xZwUnKX3NLPH03mbnJdNM4b+51kL6z7qTCvq9AJMBmHGMEC0VUpJ5
M/aoK6R/JiXbUqs3TJkyTgBhLdy7yvfFIk/UERQjCsFtsP3/Xiya3utdDQFhmVxjI33TNIAL+hQL
3OV0p9ZTpoX3d0n597VuNnB53xenk9F3O2NmBBKUz+v8sBs+TCfbqc4vmMS2+PqL9FjvXcUDxVzu
Y8ErQPFFZlDQcoIGQmqLeYv4f6WbUWNzE2Cgy+gOJo7b3zehOYn9wbiqJTGzrkDqCi0mgahD40ti
3OdbtOvpUhneOPkK8w5q+8NTpsRGkqxN/2ZG/felCz1Lh/PZ3BM+80TWbjYyn94cq/c7q3magNzc
+qlVA6cHntXVLxr5H8WvdKnTi1jrFCi8wKdldYX5i9zXa53jkxWfFnnwG7MZYZ37VvDvS9/C8V/9
CxNlDdcLuFbGzQCtKSWLPPRWX15z2tPf1/O21KATzS1tWRV3iG0/XwvdE28NyoVbgopwLU21v+T6
krgi3GBOGvHf5+3lujTIBdHUO/3oD1sEdGIRcgbdBCXA7bLBQKyUTqciecRdY7XV7S1+ci7wEUiQ
Uzt3GbK3GPvUwECOhRBJwaErt3fykvdWletcDj7kk4QFGRbVpKo+wuGWIFQ8zmb4D9mMvp132Wtm
UTGDURHdeZySOD2wv5fS3x/j5ngR8mYvtRlK7avstPJr59SLjk9EXgZCgH6qeXT7zRwdGGXWS4K+
WomYuuTrc/hCgb/TtJBcnTLBsOs6waSD4IBrK6WbyDb+Uxj22s0csQcszDX1aA6S7OcBXnvR4fH0
OQU+rMiTeTZVN33k920G1ofSpgRH6EBTEtCx+BZ8BD4AGGGUDbN3lIscvsJiY3oDe9uUh0kiCEJl
ZXaaJ+/RC0ia6iDNM/B7C+rK/m8o5gbVuCPUs/6jpni+N6z5NiWdHqYKycIyJBU2lXQzshQTRc/a
aihXXfFG6qBWBcbQzi6il6hud4kv7UOePf37TZR+enJ/XPOLZfHHJlBMVbVaDfnqcg2ubKRnWxKX
+YV5XPGoavag1TPt6HZY6mJZrg52R9bHnY8wbfG3i4fTTFOAjSb/ppvjxkjVS4KYLl8dr2sLz2G4
2SP0+uN7I71maQIe/QiiiyvMoN85Tr/vgHy9P658c/icTmd5aOXpynU8nB7FK+XMPLO2Z1QbI3e7
urOx/9Ae/H3Bm/YgxWZET/truSpKNUgV7qXUHsPzuXSN9KMeFSfTjwGngnc0d/u9c4mMax63Y+Ur
2THGZUWe1bKwVQg7PMvXUEvp5K3OBXFChXKMyZe3a1jfObZIWWMGGU5SaXp+LiQaPOYdx8IISvMc
YhlHEvtgtLZca0tZYY11mT9WcduU3om/vL9qCwOUVm5OYVU95gea5lP3mskQsdpDzWyKEMJzspJG
5p56c2dBfD/+OIxk0cITRdSNb6K/42lUut4o85V2ClkITMgknbnGnXjYbxw63jZsH0xjyqaFLfvF
pvhj5ddJOYoYh50XLYbdI6U8FtJ7SCSxMJmjtv6VGLd8oSuLafE1n6ckaK2Z0m+Px6dmvCM5tH5Y
iX99mJuVeJZLLb1c1Gqh72pIx6M9eD00mv7p4oouWcsIogaoNcpMmWGmjNMbrlGzlv9Zs8l2EiYu
fkWqfeUEONkgF54STAQkwTUd3TFs81Fwp7GvhVnbZNeGoyLE7sFunYs3uCNHPsaBwx63o/TxgtSX
qB0RObSvehLYhbrI3caHtknHgyULQrrSTz1M7lwD2bMe97boa/xu+jDNBHhh7X/vEF9snpsd4q+7
c/PaVPusOl2HkiJovzU1b48HZrbIpV0reGRk5Y8CfSvOi0rAjtWN/9WJMybbmkGDsdBr+tXdcX6p
Fp36VqSB2b8S8ZK+6Hrc4NaCviqNcpjNYigDVdPzkbDBeEDfWMd3VbKvg2uiNzy+plI09t75uLsY
j4fy5doDN/tn+U7Zafy0EAyindFSGBjaffFt/1iVp+JwyhoRiFWzGNeXISQFOdI+m8WB/FU1kvmn
XtSLZsEADl/1wzKdj4QCMp+Mi81xlUVD0AQNDbtxmIwiUnXWzSEep7H6CFoQqM5USw/u2VXpsjgr
de/g1X7tX6ikO1v1ri7IE4ZTCzO4hPt5s+SXc9C26H8eODa/qPvprhI3xyjN+feD/jrh/nzQ1KGW
DMiscwtwfFGnreGPb9+edbm4DE2/cwqqUewh5u3mGhhbJdZ8ON3Y3LrMmxfzOsJP/+HfF8fl9eYg
ur36TclfXIc+7wat2Ukv+7UWqC6644XxkkTtduqVjRdhdcHOfr8+RPVDsWEzfUgCfQVLIDD9evrZ
+fFhWGlQjI2P4+q0AxaRng+belW8AXUqGKgWMRR8bVPApLs471MI+i/s4518rXhYi/A4D9H05h7i
iZMw7+b7VQKVDLJtcPFyuJQnp1pMOlIcVmfDch9Y0TlGfjzXt4cFDlm7C0lyw1PJfyU5givC9Jvl
8zGU59nqNM88KWRMsmiDq1svi/DioPLEUKd0CQF0Ye/xWpuzOgB61tfDXFmaVI+w690c9Ufl1H7n
aSEoBgRu4D7cz6RQCimUQgs/jXxxXe19/mK8R1F6urQRywSy98kb52eggZQbCppqc7lY3142x4Ue
t3bvt0vVFwIm1D62Ar7EnFidiw49PqZziae5Z/v6NDK6vPI3yiHIFQNRcwbEO5cdKzTdr+4vSFf6
Vln3c33JrC6WtwduSaA5Stje2aq/UQ9vV8nUcPyxRvW+UDuhEIq1VezkMXHkLJIER2DclLm5GB5P
9lWVbX6RQuM/HZp7IMQ34uvtB7gpE9VOqpRaPfbQwDgVwv1L9VZbZEJ1H8RXvrVv11AERmYKgU1b
LD7nO3xi3NHntzYS0bcGDN5xl3vYGm0MDx44y1KOFOe46sk4Wh/sLfOvR0wqbHXvpAknguSrSJF8
ksfm+26G5Yu2ZId5zmyToTbTJndnUQ7X/sFx1XXGD2MsEacPWALFAkEz6N9s4xUoTBtngDYzZmoO
Q2yOkqdyxzQfSxa8Fw8reUr4w7t1Vs6WOMYHbQAbfHV46u3Uw482f7unPLrda8GNoSQiMFQMfcJq
b46VYys1aaZo9fpaba5qMjsNqXc8RVjXWgfCExj0Q5L89yZzW9vcXvKm8xXak2mdqmu9brpNkS/L
jJrL71X/31f5NiD8uowE0xz0QGcoe7OTDYf6ODCtrdZGuq3q/46El8ntDsnMsYwUhjsQRKUzAYNv
d657203cXvfm3aiy0yhckSGuG4lpvTlThCmpIboqwDTmkyb3bqPsLqd4f45Fckp1kOuLcvg/1o9f
HwKcTJxcBBRFvIFP6jQ5jXWdlmvLJAARn/fk8qvZX2ik7iEot9gCV6JIxTjO0GT9u99WW58VpUlN
DoyV4GFTQF1G5UYFZjqVf/BrYE4jHsEq8zsPmHrg21nFETlxoFUG4Kp+iwSOJ2Fg6erNDmlajhq+
+tX7ikOWeHyK0031q417CoJs0yDh1eb1Q+0VATttJLrp3PAML19D/o5G/+iBvPAnpbnmIeRfWJ42
8aLi6b/ge+1iG4BRNkAw5tnVdvA657owvKODWTbnVulIgEbw9Xixxdnvaha3aAQqEFvZgwrDO85f
EWfbY3hk55kA5SNDTkiTOFqObuLnYeLCKYnaoOQnjqEKkDx9joShIZ+X30uWAzvVNZiO4yI6zzP+
VL3I/ckhVI8JVbBrcJU8hMHsAjvA40x8PUoDTpuowTiiWaj2wTX940KNp8LpREUtBROCDTXLzlxo
W1RZe/scMKxw9N+TcTfWOHYSNnNhSUAKtXQzhwQSj9RGe18DXR7scf2MBYF7hoForpPQWAJXUzyl
9iHs3D1F+NUj4x12YuFTP8JYRM/vCctu2jV3eljYyvI4R2SCoFJ0Dt7BKQEzx6jAQ2hyoj4FAk6M
sMYjcyaEvYOh2+7CoZs5OFXhTV7g8AxLh0Pa4qBVItGTbHHOMfwqhC3EnBbWPkgLJHNYvtQBTLVt
DBLm7MR4PQrcAMhzgYLlK/7ytf8quIkTMhZm1hTlHjUkx37tZ6vSzbzCqZix4PZ/cbI3AVkPBUMg
BhfnQNFJQeMXNmWxa64al9m1LQaF0/iJe+BEIITExwacJ2P5DG5nPgR9ZtJoCRSmo4cVvrs4fM9U
SIOJc4anJ7gGF7jyWfnjKKeExzZ4x/YM+6F66mQw11OhGXIDqEEudsWRpDP27ezRSRaFfw4Shy4H
FiTeCdNNd4+4x9dzZve2sbVcRDLcVG4psxyDuoU8xdnrIWwdwhQwA9HsPXVQYjdcX6cuKpD7oirw
rIXg8WsWa+dN9Csr2C9OuFMKDl5/HjGwDqOzMFkknrJMHuu5HGpx63VBgnGs4Z6jzG+908IdnbOv
U2pReDPOuswPDn7TZtD46hyXlbDyYR9E0HlmjVuERH8tjMiIiMqECkd8ssfP8Bkrj0LJzn0KIKax
jDa9avpkbgLCN42xqOei2kdESbP49mbajY8NEtJh3U/8s2fM1LepFDgEBq70msMyqv39nIm9o88r
RwdSI8+KxTDJORq3o/aSpiWw2pQxCjPWEh5f7plWswtRfs0Pq8NqnBceZK0OxiprL/NGHr9Cna4y
uqmQLaP/obizwsmWXfQM++p22LInS9hMS3PZB9QI+LBTTG7vGaF8sTf+7ibYI015cpOhvcdE4O9K
rTlmZVYWeb9TZngjOfKyZlmsTpP4pbKTzlGgoC4+dcjD00vVuWSmFWvzc9KwVTClVXuP3aH0YDwy
VKKS3MM5YDCLCUR6p+/5cTef5CyiqBi0PbfM+VwaqlRLj+X6dH3L8/fCxP7OQIk4PHnMdzOW6pTR
VUeJ/lT1vtX8aoTW73pHDjpl3o0fWNMB32StL6Xync8GGvLDUWNok/sWghf8kG7wucQYe7U6TIbv
bukMYUwhN8tDPFte93YSsYmv60ckCO6ZLR4tVgxHea6wMQxBFYu2Fe7jk6uz3SPrC/aeNZtWXsE+
B+/S3bPlw7mGlpfExxDkyR7CFVjGmtfQL13dhTcT9H4W1646+4CS60+7bfKYximhohDoHIPobjwM
g9y5MNg/c03BFb0aT/+E1jdBrwgh0j+7RyikpFPE2UYKhG3mX/nrT14yL6NyU++yVbrqaD6OxBSc
iCnoOfQAO6f3Jy4exGDKW5zWc+q0vIdQydixYPoCqXDKsWPgs8/a7/w8NtinESuqS8H5xMWdEWbu
93dU3tPCvV3YpqQjakFOY+BZ+vfCVntVFU59Wa7PEuzh2peOZHFhfKdjkyH8/ndN941iMRU56BXR
OYHHYcZ605P3e706d2LV7zQSNPptFfVb/V0EV5is2K1pvl/Yz22oyrNOZ9/GxxY3RqJNfEg3ZZxH
jb/5//lEzHMMjUm2Ql7L319fvGpFM5pqswMP8buFtOhhWQtuEUBXgnXJI2ErjdtFGZzjLq5tZsYz
NN5B4TFBvFPQM3T96WH88Wluuoj9MTEOVpe2u+ypWeCs93qx7F50Vbf2zIiGy1lpi5RwnJfDkqAU
9/iQr/RwKoHG6EyVUG26h1+6U9hUN4iP64/Cb9/GXRodOC5HZx+c7QPR8ENEDd+5x6X6iWphWbqD
+z41U1U4fnbuyLBuxLNPDHAUwv/qHQmKL6zNZYI/vvBAZYGafJUiFbYc5GcuR0eEaaNNZDn5Rn3w
H+DPBsr3Jajt18R750wlHo0nq/lGeM/X9wecBc9lVDh4XqOgU7/s/v/ooItyr43aqerWBv6bI5F/
B9mcOUflybiQh9FIblMb8/IgRll2mZ2O0ryro72B4rXbNQ1COkwlxTA9MFqSsWSvrJ0lJx4zKBJu
j/gNnOyxLJ36zATpSCl6OuJ0IHqjmYdGJwb/Xov69zocQ2vgY0mZxrXfbFcGbbTM0oRweXILDHNr
KD726XcmuCfTZphB7p2S+snF7YsAW0rIIfsafw8VacRL8jTAf+M5Y/OxsPjUVHe6k/5Kd4Z7tVES
CXFHtPfDgXTsZLXfZgmGZvVvYyN6h/U1VnpnAKv0YPHpGF6GKj8Gc4cMyj3n+PBLcO7588vfG2a8
+SUdNzPGU7jS32wFJ3lfHbqKrcBEsOFeyVgWMU2l2ITg4SP5td+ZkO90YEfH0RZz6iyUpar9MtDq
Yd4wP96Z7X5h9H9vhBg4QUlFbKapmmLeQCGDeBGkfWK1630NyeqsggZJG6PN3cmjrJS1oFEw6Ety
p2C6Xcv1o1mNockqqKV3hQCbpKQLGpqPnlhwnuGAo2Qlvf97iXxx0G4+pCzhrWWp/4M33GwQXdlb
0sD6eZyLuINbWzlspmgXBACne+fCLZticspmNap4F+LGQOnz984oj4aqna6nbgf4S6vTWTNjNVl7
n+Lho9odVzBFafnW2kRPLaC7ogwyNZjtqLWhE86JSnlLnONc2ozAMM2vzk7X8mf5lIbS9gIVQARB
bj3KDkdypUgHVyq8g33d6CuQIDubcrksjNC3k80taXuvJiEbgJu/zhiqdERdVu7hNw69JA9dnCsO
eN2dzv+bp/7t979ZD3s9uzSp3na7zjvDQcLc9GGYU3+/Dmx1BeE9dFfP0p2Z/zeh29dVAazZzJCA
qrdD+L5Lz5px5aoDLpUTZ9nWyBdand553d/kJ+mxfzuu0jf9VWO4l06+vhfEg6/t52RsxVY2TWGo
wOG3JFukBrUvO9ff44IcNV98Puo2KJmjbmHP/3thgq1/O7pYIhhMqviFizK72N/LpTyofXfa75NH
BKW29IB7BBFWZzqrPZmsK+Ph5WN7DFgYyynKXLAJ4foMKZefQcZmhb9+nhyKNARt4cp7WYWzX/7n
5xoLDcvdEgmDYM/ngKpn78vX2RYZVtDOwk8//Ah/HUk68F0ou/Q8kFZn/ufeWT/7vx6zme+7r2sY
ZqHfO+UM6dPFDZ/XpTNb+vAZPgRyydbrxcmD07D4FT6+Jf7b6tGyPxci7Tm+e7N1OluNrhy9ocOC
DEw3yVCLUdmvidoCzdF+Pjpbw33TZnxkyy2BMfG0pNe2i5AwmJAgJVTsZZwsp64lEGhzMLvFYIrC
Zo7CaVKKTFFQ/Hmu4Hm9/ZT7FRqbzp0tp9VNxdvb+nLzEoe59/aihJt99JvctdHGekN3tVDwRPIV
8Ltw+WX6W5nNzWmgt6mC6UdqZ2PPsgW2S2gG7cXi4d8PHc/fOw/9BqNrz2qKMjqxHjGn5p+Xt7ds
9vZE275Bs8A/eLh8iO6J/4+BfmYfUElC/3VKotNnC+YVw8z7mNJIpp/miZypZEhymCAGnxSlfLZ8
XqPKm63OROKpNkK9txfqYV4IZpVnyn+QJaR5OThQss5cHGK2z/X0Fy9cBMDT3b/MosXnVF5Pf6fh
/tqDDfifi/c9BM89v5sim9n8jmz/F2eO/wir19n6r89TDgriqykMK8IW8vnXL/7YAm42FiZR5IdQ
HvmUXG/9GvFD5ZSkVdqb3zvMFwE1jpAJaxCAg0dny2+QPsZ1nnhm/6XOnX36G+tt2jEwEJApgEAP
VfGGLyNVyVjketfukjdCDfWzK8xrIRQpUiMy5LxiQ1Ldh+yy36IcNP/DkB2thbxKw1r0GSBdtZnJ
5ut1No5Sa3NrvPZQ4ao7tY32vc2YPqUp4YMrqSYN9N/bQ95KtbWvavY1T7YJvYNN8HYOmmcVa0Rk
oxOch6spBDky3vTHvkPH5bQpSidPJU5zffnEes5+lDyJZqoLxP9MbvR0e7Uw9VIINkCyCyCvtfZa
VZHRx2YRm67Oa1ujL5y1xNnQoCMfu3P3fzwlDBoacao/wcdvvpcuJYe0q3ULyxvdx8tKccaWBSnY
cjKLgC31F9P7/XTnvfvpZkLO/EqBovK9BSNaDo8hs3CXqq4rRX8/Xp+aBg/5eSm+t2PUiH5BRz0s
j+eN3M5lc4PndV+FXX7ny/9UMsnG5PXIoNWSRPmmecpP0qGBTEbJRHWA6xtpf4o2u7SZe5LipF5k
csoSe5KOjWO0RI9mxQPFkiG2rm7tsPXy06PglONxtq9wCCr6zbm8B4f81CBMlH7oc/Jk3XDLVsa4
Sz+eT1RMILu9LUcvmtdvwWhndCxPvC+kcZzgPmifKSlIStyAAjKlwjAsTsFGHwKD4J7tXXrWTxsn
DEIwECwpLfW27YQMs+9TQSKPGxTkEWXBfI0/KEMO+v8cc8C763Rah7eFIyA/zqwmAiXZuCkc22PS
NtJBsziep3ygSQH8/IxHGk3cvxen8kMXY0B2xdEcywxejJv9aGyvXX8R1dNaaCOTMN7rXN9HZv1+
qMlrMt4UuPDN/uT0x92p2qIH6PTocvSqvVsZW1180PaRaG6M+l0z1gLyqNEt9l6dz8Vx3YjIz92x
/S2fHloWtv7474/+wzQUz9I/PvpNySuUedsUB1oAqYcFTGAnCep1Rc2HS9EgD26HSKhNL/O+8g4j
4oLzgnttDx1tcLXfmD0ftH9TaLnPT/v8Dpvji1x68wSZ0EAxMviMUEJv6lFS8uSTojbN2pSi/iQ+
1BoMTYEMiLaY6dnR62Q6p1pbZOLF6wfFRULeSL0r56YjXUccWSTCMxZmPi7UHPFocQHM2MNTZHYG
Gjhcr8uxFJ96jVAI4sMZth2MN+EgOlYBH72rIrUkzS1rytkAw6lia+0fxb2yrvZC0AtxgYiiLjM7
F87/KX2slcSGqrQEvf6W6ez4Zr/998P66UQhxW8Ck6a3Wvzikf7R+aunrmiPGZtPNsh2UkaoMsNe
sjZVbdhJC6ve0pk36CivttdRimu6t9RUZ2W6nOCAs3p1m/OTyF1o1MP2qsUMcOeyhvPrxjifHUkE
LuDb14eaEwh4caSrA05oCYfZO0dLcU8ZigEDmO/csSqKdjMRLA9pGTEiPPSlwtieSbrSLuq9Adwu
9Awd4M+cXwVj3V5p5jvUbiOrqsw6f2+BOPACqNdsOxoybg/3psU/nBn48bLh8O9pmKn+fQCPppEo
p2vTIX38mPy0+X5K/47Dam9u/v1kvrHhqEiA0yCdEohlcSjerFTVrHUdq6/T+qxuFUxI83dC3ASG
9odk2xD+3GElzlEpkRQNCRCrKzaBc9QNc6TN/eXeOvmhMZkcZPAixg0Z+7ubQ6o+6HXXj0m7PsgX
zzRpQkwdzS1zMpA0TSU7mwUzHrP/pGPyoIvl7+mNSAxz3uucAOZ+XmQEkMBz04kg1c/ALCIYul5s
j81pZx0qpyW1zxTctjg/SHk+J/2JmFvSY8rkRc5OKO5GyHD730Y9OFK+t4X95tTEJouzJCPkaglE
xcTd+cu2m+1jVJinu/pLkmNegh2Imax5SNow+Fg5OtbpEmh0fAn+JeeL36ko2sfsHhTy0xb+5y27
OSyytm1StevadQ0mu5cbvAAqZZ7wcRu1sSW1t4+yMesKGtAz3U0OwtfM+jN5o+8KsFr3iIyvOyPd
H5Dlp497LX9WWmk3qOc7ZeVPeAhybQvWMV5QcDBv5vPjpTWrg2C068Z6747arijHl0NyibW69HoM
Nw+S/qBcyZ08PV0P5sPlePo/C6hZ7aSKMDuHHAHD9LayvWTHbIRUX62L5KHe+9LVw3lGu3zCLFQU
2OLKnCO99v79jhnTqr05DdA7yFReU66BLt2csoOanro2v5zWmfYyqP9ZzDBhtqjzlGzEX4ZAk0Sc
Ke02rvTKrK9npfU8Kmt99OXhETuY/rIxX8VQf0FkZPhdHlqT20NgMZcsnbTyEpCcYt6RhcI2+F+O
ODxM2qDmuPidf2gbFJDabv92oX0QgiJ/xE1hIzBBwe0Dq10BSMzTdwclSJnWSLbO5C53ejXcGwTF
BOLb5RjIh0Ai903AnGB20Gb/vjvqD+XVBCtKHJYYNVFj/b3ZVedrVZRJe1pfezKfFxoNfepo43wP
d+UYHD/VZobJVSdie/FlASPbuuFIjyUlNGLk/RrGoMFItvKOlwWhWUYmzQ71rmRGRZM0kC7v6hp+
HjZ+/3WyLKv5YQ+wjJ8twQXBeN7KPYFKFDqJANXo39/tCwG6ffL/+91wS/37u5koQvdpm5/Wuina
bRalaBRTAy5GeXJ7A2WRenyYhjhytrka5hYNHqG6oi64V7xApgomuZ67mVgMUcLxL3W6fSqeJOM1
RTlhDqKtZNasvKphmmZBVlau2uhBL9Vvw6j70iHSM9Izsl0FNA3DmS1yOvXL4tfFvMyuo+yolwYS
Od4wFnkyzcXZCwU6RSuo5KtbGqATqgHn+zATubDctAidE6AWsqxbRMyJfTljMz4i7TPaFaTYijsv
gO0ZfDChge5Diiq7SZdF+zRxBgtaxkiPgUtHTyiVpQ138LgJwLi52VTnSNfwhaDFuzVybruTpZfF
qVpfIY+2nNHI9tPioxnONnQ9sbuE/3663zIU2E0sdarSsY424avfvNelzIxCUtORGUD2lD2dPxOC
ZOEDPCpQEq6B+p8YSv5l0eA11tlWFKUg83gjkyaOG8mdUv4HeuLfH+amHtZyNT1LVTV9e1c+kH9B
Ts+sKAgJ81RQDSgeUCKus5Me64397xuhT/XItzv/x424wRPNsdWLOitHRmHK58XNggE+UbJRwDTI
i1KwShgWE639QDJ3Nyezfm1NEI894EipL0hHWVAOg+Eg9LQFP/OHSPPNR8pDenRfX6UwQjEcdVpi
5ptYnqvLw0fFNY6+hIHK83GnLmUsqTCRM+48YpqtH78aPvekXiPK+2pD/qhcOwWllTHux52xKsMS
Y+Uge6KGj4dP3Or2C/PNeMCM8lNZJTskC2ukwOqy8US/tz2ng6RBN726RHgDeBUEZqS0xfvhSVrh
mazGzUJyJG98UrwsRpMNW6lYMlVhUISGybIzDIPWmNaE1raLlKW21NzLWiPSWiOeuaT77WDqKsv8
GS3HI5z9BwUCRr60XtMHyTf/S/3L+rqhByhR9cPBWBH8BhquxXUkzrOFslFXyEfmx7kVl3MlMnHx
NTYQdjxzedma2wv8jiaeqL7/XizmD/s9b83/3tEbFObQ5EnVtMW4U+Mel3V8M/T4uiKF7EGPhpfL
VvXFjbJS4wFjnuGTyBlXWimh8Di6WTwQ14jc3AGohA4UckKGGKLFwtNxnmCGwWBedq8ElimOMr+s
GzypJB+zMRZa8/Xrs83Aqge0lUMLWPjqEonjiCt5lQPCkyTvCU8wrB8sv1odnovEVh61tX6nyP1q
32/fFhJXMKSG7g4P9QaIRY59pJzNx93Fnzef2ip9Khce5w88tUt0mLEsiAcMlLmJs+wRw2bCDpfZ
7iunWlzpDpvKUntLY5nvlpGEIIaP8KlwXE7XTXCcYxQQmIsDuPhlXS6Fnfpwxkhqc9zQBcps5fSC
YCePKNj1rQB1m4Cb31LYeOfX6/oeZ1r5aUv++pYKdoDwcW7OPzVL1F5KjIEIPeHh8BsKH6z3Vf05
0eoh+LpqhGfDp+Fl/pokxNl5g1HZZWWusJxYS0trI7wJm3ZxjBGkReqLuDC34z3WqPQD2oIPjAYq
qEjAs7cAXabWiVm2abtWRf+c7PAIsmoCp/vfZ8ytppOKHtEk7PqK68e/X4UvwPF2JXzlRMFWQjmq
36wEQbkmldAhgj6vUH2dP/cLARKl0s+oS9etPutIQxocfVc84aM3x13/YOP4CXOTSFEM7sy1gkF3
fAaHfTN2lugKT1df2zAqr5+MTY7IDOeUmtN9luG+vq7JVVrLpNlcY/kZd5P2+fAsvrEayHu3guHT
ChqURvdwmql8+/s7ouYiCYuaWzXgOd30sqibxEoTxGq9J0EQR8DGKZsVXfxYOMhyLW1lqXMlJ00K
teEhlMd4qBwJhb2YvltdacOFii0wt9y9XtadeXSvajsz1bj9KGl17h5l33SRk2El5iKwnkRkyjBf
+Dp/7vdXTUj6vq3Wpk6oZR8lHYYmzPM07W0/Xok0f++zJTipcY3N9G0qddpTGvx7XXx/a/7+DN92
SPGaSFcKGUX7fR2gRKpRzcg/U3fn/Okuafx/4ISbR0TWHIN98hZVZP83jyivhcEse864Hvotji4b
2bdW+Jph+SCFZyZx5+dLBMvPtYJLVDzrvr7B6ytCyLHs59jVROmyijsHqxx+Va518tkA407+YYux
OwQ861FzWMGEhvnWXPLIjg/Vj/EZe4yHbqG8GCv9De6gS5LkunaEBUHzO+wqonQlLBCou8UKa9jt
xAlNUOaQDeePzDyO7JJQ4uBqDt4Iy7GOOSkSv3vRVhfYxFfvHOarIUQNB/dwQZoHhOxuJ88Z6a0v
kQbd2QjauHV73A99cV7NZRvaGsxR01fdi695VNXTedM/9ZG0Et29jbOkd4m6EF9JSN8KVCO8Lhxt
JSHcO3p5rK2u84Zd++iVoYmttuVh4fmh4cZfL1SfHd5gepYv9uH04TPXXGMBFCZh8YZv1Lp6Lj72
izEyYxqXRe2JPISPzG2CYmE+EFM0y7Y0Qgk0OGGXLuQHXoaFsGrm2nL/ePFVhBgri798CMT1FQ9V
GHZOgd2SjLUL1dZWmkI2BIQV0APs/Bkk3bOW0BJmGr4Zqi9DSRI3zGrjDFa0AYcWDvt/SZgv+BMK
w7guqj2eOy6i8A/5jjBhbT1UnPNccswQzjPT4C5qAn2Th2I03acU1vN0FxR/8Svz9x8I72FAN6Hh
6REP5lled89MlrIYYvJy/E3grAfnHK/d3AsPfo8D5zE8vR+WEz2cTZCsXJdd0RG2h18NfNQH/qwG
Owpd9+YUWvEBUxnDRdUYbLON4lH9LtCUT5xWmgAAdLQtkK/TEHkZLHjJOcTFrkZ4stZxMBEjig63
DtlnILpjde9jcxJ3z9K82iWBtqW6IN0ggeUm+PZSQGuX/KeRXs+Zu4AjARMRBun/4+zMdhvVtjX8
REj0hlvAxjYGd3G6G1SpVOgM2KYx8PTnI1s6u+JEZZ0jrYtoVVWAyWTM0fzN9M9vDc2adqrPWeop
VnOH2jXs0+Lkn2d0pmbGGirVFkufBfKf8NJPs7M/ASbHVPxJCgRXXoGqfdJnZ+bBGajECbjayQJ3
eR+3hJ3A36stZucMW2XAYdyXOzlkjgA2EZ1NqFd4orLmKKxMxZELOGXA2R2wMvHiZYmoU4QDMMtX
z2EoudGyccNVA15yssADIUB9CpkVpE24rzMSXCjTgHqcuOCYvQ52W+cdgxIm2tVTZ/EfZRYjYsy3
hyQlvbktNiaOBmaZT36bjQAzl0GsCrYBhxIucFkY9kcxLQH1VzjJAQUeKW4NqkzRDK2ezIaluNCm
v1EvY8xfssE459gCRdA4gKuXBVQ3zGedKXWA5IJ3Bdl3YmxPyuDQxnUvc1xWQPtn/gV+q76J/BMg
7JGN1sKXzebKXF7L83grkS1Jcw5M4J454G4qWOd4QOSn25BWyDs5uG4NPO/SYMItyS9DALppGqTM
/mPsK1L/upzsnRQzSdorjyPsXw8mq8ke3zY/c/KVOcUL+lFeXGGvmVt6aovMldwR8I/84BjY3BHg
jx/6qCxATkr2OnI2Wyoh8F/udRbP2mUNinWwJy6Vz7h/xfH1zkxfWh5h42X2SJIaGXnneQGa7+QN
oAWrBZsHMPkZfES27/DGToDJ0sbl603W6YKenysBD1c2SJcs+qfaRfcNdQW+dj9fnA45SP3JSnYr
qtPiEO6ASYFTB1L2DLXgQVuoc9ktH7W1Hpx8tIqdBgaePIdt5xo+qaMNBwJk7LzwsZmHp4hM7kKa
tk8Jt1ARSMhLA6jFU9EbmawmcQQqYaDP2SBwvXJvJJ+kG7LyFXzTO+1RZSx7v51tUMpJ7fCxYK79
9Txvxa4Pw7PUHpR96BOrnLi1JH68PEfBWC8Mb+h8zxnnOX8ayNDGQnzR/HA/sFwywv06VuaIEbnm
ZoTqVHeGsj/0vkzagv+9u5sEsI6U81EYmubQ23mAR1FCKwqRXdkqHvLdWMQQKZ16hWAd9BZEMuaE
f3At+P2qQJhlb5nYlAEoPKN8EY20jxmblV+wxCN4WT0UuYX+18dd9ZHvDU1amSJqZ2Bx1Yl8OzY0
NaUakk5sD8I83Wu7btatk6cYASmA4MxsTRI6SBo6KXy5QnSDkssZsINBUoKRqTqfvKTL5unsSS//
zpt+SOW/3tfNyy4K4VSorXHZIB95apfy+exer8jUIuZebWt8t6W3KpWcXk+m/77yD0D+r1e+6YD0
mZ6er5HRHoZ1ggqdAtd+JNecvMsUB1U/DvQVU6vpEZSyGHQbkm7kXu89vvxDR4rbAG0oiiANKGnG
F/dX9hpepJLakkZMxWkm2wq1JUDA5+MKhlaJjNdeYz+Jy3jBh0u1N8wA9UvrCo1qWnYQXBTZPv1O
H3raBOssqMANK85r6OtAhGI3+pU+XB4wj53qnrQ+f0DW4jcI+9Oh9Paao/rCAx2NdemhTkg1uYYu
7At7YQ0h7cD5ujs+j/2S4yrfC7PKg0Ruvve79llCOkzaK5v+A8z/vj0woaEiBEYXA92OgI2YLzQD
VtIbxrVP6k6YzfuduVe3yVPvXkdaPM2lE4i038O6WZjb6L23nuMHKNNeiP1Aseq47CXhi6pneiAH
zbTYZL8ij8xkVe5CiEowp5b9yHt/Ur1qf/aincRLzH4x3YNM18J8fUGdbzFmaN265XQ5vk0QCo1+
nciitLW4zEALAagKt/HG2KZ+sYo36hZjn2W7ymhIpOvQHRaNb+5QlIZ8V88ROwnwdiahGdE7USDM
TgsI4E5BLh1vIu4Mu3l7wukKOzoJ2nXilX7vNzDcDDdECCAJkCb1mCfRRWr5+k4LJve0p6iqgzyQ
5ooLqcuyOs4d9/LUbRHYWk9mVN3PGYojAPv6tbw4cTAPCyG4PFWkTRDo6DykiJ7aCdjkYoVpPBT4
eK+MPPxd4h9X6ihZuDADZY7BlHceuYNPcGp2Ke7L4O+ttQYLI1vGNvPC+QgxfUEvHX9IFhA1/mx7
PpwRutuOOnHKnCzZUV/6aeXNG5s3OT09QZzyc3JvtHZIHdlmgQgBH1mWebXMvfQhWiaHeKM860vc
rmY1jUMULhZlAGbeL55wZffPLiDqYDyD1QdOT75C4yFc6XCUAhmmFi2FIHOFX7D3N+qi9dgRKN0h
SbqQtjsKbayledagdEna5gNtF9U5PuK9uEv/KPyODcKE7kGFi37lBDZWZjCBzX/lrpHe9yAGohA+
UukYufM8bANyAuogK18i6UpSfpobGNudkMfrbd1tKRJKV7VlX7bzP5NZCCHm6iZbE8X7HHrNlfOb
gZ3NwbiNF/FCWBcb5XOBo7mygiU58vF3AttHmuf0xjjNF+G4sVbRDhdiwJCt48D82p5WJY8kPaTs
uNMKfdpZshV20L85UTpWomZzdTQRiY8LbTcmSAxISctVW50KuwnGZ5nLnp1f3tQF/kDu5Y2UfddB
jkxBt5Y+QPb5aS9BNkWOHP5bgksnfn+g9x6O63J88eGG/HF/nKXrks74yTvNz8/Cq2hHge6SS9Kp
qgDzPfpoMNEwzdAkmAEilObrgU3SeeqLshNsGKeBtIy9jhwRCDwgT8mVZ5wtNLzERb/WfNVJFgra
JOV8hFtiK2Bfpqe5vCDrI7lCqnHMNsTXo0vGhcRAjWRBOCtXRzqCZ+9ISqUukwDNSkcjn2E25/Hv
e8w8JsvOfjmAg36YuGSdG7LyaoYaFHYe25OV8GFHr8M8O+AD4f2GyrGfBNdNEcCgcK6gENXFQKYn
zyaLsccm7QH2rurZEStIcyPOkTIIRhwoxRlconeEg3cw95/OCJRs0u2ZBJh22JoVo0Fc+iEf+ijY
mWEwpJPswjrcTFxyxwWys2vSWqoH2sl76N4vGPoGk7XqTlYXN99cZ2kgejQBpRfg2uWsRRz1zBaP
Dsb75WNMjtNH+aFf5PsY38IcKg+uBRZNEJj6lA7J3nxJ/2Sz1UhZMTAlm1j5H8QtiCbiJlvBqrLM
V4PWXbbRn1WKjhR7q5PHXtrWvv5cwwAN1wL1inGQFmDA6UMmM9VR/BL7zOuq93RmJNFTgtyu8qK9
y0H6h5SfJL6bUg/NmwVOPnOEKVbn37iuPEI99dolxL3oYeKXD+JvXiXJkLjGcnPfLQlvDyA9kgcs
f4LLL2F7RMgGVswv1v9dqdFa1zbnafdsrsZM2JoCyWbxzXmzOifwMJmLwtTR11RbNRIo8qj3bJWr
5on0Fu1cxU2fcJUkSU/2o3aKvBs2+hweJXuwfTTJyJ9ERhUo4K6MIFsLeN6NpDYmG9gKlo7iFo/N
uB92hJitsPlFp2ER7s8rnSXsn4/BZHn8VT+mqFmcfJ1flFKKtX45uzxqU/29XLDxWv8MxfXsar7g
jxIazEtmTFrW9IyD3iu2xTJZs7KsW7otDidP3egbbWfsc+q6/plu90qfLYVNNmNs6irv2ZP0XlEl
DVvlVVq6GDU8IU1FRJAfumW5UHkbGSy3iDYs8QJ+qugka/ZS5UQ+QdXtEO88LjmRnDHLCSF84jaw
RazeLnl0zU5Wx0eK42nINj5zrBUB2v6TTbrsluKegPu7XU78Ikg2SE548fbKZ5yMFUriSEwCTna4
Th4oam3thTMBtU/Va960l2QBOj0o3pJVcSifwjltktfrSmTvPmkv4bxfC4+nD43pEk9NVIv8NMDB
hxqlW7bucWtSNp0Oqc+vm5/8hCDRPrGP345e6zczmVgR7qp1udcZwPRrjsCN7OnzbN2/CfzE3OGP
uhEVa9iZfriq1uKT8JLSiR/Lv6CbIjS7UTa02bUX2u5yEEEU32Uf2vr8Jjzco7z+WOYowHhGY8hR
GX/swv6V+MnXqyrpCWWOuI3gGq2QmB1Zihzb2iyjzNMJghirB7vfiWs40ciQXNH5WDeQ5aAQPZkb
+BEL7cHcVE90iv6dHf8wmyQtZT7I2MeguarfDEqHXq8qSc7KTVJMK9NAXKmcVzHQ+W6yEKMpyCJl
UJcaU+JRr0GVTKww7si3qN9U9ujschOqhJkhpgEIN3xdoryKGvRT6HLWMz79GSccn/JpwQkXnK1i
hYy66+CZyQgO6QDDmUzHJIgMzteC3DUxAcY4i+EpYFP0EZaTWYWWgbqlmbXHjccfFgptG9FVffHV
OOB3ZGzDgw7zFHeMIKZIim1lr/rSng7TKp9WiBmQOm1L0qrzPAs6JBz4QuHgJ0uSAsadBNaLZ27j
WcZWM2nsJBt9dgmge4/tElKn0xy6DwQcNhuRr13RDETc2tbRZ87c9PH0SGRYjhUsXihUjfk8XBrc
dj4dfRqubvSaLYt1jVIQ0YEAdAzM5XmhzzD6WzENnJmoC3TT0kV7PIhf8l23qh/kzx5Zt41W4YYu
KAIyxqbnuuLmSh8tQmZBcaKtvhC28qxZZAt1dnYMGLbhbvQBVS11M9L19U3jY+rzRiNPgtFfe5NA
2uJ+NM8h6nDGQjW5zOUXZXtdaaMVDJReIiJsjpW8Fp9BIWya54jgmy1y5ILg98A4zhbGvPXTrbah
Y7xDHZ+G19VLVx1w+eWchk+QLk928iBTy0d7uskrNUiYu032ySNhf8mstt8OVB2UCLv6uX42xr7V
YRWQUyHBpDrtyN/3k9XEPTuD26wih5EvBOeLLQcCHSF5yzx6PTxpsyt63qFtPw7QMMu3FJr7WIzN
8By2K7/zwiXMzAWOlHtzMyFey5xNrRtn1hjRhIfyjSP3Age5m7dPF3q3qDWttS0rSeBEUIl/G8P1
V/2QoWlNZUdXOKYtd5kZdKPMBapJJBs9y4KPDZTlHOq94qBlQbKwqRwIyzB4kWN2gYGOk14W/Yp4
EloChwlQqA3jdLptV4/OEbp4m3vjoO/DXz7CiYaSKBMH2dBuIoF0PXVHPs3LRqz+MDup+3GkcSfa
/DBxksGBaBTAcDRhWXz90LPhbEwqSbtsarxhWqw/okaZSsZrA4ZzaKqZlqSzGC8PbbKtcUW65q+K
1vqXZDlBI/+iCS9w3u0eYKE6uYO2/Iwxt90oECPEabAjRKKbyc6gyE0cGkL4gEkxfJt2IcNFfFSn
EGlcd1VQoW8zmj+MmzjRj7+0JHj2hJmy+PcK/TBfQoNXlZg4QqNGd+3rAqGK2AEKDTXvWr8lRWeh
127m3gngtDz8KY/P/77aD+gQTqS/LnfT5BrCs5KnZhiiQe779YNgvZ6t00M075wqOO/kx1E1PN92
9MzJCemjI2RjZWS6+kZ3MKtaIkniLJd2GDsHFD8s+s69Jfmc/i8whpdsWkoMx55/OO9wsogAj/cs
g2/XCwQXsEGQi/yAh+9nF++vw/WkDmV1Pmu9FxUeuJoL6rT4xsSyPzCwVp7+vVz3LnZzTEmpqkWN
cRaRUFDR5KhxGyT9vYPY+dYp+3wktiDiRbRGMb7/ugVSKRWl0/UsehqzHAA6G9xW6poCVrR1emfN
a0KOfhLvbAX5Fij0eVlF0hg2cl3mwl8vexHl2kzLVnlwZv6aEzPfUh9iEbfbTK1lCAtnP/dUaKT3
DBq+CbB+XpizH9IPgtfwHb5eWMqFRBWu6dXLu2ja43ta6G/qUV0hTWtdJ8qiyfdyg3Ev/ltiR0+s
fFWQscrgb1/eJhWiaqejjXXQFZa1OMEqTTwurpfHSENUptIcDT2hNNAS05Y1KrlccnTEVQdQZ+2I
Ny8vUyS3sgotu3B6hD57TrAcOgpPTXveZ0ew5qcP3ITtMiIxG2nxyml60buFogFqVky7FiQA5y9a
q7vRRLevxr2wNEbEv8PS7ercDIDzTE2uRitIPnIBuEV1Dh9lvdAg6sH7HbXgjOd+Ve/OlMYkyr9b
JGH+vem/YYNlxVRG2TJsPYiMdDC/vp+oaOpWNqPep7/DNHVefxh846jJjbxK53rngb/lgreXu9mH
cli0l6Q6DRQL3kRcVeoeFYGwmiboOWVW3C3M+t4Tfl9jU9FAFBijaRUPeZOhR0l4rlsDhs2ADAP7
Jrn8Mspf2tnr01UkrMVie22jO4n3LXhtfMy/rnkrKN+I2cW8YAvh9fISuZAm8cCBNjQ1tDtjlp8v
pMORgt0Bk+B2A0EtA0OAknsc/pLIZmD+NNP09HHs76Tx32hsn4+Eah8+CMi4Ie3+daO0ohGpYnkd
vFaH2Cu/niDp5ki9lflCPOYrLGGW3eRPzwBfWrbH48Q6Yn846AWEMlI1DeTtQQfOkbb7oxk7GFtN
/x87GdjICGg2TJFX/fUGr0elSLXoKPqQoRCnYQbAdHKYgm6MnO7l3xf7JMR9/XB5wWgYU/QpEMZu
U51Jhmp4f41FP3usYeaOChgABbrV1dUfqJnt0AG3ZCeb2IuD04exluzjHHVVR6Tl9O9b+QacGV8M
KgOMHoCRjEjur88tZIPet02LeZB6IZ1obbGC8Vl2M9a9KXZ5+lbFmdfHMK7xYjrriHpBndPv7I8f
v2wEYsaMA3FHcF03t9FqzamoxM+z+pTslOFPntWWgZoBYljgTwix2lW88519K3DHh8eJCOLKWOYy
F/t6VT2slKSvtc8Pjf1/NMGkRzTIJcU6vl1rycKc7YyUchdaSXedt8mdQeJ4XN/uA0MR0ZEi6dWh
zny9vih2SoRkO6QvwY9wGDvpS7zKrdy8Ezg/LUBuLgRrGa16mUdl8HfzoWMn00+Im+rDs79ugjXp
GtJlsHUXux0KYq61eppOSclAWMbbZE3/E2fG93vzx+8pEhNTeGRYWJifmfTXp+WTCDspL/JVM7Gl
EkkF0nVGfPmqrt8g2vx7Y/+Qs4xXw0989ATRJfEmdZDTSXbts1TD4dD3/fXbrLPi9WKH4gBIDCTj
7MLFzhKi+706ZnxpN2vNhXHbAzQ3quXcrLXQCE1liD2+PZTG5bs+yaEmma8E8gKTXbTfz5f6I0ZV
YnKPLPz5q79dmvGijLgFc17tZj/1zUWK4/Ys+xckyNFhx9VBwQKB0rRZNoCwrlNznW7Sl+MGdw1y
ee/6CxXjkSdW04e9vHQL7I1XmHAqjvGrV2a9f1zryDUk9DgZSkWgEEvr8oG0URQ7oLy72B74DzYV
NFdEBlrrRNMWKfJmUe9al6IVlXFnsrnYJyAKKGCvFbt9FZEdQSxSWgir/C2DlOV3L8i4w9tHZgwn
A4Yn/94L33Sq+c5Jl/+7LjfzVUGFGTf0uQZB+dn3ZzNEETZ/3FUQzOfbeznrT0Hly8Vu3n8dCvAy
dLb58V2M7Nicaf2qTF2WqGkQMHf00G4lS0yxFb1ziH1Dvf/nOYmfoBMwV7tNl8WEVNkUj9rDI3NN
0Z4xCLDf8uUDmTqNfisIlubj0t5v53fi2E/he6xH/vfCN898LeFFhyeZETRKn+lDvjSnEWZoM927
F0S+cVLHZ5QpRUZO6liQ35wUeTakowPR0UdtuMQkboShY0OO7JzpFIia1aMfdL5NQMNj61ZYOeio
3IFkJzCTE58NBrqaryHKBY/LutLcOsQv8bv2O34/HzS/NBc1J+8oyiRno5lJo9rCRyQ60h8chfV4
qrf0F6zuipsbFB7rcsjfcnrOtPZfs3uWB9/U5cdnxdWJ9icaThRBN/u21hE8IqA3a2mP6uLHxbSq
ZWbYCoQdOhH546R2z5Brayd70xHqfNIgtadIdgci+MuLI29jtP53V3qzGSjGIXYAqkSJ3eROeHQM
HyU/9/iQIcB3dK5oSNoVGJV4KqNiBRY5sdrREsbgR4wngWR9mBZt6WElEQYAfTsJzJBl5EP2amYY
kayaVTxMVe4NzOVlXhtMp48eBuqlNQH7S2ahWHwHDKKuVjjHPwyEJOpEswTxmsPZEV4lMM/r5hlG
AC51iq+8CozbPPOQISW/IzHVH65AU3C069eSq+9PUCXBxu8T1Iqe+3dAdjo0lYtl8Qv12pZy64iL
8SaEYObItVO/qU6369AFBMuFfshrgn4JsxCTodjLXISfCv+USBR3lslUaYK3s+mUb1djVvw5Px0b
50PaSGgTvnumaUnJqtM3rTvgQHe2qPOvW5rw83+HrR+q36+v/+ar6iupraNokvojwlRbh9viQVqd
P/WBk60W4n+zDMFFzMMVHj5M1w9XzEKemlc5ss+IOjZndKJaGCLhOs9thnW4yk/D5+P8PCuWsnc6
GKiFro/L1mdWhuQeTiULwnG07vEcroMEucA7Bi6fjYLbAwoFDxp8KsGCTPtrChBfDC0rkyxbRYOJ
dwNe560uevmAIm4mz8UY3fA+Kt2miF6PyUOntXP0DJ0+/21kzsQsrIYmMgZA2Js2KzxX5dS9IOCe
pfQ/RoXuDpoFuD3OqdMQpOPfj5mnlJGdyuZCOvbWJS2dKFE3V1QzIo5gvJisibbrC9w5cEs8Ipuh
8GEXnNRmm9vN5IoKAYEsUnpH1DE0uJhIUZY1tpoGCLOsw883SQ1XOUVOHUIQxJS0vzJUwLYyipCz
jSvn35vipyQKmyowcWg/ULbdrOBwrnSBTDxbXeVljUp8Z04L0xvpyxgegpn+99V+DOx/Xe6WCSL3
WtfUcix6qaCgV/kmd34pxFMSc3S7RgHLhJz5XN8RYvh5n/z3KfWbquQqhZVRFVQlURJvzg2+heHT
Jd6FBR/7BKhLGMXbRpIPl77wyrAKQFBtTxjST0CFx4UfxvnzFTv4GqH40tfCX6GGF3w5mSZTpQbQ
Oewuza9QXpVhZKntXjRAQedTuQezKiAlmxznevh2lEpLyyH9iRizXKOZVtNvhcFxlTYnxqCyU4RI
RVOW1cY8Hk5OK71mJfoI6a+olaeFLGNEeyLR20LJtEoh36aEnfa8mSA6NSnvvKjPzt+3L4u+OS10
ja/LvIkVda6eUmUwOy/FPRiTNrV6k5SgR6QiFmctWDDAzNd+elFIsM5bqffEVMZnHju805+2fVbj
o5c3uGHSRINyXExQwOwAkovtgxnrb32Okq2JzVU4zyaLonhSjo96R69MIqxnmtXUsU3ea0kViH3I
qkWFol0NTF3G6LOaZ/hEXgYrk39Pjv0swU1TrjtLwYBXzmf1yb3ySsXJh8pM9uRl1Z21+Szj/rU2
NymDfNJjKZdkDOvaeJpVyux6jaadlrnHCCTxWcQQOX816pAiHLNjQfArJXxvMlyey3rbaYejDuc8
dIaL9tQOxUzQmPn3z/HgRDqoqwJbzPZ3L0lECGb85ixqQSRlUtAUCEE3pP0lOvOpYYuSMcWeHAES
p4G5e+kPffwaG9AORfTJjmJwpSU+0bODYKCNW9UrtXn/f3zOE416F8KICHPqJnpobSjVVXyV/d5u
EIbGHNsW/BC11Xsp9/eKUyU24WegAzWl+DJuOoPpECF4n/XqA7TL6/L5+Up6QRGWTRdo/tp/Nqf5
ZkXTFjxOYMwOtrDYYnl/p77/ptsljzcBQ8z81HKcGDf1kKDAOJ50J4W8H4LebJxP0LeerQdnTQ28
W1AGuCvrxV4eMuSv5/OCOcW7d2fRPxf1y/ZTx8zYZDUkSnBYx18PPQhocmVWLEU5fXb82bB4OO1n
C9eybCDh9tTlRiBPWL9Xtt0v7DmwmY/31L6Ton+vDW7u4mZ0EGudHOdapz6gY/fsk8qtJToA6Lp5
u9+/3akl2cF+n6KXvv24c+n/1NrfVgCjZTod8ohxvcljJ9ehxsysGrxKaG1TrhGDaqRkWuiDrUTm
DBp9q2hBJUKpAEFQJ2j8D/FMSrS5lIjL/LwzpHqW1+Y8vAjeRUn83ugeqr6yxRaqQWn4orrtFVxv
5GFdypFTnHD6ZjZfnqY6igLqgFYrvlzxKWgutKXFqZzh0qRdpmWTLmIVMcXWHbv46tB43Rl6LZPE
pMdehf+HHOk0aWAwZJIVZpnV6YljRmssR0pjrXaBapROBt4EBn1EgpAIH4POkahUTmhqTmI+TjRf
13B3lJ96M7TKAcx9SDVS1da5pKsmu3JiuFdBWh1VDjTxhF/WyS5rYSZEeOwUz63cONogHU4gMKSz
5KVZ8psiyLuGx/lkkiLvNvER0tyEYmbVA/ILZpygUqD4/cVcKgoePseTIyKikoho/Vf5nej688Yi
lGCE+Pmx37xcVRqEXq5rXGmu4C5PrxWViL68lsk0jnYa7KKkd1r0WepL4x6RZJE6HaMRfKiVX1IO
3lSxKw5RsGnnJp3Kcul0Ff6TxcQpUDTWlcw6d4/H9l6pPH5037bkX3d9c16GyWkSimarPlCUgOK3
PL+0ZtCZ3wgQC+s0dWlTPRcWeMLl/E5ebyg/XBufE4MZrqQB+rkJS5f4dE66LFc80RUBG5NkRpg/
pP4AgRywQhBnq9aYI2aUFnYHaNg4To+xA73gtNDPqdXRrwEMO6zpgutHqHrqZcYfGsviXcXPOAJc
m+O668dPICtBWC8vJPxTYIQnP1tMEPynAsAjvrFPva1cHcq2fN+hYDyi5NodsxSS4wpKOkC8BQrF
Ru+llaU8qpwUYK7FaQ0ZK3MG4vq+RhLLEmU3PDReiROe6Ai6bWATdSeEfAPqE8kZeDB+B4mkoJR7
kxDKVS9d8wnRq3cd3pQPHmYRz6zdxF6NkqWptdwW9r22xjdhu8+rSiqeMcyRJ9otACoz4x7l9qvK
CNxjsPsMZ3CtgRXGEWcf7xfIXG5W0xfeiHtoMvuD2Hm03+89+reMf3x0QAcQBJhho+v+9fg4itdT
cQzPshdnfXCmOpHiX7n8itqIeXrJz5ontU+GuT1mKP4Fg6bbSo+rCwToSgR1VOaWLlDog/ls2AzD
yZjKEzi8dTrV8/NjAxU3KhGxPdNzb++k8d8EqP+zfv9767dJQHI8XdShvTI3fqbxrK3Wr3Rs3Nnr
mzWzXEtavpywsggGf/kxd+5kOndWzRy/wb+G/2o2yGKp57IXpfuq3h0jejXlVh4Gakg/SQOlEmwz
mYvFi1atwhaLhHRZs+WNq26JxSK5p6L+vQc5vkaGiKJINwf2zc0NhZGcRBf9IvnNsob+dgR2Ltii
P8FeR3UECFrVZhzUIh0c/N9hAzfXvgl2cd8VJ7FNRC8sgxEGoakHAcN7ejLp9RdteY7arYyYXdOa
d06HT5Gk2zg7anaiHEXfnwzg63tITi386ygfvOIy78muVSanUI6MZTiYU0V4TgBcXpVpmewqEDyF
1esXNudx9u/t8HP8+O9tfNa5f22HJJWrY6k1pKPPz6fFa2ybs3XquDSNSEBlJzDm+/m9lOuHxG98
4JFqhboN2ImbOJ/JWVFGqgJ64WIp6lQ/b+L4kNWrovUKwT7Di0AgvnJKdDwuZACIxDrGedOoywYn
n+O8DKfaxI8lu6bSOM6M8FB1OHXNB3aN5lRm4lzfc2TO8MVu0b8KDGGZesqjgWT9v1fvmwIrRSUc
c6R5UHwChXnLT0Jo7jqUai/76aYP2gVSwYwqhRHtZjerBoRbtcfN5s5w+uer0uolijCaxmL969Zp
aqOVteMgE++hK0uwq9c7FyPEerec34uyn3oGX/cpjygzmULnS2fAd/N51uBMlEHrRC8+P1+w1xWz
2tEULLoF0JT9YIVnomqrtY4sIDCgjOgr2kmFPMcCSPDVDjdf5mnyiARpkLRLreulekgHxi8FPdcr
nJJrYQ+IxsC6oaUpAhhvUssIjzNNhlncIrR8qu4kOd/hGbw3GQsMpmCAhni0ryvYgp2VTonEBjwu
1eqQkwim0eHEp69oOXfI7FlpF7Tk3B7eANnyv/fND+fneH3wIRo6rCJA56/Xj4VQ17EPDVfxCjOL
aEqr3rSiXZbw+VVBNjexUDLpOG6zLauK/Zu8iD9GLjZw/lzBUSmdy94ZGQAqRS+Covbv+/umojju
a5RDRvd3qmIO+a/3Z9K8MrOEpklUbvDNIZPJ5ucCa68h/SwtygtM6IGZ2dl4oVwnra2OOCwWWCIO
0oxaRpODixHfCVbfUV7jbUF8ZTqNIaBxK0PaHzWjyttIBOrcOqot4qUlPq9I/+5a9Y7R93bX/3Ul
7aZKbzI5mkRN1nlyBX1GPVQlZGI+69LVUBeRMsZ6p7uj/m+QmvHxPpdcmfCcn7v2r1hcMKKMwrLt
fI1TUFucrfdHv7UQnfBHAy9sIyVkl/aPkvP+So4JFTzBHSFH6h43n2UB9470BjVrxYN3jZb5lB6W
laIYWrpIKDgYtLawkIQAKRrswuzpqnd0kGq/nnqLOnc/Radptv84vBQWmvSjPO/ResI4GDb0gBVN
iSla6ZznSF87v2v7ZGt3MpOxzv625P99+ltlqkmYmGEmCAN5QOdkc8yN5Tv1xfcJ5LjAJMpgiFRR
FW/TVqO6FmZupIqP8AzjGh7UALtmYW03O85Dr0Ku4HTnqT51qG8fSwMbiIQbzR71k+L610tNzudU
6os08qGoMqkoOSY07HO1wCwdE//RyB+QdCqCAhWri2oVJaSQewrM2ngifL8J0EXoRWrfra8mYVwJ
otHGrK2wPgfhY7HGLH6P7gcWhcdNsjtR98BhmUHMhPqXrpU3urQ688IRHJAdJjvBbxadm86N+eiu
ZsDWVn4RwEMmPAtEtDHVwsyYjmDhdO7lwKiaQBHcwy58z13BWhIXeQjS/W8fSNpXZz0RRG7QcNOW
DiOignUwYm8uxiYfdnei4BjlblcNbyqEq9VRQOcWAtSERarmk0nnVUYQ1fBmQd9P8L/gPIrMR9XE
NlezJL2zFfPx35f+RnweA7AOsFrTPzUkb3dqauapLGXgUh6fPX+m8qUn1gIZExeUBvvVntr7vel8
eNs7kf+HfHC8MLqeMpFIZ8DKmvy1XbNEFQWjpScXr56f1+uHhx2EoLEjFzD3A/zi3bngT69UBw0C
BGdUVP5UV/vrehxBhcAXgpZC+Uc8TiWFZAHaZe6V6odU/P73sv4UYv6+2Pjnf13smBWaeJbQkjbK
4Dy4lRwQ0O+j4n98JoOTneyWPu9tiZX3eSkMR9bQQSlwPYO4hEKZt4C0ssvBguOTNJ3K1qha54xj
MQufzH8/5w81lQImGBg0cHgNaYOb/EJIhLw7NrnoMd82w256GYKGU/moPLaMnBtTtRJouslWVQJB
2lbJr+aMIhCzmphtjuItUXHXZveq3u+tpa93dbO3gHpdDSm/ag/P5P3+c+u8+oUDBkMI/iQYFz69
DB8v9sGeN/c6zT+9kL+X4+a9J0V57OScFuElVCwl/AXkqOt3SVE5R9m9i+n8hKHexg02M31dHG0n
pCpft1mv6MVgaNf+wQHwM7g4TtRW9wblNx71lXauNbWX4tveeMue9ylEzg9zwZjnNL33MSvjhW5u
BPkvFQCfzsSBauHrjVwKMQ1T7XJ9GGBpm+uG1KGyhUCANK47w5b9mPwPZ2e23CyWZeEnUgQz4pZB
82RJlm3dELZ/W4AQgwAxPH1/uCK6baw2HV1ZlVkVWZEMOpyz99prmEgz0vDGDYlJ+ROZ18ix0Pqh
IJQEQk0h4wym1aP3MKCXOdv/epbpnWMJ7Io9XZfZX9lkf96fL6aaF6bXmgHA8KHN/K3Q9zPDXpU7
RqnW31e718nQdgpkBMGPYYvrrIKSTKWiEK/SstWSC9IsPRC9Ssq5LZoqzFZsDeyydTW6wYyngXOJ
eWHwtU+fqy2kcZhxZ9uDETCAwl0+YB+WjP++wS9nvs7PxQ2yFdJTYpYudF4H9vhac44gSCV5aooX
mCVXgnuNwrxBHGco75ISeMLdSFG50VUBD0fEVL4gdkUGGVcYTaanvhb33oHATSFxYrQOW7AbCmUM
9KBU2c6WGKRh5VA/qoJJ+h9eLkRDW6hendMi+MRF/sOFNuAgzUMjvlN6I7HuVOQ0ogLED+YkLOgO
XnKJi2ZQtlS1w/PxBBS9OY0Zzuys3T9sls2eX+JOJU4lShvbZkby3zofzlARqjDLoW1505QYXtIx
x5r5GDpZX81/p8TgH0/yA4QtOvqvRuzbiXSWOYWBJaWvotezgi872euqDVDuW/93ECf5x7U6b3AQ
EYagiSyvayzaevjQ4KKYq5FzUx/TYTyqS4YKBzfCx0aAiRditE6ASmkPhp89b7ddx9113lLd2xxO
qrju272UmSqUQRIs5Oopqx9Yt9dmG9fPAwKvc1IjNKfOHk6ZaBX1QmxVdcOq7we+t/NwIjBsaLOL
fgXVDv2TOgxOMu+dae95UrJJt2xOjK3xiuorv9uNpfu83y/WOQ+0wgjzQRFfGI7jee3oxapJVlrR
c7z+ZqwjEiSeA7I6ZPHf1bFU+rcoSFVpqZFha49GiPDYS8lazD9jYo77OpvfFJjWnJoRgNxW40C4
7XH/be2q+iW9RDc+EkTGoD0u4liyqxz0rj1wyZ1Pn00Rg3uDY4yPv/0xv11Iu0p6VaC14iO5kdkc
YJBRWdW4bzR/D14gOoZNDpYIpOsup+ek+rIQ80TL0rqtswd5fnLUmWvexnDieiiMv1nYbdbLsOUB
EFfHCKOz10cn9XaJcyXY+yvo3mlmZsRTWOdHdx8+cQDhkuAXGA3orzuizpcV/DoIGeTQygPmgz1f
g3FngcKOaVscFTolZcvPF1xHZ7VuWFSMwJ+X8Xa5JMltPjEIL0ZM/EyyWhvoTYlgbkl8z0z2/elo
ZJjPCCwf5sf9mpi8je68I29GrP1hEHDklszQmaqsQrNsp4UQilE6Kpn5YMUj3mltL5z324X0vNkO
CcU/DDXnyyY2n5eTXbr7xBmTU6TvMX9/htRjgM4apxl/7XyGFXNt8ZwWLQn8Rh3kMWiosOnuCyG6
d2LC4KPwY4ap8210im9JBMdQh1Gw4DA3M0I4Euk6bkl2FYzY+U3/GMZbQdpVvKPwuruGonmLaitg
G7xd53q8yrRPI0HS71b/vKxwBqI+utZ9dLlf0t120/t+l51qCFLPVU8UT93DvMjMt70/21/G2+kG
tkXbnBDONI3Gnw99ePLvUryFralvWnEV31pn0xhmopzIiuETBBRaw8EWUC2/bYcpkeAzAlB6fvI7
6AuXU1UF1KMFr7tHTRgY2qkZDP3FpUbTWGBV4kXTQHSnEqi0540cVydfR3OCCykLwiwVyBuAoJ3e
sPgkbrVpuQ4+HNxoSF/qGpsk69kI7rRq7R2CzNCw4SncXZWpb5zLW3RlDlTAEOZuLno4PdGdRXMM
/008iAlOuEwyABVX0sbx+QBj46oSrTvE36wlSVXqwQMJkZLY/vugvkMTYhIvQCkfAlETnd4pg25+
VMgR0S8LxZ8yqyLJAWBeHifeSlFMKV9n8K4xfS0ftMjxfMgoSEFxK1CWUvpsEL+AjyhpCqqtB+M8
XkT67pI8++TsBGuJxnQgzxV3LRN3pluJsAyUB1npeYLfJwcPwN23Jwevt+uRESjioIz0q7AG59es
WFoPBx8Z9lzeEZztdOkZzHzB9j8PeljpWHGo7C6yaCidHWZQFrUXBOeGoDP3IdgLELEX+ZRsj5G3
PqXmCZ8v99CYhiVM/YWAfs56ZVcosVRBQ8XfL4A8eZOTwVgwo572584HT7AwhyhsI8AWtYtm1eem
1odV0uxlE5bbdSFYw9l1772s3+KHKc43CxqOVbqJtonJ0C+xHnp+izvtDZEDLCa809l/2YF/njJu
WRjDpCyrRQYPHmfUfI82V3dfy3wUiJauYMRJik/tXHLsNG++hY1KGT7kgKI9y/r3cceNEMxC3DIS
N727B9HoZJUkDRQUUDZ6oGWKEKoZMX/PiAhFvb3hmMtGi/HLSzplCkoW547DC5WE2fNKfmUH8OWz
NYG2qQplzX8yTr9VNs2gOYXqOarWyiw+6qPgJZrmIzUYVxvVMKVDfFQOdQkxUNy6UyKqL2MKg3H8
MbwRE9Bs9dazijxjzzOhciuVlcXWAO23alWY44V2LjzcxJnER8qBa5AcbuqNlX+SYj10crxQh/Ui
fYsxSPZejOn1bFNbhB/lGia8U06GzhX/4a3U5rsWD+pIGntjolV8wSwmwqRSzGyCCoGEW6InZVOF
+K07guD0Spvv/FiIMDlK8dkAweji5wX0Fk8bsGqkM14zBfmS6SEYzvxijbe+gVEhuRDGGCJb1oxY
MecEbcLf6+ULGOh81mo7cwK/HwLKdtVj5KqpieffTo85Q6fUGm5wNmSskiEdwYON+UuxYurL7OUz
mQ1wVtRwqgNTeMsOh4GNy/eY4RkObekYquz2NBu/lCyrK6BghA/ZkQzIE2M/KF34OFUT8BdLGKGO
H0Ovs69HYxxOzoVZQVFblmY8L0mors3AwkfcTPAL74uH/AKF/nrazmd6uyShe4a/vJBYQRkSGBPC
/1r4SB8Bz8qXAfcrW+d6JIamczs+QtnTCVPyez6NOwUys1EabZIMQK8Ijvy5W9SpKzE5jdT9HGWa
Zu0DwnGF6YbRlAUUs7M/dfvh0EcIaTfo7rMzz6eXQZ7InzoXTfIgC8uy/tqiTiSe1TY7E8SvRBr9
vabuNGsMhVQyq8nRwnq2C80F2SWURE8gxbGKSGRwLuLUCJBR5FczvH2obNB1aMn4ArqrIlwYRFer
PQfCvdOKyggSsCBppP10mfFFoYXVRXarPSATfFdIiMQkY4BKXMvQNgi38a3hGjBwG5nvPvktGAWh
+tbtDOdSUg+sB2Erbvp6vbt3RYwIOYF0YPyrLSC/bYlVUbj5tVb53REFmsfzKvatI5Tc/XYLE6T1
WsRJOiIRAkMFa6ZaMwujwX9GAHraN276LUdXmL+A/2g4e6iy1K3kRa/WUXOkDQfFM7bOx7c3uEB7
lMFbZ3He45WkTQSGzw/FpDAf/l4gvdfuFMqSeqGHcE9tfd7GVw/MEUj5FPdt04HYh0KT7OfJg903
hb1DLiH4ia2Or8/4Qmd+vv/gchY9KT9Xa2LdVFSClV1AGM7ZvQarJpp6niVICz8wSUNVouVNtYO+
ou0ORZ5bwNkMeIaSHW7Yz1s4RwHtMWf0QjzZA2OdEFjA+UJuruYMhwsfXzFpIjY2UXfkY5muuqIC
bSuI5IPErmDoxO6c+EsNI/Tm8sTJcPUth78MJVPBk1zZeb3junZP7Owb9M6w1xjyAh50CU1pk4tD
fLkVpG7zI6kLlFT72DK3vmWaL4tX+dXa8b0c/l4idzYrLqq32RoC8KHa+VKYV97q3OBk5FDMKjum
vDTMPHJcsQd/uYOc84O0HTODV+DzLlF/oCparVzDBrqnNpY+xRHguUnqMl26Q1k9Po/lrbCBpQxI
La5OC2OpkR3gTRJY8/oUB+GPE88/mIc4/w/7bu5OgcCjclbQO+ktQvRztXhxXiWnS6JS13JUINCU
LOkTidFLIJsUdNuLtaVCsiCkJq8cu6Z4gBWbAkII5sQffZam3TPSvAMAcD90/jS4ILrISX7ekeTS
QgZg2NyRXVtLSHVr3Hun4+nNGpOjsHrcDWy7Z7+4g+7+uGi3qB0OL6LbXK/VQsBXTbcNyRSxqz99
5DoaVdScBsQ4Uwwdqfz0lJlmbHrnnl8QfPcraAMxOTn5dsFWfz634XoD/doEZDvFre07+n4mFadH
7zXeJwftH57JGVJakinIHAmngwy3Zry00d4nTrYJ4LNjhUeIw57IW1i57uSy10ZCbtYvKkZaY+OR
XvN6NaMJSLWMssGq+PgDKzrbNV1zPKnnPmGhGBpagw9vJX6UuakwEtlARngNHhC3Os1ap0KMxuom
x1Bl+vfneK9iaS06+He7e/4KSb5kenzNFYoHYD0Q7RF9TZWhHzZV8vLKkZKuKCmCfIq4g/aZ2kLR
JmxLlBcaJ7ycIBqjG8aHFzvfjVr2dD13VyUoLRsUMzf8Ljp1naF6N0OuRXjzBcRIYZPL1iBWp5dw
ikaZ/ruWP2Nve9V3N31vRKuBMteuTqjK4+F1IivoM2z6tusAWyGNmVOf4/wdyhkQDUokDYC3vcHO
4jnHKDhvolHRO2vj2lGIH0kxq7xZQxO/WuworjYuHGFPEfS1M3fXLJFV8HKIL6Mj7Jw1Q/2kCvnl
PMBN/SCOjiM4Uw4G3ZV5tpwXZEeS/TiBu/73UrnDP2zrLSAJkHOIAl+g0PciR7h6hVHj71PHHv5a
pd2O927JybqEq2s0aZoKsYBslU1tDVLUgoPt3zdw/7EVjMPoOaGudkeNUhEnWnY+1fvCqa0Up2B2
85nitLE30Tx/OkP7IqCFtI4hdC/DbjZ/X/8eFtBSSiWI+6QQch8/twpRyWn4BlK9N3aFlY+OsRXZ
jUlsoI32aKpjv0ufadY9j31nZIHGj8fF7wWK3a+zQpLyJjdCqVpc4s213lFBIJoXESfdYJ7MvBDP
j3L896Pew114yqH4ZS/TXvfno5apIWSFQCMj0yE+D8c6BxSqahNE3ZyCNGzMFxWnUoER82Q37ysS
vjiRnQVOKwN3l2dmrekdNNrXzpdGH14qTPvrEJf6hv9ojvzCzik7Z5dYm9ApJgqgnqMcbrvsw30J
8Sb4gHuvW9VW2Sn76Gqiroka2z+B1THxrZ+bY/iBtwOIweC2bDWtjGOWwH8Itgg85O+csHib/P0m
v8w0fz0K7DXskJjP0LP8fJPE6qbJoLz6j8I4x9b6fUBR+KiTVoUyCGtBbFeB9d2XDNSt3jJHZE0h
aSBW0jdrRyVDyV9mVrge4BF+K0anwDasS0wxHcyvZ1N6O428JQdGuMSKxETxULL4CaFZB0f5hEnj
3w9zZ9gE2YkaoVXtALB27To03/NPrldVC1Wywqn6nrZzUACwAicYHI8fir5gwDtY6PcLdu13ktyv
0khD69B6KlXLC3AQ3hEQYORqGZ5zM+8zcbqHJGDOITDgbTWeche6ERD/12neKOtTiQQYcbdVz7D+
83AOcU0s43TBHAa2qWBjgePRexA5g9ODkaLCMAeDnuNPuVMmfr+ZL0r2ty23LOUgzz1VWGPo4Z5N
kkuRi11d7A2cjEjl0LzUZv06GI5kBgTFSokXabxIookcTUS8yBX7QqLrcKSLzgn+YWB5r+cbeWdh
wg5tAoIoEZRg20WUUFnRyYpaieOoxHk9sHVxXlWzsBrn5HZGVl70fBh9j9b5xGUhSnCj5tFOqRWR
e+4SDl0vJaTnf6/ZO3wi5oMwLwG5QcHgR/z8APX8FiXUPuHCi08vA9HfRlQ3ciyYdbI1hoUphLkZ
ujl5eYEezXWjsMIcfrsqWqhBHDXFWdJNp4NYWFxFdZ4UIpYqyyFBsvlbWDve0LcFjxxPwuoL5Skr
25C31Lze8ieY+WMj8tfqRTYNn2o20mxJ9PsYOHc6qh/P1ymRhPO51uIgPi+8q2q2/lSE7pQk3ZNd
kqg91I9fWaLt1Ofby+wCXHFiVEVlBFj3QzQioc1oV2CLxxIsqR2F7W2E2mqSVY74Fo2Gn2CFJNwl
poKrS2ALO+MoItbxLPEzf/VfrqsCt+m9epCwtBxrTjH/f52d3++3pbJ8+4CUix96aUX9mF2gCo7U
cpRQEgJTx2s8Jq+F7Ys9603q+T26QMDpErt1pgeD/eFmL5uFdljvDWyx7P14ikAJ7+jaXGWbnTTf
0cZ9wsvvKemZSvJQ3SOnrQoJhYI4Puz6eIb6ObpEBVUpSfGHAMOedXrIR8S4PNezanPDXV0d3dbK
qzv2t+RgrCt/dD76D/WHN8LOceTiVO29fyC6HhX2BwfQXJ2c0UkyxMdX+7Rl5xg6BUBubqmLxnwX
ZzoeQ8/xNItJ+2gNhJE4kw/CTMJ4UJmFjNL3y3O9qfEB2g6cCAjsZtE0/WvMchVb74DKG8zB52Bj
h+YgH0QyCprMDADxN4DjKXRDFRMM8/ziQ4T8aJahg43mfOjI+4y8B/SrO21Z1A4iayKMG1NDaOB/
+gh7XujfZwWY099byh1K/pe5JJQ3rNkUSsKfq+paDsOgyESSEnbFwXhiJs5xkAfW5Vl4v2zo5pBb
hOKo56q/aVdcFXBv2HqCtJf+edWLdIovQunV+xobMLh/GPTTmF+w9+tDlO8/4LdLdYoWWShqQ0Dq
DTTUJvL4c8xSYFKMRULcGbT1wABfXVxnwTKxbXsLlDuw5DqgkGskgLr8fZwd5gCHz5fVEjrL82At
WSN9Tlam3bBmnpj1kxuHVRYMPtV5wnu6tK3VZURhZONAkowng81nyMTrXx+o2t7AXzfYAUcSIUkH
LINwARPqggGIhj1PuIOHfRMy69KXSHevzPr2Phjt/fylz+FVjpOaX1rGsksG5I554vZ7jJzPnkV1
Z7cyWmYpswNd1oXuhu4NcsFVfXqqmDgGMNN1bK49O79AppivNLMZv3z2VZH3+jgUlPiyCrQzv11K
fUk5JWqjKkxJoinXexsRcbmBSQ1hn6Hlg93HFeKfeucHbEl7LaeYz/aX1fZQL6NUdIv1lXz3i+0P
LYngySsk5zFZsf8UR8GS9F19quz8uVoX+9yu3tXdZVW/ai+XI8l6r7JZvA7+CY1NpMorUalkD9RP
uMucKcp8HPwx6x43jT3IV9AhfAb2tnK1TznC/3HZrLzX6kF4Fg/YT4Wv7rvyXj4ru+j19pAcyzfx
RdiWD9UL5+hT83J5I6wktmsUvVi0vl2eTofmvVqfn4q3cn3dRq/Bod5o+2abPEkv1ZsBxwP7hbfk
7fzBTPX6Jr0kT9GTth/u6w0K+01NLgR/PHuvg2Oz4o8HgmvXCYFk3NYhew4O+rHcKLuSoHoaJ/4I
52RLuFPjsdwkjneo3wvDLPj/Fc/ZcJx/Ghe7ZgaezIc8KCS9dHx7oRSPjuHxFmEMaQENFMXIjWaa
PpKCZahN0poKaBz01sctvtL9LiEOQgNjDg3I2/kumbp4g7TKBmwcFXmyod0shq9FY24FQuOuL2ea
ZCAC8tSYVRqik9n6ISIo9mIXT+4c5gJnjPeQTTyySHFUM4kZK1qdIh3a35/ZPZgNccp/32h3QHRR
Qv9Kj+hvngvTm1I8JXuXgbTxaJxW0FgbfTRkYeaOFpt4taHkxu07z8zoauVH78EFDg16erl7+PiP
W+q8u6Fyda+xTGkEpgbGFw9dq/TVzQ0Ehx4nkU2mE4z0kgbizkiTF5G7y43dNXhKokOLAwKqlZnl
Y7mmzEr1I0pHMpZcWI5etlpmKUFbYDU4TvCXG9BBT/vw2x21pYv+zxvtFjnu1Rie5EKv9sc2ELt0
CCacxzhkXo4ludHiPp6pTwHuEnOV8aDE8ZXsTs7AYT1MDeKmiFud0wC9KuZ7NUlTgsyEjT8+BlPU
2fwP4qqJEaZqe0esyrTsJcGZj+LG2giEs2jmpuAoWoiEhJBdsWtIGGxsJKeGndji6OFMupJKEELq
9Hnu3T0avj92p6ANcj31ZAV2E/OTurEAgwRvwi+F5wFGedJt/H+qae9UlD9edgdwTKRzEHqiruw5
fE0SXJnqAXZvt1vNfl84zusOUMPZkepCnO+/vt37DqOr7cfF1lAaGAzo7+dxGFaNp/sNX/k6H8Vm
RKZmwlf07m1oJCb5gvrEqSbvCvxMDTLva+jkziu5bDP3CXWihV/riHwavBj6WAd32nMNHTR3hi5j
yDHavbH62miDi+buERTiOqOMl8dqx9B/n5kYjGjohQwTOeJkbU4zCkRTt4rReCF+vjjkPLNXw42Y
/FO2kwlDqONk0gfY/i4YNQFzMENCPiIPsfT5+d5E/4aPwTnEXAm89A1FAKHmi7Pt8qX0bG9tPfhz
H26vNESA10aeAtf/vFJangW30eN2Ko+k1zqRcC5AOvFG13nrfV7aLogVKc6zf204Lr77BOzFPTuC
3ja6v26CZUqiTcuC+NKTfuv1bomiu+oVL6nzSnoQyFqSbcWpzAXzGwV4vmW0FK8S6eKGeZ4XxEV+
yDMQpMkTscnWuztVuEdlQoB0PPadd+gshCi3lJeK7/1VpvalD5mRdULRLVpDsoAk87PghyxJYQ6t
2IlmEfrimGDCE1Y6t1HfW74DBPOWSWeAXiJ+AXA/37KXBZqrBgMC5gevCk6lkVqNS2V1lR8SL57I
jjpMTQnP5b9/3DtDuh+X7ZaIw1Ktldy90E7uBDLt+eQmJJLPEoZdV2dVTsSXXil/u166PyUjKXQk
Km72hOT8fNKBGt8kIdZJesJDhLmCqoOiQFlCA2wgOH4uMD7MBst81VS2UvRpEtrdrHt1NJxMOeBu
/Qa/Iy+TRDc1bgvYvkX8r744jP0o6Bp1dgoQosxzVshL78T67nbChKVthABY1S695hZ4kqtllbvX
jstqtDz687fysM5MwjmnmFkxnI+XjfmB6/misrBbdFaPRIT/S+yJPXu9OSuw+OvyOpvZPV/WHbov
YW3fbqyz/UPp8DJRCYIF7qrlRXWwKvV09OgGNrO+Uwa6ibfyhbDSN+q8IcbBLet2qtczz6+2sV+a
/69P4fsddUCvqin9JDTOLcSBaSvTfEyNTZejuq9ZuTPi09C2YVItEJWD+r6zFKVoKGQX41Rx9JGV
ZJZjwQoic8hB80JsO1fksPFH6ZOx//uzu4MjMZaGYA3ZyoBM2MWRkpvm6ZVQ1+sTkZTQ7df65vJJ
nKGZ2MlGXdx2qVl+YMd8mqWPRTAePMa05msq8+JfzSgjMn3PLN7+vqkvS9/Op4F9i8bahBXL5LOD
fFwk7GObKk8fcZpe4Xa0w0KVjOGH20YgO8og1DbZyZHpEf52rANbfhOJPiV2lLQ887S5Oq2Qd6Q8
Y9RNYgDUrMs7VEF6h0l2tWXLI6NDGl3saEmMJt2o65zeb1ttLky0CxFyILNnE4qnj7sKb0HEa47M
tPJN3lwPWIArZqCYIbGBjjcnSQhkxF+3tvXEys5C7CkIfCaTVzuW6IhJtRZ7xoPK72YEp/aWr63D
ItAoWX5uWrdBYMiRIjfrG7F4+eJ8GZ9dJw0sRbCY0QGQCi0XTDnoaYyeF1fBghS4ALz4Uttpth6Q
4VDsY4/Cm6cdwpW92eXwsWh7wfAorQ28wpb+roim0RDzGTeyUmUqhYaJaA06O2GHiC1rO+kz17vT
KLAVI9GilABUVL7kCt/O1VDVzrfgdpL5AubIn4/r6Sh+nL5VyGlwbMPD97SoHp7w/1y9TnbF04kC
oxqYcKyspq+iubMz/7iVzmcfRm5y9lFk0+/dmEpSaTgcRrieCgsBkt/fi/2OAUVLwAdClVXoSkZ3
+BTEoVicTsPrI5GuznDpv7oERZJnvginCeHBsSPNrotbq1JGl0MqLBVONoICbp+nr++afTOfxujz
xteJRumVkV5ILDM02dySRrnZmpPg4OFIk9jp5cPdqceg8RgGjiyItUgP+LkUz0FsSNH5Bm2CRKWr
qT/rxbgeJOZZXhbJ6CS2K0oFwr1eJvhg5GN4En+/u99m9yAtOkRIhfcHV7zbmQtGEeZFG7Inm8+Z
g2HsUlzs0/FeeV0nI4C8ve/sIZkgwpp6Fn9jelqOx4rpLNLpC+T1cj2zxvAG+Y+ZLswndfm0esQo
Kn57KMn/ftDtuf/5EKD1mcxmBollk8LUHPf176dAqvu7FPj+GN1N+HYS3SoNCmFN6KhnaQmp0d4Y
XIaQArkw48/W6Sk2K8zGmYcQXPAv8k2ck8+vxQwz8ryw5Os0x6ZYY3M0B+Go9C3iZ1KAtX3AU2am
oJgl7J/AUmN7gLkKGJ9osRWEosO4F3NV3YBVC7JcPQz3AraaxDXHBI96b4z2isgKXQsH/vRZBPfe
nfaaZ6pssaVV42X/dvHnjWEL7iTIV6fBpKhQsdAcKcYLDA5/h1+2n9jhcThPtoPZ+Rk20+k9OIaP
56GJA+JQhCo6eKGhDLyJcWrFTkK4/CekY4nM6txu4tFZHde0E/JEYVfHBq+P/3OHcfxjGXUxb+0q
ih4+ZjXOHlirMg8X7Y9qZljvT7JVbPoSfO8Mf7mcjrgCeB0rhK6FlCcFWV4oKfHZZYOQXhoXxs18
00XSaK/ZUrjMKtW3PKiZpzp/FcuT7bmnsXaGClNdbOxYdqmWTU/K5HQWZorUJwz7atg6py/ekfSc
hP7I1IkdyObmhRFtcAucHpa48piKuzpe97fphZmMLcyW63IpL94YCx/f1nxrLSUa01C8IReLq0Mm
0O5fPP83+Zw4zpP88KLhE5CYgzHMwvhlNls4Txc2cah+UDrq+WT3aBwuLxiofCbjT7RQZa+j85dj
2f/+PIjrfm5TXqaHN9k9DaALG7CmsYIazo7ax3qafjT4tx5rZ7lmjBSPp9Fov/8Y+1ARK+AG2SHx
IMTL9UFzJhYh2a+P0ujxdTd5SJ0H62LPMH7+eydo32z3TiURezM4MYhwvgjI387AgZbraCn+s6Fe
9beGyJvggEIvrXcZSdtuT0P9VVX+uh7bJgA50l5M136+GbWUQr9yYRNHFYkzqh0N/6UAtqcxQ8wk
MSFKCuf5xbAK31I1H4NQyzAeEbQVAMFum3q44R9gGazKcARG1GQ75p6nAYqaNX8OSOYox3U+Phtj
/TIOhUe6m1CeRLeRjmKvZkhqJsAocT3Wvdi6MBP3hWiR4N7swz1pTKBtMSqtTNxOcqWv/WoP8V/P
js04uW1yq2joPDumpnKtS36FsNcwfYc86sn7aSlNKTBOozMlfk+OxZcU5tcFkb2ibYC8bQw74xY1
NkJUNLJLnlZlL49v+ujIFGo51x4Bu86r4wgEZ8qntJmyKcwBl3eYjC2E0UqwVYa5r4BNj7iN+7bN
6KmcENvy9+L7+rX/usHOd18GMuBbqbrsgl9RQO4YmtAGB8O1PtkzVTZH/OT7txDfcYoOJqyu+ZKv
VvQCzqwaF/8e83GNNg/TiZ7P4g4nkAko3wRUIDxAsCX8uU4L7SSdksir9vWsdt5a5HRbzSDOcEb3
wYB3xkZcCwkeNTakbrwGf15rmEpnIy6BPm+FOcBCElOCyz5WHiJ1cSWmN56gIWO0fyU64pI/18TH
SA9yNhKRJjHz101DTnF37It3/OKRd38cLAXaGrlldH9N479tDZIRhaoKQkl5vG7Mta2az8+o10xM
Wr4YmSnELPZVydyVT5y6o56f4A6/hc8Es0uhfTsadic/X4vqKdJlQK8ICJkjDIRIjtFJMHKnBJ+a
gwP5Eba3+3jPTef1ldn77IXdcbCQN0i8ba1Va7FwDf5wnb9X7b0tE3EBGxhdMyF1nca5FDUvTlOW
Bux7q6FjfpJwxO3jwt4ZVfP4tCcch/ReJD7+fHyvCmVP1ejPcwrxN8/WSC53F6UN92/sLb3x3w91
x+MMiQ+wKWRpcF8YYj8vJ15v11C/wDZGPmg+x2a4l6z18LCnwRt9XOfNlq3BcVbNcXdbTtochHHP
ZnDHhvPHHXTzRJvkGmmJxB3MjwocfZJIOCK37v483lTbJ/NkEX+gvX3OD8/XxXJ+mR+icd0LLd8B
6HDposfABAZfmy8o69ui97TcP6tXD3smzoRMsoYNmSQHVfso5eXQP5yFq3OjWpaTD2LSCu34968A
8sJr7n50KpUahH3G49zDz5/BjbJheMqaep0SwjeCt3+Z1a/00cKj7OJ8I4lmNdGfzmOc/j/ppCcD
wfRCq36AuYiB4iheXt/SD8lwgvNLodpuaUVu++ftgCkPX1Fk6YglG1u9bCJo3IqDHpWwPEG2yGM5
5xNpNAwtgq9PVlO11HdjXH0qIxUDJGf4zpR2nHyccPwYS9Rf0kiYpCSQJguIp2QAbKvbdDB1z1a9
HY6FbTD1aQ9HBfz0rUpPecKyKbCytwGqlXzkGs75SSesx4lJnJskH8ZUbVX+E3qQPAYPcfoGa/da
HhnqLR6zOmmWvyTXQl7q8u0S1OuBrL/q8Ut6MoeRsr1UZysdvHjStGHgFPWcwXevys+p0msjLObb
+vmDIp6CxJZGhLzZRIs0k5t5Bl2LrKDnA777+Xy/UFt9fFu5yS2JXM56d39Qjs98IoaJnxsdKU6j
Z2dvhvPQxMVz0ViWNYNOi5/Y52e87qO8tCVFd/22uVkq7xnrm+6uVTalN6wzNP5XZA1IKOXT8uyt
NJcLVnmPW8OXgv+vi3UKqjgrZMlLYQjmjWzHxirQw5E0EMaX4k0roH8KKFBiBReE1xOeLr4RkjHp
Oj4pW1k0GyhE0LlDqwomTSFOApUQ1VM6qatXIZOxl2WwQjyWhiOp58sTXUoPhVBYLkFzBp+lnMeH
BrPJW4NPGdFbKSP4obRUmL0LgzPflLgYGKdpy6pMXOE5PKETxtBeC2HTVr7197bx1S3+fhGMwohu
adHczpEkVP5ZvLnSFyiBkZqTmtV0zaQOWMdfkRKYO0d0IgOmyMWYWmZ7Hk+hDigz0j3Xz+vRdEok
hvk0UE3pnYDMhBQQBlvNARKtZGaes/ImCDsZAR9C4KF/82IeLftSDO61qEjvKY2JG0bXrXeeIVGz
axphIgoEFkwHhN+ENlbML/lct4ASAFGhuyloxErGVYX59wv8Ot26LxD6DDdA2EWrE/v58XAyDuNY
BNU5qKb/emS2eTLXU2+NXo1MNcMaWyusIFpHtfb0NW+PZxv60EPcU1rc0Qe0j443LbI+Amq6w/+L
FqlF6J/8Tf0AtCKRMHKoISTujGRWPnrP142SWsprA1m8svwZoaYTqbJEPOAgoeI2vFQFUw732XGo
2AFcBdtd55kpGpbuT3KSIEunnrguVq2md7bzRwNkmdy6p+QY3uzb4/UxdA+F1ufDcedI+/FMnR0Q
67BS9G5Ma/XIrEap6e0yJg6oE6ARDNaXuQRTqS2kWoomzO0X3SK9GWlgMEGE9VCPlFFm15uUFbnL
JnnQ89Pf2bB+3F2LOH7bNs/ZNagaxTfW1za83IphPFyAsK9LDXXb1e/pAX/Ttfh9h0S8YimI9fFX
K/DtaupZb/xSzatFLINsERZonaJRUllG/Nqzou8gpTD98cwzREVrs/F+PtdVjELvVgOptCqXY7by
51Pf2b6Pxy8FYSmmdeIYIMPp/6DTvlMfc2XsTslaFTAX6hxEchYMtVShPoY4YBVIPmLTtQhCHaUO
U77htBJBlT/aOK/EekSYuAV1hKcUOOVbMelDjO+B/D/upjPY8fNMiXKh0ffwtw6Yi6zfRKQ+l6Wa
QJoZ++NyQ1YjsaA65lcX+xGAqJzvEJArjfnPdR7+/lXu0MzbgQMifzobg326s8m5aZSFp4hfhZCt
Z/2/GPvO3siRbMu/MujvnKU3D28esHRplZny5gshVUnBCJowNMHgr9+TtbPv9dQUuhYNCFWtUmaK
ZETce+4x6dsZWnpWsrzx090n/nQXeunFz78VaTZCTG9dG5jdF7kKYyPr+oF+t/N5v1qd8DWEeRz+
A5vip+tDekQ1rkl07bKu7d3NkIry6m8MRx4Qnil4R1lwSmGKjRxiOFHdmkNXZvg4t/UNLM6fD09/
fYV+9fBcuTAgd1zn5D9zHYaGGXcxHLz28R3C2RHua+BYRcXA3gDPALL967f7FQcA5LVrVA/cOaFv
/2lzGnp3FvbcQNee3CCxRnkK8VqPVvQmILjiiKUBc8zD1MrpiyB4XUFaE/BY6p3ffI5fzdjwOTDS
ANvmGmHx0zYUEQjv/QEPxmGEkdtaYp88y3T3wO53V+H6pjgimflYnLJ8K1iaYzhQpGi/X3Es//UV
+VXbf02xuOafAg6MfzZmdSpISKbaYo/tsXm3EbY678LHOkP8tkI5BVhd7MljVa5BWqE+OCIXHdO+
GwuIPVLH0KJ5v7PG+HHy/3Q4Y9QCzdK1PvD/LVUpjLjnw5YL3M5vLgwP3vl72G1GtZ2dXGKSynYR
fMLszH7zm5SjHIugVEnJ+9hlfIXlW6bh91KlLt0iP23uSiFzMJ0jWnZw4O+RqFPSJp+sLSYKXlwm
UC/XW653PTJYUe8lZxPt4mFTefkYpRhDjKAO9pvW3RNzgCLUnHmS4mJ4zn7+EqQkyCrcTM6dCPN6
ziOEIjcHuznz4KyHQwQ79j6LWRbt1t/pjpxfnS0BqErY9WENEP34/p/OFtMvkWwcwItwIcug4fwm
iji/ah6sE4Yz2SMpuwHq0r9+XH7hEHKlp+JAuw6HgVL8tNuLeV0EDyRUIS/T01tz+JAZiLtw83vY
LbuHzeV5ibMjoqfuaUnw2LIi2363736za/wKQkPiC9ZxgmMVvd1Py6cfDGYIfJGPiHwpwqf6m5+x
+xY15MHZ6FyWq0z5TkG5DIl1CQbydPjdiOWHYdbPTykYFSjcEBYRg+b+rwcuGSXm32O3nj03H+0y
IgcSlm6cDyCmweipy4bbFsjeM3d2QZU7HzOyr6t8AZcB/s8alp1zv4ubcoFdKCwbY5121tYyd4aX
pHli7Qtzt0l3WCMo2TZ9lcXhtaKjVm67+dXN8NEF07NKqX+kzqlHUna8n90S4e2jcwjZQzLvnL6U
Jqsn+Inzvd9hH8ldp9D0PEbHePxNofMDBfu3ywHcGaPaa3jKz342MEp2qlZgot2BRg7QormB9A41
X90UwS5KwQ7YA7nMrye+yRClF/CU3z1sSJ2zd7cModChYKwJO50PlwYQeXPBwskihL+BRpH91j71
2ir+1ce9Lq4/LR5rVXMwXT8u6G7Ie92X48G789NuV8Hh6Xc6m1+duaBUIG3TAQ0GOpt/fTMzTFUV
B+t6rpx9TzfCOsIKom+Kv16av4IeMGT477f5ceb86XdyqO5WqAc1dDU31SYpLkihvCIPv+k+fzXL
hL+6fx0totT8N0JP3XRYFNCzPrpZF2bkGnPSgsZ2O27js7xXS0bOcEj83S374ajyb7fsT2/7087j
6mEZ+tVez7CjETv2Oum8Rt8KCSiMD3VBPqv46SpZaHMB8fAKTzd8NJ9thqYgzUmafYJUjNexS/sP
526pig4snS/0wFWb1XCAdSE5VoCIklSbEvYkMXto42ODPUWnziuAL2BUDRyT84QeuibTYhtpzEcz
h5dsE+E58jfy46/vaPCLqT1URDYmOQCFIf386Vcmau6G0Rnko5fSg4N5TpDaIBBliJqxMoo9xEK5
1p4hl0CSU0ZxMKdWsY5pCLOT9/l0YYiiWbNqi2MaA7S9+UAG8PxpPr6HG3SZmd5G33nZZ09yq3+D
7sa/Op3+/NF/2h49a/SJYtbweGWQ9jtTnOPNBI2gypcXSFBg65Aj4LSEv5TaRaXzLFMvgVB83HmY
9L3YmxXDKnUPGDz302DjP1R5U6w7ns3pZ5SNhZP5R30/gB+Goy5BNznd8rcrYjqguEcn/QIyDQ7e
YmNfrCf3XuY/1kIxHMGjfrbjkiBUVm0w+D+jOWaFhBcczHJ+cxGAJ/xim4lsNGVojqBM+tGt/GlJ
KtpNnTBGQjRvISERoaEpzALr+3BXHRuMKktL5N6IeuIcx0X04kAHDjt83MHmhMTm/YgnbYOjgd7A
kO4OLviHeutfos10Ce/p3oFCvoZfv7n3X+a38MGEGcxEpCiHjT55VzHANe2GnZG4AcfLsAQDjeB6
mW8KFEAs0tGDuyCcjbdh2j7Loz7ahxgHSebtqpv4OTzwS13w3N7aR2vHDtPZHJwzHF8enfOYJw8G
9hkQw8DHIMj6z+ncnIcPtjMn/gbKwEmfknums+jSLgjk5F2GcO7MfrAww/+It2B42YdoNyNwd8jc
N+97vU828Dl4DuFpBO2Q/s2W9SsOIuyh4AuKcgFa+J+pXytZa3tSgYOgTg3HC5jafTzA02w8YBSf
XiegBZQq2+z2n7ab/+vb8h/kk1/+7/Y0/Nd/4u/foGRTlNTjT3/9r/89DaN6b+l7/7d0Up/v09/4
19/ux/eRDiP9Nvzn9cX++4f/61//itf653vl7+P7v/yl6Ec6mtvpU5m7zwEspB+fAp/q+i//f7/5
t88fr/JgxOc//vjGpx7ubnefhPL+j39+a/f9H3+g1vvTxnV9/X9+8/Te4edOlHyqf/v3n+/DiB8N
/p6gHLjm8CKFCeUBGi79ef2O/XecH7AfQXOMUwQkzCstrYdJT/2PP1zv7zhC7KsDGVgD8CoBijNw
xLXjBZ2/w08We+F1aoMKMIr/+H+/+L/cjv+5PX/rp+7CaT8O//gDoQLXjeh/jpUIJii+7Vy9SNFv
XP15fjqc14A7iEPnBbV0LqypxQKdzA4t27O/1gTx6l17Cd3XHoz2DNNrBP316ErE0n2CyX3H4z4o
l8C1di0BuLVNhvVurSwEQqyVOokqd9myQ8o0wDsdYnvj9JamfaKDrKaTndsU2KeqVrgcuOtBehF4
LF4H4NY2NBuPcJUvpkkyiH10DvoVVV7yLYyRZt9U+0EYyC14/RVxQW51OM/YQmmz7VVgn5rh0Wky
boPkVActxNmLpS5siBEyU0dz3vudlTvcDlJmIWDPxoAz1QFT20YvZ9WxFxlVy47bbnXTVxaid73H
msBVIIjwu4c00EUXP2Nu5ewrhS+Nbg+SsmAbdDbbEsc6VSvkPLLWJWz8JAK2x7WQzpzyiT9xvgyp
29S6oFEHCBrMdXib9EEahC0832fESpkmLoWqUeaCkxZY1qc/ORAI8ba5jJ26TF09wRGleuVOsqsk
Z3si1owwNRdThGGdUzflbIf3QsZsU2NvTv1xQpESGYjpqsVNp7Z+mJPG+1xaq9BBrc7VOoB95ndL
QcX3ZgnGndWx4WJQng+qwijFfW0dbeWBcv29nLzC1l38Es1TUzJCI3ihOioLJCx0425CMwCCy+yr
u8TVD17Uj9vFIFuB+kEh4mQocK8w7CNT/bq29bleuu3at3Fhj32PXtXHadVPH77dAcMf3O9xJWkm
WOSfuPi0V88U+PEiattkExquClYTniqmp9xT8/RgzezBD9uwjDuNDVzMLO+QlZNzuagTk3bqwllx
o1X7bNBZ5WYeVZ70xhS9E87ZpBake3aPDeALPBy+nTNmJ/uIR7lOOjTewXCTGFGVbRv3+yryeAm0
5U77DGMQO1ZtjmXtpg0Op0GocScSajLaKgHygr/srQhR6mJeSNEHgKp7mLug13fBPZsL7TtbUI4r
1ei9bpDHalow93pLpYL1fmn6k2zfbVvPNz1rYCCPA7Qh8fzdrtsvOcNbuguiU9JUAgYWkXeueewV
Mhr2izu0OxZ/SGd0b3D1CQj9I+NDigxY96l3BUnVUud0ov6HF8CXPqjqr6r1HkiYLCB4O3M5BjwC
1xkNNa+det+vyyexbbJ1RTJtV5ScwToiTVUxXthzexJBXAxJZ5dLSExqD6o5NV31YrqWbwmDA3VH
aEoUQQSSmrZNY9OyIipOQ4UqpJ7lJqjZQ6QR4R5cnYFhAp4xkYw3A6/7ki1qTW3DxN4mwX5pZXvy
wnWLMryH1Xe41KdOhndzH7o71+ZPLsGriwRvDAsJ5N7N9WlNphiMbclhjtJshnWqN46JQjiBwLdH
rdvYi8Zv1XQJmAsXyokWXkQgTNWROgyQ8iadf3DUBJPdKJryGmtqbb1iqhk4uuOaBokl90MAWY0d
yYP7xnW0HhULbGiTQ42nDyvcY70plh5WLa0Vo4irwwGBd4tMRYAumupvrBZjOhGgstQlT633LWxH
BALr6hKR1exV5B8tamCfsBix7aT32lgSbhjRAjpYx/FWU3XsbCTGCcrvYp2gS0icU+JMzWtkoxMG
RmS6aLwI0e67OkYlE2I4mBIx89Rgzll6HoiQS1zvK4P/5W7sMfk2eOPt0uFJHWumt2qGPOT6K/BJ
u4W0RZ3BCsoCyO/LwkxINxhGfYl7ArsQq9qogEaIYZVsC379DWsb/2ZVdglZBgz5CMeYrg7jeyiU
YlhkXtftkFz6ZI0uSM4tRizVLDAN4OFKXVa5NHdJNVYXRZ9oc+tYPr/oZBS3t2Lsu1vN9wSn3U7X
3Y1U/b6Zpua2tqVONUI2QPuFlNRX4+2PLzDXF6ljvAo+jXgGYu/c6ZHkvTdDuWCjtWCkjvYhLJsa
Gey0BzOquYv4OSY9gvhW+dgDi4tYhRlHFJGMjHWdx7HCMaGjtwkEw4UFDz12V22EtxfJOzYvdSJB
iYpsgdbUdQvhz0isaNS91Yw4+2gb7CwrzJQ7vQlgckE4VjmPoHKWi7cNe1jQWFWUG399cNb6XmHt
b8WKMUOVcOzEHmITYbwVPw0O9mNfLMuNwq1+8AiCwKL6tQnfpkH0yJy3xrR2G2A3moGs0LK1NOsg
N441Jcc2ioZtKEe4WnkKiW0NBzI6+fGuMvBJgIP+sJ27qb0ZNYwcVAVQkK5yv4CxnoccnszxFJGC
J3NzO5hwKBJpDZcVEjT0/ae2qd2L5aJ4j5bgTpoWajvueaVHJ+j0WnqfzDwu8MC/hdpWt7ZaXmay
C6U17RQDYDk0yRdHcvZGyxZnqmV991kDi3C6JGmPAIwcOiA0q2K6tMxzHkbXFKEl7yRb/VtKQ+8i
nbsR5j+olg9SesNDkLBnrfGpjez1RrnlMgfsYQxxWAS1E36401wQpZMvHGx7rqh9bCt8+sSv9tUc
YULbgEYSWrh2o5y3M7e6sjIUOUe1S2Aq74A+ztQ+cMdww1z8afUR76CXFszdHpnnvrXzjdivoY8m
3A/7HEGaG2NikWFPgESvj7Epw3Cnoa6Xk6E7AhZtb5ToYIQLvCVPnPZ7yJrcD5B+bAXspUkQ5iGp
y4tKM+xwSo05/J7PAa3P7aqhFxjg6h0NQ4J7v+zHINmzwC88P3MdmAzXq/3qMxzDS/uqtbCLBoQg
OxynwzrdDlZFjq4haDQ1ppPdFMgSK6pFLzSobeu7u8qdcDU4IgY6uvN552y9BPbpSxNfxLjngdvD
RyCmBfwburq/7xP1qStH7JvIfSLefIObj4CHBfadYXKidXP1sIJOcPWwXswM7e3iPmpbLCdcL3Xu
Ext7suGFVwXJrd+uMKKv75ya9nnbWbsmQk+YqC2jqIXGxMWuKihQb5DPOXRHIVj85qtyJYxREpAV
DFxpxLJ3iNxMRGx6h8Q5keGbGC0ETtjWi2a1X7qojAse2Ltg+GESM88Hr7GwIGpYfiqcEQh7BApD
9wvpLwgVehDV1B3BdfRN5SErDc8ISo+7wbEevQSRENYob3Rr1zBFgd2Ob/zU6Y+eCqGOCrzL3A+P
SxLqjZsA+YzpArMD5XxwneBy26SgTLwiDw50tu+jrZwSyS8DwH6A/hSUkZtmdGCTyxo8H2JTWSuE
RmAqF0oMW1TZJyHxNn2FcTvx7ntrR+z5Zgk6ZEIMdqrcdu8tDKVbd1Wv8TVMSWf5ZW+TDFYc/FxX
82VgHd9PougIAu0qEkEvsfoH7cCiDJUq3TQasBK1bhZf1SBChddkE6yeKoYkJKw3liEbEtF4g0Q+
lgqRmPPCrHgLT849dnDkuoGjMU2x3g84QNOQjHArlAqAie0p5GjYqkzopQ4hnhIDvM9QMOWzqQI4
HkwQVSRlPSHOnk3thiaidCvk4nAx8dNS9TdiCJ+ogas8LBRCFNgjJM3R+wI1TGrT8cAS+xpEO3Z3
1qvVj2+Tb/eY585PY2ejrgqlm0kwZfLINbfMT1D81OEt5hWkHFC55NNSYaAG97Ecbd5r78Bo1Y+a
M2EW3EN4MsKrobbz1TYim61+s3SYtYTjeljt5m50KjAvjGJlZMC/wRzNKXoGKg0JrvffAUWxq6+b
7gxLxyZ6EQ65NDZMzKBre8GehlmRhSmQqN2smgXqGnNHCC6aWcUts0RBPNyeMFqePNlDbUeDMh4d
91Q7zrSrvAopNP5GKfMu2ApFjgfrVWnBFmq5PlCLn9WhC7l0vLx0lgOBW0PLsBtoxheA7s71yVNw
t4sjZqUedefUn0Pg39MI5cckVE41XoGTuki6Gmnn8A2ONIXqDZloqMsQyw7nPoqmxX2ylxpcnZhv
NYxbs2FCedrTkxuIx5gOsux0a+1rBuJTY4kRAaK4f1ajsOcynburvzVtdDc260uzIuWICt/bVv26
CUmzC0J5O9gRz91abFSozwNkMaGA+ZWJslbNj3XoT/tYOx68KPmXH4qD3cNly+qCXCQwGaYCDhqa
Z5RRcPlHF8LIqAPHqq0vQ+gV1hjU+RJInbUsBmSZWEFGJrR+mtiopbv+S7vDRRsPOF+8CeIabkjY
J4tJ2nVeXS8ftCnbydNo/BQmKesQDjcQzeGcEGSjZvG22K0sqwWLiCWljINbjnuVRWMP2zpijq0X
NgXGH21qukM4EkSWDyHCxRIJexI5knQgkzwYBYdiEo2FhXMoW+HJOxoDH1xVfXcmunEcOBz74TBv
mY+IFuQmbbGX9Q+B05E8xP5yP3mQfMZJn+Dch2X6GDvHkIUqs0iQtdyD2sZa7vq2hN1FjDNStUic
qGrsVkgb0ShyEfk759JvgqyzXV6CS1chfnu6a4X3afmU37feeB+h4RAJEGZt7JPk8IdFFlJN/GgT
zNfJJhOPtieeGSCuJ9ky8Deli8JpaFFpMfcA305IafNoqL78DlfMjxcILx0UOSPJxKhRlUdNWQWY
vnCc07Wb3HRLd57kSnbXgeqYhJkD6V3SQNolJt/Z+NG086ne4CCZL34YzpiZArIYgiFGmBYLUKGt
Z0LqB6sPqn3chCOcWExbJCDULl5k5aNPo/twisBmgiwER0ubybmih8F48F7QPo7nlu8cmqAxUB64
CSZ1VnkrkhmuzvZ68qXt78LJAj7AwMFDqmE+mro71I6vitBnMPgwQ5vBQg5+jKh812H2EVs93KH1
yGUXwrkUpsypS9C2Yju2dxBiX5p2BiChQ7+Y4aZ4R7zWBkvWnktXlY7rfLAfvwLDxLnFiYUaG9Hu
S3UXWDbN7dmzMit0L/YcY0zgWAdYclenzjU57WZM+ShwiNVbZ/AJGzdfpNy1YdVta1eh1WvBvwsG
1FcBpPpJG2Ud85aDVHwzjf269YMWw5aqkpmbrHap4u65XUFf4LIuB7u6sZSNUO5g3fB6tVCs+rC4
Dsk2monZNmTlB8rhMBAnU5CO7smWZNw7chrLwbqFe9rjbLuXriP1xl7nL6ZtgNCBdfFs9fCjGf/x
pVkjgFHaQV+3iuNKrWAThP2lH3GrYGfK0oBhtNUKvmeQZVL5hdfuIhh8/ni3H1/q65rwmAcEvEKe
/fWHQD0I8s4mPJNTb2dz3Xh7z0zItov4VDQE40PptV5q6lHcDLYNLTRd/Ux5yxZBQsAMOomLXp8X
99mghcMsiL3UOv5eJ8w9tnO1J66+rdWdje6j9GR8RokY39QezvzaxPNhQOhq0bT+XLLMzNiuo6l6
7IAW52sDEGla7HIauii1JPbYrnIcbGT42JRb2Vh5t07cn1rbrJu2xkbOwrjeLhCC7SqdPA/Ceje1
9+WNMP9bHeuisPphstbCsJc91U2MMSnYQA4BPa4zUFgb2eVVCzkk6cfMEXo6/fiCxjbOOrlJFhiA
LMN7Elm7VZH1UeIc0tfTFQknS7760QFv8BUwLS4IbN2olc/fFGVA0bzGLphaMHcxch8lFtmxaPry
ZhygBM9giqq/LbwOUyIyTTssp8q+pw16bV2pI4YGlkLl4iy12lCL+0dpx0+zsbedrtyUqeQxcq37
hK4v/fRQxfVdN/jPjCRvU4QRQ9TjeVX91U4UYzlkraCpw+w+9Y0EZdWqSco4PuOIsDI3FCqtF3Ln
Wgdtk/d40DACEQaDodrM5UKmLZC5/dyub/2E38a329vh2rwjLdWHEWwr4w/f8kDlW059TN9V3GTd
bDebSq/7Jb5qzMxpZNbWQ6tbuJX31Efms/K5yXwN4euK5FdGviYC5aGqrEvgmHsg0aduJgWCSNI6
nN8Dk5MuPJraPYgIE5B+lB0YJ9jHFwI0B3pa6kQgLt3OyoGTAVhccoCy1o+uYrNx38TOVvTxx0zU
V5PAOrn7kOt6CLvgYAOk8gLQOxt9pj6uXN3T16YKDouDqr0GUpgiSLvoBrOz+fo4U68wEcWr4JQE
c2tMruWJCgtS0WMcrc+hHs5q7q/147StoLdrQ/Vq4YFt7AD+0F7Ms8Cxyi6033Bu15nlgiEvLbkV
bRPAL7b+FiXq+cbrgS5OQD2Jrk6NGc8xnYAnfYT2sosomAch5qpOJ3exHzw6ZCmBOcNNtRn2mgCa
sPVhiNHCLHI+d6t7VfdXJWROpDZ+5lENiE4E+xn645ZMVeotPerGtoOguAd7wu3euSMfzCo/NG+y
GWv56piyysILBIafMElfwdGJWXCQlTEpnSPUxTGaaDRFcLvH1iRmQBhdfWCh5ZZSAyVvcW6ZwPIh
NXTu3ApP/ij3Pvc+5hmM7wRIcUPAgxv9d0P7o99zcLnRSzsQItpk2tC+fjALLp6uwLqdkit8FcfY
lzJ3ojkd1g8mQJViMxxeuqWcmuWiW1EDKNvzKAaKMRovnwGDGi/RxVDBd2BwLlOAAZ56RMN715M+
D0FCmz1h0gaQSIYd94YDyEgDD7vF2kwwoABWs4p+LdcOom4oU9zZ2xHhvRE056vABuqCUguDW4+B
Jgy1YRM2t8C+zxBDwutjtp4slMacwU/MeIcqGdDnOMFRL8ON1BS0KwQxZVKvH55ZniFwzSvZHTkH
3Yk6sMp12Lpr+PTMW4RPIywHm+cHwJVs6eiYcnt002WBtTs3uDtuTU9z/CP8ASNEX+6oqY7EhW5c
cOlsXAncJVjwaRu1x8aKybSyUbWHcJwIYVcUuxcOtoho/Q4wq30YZHgc3IhhnoqSObRLP7mvFOYD
60DwbFTSFJHSZ1k3z7pGHIrV7OKYn2KcAsGTjdzD3m5OzHhnB3XPMIhHDUMBHawkR4hjEVvWpR6r
OGd0KWs0znwFLoCJpNP4bz2qDGAKoXsgCsYbNRiRFrxctbt+115zK1QDqXLCvnlT4XGkcDM6b9CB
FEMdcBzrR2BF5RyNXw0Ak2wB8MeE2vYDDAwMcv8ooA6vhQuiyM0Svq3YtIUFNNQ4b8s6I2MuAKHb
Y2Aro7C1TXuqJ+uGSvHl1/yWKP/Car4bSXKsWwsVwxXihcHNhMK/1e6rFPED1sI2tnH7/GpZCpTz
Ny1XPGfS2ho0HzlqxbvJTO+ocNwc0UxwjANUA0wJ6iCnhTuuv7JXZ1T7COVB1T5QaS6kQ74Lg30A
sdALQCvFuuA1wb2f5+amlu5mKoB93ZIJND2QIe85AGrXB7TIxYby+blpxV1jVXttx3uBAPbU0n4R
6AgdtTq73rIzmC/mLbJ20kpQzCfCc5hgfNCC6mYk5nbYRiyobGQFw+gGg+XWhVNWAINVqJzcBmCh
XroHlkAqWCdg+8vq6FjI+5sRsCGHGswBZCygJfepu5+Gqye/I26Jj8ldPd5NzQy2IbKAJXzTfVQp
VhtdBtt/Vt6Kfp1+qyFatjBUzGbqlqaKjnqcUfAlOPd88sJjdJojnldBMS6U3neNnh+6+FL2m3ie
sob7FyXoF6HZjCVaOcmNb/GTZa/tRjvVDQRUDuWnaRTxVkE03egeSXzJoZ0t/PLAmx3Up9iSxz5C
ddGKFPDVQfrmCqZ/hkMyb69Hl4zgrlMD7ekJjqfZVtgwZfQAdirQaWcT8mVGBRAdr3t11FrHhkKC
zSpUtO2XxYIvRMY+ctGQAs3Yxhns/dzoOzb0uyae3YwZFPOtB69JePykrd3d4Ml/EKgeUP/eImk8
n1e/oN5t20N8Fhl7TgMHCSt8zvxhRWWHhQcy6AOS2CFcsb/FZLs2R9vhBSOQn1Bk71GxNJvuObDD
V2+FfdZqoEhdEZoSw8i5Ay7UQ74R1dOMjZ58M2r+jOZNu9wvi9wlsGbPFUNamoKsoEKxYCbM1rh5
jNqhT5VfZ7pFEdIijATOF/wAZBc4vXGPUzeUSaxwKc3D4t1NgwslbFM3mUIFFw9wSqLQsmGe4iAY
Z34UUy/zBqVxhKxEQtpTX0MXVNnwVLbDIxP8baolLWnQ8D0lLt9bqwAbnnRQObcJMlLXPDmG2j0P
Ym02IypQnqzPylLv6xQihMVSb2yov7Vrj+le8KZb2ImxEdSlZueMM6oECQXl1EDlHgBGmeO35MMs
MM+v0B6nUXfrLsO4b6toSwMnOv340nMiM+TlHDS4wZkVAUN2rBbjNtG0m6VH5HVdIZxjIIArqAGm
Nc3Yj9OmdpLTjy+V5205pvwbV8UXuPSZYhqxbasI/PYHPVdhGcYBskUmOMZP44QIQy8cuhIghgOe
PhDTiaYrNc3WpV/AM6KbagqwU7cYU5L4NHcPrZHxDYiW8YkkPs07n6hc1zshumnPMHuYPFTRnWUw
P+vHjRgUcolmWxZCRC/j3D07pI+xyjzEvMxWSWL6YebYPTCB8qCzeJ91DptTE5oyhIXokTf2kRsB
zRagutQEs87iFjCg6VHfoCqhuYGhdGna661dfAzTBws9DAGtuMaxmM4NWNuobQPtTmefxQAyTCuz
xuUfsd2IbU/F1nVlh0py3bK1B5RLhywymEu7BP2k8jKkVpCtVBVUwBzDl0FW18knoprVJ6nXT5aM
ZkvtFcE1mOtGGF40QdLuA3SfqaGeRAcFsN8b0U3HGoKWsBJ7uTC5rSvLOnQEsNKwRICFBE4mNtxV
HHULAZ5Qkc85lkh9GSDO6K/ouO6fjaWLGGkBm3aH4/NLR3LcyAFOgUsLnJhRb6NRAgduhZ1n/D9M
nVlzm0y0rn8RVcw0t5oHS7biOTdU4iRANzMNDfz688jfrr3PjUpWHFsWTfda77R6C/Bu/qPcXq2y
EmhQpmBCBdm1GZTbLsyJWK3TR8suBcU/nHqmad/TQO+LIPoqZfIVl/SHlZ81L9ro4hEK9kKt9tk1
CpyHYE1Ka+2eE8//Uln7Qw7B0Vmob0Vc5lu0V6ivq/yHJX7EFPQMLPgVKUT9wk2ibSx761DIktKZ
xXhxASl0Y231kO2GUOZPdnNV7fyam2Ft16bfu0qPhzrIz416tarGfWnkWKyEqnazSZ13T1g+cKU7
7SeRM6Jz7vfTzPHH3exuHPVQ0oydqja0t158bCr/pz8yHq9ova3vtQfKzU3ozPtWD+ZRTlQxou/F
ryDmLMlLROt+EeVrMM26DUnSqXW76isfAIZ8ltLtMIeR+zX2fHjzJM7Smn8iaRiXWv2a3LpAAzw2
x8A4K6ex7R9Fmry0EbwH0z7Vmi3dXvV23z6FWZedDatGWCzrwraGPQUmc1roBtLqFmXZp6WQHATz
ZMG79vEhSL1mh1aH1F+1D3T3R2fhPYhAYUADDeMWw6p8GMijDgTiMbuFSKkSrtzySOhxvA6n5cIK
vw3UbruqGm3qFYd0nxCxZZos8jZVCDSRFrybnjhaeIR12TzBTDIeaiyddToulwxE+hqxOjaTGz47
SlAKJtZZFQsWV1nGP8DlwIfuz/ox6zeIGB5TkczH0nIvlk3NPznTKh4a6wbnQSNu0q+21Oqw1D2s
YZ+G28hLqqe56ebtMnFWebb2j+mIT2SxrF08L+Mxz5gXLtS+i5PqkFCj94VLQH9S2+BQ1KWVSQS6
7nI4zK1FeqsU8J4ZMj/XgPJRPU8nZgeqs1UN9cEXc3CZFz5Dy2rhYxbvqXZbhxFynvUs+7Zdw3DL
TWpnWPqYVevOqEKquftda4+pNWpEnASgnWV/nMU+MT+Ds8y+L+PMKeSKriqpg1cRs6dlHMMuRedX
HowNSSujeo31qXVxiDduW/0AiSm2XI3qKWkF6adW86CKhL5AUOPHre0+yHl0DuHkqnPbKJhxO3eP
paZqgOT6qcXcbro5zC/tbKl9FBrvaoVDvnNGMTz5Qy23vbHbH0U9D6sxUQ9tH1UvRC+P69zM8w7I
D+tC4TFjxJHpZ/7d1wXtAk8fPLX0RCfa+X3rtfpftASHSsvwb5iMvIvJOwN4PS8Y49ae95Y57ZSh
sWLumx8BMyWl+9SOgNLZsPxepvSPN+XiM1VUPVPsNO8qHcv1jBxiIxI/IShmyDYQ8vaPxa7SrRna
6UlFYuV5tT4JL63OVdBU5xifRxUwfCkIZvBf9DW6bOWRpns7dIk5dsF03wrQKSWk4FlevZyMmZaT
M9X/mqCLwQOb5fz9EDqHti9JyArKF11z1rdEwKJIaO6BN3Vm7rUJqLHts9ClZ58ddz3FdrZv7Ooq
l6U4g+r8/w//91obBr/sxhS77+/Q87Ts3bq5xGgaIMoLkZzIOFQgUus+BXwSqTLnptTmXN0f6jTs
jiXGFi1tGHDPYYpn5tXnyNL12UG3gV+zpKKswsLdAXTnrNutN0MNhE2aHIectRsEJVqe4MvqkIq4
bXT4/vCqKt4yBEIcmvtHuUxBT0hXYK+NSgP/YAVBf8gTvc+9ejqn94c8LZ1TbD8vXhnTqPrx6fsZ
xWR86tkPd6Ft/3Jcrzx/X6HvZ98/W8Jpz3zT//1bcr+E0ooB8GxGahd2lZ9zJ8nOA1mcZ5veCvB8
DGiwB8jfwAfizv72YdfuAPOBERgcfP5+1tXVgsS4Q6igXxBKpQ+GdIacU29l9JcYJTQcFn3qMRtD
7jhFD6VPlS2GYNgT0fSa2M65yBCi+8p7vZuEB36xpKv3UORV0iV5RdEKpY2QD98P5R1YlBPyZ5d9
M8gV7IUN5i5UfQ6h0kUgLxgRi1VgRd6uujf+tnG2Sd8t+E93vUMTWteuvYk6MhijLtXUt5S/oahH
xic56d4JmTfC1N2HoaFm/X6Wo4kfRxdAmtjedZ5aH0mFXsupxB2UiiaCKOGAYAwziLw835BzkV8r
LuRq0ZIAj0nfgOJglMTCUtOwiNz8OXIlw8iyMiJk0bWKTWGlX0It10CPcl9HGIXRXa5lUdP0jfrB
KxyAIz8hWh5RJjSMFf6IdNCtTAup0ofjOcs6xi8pTXkfLL/n1CEoU3XFxTfprhr69AQAMTxoOY77
qU/eF9GeSnrCbZqLf2ntesc+tda1dvZ6CXlPWVPAdtnd3nfaYBdxDn9WYXtWjkpfRtubLhPzHImn
69EV1XXFPxDlkxOf50k/P89h2X7Mw+/YyOAtCvr6EkW45kBBe1QxIjiHrcq2pSEAq1mcaA3Baj50
OtLfWe2LHMPwOjQu0kfXHz/qWDJGJi/VIcIyc//Ovk+x440pYm4KNjusk79yyN4Z9Dd86gKxpycG
NAw1g+2zYjkw5b7YgU7u0YC4j2qEFI7AlO5y2AfPnawnFJgAlEv9q5MhINTcncGdXfRp02cOOb6T
JJScOtQ42ziPoPBH991P3oJydH/nLVV5bkx+FAbYlhEcJxGWNLZu1awKKumHhOrtICRWvUp2clsq
UT/2Ra/Xtm6HL3/5cDv8WyLy32QJLdyVH15Y9OxaAYWDrw5OP4ChiU6itxrVhnBSijEtRuQB+ypN
f/d9pgA9Ku4WQ6NTY/o/Vk95YS9rBqLqdS7uqSe6FBuEqJdusKcfmWI7tRHlvk0cnw51+WzX23mx
/6VDPj550nLOdRGKTYf1I01N/rN4dCJhfivdgJGoIoWuXbInPbkQQZ0T3xA9EaIgonMXzs7zMk6b
0Nw1FxOfPLM06lB28EviHKUaylo0B6vp+hvEAII3rzGEMyuzahwtdnkXuxeZVQEW8ZLBXIx2D+RS
f5o2YA6VnzhHxEm4IHpNC9wVfyMhCb+YCtbCtCTbuYuZWq65evPc6+3gusRiBMLs08RF+l7irq89
s15ASm4ms48cIfWrtNP8bJpab6J2KH8Og/Mqku6Wh3NxTAdr74clC66vfpnsXSxMGEvGhUxA0FMO
xPvXXqTArYLvx+9XOStaOt30w/eTn0nPAVS0kzl9P5RtfinSuNyXlnLB8gXy4f999v3a0I0fY7aI
9aCnV5iU+GJNQAIs4/XkVsllvD98v/79bPQrxlKVhsjSPIcE8Nt0//0PsXSqi5+f1OzJB5rPtVrm
ZMOx1K9jI9JLQlQIoDPrNJt2tVOD1xbZdg7T/joPgrmbwH+I+4pzErT+KfPhZV3bIv6jQXTlkdxO
HTaVV7Rk5bUwesvF+jGOUu+/Xy7u/xbUA6SqntDh6Ym+lb7t+/U8ivg/9+9Q92dV070v4/Ckgqbf
+k2fX78fljJHgWULNbNvU9JJ+uZ22LQuf0DdvddVPF6DcB6vZqj/55lIdbhpcOOtRfah2uxG7JCh
RgrGQy/c62j3wDiUzLss45bQrrVXzVRwghXpfslb67lyg+JMvY2NyAUe+Qd94h9bZ3iafbVHNOFs
6jK4AobOjNcodgzeHG/UWsmTtuf9UDLCxfGMd859xER6dFE9BLbcBw5j5aaRml0qKa/lnRFL/CcN
KOiPXbyTMYy0O/vmRTs2HLpn3+w6np4b66mpnZ8JrHTcpM5xgEtGVfyM7laQ1137zA6cDoRcTtfE
MmfQzJ+py0TBeqQtoy5wXgrT+bdgdjeeRZ6alcn0WGeJeKzcltZWPlld+KMM++ZUGYuEPhsR69TB
ODlFmG0L5U27zhTyJQgxY+J8hJ8C7d1Hlqk2qZjkyypLx7FfI5hiOHJTNudUJv9oF7pjunD7xNmf
0DT+qTB1vi2wbDYcv2Ie4RKHCDAcLnEYynVqTXROlv/eoJffhL1crnlih0e/sxkOimUZVBmdbTsB
OVRqvuYemiLlzr8C7Tg3O2uZkOa4D0vA/asd61dcTVd+9nAbbA9cpHRv1B5iq9CRoSsExHegu0Zt
iY3o2u5tyEM0YGm7IZQFR/eIf2Fa2YFs/rUiQecH/viqesVwmSiaLlUVjFAZsIG+uRWWap+lzn/m
Vl6s41Rh7exLZ29hWe3m8e/YAiipYCLlcfTx45a5wgWBaRhW9zT2bXUbG43pgrr+1PXS2/RAPusw
iYNTPQftR4w6VTW+fiuDVh9sfA1qsfdO0JybDB0Iwglm1jI75znwSN+ZzDbunGELe+7eik4Px9yj
kHJggfZZ1v+z2uFzFhk16+wRUVWonT9CTXpFbe/rHvC+n5oHty7V1fHgMOd4OBod9Y9FqPttCb+4
LkvDwW+F0za1olsfmOYUGKJD2mWAhQzk8yQ8SSKRhWsQjwOAUd1vRNv4sO6Jf1dq+1dosPlavNsq
2grjZmcUD01BAH1nN7T5zXNvhvli3M6+GmcMD4m7/Pz+SqrGQ35i/ypDd7kO928YA5tRnk7ZwePx
GuoJ9+EOYMlm0gczV6jk1nogEUZPaGNmBMfj8ObfRdazYg+HFCOCU4rGu0ovitaUA59BQfZvJDpG
WQ7SXgvSyJKWN+Tn3h8vq+Gg5xibSnmoHemzlRMbluVut9WmQHdcdeTpT/pKDaSv4RRpbkx69zA4
9kmTHHO3mh/zhDKX5omEGg8vWr2kDit6SI/TFH441KUh6DfelOZMbUjdndvtNfKa9lqKEq9wFr+q
Dtt3AhWQ1uFL3497RMjlZoK8rJ2+eqp72HqKo3Bve3XHIKtG0zWBhWI7OXulObttQ3ceW5/5OP0V
C5zxoML32DB3V4JJZ04gH5KgBMwz6K8WEMWhDkg2KxZJs6wibpternpJvNRYoD2c0G8y77wrrkFy
PwqD0rmi5iGoJ5zNw9xvk2Vs3z+7KcyuxeC2iKqr+CnR5sXOAQvcqe12xPRWq9AKuPMG0+4mTXrb
YKv46CSGAlDZ76J5KfOGYCr0dJ16lJX911jFhOW+LQ6exWw5EVm7uTHjeygQgiIF9k801y3K2MUc
m4RwyypaCIcrvR8sGmwzwX0AD96GzAzlqakgavscsqfp2f0WHQ5r9ljY8QSDj2fN3tMyRG8BK91a
quo19f35UTNZAi/X9MY9yA+39+HYRbiWlHhvSDxekXBHfGFH/KqJev/sZWvdav0eg4hc7AlNVTzY
2YsJl53tZeVuQeCzt7COflgSxFsgvnGmCecoStVnu833A56TbT+LANAZcFPniK6kkc7JscuIyU95
QphsuZy6ISs+gN7XlgTiLYwvzjXEwXU06PnJfyo+lMEnJBa4gjij++cQFqg/7U/pe91T1SXBs5lc
dPuk2odp+5q1nHdDlp2ZtsHYBMfQ1ud9efbS5tznGhaAyRIXTFLZbPtvHUEE92tTBv0qHvnljM5y
qPbqgJwANEkqwb9MsUdoDlDYZsohU8upe5DWfUyIYzn7furGW9s2zzNhzS9zAOAkxHCIKtfaWD2X
JunK4QG1wD+RYI+p7lcrzpPyB0N+HtKYkaU5x8FDP/bhIWvUW+lilA7DRX2kcyVW452znwXK5zYv
3kf3ZcEq9JG5JkCoOJ6HlimYaRd772HEUc7Hf6RiQP7ez+ajXIilskTy2qcVI4wz+eeenknvW2Uf
0CrOlnYnYYpc5J183UVrmdvPwVyXm36awy1j6CvaolUS+K+L8CzeuhRolJNqG9fqLWwLazM5dvZx
7xjWI161h++fnLkntxQoFzsUd3EMxcK1RLsbhXrrDmBxpK02u6Hqu71wud1SBFRl92aVaXHzejs8
FCXKw3gIL47mrnZgOY4uGwpeOAbkWEO2leNQfwyKeI9a9YT/oy9wFi8H608+VVObJzf4Sp0peGx9
+eHALl9sKJGV3zfRe+bwjY3FPmCZhnHf3tx+NKp5sltfoLXFBr3AZHu99dM0nvPRLI3ZeEGww5yk
92k+Fh8B5Gkf6TOCrvlGRzQQhGPKQxmJn2l/qHBk3BZ3+FvUKSYrhZEpcOIvhQ0uL0R4yFX+b7LM
UwTR8GOo7292dH/5XUfkMKjJKla52UVDUe3vRe8HvdNr0XEPatTYUZ6ONwdAsJuj6SMOuCbLULwk
ZYeiqgxwLrneYy9b/0cUjJeu8vVZuxIfKe+6G38NnNvbOWMp9MJ+SRcbM/Y8XQi/Msf5vuxF3TZP
06K/wqaZP1Ajj3ZutoHfxfs8r6yPXE97f1HjZkFsty/9eObk62mOpNd/ZGSOYDc0FuhgsoraJeDD
g33vl/qljmn8/JzS1OH8hbbj7csg+CsUU9ABlqejHbGL50NrropF67bWbYxG97FKYv9ifLUgVmAD
MKHqdx2N8Manhj1yijo7P2DuMZgESPv8nossPgN+DWRX+OwCJn31ZrtZZ6kcHxCulPs4sWyqUeS8
obHeu5RYaZMhwlxs1r0F6wwr0zz0kUxX8/3dYfmxHuvMFQ8wbU+YHX/IqXE+UtT7eyoU9Mg4mj+Q
x76y2aNsoUc+LHKu707PN0um0wdT78ROdtkTgHqGSHV2P5KseE7qKbl9HyFlwiGQjfUfp8SsCBWH
Lwol1ZrDgdNqRM8Mng33U3mspS4/2Aa1P4VCup+1RiXHIUpbVOCh4aox6DLc2MLqjjPzP9AMcPdM
k78BMWtfA12Gl5SOclUBbX8I7s4thhJOdHfJj4XrF1uVFZsoz+c3J03leezaYlNpbxeCrTxP1V+/
ow1xsuxnH0RIOu5/zKpK23HVD8K+0n12x6CmQcID8f12lD1xHs87u8qChzYH5Pb63+xiwBr+R21F
pASxlW4qZIyUbJ9zZq8BgC9S+emtlN1ToOL2PEnxucTPRYPfM8hpiBrAiy0G2+Ag7eAxqqryKXT0
s/bd/mEh0WBbdYSzjKF5tUZw83S0HqcAnSpXNLzFy7isZNy8WHlavIEpbNy6nn96WXtXE1bJw7yL
mXH90AS4J9yqWD7kAn8zMZVgFEt2XBLxNA/pdLLL7isf0nv80oLiz/qrFabPQHHSTagU6tBhmvmb
oJgHgLUndA/ReBRJehe/lZvOKdqPxEqewcS6fwgToZJQdApZJs8L7puVmqLytYi5JnNoCOvs3fnY
edycS9NsWrVQRpoMZVVuY8zorKdiluN6KrK9zv34pYvGZ0EC3T+hfnaRyw20ME5xKIrn3MsJVCAG
7+CWYPwyLNAUOAW8WQG9C3ENU5cLRETjslajadZ5lLX7YmiaG/0rmTl4JG9M7X7L2uJpsAVTghZw
mTaqfkdWQPpB7KCmy/v8yGz7cBtClV7qTMSHiDYSW4rPtJolejQpKRdt253aaJYvbtT9IJIFGUjA
oFu0/DkFy1fNDbQypXMRUJM3RjANm9olKnZAWAH/M2IEi9ITyL66GNKQtr22CE503GY3ScbPV+mo
fuJcfMJr4YGPFuw8Neq5zukp7m/sANOn41kIA8MpffY7K2S+uhgujeFCDRYaXzD0kH0g9S+CcW+4
EfT4I/d9rmXM4dEmApOhIfCn8fsK0gIRH120JWq8NUvzB6R9/Bt09l9XtOV7K3S5wbzwurSlOc06
Zx628cqT9svyUt5dsBFWiWe4Aw/pXJ+diriyYbdwDmgXnpv/vaT9/e8Y2sdisrJfTJhFMFapjvPI
t492UQcbY/UayXkU74PJcU5tQFmZzZR1bVn7u24uiPV3cyQ3HodCtKhfhGwWa+NOxaFkW7JXDqDS
tnNxdf33dcW0vf04OQzEplC92PWQnsGB92z3fDVHTMDmjiVgIlXuVnkyvyonIRdSjmV3rMYlPUx+
/oe7PL58P7COkovBWrsVONxpVxcYcR0jl8pm61JFFQ6cMWcu6ZgvW4d05CzSDP/yDZ7V2ZURpZs8
mkn6p55NmG/rqOuturz6jm8/YH8jWFaJhT0T36529N1Wzfv+70XpvChw2wfH9SXOA0aAN0V4yWKO
q01mKhKMCnaWzMr69bCUzX9/Dyx/zuj4Ir+MwysBCjgDrczaShekYrRBmZxehThEM4RY6AiKq1NK
WpoQJejYdR6WSU4tNJIohNKpvn4/KwwfzJDqfz6k7bZEb484y1LX/378/VnS43JKYvuCCsXZzXWM
Q5lZWGBD9f88VDmfeNlxAGvb/UR6lm6XBfN225SvPVdtN+RZe1pQkpH1FEQbaymgsIYQqUVfIaAi
23VvdfIka43kRDuP9eIsO0NXdKr6nPGC9wc8nzP+R0JLlonBWQ02O0dSQtEH0kbm6MiBscipNgyc
SYFlTt8PjvHefNEy//T+kj9ja2Dd4LcVGhOol6zrxkrPrkz2XtAle38Q7WEqxq0svNYm5dd6Sosa
ZjALzSkMGD3VROVxunotQVQTkQKrQMg/fpWROdseyrvFPbdafO4JQrBvsbwQuw4HzuRrjV6rJMOl
DaGMwOwgKL0ipoRt36GK51Mwhv0OcexLH7a7CkIdkhn7Sy80Y1YqlyxsE7yWevoTiHlY+zkuSVnS
JqRcbNNa6/vk8tPUNH+KEHARNXqHMXaP3GjrNjissb65Bwl4zNbUnuI+fUvSjKmUXZtSbthM3Mbn
qLKsJQiM4VxBY6lNuZjuxCcVbRquistMjtRq9S4D4iv5MEgUxq3jqpENriT4oEclYztldfp+Vs+4
c9A93q88JLOfKcZ2hNPOqsSyS428obxsT4IYj90oxK03HQ51FO942cMD9y8hyWN5RNmu79EPvoPm
Ks4JHnccsbYQ/q0hgDGK3i9/n1vNipCAZdP5yKWqHETLglxkR59PU5Yzrq4jxhvE4Vy0BJS70fL6
fZ1MH+36MUn2OiJAzJeEIMAK75kXfvA8WwKZ5b+mGiPweJsjS570tG2igY7bdxBFemS46cSciD2w
ECdhJpZpmRzYPO5GxQgNhg4d4Kugz1+mlLFtUWS6Q68pqQLLcQ+wff4h7dnFWb8SF3QQ0g0v/iVG
47bY8mRcf9qa2HdJb4DQZILozAWZcTNwIxXixwyKsVUiJu2BvCpiWWjcEhR6TTWcgjvS/v2stRwI
3THZy0jrLWbtv6D01cZvZ3oqsWrTiM6Cn4yFr2B+WY0O8vv/EdDRrpKpdDZTyL1RZFT5DjMopqgB
DMyTYxdNCB4aHBnob8fUxSruLccqGv67vlOKfk3m+rVw3PbkBtNHzWygXaf0uinjcqvF8GKS5lkp
iGu/MUwVSTX4NYnr26jaVrF+ZcgsTZndvYUTEYvG1DtWCW4wD4LdTZJszWZor+gb9Zooi2I/eNYN
cLZ+GBTxUIsLYwYfyLjzvGtuiNPOaqptXGGkVxQMmlmptKZFYbB3EaKF4uameKHla5nznNqF2rh9
T0hBFRLk0VovnhyfcXPbW1t5jzI/UMRg0ZkpswqOXtZJsDKJii6plT66w8zBwpgkJmER3kAaerkt
MBWtaSLUyhhPHyyL09CmZGXLi862zeAZNZCFVjSXCg8HM6uGrYy5WesN87BBVotLUwLfOSlGRbyc
DOWsNvQx/SX1awRJhKEWY18c7goJj56U/mtExxlM566jOfOcNdPPfDPtvRTLtij9HxxeziojvmA9
DHaFJCUjPKvGpGzK4DSHDtlmtj9BS+f+eSrPw+joQ+j4r8iBr0Nu1BYrDRaYcNiiShnXZVSYH1aG
UngpPbBhOzp4UfzlkEqj1Nj+NYt5meNx2ESMmjqpAuFEnyOKaonLWAUdqizjoWlKbJeRmvyKgD4f
u3qYHgO/SdetRGvCdfrszK8JxQHHHRqAKC1+KARQeBguLk3dvg9eu6XbJKollDP6kinpJaGuUWQM
rtyD3XUIa7iIevmUwyL3g73QtdYjke//+7AIjqklJOsLIAoJv1fdit7fW1NgDgncsh92v9y0rLeo
GrBy12TKrD1Az7Ue2Y4wxamNIe3sfgrPOx2Vz4iLuL+CGyTzvAlGv0Hmw5moizhaRSS+rmWQkEcK
Dr8evdogzFkF2rNOFMXZQbOlNj1fVfeH1hFHmXbtXnSPcRhhsxT8cZH09EbIZmQhDRShvdx3fXws
h9zaJ3nJxZvxsiu/QmeNHnVGL4dPO9rDZaWA2u7XNBuz1Wmb3UXbNmSJ4O8aovGM1DwM5uZMCR4S
K+l26++fhza4YB2T5GHk3XRXkWVC76PPxcLURzbWBCM+66aMO9RZms0/n3MX0b3/J64HEugK99WZ
5y89AGCBHn8ulL07uMvb0HrOXkh0WtHEtlbixvv+SS5iRtSIbb5FW/4yywyDYZb3D0VcIoiPdboz
Cmi3jcNbEiLfjCQR5nLC4owdg1ZtIm8zNr/6HgxABtpsZbOEh16ZYyQwCgcj2uNlpg5Y0fAm5xCT
lJFujkHG+jJJDWbQzS+6QimncH6s6jh7BeaClbk/pJWd7KSKXmwCrrdJsHSUZC+izPtTVn8l6Hp3
CHtwXN6d2Lk7z+fvhxYmgYtBEaoLsp/CfIep+qcpE3fXV8FnrcdXCK9qP6Zqw8ZqHyuJz6+M9XR2
7C4+GfQsuUBegyz+HNWItyVhAJGdod4GQDjOFqI1T03nqpkQdc79ye2xIvmKGA1ca9nKeNZDX+E3
TaL00CMKHQvsxFn6VKiTZU1vgkye0G7FwbJJZylE4+7MZDHWp6XU7sjKRxQYbzh6mYfACjlN9B2Z
g1eDv/wdVTLaIPjStUFGx+K0H0mgaI/1zHC2PoPLqUy5ZeUi4xzoj8sacDsOcZHa9aNryolrS2kJ
PvavdBXgTO8DP9Q0t43TiwcXDIDE05nUv9i6LIspXmL3RUXIuZQUAXoQr3skjFcm6U3K1vlYRvoh
2fjZm0iFomRlmxrtsVrFaPCwxgdIOUi92KBucoGAH5p+cfYLeqssLM1qUBg5Qy1+hkOnzk4W8mkp
zKiQvOuiwpect/gFmuLL5gPdzdP0TEIDuUOJuIWF+eNaHCMdAZJllKmHqm5+zcaNT+k0fn6R+yHX
Q9osREG5DLXPK35dPjJ/IT4vRWDtnVL9oTXl2HWAOFWKv8R2nsBkPku37w5p+le0GrLYktm+I24y
YMNjybMMpDPmpL1mYmWFHei5M7WPKmMazBR++iGRNEtuBwcT2dUuHQGai8R9GcooP+aazBSTto9L
8c8jPeSAPvTPgm39YXYoxRt0u9s5/mf5M1OIZ79bOVYwr9kG2MbRq8VbTQW1run/0WXCVKgCQkWJ
RyQA9Qkwy0I1DcTT5BcOYPAGJCxbZcnxrBoXgQ7H2bkbf1Zpwa46jwiLwxrFvz1ECKswUxedig9J
7Jpd0z4Z/22preXaVCjGptDflVx5E0Ry449w5l2KurjA6iDnX5Biv/0cz3dfF+JYZIgoS/En0VG8
w/2BQCYsSAcdK0yk7G44CzAYlRgKtintKgjO3d0WqmDV2dgmrIbIDS8hSGxqaNXG/FTkOK1nZnms
wrG8pOWAWyET5GTNwbPnBS2tO9dWZzWGMC9OrghQ7FVRuC9hNOoXU6JNaBTQlJPpPaId9Bc9kzSL
EAFcVz6p0f4qdD0cGD1GlnTObj3ovzFAygYevjsEckO2wJo5AjF2sZJjJfH+VFk8wCU7bzQIl0Eu
6krjsrYFzvM07l4JAujvfnxmOvWJ+xyZfGN1Y7gJcI5sZ3s6JRPFBKbCdNcH3Z828Os9aMfGmiRD
qCftIQK192mrC6ph9/9Rd2a7lSNddn4i/uYQHOLGgM/hmUfNSt0QqUyJMxmch6fvj6q2220DBvrS
KOCUlFJVnoGM2LH3Wt8CGJoXf8LY1IFhT/16TnrbTz2dLIqivGAlSC9AvGjX8OQiclk2XoFMx54l
sA+iYWAzZF+xCLKTFlp/RDAX0FqaM9ZdejCW3DTafIIJ3IgvWvLJyuzoyzMiKmca9GmIWbyJ2do9
3mIwbnRU80yu7cXFoTfP46BMWmwG5pmp3zUVuhgITTaWEFgWYsa1G4tbH36N46huvLf81TgBWiOp
dy0LmtYZj9xMNI1EvsVUS37Y1PpTbkYrCFGWPyrvYYi1P9lUcgcnmMVFIIN1lDRXrY7tddsYL1Pb
9HxSDlHWjJ8wARDPpJVPbd9/i747InFaVUFUrJ0eQkVFXm1PoUvcFAKOyaoetDy4mJEhqM+hgsHN
IH5VwFrPrM8p8SoKGLFKY0dwjp126Rj3q6ASlj9n8DkicFB+uLhJWmZmW32IHiwNa7AoroXZnnqm
o6ve6tyNLeuHycu5KhNsC14YMQ8Pw2Itg/IiEsKXcGJSUQc6SDaQDVhI7IcGD/q+dexvV2h+k8do
HAcZrZsAr2T/SxWW6yOx2WGUhurK0AX8kM/zBMxRYD7xGI7tpnz4kl4fXMicewkrS9uHRfHelulV
TS3QBgtbVY9ZMOGy9Ds3oMdPPhSDcmudGyWTfjH7HA0RsNTqgPxqPdZGtbbKosQCO8zbmGNb3Trf
qS3OSR+j+na+e0yFt9iAqxFZ6b6b1XVoHX3vNdSK8/SLogRUXv2A3ggzt4VYoNAsuGmMFn3WpbWL
SHndiAHlF2frPNda1hIUllPU4MZhtLbxFI3EkR7pah4dw8cWUZqKPRILZgqSqrO1/NKGsc8anK1D
d9SZW84N9zCWiBRzM9bhtzhufivV2lx8lE35DBWhLvJnSB2QFUOErcNwyPWC9IMcUVkk8e0XITVK
kvhcbe9TAhFQJo+MkWusJy7MwxzL2eiOa8tJSGP2YBKSrFl6p7RuXu063Oc0n/xg8V+TZ1b5zNBu
HscGzx0OPa1aYrGYPPWDtkyrH3LpfaTR/OGaOiLRuTSRqiTcfnPCleIPoeIYLkhOodoEPFM9aZAY
trSIS/I2O3+o2ttcjSWeCCQBFXcvbL1eQ/9KmaXJ2FibsB6OzOCXBSlEi49jqbQDZ19oRnmsNZcR
As4pPzPLCQmPne3yNrJ3/9E8wtT1HkFowfFBmRxwjMdmMOjHurC/IjowePOxYwi9o1Ngzg/Y8WCm
R+GtmBW3HtY6OjBgTtxIIn+dtZ4qsHrKCY4mFkOd2tqDtBnoYOLMjv2li7/czkMCh/dXCNMvstE4
enn2ZVhqb5WYZTKcUb6LeTudumZj1eQnMSf9RtUUXFFRsIDHffyhLI0N79iAb3iVWfje2dlvp3UP
Q29PD0H6wGLKjfapj5VxIf29zJW9R/aCF25ZEKYoA5sUxfWaXhPFkKzUY7htAcoNSv6SaJ5fFcsM
nt92ZXeDeMT38IfDW7DiZ9FJNbpBd5P9v8OUdMu97LfhlM9WU8HB6XsP93sd+eXcbfW+wgYhNeM2
leKZkeOnquW7zGGA4lfkVBdEMjuNbZDs0k57nIcW503EYXmyw82Es3mlJWOD5Fod0h+Pm2TOq9P+
9Z0kTPe8nQhyHEU9DaTGFcPNmFHkYta+uKoOdwk2ihavsTLyX0aa3Me8oIGiH2gINJfECxBjkZK4
q0w7f/dCxKyU+amFiybWHXxh8h6V2jez7r1MhVwpktjWfZfcZbecnlvhroqSXwwNLF2kgpFP7R1m
bwZ/g/vYHnijXWwx0BiQ+OCoWg5BEutD3Z1w3LQ7OA9sTPVuUjNAJy6pdpRItwbrpaVGaJNgWHk6
EBQjTt8QYYyP0BBptRAXNoYk3WUSxjifIf2NRqt8fVw4O3g+SjejcRoSuOEO0jg0EvwV466cU1xW
+RypNk1mscvoQbYvegwkPbW3zrEDhn54iEur3kvVbbuO8mfGWF2l+RFRejMTBmUumHI0r1uV9gY+
XnRlVjb+ok6GdY8WbY1g42EMmd1H+UJKN2A9DpiUlis5bXD6xIp9vvZd9O0cZEGi0NTiebJ+ZqkU
G7p9+55QInoTMxfvqdIe82xID6HRPZA4j0su8fYT4nCsce6HGfypHA5gvQuEy8LEH7Uus/VlcTQw
J43MlzYgH4nQmP+Ouhr9CotcpBN/FeTldwNLzsgWWAaa9nBCsGfH9IUYWQU4ZQrOdxAJS2vempF7
N2o1rmavP1qIw8tWflsOg1z7IZ7Eo03/w/d68G5z8anD2nbccx19tTGS3xwJy67uwujQeuVjF7q8
7KJx0COkxf6HKyGBGxg6wipNHUAt+F3U92sncdUBLcBfFWKD47O8ormzUfqFybOX1eiSey3yq7KJ
rhb66iaU5puOVns7xWiru1Ta9xJ8J55Ebm9taIpT0OEHmMtHi0ynz1n3kJbjvr9lakpPaNYkuJBB
bUzLoEjMMOnUQ7APYoq3OUMLVvBXSquobgWzR6PT9X0ZSh/hntgyVIZyYz3qMIrKtnxCNs40ss4e
sHqfR/p6Fp9wLzAPlQkdU4TK5ZrL3AZQBpHtycYiGFBH6LJ+MgMaXvnkIb9d7FuLrDpp6KcgJnPE
0kQeXrCpoufUzN/6Jm7NFyFH1skez2SPH4ax+SaMkMOL7HFbFh6nMVoloUCvk84dBfKIdxzXNq3g
ivQ9QOh6Y3NbYFfg2EZvOiDhsF2eYI8tfuvml2yO74ndu7yYmSYdgNRtOdaMF8T8K5yb8Sx1TSKG
NujzZZ1z8Oz0kjKUXSsnnig4I+Os2mqd5aLah1Nz0o3g7CrOFK4D8aXvSxjM8QwVUUXTqlQJba6J
dgNkQDofsSf2HsbnVagNyAAErY4QjlMbXsbU+NWoCmoU40/PfUEvy9lO4Z2MP0OjxlfjooDJ4vpz
8p4GI/9wM/ubLiplrj0dY4NyJ7PTj8DAYijMbWoa7OfWorhZDrtDMGc+1/tOxLpclc1npLpjrj1V
lJh0rMdp7zTuB9r8Uyizlk8u5IabWONQzaPrBuQaKdFtcLu2h1iYv0yV30SNgx5X3YZGBdEkFceY
zEtevCg6Q247eO74mLvq+NFpho7kdRi5dFlQGwMNm6yaYWklDEgtHq1QMiecq22KtH0VWsGlpjrc
BClms0BkxSGq5bVpbQe/ENJfOn7Rxp5yDDHsGaF5crjo1lIpkNEhxMNKHLij1T4Qw86D0oA51X1I
h7+lpFpBXUcDpKzD01hM+bZz9L/shgndNUmMazXUOz1T5noBePk53O9zZ+ifs+M09FdrbUe/F9YV
uiKWGyv04xQ/wlBoZ90Vqa93vCEMYOVOTd4uNDhxuRL9qJ4msKnkeHKthG6AKLZRGBC210HsSSay
aNJbbjUfICYhn1Eanmpuq1UzNE8NU5kaueCmjOycsqjf1j1WmgZLKcQ3RCtxCxejOMX22QweArt5
n22yStwilycR/qIXyjSXsrnMZXhy2+aP1/YbtMXqME5Vt10HOnt57urtW9ADO4N6VrbjcvYG6GtU
YB3cFFkda8dcgB3VpW4+mpF4HQgWFD1NUGESEDg0w6EY4n1VDkR8incvr8q9URr2upqDfUIanF/I
vFjjLHPFNPoJbJwshHiX1uhC6QTmedAcEAFg7bCTcm/XvVjb4NKHialZW0yXqB2PTMAIqXEPegoc
sda2Q0wL25Ji8luLACWNLFdOvpiW4Cpwy5oHDIr0uTlG6K2yHwzAGcLeQQcG+JaSKgCa5dnEGrxN
XALp+vh9GP/UPZuuyrJ5Fw4DlJd2q4NCWSPBcNBhi9OMwgAZo9o7eMedBOdRaJu44mPCv6qqvY6R
1Kgf0pazBFhFzFcxYoY5nZ9FvwuYZG2R431yfZkrmaTfFR1ZULbBPdMcfHI4VHkPg4Qp6EfX5uoG
ETdeGUXzTwjMfylw4LkkLjz/z0EC/zmi4L9f4j912ZTf7f/zt3Zf5UL4//8hooDsgP/2P3MA/q+A
gv+REVAQk6j4T9rBEmnA7/97QIHxryVMQEih8y9PLikE/wQUaN6/HNdCAKKT0e5IiUn5fwUUWO6/
dEYGCMII3LERmvCj5t8DCrx/SdyGRH7opm7rrmf8VwIKHPsnm+J/DyhYnpbt8VcJoh2xTv8fkXWV
4p9ZRUcrxLpqz/uiK1h7ByAFeUc1tOgCWhrpAP/Gs1EwzS+GmsDlhGCazpmw03pOvp6nZKIZbjCu
yqgR0ydnkQ20i2wgVBaCNlwfjUu4rd7BvOus8mqMWXDwEqjrmlu5AK0REjWLYMEjJjt1g85nKjSs
xVht6M0mJ96/v1isnJ0nKnnR4Znvo7r8SDrVXpJ6P5s6J/whzdYxSMarAXfpCjiF9UzQDkcqn16x
u4ACyD6DVgeTgweNvni+zVizr+FkEbAgDUZkVXrp5FvG9J+eQQO3d5q3iD0mIA12dY3qGLt6v3gT
uzy86oNzAFJ5sEyd8qVVA8AtYSASgP8HvWO8VN1LOCbZAR3K1WyF36HT5uBdLd10NBE/D14n2Xmc
cF45BKIhIjcvOUqCg6jKzvQRhtfrYTYRWzj9NwKZcN8vb2teueX156vQrNhn48Vrb5YMSmbepAQP
J9v38lZERe3w47ZnwNBC4ValtkkXoUbtvgRhH1+sTMTXn7c+6BrF2p03hO819ACXxRHLpHMxF7XJ
z8PPtwqb2ZjGNDvz1IV785Iv6pfKFMhXImNCw07N6P/8Ybr8BH33SlSxcW7LOb+OHN92KQBdaolG
HHsjPcSLVMYiSPvy85WxfAWa2x9H8EiwG8kfWEQ26Iq1y89XPw86rFHW6wHFHraj1sWaueoXlY7s
sr8Jc8C9RSrLocKXEj78vEA35Z3noovX2aKtSZaHn6/gSu1SGo2nn+c7LxfOXFmQ3SD06itNA2QS
oeHc/PM9uvZsT2s+W1tZ8burZfau1YVFP3ccHyatE1saC+UaGHHltzWpXG2HaKq0LOhmRsv4O4uM
gzeWnLfxEKHqbePfSd3c+pyjNv4gX1o52UMFboIo7JgfJ4QC6A4DBGooxHDLQWbUh/xCQwcFiYek
y4oYpqhAvMApg/uMqPkNVd+Xo5wezOffJLQZZWCk2xVJgXQDzVs0IuCoAoSysh4DMD1yXA+j3T/q
I0QLp6jEpWAGtsozEqwykQx0yfL+gu3I3QgQSU9jgPvZdILx14LF6DvgtgKRGv7sJFteR6QFd0gJ
6QcSD6y9OXRgj3G3H8Y0irPOSC8TOQvHeer6bQdHiI4m3o0RB1qjwuphAKkQYg1cVTgSYXcwixif
OrtAWdcF7SO63gTyRHMUYnbAOQTuzWo0sbNSZsBhGuxxVDmXesgdGgd6zLnXBpYbMmCPSSb4lDpA
5a4pvtuyWCD6b5GNrNV00KuOLpq9KSirXSOQ4GIdwIe9zI/0iuqT5h7EIlSr1ti752DGmYuyCuRJ
rsqtqYqnECD1U98hL0vnD/A03ncRTk9QDYJn2cS7MYRM5Fqmdtc9NKNVUXDUkvixBBHjVjP8iU14
ElPkRle1wONS/L8vaP3qlddOwVNjo2GKoApJ16m/geE+99VcvYcxooR0Sj4hJVFRWWhEvIWNZr8X
i5qzYz6fxTiPEVJMjEPj7wjrTTxxLXguxAYGFkdkLfdautGhwE2x14rg1GnT/N52UAoUuZ5nUrYW
lSmFl+53kzl9TNjF6qTNXvsExns+LwvY6DwYsi0PWFbvyRwiRVDF+OLq+WvBWG0TgQY9T07/ZJVT
frdG9zbZjJMye1lujBoX7RB1Bw1CC7pzWeT1KYjaO02W6MFDGj5xXnZzffgFqhUTOF3TKE0POAzt
9yR5md3PWNPtFxht9jm3t3pnOKsysqZ3PdFHX873YupraG24Z+qOBdFHzGa9lxwMtggsP8oRRWHG
TUMB9YQijcNLT9pbqJITPJHpVSfxXfV8JtJi3sW6HoF7SaJNvQjeh4SFQo6Dc/Hion4xBptPk2CQ
SuGn0CH5HjJKNZ4wT0cKcoBC5M/TZHmoBp1w5y3yYETve5c+zgYYHb0gEyHSlKBJATcLXTkMjU0U
6d67kdV/8wF0hQ5TkRm1FzzkefH082JookW858m9SJmNouAZ30U6vVqDLB9ijW5J3fTsZVr5ki5y
cN3FCD2Ar9j1i2ugT/VHmRX3wdY4Sea1dnNCRUPQ5DakE6TOJFThj0XROfTYQay+HiCOBtqbA4MS
CJnBTYwDwJia/sxgWa070wtfPGwIRtp2a94Y5pOOS0SavJZeX+6qXhrbQXYBg2pH94embrbAyjEU
14StuqhRLjO5vjem0I86wgBsIMPVSzFDTsVy1o94dtrofdlqkZCHyIJLgmJ2oqiJX3G08rnV5n2f
Rs577ZHZujgP2tqgq2qn7buQbMYBer1r8SPS9zCRMmVHEQCIXhJ2uENcjxGsfwGuzKdWDn+8ylD3
qlUG5ixvOIT1fCkXcwMOhWen7sxdv3gVzOZTLA4g1eVfVh11px67Ag1F8cjsFCUQlgQTl8Da0gvQ
X7hlreXpj2jxIa/0D9wx+6irLXqq8cvE6f/domWzU3aJKECHfjlkRnjpYvt30MwDiNxBPRrBdK9k
+j3FrEVpEn3IOvxL/FO7gTWAnwNjx5R3AznUexOPSLs4P7TFsZNm1fyAQAEdBqab5VkHY9Pu6tCF
3oCHiFgX870OgAE7hXWXSb+FLCuvMq7vThPW77M2BIybbZAvCGBWgzTdN8TY1kpVWEOqLH8vR8++
BeVfveXJUuZ9RFBcVoaNjzZkUsVMlrjbxCvf8eYSTAKjZRs01lYtd09EGIyvSu+SLt6axVS/dyea
SdXQvpbOSY9l9UakTL287xW60bzcu3bYbWYLGYpaDHO4u2o/X7w4MjhOi+1nNqPiPOc9cA7oVO8g
SfEDTfkr0SslUuYS2OTiGkoa+YIoLLWK8rXXAgThi8OoKMwnkQ8uAoRUwK4heaVXk7H5+T9HPbpm
E7tSZBjmrgyU9mJy0QaLmyJbrHajmg/I4AWTkEq85YtVzIrHUzva9rHQzH5ZxQogSm9xr5FX0SF9
6MjtqRavWbD4zAyep754jeIS21IJnQ28FxYPBHiPNUXzOhVUH2Mwfc+D3Z2DZrlLce35FvYXArNy
IP3YjVEkPHlkQTxILcdg1bNd5EV7bnujext0bCoaOy9zG33whxJ9mBFO9ilouOxt7JEnUiNBRczj
m+XtoA/br3ijC3gcl8ZiDJPo1SlJjfw0MiRFSQm8lCnXKRPY7zi2Vi+WNfuha+1cKtUnzYmb+5BY
vxJr9g5kntG6dlgAUhxmW0NV+Xtt0sgqI/ZINkWJyIdSQACY0SKU4IHTzUfBBIH2Lk6wXjXG0dYW
YYaWV0cdJ+jOTCiX2Bt3dhoET6OGELZAKL+d9fYjgdHy3sdWs/OyMt8C39pGThg/6xryaNzK1sJy
bt9clOYpaSZyoqyb8zy+oNIGd8zS81axi21mPBC7CVCojKbXiPVZjMl8S2q9eJELIdyWr24eWPeB
ovFk0Y9YW8unZcQhWrfZBH+Zo+g0YmT1Zg8gUHjxdO7JfUCGYD2yT7Mu9zq6ZRadyqCstEVhH7lA
5rVjSiiX6DjcmaOH7KZs/89no5lf6M7S27jNU7N6bcznYhz1N1bJjYlw/SB1NHw/W4iMaDdOiz80
J/1pS98TcYM+PRewke+2aZP0KNL4Sk6R5lVvTAzCzhvOTcWco2XTvGYRrdmyN7KrzFgI5pKZh96o
YJPW9GJlUbl+TgXpg0QhcsyoN3HfEKtiU9TIOEnPtYtcOWLHDAbvLbWUoNLXv7RQ0bcaHyq6btXs
jFcQcH+aqExvdlV9Gl3AYi/S7gJw0aUqUIB1dHJpwAI2G2PO6303ASlNTKdZ0ShFm4Bh7TA1JVC4
hNQRFpbKNNOXKDHO9HShlQnxZRiOtbc1K/DjuWPIbIlkKyKGrbjoghNnAYi/H2Nn4TQgeWytTDrl
qc5vNpcKC/FjNBVnW6+GC4gDH2HaH69pi7cirx5Cm8gMa447DA3hR9S0zSoduCiVMuDWjXkHV7iy
9vCGX0vIzwfYUfkS9myLAVgeB2KU3/iuJzQq49h80MknmtVJwc2q8T2ek/XwheJDe/p5iNzxwyFZ
74yeBIyj5en7qS1IlbOEQAs1aU96UHpnYzZ+mxrjjZLz124S4afpavEuaohXKkNDbZK45NK0y5PU
MDUwvfNJ/Kl9i8/L74I6OibKveqd+E40gK+cPIJj1fBLDQyDgnMeDD52QnqpjDJPZqTOjN+ztSrz
+Dfb10di0BSMp8I8ZWl/mx187kWjot+FQUKb1MWLbqlsl+o6ikrmRoPqqg9bzRSnen1NMQiZhaZz
RI+JyCaGZW21zTuSl3kfkzRj+7JKn8YU/RLZITsSDapd2Wdi52Cef7DS6iWHIospbrjYAvlCm6w1
+I+nqsQSPgkHrQG5osSE0OfnI2jp3ceyxEHTgrdOInUq3HgPA8mZER9Hgzi7oT6DYRkf20hrUGzj
uLPJ2NIgE6u8f0af5tx/Hvo8HLAIC28d1wS1xEUib8PoyW0fCIYDuhnu7IKAKjln6SNd1vTRJu6R
CX0x8DGq1MfVmm+12vDu8IPb5IWXGySTOHs13Wo8olCw9L+jLQGeUcQELrx7z0FM2aBSQHeajg/C
69tVS5TIoZr0dlO7fuTNzboBrZFXo/lAG5XzEUOJjbOyZyYrYMYA/g7dfLA7723I8RoW4BJpqGOG
KesmO1td6ns4i1aN0QZrGmIbTIowSZb5pKZdqy4p7yquXlumnnuaXtyQy+fZle4GNw7KwbKp1qqm
ZxpVg7aup6x90qrhpOcV+PaauUdlZN3OLfrxLnv1a4uBvX8w44pcOy0MD4AEy03vsCGhdQlioAcw
SGpSGyrt9B8PSvQ+J/Jhpzs5+cZTgJ6jlZucm2JvapHrG3a+Cuce+IQ7TM9WjwOhtneBiCQG8gEp
55RcrEH/m9UOfBfUEYWuTuO+NsL2UTJfp8tC4kMZJzvOdxhY+sXLUnUoeH8emuWrNKwh7eUNCmsS
hA6t2ivYpEX81CsbbXlcgyvgsmufXY6hR7Nrkc4SBFMep7zA9DBY9m6sHHh3fO5u44/B0PmaNgwr
Z0b+3cbLATOzTjDiyGMPcc67EkfSePQasAN1gRGk5wDURGuzrLxfcDMTAZNh0tS7NbKqzjlEACaO
4oDwpd0B/mE5l6yZUxI/eXr75S4hP/Sq9LPpihvZRUv3bGS4kab1IY61FA2zSXR1rIzzMPe7Lkqz
v3NbZKvMmoynqpjsnW565GCDmnErFEe9YT1TFmxYg/Q/OTptRnFqeBg948th8Ld2wvHF6mPOrtAW
H+0M8kg8oVYyL1ExNa8zLFTiYUrrWVsYFJY2TEflsTZl3Ddty3SpcM2PAoXSc1Y4py4oy3eizGHp
JQ64YyOMr6ExEP6gip7zry5BfLdrK4CSXzCSMlu7OsE7efMSoBJ01oBQBEZ9nt1lwggz8z1D+Wfq
I7cIY5WHqSx+5XRbX7SuB94HS0AIIznXZlRuaoHYLLTnFDf4VWj2S2p42m2KIJm08Gnr7g/no99S
NuMz0gTcQJBYhrQcDmlR1X6KPoLsAKa4RtpoqzksyGdu5yvkQ7kS3UwMSjaD26MpiWoNMQINCAw1
k+FuwUEtiOx62Et4AxxJzVMF12CLLvlxoCwGxiHXqKWPHnXBjhXeW2VwAjboDt6U6kmV1C0iL9xw
x7Bef7RxQBKscQCKwn3fRgsCzfnTCjnjIbJfwbF5JDRb7m6Bq/kuUWjwN3ERc5IcyoRhsl7so7m3
rljha9+ua0amtvOHUJWFxw6KSI7xA/c+6ruWUovQjS/EVJQeNBpe0hTXVXHqGQdt4J+CPQua8rEF
CCzZRC9JqZ8GNGm+pwxrkzUT2R6TvWlrzvwGWVxUsY9tlpqPyrFObpN/IuVmVt4wITahOUF7y879
YP4lmbB/zDz9FX2iu29bVyfeVoZMtehxBlr3hJTjzQ0gX7jjlsM7hCtSQ7ZzaO8ZcCJ8yvEDZhJ2
wyATjtHMBOkRpAmTKGXfJ7KO7mmQvoRlhownsExsH0wZOZTZaTWjR2W3MQakGWO+ncwhuFG2flGG
JiQC25pfVC0uC9DHOfGAuzR20zWHMfscWe74EhVqY9nQmLWpuEmEIi5A54PInJ0RmxChTPu5rJ2M
PbX4laF0jyJV36tQQwVtj4nfeeFBtE1+RWqYrczRNbZqGgi5rID01Kw9lZs+CuRQkAGzw6xcbwMb
VFvpqfbKZgoAuh6ezLS8oHdSm25CtZc09H+N9gKQ4E3MHcmbXHhBYoawGMU7q/cr4goCK+tS+UZr
DOsw7F7Zg4PDHLvHpFHWXZE6RUVTnDo65fTkRrQSALMFKAu47PKJNu3F9bgc2LH/uGM/ricBiq4I
kNYG6m/hMseoy4yBG3LhDVbOYl1UYb8DWprMOUZmI8R5btLWgTrLx2Xd+RM67Xp+yoJ7jL7C12KN
wi6ygMWjXtBbHE2ZKP3w91h5tPnpSwHiOFWVWT3FCalEyFyYWsfaUc4UJFaR7G3rrFHd75vaUIDs
HDqC4qNzW7yqXrxFZYPsZaEwCq8e95M5fzmUGfjfrqIPt5nlfsVpFW5zwHOwmU1FszMJAfvzlCzB
Gu8iCwcCO4rdCIfzqjVmgLTYO4rG7LdusHD8yifPm6bzIQFDs6P8bHyr6MyHZjzIwYr2/AkFjl1M
9yi72YM3nZXpvegp+O1sijm6Zbm8KeuzdYP2Bk288+vOUlii4SuqLHqqTMu6eSWJgQhgyKdA8BCz
It8yTA23n69w2Jvk66Y3WQu1SgJ3uvAZ5r5qcOihJJHHWWbBcQxhO+SOR7bzFXqUexuhapbF2Ox7
D0w7qNP+JBqt++fBQ+aB/BR3Ia+yYcaelDu7q+6pCN5jgCq1+afhyLetdECniOBJWRxmBA9VFfsm
bySTc4QpQTVvyPT51on+veFmJ2Cugi9HnyU+Sdt+DXkv0aaV5n4Kn/lPMVRC55I2niO2RLZFVOSv
vKX2xkNXNNeMJJwCACpJKWRjTgHwcpTMkl7MMSCJE4rvurBKOLd1eDTol+5hbeDGNohg+Mky7tJi
PCIIH1Hx8BWdhAmynX0JpAb2o6/ktSiLTR2N1fnnjzJkB3GrpiM68G5Lr+0BldfBAIhxcpR1MJnb
XRXEpqtZyZhFtCQufPnWiyiYgL2inXMF3y4PPz+IEmx/FlF0W5SQXtopEg3DaU1D2t7VaaJT/5K6
gnMjeQ0GGITJ9EqfoEJZGqWvQoNgP5eGjybZgn9s8GNSB/mUFSfw57lJTbTherzJ8Qjd4bbcajG3
e/oCG61brkLCr19DmnB7cgtwVC/fmg5Ci3Yg0Xbu0VKPC7ExKBN1yOOvWaPsSJegS4v7c1dqCOhr
drJ7q5wjwZNP7UyWSABwNQseu876bEYRvllm8V5gDV+5GqpHmKnbDFMQomHRYQCUm0Qz6PnbIbQB
qtOqQveUgFFptFcb8cpUGMXzLCy6l+M43ftiHratHQODDJTYxzrVJf6gQ2KHsHyM3jd64ZCDIvau
wJo4OC3y5ul7oPJBmzG9cBxzeN3kT9ZjfGidYe8FbJCUbr8WhzLH5wgMkTeBe1b214AbEbN28W2U
GIPowWjEzjnuegxJeQ8rQf5Xpm+QVvrMhwLgRvjVi6jzA88Fvkk+ULuw+gQOp9QtP5tXU4QKET9o
ubKI6HEDxdtVSndW0Imja5OjqrVs+BnlhIVsnql4k/aoY5o6DMZi2n01ecG30U3/qHTdudqEF8Jg
ntXO5Y3Mh/LWuuD3y/AtLJLdmOj5Ue+cly4R1u3nwXBjDoTlnW34gHR58o3RMm9lKeZtwxFnNcBL
qvR7XFSMpkvH3psyz6+SSMpc1/tbJq3yXCGYaJJm3EEXgnETTsO1LBWTF62nve+B0R/77hC61ZPl
RiZBw5bxz0NEb3xr1uieFcpIpdkcAo3lV3o8ZWvpFFsnMX8haUcFO8zpjalGsR2CiP6O5uinQrqP
BKO5tM5jbq4TiTbylmSSGYln7t0IWFFgXhH/Fn5T1y7yQeRsrndDoV7cfx6qKAj4oAhFF3j8EAsz
YVVttGscx0XbVOs3IurfwqojRnT57udBjaZ+m9GZ97Stz/HibTNGRFORvLGcp+tSb6Lt2Mw0JPkb
23QiFlQZ4y0ZqvEGRti5lCgDOf7lZAdzOgo6vb57y4OmK+1KWA/GG4h6dimsbRQz7Debxl4jPr/Y
Q97slCju2The41BNO/pKNvZyOhV159mcnCbzRKbXVtcm+25V1CG25ynsMoF9xyQz/xtX57EkqbJF
2S/CDOnANLQWqasmWKkLONpRDl/fi3w9aOsJFlG3rG5mBLj7OWfvtZk4+va2RBZ7s8YYiIO9raZF
L4ehYarwGeD+/X8v33+WlXA449SC19RJTg1T/swCK3nJCQXBDKq++jF4MuVF4Fn1ctXFLVkufhdQ
kIryq1dkOE3IlW9wSsZ3P7DXLpjSr3LeFA4uNj+QMYI5i/Z9QKijIa3oZHHS/AqIlIh7abynJuZ9
Qj5/xyHwPy20/Iod18AJAeaPAwdvff3pCuk+ONfKVzo/y/Tt7JtKvIgpbYhHc0Cw937yRWBWs+5Z
Ds7fb2fvJ4Zauigdmsimt5IbjLN21TtT/BW2iHazem6IwUPirUzvT5EAoB9jyqXGGsSJO2Obtkn0
2euFfmig5iWLPfpsQlVvqjb3Udy642Ny0kvsldkp6IeTPyjUUSWKkytRBvbVpA+9iRV5gGaIYBUL
IMHzdDiqhUCQMf9hMLW8RFoMt6CYzz7jlVc1WBbC5Tg5YFz13wmfvteFAb/TFijqGoCxqAOGhzfr
JR0DK0MN4fi3Wi4NPYM1cZAkGxnOmfuzedQRtbXFB/u7kMnVCOPhA2ADgNnOKg4eoNathvpJSNTY
n+IlRrTwNVEllRvvglLZt4C4Po0l5Z1pWXeeO/eo0+R9KLr5nSDa6T5K9/n9zoTifwyUD0Ot4dRR
l1NytBaX2RLtV0cesoXRhbFE5PZWdaHBWbBN9jbasqs/II2VfdidO9uvN6Y72du4NsOZYabrnrQs
3VPEBrkqYGUdg1zfv6vg1u+/fFXxo6Hd4oCM/yls5WlAifdwINavqyTd+nXUfKgqqlZBbeo7R4bm
6aTFr6RSB/z+0RujT2NDIAqJRvGwVgQ3bajDMLrTyNuVNtuiw8QwCMVbHiT6Il3vtVa5u+uq9j9B
8MeKDUTjOKhMmjzianiCzsvwkU17iDMSsyGl+jDVf6oo9y4M2g3yH9pXpU60EiH+BvkbY8kUWS6O
7Mx6UJUa2ypN6PTo4m8t55EviKWxlfF+msxs42CceWKBWbX882va4uOBIgHddaasDSDSdzWge7ZH
BTMo6/6GNMJpbpfBObEJ9qnt25zF2cVX7MrCC5hMKeOI09k6CrFk8GmCMqPA3E2MbpzEfLoJ9IzJ
IsoiyonCZKC+HQaVXzRG7nWauvAy8hGa4bTg9YPgQBlcA7Rlzo+AIb6K5TLBdjuaUAtjWfdngGe/
525AZipYlLTrfjBoX+Ihra1hWr994OJrG7T/ys6JvpT576ayrZOyDedREnRClOdxFoN76YKZBxZd
E9kX5gGWyB9M4X4TNtdKEDUZlFA0rDCbqXlQZxTufOtckgdDgdkxqbEzfYt1euTEoAxGfcl8D78a
nQOll5F/Pv4ccr9YD1GBuEX3kNE8fx2hR2LMtu1zT/6KnHJTytp5jZPuR+UZ88mu/Y/40zeNY8Dm
t6lCksFheNCVlkwXphLJYhef0FmxsA8bIiSwxiP5d0GFHGO7+1va8fwYvrD4ZaOBu8UY/rjTOO7g
d47bwio3/RgBpG3Lk69oyBUOzkeMZYzzivHVFAx2w4wuIxX+iszMy5g4b7rxMFNH1Hdd1BawFUa8
pfmyMSOSAwcwZSfqBXjhrHceUXaq4Zy/SOhN4aFTprzcJkX21SkXaakxe9s8Aq+QwtulZwScKMww
zvShpHpKBpsbT9xg/LTrrG/TF9uHYxa6rFFxEO+yCfh12RWPlGEIdo+R6Grh3xbL9LZp8v9gT7SG
jVOK34r2Ou2hfAkSIkMXOViwrixmdTyYib6SFYRgNp+4BTsK1taafsgJ4w0R28TpcPzLBxpVXoJY
RFdfnNuCV50Wa2EBkGrjlyomBaSzEsZC6k+Xxs0R3RAjJFmA/wKPH9DVOad8bL2V7rLhpSn6niih
pfHPFjTExlWUEF8xKNGiJ4CP3vMF9M+zhbuwCkbRH9u6e3gDRmcpJ0EYZLvUC/4bGbfvaIXssxkJ
untl9BTO2+Qzu1QlCVlZQ0pa4zDQYW5n3CI73xidhY25YB0DR0zo96VrknKn44gO+mSuJevzumH+
GpqQKWJPkY7bhRdcc91d4HvK2RLtxrGfljOrG1ifF6ZjW0KAzDp+NNC7gI4uvAUUDmjMK4eUieYH
oPR5B7zZOzcKtKJHhnDpYHIj+DbU8Xs2tePBSqP/6pEwXrrJRJdYQXEUSa63BSr3viz6faMQnBjN
DgNasLaU5FBFmsA+RUOzI47vd21MX3nVzwcVy42dZjETaEz2ZGfjQsYzVpcU33NI5p2vuVE9vnX6
pvm2j1/F6FQQnWwkjQ65RXVbTR8jaZHMYXKeGRk9ClDGi0CGCERFIVWkKaZwcx0iqNuZ9ghbouWm
LQdENyIBQiqTne8gvRYYrQ95a2zdpuRAXKQ3h03iBBnvh+pDzHNju5/G6UcK3f+ee9amlQgqTPpc
tfyFNDm5MP5X66RFbRiJeCBdt1UnS/xLJ7yP3LUbG13Qvmlb6jyJpqmF5WMq09lZLHsbzxDhLkht
Zx0V/jsuiHbxyn2glqREofwtZLePpgVcRLfBoR0zNMaPIMCqNw7ln4JnaAWN/cXrvNeE31gU9RvL
OwHR06Yv7HuXpNWLYiWY6ge2UoIiuAt22gFO52ry+CqT27fqx1ujSIVMyQ3b4RB+7ePPtLYthoPA
0yz3v7rBO1/0PnJC1IRWTpRjNUpOxzNNGkLD9qhaQCaZptrkTo+8kxnVHkVqU+pzMKPZ66qrCFLK
WRLzjqndfrSZycrYEDaUNPiuG3LiCJhaeSX4Ws+HoTPEYbdt7Q5ip/crp1feTJtpQi2qTaIucLWD
pCmi8xCPNw/j51qxF5YqufWs+DT3cHPaSwPQ9/4q07wkbfAJbCai84MrBYpQKkL67CEWJ1OO00Um
AT9/D4Guan4iRt8YTk3OZ9w+u3Qq8Ay69NQnl2O/5axUFhaHSFM2lZ51lJ3kX8xnTAz2BLt6voWE
1LDw1HIf2bRs+GBNFOnbGgKLLB21c+we4k3eTe+o7D3MnofK0cecbSBCVitCfSdg3sEz7hR7qcHc
tN0htEj6pcPo/qwYgVSGWSxHLeJUnQz9HtBjLFv0Z5kFfXQ+04iW77oJgNzZCVNujqyWTHNsEOVN
oWVEx0B+Z9gEp6LKCZ0HtDQUf2WI1WouT+HUH2q0khsZS9SQ7YsxD+mOpLofU1q8tFlzEqNrMI3g
nAOJg0Ma9w1cAfOPoJ8KIenuiOaSxDlTmHwPSQ6Kcc4st8rxI+WXKfhwyGxaC0/+m3fLNR5g2oae
RcxtTNR5Djpc2sS1VERjbZ3w1PeF3roFKaKi8u6EuvUGzLemuCXReBx9PuDApdDycvlTRPbSUVMv
8+ygjrHJyrWskqwk+uaA413DJJ3TZIRMDsQ61ily0orhvom/3zJ74hyc6NiQC9MDeVp8fETg2Rlc
IxJRVsgPCAlg0XXMtr9qnHd562Cm6FEDUwkiIEY6TDtk5+VuwCExh6lS4ELO8ZEThGilSzyx0WKc
dTV954lYClkkH2YwEPI8B+D6mfnqCkHaZFeCZqlrbfuwNJ7tctE9XAfkSOkJo+5PWHOA1uE5what
m13BSnsPraQ/zFYGjaQddHmMqEMuRoV5Zmyx0sZ0dlaBo70zWut5w49V7H1P1W8Kvv8RViU9h9Kt
3yxAHA+LkZazUOy6htLTtLzH9ys3FLvKq6fr97uxnPy79FjGA/dQQjhHMCsuidTciTJHqCO0Z+3k
WKYPd/T5hNmn4O2ljyL90KpKTiOQfpwhKt1BR/mHexT2RgLXrG07dbH76kdme9Mhn5CD5knormbZ
e1COxnEP3Mp9xoS6V/Ng7lsNhWSaFpitjGpGgunBWEZqcUkFO6BAeKsD+zTM2KllYdUnG/89XIPi
InIPylq2tsPYeTdH3b0yf1sToAFeiW7FsJiLKoCvm0oD2E/0RBUAwumuNPadqM2KwwTAlAwmBvP+
4AXbCI72StXaAPZF1j0S2OqE2hB5YXCvM8KyGI0RDA53AGxAgbmckhtFbhZye9CGF+NZU+Sc0a7h
89GEYyKKBQ+f5/epsz5GT+pdEKiXwCCLdfafRVCGe8p0xr6czu8T5PQdLeMJ9XQyPmeyVPGjxVAh
FQ57Lc+pUJtKTvJrjKyvrvEvUqjxomjjgY1CHly9lRbsV0k27kvD+rGpQGduGGFmJ9q9myFIUcvY
hbr0Gko1xvXE0uXVHy8unrFL2S2YShRokPEpqpUR3dvlMraTAUMPfVpjdMzeW5Yrf7E4NB2J11bX
/zMBpB4rRxh3w06eaT4DBQRFcUhHk4MikaYfYjkdlgmjI7RB5bjXdR9CQOvaM3qK9mwtl8lpP8ce
GF8fRwwFYD0IOZ0kBN4r/HDwe4b1zDMRXlKmf4rh+wZJw3zo64gApqp6n5DCr8lBachNtZqDI+nq
l8HFQ/LGTLyNzjTRZHBCpursoWLEfHvDfJYkoJ7igNu2zMafjcOCYsD2OKNRmb2mx340/Ig68SmK
NnwzBvdrtCPrmk7piyojZOV9zGDMqvpVFEWfaFJiiDF9/7bArwkFdwgLCpI9pVh8D5YLZViwAcqS
bWSN9Cke2YO+wzmI6Vu8hP3j+x2PMv5QT7C3JNWOaOr+5iyX71ffl7GWt0yk+alW6M46s0Jx5OMQ
K5n9ohGz+wueBYOQ24wc66wP71Y7zUenQpTkhiZpaA6+gQi9N/4IqoDQij4rkuptj21J1/CWLUKK
r850CHXU/LCm+OjoxH3HmIeFvNQre+hYqGZvL7PuOSBTcAj2/KxolxG5aGz8yc6fFi3pt2JEapWI
vD46y1uVA6B1ea7msHp0JZyEiJzXW2Jo1GpG+0Vg5XRK6JadJnpkJ5XZwZZ8mJQD8MiHEOb9rQ7J
XbZRiCF19NsjvulfIRzQN/5H+SbMfXcfUffciq55rfOy2DaagwcxY+Z1cLvobnYlOuLdVMyIMD0y
MMpOR7cxkB3pzvNmUKnY+jOUR54gHNDkel4TX8K9NV0SMSd57spQvNLhfh472x5/1fh2u7hvzmUf
cgLpgn27iDWEO5sPEXd3FMHR3myQPLtwze9hUyR49VjMEiruV0Jss2q4+dN4iQtlEnOEFsWYMsAa
/WQkiHBMeQbvKgG4pv/3lY/C4KhLTQMCEPv3BT2VPkP4gvycjisDtsSawX30tAoOJGARYUHK9kkw
BIiOXv6UAD8OJTnK13Bd0Jc4N6nCGsP0lIIQRyDbfsp5vJ/PQ2J42ypaGDV93z3iYN7TLzWOTVHA
dfDgnBF9lS8CoIsy2/ZqGdOPjh7aWS2X71ffF+rPYZk/8RFSV7+zkVbXKmTZCastbmYkBHQtAY5r
Qh+HFeANBL8ikAblghmP5wCr5piPfzgAN5fRy/Sr3WUsM+mwEZRUO1xK3UcXd88YkylgZ8Q6bekq
eNRDQPZwKA9FOQxAEJf3scFNnrUJvdasy/Frqf7WeSi0lnd9kHyAoqurdf5Zti3E5iiZb7D2aXR1
7Bb58mff/2EI42lDgHewCbWT7Yw+zTcw1+aznYFC76rxoq3hJpSlnq7jcpQi7TVjAXuWTfXHNPP+
YVr9I661c2IRck5e5cEasIn9M2zlvFjCB1cc04PjqwaD6VrUigMSQKYMXmleZUgPwWDJIbrJQTo+
lgSzgfm6wiZEQxrHf2gGZOSEl97KIHpiG/j7lOSoe2je02HQeMNRE6OSzVca3TMoaSe41FNs75Pc
ZaNKG4sQ2GWxH7V58iA4Ypjwx5flnhtzBJ3+dP/eUhCiO9eo0Afbcu5ONocfA+X2gYOOtekShPSI
YW+131R3YhxvUQGs43/vxhYiVLsiVMs8+WkIirltHQhpaL/WjGvU05R+wcFo3WQCp0PovjCjIWtq
4CNqkyG+AlVIrvjR1Y4zEXuWGwbkB3CxMuUQEcmlp/u99tDRbjkYhtdRZfVejHh7ym45fTlFd9At
Z0vPnNSetOP2lkVte/PRjcmJXpgSrUbx3n03GdLj989qFp55ggmVYqfGaUxfbKZL5yIJTMZbP4DO
wtxM/Tstlw4KEcjB19DEAmjTWWxXdckIsmbH67JqorgOdkKr4kiv3DsTb9MeM+VuG2wU7I7dnXKT
sWtQg8kjsGvdljWKnapJUU72r6EGWTbHi3qfPY1WZVMwgde05gL6fbOCceuNiuFElYMLHpGTDuN7
PExrRmXm1TSEi3WoIV+9rsIVDxkoCxnM5sUlSFczq/7Cjp8e/A6rj9NXQDVz+1Qul+9X9XQwel8/
Q3i3Lw25wyad20e03CWDy6DCmYwlgKrCjzKLPxVYqE0WqWbLnQtCwsT9Bp5whM8aLkA9n+Bu78u3
wubNwlL2PkefcJZBSCRY7mtE4aA9h8HP3mmRq8Pk1x2jWAyWHe4M6B/BvJaUrptv4DTfun+1bUGB
bUx//DZHokxayU8io+vKG18DFNtpasoXgYtqappng+iLxFlY9uS0Yo6eLecwAJk6DyXSb+GDbKTO
HbZFkY0vPEUZgu8mvgUTwKKSWe3RwPv8Yo6d3NJwuCERMq5RIEncZiCPQ658x0XKhKsS9d7X9a/a
DSbEWOb8TKicZWQ6BF7ofQa4+sVL0oSHGo+/mH74fkJUc6MXJsMvoas7riXrU+M+X+mEXlrp0xXp
mvE1nUsbEbLR7ocsSHbEBfmf0fTqSvUYY2D5Nc229QgDYCYB4GanY/rQvXHzsoNhgPE3fVCFCdkK
PwYbC7huPlo51a9mgvFNMgKSGm/099HBpz6y6jrAA0tHUHMyItk7mw5xrq6h6O80EnEeahXfpsiI
b8B1RyDUat5D0aU10No1tdvgHwB3mHjdRXeAYiFXoG/oFzomTOEefhQYwAZZ977iJLhLOqpKJFm/
LJaJVaolI0ayOdcKcCgaVO+VUuFSF9soTZIHHRMS5jjAb9JizO8BKbU7G1LupuXblejmRjNtd9EU
EPEaMAmCE4ykHFnUYO059dQvnBz5LObuhciM4hcymRBDUrct60hvE1r5dxht0bpzxvKsPhJXWIRe
Vu9dD5ux9ZKIQcKoXxs50lPSItwIt/LpqQv0UH4oTw5J8cuckJaznC9hoqwbDXGLgi9FIxxCzCFa
1iGQbCWQP55TZjvASFJk16PqNjGTuRPVMLHUQwuMdvHDfh/EUbtgAbDHl0LNdEBQ+x4oBjhgZM4z
7Cbzh6po9wwWaAs/NecN00yJp0hV156fD51THjwSHd4R+lb7Pkay0w54MwsfpPdYGR9BEboHJMOb
2Kaf3MxOd8tV/6/vILgnMlqxgf3vm3BM/4yr6h+4hwW5Z+enIPXVE+qPev5/f8bjOl4hMz4Lbzua
EdwRYTZXPHrDC5yFkNif7Gk6g7ykMC0gjHbJKaMbw9SfLncLN+4Q8yFcDffLmhJxort4pKHecOzg
ONYPgAg8dwk4IiV+Z0UzDrCERVTm5aemfVz1znhPpAsbPAVIONU+uq8ldzqqxUq3yYvb1v7n7GDS
CzyeXRS5KSrEujxBKB5WdeiGN0OP+heEbXIdgCpVNt/VnFjDqce3E/CwX0qPNAK1pOcQuetAJeIQ
5/b6E4GSf/YClwI5zgx2KOYbXcqJ0dPFss39yDoinbiVi5fIsL8IGCa7hIkYe+TgyoPpznumXuO5
KRYzd46ryM90sP+uwmQjy5Op/V/WaJcH4mEp44kXZVhS87f4dWYG4UWu4kfaW/LgksW0YFJ2Rc80
3PUReoRdjyWvcOCTIj6PLUtfRvIyW0RNbFkjAl7T3+ZJsdWh0OBTgeAYJT1el+dYofBiI/fEqU9n
xsa7Wvvz03WBfMQOGhXq5d+BisMjh2x5KnJHcHz+a9TAIBg9RoxdsOul9CFpYtFTSn/KEodkREKK
fRC9f2A/O0c5nF9VL9Q+ungb/vbWGbyCMYdSW09O2br1CcoLJ5g1ahTgdOoPaSZngvTOqGOuYVMV
d9QGCAaI8basbbvIymM6xj1IiTKE6osL7Wok4ULttgl8L5kxu93isfXD9YiOroz0X53EKaKYzHqp
/DnhXFdSpjBrDwlFnFt/m4IEpIzLA9rhQIxA6aznPCDxzK/ljmE7KQCx+Jcltt6TuqWeqIZxChai
+xlm9XnAnPgf6Qk7O+r3plHebfXC6ulQrdXIatNdOgVi6zCl/7Iccw9+oP5D0hMHkkraAJ5ssTPi
FLMl7cLE+A9LOyl/GvwKcgYExMq/miiILw3obWLeGRJDBbOdnc/pxbkEcejG8KWba9r26S9hpoRq
kMNNVRK2SJn4LUy6G5x7MuNAJb9mRwDbwdxtYgQA3gzs1Zz8RNQRUf9giIYeRjLCNmpGsWooPY45
axoGsrzcOOQ+vgKGM54NEhVu2vk1t0z/JLK4JVQkIJoEUfCxYXyxyisCQ3Uu9N7k1tz0iwQKMT90
fAcVU+KtoIrurGUWo8AN5zEiaNuZaWAY73HHDC9LUpczGXR8TLXpznaEi7VcRH+HyjMP35BSCup6
LZBBbbXqzIsnU4r1uiOdU9d4z5v20c0yPkML/8eY7yvISHSJ26R4F0a+ssS0SbUJIrElE0R7BRCs
GKJC3/YXv3TwEffQgqfhope9EadLdnIz8QTm/AKVVp2pBCQnT6QzRjn/Kwqzesno7NbRsGj2mi2N
519MW9XaZGLiT/Jd5dGuLUBQ+dloruOcTAcjJfmDBUyu9YJNH/zfeSzEpinyS5CjaZibCY5hrUKe
NbbmRPVHMnlLmJ7WWhfhfhxMNN+zeo8aom5sNdI8taM1HwKS5/Fm1HBk4AomkAnErqkrSa9K/Oxn
rO4qruxTNAmxE4ZBaJreRHF46dO4349Rynh5aHEpMRaf4K4Vyn8gE3yQ0uYQc1INO9DA1Sa1mK+3
DWe3bGxKoGyk+WTMeOhcvYE61QdLteMWPvWrPyCYS4LfdYaJDwXHyvDjW2OhWsHsc8dgm2463Q8f
jhdHK2sYx/PA39o05QiFge9tZZpS/ASf+1e5DfeWoHOFpvt3mfCtoWjcxU0brnGgrkMO14VhRDt8
ePWBgxHORuDVdBhp3mXjxUqQrdZN0rHzjrsc0PRhGJBED5w4KlSbY5+f2gg5odnzFE/LRf1XivRV
tuCC7LxuL914dWoDq9lkQQykCfwTGN5+Nr/IcyKluO+NTROk3WnIhvp98CNUke4ORdb4gWrmYdsu
WwNIlVtiEmWck7W1z9NePmOOrmt7euntxj4J+7sBjkgbsTazDhKkUpVPDBnNeuUIYe3oWWl0etM1
mMm4wA32aoE8QWVgPsDufDhuEhPxbk3rOTXcT4pXeuE4wQ72pN1P5SevwyAyjDiqw3ZhBtvO8/ZG
KrxPqZOR1T7wafqW4pNhNkRYUd9mPaqtyOD29FR6DuaN3TRQn6U6/zPSvXopurHDVcInOznWizkY
i7F+zq+zy/xdVX8nGBB3QAAMbDG3kh6dbqLwik4h3cf1IgocQyYxHeyAnq4jCV003zgfbEZc0UOa
qo0b9+4R6eHrkMaYPpP+NaZHsgVXgtAViJPooe1xFr0b2qUrOMFs0p18zYkd2iggh7RBbH+LrBDq
kll6R11VEsEGyyeyQE5ZaluS1st0J/wxT/qtZXsBmGc4pMCPe1BYpHVI59gghTuFif2R9n6DjSMF
2aAHoNfmLkCECXa6wcWE0A1tC+5WWehPPf30rOr3WI0YeOJg1RcAHoXnz9RhbroGy/nX9RHJBATF
IRV35ZMJjncxe3M1AGI8zXwoF7FoLklpPdedDC/o/FkRhmTcWVPW3PQ8UwuptF+5rnkv1ZyzMv+S
PvtcAkNbVWG6KhBMrJja1tdkvsapqy8OSbuXQPTw7lGSrOB+dOdkTsFDzBDWusk+YWQN0C9WtIOz
uFlZBZlMqUlyDZHlF20k4sLuZaGVM2bOWc1hCe3Ydx4VLbXN+fvCLsmrhvYE2qszqRIu4bfLHPOv
lZfhLcM8urV63HyF2TgXK6dG7O0igLLrGYhRC+Ns9k9JAsAprRqggG4TnQh4j71kq/OpO3mWI/d8
VX/YioPzNEzBGU2RssV4NMhWi12PSILBO9lFGK3AntFoX342J0aVI4ql1KMzXlrkynR4mI7CGj4K
jp/Pwg/HBysR3Af1tF0Cg0jx/E8Ke7j785LY1OjdUOHLJkxEjLm6pFPr/u9SUmvQslT1So1teu7L
7meCFm+XOMQYi8D/k5gu466x9wH9qrqhtUfZnI4TuoeaPCNpkD+CBBABOj1wpoCIPpzyb+f7fFJT
/Fc3xTFHNkz3UX76DB6TINz3ZZ6h+M/hFxlgXgaJYoJzGRMgm/ltvAxSvHgFMv+1riLxGAf/CIyG
0HTiZRBAS5xm6Jb2tWm9o5/wiQ/p+lPDGXxlfya1hfa8N85DVs6X2PERV1M9r/3sH/4RvArTdHSL
Nl5zNh/X4LSPIWJocIdBsS4cBHBJjVYhhGg2BPAM2uZpDQPCloyCZu4RpGas/AxAnDeZzSOYtDRY
E1M44xhY66G6hlh26ZT19iksZLGdJgW5JBc2gkx58ss6OVuUijcAgkDQcFN5GLrSMrWvfiFXc9Lc
GQrsYANQSLkeHY3lkWld4rSaPzBD1aWNgltaDf1+0pW1B2q4BDfiTCxIs4uqN22gjjctP9uOsEfC
Cokzj4q79SWiIcrKhCayRqmLV0OQ6bTqhBORh4v+10u76Y5HMQHySPgE4+o9E8noRr0wHTurfYqa
VTtZkseE13r4o/tfkwW6acjqP51o8zVxvSQxk0l9+35lNvLn1MzDIVUHkUfuuYI8iuEqupTB5Oyy
GfO3NHFd5axppNGD5kcNsPL8tt1kHCJc+kSnzsab5CTuRSANdmHnzwYcDhl88ntu61j6J26aj9GM
0XpoxLIpteNpsE2IWrtcV99mhu5cRgB/WziHZFVyVMGZrcqYBBlc4RlwKQQVtMVTgXq/aKcvOzU+
vTyTx7i3sEmSmNJOHc2E0S72Xd78FzJHXemJCL6MxM2aImSgUlih+EAg6hFWHg+vsRH08M+NfB9Y
5R6H9UvmMWBepHAy6I+AR7ytRjnoNalc4kAWUzud4IpvZ8Xu/uztqLxFRAG7lbULmukC8iyC4op3
niP+0h3a9sFfowSVOCWG3Mnc2JcVduTUaM0D2aijOgKGmrgXImKy4PfeQuSVxy5loNDYf0B0kThr
El9uwd6FJi2Rcnn6EGUo1L2k3RMsRC+77NTKNel9GNp+dFNMadM6Bjb14Jmn7gYsBFJ3s8DXl4fo
QNL5zSutJfGv/ZH08YvjJX97CY5bRKLGNzwkmzgi0KFctwB5B+TptJ2ppUX9RDDBGYFgPyaLRtkY
v8nt2RbtfLBqZT1jjmuxfQTAsbO63AP0VIFTtbLpFJltTZfxJc6k+GUZtGThSGXMB1ZLqc2sVj2q
0YRgrmlhTMjLV+rc93q4TyaFu2F43dZgZj8bPYBiuuujWuOsDPAtDQ67go1ueCB4DQsw82Sv50Ei
JCjypbdqM5BtXfqp7Ig8X/9Hx2lv7k72mCD5pFv9MOFMn7M0eE5EsK5CZY+b2WgvsDWY0GKWRunH
vJbGQJT286s9flp50t3JJtqO3LmnIC/+JZ5wTpVaDiKucx5MnrKBMew2Yoi3SV3BmXuadnlayFcj
xVNnyh9pV0ZH1tSBxGHyr8GeTT9p2u5I40IazWTpUkZwt5XL0FxEFa7BwxBl8hWFCVNR33jDrgAL
Z7bGXeM2f9qwAUTOEIedkLKxH/9mYibqyQ6h0E8mw7o6eVhG+5gUUsGOwBVGwshmkCXHm9DAHWtb
4Fj/10Yu5SJYmhLUOcs+R2R15rIl8Ie1DpBflHe8QExjRR5vrNpapnGLuNOlo9673dZVrVq7cUO3
Nws0bTzXXtWxE96iZZUdypj8STv5HQ0aewIZPmLiGIGY3kBm1BEF5Udymyt/OPph/IwMpFnSAc6I
UAEXf/ej6QuLMWeHDXq5BAbjbglpCIkmCSkB4hhPgNHRsUIXUnHcC8ryGduZ/dIWJl0f84vxHjFS
YXy0ity6VGFUb0q74dDAkJ+UFMHYCyzes8xxKJK/rjZTaxwrN6nf8JPt+IqDC5/dWo084+NS7EzB
J27GnCjz0HrYvgV5QxU0Aia0sZMVDSfLbcOzU4ev2dgythqaY2qwd0TG1B+lB+yEJsmtw628ZqbB
jB3+PQHR6m0shmea5Rj5x2CgRi1+Bpbd4yTEAO0hkUOiy1gNk+O6dXvmKZbJcRKA4paGxX99lUHh
9Ir2lR/yUmbMSawUxaJ47RyPpQjwm1xwfRHd9C4KT6ahvxC67mGTYXgH6eG1QMak1fa7MOK5iwgk
uOPKAvtcr5iDY5EEYr+xO34nLJhkvaXOU7uio5dqZZuohP1ZgOIwQjWs4xpVpt0Byeo1twcyy1Vr
dubDoze/YdRJBbiApeeDW/Vi7UIF3tqzyo4tPfo1ctkul/IIU+aPrgGBIGnD0TKwzyep8X/YO5Md
u4Fsu/7KQ41swFFgF2RwUJNL3j77PjUhpJTEvieDzde/xSwbD/bAgOeeCHlTSuVtyIgT5+y99hiO
Cg5iX/fzfmY/DWKXZaUx36vo3Y5c79BEa3zbu3G5g5fo7AtDnwYnro811oK6MSS2e7KPtBi7m0QA
u2iL3g8dDOaX3K1Pc8PknJgdwHwdiIuq6s+WYbysnNfD1Zj0DvlBGyzTQHj6lr2gJ/59XqD4AK4e
DNFoAgezAYWztFyjqdoPegxI/UhfE5E+zzbYF0oQqPKU3ITAdNGJmmcItGuTIuRQwZnbPkw2ht4c
CAbK0ItjVnf0SwssV/NDpIvyflMtHXjdtLB6JnoMbFU498Th1SvJAKpMhkOTJB+zttmR1hz3N+vg
rBSrlkEQjCKFb+rMfb0lLX0HJyWO9YLfKuiYQB4iRJi3hozRZbqoGDjT72w/c4jLukZ6WU68ybfr
lLxQrD8xPHxxCsr6cVYscL5zkAIgu+cnCSfv1ggMIdcQoqHiqnURO1R5H905PfYGD1VpLX9JjmGL
MZ63CFwzzmb6tsgZImIg2M5Hdy/tidN4ab1+18JFyfNW81BviE6qUx3RL2jbNmwJr3K3jjjqu/xt
xr5X0D0nNWTvYok8GTUH3zZC5C3pY4+1XSAstd+/0CU3d0WZ1JctCGqcOl7m5F5qLuKjj8Nxex7Q
1P547QLKU1s31VTDciNWoiDPmr343McKJBQDRQ5IoMI04QfRuq6vmphkNNYtVld3dA9pqbBemvEK
nFsxYsD35DlTyOEpeVDT8JxU7O9La7zBIt5K4Ny9a+yXdaGcdVoYT3HqFdwW8fvCDrJZgp1L58xn
zGvyhA2JwykWKJsu/jP8c6pyjRqLCGLrjn4J8eq87S/2JKmMZnVJHJZZKFUDQCEINsCG8z3SluUM
dPDqea5532WiZ3wALV/pWwgF7Q+o8zDCx42po5Yv2JruYUBuh1FmeFbmCOzdX7xbLD37vhq7c+GI
hN11to6pUZtEAXkeeGLYKSNvyBAX2B5KUtPJHaVrTnhlIpzLBNnoaLYj2kER/xqbz06Mf5rVyV+c
Wh6lJigZ+9GVw11y6iEf7OAfrde2SPHx0JZ/MOgwL3QKroOTknTIJDwpSvsHEVGEF+7qLkmQuaJx
Kht1Kgqo7mPN0jxAr6K4dF8MPEKM/9UbKlMfqS2+QtkQA6CNHxV2tbROL6011X/SRN/4a30E1KQf
Biyc9yy2v+QKsr2U8k6MsKX63BI7QrAP5sg6LPr27yqc/k4PhA5yVSxSPpFltetnF6Ms7Mjw+5Q4
IboQa6puZflHTrX3Oghg47KaofQ4rDXd6Ja3eUMNRjtgfO8gI9JzSi4uKfSnyXioZ49IUHRgN7Gl
6gPAi5ozSA0+yEP3BCJ7fSUVASURACRIBS1kE7TVGEjlQai5eCEMgTwP61UtggrAymPqvFbcM/S6
eln2RU9RP8L0j1FuUaWw3Uw+41WA5n+Yib15CCNeGSyaRC4xv65Wkt4hWfanZpyHp4JWea7ZUujb
QnRHrHWYmFOa7B9V3RocRmgXaIeY1sgYOWfSCLisZd6QCDQsNGkqhRW9KvvL9x9xL+m4fX9Zoye7
qM5pDqWmiTVURBfGGClQO5e0MdHhin7TwLaubi7fj2vGpnC3m4PdrBHaWiPe65oT+ffv7Ld81O+v
lggRfF+Dh9tyciVm43/n5+IrQh36/XiSQ27gGuSv/v3drpnQXcVI+TMrJqpw+0NGJFfMmMpnx3Iv
SU9rib337KjBvXSJxmYYE8jXIbW+WLGH+qKfiH39fvz9VdNZzrGXzIzbebrQ7pov3199/wG0Myt3
o2PiGvIIGpoh0dEBPbedEb35YqjuCLqGrrj08p2EO9ahGCmCnScK9yQyfKjJ/W6pEb86ZVS+0xeV
GLPfiYOJb4XXbNt26r1b2sHDPKQhkbFQystOvbs1EJOote97kOw37QwVJtMRzfbWeM8V44W2c39W
SZMFQ7ma74a0GLU4KV2S7WHrqL8enb/7lkS3F89CylT9nLHsvEsakzcY4Fkst4cl7bVDl0Qd64hn
vdPTyXZIV8/9PJVXO4n6tyx7++5JFtqxgDdjs/nuWHZr7GMnis1d3czrv9+AKLP/qpEOJGDf7Mb2
KKB7/Wcha+Kd/cy8Wyt8MAW+oW609YOTORQkA+3LpC2zdwn+Zt+msj5Rjrn4zWYDK35C89onZpID
G5AavHZv2fTy/W6nOTb11cMY8/3QxqC0R1dkHPEMpEaj32lJ/7aKer7XhVG/Nhs1a2uYihleEkAy
fw/+bAiUywklZ8KGf8Qew6UqrTMOg+zDIZWIaCP3eWrr9IHS8Zc/EhXVC86SHWFrR62QmcrN5OlI
+DeeW6b3ddupF89Ht7d936IJMMmZoRSdgtCxo/JjtWdMc0nZX78fprQyjdV+S/qhJdtKxwEAB2+n
G+F9YMiBEDJk8sJ80vkomPHw3bS3EPno+Nh7uCumrmaPnoozTajkDlMh3mGkWZ+c/S9rm0JQTNLP
QZlAOgx3CeIBlMSM4zwYk+GKl8t4Hu1suRtb6FRuNqiPfOXgagpbASRx1Qfe/6p3jHc3KadrOnkW
NUbtfwh0CkFbpfaNBG0YICOwKH3qU542aNwKRRTTaJ0Tb5KnOY+h+iM3ICGuY90Zt8BBX57bFTZT
7LnNg+UUP63NHDspj5NOl/5Q2gWc61fxj9QnxU9a6UeZWidMkg9UTcse3QyfeqLTz5SWeDCWNMOd
mRZnPFyBwRWBwiYLHca9R3EKQKHDX+Ev1YlGA82VAV5Crf/0IuvDul7XC5kFIJdQTdzRvMbUNrWX
SFf2R1sq2kQZE5PMltaH2aovcPx4mnmOT5nbP8XjJF6hYoVjkVHtkbe0syySckY794EXpAYHakTJ
jKn3XDHPPQPVu84XDGwjAyQSGqt8gfWc77/f63h1+nDF/YNrlLe+jMJuaIqnfqruqaW7GzUQndH4
0nmJyD/omCZCZvLdc+ty43pIjT2R+5/YJAg3SucN++rTgm3jJ1XNDDzldj+1xXSHZaV6wjL0ihVh
+UxWbocWhSDyNI04VQzig90s6FfMRUUKcoiVgNH/9v22FXBBrLm/Meq4fItm59/fT6zEOHYr+E6i
NMjd7duPNU2/Zz0ezI83JEzljRR1T64Fr8zsKNkzp0luTMf23mhrIy5Czl3OyXsjnlKDDDdS6HvC
q7rhc0Jj6Hatd1F+SbvN8Z8HL8chu5AOQjyL+2kZPShxwqZvU6NtniJDvX1/f7CEQ1VhVpfE7qr3
EkdYjBbw0zDWQCeMaGKnIcFlXTRosJK0MIZ4B12O51Q28etI3/oqi5kM2e2HGAYwTuwb96r7/Daz
dfVEGPStB1+fmDFpXC3N8WdSsT5hlZw/Cesqhb3HMh+99qV0ToJ2KP6zZP206/yBe6RCaCSBljT2
U7ro3yunbYuye3FqphpJRAye4sA+rk9LD5yJuQCBTsvUfCBYHgFMokBj/bEDMRLi0bjda//eQfz/
KFB4oLWncdxWLJ4Rt5vEdwG12RiPnT0+10Qu7jxa84yulvqpgjFq3CXZ+my6KPRdiJhhZbTDRbks
V2Z21wqyyAc7Gx/zgYVeJdZj3rFo67n/DXFYfub0zOyez070dKTnqjLYiccFGzXngxSXJCv4wWhR
EBB7/kSjZQCWB3Jn3D48vY2Nx9Xv79w0dh9xiX32oKmOxraX2g3XuO1s6hxIHOx66jMTf+OhLj5K
NvzzaJgVWeR820jGh6pox2cAJwo2TgXPv/5JkzX9jJaiCeyZ2WKcae+14OlZzZp8+oncQ2Mh5FLN
OKK0T8coPjnFCCOegQ7Lhrees3ExQxMq1weKb5wc23tvWYgzzM0G1bJtzg4H8zp2gNTE4mOmu3eK
hkXs4adE+OvHD6Llm8eVFPqHxE5+r+VwTyObYTWiFlhrQCKw+cFuacjQnPjq4BvQuqAIBJh/6k8C
GQkmyBkAls5cfwqxPJembJ+GaUoukQtbhpPMCaUxxYnFVZeAjrJVdzKEWX1OEsuNuIFvQzu+bR2M
R/Vz28OJW2r3lJgJdvPeXz+XMbqP7Lx9HsZO37bM4AO/1esn7QvohrpCfIl95dmGsvr97+tpuBPp
lIQsZmGR0IBt8Umz/n0QwocMBA4C/rJiyY39bFX0H5RhfGADb4OIoZZOzavl2epUV1y/vq/Ocr6U
Ni2g1OZOHtt+DQk+hIwp7Z8VljEgwNsYkztHJFiGx/qtnd60B86gZj56QTg3c5/L4dMfUXNSYoGk
+dnEEtmAUTibneel1yXno8xd9h18A1qE1qeoUqpsyB/f/3LR8jkuWijU6qXUxq+sAtyyoE2v004f
ZpFfOQ0gBkiX30uWhKvn5jdaM+sWA0V2UlxrK0LwP9XvtiznAwmcwz4lMmLn0g6jXINYqYkRV8tK
OyFziIwV1hc5TfVTXJjPzNG5k/shu5K2A/+BYF5G9uEM7ZKxrnuaF6H3MXuZXE1eeYY1I+V2Ltqh
OyEns/cNlDM6SpThXsGINPE5Lvt9jS0L8U+QwkUNKKWqXdNhvBBKYRVjGx9wE46aN5fMIHUFxWq/
uPZ6+b6jvBw/llLRr0YT5EUW8LGMquwsiEOmB7030U7jfLhb5YzRcVUdOOzoRaZwt9KEYBziCOh6
2941zdvXpuqHJ1Vs41qTU7oxm+Zn5DePWVxxjfkeGYqoZjdE1sTh+GT27ps7okVkCE/FUmA86Lqz
Q3WLriF2TwXPaNqmB46V6H26eE/L4gRVRzJRR6eBU1/a76dunncyyq+x4zEBhgMxDxig6VWrYc5v
YP6+ca8f0bW9Y+t8B1mxor9ChOVXa38XgVnZDSOVT9nNUA2Z9leGTfxqk9OCX1iimfa8RrUg+0P8
pcSDTKRatklF153QNyvE/Qa6ou1f7aQJexUbz4NTc28aDBDGPCK/a0bdFdvdcTGM/Ji1Rr9HmMMO
PLRHTtAE9Q2GcS4XoK09lTFHbaz4zpQBwsmjHxzk7rDSkc/hzgumjObOyWV5zk3Eu9t7rPq0+OyK
9FeCXQDve3FB9HPrDJg6uKsv2YoR2ctRRkgV0oDE3wWwGhagiwZ/+3Hnpivxh0Z6698xM0ytV3MQ
lN5CXuIIXXmuRud2aqAR4sDOQfVymLVH+erxmUdbK8Pv5/eGDPN9ZGe8DtDl74kHC5uPKqf2PSVO
l+/SSb+DEUfXXEGAi/ErcsNuQ5Za5CSoWYAkelYjuTkU5vtk5TZwiKmg6VYJtlSWRYs57g9Hkrc3
b6Zt0qN3qysypldQEIi/ZUBvH+IeGijdI/dTCXAaynvMtMgeEJNVt4lLRZ4Zlf9jMM23OM8rUik4
uRgs43tiTcptMT4NdqtZAtQcEkT60ZlGz05mF7cWn4/IEB0mK70xOVIqYQAmG0QQKNiTcIqRpv6p
+vKvHAQHE4vE5CLT5L33BgYHJydjfawBFBrUhXSB7/isbxgcwRuVK2aoO5/zIeIHRXpOMqjDKioc
xcB17wjk+VsCU76IwX2J8Ss/NrzJOy+qbluTtcibevuq2tq5wnwnXTbTlxbM8Q+/VNm+IwTyQghk
f2aLqsKh4ronQ26XlnP7UGpX7Rd5SxNGn0BTdc+bz5+l252S5s7SgjsCANWpc8qWWt4irhIpGwaI
/mBkL2WF0NVNro3vwWuSP+iBLDA4+C3xeBdFgGkjeuXHaE3JBHobiklzaXaYZOvauq03k5nHT9ya
EzvAFIsvP0rCorKWI9ffsqMYM4ImydK9wX+ANv8Z1t4pSsr0ZrEx3hGPUtUdm2efgOOImmpPFdjt
RjXqc+aMfxm5TnA+PBdAATGowNJ8qvhgAvOwS0ZiP9rIZM0yvtgiAiEZoxU9SuIxOa0Gta3P+GDX
6JIMYq/4iWN0uEdvCMdYGy+bIC3daokRsd6wFhjHOF+ukVP9WEcjqDzm/+WWjbpooF5z0l8aw2dx
tug+wUYSNX1Op+MgNmoWKNCiLrkhF5pTvA+++J1xVD8wtQdnMSKmnCs/6NoKmIZQ+U8AVSdG25Cx
gQCDfqtImicg4sQucjFJRAJ7FkHsF09gtvVdp/pxJzgdgNVEhbCsT27bm7etji2UZXxFzijorFBj
S8ZRDe1mFbgw7SqVTNfZ5hmbM4lxq5M2ySU2kSzR+RO48RO3/FQJShgspfVJpMN7X1j+wbN4QimT
5Nrpz44w+xdybYYwFcMjRX9/mGi64amBETuiwu3T6ae1Tpss4iLy2IYFtvypo3BhqvxpRgB2adYk
TBmIOOH3cdlig+Bk3JoTK1hWh6KgSWwyM71t8StiJkam2QC7uq2SqTraUld7ELTI1yjUBQOXI/5G
JMVT/vT96ny0gtsCaVd6uop8Bn7pMqOxPYOw5alFv1KYT42fw9psYpzN21JL+w4YcBeQQaWvilB7
GlY0Fr5/BU6ox8G2AyXE8JCvi/uwNMZXR4Dbp03wBo2lnfLt7DwXEwEUlKU1/msOeYKicjuYW4Cz
d9/n7v86Iuaow65GRsQfZUrZkmU7iXTvZxT/Y91PoQeD7pMUaJYc1ci7rtvIwDFKte2yMkwEklNJ
hW2YU3GcrSb+lLG4wvxanyeGpzhroupYpVilvwsriOenUiAxHyUp9NKEDpMAjYvVhfs6upXFw1Lh
ZZ/nyAwzHRqivNKp8/a+dm+o8lFXD6TFT4N5coaqPjaddzOwfF5nxQOe1lmPX2nFlINVc9zFicM1
agvcSAgnYb+PCERq79tZiqalIA81HUYSocCM1CPfF16ZYqTsRkYVl7hauCBM2j11guw1Stq7wcv+
QuljHt7QhxCx+bTqycFn8Sei+XAil+iwLMMQDBZs65FMDJkz1CKREciWpkHMvpR2EZnfWRqMHUpY
csn/5iMHR5oUuwWB0jFJRHVkqIaLOSZZEkqh2mRZFS0BPfBWaV+h07R5SIuLTxxxMLTtcu/MxQqn
cL8q2znkVf7p5immI8Zyu4HsMao297GdvDgAjvWJo1xcIkQ8Xfm8ZkT1SoZadLJ4y0SDPkiSkU11
w3+UUdR5idefOlF0KLdoh1QuRs9cmMMh5U0+AVLITMLkW1xuwEA6pPOG5zLqYrt18UaFgHJ5DgUK
H3YpGxn0qm46wCwMQ2qCfryKY9ZanwlTP9ZDyiqQKUhr0dPcOOE8gr4Zi8m/shu8wrvGXmMuFLMV
STEy5UgKamkf06X6tMGQVS2LtVUsKDjATAegfEIl78WUz/usjZtDI2ZsKu4HMo6nua5CAi3zQFpT
HibnmDzGA3vArzVPGClZ4+26TYKMsoPvppoGwfAQZD/UEIFDqZxqO8oijbVQRWXbxAxJXkKdERTE
+Ox+aPSNOAAt5q1J84q7ZbI1rXN1mXz5U4Oco3j1Tgz918l7duIVhcE2BavtejOYyp3f9Ke5zB50
vj7ixnuj8A4NsMFyqH84DjbmOo5u9ZKfu/GWztK+JRhFmXAonYKzzZx/YYWE8JHGEDPKoxoHcWit
zKRxhz++5M41wIP6yDF3VlHgEW0fou4XaQXVcTRmWpLSvqh6OKGdK/f2LJdDnzCc8DlPTxFCTZJx
fAM2sWy7w1Rgl9PDl6rQHlaz/RMt+O+Z3bexM3RK2CGZojxU2RUsf31OsuHdRop/5COEh8l+jZ6Z
tK6yvYps1ei6fEQxA4243h3mS8sxmxsDCrBZLstNVc3n1OTdktFkn5OZrnWGXQ6Cp2GHCNTIObMo
13kN864ZvL1U47WGc7vaZnebVSlafoEpgYzOg1Pop9Jk3ET+WNCkKZBn2pi7ZvL32iZfPKEPXrQa
KeEKsQpOi2z9rX/hfcxO8ctZyf70HFpy4oMKctS1Bcdi+clC2e8GNE4hRIV5x+z0w0HaiHQq3gOc
W7mY65Tt0g68iWahgR2HeU9NeNZ6tHrnaHnE6VL3UaLjRqL6nsN4WuiNu5HJ8AyXNOpa8r7WJjp0
VnmryTK62PA8WS4RM7O+okHn2btNg0R0+5BjdOIdh4nRdVGDu+t5Jg+QoLTHmHVezNnfUgLLRwl5
QXj8ZqekABv4/vqYXX38xDfQBe3ya0oFQO685xIlUyCX1r4f4r9DWtHpTgj3Bp5EiaeSlzKKEXei
hjm4dTXsUIYviLPWxybNX6apOmjQ0Eenp31MxHbGcNYUgTGIluL3CDj2ufHn9ODQYA3rASvYShmX
3cbapMGGZ3N2i4suiAub1HDDWQzMqDJo6yE8C9MBylPUeqyhFjL4CNeiT14zw2ACXouafUvSLjaF
fvDoERz7tv3TeaIL8hgkDXFKQ2MgGe2YW2RUsavrI9odbgGIhAR1MVBwq13lOl8EdHW7rPvDTBOc
kwkKSc3tmx/Jo+3aARXoizKqn71HuIlj/wJpNho3LgVBa6OHdGZ5kIZB1Qq3MDR6ssuG5Gx16OPT
5otYXXLQAEQCicPiEImz3xqPtQ88JGbA7lBxeqX92oGRYQh+bdTykuMQkFxFXMHsKboEIpz1pc/g
yMjgeJWgC53lDZCbKrKPRlIZmhOBtjJFiK+Gn+VEoDRyqwaZg/NHigTyqdw1piEOFl2EAAz/tbXX
c7wSBs1/TgMVFRcbexNAYlTr7yKWz8W8/MY92e2KiokVWmtspvDrae1/2eRL7U6NpyhNIRAwq3Tv
RsCbqioS3kTMJS20oR2K+4VYbYwZmCViEvNYPBKM7ytzwfXXYsvPwh9/5iDvnCj+I3TJ/2SiP05t
Xop+lTNeCXQcdgjeGIvz+sN2WfadbbgJf4KZT310GLbf+K5HCBBi2UH0DYD9Ot4b8S/UIi2AARy1
cLecnRyTH0Dd2Mwyk6ubae1ojRhb1zKkG9If7EnBF3ij/RSkjt+gCcZxaiY+l2HbHw1rzI6rW14a
y4Wi5vlPJEUEJVGBwQh9SZqdDBfi6mO59VyV/2SUtJ8Vk3d2yWkLsUZCUz5YOdZ17W5kpgPZhZdE
qy8mTPeNqvpbWnbLuSjNKzcdknma8LL5zb+AOweDPrEOa48NqlEZBHMqTFa6X3NtzacefJ223HGX
cldysBXRTZLvVYzgfVFxGTo5OCalaBnUk7jJCgxPJSJipi0Vua0h7xAeNEGCHEaaUqjlZLskE2RQ
jIe4+spzuwgfE0Xs4neA7f/P+X1Zmj//+sdXjS68W57+xGld/W+5vf/XoF/g4nH9H/8tfAr++//5
Q/9O+7XNf+KE9E3DNA3HY/Gx/1far2n90zJc1/I9aZum5fn8DYfZIfnXP+Q/beUiSVWmtF3FRIy/
6v8d9itM+5+OlK7nc4hwqO+l9f+S9suz8Kx//EfzX3G/aOI8yzEdgObSsiTHHoO///pJXGbc/+sf
5v9IJthGiUVcBoocDDwNbo7Zi5hel3i0mw5/hTXjiBEDVnvR2pcZbQfpRwzGoS1ySqCnnigLkctK
jig8kUtGsgDUgaUKsw0Jay61AD3aO0EU1fPJHeP6Igf2SYJwhtD3xX3Rj0eCaAzCPjy2CSPvoF34
VR/GTpzvMZps4rRpOcg0esU2KC8jbt4wLyraWZsQ4PsPZAYtmK/4HiIKndKURDJqgcc8s40Djt+f
cdm5+xp6voWgfU8kHNjx7UdcD6hrS6s8XEQRneoWMO4wNgevln/JJLBahGWJpKKU8cVuRHsB2fc/
/0ix3pPN7Z305gZAf1WxIa97L02nk1z7bg+3h1yOeUCsukxQyOoSSW+iLzrLZoIf2ZpFA+J0F5fZ
1g1w75ztzaENj3RZnb8fZCyQl++vEuSC/ZqTz7EFv7SlkYQDYdA7jO/6LMbnodMlw4Xh4FXGfMFL
8mmUG/9mmKiQ2BWhqj1YsftmYj8IjPgndjrOR1bXBuaArtL3+oBOjAOzvuF4LEVEswuGUh+R36FQ
qSU4tOj071cQpzmR6Klttg/GcGxn3BrRPFw1mIyjkOO9GlhkTSJzT3G/ekgH5odq/AvKS+6kB0z4
6PrWQ5un6KGEKXa+4XI26XwojkOBdoVzF8wP68Ko7GMpvccVgBrRobuOFAlMS0aUnO0SI1A3sYcb
HQrQrLA0zy/HzGd+4tiXRxyEexhV3tHUDn5e60+0bjYW1G1h/nxCQOu8NS4tZnfEuw0IodtPkO4b
pmB2DoxxrSd5JJXpo2ryBz2gqxlTcFyRgDnJKXZAtUJ5stBTcZDOxRIhmKjvbJPiW5uI+UBgFSBg
0BN6+bObIDFf/MHaj4lx7lvEAa1jb6ZpJxx6n/qhY2BQxmzgPn3SbBv3WQA23gvvESrvANHA/NnI
pmPIdopHtqqxIg6xWM9mFi9nDhB7w6CNqeVXVZoKIXv7KbHV0T4BJVcvJ80SEKDKBS6flTXVa49P
hC6xbN9x7KCPdY06XPrxToju3LmS0EANrX1Bd8ze12ON7RjWZtgwGcis6xyOon3jLoCYiZL6IAGe
tZO0gx4x/X5m88wxy2InCZzMDTm30tsa77LtScSddTP4y7LzOqqFmFiYye3tE2KNS9RX2AhyWswC
I1XW+cvJ7XEW9AzAdlWrNSUSZY4c7hY+DnRV4mToCv7uXHPekj+aLmUE8WoyJML5DObdguFQKSY0
IOOiayONX0kkfg+Zt344JFIFGJ1vIvoVFxQexM5xNj66TfSj8aj7GeCJ23g7BfUZGHCUGc7BYMh3
Hpco38fZm58mrwT4VtdqoYSYAIYorBNW2ip6vsttBW9z074yt1G0/9rCjI7oZQ9j4vgPCW0Gc53o
sNPjriDkhUXTvRv4iIPeAEdTYAxojGQCi8pCipcuQPd7Zm18tjaRil3w6lr55SGkCtMEwfCWTFxk
DlZYrU6jVyFJy7LjAO1gD2siRDTZ7lnMk71K/NteYWEwO0xDoszCNKv/dHFLnMWiw7lpctCl+HW7
QVKoMw0QHQCUopJ0O+awU83WLCbiUdOcYwuDizRfirg1gZ8PN5lJsJlBDPEV2wYd4AsRS6SAdZCK
baP/a4Do3pXaIgbXdAJjbhDI09hB+2C/9sW4140/ILDh5p4Q4kZyvua5qYJDs5LMbKaYm3oFRKHo
jXt/jeFCZhmOGjcwK+megP7fliPlWU7Ry6y8pu8av6w24YN0t6NjFA8IdTqq82TE2mp/xSuVq+XS
BrLenTpGx25Xz75tceBgWHgUnsvHyeZT90hSwXrdKnp+BR9v3ejkw3QJfDSQeeWld5zM+c01egy7
6XCeCPxc43y5riJ7KuPypSpWk850dViJDQlrtHghDHIwcA2Y4jpzEEm0LfKWDiQMwcqtLXFzFDiE
sZsGxshanOrW2dHiUEEVWghpA88ktDqu11+F+Wesv1atftgx6mGle3qmw3CmWfMM+QU4S/NkYNRG
wbLHelQHfho9dwTWYMi3vxhVAyizDHS/hpNeigoqprWLTPR1S53LYCZghGmv+SMq2nf8eSwW+k8U
5U04+dTpNRC4nWZyFkQOTc96SelwsgOWtiCrE8EoAtrQiAda9aoOyV9sAmeAUt649/xmtXeyCh8U
ARutmhhRT+IAsIGhKwJVgNfwVtPlJCfva7Y1llfxZlEYH/qxC7enMs35m6ocgkz6Wze2a+jONNlS
Lztrv8PZlS24+UykroWNzA/T6ar0p6e93zqLwWz3fRTk3QPIYwRHUoFFbcblYk0ANmDudUKkAbhR
FUZsoPRm1G10sWxSBzPHBFBrL3vqqJRpXemcGGDBPW8ITbP7Gz59PmPwK41ZrkGzYIa27AXI31z3
Oysbv/yi/JUNngaOmQ57euKWRfNkO/Nyj5I6RvXjD0+CvExokwyHQFF8gFCFL+IYfAcNwwxtFRZj
uLakVAn0sTV+H7N09vY43uixjQKL2mbfb93+Ugpm+H5zR7cGtaFdv48TeWVl0pIqjfenaJN7W8/D
Qww4ee1r/N355B8YsnAjO8zd/A5zPSTIGRcJCTGNSUsGphyIJhXEtqKBM+GQqMRLhtR8R+yUcTDd
RgajWyUhJMvIaIqL3RJomWxdlLEHMk9I319i3vddrgUpVvJx6eNlHwlSZRWK+aBNnaOhQd8ivnIQ
oHGVbWs8/tVkH4XFajn3Da0dKJRMuIz4iUqzPtdN9aU7RmpRDjRhAaFT05cgAqUIcFyBcOwbY0ec
198yrSzGdVCZmtLEjU1sUBvX5qk2VBZwsykWFU+s48EDdkkdYr/kC5Vba923pTVdQYnhtGRR36WN
6FH7W3Hoak2cT+r/KejTk/c2nqaqvs1E9cL13m3FydGK1o+xiKfDlts91ObO3rL5IG8vA5DEFcgD
UYy8Ho0Ucbd6NfGo/fDgpuYU2pJ2BS6f+jb3yUKFLZTM5D41rSK6FCQDojLfipnUayCcRqlDFI6k
6tTOD1PCNInheZY+DVf229WCgjmkaK8anEWx3tu2d3ZFekYVnfCJnSC9Zle3+LU1BPuCixRrSxBN
/sfU+lxfNLdxtcKzXpAVFp2KqStHUJ5T/zFkSRlECKpDbeLSIf8dprrthR5nmWsOub6bFjfs2mXa
q0iOJ5K6UFtM1l5MHkbKGstn8mVXCZ3nVTuhSTDxhdZbo14EXb+o8q29SRQdYsbHTBoIR6YFFfBQ
BbY3HnoXgcQo7DVoqaOq5YMUNp/c6OlPt5y1x5TdpiPeo+0NM7ksAXKB6EJwOKR2LCObTXnHOC4N
acT2q0m1gfrmWGb7GPi3PelftAwPNMwTnC50KFVF8GFBNWhnFflp3N2TACqh5xI/3ODiz9LdfzJ1
ZstxMs0WfSIiKCim255HdWuwBt8QtiQDBcU8P/1Z2H/Ed24UsiVbLRqqsjL3XvuTO5nmp0/ObZx2
HZ3wu9nPJaelsUPlbq3G3v1FasI2wjq2a0nGpbG8m1oHmULfvbsmIJ7UkVeaR90Fh+I+diWIbUj1
FJnlS2zh603SnFAV8FIL40bt6IknO8/56Q7duTUeEWqADOnwuBg07yyETkSg9G1K8hytOJyoNeid
1DwnarwQe+Yc6kqAmp1rEoPT5qmhAeKG7XgdCU5jnKGJ3Ol+0ygtmZJgWg7BRrYwB8Ye60UgWoTn
s1XujCBNyYuq7X0ZhuJQeQ4Wu9pITk1aLmQnf1V6CO2yYah2LqIkbqqWXmhU8HSoC/O/je2P3jFp
43dn6MWtd+Hfxi3MKNrVGi2fZ1BEZ0Dt0MWS+Uxbfao7j1gr0FVJnn4ipyH5tPxhCDX+bgP1HvMm
7pAvAA0tA43t1HiDROQ8Rq0+1v4hFLY4gK7kxDCGOGTKMHmKdNvuecY5gWFxJvv9QToepgOrb56C
NP7QabhVXU1V06OV0hqyrVFuGyMWa5Um+uYZeCd6I3hh9FlwZ3VfEdrhW9dn19z1v41gqEB2MjN3
51uR9N+xIbDT18ElqD1nNbpdv/cq0e75I3VpxFkKLiE8SPNbSmLSKoZ7tLrqHDd7fpCSwk13PdLT
7AHthXoe8t8d8ZnoWeDvoRo6yTIDkjwyKIH5kJ5Ixao8TIBhG9CbL6EbC+z76JNGEBA2HLj137/8
+8Fevow2k5zf1E/kxdz/97V//6qZBpfY8dTD9ldZa2IeclLt+qonSIG//Pvl//5NK6Lg7JovFvyH
/31HiQg+gJguKQ8yTPj/7x//+8G1K5LzaBT00pbv/PufjcLi3ydL1tWiif/3a/z3iv9+9u8/qgQN
gtAL/n2L+ffn/v3y/16+n8+rwAPK8N8r/e+F/3uZFr7QI4Te47/X8/fL//61q3pY7oBx/r2q/67F
35+AcMXbVA3KtQCQ0HNrfKgoJhJgbt7synsPO4h4kq+vy5btW1h+cjLRkMZiOIyCTFCCmP2HILXV
FkhTsscIj2IpM18AcJfbSPbTrjJcdUggQq91EN/G3H3sujr75RWbzJx/zEtSFm71/KHlFETaT/mo
O/NnE5O/F0WMApeM0Me/H0LCJkiSC25eYQWPdh/6VyHF8e/XjI7WJIVExVpIizQNsLF6bquflTuo
p6F8IosYGkxNRKkljj3ir+eoMX/2afZ78MHCQCpzfoR5TI3jR8O/P055flA9u15tGu2+jIz6pU9V
dwinRe3KSVL1+jWyUwN9U+sRHUH0dRdyiIrgOp3zGhrQTEv8acgeSlanx24oKG4rIq2ieLQfVYMX
wS6gWw4agVLCeToIihtlxFm2jX+3F2Y0DsngkKSN+epUmJnawu8vNtEYRB54tKoL+cvoGTu2TWfs
Cny1r8TIzet09okoY3aXL2Rjs9/nmbsEpgQ330D0RVNPMWW3YRswR7MlVwQcUcviwehf+m4BTKqb
QUwiLULFca/KJnntUIt2Zjz/QdX12OSkH0kpjatnZI8Ky/6fYAkQjgeMN7YwiI1x3zlYwU0vxK9k
RE02Zrlx6tRgnGgI/TEDpFiNN1afmLVuQckUJ+hHb8elDuBRMQCgAIlRN3XpJ0bHAlrJhy7Q2MmK
tByPSsecVH3UoTL2M+K+Rzdie3NLORxzjBBbNI0PfaL6bzC+e9u0fqKScw6lEHSVSpDHMqQSrCZ/
8RqUh7ZBP9JKokyrWfZvXBX4Nob1U1S1uSVZZjhmWMReETfsSdmtHsMo+SzngIiNmH4L2QLbfIR1
XxRwUo1YH61WsvqVVvFspzCePPB960ImvwEVvJRtkh5ipTgtLnmGRCc8+mGCOxnlw2TlIUJP22Zi
Q9dRd/CJR4KtLymcvNQnGjG3Enkyh+QLM3CHb39RbWcUEgB/lgrQyLxpw4STVllXuZvSYB6Bxdd/
8JcPc+DBJOG9qFsoAE5scJXhCVxQP47bRowUFU6Zn1U4V/h7S9otU/aueOz2aL2QjhXedP77WaA8
WglktnUVa30q+b3xJX7jlUsPpmfHD4LRCQnr+KapF8XMxTGd50qaigHy2p3jYBU6Madj4MRro+dA
17SMuBzWDUha42MbiOFxdE10Z+34Os7cVVDIONZ3VOqxUPWlteO3NJvleWpQtimcPm0de2z37Tqc
J/CiM/OXJsXqigAZ0aATITZv6qMdSXelk+mzsxQB2G4VP9m1tNcEw6p9CtPwUg/VvR4bmnl9n4Jj
JpudftW2GaGnDFIVh4n437tF13uTQYndktIOxjXpfeCcrn0fJHICckIo5wpYUKR9I1idOG+rVOcP
/QzFRtOk7XJlbWsXjZ3TYu7j2GvsDMt5s2Y5npLSyxjtRHBHJl2eRkPgdzbEW29EOeHfoBTLsAue
0bEFPOqFQVmQh88cRY+Bh5YnNclDMkbOdkbTBgx/m+laxG9dEiZnI2a8XlcjnOyIw2EWqZ8YNpOd
UZFwiZPyGatGtEd/7eKAR7fIpKbcICsxFhTQTHi8rxHvkKA4g6cxlg9/P4sXy4So7A4RumeccvOr
l1gBzAy1TUWD7bpAoQHg07vv0TqvEgRbe8G5Fjaew/2Xcgy1xR1n5dq1acQHU2CdxvCDxIFsy8RM
XcPU/nQkMOXMz6a7hxsvpA2ZtxiW05T1U5gusFZc7MQ5SXj+ZLo1LdFLTGjHBxO6y9pW+gehyn/8
4newKM6ypkDVxbiSSfwXpztsKqGTEyTYK3QaBugzKfiQZfEBUvRjXC4i1uWDRtBE0ykk4YBOrlVj
ULeTPjsjss7OUzBEJ94/yCezdbZmEhzzuP/QbjmiBes/zFrIpVDeZ6jOL7b9e3LEcOVuXCcE+z14
FFZbYcQSjoDjXNV71zj+qQyWiEekaF2TLznYn35bQq1VGi07QtnEHldemcTECBYj3Y4uWMVIyAeV
3GqbS5X+EE4cbzxIsCEzP9MIWZKba4HSaNtW/Q8jSzmnOPrFVKBSWo/GjelUP2dlnjLON5Nnfc6L
SGzoyUzA1UayA3EQZKJuqqq/lkZ/jDMQTU7wmJgriTIFUedADxqZIwr45Ev76Q9d0DEPg+5ccgTr
xc+MkTgRNhY4NnT0N7CLHscK/M6lcxx8KVaIOBcePaedSR89jSWhK9Bnb/NA/nG8Bu/Yqx8TAJT2
4z1L5/tIH3lGMdhztPWSGv5I6QcrFWTr2EVbkw7vy08nuHrjFhAJmH0j2ovXeVpzQkYYOgX3xits
An5p+3gdOkr2+Ya1bUOgJt0ezz+Zyrwjx8zpPLE9u8TN1zPCeZSotkjeXRt5VNWbet2xM5mta51F
Hx4tzKL0Bah2JlRkho1/RJTRsZ3Hm9M3BCVUZIoAsunFeQaYQvs/AIY3OkfLIj7MVjBJsPFv+obr
hOKgXmpKDuRoDPEKrAjfevTcfGvSWX4IPTQsy64bSeBahSNf6S3iMqpe3E5c6AYDH4PB2yS2pCyV
30NO+HaUdUtDlONKxMBiRQgD3UoneKH51mwL/YyH1CJi2vqTNMNprA0W5/xozhVYm1G9Ojhj1y+u
cINbX+XBVlT7EHn4E8GAVxt8mh9C4558uk8Yvi6z8g6g4K5Z9khq4haHDNhd0uZwEJK1CI3lDe0x
8oUQHbIX6cc0JkN38BUNu9JkVR7Q1s1nymr0blNub3jeFqrgpS8g93SVb1E5/XQ1SbPdENGtw4SW
pTXapJiBQ0qQk0FWb+u0RywOXMkIUw0cnx01G4lsPjCKjHGezWrUVNy/tk0Fl460MszPii0amc50
Kfr5wqtFtebzqgYK867Odwwk6TAVBBLi29gbbMqOPY8veb/H3+2dqgg7HulSaoZw38d0GrLAevTR
z43jmySL5iDortOokb+rVj4T87kxUAoTcngcOJ5tHNGLdUoG2KrwaGryXOVwyYkbarrwc5lFbfVT
aQ96D//2Urop3Rof6BS8WMYwbBF5eRGFl22sNqRJ1psfs4yeTR+gtIcealV5GaE1/H+LwiXfJNQO
NM5OtfKDNwWjtRmXsyaxOAsnJn/DdS6gzYDK1aSiQqAzJEr6GBj72G7SUaOhGSGgVTIir60gZFek
1aeRJt2dW8c6NqH8ZqwXoLI0soNFS+uJyIY/RsIuBVkAslK/C/vSOpdWkDAwQ+gHflWcW7tWK4vp
08GtyrNIiEIMyVjZ9V4/XKOKQ3+m5nadjfXwwLo7Xz1XuuukiMNdmc7J3hkAEzj11Q8z7iOB1qKp
fPb0UrfIIBqkmgh2NmwZ/gBUPg0ab8VueW40iNgp+wl+Ip0/snD4komE5UG6OzkJH+5AR7XuYANo
CXymneNLizSSx74rGWoMuKUS4fGUWRbTq6raocNaey5BOV3Wt299vxKiOroyCB87bb9KraJT7lbH
QYN8UMG8CyJ4zgFIfd4SZsmYDNqdb8A0taaKXgiZn6dWoiYkuZY7yAbE2GVtcosGIisXYxDOVDDw
5dLiZNVmFLkC5FhvWsVjhw4EmgE8ZFNYe3+2u32qFpgwuKYt5UvIBH2DIRsLbsVDpdjEVjWdd2gY
6quNi6fM8KE5VfgrYIH+MV31q3VbuFqNOLg9V7Iqyxfpo6yP9a/GCd4tQ18q5dMCRG+81mG6s6vu
Grm92tVZ/uRVHelYaTeuiiR55qZgaOak5dVSyWcRW69Gdpvr6gH8GXIwEfpb3ydSrpjHYJUg6lwh
FoefOAbXUORf4Wx/BDQhYtN+p6EN0DthtFujmtu1aIPZp7D4g+Ck2zb6Rwvc+GXihl9XJlB2qvh0
hWIvgMbZcqIFXctLbSsQO2RGOw5GqLx8Lvr2SdFbnFEVnXSb/dK1DbgGxrZp9efR7O4DAsgdaat0
ek1OCQEZsBmpNmvdCNxw84wSqI+DNQzRmo2VQjsVwWOR2vm6J86qDVtmKjL/mgtmbC1ChHpI4o3r
lxo2jHGvTFAFM93GoJavRlv9hp2DqVowmhQAj2LfxeANXjofeM/8Vn7GMH6AjqEmLNKTwtmSORTW
De2yIk0p+Y/jyJptwckjfCHwUVd0z3aOVtLPE32xceHviP0rcWJH2iq2emK04NlQvbvJ2XGotDd+
kPyKbJyT3bS3rfiIVhq4Ux9xvf3iQ8RDjfN9niBqhptqmOC7FZqcwJaaQsd/iFNHz05dSAuVoVji
B/lEjHP9g+7ieNAVSrWg0NOW4W36MCBnf6iXz1jVjI1sHBi6aBksHkL+0g8s7vaMoJ+/3/j3w98v
WMSArL12wC6bzeF5mAzMRz0kKLJGqBxV8IwUpjvkcIIoYJnZMHw3gwmFtkoxYg3bNm7S3Yi5EKxp
/5toHFJfGrFkhd55R+UZw0ROrMgC32xQGIRvwQQlkZzbLMAykYfmxkkQNOjht6WdCWzvouItaOR3
0ik2ZoaCHKw/zKQOAz5QDz5DIJZrdtgwBCEAnNGOIn7oUH1yAkFSlsTUVglBtYVTx+fcdF4T1RU3
lUeY9uNQr+weSaj+aVBNrpJkgr2W6nRrE+66RrWFGz9mGelcG0yfaT74Vb0HL/dDxYZ9yGqOD8Zk
3OxklHuVdBI+clM/If0D4R2wTZZURA0eqZuiLa315H8PtX7X9TA/tb4k5CMJEDDaH0NExT4QGYjg
QpxkaD9LzaMbKEsjMXvJYXbt/I4SukGZg6Xgxtq0Ywge4ooMLq4KfueFpXZDicEyq4u7cL/Sahnv
kCpEIk9wJoWj2KJmoqCzJ0q7Lia1WX9qRmEcT+8N8YdD7fdgzHMUz2XyxYRl0yf5D1AI76NJ0Q6W
B7u+HWCkskFycJJTo3+PRv1TNs22xMEtQ9B4HVKKhia/wMdYX+qC3FOGVHE57sMyKOFU+h+WevdC
+2Yp64+26bCSOb11XB7GIpXPxnPSuKht4wYFZG81q6FongfgyWv06bvWt3+mSus12yXllt1u52r6
yQiCjozzbRT5UyPASpf2l2biwmQAkC+5pAAZ4gftinTnjwkjUViTfQW+pUAJ4i45gkHx6A7T6yTt
QzLM3003oaf08nyrvmK720llXjzghCujTvaetNh9gOdCsE7W9E9aYb66XllsSwcdfxMPh9QIn7LM
/lY8c5vOkZ+uiGCUErI2uSGDd0k4Z23d9ULWcDi4llI/pCr4Jef5d9OyyFYlYVRMgXdFQfBxnY0k
BHrg/vN6W7TufMEkk03ftW8x+RxFuOUBXDAwaJqdL06K6J3rsiG+cThaQ3QkV9jalct/ydt3o9Hz
nvTEdFnWYvRyZbbPOF+tBeyx1v9TcVpgwkI/wOW3mfIuo00SQVyyKK/Mzubpa9LgkE4BXTkNwzWs
9RPErxVE+HipVlEF41YKpYAvHbpv5YREKCppGBqlhwZ7ErdM06oflPfD1ZW/0yxX1ikhEXitu9J4
TSb1UYBX+kaHDU0CoVCs0+mWNBDkTNr5NzGY/jGxc7oSnZkgotHgIGPKDCeKrYvZh5AsOfUY4CS+
0K8/EoiWv/kGSaEWm+I2rgtSsLK0uQRChfSNve5FeqjmGhJ+B9G+TDIKd5PtekfhEWck4lmvUS2U
X6CvJ6m/PBtsaKYRQ0SsMLlQ9hZyEbhXSf6chWEFwyhsPNmMV2apZ8dzwq9mrJ+RVRVvSmTNlqe3
vbRTTE4UKpt6kChsxiW7KKQIjZjwuvFkf3kD1arpZAov9En56dJpQYLTSv8RpAYi++HYo4X7wsj/
hZTeeYkbg1YJ/uyjLf3uXg28WXYpyi9OndIc3xhIPDZESvOgNeJ1Aty1hpzJOUYA77LJ4LwXUwzT
THYJmB9HrJsRennsA3pMi73d6d8g1JgrsYI+jK2RH+qJKYqDYPrdEJz5u7jrbkxfQMz7jYfaAoJP
Y64157fKqMuHAYQAcedYzDBp9j99HH5Rl6p3WLhYsG3am4Y1n7taIWRP0MKpSB8ij1kf+U8j1HdO
IZPmtcFUOkWVak51lRyEmT4aLZy2kJjWsTJ+zY06JvMDFd25DRx1slqQnhJfGZogInX7+koUa7+j
HYRuum4OY60fanSRkNz95XS56MQ56+cRe5gT7VoArFDtqEyz6o4RLrpKAH2XyKuhtacJ92tiveBT
/ZgIOT2LEkNa1Eiscugleyn2vm5eWqH2SsvmkulkS9KEjSKx2I9uPa6TqjwgBT5lboRYLHwZJ8dY
j14fXLGp4nsNrM9CCL1i7P1CFiwU8HlgHmlHxgXLylKf4jqjH6yhdIVy28jgZ1E32aKM2udI4W4V
jPe88Y696dzBpH2LyDrNRPXM+LwgnXW9PBFyxY2OaCZrxApiK8LkiU5P0Mc7AlD5rQP53NsoIBz6
+iSUcLbs6KRi9gair6kvV8KDbGuP9jtN1ABdWTt46owSFWxzHhGPBLt0bczeY0xK3f3vB7/V7q6p
mJ53RXmWtazA7TNikNkWeueAppRZ2iytPTLD6RQOpG1Wmj4ots8sGasH134ZMhLXa0c9FD3DZKPT
bEM56ORp/pVZIj7X0xhuSQ/MkG84b03kWpdAouMJkmuY4I33VM+Z1oLtKsLyQ9HFHnjn8TOhWBhw
1l+mbhPWbrmDDo8VpSTXWLfx1wTaIKxqTPckUDzBfa6oyY3XLhLiWmR3e8yMo5s6DcDxVWw5xrFP
hh+ANihy0lzwVCTOtk68CdzkUJMSP66ZtntndIcbwZFz47tk36Y54dOBVU/rYUCrUTi+t0M7UG9s
C7oCooU4Dzbd7NJ/Q66BFNjAnrNGXUMCJgUpLhDRnBY+tc7u9NmTFX8GSdeD5inFvBmMB6zhX1NY
Tc8TqLCVyZR304dgEiqixNERBvg+ugv1NCN54cw0dmziCSbO+lBTCBcuQofVctw6w/CsC4iWPrt+
apAiLEK7Pjq+e/CF/oEE7M0TuHViBXkuZ4jWvUZDxqnPdREJe0RvtBIorKymg7JEAXKHkF12i5cl
Z72bGH6PxMAC+ZrYAsa82dFbuhHl9tINetc3iPfqyGS0F61LaXcn221uVh61J13uq3ZRjwREgYz9
/qVHFIIV0OEKIPlIm5cQqJAq/fDS1dhIijkDitRH22EgMXmZFRSaIwbNd84ZqOWYHrd7q6OMI/hp
my5OWws8A59tgrj4MurQwctknPUEq7RKe+eo8/GQuD7qLBuarQ4n2iV0jqDBI9CwbGcDvR040rCP
WFRWWYchtoM0npL9VdcjCRAoQOmdYmUbrFPTpt9xhKgzH8thO1DM5drrkA+6+cZhuHf97wNEIAgq
khZKbbA2jE4476I2jG6u6Nalzt2zK+ZPhV0IbeJQbvETgsYdnluNTSgdF2JxsyWJ60+xyACzHClG
VVYoQMwC9HmH7XZovNMUwoS1Sux8hFTOGzl8hPSE8EZTsnkptnBNEjaaRQANkXOMmHVxfOXaKwZ9
8ETKbd4U/sEb+w16ZobzBRCnJP0yfFFv+54cSTdUJOWR9xCZ+P9FVN88p19GStxiXeIeLPXbFdmx
bPL0KU/ilnBb3CZFu5aBuGo2dGbsPAchYtW66uN9VQ7Ql9vK2rpJrQ591SBRoLNat2cSLMBmJZh2
SDF4VrTkdjqYsKCVWMRpuZsQ+M8Q5gbfFFd3tv6CNkunelqaAQ2N+2k2sSRlhEk7cfGOSZK71kRv
AlDmI3a7Dww3oBwqvfEn3M5INSNk0tk6MvOOVtK7mmfnpJmzeZC61g1D/us4hMeEfgbEZ6YpXQuM
PEUImCRuenAkAqtB4Kicq0VzhazKaJGDzEN2lIkHccdLf6Ma+zLjGCcQzVCE+fWdMqbaOh38jc5/
tXCCE5YE8yFGPUdy75XKveIuhMXgX2PgTvssDV9xPSx8terVM/P8lsTfKaPO2NRU1Y0XXOmn/S6d
xH7WTXKRJZYyCl0PPLF5CSIa1Xa8cPzb70pDJeqHukeTDEl4tAuUaehm60K/aRyDqzL4cEg4RhSW
A1AO0yen7Jo151aSclIBXIlNyBjr7QyFFkQkx1xAK+iPE6h3uV5LB2dyTpuMPpQ+Vsr+4cbDO7hz
tauQ5xhOvapHxziVCV0a5yBC51l77Q9GSV8Ac5KDTesH0Ui5pf1O4xMU1xbafNmTR1rrlLmKuGfQ
zOJ4JrM7kD1DLf8UFZiAoKBbIBIYsKRjheQWto89ivcEmxVTCA5aBEytSqv8UdUhah/PgoJsE1yq
9XjDh4f+JGImMwbgPqj5DmPPCRen1ZpdhcBMGHCrCGn4mCUpWtBRoBPwD1CFd56qcf+nuCN7rois
cAH2Nt5hRdQtYO167yiE6xFy8DF+YlewN2UmfgaoAb3Kf3VyaGi9sh4Hgto49coN9fATiMV6Y1jE
4djVvPosp/LcmCSHjRxckbfv+xASZOS4Dw6J7GuEngy9XHKcy6Td03X/xU6FktGt/oxWE3HBPbVO
NTdtlDxRzu0RdhFB0r96ib0lLgrzmw0LVebXMXJpI8C0WlnAanpf630DVXj1QyKRRCHxTSG8nZ1H
vAion+j049PrXI6hlFHZfPpLm450c9AJoifJ1BilJs5Oold3PsPs17B2Xr0h6Z9sSGfd0oMa/3Cf
mhiVmYkixJFMoB1OVvCBe7d99cHobGNzWQBI8eCw3jxEQv8WIz3QcWS11HaFIRZ5q4aHTRBT8ljV
8o9gAL8u6awi4GdTIJEb0ofgAasQ1Vf5uwRzvS1lUZIYj00vR1uwciaUt1nvDGsq1WJVuztd9osz
de3W4MLjhDzCOZwXqqJ9x4sHArmS1Pn9V8+SssJmRNzMjPtgMPKHyIUfAU3j2ckJl+giw2auNe/q
BT9n+kWN+RbFhpcvYEVE+3453A23ZGtL8lclF/zylG4V8TzrBNhWIvBqNCq4Urgg4SYMSkZPRgiN
fxxyoHaM7zGka/iejf/WSOteZBYgfQMHJVFZvQ+yxyj0nd6V2obLUMYCdLK4pyvUbuuMd2jtETm8
woRJ/jc3lEelt0KYHXM7EwKwtN4S/scodl+niuCduIrcdZhbrFkLLnmyERh4LVTB0XowFQJH38XI
5wQe+wtgHSs6qCEKN35ZX920OOmo5aDdMMHI6RuvbD8ixmtAk11Xpzq0t24fEIjW+cGqwBy8T7OH
pmKNhZAPVEBGR8cwP4o0+CQjdtwYntjVTX3olweTADBa/ZV+83rWNDBA27yzNnnbv1fCA1elhkP3
QphCswJACPZlev/72yWO7BHLpijovewdKtN1Zp/Ftk2LqhVE17WbfOZ3tM12h6fE3Rl0/2C32jvS
iD9Jp0OAWp8Kek+XYDgSsZgbz3Yd8qs1C6chaU+e0+EQ8IPi4DMhXNcquVbUalcSwyyItdd6MBAp
2WrV5gPjYIkokY7TU1SnT6yWvNEtHnndOofFd2BUaM4szRihwZe0hkPEjEbPn6H0qN969ZMDRkvh
ND6WDbnBkFuC1T0SGX0qI7+0c/E62t0x6XliEMofOA2BTIa7vc5q6wkBwC8T9dnMlK+ZQBm1aJJK
pwfucc+tYN4UIT425SYceCzjXPTjHqwU6UM4Nm5yqfmteUNrgFk6ZFxaOxZ4+3nu3wnN1MTXM/Js
gLxTfsECEhA+BuswGvIcCLqJlZzvE6O0rTTpMgGpsf0TjI8ARiySW/udv8ZiO4fgZM36yBHzM97k
dPZ3PhJPUl8Z9DSoUNY2weWQ/aihXZRgRvJKMl6wi6KSRgk2oVUpHqdQawyqnwkGAgS68EGH4ZK5
NhHI6bSBYYIA4tnwCohUCdQgi1gNPZtiW+r6eTKO9tTJjRGNz9Jqhl1E0rpDrSDBBTYLCRclDjp0
2zhE2v4iJhkUDmN/otAuqqAfailuJvKjN3Esb4DQX/H+3dsadRh85WbTGxWT9ng8L++/7znkrCEX
k3l5s8buYeim9yqfHlQFMj8LITkkSbY2YWfhKXzJOJYgP3vx0/DbKcstikxrV/flfrZJ/AR0RSN/
V8nAu5KDyzipE2dH0y4aGUyuA7NGwJ4WhGt79aHOzBtm/QMNA0wWgf/JUXQ9zNbDSAYhNdrrrKbX
XrCMTgEydwN3HXwjWUK2CwtiBJtQnXF/iV1Hn3SFm4aeI6t8yLpM68S6KLM/Ng4rRWwa+M8bdw/J
jXXtMyaxuBkRz2PHFa2pN4rqafEnPQx3xiLtAQ0YIiPhwDmnIB381xBVc9cDU5l4oI5Szw9pkT6Z
QYpeXTAa0NjIduXBDeIvItmZCxYknwfmsy0nkuQqWomgsDYyDyGfsNsI0+aZdgOM4ssxdPKzddsy
FiElCJKBjN4Tl6AeB3uzw5219QPz0NBkYwbecDxBZDcik8rdAdRDee0Ta4nNnQ7+d9ZZ3r8L4Gj7
FofequGMsw9spA1RPx69iOcnVvZB5B0PAOpmcvMYpag7An7E+0F8pIeLtaXg+1P2CEeQylYn1n3o
Mer4XcjQssEtWhcX711H/bsJh4NojZJLW5UXBCcPAUOsVdDjbmMb3NsS5lJPtMoekX8Tc1nmAA/I
NM8MnMnA9CgP9mWpL5MeTyKnJGHqnPCTAlRuLisDqeCszJpgN0RRGE7lY1OqcSuy9FkrE3EhEOl8
UUZ4hLt0/TAgLECwPrU4rMOOJAjW1bTFOTR42bobEJDbrX5A/QCQV6QffTr8GmDyHUt6q2YW/Cqy
4ZHN1lu3S9uI7DjOr9Zb6tMATlz7w7Tls5I1nnA69xAXh9ZjTahHQskB2c0eAEtHByeJVwPzGScK
q0W1PxHsDHeGrO1e1OEK2O8TzZpwl5bzu+6mHIAv26bPPsvk01jYhp8GTrVV03R/KEg+OdTRBxtP
qhj0LRr3dK23qafYUjHwbtvMIK5RRRhH24lAwUEwaiCQnUXFj24SpVGlEFISRZguDNnI+JMbXYCW
E7UlCB95VhalW+nZx1nnIMlLEsAkgnJjAgcydNZezIm4xESSkN5T0a9YF23hXN3a/DGjGMGxYZgs
wcGhUiPcMgcVrBd8OkEJbc2e/kzK+wzy+mdGYvOmtvprYSpWeDpvhKNCmqGgJgsRtg+hUpVY8mTG
X20gQcklRrkaHZxSToNi2h6fE5nw3SSVkPipC3b5dqZV46nhmdQJVrFiGTGhiinVkwdL1pnK0xRR
aEfVRyFYH50KZ6U/5sdJm/dBkGDVyX1ElcOAsXvuQK8DFiFnWXTv7LwcviGZBPoWBv6TK6PfTZMb
wLPirTQOlUiIiCt+eWz+jeaXMIzsh/Im4I7AOtT46RFGQ+xFPPCo4/X51tSEdAhvPudyeLz1voy7
8+hUJ8aGjygTD31RbGTIlfAbLi5tWyl7hreg7vaRw7sZ9Dml0z7VGUKnTn2UtfmGmfOp5QjNqXgH
M+Wr4yaMkmV3pjkjtnXJ7yvL8MVz2Dzj0CEekWfP/UwBraRVeDWs4uDyjMI4hyTnKMwypvEYj8Gn
j8IfMTNCGReaUz0nX0pN99lgu4qYXJrjs7CgKiHiRbKUQk+Z13VYvMou+549c1vD1WGQNN898olh
tu1CjUMU5P9lMqs9Fd2TZw5rkWGTpVWyimq32CiBy6DFzTzNrG8cKCssTJuIJOLQ6e+K85oMlblC
77QL0bn6tj7grd5aBlQ1xCBH4KAItyAzdz3Z5Z55QUhx8D3NW0aHcVmE/fR3U07IYLwbs8YNXVPG
jdjpY24r/OwEkQU8dWFJLkZYPk3/R9KZLdepZEH0i4goZng986zxyLp6ISRLYoaCKsav74X7od3t
23FtSQdqyJ25UtI64FbzOsBYU7uID6H+YEpDuTxYUc986bjC5hYqM/WedN/o9zYaOCrP/o2iung7
ieAzyKtNa7KqM8hMNpFLftsL1V+5Uwq6VXn2fHHF4bJ2iwNC5ftSVFEaM2MD3lbNmZh0MaUXUp1s
vXSuafyDtkGNmdcxMIjFlgZmRp9xch9LTjMtZk3gFifnA5LLx/AWkcFjcXA2PGsn142/Y2q7cyaN
XkwZQwfwQ9UEZxz1gV2GcAtHPtMXETdnyULdYiSScu1H4tI4xWPGaKmJ3TccuC+QAg6pL/xVbDV7
LE8AQr377JQPReNzzSBC4jr8OfaUUQqI28iiR3jW1vukOfQn1NyU7QeAIuJHaO1rv9ffenyQsf/T
gwPYiYhDPJdkipvmPxNL9Ho54LVWfh8955wb1Xvi8rwD45AFdhiPtbwK2eyGrj5CjTgVRfTXb1FF
DX023PeRrLQG0qkIiUTVOoDCg114ccoYf0XJhFAJRplFXGwaisN0wqZOiRZFVQXB4fA698Z+0iI8
8XSZ4NthTZ8Z3hLajgjTUD09VNmbKcpX0jPrZVvw++xhLsoPXUYekqC7gTr9l/2wWRpnZvYZFq0f
ar/eaxKCCB72foQgqFFWB9SypKeNNTM+rdCt4POkX6GLMkPZL2f/5uSgZufp/KecsxY+TliuWdKB
vYdv9lztG8veyi4i6RCFT6VO77FV/QHFA8a3TlDHqt/EVWemZbhNmc0T18Ypw4J0UFL955YgVx1O
Q40sl3wNVsVwUFyUGdmeGzE9GthbyVm8NRaL7rBs+uU8vSUsC+aUonpFl6EDLuV03QvGhVOSjwgU
orhq9TamJW0zUCqa0X/gZny1W0oB63B8oVjoDYMw1XeiemvqHeF6fMtTvZ+UJOkUAjOKDnlNJ02W
NofCo+EF2Zs9ff6jp3RL/P29kcYqjSNaX8TwSFHaw6AJZRW3ynY5dsfRX2H2j00VfbT0Ga09PiGj
Cd8CQIlOp9+tJHmxQ0E3AbtFm70OE84LZyrvleX9ZMN3YMW3Eb6W7ebfThGF67LgkaEoZhuPaol+
vXHzZj+hUdYvkFHyteAUmIfiF4wtfNcEeEKYkDsM7De49ciPpkdcVgMx50EyNIlaWIePU+Q/yaG2
Mazs5jZgzx7Le+ANLlM5sW4b1yQpwELnGd3OsMMn7HXPrkKUjfVwxlyANaa232ZSZiSX8x0P0b+P
iVpy7uOULBHywaDPsgbR2XsjNP0DBwlzF+foLuyfqrrewfa9WVnxm7SoaK8qmH/zoqe7ehhf9C8u
OvOUJMOLre5VPr2ahWYrTdvHKPz0JjZ0UaaI3QGpdXnwl8ruri8pu8A6S78WSB9WNY++WnSA5SVy
quQ2jb7mEaKHnXXYAlnOKB4iwpHBJYv6Xi9qiC7z4lgjsgjnUQoChFW3a1uJ2m8HfyzbONXpuAlA
bUJNINKZ2Sy1QEFeaCgxifxVf/JE7RVRPvz8azeSfJ3K5x5FP07IWJufOR04TKPTvZl13w6xHzy1
1LXzFGypgl1ZCNVOTeJ7xxyuRK82roYzPo4Z1igr5fMvRhQcO39WSXUqGkIaw8Spu8TfEob23dDF
zqb2JW9yrB1cOEuDrYanMJmjr9IcseZZ/HRD5p0zYLsC9oAYGVFkzq127Jci5q2bJZrYVLx6OsH2
YQNV6y5TqvZxAGLa7MsPWWZfgxe9hn7w1gBAWDt3lfCK1MV4misd7fAyMncj513C4SSJQLlj7Ruv
MfajZCwPVsfr1zXljpd1jeYBVGEuGGv7rJ6M7gpx7zhe7Vs/fW65BtPi7Sy2RWboeAEtKcCM8iVm
WfpRDgHgimJYF6b/7C416KV/T8N7VeOHdJT13kHY2Ge9eUo7oE1+/aEDUe+ocrxGlsdYxFvG0Ypt
cI62mHhvCPtPTZp+aSe6GXztdc8HpDkAVZza1rRn0X0g2RbAbPI/qCqcNI0A8DG5uHECeqkYoV8z
l08aCtbDhBYQof3q0f0rBXTlMcPrilprk85eBTY5QFxLVreSefgye0wsJw97rKfrB3J3zC80vmkD
471lHxULWRxzwSB2sCqi6ZKo8YeOsEtXGX9lkz3kyv5RxN69Jj9jBl7oxxxgG1LkBraOGCZMkql0
71jhnZnMgqxcrhiR0le+yWvWiRBDbXylfls/2QOLscgAXJkt+2vptZi6pkdbM73OyMGjb/IRlkLf
nMB4Djkt2ZlfYyLodkIQhbbGHlkE2JnmILDhbnivZ5N22cH0dxUdO7i23KPj182mSFGjywQfRziV
ZzCca74Xxo1Tl+7Al34qT9VHy8tfosr5nazB2vUiYaNPuTXyr+DhyY3LIItvL/lAaVlEkfEHXwN9
r++xCRlcC6h07cuAh3qSHaVATXu1+ldmH8zdA7DMGdVlcBnwwWW4X6IC3Xi8CrsifMrHODsC70Bj
7vGTCi4m0XtfFMPJRcAxZ4LTpT76cAM2Xcc1hca5H29GEvY8fZyAH858rkUqLjZ37BXqaE6vEJzA
Ib/5RR2RaQO0SODy4KhI4ARsf500X8W+/CiM+BetcBlmDqieUu0cHWDxNb332a1H3Do7J3e822D+
4vWgiX7xB+U56EFH2AOuH8nVL3DX9DuMuFhXRZHffQ+PhxjMDQJNujZJ9UBqNhcY4Jv0fYmFHEhx
1UFUbOuP+bnC64y5i3dvKqAQREX3btcG319Ok9PAwTyCcsBfje6Xs0ehqqkC61I6LCP3H3IWJ3up
CiFNeHEoCRFJdSBZeyffu8IFC5MSaNToy9cm50NHvbdXOWlHKtRZsMSie47YTldaIdQ5r8O/7jWP
CfUIj2CfyPAh9cJuby6Lx1ITjw/pL51VH17BLHXSOwL9b64u5L6q6oDvQA8rkDhybTB5i+tlHwpu
VsHJB2YaMlC1ZRpgLvi8tWiQirKueZya4bFDJSoTM7wVjv3sNADxZZ/iHojKo50/xe6XCHRIOijk
B4+km+HwdMbMuUYXv/WMp8FOf9xKbhsgboybMLbn0qDomrACQzKz8Tl7lpb1CJXyK82JZU24D4kH
4Uv1AwYtENtEBRIFHX7Fd2WjOyPyqUwDvs2iMzATQgKEITzLTogVITKO3gdqE/pn0lT7lJzk3e+S
u/RFsHH/tUTrF2yTHkohdVkll0LuH4lkTQ0Xw0Q8Z5ibsq8gpvrUiWOW9ODdLbz3OuYSVqnwU4Bf
XYHc2YSm/Vgbtj7LaacFZc4NcFa2CqJmedawKbZMW2W5B80DFQHv28IyNVUFSJZwSIQ7OnfkHhPD
VZtMf4kcvzkm41iE47wo35jJoCXQBFQxs+6QzzNv2xgwgDs8m4fKr8/UG5II66O9XYdPMXknAEQ0
vjgt3q46LZ+MJHhsHB97atAzBLcjTBcUNnT+20BDxUGPz1LPDDz4YUEouuDm5B5CAJGWBwoocXSg
jZn/KQKMKWr/vV/qcyJWJT9VxoNEU4rBOGgJwUUkTGcyg5lL2zwP+dQvZz5/M0PY7bIJPkBqX0oO
Oiu+DlIGAwMBsJCmmzOjtxCtHTd8Q67mBTD9+JTFabuhfBEv0uscBSaLiCOpGA/vVuMEt8wnQcoe
vbKjqN8k9vBSI+OQ4IWRXKMN5YIfku9iwBJEgnE3ZC/OnH4WnTzDc7h2HaeKKNIntx/RmkcsNJoN
SPTZNqVhbsi4tz0PaIeeTbVjVI7F0fDxVSIeBfYiLxTEUSINDA0J1AowyA9+dzEc4yxnDpXhtObp
ylArrEvqdi89dSgCqfhsF+4pN6gaXdrf/SnPCXeK+EicMdk4ZAfZEbLnAdg1iZ2Bi0CLfzZg79lT
YrQemu6ldRNz5/b3hozHY24OfyqExpSp5tqq8L3NqK0xR6bn3M9RhGul9756NqOw2k7s1mu6n4hn
krNbxyTiVwKa2eCxfwDXJMsaK3uTt+kvXY6HxJvGrU3T8kqPiiBUC/0K2GjuQVcx2/JBQWejETK3
T+5MACDsBxZp7W77iXlslhPgjiYy4Vi7Cd2wATXNxQ9GmhKplNoWBlMiKMvO3P9nGuFWJISfck2r
YCqWHajz1rHrP46JvVHMcEjHaEBDFUiXChp6kB2zER+xkmEDhNV5nmOnRFZO6GJcJvBDDXmVc8Se
u9K15FRbw3NZZxI2uhOlP6mnnJ0Z5f/lZX9F3h0qZGg/R/C0MFCuxtxc28TpcDC6zZlIyc6GhR2O
32Ys3UPfjZB0cb7y1mxwfwTnzEWPSTMv3MpA7tpG59tRAq+lZN3Iff5bVvkG81XXA+Zt6Vs7+LOc
MILaOK845iQYpLbtnzmQ7p7qqXbnxYBz0u/e6Iej26Uh3iQbh5xFfLjxsz9UIP/iSnl1RyfnTsqM
QtdjQ7KHhCh2qq4O11Fpqm3HFNJp3fBZC21vc3mZ/LQ+VPWxXETPOo+/VbhfcgiUP8LMhpxxnTgY
29Z8qxXfteGJl07bn1OlKbgZnbWrY9C93f7/J3gK+7Zkb7mrmLzfglYAZX+qFr9HPiEO6HR4MTH0
c/yKCHJ/kgwfjjj65lVmTt9aE2xH+ojUAlBiaV9Bd8iAbjONrLr3wijfcY1MVmQe1cBS2i9JMhca
zOBsKGHC/ModoITeTMnvvWdWcRgHYa7ryXnOLE7XjomTtOaqSw/TaZa6P9ge5/CKLKBR2tfOr+nZ
4xs7UAdf7gib3VyVFJtsgoUEK4zjeLT3fN+BecXwPzcNTllORzew1exSEvsxFJqNQo1HeeZiZPTX
1iG6NnYxPqTY7TYDXTibkRHcFrLlJinijiPHcobuaGcgG/bbdsXbtBiG2zLyN1I65ADM8j9/fpIS
i8OQzdzapILUQ3Hd5H96xfQesLeszN8w5lQKnuBrmvjp9WraexbUhCZmaY682N+kUfATj9lrghOR
+pRhR6Um8s+AEkjmtxb+T9xSOFpzl2A35s0yMeZi9QOjkZ/hMpvkDhTdEGh/ABAdIhtG3w87M8CM
EwTdxQoUEjDhVL6YeuTEk5QR+IikOY3Jk/A5E8oSj9vc+3rbYnNf977/27jxX89v37wS/1K6jKaM
4ckgTbb2guLQUmWfAhw/drmNAiSiTR6NqA2V1Ntw5o15kvNUbeVAuUxX+FeOrLusme7ZTCbVIKE8
1O22mlp+3qegR+LMSQcQngxQG+c5R8T9DDj7SBkDkLcOOkaD69oIvH44vY00Cu6Kbt42M6PlEGWZ
ASeEQvOcpIiduYcLVLUwdRihJGCN+NeIFd8s1ZJtoh+hGLr5LORHTpv41mlAUZdlYFyKPGSOOhAE
6dWXG9kNZ0Ty771LN5PfjtT3TQ08NwPHU9j+5+MgNUIM6TjY53UaE3uSauN4dXk3cDPiaIkJoefT
KE+CeOpWdbwGVkbUv9U2IEqJwyH4bxzg2HgdVyvmY+seU9pqSvv6lLMu9hjC1mam3ivbYqFAYqIk
ON5mrc1XPbjIcKwJi2aTe8MdCM1SQqp+ZJBGwIS9dxkp45po2Py0Cqys9j1R8Ta3IaRZvXWQjBkl
9hRO1bO96RHq9uwLE6gIAxteTfBG1fvEJV8Su1z6VTUfJiqdLAEaUcjmA5PTLbIdiAF6YWTD06/F
EogdBNMz/K5DJ4qdZwYfjKjtTVZV+Qo2xz31qCrDxLF3JusyxAfhjV/JgIDhVdWfbMi+lu49Iebh
omG0Af76zLwRFmioTpnmj40GZ+Hfg16P3J+IqzeVSlQZG84+dARTS2LwpkvijugjmB1fjzcixvlh
MsF547vVK99+4CgPgp7QfKHBUKiiKDZ5zrsu3fEBtWvAYFR8CVEQUblT/AY4/9Pg9b2Q8tv3WVCy
iFC3PebipJX4gonJKCKj8i9j6TEXsjiEhGxfOcjkOScbVGPhGTG6VkZx+AxCE1bDY9aaL8DMlnlj
dewV4Exuc3aOuj+X1iou7nEPyAsWq7mjWP5DKDBMXRwYGyvg9VpmRtyL2tWck1jIJ+8Nq/CJkVO4
d5hfrG1uCJXxTRT/r3L+dEvbFyLEs6wVWRan1nzW1EmZDaAkesRSYXGtL8DmwKMBpNLjWqkDyqeE
90BGeQHC1EC+Suctb5myL1p4ezbm5tlmOrcX7lPHodrjMREewhFBEGoeCpj8NJme6ii+Cs41cML4
pJRhP0198t1WRMybbplSpZW5CjEBsnZwU5RW9AUEL9uqsONShV+P0TgPfme9MfFG/UsfsaCT+a+J
vkAkWgcxe2Dh0+Nu2VMNl8Y5/Gs77gnS4N+Jv2yfn6djFOZ2wGnouwHmZJy+XL/4Whsh94rzBSCK
5Ae0REyxU3SmZw0pEk65FzDZGNNl4NbP7gVpWJ+iTpeXIdXvkARgeVrJL4LIKYQSue0FhyqPO1Xp
EBZvO2FzGIZem0ekf9L6ksXcR0lXMEyZ8LYTaDqMvvi0sualSbN7EmMyGz3UKvY9Z8P1uhZPox9U
DyIdYY6fHQok110wvE0FYkzqPgqb/ksNmAXNPN30IV46WLKH2qq7jYxxDYe+c3R7Qs08gRiZx5KT
XnszQ0IKlc+3Y424YzjEJOha5IA8hFNbBMj5kL10nhUbn0dgHHxjF4YolG049IehoFQgwOe27bzu
N6mJ0Bdsu2vHp0IktjqePjzCm3yh2c129eHHRYyDPRX71BJ7wkVcsjMC87nTH9ImTtc84mbfMKPJ
0ue+keO55CJUMy/gFneKUCftr2BonJuStKzFobdDvIvJLuDMD/JsS08gTQtZ/9cxxi9O5+aHUXvr
ZjRPXja57DTTABOzfmYjSylaI2uYyarZ2pPxXmTNQ8OFflP06XOawezFbrkxl89LYM6KmIJ05lgf
etW/9raCdmpT0BM35jnGcnnyY4/gQJUc0ad9biMtxao7wMfOukVTWM2kTbgnc6es4u90MOaDW7eb
ZmI8EM/sSTRzb5MoDPeUWlrbxH3QWWGvK9vJ9mUfY8cATcdggEY3P+KhwEI4sk1mv7akEGtSJzeZ
JDbjatzFEQNlfiZV0r6OTpk/9zOCDObF2wAylUBOgVQfFC9daI972j6iPj/4DE9wOefJfhxoZUOn
4qIbJpvetIMDLYbNoW1TGtfz9B2hN9kTsugg3UL6szpn3EhevBV9jv6mGPj85iAgkEGkxCEtWyqw
Ao03ktqpJnAp6W0hGVAzzT3K9YaNWvB52KbdbTE0M3S2+auJAV2ae27b6dZ2YB8EKvmuLdIOovgs
HPNJZQJ+p2hTMBDfaYdlUdqBt15i6aZ+ntFxd2WbUvriYh2iWLDpxvIakQcHstW/4MpeYexoXlnJ
toKunh2o1FML+XHTJnQCtKLi2Qo45YrmynnYxznjJ0fnwWsTsVjziPLgJFuHJMFS9maKVGo6y21S
1JNzic1bkS1LYGbdbNgV+9zN+02vL76hdz3ml72Ks3tF2mllDXyD/FNyxD4YJ1C3Ks82hVb61uHy
mgpVcQs0si2oTrzE9yQUR8eq+DFIjrOmHjFx52aBGIs5v//EuKcPRLtTjLQZhAmfZneRTy8dxmzG
HzpYJ5ruOeG4VKBo5CzHqvELDG9hXzhnHHSWX1LADtifc237jtGFpGWLl1YM+KYWb07K7RUA5G1k
2rvLmBqvfSM3T7KjABYFi+WCkxkyNuvCe9bJT27Q9ipzC38TJwhsWT2vyZG+VQhiUTVQFTIW1lbe
NALGEbtaW7X51Qzip+XcyccgggfLuGZqbg42joKi5WcmCACeYLW/+4SK0BKxX8ZYbAkJc5yucoe2
pzimr6+GHEMEfo6+MTrZl8z86IKsP/YeEkcif4YJy74SqnqgCP17nFGTKsTviYl/l8ZgNht8Ivb0
2svhJns/QeZPhz1hnieHBNm+SzAyKEEVKCXsGtp52znfkWrokhiBSAeGIhBIEGPGnB0J5kE1B0g/
wyydTDPHVvkIIYupH86odRt0R9FP3paOWecowkquAcXGiue3TsEC20jFxaSeLCrKUbjCT73g75ht
mLqraX412k2y8LbQvi7VUFs8+hkz6oGyl85v9ks2hltyowic6wcJdnUzGk99R1aeDjKLcdRYgMRZ
iq+nn5g0V9YGzGrugeXAExjGN8O1sk1XN+4aVQDr1mxO28C9J7lmpSPHj8XeYH6XTsFxTt5VU3UH
s84pdmvGJ+jv4Z6yyf9E076lSRXs00KTyqHmMM3EoTRJyc2c9JgjZhcFPH3V2HyOhTU2NMPQwMgr
/dBGRnOIU+nxf9I83PkQLVpcx3VpTWeamnZj3v76PVstXV2wo6ETMdnZOi2YBWgb0PCFAlLAVI38
xULonL9RKyJqjSgOCaam2qA/EixKS2eHF6Ar0NJ9b+4vbjnnu8kMkXJkx47bW4zTsnyjw/x1qvIH
2xfNEZjQ4sNhpy2lFrT0YBgsLa78xRn2jnsFLk59RuYcGdFGCiICMTZKeMv4NuUGkFBTbvA4gbjT
L9D1sdGI4dWe+xtuPZbAujkHPsQLvHLOpivvkIzFVhoYfVAv5MovTbzsSaK2URAGK9+KrOsUPTk+
vj6j4wQz6r99nxjHrCt+//0HrNbJZ9SPtbm75g7xo6HmxQlKqqQKsNPSi2DCNGG1jorqMxlQBWDe
eCaxkiD2mru7yHN1BpXF13BwVMLFuRFkJkvO2MougASpawllHP0OLDM5rXdOGNC/OM6Xif/Xz6yz
Y6PfY2F9xOWMblO0T6FyuRvKiQYpD6U5mR8bCfvfIyPGaQWzqWg/YNHrY526v7xvlAHR8rtu+uoK
qf6rMSpiaNbznJcwH1J27QTbAklu2loml9aHcQq2HBUC9EeOxYQ+8GAHmJBl3l8Mj1QYiWvOA2Z5
sWyWPNw71hongTbETz1aMWaL+m+06NO176VIAG54s4BuclRBSKlxq609r2AuWYK0tLnddpWD13TG
aJw3Nv1PhR3sGUViFQeigErHBaPGq5mzxG+zYny0ymTkEEb3lSonl5aonEjjADZU5vWWMP49V7A8
lmF47EcfhFt28VLuM+IjanwQBmIsiZOMAUnxCBQeA6/F19Fu6DbasE30T2mZPOQcaRgVH3I//ZNi
dsfwgL03DPNpVx57zeGxpDEzQfqNBr5njNlgziNiCqGH0r3VHpqBNQAHywomLWanrpkZfmkUMl5f
4sbSwwPXZf1j2LOFVD1/OFXX9UFR1WZ25t4KIL0imwDcx30d9oyn8rAeuWFnT0MAPdybeSEG1y1P
/34pnfjsM0jf221DYKanSTz2dl1dQofumMBgU6S4gOXSdcO/Shc9JyHGRJYRPWSTqPYhQEY0eQaz
g3iF/kAlDXdgVtMg8fod72iFzQug9DCqX6pLfk27uGLUik4ysKnMFXsC4GojXIqIMpOEPWC7klvs
RCoDGWNDVofsm+Hpjd2ae1UVR53p7lx2Bp4ijUjZkNNtgVdSahGA2qrOSpk1tjTxtyIVfijZfpZ7
Cr4ZV9w4+5Z0fixRQz+j7youd6Ts6Crpiie/hDFBqReavBy/G0VuU1TMMjzORWs3HpJdbxaPJYMb
Mo9AWWouaPTAIkACWvc9HBbBiBUEGhLLr/EffteN5xvpBi/oQ237+S6F8PTol8l+4NC3eB0YYEvS
lODnLjia7VUxuE8u53quDZSUzfwTC9VrF/9Hyzr3qDb+09o1Ix5X7/PAHR7KxtjWTQz7bGFWe0G9
HX0PL038agY2Ylkti12gBvEYobqta2NsGKmCYihhLkUUSIFIY/hqNeQxcvYc32oONLTyhKI+YQre
N73xxzgVPEOvrmWc4Nus7VFf4qQpLlUDBiugnWgrM28C3pP1F6YGTwlsIVJANHpYfvifdqbDxN1a
sBhbhpCb1oh2NYbIpRjLIZ4wrouE4Xjvq2kVp6bAbdYF68yyaibXfYRdm1x974Gw7sgRsbAviKyo
pxXeTNfh7P9h9IZDw4Z0mi/waRZBxT0HzCisNRa05bkjxGXAqSLcyHjPhxhZmlQUREy8VnisKjIj
5V+NMmcU/QtY1BJqe41zuPGOVifFOmMqQDwG37o1Z7eGHmcPlxYKMdllGgslxDnhteKkvGYXGpk8
Dlyvk8zyH92p595ZAwaS7lPiY5TE3hRnzpuZNsaXUM7FB1DJH7EQTDSxGKkmGlOFf+yc8reNAnKe
+QMhhvSgPSpEFkCgzWT+bM+RCVu94YbSdGe/lt9gagyCtiRQ89j6i/rlbtLWNzeMfsqzFh5OJ0k1
mLGcywTYZv46km9Q166zKT9d6TG+CEfjs+2MDzkAWZh8BkxNIN7iudhijVszPxv+CpccgTEOt5RT
FF70clv4af8cB3R1esWmjNrkEFuabDhmIGgRdf00f2Ks2fJekRBZBmeDcCzcZBbuE9LG3JfRfr3Z
u4TQT2liDl68bm5eaboeGNbjd0sa1+WFC2llq9lHzJkTswhw2sYhxxrqGurLqCD/9Xo6h/Ows5xI
UXptJhezeZajaEh51Ae7xOwmHahjqPrqipzVIfsKY1OHbnH0TZ+gkLemL2jC1Rmz5geQlN3O38fp
AmQMIIY5hnRQcKk8m0VyLXsOYgZ4I8vz6AJM1CHI2u5UClNeReaEp3KytnHeFQ/Euqptytgzc8vF
z8O8K6rTt8q3u9s8NqhKvC3ceUJSB8B40KGfOmSyfc2Wsa9tLh2onHC9y57QupavY959K0r4TnTR
qj0gfM5FqvqFAsDki8ESbaPm1UfnhSXBJLUNOUUr28QaAH2fmQmXDnS77tehukyY2Q9xQujwTw6J
8cyWz4VX+w+ixxA3s6pIfM6xnHglVHiwZ+Kuy1Dfyid4EHCxQg+QQ1q4/it+khLpZYRAlPQzZg1x
kwUxnNb1PiYnWUJtVX9fJAlOOcvYvuJ6VHkwvo2QzDHYj7REX+WA+TDIOP/A2/uCNSU+ZhoqRhCY
C47Bc5D0OoYYLdK/gyMhKwpq7bAFyhhs7fjQtNZnm/BOwMwc1sJd7JUkv1eUMb+NICGPnSrpUytF
dmT3pW4pRPEEaDBwSUazyinexkvf3+uO/szIxARS1p44mdacw9RjjIRWxGk5rjeRDY3Hj5xHkhrF
3kHnXByR5b6tf4LUA0k5zPRGzfQAFuJYFGP3UtJ/GUQ62cha6tfcG71V5LjTBsIyz7Gdz5sMUPk1
tDAXSzTmnVFTSymlLY+gMMNNJdoRz37qQ3OMgnvspBBB6APFZscsNbB1/A7VaNe05jVxSDt5BsCS
JimOZpKiPA4YTfSQqrsuNIMo+KPoNPzWNodyy2A03ceyV3cqJAiVE5LtQaHvMoDmd+JW47YO+Gj/
/VZQK8VNtfD2/35Lco7sSXRP5jw9suq68Fh31sxX00W4swyci7Ly16PFYctDdH1KzeymZi7djafz
8zy31i72rek4m1yWi0B22M9j2DRiKD+J8e/ntst/MdgRXHO3Ibnyj2QkpOc3et4Fw3Jy49SxsSe7
eeFVKyDzlTiJRwJh1E7hFs189SlUcEgt++SC3nkLJhPBbCQeEPBD2Rg4958BGN/KYwLV52XoIswv
FIuLuEr/ZHqSt46zAbcTkf6x1a4v8x4iMiCKhegUDYpSYq7WJz1wk3JLXEzYNJOL0Shr0xaYI6vC
7k9y+YWYVkALKVbpaSZzZYgOC2LV9tS6tjWErZKJQOHNt3+/1FmD4aS04J6ETCXw4P/kCIVUBLwo
5XSP/37pYsqVAV/RMegUICiN0KAMOJZHvD9bzFXR2kmthPMUfLRw1k9z2PzKyKJZguYGqxDuGZlL
BBBP4ljjo6JHfeXC14CA5x39stol6Ps0z6THDAIiGr+dUyoa38qudE6t1xwau5hO/35BsXqJBr4Z
i2QRjvm6IPaXTltWQ8iGNScpzC/XziaTVBjeG0sqM6eiMHD0sErqsIwPYcUxxOyVBcJRXmPAcfuK
tPoerOVrJc3xgWArZx+XGA9ufAZ3XKuJ7jnNvmvjxdBQ61OW8bOSs32waxfaaZkf+yC+MdcZngiy
3pXJRIJeXAyr6QNq4kPDMnuiAdJLdXyd3fZlhqn+IMfimpW0QPsh+o4OjfA0enQAO7F6tkQy3YF1
EiblbAMurb6RCcHeFDnzMZw5NXJErOkn2oqcw5eNG4FD+8pyB0L6dqvOSJ/yQdneCxWmJ48mC0rq
8cJykgNVMor5UvA8cQQL4yO5lT8p1/B1Nrhyy44UPM8tbFn1lwC3hzt4+aUZ9sWET7HzvBsDwuzV
UeOBu2/OfBGbn+NEyWn02fpZgqHXOelZp/EbPrzhhZesxmr0bHSmPBA2NB/CInwhMtyxmS5kUA6w
sF8rzjHVq/BgDhlJ8asLYpgxwZQV27zYGDr84jFA6qpq2kk0gKhmeHEEbR6ZVVgnG2XMtePupmIO
vvZguTsjtMpLrhp8HW7HdGfu90krHcLEqbOm7tAApRceSFx80BoXHUZLP3e9cg+WMC91mQ/PedTY
1ziZbjHdeWsTb87GKYeB2Pk80SWRof954DNy/KCtMR2dyjVf7Lrde+DpKpjBp7KKXkWlxRlUw7GZ
SJJ0mMv30FEuAhbbBmLFtxGGD5PFBzm5sKmqJsJtNdlbUFHl2egBVzYkRPZYBKjTXsPs1Fe/Mtk3
yHAb5gRB2RBPlsmUdVRUyfGXfGX/4+rMehpnoq39i0qyq1webjPHBAjQjDcW0I3nefavP4959Z0j
fTdRgmgaErtq195rPSsLshszaiKWzGDYe3DP9mGtwDeLRt9OGbqKrjL448GhJGZ05zLu16hPbuKO
QRRdpn/K5ayIWb3elmP31hfyc5CzOEmwYzRYIGim+I0J0ooq9WcBV3x2omrtq6fjyQQFvGkDXEjQ
3Y90H/AIYEizSRNHQYN0dVxiRuoZf2ZZ2a/WjN21B+Xbshv6lS2fOzTbtH/oB9gF04+y4kheJjZo
6RLQIFlgnNmm7CYqpmY74Yh8BEl1mptcreZE5K9C0EdMJgPqFxNwt0PU0Cz3XcDZGMOCufdIPAEI
QalBlyrY1lIRus366uXRHwwkOaWICN/H3Uis0NZT6txgND06dspibWUdMSnibggNdRhD76OAnLdv
gJYlOOH+EIt062R+OYbiNrZHuDZTk528ntM6/C3m9t2JWfdN0NE8zwnKUKwou7KTZ+f3UycKZBXK
4ZgfQGu17R8d142fltjt2lWoHsWwmuOSppjbFatuPVdQ2ehiBJSNuMhwuhWr4Tky39FuP6Uics6N
59KEnEZGiiX1dxHR1eduSetQXG33nEtXbHuJoJazR7aPIz0RFUjPMy7uhZqYWs/ZJQTbuYfL0Ygi
ZZKe2hsw67vYWkhcr2S6vkm3TV4+cTfljGTdBb+N7ccOcoys4RhvDcLB+s3JqO+X6qYHUqMC8ziJ
zCWNCCuxF/b3TYVckJLkwwgGHEplaO9Bcb5J7bmHNEeYTGaXZ9SXNgLSpesQ6JF5nmNYwwXysWaY
hlM9Vg+zJW3SkS3fqmOHkaH31hkmHBlVU5KtHZ+iyJ5UXDwOzuIvAzbQucdj0Jo7cI3NGTJPdJOf
cNC0ewVIFUGvd12RRtdWug6TIAcoqgqwlCoCj4KIy2Tu36B9hMLBoWh/Y1rCnTV/GUMqT9bYbYZR
eUQUALQxKtSXMhzQYLNtYS1/IYcBjkMZkvOka85RQM2qkAGr3QjC3iXpjLk+zuaCwqdSuJld9zOd
4dm5JiKp4EFx0EXdaO7JgbtZcEMlA0aH1eR4jAbv4z+fyuydhOXuCfYYd3XMGJfw9qKMlpMRt2fT
IAIpyUFiWx6INFNQNBvvufU2uP8YjlF4ED0O+oBZnt4XZoTz3hwfh6856LJb1m202G341rbZdOeE
3k+iUcVTayDUFMCnVTuXX7IO4DUw/Uf8dacLhpP14r4GoXdl32Z6LsSyUz23d2M4X4Rc4RtLp/1Y
VT5jc5YITUop81O3RCoUjpDOcctsUAwoNs7bvjZ8zlaYzjjx7ro0OGErXx1RoDWLUA8cqYd6n4A4
Uco0DiGmcAB60ZXm88HpXLq9PaGmUESe1losmFiA05EqWMrYHysq3ilofRIdsDemRnB1c/kEN5eS
WKQPZQ5dzy1668JAkMj2uPmbxIPY2436CLR8EAlRNSyxyDTSZ28ODovpj17HetWUky/y9HNqGF/J
yPpXk1C1Gyc/XfXDkqy0owsp59CAgzb6+NmG+sKSVnxqMDDbChHYnkp8i17sXaUzbrQkcI+LwEQR
tfkbVY3506eXmJroP+G6pdsfqaGOJKxWx4rR5z7MoBsBajJ3C1akbcgINvPMK92cdpeXFqFiVvxh
OyT2VG79mETJaqwjmqqCDb0xGj0dO7RYYx9XN0kN4MJC6BAlJYQYr2Ze0AygjSHyI52qykPansua
s15k1qduwQQmJm6hZUyf03o1xHcfVLvHdilQ9DdQdTn34e/TB2XVT1qWAwLVED9E2J8STbuil/VX
N6PKZ8a0S3oDrySIcBAi421mmNOz5eEZq14bNyGoB6GOr3zIkZ+srhR58/K3zgpQMJznacUP10Bx
OaPgGxauJDfZdsSCwVds/Nie2Tm69E9twuzLiGqISDgZmp8qq2k3hpjEbJFBo9HjG+oideshghf1
N4jpgoUCFWxMB2jEt3ghTOthqYYznVoYOx3N2MYU/2S0b42f3FpONQXxhNt0ayn3c431hLTFqCJq
amZOYuJuWbFN5nS1DUZtWCcjjIPVK3fUWrzTswJSnJ+DTkOO162z94rjUsYZYasWB0azoaXdldsg
bp51LCsidfHr0qY+Y06g9eiQqZp1EmfmQEmUiHjZV2tQZhUT2cv5jj4O75UWkpGCZ9+FOYreqRk5
Os4vLb44ujPTEeoEh+XFPueQYMayS6CgSm4pk5s2IUVstF8aLfZpO3FD8WoDTeCf6mL8J8N88YbK
zwNUCrm+gx3QPXo2loJUATEouv7ote2TGb87NUCSprMfcrv4a9b6OdTpS1zeDZ1DRzy/N7Ku2hVO
c4yX8uw4CJjppw0BwV5AdM6TsOjZgwPREGw980K39R1bGuQkELgP9CyZbSMs21kJGmgjs19SPyjh
YVAcPLhN8rnYwTfTrKvZ27cTHWNuVHa6RU3XNoq+jADPKfaY1n4JE+yyTfIsdPwIv+0lbjNI3O/L
kP8YafcWFu0DOTiIU0HKRDSbCVVOH+DTAR7T41PVRWcMt75EqORi46CTal4aE/uIMK5S2bRSvF0+
luBGFYd7JvEkDNxRHlAkEKVDwNCpCbHgjN/WEj3pFhGJGIpuqxRGHSv+O6Ugc0yDZTgbiYMw4SPh
yqU9Q3bxJkxvjA5NSmzirLMFsY4mQ1BJIODGKY32Go6ohsKYYaWrsotMELDGjRlu6SP7jA2RRDjp
eZW3svtVm1ryX5YdHcSRYzTTgo9ZlR9Vp+x9UDwAC3xyw+yvALmbuMsbyhMGq+VRzMSBZviqd8D0
VBeUR3P0tvzVNzh5LXolxHgvxeKRnJI9RKr7MtEA2SGwwJEYhNj+KM0cg1m4grLC+MNgMQSoiGhb
33ljiJJv3rR4Izz49VZjIChhq8h3FUmhBzIq2AyYj7ttfWuvkjTYbhSzqthTp24bM6d/m4ibJQsu
OiCPtp69/VL6TY/0GKsU2qeCz55Tm7uqJtvMeGmd+TJM9m0hWO9V8HdE9kOa9/2ksIQhwcbU7LBj
Mde4koV7tcflTAENXjFH64wKEjrSm8I2UdfiCYLip5jTF+IvAexGLBqLiwd5xKiABzD+GWbjYKwm
whQWQmDXfqbTZ1eZd2Tadfs5mgFb0PNHXHPOPW56bvyHInfzXWGnh8DjQMFhic+9oWRGYclOjvsm
a4PPrkDCGzQKrKC90D9JQ2AerOONgbAiJzxAGZTlxFINzKDUF4HtyzEdaGyJCkgXLf07rREWIN93
QR2Fj3nv/WGvlZvnKGL07yg0/uFFOO1ODkx1m8R445pl6lYhgYHvPdgOSPYYQzTFil9BuThokREb
iQluII5P14goy5h1ia2JtCTMx2GNxCxR2G4VvcRhROs1xsZL2sMCsvWunIkoB7RAt/daqFjvdMaw
NNfRyziZX326MHxu2nyL1fRqm+s7jdTeQYzBLHGm6AGUuwYHT7Cgw5KflCAgvvWwYmyjvV4UHEK3
afht6LUYZLJTuFOvk6nCNo4Uj8nazkaWAOl+IE3VEnhJAZVdQ7Axcwq5EJB3Bg21lXtSrVmDpoCU
UUS3VPFuTIw8knNkhevT34d2bMDUrA//97X/ngVabYo+jBgrrtnuNmcA3+7+CIXAWkRA4jQubt+u
wPO568M4inGfl8U/Uo6iGzdI0rUMw5G8QJIiTYrBhJnEyWGaLI6Y0uC8koFnq1FpbDoXQYSdt/O2
rNR8UzKL1eOs9yDbPuqW1FyV4jWNe3IwonFt6doc/gmbaA+5MuQ+o+bfzpajblm+afcL9Tyg6n2H
NWXvBisujkU/3BUuXNrRdaCerM/QpVrHOUz2Jb6Buy4FbEsIXv49VYz77ezZJRn7XXVURnjE73GO
gZEu0nOkSu+DOay+aTAeVMnyaTYT54Yojw+Bcnnb06K4YoUict7ujMPvy9S1Pru5bGDXwRBDa/Gn
boNLvYTTG0KbBleXZcoNgzpBWJvrcwXT3qGzwPmnME5gVGiCKcwcFAlvgzSD12WIXwOV0ejMmXg4
/GMVuVyxcqGv6rS+cMiKKcL+JoNtcTsh3wTSYO6DprXWfC9UNrlu7lYa2SYTCZjckLdGde3VJE3n
ECnk10U83Qw6RWPOVliEibwtBcFuavEl4rMdTj5I5nPPsxiixCyNU+K4zN3r4jS78YlYkR9rxRXj
Z8NQEJG0iqB3q/Eqk2bhzUfkhXvSfR5V0emj6KZDYLWMJZKFOBedBH8I6kvh+BLMNWf7tdaOF9dG
Sko9Gc7NsGNWtCWm8Bth2nhS8pXW3vJQY6d8qpvUH9lcwKvUzsHumvAQgviDG3+w3dTZGBTpu9x0
GjSaV4cymNYY71CPmWcT07b12YbDs53YeBNCspBKiiZiqnDurxlpYd9gB2/RxlXQW261OZ1E45q7
cQEEVoSf1WKjJVvk9wD5cldElARauxWgMR5oafJQwA0Ya4ZTacjR5PdrTiZR4ZOcRvcj7a1DXdbu
vs0s+qreXZ0PyaYuFlKzJf0nLwT2P8FQ24GgfRkjGR7LPjKJC0H4Qr97V7fVYSZoCOVNAFkDdwcn
lm83qiRGFNf5QBJ/nBtZvA8sN1JZ+i4uSV8L8jtQAhvtRKvtOPDd2vP80qNjivyFdk4ALOI7ZYS0
Q4X3kjvdXzVzLE44qx0qiZcoZKBrUL88mW5f+hPhJFk0fol5vsqwu3RDWOwjWMOXYrJAMzUjCIbQ
ZWYpQmqzUcCGyOQZ0seFMAxIV41LmNzQlze/L7v+jKmNYr+0H2elV50ZV7y5YgHn8aXnoHMsuym4
y3Av/Pdgd+EnGhixxxa4iWenerQhWcIOltZO0xIB2AbH5NDkU34N6SBTQi/7UlXDoc2zxyIhuWLD
+YVBreHN+7DjfjdIAtkwzZnhw9b5TU+qiasKqr2h8M22FSn1CK9/H7LJyPfpytE3uUNiTTdeJbjp
8GKV/rA+/D77v4ffr4EVxMw8BAg7jZIMtGlMoEYJlB01HEQfWp3r4yUHkZ2QYZ+rCN5kGzm1H8kE
rZOz6kktdKsClfM5IfBh9hTe1mr9QH8f7GwIfHjt59m2xDHBEnXuudTDlhbfxmNocEllbSB/ZkpB
+UPvua8ZTKQ+6FKNSwzbRzJNLBuILfAg68bvzBGjQVg2Po5CTDeoiz0C6m4WeMZkWg+6QLwh76B4
w1Ga5bDNcT5uI0wBKIqZs7VdYcBJFqgTapTqMyOlG+iM9X8PsKkl6nVOw0Nk/WDP7/apdlap7UJj
fEoX34TncyQK/KKtKUVOKN7nCd/fopHnjGJbk06K7exjZBOgSYrqlDEZ8wRE+rbR8aWmuJkX8yfz
iGdFmZaBeSeLMqGyUSuQOJv5TdDxwnOmYYKs7naOIqDN9oNRi/FQdz8VELH7VptvA/pdkfQAgaLD
Il/NxAFxtfC+NgiFtsqtn+IlR1lDjmKqunOWmgeFgolWwbYrpZ/0COcVBYJWflsjQCsmzAzNgeBI
evzev3mk5FnC8nlUkCsa+qAMJcHOBrDbi5u65qPJS48WwGkcekRTTcDck+reI1koZSAcJ+C/qcGf
psq6Ipw5zqi+nKmgfS7JAbemszHqey/Mv2QQfaiWxJ05QB1RnpyE963zyGITtgKEOh2lordIBfwM
Qgf9HA2RjKlFgG8lnCNawTe5B7G0CoN/RGxdXLfzU8zNvdNDx1vRi0v4zBQOs/G47C3DQGg6+FrN
1+kXhlHdp8TJbqI+eY6T6ccswa81+E7tSgs8ZsGpMdxvI9WIU4PvwsRuY7QjbJrQO4UD8lTrigr6
GCILcmzshFZ1T0bh0mSHSVY/jtMc4BAHp6jjLUyqO4XAIRooBPvKYXBBBMc0Gw91cBjtaDjBC/gY
DYhJMn7mOiGEngyS1NF/4KywK9XyWjikorKPHb2g+MLRynwBhrpW5nOFwhR0QIUojQoOpkK4sVBq
RU7iZ1X06OYNK9wUHIy/lsFbp9e3eX2v4qQj4Jp5i83vHDr16zjeCU8/epxJN2z+pyaPM9gFR5KF
uKBNPgbAhhwb5EcL7C22u+QgHO9fNaWPcRM8hMo5sRiwj9VckuPIqTyU5QdIgrd6Vh8y/aDOvUHp
Q2tdYwtPMIntxqhCWgx8VWeKJklmXDGg4L4gFyjKh08z5uKoB4VLIvlhfvFic0ydR652sON/dCtC
rIqcBVSMvhlwRd3bDHJDjuTdA3XNHdp/v87EUyLM8GAngo5pVd+gkziqwuRq03yqfEC4JOHlcR/h
D6m6+wTl0JiJi+bS35imvk2rxGQuT5E5m9bCsRTfNZ0nThDk7XFmKDuCUvJ7uwyehGewhRk9jcvA
OAaqQvCcE0JH7eKE9DTiyAAgxBuUkx7cd1yAWgEsCLB00s/k08AIvHafgrvRAG3pmTh3TPqtKkKa
XBMfjWUOoFmwET3/P7OLlVaL5dYA5PU0/0mLuNs+o3OAyepdBgGtbwJ4wwL/oWT/Jtr6SD43zZvO
25jgbobZfUQ1sCttjaFbRF9OJY6tIGdRmgdQF6e5xRZTy1JiXuWXJXD0IJtqrySmxJx8AMeKrl5a
n1wMAfhHYAK7ZCziKyYD3Xn0rjUwyS0ZOzRrlgc7X37CWpwhy6E6RF6npQsuDTR+Ojx2thWRAGNc
DLhUqpUENweXZnE/Y/AOs/wWOd4ro/5iVesR8wevdYK2aRpx4lfrSR+dhq9LBtABgztCBzdCIz0m
c5cFYGAEnSzfTgmISZ1d9K+bMDDfScFy5aUAO84WBkJ0Je2ljOVzx/1n59XbELzNId/LuDzaEXG6
Zm6QKtma/K3yGUgeUEGB/jJhA/YUCnGjkaTfzKdlwDURNXRgRLJze6zP4XBtKcypoblJhUWL2K5W
VeEU7RVq5kHyryeHxlHgPIGR5Th0T4rxtwwRD06qTk55avNHTNZNCY1MjcboB9b04ZZcLRPVPoF2
7sGeezBAFrLpbrjPVyAPCxZqz5+F/jkKiog0SHZAi5WYfmN30Hl1mUr7J8egxxsiNrOmfW0VxYeL
1+hYsvh5s/udNqYHRoaxY/foEpKHuQykXIo1jo4l/mQn4j8loWRkXILjOci3S9wSNltH9r5N7e/1
yiPS4RjRawM1NHz02JjRdZlsPSzYdmpex7S+j10mpgWCajljSmae0VlrdCUW6k1xpPnxJfrwWmSr
DMKd0T7zIbWlQBRJmgKQzi875w210M7OGgpxswwfg34CePkmFCVnwsK3haFHxb3+RGUNV7TXdOOb
8OT2uHWSzuy2rmlzxAo45UyH5KSECxNslRdzJLjPgDd49bjyT+xdIIjfVBOg7N71jl3fdZTaLI+R
Vp85ZBc2aMPN0tVvXzMNWJ4EtlaAngWrDDwxBfMlsVKADzaK5ey+uNWTx4xF0hSrvUvM4TAhgH5W
VHRyqX3V18c2KAm4sXyGY7u+w4Fn5xrvJ+DmfWteK8Y122aR2KDN8oaOxop2GtsdvZZqeKjdD8Gl
Xndo8d0/M14joWHGErm4QuVKP2AevBlmvBH2gBssfXTq8FFhmoiTHno3vd3Me3GWGp2Xi5JGd/fS
69jjAQNSKT0MQEQKb4C0Yr/EHjmmwfjU2Ma+C+dXBP1qH0R4X5DnVj0BfTUUOfqqpImVtP6KnEjU
UH0lbvRXmxZ9MZLvExDbYtXcUUFePFJR8bIzRBLHMLWegOjaASuc54BfSRwIf8tTT4tWYLLIoq8q
ARugUiZ7Wh5rJle5XeJIKc+FsC5NkQORAly86fPp0tj5yQu5omYyX1cWxAx75Ngbd7/LygJZVyvH
T+J/nkvDphjNlyYayI2Un27WHrIark8aei/TYjxAxUrSD+Tt9NyEd0qm5G+CHiCbkBrpUZAMGPzL
CNcd/1YBhV5t2y0dHezvi/wXztCfCuzwDaEMTnaGGFNAGOdQBphMjD4Cg4ZB3iQxjc7cOp4JJCAt
C79O5bV9mpFLjZpDfz39BdxPeVsXz0vrgazRALykB53jvNbDVcgMtxvVqfWq53jUX1LU9blWITaQ
BdbmmLsPhU0bTMPLlon5XjTgBEZrwBk1rDB+bZ+r0P4XRdmM+Ryls2Npg0abMTETr4+jgafLNdme
IYElMFPo7yC43NmJC3udoFV/Ns1/i2V6R88cHuxpsg+VFTE1kwFZdzOfk61Ag1Wdv/TQT1AKfIk0
vSF+w/Hz2CWCEfgI+dCIzRXscatF1uC55u2gxDm0EnEm++waB5yibCOs9vz7jVwNvN59pqGItFHb
0gSlFPBMuMW9PZwdTqTpkBy7YoqPlbskBwr8Fdl5jzDB88coKA7DMH1h+oUSrmvQdZ5+7p0m2nY6
ktA4x51JIdwJ+o+Jw1Ae9Gu0rziRQEXPkZRNUYWPBATdQYZTvg+jYMeQYnheAuO9gX616xu89Hki
tvHMOBpNJH4lzjUIRsFI6nh0Ll1W0CPQBu2GNJY3CJ+LHcV8vG2b/ELYXkywKef1GjyPqLCvDPZQ
bikYd662XmsjqOjpCQSybFdu+kRAaAp6IKROjLJbpwKYMIXUMSUAoLAY/o4DqgjTBtObgLqiJGNq
MwCPnrhN2cgiF7FJFiGEhatpLt02R6kMov3RGtKn3ECH2i7uIa4An9Z596KqX6d/8smbj/S1QiRQ
5M0184gIX6BKkfy6LeaSCNZT7JppfLFdmg5TcewyfUmixjlWC6KF9dzs1sMPvtyUwxm5d6p9gnq7
2ge8f7T5op0sChofg1X5psPE5vdh+d9nvy//v2+psxBGaMO2HJcu/gz+4vLcM/dPWnb0vmIgncoF
gCMaui57bASQcIeCAVk+qF1rP0S8iVoyf+iNaTpH6KkSl8NmA/ErPcZFQ2FK96VLpXnEMi2uwLST
84qBmp13RmceLazuRqfWoY1oisdVeQ2EsY8YNhLlxEIlPfvWzaaCYX437KaeZBCnP44qIv46LhAd
9uND6SqJDdYCgkiioMO+zqWClYXcEDBOfYw7q8JGX1J2xPoFs8RzOMnbpLZuLTk8UdfDIDfJLkJl
VxQmNUMIMaMDQCEQnu+0Ud73on5quaIa6ORW43GixhVot8GtpDW6DQTKYcz9xjYqGB/hjqqVOhn4
kHGXpn9j59qztR7KzgHqrPQTiN5vjLZ/sgoYwCLHf5UxhCDXvO+gBB3TnWUsIY9Pj+GQmGcvbBmi
rw9NH9ADKoP3ZTpg/+NgCoxri7T93pXhGWuhDyn5TsSAQaqOmASEIHXJIjxgVMC+l8A7iW5NswDR
6SU+muq7Iep+snG0jmIdYXv34Yz8cmIh25cLQhVPjDehO/s9rB4ESo8IqBgtuh0LPbBq/D7YIyWw
IcaScUdKYxj/MXr9SJ2BGGVK3jLCP2H+XOcVgdsyUyIYIyXZvr+girgfjba/BguG5qCc3r2UyYC3
TEc06jdBajB7KgE3qPokXXkuW5hpC031Rtdncw0NWbG/llH87Rv7MsUzk7T2Pu2Sl6lfTrLW1zK4
c3HuASMonwAdvNihOXD//KR9wohMISBvc4PxdcOM4wOaBpqIZah2YUIJM6wzO3i4JsVskFRfwKkP
WBpoe+TQmqVuoEmV9Sby4p3rMXErJvnE/B4nWkiDjgje4lZqB6Ubbi297qcji+/GCBLh0/wud5X3
5UbYXAqvB0ITDHylA8MWlFhtmth4DBLrs5qDgoDXSZ2BXYDIjLG1BcnRTr0VmYxCKTC8xhfapK3z
+1THGfDYpocKFnjOMTP1uV9bqZ2oC/+3qfr77Pdr3mkMXQ9WCz6NUjrTja70rXSr+GiDj+V+XZtN
kTXdaWH/HRmUEsNMD6r/30bUJGrQlnNDg/n/fT0kreQYjOORVMJsvNHtXPtmYvl9kxZHx4RbBO23
re033FzwZuROuuYzhTXSXURNSLVBCDYauA3Yll2SFI+6mt9UZv6RBEew3jKSI2Y1xQSx+f3ZMhWc
/wriWyDasWPGUbOfNNDtssw16cVx9e4Stk4iQqX5hDrC6UIXFXgNepRDJdDt0SaLxmOysuYzU4NO
hzKaMODjZlozzFtoH/20R2DPHmqRwro0dIgLft7WZHFskdPPpTgT8Rydpii1d8yULuQgjUayXJXX
PZuN3Z7XLPqNPSZkKokaWD132GkCtTel1gqrxr2JN5TTV0huPKq/VdKGMZ+jiROIYxQ7TJ4GDuoJ
6gX6IoDYovCyIK2LhQsXFwRoPanqoOuJ1WkqpxN9k9sgCF2G/KSCrzh0JCzmnpjuyi+6riMTxIvj
Y+cyr6V49X8f+IHVf8+s9fs8jG5baPdq8/vy9+H/vu/3pdFONh9+eaxQRvlU9uGmFgEG3oUgk9p5
inILt/X/tmlr0oX9dn34/drvy99nqD9Bhc7T+feVYgP479vUb5+3B6sV5xKJVLJ6c9aHGiOZX64P
vy8LTNtE+wEzKu3Rgec2ARvr8DaVbYQfrIHuNSw0LGZz/O+HWOv26K0/yXBVeQh772kMKyZdY5ub
PnNr478HJzSfY3jQa5tirRM2ZmFDpiC+HH4JPnvMRwb0pvlVjO13tojyELgcbpc5PswTZ3xJxlYD
s3AJCZ4al6fFhM/E4IUeD3Z3G7C5BXWGwEQghjQ+/0STOhILhOZwF9uy92tqJpNFl/ix5bVKygf8
y4aqD9HkOvtoyRk9/QCz5ouR++YR1Bfazm3dxlfemxcj5KjcTPs4q2+XlPghMfMPHJ1f4tRYDrb1
z5rx2ulh+U5L092ZS3jN6IFavRcf+4mMSbeSx27MVjSd//t3OF11HsruxNz6u6umqwqg9FlS+0kw
H4TAXBnqv4niEldqIS0M5/VO4aan/zizeZvDtovepo4YB7ocnwge6eo5lFk1niHKJMa9GaIwR3Np
k/15qAhEeQhc7rf6zpuFB+6A7IVePShQcOwOquvAHKTuZ5O37EWAN8ayeZglfVKMCwtXb0MQRf1Z
NO0Djfx2l/BhbqJlOEIV8IMGWb3pRm/qBbfjmebBmIJJNmKn2YfOTw8K6A64sLsXi5SbJdJPExzX
A7PlF/JTUl80OGtiL/tm90b3/QAq8tOdjNe6B8HYy+mjjHIXe1h/10xVi91bRg9Rnhzx73zD1gfg
2tTY1hti8Fz1N7IhZBBR1B9r90Esb9JpoJEty7BVZXbT6CdKOiDTmgOvZeTO0XIdmr6pOhcGZ3GC
paMTUrRDDk/sCFwm25N4s2UeQapJanGAXOLmUoU/GIh2pi25MNT4UaxxjHnzXHq4GjDfEoqZqFPu
Lu9JI266EF98UVJoji1Cp9juMQpQIP4OssMAcmPEWBPt5JrNkpKWGa94ewtlmfTW8Xl3g9iEuO8l
OnvzcmE63TOiBMrpJRJ7FInKHjLaFtcUjBvKJCseOCtVxF851KAZwv3BIwaCSTbRP9ZbF9Fv6iT6
pMbBK2eKQB2626pzcRlOECbm9rUWgkNbjt+horU4k1mJKmqttuEKjVgRN7AGaPSayO/T0sp3nlUe
i7b/q+pmPrM5M3GAZuZpZrwKGts0JKisRq84pPCDq/GAL46xk5c9Wo5HnSLkV0dz3KyiO1ufljWM
vQzz92gwjKNnz3+mWmSEyhFinuWngbjrIzB1tanAo1CTzfPeo2EXGvWBmT03GcS8Xe4UwFXLgFxs
WPEYOXE3RVW9H0Pgep1zYj2mFRMn8UkN3MwYeKtTnbjM/gvCtiyXNrGbckLRD8LiBpRmfVsMid4N
Eb4Dl8PZBkVpDLiEDAgrPshJY3UJ+UF2+6zoZzB5oFdqUsYeOhUfssQOb5aEuNa+ZBMEooQXJsM8
mvX/au+UpesEj78XA4ThG+US3qs8heDsXKuaU9sUI8oOO/kdq+Z7IIMPSABTpDg9GJKQSOjSHTZO
qE8PhjVyxUJI3iJdPrskTEDhivZGdbblQiORQDkiauvM49TT0XOIRER26Rj0pyAuFVtwfC5XUDDR
IhLvDrNCIhUYEeXKRDWl10XZlvTY7uG744fVPyPHAX8JQZpAUruPLCKcZne6tVy8VJM7efvhjow8
ujC63Ttt/5q45oesWi6KmWZEQ9e3GPWPixIn9rzXgYHwdkzpQ42eenSyv+5EKBUnooGDLC67qXnQ
sYcwieaQcsDr9MXKFR05b0RL+BBkt2gwmg0tKzL6AnxX0U3XAnKeetTdrMKEkLUGjGhDgeUbHXiZ
ry36DxJ/7AO18wNt28NoyqfCK/Bpq/ClNEMG2uacMpPbRpaJcZJUrY2pKlYkqef9hKxWt6+JTYSH
I95iT2R7Mc5/dUb097ysp+6jHc/JQa7lRQEgwYRLK0YvxAUyvZtoolE0ADhTW+E416DKPlUCtpUE
6Ce4o8feLL8G5bzWjU1sUEm3y8A02f+xLAdJVWu9eHn1Myo4QpPX7iarBSpHl3dDnCicm8xHhk+t
JZvHwUjvgf09anQPyCs9g0Fv7jCvKj8Lok2sSdOdBWfDhEKQazNudU6iDeAzRJOtkxySod7lOv2J
Zv1sDgUelwF9iagWMjBMDZpgPDYoalFZuIQx9RdlOE+AOLMbK5EPQ1fd261ln0azK/eOLK9FPbwh
cyGHiAkKfnAGw5W5Y0DKBg5+50hFf+8VpjgULu78ZoQZmpOi7SJi0JIxPaaZ9ECte3SYOLpKPeue
eFNut1lEzFAixzd6uFdt0nH2+SChwad9Huy1yXAIrQTqU02sYbWwaFUd9900rd43GJKDSWKfFma3
yz7GeDbQU0K5TMax2vQrl3GRADpFMV6jecUI/w9nZ7bctpKl61ep2NcH1ZiHjq6KaBIkSGqgRFmy
rBuEBhvzPOPpzwd3nW4bbZAnFFW1a9uyE4lErhzW+oemPSDMiY2PRmUm6w0myYEJl/tcXCtLuRk8
lvxRl6htegUl/AR8UXjocR52SQrDnTXa6zhuX1Jlm2yTPK03ucb1WUclsVLHZp/UEknn1JYRyZna
wW8+rxG4QkNyDdA2MrvcQR43WI8d2lcJZU0nyMivcLsVyR0hveipwjtRLuwi6bbJ3CdZlAJbgZ9B
UIOLFHGAivsWxNxGrXERS2Ir2xSggBBccyIdad8heUkHdnXBDB46Rd6VuL2yTRi7LunRPO2hh3kG
Yo6qAdYasye0dnPxTgjcnVlBKqijuN/ITTNwe6QSRoHgOfRRnlSjEGAdIPCrDDsLoG1kK/Pqo+Uo
f1Xi6CUGXFfNGHkoNxW/eGrHfYoaB/WGrLbHNr6q5Ukuwghv+6Dy7CSn2qUJ2aOFg+c+7SoUXDPt
aWRrJK8uYHqD/iC620e3QgWXvD7IkjGDiawmMJXl1FYj8YRYbP+gRigi+WP9lIIG2moUs2tadAWO
wWFe2Aq4d5SmMOWEaue4YfFRKvXW1KRhJZno2aBzSxWwvy8yiPEV7tbkaqyDUlHHUKIopOzLqdgY
ZIXKAQILUAbwq0DMpXGL72WXfnO16H2IWo+0XvaldS3vuou/iSayHxnIKxJmlr/mTtE6jTshA1Fl
bLLIESn2bUkowv/uzdiuRexsBRJaK3Uw8UbSzH0uJetGoLAHLcaHIlFmd5pPvqmwPnqrHAEAsEli
62Pjss2pHN3nkeIkwliGPWT+l1EMrKuoqq879Py2yJzKuwSc9dipBJQHdM6NjWuDrGfSac86oKwt
EPQ1t9d2j8B4AkIO/S5oNBRpiv7QGH55xLG844xQDL1yjUYSSUFDpoZlomNrmB4XMnhHkAU+IK+O
m3Ly5k5dMsYSCbZa0gCKi5jjhcDCzewHZ+1j7KX3ZseGloIjgAzL6I7EzaZUZKQYGnZgWeZqZLwZ
VZY7RlNC5KncB5d/rpqvccJmDlbYw0VH6g8o3HkYzlz3VvINLQ3PGar+mgzCg6kOxzrBJh752Z5w
MW8HMddILounulatbcW56EDWh3UsRjChRGjfzMjah3J61an6yVU9DRMCfLOzQWGkDe9qqOi0lWsw
CBHLQKQOJSKUaUectOBiCCx5qo7c/bSAJtRbOhHJS0sG+B4N3F+9DF/6L+hmeDsFJ3PqXCkwiThn
6UQWqOhTaMqBx5CyYyOFNexi3fxAHyK8EhTynLoMViMGfULJSFvLwAaBXInTEZLTd6WjTd+OqLJp
lbLNDfUxJ/Wl5IOwlg1qInKjvVmYH+KFXe6FSlynfUzFjcTfqlsTF6jMWPJNDIZhywGgzJrwJi/z
AD4OGhkqxdutrvVUv+Gmh1gGf8HUbJ2qH7KlJM9qhmGNHtGNPDL3ArzMNvmmCyriEKDBGrFEwF24
qxLzW5jU1oMsydDJw/KuNcr2kJhlduxMyjokzLHgit8MrDtX42QDlVAfIOWFsqlgRYkTDKwRWZgU
uwYAItbYQvygC/26G5DXRCSHf0uRfTTi4Fs3eM0dctp4BOwAiqB440MO8yHJJK1sHOp+ShDUIkIa
AurJ4lCh7RJMYqMnE8LVJD0YM8LR11hgV7DwwnZk7coA2IwGnCLu8ususqA1VB0VAMCpq0DFGRLL
13Q7tLoKtKu7R0NTxB7Bh85qmMMuQ8ewiGVUjnq4b542VWlQCLAnupKeRxDR1SxBaarBHxoMIR7W
nPYFVMOtkPKUCrHU0LuB+whHdM20wGThrqIK7XXVcMsUK/TQcamOVgkkbiCnJ/4MpwJV/4rfDtaM
MP2ysqcU5LJ1ThdsFxmqVR5PWgQqOs3oUq4ziKx2VX/nGp8jZR2uk7HS8LVOIFYjGq8xTZw4gcho
IHVd+5aAvDrQhLqrt5lb4ZaQNWuLgUXRCFtK17/J9fCAfS5k50DFG6KDU9lGh7KwEPRE45TuAbSo
YhwH9La1WFXidkeNGSxEFO/6klKmxh04HXA9k2AArPxIEHYGUpmWmdx6rbTjwCU6QoLUUCEmhxYW
mDniU68Ga24f415T/CtBQEWNOwA6zK67Q4LwGlfse3SP33K9CPFHQu2uLvIrKkmDrGv7itJkkrv3
oNSDrSSCNGksvppbAYzu43KXkhreuoHAcmjFj1UlNmsp0Ek8Rh1bZjYp5ygwnKADwvTcia1JtlBD
P07y8ARAipDzXwkK2LrvIdLYQdO+SVaKOq6uKhB0ojFyrDJ/yora2pZGq61kClMWSEpDPiZqQLo0
KC304b13q+yeK8q4LbqznF7cp2aAPODp4pdWRNqh6ftJCLMfHAnNDiEkiSdPSzfenE9DeMIcikIq
yQcSAmDvrPpITh+eQS2BURvT+54kylUjffFGP8NxpCMhLz0inVLawaTmLUgSKUyM1NGBM588FT5p
PfZHDu7ROm/Rr+tQI07FYV8J6i7Iiyff7T90CAqxLyD4Dbl9UElvdj3CRVH02nYSnnIi3sWKWODK
5qK2HEOrCMAxYEgGmT0sjL1RaUBzY4orAtg/T70fE2rZGXUpC+0RCjosAwh1vPTKd9dEOiPwvoRB
/mzVjEQaiUd5nLw7+YqcYfIHzUyobILkX/WC9x2jr2O3kQZ52GMAZG3BKj+WqRTtSA/7qG6Y2wzg
wwblj42bgIoTEfndZmj2QybYo+kwbqHGvhRSdE8J2TYCQ1ubPREmJRpkisy8K1vsr7DYuM4HaqK9
MaCRyULAj3s7DwR4gqC1Nji9gFzlPoRiIEuCMUnygCmSFerp8Y+hxMFRMaZ7ewugsfW2WQLYv7Mw
QStSTt68BNtFuiGHoayxHHsSOnJ4QpggiUUBqW/15qBS2sJ3CpVwbdqZgiSAqRbeQVrFdbB3T0kR
7vsi4dwLjLgkXqK6Q8JfSqxJKtkFkKo6nHVzn7Lu6NkoC5YOcN63FPnDTSZcG5kKncwbJAw9AFQm
1q0S4qWtDlpgl5Q7WBEULFI1YeXLibcB5Y+pk8ciMUTddiBB1mliCFOMmndSlt1u9Dnzcf8YGwJV
R6EcePEV6L2bRvMj20qpQSsApUsZx07MVW/67KYIhMb2UvYNXUcKoKqmYv9w2wjxBxp1CAUAV1eF
+1xuX3BCF7Yt+yl2ScVPJE4V4AnQYp1WeUlh+/n1BDL0WEM7EwU2PdK/Rrr3ZtUAp9zCeAWXiE64
Sgku8iVrVXF/5dZOdY/7WBCNmCqzOIycp4WuvgarNqGtoZqH02Q1uD/lFgYHEvXjFkGUbKqrDlrl
bdPWusHNtt4JfQRjd/wG9g71HyT9yAt4ECAbb1u5fXLl+dENsEhMzpSi2bS59cxBRd/1boCHpfzs
UnEOORJuCxUzpr5n78TgaQC53IuoQDcaM3BIsXETSM0FnHX6lC1X5QYE+/sdGje0VgHAmMUCxF3V
BR3O/qf272Mae1vIZUgfuOgHciNBeTBBW2jK5kepfKdaJVgX0ukOEjI29BYKUZReVlVXe6sy9k5a
0ofHkFuhrw3o8PfjczLlx9QW/4QUjPqk7kKc4wS/q3P9thi6G3QGpLUAkCEwDWrnyiRf4IIzR8eM
+rewgdTKFVCjyKTAs8TmCH2vGGUDEdv0ErY7HKsImmMyOD5k1SHZjA2mMdVk5JTJg49ZeY5ZDKlN
RI9MlNpuehD3q6RpUKlC4NyuUJnN9UlDpfiSjIityHX8o9TKrzDb96FOtqQMfWGNtvQm7nsRIOTw
tVNYv0xV2aMc9OYj2mkFgN+gt8Zah9onhowhablbZt1j0+gfFdQom0TkptMQSI+lhLSOKUvrvGPn
46LviWCzQw39QMXruVHHZgC0AZ0n7ruP4P/Qr9SmEo9h2aqQxPtEeUF8+C7jsLP1cvf12dI1xGRS
v7juYaRlkwB4HgaHGAgSCIp7uTAfg6h/9lvAjrDutFWZd2AYNPKKoaadJKUj9SRMpXNyAUXGtTYi
IbIWEgPAU6d5TqcBcZTDQnPwiPlC4HG0xWghdwGYhEFyVJQrfbJL0IRGdnpvZAmNbCXGNrinDIcW
rgnSoamcbIzvSZpC/wHa8BOhDp6Pw4eGREUsCZzGZdm76odeW3sdVgRy1V2LidbsyUi5fdFuB5+D
piGvWxSuN6QWb/yI60ZHwdAISBSVJHJ3flIDFRWUb5x8x6s4f6ni6bg5pu1Gje69jExU2N/j0GYy
3TSwGuIrROQPSMhfk4BsC/d1EEtD8LVBXHDnGe0OuwVv7ZqjfiDhuKqVcif2UnyLr9tWMnuuX2p+
53lcwzvIsDZqsPomkZPcDtrBsCXNuOJ/1c6Vm343FjAtLR+PrDY9DZNgvuoLAlKcYEwAHDkeRJeV
r7DEV177FqecD2ssvBIPmqOi6tqEGjiYKsg99FspIIt2UAr5ttX6Dxn1rcInBYcr3oCYB2f7sQJN
i4VcuG+xBYJxYZcqDPDY7CzilSygBWJagb7cUjNadz8SgVt3g7ywQnxw47LsqkuYlsIBetOhQkWE
eYwhgCnmTzFVSzakVt9MGhgsOROwMQ7QKHzTAF9/MSMkLDT1sUqrZKeI2o9IhB2vwfHvJYiI+ODt
sSNXPI+Uj+8+4TpKDQnGORizfdiU8joUkJeSTGnYk3/ES6nf6yr3XBflko0xoPBeIbwsmJa+i0WL
YjWJylAET6RXYN+EGIxeRp0I0pK7hRTw6BviNysx3nvRvCkL5U4au1c9jpDUhxbHpVD6Lskc6tAw
oMKrQvkpbnsD0dK8RkFNyGF85ERoGyJTWMALRAT5ULFVbXVkJlYiO0EaxeTXosB1ECl69kX15FVo
wom9t20pDWkN8hySi/gRCWNzI1VQLN0jdrKUQFQA8ZVY3niB8aIg0Y0Gi3bEA+oDXts1ptb3IrXg
bT5Q3TM7+aphllBOGbPVEJMjHbibqgUUf7WkagXVGkfhPcpwwSqzOOUAtjJUisCZzAkurTryRxwm
LaF0d/guIWbsvpYmTkTG0H8HRlRswKytxbbay3KU4UbW5Cu/1+ggZF2n8fLw6PnS25AQpFo2vvoS
1Uo3rvfSQHlXIpUOv31oIbjwbz//kXCuOQAFAkWfsoqBURfjHkUYgJBG7whiDHGaYpTdGtZ2IFdz
kwRHcgqmY+akyaSc6ji2YcM6LorecYXh2OasmjiUGLugFN8ktiVHzFCEqKryCMg7xFVbVrZGV1Iq
9EgG6k1iToZh6s7LdQC/LSuIn6G3z14AL2vwj2Cj7zTslME+oI1XmOY2HeF3aX2fOaBSXyNdVJwM
hKsMZ9JvGNWhNhwK3q+SBUwoNDucCHTEmLRi+JCaBNGaVPkI+/jIFfRKAB+6Msqwv8LGoth3SvJV
KEfpIKpsL6CPHgFPWmtywmh3+mVwG0F9KWokQ7R+GE7Ct0xVPFsQB3nXB4zelYruo10n2BYHdX4T
8L22RTEmm8JKUMyBbOUn6W0YO76CyKWVczWUZFXYaJa2F+vgZAkNthsTKQoJCG4bY/bDD+ltmvXr
VG+jTZke4ZKf+tB07Vz+qmUDCoFefutZwCw0BQ3TNpM/kriU1r6JY7lC1AmNpdlFzdpRyrG0iqTB
wdzQVCCnInADr4WMbVF4L7KhflBBRFsn4SidC6FT+IybNSkESArIO1mW7mQND85E1nHZqN9R6x03
A/yprgNEIIvFCY+Rnis8kM2hF96Q8Ago7oRohRZyeJ1rwIXQs9lQ6MQELRaFNePN4QMTPcpXEiVs
PfCvkWsD1o3Q+xhCxm4bBD9anTw0PEkkC0RvF9XBbdkYD1XuTrJDyJKY1H6CMtumtfTN7AvUcxG0
grRiriiyJY6V+RgWeEy6ZihIESbhrip8+QgDOGg1/TgZHaBMp+8UhZNQlOwH070W01Rj1hF+ohgi
f2KqRw04M+c84BR78k9IXxojOvUATNdg6U5VQ/1u+mRo8Y84bnNVAiqA/GPY30KmHDOS0xwiK1Jg
qoU1HGXFOrShYlCm/unV6n5NSmkXDcVzSNFjBDQDyjXeaCW6IJ1KfR/4w4rMPkllgdtGn5p7A+1o
PQMYpXXdpq3F8Ui6fuJXNPkjwOSXMlD2AfL4J1VVbooyfQYr5a9dksGAZzHiLLgTbzSAbnL/3Iy1
uYPrhuhgCEA56zluepg9y8IJKyvxbuCwYmlavoVA96bIEcqBCG4cUFhU12CL4Dn40hHtlB/trahU
wYbKJaEDfQEZShHEGwIviB2ho8agQdUAzE+gFRoG1KXuaIkMlI3KPFvWg6mosN4lW7egnLpSDGBz
jEJHK0tji0AgCKY0o2zfFcaNPOH+lVZF9a11U+ZQ8L1DioALgIpZXBoMWD/hDgoTHfy6IpC3o2Bc
l9Yuw5iBm5uwr3Ufj86jPqHQGRa57n/CpZHJsZD20NL4UHkqG1jSX5WZNKH2orXko/kgVvUOvd3e
RocOl40QiV1ZQQbVLPRTi4BaBTx5h9Eb2CIsUCDRcyPDWQF/N1bYLChZEJRm2+uKz4VPWYON+lB0
qAyUUUpHVzAv6/QXOaiS7YgYiS0X0i0ZK2sTbLsaohMG5sh56TkiyiCIUa65bmpKqR6WfjZkhm8A
03nY0GClO2lnsl6bRYJ9S98rJI8cZPGQy2J/2wmpy4G4HnYeX9cpKTFl/ejUfuo6GNbu/MYFiaSP
hQ30YQeN44F86sAFDIlyGAgwATpuDxQ3Vl1NeZaYvcd1M8FggIRFp4fH0ozkdYUVMkkH8mH4oGpb
T1VgDBTsgyrJeZhKL9BQ0aRPshcfgCYnp21HdZ18xA9dD1Dy6/QHUWy+9xpX5KwHbSWcyHWi7Zb7
T+iwcGZNjecBvUJ7nMqcRlRwVOYsslVyGPkjZVFHxIkCo+krbl/p3ur068mCgJONjj6auREHSz64
kLVXSp7dcgbCUAUG2Fpskle5gNteGlhxdnJ3kNLuq3yDPEbrIB9NkS8Cuq0aiMdb/U0MO22DyIQA
mwFP0zzG0A4wjoIU8HoEncnxH72lcUxPoqa6zrAWEz2wm57DMzInxqEbYavhLL0NtY8e+Q3ENeDH
iC4AF+rM66TqDkZF2lvTdIP8pAi0GLYFrARB8cIvaSx/GaDDYx8f7YXIJYRk8T0aFIDOu74ebkKs
EtZpOMELLRJVCQJlik6OJIcm0eTooMVi/x23FtxNKB14HF1IN4wdWhBit4kbwtKT5FXMjVVIuaWP
UizYhtABJmAxkSI4qMq2VcObMSbagZ+z0eTjk4RPaNpFiHcr3aGMWCoMWX1iffPWfiVujNRFLDN9
KKitomVdAoouVcQwWccHK37u0L+0I+/GkvR3S0QeUM0GW9PaIxf+AlccpufYGnZiZU+yhn+eKYhU
BGSS7X6Nhl6JraAqV7Zngahj4TuVpQVYHl24jERBFGApBd2Cy5mpHZuWt8trklZFXVKBTW87F/4N
VxrEeRCMakJclvVsI5LYAcEnYlixQd4DK1pUaGpQG6UXAhg2AVCWAZt7O2FtdU76ivChFUKARHrz
wYHRHmq44QPJehu9/518mN4zjmWUcOInBc3QlTXJvyc+eOWo/AqSkrt1FrzLIJakKnuH17BFW8DD
zcW/bipXs0ekWUppvK7aUttTcB47/MwwFJYHjN9hKOwzyLMKaJGtXzAipDwfEK+UNkGH/ojpVcde
UN4VJInRdonfpRjBhUBPnyeoqqWqRGOlkfYHVimrHXiBssHozIVNYSE3ufU0EgQBXsfonbPo+JGo
23UL6keQ4rc0pPrSuYbAgkpZrrO4IaE/xV3LsODpZ+Df/vrbv/3zP/7tvf9373uGTPbgZWn1z//g
1+9ZPpSB59ezX/7zJngH+pL9qH/+tf/+Y7//pX9+yRL+e/aPLDY0dee/2+Xx/+qe/Vq//vaLTVqz
ot0338vh9B0l+fpnH3iR6U/+//7wb99/tvJlyL//46/3rEnrqTUvyNK//vWj/cc//tJE/edI/ddA
Te3/64e3rwl/7z/T+rV8r4P31//1l76/VvU//pIM6++WZZkWdW5TNXSN5rrv00+EP/0IFf3a52e6
+HdFo/xuGRxTZUk11b/+VmXNz5+Z2t9FTeIMqxmyoSkWPfx/7//bh/yfD/u3FN/zDEOhihf662/5
f33u6fUE2jZUXVcs+pW/v54QkeEPSf9H9+RWMnUkWRsA9moigGZEPALszS/D8a/H/dq8udD89Nhf
mo/6AoGRQkB2zDu1lF5dFY67uqrMI6bvq4HjzfnnSOLCgxioXx9k6GiioyzZOgn0GFmErvtUk12v
2gcSQcDpuG/rt3nR2eefNw3Pn4ZN+f1xYNKkoCKnMwkd30asQn1l7PD92ye5//X8I5aGTv79EWpv
tp1vxpypOcNZgLwNNM0VhHY0ijB4CGh6eeEjTWP0p5eRfn/SWJG/llJ0DVO13MXohsRdeqHppZeY
Ptcv319XILoWSgckAa8AGP4vHvspKxQoB5SjLMjmWnw4P14LM9m05o/igJqOjJdJXgqR00E/dvL+
fNsLI2ROr/fLa2AygZ1MSdue9RCOb6J3fb7dpT4bv7cb4zEmylO7YvyQeRQ9lY1oXX2u7Vlku4Oo
m3AoUOXtr0Th1AtfW+X2c03PojqLizyTEclwYgUjPeRpHE+7Od/00khPv//LSI9jBwdZNtDIUAYb
QByig6JzvumlwZ7HLI5/2FGZU0I23bXmS55IhKxxYaYvtT4L1wLfDgqlae9Yg3iQR+MqFJo9acNP
jsssRlH07IIioPnQ3btIJuefjJpZgEaWqYLhbpnZ6iHyn1rZmcoanxpwYxaRQhIiDRdiXGPl9123
j4JH8JLnm16YJsYsINM6EboE3LzT4KutFrgORB+fa3kWkl7Bpuv6dJqMREaiOHo+3+7CjmHMwtHr
I7OWc3ZCoX0QY0fB16HNNk3yuRXKmIVkjnVoY6oMCPU4MoEICJNcP9/zhZltzELSLILYzZtpD7f2
xnTgxLDWf/pc27OYJNegU6lPekosxwzh/g6hr+JzU9uYRWRl+BK0Vfo9kJyPnjP3KNefWwCNWTQG
MbDEaprZsfeWIzWXJ18DSbkw3kszZRaSg5WZoGA5ykTql4oTWaOfmgERgwv7wkLo6LOohLdlWG7P
sEjUS8cQLQzAjOe/5sJur8+iEoIsri1kLh0RayZDVF7gRd0bcKqxaHmycuEWO8/swolvYZT0WZxW
uZbD7+c1TPNBjG5Nrljw0IbT+TdZmPP6LFoF9Adgz/MNvBYOD3yzoKQUBXruc83PonVU+x5BADof
oj+cgyrD3/dzU1OfRWsmtb2MNMk06095d2eQmS27+/PdXpo6s2iVcmjxdU20QuMqoWGmN0EqP5xv
e2nEZ9FqUuxoWigQ+GriOY44q6Omu/NNL10O9Fm4chHIm4Dc1oTvaNGLkG6ZpF/8VFtl0iAAWwGF
nSKZZgQrsYqiC9Gw9EazOAbBM2DkypfAZy0XHz3XyZML03Nh8muzGAY1CKRC4kP0nWS7+Q+gxhtc
4FaoIJ8fsoUvrc0iWUTmB7o+GlapluNg1Nud/Mmuz+JWNH3cVF2f1c27QdPC6N9Skj7S6/l+L4z5
dM3+9fiY61rtth0rkJ7fhtFzqxwM60LHl4ZkFrPIGgm+q7MkhCjUrQz/J0Wou3RWWmp9+v1fzr29
juYSJpEICRq460JZ0nnI58ZkFrVTxtiQW7VxMqm7bhV1lxXZVgdDeb75ac794faoyb/3HHk5Nx9D
eu7WgQ0ApkcwrR3ehPo17APbT98sIN7nH7X0dWdx3Ppa15KW41HStybfZuHLaF64iS2N/yxYRSi4
I8zFFhtYai/b6NKWuNCuOotUFRXB3iqYNZpwIzSPvfS5XVydBaikiWhjSy6Li39CKU3xLnzNpf7O
wrMpa6wkcvrb6ugDoaTZt+KFphe+njqLzVLzsxGMUeFIcDzCwM4F6MHGhcPeUr9n0RlKmjn002Ev
FUQwrRnVt/sSxtDzp2aeOj32l/DM1Sog9c30yNNjqWxMdwsP53zTSz2fhWfVcpaMfEY8Q3C/Rv48
q5rt55qehaYgZwUyDzSdxE4L5rq6MPkWth91Fodu7CkIk8itY0HMkXCFCd7E4Yqc+fluLzU/i0Wh
j/2yn1ZaFDJXovA1Vx9hQ8dJbZ9vf2EiKrOYdLEfFTsT9S+lweAT93bUWW0XvYrPNT8LTasHSUE2
twVd6qEy9F6FL6innW97YWiUWXi2gaSiOqO0mNa/qt5HPN407tH/7LlUmR77yzSPpRBi5DTNheAa
UJiITJNvPZ3v+sI8V2YRmgJ/geTDqBtKqDhlWmDsV3X+hcVlYRdSpqf+0nPgz/9aZ9tIXOFUR6nq
ew/KEeFmkPPrPLpSL+Y1lt5kFrGGrOXI1vEmnZ6v5azDs0a58BpLU3MWscVICUEQEFXImlOd7fLw
a5197mikzIK2HrNE1/OkcHIwgwlHXm3o1+g0fe6UocyC1sKYeIT+wr1jxCHbVewmETfYfX9uyZFn
MSv4+H1aUYC30Xjbt1tJuQldANmX6hQL4y7PYnZAECMMXAbHHIatPyFu8P/Ug3xzfu4vNT8LWyRd
oOfIfuVAKCoCpCweTN/5XNOzkAUdp6aexMAYw22f7SL11F+67i31evr9X2IKEImoJW5WOIXGdQ/v
AHRPkrY8WSg7vnyu97OwNaM8j/lP4wSt9NKC0FOh1A2mdGHcF5ZLeRapsAwRvbbiivy6v4o9GxwV
cq1737hwalwaoVm4DtLgly1uZ04r3prJtQ6Y8VKaZqnpWbjmlt8Jnt8WztAkG8GEO2HCa9C87ecG
fhauGupVJdw/KvCKee16wXczFneuon493/zCEinNwtWvuqEVlLxwVGySQCQBRHz7XMuzSA1K8Kpe
UBCp1bsu6az13YUVbArGP1xkpFmQKo1u+COGKmikQzMIPzIAC2EOcfy2vhRRS8MyC1YcroLE1BGx
7QZs06vE6ADFp6fzI7MwY6Tp938J11F1rbzse+glZovXixFOzjEeuJMGmuT5RywN0Sxcwa7FcDM7
PIPQrcpraZ/28MOV7qGTA8dAGubCp5CWBmoWuJ2ugrs28NNSX7wTuBcklJBsvsFN8xqxQoz5VmCQ
qgtvtfQw+feBs8S2w2d4YOBAyaHugmZzZur2+SH7Ofx/mlazQAYa0/qKnoPWvW9tdR1t+l28rXfB
NX7Oq3KdOuHG2J9/1tKLzILa91UkzmKARWo/3nQhNitSC4rqU42Ls5CW3QyPIs/n/OZiDxiMN3XQ
XPgACzNXnMV0EoPbkfMYayn5pqtI04Mhu3C7WtgBxFlQV34IHAMTNEepDHBeTwN5EPSZqM19blRm
ES2KsoJcZJ47fp2vTAvGJEyj800vdX0Wz+ACsWF3S3CVyZXhO/gy4wt17bEVn29/YbaI0+//sl6A
XfaAngHmS8N21U6ivJZ8oemlrs/CNzW8TjF7oJA9ksYSTNTGfByaK0gtn5wx8u99T9qiVPWYsSmy
7/kQQmYy0RrKLnR/aWRmIWuErWcEaBM5o/buKnfAFz434rP4VDvVjOWCdsXqlAinzL0wCReWS9ma
xSYszQBFMBru1s0mvFPsfqdt9BX6LBtwgJtuF35q3GVrFqkx/oN1aA25Ewsv2MGOw42nX3iJPy8C
GAT//kkDcE9jGZjcysMXAz9l3T+N+eNnBh7V0d/b9gxTGGGk506dY0BT+AdBNrbnm17q9ixKR3BT
1IrG3Cnzb3L6WtanGAXTz7U9i9AkzzEsD7zaGepiJ6G00+baYUQq4Xzzf57mSBz8PipVNQ6VmNB1
SunYjiW3TaJ/6romW7P4lHDNSauUpqvivfIeXPJErnAoL0bonxcY2ZpFaAhlO5A02o/lpwK7YtQj
I3x2DITTz4/N0medhWrjDgIWm8zGBkOTBNfHUB8Ocq1fmDULQz8HKyF3kdZ5hWBxDAQdRKd5ods/
D6v/+7Qhz5FKfeePflmPTJl7YzWdN2JbsUMbazRMrssN0nqb6czhXphCC8NkzoJWRLJTHWO+Q5E9
wZdHvfNbd6nILk3z8E/vMotaJHg7NVAZpGojbfV1uAUI37trRBE20kaEc7euuwvvIU0T50/Pml7w
l83QRdi7c4VoepbraNfSDnUGjOlvEfjGTsk+P6mWvvr0+788pOir2IojXgiquFVsFe3uc+3OAlmb
nLxKcZK/pig15uZGRjf9c03PAjmL0O1VBFgTfXyt6PcKeaPzDUtTC38a8VkI57mFAFctclh1/Lt8
mzgRAx7cARJfow5x6btO8fqnp8ziOPLFOMtbnhLuYWke6t14ULf4xW2bC+8xzfQ/PGAOcgoLV6l6
xeCeblQHXCDx8MidcPS2vqw7UQYH/Px4TVv5n54z23nLSWkxGXmR9BrTmK25VxzBqZ1LV4eFa4ps
zCK5KExVS9EzZaBo345ehLUFOcXGdHAbHd11/IyL5YVJtbBqzLFQRTQQazjMOyE0MqE+QNqyw/7L
+YFa2BrmSCgEtD2kaaZ5he9j1cBTs5DcffH8b+fbX+r8LIgTEwn1VKV9xb3Btw0Xi5fwUl1/qe1Z
IKdZ1Md9Q9sZtho9GpvFjcf/ne/4UsTNAVHYxuseDiKlYz10G+heTnrVcEJU1pGNM/GFiFtY4+bQ
KCVV25IdIXOGAFl5WNaKfunCsrRIG7NgTkcJYE7EC3Rr3ZmioL4iI7BnyXCq3flBWuj+HB2lKZVS
5nqKkTd1hCaRrvT+UllrqelZBEf6MBm2ojIiWEeBCkhrf67Ls8h1uxShqYBRoXRthPdecgFj+TNZ
94clZw6CkkOY+qnU1oC3V6ZDFhIZwK2xjW15E25NO9/IW8RdULLXt8ypvXDhbLQQwPoUHL/skpEV
W6E5zSADkyc9vpN18jHSXXMJDrT0Habf/6V9wUc7s9d4LdyArXxTxhemztJ5RZ9FLxQN2UWetnZK
G+YimR7DW9UreLl33hoLi11/PP/BlwJZn7bUX94gTbgotR1fHFXMYV3vK8e6HZ3Kjk88yLm0Si+N
02yD1pA3Q6ODp7RjsfZQpocUdmkpWjhu6bNITtDO7+WCbwCl3YaXvvYO+VW2VzbDrrjwORa6P8dI
NTKafLBtycxYLNIIZph6cGGNW1im5+goxSsiylGMTK6+I+pjuNeZ9yn4Hj4Dv39aoTQUL4m9AvBn
tur8B11E4CP6ZOOzA7WitBkTR8wdIXwsjGuzf0iau/NzclrE/rBWaLOgleAECLXE4qboH3pi7FUh
3SVu+YjFyAZXbSg5lzgTS991Fr59hvZaWTL4+NMphSOkm/NvsBRV2ix8S1MR5MlEy/H3wa2xHXdw
6G/CW22N7qut2ReeMs3wPw3ULHZxH8VbreQp7k29V3blVblRt+khXscXJufCgVSbh23QlJ0kBOhN
ksz24p3mXsX+sSnuu+rhwjtMff3TO8yiNwqwe5EjPvb4nu8nNu+DsMa+4QcnCSRabOPCWC3MqTl2
CkUpsUKoonR8+Ucs3UrBtazfTeaqOAGvhuzCOrG0bM+hVArqO2Hrd7WDisO1usmcZN2uITuvvXW5
vnwwWlg01Flkx/+Xs+toclvnlr+IVcxhS1KUxAkej8dxw/L19QcQJJjzr39Nv81cWBCqWF55FiB0
cAJCn+6qsMDnDL/1veWDM7eP3MGlhaladtnwQmxvQ6ZBgYThMsf9NkCNo4GqlP/l/oLLxt7//q7e
BGMBHtTcwNjrD7a9+s1H++BuWgRWmTg12WuGOO7cIPXApqSDWJx6jWpxZVMXgrpxIZ6Gf3tQBxfv
g5+OTzRZX+j/tkg7W6ciLs9cceclSUy2ENk6mB3ZtJo4k7mXAgea8ut960v2QyLaCm3WBl85riZW
8w1kMS1AOVC+J7ZqmycbX4jmDrpmXl/A/82P27d9M+G96tcx2SLrbJynU4WaTM/HHvxNEXtFmgX6
SS4+Vmxv3fyra18hDnzfTpKltvY08s5LM61ljg8tlDNaWtF63z/5owZe5EzxkiRZXhF6pYH0DWgZ
3LFDuRTaTY8OPzjwvi7v5m1vPtjlQAKx82iH7lxA2GNS7bMkmVoEXVn9gDtkNKzD/fctKW6HLsV5
TuwE6s5Hj3wi9qrT+96bPXxkHBLw2Y+qzPwHpnGjzlhC8JrUXykl2FCDqdGMlyvkgdA8zNPsxY/5
FfxcCRjVz07EcIYFteqesCEr8uorKqnMoYSALtk8TQycJWeX2qBrWVMKjltz2RS5STa8UKi7TtO6
uUPq4xNoC9xs/blmfpsEAbjvjkWEENkTY7bfEmSOIHhy2q/18rWb3u4PLbmOEvFYGymnzvZgGwZa
CkgMXsZkv45SHcNlRVkEZLHSteZl9DB+jmvs5gWqLVH54EIXKTRORUJiQ/HsJLtUMIW6DBPtwGH8
ku0XjiKn/uy/OWdQK8OzVBsZSYY1hQgPqooGLqRKz9Q+MQYqpZfNfWCtAkMl27iau4O9SyB6M4FQ
FyQv5+EbRBggRAhWlnPzxfqzfVHdpMoWfE+L7z6itcMwsr2QglbvmqfdxTsbp8P3LiJSqwH3nglB
HMSa9qjPF5z37/upJMhMIYZNdP9rC8e0C3C8Uv5tycGxsihKp6QkmEIE68APg6UWR8wJDP+zD8YU
SJnfn7fMZYTQdZoREE0da5qD8iinXtSw7swX0PAF+en+JySzFzFabC0NiktGJNDCBorbvXaQpLs/
tCyoDKEWr4ORM6Y7wxlK5CcTdYek2UVPqlN1Vl0TSVZWhGtVfCh2iSFsiwpw635f9We3OLauhhCv
FcfrIu19sITn1Yu7bYkGvfv7lpEZXYhVXru5ZZm4+BjxkgWRs3CD29wfWnLw+wMOeBehKyiAMwrW
KnRWfRzBBGt5iTP/dJyvZX5sh/snWb/7QtbMnWbYqFh2EQBdQM01LPmmuJyQWUaIVCfP3aCosA3S
fZ7Upg+9Sz28bxmZqwhxiibaqm8NBJPe5HHhgUN4BnuPwiiywYVI9WajN2prhb718GrmL5r2aPpv
h+YtQq6giAJmp9VGhII+EO8ANohYN+Df7o8uMbiIunJHK8hBtdmeN/0rWI1B6G8kx0YWSqqG7hBL
K/FoyMg5G5+4o6rVuy/c2BDupDzvi1BT2r3h7buC/YbVjCq8bNPYeQKDeZInluoru1vc+ooQo6CI
xmG0w1f60/4Utlzsf4vHOTZjqB+omvJkGVJEX5mVp63UwUeGWI/yC4v52Tt5OJLmCT2WxnTrv9aC
4jFfOpCe75vnhia0ON9fXonH60KkNkbnV4O7ojaRp2199CBH32UHC58uxKqe+2Bj84FKmyxIfFUp
BXU+WR+YCoIrm7wQrm5d2BbzMXl7iSyjA5/7owE5gSOWMUQcFsTBrNYufWA9tfwXxM3Bp+t+8spj
KRIkq/9dUGcCpzto2nB/ay0/A55ZUWOAnv3Y3IWg1R3XhpTpPnfvYSu+gdGXtF/vD3070xgi/Aok
6Ga+lKinq36d8mseKPKMZOdrBEKkQspz2lw8OJ6dTxXe98vEfake6Jf66ibrBRLpx6a//6x3ZW/T
5jJDZcWV7Xpy6cOyqHZJeyD+nWgMEYDlaOWwQJgRdkm3BPpFlyzeXvebFxxsAdHZvt+fv9RMQsBO
DZu30YeZ1tRI0Dd7dh+H0xoPgAZCd+Kk+MrtyDJETNbUgiiE6Ug3U5KdQWB42WKw4UWQ5fv4Z+f3
G/VAkYFuH0agHfffFeGQVoVMLz5l4xkY5FJ/rjTUw//Zpt5YGBGeReqRYGOD8ctH7wOBX+UtaLZD
5zT+uWWA9vMZ0uoxidsHVSuJBMMJmrj//qY+Wzno3P/8JjvdgNpaLkU0nMDfnuyYGBKrECuSdRIx
W6CWNm2/R6Cb9cMIdOsQQfrqvg9IAt0X6vM4WP06a9iTa2t1YngGssxcUZVls97//i4I9dUHEqKB
D0PASG+Sxnhr10NdPMZOsvd+6BIk+vYMAdOzCwrKyfnh1f8OKuTp/stveZJQg82S1Vq/IWV73Tdf
/9Z0/1jGxaeKl2CZvYXA1lu+9L094Aw0/+xtiF7qqj5wyeM/GOf/axRITwdjP/d7iK0nKMf8oAm6
hfonEIwiCvBk9bGDDkEIUPdX70W1Y5EtshDXW1nrrDEDXJRoqdXQaMu+WOMx3xSBWu7gt6NTDACP
WB+pdfFdxRpIVlikotrKoMuMAj6fD6+a90Nvv1XFlVWbovhITCLisjwXQhzcwh1eSR5863nZ0H+u
KMuSSzZDxGHVuQeU677GuNOJcfMfEQhxXCHfGeHu6Mc8hCoowZ7DbkSBiMnKcK5zehBnnwf73275
nQ0QYS+hwFo+okU92vh4up9/9r3Kre+IkbytUBBZxu5cgNx0DcH6O/5knZVDkwsEzRBE17aljhtj
Jb3ii5IIFOl2hknrZxcKxee6XkPbeclrFeBPtvBC5sidYCGTi4VvgHPSvtXOxW4+3TeTbGgxbUzA
rzk61n0OvqLxFRoDeajMSbLBhcSxjHUONnsNNxwO1FZe9CENpo/35/3n1u7W+gr5gdnDvM6cQGr7
pKEu2ymwzUl34ecKz/XB844M1mMQnf8IUjPsnrLnY08BhggLKzxvnWiLD5fBmTpPPjq4VEwessIv
smYRmy8T2o335g3rF3/GFfGHILI/QVjlkV2wyUjcg766R827ErpAbAi7DCz7mj23zduk2o1Jf4FQ
9oEBh/rL/OcXTHH+ULzOZ5xmI3AtFy8gZL5416M/YXe6dz+h6CzdNjusA8jaNwZRIEVxuOm0ji0e
3KDTMK09JOOvDZ8SG+wvWTtDCmRQDH+zRmD4PS++m7aZ4aqFzTVgMfn4YRyM0zwHbwPURtEne6RO
4BPC4hKwErR81VnKIEdgZzVI4tkJAohHtl8YXljiHspBvfUH2APtyLWb46aEGFbeKVxTZiBhXZsZ
9KoQBgORTZZdefmp6T5ZugEWhxKSBPeTh+wTQm0g61q1hBtsl2F6pl+taoUEzxixslaY6GYpgImE
hK0XFHo6lRlcS1vbhZ5WSFbvwqn3py/zUCFne96GB4G20a6QAhzCBrIubGneVqdK7o8vM4+Qtnk2
rPlQYQWYHbCwnJy4hpYIHlTtCPrwih9x89wGEwn5u+0sv0cwsDQw/+3wZmJiEXQASHOvPNH6xeTQ
JZ0yxYJLLCYe4ppqIe5WVHla1TmYagAEnCCGp6kaeyUGE89r+oLTO9VN5DZvexyyX5A0MrPtVYMi
w/0VubmZcWzxnDYzm0AOCytOsw9a8J1tkEJoIbeZ1nxQfEJmov23vctLxtJCqBYqQtdVyyIdWidG
W0cz7xU+JRt+//u74TXDsQdfb7UrXyBh0GpRi3Zx3yen+waSDS9EtEPWxR1pr11nCMPrUGWDesoJ
5OkHjSPE8+q2hIBuR7sCVAKBHsgjz3a8Kp/fZLMXAhpMimW94fX5mnveyZi9RxeCeGtdKQ61MvcU
4tknQ7BU88ZSri/RlPmxxvsBko59kpNF8fIsyXi+EM7UQxcndQya5qyLG7//nnvm/+6vrWRo8bQ2
4rw/5IFPUk3v/pnzxQ1dq9OOZQbxyKaxfDG4jpUdyj7yczMe8yzKPJVfyuYulGLatJnfaB2Gr4oC
Anbe92ZVQTpkYwsRmznj5NBlgs/n7NFtyyvrD500HVs8pAXjRu2hwrTzuvjiLKBLcv32eTapYvcu
cXiRR7gwfFCcDwVNofZ1zqn/C7wvEeisFO9wMssI4QoeFkJHNPpe9RHivgznAHc6lsfExhmoZJQt
AWNrOniOCUG7jrZD+zZZnOTf9X5bdMWFsCRmxd4ZqOdpfVd6yDjt72XMoZD63K1vHvl1LKaEcDUa
PDdBpCKAwlbwr9WSn3mpOh9JjC+ej9xJ49s0wfh1FURjMyQVsRRZXja0sHfWyURBk+/tbtPXSUb0
701Xqa65JD4psghroBHPtZ6h+6AvT/Vsh96QPwyDfsxxxA6ate7cYQ56/2pqerJkbowfcwIZ1LE8
JnbK6NlgsmwpSUoh/gkqokgbyBVi28cKoHi3wQBXdqGeq12zCU8GNlhXiuVCoWR+yB3Fdhk3cFfK
M5umRevgFiho5xw6ZIOp2jHLHEcosFB/q+qhbgqoOvnPrU5/QorIPmh5obrm9mwas+nS1MubaIMq
OzQK0eFuKkyz+/Zf9xzQtRcidbQ5r52gLtKZs6vWLYkL7T9a4UGFBp/LKtWXQZFyJAEgdsl4RWAw
y2/9q8tmyIPPcbEFUNFbFS4kyWhip4zRm72z2jhX95V7zdmKez/sNCkhH2GGQ2zaDvRw/rvNJMXS
G/rUwZFqLb94c2Fdipnmcb3N7Fggi7zCRAMzolEjM9t0jnRix2Rw0IuuAgjKVmH/+7uNspeBJJ2P
LkrvPEYOp6k1/Zidg/sRZw+Qd6P7nTmBeRGB0DpZGS+AlkWtoSuKimzq1n8HLxuD5R2EDK89bUO6
lhd0OEZbQ873k4RseCGIrbomM8sxPCipz55WPpsWAq2eTveHl+QIsVmmLbdAm0fHv9aj9+wCzhc2
eX/QMmIQm0OWkQJTH/UtnIotnicDrCbNMcuI3TH1aC9GUaDkbhZEtoMMD2OQz5wPccc6ttgVs9Ws
rDYoWqYQFIc4u/GgbcOxYBI7YfohG7KS29q1afgF1z4fpmn8rU/61/trKnEZkWfY8PAGoG8YPnP0
l9rwktHV30A2rMjNsuH3v7+LJtbRoof8IU05SFm8ok/YTK6VrnrnlHik2BBTO9pMq9b1rwEHTYdb
ppmWH5y5EKpNXuaeu8w+dDmDdCAN9D/xLumoCMJkhhFCdTHa3tGqJrji5i7WtTaZCgrCnfl0bFmF
kmtamzlCsiK4+p31CDnRyPa0x770FOEkqVS2EK1BbhWG6/LgCkXah25Eg5lHHrgBqeJJJQggWVqx
92Xq61b3fRhoP5IXHUh8bV1hHNnQwia5aw3XaTwWXCfoNhpaexqgM33f7rKhPcHf3dbUWqcIrrML
xVfTOK3lwVAS6YZNCJQ29QCbT1N1omUTDnn5zKl5uT9zyZKKzS9kLEAlnXfBtdq53yAhCdk2nApj
tn079oHdZO9SwVzwHiLbbYA7WfSsnV19DgeStM6x6xWx/WWpyo77NhY1yFhCCNC268QOnh0sIVr7
Qm9KMsL2dDb+sTLjVBH999qrbnpltheidSs7fZ4NROvkvObFC6TxIBD9mKlKiMwphWj19NIxrAJL
O0PVu5ynaz8eomZybLGzpTfyLMu9iqRjPp/7ors2Xh/f9xfJrMWmlrK1SJNDqTjlE1Tbr63TA+6z
ub1mH4vVv3pZqtKFPgvMUuxywY5xLpxOMbQku4s9LHyk6LrueyQvuiFW6xiHlLiHts9908iG3//+
LpSKpl49DWfl67SO/ceCUu0HtE6dz9XM+i/3P7EnrBuHKlOI1rpt53pbCEnboD1nPZ7r5/q1cjO0
ViwxlJSP3UOJnSy4vrEodq15qjvZa+tqelhtXHVHJ/MgIWoHjVmmkfs0NVvghrsg8ZT7GtnQQsQu
uByim42INWt7/b66e1cIrrh6BRhZtsBCxFo5JZ3vYeaZq0dQr4iGmiRVoGp+kOQbsZml6g3byXyN
phXNU+gJP0+z+TD4zWNTOqf7/iMxkNjTMrWg1OXT2l6ZT6rvyzqYP2gQZEfaHxxbbGfRBmwqB2ta
rmMXbM9DnRun0i65Yu4S64sdLcQJNtLbqFReQKMmyC9ug3uL6ZC0Iia/f/Zd9NpoTACxUJ6nDTeT
2l0jAxKLGlmT+5aXzV6IXI8NAJxz2qRlNSWVOT85BELcOJvcH162sMK+eBjsJeM+hl/GNbJwtqSt
Ht8fWjZzIV4zp/fNOsfQmTbGWj1E3NMSCFEey5p/mgve2X0ZmTWbmhFca3S3IX1eLE8Hwblq9jLD
CDGr84USXzfqlM9rHmUbXmur2v18yDRicwvuoRl1zLxJOy3QQ8I1LXTHIDaLUVGxJLMX+1s23lHf
2xzs6LU+anXtOrmLIsdLlvUvVmE2uwz3f3XaWn3KoXG0ruzUGCqxT9nwe5J7t6w+WIVxKQ3TjBo5
s531sGh+bfr46b7lZYbZP/tu+LLH+4XRYPae/2oQI6SZpnB3SRYWm1ome9NWM9DrlG5G7DpzWJlD
Ea26h0Mb+d/92UvuRsWuFupwnBhqWqd+/WUyXqj1uXcf8yw1+Y8mVzGvSoAKYosLXRuo8YxQWXV6
O6nXKzQ5Plva9qRtPMWmOeRzk7aUH8v9Ys9LUFHN5C0eZlbou1xL7MSfoF+fKRZFttxCFJdsnLgx
YLnNXYO+YoV9mvtBteS3R7dE5BSuizNgLcs63YbaClnd1ZE1GpoiwclGF861dtFUK+tYkzaNmdim
d14dHt73o9u+aomAKaNfqi3z8jrN/SGZRjzvl9uX1i4+LLb7/f4nbsfxX+LqM3OKtdI0hEM3YFlB
yl/V/7TZIZFKKMALcdzuHFSFu9SpzYfLOnrJAFnwtV0O+Y0V7GvyLk2QbjEhB4bs71TOGY/DH3r9
EGYaMxcqrr2to5v3W532XhPOZRnWFJvN4lypiBRvJwlL5B+mxmSSHMiWdCOv1HwBlD1s+teOp8Z8
Je2hPGqJDS/65ECzj8NAQ//WAerKjPrtvuPc7g6EgYSYXXLbnPSeg+qiXCG0WXwszDdr+AQoc7Sg
3Y6tPK2zMtGLj3z4ff+bkngQ4VJOUesuXuSLdNPs62JUEVn5x851otnzj3mUCJmC8qO3+BmyqlVN
YbVsb1VnfL4/+90p/z7cWSJYiptGNjd+Vqeu7l6ZQb5kTFOcXGSG2f/+Lg5MYwgc3/Vr+M4wxEsL
GsR8y/TU0th3XpruIcCO5QvR3FV+2W+8r9Oyb5OBsIhN7odgdc9e3yl+icxI+9/f/ZIerx3FyAY8
BNXZI3ODp6w6dv6yfCGivXXN8tmt4JYwCOdfGM+uZoUNklec7q/w7ZJs+cJWumXeOHgzQsKiLFoD
44HjnFF0elR1/ARp97CvnqZBddssM5VwGq5w95D5flen1UBPpRecQI6gKDz7gt5yVSG264yYuW1h
FSDvEOXAlRWrhZ4ElYSYxF3/Qk45q7atFvzI7/MIWTAc/Q/D/HMtFZeekumL4KmMNdoK4ckiDbQi
HSsSk4Y+Eu0Y3MMS+11MnwbGRpwmnbrsXGXDS8DYoXOeJba70HxYgnqEj+rFGoSBN6/J2HbHoCSW
CJ9qLTYOfMLEHQg1YW8Row8iKY8pwzmWiJ7q+di2m27jkOoOpz7Yn4q9eDRUOimyVRXi1+KOY9TD
XKV9/WL53+31uVU5jCSURPTU1s59WaNtOaV8jBnB7eHEo/s5QTa0EKU8zxYUra1Ka98OnbFLVqJ6
PJAZRIjSrt18QFcDmuql91x5bpS1+ve6VfXQS2b+F2CqmmxiNWuVwuwx1YuEKT1FNrSwZ65biK+U
PZZy4m+u2yb1fNBJRLRUFgzurJVuk/qs8MOWzl8aaAmH5uqrmDpu39FaImCqo2y1Oteu0sB6NZrv
BaFhQV5t79fCft13Gcm6ipgp3zIg72csVTq2aMPIcE07tckGlor7w8t+wL4o70psQQsyu2iWSHmR
ljkPM/LvVD1ozvfeVvQbSra2ImzKMz1Ix6OlNM2Nt8mOBu2Bem90/ZBbMYgrFDVK5kNCsR0BMKq6
AcXWtorPpVXTsCf8630TyVZACFrHwSP05u3+OdPHAR0qbq5H3baejg0vBO64NHQcVyywPRcna+EP
pW7HGlMJPkkWWARMGUE9WG2J632/sRJL4+cZwLiCGqm/5V9dyy0UKyCxkoic0ta5Bo+hiYTcsHAm
LAw4DX374OlXxEzl5tosVoOkvFj/kvWtMj6X6xiaSkEN2fSFTbMDkhDwh2P6WvNUuk9L88slx07V
ItVwZZvmuKwY2rFfi+rVXJ9rFYuxZO8kIqV4sDRQYncx6/mTZT9W7deh6sPuYO4RGYZdHdg1n8Do
lfWoG5+KXST1et/rJQErqrCXoB3JqIesoFU/ss2P7F71HipbSSFcSW4w3mh5m7Zt8+C5czJr5ovt
tW/3Jy4bXghXotkep23WpODAPBmg6DYKfh1NlTyqZEVFlJRvN7NfOk2ekhb6nFACLqj71rRFbGok
vv8LJKYXkVIjzupDpbuAGQzL2XLI566oX+4PLZv9noTeVZN11N0NzZXYOlXf5+Khbp2wBWtH/fn+
8LKZC0Gazawwmd7nqWfngXtZ8J/6MegrtAPf/4Bkce397+/mH+RT7Zc4PV3LTc9BEmSaYbbZ/9P4
TA5+Yf9p776gWcB6Za3BU6dhzy79zRb9anXHnlstW9gVUzDBzZMO+1u5HbZaGfnzUdMIFXbmuA3J
LYTVZnoXrclPxgphS0f1Cm3s8XPjlCmyBremNzucoYLTwYnbukm8+ptWoPl9oCHpZnzKfdTolTcq
ETrZWguB7IOdh3vM5GlT06RDnxHNxrh1VFK+sisxET1VWV6+DG3NU5+/dGDkCuxT0YyndqMPwVQ/
VcwL3cIDnfByaspVEduSABQ5hWleO9swjjz1uP/btrFl6c6uCWp+y1I99kiCUOQV7qY587Y9v042
jbkV/DBdonrGkI0tBHgwNitUWmEzAoW3fF7+9TbjWBUWwVUUGrMdoeh2tdEyOAYQGbS22GFFcihz
iJzCQCwX9gJdoGsJb5pN/aLhhbNyVEgcibOK0Cris7zCk3h2nc01bnrv2rb9mbNNMXuZ3YXg1jZr
sG2z4WlBQm95nVVbH9m4Qi1eiwCEo27VoqV175zV0UliGqsKHyobXYjgIlumoC0w68pYf5S0zmOH
byp+ekkkibCqzVnGhQJPkmq4kR/QbAo6pRFUr8eOdSK0yq+tDGo1rE2DjaGRxx/jaZ2e9WVyjxUa
EVqll4XvGwXuX+pqPrPSiDebfAyCTlHpbzqkDdXY/9YxjvsdiGGtfjr7Vhn6+hh1vs9Df1T14t5c
XHxAcMm+GkvaoBcx5UteRGZnZNE0MxXximz6gmPWfq1bVuN6KRJMXI3bmXUGlAgOeSYmL3hmyetS
W9bMSyHMOoV5OxphbdlHXl9tXYQOdds2B1Yz+SmGRee7t/2a7enIWRdjC3cxUzlOVhPM3lfcnSST
6Scu7LPqqt2txOwiaGjoKR/mXvfTLc8eVu0Ls9e0Q5PNgRyMyQvVY8O+tqnY5qeePkSzUyeULqdA
KSYum/z+93dbt9Wt9a72MPw4DiHAFIlHwR5CCsWJSDb8Hgjvhid/eJNcRJQ+8pMRZE/5wGKIx8TH
jCMEbEFa5pJq8VNqe2eTFy9dPiZLryIkuZkuYXshXF1m6RCKZJg9+l4I0bVLvxU8WhsreNIMlTyG
JCmI+KGiGdA8FZR+ythoXda+CKKhV15hyH6DELWOUUxkq0z4z9waZ/enUS95WNJSD/UsHxXrIPmI
CCPq2xmIelp6X8fV+V1aQ6xRXJiMGQu1XtWEdPPOx9ZFJBHZtGEA+Y+fupXdxFYGLPM4PrSD/+jP
9Q88AisCTrIcIqxoXiwwM5lYjrZriq+EQUf7PGSrrUIB3rw6xO8QAnruxjar+9ZPM2c+MX+M6FQl
Vo1+rfp/AbR5SydQrIrslwixPRLPGskKizlQ1Is0LQMLpCrybh9t8DP2j76L7BLHd4tWnZ/axEj8
LZ20GZxrbegYeeyCIrlrfxrr8jaiGe1+rMvsJsS6x4rN1asS57TKjxz3Fcq0UbX+Y5S/7eVhGQ6B
2vG7hJjfGpS50au8CzBOcVm5UR+oBNckyVBEGBlTNq+mxa3XdoOSK1BA80euIiGUjS2EuYa+RcOF
0umro9tBMppjfgX5BE6Z/vjPffvf9CZAjIL/LvgGiSZwueALTcsvHIe7bft5bGShPtN8G4ctK6zX
nvtJlQ9xOykggvvc/jp/Y87C1Y0NpoMs70vrdVrdf0AmegX3Dd7shvOyOeEWmK9L439lRfP7/g+5
6aL4nBDaZO45YQF+CPo8Q8M5mawIV/5zXNso6z5phopFSbYUQmDXhhH0XY6f5c+xZ6G/4Hx//reD
Gj9ACOrOZVMbaGaWEqxCvbdeQA2HtFs4V5/54FwyUMcU5fdjgnX4nhDTGW8Ig+NmKeSPwOrC4pn9
gqOhuH53uRGaBVXsQ2QWE6KaePZqbgShV9dBHmLLBo7RQtW/elu2Fz9D2HjTnDpls4/uFNCTvgTb
P45PQrtIwYfxMA+PBfsncJ+tIQ9RRsLe+ARZKtM3Pt5ftZuFEV8XQn8Zp8DpFiTGbm6fO+3Daufn
teYX4Kd9FS7pZnqxAhGX5PU9uhbz2X6d+9dyfGZ4n64VkBvZ0EL0D77v20Ux2a+t81CbCSS5zfZ0
3zKyoYXw3ykQ6VyseKEYHrMJ4L9/7Ul1dSjxKJFll25ZWbidb4Nu9Fp4X4ijeLu8uZWCpfff8q6u
zkvQF4432q/lkK7a2Tnh1VvV6iebsxDerkemwB08+9Wmbjw14JssVa1mt+mtMW8xlPWq1TsEwit9
hFpQcx3PywUtFF1oJgOYmg8dtvAZIZAHVpbcHOGIYPvk67msHgamKBa3mVgxthDGBs0Nl4z4CdW3
Ie7wC/h5IWH+uEKqi0N3e3s55pZCwAb+OkF1fYHHEx6Dfe0Jr4uRxe0jCBtAaoVCTU1ogenUtV8N
u0wWEFU0YHq9P3OZiUTcEcvGjk/VBg/6sUbdtUpoPIXlw/xLO+8WWhWFSBIEIv5o6NbcMirivHoM
4rpF6MyPvmGGGlfsOGTjC4XaaCzNszXbfh0sCHpsl6UwotV8LCdFSpYkHhGGZNIy9xsdicdZksJM
Wi1xD3UCY3WFGPY13MGwHvmhMEjaW9vHjjaKTCxJD54Qwg2xy8nQMHS7ndb83MzHiu9f2CNe2XnF
MG7vYgkvAHEqvHEP+hvbO5GqaQX0twy8Acngw3jaqfs3EmpF6J13iSN6VjXJyLxFiFcG/iA67Hbx
6qe2D2cc0Bbrk+2+KX7Gnl9u/AwRhqTN0MXR69x5HcDZb5+Wy5Civw3U9nN4iBoKGHihyBLaTo2j
I6AGYryRYuJnv9Wa5P4PkHi7iEgig6kXpoOcXGlJ4IeUXbiqsUFi+r+gSLmGi5Fsd538q7fFDeij
yRD5y+uxmQvFdpv6OatHONBEP7MhKqslbE1FjpFEk0jcVLRNCSYcC6myd+qY5HYVB9ohggqspxCq
5jotdbaH1FBMIfihInP+ct8kMosLBdYvnAKU8wZiqnkCjtLup7B1TswJwvvjy5xlD4J3+5vMLayh
G7Hds9Yk0PCg63ywmWLvJBtbCFRokS0QHEfadetnwzht1UunUqyRmEVEHOVaC3LlBT6e17jUAhoZ
0pfNrzFP7ltFtn0SkUY5nlX9YcWCNt2luTYJAMmR9ttZI9xrxs3ZPx38jrAl3gybbDrYoF7JF+2T
lYxn+/v43fjYPhon/TIyxT5BshAiU5OZeT6nJbYJmvFomKc5/+yoDluSsBKBR0aTWehxwuYpAG57
+si7T/ctIxt3//s7vxxLzswMbzOvdPy2cQiZZgd33SLgyEQDdF6MMAbHHR9yo+p2WjZjIVLRQ9b1
7X5SyHi86efRV/iibFwhQsfOWfGsjAityJnkD7ZqvjKnEKKTTIvDnMmBU5DP05C6mRVqKq+QjC0i
jEirOSSzsKFzc0bDTjeq0LHBPtl6ir2G7ANCAfUHs6jrffKAZhvaN6dPglmx2ZUNLYYkM/IBoi2w
d3eZshjEzObBzaLIwkQaQA90C8m8qrKzsxrfpqpTbOpks97//i5estkrlrmBV8/gxx/j0khXFcpE
NrQQiiBt7TlanFE5s69+lodB88Wefh0KcxFMRFaXLE6FY3sRNKj1iJxORUcoKRGi9PjGXNueXKwj
1y+m92jOJHKzeHU9RVK9Db5BK6AQmCSfrZXWSH0aVPf2GpGQc+eEemLGRaJiwZMd8UQOJsSP7qIL
AQubZucmWR6sLcwuEP2Nq9N8MV6y34dWQoQS+aRds2pB+mJm7JlgzLwcG1eIVAbODNa1qNRbf9qC
eDrUWoJuSSFMJ2LVhJnwHNtA61aiB0+BStJTVv1FDibApXq3A7P165QYiRXX562L3HCLdtn3+kHV
AyKJKxEthAv8sVwJchj1rkYWat2jSRW7OknNEJFC3HMhZeIhZEerfuZO9uBq/xxbTuu/ecZYfbBj
2nBH24+ofTZV1ei2XgbWUyif49xW9shhc/vJ/WhGfWg9FE/ZY/tri7RzdyYflMpvMrsLceu7zMv6
Hnsu/fz/CnNgb83eJhL28S5oSUE8DjpLIJwPLoZQaFvfAUSv9+xXc2DnOvCfOr+ND62GCCCqLa5X
lovVWPkZnVW+itZFYiIROWSOwRBwDf5T62/Z/3I8XLFDLYtoQhbiFowrvjb6nvHq5+XbAiBbVp2c
0Viijj0DaRVu5an/P86urLltnVn+IlaBBBfwlaREyZKdxE6c5YWVnByD4L6D5K//Wrn3QcExxCq9
SlUAOJgZbD3dXG7cIWrWAJWgqetLMojLVIM3EGJXgZyfEnpGFd3GGnAZ9DtXBarKeCGkwTOwTj5b
ycdEfGxcuvfIZxN1i166BaXW9aEsv+tAuCc4vqEmn/D0w9kccPsfIE86PGrcdiOdmZSgLkvDMWaX
mc/L+ljY4PIZoy4PJrH1CTp3UmK7y1Mp+IBcbc5PTRut7a98ayOoy9Wq3jjwGXxcuW8+N7iaDJ09
PeC5ZQzGaN0ha0T2820TaTKqiraqLLvz6gX7qwvrzk/qQ6/eSCCZfLt1zQSocCuzTSuSJUgR3fQV
WCJUTAa4RGjv4i1FTb6yBrMZN9pVjvkVWMfqHys06m6PWzOxKtaK+amTyQx7LIs4++TNH+lRrr9u
t62zyeX3qx2tT1MnTyvktlIc5zKkw1tvPJj9RsWYZj5VdqayzSoYBacqZ31yiLlLXWt3e9w6m6jx
6uAk6Po9lvXsPMqjM/8oNvUwLwHzTr75s0m8sgnBE5o12phIYFOg9VXtk6iN5jScdwWuWLdOyBe3
eK+XS+9XvaDwby7byz0uuAoh/IQygt20FvBIBihAaN550FKBVq2A2lq9Iiuk88nv32wjTKqN46Em
Z/55UL/6Auhj0HVCfD5XYNlhu7Gih7Kvdqjgi9KR3LezVVFWBhldl00Yf+bI0GbJkbliw4c03qmC
q1Kj5qtvc+vZL81HyQu2t93M3t92UE1gqYgq6NtUvGpgHO4/LSii43UTzD9SviXjrRu8ErgzioJx
YrlcWXbZZ3NylqAwi62Mo2v8EnVXM5tCNMxPOmn+dqsK9/5+D/gAWe9tXYldCjCYkVJq/mZuz0K3
ZaDkmLbeczSJQSVpwgpY9XmG/T6BHMFDuoC2dMRG6xFXpCK6PbU66yiRC/WrnLkpphaHOHc8jvWd
rq5smVuSjcnaFtazcCPD3vfVxq2FzhXVrTH1+MqFD5NkfQCq7rHg4cxC/y59U8pUkNTYVaZLpcMA
UB/xQte1oWNhc3OPsZkqYNcMMu/mMgdqya+ziLaD9+jzZmvN/oMo/m8WZipYqi5Mr7U53ohwL3f4
v9dd45lFLKLPyQGayzvrADKxraXlfedk/8FK+WIA8ROc0xvMYLSaA5/svV2Ij7dt9f5EM5WWqbCs
ukYZGm4xBhd4xDbo6yQNFmc41JzftdlnKlpqNPqmIxY+QVh1MA84xs1hM0d1t9H++8HFVHSU45QT
bzqTPVCn/Gkkgwyyst7A2+vMrwQuso3NStaZv5ckH/ZWkvJwXKW1d5d2q1hDc5PEVFhUS2jNcoIt
j4nn2YswfBp54frp4krl3o+6/e2p1n2KEtMe56W1zOgmHQ6AGwes3fG7GI0oU3FPZtJBmcrGeesS
cagROxJwb981bJWHqYQGn+XPM158/J9OdUQZYlBkr7fb1njOf4iYjMTLJFuyU5bhKD04vhd4db3R
uMbeKvLJIsCZJSb24K3rHhIvOaHkJ7b7rTykG/ul26sFd548Mpgpjp/eUn/gtfmPlYnPt82iSQqq
xniDd2/swS1c/iJSk7c+HUAV3gVuHd1uXzd05VhrsnTE2wkSQuX+w5tHd0v4RNeuEqwF9K6qmVyu
8b0MrIdfIRt/e8C6qVSWWY87KcpR0fAkshBFPWv62Zl+3m5bZ2wlLKU7kr7pkYEbPkaJtXfaMVyy
LyvdyGAao6gwJz6hUJq6CPtVlCbwtaSGtsew0bhm8CrOyc99kvuGn51MO3emoLEadw4gg2rsHFua
GTYMwvhy206677gcKa783e1m35QcKaZzj/1UhW7u3nXIZyrVUp6sXjNCu/zUO+4RZffPBJoQwH3s
R7HFoKOzkxKsZJBF1dk4e9LMH557ltZ7LFvg+POHQ+5CA+4+G11sd2WjNR/GGtRseH3rfzXFW731
7K6zvRKwc400NlU0O3FZZbuVtq8TuIzu2sMyFfbUwD0NRrLs1HgLS89N7dXp78xZG/OuKwWmPoWD
9rDwXLPE+rq4qOxYd2a2VbOsmVeVg4M7wnIrIFxPTY6KM9F+ZE76vcqGKOfGfKd7KsnHErlhpm4N
x+8id/lmkzfLhGzGXdUW4CJU8o9RuoVvTQ0gMnboYVuQLSBw2EDKafKmitjqbah6Gnl7eXo/pfWx
ts7tlkvqmr7ckVy5ujOmpOmh2frc5y9yKvCw+ijFXeowlKlILResvdyQGPeQfhFeMONpr+l+3I5R
3cAvrnQ18LUB92NHMZ1G+YGVz3MZT8ZGJOmavvx+1bSB0i9UZHU4tSUvgkPiF+S/8i6OMdhEyS10
aiosVPCTqXnk9U/Tf0qH+wJURWmtPAehWJ3Dw1m/Hw3yKIS7u21tTeZylS2BRK1vUVXIiFN2rud9
OQa329WZWgnKxSoFhRAgHnhGI+hK+zj4ZgDR2o17Mk1eUTX1SJtADs6DRQoO4Z0yKGsjcLpXtxg2
7KIZv4rTQi0r1BMoXvVye1x+sYmnT57XVr96bvgvd5lIhWrJBqq4Zl3hzoOZKJUdjysIF/py6zJU
M7MqKRQKoQTiFHGUJY8F/YFXqvuGrcQnFH2GxV2xpSmWwQ7KRhaB1aRWiEvRcn+7C93QleW0FdUI
ETosSLn1QLxXx7nvMK/yKk3VSNKVZDjM+1/Zv7UpwcV+lPmn26PW+KSjuHzH3YoXFUY9GGtomX2Y
c3sIqrQ4icZ7vq8PZTFyS9paroTPkCIN6uJkiY+srINpq4hGU7nFVABURxdmeV6C6rySh0sVj9N3
4jhHUdGQTl/admc7YCx2xMbBQTPTKt3ShPq5qmEefbbW3TgezC0aAM1cqKp06+qYCRSF6LNn71jy
bwPmC9Pdl928kR507V9+/2slmZtC9BcziXNrPq6gcSYWdMU3FiqdWS5Z6br5VCYmeKjSkz34HC2D
H2ROlvvyjipKVyxkGl0LfjqSY9W8jMOu3qoe1Y1bCdwitxo7AbLy2ZeoNmogcVpusYNqEvJ/UFEQ
JVlSCA0+52sTpZI+1m4RgmVnfzuwdCNXgrfPfKfIwAtysrLp50j9aU9Zw+70ciVqIbVkOxk16HO6
7t30qd5ij9QMWoU+OQRK1gur8hPxqsOa45jkGnRLtlYDE2MqXdLoccttJUY97VGhAzDRXAb8jF1q
tByGKrzL7ioaSsi65yBbxOk+KdofZe6LJxRUbWl96wykhGmODR6Wkjo/8cJ+cX25grJ2ZhtbHE0O
UGFQzlBJVEteNnzTaSXROlxo6feF8fs+y1y+6SoHTBakdqsSzVs+B7O0cZisLcIknVmUMO1BSN62
lkOfhcHDtBJRuSnEoIE1MBUOxSF/0XlmijumyQ+MBSCosvluFc+DC2gAf2CVu7e9TwtqWMvVD9O+
3pgNTX6gSgATSGfPnYuMP1b/eutz19Ng5XdOhRK/tGcLqXO8K+Mdm4AiF5fen6yukPcs6sRRh25Y
c7YY5mLHmfhim492aQTpvAYzpH1vu9K7nooOlPGP7diPiyeBemsIFFzqfNqvjWeHZGLQcJ63VMHe
dSviqKCutB+solgmO26wAXLJ+Oj2W1p4l0us/7wpoWnlNDtYvokLLmmci2L+NwdDYNqJE6vlr26g
gV2X0W1D6b5AuUODaAJNB1SFxvxSl+EvuyLd2By+6574ACUTAXlo9dY02rE7CXA+GiGwZFHjbC1f
uuYvv18lC2ADejOvcjvO7f5hLkHZtNY7vMNt2EXX/MVeV82P5jRZuVHY8TIk0Qw1s4Xu6FYRpc7o
SjbKy2Usnaa0Y4fOkeT/zv3Wq/LFO97zGuvvYSd9Wy7LvBjnMS89eDvZM0+eJJicO+mHrDS/lqA2
vM91lPxTJWaVJQ4mmNRLUAsSVWLcCF+d9ZXwBezw/8M3LdhhMNtQSvaj8P2NydXYX8VwDZaYLld0
xjnjU3+0ymo6TH51Z+NK4BZZ22UFQ04YPF8GHb/wYqZi415EM78qissrvAQiVatxNodil6axtXyb
cS4qofw2psFqvtyeWk3yUamzbOKv0Dus0sfE/OCV6/d6zEQExuXXrixbvEd488YappsJJYqnDswo
Fp+Mc+k3RjD7C9kJ7gz3udEfAPNVEFupZVgZJ8kZrMhyh+JfyM1kS5RTbwMUoRu+GsgDcVzXWpKz
4yyfMqcILUE2lkjdFCiRjH3oPFgy5Y8mkHv7yqg+9AUyP9S6ZQj2BPeDI7d0gDXRpqK7JOsKtxUl
JmGSJV76ZRYWo/XFcpstIlpdD0o8d8TtsqFq+CPoDXngrG8EmJpg8rZEQzTtq/gukZkdGXjFH62a
GnvBeR7Q2nB2kLlbNjxVMx8qzmuRxlo088gf6woYpsKlQWpZD9xxDrxNQS1HN/rRfYqyIJN8rBLe
oh+50piZVTTm9QfLvuf6nTgqhVZvSPDiLxl/nAvza8XtPbAHYVncJaSJ5i8fdRVwnU2dvhGVcSZu
xkATlBYxGei/zLa21OB05rlE4lUPNnhUJyw6/DGX5gfT++368zd73Hr50E2yEs8yFZNIoYHw2ICy
p23bB6Ngx2Lpj13i/yT1ViWvJm2oTFngOV9JN9V23HoysskU4r7jvpSnMmVRA8SzI2kxwQYuytZu
n6Q0dtbl8+2FQbOvJkog04vIcUsRaMM6hBkEEocTCsN2CZhcb3fw/vzaKgzMbICQKCXYif1y4KFd
5VYAgZRD2hTx7Q7eX0FtFQrGklmaS2UbZzHZ2I6uO5uzT5VkJyC4IEgm9/2a7G539f402yosrPKt
tXN6F9sM6MM7rD2Y3rIxze/Pg61iwJy2zFlmO8YZJNz7kbp4bZ/DTNT7qt2ic9PNxOX3q0gDctNu
qSR2DEq3fGfRFgi2qp12njlsldvoulCC2YSAjFUv1I4Nd6jDdZEAnMnh28CNrayt60EJ6NFjiSPw
JhhXdfJ9tb0kIKBMxhV19nZ7jnUToSzToIQ0fesyEX6DLVgXyupMLRYMW0ToOh9SNtn22qfZwKlx
pqKfscsWxr7ldKvaQ9e6Es5lRpLRmLCdNJbkJZ2sD2U93RfIKv4LF+ZZgjcT/tiKLINZUic0M2D8
rMTfCmWN7VUc2CS9aV5mYpxrZy4jo2QHb153BiSzY9GKjccfjYlUQJjj13Pvz8gXCy+eOPfC1vQ2
UpGu6ct3XUXYLKbedrlpnPu1eVgycur819teqWtZid0BUuJt72DQtmu8WmZtR4MNJffbjWtiSsWC
0Vy2KTdc74S18mVMup+1h4I82WxQUejGroRs23ABemfCH72leqZ0/D0V5vPtkescRgnWnlS4mssQ
rJL1oZ11R1EMEVQXX/zeeLvdhc44SrwOGYC4/YjROxMC6iOnfTBt1f3q2laiNVtEV6JW3zi7VupE
WdN+6tZBPJlztlVMqLG9igxrBM88f8H1AfgD/b0/Jf6jazNILtw2jq555Whs1F4/cWnh9MrPI+9f
xZT/uq9lZdcMQc6xLTPclpkDRa1BWQwf0tRyo/taVwK1pmstxx7hZBSO+dAlojgadoVz9+3mfcT7
fy9tbJXzygUr+CIrQeOyEyGxJxD17IEOjae0PObrHPjiH0HIxglANweX36+SDk+mos1WdLbO9AH8
3t8ab4tVSte0ErkQrZWLa5Qc8M3+lOEBkpbDxgxoXF9FhPXFUthOnxln5hZx4QF1OX1t+v5wewJ0
A1eCtpirZRp6gVsz2n+6iCvs/YredyVnq2iqwaB4sRLcivF49XsxrYj1MmKSfG79BPIHVpwQawP2
rrGSCq4S65B05WB3Z5zzAnf+LAWDTu2nu4ykEmElMEntpTaNwf8n3nKHd23g0rXcaP79xzdiqwir
YUXl6cLd7mynQ7RQJyzbZs+NJ9P6Ys75J5KyYJK4AMGlhE031hrNgqCSZFVT0VSQk7fipcj5zwn7
k9MAhhzQFOW/L4oAGwGu8S9VtG+xjbKisvZOab8sMa682jLA5oX/e9/MXLq9Cumkn/3Os5l3Wpjh
Ps2jv5xKJ6Uvt1vX2UiJ6jKxndmYGY2Nhb+I/tXL2c4rhjPnW+Z5H4KBqbf+/gAHr/2SGdZ0Huws
yKoJ9ETP03Aq6y/WmoYDrpdBilAlv29/kG42lGj33XZu66y1z3NR70uoRIu+3QBpvX9/YKsgrazx
CypHwz435AwF7DinMvRF2HE7Wud6f3v8mhOsCtTK+TB6RoFOcqM7oRLLabpgqcZvzfQFb120sjey
ia4fZbVubNxCAXRmn8EhEUnrB5uXndFOkQOxYrurwra6S6r9oiL39/xnRQ8mac+EYt1seIGgXROg
onJ321ya1VVl1GJyWU2KeqZzLX94XXlY7XXHShqmxopNyNNiffFFv9GXJlZUXDHLSNM1I3XOq5MG
XlaFdZVFbfMg7jaVEusuaNp8IF1BXS2GXTuiTM6k3hLdNpUmMlS+rcJzPAdHcufMjPzT2PUjrmit
fiMJ6txJCXK7IqJYO8+BQtsSDnYdlgP7na5rgDwIhYjHtXLC+z5DCfDGHEFnByqJ8wqq76Dq5yWs
VrF1aaH7DmUXbpsGS6Tr2WdT1lHp7mn6vXHJfnC+Uf5hBP/Z7Y/QuJIKS/PXaqgqK6NxkwyBD3rn
BhSLXV0eG9vcmBHNdkGFopmQqQapXWLFhBKIqn1xMh9crj9vj1/jSyoeDeKcoh8EQyh02U5cFPPG
bPp8X9sXm10teGtZu4QRhJltlTKkFh9i3hlbxR86s1x+v2o9pc4MLgNYXpZvhXzF+1TAl3/uG/nF
Wldt09EZa1YhfH17jkwPUknzsPEWpXMYZZ2W9VJOg2FYMdSq90NVB60sPjiQmMDZZX979LqFWoWk
NWzN63HEpBrmb0peiqENGIuS9J88zw/1/FJlRdiz5s4QUOK4S5KmsVzfitd+eBmkPJQi+9yIT5az
Vbyvm2olluU4pKwwEAEzpGTCuq6/s8Izg3lu3zYsdhnrO2c7FbBWoszKnSV3z7Yto37+WZqnlrCw
N8C1ByGLtv6eL6+p/OQn5n3ZTwWxJY2D5/7cdcDJbPeh161i5xTVnUuEil7r7XpG+YnvnMfMDqGu
tG9X+86BK1GdJ9Nky26msQeS9cCu6n8nFyCG2xOhSUcqdK0Q9UpGG09qHafTyVjd6nnIqm6jdU3s
qSRetWPU5uQTpIzqN0St81SEiZ8HrbmRTHXt07/TxpyUEKD3KI0nAuXXPhhkJNOgzfON8euso6zN
C6ro2j43MX5fRj5FzTH5dZ/dlRhu5sqWUsAy0GndC7o8pZtQR03wqhgvt5kLv+A9DqRDHVlT8pmI
NXCtu6owia1iuwh45rO1teAxax1BDSFIS5xEMxok7n3wMVvFeEFiyOJs8L3TuBj+Bys1LJBvpon5
epftVf4uPKRBTM2D7XFbsh+GcT8YWy+YGodUwV2endttZyBWs2GFKLFnRF6WfjM898ABUr5v+Mo6
nHNWihpSg1grx3jkVjjlWyROGtexlGW45KU9NgWusDN3/dAzhOpa0e90dr/fN3QlXl3SEmttcVcy
NEHnzyES8MaaqIlUVQcxmYiRjJ4DowBxaBbe0Sm83X2DVkK1XuU85sADxkv2SHIRO3KLfkdnbmWZ
rapybTMTMwmuosCELuTorkdueoe7Bq7CufiIKm9sS2hsifQbMYBKpgAP39f25RRwtWEbTNblI2iT
Y3jJzk9m6HtvgQ00U6liuYpqmlreoemyfeVrH01mdp+TqPCt3i0sqBNWNC4m/3NV5mlQEeM+L1HZ
uFBklXDPQNZdOz8qjfHQ21urqM4gl9+vbO2lOVvWGlfTrY3CVtmSNjLNrYqE91kria0ScjW5GLth
mI1z49tiXQ4T9cGuFMxsNOYvWScms4/SpTTIwc7Jkv9yl242i71YCrd8Gn1/LKNyagxOQtaUMyhR
iiZdi5cMGKO+u+9y/g/E/MoCjA1CJK4g/3qSUjdcHFzQR2SkyZYMiSYSVahXMZRyapkQb2ueZ8ur
4y2WFVVNk1av0hTOfSgd+8/54eo7PDI7U+856dvi1/1OLLP8UnKgIblh3YVQJ0Ak/u0syQymXdnn
3ltHqnSfG3P3aJVWd5+Xq2gvJ1vaxAGs/w1wEVwhDKWzG4d+uS+pqLReFkRcB+nPgMK1uWd9nBN4
167EC8R039KpwrzMzBwZHiHRgdsDuFwV8tBXkCe9KyeqKC/IeiZN6qc1R10AFQ8+ynBe6txI9reb
/5NK3jkzqQKJKFgWxjhbDcSn2U9HPDezDNupDsyi+pE6ZAggzf7ZBWFCPXzDDWXgG07k9461czj2
mZ5952cqi7jXtBeMuY0c0fAiGpsqqswtgLPmUlJFgIFiabB9CSBVkIuvS1OHVrLgJo/vGzkGif+L
i3TXkmLjokeTWFVQmLTS0iwnbJYhX1qGTjlHXr7VtiajqIiwRYy0EFi+oB/THTLTC5ws7ryNHez7
20wotP0d5HiNHhN/ulATCfbi2R9oKQJACYESvu1q7xsGD1d/t9+C7h5okQTtOwR1O3INVtfbcJ/3
3wKgN/R320VPknz1Eiy+bBoDMX8RM4n77luGTX7i3+ek0DP5u5cFKlWmYV96SYfyi51kHyH/tOE2
7zspVZnAKKlx59gWeOfu/AdWAMlAoan2qaJlmODmx/zXMbYuLXRdXSboasEwxEQLPMFWKc4/JJh7
J/A7M3TG36WdBICiBXP6KIdkI//qpkaJbKvOe6tyC54GSQVGrRpC5Sl44N2PWVLurbndWM0112Vg
UP77q1aTOAUFlfSjUYi4AGtmB0VUz5p3mbUDxURUkaYKZns8QQ12Y84unvvf3AkCWaVL3iUp4Vb2
yLL+sSqWXWok/9SuC6CvHdZSfOZiq/5D+3nKtr7oW4cQIfo0oMQNOs/YZ/QjgypAnxtBZTp7yG2G
M95rzWoLlPg+MxoBT+Df3zcMPTETPBilqAD/1HQzilaXYDSevBbFzmDssqsm8J0TVtRwaF57hwZQ
iY9vZwuN26h4MyJt6c7MXvC005vu60BKGgm/G3ZdPy1zMFh47bPqUW546fuZFTwsf3+q6FfhGKWH
7tx1+maR5CHhDrbz/sbjt+5zlNQxgxWo92SC9tOiewABUVhCctpi864E/nLM5g0Ena6fy/ddx3Yz
VOB7cNEPW/unYp4jJxt20mc/IMgGXCy9L+GquLQ8necKtEToZ1mmRwdvoc0iHtuEPM7SCzjx4/vc
QMkexdovtVFO6KdzmvRHk9UCWxMjfVrMvIjcPnefLJskG6+wOuspOaQxWDNM7eWreFfuaOJeNl0H
6JQ9VDPgpukWw5tmKVQlHIuxWvquvTi3ZZZOLFcgTb2m+n7bZpqFnCmpYvGxYPR+uSJsh8uu1PBR
3NtFqeEMQY0H2du9aFYRFb4mZGJX7Sg65PUaj2YjXifKJVjrKgQ2KerWdpeunwy2xcWuybUq1dnq
SZQLgJL3kUPErXJ3YAgSThXYpslxXTiDb6cwQ5Kk/YhaF2Pg9tMIStN82d/+Ws2MqYAcqyJWm4/S
Py8+w7v/sDoHuTrGhpdrso8qJOnDl/MxMYD9M6p8DMlsfE/rdYXWerO1VukWEJVmbSLwCmOxQa/m
Tj/82Yt6v4XsCIQIl1T8SntxIn26Y6SKmZN1G2lCYzYVbSdTBtTSaJJnyIbQiLfuq8nqdKNxndUu
nV7lui6zunn1KHkuTVoEjtMcqd1/nOt6w8N1g1dyj9U2dlr4hDz3rYvqCxsPDWO1biw4On9WUo01
TEj8a0ae/Q5Hj6EZo9oTD9aYlaGfsxWEvGM0UrLFKKL7FmWrYmZrWVlrT55rq29pmFktF/uxYv7n
2/GhdS8l6TiDY7VskOR57vwhaIxWhjN4AEKzyZ6S3sQWbH3zm9KITdpMgblulXBpPkyF4dlNnyVE
Tsm5Svl34S9OgPy9dUn2biZ1wYn8t4ehdMiC4fgYe9mXYXxa2M+Exw72kbeN9q4Do3nFB1DI0xie
AYlg4p2Ie3aMXT5+vN20buTKfIuxyKsOaIbYMPYFLoHTLg0d/slkW0ifd+2OsSvz7eP86I+JOcSp
f+yqQ7ZuoLo07aqAK8pQGeEWsosXMWVBP0LHsLWMOrxtlveBj66psmJ1JnjUygkmj1j+lZtNQOjv
unmY+eOUHizr6H7Z2ErovuOyxbhKTnwE5QuqMgbIu+K80WwBe96/WcUHXCb8qt1krZJmpesQT/vm
6Ib5A+g49+LRDlhg78nB/yh+3TaVxoNUeFW5erPJy8sHgFKjObfJoS3O3bhFqKGzz+X3q+/wO98s
uJy6uCNPWXVq+PH2sDUxpcKqBo5CVxvyNnFZ9vD6Oai619XdiKp3kzaMrwRs5iejkEvaxxUj63wk
9dSxH2O7tl4VXThGJ3C0GHVSnWiZZF0VDMnqWHIjMrRTr8S0B24ZwK1gsukf0gXpZ7qfPtBDHhtf
Fghk7oudEd2lX44PVaLbq3JOVwg0xRZ5ZPLTaAy4FPjn9gy9f+XomiraSuZubxUTviM7Gi/ONzs0
g2JfxtaxPdNd+ZmH+GdjY6Xxsv+groomTx0hRnCfPJvsJd1Sa9K1q0Q3SkNS00qR/SBA9M/IStAS
98UG7YCubSXCOypR55akI14dIZ/xIV+eN+x+8dL/XFfA7peQuQq5pTQtVOYhdZgfJHSo27g78KOM
aNiFRrSlqapJGyr9V5+ItGYoEI9zd3qQQ/11JDTqEusIaEJw+0M0Ia6KIzZTURZtji5W8aWyD2v2
ldsbuzJd00qAzzZuidvebmMCoN70uWricqtg489z/XvmV8J3dubOYTlDZmJhF407M6oiuUve7B3f
icfxW7Jf9nRHTklYnkhQBe7Zg2pilO3kaUtf+4+y0XtjUOJ6HlC2Os/uEH/75sbdMf0sDuvB360P
VbAjUfqE2AvFfutWVuPJKh7LTHPqZjXW8nH6YjaHarhLj8Q1VdhV29HChyxeF1s4/kWeJUaUmrIt
wML7e1k0r0T3UJsGWQtjiJcHEtphH3tPcn8RlrhLfwMdKCGeWZOdjxNcIe2PHvQq0g331S0RKvLK
AQsHBcvZEMvQ3BtBEdlhG/Kdv8Nbejh+JId2oydNoKggrCJNlt5hcKSp+k7WuGn+SeeNqzLtRyi7
7tmywblK7SGuzsuuD6p9HRqhCJd9e7SCLuTRXfItmAYl2klO1tpi3hD7eUaAHSflMMVOvWzC4XUB
oIR8Uc5DaaGGO4aU0+g/iHZ3OwPq2lXCuBT5AMAhrJ9K55il5n7m9L6mVSTWSGrU5F9Cq67ziPd+
lGVb73Aan1ERWKSuV6MtxyZ2nZdCfL4UO8it2nOd06j4qzVNsPK01sXz5Vv1sQ8vTtNGbQ1FWALh
WXkw9reN/z4HnWuqeCwJSg9QCuJUSGIW02g9LB9dbL+dMN8X4V38uujkYsSrxXpO8r7tBriOXduH
xps/MLY1xbp5uHjVVdPj1JseaqHHmPJnd464+To2G2mBvb/FsJTQFTZqTu0Se5fJmJ1TR7v+uKzi
zZjSJHDMcolk03gR9AK3lJI036KKRw3S7ouRF23MIBNLT7L6Pm89CWiCTH02TvzSdTM3b2Ov/5ba
R7f/dNt/dO2qSYF5Rtr3tI0lnyOKKv2y2lLg0Gy+1PdhiAflbJ4x5LZZAiE/gCChTZ/XckvCTGNt
FRCHeuuB1zmCLB9/js0XDyWixn3nZVWvsu+FZEnvd3E7OSBmnj4OjRQbp36NWVSRSm7VJR98WNyf
vgoJMpKjIY7Ufbk9nxqjqIg4J+NeOpmkjQfr1c5++fXTUD7f1/QlzK4iFVwglALq3MYG4oi85UY0
jPd5oQqIM/yVFY2HkxE135Li50ii20N+/9HQNVU8HLGgJgE59DHuvo079mAGbeg9oQQ9MkN2aOKt
razO6pffr0wjS2ucxotpnHKfja/2ui/mbxufcInEd3bJf9aYq7YtmZUJnfAJxRl69Ad2XGMW0BCn
vWhLIVc3fCVRNnKunJmhC5Dw/MJh+Liw9TCBvu72J2g8XsW2FS4UMf0FqzgzXhJINi3tbu53zrS7
3bxuCVShbdBES4tmwWNvdiRvHo6S3i5HL3snxHFlc5OpyZR/9udX8yB7R0heo5exEVEL7b4L+cXt
L9DYX0W00cxLHUOQJqbJA60fpP9h3VLd0NhehbNVa2K6Anw+sdM/9tOnlT3x9gBJ6jtHrhxOeN2z
xGwvt0AO2zm5+5Bk9X6V+cYKrjPM5auubN63XmYtKwxjZS9i2HfVK5P72zbXGebS5VXTpaydLk27
Lm4GIj8w3JDuzAKqNvlSdC+Vs2wJSmrcRoW0SbNkhdnAQrnzYvfH9C4tQJeoAKnyf5xdx5LsqBL9
IkXIIMNWUhm1N9fORjFv5g7yBhmQvv6duqsepikiatOLXoAqyYQkOXmO04uZtThda+9n436tmz6u
55sAyhhc2eotT3A21BUiqZoSIVmSkz+vm/1zc9gqNmrbRDWKy/nEyBC7GF0WNzX64KMVZ/GgdjQW
gwVB6T3Yzzl1q5+cF8CB3PblisOUkvCpQR588rej1R+kKbe+2PS/+7utKiKWbITGESvH0+L8lHKK
AT2Op0Gk64I+JUiX0cBQfrzE5GcTKbv86g5z4ErUi8O+OnR5FYMCvolJ0J9LQg6geC5vtJT779AS
bM6XeZiRg1iPU/kH44bcRnOtslWIU7TPwG6B6RZHYfknO0+nPU/2U/8wPjgH++xn3cnEwalzU+VO
u3qiqOpWDicAWOKBspQae281Q6s4Jtxp27WrYZ16eFnm58bUtP/5hmarGCXZjLZNgVw+8aU7VIP1
v5y5djJxJ175MBt8SPfxyn4/Bw0pOcfHD1GR2G2X1q7phqNxT1UiUTTWJNqdjafd/SbcZ4hkeKID
+jMjveE1RjeDEsFLSYoClI6INJBdk0wWbzR89cTXStyCdUEj8sVqH84UF6wr2zoV46n0BxCpZr54
WHYeh40BT/X5cWhHSgQ7K2MeK8rpFOCdHlg7siRl3bV4DQlv3PkjNXY5D3LPzeH4oGIo5Zgs8q/r
+6fO+spNs2d5T0HIMJwqArBck8n++7q2sT8dO5MSis4+StSWhLZhUFrIo5wHn90z6w/LdIxrhlYB
RlvgT7wq3eHkNyswRn9G9pxsjkk6ThNWKp7IRj/jgGvbcMoZu+O+TEBPdrhudt3QSsQ27eyugl6G
Hl5QXHFM5DCa5VQRPHtve4NFkZq15Xeoxe3Lk6D/jPUfc3njgavCdaCLBiJfB+HaArExA8IVLCaZ
Xd1qKoFq8RFUHT2MEvUvlv9Iyq/CdEjphlZilJJqqZqLm4f8cQaFZn3OTQKbn4LcAlulwsJp3Tuz
f8lAnkH9eVrvyyy8M78DaJ5C7VCJ0DCsnNIOMf6cOscpnhJo2qBeL2P7nZ76Y/UHO5ouzJo7m61y
Y2EBBJq+Mdd0wH35UB3pn9MP++im272f5oZkUzeLisdBW2NPUTK+zIKn3UN/qpMpnb+5sR2bHxk1
71i2CsfznTm0SwezdD+CV3YWpxJPaG/5i5U4r3syxMn4N0+6U/39ekTr0iCVL8sDUKpzJ9jOeQ+f
wx/hsTwUaZmQ1ILsIUoD7tn0Yq1xZpUla+kl8q3LidlF55b+qnhSbIa6hm7oy/8/nJUA8bSr9Lbx
VIxooi/Telk63wLEVTrbj6Cnkr1eN5duIiXW+ULqEY0kuHHUZ2i4OvXdbbqTARpk//0bugshRnhx
L+K8uu591f1a9rfrX62pXNkqHMvhizsNI+53frUeC8uLg2g51OGLzf62Xfcg3DHe0Iqx+EFCiR9v
4fO0/+/63JojI1D2AdeZR4JnOyxN7yV91MTUNaBGdCMrB3RYguwpuuS+1P7fii7mxZB4adb4Pzit
No/WMsDVhotSxL0T2plf9f/L18HEj6lbDxWr1QZkAkILnz4dNryWjyhJxMM9SdeDd6iPwdNqAhT8
rl9/ck9TObHmvXHtdYNXiWQ/1mfrL/sRzai47eAR6cl9sf8iP4AU+zJgS7HPwZt777/ctO4qmmsV
kjZOjpC8dB6wXN6NTW4IQq35lHB3G28KiwXmW+7Eb1374EVU8RwHMZBu91C1vEnkM7BVFV70iJT1
OOzYsqznfHTi0khQrnFeFczFSj5ueVBPJ8eh7ADxt/EJ//EMpS7N4a6iuewZFbR62NwzZ1Hsgmht
3uu0q52kl9WRV48i+hJQE5hYN5kS4c04itWzIAfrO99Yl+32mNRblTDUZK2hipvybt9MHama+oaK
3pJ2tZTVwN0zJW0aTkNsLda56IAAmKO3lpUnsHRlNzmwiuWq8mb3tho/qx/rtF/kY9ib7o6axVex
W9EuQRY5Le65i8LTuDkPQWd6wtUshsqXlbsE9Knh6p4tCMp31poO3RGi7CSq06jrTntzgNhuet1C
urmUGlm+rcKaGsx1aVuKmndhvW+5jPchOIXuj279uZqEZDTLruK7LrRKo1XAYDbZ7hbUKO2/w7p8
a/InGX7fxhuvNyrCi5S0iYZhcs+Stq8+AD7xQLZf142lgd7YKraLMLyMiG1wz2Mu4nmRAEutx1JK
dKKSZAlL9I7+cPIpocZuSJ2bKdfvPGAtaCYQLODjWNN94X2y7ibMnebKRtSon1lglY7tnPuqehBw
hLjY2Xmk4r5qez+WlgmOrTmOiXLM+0FHizEKtvPO/K9tLbyMBVN3yntvuumB1lbBXJA4LC0PmkFn
Vnfvbls9+ZtJQE5jJRXO1ZN6WAKwH8Jxl2j+5Yqub60Dhabzmt/TJYjcVxAGu8OPkURTaOIW1JhM
RXl5LHS7NsKsrk3/mmxSJuMOwommE8xwwGjqgyrMqx9W0i5rv53dqbXK57rzS+s8QEgtfJ+szbH/
hPzM4JnO+4tPfZLEqC+6Y80FGPrkmAV1dNygpmmPb0HnH/pOJozWSe3wg5tbSVF52W4U/9Osnfrc
2w/70EDyb8zAHoc2FhoTUZwdPscQxLUCZsCEaYJUJUJBf+vu9FEJQka/WO7RIEOf6Fq2htE1nvCf
915/a7aydPpMsEcWffO7A2kN56Nm9/+dnH24c7VL5DljycB+T+2jJ3PQjrcxOB3QflClzBNZWf9k
Jn1cXcr3+1L+YTbQvHdutNMxu5QTgqQ5jvMzmpYAgKoOtEqXPHEMiavunq++ANdBuG/2uMFmABne
eWl1JC/eI/3DxhswKl+H6+eBbmWUbW1ZJaWlUw9ZOc/BU5/3+52IkPd7FfgVrk+hcS0VMukW5VbK
zg7OHm75f0HhNloPboU9O7lt/Mu8H9ZkWCgePSM/OKP+ZR22OmoeG9DvGVxX9/XKfRhdgsTL1xAQ
MXB2Ewjnrly8+SUv0Zp92/cr5+MUONEAEqLg7Nd0+stFqy9yPd+kJaDJWf4jTlrLYhucqcm68H/B
SM9OkKcjKMiqrk6tYXieSie9/js0G5XKYAcV4HxAobrJyoh6icQj/Y/QGrwnWrqgPwfjetraghkw
/Bq/VVGU3ALiqIz6LpsC+9e4tu7R96tsA2fO6fqv0U1wsecHr/Kqaa/KHXZz5/BLSOcXermAr43B
WBq3UtGUQ+00s3B5l82iRZPt0hVJKdBQc9vHqylxNIrRkXmVzV6dRWvzLFl3rCLXsOfqbHP5/wfb
UEjYR2Qp62wd3QNkL84O3oZ4dROhUGCrfHY9Hg7Q1TrWmc0ho4gNA6V4Gt3oOEo895aYREU7fPs8
HkdaHbiowP4lDtctr1tXJZiHfBMD5AHrLN/ZXeFER1Exwz6ns7qS6lbgigg5qetssfmx4d7XcWNx
QRpDHUs3vHoSgPtCdlFTw+H7k7WHD+uwJ/NscnjN8CqIb6EOHya7vbhjmPRzc6qlPEq8Wt5k9991
7A8uuQXObg2Tz1AjywHHD3KarFVoYhT9dGvzoT7wb4dnovWDPWyHzGJhlIxhfURrZizGiSfhMp6j
6aZHHEx0+YAPP2Pe0OZbim7I9nJJc96kqMcmhWNSlvz8OQTjKxsDcjAIwtv7kkUunvyGb1t9KsI2
c8oihaO+IVt+8XeekJYfFtmc/ai5Q8PRMXDKBK/jhrX61BXwEZf/f/iR9dpsHtKOMdvF1MV1KJMt
asaY+SbuXd0El+D8MEHptI0HmYoxY4N3LPMxXYrybmhNCMxPYxzfr2whnOHZ1F62JZtGUDkN5K5Y
gltewzG0sn1IXjs+9wqe2WDR2prpzhPeIWpMhUSdYZQtRE6DCxInWL7tyvNYNkmz0XMLLsDrQagb
XtlCrMXHHWUtOfSEtrjpqvsNnDKiGG45kv1QvSDbDd8rp0Oq7y1gaB2GU9EUJyAgjte//vPkHuMr
UZ6DJ28NoWaddZvz5NIHcB0lXvhKyT3Ln20fut9BB4TCU2jfBdadZbzhacym3pNbSK5HuYtVqZol
DWgBxpr1wLrdsCqft2TjdylBv/OCcMf386zvhqNT0buG1ofchw4JO9FhjlkLeQ+0AYHRax1N3Iya
IFGz/moCy3/tkTwb1wZI+SCRuBxdXyidvS5TfgjvavZCdw06nsnGz4adPXRcHFvnpswP5lLC2xut
AcyOGH4AVfKck7QEYd5sdYfrX68zjBLi9hBxbxINz4JhlXENQoXXtZKOgaVLZxslwr22WPOKjdhA
ovWOB2Valv7JJSbb6D5eifCN7cXo+GzNGu7HE/s19zelrH6oJvT9ClC7xWH1vZDnlnSxaPoMeny3
+YzaGpU3Uw9KVGyseAR8DqlM85m907YwDP/5bR2frxzcHhvzjoVYVU7Wt2ARibXXp1I0eA3oQCpb
fPOjH2XPUouuyVwvXwbXv21XVJul6iavCKctz1DpOjpiikWxHqHCZrhKaFZcbZOyRkahQAKHgjAL
+u0DYqXeNJoSK93ol/9/CGUUhtGq2RdrVi/jwW7kGbDxW8qpWBEljJ0JtJRs4VhxGaRtSb961Wo4
pT+9U2NoJYQDEO7s9SSXzO2frOa54lbSuW3Myi72yDuxJ8M967JB/6fgiHmUYAad1E5cPvAs5PkJ
teGTS5ejPyOoSfF6026kdu5sZCcsHJAQ0uG1gB6FSc1Usw+p6b5v9wFroK2UheStWH/VNBv627Y4
NdXfSeXb4y545lP+pZnlwyT8syVbQxqgcUm1ytusQKGEHvym9OyT1QJXE95EJOyHaikXyi5o3mmj
Jes9EF0kkTVbQwL+JjYeq9CbTXchne0v//8QVCCxwCN3OfNMbPnb1HgnyJdn6AxNb3IZtZiLS2LV
7VU/Z45sf+UhrWIW7l9uG1sJ2ir3JlBmF1bWiqiIIMoNpaO2SehUVfltU6gNjf0KqbpgLuDxnXuw
wG8oKxP5jcZ11IbG3uqtsQgiWIbuUPu2Uwr3uW6YT8vcfqiS3o59uwk7COdsLb6WpAf+mcfV8mte
2tiN6rhg77hdGw4z3c9QDnm7lmC4K8o5g26hFY8+65+guWAb9mVNmh38p8vDnzni187PeW35B+/C
c+m2xVs+8mS1xvsqB0SaiBEEXSwtmIyHETKTbICOXhC9XbemLkKUDbyW45gvVTdnzHZTB9v3sqO8
Tk1xrjkf1NL97G1zVHqIkKJoxxiiNWnU+wm6Ow4uJYfVZmnAyOG2n6IsFgXSrGf2MKOAX+I1Yj6C
6P2OVrVhN9RYSm3jcnJwn0Mqcc5ANNgd6Fg/e1SO55LLm8rf8Gzl1rXyuR+p087ZWMxRsvvznPTj
aqj26VxZScsE+EtDC/zkGUiv0D7qnJrNNkSkZpFVVnIGaSXgPRHsdf9Xg04l2dG4G2RsNdFRSjv2
87+ur7Au9JXtvKxq1qwbQj+q/3Hcb3b4MmxzeuEt9tgPS3xpHBOCVWety/8/HBxLV5VLN+XwpahK
QO2UBqspQf6dCP83lwnU9isZbKKYIOOQ0XeetYc9LtIwQXJ2uNAI4CUtLb/SpPkmD31aHv3Mxd9L
O2hx4ieTMO7nIFM/UBu1Fnec5FT19Cyc4cEB8+O8tXi6recvRVP/LN0qq8LyPOeyiTfC93izg2fe
DF/XsozLZTCVpz5P6wK1qQscwxAuqHx6bsj8XvfQ8iule6GqfWRb+Md1p/l8KQOV7TocSxo5407P
hVXZz+XcOa/2OlWGWvHnvh+o/V0W9AqiffNQO2Lez76dn8qx+TGMgFm1Q/hO0RtvVyDUv+2nKDmB
LGmxtEW9ZKLjx91qj2hjN5xFn4cWxNf+7fAWk3Z+6bJFRclPV4Dr6m8k5LEbkoTMIsYhEW91d9Ox
GqidXn6xQfi5QHThLfRgVcPJmS2DiXTroRwC3dq3hGzY5qZugwhfGqJ45LIuDrsTme9d25TgaOZR
+7zCUk5jU2AeXv7hBFPcWmMCopHF+UWHl2G5LQUP1LavsWrDefZyihdjTg8kCIKHINwiw+1NExoq
E3XVTsuC+gPSm4Wnfe6lfmMisdXU1wO14SsPQc21VXWT9UVQLls8gGcs8FMhp2KjeLjxZuuPVrT1
8lM2bnhvMYc58ey4IPVt2egtYMcOC2v8Y+pm2Sx3Q77kPtD91dayp8p1WGNw/M9hYH4QKYfK5oHt
fMgRVMv8546VzEEfP5Eo6Tf+0+7WmIsVbZTTY7ObbiWaWFMbyTbGaCdA8ZuVqFM0BNz4EQBBozjY
M1o3rXdHtElpgnt/nrYEaldZMzpk2IA/RdrySD0ooVcxjQz3T53/KJtG3vTu6OdyzfqZPmNvfKB8
McSx7rOVC3+x7U1lhWLNpAda9uhLI1BVoD9v2kdV1uphWAvGJL6blc6R8iit97+vj6zzJrWTDC08
wxaBcTfzrVcp3wd/j+vmb1K+LNBq68kD+nGb3jakpBr7q41lvJtCPk/LmrX7Bn6mIp77yDC0xv4q
TfTg5pKjs93OHI+f7UCevPalX39dt5Jm81S7y8J2Aj/T0tuZ54O6N3gjLUs9uqTR9u46oKJevlyf
R/cjLv//kMVNOwXqreRAK1yeE8IiBX1iukl62zEWXpblw/BR5Lh5AALCzB15iovGye1MnPc6Cykn
fV+IerAXumR1GJ2idY+74gTJpfd6jBIXC90uhqXQ7EVq11m9tLbl9ijEBEWbrWh7HMe3eW3OwMCe
Rhz8pP4igJO5bT2UoN6sdlkaOtnZuFunjthPQlYHc1FJFw7K2e+SqeQQ98nP9eVlfbP2P8Qy3Ziz
qM1m3N9HkXNeZjsdRoiM+2CbqdG4c5Nl1CazBcEmI7aUmdg9FnuQXoodB5TBLpM3ERn6gdpXFqB/
fB/7Bj/AbXksx2WOl0283fb9lwT/Qyg4HPiFAJKReK1H/0zL7vetPNpkyG4bXgnkoQ4caa+2nZFc
HAJWH3wK2LlzEwUtTKMEMilaCtzZIDLK3UMIsJBX8Xgk7La9VG0kayJsd+3Yi6waptOlK5L19kF4
pgcdjdurvWRbAPG1feAikzm7Jz5/QX+J4cs125DaKxbYa0cdWbhZT/JkQBt6btX3EDYjSzbyZygF
3pZIqAzfkrpuV+clOLHD9s6yBw6s02RSsrr44Cf3bbV9TApweJaQIM6ihR06b3gke38Uy5hOzC0M
8atZA7V/zPUnOtWjL7J1pWnAm0z4JlkSzRqoDWNu2BUA8gK+u9T/jPYzXw5y+UeUQ7JAa2MxYDt1
Nrr8/0P8iok4hbVbTkZA2vrUNBJcg7QfMlK79DB20Z/X41hnJiWOg8p2CKGuQD0eFLBbHkPEMr0+
9GWIz1b5MuWHX0DsfR/8joosjIJjt4dnYgcJhCANw+u+XDmQdxFRno9SABW+vVBveOGuqYVKN7Sr
fHkv6xYUDyIrKiCdyJbYtsktdUZRDtxR2r0cA/hOJ2jq4f4+13UqmIncRuc1yoG7B7QJmjAQGWjv
4jW6kxXA4CjBT4aapebz1Y4vtGgUvpRY0z6fjyAJPfdrcVj3myRP/UDFsgXdNo7tjs8vIIzD2X4o
+v9dd0bNkqrgNa+CCrFXYGR/L+N9l2isNnmLziZKpG771pedyEW2QdF3rsV9203JNpro1nTDX/7/
IYz2kDGyDUxm9U5ST4YPuHDHXekYbtu64S8G+zA8VLzdBuS4IgNFw5PjNueG0VMIiarb7K5EKWit
rLZuQ5E14wZw4nd/NhGZ6lZUCVIU/tsOCBiMTNxzkZcPXmFq19TZRAnSzesjSXw4C9Qo4sbn6QCk
Yy9urLGq7VqtH6GCkeNo6vdHOh/m3IorQmIm8tvOPhWMNlnNJjqK79+C8BB245l1gWE9NaZRcWj2
xPd14rC6GIejPQRP9g4hodz0YqRZVBVuNnmty8RUyGx0n1eI5NpWeb7JEVWg2WrXeZRXGDkU1jOJ
LBYzx79tc1HxZLSu5xlqcW0mItv7xQsK5cy+jaoovf7tml1d5duGRC5eVaAPCRpaUZ5B/cyP0kMf
Ay5UkITvZ2ZI+nTzKMFKi7Wh0sdW4093xGFJJIa4ixC3nuH40C2vErN1s6GDfGyrDAoH/DUoZAlo
HxpyDVUk3fcrcetxxnyKy0hG3IraZdITZ4MQR+hadf1sbUvT+nG3uCGu7NcXRvd7lOPW3+0KQk6N
k62lgDhK1Pl43FzREm8KN80EKvIM7N7cXurOySDbCY3u2aqfSBiZLhMae6nAMxc8SPu6t042hfZR
5E+1vLNb9+BuhrNFN77ywjnUdi9C6rWguadRk/puQOwj8aumzVjlyeEd5E4BMTivzlSXj/hwkEm+
o1bdoLcdfA6HXNCD1ZrU7jSbnoozI7QBhyItwUDvFLxK9k5G87EKgnVJq8Kub4Mo+6ow4Iw3pLyZ
LT/zOpems1uI07D1qHeXxkaKT410KTD820jj6BTFJOw+8+V7lb/MJkmUT4tWGPdyVfpg/KWJgDpv
gXsCodHBdR6hCh8HtUw6WZy8OojDFmccc9Mbwg6zKX7VtoGDhldg6LuZJUPF370x/3rb0IoX2f7i
z72fj5k3smSbybGM2OH60J96Eb768v8PNrL2VtjlDCg1WnWXpAbI48+16Me43nf+fn2KiwH+c+XC
FJdl/zBFPrrhOkeXhtP5K+AMT1HQHNp8wsPNkIXUJGDxOaAU0yjnhB/lQnqhDwysHw/ZAqKUNrG+
kbjP7NQ+m9o/dT9GOSy4Ze2BP0tAxWaoQbj7XXligP1MwDI2hiXRhYNyYCySyNXKPZ7N7pyA9fkV
0OpbjjrYSDkaVqjCy8IP+wzXjtjnTeyZLgSfm9+H1Nq/V9kdQLexWRh62g75qTuywxxD4a36ht6J
IzuaSkCf82xhHiWot2b3iyaKsMx3w4N/nE5elThvwUt3BglP4sbsubqbzjxtHu2bnj+pCoJoq5pC
hRUzBr6dzB1PW9NruqbRgKrABjLmUlQCQxcZ8MIPVZqn+ZmexLuZmOxTb4K9lAAX1TqVxMMUJX2S
04tdHq9H9aebK8ZVopo3kWNtEuOS04WEtT55J+dglsnSmkYJ5y5oMcEMfyoe1hRYp5P/Fj3bKcSA
0tsSJaqCGfphCoLczfuMT+dqenIqg8NoXveoClxo8tYlkFfmQEySeBvI/dywc4XnmWK0Ym75aeTh
va//O/Sl4SJx8f7/7LFYDSWwZ3vkfEJemQ31mlAoiufeMbLduPRZTK2/S25SItIsuwpoKOwt6FgH
qGxgN/cTzZOi9N7K1kvyGtRB9ve+7ZLB3QyprM4LVGDD0DSQO7awROtxO3hpf9pEXD9AIeywndHq
epMrq/gGlBpIPltYrlHMJ/ALH/DYdVhokIzg/R33v+rFy2wjW7omIFXEA2dVM5aj1WdumO7hcVkN
AfkbKf6JD6gIhSEkHRMNGzL7NYz3dJ2TEjJLuHA8bGmbLlBVa9PuVP3WKzKV9nSuroIUyDoEa99Y
HP2RUVwPv9CcE5XokJrteLamByHfXXKuGPtxfak0fq7CFObO2yTZc452muJgWY+V8zX/Ld/yErAX
F9CQ69N8esr7VCXAdaKWkoVUaJhy+Rn4kgcCqv8hik7Cft8YHlavT6N1b+Wonwc+Q8Kb9tl25xwv
fHLF/Nu9nUNxx01ccrofo+wNVtR6AIrCvQsAnCy+xhI6znU1pXyc7mdObsktfKpCGiSqDQ6tKboM
8Ipe4GAAH2Z23U6akFEBDFDznsp8wqrXU3Bat+EpYqYeRt3QF6N9SE7JPIdLROC/ntP/Ifvoe9NJ
w1drtkoVvjD0UP6GuNCExxKSBN0//bg9DmF9cNyfbvdK3Qn0Do4hZ/ycLxDWV455iD81Fa8hOG1P
rN3KeFi9ixjDVE/0S9lZfhjFDHDS6s13Btm8bmNv8R9sDZr2287rrn+VW94AvdfSkpR5MoV96Tzv
pfDd91VOE8Mx4uXEIzHZWgvVam+NArd6qqqiLePKz132ZleW06Ve4Q7ktsdoqkIn/Dzs5mC8IAAn
dp+TMcHN02Cxi2E+2S1DJb/wS7pa7RrMaJ/bDj5eWS0P26Rlulfp/Eq5JzTSCSDOgC93V2zG7XwQ
1PROrBta2TSGpnV2dKXPGcVrDUOHXjvXBpiqbmhlqyiidkalyp+zfisPQ24fS+oajnLN0CowwnG3
3HEsgLJpUKCyXCVrTtPr24NmKVVUBNKNxbJRgMy2XKQVb9OeDCcxmDizdMMrWwQYWMHyMFw8hRX3
IDg5dlHxOJa+4RDQGUa53PvrJNwq75dsQ2mlIeIiR24wzGWIT3w8uPyiD5vbNLUea1tnAe2I+D73
duyQ6mFZ268tLwweozPO5Vd9mELsIwORBL7eBuQC5IiZz3CSLY1hD9UNr0Sp40jh7w264vImYoAW
88dNylT0valNSGd9JU4DpHls2gkW14VWMcQvd+R+191Sc+6qqIhqQWV/DTz0O5RFsrkg8F3C2OPB
sRjCJHRMRGQ6Eykxm0PmXpYkXDK+7ekY4Fjn6z21TMVejQ+psIjWQfkGgsVAKvLx0R7ASeTUmZRl
0kTytghQUREgT5yCgdVr5vRVKiGu1N1GQuhTFRVRO1snQgftsuD0iVdr/2vw1sS1m9frS6zxHpUs
dysHOxi7as0o9JZ3mj/4gQlqoVlWVey8CKU/5TWgffKiflGDJNffXienMVwYNc6pMuQuZe8Sv4bX
WD3h94NonCOj4Z9rNfdp4a95kg/5bQ1LVOXMHXndej4eu7PVCn/4drcl3bTfRgBD/0OZi83Z8fZl
QfG+PW2WfT/UIsltE6xG5/7KYduInUwFAKIZgPxughTqzh3sPW6C4LxTE5OQbhIlhBlzhTOjaSND
svMEiaGkLLsX2Xkxz3vDUaBxJxUjIUS05aUDORLkiA+OjJKWji9bc9sTKVUxEl64gx7NcbEKfkGQ
HG5hWlfo8bopzFScRLcHbR1tFra4vb8rW/9nzzvT7UhnmMuafDjAuOd5+8qBVAv37hkEvPfg9rwL
yPxy/dN1w1/+/3F4IskQ5pfdeSEH24L8gCUPILI43Da8cvx6Gy37YIJYn921/gFvNXvS8KZ6sNe9
NHiOZo9TyXssQbygdQNEQAiiSDxYAh1U/XPb5yunb7Osos1DWKcj9WmKovPk4ai02hutowQvLSPS
dhuC1/Gqo7tXr3Wxx7kzGOp8urVVwlZQIjkN80uDBjK3pXxEq3S6eOzbTcZRARPCQZPvuCMlGYIG
RKNxAFRW1cZkBAVEAFAuUrvOEGCaX6ICKIhVVNTn24rLkJVZtnvXQpFHDiaON83+pgIouNeV1B/R
SEHm7UzQOLN70wvn31ZSHK/bSldJUZEUweJUkaz3OZMogK6785Dn8g2KAD/m3YqFXcF61dEhduIX
6NvBw8T1eTXBoYIs/DGUPPRsXD3a/VE465vjmDYmTalLxVdMfHYbMUkMvbG0Ey8bdNpm0IoVjkxq
EsYrcBDXf4Ru9ZUke5qjbiM1cmCv9L/xkD4uTpdZ6MK6Prxu9ZUgt/HinvsL8mC7Kl6mtX3ely1x
/W2M/dUk/q5bByXS8SS3d5u1Xa6A/T0e8e/ZKg2fr7OOEuW4traNu2OLjab2QMYlDoX3yFh9E0KA
qmAK4ImaxhrhQdQuHopifyyEiRtNYxQVSTEXKNuUITyoD8TB6fdjNZhgtLqhlTvxMC+AGFxainI3
BAnuQlO0Opoq2RqHUQl6lr6dmoKXwOjaOaRagip1pvXO5+J769Pv151Sk/+q6AlvCRbQckwryILb
H7M3/hk0b5GNl/XCeuxcUwxrfEcl5pR74bBdoj2NulBkL9D3wPuTvy6H6z9CN7wSuNBhnxdfemja
C9iZ7/KQ28uJGi9PmgKmytqDlC7s2gH+U5fOyeOPtPi5tG3cTjS2qTxMw3NHqWED1/0UJYA7Gk4+
zuo1K5biMFblQ0v+qZvdcNvRja7EsB1VtVVtZM2qzr6XbI3tvnigU2hYB40zqdw9ebnXS23BmaTo
U2el926xngdKzzPhr6ZijuY3qCw+kWS28HPsQ71gd0yKY8Xa74vnvl73pd+cOp8Ui1QanyLAOSYu
GxH4gmK6iq8e9+5I7d9PRZnMFhpCq76+d5bw3AnrZFELeb50Xuqxu99ABjLOWZUPBoNqtheV9wcs
A95IOmznVMpHyEA9LcTUQqUb+mLeDwl5KR1mOxNykXGM+LmS8mtjtyZGZ90aXSb9MPjCPRs8M5d4
/z9nV9YcucosfxER2oVeJfUi2+2xZzzri+LMhhDad+nX3+xzvhvhYUwTodd+oFFRBUWRlYkOocJ3
7wSxnrfJ/uf2Gik2xn8JYl4NP1k9Mf3cR7bvpxER+WHB2RRl6XrvFIWOh1CRd/wL8Hj1J+smTHvc
DCRrE4+2fjk4ad8hdZoPHYFqjwtKdReiwLe/SGUwKewnULEUK4VTg95hfGlJsRzBk4wWqHTQVZdU
fyHFPshS2oD6BDsLbZ/TtH9Jq+zMSh1ZpMKf/gKvbYUrvLlDfQx7fTjydTvxeieDZyBD2MxagPI0
vUKP6+KyZM5hyNOHxdW92SlsI2PW5s6fgpxgeNJYx5TX98hPkqrSJSCq4a9+/MqVQJ36v1hj7GiY
HwIepf3TbcdRmf36l6+G5n3lLCBTQAOChR7IXPwYu0EnXayathzFBa8sPuAsggBaZKzGKRV9RMB8
vW/q0qmdNmZhAmO8JFOTnesq+GKMqe4ipzKLlGuT2l6EDS2hBGx+5u+RIx8YNlprOFJUhpGilZqF
4a858g288KFpqouCZQsNse3LAWR0GhTbsmByxZyYXv4NvXLGXeOMn+2Jm7vSACpj1LZmYi5rxiUJ
iiGIs6nbzms+DbhSF6XmLqUARFAZn8bpkFu5aBYkMnNIJjPC8yleVduIWj9yFxiJtg3nyU/sod91
B6UyPq0SJSV4yARAngcDmnACJE6Zr/met5ecygi1iThmz41uSQpOcPcE0W/YMoHXUt/XcWy/nWZS
GaHmeNAA5Z6BdB9CVzRwQjzBBFGZoW/J26IR2tir3xsx2cxO81Fvn6MY8s/NY8hKhF1D0OrZinAD
tynDy15VxDTX9Em+HYZQb/jzDyxT1FVF8AdN2jZhXgQ8XDxv33snlXFrlc0HY2L5ktT+CuIgNkKk
eXSaI2D/TPOsp6inUBnCNhe4CIl1xrqv3bkyh2hyvufmBgkkVKA8iubSh9r6uPZXfeift/dF1apI
B3VvLDil6YKeYbb1ztc1JymeiRfqe9ujOw5mcL/OvtV/vP1viiWS4Srl6KZ5ZVVrYhTuN3OmTTT7
s64crnBpGbBC2twuc8s2QC/UgVfosw9+W6svYsGt41h85NMcDfDv21+i2nJkEo52cqDZyIIrT0Yf
+imwr7w7Z6IPN6hM4KEYSmXsYHttvIA58PZ/KtZKxraUK0yHrowp8YrKsp7WltP0Nw9avG6CK6Jp
/DAnBbgpdx2ZVAZrNO3azL7R2YmYGOnP6+CW5Z2/zKMmsVY4g4xq5GwzjHmYcCSneUiMKiZaBQHV
0Nc0+1WiQoVXZOPSrokwDCwF4JPTGplBlukewP69oP19caMyfLFyFze3cFFK8u48F3OUUxpztJpY
FlB/2afRbWOCdVmAYKzEXb/+TDPjs5M2EJQ9N00b19OiWSaF28vQxqwoWW8za0kcAgHWLL/LIGGW
l2u4ic8k4yF6c6Ns8XelC1TGOy6VNdDctZdkpTwLDXD1RNUGJjpANVeNmytQ7VSGN5LU87ZcDGtC
Sx80JE7c1kEEnok7C0g9nzlnS9QPffBdbHOYz5Bqs3TgZOWySmcIBG7Mwi8W7CH990K8w7NOF7Lu
vQfOODyxhsaUn/OqA1NBF4nAjUFJDOLdd8z/bvIPJE3tQ1rouphU62r96cMcNPiAwMDSAMqGeV6B
0qSJi1JEQcDifmrCbKJht7PyDX6cP/+u+FcUoW7WpDf9Q2V+9qEkMKRuaDjiYeF+iGWKb29jqg+T
jpxmJtNqOv0KKs0SXULfbC87mT24yFPjebTWkBvf53LQ5GmKVErm0OGlaQ9+T4yECApCRbxDeMP6
AK1aTdLx9sWdysrtwu2XgCzMAvm1GVbBGnaeHUJQOyJeE3H/RO2dSaGs2+5hhcBEy+3EMoYTOCqf
Ier3Yqbu712rIkPFGtPmIt1AJwJQ48WyvpruP+U4H4DBAj0cmnmuOMBWVx5QnZ4yemxa3KDxJ5CK
8CvZBGh1+vYfBumWtAtCNCOGQ5EIuwhRA9VsKooTQWbYWUrBx4UUwJRbqx1Oo2XEUHD6ett2CieQ
xdrd3HWKfHZMtHG7h4x/pR2EhFtIg185j5v3hhg0e/3bNU8qY8uWnJcV0jQT7Vb1Y7t8DNb0QDzx
vLAv6FfThIzKVNffXx2epUMsYfXUBg6bxNztT6vfvr9tKEUjEfSx/hybpdZatc2yJanJyZQnLsTR
GlSGS8vvLvmEd4evNogrMjssehe45rDN+xmPiaZr5u2Ks8wB70RIW39GZyeUKaoq2pYthWDfVPXT
o7G4neOhWC4sivyPVeLZdUFyqDG/ghSayogLzJJABw/R7obQiI37KI/LCNyPYXCqAfNvNd2yihWQ
oRfNUKLE6ONv6jJ27Eei46RXuI+sq1R7hqBm7+QJ68eIp0HY4wSdxF2RPRcj1USagr+WysJJm2Hi
GCmwk8zReADL+Fl8zL8X90V47SCpTssc9ZoLk8pOkqcuFjpjbMvOE146UUvbY1HpGKUVHJlURmBY
hk/ZhPtE4kKII6xegnf9Pz2aO0hkPoLkoEzDNLTOOrZPVc4jSypNg+UsqyGshF7Yo3s0z+BNfiQX
7FJHfvRjTfhdw+yNrFXWIc76aUzHqsBHfeh42CX9KY2tJ/db9tijYZDEwcvtP1LcVGRei3ztRbc5
+B9a/XIgD9V87pr7JdOUIVUeJoM0CE+LDFvh/z6DnUd8hv1of6sftsMQoUIW1593fYiM0fCzpnLK
vhGJh90nqECNck7b55VummBRGEoGaYDJwScbw/jb1IbOMIXM/rTS58rTPHQrIl5GaNSpxXPGIVJI
xw1M/MDkJNQ4MgJUw6w5/FSfcM28Xh0Xs2WlEP7GX/j8/Tg9VwOO7faQeprhFTEuIzIo6fH0iVoO
mChwl4bOEfF0D8WqmUuHkW8Etb1aGDprXkojgrBLZKUfhaMrS745vuHLhf52KaFcPabZxQvmkHbf
U/dp5X3k0eS2c75pGox//d9Xli9HNL2n45ZdLN602MuXD6hKaI666+r9tVNgbGlVF6Mv8qocsosz
1AeC3hbkM2e2rzEBw18/6dXUvcEpBntMyQOUhmJBhpjbH/cZRVrU1bJ5E6xZdskdhhrwttHImVJN
u5XKKtaf06aWXRLqtdmlsclxrKs46+kHlwvNxqYaXrqDLeCwHCZwHF9Q5Lmbu+Iq5xZ2hq7mqxpe
uniZ5tCBFgzDA3QZZO/86l6rb/3mPmP8pZZhQcXVzdwUutkBA8wIoJfPjv1+SZ8yXe7y9uT/Yuaf
pkG0wibZRVRPAsJY273FTntc5i/C/TTIXb42lDwM4FEIZ6sGp7r54/bYqmlLMRp0TuZ6PWGXrehj
8GtHLlo2QfumOT9Udr/+7as4MpfKHzuBJXXt96IMaZqFbfkuX+JlnHb+hRSqXWuweVuwEzS9GRr9
kdqPmemE6XDIdjGPwXukmJ26tfSDHms7kBr0rQB6wUbrh9sr8PYu+Rd7fg76cGhsTdllrp9y/uI5
u3bfv4jyN0DTe0hFY3cHQwFwlg94BNQ4pMpppEDl6EJoRCf4JctR/ep9doJCdRXy1NzVfW14cu11
qDlgwB6OpsEon0bIjtwX3GlebAoJLweMh6HLMnJXc1LHrV/r+tjfPhD/YswfixWwD5vxi/COwXRP
GvDFVrjbabZPxUrLNVlPVG464GX9EtDECy6rDhijWA65wgpBT4829pY+rLbzNI0f8sa7MPprl3vK
BdW6Er63pEt2SZ3my3QlwhZl3x73DS7FrgMxPGedCgzePkJtPmTGoNkVVLaWQnbFmxHI6zByl17I
8t2s3t+e8ZulFDim9eeGtmbEu0q9ZRfSV4dm+cxRZM2/pFkftdsjaNpv/0uA0f7Objy52Nk6NrEp
3k8uW2B+4ORgiB94D40y24gI1EdBAl/0jsZSKqeXgjk1fNuaRACvNPEgSURcNCRqPXqGVtb59ue8
XZeAwNb1O18dAxydw2bWl/xS1S9z8QEv3qb4UlTlexe9h34twi54DOaXoS1OdhDc+5aOAkPhBvKb
W86Gts0NHA5Z735FlXiq8++3v0k18vXEe/VJhLDOayBuf5mDooxwTyoiPLXv27vll7RhMIBcaTbn
ZHWwzbJFnOh2VsVmIfeENzVOCrqu2aWeu6PvX9Yrca/XxfuscrXWK6s4zTSUSz3BcfHEjTLdoc91
MDqVwaWIpgMqZTaFTbz2lz06saHl4lfEtFyDd3PfG9wKrRr5kMWZVYRb96V347FzANf7rKUUVFle
yp7rZUPP5FjDF50fzi9XQHLB0uwXqqGlGC7RITMIFwdyFaBb42UmsVVpaliKoeW6O0HZcswNGyex
Z7ysOf+8kT4ynUqTSih2H7nQ7i+1O/jXEwBAPB97aDuFgCY1D37D5xNnq/N82zFVnyGFa2UMJTN7
7Ns9dI9CG5JUPsfrkd2bH2//gcI95Rr7wgc2mHRiF4dWy51VpdDjGn3dM5Fq9OtnvYor8BHSyTXy
/DK6yLOAhgbnf3R74qoVkEK2GF2RLhx3RrF8c7yIDUGIWqth7dvK5Ip6P6SrZY5ojicj80PDq3/b
halZVNXUpcOYz2nv5Q7GdurHkT9a5vo8pvGaBprxVU4jRazBrK6ue6ypPRh3W72dABa7n5m3p4xu
eDJzvRtkhYVyJ0oBTZmFoxP8Hge6zx3lDu1i24KhhQzwxbDaPKJmNR9Nw9TduRSGkZuzbfAqrJZl
4W5BjV/zSh3sCIZ9bxNSa3Y0hcPLPdqg1zZrjve+S4l++ahqyCNDy7nG5VXTv/rTq2ia3WnurW6y
TzX4CXKriMRYHTwt4kE19+vfvhremG2rKmY3u4zVb7oYhyzQgbwUJ5XcoA1ej2qtlpXjWvQ76IIY
RVPXGA+iGg8zWmyprRPNUH2CdNjWVWA4FYWFxOSdRn9DX7MOZ6cyvhS03bAu6bjivtusixtCq7yJ
/Ixl0VKyQJPSqmYvxe1smI2Dggy7BM72bulZwrxftzdL1eSlg9Y354Zu5mKfaOqdQU96zlwrFkax
zzHlhuyxQit7WY32yaXLgYjmhMoy+Dd1uZ/CLvLzYMBBaAaxD4St4SWkAyyGkurDLsvIb4ImHoh8
Ljx26TMnov/UgYjzXY1lhie/C+ZO30BNrcO8iwAkyU1QHiA1oSMJVayp/B7ou9nSNw3W1GGADOWb
uHRlAzhLRnUipyq7X39/tSHM7ZoZDO1YF8etQ9dyI8gB7XN1+RkwgEOm8EOc3jn9OlbOHHY5ZZrB
Feer/OjHuhTSjoOJS7QnwuYr9FNBl3HY5n2ppfza1xJeOGaKU6Sp2kvdsbghxRfS6S62KqtLsTpb
Q+M4PWZP20/G3J07Z+etUn7f60zPsi0PRqcGua/nBopXH29HkcLi8nveNNKBDj08JQddTuikgB74
45M5tO/MVdfZq7CL/KbnkSzDA0SZXyYIB8RjhZqm1wtz3xYmv+hNppE3rBRwyMHroiGHaibkqbK4
4XzS3BlUH3AN5FfhlPPNpyZUIE+uu9yNY83DlFNdbqBaASlW17yZna0Prnl8f8eX/OPK3RM6nyDe
3R5uL7Jiw7Glw3UrSzxaoaHqxGcWd+wbqPiOo7VpFkD1AdL5aoqmzdPrZiMGYsY9AIJGUcVDgQQQ
fLyaP1EtgXTCDiX6t6kLKy2QfB08cfDRwH/bOqqhpbAtGYqCrbeyC0WlC71fD9Ct0xheMbTcVm2C
nm5IJ8ouVsnPdX6xap0cu2rka8L2yiXRn8oh10jbBwMIwUO/FcvF7ai7c97S5TXwa3exUtSatsn4
CEQSZJ09h8S37a3wRrmx2jYp/KNf2KX6t/ohrmCnAzSs93mK3FNNVssfeBnYp6UH12gFWBSIJm/P
XGX06++vjA7lRNabuW2f/Lx6jyfJZzYM+c6x7T/HXu2qIxs12GXtShoXDIpldNNBkFQTl0J0As+m
Aboc2KQO8JDUHQQtNddtRfRbUmBmQdlzdESgzlEAl0yDw2bRo8GW+zbznveZXQpQCGNwVnozAjTL
ULGxIzKn+6wu90wXVmd01oDYt4opdl3skJXuXFLYXO6UHja/7wwTC+rNw4tv90PYD1au2bMUMfQv
XPuVJ7ZpCopl2rALH9P3ntE9DkXxVO69UMqdz5C+hJrSCH/pfHDKp0HUl63G4qqZX39/NfPSRKW5
deAvVvF5NuZPNgLfpasG3qMyuhShc7HWVoGmMJx0VgTzH+jeSrPc9iwqKBOjqRHHXPmpXb1og8TF
Lv+We53TYs6bZnScU2V24Lvs7k2yHPcNLUXn0KTMqH2bXUoOvNm8HLos1byxqBZSisrA5wMfoTt5
qbFnLRfP4WE2amAlimWU25n93q6ID3noU4mGY9OkT6zWhaVi2nIv82QNoLo0YOyy/e5ld0s6h6uO
SV81benYJEU95Uba26egYhE6BY9utYu41MB1+c+wmf3GGdCzyy6kXM6AaR2mXfJvGFkKSOp31uKv
OC9nlDJZNx+CbefuKoOaGodtm0AzzqnCA27j+hEdv+zya1lmw15dl482VjGwh7g3zAgK5ZpkX+Ug
0lk510Fr9NX17mxn7xchkrHOn0Zj091xVU4ihaQDpgFrc+HbGVo7JsdBA4+uI0I1tBSSVlaJIIdo
5anJmyi10O2H6sUeg4Pb/0//a/Jt9muCjXVhWxvaM2q8U5buoTAzwHT+5+AESBdhshH7SPU4inBY
3nm6cH/bJKCk/nNof4CUojnCuzsgx+g8RR7aeG6b5G1HgXrWn0NnRZUjIbyaZMwvpPEveRU806zU
GEU1cykuOV4Jp/q6BzrdTw4GRn8sdx0Krtx4LJwRuEXPRbWS5SLss/WDWGD2fVaR8tiB9t4MQiBk
JkVx4dyK/Fx8ova8c+5SdFbV5KfUxHqa3I2aOTjl+aSpDl3X7W8MhCs3GxtmC7VlC0OXzAodFi0b
ypX9XV1rDkzVgkrRaRcVOu59gzwEi3cQXvU0jjo9IMXUZfQSqxwytdtIHgCY/yg2ehes5ju3+Wfy
a403qv5BClE7p1CQ23DaQ5XgycqHyATQc9jKQ6lts3m729twZbgS6jjTyBpkzC2ZIgI998wP7pj1
7LKHArTog8XicrHvBgGOAc2LmOqzrr+/ykahhIKqNIQ2HhZyN5uQq1+fjO6UeVl8OxpU40tBDHxa
O640TR94a4dLepqDADvQoaz2+ZTcGdoUHioMAxZ+K6aQWPOxynRdiQp3lUUuiI2KkUCrEdQznrd+
ewF39D+3jaIaWYphu6zzwjRXHFNzEG45O7or0+zJKntLhyv1li5t7AEwam6Am/BTmdch9s3O1oSB
aupSDFfoF9q6Bf4y9MGRLd3XOm2edllFhizhuZ0wt8VSLv0alTS7o2Vx3De0FLxAJ6NjEdCGE9m6
0C6GaBl0Ne/rEG9smnLXv837rJgmlERApXjsnO4XzZePPOXQZijIifkUdLO7JLAMVwYpWb2JvKT2
nJPvl/+gHxpti5b5aZ+JpEBdTcZ5Pm+4rQ/2cbXa0CsKzR6g8BlZPgJPOzN4kxz7hIvpyS7oXc68
nUNLhy1Lh23ifk4efAJ28bYh0IETqSYRvqZIby2tHKYG68SV8PihnJs7ky9fRL2m0SyEcbDo9H6w
AFzaZ3wpautmrBrPZleBm+Hr1A0/0kD3AqlI0uQm4bychTkJGL+7XkGsOmrQzW3M074FkMFKQT11
btVbcJvy3vXuTEOzr7/d/ma4MkwpyD1G6wkDN0WUvwTH/Egi54XXIXuaTtWp1px/Ct+Uu4DXEhrF
wp7IA+VGEbc8Xw5ba+q6mhXGlyFKpj35Lsh2se+gi9lYLoBDHYxJV7dX7PVy76+d901bpItzyi10
4wSPXXPIqzritaayqbLN9fdXuUHZbICFrrNzMvLNOFkGp7G3mf0+n5dhSgLcLE47LAhdys4mGAxS
XFBuh5MqkfLkyJ3nynW8FkcJ6MjueGt0ccu66s5ssvartzr1pfUDN2LbPN7NaWMcQD4QnAjVtkio
TCcFNKcYqhDwXkjzfTMHQ4RmCjKO25+n8irpDM7XZisph1fZVMSD65/cktxteLncNbwMZKLDWvuu
hblzZ7oDXVKYLdUZ2kTx7eEVppGRTJCBaPrBREWOgsfcGfwYHFY7h5buuvVkNlMOCtAH1wnuitS5
y7Jf+yZ9DcFXoQCyb4BQQDGN/NWIgqv0WJ8RnbuqLHJd51eDZ/6Q5mtVpw9t/wPV+BOosPblPTJ6
CZ0VZBsDkzykYvjuLGgWIQ6bNKmmatrS2ZuaQ1MueUUerGHJnzfPFJHPNl11VTW6FMKNhyK5nRGw
j21mVMzpoaO7mB8M15WCs/agZziBSvXkjbiJ1N+pmWtOLUVkulJk9mvrssmBAMnq8+CQ4VU1NOqA
vvO8ed/DBxz5T2dxTK+qOtGkD91cJUVwx2n5SOx2X+zLeCUftdst85BPTb1zcBv7znLNn5utq1oq
7CNDloyiXEdQjaYPgwVxd9DBr05xJOtOj5RRS0aQ9g4PbPKQVaDgI271tWx7zd6imroUpPXSQVW6
QD8j6M0jxn51rP65bOLLrv3FuUbBqy2gHv2FpwPSkBzafZB/y63hU74A/3p7eNXkpVB1i9qd3Zam
D9DsFaHbeM/llFeRXbYfbv+BIlpl3BJQeq1t5hZ5GCvrviyzH4RmOviiIs2RQUtV6QSrsB2UEOb6
08Z5si1m0vjr93Yl+/ZJmZ2gKNoeNysHW1lanNJ5e7eluoara1y+cYmQkUsDWn3qYUYBxEajj0PI
HcCGkWUPR9DXow7+zDvvA590NLiKhZbRTKAGRdaWVekDpFSPV4koIY6tp6uBq0aXztdy8Yt8KgCf
Xprhg8HtD/7a31Vrqqk/qoaXDtkR6TLJIBTxAEb7Dw5xIzx5f51SHZWXavjr769izAP0mHHM9qFg
9TFYfxtj+9hBD+x2BCi8VGYlANdPhZoOQiyfnDFc3PaeVMVj5o3vRK4zkOo/5DA2etuuM6TMI7NJ
VDpNH/JuEofFsYPQC9yvtz9FEcy2fPTaU2CMYOo5QYYk7Kv628zEjx1Do8AprQHpGzq0YDlOalBL
hes0ZVFXZToIyZv2wejSLuoEo0mKni1Jl3Hr3jfy8mEqzOkc5A60vFdPxyjwZky7UNj805PyuRoa
HAhuYrU0XsEER/Of08RDkIFGBXhguPGTCd2R/OZq4M+kbCXnxZD6fe+C+qcpw7kQRoyrkzjcXhDV
p0gZS+1bxBdL6yblWIag5Y4qAyqp2afc/QKIDP7pOGV+dPu/FMsjXyw6XjDHXqiTZFNPtwe2jp3x
NZh6P31X5U2e9aHwiTkkt//tzXB3qXzPmLMNeHqTOInb9CdrBFO70R+2wNIYTrEscruE8MzcBdGi
m2yi+DXXl6x1NLkAfevEwMSv5nu9Tw3uvKXQqEoKKwv97V5M57Z4Xwcn3zs606fb1nm7voJ/kSKx
T9E7teCV5CrsfuyS6iguw918xCtDlB108D/VGkgBWdK+G8XamGB6NpDrPZrLt2zR7FIqzh9Zzw6V
VwDXndL8j7roP84fA9RF291/nD/sqCMverubFsaSAn5NNwY2MfRt5smUiOf06/VzntwTRCTv7DkE
P4yjqa8r/0oK9241inRe8FdNvB23WBzqiETp8V9CsSM76t7i3i6R4JOkwOd8bOptw//8v6Q7+BaL
e/eEHutTptNFU+wu8mVlziej7gTouOq1Ct3lc7m9dCia+uAstycv9rrTzIUmx1UEpHxqOayqK+ZR
nghnjU2UcyDbFWuC5XrA/pXEAZogLcqc8rRjZmcla7RGV5Y38UzA8eaFZtTcNVqWN5VL29KiNGkV
tGA3utJYjb/p3X9kXP0PkVjHK4uV3qMVe4yMy2VpSR1ArvMEVA4vhnke0+3JLn8uQGNM83wcBp2M
hcIDZPEjv8ab6ZBmeULBWD06dRiId3nvgZPk69Lw0KF3G/t5e5WuWegbi2RJ2Sk0xHnpt3aWGKxP
xorFkzMc83EIzeLn4BeafV8VODJ615yYPbsmTAea75M/mABVfBQghANKOPQYFgoXn8z+0q8/WqI5
EVR+IUN60Z872+uAfbR4mGJImmCz9prQP4wxxLJj8rWKVh06R7UByWJJI5T0ALbCfxlNZH5pEieq
4uXs/SRNJF6ys3HWyVIo0gFLymZX0phjev0jMlcRcGIO6Gpy+8XhGgyd4vCRdZOKAbQyQYfxcS0F
oD3rHwxXs9eohpb2g82wstwzOcJnysqoajMrZHSy4qWtdGKbKmJMS9oLSgjMuS3g1tgLLvaP/zYD
+9H68Nk+kdN/nHY//ViHVFMEj4wDNibhpmtbiMTgZcLWOtwykP/XdjRZX+p5DzjVpTIiOG0yp8oA
Ak5a8rQGF2AEb0e+wpNkMHAHdm8+lTWH/Kb/KU+/NUNz4fXwuxrGPc9EmLmUk4mlNNNAjFlirVac
OuIeVKIaX1Ix3/7LN/kq33MrO/PdwsHBNbG7lXVh5Z868KrV83ScN/OxdH4ZXhmyahfBAD5Gyspy
25w6C53Kycy7U+3491lWfpttW5NaKg7iv3DCXWowSmeW+Gl9Ntr8czltO5dBysNIw5xmrgKW2Gk6
RuaSkUPjdvukvei/O/6rhcBDMucNOvCSdOCxNcyHrTRPfZfvnLwU0Cnuo4tfLxakpPt3Iqge6vT5
tv+rzgcZLizcjDVl6/8vFR6Qzaex8VR/udJfupGI9fSXisWV0cMp9BpovywMSkjzsV7MiNtPtz9C
NbJ0fGezYW/N1W3yxY3J4B5IWmn2B9WZLYOHbXPc2r4BfW7GiAFtuGLqsw/DOIz1ueyKwn8emkL0
BxrUpnMaxqLBm+qYNcG9EzTOfG78kviaa6nqfJXhxiU4XQs2UDPZ7N9WCeqToTvY1j+Gu4a07A+E
FnE5/65TL8QL4hEokMgtdzFPuBBS/PNq6YLRq1m8LQMLa3teLRJuzHnJCDlt9qqxtWIvloHJ5SJm
s8GWlvjNcuqD6YH47Wlx2sPYD5o7kiKnNKRdwK9Mf7QWEIIP1yp/Gtrk3llYlKdPnf2SudCP0fVq
KE5FQzrnZyu355W0RVLxb5sHODEfo2ooD2P5MHPdc67K8aV9oRrniVesL5K5LS5sdpfQXJHd3Y4q
xeniy7hlYxwEhHz69Jxn2bnLncMciIgR69R17bmoP4zNDBr34rgEuor328mRL4OZAUovUg9w5qRi
ZcRmXPxyegxYp3Ew1fDSPlGhE0dwcDMmprFtELbo7bpet3Apckhhxf2KN8+vt2339sL4Mr65c83O
9RqLJdlQ3XfCPAeBLkpUH3H9/dVR44MQY6032IhXIh5n4+AOPxyLx/smLoV5BxRvYZCCJXTrI0OA
kLwrNdZ/O7x9mZhxDIrJN+aSJZ3/keOJoULVkNOQezr+Y5XRpeCe06VrhNOCQYIC3wxs7Wg5mrm/
Hc2+jG+27NbexNUsTXDnG0/m9JgNTxOIMHqmCzfV7KVYtk0yts1UsQQ62GBuNkNn+7lrTWWEMx6n
jC1Na5bMix+V0JTBHVRjF8Wk6bVI8MoZM2Es1QZW4oQgqeKWF5XC0wyt8HMZ0QxV0oIBA0zO7pIf
MwaoSldExrKLpsL1ZR5GSwgfuneMJ1CrjBwTHPz+vrK7L7MwitS1HfTVw9GnLN54FreNrhlVEUMy
Zpmt/ljMlS8SyK2FwvtMjOe1e3F01UrVctp/Lifa3RroyHPsLQ4kydacrgc3EN2eRzqYXIrPrBwK
cPvCLpTYZ5xWUe0ssVfp4LSqyUsnLq0QOFu7iaTOs7CsmnBIdW3XqqGl2ARsgrUm6XiSZ9VjXwON
t+pQkG9nJL4MXZ5YExQ5K7okr4dk3iCOslpRuo6x1xpRzSGfxvMPg6nzTYUDyRyLIyvKvFtSck49
lCLN9QAASBUWaFvzRKtDFyrMJQOb0WrMLOGLOmnsBezHFCWmfdKbvoxjniZRscwyyXk1W4hAiPn7
IoIh3rVRyk+Mbu8afufDQbO6P9WGcTbMWbObqUxy/f3VRklysxB1n7FktKq4bX10ke9Cxblo0P1z
aHvzru/GRZ1A5OQIRsQoyHQdYG/Xen2ZbNEsgmEBuhhF+DIXwRbV2H+nyzxBOSoWvVl5921fO9Nn
SNYI/0Nbk36nEDN6e/78qgm0za3H8VWdM55sSFXnnhUOlY4zSxEHMvjYb1tStiaGL6YoJ6dmKkMe
HKf0/T5PkvYitDpMQZohX0jpcApK04vmnPDD7cFVc5cO3XEkfVGhaJVAp82bz4L+w4ao18K+VcNL
WXILVfW5aTB8QMqwcM9e87A6P1OdFJkiEmRgM7TP0cXJYPnWA6fV5BV9mBrOvrxbxjWLTHAvu+48
OVAOWfYOqazmNqSyihzADNR2ZZXVCQOZ2Gz5T2tjhLa/hMusO9wVGY8MawY/kRN0Q90k9dLcbWYe
9g2Jc4CNb7uNyvDS8dvNQ4WWHnzBMrVxkJI7f/T3newy0CCb/YpZ15mXU5AUw3T4P86+pNlNne32
F1EFSCCY4h4nO4mT7OScCZXugOgEotev/5bvnexXsUwVM5cHQs3TSE+zVpNNJ29eKys27b1mC1DB
NYyCYeZClF9I+KlPnf3kVXvfWuu8NOzNX/UFdOyWe0bhQqWX7rwUtCC53FR36TG9nABAbn0bAmP3
MqR0l8uD5w0R9X4/P1WD0OjFBFWO4IhwZXkZZj6SfVernO1JH9btVZQF7hLPP2PaoPvRvPFfSUoG
GSw8Qd2oOhVsPlar9O6GEBvT6wnmzK3SJMmSS9Dlp3mMk9yKmJ2dlqmJhJKHJL0W3RXZpT0wp/fb
1nNf55v19FawhCAWai4uMCOYb72U6sfzkU0Horljh1ST09V5coEbTnaBX/CosYAFHqq1Kg/TFzRF
HvCsHUOOuS/l5yF8LdBzUma/ns/edM6a4wIhZza7Xtlc+AzWa4855ya0vmwbW1PjWoRVYgdVc+lr
vP0nwb95/RoYo2HeerkAUHEDC6zvOE/n/dR8YmxL3om6+oPLzR1czoW7xGFSX3jHQU4qh68b9gNj
a5LSJF4OpsSGxkwOztlekuwTNGwTFztG16REZc7gFGBJiEFXeFXE/+rxNGKABHw++YdCiOE1QRF1
nzupbPyY213MkkslwZ2aO8fnoz88ToyuiQoHZWDogdUnbnmYn4duaj7PlqrOz0c3zF1/c81TbtvM
zfy4nb0DMNgO2VAdZLJW3/XQXVFXf2M5hHClqmKJEyRCLadFr33zq27FyfbkWmWzaQnaJQ3VrqzP
rJrGsgMAE5C0rL57gdHcYgawBM3c15yBZmqG8AinvyVe+9p3a9cQ08zv/7+xvElr2U0NOO+4cwLQ
kbCPg7V8LEm9ydti6neRejN+AVQTy7ZyPx5Haw+aorODWtcAbneb7GhKC0JL3k2y8mJOp09K8Wic
+9vMN9kxzF7TWpeHKWmCZompB85014snv4+2zVzTWG4hUZCkGFqM9wQrOdA2gY9dC2QYVFZ/sAWu
KLPRb5e4doudIMM7P2y36av+WGt4xhkS8jROx+U8WumhXMILSoP2zzfGMHO9X3QpgdZelqkX+xYB
K3LhJpEcgzX+TYO8622iyVCil8oPaawKQLK24fTDAZB1ba1lKE2z11S1S7gzcB8da7NdH9yBfOis
YMu1ngLW5H9VqZ+HgI0oVI0toG4A7X9XD8tRtZvgcDH8fUVvNHXo6smallTFXktFEDUkJwtyTfbS
n54frGnrNV0FPRmtppS4cZjXp6nMkWsoD82wxi1uGl7T1dH2S5llGN4vwUqKADj8+bGdwxUfaBpe
01enSPuhG3wau9Z8SwY7avl8dvK1TI9peM3FFpWbZBVjkMtMxPeyHb+aTwPoyp7vvUEs9RdV4rKm
TZbEiV2X/NPNxfeR+cXu+diGqesPqsQR8OBtQOO8n74NxIqaqiwjcBKt7Lxp7ppztSkK20uXwrnO
+Qvn9UcYt5Wpm4bWtDUr3IaHC1RqKZvgSBBAOCWKf3++L6bB7/v1RqFIiFIOJrEviW0DGSQBrJxD
tuE9UlfvCK1zD2o0Qx7bcInvT8A636hJej12R6u2XQj3YmaNRZR4oGXObCvYBcvancwkMpqucnu2
kySB2w7kdGz76ggOhMvQFiuW0rTzmq4uVTZNswoWXGqWQkZW6rrnhbHB26hNmrKGRckdEuQ0rpzm
W19TLxKOtZY3NeyN/nbKJ1KQyqm9WKTzntbLfi4UCLH9bdqkN4ai+A1FdQBmjuWS5x/zgahzl3Rr
xY6Gndf7QmmigoQP0o3ZiO1BY0LwYjXJJioX6uptodnCC8osbE0z9Z9Rf/5v460VgpomrilrTWZ/
9kRnx5m09p2yDoX677kZuNuSv6qZMen7F9+YgQZ3OkEn2JiO0o+Wn+3ywLk5bXBcxFp3hmnymmcN
0Gcuw0TcLzXN2crCNPLs5t/n0zeNralqVyX+6BA4JtDFnIVlX3PpbRRFTU2twW4ny8Ke+1X5Qobx
O3BaVu6opllrGqq6wGvau2EHZiP9Hpa0+TdtNoEQUVfvBE1zgHqWSQtZKboPyvH/ODx8v2m39bbP
qajV4tQdbhlN5x9KaduAN09/PB/cYFl09Po29Cs1dIUXt9381cUtIMrQDhEJO08P275w14E3ss4C
Wau5xRcQfj6VGT0AVfq0+SZANCUlfeUsdlrQWPh5eyhb0h2HbhMBME5V09McvIckzfFiqqbuyso6
PDMnfN/WOVsRd9P2a1raOwnzvVnasSWzI8JLvyTz3xEkprZ5Jb1vRsg0r1Qpacx5a30QgGz/lCm1
1pJvMGN654xEQWVhE5vFwCuNpg7cnm0PtqtYtPPK/E37o+ns2JdO709QKycb9laXTojUVrvALX4+
F06DTdBbZVStGHKYixu7ib1TbXpI1Vr5yv0q+sDG680x2Zz3y1ApN87Zz9L5WYffRvLJJWeyVqxh
2H29JSbJh2GmM+Y+SXfX5d+4OIw02am5Wtl80+ZomitSGzyTE1yIm4tPIrDaqM+qYeWabZq9preo
CO5FZo8stu3Aj7w6302IN0fAjv3YeOHGFWj664xEtQvwF+J5HL/Orbq59lpDkmlzNM11B2bNSdW4
MQFRvaP6vbQ3Xpj03pYW96SkTnBhoqxsPzrU6/4IL+VrVX6mmWsudlFqHoAEwuK+HdSplfOHkBN5
ea5QgUHqNYUlLpssMRIWT4PHLnAqNahK2iqSZSAi9HL8rCe3O9QOXSMYMVgIvbclRXtDQGyEWZVI
6jnKskT8kahiOgD0bq2g07BjemvLhOwTQn41QaB++bfFjwi6sbYA0+DaU1ZOTpXPKW7GWWn5X+YS
zys+Lv3r8/Mwja7p8NLipl11OGxaj4iuJCE5MBQXrSixaXRNiX03yP3KxpvNLsA3NBZFeg76cg3T
wWAi9FYW2yI0S0qMPgJIBpgprqdulfNLednh+eaYZEfT4XpAxQf4N+3YQxWUEuE1F0D0rYaNw7v/
e/OZ7WwaHRfDK1Gd09JFdTk/OhVbMW6m2Wt6nIHFhKoWvnEWGehyiyypyMFj89LtgMco15BSH3/G
0aP1wMFn3miPXlyr9KddFO9JZ8HorfWQPhYhR6+N4h34ka1q8WM1WsEHHpYDwL1TFyGj52f8eHz3
/5XOv7l+ooSIhWoC4WSdzPtKyneL2297UOiNObl0PFZnGNor65N07XeWvYk0gbp6J041DK2bANki
Bq5yf2qKyf5JssbZGM2xNZvjFDRTHVdenMvJv7Qe6z4MpLT3w2iFK6bhsdi4elcOrzrUbtmdFzth
9dIk88dOzrGq/ZW9Nw1////NsXrBNMnOnWB5xuZGRH8oSuuDP6xFRAymR++lyV1n7roew7tJ8iKn
6T1V8+c5TfYVEj6bBFPvpWFgaUNPCM6gEkGxa3unPBMCmr/no5sWoNkeN2wshTstQjp1fisrjn7P
1vnpSyKiNsh/Pf+IQbf0Dpq+rVpqBwOJfbReqVMIEMkumiqrm1ZW8fg24ejsZ1meTH0xhmFse+Ox
98nRDr+jaeeYTeUH3rf7pqNb+ompoz8jE26HwHWkLM5Rt/c+y4dPy2SxmKXepg+4tnYxQlHFbDN7
8OOFFUcW0n0CWumArb2yH782HL0TCLxhLLVIZscp+pr26MvP/+kL5vxZqqncTa41/bZDWW46d0dv
AkpCJONmtGsi/jPB20y4Zf8ZWEa+bBErR2c1SEg62ihdQAyI5zJig/Jflj5QmyyHozf+WA2HpQMw
S7wk6cnrvthWf+FqUxUxdULNLomCuajgxjnUI1c31g/LZ8fK1m5Ej62eo3MbEMuRYzMLJ/YBseO3
A1r8+nObrYT1TKNr16HenqY08xonnoTc5fa7Fh3iwMPbdqiaQVqmfOBqAOigPYyZONNFEuDadkNN
Vj5gmL0eq7EQ97UUK1i8eGGz4+k87kHgE+7vRXcrjxvTJ7QNaoZxzLveAhJyXoURKTyAKIAED/e6
fK2Q0vQJbZvAPooHAQpYY9yUAD01+u99pwRSkGw32SFH75OaW1epOsAhp469H52fuZXuGv552yFr
Rm7wLTmIWfhxlo7zdWEp+WbfEXifj27YG71LSkhZlXlO/JjUE2Cm0EObZR/t0dl2unqnVI/cdm2p
lsR5wukuQbXm0WNuv+utSqys4LFXdvSOKby8OzCfUOyPfy8IF/M/3Kn5rgZAQOQU9qZGNeronVO5
5dE57xiJy6HkOytlIA0tXHtF0R57fUdvnnLBjUW7qYABBe0jt8mhs8X35yds2p/7J9/c6mxRW7L1
7SC2u+4lqLtXz67PfuvvwnYNC8MkRJoOUwoOtU52PvZmGNG52vPIA9fSPlDJWtzscVsu9l9T4k6g
8UIUXhAXs/hZsOZ15u6xU+NLWI+HLk+uNHA+5wqPwaZbkSzTsrTH4EDIkHCLBICyt85ZZf8M5vwg
w3ClK9s0vKbYUzEs1ew6Qdy77Quy72c8qt41KKDbdO56uV8OVIAW0Y/ko+h+dtMH4WX7vvmvIGuV
FAa50uv9mrIPgWGKu/aMPO2+caU4umMd7FQ1fxIgUDptW4b2rKppW46ZRGGbDQTWiGQdAoNjnAZh
DAL4bdcXve5Pda5fJKUP+Q3D/xaA80fMagBK5DYrOmg4ar3FKkOLFe0pSi+LlPXvGpv9yUu0IxRk
8Vdk1WBA9Aq6IfUhqXf1qKWfntJe2icB9tFt5olpmiBo54NAEgmhMC0/LH2dgJWdsY2Da3rQoc2Q
hwoOri+r4bikeI4swxpESfAwduroRXRDGFjIw3Mf1Ur83Fn5rsfFEZp3oAlYQe7FKNy5PZdUwyHr
BXWEN37hDy1qg6fikPT2rlHi4G9jBwVqtaYIjoWCKL+wkJR3uxyAx2F78m3QzG+b/F3L33gJWbee
03Mcwuh5/R6VKV/Ael6d3PTrtvHvm/Zm/MzuhtBqsTmCInqNjHxFix3n25ISjl5Ul/bJ4LQEVmLg
7L8qLb/7PHndNnPNufV5HjQSZxsjrHPAGzbwgY652tpsEhrNrdVjYOUIW/ix19tgwAnS30XQfhTl
Nux2iI2muoGXVKApy2EuF8+P6hKpvjBdfj/fG4PV8TXVRU5g6VHXHMb5TPaJ8k4DW3MvhqH1Sjo/
YKpwqgpD2+ErOHeryBLbsv+OXknnesBLTpcsjGlQVjvBijQaVL7i1sPHFkdvTfLtufNEBqB50TXf
eNNdR1HzCPAe/4RsjFyh9i0AXni4rbbO0dFPeeWiey4QYYzE3GvKLZQ0Jqu22SCeepOSm+elRHee
H4MUhxxK4tu7YUnrQ8DltqSloxfYKeFJkeGZ8KGr2eJ9B8AOiAY8V+EOGPVp6GRZBGGwus8bRJYE
ena6HF1V4wlLbmMXl+4PUmwBq8K4dwf0xsDhzGfuOT65seVb5dUvqJJdeV0+7hTD0JrlrwtpUyU4
vdmfhoN37E7sBTEc7+Tu7XOyxi7z8DqHj2gOoHMEW1IwylyBbTF55R6E65P8ZCEhjqdyJZckOHnD
EmZrvYcPJQvfu+v9m/0KuEtDp03Ire8uzcCj3N4VdCXo8hjeC4NrNrsCg2Sb19gxld8AYRIN4lc+
RD5Av0lC97VXnF1/iYq0OaTezRu7XRrkF0AeR89l7DFWML6vWXVVk4CAkWD4Tk/jO3/HD+lX6/WO
flt9LnfbOizxFc20j005TCQv6a1QZ6c9lcDaFcfnKzCdjmbYHQSdyxHBz9vC8l2TfyfzvyH/+Hxs
g6Tp2WUxLrOQFIczqMvCX/nk71DmsnjJ/vn4Dz0H+Qs0MRwTWTNbYHxGJKDBuPrSVMTbZj906MRh
HBr0tZL76G004FHFimElWGKauKaCPg0LPres/y57a09x26gGd0UiTXt+P+c32tb76GZamoXe/LCv
YoLGg31WDuMVRccsKlANsfKdh9dt7L2m1bXFASdfYgkjeicc75YFnzzZn4bp6oS7ZV7LtZmWo+k3
oCXRnGiz9Gq7AH/orKPbTvDhUkRTWm/qfcdaNCXOZBsibN7BQBTHARR/Cbqe2BUrXNkrk45pZyJ6
FLv0DozEID7S9OxmXxvr9lwFDEPrwIydmzhZC0bqq8qXd1NBP4nUOrhkWgktmARVsw5VN6Z5Ii16
W8S18a6I+Wyatp78HWqa8CJI6E2SXzlBZtmJwjUwScOW6NlfPPcSZ65DzNntPk2gG4oK92fh+/vn
UzdsyV/ZX5s4y0Kx47VS5cHyu36P+PKmrlYS6InfkHhOBXT+7Orm6NHvfH4pFz+IwDq+0vBrUCgd
Y9EV9YJ4e51fLTArnqHE86nqGnbzp/oHyOA21eVgHZp5KOe+R/UnT+Jxql5p6XxN3E30VxhaMwk8
beBSpma5kFbtZSf3nrcJfQdDa4ZALizokozgbJMJhUSNGqKpbTY9dDC65sW5Q1NO7g6l4TVg6zOZ
viRjtQby/jhuiuE1XbWzEh0afRGiVPhHW7jRwuM2DfYFOKQ64kbl/CNs3tGpXzENjwXpL/TEYfBn
u8AF8tZZqYJnkfleSSdXUU18tUuXCf31zzXOcC3+CzZxclrHoQwPH6tKTmJ4V3jd3keVrxW2kRRg
AQDPSOqf81BC1fnu+Vcf6znT86hgw+nqpVy8m7T6aLYF8gybOlXJX+iJVWtbA+qNEkS4k2Mx9eB/
ANcj3dS6juE1d6NYugQsEEmcTcmpX6a4s/NjE2QrrxTTxmiq7YFmRYLxb7nwMIisQp0Se83dPDbd
f0Eo5mohswR9YExs71wr/kERsH2LNQQ10/CaelPWy9wpagtFxSkeIV4CjFRkYXK2KceGndc0PGgH
tElNPLsOWXgqkmVHZvKyZPmK1zSpnKbhUxZm/aSG4kpTSHyBzlLl8wN4vqtoUc6Kthk+oucJCcmp
RNeEFXPL/TJNNBJeuFdWcfbHte4awznoucKJuwS1CWDmdPoeGGo9wG78j2oYVxIJpuG1V3TjFtQB
4d18yeW4c3iHRJFzoDzbdHn/C1mxS5ZJNuBvug3BcKhK8aFp5abQwl/IihQ1aiinx0W0tF8z1l09
Jj9tsmY6zkc4VaGdJk1xTRYh+ndT2bLgZRj9eTk8/4Bp0zWvHAxKNKkXJHFPGdJ04/xaOx7fB+la
ZsXg3/6CVyzozK15mAFQWtVXy8ujmpbA57WP3EmjJsh3qrgntfPInX9uW5OmzoMoemAXCivG4k7U
Cs4okzs7Nls57bs8/tXjQJgOAqIEYN+sHjfJslIXf967LsgksBaGmE89r7WZGMz1X9nBjkx1m/r0
NpZBRPmJIafwfHtMI2uBMLdnEwvb0btVPo0IdcH9GO63Da2pcOI5I4PLz64ebCp67xzv0CfTJjI0
8hfIIg3REprUrRWXQf2lntNPLmp1bNEdfafbZiT0PGA4hhmQ4FQShx1t2qhIwmaI3LIPVlzBw9gz
lqA54QUYoB5twvS6CLkv+zOtFcLm4AGH/CTTFGX43Dx/f34aBpegVxmzANBtJJiL6+ICu9dSPUr5
x0MRJhH83e35N0zC5P5v3GKQ3qAsioe+y6weaIJCnEJO125cptE1TZ6BTtNIijchwDSPdaWO07L2
0jEYPh0XJPNFiWpjPGVLK7+Gc3sDRtw+B1rQ830xGAk9rZkjUKvuBFuxlfGvgYVwcxdG5VhGVUKi
lK24B8MJ6xnNskmCGooAj5z0qK8IzsCyPbRURv5YrVg7Q6iU6WnNoe+srFuwUe4n8is9d6fg4r+j
v+ixOsJPrLgh41fuK3wT/yJF3rMGSIO3fp+cqkN6yPso/znupj05WBfurHzHIFA6dAgQyqg13k8d
qDBRylmU0ZV9Mmi2nuCcEBXpQQKYXofZiohn7VD5Qu+4XH4RsZ7viqqOOPBCn4uXQXp1TEYheeUt
Dm7cfteeR9kfOK5khWhOz4d/HCVkOh0kT5e6BjIovU3hx8aJcnrp0BkfFp8pP5bbQH8J0zOfaRJW
VR+GSVx2IlbQ7pJNB1oj4VfaW9qI8Qnt6s1m2VrIXpVXoIm0OJM652LnMpmuvKYN56AnQb2+ISid
RhxVTL7Yd1KEkeyabG9ndK0b1CCyei60TXLmpNWAKGetpkPlgrp+oHm1zUfoydC+sJjgoOC8WspJ
IuX3QJnMLh5H49rI1yg5TUvQlNurXJ7njSiu6dJYUVnKb7hxboJMJH/BNA5ykeXIe/9WFYX1NfBx
U44s8IluApDC+PdFvbFM2ZQHwAYLsiswCC+TVR+rYEU4TcKj373RDeoRp8muNQvjZck+NwiMdMG2
iCfTKR7nJONexXPvVuPxeQylzF7CuSErJsLgenTKedcCKXNOZ//WVs6BLUWckPAPgJPQS9B9fW6F
HhPLYOs17W1VWeSjwAroaTmQvTjx95JF7X481IflHDbRGhWB4SR0qBHgVCeKlAzpSPd3X3rRUv9T
5nybrdaBRnjtBJzahXcDc1RkW0hS8Pd2sXIDMM1cu3F7IbhjML53G+V7r8jQRbmr19D2TGNrakvk
OPWNguSLcEEKcAETnF/JBOw95Ro3n8Ey0Pun3yhX6o3NIEkCJMhmLndi6fa5XawFIE3z1zTX6Vul
UtBC3ugEjpgswl07yNbiLaaZa8prsWwBGCRk06NZJD20UJK1on6D99Wp56twUEkx5Xgk1K89qNIa
hijwb+ALnPxQ7myy1ktpWoJ2u1bO0s4N7WH70Xn4gY8pY9HS46PP1de0/Zr2gkU6XYhC/r7lU3fy
m9GJ5oVb8eIEa6Uphk/oACS4luYs7yp+DScPyO/ToR28vZ265+crMFzidRAShpd+mPCuuBJpARsZ
L3Ai2tiuhxeZh6el2sRxT5iOR5ILabtt7tEbK4/99I7xHbjuny/BcMZ6M5nKCbfrBWEEbo+Im6pB
DN0uIdlYr1g30x5pGgzSj44LYKncCmIjpZOdqoX8YFkPMER/V7hrCVPTOu7/vzEUiK8UdQeUr1vt
7oscxaH75/tjkiBNjX0HzKdFO5XXQPIz9er3QWEd+m7tVWBQZR2KJEC8oggtmKAK4SjS9ldH5PsS
pJRV0B5HP7ywtv7n+UpMB6FpcylV0NBgRJSZLj97lBI63nQsy/ILW5ZzqdYKT0wHoWl1mQCfgZOh
vIoBlYp1P9u7DqXlK9JkOA69+KvyUKfY23DEou9iybIvtZI7SVdRWA23Fr0ILJmQ20zy+3E7y5Fn
xSGos2NQNrs+CVaMhmGD9GIwlTeNN4qluPY5gBHnUA37KUxWDtm0P5pL9oYOQAb3J1MRju8XyrvI
rsN95wwrNtvwitVpeXNuWVQVPL3mSkbNOKKOEBAHeQc4WTBRsH8Dp4/qYQ0IyLRV9//fKHVt87Iu
xhYiG6a7YmzQELzWDWTaKE2vKU/6pZnwMCscdy/DIDsICbwekgW/nqub6QPu/84drRUuHsm4vHuJ
/FaRDAFmoG2Oa/EjU9hcrx3rBXecTuASkCNkPtthJJoqclyCwvJ0T1Dgnzn5ziFthOvf7vmSTMeh
qXaXEKfPMte79ewEJpU+vzwf12CZ9HqybHG6tqiL9NoANb+NgjB5nRfvwJ3qxJdNrfeE6XAl0qHu
3Lg48Cn/hhYdd5HRKm2KaQH3/9/I6UymtvADJPBkJbJjWPjzLrGQsUjJwneLNfaXsFjq/bbd0lTc
7oCguLROcUXtIIid+KVyl13bfqfgNU/TtZyk4ax1it5iQa/oAla0G0uKvWrSswTx1fMFGDRDLzHj
We9WAKfxbxaOWwKitLBB7jzbKy7CNHNNs32Gu1eqbO+GNydPzv0m9AkIkKbQGbj0GCO4S5LKjiza
RCMU7vmOmKasuealoj6rmcCODLs5vDZrleymcTWFDRCm82yBKbtNGqVZsyvFsDJlgyPQK70QBOLe
IAS/Flm/z1WxwyeOdvWawRdYdPw+WO/tbQyJhOmlXxKIB2A+bviVNuVLi+h4k64FQQyqq5d9lSRJ
WTnU/OrZrwCAikZUbHJH7cEsLIIVp2w4Br34qxcwBmpK/ZvrX63+t3B/bBIbvebL5yRoWDAVV56G
n4lj94A4yNaeTqZJ3/9/Y9P8frCFQBnF1XVpxPsAXfXfnk/boP96oRcLs5yj8RbPSi7mP1adzaBd
992bJZ2vz79gmrumqjOpgop70KfWz/dVjizmKviGafKaqnpoTZ6CGmfZiRKQPOF5BjkO4O+3xYv1
Yq+qHC2L3+P2lVfegOcsozAZj2rpfj7fmcfT93VEjNK1AJgzt/4Ni9gX9yR7akWhWuvDfLzxvo6B
4Q10yuoKQjMN/a8KSFXR6K0VUZimrjlZgN3XTdrhUJV/RvB8QC9AslqPbJq45lRRYzf6gKTwb6Rw
j6gnOtbFtj4JXy/bGiq7ISl6GK79HZHbslBOF36o+aa+PwJA/v/V0zlp5yCf8KwTQ/EjE2Qvp+bb
KNbaLx/bR19nv01ZK3o6caiSPA7FwXEbdDq/s615p4Y1z/rwEez5eieJZ8tlsoU1XwB3vRuyFOjf
LLpXTEj11UpeFWB6n0v/w1PGh7SrgSVV7jb3CiJeJu+kL09OV37cNrRmcqyyCJiLi98lman/OVRj
9WFRco0f7nGpJGaumR01OVaRDdiiORdRknbg/5uAf/GtbNoYVb9RU//HnPdBOUVjuIY9/viJgY9q
14cGNLb//6NyoO+r+Ws1V7u5+w8M0VEe2GDeHKNpPGWrHUWG49HfAYUDRMGpADtgKqsUOVLu7wI5
/np+QKbV6A8ARVrgoAmpLiRQOxeufsj+ZMsSjSLbNYXaTekPr0pxl0lX7rkPVcfz9UaTnjRj43r4
oEzEDokQN12OQ/nDy92oopsS1viIZrjqRtHW8215GevR/5Y2aA9BNdCY/nm+aw+NLoa////mFoBq
MiDR9Vl3ceukeE3bLPnHS4WDImow+aycjEH99ffAkopK0rlTl3Sad4T4EV2+0C4EqLM49fx9O9Qr
ztUkX5r6Uz454yIrebFqQV3wYFtJciOOm7YrHzCduGYEFLieKI6WXKjV7nnbneuMvU/BRs4qdqha
seZSTAvRrEFbzkMyil5e3DAdfqMyIs9ObZ7JNUQW0/ia4jt1HbRlkkgQzgORZfD8AYV4/trN8i6a
f9XHQTbvT4o3MmWjIpSgAju59G2afZw5/cBydBRMHInCSQZfn0uuYQ36m8Gu24A0ysYTOQWcbuen
kT0Er8/HNq1Au4oIJsZgprl3SYblXNdeVOflqz8Eu1EUK03Ipulreh24S1FMIusvXk2c741K2a/Z
AlbytgVoag0RDasxCCGoAFWMpJtHYVv8zGj2Pq3WakRMm3Rf2Ztj9us2Cz1AZF7cNP/Hq+az4Oy3
n43HoF1jEzNtkqbQLOzJbI+Td8Er7krL4JR4a71dj3PLkFJNl9ENlCL0SLtLqi7sc3Cih/yIrgt5
Dv8dD8gxHNdKm0yL0JR5XgaSt1M44Obw1Wp+JWuZX9P+a0pcZWosfIVxwXW884Ie5UznHCom+i/P
hcjgUT39MYGXCQDaB3xhHqflXMxjchn4PdYvQ3f8nnlzvQuDovGiymooWGdDEOdWDiCqnn//8cZ5
+mMjQDE7mly99sLR2vOpAnP7i9UC7fj56I89H/Lk/yu+Sk2ZbbvSv5Da+mD3Dmqfxb9K/vd8dNPc
NfWuwowBwx1z9/t3CKIwd6XKzDRrTbFZUtYJ8nj+JQznF1+J3yOYK/ckYPvn837cmO15+nNDqiqh
lPvtZQ6WKJ2Q9czVYbb3aq4jHx01zkj3s/xs0T9O6ZzQXjCCa/gOX/v8+6Z90zReWeFYZsMAPlce
siYCg+DQf+hCL+xX+uhMG6ipvWN33FoAo3YRnbsbLWAHO2MM0sWV8zHNX1d22jlp2nXs0ktiR9K3
BzRIDmuV26bJayrfWh2oUhwfTMzi5FVnBRpH+/h84x9f0jy9fcQbad9JItklyYSKnBnP2Ix/TEl+
LFT6z5h1US/K0/NvPbZcnt5HUsi+bK1escsMFNUlaffDELwDQGtEy03Ai56nY84t8ENpOk7sMo6+
RLth6xdNVGTEWuvXNhyFjjY3WK0MBRoPL/VMhygLltc6n072Ng4ILEBT9Mohg+0AwvxSsgLAB9WR
Vhx8Fs3h+RGYpn+X3zfOeyytTgS+CzlV3bAry+G9L5fmMPO1BnDTBzRFDgsxU5n246V2+HK2lm44
yhmcPwOTazi5Bl3TAedo2BedgGeFGKXoKllYBjcot93BPb3LQ6AJoABkSHhZFL+qov3AgzXSaoP8
660d9dzT4H4luPjUfV/WNuKMzb53mx9ylaTEsDf/x9mVNLetM9tfxCoSJEByS1GyJMdJnPHaG1bu
EIADwHn89e/oW/khhlDFVVJegFCjG90ATp+jc78BE7O0nmrCy1pW53ENnrrY1mxrWNlQS5xTtkaj
qLb44rDtXDjtWWz02Ho2JjPT8FrmZJmzuV2NmYNv96Uo5lQ49eepl5a3SJNhbp994/glGsqxGdQh
KE3ap851vnXcsWxrpqFvf38zNA3DmU8ce/+4dXkS84IfmONZKnqTWbR4ktvWx83M2EWV23Mgs5ca
eb9UNs0f09y1tBhK4QcDNrVLGc9JxecDDmvp/a3m5hd/Hgchzf3/zZI7WSS6Ev6S8Tw/iL6tPoC7
r/0UhQs5iKwkxyUq/7r/LZOVtATpx1UfeqMLK83qd1P27DDG/KWqBpvgneEDelsHRIs60ZIIuJ1m
ecg99yzHOOGNTcXXsAx6P4fXNhtts41d+ORDahCIyGK1VFbvPuhRqrdx0BxvD10ubgmrmcIycYeO
gsua4FIO3D4iaKhMomZql+dMeVP9tSrxXvNjaF22ft61OEyL7GYsIP3NHWx7lDzVMQURuHxSTnva
N7wW2X6H80mAPvlLyL547t99/9S03/cNrUU2dAdH6bmYeYMeIb/mx35ukwkPFPuG12LbFZ7n0nwZ
LoF3jeW3ev2Ykb/vD21yKC2uXXeJljpEQDgASGJ1r6reud3p3RtdRTtnbVAxgny9+iRqtjyXY5Tt
20z1xg2QdAzbWmHiHurCoUBrwmQDEBgiQe/ZwGESHAdq6S4UNxjzQ5d5XXhWeez4/8UszmVxIFtL
guIQu+BY+lJFoun+ddCJlllw/4ZF0TsKsqXqmoUv/LoOpEtByYP7alnuafOnVNcsjaQzz8MAX1Vb
m/ju9LuYNtv5wzRxzZs24TYZmE74VQ71xzJeFagcuA36Z8gTekOB7FsRuqvILlCPGY/h1LupyPIp
4atbJlUhGYg9Ctvp33S3obcWjEM+VAPYg64ZQPMMzKPcP8riM/F+gmf7VEZPsl/SWtTprjjUGwwG
PgfgsMePq+Xw3M1Aoeexsl2UGOpJvUMIHB4+SLRkf3ELlhThmMjon6oEFezOWlhvEuqnHFxLORyW
VdvPai3oIViLXUB6OKyWFpawcfgg6/6ytr9nSIGIguwzus6NCMbUDAoUPLss4ToEx25QdHpE5zOx
NSQbnu2o3tqB23O3Eu2ASA5i3H01Xbpl30ZfPXvjlgz9kNTki6QleGw/snLf7qEry7ZjO/sxpQhC
6n3yovbBq3ceanVZWdD9rQEkmvm1pbjlaZQ6SKGOAuIFlkxn2ED0dg93mAkb3Wm5bBNXSZaTKG1b
azeAafTb398U4CLKQj/vW37tV5nESn5ijbLsqobrkUBL0apBv1M599mFTN6n3r2sGU1Xdzs1KJUX
mrarLdQMBabe+1G0RExQUcS1NBbiKR8Bd++UO53mUNqe/E2f0Avy2s+oyjJ+zTsGbdL25DrOB1Lt
IrqmNNBqcNJ44LkecIUnoA8BnbpjQ9p97qO3e8wt2su3iIsrD30PmjusP1PcEB537dF6t0dF5hsg
MsM1y1gly6hOrNxZ1+sNHh3NWOyVTn51szgdpr+lu/O4/Gd/h3ADXmHSNxErFsZJ4wWfJ5ZZ7jMN
qUVXCHLKyc/8DMMjspK8/V7zIBmD85RbnsEMvqjrl8SjmvnowzDRPB6CqP4AWs5zM5Kdw2thG9Bh
6VbHCy8dyE3aLnoQo39s1F6P0eqhoqhZBvBMgWUtf3aZfC2l/HnfGU2G0YIUMmjCa3sRXVonekDR
fgq87tw6/r7Dkq8FqZ9BcbHgmLnD/+7G5inafrhuY3Eaw9z1Jo6SdusSjmN+9YIiYf3J7770NkIc
09i3DfrtHu+E/dJC8uayuM1DSJvj2qtvDtvV3UKp3rwBeMok56korpPn3ZR0jrg7sxzADdlJ5+/N
cjbCWeCLS8f/9cuqSrolsqQn09g3a72xCicu1CTkEl7cxfVSsKF7xzKPf9x3RdPgWlqVYO2LslZm
YGEoj2ruL7gT2DlvLT5xAUCmvEdahZhdeyELaT/xeXb2XTjoJL9EOUMDhb/oUhTOmQZduvYx5ARs
sggmV9RCtGsyh6lIFVc0Qp3mIUg61H+5Z7tBN5ldC9FyWmqnl25xXdQEWBYDa7jtHGeYuQ7EclYP
r6klDAM+7APjIKeAt0dsp2F0JFacgUanLSpxpUuYiiU7ykGiEUqe7/uj4fyu466qet1otm3FFU3+
qVR9QorPIK5EwXqDLX13gq/RrnYoCmv8/7iS0oX2M4LrOsiXCs9uoj2KtUhm9p27H+cID2WCWnZk
w3LrSKwAbWn9puriGjhrinfvy5C7ljgwDa0FcDxUSyv5Uly38J8mz55V5Hy9vxSmkbX4ldXYUoe0
EZCd/k8CxOhhKkZbZ6nJS7XsCrLzClopa3EV+fCbb2NwiNf4n3CbbBRAhqL+f6e6N7um6+aUD5tX
XEkLjhblpVU+464JPXX1i9e/zv0ukS24kRbKbTdkSx774aXY/E88FOd5Hb6SwYYwMRhKB1xFMvRj
h4xYhTE/NeDl7bAhNaXtGH1z9ncu8HWkFQ9aZ2kbBIH0vrXivLo0GZYjLf6+70Om4W/3QW9WAW3C
rlryPLqMbfNrcMJDxasnJdQpqG2vwSYDaWHsjl63CKeMLm6GO5HQ6xJUDB6WurMEr+k33D785jeA
F3kseDxEFwlkAeN421CfleiSurdpsxoiTSfmzYqFlDUIQa8yftzm6le0DTbUtMk6WhCzIFS9n2O7
rnBJAjUSsBlsH1pfWm5yTcNrYUxLv+5FK8MLYeKpIuyMZpNDFNoauE2G0bLwLHtBtnKJLsCHiXQs
hAKv2mQ5P5gG1wJ37itv5IKhruoAW59KNAqvrSPS+57//ui+XhGG0BhVzpzFF9pDamr0PvJ5sjxz
vm90X+/jzWGLeS5w3xiT8aEGnbDfy+MQ7uoUpb6O6JdhMy2NLNsrKKKPcaE+zGt23GcUzRunANU3
6QJ5rQWINHMvXcbcMvT7Uerr9aCfFR4qfsxaLEsadFWZOHOVOnP4UHl8l8f4OpB/WZWX+R0Fhf9Y
o42QVU8Z33blcV/H688DGeZ6nNSV5NHJW4MzW/ZVhL5eERKHNhB0ARLb3RQwXnniRn+zwHJjaXBG
vR6c2nWaSM7kVfn/Q+SXEhBCYeMIfP/dwP+jHHRKp5I+a64Zehbo2qJ/Qq6ndfJSRzkPnJc20RBD
uOrFIDpGG+IPWNqoUF9Vha4Vtw8sm6Rp7Jvp3iSQgkt3DqHOd6XTX2jLOJWZZ6mWDS8dvg6/X+qt
bBiLymsPNN8UlcnaqBQX4iAixttWcVinh8blh1zZULum5dYiuGFyXEo6q6tqn1WP3tTnju6LAL1H
t3YzgGeoaK9z1+FuerwpuCW79h29GARVUMQkx6z9rkmWdr0oPlnaBgz7jl7+zbyqssXBlkboY10+
xB6axqvnbnjZNXO9/OtEWEEcA35ZO9UDdswjs6U/w8T1yq+40eoHGQI3qOp/R/48OQxI8v4kbGnK
4PZ6dy7gFMod86y5BiN7yLP66zJRy6ZjGvr2m95EVL0AdikKzH2mC/m36sr+HBZN9vO+zQ0+rrfm
qrh11uy26Si3vYRb8Wlqu5SP+Zd9w99+1JvJ+yrvPPS44i20L46Zs0DwwbmA79Gy25hmr0Vozx2v
nvEGcOma6RAs4jy1PIFeZHp/9ia30Sq+bV7IhkftBnqR7pGS+KEJmu8BWRMx7KImo76uyVDNbtnF
btxc42UcEuniTEjW+msoIYB9/0eY/Ecr/XiDxihZh/JKc3qZwuhhoV/3jEx0WD3jFX4Qi5qrGwJq
C57NEpz2ua1x//21JTpqHlUPqPIn+D2YeT+06h8PJYi32aC7ptFvSfiNY9Zg7NwGsCRcvU7+lw3h
SwcM+jwrS9CahteCNtvqftxI2FzLaE3zrD1k4XAcoISxz/K3z76ZfTNkRdbguHkdV//Yce+EazBL
+jDNXIvYJYS++1hiE3YH/xjy8CGIxs8BGZ7vz/z9kCJ6m27Bm15uHZK4mMJ0bFwcjp/QG3PIG4tT
muavxWwtq7XH1U122VzvwLs1LaYmVa3tpcQ0f+2UFuQ+H7qIYr+MoKIpM5F21foSSWhdRjZg6vvX
OSTWIpZRt1jGPoaNBi9py3/UvKJT5WdDvnniupU2fhbDT9GR8pB1BbeBwk+J5acJDXRJ1P1Gk+Zr
Fe67TSA6Pr7NSNN0t7Rbxh+jMp1BvTu0PwDQt/jq+1sb0cHxshzYwN1bamTDyenFwema030/NQ19
M9qbCKNZFrJ+Js11dT5mgTg2eLreN7IWuyXWtoxjJBXqfca5J+0dW4e9ac5a6K69AIJtq9prpL7O
eHSf2GQpVw1BFWl5thuzKC8kXMWTzrFny2OuijQoiGVTMA2vx2wtPNADzDhrCqgMQkuE9V/DYO77
ZJsZ+WuX3XXGen9raANWufbqbXnSVEjiY3y8P7QpkrRNQYhGjsyJ5XXiuIBtBchmVP1XtIg0cjfL
W6RpcbVNgeSkrnoQjF69un9QcX3Eu+e+MNJh/IOQFY03tBsDR8H5T3SpKfUzElmDm+r7BjJMXkfx
NzmJiZdJUADUzdfVm/okW/mvfWNrmTyqnTwvu0heM8nHdHE3/5KHnmeZ+f+OTX9eGhNdsV1V/Qwe
7FZeAe5OFXQaoK6erPOneYqSCoIHqweCQpw+2eakmbRd9N4m/95XtU0Cy1EGgYDBAvV5kycpwkSq
T3V+JNyGADetiRbTZbg5awkJxWve8iNrVdqXNi2W/x1j35u+FtA895xQ3YwmXO9DjpetzPvUDfOh
g8HCtTqw3D123nKYpZdUbD1UAFHf9wbDVqKD9Gs+uuim7rLLzKJEQekT+gUJx6Pa/eFNRtOjEKjv
YrmtC5NDygZk/dL2TGrI+joi34nBa+pGS3ahznhq8l91QBOCzMOA+FjWb1Su+36Djs0PGXAqizPy
q8cAzh9V0xyDOROW9GZYAB2en29FjtMAXsKnaDv1jTyNjCRlaWvCMFlJy8szxOPLOZxxoAym4+yB
IKVKMlemAf8l1zwJR0tKMiy0rq+AZ8a1zyKAv/AseMiCPuGZjUTekC10gQW/dIYlH+FDLV+SZvUu
xVp8AqHw0VXbvqcQwvTgLqjn1BR9zkKRY16rlPXVkXFbD4bJOlp8d7i/WtvbBfQaRMmYjwcZ/Xc/
wEzuo6XShsx1Wa6oYbp6TKmUHyHv+iAnmya3yfZa/GbAhaIvFJl6loI/F3E2ptyRI3qzICzTgLbe
kjYMBtKh+S13Gi4WuGkl6SWKxLUV1fG+hQypQQdJB01D+piAvlm2oDCNHxx/uwYzeRjm9TjEv+9/
xGAnHShN5BZB+wubkQt9S9BNHRmo5gb+DBkey8OOyUK3L78psFvexxvoKLHQgXfA1veN0ODn/cmb
hr751puhtwlSFqRXLU7H1Tc+rlAmcoN5X7Gk9zwEMg4HV3UosqvmOdyCLhlXkM7dn7nB+/WeB0ep
dl46eH8Quod2Iz/j5SaaXFhQSqbhtbAtVA08WwcmpsVbQJDOH7qKoDtrl/ogJXrjw1J2XpnNMA0D
0RP4uZPMeXX4v/dNY1pULXLRhDuSuMaumQMTLeLgGvU2JVGDWfSehnEETrOKYRZwuijyqxZfYmUp
Tk1D39LYG1cM4hYa1QG8vAjmQxmn+eZjXS0mMQSpDqAPvH6YwZnRXpsaJ+sxUP1xypyrWkGuK8L6
4b7hTV/RArVs81INGYRmQLD2D4heIK7NP/JueSgjW5FtSOo6mj7gLauKHgvQus+ooyGiGoCK4bFs
5gvLfq2V5VLO9EturvVmMbKZzJCSxmc27z/VnIsOR02S9sOuF1OiQ+tbp22Uc/PQqvmLxeK6FoGF
68Hg+zqWfq09V8wuLiujvnT4oYjxWp30Yli+3V9ik5dqSbfmlYhab5JXMKVtx164dQJIGs6D0Mw4
7vuEFr5u5gFD5zbFVYUM+wMEFBuRhLRN7w9vsJAOqI99vEz5LWDA1LvdxS3UWyDSMIAB8P74BtfR
IfXN6mzV1mFt0VZ3GIPmvBHnGyjjE5/lP+5/wvQTbvn+jXfGI7r0eh9Zq29xXgr6h22wMVKahtZC
ePRWV26li3e7qGIJL3r34DfFvi1OR9bjaCqKLYTz0MVPM29MA3f80Nf1131muf2mN2Zp8xgPJLer
AxnVz/2Kw4Q/EBt5ksHxfa1Mxj03ccEeIa/bWHzccvmRzO6VlvW+OxtdNGGSUbXMYkVczZ1/AOXJ
kHqxEPuKBV+L2mqAoKAokW5l8yMcfq/Nt3H6977RTXbRojXPQ3SaORh6Bl+S6GUq6ulx4q6l9jNE
k46rJ32Vk0JN/Dp05FfWLB0OuCRImwJ7wjpQbtnvDWlF10jIx9rvZj4gP6pPJU38XKSh/zR0/3jF
PwC87FsGHWmvVCbHaIL/C2c5QlT95DnzEdoP+04SOraq8Lw1HAPcja6b+DgH3reqaizP+YZV1rFV
Bctn4QAfd6V18CVzt1c6hUkz2CRDTMNrkSsUhQDGBLTANopjIeI04855qjxLcJmcSIvdVvTKXeYC
+yV0Ch00/ZfRp0B86YVNecGwa+ooq5xM0APnt50Hm+YWtufRql1vMo0WumUPohwoOKL1MeiPoLi7
VMV8AJb9tCt8dXxVp3wI8QikkpjLQ5HThG/D4xTaeqkMs9cxVrKIQk9Vil9BUvll4EXKvPhbV9j2
NcPC6igruQ6ho0ocgsTYQgbsxSOfIvXiS2dfwOo4q5IAlUBudVqY4/KCrodpdRI12Ji/TNa5/aw3
CQuNZu1UuRJdiXGVhpIdl209eZNNXNzglTq83tnqjFc39aZs2hIUUukmbQA008y1gEXvhL8VFENP
ZXSumy8grTlJ//N9nzTNWwvXuApEjwdxnN+C7qnrKpaWQ+1aziimwbWD7bi0WR1vfXulDgP3M/qT
TkNm6w0w+aMWrKp356BUOMNhN3st2jjBGzA0ZNrs0kPRep91tITrzfUwxANS1biMB7/Knsco/np/
aMOq6qgq3w17z49Wfg3bcsiOK1+BF3BqFchTsbnlvG/P0SFWVRWAQ7gGMcfU9A89XkunIjjQyfbE
ZlhhHWDF0a0SAU3rQL81av/jLpeQwStsGpCm0bWYjUG3HdWUyWvr8C2ZW/9X7exrIyY6wqpR84yn
o7a+lkv/EWiTD7X35f7KmmZ9+/ubnWaFnEvTs6a+LlV9ddsoQalgqTpMTqNFK9RhVqLojFsuNqfr
GCXh7d9yH1EM0TlLe5c6yyRG1Ewi+qunfE0I+ZxFvaXwM81ei9i66DsQeU7dtRHrETLGL/X81+qv
+27RdOkDNG2KqpgWUNBQ8ZsL8m3bApbGzhCle9bV03FVGcA8oyzxojnQLE9JRtmBQ3Ft3+DajZSi
pXI7iSOPI6E4CGKvyp2O0F/htgvS943v6Q+mE4MuiljL7rpV9SdwSh9zNb2sII64P//3i3pPF7ZX
bFqiZum7Ky+vYfWhYk8qeMo73OZ8BDh113bs6VgBVGL5KDYHeyb4kSJSX+uVW24STObRImuYBhYA
wNwBdVMnfZA9+sDORUF+vG8ew/A6GyyFpF0E2BBKvyI7lIKkvoTODbchekzDaxtls00b7p08uGYV
fGGR+C9vpmStNkseNyyuLkFBY1YqcOfgBlmwRE2ft+JZNs9L/dgtz2vxfN9E72+bns4MW5buvC3+
hserrk+CTJ38wnYmMQ2tLW4eg54larE1tH7cgUeYkZNkXO7cF7QqJy7jXuRl011VPB/WDsztm+3x
2TRxbcf0Yj/KewHDy5qfVAHBS2arKk1D66WNCNk2rzgGStxrzas4D0G4by/TEWxTtfqcejjAqtz5
2q5hn5Ru/PO+l8RIon9CGDwdu4ZeL9qqAMaOo19N/xTl/7bORayvLPseNFdn/Hb/M4aA0iFsDmQi
S0+23ZVUyIbD/FT6AaS1xC5Ivaezu65rlpVQXemuDIdkv0PvNbEUH6aJ3/7+pvgoFcsoCDS76zI8
VPEpnx/psutewotunvRm6DwKRr54RQfE+/Qqpy06isr9wPE6vqu68XQ4W5u7PY4MqA/88Hvmf6Xj
L1VYjjkms2gxqnAVWpQCQ3NydbrHvrusy77MEWkxqjYK9Y8VFgfxGwil0ZRVf65W223H+6ccT6eJ
har6TIoRjugIlcS4kgiDKgVVMh7y9slaeDrOrOwEa50OtpHAnSx9fGnHfU94ng4wm6s2XvOb2evp
V6HaA1Ov5U676zyxbbGSmdSwO4+axBt/i95PCrlZSo13Hcb39WasAep0Tb9t9Wtf/xM3l24DnUb1
4/7mcns6+GMPw9hajM48mPw6KxjkPYL+cww6PcDV2t9Y6zJljTsfg8XKWWX6HVrQdp0L75xI/Rq2
z3xukro4FTZyHdPv0NKqdMtWMhnUr6v8zcEKJJ8gqMuzB996afNu4QFLaWE7z9CDVWrGF6b5g1dn
lzJyU45TLGnYTy/o05nZ+tjezYf4lBbGw8Aa2scCsJChRos4ZL5XW2/1uzkLQ2upNl6jNRugKPea
Z+GxCvLUVc7vxSNPUMb6NAFlzzp+bGq6JwX4vn6zQIlTZStZ6lfXLU8eRMTHjR0yUA/c916DR+k3
Cl6/jMQBL8VlBFW/B/5YZyQpdERP94c3rIN+o1DNtbcVmVu/ltXPAnBgZiUCfHcrhV1uf3+Tv2Qx
jH1VuOK195DCUupvSUE/tr3lBGSyixbVrXfDpW9o5uGs/hEGZVIPxalZqKWoMs1eC2QvC6hLsip/
9Vr1xSXh55kv56n5T4hxz/MP7KOF8xTLch6h+fC6OlCkiS8CckoTufa1pX4wrawWzP7mSfQRYvyp
ni9hRo+Q+dznM1rshg5YjYeZ0gtj3vd88DdQq5Jxp0Nq0StBGzoMq8pfG7akbjyiqSffU/D4f3Rq
tfMogw7Sda/zUFzb7UqH9bHcJ+X9R6PWskKeKh8ZvTRs/Dh6UElS9FPAbBeL768m0U+0Y734fIU4
y8VfevIc53MPNby1/35/Rd/3dhJrsSrmbFtcSuvXPHDBsX2YmyDx4q99fb4//vvBSvQTrcsLUQl/
pJcBPEIH1wndtPKZOHbg6LPUhaafoAXs5MlRbvMty0/FsYzUoWdhkGyQMpFzbCsPTaugxezqhltf
xFAwQn/3+LUigj7PddNZzv2m0bWIZWjQjShUCS9u6bQHJRjQb3FoWYL3syKJtaAdq3AgJQ5zjyNU
G2f6tyi+5A0Yf9HfFmcAQE8Htqv5DHGmhTD0GwYSuPCm0asTKl4qtIPEhWVjNriSftoNcA/IoCLF
oGIUJ6sqv8jgb49GFiu9X2P90asFzE87SY76De8Fh03l3yqfHoqJJBBZQwtmvws67P/RszXVnawg
LMPOYOpv081R/CGira2VJXq34iX6eZe7Y19kwL69RsMHnvtJn30ZwKblx8cl+5JJx7KfGvxVFzUZ
Vek0foCCNK+zpKLuBzKGlrtr09C3v78pHrx6QxWdVRQcSMU/jR+K1N0WGwrLNLgWxUG/DUgxvXpc
hA8Fznz7twv6nTbRYlhlK1phQsEuMuMLILfzdpPxjkA3s2sn1Y+/pFwkm6qbTJvv34hq++pDuyze
cYKD7rS9Fr4oSeI+c5Dey8jx09YdwgFq0lngW36CIcb0A/Dkc5Dv5jW9FLlzjnl1rMPqOMXe41CQ
Q9QrSyFhCAL9MMyQCxpBWnqpqvC0tnmYiDpIZQRZtRyJAStCisryLcOmpB+O3aqqadc27BLKvjvw
iX5BA0j15Ad5Zdn2DOlNf0/oer+J5w5fwFceIDWYLOiFzXlxdCI/3eVa+puC3wfxgpxJL2EoPvCO
zOcN710XKEvOv+9/wRB4+oMCgeg8TpIIjrVtncT1yvK8Oc0uFiOfhFpYt0HkLVNPg4vcWu8wDaT4
yAPHRrJgmrsW2CENsjZnYfTi0H/nqDxEsU0/yDSylpkHkGW0XS+dl0LgdZEt51USSzozDa2FclOv
VUVBffAaBvnPjfnfmrz+7/5aGlxeb9RiBUjF0azqvEBDEIS5xUMbnqJgH6cluLRuUf0mAYxTGGde
DumUhbb+xe2dGhwFA027zrchYAzG0Xu0+sp1CuVH9BKrcUjVhBatB8fbxnnXAY/oAimUgUneBRXT
Bd1NaTiFr0Hm8ISzMOEgULJspoZd7o8OrQzKFhFBORSr4pVDYy9zysPMZoXDWag+4mqrTiHCx/e8
+mJZbrZ8syxB2U9UzrXz0seQQ8rxqZkdnJVasqfJqbQQzvx6Iivh7AIIcHdYm0mA7B8tjAzE6cf7
fmtadS2ORbTglKBa52Xt85Q2WboWtqsa09BaIMtizRVbUb8T3r2OogP9nix2SU7A8looV5k7OixX
zovoF4br6Dg6tIG1U84wdb1Ta0G5NUYKJfvGIxQtU9oW0uKhpqG1SKZb0W0hh8FzGiSQ4Dh1ZOeO
r/dnxVuFjKIG7EHCf+FExijV613oDFDu3TLxG1eX2+izZYCry418z6O6PPf+jVgUr0kWVzQUQrqg
RTOoyl3AV/Aq459LflwAjvH7pB0Odfv1vrMbqga9TYt4gAiIDk5TdpD/dMlPNxrhO+QSdfLb/U+Y
foQWsq3D5pqxQbw2EhDI+BC3j46r0kAeWrFv06FayBJQGrGWwIOijaeRE128iV8CFe26SfyjYatY
4ikCqsp5wbYJfqMhpWRKIIVs8X/DnqZL09AyCiQb4aQFWuZpVP0UywDc3K5+G1A33s77b9x0ymdw
nwJZ9cjduZ4TUOAG5DRmS7hYvNQwf10UBQKldROwsH4cok8rS5bia2gTgDAkL711a17AVAdYWP3o
lP2DO3yKZYeqsAd+HGooA/76eZeP6kIovBxpT7oGYVB+lR14hz80IyT9yLdZlZbMZdjl9OYtyfvA
r1yUtsKLyZkBUsiTHNTBFh81BHJw++ybVYasAt6VQDD1GIKhJmN/bdOpGMpjZAMzm6avRTHUjMbI
ZRMsRN10leoRah/n+8Y3Da1Frz/hwTAHq93FEd5wHD06vsh4sG0/Ju/Ucu5a+iHOd1jayMdtWZ6n
sbemQdSl+yavZV0lsrYfh9vuRoejglo1r193jaz3arVDrHxQHPWvHDyXhOQ/qiG07PoGi+ttWvla
+AMAD/RCNz40ScTI2hw41CwtFwQGm+vyJw0d/TbaKH9tBnqmoE0vhuhRktoSSu+TjfhEF0EZ4tjf
fCfq8ATwRdRNMkLIff7mjSLh3QylLT9tvHPmOElPbNfrhiymt2/lebvQevb56+bIJJvPTvHs3v4X
f5M2SghDCOvaKE3UzVETjlBCzdfmCVJWc+ryOj+rCNSjXR78d9+vTL9Ei+TMA11DMef9q2ovlEPC
+FXNrz1oFQZbZ4LJvbSAnjI0nYhuc1689uUmdqccG22JaWQtmAGEmIdR9c1rl00pYuODy7t9u5Cv
BbLrzQQWQEyUTfgtdN0hcX3fEg+GaeuNXJBCwH4m4K/ixr9Y15c1HCzTNoSa3rwVRPHqLRssUpL8
FEGdQHInmZhjGd7gk3rX1jiRrsRTJzt7I1qHJv6xLvvvqkFL8CykJfmarHP79pvUlY3TDKQn4Mfx
jceNOilgJJadwmSd29/fDF0PoWgrNTWv0+odQr8G4CU64IHMMrxp5re/vxmeyAZvm0HbvNal86Nx
gscyynaJ/IHFUQtTWbpbjNN085q5KgENdEL6a1E8rbt6FzG+FqQqHCP0L0b81RnVEUzzKZhQPot8
sdxtmCyvRSphfes5oN9/hVISHf/12h9qFxcoZq5H6khB5BJjaOKd3dU5okPDa93T/d3RlFv0ri0m
c6+gKpePYj01l/GhSOMDD47LsU6L5+Lh/lcMYaX3bjld1bCNxc5LlmeJ0z0Ei3cY6TGaLW+dBuvr
vVtjlg+uaKfwBh37jIIHPAFNd8uKXWj5BaYvaEEbj0MDGTk/vMhgPE7VfOR0fS7ZbNkxTQbSAjfk
I0SJM+jVh9H8CEa9s5fNaTV2J5d5ll9gCF6dJ3ucqsKp8nZ8VWDAdLPmOA622DUNrcXuRCMG+ivI
MwmX1U/DiucEB9qRlpt+k+m1yF3jgVPcTMrHsAY3iWCkO04U+nigSyS7oCFEB1/VaDHO+9INL1U8
HHK/O0eu7ZrcNHstept+WNZ5isMLW5aXZmPqEBJA+zdE9fF+cBm+oOOtyqKsPZpViODG/e6I9eBO
xVNId5HKgpQ/+v+bPt4b6zXj8PwMr3bgZS2nj50i/Pu+yd+qtjcpxfW2CffxEQ5DSAlJ0G7rca2K
5zaebUhKQ2jpsKulbjvQ50PjYlrZkVfLcXa8PKk67zyskY0xwBABejdX7mcqwnD0LApo6g5dLc+i
mmwAPtPot7+/MVK/xXhaWDg7Mzr9/j/OvqxJTl3Z+hcRAUiA9Ao1ddODu9pD+7wQtvc2M0LM8Ovv
qv1950ZvuVW6UQ8OR/SDUKUyU1Jq5Vpraa8nUkKq6foK6AZXgncbpqlPReKd5unCjUetKYLol+E8
pRtcjV2fFkuQDtady18n8jy3hu1WN66y3XbTRpPAJtZdV3X3q7ed3O22rURt40Im3iBsu1l3RXLc
pl+AIzfs93VLf+yJfzZwEWrZBYMxUuexc7+MvR3WzjlzbqJuJFBX+bebMJpC/LeZLLxTt6G0SYS3
y/D61D+2t6OirfygH9iSo9VhzLJo3EDTCA3r60N/nL4cFWqVTnPjd/Vq3dXui+ig6f3Dtt6uD62b
9eWT7+KmlUk7WKKFYK5Thwtjx16Whh3jkp/+xFD/0S0EzYlargxavJb7kCZfbbpG/bCfeQN6GZNk
g+4bSmSmZK76Ea9wpzn317t+JQvKdPa0KwpSHOpcDHf+uJkOODpbKZFqBWviEx/LsEDPmSYCsnOr
EX+jG1wN18zpRyu9rHH7W9buvint3fUl/gfE/NFCKPvr4ouMeEzCSPVfkwVOj0NQOuFYNLuEi1PW
PVmgDq4s76aE5qhoK26V3KWi7+8tOdxlNN33taH+pYkDtbMoKwG1KsY+vZ/zF8LZPUk/B42J6kc3
uLLNJt7stTIVF2aJKbScLqK4e5atSWlON/wl470LtKWRk3AE1rdy0x7NEG/Slz8heH+4vsga91Fx
VVXZLXnhABxWFtu3zeu/i8DEfacb+vL3dzMvur6gDUeK6IKfwzx+zTZT0VGT7dVuIlb2gxtMnnUH
4UPIAcXJ/EbFd9s73mYTJV67grezi3PxHV3qCMeoQ1Pnhi1QZxMlWikpSpQchX+yasjp5AufQV7d
7m+btxKvQ2clPviasHML6yVNhojM/m0mUXFUFvyk7gUiqJ/FcXPmT6IxdaBqTKJip5I5SLK6Bdud
lwTuRcx5CIsSLHHXbaJJ9Cpaamkg7ek7cJXOzaLK+ZSIL7Kyw6Z5zaXBNhpvVOFSVHSLZwfMurNH
1LWaR5bFTfpYLYb7q84+l8TwLoxGnleDywA2JmDaiP1M4LVwLtvNRIShm/7lu+/G77jv1A6BSIwD
ne5k3lvu82Y/pqZDn276yk67+R5AXe2Q3rtFdsyX+sVpe0Mw6dZWiVOO155MFBmGHssXCoYTPA7I
LRysvAszZ2tPs90yw01Z9zPUwK2tbiYBCLR6O90VMo9c+uO6h2oSfKBErWPXZe4DrnMnluSQby9k
WqKhNtUPNKurQqeSLbO3xAP1dLUNURMcgz4FifrfJDMc1jSzV7FTHUu8NGeWdUfk5zLPIyL/6kbT
c7bG6CpqSmRLkXlLYeEwhiS5Em8L0775ct3uusEvFnvn973ttjywamwiqfNpTPlTkJoanXRGufz9
3dBubaeLNaXpPSXiCbCRkIztfVDP0W0zv/yid8OvhSSrhBj1qWXsc+FbXkR4eZOMOZojlXi1JxQL
2Lqw05KxH87lygMSyckQRTrDKBEr+gqAaLzS3l/eARhzwqB1w0Js+9sMowSpsBLqTm4VnIQoHmhD
gkM2TCbde52/KHFKWbFW1ghnJHhariBJhaYPww6iMYuKiJpIL4XFsKBcDuWBTn75vLT8BcKzdHfd
Mpo0oFJYd82EbRYY6Ds/88rQgx5Hmoq4FcFTW91EO4DW10uafueWebFICEHCQIH3tabZYV5N/SQ6
+yihula4Fpd1Y13QjQ/1AO4wAYryuTcYR7OyKjZqkVXSeXaKuoTj4sELHZWNiXNbN/PLJ9/ZRNpU
dgEkXO5Ear3NpQxCd8vWcJJGoY9LBeKDS5pKYM39TmRsw8oudQE1nteuf6LiM3iaXHrqHVMRTvc7
lMAdxTRljOF3uDY/JTw/Fpf/c1MA6FZADVzRLkPOsQKuyHFKs47latIQ1hwSVEhUQSw+y7pEZciv
I49GY3J2+Kci/Wz3hqSmmbyKiiplUtR8bpM715LHPG0fgtbbXw9bjdlVPJSgsmGBjZBa2by3IVjZ
DC7ewE1HP41tVExUSVlLhgGH4y1/SO0oqN5o92xnD+5NxC/QD1UCdxw8HpQZPnDJOGQaw60w1VZ1
1QkVBUXQlZv6INg4DUESdtOT15dQBWORY31y3Dix8RSWdfvStcPb1kIJZbdNqoKVcKRkaNKHYPYu
RO4JvtBUg2Ef0GRpquy9uKeQtLChYUBA9p341p513UPpZxEauAzOqvuEEsgSPP3bkPQoF/njPlvF
yZ6qXxPn4VibSCd0TqsE8+jIdHTmMjjVOZq8KYAW0ZZ3S5SunUm5W/crlL0YudpyBdugUd3iEJH4
uHxR3+sO7pJUcRHklmFBND9FBU6VohTjNvfZfWLfNcHnrTny+rZjvwqconnugbYIVvLFfPDz9T7v
2ImjI+a6t2qSkoqbsv1RiDYbs/uyP4B9EIwuN4zr2uqTVbBYfbUuSR9XQy0fl6Ru/t6cxDdADz+0
N0a/JKp322XpLdmWBl0fQ7AtqhIZzvw5uanbG4MryYi7MxfSxuDF/M3zjn5pqC5+mEUx7uXHvJs0
ZMcdX5aij8k2z853bGRTdbckHIwQW7Ju3SkLLA5EdxG04sZVUHJRtXke+L77Pl5lRNw7fPu21VUS
0ER7yMHkGJcVp9E6gYXjtnGVrDP4G60WF6YfMu8Bb4YPTW7qP9W5jJJtqkZ6pBayj0vnpanqaGq7
3XCrPyp5piuzZOsudt6qQ8tj9CnkpsLrhykMD1YKlrojc+G0i+jiTs6h4/7w2RA6y643Adk/Rp/g
A8qT1ZTlfTCg3fE09XIHFtg5L6Khfa2XVxvskonlh+VKdmQ6rU779YZlxieV8EUbag1SYnwS1J4v
lpv04erkpWH/1RlMCV9Bu4XSnFWnOflUrjsBJKM3f0nmX7fNXYniepL9JAcM71ndD7fqH4DRNOwi
2qVQwnXNmt6za686FaV7VwRNNFE3tOhpYd871Awri++lnUVp8oWTWzIplkKJ5MDxJtbnWIp8+tVa
cr+ur6NfGzaXD2MOgyvhvHW2EInE4GPzacyjxv4ORaHblkEJZ0DxGycoeXUipD3WeXcvjew2H+Zp
zFoJZvTSiLn0MbRIPgXjPRlqkEXHefkDwAvD7DWGUZ+wqFiLfNwus+fPUN1wytd5/HSTYdQ3rDQh
hE0JhkaFs+G7ldzy6oaHbSVmZTdWmQwwLqPega3tcUmrG62hRGzWpNCz9DA00GMTOdXJfWMCk354
vMGslWjlK0eBpE6qk0vWnTcnIQTeDLPWDa0Ea+WVAwoZmDVNfbRtp7ss+33bEpJ/HxSYIKNFL76N
R/kH0KE/LlN946SViLRzHOdBWlCfKvIbO9axMmoX6lxaCUjqV16WORYW0f3qp6fUTcO1fLnNIEpE
Nq6/NAzcwXGeyTrEueCigmMqwmrWUX2yQkddKrYVLtLmUJDpF95FZd8Z2sQ+1tsEaEPZXfNkHQkk
cPqYHte9H4lj+mX+TsNp7+7WE6R6bzKQ+nol0QWO95m8PqGzK8xRnRKb6dx0OWf8UTfCD1CCk7np
JERX1Kd+z+7Ho7Vf7q2jezLdP/7BPn40vhKhYk6ctk4v468RvcfBJhyP9TE90lf7Fz+6u/zQGzKY
xkPVTv9ttHMqad3HWRX8ddFYG9z5E7BvhtDSDa9Erexte5wE1qAifzniJPmPxtSDcLH1RzZSo7bK
Ai/P2j5urUM97wf5U3xf+Pm672i2O1WXlZZj4jQ+rgYlB6K8HUN7tkI8Y4Hw3nmYh5v6YuFHSgwX
s2j8JsD526Y0xFVot42JwfIa86hvV7Ztb1M9YmgcCY75BHL7Suwcz4mX+ftNNlJfrzJIFQZtiXtJ
5/xcANkYyiwc3DhFUybrTc81ulyhPmOh27l0Apwv47IL27t6Xxz4nn6m4bIn+/IQGHKF7pSpcgAw
q4KW8oQf47ZRchyP0BjejVW07Kt9fjBhbjVZVeUASNt+XXKKsIZa9Q5iS6fAzQ1PibqhL39/d4+2
kiIo+7GpT7Ufu8m5IYZLrc6NlACeILVGayfpYtDIRxwa0k4QWvypMZHn6uatRLG7TLnbuXV9choR
Ehh/s28CCAO/p2y+jlM2c54D8cqC3Zwfg9SQMjW5QW3wF0U5Lzy47CtT+TyTfiflG3P3/UwPgfX3
9djSmEV91AJZJoX8e1GeaimikZSxk93U5ulw9TXLXb1gWygYXehUh1v9YAWmZH/Zvj/IyOoblj3n
3HKrpTpl6yvolMKyr45Z8L0e7vKB7Vcv3V83ju47yu5bCce3vYU6ceC5f5e93Fu5DH1iPUKLNJqt
ILLLH9e/pFuGy7b2Lqq8ZuCEW8SJrcr5PCRFsYNc9E18C1gIJWTJVLg9HXhxkoRE3PWissgMd0zd
vJWoneutAPO9VZzWrou6pTys1NRoq0kIao//OgVkqAK/PM3rMt6nxbC+CCZbYEbcad8tvUnHU/cT
lOgdkmBMoLNenNpsOpSz84DWW8PWqAlg9VULLQiFJWYfVTpZP7OFL2GVL/+RJLKKNAyS/Nd159G4
qfq0RaZgYAmkWmLuD4hfcXDtZ1JOIqTlZ8+3IWV+E9M+ML+XGbxzUwBKN7JAXQ9JdP48t8G6c5ct
CW/7Gcodt+18dNDULDsVkp0TJouo6cvIl2iV8kfgZVtgxa2gPl3/mmbZ1UevrnDBJ8SS7NStyCC+
DKZjuVETc5bGedVnr3aaaONbaX4aFv+eDVWUzMU3ytleOOttoacSALhLATGXNchOpZclIfGa+2Ws
89116+iOKeojV0fLPFkWPzuh8FCG01J/cpZsDgW4lljXf+UXvacCJHlhy5qdXbpvUC8w1FA0dx5V
1dUiS5NCKSw9gRLjAnXL2jkeeOy3jxd2m1J2IdgtDBGq8wIl+ImXdDyH8tMpc0Vyhg4u+5ZJazBA
33ReoJy6obQTSMYplgiXrHAttn2eOGtYV0VUGSm6NT9Bff3idU0ayCVAPyIBRIdujN6lfDC9CWju
VeoDGMrfZOTuAIq8rPskoU62NePn9tZrm/oANuZzMVh2m53AxHdet+rZTZcYhKeGQ6Vu9soGLmgA
mpJAZKe+q55QYIX2LSsiQGBuem6GGoiyb6eNlUKSD+Zxnfx5RO/WVnvxWpn4ozSZXWUI8GWbDx0r
MtSHt9DNunDDo/nSrKFTHbc0RxNdYQgEnaXIvzN7wFOS2naRnxy/fkzH9gBAHyBIJL8tW6mSr8Aw
MZCQEviR40I1qyksEMDeWERSFV9LyxrtsbBzxJl957fpryr3P19PhLroUkK4JYB3CSdwYjz7B5H0
xiWquuLr9cE1RldpArZ0Actyy/GQl8qQrs1LSbMjza3D9eE1c1epAoqhXtnWD33spUlkyfGrRUyQ
EU1mU2kCZF1QdPdlTjyByTnkrP67n7FF+wzcb1ZyvD5/jferEq88HfyhdPERvCg9D6Q+dcDeWrkV
leh3czawjDQmxL/u9u8qgUy3ZkrKusYB3G5+y6p9YSB3z9q7fCZ7mQyPTdKdwIz/LSHzcWTijeMi
dv1X6mpw7mX53h2qJmAM6mSenJhY9K7Bi986+Y9OAGqo6nGzv7BChI7I3qoyPXTsoVmHqKZ5aN3U
WwkqIiXyh62drBnF4/jSBRkyS+Bqk+Sm5lOdiyvX7m2DXF5JhYPqUPp3INid1833Ttv+fd14Oj9U
9u8sIM5akdaJ86D8vXhAlAcpZMMqaED5Jtk5zXlEpR8YcSotuA19XnQTThHoAqI1W49ENq9rCsrY
Vd4NVf5EJ9M5WGMylZCgpGtaSsBX48n6IvJgz4oveWPiXddcSVQiAjHTQQ4V6+OJP8tmDCWumuX8
dS5/e8XP62uiSTsqF0FHbbfhS9DHfn1cykdhIkPXpANVESahNlQvLiEKpQGQNDL/sfOaIvQh4Q7e
H2rtCbSXHqyq/37b77isz7u45E4vKcnoEHfr8ro5BT0Q3zYxZevWQQn60ZIVyxp3iD2fFyH44EKW
+09BC8jv4p6q9cZ93VGi2y+moJskGeLAOXfFmz3G8220Pw7/J5e+MxBzSLB2LQy0BafRjl2Tj+oC
QAlq8Bssud8gqNfaEXvHXtpdgXL4HTzX1M6r+4SyrYu1TOUowChXeXu0ZdtLvGWG64tmZVU2gnoJ
RHWpt8R1/o3UE/b1+8W798Yx6vnLdc/UZD0V3oVt3a9b97KoAe5moL2ypiJc3O/esu6vf0ETwyrE
i3T2mhUt0gTv9/PyJuS328a9/KJ3LtOtgjkumNPiLBPhMASAm97EzePwPwBe/lTSssDQo3uPDbtz
DXcInSmUSLVoszR2evHyke1dSLan9U1NdZiyEpxbAkxa6WHK2+qeuLeeuWvfuIDKvusAVihwZMUm
Mn9r+KfpJgVQTFmJzZRJmdEN46IVpxj+dnPTU+1lgA9quirtwGhXAa/zxomThZ/8snurhuk4rc2d
LK0oS/pPSTvvuZU8+XXWhzWTN9WBmIrwapqxDaSFZDPlLcgyQZ0Zevby+bq7f5wLmIruSnlbBgNn
QzyQDD0Lj2t+FPO3ecAjYmOomuk+cfn7u4jy0M0x4VSHZ6v209ADnkSeyvTYgQ9+NjFHfRwBTCUo
4NtKCuniV0z2r2AZQ89469SNfEnP7ybPJjAvlRYm7wfdd8etIzYTk2E+TpIos/x77NYnZMibYIip
6x28pnte2yQLN1+GOXAXBuvrPqJEcEFtMdsefsAwxS2YnUgelfwox9/X/UdnHyWK/Sab/RT8P7Hk
+RQR6CCFCxqnrg/+8R7I/tB/Gdu2kwwGkosIeUd3XfpW1MJw4f/41MxUHNfisK10rdGJ5TB8dQKy
S3v7fp7lLkWrtuf+p7CGne+YYIeaKFAhXdmWz3S0eyceA/uF29luovbT1HevjHQ4WbXHm0ymwrs6
kW9jViISFvqroM+8+2mb+FY1N1CmQrw8XrjV2EonZqvYC1fc2SjwEF7t+AKCVyt4W7rlQKG5URX8
CJ3e0zDf1MEJSVd1V6ZTBXQjvDhYbHrgGedHTsbX6zbT+LAKAitbyNN3LQZ3BscOS+J9d/PWdI7T
rbsS5B6eiEq5Ces4NcmxB7UXyw9WAlWb/7DAJB2t+4YS410jaWAt+EZTNkeQ+PYElIIeOfiDtUMX
lCEateuvxHoiaFasdBvjggAYQPfZjt0VP30nFHfO3j4Bpnt9PT6+RqF98995sS5JsuFCPsYALf2s
gv90tg1WFRCqQgVom/ndijL/9S/pVl45ZGfQdSm2Gl+qpuY3TfrfCTdczTSp6w/UmIvGlQWIn7gG
WqbIwTJ+4ewzrIQmp6ugsUn0xLOmdYw3np4GlgIt1uZvySTDuksNiV33Ay6+9m7jK7zRrTMbpnHp
IfVek/bF296uW103tBLMKZqk3SFzx3jy//I6wNXL/WaiKtKs6B+CMLXT9a2P0oRDwEnfFXub36S9
4TAVH4a73UQFuNZji/sHFIqPZW86s+osogQwhMcdvOniulRPOVjJ2H6p2aFrTdQymp0uUAKXVY6/
oh6K25h8s5OnrP7siy/F+MNd46aO2XK+vq462ytxKycoEtTVgqtTG1htXLnN7N85qK7Nu9s+oISr
2LJMZpfFHSo0w0Nv4yt6sz/fNLYKEttIv67BxUbAD42R5wUzFLdtww1Ns74qPqzNUjuVNSYupjxO
NjvkdHtAI8X++tx1wyux6s0Q9APWGLWCto8gzXkqlzlcu9vecZkKCPN8qAgll66bBFoteT/vgrmN
bpv55Re9yzJz13ttBm2z2Omwp8jqmFjQ8XBvoiKGhvrFU98Nv5GVzM4Cj1zb/JRnyRMrvLslFYZC
is7uSth67VKVS4rnC7tn35cFGO+2L7qwKxcTK6vuC0rk8pRbAyBWKIY2KOyueOz+J62ZdBI0Eavi
wiA0XCSrjS48j3dH6J+/ksEytfFrdnEVG2YVFIrhRQEldenvIJwcFiv+8Xp/6T2u1jq0mamNU2Ml
FSLWdGNaFzPquQlJDhOBCo9bnObFpHmiG/7yC995kc3Q3wxGsSEmPsQAevuwuA04M1zDPUSzCCpW
jDOgJKiH8JLZfJxk+2hzsr8eXpqDoaoH080AjIBdD5c/Hto2lOTyfk+W4biiQERNfbq6j1zM9s48
fittVnbtEOf9eW4+8WQMOzs9OCuDBJ/p+qSBezAVIgaZt2Kai6pDbb2MgNp7LNA4Pdk/SUB3eXFG
Fnm01i2c+Nd8MB1ENecslRNBAK7SjQ1YclfK4mmZ7wX4EdrFf5LChFfS+ZYS4GwivBezdakvgLQ4
bffM6fbpdFOvqsM8ZUu2BUkGy6M9lFZW3wtdL6vSiKwevYVUCuMrO3LOimqxBaqw80U3NSN5BmJw
w9ga06igsRm8gcFWVEMMgqbIy/n3ieH1z0t+XY8NzeKqSLF1Tum6gRMrtjqOnhHwqorsPqtoBNHi
w/VPaM5dKi8CStQlnR2cKeBJYQNK24l/LgoeDnKE4CIPgXcP8bpuwPL882LyZ4GSqYAxS6QJdK5R
LknL19IDBml8dlq2S2lzzGY3zupdyx6sYd17Ld+D8+dp5TfWKFU0WemxcWsKMEu3jR2PjB+yNQiv
G1HnBuoejg28WO2UxA2tDs4yHgIfTJLrTVw/DlNhZGOx9JaN1sS4KHEsm9eQS8N66BxMCW3Rz0kJ
ZksSe9v4wKCY4uf5g5XRiOe5wTaarYMq4V2NQgpgwwj63OcnPvf3kOi4cWglsj1vCnwpchLng/zd
owcvmubyxnmriDA2oINt6EsSg9vxsRudQ9+YHll0VQoVD1Y6diKddBWP/AQcfXKs9+Lo74YMDQxD
VB5M/Soat1RxYVbJgtqaFng8/VVVbzMtwi5JbzO+qiYTjHZNvTUfY9ENX7ysfuxSx3Da0HiligfD
zr9B8mPAm3FtPcusO4BH7ynov/bCRO2gs4wSsHYFsHvDB1hGPtZJHsrv0n+5ngt0k1cO3PbssTkA
X3ssvUCEG8izrDJ4lFZywk3CcCXRxJSKA0uGbVsXkY1x1wHI0hflFtrZcrz+A3S2UQLWk54L7PAk
HoNC3OMBORoX8lzJwbDh6OauBO2QASbOplY8TuI5sD9PptKf5oinwsDcAg4jWvjjWjmnnMbbVO78
rIg6+t0zOr1mcVUwWFCszUBXeKaFZhK3CMBxDlaDrX/ilqnFRnMnUUFhtuACyo4pKk/usF/8LhJr
h93wa5Cf2PC18W67F6qwMLcpS8ehyA1SfJ0yqPb8Ys7+ugNpVlhFgTUUbPx5korHDICAdj9PBsfU
na9VjBfBWQiSDVbz6IVrtO36cIvbU4AGy/ZoOiT8gw/64ICiArnsHil/hXD8o3vcDu4+31v7/iCj
7OCdaTju/EP3WEVojdy3xxvvbqqmzDYFWeGgc+gRmjtRS080a6MhO11fDE00u2o0D9LLAsdBuM2v
W9uFi/24pt+vj/3hQttEbfaz6eABZdwkDwFafI4bGaufkGjZbumRw+iXGHx3ZxN2vjnVMAOMBA29
qGxHKIDPN7GwYfCLud4N7vGhWNMWg4tFrsfCr7u9z037l84ul7+/G3zLfZ6jXQSD+7nzwGVDof/X
mKhgP2YDw9yVHaZbZdoXbZ88sIb/JGu96zzyCHTnVxLwV9dfX5KxOINN7cviVp1hx/nQjfBN5aDo
+1nJS5ckD9NK7t2L6ruV4O688L9vcyXFTYVFrHkhnfctBRPSFIzra154lmFL/jClYvLKltMgp/Yg
rktf2xL/fWlLS/LDkibeGtx5+dBmX2hrX2SFvdJyligb7aU3pNl/0NN/5BObqHUfOWa0zeqNfOtX
vA/znyWQocRyww2iIVXeRzhV/kNQM4KpmbRDmMklHNfHTUKFiLQgkhA7fytObvo0QhJa5uWTkycP
vpCHLe2iJg0inr4uaEkrcTiSQt5bTEa5Cw3mJbjpKIzfoBSXXJrwwcqs+dsk/GVP3cSKxdwlhjuI
xrXU2tJIkjJNA1k8dQHwV8V2KINfRRnsb3IstbzkbSs6OvyueHKtb0HqhHVgAuVqolyl0mwotdjs
YORxoehDq3a5kQhfF+JqJWkgRTItqyie5nb4tQ4Q4miGrDxNTvsEmvl7W1hFlLbWqakbe5eWm6ma
9GE1ACutpBbCoR/lbR1KJIyKLHSmNysBRXPGo64YdiKfDkv1F+q9hqyiM6GSVTifc3eiLT5XOmUf
9lWXRA5LW8MV5eN7Fn6OklVSx7Xbwe4xPnW8A8nAWc7WTy5kPHK+HKx02NUtiehW7LNpjNz2jXmu
4afpvFrJOWxtKtFvOT1vGzTjOdqtyuoxywLD8BrLqYWnqsXOW7KKnpeWPpSOjJhXGOLxwzOuTdSi
0zQ2zcYmzHwe+jrqGBzb8o8NuHjapv95U1SqVaeS16yRq6Tnqu53G+gH5vymogCmrxwbwIWeBclW
03Nfe2sWtr0nu4itVf7jtqlfFvzd5u643FqdwiZnG0JueTjSoBhCL3FMbFaazUrtSJyS3CGeIHYW
WjUaRNGtZNUCfO+sAEL/GQD5lf4iYi4yHENl3zlpuAXjaGrF0nxdveBUdESDEU9w2K3SwwI+qlLm
e6BYQ3QwHmi9PrhTa6idalxYveigbEpTwaFFu/SnjD01wuC/unEVB/BqwH6kU/pnD6xXru+GadHc
FnXqzQYdF723TL53FslwaJLpyW5NcG2d4S+/5p1brQJwOjpm/rkN2L5gJGyrMuJ9HoqGHxwwj431
YjCQJjWpVxy0tlupGPCpqX0eeRbmw6kebioL2dCZ/PfvyNGEVYsKDjRM4q2Wtowo5AoMCV03cyWf
D2tQWXie9s9CzoeBsXsGWr9ZFLc8gWPuSs6mWZbboAXzzyV6spN0u6tnN6wLeZv3qC0pnTUEfrGt
/tmCsmHfsbDGM9RNSUltSJEMKhnS4t55Wf2oG8vdZALfaqJJrT0L10PFBtqeZ+Gm3adqa5cf+eTe
RDSPZK14CxQO6pFXlXcuVr8LpfDbkz+nN1GHYnTFXbjvthBywdwdRppY9uCC6KyuPF23ucYZqeIt
nMgRaK/MO5PGDoNpepxnKGmXJli7Zni1/lzYHQQ/fAHDi+rznAYhSExwjhlqg7NrFlatQW+shW4h
y73zBFBA6C9VshNQFDA4pG72lyrdu3RGEg8dCkDlnxlvI9t2DyKwDsGc3kL5CEVpNccXjgW1rkuO
H4t929C7xX/rU1NxQHduVAvQJOXMRsuwd+73w4OzqwAi3F6WiB7qQ7pzz9f9R/sVJeUvzugmK37I
//9KuS+P9uu4u3yFG7+iW2by74WoM7DqQJbGO5dLLoC9k27U9aZjnG6VlfBtg1xIlxb+Oc15VDe/
Gq+7GxMTcYxudCV87a6aZhAue+cx/TxseK1vfg9GZLVucCV6576d68wT2ATTYlel/aHhHrqARkNy
0JhdrUZLZmVTTrDHjrI91El2X2QmfQvN0GpnYMa9rCjLAGbZ3N3F4pDP3l13SY1R1ObADS/YrSxn
emby1wzS2VR+LtCZfH1w3bwvH32XEtx64M0Mfqoz97cTyedDcGOq/Kcn+N3Ijls5lAQePefyU7aW
oUh+5O5Nb7s2UXv/CDjxhs3t6Rk3493U1TFN6zCrTc8hOpMrIYSjasIvmfIM3coSGp44jGXosLhu
ct3gSgQFvAxG3xlxzZrmMK/ZsQL8JKhM3Qm6FVViyGbQgrDGhJ7T+i5PzllqagjRpUa1/U8sTdA6
CUb+fwk4R2pcXvodOECQgE1wSo111AZAp09EC54D72wn0PRsqzvu2WHKF8NxTze8sgUOzVhBOtQB
I4fzSPq/+79SU0OL5oausruPPqnnZVzpOWDl3QAZxg0KJT0pw40LQybQLK3aBxgQm9RbgIOZ13mh
BBajTleDXbSLe/nmu3AlEsz6icf/u7jVoTy6rz32ve5oXlztV5SNb7GbqVno/7pQuR9Oy8uw/799
RbfGSvROidPPLsEhiiXfgux5GpDcbrulqT2CweLUrPOQ1Pw2j2p/V8xLlBv1TnXrq4SuTNzF5tT/
7xrk++mEZ67df0NMnm7CINiu2hnY5bZoggLLUFbgnor7v+r1fD25aVbYVfsCCwHsPw827FbBBTAm
Irm+kmAEqQNUMr9PAN2tyY+6De56XobUHl6uf/fjNXdV5nc654xxj+AX+bvMf5lplNg/rg/98aq4
ao/gPFk8yAbsNd0UDcVpMJEIfpwwXH75Ke8ijlptgB6DgJ7ljPcCXp9cV3xmk4w7fzFcJ3RWUYJ6
viAStrmj59aDLDrQwE4vIjFOBkiIbnglmgd0mtcpFBXOEpTSw/+Q9mXdderK1r+IMUD0r7Aam9hO
bKd/YWQnO4AEiE6i+fV3ruyzv+Mo1tL9uC9+8IPQKlUjVc2adV9Vh0kY8lC6pRUbblu6BZVLvCcx
BOeObTf2GJ9ytztdP1Pd8koMjqTkhV9b3pOfvy9lnKKO7/u7UPWwLsWMW3/N0QZgY+9SJLSoE0vw
YzkZpn1o1EbtBwRKhro9hdq4Fn2DOHMcxfLJH6tTzk3snBrpqL2A4NzikVgRJCmALFNwz2fQyJle
iRpzUpsB7TYoIknge1yrTpoGPB3GVkndvi8ie2FRzFpqaVe4O7QE7G0uWp7fYxjTLo1Re/2k1wcB
ethx4+zfM/8vkoOgd9e7mUSKlbJ68SUZcXNA6o9fMlDVmRBT5l3nkNVZxbYc2rmeYUn/fTa79+Jg
nS+B3TFIR3eoirnWw0Jj92KuQf5ANh+D0ncRy9tE7enzWydH8yAcex58RqoqZcYrj05bFDOVmyDl
InFNaLsEBEGJnSd19HOXtqhdfF4xDly4Hp5V401VPWBiudEzakSt9vBZa1V7kmPpBbyRG6Z5GK42
rwN5bKJyvQ/+zDjmJXhP3rl68tL6NN3036djcGIndAXtk4tioe7WB27u4RvlBOoDixwE0nRohjFE
DZ2yq118hC5VLET3b/bmcov9b/bG9ETRnYBir55V+SsmXcODrc4hXMZjS79fF49uZSWgWlvO3WkY
/KeCTQfhyiMtf1xfWaPsaicfJXzB8A6YUVkdGK0TFym00dRkrRW7Ek6FzQPuFTB/eZruLvisf8S+
HaezOWmm+wmKvaLKQHInb1EFs46t5SUdnlmgFNslH7WLb6jb0AZLGiokXoqrTDmkYWMwLM2+1R6+
PsBwkyhGMkFuD9T6jFvSYCpL6pZWXrPxQGIx8MuDMD7DzbRxanQzuqUVSyUyXt3Rg0DseT6SEAyZ
dnv0MSraIPDXS2tExXqVYbyBnA1Bry/Lz9X6rfPnU0cwlJdHN3S9j8vxuO9kFWudu6ihAJb5T0Tk
p3FsD0XJ3tDCRKGmk5Nisjk4XDApCEfQj93BzoETCpcj8A3pvt0rgXUBGgTDYXEMXmyfVhLdhvN6
GqvZ8EDQOX21kW8oRFz03a8nZ/nOPVTH+Gj97Z9/teXvw+QQFenVDBxzRKLefyoHtIHOfZqz3qBF
GoepArl8x7NLEIngcuPxBLnpA5U7Ja/iq0qM/PW8HJfJWPRpyz9PXX4IbFNbmkZtVHxVs45d29FL
IESx1Iq9gyjqgwTP5C61UQFWYgLmLajhK0ERmyDlcmjRnySXblcinagoq3gdw9rGcOinOa4rEBcX
VpenbZQDdHF9/7pzVYy2QidGLDqEq8UlyTrRtFp/XF/59WYnm/iqwU6iEdNF8tPBy7x0THlqpVOG
V9q5PhYny+D1db9AMdxoYsE4TfgF0XbJGvBd47KwfSXUViWNN46y6lOwpVF4lqZshG6/SnSdR1Fs
foHMFpXySxG5MRq2vV2QZKLiomILUwC5DyvNW56CifxYAfN8/Tg1dvQHLirkVjVwiMOZ+hOP87Ns
vHQZTE5AIxUVEjXMNpng4P/X0tZtW4mujdXOwothQF4n2nTgMT3RuryHW4gMQG3dFy7/f/EW7kvM
LA8vuRki7yY4gN76VoFB5rrUdWK5/P/F4mTI256vSBYDdXrYGDvYRmbfiwT+hOYSFdogLVCERpeX
JK6rqVXHSWFbz13/xsv9x32bVyxz7nP0tV6yG53zzol7kKy4BmXU7V2xzVaQaWoH7J30+WEcv7Kt
fLuhYT0Ypp2nqlhpPoZx2VbQRxKS93GfN8kSzo/dsv59XTYarVHxDU40Ch/98OWziIq0dB46DFDu
8w/XF7/cSl85WhXckFtROMvaKp7paB1chNKYBSnDMfPi4wiI8fWv6H6Ccif2g24DLxMrnz15B3h8
SsXXsNo1ht4mKsQhXLxlxRCo8nkueiuZArRLgaj8xxJ2JhyYxrRUlAOIhTYqmrJ8DhgFPBXtCrTd
F5JUyvWFrXMf+pD/HK5pV5RnwAcNeqm7R7pKVKUe5skKZ+g+gDjjELtPJOAY7yqSSBzGejr5ACyO
Tpt23YnuGmCNs1DsOK6CPOIkyP/zZPOaVMwGSek0VTFkb7RCu/a3HBnc/ACg/WlDO3RYBTfcdg5F
5Rz2qapizV4oByvuJ/7s1ZjsPbnxDOz4ihlRsjBVejQuSYU8UNcRVtmV+RPI+9GD4GG8RA+EHjUl
XC4SecWmVWhqtKyFGOxxLRLQ4J8rV2KKTb6duwITQhvQ4aztTRM393KbzvmMd1c9GMxc98MUM7dk
UNgRwAvPdU7vwwHsXjSa5qM3tfd2SaqP109IY41qQx7fRlb6ecCfm7WqhtOw5rZ/4+VTaIJk6T5w
8WIvIqlY6hjIH5s/OySYnyLOnGdgTE3juzS+UO3Nmzo2kapxyFNkr4ei+SFkeJLMNElFt3fF5iWL
RCsHrC7zwksdClxsXGCkzT7RK+a9lTVoG9DLBki3ezOBwW0qTaxZuo0r5m3LgtWrb0dPGwkSG40T
Fd1301XBqj1xLYw99vhzuzI0iQLo8Uw6e/10XSSvN4IQFavKpkiUUx45TyFGdi/+0cZ4nwozbLa6
Sggpk3ihqZhMZO0aC1Phq0yWAw8kvibBye/MH6uqOGzlI0cL7/Wfo0sbqqApn1jj7HZu+Ks08Xva
sDgwg9A0NqDCp7ywa6Jwc8kTx+ODsR/lUB37wFRe0aSxHMV+G+kz2yNu9EQn7z5i3k2IpHbUv8fM
2idLgq+I78MkERVPZeckdydB4/+EO6tPqQnVoLEHFU3lO8CUtOziJvhHa3porX2FrV/n/sK5xb1N
62qo46dw/jQEj033viXP13VHd6qKCXshm8cABFdPAdJJzd1WpYVvuMvollaicolGkn92vbpfQHhw
iKx7UuyD8BAVQ2U1bIsiAZHwyLqs7OwEBxEVOLU01WwV5RA9SfZUFQ2G+JkwUxr1UBnT663wtwrd
mZiIiaEQZXgsop3ZUxU0tfLZZRFI4p5mdrsKcfDtmzHsDP5Fc5B/wKWGUjYLr8iT5ds/5gndeXIS
dTIE0bddSmhfBPZCvxtwh9lBAZE7eM80NAm/8cnU9KfbvBJc48jdmFsX+VM43njkAVUDYeJe0vld
WwmtXlMtK7qUov8H5JM3/1bJzH5XEz5UqBRbthr9dph358xOyiea9LafdFN+KFuT8319voxNVGZ1
J254ngchngCHw6XwVB+sY2I/T8fteKluN7tCiKPCpUJqobxN5/ipx4zVonno1jxtiAmLojkODJP/
XY0iTDgsOyr/OQ77+E/R8vIbyI0Zevf6cQCC9ftHFrS5SG5NCFTCufOmIe1Y9EmMc+LYJmL+11UW
02J//wSxnY3OKx5kC39LMbN0NBe6tDK6fPOFqZG1CTBHDSf9L4rhUmH8P8ITMQXy96/kIHlAO7LE
QR+bBwfVkH/Lx/RoPgmdmBTLZhRMs24AbbLtGxs0N6ja2cbBJbrFFdPGFZF5FZoFn0JBzuHQ/RhC
B8Ve25D4156DEnftcQvayqksnIP46B74maWtn3hJlLhHzJ03jazW/QwlBndW3riL9KPLZScEj0Jj
vuzofoIKoOq5vwjmQk2HA/r2D/+amwecg/mQX4+ZIB7/XZNCn/ExWCAnoDTs8DbaiXAAm/DvC9u8
h1dlbvzLEP5/nYVWRoop4+qfe11I4qflVD1hpPoNS2cnqRMnvfC6gP/megDVSUmxakv4oBQkpQUo
/Dkv73L2uG9dxY4xv7jzJu5ASMi+1k19KsLotG9pxXrrjlLrch16Yh4gCLxMVyOZ8+UI/8ylOJFi
u12DlNY6ebDdpU3nzrkturNvezdk6NHAw477foBiwZ3fkE00TvS0TFWDSWxrnVeY2Tma6BE1phsp
ptvadR4tF83HxUVieM//xb2puKpNcmFFHrWekAZ/lCGy00EdfKJxZWoH1exeRVfJ2V7zfILj8f3u
XKKPp/f/dld6uC573eqK8UbcjbqSBbj91zfD+L+61OmWViy29dp2LcsNl/ScJS5lKXN/Ol5v2LjG
UFVcFWAf5YZ5Rkgjesg1bM4YJZjI++66VHTe5g+C9GBwpLDjf4L7f33aPx7ZdInTfkWxXFTB87hA
Sf8XSOlfv/9PZ5/Z7+uOQbHhwkU/KMhu4ifphJi67KMeOSbhuIv22sZwzt+9f1QEDo9BZXrBFf7n
7mBuTNIdsmK5IhKMsz7CbRpGnM1VLT70FtvHv+SoCCtM53OCGUW9J+FF6J9fD9LYmaTZuIqwmqQ7
Wn5rwaz8KOk3N/WN80M056myaRFL2qPLkT+HN4PFlu3uZ5ijcmkJ6vtBWMLX/HOnvTTDXJ5h/6Dm
9oEVHRVn5ZfVLO2W4LazvnHnr4776brR6gRzOYsXF3KKN+Rmd9DExltSGtf3zsyO7VY+X1/+4rb+
iIVIQCl2xGOg83ubD9nMg3s5lafeajEwnX8OaHy4/olXfwE+odiSzwGnIj5l2Yhu2Wxx7fuCiThx
W+kdr3/hVb3EFxSDAqKwBerBGTJ3ex4x1maW854clf+HMXU8aKeCl2W2bc6BOqDMkfWx9UxVI83G
VYPa6rwuW+42mdN2qWjBsF+EBqnrllZCIOYwRKKS65D1lp3yMriRk4mDTbe0GgKnqqb2sgwZ6KZv
/YX9FG1umOGmW/qiQy+0vYkxSr2b5YB5hx/9cLprp8iwskYL1UkDmHtFkFnooSNd+Bj79Bl8To9o
GHm6roIaO1Jp6YrFxkCKYhuysd7SbvkxOj9r9xETefctr5jp5PVL6IxFmeVVc+va4Ol3elDFIdXW
V/Kv69/QSUixU+YsuRuwecg8tOEuVfNuDqx7UeWP15fXHa1ipFtgscrqpiGbMJe4WehlvO7p+tKa
navoRDtcJkpHCL+reFa776pxuJuqv68vrtm3ik901nFiY+M1WeCOKaH8NNTu+frSun0rNuqOxdqN
dcMzGffvrOa927IPeHgaHn261RUzdUlUgIoUUgnGgKetkO8XZnep0zPDfVInmcuHXxhrHdihTcCF
l7GyPHdiPa/+rr5z31Ep4EThXKrd0HerpSkaiW+HokfJzcS6r7FWFZvo9/Xm2QsET4snbt9SYGT6
bUla1Pmun+zlBF8Jq75irxEEv9LNhvd1GMZNukWKEmiLaeN9NtkZC8PY8CHdGShGW68BZ1LAF5fN
+nndlh9zbRkwBzr9UQy2s8cJ6LZiyGgUHVHlOMdTcEYmfp/yq2DFJRymEKQ9bbZxNN7GmD/CrOLk
bd0+f6MiFhsxb8KjYZsBlfGmIvn7YDHNO3+1GAnss2K387aQqSYQult+INux4U9O+ZZEb7v6Zh1N
nRKak1Wp3ABtr+2+RQDvgikZuj6TvunSpzlZdRgAZiqUvtNg/03+bpDvbOcnKw2FeZ1oLr/mhU8A
c3lnlx6UZu2cIOl9+Vb43V0/TiebxR/YIjI0mhkuZzoJKQ/NbSB8mMugzci0HVlsFYk/tI7BsHQy
Uiw4H1nuLUXUZtRb3wVsSRan/zwsuyZlQYUUuwUFOF/WgTTZZkf9wQIULXWH3BAPdYegWG7U+D3o
deB9osBON1DSdDx/W7viuMZNUoDc3JpqgxVrHJ0KZAwkBVtfjiDT9o8Dfd+iE3ebj0O0JKbqouaU
VTSj584VINM9z6aLHYTx0Ym4QYF0m1fsuJ75CrZ6MmRbU9507vS45OXJ9WhajojDJsyeJtioWMZV
LLgdMmhSBXDepU3Z3eizvf4UnqmypROREojDEg25tbCKbM3JPXX5Q9MOx+uBTLf05f8v7JmtHtiW
a3jRMGoeh9b/vvn8/fWlX2cH9h0VyxiDO6nxLXu+5R3O9+vK+tI51TUp/PvWL8e5OMwSSNAPgjex
vaZSRr51XH10jHwcnUCgeZJXnrcc0GBKujOGAPNtTvpAllUm8mCrHwL0IFhFCo/EmyQs2v5YgWSt
WdMwIFb03goKy8rI2g8idastEAcpGjn/WNBa47ZA/YwcY22bunHX81YLwaDbi8PZQzmhZPyztBfZ
GsSs8TYqcWDvShD3F5eRA1uQ4anytbTHB8/uDAARzSmqPOhTWzXMcxjP/IHfWZu8l/Vye/0UdTtX
fI0382juWF1lq/QOG0gnR9zBbbu+2bW8CsUKME8Gd0wsSQdytKbqQVCw5HaewQNodq9iW/utDZ15
QeagW382Yf1c8c9bNBoUXCP1X3r/wnbW3uFBUIS4JjjekQbLh8WKDHcznU9RpB4Fc7AIJ0CYDecj
ZoomjTueg3I+TJsph67ZvYpoHau2lbnE7vuFHYH1vmuG0KAzuqUvceuFYCInH5zWLnjG6ro9NzkY
wRvkug2RWyMblVrVD/yiDgCUzhyL34z9U1DJZJHusZMG4WuURgWrOn7s+jQWTbZytLPXbXBve+FZ
UNPVQyeey3dfiGee6dT1dSVvo7Fgwcmd63C59eKC7+r1Bxfh5cMvPtDXbV7ZYJrMZDndLpG8t3Jh
MCjd3pU7GRFW7TmyqTLwmfPjYBGZrrYRBaiRvAqVHFbaLxGKJJmY6Xl17SMGAQAnXh+vOxuN5qg4
SSumTDqX8GFh9E4wu8dotM+yaM6+Y6IY1n3i8v8Xol9Bac/KHI6eOF8i99mfv87kQMQuzjPfUWGS
REZt6/lDlSHajunitA9+lWPSGPc+XReR7gQU1Qkx1IzKDZHE6t4H/dfF+UKrXb2a2LyiO1EYy56C
OTyz279l/6nwv8/zj+vb1qjlr1rVC7HTtrAYWwtEqbY7+bH/mLflPmf2q1PjxdIrjYJw9voame2G
HULSbQkJ+efr+9aJW/HzcSBls3bYd5/LM1+aFIQut0vZGBRes7yKkozW1YmqsGkyUS+JxeFrij4B
o9fp+u41yq5CJdksuhnXqjYb5voYluRGYurXNoqkWl2DL9YcrIqZtCg4hf0Vv6Ck5DQW+UMjTWOy
dEsrptri9mg3lVNndoPO5IEUIpnkcLguGt3ilxN5oTWtt7XdEtttZmFQ1pto9uwm4XHp7kt+qIjJ
0UINOQKAJaudlqWLROhYh3BXMyh8n2KoWw7/iOtkk3ludzeM9Ye2wWBUd9l351Nhk3ItVhH0fp0V
xEcP/gC+gvEI0Ft6XfQ6pVee3oMj5mLKvTHbrK+k+j5WH2z6ft/SirkG7ewwvxrarHWDd64tb5G0
f4zi1VDDeF1pMPTwd6VZiLWgWZu0mevLjw0GnFPbNIj2daHYKjaysDdZTI0/ohL1BVnphNbPtWWK
Sq/7AVvFRJau07jOgAMFr3OyDUuCFq80hMb7oW+wJ93+FWOVVrVYAw/HzPM/b+JntXyyl+97DtVW
+eNIH5J2iNBaOpG/BYKdVf/c+tZwWdXt+3LUL/yAJS1mr1swZk1bJV4rklh8m43XAZ3CKIbKS+lT
zMZAfTFv7rdGvmk30xQ+3caV/FiV10Eti77MAmc9BLRMo1zcAJZqOE+dyihG6udj5xf2NGVOfL+R
Y2CNSUnOK9/nwuw/uONqKjDWGfrixzwNAM11O3ZwPNM8Po3g/8A+SowCAMtKkcnC/UprP7xt57E2
xDyN6FXMo2eHbBgr7L2inwgYilv+I983wgC9WUpOLFz9fJYFb7Ni7uOkadcmjbddfPpYXLFSfy6d
YIwuVjqjW7uvDwAf7PLqtsobh8nfDhwuo8iyOceG+ifWdKk1C4M+6g708v8XdtoOa8R8D2JZNnFa
uTz3drDrjmerxHHdGLIYo42R4NzoZ8/jaOqs383bauix1WmLYqjo7aOSIU+bxZ1cAHfsuxQxdT2R
ZjQls3WfUIw1iDcW0ykas2J7y6WdjOxuMTYf6CSvxNRhm4izzmOZ1X71WJLwDu1IhouGZmkV5chJ
wxu3jDGVt8zxCAsymsdfrwcNjf9S8Y1RRIbKDyGSen2YynMdtclcfAtWE0m0RuQqidyUMx+3DRvx
GpPja58DNjwc5egZwpJu+4qhEgdwLNDaj5kMb/MgDaKfYjuJzvCI1Mn98qNeGJO3TZjksEI4ZF3S
fh7TudkZT1WIo29NcW/NPTxM9z0ClXhpvQucD/vOVImmwUK5GMlKs9kDnNGPbsUyf6lm9+1CehOU
6Veu4c/Ksa0CsoD7D/sgt/DqqEoU7tNgpb79dWB2O98OrW1vPJnLscDEh0jkmOVFqlEGoEiY56o4
9aCu5m6Ct1C1ZuNUyfZ9uzSbVWFEmxuOTiqplXf3dYmhVhh9g2HUm+mOp1FIlXyKF4WbzyOdsjwW
h8mtk7Vf02j+eV30Oo1RPExLQimQ1xgzt5ZpWZaHtfh4fWWdpivuxWkCglmIAc+Cgn4p7U8Ozd9y
dNZLz5TO03xBBWSKKWppXjtjNsZiOq5R9H1dgGWnldNhNto6nq//EN0BRL8b1Yp2dhfwYRwA/9hP
b634kwgf9y2t3AlYOBZTGLZT1oV/XYyKVB9y4x1Vt++L2F44gynP/dAtoTiYp5HxMvprESAvqgZD
eka3/OX/L5Z38wvTDYUnq/JPnviysGc2G1RHt/RFWV8sDUxWT2ve0AzDmI7RSsGH1N+EKOdel7pG
51VIWb8Etb0WOUIIWkLmHvzkRmyBbufKnaAWlNZdC3Oy5vY4ofGn5OMbIitDuUm3vGKt/pyzesbF
I3MYTX2nTi1vuM2b0HD/1QhGhXsJ9AlWXrSNWTz5HYY3F5ggj06U4y6xq3ivPKRdi5f2CPIOkkzo
fCDLj30rK2Yk8iaiwq0mAOxIgtEo6YbRcteX1khc5aHzpb2Isq5ptkXTsauXnw7vj7Xw9iUeVB66
CAMKyzLGgXJavmdL8wETUQ1arvGOKtILo9anmVrYOSsx4RW5/GRaSVqF2904Vvtu2Crca9h42wYO
jpRGHzz2V1R9WOU+H6ACvWZMH6wExYuGb/WbwPeSijjvh1kYlFF3roolcWgJzTf4AHdY7vO5ToQT
fhbdZhC+zpKU4BcU7shXH9mHfO4ONTiEerEPvmSr8K6htUiX29h5GP4IPMy4dLjhpafZtArsInlh
OZgHO+H5W6YYLvpWNsW762akUUYV2NUNtlN4oY9YFMpj49d3FjjrY16cGAZKX/+EbveXT78IGqja
un08DjRDR7t4qJpifFxXa6emq8gu5HmbCAkfyGYh6cadW86+zXZxur53jTZ6l9/0Yu+DwzvkZu0m
62x+6Dp5LMMmLdg+rImtUtKtltNZE6aXZo0bHrsA9IWgO9q3cyXggaKTkCWANo49S1Yk8eK1TSJn
F10ZWgUVM239yPXKeIberO1dt8XPFWg4ijDfF/DUYXurt4Q0YtB4B0OiQc6ckjYwGJPmSFX8VufQ
NedWR7N2JufOK8+bY52L0tunMSp4a5XMGjpvnbLRjW9YJTOM7Tq7UbvvzusqEbXs/cHxKweFiIre
xbZzYtb6ODJmWF5jqypyywtHL+prWNMCd9BFxad4sw0RVSf3y/9fmBLprI7IoJky2nVJbf/VcBB6
ebvoen2wlP6+erSMjogvNw28mxKyTW/iQuy7T6ugLfDt94s/wQdI3zpxGqa0c0+TkeZZJ3LFUL2A
r40dz01WdOsnZxMCLWyuCZWtE7pipuEMsHRhrXAwGEfN2QWvFH8nbbyrScN2lWjqc3+Qk7NMWSyf
bXJmZZjk8bcVc4R3OTEVkVMO7hQOzkizssJYauaePQB+Gpkf9y2vPCBRjRxHh2D7Xv2T4GYKVpQk
kjvzAyoqhxHetJTARc7Ol8r6aS1fZ/n3vo0rIbXxGA+nHE5mcMAjEeRZufbHyfINXkCjNercY3dp
8bQO4GRGa3v2/egEiroPK9kMiBnd8oqtgiy6ih23QCXYddItQoOf+AruIkOKU7e6krOKmTv541C1
GZjZz3UNigGrPlflPtyireIWeVfaNEA+D1n3IW2W5uQt9XEQu9pwfVvFLc4OprCJspuyxuqy3PIP
Gy8/N0vxbZ/iKAYrWu5RQEibLCq8G8nHk6zzuzgwFYEu+vdKKk/FLgJi0sYjmAYyYY/HfuWJMy3H
Vsa33WZqO9McrwqIuvQhzMGIMLL5c+pY0YGHHgDSreHioVteia9siAoMzLEqoLvpYVnAEWJNJ0BQ
Drvkr1LGVS7GKofDJa8UB0ldegCNW2vqNBgUs+8Dl9/1Msr2m91I1IazZrQAlURCktaZT3fxEPu2
ShVXjYJNvQSIv+PzX3b7qVjLN0NTv5uK0HA904RDFRKFRyUpWFgCQbOsFACRYsQYp/rDPukosRaD
48awraIps5CmwSiqB3YpzxuVR6f+SrT1XDb7loflNzfAo9657ebpMAuJeX67KORwAIoB13E7rZXo
EbJkk3TdAAwTTSjbea1X4VHFhgla8cV5bv6SrGF5LNYWPRS+4b7wqnV5kUr2sFGPdmE3t5kj+lPh
uinprYM31Hvu3lheCSxVKBbQgtE2Az74GPgyXaboTWRvx+va8+rxYnklsmD22iQ6h4kMXPZsemjs
23arU3vX6AMsryincMkIda9FVvTDoc7Hu2Bp9gR0LK0oZhmWIVlCXyBnE9xx+6tYyTvHMeSaXrVY
LK6oZLW0fFoCLD6FzYFC8sNgqm1pllYLCU6wLTSQHkQyVQn2ng6xKQunUUW1ER3D4jfCHKvJSCTi
xzig4amahjmtAt7vuYl4AEX+7ovzEp0bJYakAXGRJ1MznvK4ObiWifBR9wsuavrC1ReCD9sGkv/M
kssJ49dvKbGSsTRlhXXLX/7/YvlwJcUUb7DVCUSK4kTXxsLU7MBqyrvZtlvbYLO6I1ZstvWqAWnc
tc7qzq4StrEHnw8mYLzuNygWW5RtDT6iQWS9jYIha1b8iQ7V0huuUxqPECgmS+uicRkyIBnmIdyF
Djv4i/sp8qdk6xqDfC7K8seVCkqkmG4Q56GkayuzfrXeRNHntRS3oM0tE8sWh3k1Ae10klKMeAoj
skL1ZQb+uNRtgrRyt8MQm7gZNMurBYwFz8+ltPArXEwB79z8fnTAn1+ZJjFpzkGtYLi85sFw2T1q
gmkYbYlkIAwYHsb+03XXf3kRvnIK6lAd1xVjP7JVZtPKUt4MJ7sXn8u8QntRc1zLOzK6H65/SXPe
al2jLtpOEH+ReNp9LNBPEDjH3Llz1g8jLqPXP6ExObW2sXlzj5Ftvczk2n+xckumGAxguoDqjkKx
Z5+7fIl8KbOKFae56O4A0H8GZit1Yv/j9f3rPqFYdYz7SNnLTWYg5TguU36DVvkyGQqaedP2/vo3
dDJSLLvfvHb1GH6GPQz3omnPQ2BqGNYtrVh0uYhc1jOW9itxiJbyzboN5+u71pmZYsW529uhs8EO
8vihEz/L6S8KEu9da6vlDeaFEwubSmTo7jyiJeXdOg1H9Ngd9y1/sbyX4YbOvEYdXGZsifDwGs6L
cI8D21UU9yK1zlEVtd15gZCZN8x3rhefQy++Lwt3T44Qy19U9cXuZzYMpWN7Es3NQVbbNIkG/tYF
qnifcC7n/WL5tibz3Maw2FbOCYu8o8ufrT7f5w/UIkdbSqufqgnOrQ6/ozyDcRcA/hgW16ikWuII
hwHTJtkoM9Qe3oDt+qGJ2a0r6sM+ySh22i52MGFmJvK+xXCougUN08t0GnhpuoLq9q9YK8oocVmV
OFnu+yn6VJOmyFNCaoN4NM5ALXQUzhrz/CL7PI+Pnr+d/dxUAdIsrRY6QnTci8IVuPRLkWKC3bHE
DMFdUleLHLY7s2kGJD8jhHypMS9sRhRN1kgYpKIRulrlQHqzKTsL1hrM7IFWYkhz4jbHTYameoEm
hqiFDieyfR5Y8ZTZDFMaGhezssTiAbkcMP/OR6PKzl+iWG4AIrBZjgMcQ7ke3YW8QSEhCSZTBlv3
My5n/8IxhGLLWUBtRFteJWCTTJi47+Iu6RrLcNQ6LXJ//0Jer6WsGxgYik1pPvqofpgmlOhOWbVd
Wju5x7D5nH7CBTGx2jfGDLlu24rZNlbM58XKp2zFnBgg0RNkkwxBVre0EmQjTC8t7RzbxjXkViI1
mDu7apNepNY7wmnIGSHw816Vf3MCwP89UYH0ytRjoLlcqjN1StoHDGSJMlsqAoKkOT6E83ZcgSJP
fdncufliSPFrZKTWPkDRNfpMIlUSWf3Z790PQeMZ0N0alVd7kdEq0o+ui8JqgY5Yy/KPrjucScDS
LiDHXe5NrX8MTeDyuIXRohkg6VAQ8omXDCZ+Q90PuMjshc3ONPDBp7OhUy0O3sgQc08c50FW+UGG
zJBn04lfMVoLbcMhi3DO1TI+DEjx9+OnfaJRbDbyN5evNVae0YY/j00CpvxTVHCDt9G4BLX8QVhV
iMrG4eate5IUuceePszBLtoQ2JdiuuCnEjx2YLp94L+lcfzNFnKfYNTSRxxvYirGEqmGvKOJHbje
iTLaJHinNIfrstcojlr6CAhBe+AGV4zrWbY6DchIq7doejzOtDHgGDWKo/aDO/4Wh26P25os/Y9z
aR9k6+3LhqmljzJulwEjnWBUpf8m8B6lnz+so6m7SbdxJc5OwHT8D2fXsSQ3rgS/iBE0AM2VbN/T
kkYjt3thSCsJ9KABDfj1L1unedCgEcHD7mEihAYLVYVCmUzRE8RRJEyXfTaL9FBObFNrFwnVskeZ
eWhDT/H8L1r6ZC/BN7drtoxNYGnFVEsQlmLKBioZ2MGR5tGO2OTfIZhvITVRoehko9gs8+kwVoU3
XawA3fPpeMh5anj36JZWrlm/SzNfRM50yZzuH5KF9m4umQmqX7e4Yq19BvLSXkIZa9E5OydLx/0s
VlOpQ2NNaqmjxQwSMuLQxwVz1CXInde5/dRFa+yXzKDymg9Qp8Fry8o65FCRqKjdg+NXtyI0DfJo
HKU6BT45AOfqUuh7DX66sEClbOk/BlvzdSp7ThZGUxjUNqK++bpWN8E/yE0I+gRx9v9ff50XpWSm
dx/suDvOWuCJZCbkSk18ow6BZ2XOkTBD2AHesmM5RAAP4C9irp7kGhxtZDUfO2Kd8BWbHb1qWRwB
dzAt/r6ViNCmFDh+myadICHFXhte8z7IISGHZN+rJTp2Y3Fb0nLj7hWb9QCsyskcIP80p2My+/KX
8MHlDX7ZjS9PlTwHyhOBcbIeMYvfx04+Hxp7OjwW/dsmFagD4b2zDLTN8DLsRLnnqD4XjO4fL/32
qQbqQHjhAgzFGnGqbCQ/l6z64gXVLhCmzg7dzu86+yrsY1ZA6iCCSXnFdCjS8f2aZpvCvUClx8mr
NpgCa0Z2vaqTNJjP9rRuXFqx1oVmvuujlHoZCVS8sHcekQZ56wRy//srgYRFmIrqnsalablbenJs
Q2lQcd3SioHOnrW2IOYQlzC0ht3AouXQk/LbYz3RLa6YZwq+pgJeRlwyPl6iOjgHZBOrJgkixTRd
x827qoW022U5RBHZZf506oZNQPlYXrlQ03IRWRuiwiy9zImJJVDicenvTWJRB8CB3kQ624P5iAzO
JB1OTs63KaE6/j3Vvc0nDo8FCLAEyv4RYdTnbbtWrHKAhyoJGlMvHUh5dwNvWFLWwY/Hi2s8ijr8
DcAA0JjOJV4z0k4qtHcPQiQOzbb5QnUAvAQ4BlsqVGhd26UxWDryHd5O25w4YI7+3zyr3mYoLyOD
kgIGtB3H/9AIv8081fnvCV1i3J0QvPQcCIMdpc6OZMbATmOfKtlNISekCCYCl9VSN2EVmWMLI4/x
tjNVTLQceylpD110ov9Gwq6R/9WtSkPa5O2YNFAZboaqJ+M443XNPIvEY4hcYQ6cSL788ksTOKdG
POoIeONazdDW+A0LSHS+Hx18x6DuupWVEg5YuOtpZbAlTPR+I2FPkrRYtnmXv6a/o3pcqx6XRZGy
Zu9VjvOE9KEJBk238/t5vLqKUt5nc8ax+iyj/1iTHoHHY3gDaHyA2vLk95HvYUgZ9Y9h7pNIpgAj
iEgyVsM2L6A2PTWNsGx/xN7LjH32SfriQOEf67pOLMo16tNiBhs22jlZhMIHlU4Wc95t3Lf7/zKP
8iUSweIhm9FYv7K8qQ9uM5jKQveD+7teH6gNT1bQNVxiMvCC+hDfd7b4nKbFcECH3tOcbXRjauOT
52XLOnXteHGjrxbytB3d9KoO1LanvE69WXiILrIq283ReAAf+YfHR6pRR7Xtac7SkAYl9pyuz7gq
cuu/dRP9FwnUdqccbPYOOIrv3Y9PXtEldN0YFql0Nh0G+efGIzhNiTKHCwg+3/OvY2PqG9Toucpk
k4Leio0BQheau1EceQPyU9GXxwLXrX3/+yvXEqXVGqwlrtG5jpA7sjprT7zANGn/9oM3UCemPb8S
Ha2x867GK6u0kEOWH/uyPfdlesgBof74I3Rao9jqmjMWtCgjglplQi/9r9FPj2IxGavuI5QrtWek
kGsqoJNl7cZlM8R9T95J2X+NBuBHL5sQbaCgSvibr3aXrx2cQifL+gmx2HwpXBN9okZEaodTChDm
MnLv+d8QaaqM7BqnOdUyMFwjGjX6q8NpKEov85ETqGi/xsCRBjVmSg1OQbe4EgSjbZ9GeOP14FpB
O7QfXtyFGao1OrHcHfQr9V/4jPyXmEGp0EcHJDbOrCCxW2zLxARqK9NiN9j5HPHLPI8JxqaufRTG
fRceH+u9TjCK8fZuWZHRJUCR7mjToS8uiObdWpSdCapIc0+pc9ousgICyt5eytkN92NZ8GPodPI2
C9tDR1Nomkr8U3h740JUp7ZTz0mDHFMZyJu4VfXU1aHHr4PDJ7+Ma7L22RLT1u5tEtOBOPIqMMm8
3NxQ+BF4OduyAx/AlLcjexdYfOo/WkQIiuAUEHofaZ2u7W4lbQWkDFmVqZ3FTj2N5RSnVVMi9HZW
2YNAbc7EslzdHNhsJIm6IPS/k2ouyk89EG4RSpceIV5czeiD3vZyVAfUbMcd/EggginTfkrmYmSH
yN6YCFCrtW2GOSk/B8GDtBfMqZM8j+92uUn11FLt3EvMdKX3dBHDXQcGgPYjZcLaFmGo9VmgwQ9R
4aGZywmzsxc5LQjM7dWwdY3NqxVaMaNCmwpkYXPQ78RdV9HYZ/zJq8m2U6XKhTGOlbdkPQcEgchk
9XFA8aE/oaEeQccG4XuO2h2ygKx57FDmx8h6syMSU2qtifL+TeFg6fvfXzlEO2SCdkjdn1vmkNjK
B4za+5YPQuthU1yKn1C8lmc7XcHcjF2yckhghzvUrrYcLZZWXgRB0yxtWwEDsWqW4zpMCSCKyhhP
kC3REtZXAg2w9Q2RvzhAERztS5j68TLmu8dn+maUgaUVpanb0AW8l2udVwKUE7eKBzeLQf+cTbvM
+vn4N9505/gNJcIogYrlF33BkC3Nu5iRdid5t2MjoOE2egbPUd0Or6d+GEIWnYqRfGwkmk88yZ1t
mq+6nSwKV3QnOdbZtua48Oork6vhMtUIR/U5FQEs0dqMwWm8N6WGtTcnMhfpB9evf8u17J4fn8Fd
y/+66SCe+8+/MrC0ZEvdcic8AQQs8bruawQsF4P63zMZb62tGG/BFiBNjJBOXr7k2bNsnypyBA5j
7PnvpG/4gD/dCG/9imK/HV8XEjl5cCJlU8arLHk8FB7gYehq/+yHxj/4c9ge5m6qv4KRLDtOdjV/
Hi06fpi5/R3dGSLJ3RH0AnZWsl0nZnn2goxd/WzxP+QW7T4uwKIzmKxOJopLWK0A2TUR0FPbLwcr
+24XIgYme9zZxclh6Mu2/nt8sBrPqU7eok01oovlWWfUJEfx3quPTrElAIbOKL6BU5a2EjMi57zP
8fRgQ+Xazxge8Te1buAHFMfgIj0wdMCjPsl84sfBq3Pg5vQOSZa6rz540FnD1agRktqGMgIH2+Ji
BTFOXkVBHNQl7feNhdAhzmbLNbkJjS2rrSijPaWL13np2XYnRIFVzDi5jDW6pMLc4C40dqy2ogzS
8wLpd8GJzpTtSOmEl3Bc8/1jZdKtrniJKbdFw0YMnbOgKj71qRV2ST2HlWlQVncO97+/8kIhmrRD
AdqPcxRmv5u8fEoZ+8/qTUSEmsvsr4aUvGjcZW6D01wC3T+8ZCR77vrmVxc6+9Ea8m3+Tm1OiTgf
8qLj0akP0PXpMKdPcpkni9U58WAN3sma2IEOCPsfn4pOrZTrf86Dys1X+JK6WYI9NKBPyiDlBzqP
NLa8Thh+R3f6ir2HM+ioe3sOT31XAwpuQpTnddT78fgr/hjbGw5cHdK1s6oObNl315LwIIzRSzWv
yRjN7EzyunnK0LH73l2oxUFq2tJkITPqN4RK+hK0dn1uHPyj1LHbr7K01iHOM+TrLGDbH31gcH7k
q8y9ZAznbJstqJ0web9MLKpDehJVE6dl+z4Uw8tjUURvX5hqBwxA1ss+ctLwROzhecSVNnDrugLQ
KuZO4F/GST6h4kF2TrSw3eOf1Jyt2hkDtZzTzAX6b0EwJBewpN/W9u45alcMdGYgIHe2zuks/Hce
yCfj0mPj+6gqTX1sGr+hdseA133sm1ZkF9mRUzt0l8buTl7hb0kj4QvuQnvllmYgxbpLUWXobH0J
uAD++qauEqyshAG+k4E/vp2s89iS/OjVk5eAaSM6LRgaMpysTpkU74AUFUkHG7TarvhceV9E8LHw
To74XHu/OXmikyH+0jghW3EOEqwgUcdm4POtp9q7kp7Ha30iw+9t+qmEAhNpW079rrhQ6z3xw9Mc
mLAB/hCw/O13/mJL6OsxSssx6K7ZuT3bn4uDv5toPO3dnX1ammTL/v/iTQAkJybMHAFMnpV1RzL0
7SGsTXOib99rf/EmAIkOIEUSgD+SoGLuxSX5sLhyF5C4dQwu6Y8XfktKytXfFNFURyyLTvVKkZL8
xccfQpKkqEXS5MMt8sc9z2K/Xgwp0Lcd0t9sCr6PLprJ765FCtLd9pNrAgx4W1HtSDHmiDQUz5G0
uyKX94wqPWDepp3fd+cBRYbHh/12cG9HilXXndXPpLTCU9BV+3Wkp5m5gBQh16kUT20Zl74JGkL3
MYpxA0jZHynNKuSgwwPt7Jg1DY+XCBdjTw1HrzsJxbI73s2NDXR4ICwUcVCWyTyaZll021esmtMV
qD13xQ2GW4mjaO1TMD9b87fH5/D2tWCrzTUAcel9QC90KHq9q6Gdbj/HwCfftvj98F9fCjbw+Mc1
6q6kaoonh7Y/MouxPRDcTXD5GumoFAszIICClFolrh3r0tZ2XBcDADq6nxhvMQD3aM5W7bXJPUki
VwDsJmfiNIEU1wqqTW+qv4gWWiTB295COJc3+7n40jvfuR0ZvKnuYBUbZiMGQejEywsZZLwyDgAN
GU9dZLBfnVQU+2XUQwEmkuVlIQwvchoPfm7YuW5pxWDzSfpyYG6JEfhbD0Aay7IN8tatrJhpRUGY
0WURWNbzqYizPvhlUcxUbFN2xVDrqegiH7O06Fjv4xShYSsBF5Cb3n2avavdNU4wNmPHQF+2FB/X
0Tk4bWkI3TSaovIrWEvjcYyV9Fd0rae7tcPsjTtWVhyVrelIdT9xv5VfOQKRW4E752l2mdJw3wC+
tglAR0VNU50aLxDc//5q+TGvQVsG+LTLkJ+H/GbXzc4G5CE15b1127///dX6FaArSeGm/ZUJgvRK
m/6q21Hu1jAwTevqvuB+6q9+gSzcKXjtFpepWc9ZXX8YramKW+CuMKcyRdKaGEiFGbIBLBcuTTWc
OobBrWmNeZHHtArO/kz2eG8/tgPdryjmW1mtABe0V6AR5Dx1fWw7c9zYn4QFWryq2T3+EZ28FEue
Gmm5SFUCa7X9lOenqPliVScWGj5Bd96KKdMW/ZXF/aXXlu8x+hP786+q/v5455q11RYcG1mhXM54
BEykiH3rVzV+XujXx2trfITagzP1vGaRDwLhJvsQOJdp/mfbuor5Vl5Ei8HDbJg9NjErgj2oLwwu
WRMHqh04lC++PUpoS13ngByLLXc/uF1syw9ufwsyU15GJ3XFgrOsp6tTOMWlByk0n1oE5MWTcE39
bLqvUMy3H8YpaEcgUZfy34w+5fnPznnKye9y/jDJb9sOQblxpRX5eVaBsFU0BUOc1tvnvKLzh8er
6wSkWO08T45r+fgCt2loXFjHqq0LsHjRj4/X16mmYrCoLWQYLFr60+C1MUgw9iXzDL5A43DU7huP
9OjWGOfqEnpogSTPVfWrEFXc1Yd22nZFqj04eT23a7hMFfjEi49RzpLAoWDEMj1RNMJRe3DA/tYF
c4+jzRt28EiKIotB7Bo/qcILUd6QxQO3+8Wd5WnuwmfZRE/5mp1lu/EV+heuUNSO3TBa9TW1ls9z
3Q5xIIb/NmmN2oWDBFsFRHpojVyrdyur/01bE/OFTjKKyZIRCAFZVOSXqLGvrod+bo6akihufUgN
iqmxqb96cKq5FrzjFQbSxjhrhhd7mU8OZl+3CUcx2ZEOWVCB0fqSzfY/th39y6JNI7WeTRVr5U4U
8bZr8gtgyOIlbGMKnPeSHLdtXLle7V5C7gVEP0n3mHvlOWWb8Gy8v6gSwA7UgiC3qS7odf/divU0
zPY+K4otUONY/u7/X4VpPlv4MFWgrWpSN5btvM+GLI5c1xB3aPyAiiVkUT7KsAHjdxbiKhQ5UlUe
aTY+UFQooZTOYdfKO5+4rE/Sm957wbdGji+bDlWlS5AyC+dRRIgRpvSny9GI6pUo321bXDFWNom0
kqB8uZTAdW/bpO22DEnjQJVL1W/CrJoZIpsum4PdUI75njSuODpWLg5r4JvAnXUnq9gqUo+CrRGk
Uw/A8PPLfbeaHvoaR6YSJjAbZNycWqBOarovAzBnektecurFPqU/H4tf48hULCHbRR1ntOFp0M63
A1h6PfFdZe8fL64RjYomZIE/zcWIPfIrzZeGpzubmLyYbmXFWos0G9KCTOCg7+ZzVa5HML8kjzet
y/WqQEL1bC12G45gQc84jasBj5xipHVsRY380pKoj2twUO8Hvy7jmURowfQcf5v/VJvI6hZ1Lhos
CHjc5jQ51pVtG6DybLWJDCXZPqwZDqMgP2fLj0vbhPKmO4z731+5znnqOjei9zeVJ/aMiSMVYvf4
MDTqqfaOTc0oh5zDKy9zl4jAT4i48+eaCBx1O1dsN1rGpuQOLsOhBvBgRI5ANTOokW5p5Z6VQIMZ
oxYPtiqIksb1zl5r6jDWuAW1Y4w3Fqq5MkOCTl4bD92p7D0itb0tTCV1Tditdos57YrMEfjsTj36
dbMOszBzzOh/sj5U0jSfofkItWks5dGQShBFX7pgRHsdT5Ywf5qLbB+2mxA4PFttHisKMizoyqlR
Dw292CrdNS6Cim670dWeMc8OFp+PZYlBze/Lkt/Ktf74WOl14r8bwyt7GmzG5hL19NMsvjfd+7YW
+5L+wJBvIiTfuHvFZqeSApE9qOtL5VqJ1frvl3Jbvdh2lYt3FG5Zo2EVYp/Fv23eWce+ZBuT02pD
V86crGAO9t1UU0y6EO1q2zIhaj+XI1eriJCfu5RTkKRl+c4JK8MozP1WeqN6qHZy9ZUFoB/Lry9z
dZwadqKln1h5CmqlxHOzq8NMOqlxl2onFyJkUJOkED24kC69GEAHDv4WToPIEK1prFbt4ZoXKSPg
FJcgD1l+paU4oKfrfTX8rLNN9FZoO74bxSvln1I/HAavr0Fb6MR9yveAXjK4ZJ107h/1aml0zXle
mrclRsI/2WJIpuwckU08lNi3YrQBQH69wIPoS/ffO8Q7oZtQTrGyYqpDETjWTDAvzFrP+RQWQVck
k1VwjqGVzDFhVmruK7Vtq6DoAAwmei8VYLYalMAjLV9swlNqiMc1Xs1R7trKByBSN4O3zHZ5jGlW
Mt6s6tcI3ILGUDTXmNmfFodX5+s4gKnz1qK+CNePMY2blNNtcH/OzhKv2XMrtr0U1U4tJHFW0fnQ
UOaUB9LJHVmL9E632+4e+3/NUai9VRgbQqsnnOgld/JDGE47rzcl1zUmoPZWVZ5Pw+bu5ELS7ZeR
HPupPbRLYLhVNO5B7aMCckE/+E0L/xMM/3gS3QWz9WHEe6KrTR5I9wWKEUsk2MFrynEBZMdmknFd
PRP6/Fjwuu0rNlxkXDZWBUtrXfc0rFMcMutE3AbYraZucN32FWNu3cXzm2yAjtIilinZNymYBCzk
Gh5/gk53lMt3WlvfWmvEPJTbe28IEtTODO5Tt7RiwBg28/wScGCAJW3iqrAOU2jtHu9aJ3glWC5F
Nk14NtcAd/g0znue23HVHrh7erz8201gtootRFEEA4SZO1zJ0Ts0h+nkHde9OA6G5d8UjBup+EIR
qVYX7ZhwCBUaXjs37oyzM3+841+hA9a++7pXPq30ZO74Jbbe75wDSfJ9eG6u4FU/9MdoVxsqNW8q
JX5EuXNpjxaXrsePZPSH6/3jsjCuTC5Bt7Zir3ObjmCW7dyT3ZX7LANUWrS8GzsTqrBO9orJ5hnN
aI2sF3CvvmSO3Dn2YNBJ3cbvv/hK8mkORE8KqH4kSlcE3t1TBbrmGCSW9RZ7gtQVU23TtPXXarn7
4k/dHBxEYKLU0glFsdS2X5267K3u0o6nKJpbYJmEk8HBvGmq2LViqunUETdfIJYirOJgfuHLpYmm
RJqmW3V7VzLIYgU0hYWEAh4/8gSW1l0OIpTHbkCztNoQRWyKodSmQyCFmkbSyRWl8RI4149X1+iL
CjjUBGVTcALKx84fnnn2ErjwMpNpEk23d8VEo4kvaBPxnRNoeQ6S0SM3NuVoTlTtgqqmaXUlQssT
m+jeYdNziQYIjoRpXLem/gSdcBQz5UhasqYOnZNTj++W/j3HKCD6WXePRf+mf3cjFXYISRwJmhwy
XKf2U+R+WKchbtcmdpxrPZzK4BMbDY5SdwqKyaIxqgB1C3g369FNqnE61/20f/wNuqUVm50qy5Gs
gs3S9H3ndbuuNtFX62SvWKxwaNTPNVSnL9rTRIO4I9OX1TOhSuo2rhjsUja5QPOVcxpX6+iC8VzO
y/GxTDSaqTZGgSpUhHyATEjw4kzJsHzDeYaN4drWra5crVE5cydfc/dkjeTWFeRUF2XMBRiF8mZT
tOpGKgRRCMNavbCD7HPUxDCagoLECX7CoDQaxVe7oyYMAI/+iKOVfcsSEoYfgJwAfO7hMqaYLG/x
X2iT2+KZLkWdzFQ7rpmT9wJ3VmPN31HTOrKg+5z6ftIsple6Rp9UbKKSTUyyULgnwFnx2M4Dinke
tqnchANRLJhOpRw9IImdrI4EtzQFnMAIej/Deej2rhhxFYK0Bq915+RXnnhfjpiwmpqgP2wzB8WQ
gTV5Z90g6BKu7Lik7iFYixfKX8BmaUIqe/MDnL/Arr2y8Lw5dPhtaPZuecg2wag4oZqY6scyr8NS
8lvL3y/kW7Up0sG6ig3nTjsA+WjmNyGaAC3gwIIhId2UE8HqyqXrOqUTFT6oHhexlyWe4oaDvP/7
v4J6rHu3rleh5VSRzG9AdXqzwa/uYiAof0fDd3514Kbeqzd9Pn5BsVOM+qFoS21+y9MRKMhHRn/0
xaa8Oha/K8+r7Q9DFoqJQCyl3cSe+G7E0Ndon5qDCjHJ5E1R2twKFJKo5SXWJvpgbFkxTLl0AXE6
rNwufTxjsoW2sb2JPRiLK3a5ukWFgBiLo7BcYGEHk+pGZELdSSrXa9tEmQSETHObgxe73jXkX8s2
XIAacat5ptWyghwoGPzm8fdudCtN+SvNltUkU+R6bRWF0I9WRLFFTiyrk2neP3aCuk0rNknHirBq
gLBr9GDfmSPz0cT890fP3rBLdVbPEosl+wWyrngcPoeX4ZjuMjvOz4uMrWNx4T9MrlwnovvfX5lQ
H7k0LETQ3Poc+HsxC86LqUlXJ6D7318tPfpiXisbSxNYvtzPo8Fp6bas3JwlBdBpL6zm1jXvUp4I
EOGOhoeZVvCKeeY2Q/MKGb2ra6fkEwHS7LuxdeekHNEiYxd5FZeC2zFZin+nznnmdgaqOPBnu366
JFm/mvpodLJTLFnUZWaDNAsOKATrZpfuKr6JEwdUQYodz6HMmiaE+FYwbxYtGE+lbRLf20fzF8B1
IdNmSu9HE36Wl/bsfFt3yLXsomQ4FFXsfpM797QJm9L5C/E6H8KyjsIaN/n6wZkO/fA0RwYNe1v6
AJ7/f80tgNZZzBOk30zBDeqGVszJUBrQSUi5ccsQbYBWil0H7u+l+MS753YTuTgEopiyl45AMOyE
uDpZ+1Ll7rMbsVM7CYNQdDtXzNmSbjZ5Ac52YMWLKCWGuNOXMTWFIhrTC9QsVCWmpifO3RPt6u/0
0B2zHXR+uayJf7Cv/sfy6xa/HUSKiYtQdKRv7kHD+ETDl87bdIn9BX/t8XaRqQOlcb1vC+K/d0Er
fUOl564df98Hf2FfB7OL8ZlwTY8rooaJHR1xcqid+Nlxk0zUhBSjjJcZyj03hDq2/ySpYa7tbjBv
7FtNRbXhsPY9gLuvUZ5eew7chaG7CgdXWP6tF9vCh0Ad0CvdOYi6luCiiV5WCSgXQyJNI3U1H9Ut
ntWMFDc89+rEtfauhDtb3zXjp8dS11iUCoFd8UJWlTXxGxAUknkKYz47uyndRBIN1AXFYFd/qVwA
4Dc36v0nrY9rj5kugz5qHKSKgV0UU95zcV+6+B6M0RlPTYMV6WSiWKcrZOQPdIF1Itndthfm/xAm
36s7T+VSHSPb7gviNDfhy7jLbk75u4u+002JM8hbuVjlWAxNBJLIG6NgGgAuRFhtyt44gZp/qmxO
HbZi5034vWJPuMFj47Z1jledzVuCtrUcTG/e+m/N2YqdmH+OkpzH9Znvsn20Wz9sUnc1BQWExqke
FnxE0LQxyW9hPSUYW3+8uEYj1QSUFJ5ogMWMUJ9m8dSLeCm2sEpB9sq1ymmOYRiOlXt2FeWLCAyR
gFbuin26de7MFdLDN/d52rGTcwp3zrt+H8brvtiznWX4HZ1klHBZ+j5Z6siDZEp6lmC6XMPJ4N41
BhUoxuqD9XaVUSeubi2e12m+gSxvv2btofCY4Sd0u1dslmA4YOp73NaTDRafH6VlaLLS+BkV/trP
g7WxMpzqlH5frG/c/rCYhqjeLpUCCeaeJH318GkqYZWLhT1bp/SZHpxTew1f1sRL6gPbmQY/NLJX
5/DCKbIap86QIOPv0vYgWitJx6Os+G6TQamA2Ks7pQ2auJqbXe1Jf15MqXTNgarDeODgIzVyk3gi
FEvM3adpfd62YcVOs4BUwzxjYe62FxoGQOAwkWZqlMW/f8urAy1mO7Oi+5MJ3OAnq0CvxIo7z99E
CwR9USxUgDrRHV3oSx/lSccB9TqXG09RsVAXyY/VvQfVrf+7YTev//xY2DqJKGY5TrwF8uEgroEg
B7//ieG1U8hMpV3d6spNGqCXmFUNdDuiH/FIctGhEjWmN77GcNQ5u6H3ZbD2iNPr8oWz96MFyuvP
c77Nr6hjdlXKMq+YcZaOPFTBs+3uCmdLzc8J1Dm7WVaYY/KhhYynP9noihi2ZAjoNBJXB+xEvoIU
LL17k+AqSI3c9cmd8vixsugcojpiN1PL5qC7QnL8gO7wfbPjSXkkL+6BH9jBOjz+Fd0nKEYayC5k
lPgQz/JvM75j8p1tGvLQqYxioHXZtLN9fzKCcS9u2DXrrxN6B6W1LXhR8a3lnK02R/XnJol/BsDo
tTIVpP9k8t94galTdlkXgUXu7m7d4/jF2XnXdt2Rf+g+fXnyEg+t+sAyjYfAdNJ3ibz1c4rl1pSV
YkghqegEVDjn0B6yQ/jJfi/2y34+Z3uTR9acCFGu2HIprcJZ8Fl0ksmyBKe19/b+ZMWAFN32ElHn
8MDtVdlylciTiW9tNMYADo7z+csmZVWn8DLA5zHwMDc3z/P3Q28n7ZTuBDGBSejEc//7qwsrcIhV
OR6OwarDpPQPVXdsmBtHwTZXpA7ipQDbcCMbL1dfHsf+PI2GaE9jw0Sx4XL26iGr4ZtD/pOE+yJ6
56aHxxK/L/GGZqpTeLyYhm6SKNBZRbZr3GbnLKb7W5PlIMola2NwrSs87NoLj13xAWBKMUsvvtiL
wPSW1+1euW+RC6YwZew+A9NMeZhNLRlvo645gTp2VwQYTgk5NCU7h0dvxy7iws99XO7YztSuqTlU
dfhOBE4negllydj3ujwO/beBnx8fqu4N5YX/r+g8s+w2Z7Cj8svCY3a6F0rQn8Fj7+IlbpwfTNhu
GotSZ/EaUqx546byGrFrm793oq+1EwfMhLyjUSF13G4cgT8o10hera75uHi/0pUlvlVc7SKMI2a6
iHUncf/7K7fAJSu67G4DixMcOeYHpTseu9aEq6tbXrFekRa5W9y9Dht+ZAXEg4et6VGlW1u5gh0u
8nbgNq5gepAcyslA4DCZqMs05qUit1sNX9y6QQaRjV4Mwp5EbkIucAIVuF1wS3ZodWpuafU1rP1P
QKX9+lj3dRJRrtrI69vcJfA6M8pDlmgSOTcfeb/sHi9/t6A3/KU6epcNIvWjGQrfu/WOel9S5zpX
wCMq0rhZ9jIIDLGP5jPU8TuPYRi0ITNq1s5zSXfDcMlMS2uMSh2749Uo3TYX/Cbzc04BODXFc3BM
kcEdTK2zf/oY3hKTctNySaw6rxa8On/Pe5I4cbETP/zd/I0c5h3oGOFHmeHAdSdyl+Ar612tep7q
CvF/Kuh7zxs/p3VaALy923HX3VneBOae6fj49HWnophywVJRL3eDcMGt0ufObhEirozQShp7Uyfz
5opVaAuBVfT8vVjxf4My6USk3MTRYGdTniOVWTufUPk6p+3nlN+cZrh2UxJkX7YJR72MlymLGHhe
bmn50qLyiKrDpmlIEEYoRl06nEZ5gKzLTF84z/aYRzg93rRG5Grjk5O2AImXeB5hXCUgt6ncJgy1
8alduiptZqQXZ36sbRZTPymy/7bt+W7YrzQ+DYH/B0QJeZV1m8UlgvG4cIcfjxf/0yX0humqzU8B
aAdHFDTDY8A/5dW5wGzx5P4UxWe5/CNYu6d1ERcTuPc+g1sZtE+fW2JIKWsck9oURcsBGMwtohZQ
kSWhfQrtL//j7EuW48a5Zp+IERxBcsuhJqlkyYMs94bRbbs5TyAADk9/k/3fhT5YKETUthYoEDgT
gDyZhX1kTR5pDUnhCTI0ihHq1+3I99dxo0uGbIpCy3pGw/aXHhyrVeik4NhPb6+kyrSk3Mx7O6tq
itdDf8nBBB68getYV7KoxpY8epeywVkDp7DevgT5JWCaylE1ruTDlR8WeetiC/AeBImZLVkqjUOo
RpZcGBRmdThZ/vrAzRyC000y4vB4e6FV5a4MlJo6x3MXupe7NLKPwdFNl1PwdQZA/nFvxMli3VuN
4iNk5NQyENP1K1SKrAWrekAOrq2DBSlSi9yaV5jMJcJF7M+HX0C44GavjApHx5KmmriUjyfbLrkB
UOOVt1/ozoGybvdZuUxubgo6sDJEddt14Yy+bLZFre9rzHGf3gexSKY2D3LI7XjQa7oa7CzY75Ke
K5EYNNAYjmp4yUObzAPzwIRA6vdDtA2n0PBA8pv6s6avXLWnkpcyc3RAlz4C1QJAsBWWKetZQuo7
DxYyqfnGXAY08IIXyuHakes0vTW5Ji2q7iZlOFSeF4uR4yXrun1iCT1PRxCsbC/1efcn/3xXY5tF
5M68AUlsWsqtv0JnVMQs3IrYzqkfw151NMWKfEbkDj1ITTj1Cpq6q/OFOfHWR27cJRnAV16TTDwG
3V6aH3Rq7IrCl8gYqTGf/GnY/80C2fLZKqMpavBv2WE++EXcvK4Ji4tUd/z+2MBIKLk1bdE34voI
GmgEj2Zv/jZ2ZlTdRyyF7dn/9l2hMS6mJYpx6K+9vyYD3tBGct8LDJF5zh2jtTdBYbv57Cbgqo4r
etfDLpEBU51jloIQOLW3YsLjEJNJc9JQrbbkzoO/ZMsc7BdaGYvqpomgsRjl4Y/bWezjEE3kxj3m
4+ky95HELLN43EznOzN1pPKqiUu5t4RyST8THFuE+L425wb8s12uCdGKacsYKbuARJW9IP6PlL4V
YQn5OGhPagK0avC9jHtngNwhAe2cEkeKgPCD61X2J9ouOmiaom4gMkIK5O5N4U1sP6Wu8X5L1sZ1
nJ/7xzVpkzK500tlwBQ3If5BLRyGszaPcsOJhJdAp/Yus5HRUvNQgFdhwTdMWZPwPo8tHZWLwmpk
oJTnLJ5wd7S/O095JBanA3V/2MShI3QH048rfiIDprjNJ2emZXgsGLq88KIOEZnMLmGddVzq7po+
zvIkkNzW3yYCfCCKCItmPB4mkIFtFe1OECP+JyjL7Pn2RqiWSyqd0WM+QbsBG7F0n7ANzHtYdJRn
qmWS/HfNy5pkFiAxgeOllMxPTeUky0qgAFde3FrcF99kOBUGnkFtjnAPdtW2TtClNujCvWIPZDAV
3eqmgGIG+l0I+Di8/InQro/tELLQk+kmt3dAES1kJJWz9IOgO2JrqKB9Oo9p6OmQZqqhpUTLQg52
lAlpvWDZUXjbF3HnDQSRgVQjePHLoRS4U6rOg3sYdS29qinvv7+LnXZBjXlmHPaIboB1y8/G4H65
b6GlunkOTVCslFgNd4JKXNDFQ/H79sgKJ5KhU2abGRO0MPvr2Dy080WUcc//vW9oyT8ZKRuRM1gH
98jJnf/OZucT011dqBZb8lAx5l1trVgRXhAQRDfJMOpOt4olkWFT27o0hdPhJskQ1clYiqQ1grcl
LDSVvmp4KcU6bS+cbK36a9AB/Tn87TE/mpqX22sefnh+IzJaymux6qE/7rdry99WXUxRBgJtBtlo
0Ik8lBR3tOhGiox5im//oar+lnFUIYVSNTEb3Ltd8s8Nj8dXN57iAqpJeC7qadKf7aQ+6JhFVIu3
//7Ox4LN5HlfuHCEbI29rnlt7DWFNpBm+VTDSy7Mhq0s/ALnR9N7yFgysyO7S2TdIjK4SkyYO8Ra
0Eq1PVce5n/xdFA25R5ICXerobfJKowdgLn41b5syU5MHZFzXUYzjmBxcRpwiAw1Bb9qlSTHNmmz
1uiSA3IJ5dXMf4Tt0WWaF33V2JJfE89AI5iNDRYQoKGACgyPW/j7tq0qYoaMuAoZgQSKRxGgPSse
aiv12ym9PbRi2jLcSgjekJIgjIJyC968xDkuIDJTJ5mhGn6vU96ZfWnZUM2AosQVxKqQIz3UUIUf
Q82BQhEzZMxVnfe9jacJlGuN+ZoN7NR6/Qt1RWKS5h9iFkfe7g/ZgFjcXitFcSWjsGzoGQ6TgdLE
H75S9mVq/pnCHNRPn6o51/yFaqclP269Js/QJYpPIlWUOT8z786BpURsgBGu4TVKW2EX8f4eJQZd
P5xqjyUnhtwKqHTRtQ0nRk2+LnG1dYlvf71v0SWf7aqSigyP+lfDLOKlWQ6hs7xYdItBxZjaIA+/
/Teqj5DcF0K2mee6A1ob/FPhfsqzT42jeaxQ7KkMtfLakdn2gqgzGc9u8KnQVcqqcaV8TC1CAQ2p
9+4X10orL7AO82Lq6th9lD8vVHE39L+eC03pwJqpFRxRvsU+WPdM8Z2yPIW0euQtVtyMuqdShVvJ
lOfgyHMGc49urcV/eyOLA6NBwf9WFt1Tb3f3nX5lxFVe9sKEpnBwBOtlWgfl17GmGuyn6gMkp3Xa
piw41NOuYrq0/iHzaTR5eC/qD5N5F9uFRWT0VVYugnsGan9vuvjikDn3pUQZetV67RbyCnYv8s/L
dHT6KmqpJuYofEomPW/YWI8j63BeMa/G8kiyi82fb7uryvYld8XTI57rBUL/OuNlEeoEXqDrXVXM
WkZb9aSq6nlDOEP/VzJT559w9l7oVmqSlgJQSmTElVllYIKvcNqaX1jCU+9gfB/jHEQDiXkumoil
4N45lXWsbYVWnKhl5FXurY65UeSUBUyv09SkEH9KeBOcgOI43LUdMvrK2fpWzGuFFDA8LB2NTS3+
XjX5fZfeFRC2PzUspHvpY34P7J9h8MWpnxq8NN+euOpiz5F8d6smo6msrP0PWe0d9mbr4cGPaTqd
20OW6ipP5f9I+RdXAu4y0AaAz+v+6li+kPP22ToCZZcOR+ProvELxWsMkYFYHd6npsLLcYP4bTnk
p50icfoxJVvapCBhS2+vmspFpJzsz9tUIWpgU6xXaqdu/xLOmjyscGyZEb3ztmabZtzj+mBuGL0i
Beu05sSnGFoGZDml7S9TiaEhI+8aB1t3OaxYDRmAVdZe4Ygc1wVV1T+6gXGyVjCydjqCCYUH/AHC
EpXn1gsWm01pS543b4ss42m8t0SX2c+bjnnC2C9veVg+UvIaulieRichq5q95L81Ql1X2cBckerk
ilNZiWgCU859LKwWsSX/FRBqs4sG9r51VYKrSEsMSaOzc5XFSE5b4IJgDPcu3Xx4BiBZ5BpLVBQM
MvW5UYNejO5O6luvpPvSuW8GtLByI+mIJq0rjkZ/UKCHrHPGEIiSoD+EKGkXYR0KvzxADWe0zEdH
QC3InzUpTbXHUjJmpU3rqjTaa+eft7COGPnLtP91+7e7oo0MvFq8fIFgFe6dCB8SGkLsgpMxzuY7
b+RkAFbHeQtVYOyG65rnzDTisdLdyCk2Wqad6og5kaIO22s29rHYkm29mvnfTZ+OTBPwFSYqY7DE
PAcFyYJ2P1yYOFzouiNVj+H/Xdm8S7yBBzJWc/svkfg8IpfhYDxV/9g86h/Ng5Wap+nB0FydqL5B
8uHJs3fx566/1r6fWuMIjUgd79d/RvLBMea/fPzuM8aMrE2GBynA88NPIU3cbxaL9jd9ms5J/7ik
46fmmxeL1/EAwQpNflR9kHQiLga2VNPeJ9/jinQE6BPN7JqCRTW0lHo9V0BNfEK9UofOUXByzDqN
FyvSmEyGDjxOaQcZgGKZNaUTeCuzyYsgKq+ZuGJ4GXllhFXPlwLDL7PzgPfxXdT0HASDxg9Uw0uH
4T7IusLPsM9u2x5trzjkxvgcVq4mBilCnIy56tbG4DOu7q9z9xyOX4fghw9N4qDRtO2oyjaZr8pt
O+LiAgLTP+J1OZ5AIOB/sy7kMOAFMurvK65kBJYA+lm0gDNe/TqbDq7A+2kRzrXmuKcwTRmC1cBe
HH/cMLpLIjB+JC76eO5KAaaUiPEqDuj/gjjKUD9Y28OAW6Z+PtweXDVvyVuNucoh5QHLbJ360OL2
fCvuI2EkMu6qFm3LQ4GhO3qmzlkLzFdZu5xxLXswkAnRJRheijIZ7FOjYylSnFQ8GWlVVpvdGy4i
DLi6eEr+9U95GqY1CDx5bOGwwk+T5krm46/wZLzVOECmL6/xT6ZjJkR0cVZ9tjKNrStcypPxVatb
d11JMHr1CITyYTvVcfitxaNOkWaxzqNUn7DHi3fphXUNWIv8PcHTf0z+o7YfK93TqWro/fd3Q3Oj
rwoP7GXXYnse7LQcvvo6kLxq6N0T3g09tWPVtTkSrj19dvuDM33uS40zqYaWPHWxKHMzuiMD2n+5
kYMQ8zPTkeZ8HIQ9mXhqmIeg5Gw/wJFTXafBTCPXjEL29XYcUE1dSq397CG6BE6Lm2aKNlgvWiYa
L5PuwVE1e8lnxbwsW7Bh9laTx/MW8wqPLf2nld5VReG+63831e4qxilFmVzisDJ/Ca37dlSmoFpa
05hmarZXy/611PEQfGl0qoiKFZdRVR1aapuswZTr2ntAC8TvNm8e8SSlWRHFistoKlZalef5uDOF
YuTBKZOAvxBXpHWp6xL+OHN4MqLKEBavtr3Oy41n1j25OlNRrYvkn8ZUrR6zseTmasd1+EoFi2xP
c1utmrTkoTh3FsYmcL/pegL8IcahuE9owTNl0Lsf8Gnb2oBdyuq7151NSIDozggfLgmG3k9Y70KW
RUMLlR1h0BXJjn5enZa1P46FpykwPjQVDL///n74sV9Ag+tj5ttp6U+187NmUJV6vSOyYPT9o96N
PpDC5yWDrKLg4TeftUmYr59HVwes//CUieElc3EIX7w689jFdkW038rV13WawX0OAIsmVX9oNPgL
yWiykFhFvwsuGIxW56xf+hiMLkJTvKtGlyqwZttrawt2Q8BZ5mR+7Oc68UbVxkpBnWRDx2nL2GXk
UC21s4uxrJ+GHV5SmD/v210psHvLsOQmhRhZC+l6XFsmVmelje/Et4f/cHHcPzRpbIu7JaQ6GJa+
SBteHemoOx1/aDgYWjo0ZRBvqbmHobPqhFOZUwwAKX+GeA8Qisnt2X+4/vgLyW/B+WMsPbL2ZWqs
Y4ZjsEHLNycD6nEsf9/+iw9DA/5C8t2yZhxK1QM/g6sY8oQHmmdGkW5mZobOyfU4Z7r1UmyFnGJN
tPqz3kWUCMcfLOCJYer0dRXL9EeSZcL2OgoXrtYubirczrVrVOavRLzeXiTFVsupljqmaww9tnqk
ZWqOVTSQo48mFpbNSamji97t5o/LFujlSjtBK14vw25Pee6wOBSQrSHkFIowbUQBWc3uoe+34+0P
Uuy6nHvrQEz90OC/5raIeF5FbPpnDX7cHly1HbsBvAvYfUsNs6LY6HlxkyH8OixGVKzfTEeTg1UL
JYdTjxLcrtlwvPah8Uhk0eMoXjh9c4bf7vzr9keorFWKqqvrNzZEh9llZcOr3dR1RKmtO9mq7EmK
q7wsRnOYMHiwncJigLajE/nWseKf2qDUHOFUWywF1mZjVYYSEU4xh19Ns31sFjFGACEkdy2QjGKu
my4PnTHnFxaKJPDnT4Et7rlMQ0zaP+m9AfnQ74RUDiJF+ejml9Z+1D437fX8B04m98Pgot0emIlK
CBJ3UWkbUUWOVvk1LL/nJQQ2vHOhA64o1l/uj2lHqCPOBP9U5tdAnP3gKdMh7RXmIx/lmqCaeL/t
H0FR2jbPa/uJ8DHqREJ1TyAK85e7ZIBY5NRqxW7+Py2U5muYp3fZTSjZJXh+wYBsY3NpJtKlDg6A
J2nqUMWkZfS7ubQeumOm+lLR8WUawH9Wbt/umrWMeccDNJBapoEiy84WqP75ARJMrQOBKSKmTB/K
2JyX5YZ4wIztyIEzWyfyo3X+8bmhe6tXmKMMf7c96LT/FzRNf36ujPnAW+/r7Ov4s1XD71vyzmX3
9w5jKC1Y+9qnIrCOedY+l6y+L6X4UsivqgGP5v/lxtGqIiufU9yBp9OW/7Cq4Mt9WyxFfKMPy9Es
EdAKNh0B+XgMe66xedX+SvGeeWvQulXGLkPXPdQusuIyH6kfPJPuzowuM4pCK2DsawfhvpzBD7Q8
I319o/ex9ruhDI6nFjhkoEHALxMvwYs1nmqme+5RWI7MJGpWa7mQqeCXapzPPJ8ibltPa6c7wqiG
32PoO8PMfN/ntY2l58786GwsYcFyBlGyZmdVw0tF22LWvMhqGM3WZA+Qj3wx6jVHLjc1tY5q/P33
99OfXM8Fww5OAOEQQ1j50LUs8VydIrciYsrUouBAGR0CArHLGLzluAVvxuC+ClMGvnv9JEpIJPCL
49LvwmmiVgR/AQ15X4lAJGcthiwosx7rEm4kFoEde64X8+2uuzXYu+SwYYFjab9v65SLFHiDOJs6
EBC5GoCBIh4QKQfmC9AFvhGyi9s9m/ZDgPc8xzq39dvtSKYwGhnxPtdGkIkGyWocXqn/Uo7XstLY
o8Jg/kC8N5PYwj0QjJ5xzN326gXBfVvqSZ46dQ3MxdxtEe/kPl4Hl/bnWuaa60zVxCVH3RoWDAMp
Ua5m/JEU6yNkRw+3l1uxmzKyncxWVy4lLmAKPoWnmYQsKTa6JrlBxtOS55bmnVP1Cfvv72KBMW/m
GkCP8jJMb0HQJ8TSSQ2oRpbS62QEAqKxWBxqv864WR/JXZ3FbihzixoNIW02IQy0FpqhcXHf95Nm
2VVWLvloboM1zfMRAsAxfJohkMAt+9R3us4d1Zr84aN5uIIik1+WqTjYxPjCjfD5tsEohv4D0x6Y
jkFCLDchxc8BizKuuE2+PbZiVWTe0G2kPOBs4Be0SqXN9J0uw1NDdPoIqplLPkqWPkCjFI729eJ8
Hd0JDcWTpsRTTVxyUM90Gp5ZONSAke0akuWZbvSwMt2Lpmrm+9++cx5hsCDcBTUujBaH0rYPpNWx
Y6pmvv/lu6FRwJDcs7HkI2hHViyKnWXREN4FqXZDGbwOUPnq5y2iuWWZX72pe/Nz9qPN3O+3DUa1
MFImbTYg+8MAUaWltAHZji+Sqq/vQt5j8pKTOqVB26kam8uaGyKG+G0ZZXTTdfwrIq9MHzqAcYFl
PVbeXM1nfxCxZ3m/NmKi2BDJXcsjA9rtHi3DFRRpL1NRNk/NUJJ/WsdsdQRTCtuREbvg6hYbqJ2b
SwHQqOkXhxBMvEuoWyDF8DJq19uYH+C2rLk00wiApx9D4hjklTqdT8XwMhp/CRl089jIL2L0Huns
nPPGixvti5jCNGXsPYf2FQ/yCTVkOD73Vf2EM+t9YVLG3NsbyfHkSxGCWXXBOTUyzOAA/fT0ttWo
Fmb//V1IWEICjTOT80u+rQ/mYh6ZGD73y6ypBFTDyxGHinXiVVNf7LbexpSsHRsSl5odu4ZVDiXN
21+hWn+pLKAcdwb1/hWZIS4BD2lssdq+c3Ap7lAoXPZDK/hldsijZ3VtPFdOrxlctUBS2BlYT92x
HZpLR5eD5YNjBBf3XOiUPxVxRwati2Ury8Ku6gvz2yeowB3tcQFD4FqlQ03v22MZuc7cvG+qsOEX
qzT945zRCgyY4S+TEn7fEU3Grmfzys0F+FpQnvKji1cfb3AOA9Gx4Siu6W3JB5w67DzANxEcphMF
CravptQ3X5wl4cMSEfsuBJobyiB2L+ScFA3jl9qyE5A8PM11e+ceSA6w8mGwhxEBKBvqSMz/zlDw
dLdaY6R70fTBXbQMZO8WDk5Vjujp1VXszvRabc3LCOmjMbSeHdfQZDCFL8hodkFA9WBN2GarDX6X
PHwZyi4eG3EXwTbWXyqUB2JsOa2DFg8NXtKtdVL2U1KUOhpdRRCSAezEAFGZx7G93RQetnB6cHzd
u6Fq6N1y30XpTeSuC9xre8lDsOX6a5z5dwlCuaGMXR/5GjA+w3Jo3kZGSI4iNzRuqwg+MmidDq6z
UiOrLmEbuK+mY9m/nWEYnwDCzyHq26CVNb4d/1X/JHmwUVtWWy0w0GEMYtrVx8FrvvdkfBwWHcpI
tQX77++2ILRW11x6/EVF6Gmi/a79oWXvVFi+DF+fyq0LgwVJvlucxDSKJAiWpzqoNLc4qrlLGQy4
qGEcRx/lCc3KOBvaJSoqV7PLqsGlDFaQ3u1Jjty79u25ALCGC51SnGpbJYetl4I5XMwcQCP/NVyn
aMnoG+fl0d/uEq93QxmvXvUmydtgw7WovzyNWXAVVPd2qlgYGSYF3pTBK0NSX3IrnHhULM342/FG
9+tdNi9Dpbgj2NKYKEusdY2NejvYUxuxpf5uBzTTBH6FXcp4qbUm5kpHrE7Rmykg5C+z8RXcnhq0
kWp0yWvdoTZZyBZYfVYno2emk/CTtes0QUE1/L4v7zyW5uY6Bb3DL3ytjgNa24EphTylndxef9X2
Sim3x5WOaVWQXmyz0QgjmnP6Cr6+5b5rQFPyWaNcgUEhNk67You3pj3P1qS5v1S4lQxXBws7a7lB
2ksPYpakK2A/KJnJiS3Tr3ICT/rtBVKtv+S9AQuo79Yhv4QLuZTUiHjmgzhy1sSdj78ikAHsrLH8
rAwwPEEncmW81K5xHrsJuqy6B+CPy55Axk111szauUbYLDc7Zr7xWJfWN9dJcK2UdNm/t1dJ9Rn7
n7+z0ppC8mNaMuRfq3yh3cvahZ+dcY1qoC1u/8PH+xDIwClKx75oSq9D8bBeQhd0rcJ58u1Gk1xU
w++/v/uAdrTcggH0czFt8+z75hdnKKON6C7b/2tM+rP4DGQgRGfXMyjqsc/uUE5xxmYCRkNhJ8Lh
87ly+L/7O300giSAAJSUZJb4fnvdVDsjOXiXuaVpBx6OxnmdMOMFSmsXqM0fljzUVO0qA5N8vHVH
9NBMAap2Pj2worAjeORxGvoLuuFTqEYOmlD4cawKZJCEL7J8NOpcXETL3lw0UcWTZ/2+b5kkN/cz
v/Jr9NZcMvBNDkZVxszIIHpN31Ygw27/h8LGZEReZYVetQgDobxcIh9FKoSJIsH9w33DS+U1sxdA
R0f4YD2Nx8HyoyZvU9ukmkCoWH0ZlLcF1HE8GxZckV9tGMYzNChvT1w18m6673yPF2FTsrLuLxTP
u/HmjnlSBFokhsIBZOzdNkDbYghQ2VnMT+ZgOQnD7yIaeOdw0wl8qb5g//3dF/T9aLPMRoWR++yw
7ETk4q4EGshUokRMFVsg9n4RW5P21Lvaofd837JLftsYK2k9z8QVvblEte8lQa87joX47g+iXSBV
01VIhSugLAgS/yWqFitCz2zcZp99040K/y0MrCjYdIhy1eJLrgsudccWHUpIWjIa8ZB3aWkMuhc1
hfnIuLtWhD4dwpVf+g0Itqw8um55FHgy5dZ61yNvIOOojLWbw7G0EBey9btvcLDaFP7x9iYrYo4M
pOJBaRX2kHcXF1wDTou0zwCJuTcry0iqDCASrzKwOrCmiKCTtW+gOZx1ELS6Y/6WK3cjmJuxlmA9
QWNZIyIx0CibLounyY0fWg4Gl9y2zD2/oNmyPkxljWuDbvZikxHdW4xCbc2V+xD8wHBmu5/BBjZ5
SZPbh2xucUr4NDvNZWz6T2ibiRuo4dR26mW6e94PNxzfJHl11W80t6u2vRKviltjjKvlc2mt0e3t
+DDXY3TJsQvDnuBlS3sFovBgzy10EtO2aXFuCI+s0sS8D10OfyI5tGmvuN/1JjRDlkv3O+t78jB0
K/vBzK6CGqelo5JVdF06cvEtRAaK6QxrRZt4ODtJdQjT7Sn8a0n7pDwUGhdU/o2UmKkdjKzoup22
Z3j0D0jOp72h34FeVHmn7p4j9y4Qo5z9hY9YNPfVK35ALiyadOBshSU7cvHdQ3sz4wPgJxuP6LlN
i0P3HdC3ZzsZjuPptmkpl2m36HdJtKhM6pvOipbG03LwDtMRGtcH52gmNNaTlu9r/kdmshy5Di+B
iei3GW12zeonYXEYOGzYpHHW/LV2SzJuP29/zcdu6MhwZDsvu2UO5/bau9ZDKZyItDyt7VHjIqrh
JS+fRZA1PRHYEDawmC/WZ1rW0CC2XB2AVUF36sjV9uJtecVdfEFZxP6X7eAfyrSNTXTdnM2fS0oj
Gt+rGunIKGW24Glq2YYd3+T+2AKU3y2zn83F2jR55OPA5ci19ziV+eZVPWhfgiAdhuI8luRpRWUy
8fY4kUFzKaHYF7k1xhHLVNUd/kbYdtTOJ1F+z3TUgx9nK+ePAnwx2v+TqLXQoBf1/mDGvR8Omsj+
cdB15HaYcGD1auaIHxRMGr0pYk6HiNXHINSYrGr6kntDFbQZ1gJyAeVWH/JwOQ7j59u+phpZSuOw
kqABF1d7Xa2/EKUiHKmT+0Z2/jck5YHBKh7ALKcOT4KnTsdOrYhCMnd/uQpqQqULAideWUT9Wl3Y
1qVVt8sDbJ+KlUVh4P59+xtUJiml7HFeir7ZXauYTsX43WePM3m5PbRq4aVEveVjl5krQgQEdvE6
a2YaU1E4q1xz173voLWAtVfH6OMpTG3nebDdKHfjQddwoco2ctE9wVFdP0fbsjiIxErqVJzyRxIZ
x/bQHHUkvIq1l6tv4J4No9k/pDbx0hL2ydIDcE2c9Pb6q4bfffldxgxJJgJSIgtw78HYPjM0l1Vc
gw9T7K3cwOAFZbEGIeJBbU+XoAliF61ft6etSi2+5LBtGdZZyLEs7ACK07cirpIigfbM4/pM0+JE
j/mhZpo/U62R5MIhrRbPm8BgabfHDunEX36sveZCR7VG9v+uf+3VfDBcfAedzqv3PLEvtxdINWfJ
ZVk3Lpa3gqhj5H+bWREZ3ts4fL89tmrOks/mvl+ICk/U8K06GqAU1SHW3x5aMW25a2GonZVwYiGJ
2/4xx0sImik/GZWZ3B5eVYXKrQtBvdWkxnXOfyQp27mEerV/dA9tYiSZ5hNUYUGm9l9Y22bFnkuW
Jl5jdm5fjBTwS3BxHeoDyN11xe5ufh/UoTKhv8WqPLQhtgtCf54uj93BSA2EhoMVkwM7ZulynxuT
fa/ehwgx1FuPMz9YH57qwkyN9a5macuRexkcd7AMunAYkv9vaKAN3nWjYXYjPt13lHXknoZhNg28
rqFWL8s6sVvz3Cx2sq46FT6FJ8g9Dbgs8nBKgie4Xcqsi3vXUzIWRvJerzZHv28x7ggbXS6+Ti5H
af+S606h5YB8Dv61Qs/vzI/t0fxFvvyf0puOX1DBqOTIzQxBFTjZUoM8jF8MHmVHfiwO/tP6XLza
hyYtoQ+Z3nZnxfLLrQ12w0UzAQ1ynYY1ysscDep3BiK5tSEzgnwOBb5hCS/jFLU5A3fIt/umLeXc
eV0B9253piMPh3jKT1lt6QKcIijInQ2glhhL4VNs8Ev5OpyHQ3/sHvJzeF3SXV7v3pXfd+RdTCiJ
u6wgSd+pZsIzoVArcjpLU4srjhHe/mnvxu7F6Hemh10d2j5qe/eymiX6Q8sE1KSTJqWrLEdKu2sH
cT1zL92aopnSuQGjL0gYD7f3V5HEPMl7u95aDZDMIgHkn/PwtdpOltA8lKmGlvy3Gie7m6iDcq3N
otEsTv62Hng1a6pmxbLIbQ5WiVfpagH7dJj/PfMurnFbentNVEFB7nLoGXoQ290wq8fys/0N5LWx
+SWI1sSOyHfj3jssmcYfeXeBNiPqHtE8bsujNz4RHSeMYu1l3n63N0PoL8BmsunzFNQxLkZdpmP8
+/h113Jkvv5JZHypLByEZqcFYYvo0np/5uUVq+MGQivHZsjfAogppesMIATP6/soNh1X8uWQzWFn
FbApNjhx2S6xvemQP6olk1zZdlribQXKLbcZLMAequ++V9BkLsiv22alMljJj7e8LnyRo9bi65Qa
fZDMmgcV1cwlH97WKnMzFzeJ+XYFOns1fwt259CSDxdNkRdsICAYy+kcO9VydEULTVQR/Ly9KIq5
yw0Q21D7uwQHXG3+QuZvg2ijXneDpDhXy/0D3mTZrMLZ+kpH9tfcrBfK8CY3N5GHcLFo6eP3Zf6g
tpX7CIaAAfBWYl+9SCQ2dKq203Dyj05aHnSXxQrTkfsJcog9AweLHQ63Z9eponX8cnv5VQPv2/Iu
fwFR5FWuhxprDjqOdbGDQ+8L3buoavT993ejgyBxHef9+aTevN9uEfwOK91Vg2pvJW8VfV61bom9
tYZrNSTe/Ej71/rnxH/dXhiVXUrOWvKlHX3D3Z21SwCPj0aX/l0VjmbdVcNLLktFXjoj8RH6Ka4f
m5NTTZE5aRKvoiiRu3620v7/OZ16P4X7qasuvfNYe3/dXhnF6HLTTzEuVWubMHcUOJXTRis9MXFy
J112USzNH90P1tiheQMHrYnW6WLwTy5Ur3Lw19yevsJw5MaHdhxouO6iEuEwHkBsGm0uOeGe9uDN
TuT4230343L3wzh5nRvsgbO2vq5/OZkXjToCJFV5Irc+sHwFfmvADrBEJLswXg9K4ikJj3ZiRvNJ
p4Kt2gjJe31Sib4L8DeB8zXIftIgCcR93mVL3pt1pbHmK4Y28zdvgcLfZ5prht5n90E0ltsevIwy
tOl5CAwTWjYeVl0sU62G5LHuFIKNYcGUF/9Sl0+edRT/j7MvWbIb5bp9IkWoASRNpdMqW9tpl8sT
hV31WUgC9f3T/+vUvYMsKjlEaJQROeAgNrsB1l5r2NVVi1OtkmXDhsuunBDeuW+/gd/3OQiXA65M
Dve3vGbqao9DXudtFTpYksbLogayR55zHt2f+wa/3fm/i/EVR2OAHyBQds43skTe9udkejbQRJr/
dDm0uJT1Kgxt98U5dP3HnAbfwat+cAppwrvo1ub22++mH/SVRIs0ArGwEjSSR4Dp0NCwFXXzv/3m
u7Grrs6l3d6Sq1NHNxBBGsapHTmuQbxMowPg/fP/dz/gTkHmCY7iaTg4Jxa3Z/9z9UdznI7Dsx2B
qw4IW9OR6Jb3PnArtdlhrDL2/woFXA0m9lEcaH0o4yUuX6uEgznwdH83/WPbj35HybvDWpbCDm+X
Pp9uxZTz2H2ZrvnRivN4OgZfahnXh/UheDaRROuC6T+3T+/WcB27rXHRmvnUH51T81omS7QU8RAt
McHNZO/EveG8qjs1qST+xbqGTrHNy0PRO1G1funnIArn4mUm1iNfJIBjT7jyipuK/3V/MTWhUG2T
cLzBpzOZFtDYiVjmBF1xJnSk7mPUPgknkEPtMXzMshantAQspu6e6lYcGwjs0AX3o1txqGj/Ntsm
mXHd59wy+jtLTVMQsNrDT/pgbY+qwSni2aNv99cq/Hh/q00T6FNZObQ8l4dcgAFHvHSlEw35fOrX
MoZU95TncUO4aZffAvsHu1yFebE5lGUvyfKwreV5A3973z27WRfXiECizU89BHPCLeln0zWPbu1u
/3+3dkHH/d6v1+XBGu08GjeQGjaoqQwFp3Y3KPm8tHKHLHLNHikvH3iQRnk4RW5aHIcww0mL4rbc
O7MB3L15fN9eug9S4sRIZx5CZx7ipdszHb9uJtlb3bhKmheZXWL3YtwC8lbFGfLj9+eryTMqyIu0
wyooAe0vAQh6EAiazsuSLrte5lwV2TWHlHYQ5KqeOn7Y5NXLDO82H8/aVZsphs6qS+BiAOlzg6Pd
vWYNP1qe4a3m40rcVSFczYbiPhcYfMA1e9W3Cbeg65xZjwWd49rUr6R54nJVMNecO3NdSRRuLY1u
8m7FwYqtb0D1nGgMAePDfft+vG+ASv63g5F+qULh4Fe68JQ6h1TuOke4KoArLHOw3jewLJmtqCL9
1QHDOzTKDachnYEVx+VNV9OA37Ylsz85VZWw0Tu4Hd/lpa5KJQlcdDqI27MfxWsiOfsm6gCtURU3
tUr3/18b3bI2i4uT7UUkmg83hF5/yf+4b1Td6ih1uTWgOvS7m1GXU/FXmF/awFBPaUZW8Vl414JU
7m1TsupBkCcZXMm8p7XHcVVMVt63fb2FKGiaNJLW2f/pseP95dDscRWRxbySOmJpcSfSZseqI2eZ
mhSINLFAhWNNNWRVRYjL13DjcbWSePLLL5UsgsgXD15v6gfW7Ru1O2IFrbZkwT8wmPQsj/W5+LV9
mk8LJBir874mRpjgtoDvsq0NaifPuekiO/l0yoTAzXj4PIYmRjDd5lGctum8bMYzHA7mdthFS178
cqRzrHCBd9/OH9dCrgrXYjKsS+JAJ2SiUGRgdZS5QQzE4rFqu5h2aHObvkmjkN/HpyRXbZ7Iofee
BbfHhBZ4HpvFA/vk+le3fLv/MVqTK07sDEMo5E1Ftz9Ojyy+oTrJlf/kF/uSxrbhKKYxiQrhIr5b
OSTHR4xd/7yU8tXj/GyBNez+R2g8T0VvgQqLT46DVzq+EDTcVnGdfb0/sm7iN4d8t1WdICyWOsU9
FaHf+/bH4Dzl7b7cojZLVMVUulWKSU8j1NBOIfi2TJgDzZ5R0Vp+45eSp7gjhEbRg+R1zMLqsXed
OKXpYd/CKD7sb5DjwrVg9dRyUiR96vzZyXU4eXRXq5PjqqSz+eovvN1QMzvCDy5OUFIROV7uGQyr
2zJqgdy77SoJDDtKFo01tNnL0VCT6FZfSb55DtJB6K3dEB/8uSIiHog49BmH7oepLtHNXnHaFAFT
ODYed/ttiTf0WIYmZLRmZBW1VVNSVK4EFtXzL5udeIVht3+McXVVtFZrLTLoXISZspJpXAz5mVHy
bSafgrk4ocUZqLZ1X1uKq6K28mZwKp8iW25NvR0tQBfxXpk+jIzFPWmnhBpBaBpTq7gtu5iIv97k
QwM+/Dl19dkTr7M14Ez3/b6bae5fXBWx1YOLlzQ3BIXPo+EQnJsTDqlYra+3Cxh5AjTyj/u/pPsU
xaF5nzUF2vFx3HBFcOb0sYJ0EgzVD5GVmQjXdLtLSc1TPq3tONSQggfg9nkNre6lXHNDktENrrj0
umwQq+EoK9byAi43dxeFj+OqCK7N595W2OHtReeRAVA+WvHafLm/6ro5q47cpByxD+bljX10lvUv
0Y+GraMxqArd4k3lDSFHjAjEcOEFBz19/VpsVgRluV+7Zq+CtspqSX0Ompon0V+s9WnnLQNIJ/6d
dedFzoXVojlg8X732ed8H0LapbelepfNhefkDSDYSForpJYnAj5UL65taYhxt+n999rKVQFbaWcH
aBBdocYI7a5rOKwkkoX/a1wbLxKL88OaRsMjo6YsoYqzdkPY2KACQsdA3R0Kz038vPsi6mBns6Kr
Are2oJ3rtsAPLKf0XJ3kuUP74CNkZw/rJTfBazWbX6WnraDXmM0rThtEBH8EEt3AVmi68tHtfiUJ
c0LCNlhm5BuatxH1nYMk7mlo/CKinglBoTOD4r1yEmh4xSsgZEP/TtNvOHNHlh8ajhmawVUAl5sL
HJ1qVFi9A14yoLNB41l+uu+4urFvWfqdI3BranKaAQYfdLK5ThNkbrKQ0Shjgek6WvcTig+XgsO+
A4xbT357JLyojrwe3+o6+Hb/GzS7R8Vw4bK7omD0r586sm4RccDkS2axc/DbV71bIM9vvHZwAJQe
g3i1ztY+RUJXBWjlYELZYFhovgfzAwOqPKiL597ad+3rqmy1An3XaT1j2rJ73eoyYY5vuDbRrbaS
XAO77WzLzfC6AJ7FNgDGPugMYVM3tOKqVr/6Hg1gyLxsX5ppesrm131bRPHPaqMNd+zby66cfzVC
vrn+zkpGBWa1W0qn7vauu9xSSOAdgszUe6fxHBWX5TdygBIpgO5Wk54nRi+Lt1ydzpSldMMrjlnT
pWiH8YajLy6OxL3jd8vEbaYbWsmvpQy5xQmCLu3XOAjagwvdt7mVh/vm1A1/+/87p2QFWgy84jZ8
9lM2X3n9P19+vj+0Jl14t735bug67fPR6W8ChNV8rba/B+FfGzZF1Rge7/+CbvJK6QuRZlnXC5a9
sRJ3/c7Lq19/vT+0xoE8xTeBgN5CwFFQ1oQ9RE7DI8sdQxLSDa34JsNNF+kZwQV47v1p18AVTIH1
e9+0Fe9Ek2a9cIpyaSjpGeovyTzM8a6hVRAW9Kt8pxa3Z6p0jXyagVHBdBrQrIiKv1okdJMnHMue
MrShwJEOnUk1WTey4pgDVCoXp0/FkwguJH8sp9O+xVC8slsm8PGOOL/01I4rsLr46899IysOObpU
2NZNBbt2pwQFOxSlTN0+/4B7PiimVWJZ2Wb5uPrt/FAt9NC3v1nrH9FQdvTZ57lkhxxUE37ADi61
jhX5Dsz1ud+AP/ema5VZMZmyqPec42hPhzr4RFzD3Y7ORooXyw38hNMciqewtuqI4usP3cINh0FN
iFCxWQPrSTOFHoqOoYA+NJs/l23+tbHCwz5zKc4Mcp9lngDufRoGmaGju5se+2Am+x5ZVZRW6TlA
naIr/cl1rSBuC5k+F72RGU+z8CpIq7V4WsmgvHWuBT6Nh2rNgEesp+Jyf200a+8oFXERtCWEi/GQ
uMl4mL5Z9GQUhPlw6sSnSpxDE4ONk2fZJGHBPm3+M1lMRdktMvzHR4ivHhHsEGd8ijfEZIKkcLTZ
y42TqP/N1/5XvsxrBGLaYE9ExU8p65NZvCryXHbJFKJXJQq80f825l64c3gl9uUQJslSOqOFcwrw
Aj3mFYjFUNHvMC4mr0ZAsfJJ3ASFMjzWR2WZQSHCq3m0BrkJKKcxstrzEdh1COBiD9WfuQ4j0tbN
qQqmyVB931b5I0PffvVdeeK2lUvbcWkS0eBu4Zg1Xg6FG5dDcZWwqngbsGrB2fMZyHe2WoS1AZT1
oVfglUYJ8PPqD8zPwWbqd3hXn0FScMqy+prlvemUq/kyNcz3djq64QC6LiuX64+Agi21dy1xHZyA
ASRFkx7P7S/1kpmuNnSG8v69lGyBosxkY6flDp2PFhF9NGx4J7y/03SjK6VYa4m0C/gGbSkh5mit
A/basK3YE2Kxj5UAvpGR4o4HaiEOZ3biYxs8L25DDvfnrosmSpxyBfBUczZAi9sdj1k2XVJwnBGx
oIsobOd4EjPZk0WJrx6e0FYdFnVdtsnK8u0IT+Rv0nE6g7PcvPoDZ1HPT/bgcVQ8OeiP5+ZYp9On
ogI11doVDzKrvt9fK41jqE0tYJ1aIagM7RNRWCTOBUjXHSv/W/RGokLdLygxCxSIDWczCPzR5T48
4C63P7bOOl9KX/y+/w26dVKcW7pQPZkGaIFalnPdwJQuqTsfs0BGvfDEvtCrHqz8od5kxUHFDuK5
q+98dtf0DzTuX+5/gsbdPMWZUQp0/Uo8qFDBCnTtEzwBHO8PrVsdxZM90I7wldtdAhjWNNRgKGTr
/K10pRwAQs2Hsf6NGy7efrr/czpzK66NB9p+dQL8nF/kSYPbehDyPjSAVd4fXrNQakcB39zNr6Yc
C+Wtr/4cnmvXxFOvmblatRLJcM0CWpNE2Et+HvsUxNQFJHoglrSrrRFpSFkcu+PBVpF6SGzSxFZV
vWSCG0KRxsxq1cqsNi2LFsJXEEq62uWQHzwSXO2aPm+Bu0/hzVeL14pxVDTT2iWW0/ifi7l0EZOK
1vAJGtv+p3QVfecWFrRKir5Ni6hs57aK89Ua9zmZ2mcgu0GM9YqMSSF/mRSlbR8YHh/2ZUxVUCFl
WwqmZej3jSXPLiif0bXTuK7BrXRro8Q4CHwUDaIcu0Krrn6zqiJto6nmu66NiK92GAzh4oybRKqh
HgiO27argLRz+WPQLW7c+P2v+96rcTG1uwDddk6e3TbpEjD7FFhZdVis/lLl604jKMFu87x6nGfE
0WbqQNFabGBwyhdDk6zOBor3WuFI0mnE4E7rHmsfysTjYCiINN6r9gy0XbOW9UBwbJj5YR7pU+a3
X6Hp9UnaJrUnzezVLgGZFbOf9RCAE31mn3LLqx6IBTq3+5bVjX4ri98V9kUdjHSykIPBPxVveKDN
pKl1Qze0cqTqSpEuKS8xNC4330QtQaLUMukYll43/M0k72bu9H4wZqGPjDK5ePZq+XPvMsPYmkpU
xf/PHKepNeU4r43gRO3TqzWP0eC3hzC1kpl7n+8vvmb3qISvcmDuilMAYv9YHrNFPLp29uecpj98
bnom0HiuSvqa5+Bas9uwTbrJPUOEN5Jud5Gpqe9IZwTFb52a96IZBLToWTjFJZrRf/ihuwucQKD8
8G8TD5VTZMtI22SZ5HKuSqc8gtbakLV0K6OcNjynC9ZuJW0icbK03DnpqTiVdJ9ULlMh/8yGQgDp
G5zHSxC6kTRe+T4NCKai/sGw4HU8vynB1qh3qvLZn61zKPuve3YlU3H/JVsz0jpBm8zQZYumYjrV
7vpMQv57nnZxphCmgv6naXSaIaNdkpXNCLyMh+tS7oedIet+DCrF+DejvwsOG5+RUvB+Db3PNXab
Vwu68Vn+o/GHT2wbjo7zyXZ/1eN4IhCrD6Z9aYyp3QB8qITDt8VNRLZ+sUQgH7usYbvuQpjK4VoF
9jj1DKlr8HBW8nB3dCj8RURstU2aZLeo/9+TK1P7AdpSZnkwbm7SkPU7KUIOOfbuoSPB9uL3HUEI
dLGchS1/3t9qH4cPppK6WhsYVrZpRYpo3Ic6ANVnwzPPcOT4OLoylcTV90s+pTYSxGw/Vduv0ckT
KT8N3JSAPibAIkxtEpB5bg+TjeLL4T25lmtrHSDre6aDleR2c+FbPkWWLA99QI5jtrKja9XHXQun
NhGAMXjM2snBNY9bP/ulOHXSdBOqWTa1i6BqpwEtl6iWLO6ekALH3o7c4Kc7fL8/9fDjPaa2EqxQ
WvPGokBuHTrn2LLyd1/P5z7YnGixnIepHmXMQ/T+16Mhm2t2mdpUgGremdPF65PQJm5kt+sUz1W3
63DC1F6CIaCy8jeUZ4yH8rPD6uDnSompq103deV+oZ7HbhQDH5JMPs/o3sRB93zfDLqRlcydFeA1
lxYO5A23jpSyQyFe942sZO0CRNPD1oYQRJ/ap5IXr1lnkubQ7U0lZwfesnBLFii30art8stqu9Ek
v0yTwZgf1wRMbRNoAl4uoNy/MRME7HNQse5UdJ59sZkwRDzdL9wi77vEFAZ9ISzc3iSh+ztbUfGB
91ni7d9QzuuGV2ruZZlrH82piAvhd9sjPyY6R8tWfd1lWbVjAEqqwhlSgsKDZ8sxXF2UfMCH7Rv8
9knvVgZt8oHjcaQ3XmXP6ApxI39e9t0RMZXiVXCv3FyOq2XuTt+8YXsDI9ABvVmH+3PXLbviprlY
qwltCFNS5HVC5BgLz3qrwtwQwD4+jjBf8dWJWqxtVkijOD6JM+cq82d8T7wth3487fsCxWl5u0J+
JoMy2trSl5Q9T418IXzXhTjzFbdlG89tUN5gV2bTYSzceCEdeO5FcBhn+uv+B2jimdo3kPcLbbYV
4Hp3s/PTRu36lK8gvNg3uuK2qQ2o3+pCE2XphqtADxGejAxDa/aO2izQz9lGiI0L6s0pr2QLoibI
3sJlPd6fuSZkqh0C6yZKuaHXJwlzep19fsmp9Ziz6iSMmnS6pVc81wLVE9qfhimBiq0Xh5OXgQXR
dEbWLc/tR9+FBWdjJM3zCvAO0pzDDL0avHrFq8G+qKOSus5d23iihghWEWS/sqrJohxvHPeXXrcu
its6zgCem1RMSUXlt2FxUbQX2ff7Y+uWRfFXseJKepUwq83ldaneVq97Y5bpJU43uuKwboqWJy+f
JlCuiCfG01OeZg8NNWlDa4ZXOwMs0qVtvtz2JAXEbcoXAKTX7sSa4LhrddS+gKLzpUWrHm+sQfOH
nMCsCO7w101sprOFxrRqg4CzkYyuHrY8ODNRrpZNGAtuf7o/e93gN1d+t+XzFjzqjYXb1rr0hp9O
uXj/68kw7tvxapNAVfFB1By2tWtQbodr2x/k5pv4zXVzv/3/3dzx0tkUHrStk5bNaOVsQtCc3y7+
7q+MJhGqXQGAugto4M2Q3CuWi5MWr1N6BZjieZ5FAy1YUxuy7iMUxw2JcyvhkW/FOlwBh30c7F2N
c4SpfK6TC16WFnpdSe77TdQscxN93bc2is+yomvsYF7QXYYXTqC8z6EPfIl73VYKIM7iGnK5xgQq
5Md3oC5Lig2+iycq6ftfwjn8Y7G9ayvlb8uvDfWIxgQq3EcUo6iZQIjIZDseSEjosSOV6c1HE4BU
Zlc8CICMY5VTkkvnTHt6XYLtS1GY2nx0k1cc2K/w5ox+UdQi/fqNrgj8ANAYAr9u7NsnvXOwlZCu
YlWJfLiFRczS4LFcUEzd30OaYkHtDgDVhBdMUAZNatG+dF44RO7c/dGMvIwqyyQhrNtBSrFMGjTG
FOiBSVjmyRi8RCercb+yQSSOJb90XmUIozojK17chblT5lbRJ8LvSeQ72V94OZRAexDTdZnOFkoS
tgLhhI0HQc6VOg/oFn717fxw3xK6ySvevI4j1NqghZCgFy0JV4guhOFPh1HD5bdm5ioAZsM5buvS
EngFt34JR/DOQXjsz/tT142t1MpB3uFqKiVwrjXk5zIjznnwIRuxb/Tbrnq3/22v6qvAw/7vHPon
oUUZ9VVv8C3N9ldpXCdvEvbqITXOzHnYCnJi1ZL0AYtYY2oh0C2O4r6ut40hpGKnRNDgh8TGjyAt
uqf/lLD/QF38cOlFjuyYu+wMPsEZtWywD8DBVKTLJsFwnm+wak/Jr84qaMyCaa9RFVcVXi4DFDs4
QXgWATl+9avvhtFwD6xxJU/x0tKdM0dWDMtiA79ozbEs6BspqMFTNeFMZXPlsm/t2m36hAc/0XYf
O9t8xv1mfOMLmJgpaGr2jdpQkLJ04VWPFZLEKX4BrEo/b+28c4nUngK7CCwgYJ0pCVI2PvX1SKPe
7wsIl7omUhTdByh+S7alYJm1zlCcLq4d805u+ON+RNDYV6VyzRanYVaKpank/Pc28ZgiwUQgZTLc
vuhmrrhsUOPWhZSoeADapHEQDuWrN8yNYXTd7G+/+j6edZMV5PM2J4vPoNULGrtQnCXxDOHyY+o3
aNsr2dZvW9n2Hu8S25kuPH0Zsscy/e2T9CC78NBmr3T8M21NcALd1yiOTOxiazKohScyHA+t+4Pb
1gOZpsN9S+ssoXjytnQEeptYK7fNLx7DOrUm8c1bcvrg5UuFYYETYhqbNsODZA1xCFDqeEE8edCO
HVliD1+Y3RiCtGaFVCgW2fqczi3aVerebuIcqGoU5/kpr01XnZovUdFYZZClvu8hCzCwPDbSOsmB
/+0L9uR444Of29+AVzF8i8YeKjCrbOwJ9DQ57EHGEa3m+R/DUr/et7UmrKqwrC30UrsLUAAFYf3K
2u2BsubsECS1vkgf0ONnOGhocv4/omDv/A+8QND4JGJOtr59yNMgKtGrs4ZhUqYmpRydyRUXLyfZ
dmTBycyZmiOtnKjOrZeqKw0Het0XKB5eLVIKz+tnNNu6T5XdR5BQudR8PQqUvfeNofsCxa1tJ61D
qMHMCd3I0+RvcdWGWURSkxyGbiMpjp021SCKFucOGzoV3tM4g53rkVp+a7qg1wECVKAWJD5lP3nA
weAmK/btV6d8KfOHiXwjaXWswvo4lj+kt0bY0EfX2Peh+S4Vu+V2FmgAJpehw523dVxNvQgPfBQ4
kd83jMb2Ks0rpHOcQYhxTniWJ/UgI585SW17hwaUYPt+QkncORrFbTZje6G749RuUyQa+iulX2Um
Da6u2V0qt6soeINbhXpOpjzjESmzHy0bt0Od9/sqBBXOldqsaLd+mROH+d8DWp8g7iXwLmZqcNSE
XBXHhW6UcV3SEFZYuuPifhPzMyDmcdOwc+afcao+7DOF4umZn8mtHqY5GZrwRFvrVJTdl3AikU12
eqKq152JyrHGFOFwbK3/0Xz6Y24GA35F5wyKk29CND1abebE77FRuWD+YRoX01lcAytQCVxDq/Jc
6QO1ZFldXDVlPJI3exoP4FyqEEaGFoDwpjEgSj92O6qCu6aWCmjs4FPKXDx3fvnSrfmLN5Av7r7G
Z0JVkNfsTuO0ookuaR3HOlhORx/syd0MO+ljW1AV42WVNe2trJtxiramR1oX5LErxnpXVKIqusvG
cc6nLpYnI/nLGoDXVcy/mJdGLCvPe1yB/gfglaK/hrhwhQUUTm3oH2k3nihezogw0Wl+HJaoCubq
uOfSPsNP5G1zKmf7RYi/u9lEGajbQoovD2Hq0dJCSp1omwPP3i6nmUvn67ywOWai/3l/nXSGVjI3
RVN0lnUwRZ1aX2dbdgcfhjekho9rNKrCt4IZbbysRz3e2uB8939ULeuioOefRQmdI467Q8OG0n2F
chs2AnK2lAsOj07Q8EsxQ4tlrC67VkhFcW2TdGVuz3OyrmB3Z2mXQctgJIYl0mwiFajVSyfd7Ayj
T255bkkbuf52HlvTwuiGV5LzCtzc0EF3N6Fp0y1X2qXTZ6/gYjyP4+z/3rVCKhNi2iyh00zNnEjW
5ZCnX179ajneH1tzPqUqtgFMrFNPgWNM+taLugF3DnV5wps1uBbJpab82gk3hgpAEqzhrnqDqgg0
eAFkp1i6JXmWHsvJfQzX7Fiz3PBJms2qws0ap2oKUSJuQOAqCqHYV4W7GugJxOf/fVmwrSFxrcaZ
cXvI44GGUAxZDNlZ48uBEo9qIDSE3dswcvXqenUkyjc5g8g0vJLBsO66hVFiUStQT4BtDkctkGBl
lB/IUh7ubyOdHyi1BXAlQe01iERQ6n5m23px8dfyTbgw3cyV+JMHPNwGai9JPQ5f534ZI89dft2f
+seFC1UxZx1t13Lu1yVB1248sb+l+AusjrEzkoPPIGo495EYR8M6aaz8H6LaAHQn+e3HHCgYjKAK
K4HubLv2tPmv9dIbXhd0n6REpVmiHU8s85KMtXy07C7KF3BVTHnkNwycCcPX1nqrS1MHncY4Kiot
zOfaoV01J0Ev2+dmGIMr48zUCqINULct9+6CoE7dZRkHBKisd+MMdKeF941OJ8+vooxnr6EfRBYf
YzoUhpSh+57b/9/9YDtWbUkZvsfy51iEzlnYuyh/CfUVNwFWuQf8PXOgtOcfms2/9C0/NYXJTT4+
B1EV5zVWaBggNQ5yHe7BmwD6ekN99frt6rp1Iuf1EXfXpisJzU5W8V5oUKCeCJGUxuoV9X1p/a+x
f1LrtZh6gx00MeU/jLE8c2p3Q7gqWXdl4feO1g9yNeTUj3lVIVav+AiresLGTEL0EHqBhMh4Ke2z
n8sYx+zIkW2U2SyC2sJxJunRG9yYU/vaFeXpftTRfdytLH23yUJBaJa7YDtsU2DBQIRqRTYf5cla
BkPlqdkMKnHsOqaZlEGzgBvk2RNTxKY6Khgkgzw7tsQlyEpDtNH4i6r8XRFWy7mBfKRHhu3QC2e5
zuUiDAulG13JixC7a9M1qFYAEZrTzNIHh+wDEVFV8VsunhU2br4kxWgngJy8Tp5Jmku3+Iqjg4o2
BUgDsy7BB9Dkn/vlsrY/1p5efOf77JnejXQ/o+RFvvq8Q4cL1MrTx4b+tbpjtNI0Gts3335ZCkNp
okknKlyspm0dlitcpUfzLA5+h1YMkT3YkWS/qjo4Ddb/UlM21phbRY4tzLXLtBBL0lQS4uK99Ts0
MoprfE4FjVk1B9q7LaDBjl68lHtn2xniNWWH+y59c93/PmEAsv9vl85xL5fejkmJb80XCOWcexu4
gQ56NiMzqTPqTKEkw5XNXja4MEWTBVFNaTxnUENyWLRxFqUhSEKDBxdcHfe/SLdgNyO9C1LLtqDe
8uAgcs0fxCAPnpe/VOEuJjVCVTSZiysDWvfBklSBFEcyOGuMa9o/7s9dt1JKsbuFbj65GTyQ129t
UR5y+yUjM2hC8wjsp/FQ/y6txmB53Top3h6stbd0q9iSoefHysqPc9UfmlnsHF7xcr+17XRoa6xT
5n3ymvQ6rt1xE6khwmpmryLKrKBeiC3rLel6/+C2aQSBqudhnI/3DXHbLB+4hYokc2nVWiRDHrIb
/goBt7NvmziXdDNXcviIq1L0/tzuP6CMFFjTqSXsdZB7F0Zx6LkJrZWBozBJrf5VlN7BT9tzOK/7
zKoyRg2pk+WTAMKlWJwDsew4q6uHYEsNdzaacKRiycg0DpVnywX3KttPj4sDoe3BbmuBJnCTzJ3O
tkpynoMeFLmZhxOlW6SHrvbJabL23t0QxYWDLLObwQ+cpPWqQ37rWGOXlJqcVrc+itMuC0jBADOd
0WvZ4+30ltGcyC8Pgf/n/Y2v252K227FUNtjgB/wix+Z9dsKvgz7ePQJVfFjrt9MnpShk1TO8DAX
5XNaUMO+0UxbZU8K89ALvQbTRpvUeXWWN56WJ16arvs05waVOGkuZFuNPoaf/F+MHrz5W8qfC/Jn
wExRQbMpVRSZDFPSrCt+YbVoVOTeYcx2vWNR77Zk7/IhYAMbmyjyIdA6Jx9EGanDHnAQPe/aMCp+
DGcAMVh4c0hITw5uvl6sgr+m/rrv0URFkAlpeayqUP6UrIcOhgMFQoDyw7w9isYqdu4exWct1xdW
LVvkqrZ6WFrqXkQ7or1gtk37U2dexW+brcr8lOIuuvfEGoPyhuPRGFxr922gqahVNBkTNpLKreTx
oe3Ehzmi/CwAICbe38PoAyxoCP4aN1DxZGwGLjNoYIyxg7Cu97Z5Fxs30x5foso1JHbNSqmosmUK
+gV6sTgBNu7PMQ2nU8+G3vABusGV3LtldO6mpV+SwRE10F5eFqNxzrBVNTFIhZQVgcjtNA1w9Efh
E/MRr95B7/3wOM7p9+2sm77iyi760uXoIPnSvHsYUPHEgnWmtyXd4Lf/v4sThPtlTu3KSabULeKl
CYbrZlXDYd/UlaRLaUvJ4uG1u+qsF7suntbGhHLUrbvivV3gN0EfYvcvDOrCjJ/CRsSVs9N1VRqv
1BLYkx42PYyLCOSeqmo17HXdNaEKILPctHHnNlsStq6XTbKfLVJX2QePLfcecNlzdEJ+CJz6wMrp
j12GUKFkXmWtq1vhrGpv2WHwsyPOyYYwpDGECiJzRsjQ+BNcd8HMgzw/8TW8NHN93TdzxXn9KqBQ
+YEhOBmOS1ufO6vd51gqbqzv7P/j7Lp25OaZ5RMJICUq3Uqa7M1O890IttcWReUcnv7UGDjA/vRw
CMzVAnvBoZrsZpNdXeUWk4OkuS/cMfDnpIU+4ZhqJq6yi+S260rs2crjCwKj/yPqdZtb5oOZNZqX
DoXjynReTWY2RDAMn49OByl49maVWXrnmkp+W+Wxg1kjIU+m9KfVeid0AAR+SnRVf5VtJOd1RyaS
HC52rJpp2zpD6KTGpsrbze09oxpeOneLAVJCfYYHX0f0kTDw+j5wNBPrRA9UppeyZVH5RT1ccith
2GcUFPpoWhuhmbticBkHZsRJ3TctR1YCpEUYFyM6fY2F725bRnGTkEFgbZIJw+thGYhygn3veW52
HR6S50yzK1XjS95q9rboIRNFwLRlRXw0NqD2ei7TLOzbWuO1isWVIWBQS3Py2kFh03fioMUddG7a
aHHvTMllANjgmOWcJgSvrD05Zm73OR1dTURQGeey5B/OWoArXHcqLvEGtWqSPEHKBlJC1dbvdB13
qs0j+a2gUBhOXPhVWrfrM6tJ+cJwsdZEBQWLDXOl1QUmi6RlwVCIMNZwcpeoSX+bxjsBk3MLKHpS
Ibtav1b+GR1z0e0Nexn6ypOMDDKbRwJtmwWrzYrfRfHM+oeevpjefhh/3/4BlcmkWEFJaa7sUmku
+vcYZdV50ElGqTaqFCZ8tEr0ZBwJYDv5FiQAm5qRME51Bf7ru4nJwDLSCIqzt4OrsTVKUFaELN4B
xGRhbBCN8VU/cbl5fNiwBXJwaAvBNoAMB90E7pc1cNtf6PjT7KjrxmcytgxZv2VWK1LbxuSP3uz8
nOvuyz3rymRgGTJmsoA2jKApq3ucutjaCJ4mmjB6fWmZDClL8qH3QPZCjn1DvjaFG5TJ8OT5jsYs
quEv5vpg94S4kBhxMPfMTN/dVGyEC6Zj19B1MKjGl8LE7HqoFeczdqawdx01Nr4HevGx2N42vWp4
6XSHomvnltQkRy/N+CZNXDMAGK4PTXu9S5sKwGjJa1NvskHwDgvlebnLJobH8uYFOhz7+75Acl3P
ylsG/DoBsRUo7TJrF8/mjmX95q7hZRwZVFmY2RnI3XjmbqnhvXTOe513mrZrhfllHBnUpNNWjLhe
UGJdks/HjE8R9ytNF5IiKMikXz5vSNouuNPZKdl0nh8sOTuVbbdZYl3BXvUFl5/+sP8td86WxUfc
MVHB88Y6dIi5t2b3vv0po64ql8Zew/AU7LvJnnH0+c7OIbd0zw2q2UveK6xhGcwLS2Tezoicw3lO
hq3JdGyR1599mIy+6vgMympuLsd0WANh/bG6NgDvVzAa4w6vY8Ga3ZcKMVk83O99s89abFMomvAw
nygPurn5ctsH/KsHO7gT/3eN18RwSZzT5WiiUtsl39u+DeLsp8e7UOD1iptJaCQ6MgiVzSR/pqYP
FrDeWo6iSsKUnS0vjmYTVdXuMPA6yIthc/urFGsvI7SMlvPVIo55XGc3KgojSFZc49u7RMsYkzFZ
ccrxfsjsC35p+AF2iK/WDC5VAaExzcmjOJBlgFTRoq0QBN2Aygxp+ikduPWtnSAaeZ91Llb74NfQ
/jKKBRodx4WiIY+u/5VrHKX3MopAdOJ/x/eH3Ig5w92J2A4PmsZugroFKO727FW2kU7Nzqwy6s4g
Cp1Sui3K+omyVtMdp9o20ok5TW5TeKCzPIpx3pZ0PYpyDbOx1IRs1fCSrzld1xmUe+axzScPwlfD
aZ5ABOHP8X11X/Dv/q/lM7f3mWEDyJoDhuQVGXRK6Mad7bvufCBp/d/hFx+Yd+GhdymlJBJtvkWn
UeRmzeb2yiqONBm+Rb3eyeLFsY5+3wF2naKIFC/vrcmiOFk1h47qN6S7U9MY8djFxDw6TITCQ8PM
+tWceZSv1ef7vuLyyx+8K4aW1eTXHJuomA42t8PCKE+jGW+nXPfoqvoIyYE5t6e6AFPMcSbNLzLl
r9NMgna2vjmu+H77KxR79R+IVsPIFE/MPFpxsp9s/p557WuR0Lf7hpeceHVX7jEXtLXOVG2Wqdj2
lX3Sk62qZi85MvVw65gLH2swi+8gSPlSe8QKu3S50xEkTxZVUbPCwBp3Vf5a99+KhZ8ov49ClDmS
F0++Y022heUdJug0j6wzI2te7wOrok/pf/dntbpxwkqsLO/9L33HprA2uvtoIYB3/9/Bc8GWSpQ4
eGvf+68kmQjG0v9x156RwVgdTsW1u0TnKc2+VoJ+qXi9twcdz5Niz8hgLO4arsXQ4wNGBeQ+1Dyx
dALeXYewVhxbMokXg9Up0OGoNvR4v/VH92vmNDrNTdXcpRO3sAjLuGdgxxjeLkmhSDLkr4N3V3+E
9Q/JdNo1qTtXmfM6lnYZQBKJgl/Y/3bHsmJwyZdWYnIPhIfZiRjJjoliw+f0RCZtu8rF5/95usL4
kjfNdBQxaFCd1ymkWydMARuL+gBthtt2N0+hjlTk6vpa/1BLu2OPYNx3MbJ0dHpkYmlCMS2ajO1v
OeHKR8iXyYS3ldm1dfa61OmmK+KgLJ2NC1ToOv4ZGhZYbh6NzfuM96fWNqKM7ROWBLl13xrJl83Y
zFYB+UzntUXbBhpBaRGlKV8Co/XvKq/CftKx2ZaWxcGrwU8cjKl8HiPczO/JGDH0xWs+nMgtNKiH
1RLOawWGGj5DySjWQYJUqy453tSvBZ0sBsPYaTDFeFxpueaMuXrIY9bSEck7NHCVJbFf7bQM5kUE
TvllML8KrSzt1aCBH5AOScOfUZvp2vjozclxLOgnng3f/Kr/fNuvr172MLzs1w4dp44JfrLIui2Z
EXb5M6d5AELAY+f/NCddlUz1Q5KDO7nRCF5h57jglk4hfM3cb/VqPizevLG9712xap4bFT/0z62S
Eafx05KfwF0T1GLZ1AbaGEDS2vt1ENtugIYJzZZVLL58w4Q+iuibzstORm3PUUmrz9mCMo6PC8qT
u+hkdlQfJCXDWUyH2MRl+eSCZZ25VVChwR6koeE8uUEDjQLR+Jvbu+HqO4PlyDdaBgqFtbUL/FTj
R0n1O22/GGwN0McZWA4BE+RDkd31nI3fkv19tEmad7PzWvtLv2/Mod82VMwaSJfKaJLLO/Hguj3J
+WkuuugiMtmBZ6/rwMxTonpd/rQSV7MJFA4qd3GSCtqQtMJ3AAzu+yczB6mrpkCo+gjJ96u6g462
1fFTZ9mhObqh2eVPeV9Hdf9pMX8WLt3fXnfVN0hRYGZxVQOizU/Em/l+bix3DwGaHNKQ9z1TYrkl
/08nn8X+Qu3XpJqA/RlWqGfi4tuO/032nCX3LYYMSi5b3zLonGYnW9jtxjRn0LQ3OdSx5+SuLM5y
5Ov10NsDimwIyPFEn0yr3lNwFDA2acKX4qySr9fpNFQjmm6QxcWpGbUF/+wPra6VQbHOcnOUXyzJ
ktaO87r6DGwtyVZALLcTuhuvangpOyjXpqIpE+57M1jdpmyAAMUVzw/6cdGpdql+4vL/D1lCV6ag
8758AWlRky+HgCU/LKp70VONLkWNNF6qKbfz7DR1brD6A7o8cAuY76Ikx9aRkoXGbrOez0V2ot4D
LnhB2jQR14GwVHOXggWaUhgaNrPsVAz1lrHk5Fcp6pC1JrlVDS+HCGjHFanA3Btnu/pTsP7u4rsQ
LrDLP7GhhuSqg7FBJorj+SVLfhBdn6nCn+SL9AWbQ2yQtZ/i+h2sDZul0BWmLufvlWxfvkUbFRUO
WuRw+nc84s5DKn4u7f6SCpb3FKcsR75LD/7ciM7HLwxLGaGZPyrs4ROqs9vbUV/1AZK7EteYURUX
2aminx00EAOpHdPfJgtJqyvOqqwvueuIJkgDyN4MOrfPE+nDdNRdFxT70ZZctZ5H05st2GZJwI2R
gJwJXd7Zz9uWUU1bclQi/KEAnXd2SscvjvWWJM+3x71Ol4UVlZwUt5CsWCYMDK7cBfPe1VsRZSEz
w/6rFbY7oTlFrqNP8EOSu9K1qMDv7w1PoFCvdpbTfgLT5QkciAKPqJwGDhqUqWVssrR7RYHytVn7
l9vfqEiKbcmZl57z2HcQh6z4OE2HmuMIrk/DfQQ+liO3NTlmYo6IodnJ87qQuNDuce96MMTQF0f5
cLgIbnp9YiB7ELODBw43MrxuT4XurqhI52S1+tzy8wbsusNT3n5Hl348fvbtl2L+1oJnXceLoti5
cvORUXDf5ws2WOa75xQcJoFR+d9vr6xqbMnlRJdkZT3Hw1OXmsHcil1jJNHtoRXezCSHy2jZC8tw
hqcRKsYMjtwFlaVJblXTlnwOtHrVkheXMOfPr24B7pCk/nJ72or7EpO8DAKfQzkL6r47La7M/rDx
Ox46BRRcHRtaNTuxiDBx4juNJHlWAgHg1c1gpIJ4EaLIpxgXwnx1325/jMJOcu9R2qBz3vWx+6n3
5DvHybgvc5Abj4rZE0aSw/5pti/Eo4m7xXxPrQ7kcpLDDjZQUiNqXU+91weMP8RFHbjxPXVGDC4d
j8m8snJF18gTWuqjlFc7p5mCXuieaxV7R246MhpjbiZC3PfRMoOybkLbSrYxNUKQe2xN9wDNgUgM
teY+rFrcy/8/hLamttMsA0h/7+bmGwhpjnoNH4Xvyv1HC11jhw7J+MRBD+y2Uzim5rHp70w8Lcl9
q0XkVetT5z0W1mR9Bq1LXDhh24Gfc8cJF76vSYcU4VnmsxbmUBsFGkje7cYK49ba+8QFUAQqCSws
F/ypdQI2isRLbkZKUN+c+rnvntypexK83JCY7SDiHhbWtG+bu+rMliP3IiEtXVMHt5B9Vab4IoN+
LobCD3IIZt+OGIqVlxuR2tnPuZPD/VAbiAiky9aifFp5srk9vGLPmpJ3G30lBtuavfeqZtYb6jCJ
CIE+Yjr8iSpJktuRcqugTlI01mFOzG3WvbPUS4PadHv0i9Kw4GXgdm0EKr8/TrnuzZned5CaF3t+
cEZvgoQm+PatA53zTVb6n5Zx1lwZrvOfYNElR4dsduKga906GPUUePG3qnybrCmYUH6A5OHXweJv
HvldF1YgqnE/lM5LYt9Fconflk7xOq7HIamX8rSOIaC8bvx630aQQkBSm1bHVow7UOdz6ydDkPqG
7lKu2mXSGV6CuKcXOSlPoIL8tMTis1PSH/fNWzqwB9pUbmn71RnK5WAc8jd1fhfczHLkHiXBIRdg
l7zCQxeKDuY8gAwqv4tRFINfIuSH/TlmtZEnAHufTOyRNy7i8rcD2RhNPqa4IMjs1l0GzajYTupz
3/LtND5kvRHN3dbWCTEpoqvcqWTmtUmGLq3PTpscTOcbdURoml3UQwycJndJecFGkg+nFHoWdeYD
NOLNGdiPi08Z58OTw5I/tzePIrjKPUudO7i1a10+Yy5BbfHFpmgY6DSRW5F8/I0eH1aYZgufvKwp
z0v5PFQ7NHwGc3n0xH++FznLr3a6L0H7ew/+8DvusE6zP9T1mVcsGFEJ9QaOiqh3uG2jvzvyyhvM
38j+YfyyrEqkAEtx9nGbTtr6iWTfEmiXkKze+v479/YtJEZ8aodx/JpCFGpI8L6dVKELmjyRA204
R9AyizTTuTj2telIDu9kfl80KcF0UDFJyylcrS7we2jYTIHvDVFtkShvCQgndGU11Rkmt0DxeslT
N8U+7DZzhEQlmvfkgOJphN7C+xJ4uQ/KM5wWAHL8hOuLkw8ympGzTyLXvRGpyuZEOucb3ol2gfzM
uVyfDUtsFwYizMc1fnSSIUSzBmi7Dp7/yeEnxknY4iJBuOaxQuFkcn/UnCcAghVwMstDPbv1NiaA
VKM2pVScLXJ/lKgzMKBaa/9agRvFr6xtInRte6qhL///sPNHtyJzWk3VucztHUN6yqt4c3sbq4aW
jvFqnnq3TdPqlOVvOUQtdYgplbGlY3ycRWpaqahOxO637eBHU1e+EqY5VlSzls5xNqLuUzPMOh6t
b2XsbWrwVga3LaKaueTXtZcRKlZanWeQLjrEeEbXd5CgbHnP8P/QXmeJ3xYQc63PBloRgsXgAWQK
/xjOqEkK/96V/o1L/5BeJ4XhC5rY/avr8aNfv1CHbYryB4jP94mfbwb7ZYHIHx1b3HegE7TkT51f
dhu6jL/TvjkADh7mZN+go8kUTy05Fz1Qme25JBugjsCmt1vsersOQBy5ubdreiMPCpK/cBCYLLWO
ruz6IvzDrR2bbQmaW+QNcZaLTdlOPycBQI1ZtUJjp+uZwz/82jQFaj9preqc2HhatKsAwgaBQc5J
/IO7mt+4vk3/IdgukQ8a7SXieCMDT7v/DSzJz7e30fVD/R9i7bkFmshbaP9qeA+8ao+t3YZu/Zbh
TWHM3yiAxoV3X/5p+1KMQPkc2oErUttujecNmfxyh+uyTmtFtdRSpGAraS3XwOikjBzyuxqCbHi/
bSTV0FKYKAYzNdIJu2hFNxroKH5xq3rAvVvziHY9ubVlHNsFTIMLBWberCWI3B6rdQ5AAzsP94UK
uRuqdUq7WlpEoiT/NnlN6CxvhuVrwpxi8jJ+bSlX3638uDqvA/1Ud/Zu9oygH/jjXKTb2+ZXbH8Z
o1ZDKdmD2/avYBlB/d8hDrpg7V+3B1esrYxOa3ro/0CFpzy74gsgUsEMMXty113OluFpdpnWdZ7N
/asXVxS8NxleVIhOqUNllcv/PxzmZPC5M7IZ+x3iHGHCxiSsDFvXgv/3TnIl/MsgtbYaS0P0C4w+
/UfQJTaOSzjBqUQTmSw/Nsup76fIKEDyue1jO0jXrWOu4WB8v70u10k8LFsGsRFbANCcWP2r7QBr
PPLjwvug6kBX1Lx0+efRMTfgtInWWLMRvKt5uC2j2pqu86y+G6pzan8f6EPht0FbvlfkUcyHpb7P
1T0pKchWMiXQtoKr92Lnp+ASqv7LcZmi6KTR2M26/h3/YNlom/u2yfrXtjhzsuUs2ZrU31h5FhZT
uxkLwBm7z3Vrh3bShuaybkon3d3+8b8MK1d2jYxuA+mlQIPKah2cdA0dW4SG+YkNDyZq9Kx8rYuD
5QHe0YadP2zbzg7Groh4sXPLt75eAs5BgWQGKEeFAJVFt+ekcHC5pz7JiIHHCeQxjnPy089T8+JM
mi2jiH0y9K0tWl66DfLpebWirOVRNXzP6iMdNDcNhYv/A3dzJ0uIdFzOybIGduMGZPxzn1Gk4AFV
gol5y7ScjfJcGO+u8WyPd076si8/xCXI2fNmRBPLeRU16hMktOBJ981aOuINStvBi4fqZJJxX2QT
0IzjWzppbKIIADIhNxRe09lnuXUQ1rqdydal045DpKOLsyCnI5opdEVd1b6RosCYEjbRhfTnfjk5
6RCS+D8jM8PK0hRuVLFTxptNLfPRSmRah2lO33I0DZCfVVxFPF33VuuGND948y+01oe310X5exeT
fljzxR7tbBSWdSh7yF1BtG/4bQxAmeb5n2o+8Xk/EuMAPcL97d9T+IUMSeMVp3WbteZBCPq5SZJ3
EDd/v2/oy5J9+JI5bUq77YoJ+XsRTl0d9qmuFKua9SVAfRi675xxWOxhOZeghnILZ+fbqyaLVw0t
ubOb0ikGxns6i2TXd8+8uu/iIYPPChBUDEbnT2fOHw3fjPrM3t62s+LaJPNtz6WzgHMBIw/9D2sM
avbE2idr+JHeiRW2HSlpT+qY5lD6o+e5QNoFtk3f1e13lbkl/y3iAW1cS0nPfu3trYS/+oxr4LuK
00qGnrUgUF87lK3Oxpqhkdr+tFovhtFr3j4VgUeGn1VDCQ4T2tJz6T/k1cGZxtArwnbRiRCpZi+9
yl0aeG1RDvScNI+4EwSuOKytjrRAsWXkNq5snuKy4CM9W/UDySJWfZnRb1WjUFV293ANWrbcymU6
aY4jZqJnFj/GqBxm39mgA5+pbC/5qN03VhyPsL1YnJCWxQO3h59V0kU2AzX4ba9S2V86e21wT7PM
7DD/gu6q2T2xRkTjfc33MI90/lKbmi2r4VJm/EbmOiiHTwvTkR+p7CP5a75YpF4hIHxO82OaPSJX
XOmhrr7ctozCZWWEmbfYhZWkPT23IGN313GP01wTyhRDy+CycVg7tCGliAYXnBB3H/ulvG/W/0DT
OV6t7MYkZ9ZZQWnnUbbqNPpUs5ZcdZmtZfQNi5yp5QTdYEWFdiVVQ19W+MNBR+vMMcC6SM+gPI7y
xI5AcKrJNBQbXIaqDa41ri0AF2e+mnuDF0Eysgfh6C5Pij0o82QDmyUoXxd6bjyPRMXgQ0YhJiGL
2auVsbtkbi1bBq61TcHsmNk4mbrvSQNN4BGCPIDX/7m91RVxUqbK7hhuYGZT4cXVySMLuDL7aKZf
Fi8PVl1eoPoJyVch/wtQelKTM1CvYe/vEv+Vu3Fo/+51b1aqlZCPWCMZebvY5FxlWWSM47a04l+M
omK96JZBsU1l7FonEqgIdZSCbtqxIIfooGhE72NgtNDU/b9O4LlUFKKCE9hJtV1i41uTgdW9qDQp
sMIRZBQbkJRZTRvYh7J13/s/mTNvzFwnt6MyjeTB1WS005xhh7aTuYlz++C4rsaDVUNfPuhDcHDm
vGtyZtIz6CkhIOJvmlTXqKuyyeUnPww9mUuJs44QLGgdkDmqwKdj5bvbXqWat3S0Wh4eCV3BkNrU
xW6K28+1nWsK3oq9LqPV/C6fIKKOeXfLE3QoMu/r3PzyRa5JClQzl5y18hBvfGPFIeLEuDEvgZ9/
u20TlcElJ11pMc9uTsnZtJ0vawW9pEz8nC3dG6TCLjIWrSvjgUDv+JIxLX8M9OBZCQPMgEJqV4fI
UNhGRqOxrDFratriFDfvZRYfkm7VJPKKECkD0fiYDc4cI93zpwpKGu9EPMbYj+jUCpNRc+1T/Ybk
pmL2K+5R7Mk2+69ptkm8X8s/LAtNX/MRigWWQWfJ4CYAUSEO8LaHkBskBhgL7Gy+LxbIuLNxHZjV
r5N5Jh4Jl9ILfe1TkWrvSO6KHeJAKBBDu+O3edwukD9NzZBM912MTSkTZsNKyTj55GxnJlqbqk2d
/rntU6qJS966JgnvkyXBqcTGQEA81HOKR6P+0eXu632/IHttXC5V5qFEORdPZR82IA5cul1Gvtw1
vIwyK0q7jwvqkrNlOzit671ng1ggKQ6Qh/p5+ycUXitjzUzLBhY281BkpXVUGPPGd3TtHKqhL672
4QzpwdvkGiPMv3iADBKzcUNRst/3zVvyV24Aaem6OTkPbIlIPaICoIMRqeZ98eAP8+68Eo3Ka0nO
+WCEMyjVUQaI7pv15Sc/DN0urplVA6fnrqao7mX7bNHdiRXxRYaUlXVVOdkEa1uNF3qu2PhlsvUz
HVhXZRTJS9PBAfVph51etkmIN8qN6HUkyaqhJTe1S98a2NjxL4D7R90kQiBJ7ouKfx9ZP9jbdquk
t8oCF2E3EGXxOWH117tWUsZ9damFBnqRw9ypeRgJ3RAk1LeHvqS1Vwo/Mt4rNcyhQQsgcq82xUO2
F1o9aMqaXVy/TOQbqXTHqsLuMu4LQRfJTIsDuyjYzqLpCcI3u9ufoBpa8k5vmTM2uPgEmnuHxXNf
ACG/77iQMV1mPEP6bRwQsBzxzRxe6Nq93zfpy8d82Cxr3S3mOq72uahT1GBBJDHqiB1U9pCOUBdc
UoQI2CNO8m0FqlO76be3Z61AnNsy6zTtPTPhLi6QKcgpK+5go4fuCsYFEjaQdQUp0QYqKHX5OPhp
iHqdZ2sOP0XKRCS/Be94lrfL6uynePm1TE9xtTy4INUB3dem9e/i/0V1VYrGse2nXmmm5JisdUTH
7q1rh2iYR80z7nUAJ8aXVt3wbd63LlSzB3vYrFP7zJgHNk/oes3Thjj50ViSaHHKpzwm34k9aIx3
8YR/nBw/K+2IMlvsrhacHEW7X5zt1J8n9kpqXQy5uuEwvBSu62bpIFc80OMMEtG1mqPeuYuAAUNL
y275JtTZIap9isuv43uVnmbd5U01aSmbyh207Y2TOZ6WLgU8YkznJnTTtdeBphQ2l8E7q2VzL0kF
OiNAzeTVcSAg+jfXVVh5OijhdW80qYzhcXnZ0dZvpxN9GyP7Ow+hs4MO48oKzW2xTbbO5rbbq75F
Sq5SJ2WdX7nkSED5HCxuD3YSqMAEfFz+WJanuU5fTSrwNZdf/xASSQ1OCW6AW5r13on7yxP1x6Od
6ypXqo+QfTufmtZh7bpHCV2AhkjQF8+o8xdHNNNuROei5kRV/Y60sQo7nl2H9v0pznEHCNp6Nz1P
OkLOq2HQpDJIxIlTd0RZaTo53lvaPhZ8U4hdWj5R/vv2UisWQQaC1A73U9sa+tNqvQLmko57QTXQ
coVh/gF0ANzizTnChMPQjDQv4FGYntmQhIWn4zxROLUM7FgXa6SJh9nH5XvnJ3jV1+zN680HMLy0
e6D4bg1ibseT/bZuzc0I+D0Pk022c8Npu4bo5w+nCHTuOze6vRDXkfL4xcs3fnAHQQ07cxsxnZaX
+KU/dDsU/E7x3gn4I9uKTbK1NKeSymjS6bDWa2W2CT5tsF5o9b7oVAKvppb4APlYSCgThCXkaE4/
3e7EQfzTx88Tbq0oLYyN5kH1Os0CfkY6Ioy2Tp2khp36iITmjw4h0Dw4TzRsg/6Ldb69Giq3kJza
9pe4nWN8y5AnQTU9dC2YDkrN8awYXEZ9VBUdOW/W6USasB/+oDXY1iGRFPFCZhjK4ikuQHLcn/K6
fhvM4WSW5ARRqqioQZSUj5r2af96giEDO3JsoNVosIXIMT7iTWJn7dg2P+qKCioDSSdDWcwDuk+H
8dQVXTDGW69dQJH15/bSKra/I3n2aFAnd5KRHmmBeo6TbZDPaHxYNfTl/x9cuKhoXzkXz8o8d2NM
9ia1dMTtKotLTgsGxYSTHEOP2/Yw7BBQt92h33U6r7qMcyVllHEelPaZlQwYn+2q/bpN9/QEjb3j
EJFo3BnRXVIwJpXBHktXg9K4QpZkIwl2Rvq1sJbAEoMmtF1Hw2J8yW9b9v9mghTVhkaHS4JU79Pw
ErEf250fFZoXV0Wwk/EfDTVZtZiwVzst4cpOXr8tvUeSvPOVRa7Q9VMqdpQMBKkHgAN62pJT3x18
BhF0zdmsGlfK8JKc9FbvwMNKywhtbwgGUycm97fX88pWkvEfMxSAl6qGaZwH8dnadgHK4bt0U4R9
0G/WDX+0wj7kG//zbX9WXbJkMAh3SZ7ELJ9OrA7jXbEpduiapTxkyInjjW7BFQ4ocxKlVVYyQMQv
DpLsu12/t3d00+68ze2vUCRLsq76lFhVNjX4iGQpcXUI7MQPTNSEU03EVh2bMiakxzO1MU34AXFo
D+V2PPGfdEe2ZrTs7UPy7fZXqLaVdDZ3S91wtEmMp8k6gy6Ar5p0THEgyKgQ2+rT3gSQ9LQuEC7N
WHJAtxC6tdJxd3viqsAhg0PquCSTV2J5hfEwDo+2M4VTkwZzvLch5ug+p81/EPbC61BAl31i/CDV
hfroy+1fV3yeDB8xCgstzT0+Lxu/sPnY1l/BGXF7aMWKyLRHoGtal34csSLxI5ve5mp7e9xLoLji
5DLfESio0rJpYC+jCob+S7PuluGl8750qyZJUm1YGUJS1ILmTYUQlX9CKP8EROzjGJY/7LDe5aHO
q5W/crHbhyO7d7PZsHPYB6x9W3u77sGSuy0OCfL7VHvq/a2pXLOWdHovWVz7ZYpvMXftdt46x/Sx
eKVRuuGRjcAIkrCn9Q8D+yu8kT7fXiFFwJLhJbbIQTyT4TfFId7B4ff1xtj1O12OpnqMkPmR0HJW
iHzC+M5ohoI/ln0TtGyfTieIUgFM/iz6cMLL1vBkoF1KOLrXJ9V3SUc8us4rn112NDm2h+zY76ct
2/Y7nTahYmPLaJPcH1xiiQSPW86QBDW1TjVkSACUomjUB0h+5ZqUS+H0MvDE6Nx+AZXteKLJa2YH
Sb8ziGZohdPLoJOWVXXS+Bjasj655fNqaMb9W/C9so//oU1q3GTw/Qn7uPqVG6EzrkHbbiryOXGd
IKOfwezduVuveba6JmCdt53jKUDpHsJSv0T2Vhj7un/l2cNUEPy7D6b0UxNrIpLqoy92/uDJVZ5V
4MRbx5Nv17us9PaNlt9atddllfeUmDFPuwV7bsd2c+RuxZP4Zu+8wIzIPol0SYDqE6QwwdZ2ib3E
bfZJlS0BpF3MXWeYY3g7IKhGl+7nBnp4aN3k9Fi3Thoksf9fvere8lRjSwc/LTue57XX7MvKdHa0
mD6xxeOb+yYuebyY2DBOy0xOE9mta+TqCkmKnEvGrbjV7A3IgTEuSMAI2GCT9GEYLdB7f789cYWL
y6gVs668hXBMvB+cEGTv28luA9uN7zvbZehK3nhzGidevR+n7yQuoQzq3nc9kMmThlLYHfXjej/X
6ZH5FYscPOfct5wyWKWjoqt5k5D/4+y6duTWleAXCaBIKr1Kmryz9to+Ti+C01EOVKT09bfGT3t5
lkNgngwsYIrT7Gborq66CD8GVIWa9Pg0PqiiVFyvDwjtVnJhYxBPnfsxT6cHLa0EZlNVnAxeRi4+
sd/VxXaa6u/3XUTng0pQrlbppDnDpAuevvO4/VxCwR0K3zQcGDOsps4NleAc0pT7GWh48Uj9JwUJ
b/AnM9UeddNXQtMb0abgsL49Qi0E3QlDBwFKHyrTv+9bR/e2U0EqWT7yHnTvSPB+n+P8KA4sDec1
vL28koia3kYaz1FxKk29LM6c4CvDrgAv96mzQ1HGtzsTqZA6SNFifxh5aCJw1ayHSpKUlXPuSNcH
dQzSB84HOl7L3HBr1g19W6dXh2Ap666UqzteUufr0j4RlofMxL2ks9Ltm6/Gdvw6qLlcR1z56+NU
UuhcvtxfZt3It7+/GrnsCvAX1qI78rr8LDwgKu3AxHyps4gSusJHG80gMnGpK0L2GxpB406WEKol
yT/3Z+9jlm9civ4+LV7NPhPN2CZoQTv6VbovCfKK2XnpRMzpv50bhHlvG7JbOjMpccxb0lfTNHbH
rkKMAS2Xju7+/m/QXKpVLIvLJWQop6S79ElwmBjdC2/+laIRcGmSQy+9sOL8s7UNBjfV/BIV4ELL
Djq+NSLAaoFbBo5oQMrj/i/RrLcKcKk3vx8C8EZfrDRI8hcvdycvBjUNFd+WlHATN5PuF9yeD68W
fQU8JyBQkL/kVrCzqvmTQKfQY79AiWHRbwVaetCPCfC1NT2nNItq+ev+2Jp1VgEuEjQQrdVU8sIt
UrthJTxyCJZ1iYpN1PulhlB0OFJ/iwRFx0AOXiuDg+ke2kSJcYamXeClCoIE9vzkRu2hPzrf6xON
0UseVoYL181Eb4QiUYIdcvIo3KX4iBSxNZzR354uHycT3bzOtZSzehFiXmTry4s1f5n7F1bl4Vw9
Ftsq3mUYlsZ26m29SGd9af1ilxXdg0MrZ7TAc3zI03y6WL3cBwuJLWl4D2oWlajS6420M9uG2scl
yEInzN47xyweLxn4kk8ELyPTgfl2sJHgtvO+Cra8g2iJpDfjTGd0Qnm1YRt6e0GJqrouGp+7qczX
i408RXu0rCfhGG6MmicjUWXXuwx36K5wtgsEwdhXOxa36nHUOaEbtp9uheMHSzdEBTHZ+Iw1t/gS
eZl2yRoOUFizduMZb40k9I/g5Ivvbx46cykh3LpeLXsLH5qzn3J7t0zHips6ujTlb6JilqYBWm12
BVcaduzr8Nzss5gUIfkoI7kDZOBj88f7dP9naL1WiWOvbCo777btIvc3PbpiXx/QiOJF887dd4ep
NZjrZpb/bkZExTKNbTtTMN9tl8V/7v3Qsg23Jd0yKPGcgE+vanO8KlNy3fx9kbyvTGWhv2+wN+as
opiQfeAtXzmWmDe51UZ+Xoy3O4xL/XJfQiSk/G5v5bx9XYTjjc8taHO8r5a1tGUVOQ760OfD0ubE
2uUznmLnqUsXtFMBhl+XeyvrhPzQVf0ClbDWzcfcCSerseo0FK1lly3+a5/Y7W4WZSVZBH0v4nS7
NSic5AsTIH45rZN0ktywPjo/UOFUJJgh8uHA5QBZALqj2nsfKAv5O+fc7JZj0u7u+5vGD1RapKry
i3G+fSbowaGycx7qiaFExU+VqchFUsntQpcfwwbt89mwrWscTKVD6vuicdAqu13c6Z/e3dUYezV1
rGmNfrPSq728Fn4uCr5sF/YRGjzueTq0EW4aw06cqodBLkSlRcrykvCMzhsOvZemfW5MWVvdYip7
R1434BSrMH3LuSbDLhkMb1DduMrdviqsYiq7egNRX+Sjv6n/eN/5dGupbBZj3hdjYa1wPjDFlX3U
zb8SCCXeH1wzaRWd5vtu4Vs1NlKfnPrhQzkYiuu6cZXznpOauChYwsjrXhZnJg2H8tu3X6Ii0gD/
BCbNRusYOQPgcOyOHmq46/Gx9C35DxrNX3KelJj22NnrWW45vzglqQ2T1xnltsKvAmfLblg3B6NX
wXXJjkFl8BDduLe/vxoXMm1OX0iGWRdPBd97f+77hu4CpGrneV2RTIFXbJfp7B7IbjjgQH9PP/HQ
D9muO2zM4IS6HUXFnQWTP1iQccCqHtwD3dnH/ADN8t0SM6ztbHpX6sykBKjjctsORnxlGZ+C+kJM
tFdaOykRWg9VWRAfA2dB6L9s8RBtxyRuAWF4YWd7l51NuD9NMo2ouLNcQAKyWirs6y+AZUT2Md3J
F+vFPy5HE8GNbjFUABo6zhlZ6O0bV//vYgQ75+ocSFzu0zh7LBRU+JmfCCqHFB9J5LmeI2miRdPO
Xnl600AO27Jh4LwKp53/F9q2vfT/3gCY1eHBC4GKQBvXxYXuJ77SuIclPUymWr9mr1cV41PWQ3J9
tRDJ1nnF5ZwcHZNyodYyysu6mNY1I5BEvbjQkfma3oo7BPc94u/KVQh5KPlK5p+zBA3RQXZF9wHS
ZnMpIlZ1xH5fI51QfRhIbdmFIex1P1Y5iCUkpQXnk7xsSf9jyIt3I+jB69SUodL+YCXe12KSwbDi
1ubeUEU3xB35aL+479w93rUReezYV/Fqztr3AnS8BEVmN6q8b4n/y7D93uzwxk1eBaiVkk1AzbQE
u+ItEDecduOuC2/AhjSeDIug27xUfFrhJ2xoOxRG5l8b+LyPzd4/UVTKf1gvfF/ug9i0sWi2X1Uu
b62mPMianFwq9lQ277i9M9jptp5v2UkJ+RKwIreTsNNytvd8J4/+0xQnsFO2M3Gse5pP3Fz41Qkr
BhfNIaRDYWoQp8WdrbAqsgPNgiio2E5yU3leZyPlJA/IKrPRk/Iyb0l5oT3QCsRKHsoiERWgRuma
OaTAj/AEGmeGPJpTx7AGunkroVw1gyOXyuovtVceLW8Dv2RvOCk0u4QqlZfWqwcGF7+/TD1EUb66
w7dRGEJXt0OooDTRrG4aWEg2Bk3YnVicAsnjftpe6L6NrVg8dhdWgWkzXsL23MLuAfrgAggl2fF9
z9dYXQWdeWte9N1288pMFIfMHmVYps1DrOqUqLizwXK3vEhseanEp9GzQtrHWyAN245mVVXwWTU0
Uzev1YB3x8s6nzqIx5jI/3RD3/7+KlahzjtByq8ZLi3aF0geUf9PbVIF01n89vdXY1MofU513Q6X
OTg6wo37ad09tpbK6exkQ792ZT1ciq2Nezrt0JdssLVu0kpwTuXq1Rb0gC44XyPW5nHWNw8OrRyx
TTtsVsCluCR9layHMfPrp60YLPagVdSb9QqNbZInwLFPQcgsCo6r1TB13cGnwsSCBA3O64YXrwMK
fX8HYcawAFx+/jmwL4tbhk2zY8lTO67Ryk/CqML8V+jmjeNKRY2lzAP0vCp7kHUuXyrrU8/93RyU
p5bbl9nqDnUtIu6VXxKH7ifLjsbFjWltffSQ0IvEZL1rmim673SaUFFRZl6XeHKAiO0l8I6NDZe7
+A+JTVGi4syq1mENLeDPlv20FkDjGqpQGmdWdfnGZKs8sG7hONgmge5lq0YjqP/xvj10B4KKEitS
VwbzkiIKT7fmg3KXxP6T+47vb40HJo0BndWVUJ/cDrXTHk7dgiC6IbG0ALtsDUuqs48S7FUw2ja6
P4dLkzeAPGcAuPXjg9kiVYPP83hbMQ8h43tx0B24iWJLc71SFffk4lUojWNc3u9b+QRAsm/7Ub1e
muLn/ZXV2FwFig0iKWd7gVmc5psMZLSiwOL/e39sjclVjNg68KFbCxQVa4ou8HVXVpbB2XV7lIoP
w9Y90s5GZgEhj/bzGA2M362IQ1b0b/+iGd+ss49yh+5qvy472uFg4x/awQ9ldZQmakXd2Le/vzo0
NxcS01mNx/IobypQzw0yI6v74THj3xbl1eBB0ox9xzBxEkQuFtUUpLpFVYLUHrN2tXJM2l7Ieebt
c7aYEug3m75xAKiMRl3mTS73wdNRJVWYcqcIXba+7y0rnlowtT1mF+VkhowJ+l1SlK6w/87OARXS
x8ZVTmQUXJzaveUEx+DqQdqIvL8/rsZJVJjYnMqx3wZ4OqA9UfHLGf5Ynemar3kgquAwsbUAJGUY
mx82KEjubxpcbmhH84u5sqrxFxURtm2bg44pJKbnsg2HER0B7df7ltFtAqpiXsHbOktnmJyl6GK+
bQLbTz/mIVrJSdxH5tY+3W9QAtUOiHCWBL9hG9t9nyw7cJ7s7v8I3fIqYSoTboFhtUc4MWgJOksR
5qx/amr30/3xdVNXwrV2U8fqwN1/GUZxFHn7tIE09/7QuqnT/99hqFi6gTsY+kagYg1fV4iibCbf
1M1bCVORD2MgLAJs2+CAxGuyltl7soM6aA3xqpu9Eq9+PbJVdi6auadzID6u63NvfFhoxlYxYOmc
58STaBSftmPtPsvtWjYGp3/TLsRXq9g+IECB7FJ6APtAGExi50Bs7v566oZWSlOJV7IWQuwU8t/L
p3rp3JAM9p/7Y79pEUz7dsF5dRo5de85YwmeJG/M5T5ZmyBO89FDqdF9iMgLn1BOajQYBNngWfYh
oct7CFtGUOwsw56yB81z+2mvfoKdDENH1q29TgWNqrUOQTZlGPrNgw9Tv63Iq6FXML513lYXV9tF
gaT6VU3jT1e8k71jwN3pllbZBRZrrEEmUWJpl7IMp976N+1MXL+6sZVtIG37Ubi5pAcr+Gce5tgL
gvgxp1H2AF8mYhugOXmdrezfgg+X2mZnady/dBNXdgBRgSlC+l1xred2t2RjlPgPaccTX60eu+lY
klLCJtmNmq0fjrLA3pg+xLSH4ZVIdZM162lSFtdqdtBkR6vxmC5BYfBGjV3UUnLpDsJycU26Bi7k
VTN3Nzqm1so3q9SYuBKjoJtHdSsT9kEs67Eom5DSj4ODNvmMQ0zlH4eK0Fse2ylVmpO+sOXmbD09
0LHiy5m5IvkxjnM/7+97p85Mt7+/Clq6ZXTIapip4N5hS5wdbsWGFXjz2QczKeFaT5IPUw7PtOcv
zXwW8wki4qGboY3OcPrpJq8ELRmWPOjJzYOIDGuwqULaz3At0A2tRC2IUgJejFlx7Z067rIxtqzH
DhFPCdgxBdZ5GrCi/ZLFVgNEm/izyM1gdM281RKyB2EHXwwVtgNa7ucte0knbigwaE4/tXKcOYUP
gPZMD1OKTHQ/7seuipBmO973RN3wyuFarkU6b3RCR91cHEhfh1uyfeSNZTCM5nRylaB1mUXyMR3p
QSZVRJF0q5Gj6/wulGUa3/8Fuk+oZ6tYxeZaDT24wxRlMw1JGzwx/g1qQQb6Q52Nbqv+KlpHTuYx
LxhslI1PM/9nLJZ9UpuIsnS+owRsOzFS82mhB7t0E3AHkrJBgz3KeiaOFJ2BlHgdPJuzJkO8OoyG
YjnN9R+7u5Td7r79dfNXYrZlA3S+WoYufcK4BbXphAZ7tIahYPXYB5TQRZmqcSunpgcfnbOOHRyn
xFTW0GyWajW4o5QkQroIrnwrosIez12xXaeVXRaP7wPfRKiosZFaD04qKvy27eWlI+USZ4ADvO8q
qJbdN5BmgdUisOdNomhRizgU0EWeJIkKmkMkK7mm0lQw1P0AJY7RNR/UBXT5Dv5UnMpqO22zSY1I
N3slfluIEPUWg//n2Ryv4GYCC9Rp8Yp9mbIP9w30No0F8VWWEkgAyJpstXPpGhblU/fFE/Ja8ewH
QLQxswXkMdA7l/KfNw2CHH2Sm+C/JnuL1taKGkiP3Z+HzopKqEvkpiGcuNa/i4EBLOEFXpSL+t/7
g2vuRyqTCaSROE/mzrmQ3kfCh8WWc9wsSKKz4ikQeUzHT3QZDcwjbyf1YVEl6oPOWfpinZ0LpUjj
rSz21ks6rVe2lHErukgEczx4MrbtKUQK6lhlpqyHzojKdlDVLuoVOR48Vb1+RRvbl8UxYeY0Q6tF
5bIMUnuecRh21vRSBfRbZw+GpdecIWpZ2QlgI/SmYZdPytgN8jN1p0PKTUrguuGVY7wDVG60ixwX
JyAb+uQXmYv9lDuGU1xnFyX6qzEhwQYtx2sJMsfcWUBtUhvuH7qhlehnNZS7ERbFddv8p3okR56b
+uN1Nrl98tWx7eceBLU3zHqeKQqd3vpu5vw9deZP9wNON3UlmhtGEsgm4eIxZHa6t53ERsag/XV/
cM2uqNKUuIyjdYUn1ZUSkJOMVdwu7tlK812zPvgIUZlKAiuovEF29AAZiSwKPDod3HUw6VnrrKOE
KdI/3K1q/ABLulGX5LukNhXINbZRi8x5y8qtKLP6ivLWfum30B2bz609hHWVPvbGUevJvO8qsk6Y
fZOtO5EVUds99rRUy8OL34p1BlHw1crA07igA6o0sQRrTK6Wh9GK7zlrK/mlWCxPREtRjslusXHy
GW5i9La7/6fKgu4BJVqntveTRVrY6oP00PjbB1LWp1l0YWHxq9+Ve4ctB8fp9mk1PDklOF9TsQPO
HoX/BIqkSGTkfRllw/y81k7se3mckvTffDQcgToD3P7+KuIXAuGoYVzpgUB1SSQi6seH8B745Uqw
ByzJ7HpDVsYBbT5evFOAXtCWGgyrmzj9/4mzroDKRIWJtzaJASrd19RUu9bsgmp5GckA3AIXv7xO
E7N3rbfWT1kDlsGF5Sy+v1fpZq+EOmckgwpbUF4rlkUubw65a8IhaoZWS8yjt8xLFWxIWTfd1zSF
hvDaNvXu/rw1plFrzJzzZWYNoYe5sk6sHPZeEuzavHjsaFPrzO2YoidmTBm2b285jcuBlYtlyApo
Hi4qEwnavqzFqmBysV0tVK+KT7L5LEjc1SaH131BCXXftdvAa/EFHzJsVb3v2PcJoHIxhQM1GEiz
j/+HmUSgycICc/01b9HrtuyG6VOb/+hSExZa5zxKzPpp43Q1UEdXOdAWJNTJ9p3QMjVcgXWzV2I2
CFKfASpYXeeMvXgy2JPAivNs+AH0r+ETuh+gXLKnCZy4bBna331u5bE99f/e1EAec34laCFV1OJl
vVRXl02nKfdj4nHozD6kjUR8tfQsLEdYa4Phs7o9p1m7T+ePD01cLTy3jj04LnTYrqIod0vAD804
7pGdMWwKGpurNWfSZWB5z/riyjJop1ZJ8zFJJ8PUNTGlFp3nJKkrN5vYAbnZtD6mxS+6Ar3hHCUz
lOU1Tvn3AfzqBKQVt+ce+nQHGnR51EjxktJgOttdBiJiKzFxCml2zr/dyq8+s+b9lrIEO6es5rBt
8ifaFs9+Y/1+bImVwJ0Kp5JJjoRbn9aRjR5hhmYDU2eRboGVuG3A5TALC4OzyX8qhvVTVlmPHeN/
O4xemQUiMknl9hjaXdIYbGI7bpJK001aidZpkSmEtDBy2ruQyJ4/cmNqR7OWasF58VK7lUgNHhKn
i6AbE3dINMN94vtrqZm5SjySyY3YVoXhJ6s6BP14EL2J8lA3tPLotarcHqd0w7O09oB9ABYCSrCm
pJpu8FuEvVpLgp5Ff8w3BjdBd0LQXERmEuny375Fq2wjuKNC3jSleDhKK7SRiKXF8I+bDFHPlq9o
O9wPXf6Q+hV06G4/79XPSKssTVfhskM2Dl96NnS7hswP3i1VXpHBb62l9x12qOfsWbbb3nO3596I
6dJ5phKpLZUeSK4w/DasbbhOUxPz0vtJs+pRD1IOWM/ZqmUIEn7hRcbtsLJl5e9ShqvC4b73a/Zj
osTtDLGnAS95dvCX+rzZM6QUl53nlC+N9xD/FHKGt3zgqxV2Gl9ukFnBIgD9ExY9tMIWdzCcWG9H
gadSjMwdsBcgzsL8Xfc40umULw+Jfd9ynf8/72CZaL1Bl+nQbjQSnXcGICtKUTK+b3ndzJX4FW0w
st5pyX6gXvYT92U6xFZQbyaahLeD2FPpRfxmTW8QJoZcYXIqk+mUOM2xK9ydXJ0+YtMH1jHDPVn3
U5QYruvRK/wsYQdUXvcbZXjeBoYT623/9FR6kbZwptKljB0aUQikvu0e7EcdLz9sUzN9ybn7UJs2
VluJ5Q7vfzHLlF9sv/Js5NVp9idfZsjcPrbcSiTnWedZooaNJK/jauMRGCyi+0O/fWvzAiWGkyyt
fX8IyN6uefOzk+Ma513ZnzcwPb/3edcf68rpHrryeypGq6wTd/MKrPFW1pE/s5h6pq5EjceqvB6u
56dwJQzd5l/K8ecmvrjk88Q+r/1HE/xDYyoVqlWnfMxoMhbXrCIhbnGhN2aQpv6Qg342aQzroQmH
/4C1shVqw6ijXBsWRJJBdyaZX+4v9dsnjqdSfBCLL5btYGhn/pjZZTikH7r038fGVqLYnjI5yA1j
S/BOg+tX4OFYGsJYZxLlwixZ7rh+ywgAphR9lJDV3WiYOwX7cX/uuvGV6J2Wca0Jtogr2gajxQ/2
dWlKHum8UgncFp0y21Bwdgim5kNfDGgYshIWWgRkhIDN/YBq9demSQzvI93XlFge6VyOTlIjq1E/
p2773LpzWCM5U4NEs273s4mTUPMdFcQVSBFYEMcprun8A7yHFdJ5Hj/L9Z2L22/ATdu3xl9VMFey
gjSm828nwtYc6+0TKimHrDF5lW505YTO2swZxyFjh8R29gOaxCC7cWDFQ0KhYB1RTmi3nQOQ/+Ls
AUNylCbTfiImyIPGX1X81mY5sipRaf0dBCDLCvp36yI+PBQKqh5VO4he9qKEUax8Duf6Rgo4mpjX
dPNW4nju3AYpw7a8rngNBB675gt5CMbpqXQgSMbkzELr/m+bfkAaP/T7+bGblqo8VQUVCAxBpnvw
ti+Dk4S8enCnV0FbtsT1Hy3u6+8ZVLpe9uIU3mNzVgFbzZKnzkIKdkhF+62V0/eAlgYH0USNCthK
SDullt2vv+m6xN1SH7aF7IVrgqxoXEQl+UgDnlY4xNmBdlUbNx0wVYstTXxzuskrMRls22i5Xbb+
bga57zwWBs70LnXpu/vBoxv+9vdXbxXSkmDpM4FKwUKTk5umv61+YtGSLDS+/wXNhVYl+1h516Re
NeJ85UlkOafEKkJpLeE8Gn6C5orjKiHKrWDlSEAin5Gw8ZRtTh06/MnhgxV7nj3v5vqhbiPQJimH
LgnSZasrnwL3DvbRDcDClD52hVL1prYFD6N5C5Co6vw6zpEePM7+bOpo1K2ycsi61VSVNkfqhJPV
D+0E90AbOOB4zoshvL/Mmk+owC3u9aVrWchz+t5GYtRUD9QpARcNTJxYug/cDvZXnrq0xGlmD8Yv
xyrkJeS+bv/6j2XFPBWylaOGWjkLhicy2aO95rnol91902g2CFVnqpArGXjhsYOXLrHvVPthftTq
N2O9MoqfVKAiTFvkr8kIhI+IgqHc9QUxxK7O5rdf9Gr4qiuhRNr4ePsky8XDG5cOeElAnPy+YXTD
K5F7UyYTiUQuo3N6/sF10qwOm9y23ucdqQzGf5tMingqCgv5DA7ok3QvXdr/msmUoxxen+QwL1Hr
laeEk6dWJicyN2MYVNAvp3x9bGdSIVkJxzZqd2v/NCRBH+Z1mp/YwvlJWn0eOvnqHAJh94+9U1WW
j6DALeXGlQyKCav8umQWu5C6XQ3vsL/Vlv8CDTwViVXleUVnhuX3bSdytzRmAYvLdYXm4bO07T0g
Sbs09cOWZaHwM9Rp0th1/ymmD80AwBkToe19vu82mnhSkVvU6Rthgf/7aSqt77zzfnjb18dGVu7X
4B/wZz4CyZa5UBDfmng0pk417w+VCqR0ZZ3i6MMbeRGRhWgt8zwUabuXoo+y4rfwDGXEW5bxrYVS
toQts7y6uDUDTP6zsD7K9SkBSVgFtbZ0jlr5G6B7w5avOXi5sjsMZBPpvLZ4g3pzDPhJObehpO8G
cPkTkLTcXxLN9YEre8SY1pU38qa4rlW3z+Se43EY/BH16f7wOl9SjvQtd9ckq2/DU/e0ZM5TD83t
+0Prdh4VzoX2Z7RoMhQuF8gsT92FJiwGynXg+WGgnzuyS9cyzsZvTpIaPqlbEeWcrwKxegUe8NdM
OGEpnv3qR4t6pj/uSpN4rmY9VKiXhZxhu9n4RO4/J4Dqbt8mGtPegPLSja4c8h0KDJTMeKVnxXcf
shD+1duOBft4f0U0oaEivYItG2k2Z8uhQhXTQctlLl/6tg/tPIgmtsVF+6MDTOv+x3Q/5fb3V2cn
NKVt7skluxagJ7Y30Gq72WkmJ2pyXd0HlEAHwDTBXZE7F7xPI9tKq9BvJXpTO/RKViYtJo1HqVQh
WzasYt3QvDRXRTzJUzl/6eY6HHFwPsQoSzwVyMU6CTB0s2VXZwr2TAIygwPj/hpoLhhMiW5wy9nt
mq/ZtQWrFuRroFbphn5n2ps0m4eK5LLmMmi2AsMnbO98sU0wJd3GoRKFiDmYepQzsitu0wfwdZ2b
Y3sqwjLO4wevXiqMK+XFDPLDAd7p/yj92E2+d3583+gav1RBXJ3wmw4F/exqLx9H8SWXMsyLsDB2
Nr/NFEA8FcY1U3udS44PrOBRRR4MAuTObv4rnQsxxP2jJlICuMg8BtLgPruS8tgUIkSi1S8MF42/
eiVvnNKqtlTfCT6Cvty9NE3xfRXVJ1845xIVsdZNvoy9FYHe67vvyzjIl/f310Wz+6ngrmEbeR4k
+D2Tsz3lfR8PNA/X/mQ7L7z4PknIPD74mqXKoQ2dyqK0Ese5WKX9LWMrNOI68lhLoqcSiwSBW9pk
bbLrMCQxb6ejFTzWFeT9Rdm+2rNBr1BMs4ehne09sV4GE/OPZqOgb53LW9VmyIGscb3Ro+2aCuaa
LU6FdfGkSTxvKPNrF1Sh+8eZ6pD9ue8wmpYSTwV2pT3PlzTH2H9ZZtmeQTUjiPo1XOMRgWaSa9BY
RwV4zXRwsP/jM96WfptYdpKzCVCqG1qJYTID2ZwFU3bNJdSuEycc2seytyquq8mHLF0ElvRGUNCR
L97Gvtw3u27Ot7+/csJlbYogz1w4YT5EVgUu/uz3YyMrYUkd320nFBGuvf+udw5UPGgL5ZilteTF
ID0csygd7UU3bYet8Q0vT505lHIUAKN02oo5u1rTgVlPnUmrRXOzUZWkvC53mKxxApKAWvsx9d6D
MOOfqk1kXDvJR3dcH3tiqHCuoYMGcTsF2ZXN/rALhtQ7zEvz+aElVcFcSyEKmYHY9sqHeUNLzdxE
PvpqHhicAzrx/55YD97WoNOMnint5LEvLTCeyszUj/LmzoXRFa/Ji9RL+oWx8wod7nWdYqsvToNl
gv7phlf8ho1NlaOdlJ3Hoj3nHrgIau9Zzp3heq8bXtnSnYJLSuqAncWYPXNxEXR+39gm8izN6Gq2
pbNW2bjpKs+r1352R/szSdKjN9n/3F9Y3fDKM8vGpSoRM2dnvN9jd+BXwduIFiZVzjdvgADt30Lu
1Q4G4qwuGcGufk56NwYCLV7c4DuqGOcgGQyuqfsFysZu9VZdQYwP5m/y+NaAwJPstBlpM9/cdPAL
bp999QsEBGD4LCt+nld3iPN0GKMKDJ2PPEswurLD47kzELdl9MzQtbdU7pGkyKkZ2xx0tlHCdvEW
pLIZAgvpx90yJ1EiRBw05f6+8+hso8StM/VBLaaGnTtu7XE/2OGRdbg/tM5xlJhtSFpAxBWG8SmE
A700TmRxRNOx+1jCHJZXwranBZDxktNzP0AAsYMeqL8dA2Lq4Hvzjs25mh3xajvxckHoeXKzPOol
0p5TV7QhlSMkrkQyR/nSQH60lshkkbZ55IjBZ5V4Fum2oE8bGzXQmGC+ys7dbGIz0qy2mjO5tZm3
9kjxiyrnTKs6pK2JP0Y3tBrDc5XMBFSbZ+GA+x2KrHbTGt46GkdS2+Jmf/My0XX8PAbyGQQa4VKR
z6iahsB3PRYGambEbVf03/vBcu6bvWWh09T4wNXZRYnfgdqW9FNrOU/1FhV4PKEn6rGdR02IBAkp
vKEusa+Bqaud2lPp5J+XvDalhDVbj5oRyR0rWQmR2Hoq8Y4HwOVx99cYmNA1b97Z4OdK9K4QO2gb
X2D6KXsp2/k5AxG7KMvDCDCvs6UGTJLmM2pypHIyCRaAZMHu/8Xipz7/1Dlfh8oOOTUErMY/1RxJ
guumXw/4IW3fZREP8Hbzk+JTWpd2PPsm2UONI6mJkmxMU/AaEHYmqf1CwfsSWZBwMbjSbW/5TwaD
c7XhzQ4sWdpuY58hqhbz+V0DPttAVOE8/+jE3plMaRjdj1CO4mVAkcSjAj+iH9gBMgjfXFGZQKq6
dbh99NU536U3qMyY87PIt98LFTvIcX1Gh+YzezSa1VxIXZYN6ZrOPuebG8/zrWD2kI4TlkA5iVM+
WQKTl2dWwvlDay3s01p4k6GiqAlmNRsyZynvS79n59ZujnaVf+9zjtS5e7x/2OsWVg1mB9LtY+ez
8zCA8bwV71L6kFoJ52pSRHasnpwKNvd4/kKDNt4637Dta4yi5kS6okndIR34uc8nSDI26/sFqJy4
+R9n17LkKK5Ev4gIQELAFmyXTVX1s7q72htieqaHh0Di/dDX3+O7qlGXTARbL2SRUqZSqZPnTM1G
ZmsIPn9UQ4KWrNPaOono84NXfOvtV6hYPKZ+ooYt3zV9xM0d3mx7keIlcpYI03xq0wid1Fk0+I6M
qkXs6kTBEmhuOwayqCcPsafsy2NK5Eu5ZEcr3Aqghs2j97t5bZ8W7TTgdmfLNm67yT7Uk7vVkWay
j3YCo4tJBZXC5W6UUONAPior/0DYlnyTaYk1vxVNKBEEpJP00G6YxRrV7GuXzdGahnHQ7Lxf//91
4T+L3ITzLHuSEEBO5hrS2DO7DFa+4Qimj9DclxRro4C9dJLJAbeo/TwC4rBk/KDoT7BIbhwyhoXQ
ayfDSirP67DMvBzO0p9OeW5/DVZ/IwSZhtfyZhTwvLKmGUlSP3iYh+6QTumLxdcNE93c6Z0j0r6Z
7s0K1PbUDWuZksRVU6L8f6Dy8lfg/4s63OF+CDXNX/PjmaGs3gO0lMysfW1qqCY1w6vTb8HGDE6m
t8UtFasmrDN2EBfP6AJ/8sdhwzSmmd/+8o1pitnzcrL4WFif2DGv5XAoUrQdDeBf3GkczYlRGRuK
USFSD7Ra4qkU3/BQ0Fzgd1th1GQfzY8lbqnSmsrb+t7uXbL3HueSrRtZqGl07TIslQjTLMPmHOze
fnCtMjiyQGycMib7a97Lu7Eul6omCXPIpQFdpIdWMjVXD3s2JtFb4CQp/GDycbWz7fCsoI9MC/64
IlLvG17z2yYUThiUqP40jvVch/nPiixxFZbHfcNrfutMw5B1TUGgTA2eC0oO/Rpcw2qrgPK+7Ymu
uG2rDvS9y0gSSy6Js7gRs/vTXOwrfBK9D65lVT5MaNJMMsm+gEAy6QUIHDzb+3LfOu9HNRLqrlu0
rM0z1H+8Sn705upokemvskE/Rb0VON/f+kCS/Tc6uL3TQ9LOcpNJ8GyIRjvMIZQB3sSdn6A5LiDs
RSdb7H63bZ74XFzwDnAc3fnMU/Jy30rvH49EF9VuHDoCqY1rS7GG4liXoxd5xFtjRwy/1hp3JeqC
2/P+f5nMpTlzgUJ0XpZY8UD0dgSs6XQg7iaIwjC63gBXAajo5APWeyyb51JlMi5YWx/uT92wmfQW
OFrhQaFG80bCaNYfAs4/uzW6FTws/0l2ztZxY/oGzaPd0fKDoMFlVdYjO6R52ULuqPh2/xsM/qy3
v4F5qIYqootLZFn+M0zTS7dkRZRP9cZZabLR7X/fnJUpHTNZz7iHzaVToYBIH6XVychp809ZmW9U
JEwWuv3+5k/wFpPNwdo5ycKVHU/wj6hue7GxzO/jHVCg1Dw6cwdPFTNS3mzoQTUFiWdIpdfqPEj6
MCEDbsc1Bu1G4ZB9PhFoLt6XAKzmhNGkdMQFvIfH0f7n/nKbLKWdy364Wp3j4FNoYD2CNPCzcMoN
M5l20h+O7IpwQvd7grrKMbDyo6J9kq3Ovo2k98BRIBtmv0e+MgDQVVlr5GT+B3+uj3lfb5zMBuPo
/W+CEIuhIY0mHhRUJIT6ajkBXYSS2sa63o74P3NqovOZe5PlWf0w3q729Hktkkr1icpZxHkT8zmN
pn3coJTo3XCWRPbYqcFJgmHtHqac/SK2vyVdb7KT5tPK4wX6HqebT7d4VmVrxT/YkMnYSO8MIUPv
iUuh1hSAqAinD7iEOvspq2oVOWt3gITT511uoNOaq6UoPcD3aeL6/FmkBFQfk/fr/tim6WvOO0MJ
c7ZV5iVrlsduNiU0Vd8GVCkmR/57/y9M+0jz4t4jYZ0jbid2MMWl4mjuu9prFnu4wjJxlevf9//H
4NJ6x1wzWJYvUnyKg/bxsc0eeotHbd4ddw2vt835zBvVRNs1UUiwQ6d+KLIimaBtfH/499+ziN46
N1f5FK44hxO+CDQwKLDjQiP5L+WLaJFIBEoRYQobrm36M+2Qnt1ukcOtopCS8djZNegtmrisUSJZ
Q7BtirjK/kW//EakMiyMToQeWAI4RUJQgmfjpezph5VXh4JssVGYhr/9/uY87ToFYACYjZJp8s6r
qj4uqHA2s//1/sIY4scfXXWc0wk3aJqMAf8XjPH/9K3aiB2mmZP/zjxcMoaHOYlTYm4voVsdPSv8
h7nZHu52ChLs/w7vBSuKj47CCVGFH3IHrI1T+aGcdx5AeiNdK3y77ifUXLpsCNK4b9GvF5U2peHG
GW1KZXQp7CLsybw42KYKncZV50UF+zmgd7fsAtSPxHFOvwF3Frlq6wnWsCB6a53V2UOR2iilZmt6
QpcsUktycTu14eOm4bXLtBUOgpMZ6+246gRw96HF0zixtsowhp2qN9b5c9GhS72mSeh1/tG+tfi6
nbP1OmQ4KfTeusBvQmtabJoUw/Ck+jmu5+DLsk5R4eyr+BNP82RAz/oCmgBwNbbEhPnx2LunjPHj
fU82fcHNbm8ChVda48oC7iWCMLDtYIU7ENJT73m0/7r/D6YF1hwawjiyEhZsxCxo14g+bpzmySNb
eFzTB2gOzWzl+8HgYYH5mKzjfICYTVKOf4fpVqg2bSHtrJ6IKwK/pqBrYOpLtpJPbOt8M42sJdw9
S1koUyQxtS1/FR1a5rwtGg2D1XUIV1r0WR0GuBUuIUtQuoZE1nwouq2Ls2l4zWudPs19uYQ0UVOO
8kJ34RmKhO6WsK1hUXUI1zzlaC4h1m1Ru0QIL5rt7KvX/s42z1/TP9x+f7Pv0SY/DD7LcGse5y7C
k248pvUP8EifSLpFFGQy0u33N/+xoJTfzuPtEK4yEcmwPUlpP7rlLhUxSnQgl9UtlZoafIPwwzlq
5oBFUy436r+myWtu2+Ci6TiNRRKgRb+UoAEfrOVLX21lW7es6p2LlM5nLqsRBE09bMPc6lr27tFe
87Mk2cdmdGOSbx1epmXWfDdHGz7SiZwm/cpPKlNAYHtQRqsh4rDVGW5wYh3T1dejtWbW6iXBzL+F
vK8OrHL3vaIRHdElwkGFfgpHmEV5IeUY8aD9lKktKKBhFXTkFqRXx8G1c5XIWQLeXJ5DIFpEFkZD
EB6JH2xUdwyroKO4+KBw7WgbL5H9F3RLyPqjzx6teV8GodOct76w0ppJLIAzRVYzPswWGuqK8nT/
/DKsrw7mshidUop3Clyh0jISlpKxKrqtnsn324koMv7/BgkPaiODGwDdBoFjnrSqHtGvVP5LlQpP
k01IXCnePYi1pRFYbF5T3HeREtcypinUD31nZDvNqDl8a/U+axX1knmykhtvO269Z1Z25/tmNMQT
HftVzKCdL8BckYSVhC7CN7F+LKyf+8bWvBwdHO7kuNhfaxvGAw2/IsU4KLHVuGnaAdoxDXFP3NIp
lmjN5/DI0m48Dr78smvuOtpLMk8ugKwBhrgO37OGDA85yYMHoFH66/1/MExfR3utrtN4tRhQi0RL
DT1mVkaBumCptZWCGZZWB3rRqQxDh+AcujUBWK06VU39xZvFVtHNNL52VkNYeGY2FTTJ0eRYtOIw
D8upkFsqPKbhb7+/OaaHcJBTWRUIgjKscOPvvahdSnWognQjBTatgObjzeyBk2CxveTGAOam9RmN
Ksf7i2uavOa1uG+W5ewtt4t+F+Fme2bWT/C3bARu08S15LrpS3usWqxsIfy4V82RsC0Ah2lozWdX
Tihuygz4qyprsojSUf72x7Hc4ooyGUZzWoeoDhp8NVDD4/Ag0+6zU7jR6Pf7LKNjvCyHy7CfgdFR
YXluZZuDGsDN9oViHeUlQmaRlGNRZZ+dJlDQrkF/Wq0tnLvBNDrGa83mKi2DyUu8m+TIWlwcYBLm
aY12bUlHc1euaNBbyrnR27WxT8KHTqFHv832HSQ6tGvx0lTNgisUiPpDBxngfhGQENxi1jYZR/NV
b5xtZjNUcOx8/Agdx0tjg8fVdzeyCUPG9f804E2wURb18jqbaGKPGfgYRE+OlJXDp9Eq7SMVfTpG
DJSN8f2luJn8nSz7/62Vb/5tHvKA50OlkhkIlxH5XEfV1wzJ/OLQfaeLjvPidTAuK57pkzxlEJCu
znkhj/dnbwgReo8c5LdWG5IHS1KtlYpZBdoux1r3+ZiO7aoXvwFXFKK+W7VONDsCeWmIlqFgCy1u
mL3eGweBS+XjTo/Z97YTLSXto2nlG7cz0+C37fVmYZkQahEo0yRh7R5DV5zqSew0jOa+g8dbkuJ1
Jek6QvNXNyRFc0xHIp2nIAsLuitKuPqzde6XWZ0TC4UnMSadxKP7wi5uu3VxCt/d+a7O3DopGQCU
jNJKwAMZpapsjnUDfLjtNajOWYQfJgWhpXmS3UtZq3zD4QzR4w/MGh3s1IWPA5ZYHzL5lQfuZWXD
4b5DmEa/7YY3q06DoetZ2LDEa9vntf2rX9yzR/d1ZwCY/9/RR5dMrQiw8LZMo4EBWt/8ZVvthjOb
5q6lErZDeiKmiiVrUT4JawS3NH2uy60c1BDpbC2dsNfenZvVB2anCp7btH9oqzGxrDW2W3fXjiU6
d/tYpgB9iZYl/Zh+QcGOdcGXbt1oYn5//q4OWStm6HPifgm4oLSO4FX5PFLwtdD16I581y3J1bnb
rZlmvnBTL6mG8bxSefItdrY2ZWXfX2BX529vl8LiskLC5aNxPCvWU+t2x6Lc99To6rC1oHV411oo
VK9cxngneOgHsMQG465nJ1eHrZVlh5pjgHehWnqvOU8/o7fqcRbWaY/nujpqDZd8wE8W7B3PZp8m
fwSuLzs21vLt/vCm3aO5Lp3sapBOuSaZvZ5QIoqqaji6dXMOQrYr9rg6YXuIjDfMXM4SFKkSryc4
j+VlXreuA6bdo/mv07qtoBJ3bIcHFztnSHvTf3xiHe8byDS8dhtYRcV7Dv15FFjKxEm7Q4u0goVb
JSiD/XWQmhhBEtD2xZqkkhwLF4zbMp+ibO4/dtNWr73hE3SsWjG2ddY0qJjOTf3UjQ4Oy/xo83xj
fW9nyJ+poqtTtYeQQgAaHWDupp5OHSlywOmrrSrXu4MTTw+dRMqmaobO/pmxl9Gaz11dbLznvj8y
WtX+e2gVwurzJlP2T9zW22gl9k8a2vNGxDcNrr1yCHsNIWLo2D9lUAKhEZzQ9b2xId/dMYTq0XKu
shkEEIv9Mw+f8+LQD2ksBJb2x/39bpr57W/fZAqDqsailav9sxn8QzaMjzbNTveHNs38tj/fDF0t
NM9pBkaGuRmgzQo9qczLjh2BAvp4zNus6r4QMbZbzTCmv7t94Zu/y2gwA0g/l9esHCCFePQbN0Lb
aOQ4G6RvJlNpsXPFM1mXA0d/XTw3amQeD3yL0fxdl8UiazmPnDJ/XuqOX1WYRqXgD1BySNxSbdyE
TTPXYiaIA1vEG+6f+VrGE+0fWR98v7/Ipplr8dIDRUNPnYVfZZlQcXRRtRez3HArw+B6tHSDVAaq
W/k1DC4knyOIUVub0geG/aKHSTxMplnPmvJagKA3q5PK/6zo69LuQjsTqsfJgbg5K8VQXv1b41Et
zoJkx11G/+NKlNLaXiA0+7MjZdTl1dG1hhin+sbFzrBd9CuRJ1VZMw/bhSl5tEGoN5T/7Jv47R/f
+CjJh3qu86K69uKDNz109Rot3qf7Y797kYO9NfdUxJ6WKRuxnukccenHNy5RNoHZwEGZ/2GZX0iw
1dhhspDmr2PeTpAFwsbs2yJOxa+0HA/3v+J2L//jdMVXaK6K6m/utTfbV446WFA+Xr3g3Lv8ybb4
kY9bqjomz9LcNqyF6Bo28KuLWok7QOvIipX15f43GAbX8btz6PRWDir1K89+1ARszO7RJd2GgQym
15G7U2CvXsUDfh0A6oNsEt7Y/HjfvG9r8mZ3jiQoCc9dfs3zD4Jci+JQuTszBB2lm/aDcio28qvl
/V1OkJ+BGPC+Wd9W4c2sqx7Q4qD3+JXmHDR8FCpheHby+p32vq3Dm+Ht3FKF1Yb8uiKs16118EZ7
X5zRobm5qskgB5D6seZD5kM2YLNz1bQDNf9UTuDOGfH5tR1INHreEwu/Df4WhbXh5NB1Kzq7Dbhf
le7Fr9xjAwmF0QsPQSGfxLLrGkKoDsdtkRrXAa2q68q8E5o2RtCC5idr7ve5qI7HtdHalXGOrW45
4xNdezQ0hktE1maj2GtYAB2Q64sVjdUztjskep7L1PnU+MXHsd1FVEiormWR4j2okf8PAsEvJy8+
LWCK2+VNOtx2nIpsVCFFyqH4pWRZlNH6eVh2ZjRMc9ZxnGzR8ZCdK8gaeA47B01/UBXbqPYaTg8d
bovMaxma2uLXZnhYwo9kOgVuXKwfAnm5bx5D9NVFLPg4jm1Rzkj3ZB5xdwXd1BaFr2lozWdllnpr
HubVta2cIwiv41xsEESYrKKdqVWZcdqh2eMSDuXJda6rpAknf/vzLzWm+6KwjratO38lPeAfZ8hr
H1hXPdRLfliXLXI+Q8jRsbVdK/smKBt+BdOCOwGY1CBxOjj5Ru5ksL2n3V+HhorAVry6Ust6WQJ0
wdjuVjbwPhCZUB1ZS3K3CmYh+TVV/ZHQOBx/0+JXu/yYyEfmPNn8Y+k60a79qeNsm0HYDACP6ppy
fvCQdDC/2rfCOr5WFiFer0YsQR98sHhMwIlA/I3ihCFcetohK4s2LWrwxVzrQsV17fzw0u9LW+2L
aTo/YuP1s2yagZ0dYj37lnrMXOeD6sKNmGCavOa4a7gMfTFzfhXNs1+9FtCnKzfimWlozXPXYaz5
5IXlNcwe++mzX168dusVw+RSWgrMU2i4djmmnZdPSCF5/WXhF0tsrKgh5uiwWitt7WJCB8F1XC+y
P2XNU0OvIIioyu/3d7rBNLq6hEKXrod7gXtRwZRCwrV9HbNsfMzWfutd0vQPt097k/k1IGobhzAt
r6n7kg0fA/+bSv/dN/nbmrwZGhCU2ZWeV115lcdjPZx8KI1Qe6vKaghnOi0iiJiERcaZneeunJ+h
NUA/pZkYHu5P3rS0mrOCMKBMfTHWV+VfMvdV5S/L/I9L/w2G5Xj/H0zzJ/81j+e32TgJ4V5Kktcx
qcIwKdOFbIxu2Ph/IGo9mZYtYd4ZWulBNIU9EJbNS+2UpyzdYvwwfYHmuIsXjsAzo1Y2gtBlBlAq
F1s9uqbpa35LwsF1uK/Ka51+8NY+yocnb/6S0X3BUgfSZpIWzAbO66rmH04Pfl0HhFWvu9ZVR9Gm
QYenclAdXNNZRamfH8Qm5ZzBWf9AzkJJj+UE0w7717X87rp51Adb+gQGk+vAWX/1uznsLP44DQ+B
/ep6YVTbJxAu7jtadeQsOii7fACQ6ZFC5p3Qv9oWKmnLFirQ4K86cJaysB2owjVzJlNUeWfCXxtX
Rq04ZdP3fQurOay7rLzu16G+OhM7jnw60WEXiolQHQ4rYHzhsLK82upj26AeFFyUu6XaZzKN5qZ1
ahcB5au4OtbV8xkQRX3E2MPQfHe2zinTX2ju2nDbUuPa19daoRyn0pi0PFJQWpj4j0nsu87q2Niq
qIceiuz1NVj7I5+fqtCKcrqFSDB8go6LTWsfMhcTAn6A/U/qVx8tpf2KovHSHKdNqiFTnqyjYwte
Bl6J2uu1JlCKEOoygpZVFRe3HCKZVQeCn4n/Y2y2WKsMbq1TI6bZ6hdU2Ah1/sNSx92UHTqIYIit
8Q2HgC4esbqpdCXPqscuHw+2WGJ02G1EDNPQt9/fJBBZocCdWk/1Fcx/Udi5cdlsBTtDJNWJEKVj
2VBMqeATICkflDoqvCeleCa/HypMRtey5XkYq1Dg8esxACOA85IBI47maMgR7nx30OkQx7ZKgyDz
y99ol/zcg46jH7ee2Eym0XzZwvtgDzxHfV1yyDOimoN+uijMd0lwkj/oEIG9JajXLeXVzcGA68Rt
/vfq8widURu3Q8P8dbisUwWdvzT4gxoPD3L53KQZqiMbGb9hS+pgWWKDdx4S4PW1WuUBTB5n3jqH
XXtGB8p6WQml2Rx2L7uXFDic1f7OvGM9Thvjm6Z+s9cbb/IlmCmQ+yGjtfmhHcev3GNbWtCmsW+/
vxl7mYEgqEKc7cE6gk2oV2WkpLWVy5pG1w5etuKNWYAt9oo+pO+qxwEPtr+X+1Y37RbNU5cU3dNC
cHEt6n99dWjJ3+m4716rY2Et0a7pDQb1CMauQx100ez9Ldydb0g6HFb0t9JorfijuNFyxoUfLehH
JcNRZPRw3za3wtA7z1Q6KBbcTQu4rmpxnfpkrc4z+TEPz9JKGChpq41D3bC2Oi6268tViWW2Xnhb
RFAlO5buVnndNPTtpH+zKcEql+Utd9rHpu4fsrH7kpZb8d2wa+xb3H8ztN1OeRUGLX9M6avbf7eX
kyRbQl6Gs0MHjc62WNFjPIurCv4Kivj/VMbIqgJ7SznY9Ac3e72ZPAHUNefWaH+R7ud6fS2LH858
ZFO5EX/f72EjVEeOFv40poPA+Hn3GkzPxdi84un0WBfD79QGFwGEBkumLozPj1meX/KijAO00d3f
s6aV0fz5prAKOZywvjbL1zBAMsplpKatDn/TltJS6ZJJtxJ0xNpwOwpnGg/r1qOBaWjt2F1s7gmr
mu0v2Y3VpIkBr9swyfsj/8F/2NKiXRob6zEHr808PTO+pa3xfs5MdAxpPw4TeMwm60X157B+rVE/
gtpqLV/HTeqS9zcr0ZFRrY0ErXN7+0sTJK4NmUqwkzNVP5Bw383xDwZEWrgeSgELToDgQ7a6MQu+
MyTiTnZal11Zwx8siLaa0qqmS/NoFYuHMhhIXfMCRJR7tvwfHIglXQffZvgAPo+Ry6uoHP6y7V/3
BzfZXzt7rb7vu1B1SNc6cB/mF8C00/ZzOny9P7xpb+ruWrIJ/NWY+9xbuJQsD1PTbWCoTUNrvprR
dbY5wbXXD+uoFyfX2xdjSKi5qsxUVc2WJ65ifayLDzR8CPJdhSmig6HCEqfWdAv+dcFjjzsxeFDQ
5rJVg3n/RCc6HCoQbjnnBPFrmtpDELingZHjWqDFsRQPeVacaohr7FpZHRnVCNU7UuCvJP1cNxNG
XzaeIgwLqwOjQtp1Re1Ntz3z20/XYyt3sc8QomOiiOOI2Qai6JoPxyo45eJo04f75jCEyuD2MW8O
3SqDSrxIneaxK/uPVKQnZ/LPns//zWV/tBU93/+b94+/P6kNvQqqFwRbc6zmuB/mY9U20MUZNwKZ
IRroRIbZhE+oXLjr5P/dlp+m+pF0/2Tz3/cnbyiOEB0XRUFJ5sjGF9elu4zyyQn7yM6/r/k3p/4E
4TlvObBmI/CYvkTz4a4Ol9HLpbwK9RX9QAeafhTZb9rvu4USHR5l1WgkzqDefaXF82wVEQcCoN/q
ljJ4gA6Pwl0/q7x2Qe7fznOD4nitllhwq9xFWEn+IDZsM16pVRBxbWv3YE0KPFLL541FvsXfP28V
f1AZUrtYWFCHqI08z0fvVCQ5OdNoOjrH9Uy3lKFNFrr5xxt3Q5m8q/CGgI26srhOfRj/9/35GzxM
ZzNch1k0LJ2bxxKKU61dQz99+WyV/af7w5smrp231bC2ni+5vKpcnnJreCrr5nB/aMOW97WzNqjs
joLNQVwrBx3W7FMQPNPwI+UbC2saXjtv55bnI7Xc8rdf1VMDKK9M/TP6aOr8e0pXNXxypnqwN1bB
YCZdbWTh/tCEjvAu1iBZRAPoyFOkKhsZlWl07VNk5pbZmg/eRRTd5yBPixg6Y/vuEETXX80DqDQH
zPIuXbW+Fmk6x3MebCEQDbtTb0R3+zJdwYjtXSYEy3a2T/ymrQQhzPtbyDC8jlgb6mYEA1klr3N9
dp0fHZDDw8aKGobWwWr1wnzfKmt5HeXfoFm8qffwfbX9P5gjwyCQGRkDcQ14j5LgZbY+F8tX0Arx
YaPWY9gxOlatWQbH84tJXoPmr2ZZ4swvjrtMrmPVfAbi/SJoJDjfTx2to8U5p+zl/tiGpEQHqqHm
OmRrKeTV9/5u0yVi4kWp82o9ztkWs5PJMLff3wRiSJfQ1Hfy5jET84c5FWe69PuuzETHqVlux53R
64sr1LcuLOQHMsqNNhDTbtRi5QJ+mkk4nbxm5GVIaUTzSNT7ivdEp4UcSz/nlGLeePOLgfF/5UX7
7f6KmsytpTV9aFs0h9boY+u99OlfzhZGxzCuDk2jPM/7BsH9Mai+DuO3lm7k8gY765i0gFG/Tx2M
OxXX2f9Uj21U7xLFI0SHpIXcKgaLYuyRgPIj8bZ6EExzvh2Ab7b0GAxKtiJ0LnkL3GsIMoW4c+zw
W1EU6/H+Mobv50g6DI2NjaA2uhR/57Y6OdkU16J64FJG0IKLlXicc4QxtXFTM1wKdVxavpaWA1Zg
ebW7X0x8rcbfSvzDgnNVPUzL6/0PMiQHOjoNd/ya4jJ486efZfhTicRyHuSSbhzYhkCmy/fW6xRQ
v8QestZPI0ifnOGA/tTIDc7hsCUjYnIBLSmAcBFXDZgEritVI+4l0ycvCLcy+v8/CryTFXua4w7S
K6d0meWj5XStl8eTx2s0hjTu4GYH3Nr5EPtVYL04ki2XZi6bk1j7wvqKTJrZYLikWwSdhpXSn8+m
yQHlIZSZrhMqbSr9DNKTiDuf5nbjImzwHv0FrbJ8z1MtkVeQtAGGYB3qeY46tdXJYNgJOiSv7OWS
jfYqr21/oqjkqYsEo+NYvfCd9XO07/zX/9u6SGtPON6F2NlvKCNDs2xsIvBGxZ3cpREBGrjb572J
MSBycxSkTOhFFQWLSDB155zVYXzfGw1rQLUIBh36qgHenl6aukiawPowq/6hLJedw9/+9s3k0Won
Sc8gVunRBl1xovyGrdzENRraNvzd9AFaViEKMHgI28U/LL0AjY2kZ6fJqxOAwFtUWgZ3p/pFLPT6
vlR1/ViyYS7iIRDANbCyRyvVvkXQUowUte6w8hGz6PrRATBAVV+t7N99Y2uxCo8JitQgwrssfXWc
nDKCCuEJqNGNqZtsowUrtBIzO2UMu9PK27ghjTyGAhIO9ydvGF0H5/lZQLsANsezY4vWBvtoNfxw
f+j/P6a/E2Z1cJ679HT1csF/+zI8eIP43AD/4awVNGLDM/fdC6mmI971P1g5OiNHdlJF/1QR55tP
yaWbnlan2xcHdSyfj1iBztecnVUlAMocqBNBqyIEjpK4x/tfawjlOqLPm8mYBqxCoHKrv8dg/RCq
/HkJpyjYm2/qoL6JlxYDBZd3Hp2pOfUd52ffcn/dn7/By3VMX16OdtnODTvnHgUyiq9VTGi6njzW
bXQwmSykOTkYZh06EviJgqR9U6lztc6x244JGnj2VfR1aB9BR7kFhAE7T+BZqXM3XhX5mGVbRCgm
Z9E8fa09Nmdgb7tQuSa0Cc6TIz7fN79paM3LmayXLB2Udyk6r4sVhGPjns4bFyzD4DqYb+qKNBt7
XLCs9beysjjcVH0x7BodyDdS8KeOSrLLzJ2HmfsRyfrHuq1O961iGl47mYm0wwmdNOws7PAlG/2k
94bnrA32FRJ0uF7H07QuSt4+EqdOQeU8hkVEpnTrxdY0+9vvb47mpYE2bKpGFHDy5xBMdvJDRX/c
N4zhGuHeVvrN0CqbS7eeFnlN2WlGr89UfS6tp54ds2yN+2UjJpj2jeaxt/PXK2kor52Hu3NYlVHW
t1u0Ue9aBzKx2uBZg7bsiYIXpkelMgrXUR1HIl7R0jvG9430bsDBP7j/NZKs3GlmN/rgAqHzIIPV
Oy3ooDzYg/CjwZl39U7if7SwEHiiaUi53Mjeu0U8pIJ0CnT7Ft2zTTG+FhvSlg/Qzaj4pcrl07D4
T5a11ZFiMJGewbuMgx61IgzUwIREcurLx6Ebh8S3ln/IJOyNuPzuRqKOnsWDv8tOA9S5IN8uL33O
AM8KB76xzKbBtSBRcHfgfv1/sXOeX0jfBU82LHW8v4luo/yRxGDqN8u98TR0YlWyR0U6qcL8mxja
2Fb2sXD40zBlR8b7jUj3/nMc/kcLFtwlden2gl8Wv0cQcg68/QDwSJQyEUOwMM7s/OiH37tiC5lk
Mtvt9zcf1npjcBPrJIkS3S+P5V7kU8DC7lvNNLjm3F7u5fmIR7MLeom/qcpi4I4ALdP9wf9/br23
Jppj146fuoWF3jUXmXagwHdW9lHo9ic3Uz/sdDmD8fGKOwRIZ2nU4bmiW8Xh1vgzz1WcjS+4NB3H
JXiymHgIGqhAUTv23eFLlUEDZVKHDrp0qbdEIVlj5ednNoMDs9vVf4CV1sIFUCllE4Yw/DiV3Uk2
uXuEsBmLMgHuhfsWMsRWnRjfK+20Z1CbToYx+O3P9AlqAueJbwUkg0/ol4aqJZB1aXMcx2N4IdMc
1Vn54OHlkrLsl2P7n+5/hWET6feHZQRXIbegbglVxf9xdiXNseLM9hcRgQQIsQXKVca+tq/v3Bvi
Dt2MYhKI4de/U/02/tRWEcGWhQApMyVlnjwHJJUBmN+DedqTGjXMkX4n6EDJ7avZxxzRV9DMZxDX
yRIXnAbH1sDRlhmaxixdJnD+tXN6B6LxMPP7O2up49uTYwoYjrYrTJ3DF+nlQdLaGc+9a9VssK9N
zDlz27BtuDN/krROuyfW9LT9R/GOiiglxSZknDZstnZSmoaJ1E+XDttokzk1mKqXLvEC5GgWkSM/
Q/bQtwY70A+ZSNC6WaMQgudtIaE7uQQ9I8WhLmSX6E0izLMbMmbcT5prbPW35TRY7s+lYTvRyrDF
6odMS5FJ1J3Fkm22prBx529lVr/wFQzN7S4zmGkNrs/fBHN/ysssDbAGLRVzxP381c/sJQ4ytrM/
mV5wXZs3L8jSrsoVWCwTr8Ms0Vn8zjJxl+Z7BxHTGmsbRkAXYvW1HSRDJX6JIughMccPZayxxNp+
0Vl89kg6BYnvgH+ZudCXs5/8pblIPsYuCPp3lto0SZrL58UyD6zq3GSoZdwBAkfX4RJs/sE10Dw+
5ZCpWDMSJJno7sUw3tmiTcCiu1MeMkR1vZxdNqxfJKFBshDnORDkUzbRJzZ6F+qkYQUiuJ1ZMiy1
nvQmzeIQVOKDRAiXnIKlWaOe0I+3w6JpcO0w6GeVDR076UMez7bihjHsTlVVyL1Tk8Gb9caR2cm8
Sm5ukPSpOnfKC5GPu4BQMB7KgxuHzrLucs6HokxZUnQoqxB3i+YmPUPIa+c68e7d0SVEc2Unz2RZ
jWuQgGgnqmV1PV6CUdCOU2uMAek+LSv9fWw1NK92rbnonKGHAFlVWKeOD0HYMf7t9uCmpdC8uhLI
fE9IDMCrt7s0WKPJ7WNKXLQHkNPtVxgcWu8q6UfLU76CjBfn1QX9DZGn2lNZ/7k9uslWNX8eoLVs
M6vwknQC//k2bulL0WT+r9ujG75dbyghCugjdmX5hjhu/8AWgILSPPMeVCeCIxk9l+j9JIHwXS+7
BiSrTKOgr/7ME9Io0xqTge01DxpW2dYc2mt4tc2sZUlXQibBkYLFKxddWHU0j2ouq/Ox6bq+/80G
V1LbVUMHMTu2bnMbF8LNkLXJGujPMzaN3o7zvb/mti5wP7SOQrciZ8nifRF+GuIOdui8aeuMl3K1
LDZDvyIZJXq9+Ysl2f1W7TG5vb8M9n9U7WfQT1ldwZNyJU9BuUZi2Z7nQMT+bgbdNDWaO5SNAixp
Xv3E8XgTqSqloSfWy5HltXWs99wjUEwl4UnLuVSJt41AxvDUD1SSyxK6SLdf8/4/EL2fqJ5AAdZ3
GSSFZl7I2K8sWYYQPEjlsYhkX1/8xkwHf3PKluOI4Xko963NuobDMjhhns17jD+mwKEFbR/9E106
QX6udHAHHpXzqghfIsn7z8cmSQvcEGhvS3Dp4x+mrJ7CfCFekhE6HeqSRljSjmFcNbW/9bObpJ6y
v46ONySk8OYdPzMtsWamRdssdT9sftL1uUD7ByQSIWfwentqTG52xai8WV5HELZ6dskThy6ftk7+
7CoWtVP6o6PqSDHAtfU+IpvkQTHlhCVVCi31VSWVvR6yflvvH1pkUOV9P/sJBedrgdOEaqsd/31/
1m2dg74sxtRaKxyK+q4MqU3DYPpxbMqvbvBmyosZyikLQ9ipIKYZNnV97/j08yK2X1zt1XBNy6p5
LSjKobk0U3DQu/lPSq2L43SPtRpDG5ml27/xvtfaerdJndeTNSLRlmQ1iEqKi9eNIfV3rviG2df7
S5ijFA3KniepL5/SYLEi5fhzfPvLTYNrO++ydWTKJ2xcVrp68ex38oGq3ezw9Zzw31yhrbeZeBQE
bGuBeVmcV5mDQh88KN+xyFT9Pvb52tqujaA+TggsqUnw2Rl8K1TocTjmUToFr0rHqi8tzM0sURUE
TTktqp3rnsEm9fYS30r9NCh9BpUusCeEltN5jyjIo6WwG8tTaa+HaAhdW280WdCtXq6Z7ScBpAKj
qsYicyb37N6QB7O5Fo9pQZk7AuWd0M2eYkXnLU6LtAgFISuY8bws3hQtnwRp6jBd/Pau6uRem79h
DvXGE0kLCLyPk4calpe/pmhxCdsNAtrlZoFhpKL5zuHU9J7rVe5NjKJbmzXbAHcuKSiYp6y4jBvS
281anVxvO2ZrvnbSzskCyV8oVWFjqItY9YMKxy7fuSoYnFxn66VQ5wEJIoQE12IAvZS1BTREbhxy
iLe90BD+fC2KrxaXDZecJ3ZJX5uRn2pvTbq0vbs9vOnzNSefiyKAtnjnJ3bt9PdZ4C6x5HvcbabB
tQNXXbleMfrI5CJ396Hq7TYefbA63v5y08TQ/zUdbDSrcFyBhMg4/XSEdcpY9uBl6+ux4bWzlswL
yPqWZZCgPHymYxnKgHzKne7Ytq/3QHgg7QFXwcyTKx40zDYvjSHkvHdlMriV3gbR8nyrVIFkkZ9n
Ttil/C9VeJ/Grv4smLNT+jS9Q3PdSnht2xcBTzrMVOhW48WXQxf1TXvndc7ONJmCoN4SIT2nCVbV
gNWu9dwn4vsfRDOMJxfpsGtKxwuXBgKbsvshlq/Uz/aMy/Rz1+dv4tIApquyqCyebHR8UO2HLc9f
aSnCdDz6Bs2va1f0riI10iMe/Xuo7ItoQWMW2PJJqnln9kx/oTl3CoqGLIf0cjL2zec5LZLCsx7d
bI6nek+EyODievcE5yJDGxXCk0AZrvneTtb32/5nGlhzb65m8LLm+Pa1IHXUNWke25l1pKvbBc/r
/y4vYAYNIBQITP7gA2PiWN9BAr53SzMEJp3fl6Zr2Xc2VG9clVtPxWoviSxJEftrd4jZ3rX1RoqJ
OIsTdPBvMbRISC2eGDMQwyzq2OTrDRUeL4N63Jif5KP8OfTMRnUBkKJjIvO23lPhL2sNgNnGXucN
ieAMBfvQa8c9KgbD/OvEvnVTuw56WaEotZEnn6S/+y0IrZbvHFkM5269q4K7HmfpNbZWinphVjZ3
NRsfVbH9sdIAooZ7RzCDA+gNFUO++URJ7MwzOLSDv5d22llc0/xou7Lr01Vt+YCKF11fXK/82Fdt
UrUHI4IOTsIxRVUAnEGzDajI0J2r4cTn7VgNwdYhSZbbbVcZAxQ1VRA7/nihYrlAT+lYDkFHJLmj
tAYXZ0XoFWbolWGquW+yqXm5HdMM8VgHJUk7rzdHjSyx+/4StCRWNn+Zq58eLs6332BYWx2PlFFf
ed00sGTyx1eyraG0po+F3GMVMg2vnaQb1SgmJ1TSLGZ9oDSNxkI+jHm/8/UGk9chSXkXbAXpkXZ3
l76MCu6nsc/lt9tTYxr8+k9vtvRKrUW7riN7DXj2N/cAoHG9/uftsU3zcn3nm7Htte+GOkWqZRmX
h5L4j0W5vdRt8+vY8JrHemudUbqh4lHb7LRK++4q8eu30+nY8NpWK7PGgQdBSFB67amy1sey2E5s
tv8cG17bbBVIkP9fIxL0IOANHj5m2XwasmXnHGpaV+2a7HDhdH6bIQ+yOM/ouPyBtqadUG8YWocD
TQ44BXHXZQlDA6dF2KPV/3N7TjgM453kjY4AEnNdjQNF8Wdi4x0tvFPOy/vRoQ9TXj1Ugf2Yeezv
268y2KYOB4L+/ERaByKpbc3mU1s0P2padujPXY4ljm29Q8BdFFinJBJFGRWPjbugw2XEyfzY519/
641rpeBnrbYFMROQxIfNFWc2Nq+sEsdOgnp3QIGkrisKHDMHv7DuRCF/k5zY8e1vN62y5rfQZFoU
CXDMDNxsSTqP/O0EpL0r/fI55ek3f6q/2bmz9zbTQmturCC9WiOtFiQSOVjgoJ5sFC9VvlcoMzmD
5sZtDzGlYFL+N5erkNTqIR2Lndqh6cs1FwaNikPTDDUsAhY3ts2xLy1kHfco/Azbro7jKvxBWLbr
8kTl9hDyTJxUB4oW6aIYt9swYJgeHcu1rcPo4eTDcV+ZE+LK6pR2YHi+bUimwbV9F50ftOgrpAKZ
K6e7WY3f0PuR7+y6pum5Pn/jYUsqqnJB52uSKVBUFNaZ5u73edrOom6+H/t+zYnF1MimVgHuK372
zVs3O2x7sBDcHtxgPXrLgDcMvVTLxpPGG3CLtmMwXSUesXem5925p1zXGZ0mm/r5JOukHPxne6hj
f2539pd3v5z6utDogroSL4HASKDv7Z1s2vex1dH+LhOjd3d7ct5dXLziGpreLG7vgihkAzgzycvi
ix+kyODSRA5DMoM56vYrTH+hGadg7gzntcnFs/lr5kHFzV/Zh651nZ0Ffn8FfL1ElpMCBEKytJMA
peCmF3FeidPtbzcNff2nt9NTi8Fam0okDXEjvwJhl31ISgUzf33lm6H9poEmiZULVDaG0LPHywoA
aT+mB79c21t8vtVkccY64SQYzmNF7iFKv6cqYVpSbSshVtVto4DSJbPVk0PmMyCLdyRwd3LmJqPU
tpK19P2q40Rd+uknqMRD0fyQ5Z1nH7nEYea17aSyMtYQ4C4v6YyySLgozn5UYHL6cshm/oO4qAMk
MOaNXLKi7KEaJOpTo/jOafbql/85GFIkzv7XaiCtseCo7ygkU/N4amJxZUKGhHvetFExnCp3j0HL
sAZ65bMeZqkG2YvEonNUOie+eWHLv1jq4+1ZMpiQzq+neOY6zO0E8pskDYt+ovcMRMDhZPXVTmwz
veL6/I2HOVXQbmpNq8TZxqhK7VCwXx5f42M/oPlvUTWrJZjtQhZ4eZjtrzU9821ncgxhR69+QpMu
o9IfRbJY2wkKfo8H8cYwIM1103SlALXQIhGyPA/llkWC4h9uz4npuzXHbVPibLXf0kvd88e6VS9C
9vTg2LrXFiOkNoqhTzrp/GUXxcNWp3vgVsN36+XMjYM0JPM9dRl7+9oICRqeYccITUNrDsvarYU0
a0MvZR88odE4mpxlZ+h/kfTvBAO9cDk7xUxFumH5RvndYtvZYkNkDd+leCWyD9GIHbr1K1k/1lyc
2vJpsapwLR6y7akNXiUZwj5z76CmE6zBxUm/NaIO1xkywOKHan/W7ssho9AroJnjzIpWpEryjoeU
LXG67dXAr0eI9yZA83CeevkarFg33g2RLT5l4hctfkGkL8r2uPgNQURn4iOVRChHvScBVU7YbL82
qBUq9fn21BiCrC5bCr4Kx0rZXCfUt/8qUXjxyuA5c6dzvu6AfEzmp7l7WWWytgD0SVRds6jMr+11
6V7vgmEz0tVLraJHK5GNw6PlbJeUBydCY+Vu4ZB+Q8HyiWUHf0Jz/VI2W7DmvrogvwXmZIBUq0OY
fOBVgv/dI+YBj5YU8yPGMRyKMea7sAKD5ejCpSJjXbVMnFxEMNyDvOV7p4L73q3+vm07puG1Y3XH
C9XgbFMlFoB49VY+O1sXNZO3k/gwmKbOCEdkMDluWdRJL8ml89KH2bNPTso/st6Jj/3B9c/e7M+M
NUyMPq43UgA2N28/R7sew9nZiw4G29clTEVG3TorVZ9Uy3on++zs7YmP/9sy8E7g0cuagHuzbitT
dUFDetwG3/35T8oGgPNkHnrDLyvg4ZimUVOM4JuWnzI5RSWRMbT1dnZD0+prfp2CkE4B9FwlDRg8
s/KPi1Ma8Y75m17+rEDvOHM5kUuB21TYgw0jhArbjmEZYvZ/yp+FP09t2vfJZj+RoAnldMkgybj9
dpfXQ3alVz8hKGEJH6zHCZWKghCoey7aun+oEWsvt99gsCy9/umWFSd1l82XTeVxx527oN/TpDMN
rbn11CBdYVmCXJo5/YdMqo2hinPwnKOXPsWMxo6ZzeQCAViAJaeChls3Hx1d82ePzMADp6VM2mWp
Q7eTbdwU057Ipmlirs/fRIvRWtJuakGiQ+o+P3lrlT85g0p37lWGcKeTMth9iuuyGMllttsvGThg
Bsk/Mbu8m3YPK6Yf0Fy2GAuu6qUD5Lstwq4RMZpUo9v2aIgGetVzzPN0tHw+JMHyYtV3VxTgSHdO
mQZ/1UueayqdKpW9lzTWXxN/qK+n4+qfLf+OppGdz79utu9EU73uWc4gkijY4KHxawwJdJpGByQ8
01cHvOtr/7HKf8zTHq7GsAp6BZR09QTq8rxOoGLbfKXFsr4S9Cufby+EaXTNe4N0Zmrc8CfV+iXo
p2ha9kilDEus1z5bARqngGCJqf08uS+Entfy8+2PNti+zsDQOIgGmayGxGFfhPvAIQul5i+5POi5
7nWy3ngubXNKMoZPL4Hw85z0Sc3TsVSOzp/mtKxtxmvK0kJBuOwBFVZ76GzThGvuOgTp4BV+Dp+y
PqrlYfOasGU7ZmKace2evHmS+KTEjFTjq7c+MvvvvL4s/h7CyGSF2nnZHvPBKydrQMa+TJz8YfDo
zuZtGFmveILlMOvGJR0SVfQspLT/w2mxc080BBq95omWM8slCmu5oAoTdKDFfpbpGObigZGDW5Re
7IQ7ym3hpE+8pizCrZF3QBH8ue1Gprm5LvYbMw/ylJT+GmBR5RqOvL2f+3LHzA22qBOgebSWGVqF
B0By4mIg4VCF/e5R0nCL00ucYMioStIXQ+I2T8TaQmf+kw3BqRFpmFmfrW7dsR3T+moZaatwPeFf
38NIAiI0UW/Qaf47aB9re4+X07QEms9unucREORKdBGNWYSecTuaeL1XSDKNrnltK6ygzp1ySPyU
/W7XtInQXXfwIqqzWlDOSzft4bObP9lxw7MlhOTlsdONXuFkYzb3gYN4M/gXQn4J+ewNT1P37ZDh
66XNomzI4qPKkORb+TqjJyTsuTrEIkF9naWi9YRXZU0rE9lyqLx652Vbn0Eo8dFRh3oX8QrNccHl
atdFVcmk6foP0ucfpmLnImWI87ps6ZD3rGgl2vCqJj+jN/hDsPSPhZ2GvUd2UsWG0KBXNxu+WGB0
7GVC5/E17R6crHgZu73uAoPP6gqmHHphlJAR/FVTE9WAcI9P5SjR95cU7pfb1mOaI81nG/Be9MuG
EkYhaeTal4CriNgftkMdDFhdzWvHdqnB1YtWFdqI+1bM95Z3qGEUQ2v7bJcjOHLQLCWrm0bpykM5
grPnGC6BwoP+d0MZxpY77XVDGbIGJDovdVfhdPxQpMd2FZ2PAsK0cvBkjvuaZE441u7njQJcYan+
YFDTaZjbCmoxzIZnpa59ansZL4t9OmQ2Oh8FiGsGMKEj1APh/AlZnngTwxr2AdLXx9CSWICrz73Z
0a16mpnLKjepVfV8zVGRYPm6TXv8wgbn0vkoMstZCWmVnSjn0bKrsKy+y+0blBjCXu4gZwxb1r/q
iW/+YAbyqtwWXMlF69xtfhHW0tlRaTJ9vea3bVd3bBgbB/Xr7M5qPvDK/9Y2uX+SZRaVQtnn2wtt
+gXNf2nj5QP6I/ukbbq7kruxa+/8gWlkzX2zYCQS+y6apPkartWCFr09wzdMjs5BsVYrmNf61k7A
YRg67b29fOfBF0pPw8EUlE5BAZHqNQWngp1sco28OQ3BqxQemnGdeQI4/gI01x4FfWQXA+t5Yc2e
7LNpXvSttg2YrzZGr23eOMVusePKiDT/sDU/M8DBb/+AYUvRyQgKdNRPLCjQcwd6PDm9emqJlgo8
pMcMR+cioMVY+nON8WXuPRSE39fr/e0vN5ikrmo6cjFIu4A8niT99yF1frXZHu2oaWjNX2chXVtB
qSJpVxFCoylGcT++/dWGM4jOO4A8+zamCmcQ0UlUUdoP1F/K0AKE+vb4pk/XHBWF3zEFXadMpmHg
odsHxd2ybnuZlfdVESj7D8wKsL9yBD8zmI390LZAa1Df4U50N6E3jrnbJSu7iFRPywBYMv/n9i8Z
X6rVhdNtgfaCH0gwg4poqv/0/J82+NqA9SAAZyNBoq0oIieH4HK7l2Z7f5mYzlJg08XKPZq5ydyD
BpaLUNney5gfEhXDNGq+jdzy4JTCq5NqckIgeK6SjzsG9r4BsEDbiJd6FY2zweGWOYAOVxAJJAhv
L4Rp6OvzNzuky72epZkC6cfsPK+e8zHtx52h329OxIxoN97Mb21CbcToGeicXmR3QrZR53+Yst9t
9zzz9SXtntNi5yZg+hPNwdEOlDm57eIG6f4jubjwJt+JSibD0bbgYOhpVwdOnQx0oeHCMjSTIY7H
peJ74OT3QzbTMVkTcMnEQdEpCYIvjXNJizYcs+8z2et4Na2Fjspyq2CYpw43maArT9CLQ5c6QFQo
Vm+LPIngZ8a+tkrFdr+nxWlYDh2pxbyK5TXPsQl5PJzmKSbghjxkszo2a+nF0rQcd40KSAeRi79z
d48N3/TVmhMjO+sxiU0oaeYqQiOMyvKdjzYYkc5HMc3uVG8zbjONWB8nfz0vIxJAafD12JxoftxO
tiTBiPzJTGt1lmC3TBre/nNscM2RUemVUJZFkECz6bmS7jMhZXxsaM1rPbsI3DoFibNH81OxZmvo
gjVzZ85Nq6k57gjSTYtWuMCkk7hn9lxGaiztg4Nru3IKkoG8dDAp29qd6nb6Oojs5dCk6HisSuXM
gyDakPBh/M02rwzLRe3Ubg12qMuadlUHiUiImCYUpi1Fe0/mZ7SyHltOHZIVDCC/JwJfvjYDdCS+
5Iu7M7IBc8B0HNVoV37L2258KL52n9ULiN2jMRzR4R6RiIblCQQse39hOp38h1XCkf1KRrxrTchd
d7dcisct6kIaovK6s6kYbFMHVhWrGKDyuw5JX6SnrAJ3NdvDJZmG1txV1SynkP1CorbwzjbZ7iax
s8e+f39hvuatjBB/XSWC2OqoD8oLfgq/PNdj9zrO5b0Q6R61u8lINcf1chpMAGiCwT8dP8uWhpkz
fhDznmaLaXjNdS2Vw3tHEEzPHcgR1ikex+CTrKs/t93XMEs6qAoJPfA+2P6Q1LUK3fY89p9G8eDX
n/xhr6b4bwbjvzVjpqOrfCBA5cRhoV7IzuQO+Mbz+rJFwN1EVRzclztBzjBTOr9ENXbeWiDJlyyp
iq0qj4uCfBj6Pbk3w7FHR1lNdMk8iyKLFdRIFABkEwGt9xcYDU49T3cCh+kXrs/fnHArVg+b4y9O
0qHPfYbk3jJ8dfJ1hyHLNPrVB9+MXtgVCabGdRIb4DnEqJAt9FLxPWFSgyvrQCsIUFftrGCpwxTE
3Tjc+e0xpA1jmi+3bQkWhkriqFN0kVvzc7/uyXqZJkVzXzRBO/nEZgcds2k0ZGVM0LCmim5nRU2T
ormvwtEPciRIvYHd7zwE2weCnt/brmsYWsdOFRCdyWfi4zhif9safhposRPvDXOiY6Y6ucpsVjBD
cL+eismOWiuIsmHvshXA3t6JBzpnRCvyafJa30XruRv15b0Ul1KCEXzI4227J/KvddojtTP9ydWZ
35i8lMUw5+nmJLW04roUTyUuvH1Gdw4ohpigE0gwa26kje6oBBC8aG6zOOXNy7LQiBf5t9urbHrF
dfXf/oGQtNkW5iQoGHVsC23xSJvvo+Th7fFNM6RtwBPjSwPyHVhRxcMBqYC2aUMrozv2/37FmukU
Ej2jHp+QXUhk9WkTX1T1OQO1Ha5ZhGQRn3/f/gmTK2hO7LPB6piizjVDE2ZBc5KDOh0bWnPgrgBn
Cy8xPwGglZ3rR6rfa0sxfLWOpaoqD9rcOaLa4vqQoebLGBVB+uv2dxvWVQdPFX6/OPXKABWospBN
j439UzWfbo9tODToYpQgv/GGAkEi8duPfX5PAHpsySfePy/BHj2Fwex1DNXUle64IBGQjJ5l/6hK
9EgU1jTH69IGYZ7bB81fB1Th00sXaGAv2UoFKJUMffK5anZgFKYFvj5/47tZukAdp8EaWFR98ahz
LlwS314C09Ca23ZZzlm/WhBTmJ/Jkp8r7u2cEkwj63stGv7lMvsyyec8JrX9x9vmH7c/2mSTmpsi
1tRCrJtMeFfgAIKE/+pEbt8enBPNVYMiswZwFowPoqtRTdgqPp0di2Z7NeR/q7nvbFz/gVQFqEnP
6AV9mKPgOX/Z4gakJnf9XywqThCt7ePgfKXbPdFvGQ63HwoS3Z43g7/pcKtB1b47KMzb4r5u61ee
3jvjY+OjH+hQlYTpWKs2BwuJnws3Aa3sR7qNbQg9r53StcGedEqJmlp2s1x1tdoiQwClQOLsqRSZ
hr7a2Rv/slKVDqmNz/a3NubVdAJZ9s6UG+KPjrRaAOzuymqGF9TT0zQ5p6EbkyUgDwXYR2+vqsEb
HM2FWcGRmvKudJMDOXVeAVnlYrg0lrdzODGNrzlysNEKsGUIG4zFFiKXckckesoI3YkTphnSnFlY
U91kaeslXDzVTYRUZKSK+xJQq2PTo3nzBmQ9RbLHviBAP5S5ekYC4uSly45ZGg4mOs6KOLbvdbx1
k178XY/3XUnCYv6UM6irf6LzMb/S4VboSN8A+gFNee4ytMsiiQVd39vTY7B9HWwla7K51QKCcu55
UZbWJ5KuOzNvGvq64m/cqnZZyTKF4hO8NSy9CfohP499tOawTJXrgP5zN8k6GU68ispq76JlsHYd
XAWoaF2BNl9iI59/BdYzpeCY9vnOQppG13zVh0arBeSlmyj0JxMgxae+v8t9eb49LyZj1FwV5xxF
FO9VQoNvI9SZZ77dj8OrtXwpq+l+2pNyJ9fx3tnAdIBVEZRQIZwHlfByi9x2i8q6upu6FoKBSelP
4bXzqptobEPDauruW/759v+Zpk/z5Q4XmEn16Xbhlg84f05+NK7bfnF6tJkeeoMOwALvj9eKCTYL
XaZI5jiqOyJyt71uaUOw0/FX9tbX3sxT+yL7+kPlcagmkce8Kk4L2TtdmF5x3fzfeJ0/sl71DopQ
ftZFQTucrLJ48WoWlnz+enuSDOcIHYgVQB+wnFvUZoV8DOgJdElhBabgGZ1p1c46mF6hefgquVPR
FX8BLvloYiTse35ueqAAiiJEw+nL7T8xhCgdj2WloiXNwPEnwXyyp+6vYbeh37QOmqs3ymk7ynGX
pDk5s4pGgd2TMK/cWND62+3PN/jDv/75Zq2zZezIVlr2ZXKsc4ZrTe2nKJQ3d7eHNyRY/i0VvBl+
awWF+KQCFHTxIcrkRLV4bKcyqkF969CPffGD+HvbtGklNNdmZERk9OiYZAPCSau+ZW716/ZvGIbW
kVnT2i1LAFbuZPSn89RNJ389xLpKmQ7JogWvRt92xiS387gR2YOv1CEcH/sPJEsVuHEvEOmpl+DL
RHq0ydbeXruIwb3sq9G+WVm55Nv/4xAX8tgIFeZrDoDQd9KC1uLPsVnXPHhqGWWQRQVDIfQmLfRE
j+MeBbRpQa/P33w94dJy8tSB19p2nDfOKd2FTBk8SkdjDdNKR18hJdE4/ZNdVC9g7DqrYdg5LZqG
v26ob74clyOVtwQMmT7d4i573Pwu9KcdOzcNrp2ka7URD0IH4I0e/ChgY2Sx8dnJm517gGnWNQ/1
rMFbp6Wxkx4Jym4aQ2bvUbi+P7Snw7EGolKoRi4yyXwOcVgPegykc3aC5PuB2NP5rlDHXwoGvkAQ
2v4p2p+l/GUtkdhb0fePXJ6OsOL94NRW9W/cKi51/tg4U9SoLyuQz/mChPcxQBykRTXL2ZY5BV4c
F8l2kj/BfcXB/uOiVXNnw33feDy96uVvFTq/vWsr1vpE5CfX+VrutZMaVleveNVt5cy4g9Gknv37
1rUiOneHMmOBr9lk0Tp+39UEjFoz7cK2pdYjqevq2Oh6UTOgZTujjiZwWoeKWS+3dgROmwe/b0fI
96c80OuZqP+19nTl6+qaH0H9oXNUOAFEeXvw960eGNv/tRc65SjqVLZIht6Pi+yzs6q/1wYZpmw6
H3uDZpFQbZzQvKTEv/AqF0Ig3oeN2lAV2vHb980mYNdpexMr65akoJecBZSXf08jZGZqm+5Zu2ns
6/M3Y7ttIyyWpyKBPntceV+BmDl06Q306mUxt6Nf5ZZIeiuD1ie/d8o94j7TR2ubR4ONunTSrk6c
dpaxLS7O1O/VV0xja3uHmslCGhv0U2Kbwi1QUVYfw5YHOvuD7c/5Os5XtsRV9qGnKuCEGd25UBu+
Wy9einb17TqDESKJFAVWfV/3e93ApqGvEf+NjTgArXtzO8G+h+6a7wp7pPVvu45paM05K6gvQtQZ
5tdBnZ0JeQosccz+dL4Hx+1mOYNGFqhKN7IAbey2PW1qQ0jRq5TIQEFza4NpF3597ukzGkeLzT+v
e2UO0/jX2Xoz4Tj+z8MoruOTxIE4AgSXe+sDMl87s26It552I5tHKDtzzugFLVZ/jVb13FSEhUF+
0ND1GmVagWMw9zz4kCp/rjmBzPq4/n3bYkzfrvkn4SWpysAr0Yh6brPfnF/wtoPzom2iDR98mlcr
qOdK58J5XYbV1jwUlu8ce4FeoAzUSOzh/1j7kuW4cWjLL2IEAU7glmQOkpyyJFu2qzYMD2XOBGcS
+Pp30t0LFUpIxGP3VhECkRe4A+5wDsOdnMPwUA1dMvrpUzvuq3+GaomS+MS2hZdV98wq7nj+VNbL
vgBALVAyr+hKe0F4QfjqJKJo7wfHLQz+U2ME1NIks7LNAvVYcy8qZ4i6euSHJgv3NQyHakHStdNB
lDmwU9Li61Y9T53hBaPbtaKkYcOs2c+35p5bY0z75RS4JgIkzR1XkR0CC9NZgPyCwZ3rgx1klwbl
GNGHO3dO/21eqtFre8F6+KHe3TKk0Rv6kg+Fe7ytoTrBKBoKCkg3xNRCfY/B4odAbHdtuM/HuYp+
ljIE85RVAzSrruNSNAeabvu8hVqJDCewfkzDBtXJB4xNDY9WSAy6ozlNtdhInQXTcBxaWZcYqpll
c4TJvTB/eb0tb423+E+tscqBeTOk5b0VyI9gxvtStuD3rlmPkc19SIChWnOUfjpnAbIu98J68vzn
kDwP4tu+7V/F9sbZAZRzEzPoYM+ZsJPB/lqI+aGy6Smd98EBh2rpkeQ0TWWIuGsK5HG02IXRZp8q
qSVHG5QrgSgx5BtabgxUVDwwdhEBUaC8/1suczlKWTu4NkX9uG1ZMgI1aZ/EFQXN+61ZrTyv7ify
JXeSOu0jJDIsU9ui7j4qWmpnde2wMSjvFxdFunECUmnpLwA0Hnh+mrw5NNgZjV6pBUd0J22h3+FZ
1BTrY+eGn4JgOuaWqZ6pMWNqqTFwWVvJDC5v26biWqn2MD0ffLp9BLrFlbh3sF262S4r72XuRqRs
gU75+/bKOqlcT+WNOmVpExAHL3/A6wTxnOYH0WL0vDHZSd3yirbOvURiKp2r+7nwX1j3K3Otr9M+
6F9kov+997JNQ4m+1PK+I+3Rbuwj85wvt8WiE7gS8s4iyMBljdP0igNu/4G5xBC96CSi6KlF7bkX
PczvWIZopaXxNhbHftqS2xu/ntt/K4yhWmGsq2YM+iCn596z7yaRHrq6vghviqpsF4MCDVUoB48E
FKxssrmH3/6S+44NmAW27UqWhmodUTjCL+2reYedtJMu7wog6zS2obFWc6xqGXHwwixk3lAB/j6t
siOwJoXfwH+jWG3AY9d9QdHU0AKddXDFg2ycrQdaYyOS1AYe1q7TVQuIFDNP2dguQDxcHECbdXiR
Vd8X9sBrU0vPdZ/v3B8Vx6GcvQEzRPVwX/AvHiq46+d2/dDbT6WVGX6DRgHU0mHmy86352y8X+cg
ngJy2ARsf88NR6xRABXGwe22daoAGnZ2BPu7GL9vkoPhl//IUtOQgO6IFQ3mnHdNMMAfhmuGZgRO
xxjg0iYYGd3qircNpZChe8U7S5EHq/0i6YFZu+/2KJ7WBxDZvAwlgFDDV4KE6dg90/HUg+/w9vqa
k1XrhQKOL5gkIDMdJ/9ib9khI/4P1w/3xdxqzTDb5ilYF9idUNQyniYCpIKset63d0VvndYbyw7I
RigTlDGC18gGUWM6z8fby2tOVa0blkFFJbiiWgxappHVLAenyZLbS+ukfv37Gw8+hXaLSasJ4Vnr
vuQyPSDwxmS2Kfmj2/n172+WX4NKBCwNkSjk0zfp8YfGOBWpsTVqzVDKqp1WzBfei6k5oOHvtSr4
U7Cg/4YVNeA/9oEnh7aisMEyhWtfsAbdlVtCe/djLpsol7khqNdYHBXSYRQZZTNBoXZO3QcAiH9k
Es0E4/AY1uJ13xkrmptOG13LYCBnYfOTZ4XPss7jNjWxfLz/C5haRrSFTCck+VAxkPVDl/GokcVz
kG9RDfe15xcwtZg42Nbojl1PzlW+/q4sZIZl8Jin/i7bwNRqoo0aXOf5MD0byf4RVvs9q7OdS1+F
9kYBKj/Nm7DN0TRNZpBvIHGTckML5/u6xVSsBoCelwspkN+bRPu1nNcGbO3jj9sCf7++ylTOnAnk
g0AqxWDnPBRJBw7OqBzkafGrwwCaNEDcnQG5sI9wgqnoDWvXlx1GSZt7m3XsIINySPKsNCDy6aSk
qK/HinK1nQX+1pXiYa4QXM2kebotJt3iirtt00A0vYV4Z2tZVK3ucQyrw+2ldVqlKC0ZUw/pz+uY
/TUp/DslY9RtictN73LN1lWYhnaz6MRRf77v636JsmoZ7+q5r4+3d69bXaniVP7Q57SF0RTB+uxL
Fq9sF60tUKMUX5tlNgCHXLBc+bW8b7b+L7m5++6KSpVTTfZSiRzwG1P4E/M3z87Av96Wx/tulqmY
DCFtAmaHPoA9uru6+4qxUxL+c3tpnaivf39jYXLm5WGGVvH7QX4RNLuM0/hp38rOv1emc90VaYqW
z7r8y1udi+eSz7dX1olDUcrSb8sym1gNLslPaflYkmd/MGxaozdMUcnaF2tRA7UG000fneIjWtwj
RyBjtg9dgzFFL5k9i9UmLuga7BVII/ZP0fmHgHS7XoBMBWTISwpvVDoVJoPCbxKhU1yAmPK0S+wq
IkMr/CD3UN5HgmlKSmA8RZkbxmJpp2jfBxTd9MJtmr1xBI+eTeMssJKZ5bFXmbBrNNdGBWbohwYT
yhTZD2o79IxuuuVhttwmAd6tKZjRaJOKx1Aufbh6/I/8P26dfFjZtM9XqDAMSw9CwblHJOA5Obgq
RDKHdF+QobLbpNWGWWIZokVhLZ5YQKszMHM7Qx1EA+iDf1fMACYVvHBi7b1lhQ+5h5RK+4M0fpwS
FufrHAHpKlnInDATlqLumP+jwr3rhQIpdH8NorWw1rhrACE07exDYWr/EgUCUiNqXFPwGrxsixcA
tI7vS1oytX2J9m0QtKjVY3Dn4GH8oujuqvnXLv1Se5foWjHqYdTrHnPvEcWYgU3mD3LMdy6vqG/T
9w7y5kC/LtqHlTzQ7MXbxSxLmdqNdp1PW7wUJDr91h+q0HnOBDQ4ZIa6jubKqF1LcpEu2i7X6n5Z
sjp2R2c+TuuaAn1cSIPx1DgWleRmQkNwuKx/vOGHjh5kTgCQhn4AE5biVcj/zZ0xtYWJOW6LdDqo
Hmf/2K0A2lg+FYACBu1gFfjJ7fujsW4qEoP0iozlXo/nePWKztJjSfd1GzKVySZAkE0RmcHtoosh
Ajurc0A+pD7s27fidEtWAFkjTeG43OGQpjzpN1PKWyMStZWpA1cILTgq6zl9arww4Yspa6N5Q6k4
DJUgLvFybJoOL5Imgh3I+FiEl3W4yOb7bcFo7r0KxmA5cz0PBIknOW4ntrl25JVDVHO2D8efqY1N
ZeGF6+Qj3Am6IDyjF440SVBb9S7KcsrU7qYR8A5NxlDi8YrlJ7H4F6tZ92UUmXc98jeRMXE2PnYe
rGU1+Z99pziF80/M7JuGZf5ktd/RWLWzaXNS+I6M0PMCWPO/hxDAKWwCCekqCjsaAWGfbHPex/VI
/xZ2Q+I+hTvAYNsvsQ412pUL9M727G/p+vM+PVF7oZYs4xwxJd4C2y+LA48/DIB7cPuqaeyfSn1T
WsxxmhrSlP3dgLma5pq9fpBiZ6bEU3R8GEq3K64MwH3evVRT3sQetcQ+wai9UKLGMKRwOgASdFGD
LbvCxH2mEYvaBjXJhXu0R3KN2aiTXT/h8ODvOqxPtZcbhlJ031D8MnVTr+l8iD6Uxx7E15s8dNkv
mf7cdbJqS5Roc5ssHXSQkC9Df57yNSLd0xCaxl40RkptirIXEI07zgg+Cn6qWRbP5ccyNM1ha+y3
ynkjGqcLRwraSJouz90iHmiOIYl9glEewHzE2QJfFXIvvLsKg0BR1m0gBR8O3QqovNsf0UlHCa9F
LmfMj6IZaMBc3LnKSB97zVJcrCkzYWvpZKQE1FnhdLXf99U9oKthXbOqBQy9U6/d3g8ouguK3rqq
4IfuRwR5UQumxwPbht+7BKR2S4l5FQDkm5AJqx44kL3B/NfI1RDVaUSj9kvVPAS9X4kZmLUATnbL
z67vnm/vW/dwUnulSgy+QbcwJ+gtfZwBQXTB4BqABH0ccHBJfQQEsoitpr33m3CfoVN7pyyvBAfu
gpOQU58ggfux8htDbVRzUVVuHDrNmOd3OzQHpHRI0Kdax2Erqygs2jy5LTKNoVObp1omalu4eH1X
9FTPvzryeQZ7Xrpvmgf+6t8BwTS4lHoFhXBmL7pSBJfzPshnpjZQUSufr+mJ8d5dq8OWDWd7y5OK
1Ia7pLumigYPSFuvBRgkHhrfC8LXUUwj2JpGimbt25LXfUDRYFJYZd40LURDGbx6O6wy2oCp/2PX
8mr7VF1vwECxSnp2N9Jh0NRakrWt9iGuM7V7apMBpnA7nOsfflNalY903kc0x1SkBgcZIUFb+Jct
lFGQB19aCy3m+6RyVYM3AerSATKzCQMUX/n6j42M+TmrgnxfMlulxBkDqwaLd2ifLT58WZYtRaKm
37vz6zV6s/PVmiwkUGywHXddVLE+piAY3ScURUkXWlfW6kLgfraeSre5cy1r59JU2TVa7LLNQaq8
5fbBTsvPfKlf9+1aUdBgQuWHFjU5l7S344F3/XHZXFMrv0Y71aYp4NlIdKVg4xm4b9YeWC1rvc+q
qy1TOanazeEFEOqIjWaj5TgI8XGsGoPz1uxc7Zmqg9BKgxWnCVSB71W1/vIIJhFuy1zjkFTSG1oM
owgLpPHE7CaMz1HqWkfP3WkS1XapKqx5j+cuPXtA2Hup2iX/1M1yNlRvNa5ObZVK68KZeIsyVjcR
sBkvhzTov9jZw7Ltw+tiaqsU58gLoN+ZnD1hXarhwyr5bzG2hv1rshtqpxTw6RcLkBQoySMheZyY
N8dD12P4ibhd4o8yj8N6/davS284bd1NUpS3WCUVzZU41iPZj3YG4g+RqUF7Nbk3FXLBA5B0nUnE
HS6Yn/oloeSXXby2QCM0WWPdcSv+td+mppvdgJzJAMKADehfnN1z+iKC4nhbGzTyUfun0HoHUsfM
Jed0JONfSPOtfTTUG3u+vbxG2dT+KW8GdRX7c5vmPhmYFY0beUS3jWF5jXxU3IWgCizbv5ohP6sf
HQAqLp79yUFlgXamyp1OQNdPv/FZAtDG/siRwG3bhR8WTLp+lJ40laV18rn+/c3qZLMrVmfw5aL0
IzBW/5PO04Hw0VCF0S1//VFvlh830bXhhMzONINvkbcvUznHlT8aupB0slGcLmVOYKVOex0CCqMl
Y8e8MnWY6ZZW9LZfq6kamgWhAhqX12TwrSI9WV0qvu+7mIrnHRYRdJsEJ460xiMSAD9p6R45dw25
l3cFTzymbH/smO1489ReVnIqtm/B92zXnDtWVjYO01xxO6PtZdk+pc6LMHWYvqtKWFcxNcAsCZfO
6ttLMDVlTEr6o3fdMvYJgOSQITQ1VGoEo1aq2ZiuvEJ8dnHLBhhB86mi3nk2tqLrlr/6nTcXnubp
gDGapr1s3IlDdgfXG022ocquEVGgJNQsx1o5CHbbi0XXOJePawraGPelNM3s6javmJpyTXsM6hB+
SQFjRv8Jp1+jCc1ft/T172/kMq5dmKE6yi9VdQ6Kzz47+b7BBr+rqcRTK9R0mHu0n9u4kN16N4PA
MTN1krzrX7GyYl7CwCVr1teQdy9ii9074iJcYHx6x20xxLG6I1X01POnvg23rb34Adijmm+z/2Fa
Xkfr9baV0f0CRVnnbK0sL13ai+cc6j4ppxHIXklOPlATvE6IA/xPNQEyUtR2DLOgqVManPKtiruV
RnMqHhtRJlP6WHYicbY6aQKTkdD8HrVK7fcWmagNcU3VMeueyvEh/7osr8FmCA8111StVM9Qr7Jr
MaTOif2EjPsdn6qPtC4My2uuqoqzYTcb+Bo4FIz7D3x7JKYBBt26quKCxDFsGzc4WSFatdCQuCd/
Qzy1Pk1mi6NP1uYXEspTSsVzJnelhrD09ae8MQjOMPMFSDv8spE8pvVflgkiVCcLRWlBdRsA18AP
Tm2VP9CRfyxGE9ewbmlFWZnlFk1vQ5tclsYj9R9Itws/AuJQFDXla4Zh5p5fCsEPU7Uex3KNbtsA
jYlRITVI0VdidmDFctQQ7frs45HTWgfPMpgwjVT+U4oegGhq97AAnSQxUowHcJMYtq5bWvGmbues
az3P7UUs/Efdhz+4a+J102i6WoIGwn3VL0gdXuritWGHtvvZZQYt1y2tauMwbsyzy/Yis+9l9YwW
UkkNAe8fsL53zK1aeO6Hjlz5qJsLENCP9FAerXj8yzuh9+JUx+Ll9o3R/YDrcbzRzZI70gozmKm1
+Cr+5gWGUytDXKq5jGrxuSZByW0Xsgkxrk+GE5mKOHV/UdPcvm59RUXRMc1aGHB+6VIZB/2BMWTi
UfQKUoNsdFdSUdTGHX0pNoSpHRF+ES9PYMCuTAUpjXtTi8k9lVWDmBTBqbXEIz/R9oO9fLLpb2L9
vn20GvmoFeWJSFnIvuCXmnSgBnmdSnLqxh8TOd5e/0/u4Z0LqhaWRck6oG/L9jIkWyITEm0P0314
qg/tyTSL+T63D/FUpA2Pbk3NFihB93M5pifQ/iZLhNYyN7p+yEq8p9s/RnPWaoU5mytLTgUiS6d4
ndij88/tZbX7v+rdG/3yeVPZwyabSx1G4xC1d+6hTFjCgVolouYOI/6n8nT7WxpVVuvMJW+dGuWF
9kL7H1Teb14XFfXn22vr7pLiaWm7ZdzvcAyOPRxK97z0P8F8EtHZIH7d3hVdbvxOOu3qNHjDlv+E
YZcAHet7J0zlF93yiiaPrtW2boCbmlZjROY1mocekKumGTKdqVaROHJWC4GZ/ubSN6fyjp2CIz8N
D7k8iyNNulOQ7DoFtc7crUsDtpC6uUx5+zSn1mvuLqAKKPPYb32DVmtOWi03+2G6OUvuwS5x9hWp
3ghIsvdF4X8NSGD4hEbX1Krz1k8lq666xr3pxxJacWmPpghIc9JqdRmoX1x0OZRAujjp8SQmERsB
C3WyuX70jTILYaVlBUKAy5CziKOIMj5l9MtW7VNgtbYsFmByChe2YlrKlw01JUuEZ75Ig9h1olF0
2KF+WofL1lysEu2hTeRtcRsaXKVOMor+rvlMWwfzNBcgPT/IUDxVcv1iYRwO0FeGy6+7NaoO56UU
nu+0l7n3L/7kfAzT37fVSrey8q6tZ9GX4Vx2lxQYEV09xWu1p8JJPLWo7FCerS1Gei/CvmzskZmY
SDRHqZaTU2BmjdWC4MFzXsryBXm6uDWxuGmkoZaTkfQDQceAtWfyTPqTzPfg/kAW16vzRnkCH515
Q4N1ZXjfWslWfmKmxIROHIpeMjYhS+ZxBCIUiDO/sv4zKDejXZdDBeGwuTfPFRQTIBPW9kR4F3zj
eb6rnQRCUXTStzIP7bFZe2HNP4X/FE7Hhv9V1N9u713nl6iilghfp20psDw9LYjQWvCEWnH/jR75
sT4N++yKCslRthRPt4o0l3B5qJzPDhKK82hQeo1dUcvKHqwg7Va8CrtijNFDEVkz3szdU1AaXlma
q6MWl+mMJhvHy7sLIdPBdbyoGtAem++iuiCeWlymmHRJR440grSD02JNp6H6eftsNWqqlpZ5YVWF
TGHN2+x70H9ya0MZR7euoqZDg8nFIAjg/10v3iznA017Q4pJJ2tFTRuPuGUxI6ftB2WcT7Ed3oeY
270tjz9F43deI2oxuQCDRo3KfXvpDyQ7dHcNAu0l2p7LL/WX7ZDF5jBM83RTC8vWIGF9wbSCMOAl
nL+S9GTbXzI5RDY3SEp3CIrektVllRAtMhYr5SFghn1RnUQ+Dwa/pHuWqOXksqyLJQSyAlJyETzp
x+vrrTyyJNgO9tGLq6MJbOzPTX/vWBTnmjroxMmv92m+t71o4VFbRNUj+maS8JB94B8K4Owu0ZW2
uIuB+xQbbsNVUu98Vq01h9ngFSVnzaX8sB68I+DULv6H8je/48f2VJg+o7nRasl5dIEIMoY94n5v
OQMG+o7kzmeRmqjSNNZPLTkzKGORVjilogKdyvRharfIpb+pifdLt31F19cxl7Z1zUG0bXqqiiZp
7OWLja7J24egW17R97SYR4lKPxwDcBtXYZ/dcbrrjQky3fJX5XkTUMzo6S3FWkH4ool68a22raif
dnVtE89WPLPVs0BmE1Zn7YNVn4wkbxrVVsE6ZFNT9FmszYVX3dPCgthjwuDLdEsrEXLO7FKEdGwv
Iy/CaJDuVwv5/H1nqajxAuxgz55Qjdns37y+R2CBCdHjnrVdFZ5jrvJhm2y82WzeSRpLYQ+voctB
2zpZXmjI1L4vHFcF6OhhUf9PEhiTueQghgqEsFO2L0p0VXyOvB4zp/dRg/fH5YG3273X/LgtHN2+
FR2l4ZhV9ujDHzdWFa0d8yIv8Aynqltc0dB+o9WQERiYuv9rmeZ4skyERrqVr39/o5zUq+pyver+
Bufi3tmWyXO9b9hdFYqDeY3v++mKEgey4i6ovqsyGY828iziDAoaYXiL6/aveOAZebtxdbvm0hBw
js5MogXOcgzZLk1c7oaKpgKCpvFqNO1epmQ9BMc6yY/0jpzosTlmCd95c1SVFbPcipBAUsMhy07c
9NrSiEbF5cjXLgOCMGLyuQEuB6af0VLn0V1hrcuUMpAsyhz0MLiRKOyd3LB66DEoe1uT3vcXrgrL
0fuNH4ixgLeb20MbyqQW3sdZGjauCalcFZqjtr0U3fXIMV7P1EmKQ21H7t0ULQeaVEeyRiZuKu2X
FK0t6x4MBSm+NBzZCXO+5+mBhMkSr8lVCZAR9D7fltj7ga7LFCUe+9xe821A7LbyCyWWnax0jdoA
pGFhMH+XjWnq9/1BFOIyxdu6BWmzscMbsh7sIeprdGjWnpse3HIYk9qeLr7vspdsob/ypaDRtBUG
Jbma0f/Gia7aPAWoykrIAg+0ti1Omy1PGPD4ObO/m2BXDzB+mqLrU4AuIbvgSLut7DylIxz+FrvO
sM9Qqb1UCFJqVl+jIA/D5RgXsbwD6VoTaZxG19UWqnFsMbNe4gYQ4GwmogHqVDPtS/q7KthHL+Z0
qkIc+gZM3CK/d50DyZ9vX13Nuar9U07LtzncENrW4qmZfqxiiqcmqU3NIzq5KF45swqUi0oE/tvq
gVl7RveyqcdJY6ZUfI+sHRFHUOyc88dxTjqOTH9yWyi6pRV97ipKJS8aLN0+Fk1E80fHNBurW1pR
YM4cYM54WBqDgQ88tRLH2177kBgexLrlFXfcsTGzAwHb7WfT89C3H0ovv+TFZogqdMsrOpo5QNwP
5NRcMu8hYwmav0IZ75O54oUze5k6y8XSI11AEhSV028i921bbZFqagzN5D3Sy3PQeAdvan5vyEtE
wba93t68ztWoTVKYVCUemImRwH5evg13TtLH7K7/ucXZ07V0aWoZ1KiT2iyF8lK7CbQ1XSbMqrvj
GLfchDd6DRzeMfAqrEeXLk2FKiw0tVt/tQMFcgU4eIPl7251UW5/qhwT8rHGW6odVHYA2AcHWGuX
oG9P64bR9jWMwXB1EOsD7abD7SPRGDa1mUoA8ie1UuKfGlecpC0P7uDEhXCSVJj6td7v83NVnA8n
8ApZrXiiguPOPnnB+DLmnvdodSv/UDnV546kS8SsoYkJcf66/bN0N0BRcLZgfhYDG80FZQ3AwrKE
dfuyHK7ab5XbHXccB1U7nrWYHaof5PDTc3PDeeg2ruj30vscUG/QkHmYQJZcyPmY28vfu6Si9ls1
Q+ZvMwR9AZpRHXtl6iHwArXxvtWVWBuA46QpG5xzH8YtkHpcQ0iiuaJqv9VWoZmimqDNEl1oWY38
3nPK0QdscO0aiauAH0EwhGsOoPtLyV7T7N5yPt8Wh8YJqP1WtT32TUhYfeGwob71MmRb5JsyurrF
rz/mzXt4ln3porPtmq5nURAUMcnkgfamyRGdyBX3C+e7IE735MNSdtGah9+CjN3Pths3W7lrNpm4
KnQHgHJ7YOIh5pmX+dA37AJKRUMeQrd9xf9Snwzh4lD5wH3+sABIkizLnSTsaSzIp32nq+jpNtCq
g4+XDw2zE6uxvrU1eShC33DnNZdSbbZytzCXZefIB5aHp4bb9x24Bm7vXLe0oqY085wBdxEebAoj
1tjJLE1FE93SV1f25lZuE90Wx3Plw5B6X3sCes2mRBfdvn1fD/vN4jWQUryOE/kAz/QZpBRhhKTe
rtFHglrUvxffWMj9scezx13S8A5grNbZbYDcsW/rqrYSZ1hTUAxepEW/zSL9VBg3rjEEKplRmDUt
BeCrfJi65kvJ+aelCF6bzZRL1Z2o4kfbdBirUkLoAHzxI+6BcqROTUjQur0ralr1PF9bauO6FO0p
E3Ns+wsox0zwDbq9KyoKhjo8x0PsvXLEAyB9vwjR7FNPtXNqm0BmNlfQIULd124WD67Y+URWG6ak
T7Oc8RQ51PTSZ1XEli+7LqHaJsUA6h3Ym4s2qfo+T598k3vWnKLaIpUG21rTAg9MK7MOQ42hZIB/
8NyEhK2JHlUQjqykQT1UHiZpvOxcl2MswI46Oyyu0DA4leupmrvIdw2eQ/djFE1NOfWG4lqBWwYv
ml0SpX4Z9fLl9hHoVlfcai6EW6do4bkM4mlKI8mRgW939dK7Kh5HjpaJdQxRUansO0ecAce/b8+q
kjY8nAEGjyfbGICRPUi8MbvvgtkgcE3Xr+soWjp1g9stI9K/i6BPdb3ENv+9rHlUevPHtS8Pmfci
/DvpfXVDQ11LcwpqF9Vghx61GfJEkn2sMPHsvuBzt4WlCTzURqoGlRXkRJDmB9hj4jcBkHi9Y9uT
U0tNMxO6Tyg+Nt+sdklHAXXbWj/Zhl7GTcW/h1b3lS5eZyhv6WSkOFu3EOFMWpx6EJwH524IEpYa
xK8xyypMBxFuiIIlHiGDfNzckzD1dusEo6huWxcED2aExGvjxowWEU0xhXAguwA9iav2VgHLzsvc
2msutDmB8Hz2f3gmRGudtBUvi9QiLX0fIpHrwxL+veHNmjLDS1i3tqK/y+zmnV/jQRmwcjyKYrMP
a8PEoXBkf7h963VpHbWtii9l0xY+vsF/09/ZmZzRFbZG1R05NB/ZsTiyfbZI7a4SY+rkKdiDLx39
ZcsotfPI3sV3BqBKJSx2N3vlI8f1qcdz7dyVLai9zrflozkCtbcqkz7r1xZtc1t4ccqPvRjAafL9
9toabVIxO3hDQLDjw+LIufTwVKt+OL69C2HhCt7576i48Um15Qs27q6vdZFGVW7i1tGJRFHWZrac
FVkOvF9L1ABk2d71Xf6LWb1hWEgnFsXTuoB9Y+6IVGY2WqegzklSNLVpUkW3uKKuq916qJkjIdEX
56k9CVMl9GrC38ktql1UI2/dRlgQSgYLlg/3tf06tU+V/diTfTPs7p+C2ZtHVFmBdc8fS5R37Ce3
e23obx+4Irevoq4MrTZJLchNs3Vx4ZrOG8wvKolWnN1139OoPLRxus8IqE1SoqIk2AJMLQQBOyx2
cCfS5aXlxOD5NIerNkkJkm49hjURAaLSnX7a3Kfb0tGtq3hUpN6cLfc6zFOPw6EHL+Fclgb78q7n
s4maYE0HZ0A+z01fytQeo9yZzks5fJJrd8y3xSD19w8XH1Eu/ZZZdj3IKn0ZD9MHN66P1cn+hMoj
egzCJPh8W0jaryjeKgWQbDYJh/35CkmQ7MNXxiQ/Y2jb+JV3jQ9+ihJykmySgBZx0hfJP5JFRDU4
B1YTuqXuJ6hJ1j5A3o/l//cn0EOdTGf705zIw3QCz9HX24J69zahEqZ4q7SjeCdmU/qCBHFUlW1C
jByU2h+gRJhOkW586VAfv540SarD/48foKhDAaaNcBn78CXIxEGmxYca5Am3ZaM5XjXx2gK3jttO
Y70UYIxkFdjpY8ZNmVHd4tcDeWNAfa+aZrrg7rjpY4f3m0Wep4EZLKhuccVrZdOYLZljsZdgPLv0
sSiSedfDFhdGUV8Hxc4KFAC480uQYHweY16g1N2mnTJX9NbnG/C4szJ8AVvyeFzXid6tJKuOLHdN
KW/dlVe0VtoMj3PCwz9X3hH2h5WYyMbfdbzgMrnmHt4cKobgRjfrefrSd3WVn7MtA+bQvIzjcBx6
Dgo6f/Ds8TCuhTSYbM1Jq7Ouw8YbLkGu+TJihCUOJ+/TWvjZXW8evNOpsTrqGoyl16xIH0ON68+o
tJ6qGG2c4MONr209rQnPXPdLFEWmqduRBbCc/4s7q/FralJW2GgXmkQdvqSVPGyphx7vVRz9NIj9
HDAKt62F7iOKQmPuIXDpNKQvwAly2F8WwHY30GOTYZ9mqAnaqZ0bdIrN6cvCzl3+sQSKwrgnpMC1
VXR6EkXbyhS2KPAOQfhECsO62qujaPPEFo6CMwKK5Vi8OIk8Yx7M+3+/OopGpzAaLiX4DMzdMD7m
7W5zpyZoiTcVnp1X1v/iVuqko2Zog2q15yXNrZftj3TKI/qkUOGLZOwcxNm1911MNV+bwwcjLYDT
bbIqCdAaafH0nI9DsgrTQ0aju2rqVoK8CO36mfXCizxepgGpqqdgsw63NUtjsNXMrS94TgePpS9V
bxVnLmk+JIsoQxOJoW73iuZagwfq+b7HLQWCeLfWZwuI1qwxIePollecMZIyBS1AlfO/uEI6ySiK
u6xuQf3VDV4EK+NFZke32jXWahNHUV0QNhd5fhUKWgfiAKBKcmsM56mxlGqmVv4PZ1+2XCesbftF
VAlJgHgFVuMuju043QuVViA6CUk0+vo7vOvWrX3WieNbeUwqWYCa2Yw55xirErXeaiwIZApOtlH3
BESnt8RGUGxB2vTGuX9lcS7hWb+1Q4KxyAySCFkxOFWG9uffD+RrN/cSnh3jteFWIWpejvrqJbtY
zvv9Vkan+SSr+A3r+cq5uRx4zZJUoHWqjR4dLzOGPvtSpW8M073205e+VpoWU1v/76dfAlv1Bg7/
2qq/PPK/QiCN6pDBrO7wJSVJQ0oeb4Le5cmQ/9NsAEFd7H8+ALIqDHxrrXj0EHJPkZd2wz+uysVF
XTsWVrsuiN7GUKpEHpjeCwdS4r+fmtdW5uKyiozlTjkrHjVdrsTGKknYPy76xWXN6JDXNoeFbGJX
Ku6OKryVr7/21he+tcMM946O1fpxzJfo04svya5B/hP/E6ZJ4ksodpN6ZSNEwv/vKf//OYqvnPJL
JLbnS7rKsNaPxPSliaZqQ4u2VG8Nu79ixi7R2HHWqVzGQTzmc1xEyVAISBvT7kv7JufFK+nEJSaL
ID4aoCOZPrZ1zCqdz2PRUdMeuB8xyyzaoUxV11V/P56vrdbFxSW+oTSLlvjRamXfdSKJ7vcJqQw6
lvd/KSFgry+urh4x50CjKX3cahedVCuHIhNJ956b+Z86JPCIizss1VZ7AcmXx0Zs6BhhIDTDHYbc
9RvV0ddW6eISuzwkCXow+CN6aqqMxAfK0sKJt5hUXtvxi4vMorGV9YpSZdrkZWwfkGnf5jOvlO2K
lPnHf9vqizvtNx5BuDznj9zoY5jcu13XpyHIj3//+VcuxiV8y7XOecaxRv1iimhsrpRyByq6E1Qd
Pv39Ea+s0yV2a0NL0fa5JY+5bqK52EkvzzIHrwqZl+w60ab7qAl9q/H0lU2/hHJrx/jMIZ372BBU
25t65Ycmkl93CoKvv3/Pa0+4dMhZYlVPU/7IvD9DaeadnP27dDZvbPgrRpxc3G0qGruqXfDHcSHr
oeOtOda1e/j7u7+23Re3GvRCnZj2BuV1xk68+dkI9kGscYG87w339trqXFxqZbynscb6r3oRv3qi
4gMafiBGxWxv3qgm/6f8+r+KJiS+HIClSywjR1562KRty4w8gSM2AnVuzZ4MA4mov07dlxcRpsyk
xdAdevZVR4eV7iV4/0+O0srx7YaAByKRWSl5KFp555NQ/H2V/+NW/vR+F6ZB2A7NXhwkcslOfwUm
vsaiucVs90FBFqcb/JXerSpXM2JSWhxQ+bFltEGsSKXVytizTsVVHom7IWHHN97oxVz86Y0uzAjr
5OBsiPU3FkOJvJq2ZjpBG2n/bXMWfYlMx+Glmj76vDVuvWp9097VgJffVJF7sbn/+/nkcj63Qcrp
ttDTIycmnj2E1iEgZu7zPdQYacop2vfnAxYN+iZFyxO764Psda5/oC1KDaFErx7VU7nSke6mEGLp
5BtVw1cSBHI51Zs1vaYcZuOr3PVtbMdHwrdSZ+uRt8kxcWmV0KGM8u1jWPpymLdD/W/y5IRcjvz6
LaN+gZjed0Q6Zz0IXYhVvFWU+LMhge72/wy+TQhIDB3cdRH2DFMj+Iw4KZp4e4vt/8+GHR00//MB
nIiaDTaC3Aoc1LuOr19oVF8NIynqZK7G+q3O3tc+5MJo7Zq06RDVNU5oCgqgO7NsflaFdi5x3/5+
P/5stcjlRLAfyOB01sCgEP651kfQivD8jTDkP0w5fzr7L3fiv9KsCSpqGuxkm4RSwYTmL7SEf1vm
Gzr84i679kyhM+DQsKuYfFD0A1PflRsPgvRlIKemM2h6OzcSHKwxAI9v7p8kf3D2LmyUAzPeNm0z
3qqdf5CXuT/5ryfvwthMwfYqtN0uizz2JwGSfUjKvuF9XzkMl5PDWz/wyQdBZGFI/t1NwJemwe1v
We6XWtof9upydnjWi1xVK2L8fB4/CvkhGeDo1/SwG62KnPxAD8Nxdf0NYRLClsI8190QribhSszb
3Yh2hL/Jb/bYPNLprS6k17755QL+1wEigcsgaZ9CEo5vQI7sBHN9P5tF7m+c0deecGEraE7HtonH
WhZZZJrv8T4pWi683t46En+eziVEXBiLzST1ONoa3xAHDoqAZkDtLwaznjDiBAH67dzNU3NQaZsf
pr32JZQBT3+/3K993Mvf/9fyRSOC3AjFWSxfSu+4JteN/PT3n371sy7CHTFPUcTqgN8mmYjLlm59
kXDwElGQ4bD1YUjlU5cMGK/SV7Lv33Dnr33RhUVpFUtSsB9mTQHOufoDolHzNZNR/MZp+HN/Jjbr
wjYkoglTE+0RVmyV1cxsQekXQp80YbgDQP6gkZ6kBVh/iwVahX9fy1ds8OUUMmidWIL57RlaAlry
ItuZPU7OGgjMibeKrf9pOPzD/b4cRsZs3exJoHhIBvnaPEQli6NylFNBFlpC9LLgy8GI7dSuT6L/
APaAYu0/SPpr4h/z3GCs/Mias06fW3ZOIKMDbGXby0WWcfP+78vwyt5eTjQPKKjGQ0/whi4GT5yq
j5t687jmfzZvlyPNO44rF27Fj5v8/bg/OZBQ1t09CJyha3RHl8eseRz1w8afZ2ULw2iRqx8z/yxW
MC91xRTbY9N//PuHvtiWP23Fhc3J46nPlm3Hu0xhrPqsLlZZJnF/s7wVdb5yoi7HoDG+wHp0V+EJ
ux+KtStGRorprUa5197/wqzMaPHNcz/jkriwPVl6wzgtJ+WvXfJv3VWEXEpKgBDGzaFlO56h5uuJ
DdcQPy5j+KDMKyAm+3GZfvabL/dtLdfpOtun499357W1uzAxmPGmmHQiqIyOIBRpOlB9QjPq599/
/LUzfmFfTDeuxLkBLdjzwlaU2neRs2JoOlb92wMuIpBGDX220QxMTnMmvyhSp0XW1W+dq1de/3Jm
uokZZ4ic8OuxNQXGKyuavCVFHrP/UGP84WJcDkzzUZgtAkvPaSVi1Q6MGbwHoVGMzUdhJwdp8nzT
ze2uZ/dkxzjbe94fvQlcbPg3SWyMiOtf1BgyNqBjm1tHyK92z4YuvoN4nDFNe9JMg0v9M+o7a+q/
1KBmZk2h0bmR5SffJJtMoFsyNDaUa5ord6e3PgwTlPlqm02l7OIxkWWfG7OPJ2OiQTVVOu5R9smC
aHvvi8B7i84DqHSrxhZTDlH0plLxSps7FoD6zQUKhDkKzF2P1O5XtDm131IXb3MHAfNm4ugerFdw
z1T5pgegp2MWG35++YN9N1BP5dFhEiy675fRk/SzYH4cr8iqlJ/PbMEs47GNw7r82vBk9dz6qd4f
ObWJ+O3jeg8nL/OUpiXG4mwEtWAwR2PYbmwsirkcTKCmjFrR7sexMzu78XvEQUpLjKqbUEHQUgGk
nkNKfnbgH25l1RHu2bc4gXuBOeNBiZPOg+tCQfkM2a9yiNmen5KZQF7h+OK8MfjcwtbvxbT75WNm
co002AtSvwt6yiUtUkdGetX4dVEnaMKhUJCCIhpqotC+dfvdBMHO/JYNUAKMKx1Rv5frGOcYxdkz
PmxfAqhC5qlIZsrFFevdUt8Ojc/ar6pGZM6Kth5kMxwtMmmk+mRsI3tuDaCbZ6WNij/F6Twh7W5z
6F/C67W1P5Ft0r5S89KPU5nMc4ouFkgwGSsL4B1alLFp4ujrOsetdYVujRzagiWO7r/zTEWqLzpi
tD76hTr6EiZNyXIN/dp0AZ2OgtR6dJiGfek/+hT8vCDz2+qAeMPp7jHC6Gu8npWiqfy8Qm2lM5Xr
0z56v8RxFj9q6Xx8VAlLvomZcxx7RRvTF5ruE2j3TSO67qaXSElsuYi4Ab9joyQp5BQpdy0Xx8jJ
s7nLHpvZL9GXoVG0K/m6tvx9z+ct4hCo0bt6TKXX8U1nrK1VEYDDh2fDSVvf1M2Wdj/mPFLLc8iD
SvHmdWNytH2r3SxXoH+q51KCmkbsKHDMqU5Ls8mtf29JSMwxdNlYn6PIsO3cJ2nr0Ew7RN48WjUN
2W+V1yMHiVSaTeRWZ0wMcWFqqcP1HqktgfHMJW7aA5pk8uWDT7L13kHA43pJ5hS9WZMy4VeUt2Qo
qQIFzmdi46iryL6sycchS/L+e50nEiIictELkWeeN3WP9qEV1qVcqDA59N5G0q4HSFGC8kyZXMTH
aILAY1u8zJgtn9KO93qraCb63OJep7G4Y10f2/O+LuujflF3/znwuVWP6xB3tup0yPixtq5prmuh
On7Vqigab2vZRv5Hp7MoORun1fqhX/IXVXWbD5E7JHm0DI+ySePxyyqo91dp48VyavU4AERbtNtE
0epNnSnR3aGb53mq1mUCbTvppH63m5Ecdjb48bjlbQu7t4VO7kkhfBTi56RnfFFFPLAImd+LkXiG
LDeN92JXQ8af9voFeyyAy8772Y4+2Y+cJkP/TPBV+kDA7r0tVYKSrUNQKWSIitykcvrJxi0SD1tn
evpgkn0xX8DBnGRHbixrKuf7IOqDcewFwIxNP0Cgse4Wd+V30Sla9N0q62OMadLsfdsgo0ERaxpM
c90p1ky0ILOWlBci0Sq6XUbmzW/qlmQBYwiJQASeuZBWLoXC5H3tqPucKkCUvjCGdfk1sQHZA/D/
9d5ugHRUMWUzrO8pYERz0ierYc7BhZqFFGjxyCO53kErKpp/Y4OjHeSbFHmVKfQwWYSUSwOGgb3I
58kQjKonZJ/7WzR/jqo5xmLXOTvVaVaT93OHfgvQh+bjjlEDydWeVG2GbRHnGTmIPm11RO+Y9H3k
ypR240zQGmCIOpAdiq5juTV5gv9Z57SZ1rKXJq6f7Oycq8aMhIyWaw7gBdkZRAGS5SAnNYv6Gt1Z
0mK0wTEtDjzaemZLKJXu8VVtFmBYfGgidiRicdsV6PK7pa7STg/khKtc50uBkbtFmOPqJait14m4
siYdeUpntl9HZEvQFQRpyviDgjvjjxBfb9K5WIJO9wccQ2ce4nyW8p2RKa/PaAvUbZl0rR1vfGtV
e7fUU+AnBs6nPi7WXZHp1BoeRgpupnrfrzFp3bTXps5idj0GL4cb7GujHjY0NiemnOt2d78FzyBJ
eAQ5kmLVtGoYvGLN0HFY7o3KtrHoNQThDmGEJ2dn28d+nx94jdrrdZ9Z0rxvMl8vxxgT6fq7V5OT
benSDmtWMqiIrrbgKVTGPzXB1C3S203tD2nkML3XOIhTmPUQEyEw+WJQgC7gslSCDYJAT/IjWGun
w57Wqv4+ckw/3LJNUX4/DB3UAssNQtHRVR0iqdQhHuTUTUWbDNF8bfwCXKmQ7crMNyJeRlXKOupk
Ole0iSDEdYp728/PUDHzuj9owdrUnxZZh9kcYFLFXKJJeLTXGWnt0pSTg4LX+DO2bN0rs9TGfQS1
Jv5F0SxJH0NgI8m7aESuCEAE6c80zPXnRO74P361CKsKRB3Noiq2ysb7A5hN1pQeWtOyCLr0ydz/
FFm6ftOO5dl5sr4vYp6td83geFzDZvdctsWcy3G5JSIo5FxNxBMeFWPYpxZNDZ1sPjC3OvUYNrGE
aokivm9QegEVBDvKFF71NDNNocScMxV3S5UKsduhYM479zkLhCcjXog7+l30sKmqQkSQLFcLG4WC
7PQ+jNiXIYDY/8i8xqpgKbN8yEGt3LgM/URybxooPg9NWteVbOaWVWlwe3o/znAlBc2kya41t5l9
P7d1RotlUDXYw0zDuvaXtYEleyVgiNQtDWiUuRMZqHmyMhgkLs3t4KlY1eEFdOv42WXLmMnDOCT7
qR79+o723G13gtB5jY8CoLKLbh26ROk7MFyJ5YE0S65DJb0dIL9Wj/ngvw8IXJeDt2IyoZAiVSwu
Jr1Hk3lguQDJe9klraTvWdoJ1h9dDyH1UKI+IefnGfpUzdnYXd1ug+gpL2eEmBMQHRgQmoAjH5Je
5wi30R4kWlB4Ai2TnqcfY9RY6rrIVp9OUZlMMRqmMBKtI5xRMRth87IhxBBdddSP81z2MaVLOMM5
GCSoU4L4BhrGC+LbduYJxEXqpgNGFuYNPREHx6OQZJW2iOpUIUij26lqVgSGWdXk/cCeI4hVJu9n
mxPES2s7wiqLdR8x8TcQoF9wFzSdwp3niPhu6MZRB3A2nkNW4CTIZgX6MYy1KaEwGI332BMFlVHc
V6uP+eggg3mNBtFYy5Ln44b9nXg2Z885csT0R9MrE39EFJfKdwi1eftj7uc1erBbMmQ3MUsZkqXc
zet6pTKRQbFzjgOKBxVsrKqzU2rqeKzcskMTvdxdU0tzisY4btJi3mMe3nWb0AtGNihKGves2US0
FwsXYQuHBDUUBj7wfbE3aZw7ClPbz0hGSi97DqaOfg+oCb8TC5+X8Gg7LePwlJOZJacIPZbJR8Ni
1L7OcSZzbXDnpfAN4m/PoDw5YPqzvwp9Gk3nhSE+A17ul515gIlDnk9XbaZ8kh7V3q/Egm12i+lL
VOz4UxowxS6PSF84B09L5PbHfp08+Z32sOYfEH6vDfAmUi8kqkwKgg526/u27w4p2TPVVkkLTZu8
lIy2k0L/hSbSt6W3yJbJNYLSOYoLGm99erKZ7vQ1KEHH4b6J0p5uVUoN+nnLLM+m7HvoOq27Usq4
745weBAgOXejlQgiRpCm2FDYIdu7AqM443AgGelWd4r6QMw33UY4rKOvibn1qp3mWMM6QTxinAra
U0uHBjOCUaLedfEikg92qr38PPWBuquhzmz0lbejAIIR5UagGsvX0SH7C2K1fRVZAftZvlyZ1Jdb
XefNhzyBHWtQDKxjd567zjTPQWQvSETN6CDv6KxVg9ICGZr2ie1pw38jH0NJ+BDH2oakTINVoa+2
0XIgpJnPE404JwPh445DRYQbj1mIZW8OnWsmdweemnb+lkNFGplSPrGNVhjJa5PnJI8zfl75jGI/
YpeuWY+R3dbtbtx6Yc2VG+FyrjWNOOtRk2yz6AwZgyE61C0UmB8JhG9LhJndUNZbH6VTYRcwSEAe
7YWXHZ7d5PvI7oiWFtH+lm9dAMW8ZbF6v2YSWE/SYf+/St2ssBoDiOndN0R0dl8OzvQMjYA2rxFr
oPFQ0zMdtmacz1teU9QpZYKAsoUQ29CAc3FpXU0K2w/DfisjaGFVUVfnPVJGtfX+I+9dNP1ahobI
Xw6RZf9tXS33n6c579xHtTg3fYpAb82us7kWWXLM0efb3aP1zpvnsOm8P0rc3Hl79E3j+C3m08US
FfugluyXDqP+bPsmzPy6R0+8upFBt2tb8BmB13fixEOCWAxwLISncJtI27krtQ81iuL1SORcF2PT
0hW112zx2zF1jszjQdkk9U/9pJMVmuyEUj3cLgg+wUOh3ci2q3Rr4AGvzIyN07A3GW9zXejGa/Up
1FSo6NB2vt2mq13uKTig4o6Zpzb0up8POapA0VeyesOXk6AZiKfMaPhWHzJk5OgfUDCioH8NmxVE
36bD4JU7E0ACPS14sgeSnPisRMivEHb30CrJ16lxV3m2ksRVjYP5OWYtRT7ms4XGvxfIGjAg660a
IosbtTfIjfyJzVHuf7Ka7fsxXqYUQdXIoqUrbdwMSXuoPdqDkG0sDsldYQk14tPuBS0wYnsGPjl+
5XiXuSnB5+SGrWgyNKuMZc7x+fbFw7frLaJSf+sIb/XTBk6P7D7p4k4eorxHmQnEWxDnuJIL2gY+
RPNCp+t1W9V91q/zMQrIk+KW1iBbIj7tq7blfnnGSKjZeOGQ+lWgExfz46bFmFVk656SvnHXe5xy
+rlpgYwUsh58lXI+HybQBslC8NWNtxufevd+0hytr8VgM278Aa3IwbbVPscz+dUsE4g1Cgnq+WIb
d5oc0O5Vg1OODEHwDytDBMhObdtjbrfc4laLx9qsaR9fvyRTIHluF5G79BxmD6v1ZFOcaHDCEsIp
fxE0bxA1xTsAl+TKTwEuv1pNbDsYBnB0j9CbDpRMFcniWZkjRSbEELeurWDf9ZRG47smX2ogBMZl
6CfHCWq3Wh524UW/FdM4Z9M1zsqkDs7X4E4qQG805s+dR1L9W7McwExmdml+u5V1Hrld1CfZF9Dm
kBAOtRvrDPNzaP3rsAIsXyaU00xYYVahMmqbriQLSaalBPRhN3Xct6CFewRJbbzddglH+lQuptG8
RasD5uYyCf4N1aj+KWkCTofkThczbfMzUie6L9ddN44zcrx4WWkKzbMESEa3jUBlBpHR6xBTO4A5
JW9dqAbL7Y8kDp19xwAgdgUO2npNI3AdnLeR6HepArY4zFnq6IlbltCvAuWOTd5nIujtQLM2727b
xNjuqp/YoutySZmaCqA9Th0YeviGoRJqz9KuXBfd0o/gOq2BgIg06jNRbC3CJRDdzT3ETQqeUdiw
w7IhhP/aT2tsbujaxJhkBVngL4ww1d0R9jMVxZAsEGpusx5J+Jym7U/JxvErgLV2v11JiFckMXCp
6TNAOCCkRZS23v9CstD33/xkXPpOg7AOCwc2a3NYcxjNqfCAyaSsUjl2/ormi1P6up0RN7hyt8n4
3QSHgOb6hXptsKckQm9wKFvAOkz/zLvJAECr4e3r8EQARXj+PqUiCt1VtO7UfkNWCdrA98mYAtIq
ewSIuOlju8T576TzIXUopxg+lm1L+iptw/4ptVbbp076QORhDenor/awJrpq54Su9LC0C91Ipemq
m0oYDXi08nbrUQcesT1IfeOJr/g1WwMqFGWSbD6hTyPi6OZjH7EUioQpd/M4FhL0ceHBhAbZVQUA
PgRaxXkzxdEhtTKA+YlaAu8IAsg+NLxa/Z7Nd5Z3i7maCBmXb8ArjWAHoGwzf6gbBMvy6CMJeTbc
q8DrGzWlsfoQjYBTPycuLENbja5t/X3U5ti9inXRsm6V3LplqNIBvHbflyGf1CmLtwkZuRY5nW7S
VSyw/y6LU3GAUa8Xf+TeG7Uf4gDpTosv6lyLTqk50QdE9SZgLykoKV7gGAX61NtuDO02F2yKBy6r
MHrmN6AZU5qSkmgNdkfYWuqjtcCJHhJYL4wk3OdL4M3NtC5h2osO0Mpy5LzFFiIL2+XHlA2sPal+
8juGK1OMIBVLxI07rBxbdoid7cL7pt8blCEtxnrCcZVKbEnBmFLt1Yo4G9DYrs2cH7tpgD/O81ze
kc1DLaLd50x0YCOKxPwOi5rOZ3CRDOJ7riZl+3JCjqZZMW46iX42OtvARa7nJB+LpIU2HgCO/aUJ
EnO2Uq6uyBcQBdZn0gM0JKdtUun8Kckx26qREJku/8zQo4xglUi22wL+mRg0RMMZ7WthPYCcm20S
KXsQzOUKJclQN21/qOc6xJ86MwLXqZratYs+TEkkeQQ8Tzfb2Tb9RG+tqRnEvYVr17SCzlbSOqyz
GJe7jmF097Zb8kEMlSXRTuMyQ90EsSTGrKKUHZBOdZKcyNyzdEawJn1qK9zpTn1qCJpGn9U41/Xw
IW+UXU2BjLD1uH4LAuhfwfmOnu3AYv4R/T3reOqSjfOCWSaPk4kEObC4hb7IMWqzLoDEFeiEUlWG
Hts5vt+2lm9fx97G64NSrHM32IwXxSQUNAZ5m3V9K74j7VmRBLXUJ+sTJ8o1V20QrIP9T5AQ/Yag
RtZtFROp70HaziBFFZdA3PPBFAFsqPtcZggWY+CiaY7OuwIYt9nvc4mw4HeebtbfwUivL41nenDv
CeJ1e6VCN9IHsLbnyROdrZ9ECdikznw1+iXLPqDwoeYjGdN0KYbWzptFd+ds93J44Sc69xJkS3fC
IETyx1QvQVQ27gzjhxy9wOxBRWTFQDIIsDGGWcBJ9TIr9q3pqSnmGXH9x7HN2PRuS9pF3g4b4uSP
CL6Qx5c5cL76KvYuZu0Bj0ziH3m7bpk7Admfx6/DjnrNnZZLMx2WZNocVJt8w9ev3qN40ZeRnaL6
nUdUQY6dIuGeLVE2FQgya9QTgFh83pyRn/NO5agGdbDhgHC32D4mcZbpEYbJrqc1Ivwok9rN82cw
B6atKTO7eXMgowXz+zgPq6FHqRLd5zfMp81AihUEAdv0VPs6z4eT34PnCKpS2M/DWqu2/8WpVk5/
nAei2/2Adk3ePk+S2fxxYh1Vv/pGmvxnLdiSfxk31B1OnGWQfwlgPU6+pkHs/JRIWI8BHOgsn8P1
olQKjMt1i42PztbN/FnaJErLWa17+6HFgU2RIWS9jz4sDbQAr+2GmRTETjRPkzJC6SQ6N3usqMIo
g8c8DDoSRqURaWXTIIt96ab9W0eRfFx1CP+z9CpySQf+tGW2JPkOvI2RGzlMXnyUAKhQDozirM7L
F+/60GY46/co6m1uhoffk+WEdgPl71NMsDB7IHzxS1GbND1hcCOv73D8oPICCN/t3xLWsy1U0xRP
0SlWa3TXd5BuN94tH17c3zUcXLjPKO4GgaNNBU4oSsI83c+p8gHxQ6vkhGZI2eYqFJPSPb8RCkoB
NwxMv1NFNQcpmXF7/RLCJRote8pBKrpkU8jpHaAJiEYjrsTZekAhKa4fhE/zUAw9Vk/e6npcQC6B
QgZzP4iCN9ir9WVKLz74UTr9W2loOv4EYr6nR9iciN1llHXDd4LP8OCtwc4r/zTDF6XfmhD6OS7l
NktxyBjYkJLTzsc2JEjam1x/XaRTU3bCpPqOHsmtyYA5J15uMQjVbERsOSQAM5A+gxWDY6qmB3Uf
CpPNGPr/w9l5NMcNLMv6v9z1QwQaaJhe3A3Gg140orhBSBQF7z1+/fvmrHTmajgR3Mr0AI02VVmZ
Wc9V5TqiXM1AGDV3NuVdagJCU1RFuqXJISYugeghwLp5kegbUcO8W/dYciZri5YB9R3V3qK8CrPR
oelCQ44st0lJ+elWK6zK2S1xH/ObnE6Tu8pqmyg4FKMECS4RetykRpWacicoC5pwieQwJRS56lYu
yuPAUcMKnYvCGj8M7IlwKnNBH6WhZ/27lgFB9F5M/oGxphN2ZWbsdIeUOVsbi8PN9WAEQhblzono
SW6vZN6Z2U/MCgcg5L6zYmPDArar9Ab5iUoe3EUWOdmGjiLOI4TJcrAnC34PmSHYT+3M4x4gzGjF
z84YFZVYDoOS8KCmA2PleO0U5N3gdTKaCME7rXOo9AUkBaQGQJshxeZBd6tu1ad5TdoOKNV1/kKV
q/gWxlbXVWtoBX31EsWhZsarhXWXTnexboxJCPA6LJxUi56oGSaG3apsXBct//kjzBe9pPuBG2o9
Tn1JN+0DK4w0b6KQnM/bpFtc7s96xqaHdstZYpIoFA2/v6bT7Wj9NEfA7gICozHQm2Oh5ZldU4oc
u9rZxGjZP4qsNvG0H0PTlOM6CaqG7sqmruJ6V7pNCJqm2DeeoEwnt5q7jIWvSMa6fAviXMNdxNFy
Nqs1J0IcPIEbq+KJopsZUUvIpywIrsvesfODFgyB/JjEpJWPnW3ahrMyE0eb2m1fccW9Zkk5mX5v
WFj4e2NQl33ogSw44qpzwf2v4jZEfRlwIce3Qh+iaiegPuskA4UYdtR2InrTlY3hHogL5+JAMWO0
ryX0ltw3gnCyoAWEpvvdWOTQUMA1lZrENeBUxOJL8qoxSapa5A1Xk2YPza1TR62rrQbIOD1FKGOZ
5+uZg6B7GRMgpH0ZA/mvI5cya7zVQX+Pv88mbIEoRdJ1k0eQ1BIRpYBv0y9ggSU8OqJP9iTxvRzc
8X5xpiw9uHbQLdfdMKaDC+2Hly29shZu0e866eRi4/ap9arYLN+iLizcazrslD+lKaxtHM1so5Bm
VXBayYPr69btsvfZJqndDKq18gd7SuibkUMpKDcA5GF+35X2gsVmTIqu0Wcx12N6PegO2SLE21Zr
Erj7gepb42ZWptv+MrJJ/6lDdLavIxf5TZU6lxi5gIz/JoqdOvsXtoySOnaJPU3h1kZp5GSkghrh
kRGTc6/FKXwLY6hCNrPDwSachgQfsAIfzyE3G/0BqXKpvmdwItLkUDlksDMMuLLofzoic48lt5QD
tdhmcW1C95touJmvm753xLHhR+Es6WauIOUdOmLh5baH9iGqexOJUW4/6YjMMNcjByry9zIMDTIM
gWDUeQ1ltaRyZdZpmhkbo8udIvN0u6+iRytPNFNc1zlJQ7TpbZ2MiJNPTxxaogdJTQGJ3DBu2k1Q
EQf/zGUG2HEgpq+iX9QTzdjd6mQzpAtUgib9KXMrWR9SayEmpmaBFPHVlGpWdzoF5nnLJy5duZKD
lWSWlyQT1Q6P4pc1VOAEwh5XFAIBElcYT7s8c9VjIxL+aYkOCmcztDk43xUVtDh91qhNx/2GkvFS
H/17cSIOd6Mu036C9UInPZoipIWJsZunRbPVq01RjG6wbPVazuO3uUf5F61VPZmluQoXVU5HjS3q
TLWlGJy4yV7ljl2gMieoo24RkH6aq2RRYxfeurMC+VmNlU2Rja0Vh21yk2lTWb/1mhYl/abSLfyR
d40RkfLtg7lpHNpFum1sDV4mYltT+z4Qbix2+aCENPZOn2XTcq9RqXFfNcI2K7jpgjHrnZeqMJ0w
us+iIhf5XstM0+xItkBxt9IsluJb5oS5s7zNOXtRr7yhUGOaxp6lwUYYboS2BCEOCzK0mpuJ5kgQ
LPRS1GW5gnLZaY800Kwz3y3LyV0LWY7NPVkgueWmqibTqLy0smUpYPHEmeKfDb32XAEGB51XKHCY
bWoSRL6T9i/1c1UvurgKus4wKb2repxv02oo5U/U6QKJV32kdHgTengjWAEdZKRJqT7Vw/MwCCI6
mCHSzhdvkRMb2p5M51HNfF3g/cpKI38MNBMSom45qt4Q+Gix6TV1A6HAC0Vt5d8Lm8z3ZhG9OUer
pMYuPcOu2wptl47EeU69PKeSXniSu2L83nVmJH4NocKHAjlu5s4jaOFiaCxLWzOtNxFOefhBVbSc
7qxJETh5ba130bUpW6z1VW22yzuovui+h0c3nw88fAsJ1Ny1OjFoOsnZWc8kTsMqwftcu6a2qYfX
vKxtvksa4kV70SvQ/pVoieEduASZlb0ps+jkIUONYy3rgM4PlEUqiewZhmxhOA/wp9wiB/ntZKP7
Ot3c5/umr5ziDYzf6h+mxs7aTUTLvf4pn2pt+j0mhWh+AxQcYZSMWaQcMTVUIP64SW/WH13azpNv
Lk6e/0oq5RaUw3JjgfNWUP6dDppqOnqth3EyiZ9OLybmNdfHNn2NzGLW38bECOJ7vIz0ADGEJdQA
6UjOwfikAw2Z+ywgdj06xsZRoW0HLcoNi6JYl/WHKTLj6V4Pw6QPtwpYInyx3NoxfovA7tMVQ9mV
4c3zoMtlo9mB7LD4nKs8veEMsJx0B+1qcfYW+Ub626yTjDirp0RU+JSgnOKBofpCW7UTb+JSYZ1U
8cxLj4SXWEVF+LDVcbG4OzMgpdkacpzSjyXV8movO7fq33M9MyM4fBBJti7cOVr9lrLQ5k3ZDwb8
LVvTDUvugWdITfxEy5KG+nMyddbKmsZgMa6HSUaFdWObqW4QD2NPEm272Vlce73YU+pcD01lGO52
4uvp4FR9HvipNKhdcgRzTsdNvIg7SKpcovMYk6R5Qek4VMyMVi3Oc123k915mR4EwTuXDPBHPeqp
9bNaxn75Bi2jmn93NXDD4PVOUE8uUhLwvzsbtpS1zo0pMH8QU8zcSI45V0u5nZyyhY/gwN8w5k1V
a0X2nFI6B4tbKlNqz2VS1sdjW3dVddtTK152SzArWNSKlEeUG42x5TX17ohu1KYdNrI7tFOXpX8A
dUITg8MqjFjjOoS5A5Nm2j/HUjMWCvuyRIfHItTfs9iOaor8y1AW3mzPctmzw8fhuzgCRcaqIUly
1/0EnrTOoF5plQeICetrlUxlmxUrRyRN8tjC6yeYoeMGKp0ugv0JOgMFsb7OM40qmV3NQX1/BBmo
74+WnTwIKzTSp1yqYVqPQHD9D3BvK/5dwqiy32c9D2i1VjV1cOXMmtk/2ogU9B+L6qSE9DlV4mHh
QAg2gSQSugcJ557tAsfhKqRYZNorZE8O+QBNPMvnWFBsfrabyHJ3c9kkS+Cp0Jpw2LM7mRjZql/S
RXGSh0r9yTpsBDOvpQZnHowsdY2fRViNJMgZvZwFt35EgbKBniWv62mU/UuYuuHMcVw6mENrU+LE
35rcRTIAVMSRuG4hoCW/xjC33GyT1pOdP3OghtV+KDrV+1GpRuumoteE/gY2Q1FN5tzZJGdHnKTa
aBl+WdAY3SqwV93oDJ306rQXKK4q8KMtt3tXNaumo5J2N9Vj3dx1x/rVPuowy4sIP0tj/M5LZ+49
5Ilx+t4Irehpn8OGJy7V0QTN60KmdXcIAA8gnStNQLuwQWBwc1bOQFP1si+G+dUq5qV8A2VzjPs8
XPKo9IKCZfMjiGZ7fKqXKSTScfNxAT1XOG4agCu92yx3cY4NchT1zP2sNUX3c2oGWLleGdVIQrwR
lFLc9NXcaDdLAR3kR63HYZet2KXlPgAcCB9g+ZXOU4PV/fERgqn6TrUo0PeBwdm4nYbWndeJicRt
mwduHj8PWlHBxukC+Tu0rMCPl5hTCF7bXeaI+yhKy+Wp72d9Jl+Y1a+gTBJS8Ij9cZ9OUE6JQLeB
ErdtFR0MQOA1hHMtu3KQ+sTf2iDtpusZem95ZRbDYBwKQcsralEp3UVVubjJeiR1F7FnD4shtgri
G62/B1Wnb1lMxPSsksnkqBFRZtedJwOtkuka8N4FlwD1SOsHCBe9daWlhhn0G2pJRXwXJtTP75Zl
lsaDOTdVCYVgzBqLeCc1+00GFcbZ1pOOyF8BrnkzWJfbr8vMHOtuJWN0y/7YWIQWnhkghHsb534e
ek9mSJV/dmHZRYitDR0Rl9tWjrEjLWHpIg0YAmiQoted4DYOnRR9FyhyX/awmurR8TpDUK4utK73
4EcMs59HRjleEdTbYgMcZGl+bQ5lcDVbmkm0aQCWITlyiFSXOW9LDzoqSE4EkREDw7SnYkV4PxZX
o4E7t+cGELQhEUKx2IE/4asywkJn+TVN3yybgWKc42wc3VkoT5CCLsVVcGQmShAapy8fJ0hu2m+8
qnqLbrAjxMTEi+tRmaPnFos9/+hMZMrDNuQqIGpO6mZ2/gBcpMNrqRdNd+dEMMZbr0XTQJdwNhse
GWLMZHRQAUlbj5U9SF++E+WcwVQNrcyBVW1RmCuf9LbNUBEMWiL7bu2m0DrA28pgICxCrA9ksOkk
PWwqGKBYvnarStqLXuHzVA32B+Nzfx0ah+PwwYqiGT1nzeJZ/pRpky5vNPKI+0f6liZtuNZgDT3U
3MjDrZ2WVWz+AbyxMrWeMgh/f1wxp+V6gaY5PDdWpzU3sT3nFbEOUpDwGZofDJbE6oSVgJgubV5d
UTfkqf04tIPmri/1CVqy6Eg+ErigtMSc6WtfcJ5n0A5kJ9/GuB9tsSqhIU63Fnln3XgG1Z4SLiTi
Mjqd9kVdPJoYhlEgmDM0CtMK3B5Y3MsTqj3fWg6xWK7KUMLe4svjzKl7GhRZKkm6yurG2ihXAlOt
kiDT5oJVZ/K/aQDaWlGxhzSettF64sxuQY3KwsyPPFVXuN+gT1D12qoqC6bHgQqUDLYx96G+dwK8
8Z56ySpYKYpFVDJcZ1zMfd6l9vxGGYfmIN7UaZwbXj1nS7pLQCHlT0qK6QK6Bn6HQjDS5giJOWT0
Rvl2YzsVQT8qFbme9TCdPoopZ11ZpRossAothygwK2B0Z90DaNu/TGFzPTiRkOPgNYgU5vnZ1RxH
w86gg6v+w2qz2BHrhc6VR6ZNNAn3heJa3j1Bj5A0O2ziyXa8mn36Gs1BjoNdYaZu8GDqST9xApsN
1MPWwhtxzzSLyNksLYQ56kRLnQ5/QFUtfQtpr1ZyU8RTv+AJ3DZBseMuWSri8xBMR1GFbvAX8KJW
69sfUTSWZr+jDBR073MzqDjZSqfKh2475JXRy6cgzA3uGqPjqfcUfkzrOZ7cJLtGnGxiBZY0ubw1
BVvnFhVAYe1t+ACZn/a1k+3GsgVv8Awtp2DijVZgq1+JE5AseoPSdU6ifs5yrnMx2o320UIwhSVQ
6agEdhT3aiO7sklRwmY/1q5RT2i0neW37sRYqUVY/rntWtbcVoTcC7D2IZwL6NGYOLRT81jPY6W9
q+HIZvJs+NIsuziiRl1QfEnL4Zp/ZE07ZDwLDGxKW3P/kkNfigcI9kVOZlceCREvcRVaOb4rsmpK
d5ME4wgw28eB8nAw7+IXanYG7lnSsHvxIHLQeD+TtbmsAjKXwb3uY2YEeUndIu/bNDQobqAXxU06
kYIfuQWV1xcimg+1W9TqnQ7pIEX7Gt7XnOKgVXd1sCUSXaLrMgsNB2192liSNLLFM6B9bfqiHa9T
Qmz5AnmBzFlUs+l88FB1ka6mNBF6vHJ5BrY9mX/p4CLcweYYNyV9a8fpTumJ5URHrKCRzGQ9SGVv
ctuJrfkAv9HNn8n+y2btaoOW00a8cbKPrmYXF4dODw0zW7sd6+6BzZCpHUGPrB+oJQ5l42XIL8LH
UMRhZK2DYbEgv9qyHUzpRQSwR1PXFjAcPNXWiO6pS8eZFq9VtmRhhvjxSEz1oBB3ebQZ0oAjYWUE
Wq1Big2rVogVhzX65Kt8GBuMhckxZjwhRFuFk7OLkUlWtLIPpKZ3ezZhOe1Gi3J+uLJDO0ONUlqV
+G3NQD+PVRjEi593YSBHrx/yLrbXCeGSvusSzsM33WiCnpMq1BIh1sVsuupXis9/fQX6bQH+1lHW
ZOhxBajjIcsqs3Y93AQnE9Yq7YErT3O0qqw2eRJbY/nQMQd0blPwqfM7nbivnVa4fWgFfQP6mXLn
VHSa1sLlMRpa/pa1k9SbpWNnHDeNXg0Q8zsZDjfk0FOCWiS1VdjvyiLIdPqk0zrgG7IpY6RR9UyH
wVtTLXBA1mTMY3otU7nomybM3QQ+/VKWYU/CwqX1glxFVjfBHAb6TwEc3WvQj2EVwNhz9QFN0WjV
x7oOLVp7uXb6fIJlTLHJcVdGIRYRX4eW3jTBQ+RCb45WdZlFJZCgFqQq37u11SixaWtAwXzjdjO3
KRdLUdibJXHU/LD0upn8MTP6QzdeSRCvPmqJbAD9T3ZkyZkwBYm8pmGo02ZVu0qjnAR9ySg8wgwn
PmSJjLvwYHYTfbI2bilJM1Z9lk7Bk6uXRbYVA/nesKYMYhdXUN4m8ajbsip+zHmj6+SKFujLcrfk
mMDA1bFi2EPrUlRLexenCgwnjiexrCqK5BRFNBkmqbVqQ+ochFVqbFqvB8Z1f4+ZU7gUiyhoL78X
gpv6Dhcyjq7rhf+P4XwILgbLoW1QkhH9du3wPMLhKXJPhLStKVfLAMnA3hDzB/rhSNi1PpwJPzp3
ly2WOb8WxuiCVeO8IoL3lmxKc71jq2hJvTiMkTxRFkJyejcEXYl7zmCodjb242wvZbJFCdiFoSeN
0DaKPY49zgJPzEHvdmcFsUO9gKbHbZfepBEtZ7NVzEjQBmAFQBPYIK3I0RmNej7JV2FWln5btsXk
PJsFBXN7LVXrdNSA53Ix2BIxiTYsqC5QRbqLO0Cq6BYdBPjrpik7jX5jRbXgwAwrIzDVFYXKTC07
RbcLEyCgdWw92+SGrRnttehsKoa84GwMvsrBs5QXdtIaMXXkHu2pY4kxoX/wQEQTpKvMsS37vi1h
CJSwC7SIOmBoqCYQ1Bw7gjSPOqzrWCtInVlQrVwMAzSavSxkOul3GWl5EW4QbhgsdjHGGV+MhThZ
63bSbSNZCd3JZgq1DSQkzdO0JadRb6eOpegjuRUmDAxQXdQ3Zksl6KUo8W1b0lXf6EmGwXFnBdAD
lowVhSBNtNxnRpJkDyQspY3AEbsLOAs2xIwc3DhRC1wBoxgxh3Uhq6V/nBqsiexvqquyxsRRLK6L
n0chwtUUsp+Dx5maefemonroinWdJYV1B7/LEmvVzwrAqEJDlr3YuTTbfqOyITVhcwXY5A337VA1
/a9qaqQL/EHRNvMFTCs69yLNd/JybYazgwDDHQ1krDdF64ykZIMJFHzktLg/FopRD12Tt1XuN2x2
Ma4q/pqsca66oQ5WAApD0q4bHR8haqQpNeZ4RVDjpmwWspMeaWbdFqM/6GxnLGbGuZ2vqwiBX7Wu
prCJvvOjTcD/SSb1MFIkG7XN4FhpOK25+YzujUgStNQTMb0Q+U620DX2zOgYUU76F5YK4mQ0UyqB
Bj26ABtRwB3WGgYUF2irVvGHsmthWlt0fRLKsHClqIEsmrIc3prSiLo96j76qK/LIc5czUtz8PTn
OOefYe6TyFyD4xWBs/62LWxCyFAm6roa5ZsjRqD3tUiSFSXBNulXYlFyfoeNJ807VUO9+YYKSc8W
CgSQdz/IOllSXqSXY3sPXQji5RoVyhg+zHD+oTC7Vp1Hd2ABuLqAB0dQKdtgNOhYHMBcQEU5ldqC
JFAD9+PAXjhmD+1oNtZzPsvWGjcW9axoWLvYmbh7eAdYyCOTSECSN7iXK9qa5lOAJHhq1RH9Aihl
K6RjGSZXaUwUmx2czNzL1Mdka503I8GEx6wM2n0xQni9S8G/ywfsWlwsrbDiICEKkKWol9QFKTs6
OIRcYDBqhjkDTTR61fzuGldPrkSHDiTc5W1tFFdh2UAmiT3YhG5YbXAvW8zmLkuDzGpRwEGuCvR1
mkHUgv1hiywu0cCwz4e1LDAcgXYwBwy3swboHRouJ8WiReuZS4cEzVFgPJDf26A1aGy32GGcUWia
U+VO64SJNtX7QAmvV9hgwYPQEkWq2oluwDnMKBXlLSVoZ6E2o0PX+LfQHgBvryhdwnx+sVrA/eQ6
S3XyjW/ULgM9jv58QVhvWKeeT0ueACxEpe7jvLMvgQ28lJPuQq3vn7p6Bj/++fvPb3ERtv/7P+L/
wZWa0Jaa0genWmlFhxDGuWBp8k/jC4Y+8WnJJZgMvcJafxxIjaJW9w2JkqWHdVJOW3wowhXUWU9V
1gWfon8aCfGDJ/4JqYNMx7Wy9irrrVsB7QEHnJ05LBuICd+IsL45NPD42jc5cVMIwYhA/CrhO/lT
0lLOSNsLliznXuLERiHWB4Bkrg4/Ff0hV49WfzXWb9TGvDBP8GW5YMH2T68Jwzr1dILBoStOLOHb
lOHFb7jeWvD++dz826CHsY+v9teaygKy3dgqhI8f5CbiXrSanRH8diN2b/EjbF+z+LFvv7Y73BOj
JgobAcFjy49ZH1CmV9iVX1hO56boaELy12tgnKlE5ZSGb1ofva6ttBCJR39h8DP7zj3+6F+DA4VA
WlKW9MMCBAZWZG/UF3yazw19sqUNWXAOu43wARdXKMw3MQDE55/23NDmfz+1JmzkuR2nRRTpJGuK
LAFQ94LF5LnBT7evnmgSbILBm8pDwbGzgumCs8q5oU+2q67SAHKxkn6r38xY3kTZJd/Jc4vkZLuW
dm8JG0zFz+Pv9bIp28GLxq/4ehrUeP97tlGYM7lOYfi9DZGYm7XkCrrgonXmuU8tj9wc3CSZNXy5
aJfUr2kcMI2bzxfJuaFPdqQ2ZOViU8P0Z9wjQ8KzYL7NkguL5Mzx6JxsSq3WhWpx4PDdANOC16p8
1ZxtBh07Gd7s8ffX3uD4Zn9tztBymHUzFL4aHgfi02Lbqt3nQx8n4f8YzfBNjyv0r6GjKggw+BDS
L/r6Kmh+p6FvDdMKecOmmp8+/40zq9052aUigw5SmYvlC7vbQPj/gRnGhWVznOZ/Pf7JHi0hug0t
aIVfjI/xtEdy4tmF1zYXvu65Jz/ZpxqG3lYomPhm3mKFYabrr83IyS7NLHrNyVYHQulB2jpCEzTU
6vHzwc+s91NroqppcqDQSPi5/tRh4ec8Uiv5fOgz83FqS2RY0OCUZGhg3XUDYUyCln5t6NM1nsJS
pbG74RfTVWHt7G7/+bhnFrh9fJW/FriR6LqNnJv4pbw13V0gH6HSmBTdwgsPfmYJnnbhC6uyS9gu
rBEg1iV9mjjS+4NrXdig54Y/WeF2LbmC5EBgFGwgcZOKQLG9UjQw/nx+xHGgf2wh+2SNH0VeS9Yu
hq9dDdvmUGxpjnHfrqcNZabdJaP0c2vyZMFbqdOOmeDrCvtZVldolbxsvrCZzr3Baee9uZnoAdzz
BukLLQo3oe9exxgUHigy0fGqMy/M1JmVdNp7L3ShpA5GjhZOL/ZoBlamRWF0xKGkcsZDHUcX3ufc
7xz//K8VS9mi0ZGnDX6cteBpqzB+CTBDbLuVmF4//+hnPod1cmsFLYydjiqSr2NeMtvuvsBDO+/s
CzN1Zs1aJ3s5q9M8z/kmvpbfzc2LMTYwEq7dL3W0NyzrZEsndJHFfYnFlLfpbYuE2UUG+/nEHIf4
x2awTq4qHvyowc1tP0BlP4wo9dxL/tvnhj7uv78+q2a2tZ3Sv853zJdEvlrJy9ce+WT/jnaBcVpO
Nlu6V60zoUerLhyd5z7jyabNNcQpAb4kvmy/1bMfij9GtW6/1JkQhtZJNIlY2Kk0mNK+Uz00431W
vbfi1+dTci7jO22zh32DMRRQkwn5cHykKuZiVXQQ2g+HwBJyzcEZDkn0/vmvncEV5Ml+JWhtQGIX
fU8heZ2Hr7TEfqBasLGFwa2O6YH2EYn5wuV+ZhXJk53bQxm29HjB+8F+d8zFo0Z4YdOeG/lk05qp
memqJExOkrvF9qzxK411+c7H3/tr3cMFri1Mgwzf7hSGQbGkMNM/fz71Z47K0yZ7dQXPYJxq3Q/Q
Fwwo7Au/TXRP0Caj2H7+E2c2wWmzvXQcBUK/msNmOXTdSpt/Vd3W6C7AHucm/WTzWhl1yBHTHooM
MCS3bfu1wFWebN1gEM1oR2xd6OnrcRyQgP3+fD7OPPFph71jHbRx6d3h6wXGhY2+xQhj/fnQZ77m
aYM9jE6V0Qgmw06+p/I+t6kHINNZ1p1zKco8LuZ/nO+nzfVCJMQat/Xg44iC+UJ9r6Zyh33UJY/r
c+OfbE+hDa6pF8x7UR10F4q2s3JRU30+P2eW4mljPWAULMziVPhdv6uCp8h4wkcq7C8s9HMf9vjn
f+3T0ayGrM2nwYcJcFXN6lBklwzbz5yQ5smtCvUXjk7IrRoWt1aKC0lcrZUMN7iPba1lE5XzWqu+
ZPVtWObJPTvhxEfbFFP36/FXlQcPvaW+fz7/52boZLMaA44pBWmbn0zuLcI3vJ3Ci/2czg1+smNL
qtNcVvm0LzUHheD0ocb22+fP/Z+GTf9Y9aet9XA1YRJwo/KT6/inue130Rquy/3y0NNhu7kJNumF
GTqzQk8b7dWNtChfMPdBs1XdjV1tsfHBsfICAHVmjk5b7FmRKnssY4WPFuCqzoKrUP9i0mycbNwk
gLUJWYLobLnHZ2MG/ki+dsb/x4f8r42V2wV0ENh1PjZ6q0AO77COXy582eMO+teXPdm0SYQ8FK0g
l+uN+xDu2x3GQ/v21fbkttmp9Zd6MBvWf5rw/PUKTVkVqa25BPTS2SdHv7NZ33z+Cue+6cl2xYid
+m+h9L27/ERk8gYZ4dJhfC4MNE42bGIl0MJRQ/gLNmNj+Kp1wQErLlz5aYdMI5QeEh+63j769fm7
nDn9jZM9LATmwBinDP5I5xAV9fd5G12liX1hqs5gjae999CtVa7dSuFXZn+dN7/zCj6K89NaQp86
Z6suxA7/6Vf3j0V12ojPHaestEy2mT1knjkmdJuk74j1Xo3gvu60jY5myZBXK3R08WNDxwiLjug5
lOBi3Mfgb5/P5pnD5D+dlf5adBEUr6BNhe1H7nMX/eidnd37w/Dw+ehn1t1/Xv6v0eGHwwWuu8G3
sHXNLPBm1dx/bejj8vhraBuSugxd0D2I3fGKGm6Aj3Hy/LXBT3a8Q2Pd1MUJnNTmPcwcb6zLC/N9
ZvWe9uJzqbqCBLN6xbLtxncrRm9+IUUS58Y+2eUJsllRxk1/ZdwUB3v11t5QBlqN2/zJv03XyMm/
+A4nO36ozVngcWb7qrnBxhOd3nZB0P351J97iZPtPTbK7kDhhW8k+7hfzwIh2eHzoc+sxtMefOit
XeVqVA1Vf6Vjl4dK+/OBz4Fjp6330jlBe5bMQLYbsbVXybb71ezxPl/bW32PU97nP3Nmak5b7qke
8QQSWDDnwne6ENolfLcLO/XMOaCfXM0dthbNlJqcqnb2NHXzh1GNyrOhdq2SKr+Eup17g+Of/7Vp
kw6rJ7flPAhmGjSNzlY0MD/aS/1Uzg1/sm1RJIZ528/1lQIlNswfGhqiPLt0VJ4b/STAxq8nwMCP
7WVVT3V4qIrYK7Rvn3/ac0vT+O+JsYt0ROVI+KKh2Euc6Ana/xeHPtmtuJpwegmypaMSRWJmEaCT
+tpTn+xVWUeLrFDn+KllrQIx4Kj1pUbVhjztY8fpYhl02yG3zsM1AgEDveFXHlqetqFDLajhEM6N
Z6BsqjKxSpdh/fnQ/44d5GmbuRAboDjFIwwDV2M9Z495Em5qmLNYKHqG+45q88I7/HspwuH+7+UC
P70klQSgyofFs53XoXzPyvbC4P9OJOUp9cgQ9djZDeYWfTkW6z6rPvIhXadz9zJXGCyioBqwvgZu
jrOvVRjlKSFJYtMYzZII2ypuKgzt9L1B25/uSxmNPOUkYYfa1YgfhY9hFKzQdhfWxgX09tyHMP77
QzQygiQ+lgOyKtgudGFIDzIcL3yIf0M19Jf478GdIIbvLXTdH1xjr2y80fO3yuzW8MxWEw5jny/a
c69wsomFZaRSHW8VC1KAwGB0i478S0Of8o1sBw7qgHfBlZPfLcaqDr/hivT50P8+MOUp3chBtoNn
oav7eHJv8jza5k1zYdrPDX38HH9dUq1ExaUS2/BDY9eLx6J6/vyRz0y0e7Jp0UHWhYM1te+Ia6P+
JpBDdLX2xYc+/uhfDz1OOq4QqIeu3GnxNI4ft48vDH3uuY/z9NfQKuvcyagjw5fqVsb3eXJdqJfP
p+T46v83CZL/n7PrWI6bZ7ZPxCoExi3JCZrRSJazvWE5/GYOYCaf/h76bmR8wqCKS2mBARtodKNx
+hxXCqlmBrIlK2f2ZSr+FHjo7r+N63OT76oJmC77d+IlKwpqEdxMh+xWzuzcmJYmk1QckbJuG3Hm
phi2O+jYVNe8mR9qwzvYMzl5XhPkzghKkQh0QOXOzS656CBA2A9yRXoGmPvSsfFoJ/sKeVAd+tdG
3dRH+bD0qJtYj1MEPuNq1QRDxbaRwUZdyVzoqyDXM5f0vLjleQIxHfD2p/tbRzW85KV5C0ESFEn+
1mmX4SWbw8rWYOkU6TwI1f41SoKu2Qm9Itjxt+EQn+kZxNKP5eMSlmGlfa1XHDOyaJotQGNlIV29
Fknpmx3aIkit2S8Kt5LxRhNYwv4/m+y953x6mMF6PfKXEle1+7ZXTV1y25EtJJoa3NESpDkGiHv3
RVNHcth8JGhkH53x0kAX1DF/xL3wve77vklL0ZQnzDUnMJtfBPh3wVTUaPa5yhiSc0LlJgVPJ47H
QRRgXkNntzCO96esOGZkkBHacKCXA8KOC7mk2IXxyTqxEEW8w/3hFTOXgUZgWDPMRFhAA+X2geZf
LCvRTFzhnDKTVD6DSqlJB7wA9SCjdNGxRMZbZDWa4VV22fb9q4i0MQ6DHhC+z7MucBwwZtVPQDb7
QzYHDM1S5fR74fu2jb194qvfcjnoUBwXa1ASPM5Dp1HorvOKeo0po6b61ROgxR+Gq3eGkiE98iLg
xyrMjl4AUaX1Dw/6EyTP9jmtDKFqwdXf0wm8zDaoDexuAbO7rQm0quWW/Dau6pHWDoIIc58q75jM
34txX3YqA6eYMEaITOAeODXt94UtHwaIAFGi06NWuYDkvHE/bb386XhJjJ/5XIdxY2jOYEXyLuOl
hjFO+FwgRWghzdwlX4nB34Go9+bl5onY1rv7LqywvAyXslcvp1OPNDgaf6C32UePU4ua+/3BFcax
pBDrgYix3tjrLkPZQt+pODYgmt83tOTBab2gnXfzqrwurmiAD9G4pTkcVLOWHHYgTUXTyV0v8cYF
mLkhulIf7s9a8cYHgaB/DwN0uY9pRDHtKUCOFxYh2Dkdv558059C0HIGFShLNd/xtyT8RnIsw6SM
uIHqB0HAarroxAXIqr6K4ssKzizyMZ8/VOvXqP9YGO+Z++yYXLNtVdaTXDlbIIBiM47y69ZccWOZ
5mtU40rRN2LWJJoCVah2WJ66cbi6rvHj/qqofEDyYVAgZSRPEMZA8uFall8bFzP7tmtsGT/lVEuO
p78MiX6y+hagQKA8C3A51CQ8isczU8ZQgX9jGrzIBgwxQ98zI9O7mvOHAqKGkAYNXfhbAR4qEADP
fsOiXWAhU8ZSQaWlLlrHQfh0KjTIT1Pvl/Pw677FFAstY6fAh2b0IKSGZyc3i34qzU/3x1XU1kzJ
racYREo2w7gisf04FiBdhXYoaNDybDqU4pYsjmarKvaTjKVqGYnMEm1+KC0YzzZaTIeBP7NYaIa3
cVa84dYynKoRFRNoWEfL8/wlSn579WdR3eJ9WCdTRlKVXQniCYGAFjUQDYeA4OeNvu3+EihCmin5
MPrLxWgzFMB5chAVlM3Av1h/S/oSVJCH+z+h2j2SL+flsrboEcTxw6pwXcBgVr/cH1mxqjKkaoTi
HlhBp+Ga1tdhPBjT9zzed0jIkCoQKzYesbBhoJr21DYNeIfsd1Wug0QrbCLDqTwKntN1gbviTQBq
ZnMLIii6au66KrNsu/RVemu64EMrqgzA9P4BBPF+2j8se0vtMpZqAuNQCkooZCf9z67vAmsgmjCl
Co58M9arebNuqmKzw3Iul+jEDhleIP34cTmCagI3pChYf+/bNvzf36lBlALqgm1t0x82WOqb5Gu1
fL0/tmphpVjbm9XgTZAvvtiQbsZfoastHauWVXLVeaRjM7s2ucy27QszvXjECbxaVzVSDS+5aWM0
VpZEWFgbGvKtmYaT8VOA5vq+XRQnpIykWmYQySTRNnlU0ur8d2p7T0NWgsqlPd3/BcUFUoZQ0cbm
XQkyqgtIc04zXmea+BFKB5BZyc+gp+EOCDeS9nD/x1SfI6XRHbpJBreBsZIBxGSXmcTHajl1aP+8
P75iG8moqrljoEUGuzwQK361nAvd3UI17rb4r1yMV6wYoGBKUMCDqi3oBTaB2n1T3n7y1dA2h85v
mwtxBXNsZ5wMetw3ruStoMix8oqaAxqcuR81ycEYCk3ur9jyTHLWuEvmzGrN+dyv0Ye4L6Fj1N9G
6MXtm7nksBnNQPK0zChnGj9jVwQm2Lvuj6yauOSrfWox0Dy6w8WMX5rqd2ee12HfzpOxUhZIsAee
tFhGF6zGkXkCfbVm1orNJ8OjIDI0WB2BPdriCCkMR1caVVhDxjtNRV+OAs+/6C9yDs14zVdUWVxd
hqSqHP8H8JRBvdw2t2UEeOJSHZMjBIReUJU6Mj8/6hq9FCfK34LSK/cpgRR0KzTzX2wTiHbjf3E+
+jkPrej9/S2jSPT+Xn9fjc/j3uSjSVHPsY4McsbMeJjcZzBLxm6s2TpKS0mu2hoGgcATLAUxpkt+
zg/lyXxo/5jH8hgfV01mptpFktNGFsT1GCfdNY/6zxTgXB+sMjrko2orSS5b5xDX6UcHYGIoYdmG
9YmDz7XOqSYzU81d8luQ7q056xvnQvsXiG4eUdXQHGV/oZJvXEFkIFSHiqZV2vWIXkT7ZT1CCfZW
PS4HM7AvIO092eFyBCML7lk8AOX6F922VRhMRkk1JktFBJAOFGC+jOkRSlv+MGuspRpbCrJgt4Zo
IeCA4Hss/Hz61oOBLl1/7fIHGRzFR4c5E8U2ygriF8IOx8oOqj47zfaXvvY0Xqf6hO3/r7wug7gM
9J6xKjY51ezokRMKWPs+YNtjr4Z2YfWqKnFgZNGlIeE6QkPuMSFBp4XAKY4kIrkzCPlWj0Kb8zrH
y1NjVY9uCxYe0j9YotIUSxQOQSRnnklXzEnnzWfipr96e5pBVrfzcYhIvoxrc1QzoBqvRjMf006c
QEHv37e9alklP3Yh+Qz9LOzMDMSB/ZRfbCf5bCT5xz3DQyjl36VNc+iAuBbO6mxpDlCW8J3ORsmz
CPYNv5VjXu0cKL2yZRk8Ah7mPgRzXGDnM0jGjXDf8JLbEjAmQtMHr9p5j0YkL58GqOcKcbAXQ/dY
pCjaQr7x30+wDCDeofuB/Bhkj2VgBl0QH9pz+RXkiW0ITsqwCrKd5pJ8WPTcizJwcV4y7waMIATN
svxw31RvexiXMVLELqBwXNMB5eAC8lZ1SUBjB0VzL6oQMttcV3feNs5/gwOX0VJgJQOtW+GSM4/f
Ry1YKswvZfS9dQhoPX6S4ivYtDTGUq6M5NGJAI8/6VDTYyOoddsbhKbhIR/IfJ5H8wHa7/68VngB
znzQi/l1/8dxvqzpu/v2fDvJAdL+320xkgI0lbENlyfmp4l7DzMl76jnhFVWPoxDq/lIlTkl90/A
4zo5kzVcPFBw+jn1vpIhPiVIGdwCtNWUfepzfjDGRbNN3j4lQV3672fhFptOZWZ1eFUhvlXkIcQJ
NJ+iGlo6C4qYAxZI8Oy/FkfIObm6PkpFLshlOic+gtUNHQ4gXUK71zQ/FNzxbbRQtd/Tvnhoxp9G
9zT9FmN0XqZVYyeFO8lorHHoRogRYO+lI/fr9ZKPH83kfT/rKlSbUd5wI5nraQGhJoFkhbiukCWH
Nt8XNy9P67z4FhgWfYSXSxsvp/tbWbUw2/9fHdJ5YkPXDStz6ZkA2TvxK4uF+4bm/w4NzVMxoLYA
pKn5LYf4rTE3u+Iil9FZaeU16NjOyQW93Ueooftg/D2BXFUzcdXhImO05lVkkNZCWcT+BMbS5oHj
sa68ATY/1f4SMr8J9Me+agEkJ3cyak0W6NUuiX2avXdogN9nJBmeZUHJQkwuBu6bj4X44CzPU77r
ZZ3L+Kx+sUyILiMnBF3oBZj8U7bWJ7eb9h0WjhTZwU7KoXmByN6b0PueIHQFlu1de1KGZ8XC7kGG
by/gOTHxFsRATu00EGDZN7oUwjOvSCvBEcJN0IKAAjM0ln2FTS7jslorMvGIhVQQZPU3QZwLAysI
2DxPmTF9vj97RbiRaaA4bidT7Br0Aol5v4ZgHes+NwZ4ZzkgMZAT6N0g4XSnqdi/h0O7uDRNmEPO
9lK8H53sIV512CTF8elI0XkF7/kkSmyfgYGVhd+sbn5ss6/xwsOits8QNtTEAYXrOpLrutAetAvT
xWPomv4A1+jkU4jraA4hxVfIAK4kL7y6W9f6OnZWHAqje9c4bSjSCJl6BjHwSuT+xPc9FHEZz2WB
1nMWBe+ujeVF0Gef/mf2pe64VthJhnRBmKs2xgYxhvGPI/lG1vf3N+zmVm/ESVvKzmMI7bp82Y4h
yzl0DYpkJeAVne72pQjzMnyLCANKJ7RDWbz0DDxVjCIsyTC/zOkIBbW8fN7xFZTJZUV0wHbJyrPq
RlIzR7a6BKk5nVnsahBWb1of40tW6oUJIW/Ia98SiMN6s/0I8vU9DoChpfPOG9xpaqwVUk+j83sB
E5Yfi/HjfbO8/UyHwbfveZWZjCztOzuPytuGpOVHKHkE8ak5QFDB74P0GGmCzZubCD8jZSmGvSSg
3c9h/u5xzl/W6Is3vNz/BNXQ0hm3Vgl0pAi+IMovAzo8GINQ5dd9Y0uHnD2UaTqWBD0v1XM/fh48
yJloVvXNfQ+LSMeaKCoDguIGpu19mNzPTh77NH+oiC5Kvnl7ouCN/Xdho2QsKhrl9W128xOFqnfN
rIeRzEGdxdfV1OEBFJ8hlwwZFFxMx4T1p/b97J1mIHDMCKJJ510LIHdUgpwfpL4Cbiv6fPGN+HuT
CSSiXfuwb3zJbaF2nBMyLOXNrd/ZNY6eHHIVuuj7ZnDBEkiO20GVoRAGlriGnOwAuSNIg1/p5D2U
Yg3jVhwhUxPe/w7F8UMkNybV3CYOSapbOc2Gv6ZTFg4eLuv7Rpe8t1hqCs0RjJ5RI4Cm1kNdUc3B
oJq45L1256ZlEhnFjTX0j5Wmg197uuCuGlvy3oHF0J8fu+qWIhn9BKoD8xMpdIurGlzy35yDdB4a
FeXN27Ru0GVdnY2JLhqzvH2oUbloSIHgTyAsUN6szPvkdALyvdUfdFpq3OrtyVO5xdKlQElW0wK3
Qvg9jCbnh8VlmlD79smDgsy/J88I1gTHsihE8RYU8JDpAojw1LE6SAdybnS/oohcVK4aOtY6RbZg
iFwn91Ie6hOqUEgbAhpUhwq6PD7RhHbVWkhuXAHVVowWfmhtPtLhN5/CLt8VuyCE9a+pMheCSpCC
L282/VhW79n6bnQ07y2qJZZ81vAy9FZNCF3m/Jy7BzvS3EpV40oOO8XIfWoH1gCbv5+LAlgMXdOW
amjJX2PHHWOzwZSL7tY4XVBB7+7+AaZaQslZC8i69w7avW5gbT3FNrSHbXQNWbo+UNVelGt6ZMhT
z4Gcwi153PqRQEATNFfrNoTmMT96YanhJFEYSO6p7N1J5MWaIh1hn6fhm2g1eFPl/CWXFdAyBJck
5t8dZrBO+/khOfIn+0P/OUaLQ/a/5f2udZBreryyBpQEsvJWGd+zX20DCWltjXJby//cUyiV63l4
n4CgVY8gZfljmJ/jS3MmR35Ij2Lfoeluq/IqVU4I6pu9O1Q3qMa71wWiYX69ZDqQkGKLyp2WrBGR
k3pTdRuKyE/zkOKZVDgap1UcyXIpb0RgMtPErG4L5LiDpOZhQ5qPXpJA7iZOfEjSHvYtsOTCrtcP
RQe58VvrgtmhfxQLJCiTfV7sSl48bRDjhMb1LREfW+j2iNtaazbm22kslct4pOfA1M8jyo/pgbEP
rH5Z1wNtG004VziuXMrLRZPGkYOQ2EXjycvWU9poEti3c0wqV/EmPC55cbSWN9p+baKTY90s9pD0
EABMDzF0ve4vq8o8Uppslq5deGDUv9UFIMUQa82g+mweXB3cTLH55VbLPIKGebkimZqXp3j6BhUj
aItq+sNUY0tuCwIMUs+DgxR/OQzAuPbfx1invPBmMQ9it1KQHdtqnhtmlrfRfU7xJGIKqCs+Gt37
nBaQ9L1Y++5BVG68jNd+IpThIyzomGWQNBRQdWTH+6urspDktOiO7Ou4T+pbkxqH3kZjzixunhaY
p9o8ktvSGWqtpuOWt8J9SM0nXNgDu7hFZFdVjdL/1vAgLwcsVHlzgOnqyx58OJpTQWEYuV5Xm9bY
OwuKOijAhCUtLoV3JbbueqI4lOWCndWlk2EaNoJu/iHKfvKcBgKI/cZ8Ah3b4f7Sqn5DctxGmHPb
ZFtZihlBsjqPDl3wiBefWFYGqG5qEgjF+SYX8UooeTVUWDiFiuNKPmXTx/vTVy2A5Lt90sSA4WLr
lLFP2FNXgZNoX34sd1tGxClNt8HQE6jwuDBPdkbDfbNmUqLQu2UEaS9cl53y3QxxliBFU6rPC4tp
llVlb8ljvTyBlhX0bG923D+Cc6Dwi8TT5AoKd7UldyUiKvN5u75thnHXYHLMAEVqo9VcDxVrKvdd
GoI6FRlh+Do/OEnkt3WA1wlNoFUNvoXJVzkaH7zZKFNW3XKTvCTNN5OL30SLoVIEW7nfMo3NSZAF
p7BRsIM9/qDY6iRohBu6kAHOTru2j0xLD95cSGbRGclC9rkh37oEnM66arsq05dJ6Wm0xH2bohAb
fYpum85BcmTvyIfi80aViV7mL/e/QbFB5T7MPCVD1S6o22XGz1kA0QniVV0yolpjKehSMk+e2+Gw
cZeHhL4r5vf1sC/FtyTPHSyzoEmCvenN1YNhN+Ew6OqxqllLLttOY02BOUD/qQGOoIMFSnaUHe9b
W+GyluSyFVtNCKUiDbFKpIDJYYYc9EhfEkNjFsXc5SbLrhRDMveIsNAPOw9W8YHFtW+LShM9VMNL
Tlug1yAnE0oKCIfHJXd8mrjHNjc1x7FiL8rdlMOSt+OU4rDEFd2nfmnsYtmgVO6kZAJkQV6KeTf1
fKpoG3bW7/sLqgjbci9lVUyJPW3vDjG0XR9tSA6LMfnhFcmMh/SkDWmjk4VSGWf7/6sDszaHtTZA
I3Yz3XRhoVUa3ac18bxdUADYSHLWqHFbSPGggXIqoUoUdSA9EuuH+1ZS7RvJWxFUS7dycSsRxZ/V
eqyqpzT6uW9oyVu9DuwV/YQ4EoO/zXLOeYbOMqpxV5XNJXftzcYqDGioQHOkC3K7OCSG7oqsGFpu
omR8gIJdC2Fru3OCxhtPwG35902iOGTkJko+MRYzA2fj0JXZhbQs8ydv/E4JxMOJ7UXv7v+MIsbK
zZSu5zSkzGl1Gw3ztBjLIY79sasPOZh3qzasdR1mKktJmXEPUV0nXbYXSYsl5FA7Bc42CNfXuhK+
wofl3sqS1cx1lxZ32hXqza39mVj14+iR41ovaLK3dF0Oqg/Z/v/Kg8H1mtVJ3m13518kDc1Ek6ep
xpU8NxHNuuYLvKssxJ9IFNYxKYmOWkXhujI9fV87U+c1eJphRfSVRsYR6hI45HDY3d9FqvEl/+Us
qtKx7fH003EfGqppa/nFLg0bSrnkv2Ayn3lDsbLAOlbRYRiP9yetsLjcVjkIoK0HSDjfquW4mrci
2Re+5WZKkCmuCVR8qpszjJ/KoXykNUSOHG3/s8LYMiE9sPN0thIYu8f1deECCPfCX2PdBlc4ktw+
SUiPl3LUEG6cv6/MBxtVOUsUflefKzs57DP99mmvnChq04LaFWq78ZLaodO41nls+aTJhhVHJ5Nc
lEVOl8RVizMtysP2W9OVB5agcVYTTxRVKJmXnuK1bW2FV+GBagn4IoLBPprkf0nv+Jn3JW8fmnqf
W8k9ltE4RL0DbvMb9NCDOTnkCzidjH1poMxT76UNRDubrUjNR79ooPPO/VZHrqTao5LPLm0KVahu
hA8k1mnMmuMM4dip3oW8plRutByjzsgndNLcMtYdx6G8ZMnO8pbcaOmYjjFHLlaXlac6vVa6dgXF
aSMjolDra9fWwZRL6n5gHrZOUla6BzfV4FJ0zSFJNAI3hscY2CNuzUOaa8KSwpdkNJQoOuG4A8wx
Zdk3l8/ntAa/AGn9qnM1mY5ir8iYKGMFdaEbLyjMAZVzLir2lYtyPkzT9H7XafP3cv7qtBmg1V4Z
DhBdwpzoaYFiL+TtbKGZvsr2TDrLtubBzE5xWzOWoCyagGsJp1SWkcJq6RWwTYehVzMJbY5bIMnp
j95x90UqGRQFEfilrUq8D07EO5u2B3YRIzQMEe6yu4yJgrZJzTOB+o03olQPnK3RGv640j64P77C
PDIYql9KaERYCcpyNfSm1tHvY3CQi3j8eX98xcrKaKi86cwO7T8ItO46BdPSVwHr852Tl1w27auG
rBmC1JTnn6c6e4I4hD+WOmltRRSXwVCGZVblWMD2NimzOliF452bpqs/iGhOfPRiGH8A6tYstGoh
NgO+crBKZHY+VjjbPFaGLXClsVmGOzsjKJV7KZGoldUQ4+6wRutwFvn0BwiDX7UdmZqHftX8ZRc2
irzqI1zjHDPzk19O+dvVLfPbvTyYvOTDc07GJkkLTP65S4LmoTnWJzM0RTge6jA5RIf7e1X1CVLA
dTKvX7sEGb4o0NGR48XzFnuaY+JtPyAyOmrKQEHqlpv924fYfRZ857juv9tmWhq68gnFkNG4QIDN
0GE93977REZE8Xa2yt4DvIJ1P/Ji8V1czte8PqOxDSxZx/sGVxlF8l+03q5Dv73RAmL+y8m3MlrH
NHmf6gO2RX7lT2a1JtOc4+5fOMlDXpHfKMFGqABO6LJumx+xpVOmU32E5LhGViY1GocBpClG33V6
P9WpZr29H4ncNenkFGztHsyzup8KKwuGxJ+Sj/tML7krcXq3XsH5cJuNbPBZ0v9YC10bnMoikrua
KYj5QDIIRAU6cZ/StlkfKpp92zdxyUlbtCHi7R0BJWvLs5XER0OLiVLMW4ZEGX3dkxivADfw+VsB
KeKHsp90XclvJ4FEBkKVi5WCFBTzFqQKu+mWFUCyNI0f9e/uG0b1A5sjvNrwbUozNqyoqHc4vYDQ
psz1B/ch2sW/S8l/gFAjXjY9Gynmwl+itPdHtJ5ORbUrlBMZCuUt1KuzTmD29vRitdYvz8uC1tY9
B6iMIzlp0nCbmBPS12juLjatfJS5Xoy2CCLIUNy3v2r3SMWncRhngZd+lHYbt7vwqHOO3Kp3ATqJ
jIZaZq+IbIbLyVRfy/I96CiL+tP9edPNLf+LQiNyUyNyvTVBkoYU7bh1NMaX6lw/MJ/4cajrpVDZ
RnLawoSWGsrH2/WkqbPAAwWl1xW6/EAxuoyEWno0b0DKF69rQ3xgcfybTkRzdVMNLYVXo0jaJbZw
dUNbGg8F6K39yKKa3FhxvstAqMxdASOPt/O9E9fc8vzU64LMNjUHgmruUnSNWDs6Yktn6iGGIhKc
6tzahY5yUjW6FF+7rKeiibfDkvNTNzsnJ/t1f0OqzLL94quDDKSHvVkUqHtMZXJKRBmCHgKd5/Hx
/vCqiUt+miyrB4otRD4PDEeCizCCkuD9oRU5hwx5ylZrbOMZyVhaP7nracp/xVD6s+tnnlqH+z+h
mr0UWz0+lFFSobKYQxaiOnVmS3Gjiqpx36MvkR9O55nnXm9X+AY8IzlJaHU/ah0s/e3+aUr+Q01r
IFeaBY7h7oA3wh91EIXxKX5YAx6kX6vAC3WqXYrzXn5ALeM2apyiRrR1n3D2H7YGdjQvBp4uP1b9
gORcZtfz3rSBFmDrA55+m3PpfuI6vIlqcMm3igkIPWdEqG0WGvLipcNTXur8tHQSKQoPk9lo7Skt
l3yrfnP3GTWciT52+3pMiNz6Cl3XwqxdAIlW0H0EGQ4FOzXf39/7CrPIqLnZjMtauLiT5OvzYj1R
4OaMKRyTWuNbCrPI2LmuXZmbzg0wCRM0b4SdB+ZgPZA41xxsCt+V0XM8LRawdiDHqdHTtkYIr7YO
1amaurQdF5oWwtvgFDPrr+3vpUxPZfTjvtkVABwQyf97IBO7ml0THew3/mEJ4nN1jELnsKJvxTxm
B2OfVi0lsnSBYdNpgHYMfLb9lfEyEM6gOZdV1pGOfB6R1U3d7TSg1nHqjrRsw6b+333zqFaV/Wud
apzttM34lttcx+qa6gBzqklLJ/3SQLwMqtUoLAKFgEmPGy+fTndQNWkpIYtyVKTLCIMzeyNBrYc/
Zj1qrK0YW0bL2ZmzzGOG+D0YUO/rTDy178MKEFmagCZtYudbqromIPFJkbUG5pzty/VkqBxYSRH2
GCpwCY++uHG5hkDOmTuNIjkoraxlNhPMnCXNOyGc0CU8vL8BFceijI+DCp3L0gZrifR0OQgxfLRE
1/uN5zYBkkDNB6h+ZVvtV1lZKsaKR8ZW5mCPlvWYVL89ejYMTU+AYrPLugRsHR2LUmQdTSd8+0eK
GiK1NTNXjc3+nbllk2yZOKIpbvR+VIYIdwvZl2NbkpPi6Wymk42Mby3YKXeTyQdDTLdz4pKTkoE6
5WKj7Dm7zxAltiLhG7oL8ZtOyrh82CZe5WLbjAs6QCNsyNSMf5Cx3IVpxejSgWv0mWmMFH2UbfS8
4FkxNv/YYN66v99VU5fWsxhya16NGc9oJVjkUIeoxp+Fl6btcd/40pqmfTNAdyYZr310a+bHUYfB
eNODYBRpOR3Sl4bBTJh88cLem45pO8aBETnXhli6REBhHPnwHWKT4kSHjNHoGfOxGefitrK4/bTL
NPL5O0z9KCxOhmszX/vqieoKwW+6KOPy0Ys3tDRlgg7XKX1Y6tPY/ky9faspQ5NJlJSZuZD2Cmm9
Z68ap4BGQgdFVCypfPSyeKy8sse85+Q0Q0GFQmLjuOpQ1W+/e8As0pkLedEojQezvfK4CdrECoX7
2e4epo1fGE2P9qNZzaFdhxSUL0X2c98aS75bdGvD4qHvrwlYXIdDpIMK/eUV+U+dCV8j+a2Ysyrp
FzZckXcE3nos0fLVpqjyRb/TLj2vGVA4f/ETiW+i96DuHtrUDCBlAgXUsN1HkM/lE7tL8IJHwbmK
JSt9NlYPXaVrUVeul+ThS1fhwSGi7TVOPhKTHenAHxaDh5zPQRH/WY2XtLjRDVvHiT8tusRF4T3y
lZ3RFJwfIhqumfk+AVsq+Rbt6vZmXL6wu3mfJ8LJydUwf5bN06b6F+nAM1sN7Y39IN/RQdxbLb0p
2P/6pXD5rS/aYoHchV17eThy4Rovydi1zguzmzU5O0wsqw5aozglZRj0FOND7K6hl7RNA7foj+2g
y37fRDbBYtsivcqTYiefo5ZjD0wxhOzpIbaTEFc+BpYRj38R5BuLwvuO+nbhFj8lHQ/US0FwEY39
X72K5lieorN32kjo4lAXyFWGkg4DwZO+65ahv+YZA8mISHvw4BsJ0YlOq8aXzgTbHvo0bab+ypfj
QI+u7vKkckVZV6azRRv1xBmufViXYXzmZzCiFT5vfXoo0d+uk1NUqC1xU/L5iC14RGf4IUj5Xatj
fio+4+ACD6CnechUmEjGR3dtPnt1yddL6nitn6OC5pM1/Xx/D6kGl+rbXjxk9ko4Alj8Pk4/D7rX
LpX9ZUx035oDWWwM3IbGMw3zA+LJl/ZgHsebF1of981+C8uvfG2pCXdn1JkuRjcGY94fipxoLiQq
w0huTL11HtO1oxdviZg/WaNxnKJcp4+tGn37/6uJu9UyR2ltkavb/oaCdYau9vsWUYQCLvlrObF1
tmIT6tjO2SgfjOggdGwFbxa3GZfxz2iwLeJkiLvrspxpHtTV+3h513e+AwWbfZOXEm9cdWKrmHrQ
O9bkW+w474Ym+77QXfQi+ADJUw17QCkPD42Xfoh/m235mXAdckSxnjIMGo9EqR23KxgS24+ud1tq
zS5ULKcMg4YsyGwzC8tpto+zdUjyWx6d7htbNWXpudiIjKZFNRJC8DF9iibPdw1D81ipGlpyy4Ys
NW9tD7e/Jn5ynBjtKMm+6hLjTHLM1IrKlEOO5er2R2N5jloNfkkRt/8DeE4Z5BZqTHrLtefuA/q/
36XJp5V9Gxo7gFi5b/RDeN/2imuDjH6eqVHWUy/oRYCIMjKLCwSzFn/ty6PrIk+4/yOqVZBCa2wX
yUIKLHC86cJls29Tb+fekRzVdBanwjUQCwzU7CG2hH0apmhXjxpWWPJTDoYCnvYtvZTQvgBnJ3ja
Io0/KQwvY55p7Fgo1sBPk9T1eSX8djmL7NM0/9llcxn4XDuAaqINCyInSfetrkGyVeX7nErGPhfF
4I18QKyba+dEJpBBOjo2e8Up8/fC9ioa0dkwp5LBKnmFy0PInFOno4hRbEIZ+lzGeVoOLXaK3f8a
ZhGspbFve8uIZyQY7Ybth3b99CyIERSGebi/iCpzSDEU/cbUymLM2Ujeu9XjXP0u8p357t906ZWp
pxWtzLzFKQP9pONCk+dkHvc55d9bwquhuQWmVivJ6aWar7TUg+5V5pDcEQhRNpcRzFHZ584L0uVd
p8vSFUPL4GbXyAo+CkwZV8suh6L3emBcd4yoBpdS2zpJozxZwCwfG+S7m+eHdQEFVToG93fJ269i
EPyRAmjCu35d283XT5DZDsUpP3V9OAZTyMLkQjN0jmq2uvKnpIA687admrgASf6HPoxOwykJnffT
N/Y8hfRAzquub+PvYfLGlVxGPGcbSicq8U19SAIGUYv04D6UL8ZTGp9BlH8kYR4WQ0gnv2wO9+2o
OJJlGkgombiNMSPpKwc7nAg5uNP8Oy4/1pa5iwsSKyU5dE3E0prEJtcu/9LnH9DBen/qipRBFo+x
axss9lY3Xev5R8HOYADuRlDzPzDjcbGfa/Hl/s8ozlAZ/cxJnwK+Dc28NClPSbPGkNcdvt0fW7m1
JO8u6NRERYMVX/G2Czm+0yZjQj6MgXEqDvGRawKv4neYjH+OUOK2OMSULtaH4qN1FCc3LK70BYEB
dHPZiWmi5NtOz2SWSLsxutbdMhM7Ls4F1HwbiuRn0CWJquEln682BHeaQ8aaVOKcxl9o0/wgIGLZ
tRhM5ocsgX/k6YDz0DzxYwlCu+IL4iU/LWF18B6Sk5dqElDVd2z/fxUrypimFXA+5DIV7Yn3wyf0
6Qc8iTSrsJnjv8cIkzki7fj/OPu27Tp1bctf2W29sw+Im6h29n4A5t3TdhInTvJCy8UBCRB3gfj6
6jO1q46jZSbV5staLXYiiSENaWioj94l8FtF0JzGDEQszRCq6uMs8w3tw5mmK7vi225BdHR0YTuj
kaOWBypCe1LeTWtZ96V2tbjZYmlqgIkY58ZUx2ab7vyy2Vyf4CWza3FzlhJb+B6SCoUqP5K6Mz63
RnuvGjqtPGG/vZmSQPPmLJhMV9bcPLZVc/Dn8ZyZSWzkABynzcrcLphHB0kXLDMcKi+OTPGul37L
6Y2LUkdIO149QUEFLTfWfnTcsEt3Qb9Wvb00bM1z27mRresgGhhVlkVZkgSbivC1WsoFu+vY6N5u
RnguWlfkHbXSqOUfRPN+nXF+waF0dDQpHFJkBRaOX3Sxm7nhZJAqHEp3C5KQLw3t2coW9HZOnuiE
kUNdS+F3INwqiq8TPdf0iyXuDfcprfdiDXC8NBXacUyariocGw7GR3GCrmUk+Vo121LTmu8q0QvU
WGJPcGfru+e2R3dao9JcmmLNd+12dDMnx+ut347PvK9BvNA81Mx9h/foG11L814qfEv4LhzAa1To
WHM8izUE1NvIS0J0jLRVuQFVHPrHfWx9NjfFlvgbL76wvZZbkE1diPONmxLWRGeOlDUhWQVNgaM5
eXFNzDtUPaw0vfCGSHTINEnGrEorfMYYXQLULOIP4xC7aZie+9ALCb6mHQ9pPK3ERwuzrsvCkCCz
y7zGgoLGQZS5G5P+MprvyDZfPxAW1qtOItnNnld3PUI7e+QEL8j9M2QBsvi2xi+dvjrkPYMNI21h
q3k6deanlHy8rV3Nf/0hlVlioV0rUxteDLua3ZYuIDqA2uwAumwDZCICw3NCGypmEImWt+n0El3/
xTaCyqy4KU+mcVcWsVF96taklhdOdh32OtZ5ZToQwTn6VQllOekFMfXUV8ef1gpkFpaKDn5t5t4o
KB4Wj0O+T+jLJL5dn82Fo0UHvbKa9Xlq1tYxkcm2gWqxJew7HDUR5CtPRnlTeSghf8O+mv1YdBP0
lRrBD5VDngsxPJAuXyFiWHhvIrrki5MnLQ/cVp6m7bjxombXntid2l6ux0l0Y3ilA2HbygC/LsFu
UFj0/TR1mzxtYq6yXZGsEZsubDg6LqvNzdZwPFsdXfLYW98qgO2mw9yvvU4vrSLNd2eL9U1tW/KU
Jh+yjoBOYq32YcEDPO3oNfGQONDclidm7htxR5qzvXapW7o8etrZO6JEEdxH8jK59rY5csDt3a/u
zt7UuyQajvbjdVdYMo52/mZ+aQwmxQMRg/0DWm4KupYqWLCODssSyFQabHTV0XNFzBwoEjbZ1lit
Al5qXst1TVZeuEODlLmwkYu3M+aCAsmtwoAmN27NOkQL6vQBarawTwStFRpuEmfGr+tmX8AxEB2i
RRoKzZQBW5vc5vegOdnP72ZoIpQxi2+MSXSg1jSlAFMqrCAUSMa5RzZqugleSvAapx2zhczdQs7y
REWt4s4r6UZJVYV+kPPNdQstLEwdHevXQeV1KZEnJ9+b007OK9H+0q6pQ7KMoG2K/DJ2GYTpftiV
UR71uF0A2X8BSaxBGBY2NR1zJZy57SuKCQaIJMz4lmWfUuiVJp+um2epec1vywKJE+k1yMqMCUTG
fwbN1AGq8sVPrY839aAjrGpFU7BmI62kRnfD+BB1Q1+Hju+FRsPWEtYLs6xjrWafJTYUuZD96Rlg
b01UtLc2fTn8X4WCY0Z9ZPqw7YvMlEDW+c+yUWuJmIUIQgdTKd9RoqFIJrV0z7qvDsfyce4YF1Et
3t9m/8u+92r8s3DTOSnYDCX275Jt5uros2ePrQT5SxuQDqRCVsa1mh7JW5xbEZZOlMU1st2X8yVb
cbWFHVonleQ9dWdK0IVs3tGiDFHaOHrvrltnqW3t6B1G0xhA7mYdKwHRnRZEwmPUGCtXlKXGtbMX
arNO7SisSpm+R/Vryr6Wa+iGpQWv+S2dwYTJFGwCxpMUEMNhhVxsoV0dMeXMWdczG1naNCi3zWSj
ApOuNL1gDZ1RMk2a3FQGrDES+kiRPC0b7wNp16TJlkau+al5kfk2CkeemqE+SJq8OKm9mgK4xHhv
ZGXty/b5yolQkG6XFcHYu42MkQKIq8iIki00Ow4Q+15P9V+W3Vv9XGz3qp9UlZ0FBnF5qtKtV0Ic
oQyNQsQ5PQ0l3vgQdZZyZ7p5yOqHTv687gNLR5l9MemrXgcrNRpp4euKz318ecigkBsIrff9L2dL
9uo2fD1QRH920wGXAHJ6rC0kAxKxHW97CgXq4c92le8Zgl98mOJOKoOvXpCeRig7r1jn4q1vzYnm
xa2crKJt4GrjsT44URFPe/NQHejpxhp/gme2P7+gCNxJuqnAGVnubPvrwFZy2kupKx1cBU4F3wc7
PdAm8RQ7eJREkT9HXTLCFAuaj22U3BvGyja94IA64KqApmrTM0yva/1ilbllwVqGYKllzbUNO7UD
DvHcY5en2zbFo2Fexddnd6lpzbH5PDG/gr7dkbnA6zPcSm/S6CMIbv+cU3P0hgwAtPlotQfXGbfS
NDbXx7ywkepwK7/KgtYMELM5KMqq67gjYNRaQ0YvZLF1fNVY10lvGwn0rAKQUjUR5NEN2YaMO/47
xWczcgduPZSFmMtT4wJ9vvJRSxOhOXFdNOOc2JhjouipVd8D5d24LjX/BfyitY1SQoa3a+8AvwYS
o18Z9JKxNL/1eCKNscXqyUQX2y0YaYZzL46p+z7xflBvxYsXTKMjryhF2UNu+YjgTPKcm59GOj3e
tJJ0zFXXJYHJEqxRLozDpLpDOWYbCEvub2te81sT4AuwcKZInPdBXNlya9rtxnPXHr0uzbyxMevY
K5C6mL3sDCRpq2wrPRZ7xfQkUy82PSAC55uYkcnfBHldj6akbXD/7ZrkLlDZeUAh1HUDLc3s5eev
Dl6vZBm0ro35qJJhU4syJs4akdSScbTDNuuQZ+AsR3q8zD5xiSmm9X0b8OPAvFMl6rXQaGEz0lFZ
vPCFlCasUyXPvv+uS47DGofXknU0x83bLJFpiXXfFvKxq9hu5jfR3mBONcd1fZUp75K5NQvfPVWt
Q8OmHtcUYRYu1To2y2rEbFe1tI6WfM4nUBU4EfthFe+vL5oFi+u0k7VveXgKB+yk6fCa8my2sfBX
9rMFi+u4LPAVyyDrRnm6EKVsu0ylm6mpVx6gFlakqR21c8Gctkfsc1T0g++/QAopTJOz5bxL8Ch7
3TRLhr+Y7JU/dTZHJZTLIF5ef8qMyPaeuH9S+efrrS9FUzreStpWiYpfzOsF8FM8ZdHltuvZ4bwr
D83BQUBYPV/vamkiNO/tRGnwWQLZJQd+z1V17t01Gy0tH+2ghY6qkGaCTdksj0MHgbT6jpM1CpOF
kh6iA65UVthezfPx5OzkXblJDtaObL39rVVVxNQ8l0Pn2u8hiHFC2dCUnevVAsS3187fNHhJY7RW
NqPh+WHeKryDzNvLIynbXC56zgPFlSs09358fYIX1tLfNHnLuqzSZEJ3bsjugyxMdsjenrynpMHL
src190MoV3I0by+mvyn0mpWUNcwGx8uDSBXpu7lhK8j/paY1ny6GvphtUo2o2uzBfRvkVvazAlD0
tuZ1SEU9zV1g5rgOz8U2tWJn7UlhYdi6+qbnZDlxHKAP+/aQJSd5Gxrc0qnmSsTKZFY4sSQorEwW
HBrpIypZQ1cvLFGdbW4q/cxXRT+e6mHH8UwnsUYmEATcVPYAiilt1zFcjqJepwR/lW9up0SEkKTe
XV/vbw4dTWu7zgidMccSaJqWIKdI2vbeypJvrdft7HRle35zUtGFFi7QAa+KnIMHA4hYqD/IUNxI
T6jXKZpWUqStRMuitp5dyCuDr3DFLm/uxqAWDv48sUzDNaoEiEIUuQbFJdcTTSp/d6lRuG73pfYv
N5dXJ+JYtlmaDOBOsTr76CTmIyXkBfRnK80vTKteqjhSN6mChIPeyBQHyYPQsqaPoMd/cNlK1nBh
VvXMGyrNawAEZkjctO5J+EVspzfBAmB7LVpA+aysOgLbZ0O2ge7EJm9vZHzRM2rYtFKbOSBtbPvP
k+lEdPrg4NEgX6stX7KK5ql+JmYJWDbUWmynzU6oMoeojWynfK0YcmliNX+FKo9DeAN6cD+pIlUX
kajBXOV8XlX3XfoCzVuJ39kZqcEsY4g69D1rn/lBfH3NLzWthQgDZIkBDFIQ6jLmfempd9W0dqta
aFrPpyW2p+yRgorap2O38YrEiMakvwXDZpl6As1AGqqaW5jEB7uiAGiKJ7+uW+TN0BstX37+ahcA
MKpyZ5UUZ8fnUZY/zeVP1zxPwSZfe0dZ6uGyjl71AB1GZhejBTIf7gTR1HTWSSpkrzMJaT3Kx2TX
cTKuTPDCpqan1gLDlhPQuiByFI9tEnL2vCocsjTBl5+/+g7PAGzNLBM03RZPfs2gSeCuyaEv+JSe
WgMUTippByDnTMawTu8c81OLYHMtgl0auuaylvRcJ0tTqLI6zQ8w+39OxI1UrrpWC/hbBaM5DM7T
BOTxSdd9V6TuP11fnUvTqfnrlCCNNtAEZ2CDGLur09AVUIDt2do73IJl9ASaO3p1Bg5gyH3TxthD
7S07uu24ViKzMHw9iTb7RkLmDicUs50ws+5L/jhXN4YeeukibmpWTycw5BVyNyLMXmOUWRq05q+T
NSDbiqKYM8KPnV+JqCPDrr1ResPUaxfbpOD5VIFWOK9TO86c0T2ToZ3jmxbM7zvVKyd17GFmIgEn
IZ1E6LwQMw39NSzWgpP+xlG9ahvE98CVIsFynuwXhkt35n4e1S91UzIRagyak/old91yhCC2CtyQ
NGMsxpsKbNC0dqImtTP5dgA+NU5Y6LOww+XeYI/XTb7kQpqPcklzLhnMQkq2BzI8bg3j6XrTC0eH
ni1LZoYqEZ9BB222IjoPoe/u3P7jUKeRb62k0BeWu54z69quEskEhQ2RmpFKxZcRG8HY17cFqXre
rJvzMWAUFOM+qwukzGbv2PtFs2L7pcFrvjrWPfirAmgCOPOhAZwREBc6/Lxu/IV51asWiaXmYoAW
4jlIiiQ0BA1CsyE/rje+NPBLp3/4Uq/MBFWp545s8SxivTB/Zc0stazFv7LxAMLxfOy5U/Hedoto
9tWxrtc0ZJea17yUJ7YBTk/cVlEf1WX7yXhclQJYMrjmpW6Bi5ibO9i7KlFuiVNuWGWsEVMsjVvz
0txreGBzjLt18l3VACrjouS4XCXseXPwEGLRbqsoM7XLGu+C5+lBtSF/dJABnU7k0fhU3hk7ejL3
dCUWfvNL0JN2b72Q0o+iwX7Da/HLLOhWlf3XjKzVVC59iBYQt4kVAI6GD8FkbKuSRjm5xVkxcM1Z
c1yEgeJAy6Crgma4B8Rn0++v+9PbYF40frHWK4fK076xSYplDwVZP/yt5x3LEBSx4/ZSvrEORFky
/8VurzqSlpmXBgPROwjHw8H5IpJxk0wrDwFLxtecVzGnkeaA3dKiX4103orMuiVfCPtofstKks5m
j2t3mcljgZRN2FB3LZVyWeR/e25E45rncogKVmxE1HFhrAmlzNEDf+z7aYNtLnapA5kc/jzW7Nv1
2X4zEkF/mjN7w9g5gMdiDsRP78UrcU2eo3KtYHZhEvRaxHRwZdIzbBWz+0O4n1d5/JfWqF6KaLN6
LtWEhvsfzu6yRMsdvUsPeDSB4FSxc+Pr1lkav+bBaqIDnXNcpobCDu2BQCp4TaD8bUyjGegliY5g
ojcv2ygBC/BOXFDV9zm7VEjFbOttbvsAzZe9KnNawcGYnqnye1nkUBLi0xod1JJ1Lj9/5b+jTIIg
uSh3tsz0t4nRPYGnhN04cs1/p0a0PrWQ9BMKLOb5fG6hdXDdKAv7jp5AhzYOI8aFx9wxIT8Azrkm
nId319te8Ke/Zc9Tf0yGDneSFjI248HwjFBkB26s3QMvR9Mb+wPV/LXBgW4Dvwebl+kPxcx7Wk7H
wman0Ukf2gysDHTFSgtfohck9uAVCewOO0OeEWuf5+UY8gJFrYRO811D5ct1gy1Mhl6MWPdBqRzU
VZ67to358Mnu7gp62zGpFyNWjlCNReC+JSPhQNywhJCtvE3TEwps2ilsI/PHXGgVnWuI8iR51DVH
mfXhdbssOJdeeVhWQECpGbGJdXlooPzOHm6SpMO4Nb8tR8aD1sDRKIX6jEwIDytwqV8f9tJ0am5r
pbSXPgQ3z6Nb4wLxXfXZxpu3tzWunbwSVI6GMhDWOnzcOiK4w+t+rtYwmEsLXjt6LTswao/C4p7V
vUOF3GGGAFIrsinMCnPFPEuzqrnvSDtpmP3lDlf3ZZxRw43sRq5Ebgu21ysQg5qVk2tjP07SvSL3
gxHlw6frll8Yt16E2CXMn4YEMeFspwil6NZt/A/Xm14atXbGYrH85z0wnQDasjzk5Fov2/oTO9zW
geampReIomnwsCaHHUNRdbcx1yTXlsxy+aZXJ2DJk1q0Y1qdrWDiT6CGg7aHq+qV68lS65efv2o9
tYGtahWuzf1M9g1LY98zV3aXhbWu87+70pVjgsfXszN9LfpI+k8S2e3GWokql0auOaozlbPXM5xS
HplE3ExUbYraMKPbJlRz1MS2c2FRA+nKHOycXbMLcvOD5YwrtllakJqPMiEktzkuV2NPP+B+WIQU
FRxb2x5u4vY3A73YkIG+BIJTCPIRM90lGcPlx1hJEi0MXieAB6tL5xh9Y4L9fVBxU7MpHBNm3I1G
026um39h7eiFhoGo2rmaWHUuwA3uJ7Er2tAnT3zNOm+m6mAdzV+DxqtJdVFu6jMaVoOhNvPsPBc9
PdV568UVrdZghQvLVC86rOighOyw42czm/cmz9kcmTMpb0Je4ks0B+ZS1bUJ2V2cKE7Yu/kGSO3b
Fqlecdg7XVK2BWJYZuTkHciy6weFyvmQBLipXJ/nJetoTpxbgUd7pDHPxC1YnBDDO9TQjlpx4qX7
j15zyBvHGCFRWf30oRDvFnxrOveKBlHjvJj1nkw/VHFHILNcuWSly6UP0hzbz4rKS/O8AmsKn2K3
bXg4sDXc3kLjegUinfugqVrMNQ38eKrte4SGLzdNhF53OAmfg5Efh29XGkYeiqAoPk9GtwavWEg5
6K8/dp0wy/cl2XFeuVEPiEIZgPeYPwN39RPZjuch/ZoEa0D5hQ1Kx1MHEAZRU1cTcGV1PFTGFAZ1
9b3n7cokL33Npd9Xh6ZqpzrwBSM7RyVbovJ73s9FKCv6qRFZ3DnqISvZtvCmn7dNjha+WP4UlMBP
VufKBnqPi3haE0JYsJRetik65Mmlf7mAmfs+wyNUnQT3jhp31we+1LxmqK4d24q0GQZeXQC454lZ
O76ydSy1fXGSV5OQlsIH6hyRS8P3EMVx/G/+TbWDZqDDx0jeBLbHMOwMr+YjSoxus4a22bUGQKVV
imlMzOwsuuxoOuDUt9aQaUsG0UIWPpZ9anYY9ZQEkaOOSTrEQ7US9y9tPdq+1tXFUOd4pTwHWRk5
uOYW821xnA4c8yAWaFQ4JM9dmkVm/ZGBKvq6vRfGrNdpJmNqiY4icu6MC4uzv5acXQhOdKwYzdK+
aFK8kw+QXPHlVuGZkqY701mJr5bGrQUnF/CiE1zgM0MA0j+e7ZxhjUV0YY3oSLG2SwZjJDCJSMuo
JzwserZ18rWwdmnkl5+/8snScZJiFjhFxIynoK6q2j2eW9fmc2nw9p+tmyTLnMaD3SUA/ZGbynDK
hqdsnH/etl40/+Tz2Gagh0D7ELUNae1+MdrH25rWfLO0c8tjFoae8ewLM8WTmtYCwIVQVi+5tFqZ
UVVcVkuCM9R34yxTMXTmzlndQ3RmrVZvYWp1wNjsm7lMDVyIDCILyOWqYqNKslZRuzC1OmIso9kc
FHkpH1rQRk549U/8pvw6GXYiHkFirtqn6/Ow1I92kk5GDZY+VZFdk7cfyjoJLT+5vGuNK9vkwtZA
NNctMGLDFtTaqSJ7nwUlhKKrYz/zI2KplTN1qYvLp73yMT9wTMdowBTWDhOCj+qpdP2dYH5kumsi
ZUtzffn5qy4mZc9u0fjWrjTl54H7ZTjZxcqb2dIMaE5c0rKtTBNZAd8Eu0tdbg2/DnkiNtcneGno
mg+zvKwAhUXzFbhfoUH70ab5ypvckuE1H+ZloWYx4046DI0Ru8p6BB3zY+UnH+rsJk0iM9Bp7wcA
JHK/GquzEZDdhYgxagaZ3mYbHT021IZHzaFFJqmkTujOfTx4zto9d2FedfBY5QxDlRdovEunUBXv
ef2Ysu1Nk6rDpHzfsac0QTwPgqANa5qtNfGVmGxhvegoKQEU0Oh3iuwMCE76Mh6SNSdaMoi2Ei13
IFA0m0AMDjKdrPGgCjeHFf5/3SZLzWursVCd6+WVY5+qIojmudinFY8b68bIXa8rrJpgzFru2qeg
JJvUqbZGy1DYuZajXji0dKhUnQ0VJZZtn3jF75k9hynS323PXzwoSDTVmgL4UjeXF65XGxlymgSC
3y3ZSTxnbdpSPPK2JCE1s1++W5ymsrvNtXTcFEh4vSlIsYymABT2mZ+81E3x+aaZ1ssNbVFBJqhA
27M97FQ5RQRUKcpdS8EsLCQdODUL1hs2SmhOyh4OLsl2VcrAnM1XfHepee0s8YNKjqzFQuJIKziN
GXnBd29wVtx3aYK10yQFkKcBgyxu4t4YF9DyaGqombfORhX1hpfqtohcJ3m3SWFPUG0gO39Q8hC0
Ez8VyGNcn9+Fc0WvNOxkNrEsQUwiQNnjqDoaqIV0rfuSC2QVbutDu74pmwVW7mMHdUv3LuhziC0E
G+Y3x8q+qYjdpDqkSiXOKKcKXRRJ82jO74aiPdgjqEWSflNXKr7+IW/v11SHU+VVgZT/ZPKzMC3g
Gbzc3NkF7l/XW3+76hMfcVlnrzaMumJVORbJeJJu9ikoIbYZsJ0pwfNFE2t+HFh5X5J+3BiW54Vm
na5dnN5eA1QHWzkyE9PUl/xsBw9W8Y5O90YHaZCP1z/rbR+kOtpKGC5J+qniZ5P070vhbmvLuzPL
diXoXZoTzcVBtd+zpkDztOnD3mGRuYaoXRq47t5O2lVlkSLW7ZtDP7U72qJeebzt8Kc6yqqSrSoG
FzurNzpQKHftYTMxY+2td8ks2gldZ16DQyHn50aC7SiZttLt4usTutS05s7mbASdVAU/d0W6hS5E
lJrPv1v+rx/T/0pfqsf/A/Po/v3f+POPqgbiC3Wt2h///VC/iA99+/LSn7/V/335p//vr/75D/99
Zj/aqqt+9frf+uMfof3/9B9/67/98YeN6Fmv3g0vrXr/0g1F/7sDjPTyN/9/f/mPl9+tPKn65V9/
/agG0V9aS1kl/vrPrw4///UXuahx/tfr9v/zy/tvJf5dOLQ5E9/+sf3WVX/7Zy/fuh4t/NMxXcc0
Tdv3Pdc1L3fh8eXyG8P9p2vRADXXDnj/bIteqvzwVtVn//rLcv9pUuLit07ggNXgsnV11XD5VYAG
LcsMPDzfQCzUhzjJ/x3fHzP1PzP3DzGUjxXQW92//nLM39C0/0HuuOAHh+aIHcDTTZAwUR2Uwkkh
jTwn0eAGP7Cih4gKF9XrJUtRJU/l1m6hrZ75UsZpZd4JFAwOlvWRAicTopptCu3Ec4Ep8tK4Mb09
yEnOgceSgzk5p9EiRdixYQqJ0/10cvbdtUsz5PDMWPlERKmRBmEgJY2aYMpPfvu79ePQ2t9JUPqH
puvycOiIFafu8Ozkso8qq/GiJPFA1hWkxuMkcW0TfRC2ppPugJb4qTiKyFzb35fgLzl1qdhL4n6o
yQyJwx78T7xpwqrNilhY7Cm3XRAYF5kXeu2EZ0Mhumiy+TavkzZUpUpOszq5maHu6yerLqbQmUik
nLENp2Qs97JPs7ADzWkkgu/TaKUhhgIhn8mddgxsU4VPt808BnuqjtLMnh3pk41Hq288KT4xD1/p
yfuKIbcGdaCHrLPOSFWPx2ZK6jMRyXtOh+0EzaB7wKWzUOZecfDyT7XlRJZk1keZMQD0ioZHXZ6U
UW0AyK5q45Qgfoq9pO1DE94cASx4P4zTeKKlF85Q2Twzc4gGX33prGaXBkO+y2u1zaop2BWef4BG
RoXAWtKd17Vxk9pnL5PeTxSdDUbyPmCg/cltH1v3dGYUz9HlmKtoRpGk5Qk/5nW3BYxT7rKBVXe5
L17KsrY2E7Xp3kyg/egWtbcf018eVebW94Y9MbOnev5Qil4d0wzGYAbN7klXPI8cpPZtt++l4cUy
mTakJ5DF9cj3wLPOvWMc6nQIU6jRhxaWQ5S6kMfjhbdn3P05ddVdb5V17Pv206BMtnPt+jsbTbXn
slSh4pURN4Z8zI25jZGndSLRiiJiiXTCyunrLR+DX7hKxiW1ozSouxg4WytSHljpZlGTSAxtEDct
+TK33gZJ+u6YJU+KmNPWmmtv22YdpHxzJI2AaS0jaBDmn70mpG3nRmY6FbCE+OSTcu92+4oll6uw
zN5V/XyeCmOjWuqHOTaA0OvbzzYysVFdFl/qEiXqVUZ/BHY9hyqdPiLpIsKsps8cNOWotvNAgZ51
oTMOkSvENxF05SG3y6MtDMS5FVQIslpukRv6RVyp4PeTvxuLLIjqruk3hv8en8q2aWZPYWU5cWlL
sUW9s4wCWmHcNo+9MZdwsSyGKsP7kXR96FrWEyinYt9t2109jn3cJDwalL0pcOQc05IMl/TWF5c3
X0bwaMW9gFQiL3g4TzZwxW6XxMVUfJj6RIV9Yj5biXXn1PnLILmz8efuW9LBEwZ5NOYT1DMyEHs2
0LlxmmdpiCzqxtwMu8pG7MW6bSrydl/O0IMq/S6NIR+xFQEEdmf7wQhKe1e77SNqN9lOTmDfCovB
gSul7Za5yIx55rRBAmEKS571u74a7o0q3XXERSiUGM+CVae8LZ9aP5GboNsh5iDH3//BJdvYDE73
pe+CT3XhJxth9HNcO7wPfVNlIUkk2dDGi3sI88ZEpoB6igqi6SPYKS4iWtLJRiy0gkQ4APd+I54a
bNpxW2RbNQ7fhqQaNmwIng2ahlae+Ru/M3dmEYwbKHrzcFKPQ9/wu8FW3T7I3fvOs8ajA/gVqY42
KYe462oZ/v5pn/jAM3BUMnjsHc/UHeCI9Gi7Iz1WnHbH0j7wbBrjebTniDlgo+iHkPN+PHadT2Nc
pMowHwogDKE1Be7xPt06RvkZOaks7JXAiNpuiJpcQFEprfvjgEmqXTeLC7/noTW2z7by+GFq2A6g
+Bw2yP3Qtr1Hw8qHx5ZaIg5IymI+zzHpKnM3IaMftn33c7Dqp7oIYJbKTqKAjN9HVKtGjokBkili
s/ltpuYnqJI8uJ1qjqAjBQN45Z5Nz69iT9BnaDnmYTtKdxNQ/we4tJINyN94NOW4a7a2Z+26QXzF
sSY3Qy2bOxQ2BBviYXl7JX8RVYY4KnLndybFKaKGOoucLpyrUu1U2t/VaWKGsua/RAD0eu+0w7EC
A/AR6M9+W4jkY+an/M5yS7lJnP6uN0FCZqfuIfef6sxlm8omBLXhpn8gyoXCYvuLg4s6VN2oDoFf
tTFDFUdIRtws+k68eJ5fn0ZQXZHAHXam98WyxnTfWIMb1l3dbDh3vbDtmtgZSrqvuWdFQT5iJyWQ
bOMoIpST/WOE6sPetYsHNVs8KpwA/VG8DHZpOJc9KIt4/pIT911VuuRIhHpv0Pw4G81RzK3YpZNT
hLyTLEShr7MTnb0z5Iwts6TPtuF6qDPZM6udsAiOZt0+DAq7gTWRPqxSOGtW9Bu34WnYgi0pwr3A
jryepxvPNlEZJ57NMgKV9YNCxVPYU/txdE+uIJvcNfNoINMh6aavqrPqEBJVG4Q5T2VSfZ3ExoHW
aFh48xiO9p03VXmksv4wdpW/SVkOrEXb31HfPNjUnMLcmU/Q6cIBXtTHmW5wURRRb9C9Eaj7wnB3
HuY1spRjhGRQ5ams+x+zmXwo5mY8eSlKeGc7r6KRN9jy2wtmkP1vjq5sOU4dCn4RVQiJ7ZVtNnts
j2PHzgsVOwmLEAKBJNDX3577MrfqJuWMQcs53X2639MtJId5Ub86bw2LiFsB6ak8CNFu+TKstITd
0bPZWncMI/aIGvHXLFOZR3FXOKyc2bOZ3yafK22zzci5GBJwiF7UgdPHNo53jVEq7PVywpkZ9p7M
kGHuDq1pv4d0isByt221iaBq1TmGPi2j8mOrd1vyea/cuiclT+qqtfQlkoMo2aiTfMIW2UfFHydu
4gdIha5T6D1EPj1AnSeyRulPbyTvMBZ0GQY/aLYSjBTXjF0F4kMyz59yJZ134I34jZVzaF3y4Jb4
2cbYr1q9WX87kTaoOou8Q9slaynTXLX6VYThhxNE5YIirnxOotxMi8zMTq4eUEUdIC/PYQkxb3le
lcXiaoETROvaZp1a/swhMiyxCpc0fgXK/ptEKy4o+bDZAxKcL+kcHqy0U7bvEGs1YehlE6G4NvZb
Mgv1nHIcdTueIIaxhyIIocD3Rw4ytfsR7Ah9gp1iWoWa6WNiZji10yjIfLW8xhu8OXyIqJyy+0Mk
Vnq/kcNMbj7Pei7XQ797fZYStSIReFzKkaXZOm3fs+xlThLxpYkFMjGPF2cJufoDLv6FLymucGsq
YjaLsfDoqni/lf0y4pf19FM4+J9kVxAyK3Fjs2yOnlsKq3aJWpZvuaEzK+cAde4yzO018g0/Jir8
DtdaPiReU/TAxB/rfE+3PAmm+VRH/YOUrX/9/6NDlRTT0RydwWHB9zophLK5HumA23GlRdI3l2De
3dnbWnlFdvN4JUMznjSLc4/9kLp7p91Gnvvb2vp9FpOgzxsDl/vu0+P6/sLoc52kb+vOyHFO0F74
sl5KUjdjSdJ2e9xwmfOZVtSpGx3oekVXcWmjLrniwP5wOBwPiNV4CJc+lxYpkJTRuExXJMyoJoLA
cFfzE4qmSg7xDyl4WGBIoSS23c9a2rGAtCKBC5uLSx43PNu1T4GTdti9nl7OcatVLhOx5tR4KD1e
AtgbHWecA0VKYGhdN2sxSlGfo9FtucTYdGY6g/s1l3uANM/e7VXKElX4aZ1TOujnMAVzIuJCMdQZ
niFPnkgL5HOWW4tzZjqmMvgzqgmF9NpNOQCAdlRB5rUry/Viqzo1B9JGD4iESPA/fvJ9NuUYEHRO
LUOqQnAiDtsAWvFvFByijMNaHVqJwm87pulw5u02Z1tXt/lq+191sgxlhy+hUP5myJGGPf34a4Qn
kd9q1JojNQUMdEqW+v6pSWZSeEod2413+RDG+CUZW9EF2Y952QvVJ02+7/0fuDC8IqG+YBuaDgBU
Q45YjFJuwY2Z8bWuR5kLuEjmY4hDnHu0WDb/aHRzMXTtMq46PMQYbyYKX9soQYG7xq/hjDFCPgRF
E8sbE9jdijPMTcx/UrsdrLfkAsJsXDyWV0ZFY9mn98mW5tJ520nU93C1WWAivJ5JjiiN0nX+m9YA
q3cXn2ivgxz2rpcWT2HwvVdJmmJtzQsPZJfPrulyM5sBgRjm1I/DF+/qKKd8MCjJxRPBm2sjcVPx
1JaOBa+B8H/ZlmYpkzFGrXESola9P7Dx6Au8pM09d6afKqtckoUzhmvZjyhEq7PpZCs6L32pl+ah
rcOfCtYhs58+9w6lTgA2teNXHGE083F/ZPPcYCvXT6ETvAh7+XP3xYXvQYQNscw5ioSzwWUngilr
02XOkKWcHlwrsjgZb8GQiIx5ex74dV53qsXmjgOoc/RNo0oJuqCEiFPnZrW/OopHgmGJrAEmgMA1
dZn2DecowS7B3bksw1F7frar/W0ehyPf6o/WNn/TGOYwTV3MHQIoA17nuB8AkKo3Y7Yvrwdu4Del
t6KkWPzmBWfUzUNvhIsLSc+DuappWlBW0hIFwIOJTZ+HCndCU4N/YX9dtxwI4ahG9i+Pi7lYavye
LlCYBh3kow9f19Ik/S1Evl3G+Ls3fZqHfXdw9iKXlsFkbjfyyw8zNrovHtPXCPPlB4nY0pp9eKT7
yRp9kNOG+jTdKoX0Whh3l964hFkd7X0e6PaK0/B19e9Ldj+QKfp9dyhPyRu18x8tY573dKsW3i1H
0lzdnphyw0BrsXYDQrUQ0OBvgD8ce4uT/VcDzREwlaZMTVRqwl5ji2iamf3bt+6KVLdjv9Lvdurf
NvQuI0wkM7pj6BtScDysRpJscu4p9Vzw4A+vUZj+iUwMJ20HAHpUotr0lmQ+gK/Mw2IW2rzC0IiF
JgsVuxHX6lLYSRSh+OUzefV6czZ/h60fcn3xGQN+YHWS7duz8dwvnNQ4tpPwFZGFd4R+JBnBdR97
MO+T6Eeh/L21G27zVRw3pKhmPHBeNqvpkYveyxRonRya5hfMksK5TT7GVrgq3YPjAjV1b/FFezzf
oQceDEHTravTIQ/4GajTJ47c+Gjb+oFJBsqm2/PVAURAUM2rqhua1XPiShy8l3B6GuV2Bm72TXb+
2LWYBMdY7K90JTfm6ixtyGWwDOUvwYxdL+zJd/qn8mqspwHgjh6LREW/AlYXfa2Po7f/25rubWuS
E2zWcfigmwcbOGb3bxiFuzzUcw3X3e3WRrXOaVLHea/opV4zleoR55m4bl7dIQehoKZ53Ue/O1rf
/SZyO3B/pk/79q3Wmj6gz8y29B9W9HRZA+Q16k8Rm7Nb+X7kib0qE+GSIDzKNcX1iVjKN2S7o63b
zKPUjmYQaJHMWDv8ZHsm967Ld0Lgpa+IX8mp+39e68OKVF572DVHg7/kEYxJ3zw2izxAWvAVJdGH
nVJR1GtvMkb0UNGWPjOGyw4Da3fDwFTheOke4fT3nJLupfVVllhljyx4gW1AdIUTnaoaQ9WTlfpp
bQCW1R46eYc3BU/km1ygyPdwcs9B/M7Hb2LsEdZ+Bz0v52HVj/Uwk4ztPa3kMh7t7HhuJxz6iN60
qNVZvgr6160bhSNXQgsS/jWWCATsAXpCcbxTeo3q9moHd1GxXDLbe7oArpGRsJkvGwHKgAZZcFki
ouJ1VvprdbWGZ976T3niMZria+fDgWeKup+O6apP9ht8lZ9Xop7kGvwL0LeKEV1T0KTbwbPelNGm
jLn9Hhv7xnpzIfq+J0JNc7Pj32/3LJV93gX+X0hv3qMmuKy1eqgj0pTTKl9JhGrXhPSW+B9yDFk1
NWkRaN8/ytkvajrOT+OoUBwNqvI6tAtM2foYDcuZUqKOardTGRq0pmLa+YVBNvvk+0Cq2B6yL1/e
PKwWHN/LeBk9WKRN/RgDQkzDZ9c1y5msw1CtTRpgzagLEPv2OhmvLVLMd2dJ0vQ/ZhFAIBZ217lZ
vJxo8yfuY6RMtMYgD7UrJm86jcQfv2SKelVt151wvLhxAVTXxD6oSXlbdNOexjF2BzgwJ8XS/gXA
+EDWDPKYL76qYtVLV+wkuvU6fmHRFfOX/5zeLt66ndtk2TLdps8IuagiK8ZyhAtk7b2ufCqEDbsH
0OjnYQrKDQ24L9pMN+ofsRA+z0rmaa2hqo/JH0nIU7pLVpKQ8RwTQDyDcUnWE1Xq2KUZ5oE6VJ/f
msfIMMVJp4HYyhYcdBPYl2Gw/DR5tyS6jDX5itcQtb9vMIGashJI2Jh5cRJmKjK30aV+7vGlIGKc
8t6tp5DqpWTo1DnpSmA0QAgwM5U4/2X0Jx+ReZRlbNg+JenddeaGYLYH8KEO7HTE8nxaoryduTj7
9YNI1uQ0GVP1kqpjJJsTvsWcB4YApzOY2/Pr4bjCArII9h0LY5gBsuEeWNOdYaem5DQ0YZdN8ZDk
wptzsu1Auxa4H3Wd8jORLgGalxap7RFaujtyBV/Y7RZ0/Oey6y7fHDD3cAF6aOmbhso8T9vmyd3j
xSenDhgOzecuWA+10pd4TNcD+o4FGLpNsyRqVQberK4o1NcA+6aD809RG5JcthNuRIoi3mx+nG3E
4FHa9nmOsHVqjnapm/gR8Pc/1sbPkR/i0u/tE4+g/+39p7lbxAeFgfuBCrZVXrIuj1HjTjCvPGwC
P4aIz0YvcdH2uad4A5Va8xg4Yw4Js09eyGHoAe9ecBrdKe4bfiQ1MJ0G0sgMVKI8u306NXxbctev
sFcPm3LB+8h8u3ZANr3bvtb9wWvT4ZIajfy0WqD+mVWKDU2/nGQ/+tQjT8TMGx6SrkKoRgvsnwSI
0TwBU5I/xmT4bVifPCXjGhfz4pPHOqHtJRlsnYU0/AaWzm4UYMkMe+oMf9a8Y6TgU3dxhrzvdJ5u
cYTtHbadyh2ciHOI1BHSMrHmOIkpPHJg49sMtPzLHwF4e/wFsRv7S7zGJxMOv+Hy+bEGqXtPo/MM
BSh8bLtfCcYtCqvS+jomyT+mlrYcdqzkxB9OottdweTiyoDiWhLDXzlscP1mLCjC6O7SkxxUr7u/
SaAvuvb5p1aJLbDRpgvQzgK28q+18/AG2nSt1iSaToDgIHdyU5IRLCltdq/YA/cS+noHcrcvB3SM
6O3H8G83Wv/s7TFGSf0Ff32s61Iw9dF783iWSzeeaybDQx0OBxHIfcjk2PKCOpSq8V7LMwtEfKwB
1EQBpGcxJVFRD8hfcNtIsHN96Ds34wEJ75YMMJUq9xn2BGZecYDogoMyyGsIU6pkfsVwrqomhmbR
NOA3miJx+NMBqzMDyhNkMOrnmAYmvwLt/WoS/6Uf4e00RtBsBGAf4tieYNNx0Ew89b6ai7RTFq9t
EAVTzbFXy3uYppc0sxNB4L2VNB8ISvfN3wvSxKYUOlAZcJZbFLE/bbR9LF5fxGODuhCx3sUM8HHw
R1AE1NpT2DXnbYjzeRQ/xMKGkm5bmw1ox26zr3/bPfnZ8UlllvMsiIAmtPHm537noxwECmtC3JAx
r+Ni9/2nxF+nc3hAOU+KgUGCD74Ah0BXixJJSn6xCr/DYwIEA6zoiNCjpEg0tjNkljmPtrqQHsXY
EN1sOSBrPOsaqV4W88m02z9TxLSgkz8aN13rlvLjjJNTzRq5vTPASqj0iyFkD8sa/etBLI6LBYAu
Rwm+hOA0jJOcxGo6BSR5IQD1wPLJo5oYzcf43mPWruQBR/vdoUyjkT7M+4pLRvJrO44fLXbAkaXh
W52Y+tEJ+zdFDNoB3Oqe9xEL4WUaFCaZqtG1ycEG42EeaVy4evnkrMQJgB5bdFGeMA96yfDfqtPh
aLgEcnrHvpPaL7udqTzsV5m3FEMuIx9zrviC6xmP3iHYMItS9WKpjktbK/B13XKx6SPzYu8ECONF
u9RUbcglwlt2XvhIxkamHENHjXrnfpcchi5ih2ZimeuTGV7/9EvcT4SaYvkhiiinLfhD1zTXsOnV
C13bNXcbYCkkbBexiT8Uzplcz6gdWnvWxvwjkXglK17ztomMhtFUOGSfFXohb83ShXnXL9ewBtph
+7CFp4EkOZrG733CK5h6WjiBrJZ+X4s69lQ+rExUcIU8NIbcdA8clvTqUEuatd0MCGDbpid0kj27
N7m4EYSM8N3WsFpngKN2NwcqCSpcC2KOhz+GoZnwTec0D+fa5uloYRW2+CXvtSobjkoxxKxIYPDf
FphjtLC/5riCRZISke6QRnzXZHkIazcWoLy+e0wlXNDn/w2hlMdGTkmRjoYX3epoaXyYJknaPEck
5o84Th8HyANzz+Fa2i3AnxbFXoZC5btdg/vNvQ6XDmDVtKF6a1DaAiBviy7x5IFb/QfVF5gERWGG
Ltx59eYUEIYfFd6CtCI309fV4UrpE7cAydJvBJkoD9LV6MYdv9a+ehQeeUcuji55Tf84ii8X8Tg9
W2A1UV8AL1dH+B3Kwqx/8Wxb0IZbUwlQWsfB+N+tEs96iNIylIs6+aGpAhBeM6fLF5xscGDGZv0B
duvHBD1CFlHcBrqV93WLZ8xoOJdmD19Zm+D3FhrT4EbcuwOeiW5anmx33qd2yVW9mTLG2XEdPYJD
1UnAo8gty5odOLfGDi8TO2AoWPMHdV8FnbAW6CXbH5b7h567ukrS+s8WziASUAOxGcgmpeorIv5v
PuyXQTVBHhq0W2HcFyM6ELlFrBr85EiDyb+y4edKnoM9tVU4LSjtfAVrfkPiCm6BgM53YkucTXu+
mF/d3XgdJSU+0BJfUo3qcoUlKkAt9JR8aPKgx9ERNNzmUxQdwxgjojFcvacuQWulQw3KbMcqT8IX
N2mdwdelzvxYiRxQX5r7aysrktIvMyNtfuktSrp1KUDS/LXcfazU73M7ev+mrY6AJkUBRN0YzcKg
JbiPalI+P+zU0FMq/TQb59E8hL3/ExYXya33KWrR0fxUIUU4e86ieoe7yCIOeA1ITv6h5V6XfvjC
dv2PwrOraIcFGzoG17lhPzM15WvcdI9WbPtNhQpC3hmMKrXdI0bc+4z2OOaTLZkLZ2Byy+W3xMp/
WKUQj0C9PwMwJJOeQHnaaUcBDc4ttiga69YMH2ESPFoHJWEdAum0TVC4bgAujLrgynHXND5FQw87
fa8j/qmeZAC9r/i5+gF4G9x1ZUvrJuvXK2JGhnKwUBlN43Y2OJe83YznudZVRLbxGINvPLTbdIn9
EG07X6L1vP8JEq8/h6nXHmfaVgS+vae5SbJJtmBik/ikFNFAHXcUzajFM9SuGi1YwJ/GlP8bW1Ms
ztcva8J/NrwPADomYBv3YD1CIYEUUQG1J0cNrgHvpUvrsv5On9vEtyWNwY8HkCnoe4O+GOCwiKhp
T5sNeBH7c5fDR3X5CQYBq5N+qq5dji6gAA0XFLlKrMd1jCXEHXtztih992k1T/d5dIzG4t4Yl1nj
r05odYLE5TQe3SH1f5CYuEMSN8c6xXMJ4F3pgQrK4NlYRW0A7MKPvucFWRIm76Y2eWBRnMJFJ/w5
6snLOAXQGkLwUmzUIsdl2UVuiY+bDlRlySj0Mp4vs7UBCt89tLMJz313ulewZz1Ah2HgVFgSEYzH
Zo1e/da7g6S4KBavLbdpxdpMxFQikOPoifiXC4OtYgPwk3HWbTXJZxPz/vX/DzXvaRaAFw6bhRWu
7aFFXNkDt/QS+X1QNW74Y3YOzBTPOYOR6foSDGFUhb5VwGvJXSjLQUcuV87Vee1beTAMjC2INlIR
CxUtPMHKdXTLpZvrg+5bPw9EmFZBPA8vvT+b67ykRWhm/ijj9oSwDCSg9MweMErDTysDE5f+mjAa
VE1JAosZgK0v/394Png6cqau9S+Ji4BRdXUZkhFWn8S7BKM10D52c4UpuzEbOqnyyNaAeYV5liql
J6hEprJrFTm06X4YNHRBNEyfUuP1rx0VM/rXRudjo+EDCYPCWyN8tJxGvDSR/cEZWMK9a7xcbIq/
MuPf7IbekXLMN3P6ThyBBueOplGfp9eoGx5g8A2lCW6deDD6DcKZUvbqs9ttchm2cCoSo88xT6MM
ootrBI38QUr4d61YC8rrg7KfnJ8F4xoe3KQAnANw9Glnj74FtcvWRKCJ1hDzeOZKZtq8eBbBRglk
GIeAGD+ruwfMjHVAiNJv7nXLOYTBLsCXGRwVw7uCka6uuPAhv9o3QAKkTiDcWL+7ZExwAHvTCyPx
Iex1dO2dojlPFnPAwnE3sBlxvtAYzXeaCcKm3G6QxDiQDrn28aOTrUoI30sx9LQMWPM14Qs9aO0w
FzcEN7OBToo9edl22PoGHWFVSNdb7do4l9uOboHT/bYp652GqTumsX3eyBY9zQSF1eSbwjWkw1dP
IAMKONB/N5a23wAQQJ+MMhH3Y58KwANbtBVNVIZ4Nlq3zxtQ/XQk1RKTrhjDaL9XDxyUKFCnqZlf
20SqNzU/z0adu2hLKmDCnxucNrNNdVHRgVA+xd0O4gC0uhnBqO8jJk+D0DvGPEpwnDcypym/sQXN
/t7zqIRjFHKX+SNONkx3syaXOjJ5ZPz3CXHJufQGlw87lnyD2rfwcQSKRYGuEqhBEw4RlZZLVTd2
ffRAahYLupVMoIc3Q3oBmpPvkCgkd0HCrmqQbJN5IF3cAsBCszIyOh9QVkBZZMnH7ORv2e57wXqS
5Om0JJckRXJyjb7ah0d/MQSDvYKSzGwKnnzZ+58CmG7BHc1nnw1FwtY6G2Pvh/ZDv8ABprJ57z/W
SJPKgtsE/ZUjmQ1XzYC+NtL0lc8jJDTh1xLb9ylukrIlIHOCeFsxxIyRHA7cSC4oBVoW/xPd/Nnh
bs3gIDtijB/QOvfiU93LuGjGrXKBk0cbjhfa9n0lYcyP8UEoAtXWHszo3Ug8ATMOEuzSegYSHSJL
TLqTmCVOwvaJCasLMmJ9KHQ9MFGjjzBcqGLu01I4cCDJ0HoV6SHUC/rpDmP6CQpPIs6J+0uRG3zq
pogXqY16tBclgbj+IJIgBXgEIAHVX0aHmFRhj3rdwVqXEyg9g1U9L70KcrhYf5A9TA+NVzU+qy8s
aubcm/ym8Px4vhBUuTvnvPSmFGy4aoBf15suR9+7bJEMq4Vgo+t8E1N7aafhSiR/r+v7IFndTtlM
y5lBUe7wxlDeDicNreNjp1+HAUzsBMei3MLCL2Mai4RNGFeMmXzho0Rd2D6PfYgX5vqfZONVKORX
FwWA7sJqICiZYlp/Dem+HC3EFZhzwi1l1Bwc/b7/jRL+LYLbw9PemMdpJAVmJ9DfRjEwE5+8g4co
ueBVgEbiB0vfRYOptxhKp2c5DiioRscysMQgLPrgiITyEXRYBKnjcGo72gDOAvg+NUsKeo0A+cPj
Q+2ovbn5hGZsLhOxm2oMwH/a+4/b0+Sk/EXcBmy6FD+wH5PSuLaGOFW7fINcIY/FHbedG3PsOHC6
Gr1QOQorn2bcImlroNvTtLAWqQxrBAhw1eywkgCDsYvMQXeOBUAnSHhUX/Vdf6UrB1iRQrfaxAr/
eChAxd/amr0viqGpkzhhW5xHqFv0lKWBuIlmPxoWzhUl8QqdpZWgpwPs4x5hTYgk6da6fWhASw+z
uaEORCoYRZo3SgC06ogly2MT/s5Ty+dTIoMr/gJasZBsp6RLAeGsH6JeWzjoDBoM7lcz4qtx3p3V
Gr8nsNQse4Ch+cjxQXn4G3U4WphlOPFgqVLL/nRLKo+kq7FlBVy0my3HnFtU2PvdqU67BH8bJKap
BtEjkastttR7A67wO+5mU6Qi+ruxHeUXvn4L0RhD+bT2Y39oIrx8SDEOG0mPiKuCdMDIIl10f8Sm
+pmYZQL67iMPme79jzTeDyihLkltfowDvhmGM37DfOOH7G2EQhE7EBcq+HwoOXE0WshXodVVcUYM
MAMoNJFntIblBC34pU2bF6WNugwBymjBB12ktdsKIhnJfPrOGbCFNACxsKuhCDn2z4xmHhv6afdi
/roFINK9z6TbwOvIPT17/fDLTTNFYirA/M5C9yvi1R3ryY058rm2clnHMMfaLZONmW9rgmwbWVf4
qobK67Odm4+ld2OlZQiRVD8CLuoFFivuFXF3MdzC9ZOJQVwgoCsm0UnwsWYqQoYdyFycs9Q25dzA
ZluSBThWHcWZa6MQsVZem+9b1JfQyYyFBrVfShe8pp050TGQMAMQdWZG3t8b5gpRDObY6MTLURxZ
3Etz5YsYAb+OPTeKjQXE3HZGqkpLOg4kIYjeus1kALUKoxks82JWl7VzVbgoyEJxPQHxB1I3iPHi
TV25xXzNuz2Icxf9aNfwY/Wns15NUKy0XiAtHb+GCOQidqYRZ+irfix8u/itAohvcTgqGaOyhtUD
OIj5jvdPLo+S4X2D4q8AFwntWILqbxCHIIx/SdFc5sgfoVcZAlwqbR55QAvFmrI8cK057kkGOPRO
B7kCrqavtQUrrXvVQnoBfgG+fYhqWxOHY3xewGGpS+e2gxsWiEgY9bMJaM6Tn+JHavu9NCg/wRTV
kF94uCC6+ZnF6Rssa/H79+MD6hrAVVKygrwtE7SbqoXUgI6QSmhYjWXa84aLw07NJjRyQ5Cihm/m
40BvbqqvU9eN2RgSCJwbKKy2JPrL0jYuOphZlwouLuXc+8AiJXzFgtU/rA3k5xLSV5FUhM4qC03Q
FGLZOM4W0Rwc9vMei/8B3AIi3Sb3NlguGTvzEiLzW5rwuUwnz4AChFv+HltEHrYo3w0CUddt0i/j
6EqxwsMZN8mQReEErgq7FUjLv2hv/gGSR2UAdTuUh31lLBK/pi8T9NGZKUzfynYoQR1JKMS8wx40
YPkIzb1l/cP1mGStKAR8hCGwWWguR/vEQN1noh1ODPZ7ONOgoQ41avE4lo9qQ+L7+DugzuYq7Fkx
R8MZfpeQ/iVYhjN4wQxljawsrB5g+vA9Rb0tUzvvRQDtFRCytZyVPY0+vJZQQUzg5dErCvW2mbpQ
lL7DMWevwshe0z3ej6jtCk1UfEjWJu8G+VRHES8XNoJFpPUZRkf5NiZQIsfg6WswUfpuoEVS9MqW
3Ol8tH47fNr2LnzY5+HPuvE5G/tgzsjL1oBO5K1xB+iVc6Y3e276kaENQYsPkhYAazoAvdFn14sV
M3Ds0NvwVc0iKcYad4aClaIg0y+gyjIjmNudO79IYhTeKGCSu9LjJNcVebkju/nwlM1hqwMtVBud
oTG81b54C1H9k7178lC0d/z35PGfGg4WmDvoXgG9uMLMfQKT6vvtiEBljL4seewMBIUuwiGc/NQD
ubl0fPWFd2yoSlH47c+QkBURxc7F6BuUHhAQmamGOJq//cfcmfW2rWzb+hfVBlkki+TjVUNJ7h3H
dpwXwokT9l2x568/n3IOzk20FBt3PV1gY2FjN6JFFYuzxhzjm/OYTUFG1fk64teI7fGu7NnJk4qX
1qhpRJRKbcqbSMo7JheN67DDcQoiqVmzafdkQQTPpi8uI6QUjxk4a98pdzMbgSyKt7DR+2mgWc7Z
WsQyX7cqx9FrvuIZIwlQ0IjOn1U9X4iqWbcV1pPJuKck3pXaYliM0AffW268OHZXvrFchwlVUFu1
aw8rPhwzLjhiout5vBj8whvAspvt7FGD9V1nU7T1adD1zc9skT9mp1nVyEq0dSICFLP/gwctXxmC
XWBJHpaq2yONdOtsyLFQOt/i2f4+T8s9ddRTHNVXnKSYOxd9WRYedG9Y1nGV/Mwd5+Ap9CO2jh5T
UVMp3jPhfeT2T3piuVx3dftoxPm9Ga7yTF6h23+SyvnmjyYmFUgwnmg+JxrBhcYCoLQ3l3knw1Hl
txnhUoWaeUKGekpUsYOasQ6lvzYdWiCLuMDgfVvRb5qEH+9VXyNphf7GSA6VVFdJntX81oAgpx8c
irNNKuY9BXi8LQdN807B5KXqXmdv8eDcIzuySthzVYomEsXRJpbFAdduhDSd03buixhHtW/eOLH6
gpGUxo9vb/oG956TJPtKAjusHU1/xLvD+mBu3Xn+QbPsczKW0VUzzIGbq/4orj04YwPEQWje6sOP
IeO8oM3pSYn5EJrNncULN/BwKmSz2kS+PQR2KC+bYdr4Xvs0lEiZAw3NIORDxirTV6Wat1XOU0zo
Nchj+zAV1nOV2teOFX1Cujm6SeVFmm3qfLyz/GZepQ7quC+JkxjMPuNM2iJSLLrZjnPMexrkp11O
OTC2/sLXSPc012rEyXqk7qNgSSa+eUsHN3SXgp3GddeFSeCpaLy9A0rlcp7M8ODxPvVS+ax0bwBA
RRyoRkFohDn0iUjWozTdjRPm3sbGH3ZnFi1CW3MoCyfZWZ00gjKyb2RIW26azXzjuym/fV/IjVhw
k9o9OjP9rVRl9YWCdsIYi8Ww/M+0+XJsyfotlEa+qsv4zmBuxEXI+Lvb2ihGDnocq7q4Jr/Q4qhC
/3BGhwxcYj83ddWu2Mz6tZ0M+WU74gdMva/t1HfUgIYZGLGp2TnsT31sf020e1k67gNFRrcf6mLl
ZZ/NWd0MU5rsS/PLiIC50Q6hNvDkBN6GIls7nmk8phXWDtlv3KheAoq/NHBh6OAeZbBgEsQ5R8e6
Nx6mfkEW7V6yUHUbPms3lt61gUKqmtlbizRckH6ba9uHZ1fI0di8tI37baQ1ow2VB9pCnel66yqu
yKuEA31+mWiaJvX1bNrFJtLtMxmxEaXAKi5//YOck6JnleXrquM0k6aUWUYUrad8poJ5dqx2Lxme
QIPook6dr8SH+e9E/tlb8q02SA65Q3utq/k5yyyw1JAc6WMPdIkokmg340S2rsw51bdA6CmSBy9C
hli2Oik4LM3GddqMX3Vp4GRz6IrF8T5LRmtlyvqCUHeB/bZ/C61pp/SOaYxUQDA8Vwky8xpz2ho8
5yWHXQz1pfNW0cEnHgDnL3kbk6O7OqO7ILt23Uh5IYZE71QUPQyDU+J7Gt8sO0eL5lzDZvxWSfel
HovAT5Yb6vYAwYJOMd1wkzHXPk0EIBivdMY31CN7EeOB1eZDTtpjHbVFvuagfZGP/lUSkbqYe1Aw
jVyT0Dl27ZZ9ugDuGhzi8AgtWcjBrxQR1lSf9lZB2M7Hx7armW5UjjnH/WOQTmra7cyJpEe4VEHZ
Wa82MJUhhYHaVvxGIpq3kaeuPGbgVXG/qnUUzM6y9Y0pW7UuNGkVHr2cDoKrxO4YFmqHbEYaIXwh
f3WDP/GqwzvoKXfNEx+l/SePwcleRY85qqPnUDVfhJc8cewFprvz5HRvLe3nbmkOVTx8Hg17r1FW
Vr6T4/w1oeNxfCItqLO9ocurEuAmRiL6Ko1D0aMv4PEkVKTOo5tyBjW/MW1iP+BcWdfJd8Nwv3Z0
DLAaij2nR5L8aKRGJsXGmutt3MobnaevSTKngcjGgfoj42gsLRRVOghOM9u3YVx8FyJuN/PyvAB1
WjXG8qlgvgq65yo0ZL+NJPd9MvOrLEMFx/HOBhhhEsK5hpWCTEKS4lBs/etEthGqSs6EeYmYXLEH
9YX+0g3luKktTnz50agX285aa44hWUdeYlDHjsvkbunIf2P97KXsH/vBf+6ZM0UNK4J+GUJAf180
fVCpBKVMXQaiII3geDPeAne+Nlxz0/r6KtIc7IesxAtd+vTf8CLYZn2fYG3Oixl5xiuYmVT1Tyq+
tOv5Ko7Upa2TdKVZ59Vi0sdigDpQ65sh1LSH6NLz4p8PR1qaTB/8qvrS1c210+EhPRZ+VV29pVa3
7Tt1e1zqYZ/aaxIoOecZ85nXY+iLV2/AvI4rftX7/l2SJHexJ18paa7DOjdWhpncJvyxXaoKHKrd
l9Qf+b+MJVDzq4aXC9ZQkWwkW0Q8ttj8aOOXYems5oHtK2QvMr2R/lP2rbm0bqPB3kRMukyq75Ma
X/Acxz3O9KnxwUjUBqMMTY+TC9tphtOBHBqtX02LqnkpafNmPt7rNmHvrKoAv8Sd18qHOJ0eNfY6
VIebAn6+Gc/jLTMvN9F0ORKTYVGgXEY1Ct+mdtjxLZEagV0sT87IeTuaHpbESvCHktOAwcJL2l62
I5bdym45GM1TuNJe98n1Bx5pnfsrWqdBUffMvUTsXieK/TrmXdpGN7aRbpXQcq/IVVDJvEVyLikN
KBEZkn6wiujecaObCUlMqOFxqHGtEXF/7Gp9UbbT6zHvWWXEt+rJcuk8frPytlv7OgrxIeUN5fHy
RWheCclC8MLw863iALjplLcOSRK2xTEjPOFUgbKzHDN8GCQwk+wK0k5tVmdrdnJnq0jOpQRKiHYW
63mJOJeqPSvkoCkLvBqYR2uORDwpFKis8Vfd28T1hPSjlXKxLDlYLpNj8Gv0Pa79bDoVpWA6vYSl
3obUyYqijJp+5bZ62WdVti/K5qEs64MLrXcVlZqcchy/5iP6mTBRULMLZ+qee0UfWTc8cvUnWw4X
tcasyWF6GvmfZdsUn/DGZgYYrxrxGlruS4gqtpGG9UI6dD85fb0XxnDFlO9XMx6+qpgMDy2718WP
rv2SKK+UtC49Y17ZSTsQ904+F5YurjybJnvojTtXl0/hQhXn/VS+QDv2yp19LNtjw7rt+pnhCQbR
B5yEs35Kp+P5I3rq1LKvmYEcWca46SesO6Ef35TcxWKkgeEMD9OUXSHIH6x4+GkMybLi1Yntlgz+
GO/dKb1xcqJgaRVelmaKAZx0eBpHN8yZ24dzskJtvJa5+UA99sMXwODwxTopgowKuz0hB5wn/K0x
hGs6Oj+aKHsQnY3JSj45xvAyDu46Kepm5xpdtIdKqjNjTY6JBrEebhvLxPHKwS4FqLYRjvPgIhTT
5DLXtmle/kqOJlHzMxbFgMcj+YRM8ZO9WhWDsaVB852sSIY+1qdbIessWKiqE5mZq/64tKmv3iKe
jJprrsojAn1JsSa5A55vsyMQPNMpKgjEHMX6KrS+mZNXrkcAinydyVvHepyCUH8jHnsl3JaulSWf
Xcr9leFD/FVi7WVMQ/ZHedU52Dtaf9kz0WrEypCJ1UhfK3PYbo1UcXV8On7ufzVorrXG12Fh/Vt2
dmFF8yZp+29Rlv+0mdkle2zOJLbXYbUppmm7RD8imagX8ipwf5X4xEN87bBVXWS5yUHYCY+S6sgL
heZLJynp5vbF1riW2nIgLI85mh7LutOc7BPA4OSuOHwTnFC6jilW5mdWvF6Z/fxFuHovdfZD2unr
EElcWy3u/Yj9aAjaorYQHgZaZXK+cJJ+RbNpbzvLZzuyA698C8fkMkuf0+52yPk9vbH+xhb1iNP1
2UPL68PhISrGn1VJGUncm/IBC20UuflOJam47HV+t3jNi+/3O7cOiwODWV/iBLPFWNPwLjs1E0NO
j0cNtXZn9zWensMl+0G3KbnshgKn5Ta1muXScouJ7wdGzMavuO0EYX3r1eVU6+TjZzNO7yoxhOtm
GzZXvKr8QMjmMONpdat82FaaszcvBAxEkckdZqhAUrXjJsHkNi0OZgbVPOnjmlESo2+a4LoO/b01
j4ds3EbT2K7M5iKr4mvIwQejBfHQLTDZ+6/LNF81sXcRxmPD6sy245i9idYNKjvaymOMufeZTcMO
nq5sP5uBMLsErcypJVtfbDwCnOt0UBZCI3pRVVNx+BRja0ssP4elrTbVNMk1IfBynU6E/Gyzq9ct
RmRzkWOwOEt8KY0CD3VIcU3MtU8xEHl17R4gL6Sra7dKvIOTxc06BYzAm89PSGSba0N51LWjs9tM
yrLXomnp98bpG+mq6Goc/dveTW6bGYupX/0YUtJEbot7ofBIONJ7WvftPO3szH6iHYnOH1FR+5P6
3o2sb01WuGslQk8xEV62RkZnNxjewH0MEOGQqTPLp9uKGWqNsk5CKpxpi3YajgJeWI+y1jZ1uCka
XKkzCmKaVyzlNC4YHEKuNc3zVa5bF9VtwKjXx/tR9cyHMATj40fcqdrT3wsV3UseTwIucXaB7hRI
awxq2qPUZrxlUvtCEBtaNUTFie1bdzrf2w17ZDj8TDLnWYQWnZ6fTurIbfFUEwZeF7mJ0uP3LIA2
40+sQYeMOKCV261hPAqOcd06YmYvorn3RVk08UPETDx5X6Mie22UxJ/mDbvZeVHhgnJopJpNm0/p
Zw4l+UPtNE+NzsytbMrHtopwTbgefm7XJ5vFGczSABgGpHeLhI1WuNGKhd25eu2p03KLF1XMWg5j
+ckOhR+EpbiAN/FpLLthK9i3xipkuPBRYBljb69KnlT25l3RG3I70jkAVwI5mC2wKFMqV9v6rmSe
bRC+3qoi3VNkZrsRqWDl1CiiOTGFwKpndyVp0fINX7SMaDfPmb+r0vmxQ9A8tJa4mRbvtu7a743v
fV4qEmCZ29frsiJHMDCjaN33zjM9X8lRenmMSa19wuLQl1+8sIi+5KEkibHEO+gmW0RmEylxBWG0
eawy/hIMZMTfXdGQ4zCz3dCXTcB5iawblZYOC05QXWYcxm6sdzqOLrwQR59XuE7Ae3olbJ0HbU0r
z2Og0XZc6CwmGS82i96xSTdtEkO5NVTzbLslyuocf8f0t/W65l9Akwif8q9TDtIf7KS/0pL++F/t
flRHIlF7+lH/HyKVjvMW/k5U+j86OoKZytffcUrH/8t/05SEY/1HOYbtehbpf8ulMv1fnJJr/cfB
/28qy3Ft7L3HCVX/g1MS0vyPC+FI+hIbuuuCO/pfnhLL/T8GLj2pCOJ5tg9D/P8FqHQOyuZIfOMn
MLioM7ymsrE3OXLA4oPhO996Vu7czdkMIVpLK2k/gAD+grD+X3QT38p27ePFjgi038hzvB5FjZ9D
BSmmrh/0WPU6WzCLobF6OLTDms5BdJ+mnPCTfvmx1DmxsJYGYFtpjEsY7OgSHY8kWMbxZmBBG+qh
X+M9n47RYP8D8tg5Iht/5ikJ0c1NrT3hqaBGDsTt5XUb3UULCh96+G+r5H+4Vn9wrPjG/7wT8hQk
aEk70UlrpTAcw+zJ9TNMH5QhzcP7H39kf577+BMu61gmYTcudPnBD/Sk8DPvkBVa39QmIe/eb3/0
teVjjJ/VRz/tX654OjMrUVaY57Tcg8KKoo1RA+aqZxLyIjliclr3u5l1L7XgdVbAUVjXI69Hqws5
i+MLQBtDKyjt7s7L1UxIwX5hNOiwCQFlf8Dv+9vfd3JHvKxuCrcxVLAQoL0HlXVLDuoxbnUQs+Hu
6zlGyjDMz+/ff/P4sWd+AOdkpdsqdRCHlRM4dBLvwVZBIZvFvKld2QSxyr55FZ09QlbdgfjxiFRD
OwwKCyZpFZeP7/8V59extE5Aj3nI05ZRQmwdiDn5zraXfjzEk2/obbq4nf4X47VQf90TBmDkOmaM
zUMFhTuV/Vo5ITgi0zXsj0ZYHv/eMzfzFMtuuPiucXmpIDN66hdsmUeYQUthHvnX2GqGvTFU9gcL
5Rx20JFSHv/z3/aonh6mJXLTCYjiESNwzOzaBaTw7577Xzvjb5+es6fWvs0Eo8rIprsxTsKvNFBQ
LP7VL/5rOf728WFqibogjR9EYap2lPJyr3FkXFVTYe7ev8QvTPeZX+N0OntdTF5auBhpZD+WHJt0
HAz91NLMwUYKi4HUeFkhxg0dqpZjDaDs0C4ar9HEjCuC20ItO6gFxc6wp5AkosiA1TReAFbFQo1B
PYuqwf/gzz37DEAlPHm/mYuPma2eRZA2bhS0HjsAs98FXpk8/wCce/YSUhonK4aTQEeVacZb3Ch2
9mIKeyYYQCSxHJ+gjhWO8wG59fyFTHXyoKlKmh1+TxVEmT1/LrQvv87FUKNaEeZ+/9f9hTL/569r
nq4gYA+ggowqO3it7XH4xZ4zvC20qQQkPNuryfp0ae5vaRghxFAb6Kc2i0eTHJyXp00HB6l0wp3v
0yJxRO0hjqjCbOegqPDr3S7zbD6OJAP3Y+T11gfU+rMzsJwje/LPh9aGPCrgvQuKfKdeycbTW+3j
87O9Tu2mnKY0YgHh+aYmI2wz4Q4Hxj2xm/ZfLYFf1d3vm4aHQcZxplYFdHDCSwa+hpdNRJ2T9EOz
ef+XOS7Yf/4wHHr//IpO0ZiCHih+vcjDH2PisF7HnltvfaX9Z1u1EbXp/xawd//9kb+XJudXGS3G
Py/UuTFujEzHhzlU/YFJJ21gGQr4nG2Nh/cvcRZB7GArPF77t33KiguCEI7U+9JX3fMAwIx/hz4l
4gR5ldG/OxBgXwuTyWaYm8bp0o2nf8MCd46z1/68trA8eERGNR6SxIgvdNZlzwMmKM5ndvnBLn/2
Fpre6WQ/3GGRagSPQd+43iNiLQmLug6/enr2/sWICXCspyPxOrvE44iyEIiwret17BYIh1HTqU99
WaNDvv9DnV10JrT6P+8Vim5hEoCLcLCBTyRAjSpUlPp+iIxil1fIH+9f5/yCML3T96IL61E0eD73
8yxQQqswvYvbBXQYkM8NE6vNlR4i+8KI3CQo7UrdWVXdFR/sq5bF1/nHs2W67glqOIc9f+Tstocs
8rPwLuXUFaUbIRKFj9nMpwHmVwdeE0xI3zb0BC05LFctrTdkJwXNgS4Zwr4ZPzBg2ykDbbYF7aFh
JldIu3UoJIYK/IujX13WkyqVdV1SF+ovpPCWAXMECIkxJA0wpq5zwCNZjM1mSIspBYCE+p8/eYuP
029TDiEkihVz98jf2CQi/Br3O42TMcG4BvmhL655Tq2daUujau7EgmU0/OA2/Xo6z9ymX7fvt6c2
dZVoRnish9hKSCjJKfRCkqXJ8lxIu/xMICs19jX+EcuZx80gjTXUr+hCz2kDKd2dbxIbNObKAUbl
HI9X76+d82uUONafa9QshNtHFTVPyDtpm/mh2vUCC6bhjnhKp+6jaanHd8m5b3+yL5opMVndMCHC
oC9JgGYWF4aq54+mopzfM9zTYh0DN5ZbC920NBcgECXoMixPSdYkl1BnmF39/t06fzIxIY78ebtg
iIwSNS8MyuJ2tFsCoNJ7IXIp17kqSXChc69pI7gru1VjEM+h2I0+hlnRS4iE7/8R57+r/Y/Nq/SN
nnQN1n4Z9rSi+97CTeoJdOLRdIZ/8yIzYSL9+U1JtZOmiydSI0v+QqXf3JQDaVkUSePl/e9xfunh
yvnzCgb2Kgslg3YvY5ZuC9VikgqNZl+63XzwZoxK71/n/NJTzsk3CZOswh0ZOQB32+SQIGbfsjlO
H1RP538Nxz7Z/YZ4Kbq2yykr9fzNsieTDq7hPY7F8FFVSXLp7MOj7JOHFIRLW3YVUIppJAJG82ty
iuzAshskJ2DL6xMT22RiDnd5H/rendknM3SlZcT0i3bhG96oLsN2yPJNPQ9MnFlPYRYOOWDSdGLM
m1W7MVkuMJ5dE+7dwfWXRyORff3TAIchX6MUgj/dt45g9Od6JFPv70bbzJI+aPupyzF0oBsjv5YD
wvRbCLvHYCwyou83w18ItQSEX8a6wiI7jWLZ5qlySDjmTtaWYjMV3QiaTKYMBrjKpt7FMWrpHoPK
qh9kNj+mITNyaevm0OzoPmUl1rkVNhqn+qZNUWCcS/vWm97IHPvkw6Sv49S7KyMntglEVUA5uyCz
YhsfBGjpdYchjq5wooKyHxPFsN3Jk9VNFDq0t0lbJV17hxOwd4yVVrZLo0l01mDUmwwAQ3vtH3sW
N4u2BwjVVW8oDI7emFnXthIgIbmJbzw7IP4WSsD1YIZiuWLKKGyFeXysQgS7tnMs91KopsbzmSBV
Dg90YCxcpfhdGj1BuCP+PF733mBb2Blph1ny0wR20hruGoK7zm3HqKlR7zpDzz5EEVmHDhFUSvWu
3HcdaUyODPUUsTF4FbyHewub7lRsRB5FY3vVhB2uV9T/VvTXHq4c7MK+i7nke9ThYkpItDJFL70w
RDtKsQNNO5fJ5UAcXZCbpQS0r5KEiPPtAhM5fZm9HsDEAlxgae6nKqnpO9X8fjo9tLmNNf+bAbNS
6w13ZBoIuHikvX9YVgFYA1N+ZmHEWmyUkCcw4OyZABorH3aMKZUXN6tlyDvAv0mGnyswaDD52E0x
thNEKzLPofkucYmnuxofZNQ/HBHRhXPv5yqN4IxB3LU7wgH5ohejhJUSR562IdR4Wdge7FZPPiES
qrGs2uUtPHFycBGVZ3G54B8g4geGdyjNXeiDZP+Jhimwp8ULkltxlyqd5DEuOGEBd8lMwFbF2wBi
yRu2DvJz/FP0WEaNzSJcF8MHGXcNXJrgOiTB2rNzCZcKDkYsn4tK9vRJZhzMRnzZAysWV6LgSPxG
fjLGRI+RVC3ZQ9mCxr4j8lAJk1M5r95PINA7/R3ofGGaqyozfGNEeM4aGpZTrDMyL20DVJlVGius
7hRBTkWUpctdKPdsXoWQq4ydYjxYkYszMjBBVxAxs2arSjvY/qJtItJOUUFZuTDhySTyMYg+3+mk
BpqAq8Ouj2Yh5ccOftuKE2q3F+Hia0kLfep7iFVwzODnyY7IpvmSWpHIjQv8a4n1plP6TuFdkzQs
ga2eO49MWeWVLix+3eSWS3Z3dOngHGYQpzILgO/o+UEDnURyn9qZH/3eyvVEfg3KHszxBIpPDzXr
08JYakGQuC/zHseCbq0Kz2Fbu4pcoFwI1nocMsq2v2bqttbmTTSCzm+OrjBcOEDmVB5hzLHTNnoi
O9E209arFt/Ogynv0uxGw5CykNMyq3Hyn7mfYVkN3JS422fbrS0MQV6yzGoIcumU1i1uSSq3TZgJ
gMxB7XTWYqw7PFAk91cEd0qamxWwQOKGK+gyIV6jhr4zHQQrhavyGTbRTLhpSiyPdBCbmyQ4b7gW
usyW/qUTmtjd48a7wiwERAJyIeoe0Za+squG1IrTmVgQ06jGPjD3ls1m2szCLskrdQ6SKqG4RX8r
eI5qGLjwwPHhT/mYM8LUlFZOotuaMZGTBLYSUsd1OpK2kNLqcAZq8rLVjzitDfsboViGs2N20jHI
8iaiJ9jj4GvbaF5FhLGtBvjL5PVfJa+ikoyVleaUUlkURQlUjDiKfQzdsgq7R7wEC58RMh4zHoM2
KY42Tgr1o+lr9DKXUy+N67p7zKD2E1XxrQjXHsSegl8YJ5Rt3bsiT4/JRcOE5sjwCpe34cq2k368
tBRQbRfTKl3xDMOHkaUwc52CmE0ISb2EZef7EctqJP9k/cDPOd2yAYWTxJQAQ+AHUzTKBCOXnTrm
RUOUgxNYBNYg61LHIAccdv3Rjotvicy+0/kdgo6/CM3zXJj+OL5h6Jzbb6KZQ0xNBoIfLKIWFnny
apvH2R4kAhO3YHpCGg44KaXuYoYt8DvWNPkNuBggB3POROYbsk3U36QDLqdtImuxPMF5rF0QFllr
QNVTGGhqf7X4aZXfJZXR1s8ELfU8YK9N8+UtLZsQtwv/zKtH05pjLjeLng4WJn81Rl/GsBzNR290
eZ7huhheRxSWlv5n3WZ+4x8NcMsEeCwNG9dfiRzDtbelDOq7g1KmD2AwphHfNNgGunl5JOeO+Lzq
aNQTQV/cbCFVwmyrsOCuGhj7BiGKAnoAno+Y9IVu6mM80GlGbqGgPAVVCHfrS6vmhcUzxYULo3ix
cejD0AJIrjIgqljHCsTuHfm/WR/cNrUxvmeYwXHAUCZM420Rm3h78PQsGstEHpkVLjLfZWgY9Cvp
FdmXOPMG975VJWkyXClm3Xsr2pGJcQEpNUasJHedzLc2x9Zub8WOMT8ybBW7mlmJ1rtPcYE32brM
GcN3PxWp3zUcgUvFCxtv6BAeQ7mZxtjLcLLG/Bz20FTfTEbkqk9N5iiNF9/IFr+H7JJ0011PsnqA
UDUti//gZ4Se7S3rYMRmpkCSNSz7hXgF9GofN6vFQ7Dg3fE8JYeIJQ6SDuJfluZvzEtMR7xpnP8M
vfKbFMp+Uztl79/VBmU52M0iittro5pMwkON6ZDC5k0Zzv0dqAToYCQYyfy7xOScXoOfKCdxS468
wA/R6drtfoQz0svV7CST7bTrelGLKe6LtC98/75JG1N+oO79pcI/nVm8UNO23B2FGdaoHwW22IRT
2MQyfP8E8ZeTinVSfzOwR2dTBF+i8LV3ZfW2hF7mWxOuLh3u0iLuk391mlCnklFT91PukDvY+QhF
K8dI2O5aPf8s/MH5+f6X+YtaBEzuz3OXHw2A10zeQHGtux+loz95dZSuoqR+tqeovOrmBDpql5e4
ky3GEZvu3ftXPn8bHetED9P12E/zcUQKi3rcLh1ROZK7OmD8IjEsuyoe37/O+eWAvvfnF0zDdil7
sxQBOUv9JMas/tSlXfVBT+Qvcrnz65T2m5CDE9/G+lKqoCqldetHDkl5hgBtG4GIqFzV7R3CgRuD
6eIbI8Ywxc/8XFlm9P39r3f+xGkfHQ+/y79A5qFO4mEjidBB4UhVcrDHVN97Sfhvhi3TEXBPFrzs
jRFQB3cwsXVLt4JmVOqM6ioqYQ2//y3+chvtU9lwqivbT2oOzoWe6hvLNsvt1DaKEVHja4IJhEgK
vuB4LklaeMh2pRDLxppE/JGMfjz//1OSsk8bQjFt5WroYxqjKvXWkT0JEnqagX6CiGRBxHYloHvA
KqVjyjkYr16f4BRqTRFMorKBl7X6gw3m/AGf+V5//qTdBGA/ySYRtFoSTYNsIzYSWjIuW6PCxNhD
yTyWWl3/wT5z/lG0jwPPfl9DYZyMKcdvzlPmsKy026pPoAdw2RrTwHhPwBYf/MpHfe/MTT5VPTMD
fj+d8zBITfTpsToypL0Bp7odzFgpVo0XE/kUVOkzQKV1YiumzmeeSxZeLOBnIyJIWRltmKOFib3w
oVB52B8hE3qvgIb9D56pv/wA8niffnumPUELCCCUH4zz4q+hRi1XzQj1ZsjpuUbkFFdGMhcXH9yU
ozZ05qacblA+1r9kUZMKiPFhJHdNsj+UsgCqqFpFNeFCHYiYE1kGYuTreRtnc/LBxY+b4Llrn/zy
BkO2mPY4KPKHpnMlc2Ir9aSfHDnXgZ/j565cEJsZFeQHS+D8bmwfvVu/39p0WuQcETqDaNMu5oWf
zMC7FiqXj0Yd/mU/NE6+Ed15BR/Q8IO2CefA7O2nNOzyfToZH01S/ssiPu1Rs7s3kFZ6GpT19BAC
ZnaXfu1qAplOD32EEBvFu+dhA0uxnb6/SM4/oeAB/rxtmc15LlNYgqpCwzyCP3tpdj789LoF1c53
/mA9nLeVmdI5WfqNM0ymqQRmm1aEu4KCfx0bpO78RowQHTR4WuH0sIYYIydpzXolxu4lMKaYyk5+
AneAJdjHZGnavR9Q0VIkVr23NUTUf9CuO3//pX1yL5SICEJxeglGu7E/17U3Xmk9qjWTdgyqGPjb
uHWPYS7R7rUfi/37P8H5TeHXVMjfV25HY8iO/cXHoY8lm8ELIn2xRuW/IC/U0A+Mo5UboIp7//71
/tJdkPLkey6LSEd7snzyeobaNQgwwJQyAYUXZohyRXhwYQEc7CQHuzb76tblvb+pBx+hoFzKD9rx
fykQ/2HJaAE+4S2RSBRIVA/DIr95HBi3eVhl963HVONYll9JOam1FJa5s+u8+uA9eH6vkKfewYrM
F0ouU3cmzbtua7deXQQzk3aHDy5wfq+QxolaX/aILyEhrYAuQH1Z0SwHD+7NzKqYmu37v+L570CL
/M8Ht4t0zT5kwVBCfQl34+KgZ0ecAT9qpZ1/GsxTu0bvWDJEkqT+TMVxIgOTGHKLBAQBmpIYRKUD
rcGPlF701QwHvXv/a51/b+BH//NrAcGWix1WuDKIGW+RqKCM+v6Vq9Hik0YPq1R3cAnjtvvgPv7l
gvbJBV2o4oaTWjilxNx9aXubw3yfskOVytwop4oCxlGlhzHrvQ+2wr/c2FPvBizzylwgaAWFYZrb
jgFnUJmWz74Jsm5A50MiB0s0fQqh9B/+1V39L+bObLlxLDvXr+IXQAfm4fIQ4EyK1MRU6gaRSkmY
sQFsYGN4en+s9jl2V5S7w746F053VXRnpkhgD2v96/v+HM7rkoVhg4pYFekfkE2GMW/FBLl2NBtn
q0N83jkZegt/0op/sa/89RtA3e4fv0cbJWgPc9TdjLAz16Yzq2hKuL+ao/avcnR/vW4afz7edA5T
0I7ON2erjNGgCsEnI9zlBjaijU1pwMrtSHH555/gX/9h+p9vQ0r4qgcnB+m49ZunOTMYC17AsVXG
op0rrOyYP4Dh/u/+sD9/eLo/GwzmuhufmV1QT86Hqmmby9ryo86UC/it+V8lbf76AKA7f7qD9cwf
G1PGQe1eHARAk4o95bF2i5s9OajBmP7Fz/TX65X+5wamRd2MzbVOgeHWzS9Td/qTPnlj/79acf8w
If/XTdTDLchs4OCtM2rRkdMlkDatydu7dH82//xb+W9+gj8/0qop1Zz6TbmO8yr4ps5tXjLIjX//
fP7DN339+9n4T4LrP/3jf2+x/oe5jH9qxf7/cDjjnq/+f9m2u077H3TXIaMZ3a/y3/7Pd5f9/lX/
29NXM3yU2e//Oqtx/x3+w3zt/c1mkAzFNVMZtAV8Fte/m68N+2/EZvQgMBm4ME3//kD/X/G18Tc6
mw4hA8PSbX7lHZBiuIuvzb+RCeUYp+sOqurARFT9PxBfU8u/v6L/ee/xLEKZDIQwWe24BiX/PydF
xsllCq8tt7VrQl+o171Q2bUIlp47D6cBswCmVXA7qrLx1gEDfBxSvI+5oW6mUfhnz2NQOs7oPMnY
WrZSM2+ezXpdjPEePAUF7WT6UU7J5x9jA2Kp0EfMb+7MWTpwMFu1VpncNNqse1ezdeCvy4cI2umh
mryVx4T+2raWT6nuw31WI27pYFbrwUQ988c/jjPE88bIhv0f/6inTDqWeD1DAfgkMgbvkY7gQk60
ezW72zSODi2tpvjxPukZhHSnuPR6Ne/VXKHt0PNPfj6gHJ67n5qgvDKMf9NoCVA7BWHda83Wpy8Y
FsEUv/bkUEEWe866bFS+bgpGhCvwgXCRD5ZHD1aqKo0GOSHGEFFpBCHZIW/rGT3ignjjYOQ8ILLK
jn/8QohZEidusBYUWYbYkjq8WJJDo3s6CxxIdJQPOEOMWEDqrOicmcbKQb1WcZ1E8npo0hwV6FI8
Wd024bIMyhXEZIzgCmQ3M22LbcOOYmiuBId/6nILlHLnDQfQF5ti9LtDR7+NLikdIcSt+zmjIJnm
KgPJokFcYLTENinaW3buhlo2WQy8B4zeTYaIaCrB5oQxTzkiNkPSD7Be52XvBJ6xx6YA+QXd5Lr3
S65PFkoRvQLqWFaA1kartI+xMtZVWyZ7UvfvvaIlZ2fBuNf7/mdrFb+clp9DZfaH8CA1ZGX3oBcw
puEDMpj/3TnQ7whFPHecMsPEaQzqZZbcLJar6B/1T1wWB861w1oTEJl5WHH9ak6kpUzUFj4gAfxt
gOLoTYa0RoqwMuc9gcHxDIKGWSCtWc9zylBcClMMBwtfK5eLzNMRKt2/jEFzqclN7oqslbVuYBbQ
RKhXeoMhQwaX87DCIcSUcsDv4RnPjm1V65o2JIO35BRg6hshqFqoBfxmTGrb4eg9drI7FrwCk+a3
194MvnxmkS0ipiI2b0iu4lU2x7/hL77F7cSrZK7sxubQiafrCSExzxbZ5MC5zW36tPRvZTZhkZv7
/TzUILsLT48CtTCnPIIpzIO7Pdy8pbm2zxVjt3Tsd4v7kWfOFkmgtpv8Bit8PWYRvnLaYZq6LGVx
FfN4EJXvArZJLjbgj5VnK5fGlnZzURzuiykA2CBiTLQCGEBivVB7poHsXPOyhjSS259BjqSJJyyr
0deh9uTHWFpz4zqdPMwW/XaNCzSNpRhC95KtprQFzK5GEled+zhUgvqGVr2byrlUZvMiRfXuxWNz
JNOU7WTF4EASwKJnbkmsW9xHkXCNC79pO3inCWfxwTZodTJm9M2Q/bGqvHRTOH4L0J05IxXP06Zy
gMXwLaPHTV+Gag8ZaTgq/0ZYFtpxwIhPFzBGaQHTBohf8xGe0+2U+/m6HxkObWZQUuhRXuFgb60W
21qhgnID1TnHVJw6wEToWvvuUB8bO2IGmTlvm8ez6MaTBIlNO3Opt7gXPgreWea54G4545vl+5/j
iF/YEnvNaFRoSu/dqKpyJzPyaERcn8FaDISdcLypcQGeRbVupCE16uOyqhtvDcX7mrPewwADK2gn
9cbNjZMu+uPM/9XWUm28LvvJ4kh6a9H8hQZr0K1Vpt7MxHtQYtqkTAPd56bF0QLgTo0OErdJRyjK
A1o15AvTUuh7MoDI0OOmiXS56fvJChEDYzYB6uBq5jdrhhPRQrqblcu12S2beh6DyLVbD/5Lsull
uyWYVvCv8cEYV7kUr1Nh3JIJfQ3jy0VYZtkPPemoo5JL8EZv3tQQ6y3afmhs6oTh33q/6LQh4n4h
z9WbJ2H4zbZlVnsc5NGf/RcCz2iYze6BWST+EpriXSZcrQShHb+fsYOB/l2NUj0FHNo3OMsflqH/
MdlQAYB/IWpEKhgmrrxObmechuLQW8MYuQX+Trl4t1TZT4I6LZDB8RmQxFc58qibcNkHyNdM6ULv
ag0PYF0K1XRMXpNsAXHkZ9+9K94XMcgVrSdwXHbwXvfNgAjV3dbl8hbAfPeIgG1zoqM1YLd6r2ze
mPQ+mzB7IE7BkK+CPFXwuohhtkFzteq+PKfnxAnykFzJD1sx9By36QPWmksr2hd6Kag98xsTKNHs
C1rd5I7KAUoopP16Rr3ESUaHnDDc0FztOlhRYEk4AjDsfcT1Rnu9M5bNhJkH2vsepSl2kj+wg61+
SGuQU818S+3+uZjsq2bHL/Ry+ZcGnf2M/YVtV+LMoJ8+xWKd+u2yh7BWhoFELJss2inLgVrHJbJe
YRpbIHuvBLn0NRLJduMDJUwm71yT5WNq34YQMtbDkevOSXTswUPFuAkVLKQoJD2K1H2EGX1nv1gm
Mh1mzBJFfXuOhvJYm0BXFUiLuun1Hfk9SFaFIibh6S1DDMVlCIqXnsEWkPjmNcaaeFxo6TOcshQb
cknqBDUCahet+azCwWHYLLozPCM5gAklMhrvg+VzIm2B9hIvsKtLkxnubg2LBrXT5MYsrJAx2aIh
CQLzgnT1PVntBl7sfJSmK3lcwWYNoJVSbugcvrR257f5JZW0DqbZatdtLJAjMG3GwHp50jL4M/wb
sWuVgVnB3rSZ4e5Ijvhbqpu3rOt/jo4M4CqinCoEmPZUMUeh3oxs9vdBzIU7qTQ//EMNghtoXIx5
zdJJ2kwbHF4AM4/EON0C0PGH+bXo/OmaMnLfzF8F83XrIJsgNRjjfS3CWBQsdLzLOiqG/jLVrXxq
HB9Ez+C1W2ZN+Vug6BGjMDedGE6ZVg2h3t3Ddj0D+Ev5AiPKeI3b4JfleazUs3y06YeA46pDAXYG
hyzHDNmEpls5e9203TVh8/2YGgqcxAwthJchwdXm5uz5NQGcQFegdBaDgRFzvBDA6aNe8hVA192T
s/vE1zlF5XjwpD4d+jQ72cGcbM3ceay9ZtwGpAQ3XTE/BFgnKo0+pLhXZBolLwtP1+C4q8S3P30O
GpcEpSXF4a/8vhDEGOP3Kv81FCSxqKp+VdQ+/Nk9c4bcea1fhXbe1KFtSiJvY+Ox1Nb1ykkGgMQw
fVKLi2nuigthjBae8QMNQf9CQq6CtpM9kqwvzhzgG6X7+/KqjA4Wd4dcxUuGY2V5Nw3EoSihOoCg
9SKXzDgaTfkr+ZX2+UjyFbRO4SDy6KGD1OSlDlYJiLx0R6i1jhweUqMxNooDP2qiMRpxNW0oi2Nf
feOARk4pGfqtSreOPdhHXc43e+FYrqosZMVSILE1Ms4TvD6zzuEHNvozItxuo/hI166ws9Vyp27m
n8PCOR+8VxmlqAvu2tkU9bkySSia+zKrX8Hnp7Sl1q5kUgIi3NmxTYTZCeGWnqU2cyb2+h7VBcY6
FIJYr5L8tYPZzlKKS9A6EaxUUVepfJtp1gO0cfs6ag9tdiZjS1a1GPVdxhQR7DYApzOduSYjyTTH
pR7aj3GD94N9G5OgfhYUp8gQKZ4bEjUrDWE54F3rAMsh3eRQ2pIgaF96raeJMT9XNUDimXjlOfHV
qmuc/eDy/FqgTqkKPRUqY4VIsSkzrLVuq68eCSH7ju6EhW08LuWv2rTNrSfTT5MdEdQTP2C6b7O8
2KeO8dFkcEhRmTnrolxYjewpYgWe1p5v10QoAfjNsOZdSHh8ktCIid2kdQ/1cPFpeo3GXfFFvgrK
82pw8Kk1szSYwraHk9UamOGL7I0hBgDMamh3g2H5O9TluKLucTTG+MJhwR/vGthv7RiOXbfpiYls
Lb98rowS26FGfo9228OwEEkd7aqARNe9THD6NbzdrN8oUdK5iWQ9y4PZ4KTNvw0J4tyNx54rW8HH
KYlplQqmFxrJfCtz5H+Jc6HoZqI0DgImizj9z1iAsCm2q7KSEYYtfcccwudSDauZDPmmlcjQMe9C
ER+sYhN7JqYaQJ11yoSceyAUSM2uMWAsjfV24NvZDFK99MYkdkEMAV4387VexI9Sb2osi8SMVPbU
EB9kQLW7mLP2ljV1i+pwmLcOAzyr0kALOs4jQMnZ2TWTcaCWHBaZbrwzBPAhcvU7MdI6nPwiX4uC
i2HGh2IlgbvpGpJbY2s/IIX/CLg2lf4Btj7LTDi0zXQES/6kq1ZfB8YGcjnQxMJG9kWgCT1U9pWa
+tZjWg3EY4kMw6rf84bPxZS9HmnGgK3d8xWSP4tTjciGHa6Ib8JXwVqV5bJtg1HtYEwQHSeESnvL
vUjSU5FRLKy2BP1ZFQixTcAUKuB/tAOxALUxbiWGQtZW0yBNGRigXKBu2qrbicCz9yKh024KpFFs
tENgTrxdWQRp554fN/JT6lynEvwJsa4bUcs2JIwMZZXLkl9fLKE/zjviy9wnXR6KJGkXPq381QCA
MHr6L8+uph0TNsljIDmXw9+KMkqgJ5fvK236TV04QHmcu9EGoROxfb4UP/fRgHCwUsV3QbIT1Yd6
iwOzOqUnUsUtcM1TT4GcVZYLq89qGRatFtZafBw02DeLl351DHyBMG+xbfacTNipVlaWYBcEUSBy
pjtwYZNHl/mHh7zjkFlE1qbJ2ZkBl59JcJTzkskNpdLowItyA4p6JrRcXBNo7xA+OKQhDdXZgTEt
V1QfWp4UM/5AoUAo1mKYLM+IFzRDRqygTgH/q/Sz06xHuupVtBDx3tRxgrOqTg9eKfY+WIMQpyeY
GyCzvWFdveXRbCXJjqV9arHjdkeEjMROK/sWQ2wO2VYaEE/uRWcgYatpQx3qBNBD5hFOqU6IqUxs
9hmjPdkLyHhbQBwSEvJVsZBAojPS2T98of3Wa+3THE+MAcZhXjNMMUOdymf3NhdcDlx36gCOgUmK
hcEik6IfLZJiTULknXaBuRm5bkOEfwURzWSR24gIzJ6HcD4JxL50NFBhnfHsV8N1Wlq0MRa3LJ6/
JLTkO5kPMIQIljuXUg1rNC/z/UzL6N0ubu9pZ6l/jFNBuNHzoyH3q1MeyG2cJOlJj/VfvnzIjNdF
Ly9jLT6KRlJWMpdLkQBdk5Q12H9Awt6BS6Db+51rXarEYJTd0LG3CcSOiddPDzWRh5Xu3EGZrbmF
5u9Cwa+creqiKsFvpCz/C/t3vhssZ6PagdxqUfUwsXGlqF+8vm3o18F4IsCDF6/6aJfmh9FZSAbc
6UMlO2s2TyYHxa1b62/+gv+hxt9KTNOK2lp7B1hY8iz0hFYTE8y6sKK0t70ooFgVWPYQCvzHCzO0
hs6H1AZqS+B92Wl2tk0c6M+Mm4itXpJcdrUIJwhn6EQu2zJYLM6EGHGEb4aVb+18MVOCglQ1OG8i
A8OEaQ1SndTO5ui+CRJbG+XLLzeOu0Pujq8LIzyzm32ibCsjtQT+uvQrVPHyHkgCaqnn8m2o0Xzk
VbumOSAOQ48fzVQkSAxOx7xrw8b3f9KTHzlA9giz7yJ2dPXgfheMQ/PUHDRWpzbDORCvLZfQHRUn
dnz0XTOzMDjYMRpIj3JW91Npxlmb7l9jx9I0OBW3/Iqkmx1zglyU/KjvZDFQIMeyYl7Bai0oBbBf
1kvznlrWgk0vOBqoF3ZW7j6kDXtSo3NGAMuTbqQYFdtCXPFtWUeTD5oJl7fZ1LA4DhA01VhuyGff
epwU4YRsL6wqe1f2Kdxlltf4Vw7idWV0WRD5sF8iHa5y2Jw8BXKt6e93i27a1bHgt9df67Ta+HSX
z33fRgbzv2vdgaW5k6XqAX1T3iKnH0cxo/UuW8Rejuw5frlL0mEMk+kR7Fe6cmlbQaodbtmQ//aM
+LuesyqES8Z9kV9DlgKE8/LRmLtDqYp4bed3cwTqoBHzQZVSKCuW8dTklbteCsb1hAa3pWrnUDz1
2eizJ9TAqYpjZbPOeAb9pLzo103NXFHaLWJLefQr6FfZmDGIz00Xpt0ElxgKdmKVL5mlfQ2ygvvn
g7P2zDRej3KGQsa9SCz5h0MQnuEBsmzUxeZFfxvK+JdZqePQyGfskpzhiY3zWj56+JNFYzus+7FH
dZYgfDswRjtO3/RhwSdK/ux+LnD96FbUM0iDxAMcISNXQzQPwH7UqCicWtNZG3QEXikr4pxw8Zft
3UKzGSFswToo0/UM2Z/Fi2T1UNHfRWumVYHGV1QB+Z6Gh8wS1UYXqt9ROKHOlzjnvKhfO4zAUc31
Zue7FKBB4mJz8RQbOi+k4T4ZBZbpJUcUo5bqtaI8aXpYATBuRhBkqbzfH+cu7EZDCyfa6fu2PxZa
9cbFiwOeoCiVFZFIHLj4Cx+f1ajN0KNJMOZPC5/ISub+uDd+F22OuOo+TdLU83M5I1HvO9NbAWVW
uoOuCpJcKLLu2woGfd3gJF25xtaoChbsxkSxZ6i3nv8yUgYme0jPe5PxMEvO7t2knw3melDWyYNf
7EZWBXRxHPrEfvIyscubk9QRjFqdEzxRgsFsY8h1MIggVDbuSJZjMUEDzJKJvQKDBEqFl6FOvhsv
/yFNI0cLYsUre8iCcNAUY8nZp5NQz6iGbsMT5GzbH0mCC5mCbk77EfNvjCMC6ra5i7lOrYT5ODYS
jr6V+MivQNhpRIXaHjoLqtw05wTFYAvF7CX2jwLXWKVZTPQN05ueNM6uDKZPk+2PH7opnfbIsArL
V8E6pnHrcwvApPRWA541Fjt11uPiZ+pKG5d49pU1ksvviHGh9Mv13Ddntbhia4/MsJSsjIaWMkqV
YJwVBBuJ6XSbbELPafv5nqoEbUjcM55t3zdkqPmpxRPhXSuuoSF//2/2A3rxKbtCk2vrJJ9/6n40
5RPVcjHzgfgTx/5Enrzcm5BRiwKqTrVgB/jBNGVOb0B31prkWMXWEGIQtQ6doJKERfXiY0BDxYiY
DrJUE6iejS1zV6VnT+uYdVKCEVVqsqKuUdrWvjslfYu5CI19hPY5d3eYuCvXVnXYOLlYW/bT1C89
UQEso1yatSdletsKauI6CxaeeKfYFunyA8S+fjX8V2tEosGG+pzdsyKdN275G8FpnAH2glwqIt7A
p8QzOCMUvNAT/NC9pstiby48/cnCTcpyDz4eepC0FDyc4bkxzFNnuPmO8g5oz/maD+nJnsYTXG8A
j3pHQQ8/yM7oD35rLvAd71piD+juVO4dtBfkOMaIouGY058B+DsWawfZXBdjJnZRLkRa3NPw1qq1
p2VnRtqOY1n+cpbyWd6bdbW0WSd1jAK14GzTlcA5a6bSEmt8zkUxwva752gL+IcQxB/cntNAEjdc
kSBpzcYLQTtQyRRui7JID5JJzpVdJD+kJFzjxKKkAsSEIOxHOFOc8MycaiPE51Ofw5zC4eOAEo5U
MVN27NqnwKZubQc8mqlEbVRy87WbNfBp7cJ0R7bxaH5ktp+8wvHfqdk3fs7JWU99kKYzQFpYqgH9
IPOUSGYueGte5PSEh63bBbjJWn2G75ucMVDBlqM4FyaZf22y6pEmggi10kECwPu9WlrtMXZ4gNrW
vi5De4zpIe0ajQ8Jmu267wZ+NpaTjbSzS/CMp/tGOQjdF9VRW7ulHtNIw5I+yKTbGgN6Qw/8MQOx
9d71JBtQue8CeiFTvW26jnFehCPDwFLawUVfTbnJa9FtEm/ojzHH6k5h7eFivBIy+NUkTIEFi48Q
IX7DpMXfqHW3nV9+iKm8OlbHYI6m9I2BUEIr+m4r/HCpqSfpnXq2veJL0PSN3CF9TROreKWOUaP0
4cMa3fepQfPowsQDU+NjHk8hARh5fGQl6FcWryB/SWtnxcB1Y8em0oSSoS/jbdOwgk8MNKYF2AUG
YT4YIzSvegu9BV4PlxnAWUzTUBfJwUcA6LfrZs2k8JfbudpjcLIm/BoZHGrL4GAEnYkWMnLtRPw2
i8cZHC5NZnpgrWmsC9t6KlMjeOgD/zc4gWs2tNel9bqd0zlhTGdiBTGjXjdDEBnleIpN/0GraQ57
lCr4JWzNZiRsRf8xoOS5ZWjsZsw9XTBWgb5+V5P527RMlEalYvauVPQntMsxY51nydZMzqtQMEv7
RcrjiOSDKC6HjRz3Jkd/BFBIC/EeFB7VqlS+IOThhhFjmQRhymzUKxeGnZVloZZYJ7Sy+BVa9BWd
/dU6R/w6eOQZTqTAQ4ktYx5iZYajtLV7MZ6GYJp9B+XwNpV6G9lxi0CJJfQ4Pw1++z6Xc8xeMYRG
nLXbpndudmGdHJw2kalxvZZIubgZMZLYV68GQrhVZh46C8NPT/sFAC+Q+LsIC9IjQ47wXFZjycAT
0aAHKqYW7VP04+6bRV92xYF3ozljFnpN6YWFlnxzi3rnfkXfg70aNAkOiWWHUNDbuqWId8tYPLBy
hpUFUMX0aQA7tnGqW+0ZQw1q9XyA9+Pd9M79osCJdX4sdZRMe8e+W16DGMV7Px7A8/yc48zYdjrV
78WBnmtyItDLZj8my1mYVRgQPId99Z3By11x9y2iyXJh0qsX4BnnGbMULJX0qdR6ul7mc9JgK3f1
t0Y94137mkY/2GTje5KITxuiN+SyBS4vN4gFUuLKHSxzU2XedxxXz1zmxJ6xx1/8tNnG0Jjtun/p
aTBXR5OwW8Mdf2UnQxuZ5AO8mTdQdr63sTsORbycr81U0XrS6axzylErQx+P/TRsyNAJbM/qSif9
CXvHAwddOCctijy7pzdqlPO1xtkx0b1c+R69kkXRT9GEetww9nxWTA9u7IpCZGD259zFDZPTHY0Y
Dr2V2cINjN7sMhn4h00z9BP9uZ3u6uag5PmTe79wvzg7XgAO/O5FfDKW4auK51MfTDwR/fhGU/KC
VWafafqVllpkuPTvcYtfWodzDj4d1p9Ge17YgRiLk5r2YmpcsQIOJ0ypRkLHPCYn53eF6zgLrB0L
70XT+Rq7OQvOFPPIKuM1a/zD/WjN/1+PHWO6fFqvfQ9ey1MG1xTYvqLjEM1JboVg80L950NPK4rr
5kPPiWmNUOStghkd24Vxnjz93EhPbPCuvjM+dy2UcQB12Gwdab55TQNGoL2RA34lg/DMHDo6EKAM
JVcK1BXv2qCKtdHoG+oQP31uExSSKnulTIycXvbUM0q4LfRXRCAMJKBAX1CNEEscIC2XzCdXZOr5
CjHp7JALsn4ELwy3xysTFNRKaAV+C49GcaHHGxu4OMOt6cp6pX7Xhb7n35QbvxhO+YEy6j31KVgt
mdym9oljes+VKttY0G/oChTrIuHRsK3nBGmkNGQWJRiCtPol5Y0jg7A8lwh2aYvFeHjC8r5iVaKp
13lbvJhszYT+N35gvXZVzN3g3pJ2DI5PY3lwrOIpLyfKs1wCSHMyNGwzSam4hiccK7JNbJOaNYrP
DJtSoss185ykjzV+ECwTnxyWt4br66H2/McR3snbvSG9cyAqk44h/kie+zKVRDebHwxuG/u654Rl
jeyKSw+xwoihMnESqUpsbK37o67KktpnvxFcjhhTuMKpSBsUlyl5JRK99+0QL3G7zypqMzFm3wRa
Q7/OOPFviW48EPw5dkHirSAFpsa9W0ktlBplryrnvgLmYedjM/Dd81JlHzODatQ7ecD6a5oSNBLF
/GLL16CcnyU73QG7bWssz3nJIaDzl+/nBA/8amiz73HJH5a8poytHmNGgW198O6BoS8yILeKVjeJ
X2tNcYefssvpfpn8p2E81UnBsa6kf7E4N52j6ApQ6NGV6CgSrXjyHO2xpdDA4BFPWesYnKtoP+tU
e1pHvM4dPdfE39AQs/ZT7D1Snbomw8idMVHHvk4egiHDAuLkTViUPxpiVuHoU0zrbZ0LSaB/L0H6
6Xf3ka36CDdpDiEc+Tn9nxFVGkDF8i5QtFuWYNMpPkdacZ6ZPGTjZ2UiMnTFq0JcF7X5i5F3h8Xl
0Ib74Zms6VtR0ndqgxvHvucWW1PY1PH7vW5DGfTTU6wT6VV408Bftb0AjL2mCd8+qpxVrpo3Z6Zu
nrxV9f3R4h2NigylovDTMFXxTrbBmXDaznKbbdWb/M/QlOj1jQ4FhYXBuIlMf16YDgv7sT1nrGRc
kzhe0/XnFFDL+swQGd9E2x2sYXhWAzh3R5ynXGAlyedrLMbbOFbN9o+vyajyG63leyngWhYnJJl0
fbDHsBrPLZyuEVeazXAeXRr506vqnQ9OnlH0oLOiWiynxJGEJ75b5067DxiWGtP2R6wXr3EcPIqB
Z2MmhOB11XYsghsk/F1nB1VYtdSE2RR+WBm6kLE9eI46+Y7FuttmHxU75lrPtV99OXOLoMo1NtSC
UPy2FsorlmTA92+Uhr9mI143GRdRHMhB6f8GlRulGt06zRDvrqI1fP+G2D50vXpBhH0rp0h5LScc
V82UmhVEhP6Imshtg4CAcrIziuA8xOVr5pk7p2KQvHGbi8W7GhVCHZeKR6bItd8F2movu9sGcdjY
Po6Oah/0/d6rf+qLQpMmD4ikP+254dYi9lXAWKYzS/qOlAdwea/7mOVCq99m1z7WcUVxan7DSDeG
TOL8oFY9Aw6gsldkciMS76vx+UuMn11J1ZPy7wIT/z3Rl/XU8xDNvfk2uXe1ylLTd8kvtq3fm9At
awkbLDDKS5cEry0TeJrRbskheit9FjuvY4XqeCFapIpufnVj/WT1sPDmDixCn4Yk8Vh4NJCxsyY3
pi3f7/XwoKFD2rrB2Z/xfSix53j9G8vUodDoR5hTG4mXuZvfxRs1l4PZKY5UFV9okr7azAHy+Rlr
q56xJFoagfqepF5COUXDgWZqALMnJLk6SI4/ljXUycdW4Vei+ENixNXNM0DUTiZPYuME8nfgMEmG
Jy8lUMJaCxgoIun0a7HiZJ2q4EHGDOeLanxb+pqirdmdYauuyUU9C+RQwupOC/tp7RRPMtVPBq3h
rORop1L5FGfalxe4bJJ4JVbYLSTFeLwqUHMmEUSVd+kabK2c0D6abJtq95gfOtpcFzuMvyfF1pL2
/t7CiUpPiI9JY6FzhbFmkua+boUlCSErzvVVxuGFZCg02/jM+aKse5xF3KlpZmAayIxlzcykiLSE
U7peDjuXusLMGP2k402vpxMOeYIOWrVRdxx0a1xlqXGm9ECCDOUXAdybov9A5mf0db56k4qM7izP
ZD1n+A5cOOer1ZSfhAyZ3ijKaaVbpKrq5DMz06feIaVlZcOx1bhax6bY6aN/zr3hbW6C3+6EaIys
rDLlhamFV6bX+RNi7jjkDZ2eChsXVFKmbcUu5+ILG50n0ek/CHj8lKZgpBd4VVcTyQJPadAobM+J
mH860rh50jnbA3Xeu5+osIddPFqPo9MeSM4ckUBuWY/cUM+HSxXj3W3jr8BbEJvG80q1YTb9lm0h
Q8V5L9ZKTgTklhTVZc8Vv4jPnixtl2r4I+74KfraH2aqPU2OuIy6R75EJ7cxvBk0kKNe6SGxvOcR
YfJqRLStDPEyVfrV14jjk60jyYiIPrF/thAQqW10BzVlr5ksn7CI8i+mY2kxYgl45pmmPtg/GvYr
itxHfQ4hUkm+luWZYf+HAGEChRJiZk0A/iRPPrJ7ptjhcEbkik9CMWJTztTGBVmAlh0dttA5ha4U
TXb/Pjv378P45vmheUT+uEXNvG7VvIO1g+eyMKK6M+9TtuZrgu/+TO6QPGJKLCo4OEIaJ1gpW88q
1ZG547MaEiqxgSQHq+f2PjOzKObMeBRJBoNcGwKqgd/c8+XJpLkcNvkVQhYnFz+5LMinaDLDkzex
h+76PLFCnsl756fE7Q37mIbETFRtm4mxutAJ1GQ8HDS9+t3J4TseeeviXv9dgm/inabmey97lsNc
U/Nc3hpJ+Shf5NMAhotk6P2+nKeoZXst22uZNoeWpaa1XQV0sHpr5eucd9GxXVTPIxwYb/dtAYUU
AW4uULwwPyX4nRAe1g8aJqH0SCpSqPEpA4z0LhYvKtvlkoz6o56P/pabzxKWMpGrdC5+p6WOKGgy
fxCCSDa56jDt5GAhBiO+ed6ZLKH17xydWXOzRhaGfxFV0Oy3Etpl2ZZ331D2Z5t9bRpofn0e5WJq
JskksSXoPudd72B7Vq3v3RMmbtPSFI73npJ7y2/SK8U/il0Rq5j5Xt7aVtqwJ/1qMnc0bxURrBaz
XXvUMbTmYszh3eSz+qMg36gbKhiWz6HJ6Okyi06Fl97ElU+5BGkwvXI+ejCCwE3hrhsWYqaU42wS
DYhRJ/4XGYbg5DRjFtkhd4O7+wZW+9i66a7zSwfdMFmQi9tcTBROBZG2W93sLF0GF3nprWHeTLcH
sOHsr2zitxmpg22eDlsbcCZKyDij/sWlV1P79LCN9XZkc18Zxn1qj3YUqkRww80uFfU0bNbu0u7u
+zT+iOHNERR+lwnslWFPDyVkEpmUL7nF0YVg9F0mNuJpxOljK+gR8n0ZJRICoe3x7nthwd3P2pdU
X5bw3VvX+88iECh0E7oHH72dibQE/Xf5CROJ4Z1oKbpCKOkWCZ8rF6TMz0Vgmev4FhKcpurceva4
Y8xbkeIE1FdQypv79b2ZmOclUyFw8bBq4ifQpgD1GuuGqr29lRMZ5GfFD/+9a9KqXhFSR90WmmVZ
1esC9iSK6RiavIthM5UkAuGVHc/xSgZBvUnh8HzEPnQ9PVJRagB7GM4uI06atnjaCrP2fi5hmpAL
XlHcHMKm+Cx6GDlIyGNOZuhGyeW9VMuemiHOlCLc+CXcYA2cvNKaZrved/8Jotl25C1tKnQ6K4Ow
qSgbwi1J43Qjjz4avh5e2wWob9B6oB79yQp57BjRiASkPDvoX+qGnIA0DdZWR9c6wjY9E8GfzTTM
DIt5aJTxaM3DLrVEve+Hi8/puhGal+wq1EeAMpujNWiiEVYrLsPvtPWao6vSryEpZzj4Bkh6JBoI
ip2jVn4Iz542c1+dJoTlJMQSmNPs0YvyeGma+Owg20gA1Shs3vwSZI8f/h/6xJi7lndao4dLtPlh
g/sz2BEqTIr6mqou92zUAecE6rnU1bAnVHlsML4OEWbpX4CcehUMzSGs4HX6ZjC2gzucda6gOqX/
uyzMPZ1DalMiH7zUgxy7lTDZNZ9M3NMLn9ffQ5mpiA3qy/XyIUI1/IxiJlxrEy2ShnKxu/EHAQDG
eLXKc58/SZbOakDaSQy2xNYxIfUfCeuvym/tRmRJHSWkoVek9RmWbh1PJ37hgJwOlr6shHnrkCCy
IxDtEHfLe0F1Tt6jRIyzozvU07YmQhr8QaMKnboFlgqZuahPWrP1Ujs4sualnB2lEa8dfU9+MGhz
TFZZuFCBbmv256R2UIN3lwo+9b7tWKoUYgoMPsSD0VxLYi/bBAMkquu/yTYO1Brn8FI3xqawHje2
SC92CsCeyIb4rFKg0aB3zXWRhaSpvR7qcYcv9y4pln4/ilrSEdUeB+KNN/HDQkjtushBHIzb+ge/
BZZD0VeGUsRxXyrPaPaFOzfbzn4KkcevJy/4WZbWfJgW1EGGN5O6Zsbq4FltwHKDl919RLlITF9V
dzcHwAXCls83s5EqVtnzHHAl5fLDQ4UEnkDLex9nj16/BIDGsgFWLV4mI6DRdZzSozGfY6/DOEGh
+tAg8WWecPqWaYeW2QpGq/IKIk8Td6Xa4NrQB7l1x/KVlidvXzJJVUF67TT/Es3vWFq2PCJLdjhE
eJ5eJCqKHtDWy8WHLpOXJTaQvi8s8FYxaWoRTVzxRfan55BpFe1tXbbcNdZZt+O7bwVIvazgg6DI
mcRuWIYi/Gh6/7PP23vdGL9lCUwI/HI/dtlBxYBzThJjDFTeqXMGoDccUrkZU/sEctbSkpWI+HdJ
up+eGKFVVqPbFgOBmImtTsmGvDNaOX3kWgZrU9a4WwJLMfEvLgsRqn+7q9mghvIFY4AXOTl9syOD
qi6sk9tZAK1qdLdZaj8RWYp6z6HmZqk8ls+YVhbLeBMoNJQBNe0vt43rBQ2KsfYGCLJOeRenCd/N
cD6NOglWwUKAqG2h/i4Axeh5aDjXGnk2tfPes6P5XFJaM1np1AI6xxbkpOgyR0oZYsJYkMhP68Yw
fZKL6WrkQsX6lfMz06AWLbygqxCtxMla4A0rKKOyNt1oabS7lcQF377xBzEw/Y2B+0vzO/IqCVHI
HP5AJgb1biOB2UjgiEmcCag18LLyS2BEQKK1DFvHx9iSeC6WgZZ+X/QVSqbtscqbdgVhO88ne87c
M5llANr1rzsw8Yw6HDZu1yMeLTx/U/toikY/FxtzSp7wjezBiB9HNT5z5YCXpxZGkz7fU7ARtTW7
OPFm37jD7EhXNcKhpfSOrgw2KV/pihHtd2qeQlO+k4xIrW8pf1KrEWz1CA/iG65JmiZzvUzQjqJe
8iz0TDnSgqAXq3bgEjW67prz961SmvwaFO1Qd5/x9O7d5MYjPFri1y80TbiR3bxRqQCOV6Ij8PTJ
i91fJ2ncVdJTdCzCd38Az2gU9bEkqYWglaByDi3tCYusufFHgTmhUc46kfdQBScnOGEjQSlUhlGp
qzYaSxZnKA2Q6d/AVBm2etAWZ9bj1mvPgm70fOTxczpcK20efNRB8OBYIyS/w7XSwwpQuxxEXUp7
y1iAQy6yO5qDs02QXq4VJSuqmqqoFtNd4Ul3wx4/r2iFzLKfQvSfrXcYx/RP3uY3qlM+gxxhsqG+
O05gLSbE7CMgbK0fnBKbOIwLTg/kkQsbFumS/WtJBqMXcy4oJ4/CDImHKM1lFxjpD6GbvP8UMqao
yozW+HXIYyMcsIs6gQMODj2uq2/VAOOShkBK/fTIHowo+jUeEfuCXAobuUmXLYiOisecRZbYwvpl
nplvTI74pmOzDdkzaN3+DirYINXbMz8WwETWLO9u7uzJp/UgVOPfDrBzVS3UjNpU3C2OuCdYz7nO
uLZcOrhBPWan/AwRzmWuxF9AuNLIaNcLTnuWX+A6w6NLj0CklbK7Hej6ewORsyH/4NML3u35Vr3t
24iyMnQPKSaFlS75kCqMQ0ksd44FWoBgCbuisRqTu4wTepXK+Jr15ca36k+DVTMIiC92+3ob+Ij7
Os8F5H2TU4ON01EkFkFr3Xb8qvUwnlAnvoo5g+hkhFMS+dUJyZFPKNPspqi8eVDkPD+heuXTb+Qn
L1KxCzKyI2mlnmXy1w/5N6G054b6u4UWZq+ZX/3Mf6exmaBBHUsEOUC8pMAdE9ouC7t/sn1/vxhM
kkjlN+HAdl46/l2VEIlbd+qCan5TFeI6ZlNJf7FAPybLDVpl8ovoVVzxVkWW474G+e0djWvk2HQp
Ut80k1cM/uFBEgYcZetilMlKDkOJ+CnfTcQHs7/It1plu9HFRNhhGJTLfupwXRY1tNuM76KXZrVm
ba5XFQtibsWnAZsqtinKZsMOYsGThzgFVp1vT4LH4TAv1KYnyzuVjyKSjFRtVVEAQJpPFMbOXZBW
UdlP93ibUC55Wb2usiOl5R3Di//h2H1AP6V58B2jWVeOdwWG/SaEdi/4PtL/XwUn/mh7CLG+/EEI
c1WFiNL5UnZmxnnLa65kBqJoxOW+LDilLDqOk6L+RxSWf2ZC5htw/HWj8RUBVLZZebF1D8JsDmrH
o/5kSXCnOCCodYEdBdwOQm1vgvYlS5ua/hJ4sUwQfUjsbBr1GkI+wcbZtOBr0iFkVVHXzVzprqsa
mKnP76mHmcGJUJNynaCZ12Aya+0s9Mj7rXeyOxmusW4cqGJpH8va+rIb2l2D3EVk7uwI27UB98Hs
K8RbYZBkO1dwv1Qy3KOLWDVzU0aEcDo3leJzPrrGkejvO8m6kE7VtBtSTVxqcLRdMmGL5ZYt2mfY
CXlYCsOOz2WlcAeO+tvEJ1NhRKLuGZrbDcFTnGl4Q8fOxIidddslQMXEjRpDdyxZwdZ13p5wOPgo
c6VzXyPwm20aopwWVqUwz4g9+Oslp04b3hwHFbwpBAq/tceNp+s2mvwEFMBhLTbibFOIgW0Z2j8y
E8DTbiC0aLJ+Z68h7xb8BPBa7kcZ86S4cKRG6ElUaM5vnbXG1sho1HWEl+EJEk8GGgBCK8E/0uLC
4b6DTXgMC4583Vb2xs8hJUljYhnhpsHLxBrQ1B1saZl9p451KmP7Xzqnx3HkDSjn4jGt43QDkx1N
hnFIzSHfOkb661WIbRKfq8k24js8aD+iRYedmv1TliQXqw/zJ+Il/uzMrtY9+uQoH7FMz3HGhxhO
G5JWkTUb7BemA4kpxUpSM7zpsastjnvRqJPmzp0uFPzyxLSGsYfLPklsAWu7b+gniHnBmvlQu1zU
IL6PdRFXG6/wGK2zAJh0sTfNFMyRx/e+ZnfLtkPTeEg1rt042duwUDEyYKjsure32YCJtbUuvmyc
ezc55X5mbhHKvOULwWWz4yGnafW+FUt/HBbo18PUhuqH02yonwgsTg5TWLwoMM+k6I7gx23DvGzl
NSWgU2Jt3HJ5rJkzDgDtwQ6OartoUMRbUe/o6oNAEloVCDPiJEcsRs3pGmAVT/tcPDtVgHYhzPiG
G5RAYjkQUY/Msq/WnSSaVQJfYJZJ7jHiqNVnnQVf7aTVjrx70trFZ+ICz9oWJ6rr2mwB5NM1tpw3
uecBSeKNJ36GKtFDHcbE0vn8/8rbR8qXeWcETRZVGZprGZrXUIVvpfDR7sUpxJOgkDozi/Vi9n8N
WX+Xsli2BGDn28U3n0Ji/jaZ4RcIr767xu8ewuogVeruyjjYaSq112VrphHxJoPdzY+zXF4T++bV
y3BS8JGYPey9TqxqYwxzeQaoh+30HrXGV40oss+Nzyq9nUJ+5m2cNPv27QEBdYajRJj1EHVDpARO
Sh9N1a7hSrSD+G6McUrIQhPD22cCR9P07U+LubNMUH8DCyL01TGrwnNvfsW1Hk4o25O11Rvx1h4K
jpjUA0ceMRcSDsyBVCMp41hd12FiIklh47MqPjG0IDvDQWVVOPWO34POerfDBtsh3+wGEbW2JXc6
J3h8sJTYstg4W3OkX9zOlp2GY8gM72r3DHck+67jsX1UkzgOpfiG0gzRWxUC84UTzVMVrtpcPPFh
F1AgpLao1noMK7rTte/d0aNAZuh4TqfxQSRNvlPK/uDtfDVjuz2ofrmBL8yqHjsnsbrQQWlYRv0c
HLqgNfe+0g+dUzlruk7cXWofamnXRFJX4hXh4CUoAqj01MnvrD/0epu28+edIhA5nMeORGV5mET+
1s4DGEGCB3f2y5dwsoZtidFpEfX9HDoooluGoBuxAXtFa7Tng9ZA+k6jyeAUUDIilWi2ZQNeXflQ
AyZ+tg3fFSOtO6PJMQ8dgMqpLXQ0lcFrD5K3Gxvu7Rz2a0CX0DuwDAFhAFYz6QhbJhZt3xTRNDLS
O7fe6jrcUurg7ZtpuEoMGXyLDc4MkZob06KcrkLh1PBuoW5CdpX18X265J/+iE7Us+Ir4DpuRZND
R5YMePiZrcjw94Op3ZNRma+0TWzlyIc7Q2gsxnsrzI/BRqLT99v//zbXu0sScpjslqdWbvTYgBgX
6DEG0T0Q1sdl13+oURjHBpzBGbq9cP1i7QrVHgop70oc3lJ5w6FS+kUW/e05toJ1IBhmxrr6A7Hk
4QA5DzGso4BiyCrNJw6Zw9gdh6KMH+zl12yolukH4zhZtc/nYlYRiaarnt5wZZL2QWLwvBXimCz1
d4nMY90qflZLziaSkcjsg3iLvEFFvQVUg1CB66Z2uYWqvTArZBs6gy4dg9UQa++a9PqlfWYbdV8g
T3kbnJXIM47uYArPCgH2+f//lY0zC2ppHv7/IzOo7JEAUS88EycXnrnhucGZ0xKdoj1EVfOBQ3gY
MueVKYisAbckM2FSWOdK8cFl/Ihfvr3mFKJ3Y33JEDzeNln1mKf9Gy+7QvqbVUeBde59RKfXB8W7
Qc/SSQ8xmj2/o8qooLLLWdwr8qMtfSBPAiclEX2BfxX19KhYzD58D0UirXfzHjGY2Cvhc5iWxh0K
+Yfckt1zGjbWEd1/jPIK/jhN1Ix7XH53rf4ZR/IAZ2E9ZoibHjKr+eo9VvWM/hNqJqDVw8GgGQrE
3G3nYi/zmLEYsYREYH1G0p97hb7kqRtvdFDvbFjf+7zqeV/yaWXFAJ90LwA8UWEve0kofUguGDPz
kRy5kyUw/FF75sHsthGxDjlDirbOnZZnLEPveEjpHjBa895LYwniey100p7HZEJtqX9aNOL4zXhp
i+Co0G6eA6y6XM3dRGLAEGznYgEhTSeAXhwZ4Jn2PLOOMHEmw5gccpFLFtLFuA5kqwQuHAEiv3NQ
LVbkkAMeQVFtwRqSk6W6FxF27C+D866MmYuW7XKNXim7rw0rPrbaybY67NV5ZLBisYHeSPrsO7zp
Kn0bbfDsMXlgRUPx74dPkPzZypN0xHugalqWyx2g53HwucNLFKEsy9h9VOggyA+DKCjDd2aYctcX
0OVm2QUINer80gmqFqg/j+JOA5hrNrbUTs5ObAY8LO7Vlp7cpF18ADr3blqxfFuD5UHgw5GSs9et
HGvr1za5wUryy5nk7JVdeohNg4SVmauTu4ZW89VoYvm3yBaerP6ZDsjkOA3BFSUsC6HQW1wS56zu
7makbyoMIzc2LkNfEUU8ASgtfRUSZJKt2bKo3o1pVDBz99AnQHozI+auC5HrEYlS9v6wqVLS+lO1
dbIZJqTPH4JKELXiMEHb2J8FGNRqNCBGcwCpGv0rK4OQuyD/bJBqQRAUDyxiCYwZBzghRjdzWomp
cjEjkXJ7eboc9gT/HZLuzmgEuHTePsCzW+u+0B8Fs3/EqU9eGE4S0Qb2AdJywvNPa1huZv96ytwR
Y4av48bT4bILJSYcInnSdTEjh84a/zGYCwAm14pogyiOpuU9SNMTUZPVOdkb7yMG8iHg4rTkNUV/
uScm+qvRzVWQCEqkSfM3N0ezwVzL9C12aTvTuHb7o74GuxwxDvfJXVsk2I9qIoVgbQ9VMm7pqEXy
42TmyimNR0BvbTX7WTr/DPz1tw/qGgwcqFS7XUCSnJU/ePDnkhstrSEgRHtVQ9WTPmMfRrOmGj4c
mCvkzg8VOj3BNI00Y3Kbv9vz5qlJrhRGASfI6p3TDEDIYirWYuzI4BVH0dXPciqrfdzXG8oPTnFo
3NXKXfZfacDvvpjFliR/5IKY1TdVghMyCV6bG7WJZa+J/MLAgkuBWqGQV5D5UgfsnuMQRrIiI2Eo
4fyH0HwvetjH5rMjwiLSo6cjp7EfUNmTOjCV4Yoqgpe5Il+ReJR4nYQELqI3cjvnbbSDpxEnAR6g
O1uxXotO/yGfadboRRzbJYZqJIXfnPx/zYisoijNFYLzf07Aw4R2CI9sE7wa1yoMfkwnmHbcQne2
nV5qxzL2sYpfG071beN85wE2ak/RfpQ2w4+aPd62tDB5KiPhWWybdMOs0F+PKw7uyB/Vt5NIb6fa
5FIOjdhbIv/y/TyqCQZ+QgHeJPceVr99C0wYuZ3/MZeXuBb/jELvFJLw9WTbj5VJjczt88hxN+Pd
r4tNH/vbOcsPpOI5+DA7+4i+4hiHutw7BMyx+9h3fGP4B5ebXUxO+zSQ1F9WdDxW9sXkDdj1pd6m
Ph+uwxatQS6Rni4/gZsxiJSs+8mdWthAyUT8y4eBXuTO/6fle2LxNNzefbS+AAFe+6qX9AuI5QlN
4inuBovp2nrQ4pUj4SsE2VorzRzV5T/Fkr7VBhYpJ7nDSqlQY+Hmwax2+4tzH7+PYX4YQ09sDfLV
cR0tB9Ov+BZiuGMpV7dvSRv49uqxOoaL3rUQAVHOwYuXjsBb3ttJALpnsfuaTJgbnUHsW7/CLgj6
5E7BpRi5i8Nx/nQsh+ARV+Np9KtNUmfHtEV6UBEj1P0Wprw3Ouz+QFp4sGmqwBmTbdtueJgQfMgE
96Sx4NO3UPoDCTwqNV5TDYTTpv7eXxocyD6FY7y0vPY+kjTX+Ze1clz5ZXiH0+DklhcuE2DcZKQI
EpnFzcav7B6R2E9gjy+dnWLX9oEMivCY+8axH5RYjZb7NScMxoXf0TobH26fWYH9buN1d8ttIGVc
fljsCXOK32/s0T15pCikCXp/hIkiis0KRXYt18VECMPstmhBhyuOtvsGaBN2o/rp6BHjBSnP+FJ+
JiNgfZ2Ym/yxfJGotgiubHHdhN9d194PvkW65IwZiBjDvHaQpiZfTiDmnZb4u0zjd7CTR9bF7zoZ
X8Zbme1Dm3QP9mDPN7IAVouXgpkuJ0Gkr76TBZXrOJ7Nm/dVoocNreEsijheIdp+C2VAawY/r8B/
ueoG97VfvJxgneCrmjKmnOIzxnRsj9Vn35OBRkPTflYM2vPjiIqwVijqG9vIMXWmhyHu4FIz8zIH
Pi746RvVRXU1Wy4MQ3yUuCPu2xgln7UsPz1L+e3wxVFc+SeTTHaKiAbmnFbiUFi6VY9APK6zEKuh
n1M4/aFpmNEeeWF2aFwsPR5yXTwOfLB8pcfeap2dkuo9N24UznLVYWVGk6px3GfLg9L5pdT6lT4q
EMrUusStt05VmJ59rQ5lXT4mNipf0EVoGPbwOf4Xh1mAc6PnWe+us+/YRGOKhcyVvxZrF3rZOdk7
Uj/ajQBFzqf3VDl6ly3Fzp8cGRVE9shufJB0QAtRfFNZii7RIyApRTyxJH9OEUCmhciOY2CGY/DP
0c39qI0LUa1otcN9QP7ZWjTyT6fLJ2t4WHifXtZhqyJNvyOTRweveKKfA6tbh73/YjFIJ6l4Z7hk
VKziA4cjAWiqOVp5fp8X6nlqoYWoi1K7MH/35uS3X8orBOKxo+85ykyj3RHfQ1ic0d2BBrCwzSlm
uRLeLS7rD2mHvwJtietR3lHY7hvQyxnebokcEV7mOfuQTnd0UhxA2YQBrisvqrr5fZlBV1mvLt3N
LhI0065a/HsrM4DlQPLN6+QUP4pCqiIrz2Z3xz8N+84wNbfsAjrC5PzSefVfOfLKcDaDS8SHxO7f
+I/LqyyJG8jUtUGPu0rbVETKjveDBWjjOkQLCsML1p7rDTRnWgSEJDW2IOt7qDoz4mG57aDxyECD
RgJWUTWiwgKtaKvpoc2L56WuPmfFQ4tS6rmvrSc/M7YNQI+NEHgtxXh1E3uMcvgSOv6+Uk2mCL2w
Z+2kpEbcmGfXDzc1HVgYhuq/pccCNPkk3xeI1VckKSLNszWQehz8qmbArgy5fhMBrn2neGvilyme
3kqjuc5h/YJz61KV8lNlKDIRRTHxVC9+OcZHo3DfK0AWyBPR4qckJ01gIsgAELJ52C5W+VJVw3b0
JJkb8R3oP5qAHCrNIUwtmN8XxKr7rsr+ktvBzrPbplDrous+EgmRW4hl2fTAvLj1dzNUGJgxvpHe
+KQUWJJihQU8M9t3Pi0mZb65DNWbqvFBt/a8z7L4I9VrPS3BswhpRrxBX2gTmDy7MWPgTai4QRml
GQNNwl8CjNWzMUYNOnajGz4M0tU2iiAyV3RgoEnU1L2/T0C37UAfLeGprYedUhdg+jWBS0cEMb+L
FwnZSEan/NlwbkxXg5qDdaCeO7nN4n3az9Wx1wca8LBjVnNk54g+/A5OLmW/KVGMYRayAezQvVgC
eyvR8D+9bdUryPfs7OXnSZJwZ1F5adgCvzOzBdSF9dCjYufnaf98K4QwCu1h5S/inr7Dh8Q0uP0D
5DDwHVwDVvebbls8owSQEy4bAJnkS7bB+svzVKJMqrGb9WqxEOa02xnVaZsurws5K0bw1Lsq34Z+
+G/GcFMpZjpN8hclJq8EHJyguh66eGtS+gaeMhDmFo9HYU3eMXbrCunRoI82qo9qUGvR8unMfZDu
iiH4JC3UXUGP79N4+A6JwGSdL5+kkdSrzg/Odmq9h7WaLxNeH9cb222zEGGjkdhrgY7THMnFZCPI
K5YEy7tlmHBBlFiNo+DmWJPuvDG5gcMapYx5rktCvbPAveNbg1lNp/ulw1U3jhBFTl3+C0EYCT5i
nESHl4vsqazw/ibY1ILefQ6d5pIKsASeKYQWWO/rdNlnMx5HvN9PE/4Soln0lYSEgiWhB4HOs3Ou
hNjbwfCcZTYdlVAanNHOTTbFkeVX29yL5zXkL9N+OCebomlOXj41pxB0GTEdWRPW7xVs/Lmemh9d
97fNzLvzEgfOkohDd7HlRsbc8zYJmUkGJuoo+8s0iytnMaFI8WOCwKIgtKZIrTeo+OOUVyvLTjDz
av/VSeZ9cTu2jBSEnC8pdCEBJE4rV3fvgb2MMMAe0WqDIKSkzn6D0Pk0HXNvUc82vcjFFGuHlLU8
1Fcz1Ud36e3V1GOJI7dYVSS3eRObTGmha4/La+EU7U7douR+Sat/AutzDmY+bq1lVkfCGHy8b+MK
aPEu8NJfe1mOVQcUgKFvOzdsJ0Nmvi3y5HPorv2pv19mRHlWnV0g1P/4BhjAKBHAYnkpjZxQWu/D
AAbj5dmAN+gtjSDxRmSKgp6QMSlMN5Xon31lJNGEhG9thST5IKsn1+eYWzjYMrc4h257djgL0Kma
7E7jQ19kVxs/MFvOs+m7BzkDMxHOtRIhWCIi9T2RS79JMj8vVkvyBt1Unj4ykGFF99n9G3+P9SVZ
91h0d4mn/3xEFyTbTB9xa6FiMrk7J83L04UR7+l7knNwzctX7iGXzxNUk8Z428Zo1gxUFfmKfUj1
4hushNdiZJL2p+/JSF+HDXG6nEVTDj9ePU+9/aPa8Ar0cLQNfrtmIFwR8uAH2Z4tCFDR4xKRmNVB
CdPk0vUnf4RRFcErn9fPUsjDzGkPo3EmSvelUezCbNdaIugjcIhAVDZB6YsHR5lHv1I/pN4+m+n4
mvea39ahdjNv+PaJc0vHvSr4cSmPucBCNPKS9yZt7ikPwc3/ZsJ5mnXwputgw3f9mC4dpYfh+EyT
KmZqy8UD4+HObR2Pqlv5JK2AyMQZx7cZviFdtMDxK1Joi01XEnYW56d0KO5cgl4CN1z22sPE5hf2
LVdiLwayDdRS54di/LX9ftpa3XycRYppiCOWgITnhtGLmzL1z7epdtBka8y6RgB0Q/A8d1cHOenz
CDk2dv6dwIsRzrDUe9wAl9hKzojt30nWeshz+NewdWI+eWTP4ARoNlaDmu99hOCuGf6jxvIOTyPH
QkoFp4UEOP43dw8kvl5xF6HiHBh32ql4ywVPaz79NT25S5Dqe6WHv8Wqzo0HcO3CHlk4WlZ+jT/c
NWNoFFpdihy7VOnwz7FsjaLZqcFqrZaUE+Stis1xiXH2lGbxqye567KEzVd/pZCZcBao+UJvHwR8
a0HTHFPCk6noOlf9/9aY5SNd+pIsBf2YtPWJ1AtGjsp9xqqg7R4OqESr5gwY6SCNPKP7ccWjQJ18
9vzgU/fOVRecZuR8YReAzQsTUqz7vdG0/xqGalLdTvhvv1XJmuVkb0sqTjyia3uaohQwNlOm5l93
kyjgXbRRVpozNmSHo8H8Tc0Ps3ZJZJXiyWIiZ2FJqVNPQTJr4CL2aSLp90bfHV2NQ92sHxMX8dLc
7VPAz3XZtIe65nmpk/khmbw3J/vS7GCYBg81t0dXFecOCjblZ7VhfrduO1wmzjbdoRWqrgnTOwEc
Ga8mTr0AsQkZJ2dOPrTdzc17K/XVE/w8BOApidN9EAYHdtzTaroeUbBNBfrG/78ApXjTgkFsFnNk
c2KxMkTL4VoRkDDGb7okvGGyoMZ7Os/WQfoShqXYV+X11ncqPJcWjbVB4DVrPyLooSIID1cwwa0S
ghbFMVsCbdToW4xHM8nI8AHbV6yihC4oTK+1zaBA+gAfy5Vm7mcONG83c3WhmarWy9T+eu7wF/8v
GUMpYQi7xmhOfgpRv2jgaLJBO/RREI0IKnYoRzZ0JLM3JwaSdSbvhjqiAAMm3Zn/KOvc0gOHVJNP
faIkOfKcmNAicjj8rMt2Vl4+zxKnZngL9AAtg+KbPh1jSTcETv3ipQO0FPTJs1C0mmYo5wTGR6pa
iGmS3t37fCSEgjhwv0V2EROcobTJLO4X/ZNnkM4Zz+YzygsCjmyFVdoo+aLbiQgtski81P8njFtE
7+K80T/sbuPEtzej4UDeCa1PtcmuFZoOabJNg3iIG9BI8m8q14qTGPqr1QQgaQNhobpyzaNyZL+p
hwzxZUFibEXsX0QKEKu1eFxMvR/9wiKUip+cz3Kw23eng0tpHYMw8K4iy2DBrdqkL77j4+O6MTOB
JqqCCAmKqkhu+8z9MOZandZ2TuAFkyEZoi2mKkykdkJkClQ5C09A1meI/zFczoPpREMd39E0/6ZG
5y6ckADLOTvHqka1y97Vj/bLMCEfAW+9r/7j7Mx2I0eybPsrjXpuFkgjaTQCt158HuRy1+CaXghJ
oeA8z/z6uxhZjY7ITGR2N1BVQGSFknI6aXbsnL3X7m3QNHDLNf+1G1M6ANk1DdB72Tb8RWTJzYoJ
01XXaf8PNqQ1RwCgxz/cBS16KrWnIRUukbLCIpca1quAjUR9KUvtBBtQ7wbWFrBevJXDgx4Fx6pj
fMJwbbJ7mqPsBTUJZx41TqFDz+v7K2LkC2KapwmwJfm12rMbUFpTJWICtKubkW8lQ7/tCrnz/HBt
OO2TQ1OqbrR9RSz8rT5m+4Q2kQyQbRjwA28IkcBJWJsPMXnovPzZtTXKuwKES1dFoLB5R02lPcoB
o3nvo/Dh4WXqF4ubIOQUpJ/aFRzuM7tsCrSV1HnOMjxPwuANJzsWoqz2FdrDTREWgOOnF1KP7/Ff
lqjwgD2Kfo9xfVPC7yisYNWZ1ZvuhG/mkJwoKRaOe5QVLKEOnFlaLTUH83BiWpcqQz5h4T0sDKil
tud+qOpMI5DerI1EJ4zKehtVIHPQcRu3yFvuYbvsQ4MTEBNPklBf8SAhHcAKAAH8WqFYwEcefs/p
d7G3zKUeatzS+BwVG1nEA6PmoX8Xm1hkP0JPP05FuqeBdW+BNUlE4K6TXnsE1fMt08bV0EAX6Cte
z7L+KKZ6IA6PHcXLH0kJRQFiaI9qHr2WiHQVeLDOrW8nHcNELFjmG1FTS0XdVZj5WZYNPWSLjBsx
XnpdfEU0tQ6N99zUebmFccAiEaY7OLdyPchgF/sBssLCe8LL/1WB8xMTmVjaegRDsdOE9pjkB2TJ
AFlifeajDgthueLUzhBpu/goU4d9RGvuRk3sp5F5aBDs/dg4zYBbLT07bfki8jSAKsuezWxFwmMH
tmEyAchscOhIX8lDOUfGrF/AQdK18tTpAWk80QkTisGUJ7jnqDnCYdHYmfIGLH2DgckFc9S57joN
7T1sDnthoMmohj7eDc4m7eRr0XX51lPBPsnLM5orSCqOdgQnCigbGwQkY7WaL22hSS1qdr2682+p
Bs9kWBybxn2vm/SSW9awCBB0BjKFuZEjmDZW1Ky3GkYzp8iPWqchuAyGB7zlF5EE58Q85AZuvkyP
vno+nRNWiOwaHIqF84Cn+aRVH1Y1uyO13gcnF5/N0LmW3omJCyzQacLg4r2TIX8dMtPkWRkProac
rezobIYFpJ3W+ZLtVCwRHwJLuHFn5akQ6iyYyBrKbzZjMd3ag6TBg46ZbPZm29K4o3tLzlMaak9V
BxCsi2lBsCWbkfPCIIuEBbf46MPybdTptWUJ2OjajL6Dn7s2Coxc4OPwEhHocczFfojBEh06JXKA
llV34fEShUETvQloXRXhRtX06KjwoFDa+rEcij3NonLDpfe6jTrW7ktWmu7sj6ra0bxs6NWk9qZP
hr2GzHihNzPb37+Vvd2tUje4miYnfKnDC804yKW1iTk6hrjWMWO3Y3M5RPato8McijJqyhDe+g9v
egiPtJfxtfaKrwjPMPrr/pkqFTqQEz7bUn8ajeEJmcZL7GcrsgnAV5iV3LQpMl8R6ce6TA7Z4K2a
UdFSm1lfaEk4XjVoRWMS3vukRSxgR1iio4+IFhbOoeocCqaaA9CsoGBUUfTlIi6mO8k7uHIdABCT
0r7UiGgNDqkcw++qoNSg/bEU0i+PbAvHPLIwPmvvCfO2RYugS0XN1g0nrFUm+hMDH7IrKVc7dvYQ
ltMjHvd1aStqP7q7cRUcfeHsgdmk05gt+0xc/Dw2VwI6gF5Eb56V7dOS/Qvbc28PfCAj9teDr68H
8jcEjbtFFoqz8lpcGZnWMkn0P0Gk3wHGRKjykZDioCnaeFUeDosx/EjK4hv2IW7I2H9z4/44NflW
mw0irR1869N0ByhELR1A78l3FWv2XqXK3pJZ0nIqJv4Cb/vC43kxkfywSxIQ4cHDpXdkvxS0p9d2
D+C9Hw6x0XYbOBTOtmbUGfsM8uu+3TmZc495K55PHKiKB7kmhpbh+UTeAyyCccPBqGCU16HoXqug
TtcscH1Im6QuLHdpF/2uS3vrkIZAptws3CWWupRhjDyz5TRR24uu+nE6QO/iRlrFAEoioi5s0Hj9
uYntz2mesA7NSwkMFuIr/TYzpwOS6czgIGeyEAOkZVKwy20g9woqDyyFUwPRjw0Ze08MlxuuHlix
Z9Ru7s3sUap7Q21vBP1qfFzEOhS2cXaQjnlhXN2iUkozXW1BXZ6oR0D3Dsc+Mr8qu78AjXkSrfvY
QRwOBE7yIKRd4GrpCgN5SJL3gBHDQY0yA3sA/24wvkwLQYALTipkDT8smp9eVL5piMDaBMV1gKUV
mtFeT3RBkEO47kO8l4B/h2VXMsGkDeHJegY+etOhmYu6oZ3eXVo0K1E6B3TQj5qDBVM1SNO7aIc/
x6WqPihQ5sdR6tEOUfchnNA8dsoD+Gw7Fw/L3ENQscqYcfFVCaPbTC044h7zk1LNUUiMlwYTyPkG
+iqnEfLaxuWqaLG4u/1sIlftDbnwx1Ip+gXauhUyI0pFwogJizvfixeWe3Uq/MW1gb0/dmJaZrzl
PFYtBGSEFxci1y8zv2gRqdLlYC/pqrXWd7BRN1beEzjoS3BZT3puZBtH0odyoDApzv7e3BZg1FHs
0FrvY2SYRf6FZuIzsUKw3OoDWayzygtB3RyCmTKV2hfJyCQniy6oD3bChC8iYQWhOk02xPBAGYCz
GNc7zkH6sUvEkQKXM8tUnrwpOnVl/1KN003lGGdjKMCB1QVJFU52sSUdjhwfQVfESEuSM2dxTC4k
JFchzidYKKWRJtuBuXRreQRaEPgya1O8HcdnBOUL0yFcprXi8QzaUNs240TXvhdrxLJylzbubSTU
1mec5NrpWbDC5IodWh9QnSLy3Y2cXtM6T9aDHW3tWD15zJZIBHl1WO6ZxKF18mCCNxWqc2WWV0Pk
l6InOAky+Ckx+uAmJymDH/aPg16eTTICS25Q2GhAc0OClwx4y67Nza8kGBYAQ89RisKO56ecm+Xl
ypmTIGTOcd0d4yc3Tu4ixaGLgbK5LImFgoF4P+pmfRq17N6K7qkbV4ZMAvYrUlhsjDoaTu1Ng71p
Bbo2zbVzJRDOGVkHjdegbLfYmMY6epuaDn9/Puzy3E4wJAa0rwz/gU89MeRuHwdX35uUZYzPmXWm
MC1joSrUY+MN0kyijCRRUP7EIXaApLQxtR7tNIkkpkiuYItm5pn/0LdReu3pDVNo33hj4h6QZbUP
vi60dVeA22CrkuvCRDaopdEDVIkWXCKbaOozFmN6BsZoOnYT+HXG+htG5HjWDM1/arPZOF2DuQgD
2uykQSE1iGYMTI/Q05sENUUTEz5gQ0Vg+suPbuw2fUHght4kBmNCl/88VcXFyr1yU1ZathvtOnjj
pAYX48JrAr+BxkGJfHTVuZwjXUcnQrgf6Rc2qOZFERPDXWT30h7Sewxy+zzU1rO/YNdkUAHnl6Z2
G33jGHZzCaMbDjXgP5nSJGb5QqQMMqKSPnJcOpSO1Vpm9s1oFs0yKPjURS+3EYr/ObrQwPlWBv1T
acmHRtV3jRmAZYq05+g2auGhifkAE8Tpmxfz0hMdvcHOgCE14hDjC5RCCpaSUu0mHQjBMGqJb5wQ
CxTjdrtt7mGt3KYFx5+a6nA3V/KZGx4Hf6kK2h/oFAUVeQ4b387alaa/GAMaAE4L9bZvB+xks++I
ruKNlQJGQeZPVcTuq+kWODVASAMdWuQkOHRVuBI5VizO6fdGiD4Usi6dUd8/4thKjqjYkCnbtIOs
xj3P/+1y5r0cO+BEWzVVFFTDouawPmQD9BrfPMN0vYQYjA8Z/afFPO9BFBsS3mQ/0sMaNt500zpe
c64d/RP5KLZMOhgHg1qWPiJ26ki36BGDOYn7CC59yIRXsSQjNym2WVmhry2pv3WqVdNhttWobmtN
GFYcAzRoCAm714HqD3C5mB4ke32qz2E2+5AN1rAQc1DWTCFLtH4XlcM1nVTKKQbsXfYRiDjaeogB
tnGXchNqMDokSd6UzM79WdY6+3DawnzR9GibfQ8Uy6XFiL9A/mvhWsFxcEcudLJN7fSDNYMUOKyu
boYb0dK/Bl2DZcJJb6hCbukcs47hdEY07WnqLIpUXTigwywC6o+Oj/K3dUtqIrs7umYWLyqbg7hK
QohUiOJLehuel59Lgz4R7zBMj/EBiVHIwxsffRJ4tZHlkWjkSx1CGBMZk2NJj7FjzlxGtB0pES+p
U9hoHkEeaulwX6YY9CaorRpRaWySXrkUJ3hZ2SbS6c1XQX5B3/eBJJR6K5Lvup089+pxbFOb3hUG
DCvr3zVe+nExFQ7q+1Qq5FKYBsw4ZMAO6Nw3PjQLJpOyax2RMpquLHTGw6RDXi+dD46+V79r0w0d
a9R8dGeC8KWjQR2ptyija5D46Xk0gs3oo+HXG5vvHsHyqmUujoEIAYc7gUobXsL6zpBU5RZyAr/c
ciDCrxlbb30L6MweQOn7z5MNqYNCEeurZPYIpXmvK/kOuELsgZS2AYS2Eu6RsGizALI9jnr4MrT5
sx8V5r5CxJQiM0y1fri1eLHYiYJdrUpW0/5Fq6jfAmVu+9KLlgHxCjQyMMOw6pvgaM7YEHw6CO9D
eevE3scw2W9NW68Hhp4Lw+dvSXceYUTtKSyGXRp4LmiL+sWxensdTd5XEBzwRfM8hACFHbd+Ej7l
skkNhW7v6hT1ISl5fYIy2Y2+pGjKdG1b3Ol2oG3TWH62xr3u8/vwBjFfSgAoT+mbCRssMscZP/IZ
biwjhueNd6ImFnGTu4RnxTW/mTZEsw2qP9XoYcFs8Cd6DSlkFrk00Ngj5QbPipVrRRMGD7RXfOKI
Qg3NOjegxl3ouW2uIsArLoYiETTI9qFktWN2Lgv7LAQz1MA++2XLWNztHxiqQtyJ4P/C2zuwlJM9
onog5w3SpFb530OJDIKWx8LvGx6jBLeqX1Ky1XG5KGdUlApy5lGquwxx/dl5mGSs9sWSHAj6iFap
e8LuO/vFh4vi44pcf7FSQWKI1j/IwN3AwftAn9gdAh+5izF+RJwcWOP0aR/NbnOpmE9Rcbq1d9Jt
52R6pKJlntjwM6yIySeHPQTwUIrMYGBU66wUbKYiCyFFctGF5KyS4L71UnSMUdEYG6/TPvJQzACV
jMmpAzixZWmObd7adgXWebLxuLr5oQB4TEkAPGOkUTiuK40xRpzfB2LvYdTUwpc6kK+1+oRmFXH8
cAL5vZfDDadhvNpmcK3dtx/FazJTp1Cg6oP2yWKzEVKcqybb1QYcSD2K75OweygntJ5RL+C3pNme
j7vsOLsTmHTj+imKzrlOtm3tK+2CvZ0O14z88nVJFy5r5HfezGBrFsa9o33HggzDODK+pTDdUTbd
a5j18ejYqD3J4paipx8DvgsLKyWx5m60CoWnNQ9jUG3JBOpOmK5qtI0gLnBr1U80fVPGuldChCbN
fPZzGDsIhPHFFuI+p5ELq/5RM7amnlRzEYkDM0jLw2R2JzILaEtaPILhBKnBHs6tf0+lbq05W02o
xv3lmOUUKQlW+hBJZTP5axhyPn7tO0HHBJhn1myHWqoV7vunyci+OXBJzqmaQsLY50iPNkdmY9EV
ip0k2IipUCtbr472SDN+0oq3xJFPkJSuVY8SHzoFDOxtHLlPEQk+F8Qn6QK7lTybSRLflUX5oU+Y
cfGwFbcO88CuZ0W1gshYYYW8+nEev7rRpzd+Wpap33Levok6YWDg46QxNuZbUFQsnl7WLLMpOScO
fBnWZOinLh0xJlMzuc3FhlM/oMLs7rJ0RmrEVnuSmeXuet2gE9NgIQ60BMw6sTZ0wvM9WmosOjl2
+ckMxhnIdW8ZTsiwHCKTNip5ZPc+RsOhivVyM8VadRsV1l0Vo/FzFLKyNsjXAsLDEu6sPW8HHN/x
b303A1y9MWX9TW31h1LTmnfdbB2KlErwgo7WOtMHk7BPx193KZFHLYmPqzywmSUykdhquPrWcZWe
koRN3Wa0qDA5IkIkZW/sVp4Y2+953p1j4YLX9J2TU1QAysGXEk29HJ9dVbckA4X9oZWJtU50Ux2M
wibVyMMW1MefldBgaUatTuOcn67zi9O/UkF8kPve7Ixu3rfypZ11kHJROqG5YQRKU6Qrh56VbaoX
Cc8foGL7S2eyaXsWZxLE7b4pkJMGBywAaMMHn5X7sc955WbyohHHzMJTgQ0prlc9k7FacNvCdM7Z
dpKdZNp3T9TTXZh3/BRcnN7dmo1GnmqQ4lrBlNl0/KllKZURfMGekdqKmIreRWSYgl1WtPN7B7+h
FB06g3OFkmkx2DqubhenQ2GZa/pteyAHUK4vwhPERWbAnWzDP4fsl4tx0HaZFV3LVPtI8H8wtse7
HjZA3Ss86BtYX7tBAtPJNObTo9Hs81rg1WkhPVeGtbXNDPvhyJcZetHG8L0zPqpoz2UtPPGuW5Dw
QqjB6MHGbZONIPRyjTuOk2UNqYJspYfBxHXPCKx18HIHs2wjA04MDy03zfvaxOULkC+HAmCnxUc4
IXvyJ4vzT3HtSRKxPDpdlVrbREb62pFzxR6l93ucQh1x03vmbHHPS+QEab8KS2M5jvG3sXNOyFmd
lek9tLAVVr5T3aSAsxaiHdU6LcK9Q3YCqQ5AVR0n2WclRHP2ZbFpB8D4eoiiQs9uhac5aHlxSwYK
SiDKwyJikwI+HGyTNHmObY0wsmUQF5yuiDdZigGfywi9Bb0CsvNiRSjcdzn7pgz7dRxGsJ0TlV8i
AMFYzjPY8486TBWan/CVOIQ4ZwElOmhF+ot5k7i+QfmlvXuE+GojpKTe6r7JhvaUpqJVYon6DqbL
nSJ2twU8emElgBQXg2fguLQixuDT0PVNLDKkV6J7zAf4GEGtb9C9wB1OBrJf9enZAbiUmwykjcmG
btWa8FMifdH3FgY6gzV36I8/oqrnEG3/K/+fhXY/5in/+X/zz3zmxViFftD8yJD+7z+dcD7kdf69
+cu/tf3Kb9/Tr/r3f+mXfzOR4f/+7eYk7V/+MA8km/Gu/arG+6+6TX77Lfgc89/8n/6f/87mfhyL
r3/94zNv4bnxb/PDPPs5kBvJ248b9dt9+kOm9+E9fSfM+w8/8VuGN7TCf3KQ1uG9m0ooQ5Du/VuG
t+aof5pSKVuZcJKABVpc5r9CvNU/bWEbgvhuJUzH1PkpBiBziLch/+laiLywJtN8t3DI/m9CvH+N
eVeWRWdM8lspYSslHWH84z9+TpRPZFt6HCe8derqmwp5VwRF7ae78e+n5j8yQMm4Vpr6X/8gb/yn
kPA/XoKo8p8vUVDmhZMavXVUJIcpVQyd74fu3Bn1b6HyvzyeP1+Ie/KHCyldWYYphS65qb9eCMxA
qqWAktZdpu26AWk8OZDKS397Df7Pl1G/XsYye8+sDbDSkX/pMgIz/dlr+/bXN834NVr9x11zpGvZ
6EBNXbet311lqCNWeQ7OG+2Y7atvQDhW2VEuxKa4xSiwdf7m3gn9jzfPcWziwQxb2cSw/u5BAM1G
RATBxJtu0z8xxx/XxiqiJlu4S2NrXWitL7sngfhpWSzRpUIhXfz1JxZ/8pyQVWQpx5BKunx/v95X
pp5ll6iKnMN9szI3xSZdT7vqg917I5/itbfCZ7Ip9847u+QhX427chdtm622Erd//Zv8yXP0yy8y
vzOf7/dh5vN0G/+Z4i53BlUGm5IRfB+eCnXnmMPfvBXGn7x5v1xl/i1+vkqXDDXapGADOW4XH9JT
2S+r9bTUV+kquFNredVu/vpzGX/3weZv4KdLakw/MroRwUae6Ekt+2HR3+ZbuYdBv2zu5bF/YLr6
Nw+WMb/eeTL6ebb/9q9//HiQWfeEbhu2LQ3L+f3X6oRGhiYp2PRLStkFFKZltwMRvcWKvq3/5t0U
f3I1l0aDzqtjmi5r2u8+ombTPFcpHZN1fCuW9W2yyrfRBZ/tSrvnzLiNL1QeK7pU5/ZR7f7+8/7J
1+rOq49QNku3JX/3tdaOMsYgJ5ykKB9hADXm6a+/xD/5Dl3BSMKQpo7Y9cft/uk7THNOFWjTww06
TdwHj8PwLiFs/R8uYulsTsKWEmPkr3eRU6kotM6FO9d3rzHjG70Q+JWVOPz1df54sxzLdqTDk8Fu
Jy331+u4PS7PJK6ijV5qR6jlQHiRAf71Nf54wxw2UhMlLF+GMNguf3noJ5nETPIH+jnuZ9VA6uGZ
777++hp/8jlsxLmOy0nXcO0fT+VPX4rvRSpoq/kaZoUvmqccmP1fX+JPP4arpORLmfVxv9vcWgHB
wG24RMjcoy9RZg8F51b/75YlthduyK8vLPuA4fLOOibr8e+fYENDbEGay9w/nv2snGS2MhXxkbBZ
3DAFqLnIvgpdZ48A27rsJ+tgDfSvBemKEP0ihlZBveN3HRlJhMdy8laybxFkZxgVIYlY+YsbUyJ3
JmF8GZS3zrbWFc7vOAx7BDQ0J4HbfrWNfyhkdqLmwNE+4FPR2n2jhx3hfMZFuHgnGMKfM7MLV6GD
lJI8hBO5P9ssV2+GjQ0jCun+ieoBL5RcuUX0rKdI+Sf3bQiGO3sYgI2l7poxXbDxU9gcbVbt2dh3
em0vNfKjJiMwFxpO9YkUFyQpi9qOL5CDUBV4iKAaPIBBBXo4nxOHmBEEnMXqF7syr1VpPEStD2ki
qqCww4CSZvLU2GSSpPJJlcUGkO5LHHganm5BlBsIQ3rGsNdb/3vvOgUawRwGBkdUxh/1nWw4H/qc
s/adQKHXKmvXkVBr5/1Z0Djf1ATWLJx6Nka36W3c24cywfIywHyid+euXI7QPhGPkx3uSU28Ewnz
T0cwSW/mOLqYoWJkkTToTW8EwhF5bKbod4IPHkSa65A+ERxjJ3Vrh9PWwOfv5nN3r1GReP6D5mvX
vgi+DF981qEugTO2y15Dyiky72imzpZAN8gSxtNoGQriQnBLVNxKr5kp4EnChj/SyGr2dhS2dG5m
vk6nHwwHm3VaBuF2xIg0usa5tpuPODXoOw/ZzZTq58TlPJU6AxnKJE8EFg6MDGf4MvIGtRy0upvR
ycmSQbd7E4C+rQmfWIi8OwF4fSWn1Ft6joYqgRmcW7R3Q9p8z/TgFdeXdhpwJmR6At0pcMniyBHM
DTGVEUSOoztmyabKrccqhC6dw1BO50mPEW7ps9/k+EZXqC9ujSAizT4w8Tl3zSkWxtHLnQ8oA5Bj
je4hRR24IbNpJEatq26GDBRREz+NHiEUaegxsLGLeOcG/Y6cwO+dW+HHdV3gw96gYVyeMZpOeKYL
s/e1aVuQjEb4wCukqO+THAhs0vVd3/IlpK6f70Wmb/vadI5Y7W81/jnWUmxTRM6Rf3WxxPApIyR5
msVExEvLra7KCHMqpOnAr+DeRt0j9phvjK032oCqr61lCFGtlkuo0fcNGcUBLILlAIgoUtYq8Yi4
G+1rHxOt1NTlnk/IJIGAblrP+mfdkaxAridxyCiN0NPJ/ZTr07UJhq8kd4Z1rhf4imJDm8HE+NiT
EC2WWUiaq3yuc9rMkgKj5T0J+Z82qAT5X+jnkhFCJMYGWpHI4+A/DBnKBUO75iTJLCo9nyBTNmoh
s/7VaFryv6c43hWNc8giU3s0h6pcjoMgMwl2ImaHvN62CU0vGdP/9KR9cIe0PAVWj2hVJ1cBxwv3
JmCKFFBgGNkIbdsIdlmSHnQ9uq1apv7Ce+2LWUoxtdexDHdp1R9UZb2OVfOKuoOOqjHi9YfBS6B2
8RAYyDx09RWYSbxvHfsBw3DF7EZ7GOT4IIKuOdSq8JdEv2Jqs+aFQSPJzUYfFrjRsJG6EeISDfSN
P5XgIICbLXPleTcM1cCu04TMhfnkBfQtcL8zwcqSAYSHFq3Mvpn2VUwCQziiPJ/m0LV6INZYp6rB
dAbcNXahXZZQE+ianvo+AfWAf7MdNnkC4bi0NrmYVjoYP4k0y2aiFSvnO9Hz72VSrjURkYg+b8Gm
uY/buZNkZ19dEOFN1Z7tPN7WHpwUwfczORkTaenNTH3/pqQdaE0Dxtmk0ZcCdQe8UBznGuvKok6r
LYzjK5O/GTF+VpM6e9Z0rnKHxCOyTwyjOQWo4Y3BgY1jh/d57J4io925PWpd2d6VBtng8AvJrqLV
pl+GJH5gLdpb+Xhy/BpMP43FOh3zjVvkr3br050ebqXLkGZSt11Jzk2PfdRq7fswztE9+y2CNzgv
Cwb/7IaxfClGdBI2gUtVZ7z1qXdVRfpqV/2O8dHO1dDMT34M7AntHwx9YM6oH24z3TuIIr1WVUzy
tBHfTkH/WrvVY2LYd56qLq4fn8sAAW7iNw8WsfcCB6k1YKzXkvmZKuub2kepYfp9y0aGt7MftP0U
Rx8knRCpRP5yU5wtwtFMRvjEog+glbmpq6iv911iH/wseEBpdLYB+Lit5i4rYlYQd8TA4r0BU4pT
N6+BOdzLOa2+ToP6sbaQsfexPp0nCJxHy2raA0LBdGOhjFgXEoeHX1eXJshf3XC0NnEVny0qi0Ng
42JI2+HD9dSlL9Af9mIGxU2ERhu52yIjwAsfdESOCw0bq4CvOdw2hbzjztUAWDAJ9ENo8FAxswvc
7pqPBgktBZEcTMNM3RrvgpgHhv4sECzSA+GQpehLnKnf5Rmx5aKBbO7DkeLN2pCV8KwwD5gyOZUB
AVBTp3bIbV905q6jg93IhmY+Nj0GbuLIgJYf4DlcwT8SEaTr65JJJG8bnJoGMLIiWxMd03AVtUWA
c4XK0IMlvkTuQx829ncBClizcNeRba1Q+6+1KvmOSPvSa6BPBNp/2C3DsEW3706y3aLOgGbYsoxD
iGRgnwzRrpj7qQRTPNqRe4TA89i5nreKWji7Sp6m0Dsb2vjJKz+cPKfdGuAiA23cGn6yExBLIZ1u
vcYaF+0MbjSgjlDdFOA3NaI8RPqNXNECRUV8LJBR7f1QPMFM3+ZCDoyu7acxqfdW6V/wV2Le8/V2
Jfx5TEv1DaFMPenSe6+6+pYjaLeuc5g3/NuzBYlfG3NiQQzqd2KIHpLQu8Gqzykx6u6qCdW81om3
xp5s9NCEIjpuZW4HaavDkLNDWFp1X5nNhc7oI2Ondl83xQucw0OVOY8uATWrUnjPMrXhu5rG84BN
dVHUhJbm43TISovNDhPbuexMF4wjzZwuJW6nk4+6b32L4QihWo/ZVjJ3m8rqkIf9mfRfQH6FiQkL
SiW2GpLbDPQba28eWuDsWurdWGzdtmVkEKJWTAQsV4jm2apxckaJlUyJ5AsuuuzuBFKuXrrkGiHg
n0jCJFISrsH84HkWAd+uYAPXbHmTyfBFSr+DgeR/1UAjfJJib7QRz2dRA+bHE6qC6lKnxgoizhdC
u3prjhO3KI/c2VCY3BoFUgNl6ema2QJjUzNycWWCZbg2cU96UIxX1s1GaA29uDbSO7HLFQddhk/5
vED5qFyQwmONtRM7uiGdRyf3ow9v/aEyyB7THkTjLJN0OnIQYoLDfSzqGz1W7x6ajBjDGhgk3N66
4mPHRrLxongP3PaxztK7IfavAf6UZZZGWxgSaxhgH+OED9Q3mA97mb4OzIYIVq2BZjwmy8jMm01b
MTxQk3ehwr6z9OTDGTN37RU5UU4KRHWYXHQEm2DV8co4Ey7bITEBJMX3ZBsBXsK67U3AMVujh4xC
EpAeamRfV/X76EME6SpoFUnvnUZXHNEas93q+aNXtudmqs6tiq+pOYllVVCCSAeLVRlSCbRufBNG
cuPV1VNlBXcpY/RlqZlXDZbEgvgZDBeNSRyVjGdaKiP2caSu0HBkmqWk0vBwZTiHJLLvwtHEy88W
4sOabsfqRIrEKRrglCTVCQwqPDQLKUr84SHBXihOiKuydi7kIKCZllA0USsPsjr5ULlHbdrIyXqr
TJRfE+szODgXol0S3/oTHJcGfxrN3/qErQktWI7nNsLbozTxbgbTGXTXsR4IQULZQLUz4XlU1r5o
UIMg74HSVwwgyKObJpNnxmPf+g4Hnj+614wjDARSSKJJ/lS0KMZQGAHkzxXQ52kGQ0aYFDJvDqNE
4MMQqSvwHWa73gbmOFU3fdNevU41GIgF3hIVf00GISBGfoxbbHGYrZtlVQ/iOrnC2tejfGB1IQ2y
BP2pjdUbv+KxaJHcmt51aopHBndYVLP2SIeP2FLPNMtVbAq+IwfEr02Qox+iyNB7IonGBnWXYycw
Sw3G62XdzZCON6mhr0Q0zDs/us5ZSAf/TzK8tWjLd4mJ5LIgZBT1IwmRTgW9VahnZBnuM5Gh/taZ
w0Fkt+59542Sy1mDJSUSVcviG+C1GLJDAkJjcgequtpnXlfNkj0EMVFxEgwot20XAWTBcWEjMHQc
nbmlEMnNpDcbp6DMG6ejLMDFBTr1NBuXpnOII7NyX7ZDtxsDLDHmOF4jt10B5D9LMI9rhlmw31N/
AwX7NezS92AmA0SqKvnyxL3hI3yyMMHumHzPBKT2U45ExOkZGaORtL7aIly3SXGK0vwlE+66LDQi
w518XWt9sG67yVrKdBy2nQz1rT9m4TMAp2FVOlOF2s8vMDm5O82k6ZBCKeAAB9CGUKJ67ZbMHYu8
NEgZZNtp8zR5aqX+oFX9nV7pzpZYcWunm/2uAMBmGv+fvPNYbhzb0vWrdPQcdeHNoCckCDqJsiml
coJIKVPw3uPp+9vM6j4SpRaj+o5u3BNxsqpSIjew7drLfD+FAFJSpJeq0qE6IzwA1SRTEQzFljkS
beMM2I2d1lQ1GPVTZ7alK8EmwbyDPx3kPkLpRqZydGq+NxupdQ+OTkf7w9wXgo4Q2CAvEEELukNP
ytQhJ9EOETYOFKWYrJc6HrUNqxYbOx7MB04s0nAA3i3rVs7WicxXZWDNvZAtbq1WMTgHyimIOpLU
Ax3gllRjIsaw7lw/8TVOeem11uUrdDoMZAuCS0gdtrglXHZVWi+ysfo5SS2QGxjiZ9y2wp30wQlk
WLKFA1fHlXnitR2p2J9zkyyooOTK3DxX3Ciz+Edc3NnJ/deerc+cZ6qlE4DSFB1VwpOmSjxqtjZS
uRGFzl5NSN1qDWs84z77xN1uGQTTHNVwLM1RToNDTsQtdM7MGDc0OfhLsh1X/hZxjgWn9LJe5uuz
3vbP3uttiyeuaEOdKFGLaXHaqUIVMn6CJOBKS6DF2Yos5N1557MiHKanw/a2zROHqj6jdmimVgzm
FD8IhgNh4nBdzhDHbA7TFroxwMNCAFo9su+9WCX6jaZ57MrU5uSJ2S2LvL9PA2WdJvqtP1i3ThOS
D/vPh/zNY+oiGPXGXxqGXVQ7I13j42Xoo0fbuPq6gU9CHQy3qmqm4ujEtUT89G0LFr7a0MnpCIoG
QoRXFlz9npNd6ForUmEuqvvWIYoWr79u9mMIi1Zxmpo4ainelE+6H0p9U1Uj+RZ+jfaZQZEWJ9FY
IfEUhGcW6KdN2SRDaIasUrx04tYG+G2MqkFT1fgjIg2kbO9s7TVpzTND9emMetOO+r4jKVNAzTCk
HRGmatbJevB0rz7bc8e4xYeZ+6adk11gMioEiSfaibf2LvcAH22VJWCeReKS6738epw+ia4yUG9a
E2v3zQQMuOnF1J8zPb7bN+K9sPH3IJ+JLxaEpezV1+19Ett8397JdMycOFBqmfbSrVO7zarYkG+y
7C/qrdAZXIRutOZGVFNMby2y7YWyilfTQn60swVFO5Ib/9++/0kkUMMHJvm4i8TyQFxedMDBWClr
+Xt1P2zPD6/62XnytsNPwhdFqoc+dzsxvMFGcrE3XXutLmOkFggz4+ZZNhfDhfMgyQtrE3tiYyYt
09oFy/xGuoaNeGZAPt2c30yAk815FqkMTcfzKHcOpNRrzVNX0YroNzXuw4W+MLfJrt8Yh2ir/fCv
VBfQMKVP2cLYnnkQsX4+zntdldmnRCLGyZYROqZQMJDESJQX2l10aD3/h/U9XCqL0PMv6IRgTdY1
V88FCpHLeJUv/TOz4fO++O9H0E52Y7I1J90EWOMFFHgXyHM0hXymvxXRn1+8pnayXUW6FsQ6Koqk
F8CxJQpcfKP0dx18EwOfryIX7SQvcdH9+9+8HHkUpN9gRhA5fb/SoVm1gDmjxKsUuEsPUn0uUeOz
3tP5YkVTFEBe9smbUeoc4iwk7TfeUsPtpwt0mklVaFdW5kbX5Goso/Pr97NZ87ZR8fM3+5caKJVG
FVPytzWTuyhbIKDn4iXZ4E/LzgzfZ8FH0zK5yKikiEAXfd9cagW6Updi9Mx0o4/f+2yTl8o/DwYb
bxpRTqahKLCZIo09yVJvUwpMbOfMW3ySHGC9a+FkqBrA7b5d8BpkouK09Y2F5jXLYEfmo4dlQHYA
0i2kYMwIDKIERiqGMAzPzcgznXk8Cd+MXZdQ9d6ZPIWVxUuZ0koJnd42sM5MfEW8zemSe9ufJzPf
QrEhVKm09fKLadWts3Xn4VVatGuwKGfa+nR7f9vWyXlaOiqXWFQ3PGnjXKnJpsfp7P2geE1zg53v
Pj7OS9NDFWvtHODvpEtnTVWgry1Rp1tKrvbr6031M9vo7dOcnLZEbcgc73nzHgwC3rpUv4JWuqyG
M4lCn5oRbxs6OUblDp51hvIwXRzdKhcxK79dmNTnL1Dlds/382d7zdv2Tk7RYB7TIB54sSGj+tAn
MJbXdn1mmZzrvdOjMRFbNZUHnhH90NVHK//ulEgRN6b39Sh9knL2fjme7Cp9VeR6otN7yULdJQB6
AaJfdIfSE6uRvABjXXFfXzRb5C5sL90RpjjzqmeW4vEJ3yzFoSM4Fwijs41xJJp45sLvbfTy9Xt+
ehd5M2qnOZazbCZZK0Zt9KoH6kyugGBi8JCrf696YqIE5w+IMzPlNCMlQ5/ctoXZ3r6ITD7oh8nC
3oLAZ9tbUFy5M2/N1Zn3FOP1xYajnmw4ueME4AJpUwP7c2Wu0f5YJivpUO8X4HxW1noGVrHWPWyY
sxb2ufcVP38zkj1eFWkWm2pelgI6DV3hTOKVSPr98vVOdhU8OFYJEDv29sjEXo1YMamLGuVKnPe6
S/H+4pCuwsVCuiQXZpF5AVbumR5WzzzCyX7TQAMhpMwjINSxMpccIZMrLFZtRQ1CuzDuv27vzE5w
3PXfdKpTqkgsi+UhTmXfaL1SqPHl6a6V8jO9e65zTzYdknhizc9oqmwGKAeH2fr+v3kXMrHxCpgW
/3s/QfR2bI1InIZ6O3hmTHhbCVxB0pXPHAr/g5Xxr5ZOXsXP9MjGncj+uejd8FewZ/GtoktKOjxp
52/BLOysteyi5bsKPOvCvjx3p/hkw7E12rdkm1vFR99AqUQ6Ailw9Ycl6qxbEzThApQKFo3CMdyv
M49y09uv+/cTB5tNfRmZ1wouw482oh6OUYCPNvFqd/agyrrxlUhZRn1gCcXsjsLeM7meH6+Utq5R
BUUBPlq4hnzSzwSPo9oGJuuR/rGIu03mPIC7mpp7AKRfv9vHjY1XAnCFS4dcSLr1/dyJwU1mFGyn
+EDaber1m8ELN+cvyZ+NG+mW3EpJJcQReuoJtVH1IQFaB551UX7HD7IuPdberUFcjlTdo9+FTLNq
8/XbfWLF2JjFOmhVRbGJRZycw0oWjHYvmaQ0uSOSIwttI6102oOIvZp/gzc+c+p+4uuxDWBwimwa
pHqT3/6+P4uUACJit6lH7GRJfZcLqGoPUdZjH/sWrr9+vY87i23yYlBxLULyvN77xsYAIKaVDJmX
YZbqP6v8zCb52fczDflqWcffeHr/o3QojXVDzbwBUQQp+U2F2+vXb/BxojuiqxwWlWk5H1oAtBuE
cT5HXhyrqMxNVLNmcVsvaguZZF/JLqHIP/7jJsU812yHnG3SqE/OusKyiwpncOzVKrBDNDEC84Jg
ysIySYpQzuSlf7TCCGOzvoCHkY0KCPL9CJVR08gREhbehB7J/NxkF017/fX7fFzBNMGmyIZoHwte
3jdRmGZpVx3vYzaYsgrpoHp76C3i1fndqDabCDplkn7/utGPx6do1ILE4piyKp9mNzd2JpOH03Pd
rO/J7SBtkRyoKFup0pmGPkxBVi26kKwlFaqjdrRc3pzTJE/byKIbhWdQRFbZly0Ena9f5UP/2RQw
Gfxfl0l0dk6jJ0g4EYKbDKiWf3uB61W4ybzm3Fb0YSrYfD81L+zmqiGzat+PU0KiRQwcIMfAsXfp
FmkxjBwfTuzKWVPysYcEf/5W9XHfpVUE73WN1aV8zK2uiw5B4hTVanlnvobXeAJ3zkF6ECUK8kbf
mzgsz/ncPulQfEX0Jk5R/WOSdQMoJBmqQTQZbJDYWStr0aHW9utx+3gqi1d7086JxRgpoCRJE0YH
lr1dJ+wV2gsRghrc4rpfI0640s41+cHvQJOifseSTdNAzehkOQ8V6vWt5fNSD6LJ6tK6FbaP6amP
5+Itn0wXC8aeTXSYVGRc7O+nC3zJNgwQrPUKS/bCPllXbXzbSb77dS9+sr4IsxiU3XF8sMeLwXyz
vmqT/JMOaKJXdRdqd19mz19//9G19e7mxJn/pgHr5EBU0C8yibNx3G/9de6Nm4ZARLsOCH3845YU
VVV0auRkigc/1PsFc1c1JK1wx96ScL23t/qVvYCOva7OvNPHoaFsknCrgwkqswWe+NrMEnUPzYI9
6JcPuXzb4EQ3z9wZPmuCY5dyCzyT1JGIc/PNsBiFlEPBoAlH+yVqlFOgJT6Uo2OX/aOq16vyd37X
1r9/t5c/y/8HKlZFdcj/OZbl/l0Q+3ehq6i4/Y9/X/4sf//bw+/61++3NaviM3+XrKrqX9SZWEx4
Ro9/cfjR3zWrqvGXZjhQynUWN7awxlr5r5pV6y8KnxRHVmSi7JSu/qtkVf9L3ERE8J3bAaWrxj8p
WVVPlgtZCQba45hbYmLpJjbr+4HPdaktY6WhZMIZuYX3i1JKZ2/oGvI4VmgMbjoTuYBU7b7bRvBa
ponAElfbfCwo9lco5pCkG9UHPGv3cr/MTWLBU0WaZDuiEIdEbW9rPyyhuaK2o78rtHY9JMigjsmD
7oCvbuVCE9wKMHWSeZCbaDlRHaBYOWxFoEpa1NiA40gxoV4E9aaLIpJ/Vm07e9JEKliTx78QWKA8
nWQbE49MZfTQ5ANIAhYy1bVzD8MAkgoAd72cB6QeitCzCyDk1lPko8ygyYD1K2da2bCZFchnC0s3
d4OeE87v/fup8n9JRkPCDdwM1QaaSZZYvSX1rqVuvCajFsmnRYKq+FLL7XstzSiz4CmQ8Sry6LkY
mm+FPasLe9IACCNlLo0bqeNzFONsa7DliIPfl7K9HSX7PpxMQHctmUm24xVZCSNi4o8SWHGs/JTL
dJ2T7Aboxr6PyZcnIe1SdfprUhIhLKuwip0Jfb5hlpcUDz1bdCeaG/1yVOGVMJmaxVBDdib9eZ67
dqUb/be001ataZHqzIuXSH+RiQziAxASGUJ0b2db26EmMVPRGQFCPyutJemwa3+IFo4Ni1/hmfGC
9d+cVFmhk8LT0PHHZpXE2ual9TDWKA9P6fMUh88YrRGCTcb22GrHKfPn6SBcHo6tHopfVaBtFPF7
4xDOXtTyLMFEJ3c9oEDUbBeyGCp9DJ6txtyKhxHfroQ8hyW6ujf4Nx/rLTekb+Qv3BtR8lyWzb6G
0ucIMGQnQ9PKlrERPQ+6ftBR1MkBOyzmUQ8pTnlI0VTIGpsEVJ9sygYxnhZA6Dg6S6B2RC8B4oUy
Y1/MvUj9jZ4BDvGQwPCSDB2UpNQfKDBZi57gYrBFaAA/tgb4MCd7hYUfLQOd4a4VFNYskqG1eY+M
GXJV9v2gdOequTH7WMb/OhVZ5rZNRZ2tcC/VxDI/OUKMdARnFWmvQfliVgYVbz4dKKtRzAK1tsaL
Y8PtsJkcupgzapc8j9nkkpZ9M5Gq92cJQuCZkXpgjtoNeTd8gUlWchK3m5bet1PrAK999uSWb5gK
K1qKJZTFmWuQoJ/ozOXjXxR0m5KGT9SgrcWiPz4KNTqkkbGGlMi5Sc3h5jgdU7SvFk5sf0PeYlHZ
TJUgZHgLKirQ3tlKuqCjMYTHXURPmEmyICgz+46v51gHEDN8aLQQRcKxcVwqTWu7x3FJUY0YVGvr
+M11ClVKllgkFEk9z6O/ms3kOfHLH/0zmXy9YWxQS9iIBywG42AD8ilrA3IlnSCZAw5Z5uFxkYlv
LsWTxgG+okjbyE7wfPwLsSKPH5hzZucUTWyXYrUc3wvg9SEIpXsdEl74Z2kkESs49Ve5aYgyNWub
KMa2moyLFlQ7pQV8kiUjHuk43ateAlFkIhAKCtHStrCl4wlIMatIfEs6R8/iS6Si+knSI/uE8VtK
wLybh05mJmhkD4jNbNB8CHYVy108G4pCd5HhX0nxD70ykaUVoygmacSUP/4+igZ/9m6n5EMKhG49
IpHW8kFfRNcWFEeuxQfUH87NaeP9lfA4pW3LxljF9ALioJ9M6aDS1Cyaylc1VettYCebYLCsRT3Q
9+Lp5hdzpLQHNVoPzYifFOWzx7HVzuLphWw50iAuApLoG0ecQVJp3ZtW+IzA7f3MAXbcsmVmUK9O
7Z9tbRua0s+RCUORxC6T42XCLRjJBuYoJR/sR7W+bxAcDTrzEIl5WmnOfdYb5PKPPVWL1hXrgwSJ
wb+QshAtd9gHVFDcTpF9yGINUcjKAXBrqowEXKS64298tqBjP/vi2BCT6421cv1nB3jLeTi5rx17
EQ+ZjueP/QG7+cTwa4uAKjc9ePWRroRiQ3paNqYg2vmvSFQNkrVLAjQITlULnqWYvz7+odfZtWSg
8NiK/kZjxDlnXYuG3+9YDvdHRZVhGOAqtNT3hglwq6ERoPAaMGuuGodZrLU09u/H3j7O+iCn++aI
fQZ1JYcKfA6q47OJaQ7N+GAHyS8r1zYlS/pMrznv7WXRbeBE+AO3DsARnvT900kBKMqsLH+jYAgU
cNih/oZ4dsVRa9rxcyuxQ6LCfBmFppea2oAwBsaM2DKrsaEwoYHnxcly3CGPM5PkvWdVHPVdxGpX
ynBjVfUNO0LDUYxgu8GMSG3j0KV83MiTjUaOrWUyJ9rI3h4tl7zKnlm4sNCmi64Jr51yMJBWwWSQ
0wFQfCe9KhQO4rr5WUXpIY3Q4WI6lhYcztpkN+p1/rD827bjn7qOTeenMTUWBjAT5E7l2D74oHjE
4mpKFAtCyAOijkjXzS11QYyOhMKuRozxaAWC2aFAPNqLRUdpLytgMrfHmZJJF3UKpLqfxbgJ685W
4+ckBKcplRyNodNSHtGnAIZYW9zvn8WubAygvhhXwJIUCooeHmLUj32x76TWFLng+kG1YQwUPlu8
2BiNaWxX2mgdEGx+1GyRIRXwjbGWpQBrEaNNe37OL0pm96u1UyGPiJCIMLtCyXiB53t3/K4Gfpya
5L/If94oNWUd4jMIPGmLvHwc4uSeIIFG6UP4HJAIR6lSiFBK3rjH/T0dXtCfoGZRGDTOED+D8rxP
YXlTtXRIhBEh3k7s9rFY7ZRl3/bgctVMeji+29G2C8HXHhs42oBiXyqlEUwuBV1O0N1KpbGzfTa1
vi5JxpznZQta7Ni8kjAp25YcgaSV92VcYZsK49KX8h2COD9LO3fDWkmpdREnf6ahw6Jd4OORVmTU
e75NYUCPYrg75eOhDGas7s6cqMKgQj3p0TUiO9wVc6KPi0eNMsmFD29wmZhzuyqzpkWviNRzrNKj
1TMpz0Ff3A2RZqymUL1OhTUg7CeO1BihsmxZJXzaKblMnFmzx8yadzuKI4uEZSIcsBh06zTzRkHR
iFT85gVm8n1CxCpMc4QyWJyjxnwZqEF2gvylc/x0mcHDWDlxuiKR58dQasXe1qVvmbgiRY6jrvLI
WDrUmW64SVO3ZXnHi0AtTAuryaVlMSFuw8m1oM6ZdERlWLUOGN+YXWPBJRzasfkQ5c0u05HTiqwA
bZ4eIQgjfTXk6JXaJtst5JaiC7Tj0MBF9LLsRM5cQrBbKrBOQWmxLRT4jNaaXFxIsvYN8vyV46Nu
YyuhsVGN3gvZnwViGtZos6yLmicJTXeOHDjGcVRv5DJ6nWqCElmCGKXWrYqxBC9PGn4QJO1hSmQP
mjadYE8DFcNdvVFStAkRlH+lbnGR5803zSqjNco4L1maY5WEyesQ5qgqq3upmC/UwtgAC3iZ24zd
SnwLLNhXynIolR3uBuvJ9jVIlH7h9nlNQZrWOivNoaqnjtWHkV/NnT5cadWw1sf+NlOCjIrVck36
OSVvpXztDwiHKUYqb/A4LvKp7S9NUKhnJo64h78/ihwF3ws+OFyppO9rJ0eRnVLg28vdc2TOF1aU
2wtdvHVtI689O2P5ZCQUxRtTfGlX/QQwMLyFgjx7WXAZoQ7EYdVriOzIT1Kk3lFea7El5dtiGm2X
aj5tqyvrrH5B6Q27NB9ROK4pSoFvUBpctgOdGsA60lVg/8ayM3vbBe4BVLTqd1Ve/AZrcJ3pCsU0
/cWsmyu5B9SPYQKMYXD2YwVa01QfA4NFyijbbhXlT3OzL9GAWpYJgotFYqfUosY3va1E7pyBhBzy
rtinktRTmB0cyoHZCC5VAhazUCeqS5VUWjYhKpcW5xOg3lDZzivQ2sZqfHUyJJ2wDHgXJWmotLpu
xKqY4zFfRFpwaTRdtG6SntI4+NBWb6WrKWNiBIOCLN+UfZNQFUGqxfozX47zIuRVVsbUXYUyx3x6
F3bpq5gdbaM9y/jDahv5rIJVwp1FEA3qJZW6vnecQHBnY3N0jUn+TcX6K4RxVBmK+qF0YmnpBCrC
wH3OLa9yuKHal5zKVPkX4atNde2yL3p3xOaAnQB4nc0NiRswEKmkHqoJMIMjs8Lwp15PotvCJHrS
jJCJWHNh1OURkDXdTlKMuRjV4HL87Us2YRIxDK0FcvHMPP1gkziKDf5FeIyIdxL8fG+T9GOSVrBb
X0JxVc5B82s9/heDg1LYvMfD4HhVV5XegbGhXFZlv5BRHGZXGcBUxYZ0JlR0Eg7FTBKPxMaOS5HQ
JD6m949k5giADfH4oggPgz1igisM/6QhhBWo66guX4VJa2AyqSo+IGGEi/soqsI/v+4cwX87XcMO
12JVdQS7xjkNzNLdzqRU7cvRFuIOPpvyva+HVL/ZY4RR1D61ZvE9k4unYpLr1USd5pJjcUl9UgRA
GlU0dtKHxhpfknRa152pITGZuWLLlki2sqIMobX2dozAoExq/thSFf1n5gtshi9Fr6Rt15tZmGJc
rcjSVnFtzeLb0xQogs0EQi3oNldq051UjiCx28Virhg1qMsgnb81Z8zYY+jx/YlI+SO7GkEGzaRe
6MSKrU3gFvroPPsRVYd9Fm/SsOdaU4cATPOJaCXlfbgElA6vWcoaDJ1kHUkdGZ8Wqo5EErStVvYX
FKf3f3qsNht7P4GMkjROQQKV5NOgxom2aQxNfsy5NodU0OH+kqlobK5hxHJ8tKG5aObmye77gz/r
HQa9lSCsaL6KfpsCtNgSXT0MjgMAXdXrhWwr6KIEwi1DtZ0LQIFvCdVd0AJVVorDcQOzqsRBQaW8
q6UayEZZ0904XhZp9eBPGskqEp+qChZ+4fiLJnRBXRieFZf4/qQGIfeUjcwBod9IqP2VzaM/6mwO
ditfjkBj3aycJOhBVKThGY2oaQbHqVLlrMP3GPTx+rjEs66P1scxhfqHbCL7wThWhuvANDeyQEc4
ng1lELPm6wlP7saHGS/AWdCzWIMKTuYTz25kGBxTE5LsM55PWxy+9RwsWaf+8mhttNRJ85/Ra4ep
uTw+RxXfp2XfohAh0zU+nxtKeaCwWUcpkvpStVBuUOUC58pk6Cn7WGo926Qi/jh+ARsm3lwpcrVR
nCPCcELG9zEpQxQL3GAcyk2hO7fJPPauEnQXCSrfa3uu7iYzspheHQdfx5leoeSjT2Gy9WXtpaVk
HRaIlS4VJb5SFYkLfql3m6mVF3YHGrdMB+PCQUOqCxCgC3UidGFXwW4fEMdD97f2fTg7YimNoHfx
ulC8pGj5ejI5+oyKCtUMLD237nt7mGtXosAAKdQog34C9yLl+IucizYDUpqkbNsp1IMNPt6foaki
HjlO6sqy4LyK/hh789dMicqinKLr4y86caUcKG38qQI/WVR4Jd2Gek/420EHcgW+Qqxnf+ZxiPzL
ohj2g/Yzsu3CjUNNXVbyAE5eYvZW0EuWXD/W01A43EdQSyx77UpCed0NUE4TFfy2C6mAjkryu3qa
NrGmL7jWFfuWKjHgIoWNIXJRyo24kfKWR5usk8T7BOOjYsxYhhOf73VyuhPdAAMh5meJVFJQX8rw
J46fGEXHpVJ5Eej+05giyq7oj5qZT+tZ6tG4pqdilHi9iBRJYfElVQ2+NZJvpHj6NaSd5B53t+N3
icNcsjArYTTKFPqy1VXsfI5agLQLu+t8mJCqSA5lL6yXWPBz4xejqynvrZAJDA3mRV7Wl/jjTWTw
WG4wfZ8HTcdWNBAsr+bwVXjGsT6am+MyUHwhhTQqT6bE5I7jAhXDgXG1U71YxWpbnjmYj87V99us
RtUcUDOC05omi2jO2+BamBHqMBX55/g9a4khIMStkkcdZctcQuK3gUiOQoduraibvVN9+TosQCE1
DvYhM+hZFUipTKYwGSqtkI7AZ0OVNkYVs3KOARFXCCgiya0/Hpd0lXJYAellm5UZ2AKBtXDungYb
WXbdQc5h5mhDXYLUauTYM4g1qeG/zFVeb5CRusqloj6eV8CTdJQTHUSeQkqpfLGjC4P+eMQdh+54
hNV6vCu64WWGpL1U64HqW3Z5MYmiY886DqEPg0tkMjP1j9/Soxo8U4yjKS/t8d4T8jIpioxLWeKm
omDI7MMdYX1w8egVHqegHpjPXRVRwF2zW+UYxXljhu7xPiFXHZZx6UmR/p0t+jIJ+JXjdvqPIpf/
P/J6Iem+OXc+8HrvuzxqImyx30eEsKBUHj/xJ/ipKH9haXHf1slcsCke54j6E/u0QPLqNmA5YRiS
FCVqmP4OfWr8TJctzSI9UMa7K67pf+N6NfkvFRuS+BdSFyYgV+ufxD6V9yYh8XrQj7gDFIXorImt
euJArg3JDqMKYSiEJPL1oNvTnnSm72GETRZM0rjKybyO+2Bn2/VtMSXIUkcGSiCS+kA8Sds28Fnc
N733mTv2fZxGPBMvTKAAYBz0XfO0oEVtolkOO5zxoPy/KZJmXUooqIJSwClbVDL6lyVa3YE9jjdI
H0KsNqVz6TTimvCv3YpH0HX6A4KxQv4TOV4n3TKHSeHLrQUpI4zQhMV7hLml71HIcdaQx3BtJY21
anTr17l3F9/8vmXSQpkmeKHZMHFLv98nTUvOy8IGK4OH774oi2brxzU8coXqFjRS+53ZVq+p32eX
RWtpu1yT4F5UKkpWBNJ3jRkU3yTMiyVouGxFvOJSrUMcKAM1y91VkGT440r/khw1pBWS9IBOCjnu
oXY9T9UEYcGRH1CDVBd6Gv+wLJWaOrg1TatvUhuIUSVxVFN5mXAxLbWNaWcNQr5S6zayfA13M0NM
DkyNUnB9dYa22pi9Vi/juiYTqVeA+iAmtqwKa94qD/UgalO1rtxJOcOZWy2nWin/8PMIUXUEryen
A71X9/vStMbrSC82GTDFXEV42Q9+KOBtnQ6eEFWwayMM9vpsxrcxvuoNTrqlOj1EpDLvIke/lWOs
JWLs89a+6qsJ91XHja/l0PWAogaLuZlfmk5p7nKhKAFN2M0t4AhN2AeX4HH6RSw7120ehssQAdA+
A8pBZDjdBwBwV1iJ9O0chzeVViQLafbRQQ+m8h4x4W43K7q2cJwsOFOPrqrHXKS3E0W1LEHBtU3W
L+WCx9DQm2yVwmimsdPNl9BSAbuAeOgCeYaMabMg0B7lPZKLDGH0W5J3rqhKMa/INvY7ylHnQWES
K86ulNR2oWntDzoRcoSMZEpLp9hhjoQR62tddMYVCIp9ijDTto/xO1td6HZ9N28Hu+QOYg03utNs
Ci3E7tdkaR/Nyc0YtwhZKe2vOYEvFKfSUxcpXoK4wsqE/bjTMzxEXRjAouwLaV1PSClTELjpU1T7
mhTOWd5sgjgF79kqj6Syyi7oHmOXpt8mS9XubGPG0aw/RZHqX2lq03pmlA6g4MYt+ryaO6KPs0cu
4lELur01y2ASkHC6GeBawRNel6giempXL2tHne5am6jCKCnzT3Okxt4GhYiY7pMVpIgpGr4noR3h
VkV3b+QZ2rbFQ69FN9RoqTAPuBOh58OpnTrbvHempZL24xUJ9HeonKC2VFnl2gB1uG3nCRW6Ihtu
pXpETV7VVqmp45sc8CblqDrkat7ulNRIltMQCMCLni6sjKccyeOzQYK08s+hLshv0Cl0Rgx7C88d
3VlZ7q/UEUEXBIm9pp5/5qgveUoZb7px69fKbWya0q5nA6iTEbUhtXTHOrevFe5haet4gWzg6x+5
dsbFZaCgFz2i/4PDpG233JvQD74QsKsrx6ignvhtdZn1Cvy1fKvnibJRZ+Q0DL+JbvSmWyHDts7G
m6HsigsjcxZKjG9bQZFJk6Nk0+S6G8SYtynPet9nM+bswH0+b2YYOn3ijnH1rPo9BA292lUDhJja
MQKvSJAjnoJgDWfpZkAHkDzlYNgktuCEofpd4sCpjBCyE+y77ZS2oCnMvYEaY2dAxRp6xKsadJ9Q
q9hEapdfshEcNGBNy2YIVijZsuQjJ8FcmxT8hSOoxqReFsaQL9E2e+o1dsMG1d6Lqlc2lR81Sx29
wF2oy3tERikMaubnEiWvb81Yw5Mb0p5as/SKFNsKNze6Q3CekIFDskJBfz7qopWBo3aTm0n+WFZG
vph96J+5PXbI9UJDk3QELJySi5ezI3c/uWqdWbmajWWqxRDMCmUd42qBgDnK6aGf48kF9YjS46zL
13XrP6VTR3aADPyuSG085wJ0GdUPUy/bm1n/rRSFfmUCU+rjuAOjyW3eN5KYyEZVeTaR4FLpH3od
QdWuLbN1kIONiqXsIEXNzPXhPpNVIGeTM3jF5HOP78j/jBJ6jTBZrpXlDj7zr0J/SjXianosjyLP
Zd8plb/ggT2119pt2KrbLAzQPLYCgDAdai9VBNMGzQ8HVUqBk3IhmUXb0P+NnnG7sycb5Z1iXDSU
g630WDqoMQhJv5WqZaKYxZJLItPGpM6hyV8lyfT3MsG1VR+i99bUsnzHXe5Bm4MXLVaBz5vDRaSg
4GbAiTTJUcir/Max8ng5zp1xkzjzzw567rp3enlRd5Z5UQ/KI/ScywA/yLrglrvpKE/D10peL+og
HoqW8TXh6wezru+yHsfQ5ATpqjNIDlMmBG6V1rxDhq0CmUu826oOg8brFE7THtD6VUguWmk67x9K
u1BjdMoK5GdPNPRgiCQz30ZqPDUectBhy4nRueX+hB62PrKegf7KOSHIOJe9Nhqz6yHMsus5sHoA
kxNq1F0oHVrtV2uq7QGxu1WOdvHW9CHC98Nj0+tub0TTLu+GfgUrGgR+2b4mum4dlOyKPBO0c+3E
7Xm19RhrcMzGx6wLVmnTj6jqQiaRNWimZStgobPT7CS5K9DmyqZlmyrVvlKN7Htr/CZpKPo2NC95
UMiXZcN0EiKc30fHeFLRpbywE92N4zLdEm751vkzJZqJtZ6SAuEF5v5+hEwGX4uNu+CEWuB16VaV
qdSLotDWegjSqO7zZo+0FkkqSYcgvYzLPv1hAcpYJnNIVD9Tvne5ryCDHVMVVkK3MqC51LmWr1CC
w2lNLBeVHJjhOsGXnJ18bYJFN3C4XfZb5Ngwp0qisTbaR05OmpjplPVNJ8dQDidJc2cBT+yhWkcy
zExT97ejXatbNdaqhVrVxXUODYe7r2a7TmHgTk8RBnX6dnQzH1aEzXlZh6YJGcwfCc5K1V6DbkY0
SiLvVbWf0khOV7JMdEMrOf4k5/scZF4ERPggdTs/9kvPbAtl0fGQM7FRz9GRuKq13FNR6kzLvTkZ
8tbSbWJxi9GJy+soBFc4aQfdCiaPZ8LzE8v5Q6lo3wy2pCu70C1PSWcI0/E60+P0h8+GuB510/Z0
af5hT3V12SuNzRKIWreravmSNNC7SSX2Clv3tcpj6VtU6+oFTsNlECq3idSV19l/sncmy3FjaZZ+
lbJadS9uGuahzLIX7vB5JClO2sAkSsJ4cTFPT18fGJFtEWHVmdXW2964iRQlB+G40/+f853lJe61
H6MCdGdPtkEkUEyQWtV/6XzxPnWuf8HBbwRuFf+MWqsK+ryRT4PefJ/rYd7aM1UO05b6NsroetQ9
7F2PIExBWtahlUTxQup0K4qyWMmDz2JemBFGZpK6DNHrKmHfXVU7rsN5xkROxvnKS3Xn+zSgHWzK
8Gc0OC9z1vxSg6/vZ8+dTp8voOqWuO/mSDkvORJ3ctGnbj5aaIxWTeMdckRG5DY5t6bXu42TWM8E
u8dPehoGfW+SE5sDAQ+ngf7O4KnnzK4oH5NBms1Rc6ururnZxphftNkg3tSusxrhgQD/2XrFNZqu
Xjd42z7J/W3NfmWjFb4RWEbtnEumkxSR65mH4HvMpzNPbnSqxZKYac074HSr3uj7bRUW11r0RCYY
BnKdMipOWVOOSCozn9Oc1pOP6UNJgacIYms/zV91tKwncJ/WerSI2Wsj78fQJPmDhE5+JEyS8pJd
jHu0b83erfMXn7Co9ptXsYkzNOpj8+CQ+9HkL2nVXDJpoC1s2EDWwpfXrm8PHGHYBSBbqL2MKh/8
EnaN2TTsPbN7yAmLvKAQLljNibIcubTZktOmCO2eXzVXJxfIt2uWWH3wTBM+SRyF7kjnWOrwZf10
6Inda9q1YjCf4HV1m7wnmwznIRnjadc/G2GqreOxLM9uZtBxM6tXQmOnt861oMkmQ7RLY6vnLeSw
c6LjBHDxp7DRMhRNrD/rYQldOlXkVFWwgmtbW5nkt/1gwiaHVxu/qSLEuQ+phhFqUkq0hnBfleMN
cnnxbMWOfKxTgoX9zFjjOQ43WTipy9JsvXSdcaG5OO1xOhFNW9a/sr6dTpZe3s28EdioElj36IDX
aGA+koLst4FUxG0Yc8P7eAi0NsTi7naK37H7ZgNh8Rfs85T5xYPV18FURzrGpSa+OdZ0Cu2peE1j
dcxbvbkYoTqMqk0WXie9mNkyd15bvfm53R4lgpXmhPtIW1Hrh7ZFkmIaFvozfs6BK9JOhtnNJ8UT
HVg6hbsm1MgUQxwEme2MQDXdCS/qSQDWk4eMOiAUcPvBmS+NGh/EnPd7tBYN5wnPWYea9b11JvcQ
5nG4DQe4ngWN4iiS5Y9xGre5u59GvXhikI9BN5d6IBlmZwNz8Tg43h4ZqDxVljqNb07ki4sFYf3J
apG+WPmjLVyyGSvPWdVhA7JbE8zBZrK3xWQu0F6mWQ3uNYoAIP6ViRE1ojSXhZ115cAQMDhdNr1O
QyVXLUJk7272EOq9OodOKf0dPkI2dUC22xE1CfjgDeIWdoXwlnewBE3OklHGr4B+qHcgrlhy1A/x
/OrIsDqBB5bsjXapIL1SuBHx3n0sd6LLv4exyo5aop1NEmnXUWjUQcIDHdQRua9onJot1wKRDi7I
YzzlT03Rbe24GjbUNebV4ns5gvqqCE8c4BNWPjGxpezO1Ic2Fg6I95RRxEJEYBoAT2stjMy4lWU+
I0OSt3hgGYf167ZxfAn7Jgp0L4c50I3RoTCiDxpR8WHWScL2mbnNfnIey0Ug0rADTCdHbsnEjfZl
0pvHckofs1L4R5DX0zaZ3avmQdRUBFdr1ZXUnPgi8+xF9lWxgd1qnUvT5fE2I+IOnHo92GIPDLV4
ik3zMnrWq9cL84xRuSSpL083jbSyvew0b0NE5dV2B2COWfUsBiVOvUFkLPr89D5aWVCr8MkT7Ysd
h1ZQMdNszCTzd6Nfvqt+1HbNQArB2LfJ2pvx3/XkVNw9RAxwcAfgw62z8SonuVfaSOXWbPKgTeUl
M0vvavQwoONGDTsvTeXZocJAH3zNDVDxeOztqdlmEpUZgudyA1vZPkTR/AT4+kjMrHUU7bQfEi+6
VbMRnWUxv9WTnV8NXX7oWlXsK9edA2nRsPFGtJUTApQlgg/2thF/GE0hvwuR0V1pYNY50jokfQqf
rG7Pg2vJc+2bz+z6qqBo2M+wGT+VHHaojunnRlaoLVB90DOqj5+Lk4w1tidmHh3nmsp0ZOT3mr4K
zTCxsTPnR+7GKXRalHRlI0goFh2YmNnTd+Cu1yZzawRX3Ni1SOs2lQQl3YWGHdiDbe+Kut2MHEi/
YxCtdaRwtAy/GInKNimhrOfRxvCFPfshX7A2Ufqzmkmh7Pyp37JspScf76VvGAeHSuXOSMppIzlR
BHqTmXc9LWOUseZ7MqvhWHiSUc0JcEWkRnkhyLO8oYcHfqDYFmpi4MYU8VWb4vZpsOYfPbKsM+JF
bRVbXXrxXfUWChk+NKG9NSxT7lqrj05dodv7EgVBpxL9LLpKHCOze8+LaERF5NpURS6lXWHGKvWv
bTQ8WnaTXZ3Yey9mWZ/hQxM9OU1xQE4KD+uUaxen6X7OFl15R1WoN4hQNAebLUQ2zed2Lk5dXJSH
YbkU2YwPegX1J2IbVw+dYPGctaOmaUCKw6aH9KUVrwPnGjQ49IpCiiMmeeKn2mp9ajma/Y1q10pv
jAOK9PKLbBJ3BzI02bmhVb51mbNy31i7tA8DkQsN2969WoVnn5aAnLXXVXv8yuGVJoZ96Ae3QiM5
vUPjLV+aFFo1gHf9RAzwFKhChFvzXsa+t9eJmPjiUIRa+7mIrwVQyRmMEaLQLj3FfUMWRQ6l2mp7
56zSX0Ao91ZkxNeSyvA6tRwCUJy0+ixgbQckD+uErctGa9qc0BFfEL0C/sxooesK8VjmtOAdMSVH
LwrHbVtE4UU1APqNeLjJLEtOMb/lluemXCVy9k/CKX2soaRDxHYGJNdwro7VaoEFV3Sjkn7H2crH
BkPFB8a7cSUO/Z0mbXebJ6w9VldfGkqyqGpM+UYiV7lp9KZCwzrWweDH871xUSl6hYxXhjOJS91h
telJSN4g3UOcTUrGStouFTfDPTtDnxDvi4p7IJf4VriVupHVghwRd0Y4d2LXt87F9koByTk9lKk1
nSsHTHfszHh8DGttVDoq0mog+dzeak0BDH7QwsAQ1ovn9Dw8Y6ju8/g1qtPHPuWwTiP3eeKAfUnd
1r1ocXbyNVC9XjZYp1a6h14uQ99zpnNfeMNKzkP11BMdkJCjSTXDSV4dtLrYH9CyNnFOl9SnOtRn
9V2mubfPSnv6Us8FGcOrhMyWn5wuZ1DYhJqGurOO4ce+aiCwBSp8yNNxEFNmCkYvvLhsu7YxEoWn
WjOgP3kkn8ZuhzIiH9zXbsFWEpGakT2sa2cKsd6hM/Jom0XmtHZ8/bkhogO3Np21vPTEiqgAcxvH
Pud0nb6bMpZL7UYYOpg1Ntkov0oCQx5V/CYdMzxjCnuRZNJuTOcRs4V/jtJwo0FMMac6fo1c9WzO
io7skE3Egjf1cQCquWT7kERk0kbUwsc0yspN28XVY9ek1VqE8Nvpnwd1VUavg18/+Lz1wWdwnyZE
cDh81kPRJC9aO/zqy+k6xXYeuJdSmMm9Xl7GRH30ZqjvfCHisy4PpEKHi+LaZweXdadRj3dWxRiV
oxjWlVG+mV1LBS3FzOGeWlIhLpWVOpdy/lkV7UohWDzaDPMNpVFSrP3mnmoI8hHEFOwaLnMoN6qe
KQaoKd0TtQtIqfGNvZtFBIaTd+/m0jzMjdSP0mheq97yIbVzzX2m1IsryEEpsNlhQ8hOzGTjI9kK
d0WIyZWt6FdaHOWps+pHIzejR3zwN8VB4Va7hFB0XXs35pzk6QoP3FioJxD+HxYaQ7ZO9IDduYVi
pat4k3dnluDp2NXaY9bhK6Kq+osNu//ouuNNy2b9i5OTLV1bKnvo61U3u+nOFFa/6jJvPsU+zYMc
qTg2sVsr+vGso7q/SurINHOpgFueE+/TxkXYTbAu0UZV9WQa7MtRbT8OUX4kMSi5ip7AHmu6p9Tj
0eXF7k7arXbHVXdoememKETohCWGaWMnWsLGRtG+XSp3hUul25oa5Apl2a31Af4Q+GqEB36bbvy8
S05ep7kPTQdev9GdluKNaZ1VaTxlReI8u1Wb77QlJymcRxYUaX0ppsnf6m5PGXlKA+Qd+onTSgwK
3z3VRWZttQ41TtSl7KBbSzvjN2w2HAcWaxjRKYOWP+tt1R8SGb/k8L5XnjU6GL4aKLHmPHF46XYc
fTGapQdr8EJGFypJUeASz1p71+sCqWuXXWGV9GRnN4HBNH9Rs4s9R9gHPxvC1YSmdTVXdcKkHBEV
n2kIC7vwYDV9B0G/Y8vnPkexTxk9qSFmZ4TgcOLZRHXnU25ZteRin9FNodmam7VZl48udoNA16Ov
niei1ZAzISfhcIgree2FdoZfVdXmTRUTjqk2GjeudhyI2t1QdtFWsox2M/nC29Ia4zUcy/5EtMDP
frO8GlFvrkePe5Gfs6nJ0VWpjzmaCJrYRREwejcrz2TB3+zCCbDEfuRZrF8EbplVZlIgsgdLoDlU
xyKMH0snfU9VmWwJOu9Dn/04m6GgLNp9NRccSXy2B/JHmA/sd9K9ihPv6OQ41tw82nkm2cRpkp+w
YRl9DoJfdyXR1QkbU9TBHjEa89JOyQ2kpImCBm8PnD8icEKHoVBHRxusr6VDqENEwhoej1XmDnJH
48xYi7S7dWE5nGJ1H9RwyLNy3ON+Gqpoep7rElCUPtTbdooCTYXlJom5wcK4uTQfdiOPF3rSS2dw
d0PVUtzso4RFTT8gH68DVGlynwzs9GiM3ChpQGkl85hDdPPAJFAETS+CyHu3u7lbUaLi59JhOjd+
666Y27KtPxzzhI+97Mny0q3wVVTGmen8h9DVCEC9XrWLIijN02tVAw8SbN2ZR66EJ4SnKVSrQWuo
9mKaOejVFGTaua6/dYQRIZ/yMYa6QsezwvhjOeHusOTrYNYTzrFbr2/KfWw0L4WeqIMN4B6+6UVL
lR3wVA4nZC2liHcZE+0K1WEddEaLjyjPqaVTPEWiSy+i9KNVTLHdqPV5k7ctvThX/1XRhohLQ7+0
0Stc96eY52Zb1q2xGmY4dppGG6ehYK87GluHMqU5UvBZT+FN5t6qixP1GDfTbejnwKuJHHNk+SVK
IFTZT108P+ZVxWzZFx+Ut7AiVM57WwIVU3a689Hq52lLQW1eKbuiK+gZL5afUsyV7nNvsjzKgn4R
bQX+b3Lrt02uF9zA4esEq3+l1767E8gQSbLB+Vb/dNq0PqYVQ1D4ygjSntgBmwPs2de+yqY0Txl5
ayOdvWROJKFDw7td1LvCNLStPifvBoT/Y9hEV9UJaz+qcIMvTdubHqtHZ3q4EdMYfnxVYhGA7WcQ
duXpE0S8UVuT7bWN68Q7fWqocsj2pAak4d1XHgsRomvCpmkGgD1Z5bpBE4BSfNBGT6kfyw3Sv4sz
dm1QOFIF2CXUcioIN2NpUAPrtIPOA3GqojQgJXzeKzG9xd1ScNPHbdeHyQ4LR7aiKu6tfYq2ZV2f
2kJ2u0WbD1tq3NijxsZOOj5TlpgPCVFs6dQMe1Pl0TPhHZTYWB30Sd8lSLKjxD7ZYCGp31bvQirz
OGWht4oH2w3KuCL/uIwwOa00An0sWz5q5lxfMUAZD1mBuNIs92FWtLe+9c/CqrUD3AighCzn8WgY
azP1tHXTx+D/42I7ZOG5NzotoKy24TgQLEmCDWl0V6egd9ewhm+KWe+3jt4oJs8vU+v6D8u2X1c4
zUnSeO5M+4uNpfTAcuasWtPINlpV37Vy6g7eMIDKieaHZo7BW9YSZm80r5xmugKGIxSlcZOnJNyR
E9Btm/RxIPx86wC3bsaIBkQUkOCmBfrIoBx9szzUo/ooo+hsOWPOnBdFj1X14EMcxjjvPbWZfJNW
+8Tirq3w9tHu1FBjTUgfMzm8TympUjlyKyzIYmTE9hdUq4Xu7Jty8NaI4GCb5VgBTHS3M7Pj2lnO
tOkmGZNfjD5zkwn7WjMuGLCTT39W3tOJQJuWFQe8nUWAg6txoG+SRwclLeu4c1V1zb6dqvsqRCsR
oLCnrttFeNlUC9HNbvEOOEPChiV+s+y2w39rj7sUHeO+qqr7pNOKKON2ow35piiq7KhI+EbOadAC
SWqXLXIhgyhmQfQFa/+Auhsaw7nNG1Zxn3OcZglS4jvucsRHUfvQaGVcc/ovjkbssgGyZKB0v98w
oYMkQymeSWcICFtJX1xAB3clKqSLtBBQ1m09v192Bz0THI4/PzyQllPuh3JCKsldsxpy5D1FXIun
iUP8GobWyxCZ8zGaqvfZ9YwnCdE4JLXiG+1wKnvOWus1d40aBFauzC8s4JLuXvuVz31kNEXtpYns
tTHK8cyZjAk9bJOrzhl3ZRsE2uCJrFDBjFcRt9lK87P54BboIgbWvLVo5upC75U+5HcvGrW9avt1
GZX2rcikxUHTOGCJfy16zbw7XasfyyH5buYUO/sQBCvT3tqN5u9Rpm1s0+82fmu8eHrb8mQqejNk
BQ2haE9ZmB2TPFy6s4Y4q+VFQy2xVs5QrlsclXtBP0dxJl4naKC3YBIgEsVJfkaING1i5ExBMpZP
kVFS8pDG/IDGPjTmbWf2M+1rC4EA2e+HGD/9FOouA8SnPJtF2TnutKuu6Q9VFronm0jWI8FtP1ij
803Vc9QCCfNsmLkedEjCVmKZczKPlmfag0s18L6Mk8bGvkmj3WAXW5XOw4bkhx9RHhLDalDkyfL5
XphR0Nc4mUIj/ZKYHnEn8xEYxhOAQkHsTm6fu6n8kIp9jhR1eibTq9fHl1TY6zCyL/hrtE3vTaTX
UQFj5aTBUufWFonCk6us4Yxj7ItB61AaSKBdnRAan3mG1K5oCDJldmsvMo99puHYmq3wS6TqvZHI
b5Urqwe31MZbpVjenTKsXoo42RiNW7Cxtot75zfpUc+Us46S8O7USnuu3e4Nu1b+w83HW67Y5cg2
RmOhQmqTKBGOn3/6fCGG1jqCbqDxWA4SsfOIlAKtU3tyeh1P2ORkl7xq4l3V+uI6OQqDE5UAzpM+
JXEKJPQjZJArJz6USobHPkF2EtZFfOhkOz/zE5z91HT7/GpI4ueptQ4R5dDTAPbrmbd7Jf3DuEbK
irZSGe06lgNZXp7lQG1QItv0rS739A2mXehH/UuexhdtdEaMoFjwyOqr7q4vkPKMCGOr0FvTleq/
q+UlQRETWPNonErD6u9GNRiY4R3roEiOo+9Y3KJmcJ9xksd7RBD6zumz+CmcxlPZJMVx6GsXI9zy
xxgnTEZbV256l6PVjMSOOBysHXMhjMDJUqgarhEaF/JqzIvb9UeBjuQ4mskZBORwL5rcPZR+XQaI
v8LXjlPUuiVj6xg3MXs8Gr6oE5xjH9FmoY9m3yrN/gD/F72l5YwusEFo1ppT9Mb0Qpu9Ixm2bH25
tlQaHif7q9e5AHmH0Tph6awoXvFl4po61qikOjiopx/xoJ6skCMYDrQn00mtu3DGV7MV6ZvlK21H
RQXHA56RN7G8RyJY/Dk/7UVLn9OlcKX1qXwLUx3QixdZxI3q+Rt+aNhLBHAe5RyYWqH4jrEeXDk8
ExfcwitwOfOgJeJqWtIooyYMysUV6qbTGLSD9+BrRv2WZeE9xdn4WJhT/qC36QtHdeOYFmzqSU9s
T/Yw6OVCg0CjoXr3rZgyvHgGK0bEmcaJ62s/ugYWR6YzGuH23cIHujGqdg5m4lXvMeiryp6MU9V5
Ng0UZa3i1rdXcVROu2wcr76d361BNjvUYhe9Idg4Spzl/lom/UJFFHsSr0KtFFe30+q7v7xIzKxs
5mcE/qRYuT3lhmSoRjoK+njjwaTtjuQeGY2xK7QGl81gEsUZgcTVR+0Uy2zV+Zo4T2a2YkLVbr1R
jw42qU4cEMy8CqPWbrh4YLoQfLADUX6eEsHur7c09kjUmRNsy/ffXggeBS5BMEa9BNZqRYCQi0Ks
eaxSz9jTVqVpIf1bXPnJyVTuGeuA9F0QYI526sMY/7Ymi601UBswrRrduja/ew7NSQ4W65h9UrZR
OZXnmjU5qpt+6yLwvn2+GG5s3IRTPSEJ7A5jJVcDawEq7sVGGU3DtfLpD9Zpg5aGfmPmm+qca+i7
PA5M2KzkdVCOvY+LCqjCIsfqd3WI8KBQSL+00TRu+TxxGNc5407qjlb0sU0t8/b5MnfO85Bqku18
uiuiV+5DfrXTUN28dla3vNRr7HhiwgnJY5l9MEu3t+FL5Ia/cC1G7BvT9ujM86NJUW8FQ0Hb1tIJ
DNUywkqaI0IR8VMw4x7+uSD2L5ABmtB0bT2inJbcKLpWf82zyK0oVpON05YH7VZ2mrq6wjvjJ1Gk
XKMJ0Ypz26MSFDXm9nB6SCQjo14OWgntcjdWkATgnrDNNfkLhP0sq+Kr0MPkmDcTjRLCxU9YyMs1
Bp2GTSYQ/bJ3bLaqZKeKNldnT855kDfdtsix60RJ5+y0tHHoJXUr8sMotroeaoiUaqVjPoxF9pGn
GEC1/ouX9+E+nRD4GaGfnlxlxAdd93dmZP4aZ4EuKondIz0MrN+Te3aLvt3VmQ7QoHGEWJkq2Rej
vaUVifY4ojw7PQzmTBkgJNNXtDS/C+nti765SP0+h6J6r9GqcixT+V4sh2lTV4fcotTY6oqAM5W9
K718SKih7ToOT3PThztLS49axJKe5aZHAp2OCyi1w1NZaA+FF2ZbThAmFU9MRrlVeu9J1j0kzaKR
6SjHeCbtRudUTQX12ajk0PAka+t30Mn/tx58mUoIah+KhkQ9Pf6MElX80UhgIUz/J+A19aGaf/sf
p58/86SI/ue/HZr8W/Gj+et/8JsRwXf+Bq7D05G06xquwyXra/jZtH//d/6Gb4NmQ92tmewD8Xb/
bkQQ2BfY2+E2gM8GZNdHrt5wqoj//u9CN+CzwZ7x8fPAoFn+2T8Qcb+r/Ju/fP1HCIvxZ9W/xwRt
MMRNk2YarGLf/YtBqMuVTgHRNnbWnNOH7I6KDmULR3XW3MBx1U429W4Y2BBYLbKTcmeIkOKptS+K
cCMtO6gXg70RV7swrXaJbe1RZDz/4fb+ftF/vEj9v7hIIDFwX238AQtt88/qfPxDlAQKx9wNc3zp
2/pBSZ+apgRF1odvFRnE/RdirnPilaN/5W22/2xK+LxD3BbdZEpkOjSNv1gDdF0OtmlW1m4a0+/9
ZF1sKu7eCPetLi3cjfiwnaTflzB9whLJrvjq8APFPCYr04W301PzjVV490rtULmY/WiO7Yuwg66A
jDdD8+TCe5U9FT2nfMCl+z7RxSFFOjW01YAYEk1AfKbqTxdxqh9m8qRX7CmpWXvUYki3DO0nuysC
6XbbMHyw6/GxSu1r7pc6H9q7G9pviA2+5bwBVt+XaLlFFBTkKn7I3XsU5s+NLb6lEzGYC0TOHbT9
v/j49D+7K367hYAvMFbYHtkzyxj4owutzrJJeHK0dlh61mEfPro5tQx0FmqVkmyKgmpBWVgfZg39
BYjBukMrRe+Z3UVpfJ966mVhoR6WX38aw0uEOqeH/DvTCGDbN2zHovpRzu5Pr+KOpi5ApLL/6ZKX
infZeDfN5zmJvvd+/fJ5O4kjxuvYe98ij3NixYkFUURS9SfdswOHkgKnmt3sNbtamRoqyxePEzOF
sFemdgyf9cGN1AtUtQdCQb/ri32zQ/k9y3Znob2gl1m9TLwfotFzXZYH19MvA/oDh91L2M4v6AJX
2ogMvdPpOHAFzqER8tCWITiCnz13yK6bY0STfoJulvzUenkFL0Jh11rHodrVJqGT37Oi3MzImPPq
FGKtXAagzWhd3igjsn4ZpSK2g7ZTu1L23y2/XbeET1FvuIZF87r8U81sXgy1dkvKI6G6jFHyIHB9
JhNJw0lbPUx+vdMH91TWWGt9UT98Phb/V4vLJfmoqfv9av9K4/wY/+NDlVOdRHH7v/5f3G/L5fzv
/4mZ8ffLW+xkf/pi8+kie+h+LutB0+XtPybR5Sf/u3/5uxftX6wuy0T/f15dghQ6Y9cmf1xOln/x
23JimX9DorYAxHGPsT5o+OZ/W04s/W+uu8CPYTP8voywVEAO8QDGOAA2DUvjv/l9GdG1v7Hy+NDU
MaI5ny64f/zC/41V5M/ALIwwrGNY2kzwBrplm8vy+cfxrcs6FC7PzidJ0541hd/aQULtmCs3Hq6L
dfMPt+S/WBGMP88ov7+jCy0WM46Gtn0BUvzBhsN65qSeDa/MN9NpkzQDOr4OE7TTpb8K2tfUv4eV
7nZBRvFPI2Cb2lZV0fiS+WpQ0aNpKBTdpXNtZk41po59GCXuREwGWU7RL7HQxv75JS9X9AfjEPfI
1aASgOgBMg/S5S/AA6pxVZWp5YwPQcmUMPd86wr05l/kVpCJ9pc3YjHXWcr5XNls6Lzln29Nk/lJ
bNQOJupijAByJsOGtOFQPLdWalFWx3gsIxb03kCKpc6yccvNwLkR1aY6djSLl/bRujXzH4JtAIeA
8Oj7GCFQNscUZYt2xwxBTpmmbmIieUPFSu5DubNgj2zaoT5Lu2rW/rgVUlY0jhdka8ey5NvrqZfM
6Ga3qyzhEQLfEnZmgGMRCt+DwF89pe9G3NL2Nqm9KzTxRgEJIFkcOECikfsW1W5maaWWl6WXqEKy
EWPjrwYC2GWcNWssJx/DVOubzNdPBaLHoHGqr5jeJfwu9vZWFjfbNNQEzUr1mtSmsypntR2QD++d
kgJmDDmaGfSQzpOHmsc5zDVRwTVnpM0SIEF3Tw8/hEMifZg9yJbfxe+nr46u6DuqCDGFcfaVuUY2
Odw7nD2AQ8MI/KNmraKIpqDQSMblWK6OhvA3TYzHGZQYCVCGDrvIrcDrzOEDbcWXri2+tlOaw1pE
Mqx5zYD93OGoLb+TQ0nRpo4OZP6eKE/uCcFENYhUbO1VH2h9IeQnQxqMQgRKNmqdVZmx8zQZXsAP
1iuC4IOxWUoSXksZt5jngOqChSWlvFoh3Z1KwCntkB7UccYZPhQQasyXKLS/+Xr+QyuAd1ryjg+k
OPqU5PedRUdjVtYlLpviAFDhwuLz6BlITqHnv8eV2KfubKLpNZIApZK+y0Tr8TAWe8QYK1uU4gEx
snuLYnzzZptF77kYwNaGvjw0NO3fIjSdve6FL7mdOycHPc/aXn7MFhRnZdbY5yLvted4ijesK9F7
IiPgoCD0uHL+eZr7X9HURg9sLu17VnRgW/l23nWkZjf1uP98Tycag1qbu0uN2JlnJRtWrTZuHFiw
62lCVaJn6aauqh9wE0fIYhMAiFbtyUK4foLNfI85pprHL61dvZohmhWBTzcVxkhT4Wb30tpYs9VS
SFBfyml+yQMpRcTZEw2WYXbL/JRRTKeJ1nR0yj+nNWhwe8NPf0Wg50h1fKpTaDXo1IK0Kkitd1N0
7T0UyVlpL8Yyq3EHt3WBbNFk+C0UE2+0rzRwKlq6/JxHAZOpAQglqpKUt/MrgHAAQX7ZLfCDPjMD
j95H0NAAXdfxjLkyh9mwEI0iWVSrCQvqCsV3HbvQJHTzmNmUolqNdmlC+wofvgZExXHQwfYI2R2c
99qIyjRDbM9WgAmlMn7DwLWl9WRnWP4/J2M0uqi2W7ZF3EN8eeXW9gZFHdPak2lsuyOGEC5S2Zax
0qX78nmvF3Rdl6ETpDq8WppEy+/r6we6hCDdcEoTkxyfKYA+mAqA7zLhf35Q2NwY5fnQBH2q73Qv
1lcgm2+fMIgJYjTO8xyLJvess/Pf7mItFzREyyV9fj9tv5et+Pl5tb99o+yMddGIiR4+FXnUnV6H
DcO9CnpQqc5No7ZJwVCbXqwsfIFsc62Wz13N9ucCiRvA2PNcrz7vWz2eue190JjLhcbaS+7qN8vp
n8uRdmLsYepbPgxVPUdl+JXf5vsnZ8ucyTB3/CIPslAc5lGgxA3lB8Hi3jKUzwZV2iCqeHhLm/OE
o5VgASF3lIA6Ak/2Bk6fceBL8Y3ph2fZYR0sFmYfNYhy66c8E7rDVVdxe/Imvdh4yyNPXDXzRbw1
dPdrFtXfMgG4RIjCATtDNqDzn+ydSZbjSrZdp/IngFyoDEVHDZJgAZJehhfhHawIDw/UNQwGoKVp
aB6agWaikWiDL/Xfy9TS18qljhrqMLwI92CQgNm1e8/ZB45HunKc7bU8dbXyQUewtIlomO1M6V6T
FCRpEtePSgdRVB9q5ZjnPBt3+BKHQ14MzG64W6bK+Qa4a90/C14RjDJvTm4+ItVaZfo8RWRvmX10
WgAQrvMky8TBY2io7Vh2j+6kXeImvUchFrBvX0ZUuDutuDBDFcecRvvOWOJuE5XWd1V647HyZkBJ
jkfDx8B0hOguLvxDkoqeFZ3JJ9I1KNDF76Yx460PUyhSxnFYCoqRIh53deo/5w1QH2ZdIYtAs79B
am4vMVqDX4VSJ7tT+34sx0OM8XxbdeN3pArksyBaBKXGiLNb2s0gt0upzF0krPEwTQepcZnFauVo
vNgRpiPRez+TtWQv6vQSw8+k5ILv0VqY9Jy22S+FdrotJJFDkQRJ/L3WIhav5On2W27/XJLpT6kz
PNnrCgDn8g6qG+VRf0lTsmkqJ7VDC0UUwSRDu9EEZnWBprtB+34Ty8pc/qzylwY95Y2kuUyouFvE
10aD3Wxh2jXCOmIU3p6MLvnKELXDmFpNbnBG4rgK7Vx+MqJilxmSp9tXpUx3dq3rwcwoeWMVaA90
971YOR7mvK2nFv9NwnseN5B0M83AwSeOAGUJ5BJ067rWP/iC9UcVaq+a8TxNdC4nGvK7fFAfWad/
H3tMLeYKFdSyEc2/tODdyGZfVro42tlsM6eMEYHxjlalXzz0sfzEoiz3pCGiedU/nFyLnzW1nCa3
Bz6K1GpTV4a1n+KHtrvrqmlfD0Z70E2avDdmCtXIHMTMRTe1aV6G2GRrqEyGgrm/d7j7txle8g2d
RkwuK7sJaOSrOSEekayENH3dZes53n3TF/5FfqiofkNtvL15rMwyDpTFX2CeKXesEyyWc6sfpAtl
r1+yewOK5ugldlgmX3h9uCra8UCBBVN9HdVrFFCwKNvQ8NY9oB+fHGvoLqrEYuIWikUknTdNBOba
Wl/128LlrvdZbRSfk28/rAsxMXPoLtdlEENItk1fINv9iGr0V0kuLDzCndrk699B6Q6vZV3iDQP2
96j8o0yHQ905aTBOMJFQO6cHiAPf5GgaGx+qU9A0vRm2SXxCQLidDBNLtN4jDZCDBCTDhb3+Ojx0
7+gG870rTX/XTt/p+aOrSOdgVjwtDSaQZsaCZENWnhmCUotygVABc5djKj5qufkUp1At3CJFPy97
9ewhH77MUfnDXWyFnTX19pYRzbuYYtQ2sNN3IA0Zl2kjIu05LVJqSiTOhTU5l9Qa7MsqyGQRp1ve
itPQj6cKr9BQie4KNQxTghYjauvqq78M3w0O6078pMYBHmGX/J7wU+y6aXppE1ccnEGd6qKqtwqs
7iy+lY5ubEy2hFjMza5VDrPd6BeqgIis+l+DZ+bnIpnvOTRCG1xgauG16UqLPX9GhNcigdVZpS3J
sNAyurPsxbPVVpgFByg6cNe+eUM+sxVQw/odFaXULAP9t8QiiX8pd5N9RkdOj4zq0n4TFL/AJuKd
69TaXsPBt9F1D6Fjeh08VQZ6HN0lXfMdB5J1MOnlUf1zZIvQVCQmDZFUcjX7Nl2sGtC9xcJ1oik2
uwPCqHqenyLo6knLlKTMeiivadAWdRFaGOZ3dY0wjYHqt8HUcdV/LUKV53Lk0mXAH1B7VRwSdY5D
bnzV2wjhRbEUxIWn7/xPGZHpUJcGlpFIEeLpqrMeLTi3kE7nCnHG4DTl0aw6dRexlQRe7XhPhkf4
LUm0VTome91M8PnhgKgU24KoAWl2aPz6db2JU2Pb6W5yx8zYvaJsdDdtAznM9trrgvbdmfwPVA/q
BHmb2AnJC49Qxoyzg+ygFjpjwetkLpwO4FA+KSxkh6WDjKKZjbHRLIz3vk/hM7pTFaLDos+Y0oXE
hLacisEWe7xquCK5RnvdSr/7KV4dmf5GH+3e28sdpyZjF406MzPG0DAmSqbnNfYaw0q1TSyH34wV
n9DjHx1COLZ9b32puJIPRqKetcwFbg3Uw+jEcJ4XJ961vQW6HTQxBL7cPcaVakPNfffXsh6CN6oD
z/CeWfDOuQsppdYXKywW4rbz2bxjeUaCJO8oUnDROZGxj+QB8bmPp2hEUAsaK2hbThC+oOlaGfPR
LhGkAOJz9rON/puD/TXLrflb1n5mEZTXwfYfx1r6V/8QdQmDe/CdaM+JmXER3ttxCiOsHDltYRHl
OjpEhjUcXSN/jRelHcAu7pwyp25o7T4oI2SGKUa2o6DJsGnT4aS3WhKWffTqzLl30su2eiBggSAy
96Kb0bwZPdz9o5F913CunI0IfbNHanVgKnVvN6rfF8N0gk8g78f1wQI+EzqMepGxo2Rte3yoSeSc
kS7soqV3L7PejCFdPMqqUYatacvQU3q3nTT4b7XM8dCb+am3ijk0aOilix+HDqyeM8RUzgGxO9YM
tcZQKJBsI1IuMC5ocSq9Mc4+HJkQEOBmKrDjVJZ4L9v42gkmYqrxNuOs3SlVsFqqVyvmJkRuIHdL
3h5rY9pVNgGxmAS5y71jhh6s8ev5tLiLcV9MfnrX9oA2ey/s+99arXZG3kb7upiuKIMcVODoIubK
h6o9su/41cut6fIv9Rj/b7qHf20e/qfDV70m7/T/3Kv8f7HFSIf9f99iDFr5Y4C5/KP4t4NMq68f
/9Br5Ef/naFlWcKlweYAwoGixXf+6DWKv2HgpLvkgdKyXdr6NPz+J0Prby5fJeXQYUpFipD/Z89R
M/4G+tpyCJ4TNKjI/3H+ldGV4a0ts7+21PglTBQMjuy3Tug/D6lbN5ZYw+An2R5tLINtwAUkY1nV
E1uyjU2m2SJn9WrUqyPK5iy/ZIMBM3nAAqgPz7LUXWCwSYZ0pwmJnmpWQkEVdA898+UTxRXQ6Mn1
T9JP6s2NWEwzC4QwKkdQk6c6d4jvprIKRE+jjcLk1FbF72Qs7DC3yE7vzJVtIqdjoXvl3vAy8WSa
B3qE3gPyCYSQ0LvRZxpEyFfewUE4kUWtwtJgHETa5YcimpCGOe49/CbraSojWmGmNe0rozICWHSw
dOoFojYxBvUp0apuX9CiqylPk/UkrjWAJtOFmnNAYlsZnNZmw28PZp8ERlELGvsDZVbpvywWC6gW
x2EsSoCAsKWRItKRaNMTKrS+KL80VeEcku7TODn3VTsQzLD+E2Mi3zSd3iFPi0qztOoTQxFsdTl1
m7WOk0ps+ofCqB+XxX1FYZEcEC7UFIMpXG9jrgKtJ/IYHFl1mezhxVXyDTtzHrj8zNnMIthAWXIU
TREfkYdfVWvvh1FidtBRYC3Lt9tvQ7ruSNi4kVjKbbcIcR5gzux4xWi90fsKM4/Fn8XpdZBN8zZl
E++NKc4ZrrtD88T72N93BspcK/89KrAMfju8OEpfNpkDUuL2OkE3+QkjUHHIJeOpjJdjYuCbKO2n
LjdRjjKZy31773NAC+ziUkSedde0/gNRINZ5NJFyUz6jrIRu1ZTLt0r0L+YiJ1ytz+VUeY+dH3R+
4h07KT5yBsNb1bLkyixnZzUb+3jjR1bC9mi/mvPOXyMWKoeGiizsCwwFfZPVyCRLZ1z22Roy4rnt
R2bFFY1R9TWU/vKgzc2xcYpoxy2MTxkxxoYs7L0fTfXJ915NhLIPf1lXHv64F/9hcvvPfXqdd26N
9nDWPw1TX0F4f+nTLw5XHcrxze3ppm6XHAbde01XPywK4/qk5V44UhPtqnYaXjD1cLhdQZr/8dMA
4vbPS4VN1pJtujwZmhDOP2f/wdRg0A3ZN2qGSy7qn+QN0cKchidCE16TGJrnIGn5GK0FuzIxAyI9
OqzHfoXTTds20/Q+5u7aONU/5yX9mQmwaKuXO7dxfHeIfhKkbgVt7L42cYqkeKjg+JZ3rTnVodY4
deivDwOKj42aynu7JAIYfclX7HDmdBJ/a5Y2GILaffUaqEimVYQSo/Sq/QDSi94y7BCVhhSLXVho
OC5RM39RhFtwwbuIgA6KRaxFPt9tS8aH60c9HS7UeeV5qucfujE+c4xAh0nPLeREXYXp+tGfnyqO
2uF0f/sq2pOYcfq//9VxGXVu1eajuX3j9uPMCpH+LNtMpQNHJumEqJ/2dellR6vT2lCuz/r20Z+f
mhYdvij1Dwj1l6Lb6uIRcwOfQDDHsD19crKnk0Pj/ICrOqTf1nHj9ojQisgWwajDAdLlqzUM6R5v
CC7sBAdT5M3AarDyl8r7lrdM3oe4a7A8qqOfJW1oj3YTYsVqwj8/LaY7O9fto+vCrVNl1YTz+nD7
yBcV4SBTciqQPIZppXig8Ock6nnbarb60K44Ad4++vMht63AbEr9qPLsqxox/nue7EE48lD7/mOW
m8Wh6dwzvolp40iF3LZ23iMBtNpvKhlKF5ogsBbfDdQ4/qhQCwccc5DCO4OH3XLGmjS3bbIDHkGz
vluMsHIyY4cdnJOweqf/YZ/KfFhChskRJhpcBwiEwA7gbF2/DNhkCTsfiwNL78UmXgiKFKL0ZHF1
0Dj5vML1uPgSdWqjZsXJm7R+8CO+p3QANk6W/+664nL7HzXry8BUB77b7fN9DFKWf9PImdWzAvcF
OG63cA4mWjyq65J3sx6r0Fsq/DYIG+TvwsF26c7wjUTqEVgm6bmO6K+Ek9wN5vcmji5yvd5dsBV0
QdYPp/Wa8rs2pg2krX3wuQ2HxG05cPGRsU61xaOdxPI0DrxrM0Dlk2Z+ZEgtuI7Wy/n2oPrh7x8V
ghq2tJ0W9iK3xJ/fiCnQISJr1Q5iYhTE+HYj9v1kWVCpGiraZUuNvmCRyCwUZKrSnha6c0xExvV9
8mOcGZvb5zZ2Al8ql1Mq+1RsCwAEdnGMnOhguWZ/dkm+UHUaBX2Uvtx+QkN3i5Q/yctjX5hBhjYs
Bj79OltffhXZgeGzg/l+czctNMjdjbd0+FjjjY0130teS/XsFP4LLRHtXAzYMc0fS55+ANKBXZc5
37yaW0aQR468GmwL9/YOkhX191wcZatbUMlcjpw6C8rUgCmef4jYjHc2mtMNfe/EjtrAzLH9AjiG
VEA5cCynCVkm+BAxNtVGrUxjI02ZK2Ql/fW4FFs18LV49qIdNvZHb9iVXg6DxJvuaLk8YzqIdzUI
7ViHV1IiZy5tHI/C4V9qOfJb1fISSe/gu8tnRU5P3qf5Ns7VA4daYEXgi9fJ3daV1T2xbxFSYViJ
o1YHzTO5NPnGcwr5NGcebJGYlZ1Whr0ROYjECa48JdQCNWInJuxCczxRGTkSz8nS0FtcN0oqnYJR
+qNzhpZFekxpCUTX+XExevvOxaIeu3MfSh913q0ewU7fHLS4QAU8ShFgahr28FOMXQ5yLADJxime
7zuYxL3uQjrQAcS4OK+kh6hI7Ts97S5UfnNiXM1ltoMsRsdtJaX90H2YPYjvxTXnY9ehABWu1nxX
3bydMiIOSrt9NOhSHdhnPpWJPgYDprZLZns6+8vJFIDlUUC+aD292qWrf92eLv8149y3LpLD5LuX
Zj7PxKEfbqJiTCC/UCDQh8Ul29IIx0pDYEOHb/nsxUN2YsxmoE/ct0wR2US1ZYf0mgXM7sG4Apje
oWbnZzC4a9RgGg6ko+tn36Oycq9xmX+0GnMoYogW3M0CZXA5Ou+IxGeckSlMiF4yWohgCx5y5nGg
u0r+O9BBDr0+hZzS8wvd2WcTvgwmpdjakSLJHKCy/JCbhWQOIxjqPt+ZA2NXz9Awyb83s0PqCRmc
NvaXYKDNvh3RSNPbIjCnNYjsyDrzfHutbl/SCzEF/Tj8tpMfMO+5juLBPabZpeinjDgT6tfJA4Jd
W1DQEkliITK6rkgeRaKOha/qg1AVyWrCcI8+jQ6MGHBCuT6ZLL8ZyMcm6w3nyHCM5RsZXW7YU2XQ
Y8xyb9xptSXO8HeqoD/Hfmo9RlKS+Okn+Ez4omeXZtjIJIiWBqeG6LjuvO7bre5LNfhnrQ6ho9V4
y5zOe/N4Otek+zDiIy0lcRR+sRzzuP0U9jPPLHkYklAug8HLjn8Mp9+9F7cvjTCR3GdOu2tMJoGT
82w0BLZ00xvqDsCPMXkNvXxJBI105kH+xq6t7/Bqs+M8cwTAeX3VbbodC9o55pDHmfMjYyCb3buu
h8sydYHbdyQdxKJDnu1qe5jwJSGgvm59c7NzPWROEBdOHjSqwmMpBuCLFkArO/kpMz3eSzaVk6It
iZkSzbleHpJ2YvZsVD74NWcdGk4bLcGgKFpYp9xCW69m9K/98lmWc5WrOx0DADdrFzq5+1X0/aVv
h7CNu+A/rkTNfyxEMfqhFLANnaR31nYPlu8/FsS5NdlL0/5CctdfhfFbTNq0t9Nr0uviPI4PaeOB
yrLTO1IpnaB26986+YXM1n4oD28ZAJfNsE6AsK+/gzIi7t6qj5BeVls1MmCtrjCOcfy4Pev/30b5
Pyi1EIX/5e39XxDk2//2X4evf/v13//zfzkRFtF9/bWNcvvRP/oomvk3bDSrZJeIcxexrYdk549G
iuaBKSdd27ctmNuc0/9spKDQclExIRhC3aSj3+KH/i7esglvdnWX3wc0ipLds/+VPootxD+e0jid
8ctQt7q+h66MFO71+385pTHhEdiYZrDPQt8VzjRcOi+ZQwWjsk/m7LGttA8JB3xjZW0bMF+kmGWq
MCEGOuIpZPMxhm0R1e0rMuMTW9IKdHOqw9gPp1JyyvIATY3Y+TjoT2ngu5DbMDhNT7EJ8kAO831D
QZuWaXrxy/Ghov8b+PaKIIjdjKmOenPsdtjRp5zPSxZjgUkVRjyFqEuMV8DG4zW2IsReRlxv4bGk
Z6raiB+sme5AYQrh3hjbvt22MWOWyCKKxZQi++Hkb2Zb3KEL6X9WrcEGZ4j7MR2akOil7rXVr1Kf
9xQzSQB7hs5I/KAKIgcHE+wE1ZODU30W6W6MPQZfXX4BxvT3hxq11eX2tZ4TTAyKFwBi6W5lG+/t
fIT+MJYiMOigXieW4qtblkcAOAd22PJZX3peeW+8phZQ3sIt9Ys5GMdoWW1Gs3CuNmoy0gmSkqhp
YKRdIkEvKlQ5WqSbhzjtYDBoyWm2Wy9wNE8yzhbdpVJltzqdixOTiRciT9q7QSXepaD738dp+pC0
I80P/LS3z7AYpAz2yDuwI3s4ZTT6h8xPL5krD3Oa628e85+ay/RcoToyFDtFR7gNA1ixK5jQB3KM
9UeztfYQE3jraS9cUknukZWPJWb7J82aH9D/asfErhuKuMwKlvW3LGOy469cTE7pFxlV43OVMQKf
0/LdRAuMBhc59e0BMIsTvKs4tbZp3Y53+frgd5F96BoMIlpXjhSiAEVS7cLOfjFzZzy1wi8VNhZX
XnWvePeU+erKkYLUyDqoQHo3bcbS62HdJ+5vGErGluDsp87zVAqSeozOwivAGcwWu5VnLxcSJcZj
pGXlhey68gIyj6fYFRadGXryOzQXnN2j6HDzI5YJrNkUeWD1hz/xj8+rZUQphWzXAuZ9e8AlBLu4
tGgwxngt16/LouxOeuLte+ISEbZ5sGeG0UwoIFt/Xw7Zl1yi9Eho0SdizNbYxWmR3Ln1mNzFr4vr
jNQhy0cxzGaYLt3IbtJA4+l7lJKz32A/ntHweA4QJn+M//ogm1I7yCm9//PrMaYVKCbZR2d1+gEf
FKSU9YE5aH81c1cLInBYGwNowaH3q0/OxoBupg4wpVl01rZvfPb39YhWwS4IxMxIb2i++0Z2XaRt
wCnu4yBpG2trCfUyKMtmNAW5YdRcOpSu1olrkfUBSiUQCa2S+5nj2r5rBewj5snXCHdxlzPtRFUY
79LGMpcN/5B/1Ys42hVLNG9HWz2NVo4TZxDaWRMppvb1I69H9ujUnQYvdNEvfuXrJPAwddZjEHMk
oZLotFJ7oC09a7aT390eOF8CiHMY7sYNw0azMYurypCD1xZkDtdsgBSYmZ9ty7i3gllGxPfoub06
yml4UBE9iC4ROPhd82ppB2dFa+KBg3cVpedZeOQnwnxpDFpMI9O2zXHMhX+PkA6ZER5B7a7xsLYa
mS3PJSe7RhQYy9sR95Sc3704O/pak28JendQqnSAvtqkJXTX8YMBpFGQDqLegwjuGae+0XYvt0vE
7TwCs/V6ym7Cg4JyHs/lehaN/PZZyuVS2YYW4AUNOruLD3CcXoWY8i3xCnLT+9GnL7qvOL4uegGT
usr7Y4SWqswqn4tjQos5WMzSaFRUKgu8of6ptUMVkt+Cbax+Nbx7FWfvpXxF9Ah7yCQbkuHhjzmJ
rkW/Q4dZYNbUTQQw2ZNeI3xrML1H3WCwknRwHEmaUyycTc+thkf+OhQkQNVDCPnu0S6WZJcqzLBm
9jT41akpoucOu+uuBZlbW8M5lR25E6iFM0EjrPf8p/6gGz0HjCZ/E4l8dIsr2M/DirkYBy2QsjiZ
uXhl0Lcj1EayARKlkcT+Dr/pvZzthzirJyaN2nVJ+wMUN47rcpck8tjBqnR6ssXQAnConewHN/Jr
gPjWmTEz9dyA19zKLzX62kagbugkMtGkrK7GVOHlpeNCH/gc6Yrb2clffNlF21RkPwmJZdbJsS/B
/+sikIsWjJIJePLCbaLtnCnadosD1fXDwBpvSFWhZs2vmoCK3omJ+DfCj70MCCOLMITVdrs40W97
TgmpspL8kFTmu81lRE8j6Fz4rkkyMWkFw3aQ9D/tEvgDR/5uj+1AXqUjJEc+dcEgokImEUCZzPh9
xN2iYYjlvDP9TJX+A6VEf8QbTo0weUhpmW0U2g8kTkFHMDUGlTYUtYuQuDBQi43uriBDa0NzjfCu
lvzbEldhmU7fgZK04xCxejfrFkRg75znE03KgLSBjGlLARVp4zWcDKtkDKY5fvM88dZhyajKJfRS
j7YmcxBgHycti4+toX/PoC4FlApBLMmk78riyeaN2Dp0jwlSXblOzx6YuT3NKQ1H9kptcRHwLaSF
eMQDqdgorsTZxScrHxyYL6jReo5YSHzSQyoxRpqww7dZdmw867WbF9Yaz3yya7hmjNsahMgAPErF
pHqd7RZemq65C8nWx4tI6+jsu79vbcK05mBjd/pHTc7Zt9wbfrDQsLYiWTuwxP92MODqI4aRQcCF
nGZnb9qAojU9HVfdQ/3g9v2+G0A40Ykajg6ExatPG5agBDOGCkOnb5JlgD7D2EyxWq41fFA0R1Ie
yialfqrje0ZjzqvGHkQ/KPWBUlncxrMhX4rBfLQRrya+6XL4deaA+T6eKqUyBuhtyByj2hIojzRX
10jLa2cnFDpocTlXCW0RUC/LmP8aRlEHNdEmQ2OFsWOTvalwDNUTwWMDCBNzqejSDUt5X6wPOoWV
5XlpePsSwSYAcNKovPc7yXqNPeBQYLgLEP6ZdMec+LyQIXCuk+ieztKyo11Hs6B2Hie9pNqsH2Yr
+xktA7gJGggx86RN1bFcGg7KjZEeuB8j3wOjqioUD6lJJm6Z2oe8TA5R/uY01sUa8wqdvf/K5PAI
ngOJSlq/ppxCt/HjZEOYKNSyq6TQn8VcP3etc0a3dOwm1ZyyXuYnkUquw+jTQMN46RNj/Fbk+sFu
Uusdcps8NtbES8sy955GlLzsh+m5zsTD2K7LRcsP2mAgqCfMtNoDqiH52/bio987XbB0Ft0IShuM
yUYSJhjNlsqYYEwF3mhN90bT+RC5uXd8vQvHRtkXDOQBFt4hTDU7DV0UEa1bCnoF4Nug+XQbITLz
qROUiENR/FBK/1ITFrCqJ6uDMzNwFGVadwDndy6FHMyeodgZ0j3karnzigK3Pw7fizL79jJqS3oY
mpn2o+reUY95J28oygDR38z2blCQuU2y6XTNCS3uiXJABhI9DzHSDLTPcLm1EwDun4ZKI6C79aid
e93WzrePrM770Zny6LtAkcGtWN8mv7b3EqReUHadFXotbXKpmnI3F8lAu2h51IGXbskMLvetRl8c
hMJjF6m3TGft1XqskVYNDl+3ElIgsq1iO6Srde3XFBIcNc1uRILROEZ+XXyycdjmv1VZ/5VZrMKl
lWuQezW2a2mgMbTqoDfK5gJUy9i6lfC3A4geIsr1A6Hl7X40+p2TmEiHGGZsDRYBYDUOooARAKyn
SOarurNujoIx5oSza15bWgOw5QiwCNJD0pTrrDmrycQdP4JLTnFfeMQdZKrdA9XbG5FN7IKf/Dan
Jd9HXcP8Ca5HPX+MSNH3CTUGWThpkBv3esYMQkwdRGySAgrDPpRw8x/qgSaxM8cPWYWiN89+WXJ2
IFUwbE077Yv8nY2K5k80koi8bCKS1ptC72h3EuZu9sbJagYzcM3xnkNMGqQZaOmYSId7Mq7qV2+h
EWj15DqkdvO0MHU15doFJZcGajPBQot8KIe4PkNienJ1FO/FIh8dBuBb3wN1m+HmBgQMuIggytBm
uRwhTw2FJvd6HY+XuGsDSQwNQ2qXs4KWbqVCiTtPCypVNYprTwyMqVVkhOgea8vg+8hdQqN1hyvm
xGNvjd4uT8EGlR31ZpyooG6fmj55pdfjXkWOf+L2UDMhg8xIIOW4Trudqd4sadNRYpZB04vk5Hnc
73HpI06CA1MXZ86SEKCMqtnHgP4IuK6QURMhDJt1GrdKT+7Rvf5MPWQAzlx8uolcM8gnSIG2+Zxi
4mha4GAryQcJ33bQui8JTvWgmjtHUa1V0PO3Bnr5LRKeF1+BWx/j8SkrXchmS/6wmNHRGRJ/U02E
riKlhCAHwYUh1onMKWIidcSmEW8Z0wF2Vm8csrPluB+T1iD4hktlGP07XGVvn9Kc3VvkUsBecz9p
/X83pjR0Wv3DNvapNj52LU8dpjKriTs028hDwe14ZL6TbsB/j+jU8aEcm4m6dEzC3vS200AnWvSu
yQYqnvSowr2bcNVVmbUXbldt+EuMopKvth/GY2bGyCBzFYz1Yu4BLm7LCC+uOcMYs0QUuK35gKbC
pfKDt1XC81c7qZvZdUacZuTI/xqF+8TWNMSIlQpbWBO8gdwItmKTqsEpUg3ouwXyQT5708EdqPXa
Ear79G6UHMm9XNibRrfqrZmgbTXa174QNjskUYSW2/Pmw3xatHfI3nvYvbBlAGTs/FHmuxzD0c70
x33vGi9dylRd43zItAVCSarDttRrfcSBFG3N3yuGEZ9VjrTWx949ufYW7MVWW1Aj5i36e8WQuXKW
szHq2qZn7M2t8hrjyQ6WsvoaCAcIx1rf1ij1CEUdWgD/RNxnhSU2rG9oflvmRvpc80wqBuvzpZhb
Qt975GWNsYLNyggw4zib+0GnoyIz99Mf2jejpHcxJ5/CrWZ21fZt1sYqKAxp4XSyFOUimje7fiSv
jCZ/s2CwEh3iQ6a/fukKZA1Rce6TOJwG1RygPeinPirbh0rAm40wvihZkdQ6GTljOK0N9Fow+88R
z3Wu0b6YSH9RfjylaRpk+pIcSkomPyopWKv3aEaF0aungSiltgRSx5jnTS2p2NaQBreFC0hXr5U6
d773rR16RAPe/WBxSkvkfFp9HMiGvIMFzIZCPv9uKePdbmB4Q3ASiMG5VaaYZ7LagA4UqMdF5b9c
E+B7a1ufFe2Q3ehDUKsH/0q61rbiyguQwIuDW5FJR1PnOBjMmVYZD9gtyK0DITPO8iQNHzK18Pdm
BJkQX90aBXeErM6R60e1zJsep+fOZmpYjYLf79KHEglsFBeFAjUnM76SkdzcvHQQM4JhrF+XJHsG
tHWesYWUHTeN40k2xu77FOnjoV30b8ACfySV8VEipUgHYp4GId4pXACRxsPWmrSI1p5FCAVMFHtA
rdij6d3Ga0hFYSTQRPExRs8OlAJE7l+xZj1AhH3Txt+iJQZD6492IR4c3x0OblqXHKPOY5nFHAZG
bhQLk0ULn8ghLJStjcGiEz30HmEGEzooCgTyyRy0+2klk2Naj3clC86BX0yYUF5vmJIUx7yowSp5
zhejTvckjC7akW1OwnnvIpdsOsRQ9ryrOO2MqaNv80TANWbquXEYZ7G2i7VqhViaKTosQmBy0VJ4
IT1qYSibn3Q5WQuNFCRdbr+OJMwdGIFWWOxAJ+L7C1RG7xJ3/tccV8yU43t7du9tydIyd/GvpWTk
OjuWvWWqrsSBaKbnBkOeXhOOwnCH3GnXQ61ML/kUaE2zmgljoh2ahSxatNmTblPXaPkF2XVyTjQg
c72BY9NgWc2xrcAFMDG6TahR1ILgiACa34jJi23TkMeBDosTvDAQLvsrHU6jR2JzUs0yV9so2seM
rmMqYnpuCP9jjm2wnBmgwTkir6POAlNgeEnhS1Wuuizyo1+WI8S5NT8+PmU1PC10xEr1KBzQro+n
egLnxho7G/STK5IlOBHWr/Misk3GW5HVGCV1mwtrjo0QTICL8ZIg+rFBmDVb/4Oj81pyVMmi6BcR
QeISXoW8KalL5V+IsnhvEvj6u7gPMzFzTVe3BJnH7L02VVFZHbjmvK1Xn+u1ldAsj0l0A1b65KL+
acxPPtg15pGJKDnCjCyJlDw16/mkJ4w0lyjtMD4hcf8VyaumWZ+A8oDoScRUkcAZUCHa8/JebkGt
vQ+5kR8qAeKzK985gm/sbAJUFnNG5zV7bLjZeHE94tLo/gy7u7tKo6iMX72s436tvlSm4+jvrq6A
gh2edItgWmtr2/NTk7B5JcRXNN10rAy4RItPSzMJmwnRjNG3ojlY2PafwRz9QgvfR5F6Q0TdrIxR
vcZ9ygiEDfFYgluqyaj3bc73UOKntF2xaorhr9SRdM9T+x55zkVj77TSAbSRC+ZtW2tAMsKU99gM
AcAQ7RET1QINj513PfwtxpHR25oQYYxKif3CAvRg1fFfbTVfczyuDStl0Uh7meYfacY3oDsfiBFS
CLGMG8wUfxHHVhGnVDVQmlay9WZ8gOGN0QEO2zTacJaI5Qh0iwGatGm88iVjEe3qc+7hUq0IKdFb
d8G3I4uvrQKcsPiKCG7xq+WZqSx1m2EQuUNFkcqbWxZYQeomJXMAzYOIxA96+GiVGKng4QUrwZpw
2xM5yZzU5hSJgm+nEvpmJsjTMv/AfTzGWj6sURH9kfqujirSTw23JOYnkjFs+46PtkCcz/dZmTg3
muHqQPhaDTW+HhP7ah7upziud4rHSWTd+wiso7fAZoXpvdV+4x5QFOAPCEhQ/mRAV57Q7hYhBAit
fJJ5/Qtn8C7a/AJ0n0ss3hOLclE9Z2QyxltwXycx4wvXzOjBUtF+GMclQcYXQ8yIPxr+BobjjBTO
ut7dc5jwMDCIdAgfurHAhtENqLeN0a/6aS/N8CUd+/UUPGPpNShNp1MERlAY0MMVDYzjFrv/f6/N
4P4tvPKmeNFctfMsRqKF2eRn7uknO27pPxiXmgZw5QAmJMPDEB0/i3YSYKFaDB/5bH6GYjhPNhdV
kJv7PBPwXjzF8th+1wbt055mlP0F0zWbmhwh6j5Yi4RWRmX9UVWPLauSfsSvx2LrtSLDRTX6yU7E
Hq4K9xKUELcGDd2I+sD04Y6Mcu8Q6rjHW7uKVbzRhLtBXLvJk/Edgl6w6p3XIiE+KIm5ZTrhoXHn
5Z940Kx6/gI6RzgHLS88KaHoj8nT3LRpBbDbOlh40hxWZzkWvSJEsiP1YAO61ab86FK/QP4rCsw6
ZfogZ2QQRhD+To7y0866AN/kR+Ob73HKj9LMNhOb85D7eZlUv3XUeYjCwgAlE8lLVvZVE07il1UV
AqrNjtLuP0d0cElWESQj8PJP3fNUQgeQ4YOVh/8KLSEeylkcOYux2at+ZFgcmLUbCP0XpOxDr3AC
o0xeNZ2N+cmke4zdYVs0mYeLbaZ51IbHbKTyKDXSxrk6cSPPDI4NZ50aKB30GDSOGY53R+V4jucX
i9yzbc2NuoInHFbM8rAVIhOy/5VMO5Bi0D+rK+UaQevGQ5u1xzgZn9PJumeRRhtZbdM632Uedl8m
UN/YE94d2ZEBUq8WLTRxDf2aXAJMdpV+mWqPXUCPATsK1nyqHMjZNyTLkORweWlO3ph+0dzQEQX5
KU6DL5YbNn7H+oACxgTRwylhYutoUiKg2uKslySfmYjtpVe/2SRDLBoLJI3htTciiq55vnSV/kmY
yg0U6K0hnjelbfA1T/tsMRxlFqx+uPF5Vlok99FqdM6V7n1jTdmPCOHSoftbVWN5sWX2ZpiPHXWa
Nk0H080YWtQKPu4Ii7WQm5CfCkvBQG8ZU+eHzgkx4NmOTqyUX9AMDqs8n5AIz0v5AoosdxoWhsgj
VFr8RIDeMcJ059YxwAhNlyyj6ZgHRHFJX24NM/FWbY3yon5Dxxcc5znYGjX3xDB4rwhiniHw7adm
/mI+LjeJLdauNszo+NAzaSAKSF/rmc2aQB7ohNa5Xb6VGV1zobEo09zp6IQFBPjWwxRVxHQ7ZDcE
Ugb7hUdupMbGTTNtNYnsHJEBCkLB6Jk8MrRlc4Jd/xHXMyVY9NbkRQvatvwWuWdd056ZQM/01SOB
bh1misY/BlZN9sVn3BoPMwNmd+C6ReNtHtjO7wrL2+NpSlfMoj7q+Fu5ig+IgK9RfJnmItmUz1kO
RadKjrU5bNCeJZeSOAGGLAWLyiTdZ2jNkjxTK9siuLh1nZ57zMIqNTxVGfTkrn7yjPEfmzd9R3aq
F78YXfkWBt6LBOW3opM9l2H7iPqXhb3fEwc+huI8JvoDNv13XTV7/mg7YnKnrevkLAqwZKIdQ9is
j/TsNlhzPGlK7/lTZ5cQLqwM0KEu90wziAAqb/JYduanTi7PtsNqFJQUbXnQQUTiuFzVVLWB17FW
kvxlj3+t1EIN8S2fu+Auw953G1hErGyEQ1Io/g0e6LkP7knIsZ8r71zMHeBQ7v1chgnWQXFnD0kO
UrQvcwDfhvxcHvXIKh7Jn5rXpaIfaMttEC+OtHyrcvvdS5IfrcIibllsVfT5h6FKsZZheA9V3OyY
tR49o+PpT4Mt0cYKV134UwCgrciQsgP5Y7HgoDKtX0Z7IGZsXk+SaIbEfq1UE2HOzvItwL3YJylm
tkcYCIIlT9rWOHJ7INOs1IjTolIAPsxIYvgUhmJEUuli7XD3m1Me7UFJMvBOOcK7mIOhWtAmjas9
MEWCTqzfqtG7JhOFcC2KYGsNWQkRoXgM4DOfJctX+YWFAdZvy1ZljJ50ZRHywciTzVlym0KA6qnT
gXeCQdApbdpqifnktlTSyC8f4sRawJvRU4/zHBoJr6RhLDKE184iglYx5d2GTv1e1EzC8Ch/qtjg
fBWEVZAP2xk29wIuRZy1zxaDchEdTNG+5/M9rjzaV4MwWLLu1o1kpTS6N1LSjC0thcAwPf06xk13
ukMfg/d2ZmMPNssPNO9Jkk461cWuSIQBpx1DtYlbmMIKmQefUo7ksHbnvSK7G6XqQjpxnO+yZneE
8A/xFQmNA5QSAtb3wlnFnk29ruMdsDgwVnozcWgkxmnUAESi5zo0eJMOCNGYLCF/yjQbW2xtPxhp
1u8Nt/gMLV7wsWDXGelNufU68IgtZUlFWMtultYy86oOgSZ4n6fS3ISpgWWYBTK7WWTK4pAxU1jX
Mx4YxkluPb7E/bDrRdZvE1BzxNp+woghOdD1KyULNjr2ukfszJE2EvTZOxiTU+Ik8OEzf438Qd0h
DLzglGZSoaOLM4vhohiY2Xa4X2ytIQ1snNVilcLvXk8iYQbBe+nV7dZU7nMzB/vJnS784z/h1F6K
gAsuyvgw2voQV3p7Yk6aggzFBoCd0WB/afJGO5B7gor73FS7fphDVo7RCwEON2O5FRpK3HQa230f
RKM/t87LlM2Pnei4fIu/OKyPnqlde8kXOCY8a0bImoII1m5jLCMyKqvEluehmyMg9Sy0HEp4WQvp
15kQ66ZL2QR3jxGeKDRs6KXVXHyZc/0YdONTipB3OzHgRh21g+X5PgpkzRJnlJkx95sj57uhMMdn
nWMocvaV1N6iDNyul33oqSY2tlu8W8iM6tbjLEasg1AXt2J0YC3DeSJY26n+wUVZ3Tgmvgamp7jd
d/Cyum1IVhYKDJZkDhEZoSpCWjD52Yv5NavUdVjm9knWkEIWb3ob3czIqGsmjTbpgjW65EshGKJQ
eKyI45B9czZI6VlnffnRWyGSeXtg3khysDExOMhPXiTO0RRfkTaRgr3wfEJY93oKt7fuAS/aajcn
FTnAMNsZNKxMxO+4q8SLcnRFrl0lsWNNKcyN5SL00KbkDNiRzZzMirvaHF+60n6NSYsxiulKoo0f
qPKpK/tzGnEHZSnSdaUKa1tMGjPH7nO25XudIhjqmJCJpHu3YSBTgHjfURXd2kSL18TJuDvN4uzC
MA597lcwO14JO7P9OhoeLAAMC1c49aEbHLNU2zaE5f5L8e367bJyrhOLqRmLp67sCB4VzNKdHnrL
5AHBtSFJpKaTwBNnCdi7l7bKn0VH4KwtZq5hL2CK5q4Y5Kknl1nRyvjWgIGtWBrEW/RaGF9tFGjV
wndwZLY2Y3zBo6mvo3pG1gPrtcz9HFXe1rNjIsiXG872erpl/aIIIAiwkqwpfEgLcTCRL83GkPxJ
c36iZCuOTjldAsCt5yFweerjGlLMwN1O8uthXoZtWj9Um1LhkegmBMDejN5mQkgwM5phpJFsoxCn
OWZmh4klNv/xq1Hiw2M672jNU2FUZ52yc5lEFwSLJO8q6hGlkTWDp9xdw/8/5AHmCK/5To32Iyb0
k0HkePw/i6JMBlRz7WsiUN1UGbEEsToi1e98ehg2V9LPBuQFyOL+OQXdX5qTL8Is/auUj3HpkSic
GLcAbFQDzHCuG6bfGBNaSZTzzIKuyE65xkRpHu42tz9bPneXhZK3m4evzMRHz69TNPrfXOTHxNFQ
+ArcPjErXOlFh9Lkk86huMfq3LJCxwAfoFhm3ztOwdkL39K5GJkLEpENuvLdqdJD6jzWUn6yUqk3
HrKETWgjxosLTs3KgnyI4W8d0H9y97nb1KEnntw6P9Isf0i2U2LWm3tveZBkNO7NwtxmgfPnSaJz
BAoWzBXk6jKJGy5GGH7H2kjaYhgau8B5GQrJRdoN2QaiU/Jg1tuMOQFCky5ZmzwdG30uQnYJ1qaP
xCN6BxKwhVn/Y4Ppl0gt6mE+YEbqyNEjN4fQiIMXpl+GVZDMo4xtnyDDIUhgU1dE4djTE8otZzfU
mMFFKrdwkrQ1xeqhdJ2AfPCZIUvwCd+th7uAbFAY2jFlW+nAx9Qzx3vnrzW5V/kTXSealXAV1CEp
j4gFyFLNNd/tRt67OEzJ3pmKLdqDnygyiUOcywIVXx6tpf4Yho2NhYipVjO7zYWm3ynb4Ahh9TnE
soZ1qFurkVWjnFIGaJm9BmZgrrta/CHqynbTrN7p4/hmo5YhQV7tZu89wT60EipCoz0FX9JUI/tN
VImaaFLcRhocANM86VA8WQmuJMt6iU7umBrWM/c012zbPyBH+ixq/Weqc21bE19R1PXr4DKy6eV8
CAdhs6wkgjX8l4/g2jD23vVQ43uY6wuLxG7d2XhArKmXa6b9pBDUCc7UW+EhLkRtSZnZkCo1Mz8i
V/mEOAViC9GmaVbsoeVUKwBd2DtD+zeDWfHw/3/JvqegxQMLLU5MdGNFrjO1i9MnxyL11ezsYWUb
9k+bAPMZp7ZbJZ49b52B1Uo7hz9uRtT9nMAqZVK4ardKal91YM5nc86ehTa90/TiGpPN0+iWnNOK
kTP2gu/cS+QGs+Krmuo7xD9/aKLXiI3aOickeSIxjKW68pBEDWrehPWosT1laqdZVstGQRs3TclL
XTNKmhp5RZhhPUBAoPkusnKNZvdkleElkvNDTqlZmdoREGJ7aADWRqZxJtDmVzd0DtBPDEe/mhO+
YWp6tSzqfGv+nD37wjJiNxg68RTNBl/ZQ1xzMY6ZdwetDtOhPcxRh7+gPHkGMHiH4F0mLLuBQ9Au
SQml9UAR80Ysy8GZ+CRHZd3ZX/3l3fjWAq9C+4PiJlC7DJ3dSo8Q/qDBoRuP8OYhbkKiWV81Wiwi
zFZFpv1iPxXruWwvYfLc1V3HKy48cjAIjvGaRwBYBXJQ+VQVbEkZsQc0eYeSdV3LKGavNxGa+nRo
GEB/2mNOGWFru4gBz5Vw3TXoWrVL5/ItmmlkoQR/ElDM8z8g8ZoSJi7NFMUrvn2uKbLwiBxeV0HF
oRdbhNw2CI8a+W2yCzoYbmL5LNzZ6REBTZ26D9Q4bAzT+tMzYEnZlDDJKLP4JMzgEXmz/TChRDYB
rS2WaJKsc7Nhw88lzqpwS2H32UZm+s1R9V5W2n4ekA/23Uueq9m3mvQtJ2xk26Xsa1R/Bd9+D4N/
JDyPPsDhT8BuzHWaZk3Kk8/h9uryXC9vArDgeQ37600fC0oKnHCcMFEYk90UA34x+v4k9Y4zIeu/
8iDbu5E3kdUFzUlyiwcUMH31RPDmD/qBiO5Xe8FDuTL74lBWPw6RKpqHfDlGoRGi9WapZF28Uf+d
1o6jpyuPIPkiwPaAqwwrFtiqdiZStyE4h5LDbQhnoyPmnMPOrMZ6Ew7hVeU9FLgpfasdbYWoZEY5
qeCPxj2JWtH8rA/OFq3xg1piyMbyq2tfAtUyMVVnEhG3HRznlcLTFDWUwOwjqzF4isKIrinekzrJ
1SPUXzXTwOKEghzaYtuR2UEZRIANUr8K0nR6VkobhQgVTy4DK6/hBcirA/ZEc22n9q0zy8fBSl6F
lT1N2Yh1d7Y7347ytZVaH1bjVmBFnCPLlyPQl5My+tvohn6EAI0QtCenUp+p7n1UyVz5giSDrvrr
mZ0Tz4Ln5YHdyFqjGiQb0m9l9V7I7KFK+sd4Ya8ErOMmPpMBCvU6pfhdofvlZViLOlx50ZtmPZTg
HDdpD1aeST/FGy5NpIuzn/bqWpJiKBCy+03joSX/f1LuvnH2nPvaPqeE7cUI9VH54+r17ZKGiDyb
TFt613gPYeEhG5gaJgOC3Fw1X6HIF/Lzu5JS+VPU7jnAQJZ5ahe17bfp8SU74hN9Gg2lYjZVoQYK
euenqdMHizunC7Vnx6KKdp3YXpnM/Q0EQdc472/Sdq8D8uNC68Elu4F9TEePDbx1HrW+2IzG9M8h
HuA4jKw3nbzWNyNXIwIGgIiq/XEkfJeyY1bUanq5z7LBXSUieUu0TGx0K57O3Zh+pF43QTHqUGKy
MdK4yQfBYj+z/2Ci3RsnUj4J7S2prL+SlcKqHt1oneu5y8cxHfr6PQy766i+6eaLwrsr4fwzq/4L
ycrZVc2z6RV0aVm+IriYsURfQO6Oil/lEaqAJmon2bCu7JpPK6waP8XryEjd2eGKheDyorTwbJIc
1o9kuOHkPIaNIIcoDkYfqu2lMvKNYcHzcbuQgMOSJq9yadJJPFKsG+gXk60cdVLhprYifSl3tgxp
oSxyYqNe/IVGN23NODnOfXPorPRRdgseuiAgubPktYnAMFipR1iahCU3kxI2GNOHm7jqULQD8Z0q
urADzth5qF/q94kQKwLpvKw6shCz/cxZnpQJD772EwzzPyV4YQuJ9lvy8fPSy7XphRjUQu/YQ84k
MvRfYEzSl277i1Aae1eo/DJKNo7nTjvgNQX/z9zTTqI3mcyjOZFnNlD2QUUewPDcginnNHW8X9tq
/jBurcAfXaISqBxsJ6aegEjXSSI6wIrZOwqYcsfCJParRSXSc906SLseJ/KqokJDDakXYq8bRLk7
RPGuionvyiEcckfSyxIaX5xa04Dvgb7Twm4wNR8enwIoByu6Jma8HaMxuYk5/6gQGYDTq7fIJLvL
xNu0ZikNgss9NiOvVd6T7ZIQ2Je0/IlIJEfztKRhB5Z3S3IsOOGQ7Fg4ozPnmXFCrAixxGqpucUa
gzuSC4JvzESC6g13Qs7BrjVq4naRznyFjUUEcq+t3cpAUDbSm1SoPzZO+wn897t1S9LbqDkqpyD8
mhEUbg4HHTSkt/F9TqXfZfpfm8TUVMaPVQwvJQT7sXF3Hf6cnhGC1qVb5UExmEQaHCnnUJumDNvw
pV9kf81DqaGOGBP2Qc1uslX1r4ct79Or75rZ+3R199muM33fOtnzwiovRsnCuMIfkfY0YqK3twyN
Y0KrB7T07ounTeaeeNd7NLLSnaRxrXSWJ/XYbeIF+07iyKvDickmvzl3ExSoijATm3N8Y7JIn3qE
EvxdhbhnNVjulYlOiEWpJLV413tCrfR+AJPHRJuNe75v3PY77eRvOjEFIy3h2yuSL5grkE+75K2W
KE5VzmyEsf3f0H+6g3t2NY8dh3WoRYqhMdAfazzZO8t0ALcbGiRNpttb0x0ORA71JNcWH3pdGc94
RLdGWr9VEQ7kKB5eqjjgq9dQRsLf3phpy4KZDFsUrj36LWu6hlyUPQvIINhbFrC1EeH+ymwUXlHt
GihzOWpF6YP/pGqd3VWdmTcriKZ93ejPmmfhJZ/R9uUZQYlpnCAeNv4RaBdvCu4OK7TPYpieSs0i
L4WZJ29Q4SfDrYYp7REdDYRvfqkKiwS0LCMyuNoVovyEEnywoZegHyaqtruXXtXtIh2RDqsxFATw
DIFxwQ6JEa2E5o7I1tfBUFAE7fpWTmwPxq666E12KLT51+7aANdpsq8HWHydPu0J2jRWhnJ/a3P8
4T+jzwBUn28YgJnCdw0lTZidHEvDslJDnG6N5B+QtUM49nIDv+E56nLCKuvnjrOWGRJhytVLlZos
8Tz5biXBRy/YYS3/ozbSq65dMz3OENbi1FBsk3ZxwpUd/KNtala6rt1YRHyE1npUxjXv2dZlhncb
RubqTI+uRk5TQuVXJPVzMdc3u7fPYV4dNX26NplNI01aBTrnbNc646mugvdBxQ9NTzhn0XGdoy7E
NQ6419G8Y6NtEs3l2xnMLXGwB4IXH9BuXvTcGqg9/Lb3tnY8I5AQRKNReTWO9TSbzL0zr15FXeM7
TuRbLMHUchWDd7pGAc6bOTonJh2oKGrTf04zXDwjSYCR3v8EM7YHGPd+SXzgv44t9Fp05UtlVr8i
ZsBSl+IBTkmOoXDsR2JdkRog1QOtocZ3HZiDhE++6hLaYDtG91pjgU9NFHEJwT00S+lRtBm52tZ4
01uMNLHdcEMa1qcVTlj8NG2TZW66M1r520kX6TYI7C12fOb1CxYwwaq9Ka2qPiZi3Gv1R8bQ+2CH
6pbK6qcPEUi4ks8yhVKo2wa7FYcqos7CY1vB2NOcb9PMMecCc/exkk0HQaOGgC3c0H1dPF09t55J
y0NtsC4qD7+chxada6Dvso6B25F49MeyMp+d/mGoxEk48i67if10SV1mZHyl5jlN2/gAxgcecKi/
2xFI9cis+Sxc+31yOsCEKnuTdJ2rXOcAJruOzQAdsl/yreO3yL/F2PozqZHs4kH0aibqjE7Pczaq
xk43g+7QuQnEYv4RmkLSBZmSArpAYx8t3U9xNyt16QBDGgJFljHoT6N2srHj+2lYzVtIJU9EzEVM
6Yj6mvl9OPrw4jC7Qk5CWnTS4PCs76xz0RimbCOg01W1U64da6x8d+AGX1YRdgd7IimFn2UBCYDQ
pnVb2Qyk4lPGKc7kYZ4PET6PcKgVKWx6sxGTlbHiznlSIvfIAI2mKGyNQ9TyvBa0FNRI6b4kendP
VONPQKb1THobjnxrRzYHd5TK8+2YfFetKn1POMY3NQs8qluRVt7R7dHdwXs1SrpL7CQsLDxYgcUD
Xaqzabr+h4S4etdORHB6Ib9FDjVqE4m8q2KwjKKH4HX8kgVQwJCJO7yUWhpy7UYIcBvdfOBO39i2
8YIWMwLFAU0qIzRmGzY1ZGckHhGPtgx0fSdau1pn+BqPjk36XoHM1JR0lXEOeCcNn+LR19o+uhAY
zD1q9X9iqhghRI51qPrsmR1Sd9NChUAWDxxUo2UUFccYaIT5BpZoWIk22YEeHndzM/P0CWXcS70+
NMF8HpwxWGGa5YoHkgZyh5phWmgTjr1Tyv6YsvJF0yI6DpA2irjPZiHQLx5cCB2zb6aKeUPvfDAv
hUlPg3QJMg0vGfI+lI3dcHHBanU1n4js31i5J9huy1tHYdcHrvYGzZTD81uzvI3gH+7bnI1hPXxC
VQMXSMBb2mElM1NnJwWfT+qi0XOLAjLZ+IwoNEInmDB1VeHWs6CHkwpfr43ReiHl191Zba18z0kQ
3+XzA3xPUnAdjuiKQnMwm+DA+hthRsDOwqFAxPtotpQmRt5/kAlM39o9KSuAzwjUgTkPVR30Hh+F
zy0WX4MVl/vS7uVq6nG+tNHAVra/u6Fxgx2qGIqJe2fM7dobO34Tlj+T5swmKixXMZnwiT0+LSdT
62GH+0aHZnbto3EKPPnB6CRbIwBsVzQY1YrJ+48WJcSm9Zx+LOqOwGGfna5udiV00MQg3Jd5ZMr2
R33MTOaw7ugXgzPat2I+gDDhoyDMrGKkgiijTca7DAF4pt77bGbXUY8ePaN/UyNz32w5MegiW9Uo
f24IJq1RaYXWH4O6Dd9itcqNUN/PybwvQv3C9uOXYkqsKtf77oqvCdYRs0YdKk2M5gzNnxIl1ZXF
ujoe//gKp40MmztZls9hLL8BhBMuDkDOrY5wiKifXX6mRiAeh94fa4k1UtcdgM2eG6G3Lwnj2HrH
yM/3DO5nw5vPYcEdraXcMCTnmWtVxMXacAxI+jhW2qqKjq48GgW8tMB8w3ug1q6BXdtkmsvwp87S
NzvLH/Ny7jYe5NyVbkxvee5daIZvOpSdUHDLv0vS47RovLF4ffEqnhHi2tCLNCD5zJGYcZ1xMDkd
HNEJoxr9ubHVLVzUkG2QfoV29Ww1T96IJItv9bm1+rcFthqExXM6I0c33RF8nann23a0X1CHw/g3
6cNl8lUQjozjubmV9ibvy7eK3nItpz1q3p1Q/Gjyna6yAe4Wp7Yv7erYjc3OUM0lm789pz0sP0jz
TDSD86soxZuUTGWdyX4RyQEh2iuqKxJFExIPgo6WhKxrzh9mAaLdxu6ierGd5zp6jubosaX1HXrq
mmgRl6Oe8vVOrvW+PKg++hdPfLL9KQrm32Yu4XyI/dTRwCQ/1C45C5x2GWlTuWJx16KrPc+nclma
Nel9wnJrSrQE4VKaouiBx/ZuGP+T+eu9QzA6ow+AOYO9wUuxDFy4m8iagfySHnDVsszvbpFMoAVx
Z0sHhTEDnG1gR4wRGbO1CcWEHdhbwNPJJpopEV1e/kXpMYglt4HbKMQU58AmmLX5nOkYOxLvYmli
ZwEo8S3sKnMmuVwD90KtKdc5eUpRI1+BIDaMD09hx7JXDXG/r6f2o6/qL2OwkXhxBaatYZ5bNlKu
bNHq9+mIgp7fWZdFp8E8UwGPi12CWz2TR1Mx59aIfzVnQDduzgyRS2fs1ejHEMoRcOCmTxmW6fEx
b5pi3zY56QwwhJrEJnUr6w4Da3OX8AIjbJ7tw2yYwQp0M5S1iAwNcxem7RUsQ7itA/2dqO1nubzA
csK101uR5eORaAqHeZFxSmYnP5k89ziJjV8VsDQ1T+VEh2fxJScxF7nQ7Qc5uOz5ORlTz9uJpP1R
WfaKtYRUYcnRyg6vXXUNauLpOLjFM95UZGNuvRcm73AHdRkf4j5GERVYZu33TXFndrtSlrlKOmta
VYq9JnPtN2pF+tQmf+z5QqmP2CFj5GdgvoDHK++SgFYG0vYGyVuutV7fg3NEKOpk1y7WX8A93XvG
jKJuT0nvvpaIwnFwFeiltO9R52/MATcYnorAUTwHA4OIKtNfAjYNWqSsx9qbrk5NO0yEtV0Xr3Fh
PlHsnULuUzbI+R6m4NvioR4NthGeww5mQE/B3BycTvlVidZZyI2PnUNgtcox59C84tuJla9n3snk
vOByr9+ciLdRDgxV+HioankjsRvnXZxsPWf8Kdn/MS8l+kwIZCwAJ/lVEQi08PrQyGKu6/ISfaaz
Gcj98ht4Zn7WVulORXgEatVciwEsV+kIXHhEwSxfic66fJVZxfPcIz3MNapFiVTZZiZMk0onXzoH
1n/Yoy3jpZcAD1MHbXEdrCIn/KJ0R5tEAQREk4kAv6mg1386WWm+Pk4veHtfmiTB763TqbIiIGFg
z+a1aAkQkXV3X76hCYnh3phe5DiRBlFAO2OPwh6XDxHxXFfq/Mx4fuR00P00trR9E/5V6BmQvIcT
XLpu75bTbbTia23n6wE4H4PshnA1zuC6IPJupOy2SmQSE3LoRd1yLxxbQ/bJNTFDDOFBhfj225bT
bzwb9alOi3aD/uE6aDS6mr0unAWirPOL0NKG/kBoXPU0IsRaCxs6f1GFD2Mw3g3oCQI7o2rsu0f1
609OM5ADkF3GVr0Mg3Vxm3lnGtNnDO7atEJ3zxHzENUZ68nQI2eAZlQiTaxhfiAVWE/LQTnEH+YA
hhFUGeC7WCv9Oi4e0nxrGjBvA50BjhnU6Yaq+EMrxc2BNYhhYcaODygRX63Aklf8ksj74Ri2sU7G
4icBfGAX/cE1ZXTX5fDZ2OHgk120nireUBUNeOBlD4U+9HYFvvt128pDpFUIHVqLBSbvk83JVpb/
0JYZFP7qo+ko9UmOvlErJ+DBoRVqNqIO7qRQW0TRmFrMHJyXM+Kksi6zMG+6xRg4n+Q+iujVl9BD
fBHn2Ao/FBgYwnkW5XpmUe2XzDC4kpdnjvGrpMm7LhjdOvtnGU+iRnNvhb1PZsGOLTSHdTGQ582y
uhvLdtu3pslwnflh75WAQvRPvWr4eDUedAdb9GjLbdljYqwZJdvBH0zeBn0mL3yfJvv/P9CMEoKo
wBvF+EegGLCgw23t+bvNhL2vxukzCDg8Badhqhv3Dju1icPB5oxZFg6h8mgmuEmaYLpDABiPLIT3
5WA9UVbjfs9n6hGNqI2erDILcVCe/SPI8939j7nzWm5c2bLtF6EjEz5f6b2RKKlUL4hyG957fH0P
cN/ubc7ts6NfbtwXhkCyVBQJIleuNeeYScOFvaef3pwS09oRzfJLeniPddXfcnvCJs4yOlQ6aGSG
enHyWmq0mAw2b0u9q19L3TnF7bipDEyJYChbpgyLRjUveTugjAniz0pP0xMTbc3rjlwg5ksiAcQj
fFkbYM1YsiwXhWlutcmmRUd208j5Znsuo92++wofpVoPkfuBTFWsrUQ7NvE7UATs2iaKH6ySOr19
tE7Tmk16tyzYG5D/US0UhaZrsmMfPch2YkB8EEA2psLDVZ2vsimyViUyeU6SH22W5luunsg/nBPO
JWoWSWCNabI42/GVTIg3s+7cNYESr3pNlWeHebP0SGbKYOQCSPGvPo7DMfHe8cgfmWNiWUnZTJTh
G3kwL52tWJARFTjS/YGp79bZ6ev8oGVQLSgtfpvXjXaj1yTy0CF1aDsxhfWnIz2iFqm0zsgh6V7N
MOIMLLxolWfFziUvhHjpN5kSSz/2NHCt16QxxLpw9Hdkb8gTklspE+YbuOYOqda+V35ZL+DNhctJ
R4/Z0Ken9bEiTzRGCFdDakjQxjjJjtOc+QdIfqZKLvPiRRvVA06i6Kfwsa/2YDzoaY76ujDtR1B1
CKCM4A3h4XpCPkxXgSEeUTBsbFAr02jnM4a/0xa0GVPVrKsSectcXyGY6UsXhsUUfaV1o5Yh3gV2
JsjuQxKKl2arfWAzfevr/FSE+m8JOnJEWvFPlZFagHqEDUjWsnlJfhEh8J734dVLvW/07gXTM3lE
HL0iT/zcOsg+GDC3j6JjxGSoQS2gvHwdOkI9uwK0YbTPivSCzzjZWFOEED1XNxaG6/xlcXu+2GC2
AfPHDYrm+FcGY2M9BxQgfTuW/O62ZOyaT+wl6FfMpYN/7yZjJwMGAWTRAnxhMqiramdKc9/EKyvL
fyWkUW8YNUjCrlcEJi2SNMTUZKwGxg2wrdMCJfhdOYTE5jHBY8ibV3MlaJojACcmBNTJRM3HUzdb
/klUEqe+YcEPjORRpf02NVS/LBAaa15MMlCXY+Om7F9aDnSa8JBl8gtKrW/EngUgwIsHxrdKojgd
BLsxo1oZsX4sFFUT0k90Rki3ywp3XjS0BNrgqQSu0L3W+XB0fOHt5l+lkY5A9ZptZNUSC8elDR3e
sZC8h7OIW7iL4auGohEAHXZVheC4yadXowmvfCmysaSd3o4UxAU2VsYvvgu6of1KAuAeT8aOxspR
DExZDQyveNSxgORjvxzcZBvZ+RHStb2swoTxVhv9bMbpRBvCWqMMh6vQv+e54O/DgtIEyW5IcCvV
nFwBABEMZdQrWp2zsOreWgdkOvdhjFB8a0B8wgXOv8Ya/awM03TXi1fYexayZYtGSE64aSbfeiN5
A+bKcjIP9PZROjJBkj9UXvR73Q5wFUXJytFLRtO8lCwdaSRpIQFjToAU3z5lXnchSZEmy4RMJCDq
K8f+7LuIitmBXDPLWyrKvFy6v1jM7tSeO70J6CNDTp2k+XWEls6gEyjMqNBDbWRXIBsqzGzBoknl
Fw/lATnxsoqKI0KKNdCIj7Ea2eB678jSkFcaiN4Y36JC/upO2MkEntulK8Jb5dPsYX0Nl11zwoP/
ddSpEVfOjXTLdR45W68gIiivetqLXbJV3sRMfRwOkWO+YpPBaK/kN9znv5K8OGkRukw9qrpNw3SQ
PU0VLTw7eiFaKl9nlT1uM4MTqwlRRnZfW2bVSzQ9NFB12a4By2DKtWy17IT7I6oyb/n/FlD4/2GE
A8md/449eP7285v/rf7xrfoLdXD+R79TBy3xH0/moEA78gyF/T8xscZ/MN0FQkmpr+vCEQAq/5Q6
rixYr8omVxW21PzL8Ic8Y8d1C1Ih3EoSRYWARkjG6/8iMHbmKP4pusHV0bCZUum8ONRRjmvPid9/
Ig72zMsr5ik4NKbeWRKfQDhDFSEv0d1fCIfIBW1hZLeeIs4nXO41dB9tSpHb1Arp51B+MYfyxsQj
XehV/N0evv/pvfy/cev/Gi0xvz7TlpYNz1vqzIFt4It/fn2Gh410iiVSeodFPSOPaiFVvdELg/Sx
0fhphwRYFwJ2oKn/nBrGZOH4wVjvPR+IUGdW7BYTGQk0rBf//pVZ//rOgYI0QbrwOSkdJ+ZfX5lV
usK3BlD2fmRM22pUAqOnOAZGSkMgFDuuPA08i4lobIAwlh8MeHVYt/C4UfICQ9wJbCf0nKdVzfeS
HkPioFQSjzTW30OQUZ1b/iq5MiYlwzgpzbvf6HcNb+ZqMpCTmVZ29APNX3t9T7feTH5kko5fW6CK
Dhn8Fiw7Bt3BXMBkHkpsJKH9XUqqIUjViCr7Ck8JzT3loqK1pPHmScIiifFVO7cAvmEPWE3U4Gza
Hl2u0JxTNICaDuaLvKsZyN6zWZ44vRuhe5tq0uD+/Rus/kZo5aO3hGmDlrWQYJF+8rePXmlhD3WS
U7MILGMzGZrYNZhPx7prTxEfalOOGgrramLbi/xfd7/LIuweFawenU7ijg19eIRz9Km8hh5mOyJh
731v1/dnXbWMVRyxMzqXPxdPi0p9/VxkdyLA9CW6rISRNNYgcH+MJiYTaIjqdZwprdy4cAvXoEJp
XvnagMAe5bDL4KDVzerSAsBVUFU2jOQwg7mgqLAKtEYXLcHQUD5M3rSnQ36k5ojWI51eugtWTIrS
+BGY+rBBP3ByjbRi52ONlwyMHAj6R9hl5a5nGd2U+XgZO7pIDBjROmVsiwHaOCOqEtrFF4stDMA9
kkuijBNRFyVBqTbqfQcd7NrFnb5K4SktjVprj1DyTkMqX/woyO+Zbt80qJqkXGJ9aMbke9b7Jn8j
EzyCS5aFiLStawKFDtwaBcN4MHRgjbLr4fWZtPynZPiH1Iq/Q3qfp4BjCGkrzmhDOvMp8qerU6LS
pHSJDFmS1pGsLfQvy8KWqIMfiKOxNWj0OpCH5Kkm94j93vxYO05+eXfpqKwUZIRlVOGrVxqg4px5
rVYalOiMTXRHNy+YBPY1PQCADdk/nLz6nLT9RyTOfN2ypMvlytJn1qz995yLrG5cjEISdI1swFHq
9j5Tub3V9CTbWLRORDIZ9G2cfC/FTG7rtHqZxQqqakmqIhBGBqT4naN2E84PhUoFa9wuF7vDWleW
vbmKc+Cc2M8F/h9KfVrUjdMDmotpjicTkTRUtP+Q9i3nr9xf/ypXwd4SwoBWbaN5+OvnQcN1yOie
8UXKL8bs46gmxG59xM7fbNnG2d0pFLid8svoHWytNZCElwhw1JzShznL0PV/WCCMeYH660tiNWRd
dVxwvq78+2XYADFT6gXZHPaIAcTQoLD2DJdWRMKw+DJA86INl8mfGkwTBuMw0FqgHVWBDi3QJrJ5
MmspRRssRQQbhkxrkglzbCmRd5x0kwlghNTdU8YC4ErGrIkum1Ha3oJ+1qUJChwE7IV7v1t0oar/
6f3+l7PI1B3B8mcLuMSKkKW/vt82DVHcRkRj+hK1pxuWD7xNNc7CHYpYRVe+V4RBgMCExOZbuEjT
AemrVY0/AtN0ljEXcyr3V18L7bVpwGXDjr/+h8v0v3wAnA8GyzT1iKKGcP9WQcRyHgo6Hdr2KLpW
wp2lMHW3DPzsLhCSoUbT+42W9f3ClNCHhajHAz3rko5PHO758gdru7fuSWHW57LI/Fc8c9UeAQpY
cHz0dyf9Ci9ev0sLYEmv5dUa0eouD6R4jUUPuz4oXyZXgeyzZftBdCUINinT99RH74u7Rz+MMfMX
y+JECB37+9Cq7BSY0DfK0p5WwBnSdQ14b01u+sEX6rMbzUPWFTUC9sLc+C2DOsNwqLJntbAwEiYv
SHc2TStSpkoHTxT2tdLQ4VmlfyLEws5ycckC44GlDquXHd6jmuZwXOGUSksLLjx6+YM2Gf65drQ7
1+njBOOCLbK9srTR3LEHxCvXZK9mylC6SgQDd3vWt6FT0Bs92CRuEgHZAhvZJHq0LTOzZgoXHBvD
Dtau0bxKq3L29pRtdZFnq8gpN//+Q9ddXf/b9851HIvyx+X8JMvHdf52KfBFrzQPMO/Srhwyqxo/
OTNtZUPXMHumFnQOTtY4hzDWnYObFN/AQWnr5/3zpj1bAP7EKsVKNmmZjpK/YOxYO8GxdSDR63Fx
I5VCO0JIhYUFEPcTZh9zTPS0xFTo5gvc2vvzfg+PNYJfe9gZmd9+urjDOtP8COKIBQrOyyohG2LZ
j72298d0AGanw60q/frNFfW0acJilu1zyPzZ2poDybUDsRBv0eiE+8ki0fD5qCjgNHkBChw8GMW9
yuttIEtoN9haRqgcL2mS2C+FC6mhrNp+/byvQuj8YhPVMGQ1Xon5GdXkT9tJWDAr5wefN+TA3FKF
K8Yz6DL41TBuTCLbLzIO4gvGny1pj8lxmo+edz0ffB4msyCw8gXOXzF9hSGqL0xe/TpPGIxvrKRR
p9LT1cnPMdaolOUz6j3jnEP8wFU3/yjs+lZ50qScBPRrZcJ4Q5PZbZNu9Nd4ZPQ/HU6DJ3c5Ru9V
3TSgpSFP7q2iGL/EMwTCTbu3KhLjsU4xa+Mowsk+OZ8UWGwqoBQD0FXTGaP0NuJ7+yUeib+aHag2
39YTbAx5cqcRoYZRjbSBavs2lZC4MTBsCHzGSh2xXDPyqKJjM6joSHDbj4CG+VKf7Fn3nvTnhLAk
kGTWdKVKbtdpo4GzRW6zTgGMkH1RIFvt6Djvop+e38h32MTlHY71WTqaeO+GRDulOBYXxnwYZhl0
R8/BwRMFr04XlvhPiuhumzSBCmKVUKqI0l9aGhLfDpbXOlJjeMem6OxFM9fz7UCLVSvJ3DHD/hW1
oHXCykIurt69jiCBX+NIfrHdlEzJ+cgNpSDXmvmiMT8DWRihQ2zY1oy+gTNYRH1ygy0eJB+6M0io
HOqW0HaDQ5EqHDDIQxTnrzx/iCzkyKZ8oXylvUkl4Rhx9RqYsnrTvGoXoES5Px9zzOjFi03YK/Mz
h4asDgc77PNIjAYNPxGtGNPQS44D7fy8IQTFO7tlpZ2biuoGbDw64dABLgJHlJnY/ERLBagcCa5g
sMCz//jHIGO0s4GCOupr4CKKiIuctyeso1OnS94esqq3XuZPG42MvbcUgW/kTOxyioC+jGMFwJma
zLz0aqDXIj4CGq7n5z1k8H0tULrtxsBxLl1VlCtHJqjsK28uRMbEvWRh/jLEYOTQrl66zOoYPFOb
HaixLiKwiO/478N6aOvr80Ybj1Vnxqd4gmX9vGF+pcgx5aMaCnibxWgh1H8+gnneLFamxcXJlsWO
zhG6kwrdH6RIJCLPhcxBYIucIBgOdhTakJp6fS/oHp1/P7R0XP5DfX8+11djcXHAAdvzEkhCtH73
Hcs/mio8luhQyx75Whs71kXm9UfHKPutno8Mjp6PWdjVno/V8zOfj7UCoOj/8O/mx7wJCoYeoE7T
ZDHeAx19cSiTkkqbw+dNGfNhNLQCN5HhT7/fp3f40AtQPXAt/+s+R7E7V4X2KpqO8Shf1RemgsHF
mzAgzkfPGz2qffCqUbotB9WDZqmRHUinvxuDuiQimE7Po2a+qyyqrSU6lr/SR1CQIv0p3UG/RlVB
xO50AhBS33tS3e+0bbVryQbpeWRrun9GMn7yUVRddY2oYVn0Prp6I7733Xc2Gs51iAwIZ7lH0mQr
knMqq5jIBTh0lpjOsWjJHA8Ro01NBMo2kqaJQVrL9kFJ+zBs0ytFkn5qY6gygM2PI56zo9FaE1Nv
TmkCuDcoBxFjTm5zM7qhuaXzT/4x6+ri9se9ExvFZVaFHTJRnvR8QCNCCl2Ren3+kz/utwzxload
eXje/3yqBR5w05YpbfawhU5ShdXBDUr3NQ/D85DH3uV5RACUWpXxBNIPw+Zrkrr5SXjlb3lvAYII
J2NtszDfikp3X+tkCFeBo+tb9obfEEe451FLjU0dxBPcJXd8g5OakglVpmsv78Y3Feb6FiyQtXoe
AnRIEV74JEHOTzatcVejJ0XiY2RE2zdM18KJ5J6icyaaJM4p8U3zULHHvLYuDjnkbEc9Z6I36Dlh
tUSKDkypLs+7hAv33JgY1ipBwL2KeuDt/K+PRmQthitk1Jhh+4fZe+WxHYJ28Xw0913r7jGbeT6Y
trRodEzcVjlZ1+ddz9825NMtTSuF1qoAFCARfJ3gYQanaf4Jm/uRi8t0TnKIdU0yXfGEVq96oqcb
kULAKMuifm0qy7yPE4T1+ej5DFdPxdKjJ7Dr+B2Ye1kapJbDBOMZz7uGYPhpM7g/Pe/yR0Pf2XFM
Lur8/KKpf3kprxY50t1uR+OU5n720oW9c4lbd/M8et7EfUHoZ0WhyNQne3nep7Upp32Qdrs/7jPg
ykVWEt3KHHbvUCpvHVbse+hSofgMsvLR2vM6hdTteaTaqXzMc+qQNeh5zxCgfUz8ZCtal14H6HDz
HneNfGWAiJ05lsS0ziV7UUztHjEJKBOOYTxxk0XfBDtXZi39IaS7f0pdcOwo+SGPWh2E2rqBrgPw
szhDSErSLLw870Ek4R8Lo9lbzFDv2BoOHWjC8/PIaib9Ftbvz4PW07ZFILWz63nFuTW1A54FTAlp
mhQrywbz56sAJZBlQc8ipXCwzM8Eg0FYVsMByV54iPEWdsKyzqgsLGJPAHCXFF9rMVNm9fnm+ROk
KjIK+JdeznQkm/jG1b6UH7mPd7gMv8An+tVFoxyWxE35p3hI67spwD8kfuPvbf52FN7/fWwBYt/p
Ph+7G2IfiiQklFbE/ofGVW4DtAoABp6Rj6pA0eqqTD+AnnL2o14RDQ+gfqET5oQwt9ZwrpYeXHMq
EhuDyauwgvFWaPWmlLhdlO07C8/Ea+XD5X/YLLIvCUEy9OQ4kvDRS0+bI98A+A7TINc9ZI1zVRbj
eRjNN2WCbYpLCSWz0QbYSHP/E7US3uOTlMz9qtZ1vvqZfEmNYtwz+IvWjYulQE/7e8SrwAuooHqJ
cJ57qvZUdbhVdbs0PzAtr/X4AHI6u40Ybm8M7YM96dsbWZNrAqPDZFBDkRr01iovI0b+cqwXY97O
+KfAXuLRRgk4ZJgw1Yh20Y40RelSYM6H4OgB993XVc1MP0b75qegS1QRRWcznaZNMDTpLreV9vj9
I6ubvj3lpYf7pAmDq5OaVw/QYI07j3asb6oARmRxN4gV3kVe3Zy9vlnk7EqImjC6D1to0SrDkrmH
GhRsyIqid9XDw7D6n0mnxq80MeqFRsDRjctyfxCTv8Vg2GwEWbNogQvrrmGDY7RVbTEi8XYbkmkx
1Jrnsg90kBk7m+B0DBfdpHJiNHnD6IhNF3qCnELSeoDJAJRPaOPzqGcM+DB2Tj+ssD7Yd28+9moM
C6FKy1No1Bm7XJpn+6yD1C9UdG3T7oy8L3v4SGSWJFhSBre+eYPYNSN2MxqpVOx4ef2PKSzwKWWq
/zraQEad4DuYAmMFT1g/0jNgP50F0UitxPnltYGJGXrq97aAN17FcOShD580s2QxVeHZkb684iO9
F2FkvAXjY8jpX3qYK05ZpAXbIWHpRRyvFxeGpzBkQ0c7llAtLw4Xurippb0lJnbV5BHsvsFN8ZQO
1rptwmYr0u7l+WupIEh1B24UHaCLQAQZK/fitT06C80IX3TRNzTiQjh8dv4BmCO4qASGQz85yBJ6
Y/d8ySrH1FAlTYraegpXcVyFB/jo5o4rcwSKjD8GS3J4ZptDkk7dbrp6X0Nf32TQJPaC+JqHqP0P
K4fNpFRj7ToANBuEEQHRbkXx4ecA9GAVTWBMWO+GlL9PRREX1Zy5gmVLFEws3s+iZ9RYQexmfLGf
xVI8TcS8RMNPxft/sovmLvxAvkg0uejpgSM8DyFMtRu/LknfYzQx6n10e1ZpKTSAXdzZdBbZN2VE
9VlvNmmiWyntj8rQ1VUnhfSqxSkNkhB81fPw+YAHUGbvq/pHkRVWs9VylwUphikW1H4KdQ23BExv
jTPLILUPGexnX4GZIRnuZ5rWnxlZHkeRyxJPpApOLNFYffmVH1QqUGTySVunThh/yLqZlk7dDlRK
+ZteWhPXekbxMYSP9WCBN/GsDHWlaC6iDorXnvxrfwqKA1giGt1hGz1klzgvqv4QrR09LDNXr8Sa
lgoeveHvIr+MyGOd5jOLmxxPwjoYBZHjWkKh2PFLTDGjbk2IcW6pmXdDldZdFgJqdOnP3DbuK6RT
HNAxBO3et3zvwPqI3BZ17FXWIcEeOouvoSkUy5b44QaZs+/BGmcwf5jXMwNm9tbZ9UcAXYkAH3JV
quojZ1Zy7IkufJUNa0GvEa3R6/hMvJTOypSsIKhEeFNi7MpudfKcpD49f4pZaNGUYZ9Dd/qZ52Z3
c0wGHUhkxFqhKVyWnY/hmXA7viLoKPPBWDPhHk89Od8nvpG/fPwYmz6JcasbsHgY/hMvIduZ0SIw
BjJdNCNCz1FwjfjNDVjzhZTtSbMJ/1NyduwZJsDHyLHWXgUX8PkmgfXARsgGjb1uVm/ibvIOhUMU
FFvfZGU3dbBp4NiOcI5WWOzL92gU30NSBRaF6Y3rQLnGMaXcyAFNnxrNYeQ+pvtmRKMlU9I7nnVa
jJ0zgQJWF3q3pEpaclpGiaUdcPMQ6Ec6EmNYdPaiRiiVNDXGYhuNpZiia+MX0TVO/WxTVe2tnP1X
JrYAOqwxKZOG3MOlFKe6V+nDrTxK8QgpZ4zddsGOxd9VFWHjGTI6y3YGtv+8lX8cqiknmyks+F2x
tp3wwOb51P8c/usHHy3t8575Id8KWQwTCXtfuMOtbhswj6LLVqLxH5C5jNsoakkZhZrFY5Kysk0H
MUCRsNSR7ME2PMj7rYE2oVJW/oB0BO7CasQh9cxspVW5vZv9aBp9kxn/8xvJWi/spMXJaPRwU5Q6
/uSSINSwhWGtdJm81loZ3E12TVlJ+zSuinrlhAQHlB1yEyH4gsfJcHC9bm7nNf4RjK7ch5rOd7gy
N2X8A3t7uPLprx+pbnCuQ7d6B4hM+Lyl9VC3uMntYjhrKnWXIf1kGCvptrF6/eRZSX4bwBDf0C1/
M/Tg0LsR1aLMIb9YBiQGp0yuUeYnV4K2HKwoPjOZHKMaexeYA4HtnRk4tbNBCzOAJk2EauggwX0Z
50lzDSZ5TE1pIHQJyqPRjDYWAXcQpkROJHJ4zlM/OcTCdSDDmM3KT0kg1aOOjLqhessRFCNadtru
V8wJdJK9qHcRJ/PSrO14W1W1e3AtpaFlpYXXSvdoKBteLOqvddSaRD6TtBXl9Prx95lcBU6FY/zG
bmqc2WT+3bLkW6TcEKXmEO7HPsdSLIUGzBSiIaB1XL2Z+hIUyadLROAx0YeLIrrilLf9r5Ie4xfm
aGd6y9ei08NdrlhojCoX9zpWYEXy4WV0QBTV9QeIl+4wmGZ5YyyxrE1TvQRiWBdxVX6aRSu3/Nt+
46ZSntOEiw7S5lWQlOrLKPgN2jQM+7gZ20vZEKE9sgUg+COLNynb/ZL4Zuwy01n2bv2S/sTcnryI
Ib0FUGnPshF3HK4VAdP5T5PA8K2Djn6LUjLfO4BQSGnHL8gXRNsOccRslMv7Hh76eDOdtyJMry1+
JBIVkEFZo+0fiNSpb8+bri7Pfoy7xwv0LzRcvnulXR3buCc2AhnBVuuhwuCtGo8tHocDEkZ/xRto
fMQBA7lxwH1IMb/3ozre96MVPvJs2DWjM3xBMTzuOg2EkV8xvy06E2Aj80A+tuxD4zzd6gpT7+ia
tH2zeRflucYF35p5ARF9GLAZQrvfRzKJKV28GZiS1rMDJAzOvnLT5Tj4N2Oo/CPTk4HNX5s/bM/G
q2/F6QdDfT4Y5SCr5SqQue5dn3p37mLaR2Y1+wB+UodnxKqa9LcqNx6lvqomYsMZiYYtiJvGxZcY
yIyiDv/4aYzTu9UU/irtO4o0XtMX1V7NsLK2JJ2BZwOCiNxtHm5UKTnkfduSvKVqNHo5vDIjLvNL
OeYnR7faYx4OG6ri4KHPN7DKPmwtpPnoQ7RXTtyum9iJdr1R5wTcN9MOQgwlZT9nyJZt/aOPkPAP
BJKEmiZ3upxF4Mp/FPMN7/DXYei0U9j12e738lCZFcZoO2Cz3RFhjatZnXA14WCyDftYm+9YS4Nz
2VNWsfVJPwcXBKmWqVtfwerydbpfetWXezS239t8LI7Pm3LszB2+sJ1nTmgn5xtsS9eaNExizvDJ
JWGqNkmBck0kVb/1HedqDqna6rUSrP64ZhzMxmuBv2EhbMP/RU+f9lx4JFoXsxQBp2fNbF7Yy7G+
CMu7pZKAdnID8M15Y3fIsxIUuHC6QyIwo+hsIJegH1362KJ6jcpiS5cqXqY1mUVd1WM8UKXJOL/B
MtkHn/hf4k1SJXjcifYCkajh3qytdEMvlQ2hFR6qRlzNPHYPOYECC/Qw8CNrHZ13U1wCW0QXkYNZ
M1F860OASEcx/ovKiDNwLLga2tkmgeB/MZwe5bVV22dR4xLSpiY/TczTvsD9yE1siNRrummFu6GL
oKQGyDOswj0iGYxPo8GOVLYXhDjGFtIhLoqxy7fFzKA0ApRBrETZLgujcB/N6mrfR4humk20TlX8
mo6+cTDRO67Mye4O/TMBZ3IAn5tARmZ1yehhuQtIT0Gb6a18QFbfHIAYbXsI/JQ94si3iDEoETm1
Mo8VgSHL0IOJHlI12F55NnqJ58Fo3VMtknxtN7578Ob0TAGnhXCxcJFbpTwoLQCFX407cBzBhq24
QwgEgxDcpy/oNc3DWPUG44NhaRdhdVYuX052OoeunV6iLCTrTvonvPTuSdjWIg2D5Kys4pVZq32w
glputQwYVG/xQWMb9WXAiZfk8V5aMlsbxYROOcjfHYuqq8jwHNiVTsXI3+FbTJFju642kT9oL3WU
9/fUs4tl6GfAS1E2AskmWIOJTBfGLz52ehh56lyWbXQFn9qgCrv6dFtp93pFusA3Af2h9pKTV1pY
YPr5RyVQyXQ9jO48dA6TT8xT1DQaAJaK8Ok8AlwkTVYjmBfKkAPnL+gp6VOJug1qGnOqi5fWpBpx
qxo/SB4Wa19NZB6NgvpVBBlu/oT3QAPemonpy2g68ff5h74E1G4Q473MctoioL7Ei6vMdxW0D8eF
27LI7P6WCuOtaoNyzSRoq3tde+yStl9idINJ6JHnNJRa+Khqc0Su23xkzfDJ1TVHlMS5ViL5Qm4+
JcekCHQGVT4dk9HNvyQeGEIkYg/R9NaFfD2CI+QQXIRH0LQ21iVDAliIC9QI+Bw6KfjEJ/O1LyO5
8xsp0UgHODlB4WLXqgvgDna0RPNPs9yeE3SgYwx5g4siHWo4/SOtn7FRG9Hk1RFkHMgHTDHDkFf7
zuz0NymRyBLNrsNOBcunRSNf8nRqN20GlNLzgJdAfAzjWvtRm3W6pC0pbmaNECiHq3ynaeyTJBjE
V8+pUQpVzopowPHW6TauCANMuBvEJJAe+3Fs3o3I+4E8imW5SoALzr0+IhmTwxjCd8g1Z1ubEb4s
n6QaTsdzGY+/9BgMGqZ4AtkYwC06PVm1YyRXqkFjDmQSeUat2ZcRX9ai7vD+2SkC2DZMiFnI83JT
4JUEq4mpNe4pHcs434GPmJFOZDx5wbqNy6PTyPREf86qBnlrExY1EWbvKq6Gi3D77zAZ0OV03zmP
vw9lbj4q3t9tXLiEBboOZP4+9Fd5mv7oPXZpsR3V1+dN4zD/t6R9DtNNSsTwp58N5jbPnblAKcav
U72B466/V9gYNBbskymZkXWprx5QaJpbi6K8Zlf0SBUhZ8SJQXZvnbveaum3alDEFJlRfc4mh5lB
xzcuIe7i4ccRAETo8Vef0eiGBLT+GoSfNsRpOPI2MZ4NTO7f9/kDsvLM7Qv0TpjtYk8txDivwtBC
l0k0we9onW9hRYOL7SKuASAFqNqr6hFrZNpbjh3cW5IpbKDDx+cWssrpq41WHiNNirNbo8/mz86k
CmgM4jExB/+omtK5pfoE3w1dehTI4MsQpluSy9rvLN3lMikZ8xdJsC38sjqwyvg7vqkTrbU5QK6L
/fdm/j7ZnjP8iGWx5sHgMLIx+AzcQa4sQRpVPXkv/dRoJwE/NaByo3nGnDCZpzDPGyMzdJh4Cb0y
IoRPSWX7p7rd1rL/aWi4uoJEtTu+wWJrDc0bUpR029VN9N5av/ibjA8fLMTJ5npCQexhbEbMfe7h
4fLqy/Siq7A+m1NA8mQ0mN9l86JsAD1djxqDRWfjGJxEJiYtXuuXrrPSE583SrYuQR7mu9O29SuE
3Qm4UcMbd1UO8bzo8ovdNj1vgUGOAv6CcphQgxA5vE2pHDdZCOuzqUoDca4HfvTDJXf0DoukWoxW
Wn3ObTzRqI6RdvdT4uCY3ceL2Ent0zhErASk4KycRK/gcQ3kV3WV+eklY7NAxFxtVDvAx1IO4U7A
/Ia3VpIdUk426ZE2bb0gi3BB9ViToylgtzp60Va4udgpCEFHG0UnerBqWeitfwd6XL7U9oavTn0z
In2HqGlaorufPkMlrppPHlSjeybxB7EDIUD5x94dxi/CXfMXYU01xuE/2TuP5ca5bEu/SkXNkQ1/
gIi+d0Dv5SiXE4SUUsJ7j6fvD5CymKlb/XdVxJ10R08YJAASBEBzzt5rfYtqmSKOaUFlAcPcjQpv
fI1xQTkA58DGmnPhytERKfu5+aw0MHaTqlCf8aQgNClRpkiR8UR2SKcNmEkDOvh2YzfXFOllcJZ8
Hp0iSc+liRwhZyA+MzES3DSOegTKYT1YHt/HpjTrbRUF5a1jYh7JcWDj5faipUmSCGgyiw5hmOUP
FUXcTs+yp670zZ1nQPjG+pk9wblFpREOr5lTaGu6Rd4Bab+7CrVGOasgqjB4GvadEqoZrvQrq8gx
jeqDuiaHtP5hSQwKByXPD54nE1NS+D+L1qreycfE8l+Zr7EgBgDzH8IhDxMQgs1yF5BWNiSeM4sV
W9z48kBIfNeIZaWDzgqlrrsh+uc+L/x1XI8p6yYzkGjcVIRdv0idgCFEEZIuCRDh5FkSbvU8R31M
0M3HyD/CzCQJfR8buJcXYee+6VZz78ZF/JSEAwNxdSEPUAKzUklOfokeMcPd+RCWeN6xPZTkch8x
zBQ3ZiOPXDj/yMCivKkN45bLnIVLK72tVWu4UVX9XbXTaMdEhM5Z12f0Kry+wi6itnDyRyltIiq0
SE80bqvboC/tXWQDrGwa6TuhgMa9laQHxyGpyM+1+MyUIjgo1igC87rHHvqPlsTdkTJDMc+pmGxM
C7xoqQ/WbhiFFaWT3PqWcqwG4lhAutrLwNaAHDGZm+lk2AIKq+9pXIOvUQk5mIoUgYyzJrWWQ1jb
V34S2FcGuTSHj5MVq0VBHGpk3OXFlvmZRWwLBW+FMtxcSrRqITF9PsDHIhYkq6JtFLaILr13z4jj
W5GUyjJPSoAgjas8M6AKpO7K8FFzG4wsaUi7Z2jK6U3qFY9xigiwTyyuRa0cu0ZXDoYd+tfABvnG
OYgDRL/OsIDORNU4p1wnNCxoAuvGYSb3nDJKm6WEuly5XpyuIA/TXLbtjNK5LmNpwl9by6k05wkx
ih1Uar1u7jsTplKf4E4UKfVii8D0WabRxCxTca1Xg3vVk2QMD2VQDkNvEh7i6IQwCikBVlJBXvBQ
AIzNpL7q1JsoOqIQaM5BYTTn3u6B45cPBFVV5O669VHqMAVUTS5Bjk/nJRU1enPtgeEDfzj8kILG
8TuCtXrCF6cDI4ww2cHEpqKepto+ayyPgGcNzS2+JuaA1WNc5wsEJPEmquRgW2rxA0OS4XW8kwZS
P90xxiUaXsrpzrjKsk1tL2x0uWaHZtlIKu+61kJ9V5m+tKSNoz+K3sK2Hyk/nJIENKH0K2Hb0tIq
5W5nLKlGdW9lR8q20lbtmYq7vbQC/r+9tHBwgLbxXpLUn1bUdYuMSdS69wkaIgSOklRc32txkt7b
J6/R06XCH+A8NamrAGTRkp2BR4BMKKjmYRPvp5uwd6kSEPNEpAVmv87o+WdUu2Jf5D/VmI6bg+pg
1+Aiz3T7aho9cr6VJQBn1AC5HR6YwISHVNcPqii9k5IBd8FhBsNAFc25jc3rovTsTSm7m1BGwDsL
3Uo7ZWo3t73Ef/fcJ12ulMcmsoH82KKf41iwXKc+OZGvnwIUUHO/Clx0r6K4ocPSrmpi5+eUo+zN
kGG29DIB4IId3VCbgyEk1aG2xeMeUdqXrmqmOc8I882lAmd1kxlJ+yxp51Hxh7wtUpc1UrYDhC0o
1mlsPTLu7pa+zgBEzT37sdaqp1Brq+uw8f2zYvDbGCpik9dKtApJqgMGLyenBH7lzqbxsFJsrTib
nsyQzo+a76ZQ5k4RAoioom7hTdWbqg8OQW7R8pPNo0nL7Ucm1e+x5MJoVRMiFwRUHs3va/6rB0jw
oCMczXlmsE/0SRVXq4ECyDOJuyvmiijn8JWdELnB4Mgrdx3S1H621G6W00tyI4gj1XeIP9JOljS+
bOZ416tD/l47WHbAN/yF1VouSaixdwwozB+nh7Jnig3yk6vez49tA2cugkvoxiMdNTCJROqwzkck
2uiVuNWnmg/4S2VTuXCGIY28ei3TYJTJPaHtJt6N1dB2HoaF8JpBbHUk7/PzJgpC3u20MNsNpRGt
JbKC6ehEtUHfvMi2kgXnRIdV9uxQXRi03n/tAU8jD+BvK+zPLX9Ph8yV1ugruxlWQo1Qp8q81Wi0
X2U05+TG4s/eyfCP1nVarFqd8VFSlPUhQnVJ6TfRloCLiIvPo4KAjgT5Lrma+lhknm4qFawHYaPw
cjKzOHo2c3dVvb3U6Ma+RSUUmd5GNHJjhadelY641bK4202PphtLUMSSOvzVbYk7eshb7yxg+Zz7
7mdY6+1t1ErOTuGDRwtcPYW+Ju4K1yAKqAb3ooeV9IzhPQG04YbXNny8uUtS6KIPRLeSQFqfSJ78
vNeOyyhMVAtEEGiO6PEdGJ8b61RY99OjSBPqEpK8T3dHusmg7bz1qbV1M938WULY1+oy8qnVX7u5
qWwVSmi0tzUD/2Nt7Ii8SEYmznh3XGi35sFFmb/Rxop0Xfb5TLZGROL4MGrV5x7fwq1iKg8azf3H
JJa0haJZ4cnUdMHkDJyprLj7II3yeOFjVj/4aKZgqsQAJ2uwDZoBHWv8CXDGGxQAIVTx4QcKm34F
ejPCfFRIi5w54J0kIxc2aQE+WPSnEQpG0nNrVt9tfFCy1CrnTI3MjVGRbiDlZfmQZ2ilQqF4qzqV
iocib8j67imxqkkFcmfsjjbky19lKhrxUJFvE42QioSEBqzBlrb1PB81tq6S1U72xYoSRDEDnOQ9
f7kXmqr/sQzDE+AzLyOsq7aUq+kmNxsTRG4qM7ln2YAXexl0/EDlFpAZt3eSba2q3UOCLnAGPrA5
5LXVPliFciR/r2bE+Aor8C0htfrOMzOxBZZIOLSB+rbVgZrQlr8vG1jKiQpfAynrdYvC5SaAd3cy
bEjJ46MsZMYo9G6uxVWO2DgvtzQBd47E+M2oCuTEFjPtfUVmYFHzyfFSu9kACGpvJfBvN7m3nh4A
m21vCwmof5gbZNSNG2Q0JveDRtJ2PZJCV90QOXxQiCucbhKhBTuv8Nt0Y9vmZtCsdlWVA/isjlF7
0ZhHIFXSrZ2W5VUvXjkAsr0jdZQkKMhEGUCbAENIDYVWgmZWp9Q6n37sjK6XdtO96WdwujfdkHig
igDOHharTZvJ+VOGP3CapPOjl60uy3Xarp6u9d/bcTlJG7DsXAWHGH9apGHJWBElmWoDv3YlnU87
o83fwCwL6+CRzv9PRy+rd1l/D+oMEAh5kKeo9UZFhPwcpADNjR5tblV04tiMN9M9J04+71FnXPFx
Al7hhwICVyl2nal83rssyzXcB4lPJlMfHjXm7sfpXlNYIeVBX0ekbW4vK6fll8388Vle0sMJ9DCP
XFYkckwoqMcctCrL7mDXDnWwrJfOrqeD5dOHfTwU7r3biPQcm2vU5CaBsX29SrwYUldAcPNeIiYv
g326VVS1X2umG98xFMWwUujGm9O+U7Z2XqHwbBsZ6RPXFAYHqU5XdlGDsIR+4lJmfKU3W5G/lRcn
S1He7UTW1+gh8O1UnvJaCJucuCD6rjGdXFaJNexoG5CQ2Q50GNF1HaabzpY/7+UVs+2PFRwdnmmX
opJlnpjuZjsSb8or3x7KK9uo3ZNB25waY3kFW5lZcdYa+wHi3RpLyXKoI4ExnNBc5tred8seAALI
W6fStcegiotdTy9/7tY8BCQNNofBeGfn6Vx09WvIiaJjgmsvbgAYWpXHfzAGrlkTafFa1J17UtsU
7HtunzsnL25bRwdySYpx1NLTd9JsXlMe3WPm/rxxA3xYPN3C1ND0j52nxge5leJDH1TSWqI/OC2a
bgz++PA/sYWLVH6ZKaC22lrRdvU/buyglOJZgDB5J9pM1eYq8gYPOuaWIrQN/6nQkr2DC+nzrp3V
yb4Ffbef7jE8nxe4qRY9Wb/rqbvYFAbogqy8zrQsvdPNdhdHXXLIZMVf9znqNLpNdNSlnaNH1ryJ
2v6p6zAttYJUYCl17U2bUyfykU6cJPBQ/OB4v+7p0VWUNsm1krjfoUAnx2Jsvacpefe2bTB7VyAK
EXCSG6gldE/sy14sijwlJpRXWogEhzaz7bck8fheqxENfLlxrpNcR/cnAe0Y8nshxcOrJHcmDdVA
2Rs2ROGxSn+56dL+h4kJeT0t8pF+J2hr7qUcIoFVUlp08SvxpTZ+8gmd4QNGqlXIT0bBB1cjnHhD
uFa91GShLTI7l3auZv1E7oNl1TWl+WC72r3Ez+Ymsh2Jyw82DtGQQZlZ3btKEb0nqbKXAgu4xq87
Ukqo3z7QDXqs9VhTApWSMpenxRMAOxt5x0zZLeYW8ec9ivQWWUWpvtWkGvUGUqwcgrsNP/JgaDrI
ounudCPGhdM9GevFrmS7aZGYtqNtik91KE5xa+V3wrntRNmcp5vB8O7q2C5P9A2bM78WCrkTGVPG
dsya85tw58MSvq5KXFi+aOQflUWCmK7/qLWNI/IXn4wN+Org9DJprJh7vfVQemq1ijwaz934MAaC
iAfSKHdJ5kAnajlRNjHIjIJoiIToHI6TJ2okErjv6adXvZy89j/SrC98xrNfHv7nOeVDFf/PPygG
fz7jP4/+jyIt05/VX261fk9PL/F7+XWjP16ZvX++u8VL9fLHg2WCcq2/qd+L/vadOkr1ixEwbvmv
rvzb+/Qq5z57/4+//0hrama8muunye+og9EE+j9+f/nPp43v/z/+zr9m8179bVtGL8nb16d9AhK+
GSTEUVeydEiTlm3pf//bByNB+UaAl8Gvmj15aXWB//EXI8HQv8m6gQDHVDT8n8rojSzTD0aCYX7D
EcpLmgrOW1Qn9r/DSDBk8afXTYPjLwwcvRqkBkvRxbj+Nxvy4BGlopTEpKcO04zYZlgBeYpopkIw
p5pupoXkEbv76d607GOby+NpIVPWz6fIajpA7OXf57cXu7zO5WW/vthvm19eslN1JnmXx1+ebufU
fLscs/zHhpf9XN7fZdnHNl8O57J6umdOZ2A6nK/7ziW7/9jZ5Tlf3s8/fd60zWXDaf8fr305a9Mr
Ttt8eXt1OlC0RJlO/fufXIYvLzu9zD89zN/O7mVfX/Y/7SGzq37hB+rw8YmYdvBlu2nZ14/Bl7d3
OUX/bHf/7G1/2fH0ehp8yVleh8a2Goc3xXiTj4MfB8GSUmTSblo+LVJMNaxIf2NA9HF3WlqmHi2x
ygzRgvJky8yiajatmW4+Hk+r+tYkSFOG/n/Z5rLD6XWnp1yWZYCvLcJCkBL8el+XzS7bfrwepQOE
R/94I5f33aQCKeNlc4Z/0vQ+Po6iVYZeJo11fN/Tfsa9Rq3m7L6+zy+naHpFNGHYeca9XnYw3ft4
8scupidOh28k7uvHGhnzNe1GplsEKI9nXOXfdTrY6dFvb3p6fDnu6YRf9jitMAO6uMhHmk2RV8ac
0Tbqvlxzb6ab1IgoZlVNunBR/3wsqySp2BSDOQLz2W5awU9msx/s4e7yVJPJ4VXsWx9bXZYPaHQ8
Txen0mWEOC1vQ/neJTkNFOevHSsWn43W7aNNRBS8O/c5x4uiHOTltM0wbhj6o2a+yRU0pr+eJ9Nt
21omU/zflnkGykgtRID6a7M47ZrruFxejmpaR0jpGu9ff7wsl9r6XQ2CiEoJT56W6wUm0Kq30/V0
CNMyeKj+Uit7e3HZSY0NcO0ryaiB/bXjOpfLnWb4P6ZnfTy/1sXRJn/ssofpXlcecM9F15f3kiXD
ESt3efg4J70DCdvsCtQW/3j9xFDHtLP+X7qIeoIAaDqV0wv8eRGn3VrjRcxK8dvZnJaPF9FvK3Ga
njgdxl9exMsxXC7kZZnGhf3tQk4rpguJTPZfuZBJ/3EhDVvGEThexBh7/vFyVv5xES/7tMipn3t8
stfTZtNZ+LcuIhraH3VfBKgTxgsI7hs09K/vyPSaf3EBp/XT5tNFDOQh3F6+D5eL+LGD6VuYdnL6
24dr+hZOF3B6menJf15AEgtJwgn8dBkp8BvkwqDOpgB3bVpNbP0+hTIwPuxT4HIa5fzZ9BA6LaFN
iXieHslIba4r29lNj1RmNXeA4D+27J0muY+zTTlQfPerLL2HyrIyiwH32bhKH5wbg0D5q+m5Oa1M
YjJi+zCtNHJ+GtJapcY3vokyx9MQI3nYTGsRL+OM1UHMT2sVK69xx/jqclrbRkSLESn5eTxu0Hwe
z7QWaw861n8cDywWfzoe8CnJ/XQ8TuPup9cldPvjeKZ106JfxzM9GI8HOiuy+vG5FFNvKPL9fjzm
eDzTyul47L4ydtOZKPUMIpLfWZtpraP03lIejwcmVrj///OAf2UeoBiMwP/3EwG68+mPH+nvU4Dp
GR9zAEn+Ru1C1m1b6MwFDJX67K9ZgKSIb0BwbMPWLWErhqxdpgGa8c1WVU2HUaXqpgzE/R+zAFX+
JgTeVZpuIGts2VT/nUkAFfA/JgEgyFTeA/pLWVdNYfGKf04CEPXqLZFWL4GkhkRhF72yj4sI+JGh
xH39MsAswBtrhvg84pZ3m4Yrw6N2lF7TSC0LawuKKkQ4ajl+Gc7rNsjCTZogCHorLcRaiA0Hldmv
j64snbkYDmtzq0qdgkQR/LUFbT3vtZyEgBaPkG4ai4LkJPC6fudPfSMPWFBBbAvtOVdexxkI6+bB
qXHkg4WH+ilTTseS2+iz2G2aQl8Q14biaiSqlsppyDPNfiGhSvTkQNqOuqulhoiUcMzSu69dze0e
orYWZCuRuadSGeLXJ79BTh2lb5EMmmwVWNCNkCFStiMJBooAqMHIqtNTKNdtuO7toG42ph5EK3Ab
abcqiwxYTxe1Vbei2040DmV6H12u7Ds6zIHUorhqksSJqdho7dc8hTO9GdKwp85VYTMS5sxuO42E
EzJPLZusQl8FMTyLMqwfV1Gfl8Q+jle0nUtpgP0+R9L+gGaUf3fLJM5ty2Q0fGo71zA3sZSBx+30
EdPdqUN6h/SYioxwVe0GF61GLwstD3EvmFL8eauBGVs6tNSuAwNT3CwMk+rQDEZyVkUcvGC8jV5z
zkRMBK+igPwHaoMgBlIdooo6AwScSem9pVQKwU2jrsuX0zGFq4tMGBiiRyAyIwtP7Wwss05OMGqn
JNEpNSAuLcM+8t0NYR06MAhFpfqJbFPz0eznjBBdaFmGitSO9i1NBA2dKnJqJP0d794gyOWUDErH
52doI5/OgtC1hejKXOx0h+b1vrJ6kjBT2w6kNytqc0CRVWXmBjhau8PKYLm65cNMAl4Ab7VDk1ho
AH2WHSxV8yQy4Sh4GlOmuVUJzeWpwYg4LDSNku4hN2vYSbbZAc41KNh4o9m4wEEFfKHYeaKI6PwT
vFDot6KVm2I5FH4tXae65opzYVWVWOaaHvjHoUT7PovRXkCCk3U9dG4J6QnMRylsG5KGmzZyqD3i
oboWBG/yhaS0Wml5sNObigacZUWJurErLeyvpQqk+CZPQj7EGhn2Om2rqkcqolF/MLFxuiZKDAfY
taS0w6MR184ouE74nlLMyx8Rr1MWMEje6kukcHw27MfBho818zG4VcSAqK5+JfBM0/grikxD+09H
Cbo3Q1dcugFt/0ct0hhduW5JJImVSLhjClcaI5AQ0EK+MbxWGn6EJPPiWzbNWDPOqSvX6o/GCRXl
Jh+ifs/vI2Rs0ZeIMOhIo45V2gzdox2k9cokpSPCDxJl4R6rr9wvmsQKw02bFAqySSmR5P3Qww5e
qkoXOSs1U+0xcalAx0WqBME5lU20LEbyIaaAbyVqIdO8xWlPQyskvxhjZTZIHYIYfl1a2AiuFccu
l9YJYi+CJKilNNcauSoGEAg6hggw3AJX0EyTIifdBxawq3WF3u7eQNLxKKG79TJimAbFgVRni/ql
VAwEtAixO1SOiaHHWMZUK+qvzYxwJH5TQ3DyXRKjL5LLBsvQHJ2PMNmfXKBVhJrfh7hNuwx32jYM
+1xeoLbItZVRtJ659iTY/psRJDFcidCUU5Ijan2gSOMolvTmJgjt14DYIoHPK3EbawOtyag4ABIe
f9ZZW9WElGheddb0IvFmjVYlIWt110z2loXK9AqenxbcaibBJwiRssKcgidRnI7iVVCRgesOtbJU
EeOq7hxBUScfPTn3+PUnpBhA3BwLET2gtTXipM9RllnmSrZMkS4DpnHEc5Fy259d3XWwMktRBl8E
DjDt8ZlvahXCcokoq4hs46TIlG1YZpYyrAwZDQ+REkqrNqc0A820qWoFCU/aeVpwA54eblphGXW7
EqWpqzsdkVPSLwzbqaFzpVX4UlAyfo0COZcWeqemo/OZLIDiAP1XIggicMsOIDDi8RR7eNAWvYvX
oZPcrU8RHkGnjEtwUyD81DeRWw/mBnWTme9L1c9qna8CTkFce0NUvKo+1jAWgYomCLAerLB+U/jT
C0k9x9vh7ppG65tbs2365wjjes8hR0b+npJB0dxa5PAmNz5uUwR10IQyxYGUw2j5PXSyUvpJzE0f
AzN12xbqidZjFR3stngsi9RhxExMdnCPThD3nNLWRFlbiFzHS4lGflbSCidQhOShUL2DgESNP/Kk
MIP36BC8VDamjDElS5XsJQoFMm5fFip9JCJ27aPdVoi9KwSUIXmXwOblc9sildwGae9614NaawC8
PfxFyyxPBumhFb1DCFI4Rlo2iV2neMIY1Sf2wrcwpgG6q4LCfaU5YFlPdmWnb1Ir6fX/Af/2FQmI
uZfSKC9h6ZpuM9L6UhsF628UepG/KDgwZnHerb1ieKiwMKxa2Xlzyb9DZYoN2/LuSnJ/LClfmCg+
BUQRqDrgDgb7gxr5312I/7+oxK4YgC//Ymj90qNAf/9zaM0zPobWuvFNk5FX2TJFcqx4I8ntE0Fs
fJMprOsWeE0L26dBJf9XeV1Rv5mKKjN61gWDBXtEb/4qryvaN1mWcXSDKNYUVBri3xpZ/xeoJONp
5sK2ySDdgCb3hSSnQK/KU8+0iJ1TV0b+aCRE8HS52FppuKmasKGL29/yh/4Q6F2Oh3tejV7GiMCF
ufrcYgqbzSBHtJK5gyG/wqSjuf2616qV2vRrxvI7L8YAqYxduOQerjLt5zD+iTj4RgG8opfB3rey
mxSJrFn/+O1CfPaE/sYo7jplXF7+x9/H+cefeEqVogznkPg63cZTMq7/rXVQOZFiBU5rYfrABShf
yzqMczk+eH5w4yTayh1QBS+CqMRgE8xb2ODucOdJORTgbKcXwb3Uik1XOwv+Q9fMnA6IPSvnWunU
hYVdWQmDNXIsW90LOKgVoi8P5Q1p2ZocXWn0WssaEEQF6Qe7hiBjODXnf32E47TnD/7meIDC4JNi
MNuSjXHa9NsBQgHjL8tGQ6eQxxGo/rXXi60p6mOv2YgS9HU2WnI7/g7/er/qf+FOsmPSHTRFFUC0
ZfMLf9lByJqVXWbPFO0hJeVJqZJ9UTqo29qF1jwMxKL6ejlP035lDbQRE3kvx+4xhhbhWcZMbYsd
fd65VZ9avYFfcvfX728iZ389MYYF7IM2Fe9Qp6v1+4npbIH7NKzsWSrqpVF2T+TcrGN511beEe/n
oRMaOlksJx02C2REtKCOogzXcvHG1Grdw6VNu2oX1E8R7AGcTeuamJ9Wq5/CKn8yXP+GoxrQ5xD1
6WwycMAB1rFAn4lMO+e9fVJjyMUk1StZ9azShWc43O1yT3pUmmBfBgEGRAgMMVnipb5rVLHvEBuL
w4B6TGYUoN1SK8Fl5WJUk80X1Y8fizi+CgwL94bAfk/4o9SebDO6kv3nvz55uhjPztezR6tN4VeL
HwV+Fv48eyjIpCEJwZvaQ34yKjTp6D0qT+yksD6qSrqv9Nda1m8YUdyrdvIj8Jzvdq8TQtVcKe5c
S7NzTHgWOSkGAC7ykxYDMrgqVF/RKW7UCr+7YywQ4K2QTn0Psc6RfGxFODmJZYmgDwUQ/WBErWAG
zFyz3+udv4yqZolx4SwrODXowJfBPCbzL7OHs2c2LzhT7hsl3uswWjtBTEtbblTJXriBbUAhG85m
SkZGxE+XLD1bgJrc9NVu48XkbfCaY5unS1kyVmWQnbo4wgzk34V8VB30GwZaa7ExadnYenIjR942
dp8l158bJWpBJ7t22MetkppvRmEiFKHZl5nzMjBW9DPhQCgnua23jLW2dg3lOwIkZFxZDHGZA+xM
yCNmZe0CU3mt2ojHuFb7biMQ26sy7KTyyFjkyi/NDTqtVf4kimZfesjBA+/YKOW6rbAHDxi3AnMO
ZH5RGcAUnPSAuXGfoOlBrop9L13BK8Lar5DKEeVo+XFKyPmiE+k89u1NnsZ7y++vAkShVjTsXHCr
dqVs34c2OzLLP/k6OdqESOgVTugqR/ntWy9q7rzYGNuTYyX8GzImDp0aI95FZ43ivcQ256V485Ht
o/8D32PtycseJ8UMmgjtcYsd/HRyasuN5KRXIMdHZSm4hwPupF0MbB2GIfoLYN66tnon4+86kJG0
VmJrtMNDYLo/kxrvL1idzFgxKLTOakPJx8B5i/vLGTIqtOHS0/S1aAYglIZ8A1SS1Ll0JknBm2jM
rcfvj7DDpanY58rUHwtA1pl+Q8jP2iUbMuy8N7NG5tErTE/xMIr4MOT4CIUuznlunIKimwHgPWRD
+CaJ/AlO53JQLaSl/OqKco7NdNuUj7VunnSnPuIF/V6qEOf6+AA+6qQS2ZW62+ApW2Kx3ebIflRt
JtkG/IU2mAUVfuuab7zIuaCKtEQ2c2e2M8Z5FJTI2aDtrA8EFEn3meWhybLOeuG/Vk5ylw/WSuAM
D5P+ISqxgXJ6V8yANk4aL7FpLkqwaN4gP1TwcdI8fpUw4Ko2XqEovwu1aOkiJ1b1HM+/tFFD59zZ
/mtAlyTR4iVZ2q+jeB3jL+nUzovrWOfMrI+aIS2NXrkpctgRtlGeMC6sarPYNBa/wyExxaPbDNzd
XYHPHiD8bjDD++YF/RMGyjZD3SNAhoeLMTZU6vOTDNxjsH+aef5OrOBdnrQPhFsTveGC3Yz5X7W6
gO/tOZPC23ZvhtJr53NxC/0GF8Chjlq6EQgti/yujPWH4p1oLGkGV0+ZtXvXOkGzerR8+yZEsOtj
x5+NCvJBhQOQ5E+p7715pHfNEie8Z6QNgRBbuSOyfWtYQJj8n12uhbS9Y/CqYiPr6XVUtsvCV/ao
0L+nXnQwU+MUY5akNYzJ6U4jnXrmqvIDAFachgSKRhmaGLTWek10pU5eOZoasqEYZwUDcXONKv+0
wgI7XwkVoTDCBcMWfyDLBiOUOvcia0+xlDTb3JIwpYC7chD4CjuZNUJfywFCPtJeQyTwS9mK7oqy
2EBKjYn21m9QXZ1SNfiJHn4lZ+a5KyGAZcYrKqdtG6pbqRLwXRNtFoTI2CNpp3b8wliWnc79Bam5
DxDY12hhKaTivk1biNG3AzGedA1XpJaDcmzmWpHdkVFXiuAA1/fYZVCFiTCQhYnQjEm6Xz3oSrwh
XG2rKj4oneGqqW14Lqo3C/GzeJ312CfOT8JaF1g8bwpbOZYEVwXHTklvcS0uVWRbs/jF9COGq9IV
kZVnodlLCYCEBORv1kMmaC3/VJB4NAz2Mm7UlWwEGx+HKiEGa9/zb2S/wXr/nBEL0VV8x1QZYTWO
CDm49Y0GUSzTJiO6URt7r5BJ0yjEWJU4eZDuZ761oQq09dW1E9lr0w62NRYHyenOqJ2vmaLvKv4H
/vofWvmiiVGZ85lMHBDYcEfXrC8D2zhDbpjALZsx6Z875QPegYXTXCUa8XMFCQwk3PQBAfc4xeVG
m1vVsq1g3b220lnHzZi5zGeY8vx3z/r+n5NfITz47cqN8q4/9FfHl7rwq5fEf/ljejg+6bPzon+z
VGEKlFSCzAJZ6Kz6mB+OjRfZNOm2Adc3mCSOUq/PCaIqvoHPl4nnkOVRvaUzQPucHyr6N5KbDN3W
mdHZ06pf8rDPGdOHbO6iqvt9BjXu/reRoCE0ZFxMD1FlkYRjCv0LX97VW/TQnvyENhpH06hSLzT9
Nka7WqrCO1UIrq8SQICMRp3ixVPcNzdQ3M0HTjBvgxLPlOGcYtuzD+EICJMwZFPOvVMbwIFGJk4e
fwDXVu9I+LPp2ujFNm0BQFs0QUjnmQXUe/et2w5HEJkjDFYlDZlwGc9XnrNWIlcXbe5CM21rR/PF
3jGGeTHtOGWmSpZnnMzLNiwXv13Ez7P0x1nh6/b1vJg6k2Xm70jgdLwSX0bIqSq5vYi9k5lk150q
3lStx5yrG1tDqu87z+3nnWZSls75BmpmOIvrLFgbVnNVa60PIZrFDiGy6N6oSleRtmAS9eQy1AtE
6J8Sq7k3c9uk7Kj8SIEW0gzudpUaMr5r33STaEU1eMxVDbJg4cCKK5k1EMl2gpRwYzqSfu3FnII8
9HHdwt8+msnQz/IUdyueIAJjFeLMtIAICfx6QO67rCKj029nQroalOAsSo3KZ9fu6XrkswHS91yY
Or76ZFOZVn4cZIfqLLiF1sHg48WUkQOlrwFZNN4KB8X3WhOPokgJ2Or8V6c1xdJyumBW9PMEDtrC
a8IX3LsPXc6A0rnGuA0O1M0IIK/ocyn6MvGSZoavGW0w/+6AMWdlN5YYu7fBRF3qZ7fI/W9IZ435
lyisZUNAHrE+2ZzV0db0FIKmMXJFXrdTEsGr0DuKYmWhBlmFQc6jhYWxW/FxJWMDVJmPtiejiyip
05zBWMqgWip3lZ8rK/BimNVMD/8Efse5mtCMagvhLdLBx3/fEOpX+8PG6r3vssOANzDAgzLxh1Nu
OfE67G17TiBsQin/qg+i7qoCG7TSe+yialgs1BSad0b8NOiSZdC0OLTV8jgERT4PZT9aZarJTBqe
e4Huxu8tBNJYiWd4/1/DwP1flJ1nj6NKmLZ/ERI5fLXBAbtzT6cvaGZ6hhyKWPDr3wv67PbqaPfV
7pFOCbDHgcbUU8+dTrichmAx3bHWFtWv1ZnwVds6YZaM7jYnIaQhlaKgKdHEAb8G0tpMaiYugkc0
k8f4zs0x3aLJO+FScas7A1EGIgU9IPkSZ48mOxWoilDO76CATnjYLb9QPj/S8z7ZpLzshV3gb4GT
8M4j81Vk5WGR9IUh4WNHMwc4RB6s1MBlDguMfV4Z2qnT9B/6yLotVTFJIXTqY+jn5KTgRUxXniVU
fRkkFBh0AikQ0OSGZWwXx9rEOXmM2xM30n1px4dM015KJV3OKvRROMiczjES9HMdj9RLiassK401
mwNbDH3Mm52VelR1xogJK/4KPrmWSB6MRofmpV/TuYl/EISzq7W5DBIKnuMYJb+9Kb0apABMuvqG
6MAJSJ34q8mYiM6mO7DibE6eY1XXYRmcndqlH0OJs0ycqO2hdCLXF0amUZr1f7xm7YGVmXPHTepo
6zgt4hqD5q8jBVZJy4GWQLcmcFP8m9U9di8/W0OMP3PVNoFZUZhl+S1LgC5cvOQyFfNwKkG/Ahzr
w1hoynmYtLOq9G3Y9fah1VFqsabTi1Y92ENWHMkbMvzBGRwkHeV8k+W4xCgZYaSuWQYIj+tgrJXH
MXcv5HPQdhir0COA9WIN/bOu4/sUDfdx4s67vBxmVBfDHqkGr9jQ7xPCeZnVJpzmejzkqVv5DWtm
7gXKiNkX70N0zJ7IvF1d4JCaqwmqest+qFPrrXMr81nD6q+mNY4oGSF5CrzM2+c7/jnFTO+eMdOZ
LkXpvYiOO9JYWVeR0IdDirjc6WX8o0nUO+BB/LtiK0QdN+1AGXZzCVjf59OjwFlmp6j5BYjRV/vC
wZBr9chYOs8viZailjrbBCR0qoIYyJ3ja93OZFYY6aEEVx1MGF9iFB/SbBEMJX8HEOtdgXYFaYpB
9oZ917FUnLXmTna2ce76AzWBRHBNANSMX0sBkkLwVK0FgDo9qvb2rUyMya875eABUmiF6xxjQ1RB
mtAvMqcPAYp0VLXWj1qJAXSD2tw0NASnCNMLUP4Dt0si1zEQaX9n5XQnHNI/E3HTpsC3YnK1Q9Or
uCoL9xX0SjkxwT8ojjxmSvvT6bHt8Di8H0u54Ab41pgiCZdCdY90KS/pEtksZqI26KNPXRn7vdHg
2QS27yO6IZdChKnxUXuR6muJne9lBNGgQJN8Xhr71suM6drGo0K0V/k7L6u72XP/zsyih8owMctY
3X+gOhHrA5EizZ/EOMxHeonMYx7t2NwZblHv67fCcX0DHwF8C/AUcqPiJuos7nwCQQGBimGGulxk
iPeHRcXjT96lyUIgMYrofSNJEJdqVpM31CoXBISBKPGcxoMS85TcDPo+I73O0PqDjNp7ZSync54O
rJVw5KEJR/bXrIt9lM+JP6lklhCOsq9MULupQrC24keWaVfo41Tn1DEz1ty3ANxZAiVzGeoltEny
tAJrqZ4X8Tw5AtDemf7qy4wCvtmpfbfeSIti565+VAuNBgz1JGvxQi2y0yCgUgrDPhvpx8xPYjcO
pdyZWkyDTSaXSNrJpVOlfVBk9Kwr1lrspIcaT6EwHiNCU+lXAj7Nv/Qo06gHGCLH1G5NQm4WBXsM
VD8LxNFMv61TD8csPPozfnydepsqLADzvj/UC7cH4Wqsoz0dR00zLvbdqOcXvW3+lEbr/hwpUIig
S96SGD2kMpyd0Zr+xqM4FS1GJ4nhsMQ0hjycDOUzkXTHDLSNaWzdEFGwK7vYCRwA2P3MzQUn+ba6
rQVqbajrKG2kmV+stK33uoe965hHPgkzxtnNRkRnhVuFPW6Dyz62crrr1fDSoUs46Ipj4cumOu+t
iYlRjda8WCefpg5xKqpDY90q+/wVBg15EOshkr70c9pe5ho3SZDjG4EXmYe53bo8lku4QK3hlMvM
nWFlC0Dc9R23AX+aOhRYSqveOJyWtsATcHtArg9gAjk0pnnedtS8fC7M+M9kqC4OghreL/ESGl69
hDR+3PWuEDOdG68ITwXBdXy/7dW3LXXQ3iq0D4FpHBfrwYM4E9CPL9BtG2+An8eEUO6gYPXvK3kv
0fjrfMJ1+PogTcys4iBeda1X5N6132FTY6RKUZ/SrAfzXayb4TTlkJq569R7s7Wq01BlZ3XSX4gg
7A9kqHDC12HC5KDIUhJAUITsTHu52qxyj8wBY7gNXWP8iDFpJWpCW86ielkhe1R5DBEuXWFEbHGQ
uM4vAPYmxAmdUzjO/BAMB/YGCTO0qOj2NP2Qnp1W21X4OK9HarytW4sUK+tmOynaAAS7n+alwmXE
M4JZ2G/ff5rvM7gd06Hj+PAPaHXhrM570ZPjTxQnNo41k4d9qC0AtHFtYD/ubtuhaQnWto1d7wyU
ivPRW/Mkt9PZl42x00tL2dsFphHBdrZ17FeQ75WOv+3SaWO6NerL3BMQjASNb5/m1pvLaj2YyY3/
OiGabsjAa6s/SSeSQ1uQi2vLlzkmVpyYNyd0B/KqK0Wr9k45eQR6r3+BsmFtX2PispuwzvG4lIwu
D2NCRL8GNNzd15ZuknVr4Q7vtbR5CPDUnBHf49FskLV9RD0ENiTUYucgJqc/JkAmGDKMLE51SnWz
7ZFzG5ZGQnhPvY0YHPLpyhRj8GgXcfXxM0Kh6Qww3qjvrk1dRmELqrDjN6vgBY2txjZEbeNhEE/f
mGtYPSrljIHcoqwmOYgR/bLBQ7XXgIQGFILhtiXXRztiV/wywhZJl3l/Se3uPeup/eZsGkK7tExA
kIE1BsD7absbbH/xrx8O9wU83qI9Be5Ns04ZWm/+cIZKcNLqy/bm1e+xXsROIUNJnwjGUArntrCI
0sCvbGK6jRPS3lwHLx5alXNMvg6tT6u/xfSOOEci5iOoGuX64DYYZEHcOlp0FICO+6JUj9Xq/gXl
gICeWr/dhjxZ/tlqICyNOPNsh6MinnxpzC1NSJ6QQMEJbFpqQFPseuTlCOwsQrM0Jkwfu+m2KPIP
RR0sGHn22pRfH/Ay3byxiuv3s7anYkYib6EuaUcde/Cvp24PuAOK9hZbTIryzjkS3kftqqXccfr8
szDz5t6Kl/pxcYuV66+9CbMojxbOM1/PomX44o2FeDCTunxoK/V1e1abgPnVk13jQ6sVb0aS+c1B
rJLXTRYyrcIXp4/+Uclsu9uwKTC2LSqmTwPz5MP2D7bnbsf/9e+3Y+rsfcLN0w6OFZ0jl45pIvDX
oCYEGOrPBkXQyZ4wt7B786dnReYV8zuhQm1qsuLTW5SzPmALsvqLOy7Sle1Fma9w9FOXEnl7o+2n
8mXsxYSPHobflSLwSMvdu4hCuOiHLGy7o1Sywk/L+Gfam/fCaZhWyzQo9flx7iwzIDECtzCp7LGv
+WFAwgngTZ1xJooCkWJ4nbY3ZWQFsVJgTNsPddBAK8MbJs4OyDHx54RfZxRRdIyyrLxWGn/j70HA
RslsoR61zEDxb3n4AshAi8pHd8IHPsKyYlc2Jsmz0nVjljzIbldyXNp/WrbSHJe4vhvzidud6A9l
eS8kSXzdEPuGZM7ux/5GV9PrPE33ulXgdyj6PA0c3TyyyPvTl7jtmdYHHtpZ0LShPbvxzsWtJhiT
a7FMeUjV4uvCwfpAUqfMq+q5l4t3XkGIaWHdn2TxU2xigISvPMYPja9ZeISng3eKMtxP5iUJKhVU
pCyJUDXGPb6BnzQc8t0cewTs1EXQcOmcjEpcmswgv2IdOPVJiJ9C0NmAcY7XKdz+wWlLT5wzd6FX
2zbPEoYWmATrYXO9PJdVrp2Nc4UsG3ebKJ5JpCS/ol8GnN9MmuyNM53S2jtDgXwrdXCkXqjZqRuX
WycxDezQFvrVrE8nXM/WDKGHxFHkaVEwcucD9z6AXXfdhqav0ysm49uOgb97jiFnEM3y0Ziw33Az
ssk1nDVgHXNhLDXEqnYhW3PSnyt9RaUSjPQ6xRbXBantITJxBygx51mTqXRmDojLz2IpcYirGhrx
nu53iuOdv34yw5pDXxJYrPxWMY8J2qYisgGmlGZHZ7eAC5JXfDbWBKExZzMrAbiWNsxWrCqMMF3f
OludQsT6dYjKo71B3CX12/0olaf1/7yb45OzyNtpIJYT5hoJuDZI1dh4z+MEXrbutOt5Xar2D57T
czoKysKox5+6AwWvRxY4dosDIp41TmGElcIyjXRebI96kV8zbpjB16sAqOoaVaiTwCfQqzxQMFjZ
OQ5/cllpuKh7H7NbxgeVH/pusnBVqBpT34Hx2FdtHVS0E0Mt69Ba70q4LZL8Fimwa9OK6n3c01bC
fEBbYDSgzt3B//47uitKN6cB0Aum8tr8acUxflZpe2gQwQgTjN9IcpV8el0H0OXsQBgg6I/vK2Os
K2jgUUvSdDFII/M6v2sNO6jW86xO8y8YhYdlID7KjurXuDVYDQ7j35UQ2kU2Bn9THAoCKqxs/OGW
/ed6OXpZRSQQXqrYImFfnghChjP1eTFovsBc8L18KHyPCpBVB6F2kLJHYuCuch2IY8iPgE0vuU2i
UVFw94gJUTF17Zivdx78OfdGbHh+16dPnuDH1tBASwzlNVkXFIrIn/TYvqPeCbQy+eywtMC9ffkV
vei9ipMXTF+SrygR6sbPsjHnFDY4IsmTJiZ5Ii3mXYkMLJvNaB+ZRHco1fijAUAHJpy8K2spj5S7
PPrawrEx9gEGI9AZHrBqVtcENP50m/m3tjoufg9qXE0oKZd/ji1rpVwZyvn7GbQ3LnqS4kxQ0vmK
U/fVJJzApxro9tOHKfs+APqmQ9toO7xecXOrtdXtK9+RPBWMwqAPYgN+ZUl6XObBPAKSv5R5ztJS
JSoCHJoOFC5BvmP8Ks2Rxm8hbnu3e9PHRKzuO5dFw3lraAR2rmX0SP5JTqSEaQWeAbO1d8HpXcU4
mpy5cYg9SHvYtTYY4x0tO72P9Dy7UnVae/zZM1/vh91oDwWRZuRbwJvA/B3HPMOf1xOhLdN0dfBY
xPoZ6H8hIoLc4ycAKx9z5umaoX68Wm45hHlVBq6sL20S2X7MPWlqFdSZTUf4a7O3VOUqvbbG1tv4
6NIBw5Zu8OuRFIdh6kg+JOik30VLilotyoeDbo4qtG+VV5rhRECK3zcTVm9GEz+ZzmtGGtxlm9lL
t+tD6NK+ngvDt1WEDJ1aX5JapEFlLi9OUQRyHGVoQ/89tJEJwIz3MW3D6q+Wt8bB7uwe6yvSiJGu
dzR3KrnrKi7n7e4MD1L14ZF8lmaBQAPBQFSo3RW6soHQgQl/5s6uDvIO42olwPdB89VoorFtOf7U
xOSAJOnZLHto1I3GDOSdNJJTtVg1KVtr8DYxOQFWJJY/LlpK/UfHoJcbS6y9tkJdk0mcP/Eq4sv7
p05nZhnpxQbYZ5LdEH8QayMCudg7AuiKU9mr+BsZ8koSGGo0JWZz289LqhTN41qwsupSutpOpLTH
UVt5uA0zeWnUcjB61V06qx+FU3i0hBxuW5FSEwSS/qyG/Gi2TLyTRoKKvv49qqF4KjXQFa+nT25C
7vUzbQQptdDXOGly1S3NhYIhZlx/6csQxCJHrME6elTgrvN+mTnphsevvRqM9EYhX472In8SmkxQ
QDBsC+zFMqGD2efehcBOJK8CWYGiSp/ncLA1a4dhFc5B1fBzLEbl0BAd4md09fYDvOnr9v0lkkIf
Ai+2HW76MQODsTpMbuVAndLgDwIULB9ZuZ1KyfTTWdNtkw9/E2NF9e26XsWQ83U0uJuNhZIhxHGe
U1KVd5qTHKepwZpscI7QxdHJpDYBF/ywm4E/5aSIJzkyLc+rZKJ3CFjF9Syc6WkCifWZHy1lS9ap
iaG2fZ8PirUHUJ5w7RBQ7iMuA9EOAcsk7Nun6BU+XM5MaPimlz+mJP+cIiHx2O+fGxTVVaNa/jJb
19yU3iku6F6Z0eeIodl+IoalaJugSzvhp/DEySr9HBLWSJ5QIzzlmHCGTH1LnKE8YVj/kAzYYuPn
Mu3bJFvDVuIzfYw9FqFQziQm1kkpfq9To2V/6Pwy6Jbo3Bn6m9wUR4VLg5Y1rLRzGUU/8KuWgYjG
S5Ho5q6ZmGUO5ENxy+m9OOIced1eNSKuBywnvfzdqVkgT8gICOx2Fp+Wjw/XrPMzWmk+QJ3faMIm
1nAadlEaB2it7LDuaSpYdKRCzNwCKac7SHMt7jl20GuY6Ddgqb6NoBHxys5eT2PbqExAxi/kBj89
Y0X9UF7sRy99VOdcP2lZm+EaylKCq+s3xjFvajxbgUCdAoGb9meSrBZV74LWDL/shejjer/wN1oi
k3YYJw5HigqP72i5QJtn0ov1PxMIw86qXWYFh6Q09Dr7jpaOj//4b9PoIhY/03zAV/PvdtXOMLED
b4i7ncqbX/u5rQbcYOLQW7irJOtPdoocMIR12HadKsb/n3pmJf5U11FjIs705EeKk+C1oaI6LKXK
38ZQ3MucNt6lcFhzOnAT1ls8wKkWJA3Fxddtf3Mh3ur/bd77WgpsD8mESCm1mc7bvyP8gjXC19y4
vs7grfiJVwzE0C7cFrbZtMPRdmXUjcBmirxEGT+DcnZO2VjYq+5fesfI86rDdzvmu5f1r2Pfa/Xt
Kd+P/quB8z8+b3vge9n//QL/Ovb98tsrb8/7vx/7377b98t/v9t/d+z//wm2f/E/nghpz6vxcLWA
07VHYCGMlrnVBUqrvgwtPcXKlnWQl2CaeXZrtIoIp7huw3btsZSa/i4nQaUJKjOPnxZc04wI9Bss
sKsnhJP3SoM7dFzaetDTYzn1ix79qBQjIMFAqRtJMkc80uBvy0MiLPWCdJNokSi6wQuuepy6/AZh
C2Wqs0BfQ8DwbhfSw1paMy6ZBcxGH/Gc2DN+om3Z7pNlJlWP3JrAaRbtMA/qPln/EY2zfWq01WtW
a1U46IrpQ8S23xXVfUHo0jzO8xjht9bhP7YeL2foqoOTLyfD9J48D2at06Kqo+LamXXbv8dpR96P
2rHmVh4rmbxOits+egQa0GpwXnKzYZ5ryTMRke2+2Xhc7a1UlFdXzQmr7kzsrZnV8068DUbsBd3S
7FI9UWmq9Mobyqu9VsflC06BHbO90uy34zNfFnqlll37pZ5fXPrZ5vp8dxq5F9tk0qX8orDiLeZ3
gtl+ECFdPXoY6N5OllQxe5LtI3EDj0vmJcGMRHs3mLLbu0ruvbujumtJIXiVqWefu25IA9zwfIHj
1jNTMckCY9tec6jofa4Vj1Xkb99MreImTBaz+9pdFCxH8pmMVPfOJQTl2HnKGQbpTG6h82QNMsh1
8JI2SSnljRyyp44/GJ5lxAOQwktMGXa0w6T8IL/iMbba9JFclvZeR7iY40T+NuNkFrSlGx2VsaJn
PYkQzMx4mnrkinAWxK6pF0zjlKzzm/HP0HPCGttMwtSbK4T62OorqMYUFZyt7NsTdooFXgUXSypo
3Uqw30xJ4dwmY/peFaTM2bE6B+gq78GsTqgr0rcMNlzv4U3mUWIc+Ygf0kVEBjmsfDPM4mfi2M19
uxT9k+tZZwF9C71eSyMafsB+xjY3SJ3JOkXLoJ+bqHBZGTY0O+rTnKWs7ojd2LdValzjZoagYdbe
WzYRDuEk5XSpO1N9dZyH7dTrQKHnYulU38nIIh8Fk98IzHU7Fpb6NPKtZoIT+HbYUEvVpvah1R+g
P3tXBX13NFChW2bjuzGDCktTSW5nhBnndWba9479B4D8mFFZhlOjOG8YFDuT+aZAPwtVkzbcdnTG
zHOHEBkbka4nqlFdjJfMe7eMqHwjEaG7qIaU+213sbvCl5aURyNtT65DN88lH6sRrfvs2mV6Z1mE
c2C1W7zhFz4cuGDyY694zOgDv01ZjmuCQ3rfJp79ZLXxicI6eyOHUj8TdT74K2/i7Nn65FuVhX04
vasgxreazkBlv4p0oJGi1j+MopZ3WmZ/QgofX1lRDeWkrksiMDbaa6+qwzciel27brv59IyF+Pii
m6yrC9ZRvhczlVJOEfCDgO7apiS02K0WB/y8s9ee/6ilTUwnBmO8p8X/pFbAEFgiIswm4e21H/+Y
jiN3c55mGDGWzZ2SGX+3N2sauezSFdzvFm4KaqqYr/QguDuPpn7FO998zbMXM4Gi10sMpNNMngeL
4jNDfPbaJREBbuBVB/ToAECVtOiztAamgezG9U8X3SxR1MTY4aF9Rybw36FctNfUTK0jMn412HbR
1hFKYho/U1yQD54l1NccmkMr0ev0Ux9fq0gYd05NoGHZuq8waZaj6vQpQg26eIR1vsYuwEZaTTEp
6ORJqmNglVH5utRFdIM0HxpmQtgHixt43THtXSvX7cN2AoiHa1jP99Vt26os+MfzXEtwLsdUfGPB
DgrRIJMD+TzCq1nezUYXtlOWHRahv9SJNEK8xIxQKWsjHJPUA3Ek36PBVqaEUEFEE6gs3IQWTalD
XVguFWCIXPkJfV5HBMVUhwwyHJVg4dAD+9reHt+ev239d7vz+mr/egoidF7i+598/7vt2f/lYTT8
5tHWqmMkVkBcBSjZtno6ctzKGMb/3CLmOlH328FYTC2QRW7RG1fHe2X9GhEhnmEcC96Z9eqNNwLt
ssqvw34dNvfwbWs75uFJu691JiN7hTNb+jkh7ArHVzRQmmQFgiKsBsKWZsIJJ8NdrGpU8dzB23Ab
aP78s5XK/K01FidI1wdtjINDBB4idCQL+VqjYzelgwhdr8ANgCJ1R8a6CAswyjAxdEGKzH/sYqhQ
hhMqYHs86K7z0FSOHqqpBAIehHnnEux00KdkDt04BWIbWc7bKBNDoxYck95w9KLoCtex3PUxenaU
0qRALy0zTxf/2t7x+22/d7ePx2qcIMfovH3+1mz4XE4vit222YqUhmyJsXGUESxtrejX97Ad68ZC
HvpF3sPUQVKTlWd3dLFs7SRo4PZBJt0NiEdNT99feJgRq5Bvf8RoHVBtHRy1Kve5HIZ9ErcYM6GI
aEJvFMuxJQMHPXgd2iveuW0VKz6r0g7i5k8vfd6AsDG5SUcPSsjKcdgG6P0gixmUJZa5KDXMNHb3
ulCtnZxcFc50XxunVQXjlbIMZ8sqw23re1DSqAyZe1+q1CNYcr3SkoxDTkyFt9eaRvNjVvsIR/t6
r7b8UscuXeFnhv4/tzCHV85kf0TMHPlue/VkGNx5Pw/JKlBYIn97aXv7bX6/C2amMjDi/Od2EW9D
teCAufved1E2N8pcnLGl5wyt1zSeAfquJjcAZcog/7molSn6HS3jfYP6H+QQVxtCaLiSt0FBYnJu
y4zF2QoLNtUQWkvUf205iglKaBP3QaLZ2cXzdY0eUm2Wl6nyadtjhe+zokENqITUFL/AcvxMVsYO
eLr/eh2XGvFraztG3x8G4HbwX89x17eWDb1djenaJ6JiDLdhHoZ/trZdt0sx1JWsxOsMdJgwbWLk
dHP4Z2s75mbqUTVdZl3UUcHXbaaT4uxlf401kHvXlVDoQZ1tyCMgOpijnJbEJjL9YJY1DTdV78Om
SE/LSurCSIDKcW5fqzQad5aXNiF1h3eYvfJ+tuVy/R6IEyW6RlmAAr0Bk5UIxMTriDRYbf2kjquw
sXQPNfp0mIJdc1VLDVpLrSDKehv1frxsQ9PoUQPUWL/JqXYP2I7blw6SzGWxJfav69Y2wGwjX2z9
dEbd0ndRsou2PiMtHOcSr8O2tT1opAXxoKp+7NDaslBNAzpl2hqOipBoba0+1MYf6P/iWBFs90BN
fZ/28efUT+UxVa3Cn7xsOimgpv5SJgj2UM6TBYR8L007ULgxtiCVeTMf5VOOhnYFWXHP6Yj4h6gY
5d6kd84vhbhQaljZZEpgtg9epcS/Yk21/WlupwtLsfZhsXTa+9oEKAn99ZR1sHDrMc2RmLnxwShN
9yDwi5hEe3Lg/fgyle2TWZafFWa8VxpxIxQ1Xfd7WlF36eoyEhOaTeoAu9swW8Pt0iPK6FaLkxal
+SmqxvFuGzQ0FLdQSGFRM4UuJnONWeA2a5c1TN2m2qvJnPnS0+lIUN1Ue1tzhI+C/ccwJ9PJjfB0
oqV/srVREbupmSUtbEls1Zo5oTT/MQizLFAddb8hYdNAXY+reE2EepN8xVNsh2jH4F5PggJUKtGR
skTHddvqung4trTUqxVEMjv5BCV5Olos5SAdMrhmhROXpI5xWvrG85LbAV4uYK6taqP66Qe5NyuR
+urclWRKrQcjWEgXXfH1tWdZrN1Ler4GDgPWsles9EBCxYRbAIhi6dzFnhefhYeXStu9ewWMN/os
ob42VZxOdy9motLnSumDDkiXibRqzzP+DCl9QBIm+JlFStGB/WjJtcXF+Jr22mfXa64Pa/hUrMjF
qNKsS7QeLoEGuSmr4486F+/oiIzr11CkgBygHTC28ewmXgKx4Cw9NMb0fdZZ9xr36YOkNEe8w4yZ
e/JrGKqDpTlZaA/01gyo9zvWbnU4IvmiCTrsVL029uUwKKFmTvqxsd2QBOnha1D7lATFQqoVbX5M
tC2lf4dHx/mlgR6CHlOnrVturV9VXAKOW2FhtiZUX7pS/lZiKCo34e+KYzs26Q0COaN3vioOTP7/
a9mx7WZ6PQRebv2uNkrJVnJ8bTpt1R4Jh4VBwjTuDWa07LdpHSQWNlFy36zHt/k7zpnOt/l729qG
xNT3Vt4uJ2ZiGKxoKt5bi1usV7nP28uYa4kjtf7eGSx5SPIh1Yis4YVK0l53Jr8UmrUacQ9Uxf/M
6tgn77VxKc8GFFufhiZ0iSYhCkpaQNEFnFeNeMw9HEvg7by9FForw5JY9nJn1x+ygkkTO92f2Utl
mK2PbVtVPwHfpMsRGjQTqrpO3F+bHQqIE4YOPll+aAa26buetBKG9zr1KoSxxJF1/p5ivbWC3Kb0
7dhUDSfYYtORIN6SS359dKsbAWc+iCxfoPpSVEI4Y0EU4bAOYS6T+s7BQspXszXAfZuIt7pSh+S/
7wesJzk1OYWbsKFNrcM2f+jr7E7ExU8dGw8YmAzaeka2B3Nh536U1CvVopDH3EjO/UrtGdchrVb6
z1b1UMHY59Q+bfWOutZB+LB04ba1Hdt2Sfb2G0LwTnpkJ+2pGvvHLmn7Q9X2PSC/joRy2zQcTexG
mR+AOaC9J+sMuD6lID7oa2s7JkrkWw61BpcqD2xD1zN1i3XYdpXIpUE9w98SPShfYMqih9Ln+DCS
lkMVi7t/FeYZdPc8za+Fpj9iyy33yZA091qj3s6gKXQBdDyuWd3FcTbe2ovxNnlSu+ijy80JNk+n
uI8DoDu5bR1ZwbriUeFXjupHqKvXxKvnxh13kUEcjabTNM648+AwRqXiSqCyuHcBpZLiZhs0r7w6
pmh39POI1ImFcd80LY0/lhzJSporV47htkWCggM1zMAFQevM20nA3XI7eCAoZzKAhwnpm/nmOAa/
WSMdT65A8Qaz+nX2nOLUDWSlZ2pEm1oYry5sjQF93RRN1ygT9WHKWzfMIZbuDHOU5ByLCbx8PimQ
tqljLec2lrlBnCils6tNFaTYvySBnsaU7jN86uRez+DzwlzxQuIk292kRYgYlbeSxfvJzQRBhiqq
Ueif6R2RjPljbeY/8oJbLIQwPRgxnddcfKP7IXeFDx3VvbZK/s+gG+WHadcBKUxiJ9OJJiR5RCj7
5oecWaaDWP06RAM3sApYy6v057a02rd2bkjksr12L82JQOBOoX05kEx9TOU0PsnO+znjW3Td9vJp
iI59CdbmYsVk54vzpndosAvNMUNDFM7bnotxetCxrvFVhdzSLOXW12jqSZ/u3c6BHlzMr0UcKS8V
IWGg6pFz3XYRI+Bq5jmPXGjZc1Y2vmlMyovZLb6HJy1Qiakfhd5XOPvP8qH3AILGvjkJ14kRZq45
3abr3pQV9lV5ovxSEusjVsv+qRA1hODcGX9YVlIGFD7OTTHY3rlWHyk3m7svaVepAtRvQfC8zsOC
5oilXEr+JCkcSClJHY1m7ZQVUXYp5jK/zlV/2yfpY7HW2nkB4dszicyRpDLeOQVA7dSk80emosut
5+Ulz4GwrEmKlwIxeJlo5QMSMfES9y1yJH14xpLvTKTBcFM1S3yoMWGA8tvr95qZ6vf60GfXeVZJ
HnxuNZOOtV1kgaVJDSpmjjKEsONgLp6ZEo0fI1wsqiNbJb6czl9jV/pFLJ57wa5uOOQDjlV29SLk
XBwWpKkvfFZLb7X7eXLPFgYcN9sQLZBy0ZyLY9SP+7nU87sJHwBqZDeCyDqgzsDfIOi5Cz+OcfII
CzvyF9kSDDnwyzNte+fSPDqLkeBN6JLyLa4c8M2m7P2oQehp4cdGKGLNIki/ScHWym58zMeFb7NY
9W2qyun8FbQ9JMZArK10blyWNDfzc13Uz7GNAnoRWn6QbldeLIXkzCaHkV42GAloWfHL08M0W8rf
LMGhWZeka3WTa19lpI5+rxOIhiHYk+tCYnNMmtJo13/EmvU8eup8u+0xhcJcMjuor+uDfVmlfjfA
3jb68omGOzlpeR9ddY1gMWM+DpDJ8NiateM4WmhXjNtM1+vHr8trQb1EYvv/Y+88luMGtjP8RHAh
NcJ2gEkcDoeZFDcoBhE5hwbw9P567nX5usoul/fesERKlKgZAH3OHzGp660nTnJYB6b7h8kp4qDB
hXGel/scqPBc2H78jw/+Gv91ctu/abNPDBIa3mIjPUZNlzx1RZEdC5eiqkR1+JCn9WX08Zt0qsfI
GvQXe3GevDTrnjyn1042OBjN5jFGDKT03SIr8lyoT7WQYs2bwudEIRgLt/O0vFYRP9i0eMju5Xzn
krW40aLYe5duSnNnV2no0plqHd51a9S1UM8bms81n0KGeDMkw/xi9lAiAmMHk/ILiZTzyzRtPXcs
n/Xs0mBWPvLns1us8cN+rJb0YjpLFZQRVRyFpz1cP2QrCw6A3LiIe8z38oX8tHAYe/no9On8YlQV
uZFyfLj+XpkTYzPKkY75hY7lJr3QcZRczNmBGXEJwr1+Ggua1K+/IrLFBrzQz9fPQILxe4wYzqbF
Ks/XD50ba0rIpe6WTgHaBm4lhvkog7T2K6d8nLsX9BzDk60+DCvnTeKuWKyk2z/VwyyQNkzv18+A
8cztoirSEntcReA7Y3RDsqFDTxXCryMZpQGdLnytX3Dd5HQcUr9bh7Yiv21brrezs/Ie+gc3ziUO
cOIYgusv63KQVEfzRczn08mQ5q9VoeJJKNNtQH4aRHGEmh17mlaun8FjNKfrrxJBXhaRdDQaZiMi
iMXrl7PJWHqeO+u1yJLhwD5FUnY9/wyDVR8XlBv3TjpUYT20PGrUp2uZLvfJVJPfFqVv1y8VhlNR
a2CPB7JztVugVz69fts8EXB5/TOmM82hQVvRrtCtjvUgTXALDcMT8VH0GeFyjUw+u37JVn5IF7Hk
6fo1g1vwyBVEKrP6huvXUIsyS0XT/bokw9NqMiEk1QDCoP6SCRjrnpC17fU3pzR+jRNGmNRO0Iix
opfCO+u27z71WbGGvatpuzW2bEJNMuVx6fWT1QJZXf9I3Zne0wCDvnqTfLh+qfFppm3LqD74Ses9
mQWa1Z50xyryNp6T+WeYhxaNQYVcUstQAObZEtpGIY/YBycIeNwX02zhaE+XwKfvdTcXWnk/42Da
JWmHpW7GmFaZrnuE0DdfdC0iM5IwAjJIW5x9jnfnZtK7Y+dnpa7LaWuW2A5jt6KF2Y5vyARK7qIm
TDosSjOo6DSsW19g8MA3YbF/VXNpbhtr+XGjuuXeycG+b9LfKZs2rcU59l4YBlhn1hbEI1SvmWs9
0IL1PhiVR3MYEvgBS81Y/M0Y0gOxro9+4fbhKsgkRMJNhiSzILmdbn6zSvHqZ3YWjBoCQ9khXVx4
LeuEGBuzuJsilKtRiZbI0hBMuXqH3Mt2jFP8WGbrNxJFEaRGa4bjjZe7r7Jt7aBACbgWfr9p7B9R
mrumRPuujyMpN40dUB9OiSsX51q532KlaavzCBGIvfnbnin/QZXSh0tBYo0U08VascrKAaMoMYqP
ERpCpGKnRRojUKBTh0Mz/3gMnUplGe0aG0uoxmyzcWUxYkPMd15KRKWmfHga+zpP3fFkRI4SzdZd
SNwd8FZzN6EaRDdazntdUvzWeD94ecnvsa2GBuH1ITfxMxNisp0tK9lkThV4+vhmVYAjZdtS0y53
wkmOWh+lhLKqPt1VnuHWvpeWU8DX3EOsOXtBLEa+CH+fduLSpESXo8gBxYsQ1dkv0mpQkbfmVqvl
d5KZT5M2mWETk8BPJheP7QrifCEmyKmRlqcC20iLsDd6E5OgPa6h4JTWBAunjtXRUjh11ReBpzQV
LksdOpiyR17s/Zhr3/KU0Bu8YcPYl2I+2uQe7hxLSw99ZomNZyjNBdaLYfmt2/iomDdDlu0FNdvn
7Npwv4bxvbptemtFTEBDBjTrT9adPYhLHWHXA5Xv2Odsb9Np7hQ2Zk0VHJq9Bl92vPS/6VQPZLfV
yT6qxCkvfYzDa8bjEbZBgis4NHCrzMRm25omEbPU02PDqfDKPKeF3+zl2H7OqQvMJhwZ5IhQ8qh2
78ayvKucgrrV2H6cPTblOUkuZTW80iyVnvE82qfZpXBWNC2S44mIgCZ7QNGC3vIy8V/d10Xz1cTe
fvKIlkJQtr+aQaa4p1fX8tn3yZgsKGPq8zOunHHT9RmDR+M9S6juDXmk8WEU/UPj6M9ZPdLeaSb0
ujqoEIGwM/1OWsV+zqoj72IWuKb+FbWsj5lu1GFWy8dMtmenc5KNWLzpRutdgjYwClc194lr49Ru
0STx/ptzuZEoQkMYzbuii99LogOO1sxIMNr+SSvmBGiIZFmtb/e1IFjPcreJIEsnXTNuu4r/wWzu
Ei1BQO7lb7h++50fxadRV/nDyaXSLW3rE1yMEZ0W5iImnmp+yVZHubAZv82L3sPVjoJYU3cABJoz
id+pr/QQs/keT/FBCsq8jBkzVEvDMTBvRCHs70QH5UNsU6ViNkW1H2g+jYzh1SMHOXBwP27WjHAa
mlc3bqfF8AbLDUmuKA3iP2lF8Eg8ACrjae02OMUROAweQingqSBP3qXREDL57NEmLbj0GT421WL8
bQr3I669bw1hG9hL9tJJrIc9Fg23QI+wDr/pzC2PJ+29Kof40KU4cvRpOdUkNo3SRMm9NoKsE526
567wQ6t+LCzKiefcOPXoF807Q6uMYGJyBSscXlr/ri61nulEJ6RnSj+Z0idv5fSM0pPNOwWMKmER
Jx5JNgwV/+BlKbWZjD8GKHfONz9MaAQ6TfPCYaWtfHebE4o60eXZIQEjkCO0ev+xTYY/JUb3W7IA
PuteXMzB+l01k0AIrXpovO47Yp6UOkgHirnGGeatQ0Qzkv/1zXX4uVi/EtXSaWplcZdh2/ZTLd3T
Oelv1lQ/Zqt1XxpiO9JtvDVr4nYGUu5K1eXNDismPdCiNPpZB55fnhZOGnXg6zrvKpmdraXexa29
bwUhxQhqUs+rQ+Hkj83svngWZMziHEuD+bLrbR5N+nyUSLpghnsOROds1vlnnOpJmObZlxt7Gz0R
b15ZI2E37Y+uq571CKfvUtgX8sbUFhTvkVsg9zTXT7uyvYABG12Kue0N8VYxVC1TfdtG60WAY69t
w8XT0yNGWO2lWHcF7YMhoVJEh4+uRtaqQWBQVM6hXw7GptDcY2Sythdc5ZOukzu19hQ2ltzdsUph
y0B9zbR46LLbUje4yj0rcCIQCl+D88tCIxu5582TRC1NSggXtF9CHa4AeSDm6BYz90QIHlol8wAc
8SbqmUfzQkKYBRWAMPDXxxOANwuhap+CE/BeFOtUb5PYeTXlrXS7fVEYHCYLzJqNu7x30EfTYgP7
U+jgHa5eH5Ix+kNJuBHEnSsDKzmQKP9suSbuGSTikTY9+7SaYG22uasNl7ywCA8O2BwTd0C+077y
Kaxzk3YB3ScMOl1W//a1NRg4keaytKi0JbNsNqu+eHi4SSahZNbe9IgOQ2CheIOA9A4caOcv8SlN
Ynaf3CuD2C+xuc/xdz7hhUSWwSFmPYKz0fguI6VzSU5ADk+ILtH8Fa1AjL1+xb54jmPCffvqSNzY
9Bx3T6nppYHfpLd5zVnkaxvBJKKthO4bOdL2sQV1zOVPJr7sdrq4dMRswJnszbJi4eg7TnVUR6MU
ArP5Wm/o5jUDTbdPdYu01pPWL0SjilSmHXm2G57cdfMLJLtbPUksU422n/yCNf4x/OVOrCaGHPoK
u1zrQrDd7n620CZoAvi9R37gd0xIxAHsLLQ0DCP2DmiWKJJxol5TcLvEw/S9DF220WkDKlk4NxYe
yNJiZqv8AFXFYdbafTN6J1bwdUuGxokaRMQuwLhJqw6krJ/30nR+tIKGc8N2dr3Oo8xwlr8DBTn4
4gVtlUSZeH33Nc2Ejs4l1HRFH+sm8fJTht59q7nYXqgg7iCp06Pu5xX+AQqKu4zroLKq18hOP/SE
x5YHohaBWAYFotcOf1jorc33guoLYyLZkUZG3F9yb6/zS+lYrza5hUVVik0/+L+WmXysOT9z7PX0
lYxceUPUTkQaSCTojcUbUr0uggdan5TnCt8DFun0Tk7SDsnuvqmFeYkbdzxO+JW2he7+cNzf9230
k8Y+idI1/l69HzTqbAEFYkeR4ahjVLy5F4jo00zY7Ho8NEHuTSvxZnlo+aaxm9bsobWMveYvtECm
+UObCyoLEC+3hkMWG9QX7nNUF11uEVKWUdDbv64L8CNccBqjCCyzdHgY6GffzJOtTBiciEIfiOmx
5p3JtwH85lsi3pONuSK0RhIYyrr927XVSWTyGyWTAU+YhUnutzs/ZayttXbhKB/23pBKlEDDAX1h
RwC7xvSmkWrRIhXel2UK86hV225JPlMb38cKczpyi4Gsr+eYxsdN3FQXCS64F0b9hpgojPR2V9Z0
nnf2AQsYlFWBxiCvLmM7uaT6WzdtM8ZBRXGmGIwBCwZ118NMil1lJ3+gN3ajhujYzPTbJc3nSyso
iFuiP3IhnrGHrpaohYzst5sdQMMM5U42fdT9k+ZMI2pJcijFaswP2rPGsLUVk8RB1DIs9TX3QRVz
7pQGfoTJmU/VEO3mzHzxhMF/BLUam1FMMqzwbmyqq+J+xoqpOf02squLZuePJYFN71YMejhZe1Rh
UQBTSS+rY+NbmzDEUmpKBTiR8lSg901ThdMEk0rs3MZasWewW7zMZlLdpO7ftsME4WY12lci4JHp
GXYIX+NtCIBIIVG97KyhXt44drU1NGqTaT0OCGf99VRt8Co/I1c+F2v8phvkwkyD9a3RmU4OTrXe
oxxw9o6t4Wh00OmMbUmmWt1W/JB5SoNC9ZxGR2Nyken1ZJsWefy2us6tL3VJnsPwYcSseBl2jbzD
VuC1l9gBV+nm85z8RpgInnR1XTZ+Ue8MNfnM5DKIVS/vDNH+gT4n7HTtog1L4GynziuvaLAm5HPG
FQq0danKlzVLcC2k0d046+epskM8ZURgitcM/CfBFLCZIbrqJoWK9LM25OlppOlybvrlUvnk9Mqx
DxjwWoI7o2PL1WMtYFLOrKTp0V4vqWBII/dlbLL8yFbfANEIAeHjnHzd+kiQbFBhzmvP+DQ5NbnO
Xf8xRV6go4dqNeuEW7OfEAfqhNsS0xQ2a8qDvHR2ow5IKiiMj3xCc2pkFDTOjkg9U+zxUE/jjE2r
jACuGzVI4k2rCmcP2cCjS7ibNI8iSBOcGma9DttEb4Ii5u9phcdIVdy0tlcHWaBTgI7XIP8uRt+j
sStO937Sr1v6GCgq8ZD5T2nV7uaauqW+eM44olAYiCrI+uTBLFN9m8VkV/n9o9H7vPmIHiDNXD/M
M2Zy6aODWLyjlTFb8XA6auzkZTT/2jX6PSaonSu9L32mdZ0UlWxf5xcSLMvAEfoPqa90pLo8urt+
eaegajt36BWuX07nb6CQdTMmOcUahfyM+0oLMmEWRH/Zy9E3uWN6hwN7oYuD2GpOd4nLovpCodSw
MuY0pnvLrppn+8DC/K3SrN1o2OfmYBLLy/vA8EiterPg7fLEnnGs3uu6v8+86I9r5CqBoHiSq3Ne
pAJVO4/4LgtWBWYqTtFtUgZdH2Jbj9CEcRxqRRtv/ZnD0NcqDqk6ulvTyNp5POCOSJuxNkzawpDN
uuDzaJ3khENLd/G/Uwpy9uyPRJ+LMCECKe97H5Lf2dqLALbSHa6w80hYy/2cxqgZDCxiosluaG+Y
8NXi+3VZJ9B2fGG5HR4XYrIafqIpsgmh9BOaAjSIkr6tup3ReV9NMi+Ydnlm+VR8UAS26yl1CXnI
cVxLSS2LY+zWztMuTQ6eaFFlQXC4eTDH/mkRS0f/ThpMMVrRuYzvJ92uiDS2zm5FhN0sM+5j7xxT
XoGglwEwUny7WYwDo1VVBYvTFofMHLba1P4ZXTiwmJobZrO3yXCeScCSlKn4575ad2VOQwk6vPEk
aTJnJcNI65tf10y7/09w/F8KdE2DSMP/Od3/6W/1N/4s/jW+8fod/4xvNIx/s4Qg8tQyCT2ho5Z4
/f+MbxRE/7ugVXRB+7ZqEfhnfKPh/JvK7jShuEhV1HVVqfUf8Y0mfQGu6foCk69vUJ/7f0n3N/6b
mEJi2l3DM4Wr6ySGEmP4L/nwPbH7Bk1SD0wSzZ1hpC8zAcPbTlmZpKN8QvTf4Q/E5GE30SE3ACta
hguGVGFQpUnElSjOHOKzZdsnmKB0k8FK/i9ppsTG81r815hJl9fHs4BmiRynNkz9/r/8nOj72lxq
yW0ya+fU7O+HKJ13eZv9WbVF47DNvvyCzGafVFisd5QVmH4TenUsn0YXyahBXCQiMOvZGDtSsofi
B8oy3rWF+YJ98iUdWtI6PHa6keTjvlYySu/X6Yr7qSCbzPcXppNkiTazyN4zcp+KLO+f7YJNvkP4
qRR4MiW1ySwzoihzXL6so9pinSwdzzlbINb9IkMY8OJPMgUK6i517y/7euUQN2bi2mXV79n+2D9T
NcGXNOE58U1qE4liwhxiSNSng4y8pzq6j6U1nHSvPuai4KfhqULwvxVW58mSj6us06CP7fSYJWMD
tc0s5ozNj74M5m3ZdQiB4rLaDrVjhpTRPyRW9cCCUh3IRfspaH66tQiz36aCyZMyclb7FN/e6JRn
Y7a3I+QVIQMNzbpJ9xH58gEnYrwfnHRP7xOqx9rvaBoznJOh/3bFZ4ym6RbRdLiYubudmoXcLExI
GziHfBcRy5XQH7a/ZsBcPzjJyiEGZM04O4A5AxtGwzgFfeS70MP+e+4KNM9MzFbF8loKjIEOP2Q5
YnjUppNcQVpKWWcE45P5446Juki+0d9skevDj5M3WMfpnaNjUBcN+6PXxPRUgY6VXAIk5kPS1u1P
y+4bC0rTekJGLIZ8h8hH5UL6XdL1A8PBIQ+KFNPbZOCVlqRbcN0nX2hL0YKsYxVKsARZ3BsI28n0
6g5tmv5Jh/HXENPf2EbRvEbv2grZiITxTus0vLlDdYHH6Elja53tmC1f6eDfykqzgyazA2D1jxpf
+dDCbXiL5yIg9AhTpzuql/69yV5BEM5+MFPU3XP74hfnqa29gw7WvzEJVt9ATRGvY+41R3kDiSlH
OFdbG9lD1K9d0t0N9bh3R9VaYfoMSDWpYrb9mqDRpyn0GZW2FURm9uXUMM7V8mKD0e7meTxMCSiL
63dviD+3XT1pp8bnOYA1a0aGKbrqWMEY22bnB8QJwrMjgSbrb9j3HoKp1ZUAxUZ3NFMk7VAOcAf8
duN/VuWohZ0mn3ge7NIlI+cjR5kjxrdWqqgdaq327oprhAKnIDeS99y0Ansp4BoX7RSX2Z2tYTtw
5d8aj7oZIz9ojN64cYbHs7oIDF2eMIEGfZ7g2V7aLxftcbm0xH+PEYAM28vWtNrfBAk4Z+qyRd+8
SQ3X3OhLszNSUNJipBwvNm/8KjsvBhBAEhV/y4F9dCycs+V+wUkeYsP4mH39qxwWDAhLoQLBKVia
Bo20zaUG7MqnG7P4ctJlp3n2ENSjgkurOy/qHsVLalUoSaPh12GFy8CZTGN+E6DqQz59C+QHY+IS
weEQzuXrj2m33Lh1h3HHn06ViOF09PlWiv5lIGhgM/bZn5YlcrPCMRasyouutsCJeyyauyO+5hpo
vkTkA4w5Nrq3mwagcGKRtvhfb4VU6oNy5nUgkJ/HwzSuctdhqINB+juJNNpNueEHtA/gRoabjrVk
02IcVe53mCUzueEgys+4QX+S4sGXebGVeoZ4hdTfboIBwk1FvFa/kDGSECKVV39ssiDkNP7qZkUU
etHfOnoEzprZU9DCefsjgSqFM5ahWwJRWfkl6odbwNMjxVqblU4IT0/rg/QXvEocTb2LgciLCBvU
oqDxrWxvctaGSX0kMokwzhwMJ9Hax1kifeolfYw5jmEZRUQYE0dQ2fkNxYwPvruKTV2T8CgJ9R05
CUA9q9LZJnV1icpsvlGe4Gg+lgMXVEQyybYs9Xc7PvoeCZR9r6H61D6I0x/vyZWgFdGHlYzY/8zR
jEGYVMqIZ/wdJehmQnZlTp+iY1OjiEdJbJDFEEEpim9T6M1ugSFv4/u0z0wewdWnsAVDr4622e7b
Q1XCIacSsQDPpjU/LLJmUcNQw4JIAMTy6dluSylFD/zK37vxURcE/IJto4z/lhVrV8WKHyfI2mNT
afG3I9f0eTWGUDq6Hea41zu6LgeyTqES7DRYe4sQDvOYd/5jRDBSlj8VXl3snNQiT2vu92T4JSGw
OLfPSKaVF/tBMlWIwORyzyhBvUOKxyiJxh3o6zmKLWs/+cK4cc0XXxuTEzaHfkt/ixGMUw8i4FfI
XMJqoI6zdajqWeMuo9jADIlgyQok/Cra1F+XaDcKzsEEl7Jj9EMw+hGVaA3aE1H1uLZjH5sA3YqB
vkYJDhnJteKwdcXekS7L/L4heR8wi6iCLJ6fJsAwAnCyfRZ1RJvCjW2ivu8vVJnV27GOfiKL89Jy
PRyUfvRiVfNBl5D1GhB7Ntm7zkVNHsMLYYRq9mKdc5DiVYSJX5gXpyy5ecsPv53uXTd5izKaMCpR
vY1oAxGAG2E3wGDonmi2FhWgO2I5SHS3oBXrlawkHFbvi1uDztN5uXFTHnaCG0cvBBb2jDyLzFNp
okgwUdW/rnX7mmf2vS0X65Cbctz27fyITLk4eLUgCVeaBt59emxyN+1PzpQWd4jLv7p2sAOuzQhW
P3slwXvaVUX1V1sMTAO9eWI1zXaWUqMQz0eYRnQnieob9cgMa8ui9Yhlf+Fkf1xbcrOw4cigryzS
8jP7kLPJExeXUap+zxTXP1w/ZJgTtyOgepvOyPpgJzErNmHstD8qOWIqxvvWuxW+/Bpsd7+IidgG
9QONwJw2UDTRE9d7Ep+8vqEolmlksI8YT+BuaDjUoLCH+auLEFxXdAJ28+9S+Qfh3pBCTcQM0lSZ
v5rUWCyg07XvkYPin5ZM+yU9bL5RobTGuAL2lJ9a41ycedpLMv4CS4u3pPKVwbSY753uqeoCXCV6
uxw8qPSN2XJLkYT6hC7PFSPd7Wn0lOlJzmMAN0drMEwiIGtHUqAAScxGEItdpPcov7q52NY1sUn2
YBHTrBPhl9yxcJthW3rk/dFfuPLNjitEmLvJPSHT7a7xJYxZjcHLNMtLkUgoMg/rSzl/anPpg+YW
96KzHmanhIAvaZatU8iUsX8Hpks879d14/ImG//WZUVoqeAKWNlBmaCTPnQs99lBHz5fhNO+WamL
u7EnIDKpjtHqfPtpdDvPpCoOMGKQdPmtOaDKdVYWDtn/dtBSuBVkNR3IESXkfHXibVM6P5Ynb9Za
O9ceSDL6yjmQaqle2K7ldc1m317V4m2xgadqFffUUt6ynetqTffUwl6yuccgA8AnLPOOWutrteAX
/alVC7/J5j8oCCBTYADB9KQpKoCgUVAByTVxPAyPFRiCB5ZwTRRrFLzggDMAz4/BoqAHMD8uw3Or
IAmhwAkBSlEouAJk+xMxHmFL9sdyBTQUtCEVyDEpuAO1IHHCACCRgkJ8BYrQuGvtanCSSAEmkYJO
4hIQZVVwSqKAFeReMEUKbCGeOUgV/AK364Up70rt2GcrzZ60Ma6Cqvf+kNS97xSI44Dm1ArWofWI
mlYF9RQK9KkU/DOhywMNqhUsVCuAyAMpahRklIMdDQpEKvCJK1DJUvBSBM6UGyjxLaXTSBQIRXnw
JznhMHMKoMrmbx769qZA8h3OmHKsaHqf2xLiU32ZErOfRAFeTX4pFQDGvuHSout9oYbZCQWSkX/1
GysCH/Ss47mPz+Km9uED9CaFv1JQ23QF3RT8JuxH6pvzcGxqHv999kCNKWOiAu2G4nlRIJ5UcB5l
5QPgDhBfpMC+TMF+pQIANZBAQ0GCsLgKIPRAChsFGZZghykYoqXAxEnBipkCGPXER+TdEMi79g7F
TUebXlC6QjH3NN14wgXJ8VmnfyGQDtJjGCf1zwsRnu4nBW92E8Hc7KGBraBPjcfiJEjM18gxEXie
SGgAKc1ATF1HS09ek2wLX6eunrQrkRkfSFZPBksCFo+uYV5zs2MGFotOcwHfAp5151tbwbUd854B
ftsrINdXkG6W6buh0S8zkrmzyutKmjZsFAy8gAenChjmLUdc775WicfTzEb9iNwvi+50BSnrClxO
FMysK8C5B3leFARdUumqIOnRJQJOtPUfv0VU2ing2lQI9j+gbEBtkmmzJ5Kz+/mcKNDbt/uLTgxj
LSBRZgPi350+PAWUW4t320zpG8e0EzZkThDjjS24em4UyD4ruH1SwHukIHgOQMqzFCxfKoA+joDq
JZi9ocD7hvnXTNfnSvvMW6bxsm5/KTiogznRHhyBuBSeaJsoSqBT5AAmeyJgFGFQKOrAUyRCp+gE
p/0dqPy8EfAMtiIcZkU9SDiIQZERhqIlrAO6iQWFGQK9KPLQPrfdHIyKzKCzGY4zvqkUzUEwyaMG
7+EqAiRRVAimuoAX1LvpYElilC8k4kOcLDAoNUyKb2QLsEtEOwQkCz3l0I6KeHEUBcNDbtnGLzxV
54dOkTSxC13T9E827E0Hi9MrOqeH1zHhd3x6HjHfAvl7f1J3DpdGyAsry6255BRCwBFxy/wZFWlE
yEUdOIpI6nTz6DR0CrS9uCmpFb/1eOTXQt/WsMsK/6d7awrJOdvV8FQOfNWsiKsEBgvJIp5yEaGU
NGm0qmTI5UYfb6x95PBflSLCOkWJ+YocmxRNltGLG+QWWQODNxHr2+9xdi+8SxrcPKHcu7VPw9rG
/TeMwzdFDCcuib8a3JylSDqqn9nk+2wb6fzTEefHrlOknq7ovQWeb1SEX6Wov0yRLT5soA4rCDDz
mjHraKN4zduSF9Jbic8SxPwkJqRiB7tIltpDHEE38nDaS/hH/AHGLu2ykPls3XpdaiLKbWuA40/m
Cy9wRqABmWkERs0SfZ2sNZ7DLc4gRh42fPcHMOReePaPW7jD1k7W8djAl+bwpqg/IVBhUmtFqQ5w
q6siWRfYVnAvjF3wr3gu8Gm7yUiaOi1HkwbQ4Zb5B2qQ31IRuILhtYLRxVf5QqX1BTElf2woLyrx
g+yh716RwSWssKboYaLUDn2q4zKCOa5hkJFxLEGhSGXjSi/DM3euigzOWv7iyUW3BBtdK1q6oLWY
fzzFLhaPX/RjAdprU4jDikeB4rUVwT07ONtpNyFj3fmpFQnu52Rqi6K+gWSERYEp76+UeRadfPCy
iU5i6CzobIJv4dgrRbYbsO6rot8TePhBEfKrouZJo5k2LPT2zoa3d+HvI0Xkp9BPyN0Eldyw/Kai
+3tF/OsoABwlBTDRBLBHUa2obTNOYiUZMNAO5GgIFiUmIIli3U9KYOCjNGiU5CBGsZYpEQINwFy4
Spjgo1AYUCqsSrLgpa29qUzqxgV6hqr9ImDix6ZTLzCZKGMd4YODAiLSeN0QREQoIzIlkUi6J06n
6XmojomSUNS595xM5heEithgpfX3CCeePHQXwKWQo0qK0XnGY22U8A7cYrPnQ/oQKAkeXQZENsSh
h6YjQtuRqkx9JfYYlOyD051zWklBaLr2wt5vEGFdhSJKMtKhHblfROPf0jOEJJC2iSAbTWrFMlLy
0QYp8UmZpGSXzP6ddF3ejHYmdxOtCl0z7cFGvYIC/9lODokStVRK3lJE7h9ZDZjhlfRlHBDB5Iz6
yF4MXLfwI+VVKoNmxpK3aey8YveDSzRI7acy6GYe7TZM0KXwUP+tZnS0FUocR0lyqH9+MwbjQNvm
kYj4k+2wAuioeIiQo4pEIuyZlcRnRetjovkZCWxDAeQqKZBUoiB89r+aOI2Uwg6zvgZeXTowPQiJ
gJN3XTtq21SJjEZ0vrNqDFyIg5RKiFQoSVKnxEm+ydHe0E8dzv1uQb8klJBJa4eYBnDCE1zj0hYt
EchZOKB9SkyCc5iNxVUUlc2fQ4w4bb0KplBOraZjXXQbRLkoniO0VRQaxRsDtZXWknAjsRzn0K2R
mXzGts0YiuxeCbVMtNK9km5VSsS1Okeqh0kXcvwXB5VXpuReMWnoSv6VoAPjPd+tdnLWBgnPFRXv
KYoxHeVYzH3346AlI6cITGk+NxRk8BinaA3x5RYR1DZHh6ajR+uUMG3O7HRfIYy1lGgtVfI1CnBY
rdNPz5JvrQHyM1Cdvo0jSmEzbbnREI6ihVvQxOlKHGehkqOb8GK2/ScHuXFLsMYfGz2dQFfHFkfG
mpLaSSW685X8zlNCvFJJ8v6aSp5notNblWCvR7knW8DEMusYXcHCYrqXCZdNTl3ciEuCdcvXPlyj
qe9j10XtwyOg6F66hOHfVKJBC6h0DReUhKWSFNr1I1SBH+pKbEhupuCeNxWYbB8Z7U/VWrDHm0V8
SN363aGfhdoaUMU8zrcZisYWZSNFci+Rkjpqlfddo30s0UBGSgxJe8yXm2+t9XlCKamvbz6VwwFN
E0TZrVw8o7WClkYOEiScMGEX/wEVGUKiQ29ot0APiyoTFZgXLmQQolAa0yDquldEzYC4EQ0/Baac
DtXMw1D+epl/t7iC7FolAZ2VGLRGFUow7d6+ykSvgtF4ZP0UFLsYSk7qm5dOyUsrm1TDFavyLLRH
gNg5Q+VZK0kqseGXEUoDuB1QzKZwYE7fhtJ30NC25s7SUHykKb0JSF1t2leU9DUe2v2oxLBxiSx2
Qh9LPM/IQo5kllLX9wgNLd2KY+gqWW1KR86cu6GRWme6Wb7LxWStJPsDlG7CA436W7PqMzarx0ki
GfKVgNdByTt7DEs05R0nNL5LvdwZ5hwwW3KnxtvKqxADr8uzabcPq5nHBxhanpAoh3slISaPlMP1
39k7j97KlfWK/hfP64G5yIEHPjkrHoWeEOrEYi7m8Ou9qGcYtgEPPDceoNcXt6UrHR1W2N/ea+Mq
jnJ7z1mLvQC7MdPdtdXSlDLTeCQlftfW8vbOmP+kAz7aE2p6SOXe1uoJsRuXKID0dcvhMCY/fSZ3
G19hUL+ZmbgFHQJNH7CAL/boHp90thimUW2342KhnhYz9YirOlns1XX8Wi92a2/AeF3jwIYgpEEg
Y8oecWcHmXb4rbXJ1q/8dTfjtoiV2ieLqVvh7u41QsqE37vC9w0Lmt25wwpeLqZwgqlURw32A6RM
+xZ2OGRqYTz2nYopc5l/TYu9HGzjl7UYzjkJMRYMQan1f1lt/dzt1xRY4YDOnfiAnajeddWANBju
48XQPp573O3gMxVqPuLJYnxne9PHAS+8s5jiHdzxFS55hVve7Cn9SvDPd9UlSlzaGvDVRzMG+xyn
vbYAnGUueG5mIGAvg/kF2OwvEHHbaFTtkfjtve0o3Arrg9l53W5q7Qc/mehlxOWvcPuXi+1/xv/f
kQNQ5AGyJRjAkSbGmBkdSfbvbJ9fWdI2t1Q37ymzB5NxEgfFbOsj461Aoj2lSwRhNOx5FTS/GWPh
S53JedVtunTLouzn0CGzpN6oxacRl1bHiSHcSEBBSD1wBXIbrFkZQaIAirMKTE6i0xKVkBq79Th1
v1kglkqOARmDm19Y1CQoi2fHDG0uwtQLNU7XP4zkMcolmGGPPMZCjr+qJbRBu8OEY9z55eFSO9Hk
sTW6pQMyjuHiwdk2I3MXlL+NJQxCb8BqRNxfGN5vkDBAqGEMYihltcOv6BHVySQoVnYrQCoJBlki
J90SPgFddxu84bVq8FEv8ZR2CaroyEgWM/5bQ4alX8IsxGbOCaA2Wz0rIEUbFOpnqH6Qns3fZTGV
q7n3N9pNUMjTgfGf/WQ1nHLjjLcDcINd/1ZBvQDPJzouDzOo60tced3WSo2Km+cYnXP2lXXQDMba
TJR9bqRtnWND9NAOc8xpnjxFlFxwhbGt4CFHiX6IIkxkQV5fvZEsUm9dvRixoQnm8bVMjOAxNYId
a+/0GoDceQxpcaVncEVGZbjPlZAPZeL8SCjgfY9YNdczr8cKxYf+wrwpP0cwugMRxa8qJ/oI+kmd
aWU1n02//TVtBiFN5nwl5Hfqna9w7vqd28YjnloShegi9c+i+xlM1YPqnf6pHJvp0QizX6Hy5Idd
9M5WeYY+aKTvNQ2F1WU0Dk6Yy0/Md9Meka7cD3al7onMT5kFI8z3fgofQUbqIqd7OK9ujCkMcLl5
eTBE7e2N+DktZPPXcvEDtrJ8D80U+7wdOkev1y9BBh/FrIrq6AxxcA34PWydVKtXCkNg9lbugKBB
ZxaTlGTVjLP11qYFTY7OO9Kp8zCUmuCxkOmmYq7Wy2DYJV2HCbp0YI8S4KWHQGeIS0Oz8XtRvNt1
y4whxfhdWtlva4iquyWIgcFiZVUlTXc3xhYnVjLsfZ3km9QdgmeTPrNnO6eRwA/4aWrKZAwpttKh
UCxn9LTzXbd8ydkY93XnFOuuzn4VESgBJxcPQYNWzjQN0KN8IHjRbyYVn7ol7BFF3JnT8CrbOT5G
ZuXxbjX3EPPso4kll4PwyL3X/9Gl/D8T6+PAMf+paZFY2FqLNisOzYvr/zUFeeiiVd6OUBA5Vr8F
vmd++Zx+kISMeO/mTGhUwM7s80td9dVSYua927PiwRTpXzT9gITRMjjl3r1ta2obPFpowAOuK99/
MSm4XZuVPHZGDFfZGLCIR7S+8Ean3jZ+bNCJc0sYx7ll8Unb2NsKx4QJIv3lNNu9dAEHWW3SZ8Sx
55gSa90KN//CksuT7ZTQI3V6M9RnTUP2a1BQEt3Z/msacW1SEa12DTY8+G/u2h3b6Bao8s67toSb
46Jv8yZfRVnTntOu7TdpZxCbdIatStXV4uZ0SWc1bbpwPiWtrd+mHiWkbdeTqp0jgZSKYaVbYNNu
fldNdG40+8cAt2NXVQLpqJBH6czJpZsuDibxTdIO/d5lUc38bYy54JpS00KU2L/XfvM8ELC/Cqe/
xIka1rDl7hb+ix3Geo9l3vmgoXpHXYi7pxnuHoTElM15uktus+shiKlST7PFxBUAFyXis4IDkHxy
zy7r/NYkvvg1+T8cAzlp6qgrSKfqbndFDlMnxecm4Vm25nkYw447IkeCdCiCl6HfoafUO8B4IXZG
+Nq1nF5mJO1ae6BX6mjYYxJ/1fVo7Gsr/GEPZkMHDN9wnXnFP1k72cA0Q1QBJuuot89eRZlgYpy4
cXw2auiOTmUVezzPj9ZAOg1MIFk/yDd27l2kzJi+UGEWKKI8TdeaBDvnE5MKk1eCwpCcn3E7IIpy
RdDoKB66jdva9imHy+pmxNhTGk0OViPoigPxiYAjmMtw0uH6tMK0SvRyosfO8IxgO3tls12G9Caw
rq3F67al7REFoKSHyUq2pddG18KKD4Zm+i+a8aEwOcl6nfGc5DEZLQ4+caHSQ5EMjPiyZcjY46Dg
hMWI99lNcyTBsfvMRvjaVPA8siRbW4a+D/YCvegQHN2m8w+VCVhrxckRAgJbv619MiQh9ruFetYt
H5Rs/XRF0fu4Mp3mmRkiv8KIBYvqDjyEC0eFq5PYDYQfq+WfEh+i4PcHk+kvUSLB0yes4W6QE/ZA
5nIXNeHvlqGc143g2kOhAwVAMaBQZfH0ttURWBz+dOOPbeYxKgajxTQkCQiuC1QA1U1xjb1Y1Mux
0HdP8Ty7J5mgUrQ27+auAq7iMjxi4D+pNyv11C7DB8lCtfx3v//jw4IBNvx+7zPf5jHpYWjY4dlx
S3liTv4VVKXeafdn69kc/Yvh6MzBobHqnBBLgv1BJLwXRA6aNx/UNh6kSTOjhBI28wOzxwC1BjJh
GCa0b41ht+uzW2Va5TFk5hp1Wl1TOdd7bVTXrtXdPhND/GTZQ857hOIOlupm6mhQ74w3g6Kgk9nq
YOtWG9FwDaqQFTHHUzIx0eQwUGZaS2s4dH5u3HP3WnF4Qd0rCJ8x9mWVm175VoGUm84xdhN9iQUD
3GAiZOeZ5t82ZClErXaegiB817n1QgWveLARNN+AY+F0vbumAKTu0cWZYxiOMiIsBqxXAfioTOar
4fbZMtB6lqYxwy400crz5Tgb3eeCZbyQEO3htL1J32EHm4Z77HKNCEvUIhl0OEvwlMGdXbKVzG/q
1KGpqpj2Rj1/lr3Lxc6sqKspmpYZXkbsIrH01nIrd2s5xyhecplmH+87h1b41nJhlSX+c8xLdkbh
Y4T306VPuber+NaGoCp9a9wAt5BsL3V/ldr4G2hcgIN/sYV/aIKUISa3AL6/25QnLR76hFM+DPBs
LsJTILmFuWTOkfqH1862qY1IU+cIQv3RqamgaNHVM7C6S0HUKkhDdl0DC9c8qT2wF9zqiDp7F3jM
tpNOurGo3ix6O7oIETPfslk3COysgHHVJKthemQlDQztZIpdEjXONoGAg+0mOvSunI9ebsMqDzHs
mLbokQUK/1A43rj2YjM8eTZ3tI4DN6Sheh+awX4KAxa/ZycseeuX7h9N48O6kQlSkGrUYxU57qaw
qGFOIvIcc0dAIui5B1Wtme/iLna2DkRrpf9Mdu7u+7plR+MIUjDyeBLldIlg8t163lukxsQhUAYy
pxc/JaN4NMGP7SIrMR8yn8qchCyZGZ2MDsE6aUiQdEl6j/GQnVqEvsVW5XMmQgNoImyHliC5a7Kz
wGxxUJ8acIE2u1Nae88xOiMZO3X0ecV3Fv0RAObcfJ2jS0zsqLrv7McJk5NbtROAZDkCtxUX8m1L
UMHHY6AlBU8jbyq5jBu/+3jBm20TGjHkiKWs6ij47PW9d/0ZEkx4GCJatjzXRdrxvfBkchdHxbpV
mGpQZUNu8Y5Y8/MRvPH1m9UNr35WZtcmvof6CV9zvjV94xY+FqAmSvdmjV6zCVwEL7+ub1OmFqtj
gn4ZcQiEPqaA55Q5RyT51mQtmTUF7ieZLBcWnk/jRpsUaydLfowR622bm1RwRgyrtXpoVcTd1XTj
TY/tHsPPTD9vr9gkHe8ozbpl7OHHO2MMNiK2/fUomX0v5kdqpMj2TgLmmUUu1INx3ty+EakFmfg4
DAGMxaFz9sonqFk/HeBhsH6ifWD4eO3UaOwYQkNVli4toBO4G252eWLQ2QoRAFiNvRVe9l7y0m+M
8DcNGuMhsBFEmMCX17LtWODK9qHnFgwTuFFwwuJpS7X2LvAt66Y7DglNYO2KgNppjwLNuAjFIa38
vaUTjvWGcbTSzKFlm0i1l2tqghlLBpJ6yjIpmcOLQ6hmfbRr9ESDMd464DfPgREfTaOITRvmJrZm
SB6wfdaNGTjEliIwQLq9mQ5fM8EYAn9CyjsKNwKQLO5NT98rDcnLfd8LtpQ90VFIOlsmNMUQ9Hwu
c66GNAPdE5tkv3DLp74a8KoBvdjBT/zylw7ZhJfhWJHwhnh1TcdRvT2DAs0xzFC3OBlLTBpKNlhO
k04z9Svtm3w7hx2/aWSeBhuYM2mGiWP0EMrxZ2/dQVUTKvENl11fNFvuGdw+LfVLkSr9CSwBRZ8+
5UtdOa8DIwSWCUOfpapf4QBsLR+afD024SYrK6g8zG2GdgJ0CrV1XdDbSpFt7l05tjNKGldt7HZv
NpUyM1RDz63ZjJ3khwSBuA4G/FMRGm0V/9XjJLccYtfCi5nsczQ5hbq450H4lyLCFs8RG2HMLA+V
hzsCRd9HgzH5vo+d99hmtmSZ7iGhZergp/5H0zrmy0gzEvretE+sHlUgdMb1VHOtS4LyKeiI/jNi
2BtA8B6mqdUsFcmHSwHuzqgXzYnt3wkK+zWg/z13m+fOUSzUMlsCn+Y6dTJ0D9BKe1dEGxIwYLNj
ttehe4rtxjz2jfgi59tspFfH8KT0vhhLSnsarnYRTwv4vUOdMCsDTfhW9bO+Jr66FTnjKhifLt3J
SxUdFSU6QY9m0zAa9xyBGUujGThYM0Mes6gzTe2XrMmNndNiq0rMp9onNwsI5fcoLoaiZUx4rCzt
8k2wBM+U1idMYUzrKLMcS9nyYcYJMx6+/+jZCp4qPJmc6yEZp0ysO04zh28q7zekt4Bxw0NTVXS8
W0wmTPHRF9wmcDFMWfQr9CmfcpZShYRFEIelfBQqI3eq33uQDdy44Xl+ho09nVyj+48PuE56CiPb
gfXeryEj8zuo/SE5hKnOttLq1Uot+ObvD+XS4xkOATMHL6ScPs1XelvUMtz5tnpAtX8NCHvtq4qQ
aCaYwS5U5+8P35+OCrCMvobxP0iNC4bxG/z8/VfE8o8lJVYHHUMjpf6PCUrwjOuMORZakwjezRBv
ZkmVK4VjGIv0mP+g1AYTMBYFPS0VLf2XTELmj2F+D/KJWH2brSmpn9n+KkbLoM9F/MtG/8wg1TPb
WFMvQzLJefM7rhR+e7YL4LjQa1eWoiHcUh+THdOVFXctBOZH27GJf2cA1sJSV9g74N01RZ1dbKdY
CYSug2H7V7tjsEdYMuRQN/9kdmIeJh9PBXJFu5MD+6XfZOU2tGsGWE31Cm/EY944UhkQObdeDP25
S6thZ3fltClLic/GHjE3sZ6TnTN2ATzFfdF9hvbAiR+ioWx79B5pg9wbBCef0L0yJSXQ2u+8/K+2
R2bFDVgNnK77aDDZC3qKufOu/tMzgaAzazVzZ9gXZv+kDHfV8Y46lc5IdpQ+aZw9wd60woxrDZ3z
WpIvl3l0CH2aVe2GFi83EKdaP/YBF5XQchPQJQYnuJmlwrQsk5vB5OyYs3ng5tybW3N5HThQj12w
SXIKauwEH2ATYAdnarAN1xOMRP+z0l55T4DF4EhgBzDd9CIx293D0sY+RbIWmWEU3F10+NyOeAU8
ipKC9tyoKdiKVH8UMQc+oxjGox/r/RRrSkg14Jskp0uivRcx4mVKloQC3AFGswEttpT3MLM+pv7R
L0zmpDrpnpwgCXdhjseJm/+XmZvNc5qhf3T6VNK3BEh7eKbLKdx6+XLqg4yfCfGpsmRajRaLo4U5
/5jn+d9FMGF4t2yCU7cpeBq4cabdOkqKdtMN82NH4dM6kSw8adFXl6IUuCKcbm0sPppEFpRyBISS
455WCL6fWyWMDbWa2nNxPs8GC5wDScVs8l1U46Kf0uEmLPZTV9tILsI4RDx/2IY/qG7n9XeAFHvD
9NZ2gvbELriohLKBCchvcdYtymdgxg9Vwi4jHfKqBTVgfYKA3DZJtEl8zY+Qi7VbNvMuGrncpYog
P8OwdRyjPE4p2GLYjFCCyogTiyTgEi4jEEnau0fa7jGz40nkd6WB/Jed2GeTP+91PT3mg6vwj+Fn
//6BCw9BuHAqY+XyqKz89Nmpub0nPX5UQ7be4xjlnzNeiiad3skqlGk9oXCCAEeTwoqanHqvwO2L
HWRl9eKK5K32gT3+Zq6Zrdzwt2E004aTeLXxiUeX2jpl5uju0PP5OtZDN1C6TdbqCSvxT6+a0wc7
pasiM7ArK/Foaf8TU+FMQiD/KgOdnvIKyATSQloW1qHsMyxrXvee40vgkrqg42XJegXzrnSYNGsv
fTI40a0wHRZXqeZgLYYffU9+iJw3dAEmqyIoaXYZDwqVY4N3OOOvLDdYHwuVnV803CLaksRLjv1B
9Ak+mLFi+BTIR9tAwE2zpjqXk6QapjM2nDU/Z0YyVDiMjJxMF9ZmQuXIgEYXmA85eCOGTNVFuUQu
JiEyjnZtcmL+dvFG3ljdPB0mGY64YTO9Q55eIDPtU1yJa4AExf0S7ueQBSOq4bAhe5YdFde1OMAh
1sYCEofV7wYmgX3wRdyaB6LDhBIPXJ7rDMfYbINbIbqUhviP+uCP0/FE98Z4Njm5oEUNzs3nbEZY
I/s7xnO8Z8pgbyKB/8PNuXjGLppImXQPy1VIFQkNEY1Tbmhsif3E3rGUsc+F3rijzba40UH6/VkW
DD6+AQ2ilyR7ZnKVkrFET+Rd3YA0oiJyfoCf/0PMpJlKi/M4JxZypTZCcdvlAqGhmzaoChus+8Gu
a3kAcFubSLEjAlOID9f7IARVnVK3MdeyL6NNM6tuTRzr6FV5tyVlYcNLyN+riOoyGGI/TAceDAYZ
sRaQWYRwLnuqKZoKv75ZcI01WurHUu6mEBbwjEdLRCENxwis/LPb17w0vPLr0Wr1jga8F5jkz8UQ
//EYlu3wLvYjEhBe0QOk0HxbdogasmPqS/XNarCwJo8JW1A+W8eQydtqgmK5k22H69d+KjG8b0CS
hnuQ2GesUOUm7LgUDLScmtOHEinBAqa8W7fE6xzGOGki/nWyVKE6FsHnRgeAiU61EPZxGKjnbafo
mfLFqe3WZsT+TrFN9ozGpSGsnSUM1Kq+lF14rE3r3bYLbuG4cJGS/pSZULtxIlsFcwRUlWGoI8xk
5uFpsG9aAEAU3f3BWh3uGaj98muDR6/lKtNFCh+TSJ70vFS30DdKKxzmTR+tXCn7JZ7sq21Yj/y3
bC8dKTmrcRsO00dM4dgKp1p5DkwwoyKtj10kGNK20bNVEUfwUYnWskzVplqcmHEUmUcVT1gfk+7s
zr1GFEl+O1FJ4takmm1ZLpRqW6519pORL3fqjPFuqE3OeDFA7Kn4ZdfeY4c+eg7SZNtNXUmroftC
/yPz0jrfI+aP1wbCupU77w7m5ENpQCTR1kT+wXxYwl6eBy96JENohIyt/Sm9R6ozuZ6x1cBTEOvI
8i/lwD2a0mZoFLSwbfN4UzmMprPJSDd82ccIC85OBKrnfbWk2IX7SoNkvLHCwFjPWKcMz50fFaWI
e/zfl8pmj+N7pBtW0dkRuLfM4D3Z2ka9HRQy46kRFa+jjg9hXdiPjmFw3rG+omwEUxXiURuD4FqG
PfJ5GO8sQhcb3rMlEnT9YMrgxbcm6sYpqOcRgoSc8t4C4nyviXKcEHHRBHI2x+g48pJ2vIk1PhQW
TPuM53xcCY8lM01QbCQXcd5AjFaktzQhGpN5DBz5F4Mi/FD8Zrjf+Bql3e9V/9f0zfLSdjRW+yp+
wVXyGWrYAGZJe3o+bViZkfg8meyxeAAkcyioimpqJziTZSFN7WFGBMxcNp6p6m9gN1kgY/pyoiSN
LsS3yIRy2mLyja6o2ZcTLViLbBJ5cHxXtt+sZ8xf0tWcAYyBih/D4xEKcHPNGvluxNDK3bbyt0Zj
EpIoTcWTwJPlQskBhYVCMbPBAj3wf5j10F+19zSxA1DszcLnjGbL6d2O1tkwf7bCkavQzOAeD9Zm
iEtna99cV+aXoL5wr0iOBRangpKUPYDY+0Tckm4jOz5RUftGVwglz560t4Ff69fWuOr0oE1VQmyk
+agP7XRXNSlQvQHIrYvexum2PJdYGLZzQpeqV0YhDgILzodgJDsC3KsEoHLhrMo2nq9lMVvERYtk
N4p+LwbvhwGmZ93m1WeNJeVckFcJ8bdxiji6g+mto+qHbMZ2O0v3D9RUb1XmYFKIejoHBkiEE4ry
gscIRZ4YNW7PNN9UVVltvER7G4x0BOVl/1BGAtHIql89LBE9ONlrfU6zcQBI1eNjJGMa1GkC8NGi
MduD9U16ROs2OIEmJbpkTx/E+iDnCvdhTuXCiZgXD2NybpfTBqYkZnoRT2U34y9hV12jneuTHbly
MyPHMLznUK0cG/+3Xe9LG/tPbHcsv/U+DshSm27Rb2bDX8b2rrNzHbvlNXa20Qw/CT5Vs1cMmXGU
vuQMhfaNnR9BSYijYUfzaSjKA8JNhFaSYd4PQzhF7YfoyDh6bbFYKnidWlUQNQm7dezsU66xtCWk
zlYW0B4j9UEqHX7fHOCXbCXBCg44bPF5BuC0z87ff7IdTNrsPGt75H1V0U0u4unmsfZvigilUsd5
f8WyvAbBfAPgo54dFTwm7akyYyiuzYXQE7uj156xW3l3kpEgDWB1uXYNUm4OkkNWpPT7Fn/SjFDC
7GGLDCJapULZHLnyHiADp/QVUKf9t2F0vR+n/j6xh25qi9Gu1wW/yhgaQm81zkXHj17v/nRzpMGS
wTIiiHpqXPMR1To8zyJUT25bG0dP2J86svczTdg7T0l0BQ3atciA1WCNXKu8N0+ZRMxtfXFUdhRe
jDR7q2z9NAxEGGcKqgZ0kQ1muJ+FC4VJM1rwIiYwsm2y64SDGr8BuhNxH8QqFbfkz9SmCA1ApeYF
DEX8SHr3jROsjefB/4jRVLAb4u5NaAtJRpvWcMN+8EJnfsCDj1AWRhFx7y5fc9N/pviQq04bftTp
8iA0ToNqHtxTa4K/Qj2PIcHDcRC4ibZ+Yxvj7XecpfHqRhPLmwetfVg0ULyQe5EqfmAzBlEFnVZT
CLxToxOsK5hyBgiyK4ouHmliRNJUHGvSVm97hq5rqOq4WFNKDOfceGZGex4QT060DFwXCVqwK3xC
h5WbqmZztyou9Kq1xMtoWTGKOEs4Pv4dnwLITb72+KJAqnr74ruzYGkaalP3xiQP2/moDrhQ3g2X
JAfhg4vkQWpdPiHL3c/GHska++5bvnRHZe1knfocXYQrI4Vcsz0eMwZ0qWdZ1CvkL562b433FE31
33LwX8iatDz1faHowBkFEK+EpiRnYutYz7X+6LvGZXn++h4B/rOLMw7LeT0MxB3GeWawmSGQfv+b
7w+hRWwqacd3urXL07i0N9XsZBn6O39M0izf0A5CdH9oUZAoTCet1LDIJvLLrfL7gLX01CUcuLF+
RuvvT/r+St8f4uVrFoII/OQz3Y/bz7pQF13m4Wm0pqcRqQsne4KYKer6oGfrAAj2uRrGAE2D3+EK
9j6RA88OiHxXL7ZnDETtC8odSGzkFHbVZ3wF+R4ziaZ56mtybbT5zCXp69wLvMjGlnAo79HeOxSL
0PT9YZAdX/r7jym9g31WnnPekgzf+2g+f3+gEIkVGZ9AmQFvnbz6Q3kYmxqz7c5TTYKGlYg1BgfT
2bA1ibekPZYUo/PYJcDnsQtWmKocSWc0jbjVQBdma3bO2u7qJdpWNWtHzg2Kdg2gRoO0AjXUTwda
0dSumnv6F2EWlJW0dpGh9mkwx1t8aBedknIXSUGms1zAQaQGeRd94BCADIxZnmLi5xDaykY3Dqi1
eNdknD/6wT+k7KkrqnuA8FArhCRHHYMkWIjo9Md02HHo6DphqVxNNblIn/QPMzAYngVdYJj1wGSO
FsLp1FlsIibBQA6j3LkUR8AVURGipbWOt1bFICoFQ87cTRNUGOQ5oHGgeo6DpSKJeXfTi2MyZtla
8xTC7e36/dhF9zpjdpOQf+M+d5+lj4cufc3j7DPVSHsx6MEgptSxV8RDhuTM9/bK4kMCLfsoW1Kt
k+JImS23xiDj75lcZgO8rnIhQ5qhwfh69re650Zgz3rbucAnRnd+kJX94ZgkUYCVXly22h2VY8aB
oqY3Ba5zlam22FZIzFqRL2NO9ORmEret8zH69Vcta6qQJEemOTMe5zm8w4jbp7mtD9zIas45PeH3
BOMXVocPRuA90zZaKwcmJ7GcsQlg2nOWyraZmYRDQWZQ5m9JHyFv+foeqPgXIY7fjtuSrGXHr8kR
mK6i6BB8QYMlYVs3qBgR3omd5ZdHdyxe3QEqVelHVGX5MUTCqNkx4ccio7MWOyoVn8zPSl1GFF2j
HpKRwPyCvt2NTPYZKom5oVWdUfJi69nXUXQKvRlZuvd4MaDMcf2cE1KeXnNvA2izwlpITgGpBVu8
5bQ8r6eMv9tH9m+hRHBwwOEh7LYXo6vr4xg2FDXAHp4HuI6KPqbMeyoiPzwaefXoSTKFRO0zemEw
a+C6XusIz3nsbegSuY3WwKs7MJX+htz8Pw3oddJ//vVffpVd0dbT858oLov/yvaBO/O/s4D+7W+k
vuChtF//83P+SQOSzj983IXMwSzTk4HnQ+P5JwzIM/7huAT7AoMxvOT/vP9kAdn+P+A28D9Xeg5O
UpN/1ZRdq/71X6zgHwzSHMA9WI9k4PzfWECOD9jov0B2xPKN8V0wM/nvcJ3UrG1kXA6XOXHLP0ZX
0C1mYkuP9lY9mqAwCmoC4oe8MlRuUrhg5YI+0Yzud+PJbbwOzoxyW8/8TWgnrb8CjBv9vTRZp+B8
UibP5c4C5cUAQBgIyBP7xg6Vb07oTRFsFhQmMaJuyViZbX1xww4vR+9OtrceHK8KCWSAc6PEwY2K
baIwE4EfxiqyBkCmxbHLHSe9wmx3lzoyo0pstqG2VJh8oRpNGEZC49MYxqpH9KRs/YqRvzOf/BQP
/CtsHVlsR5EX48WjiW46kQGcinjlyqB6nBvV1jsyS3WMLDnn4bmurIleEOWSNI9kNM2PWUVSgMLl
yp4vvpW5j5QXDwnmCDhpXCl9WqSSJinSH+ZkiXfhT5XeBuAs4RzLuVsU8lkEzz1dwOqhlM2Chvf9
ufnIIRqHmykDefgHH2HjPHHrtDmUSAdly+3LTB0Bl7jjc2IkCacOm1KdzewK4tpGMSKlu3pQ1r6Q
FQPnZPbj4BIEymXAhOk1uGSA06tz0mCKP5pJhbTUBV5lvSunUN4hG/1kwGLhBvygYFhne+M0kclB
l0/20UrSvtebpGYzWI9ukejNZIxz9RaUaLjryWriCZC0TXXCrsLqxcVXOnCOGIwO5bsD/W0knjr1
JNux/4MxM1sScvc+nRu4o1mAo8fGM8LwAnBV/dZZ0tMfnmVWJHwbI7cv/AaS4RwsaYvzMDTczSK7
pwiTt1jn7TmWe+E1iaFbXrVEmN1XvFyQemuJlXVVjUXyJwGcEW48OhBwg2Z46Rk6wi++1pV2vBeP
2/29dLRv/bFDvkUI4WgBFKFE1bLMY3zY+LIpyDvOGG12OYcMChSXWOdVqYI+unHGXs8B2+3VU5DF
CKccyEaFOduPNCCeugaor7rO6hgFT5O8c65j4NDUpBvWOZrGfOsC7Se/IlP41Ton5/A+ch726N6p
cmbGXeyNQA+Ikew0ppD4LRH80CurFpZx0nOKQusWUvaUp0ZEZBKcUDyOrcnw6zUKNCCJVTmQTcEU
G9d6i4cChIpX+h6hTI4k6oNeaGLCWaYb6P1C9f0nvauLX7IFIIQRoKtwW6VJLThJsOpNK6mMztqO
mBHE3gssLZH7ut4d4DuNZrP1PWDKKzBPzt/GcjjE8pi06kDTKOp2Ulct0xnwuAQgQ4+YjtGnFVJD
YTKx8CeMg6sAR1aNSWuJEzf53CZXnJhB9OK0xmL9dh1ktyDy+i/PpMozxXbDZp0P1jkDQkCCkspW
egHTJRyI9bbhxFZ0nHU83ObjSs2VvcDs9bK6UJvWf2YmnDKOy2Y90yQUBvpH45uk3TNyTkh1fpD4
hGV6eo/jsUWrsUQlUpBHdadOVVhnyZXyceZobj803tULJ4kZU+kBjEsqGKwHfR8VN6O1HdpEZ0WA
E3WL0BqqbSRz91hQu8ewPqZmaW0lrq4/dSON1mfA2A60TUfkz5tzOjpRfAh8c7JfjaEWCGZeOgwC
90BIeTRkf898zAAFFE95j2B4YPIVhCdjNDhjt5VgZZvDVHg3Tqo0Mwb2HBe7AMxofjLyolNHJpMZ
YLQSPwXHng71lYMfNBxk60DpS/m9QvObzYkAtBY8nMlxGeb9O3Vnshs5kmbrV2n0ngVOxgG4fRc+
z3J3zdoQUkjiTONMI5++P4+s252RWcjqAnpza1GoqMyQfCCN/3DOd4D+BM/GyPN1hz/VSe4Kt6/m
qIIqNI38/3MEi3RIVshhVkVgZO6wiPnRPO1zs+LbyPQfuadZ2kIjqQ+sQenJZoURdipRxOW5QUnE
uHKGkMb1oQIlbrhAKW2788Lm+QrfshyLTTwFmcHBayXjsvEyt1sIyzEfSPkJYRnIQkvXeRvd7Jy5
iFsiJXV73KMv1mIENLr6DESq93OebN5zyLzpmVa9htJdSThAlmycbymxE88mvYoA78DEvMVI4qln
M+SaObAFSygWdsaYvhghIGaYAYj/2rc4HO16lg/csEs20hipi9oZ9ffJzzvuyyHIwuyJ5WZi3SYg
ClULigMAr3DxnuFojcbulmQImLmTKcbZvo9f+iwjZ9e3dLfc1gIAzEIrrfjD0NuWOWwA0DViKiC7
6jSg+I62uqaFzVsLZrm7Q2tGggRIFaLKSq0IoiOmXU2x9mdk8hpmomFoCMoTMjZeW7EalKbaY1RV
IIKQeIXcsn7sxWu2EbGxS0RQenyn9H4H4WkGta5XBlm7VQ0ZHz2xSIDucdJVYkSWGMcFUosEj0bw
UIOOx6UxRA2BJ4wys7WOPK37sHyNQxP8f02VH1QqxOPY62GoUNnUtkre2ac6WIi4tLubdLqrvE9E
tEIgo4zMsTgFE6PMFf+zQSPLs7uDhIcabNumYY8cJK3K4FFiOh9hNpO34YNOdrjUZl2Nj+4utTgW
ZyQj4m3FNyHPmj76xlPbB3F97zvgGOaGAsiJKYIy7qQ4E5HgR15xYNJSXMtK9aS+GKFCuWb1AStV
B+LseIzstmWNWyHNRDRqu0N88nCYdQ9Z5JTDiZoQ+QegvBI932C04b4NyqR6YoJ8C5V0QqtlBOtH
1qXKnf4ZLG3CblCvuaZANMjqJFoNGxwrLHLFemWx13eZdXEER8w/eTgTZzqzpM5CyHIVuHBhVcJY
eq2BVTqb0kpfAwgUzna0BHg9DOR5RgBUGcpz3aB8XxGVRsI8etzS3GCR7ZM7A4n58ErqRv2NDdRV
+9hJNPe9FvYYfdJ3RT+30zEr1jamFPNmkedMLm09A6EH3pahX2VjmcOHyCpkXFHRJulSpUIL2LYp
C89dMKZOeWrrNBhOU+S31cIVFi0q2y4SF8kZSAZNQULA+2Ei+WP5r3300kuajwRYeXmiFLNGFpiD
YRODU+aQuFtca8mOArbCFeF6Wd+cO8+r6rWuiWHCVsmwjjFrOgG4dBwVgTpREQOBHXgPT4UvSc6P
fPTbtBvUvhnHvOp/xEKGhcR0F3XDbzDM/+3Oa/0lT+/5V/N/bj/4hyzHOmaH9n9//WPz25/DL7l4
b99/+cOyaON2vLCNowtquoy/yg/6+7/5P/2H//b186f8k54KJOpf9FTTV/3xHie/tlT8ld9aKqHT
ArFM1E3TdnTfcv+Lr2rbf6M3At1AVYyT6Oc/+Tte1Tb+pjuuSb/ke7e+Sqer+3tLRbflWbYwdA9H
PCss4fwreFXr147KNYXQDUu3YXAJDAO8wl87q5HJlWs2fb700hIMRuytLGs8M75ACATse1Wzkmag
QJqZ1INgFzXDHn7XXUkRuh2H0EEUHgPl0VW+ZI97k5BVu6k9WGzh5ppdXtEd9suicjctQUYwDL1u
2WnzmnSssw5mexdkmDEGR+ygH6rZ776Hs8xGdp7/BsLrLJl1NP/x74b9S7t4e3NkWOieYdBx+IxW
b2zZ3zFZpyJj3SoNlKGa++pW4ym6oRFvoE7PeTft7t73kqdAIgAxa/eHVxkHS2G7tbpXf/K//vrF
3Di6v+tdIesaus814As0tx5U3NuL/d2LQUGLEyBNST6okhf6qNfGk5fYLQ9NJ7o5MLHM8dcmZf6y
UUO0wymAMqE/OoXzHaYmnH43+NCtqKZuQonlgfzLkOQB6IhgHTqgC1sUL0wC9ZiUqch7RqnK7pdi
WdgLHrfpkh1vt3BqkFKxaC/axDw6ibX1gJr3r9/qr8he3qmpc0HzXnXeqwkk+Nd3ShVn6TwPAYT1
ItjjgMOnr7PeQ8OakzENTSew9nr4T77tP32+t9/q0+7ZtiUcQzd+/a3JmCWYGQvOe/bsCWA+8rTy
1Tgxsvvrt+f+8Ys0uV8Mx9F106XZ0P9wVbkyMyl5GUKPfb+hTq6Q6hCP3BukyYRGsp88FSz/5V8p
uNd1fpuDTMD+w7UDaE8waMYjXE1Js9fGWp/nrXvx85uP1qeBUYkr/8nneaNI/3rBmrrwXU/YBucT
Hypjnd9fsChMfCydjVpati12WbCTpvPYj8V+KLM9G407CVgkNKwcsbRjLP76Hf+Da8ixHB5SJJWw
PDX/cC65RMQmQwBvQc/xmJdKIYxkXQBflZ2B9Sgd7ULq3W9Prt8eC//gwPhHv5RRFkeibRsG8oBf
37EWqMAcHUpxkTV3ofmATYBsHYRJvf0KgANo4010/ddv1DD//DEjptBdRxcmn7X9h8vJD3B4p+jR
lo5dvWlxeKpDk5B2kMSB46eLJiero4sOGCXTBRN4R2MMDUrqr1/FP7h5XOxrDP90njjcP7++89J0
2XQ6Gd91rHCmse6gGbn4wMD++vfcPsHfDurt53/8+8+jweUXAbVDb2FxPPz6ezxS3fQJ0urS88t5
mY3L1I32dr+5Xc1lryMmodky3//6lwr7T5+xzX84gU0OBsviwvr114Zd4o6RXSXL2HZxLcnoEmpk
TKbGXesQr2xgrp1RAm+NKL1LVfHJFUmgks1QXsYtmV8XPnFmGWlprZnMbNh7POY1ku8htJYYyj8x
vjyaBEsTIDNtPb3Z9J12AMeN9i+ESTpp+qPz3mNmaUALz0blfxqleQ6SlOQHba3SB+QtP2ojfbXi
/Fka0wtuxTeVpHeeWBA2+BDiUgZPhPjUggzWkqdJzTlrMg+nST2Sk50Z7650j7YbrQorfGLM+Q0M
Ea2XzM9oiBZe+iPiuavYKvpe/GJq2Z2fxpdKEZ821JsBIaGRb3x6IGPQcYOJh0Afd22FKJFiVQuJ
0hb1yY6nkz55dy4/A8JLc19baFECDNzVuMqiA8rorWG64NvCk12zI/Lc+lja+T7zAIK5WJtY8NRw
aBEAuQiO63CZ2dWH7XViZyvtATsM0Os2OSNJ9D6job45sLx6z2eYIimDqRob++imiRk5urZZ0AsI
u4/xUHWHAt+ycnK5v5lhTP3GlE5xotleANYMWsOh0rEpS0t8D9YJX0m6ybXybWhCDESUB3NW2+z6
+uy+hCJg82AVQzgccBHu8XU0R77M75T9Ihx9uhRfyoUxBQACXZaJpkMwicWYJcgNNSf8GXSFtmhd
BLy9jaFXt2xyHI7RFOAJSKAFNE7wSCwXuTwNyjQTdZOuMSQicUsifE3AxYG8K1EZ38iJotReXEwZ
ovWznW7fdP0+ci8UxfshRf8eZSzvYnTkZCkFG+AAfRjJ/ZQ6V1ePR+IW5bQxmbvRK5OuJvruPCl/
y1u2FjLQh2WVqX0LXvHZCqoX3wkvKUJqXSlseREEW2XLbcMcPJbpFSLnvWU+KqW1JOu0GzP6DD2z
mNNVBkvNVK/2ZOMWKCx9jWEDU6qV6XvG4SgUTn0nvUXhW8ai6p3vqnCxxCDX6ZVKfpQ+nayHaleL
/P4uhu2gm8HGjruT5iZPHVrExeQLZ2FoVrXIA3dthma8KOLykdSXT7vzn9DxGhiF2O3FfcqNSiHE
vZrFbYHemVuusd12c9tytm4/7EzszGTRi2xNRiLbABGudJlNTGWdOzWDYWddGPeT9cMatGaCva7K
Bvkglc6K6RtxfA3MD5ndANR6xArPr4fFNOZrShyWjhbyBns8eRYWTs7b8RgzjbO6WL0WpXkNXOks
qgRCQSAZbWHb91ZVgT2OqoN6DdesdKtyEzt2t2O66qzGMb6kN2B9EaTnsewx0+hI3axBt7hyywLG
VYnfa2qP5NSRluUj50VD+FpKCA3N1mT0oje5mNfk2a41u6b7JfFE2pes1/S5Tp7Yuj0ObR3vQJp+
RaJi5tw0b8YwCEal+K8aM+oRWOEqVNwfCxEZVz9VWMcpNH0l3xki3cHItHjFaEuJN++y8PXkZea0
ZC98RA80zkOBai2rmByl+g9mtfs4z8Ol9Itr0zKd0M32BCuW0CEf3UjaefMKkqYZjPi2GnHNnBoL
JsT0lmNZbzOIwXhK58Slk0SF+8PR1SJv2YM2OmB40cNGKrMzJDSmzYnC7pPmR86vdus7SzGy5s1R
xxSMGIKXImLPD4cSbRfbIGjnL5ImH9N36+0aEhAeyKtuG5s7WTPGed8DRAxNxuOtUsTA2N46NqqP
QiXfiLCTcx2Ne3Nq3qI32zQvYXjiuusRxZQPbSIIhabD8skBquolYw5ssk69duVA7hWq8JfITvTZ
MObBMeTUujq5XqxCzvywyLCi6aXaVto4zeuyfeMFFds0LtyFUMwrHR0CZjS2N0avqlCjwVsPaRPm
mefIuzHCu6oFJCgy551Xk8pWsXBMrIDGOk0jqGDjpF19U9M2SVjfPM46Sqw43JsjDRqK3L5qotWg
FdwytVyA0iG44rmokHUW2AOWnemTA6MGsgNxbc4Q6jyZYbsaPAMSB5sBjeNuhtWQXNS67pep6X51
fk5abvE4NtA8fSvEiF1jD3bQTBtWwRUA4toCMJsNrP1TF6sHk6YZNnJrT088LDRZQLqFE/Oji5uj
Mj+tGNFaMcmVWYofROhMK+h6py5EgxrDiw3y6dribhr6YG1o0X2aaZ9lQjRmoQGJHu4rktiXU12m
8waGH5pHd+VF/QP6A8b/mfvcZPY0kwmhEY71Xo2TzXcqn+si9RdNlWeIyZnnwyqYG3Fin00XNQWS
4DZSB1VhcIkteuTGDUboOJzfvd4zTht4KCT9XQTufQaG5c1u/L3RNo8W9E8uk0VjO9H9kDiXvkiP
Zs1A0sjCzxKmwGiuRxwd1zwwX92Bdbt0kztCrbOLCHjKVkm9ZCLuoQPEopNE3u2GHnbEwX3Hbr+x
rWZPl/GRZtNyOuQagg24cR+OXw2IBv1tEcekt/bVoskQvqNt/YqGnB1Q51ESEVBJrIH5oJmh2Px1
lWb9qfoWOg2jYdhMIW12xn8shF0/5uSIWh4+nSRQ2L9kTou4omc5FAYZ6qmuz3d1TX2htFDttJI6
qKohI5JucRiYTsuCLijjmpsJnr1J1rcbNr3j1k2cW5lSHDwNEaLZvBCA0dzDgf7I9WyJiOUK6ISB
cEZc6Th+OQpnRlcE5Gq774jdLIxc7ANcqeFHg3GAGlM7VS8/3/7/9tTseFOHNPK7/XVO9nP29d9D
tP+PZmt0138xW6vzryKm3P9tTPezh/h/gzWbCKJbZ+jSUPg+ozWa4t+0Crb1N5vLnQQiQ7dpZ2x+
x38P1izd8JjImbcLTbhcZL8frNGD6TzGPY/B0b+UW/RztvRLp2NAm3Adk+EaM4k/NbB4qBuobjaK
8crYpBxznlHIJ0ycn2UbpStWCDRAuYMWFDtdJuJ9CC6k1cHRwFrodxNP6kXptBdcU9z5LqBHdGtd
pyeroE+JuNBh0xguMA+RD8ef/5U1DIOr2sZa15h3v/vYz38epTEru/VIv7yhWw/l0jshyrc927u1
kL+bX0WDahzKAXooKV5Smb+QJUPwQttFy/qlI9MTvlQNt1tlLMVltWHcvYlMHQC2Wa/UoN0VWTms
NKD2S079vVKhWhqGQ0sW349h/6kr0lcqstk0haSOPm5W51Nzr1hIzvDMGLDSDFA4Xbfvp/TN5z5N
cavjyAGjooWE85m2PLMvOTbSV3CDEOcWZfIWmc7eNNoLK5d8I4d0MdiZsyi83oIRn4GtGiNS79r4
OMgIaWj7JWpFTGNWrRh/TPO2JnYVnnPN3mLWCB+e31Q9ei3rW33nTOrChAR6hHzUpuItjr61Jj8l
EaBjD10qG73b86HANuFitiRopEueRG2wLNc3Ux3eiRqo9ZScWdXNQ+OtaBCPZUcR1j/MqL2Y8fBi
lfG2HNDGsiJpk/jSPDLNR/fX/MQW62GyLyz7aqXyO27xiU/VZiLBDSihha2vj9460wZkmdzbRkxw
R21eddnddWN0JTliq2U80wH74Igl/NxGA8nOR6oD99up3GhjiTSRICir1ua51q+MGrWcnayqiFC3
YZ0Uwb5N9SsZ6kes9w+WuUijrWmBEtDKfRAad8pKX+GVnSKkaCjnt1427vzYfnDM+0x6J3ZFFx1q
nhuJjc9qF3X9RodWTNRyZ5Hp1Fhry4yPpAxdnaR9BrB3xzyxIzkqR/efJv2yYgkyRsewLLfN6M59
AfBCT8vT7c2YrraV4c5p3Z3rZ+yZww0ONQxw8uI13qHEzK1qDnSjrBfogmnb89fat5YKfp2RDABI
gyWJaasiJWOWsJ1blibSRSGm1yDv8XFwgeJvGIpx21K5w/46dUa/By91LJMeNj99iNVveJB60XQk
UTRD12y9h8J4cdtIm7eC9a0lMSHiMapLanwNvL91RG2zE2b87BTl2YP1O++VdyA2d5aFXP9pcGgs
/2ym2kdqoe4D8Soj992MUW6YrUZQB/RBbJWvlea+kcWMnfSI4nKD6GZTlopWerx5Kg6CgyTLtW1b
UUWl3laFPbjEuZ6Pj1rgvicFVTlwJ/RKbMT6Bqibpz+0A3Mo1f5IkejOYmi0lDKoAnOQKk3sX2Q/
HFxZ3hvmk9slpyzh6q8fEwxxpiKzGn+q8uArCgJdPfcHeWOnSEIw78wFrB6Yq81TWINbBM30rSb8
HJHhHld+BMbndj214nj7VzwT35Cq86tPo1en+pGZ69V0uxdWipcksB59ualy8VaNKYJGfQGj+r2x
k3fYZPfdsWrMB7vv4Vn196U0jn7tnygGjpOKtjERC2VYH9CfoCPOq8fpRh6y8PLpub+JWG8Obrkp
QnvZkNUeSnpIKx++iCfYYwo7VAPO4qEb560Nx6Dr1VfPqR+E9UfcdS+lAzR+bXfNJ5FSP8KE4rnz
Ye70mjoTcqVDDxPfgs1hpLc76KDo8HN8xQYu4nUlnsOweul887mlxr/NhRrP/uoq/dwoNgDSfMD2
IfDbVC9eyfbWKz5AX+9h/24ylW9Cmb+pMnnICue5CNp7BFTLQJgLT3OOI3cL9dMxVuUCAO9aQBI1
lHkGG3AhJOvBhLYTGGG6yWKIQom77Ay8/yoaD13uX6CSbG4fIXvKN3N66zPQzZWeL4PIMjeloGXw
Ck7DmB67vbcscTCnfosOjUIzOgJEPQHQuLSw1EF3OrX3VLUAowPvJdTGK/x76DQFJs/xvgm7O00B
LuGLEGl6b/LXOQOeG+2KhQnLI2+OrRRrY9zmA+AjDUYva/pZCMVeIQdPbHvrDnCNq/EuYHyS++ZR
b9yHDP8xgn5gyTJAXpU8R412lyli/NxkEzqMCmNtVjAhaWgZQ1vb5yWhVX2ykZLTp8v36kahMMrx
cDvA2qFbe8MW+9uxiP1vW8Hcvc3M6motyBbSQ/CDhKiJSi1YIp8KETAi45z0IKDAme369Nol9osm
pufeGz+cCBlR20ZzHILdgrgtVY/jTMQ+H7LULlnloeTfOll49HzzzHqd0zl8Iq75Xk7aBojghsti
YabBzlXJThkPaCQPxmkcA7hF3asmnYsh8n0QPMX9dC+67myRryhWWj/e89KOtUNyjmW5Czk93qZ8
PhIH8J1PmjAuZmUvfQ6ucnBPtRG8mASZO+67PHiDfAm0YJskyar13EPe97cHorCyxzqtIc+lRx0B
QSM3gLZOaeZvlTtscHKpGW7UdW1FFydsXxqnevISTr3GtTmhxnGNTOSWIV27c5JrFZx6IipABEXG
ZZDTdvBz5CexC15bDc8OM1FzAMcwsINErVI9hS3OdW1lQumxivQ1SOIv3Kwfvd5d7djFwCgAnfPd
jlid8KbM+rS7q6vomjT5m3DL58rhkVFk334fPQiFpdB6GyJ9wVL/TUlwecIetvLmx2OYkdpr30Fc
RbhMb7vXPrOfZOaR0a3j1lrenvehMe7CdGS/LzHOdcPeZZDKtOxx1LjR+HFkZH3kKNoo75gwtjBj
vSF4jCoLUm0QLU0N22QxEprESGGKO+C/3WNfuF8+LTZ5HMVTBbQP7pxOZ4QaE31VdPXz5h7yxrUG
6Mow/Pkr4Yzrf3vx6SIuvdXtdrZ6QXZIuEt1AlUMuc75KYIHNHyBJd/ClKfrzivWUhgPTlegb0ny
oyrCvXK6q2Nrr1o2PdZmw7NHbB4svXljNwlQjByXdZB4aqbX1n3dxueuaTaujN8QxoPXCO8KQcFk
6Sw39Lcui4k1x18510zqDwmIO4CZhZZqCM+6xkzDjvcpjtLA78Zjy8jqUhhC47hwvqQbASNxtVPo
OcWSqM1p7pBeFzG61Cr2GgmEkratt3k7XEajjM74PoNjNg3z2LJ3zAHsNUuAJsUqQniVsYV3E7RN
vXG18GxrgIt0e3iy0gqRm3dL+k5b7kBKVz2IE6yGNx1Z/zkQmLCp3OLc3qwlljS2iR4n/AwGVmTa
P6YGqQgYBFdCARMRgrSKSJT36QCp0XWp9iaFnDVAw9yk72mY6evRtzaZp02rVIvemtZ/1sawZvsW
/BjSploVNk8hFxWXaGpmgJNPbAEMn4khPQHpykJLxuaZr8Pa+4SA0fE7mLi5gKue2Xwl45Pfl7PK
NJ/qQHL5AcK8wdolJ/3VnrCqkoDSr0kJjQruSfJzGgT84qoP+R0IYzy14Y+4rEg+AUdWadpReRm6
mG76pjh5IG1mJ2PkZrLndSVORBbASChPi/f7hrC10UZWdrecRvcd21C0RKuF8bCcFr6dP3k+j4qu
JX6Zl9FkA/EFcW4u8yaexW0M7ERzQC4V91BCxKInA6wub4JwFXzHmX7Ko/RbmyK5HHIeeBE4Zl0V
H5Sv1oq3fpgUeRFSI8epZV0wq9zQn61A4ZLuTFU0y8P0qdSaaGZgm5kSLdhkU8tJRyARXdg8T5L7
oYCimSZNiaZ5msEbt94FvrS0VmqhD7ufZCj2w2fbL8d5FeIvjiqcHXnRv/agu8KaYCFOdZBmNvM1
jwmh7V/lMFXrlsWnWTn5AmndwYmIk0ujGrhRy7THUuQERqki3ohLSuNRRnSU5d4FqIJRkHofTdXi
s+4q8HxeWS9HBwB25GIu6YEJrewom3dBUx2tgb2BoEtl9UMgnIPZK0FSdko5T+dBkddzh4TDTdRB
sNCrEitxbX1LLMuLLMi3LavEWVFMm15G0zYXIdsbiZxcg9RtG9PwONgeVeRYn0sHNoRGgFIDQJEd
IKiRiSgsJApM/bJdBL/ABNZTMqlZmnq/7sqAu7jbVdwrXmBeqnUWlJDFR3er2fjNJ515WElC8Zwk
GGjebMTXXSLdGQrB4hbt8gANeBdlyG7dCq4dSvOZJ9JTzTEzYzuGVpfTHQ09CrUuiK5Gjk2P6Ajm
/qHxPNrjqipPRYnosw7zCK20OuLLpZpq3jNX9PssFPPEMn4Ibbqq1ruGTevsYessM0FmS9wAiCJ4
gIgHagVQ7UI/AD4lBc/iJyNZXIk6xkko/QuQkHpNiD26DYhpDz7leNBexwEgQ6gcuWh7tGilSdYV
M7lZORhYiHExZ2XhEsI2bHqyQAaUaFlLrTooeU2Fesb+YM8ru91rrVvM0dWTH2F4fCfnqDLalenw
RYEVm9Wi3ViQBuHfOxsrMi9eBwaVbCXSLium8yAH/I6EJUJfTmRUkF4v36OqHLgUaGpr9VVmGWbT
DFHKULOLbNnBBV62VO13MYEstNI1HB+x61HEbw2/uBd851ZQnkUDHMPpP2zxavW9cXBCQE2lxG4Y
e/lKVI1iKswDuxgO5aC9xKaJG18VBdGSBVccfk+WDJ7Fqern19jbmgW2YOKMCWNys5O0qjPbuRDx
3lBhXiQvJC0MoMQGCwFCeLG2x1BhMnt4ScJjqYHXa4fJmac3pFEo31Ra7fxRridY+qMdPMNjbjYl
6HuMdZrBPjertPeRZmKw6eDVi1M9RlOsH1CbpnMDdyD7hHnpk7CA/o8kGWiYGOn8BQlrd0kKZqdv
Ke2xNbQLwb/UOQ6gB7HpOoVI5gXkpUTMY5mrutdmN1UZnnbvLavbM7h76tN1fMMmRrc8D05DFIyl
hnlNQEWOgU5PeraXxncSoVBn2IqSfrr6ytsXUc682TDkivzLhxabMHzXhm1cOQ5ILXlVtrLvw6Cz
Huq0ec6znMxI0mbT+KgmRKBRqcEfqeXrkIxXS7qfBuukRivoBAMPXRG30gFyCeHzJMyT/DVtahL7
oHwF6CMbyCzlsxaaKzQjX6Ben+LGjLHQvGV5/wmc6Xsgu27t26wxS82DFo27P5eUC+K2YTY08y2v
B0Khw2qFvFbNCTz4bNzu3EChI7bMPgUAXvVbiYzPHO+cToY1X+xssMqOhjnb9Uq3NoyHz8oHvsRy
ahEMwzmoxdnuMPt4DQcO8XQS7bYal3nFOKtykifLg1PqxF9wUWYqbIGSUUysZM57L4bvJHEw8Dv6
D3hrMFvhpixySuwxqY9xyI1PeGa7Ckb7G5LWa+2nlzotMZaDVJj5ATud28OV+OMZpOIF8DbgMJJh
VA9mwo1pDdxOK1dVMhDfxgM6yhp3pkPIDAqYe2RoZzadRlSvO1NbdlFK2GJyxeTDEzavb/B1sQZE
G7GjwSDTji0x37b1GKJ5JpXgYNjttAKqOweCxW4XhJM84K0PZ2VtHjUXwb/+0qTG0W36r6HjvCj1
BmZubaol6bz9QhhwMKTLnRMCqS+rlu0+KUwwksgK9IzqihAO9z0IWKekUmRfO7/5uGehd5dgrmGo
QQJekttMEL3mwTDHO7dcawwPZ33yjAZH0HXGjPaZ0PVA0w9jfZcyF6fjB1lhZgCeED7MWtq4Wg8b
PDf2No8UIZmDyTMgvWJaeurNDtSBcTu+i9tGvX8OTfVpa9j34xV3bDjLON5mU6d9Kofs5d4Y3Y1k
l+s4LGhMZd8q7+hUSpw6Ub5HhYhWgLuxDN1F5/VsGl2xlLZ2FzoQNUac8qU7XIhJAikT4HSKTvkt
ylc65gUoqFpwROLdVAQeZJ9pQLx5VDD3Th8Tqe1GFYGJsQdWuYBp1+TJ/SAyL8TzM2SaROSVW3O3
ydWS2EK2qK2+KSHldynzksm4VS7Ets9tG6rEJDUwFDGPblIP2agTzJINHeQMn3JaC/rtpIxu6XXd
d8UL80kiV0H8mbM0BKAtPpTLiyFDiufqV2rkjwYdD7mZC6l891izdh8H9cxOyQcvEpyNsDdWdcqj
FGzLo1ta11YEUMvF0YBCtsD5BoaP7OlZ+thhVPDy+EDbtEHEvG+Khp2LPt1l+I6Bs3/4Jdd8MbLU
DAVlQ6TtB1E90StsktTcNb1/sjxxVU0uITHcUoZpY+AI3UtAl9Jo723rq8sDnwRgygsIvbSNFVky
DrfmoOcpsDKc+bKU11ZnHljDWHFzDFnxDQMj4GqofAo27UQxlrvRNhmIQ/KUpxOHoe8OBQ/apWVY
aqWhuF8w/XnliUhqEkgsu9LkChsEZbV5mhq7mpPe0s77dtB3mISgMllQ3aNbvUF1gCjG1xZh7h/U
RHhzSQ01V8RqrMKAVr818h1lmnxCQ7klRc1c2iVUnOja4kisEU+SJwVTfcxzEBhiF6Tm1iuEsTJl
8kjTwUjMLOQN+ngougCkkeOewyySM4uUlNgA6TwhAGchmXP8aP6yGLFIeUSKrIEDzSZH6Dzx4cHE
CUxMvuU12ny+Ncm3OACaoTeFvFikdIMUTojbo4XlGDulEcGOawPrN6Gy6FDFsmy1AA6ruy6n7iuc
CkwqvfWcdE+EM+18pzyzbT0aKSKsQPPbGQgeCFFTtqSjoJrXBkwa/kudYWoX0g8W5UCQ2eCcVCgv
ITisWe0zi5pXGpawcMq+xpzzLQQ02nTtziinF6ft6kU/0QzZ1Btu1vwIOQUWvupeyAmqV2nWf042
GUJ6R8ntEUfHa/Sxp5gfNGhch1GIt3u45j1/CHXWnnHdf9p11yzYx0Dy03amy7FNU73Uk+qsdZTm
gxWVAE6IzRq6lOoTk1MbYOMi5x4NY6HuapPDEoB1NRvD9K2yavDyJO2h+GjneATPduvqc1UC5wvB
LHIO6fucnESTnDmKtZq3n+xcyPmElfNCJs00527ePlSug5KjBPGCU7vFBnUqrPgri43syXXpK0wj
NdempKUEmc+H/+WQAYJLTK7iTyeNx7m0xnYZDuJZy56KtL83kumL9sdo5L53rC3U4gfMX28FiJOh
MD/L2IR3MA2fqa52DZcX7Mk3NydJE+LnR2oW8JhVkSK1JgImUuQKareIiejLbYJP1ZLbBRUb2pGn
Fm35WRnA491Wo93rMhcDSn6oh+wqIn8dOv/J3pks140ka/qFCmWYh+0ZwUEiKZEUlRuYlJnCGJjn
p+8PqrqdVFzhwPqse5mUJXAQEe4R4f4PnBgyMF+zgnUG1VTsnLQ6KPe9WuFEPeNUMjsWBbjMgllh
JPQ80HaMTAi7WpPcox+TnQYNcesakR5nerDsW0S1bzMBzKtF4cmpU3Gsp+oHvM0nzJdvG7WLT6jO
IkGUYnHRNaXfwrVFoxgctVZ8MMq25UyYByfOJB/Gor0dgdnYSJzo2SNEy5MA+XyYddpHkfKnsNnl
dZYvepjTYTQZwbOXaNWenmB+jFvxQbM61togTlrPPAkX54OeQhPs5WyhnRjdqW2Q4evxUAXazAHO
mO6iYUZn1PyRa0qz0/seJ2SbS7PzCjJi5NzJyGI6fIwUHUfc5FhqbfxFVVhBRifEYWri9pwNH2oN
Ubk88D5NE8ITBfioXdjc2a2GN/tXuEVvbqF+GYf6q50aP6Z0+CNtdH63e1dBF/Sp2uDVpu4iEOqd
d8Y+8SYJ32y68os6+n1Y0oOaOvXL0JE5asSj2vrrwDhCUMIuh2ti0p6ddqHb3lkIvrQ6FURELSF9
6cd4KXaKHpGh6NjU9pLylHqHUr77XcRJRw3PPs0Q6o6WSmKjU2felOkBXjoGZyBRHORWMSZ/VYlG
XOvQ1hV68iHXUM5n23ROnFZBtsXfMID84dSiOJSjs6Obg2jNogZja+kZCARmRqXDDhp8FHAL9lSt
YKMm0KhAp2hxyr7f4Mu1FETd8a80Avs9VeBUmrT/S0cvHk/Ik6XG4hBhbVgEeI6nMScYswT1WMaH
EeOgY4iZ04hoIdbkKpZN0VFNvdveVeiF4S4BWPggwuoFcXUc8jg4cGq8dZb93vF+BEbcHXBDiajh
N3elSRWwHst+HxhvWkHDS38S+HHvo47iLUiLb12/+G59sp8Ah4ExqvETrjiMAc9C9rAZniNdmc72
PPFJZoTClVZyW0ER/pAriMYmQ4IupYsRr5m5Kgizgj1H5EdRWxpafPkpTzwuTpP6MfJy1K/QhtC1
4dHIxwbcm7Noh/7dtpN6MMfJRvak/6wX7tfWFk+hCE8UC04KZUso8faNDlOcX4zc2NDAlLO1BFAX
Vf6oHXALmaNgD6nzIQmRDSlTJDjESMI6g/XBh3n2wbD49gwPUY+VeWdbT402d/cBymu1a1RfNcz+
1NQxaSDPVCgi9I32Zl/duvniqdZpGdJy6g+QRolvuMjidMUt61Nz6aj1lfnWWeCo7Mnp7/s0x3vU
LY91S3ArsUojpH6CnE0LkvKjqGywQwg3xg1M3gVIaPedOOOc4KcqnjJuH80HTDi0vZWWcGLMt2ai
V4GoEKqfaHlylHidpplWo4tWoPgQN+jT9XP7gDzxvhefZ6oIewdnoIr7tj1WHBddkmyMZ0KYUHSm
Cf6WJ/gK1olHZcliUxh0/NHUZz1yXkdybJBErw0M7xM2teEeFtI9utt38P9Q7qeuY9UYENK43ddR
7B1R3KQU+cA4qPvCNY51zFT2Jt7fyNGjA+q9jhEYJvBvyg6zuaMSD9wtOd9/iFDfseo5v585XlJY
0kzOILp5nl3xmAoFP4IpfdKocZ34/v7WXPR+gjY5oxEPzCCNUL20dPfE7T4+xD31wKDpFmE181OC
NvRXBCDgGAXTB1fn2lR4H5sFemktIExIbkBQOcpzgEd9eYFqOj9Bmwt8ExUmgJwLpBMOqHWGFb1z
fs7SAvwcSO/2A/llPrsLMDReEKILVJTvh5Kb5sBHOW/Dhmx91wx+RA5VEmtBm/LadEGfZsBQkwWP
alrKKxvPX3VVv+gIph8EDqhR5mEG0in2QXdVcK2ZeB28/iMIksCPtFOwIGBbFyxssYBiF3TsuOBk
ObzuS4CzYkHQdguW1mw+wl2G0gnGlnovp/8Fd2ssCNxacN3EI/0IEx3zt+ivALAunNj2s66/FFTC
I8C8NaDeaUH3tsB83QH7SxcWbeTg+dC0bxYeel8gwN6ZgT0cserEUjtSKOLY3WNslijgoKg85wQd
+/KEArH7qY4RZ4R72SgTNmycktDiBtrGae3E4ai8G3PrTNGeqkUoxK0NpNkE2hwsGOc4Ae0cL7jn
HAC0sSCheyDRwDnro7agpJPhBtroixKDng4XHDUtWwMAXbfgq5sFaV0pB5P++l23bILDgsbOF1w2
nuAowAPVthfMdmPMAiWMRfjB+dFT1/8QCf0OslZ/r7vYVmT1K7Xa7HM6Kn6UOM6+X/DhGUBxZjj1
e4ODlfUDjwJakwum3FjQ5Vy/0KleEOcR0PNhwaALAjNaUOll+ZIuKPVxwauHC3JdWzDsiyUdnbAd
IDjQ7QvOXcwWJZU+eqwKLtsGYHhjQcWnwOOtBScfjTZWcgt23gJED91nz/msAFrvALEPExs9Jv1D
qS5eDXgZpNG9ASQ/omlXUUBB7eKz/ROzD3jfoCFZcpYMAPXngPsbQP4eYH+Dys/YTp9cSABJnflg
XosB+S4oAi5UAcSXHlyoAwMUghAqgZP+aUIsqCAY5AvTIIZyIKAeGFAQACR+SKEk2As3oc6oDA4L
XQG4XrjwF3CK2ClIogLGTp9RQB1oaPcQHnKIDzoEiAoiBGuBzsZzBD3CgyYBLORxhDbhBsGPpNce
q69Yrr7kC7kiXGgWHXwLB96FWAgYGDV8aGBkZDAzkCxCqheqBpoCLwPcDYWldqaqBfIDWgfsjnqh
eegL4SOB+aHS/FkOIvjA0fxga2Z8wFbq4s4tlMcp1bpTllifcDNPAV6b7uFf/7AMseP924E8aEIi
9CATohP8p8ioJI1CvGrQDRtohzinf8xgVyr9QJXd+vqvf4iBI0y8FEZeqC7UPKt9chayXqkutL2F
wGcTg/D5zIXYp8PwS+3gL5Ap2Yg9b8y5FE9lBw3H3t2Vwiz3Idf/eSEMhjAHlQQKIQXIHzknNhTn
qd5CMtQWumEK7zA2/XqhIVYZHVxHPGGC+TUJwrd//UMQNRaC5ghTU1kom9pC3uT8kDz2gIN+0joX
gif+GL5dNuDFnfqTY8RYJxv3dIZu8TcpUaJesAELYXRcqKPFQiLV6duHsErBayH6sBBNq4Vyqriu
cwppu6BgODwK1z6lbtL/h2T2/zGXG3xm/SLo8sP0LRff6vegy+V/+A+dGV7lv7UF1ujBG7YdlH7+
B3Xp6fyDDo+ZyrwGkHdhz/0Xdam7/0a1ybVd/t02HNsDO/hf1KX3b/CEmu0hEQVBlxPN/xOdeeFB
/oNR/I8+lAvbd/n7O2ziPOdjbVRd6WP0W9zPRSreSiPHG+YyCvJXltw/j4eN/f7xiAeFVQquzDdD
TLgULrkDIseZVxz63NPaDUYgY/vbj1hIbO8+IuL42JcNECMLOBovaNz2LRIFxotlo+ud31XWbD0i
ix6mG9+1NmwSZVYfE6ugAVX4aLoFJodErbyLsi6f/xNnq7xKbXnQ7+ZFovtVbVJHZjYVPqpbHj3W
TgMMYJlz+VXpFQpBWmgNfyPzED7jjtm+GbP9s7saJeWNiozI6+XpW/lMQ6Z1ZqYCtLWr/L7scFG3
kqJCRzSZEIS5/IKV9fET2f5+5vrWqjOcR0GOGP3nHObDjwR0DijWUCm2WO1rL1mWzbuXAODK7QgD
Lx/JDpo9ZZS5DymFEqorNYLIl79kbagkoiSyz+5oRaB3g1brH1x6fdAHc/3u8tPXPmH5+7tPKKiK
9m2tFADzYvMlncRMkylHloB7+qzp58tvWfuG5e/v3gLKCsyvC44nUxb6QIXKpZrl8afrni7lgiRB
8AkprtKny9g9VVpZDVDza7s+Xn6+tjZIUhrQ8nI0J6UofTudxuEBVZsJj3olDIxjK0QVIbtQFnd1
neTgVFUrtimXRpF9CyI+VlEqb+j0B3jemrt8FpCbWqVFRRY/Nzvc+Im/knn/bzo0pLQxxQU6dA6J
KphdNK67ArVf5ORCEzuRFP+JP+DahhB9AszC7iklYWpQmnhyPV0eoV8B6f+8XkoqlhkNvZuGXPWL
2r0daGc+zS7E0XKy8Q3MO+/75fesrCNZxqDL5jKl9FGBnwzzT5QwaRxGWlG612VfWZ0ijNFA03AB
8TMrKzP6Xbl4cfCz2ch6K+to2cLfhwEFkw5Bmqjyh5rjeopv72clqpM/hwmBuMsjtPYKKVt0WkiF
3kkrX/GQTMTNhifT7B4W1pHjXBfO+vLyd+GczbXj5ZFb+kms03OMLYOKeioKxGCv+wopX7DZzrhF
sT2YhYIK3DzQ/aVz1aCFncZq8uW6t0h5gwuGOQEdKf2oshpAu0qnuTgQUaL+ODZdEG9sRQtZ6jc7
ri5lj46OsxMgN+ej1kSf3NLMtP3soP7kYPTkKXh36mNe41+kIY3ZZxOUueu+T0oKfaRWmlEGpK0+
zp+dWKMb4bQj3ifAw/EhuPyWZWX97vOk2De4tbSjMSBHn5Y5tnWTbhQK+huOKA8i07DN2Gl2O/1x
+W0rGUCTDg7UYks9GKvKpw/ggplGfxl9+y7KX657/jKJ75b2WCL8YxY6x9aUg/UhKZviLzNTQ3dj
tNZ+v5QClGRELI1eJIIFHu06pO0OqL1kx8u/fmUbWGRf3/96nN11UatJ4Q8aQ0IHmOvaeKSO0jov
GdLMtp/GjQWxheOce4eEGQ3jXQCpZmMfWMk+PzfQd6OX62EPwIXZgQjovQXC0P8a1HlEnBJC/8Y7
1kZQyg02Tm12VVOWtOqFp5vQsb0dAsf5cd0QSkkBB7lUdQxR+S5qpJTXu8b0jiGWx2BYihjvQqOJ
F0RY4Gq0tNMp/eoEtvHn5ZevxNJPYZJ34xeNMfbeJgcNNdB09ODtJopotWsTpCawM8pnJ2qL4tPl
l60NpJQeSgijgQMDzI9NMX9H3SB8UetxDjZy+LKif5MXfmrZvPsWu9KVuKKz6LfZhIXEqH4ReBMU
GFQe8qp4yex4YzdaWXSqlBIEMP9uWjZt1+rT9miMfQfypagKnEU0dW4Pl4dr7TVSZpgseghm3TNc
KjjXzqleWtetqahmV75ASg1GFiQNXiW0N71Wa3Z0z8ZgZ3i9wIpnaNPvlz9jZVpUKUXo1QweFLMo
f7Aykb9g3dBHR+goLtIFCkIOp3kIDHwCclNVNj5sZaGpy4i+WwnCjWl0a5zP1UTLPxlJpnUHtV/w
Dpc/aW1mlve+e76H3x2dBO4wJQBsvH8gYaJmU+rgiOdmNK3Hy69Z+wwpM4QZhdI20Erw+HiVeI2N
ygZ6tld+hP7rR4BfE6W3RGMe5MZd7kDrL+e8fS6mKL7urifLcdFxiFPV5boKphiEcqJUR6sFg0/7
+XTdEElngUgz3UrR25IS9YRDHVJ7p7oKtY2n/36ebU8KdCAbuujDmgloDLilZBP0SyP8xel7XfP7
qb//Ogn05ysPnXJiHKeHbwAHwAsLJc5fr3u8FOEu1sDcekfOzWIqHgpLmY6Vp2+exH4f2rZn//rr
7VnRSjxX+PXT8APSYYF1VXPIYoRBrDb4gMPwBgVZ0iP7n/vez+Lh+4ibckhCNNmY5zx5nPX4jabL
SXfrxyYFHowkQBnpP9hE072jwbG9bvSkME+wEqfeApdwTOJbL1G+o0G8sRWurSwptFuzaQPUa6m6
OZAeQg8fF61UNOC4uCpe/vXLJPzv7RAp618npxv7LNARjPObbsCAu50PLWDAG133DiUyY18vv+X3
OQphul/f0hZKn8UqY+RCWtzNI2iAuBDV4fLT175BCm/H6+PaKDnqF1V8l0CsOUwtPQwmG4dpbw5u
Lr9mZTZcKc5zO+z7kXqLj1R+FaFgPJQPFTcMdC40tUuvW05L1fz9GlZ6FOW0ySp8zYUDN+DKhciE
c91su1KkYwjlOlGjMw/hQ6nNd/lk7BAR2SV6szEXKzP9Uxvg3aaHzK3ZY3iGA4pbQ8wHKDlCgxR2
PfiXZ2GlUmzL6gKuVSUlXk4FROUZfdAY7kdN52snKuy6x0zPPhm6Ez1gh2wewffZi/QYGJWuGb9c
/gVrn7j8/d0nWnifaXVeEDJtOZH0i+ZTB7z6/vLTV7KlK8W8hnwxfggsZt0Q4IWTboGS5wVsoA6D
qHIft4X5tZzHXly54KQMMEXYWRgRLuN6qqFvPY9NgiEqyNfr7vu2KwW/VTvhjIEGNE67VVBQsjCo
Qdzz3krc4Xx50NamRMoAUd7EGDPQnjBcWp9TLbxd0+bhRuCvTIkjBX5roW2AxULOB8wJ1nYgwzBH
y7QKx+wp/57WuANc/o6VTLZojrxfWtDuHXVQYLzq0UQ6HhauoWMgLgeu6wXNf3G8/J7leb/J+s7y
pe+WcGGqkZfBAfINPdD9toYKyl3lDY+JW8TjnuZqav20aq0vl1+3kjkd6QQgmt6IepgIfoQbJXJu
o4aRdT66w4tSAXu9bhEs8snvP2pW+rRPQgYPSXcXkGto3iBZ6mzknZUl5khRj7JXBDScJUbsO2CC
iu4GE4f0dN0ISVGv1kFveDmJOeyyAleT2jpwI4qAvyMedt0rpDjXlcLqDCxL/MmM4VHRH3gsSk9N
dllebGmyrg2SFOq60yaaMQGtbHC524Vcc4+jkzcbX6CpSzz/bt1KcY6Fid0ggZr7eublTz3AQ79J
utQXqjvf62nXnDsLXxlv7koOmcDX3LyBjjg68bdRicDEe26Oq2zl1DHyYzWIdIxcUUVpoipNQG26
TnLgMjU8gwdH/d+FaYTOf3rrzGX3ksWzjbdpjxQ8hLBD6DT6n92AbkVfD6EFGMzQgVEgUgdnxUvU
vZsEAR3ZTOnR9YssFSoeEGSgmj0SUS4Hotu8M0Ebp3S7ABtn860euMWDZmJaCeu1e5tzxG33KrYu
b5UYjYdowIYHrS3lRzZUAQ4UqAI9TTrS7gv0P7uFBAKVZaza124eC/1ohbr9kA5z9hJO1h91Mqrf
CzDct7w7+UNM4EL0Frd1tbFCPyqoS+BcUMIuHDkEWl4A+nBQ/Sit2zMNJvWusNX0xrUz1+JKPuUn
A87wJwBV7l+1ZpcvdqIjAhIr40CNyus6+BS0cnezMJJ6h1OT8xwvZB3bxhingwnWhuW+cVr7R1DW
4FBFguFKpkCWQUgjsB8Hs3BPmbUIsAYR0OcJtc5XYQNWukH7scBQsRfB37i1Rlv1gJUsZUv5A1si
053NUvgtfeeDkjvo4ZReeDSUpt04f60dXmwpi+ReqsxDo2Z+GBuKdeu0AKbgXjtZdVbxgKA51pqw
FfXOrIMznlB1iKSCMmDSPhUja9YIXFzRLieEZfv6TTDJGsZlg+iOLkTul+HcPre5Hn+kgPktGCAh
JrGKQEc5CPBHgOXQ7ahLO9vY5dYGWtrlJkoH4KbDwkfTQz07NOhORaxOkKSzZiNbr71C2uCsfBgy
NE8Lf27aytk7IU6jBp3Or24TJeaV3yFta02tujhXQHqOXS1Fr8Jo/wo9kYOxVNytLs1KRrWljSHT
cIzodTPzZ7tTEfQ1nE7dO51bfr28CNaeL+0KSL7GvRlOgPhUNz2rpouYQQR0/PLT15aYtB9MQT8M
zqSnvhdYXwI9KvbtAKgVKDHqGxlSVvQwulOz/GcGxW9jYa99k7RLBKYStwNcT79U+/CU9FMNotqz
N3ahZQn9Jmws6TTYDbNiV1oHOkU487jvhqT9C11h7QnNDfNc2wM0XPRe7GFjDFeWsiVFiwKLNTOQ
CvXNMVVhe5QVsD0zRlmJfrrIXi/P1MqYWVLAaBZQbJMquI9em3UXZE72qHlu+f3y05eI+N2YSZGC
JNlooc7QovQTgkvs8aEKdqCf9V2K4Db2Bdh+dRuzv1YFsqQ8jr8xAjVJppzVBGSmZ5S04wJ25iz6
NmbRS9OOpzGGhtJx2kVa8+nyJ64N4PL3d0fqWeuSBv2MgCtBBnET1fBzFSPtdvnpa4tASgOp1Xhx
kOu1r2KfJ3YekHvr6AbCM/dCBMF/LTHXYVgrByxLTgdl6WReXNa+CXz7bsCyoPo2pJDV7lzcqQJM
vKkAnzJoZjkVvMg0bkZ8PJPHLhrreeNbl4X9m8UiY6RKOxcdjbnCz6Gd/xHP+GftnCoKsTSgyi2M
tgKIarenhLruuBHUa7MnJSr84TQV+ZnID6vKfNbQDEpQRNqIrbXVL+ejIja4zlWRXwHN3qdF0B4m
14iPcHI/x4r35aolYkp5yWriDqazEfrpTLztDdL4V+QYBhNWkTBvr3uJlIzctrNwLpy8M0ZvvKPK
jH2GbRuK82ZxuPyKlalYJDnfB5I2CGyHWtM7Y6bbv9qGoXwIYBRv7Hcrc2Euf38XpiNKuI6Jrcg5
cDTrrS8AHXHu11vUHoui6k8GBdZy40tWgtaUEpEHuQepPtU9VzkWtlPD6VdRZiQXPaM/XR6slc1I
hrNiqZFpbTmE/ogOT/y3g9FgeQvyCNFFRUW3Gt1DT+9uxoGzyXVvlDJRg9BNUnmoI8cKvLG8sUyU
RaFco9Fg6OxJapai+2N4Nk7ll9+4tiCknISoYZRhkamcmxRAz751e6QyBApF2sYOu/YCKfijegzU
MSVh17nqgpoHh5YexFiJeeMFawtBSgCJPus1nKcA/0qzPaVe6vlh1I134NSvTGAycrWyoHWPk2CQ
KlhGTT9phwQL1+umwJBi0kL4DFldJffdMfvS9wkbnD3kGxXPleGXLTfmfowH3cTiEC+67sGaBu/U
CM/ZGPu1p0tBmNLtsdOAkgEGAfVdj6ud37aatjEwKxhM21he+y6feGEmLDUQ+rkLbfHWOsjp6CVI
Xi8FjR1VnAUhloJtNBarvFLT74o5826dBGHA1o1rPx5T92R6PbKx00ZOWElxhhShRmWpRpi7wqd8
CNuydILhe6vH2DVoqf13H8apvbFTr6xrQ4pMRFqHxqspwpRmpe+jMHA/ODjm3KBwFlzVHLZlBGke
Kp4CjIYSj4lpFc3/9j4bVP05DOfmx+X8svYVUnRSlAFsQOb0zYFCTOvYOVDgTPWnzus2pmRlEcoA
0UAfVHSk7QROPDCQEyxDU0C2yUN9Y5WvzLmMEBVQcqpy5AXoe3WvFuQfX+G4tMdd0XrIimIL1LL2
IVIiSOJZJ8kE47lNa/jBVqEP0Hgx3XQ2RmplMvTlA9/FU4GTQ2djmun3s21Dl1bNe6j+GpVckdsb
g7X2juXv795Bfau07SyI/WBK8lOnmngAK8NkoW5Q2Pa3q1aVbOLm1KFDSS9gRuCTg8uwcywfdWdC
v8sIkR0/XH7N2oRIwW5WQEx0dYSH3JXm0Rw6iNmq4145G1KAp7aZhcVYJ76FwuZ928/FA/dE7SlL
Kvvtug+QNl+998YUZbzEH2v9G2Y+8S6szA/XPVuK7CwcWlt3UMHOmwaJ5BFdNNUsmutSk4z5HFAe
nlEdiNnLK2dGF9asnR0mncjDLtINW9WylRnWpCN3EppzVZZK7NtqhHJb6rohNiCK4W61bFdyhybF
NAVbJ0osN/LR5PrmNQiY1Glyb47jx6GHLH55KlYqQTIEtEQiBsFBO+IrjI+zNvyNCLOz14LuUOH+
0SiIB4dojyvz8+X3rcS4DPks057La2TEftfbQOajTsNI0MSvWIX1uPFNazOz/P1dHnGwCMhqhS7N
CKt6Pwezg+SIO99c/oK1p0uRPeqJPmoDhth6oSm+hlmXT+PZ2BiftfmQIjtUHC1ED5gO01x52bEY
UfC9jaPO/I7inO6iZRHFmH5F3h8T7sIVPHmXYr1/+dPWJkeK+TZVBhjq3Fp6TR9vdNTrnlqMn+/y
MHFeLr9iiY7fFBFkmKdm1L2VAi0COtMea9f5Ox/xrwmn9ptnTkhwJVSzTYQCN7aUlcmSwZ62nQNq
oSjj0wkZjoo2dF+8Kd3E6q89XsoBRaZghp2xAhQz8e6s0KBD0wfFBm5q5RKpSglgDCorrNAXhhOt
PeJpgOgi7tmharxFs/Mlb8yN96xMu4zxLO2xNduIOkiBMC/iSIiLqOiTHOEXVxvzsPaK5e/vQlJ0
+DO42MGfgxyExs72RPAxqhTI7kHRNcaVb1mm6d1batPU+7JuKLWoauU706JlkaDv1Oy7KWs2DhBr
cy7FP9I9ZW/gE3ZG2HACMVrdG8N0HWrYVqXwd2hnx07eoZWkWAIf8vghQ2HvkEzBRvyt/XopxKue
vJu4vEBviuhgamp9g+Jtdb4c3WtPlzb2Gn+QXksUNDLiKsaKd8ZTScHn65qnWzKgU4xhNkPe8s5d
K+yTY002gI9aHK57uhTLsbAtOkV56Btt8cMtsmLv2tpW7fT3A4Mp668rU096CFYKyp+5nUVnhPFz
lCP6eOOm/vvosmQkp1HVGlpx6LXWjaGAuHK6EYUSEXG3bSMk8q4cfymIaQ7OAywaahk25gD9Yole
NEN31aHQ8pahexe8aP9Whpegr+IgPI9itxeeUXzOryqQWp4UtWg8tXMbBCSguuJQYPVJO+4dt+p1
VD/ZFjaGaG0mpPgNZ13vo5Y8h8rQj7AXKVqT2ocSx7KNFLe2kKT4ZWYb+rJx6NdJighKO8CDRrD3
yp8vxW+MtESloBdCu0wb3lITr6Da8srdHBnt41VhJqM1nRmJ4TgxgvNQop0IX/5LsyibXn74yvDL
IM2itKDGzTy80sIXzcUITgSvJtjf6x4vRXHQFQCZvCz0S7DENw2YxjvOYLM/9tMWVnrtC6R7NqLF
7ezkenA2uvkpmvJbdapushKNz8ufsLJ+ZJRm69apbcSxd/bQbLkvSjFhkFIr5bXPl6K4MlDNbSp2
xyodrdemRWK+rZrheN2vl6I4N83BGyPUTqJ6Du8dMVUImwMpvvz031+4LFcKXuFOwzSO7I1Kjv4V
ACGaQqUz7pPyNg+1YiMTrc2AFMF6rpuDFpesUWQMQL7joYQe/jSqV86wFMN6GuWgR2p2eCyPb4I4
/TDMcbxReFgZIhlyGY+Mth6wBWixgcHS0ICvCuynnoy0R1rj7fJErASBDLfUcU1VEvgJLCK1/VqU
WtZ8aESku/cYr6Agd/ktKxMhgy2TrDT6oYuDc0a22A9WZ1EqdcaNaV5ywv++6OAj9+t2Znv9ZML5
YaSs1ryx8tp4qmIl31dI/+TCTV8q5Mg2DvC/v1ShWfzruyxh6t7kgEyKkjg+lEpaY9JlKDcOVfCj
reXDDYov0zHJcmMjENfWgRTmU04qNFsRnE3L/mQZ9JraDAvetnqMPXMLdbs2QVK0o0KDnqKgJ6i7
cXWMOy0+ZFa3VY5fe7oU7UbMUSwxIwWn1Mk4JI3nHIysNTaOZGtPl6K8wLHGQPCPp9elcw5siF99
ZmQfr1u6UowDcKlLt6L1ZuShNZ6pKOfDHtq4k2wUOVbAGpYMQgsRoYicgCVlBP3XrvC+tN5cHT1l
vsuGyTcFKpHloD9PU3KrYvR7+bNWYsaWjuDVUCGZFwXKGd5WUQNRhbZz24Yp8uCJiBDznizsmPfx
ZI36xoeupBpb2tJbT7GQhx2Uc6T37aPnoYyqmkqFnUS9xU9ZiRVbygRGGyPphwTCOZ6y0oNbpYth
L4LG/oq7pfFxyOd6Y/xWul4Aan5NBJUbkJ9nTg+FikXJp2rS6/QIxl9MjyWOD48BZkoaLkd5OSOC
5JRi1+h2haB1DPH/HAp6YMcpzdX+E9p4ZnvI7ChWD+BMNlFTK3FhLX9/d8oPkLEfCsfyUN/DZ1po
I2K/9bxFKFyZTUvKGOPU1hZNRS5CRodvenSnxt3t1IfXXVFklGjdTBRL8RA7C4D/f9RtCmNNddri
9fLy/33tz5IxhUgth7g7jN65DdWjOZvfawdxTjt5TmYR7CwteGpR+/6IhOJVlXIco3+dDLPMuK2Y
VXBujPzzHI0fkV/9OFRped1RxJaSIBKsvShFiwo0Qp6+bs3ZWVG8ZuPpK5NtS0mwAlzeYIYIIGXG
16B3n+xMeeJmvVXgX3m+DChEscsa0Ir1zkGVfeo0caP0+QlXtY1gXXu8lOzwNgPi7qKOqAedvXP7
IkHkqKt3Y1Veh9CwZPCgPfTx2GLZdHa15s9YZyHZ9cbxZu3XS0mt7Q1L7ToyjRIgKOtUReD3Zo4k
9uSFG6tzedRvTlAyXrDo0aPD8pnL6BA5z9agxr6B4v2jU4/fkbTeapavbDoytM4ogqzJS9BAIT6U
x7Hq0TqqcI/AuLQ96gmMTj3stvbVtfQnRYQbRUFl1iXFQ2zvvuqGI75XceBsHDrWJkWKiCRo6NOh
Vn62oFIjhj3Oe2qJ2OCgXn68nKNWPkBGs3lOmIPhDtxziWT5M9Ky+oNKVeh8+ekrc2FKMaHbZj7k
CquqnivEOsou9/wxrBuquGF/SC09zfAGcZSNDLL2MdLmLxS9S0VPCGL/MZ3R3yYDZmaxMVQ/O4G/
WcAypi3uaQIPYUY+V4vmb4wjMuvGVOPx7zmlZ3BKwulRV8ujPWnxo2fgXHaD3uik7EdvwiECUtuf
Tuel9X1SFta9p2g2dma2iefQPNfWc9xgIbrxU1cWjoyIS7LR6spRuGfapPEXfDO8z0BZGwr1GG35
l+d27R3Szj9iMYFoqxOcRWx2J7xkrd1o5nhwKpuYorVXSNt/ZlRhMsw9oTzE8T70wo/14PzQw2Tj
2L2SkUxpv0xds5ytSePWg55vn0XDjgLKvEv7/qlDkOFweaDWVqWUI9Ie5ys3ocjhaIqD+PdYHNXY
qq679ZpSjujxnsOS1grOlDo4S4hQ/RyoTvXp8m9fCWAZ7kZ/HdHqEj+B1Ez2loJHVxxidjFiAbuL
uQg1Wvh6+U0roySjkR03NGIxkrYdJE6/qXGIK1oZBZ+ve7qUGTqzGBTEUPmO0H21rHJ86AI3er78
8JVlJAPryt5MVaGxLduRfjfhkGYY+h2OmegSmVvQxrXhWULk3Tm7sZVCcSeOXgo8j5OD/BUmYJ31
cvkL1p6+/P3d09GA0dH55+jlGWZ6FklU7soy8I6Xn74SxjJQbpx7xTLLDihr0LdfDPQmv+lzh7d2
reDAc907pFBWYhwGm8Fzz2NWZzeFwPlxtIruWDDZG5G29hlyHItgyovccqmVZbcWjs2mln11RLUx
SmtzIAXyYGpYIrYl1h2z7dyFWZvdBGWqbtyLV9aojIxzoYJUdsrhy0lS83ZEEfXDgELTjdAmwC4U
krzzVRMhI+SGhDaqowhKumHzTQziTVHVe8guWyDilUuVLKLYYUCEfHFKNi3LvNjPFvD1XVxZTn7G
ssrz9tDtYuuG+cFTKIBl0OyqvKTWcPnzVmZJ7uHbwWxaGu4K50LndOmJSbkXuJs+Xvf0ZfbexWGF
EXaaRKZzXlCYhypUDCyFUm1jx15bA9LTPTugnFAPbKdKGO9E43BNGTGTtOzxeaS8eNU3yOqQSmfj
Pq3M7pmaVv1taKfZV+d+2rinrH2DlKnEqI2x4xKEppLdhMkY7W0Hf5YMBlJoRtfBPC1dOnhMvaIL
E/PGsx7mD/XgvXii+lgG+nOXAfy7bpzkjBXZvafXlKtN4WHtWQX2ufbqeuNos7JOdSlZzbg6YsvU
kKyqcKQFjj9vZMev1/10KVVB4BlsobfOuR9Ek+4nEWPjHBQIdF4XZTLkLxz6SfRm556jflxcIJvq
HIm0fb7q58tIv1LJahxbK/fcTY1+b6VzfrR77Tp1VEuG+VHdHMPUAdUwREV8SuI+Ow7NKK5bNTK+
bw7qpvP+D2dnthyn0mzhJyICamC4BXpQy5ItyZaHG8KWZSgophqA4unP6v/Km+NWR+hqR8g7uhtq
yspcub4Q48qVag6hHsjh7O96pfBwYXVt1Xy6g/s4mIjxARzJT1QGYFGo5I5F4N25MPn+vte/XcJM
I9qQY3QYC11/BfAbiBc7DFc2uQundLBZuooidzHUYYheem95iEilcg86yFtYR6krR9yFtbW1aSS+
9efBr7DD6ZjqFFT56jlsBeSP73tBm7ULJDgumoyGh3hebLlblBLAc/BKXZn/l17RZvnSooJhf4k0
YQegyXcw99jRNXF5Myxr+fD2I1z4iq1Oz5RAyqEXAkcNzt4ny0SxQ9tXnVdgBl15iguj4G9yC30E
dF5McWEoCChh9aw1yDbDtczzpU8/P9hfJ/HUYWfT5xOAltEOF4cfIEa7K+N7YZX55+/867MZdYus
F9yc59bYMziRVDcimOyhXwx4ZonkVzaLS6OwWQtTaZvVH/AQSHIf3RLt3DB+B7f019uDfOkdkf8+
R1MsrTTNiqsnjEOf2y6u672JiZJXzvrzSP4j37I1LNTguMxejdxUGIEl7bEPc7y8jKv8jpr1Ucbu
MCbBOwOvzZII6lJBVhpGSBrSpk2pp0BFcl3l++8aCrbVukUeICuATaFHcTlzr6v24IJ4txThuzZV
trUuZAvtZusirIYF+ZgcmGuoomDwy95HpoB1/X8H2zYKGCIVI/CKJsBtBz/KqsReM8f690xF0/N/
P72hUMnEoOwcUOwGtDVuvjmff43QOn7l/f97zQF1/N8v0NTWw7gg9qURe1w6Pe07OPT3BixNz/lX
zp5/Lwi2lbyNjYGPhEG+yqwemqgUmtT8AtCJt5fb/874/78e2FbzVswulG0xo/DYJFUJezwOT6el
jNwALB8ce27jAKwViJaBb5BdDHcJ4EHD52FIPPUH7Q3kWzkPsH4tWAw4JJQwL4ypJNjFydy+r08G
iJn/vmf0/c4mBuHhEHvzekpaBmL4vMzgwr39Ei684q3IwzUsXBWtOdJEDZIrse/4dyuD1t+9/fmX
JuJmTxtbC9rpusSHrkdfah5h/GxqgGmyKWiS5n3dkmxr1MhhCrigpQvpim7SXwpKpu8taLrP73uI
zW4WK+R+y5JgrY4V0FagceFOfFsJ8/j2518YhK3mD7xiD0ipLj74EvhIvJz2WcNY68q2f+nTN1Mo
BnzmzG4LDxUdWQKaYV3O2TBHa/K+ObR1ZxQ2JHKA2Q44g1XyisDQfY47On15++VcmEFbZ0ZZR/MK
X8nkMLh4ONF59HdT3UJeWMThu67YbCv6K2Czg/6ECum6oilBia0hzE7HRvA4ffsZLg3B+e9/RSiO
oCaXoGf/0MMR5RAtIDt0rbjmfnHpDdH/fno5RklTWIhqexB9m5LikjGdhc1Xhvd8Iv1jm9zK/hJf
Ehv5QBsG/XoTFsmQVZIcIjWeqlaXeTXM7wpy2dZwkVbdUk6Fxw9om58PrYfiR8OY/1HzdXznZNqs
5HauvVVIhWN9ltMXPnlBA+T3mAA0sy7et7dHO/n3C9uKAKVeI1pVc3QgQ8dvZkfZKzFK+8BbRjuw
wNFLDUClDQCT7tt6//aXXphiWz0dGA7QosT4Uj8CsJlS8LapN1wrZ196pPPU+2sCj2xkCzlLzUzw
XMgVVlHmmFRIbU9sB2vzPMLVVgVXNZoXZvTWtFA6Ujvd4+sYA+EhBWcelqKeilq4pUbsyq5+6Y1t
ls1qFRg7C5oxWC+nvYi1OvKBzD/eHo//3V7/sWyizckXowzMpjgOD72zqeU+CLBtpuVPJ006FTqN
Lbs1ZLhZlU77Un1AWet9MnUWbS687Ypr3FxH5692AaoENElBsICJlVbFO6fbZiGFQBwOKmbhAYb6
A1KF9HfRJO9zDfofZ+/v2SYMHXtqAnawrRx3cMXUmZoKmeJQ+fT26FyYz1sl3bD0zBk4Lh0oL9Kx
lPuC+kPa8/pYg/ndtMt9ssa5AHzz7e+7NBu2OjoEjkZVCjlJ5K+a8CAbv+t3tRXDkNIVgOhMkMYr
0maokxVm+6pfMles6JcL/bb/MjekRtPZ7BfuXVItthXdSVz2W3TaI+UYQtxX1zCGxtXzmmfnhaW1
1dlxtFxAJVeFh3FWexx0zw3TV1Jqlz76/Pe/diK0FSfTypErleHidjA7moDPnq/pt/+Xz/3Hqt1q
zEK/Gx1bEYqhhy22u9g1bfkdnn8wcInh/jumVnjBp7AUykuLiBXFDWBA0Zz6lfKj1As938vA6gp4
LlZNgr2qEvjTNYJwc1KrW375NI5yj4SfeGHWMl0RpfbZDIvJcPf2VLuwd25Fa0pAUOaJmB96NR6D
Qj6LZanSnvBrc/nSCGx2F9FHfpjU7PwF9iXAMINdK97XIMS2orXmnKorVzCri0jDnzB+adfyKQni
l7dfzoXfvtWsychQQLNxrZ9irtG3C362J/1rjdXhvw/+reUdsoAkAOc9PAALYT4iOQRO/AJL2byH
xdrOtWXyvt13K1zjQtcRcMqIlCZGfo2oPvpZQ0vMybdf0/8KA/9YBvz8hH+tMvSJQhMLK4tDSYC4
3Hm8szILoOj8HMAt5R5QesduZWs689VToi53ciXdfR1i58pBDYG1CodIx4GY5GIvM6VVXQpe5FRj
rlRtDKtUhMQ52Eog+E6Nm681OF0agU2c4lWkFKzg/GCMeD5P/vP0icppTKt6et99aivRXQC5XkVH
okODxqAVvKeQ2IwRz1xjG1yapJvApKdTAuEm8tXaMBj5IuK5kRWhV46+S5++iUuSZioBcfE5GPXw
5Wth33yC3279voIuirf/nTkO3n446s63Tb8uX+ZBIaeFXLJ/zfXhwvbGN4FHhKlkpnnhOLNYlM7j
WT8goyQNCv99NSG21fDBXBr9RqEJD0WFOCQFar37Xg1F865SIsx5N28oAnmv0QYD0JbjDa24yaLQ
dFdUoReGd2tDN4Cp5C9GczSwUXNaFyOPGPD3aa/YVrIH8pzsoCtmhyFgVV54Cc/j1X/nRXYrs4s1
mDSmw9yhsOur4FRdt2VK+k6Up4bb8M/bm9uFGbT1noMIfkXHHepllozTEysj/zEiTrzA6K7sdm9/
x3ks/7F/ss0ShhMkxNwNNmilop8I5iQcQ/0eXsFr2zBEdhV/tUkpvtloDqYr33lp5DcLG2I4lNlx
Nh/mpKrGrA3gAI6QWbHXt5/pwt7KNivbm8YOd31UAsE8HONUWc1pxtY1+R1GPfvsIFJ4fvubLo3Q
Zo2jrRZ3pUohKdkIcy8Q0fwIoaR9LJqwe98i3ArxGh5GxTgQ1AS90N5w5PRQWguaKxXNCw+wFd91
8aBd6xM8wNxxlVXTXNzD3Cz+ESPWv3JGX5hiW287tJ+IENRQjuGuIzSyh+X6p+oJYylfBxfdlGsp
i7tZ4YekK6RJ11DQF6bBVp0n45piYjlsXyX7GA79vZFRvuJQRDxcl9nbM+DCXKbnF/tX/AE8YJyI
bkbOKQySj7S1bD9Ifk3Oe+nTz3//69MTxlrMZESwqw2qDzErg6OteLN7+7dfyJdt5XmVbpep6wJ6
cF1kMwuf0VOIjPUe+Gy7UyYp9klc1O9bKlsrO8rC2nUwZYd0ZJAuqyrRLzl8SAUMdiHLuIYqujSh
t2t/dhbm9SU9xFiMZ9+NJ9pImYklfud63Cx5yUq+1uVED4oLdzPUYgAEh11zZ7sw4Fu1XiGLJbBB
xw5+3wz7ZoKIPJr9cf/2gF/69M2BPsB3H6xeyQ7nlskxJWIKPi+AHV9r5Ln0+ZtSYTPA7NUr8fkV
fWRr1N6zNe7flwfY+tZBBaGDqqwRZqophPKIveoz6Ph9L2azipHwhgOQQqQzi7W+DRoh0Evfh1d+
+oV1tnWqm/plCboJeWlf9+2a1UWzxlCv9SsWA2OO7yPfJF+riZhfbz/OhYYFtpWxFUUo7BrE9NBY
0cfQtVs4MyDJ6k3pOV91Z/u4BX6AANGo84FaIDDgygpcUN4Ly6aUgUagd6TCXSlNZhK6rA5hWI7A
QAElW9Q+nJ7QNUpPcWuq17d/9IXJ8z+iw197nSdUh1QG0PNoEjI7V/g8l+34PssTtoUxVzWclsBr
pYc5QqEvXYauMWnY1+6d14mt7k5LlKlaf8bGY2qVj4Fmmdd1S/6ul0M2uw6pmdevHBNmncl0RFNk
+8Db5n1wHLZV3ck5juAb5ZMDvG3GHHAOc+pWlE8aWV8zW7sQBGyld/OAS//YM4I0XvPRWQaRGRF3
odKfiw4awpZNZD9crcdfOAW2UjxqIUMKo44eYKhDb2brkWwpWHuM8VRXIqcL0cVWjzfVqJwoOMZD
fJy0Uca6Zvia+EU/ZrSrYSDI/FBfO9Qufddme9Kw0NG2pcGh49Lmsd/yzG+Ju6PAIPyKJ+quzLJL
r+28NP9agmFpinopInLQ62pQwoCziEnjRFc0G4zU0/t2261SD8B4M+nzdJtR4j2CvVHkFbQlVx7i
/GP/caPZivRa66MBS1P/4LVxnFUsjHKMzTXx7qWh2CxEqZdShyjhH4C/6mAo4h60P805aBEolF4z
gb/wCFsRnfRkpIH1Ibh4L+wLuvf7LCpo/+Vde8lWP+fiqmFt7weHUNXTl4HJ+q5Z2mukuAuH3VYn
P3Vxs6y9Dg5xokS6DgZZRqO9wqaeLv3PfjVOExrUveJKq+Sld3UeqL/mrKCEu3qa8X3zDEkCs22G
MrO5UnC/MNxbhPHMGSiUtQkOjRFyx0J2O0q+n3nl0iiCBPR9I3J+tr+ewZkyjuUyBIfRK8cnB67x
R67naznSC6va31zxVR+RJGrxDE46cbcIL771+8C1KbqK3qn+2drdrei6WEC1IQi7S/ZYKiPvhpCQ
n+97P5ugvrLxNCBu8Q9AtMt9i1xXHlTNNR7CpfezWdIUh3YQhbF/WHS37mWSSJ1OyhUnwEbQJPGe
R6BbGaB0MbzJAusfZhkUeQh+2u3Kpvex8+hWBBhxVWqoAwJ0GrLha+mt3Re0611Nlf77DdGtBDCe
e95PfYE1xmcFNhnX+QwYHJoAa//KterfdU7QC/67BCJe42LbzRhib4i+9IhJs2UayzT05unWE7QD
cs1vTnqYmi+WumtK00tPdv77Xysv8mQ5iBZ7oQDHg6RqHPmvxAWmyhbA65bd24P/712EbuWBFdNe
CfsvHEmOupsgmMXOQ/fKfl5LtesmY68k/P+999KtTnAVdYDrhOcfggaIxuPaAnSLxvHONrvCRt24
gy9BTWAIfA5R3360f2+/dIs3buCMNw1d5x8EiJpIHcHNy9hK7d/36ZuFv0bRFPvl2fx/0eXHXnvB
s3RuvjLnLv32zcK3oi3hAyfIIYis2o28+gUs53rlxVwY861Ujo8j0ej/xZrpo+Gw+F5ybLtmRV9i
FN/DROp9hvF065Q3duhEIG1JDqplyJ+Nrj9boV9LdFMen4+J/x9Poej73yXixZ3fwseXHBZaln98
NnPkVGPjamlhdiF181GMSCfc8KWZlnRRzuGKO3pifSo6LafcVYXyP/I5SkjmVNdOO3i4LpD34UZc
ZHBEATWi1nzUXxP0bfpp6Go25b5n63SBtYKpKj9jMXoJ5vq7Vu62iIr2dk5o8RBT6x7AUtJZp6Ip
66dqSVU8NjjYhiD14mFO0ZJzWoT+Hoz+knZJ2WRNNY1ZyN3L0HhAKCo2n8I16SHJ7++Q11nyBGWs
vGiK48xslXqNN6Zh2xfAqUVk1yWgOPZOZj3UuJPuvvbc9/ZNM/ye6LzA6r5BT6JXPoh5fe3G4gzG
C565U6+gXH7lxv9iyBxmDbFrOvlmzgKfhVlv5g+dJrBhC1i799AAzQn4t5D5dllZ89PUe5/Ciqq8
m8JPIK6aVNXq3o7BYxPwL3KA1wgnCELlEPJMRSNgzKE/Z2Xvfq3lMp48f/kWo0VyFyWAdZqg+xLL
5rlKmo8T/n0H3KrKF7JMh8F0STZKR7u0cRagOq/pUypm91waTQ4lw4lSl/ZuKfhTIRbvpoKXMXL4
NCWh/1AnVqYw6f7SAYWa9Wtcoqo6jnkccS/Vk/L2feleegt3aMH8PrV+aKBgKU82WUQqIhjEafqr
5sUMe3fy2hfswWctv/d6e0KEJOBMRiH+EPTVJ94IjxUpD2ZKbothOUmbnED2fuFy/e1pdqOalh4W
ZuJUhBKE72Il+YLANEVvU49H7KdMVc1PVcdBbifm0rGASx24RfVNG8E3HYl9fgSQpT1Vi67yQIhl
R2nzPRLVB93pOA1NwFPOgeFgpPozV6xJayLLB1sOjzCHqqFB5G3amGhMexSh06gef8OhyeVmkNMu
kv6XIZqWDMO2ALTZ2NQl/XJctC1QINRxTq2UeYCrXWpq80y4fRoL9ZF7ASS9BjlarKMYtVwIJmxc
PZVgPKI8rZucr/DE9mEOfChX8xTAViztFdzq+mod0yEKzAfm1B0W1Ws0+MeojOJMnVv8J2CbUh/7
+87T3ZSSznyWrMX9KRheLOc/0buFtJDlfQYzVPgNE4yiLePvU9fqXec3wW5AiiITrOpTNjc/RpKA
F+tZZFrGNdVBa7DoulfW454HFfG9YsHDJGMAN6f1xpVTlyVR84GzZA+zmOZ2VaTMOEVmspi8W1fJ
9ahW/bHR1ePqscc1xLJB4b879B42PH/sfgelpZAMd2rf6xixbc8zHplk74WVzQOvXrNZQr00DKWX
hXJ9MWRqUu9smA/4yScz+l9ElDwMxJldC+5kWmF7yqwP0cisof7WpWH7sOh/azXX0KwqaGMGwcFN
Y1Mm4XKSrrYrM+LQuRsTR450EFXeO1btjbMuC4AYuBmDUIH86fzMa9l9G1ZVKsPopXfhsxkLdJ/A
qBszxdp0grnMIWAwhU3iRTwhncRPg/W0SJWP1pGBJv7XAOrZr6qoQS0NigD+I2pU4iEB9ZFlfNDk
m+Cy1lBLmfDO6VidhKX1XkNK8qhG7DbWN+2URQw57CyC43OVTl5Y7rH8S5dRf/Ke6wk47qikqsQw
EHWQwcKOA5xlT/7Y+0cNVMl+ojXDiRPiVxSrXU/NcmbFFwE20AUSipuQMfPEXaNUlhToNSOQSCLz
Nrj+gz8o5BpFyQVL6QyNUgp32uTet13zZ60qfmsGaDZS3Uf9oQdgMmf4WpHakFa33BJxnAyJbBrg
Sv7Joyz43laTvoVuv/2TVGP5oOKBPwVlXK9gYQfBQ5lod99RRLNZzIf2gcWl95u5efpcdnOE0Y29
j3wVzWEGhqXEGcfrW+0g4U67oXN3kWp0fzcAyAUUDw9bLzWE0g9JZOajpmKR+9LT9Jisxh2J1evn
KU7sFwP88QfPoSk+BfSxDtO2XIpckTPLYnB8bXeKxONrBKdzm1ZiGeCd72AyuNjiyTv3v2KHuK9m
/jIaSFDaUbdZIJM6Hczw4opxfmyGBS0hVNuU+L76NIDldoJP0B06LV1KyXKIQ/K1kPQpxgRKYf6n
cHjhmUBK6/LBjs8eESSHxQ1y3hrzj8fdt7XyXlZMpFtW6gdbd1BOwdT5c+MXmCRhJE5gcBQpUDhk
N/iBn7YOzRLYxh95E50KTp7ReWn3cQu3ZOE6dxI6GtJx5nWmR+B15YiaPJq5F2y7Qn2CfprlHBrX
DEfeT12Lj42HrHWooiGDUDi4dUwB+RmHa0Z5/1D3AFq2/QgRfIdiVTn693BE63GWY7GO4Fze9JG8
N8CSopej+LwY3gJYTXYMKf7c2IHjAJ9URlbhUqK7F10maHd1YZ1ZN03Y1FuD8x+XEOnpQ0t7kfXh
6KUAqd7L1ZRZ0UgvQ8ncS9cE/WltT78I6XS2+ggveru0N301/kRlGECqEgXPFtFJ6qg5zCEC/zHW
ayY4j7MZALQceuXPg0NveS1X+Ib58mcsJiCje1Puhjp4hglsk1ZBIKEt7lg+87lDsjSZstZTP0wR
/IZ1QJnqxrk8Ud4x5EMM0nxT56aGEhC+hM8tvJHSXpJHP6D9CY0VkI8a7u7CVsY4aWntYBbUfS0j
0+LRVLSvFjrvh35onhj0relqlkNbdv5+wvkGjUlxN0GV+rrMq0pxyPtHCBOqvUeGcD8qyY9FRTzk
8NHTkoRxK7NYD9G+9A2YjCDplDkY26LGLu/q4aFvPKyLUcwo0bVgCTR3vKedOsboW9+L9bxccC88
k85dyT/RxR8H9AzATTLjjY4eMcmmnBAd39AkOF/dRfd7Wsf6Jqy69Qglqtu5uVQ//bAasqiP7ad4
YvREChEfnVj7mzHh65NPCfuoydI/FuD01ikx3PtVCN0/LgEr7uHLGe69ZKy+deiVPYKWWTyCumty
g3zHxyKpuld4HVS7thrXuzih5haWiyUchUaUm7uiHbLCrxOZKjJjhxji9amnDE5ucdfeTm6aNY5l
YMTn1U9u/bLwDzD2mXczzJcfnBNzbhO5MuyMo73DXCffdNnoz+WA+GaQNSLxms5ozXMDlnBYPdeB
qp/MKsmunVyM7lgqM4wK4r66Q1ZM6Z7ext7K96bhAaasW+5KPRS5pWH3ZQpEfJI9r0Qa8wo9LDjJ
P/SlGMR+pX2Tl3UZZzQqSIYGzTqHh1i5hxkUR8mb2B1ZG3rTJmTYicr8HAqveOnssrzIucR7KinZ
hYDT/krCOfmYICOImWGbLwa8mkfVNmofJ0W/a5KuOgjTDPl5nO86ILwQWUQdBKKFd9RLNR7laNHF
xhRsdmg4n9DBLBHsrJCwoki+q4A3zRDyLLkaWvZM/TW8nbB281jT/n6YzJgLz8yoQ7TBJwOlfqbP
hnS2mSPoBEOS2yj0HpKIh0dpUIVK1y7BllkWBXnWwiTjEYY8oL6b0Mw7QH2lAMk0Gpo0qbT/NTRw
M0pXNJDe1XXknVq/lug6HPw5JcVUfqrXmT+ggmx/s8X4z3PA6a1cguLnQorgKxF+EjwLXvZI+DpJ
QADQTng/ogYvcz8Grugyz9OG/KiTQLpcLEn1qwr6abgTwTAMu96hSxDOxHD1y0TFvW/AvBYS95Oy
+Spo46EPokTS5hRM3JM7UdquSBGsU5bTprTLCdNcjicaAz6aEdVV3E8HWtR/GMQ52Mq9Bh2HsoqE
OwI/6bNUJ1xVuXbouEecSoZxNwcJOiCaviozy+xIjqAXwKfDguncvZIG7PNbPbm6OMpiCrxUTGL6
EYF3+rGJDEev+DjV4W3JXLju1eIFdSoQ91WpcmyYHqaVEfvdIDe+ZFCUIE7qO23qm7jrkyCdvajV
kGoSnFkdIGoATYpz494YRw16EcsSVyTw5gc/d0uxYPo1GIJHD8cQHGorBboC2uKT7hDoKvotYag+
Z2imDPoPjkAHkResStoTs03cnXrPxEPatV5gsmRYx/WeFQFt0P7ZJx/6YERgKBZl2QOTFJ2soPzg
yrAm3ODUjIzw252ndI1irPTWp2TsWnASOEVdO6ZstXvh0YDtp3BZHtGy79FfUKWiJE34CB428Lys
3rUI3/v9wBaveai9EXWUbqmLIu9VEAqg7sd6zCYyherQBwPtf/m1NT4iTEoDXD1W4dtHmObR+tSo
QaC8M8Ih5hTbIEAYN8PY9sk1colPyiuD9jA6PWIQ6lbUy02XSBbcFHIw8T3SAJEIUqlnkmRzMns6
tRTDlkJHFALU6Oq+wvWzVb+rIXLdnePcrPck7IAQT1e/qtwv2tG6ygovxobgdSqIT03Z2ThNuAX2
FlX/eoQfDrb3HVkMbgY+bDCatPEqeRxJUUKYjjABmMe5tdi74Dxc7CTxoBrFSYhVWYoJ5/A0o/L3
tJbU976dMdl0b0mAYNpvaoprrxvYJ1tYCn9klC9SPntxcUcdIzKvOuwbx16v85SiKN42mO31jEkl
yiTcOVVrD9kO3vU3MaTI/q8CmJc73rS+TimowAicYm4qPNMAP6JVBonb+6BCEVz6g05geq/JOKXh
aJMZq3eA1wZ2/mnY68CYP1rw6ZdRcFLOZ1jWFse6gyz8Puw9Ep8IgbtfBjX/MqUI4+jyAfyvNcg9
PVTdnZhabuAgEcv2pjNFG+zsMtEOEDU12OeodgH9QjTFHobTfHbZpMvYB0pTRuUp5BT2xszDf3YF
zM/Jh7Ly+wfdJKhr4rpZ6D1OZdz7KLVNfVd7zotOFgFXDUuDBiRwLMFoukGXnP1caBl+9UQ5VcjU
EM2zyS9QjMjA8Cj1Hjfpwb2sU0XZPYqn1fAKUEhgX2G6jp/Xg5u2I7GXiBeyyu5nwHE/zNEIZWjK
F7dO96OP/rGP7QK1X6bDOPY+Af+rdB4XwgqEVH6HYjk6kx0OA8JwLkD9jQzT0tfoMZp1V+YOsQy2
Aisq8Qn+GI36VvowcTmJrhx+LXUixAPryAiKIVem3fVdJ00Wu6J3pzU2TYCBUo1Eo6dwNHVkpuv9
WgyzO0xt57yTDF3zdSyFKR+mWU00tXaehxvMHTqkbhVJlYNnwpddsM79fCBjE/yhQ+W/6inG/9cG
CBIPuNvp6IOKdCBx+56xF62ttfxunNCncWO56f3TQNdlvWGqUdPeZ4XX3WHGBPwRJQeL3BV6xVlm
eTizXUhGYfNm9nGXp1jqP0Ca1e7V9yH3/VxB1LSmSB837BDTMIEnYmTh1D5JGfoQOvka/sVN1apb
Zrp4zYPARGIXzsugP/DQriKjIfPiG0na0IctXh+TwxBMuAwkSN7g5uHped1XwPr9DrWc+5wNvWI4
g2wlP6DGbehJL4PBGl5xXuXWkw3fFdFaJTtj+t4ekJiz2OoL3mDWw+61SqtBL2wX1ypZdmj5GHFJ
gKmDl6Ki4KvUSqRhbxEZsOpD2eBKkdVqntbctx5jO4gQvftplEIckhLtKGkv1gqVSsgQdao7P6xv
ETUP5ohrIdOHifaVyyV2fNzEoqUUt6Jja5N7YiErsmVd8cennjfvwnokXS76Rn6XvC6f0azbB1nl
evInqqBQS9vJ1iYfq4iOeWVn+oAehvH1/EfEveBLljteVV6Th6wvv0Vwlg3SNQz5d8P8Rt0spAqH
XLlxwt5bSS8YMi41/YOu/pnvJtTgFK7xBbJqhFaIjpAXLLvbBTYF7T4ytq4PWvNBnOCxFGJQgBu1
JLNFb8S+j5IqXNMay6jaTRpGPY9nTkd1o0q4J2HLDUv1YBPAmzIUhYLwbl16dBWVTi8eRA+LT9FA
YVo5kRMuwjzKVYTn3WvY2SIEj1uF+5OA8xImIPAosJIe1+dhqivA2nHjD1NPsIX/UA06HT9RWBEu
ewabmuYJGtUgKpEqg/dBpoSxj1HdQ4bEObyLPsua1+ooS7RC7aZEyvpGjXCw/B3wMg5OCUyG0fgU
tE39Dahr2e6xP4dIOaqOwIoeC7LfeWXts7yebV9+xAEGbHTteXHfpbBTha88AhAU/D8UkK3OmQPW
AgsjqZPxpetp2B/XJRILGlv6tb+FieJCzzuhq9osxPGlUhzqg0gTRJs4uOu+nh9w3ST4h6JGcWbf
Ipn4ERFdX+4VUkwmtWbpXT6G0MffVIgWgxPzumg89cisslNLRHCcXKA/SFjRdje97LD3WEJXXD9H
dHLuaBcALDQOnP4fR2eyHCeyheEnIoJ52AI1qQbNsqwNIdluIIFkThKe/n51Nx0d0eG2VAWZ5/wj
pEPrZfI4DWMVoIduvddl3Trm9LqtfAAWbwLuqFSWxULY1ZT6lusBtS71MPydvNk0Uj7NMnumuQ6o
ULau99piyW+5QkA5d+gscmsPcTpxKuIdEyn5Y+X4sIRd9llynRbXikZbl+W07IOYhOQtunlR2SP+
Xq1ujrsoVKmT28uZPo2liad2aY/9GFl/QcTNJ8Dt4NNu1tbn8lz6na56RZp93W/P9yG3jddCIlQq
fVDpQE7Rc9GvSxtnXQB4XLoVxaRe8RJ5vkPAi7n+CWSYf3KtqLOgE+8tMyyTEbeU/aHbtp55Uoxb
xgJNjKForHxvG0Ww88nBuppLm00xpxJvr8uZT2PZZJwHaxHmHX+sit1QZ+JH9AsYSbVOwaVoSXxJ
ytnwgA8zbe6azJxH7tjI3GGAnj8ay5YzS9HgfdQj2EWmEH3uxCCMXTCNw0PF9wr5EA4mD08WwdiP
gg5agmSDfe/phd2akh48T+P8uDp2/55Vzbb3wCjkQ5XlBLVb8wyy5Br2Z5TPm9yPfVPDPBRjaLMU
aHBhO7TnlYknXI/+xir23LlN/+BZGXtxa4o3o81oHjFK8ZTJyThpw+YxjEJ5zavFoyzED7E0jkug
OPOkfXNLGIRcWeY3rVDzYVFYru9H9rsQ2ks3yO+zt7XiYvP3ctZ0xWvQa+eZrpHsyxza/2QXFola
XD3HEbnwx35VphNzAS7gv0vEIWEEJCg7XFJwaO/V5sIRF6Y/E/PVq8sm7OBn8AcOnKrz9lHujj/1
JMevuZf5w+QW0986CEHidWhPOFnZgGIdSn0NWFK+CdK1OTP1MtT7dWzwIRMpmjuJHUzdmuYbNi2G
1n5241V59hb3q1UUp7kM63Anh0wvp5ae+2XPOv9HbOW7KN1hh8/OuVn+VoeJhRdr1yGsZxJkX9sH
XTuZuw0LZBDzvtngw+vyGm559akdp06jiQiqPFTFK5nR8r8ODuZPuE32X1lvDK+6NiuuJG9IzX6s
2ZFqNZyKxXyZQgOSt3T+2FzUV8RjcM6lu/5yqnJIzCEayUVw57R2nI7WpSZKrMXI3p2gvLffVuu2
G9aZ1MCCOCpYIxVvBshSUPvdsa6dCGCB6l1+XHevWdR2kcy+OnPNIAOXcK/NrQQ8Kus99+/0iRmJ
+QVN/y3fsmOgPXNnamoJPGOrYtXMmPPrQH2ZVW5cFB9bNZnLuTbX5TjPcph3OAYMmCLa8P7dJYI/
NqHiuxFL4W4c6TSbwtbb+4Zh9rEnw+APbmE/ont0aPecMe5uMNz5MlOec+qDNtpPZY9yRAZuAg/J
n87q6qEqfePBn8PxBPtmHdeGKC7NpEXKjvZTuw6zd7+L5lNkWj6vpcdS7nvRHzq0ZRBz926fleFs
NMNRzcEf3v46ksPKkiwvAQRHHBFhHUNBbkwMk5FuTBMHs2A5nZxufPJNV5zGeRspgNG8jUblPkqK
pWp4trA7UCCm44ZkzQYhRLu9MMJ7qeQn3s2LKgq2dsN4kn2vzmGUO59zMc/ngiUr0Y0h4qWaWKBt
IfWfLdyWo6S35mLYxk9jieBDqUy/yTF/Dl1zxtQP9dWWumQHoguq5Gd6NWsvP61e1yfh0PT7ru+7
T9D98Gn1ivYT0md001B53CsUaKb+MPnNrvfUaL61ouFZMtVQH8LACXfEbxQpEm5JaqcXDjuGKXen
jN55mWovSrFuyodCzBszZ1TGQgYWCTN3PCMbe6gcV6fdZju3qcvntKmX6gYoKQ+FJa3UivR3zlRw
pbm+eNoq5aT4DOZjMdh610hWG2kZURL0xU+2Ordi7NlhrMpJqlZXSU1x1D2UOz+4dtakwySqmdby
AKRYZgCLYOorzIZpRyx0xsLXmLpu4f1ZeqO4RnVlP0yZv9jAznfQf7GzvY20OC0h5PjRysxP1DyI
v4NfbLHvTNXHMticSzBMJyeYsn+FsMYzYQ7dQ1/cGTgcH+5HsGoHnkixyidBl5PJnC3WdtX3Bl9P
1+hGWDtfTOm4n1RFdDO7JJb9JHBontCl/WaJ9rXxGJqTELQIkLvsFcVRAt4l0BwvcSeJm41zhzCv
2Or6mUiMmvjndc6Hv1Q1bGdbiSrtdevPMH0jNfQAL6chdDKaqzd7X6j6FJrz9Gr4ZvRhrfn4Uwq4
tp7xNA2JTDosW2Ng7CuHazvzMuJSlOfGNYJTM4uCh2SC4KiAZF4Ju6r5CQ16Lmv+12g8hn6X1T70
XtiOu9zOX8llivaLod0VIjAMHmQRRYARhnB2IfGvX61rkXtGOVfigVQSUREYN170IQ6A8v9srmG+
9tLxj67BQTgsS/Sg6IHYTyzy580xgiuw33ht1xGSya6OFLbmCbFt2zfoXLEzZyWeTKd+bxqrftCi
r+DKx+Vr6OtnfPKwXN1AWRZam0MrDXViIltFnFubvxeb+95yLsTC6bPjMHNgzZGyfxd1Y72v1WIQ
2N5Vn74r6oOsLYvJGFYDAdr6nZmm85/ph/8mopthLvo+SO/ZCrA6Edx6JJr9LM3xWlvesvfoqEoi
r3FuMyc8t1Obm0chxjpFMIPdqY787hDem3SkKdrzRp7bCYlI/hUBcj2r0ienuZ+rL+1M6iCVt76G
i989bNZk7IQsu8eoG410bU2MylWUVmO57YK2RGYUiU+6hrIYoUeZhgYvq11qgOGCudp2RPCIxFDv
s2LJr3UW/QS+I5+D9g4yRXa/nI088M/VXEH8gds8u2W37JVQYPyl6TRJy8i9K/KOb9avPbJaXc5B
MDoQNUxX445og/Evnij7ZkSRsZ/9sk5FpJEsMxE/RJ7lU0wQbB8W7BzbnAgvBZHtH10RtrTxGjuH
9rO0saPmYlukHfCXOPkfGYYbVnHnW4lO3tqlfm7M1X0UNt00A1jTBbrA2w3NUhxdL/M+6FiKvrxt
zG5rBTnZlH17wkW5XamsLh5QXlo705Q7JCbBk2AW3BlGqw6W5HaM7QErsCmhVdo5+90EEeCh0u3f
dgBo0a4Ac5HVAJSoit3mSmu3DNB/spjmPXtxdmHjDI4jCOOe94K7HyDq1BfL+k/3M+GJw+adlwYa
W0juczN3EQX0s3/y6lXCmJR71a/1fmgGZ+8i2vosxwngSYQfrl9FR2xH+oaSPkq3ahBxP6O7QaUA
a0MqZrhXKA6ZG1d1BYhsb5UjxqMR5tUZnKKIx7nuWKO7mveBNLUWNXMyRgrGwd/ytKHy7Hc/QI0M
ZVundsYARCCBlSwrmELB7XLxrei9JtsbAc44XAyIhNdcUdoZAwXOF7uIxEV323cwFAaBLtl/wWrt
2sGpXyzH2ojcguswbNOLm81q9qg/QOk35rCiGPe6zPRx8NV330U9cN5oJ3BWy2HbOv+Gy8IAB6tU
fdxa19gNm/+Hl0aQRay7SzSa85H9a2GUqOoD6LL7akBHnXDCQx/UwWflUfOZ4V1ndaBKUdl4jldz
HU5WfSc2VmgTrRcJpuHNccaq/9Y09hj7jKaniDU2mcEOfsCOoIvpQvgMqrD6WO/e9MIkjiWrRuPM
yhGePGbi50Xl1mngYNrTzYmaxmDRvKopEs81dtfPQM/lU13SgTncFVdZ3ssTdHh9LYf+0YoUfqd+
+9UzCOxAOPOkGTzjOGXRbfTXaI9U5s9cBktq5nXxYTB1PFbEm+2rAS5TB7V60FAEx7JwP3OLVz8b
Z2Wnvlk1KaR3l4ahwz1UTPU/hFfDofDgqIxwmo6rsXBNYGjMMwZcBAPb37mtfYfoAxE8lGEk42UT
4t/WwYFZbSF3i0sQmW9P9d6CzmQSEYLTnc3AWNb8ZDoooGqAGMESW8jHxXeApnNfJai3RnA6J0hK
S3YXmXnDZRB1dlq10gdThWTHywKPHQ7hC0a7Lg5dWuwt39aJyg3rwCZiPm0hBUKL5/tdHAAifC4C
OjqopZHqQv7aVrv6E5iaUJxIufnZ7JcQbGR8RtUSxH6dlWmQef8cTZSSbwfbYcxLnYqJY64Oa4ZS
OY37zdTD3s2i312IImkQ0ZIY7FpAWd38ON9/U13KX2HZmvuQAKiXsMmi67j5Q+JPE4RbuXkP0Wr+
9liVwEZHAIasOZn4n5PRKG/kRzJhWt2UOs0CMEqCK9OZ/GxCxtl5G94GMMdUL6BYiPe3NJNl802G
YPsYdnkWb6HSH6Ii/N5ynPKhWo32VIfVP9tXOYO3/y4iz94FjnbQoIR96nQgOaPdmju7Q4knib25
6Gw+GqRvP0ta6FIymQVXFq/aYuYrEg4OE6UImPGLyOHXYc2AXa0Sv1PFMapsi9vFri6OoYFZLO5x
07SILfPEv9EyVOKJMH+xTM5PAqvQ1mU6mPcbPrJ0bAc4Umre0g1p0qlBx5AAtfqxrJv2YbwnTo2d
Rs8H5xKDNMuTXOr5IAXtEePQYbSR5LsUZvFCHpuBbkQOZ+255mXSKv+y7Yg/qnrgtoEwcenm2X6p
/OxjbnDLZFlBEqY3Tc8z1/hDbjRffQS3O00bvouy5s3azDrtes+HgAnrc23YP772fjk+bI/OPSu2
bJSpCA52UZQhWUP+zF1hdOQySUs9mK7jP+KeD67Kq+wrhfBFUk7m8yh8dXJRGaZlFLXpOrjyPJkA
Fe6sRYypdKbuXoFz5GjR3aqxuSdrP46g0RBImPIEtotSyCJi0LFYUfNgVDvTRVUgaQr1F/mVCXQI
aN3MOEd6EucoJGKFPSIx8L8zSDb5dSzn6CK4BB+FX3nHQmfLp9kSUwTbYbWP9xbYeB4a5XM4NQCZ
nTdv74FZsqHlyt6BgpjDBeFd9IR4DBGGZQ8EBmbLceP1foDAW59I0ihQTpp7tAzDVebZf0pY+RtS
HC8NZi5DZVviXFC7BNFIzlw+6eGlJPYxGTuStafC0HuwzewCaWnFrgevVlrGTz4C+KmlZavXuWyJ
JJK6QS5FuipCjJ+ZX/YFGq0/FXNeJl4xPZcDX5gwm/dqmdyDKFHJcxTU91y9b/gLkfi+cQ4btino
f6z2Lq4q/VXepRuzr6ZD0Rd1wqdWQ/t6LqJP8XNnXBOq5h2uev8rXPofF671FvqiYQDtzn5g3eaB
dCav03Fdde+rsz1vZJGl9oLExQmHfWBMv8bAfO9NRSaXZsxYN+OpWzeMS7WEyI7kfOORcmAGHCfx
Wv+fHPryMISGlbgOQDi9iFMskUUexFhcG13+ChZWo011fRy4fvvPpMjwwuxLDyY6jJsT9g3LL6Le
zxCT65vU9WSidI1YzyqM/Yo77Zc1TuMh7FV/9Ooy2sGoeEc9RGFSGYgwEGwiKU+2aiv/tmVHZvJW
LEbiwjcejAmIdBvy2bqZE2zpwMbzH7R6d+0bpgJpOn4VZ8bSpdH/5WIO6qpiUgPFgtUA5eT6KbIx
G/zDy8FUu2D6iswQPniaWQ9WqV5MVITf5NvV30M+3K965Z+HHNQNAWBmPKxt4zDcrGgzlTW6/yKa
R/5r85burxZVMBeYrz6sBgMGh4xBGb0xzraZcta3+yzKXGh9RcyCY0j9rai0OoY+c4uhg/XkFgqd
jr+N+nnq/B6ifun3i1tVh2zLzYS5sr4AddpXoZfyuC5Dw4hdjaiaqSKRe8vJ/P9QOJSnqYLoEn43
vKuonI/CCJChSI7WoYqc55ZR/kGPODyXsV1Sd2vUm7+YKxAlf1caeryqBqr+j8Fbi7+wi0SBiCYy
ATIJif8FZSPfKZnsPszCi3bO7Ip0bo3lbJpmN8XtUm1xl3fjXxVt3RD7k7lae2ctkYxRCLttuxGV
KsFjVdk3cS6z4Ii3Y/xD6waoLV9nxRLNMsYkUVxZzYyzQQ/kBUyyRrAmJhtZ9xbZ32tE1DByVbEQ
4lSVj5kPpcit0yGzYOC8FeFkHxpyfF/yfjSD1CMaGURJgHOw7dpxWMj6AzVSL+Hmg4llfCXu7rJu
rRklQDxthFyjkssRIq391rlZf7SROV9LlAYsdxvSWFIlQVMTaEj02H7fBMuu8dYIKsQL+rPbTGwt
kHdWHpv9VMDqFGZU7wpR51PSN727fpgLM28caSsPkhXQZletDUNhwas2JW5XOYC6nnD3lr2omeWk
av+gbA36e2yzzRrQBXORmMsyU0iUT36bVnIqdxtzINBPPbEpMBTPx96d26ds9IIdTKNzaxs4rFO2
BVGQdAgT/OtsAkwzmhLyt299aUbxMEbVQyRzHmDtwArsfKkAwxwqCQUD8wJvzQtr/BYAgM1LlRWg
poPkS0lGcB+V9nXntSm2RRXuF8pD5/190nsardaNdv3gDE8I3aPTNOZBm0o9bE2C8sWIUmEZUMS2
KmuHcXIqv12KUby4YwCXu7UO9YK4ZVuxEAh/jE5BWfoBWdAYV/lA6i7rM463IXL+IC2dqucSeGyN
kfHY7nkNW99OkJi5akcrW9YkKhDgW1M7iRmWb2iQvwH9brdyrtrhiMS+1jGAGp9TxjmuU99vnex9
au0xe9UyXNvfhWiU0yBSWGqx9yWs4Sccq54PQckwNNE8v/biILfKDtNMyfJD5HX/1BLr81bKIqhj
A9T+NhglPyXnKqOSFxZBkzZWC6zt9Hr4gCdyyhTUc9hOijaRLmnWqfgchWVnSU/Hi3rol2JYU7PR
AdR2tIziDzSv6z4HVmB2j05mZvVhQQdGBP1o1PAHvo9kk1LJO1Gy2CGXaabvcu6VqZ22zG57d/Vq
/ixtVR4Ko3dTy+5t0menl6op+E1yUxyzSDYpMTvTW4A8NJ2s/pmFW599Il52g6tHBo7xWVRthjA9
zDXGAE/u9SzMWKJ1TWk3BoXlB03Aj9vbpi0GiqpZafujePRRe521xkxsYM7wxjsYbf3bW9UzF2J1
LG3lvI2upx9clYePI2UKmPd6FE1b1h/yzuPInZ3pfQNig5DWX7OJACyvECbLYinSEPoVWaY24iK0
xaEiuOk+I5L5VrXtKzwU46arqmdtGV2KHkHtw6DYUl23xnVxO5QaHmbsRWGnNDSyE6aJdm8KkVH6
GrjMrsFgr7eJ/eIxj6Zl2UV9YP2GqjQ5YVtoLDvr+s9JrOrUoQYhGNLo+ws6SWNIJMpqO2FAb1Mx
j+HOCNkIcMJw2MV1n+VfSDyHS1mx9aEospZb5K49wns9D/9KE8jcQllpJXMUlhZmlxpDQV0OGhGP
pbkmonHZO6NnP0awGeCUPFDws+o198Zpp1o6a/DNuGj/a/Fmz31+Gvy1OQ1r5/2tWpuh0Jbdo1yL
7pKhxXr1PdM/24Xi1ljseuRSY2GJLeV2xb4t3Y5EPVvtaftmYUNGR1k1Ie6M//BwXzqwK9aqsN3O
g1bblzsAacXeukY6JpgzSwU03onLcNyxq3x4tp/16eDPVNTRufczVEhyum6yXl0mT/ajOUgt7ZFX
G6Ck9nIz/AhA5Q92SQHdOpUvWWR8EX9SQclVxZ4s3VvTMn9s6xacXEJt95yMpwDZW0qcY7YzQS7Z
8lq+vPYxGMTFUdLcCRMBoZALAjaznM5sEtgirMBjY3W+27JE1t/a9aFVYxcLd3yK3HZOt06I1Fcz
gTdzeN0kE3Mf5fWDCAM/6Sd/TY1pDDDxdLdwtq8Ih3Zd7cjjNlXHoVhSESD8a4fRuZFT8iQlYmqK
vD7qonEJ6m2tX9Stfa9w/bGrujAxVIFCKvDe4DmXnUGg5o7u9W+ERVd/3A7eLIOTZ3SXyfPfQ4St
pC7pAaqnuPK8r2DQEi/RkNvxmlnD0QFjyuY5T0NH7LylfpuN6mcoTKYzCBHaysBLi5PtFZdsRHCF
F+0K/xzEeW+Zp7Bb6RrjqJtiOMIgJZfEhbhyd5lTTox6xtNdh4runVcMX7LT96e5K4q30m9vzjbN
CUW4VWI5uWA+aZ8zjdmrzQv4UL75WIO1Qo+MRROL3i13bo+sr+eGg9bKnf043k8frzLLKxPOd+OW
4GbcKjvYO4UKbQxAotnTnKozuK2A391MPcjBvXbt8h1aZZfm0fo7QiVYQJzCTefOqYw2UL4l8Pay
GDBw9B24hVv2yQorfIKEd3ZbWDS7ecKM5Sxd8DeSEFuBxvtDbK9zJu2qe6ZoYHrzcwHapXSZkv8y
p8XirqhUo6to142X3c2jjznyPjqnplSCpWneo565KNPq3o2gvoZrkydorCK6mn3z9+ov3U8R5gtT
mbSu0Ne1uOCd4CyEkr4ErQcybDAqrtkq9naGuH/CBrCO9a8x6vUTvh/IY7QLifZz70E7yjpiMV2/
Fk7/N0i0PBU9uH1U2o8zriposMWMJzfooaVLG4Flh4OoL74ZsDGC5WNRvgyGaeFIQ/I/yqDQySKR
NZ+BFGALh/lnQrP44GLnm5Qb7jNhI7Aa5meB9IJrLnxndkUuYiBEr0ve9QCmP/fX+egu/fhXDvZ2
7Oz8hM/t6rK3HC27qG8CQQl6sN+ird7NrPtdtflZIhE6RKiKr6Qzzyl4tErDuV1/8+FZh42BOjWa
6e7X6Sbjoa/mdo7N1bOvrY1psah4S4NmRcCH5qG44BfnlZx6rI2Tiyg7cOx0rSPvWBmLd+nDoL3A
bDPlF/P0J+jM/GSMfvvf5vF8+Hbo3wJOpATLlLVHel0klTJc8Mi5u9TLvP0rg1EMxGAD50FS+kgc
oqx4CF1RfilJ5oScqW1qpNN+NoID0Q8qWDPvP7wL+XkNtP0f1L9+aIusPkq2RWSTZHY7hCEeJ11U
iUdNzG2EnuSvDL1TaWBbxJiR1/FIWeclUBnLjlk27peyN2aOgtrXQzaNobg2uFjqhC5y879mC0Db
3Gbp5xddDRbCERFFH7oZvfeA8t4y7ttuvbZGo44RTGN5qHrwIOhzs3yy3Uj+8ODk9TloneAlD3Lt
ozT0MNJl5LTN/oJl456fcs50718IIbOeTZT7bSIbrQkmKs0l9SLZYyDwjZ/Wp15XY6BY2bdyryK7
yWmeyropviZ26qNSavs3bkt/qaJKzCkbe/hLlVtnHkSxroAMAk2sMoMnm4d2jBcxg48prAnMw5b7
hgIs8pJWbhayNOg/ZrWi98ALhv5mo7J7qwyAF2fs6gs+hfEEVoN6DO/Utc9s47pVtM8MRdlnmN0G
qfdWVvhpZxrjwGce2C8Mnb6m0SQqf3sop8+1a46nUnrrwSbpGmXOFDpXRLzNszOHMg37BXPD1DpX
YwisCyMquoSSkATUK4hjFryS2POj8U0y4KaFdUf1TDPsnjr0ilWydMpPx3mqk822IRemEsLeW3+7
NvvfqPvpoyxCY++t4u6bWsJnwebLiuNAlizY5fey1v8Jvy+f6wjzLpRi1v0TVsc0MaKmZ5onGyM3
+6tlu+WDV9T6wesHj1ghF1dd1uqrY2/Gnmek2nl+iEx525x0InDmQ9QrbY7c/48Q0a+eNZZHlLwb
spxytI6V6Srcq8DwqLL/mK4EZClYxzavXpJQgen1GDFiq/ZfTcz7cad6/H4L6Evv2Pkbwh7vVOWb
/Upgi9qNPQp4a1FTomoL8qhw8ScwDuFO7tYdWjmHZY3PYQBeuCsVgPN6fjO2cvYHjus35ZhNWrSU
kE45SnZm85aRx89PFhQrhwaAqmPb9okqYIAEf52SDLHq02B5eo0Rmlh/uYb0fqxpj/DmARDTYEmn
XVuzV9RPYL7hnsWMzH04ILSDC6KLyL+UI6BbXxTRH3rn7qhYpi/RUKg4sDOYWZqU9+SsMKX7UN/F
Nt+abS0R8/oMD0T7pDT+CPbyCIK1tLJH9BpLwjdfHObCvORieIRwFsChKLDEODLy+6Hz6t4Jvbop
/1OsN7HUFYHmqrB4HcfysKrGiU1MK8lkIm1CKW3tcgyI/CPzb11rN0gmo+C2VNZ7FKkgaVFZPS18
fF9oP/5z7hYVmbPaWaX5pDxZ7IMAqR+4ENAnG0ts9aRGj0rlO4Fok4UhNEBKgvXRJxGzFRsaWoyZ
/d2sMVrLFtOU7MWDyWPv1mBztVBX5okmHvKFCN7l6GukaLmHPM/qo+OgK/6YwyLqeveSeu1eaXMq
k05h9HR7okMzt+P66IL/OAgodmp086/xQnVwN/8v8/Dw2DslH+cG0ILbYjqrHHfzUJlPVLWEx6kN
+1NZZlUcdm3PumuPXPXIvUIH6Q12JwYiWBxp1BmPlzdatxoN4EGg500qvcLg3fvJy4UcI711n9Xc
3DuWGCEb6b5NrIA8IL44LFEZQeCgw91YkR9ok/skoTBKuNzOQNAzv3kuU8QJzS6waJDB/tcw8DuQ
+LRH3QSix+9iNoKSKWXyzk6w9C9ENBqPXM3rsRzmgQ23n1Ax5h6HwYJ8SyIMntjVD3j3nkP0QmfD
C2uQ+tpl+C1Z/0BeT82i5ItGXjXnpseWxBkRTSCy8+Y6iY8XImY+Ksnn8pAn4KM7BGFh8PZGpvPL
N9cmgevgTZethq3HNtB1pgSC24IvFa3VcaGJ6LYhWH7RtZpTg0qom68DuSdhlm5SFjWghHrkX7Wv
8Fo1aLuzYk0o7Khu2tQ5g5uQqR3qjcyUyTmSYPQ6b6OVmjq65xO03tXFMJegaAY3tvGxsdYXD33Z
XNFOPXpVV+/LMc8PdWY9Vk1/NVCzJY6FMy7ULRcj4MxpNJF3rWU4/bKxxkE0NCNysEYctVsGsQqy
9VFkrcD1KRkLlzkuUXBysplqx6l9XeQd/EdZOw4IZ2RTBedpC+y3qWBtqBWlvlPZQQ2td8N01QJt
DxJAWRjzAZRqOgyosp6kT8KJcCcVC2t+RF38y1gMczfWmREjRRuvDp97GrjNQ+sUv1C9j4mpUV93
HuPIsE43QLftdQyD7jKS8djZ45f2o35fYe4FdqPCRY+gn7lLV3xmM31kHBrehk4MX8iL5ghNTKHf
qbb88Upucb/Q3R7Zi9rJqlEHpy6umes6uzn0Xr18Vmwe0dGv3Hq3VZG5N/M25+vo392A/97RYRw1
8tdQocpcPHvdDWAFXoBhrqdWYOegSjkGa1Wisa2aUzYW43ugnM9t2Cr0DHAP0p0QX6ror0U/MqOc
JRM34MFbtwp/O/5e3OE1R0SUd8fOjcDDyvLV0Xr4Fq588O1y/caoVZ2zys4fLFuEKW5Ccmzb4buz
KpvFzRtgW1fnkV4J9TPottpvrJi/Re2os8TzsG8xJr7WA445b0CUnRsmKhnHs3FjuI/kBEBxRzB/
kPCxw57GTYVb0J2txPadR3aLhtwFUEJF4TXepKOfuU/EnjLv6ENn2s+5Me05GR+QhX8MY3GxBHcc
2rkyGTtkxwGfOtK6aYe//U+uZcUl2txvKhWHVjWm3Ks3rLmoTk1xswm7YJHjYO2y/1F3ZruRI1m2
/ZVCvjObgxlpbHTVg8/uco0RipD0QigUEud55tffxcjsKsljUGUB96FRiQIyNVCkk7RjZ++9jk5I
dtDOvalbFX6zdoOOpEmrXTC5XK7brqYp25iEJ/2tPUU48ZL2xWYFBsThDOuRWnM18NwvGA9vrlwV
fSU5xcY+AUdL7BA+SBIb+dpoxvgqDJtjkiruAMFd5WtcCLKqD+Vk3vIufJAoqRuvdcnwBZpY1XaL
E4vtLZbTNNywjk/onbG/9n13EdWFdeFaAUKg4d8StuAhSdrpTMX2B6sY+60/jtcGTjuADjmungnN
cYrjhC078fOiNLIzardyjtckOS1Hr/sUtgwOqE1MBIY54doeynsV1i/gRMjJYsFUWovDIfH84+QR
AMWdNC0JP5L9KZl66zALdycye1i2fqojBVLApAnBFGPKsTdhFFpYuR6ibdW3gT9FdPKmC7Zhc+nU
RUsPL/pakpxe6LV1TBq/WgQxGqY9asUyIwixoGv9Mc8tY9F45hWD2LGeJPQcYylI4dCiW/ppcO+j
vod0tOMBr3qpLUP2XWsVK7XBoJ4tZZo+e/n0aXLtZMMwkVnwSS5FaJYYQgusdjE+1lASInW9EhnX
nDaGmIZLNx7tZUDZ9KmypnZZaJ3H0zX6K6tE7nWqWG1goBRnKGvmghy+vSkqAvSIvEQIXfNs9Cvn
DGdBj1AWhBsdXyBvpf5L2fceQbMh2Vqi+dTFyVVJO3HR0RSb0/jhzjTLx1zpt0HQEknsg2kJlDPh
rkbKHvWZm1Hfqsap1o7oiPrMRv3CZF+dphRJ6fRJ9QAg2OExBcLTUOilXm0nnFaM1IxoMYsupUar
iklsk7TGA0w+0LVW2ki1sBjiiYdEM5LwMnB0PsTAspMnUpf1A52srEJylz7g1NE5IzPEG5B8pPEU
8k7vVpUlqnSrtaVmrEb6U/nWLHVsP36nQZxRldugXcks8va9H7SgZOPQCfDoDCWfo2ZV7lbKNncv
RO/L4cwwqu5T73H7foztDruJmXiNvchty2s36ORhjeLgTjxq9M9t+s06pi/cH+F7zO+foJVOZ+F5
rTQs02FzbWslNnHX1ccvihzVy6+5UD/Bdp3OwRu1aRgGXZKVNqYUf9TQHenbMZUoyMd3wN6G+RPu
0Xxqr9BgfmJ25HZxuYW60I0dRXVkcNfR5FqOGPjA9uRhxQy+zA4fKfaLp6opR5uenmem55PRpsUW
XMtw/esz/hlO6gTix2gHHml6T1svz6m/3JKFTfZPqd3dT9b4DmfvJ/wwNV+KV6esUVLEChl+W2Yi
pXz0vE8mzZpwkfiCbG4RxTzjRon3/Ncn9bO75ATv5QelE2NFnbbE3GheaMm0akVlfvjPfvsJ3svQ
rR55tpq2WVvaK7Y8YqfrefgO3+snt+Dp7DyqAd03I5tr1SGQ4TnVyRPR7HQc7z0++08uz+lI1aRy
c11hLNnmhpsyu4wciklNGAXvcKl/ck+djlTVMiMjEEdWMSivA7PdxaJYjZRjvfbeRM+f3FDOfORX
NxQiSgKfK53gt1lPpYcmaFxonyxzU4ZV/p/dRM4Jwg/7cosPgqHQVWzTgxiltjZRBXa/vol+dgYn
b4EBNocs9GiiOJulblnn2xFQxRbHxLiSleGBFimLdziBPzvYyUMe45cMZcMHUneSCYY6WZcWMsJh
9P1wo4o0o3XV+X/Q7/7rafhv/zm/+gPhVv/jf/j3J3puVegHzcm//uM8fKryOn9p/mf+sX9+29sf
+sfHPOWf02958xP84j8PvHpsHt/8yxr1uRmv2+dqvHmmA9x8++38ifN3/rtf/Nvzt9/ycSye//4b
rLCsmX8b777stz+/tP/6998sPqX/ev3r//zaxWPKjyHaNo/fff/zY938/TfX/J22FFMOdAF/xoAb
89vf+uf5K0r97kilm7ZhWkDZgJb99rcsr5rg77+Z6nc6OcrSTVxnLjtKfqjO229fsn+3XTX/z1aG
DfPZ/O1//643n8y/Pqm/ZW16lYeY/vjFzvzO+g7CpxOZePsg+R6JeUA25i72yxHvjQ4HcxlqZboL
VFgdOto+uAvb2R6spEWGnQ2MPS5CKzUa6DR4SFWgO+i9dS5fGuKqn7yRSB9GDKsFn9f2kmZ82iUI
5E5Hp2ni19I71BP3fjCKAA2gsm9o/+r4+eOKdnvqRlcwKHxc0PDEdSSa1gAg1Gr+S0xjHrHEoHl/
1ARcE0oexygWesIma+EQHJdLPwsFwziSqJjBPqY3stkjP7ygxYZfEjxdTzGMKOwdK43W3tohn31r
AMMDnIAMsNamMcqIfI+NXLELx0tJVBqrUeCVQ72yQLjuQmh5W2uys/PAGJKHzvbHAz1IsGQ96Kh0
RFyjZJ+I8xl0h770ceJeolCyEQiSvlkYcLjcRaPYCJVOSprAwGPgL0ojzZ9TSBhHUA8Vu+UCXlQS
avkO95H7UGda/UzYwD+3iaJd+Lnl3jhGktx6nYl7rOwxiwiM8fGiUE52OUl6uYse5M/WsvE/pKor
PzeJLg9lElX0pRI7uknyqXzAAN3eYF4YPuq+i1UBrIBD394uv8C2sb8KkcBbKgxVYY3P0SMYWHZD
wdsaC58+1hVRXBxqrilK0q2JWDma0lGOQxb0DFvQnu0ViWe22IONI62STwzawq00gs1Hpac5ljsW
pJ8+93dB5I7rejKMvWNjqSGFrWXRylAG7XV2Bwe6jPCiZKpxkpqkcKFxqjwmC2R2jCwUoncdoS4k
w0pnwbeX7kClDOdavsRjBcAjLHvd3AWx6WH3E3bzmfegjHfIJ94IhiUxxHIKSusSAyicyA7MDS5t
3tGPTWI6ikBwhGGCFk1/lgWpce5mehKyKmMWcKZq5hp4BV4Z5YeJs8ECpt1jKBIfQ9fWpi09J5pG
ST7UB0Mz/BetmuiHrACAmM1GI1LcLGtyFrCkSpPIssNnSM+UFn4XF4VGKC5IsORY853c9qWOO8BM
rhMZOjeIYoo2C2J/vQilIQ4ClXoPwQKWjd+UYpcFergvqWyXbW4Gz6nF2UGy9runitlLny3lph1W
q1Cue+T3Zm25TXfnWe0A+Ck3LP0u5ZvtLX0ytkK2njePeIDYwwbGqBzoIhrWutGDIVhKhSkJmu/c
xwsKM95qTjs80fpL9raaiJ7VjZZcqWRq9ybk9H4R5D4qt154/r0JgOuSrbF2LWRn7TRAYj7bPp8o
PYRWmM+pLRdt1CNYgpFrd27WW/uO1WyFOoqtIrR846FRUd4s+3QKZ3yYtEpMDzrt9swcj10MnGFB
7Lc5VzpYnWUSGPRK08Zw18ynDSTmgsJfMX6ZCANDqq+aJBrPPbs0E2gt8263Dbz4BigbOS9n6AW2
y7RBc7FSeYw0IFNLIPpqU07ZeBVEtACWSi/yB3fAE7gwSwYrkHa1AQrZ/DF9lmxcndwrJuOKHkKm
wrN6sJwLXY3hJYCQriOAFiDShd54k9fmremfN6r27khd17eF4vnsUhv+YzPExhajff/8ben6S6v3
j9flNwv59jmfF7/6/8LiTTX0i8UbE8hz+Gax5/v/WLwNQ/5uSRfTM4/YvHazRP+xeBuG+F2f/U7K
ZtPpuvP4jz8Xb/m7jrFXd/mCMEwl5skUfy7e/AzPu2Jz+s9i4C8s3t8mQvxr7ea4FtEgE8KOcCkW
1Ok4t6nQ9EAYPTwW5zGCY+4b45eUWC2WF/cjM7IwD+kAz3SAlqaTnA24QPTW1bdJ4vFwB9mKgMoF
AZy/Nvf5299FYGd+tVGgUOCc1BaOq+WjC3luHxvuk41WCgFt/JJ0qbki1VXtoFHt56JiVTl0z4jB
bElTv1Pxvt2CfP83zFjwVxsFDUKDMZJG2vdlDigyNo9iUNd0Ia2lodQ7e+i35fV3B/tWZL06WGvA
E0WzTvbMPv8yFOVFVmuPQbZHwfmahPbtq/vzzyLuddH2g1OzAES5tGIlLQ9xsslFvYlTzwtTXADZ
mWtlZxY9RunOhOKoeGczOt/hr+rDP+4xS3dNS5gYzbiz317Hso4sPUjbdN/o3udA0PgZzCP0YrCq
sbNqAvvaHI1VDzHX67FwFDj/uOGSYxrXT3ak12tWvQolEqEPXrHJi81gm7iobe1rpV5ANnsULnTw
StP6RMDPe2cPJ78Nn3j7kOCAEKZtuxYVBafy9gQKrRl8nMXaznf1fJ9b+NkaqL9lU1krF9/hICVd
57FI1+m49ji/ot7HsIdWJJPGdednxUXax2umA6B0h8OVBI96VroZVhiUGn6FC5447lkz43GVVhMJ
X55AywrTTaQ6f5VxsI7k+SIsh+uWwC/VcwSqp/Zv/IH8q6UkfLchMhcSseJadP2FnRxgGJT73rFq
fE0YPn1zJt+VF92gx59C4V5mJr/R0L1r6Tu0vIv9UBGuYwTR/aBsFMILUdOdwBp8bMHeLcZ0+izo
/e7zTvaMlqHhAke6PMuNIEcCGYjAjjiPDLO46qe8WrfYQTZ5X638hHJyDOt4nU1yL1yolOiWM4e5
2w5SHYt2HFG5i8cAwtXCoTHJxJpdRxW6s430q8ANuSm94mEKUPBaonPLJlhkoCRuSPzkVPXVKJOj
kNnXGBvBRtgVjrqi3tBnHdDp5uAWKVSirMExDrXg6Mb38GlwC2f1RscGujAtg4wmSZuiCC4HVePo
AM27UGb2QeDlWVGJCyze5UHEwGHM5F7Ppr3yoTWFYq2NSbBFIbyj1qwW3CaoeLI6iy0R4WBAL2ul
nDaDsyMwXK8HOIUbVoul5xS3Kh/apW4E54NKjWWiIYyB6a9udFrymYW7VW+8VYMH55PToiJOITJ3
7cC9TTVFANKfGy/drJbcyEDR/Qd/M8kWfnN1zFrXOyvz+B4T4xL2eeMo71PWhy9VnvOw2Jjoywv2
I3qiD0vnc1k2/WbU+4cgjeWCP6c7l0mHTuNqiwEcAKXODXAsrDKz85gKBLWf+Co2bIB4hKY4W2fr
eP26qBvgmDOGTvb8VMlkICca1soOPxNzHZdNRki5JTOYj81dlBstV8z9yjmNlOX4NjI62kt8CDac
AOtj/+LAKVulKAfbNDIPoesNlDbhtZ0EYpWK9mNcF9cKHtxKADmwozxbY0zHLCbwSpMibQ5tjYk4
z7udoWdq0YFT4NnCmiIdhVnUvZzXvNK3jmXef0l5zVqpeRwmecv8gHVWx8GyvoVKY3D3pw/kIe9Y
EC4UJCRfQ3UvrNqYTQYuxGV0ycRtASWHj6WffI4MdIFCLzCAf/SDKYXUAY6DnrPZnOnZsas8qO9F
qNhN0IEi8eCdMbDxEjKSQudT9Rpq0heAWumRbHVx3pb9xyN9XwFK93MfBskHuvQXYUF41dNLcrSN
+ZhZ7meRmhrMC0p9F3g4SBAQQyp+sDNxi8iITh24RCt5eVq1YjuXfAAKaqxQsFNscP7dnPFwAoZQ
cxdacXsJGqZYBTA8iCridnQjRB0jGtleDUvMoZ+HpCLOjYU0rzyxh/1MuNGCbxoo/W4UX/X6DiCF
vDccS9t0HdaarDbWUe4N99YAfidIeS2F2UffyG6QW0itgW68COOCgJvhbFoHdgibmmjnd3G8mERk
g+zpmkOI42NB9QTsnCEZmpE+QPBjbte0B4ph3PdJBvMFH+AUFsG50mYiE58r5kWTviuJkS32acHW
iZLZ9tptQ+6bzIJf3uI2tvBQNm14wV4kwxIxNhvsWWyaNX9XJ4iMdOD1fROm6c0UFd4amXbpFYB+
GRNSXAV53mDn6Z+mTJYXSM35Zl6PLKN7cS1fP1O+uQkNkS8YI31VZ3B7XSN0d0oFh4oLcPBDHjgI
u/aSEJxY2TkMkaAiZgpL94WlEAOIb4l1FEsIFJpFAIgSZVYpiTsVVCVmrxZ6X8KGt7Q1Dv50I2mH
bGQZhytzxo3baXmNa3AAIeiqdVJGL6mAoeBppFFAv1oqHVfR6DFzPdTOrSjb2em5Z0blDUZy/RwY
wqPt1R8U+lg2jt3RQkZJ5xfg5E8AzRtnnSRnFg5g9vb2rc8rDwwm7sxKEb30sNsYWI5NPIRMHlhA
7b32MHfzvgHuVJE/TeqSEKrdzBOy4p1WmJ8yzVdbTGkKpzJoE9pbLD9okn534YZCHtpRO7Nit161
Df0H7GnXSOA3NjnwjV0vqny6ywa7WMSAB9bwFm7K2rvsPFz8zWB+aZTTLQhV1hA3mg/YABaZQeC5
ACNSFJcsW+4WkDqhPc+GzDTsc9MhMW1cQk/JVladAuUR3wY+bEyCk1c6AZ3S1HGRekVxNOBg4QjB
KZRAf8lmWdlytG5tBeTHY89wl5VAW85LxiB42Z3MScw1aXHIawiEfOpMm1mFDts/vFX8DmrCbjoK
0cTLtgRH5Ex3tR0B2KRibAoWDF/g7dIyTFXkFGvFdK6mdD4X/ssEcGctB/cxJS/Cz116fSf3eoVJ
ADytiP7c/L3p3L4uLS3j+3pP4At0wMSa0Pjcb/Xgq1K2KEuC3W0e8yTQqYHw2bFaeDdhZGy8JDOv
YQPWiwavhKHMGLOuulM6hH78GReObV7iaE6BARG2aiM8i5XbLvuAN2XKqJILWaq1sI372g7Mq1I4
HzzudNNjtoipxvrYje6ZM1bFQgBcXQ8QzSCK+OjCBlJ9Ybm44bRuQ9SG4W5Btpw0qOeZ7rOL9zfc
KGvIFT0RWedDhlMjr8czg4eJ8Zt7Rhz3O8tCW3fC+rNTU7IEbfnVye+8aDSx5mF7myw9PEPaPI64
fA4YmqhBSu2jj09TzdzlgRKfaQDYWEj+gqj6gvO5X/hNUKx4XV1hUP/A8JedZ0uAbBV9H/Wc1JLY
QFaz6Fbr1EzuZNeCuOzSizYlftXHN5aZXbpD1+1N3X1UZgLaLBXHMhKUgAFzG3DRLUXdX2mAa4R3
cNtY29PamZDPGHAd9uqpjKVzqTlFz/CCHRMRz5t5JQ5zBON0ooMYRpBysRdo+rCf6zDZIyL62bbV
ymEzDowEg3G57vPZIKCFSw3fOWEW8WL31U1ApHRtGOOZn3vRghAiBoC62FGvXuWRrs0jBQhmodQD
dIMWh31XyTlqUGIbGmjSoZz2ZMUW9LAFLRxtXRJP9O5x8D7Mh4kLcdZJKEYQEGyHKht9s2DCqGu5
MFZ433kyeqjL+KFvSqalsV1ML9MWB1BKzw4xnbLJ4AxWXQS737+Dh7aTTXhRFv6dNenHrsZlRGaL
DE5wyGT8lbTgAlHqoAxyn5X9OQvLCxilCd5HlHOi9dhPbUYQpLeYacFSXplyBpLrVB2VkNeN021d
ErWQOsYv/UhxGJMYWxh9surprS4sDXdfSj9nAaT2YQJ/tIiTMzpDmMbrL7SYo42R6V9MJ7tAfFGw
2bBO8HjvIP1oCLuKbikz7dqyu4zdQ8FWIG9xZpHRY9fkACAHp8/698Vqo69+QHxjCGw+bVyA6YSP
i8ARBFZ4hkj68FnEcyRtKnpyglKOjKUZYBUL4ynmw/MR8y9wFX3UppYmegedntje3gYHlU0ACjHU
NZsmvRK2Xa0639KXQV1fyw6XadYz1KUkC66XUXKr+Z8pAExa6Uf2iTtm0fZrZA1/aYOdyG1Ch4lv
yiWAgCtKU5tPmT+096MLv7ZBW5XkBU1CWsTfPkFm9eiy2+eeG10MNWcVohMvYTndIVrdTAFJZjMA
8h/zpcqxsXGo+kOi6hsq9/aY0BblP/dnapQhTGbtAeQX3AKTmTnhi1VnABR8HqYiyu5jIspxE/NE
MkwgFhXJ/8I4d5pzsKXBpg11jC5jWCyG1CWtXoRfnBRYpiisq4weiiBXUbMtGTr745RF4crS2fzh
jdNdcaDVEG68rmAzkx00UbBvaG4KogRY/xpy7l38VDv9VuLrWv9/6dr9e7Lc/6HeHs7+V82TWfh7
o8x9es6ep/Y5wa7wh843i3nffuaPBp8m3d8VwFXlMARG2ZI2x/92+DTH+p3GGnsJhA9hGq/1OQNR
j/6e6do2Db3XHT79dzRzabqu5Ov0HRjL9xc6fLMW/K/ehURRM21JH9Ght0fKTz9RuyPWRjo9lVwG
3D53Wuz78SLpiJ+/uiY/aCi9XfMheiFWQE1z5iPQWbJPVOKuYJIggyjEUmgu5PaeMQ73pRhASWro
Fe90B+fm3+tz4kpLYeuGbuucGV7vt/0YxOQaboVDgKewymuilRdFyqRE3jIDGeYlE6JqjHzD/V89
RYX1n8w4vi66ZtZJGwvjzaRAkMglOdpq79TgJhYJoOMPQZClX359rLf9uflyzscCDj3fGga11Nsz
NMuurqG6C/bCQQ1rJUKgGZ3gSpsYnlcyKmT36+N9//FxPLqthk05xzFP7hIzbwvcEDAIbZylGPul
M1ggJrRAreNwTL7++mg/OjtHn9dsCkTkTRrfrxurfiuSgHQpw5BiRRgun9zqkTk88Q30ViA3LUyX
Xx9wbtCd3jDo04i+rlCOcE8uZ9bRa26ZV01jJ/ni6VRf7IbWYJUY9ZQhSeMLT9ilmYyJKuQ7x/7R
pXUEz7OhXJqI5tz4fVUNN8AT8ijAqz2y6wThwWiMD8UQ+gc8iO3y1+c5/66350lHl48PdqzDDGE5
vwxeH6vKbPIlBjvB1kuZR0SngzErrkN7kFCUamFTwqLZ2AyI4HX3T8Hj33n+FYYz/pnvWqDHp84j
Y7D8otQyxhUUZgIxxzbTeYCTNJ6NJnDad1qy352n0qWy5k/TFXSwT89z8sY6YpKKoAUb1ddj5Bsr
ByL9MXBlvZcZXWU9Y4bLXz1FXuG82kyTQTigVE6eETBgDVkEnn8HdMgKJZ1JAGFUH+tqNN/5HL+7
Z5ScbRtEdC3XENapGGAPWk9bg8cfH4NvnUVp6+fboSkxQVCuBf5fPrP5cGybDB5H/u4TU1pbqJJ9
FbeNCyT7FrpNrkjX0U24DQsp4ndO7vTDQ7myLLQmx7ANyev75GHsGFIHeyMXCPn0zxtCyZ94G6Q3
NeHtMyfNog+9Fuu3v/7wTl85pwc9eeUUPWbItjUVcxEU48TahMiu4IUAEURBr5rc9a+Pd/oJcjz4
zay4ApkOte7kSZROx0u74w7tGK64gXXnbclIlcdONe8Ntf7hoZSJ2GUYOIFO390YMYi4KVOgSrvs
jmrdWzNkvL1SjFXY/AdnpZCLeHnrQBhOrmInhvlhDCEqmex3Q8fOAW95/TTtoBSn+18f7AcfmXRM
hiVY/PGKRfDtyyxlDkGh5boFZiYgRZ4LSYLAJFhFa1k8aoqhMr8+4GmpNH9m6Ds20XjeKshjbw9Y
5YlfpgUBoDEPRHnVlBqcOUeVnvHXbw4aJPi2HMdwqQ1PLqOOzpJUUHuWeDISciwAggFwyPGRMYj+
2a9P6gd3B0+uVJSllolufHJSXuUw2621STXRbT4HdvuYGk67lqltvOPY/MFzrSwKWtYA9FrcJ28v
3+SH8QAwj0eMy7g2DYaFaRFAz6xN/IciNWL4NapR71zLEyu0lHxqrokwx1aS0oXX5dvDEiDyCBh3
gFaxTx0b19IeSuih1wUv2I01yzSjXTF/iCD2KmuL6DzkdbqLpwTZKlTk6399vX9w1/LnOLSuJM89
q/7bP6dkYslUtz6lRmSNl72W13svps1kM3/xi6VG+50R8z/4fHmFspFQBmUjKL23x+MZZA3Jdbgl
A2QRhrV5vOT6eTgDttkoit55Rr47HIsSnkFpOdxVQjdPrnY7A6/bppPLxsvTz2HpNse+KvqvjhOE
79Sk8535qpjhBSMh9JmOdHEn8DSeHooxD0DNEmdpG1mMhR1mL1qcxlzSz40R+N4xTjAa4VQjLcLE
ESTR8p2TfXtHz3YIg/vZkrpQjCBiH/X22voyLccqYQYQvNks38QGiQd6uo4PJnC0h+ucmzwEzKHJ
93zDJ5f5u3OfC9pXhZzsVG1UuWnNgh4bttpJmANg+0G2qxtLX//6lv3+YEiDs8+CQc1c89MHV4Zy
TAReOgK2pm6vmx6n8pp+YP9UOe34/OuDkSaeH4F/fbBcVlPoit3wvCuWOjudtyfXmKQ8+9qEMEMa
KjyvCRmGh6KYo7IjhpVPMf83bjyQze4GEE827iajD+6EHqFPk+E5QnrQ7q3KzKw9UFRcWuZkAUdr
6n7E0Dno42Kqe5Efqppp9nvppmNEG7qS1qUh81E/N4GDtPsmkGl/1Y428fWBdI22sgniJPvKElm4
Tax4pmrVtS4+tG1cyg0Rs2yYRfc2WTmEQBl10FuuDA4hPyAOBT44AGa47azDOILf37Yws8s1qJ85
nV8XPTmFMmme4I6jV7SKIG8hanQova7tZc9IrGrRmY5lbPLUFw0Bxc4nQy6ncc7WdQPCrJ0DtVLm
PKRy8ND6EL+AH52lmZ/6WzWqARBy12U7vfOi566Y0nAN/wE+FuJToH3sWMD1AzH8aDpwHbRq0xSh
uI0RAftVTFe4Op84C/fC0jNix8xH0QFjmAF4FAwXDHMt08AdVqbu1OYicCsZ3YB2SsIt/Vy4sAut
HjCpAguW6WXvNRh1htyeu9iF6RJT1z020MYy9HHHf2Y9QB0qQa+xc69UhzbKBLbmU0LDmfmhSRcy
AXYaXdfeCNWDCMiwsXQb/HrQnqMsT7pxocCRxptYM6pyS9w4Lh71zgFvHWd8vzvpBsBSzbBuo0qj
ZiaeUw9n2SQY1dUzCQgTgRt1HnMK8UDRlsRbu+zjrHO5LwEYrhm0MueAC26TnSBVNy2qntk/x7zS
0uqokZ80z6zeAaWhGEBjrabIyYcHMY5BmC1gvsfmpZ7ZunPGY1vFl+Ao7fYg+s67ZKBP7q/ryijJ
75lRwHTeUUgiow1gkLU/9cOXGovxhT90wHQgaVn3/ZhY96kb+EwKphOtfyXtKm4hUE3s0yvVP1uM
WOW8pEQGKuAwVruoUAhMXhEJATdC2wOFcI9ZT7tqoU+iYmZjoE3Xfd2r89xIC/2GjKHr8G1eBUzK
GoecOcXkSC7iKIksBGmjdZfCDXH7ulltb1UbOToEPXxEG6vJi3arwqYZznK/YlQs9s/+GVo0l9NK
Ej4PEoF5/oKwCzhvEaP8uFh+CI5v8yIokoMYQxvakLLhx6RiKoGKtH7XpEADeu5uc6cDCgF4Caer
3ZRpTqeZV092JWI9us6qXH9Ap4wufYy2zNlAvKM5RICMSQN5d5u5VfJsjLUeQVDySfUE0yi20IRS
6wj4jOS+w+f4FLtM9FoGeLYx1wCSOMe8TmaRydzmVVsn09qN0yhbOPkkzgEg5P4i0fSC8XJ9BPgn
6GVGB6pR1UvrY844BiTnYNUXOt7yTDeKa32wnXLDxOQBzGlZGtZeI1sZHQFylNOXhnlWwb5wIqNb
JU49U1Ugu5P99RVNZR1SlkMzu2uRREJvAhGrmSDTSqa34XQeAGQtg6oX5XakStJv6tpDDmiwV1Sr
NuNpWsDZGARMiQJCoNGXxW0VeimcnpQRnWuQFt09gUQLELIZHdIOfwiQXozIqE4aWUR/eiI33GYw
VHgSF6KEjsxIGUwpOy0uFKFRTJJLs0vjcpk4DDnBZwG1FqlXJM+23pbFRxiaZcNGHSfkIU+q8SUj
3FPCk4D3csGOYngI4lC521TWmnbwVQ1JceCYMl4DXB7bhcqm6ApxqiRsT2HAHDoG9TE61gBu8DQV
Qr+ihYO2xxoxljdt2kjxgVhukq59I7CcQ2lLzz3YViOS7VwFA2saR+TYmgkp9bobCuQ9GTOUpAGQ
1m6rYQSnrIoBKTkTiI1HjNLj41gkwN90MkRyCSPY/wifNH2CSWe6CzAHbrVMrMa88nWI/Ptcah4S
sm8yv6K3Nf1gRZ2fb1pLcSk7wzKuJthm9tKCKtrtByBA+c4pRHLewadmnhNrwN5EwsUIMMd7U96u
cXSbh4omFvdVI1Z6PA1iPzm9r+36WpY7BEnGwIsp7OKVgem5XRNzb52ztCmDcTtFIStTINrD2NY5
M4aTSI/OoChq5sGYKo2wsm9VCc0/pws/M4jBNS+Dvu4+1FaRP+cFjB+mjzb11djZhcKM6aQXA9mm
j1hgpvZFmj7hx5FReZ8GT8FQTPhjUh33pvAkJgfGc+H6a10QWCQV/QvcAG54aQC8nGdI2XpyaF0X
Bh7T+7RvaF3Lrw8E7zFOFJ7R5JualGOP0Dc6xXnQsD6vISXz3KVw07Jl2TvcLTZtYdwxyEQQDaCW
5/XRZ30K54mOCi4IM2qZ+N6LqHqMq1G7ZNcE8qUJsZaJuAtv67hMbkLRyWsM9BUUxybgXpAbosNo
ihCuoFaDmCmN4iy0cetfTNClSF37elYdtDxsq52oKxZ1y2NXh3jfCv8q1Qa3JxKCCXDchD7UnxVC
UBTtyZXExnUFaNvfwzlRKOXjCCcc9Ty7c/Su6NlG+KnDuBG9D2/GHjRhVFjwv0KnffbJYzPjkPmP
oiddmw8JmLRWjQ+iyMzuBfh94t/pEcM6d3HOK2PXS4a09qDVxYLpiAJfTSbMgOaBX8+AtoSbvXeY
QrTk1ZSpNTvmujwwTWZytnpYz4DbshXyIhsN9FuN2SDBcmojrH8ia3Sgb5ZVYBwD0LZ0qWLzz67M
LRB7upea+aGHMqUx/n3Sye6QgvZZv2EqKW1pRBVKomUyBmNdeyncIMAN8qJC6w4udYb+uR/TmRMO
CxCSgE+6JdtCIhjK27GtEskQQhegMHkOaPkhL01rfDaBdS+0AYJQ6zbMFRTBVa3NWA1qCkgHw6IY
aijIUbL0qIMWhZHzYIJxWtSSyGwS3A62wO1p7qmP/W3NcHk/Nfei7/VNaKpjIDFjSEZdH9y6Yhhy
6yHRA4Yo3HQjdKL/ugSnwO5oZyoQGEkWw5o0wd3Z3a02RWLBqJrPzHxLl1ExXJUG7kZeYTu7ZsKD
5j87CdM3vYjOBxTTG5h+MXDQ7mHwomLTYZ3DLyG2sjN5ffnaWV1TPQKiXpPOvBgiB008JIbf6f7u
/1F3ZsttI9u2/ZX7A9gBIJFoXkmwJ0X1tvSCkGUbbaLvv/4M1Ll3R1musKIe79uOqKoNikxkrlxr
zjEDaV0st0cFVB3HyqNkNi76XN0NTv4MtvRkSojiTVHfe33Y7gHDnNM0f/ZGfcS6nF7oeT6BrLzN
lVnvOhG8VT3cIjrmvhjlF0mMAKpA7aD39Q8ps3tnjqH1qLcuiXdKQeD2euv7kI8v5FrUmzYjtQFb
DuYwfWfa+S6Z5u/0SHYkJ8fb1qh9+AVEd9g5XOgB5o89xgc5NG+zpn9jibR+msXJZs4Js82jvidA
u+9OzaAe4GMvWsPiBzHBR3NK8c0QU7tsoGTqeQbzk0h7bQvjzUKC1qPX52wsfob1AmT0LnQ7+ddC
AqNDjzTJFo55k1VEYg3AmiX1WZ88NawkQAU1xTwYFSNQb1k/7vtw3PZmvYXD8FoxLmFnvWhOdUhG
Vgcb57SyNZqNqdtRMSXa4xBOw5eAaeHKmgzU9fTJ/YwqeW1zjBBwq1k3YWK+Z057HVTo7NNIEAVh
im2bBZcM+nwV8J6P7Z6R8Jb7AK4q1AUQfNlaRiJohEhQ91GJPE1ZHkbrOjAZgluRYRRU2BRlq4UZ
4660NvXLLj6i9S08dGFa+VZKBAdWRWmBkq/au5Z2m9aIEQTGwE3k8A8HzgAuoy2w6mgE04ZcPDUP
RtAQQtjuyoR7jQg3LLybUlOXKdN2BHfvqEd25RIwlnT942Bbtwib7/JhRh8F8CGKwC6U9hn+0VGV
2o7L5wom1LXJkWh0FdQoFvENoUnrUS6C7/nVyOaTZrjfdD38SVN8TVTNpSjnRzxfd3QHri57YIVg
oYb6bwGTd1V6N6T6z3F2z9OYdmh9aWobrTejPk0YxqTgs9FlZkW0rzmlQugwFXhBWdTnwS02bkX0
ei8gSGJXm4P4aFSkfRa8HjiTVt4wLml9IO1T1W4mPd3oc7YlRxgGZ0dyd8jJ0CZY4w1Z70wVfK31
4SDGetdCGm2d4olAyytZ2sOKSgu8RpJ/qYzqHm5QRrgvwBdnPAWB2sUGoX+GfXGddl+axkVJkGKt
Bam3hvhJtZKKlyzxCGCo9n1b7+ocDtFgnIRq9rLu57WpJ1dU4EdJ9DW84l2Itg3S3aZvxhsvyU5T
VR7yEglZhlQ/H/DL6SUxEfGE7sGJ162KGBy5B9MbrpXTbJ0gPjHIXpM1uRpx9xUd6Wmg8ULgQryB
9fCQm/mzKY2rUyD7N7V1lEzgaq0XbWpOFJ0QK/XgDb8UW3dGBjBMGD07D3rsh7q77VpzPwfhKTUB
f0I9gPiWaauqsY4ed5twmnfMgA4AE08dQidcbtQldB9z9unwqDvTjwwOvdkDX5Hz0FKoyW9UrreU
qtG6UPZtsuR4t8q+qQ1EihLsnSnCe3cxk7QVub9Of9dEvP7QSxvC1/Bfko/It9VIbGS9ys7JMFDp
WtaZ/IDXIgW3k3WEZ6dEobThtp0yg7sAujQUcvkGJNl93wry5E3nPIboOxmQrzAiOtsael1G9M4q
1tHuUvgTC5cfNIsdLF/U6cRuEYWjNxedJAS0aQa4Lkt/Is1EX8FSR7zoada2kHpsritOorPCSkjq
ihLtl1IjhR69ElfeHPVt37HteUP1bWINspLHh8mqHsPZmZ9SPS0vSZduIEK/ZGF8P2aIlk07w4vJ
pe4GGmC+77mbP+Zzlx4J0Sy+lJ4DpxDuR9cvcFathQINK4Fm/p4M5kq+VPncyF1GGob7NUyJnrk6
qrAUchYyZ44xq3jkm22q/pmxbeCAyfPqMftJqo05vrtkwAf39GqHBOOCVpNo2xmVAD1GRMGL6xbt
ua5sd9wghg/EvunD8CU0ekTxTli2xS5smylfRToTQu4lnbTfQPemJhpdZZTnXoOlfqOspIpuDQgx
iR9KsIyrIbZ7lDqY6parS1C92HquQEZOqNZaYDdoqs08r/2i5YtaMMeT2tB/pB5UUSmlH1tDmSOj
opu18tLZCgG4RNBIXdFrasf0oXgirkHmPsQKrjcW4QTTJulgmn1zXNjjbKB1oG30oK7QYA3xlN/W
wbRc0FQ2P+WEzOsrIq8rla89PdewGxK+OhvFmLwwrVfFFzmGmr7TcLO8ulYLlDNJkNjOXe++lOT5
ssvUQbKdWzaEJBb1HVwquowqAm2sHJKdVoHLL4kf2Ehvan60dCuUGk+m4RnQYN3ZLdcGoEnCG/Hk
eJn+NdV74yv0YHT0qnIf3abNDt1gOG+9N5rXBTSzL9FwvSVtG0L7S+YHyktuBDGjQR8rL7BhQy+e
xx7fOChusU8sVR6isgYoXajmrTNg0PklqZ013J08nla1KdI3Ex2w4ecz1b0vuJCBx8o1gpBjUKGA
ztJ07XQvk46XhvxNknhYtZ4PxdfGoV2SIgMkThlfI8POz/XYlrtUZjrSWoHLMpbZY0VF/9oQBL18
TVkWH+bRWdIDDa08hUIuWwBmd4fAwxeWG794qhwYPE4mtrZhwSSkSl6H+OfuJiavd6T3gZizeq86
jFMLUkQbkCHQV269Awb54ibKhXhurOor6Svo1KomSr/1mMzXBkJ/uIm9eaZ0jhcaXDVcsp60741A
U0h/o7eWr8zx1mmzYBSthDjWrLbaS5LVZOOFpQFYWgVRtcY3EiWXMQ0ITTaazDh4EMkvHty/hyDI
tPvAFePPkhR6ZMToYDYmL/PObKXrl2lsPLV2+z45LqVOsUeUfKxTzPvMsm6ywdhUlK6l2++dULtl
Kv8MlV2tVE+DxoruM65Nom3YuNx8nU7G0cAlxTT7S2N770YvzcMc2puOKmiMIjjixo3ZhYcZneKq
XmI1e/vdaucnRAEPIpHIOuMFF+qKcxNPnAXhFz2ixzKwch9STff7WCNZt8elVW5y1DprKy5PHX0i
Gp37Cq3ClkOlwA3ifLMsUs1CLXuwHfWMCZu3wAWFUEmSZPJkU5W1QSNDoOfLEbqSXQC90xTljRaE
7LF2bpzoLh+mRL+1Sm+jZ2qP8eun1lg3FvZ7u06/2B0IxjKpTxLeaDbg9OkTb3xwmkJb4ytzaai0
/GBCkooUNj8N19rAqPqehOMpTeovUZDcRsthPJOXRswaPuN6KraOqZ6R7e+rql5QdBDlnepZQNbV
5/FsztNWlRKPWVJ+nxW8sELF18xxgBkOI1UPS24V9+UdelNk8fmRVv3PMATMlszbCW4UotJxxIKT
PoGVo+lmG9VrOBfZRc4E65VRO6+1hS9eNp6PGGIzA46688qYuOXYOyl6RrvaLPns6P55xS+d7YJK
Hk3nwRjeoX6tbaooWyW0V8k6onjVUMhb3p7BLDB6B1eJ06GHj7LiApSPuSFU27UdUsLiFtxCLL2v
QusUet6lSLIzhobFAb/Xu4kEw/Gu14sHUlqeGFXvQV59X1pCyEFJqA9IQCNlZoFmg0qPjpltHUNV
PUsveMSAHi5vy0Uv3Cv5SjftFJ/jkutwWgc02rERVL2Z+HPX2muDkrG3vWCTdhYSqSwJd1wpWGjY
8daJle0ZDa37tIfoHzj3IAC2jT2/YfBcj0W9AyxwKRd4uwn8XiY3MTEngDhBWJAZuIozz6QFbQHe
7MtX0ZBUEdjTXT2OyzEy7oIAoCzVFjZIjGaDnr+GFauUZLB70xp/FPiJCPW9JcbvkXPtS81NolC0
8GVgPrNN7IAbPaToWVduIy/EW4E2NoA29u+B634JBtLeIgAyVWMf67wMV46b4CSrD2nirTNw6+sq
m55pMahVFfdLFqPZHrM8eSLo6guRrECkiVQ51B5aYzZ3cKE0onY5ty7hQx/kllo4ocKD5lpst6yd
xqa+sofkKW/KXd8Yezezt9IxvtaRSWM51bF8xfJWS7yC/Fk6KA16pkvbaE8axHTyuhwNWEaAPoDr
cMZnzNJDFlUvJpEg69FR91bG6RzP2lNcB5cuiwW0Bcpxmgb+EH63RgTiM/U/cWyM/qNWXznW8Jhl
7ldSXfxUt6E8IAAnFHHm9qVF5sVi9DA373RzV0H0ZnIvCqz8MJdqxx53N3rxKeyJSUK54I3e09gJ
xPvw63jxCL+h91GtE0lvnTo1JGqCNbgyHSjHdXFGDLytUnVRTdCvpkmcYxHvR5i5s15uXfHUBkAs
iEq2KALdonoaxYy/VEdwHaY9RLPIRt2MjYzGZXnj2c6PltQk2PnxXg4FGRvWDqniXSXVJvC6E4X0
80TZnJdvwOR8tHfcT1Kag9rWLt8rGtvgZe50TWcKR2XL8hZpVmLNGHwNDXdTPszDQGjlHdF0627E
noNwenm9SqKSHTn+zNKHMJ62enAViX3x4ODHnv4c6CkBARPIk+rCFi5rDbdvwg0uAax8GfPbJaTb
Cm0/jh5zkw63Nq7MKjnXebjT8vZ2aL46w607fKnG6SwgKefpHYyOx4Gk5yhoTw4oCrCDjBdL61GD
0S7je3ZSBvKc2iI6YvE4pXpwDPsOqGCwr7h1GU4BaJI6TczhfgaHrY/xGnPozssBvbsEThW4NNJA
cuHlpzOqQ909ZOTgcD1fgkE5kXQ/p9NkOsl9JKoNrb0jwVG+bhZXSapDVqDm1jUcdmBwm5YOz86r
hp0od5rEpZuFeyXbq9DftepkdsM2HMlcBaIMOhQXC8MsSYj9A3bHtaFFzxFkxDlCZu/l4DGmzTy+
lXOC9tbeqcCiQJv2vUFfJOruO1IVR2Zsk2bfMJDdUjSeCL65EIdzrINqH8OS4fayIz6X1yvfJDhN
E03eJNJgN5TrAHhI1clNWQd+b+DC6YcjSgSyt6i0K5ZLNGB+E5V2toeR0UhMOl2UH2cc3lP9mDkb
DiJaoIYGx39sr2APGLOmd12j7QZVGRuiXZy11eHKmWho3fV1Ko94Io/67GF2yc+2TjctUJ3YKQ37
NY3yVNC1NRnZdQ4gPBVyiahsEnCdqjQPKjNu08D6KmLqdu7dwkQLyNla8XM3s9xGtNZeACWrY5ea
T9B/QA9WQh2zPg19xxnVlpjoQl8nw1Tbqxkd3s4ggRofKDLWI1jdeuYwL4dbRx8p4JKx8JqTTpjB
qYtGiG71GCevxmzqkD/HgAyUAdYJkJNWlMdYn/o7m8W0zZATYIqiOdWuAhEFB0r3ScKHdfOJrmYR
4M1zG7dbC5v5iFv7WixOheySb73UiocGWdTe1QaxzE7IgGmGcj5w+As/TWvtsEjddhYIHT8jEYCe
aHWds+bJawP32nZFdNcSpka62ajuse2xdfJDUCfE8XSRXgLVpiUthpFUfQnB5lM7LK3S0mW52WHx
BUnpngrGEDdlalXBsfUcU7uacLLp/Ey0Sp/1Ger3c8lIavSbOQvMnMAvI50e2IRHG6dlMFi+1JW6
cWYtU4L59YRNcT8a3HfuPRGUcFdcPT/G9PeZ4gdZhnuUAJYI01aBJjLVr+mYQBCnQ0OTaK6ktYvd
Pr2dPQLZhjpo76MWm/7apsfC3Jkr/HfefuNCGKuzJg9dvMyyCTDnTt50quUUnPpOjS88Q71UkT5f
pD1xI28Krqw2dVuNN4ZqsG+reY+fmd3QCULt0NN0ABYT2PnKTkfnLEjMu86sgEemokTIko5+ktAD
vjdpWb3H0zwzgshd8UB2CrfdyGi7hxqB5Z7mLltL0IVgcLvQoXhkFHybjpJXqkzG+DUbApanXuZ7
2PyYX/HD5t/DzqWjTmjWluhRC+b8QMPNZkyyNKUqiMlxXu70qlX7gfnnVVXm/FhFYbq1NbLSoqb/
Scb4Szsat27LQW/a3G61GKJcJDHHVEYQ4qBzA9J3yXqgdeie3aEnyCBJAGWjldvYpmat09Z4F+HA
eCstJJbV8VugePWU10V+4qYA7Dvi2oAd8MKO5MPVTfeOQKveE3gO1iCsxmMZdOCqST7cRfCtCS90
DlnTO+yz8mvnpvnadYeQogZBAZlhDe+8VvBChubGVFGBs69Kpw43cJF18Z3F8d3tXbtJ4wtQWhrl
ZuBifBTZVYzGixdNDxGib5Ln1MzS0U+5pxb7JEPgIW4v/Nq89074k1DVq1f0ya5V9bHsrW49ac1N
3nqPIyj8dTlSCsXGsCuMhc5kBw9Rj71wmHnPa+6v5LOySPKNNMmd0DNAVVFcNj7jdg6KGNa7Fo4v
BLFafqljdxNmR7xIlAJryMNL0jCBs1vje83F3UdMDQZ5cIMFnU/uOv3FlRIoW3g0fkTTJLej54pc
NuN+FM6LpQfThfixQwlXVotKEiKqpPtCyVgzvGL6TqV1LrknkxxLlUlgNMZgoh9Hob2gMSUrJvF+
WKF2zlJuKwQHzGsJzhnzOmc7tnJ3FSvvLcf+fPK8CjtyVmsAioOIm6ENYRdVQxHFl64PKq4JM8WJ
ZHyXtOVPL1bn2cH1L/sE87Zj4mqNaB1yVQ9c/IMWW/o66YdHUWLN09PAJXCsONAAEatk1uKtXpvb
1qGvH1bhRWuNoy37Vx3p1yrrk3eKGZJlKEtHd+eSt13SHNVLG9RENhK2ZmrcRrixDJZ6oKF0MXqz
J5mBFCgrHndzn147g9AyxHQtjQX6L0k34U+l2SAw4ydl9QBdOERXXgVLFk6HeKkHGkecAjY+IlOm
qVpCHAPCJCf5TL59d8qnguuoVb12NCeuAAW8r9k49DusouU6mTonIq4gw/nFaH4TVbZDrmEVU+TB
hqAPXXtfURHaxMSEs68zoGa0qo20pvQqDw7M4dKt2VfaRsZT0qxJW2kJpg90XNhRh5mczN9maOUe
GQ8HeW+6D0z06mfXUvadaUVk2rLXrhkcem/SneDikmZFdhHZ70+dSWQhXY14wqPc9gEW5jjCYm7Z
PTc2ZRoFv4jjsR2TTtg9lVbqHl0vG77ElianNfWAvWc1II+zkBNyyunUrJQHIcVAVcnyRKaqOie0
5l8jc7atbRZNmguUT9CL9HC5+wW9XW48zeTmpFjjgivPmFPyUybnijZ+EuGqLbTkTXga1DeLVHY6
W+mzRq+YMpZDlFuji07YCkK+zzqaSVgi1JM4T2c/p5b6TucNlHtuZeGaQyq4qenk+50TcmKUvRNv
IQ/TDOfrLNCPxHF0AMODf7KQOHmtNr9h555v0xl/Mx97JJyBbr2+7bC2HBtFTKyTJ+muZApD0zsP
bsyYOMZVaLZAyr0o+5GUTnBSBehog9b6WWecftW6xnyLnYFenrJ2E4XJDtpviSjEYxVjNGaTakUm
dngfqrXTK41XpnC38Dfi81CS5pToQX9W1eBdSpbw2zQPztdczlzGgoG/Xs8acU2AE3xv2F6oVm39
Oxf7lCLWrINNbBZcsNy+i9eIyUzsVHnud24IZUIbmmORmuqnWwrxfTTyABgU1hktptjknjlzOwYS
H6uZC0c5GfdNapp7NTI8K5iIXqBoyJflcErXEAGXpAEtcUp/RvBT00G1ulPQu+PBESOuqAdIf+5o
bBNRLNhIvRnOFYWqvbL5lg7K7Vpyc8ewnfwJWhCuHUebDq5yyxafaVQ/VKKmT0ocQ0oXA6ndjdkI
lp+cU7Vtl1BNnMbuFcNn/OoFeRPSiPG0+4qBG7DEXmdqNgr3cRJkhoYuS4SWa0fmLuYg74dqa/p9
acMruCXNBcfz2Cfdg26J5iXIHS32ZQoNtye1ApZD7tErgcMXnqiqEuR4VSavLQWutXNU0ybryB3A
6BK9Z33LTbe5rXsDnr5WMI7fxHpNcJ1ToETfknPX0Pqd6ZYtJyGjBswjDFCx27J9W6HLABOyLYgM
S0j6hmkeByfbxoCOOGucsm9CS2p1X+nEBv2QI2yflwR1x5MomlRtMimKcqtlZljfkxQm2h/eJMVw
JHuwU1By+rg6JRkv6prnFNwViyaOrpY1TM3PUu+ZVLtlQt6g5hn2uI+csQjWJRpZkklGtKun1hII
flZQhirqSFexA2yBi6ThHqyfa5+tlAG2z+x4TB+yVK9Boc9aja4JA3XyvUhajgsGlWV0VHaMP+fQ
A8Ec/XSuo/dJK0rOfgCUlh9WM9ncZqkbhx5oAG8m21j8Ff1r4677ynEYdzukG96LkQn8sY5CMe+n
pgcWg1ZU645I9Szdj5osq/aCIKCU9IuJVshc1ZSKfeMN2Y1J0g1RJwbSFnqeUSvaPV1YqBR9HBvF
WitV2DH79kIYkF2qunLTkL5hcamjT1TfEILjBTs0gxbAk8G0f6TkzASHxKWA2sm6gLaY0lR8yHQr
hrkRBzQwyRCuiO/tdHSMDNxyAGQmHyHNSc187csMcITSG8++8sEi4xMjxq++iEUGrTseXwtEcUnf
Fz/qL2LksiVRazCXaE9zjJobZwgov6o+qdNPHvSr4nt50KK3xlvCRRQc3UfHhzbnNC3bgDonGp5o
rn6NQuu1gdxJUptM11YbgQ5xnds/K5KXj/+LHJmnCsyPOLvQI4uPfqSG63pInie6ylHpl8Y0m4MI
7XinDWTTNEZDiZdp9tWylQcKQhafqK//SWRuY/gke0V6jP/Er99uOGSFlc2ZttbbqYDDkkFtkuBN
uQ/RSmrW7GGAKS19sh7+/Hf//mATGys+DQwC0EQXF/TfNeaZSuNhGhwKa1KDmUWQGio2BdtW8jSO
00COottowzouyGV6/POjfzVJLD/08mib7xrHsO4ay0f7m7x9AicB88UL/Upk452cdCajhY7AguSv
Kb4Ja6F/YpP4fQ2bmBPdBeBmLObaD09Me4GyCp6mX45yphM8GaRy92JA9/Vv/zTcOgL7kI1LkO/2
gx8DmkRZoKwmccjq4QgPpSY1SnNB0sFMFOUXLSWy6/jnZ/7+S0ohbEyXloHr7DePjxsoKx1hB7J4
JnHfRc0zL9CETjsZ6OFUHCSxnX/yzN/fVSmsxciH62TZEz64M1wyB/Q0F8DN+WBIZwTxjaR2bGUG
wrW3ZEEORBSdPBSr8ycWm39+NBYjtiOs2PYHo1HAbuV0Bo8GnGHfYcCj74Tqwc+qqdwKD+5V26Dt
sCJb7v/8Rf/qlFjWLcYXJAtCMsUG3fnB3DPX9WRFrpX5OkXEtqVBvKFgAk4WNOKTbeGfHuViPXFt
fPWLzfXXV4RbicnLESnfYCrLEF5NxSONpwYylNZs//xnGb85Mvi7+OvYDSSvJC7wXx+GilfFcRYr
X09G+1zblXFCyFL6iqx00vJGnfxh7GrdbMabtintdyKh+o0NduSTn/Yv/9CvmzF+cJtNgR0RG7r8
sCmVqvMEvB3lexVpdwcOijraTZ0BRYo7lyAGt837F9AhKc03akXaaDn5l94+onSBoFQaargiQVXp
Gr2aW2wRm0X9QXGxeDX7bJ6/z0QUMTrpE3NYdcEQBWezswvSwJF2g3UqOsG8I1cF4MLOFZ9sfP/w
q8IrdHUa52x/v1kMk57M39oqlT96HgGDrtFlBtdf5b6GSCY/OU5/e5g0gVI4hmGwMYC8+fCKGgxK
RIl+0veWHCVUHOkZ/E++IyY7ffrzCvpte+VRLlB5F+STZDP6sOsxy67ApBnKZ/qv7h1bRW96Bcjk
z0/5pz/IY79ZvHXsdOLDUakvsr5qrvmDCmfAaOJkxq4s6DOu0iHIXv78sGXN/7IS2d906gFeQo5l
9+NGDqNe4IWbSt8046ndh2LE1SjlQMyZGdWNcdAbpbK7Pz/0L7ve359KfWwtKA2bBirH48daS4ZW
00dZie/UYmIQkW6ySktJ1I8dmryKilwnO22Kr9w8qKM16DopOcX+nz+FuXyRv3wKHQ2sjkcVbLHj
0Nn+dT9oUTCIomYoxVhwh/3giklvsVIAhZAKDltsRQ81MPR1hr6UFvuOONcDvZYHIuBBPHX0bSAG
OysnL07wRtE6GsVzNFpf8bOc5FQAygwFDuyyKj/ZQD4uEdynyzdHSSctqjr7w06Wc9qgeM4q34tF
X9DqIcZ1i+i0sLYzyuf2k2/qt8cx2qKAgQgC3oFj58MXFdtIqPW57gh7hC3P7b5yX2aDW/YuqctJ
+3frHzO5Z3HT9xzdNGzqiw/rX3OsBokVSaoardpLW3bB28Cc5D4xSbf68xL4+EKzDk1M0NZy+Cyv
2sc/DCJTQ6Ou893UcPcDTMO3qA7CT87Tj+/Ystr5kdg3OE65X3x4SkTAuUpaDBLAPxJ/qmV3Ukje
Ql0Gh9EhevDPf9Rv59zyPElNtlCIBfvHh+chhUP+yaSAkjcbUUT3jbqdTDF9jQahTpUJ71+vYvmz
GYLp1sxlgtdmTPHLkKBg/Ph3H2b5NZePwOZCPcEW/WGpdnGJeQChIXIVpPbY0yrmJRrjW4TVGnfN
3rUIWe8cJn1N8D5ifHqsZwIRgCPMn/za//jF4Ht3bTzUwnOtD+VxxFUnN7gN0L8n0hPIPRetKd5F
tIfa0oSQkCcM6eNbFOLnqLAfm76Z/v2rxBoQjsG1mp/no9nWkdKIsKIAwooMEgHFkGwtq6iIOG67
Tw7Gf1jcTAEoeLAwL/efD39tp7Uk6DQtf62NgsHRnem1wj/y/skPvKymX3ZRwwbEwo7EUY+V+eNj
oBk7Tp1Ugw8HWDKMjIjDyz2QrKaeQSh0AIx2dhR8EzIuznzUIwnd32gg0XfN588YHx/uCEulTsmB
GdddjjV7Icr//co1O22KgMcCsgli+Jx2U3Iq0b2tmbrmTE1d+nes+s2fv4IP6G/3/z6Vu7VOfcAr
92GNF4WNoETIxTOqtpHebytruMmL5N620rekmp6dOf3ZegYUWZcjTzJbtZq1a9F5iiZgJ4H3PR+U
X4rkHMvkVqjwm0vRtsL5dgWsH6/MMX8jLfyot+YnR/FSaf7t1/vrowP7tuRf+Hn9Y7FhzWyyADxG
X2jIqiwvcDZ5JOJj6DzZtNvXLjmSvpqQhKdNrn2yMX5YoX/tDTY7FYQIAnwM+8MK1Y08d/QB4RgM
9+wS4IfzORriTzofH7ZfLk+UUlxqcH9TdcO2+XVN6EFaJ2gvZwh9qflW0+XeoVyJ/ZIZzza3PAyO
f14PH79TIg14xWn1c4fif3sfDjASV6y8zNjyYKOQ84MSl0lHKTdeMcWbxItfcyl2RNa8mLL75G38
+LcujwalRZPF5sF0mn79W0OvJHFtCUQ1o9Z4KeYxZAoVzNHRo9Xsu4EV/i8O41+FYFzLH/lDW//4
0V7eyv8PYi4cvrX/Up9+I+Ft6x/5e/R/dl38lr/9nYa3/Gf/D4Zn/Ad9K1sm5xl3D1oE/4XhSes/
cA24YVJRsh/89Y/+m3fhOOCqQKvxn7jLIfDfvAsweYbO5cVz2EEFll7n39DwKGJ/fa0FBcDCpuVm
RNgju/OHfTAGguk1EHCxKpjiR4qh0YeJXhwTx0V8NPXVj4y4OW1lO0QwMxWpopOdLVm2gWGehiYO
jn8B7yMgGH5l5fp29OZipxG+/jOntICtOsqdqFFyi2YsL73QovfWjqoDCQgDiaT9sFlMp8NfZm+0
PX301s+Tug1nSz+1rie3BEx5t8SPlhscddmJEbG5QjSGKCWmN8ioyxYnLgP1uZGMYrUO5HKtavu9
Ynq09eQstvTvjR0wFmPXhUayK5HonIRw0q0ixtkHE4REN9TFIR/H9FEILhpwp9HCBlhIvFZDVivy
+WbI6+hSpJDL+sj9lhONvWmaVD9osmTA56TR3TwY2qsA4cYQc5z2ipb6nla3d4r7rj20XaaOI7Sn
7Rw3pr1Bla91a8iH2U3eS/uCO2m6cZm+79j8q0NYgGPCxKIzOLDmNQ2CeV/ZgwGePWd6IhPrS1FI
+VgxREYtQGxvvfjTtLs+qt0dsmNkmdyn27OLdsvibpQaR+nF7neNNt/WqpPp2dOa6uAGIttgxXSO
kd0UB4YH/ZE0J2vftkvnHzgBbt+kk++do6Ne6EbDPuJ/hXhOx7S6ugM/1DpuNf0QoXHzVWOOxyrB
jNWrMD93/WyfMbe1+ZoRzuwTZ6seWm9IzmZU4i7LK/ehtRAIhGZp3NlV2+6CvisezW4KbwLpzShf
8gqSrjmO5V6VfWzCiJbhiYF53BxMsshunEyNW9Qa7VeTqBZ6UZm+tb2MnCXVpVsMrqgycCD02wFu
CCxRO4g2RT+431LGYrdJOXrHqIgKv1sm+3GtsI82OEOe065nEgNO/qeVaomL7JfMBncM5q1o2pqk
A2IGtgNax70G0007JmZjWz1KeCd+JGnNmJmVtBW+CfxCwNcH5T3nkWY8uY6SN94AFZcDJz0OxRxc
pmDQjmYT3Y9DaO3rznDcO+FoOP4mJTprNUU9l0036bTqkjaRonyqmfbs4szKri4UxLu2N6EGmG71
XemRR3d1nvV+H8tJzPx+EazroMnz26DO82fIROMP5m/Tk1sUKF+DVBY3DDyLp7k2EO5PZlkg/5hR
GQdolhEGjVU9rae2SZ8kIcjDKu2GQNI5kenVFpXRbnFS6d6KAsJNfTgj8SETCDM9yxx8fn0EgYkT
Tn6Xoc4wsREADqmC51kGzqUdwQ4GCZnyKubfGPLm1elHvAgNsPAUpjMfv1jEt/FPR5h3TH7rdzwu
pN7wzRzTZpCbHsPXGjC4vSnSGuwDpk390AXjzMVGiSuNPtDwaJcP/B9vSjW0voFYa9dZXIltVqnt
TfqN1rXeGkv9iOwwJPm6zm9nkV+0TADvIErYycsfZdfTpeq4/KP6dA+5BxMFUL0k7h2EdDRUVwkP
BZ0dRjUcBmg6OqdDwWGWt/9D3XntSI6kWfqJ2KAWtxSuPXRkiBsiMyOSWpNGmj39fl7TwHQ1MNs7
l3uTQFWKcEEaf3HOd4yKvk7LVpOXEzxVyHQ42VDu+qVahtAce8Kocei3blg1/ZSYtCVRMXSv9obf
d+i+lXTIt3fQdhbV81AgTSZ0+TQtUx4SLB2cvIYamYQSBWGUOtasg6QJiLJCKteFnYME0UfKlhk/
mTU6V3BcY1J0CMBH3Bw73ATNZagJIQvq3GR/j5NBawF2azdiIpb0MjLVMB+qVL8XhJXs9WzVz9wF
qIw2dymGnZEXxVV0MAQ0R9gPc7a+oUJejraByZ8dorzXellhGkuRvLlgAiVaBcbwCu7cNJOLsHgh
88nlbpg27sJ89K66Wx3Jh71r8207YgDVUIjMS7S5qbVfMw+lBrIST6IUa9E1o56eypjoOSe2XbeK
yRMvk3lTemJjXtyzzEtDd5u+4XJ7nyzd5gcbrPB+syuMKIujjqrAskia2Q59BhtgYWZ/BAF7OIeh
ttypQj3Vi/FS993vLNcfWzZDUTcSXG656r4k1HF3Y7yHg1x/65X2KrrKee6VwGDhusXBYCNh71dc
8x/NJFj0B5ZAage34BEKfnGwh/aRc0mhUlnGc19kQeIv5bZffa++49LhIrJpB7DRZ1/kdLh7NVUY
7+qgyrjfSoJAwnzoe3IIEV8SGzIuxb7t7byPNlVYDw3febUfAp48exdTmBsJwcJgWjbx1CgBVZ8D
T+w48dZ5h87D4k6oPHVEidj+yfHGQ38jeScSrWwexeSuiYfpgbjbMdt+dTYm9iQbbiblyZvmnwyL
86eKn/AxNq7/iPip07Bbm/761G42zSUJ4eq06rWLNRHYaYc7Avp3MrBJesHKM/6YRznDIs+BRRyQ
qasx1j0ev9Fg+/lxqUG0A78ou7dZBouXDEuDj0aHhUVuRZWOOvwi01zCTWC2Saoyy0qUdFp21zte
vk/LAMqJRtZk5HarhmXI1QFWBXNtN9F2i+vUPdV9iAFTVIq8gCE4LXO8VCpoEB8Q+ItqDYjAaPWI
gYYFV85+4nq8clPqX3BDmgcaDONTw1X9Z8y6Yr8EVfo6Z0bwTNKiGaZFQfRJv9nDGQZ3SUYL8qRP
39zkD3tAkix7hkyho9cGr6TtL4tbeBjD8aWMWHr8SEv1IoAHFfD8W+sanYbdf1kp7nklW3nuu2wu
w3xaMLXQcaMLG9L6pLSZQaW2LLhU4S7cS8MdL/MqA9xE0EXweNGDk9MuYgozlxm8Ub2TYzYfxYAf
mn9y+TbHzU3atsapjlA/HgTYFtOlxqMmmggQaKfERUUVVxb5C5avtq9VYmSG7FFcUDvJB7UEWotq
vIGf5DbGAdV891JBgLzgfKDDmvXiZGsKa8zSINzX/f5QTn6QtH5WHvlmjF/C9kjEKmvNfNRbr8R1
N6tzk2dBDLc+RWvgYfGiw0PdzvM1YnQ+PbrrXDwgI8POIkWFJ0dTa7Qqx8T5pSaycTBCGc2gHjNt
kyeEY+lhzjfrBatA88kmnJMzTeV5mHFKe5sMIrPV7cRV1RzjqPGwYvt4sQ0jTXrH0iTmX7Wee21r
bvih1kcN3qxkdNkkojwZ1hBcLUGEAxqCzACL5NRkDOjuS7MhEex1V/1yS1FdtxVJWZg2PUIGMSKo
LdpCe8zwq8eVO2YXWdTzAUfndt855Qhd0K5/CqOcP9pUWpRuG5ZFQxrLzV5h71IKlDsDaupTgMX8
blZrdzLKRh2lnAwT2W9rXaouB5/TmZ36Y9Sd9jCiN+MJMup4XzZSUPPSIoWRoOt87ORdqa3u81/N
0/+qQfx/g6n//9ZG2qx//uc2MvrZ/Oq+boDh/+ap3/7GP/MSde8fLmMPw4VIx+D5xnv8Z16ibv7D
ohHkUIQ+CLCO3/ln/2jQWvouv2ezq4Fid5uX/DMv0dD/QetPP8r80MXy4v2v+se/xgT/PRUC5WrY
9o3nyoqLSYb171NKMhBLVW5iPjQDtVRRpeHUDC+bt5WXZbQ7nK/EvRqp0GM/r6djtlAKujjfIlw6
h5GY04NmML9KUX0lS9GR+TZl2a7fmgdn3MgkA6uIx3vjH1LTENZ+LfZ4vLHgt+q926r5lSe3g3Mn
SKS9BWcG8+RU+TzfuhYvwVC6mIs692h5fbGHfbBQSzr13oaokgT5/AbP6tCmjrH7ly/w4b/e/79m
vvy1DPu3j4VtC5OZ22oOcv2/zasW7vCmGPLpMOswW2wXXwmfZczI/0akQE5Y3zgck22P8bD6zvmv
z6rTpXM2DFHsq2J4FzI/ZXp/T26KBhI8q6Nm7t6KFUTRVKPALjYYZNy8G8CLu1lYsC5p73hi5Xqy
AdBBONRcM5+oPKg/xd6kCIq6GftHw/cYIijGhd9h56AOwf/ub7ts1d5FoNWXQBeXzdFueZLHzC6c
ODC3ajdn3yiO9yVj02Nj5a8uo8rLvHn/aUT698HsX1cUPS80RGYiAU/W2xT5X7QwfCODXmYeyKDA
c/D+tFuioyOuZ0y4fI2RldnoHv25O/KwEzu1MA6tKXk086dVF6BoWnE1PJSEYyZeA2Bpd6T34Rki
epuLOEQCSGVESFOsadAI+MVPtO4WemzYRjxvXf0f5vh/n/Hd3o9zw2WyTUAlgbXmNoj7l/dT6wu9
a25MB+/2k+G3UBCO2s0IVezHxvhBlwycgMdAg9Txv2Lj/8fsob+m2H+/Dh0iD5D58Fk5t8HR33/4
bC7L7Gn9fJjWANn91pinZq5f2tsX/9eFI9W7KC3FkoG4J7Mo7YdshsRE4uBwIMP4j8sXcKzMbadp
mri2g0StT+bgfxjv/tu+5a8PyXEt2KykYuLodf/tdablRoKO4nXyQZnRumrqmC9anIN7q1OVnvPZ
93FeSr7nsZt2RtOAaiD+6/9+21rwxP42Dru9EHa8LAY8+LGeBczp7x+Y29d2C/VuPWxZfdJb/A3T
FkLe8uOF4NeEq/Ahdc0h3JbtxOBvwtM5fo/CQWlsOHeaMz+jl6ZCgXx/dZXhHiqRxhhNuPDK8b31
jphhdxYLlhxfVWQMvReu47prPP1IEtO7tlr3c8XE5BbMXfho7tl3NawxTrXMES+Ndn7Z2lddpc65
72txpOfdNR0UYVVbgNboKI95ML25ogTcobKcAU75OhTBuCvLeT2lY7WeSFReT33LUlr6iKEcEt2b
pFcjWdkaoUFLg/kyI0Rbb7rj0LOvKdmfHC0MlrHVVNab6chdx2A8LNfe20sTFMigUGJPt+wloNEO
8qepitLczs6rw5Kjl3lFvUqcTjOdvSAoHwO5Zj868EwVj76dDNwuChb/KtT8hxXVs+3mD4pz/ljB
CpBu9mAtCoTy4o9hqfcfTPcaTCPbO+t2Z+f8WnNoGDIgh9bKboB/rtWo8SnFFObAuOyAuBW5Y0dz
ZRREo7tWnMJJqcAe7JTdigjLarJtqRY2k3X18/6opF6EJd1QaKJXQ00FirXMoQmxcKY7xnbfjEyF
amtAZ5s9jvP8yYOt3MNEGGil0tCugYGx7vxVdvu8gXoqVqhFkvmYnmqPBe/O9p5lGjxqgfnsWXLe
1zpTlUJYDAEER7ldyevMz9dqw7rPkDtsrcnQqp3DIJ3eZNmmh3Idv/Vh+Tl5MEhFvRwDh4PS7BH/
kpGnQySmDWiN7K7TuyIeXBs88Z7EruCuzDBOePgtQ8Mc7zTV98ncaM82UDBCUInqAXlkW8araUyv
qncuW90f0vlXajo/G0wv0WL0eZzl5tlMBTaB4wiSrHHwWDou3fKM89JdJjdRq002GSCdfCuuuMR+
4tb29qnu0hpRerZzPM4AU5T1YCzymmvjhwqCOdK1Aini2r46N+NrCTW7zS+sDOuoDOqbE+pzkf0L
fZXGUywgaKmyn0gFLaOVgL3E7anps8HLd62ao04wW+OXDhcs1IdS+9TXPovoDmeuzyl/EGVu71PL
IWjVogEKgtE4pfn6uYqpuy9zHtIucc+L2wI7KwwzDCb5KQtaZS2DPoP4DVtF6TwMizx7xpfgORrq
jaa4Ibzrmt84EB3FvjloBJ8a+PYqG1oPCDoQVNYcZljO77NxrYmI9OJWG/Dp5Mad49bzRZ/B3w76
Eip0f4Bw5Y/NWSDvaN01bXhdQZMRdqUI7+oH741JFhdmJVcoc/MW8pLa1RV3aHTP+lZjb/XrOBfe
PTY9dGvBiLx2IcGvnX9peOOwtBF1LDOSvfKjBDVBJGLkZB3Bu0WKM20L4QX9yLG/7FBx/i7z7nsC
yPBscFTV+aqFo67ena17s4u52dcs7aP+5kTSjoyUD9XEHKiVgxOjSat2uW18bAY0NSsDixHUfxij
ykjQhh0Wfzq4UhnMRJ2FF0W2FbYlZpDp+IYK/j1nkhZvJtlPoNT2fieumj9GVq43wIgM+BFBgc9b
qQ+oAolpqvULxiPmsE5/dFuSXtmywduwlzcggkakKURz/mReU7iMle9UeBnHyzhy3czvNSHDiOtA
CWEpNcNbkgnfoMCzo2W4bgXLkLKrPkvKWEAU+SNTfHBi4my1bbK1Ds6ER12HRdEMuL6kCalSKnJ6
xyrfdsqgxYTNRgRKxepgEl8dJraw0ckR77zPrTk2pfU+yVXjVNM72kxyUcnYPPTZY2G1T14Hgs4o
7qbiO6tdEHDauBeF5SRZPoIctSo26oBWJDpJyU7vAUcyzag54pzZCqz2foO+/wVksAcpOp+TGUBX
WzsGH+tvSk+yc7vuDq+SFS7z2Ear9ji3Gonjmj/HojQOowbUFLsJ2xbGdJhG1S7tmlB3ZH/kWTnu
sQCe8XapODVt7tJguYMFnCUG4qDQxd5VBqg68nInXL/AJo4HmrjPtw2NI4+O4T1LoOdtJ7KjPZJu
NUEPqvU5jHqm5Skk25ngX1PPXkuiM52l/qF73rPXp89NAI1vvMtAJB1S5X5WXnAM2qB+4NnAmGOa
YgMHbzyPt9ASgIT5fTHW3Ji9/PL7emaO2nzUsvg5zVjzpegDHPyeyVbFxxXdBt86NqPE0JbQJIto
D1irOhq9AlFENvfmD4eHhmnQY+BzsQls9ThQpL7AirFxYfHkCTIsl14AlbM3GxYy84vjzleAJlWI
B/h9YObqt9YVebt+9uZEmQCm6xZgFCfATmsByw3Oy4wTKq4zQHHeChZLeM+2JVdCWbuHSv6ee817
V5D/Y8PRDmYxqRhqRDip4gubKigoU/VxmubXwt2Ab3n5E4Gb453pxw5ur50zgXLqUb5ES5kvO1x3
IsIOzFzHIRfZEKHqg8/cmUbs1DqCatffz8Y6nsZdABfykt0YX1uuXm9qmIBwcq9XPDMddyQnNAMb
FWxs8KnuYi6AGbtmAKPRbQDLdua5HAKIPJl7O0T3qzCxsJQMu/DtX/GmZJdVsA5wFpevFjjizmwW
5yxYPl0W2X4WSK0vuSvSS91P+75amz1RqGlclGYVY5Y/cq7/DnLnE3dYum90rtgWJ9M5mKma1q2H
L2gmFal7mCxPsEr+aBhWo1KDfTja3lHqW3dlIPKK4deOfG+oE1TzbWhYuOT1xVmivisPTCW5HpVV
knpMQuVm/wF6KC+V635aJRAos8jhIqxQSxowrZhHH73a7zCm5TF3IB1yv/6RA+5j8xZKjQly9D6N
bblrNO28ZL3cjwvGzsrikh2MbA9E2jm1pHz+YFn8OeGEoeDSLkWpqYfOF/V+WSkrQBxDknh2g+pn
gAOSg2xjTePmr6PJVjcN9K+eu2d1QD2q/knLJD6xvv0kZDcJbnAtNjiHfjt7tf5kb9N6cNIN+yA+
6WCzTtio41lPX2BxxfUil3gcuSWR2aI2bn038oymZaJ9VLl04hbjFpwW8we4WJ/VZP6IqZNbSb5j
Z4IIwJfR//GF9Ta6Sx6ti3dh2jRGGBiwYBoPgz7c5775Wa7Bx+B3L13xhQvt27DTD0IuVh5ZVh8q
vRhO5Ex/KdXRPcAvqfGptVNr77bxPXVBbZhp6UdQ9PRkFOkf0OW/9WX+gFuxhX89I2Q+MxtbV/RJ
Eh+YsyXY+s7GoobQ3uAyG4adrAPZ3aNPsTrk90GTf6fqXjPW+6ZdfjWMW0GzaT6Q5lIPnY10aWcF
eW81K4kb5Y8hOOeifYXDFk2A8iNwGL/p+aXvPELC0mg0gOlUMPzAMy/RxHiHWi04IxI12aUc0wx5
f+UQhzrISIOOenQEPsytHaYzhj52RTUDauTaJmSdsh+fZoANYJwXlkYVl7T5pQTeAGdF6bG86jJ9
39jgQr9zSCk38PFOGA0dSoxQ+IG2x4z14Phqp/eQBRrbh2qiGeelg+TG0/qORcUDO7YGHSz866J2
HvJUoXH1LnKQRIvhqUUtX9vrL92Dcqpg0MAzPg1NSrPhOieDFjjsJIbLOidOk2w1SpyblZzIHfDe
eOazpfyYWfAuS3BBLHE1SusB0hDHQ8djlHvgDzUpWICFxSgsTc1lLqs0MqXb6rIErG3bGgU8vAVI
Vt4HbAM/hATPgq1wWODAQ8C3MN/kufwoYb4u9lAlkw6Q2cxmjWJcsMVxsR1ubc/NQ3GZT+3LVM9d
omhWnxZ7vQaTMFiDTUMkEAhH5sp3N5sTG0krPwRrdXCxLa01u2gIEbxbb2SWY8fMbAkNahuyoA2C
AYPgd52t1qH9kqAkxSgCKDvld1/ptEkrJBPunRBwLZ5zAdRrzP2jA6VzqKftKoOa4N6tilGX3khy
x6mcq9AFz0U4qHnuUNhxiPmnmd/blZJtmehFpBzW66Qk5z2Lj8yHyeOkxAuslRONlhEtXPfA0add
Y3t/am/AkVr53AR1GZut9qQTs3wYaQ+sbHmW2fBW9fldyfnK5Bmwhte+m/LFHluya+v5hA25TfSu
/CoU4J3ya0jRnIzQ+fEoQGqs4KVirRkSNhTXwKinUwDEgv1kfWGRHC190cf87ZNtA7zMzDLq6rss
MHt4aJVBSQdNoVPqV8cPMHRzL1f9Gdk1wFpjBftC6eEr/u3KdSKXDVXSOv51Ab0frXr1Yy7kAA0e
n0ztO6zrXXGU6yphipUPUIreZt/ww1rqfbyKJ2wg6qE5uUzBghF8UQbu7tRWPc8bhvzCSLrBIhZb
waTyZ4dyWUCL4/hSphWa3SyjdtnutKHTTkJSxeOim8PCmOuoHmDbNOShWgO0s1TaEAKqI763fVat
F6g4rw7cpSp4tpyuj7Ly6pnuFDcZwbEFc4IqZ3gq2qs+6h5EHY5aa32g1X5iBaR2heMkNSK0Z0uD
bAECd4nFbfZQkDD+1Lbm9oTEROsEEROirfcB8PmQVdR0JPqM0V+9VclNfhxknCsjdtRd0bj9GStO
TwM8TpFlay1Yw6l/2DrCXMcsPdl+cZ4s7bT2q5b4ugu/yNdj9IX5Q4V/Mi4VKeYNplVfWU04yt5M
2nI7peyxD1ru/WTB3O3KjT4Luse2H920jCy1MLq8heMSmbhfFsu9pki2uSEQh/iL9ZtlNmcnnLud
b4xXhAfTIV+a65o2zR7/q4iatHpqRN7vWKVxjJOGPaqTx2CBztc07/HuvtTdexfk6WPTwP1binI9
QZl8tsf0jsGtHruWzGLgnSxz/Sy2TeE9WYZ+YVnFlG2u9zBfrsQ8EttYgNJrvfWwrDT/nChB5DHk
SNQodgxqgPmyvIuwhr+5G+ffxgNoYTQI0Yec5JQZNzpQ8CVEBFuFD6uwOGoNX5lTmBD6yjSBmJhj
LWdRb49frU7YL1bs3Whpl8Yg9WDbfntgPSptWpjzoOl7cSVkjpFFOs9CDD6+OQJ4U3/sEYtTQXy7
sGDBo+6cbqgtcqv7McksKva61T5NfXhkIg3DrAfF0UzlFhNhAjsyz17M7LB2cqITzJnMqhOx0UCt
DfPZbES6K6Dn9gsO5qazmLKSs5AT2Lwfh7zE5t08exqcrSpLP0eG4SvOk5NZeNEwFR/ckSq0UneJ
rRUyXOONxV7XBOAQ53VsiGhB4JJRR8sXwtPPdDKcpjOTsonCe0hdEiF6nYQOwPmJS1592NR8xBz2
lLEMisONxdgEzJVmrrISjQY3EEjLUIO54dyy/MoX1hm5tj6rDGWrU10LMTBTEpRXtGs8TqxjrVf1
aQOuE+qWuiIqYdhXe+QUogRpWy0R/u3Z60/6Pu1SI3KN+q4avxv0oMR2kwKQ8xKkwbCeDeXE9CZD
4xqmqv9p/Qb+y6FQrkcVtKetkBNv1+L41cjQAN6DNGt0P3JLjScjqz5RmKwspzcaG2YzOU3PkVJV
i5Z2mI/LdtvMVz4Qo2kB1FsuB3RdRDflItH6AaJAn17EAFR5tqk7W+KHQJJqfNcf2JgqkBaEQnSn
BbQP+1+mAjVYO0+/C9jEh7VJwWuO6ucys2EdmpnKd5uOnA3ESdgei00tnjPxs0AulrA4IB7EAksH
jB9qjtn+IXnU4Qa2HmGugtppNta/TfB7mDcEqbkLKgP0UbQRSyhtNym3J2GM75mts9pc5Y8ceR//
DzegJNTFdHC8F0fbW7tdr5uvxmwboSHt341uPrf1ZCfE//5xunOHnyGT25V9vIQeR4DVoDWHSSgT
r+aGe18L7gZXPs+1S7K55pzgk7RxZzKJ4/mry2VI9L4GnZJnJ+7eu9wYvMvc6b/8caUhqDOUPrw/
JM0cmhQZsQTdEK0Ebec0gsPs2wQ3wc7Hv8VMVVKrTvAswCMWq5ETK9T8hvARACZK+zBvZ3uH89kK
1bhrm1sJCxCVXILDNnhXTc2xW8wEZzNfbbuUx9+BHHcK7J7HSEt4LclA487pBM4tlMX9tgLSeCTs
SWcswTWI7uhlcNJnc7DvN1V9z3LgKND4beMp1Rfg5wUcDQhjaBXXIjEW7wXiFOPgBm7Imu99c/o1
dc7ONYN3L3fSg27umon+eC5rBsOrWliD606oXD+2JOv5Qfmvdll1ECsCjwRy805ZfM1toAX3Qpa/
iBCiY3UD+wAw7saUlR/VlgNdsEfGZ80j5vBHkEMizB3Cw/u7ytVXNlsgPfxcG0LoWEnL8ZsusFuM
LdiY85QjcJ38BeU9dYgs7/xGaId8ZN/dovY2MxR8vgXA30W7RUsGop5OqQr46cEMmGrKNRn5s/7B
tQNLIk4zThimcgcfAOCBuJ47s9oi3UB5ZjkQAbMW/qXRWrE1y+NkQeQdMh4zWmXRJTGww1NCGeiV
3mPtrdcObsqdkgv494HusqmXjmITRn6etU+CwJLEG2S5m8gniqbaoj6ZRKzW+meWA2py5vTCFAAi
Y2c/Na7zatK1JRQazPVzgGlt4CFxI4XjVo+6iL4y2VOJTB4ljJ6xfHDpEop032vkUDBWmKKVXRXm
AvPE4fjUkq/MwPxbgj/2N3HRtnzfCLqUWXu0AKXAKRXPcwvBe7EsPu+h+i2zE0zqM5idxaAQK7Vk
zss715m/mSx0kWPIhY5y6p8W89zfWnllU3UpaAQJIWB0PBS1AS8p9Oa5ujC+qhsCrlb2IHUzn6pF
KWIj7C/XyUL4kvxM4JhRQZZX7HjiIsm38rLid+CJXVP5l7TfDrZ/3JDtMIELmFzo9Dh1l05EAfio
9JZooaJhqE8sD1ELQd19F1Rm+xHoReiH7mg/+RNxRkQG2GGnb2bsnNDFPIpuNKJ+oqzBOh+LBX6n
D269b3RgI2jdolEnEE8SYqNcPVyR+d1SEzxqmP44LSVkslFnIuk9Gql80sYiJ9gJNSEqk+2AxPcg
wSKNxQyUk+UiskhacTCSGZlf1uKfO/RdGVegGWj6uVR7D/jjddF9vjn9tXOGLoaz1idWaoD/rpi4
3ezwmXrObIZKUCMPkyZEjIaqTEy2F4o9YcJZuu1SVM099O+K0s4kESeuSnHQ3fHRKmhrTLOXR7N9
YmzLbqEaBKgai0bR45gaufLT4EYJnC0B1Hd5GcfAOo1+rlie0C8WvF6SPoudK8tH4G9OPFbuo1F4
3+Ns3nd+Rj26uh/luCXWvIqDBXBlbmsG++kYApB3Yp3VljG4T6ldvKV4naPNP6tAlOdtJMKhxBgl
3d48+NvwVGaLYiNFcd2BKZugH5fdMIHDNrrYH+suwYEjImp6ZFIkdqz0bdwZ804jt5P9QNDRKjPT
BJ6JFko057ysqK2meHMYijDNYke2FUHUDMNrDQk8KL8I7w5isVo9liIxAqaqdbZ2zQLrifcg1gL9
Is/nVMp0l6VtfjywX/gUQSmfnXLGZdbDEay3BJwOMUGjeXYr6hIs9j8sPbjnIu/BNnE2Y9KqIsLl
UdDXNdEUMMpnbpyo7sniEp555fHg9l5w6A3KSptTEF0hUsGR099N9aPyvZ0w0jkCUUppZXMFN42f
tKZ7BODwoOf+N1WI3PkSYmI6t5Ld4GTEmm8uiOAofrHnAAjiA++1goPVF1Gr6oGXVL5YtDJxQadg
DTUaweZQsNLaVasOSuxHO7J6KViHgx41gA+XyykA52YPNgMXLgQPwsm8fQH/3yFAyt/aanlACfZn
20b9bW4h8W5p9kN1QxvR63YIKdZ93YzDqa6MZzMYH8v2PbW3F8zqQVIDqVl8oZ90pt8g8DR0I9lL
Z5SxswzflMIoglEOYit+KCwWYFrBv8jchyn/IhlyrBbCK5ICJXCwxJM5jFV1qgJNO+grk4AZqNFu
9ZDE6gr+GPX+sekZg2gBgv0c+uZI/wLP3H8draOVLgLw5TNBHGInqs7jPdf7zVifkTrE6PgeJ6aW
BZBBSjwHOQJTAkN1j+7IusFk52fAeGOv5JixVNuuyKuXfPOAIlNCS89ZdzgEmbz6XMyGBnibrnjU
AdKqO2cbp52/VNolGwj/0Qfmr+lNbt0x7mzKh2ykkRiNvaXP6Q9mSeeJNx4VWBKjGyuffKUw0GR1
NEvzp27Iq+zqd9ea3oSYqF69NfJck8XAjSmHEVdAR206Xj+vu9pQNetUi2+3is5MeeKty3hNH5ye
N5QXeSLq9hXED1GDzYtDWtB+KIbnFRwjT3E/DBZXJNAPXuppHSNukLMq2oR7jhulW5eond3zbNlR
r/MEMQySGtYNPDr7qs+2aR3uXmY2rc78VsjuQ8s/grqZQoIf3usbubnxkNb3S3sNgszZF7eX0Tsm
YVYm6WiLlr/7vfrdzcy1toYGzOfQ6o0fQBzX2L9h0OT7CokxNNfxC2HpxWwnfacoQsKuETtqa+0s
TIvFDzsQN8DLQWddrJTFpr4BKQUNaAFeCzUfgpSeqfowp8+9byBwN/pTIO9Jp7lCm7avqaX2sOCt
0LhZVTDDh6strGvevBdafcqkNOJazeleKCaEwvpltqSkFCZjDrY9Ue+vh6IO8Cogz4/8MjjypLbi
0gw+CJn6Bdwjnqb5zWZAos8aUytH7LsyhalkbD8CqUWy1+lMkZiR7QLGmRGkJBghF+MbBH34TeIK
rJ09pjmDOoNVwyxdiQMxUjcjDtcshIw2UmyZYelpN73tkkgDDbl0xSVz1+5KDgeVukTFyEOe+lbz
UMIYrcFwan4azOA0CxeaeW4zA3O6Jztd3YPXVfYObux7seg1QJe5OgTz07yusJop3CKz1J4Hjwgt
OZEpYvTAYzPCALeM2wcAWzJItmGL2O4Ni4SaVH8PKrGFk1YJ5lqYd8hO+aiwxh2bpXbZ0070lyVK
CMTUnpcOIZyPbG8xMAF7dVITBd1iEq3RamXO+pntf2KzIYOpvAq40j+b1eNk78ketbUGERPDfdzx
2DtxDzGkbf0wNaadfbNVZ6nNiMIrTsxs511vCGtvz+jls9wGq5bp3zlDk2jBwBCOhURPRiDHBqlP
lh/96p8nfXryfKbH5oDwZF2DUKCZpgzEWAvoJOpSArrovpiXDWsCV4QIooD/VAYhdNvyU+n8wY7a
YSEHKCbhQk8yuLnR0IGaZT5quKIm/glaubY9uvjYT8oVbMeb4oOrgPhuD1reQJyaJdpxrxb/zefz
5y2bU/2YMemlZbMumZMU9vjYVvmbm/+u5wpCL6E6lta8lH73nqfuiQiYJiMj2r4dreYtKFvXeIQW
tzZW6a8Ni3WErf560fM7YB76vpLdjl58OgegTfHl/xRsQMAySJNoWgkCyNpvqfO4FbyLDZXydrWD
/Ef5JJZ+e8q318KfoONKvFc1j9/Q6U0iTbjRSKHKL0G3Ahjzth+zyZLdFw1FQpXuViAKYcO0PZoa
5M89VR4hESQFWvlP1X5NNWfFOnPVk5MD6g0hI2C7atL4Y0ULBFSzjchrrMswti8DHNXErXi7Y6F2
M/DQg0OFMLnGR8vkIdm60t//H87OZDlu5UrD79J7ODAmgIi2F8WaiyApkqJEbRCiSGGeZzx9f5A7
rilYqLIZ4c2VZGTldDLznH/gDQFmOgH2hBUuVKKsmeqGxtrVC+gJFGhlnnB2H7gH5Og7fihQwbTS
8aXSN8ZQ7gZ7Ov0K+YsHWplHiL0NcDLdhGo68o9raae4yh1YwTc3jCkoJBT08Jzftp3yamBts4kT
LwE1IcGycEksjYN3SrX+TrKyT1HdsrlzCnQ8NLZVkK79GgQNrpY7MpgvkeGxU3zzaeTKq7V9g/Bi
mnF3xEIkjzX0BwL5JZObnZKEYm+l2REQFA96ABo5hjVwtsKtKdv9YTJ+5k42sXE5d0q1qncViIwM
foomd801qOoVmppcIEkwNvWr3PQuElcIxJYjJLCa0hlPR8ZzzK+9MCMMJ8aJJ0q8yZS7SqCYg3t1
huQp2iK/EE6Aoq8SJDevXItj2Ci+Jf5wtCYt6cDo902djaBKsmtEcigY9CRoPb2j5MBqijyqJ75N
CjAVjiTq9hRF3wbMbY9lg3ZdgVnsjlfDujTlT5IeXuOrja9x12LcElHZBTTK26fcpH3zprVmuq0a
iAJo6Gw9dChYjg0Vr6C6k3TWObeHoRGkL9PYidPSPkF22vdRt5N7sj4aSJcTOqjrvg9xu0Oezwa0
yGy3D/ZE+EfnUb7OxhtdG7F86dI7AeBsY1oeZgJjtK00+2dMDbgNlDe24Wocemr6WOGcco9Mem3v
Wh10JVCAZ8/iCC2SGMFV7ynllSF8tI7Rv2bseR0g2P0DHqegJMyJkpr6KjaSBMHV4saNooGTDEfb
LCx26F5z36x+xKz7nT42YKkw+8Z44AGUQry205T0W0Huwk6uQHJ8M4tA2XEi2byzUjIqwvum1fma
Y1cjE9huCouac6UYz/JgYyHtN5CCYFACfLDdTxq4j6701qmLwWZX8TvU3v4cCABMKuLPud1Sf5Ty
jYv8HdxWbhW6inj4AJMhLaSr0S25IQuTopbN881Cz9HkbfGsVP43OUpeR7er9lX5yUqRSO2S+iqt
Yu73lXYo/OyxTFDaj42Se5afGIcoIi/ZKz/T4bbCLBnwL9lWUwFl6/roT0Rlra86BbtlrLBS5CPD
K6S0xbqTcFlV6+yWXFm1MrEMXZvfJI1C56Dj4Sq33SPXd4eCgrZ65hKrg7ZTdnZvpFdSWNwPfbKO
imaHnTJ2IyQ8WXDQ0CQCbxpEvKM9rYETJjaVFN66TUqmggG7GkrJpgoKDqopXcaHe+JotjBtD10c
fOa839eVqjmhTE0vIyyYfslRkFbQJYeM62qLyTn+kFql5ld1ZX4buhy1XTAx0Hx+tGEEfTDxe2x8
DpS6v7tY1R0RX37W4iJZG1QYAxzduIuRDR/TpzwGHsCrYOMPGkhX0X/tSHKAiU5+eDVv1CjAkyvt
vtemEnNQccGQSUttEiCcXoXYpNtyJSipnIJtgebsfd+jEfCsmX18iMzwljQ05ey2bkgIl1tKNRi2
6uEPJMXrHat5LQNF3ExYk1U3jOk2wsJ3lWfcgOzE5kIZUnUwgN9xaAOFwLuUYlV9Vea4MuBSpJDj
i7/z1DwYoe/uyzg4SZO3eigAOWkD6AaqBWR7PvvCw1AD7z4qMSDDdKnBRzpzH+wo2FDpRrhg7Lwr
wG8rvYsfuMlZjh1tNCvUtij8Hbm9P7sYLK872GCbSc7myEPR2wAJktufeN4HV6ksfxI2KWGgus+U
PNdm64UPGtbkclTeB2VJwccsvlSjwGZHWAeou5z97YYyKLTHNtAfueauAaDsFDPXwAr34WawAgeO
jIZthu0oHtoN9XSp0dHDB4AAXc23yugKhfa3oB2+23Z2oAwwcXmKn3bmrsbM3wWVZDIcsrsOteir
6UpAF8DMU/Uinr+Ran0oO/c7mBAnwXprBxIaXN4wPgW9O+xyJXj2ZbSx0acigQqazZRUDBwNd6vi
KzapN3028+J7D6FrnYzlS5cFT4iNYops+z2egNLtqO6KFBliMZ5QK/vSDMV136P72vskajTjlboh
ePV8V5oK1VyZ12YsfF7+FQctinZP1r6CUsy+KG+wraP0kjyhluptMx6iLCsMoFRVWVG52JYRFGgz
IaWYEQr0JMD1ZjKBAZ+27gPU/AcwPfC+fwy6d00Ks98nkzgKminNRufMxa78pUCreDeW9tc8NfAL
sZP4CVETt+rDbROoJi7P4RcbttCah167iV3rCuFA6iCowuIOBqQPL0BQTd/tKgBYlhXflOAFtpqM
iwhZuLE4argUbHzsjLiTmasRg+Ibgc2m2Vafa4gdmEEm6daEgQ1rg71qRcE6US0ocCbrNRrvdUp3
xFIKHj7Qr0qB77fXUoTsfY+Lh8qzVpRfukBNNw3eJREMhy3bOBT+wYTYRIjgGZQitxXC8fByKh+B
wQsUiZxkU9S7UJOjbYMhNyJ49U6IfNMUaolRaEVmTsGbMjRPDSZgBvZ3B+O7OiCSbpOg4/ESfB9M
UrqFBJHdUwNwOcBqXINnJJRMeGdYF2IsA2Da35FWw94Om4MVfwh8SF2HJcgPfFKKWAqPrZbf4qHw
YNk4eCXo0hexH5xCpbTQjo4RgwxXudxN3otFuslz9y0Yg2Ejg/60jRJDOpyPiVBhvHYpwaxaObUI
TYN6ZbtYKuQc+sKmZOdlvETM9ipUERWzKkFpKwWLkPqAkSRs+vz2pMQWSXGLqntAbRRY18j5xLUP
iDHJjfSoevEPaIS4WVTjlANzD25KBs4c5e/YE1yJVsF4CS9BGREFrEOLdF2LALsoo+eNMaKC1sH7
9nQeGvpeMhSWUUoWG2kwHDFJBupFcF/K/h7BUYJKKFFNasT3QWuewPWdtO5RK9Xw2jI6sJHI3UMN
TuDEILDUoMuPZyUGssoRWrOPBRaGNVQ2WhjDCN/KQ/JFBk2/ptSXrDpXOxKjwV9pUnnNbNLLMk6R
Ye6AiZEYdLFdQs0VhXiAlwQn3XvIJnVil0MuiFv7tiwmy098hfS44g7WkaUB4+WeKJb/xBryn8QR
qHC3PRSi21hHW1sCdrahXN+tfTfyqCXU4an09pnq7/CPVz/Vjpc0yo0Z/IzRyb3pTBiDrfooZZpx
CvtmCoG416eYSwMmPOS+bazqWE2cUssfi8BEyrFTix2+vDyu4Vg+NqW6saMj0/zFGDmYPAvsk6rh
A+jz/Gz8zPn1b39RXFwKmgjzgWNqsbpC+nlTAFhCiy7KDlRFOtCaRrQGMnelND1YCh/EQN05agUi
vOj77tDa3r3P2ru2etSbK1M6SEh3/+Io6WhAr8Bsyycbz7C0qe9lDJ5+0bFMoA1XBWTBY+5ZBCS/
OpTK8OrxkjhKHS8n3Uw3ZQowSkp1c/uLr9X7HCa26n0RU+47aJD+txuSPUlEVgtMMpfywayuE69Y
NwUXeE5igOepk3mP/L/wcALwyB0HJ8UySZ2vESSVm9aHV5vVMToJdRBOkDC67ZFu7T0kwuvwkxwH
90mDzwG5TgqV5B6B7nGVqTAMugbbBp+YEkE29NY6A/K5DkmSoi3Y3Cm18tkW+mczTOKd1J+0vhfI
N/j5pu9gYlZKibWsXuFt3SaIE05ct7z9CsE0vQNdaWwr/Dt7y4Lyqvloe4/fJN5fJ5gRBzkJH6IM
ZkcSRsYnlOOTdVHHd3lZB7vcrPMjzFmABIF8A4HKPmZ6rmPr5x1srYoPGCDYFD/1g1Hk+g3SB1eN
1Khc77D85k2ySWU4E794b6kOQoN/7qSxtbaRdFjZ5YgnOugiRQvXYU0Mwor0OkvptigN5LCsDnuu
IdmmOI6uPd0OdyrguhNuVKBzMyzUZPw+FUAa2K7SLl6apZZKWx+nH6Ds3XpAzHPH4Nl3Q1J+70n8
dzZJvxKt7p4LT61XOKSNBju1qtecR9qNUtd7I5DFUTKCCa8Y11sMho6xYptcgGKU332jh0Q7xX4N
A08pdCtAxKSDeVB6J4Mi4SqrtbexaBOwiF12wOAm2QwGJbVa1Q9F3wBGkTSxGew+fy4NcLxBTI2z
IHxWKJAAWAcEzPbl6Ye8gy2SDXIt+HpNfzcYubZNg/bbL04X5Ht0U0LvWI2cMCEGC7hMRTsgdsGh
0EJoDnAzsWNq8kMo3xEvAcUYRN9MqaAQKMaPXx/uS5Inmch6HFTyflNDYVu5qT3sgpRDsu7iH5Hg
KjmEHJH4QsvcVDo8SAZ2RIAh1FrT+n0M8XLlD35GSXVlF7zHGwn9lSzAqyqg+qiQNTqAuDRXuUAJ
w8iVY2ZkoaNP9MgxzMHIDRGhxEisg9e7G3Id9+0kQVcE36EuRveGmuF1xnPTc+t4UxXop6Smdc1R
DuZXL+9tjFvXvyiMLqVlEpHevsS41LbqZNtP3Ey3qlnftxkp/c3QI2enqGG2l4r8WuYcvjK0oj0l
NmYO1I5gF3rGXgGfHCbUy6Qm5I8DTM5QjN+OAsfEMY7uhQRtf9LkncBCwyYtW+VGJz+aoW54IxrK
90GE//b0eo6F+Yl1jGQZWbyhBWLVhwa/qQhfx8hU1sm0ukYo0iu/dcUa4frmYMb29zru7pJQRohb
8UiS4Y8Gd0jDpZh/XvT4i2HasnmVWHSnpsl2AyapttHb9wZ0/ZUZPGWhYIFIvo+PQcEZGzd3ZmWo
13qJbUMKNEbqgCB2Xmcc4644BSHlR0Bp+NrZrBDUzrp9Gfoyz6L+NsBxhVdmom/x63jUhuolQ/V+
3bnPEVXpfxLi/itK9mOW8L+5WBcUxB9ZPpSB59f/+M9Y27u37OZ78lbNPzX9mr++Vf3j1197b9kk
t/Xbf5BKIIP8qXkrh/u3qonrf/zvP4mQ07/8T//y/znWj0P+9vf/+ZE1KUoS929ekKW/0a/RNT1D
2PaD3/W+dP75G6yAv/+Poul/MxUbODzYd9j/E5Hxn2xtU/sbr0okLmUyrcbval/8FTLTkEM1VYbg
zdcICLXP56y/Kei3onFqmcZ/pfP1G60RdoGOai1KljMd4jASeZAVeX/NI2CrQD/jBkZdSLmK8Q19
NwZ/4Dz/LiT2VxPWjLqpUTYJ8ReRnNok/85N3WvLbyliAfhfgC8bygokbQL7/a8B/y8am6mV4fKl
pmRvJSfGzegKx+xVqFQPpY43jyUV1/lg3zaUFM839rv44L96NiNxj1Qcq6jQaQxrec/CBtcu7s9/
eiL//ouf+69Pz0jBVtnYQvWE5Eie9TWp/JxbTXYH5fUpza1P59tYmhiW1XvisVXhdWLGruRwyy92
fVRBtdGMYosIHJLUlkGh1qb4MI5g0z/W4jSQ76jO5ugOAB9G78Zo9K02wOoSpE81UG4TcfKtQD5W
Gr+eb2tpBGdE3bwHDBIHin9TJxGOfzWwM9H0nIWSh2hVZHSnj7Uzo6PzpjBGH74EJyqqIdhWTiB3
sJ/dCpPGD/ZlIiW/GzfZUDqSEVJwYwXNts/bjRZqzymrQ7jK7mPdmAUCz7TM2qtN14m8/E5KmxP3
KsiZXsjT0rtAo552/B8WtTmLBD76cOAwUsnxtKrZVvgcQmAE1RNDouZdfrQqraOs4MrUq0nCnO/Y
tJr/1OgsIvDmhmzWhjQaoVRA83d5RBqHx8mFrboQBdDL+G1y9BFciwoE1rHGIfhCoSNZ41XjXrCP
+F314K9AMClHvp96f+wRr/F9ycH970vv+VgK5ntEGHk6WfcSFsgfG6VZLEjQeO4if7AdGc9PYL7R
Kg/9at0mFETOt7CwH83Z3lcbZQjdWLUdn8JNqnbFevB4waq+jJqoYl9YYkvDNdv11CXQ1VUky9ER
R0zUCKQuluzakKJH6d+JPi4vdGepIfX3edGUpgTp2FqOq/pA11tUta4by6+fa4ih20LHHQqrzehC
a0uLeBYAaszwpESEtiO6SIHjHo+owRc2KAmS0pr+en6Klvo0iwERMMuo8Ev/xvCh7IH1IhewS3Tp
obeVpwaNh/PNLISBuZYDCa0xkRWasXo4FJGxz6r4XoukH2MpvnaFjdNmehJDckHrYqFXYhYAeiAG
Ah0p/0YSMNW0+IteDScPAU6yYLwJfSt4Ot+vhUmaNHXeb1XUzeKOoq13M3GzsvYej7YrfQwuLIGF
/SOmP393BgwiVXqMtbwbEVtHeP7N2u9VyE7ZyYN1+7EezKIAjPWk0ONYcio3pa6m5MnJ9nz7OmjR
Gz3fhLIQLsUsDjSd8CPSWh7sHEpXclfegB/egiHaFma7G9AQuCrkGI0wVA5KLdl48PFX1kCClCfO
UR68C7O19DtmkSKKRMwDMPVuVCkWKymvSIjUQDXOd3NaXH84dcQsPGSkLdRctiSnTcafqZTdaaHy
Cllwy6P81ldAS47dBydtFhvMOtAL5NklR4W0hijfF9eKt+EEYj3flaVlPYsK+BDCUFNU7u9TcQfb
Z+Q6slPv9xcmYqZF89cRN7ewscDnWHJsS47vN+u4B46gnLxKOfnmeKfJoKuy6m6AwTQo14VAcjAI
HtKmOkL9mnjsANbSMr4yx5xEiLg73+eFzWbMYkakeXmYjTLX77L/2ntucQyhKSBKF+fr2uz0C3fH
haGdq0AZZaO5BkvlRkvBxBcTHsNqH0ewN+e7oUzL7Q/LcK4tpCeFBmex8294Tt6i2P/Vg3LmkZdy
PW0HJSS7qptmU5JGX4OHRVKwuaOu9/DB1mfhpNY8zfcHjyt41J+A+h0H03zC5PPzmILN85I7xGZu
Yipo6YSpjmKnwXnyfNsLQd+YRRlbSyxD73IyMsVLbbwOwYuqOEptrWv35/kWlgKZMQsgVu6FEGFo
QrG9F9sNrlS7O2CaN6W1ortCik+yp6ZrYTT3bev3ABarvdZQrDXFpqMceP5nLAQaYxZoJKVBClXx
ghvN6/dt5ui5th/jY6FiBtB/i6Lt+WZmQkz/2qSzKJO3ZqII1HJuClwakM4I7I2CqRel/9Q/RlJJ
5QDC8V0JtBmta7y/hVkCN22Lcnf+FyxtyVkYkhSmc1L3vLEweAWsBwTWpgxV58CbSUtfOJ4WhnPu
8YeOLhKUEZo4QHX2ndE951y1c4TnAOJ3T7UhnUwLqerzXVo4gvRZlAEravadQmPkkyjV1eoXzS8u
+PgtbAB9dhkJu0RC96bkmBXKTzVN7tS+3kENVK4QfvgmfP9jp8/clEWR1LxMeo7zuk4f5aH5ovIu
wc7u6/khWoiQUyLt/a3HUlIgMbD4blLbvhq14KYNECxXpfvzn1cWVtWkvv/++4iKFRh/e94NeEBH
g5QEh/i6bfsTUAgsxHEZLdvb0rSoDNZXSmX+rKr+UQo1J4rGQx9apzAnWX7+xyytvXlAkTJb1ACj
bjTycKGsU5JEaZxOP5hFuo+KdOd1/oVn5dK4zsJGBuvPDpEndNzcvFbCaqt24KvT8fPHujKLFjb6
7aWvKjb8uQCHwclwHphnleV7vXanMhU1Nj27sI2W+jKLDEqpV3CbebtGkVdiKu25+xHD3K2sVPGF
g3php2qzzMU4umqm5ZntjH6ZAMtBMCnH9fCCq9DCItRmcaDDSX0IUU5xYLHvXVN/gSN/GOXqZmgu
TcjCGGmzcCCFWeKSd7UdkKVbrJ2R7Aca07WYep6f8Zkh218HhDZ17t37JLRzSWRuTyck+4eG8gJc
yB+Z6zmmMVynVTK5OLiroDBLgO6I151vdiHMaVN/37Wq8gYKylrg3h3bN+iXbGIcuFeF7t5NewZO
5Kfz7SwtgFmcMFW3iXVfsh2v6e8RT/s66MbHtuLcN6eX4hyBBIu3fZTfTUsZtUflrojH+4/99NlW
tzzbSqSczN6Ac/hBC7Ng06aIfJ3/+tLane30rh88yfYRUfN5IURczVHDSpCNy2B5iwuTvNTGbIOP
YYyWXzO4jtkUyPKE66wYv1qB5aSs34/1Y27tM7AmcUmQEIOzMXmQZWThbQSO1zIyJVfw7jYfGi51
ttXJSA2ljOCBI2TEBeXSUqD1mLh0kmW/g1kvDR8bM1xgftsYgxGMA5p/roMkh2mvagRVgJulugcW
NZO6Z9sSXbo936mly+HcK8tFKVqOy8Ry1D64LXi0t1ALUeRaD4r+WSnRWwkTJwxjDFnaKwNphPPt
LqwLZdbHqociaENbd0SbvYSuKiYcyyaGzdzL0oWX4MKh/Ovi8C7A+EFRZW1sWY6l5OIKVUbQFMNu
lNWjhA4xteC9aC7tpYUgrU79fNeWFndp1IYhe0k2I8hYcgvfE5fZEdqwWVTdhaW+1MwsZroCbLjI
NVL9WhhpJzQELbG2jNz1jzpVbuPCqbYQmpVZM7rm4otAXYFmEoiN5ld19B7iijM07G78pHo6vwiW
JmgWmXFyjiHGofvTyvErgDIA6sJfWUp8HRXdC+CFXZGnFxacunAMKNrvM9SMMIdhaFNMaBHi6EN5
wOhMyw8JAsHXkd+NWLkGX1p38B9BPBXrFOjjVi9NEyoDtAFfUiUAc2G29twO7rjZ2WvEK5UrNynh
ArjluO2snrR7akAvGQAhIK9Xn3wdHtv50VqYlF8de7fEOAskUze5B1CzAPgDMVoJYOhMa7kEdmMO
4sIDfGmRzUbKTxTEuabZTtT2weR1XDS9U4zShX4szLo6O9RaeA6oh9e20yfWPg9aRPWDPayjNZQz
ZJWsfWurF56ES0M2O+FEqMLQV2iqUodjCBGs9WWnxlg6kVz4ZNLr+ZlZukCps1POKgOl8cvCciDH
URQNANsUQwzZ0g6KvVkU5kZOhLv2bL1H8ccXnzVfMh/PN74wnMrsflvISGlWA5tIyFBwee8cCyrl
IoUbUCkNhFKZkHcpzC0M6K9k1bs1OMIkSFwrFA4q9NHa8JVdqGavSVpvOwC9FZCi851a2qyziYua
qhj1RhhOpNMzO6rDe7lIs49VzH5N47tehFUN4dMaVQcXHGuvYF772plx9aVHEezlfAcW9tBcnNtU
I+RqXFV1hjp/U3X91m2z276onj/2+WkxvOuBNxrcRFJsLvzeBz0Fm/0QW4huoejVf+zaLE9L4F0T
9ej6ae4HOGmkkNl8H4RzaqeXrN+X0pvy7MDEy9IwChj7DkgJxAoyAU8M3r0aH2AbrnsE7SP0ysY2
+zK0qEj3MRB/gMznh2/aG3/Ircqz8y1vIrQ+dJ8ajA5aFuL8bZGP34WBweVQ2pRomlc8ydZ5K+/P
N7hw3ZGndf5uMGNkh81Qz1UnrwFz6TmaK1BrCwifReT/PN/G0pKbhe0yyDDOaoXidHLSPctqXW9w
Nra+pbrVXjgZFralPAvdpWrhTxIxboGMWFYKVwVdqEtK7Uu/f7bnoUJkCilQhTq2fsfN8+TL0ufR
vhS6ln77LEaneOnZg14qjiXzTkuQrA7D/MJ96c/fVudO5hnF6YiXuUK4Mt4ou90neHCfn9WlT892
utp2cLaLjgw4KJ9NDUFrh9FGfOGAXNiGqj3b5Q2csr4bNcMpvCpHkBJcYoI+CqeyGVnbykSLE3GD
HIbuFNxdI0TeLKovbMM/zzg27L/vClAryoAsvOFAKT7C3r7iGX3rNfrj+aH786ZT7dkuJ81XN3KI
ZJv47EGnhFmLzL5uJZ/Qw/3o+E3T9m5jw7qWw1gkhtO1KI+QvdDrbRijXpIjtwQfq3rwbTSwECku
kVypa2iNbbeleORDW2ts68JI/vlcxlvj958Rk69DuyRmGsFKZaJ05BQhg1prnOmJAwrsQjJtIemK
ofTvDcHOKTMlSmkILQzFj7Gdq9LPngeVBmWkR8lDJG/Sx2ka6CGi2hkgtoAhbBWzRfaSjQHoNUU3
+vwML22OWcgAigK3yy+xY2iHgOuw9JbDfTz/7aXVM4sXWd0FMrRQzSnH9JCKZoXMDg9hixyPHH8s
bvwbvrIcLXQ4Ct1BgAdt3UE9Ypp34fW78PutWeBoW3UEspXpZHbiTyWHga0Gr1mqr2wqexfGf6GQ
htHs78vBsGo4OFKrO4OZITELMhTntgclR2ILUv0aE7VNulflCMWqrlxbmoIFffvUoYxWu8bT+Yn6
82HOEfT7bxD4ClS5ZZmOXZhbWVCKTMCl+vG4Qzj/K76f3ko0KRD4Ir7Q7aWhnQUWGzS3JuPk5kSF
uB8b9SHvG9R6RFWsS0N/ON+theBozSKLhSeeCh/VdBAEzFedVtwNnnpdoEZ6/vtLwzYLGe3k5a57
uelgj7pBEnbtIiVgEi1cFcuY9Cm1ZdJN2YVAuTRks7iBN7FcJ9iyYJyATlukniRSMWlm3ttJdSEZ
Oy3sf7/U4fEyWweqbo+YI5lOgOhOJNvIdbk/qZPfT9krOTNuYK9eaGoh7liz2DBOpp+uS1MiIMHj
+snJC1HAOD8xCyk5dY617DRupn4oMMms89pbyVAJVlncKY+t17mINODT0xvIUqQepM8KT9SNbVra
VojYvLA2FmbLnMUOveX2CzHcckx01bd1iH2JNgQ92qKBuqtSWb1Q6Vzs6ix+JAg5qpWOO4znd9VO
stx4V9t+/NDUMMiNFhn2vFalHb9G2wgN5Xdb0QdunkhAnx/shZmcYzQFVpcAZVUUg/u0+aZljXIX
kALanv/6wh4D5//b7SAOyEMPbmM6Y9rgng0ZNpYRyRxdBTmIBlGrpNv5VnSXurlyoUNLTc7CRmmo
CU/xznQGFQnZyA0PAWxzCw1+WPWGQEyjTPHTpfJ/vosLYWpuqoTORlkKMxdcqyGvTFTjGFUuCErp
/nwD01L4w7Y2Z5HDCPw28s2EBkL5wayhB0eW9zIMyMib2i4z0JE939DSyM3iR4PLCu44puHkhZ1t
cRGCKhRUzXo0kQPKZUU/KYh3bHQPXQN0x/0L/VtagbNYEsu4Yii1ajhyNTQbQx20Q2V0+fp8pxam
Zw7Y9GV3VA1LNpwUfeV7n830Yht+xGXN0i6M29ImnqM0PcSsIGbRhgbVP0cCipuuflR15VREYqui
X7YdE+S9lW6L9C/YxO7C9lrq3Cx6tFD8iijRDSc2A9jBllkhhVAgGW59dHnPoZsBqgeI2NokoiTp
EWU1xxtUpMvlC7tnIXOoilmEMIo+G/Dr4P2Ahmde4XaPhFLS5iezHR8HAxXP3je/+FT64b1deMUv
3drmOM6yqP28zUbD8VAsWhtKu7ZNJLfT4LbkkacgTtsKuMlxuR5q6RVrxX3Qq69FEW6qxL6wMBeO
GDG7fjQYsU2ZUMOpBLoouY/2T+kn36b7b00S6Pzq/1VO+kPwmGM5AcWpao0onxMkujhAqEyv4i7p
r1V8d09VqIZIYJJ57k0ZbupodhtZ6pAm6avnCiPwAzywGswdPAdLR51W7kdjn5oXY/XCjUXMIk7g
KdCCQ104oDJrjB0rtM6S2wHutIZhzJXu1oc4Ni9cK5Yam8cZ1S9l3TVJ3fah+dCUGsK/w1jBj7Ya
+SC70WteKf1mBHh0Kc22tLrn8NDIxWzX6grTaT3zpAfhT7+xkHDrPmWKuDd7zRkj7bNo2teiz18v
TPk0eH+Y8jn+E92VrpBxTwUuoT9oevfa1e5WG6VdmIqjL/lOwaNkNIMHfL1uJHxpzre7cEzN8aC6
HMmKkUi6I+oRNanGvK8z/82CtY5GaPnDHC4xcRbOizkuVFIpzUiGbzi4BfnbsBPx3i4R8jnfjYWQ
asziketjQ1zGfF21ss/qEN9YCjocrXKp5Lf0/alX7/IlAB5dBSEcziNmKG7BykTdzyZNv33s58+i
yliYXlnZnQ5TRXnVgvhaMscfVEfvz39+aexnd5HGMKgciMxwXFl6K8MQKUHj4fynlwZmFgsa3S2s
YIjGk8hbsdNST3Z4V8dbT82iCxmBpSZmESDX0NwIU7s/AYM0b0e5x0iwDFVyfbYx6PGFjbDQyhyG
KXCmVkpT54VnFM8IPNz7Rv0ZhaqPLdA58JJcdiyGFNciFBixrjMS7OIjFNx/YhZyqcq+cDbNAZiS
cAMovbF2sjXzU6vZu3J0v6qG2LtJ8en8dC+Fxjn4Eo08TwQu9/II/avaKqhNFu1j0EgIRKOyL/J9
UFqHVtP2iq3+ON/oUr+mKXu3+YrRQAZxaNVTNWSTJ7CW3fg1glVq1SNI09PB8+0sLYHZJkcsxOqt
wBWnsTJv8zoAvZIZaz31Pvj92S4Pc1XT0qxXT8grPnSV/A29k2czNp/P//ylYZrt8tDGZ1l4kckK
bh/N1P1kZ+ZNiecIGYb8wqV54TT+5b39birkBDG5PJlUMfrysxwjrGYXt7Hlf4fM+c2OuGLEoIDW
5zu0uNhmO9+kopL7hicQDBputG7A7SJYy03xrdLjB4wUXpDD33TdcIoRLjzf5sIamMMuS0MK48pU
NFxizef8l0DpcG2k9cdi2Rx3WSeBXBYCZ85Sw+Ky6TKkzTOx79z8QqZ74Tyfoy6VEQs5kbI/4TpB
dUd6FVWm4UbpC4wbx3GXqMPHksBz9KXoXMmy3Xo4GV6un7CSQm/ZV5sLL4yFxTxHWcpZj0r4kODb
NaoHZehho8ddvDPRzFt1Bead56d7abhmW75FpkYZSWCfSMA7hl+8lEiiD1m7qRr5CT7iy/lmFg7g
OeAylBu8zQ2QT5IkNnov34oW7a7z315asfNtnwo31TKhnoLcHdZl3p1MnYxuqDUXltTSj58d8ao0
dok/ib9LUvcS4UFdaePT+d++NMuzDY4AXwTmqO5PXoc7xmD9UMf+tcE6VNbt5sL4/EJK/eFmPcdZ
2oiqIB6uqSfL8I6WrHN5cI/ImKIJVKxUhQJbrB91Id+iO+yUSDOnElKMlqguwDYWOjkHYPJ6YxcW
QpxipMOnW70M2wrBIpxprOZjt5c59hI7SRNlMJtt3+t7uTWcYEgcb7zEhFlYAnOYYIvJE0o5nXlS
fO2uFOODMZgXNvrC8p2URt4f7mkwirHxTPVUu92xSQqnmoSUA/3r+RW29MunP393YPn40uZ6NnJf
yRSsklX1px/rF86KpW/PznMv1kZLqrAMaXo07epuPwXY8z97aVTmm1pYSdxz2zkZqsDgOJPkIwCm
CudChIo/1sRsWyf62BdKaA+nKDnGhXZf9gjH4SByYdstRNY5tszmWts2SjieanmL/fw1EIBtPUjY
z74onv52vg8LjcxBZK6aeNjiGd11VhWbNNMPkZs+2bIbAC/M8Fho0J4639LChMzxxrJdBKWS0RJ3
63VtVRzeuXgtqGBf2MELi2mOLB4DEaPUM/TXQ2g/9IO0K0R9IXG29NunwPRuD2AXhKt0W/FpZNpX
Um3f2vmAF5hy/7Gxmdp99/0xbqISdYD+GtFnnIbkDJfLKId66KuXOIcLSe5fKcF3Tbh+VJAOrrrr
2paqQ4EOJvbj8OsRm42KeD1I2G3rvrhD6eHCoC1E7TnuVpKlWM0HubsePX08jQLVQquDhqsIUX0S
EiDj84O3cKOeQxMljDhs8r79tVLUOrJE9W005reYLb4EUr4NRpka3aXjdmkhzLa8juhbnKFLdq1J
eMDBQ0NMUHnRzEs3haXtODvO20L7P86ubDlOXYt+EVXMwys9203bjmMn8QuV5OQIhJAAMQi+/q7O
k4+u1VT5LeVKodawB22tvVYC+bxhPA9L8EC5/QCWevBkV+RrHIkHaDftbq+ZYR46ShFayU7cVPF4
DmO+7crugUPkbsKb0e3PG6ZhX7fq3WErvXj08sqa72UX30HeS+yg0xIeQua8BLYXbXgLOsLbQxl2
X0cr4vk/EUUrkZv0KAuIssyg1nLwrPYnWC+PIKvPKFmjWjBdp3TsIpk6QRdmQXu1A02fDL1NNfbP
Zc/yTZg0z50s0cBGd5YHMkaLrZxvgx3pmMUFJcUcj4nqntGo/xaFif0o8U77rVCNU28kyBfdw+21
NHhQHaxI8T4EKJ7iZ3/25BlKQ/Ledupg5eZm+roW7KuiCloQ6/EzA4H9bigWEF1GY7VSVzGtkhbv
ozxJOLh8xDmJyBkt1N0ASQiVH+GGVmzG9Ps122foHmsbNH6dqROwZ7cpoRJH1FrpyeCfbc3yfRvd
fkyQ5iwZ37tW/ubY9ovXjV+mxHuyRplNHHzhtchXduNjD+DoyMVmWqrBb6bmXOAOmkYNlCBa680b
5x+3z5Lp+5oLcIN6oV4YsXPUWb9bHkHiChsDabW15q+PtwOsjP/1MSGxl7bsRY1K7+AdBxmAY3RJ
9rd//ccODNx/2scFixsBauKzNdR/PIc+ztAbBE6rvGcheJZQLfnsNK7r985VglbZpWFQ8HNZF1W3
Q7+fDI8BhIGalWP7sWE4yXX93g0QzGXi5n1fQ1blKu8twhOdQMsf5j9iu1qD8JrWS7PtfF5QBbCS
+tw63V60+d631N4NWmgmCzRDON9vb4vpUGlGDo1ZOjuAXp6lZe1ymnwPaAd6/OL37c97V1P+/4su
tHD+u1ZRlQAX4vTYjMKFZiTkAPL9zIpNP38fE8iuVXeB9WpLnGd3k9Pu4ABQLMDjWwZgQAdboQ3S
cAgM9urUFdMGXsjzbGDQyAb/ya+Lba9+4l8WoXdx/WVpoQ+0sjAGeKajc0LaAx5X2hLHCBSq6fXL
7EChGFC1FVTb4k0AuWTvFaKukPVA9yJel+kM2WBMg0Fj1Z5fby+gAVXs6LjGUTVFDS1uDknJi20H
dxHIHBXUCzDrOnj1E7Wb+JMXir1LQHYOxtfb436cBDg65FE1XZxQVfEzFH7xctKwV6jikHAPIDDt
/4ip86u3yoMqKHBi88p1w2BXOgIyBJ0NhHXt7qwCCe47OwP93ZmK+aEo2pVHLdO0rkO/M92l9cFX
7JLunNd4qYca9hD4W7uVBw9DeTbLgq5ZmY3Bm8aaG1KV6KDNxrsz5KYeQ9/57cTjSmQ2fVpzQLyl
oIzpIW/iRkVm0fGhrdSnUiMn1twO5ABwM4vxabujZ06C/QD1dzRx/MBT87fbR8sAcnFizeeMrd8r
dwb/vLTiR+a7d10o960lgWj2j9ID/0/v2KB+sC5LEKlNVI6fqus4OqyRVQ0uZgWVZwgTnSdYNy6e
C26gkAS+PbWPUw5HBzMyf25HSKNJcGdE9saHjGko/S9OnjyWtjj7Ub1HRjimzPpcQz4YcP97nq1k
tH0SCHlu+fhTuBDig5bBymoZbEVHLraRXwMnhm8nPDg5sjoj8N1Dw+sF15BTMoV3oVxjDzVEIZ08
0vUDSKYtSp4hRkUgYm0fSVS6KcmdFXSkwWJ0bOKseE26ETufAK6wh6Cddeygxne6ve2mE62DE4cA
vPbAhHfnq3x0R60y9Wv25IwQexFLjNBR3TsDmzYdhBXSKGkndJdBP+f26KbF07zBskCanLIAeW5X
vIFwrUgdW33FHe5z3kaHJSqwcrOAWM15mJ0vhKtjj8b52z/d4PF1QGIOotiRKLc9T1AOLj2+DYJz
hFOGcHt7ANO+a+mHQLuGNyT5nPlOh17V3m4hV0MEB/XK7QFMM9AuGdNYQzGawf1a7gDw08L2RQTu
vkEMwE6v9U8YZqEjD22rAxusYugcdkXWql5slS/7lThl8Fk65HD2IHohoCefxSLAw5yirwGz2l3u
tHhznrIKxEDQG4Y+QtCuIVcMt35H54hkLtgyJIQJsz6sX+JO7Lg3nPvWe6w55OAtVR5AUvwtADJ1
C3zdGtGUaaZa8Mcrqi+4044Z8A5QNy7JaV7anQ9JUi8EwNf2HXtTJfI7jdcKdgYXqkMSBRCjdikV
yzy7cDcCqvTfhIr9bRR1HE0OIAMCOm24ahzR7e3zaLg26HjERA0+iPfRuRFCoia1JmTdruzumtZ9
mazhhx3SFY9qGkhLFKB0C9rVGK9TJAkh5we5mbIvvkO5w0ETaP5cOeXnrtU67pDkrqKSzSyz2ups
C/SFROTkOWQl4TF4Tx04WLutBPcpsvkksQArX7bWwL7UNllZJpPpav4h8pjAW27eQNmr+g1sL+Dc
UbN20zU4Hx0TCCVHCnKnvgEmvsFeh/tobv7xcnYmbr6yPIbfr0MAIxG4bYIeAQzh71wFBcK6WMkD
TZ++nqx3ubjLRE3zaOEZDeM3EFjg7XEqv9w2A4Ph6ci+IsYTLncTnjV5fySe+hIty4/AIl9nsKz2
bQnhIvZyeyjDAdJhfrPCwwiARw28SvwMiPMXMMr/AsHTyku36fPX1Xu3SlDzzf86rmyxQntfS/ZY
1cA1q/aTZSWdwBGwMjZAyUxkI/OgwyebnSPgDWPobX1ugbR0v2uieKZsarKJND8AZmrTOo+Oyp1W
QB+mFdJifONJKwlC1YBya4JeXVNBhAqN9nshFrH93BQ0K26aOXaD0hOZgMzOMW8JhFKnXDySIP56
ewSDKetQvyqscyBDZzBXxu7XgIX3pV/eQy+5R1WkOtwew2BwOt6PQGVKKEmGTFC3eRSBKtDnB82j
2183bIOO9JtDAfmQpe6yqhj/TLmdMeJBqGctxzbEGx3kx5Ie+rS9B+QYNH6PIPYNUgbnfZi9sEMN
bsg4hrs9E9NeXGf4zuSuGIw+cXuZ2c14L6L5UroQQe/DU9Wu8lgbchGdcRFgagZoZNtn8SQIdDDR
azyUwQMeFE/Rok41y59Cz3n24uJzVuJr8XpqnBntPwCQtKF3qvhyhlLHFnzTK3HCtGaakUP81u0X
4ctMVvk/U9l8Dbh/8nx5SfgaQ7JpCM3O/VpFYx5EMhsomnsL/2nqIBeIhuh+sv/93M5rds5GB0I+
BXYeKAoH6kU0evIKNBC1rI93VWfVKyfMEJ50RN/MOxq4g4OpjGzey7biOzcs3NPoxP4ZwJwgtWnp
/KB2vcY2/xfj8EEhVkf5QSxsaka/HLLcb1KqOCLIXkKOnaifYOpn+V0hfsTFk0UmqLdnLX1jas9A
X+d7T8J+HcUF2oXbEXxcn1ppHRPo8cqRIvLbbFb+cw7xQNBbS/BqJ9WbgPTd7UEMPkOHA3qWQ/LQ
LdusjqqnGfQX4Ol7ayC1HMjionBgVyZjMGYdGDgni4+iWdJkIvbnQzcnECsFWc22tHqeVVAY3bss
XrY2iSRaU5L4c1HJu/r5d35qyD1RxQ1yS4Vi4Hau/H8VaMs8f1y5GZqWT3MZqiF+2dIW8KdqaLdR
xaFGbDtxGkLl8IxkqjxHld/+vL1XpkK3p3mQSKJcKtEslflQQ5eE7tt+hDqlE7xAwXZL/daBBg8S
kzoqfudBdZBV8I1Zn8PYOn/fL96t5VyoKIgn1WaQWYbMUEFCvDW4SVyxFLrA+bKypIYQ7Go+zEsa
YHYmnpzjfP7WF/mj54UrpW2De9TBTdMCqdrKCuOziIfTFBf3bVmD5RydOhNEc1YsyhDkdXBTLCJh
Q+YxOec0z09QYF+OilT9bkIZZ+XGZBjC03ywCAA/sSB6mrnJsLN6cs/IEqeJKtc4IQ3WqmMvPVlZ
ivRTl6Ex7KVi073g9AFMg6CghKCsgiauEPeB6p9uH2zDfHSoZV+N2BiOyFjVTZMGKrb3HS3Z9uqP
V3bFdKquBvzu8DrezCJI3ckscuPm4iUo2ScEnuhzE7geuHdfh/S0R+uRJuclCfcqzB/qiV4WOq9c
cAxeRgdbOpDwTsqohEchEUsbrw53BMrQT2M8QK6Z5N+dgXy9PROTiWgOE3A2cImNXXwOF2gCJqRL
lYWEyJ++0Xlei2yG2O5qXjMf3cRniYzPPZTAazGiW1w+EDQlj9QL0sLzdmqIf92ekOkoaz4zKOq6
7RaVnJMGXH/Xd4yRdV8XNdypPOlSaPC8gsUB2p/2dLw9omF2OuZwoUucdwOqMQoQtE0EAdVMytrd
g6cZjMYhBHah4x1e8o6fbg9oONs6BtGKPJcqKFhmHm2KfdH38WFpyuhzlqPzmnaggxrnhjMI5dmH
qB+fmzF/uf3DDXavE3/2buTJ0mrBoULCekiT2lbFjl0hInvIebRrqaRpfbQzXQh7Qf5b1Zly6zJD
m0C+o8r7HMTU0RGHcelF1gxKPKQApbibe5n8GsE0/iBBjLaSPBnsXwcbimm0ZSNQSAwhd/yzRz1i
p8Ko2idssp5b8DZfS1u0/3p7V0znVwvA9cAqMEagPur1AxjqouZuqKAgSj15N1nOb8hl7CI1r5wu
U53779/fuU4nmNHMP7tAzDXiexLOp052j/VEDkFvv0wQK96IgTXXS4wCvwT7dnuOhpOnQxH7ZJpL
C5WibAzJn3qYt84yHqXVrjhsU6amYxHbEbXfYW5wsqPp0bXiOh3k/E+5BAdFwInRbJx2j2rqLgoS
KFSj/mb3z5+b2fUMvVtPMH8ODsRlOaBbeKuQOb2L6vZucSB+cXsAgzXpcMSGjMsU95Rn9TI+k955
7S2xv/1p02HQUYd9aY9tMnl1Zinv7bpStC3uvCE4BAX5FgfjE8pMR7XQp9pb6wYwxAcdfjiBxRuN
FzlYp/OoPaE53X5OwhFLp/zZ2XArL0/w49OGqYBt/GkRh9tzNS2jFgPxJO0w9KvXmSPYL9QxrNQN
iPvJPdKCHmSzZi/PBV7CfOtrF7k09RJr5c3b9MM190BjupA8LkXmJV25lcngnUplLyuWY8g/dETi
JGMXmJmJgyGQcmi+BhcWLFAuroqHPl6jAzeYJ/rz/2skfmkFSd1LnnVhGZ8gwdxtXSbVHkmP+7CM
aoP3fLEveDtuSWBZ9wVeiaAXUSZPpReEK37W8CRuJ1cH/M5UAylscJNBfh6i1uCpi7qDiNl90qE7
t3WdO+CINqTnJyFGKFsJtE6y8s9nDp+twxh7n4MAJMfh47OwTsEcVFvf6emn6mgQMvrvvJyehISo
pgaXHd5j2+SYVME91AtWPv/xEbF1osU6ibx6kk6dBU1/QnMHLDX/JVWyhXbv2tZcDeX/S0G2jl8c
ALVZ0KNSZ3Ynya4cE7kZKpXvFxqXX0Ho66ZlaEMzPcjbnZqgTAhqyQ6ycGF4aLrBXQmOH8d9W0cB
BTmdSan6MoumcNMGaMPxufUALnaRSru971D8WvFGhjXVYT8JdKN5Pg9lRli95XXnpVzY5WYZfb5d
5mit6dEwjE4cOcZ8CVGiRmpM5Z/SBQNJ57zFEGNPxnolGf6bPH60dZrvU5yh3bjCGAxXva2TyHuv
4j8Rer/kNqVpZJfPwneObVPd23C9dgjpLdnTvQtK6Zk7J0HXGqE/TjLQ3fBfOxjKBI1GyQDEnKIX
b1S7yi1+Jl3/87YRG06Hjr6UtJFdC7WtLLcGNJBWZxHKjR0MW5RPfud9+HR7GMMsdHQln2Siervh
mSp5s8PrMjtADbE7k5yvoRo/Dim2jqQc6zHvAHjgkPttgvuBieKQ5H6xUlAyrJOOmSz5Ykcib6pM
lP7GKrxtQaN9MZKjw1DU8OOVYUyT0LzeMA80jtCIkaHPRKasFeCLkP3+9iYYDEdHSlq4MA9VNNFM
4PaP2mx7Zkxt4RFeiLN8KrDbOgWk1edoBIumMqvLaGhSdDCObEtjn691sphOkpbyRMuk+mFxygwJ
/QmS9wfI7x76cF55XzHts1YVKyRhYVAt6MUBtdkBNEzLzhm8ZRspu/gqBqu6SwKQ093eEMNu66jC
Pmcx9MZImfFgPtXopNvZVbSWkxryYFvHFRLSFj0ad1km6vtyLvfTAF3JZHytlvHQq+hVDv0eHI2n
QX1OBtHW4YU2oH7gsolFNom42lhl8Uzq7q50K8hHO2c2tmvWaDjJOszQYgmb3RoDjQqcwRHr9rPt
bsEC9DooCE3c3h3DSdPBhkFf4HnbEnhPv7b9WVKi+TC3g3Moabhi7qbsTZepplWvmlzJJisp+1Y6
y3mQqLov4sHn1c/K9yEi7+9oK3bX7McKptfbUzMdPM2I4GIgdRckIuvK3ErxsouCllxjPzRtjhY7
q25spIunyaya8w4Q42BOixqPYZwPzVYOY/CpArYdaZGxisaQjyCpynKPHZTlAOoAUGhUPN9eI6P9
aK7ACVWfg1GHZCAFeRhY/6WyqqdOsNfOEi8jay9uN+N1N/nhj6sYU8PG6AjEWU6qkXVIsiAfH5pg
OOYSRAW3J2T6tnZTiAY2RG5TYT5V8JLL7lJ7/PvtTxu8po4zJFwSAXypdbYCh2yaWCb7uqJfAwtC
pNAplVsy5CuZhCk10+kN8WQxiNJNrDOfglSSO+VbG8d9RF2RenPKxjotrZe5fca7a0l+xWCNqn+3
0doTpMEp6EjDxlNtkwvLOkN8YzvV8uQFaHue+crN1fT56969u83lYDfGDRV6f2yKj93snyJvvHOZ
9fv2PpnOtE5hCPqGfJSkJdnozG8VB69riFYh+bOZX6zWSwEm2AxFs5nx19sjflwZQR783wm1tFnG
kJYkQ9uutYG3O7aBDHfSjTdFTdt0mliejo3bQC1srXBmWkTNMbjWZKsxxh4J1dBUFugEkCR6RnhY
uTx+XNy0Q80zVHIeY2eYrDP1vPln4zD3H8vv4OdIF9N7W3rNFj9iBgNjH60MaZiTDkF01OgQJQfr
XFGyv547WZDHaFjjwjH4Bh1+6A4TqfumIFnt2/lDH9XiDjh7vvLjDeulEw0WJQ517eHrrAmL3yqY
OXx17D8rqEJOwLTW6ugn5fBAlsbb3z53hvXytXNHWi+nS53k5yVie1lAXTWofwDg/e/tzxu61gBZ
/u+5Zm3gg2+rtc4Nye8iVvduKjpVkBPv4qjdz34vx0wwb8LtsUua8K61amE9LG3uFpsE73zo728U
WYDGB5/zDqjPq1o7Q8lwmb3PaQ3YOjozBL0A73sJV6kcmcZUovrdLNvbS2BYYR2PWfjJWFoFVmCp
intv6e9YhdqT3a5cJAxZhC6pPVvR5MwiIBneLNvU4eq730T/UBTTnGFNNcwQtnRIZgGKN7wVYwwp
xJCivZ+nicW+D0u+s6Mc13yQM6z4QdNqaedx8EH6FYALHQ3e9akCo0BQLPsZijG3N8O0WtpxdF0l
y7AtrPM8863lVHelA8UEv+3v+5ivRF7TFDSv5/d9mSs7yM+0ED3aQJMe+kdFf+x5sXb9NUxDR2eG
9ShBA1TAaqGF2XKCoFShvdj7niu1slKGWejgzMYvpNN6Xn5mip+syTotVGaxWsN+mj5/PWrvAjir
43Ap8yU/Q6zpy0jjC+/tM+AbKxcGQzjV0ZlNxItquP56HkKki9blcBwQjtJ5CpJ9BEToDu9RdFPz
2N7gYrFWDzOEB10Xuxin0oKSFsnaLglSz6rv8jKhK6Zh+vj17++WzJ5mhf5N5KW+Pd95UfhvnXRr
Ys0GC9fRmLKIvH4kHlKBZSjSwbdOfLIg1QWhO3+wD5YHurfbFmiahWYdEp28QeuHObhc7EMes+cJ
qeLKCpmeGnQco+/JsMddlGQicqB8MUmyqaOAb1GL9A9ehIES5v7uwZV8qMcZmJcGPrPJ0dw9drRZ
KY38xR58UBTVoY0+g7d3IXgNYCh0lnK+Dcdqx4DTHuy0E2065k8OOAfnZkmT8S32hrvEJ9s8enDj
p7n6Geb7EkQnt5fbYGc6rrEAPrVxObOzoUOpQVmqS63SvnTU335ugKuLencqiSSAqDqNnQU8zvzS
2/u4icP6VsKbwZB1KOPUuWAUCfIFPNroO0/tigwb7rbjvnUE3XP0s2xKpwxTOL/+4gbFmg6MwSB0
LGNY8r5LbMfJPCA2t90MpaUq/jb47e8hocc5XuOiNM1PqzAUTVlHvdM7GaTM0c/vn1WFeqkV3KlS
fcsTW0KeHdCGhPIft/fr46sNGlm1EUc7D5y5n+sLQK6PTts8Vwwo2koWhzh2n8oFcId+2IDEPXOo
/XZ70A9XE2NqUb0rFg7NikpcHLvZ9UQ8ctrvI6v/AQDiXULclbP44WJiGC26xz3UZwAw5JeJ0eLI
BtVufL9w9sXQi0dsZJ96vlMcE7DSpVe51S+3Z/ehjWFY3aUVnQ+SuKm5XC/Wo3qrgteORCsG/OGd
AMntda7v7KsqAwq43thcSr8/2A37mvg99BKnChnxeAIA4RDwNfSRaazr39+N5Qk7sqayay520VZI
7YoLHdx9RNwvc1I3u5DGVye6MjHDqumXHUL8qhOgN7i0bYkoA1zVJnCX+VKrJV8Z4sNYg7XTfBM4
JZ2oU01z8R3rTjJ16Lplpaj2MWMmvn2d1ru1aqceDKtVIy6uLLd5a1/sSP0GGdqLD6x6ZI+HqXWf
gUn74jUO2dHyrgWPQK0+lfZj+OuU3w1flOMSWkEtLoOMXsdR3YvZf2km59isT/F6fv8vjmEMzVO4
NLFatxrERbLyyBv/a+HNIiXjsKvCYl+jlXDjsPyBQldFdt0aKaLpXLj/nRlBOgbeZyYubA62IDE+
N4F4sjj/ddtYP0ydMSnNRyyFCKgfXz8vxX4I2RstbbAzQ9t3oNXKPd4wBT09X+yaDZOEu/NytUss
emw4/SXZ+MnPa2Y6FINfFjn2HmTs//hkoukirGULx3T81BrprVN+IIoC+t3osWg8kgLb8tQjcU6J
oNsWanO3BzEYp56iE+rgSlkF/KJi/i+eI468jVZ+vyEO6Gm4RC9cUns2v1x/Ol/cPxa3dg4oF1Kw
428VTTayjZ7KMl5xBqb91oyxRKtrAgoRfvEHUPkx0kIHsTmXXvdye6muG/uBIerZuVfUvEkgbXpR
y8C2jjM1u6mO2CGIeLx1XXfYoCMAFF/t0H1yBTUjzIfCFhQQy8vQWXdh3D1erZ53SZ/Wc1JAaKV5
gLjWdqnWeOVNp0EzS0kq5ckRU6zybg9urDdRjCsWb/q0Fp67CYfLm4i4lJ4q07rviw0V0bfbW/Px
y5Qf6FcOS6A2N04Lu5Q8qh79sMnPJZv5ziN+vB0Gj2zcWEabgE/dPkLH/dYF+vZciPmTK6ffNha0
svpob2QXWThvxKp/8Trfr0zu6uk/OHj67WH20WydD4pd+l58r6fu+1THdwFP0i6vsquI0DWotoDy
VbE6khqkT2N07GvvdHt8g6/W+6WAxYpQXcXwbuy+guMJVfDxTtXRJVyCNYocg+3qF4xlYW5uu0V1
Af9blOIylpKi/+nb0Uo1yJD66heJBPpDQdRFUFsRMcDodPhlxfQh5/JP0nqXHhO6vVameWjBuvGW
ZII0DrtwBrU9Pz9NQ3FOirU6sWkamkOY22ryKJn4RUCBtnOKS+Ly/ewBqimcL6pZqzQabFVve2oC
cG7FaiwvrdN8xY782/XOygKZPq25AXAecDxEuvTi20Bc5Xn9iwRrWsGG1dFbePJmIrwpS3ZpB39r
udGxcyXIBEv6u/G8szfQze1NNgQCvXcnj/0yqdTILvVYynMxLD/ZJB+iwjlHokU2Jmo3ha7Iivkb
jpROmB5GfV2h2FtdYqiJNGF9z2I2p501fjI/1ynTS9x88cwWkUslXHGqIXS89yZ/7eumn3/9+7sU
GZGrIlZVFpcpmr/JgB4Yl899VX6GltaHoOp/P48STz3EldteKjRKb1sFZjBa8nE3+zPQFcKHwRfV
sRiI3N3efIM31Bt5bCGcRlYe3tNBcs5UfXCknacJnoXSqC5/3B7EdJI1O3fBARMAbdFeCg5U+9z6
B8UBtRGVJw9ScpG5eKdMb49l2iAt5tOYT3kXL+2FUuIkuzZWgCgNnlWFm3GomL29PYxpSprhd3SE
oMH1Hd+tlZN8swtvqjZj37c2z1jhTs6rEJ1rsd0ceKDCXzEew27pnYkBeFaAcq7khVMr2oxq/E6s
eKvyCbvVVCtpmsGn6d1PcR3UA57v5CUY6ddk7A5B0H2m/u8Hep+TGIo5juiCT7t0P0v5QlroFuVr
dD2GvdcbneIc/NGF1bQXZ+GqOfVjOXOUZ9xolK/OyMtw5Tybxrn+/Z0TaBmBGjJaki58YXfBMnhb
Ek7tRpbskwNobgBavgSirHl/YVYV/aYhU49z51wSX3y9fXxNe6wFdsVtPIpN5XAZIYuDi4W9oaT7
ZHVJb3ZaWgZe4IYOl3Z+mwLnlSaPY0XTfHmK8VjFqbsSuEzboJn6ItHyyyqMo9qjknJfgrmUz/aK
IzGExb+lznebvEjVgruibi911JKtjX4W8GYFYluhvv999IvhD0F97o5OdrGmxWuq/+hNTZAS6d24
t5oLSnZonvAs+pVV8bRp7TgqU5nk7GJJDxz8C2kQHmiTH5OwErvAcYLUAjRmAw9br5WrDeurt0AN
biTmBriuSx4kJ9qzfVA7x06tEaSZPn91re8WuKD9CELcsr3MnX0uw+rLtTO9c+K1mo+pKK33OUHd
ZCksj7SXXhKZVigTpyKfXicpNpw4P2MIl2981f4JIoLyP51WDo5pXte/v5vX7OF5BIrvzQXwngd7
vNIBB/KHqqEqftt4DVFAb3gCq6sHurOlu6gi91DFH+LU7gWQ8bgoWrsu7pq1h3ODm7A1N4H8P65K
f+ouEV9ohBYW7g5ZOKEB//tnpuLrCHhXEY9B96++jE0FymdkVwteCvsEnaM8iBPIBE3O2nuBaV+0
LGS2rX6CbEhzAZfVyUqgc8QSF6zLC/tcxcbW/BEaOOcudu3m0uQu/+Euw3QpWVfeRUHJ/729Xn+J
Dj64POvdVYXy0dqd11bWTcGh72KxAws44CW2X6ceqcq0AlcQGJordfDHhm+BE+k2EVN0Y41QqY6j
xu5TGnh5Kks5A0xfdHsuw0vbQdZ2BgQgHebxn9s/9uMF9/UerbCPSRnnPr9I9F2hv1WC8za0nRMv
7E+JGPm+3oAVk54Ero16Xxm7depa7XZwrAw3+ZViwccG4OttVs4C/pE4n8QlYKN4tZo8TEerdlfS
oQQe4f8309fbrPxALkNNqECgPOagfphRiEuwh4hnnpPhgoT2uZX3Y9NeaE6JxkUP1kLU3krhbpvh
ZxQ6aAxeE+79OFb6/9dsldR1AISKuCQO+5nX7FJF0aPj9ve5VYlNjVayLYnWbpAfuz9fb0ECw3RF
wXWDSnWRJ6lqFBjJ0ZSf1nhaTSX/FG4OR0tzF5HVyTEIcbSAsPEf7JkDW1svYaoUFOSREjvHwQdn
dGqXdv/ttsGYTpvmQJZY2rPXehwBq7gfB6T5sb1S3v9w0SCWos1m7JM6XKhrZ3PUxqfeE29wr6i+
zm25AXvn9vYEPg65GEabQQ0UROxPtp1J+Nf73lViRzn7NbsJaPfAc8/vJvyfV7sWp9Ga2c9CluPj
7bE/POEYWruRMZGMjC+QwSWySOS2tEMV7r04mdWmbAAnX5miYRi9KtOiulBUCg/ZlHO2c9FIuPGQ
8R4LvgwrQ3ycBga2XpHhY5LMkXKWrAz8KUMHuLMRAtgyNYXyGNu22iwhKEg7K26hvtMghnVVeD8M
LpQnoUM6b4cAgM+VdMaE+dYrNsAQt2VMyyVLvAT6jHTM/8SV755cd0HhuRzpgqATj0PqLqRA+hEE
aWKX1/jT9ruK+uVmHGNxqFnvpyPUPfaf2m+9zpPMS1+UiViAqF/+rUMXEm3+vzL+nOyMrTO2cD+M
J+LwJRsD9nvwip8oxqwEFdMRupr/uwSR2QtrArdYMosk7V65ottDVXl5dvtkrab3YXkCJ0hL3DgY
QRspgXBZCvrVHuYH6pK3QvUvNqhBrbBaCWDXX/x/AQzDaF7FrokPtftoycBg0dG0n8DLTut6jRbF
tFCaN+lFMqGUI5eslq13NyVDic5+ZbN0sDy1YmymKWhuA3wYURON3pKh42gct01ClH2hYeOuYdNM
PlG/DvsefDoIxlw0Zi3/1FF3aHPwCCugUccOGmPDPhkASF6acVsVa3zChln9fVh6d8RmuwPnuI0x
0RsCPh5/OI1qTa3DcLb0i3EuXFCmDcLNmtbJuJPvZlk8xnPw79jG+5bna2UEwxz0y7BVJ4S2FfHg
d/gjbcO3ka4F2r8Fpw8O7v9dbfORNyCVWzJ/GYa0APVlb1unvlVHy7/LebyPCfkHzxN3zFEvVuFn
ZOSHWPTf8yrZ/Y+zK2uOE1ejv0hVEiAkXqEXu+m2EzuOk7xQSeaGTYDYl19/T+fJozFNlR/mTl3X
VAttn77tnENpfxqZfa8l+/IhW2aqkdEi1yApLRaQjZDukHmN4ztNOQSAJW41Y661MZq5w5iBUh0A
JApAfM0CFU+X1BH7VA0BhVRNQp3WRyb4NIroOc7JJc7Ar0U+JrII/rx/m7zYapJ2UGjoU7w+1Jbz
o9byQ/E2p2ZSkSTEQxcubB1ar89dlN0pJ618q9hiVF9xncysIsRAZeNJZV24jIsXXcRiPxPen5G+
bw50qP7cPgOrG3S1gm/uLHf04HI5WyC/VzVqu/1DO3RfEoj/gD/9S1YWxzzTjxNT92XRfUrRTeVX
jDzdHv1dDx6LeL2EbwbXduOSoRutSwUmdz92OPUrSk5lFbt7aqn99azIaEv3aeVqm4xL1wzhnFU9
zBNy9fdlazNfS7oF7FyZi5n3QaHBquoal7tAw6Fvz+KiGohMe+yUZPNnS9E9NHU/lCLhECf698KR
kkZzogCBrpuJ/FrsMnp123YLRLLmCpq5nopLpwD70HyRS/WLeAC6AMkzaLVv6ugPjNc3kvZfrFk/
p5770qDwa098P0cfilAxO8OPcPqrXlo1TZe5tR/k2ATSJg+gEUwCqyFo3CGk8UtvPDNvfr59EFdn
bPgU6G6zrRKn/oKsPV985LnU72Z2xWeoF9onNpf2vi9Hz4cU3ezrkgzfU1vxEFdh+kfWKXx+3mzJ
3K44IGZGJ2rrgRIvss5KV+clHR6ZKo4xrz+SMMLqGr4Hdd2U9qVtnXXa76y230eLc3CaYnd7Kd81
XEi/XNMOb+50p7luuZ6tM9r69kWxgBH3UFHXTyYe3B7hfZuFIQy73qJ0XHZoCDhzDYZq263PiLou
NIOMdxP/aNzpae6HgBGe+CKXn5q8Un7CyUYH8Pv5E8/MztQAySGoINY59Z4p4BfXcTl4fgFDLfXT
0ko/36IWfvckYKLXNX6zllU2gqqlc6wzi7oQXHpPnrX4zpgcby/kuz4Vft6wImwuXG8aZnZu5/lr
zpOwdJy9YvXdKOM9Uc5Gefn9y4VxDDPfyixReRq7EKNEqAhtKFGAmW0GsQZaSw/J9EiSi2sf6uIR
8MCdnD/WEOOZOZspSd0KiUr3PHV6BE2geGB9ewEV7v72+r1r8jEvw2gUbRVRkaUutImaIOHDzpLJ
Q1tmAQdC2KYc8uxbBea1rTKCEs0ShgxQ5p5J+zqJ4wLNqLxnPnrCT8tm7WJtPoZlmCJWlJRhvXjn
/aAQLNu5UjwopS6UWpHvQpgKWjza/9DqmQQxhbdYTM7aPdvdcZLCdxMR4FDU0Y/aHgC03ipfr8zK
ZIlRRZ7MDY76WdTYljJFpwGNsmAgoNOzanXmmf0778aNlOe7TgZSw9cNfHNlU4jRTqDWFVD6rO48
nYMAUSZbxaUVeyANe5AnWdWyOObnenCelSyfaYucE+EfCazx7YY98DzQaco25ed0cP83SC/2HbvZ
sDXvB6T4ccMIlJVXu8zy+Dlp2GuqxkvZ0uNV7r6ygAePW/sf6Yh7F1IEPrflxozWFszwJCaPoXPF
tTCjwgsI6e5Y5Jy8afl2+wiv3EqTaIv04LjixOFnObMB2TJ9jkl0nwh0RpTd+Jn23UbH18qjavJs
jbr0eMJm98z0+HuK7AuwAK92vOyART7cnsvaNTEu/6JyVs8DqDpSRxO/cjrUAWRxdJPhXg9J6mcD
P4FiSWy4CSs7YxLh2ELa7ugpfp4YMPT+0viy2jAsK1fQZMFx4x6N8Qo/DVdn9OnQgYwYCLnby7Sy
EybhjbJs8IEMOMYpiev2PmazjHdZw2YIvIAm6GHUQE9sTGTN0TFJb6wh0r3IFwk4qdjb1IZkF2+D
Oooh4wYqgrH7LoS3H5z+D/WmC4+/ECveeLTXFtGwBXGVdiRZtHceKEK+rPFSKMXyp9uLuLb510Hf
GEkIJli1i+zDeSgh2TVKap2sxU3uIOjdbazdipdmSuv1hZrQ8c9BSF1m+gmagc4L5Pbi+8qzlbdf
kqEjAfS1FvAzzu2c7tK86bdUjFc6qT2TsISraUl6bS1nNs9BmrCdTMS9nnpo23R54JLyE+gvnpqo
O7pO9MyJ+HR7XVfskUlVQmxtEcdN6Hm+ogVA7RbN2SUh0Q7tQvdl1e9vD7OyfaYSWq2qbCpiNZ3d
2HucGfnUtUtQdNPWuV85eyauL7P6uqn7YoLWp3VFkObDYXbhhdz++rWX6D/SiFaL/m/LFmfrytjJ
xi9gl3mtCvsFkAS0fHslSvR5mDjWXcW8jeO4MiWTuUimc++WWtpnOpRomkFHot1l7u72jFb2Qxim
O02tqmvm3jm3vbubvf65QODIoi0dt7UFMymKKE+11ozNZ8nmoyzRw7Aw/d1iSVgtE3zE9phH8R+v
BEF+7Q0fWzFTPBEorDKNZb2cE5alX2TmzpaPIq/zIeEpVMENR62ta1s5/bJg0YYlJEtR73XfxDvt
ki2Y+/tFLEeYAYhXW4uqR8FCAGoKlt+NVRVY6nWuqr1qwNJaWPsCCjBlDYB35tfSQle99mP0LeTi
Q6VDfIP1b1tbu8nIdZlOYTnKwB6c41IOYayXrX6t9/0GYbJV2kpEdkeLMfQSdeydw1KJEP9qAFGV
rLKhgvP19il//woJs2sHF7OLugiBMHFmYBV1OdzlHd8CWr3/rgszGtEVV4Kk4xCmVr+3C/pICXpo
FNDL/fSRargjzECkb3uvUqDcD5VikAKavQwiRY64dJOLdtqpkxvjrCyUGYKwfEBLiocdGaK2vPdI
QcO2HumGn7j269cFfPN2z6jiz3njjCHnwxPJyE/hpRte7spRMuMP2jUKURNnYQM02CODr7svWyva
NVP1orhKjlByy06L5U4bTs6KgyXMoKSZ0P2nkBMOo87LH+IIsGBVO8h3zqODHK6OgqUBIadEjLJn
tBkevDH9jnbiGIDFMd1IKK0cPZMR0EO3HkH7HG4lS4NMN78y0T6nc/ajicHSd/vyrIxhio+LuacC
z94YFkTPzzqDFoDvAEJY+2lzzVIUSVJ8vT3U+6+RMIOiJuUaZLXjFCbA1T7Rpen2kDgY7kdhR1s9
q2tjGOkQ5ji6j3o5hF1zpTlyk19jUx5bab98bA7Gi8qFohCfrIcQQt2WX3C32kXEIztXN/VGFnPl
sJsB0NjbTLRDPoaRfcinTAYzCuZJThi8D8cfM/6CpMiHwmBhRkQcaaI07tIuzGxo5GRF5+6TiXxL
1Sb2bG02xmta4WJ2XdcPYQH4HtQXPse0Cgs7/doR+yFLvXsvSrdkld/3coUZFeEV6Ms8W8aws5E5
IHHy2FqDE0ydsxsc4FTGZuvtfD+IECYfKJXIvqKtfApBDUUrnycluMu4N+yI7Oaw6RsX/CAZCeYI
3ZDTMGwWYK7n7D+VYkeY0csy2LCFgk5hOojFPsJGgVk7rbLPSJ6QowuHb5eRsjujcjs0u2RhYHIe
N0nE1hbYcBnQa37tobTpaXCyQzM1j3EU37VJeqyi6iKH+kPRijB9Ykhje+0wWvTk1u699vhp9jqk
GLyflLJnKdXGMGubaNxlBUnqMaetCqVcWOAC3OxrosOyGc84tKdYClTn1C/kcjYKLCvLZ7rLnbPk
AvCSMmx7PgNRmIEYIu6HszMWC25g7t7TSTsbZmTFEppuMuaUZlW+5OD/tyVacOV3ObR3epzub1vC
lYfDdJOFVYFSbyJZOOr2ZKNbmtMhqMl41FuqCiv7YwbLE7Fy8Lh4GXoPM9Bysc+xNe4bcSBs3BeC
PFZecv8x1XpHmBHyUleDlYliOYlo2ddT9llSsuUJr+371WN64xnVsqAoGZIylCyCv0LDogNV8WzJ
hybhX6gqNg702pYbSc1ROQlSmgM7Dd3kRyL/Ae4xlGz/3N7wte0wLj+X0MuVdb+cBj7Yvp77s2pQ
WXbaKg1IVz9nWQ39zqG3A1CEPN8ec6VChDbgfy8dtyI9kZrh+WBAtCqru/dacQBLpA8m3sACoUqp
+Wmcst0A9vh65oXPgUvxIzTWb3zC1Ry8Y3JN6huHqtEVdg3Nujo6T6P9s2jkd1L07c4VzYs1FQe3
ygILSat8mj6WqoRqz7/nTToyRxwUOCHpJQRqqtj37E25tJXzaDJ8DvCPinys+1A4DO/klCP7Xb4W
FVUBdRM0drTL0+3FWzmRJgFO0VeqoEM/hiUVyNV4WXa0W7SMiAQQgI8NcbVPby4XAvUESohxG45w
KFC9/qPz+Q4429fbP78S1ZgcOAXvcwLxyD50Js1CVA3nHZBNW9JuazthWIZr+O1GXTaErlP9Koqp
8BuXIZrJ7tyI/RPb+e+PzcKwDE6ZQkCQ2l0o5KjQAKv9Ip4/WHYX3LAMoPTX/UBadtJZtiNx86Kd
OoRSEES2sksaozOEV6eWV/fg84AcMqrzW0OvPEIm043rFmTIq6UJLfQouz6psibMo54cIeJc75jr
bGEs1zbK8BVIRcp+kfEYshQSxYF2xvGYDAMo07yx2hE0/r7WEjo7H9ouk1wHSAw5FgVtQ/RAyWtb
FdQTonmrg2xlLibtZYPkaT0teCYs8QDd3J0S9iMIQ317cH8AwnK4PYe1Ua5/f3Mvcxfpbe0JOOOl
I3xIYXOfKw6hGWW9CuHMd3yoPhbFmDQ79uwNFYPyUDi3LHpUKWnurM5JdmOdb9IurrwCJt9OVLqU
5yAMDUcl7oQ3A9vR6ENX9/u4Vp9phdxg1YrfqIjJQDJrI/GxYj9NyXLRV6V2oaQUWll314AMrW6q
x1kkn2/v0cr1MUl36sWDMqtbTiGUOoDv5BnZyU7KPW10tStb+bGUrTAZmFmbFtBXquewS5iDeCUe
/ZJC5vf2LNYWyfARIB2XWVWCRGbhjlkIF6i5s5G6uUzt+EFn2jGuf+eITo1JZYeUJg89+toARN15
kbvxTK7sg0mwk3lT0YwN60+WjawCumxf3EERwNMk+I8+pJEArrlrhP72Qsqsq7nd9idkkrTfDezO
7b1TobdoLNcmYVx4ErcyH+KmPhENskWa9zk6NyZnpzt9tmopNt77FbtiEuakkb1YPO/1SS0jyGxi
fmihvRYQt7okvfhe5tGW6Mf7bdlYseuBe7NiZesMGUsxFOtqZP5+yiIPemSBl4LcQ7fdarvHKLlU
87Kr08EfBeg9sh3sdtDG+q61nXtn2ErTrZxxk2KnV7hC/dDoU7bUl1yq+yFiT7rsNysSa8tqeAgN
KXRUWKDuTop+J6JDjKbKrHhK4nFXlctegJFxKWYfCt1aAL3ZLUG31HsEGLWd+kln7eiY727f5xWX
ywSHSa9N8sh2i1Pm0CebtvvGqX7e/umVGMYEhDkxeFYHQNRPqBfsaZ86fhrHVeAk1E+rGJC6avxB
bCs+WLncqvCtbZ1hO8DPyOkiKnhAo/NPXvQHp1vQS1+i8eT2pP66Be9EKCYIDCBfas8ZfCzIusX0
GUKH/dwFguaNfPRmFHmCxUEscRAyiXPPr6tkRBC1qETx+wkAvORQDiBd8Ssd/89ibnVcSP3HdWOQ
e4B7RfEyOuQyAm2Nn4IZ9ku3CM3u53GZ2hfuEBovPuAdxRhEXr64O7dFLIRRZgDHYh8kAtl0TKvE
qY9pmvJjVU/2L0HQHfep0ro6Qpih0keHxWmaBKNexgENOdQSeSCHLCGVD1FLVBQBEeisJvcdMrjW
KxIDadoGcszHJN4v+SCmOFjQvdr9mICdL6v9soBlJ0U9P6N5duqQsv1Z1JYHxGEPzdvj7ZVfqecL
Exqn56pRqN4Wn2Rv79Wiv+vc+lXlnhUkDriI45Y/Dx7KBoyUx3IowZC8lbl9n4HZESYOLlONEA3y
0Q9VnvhLQvejBTVo9lS6TwmYBIj+lYFhWWgvnOzxjvZflswJuuRVV/ldMY1QQu2Os7NRqVixHib6
DYy6CyUuWMySLIHIhj8raqXZkbuSTaU/WEN3INawzFgju4ujDUOxkls2QXEjmA1cwhr10Ec0DxqZ
drvazqRvoVV174G8LxibBJe6t72tDV9xA01GpGRxq7nIO/XQiaMSP7V+8sCokIIJq0AbMzjwd5lK
fGTtP+bamsg5ZL+6WBcoazYF/1r08S4tncyHd7uRklxbQiN0S2ik6oE3xTUR+dVDzisYLCsL21Z1
AfCrA4aqx6Pio3d3+8qsnRTDWUPD/gTesKl46OoiCdIyxUuDPqKigZhW2uyh2vfp9kArzQniL2fB
m9d7qOQCMau+eECP6kvlsRLyL7TH/zifQcL0SUb9XQHCHNKW+8Utf90edcXYm7Am7s6shcBV8aCt
5mtCmz8xWKhByP96++dXVs8ELpUtdxqnSYsHN48/s0U/1+jdqaCZouv0ufDURlyw8gKbGCYaz9VQ
T07xAPqT/xVZ1D+OZZZutNms/fjVf3yzL3PpQLENrE4PllNBLIRYPlrjt7JBawtkuGzotCsT0lUF
KAL1cOmGQr8kdAYQee5091OmAplDBzCKLx/bj+sc38yFgtrN0tBlf+Apt/zGZveop4V9Hh0XuwJ8
rtndHmfFb/mbHn0zjh46F7Nqqwc86o+d0/4UpRPWJey65agdaVgIne6DHccbftLaMTbMAh10A4e6
BD+DqPJ9b7EGgUJpB01Pq9+3p7Q2hGEIHFvaHYd8yEPr0U9JrB7duHZ9qDFsLNmKZftrFt4smTOM
rKegrQJjuQ1FFyKU+7tvCwaNdNqzcmdpWRU7msQgKPGcWXywAm2iaNrcQrlwVvpBqv7ruFg/Ywhs
2tT50IPgmigaPixF2goJssLyShwjKxZNB55Nru27edZulRKuB/i/LqVrIkBcAbpXG0DGBxsdgz4F
wR+6n7bAn2s/fv37m63JJxf1wt6rH0g52CfhoPpPRLYF2XrfBLhmb1VcJSh0uax+8KZP+XhOWseX
4JqJUhrYzhbFyF8P778L5Jl0/7yYXKgaTN65A6zDFuBtXabAGi85PcYYZRT53ksuQGQA8wM8kG3/
It0cRPYA2o5HB9m2ZvGCa9bNqukpnQ6sjnZxUe+U/ZmMjyjZIez63rKt+PGvJ/be9xrXDfwhZe+M
+F4v/jUk1i5WzRFNTWo6zIAp5XW3c67YFBHvQdRzV9Kvc/UlSp6gnOeJRzZUSBoXaH+6qPll0a9i
/gx5nj3znvDpltNuHO6/SP33vtKIlfpkavK5wFfmoKcS8wOU/NhS7/LY8fGlIAG98iMd6j7yl3Tv
xTYEtfLAke6hrS5pPYGgmAcF6iT4v95M9jl7ovm32/bqL/b0nW8zSzI6nkZGFuadR/U8z2AiBR18
r9OgWpadctEEoI5ZfihLdkSodADwq246f/Y2nuSVZIRnFm1kDhbBOls8aI7+RC4ioSxg+c+oPQIg
1XF9rvVTCdbSofxfJ8H5mO/0fOmzEtD+Q1xsqbquOFWeWdABI1zFctpFZxnTbyyh5RldxH/ymjUB
1R6OsJvXd2ntgHbScZpTF3tbWb7VBTD8hlaLPhlRKTsv1Ze5PgygbsdFG1y17+vYr0Z1x7gL9+51
ntsn0bhHaHZC4yx+yHB6rjdsSwtjpTnMM2tCoHVP5xltP2db5vf4FBFVO2f5rCDt5DivOWsPtnth
AGHwQviCtP7tE/g3S/HeCTTsJmF1bEdwn86gljx2oBfC7nvAFJfoEcW8K4bGxPzhmoBi6K0qFrjw
06Hh364kTjidc3SGFg+uBsu/TYL7S/TPVRgTV38Z5PEqTHW9Y+XiKywY/rPtL3//LfZMlQUFFdNJ
aBqdEQm+QKCTj88jbg5Ny08oG+3rZosl8W8c9t4SGY7LwJ1WlrxFodYBD3r91MzfogHiFbiRZCA7
PYKTkCeHFBRQE4QtCwXacnW10UWSX+mtaPIDezfESxhH/WHpnlp56XuUEpxh98FdNCwxWI+cJkmh
24WH4Bqix85DAvhjjWx7v8S70rtj4iEbx0eM+dihr6aFmqne2/yeqj5gaDeCdb6efgZ6G/7tqs+J
cxALcd9E0x2FQVQ2xOuGH86S+nUvzjj7tz/9fZfN44Z1Bl4i5X3UtiGfDxFBckGp9mejIrrhEr7v
F3hm2UskXjIAJN+gF7F6LV3vUqdg77n97Wu/fT2ab3wOu13QVC1RI+rTGYJDMb+vc2ujReB979wz
tSQSsB2OWc0rnBnWBXYSWrSEirLO0Q/Bx0dtpc6OIcbEJew3pvN+st0zS17x3CdgaGiKUOfjS9dm
r2kMlW1QGyPj1WYbR3Xl2po1L5ByOJQUDH1Y6uhGdM/iOhTFQ5WlPgS8Jt1v1TtXDpZZ5vJQMaCe
21ehhR66IPVIvkfaAdQmhG2hz9f238hvg6XYzVgXs1PE3C/oDwx729pKnq/9tmF0ynkZhkpYQ+gt
YwqGX5GSsM7FtJGjWckyeo5hMdzGdrXNULDVYEUBHMqfCn5Mx/6vzbBVd66vwM+7JB7u2+r+9n1Z
23vjrs9p6sbCcesQQm/lnbBSdYIqbPqoXV2HnVD24zBR0FmAsvtD3elg7/r3DRW5KvoRKxmOifWY
qe6rG9U/b0/m/ZDAM0tfRZlEqoobtFlY0T866S6pQncAn+7jqQgzle5vD7NyKU0piSUWmc2qNA97
SvcQSdy11PvfktJP0oq2+M9WbM1/yl+VO5ZlRxAzgG73IbFLF6WE+mdZpvVurot0N6pyOnjoZTuq
vp83LNzKCTcrYRGzJ1XOuD3Ayiu/aPnd4hYbx3vtt69/f2uZewoiS6A6Tkk/P3sOeRF9/sHPNi49
4CdltYiInlSbQXvHhW5B9HJ7r9c8YbNKlXvtkjgRliSL1ARFnOQLRFh2nQYFLriE+jY9EKKDtpkO
uYo34qO1A2YaAtbMIJaIrwcMtDgkimFsMmS4+4bHProdvt+e28rd/w93oRrLvpMJCGrmBwdsxNVV
lxsthTGknqj1yVvU8fZAK/MxC1cDs2IXrKN1OJT02NbeXTt9pnMeuszZMGMrL4tZoMnqJZOZ0w2h
HNmez/pccC8YHLXRn7Fyds0izMiBRSs9wAE4J5+7dPqspi1y+rW1uf79zbXILQB/yrkdQsKmSz5V
S1AuzTc7RrNGHj/fXv+11bn+/c0YGZlm7gJle7Kz6ZfbeeeqKC9zE21lSVYOklktSUcLoMbGoScN
mg1dF7vRWwLow+DZcAOFuhXIo/e3p7K2E8ZVR8+nV8ic05OTOY3v5Oyi1Pz79m+vLZPxvlcNUiJO
i2mAL+aycPvJSsmrG22Jqa7ttHGrpzhvPQ4ptTDL9A/AwF7sjH/SiOSgt3F3ewZrG2G85rQorUEx
NO4jdODRAcIH6Gd4ySrQ4Otk12QbC7WyCWb1o4EWWVZH2ITJIT+Tbj7282bl7boa70R2ZukDBqkv
SwtntRuzC+TnPkUaaX1CPaTa3aNT8ld0Zn1y0KKRLNPRAmXE7aVb8R3MWkiWWm5E4oKd+hxVVWAc
XEm/gQPjZ97pO08mG0u3Noxx3dNuACluDKodG3yVaHJvyoM7fnMVuSTxP7dnspa3+ItGfXPdc0HA
qCGtJFSop7d5B/HjajdM6lEs/akaQOCSRc05mqwHd4p6P03B5Wo30+fbw6/cIpPTrawalo/zIk9s
bL7qhb+2bMEXIKd3+/fXDp9hAWSiIH0JBdRT11L72KmFvXDbFhve6drXGzagi0e6FALPPW8uiasv
Hg4a2Hd/3v72lftpEmRGbZpndYvdd4t/PDBG4AAM9FChSTpuBx+8ZxtrtDYLww4I8Db0pW6rENhM
dQciwWSXRHz+nlndB4MhkyczopNdqEWkYa7HPyPwDQvbqn2s7LBJk6mHTC8ETSQhDvInQWgOvqhp
y7FescIm6WWRpZUDVo00ZPP0P/A23UurPwKY/6DjbMNbWFl9kwkw7goyx0tHTpqDubFs9sLu947q
N4z8igkxuf8SJ2OCFCPBE0h+JEO7433KdnWunktwGBSNtdHssbZS1+15Y0ZSlTg5dDKtU2LF8eOg
s0PKIx/11eQMZOzh9o1Y22vjNreg43ZRyEnCeLC/9mWN6mrTfTAZRI3L3EcTd4Sj47C0kmlHyuRi
xfWyccfWzKxJ0ye9DnS0cAZD9CghIo89cehyYOXkr3m87zs33zXokrRdrndOVZLPfBiWO6v15g2v
eiVENCuQoIWz9ALGntBRAw34PDZ+ddVkr3OgdaL6t8yTPYeio5/XbXB7t94/2dKsSlY59LYjTvIQ
ia87K2FB6lrfFm/aiHven5E0ef2QwUVBDI0+AFCRLwTImyomRypVDGyl991rOEQk4jL2MfGNV39t
Qtc79uaM01bKqgIlKJoea/GrdPIWhj8Tlg9SP3tj0d4/4tIk8VMErBXFVC4nVaNwMVsD9ZEp3N/e
kbUfv07szQQkLJcjwf8ZVpbzj1PmdxY0gG//9Pv3X5qsfTmxNJ0KewirIkamwf2np5bPrfpOldWG
r7CC+5JmETcpGlY6cduERJSWRtdfQR5akfyoahCOzhEoFR2vjHdSqPmeWlX0wFkhTpC15BdVVF24
tF77oX4VafJk2FFGajSVI7Jo8q+EyT/1OG48+2unjP17k6xrL0yTIrBIinJfxwK8x20w5u7GGVjJ
UUiTGWMBznHsc1jqQlNQXsaQtXX7+uC6QKpkE5L4Vvnbyub/icjbi0Tubp+PlaNnMmZ4qG0sM+Rn
QnfUnzhPPkvCt6qAKytmUmXMdjpDhACOkuxR9+qgRJBRP8e/b3/6+36YNBkyBDpSpgkZtLCc2uoH
U14UWNxBfbytuAbg1KVoUfNcAlErdEd4G/u0tmDXi/bmrtpJTzoPt/WE4spOVVDwjZxk66173yuQ
JndGtjhzB7Y7FD4cBbgm2JicTPmsRvEm9ceZg2UgzeM2OjYSzCkbb+CKiTBZJQprEqVWWoUqS9tL
Ow3dznUg2eTy5U8bpVts+WvbZbzjzWATgWIzPXlLsivs11qMaD39PqAePCZ2UG3Cf1YeIGlc1F7W
42QPiJ9Rj0MFZOiegdAMkugVDfBJ+tvJxcbbvXa+r0fk7VGQFPDVxEuvgJ/vAjVt0blHvWy9039D
vf9G0VIaAcCkCG1YLMqwKaqz1s2XpCE7pWTAePMK5txfU9UGIJKVfmyXT1XS/rZk/zDLLuyBgC2K
9tvti7YyT5PkosymKJUD0ONW67PoG7g6pvb77Z9es3omqcXY0javuVeFHGXwg0B17F6VVD3lSZV8
ARCtCPSSxsFco4EDgPvGt9px42lcOSfCcBtIpF34IUg4Fx37XDX6ERyjD7QYAuSId3kh9jmUsOLk
g2SJ0mS8SCDtadMmtU5eH313rfzJnrpjJaYPBSzSpLlo0JsUsakvw3HR47nL1Xi0GAhfo4ptNWyu
2D6T44ZQYpUkcvkJAt/falI9M0Sntw/C2hkzQog5Fi0T7ixPbT6hVYeT2ffavIEfzD5UX5AmYdzS
ablMiElPDdSmHmFL2R3CrK2lWft+w+iU9uhWBAcqXKYU2X5w0/qVFaG9fVHPt1doxUyb/HBFMjt1
BhrJU+NMoCnNuO1nWi8+7gy6IdSWqu/KHpu8F3MF0HGfMGR+oq64ZAs6rwmY6Xa3J7Fy50yii7aZ
E4vFkzxRBaGMAUxqs9V8UzZZgimav0DyB2gbF9sTVfOGm7CyMyb3RSkheS7qiZ+ILKCpCzho6vdD
XH4dU5A63J7WShgpTfoLu4SajQsyoGv1PQbXPbPc/bwAbENH/NOJ1o/K9CodGeSRB9WMDOgPtb89
+NoEr39/8wzJjqla0lmcLKe5r632BXS2xU7xZStdvzaA8c7VmpF8SqgLPNsgka6fgSsrB/VlKFT1
ensOK86BSRZpL0tt00SJU8V5zL9GBKIRkHLnrIIbAklYnzYOVEXypYDN9FpC643FW7lVZqceWg36
oVpq0FJ40ttBt61+nICtO3kK5GV0jLYy0ysQIGk246G8C9RUz5xTzjLPb+rUOzoWxFJ6MkCUyLHT
MALdLXrgCmgeNr+TVI/oL/X6nfJSubPj+UFOLsD6gCstcTfu7Yqwvd1somZX7r0JL45ru8Obl88n
yerHjE84sbrdMF0rbq0JKabDDDFVTOEktNUHvG7SAwgHv5XMel265jhk46fbx2jtpBo+JiPCsUGO
Bb6/WMbAlTfHBUD/IHa9LTz+2giGne8snk7p1PNTyef8BDpQpIFJI+/mKI8+9hSaHCY8GZgz1Dk/
1a0tr8DV/3N2Js2RIssW/kWYBQQEsGXIWVJKKo2bMKlKRRADEEwB/Pp38u1em/W9Zm/Ti+7qrBwC
D/fj7t/R17odI7jh9f3jf/6e/mVKJfnnfCzxNzVK17ATTdwcP8fLwPhDtMbdALAtOW3t6o87EQV9
fBIwca2PQo/eVGUNRRoacQAcf/3nd/Iv3+c/x2XoaGNczJM7TQIa5ShVlq7By9iY/7YY/C9/QfSP
eq0lGIDF+uZ2sv7mhbnuBf+NdaYa+xEE+/r/pYb6lxFzGNX93yBM+7mvB6bwhUoPdnZdckqa+pur
/jRTDJPB23DMm/Wr0luFdWv+Au6BzUkrvxrt36+u4llChzI0Y7bgRSo27HkiX+JxfB1Z+iYq/sWd
VlllKDZHRT8eFot9YmQyDZIlWIv+51/jX4JA9I9Iz4bKOnCv0DipunaAj+407WQC/7f//PL/9lv8
I8kT6yBtk3bsNCDGuqMv4tHP6g4bo2WIDcn/HxQ2+ScAAAuvsC8bvOUUV2u9HyMKG0G60SPIZP/N
Z/FfIto/KSrNqBpdW76d2M38Khiqly4CKGEJ+7WY5UrKiIn/1pj/t2/tHyHHF3YV22jCExqCfl7N
Faw9DBYZsJxn/1v+kqb/GhL+UW1u3dDpGsLjicBwa78JFWEYJvzNjSmJCpMdfrG/hMxgb8c3fIY1
2GGpXnVL3zffPKZKvQ9x9C18/uH1QDwxYU9bw441TzUcqeKHdB7JPSwFLj2RY55OPpY9KQY92k5c
Q1J/LICzYEnY/5Exqw6rwaNQAcaf1ZDbfLn89H5UqKHDqkXz3i7rM/OR/FoSvsZdi7EXvtw5jfmq
0IPBWvI6Cf7Y9B1kZt69NEO673VbNnp48UX7SKqkLm+vE9N433FS1JsqhD89wnv+y0O+kZso/jJk
zRXpTvBPP2PtZQ82ysEOqMLH8DTFkYVV5bTra7A+Wl5aIQoVdfuYiRz1ax5G9ByGJM0Mq2l2e98i
2rYddWmUTb0fZxUBxcOG28XVMawwMbQTqIdpYqfayqPi8qKC6IHbNcy8tNnXil4mHWVcAunFkpJH
WwmTyaNg/Un066kNyBFspVdMgWa6n+5vXUjpgZY+sy/Dh/sprO9d2F2hJ4CGWm1XoqpD3TiRp7X5
jYGo3e3rlQ2S0tAmL9hAkdkWKFlGgEsOZnlIlQ1zGDZ+hLIv1mHbLSo8J3P40WGbN0rckwnmd8xR
3o1IfTJXEewY8G0uWtN93b7p2x1f0wEFna5/DWH7THRfwr77EKq+ZJWas8GpwxQlfNe29sEQOCn2
6580Se6ECqdy7oM/8K460shlOk5fZ2vPyq93oMaUEfdybFz8Sepqh2YDmGb4l4Z7ZyxdQrC4GVNM
M/auV7UUbd0/U3jj7rbNv/ek/4LUgAFD5v+xwgEZmwQfcyzMA4nHi+8P84XR4IWk0iv9GFl8Na1e
JgVju7mmj7apr/5aw8q0CqLDDLetEnyruZCdX0NBCLorhuWAoG0JuAt9F1d7RO46jzs3/qJSH03f
9E9iADAMPaAHbPxc4T2mT3ps1B6GvkM58g1OFKz5wDIk23sbQw0BVBNDwy0jRn5Gekx2OtFFs4y7
ZQoK5hsgBZY1k7YL8rajf1Ijy3QlV8n4k+btT+hNJk8CN2TYft0pBF2MKu09Jcc9Xz2aTVVzIJtr
s1WBEdi35Ezn+UCFySGl1nmYes0nitoX0Ycq81O+X734FdTQt0BN4T6WZu8cEoU0Vi/Em14Hbfcu
wXx/sMonCRZusfXpmOPcXqYg+IT5KwZU1YXWMvfToVR6I2XtwabWpuTAV75knar3FmOThQ6HLl+Z
upgxMjmpvCgLfH8poqQDPFT4T53h3xWe3mxi46npFuz0y8pk/shOeG/v6FGamys8wds0M5D+pMqk
bK5kHO8DGBwXWHv405H6GVRSntWSuqwf6gc1wUy7Hp3Cy8LDOV4DfrJy0YUcCOjYndoTDKiPo/1e
7bZCgk7WfAV7HiLZGhwNIiVEAPf3dvDmZHkGiOqJV+7UThXimWS/gCzzCpiFHzwb/224GDHiQ7Lb
9nAWJcGpH+L3yPLzYtLXWLJS8vbFw54nQNcFQgcqhqUbCgWmZxc1FzjPPo2xf2NIzn/wx39qbIPn
xFbdrnIWqqEPjx5U2rA2ieGpqzeQM5Z1etREnLtxScqojQ6+G9DFmTGkGkrzybBtUYyq27cAuWfU
Y7veozsHzxoac0QLP6POHOCjcVx5D/+/oV1229pP4HNWJl8FmhloQKtDv0V3zgf/3WNSngQFDnCM
p1M6pnljkz0J/bzvmiGTYVd4W/PYbO1nbNbnoO4PhPaQUrDT1WCkOglyi8XBLBnZdI5GfmgS8z5x
cYjj8QmSCPwZNor1warPVL1FhzSwP2QYN4xFuqWsbiE/dqcZzgQV8Cm2qYCGrubxDn5Pl0Q09mGr
0zMFRJ5F820yGOjC1L/jC00L2E9OWaPIV0C3zzmBX4J2WNdpUoMn2Mf2iln2SAABbTBLgNlSEQKs
j8UQ1hFEhvQxXmrYW9tTOJHDcoMPcAMmlbZPtVaPrZbp3mBfNGdi07mpgbGO9aH39E4zVzJ/Rm4c
P1AObYnpAT5pifqK6dDmk9JBpukUFV63/fEVDv24Lqek3Y6RZHj+G0y6B1U/5X3jBcXExHhUWLR+
MhzuXZHBnYByE3AsXvrzekxq0l/ZQIuBreFTqOCk5y+6rLZZvk1c4cnxG+wz4YcjMb2v0vgFLPR7
apJqN3BflrQCcUZq6x9bHv12HpGZGBSmZMZozpJofK3XDfZNdkmLjsYma5mpMz1P78ROQSYE4tiq
uj6ny20pJlQ/gacwIEH89RCGYXXUdGG5Lwd04RJ1oFh7KEfP+cUAP4hiBfFvv25rnaPf8JCMfXBG
goBHb8uDgMKMsMKoxcDyFZMuMrW2wDjzNyrfI568k+dAzZlj9ptMS1iC9MqvZpzF3u/m9hA4X99j
Cda+zWy2l6qxbQniN06rJF6metK9cMK6ImFxjS3WVcLcusHkSObN4YaeCqxSckdisLsCDgh1K6HV
G5QDswoRswy20osBL69KbKkPBjucsnroMWS/68ZxOfqSDg3mMM386vA8FXC/9DXChMGwQIPd7NKl
0r6IJEaeCPuQgtbBmIMW3ZaTJ80pCu325lYtdwHS1lyIwTtUmD1hmaI3a3r4u7Ymc0sY/khesWyL
m6jo2ng9SkfUI5fD9GjSwG/KiVbNc7iFZNd06Xjt9GzxEX07/gkHX76xjqkVaxXo9a715MAaEiTk
RSoaAuzyVNePS7vsRxqPh7ABJi/ynVtyGSp01f1wKfUq+teqAXg30tIdeBfwH4/O7U/NuxWIGo0t
9M0uU5sJaERFNVQbLfraYp1StZatt27ZuHcRtZc08WQ5gMqRDTAoLWEkF+1E1/i7ERnrCXWmLOON
8zsl/aj0oc3AJXVpvsI59B5cGg73aaflPRERLVOPbKWI/SfYLCZZVwn6EeokuKIAi3ICh5+sxtP2
qNcA9pLOEv3LIT/NfT6JG+kseNU9ko++RfMzSuhWMr4lmYdr+LJaWX9PqRhyPddf/tw99lX7FdY+
fndRo2+1jcjYlvUbc95upzWjEBjVcwIaeAatXL8lwaJ3ZKvXvEt6VUgzw7+dgVD24Lqk2YP5A8AX
RIRyDVeGETVePdPYuhwmZ0KdddBQtFeWmGTbTNai9tIHCd+gguoVOfEysR1ckcKj5wuTzWINXms9
skuz3Yiuvf0B4Os4BVxce3jaIvjHz9PafcMALD2jDxfkSOZXZOkL+wt4vckqpGMZBwgos6BjZ9Jx
HLqG3ubwPXJH19bD6DF8xkc+6FfqL/2pb9Pm3KU0QFFtH7wgHGFrtU5HY0SQWe5SB3GMR3h8TXvC
DI3+K/hms1WsYgc3XIfBmfqI98WxMTibV8rX9KrhWJQjMIYwkqvgjhVTesesmt+0P/pVWcdYasqm
m+oN65p4BzsOP9+SmmH9r5JZNDS4YuBoW8CCtsothkUypYcph28KwmwwjZ/ADco83dSSGSJMUcWt
+VRp/DsZ4iV37Qr4ckJx9rcwPLJ1eVjXNfoV4nwdk2SQu9Bv9R4dhcdOjb+IGMeMbEH1CtI8LqVK
feNEunMSRPoEBfEeW6C8HGfwK8JKdfiehAn3ixrDgwK/9UDDYc017+vT0EQA4bURzS3eZK79geSM
LM1ZR7NExYUhU21tXKyj7guodEuhfciwqu4BUKxDcHMp8vRlSdghMPN3GJBx7/P+ug5WIHNrg7ID
ugiJ1/y2ShllOokxTQXq0RQht+/qXmLJVjflbOfqmLDgRQl6Rl7aIe7ApKGJnf0yTfRN5KBy5WHu
oeqSD3xE737u+3Vvh+WpAcgqEwRG7vB0fWwhod6H0MX2oxLuZwTZtLRT+DlvuO6rmbhfyWK7goH6
tIP6oAsqFvfkb5wWQeyHmbkdfkVFnG3dSLErw+Z8aIIlh28zVBvc++0l6VbEL0Pq9J6TcdkTMXzy
RttMD6HKR9OFKO38zmaRBL8eiWGbezj5GEEKRDFxG2Jio+/2W42cepFIzWxvxl3jufrge1zuTAs8
4WDSaBcCRYRAGYSlnEbMFazBN8AeMBlp3XjRdV8Xi2ARvhn1M6Fnn9nAXtSGJzcOpmeJUT/UGGN1
cErpozOzK8Iueo8a0+Np80kKt06UhE2B/zJcfGzCHIJKv1S8xXZo4M9xvAewIvrGzFt16da5fZwY
Bjb9VLFdIKh3jIAzQu4nRIks7oeYW58uxeL01IYChDH/t/Q6vzQeGwtz85lrl+G9wfwH2uP+/Yyz
cDZoXWWtadUuDKzESYqBYoi2r25N/ILXCEqa1/WOoYAumMMiSIDOw6OO+jhnA49K3DdVbjhpMtgV
e/t+Ugwul0Ga8c3brg2uxEIFcv4rlYKGjSN7P3iw6Mk6bv2L6nyE6ih6g+Nne4AejRq8WejeX7r3
aRzGM1Z/xEX7/fRpqOshtbXpkzfiNUfWfzPX2nxq4yQjiMNZk7jlI2GcvzMSt7nFmmXpqEATPjAF
Kv7Xtlu6bGmhDLRqXfV1GnSFHfwkpLuh0uijotrgpoIfWwS645doaG3hDoDk2evLYJwRMCxIk+yv
l269geaQOO83/pusH9sOzlcDOiIDmw6hNSm5bOuKoB/NUVrCCZxlY0Wn99Xr+rsJS1V3douRoTZS
wS1LbtODDz7tHdUYCSvTiQGZ2A3sIWZNxXY6hSSH3jHeGDDrIOb6LJ9ja0tKZu9vNzfqfkL59byM
E+kPKXjUwOcQuU6Z812YLbRG/urGDcU68Ee7up/4g+vbEFyPWKBWwA3robPbz6RseZB8RBG3/SUl
OvjBLJXbYVt/+dbpgtdyUmzwa+EAIFPTYuB96+m4m5RzyG4nfRzxUXk+BBPZKb81ECoTVtSLg2iB
2aB88AB1G9FELsW6tQVq5gbxG2pdy1fI6oGDTQvU4f0iku6wrZKfvL43T4z5qUWUFJRkFu6GJuM1
619EytbPCZdrhVBBoCuQWPaY0oqXOwu7mxy7hAzwMk9FBRlrT2DEVqp7PMt+nMOFT+yXlm8/BHXh
Ad6f5gPDY1jogJfNthw8PY6FapKxDJE66mLuPDmjMAGizcxpd6oCSeBHzEJvPFepRR0SibD/IXX7
m9Ch2oXp+neNoBTUXrs+JaJj866PB+8PmEYBkq5VVpCkwX37HfoseQBZL4JRo4Vf2rYmIRbZJ/0q
UYXfNbIHkNPVuLKWDcD+kVd1Prg5wnqB7/IQDc6Cr9V4Fw+u3ePZAgJbxRU29gjGhRbD70CLWWjW
B1N6WSukvhXEGxBBUEJUZEX9FHtTkC/4MnMsgYTFCPcUUTD8SKcNUOrr7FOWI/UURRM00DobN+2R
zg14E7TduxGaouyACHBOSyTaqZ36AypAfYGSD0nEU+2cj5XyP9Ne6KMkWJ8wjOOy95AnP7Vzmj4l
kd/sdeDaXRwG2FquUwANW+ZnJGnW23CQOoexX38q1af52Pco5B3X89Oq1yQbuarPqOKRVWCeAEiV
2Jz02i1/LLK6p1Tx+W5dG+8+hXBwh0BBoRqt3Zk1vM27upsPE+JhNsHs4VF4gz5Zkni7aRWqKVxf
KfrQpQEYzJW5p4NY/5DAa8qxSoK9sf7ymJIwOSRt8N4NAqwQJ+c9W+rhpOgMtaGCRtWLrj4tQe0u
ruX6hExoeBzg5VOwwKuyXsztS9DO+gndvuY4bNh61c6M+z716AMqAleQuG8/TYckqBum7Rj00zVa
IZDVKuzzG5HptwELKvc3XO9wdGuyFrs+98xgnpf3oVc2GyJBbUSa3XxkdhZkxx2QdbgyjIFwp6HU
1az2Ct+ft7xGpg3VZ+uhQ8Q1ADCxK2U9vVlEmQe69cM+qAavaBj9M8wpbg7PoYsiPB3txloElyZK
mQXPNLwdjTG4iKD+65aRZFguw/rP4oljFywJlD+kNveSsxbkiAp2VBH/IMC/XsMZRj2MrfLBD117
3pT7jYq1hRm5iEEcxeIVdt1fwVdWn35oWjT5qvYZ8WJ4BP9SXOcx6E483rw3zcbwB/BQ/1rBAQEt
coS+YBjcu67hU9khx9mhvWFQ3/H0HiuZbaEWi0I09dqcbOAPTDp0z5FMopK6ccrAPu0/ySbEW+VW
76LXaD0HCfRJscJ40KY9YlzfbpmZwp+2t82eTCh6wsHWuzAxAUwIQrK3wLXlXdq6b5R9EJntyKmf
xTDTPdixh1RZh/yAiX1vP5B2LjgSzV2Now/l0n9l9ZICv0kfTSc25LzgkD9MARrxWGQFyEVpnSOF
IRkJItBlU6CDieQLYKB8PqICt3kT+O/DaEiGxPpNbRJFdG/EBxLMMTfdBOa8JPG5b4O2xNnEEi5I
aefKE2E5wPIdD0q4ITdw5NqlzN9tKph2TSXAIYlai/sfgjycH7epxDUfvayeTHHXL8GxWvFdN47M
+COot7fA/KLhYveVb2UR1t6QA4ZBLqRtVJ2ngiz3A10A5vBkWCwhLJVwCiNIokhIOp+i5JnaFEgt
C+jIAumZASJ+SWPuyoDL+uopgEIzuXniY54nXEZsEuVGqxRaU9NButcs3AUqdTlrI8gobTwUfmWY
gZYYiM+uU+I3ShCJuhb81RzVoitniXI8oAK3XKMczK3BlVpkLf703JuutEZfZFiXaYfpWvFAZ4zu
Il1iT2jEJD+kwvHu8ItlugZiloNT8oUEgO2bWC+nOqZsQOelWb4DYrrndezdq3W0Ak6+M+QYywZd
DwfluwNO4leH4YICS7PxLrVGPQXTpnaI4kh6WyToB3wiUXKoUXdd1bQ/ZGVztiKneWvCyb7IxE+u
DrateCvLrAs+g+TSCakPE9/IR1w7fKxZrT66CensRMnSusF8ADgrdELoyIDkcS8e1+rvLDHqGtbp
+KwqODRxEFmKETpfNpI4+DUPY31H/Ui/AR86lEOy/O8VPUi+uy2Y/UqjUV9qNOwOTZUGyPkAyyuT
DZbeqM/uF+tFTdGNrlIFPKDTkxtxFYyxid9mqdY9gHN2Tyyn185QdnQyUTJbSSLO4PRAvRAT3Dgw
Xyrnpqhp5P/C0+xghE69prBMTusOFoK44ddoOtxeEG0Jg2PCx/7JVwKRwlX+Hm2G+moi0Z76yZhi
GjEwL311rFM6nh3blh3GgqMfOVhy3/ktyoN1cX9NiHGjuvVmhzlhdB2Ote9BR5s4Cy9p2895DObg
MdS9Rp0z6J7lNGnjpzb+vfoLaF08AvxeIcjaYVqea9XIIjYBUAtDeDY2faBmGNAcA6Ckgc1kgD3N
ZQzPg6Jn7ennehJjpiBwQwi+pyH/ZbjajW18iqewhYDZ/7Lp2mZQxnAphZCGcUVNCuDfqKo+AyTk
SDK33E+iDxWTnYjDXypa82b23rAqgHqF1kfHsB2FLAwaP0Ym0csCBxmbJaetm8itMsxNipob8aMi
TQNGOi90PV36gd8xXLfgb4EwCzpSqdEOyEOOtYcJzlFtX1S2e9UW6B1DUE6jEJFy/t1T+t5rBhsr
nYWE5Ksa30Zpj63t72Jf5W6WO5y3ItTLcUq857r18dj4ar8FBImTX64w46vq+ZQ26KGx5HiTihdl
v70OfmNU9R9eyg9Do8reojPdmCvshcFytkfu5MMQeiwPmgFANO8du22XOWYnbronmcqHwCkL+RBb
egt5gyD2l9fmIQm9v1W/IrESSIX6ATI8Jjfyxh+T4xS7uxi79GfWBrS08fRl0FYYJgPbzWh7SFp+
RGJ8DBH6J2ee0s27bGlVmsG8WpqcpjR+NhNLcZb0l/TQHk0oRrLgeRzp+5mzqkip2PYQsDHAHTWY
yoriHKNhOhOIsJnPvLsWq8qZb9ie4HLto/DF8eo4uOpvCAxY088lidAIox4aOVEP5HQa7V0fX7Tq
xL519SVJkq+gHr9jPIkHJOh9tk49jGlBK4Z7lbHj0TIQimnFkL8C4eAviUR+Q10xVfBhhbvkn8rC
I8wwVJwLFxJtku2l28B6R0rHi0Hifxw67zKy5lF0Ypf2yfc0Vuan38xXjH/svaX9jpOhmCP62bf9
5XYIBswoJ1j5HLc+H4B18ix6Q2nd/m1oeEDU+u0tt4UAuKW2KSnxV5YjHiIukEFhlh9z2m2ya9G6
F+lyaKQrfCGf1ikFDropgfQrJp8APoTDy/w8UH6Bebed9JEzoVUFVyONxmoY4jmt0G32Rn6mbvgU
VGLbpqJX2AQ1aNEi9yOInJgdK6YUFOsVZCNXJ7+H3j/A0vqlVihkN3Gcpg4ofApCiKRt6Sck3cFO
YsV+oO0wVGpeW1ZdGfhxEOiCBKWp4/t2bD9g9cXx1S2/cK1hWQ3gPLQBoiknQ/PcdYO3jwLXFSRZ
R8Rwf8ASnSZoh+unoMWyDB7uo68nvmPhACogxc1VRd0zhOg6VzGDWcMUBdBwcI7whTUnPGFTFtuW
5hwct2KayRVf7235Jvla5+UxHpbd0gaXqiZI15mH9r3NF8AGCaCiWTu7oxQhKYeI5+gKPbdJ+AMb
mjvgPmqcw67oEofVO36IeSyO+MEI2nqQD6saGn4VAKc5DwS98LaNMEhSXVuZwPchfB6q8ZpEwTmq
ljey+ZcQM3oDklpIemIC8wfIBID8oi+sLNpiw23wjU90qYPlbnFrGcTdftjG+5UP0ISqwMu9vv4J
Y1Q3rPnxB/tV4+uDSO+bPQauhryFDpd1ot2n6BXWrPueG/5EeMLQBAvumnl48Fc4rxtn/3ZrGhRy
adFxNQTBtH8iSX8cDLvgoR3zDrpXBeEj7e6YmsQlWdpHqSYIBeCxH/0ZDK8N+yVQY+1+8iYMweMQ
Q3B43Sgcbox/BtOMZjSBqjuiZboije/t+NMsyxkzY1+aBiUxCS5Dv2ryeUDDrkvAkfBrchYgvRs1
XGa/Ur/cgp1XhzjlbrOqsX1mOMa80t9jQkKMTgd3qmHIhdwTJlF2fuA9hqE+p439mDp9lzTVsYGh
5z7AIkxWc9UVBlpRjj3Rk5iaCwhC5mGLRT7SJK823RWzF5BsluS4cHquceXUEBFdxtGLzKIeMM3I
DGXVIamC8Nus2IDRaLnCRCGNq8u6jns1Ne91wL9ZC0mwV19jBEa+gzCMjZ0qm5qQFrVZXwVaGNCh
ymjxJ3SMUJS6HnGIIHqc+dS9qG1DJt+SImm0zFzirl0ToLJa7gzhR0cH8Pag1YRbgrCKLwwzsDxr
FzeXaPY+JJV5Hjt9ta1+Fm4T2OQbWbYE4OE5aX7acb6NH23neBjCktXGzxZrnjdlvMypeNsjAY2v
Og7RzANJe5GIS6FGD0hiuAyDWKKHUUQPG926ROstWDIWzB+wzq0PaAbncNQpzYyxC1TdmRsjndf1
9uzXG1oa1eNg/Q9HVi+3tYDnm39Xpe4IZuoBY4sFvHj24vZWdep/IqNBKlE/rzXSgZ5B0lu88CLT
YBep2Z7cWmG4oUbrT0W4OeUWPSadLXrefZgwVv/7a1nMIOVVJAGS19XVwPDi2Kc90Aj9HeqRDRAc
dhtdJ7BJQuTEZ7l91cOZAoVqK/0Wh2hPA8D2olt07hbC0YT1bAJLOhPmkPjNMZhVknOVsLtYNOOB
pHTLljSoMqGB6YSRCRQjWKJG6c/s8R1WV6Kyp+61nuZfXtfuGr5hsM2bkVro+Y8n4vc4hVzat2DO
TyaCvkSjqZzCNUXib38TwENy/Bqvmi0J5BE0eN3C/nDgfCo17qhGnyZMS1RZd5XtH73aIKs2YL6m
uG38WP2OYwxmp2nYZtvkodytL+mGLAqpsc6VaX776fpkKwSIZv3u0vBx8r1PNWOOgSZPyQoeaijX
e2HqHk2BEW1zcPeQtrcHva77saqWAhu2rLR6+5uK8SbPHTHvuGfzdC/mNc7TYDrGeCYiDVxfRyTg
lML98TSoZ42in6ExTR4Dn3hli/2L7dAKPL82PTjae9mMFFA25hEKD5Z7rLx5Or6wubsPcfB56mwp
EwKGnTe+LStaRuFIXyaFR0TjDGV89skhxSVf+CR+3IiHzjt5RlN8n3byVUns/ikh7oOYoGxm0RdM
Do6qD55gCfSdKv9FI27ROXlhy/ysSX9CKMXll0CPm8Nux8f1z1iTO9HOT5RHUNIwRtS7+CGwEM/h
X4xKqEWSCyLv2eu85uVmpfBlxwjW72sQlGlvX1jq34pmP34eTX8z3rRBnqymupKpWottQN9aY+no
eyUohxWpMCjWVGjUQyR+3jATVi4g/R+NSOQpWqJdAhpi5jUUKwYeCwonlJ/Po+blYOMrpR4m4bwO
fTYbwiOQ0TsK7TFjkItRHSjo5MigEuTiE1AieCGjmOyQxBEfdLKwQ1OfcpGJ2cVPIVYYatwFAVBM
aJX8gscKroaY9Y+ooDDLGkVpoWxDP+Dawcr0fzg6s+04kSWKfhFrMSXDa1FzlaSSVJIlvbAsWwaS
eUgS+Pre9NNdfdt2y1WQGXFinxOZbj4nYOI7XEvuoNcZE+PTCmtK2izNX8Cy8hfCVrzzCXfbJV59
z+Pgc+GnYxWIq5+QKPLt1LfNObc5qfushMpqFZs36wRMYDZBSTQXcWZNL2xusG+VwV+ijuWbKMfH
sQ2Mm9dRudU8voxE+giLR7zvEWuO4xq+Kby42AIX+eecG8fdj+5Y46Vbkgi0xXgxE+TGfobX64eQ
DO1RN3t0lSYqECcwItjdkQrWeyX1uTsr4nkOXufP564q9YucORIofObI91N9T7JwufqyXt4pcZ+a
BMHAKdXqgWYgz1ZZ41DT5d09w01ubZXfwsJ8r9s2ubaVmTBnGvInQp0CjD3KZ/imR+9QJg3NVud+
62F6qUtXHkafqs5qXRXh3c0JGY3TLdOqf07WVUwjRhQTs2HPRUodwEob+I6x+DZ1e12yRdODjehb
hdGcWPWSPYg4URdJX36sPB/lpi0GCJwcKm3Aum+5acyZZLzELYMvtI1rG7vP5Ab87aZ5eu6ysN2n
42A+m4ui/wA02FWOqPbSZFZVCmqipuiTWwcve8rSKv4KtKzulllBlIk6ORRV3x7roXAP5kC+DGWT
2mU9ZHYZGu6BvRCEBElLgXExH6pk3R4KshI2wmfYyi4PSB5rGF+qyl0Y/vQDgxFXyFtSeTabKvSi
9mQcsUqCH5MvV5rTB0upBj4Zpv8kubS7zBTjF9eIyzVWvIvSiTfFTGdJW/Ua+12L+Vq2mJJKeWUk
9dhWtnlpifW6Vn3Pl9Q6BK2hSRsPRhnH5yJ29ZZUFQR3ErD3lia1t69m55iH6VtdDH+TobW2WQMI
0C72CEUTd3vE2nxTDPlAL9Oyocml+BxCiLPRp12Ke/tP4OfOxhbO3TUHVAdhy2MftIKMriA+xX3S
Iy+jKoahXWynymq24Gv5Sz4a3aaqljayZkUEjmJKyaB6fshZI39rHIZWcoaMKNKQNYkhH0vvjFk0
l8wH66l4qeMEymtqZnaO2vLs2srlIkLG20xwRMQSZQMkVdd1bP7x4g76ZuD/ONl9FT6Tj/Sk43h+
kuuzvLQsERmJXq4mi9G2q98N3b2FVkaW7uJ6Jy8NL7lsTrJaqvLEozJ9B7bkp2dt1vJVJ634MrOh
Cbe+P7nsjhWMwjfM8kW/q1tmdmusMtQD2bubynNNGdW2L/wtDAyUgDGvhquSBUD8+JUHNw9h6bH9
i2D44AwWBwarw3goDqhmQkS8W1I8GeSzwBFgioDgDGL/2a24/4Emhj+5B5XEB8ZG0C13RD9Edr30
/aZwLTVFcaWSZGs1mRdslqJI06jpPD6Dueuyr1aotmdgmw/OicmGfXaodKZd6JqKFeBN2SJc25LR
u3Qn3wHLwr9OmxiyIZEcTOvDWcbiSxWshoOlSAefWWzvTsesDqf3aerXS79qSnlE/bSNayBceD9+
S2Hw96/p16wi8b8ZbYpo7ETYbwKXj2UXYjxPnm1roubLsxzgYFBNSnVlOMo9+rmPlsEpwWiSr4z2
ULhe7pyQmpLn2TKNG+sZOor7rvOaXV+MxdlzchycI4OFN58Pc7rWJIIEmwBYn4ec5rvcGGmlzK1y
HIu1bE0ePIqqA2dUykxeujS0LlrkqP+C+PYsiqUoPpKiqN5NCBtvYzVDza+dmqa52WRTfQvcKQQu
pzpAkorL2aUtgRiLctau2ZfaDoyQSzEAhXBaoz8bCt04Yut8FyIizG1xIDsEI7XLVq6GKyuf28hp
NMgd4w66TNcbmUmR6f1kugMb+VztlW+Fb/U3MgshNXUmu19yQus+p4YBT9ebMYv1+mpJ2YSc8SFt
Ra/Fz5wnS7MNO3v+W9UMoTZVarWv/dz54HxuhQFsrOjIaL+5qC3WFZhRkzpIvtk0BilLB6zSpZAh
hC3yUEM43E3bl1eKb5Qo19P9Z+IXHPPMhlhxoGde431qG9yy0mHxPXYfO34vF6tDq5JyNs6GbQMJ
OU1qEDdB5lcZ1Yr9Y+ghXkFscDkCTbghRJzjIvc/dF7q8LK0JhI2gLPVb5Vr83kAqlPfusMc9Edi
y2RClHml2432lEtUduGvbpLOZnQUhAbNgBylsLZhibVoW2t/Ywq916EVKjQn5mQ7FQSI6LGgeYhE
7uN36/ykl5GQevxsx9L5GkDhw/NqZGojl+f7e2ZOm1KTSjN8cUVpv1eqkH9RPoHrsjlkVpHBN1PU
BSuXWpua7sipdIVUUkj3WMWFW27pYSF33Gwo7zML7R1mf6OlaH26wmQiNDEP8eplOFCKin5DUUEu
YpYuyx8WZkpn5yvP/0DiFcOudVKeHldL7+AzzlmTdsxUb5ET9LLnKc3eyoCtKlEYyPE1rHGpQoQi
cDM8DYxDzvjuqRaVlBHpvv68Lbj5fi+WdNMoZY+QuwsKg/VwlW7EY9NNaj7R1PLxVcUKiceTkuee
vzsxFbJTBeNgC4IDZGa59zYCPfnyxjrbNdupjGTYH0UFOnW0/NZmfGstHEwEcFefss29dGsxgm2P
6UCO7MZztSKH3Wms19KO7RSOc2Skz2nNGgyFjww8x+1xDaAuMHTK3RGhOFQz4SVkUcGuO7VDYaKd
/Bu5Nv2do/tCiKH+29uyhKeE5XS65Bz3Sgsy/HSHaatwVRbZcTeoK6RQa2GlUuKu+qp2WXpH67bv
IHu6J2aQDYipT/1BqHoTCLJeDbNi0OOGJU0HBg23Nji7rbRH5xUABchOk1l2u2xw7ByE1HSsaDBY
YweS5pjIWvwJL3WgAlYfZYrjnRImforHlsPF9srmHntOf7KCmomY5rP9HXbV/Eh8U/N7CYXsonl2
JzsqVC4IYU9GxKWAtXaYEpcYxNaoXYuVfGz0q7ZOI0geYEURaN/oNFVyi0vT8ojL6WzQlcIzkue4
GgBaCPRyD2iBEC2J6bA2bpwtMMe2IUnhJsYy3khngANVig+ARAC3e6iEz2a9ElRzFTBD4KW1rEqR
F7tLuujf/lL8zRW3BT6/9560IyazjneDa4d4kMWf2phfDUlNNWYcaUFrM5Ualy864xvXfES201Vl
VbVlcrYv7BmlrwTz6ZcHGtErk6fTYtkXRvMH1/Q8tDL516/MBz1YpzJhNdJqP2D8C3lo0YPm34FB
gFhYuMept3ldht+A9PASJeTFxOTdt2fNCHQAA2PzsmDfVZON95a0Se1Un5S3tyDU9j7UvBJ57vr7
HvwI4hPYOX9kqHw3e2dnIIZYYnislfNIys43I7yWjgfIbuJZSvDkmA7ZXygGEUOxfj9q72JybEYM
GR87lptyeg9gyiUZrE1Wv0J4PHaDddepOshUD1sGavS0BHIcsTTNG7tfzk6afg7S/zSr4jFoq2Ng
1I+VMXsbvvtPVKJjbBV0FDHyWqzeuFHkFiZgigJFElmjtjR10NRT11IOlDc7KylycE9a/TyebNB2
1godhwBYOWhOOg/v6Puol2G4dwd5TLv6xWrmiXWT1mU9j7AqJS/L6NebJMy7KLXptHOJ1toqY+c4
S0nhllFScOk4Ynh24vHcJ76z61TzU7JAiyf8JxHjr9FrIaAzQJHWjhlGJ1cKgnebz1YN1j9bMOQo
AdOa/FRBgrqz+b4+jrAvw47P8lX7/JAtcRiRw8hlm3QQQQnUeJdbr6tDpcvDD4e+cj/I+jvj8QC/
yPez4tcuqj0VgNhJx7SOPUh7nRLCWMfZ39SdD+5SPmCPhOAy3tJs/kOs6jngG6TlDTlpqcU2qe9d
cGA8jrSkbN8sj9I3/839XG7kaB0mWjrCR4xuq42VCzPvAqotcUzm3YN6XEBVmyJwNovbf0mfyZOq
i72fQ0DTNZ3dSVMS84B6iAlsNvzWFgsgVFO+Abb8AjuuD61hvA49vonVNxWxbK/dMzkH1RvGa5xB
J9q1oSIv07+UlLesCNB1LUgmuxuPrSZZvkawIOwCCDfZOXCbq6QzWbZgni+88mjiAwrg9yyUWJmP
+Q/1NXAEyHf/2QlNBWJDwUyzOGadeFmm4hwH/q3yBQsGh0vHfcOIv3kqjLSlGF1ei6B8DhxxcUcY
ntizBTy5PvOtvacDQ3drZh9hCZ2OA2DOhs9EiXnj+6vPTDQv6wNBjXgfLPqjRLEOJzcU807yS41G
9YDy+b2uEvY/uf1lULyAxehPG0TZHWVquikt5xAP06vHvOHESXGfhPtU5GRVzLgtc2P8t34soOZo
ulzvOxroS6XHPZPqR1SsV9dMX2w9fvgEj9YMfuq5/uxU++AGxRn3TBSCGmyNcfnHzOKUO+6zbga1
S4v8rJU2D1k1YmtEkWKNBydY/lUN9s9gSH5wbJNpkRwt5dxyN/wmv2TLyBVCKft0FutdufraoZFv
m2Z8IFz1wxEQy0Luh6L/k0Jwrh9rnCWnqQiMCJaLVVPN8Dk65YvPdG0DjL9h8A7yFtC69uW/QjCu
sHXyZq4iqJWOj4QEkhU2XTxFjRVXez8b/9hjTFFmJMmuLRGhR2LyWOg9nOTgndQ0r7OWx3kVOKg/
7qrKnjLZb00a7Z2zhkAvS/Kgpirb2e7ymCCk9j0eyqT7rDAEVvP0KxuX51zIck32QxWAIc7to5HJ
l8GY5UqY7dSUHtPSv1Aqr4EuZrNJdPhXSeMSGuUDyFi3Q2I6YQ5gtoun9jssYprUeep/El01R0sm
xSlMJ5a/jaGzcx0uMArfN7DeyG3kpQ6mt2CdHNSkE5EilNqs20vlvza1d25r79YfKESpLYRxBNdd
Nq5dU+GKx4JlMqz1PU5t+GAwLxMziKJVVJ8sfNk3On0tR++hab1dJ5LX2irv8QSIF2Qn19J70umv
Yb6WrTK8kfa9z6TAm13kxwm301iPqLkYHDa2137KXILbyKu9hro1tM6cG+9BbaMEkn2NP+k819aP
G/MiiWbf5+ZVVAT91inE0HBCmqOaS+jT2/53VoyYBEiPL+fm0PE3FDPiuU3NrmLeB8at+DDqo3LG
6xyGz00LthmG8qsbun8MwV7Y9Luvs+at6Bi39oPnItyKrV/zWNIT0a2xICr1y12BMLABP3TZjY0E
5oXxL+xd2wlH5ViiQxRDjI+G92HozniQsn2wVMS72u2Z5DoU3UIQvZiEmHWsy9zXt5jeKTWyD/wX
V1AhBm9TcPPm2doi2BKezKC6TPBE+OOJ7eo7I9e3JJ9uWSNgjIazDL0rXCJaSZL8a8iowCov3+w5
/JMIe092xybEAVE34oEMZI5vXJSNC/mDlFjhJ5iD+pmtHO9qFj9E+L3KgLJ+3SW0vn+6dA4ub44/
6nPZ1hfSaNgxRI6z0RyGMrzEusfyN7D0NPWKYsefU27KEYjUTsVTZvG3FbUut3h/uuOQyw/2lEwb
kTIrS3pX7/qpPlgERuwd4eKLGttXmtmjxX63Te5XSKdw87F+LuLyYI3q2FuAQZl67ObqEUfNZ6GC
01S3r+HMTawc9OVQffRe+M9gH8YO0+pL4canQFQPVsApwUpntTXm9JmiLKLM2rFW85Umfeu6Rr3N
IBheu5YpSY3XciX81xOjSQ69XRz8Nl9jRvdkYrGrqIy/0tSrjwkPnOcFBB1nB46g62Q1TEbqN6mp
PvmkAsGsPe2e6to8KSd4dW33jGpxmNmh4wTzrRDqSTScOahoWg7PtD4f4VB+96zZyNz+oe1wrvqE
M09Dt6/1/CJ5zAyelpDYU+ZRxZGS6++Up8fewInk5iWhQZ6czsCJPyMYBWa0Q6PZDRO0rfyy7Omt
Qa7cttglwIuplGo/eTKm+N5QrDSFFxIzxxZbKyy3yMfFZwWZ5QgyFU0WfPtZ+sM+wivP+1WhgTwm
lRtcZteWX5NCB/XHl6EbbyS+4Vg2m/e2aN4nacS7KsXjPJJLS/VchvMF/RWtrLnmXoMLMsivsBo7
OWBPGZA1WXJ9NmEXjIDKKvBJOFMlAalleSgx5JZKImJXW0M3NGZjiCbEqsK6PKQVHDffVKHK/eQm
V1PkvCGkWfXZc01dhAksPYSji3d68s+N286RMfRsy9I7NwOWoqV7VCb5dB6pTsn4z6QCo/nU6cYw
CqivHOvF9OmWDZsDW7/fDeQO4Lvx/4DkPZRF8F3E/iENl+O6xW+s273NnGxD38NZPAGjD9thpbwX
epoyNb8W0c371GImXzo3hx4kDqzPZTDPY2/sS2N4WaSzlUpSlZjuqYqtZ+lxIBWx/Jute7ZK4zks
F3qUOn1iBHscB3W2G/Hp891GvSMidl3sjczbrb+6SZjy1vIxBSEDQ5QMeuOtHkoYi3nnlflOjyXx
84m/S/Ex6rLbouFAJlIhFuP0oKD0lVsSHzu+tW4nEQDj24ysVQ0fQVJ8xfNwo4hnb1szHQTjDkgq
JMY1TlDqn4AFK5rDnezeqwlOBP46VGc5BSHsnjiYhvnScpkC+D/NC3meQYl+5uORr6qX3kp+sW20
xDLcCUhonkU/YuHYYX3zls7YGzUPN/bhrUzyQ2ghbw59c8Dr8RyHbSSmjJWBZAENAUh08Iyw/bVk
xqtPhzbS6/KT7Nw5xvSO0FCP+R6ij8wgQgnM9yW1o4whJvKFeailAdhdHfVa94acu85QgN2EL1gx
In+CbBSj4+5Elj+wLRUmooUoRJq2c/6hXj5kzN7HoD3M5EMsLe6mhRDRruH1xD/yN+Q5LKiAS2UV
MI4ozxX0P+axPO1+MUA0Ijp2wM6GDgtEbkxXcio0buHEspG6irSgQan95b008H1V7mNAZe5l/QH/
/OtkJkSjtnzPS/gTG8Zd2kATIEhuhcznTa9DXh8cMW1RpbdGYe+0ZR46P9i1ptz2bOqYFFQrFfg2
GbMjSRvX3jajNomv7FB97Bq2tcUos1l9psJ+bJ0SWCc8rw8tJA4i/PjsUk023XBwMgJB22nXD/bM
1D85jL1+Y2HnEdK/hfxS0TSTipxiM1QVXmcNJOrspjQ7dqK5h3i658U7c3tviS7lSIPYk3V6mmwX
s2rAmtKJN15ML61lRwnfkRhqToF05wOSN8iP2leEhHI0ZNzqbYP8KOrei3SB51gaT+uVJqbA3ExO
s11vnEk526LvXztzOQSxfReLvKMCyb3DBqGtHGlKOzs7z8LcApiTWcWtFBYj2QK9/Ws1v8aTf08o
bwgsOnQLc82MM5ILzNpBehF44NAqrAarQVsRqo3chHoiQ2xmRWl8yTp9j4fkAfFAR2aaf3qF/OyZ
g/tec6uF917n/YTBb7QiHm12m2t1sv3k4jNIFNxFzPOueaKeuJd+NUX4KDtvp9NqH1r+BxL1dTHt
MzLqt1nmRy26ZaVpDwuFbNw5P4GMUTFV/5Sl4z6GPu1V0O/AENqoKzGUow0rHrxq5dPXw7PteST1
iG0MGbTCyBzbazVSROsfONkkk4m1lEWSe6OiWLmjIdJVeY3DERA+RE8gx6tyt5IqM2omebKHAvXR
hbk1/cdsaXZVK2AjeZ9tXk+bhsfyCmjqe8cJu6GgUhEbclfBwA+xg5fLS6LrbZA+rx8FzloNmGA8
2WOyxxWiAEbwG4jhq45Jg8NcIEzOeduv//aiPmVtf9Gtt/cdj1J42QTWeI8Dxh5OwyDDwm7tDsce
TYfQBYi3ZIdn6J3DzpfWfR7wONnDKWjNS1h7GNIcb2va8RE9fA2qxVvYp95ADch1OMf7wFjgo7zr
TM9OHCtz8JwsJH1lxnAkt0KBaelPz4nf2rA+4Hsg1kEe7Gz8vS5bnCgxjDw5lHm9sTLvu7bXhKQ/
azUhpMB7EqTngKOOB/MmyhvyPIPioQNSGY6MjdE0Obz49+ueiXL9Tfwzpb2xMXA1CgCT9YOP5+XW
uEGw0fCczSpQmnra+nn5r/G73dQvAICFt7WN9wxy/pqN5Z+xJHFlCv2d0WN5HX7NKKmlO8pzIpyc
ktU70j4lkbM8u3woQZ12uz7X8D+1xuiKJChdIPs6jKzeMDedzN/aGUO78V6DEaH7+ACGiD/AhS/Q
zPu8mX6XJD7vbfCSTSJCRAvpP6QOj2RVnwenvWD527Ru8rxukeSBP1cdCNcYdihFxS7nKYYP/GFL
1FmgXLnAKmPnfnSK16oym51IqsvC0cRn/WQWKeJu8Zvi+J0NICFsrP2bZaCqK3YG3pUmMXAFmxeu
30PKq9yEMJdNOUSWo5HJ4bD4stya1X2ko+eWuqWd3PeL2AWGu1vfNsccyI/prpVXPYVJ9WV2uKfW
3ygHg0Bg9y8fzHcs/OvCC2+E/RPpHkz97F1ChkQiOurDZoffIrLH4GLAqSTavjRVcc6W3zwIa4/1
ud59Veodu8p8MYv61bdZKsscfg2/MAmiV61NLNe4zdqF6MxO8mhM8n1qxlO7AuspyC+owBkL9xDJ
ZubERxtbPfdFAKvm/X+FridoMTVt5COslSXXJqnjEz1r1Oms3GRm83sq2ktROsQfMXQlg7olXqb6
ziv/XxlgTJYMgICbvc0YpwyToXXhfRYzrvdOM4mLA+98qOoZeNiDypvwRnCvOq9mPT90RQ+NEpTO
rmjN6t3w9AtFTL/Fj7TXAn2LHVGSKenSH3pgGGyv89FejGFbDw3tNDlo82jR1xsmpOYCQsIUEpHK
c09WEv5egW2ytZtj0UzVAZXovZP9JwTbATKYAsjcBCqJzIwmp1xw6+AqcUqAs5K5R1SF8xoeAlnW
g1VlWfvQi0JErUNciZ7IRynUk0tBo/X4OmQ9os5EubGE97lq33Ibzbuvj5gQ/zix3pdC7JlhE+BE
6PCo0u8yXfYda+fLwryOeBsjVphg0sj0g4CADWzjpcT0FE2Ve584+Gea+bao6d4Y8mAkqni+62Ng
ojSXltjImU41NNruD38+cTYcHBTsWCjCfDqFuIQm+oeNpLDBX/JCJOnvCYMVhY3zyADd2GQjwURz
+nd00J2t7Hssql8zeXab0u6PmdU9l2ysIMDlbjlEhOskOUItUxZW6DC2XVzruQey7pYnAXG4LN6r
7YrnCY/JxmwCMIqBuhD7F/wuDyBGU96yobjIoPmV14Y4VYb6aEuc7YOm1cHocLU4JzA0yWtHDRMs
6jAZ9d4YgvtUqJdWlo+2sj8qP3mLsZcxwPOI48mx07aj/JHe9GXzNIYi/TFGb7f2KVzfqAHpll79
qe4Xij6c1rZ/Qx7OsEEMYEpUZAjGedX7m94N6GeV/V3iWyjs5qKdDMKdO9SBPapSdYUsPJSB99l7
BT7JGqhVudj0bVoa2fC//NC6ObbNmpWqJKlE9nryL68opeMW0fCXGc793u+ZnbOrb2xt66FecAw7
HeY8L4mZbc6gMnVfXdUo1Smui3CznkxNBZfs9HfPQ5bJk8rfCDzbW2jHmP9k/ETvAV2aU2oZlF3E
BIMAmeYWBUXuFt94iLl5Wam49Za02UmxwJzxsQxe74LQTPLiGtBqZg4e5oaLvLQKQG32NDZR0/2k
Q0B4MrK/ZlFc8J5fEpl9mVOwZ9R+tQi55mpkEXfgglYmv1wFdRsaAU7n3H7CBn3AJhYy5vI/4jA8
OcUCLZNNNPjzU9WjcWM4CQfv7k4lOWnGHxYPPzGmPTrj+CY4USaO+mRyMOhZy66ss53qzBYcvTn5
dnluNL73lHwhFMkDG7tu/lC/Qmy/Ny6aPO6UBxYX/gRZfp4nZFV+xZtTOFebrJeKOoY+iHXeMG6n
Mp4uLnrA7C/It+T3jEQMyLRAMg397TI4bqSTYbuqjGIObnHHbmRw8m4HGvbX60ZK1goIFe755i/V
XQ7Db7GIEVAHJ8HYIfDU6oee80CixG6Q1nEtQwY//uZp2aVCXCbDiOxJE6+4PlehCH/LgPupTF5L
9Aw7LE6Fl5/COj5rG68daWuQxmdLeae8cB7nFqcv9neST5hSzE5CFnERSdXcu0UTweVfCS1LIi8P
FJWk7iPDL29l2sL4yuGOfxkRVFeHpJEGsOwAWwTrSHsv/6zNn9f4LwOSS1pMd0/z53M+QQj8+BJE
0gPKZLhPp0xKDy/4mewgSJzQuycNE8nFeRCuvlSz+zQ1/rNlF099oO46CT9iwvppxrpr1lI6rR+v
vbIsI/V2GpSPhHWe1p+evIpkk9kEXK3BUOiGjmq3PVM0m6I3heqy+EbraXkd0ubRUiTLEdUU049M
QbZn1lTuFh2eqPSe66z+NMPgIbFgDI3O/L+4JAIiyob2qQra49ofzVTpLrNvETd3swEuFWTaxs58
JPnrrP366rYInVTjfWhfeeerR9tBsOuaJT2YHex4b/E2x6S57VxXNUx12nxrdV31FMBGH7tsJLRH
DMMONNN+mhKVHGpTptcplv6LTaISbK61vMuOChnDmHkaJzzd+8Aykj8kEGCsq0WQb9tJB79SnCc8
LImqHquJw2aam5NQNWlK42wS1RSu3U79KICcx8b68DjhN94oHpVjk6y2EpX29JPWID0Nl8IqA5DZ
D4FIbbKQkcJbz/Tb5gQzk+knDGZk5P6vN8TnODT8B8z7TMQAZrYyxqykJvVKtOxa6Dm/3Th+1SXh
YWxR4aAqZvdcZEP2rw017AclQ7SO0zzTjEHZmY0smu6BpdWePk5QH0xt0m8A3PHi2OvWeZr/xS0v
bUgGUdYnB2MmUUvRZK//JumHD/7CDMSL4Fzk8R/Ejo9Qu8capZW4u8bY1JrCqIyTh9Ak86AuPqXO
MMoFTbyxyVkaVfM79N1L1vMM4wsBSk3n93Yaxv1szF/DVBxJwrswlHjyYdlTN/gZg+azqPUTiX0/
q9TNNul3/PJUig0xBWP/Bt+RHKnuKDoH5qHplP7ClP8OOEiynVvCKucEnun+T8xF5/SMXBLR/8EQ
yWQQua6yXvHhn3TnPWITgkzr9pjurxBC6v8rnVyie5rFD7omV7XL9HQN3eboa7LqoGeek3C6mmiy
eaO+TDX95qgK9l6f3YAOrjEkVOqs5oB5W7fzA4PBKoJD+rZH+SIGH4BjtnuyePwdWMFzbJjqgJD6
qRfnQg4JJkYcQNve0dmWPKPdsHDR42j8EqV8GMAqyCvNGPSp8AZJ/5xIwcRe5xUZiePZS2eoBJIG
ttIYP9n9Z0UyCP9WU6yZ7bcrAk7RFvrdazGEFe9CYYEE0lg3fk+Y4NDioeXY3ngw6Du3zkrgkAbF
w2vVC4WZdTCC4dkVVAKxRU4lkQd8ow6hHqMrbvNoMhCg4gU0PTdF8WsyEpIElyQ8Sb/ornWNcceZ
7dWezkpJ07D+ESP91S928Kxl+YDLNTh789rQwf5GfdtnJF/VjDAZKW9YyT1R3uie9tM/dZ1LqEZT
vpZ59z2CrUG0PkIqPiDtF7hcQerchflhCiq9TZayORk6V39sczEP3pIEB1WZ1l+VdGW4SWOITtOe
kDKCjlFDARJbt2F5y7zSPIRV/VHXpNsh+FL1svdhU5O6uimdvNxwG5HPEyfbMRfWwc/td4vu992c
eQwNLCipZ92VNfyUiLqceVXyWPcYQFgW9uaMjvmPENryjwNJAGlC0D15aXMddVSmR9+cKIAC7yWd
OC61conwSK35NBJCtOHf4eQyerJ/8vjZKSXBPlN+t5mFUTJWeisYdaXzyMxmdpCHDb4rtZTqmqHR
3JUXTPug8oKrWWB8Tpy5pfwV58Ut6J7UQKxowPT2IW+D53a0iHWQUNx2XWBaFllMNGVlxcBU7UOW
UygvyiUpb2F1Ey9LzvB5fq1mavWkm/4i8zA70XX4ij+c2VQXYnvIde39sNbxfRi7G4bHWwP8QL5T
AQ8xkiRlTow6wiF7i9uElJCBWqMf3HIXEtVN2BEKAmHp+jBklU9HGb5mJjB674/JQz3WX0Xv/HOC
gJhW1YDam+wlKf2mfXWk+pyANDw3OSprKTk9KOjpyi/5uNgbXWdPusZyP2rM5Xhmy/3gJuRpeT2z
jNzrIj1NdkNaGL+jtnposkScUIVvOvmPo/PYjtzIgugX4ZwEEgmzLe9ZRU9ucNjdFLwHEubr52I2
I2kktZokKpEvXsQNZWOhLl5lZs1rP2e0J35UYeeP0itreHluB0t++i7uo8iqvrCn2NtwHP85Kfy2
mPtHOrGdG6ci/Zr66c2y+rvrgpFymrT6bPKkvNQSv3bph6zYCvaYaX22sMofUdLuVucl+6CSZx2V
bcBZTk6j7vHlmIVKcbFi2lDWlMHAneuTKDoM3kZ96d1EsWVSPyNT1U2J5GZ42K2NMNtX2NlWRDj/
6/r619TtHrpHBdosu1tZzPhnwpEd/80cDcwiUI2JzHi8l1aKrVzYJy9h1j61jXUfM14iqkfVIOJY
rn2n+JYRY67ddY+o7sC4Fb9dKH4xb3pbFBy4cMr4lzfzw8iSa5VBDVn+JI8L7oJc5yAJPbj34Al2
JXEJDmpHLQwD+Mp47YrFBwRdjfvGt593iIsBPww36+YNpJv6LKNYbTxyVnUyHboQNxeERbIoQcfl
71CG5V6MjZtjrfCfY6q8jmhM0aLJZmvX98wf35uNR4uD7eROXuRuIFTO3boeOamYp7HcQZlpNgIn
+Dk3CPJMVP+sPZwV56LI2A6MttMRMdU0WMTki1rHkBcZwsXdz0NYPYY6yb6zRphs3DBwsg0Wrkj5
9SYiV75pkIdn41V8CsPJTolVjr/gtkjrdij6LsMvrLRn26jqV0lFjTfXmKEb30zvQ1vpmpPfByNr
dYJkW9CzTXNi59RIV7xrPWlM8STp+TGP/Qmzd7HvpkCcU+nFTzoM4aF0an7u4n8BX02G5yezfpQ2
ur9qbNjneFZY4AvoRd2ST7AwAStHWIynJv/jpdkzLsIYa7HWAyQ/gDwf2RIEJa8EWvCGEsLMZA5a
HVEF0m1o1Ty+Odge3utlXNzIsL8p3RLXTnWG/6wwwp2OgnLe4oMfPkqktwJH/lpnPucL7Cnnv7ES
3i0aOwKNeL68/wSIqXINvzJbJRwjUIDjgSqrrOshhQQihHmDKGLkGGadxq9+dI0+Z4ZM1S6wpnuH
wwCHmBIf5WSMIbqeLc5toLM3kTSsaiI1BexMB1xvpC8DcAqx035UUyyO0Ugcspz1XJEOF/4hyRLr
CD1BHxRQdyRdy8ScZAb+hnCjdwIEPQJtacQl1BNZty5yf/uhtRY79GS7vPcM6z+nrTme47Qk2TYw
1HVAqFMrHp/ZuxIuqAj/ThOBLwMHFGstAgzPUYYcMRk+MoFS7gOPI3dTz4xsgJ3E2Zo2mrnKmyXG
dLf0LYxR4heKIhkMNn4KzarizSTJApxtFMCEYZ1w59C63VPK0r0sdbUrcswh1TBPJw0KdcV31X+e
5wBjK+fygXC7+z1UY/DU+0N5zNG+1kHQ8nqXfTWerGEOT4JU3R97CFEKZDEeZpG7a3fWxKFjL3ie
Eie+knidTxZ5sLMsphjYXDdF69SKUKmxVX4S2wW7bVr/ugqf5qahavRA71tPQMGFp5wYBoaxKQ0W
NFr7SU4RPVAyRa471052fjWk14in6EpgMGDE8kp75+Z4LjWxdBRzP5+uSjrAiVwu7idpEyZ/zNkE
ZD+q+hoqr7T/6Lk1juVU+89ZpvWObwY1P2nnqKPXT5hk6FuKT0qxj6RISjQgwfMhw3eaZsmPNmiJ
Z9+L824cqmg7KS1YQhlIAL419/gSsKTtIrxvN+XmvB9iBMm3mFkSOqYAuenZaffH0zXjfC5c7jjj
5KKT6sLI36sgMrwVV63R20yJpZ+8XsfBsc9xI+Esw9/UwDQiEo9V9tgVcTbe+joOFJRKZ4zIjdLS
uGS91To2vMWBpBarfzMFaJqoDgkxrNkwaWjhdGSgTzxUMYrVtFMlbP9HSew4I0HKNlxf1GwjlKXA
D9fG7DvboPbn8TajbTwH2HbXlpgEloowLnd97I7VXnBkbqqwRXAOOJoqXelnpbTznntG8Vx4Rvrq
S2QZjBTFvhi1/S3qTK6qJEkow+PXVqCet6FGkyoUu10ZjtxbeCidzwHU3ms+w7LTcwArRtfuT4n9
mTaLvq0USI5ZdvuOFyMwBdNLNomsm63ymFCDior0J1e1+UWLCM5IS/Xf2qndaY3nYelG8BMyKyTr
O6xjHGjjjG5Teqr6sKSTv2YMPoTtC6JnmhrvimjAZTR8gUsRbkxTT8XW6klbkOBzQKTo7tRjY4cF
Jvq/EGu831LYxQOYLTQPqe2r9EnzZXWfrlh3yW3lemKt47JeObVZ72UUiHdCKdOeb+bC/+CC3+QY
ZNYBdPcVuVLkhMRtOZT83ybwAZmip656o0mvXUPe86lker2XjqOnbeKDBtMQ1HcyVM7dqmg45w6S
PXwTajoJZv1S4vBjH+ySdY1KbBw7MitZvHWxUe5hZpnfIWfPNSxIJzqqpAA+gV70beMh2kjW+KfB
hpreCjT8CH2WS3Tl3Q1XJ1er9Qyi8GZ+NlXsPJpUQ00iGrmXAyYN9CaIF1wKmmMaG/ZLNNKcKlqR
7Wz2S+9Vlsa43uM+35cxyo5tGM3FIFJHtUhBam4gG//ruIb/X9+XkE1IT/mXUpUQ+AlAb7RLFxU9
opy7sNXuJvwbdMAxokl2As/ZptmmszP5z+2F8UyWAZx74vSbWCCVOigd7sELK5LSSuU1zyOROHtm
tFE9l40djmtrA0QPA3Ndy0M0Yt6sBZwUuyaiaSEo7CzSvZtoNuEViErvBzfM/sa8lHZU2qLiwLla
O24Jrswl+GAQJAU0WjSGv2ktNlvEV+Sm9nCRBVHKDsWyETaWFYwzlj1Yl0E1ZPmi9pNmofIuaGnt
D55TTfcpmqpDqnFmHLwEoh5QetaIpoabMA8BMU5nKNs9GLVhW8Zh/BTEjfULgoMgaRLbz56Ywwdo
gJpIZpXt1eAaKMf92B301ACvC5iecXV02qA7wZm7P1J2ab6rGYpt3I29e8KHWFxmt0X1rRyo6EnN
Fq6eulOnYkY3yTIuVvafKR26I1QuruOKZaPTEMW27Y79cAVQNU3mbG8MUE8dlpj3bCL3tubFvuQV
R/+lLv3vBE/u4jkRLwmaCiiMYmbHoEe1iVvDudUJQX5+yIBe+tnayCRw8cnqX7v3s5M2THHBjys+
k8kFBckIyr2vSJgKVjFh7p2TGfXGUrm/icNl3z+EztsUOP2rPcxvMhfptTGGji2Xm21blXgoRcBH
N1Hjta9+4rHv8co+2kAJHJ6K0SC6Y56Xuwqy6PDZ+SxprQELg8k0kjSA6ugRmIwFgEM8axTPRfwu
hbdtIN/7RQUNPADxZ/+ty4aJy8O5lwceN+llw51E77aRIEhKTO4JzxovrrAUO2fuie+7PeNssUF/
JNoT2vWG52qHVZLVny/5T6EZ223/abHc51GFz9imP0k4fve0PUxqMFdqFiuDW0JMBtIDoQSYV61n
CX6rd8RGR809CuOLYvOEPZp3zAv5EbBp5prP29py3YOf1ifXaB9dE/DtgkEyGUyDzS5t6z+VH94p
LyeL15Il89ZZV/6NJWmrKvoObI/SBT1vIvIZHFUMTwE1Bg4wFDKam5bZNC/hSGej9TK1rMaD0SSi
Fr6waTvMqV/wZqSLoh6PJb0RvRlheJ+3guKKkIcyU2dyvjsdxmcxTuc54xUAaJ0c4r3xrmNMdYL+
U8C3nsfobpo1LpzmIvqPPv9gRDlnsb9JYnag1B/PElNhkiPFA+nDsosQXPfTYiUeXo1xYtAoa2s3
JS1JFqitq7lRzbFRnv3EUJABQg57bz2VsrqMM8UgKds2zSUST2wfRt7TXNQIM2FuZ7vQMsxda4p5
gxYFrK11zX9K2eU9MbnVinK5lhIcXekQDkZXdMk5azN6HeC3EgOGZwH+ipx0E9fTHXRdcvCU1xLv
SYLnyhE1U1mMtSmtwFjIfsIqyid7VbVV+5krGhs6brtHK++mazaU3Y9jIxdnMp0fs2OUUKeVTQmA
QFqZDFHfQpVXF00p0mMEXYWrrUOp6QoM2tIp0zes74C0nHl+i+yyx3c11k+hdpI9wbpgZxhGfeiA
YKyyAiJhsxAgKiUt7LBF8hvnWbdDd53WXkv9U9LBdA/kwCtMkjydcT7YkGJ7d8VO7Vu4mkMWYHe6
M9oZp4cOWnFKKfvYAnqTlMQXS3eALI9e1XcEIhtzDx7WQLQjjRTZsPQisO9nxwMu5Li5OjVhEQqi
5ODKE+X6hyjL8l0hEb37wa+e1eCMfDqSUH1DNqAvxMoz+xud3dyAIwtZyIK4m237txqUPgAq8dbo
34Q9cge/jV8MvLe7cjPAoIR64jqIKiORQLyq2DDdaNcmIYvJkk3cXoFfXXGtglRiF93KcPsvbaE7
GSTetl5ckvwGZ8IVnycLTqdhrtn9Rrs+TwBJ5uQ6kwINNDP6AeYEmbYyaNKjJxsYGZkTcrGJ43HG
tD4SZujCed5K4bZHgtLulf4n5zPp8+yn4Pnf5R1b0BhD9/vgIW7xFc+fAcRvMtDlANQ6nqqtno0/
ZZOlnBztXxPawCYhpw373cINlbX3vPDMbdVgiPVLs95WBjtl2Zt/UAnbNS7hdjtLNz96mYNBpakc
esjr9AYMNznYo6BWRMSCuHNefBC5ko+uGtBGOWWPXSbBRBtsr3I/Cs6C1+JPn4h6nU1YFnAmA0n3
ElXhBQYSHOK5WbWqFefA5qpnxBn2qamqHqXOrPem43VhBdjtZCz+iaoqnhXcNaphMpdKDx2tS8cW
SO1Cv7JFaI+CRTH1AQyfWqXlzhK2wdwAWMkNKwyQvup3/TTojSBmd5HkGDdhT8hQ8yY5k/XHjtcR
rTRNUC11ZA9XnuaM7UxKpQURpOHUyij/CzEvvw9a1mtrDB0uLirYp1E/Ps9xCghlCKPNWBZYKSX+
qdyrivVoczOTUVNsg9IlNCsa8VKOVUI8v6/1mYQlRrOCaDjMPL3vW8qCut6WWx2ys7V6c+JvsF+f
J2e+W2lq/PPbrN0Pcd1dWnphduwoxY0iRPzbTAdnAAc4dBTbA7/3+xvznP1qYQDeRlGDozHjh9GY
Ovw28qJ4H7tQ3wA5ms9lxVvBlZI4rUV84tZN2t6QtzWei6D2NraMcO35IPLImJD6UA3Xm8qYjhIt
d2PW83iasrgE5Yo9R4fdZ+p3tYLoy+Yl9jAc8pMM7K2ZpppInaHLVTrJ9GZ1XX7NgrZYTsly31Tx
4kIxm7VPneU69wbuecSaymfJj/U6TFH/2wjFs44NPH+nSCwEYtcBiMF2sSZJYoHYnJsGbpWw3thw
y13Yyx/JJe7UAfY9E/MnGWQAJzAKyIcg0LJtYVSEkRRJnDj2uDrkh7IOGFPw+3KtJCWxDXSzQ1Ei
UPwaduPOCa1z6k0/k8OXJT0usoX9N/H6d5tvVFD2axtQDSTB7cxum2KvfR3kcH/Ufvlz34v5MDqH
2PkuG5fK0eoL4QWJF7vJVIs3/B6bnL7TtryOpd5WgAew8btpDBanJlWmUfymqzFT8sybkbANIow8
j+hDYAJWE68+x0Onz0Y+GPpp+aOc8ATH+KQTS/Z7QKU4U2V+EmH8puvsmoUYrixLfIXUBPWBfYl5
w5SQgeYGjVTh7DXENmupd4ZzS2t2c6k4sntfv0Dy2Em/wOkcHuYoe5n4F9K0P5k2t9ey9YdVS+C8
jmPcAQqBwGju+NnmETbVoDAFBWcYJWsEljXX6VtsWF/C4szH6+skDVEUsrHcdDk4KSKr/6Y1Re4A
ZVhIbBMz2wUgLjeGKF9Yq7CyhubQ29CIrrXs11Z8rTtvDxoR1c9/CWSPvTk9WjGM/BYfDdjwtqWx
ryTNtzxCMcFWM4//GBAqNz5u8TCY/8YaZr9vr0doxygGmDf6lJjYvDEVlK0ZdGLXvg/z3YHRxH7z
w8h5OeS3xBy2ph28W5pNzJweDFscahGejNg/1CM5ig6YD4L0CyU9+sgfldt/ZvyMc363gcZqn8aA
8JbnLuTulygB68gnFeSe7WnacQ3AsPq3C/5U1kc5jxvwuPipFn908p8T3LEsXfAUUuwhgEfiSXEt
a8VTlCmgvs1Qn2eBrraAVwEdEmuCBQYVY+XbfBFhQnRCb2cCmstjGAv3ZUzGXSqfM7idMU+4Z7ZH
b0p+vFzA0ubOOnAgfkzljxE2q9H8TFEoBT9cWmYuDkUD4Aoxz4aIPZw9ygjPHeveSedQYDm5cafJ
+K55NsZCXvgvufzdzphXfo2bedDkdy2qFPCFDpiyXX8LSnrrgHtwouTqkSdHLYGErAKBctgvscRq
5/eYJJKyffP67IVX3Lbs9bYmoTOH5c3XNR6LmodjSd576Y1EFZf1dM3mv0u+AsPcTPUkQHgySgzw
xrr7MMTv0dDTzCD/EVQ8QvX48KrE4pwRPP3uRuAhKrGA84EdPHlws/6x+N+iAYMqvfZlVu4SY9yb
ocQjQPvMKBdkkrEeIu8rHervsjZepTl126F33pcnEuGRhCf/6CTNJwkMF8b63neSk+g9dawxQzXZ
9NK7L230IaBIrCJyy2bdfZhLc+YI1y3EOfak6wXB0uZvFI5TEhBTlxkuzEFCiP5mdrDZDS5s+ani
rCUqMwqsqSQ43N3Ix5hY/HSOBzKsNKtwQfODB1RT42y3Fg090n9qoQh5dsIjlSSbsbbf2jS8TRr3
Dm+BXZHkmG7zW7U8n7URXJjDzE1hc8aOciQ0RgipSdTR76nlbmvsq4p5ZXkQrNl5yubxkwrAg70Y
ejIJiMHo6sUqlC1AD5w/xDaXpyFJhr3SUJFAfWZzf62Vi5dmZDNa4XjflGWE/7LJWRvlffndN771
4Po8HSLLKYgXxu1FhDrn9sZoZvpMFaEDNdwPXjruSdWMPL/AS+FskIDBbC6Hijesbb5HVM/QI9ob
0zazQqB5wM0pBsS+Xzr9GxieCzTvkzWHsESbfT8BI9GSlmsC/pHXobhlI01/pKgRhJEdmXJ44PVT
Hmcf0NPAzMdtscsTzsE8Mrg/1w9/InOfA4HYSMIya4e98b4K1bVpl3t7hDeB7/hr2JMXoKKLe0u3
jsvyb2SO9EcgAPLs6cHf8b0hmKz7vdvhDbRy50EzPXMdhGwqZDDZR2FyIvrzQo3BisK/lzKki4o2
ANwYv6aBfz6u0yvvFQKL1qVxgG4DCrFYUDi4K5mUKT9Ae/Y6LHizw8aAAbVXibF2SJZTrTN+sZH/
47jUJgYgMGi+K7u1t7wdS1yLKypqfns+/VIh0/nGEpcycWD7W2OsOSj0bgwH7ETaQT+J3iEQGOsx
T3igm68AzR8E0KmcMGf2QPQazoM+dc8UHuxTO7qEInhC2Xlm0EQ686xy06fhNRydnVe3H3PCd0xP
HVaYodzWnBilKJItkea/MEQu7Cs2Mz/ChqoT9J1TNrZon9bZ5CoNfehTplw7cnEefEr4aA9DCyNK
RA8ETtsivjqD/vBnQZtSJ3mEKAxMclzrBtJi0rM9WFAvaoQ/wKk2mhQRjG0brlvPf7GAITcJPZq+
34bbklMDjofPG70aaXEyEaan8GX5IkDyL46m4e8kxZnRnEcxg2jA1XY8Mi2CAyi9vaX7R6DHS85v
v2goTMItvQm94SXujGfQMvHGDia4DQP3WCO0VrkNGM8g1+mX+PMLhb7CmRcCdWZIJnFfoKD5Aa0T
DYYMGorAzSfEaNftbJOI16+9i4pacPhoDUTLd55Uyp4J6CCf7FIDmQuZOqrmtarAts6h8erVGMoU
TgkdDtSxpPpv7LDpF6a/pUeP6hQHYm2Q11eUUdCiE4baOoj3tmE+qAh8ixbuFa+7fVRhDs7Neg3F
smMT1V8lNnZHMBDVzbAbQX1Jw/i0+wnreefuM16hEbNNo9ExLImnug4JcbTpXaDF5JxwCTXrtG/u
UVApHi3fWB0d7L7463n92WUO16a/XPU4Apjf5Vq1borv0T7z1OZ0/RX3HDfHepiH+uo1g7XVNSn3
1jIblEE5bb3Fa+j54ac2pttUeKyl5t/KYiAc5zm/1bgGbe6HKalIWg/vKeFWL2sId/H6qJzkh2aF
9rvH7X0Oy+mroVz1jsLukpo0b5bT3ZO8cU42XUtfeTwEr1Zhg2nyQ6ybIb4dQOF8RQEXJNuKoAEE
uHN7r8PrGN2DCWx3z2bOswm+GFiDWC6bfYxB1feep5BKrpkgz9b1enNVUz4GPZmJPIIC3lxV7tQ7
Ni4lAHf+DUpZT5mdgHKyKZ+UNR/M+ZyZgKhrnGorPyLVlNusQwvCNp63EO+4viEe1xa+QBCJy9uD
bR6GGMA72urWwTyARvZy4BrCumnWZNuAnwidnWsMNVsGwmhFEyqrDaeQOzv1/8Ny6a5DWxasBKYL
+sRbOAv6jOaCr0iRCYEc8VmSHmg6+d6AQIjDtsdhnv8L4uEPB1J0V5H17NT+O1Wwz+jQB8ex5G72
gWPrSL5EgQkawNzUvnxkkFlYaRzs2gdXint3wlTYhYGxyig12oOAN66F1Y/ksPBcm4QCeDp1Hd9R
N/pNMxb4JFg2WCDxqWFBIvbD/cy3Xfp46BPcWmulvG/886+eah/55Hws4m9IQ2MOJZ5oNgzPJE+v
OeJ5Hc+nmN+bksOrjrVYQQKhjEXEC3/CvE/2gv7yu48i9UPENqxU3cALL0EXlWmyBzuECl/ASdBk
aTyM8EUZn2QguYtHb2gKDrlYOpw74bkwlIpna1LAKAz4FJ3oWXAAXuIHm7/AHS9gWo2spks+rU10
CEb7WLUxY4M3bUVnF1s070ds1g/8yN7R1wOwlxpsCRAUfkbx33gOvgtffdcebvG6vg5VcbdHfQkd
HH62zg7hbL64ntX/yNh+haS3XXykyqu6I0ohU4F30/n0PDS02ZrU28nJ+NMErX740gs3g5HeqrR5
uJkLct9gaqJ9JTEeSSaGVcwO1k8z5k/aLPcz2H/bGG6pEtWhtVhzxf//hyYaO1WYNEeObkaC+ODo
GGtyj0FLzm25yWsvOYz9AuPO2JNW4bilygHxqG9ZkI7En+gK7vt3N4pbAIku2PXi3Rz8D4xY26kM
3soayyDn+rsj8zs2gFMbhcc+Ga/41s/T7N/YFPzIkg9Hr+3dnE8fGFv+COSNHdv5G6Lehmi3YleV
QMPBlOel5jYFcTvb6hQx1bZ4a+OCSwyKOGvdte1LqGtMpTHdLmqRNkxpvjYt962aclR/3hSp8pe+
6z0x/GIzOQn9Z/QcWSrEPybYxYSz+0qI8T9XcpeXwZon7uRmmPCh0N2NxGEUNqAFjqyzUOEjkAOC
3arTpmzi7U9ank5iZLs9e+nOj5il/f6KRnf10+joWTPjPQbgsJ+gj9m0QYX6H6oMpIX4xbbTM8aS
74jo0qZsis96hP/EFJDnJSwUq2abJ8HV8ooAg/GfKOm/WvmZM61HgXe/UmDlndwVh3DqKEiYO3Xo
7KWJ3jGh3lAghfkqKxAUNNp95rNrKktjZ5G/2LGOxFjEFfZWGoUAcBJApnOCRZeSYsL9wC44HkQN
JrawGJVrvu0FtqGj8/8xNXE9FnCsrz6tFABuCHIOR4Y/9A9sYPmNLXtIZKrJm53rhO1Bp25CFgoG
33oIYvGnUSXRsT4ynDtv9+KzKFIX8wWuuJ5Scsw0C6CpLKlBTmzVrsfUt3eEIwGpUuMy8nPhtVDN
Nsz5IOjXeLJxTcoUfUvB5XZMt8/WES6XbeqL6Ba1o4ny11nPddwY+6iPYYo7o3tUGoB8PnE/jLTn
noagwzFUiuwi4P8cOG7kNnB8vE56Lvd4O/ItRlZ1mQsDRoktuSwNyybCANRP26u7m4sIALvdNO2G
X76ivtcjwais+ExVzrChwwN5oh0VoY+o/Ky6mrMP5DZ36d44qWSibLmjTWOpat6rJgT37HqAhpw+
d9hZznpvOKx7AZjjOGQzvYuKaL6XHZ+83ghxhPrKeHSSMwnppuF5MrutD0ttm9dsxrSJhs4WItpa
UlPMKTmo5QBaxEwyh3iZXYN6aZKnodb/LLAFPF2Jc3BCI7A3LYTLF2chKNRQD1YGyt22nzJ9rmzL
u+TGgPEi84qncS6WY9xG1IhmrwJyDmp1xZiSfI5O6+05a7r9lPjztseyCTufTZ+Z8C51myDbh8L/
VbyPlsRuwcfShc2BH3yCHxL92OwmVlUjLyKQANDYZfFpKllCjME2XdZdnc8ArI45ipnBcQdB8pp7
7d+OiQhPgP+fDCv4q05zcHznqxuSUzekp1jSbI4oupPoaH7eQOWM2juuia0acOnCr6Du0SRSE1jx
Z9509qoI2q0HojE1rLvd1/9mqyHjTKJhNSzhxCpYQjIQ93iMyYwA9hNCnVOwOdh3Y7ra+y+JV3gJ
dG2aeLZPQrvc6fr+ber7EQcybTVGdCndpeOmYtXF9wLL6iabSPUvgYwSbi/u+xN88U2j7I+xTtaD
Ob/EVglxINpbFFrUPdta1bxCd/7tFd6oqGYE7ZZbSR5enMm/pHSFmpVxHZJFRswv0gyObVX+idqh
xjuZn6Y4uY8JqmjjPMNqehp686udx+deO8T7GUpTipW62BlWqjV+lmCKO8UvFmpQJMundLaf3Erh
lUm/OpJ5neHt7ba+WWh2NdgZuqKiywRxiXcjccG4WtdR/VCOvFXaJLtupZ9tyuIIABQMwwta4KuA
C+wOlruysmg/q+E0pDAExFyyXDSaY9jIZ6uwdu6cXpe/VjHzpAX6Ph1ClKTpGnoUp+Cu/pP17S50
hydfiKtTNTwG1Ve9ME66fHz3cn0p/dZf6o8EkPXC37MNQRPryEj28wmf2wlTCctm/U1SZFdk+RGL
za12xF5iN975Mmf9nD9h636ykLccTEV4xeDnlGHysGPn3tbz3fx/8GW4Ud7ZnNuk9xl0jQvXUbLF
NTrc/1kecY2NqMHGb2fO66zo/eCDx+6JHkJ2Tvjpgrp7CafU/UZ8YRcVpdl1wKfl9WDdgtr5Mkvz
aBUTeCiT28qKhJT36hDL4TcHYXvOnVvLeo7GkRDOW8J7zyzK/39rewyDtpUBG4EZNVBEGcXccfJh
YjPmzkAKOrhtkms3V+uOvSuSuZmxig1t/2GhoFHUSs+4m9AZDgNWGQURUkK1Tj5idzG4ooS09mC4
7M/4DhCAuuEbkskLqExavZ2A43gxslRC7kzuH1DiN0NMNZif5Z+6dNeWp/cZRJGFnuWRvVXVnwG/
HMxniLlht16U5rT1rIu2BFR/unIXYaEJRbpW9jTuuxE0BSHYGGVT29O2gErZcK8hvEmlBlIuEHKo
rydWDF/+aMCpIolcpVteMLtEAr8OsNME8mTS2c5e/dQZlI9Mtlz1iDwZq69zHZrbRkcf1EmvJzAH
vBN4JfRMfebSKv7WV7NHaJvdrKnS35GnOeAg7kwwZFmONFPK19wET5tPxWGJQ+Sjg3U/WnpP6hhO
w0AzUK65PnCLYhAwltumKL6sPLkrVsUEMNleKYyFTcqaLHDzaxmRDZq7k4Zvw616BpqbQdSQNiGj
oLo0xGbmMf6ryvy8aCTzZF0Jizz+v0gGl7uVrfskfPq4Q2Ipvm7iPabr3Rzw7qxRNRtr3ogAr3cX
M/kjDakKxAHAmHVgEk6wreDFz6atquanJtdwOLMRGuJiUp5vpQw3uAq/Z7wvMiOrnhMY0FwUsvy9
0Nlp+X1FQQT+5x3x+sorZONl6VuAWT8cIXfZHrc4UP78/4nibiDse5ovhb8o/Z6/9/LuluriFloe
My/gCCM5inKZVqctb7RtbRNnRbD6P5fGTDedcLmp052LwScQl9TsoO8YYUphR7NJiELU0qcnl91v
EsUbaw4wRnqHMHUPilEpxApOv+viR3cenhanOvUelTJ3BIpwu1qSWITdPSqL6vrEPLcUiM5ddMwC
i50bXYaAl4cnPC2wIjJvbedMiZE/fSTJiMyrvLOLA2w1VfZ7Qe5nNeXEJuW0NolvL08oeYN1z+9/
AFkoSpI2PNnBMG+z8L3kRacttbX42DLoYgjO3zObOGmKG8ZsMojx3t4xPfvgdREYQLvBlEDwJeL6
JSp5BAp1jwDBDq33pXEDMd++UhC1VN5zJFMiPzofIIyfnLz6BwWPYDGP+/JRyS2H5DoN2QE5G1qY
dF7OTyJezjFv3uWNkf8j1Wbwz5IDS2J8sBXCvDPSLAm3M+X2IO1N3SH70V+CNJP7/xrRsmWPfwsa
JVHxnDV5/GMuQP2y2w9WZgXCtlJos5589Hb7bDby3JA5RDbB296kbPDni99U9i7moWi68hXJbGf7
3JTmknCHjV0IINp66OIPzyaN5Wp1wjEFhhsnBYNGxRQxvAU2syr3RZujBxhL1xzZxO3EUHxgggDg
lVCCPATJz+jGPE4dPWcsJDnccerXWfwCI+GQU+0KXMx7C6L6YlImkrr5/1g6j+W4kSWKfhEi4M22
vTdskk1qg6BICd57fP07qXkrzUhkN0xVVpprbFTi2y+n6yEzo+q+NrSAuxzzP403WfjvDOEqNxLY
4RDTN4M33KucDgvpkRyx7OLqC/W9k55Nb4lq31yLti394BTNc565pRVvXuufhjn77Cx1XAgHeAxC
XELMq0eDqnW1l6ax8ZT37H3Z5qLKNOLbDpxM6W8I2bwUdfNT0BhVOD0XmFU/CjGeVNxLFjvbYuYk
LVP9blXt1SvDj5Ee7M4GNn+jQ2GB8UVd0zOgkDu0PUciXlYxcMimizLMYDV8x6CbDBIsL74CJ96m
FYNG1G8Bg8OfpCNc5NreqxBTd3PvrQW0vbAd8UZq1PKuu5F/CRQ4klT947kvKaDazFrpAIgGYC+s
uJy00vFXJBFLBta7wgxAogDp6GlhIIYRjebOkTRwqPMAtKXDjA03phO9cX2bDmH4wuxnJt13reSK
VJVFNxnhpdwxpg8KWxw7wjYYHvqg04btM9ROyjJGvQMdXmauyoCToNWc1Xr+rGwQq+OYGKgMcIZh
SbVnUSBiVH6Q5OtMP3RlMw70YBUmbK6XbENn+uyqEhjsMLwy33hTnDBA+gU11J5yrxwcysVAAQdk
X1IcUxdKm//WTWfVqwZNiObaexGTVDgWBmU1bZxLVFbnssEpwe4uHs2VBWngTu/6OwjcYtlBYXDq
IV/VQCpISX6SBs4qGR5IqJc2yw4KUv/Qi0L70ZoKjzrTJ+NlBlNwBLo1idqU+VYGKITX9F92Hff6
xywsxlpd7DFqB00J3t8CdEWdGaMenVlb2Or5LxdLhKedkbHQmoe99SyyHiJNE9LITLE6hXhj/1RB
8JKjNYDk5G8bJbDMZtIbjTcARqIoNZ7xB32H3vuC6ehLjUJA4OM2qBXu1W40DU+AjrIeMdcrvUnt
1k04EUWFoNvA4FZD77KzJmAbfBjY/H03KzssOmnh4bNdxc1Gq1H7N0DVgNVgyuUV9CeanTsP54oE
XKHKogzsqVkZ7uJLzhGU96hVGO3eJFVp9PobWgamNuUuUJLTQLlPgX9yRUGkABOVteQ3QYeqzAAI
6zRUScO0hVwJjtC4s3zNf/EhM1Fb4O1jF8dCn53tVMYbtweQl3pGvNLxHgxL69BmTfhtzvjJ61P1
0HGcjmpph9BPbileVgUzVgD1bvFNDHln4gG4SDPm41QD9ZnytN8gGuxrZErlIWomRJdyBBLrdF9Y
ngeRIS/BzNZK8i7CE8zBQEz2rAs1jtBJgbyGLjGoaRNRbhK9qMd7hvwfPcW1MU2fplWcCG87D/9v
NLn2zhzf+jTaxF13hTm1ckK9PyCbXaHuin5QlFrrGL/5FaooyoKWRMhxz7yEql6n5CCL2Gkj415r
nG5NQM8pTgFoM15hBtOYAazuHhzGORrPg1kkr2EeM7uy++8ZkM+OfpR0jIur6rd7va1/giZ6uBVZ
CbCYTQrIP+GbPbPe9052Z6C7nzLQBEOfNL9cfPTIHVGlGxjt9voKRsO1McUaLqIr554KM/7olOJs
DRHP0974qfFhZc1jEv0fn1CP5MEqGcarGSg75ByOyNJtnaY/NmOyo9n72gYg9VBzStFWE4XsoRHQ
aETCXBCnpU1XxG9U53C93OWcIc/R4n6nkZRnpfgOMEvrO8SC2tNcFOvapkGX1G+4qqy02PmrGRbQ
7/mkNHCtooRpWpzkYDEwsoDNiM0IbhlZiDFGw2lvqCwCc9UDOy8M0d/JTfiuUDlByFp/Kq0dxH0W
wyVgTguIewMFqysMx9LBpKq6RVyhboPvdcDqjiNN1bweFg5CxLOOLG2EsKrnoRHvd8N3VZVXcFL2
aoaAXDfDFqsHUiJpbZVxsLZdcthh4KkowxZ55afgZMapuZRmmy0ru12PJpigEIb4whj1XY3dRqIk
O3WmlVkJhGHe9ToMRks0TIIK3kSO4FzJOLeJFGYchnmqWJSimb1yVdTAPHgSTPaXE5rfGeM8YwiO
TNK2msjBp7CltjA48G4oEbhARBkDFokQdg1YlcwTFExzRR0bTzRndNcxRoQwLBdG1+NTFLl/gfaQ
o08hzNpqPvUGLdjaqJhrp9ptpGaK52aAJoukSGIp+9Cp5cEbH1WLCovG7YXdejBRMkI0PrZQLdBn
kiX/Y9KHi2HBMZJrsrnVuYSXHyroJ+k3VnG3AKSFmFHmQdzMGuQQ6J4rfv06Y8q51QMfLZygYU6V
8diC8W8Fp7GurW3d4VAHRQ8l6h244nWoer/hED0J3ODoek7LEkBU6SLwEfRvhqNdnXp8K5lcWeP4
USQcXbn3dCGeoRX/SGtqyMEkh9UrKFNNXM0v4YiUzTS0wHrmqvtWEcH+zDLDO6S9Hmy0yfty8ua7
APlHQURI67tkP5vFEQ8fHka8gU0LD9a5atxZos+3Cem8WFHpyfbfcjcx09C8meGS5+e0CveFk3AU
zcEtUusRjfruKK9yAq2Vz//MwVm9+rnM5q3HZvRUB5pQ84JwIDMuZZOoMiwzfFzrgv3sizWSoppI
rrZPFOs/EBQ70QbClyIbd0FnHWvsmPQsWlum8h4Y8VY2xOAByCHqgUY42/n8gcovu6jTt97ogXfR
LpOsLVZdCgrOJc/ImuI5SnVRFS5nBs6fSjTvGMSBrHVXdYuO6qNCAjbKAG2eXYj/Q4GhQ278QlDt
qPfmLe/2HVsn24PnBIiCRWwdLSHoLyvtMQ5carSXRWxqgLPV6VIwwjD/xuWjiaNjQgc0pg5NkGRx
/ZIVBaKL7/YN5DMsneQDsC0sRr6ca8ghwfWXyN8JsN0lI4NfycjcuYDbX+agyBLaLhGbxm6JcMxg
LQALpNKEueTOZdY5Q1poeO1GU7K92UzrsvpMAI4PAAwc7X2wn435zfdpZbmZBlrDXCvblm41ig8g
Yei92CdcCNZmjHkwWAh+w0JS24lRk6E77RjRsrdUMBD9MlIz9O0eXLDtXxqEJuCylHQiLRwEsUex
gyW3w4XCyOuo3Nr+JyieCTJ8/FGg48MvzqMGCBJenI2irvMy5T9cegpQi9k1KjauYHCWljYuZm52
ojB26YhW+aZzmj/IxuvwH/O9BgFKFniHFaARBOdQqj5nn+fx1kA4Oarwz7RuoUfrPvo2YY7BICNY
F90+J47JJyoKJK3a/gr8nQf9ddT3UeBQMYWAoChstQdPYYRxHuKE1SdnhySR3w5YtRkRmn/giaKi
Cbv9Y8jHVd2VOJP+mRmXuJmzmJBas4dPjxnvOBGQ/nthLBo1M7fyUjqOLJYkkNuXmayksr+w6XR5
ENleghC/UJH7K6iByasP4rdcn//wt3qlXwymAZ2Z7GYwa7rwtrBPd09D8yOqUzZCNhbnvU2NNqE1
7BoYSUordjrIk5HF5JVPDQAZAp7yPewGVm+GhDb4g0Xv6IsxQWdhYrbGFIOngGfY1i0mmA6PYfwO
cxRxc3vFGlT6lzqjdSILED8ddRMXEETaTQUFA6+RFbfr6yaox4wW8pthvVng0uz6y0VpTSP96JWP
OGBIqO+q+W1AmxIU3T5ESaQtEJfRTw7yxWZKeoUp3v8vtB83cfibVT8RoNG/UDxPVFpoCFAx2chH
oFln2O+MgeU3zM5gRgG6EyMUFCoPXPPsxK+m6+9gXCFesbeU6DjjqU5CIOdRFRpbDfgvXyqwVSg+
eGRgrxSED76sbl1aT4iuMYrld9sGLCn5tx7CLNCKlVl/xcyKWNNcn7x12lqwdbO9RqBg9n6qYZ/g
PLZTnPGQV5gsNpQUgsvpEMDRp9+ejahwAAne+2FPtfn0q6ERnsRPHm0yN7tKi1daN8kVBqO6T7SX
kLXhuOWaochatmrbewczfcbNhdXJVaBuduYCZLvJ4h1ecHk68heM25cl22skHLhqSBvvtUAilt+I
UE3qhyfZLtWouw47e8HC4sHp5Ls5UgAFJhzzDbMWeNDltJjtVzA4/YwRsYMwG6js2dywy1PCJbGh
Mr/ly3sBH4mmBt875j8NCj2gBBDYVY8pqpa13lxTHgjj4idvAwzN2oB4xiKPvlrQKIWDxJd29bIH
1x5CycHAdD3b/t6J8uaCjsyWOXW14LlQqtPca+1rESdf+OoxVgqoMPHxeAentp/A0Ek0htF3oP7k
PJ4/J8Pe8SgTQz3lUl9mNKZ9NMmNwP9gYFJH3aUEwxsq88rKrD3vgqc1RdohAO7oE6+jLl3RAoYO
31E4v3PzE492cD/wpVmMFKeMsTZAq1eTf6/xYO37cBdwkqg0FQd0baeRHJAtl5ffSO4t8A9eezon
CO8N+rCJsGbLs+qSc2d8ylvo2+zg6tg8k7hFTXgLC3zmcoVZDTenlkcJ7m0NgAI8dFupqOwaW8XS
9+aYX4PJkMCodO07o38gdBENa8hSQbLurGLFIkG2Yq1be2wfceLIvnjz/6TNuv0QtQ4IYzQO2UU9
AT981VXr1eZvuFSnFEe97IObiLgefsarkTMFxerYDSpH9nGkPgqB7w7URAWGm067SdApjsZkHXnP
IMJ8usOIaKa7AZJgSyeaZpmP1iVCqwHyipLKyn4oEBNioVZ6cetdREMBU8mxAhN3abYbTpzEA6Vo
AwHUmd62m5LJVcnxMfYPxgGnqEkXSvPEkkjiRLa3XWvtkEYY4aVHQaMGoZobnlgXHflXWTD4yy/Q
N2KHrkz7PSWBbwVeDKkzjYtvhTlPTQPa0botawP4jps9JogiBLIw1Lao9q183yH1rVZYcq0Mxfue
AxP/Kho2OdlBlGY7rSrv8gNFVy2IuLaabBNg3P41gcnmQnKlfNwzSd51NUKdWnE2qQw4OUfoy3JO
cKUaxYOLXkcvgGt8pIaOyUJiz3/RZTpGaY4Moa1siNVZpL3pfvu0CvWIXPlroSfPyZheeFSary3H
2v+UrdFNJNNstZEpV5BX106zX9FeWrbltavYUkxrJY/hyWYq2BF+GxkWpljkrmpMlt8+0Ee/cLTP
DhQUhTEkoqiVvqfhiOpstkxn8aD+g5UVFnnMWpUTdgi7iAN6tKH/XXp3XvfxqZ8OVY90XK1tqm6v
ltpdFkmHuhVoSiT0OLWbBTYuOx6BnNEDlZZS3mXnzNUHjSfkA9BP7sEgxIm103AuKugppom+V/x5
pcO+MDv8p13iyzRNh26u/5pgoZdhXX9j6rWrU/dFa62L3kzHwFNW6KdjtooKijM0X4yhLslY/i59
BJELnE0rXb0hqddTTcBUIisd8VM3Y5jZ/jTwIyh+9dEEyso66TpGpDgwHZQp+VC9YK/61qHo9bfE
1q+h71gLI0Fixcz2gz0d0fvez22x97LoiWfiFg+fHYz/W4RMR+4l33RseVea8ZHlzRGB8G3t+3uD
CEDPbBsi9rGA9bQc3eSqmRk3RSvY8pB+yQVtx+JoTOT9rGn8PajsHNPcBP2Mp0a4dcyZtezrG1Ty
VrXWHZwqGNFDQuGC4zAdK43qCfPKwVPGhROWP5mTHS2lfh0zrIFcs/o98CjiSF0bLd7aUXOtqox2
Q39Wx7hfKnq7pZG5V3FNtyttGwhbErbPS5KDS8wndzdn2iNFpVmSywEMHIOeHRTmrcH6zToYtRTI
dj5crPpLwSU60m/sbVU/++pbTdxky0o4DglakMpbn6n5u1Z9qOyaQqVPvDHa6uwAIsKFCYwmUfWs
FeDJzqTKktM0/Y+azGsOwZ6l5RLnGXgQfd6A0WxVzArMb3o4ixzAY06To2rPrv8Ttk9OPs4/2TET
gyQVGfg2uWNNyhhOHOggh3i/DCb24vXnjOELgTMjNSUC05ljNnDJjK8S1Zi0DmFsXZvkLmcMC16O
DqXofs3ha8IX86lEYllqId1TEEqbuf8IklmqHOkONhyV4/AJdYahF0PJuFsGmr0dsAPQxg8uVJ4O
odBxUNBHNU8yay5caV8bOjwVKJ3iw4SSHYMGT5HoBX69nBvm+PqeHAOXAjJ7VU2PVk0qmb2PCMoY
JrljOJ9tMouRrgLRudChuVUNExh1J9EWo7GV1r7nIGQm64egXTlcJptUnkyEEzON0pPC0IH3RkeK
jhLnLAkdn9xzosrUYwb5r8wgeFVYKcACSBxM/SDfP0Bc7Eciq/fMKZN0A5QEn8Fl+Ax/9ObuJS3y
Du9s1pUXzFueX47VRvsXaylAYFJe9e6HRXLvZ2i8YPYjaWbaIOlNYM3s33KsUTCwePhRoMaLPAug
AfFQKn8V6DfeCUcomGmoHpz8V4d6I4pDlHy+//tsydvk92Yg08UIHp7SSLffeZr8tJd+dyHgJFKv
jreEiO4y7r5ZGEbMRFLfZwlGtTYzxgtLACK77C2J/rq+o71/5MW02lOGSRUFZBVxanEnLhJ5nfKR
WMnGzW5a9tcjM+czw/AxM5MHErCgS4avq7bTWZUZyrasArefCSannnPLJwmHfL7t4jNbgqq5UtEX
0mkkhq9sk7hB1h9VYLC0O+ZXKxfV0wEzsCGBp5xDoUA7o4eoEt8Uuthco6SFtDt3UdoeJCvN8vgy
DvHa8X8KFRE0nCOAOgVDee6wk2UN7HCvvFStSPjjxQrOgKOimF+SmMVmP3U1gFU3jSsJEwZcFRmX
rcLQ2nGTms0MlA3QRc1BfOABNh+pef3kIvULEohLtKbWiXV1bO9TisMxQ79ACcUZHBLB6+A8mT0h
rpA9sZFMt1lhLFv33/kn+0pFg1d1lUXogPjNJ9DVXFs8xe8SMUD/L2Pnt9m5F4pcxtdwV8prTBDI
ZKkTEMb0K0DFvg6yQyKHYp09EfsBj8csjpUYnyk9vFY/e7a+iblbpfLhzJAyDf6SFe+1HrA+pCm0
Ac5Jshj9XRT+HuRdu+9i6YxIPmsncJZSEoZuvs6jbuElNpyt7KHRZUOX5sZ4HTAXwSlZV9W/Z+Dx
+H1EEjWXLGRfMwlYSMGvU8zAxZgz89519l2OCa0dz04a7gARHELuhAaD5LOW4yA0wsCa3FEMu63x
aCLJCSLvMsYg5iN9Qwts5XBVcbXnjbIPCVpSVBNZJLz7vb+U/x3IaRIKCq87jMiuchX8NLpmK/m2
ZLSX1B7cI8Trf+sQabxV65XriPQlovcggV+ibpc0+39iwuqmML+1vFnOHGMhXgJEmUz9/0qWpceC
YpF7tbomLPOmZUOP/qqizDX5k30aIu+rA4RomIL0hnXxWmkZeTwF+aGSzvVMkOCv2BszCRtnOUoI
QGPJXhs6gXbS7vz+RWoAl52IBMeNXInv4X0XETjC7CHBN2eN1NozYXdFbB9Z7Il6JfbwoGSh8tO2
oQOTEErIZ9v9seiqyOZVdQyOsOooIpE+2JS0uKTklEyd5qg8QsKh7f+wFqf+afRvcrLViIWHJNEE
Nh8+PBcUNcydSdT/tUXSz2kgyRAFeO0hnULMaVHzeC+CAboIGnpp/TYzy2ppsYNAllaARm0sZ6CL
bgaXLMs3ljE3oCcunWDGVfPmsE7gLY3rugbhHUVneUt16uzkzzRPVokFc+NDgwgozRV5v5z4VGi0
OeovZJuXXonqIA0PG4hkt5cmR0qkU3ELkCBoWHujMDag5Ndh/2u2HQTX4HtRRHAsRN0rasggQZzd
OODOjeBsTANPzrySQx0EK5VCikTB3XbbbcqbkAfCjVTmZ6dDlyBGe8klTD7kv6RCQZ+cFPcij8S3
X0YOaTkwuFk5uidSXNbEv8Fdbi1ZeXb+oMY37PPo8E/dH6ZEW61oLhqZkJKEsiw5Y2U1yOXW5Oaj
HjEHjde8JyKpMtBMY7P2JMZxyweh2YXcrQQOum0BQH/jbLKb2FQ0KB3UP/3p3iBUz32wHorwa0ZL
ZzDVlcZJSSrADAUY+IZCPUk2cvmswDxML6b1ljnegveY06arYoDDcvbVyVo6NPL+ZI3KSSBNNhqB
/KQ08WQRs7IhmaxpNv47kQSuy7uyKZ+7UDlKr5BLMShJ+yJd0Y9iIkFOaix1xUAbn/3CWRDp2Dw8
vfCdj/5/AtZ5uXSiGjyGLF4YCTpYr10EYtIBjE12I/kEVbzJx/gozDTxUw4Dpg1gc251gcwTkUpP
c8hU3y6uZgnHNGeqixqmJBlYW+14bhbFHbVLy7aRblNJy6zbmz1xO9iKqAIy/zdPtxn6wWEjtWZp
4TgqDSo5WImzJ44bmqRJg/dKti5t8Fd8upyr8FQWDNahdiCNzPOX88nwtelVYiMvEA6xtsJhGu+e
1Ph0UzId26/wO8/Ss6GPM8j+PH9t0JxA3sUDeNqvVUNfekF3Mwb96jaw+QVnbbmcGl5TuAi3kI9D
AimwfVjEXQSLFNSVW4KPah2kJFzYKVaKopMfha89JYWT5rfBS3rAlG78mGx7enf1Pscc0SkuuIk2
O7uuriSHNIGi9t5lAaE3Il2opg0K1Os4yc5TTVtFyBLI6zGVsh5ZGu0HEDuLPmcyIwmcLKjRag4z
Eo9EEntWPm2q4EZv35LS4UGIaZy+LekO9XVG5gMILhomGhiIW/r6sHJMvNZwmSoCGoPh/JKqOZwF
9H+soL1JY35gfqCNypbgduuQIbP75iy7TQpH8Pd/NYoQGTL+9/PTQYuTq6oMrxCYEDDq6nfP8z57
F0aTTZc/rL+l0FI0/2jH0QFgPo0EYzu2ySmonLccXYylal3URjuhlL8f6WqONgYMY7W3aDqAPbwE
TvFZmsPTa8JDEPcrSf2laElJtFynudUTegjtqBwQmtjKX06lhluQrT3CiGZQbTe3kNmLRCPS4aNN
eLax235h+HxXVHoshAWgeAirhkUFdGWMF5qKfEWS1NlyShGJhw4DFTCMECemsuEbbETTZtC1uPVs
R5cxYD6MaMUH1utQVdfWw7x2Tu/Irh3ktRbDDLbUFJXB/lxq2YWxzQVPbmyE+r3Rj9HWD1RYEBXJ
rGUKG9KKzTNH0Lhq7Vq/J1l27YsGQYqMonlKeveeKFr5HaCBDcteoctJTw7pw4RCNqTbniLlhsI3
qlKppqyHEBErJS0gD5rvTRQ/BnIPFQAVVBn4m9GIySZNCsgMl6whcZOm41jngB5otkwUcK2r78oU
d86ENylnZeHo4JT88uVfmaaNslaWfoO0EznWixx6Xe/RJOupcMBmQKceJoRbzTzQWGZTsy4SaC0V
xaRuq/MaB6O7ofRPfFLBT6coxmkkYugpQWmvsxMX1++G1qTjEYDn6CpchdMUEZoA3roCYk9LvTVS
1YhJUZ3G028T4D6jMoy4kMq4t2YQPSZIMVOpnJoMVKFG4/ZmeP7aU4rt1IX2rWRcuVSzygKFbnsY
C7kMGTFp7Ac814vBnhnCqBfV7V/6oXuTcX6fW/eugVA9oglMUssMD7sZJHMftd4J+aSbsS7SUcb0
XZYHycpgtD9epGdQEcC3G08U2giieFijcykxs3MRQm6ylQd2zYcWJIeStBuH/D5QZUfTgAOtEOW7
14KsGy1e6DLAMXtwFAapsN590Knm3OdB918RQFjm2VBRmWHkMLCNJz+g6fWWmi6y8GJD3JxVo9DE
BSW6Jn8j1msauqNiyGYg2FWs5YwmvyEZWYekhj1sGRIiM5aBDyxX0EBzg3UEAbnOR3Dn+kq3yjeK
+rxCDWpUlXe1G1eF9y0XpgbvJVkfJ+kQvko3ACERzCiaPz11XJ5bkM5C7PjAMk1NzAox9gUHKN7P
IE0aXBohYIIcbfG+IwVO3VsH7AfBWgq4YqGGNqtow6gZ/BMSnShBJnP2kouUfM4ZIh/tsixbTHG4
TRkBQQE6VMyj/ObpoDhiUiBLo1F6YvyE5EkmswL5AkzGTyMvo0Q4Qf6ZPIQcu+3eCp6hg1ZT2oeQ
b0KsMZpllU90EngNPv5s9OMKbjmk+9bEZKT5z+DfdWQCKqa6y5pqnjMwEeIZyCCZFdtkq3WivJAI
2KqC4t19gspbxyU2hjWOaN7Cov1DgtLbT/lkcoce8ChmWpyu2LoUAMEopeRP6c6XeCrKcJcUNsQu
YQxfaUgqpFnyj0H3KgeKLD21xQfulexBzu1YzmTYfr0K/y1PdpkPDt/RdjQMDhbqMY7dHsHGvnO4
j1Vw5kNbZnGyNhJ32qBRyIweJ/d4ekdoeMUXyk3ZGbIqZKJSPoVdRoYv/YiHcLZH/zZY41dgAYZF
PCpioTXWtGXqmJjqzVQ5J51qY4LNRi9p23FAp/Qo+IyRDobRwl7IaL55osw9/sHB+DMttXNXJ2+K
179TCY0pXjkY47GW+UwPbmiHZgaddPqd3Zq74HWDV1yidPius7SlTJBLVuN+C/4E5CBHbu+0WJBT
g7VPB1X9gBO1RLkCcsnTZ6BB8i5bVhrPeTr+WwA0RzzABDxamuZmX7xJupM5H6PqnyG6nNKi3KMJ
spLnbynNOksQp+dB0klZy5PyynwfwNGUuqyBJJlB2bJ69OgV+NoPCLcLr/hrowa4aK30OpOc20xM
LVqYSFBoCNInM4Dg8BUWEbgUt/9FwibfFSHUtywwMzD5EgchAqkM2LIBi7SqnB08yp1MIAKOuRq2
rt+BdoToKSlAgZQIrKulSuTFotBeiXZ87imwBvJTnR16rzgBsb6MYfKvngQ0sW5YojXNzsA5gRUg
tR3pi9XgXiden2wzWW8yYos4n2USKgGoQq+56xos52n8WZW5dXX4r2n3nTjjQ56IhCyJdCrwGo08
mTZZojlb0nn59b5sDo3fnmgsyZ60y4QNbW5k2F2WT8YUnpO/1T3KTXH4cPIZkAge4nXfyOfIQmmi
3/WonImYczmxU+6J09BdpiObrp2C58aklzcb0Cco6VcELFD+VdHjKzNqz86AKSHL7GDSTBOE257z
HzQTOL/ee9avT7NMhnOJhpgAHsdwW/KNyj9KXp26A7oqdNRiA+oBWieMKzyiDkGz9hEADqGZN5lz
nTicowq5gLw6pCgC2lpKSwveMdmRbAY2HmUTQRc3JjI+2kGh0zxAJosYONoQ0wL0G53lnxnvcrs4
IC0Bvh8eEOGpUP09G0MeMJpF2BOjaFyW0S5G8C4jUheGsxs063eeIpdbEZ1gWhM+4xrs1mz/VBWm
AH24pYm1cdnhU1Eg5lc/Yt1eo/MOsMerrDUe4YzvjV9VaOFFoexKt/6l2PVDG5DqAuNUTta7os9/
RYYn1Pp3ZwjXGrErLvV7hfE7ChQ4a4RTgoiu0e0tHz/paiXt1NzuNlOqAt0tYa6lsGy0YqMm6l0z
ZwoN68SgBRf0cp8SoHVSrcaIPiiXHF9dK6q2i6sWmTMJNFOwlTMXrsy2QgaPgL5zevM7VKk0WIUF
0YHx3L/jTQBaY6OYG5dnvC5Db++yk704GsG5Ie7FGRyJ36VrbwazOig26shSxkiglKm0HM2yFSrS
qqYYMGIxdtUEVn/gg3P7lyPSX6MX/8jKKXrUZIaicrCwHBbuYD2AGURKbNyb4Bcd23WDBgpthZ2B
4N8p8ofPzs1PfgCyvEK1pqm7c9a4S3lJTR7vCCiSjUhTBnO3DesGo0sJChSFASQrOzWP+GRs5Xwt
MCsFvK58aWVOTzYvaQ97IN40OnoKneDGS97sHG4wh45UrKwjMDUIhIMzMtyVGoAc5b9rs9o0bDG6
mhDloqWcmeipfcpMXVJMGVjI3u1pR6A8scn579L7jk0dQSR8Fvu7tPF46ZbjY8/HBJXFGlnGVW6i
jc8OCqdlZVyU8mImfDxIA3oLcai3q9G27pGSIx9a3DWmFrbWj6tBGuVgD2kZ+sDB5E41vT9mE9w3
3dirDpmiiRRm7DKQNzgQB6iGPAkgxOxHM/gV9ThFToaxIfBHUw6s4kMua0pgsVAgJK0K9KUUSFNO
ndaiIYZI8aKmry3Rg3ai5NASznzehG9X+HQQF635xNhlovksuYrVMRWmISPmEm701fcoLOZ+gvKK
6r3aOkiDIHc3Zdf9xXgVYd0aJ1/NBm+MPUEGXRdNp5JOLMP8da8665K1mBQR5TTkwF9jEZsvHeiW
lp4SdF+g1DN2T6gG8vLSmOk9jpJhMB3MmOtFfsVUu/OkcwCV+KFsc0GvFp0mjOMA5zm/+UhKDKAt
R9uGSXNxAPKMIDacZjqluDrOZOSc4IfBSqHQ2Ew/7ciEogaWkWiIh8CGo84+GFH6k7tet0ZBv0U6
ArZlAxDE68yt3UXZI1QdlG/BgqfMg4/6pGggQMAfKt0DaaOl2kM9aTsEzuuo/ak4djgfXlQz/VMl
I7hgnBAaA0qtUT5qw3wqWXrxVYsHBdQcz2et28A/TXg9eXQ3m2bXNVgjefXTiDAHqWsDA7dZXdno
PyI1jBGObwYgMDTvaiCLLkdqTcGxrfKuvZnEu8m3kuWMPPSiGrFmhM1XBD3+pd5Vo3ZROcRNwWbo
hXfWWdc2cdwy+0PkQRhy9VcrL090rThBfFqVajxohOXZXqSl168KA9iwMjf7XGs+ED7fy0luqP2V
JOUY2OOWHtKyMbP7P3Av8rZzYB8ZeSMyNpNid92KuIf/VgdGe8LlwzS2vZERYdFeYTF2/YuidZ85
zEZroNucRRuXvBmDqSOrdaM5zC4Rd/K9fGd13Sd4Qtgm87F3o79mSLsQThO7h54zV1GY4hUxxaRh
rf4LiDNwBJD81gDsQNZLobr0QqpPXBggGOag9+I/RTE8DNIaeCwreQMhas/GGHxVGQBcq7rHoQnC
anj2k+eAhoNlqnNJrsUiCDUIg8zT+jKYofFgGAtzGHL6aW6cr8nRj12S3hKdp0evY0Ee8dN5ELDS
8oEs8aeUAHWsUUHNKCmy9yPxn3Gcg2xOD39M08/fyZgQe6LujzFd6LERKJPx39LXUvPBslsXiv8I
jPBm4E9U1aiey2SrxasbH5p9xncHZAxBb3wnIxDlrCZEImrM7K5edRaOa5UkzKm+88wCUZh6XqrV
sJnJdv10WI9quQX5j9wYg4wZbAq87aeULGFMKWpFuwCilc1CctlWtUKpl89vbuWs0NP0F5Gbfsfg
afzS/8mRCSuQstXIaMe+fq2q4KYg2U0znXyH2NP+S2ZmUgorfLcioD/qeHPKiCx/0zQDreN2DQ/9
ntHy1zG7r3Fo95sVTT545HRY6rVuw5xO/6BNjvmPuko8RGSSnK5B0y98II2okPFGEcJRwFsLAAJ+
DWJ78VLXPvK+OpmMcpxWBY/sTedhzKFTafs2chCFCAtEHgvjolfDHxYfbx7RNGeC3EdfI1iHSXhz
GFJ2VcWUBXAB1Qz67/7CVnqGPdQ+6JyvVV6x2Rt/gWCzg00YLxPjv8I2toWN52XEmwkGIVy5SLl4
CGhMkf+pJQrUCP3TqYYdcstLVBZuFTwOu0cRw/PJLDvAqw1pbe129F1DiwJg+pgxc+qdzttWMvWi
SYBe/x9K3Ahh4upJs3jlYzTEY/f7adWMtJNI/22OTB3Yhu3sRPGakRgaazYgk+boI1hR2+6iotry
re3ALCUDRyzfy/3iHL3SVHsxdr/EwWxpqvUzsLFG9EAfyc86/iViGxlq+z+Ozms7UhyKol/EWogk
eK2cbJfL2S+sdiKDABG/fjbz1DM9Pe4qgnR17zn7PFADYBo+j/xuzTYGJ3XTNTFkmhpWs1/g4kci
nPuH0Qm3kXwR40hzsPspOKKHtXnLU+/WR7QrSR2Na3tbNxa0uuhfAA2GyIZwpTraJrTRafmmPYga
OPvriehCKWHBRM7KwdyRsJkluCwz2yW5hONx5cERnghWybJtPME6r+is80xyOGvoAoRDRlgxrWlO
QQ0n2Ka5ZJ3ed4b7TgwlQo0TV9IYnT98zGiO+0sadfvWaE6DpP+/zIDYdBBR8MtyGOGXnnY9NZBv
+xAh/DXsFZCBEdyoeTsvImE33YCCA22UbQLgcUudwvpY0ygAN0pVxU7GhWSrAYNDRBRFVazKjq4c
SAUOJxZzoOU17QmzX4qDqk3gkOWdvMtUT6Pch4XklheMFlxI8aw0lEWOEo5FnRv+CMDBRuq+Kwpw
E1FS6QyaxXzaWdN4pr2987yUVM4WlgO19zhcA9Ve/YbBdRP6G8H+qwHngz4RD2LBkHRjSyc639pM
7BStkLzQFw32UxscaZupPtZBexh8WHSDoPWHKJXJPJ/Z/0mQdwkzeeRSLROFQk0fc28cWjiibLvT
OiAVNk2bq49tfcWFI/LgY2ayUH9wdaIUVrWN9wvRJxUek9qdw17HpaOIfa446I4jpIrSrPN1LQk6
qIsXa0ouyxKFT/eWsMaFqbfK5uiybAb+6FycPD6ljn1CP7bPGzvb90QsdIaPW5EXTY/BYaJ9BrLz
YHc5Giy21HTRyZn+yB7JgaSRjxpRADivq0BF5hrjLWWynnXi223nbdAO95LNWfuUhkl9DOkqRE3K
XJ2DlN9dJi6MFzVQLzAbp4m+hB66CPSzAihNSvUzdtXWGIeCFx6NaH2Es4+BBUBMd5TjALCMyrXs
zq4bbvqcULwuIlJGnGrHemU3fQ/YcX3fu7SdPNbyKbbADOW0KVAqnfyUXVTFlJuh+W5buLKC/MJN
3nsWyQF4wzb11NyZnGu1cJmbDWRlIfunycTlZO1M0YbwUidl8DnS1OExHYS4mFx0XQAKoyKAeLem
LfCvUPVqKbeXIsLsxNHGtAWGih3G+Bo7ZCqYd4j2QHUWjyu0BydyFvbTgsyNXttx2vcz5grFi2r2
xVsLcxf/xCbnuepRjGmBJ4CpZqfbXUH0mazbD1XBWLIQ5yAk564VYgunf2nMfRfAYtu+/zfnnzZ+
2WUVcMP+I5vtx8i33yOdPvPiCI4MpUvg66TyF7yj6cZTb47HSc9yrGc8d2tHJLuBioP7QCsAIAut
TTpvMsrO/QRWCkoZFgYZjm/cNB532Btbk2+xnAsCjg94c8/8ARp3LktzSEe0DL2t2djwCZy7Mpoe
BX2Ta8UXmyYfHZZ8z6rpXHWq+45rJAekru0dupVLi8Ww3YSyGEg8W+Fm9uLqEnC0XxcDzg/vFX4L
ZRWqXFO8K9No8LCAnWFKsBx4DLd6Mqiumd1H6qvXU7nzbBfUiSyJwzSmJxw87Gzjl+hERc5i9lkj
AY0RB3QcDpv+Z3mtQPbvMtY7pP2TE3gLMeujzupDzfrROUt/wSrGG6F6RD0rvTBvecKcufs1BrHx
bbl3anluWEIKXvBVgcSBUA/WPEtX+v/ClmQ83P6j95DVxi8xOV+2LP+lQ/49cuyzGmedoZ+ZbTok
QQ5BkVsoO7gPkQFChKYfh6kxlPTscocaLZ6OBZXcTdntdGt6aysH4eymKH0wIFFBXh5xHFvboLcv
S0B6Jr/IPvxnAcLc5Jy+N8SCmwdS9vSh9zGJWKj9P/tEJJ+W06XHeU4NGJEeowZJ5DfP22DMD5nD
jqv/F+siYfBxSfkDWsJoJigxgkSGlGyAWNENC+srJXnZZe1enn0zi44gK+kLE9JqybvIw30XXkMD
vCUYlSpoPtQIWb32yn47ho8Q+5BqM+yAkfkGFPvbbOtzKdW5rofH0aegEZzSt1i1vx2I383IbEzY
A18FHIBhIDr1HXfYkc/0lSCnhkx8ifsgfqDq2uOr+nYbN913XQlmgM51KLtyDcP6jLHoCGiOHgOP
QotIdRcZ5ZZlZ6RH1hzJoCFJSvs8s+ATVhqxo4WmKRpz9jhxGab8SCDZozWwPblDI6lfnAWayiu8
VDzS8aHIGeV92nekUuT5Zy2BepvzrdOQFEpJh6ErU0UY3ng/Kv+kZqtnUGXa69wtn7MAHqKHnfRW
F+zIZus9jxhRcks/la77lfSq34VhyCwhgVutb8s1x/mxZF42HTFQxjtpexQ/ITB4EmSInzFLBOEW
dTP29ShqxMZoW7nx8pK9GmoupA901yxgja0/R08hSWDN9QZkxz5ThhzTry7rXYEXDYkI0AtTfTVe
Dd6aN3Wsc/T9CvY5zbLP0hmvGXjaeGD81/a86KFeNo7E2M+0q+5dGPiowLH68v5Z44hIfhroqgUv
oR+M6zD2Qdw0RnCMQKdv635IgOTQPpqC7mq5/mnOszvhdDQg4WomjIoxVQXbwQcoDcxCTRfVsXyC
QX8xYl5Wk7zdUWOS0C55Gb7/rvL5McmTzdhlH7JKb9aAirisfyNfb1RRXUoH5t00egfuQUpLH/wp
ZPgz7MxNNi71lwVjE48XU754JWQfvwZTykeMmHVw96qaU2K186DHozhCsRICseIUHr2astuzDyD9
Ti9u7e1SjHgujfRunE5+FtDdmE9eU+xNO/vMB7D7ppsfMLduYUTsqtR9g9bORH3On7OyJFmtfISt
v58T/19o6sNcTd+RIU6Fm23VKPBAIdZz/Jdkwr5DuVQrs1oPftTuwql8miWtNLeOfvNEwm40BMKJ
qn0NLQyKlXdm1mMdHLfDzF95bPia2npOLCrhoW3uGMw95e6I/crtrhOZBAiDeTgF0X61P7DIq2xX
NfNPMC4aMkYxcDOddMPZ95waLXNhmJlWa7N6TRADW9rFmTs+dFb3FocKx1L+nNdVeaJhyQGWls1g
YuVDc91v7HDEulPvQpe4NhqOWAvpGK8j7Ry75Q8xbN4oh+PBqOhgZSKDc1VVH92YlmB5zcMSl3Uy
UeR+Si5JIFtcb+R/kBrGywew12n7J4NQBAlfayXh1nrm9IK3/sES7pVsbo5vXJBdZHcMlKPhV07g
F+2Gi4OJcG+HHIBa2/vMZ+duTnlGm4wRKainc0Ri3n2PCgm1Myu0HOdLMrGqJcI4N4P9NMnsW5YC
0XeEuGxsgNH2mNZAMmOH7LP+kIae2AUYNb6jVqO/d0RLvPpM/9Uf5R8TtmeLpNsjx2vFwZOFuQ8D
MD4VzSyCaDbkHporXcphE/fgrd3xfdKl2DeVw5CaNxYPPiJu31aaR9M/tpDVkkRdkTumO7ecljh1
h4Bl7KNinrBjkdhGlFolsVoaTAthqt3pnpjNhhidTMvfPA3/ZGcdfaf9MXNGmOx6MkzoX2RR/9gD
dTTIlFmZOD2TqI+3ZEDedGnuXbT3G12gtszQfOKZZ1fE2dPRJhyqID2Ru5FclEmxHBFOuIll8JcB
8HJrKtAJLz1sFbykBOJeharvPdN9ctqEC1dhYsw9j+Z45cSHduKFUTYJwBwKWUHDwDzouGJkEZKD
rUe4b4p3mWxWlPxRGJ6lX7zKCMxZ4wLQHfybqq0fy/eC6xwk9n2bd8vMQ9/Xyr6641zt6F1dKxjM
qyig+87qE9q0JTsZecR++Si74ZLh9FdkCMmfMR6eFwECVpVy3UcO1foEuXse5f9OSU8JKOKz+RqW
M14SinPO3kxyqHWjVpUL9Hfd6ilYzQak5Ny0rqpaqpWkGFaOdK6jHX+kY7cPg3Zat6W+KUJlzm7e
s3H7aljpYIII2fp4OuqbETi/hmwebc9+qFyOXRVgn5Wtx3ZFnXCxB+8wpwjxRhXtR1UhFrcneP1+
AGdFunvNZqGATP6vigJCamhjX+vpAmHu4mlASaXGVewMayJOjjNCSMeH1tawNGM5XbdtArCmgixE
mB4D+mb4mvx+F4cR48/kVGLIdlyYbSJ1NkQdPgSxuev7/GOZMhrUvLnrtLS/xo1feVdpcnQSsnW/
ZWw8Z4XJ9gCAy2TQ4gQBzw/k3zIkS9z9NdPxNzPovCWERcXyCY7LjZaK2hoyTe8Rg8FFrTltOtgK
24zIkGKP3uZouyxOoSZku1pPQZKfxsrlTcEYf/R7in27Yknj0YjfiSGpOCEx2w7sXhwoHEPO9tlH
4tDykzI9MhpfSbt/Cgp1Dmcc7ZlNsmeh34fQo3FpETKf6+hfTjZpV9gkslU3tgg+Vl+cB6YIq7LN
HuAjctrLxTkwyMoNgu8yAX+d0AEyltKmBU1XFAYN92D+MG3QkXghFq0kM9VmwVEgSvGst8KvSE3u
NwjC2PnUWRTlWVfltbFcDI++oYFiB+KUq/JOMLp2yMDd+oTdUIa2l8Zm4OMxR7ab9DpbRGXziGIh
rv+KYbwjWfFZgKjMU4MpbkTx5+dG+iwSiwZFwVtanWmc+Jomg00YRYvCA30TZak+h9liCq0emUQC
Uhs5Ew+XRrl/MuolO0v9lNjlTNIPi24Hb31q3DOFC9sbMt+KiM+V9DFGZsRcKZltc8EZQZjkKtRN
BszK4WwBNMREqQlPWmvAeGYefdJ7OLNR/VW25pBcnGKjflx+ek6ihTd495HTnpKY8sumy+SMJsKP
4pgBrA7nCT8Io+jSaB4dNT3Vy/dZ/ldtZ4Ze6NGEPFioYg22jNpyn8cEogcTl0dWnldMZeh6Bhyn
4yGv3I0bBScrY33SCI9Uyuyobf+WFMitRbpOE30rRD4Ze9BqlPUVpx5ariHfJxFZY8sqQkLsqiri
l6EtHkpp/auyhjTzZjtixyepJ8fl1X9DKEBXEczHPpsui7Vk+fat559kYby5hGH+f1tT9tUqkt0a
6ywbhqBMd8uNYU10k9o7bbgXu/Lv5gGAV+kNG1u56od5p/XiJRrgRj66e+Bp6kTrCpViqvEF1Gm/
S3vbv3RpD6FrKphhhu1o5rSZiZ/bJKG29pkHyhpcAjg+ITliCchvLR11gl19oojT7K/Ev09OW+1c
upIMcOE0MJNG49Oc6WNlInA2gWigTKQ9Y0FrRngdO4QG2ABwu1i/RH0QwnikC9mYw28x+NlpTByc
E6U2tlaZ9Wsxi2YDCqn/irLSh5+UD8bJR8jkr3KMFfuiH0jutJyK9gMqL5NU48cglektkQmUElDA
/UkOpXxRLQ3SIWywZ8cqnNDudyo6gKqsdrbHlCF34uTEoQxj9NCLqzExlAavyPm78aYXq3CtQ5uw
jiIE0M8WI5mqoVI1C03Ljjj3WD244S+AJIxUzYm4ic7hXQWab4uVAdRybO8G6ziO8dZIU4JpFo0f
Dg13VRnGc+V86LF6L4uP5T9ALz0u/yWPY8BEhvdSBSDrEBQxpVxwCnlZLC5I8NT/FBP+BEBwxr9W
w2vtvLuK1Lc+/PKX2X+JiNPZjOhYylOQNr8RAeOCu4eVfFlFYvsUNOfFQ7P8m0KNYaO581CDBSGS
SW9XlC8aWkdrBDvkUAZeu1Ld4ZkZqITn+JhBaSlDscM1NQ0vIxglT/8RFMvZ5L0DdyPRjQ80DBxx
ExYCYu9p7Ix9Hv95giRi+9NFNWCJFofZ0a/rrdeGdEPQNjUWnpWangX9/kE+Lx+QLyfy5isumzOi
E00GSIrIN87Bj/nhqnLe0bQLPnxBM8wnXBx1SqKhtbRUwBXpEvwtJJqtyZN8GnISd1ss7Gb+YaKt
4+5k7CVFHD8XHZ1oH71A+DjxFWGh8cjzjuMxtMEUFZ8B5FjMQ+DKMnSwiwQLU/mHLUgSLE8WF5EL
J33nxs+0GoCxE0hZH8aYXe/5A/0g9tkULBq45UPxS+dAZ+5OLEq4NY9W5i0/wFSLr8xlHNKcZFtd
LSrLJkNoCG5429b8Rv81EqOzXL6ShIO6+EU5bk30LxmBkTvF3gghQ9H1XsQIw5u/KK3ipYfMDeUW
8e8Y0CgNKZznLzyRBw4X68UPs3itqMvv4/KWeuWN09oRRig7jTr1tT5Ouj9gOPgak/gwls6Ou9oa
Fyt4rkZgAuWpakt8QYxdvWcdg/K6nweM6XLHJ+TLLjsOoV47YTPtAWJl0a8Ap4P0Wss1LN+14iJj
gJvsYr28KK714w/OE1ekZNOlUbSOze5hsH/80kAnU28HE9JyeTKHa8Hggz/Hbk2cguKE2GFCpOHu
ZBbq0KDa9zIwmY4fbVpoFX9NlWhO7I+BARyK6p1Et/TJMeC7VwkDl4eWncqiLcljxEuXNMjwQwBS
nH/NjxKzkyF+C//qZsU6pHPTCwFcpawPvdYFbiO8r6VXD2s/ovEZqASv3qfFd1xebrNzNoLoY9JV
V0CY1k3xu3w7QZRcjZA8B+l50m2x08FnV6iNhSPfIZShKrK9InOrIx+Ah4X74zfGfWS+LD9z+QVi
gtN6ezKWwQ6jvmVMEHfcRLG8XW0JT0H81pRUy+dYFheQfh+sD3r5xLWyXuYY3mktH82Rifv8hJFV
OPR9UQj4ajq2/J9ZU+2Xv4b7vCwu/CG62snU7GmckunaLI81d4MwSNhj5iG1Ycho9sDlG7cVAFz1
1qtwL+34wo+YyxDPIFEqzWunQpo+u+WB9cWMMPCEzYje++/yPiQiHgFfhbclHu8ww+xvM4wAcDMr
Y5tkDmc0Fb0vwrM4M/cmTD1zrHDq8GzZvdqPs/oV6fyaJN3XFCMFtsmXgaLsfhqkdIIzPbTdvDXK
/CGZZLDHOeyQU2kF+Enw0sQeOG/SI806OJeq9k4MxbYLgsYlPsOs5ldKD97qjh+LJoWwXvT5Ic3N
rn5JChMdEOkZvs0MobTe2xBPV0bTLzRRk9oDGnF9Ttjp0VbAH7B/phGdofKPccprP1lfqd1dM6DX
RZbigGD6KLoHAjNWttXR5obzNQm4mOqvd9G7GEMDXA1j8Sg9TphFeG6E3hD0vhvQkHiy+4fMJT53
XsrGk3lYFbj8BJ9yhNiPdsqszK1eqJCZttczfQ/yvHRdcODtLm7LeSSZ062IJUS0Wrv7ufcZMOcb
G3NrUZviZFRQKozxywETz9b0GhPdGOoSWRNspYCMJ+IM4rUYsTRDrTyR6H0yCZ2c6ZWaNpSkCVqZ
ARxZ8TKp+dJp45n9GNYLZebQH9UUHYYm2nYKT2Q9XoTBoN5oD6onXzmQ496ZlTwP1DFt4piPJaOT
KTXYn1DihfVja8Q/nab0WTbSioYzIrRTHrMcZR0zEkYXqTef5yrZz2N+knp+smegUm54XULXS/C+
tZFAEqGR56MxN2bwu6zuDhdmoLd0EK2ApgXgD89q+eHyoWe4JoEbrJOpO89ztp1MOIi+bp5sx6V9
0k3/8JR8W7HP+EevIQIfR7d5aNzsXkbiRfXN1mRSzCjBwsLETuGXz37QPztFf06RsJsGowpMTas2
NB8jMRx7biVIwnWZEP5rgnky2/TXFuVZRjUBlqgeq7AcdrXxoSGKonNy3+qaVcDMzQ5/T8c/zoqa
jKa2Q/YuIHL6wuBps93A8dcjQDqYSKPsmDP0IVsg6L7nFPjvGLiPHLD+BpkuLr2g4fiVnuv4zQtD
ZK1Nfgu75qiz7r4VyaFprI3Z2UduO3Yc3EpjeDb65qIlwjqsn4cwo2MwYIzgru0itcjJ01cp4vNs
RD624aS8BJ3KQcSRkNUsz7JRFPUhsNwv7fh3UUSMRtIik0yZENoTlaHW2HwMl7NLwW203OGx0ijy
3OrA7XqBWw/ydmw2rVR7LAOrnqq1jlBe1UNzLjPW8KikO4yT3ES9IrYUHlvHTjluaBe0iH4Ww0is
z/CnbPPZgJLlzGKPjkWvY1J3Gsio61xM2KGn4jyPwwNeaOh0Rh6/B1MFxEHvw2kRb9RQ7jCADMjb
bCJ63Vdpt482sbAnBWNW9l59yIgrwv4PEcWCRc9Yz4etZxfvNKx3OlHfzhCCNeWlDxkMgKxsyB0p
XAQ/BSpfsoPdxEKIG9/5DL2y1FLYj3HY1Uj2CPuhK4B1Iw3JKLEn/+YmbbNHasaz65E+jzwsw1s5
xw/Cp3KcXOhN/bYOxpun1DXnSRHdW9dW79k4HSIXWCR1Gmwa/5gOw7NEKotn4qFPXY4odLZmb9Op
EW454GPYQiO/r233FFjDqcmSS98tcn2fbHukqd7gH1y333SC1qydGKdQOKRzGtWpCKz95Nnfk9uB
qEzTL87GqDm7/mGK3J/AI4KpHwDc+ZbNY2KFV69w3jrN4B644JYRxqGt3Ftmjfsk9p+ceDiPIeMx
03yOm3BHsvYd2EE6B/QSFaq/3mKovzxDUVH/DoLI6DrfmBrWsRWiQoVF16BOjSYcLtVRN/XF9qbH
wJN3s9M96jh4DWgR51Vw6lm1hyR9MRCXmFQ7hP1SNwlUsTH2uxmwoVd3ryjPTjXdba+L1gRyMHuz
zzNL5NrJbH/H/TFWgowOfCsESLkdGvcx+ysKRcfCiL8YM3xKZXUHxTG1t4FK8KN8AjJZOJFPG5s0
EhcifhmUZPR+OvWN20bfy5i5DsFcL8Gi+ge/WD0nAOxXpgmyxs4cAEKKA2KohmNjtOeqQXE4JTWT
Cle2uM+XBCgdfrtTSBnIbB2HDh7kekkumWXe301jqjZhU/yJevgZE3XBOkrCytjD1vX8iSLs/wyF
rWPZw4/jOu6Gmx1hSp3dp1IaqFydhvmzrVvSNhvafPU072h2eoAd+3rb12iP60EyxEnJaDUNqbcd
AetbuATzQ5QbTBQ7FVPhd/1bnivjHCn2kLYNjlqF57at975qSTxzd2XI4ooU8r3UYGY0XTKbF51s
iQPBMCe8YGeVewgOhnSfOqwJllPX+wBmH2gcg/COwkXPmXjPORMGLcuPqMFOWTricVYZbkULYrHj
wKWhQStscHNWCWt48jnmx1lwa7IKVVFVwR1tq4fEKh3EdzPOqvxznjreLD+09qKt6m2UeTeC0gB3
mM3KqNJ/FjQEEE4dlKOpaWmNNMyyAaLbloYsvLTfR30uCufBas2fAmZA5Bd3UQrtmCHBsFaajKCG
cYXZUHwU07kOmzOGR+Rv6Naa/UCO+7bRHebX0LvwZqOlI/So0u+BDG4VkgqdFQ/oB+7mMmM63tYx
wirf+Jnb8V3yEmLX3Xp5RQxph8mlJvJUFguPvH13lO8yHG+vnMMX/sMdnYJHoyHQmyURj8dVGxjj
5/mD5vd9a0IsqkgzWs+DhRUybncWn1hPIF5JaDgZHeZSG5KYjCSZvXgf0IB8F5K9wkdOxcP+T8XO
v7hnopur7rEhAy/ph99WGPeVrjseXyeiEQ9a0WdYyYigzHFBEo3kAfjLdHMf1HR4bAgpnbnB/71d
cO3eXKwjfKehlp8khZ9qi4FXHPo8ipDYQbPuiY4/T1DeluOP46vXNG/hkxAo1Pf0lvNsR6Oo3Y+D
MlA+QGn0DPtotDWhEBQfFBMUH7jVlONvCwZASVYw9qKZKbIXmzKT9LF7Ct75jeTnj6ENP6RXFIdu
rhiujky0c9phnvTZWILXcCy/U4SVQdnT4UifR6PlDC0PuYYWXhnEDdHdULZL4jAZNUx85K1Z6FVd
7lzCocv3Nms1fA7jE6R0t7MT+g6TRYsXoPFzndk76dEWdouMcN5m3w1ErtrBMTOnjT91z40cGR+U
t1gQ41C0ZLfPTfqSGyyXA1QNsP+81JKM0LZCFu8BTHEQLfY+aZe25Tl7Rkc3w9Q7N+2jfUjNh25r
2mjDvLV1s/QD+kNkz3dJXF1JMngmX+Ka5O2DDLObRZBtV2E0mWmCGlPH329CFvK5d+RIwhUcTraL
W3GJHADcvgXYTR1czLgsO7S6aATplPXpeAHf+RlwDVon/6jm9sEy828TCjRIY/h6ImZnhkZqMC4b
GDAy5TDwe7myOZrEDX9JLL28iAOKedHcW3xIMyZXdtGQyPgW8bq3vCo2K45y20NGjRqaAutGggfQ
yarDEkGaBOImnfGURMHOYMJ6NDmn4x990SxOHuE6fUbO2egSoigCpM/OoXPnPwfxMY8ufWnHQ/a3
ICbs/Fwm8Y/r4meo3GxCHmbT0MN3pS1Wzb6nm+36eGiIs0AQiniIz2NO0V3hZUczpuUPKknwmIsD
nWn69SPTIfI8Vm0bYhEa8KXIEHxoTgQn5ofX0cD0Uw37qeKV4AWbkgYLmvWUG5RAcwfwScxyXRQp
TT67Jx+qGph/IgCorTV7w6YQwHf9SB+k0Tlbx0PKjSaMwJ3WW8yR8o3DAkOdwTsNuBnLIWfkk+On
pOQ9GP344Zua0as0EZgPdzrWW8b/O+GQIN63jGERO2Xma1cgs0mW/LnZ/dCZLtHKIZkyyAee0msE
+zta6sggNcaN4yfPceE/YM94LJyKb+Q7UD5HTsZTSWcdbKFeB1Rezlwn6yky2RuN2tzIGgB8BW77
EBcLyNdGNsJu6LnExhq1Fx5MMeZfHJfwj5HCyarrGIA7IhyTpji2rb0reF9BGhI7DZKtw6odJ9PF
sJuHojSf6olGyRwex1geYpkfUAo8ofHkxGGTDEwy667lVIWEvt26gI79yt/pGlVmO5DIG/d3WTQ/
x3xRu4vPqll0KJjRYocWx4S2dBYvPI3rpCk2nd2SkTgOb8XMS0IKRNrah8DutoKKopujB8Dh9VOP
mgGrEAzkhcsVRbhRWmAEaV2d1eLOssN8OzVMyNzMvuaGOCZuiMxIHsc0XNnBtFOmaTApdDCD4lGh
7GeUlSbJfpow96eVPeLoSe+Xh7PKPFJ/aEVNKDbTHJHi8g8TYnGTm4g47GwPjF6KyN/ZTetv2n4+
1N10jwpXk/rl9MhGmjMziR9fJh95gfSmHI1DShWHw9amE09LL0qylpBbH/JHYyTbKEJPGqUtA3vo
plsx5CmHfPVksiI6pCWkWT3S31/wy0rbzjaIJPOKks6JWcwT13N8SpPpKUgiRtDDS1P6z/bcn0e4
k2xS9tmiDq4N59cjjR44E7VeKupVqzmPtTHrUuD+ywXClc4y73NHbCVtfMjrqwDtVlvgf9VsZ6q/
MTGH/Rpc/MBHByR2SS/2Y0gumlfVMDg9Y0ByHuVnORgMsRomJ8XscWgs2te2NAHI+kjCx7D6TInD
G8b0sedAs2TzPNgOucHkhwD7r2P5SyPvL14aPT5/a1ZGP0aHabG1HwLexdSfX0y/su7LlA4/g41y
kV6Q6JyjAMwYNapY/iUTPdVqsa661StDB+CPUtMBAsAGr3o3m8VO5s218lwmUJAkOB6hu/H6G3zs
N8j+RNeYr07L+1uDOC5GKr05utlqPDlVam2yMHM/lEddFjXzneWgY6ys+Dzq/FWT2LaOepaA2scV
L+oyOIZSqfOcBbTXmIKsWkncmBiXMAtjRVsBULklsa1WxR+l8M2musMrwJcLSga1eNOWNDI8+WXk
FmdFNA+v5wioQmCrIpa1J088bV3wbiYLw8xYrOuYNHQWMagx5HGDigUEMisDh4OH3Oi9E0ewT88e
BOALQZd5rFk0tUJlCxPJm+2XmnOKF417Tzv7CMUwbinWzTmoOO3bx1TRmdBuds64j3kdvTOWpHuo
Zjq3Qws7iN3AZsnctmnz7oxE67IO5dBIi2TvNVNDFq7GYi0kkNsZM00eHAYvPahUvmo44WFOd94C
y7/pF9S0FY0vljWTwSKiZrjlrJac9PttiETY7XvCGQV07yr55VbcsAHZZ9MxjwhrkDwAiL6pKqcy
aaJjJMIQ7BuJq6rOzMOQ+b9dICSjs5leOJHBqG29Y1SKh8ZvT1qhMA0VIatB35yDHgVvmuUz+TMI
Va3hKGiAhXVCdzcc/gp/CPYZ7/kcZFD+vFtoMSpBnsB0pUU/I43F7ssBGaD/mYyio2tKQkXQ46BA
gjpFqGXY6SefQyWJpB1KV/PE9r7rItRuRjytsxhGdO8k3xJF3qrFWTwuxIomC+h5GqB4wOTkZFSt
cq+9erm5p+OCM881/xryOa3UxfHnvaDxOjIj93m6OOBnic0AaM5PRkAyUDgnDwLUBn8WLRoxsS5L
Ky2K8tj1OLasgjdH+29hXFynMN+h/zlbUbxLsuoySzSaxezAGW6QYHZ2/+zGyNjDRngbJtc5ECuW
C8k1+SuMSbFNcWJOFrt0U+hj5xLQ3tvkP1fiPsoTouhNdh/kszlVxN5jJnpsTIWBuhnvTCeCgbUc
G9PYfSZUd19ZwUMd5fcdeQAwR2gA9B5osZLB2N7gRdnURe+TSdWSGeiRDd0m7jFP6uvYOX8F4vO4
vreJZEQWQ1PD4ezPdhggZ+67cEOQx3pJ6kqUelJVwK65ODf9hNRiEXy43bsumMu6A3NQrOHRi0FN
0jTABUa5JyzonMz2ukhHWsrRC6rJzeA3b2NanIvRT/dDQ3hj91v0bBzLMm79TlRyXsRgQ1m8LmV1
6eiXSgYWc5GukgQORR00/9zQPDRmtg2C4kA+OzAQ0ZHjVNhQC4gILyUdXgNploHsDXQVNTIhPmBH
xB3moHqVV/x2VS6JC970V1eo7dsivZ/pUgWZ8em7EE4X3DdPx9YqlkFb+BBF0ZVK/ak06DfQNsaP
K/IXwUCT1KXHZnmObMzQZBJm/3F0JttxIlEQ/SLOgYRk2NYsValUmmVvOJJsJzMkUwJf35de9aLb
bakKcogXcSOvtzSafmui5u9IpW9Owgsf+DBZhPND1Oo8EAdb5Crdc2BRISARLH5Wj/kYd4uPJYFK
Eh9WVzsj/7u4sWHpAw4cwAx7jBrCpduBUHnSXndsgvLiq+VfQbSMqabFICLkPE3NWZjLd1bwQOd7
w0Q4mpPr+lkmTXSZErWf+zet6NzCWwlk7KlY6GkZklu1zOBWHOh76/mkKB0gAYapAV5SwpPjLZqb
6dAl9b88LnkLqd0dmIpSDDVkP95q0GSVjFsgMNkvrKnnWnn7gIP+eql3EmvnOoypqFyhWfxor95/
EpqqQNDGs6f78zBbH7hE9kFL6FhjK3JpuLQWVJuxu6fi9EDQ8B2uyMmxY5wJZBtJadY9oE88r9DU
vev6QM4VQXHOZKVlH42J/uZNxxwYRSFxn8sI10MKip+PJkmiY9cL/MQkinLigmYOzlM2HXjD/lSj
YvvnZlNSHuwHNuV5GO42oB7wLfGgjKVDJGxNaKNWdlbHHGH2XhIrebZCDZ5HRyM3dochax0APYpt
JJOIaUMyazyqwKNwme0GImi83MfZrX5XNmuX31iPuFveB7gLu3Ju0wvE7pSAvj4uQYRDJ1yWnSqd
57mprga8q6HbRAK/FGQOtwij0AoEPB8MWE6RAtQNLBZEHHhbj970HZWt8jR6tL23Dg5CnJO/nTl+
6O0E6buu7KcEsArWKjpDKuD/nNwfQdfSJWFX8c4L2rcKLJYNU7h/GxGhA35aIlmkl8xDl0fbuDbp
LywMWFZxKiS4IzZS+Nz9WbDlujT0oOoa72WqsD1PAVTg6sOnrIG6Ze43wDWwAzE036HAMw5zGabU
6jG3X6eYXorJ7Ol8u2XoTrwmxDXyx0Rh5aoRD0Xx3XT0vRdk6+0iO2VZ/VXMzrPCAYFlnjn4KoK3
wSpbmBdVMrhjcXzz2gG6Z3Bp/BmtDSMDa1E2Rwc+sGMu/rYc5Xu3+iSdgM5M0zD/+5OOxGWZfiAD
bir7NbJ6wEj/lrTbzV78pily4aJ9ddKYw0mLQKneWUSOZBmI78sHN4QgiwrF+CPZ1HNLC32wLxnJ
5jyRrctVPr64BPnXq1fYABnEL+KFZg0zvJtJnusKaqMazSHuXqBFQelVybVK9A1HJHP/GlcyQZBp
dF+jNmJ6753WTwTn3H3BWyahfsplOXRsfYwfuFTydZoU380EVifBxrUV+LG3WeOvlHBUA9SMQxFY
76Q0Hwd8UNzPyTXLS5xZKzuBlckK+FGRFBCkAj5ut8MhUf3u0u6PExLxbCyQiGCe7yMoH+cwrJlf
Kv+oY/raBY24mNHL0DqgjT/oxL6PO+oSRkqV6/aNSC0CQngCjASVWD4Fk3+RFWjHcknLo7u0v3Pb
12+Lpu3bt8mccYIugLOgNYsUnIvuxI5F71QJ5vdtG4xbdvMfIMa/WybWJGLdx1wKalNo0OsydcaE
/uhVxbvu/W4jshm1vR/0vpHWQ0ZsUQOHQs1FvJ6CeGv1LvpfzDKpuuzIfrqri+bQ+759FDGLLCk5
d2ibg4wbDq18YX7tNmDL21+hcr7ApO4nFVF0FD1lsQmJpM+brhiPsjJHHOJbODcM7EjUifHNJdOS
AtHrsubmDhhDLK7J8SWkmzZInPuqmu46eIc8CkyqDJfZfHlgqr7VtNx2/D8KnKadGD9RiY9NQzOO
CNRrUkwPkltA2NGLs6bd40sVx6dh3agsnH/aOieBudMEGHkkM7hvXpR/ieXD1ljcRsHNqj7gJNoo
yi0Sjdiofisv/1NN2T8CDxvKnimYrfN1IWw+wmJ9++joJBmVPbaYYf20gyVj3+clA4bR+/LTFRaZ
aDJpBTFDyKjlvm5iQtgdIQW23P1SFI+dPTOup4S8Q80fcigU0HGcO4obJ7p+xgCDHRAbO/vqBChJ
izP/XCVnsgfnTqofJa3DoHGR5wSwekMlddVzrJ4vfTM9NrF9J8nBaggE24I5PIvvhTsWXQO93Oec
f6eyuDksQMmQvxvejk0YZFc1ii/KseJNz3JYtvDKshkPPe1COR9N+z0A2lrzFVx0uPQWnl2u1Siv
rPd8yZFOYIWAKxzYtrG2nUZANJK/rh3lbX30kWSfCNXQA44ng0KzbdU4by7lOsus0GnBDzALd1Lb
7N0gpbak7faDK96c0j0ty8CaRYWIXdG+Uen5qxELbX7jk8Srt+rASH/zduRB2PjrsBIx9Dnrs38N
X9qO+LCzCcPiVXXk8QB7oAHwswSyozaN+c9mYLKsW/efKXmA6gqzKKLuayaxtI8rvW/UXF1xKvpU
giTBGX85uXaEcM47oR5wJZDtYGBTbC2mofPofOWEYFc+qSr0vz6kpJUBluxdANYUpwQDCd7wMC3R
fcrUeWKyHPsp05SoeXPIR0KB9AL7s7f8/aDEP9dL/knqDe+gUl6CieR6rVFk1wUewDzxcrPT4fCQ
UYNitdOJMC/NP6Y7VkV7T4m92IOoG+y1z0t+lwEpjQrfc5B4aPK8T87AEdloUC8Yl9cvY3aemPcx
9wB9n4F7ihYOLox+MxoCwkX+SQtIhet1gpvaEcDVHX13vK3iJ7DMr6gJj+1ae1+2QOk42Ons15j1
+5zxTK/ivYi961TM746Mdli371fVNCJVZA89V4qYD7i36Zni7l95Eftlzgmg4xWxjlEWwXqpWISV
h49dy+hBl+ppEf4bqLZj0qPsTV71QSyFL00uBbfQ6mMm/4f8e2Eqfo45Oobwjskwg1ChJdwusaOa
gYNN2n8GxisOYqhwrrFLGVPgsslsaycS+TXrGRhUbGAy54/hXD3GzHtNT8unzbsSlnb3WocFBxfh
n7LBHJlbSoai+LRc+m/0bL9qancLvtBD4BG/w9u6p0EwAsLHfzfAN4EZi5YWt28pf3kPcbkMenNM
uno5ekgaJEQ6vkxjOArB8Jv1JfME5hK5/KzHRuSua8jGFU0NYOfuCSvHjZrEH2lF2zAtf4SlH7ks
ul3xQ1HHhyfDfZ2Ub1oP8UFPpruzkuGW6eQ2z0xYtKF/sYKAbkX3YUdLcjcBFeeW/jlKUk0ZyCjT
rm7O6ZFExSkg5raRg/VNORCXLYkmsmjcgCOTfsgcfeXtRN+9QPqhbUVMJ12oX8YHl5k21LRYf0Wk
T+7Q3DltKcE/LjEcwvQQr/SJrhnX+nM6XWFfwcyhqLOvmq9U58Wmn2d2zeHbicOnjnnIJq7ooc3h
l+J4oj1KY34OCvVKR0C/nYhMWj0CtDP2mFFj69lnaLMeHxFTvV9Ei/exo1nMQtjEFQ71yqhfciVA
5eFEGj0B/2mdHbu7Knd6WV/7xMt+6Vje4tDbGz9lFyFNJyNAKbmOkJW+rRzoYUqit42rX7Y/f5mU
O4KbPjlkq3AoMUx2qJc+BQ6AxRm9QkTub9jsP2sb7Pp6tQm9YYbLg5Mf14vUeoGpuRIfulj+suiY
qV2SmUnIK8p96mgiXss2pkMDw8A1NgEIPfYOyNjzm+pYdiiTDbHMQIttm7OLMZtEV3ojZHOO2Hfd
skcu5AHDwBaCqqeK08Huj69u442YMPlnbiO4yTHnUtLchX34L55RcwYeDklL3SCdhzitXie7/WWV
/tEbSh5ryY4ZTkc7nqiO698Lt7hjWN1ufbdyLxP2PyjC5MhnCAdc7dH32xK0YDPgjgxza5f73bNT
DW/cj55bSHx2CcgkXQ34vCY+k4z8f9E43Y9VCfLGsya4fwzYWh5h6qdDjFKaWvbWurdkeKaybjjZ
ur0VvioefYT/xMUqSUnlViiCE5AACcSKdpPD1lrrhpMRnEeXuBfyxwEwooGwMX2t23WZLAmmBXRT
p/l4RYZ+rQuKL6OKd8EJoyPW1yMQ13PjOF/2FFxtu0at69FRWpcM8KRffD5VRdp6Ne54FF71H1z6
WaQHB/5ahqcUfe8mKO3BxQKiNqm/4qA6+33C/b2un3skwnBRMOh7tk68U4n4OwTi73r0bL34Kizc
gHEL2c1R93Y9/nE6UP41Yr3xFEVm+iTKOriz8panp/gT9NRTJwWRy1LwyrQ7mFA/rnZ/RakdwOgw
N9Ayf4RXfjkxuH7eRgw2qPOWy0CQW6UxPhaMaNMHbDTroo7H6h9kQhLBEEehZYi39Wg1lf6DXC1E
oL1Iysh9rf1dEHOVr0lYDG72UEbRQc3NHWK+2VCGQ1NjDrI3mx2m6kLcoxMCR17rxSjyxp638V2s
l5PmJN/3TAhF3r+OEvOiN77ZcfdIL+9pfYCHSCCNcpSUhkWKElJXSL3LIl6TbpzBR9jhLuy6TzO0
P8ot/piBIILtQ6myh0u0+oCsKU0vhdtfADCSLKM3BoEUAxz33mTkvF4L+cexOR9nOv0GRMWP1oYf
pc9Q2541bpUQHDgf3IiOwoBfATREGalZSrcuHbMbb16YqkQvjl++BEOIrVn5T4ONHXfsJthJmDwj
LPBbj4W4MrQh1/MtAH6YyAIzX3LvzsWZ9Rj2txs/e/DvttLra1aw6GVAESspINnFVnb0uwXHSXaN
anNbEq7SsVAfg2eoVGGmBMKkfcdR+0qE6bFspnM24qXxvRnpGi9y67HAxfOd1WqFBxeLWJFwXvES
672DGrRJ/f43vnww+MbDQGqOYm1Y6cNLwykjhoqwnhsthrt1Rg626H/xrODCoSCQWcCSw4Op7IFI
mntDP//II2KAs2ypi47zx2kMqHfHblhYLzlGWK+yAUI4lJkO27l0n0YsUCpxpn3VBVA9bP5YPZJu
ohWdEV+DO88wIVjjke4+50a/SwPxhg0khr7GiTYeo+FM8eRwCsV8diL5PcPLND4S70DoquXlnAac
i1n/JnMGmqbPAaGq6Qlx/KMeqdJwClxiU9Ex4BfesYrrTw3YKfGRNkI4/9B8tuDMt7NJGFMwp0PR
eHBN8BUt9SOWLsBFgfu6/lYdDtNNLjX+55g2C5ehWvbQhxHqYbH6Ou4DPoeNwf658cx8mhPnDotL
s0k1OI2lecT2HtKgFu3SJb91TnJdrXEiSK5dhxLNQYGYzVnZDsVVci5OLZAJHASc2qvVF8yPdNZt
+2oDGGLppD6BOoeK78+xxQ/v1V0xWbd1RNHBydAYCaKZ0aUFMbTNOBj3WXgT6z4w/o6q6dkelkd/
niNIflAQsurdJmQMzeLRaaKHaU6ooGBxqES+UmNJb3N+YAwVvbDHn4iG09Be/A6wftmpOSC83oig
Yv5JL/YUwoOhoIvByUSvwSrLrRdbxJDz0JW3CrGxYo1e1+q4JbwnzLcZ1b2H54x41X5enY1z8eOG
2X6Mll2SVzcrIL9XQuFHSvwdJQWGAxW85RkSuF6/EhJ8L3oh8hPkCBQxBJpIWye1NHeu7A4BR4oy
sO9MXwLNKwlPslQKdq5GSFa/5lY18lX24efQ6H/rGjkgCa4qKyPeS4+JyW17mikYuQUuiJaEG3Gk
xDWMkqdJy5NpMOWrCW+UCJ5tGX/Hpn5pO/VtC5fpO8+TW0en0jPeNojKHHgEaIexHenHGkPGB/CD
Ml2CTRJXHl8EJ9Lx7kjHVk/QgjTGzUfmZyYLVnE9JZhGd0ym++FQl+VdY3N4ygZgALqLH9Zrp5fG
9V5p+2IPjMDXDirhhLiUyMuSa2aXySlxSuEMQBB4sgP9VBRcFJVz5l1jQUnVLnVhdHauOBBjJMaC
TpBU/l9vghK6/pswyw+xFf5dUq7RUpm7SIePCd9wPbFXYJd58fvwvoyT94ZwfTW4uL6ghUz2A5LG
/ezld6JgKkeCwGbChZZxWv+dx8RqnLGN+OoYGaLH3XJX4R8O3OEt9KL3iQWDM/brWHMQLjgSxpr7
amS9j6smMdbfavmyKiI/gWIIox+bIXvMmG4suf9DLzZ/7kHUUUzrDbFwZT/P/nxIkciAdfDbYL6P
7ImyM/KWOEEITSds7UDtKuZuyoyXhYNSnjBywAzT8XgsyJFOReINCcuOfE7V7blL6yfdBlfpL4B7
3bu1H3Z9HRFCjvngXovBBpa5boqSXyu/4g0CY1o6F6i5l5waL7Dk2b7hhcI7TvBuyNzraIqXmuTh
BvAodZ+9fqlE/LDehMJpPGifggJb7hjp/K7AhU2sDGxR71UcbOyGiabJ9S2kaTdJ4w/YIbR5xM99
MD6F/A9Akr9M7Zp0g+W50euDlCSKJCktAXGUXhOQLOttpGqnn6WavnvOvcH6mLfDG4I0LQoAYpq+
5mCdXRpOTogQP17mkLgKyqPvF59pw1wmcc+dMXSDydvYY5XTw62FEoNzd29RnjCSbayLYR9m+mwF
/I5JVB80RTV4rfw90yACkXZ4H89thBG3fc5d9kKba4PvQAqQ1E/Dlh8x0S8tpeAIU19d774joiGz
s9jPpn9xiK2C4kifa6Qq1lQeigrgRdM849sDFWuBzkausYPzeoCuWvt+7qdL29GSIDSwEuKxmxm6
ftFNr2lhvroM27gvnepepuH/x4q/M0nFwKVbJOdtkcJcBhKQnBP4LGrnwW64iZtBz/dN4XCz5eeK
2HqVBzTOEZfZMme7H94jbY5hCs2UHYCuFL5rmcu7ih96fZDdXj0XS8ZeufwZ3eIQCYWdRw8f6w+b
8vrJwS5RcRkVkNAlNeCewib+0ppoVYy9MKxK7hrQEjfkvg7/5y5VXxCH9tSnm6rrpPTP4Lj7wus+
hEOPtdV29UOq8oTLSWXuysj/njuNLGAoLJbD2WBR09b4wHnzvms5wMilfsdQcexWnFrVP7LGkYow
pNXReKEsj81DJNOrtDSWmw74rEVoaQ+aYuKg1hvOO+kPti+2r/4ayeBzSS0wOW29XQL1d8gDpms9
kKdgPvWC69R6+00ra1u54b3wxEkkTEV1fRB6eunSiEV64k45r64Jx4ounQ737kD+bGkEF16qt5m7
tbeqJDRY4beRqn5ZpuS+G+rPWg+fVdtZmykZgPw5rmAY3VfXfklyENse48VBPaVO/cIADg3BfPrS
vuUhLkDI9A/JVD6mffA6AGDhki5wXvAujVK/dJVam866f0XkHbOQfFyMezPyguBYAcbN6M3c2WRj
D3FvP9kU0ooFxzGGG2R8q751kvMNwDns5HUJ3b4/0ayT7hbP40ZcynAnfETRpsgm0qMg5Jw4JYc8
0WkAu80s7nHoqhNnUwoHOcy0zeOIV4oKl+5hzunSm+wdQSZAfu5vMReXxAXR4jX4DKYe5ShA3VhC
84rXUT65jSsY/TScf/vlPsWRTPRNnYXPgFRb4jHGFVrA3xwixsUKR/zipMUWLPB3gHVzGOJP4qH4
RpjI1F71MNryItl6Jga1YZTzXS6PsmNs2NQUT46cxfDMwdtPnlsWhG4JXikzvQtazPszKy3zQ0oY
vfvRFkemz79jfGPUZxxtwzaaG46pFOthv3L7HT2TlyHv9+OCmzliDRmAZkEjACcEZK3Cr2KDXLfB
B3geUVpj9+XBbViXqqV97BduMuGU/tPaem3C/KJdu0LdwgjA7CG2JxolC4CDAuYUyTBTeTCNOKJP
vDPY7lpnkwUJ/BZLHG00C1Myg1CUJtB3mOBSzHuapBMiAiyarMXlQnpv/qo8vHNWtpo5+JE2jgOR
Cc6X1Ymb4W2mZuEtdBL1kFptsAnEcFXwnYgwyeEQQAuSmYB6TA84g4DC854lu5KSMTmH4j3wgz9V
xPWYI+2YZw1sD76dZgoA25tbnQ2PUlaYBNr57Ap9GIaZcmW8fjLZZ72iq62G2eGOHalNl3mntSTJ
hYT3tZhXMNbA6DLVeN6i/08hxmXBajzxUrf5S2AMWr9EYfM0iZChXGithI76/wLqlvbFuPaHNjj0
vIl1a+xkdUare7By9SN6LsWpQrwTNsD2FI2tiJxDJ6jqaQ1x0hzg1tZPCGqpWU+rRyC5sRiYne92
XLGSDzutHn0vuW9L9xsvA0aKgYCwZyt1b3TbH4mS7uwoQDOHnnrNKCinP7oHqgQpkfRx2ftHVVGb
ieJe7ytQYbfJdsOrR3gAAQwX1rEuuhWIkZSHseJ6QQjnxWXZ66R483r7i8EJQZLcafauy6LBHPUl
LURIitNhSD/BS8XIdOprePMLGIYI7a0m4d5G+0RQXQvtf6+T5i1t/ceibm9kISXvHz7ROevvvdJ/
7vgNRrthDZ1PPq9KTjnEEOA9ookonGFsKLF3J7EzUYFoaN+tk8PeE0ccBw8RyWtlpkfodU/AhFdH
a008gZhISWm5InqcOUBIKSGqcebiqXAVISTshOQj4CFhjKPyvHof2HJ3NcKCbwUHO5I7K9UvnFZ+
EAW/ERZ586s1JlcgeM9T9GETot36AKSB9oODbIfwUFrpt7KrtTiiZjitvjD9nxNALIQt/QeTefuG
TG7Zo20kvXt2sbOXcXbx8oKQ3/Qe6vpOciMmwko9iM0soaVdx+WFGO3gZ3GakrFF9B3p+iN2xYNv
ls+Sv6D0nHxPzyrVcyE4X05ryRQ9eOiGE2OnLvduUMSOTeyBubZwJ80XnGrM5jF/1j2M7UDolvg5
51FoIzWvXlOEHPs9IZn4TGeGZNu0GF75fc7lUjyPRfdOj+t90M4U37AWR075A8Wbndi/d1t1bsb2
Bk0EkG1Y3mVMXJ4CD7dMO0eSIzrcO8HvbXdNhPLPuJBgVsl7kB+xmJ9avzrPw8IVtmsQqZE8EQi9
A3v2p4uxMi+t92UBPjpNa2NUlU7naMk/RR/3e3dMXpIwvev86Sn2vafBnc/xQALLilBCa00F4mRR
dRHZGE5Cc61kftcMI2WihtrrqSbrZguh4GtHuIVWl+AMZomgtUWBI26k9UuvdoWnk7ss8y+uNxya
tHrqQvLoYrT/xMt0ihr5242YRjc993gMDy/plH0IKnNbwQCtMf2rNBEyaOl9Gdu+s6hGd6fgr1MP
V6sPfoxdHnPZXua6p/qFaT4DgpsGF7X1wLw9hE1ocxxrHyXjfh5cGoHKPCFCrOy7qQsOomrFoR5n
puTlVFwMfuhR+y8qGy6L5hY61+XDys9Usrlb6vLk5ymUWTfbrehSKxMvvkWZhTP6lIuzfqtYIv5i
ksb99yrK/oc8UbNNHP+njjAy1EBFAPcc/Fg+NjRrRQHqU+L6sHviH68wf2vBraOLzFvJkSsq7eAI
YybbFxH34DRL/zSBYYkfn/2GWpYcB+MAiQjHdXjqR+9SJZyWK2/FEKovUyckjxku1eMT0t6fxo2t
ba6br2rCbunQI6R8lb+1puGGxoSQWkw+KanQ1BqxN2WQw05BVJfjqnuG9Ufq+XdSMnwKPXXCUh6v
E8pnw4eoxXjy3OG+jWJrR9US1hEX0GTTfpINextJpYD6ayDa2ctJQFpYU5M7bZMp3EYALqqebTPq
s4+q8B6KLnVBJDRQhazqLPm4CUKe/dYnkzaH39HSH90GopOauagmgDZbp32SHFbx5ORYyTsWMxV9
1GmoXlLR/Bli+RCY/nffeI+iRHEqATQd6mH+/4ORCmdJP6efS69/enJNVjDemWj8TdnhndPNVzaC
HcvJMecT7MsCQAM+92sNNckD+PzpVsGtNAV5xHIADCZ+4pSuudCc65QRU6kfvRJKaiOvi/T+OBaM
3Tjtz/5aE1vWf7D/k3Jq6tNQcoSm0evsOAHTs7p9Vy6d2BQ9HQTBkakKfnyxAFDS8ndkI1rDRDqY
muIOYKQ3d/1PIpyWc/63I7xDHhZ4oTaJ2ReteV+i1fnfTvf4SbfONL5lQX+3YEpPyho/ybRtMypO
sHRwAipZSsdgMXsxZy8gDd1Ni9KKZopUmuAuD6JgLQEPt3MLgsnm5R6Ry5v6aTLD8/ofANt6xctF
DQGOS8aRu4rFNQ71fsj8UzIOL0uk7oMo2TOTiXdJD7k0SxzOUCkdftiuGNpo68PNZ1CvEKaxDHjJ
OvAkV4Fv7qhwbnlVB41JYgAnYIlmNqpX9gowiZ4K8GulOK2xFbrOwfOr2tvr0LJzCvHmJt5bcobR
nznUpsnCSY+KJJT1QWNCJn9hQSpLjLp5mYOjgZtteXsWz7R+dfqgjx+JCnJvHeMkqCiPKzLVIAXZ
UfY4BPaqG+BDT5MzSMf12kuFrfqTY51x+TzjTFow5IzfvHR16pWXAAsLLkmVLtrmBaPvjWR+29A9
xkg9IM7t5V2UsLF5AROOMe+nHdkdZCwWfp3joVlEvrNpjSvIhqu6eYiNiOpd23GR3VlWif9EB+R0
d/E4ZcO9Tn07/dKiKYIVyyEZHORq7qPnuOBD/DMoH4oy6Y41thzHlUVlfN6o1TwUVYg2u6IwWX9V
c4h/1Uu5rzF697LgEoeTfoO163k/XuLk8kvaSTOfRSxjsvvNWAW0ACkYf9SsuauVUXf5tHWwamLn
NZPIQZvkhhSNYX75SrWXZO9wRgxMykRBcA8AP7AoxvPt8JQJNToo+G2p5hk47cBvl6X2hHkAfvh0
qpyaJ5rreNg9xbF2419h1UL7Qg0aMNQ2DKlbunSxvuHnYRLJE0JVTIH80DasTFVekU2trFGzn4Le
yTcwKmhlzysLLtU+8BEG/9ZJFU0733c95zCqhhN2ROTRe+kJLFeI211E2K8twJweZycN6TOuVYVI
icUh/xmVVeJpiMSAARGoRKCja55bfER+kdgWKjJsMRhknQyRPou+fwvsTppr21hTdGFCmvJojzp3
lq0M+S1XNG5vxb861fFkfM0hw1O91Zrm+p+UA8jG8CYmrQp0tu/TvoNNE/JdjA0pi85iCcmLYu3a
LXOL7PMsQSzcmoIU2U8DhZ5xspqd1QsVSXtxCM/5qmJHmPDD9PkKEyztvyKOsXFsVb4+bMcgBFQG
F4kxJWmEqZsU6ApL8lem4NdbOgW2s4XEyNitNL71I9zRkZcWE0hjXuBdBnOzTpZdQrKeoNj9bRkq
KQhFzIE9fo4D6/tH33k+wagutyhZ7RQfEFG3yTaW2BWORw3PVnec7QiwiHqx+VUzcvEWT03diFd/
dvrueQnHqJ2wFPpTdyULa6k3uwZyc+IdnoAhK4g0MY5JJo6T3JUuHzU4rtLhAM8RKgmWYOOadsGl
SUarYoEOa6Aohi4Y3US/U4LICyHrxMSPJMSr9r0vawfPQe+0s34OVCTCL68f2p6TJGVw2HwW28lW
ulti193vrEV2+J6WoaNqQbBzmoMU1SBmRsvYz34Ukbbw3UmaMvvkQO+YG9Z1Hcf3HNTJlKok6BiO
mV4UFn9kwsDabQYZqwhaXO8x35zSvK2iQ5BG9vgyS1dwdWa1mr12H4dxOeHTQC9PqHzAnZEj/KY0
jd8NBnLpwJVFE51HQeaPD8AT7S6Hq9aquGbOP1XR+DbEk9c/5RXamctpix5Emvz6SXgRyZrao2kx
tUaya5ssWUr09n5EFstpfbRzQeeaK4CK7HBuJGsSk7VGQRiW+P/GXYFhGcyZzpOSOGDHhPcdq6Nr
noyY5cpVxkwXopg7los2DF2rsj7DyRniY0yL/fqNm8qd8vvM4neh/aSpR0hVLCErkwbEVmfJWx9E
qsEPh7sWUp3ouu4jscG5kdwFixn8lMq3DUEFJV36s5SddemBOx0rP+24lQHqYus5Rr6ISnAemEJG
pzXU0GRu6lh3XeEQE9mHg4ZRDkkP1eiEXpF03TrN7jViYxYG2K3lTCC2Tzyv++lzE1e33h4DHGXC
9iYstKUkNR1tWXT66rXJ5Fw9U3eVz/qu7hqN+DyvlKnZsztkGBVV1WOFggNYcNJD4J97QrSEfMPQ
CQk9xZHHcHXjdP7it5QthF4P17O2oUbi38sQQixvgH96aL08We+lTrr2UnNHbMg5uK3w45IoNUhL
ymQYxM/O3nMQ2wPWgwxUPJDDsT8ywmP27rtjHDMPtlCKVyU6m4In8lY2VJWpSBRtgrrP5/HYcT1l
e1zs2uvlBl64yxlXs62sk8csIE2+cVphSZCXTdKF5a5Xjm3j9NIzfJdTQzWunA/5HAeyuZpAFVyu
x1JK1WynwZ4bvdM4G8x8tFITDX8nIg0Bej3xsmx+sacJJ87ZHX1g1DcrqdtCn2M3UHV76AoEoIe8
tYnnHDuaqeQ/2GK2dM54yEwKaDq0pFc+aEeGkmKYCWDRoRdlGjr7xfGrCnk+gTizNuMKVSh90zqe
4YAfIuJl1YhvzYfnj0PSDGhyHA6Wnp+ZI2DDXWoIXZhCEE4z+9sCaBxcCaZP4fNkNThdwedwhGBy
Ypkhdo+O9BJu1AJ77Zg+jbTl8M4ta3x0dIiPlqOKXdx1WdBZ+XAUrO0KETDKQg7vEK6w1m4YeScZ
AQKMy3O9G0XXJv8Sz6gEAaRLG+SsUhG6QkardCmCLQFWZQ0oMGPaMYFra5ehUNtNgPn2TD9zdeuG
osLpWQu7McXO11ZdSfyOBY94btG+Atl+NLSv4qIoYdtGHAi8Y1lT6pNSIart5gp0Kk33cMs7Lgl0
zQINzyLHnb6mPmmH7xyO6NqW4nP+ggeQLj2I/GBOsu6zDGq1/EfSeSxHjmRL9ItgBh3ANrVkJjVZ
GxhZZENFQOuvnxM1i2f9bKy7WMwEIq5wP/6LGyrSuUttMhnBHmEAa3WgUZgkK1bR+CP/M+2gLY5i
nLEqbxwf6kfJCVZUxvtUFiTIMC2RJQz6sMJ2FRpgq62dbPFhn4Z48RrMFwZc56WOY++vFRKSswXj
EADscskLmfwghuLA810V6T01PWW+41aYMUGysV/sp8QunFkc2yiDmIFRzeobooUnjNfT3sCvWO2b
viuJl6fg6ziKvaEU5Q1ZZRL94SAB4UOQomzDb4f9IKYhMae/TWcMHQZPXnFvOftsP5rgBxtCxEoM
IitZMyiNZQTjSoqwSt7Squ+BKRW+H4xkKfqxOaLHMNysTbDrzi3GtbqXTfpYR0m6fHd+7QbLHtOR
5QpMXhZu8g2M5YQ1hR1VjntDp57KYUsFVyJJBWluEzubJGPPhKAF1Eg8eBVhZei9FmF0w5CrO5gx
2y/jGE2qRM6RDHUX/ZciGBD2auAwBP7GhMxJmIkH0bir6r5z0mPcVJ4YDtQDjmGuXcjl3bVI2aJs
uhoGkjxijm3F3YbGO3zWZi3Is83TeHwzTJh0JAnb45CordMKgWI+rIfgNSqAmP7JUjfmRsI9FxP/
WykBWoixeFlycYPt6YO/4WjFOULDkJEqtRc0VHbGuIM4yUhHrV3Gyyr6ZwXyy0yom4fNsnzPGquz
XOYXeu67TmdLELomKC8S8FhL3huUHrhC4nDNP1g+IymcAw4IFGMGMWHhyJqQ3qY3zel5ghfK6V9F
RZQ9E/Q0iYql9dy3LNinqTUluVGOk3sQ7ZnSzJslShTSLjJwCMsxrJbnD2CaTLBiBUxF3gYp4hFK
U+X2ziNxF+wtDRrvnwSZBHDILgIoba17OfMF7IGwNQNJSpzOxIbNU+n2F1ohe3hIOwK6E4y8Ud1/
Br63YDsi8Rg4+qopceLbqyBR0gQxOw01xM05mhDvUoTx5UT8HZno2F0gGdnIUc7tsA2dvHE7LsMg
8pCbMTk1Px1m18RbDj3VOpjH2Iyww/UYI1l0sujtEICNfMe5s6eAdYffjH9zHBiS88l/Lk7d7hxE
qKDUiY20Pj12IA09Xh2GbGUmHPDum2EJOsi1FXk5guwEBAsMoR7LYsBpGOYV1lcJ5wGybF9WKnrg
2amlXJMYHrH88qdZFb8Z00tgFpQmzJwG23SQEi/pZFcMaebQoledkHnyls1ZoZk/OIyDlNzgxl7U
aVZL0J0CB8jX3YWbgq8pVoiKHhJjBlMzOouJxT2j6587usWy8uqjhVIfnqRrU+zhozXswT71fl1p
z/vkMmgHL6MKyD1JVyjtTfJnbBe27HgMN3wSo//FfRUTUmzOyu2vcvFd7EtRkc/IQDM3mtMBIFQG
bQ0VBN1NC65OgtVLo7j69Vsj4jvsLZ3i56qijNm44bnD35QGs7Y0pmlY1qsqbQtpUeBRFvnnCVRP
nZ3tnCecp8xhs4qfu0CN9R0HsITIVnITv/7m4x0HvBHMZPNTEscLiBwXnyacBTbxXdRvWsum09jx
2/BacYQQqutv+auZ+YOs88oJDuWAY/U1wMaOIbTuAsv5M+e+SY3XisyCCDpldsIcpxi5LKwKG+46
a6P5FsPoSVpQbA0C8VXNAIM+UyZEzAVByCDloBqDqf8qQFmh89FtEMyvI43rwhwAMl5YwrCaY8Mj
JYKQNMY5LQLk+VKUZH3BnGgjRJaoyYuiewQ8EpA7YbE3KBBHL0Ucnl0/y5L93LrB/FsFQtMjYvI0
wkOeVlmAmjmesrw8+ZHpm1e/bYBGrZlVjhnQMjbFKlqpVg3GDxZukxewTDKXMB66nxKUS0TkBA7w
LEPzvBrKZHSQbTv8eEwT0BwfQKlTUvoJPe89i4eoeEwYfE1fOO11qxSNvkn0okjLZaZVIME0+Cag
Yuge2adUNfGtalZyEzcpWscVX0SeTey+ZBH+DLbqsV6xpLEVHOSBsdG94mpyhJ7W9PFvNdap+zEN
oCxmrO7DOH+iY42C19xbOoHCoTJ95fOxx7V/I0F4Ep9zkbYzUBi6hsb95ASO4BbQ4zl+zzBLxW0I
EDJkyeI5A6jblSAAcvqb+znt7pWAn6VCHjyLcPz1CkXoGlTCLP4rxyilQAu8KBfVM+ERifszRG4t
SeQwBhr8IA5M8xa2IhgMSJNBTP47x2bVmGwJkPTDU8q9QWtcQMloOzgxAoyNFlRGgqKsB3nQmc7S
UrwYLZcxyjOStVfCk2bGgNDzJ5WsO2tW1ACJMGuEb9LkuH7O6IFzPs4d+zZyRYKQaPUIsXLsMEB/
bew+HYGxe0D3PwwXwcCIuVx2dbwvDUuWNzfKsuqxaeRc7xMzaaG7lAN8Kyo+twStPaMluKqqabGm
TMipcQfmeB3rvzWXd/aAvbsyqSrL2prvru1nLCOYErYN6Z2kd6C4kahgCI+1Kzd+ZBPje/8Zcden
glyogD4NvVgxjvW2tFx/qjZxh6OEQVlrKLLHWX+zPt+YlV1pduYoEYerXprJuYsTO8EQnOD+JENw
fPFzOuQ1msy82ENqJM9lWUQfrqe0pG5lglWlFycUjnP0igS/KwFFRr/OSNug2GAsQ2LAxOgHX4FM
f2QD5bIi7MEhnrmQV8tWzmlmzXzFWA9f28+p753clxeqS/9ep7AALC49/bV6JdPTrvGvwu3AXC+C
uNqVMzXFvVcwXauYlgPvDS6/OpA4UnDNAdDoXDntUmviRq29+ea6haMHjAwbWxcKjOlH7bHVdcIm
YXByq6uExAthT3wN3amL8CXQgS2bvCyJ1K3cziGVmUPlGEtb/pd4abJzQtizTdR1D/4Y8bbRVtR/
W3YA+4FBwZdsWZLDphWsnGws7XJr1kH4IP9ZwgrlPw6+NZ1UrfzvdqSPLmO2FLQ7yQZIDnr1PjUv
DQDSa2CVzZeNUYFJkhyGiJfBxh3IbpkZ9MgUJExKwKpN2n6OTMteFqaDWzBE8kiTW0OI77Nug1RR
PrqI4WB04gfaq0y+ls0c7Txv6o4O2GzYTQpVLIv7W9LSyBIxlByQF7FFNrHLkbttXlwOFwZk0tlR
qE/bNFu6a5W1GHjngD1ZUrdvQLKcu1ujBooGK1sjyMLpNBgVibZuAwMLdoyeMf8ai1L7eRkmRKeK
2AUxxcYT/5nL/EGHKuTXJEfEYLofqUIFI0b4Q6j2jm0IVhO3eUA4hT1kl7or8YmHLK44OIiIXXTC
Z4x0CmQ/q2jspM4/B2dPVVt69gYk69YtBb1qiY3tE3XyOVkS7Fli+pN4wdPQ0LokLn0x6GGRnlNH
HSLwiixqce6VLyUgBS3fHszmign5s5QEg8mgOOr9al9Lgok9+IaQ4yZK+og40DTKDxFjyD4DZYKn
AwgGXy9rl7yoboJI6d7y6U2DjgHBfEljFp7GAJ+8IVkR6EA0P6YeDjPQrkHC71C1e3dY0B7y86Zo
ASJo+T9WveAPZNkMuLB3fSx1xkb189XF8rKk5B5zByMR3tPyPJkz7IgmNPbe7AIKGjdZVP/XFJgN
I1I8iBDBrZcvL24a7nUSvJ0RPOaSsOcxAeqSEdExnU2SX7rE3nZ5deBUf7bY18AXIZapY1s+boVh
byl4dXT2eLXM8p430ybnJZnN33T5ShSCNTAi5FVvEqvY2nX+WrBPQxU9k51sw8l0Dl5Y7CO+WQZ+
u9L+iSP0nZa5sUu2+BIUZYU2cvnkPN6otHkQPUqLGkh4SQKLNoyZVnCgyaWNFv2MIx5fXvU+jtTM
BLtjokFQMDV318QHhbRvIzp5mEHcA5PS0DnbeYZKRZzikr0bhBHT0K25fPckJewbCwlArcVG1Xdp
/xkTb5s1wTEn88m0iZWaFpOXMpx+BiHUumu9Kw/jNfVHAlbti2USZbQse87BizOFZ9uwHrTmM5bc
JNBmzqLDj2OTpN4F+K6KxX8nQ/ezaUlqBlMRzZAAnPdyTg/u1O07ONSqz/aoZ6k0vBcHrH852m9W
XLxy/oImrglymT8wjh+j0NwOjkBJyaPMiA3VGnJpA6YU7IIRjpYVj+uFWVrv2h9ln7+oMHjR/6KW
+wZKQAdyMNbnNEPugQk1k6Qv4jw2lfoi6/NgAFNWUEtidpX4Alb6PfYdc1WFCCBE/7TkX5lhn+Bc
7is1/TCgPEAEfOzL1yUwt50az0mRHiNW2IR1R4G38aP5PLHdmnznI9TqT6sQqyEmICv0qfAHg1VA
82nO4RWr7Dm1qr9NNSIa9HRYxsWv+GV8/uUpsUnKS9h0LYdiIfWT3GppKnKDYOaNfGfW+OPjJKiI
MZKK4hEVrJNjze7Iy/BIEMVwjVM+PShPIaKcvspZcuAN66ae9ijI7ikeVgfIA09jRbaP1XwM+lPn
AAI5B4q/ZP5gsWLOo1OXEq2YZ28FMgavnW4MDZ9M03sIVbBta2PrzUR8I4hkhrPusmqvRQQO4A/T
72/I0r4ImyEJUOwr3rUJuWDClE4WnGhKXFJeKo10gH2OPja8BkydXedbg4ZcJ9ygpd6ETcY2tHmI
MfOmTgnpH8lk8WPSt4a592hBl/fTABlttxn41LLym5j4c9zj12BzwaTw4jdy3cAmqsV8irN0n5CQ
oaWfUB6vzDVXvW/sHQ+EXgkXHS1clQZ7fWBMHN91/p/TtjiUXQ4VtO48Kww62HDU+Utj11ePTB7D
9A4Mxjb6aK5J6GZeOnf9bYbD6qT+zhwsANTFhjf1VNblv+crhTnCduxD/+498joNSAFoSVY1ZyOn
gx3566ZMXyzQ5+bEOYlZ0dJOWt5S/ZlnU32hFocPGx5F6j0xLzo6HAv0C0gu52th+ZrwuEG3T69k
bZHJbPAPHZkbH5rY+DPG4SarMD9x9oFLf4m8DCuLue7J97Xs6mTRLYUssEBk9d+oEM9Bar0v2E/5
S2ryE1/2vKLKOXJebiV5RFj9TnzeO2HkBPyCZg+8PXtB5PoCPNzEHoOVraI34qsCP/zkTw66BesQ
ixhULh4J/ryOQ44MwLNn2oATCS9lF6m/kxkEhf56axa6tkYiZ+w63L9siY9+8L1giamxzlSsEPgT
Xvx0eHT75Lk2g0sRw8xnxU/5sBqCkVV1tF8MTpuJLS5QF5xMR3MMN/r/D4bsZHKQtH61w83eCgIJ
E2edu7T/qDOCCa4RXjiEKGgdirVjvME7eBB1sNdnmj6z8iqAnIUyliucYoCfHr4LMW4buo08WDRR
5lNF3UYiP5S8n3YPxpLjQ99WRvmt64e8g+Y1Fs0ptpxDjXdTf9aOAxoyg4Q42uWTJRoMLZm5t5iV
rnoXZ3XNpRbXiG/stEL9OXovTFZ2Q+9fh3beiQUCdZ31zEksdzOkEbffXCWHuutfM36ZQM5bT/Ft
GcZTQCb74qi9G9pXBW7bA5ZviweGTpuC2iKFru0F6GbRAvfgOoxM7S1ChnXdoVS6ZhwKGNTej3Nx
LlpvrV+42ZixSybM/LIkpiGZfcHEPnxwK2evFQlF3l6DMcKthY+cW3ka5uM4lCd0nW+G/R1RN7eN
xYWK1alkkIP90B/mk4YblCP+4VqyOOW0dnhomkmR8Y40i59NhcwhjNB0lOGXR6DCauCLJW/mygqJ
Vc/Vp2ANk2FX+e5Z3y5d2mu5AP4p1gYdOnf0hYXhP86zi74pPbqz+1E28aPEn7rQTaSDOi2CGgXj
wdlEOp81iNf1j46j+IPl6cFKEsU4KvuUZrjXt8qE+cDO2ktX6pO83nrJH0NmV5uXXNO9mcJutH9J
/276uSd7bx9kz2yMdj4PZ+H1L/oTZndzddzlRr2/bwvjT9aRiatg7rdB+ZTE4ZM2IetHl5XUqiVX
wQrJ+RPVTp+mJSc8rOsHAYRD/2bJEqTrWrLQqq2jJMDDzac/yI14XTouNWYxIwAuBSrV4kgqzDdM
aTdShHd5i1ESTbwJNdIoIEg783PXzTiQimtdQVyMcmuXY38xeywLWPZYm/RbCSzIacklJ3JN+/gm
D+EpVaQHjmcUw7ZF0iVkeCyD4RFI0G6MifYI4H9W3qZG1agr2sj1D2ZCT44ZylrqjfYjeQmOSLO6
LBmhy6U8zXz8hs+EmXJhZBKHwIJ0Y4xTZBwEaRLCj+suwcjgWX8vSTfQHfKp6z/OQqkzD5iFvSQ8
qWp4bgOiPiijDA/wZVR+VxS6TSse0zR91qeDvjQ9J7w3fGoVIhKmMPd2cDbdOJxCKo6BNQozQAQh
wYkoZwqo/BVY95EIZujsy8brnd1kRyACYUoRijBN9llpTgqSfOQEuxmfvUdDh+SVo6/ZpnzfVSRP
fAv3TEP67R99BYOWOGhHI/Ga/2rtuS4u9QCXgROXzdhKTjAcdbmNiS7iWl9U9+lyPTV9eu0Vcice
KaiFsCo1eSLfC9WDzs+OmcrPBnL+morNc77Jd4cQ6j80iKIyWV6r4rPvIkwagr6XxB5i1ncqWT7r
INrNnJuharcmoxxd7uhzs8o0xhu4Adc6+XUQN9DND8HDkFMmh866XuZ9mBjPTZ5d/SUl4IhkrkZk
QPcIDMdSJTmXosk5z1xhEz5DbcwQcXYiIerkBOMpHfUgJ2YfyvgXFcOD1PUdUYe6/HHD7qy/ZG2A
TPNpD3FtHTPL1QelVPVjk44f0RJuUf6fuHLIsrS/BogIfTA8lJFz1PdyJ+U7YgNNkWDr8qzrEigi
/zXMUPuRQnNuoUUWryZ1v2u8yYDPJIHg7rmwhYc3fZBVIGGGjl0GfyLYK/0F+1140ScLq9cTo5lf
E20cWoadvkuxHxGfQjI2HQ6Sz4tKhq/Bt8e9AKvSS/lpaAINTym72qNuMQJV7qa8Q7YsEB8CT3aK
iW0wMhsazpaXt8kxvgCIIiqSgBUYb2UMRq9iuQJeiD49iIpTVeKnNZ1rR0nAehLWd/rjDhYVVMsk
ctlzFsQUkXCgdqJ3Tk2v1fZIx8HxPerDvy9Ja+WfurXs4+Vcos2EKPzvdUkJjwbBetavNdvmIztS
NEg2RsfGfY643ptuJpwn3OqKfQa2ZHHK6PedqdTdwlW8akNuNUdhJoraXVx3uwFHJbPLTd8GlyG4
NnRT2ncZN4y0yWvzayT6ef4dQO10Rbm3oIdagkSK6UH63vO0+Mea91eZhJEsahcMzjbxvZ1u+Nx5
WrNnYPuSnxu2UgG9HSvII4uLs4EJ0C0QUcuC+XO8C9P6ZgA70DdaBwy55xcW6kGXgRnPaYYC0Kdi
lD1dK+GvG67ldcWRb+XpfyxHd/ri1U+LyCAj8q126CT1M5q2b57qtsqjxUwE3HNno/88mz7Cp0uq
a9yevKMo2y/5FF0Rf/N+F4dQDAzJ3IOPHZGF3kWQsRTKlxqKlH4UWHS86+Mi5+0X5mOph21Rt4Pk
rqufoRl2hmXhmibKBfEYoTVdcK1Ieinr9i9RpxQ13j4FipP0y5k3Zt8yD60RiouI0QnHBzXBrkim
Bw1TKCi5pCEPpuehUXe2+t8jzHcT4w8wfdSI6qZfCX6I2dknW9WU4sAWeLnwYt/yxIB2nq19ltgF
VlsdPAuyhQSy0uDB8bnLllfqb0uOd8jKtHjFxqky9pLJxidIjtkZMcUaTKP5VokWhriTeNXnmkrD
A88yD0IQWX/aYryrzrt6GQqa8qrLXH2NsmjF3gsOU3/SVIcLjDlMVAxgzmU+81sIh2cymr+xx5yC
BE+U4rPk4dC/Lvf40RuDB0Z1ADhtAhP1Ny1/RwYv0uLEbp7KYtwai3Uxw0erSPdUhDx+hBiBhfxX
pLSTT+7tX4eS32ge9NnZd/7TYmVbXfUbHIkVT2DVjG8NXQTBYwdSPPeJHb4QHsPf2ubd5CrkQ9bn
sk3jQSCGbmr8dv7UTaah5mf9R+mXTldGESVLwWxNl1NUgHkKNK0WNguJ9oEmZddkI8vaiMWGjE+K
kU8TqBvrV0xYYmPmXwjpT1xMKU2vIdwzgpGrbo9Cm9heX20cDY9FmLws1q9LF58xhnSNds2nEsri
oI9Xa2mu5PdwNIbNkQv6lHLXQtFnqdvsA7KGVGt+uFisQ07BEPxLws565TFO8wBYVUXI/mix//rh
8pSh6xENi4/ymtjGPYG3mHr1k+KyZTl01N8D69U/eeSR1JOcJjv7FDA5JJJDFtL7iCpRO8156vwr
p9B2jtWHnjnQPCdWeDaz6KIPBH0Em8Jj9ljdvSgjY4Ujr9ZVR7TsmCRIeIV6wMAyYo9z5gAq6pjF
84dD6Bsroxv4sSfdgFWSnpXvhSJhZ9s1g6n85oYFcqmAXmFajWp+72z05Yw0JrXcEjV8k/y770ZE
f4lQZzcsqcO8U+EY55r7NqzrTbKk77qaQgADyqdT/7pjdLa6c/exP6zKdNj3pXokXviJ/93n82Ia
HQ7DZeTv1PPz0AI9OWG9C5iI8EyAKjzkEkoidgPAe8AZluhvpq3lvKBtQ1FKwd2oPGcf7alHwX6k
9izzknjhAekOi67kaqbxte+Kb+ZRB7/+/5gi4pDUZjA9E2yX4Neno6jMjipa3ijUf+0pOlkBC/aU
Ej9s23tV1dYaecApb5a7sgdro8/bMuj/WnF6RelycuAeRKF49sv+1Ebon8Cx7jNmEMwWN44ybnq0
qAtAOagDWxvQHBNjtSiCJ23X8QOh3n+DCCkAkl4O1fatTtjldC1rSXNybnpSY7XeRpdTmGpJWHG4
CtVhsUp0fBiLndDBnFCDN8/OEbNMVuFqO3N4zKXN9j3/wwLoFAT9E6ulVWA6j3VocKu3/wq2Hlpx
I+I3fRbaZvMelvi8mTyNNIEJPBtdgCSOd+uj6ke34SP3Jauau931D1DzSG7jPVey3BL8skFvempz
RASBUTiskrp3XR470r6xe79weFynMfspjOQGYePCj9szKfpkebnxGSEAKfoRdF+uPf4pvIQQXdP9
b87ax4D3uHDs7oCZlOxDImjxy1w6U70XI75PTxzqfL559cxtQop36PEcRvLfh4bY72xV3jEk99RM
z54Qj23mn418eEXceWUj+zWC3v3Xc48Y0Ag147rQxcC/ixouKPH0d7OrzgCZ5h2JUa+QCd989Ifr
3l6emDJucsPBSpefrYaITSbzNj10h1RRjz8cJyHRUx4GGlqNgs0pufsOSLyhh1DcVEk2/rU68uf0
PI/zH2xCHjLLqzyU6LN5DmOcOgJ5zcrxPJy80VNa4Y/tqH+yGtGsAQxXeTvLirdthQQm4L9B0ntv
2/mFQDSeGgpVMZXZoxHi54GgcW16jT/x3L+p4R7aPsKHGRorLIiXsigu0ZR9jAMEpI6dghvwx5YJ
WVHOmRL/iGXo32HiY7vXL6Ffp6+6o5Kj/RTztKiafAv21PeuH1+AA/uYBdoHPVPCjsWMgNZU90ZI
Y9mrmE/g5Xhb1MJ8nSvA8yH+BdzLVV/80kB8Gw2RS2XxZ5izA6Q9KLw1y8sQQB/W9vPoO5eGw6y3
W7GqsJEC5az2cTf8Gn77mobdJfKdB49R0BiEu5meTkjnEWfeHj3pVj85pQD67Lbi6piz2I6l9VP6
ObKUZtOFyiY5dbk5jBHHJGYzV+90bwPZ/TP1BuLEaVxdN/8qpn4jGHWOQ0hP6J4Sp0JMqYCiWHCy
qUZc1IuWDjG3bByUUEZgXhF3Pqfvk29b5HIX73WG9AgBwjdasHPb8vUGeUbe0KA+Ammc8ei8jTHJ
Yb4B6clrx70OZoBo5DxFaI6sJn2d0Aau4pEpCakkuHr6LlvXCd5KVbYRvWJI1LCV/S6hfJfF+Kk8
X880gNS2bJeBKad0R+5v4BICaEwE8aTlT+Ghk0fR8OqTsRJNAx4n9B2rFMkAjjlsFkV7aWeWbejl
QDnW5efst0iv1VvpNwiTRpaYhWkjPa3JdVsSScxmwHZen/HCD199r8kOdbpgvkZtxMrDN3Xn7IW/
osJpkgQYddr5y6GnQuzssd0wt2JYdvbsPgmr/dDzMF0Uu4hyqeiHiwsy1iiGDfK500zimQjz/cRl
xsqZYRHtsB4xT3XB0cZjIYiottwjhGy40R1/qkBsI20Aa0X8Dvt3H3vmvEk99dH08s0fSNsl7QBb
PcIVv4G0wvlJ2MWe//vIknDfNIAwc65Eg51CDDwswCKDpYZdeo6WkWVw0AIJZ0BEH8bfnURP9VJa
zn4WwUs4MHkO8cxaCk6LsB8dOOdoPA9k7jC5VHzsLX1LkWCTk5AFBaF1cunwWPUnNCLRxi5qBHR5
R8uQ7IlGJ3eIxBw2/OoF8cze4qpgmMDPTTYBy7e+oIwqs8ssqrtNfk9HIEE+eNCVcEsvDNjpYUqH
1V7EXWzLi77u03G8EW0iVijajwP/Qeg4xdYo0aczLlZY0Xb6Xo0jmEhZF447XWbpiRjejCP6hUts
GPupZKI4hQpUbHIcg4G3Ij+Ycjo4lNb6J/L0EZXl5feWcro0ZqyB4alnxhHFxV/p+NfYnQ6uN7wh
IPuaFGT+UCE4pgTpw/ga44zW/thkFS94v5VJj+0LTni9dAILRrL4QZGEFo1I5zTXacAus249tq3a
+M7T804SzX3OhmRT+tVe/4eWsj8z8FvHwgxOISQLJvHZLabijgLK1sCHasBwKvNpbRhlk61Yr4dK
2xY5jaDl1OugtZoLZOS3vgn7fQH4DPd4cibeQq7ISPpIrUhxAbKZbfEEMksAQF7vsrYvEINl1cWa
m/iAKLN+ojHI9ipNqNL65No71ak10/84l3w9QW6fgtTftoM1HBKpxMly27cOeDQ0EuMkJMFutkgf
ijj9tQb/eTENMBJ4xTWZkficzyKqJATE+jIYNjj5VpDeyJt8Zfq4S0T9YLTJo0aONIH8JDfgkNbj
kwTBQcjgrXajr9KmIybkCgV1ZL7lgfMyS4IE+0nQhlmkiuj3MLNL4DPLgbhNRDkCChEwgPVkQkyl
nnkhnp1QBdpbs1seRy+8U0gwEXbdn6XW5IC+eGrS/rdNxn2/ADdOvcDZyHAZ73qX3MTMsz2mCD1f
CRCAZvC/+D4/ZQ+8NgcURsNL5rvxRWO8C/yWlEVK/507R/d6SS5ZWj9yKB2tqr33bLr0/FawD0pM
WeyJIHgw7IWVoC0JKs9u3KmAaSeotR0TRMt+nLvuL84HwCfOr1knlzYDy+ikDlteR25Q6aG4CThq
ksU+EKHO9cHqhqSOZ8ZuwBnJVcqxLk8BWEwGFAeDOOu5nU/YQda6JdNPyjDMuyhuKF9IwLUkDviZ
RmFOzOfKAFvg0e3ptQj6nmJFANKjYjWOW+N1jjF8c9lnI7tElcv60GoQfl+gz7PHeKeG5Jrb+VY1
/WdRyL/8zZ4bnzKETJMH2zNBB3ebtqv/yzKSlZgcWFN+hJ99yweHBKuKOiO3kOrNhXD2tYHG2SiP
5jw9wQVA/8+v6pEDHNUnj39OOv2osffYbmhFh8O0MGbjJXZH8G/JbIArzS+iSChPur/VyDq3TRNL
a2cQEUCMY5lXdME9Ksxr43Svqmctgfz/w/CohSfW5BZ3Nu6M/VDgjHS7QxEiq5p7/BEIw5yb5VsJ
YPr4GFC0jDYItjYIiVjtj5muMfRfLWlj5mc6bwHm2yEiQWldx7ke8IVPBEXukhLIh6C7UBlhYLkC
FDNmnHs4OrZF4j5ytrKKFDreC8MBfKQ2JTWhNWliC/GFLBKfTvidMwqaEz9aTYV+GkbAr/4wEc/h
yuro8zvbazNQ9TFCtPWGPILg+jE52W6O/9v8SOfsx8hdhhq59TtkEumZ4ZGTUs/2Kq2YMBuK20y/
4bmd3B3bOdgVYwormJjEmTlhGGBkEwbllvNUZf5XN9XfLGA/0oEpOLrLWxoLf4Ud2LsMVsGEUU+W
CCwkQ6d+KxucKFbQcxi46Ak6YGV+3f1ZbCdZIQ06GUQkFnbySLLvE0OKCKNM6gF1MWqa8OxXX6CE
1ynWIZIpWlWpfTfLndd6AzvV8dWHmrLOvaxeRz58YUtgBUcN9FO4wUdLJR316sqC8xPZHNZ9v36g
BH5sYCYyTTA6zThCHKZr2KWZ/8SWv+g59eNAp5kMFJueP46boe8fOru/2eUAYQ4XKy63Fz7lo53W
r5MUTHQGQs9Ck2kxA0ZpWu9ua1MWs84IBUxRNIaCcqh4z0TzTKe+93HUDsy6ozRiL2DIt8ZOnxIj
O/Zp+DSz1ZoTY9sa9H+N4XK2w0Rlqwd1psJVlrne0SWTOeaEKGrzWXZozaJBPMreu4LMvRdhczKM
5Mgy9boQ26SlHw+Qn99wQgEQisprBKaTLDJ/bf9LXUu3ds8kCvHdR9Z6B3TcD0UhYI+VXwvnf++b
n6MXMPkzL1ykv57fv6RsFVYphoXB9mf2Ff5DJNP9lLFmFjVED9ZlmQRAVravTeP+9+9ZC2S97exS
gBk375PjnMKB1QIq2GHtDy0hiVmEkbD4k/XZSUnjUgoLGcKCT6SXiglEUm7hthcrWtubInYE5fP0
YpHCvjLH+KeeiIp1OrnGwsavbBpvfl5kGzk7XynR0NeAQSEsiUMMCmAqSvQiGNz3jeiH3YBdvIxR
zPq2TVxjUZzbMvivKBjcqXwwmfqaOMDgbZYoWMJsfBkrZ9r3lvOmpPypbBDRnScKHuyA7Rdyc3xl
Pp+6QGs8BUQEDP0Hq4BLLuzjPGd3ip7kjqy3x23cf1rR9NNN1c5qTbKkiyPH6skYwTghVwHQVk1c
UEVL/tMoUGwScDq99RA3Vomy3O9KTPJWJDFm7HHhzQ4MSIoBKoA7sQPBKfHAJi4aHO/nkhFkMObE
IcmG0K+l9nakPTRfYzU7/2WwaM5NWssXCaniUuMPyzcuyDuUyRHHdGv1fKVeztaDeJtseSnIrtt2
fUy4CeSiv02q0ymr1Js/g7yskMKgv/EI9ICcH5OnE3jIwEQUPXPujzpZwrhxII6fRPWwwOZt/nAd
tzzN9RK/GAIcgV0bIPuJriJhy/kfZ+fRHDfSrem/cuNbD2LgzcTcWZQjWcWqopUobRBqGXjv8evn
ge5GyiaACK66W6FGVrqTmee8JqQUWiB3DVLXyT7VWVlvlKaV3obKNG5wJPRuDH7JxnfMOybjUjkJ
GqgmWBOEc+EtoiFBLZsbnj4O332no56voOn6mUzqjeEEX+XC/dnbPRJQPMkgZu99OJyK0pw8ojR0
yU8ZxYWwq64omBZE83Dg9CzR1QgoP3a3Ndxe1BMOZhFdU12Wbz2z+gY1/ntIihyC6wPOwp/I/X21
pf6Ra8Jtq0jfJEd9aRLoeXllGyd1rJOnBILfhV8XPLdV+4QpGHKPMVYIMQJkjgkPPlfaVzZIclty
Y4A+wNWUhBFWe66KL4YTIJlJJtbhfr6RdbRjUa18dDS46VmuaTf8C4W8yPlWY3u8i7vmM8gzAFHm
eLH18kvISqnb6PNAtgw+3Se1hTusJjeFnd7EhvnVtomJ5iR1RToeYSQwnjGFBirW7QiKmwMBz19T
xXqAarNtDPdWyEtTM+V9n4eXXkV/K+/gI4Wtfa0NrJZxIYp8nrOFkZjHVJV5YZspCjVmeu8FZYE7
qzXl77QCDVhSsx7S1gGOzMB7fiiNw4luPXRxgRGCfpZdD9oeuBQUVpSNWclPrBNI+pGxt0YefShT
kQENeXdZmnUTUJFww/FYVuZzkKf3rVzsbKTBfJtwJJftM9KNN0Slu9jIXxIz/Tr09ZPjq19qeFXo
oChHu6rO5CofsQu/cxmrzkYgpU3i/sHAS4pbdKpvenLmt3an7AwqXuRMjBuETKhVlv5kTyqdayd7
S0Ft1BAIXNyGxwL4VG7wc+De15KNNRt/HX3+rYUwqBZr91bmfkI29zYPAmJKPFzjyHy1PP/aMEgb
BD5G1G0wNIMgDjxZepEb48X0EVLlmfNqtLJ9MKUCg2z+h9x5yYoGEZq8oEo+HOxaozBEiiOKz5B1
rhDDb5TMvqegSfbfln+FpnTbgwwDJMkSBnlH8pc7MWnIvDFOTuw6kCX8PdTDqy1lP1NJH+9DI212
UU06xK7vEC64MawWcThY3tRCCjh9bvlmSfqbPnTfnZpiu5IixF1OOvI1KXpb3oWomELUnhzcshc5
9W/VYbxFWehRAQi+xV7pYaxRSaHklG5AQHM7tIsc/UgD2mISPA46yEXfq8i9DmepgPMTSuWP2ATO
2CW3sQkpkcwbCCfZ/aKX3Q052zdC6dWXWoBrLgMnqc8SwtsDbnkZrosI1J8GnRL8VGXWlVDmMRje
sW6ojtQuZSGQh2mHvodGKhW5x5h6B1AykyxUqlJhxHA79F6Dnkov0pD3SIufG3uEvF1Dr60yyjBB
+RVVqHGb9vYXVTWfc6wyN5AHHia5oHyQ4fYm+86GRWDlJHkHEzsR54ZMwWuQoCsGoBsrAol6ls3A
BhHKqZn9FWY1Hht59QUBklMUtS9pEIAs9U92of5j99VbKlsvLOHPbUIZS3ctkLMSkWGwrv8zoCpT
kI7ppIXyUg6ddQv5z9pZCjqyvV5+dasUKEDYyQD2cgoqUC8JjNLnodQkPAiQ77FdxD3/81//+//9
3+/9//F+Zg9ZPCCt/F9pkzxkQVpX//0f/T//hb3b9Kd3P/77P5IKnU/XdVt3+PPv357ghPKXlP+F
XSg5OIPbQzrCUIHFNTpb3tjq6/LnjZnP239/vpTbwWyjQj/2CXW+rK3SU0juam/osv/PchNzPbD+
biKodGRWYiwoHSgxt36mpbca9PT98tcVeaYH5t+f1yQvCs04VI99HB8DjtIpn4O60NUok3Ov4k9p
Gt1Xr7fRwZKdcbvc7FynpvH8Y1pI5ZtkJwr1WMGBx6OPeyoMys3HPj41+sfHR4fkajfkKrW38Etu
1k+ohp+WPz0z35qwnIJWgY+uF+0xrfFFt2ojOwSDX9yUFYFouYmZodGEJWVrblTVStXiCgTYqnd6
zJpG3AOWvz7XAWE1hXqhRB5PQAZ+/OEjb82Nmtpam2ffP9aAsJ6kIhug35WspwJVvrE5Bibyc1l8
v/z5udERFg7ymY3a57561GOu9JUr3Ukx9lnLH59+4zvBQhMWjok8V6iqtnLMEvefXG32PvkcsmG3
FgydlTamgX6vDe3vxSkpCfLzUYmwPBRRHDynunO1700TuLpLsR3233Jn5kZK/bshT3JlNywj9ehV
zTXp9HNYZiu7YFqK7/VB+fvTpZLJvhxa+TEdZGQTsr6B6Iz5/GuMpNih5CaNjU5tlkiqme0HJ36K
X39sat0yqCxlZX40lehXnCIDiEXj8/JQzcyJKuxqJ6ozU9eCASQtoh1luitreE9xtC9wvDMelhtR
poF/Z9RUYWP3UWOTCMJv2wj7k53UwOIqvAm6+7SIt4UaAo9rbzh8j7EEBNqloJNEnMTLrc/se1XY
95qGnpIK023yefiJy5C2G4cYKwMuIzfLLUyD9V73hI3fyhQa0yZTjrFvnzVlvMv17l6zXOpfGelk
/3a6qMAgvltubm7OhEBAQZB0VmBMmWocIQZEmsm8lVIBtSTBucxfWRpz56MqxIRI4sriaFZzdLWD
JhdnoK0TJkXLlDutO+dU4MmwpqDPlrs1N09CeCg0Xg2csxwwak0SFq/WCiVvq7587PNCUFA7NE9C
6uOnpEMRkIQaBb4HDebj8udnYo4qBIYQfRobQ8fmZJhudMpN90sjd/3j8sfnhkaIAGB88NmVgxZ3
zf5eBzzXJd4F1+Pb5c/PLChFDAKyk8SRMTQnpcZu1Y91+yYdIohkSSnfWraUPPWy1a9sx5nNogix
gPQHehqq354CzPwuXOcAo+SNjthwGN16+PHtE7vBBZXE5Aa5n2Gl2ZnArQhRABZzrsp1T7PmqB3a
pP0cavo3qDHxJiolINUId21w1/q5PKRzvRRCQhbqbefXzJhf5dIjb1mwrjoiWcXwInd3faF+ClU8
/XR0XZqP9VAWwoLj+LJBSao78fD4EVnWwdWHSz4Un+QcL0dox1Nx3V9pbOa+oAiN9bJOWskh85O4
VncvjS1MPy1o/ukQHjhKlh+9LY/jzMpXhBjk1H3VS0rWn/KhxyUQt6OjmajKwUa8dGX1zzUhxB3q
myTxe7c7hWNiHAFX+LtKC5yjpQNF/Vgv1L9PcKeUEQw1pe5EcsE5Ov4AK80AWqRUoDeXm5iJP4oQ
f5JpN1UI1JwCSC9ncsu88dGxXPn63HQLAUgrDOoCOmMkN222q6xygt035cnJUNrLMAFYOQNmIpEs
RCKLTYM6kdEx3V59iE0UPaIg+Rk7ZvJsIK+zlSGzryzhmS0qC4FIcfRcR6RJO5kw7RBjRoZhjxgW
+PTvkSNtLRxho5Xhmwk+shB8qs4K9KBKhpMkWzelrH8avUzexiMtURSVGhU53zBcWc+/I+k71xF5
msQ/7oupl8p9AUnj1CblD32Un1MFSIjbJpDqgiv6FgX8mOg2oAwUx/0XKxxfOeh/pXAYSfOQeYqo
leqjtWsMD8Db2gNyZoXKwlaOpRaNjFRXTrg14xCHosZWNwP9Znn9/4487/Va2Mb4CfmlFvB5V8NW
6TsqEBtNf0o8kIZIDtv+ubQOE6R9Yg9MLtmDcQBemhvdp+UfMDfHwh4PnU4vdJT0TraTPRgyfJC6
MfejrF5dW/3WIJaH7EpwXm7s97Z+r7fCdu+rOIe5G3doWEvJRemt9h4TFMQmFWpcuaOarzm6NpNn
QLhFcIIE3qhg+yOZpnNc/gkzYVMWQkI1yDBLUrM9ISOGOhioTUqy2Z1SxCsz+n4ssBwhFqQKBagi
ogGlw0oIaC4pf+2T6nVPaocdaG2uXK7enziuaX9vFxCZyMaV3NyobOk7My9/8X0QbbKEc2isZYhx
j+O5VgrIR8tD937kAV33d4syGKVE6TipnVBX91IZfS+C9DPM1l1Ytd+0pP8WqoG0wZDmabnBuS4K
EcHGaciEpNlxONS7ES/PTQqUeui6V3L994VfHg3X+LXc1vTNf69MyxFuBg0pkDiTxwliViJLbMF4
T2wgJgBWjfx2uY33Q4nlCKHEdx1HknujOsHiLDeh2pOJHla+/f6yM3VhrEqTx3YadvEFlex9YWHX
oJX3KRAuQKFIbSBkv9yH9/ePqQvjRBWiK5K+wHfHquGuG8M3UqiASLXm7WMNCINkDB31Ya2NL0Op
ew9jEwWPOLxFwBKrjz3ZSBT8vZCpwGWSCQL1UufOz5ajLNAdXHLxEljuwvtrydSFmKrVqoFUXh1f
CiXggWBSMpWuQWo+ZAaAtOU25uZBiKSZPgSlHjIP6OoAcO7LZluZDeJ5oWoBWflYI0KwLFobBYa6
hVjU+TvfAZBLBgTNMpOizIdaENOzVEkVzQqZCqlW+oeaZApuUmb71PT4Wyw38X7YMsX0bAEnRGuo
IF0GpQWLpxpPKC7cjY5+qzghSvueeZTN9li29UpkntmKmhAnUadF8b8OkkvRyG/Utd80uzrrsn5S
pBIBAb15Xe7Y++HR1IQt76hekLQF52gdg1ZQ3bc2j+/aQYIXEF7COjzlQaGvDOLvl8u/46OpCfu+
lhFnA5mSXPyw/IHk5C+Qdy+5mjxE+AfkwIOSrkYGCtCbYz0mdv5k5drJy7Fm8LzDx/orRIYYFVAr
LVmNA8WUKkKXo5AfXNDQPtBoMPFYLFUrF5WZ3aUJEcK0QPJYMdYtqO49BJicTqQzcxxeEP4f3M8f
648qhKHRH6hwdaz9IXvzxgRlQdS59OTeVPpnvUKgBOH25abm9oAQLVLXbwDsysmlVLMdCCGMi9qX
aqgO0OlQzQK8HHn3SBmt7IC54RPihgkb0oDFHF9UO/e2XdxgM+Q5gfEzHRIkgZb7NBNlxRwwwJ64
6zxs8ErVM55sZ0ACHp7PTef7xhPWJvLKspsZu39lgTNE2uLYiC6t7pq7XJPgENcnvAW+teBllYF/
Ou4PuSp/LfdrZvDExG+D73MejAhjqD2CBLqiYWqqZkgqpPqwshzev4iY6jSkfzy1lBgue9VY0UWR
nYut1eei6dYOprlpEQKFBfuwRqs8ulAFteGQYdNU2dpZH/J75DBXsqJzcyKEAkpihVVY05yE1pHS
+T5RChBc/ieyv5cKIxguis+Wp62M11yfhHCALaRmIgjIUhvNvV423wkOu851XkfQIB+bdSEYJIUT
J4PRR5faHjECR58TQ6yHqpA/FtH+leiNEQZvujK6gLAeMfdq5GMNfwzzVqhhy12YybybqrDt2w7Z
xQDxvotfg0qLy31bWv+0ZQzeyAGyJ5HE9vt/UKkHumSt5cFm5kbMAnctdnxBQscAle89tTqF1SQZ
7j0U6bhyt55rYjqA/9gupTmmcZzY4aUsLOD5/tmw0P8MpYc6aleasPjUO8ermOdFRFrH6SyNLibG
rxvoE78kEDOSJ39zPOin8HSX52iuK9Of/9EVD69gqotBdAGBar90Q2TcxHo+4gnR+k+2ZK9VYWaC
mJhodZPK8tGDjS6SVHyyy/QZWfc3xAQflrsxs//F/OqApqiNkVV0yaP82Y+wy1H1YxjK5xwCMHro
Z7XvD7VBUXC5vbnuCAGA2YknUUksV7VqP7Xlat6XNgq+fOzzwuaH1JqaKM9FF7TV6mdDNqXHWHZR
guzij21/Mc+a2hGiPaBDf99JvcxECsF4kWt5ZVnNzYew8w1DGnDeqZnu0HpEXXYbG8kT5uf3Crdr
gPsXXGoQ7k38/GOHv5hxdQYAZtmoxxdTbZ/zVL9X8/5TUat3AYD0j026mGntcYEZtIg2dCs5OAMY
chekX1rq3z4062J6VZJDjNVNmyd7gcIpuvDAqOAtROHr8vdn9rqYUDWR2i262okvMeUN76C0DlDu
jn+HiB1BSautAI7BclszbxGxiiOpVWBGPXdz8nvVXpLA4mVx2p89CGWb1tMRjPQmJQhuHistvr8l
oev+Hck6RfWjBPzipUihGYdVuW9M/5sJAXO5R3PfFyIl7Nm2TEqCfuUrX7mJH3gkwgkJ8hV4xPvf
N8W8cuI6KrBVZn9Myu/YOt15bvkU8pJZ/vkzVzxZjFhYPSJ2ZMaXyHPfsCyDuQd2/mPfFsJVgFur
Y8FavMCgM750vo7eHbW0u+Wvzy0l4a0SpV4JXY9f7ofxsVTTzzWXIFmG3qqhggEnJPHD/XJTyjQa
7xy7Yja4bQFUGaA5Lp6vYYGS5/Bm9Bq9g7wNzsMYPFbtZFfYpAfurjXMbNPaBoGBO2SpxU8JRrsr
q/n9vWqIWWNDdcox7OPggiauty2M6keoK1c78//xTGtlxc21IVxjbKVENkqPgktVWuDry0e5dDaR
PRl1Oc5KP95fdoaYI048gj7uH8GlH53XvELZwjDUtSAz1wFhS6ZmnvW1qv5PB4ZSOimm/pAg0VLr
a7t+rolpt/5xPzKVyXIrcANoeJKXYgVVNuc2k61uB52krjdyPrE+VlbfdDr+e/UZltDYgMts7SZG
Op2O9t5CUrmr7RvNR3xqRDU6l3wkDKzHOvfuBrQHPtiq8HaqqBfDtfGQWteb6glnJO1bYlTxARYk
ulCkObCC9GyU75zm3q465aw05hoG6P2gZ/wrA573FOcsuKc++oSqlv2AG05OLtEPy52bW35i1EOP
rVMtObxoALdP1STlMsh+v/L1ucUhxD2t7BDs7rQQkXqYfBPz0QLgDAdNeTEN7WW5C3NDJIS/dsSr
BuNGrkxqhP6woSd3kA7g9uR5ultuYq4fwm0tTYbYsd0xvKC8+TwZX0FXVCBio5up5V28EgpmWrGn
u+IfW0kucFlOzBoLCc/CaL2TcSFzXeRFAvsW2cmVi+3MjNtCUEt9J+/gjPLmbIL24Lq+iho/WIjl
kZqZDFu4ZJS9DS9YLeG3JIg8IolHFv8uxyLCPtFu16xEgrlmhAlplNCPMs/jeeHY0EjCs54qLiJ9
q6CBGSijYQmTgc90H/gB774UdvzWJSdbwF71jPJUSPEJds7GRLowrvHphuWuyfk3rfZWsoEzU2QJ
UxSnbjvo6GngdgpZrqyTYzsEa0F0buim1ffHKst7ZUIv87AJtarf42WFcYnaVXdViH3o8iJ4/22O
fsbfTWiWhXiY1fD7c/eMRdsm9FAxT+OT0cdPRht+6Dlg2NPw/dGTts26PC6G6U2r+IdAj5Kt1I39
rh3U4Ga5JzMzYQvhUUWRUwXQyuufi0CLmXROig5uPmoxH2tAiJCG7xediQngxZExCsEg9a3yjJWc
39w0CIER7yN/ktcnMHbGuLN0c0C5NDXwhkVZ11DLaovB7/AhmIBhCSPVIG8FFzdNLxCQjq2PYk1u
WEfuSSudmZkJSxgoXO6aQY+V5KJ3AdKOCKdOnjfLkzATeC1hoPAUJ81uqcnFGZyD7zA4oX2DCe85
QJV0uYmZVJ9hCRErG0oZayw1u5SRdzbUtthVPvKicXhXFslzq403fW/eFpl2cOp2ZcxmtropxLAw
k5u+6NzsInUB7DMT0VA/gFsYGGH9c7lfM0NnCqGqrD2n9vIhuxhDFd7hxttgclb6d7ocPUPSdj82
Q6ZwrETNaEadWlNMy4d9nYYPgzM+OD26rzghPX2sK0JgjKHfqq4VUfZszFd3sHCzwPgkwbXXIdIv
tzGzJU0hMqKZ1TWZR1HQU4o3P1XOLTqozpTEMPsnv1h7Ks81I0RG05Ja3FgoEpcNOlBRo0c3YBDC
m8jSJcTxDHVjmVqyX+7TzCozhJWtZxBhbdPPLnKbfi/r7AY6+hPeiCs75/ep9+9Lvy5mrtRIsaLS
aoPrZGgfF3dhf9DcBwLz7/9oL2lxNxQHLXios/PgdZRRulssJTatNG5S19mOyfdmHLdqcJbqATX/
ZtNYz179nNY+KtXYxwY/46jdAALEBvamDr+M+lvXfSndxz75EqTPthXt+DQtD8rbmChbWkMmC+Gl
cd9DluwybesgCTJEL4OKs9qI0XbpPmkRAm9afRxdpM0gk8bFpi8ONQasXpVf6cTgQMBWj670q2+v
g3qPKwwcCX/XQipw/fIu6g/NcDdI+dmLrLNU9jcYS8GV/P2jS28taTdz09HFrJ1VBaiwBVlwNdDb
M8N+n1j1o2xK6K6i2YIx5o3eh7dyERwzMm38lrdYr1+X185MWNTFlF5uGPieqnJwhei7rfufKS64
iFyhpozGodWYd5UufQNUuVtu7/21qosZPoQ/bT/N6uAqe+jB1vnt2LZnWx5XMjHv7ztdTOq5ta6G
qVF411q3zwGmbTCp050XFOGuH6PbsDejlUAy1xFhh6N3YJm2Q0v4zCYwjVEHQ5frrrRWWVzvR3Zd
zIdJXjXGWZg5F/Cyt/gq3SpWe/Qh2+ZttRJxZ7Ccuqz+fYPjRt1Io9dhz8frPUD4ZmyzQ9m0d0ob
nvRQvkf5++TBbHa8BPJ59ClQvX8wikSHRJJW5mwGYqnLwunftuaA6FRgY03bw0uvlZtML37mpnRG
gDBCtBru/cHNkmaDkvdeQg35Q4caOgh/995KJDzSk8q5+BlwFNJMvJbv46g7W6a6X17v7y9ITcyS
5Xqa6xjymWTke/trrjfBTd4q5skKEgezPpYQRFjwXMutzexmTYRYZrms5B3udZe6cHhaZt+iAgn+
SP2VjNldahvltmxdKtukniPn13Kj769TTML+HkUXUSOpq3vtEkbdaxBId1YtbVt7uK1yfSUPON2X
/n0CaY5wM1DHUQ7NzkTPKcZbQUPwJ0SZYEQp3ksPlYRHmWXZn+2uXBvI93e3JmIrdT1IImXIrIup
cypV3aMaDc9p9zFIoiYmlfKm8pGD8lAPTjq07/qWN8109GXWSnSa2VOoqP49KYUTpjrmOh3XQtm5
2oqJH2daQ8rKc8fDLw/nxjq0is8DogafFaV0T13Ugd2YQErLy2JuCIXQQqnTlTN7ug509qns3atr
ms9yKq30cG7VCUGjqeSQSBB1l65yvsvOcGObyJcOdvkYoLa2sp/ef/NojhAgkjySvNE08iu+mX21
D6QyRPxYwxV4pRfTLf2dhS1mnGJZ1box8YurU2cGCijDNpfs+BpGdfLVQ8zqgMJc9BOafPG6PCtz
DQrPBbeNR8pEQ37VsgDBiaiRd67bN+cQMPRumIQAjTqvN8mIWNZyizMRUExIZRHfj1RadAwv2412
8qqY6FB6cZcdvDb52chIuHysKSFM5JnV57pe5FcdIP4bipllzNWw6wz9KDU4zZmm+UFEriamWAJ0
6DvbLdKrgqPhMbQM5b5kAd3VNe4gy92ZQTBqYn7FKArfVNrAv8bu1XHibYwGl+9+D5I7FJp3I0qj
UmBueuktqPE0SbtdjQulif7vcvszW0zMvfh11dWWMZb4WnHpDjV/2PUNkuJe4qXnuv6y3MrcihTi
RFXWlZP3SXn1LfPkqPHPCvlhvZaPSV/d2HXw1HX1ynaeOUZsIWb4XovpC96gVwUY3mdsbkPcsAJv
77RjdevlpXLMGx8XsMEJb40qXcMkz42jEEUM7C+hAlj5FY+yBy+NH53ERsoSR+UBXsmHRlHMlhq5
kilYhObXLpUuQatiplBu41y796r6FuXpS6iXK03NbGgxOVp4eudkSVigB1hhoNi+KY32qqMqty0H
fYd95cpszSwMsVyuhaaJlWNPbMSLQO7zn1HrHjPDf4isVt7Z/CEq2t+Xh2/u4mQJocNE4s+ty6y8
ukrnIn3btWjaFPIhQo74Vuqt5ibL6+K2RkT1Hz9VU3x9UVxdSd3N9dT4+7B2YrOxdauor1mjVHst
h5vveCbWX22o3CRdi6CqgTe9HGbZyjEwN4fC60UlW9/KeVtfbd3vr3nhVVteLtUTV8Zd7KbZpZXQ
nVwe25lDVExMln2mghO0qqsPTvQ28Kr+XpE6f+VqONcTIXz0RQOiopecS6EOh47ER9jh0hWExzqu
TgYuzbvlXsyuECF41MHYBE2eOBfN7F5ko3qRovRBckfIe/gVR5rz6rjlS2tUt0jhrzyN5oZOiBx5
HqE/WXvoWY6Kw1a2u8nZYlwpRP0Gz75z+xDTkxY/VBtHl4DhfO7TRydSb4em31t9v8PHtjE/F8pz
kR48ybgzk+Irdtg7NQn2jf5sYH+lt9+qAbkl2FqRrGxV447z6cXEIsOSJZmalnlMm5WBmAmhYpZT
8p3SQL3fvmRpeGPBr5t+B6Wus+KTSl+e4ZmVJKY4gcm3llRK0gV1z3sU30kR2ZPA+1lSrRcHV9+V
/TDt6vdGXQg1zRgohpT0+VU242rCspdf2o6DO+LWt4bN/U1yeK8RIaTgoKxjvJ7gSCYfdNxgSxau
7GSIdKXyvgQhoA9f0+SLoURbN4x22Wht+v6nieKd62M7hY66nDSMNq5xL5p0o+hHDbMX/qNp/IOO
tAfrIklfrfqABTUmp4cOKJOEV1HYv5gW0rQrEz/3kDGnrfFHjckpAjOHNJ5du8J/klv/rVXjfTFK
N0EvjzsXkRu9cXaeV5HmyVL0xtJg7To5s/tM7e+mAWQ7Kg/P7GpaPqZTuDM7n0s3L26W19vcOhAi
l2y1XllgGn+t1XHYJpGK/2HRpgc4OGsYnd9Y6feWgRC0XMf1Jcm24muBGrlmIPbXbmzN2Ct6QFEw
7HZMlJkgya3e4VuaNYijyygj3qENfV9LLeI60q6TE8SJMCgMgrukWoNez/VeCG2yNzhOksXJNba0
U6j1yYYK/9Zpm1/LozszecZ0B/xj3bTkOobRhfqg1vpjW5o72wIKufztubPAEF5RbesEXjbo0oXd
5SPaUmGQxeChHLItuk95mG2M+gA0eaW9mbEypoj1R1/MplLQoaS5Kd56zYtSf6rwuFruzEzYM4Rw
pI4gIQ3EGS/TOhjSH3GFyJzynOPhaKwxjGfCtyFEI9ULKaj7o3Qp7GwvoxaMf91G0XDyRQR/uRtz
gcIQAoUiN1GDWZ106T0kJUHvl/V5WtDhOfSCjW5+ouCy0WR5+9FDyRDiAwAaLzLlXrqUWre1rKeS
ishYo2g6aCudmpsbIUS0qIoaZNLokxMfNIjfieVuCLb0K4fVuDxyc40IMQJrFCBCFZNj0YexGY+x
a98VqffA++/GgzS70s7cKhZ2fNC4uKzI7MhpofFa4c6EYKe5Vsif6YaowhirWBuVkcEmCcazGma3
JA13YQDFqvO+BE2/ct+c6YUubH0MxayuKRmtpAr2shkcMnIYvL4Oy5Mx9/mpd39sdT3FdwVpXOki
GT6+nBS5vGrj9k/LX58JiiLlmiRq62e+LOFQhauz7yMEx6Vu7dIxl68Qmdap5vRSJ6vSxWuSTSE9
j9m3wX9JrIMsaTsiYggwLJnmvdqwLYk1UxhY7tncuAm7H5uComgCohgy0bc5HHKfn2CiSb78+bmB
E7Y6uVGvKd1WugwhhvXTvGA3s8Yonvu4+vecezAohsypJbxcbQ9nOwlroPDT8g+fGxdhcxtOMSQt
QpKXTDdsrjD9Qzr9eNlauZ/NRHZd2NRG45hIKzXSRckRwyaJfYAndaMm6bBRVxNR05n9zi1GpFwD
adWwe0K6kPRkkD/LNq5z7gP/MYV5TG1PqyF97mQXqdd65Bl121kO27t/dHsFkbwNReR9k7S3htE/
elZzwfMeGfxu5fE/M0Mi99p0SwQUQ2A6+DtjoWmE8r6KlS+FUQQrMWVmjkTWtZlRkPcK3b6MYdNs
R/fByWscoH0qAmvvs5ngK3KtqfzYQMwU++JIr8F4ZxjxnjuE1D51QX/zoZUsCmc6jpZ7xVDZFxWZ
eMOD2E/wkAJvt/z5mRyMyJ8OUpssoJ/yeTnBaFl9NOgNRApqu5lz18IN3/Sufl1ubG5BCzses5Ou
0dwhuqpNp15y8sanBlH4XYby8E6yeIyFCMnvU+TMo3QoV1baTJzRhFggYQ3Y6VoTXQcPq0+j9odt
Wxv97XKf5laZEAmigrKw3NfRFd2fXW7FZ19K6IGGlY26cvbO3fFEAnU+xlHhYbd7RaM6uFeNpns0
4iL7p2mVZF8YxmbIu4vrmzdyWN2WWnZWAmll+c2scJFTbcPTzIfSBASDBwNn3KaLwg0vpdwsNuOg
7ZcHcS7+iFRq7si9riRVeDXMTzzKpDF8GOlL78LczM8DBnlx8331dT0zZyKr2hkKl4KJGl7rRgp2
VKoPadS9eX7jb3XPWDmaZ5adOgW+P640pUuZzkWa/JpwN0bT+1ZzyhV83cw+EoUzg3FM+8mvBol/
zXhwFEzuRgkYZxRyQuBsAgnWPLRl4W7qATvE5TmaiRSqcBdQishG0syMr2XdOFs/to5+mgab3h54
Y1r3hldF2xKP3+XW5tadECqUEOVE5JLia6TJW+Sa95F8bQBe5oa7pZi30so0F++csCLXWsLLwQI8
E18xK40y7LeqjakYK3FnbpWJkcEuQ7kc1PjaM00bYPXAtjBw7fty3xX2r+VxmpkVkVQNhgmzCkOJ
cWovTgoHt9E+duZnP/LwGHDvDHWlMzMjJapq2lHT91pixNfKK9EgrTo81zHpfgha3VwLc9PcvjMb
IrXab5soGjs3uuahv0eO4LWOix+S2x2IN2Rly+YnGvPZISzuMlfZF83P5SGc2ajKNH9/bFS0dSVU
IxIsQ1Rn2KAO/DKF0eVvzyxjkV1taLEp15oUP0ixwZmayOUOV8X+obDBgSWy6e4gRXzwMfD7ffJH
R6TGxQCyjD0cZ/wQc8zRjBUcRu0Y8029KIeVQDATfX5T9P5oxtAKrHXb0n8IwuZqtP6zmbt4DMmf
fWO8t7vxLdfNp8AO1t4Jc2MohAJP9cYsxLAMYabx6ESwhkttOHiedgRBdeh9ZaXAN7fEhXuCYhlu
2aM9/+BOCiVx2mg7TFyVbRkijLC8HOaWmhAS6rFNbLBPSB6UlbSrS106ZF09fOzEEQGruM30idsq
mKOXIy7zDc7QjauvaaL9vi+9sz1FvKYcSVKOYYF2NXtj33BOgpSMmp8tFdAkPEZWtaeIuA9ke2NX
T6p5Bzt089tM2sfOsH7MC9w3wmNsBxsr/qUF/c4uj/lw5m9O3uH8g+nVW0rsVkhCNN214cPyqM8E
YhHr6SdNlVvIuV2NrP7lmtUrhls4Q6mfxnj4/LEmhBgCRziv3F7Vr1bWfy6V+thl0jQO8UFtw5Xb
88z6FEGe4PdNpTAs/Spjda2luHG5oQGQVP2+3IeZxSnynLvMdEKrlfRrr+UAHzDs66E28UAodssN
vH9WWeL6RN6trGN8py9aET41TX9NNe/oW+l3p9KeyQQcMHZfiVHvxwxLXKtOHqBwYmb5JUTWAueu
eId05iE1QJGoyv3/5+xLm+vGlSz/yov6ztfcSXR0dcRwufuiXbK+MGRL5k6CC7jg18+humZGhbq8
nFC44r2wZQMEkEgkEifPGVvJvz6kuX6mP//iC22oXemSXNATCpIPod2eC9IZbq/1G1Zm9zGova73
Mzd1gn11BIhYOUzpqQcaz4lJd0dq7VFl5X1EtHUHyXHamgvR5eXtYol2hjyipA1Q3znRCslWMIO/
1RLdIjsKNVu1e70+oMvGbInGxsC91jGT0ROpE5xU2g9Th9K8Ii3EEnPNC8Fq3Haoyq57ehqz4EWK
qkcrKG+pupSgvrxVLBE/rHWgYiprmBej0V0i8X3XVEvo3DmTEo4hjaYok6Q5TDfvuGtLGoXAvSY9
9jTqvAoqag6hKbu9vgyXOzNF4KwySkpkdyE9ZQVqPXXlKc6lDXzlHVVGn5Lo43o3l83XFLGykTG0
tRSG9UlmTNmSXDI3kBnNPZXlqVf0Bbmvaq79antePFzv8fIKmSJ0VtPwgh2NWX3SDQK+iXSflcX7
9aYvxz8mEeKRglBNaahaneQsPABOWLhya79KFc4Vrd+zavBMGFsmN0/X+5ubPMEgsjqNB9BaVCcy
ZKtJbwu6WvF9L7duloFMWVGKrS31L9c7m5s3IUIxoeiblwGvTqPMj3FHDhJrflxvesbWRNCnmmUA
4nO5OqkmGQ0PJbvxEXk/2rlDoDU9YE1aA+VHyEAvLNRlJ2CKFccsaPMu6ILqFJeR6gWWCp2t6fF3
DFR5fX1MM7Ygojz7MgxGOQ2rUzhErxDJPuWWccwBPKiq0o+s8oN0KYVuW+Bd729uSMI5ALnYIDAa
2IIxRvahaXi/UwJwT2saRNKudzHznGGKEM/cSLoMF1U4t5ofckVLnTaK1yFUO9W627Q0O/K030Nq
0IN2h8djfk/a+k6LgIVJ5XLhAJ8b6GSfXw7W3CJS0uNOC6i4fCrK8h4J93sq9dvrg5yzReF8gJzA
yNV2rE6gTIBCDBhkgN4pIC6dyA/YZged2gsH3cyGsgVvIQOBHlXFUJ3MxGgcECBuLal8vj6KuUkS
PENvIyfYMqUCuV65kwf1Dpry68ySFj59zrgFX5BVVQLdaTU5QfQ0cUq1eg+L+GcWTxSbxjOul4ea
yq9jli04upk8J3Amf1/0hJsQqjel5ESJovuqISunJmT83QrMzqdMitaoiEQtR1DZ0E7ToJnZqhXO
rhH6n9dndGbIIsjTGokOKThQIZAKKHTwhj3YI/FqibxBYP05lMhqLNTAKTRrST1oxhJFuGevUrWW
2JicwO8H0d/cryV71QbxpJxbm05SmguuY6bezhSxnoU2QjjKRFl2mAAqKPfrfuxXqi5tiybZ5KW+
MyL5IVDYJh/5Hty+Lzg6769P68wRJvKnGGB8KAiDJUH8OnD6OHpONeWuHKrYy5rsqFByiJm9sLcn
X/jPe6ppCa7DAraPZHWVnjTJsN+UFG/Lnh0b2hmSafaPwCxZ8s2eBC8it7mh0QLceSmSlU+AxY+J
gxxMEqwaiKUongqUN19Yvpm9bgqeX+4QFhpGCt7BBNLmYRF1bgCx2i0BZ9fDt1ZJLBI2JMtKNIiR
nhQJVXd6+gOMI26DoBkx0HlAvAGsycK5OWuMgltUtaYe0jjJTkRrt5kengDH8Kb9VVYSMCxxe+zJ
6Blgpk0z+TDRcg/cDhbWbbKESxYi+E2Gq66caOg8D8racCuzkg2X67W2VPwxR1clVt3HEdD7mQV6
BXuMXd0YeiegYHtvuhMnwetU4M2k7BkgGm/k1oFCNh5C4r9zNXu8vpRz1jL5ty/HZzhAy5pDU+U0
NO19CcF78Eee4kxbSEXMTKCIS+313A6xmZITV0HGNZYtOZi0tRZan9nAIiJVUbOyq/ISTCFmuOGs
3pVmvDYHIJqgqXp9fua6mAb2ZX5GwLJoI4PpxA5tMIaRra0OeyNtN3JZete7mJsjwTkgdchrWybp
qYEl7EgMNGITkWZ1vfW5DWQKGwhUuq1ER2xWXkOgLUmeGlV2rUGlLri+V6FJHjjT1lJh3E2Me20z
/AyUZsGdzw1N2D+SpSdWm1AQoPSNsjGNsPD1rowX0nWzQxPiDqvTuiFkJD51YfOGh85tW7DQDeVi
28nKiljtHcZ8JDU02SGksaqz/mGZaW5m54gAyqjvxjGQQIQJdaZA8waqdQl00XPd9Kuu6c2n6+s3
cyIawhR2Sd5LJDJi3LPsxkWQ+zvuAg4NGZRrkyItDwyg7FckKNuluH4m0BDpEmwt783GSJOTHQWH
qZ5EavIDVbM10BEr3i+5vpn5E/FoBZNTGZoKySloSw4O/XhHrPR3XAwL2akZ2xOBaACp212lNslp
bPJtTojiWBQsed9aFX2auy9uIay7hGoUix9oowf45ho+FGT5OvOCvvoRpZofa/mCmc9MlAimBX/d
wGxDik/lYJeOXNQr00YBvyzfXh/LXPvCWFivg0mqBEFeGRs7mZCPcpA2hrVEBDCzDv/Az7IuzhmN
QRrGzWdJDe5qNVs4nue+fPrzL6uAO/ugNiSPT4z30CpHsQYSRXjxQx3bkmDWXBfTqL50odIwM3Qb
nKQgVl4NEHp3hkT/ZQf15vrkT+fshQhDxMgSKNCqNYTITzkJcEeu+DkNJmQezzcFtGLL1HSA5XBZ
jhfn6z3OhRyGcCBEI7VLVBrh1Cz7Lc8rsOBa7YGVdDtY2jHq1Ttw7gHa3iV3uTbJj0CMukj4gclL
hZuXfZouJni0vELYq4T5yQhV0GLJq3GYIMm2a9fqOgoMx7bbb+V39X+kdgiLWMfVYqqyVk1fDsuW
+pZutaUbNvqwhK6eG5Gwh4ihQgwzGQrwpGvGu95k7F21+/EI4kz+S7EKiIZrEn1pKj4swYVnLsG6
PYUsX0wziUHiiAryBsSW+Ypr2VsPCe+edlvcnzYV1V0VVWsWxBAdVGPt5cWQ8bLJ6mLaJwWLAEXq
D/0WyrDS03Sq0B8JRCEC0+8j9gFOh2A/mJbhFkqZLizk5UBMFyPJkirZWOsFivFsiTq5DpFMYkkf
DaeHouYLe2OuE2EZObgxTWiABkAXUYN6dh7kpk9Tzeycxg7j+7TMUJV6fR/OTaPgWXivNH0XG82p
tgaPK7UXVtytTYM7VlkcCMjD3I41fiUZ/vUOL7syXSxXJorGeBpazanV9EdW1ls5i1yryxeSQHNb
QHArcdO1Q2CRBloa/V2XZO+qma1IOm4imm1U1cBj1BIR1txIhJgoQiX4UJOsPYVFsTJz8sLK/NaM
lwLyabX/6ZN1WwgrDakK6VAM7WksS9doyasO+pPEVleZqt9Q1PBdX4+ZbsQkVpUgfJU1pT31ebtJ
eukZuklPo5Z4ZLT3LGB317uZmSwxU8XyUM44NI1PRmZvWBYjBcw/yCj/vt78DCJPF/NSY2Xb4DDQ
21OnpW6Z8hUdgzVium1UTqKs/T4d6H0bFaBd6xeuFTPbVExQVWnQ2mmmtqcsjjZNAoB+ohmQKErc
GtDnhXHNzdv051/cK2oDs5p3dnxuR+ARCOzX3Ki67kl2jHRD4nGKbZtpPimf2tx0zBK5sWo7KC8o
evAXvmHORAQfgdAml2RI4JwhKbkO7B71LY2XIeTU+TNeQXChfpOglQmuLnwcz0BmPlJHVX71kEko
QQGphUunjTpt4wubQqxSzhtAhfouSs42Yx+0GDbMzFeJddcQYx8Gq7g60Zh4YFT3tBBMHSABM8lu
+kZTW4UJJEyBdEVprpvotld1T4lVeFqyBGj5RCFf+jrB+SRZ16BgjiZni7dulBugijnmTeiD39OR
lCfI9IVOUhAP05ThnQL/hzkzDeKAMc0af0YhORsSSj0BsQLBV6pkq17/xesYJRLEqcdjFG8JfjYx
ok08Y0Z7Y+G3+DvgQLu+1nPmJvi0QRuTpq2L9sxN+6BAt0nvGq9TlpCgc1tG8GltrpKu64P+nOjs
xpJan8bmjRrZL2aTfisa18VqaUWR1FYdq/Fc8fSh1tNbViUunu7fr0/QzG1fFxObTYY9r2k2qD4k
dtNozYGBf8tEwVyTlbpTFewlBGlsW9Vr1vJ9krMSryjNUvnUtOUuWJiY85QjvUm0UrLOvLHzH9wo
ga0xOPJ3C3t9ZquLdbw9VTp9AEvT2Ryr/iBXUBrleQMYNRsydzCUwSeNUXxcn8sZYxMrd1koGxbe
auyz3LcmLhnGuLfsCqSPfbqkyDgTDohpJzkyZbUKZPtcd3g4A6DA8CHzCZqITO03tpQmAOZRhMVQ
SNtcH9TcCgk7SCmQtIiympxrTZFeC/Ck/S5yLd1db31mA5nCBup6LYtCqSIAf7YvYz2+EVvapT3d
mbbpXO9iZlXEjFI+FnqUDCU5d3K9AZBnE+vBvaRbC9CgueanlfpyoGVFgaojjuaZrOYoMJSp07Do
MIxL1XNzHUym/aUDW1c6A69h5Kw3FKL2lifH6d7qlgRvZnaImEioM2Okqp7YZ3gxAEU8ktRvCbX3
up291dXSPp9ZZ7EUN40oswuoeJyBK0b2PdKa4JYwO5C3kGLVNY+FSvbxvfUWTndtrKFQG+bYIvUY
Huxh5KAhSDrQjXVL6Pi56EzML5iSTQOtbjBpVZzsJU1SNL/kYEucuAIHZR2j5G3EC2JVQ9Qnkx4l
UgWjIyuFbi9c3Ga2pZhu0IKqi4IRvsaG5kAR9m92YD98bwKFHZ+E4I1F8tU8a0F3Z+Zq6LRc2Sh1
vUAAMnfkiKnQIhpUq1PQgUEjP9F1F4RkZxVW3dnFCsJbqct4KbmNXqxohpgL3FaPdpAsMaHP2KKY
Ig2YrdptaFhny8rkkwxaqZ0eyT1xrGrUNmlTL4EoZnJCupgstUHGW9WVYp2R9/XqYlWPWxucFS2K
UZUtKut9OwcyMn0BB20Y3JvFwgTP2IaYRs3VoE3wwmed7bTaVWr5SgG9uW4bc3M3/fkXZ6S1BDef
lFrnpDGCvUFjXEBAzOQaZhzf9JR/j8ZPF2t6Az0uKjkbrXOFxfLzMBqeogR39hRR0Pv1ocyxkOrT
9H0ZS9UBh1xVpD6XQwK+XeneahC98sAdivw8Ktm2GgkogmO/kIHuoTbdsDre5azbZ7m+TwrqLXzI
dNhdCIJEmeUi7NSh0KTyPLBiW1M8IVnqjRkOW5oQn1T5DYP8MtTmjx3Kp6/3OeP1ReXlsumIAWG7
7kyDpgY/Qa5TlMjwzFeD3AawuWxBKdHpz9/rTfAoqhkGUDbk3bkNQWQoB+daStcNK3Avt45GvaTj
NeeW/1EWTAbDDEapOPdR+JzG2TNNLK+ukF4G81rkdmP6yFiSOfFgcodBkPf68GZOaLFQWNMNUK1B
+xAOs7phZvFEuLYFu8Ht9ebn/KVYHVyCAypVEpD+yb35ERrlzSADFAOqBEp7J0t08BpwGVXJ8Q23
aAc+RXXdWtL31k4sFC4Us2+nVPrZLLp2E/TNsQUdTp62gw9plJVOlshDZzJ3Yr1wX7RQosjr5pwN
1Q/d1Dakze4qhte5kvtBLG0gF35swdJ3fVZnnKRYO9zWaq9XSd6AEpr9CmT1RsmyhZzdXNOCY2EM
JcPgC2rOeKePbyG4O/qg07IW3MWMCxZLhkOUM+WamjTnRo33eAC+k3h/35F035jxwgBmbhmacO/v
OkMnZViZ58wm1HCAbbdqR2ql1HJQjwpKqlwZChVATiumjoZ061Jt01zHgqMoNORXA6sxzx3EViU+
PI/VsJUlXAqTSk5XDd5sQkNdOMvmlkm4e0CqPahppZtnZpJobTSErBnKOr93bxeLhrV+6LhNcAiH
ZW65QLZpDu61IIer8yXRnZkBiMXBBlhN8pDKBipGIhklYCC/jzpz4d43sxT/KAmmKF3liqKAoT0C
70sXBj4yN8wfk5yvMDBkBdVg8EJWygvrMWPYYlmwxbssG/NQPeNAjJ2uqlyqxJ1Lzc4tmS1/7zoo
1gUTyRhBjS3zMy+ivWrSF0UF1+P4zYyQWBssGzouNEmmniva3mglqOPK6CCPtqtr9tJD38x5I5YC
ax2US9QgVs9mX+MAsFpMkmapTkMWX97muhA8gJ7ieSZuZeXc2BF3oqhv3Dwnxadq6PdOTbH4ty/j
jlYqV891ZK2SsN52fX9IO3Xh1JwbgbC7y1FTK00ZsBCWejSD7KCU4xOUPha+fmZ7iIW/XOmjsZc7
5dwmTeLEVAGbWZ0kO0luXgoSU7cCpYdbNGG8MJ6Z3SFWAOeoognxuMXPsVXeql17w2LVJSl/BqvC
gsua62IKFr8ExEqdpFHI5eHM6fgSgp/fMShZV4T42tA+XD92Z055sdoX7zw8DqRwOOcJ13DjKh/K
KPNjK9pAZLFxCmIeWMtihzPcO693OeMmxSLgwRo6ihrw4azIvABkCfmHHOKRC37y88svRO9i2W/O
87xprZGfiXYna6lvN/ww5B/IhDMJMANwAgRmuC+ilyxC6axdOYqd+BIzd9nYuSxbmNeZgF6sCoZk
hjIqcczPuQVAk23SApz75JVAlsRltI790h6WqBXmbF9wDlhAgrc7KThJ3di6Yc5/pZAQ7xRoftts
VzT6z7CNg4U4bWYff77TfzFKuVF0q2t4eO50aJ+kXXxvD2GEhyHydN085mZOcBSNRnEia3IEPzTg
zQUUDskAl2drhyCxjkq4RLJxeXdporBGaKkpON2JjiuXQpxWio+llmyiwPyNwq9v7WBNLIzjoIRL
jUTTz5IsP6BWBZwhHb0Po+JZCYKFlO3l1ddE3QwbAllxBWnvM2Dzbl4kTpHsYOzTm2QyBYvjQhZj
rh9hXWSTZaGORMaZ9OqmHH6UEd+iiDhVC3dMN1n9Pb5NVdTKaJUaDHRBoZ4hmVu7cVS90F5d4pu8
PAhVLPCzJHW0BwXhgDGavyI8gOHxYauxYmclmdcOZEvbfn3dji9vFFUs8isZD8cYso7nUmqhTBFE
uguVqXLHh2JJxuqyCatiVV+Bi2BVIhFyppZ5o7QF6q1BUe9KqIp04yENHq+PZK6baYRftjxgB7wy
DcgTNKx8yxieYVN1BWYY2SlJusQFMNfJdFp86cRSwG4ySG0F6u1kXabhzq7AMwDib2NN0ty7PpK5
NdH+3okK5Sa114IA9E76Ox4JUJKu6k5ZGX9Rrf7Hr+E/w4/y5n/Omea//wu//1WC8ScOwYP/99/+
9/qjPL3lH81/Tf/q//4t4S89lDn+E//K3/4F2v2rX++tffvbb/yijdvxFkwf491Hw7L2s3V84fQ3
/39/+K+Pz1YeRvrx5x+/SgazQWthXBZ//PWj7fuffyhTTfJ/fG3/rx9OY/zzjw1Q8/+C1Gr4r/v/
dfePf/fx1rRoQtH/reumYdnEIjpRpyCt//ifn2j/tiH5o5qyZkF8eXr1LMq6jf78Q1X/bRhE1okp
m5qqqVNqrCnZXz9SDAV1UYSowFlZYPL/P9/3txX6fyv2L8ja3oA9q23+/GMyMDFeMNHUFBl9MTw5
jPI+qjt5nzcWxN4NlHg/f5mJv3r62vIla5tanpzQl5Y7QHKLSu3lvZIwUD9Id2aq43kw2Fxv/mLC
dGp/OkG/tm+1o5WmjbwP35jpdO9957FX9lj/NI4y2LgTh2JAlgsmkoUj4FKwOHU47d0vHdoyTVQg
DeV9FXIfJcp48HzXyeAZ+S3oCiWlcOLu4/rg5lZF8DmFplRqwNGVFJ7a5sbSl+gpL/mZaQxTh1/G
UDJccWJVl/cta7weOujEuAVLiAMu7oVD/2LF6NSF4GVizQZvPvib9/nTcAAHQuQ0ulM/6yD3vsk2
9NVsnaJ0lffrM6VOB/AlAxbCPymJUXRLqbI3WX5IubnuYrLrrXJjpB1IogbHQK2qNoQbjPxH2BCM
mB6QsLorYuaqtr5Fmd19EhXIK8lOFVY/h36JJOVSLDfNhJA/Kqlhd1Ypy/vBSF7GQHaQNXcAYAYR
L12Pob2wE+aMRQhNFNR9t0GJCY+iV2CGUBlxfWpn2hURvGEh1U3WwDUETYZUzu9hqYZ9Zl5EvC4Y
cFHYKeODGYMkIaqEtfa5RKFXRuR1tESS8QkUu2AYYjV22JaqVWZc3hvah61xiLVAPQLai0N6tKOk
cZhl7dJR8i3Wu6TXXKXMdqVsrEKFPeZp4Y8pcUO78ftR9iKlcFPebFlBV6AmPFsAVCd96TPWrfNQ
8mO9OCZB79l2GjpBX2+QE3cnknYi35maDTvLnIEmh9o2kKHMvKh+GsZnW4r9NuuhaPjYNK+0TcDX
FaEGpDgzCZDsAVo2geWBbOvUD6mbIqzRmOYPQbdWwtYHHfm6bCt3hGwV2OkbzCNToBCp7HUAWGLm
SdWPEgrRQx2vk/hXnoDF0bY8wE+cVv3JyfN05W21eiEjMOPuRaRy0SdGZPNE3qf80SweeXCo46fr
hnhRowEbSUQjJ0kHLrkMG8msQP/Mc4d00W+lUf3E+jA6PA4BBjRU2NqscWI9cpkarWhh+KHcbuPU
ABXrmwGe5cQKD+3E+mjomyJV98xK9nau3YGr5zUEOHdknX/9i2eOClG0CImWCtdcWHjXUSjr7HJQ
ypmJ7BRh6Jb1C+e2k+pLdSqfT8WXLF3wuNimA1ekVt4DOPU8Jgro2BtHSl4DIPM4kbZj9qEk1j5n
xnms+1OXQ7AiN7ahae2RVvMgK+50LWTEmfyM4Pm1Iu8sfEzC0rU0c81xB9XY+EMliOBj7paq7SKz
RLTKsfQfemm4Zsu2KQw8yBtXyUKn7npXMW2niB/CVPeKvFyrA3db00bZ1n0PpJ7NvaSxAU9pnLxd
oiScc1fCQRBINutZjjlXmYXaisFpl+pTP7OxlyZYdORKxodcUuS9pUJ41WauhpCG6O9S8qMkXoI3
0q6/16u7dkQ59YvS7HoGQSWw5qq4lNYRcWL7F08jD7XkLqv6bRLfJnntllzxgDRaqumamwDhHAA4
VasssGnsETSDvqU9JtKv6+Y847BFFDMBt1uA0mbsv3xnl8wvrGOqx05p7zQzXrjIz/gPEcKMd5wk
Jj1Om1Y6x/G7HpxNslSGNhcrivjllOZd2oywjXqFusGttgFb5o12V3ncT/xiHa/G52bh3WBuroQo
kWa0SKiCrlLovyQSWL4NQOPkyEe2FNzT3/O2Yg29mRVNpzTopR2edelDYnfwZdcX+5Nh8YK1iyXz
JUQmeRmCZVXa9zu+4h5d8X16jNexS33wL/qtm6/6vb1Uwzdt0Ev9Ce6rIpVtyd2Asagq3Le0LoLW
N8fMq80nZRiOdcAdLX2tyxdtWHVh4sUZOQaQYU1bd0BmL5YaT9Ezl3WVy4JmrVaqn3XGHq/vbmZb
vpakK2RUNiUnTh9Yblxqu7C9sXOGJ1HQOxZOk781coVSkIPJIUgqWf4kiAbRmN4EXdi4cCh8vohc
GqjgoaTOGnK8Usr75BAcySreJffoPNedFuGx9NvIHflGv+8PwC+nTmYfLAlS7Jsm8AB6N8FJ+vP6
An++yF36DsGdmXRs6jjOMeGevc5u8juy4tt0n2+0zbBH1tEP/WadrCAC7YITYqUegMWzXKVyilt5
k62l1fXvmLmLiGXxNAqAXFFMjqtnC0hEuuq6bq/Qn/IiZ/qMRxTRylXLIewRpDiGo7WVb7vw/vqX
z+xxsU6J5XGCfY54JI1VmIsXGS86oO8q3tQ46lyvdzL38VPnX65qul62RpwEfJ+Fv7pmX/Pcvd7w
nDcUQdY0qZFTzBEvUK/x01O4Md3Ek9zKa32yVtzQTb1wYY1nvLqIqO5ByIl0psr3ZkNXRWF5amrt
Vf3x+kg+wVEXLFkEVGuGUTdajDmiHvRmTOpazuhLjrUy3XQf7CCytorfrHuUT7QHukp9AKbcenOj
OxBh2Kmrzg+32ZP5y9oVvuEOvrarDuTW2lUP5gqEWm6yMONzsyB4uDCVg1JOCcdNKnVYhQtggNcs
cPddn4Y5cxT8iizroV6PNW46JHOs9GGQb6C36GioNVP79+t9zFmj4DMg55Iza0AftHvppdwJzSUA
5EVAEaJ7EXUdl1nNRgY/UHuA9m/ZscJJ0+2yOxunzNKxPJeWEIHXEdhWWztHL61XOaqrOOR0Nx1o
zCth7dLBXPDysx0JeS/a4lpXEYPj8DRvs5tqR1bDJlzHsCzuN+f2MVl/a0lERaSB1OFQZxiRWeEp
j9wAqHK94RlzFUHYkkqpwaaGIbqX97uwOdKlqr65M1CEXmdsjPuux+yYa9Ot1uUawq4r3YdQ97be
K+vkhMu2nx1x7V2163QVHfv9t1dmsu0vHlUFTERKJhNQb8GOf2zWxr7b696wSx8keIDicfhxfQJn
bUDc8DknYUsxSmDfDt0DWeV+viauvGpP0R63pZW94Fk+X/gveEAReY1XkaauKvQ0rKxVfzTd0e9W
9SFYszVU1v10q63Tm+6OP0a7pXmccQUiW0VaIU6vG3SZh7eD9lr1H9dnbc7shPsLuP3jAP4BGyfb
oZLbkek5C5eqxy6in9GKiLOWh77SM5AZ7sd17/MDvW8ew6Pu5Qd9VYCO2FkiG50Ln0WYdRZGPMg6
ne+RNQsyp78Lnsi+erS3xWb4XZykzMl/Kcf6mBzbBXObyTaICOso7sfCajFxZZW50Zj4MgegtMmd
2mhAp9i4WcMBI16CRs6svyigFLZRECclujPlczc8pdHSOfaJjL1gzCLOmk7EqbyhuGc7rZc77xCU
wy/iVM5PxYm8xvlA3gSxyoD/LZznzmnxy/ZMBC7UwS83W0d+s2k275mbOprTLxyws8YjeI48ilP8
p/G9dj9mDt+WO9wPfMtvXsyX7o4+qgt3oTnHIYKvGbhmWKWjo343rMZjcl+3Tr1PD8rO3BSP9l3m
5s/Xd5s6RQeXJluIGjSuVJKWwhtWfr0tbrTDudpZm2Rl3hh3DWYUNEXrxK/X8X1yOzr0kS2kq+eu
H7oQSkDCVGG8IsP+aT+6yK+6T08oVXJecz92slW0yl3ix27rZA7zfjziHcfN8AGLjmDmwUCEZdtR
UdpViSnm4PGzkPoq+aqte3fIYq8JX6QYdHidF7c31+d5xquJcOxUqZWgA5PP3jT2+bgNhhul+Pm9
poVII696arUUniYJkVoINF8d9wU1FkL3T0zLBQMRsdYpeMwzOUTsrtqy+/Mnx6Yb3AoMrYkT+Uv4
4RlnIuKsEyBTaAGWvn0ZQmbVU/Xt9bmZa3daji9nfVuYVREMNkflmO3U0iGOFtDIcw0LrgBAPlNB
JImG6U2Rb4N2Ie0yZydCyFBrLE+sCIsJIGjGIOlV+E01LDiwucaFvV7rYaORyX/ZoCZR8xCZ3Nsy
XSJGmQtCRFEl2VL70J5CXigO7BLDdCOSuVK+AXbOUVLFJ8YjCYlj5KGjK9jKVuyEyl2mrAdpm4Wp
y0m8ZsoujpegITMnoiaEEjGLS0mr8UGM3LDyd5CnDo0g7BzmTl8Ubik/t9ri4TDTmYitBteZTlme
jXsDSPSdFL+iLsnh9lvrTdeM3OVrM/8BZktUlmdOoey0te0g0eVdN/SZpRVh10NXGyDfwFDjfBdk
P0P2Ukvv32tayEC0DR5X2WSSraa44E9e5dldLKkLoevcASQirDPLRNFiDao9tYa1dIPDu8gvQW7Q
guyhUgwf5f6OPCXw5Gd1ZHsZ8GI5DH2qxV4P4uuWWo4BbFSpgNaqkLwswaOcZG71SFuY22lPX/CA
Ijqbm9Adynvs9UjGq1GyHcalUGduy4jI7IFbVSbXaLr0qQfRs5Pu1/fWpjmm68xZA396UHAC5x49
LrHZzqTbRJy2zkHnw9KpxxH15w+oX0PCZGO0S0P6xOJfmi3ByVRJPRbm5Bl72Hqs34Ka2hvqTWKW
rmSDoiFq1kRLf0oA6XUK93Pjd2E9KP1KwSN9nBOvRdlop2/T8BSnR53nvtq2XqpH68pst5VsHaPu
Z71UBDY3G0IQUkPVB3Lm+bgfDYqCpYcif8+V1tUVbcHlztmO4ILwZsmqRpPHPZh7naF9k/oFGMrc
BePTpL4cbZmBQtVYLsY9c/E0txoOupv6kTe4itt7tf980FzQI3zvWBKB3hzkTuFIkSu2us7tuveo
fQrYsLC/5lzA5xC/DCXO6KAMCVYBFKi+vqPbehus7R29STexDw6Rg/liv5Ad26LmynmLvaWE3Mzi
iLhvTTF4XTOFgzFLdROABm11iURlLmz6zLp+GVOV5baiVyWWxw/WsQN6Lt9YB86Jrm3/ul+e7WIa
1pcuSKdLjYlSeUzb4MmP6iOeu33Za+6VR7KwNLN9/G/OrmtHUp1bPxESGXNrEypXdQ43qNMAJtpk
nv581eccaX7+ri5ptDV7tGdPAwZ7eXmtLyzyEQVwCEjEmed7zJ7y1Nwg8PqzPz/M1+9xTlR/iBjf
FcG/x8Gzts9ENG57bJVo3ACJrqIVUCiwKsqY3t+Ynkknrwi6rc2lX+pVoLcn68oQL+yc3yP/6+4Q
/4oBIQVioUeQUl7gEOsTOV855Vw6yX2zQv+6esfr1ErAu0e9YQxGz/AiL8JX6v3NW+Z19JqUwaWj
6dJHp59wBqhK3OccDY4K5R7yqbCkyHpRv756mwunpqWHzgjKIKbEeTis9AQrQodJ3KG8OqkvfA11
kWwMqpLW0sR8K5PTaOmvwn6L+ub59xVzCSKhnreBv76GtI3/W/BRUzFBXhSR7dL4RhsaGjfxTSWA
MRUMniTYoWjncj8hXwMcBrk6+hHYXm5a+rEGjM89ZIiYKPepfl+PN7P74OQDbbX7iQP4APiJo6bb
kY++ooCXSEqY083HOF3bkOXSN3kyrZpY2SsyCibHASwgAWEdCc+8mXqTKc0DPOFo5LSsUW+kemXw
37H6h2W29PBpLaeAZtZwniJTKIPWUxmAF34VorPoCS9bE2owi0l0PH5/3T9Sn1FsO4Nn/37djpum
YopV9BLNYmM7wPzHLLG6AL6dVSSCIskBdXqNrzb4z9f9aYSLYJVAjzwqBWoZRPHLcmVOV3QtfqTT
nAeyyGkyGDWWpgtPH+hwMSNomLGFju0GEDIvp0gXtgVOauubK6/tQjxckhkcd8ziyMLdKl/4E9MZ
Dt1V6NyqL1Gw2wFOQodVshfvv9/u0opbZChKwbUpP0+LUoOR8ISxVWh+g1X7++UvbO5kCS02ijm2
iYHRSG/wDY97Yp8cydo8FWGxV3yXOWHMDL8I8j25Tb6Q0VdXgu85Zvz3dCBL6LFt1qWty3ncasB1
mqKAJ7fKBnmfa3+syL0yvgvLCqju/5zk0CY0cGpBRfn8rXrPZG5geNmqYbEPkbZQrIHVC/kWji9X
ltXPH4wsAcjCUZseLoHzVptPDoAKqjDgjXfNaurCXMd5/T/HkwHYVNgZxmPfjN64QzXwvT72q4/O
69bNabob9yW71vv/dqz+6RMtIkSU18CXth00qfhbnlY729wYReNF0z2xH+bKDNxCemc9ee62bGrt
vSAZE5a9TpOEVhb6GkUXFkm2FZOGSTsF7Zh6tlvc6MCBF/IjyXPY1X2N48oqD47ua1FN59L2+lZl
4MR5JhdXvop2IdqRJeLZ7LWe6FBcBJDB9uZ48B0r89Ja9fr8lUcaa8Qn+IOhPuVgXsMEMJI0yRsW
ubtpmunUVetqAhLbeM/0dJ0MmQcSWFBVSO60t0Ye4qxjY+vr6sxgKOS3fKCjve6U2BtKHiayZR2u
LPp7oZ7ASPEtcQeJPhrnnyDDw6NdvR0nLdDi+ibWaprlWqAWDk2A9bcVOxCRDlR+z9RUnIxMQhDD
9JrsZUi3etz5KfG5/MzGycvKCi1r0MWeYGAKbjRtcHKsXE7t1qakfNGUkdXtriw3cG6nOgRj+35n
pQBhtrd5XtPOSFniAP4oCDNigCXyh9k6ORVqJCQ+8B513sKlZXKMQE8uYhMev9ahI49pfMCcpNqc
+U3T+ka3NpsSZlcpK0i7Itxmo634c6yzWnDPqVA91h77hJzApWC59i/CWhAyW/p8zYmtpeJcCiDN
rnf2afvcmFei1c/1I7KEiQOQL6ypQLTqM7g2ayqO5UNQ1PtqiNgkEy+pi80AQcrfw/KlILKI+pGR
VSBhTOO2LF8KvreKiTrDy+/X/vlQTZaIcaKl9dxXWNRROtK4Uj1S3U9SMHu4Rja/dIfzzvlXHtd0
vZp15z0F1ONGvNrZekjf8mtFge/qyw9RaYkZ18tWAc0IIdBCA2piE0NfkAp0nKBk5yvM8rVw8GKm
ohuReiUb0GEqr+bYlzbMJYRay+HJkdW4e7JL1g1OxOdjg8IU9ENcv94KzwpfJs9g6Imcj8LKlSP+
xVEvAv9g6J1l2KjzIc54kx9vxW26gq0M/XCYvm5pf75jxBB3PTuoPH2lXD2IX9ip/wsoXddSK2U8
bVFp9GCZ5tkCL14tWDne8qlIr+3VPx9fyFIXGaZKvYniEoBC7fMQv6jiFA0qRaMH6YFFpQaqUP6Y
dn9+XwcX1tjS5quysw5VLlRoijJ0utlrzCoA8u9amnjppS1qV90E40czaaatu9JDLYBiWdCvrEO5
qlfxzgj1gPvRIXsy7n8fzc9ZKVlKJWtQ5JySc79OTesDLAdXbYrjQtPSKGsgeR6zSb2ml/1doP9h
AS6RxnYFs85cR5h1DPj8dExxNTarp1IoDP5GQe2+Q5aBpDEtoT+E3Qp7HaDJcGoDGjlNmTUFmZbQ
cqgDSKj5Vl9gF/p0+mgP7xO/NNtQYvNtOtsrHM3Ps91QXvNguUBSIEsA82hDNYsAq7p17A9rbGgz
xqwpdKjHEVYm7wTaQdHgUF6fpZ/u9OJo158KidnoTIwX4KbMGdBxYouyJG2a0as7v4D0gKrcjfnB
VlcRKCW/f9CfT0tkiYYeR4VIt0VjzwTQT6HGVeTw+bj109dbnLJnM4rBJsUxrPL1TbRBCPHlNt11
ngHMcM3MK13yCxvmEvwMUCTJHYhcbev6viK7UfVJytI5GLVVla2jav1vr2mRoqZWnCSjhbk4R2sh
Ndohw/n9ypey36XQclzJVA4KRgB7Plu+OSV1wcWT7mterc+CGm3QwCHBdWBC8Tjpmd/GaVjxflOC
cjGmxaHsm0OioQ3iJIyDapFE3bOpvEWNzea88XkUMZfkx6oIrEiAOeQyU98k/JFbE4VJsf/7MC7N
I/0/N+PWdEbom6nz1lVRNIkC9GF+v/AFwgVxFhEuyv///dSeGqJegeNjtmm32gFetPARP/Qb5MJe
gm24DM2DAvincZQB8d0rn/5CAF9Ck0micaU7Z3td/idqBi+q13F3+n1wF97aEpQctUBAJuIc4shH
WZ2Ua8mX5pzf+w/LbwlLnls16WYXB3qp6VSXFY3lbTa8FtoxyZmRQbBirt5hLdPB0C065fXrjUUj
dWOQh6ncdOkhrx+1+NUQEwhUnHGX9vjNmdVQB42MKCye/uRDR8viLR/EWU0GYNOXEU5wpWQWJPRE
yOOSnu1EWrdiKek8zWadZPGfqt+m8t6OcVSLeh/eDjBD34/TV6TsiLtJ5I1moRHjaTXy0W1d7mE3
m1vbdvpq5ao2A015sbO7dIZLUZMGcngWJF3HWfXoauKkxNlxMBPfKjJm226gtbuiXzlOdmMhdWn4
ZhKBfi/tlwnC2Pxp6nyQsVx+Z5HXVu6k7cX9k3qPgIKTjoQ7qx2QCXVatwaZYE0SYBOxQNvbNK7w
8Adr3M98awL2PQZJd7Qbr7D3fLRZaxDPMF3a9GBSwSkPBfn4vbZKmoBXmrb3Q7s1NToIP61PeIlT
vRPD7dzhcB2f1PJuLncigrjYIStXMayYxHESd6lY5/nOThRvsDkdSQBpSB2lV+5zQD7dAfITMZ3l
Q2Zua+OzxMk457u5vBt64YnaM8+MxOYzIX42M4iZMWt0Dg7XnietfE3sJ9hbsUa5wfjNqwLeF1bO
EovG9Vw1RD0gQd80Pja/sNjkx/EpY0YIfLXfhubKunYYuNBEJUskWjONHI6z5zY/Q/sIN8vvnPfu
a36yPXefncaQbJMNfzVekrC5cli7kHstIWpJb3ANsn9I7TJwNASqvrA8pU6couNJEpjjfv4eJS69
x8XmEw/G1JE2QVvfHbxuKpmZvpfk8feLX2AAkCXMrGpmS60dfKU+6NfTodoUmxHZoxsajG/Jalql
xyT8/V4X4F5kKe6pVFE8VwT3UtnsFSvlaQiB8mLnfxo2U4UBFEE19lAEpW+vUi8NCq/08QsHDsX7
/SEuvc3FfjIaRgcn6R6Vs/pFmi2dR4PGV89Pl+Luea78dSjtY2MQlYrdHELbARpZ6MFEACW67Etu
3VukoT6WH9O9FsQK4qdP8H76fViXtpJFvmUWKHhVI2486JvM3c/XVKQutPLJkrYhQCRNoHKL+QGK
oos0OYWwjjnDyLqgBpLSYbof5hUXd9pM98a8U5wXxfrQZqAxVXiCPMaosqqqPCQliHbOa641j7Mi
mCIJFVVoGvJKInXpBSxWSaS2Q51qANcVY0+tOFDjK5WMSxc+Z7h/fVIxpwbnoNVuJ8WFiFBBo+ka
APGCYgFZquanwsg62bTzFg5s1AIXoaHvZ8wjYKzbFLhWiTp/9l1d+LxWOb5U27UXC4DYZWk6NUqU
oHx77rPW0/9Nz02vC8TO2ZCgOZabazWmb6zzT5nIosiU5Xb5vxjLGEhkzCS/Gl6lFaYuvn8xs7p8
r81T6tZUZke8D5T+hFdFpwo1U7tOaZH8idT9NGbAgIO1PqN5NH3U02HkaB0N1LEhgNzc1fVeaQ6u
njAo3gcp2PZ9nnlTPu9mWaxVPfEccshGhcFpPhzM9059T5rTbAagGjrx0TIOSYo045q0xoUpsySY
uLYyaUV0xtOKWzPZomB4ZZVf4EyQpTkg70ctM2PM8vN0OZNXSi/zuQd3Mxqh23tGykJXIuzDmiWb
iBloLv8bUIIsOSaGZUPV83yim9WPKjnZlXZl5V4oKiw5JhPJa6VTomlrfEzWUwcPJjKE8b0mrMC5
Cvq/EPaXZJOyG2N1aCYkIzBVbOHHPJdPPSLF79H3UgPIWkSfpDwLtVnmCKqvoNCN3JqDkzKnTrwY
NxHkC9XoUKlanLlkzSxp0CLLPYdDm0Yq1amtdTrFymvXWFiO0B/4/bEuvdlF6JpBNCvAepy2xOFM
OOA5P2kzji9IGnm9zu5+v8sF1hZZEk+gx5iZloZtXYJuYgTtUR7TsKVibQfdsbjCRLqAbiBLrklM
9LQ2JO5S7oAB25x7a0iz0VtDITJQ1leTlAv1waUJQKoo88QzZJLGc3NwttrKwK/4Jj9COvEAyfOj
vRr36qreO2vXu2YOdjENOxc4/tplKqOwhVJhdMJvd05wZr71qwxEIRMJkb7KN0VJr0mEfsPrf4jJ
S15Kr/KuTjoM0ZafUV8z134gowmVpF3m9NR2X9xq7XKUulFrM5MbktienX2R8RbO0XQWwCWoamDJ
chePD7q9MWLQTcZ9pbfMbaYwJ89m2/vQRlEUgapS6g/loS2fZv0wV6fE8U2op2jhBA52k93z4W2q
rkFtLgTeJaDfqPTahmw2+idtsU8M1yfONQ7uhQCyBO9baC7C9hF5o228lDNYECDukGsN5Etxfamk
blgw4GjOVz/H9TGYg8lvKNwYfGRKPvA1AAsNHpC3yAfkd68hv9pKvvDOlth+vTbjVqTnBE9kaNul
TDqJfyUyXAhAS0h/GlWwONe/I4PwG1/1EzauiEfQSWg8Qg8WEnvJrqlyXTiQLZXTHRWJmlMBN9QG
PXqJJQWPP2MQwP19NJde1PnP/1qiozvl0H7EYIruvScHeLj8ft0LKE6yFE6fFSldoXc4NKytAMhY
H8jXMN/2DNU8+gdt133kk6s0i0t7laH/5zgIdBfNVs3Ot6t31jOY0V6JrhaItr4eNGtJe18NUIRG
P+vKAM+p5Q/xZkkKmBzIDBgOPyPGGnofUyBz8NkfhuvQtwtB+79R/hZs1W3c4fFVoceR7mrK6ZUW
zjkE//D0S1D/AALhnJu4tooeYEy/Xg4P19BR3/nBT9c+L5y/5lTUlHDsgbLFdrBqFvOpobbG34jW
wRrUfTS7fZPe4Pzlk2pgFcztygZYIDuCY+6phowgbewqnPhNwu8VAu2qYu8mr+P0NgqvENPWBoLe
Ggu/ntyZDo7i1xqitdlvrAJ47GpuU6qlScWyARzo6s617VVXwbidW3SCs6MxtMc+D6BTsYrlBOW+
yaDS7tZ2jBpogQJeieLVbIQJVDDHxLqH8y+S0qi0V5Vx7Q1dAE+S73PpX29I65qx4APe/vPr+33s
fz3tNgm9i4GbvDI5z8nQT59gcXKuVFc1EjfF1Hl+TeltGIa7hz+fv1/8QvxbsgZgjOWKrk8AbZld
b3KPTv4shsRP8nez/JznK3WVC3FvSSCw2sgQgwDrpKybsJ7LoFIAHOHoytm3+fT8+1Au5V/fW9df
HwJO7ZM5cnyILWqmtKEz3tWMELUp2ZW3dSkQfnfD/7pFBuslMzsDPytLZXFUBHa67sHRzz3F1/gK
Lr1UlZBtQ449Yi88R6h/PN3oi1Ox0qiWbaoKGqlG68fubc3/xeYNcJHvs/9fgxLdIEcVZPdtFkEh
mlDTamgORa0rn+UctX+YvksKAIB7+qh1eHBbC+MA0BGnOiZ36b0+H+wp+FO44T9Wzr73k78Gojvz
lMRjDI6h8zpCV5tbSOLG6FoF6zue/jSSRe2siEQzlCkmWO31AYzB1/j3uTJIYW3NBmh5QCwPZ1zT
azcSbHbI4wWoUdK3LKgxxmuy3hei/XfZ5K9RKlM1ZkqEjnpEIrQ5VC81bsYRbDUgxwZMPtvmQTNd
RSNcSCuXFAG4VMx23wAfoBsbfZhobiTUgS+b4rAZFLWikFTkZWjV0uPp6Net6qlRz0r+mEXelSl0
IQJ+h96/hmzY1TA0KSJg6z2/H+9vTy+EPtxdWdTf2ddPn/V817+uLvk4Fm6NGFiXUWjFKEhoj4nB
D0b5rLpfYzWxrG3AtklYaVp+3WF1zBEd86Ni6ZSYmzkZPLeFXizYm4b2aJIR3Lq1MnyU/DYb+xc3
iWjm2ttI69+H/i1r7oBFUEHMTge/nXvKO3LlCPqdtv73UJxlHpMAyB9FtQs9cePRUKASCLxBRGA7
Sz57R4FG1EpC9FEbNVpihrgApLXTCO4S+kfups4gul+8cd0EEoE3gQM9Da3W0ZrhK16hbYGOEppG
opzZBJJ+W4+hDWHA2qipG925E6qaSpgPime3GtPSaySVn7coZ5k5iQx4O0M7a6SrEs0pgCewcdTl
SSEztUEmzpz5iqyb+WOkcpZ5FPbCUnc73MmUj3kCDj8vr50zLs3gRUrLC2MqDUvizK6dLP2Oixc9
ajzZ2ShP871MvhQJf2ANzgNhZ6xT/fb3lXNh413SRnhiQaMAovyAfu879H0sRKb6Lne3A/nX9ERb
1E8ni9gtVihk16j0YEFNv74+kN0+3N38PoafvwpZkkak5E2eG2TccjdCDeq2Va507i+15JY8kSqe
Uycavp/8nPdzD0kmsgacNFCxtGnp5/SAw58/bf9NYoosiSMCmtocGBp0yoacquXbOD5U/yZJQpa0
ETfu0ro0zqcm65YbD3x8sMWV/O3CHrAkZTR1pvI2nyGyox31ufOIcwsTtWvR/cIkXRIwmkIOk6Vj
20YJHeViHswrcsbdhx8vD4mvrOOjcrpWWbo0kmWsLyZZ9xo+QNtvDH7fwqpQf/h9nl6qkC35FzLN
ZQshZ/RKUsVXB4MmpYBB4KOE6Mhc9kx2IzXgb+OkZkC0T1eYMIGoNnrf7SttZr8/xaXVskgTOYm1
lts4qqvkWakei+bu3667WOWpmmpurGFwev1YGuukWP1+XZ1cAKNBI/4/919zMMsir0pAc7D+pNcV
IaQMu8xXYDxE0VcZX+Jb0QbCOpgRK3taZ7BQB2SNAnxm937VBDE5GdzTgWNLVkrC5tQ3O9jSv1Ui
zHfpqhr2IoMvsueA6wCrMsIizto4zNLAhV2WiT/EsZECD6J9WDGLqhXnfpcwx2ZK8im1bRt9Jj1V
3gnfNtzrTKo/cJ0meuBOu8K95xBX+SMsz3KgauEDxAQ7Mf2Gf0rzofLl4I/HQXuuUV3CoacN7T8C
GDng/6D4aK0NfuQpLBr8Bu6RjZLStoHtzGFodzlhvYLRUYEUoaY6QOonbgHTC4yEto5PY3cqI1p3
B1QQZb3Jbb8zZDhXXajMgeD6Stwb0nNvYkNdmSPkyrRq1z9OfxyjD5w/gBjqz607BMoHeqT1tMvt
WzsusRyQUzJrntaa/HDcnhrVroY+W7Vz/vTCFzzMYVpyGmLgAFlDvHnt3EI5SIiTZX+o+LFC9yV0
eqEley9imkOqT7klpRGW1lt90m+6kMPEuKLynlcrZK22BUA+m3U6q7RGstK8GjzIcKJCUiF8HVe2
77rmE36bXeTh5zhwNQDfUkBPils82HBAByZBvzpn/T1UTEcwESBj3AAyvi5iXx9oAbvy4msYXM91
nkcsy0zfxai5zVao/cnqTQwUHvTnAutTq6A1wfT3JlB3ZsacG+6wcuXuNEHd0h+gM6nvZ4fF/c0g
XrMBmhe7Kbnpm1C2K0VCs5PmuidKL519qayGm2aixW0c9O3zHPt5EkLZIXmJQQaQdE68ufKG23Lr
Pgly5Bo7P4EIy8I3n8fXPmFS8YeT1R4INJHBbdAF5voqHzynXGuu55hHoE0NyxemZz1FCSS/xcGc
/LkIHJdW7ylY7bM/4ZCarYZb2HjqGjTEUCLR+zUZgzZiUPMchKccckClXTbkrK3W9rga3VXcPJaY
QdmmwaBvgT9t5EdUeF1GoZTh7tqIVtVnVm0mlXabFOh2byofM/RvWiSAj1G0H0evKvcEfj1iPUcx
FfymQd2FeBwq9gXlWVhWuyTzeo325BHFI+sJZfvk2Ya6nQinwuMfDSZ/zBTwhGcfTdOhwg9i8VAt
OsY3smNJ49ViPwmAWLwRM8e6dR3qtiHARPhPJb61AqCQkoLBoqTWvDgOoJdtv+XPGURunfXgYPmt
9D8V5D9ORZ9QkuFt0PjJfUf/PJbMsRjIZZF7Z8/+2GM54SPsrOa+yX1MVx0KT5/VsI7wrXPqPsO0
VAiqdnt5fmCGGyTPvfZZN6t5DKNHmQbKhNffaJviK187aag6DC2i7PNM6Zxu8ClE9IXVYrVhazJh
QGDmTtGp3XlSe0inTZOFiE/RiiRfNpSpq+RzhMZqA7UJi6ZoJaeBXnW0xlpL2QDYVRIo6sFsXkuA
/ztfWvtYD6FkAAEh0oSiYAL0GDgPk4PoGWQiMIeG7lg3TAEhB39HoxA3iYKmO4P5K2BJqZ6aiMTr
eV43PXV6j2gZa/hu1G+g3Wgp66q4MQi00I7NsK243/N1dhN/cMIICoQGNQ1EgdDaOX2Ax6i7DY89
Q64tBPt83aPUuiUGI+iwC6YbgEuD2EOtaTXxg5mF3P6M6gnH220P1Cj4O6g0iycJFU0EguY5hwX6
w1ggAjEnAvoIio8rw4H0d6BCEYpQ+42gYRFT9cuemLblkp5/7qn/7B4LgH5nSOD7eC73qO7dfC80
f4b53PToGCvwnfi7s41DlKD7oDUARKQIekr5oEKy848Jg9xjB7CTpMXKVGj/MTh+MjAJvkO1yd6S
Y4WZna1cIAJGNrR+mW1MJyx4OMnjzFlvv+YRbUs66968inQ2PQiQyYc7R94W4yZVILv+ZWc4VbU5
JdNJuA892ADGNrtVdjAhuIdwDMNfzGzmnHdJpLDTc4EDml6/zfmutgAx2EnpW7fkpn9KPid9K8aV
/Jw7hnUOCTZvyGxPiWs6TRYrW1Ria8xxQ1IzyUDBghSk7DzVMdhgIYHB2m9d9ExdhBfV8tPz1tBI
qhkQPI7LoMnxMfGgeYcoaMswB4yvSxEv9JHq+lbKjPbZlyPSg4m2WopU3rJvZsjjm33E7NzGHvyW
j6HZpl7bWSvACI7F5DWqJ9BtgNX5nbAPbfqRZo8931nxXRTfxe0ujW6iIuxAsHIif+pgGflQZwed
hEW+HedN1d9ju/dnEfSqJ12fddahV/bF1LE4xrMiRDTuzpxbb3YPIoeSC/ZEcKtHIDnG8g/RX2bt
XY9eCAn76GWKXrTuT47/52ih2lV+WvWbKT9lEVzxdonzYYLVUG8qHQjp+BM5SaJ2XoRn0wmSPhde
3McKLOIxhUwclpWhHiIcxvOq8DTygJZHECtilWEDdqKvBsiSEUK6HQCa5H6O9ple75MJYnIZYFtZ
uZ47WOaZeNIhnMcqdCHU2Ic59DXKsK1zVpnD2jSxj7xPFcwEXBHMXX0nsTDKEied8X1QmjVKc36L
94wNX2k2mlBX6tieHZ3WTQnclFuwgVjhqEo25fZadl8Rxg6WLHXSY264W60fWupAjSJ3NNZ1iLum
BX8Mm0r13ogyOLUZFE7hO9grWzC8Uk+5hniDTcBR4ExuFSxJzX1NlGPSKCvSgm8w3UeoQeYce1C7
szAPhlzzlHEtFY0lHAOBJm1Rf8oxQxqQh+gRMTITz4KC/jRDkQ07bhyZXozEu4Tpla0MVAPSVOZl
oHXHfgA+ClUL8HdWdfaRayYzub0REjU8QeBCiU8VFawyXlMF2OC8ok7X00LvKImxzVqCGXKXYcxu
8WaWf8pq8PpODx2CGTMb2zL9LpA5ue43PdJRJCZ2d2806crtXpP26JawPm+pWWiMj3cxJ2+iqEF9
1KhTcy+Ht6EuSVBnj5leeWl3o5riKXX6twlG0Y6r7Mc61gGkJdCzRXzDBhDJbsXVnKWx9qKXBjrZ
8WNsOBQ20LTs9ga4hkmshHURBUmCxZbROM6CDOV3QGPkDAk5jLwTJRNjsqnwg3ormSmS0JaRr8RP
VSF2Pfez7DA394byWiY3Q4bFC0amLAo0brBvahuhymPjrkedHNFa8SGCg+/4WGMC5/JBT54SjLkf
HuzGCacISilx41n2c4JFqiclTNoNZvcKjYzam0sNaOwsTHDxyMSGqoaqEc7NQVfAbzv/gfYAu0aU
TLRVRgirwb6MXRTR4uohNV5LCcF/iJiokChS/kCQB3ZhN5pydMbXrv5srU3SrrpCrtv2po4/anj7
RPyucuLA1tazfFW0r9Fxtsk5APb72saV+hK9pUcn2WrOXqLnZBmPij6wyRioKT/daEPmWx0nVlRW
TGVXO5u8v1HAfKgzVjUmVXlP82n4mAGmjgZIt8MdUbE1b4CaerYx6peJn0wdBwlw2qPivesQI4RJ
lfHPOB90/thrp76FO6oyeClk7fKzr72BzDBB6HL3jsW9gkPhbmoe+j6nBmJe1H/m8UGCyQp2Ud+j
1Ef2DcC/agUpSg0dOfTmq3N5nEcla7K7tjJ9AVRZfk4B8QWmMd213ePIbwtInMP5tQWIfJuMKZb8
+Vt0iF8R4PjKY43WtfYGm5ki3pXz42yfzPEhU14q0JmV9yqF7cs2l0+29iJsDQnAXmpaIMXLALm4
c9dvEpEfQc1d/1JlQrvO/GriZFUk8VrgremtQgcLeTqyZZsrW9m+xb3iVdKkTQ7tMNVdEbwVKynw
Qp21ag27AqCkWZS+mGFKTFB9RCcAbiLJujWysLLWbgGb0Y6qmIJxOmLNYFt2m1AZLKY7Q5AiTGYI
HcO5jejcignkDQcL5LVKgDSZ/E7rg3Nkn3Ks4EEeKihjw7plVQGPkiZ/smibdOB3v07qM0+31vSY
G3g2pLVNzMO4/ir4zTDuR5xReMPa0YDN005wxPMB74PDDmzaDMh99DajVVx7DiLXFH1yE6dGS6O1
+V5nqOBBJLuqNi3sOVwTVOphr0dPo3lMIddRrfkAZlFxNDuNTpoOMbtjDo8ie9poSnWYjG5fKOOq
QnFYHxJvAiPa4YmnVTO4oRN6662gc40+adXc1kimuqZFBRjFmDl7b0exGjvf0TqkxPACicSuGAaq
mx8ukDGRVv8PZ+e127gSreknIsAcbsUgKtpytm8IR+ac+fTzqTEX+2ha7cG5aLj3RsMSi1WrVviD
22rTqjFeI2CScRw7ZofViCK4cvA+Tz9iAZJM/pSljSWRXqoH1DyPCjWLijoT4+Vt14IhrSa7qUrb
VNejlXhj19mSNNlJtkNzC770zFUCdUZ/rpXIG2rRWYIvnSZARppaqpyo6kmvt0X51OOIu1CLiPRX
mra8Gc+k8W7Ce+hYBdF6oIQYOibNsmXHlezmendvGhE2PSoHUbZrqtmlG305qz0961yRrPHQdhAv
Fck16TckHaNFcoUF53P53oq42+f4MRpQHrK2aX/QZg7NOJEvH7rp0RqPVu53LQLOSXibtSFP9YR4
Ig4Q1PmJ4lHqpcqwj5cAnj8o8lbYU0aHTBKMjTAVdlib7sQ0DpQqBafipcLs1Kr60nOP5rQ5BFUn
5ZwLXOTOpHWnzYxbYZYdpkBBe6vW6UY3uhd1LB08V2jgpTD7Wtvq98o8UVR9ztWa5KiaOzTNDDsa
b6YBYXquw54a2Shq6qzhti3zncEayJbiCgmcG32yRdiJy3Q35dE6a0I+XtoOquGr9bJdyHBL7TZq
pFtVK9ZCreBm1W/TQqXcoc5tdgNZCJQsoMq1vUSTU+fmZtKROM5JjpiJqA1ljpw4QAEEom1yxkQq
Ik0E0VECP4sluxPa294k86n1Q2wUMOwj31pYp16yzcG0W7ptYWFSbYJRIhlJJJCodYZeZbFVpcKd
OmE7xsHTNEYvxjg67ZDZatrjIZStNG50qTRWfSlvQkgH6kw0AvmLJkMWZnaLOlxaDTelUgHl7fh2
lb30xA98nxVlQrFOfLKE+mUkOcBUjX7MsupygtFLq5CmxvlKkkYXFRPfOMsD9E9R2TCi2VWpsIpq
9CyE54z/owwdG/dVJkLV2Tronroy3mbZ8KpY22neZNKzICiuJmytya3lzJl1hcjy2Abp1uoNe4w+
E9oZXW5i/WU5eWb5JdITBs6jlIUL4rmq6cqpQvlZYIeN5EQo+gP1dB6C4rJ0b4rRHh/r40yoUcbW
77XBiWRErjTZX5RiFQLMqGcvwGOoZq9o+bcZkhQvxvocBjSRLliZMqUO0um57/XnsEWhHans4F6r
JdvIukOuRrc4Ojqm/lLUa7M6h8LaR5pv3bd0jNrZeMgRTYSof1DCG97WKlwIIKxG21DHK6EXUD9J
1bGBgyqKbyW6LEIylRTF5yHdlxGDA5gQJ4QoVcqxN9CFFcQMhYKRx20gxw/jvpHJ62TTHwJixpy6
BW+tWh6LktysXTxtvM9M2Q3Lz65Y7snF7kVUQtvJsiewsbrAMnrY8oEON0Q8gyWvmDaB1aOnMdna
uMkNYHLGfggGQqBly/JrbaVubw22ZYx2AQE4CqaVOf0YEZBKulfCEH62srIf6KXhKe5aWHJ1srCt
YewszdkaLvZaIXL1Qn9IyA5i0boJxsWWrEOS76VA24kl1XP3XVN9BULnDHpmLx0FzaRy5ceOZChQ
OV9VtMQK0e7SYV+dpTVoNFrBqaGnmnalnymZE6SKU9ajjTCYH3fyqte0GyN6iqx5pUnCoV1Uu6qO
NeBgxTOKY4juM41bi1w0ftLU05K9MrEd57uy0leRlsn7pEqdRNK246jez4NyDCh60zK7RQocMli3
Ss/Z/SK9NUH6J/nv0vCgpPJG14cXDVkGuWf2KozhamJHShV5WnVbJxaoohjw8DlocGT7yktUwdO0
4TQA3OaTaZfCgcvJb43gUEZUcIkrdfNexrRYlDJbq8WtKtPuKSnJRaHwJuh46n7QTVevuCSmedUs
hiONFPopMheTTuwfb7Sm3Ld0ZQ36M8uNmMybgXpHsQQAfbUtdtopo5VgZWSPRVthqVfuRTmg9yJt
TaU+iqqOnvMikCUZx4YlGsNvi7JLSlO751KpolNooga7bCY6JAqZW1Rkhzagp0gfQki3BmNaseiR
JKFoCJg0FG9j9VhwE8wzdYKsuWn5kWBpOVY7UdrjBsy1dfb9pEAHPmfsJuaNKlDKPLqromcFyZak
M20Rsy9w2avceFfKYzfQmdXfW6lxTbJAISNj0Zi7WojWCPt22pSt4PSmstH7YmUo6spofyYqLxJT
AMFINY3Ymy7luq/2GQoJlfAqy4A4z/5/6WBr1ZGppC3REMXEaU38s5UcsqAQe4v6bUWybQr7LINr
Beq8kiHuVottqejQIL/Ta+VaLOlRn9QgJgZTsQ6fKcq5PbzMqT9EQbUOdepnEvpeSj0GibYcZz8T
jS7VeIpzLu72Tqo6e1S7e/rlWXNT63Tuw2/ToPssoiNRyNtYK/xo+JYlOjBR7hrZj7CsEws+TJVv
lLLeRqLho4tzoxv7fiSnwceVQ3/mm5pcZcWmK3K7p1qRR6jB43JYJrew3gqJboVIP7vSUXuinxiH
jz0un1rxViWRr0PlGZIAuursaONzSZizpvhZyF+CpCLq3g6m6udJwqghJg/7apCnGYjDw4uguzLd
ViE9pKRrcvLcSjsNDIz2pokHOabIZpNZdekmkb5S2+G4LD9xUNmtajkBpkBTpToSIbpMvIHmnhWF
e3HkIi5GorcA+xLvTrXaFhJNqWF0a8JcnGebiAQtA8SXtzQgdOZ4w+TkkkL6ovET2bla3OdQaMvB
9LL2uV/wm5ze8g6p3OCmipnqFzd4FjtlfG+ZOm2laCXS3ay7ZG8OIjQaEnoRJwxx2HRqCvSCmpty
3upSe5DYMwGai6ooblLcMBP1K1gC3zLXZtfQ1OYbGqBVJ3qfVkJiF+OdSWOg7mgeaLtWD7Z1NG87
2pWxKXudmu2SmukPnOA81bxq6umQs5Wj1i3LyRYMydewDVSo/CaY76rZrEYMKyeVOY0Z+1Ou+r3+
qLW50yyh0wkEgqpzplE9ijWzE/VdWAg6Qu/gJrMmFfZa8TxMGvcjYOCCvlur1KtIkR/lNrvXw0+T
5utgxV4JbETgZm1AmZlh4WgFCZ/50xhvXfuSROf6JXstlNgtSgQpNG0V8Tlda9zleeKI7bjRunGb
tuYhJ9UXURmjl7CrkQVMi5ESKjlUIpClYFp3lnHI0M2QhY3Qm9syUJyaWRhwH8eYEMSlfh3kkpkC
rfA8HA5LgQJEGK27rnsV54nGdfoYiZarWBQZaqW7Wte8dYbC5dxXjkTHIk+mp2KIKPLOtaAxxH6u
LpSWKE3lMtQ9EUcjGfu25GFYwn1bDeF6zN9GuViPcuvNGh6RqRsKabSShMjLqMUqCWK1vi1n2LuV
vE3KncXV1UmnYtiXxeswvart+9igwhG+SAuigrRddLhZQS57glW8JhLLIq00Ore0NxK9cKPABaNf
MNBLj5Mm2ZX5XomvMQPcRs2ctMvgBtb0UD+FeRMzdJB5e+a4C6atBfRM9Vs5pmRRbWOovvtsdEsO
F5qCvXpnpbuBbt8C4fkhVZ8GeuKS9aIOFs616CRExXsZTrapS/QkI3/OmFmJk/SMobM71M19LIoP
EwpVcizcau2tRPZZ6LEbd3AZpqMgjXut7NaFfgqWvZSbXpDKX9G4z4ZDzuirrvuDJZqtPcql7qha
cxviOMtE9NFYNJLG5SfPI2PVSk/VFHylRc/BG2R7aGYn4FqwaEBAKp/y8ljRyrZSeUuexjLUXkth
ZKR41mX32ZD6od4dy4jONPmmgwkqvXNCdPAQCRkUyFudiBsprSt0QCG0hrlDw0SszThQTDC0hr63
OnphU/qyfFoYHVqVZ5KnD5ZYr8Y+BdQ0PWphuk+G4t2ETz+lvRdZ8mbm5/m/sfb0lGDZ1PzsIlgD
/BQFKnzCSI/J50pvdhXvpIsLzR76ztaD8mkBspwZ4UeUaBthIAMkpPVi6lkhZBc6/UgeMe+I36fK
cAJUCxQZcYeK7r9O75smCEolThoiB7NDtwzqVD57k9LcIxfm9wq9REaJFC2eXM13U7tloL5BbuA8
jbTMmWnMtA+iHihfg1JT/gaMTp9+YvMlnD8KRqFtK3mdVq3zBcwp1ZcavpfSqUZ62xrcmbVsxoPF
MEjtAkeBBmQKnsE/r5ZvhSGbtczoWxueRrwS+Op4JqwK/j43PT0fXIAPuWbYirQ4BZknBhCM6vJi
n3dfQ/Ye97Wv4FnYwcpi6mvSYxsolmPjpGTHInoPuSowHVlF+mejzSThPeOm/F4KA0cYyVKnIH4Y
DOZxVSH4+RIdI2PTVxu61yVTm7HbtJCXwvGmEUhaRfNZiNGEDTdL5Seyse4FGg9h5xS14erMH6Xk
c0Ryz5ruJ7bqhLBAqj7P6knN+htTHnyIME6WI2UQc8AVhhtx8iRzk63OWaeR9K6UJvJKqNTVwkhX
ChWvXzYimYCQbYdxN4yiJ07NFnfMNaFR6M9GzMOPTuwr28pfpIeQooXrK9GwkJ3j/oEaQqUqjz/N
FBelRP1UhnO9qBbQ6ERrtyyFXwwm4VPEwmk5odQq2VaTuBOGjUTsfdmlJ4w/92Ob7k198aOYfTwM
fjfuhIbaVIsPua5spB5nHmJkMlHFL/W6V7X1gngr1sGq8iUwvlIe05lU7qOVPuAthQwgJGWfpvsO
MMTYU2veAKPQ9ZPWH2vyADmcbgQmNAKTv3T5TNpna37Ogm9udBCCR3Xw+wii8o3GBM8KNnq6L1CE
BWjaSBRP0i2gAalhflffmsKtCabMEjdCt53GU9ocwuqoZgcpOsTSQZw/eU2O2Ny3feyUVujNcXIX
lW9FOO8XMUGGAmqBNSevYyViIPmpzy+1kq3AT96WGp2SOnczppV0/egA6nd1Y0AKu4/NTRVtxZqp
L5WuN5oY3UT3eoPCBlPKOr2rJmF1nhIssMcQuyZpfhhp5fTKln0bWFgthHdqclfRtLbqx8rQT30v
34VSfhOqvjj6Ff+kGxRWUXeC/Af5fgrIfS9+pnP50RYviXBamMpYRrqfUOPNY3UdEU4sGGRCdcjM
81vFu1k5Cuj+A5voH9P0q8IzdAnpaO7GlLquaTaSIXCCgQjU+bCNJIAsi7FdwtP5dtRziTF2ATUp
sd77sr+Z1IY8uX2bmk+rfqkMzcOY0gstJmf1k27eF1bBOO+jjfLTElp+e06wssKplm7X5hEWwOZW
oohS1e+SSIgLc7c1RHLi3Nq24tG0jkMCR24kJxFRgo4qhEmUB7HobKPQvDGo/TB5tnD+CBNfrd6N
FoyWpmxT0MhCmX9w/TPlYX6vxvhZ2+K6LlC+OiTivWze6j9G6ulvuskIJLSJcgb9JSpLIdtItV+X
u1ycHSwR5pGmOkmw3dQVTapdwSNMya0WfMuJ+pZmdy2VnXwjIiL2RGYyyJ4qfihAG0RqeNh+urzs
5SpgbMJt/cxFnDwuFlgfbpkwudPGVdN+1kZvV5kvW342v0uGI/xEqpcLN13qdycUN2WTDNxefiRA
LtietrZ+w+0h0DnMwCjYSeXhYMU/km9M1hifcoBK7MIFei131+O8Ntm6rQ1aNjQO4GSJbBla2uNm
grfIwONnCeikusLop5qyVouEYI1Sx6pXXf2jVuRV2NnB/UCTpbKeciQLKpztXTKqpdq3JX8FDkvT
bQ99USx3jEHJYck3U0wxdRp4z0LqLdl53k4Ts31r34N0J2dbQNlauqez1jPek4Pd/ISh+9FUTj2Y
KKQZSsOJ4l0/PmZI2aduBtsrsSvpThBvp5ZEDkHqU1hu+4oqg16pLaWQLRA1i58HYWOkH1zefHTt
tHhBbafqKzxLh9E5AdtkBxFetY8m0rPiCyVBqp+68aRRbw+u1EPs4Xnlx4lagMxcJBewPMJrWvpd
tSe1CEBJpDZY6vhmeiuH9fJoVq5qPGSaHVPz/rSoav4mKiH9HUZnXKryqlHYNv0I3G3eDg/pjhEK
4Ilsp99Hd+ZO/KB014/WL/S6a591QStIyKXIU/gss6UU2AnFL+DfK4BE41KDV4xjsdRmfvG4jY/m
drgFLzN8VM/zLfvqfTiRwtfiSvr6N5Lv6pqdMZf/wdEXkxHLTHPp+djJZsHWNN+268hhzLaKdiZi
jL/Q3a6wcAzrvJD/+aAwr5WpY5ixKwWcxlQqEqKnpDODxrSnC3tf6ukUZrKXW99mMN3XM01IGicR
WJeUFhJoVg6Ruvrluc88rL+A7i8ldVGy0rLk/NzzunQ77+WG6Yx9/sNYxDmKq9NvVLNrG+UCRD6k
o26mJe9TzI+Rum6N35gtV1/dBWrUXHTyxjxHZe8gAphoNnTld2dVGHakc1ZryH4xBLm2VpcwUqUx
00BGT2TAQ8dAHVgxj3GQrOrqN8OJP3Svv7yOS2HXWAw7YYiFcWcENxNgp76U1gJ6CpgqrkwZ2aAB
vKHE9TFhZ0OrlJY31W/tjmAFJ1AhpXZnnXWN5fhGDYX7OqBt2lS016q9mv+CFf7DrfrblzyTHf6z
hamPFjEKgekmfEOpQzKVyZgcwObHrxYZaeL0ARHOqL8dtPsRxAyyxhR/jLTneGVWIO/gJtTqnWS5
otQ5/97JV7/VRSTizZQ0nSyYhn9EwrdnjjdYeI/8Haflxb4V7OfQ7tbR1vrtI/8O/qYR/z8XosbZ
vG1FGHXMZkkCPKS1oZZPjrECJrrJ9meRV07s+kyqal+6H8os62TegAvyyCTcfz/4tf1vXoSusWxK
o1n4Fk+DAwZrvUADCFe3uB3YpVfZvwSua0jnSwVZY0wlVbD0abcDdLeqNm+yfcMIaRV538Pq81lF
GoWbzNkeaX59WM6X8csqXwkc5gXq3WjUtB7jZt6pDAbzLPfxY/kFb351z1wEpRpieLH00VlHk4H3
ajzr5r/iy3jsQNYmR9lh2LTqd8YmfR5e819kgK++sIuAFVmUyOEwQ8R0wfw6LfE2tz91jDWPne3/
tjuvUMOM/0dONpYFQ5sNVFNUeJFKsuZGBZpSOM0E3KgcKKfUcqOlwr6eE78PzU8NvKxqpLss2DMu
qwy3kX2Dlmn7pVMXx3gGykwyWknfZ9xGImiIfJyOoUUmJQ7oAb4tZFNWMd6GjezWdYzkXknlIv2S
E1whU11q1hpywox7BNNRFa86U9NRAdg+h+mr3MsfcaU1f8ZR/z5V1yLxpcrsnGq5ntVsu8FBNsAe
fGq0XeK06/iEwMJWvglu0Gp3kkPd2uVO8Kx9+cv+uELVNC5lY5VC7QtJjZFdhZKEsOOhPcTbGs2S
yQdP6HwPfr5WVybnW3/uMLidd2e9CoQk19kadPX/7twZF8Ft0FH1QVZ+2s3mYCtGF9ndwkTp38v7
R4D1L3eIcRG0NFiJkqJx8jRjpglyB6haVB96QAR1Qt9BpWuc3C7JKwPXAi/v4iOKPphScn3QhzvD
X3qGKtNzQL9TbT9M/Wgm26y2gLcwStPpLws6XlOxO0BYlGjL6beC8amgLaYPTsnmLcpHLUAHoGcm
1n2oAGMiRlJZ+dLF4JT2lvgRJ6fYhGpzKyynfuBOiW5i4xnTXAAq33U+3ljBTlGPNUN/WdJXWgx7
NXgL6ONKSX+nG/W2MsxVGjN6yXxpjr7S7B2nMlTm17nCQGze/Hspr1DHDeMcOP9zHeuxrnVJjxpp
DZqE/gbQ1sxJctGN2291Ftw5Wo/RY7Hk64riShUmxwqjX1KiK8H5Ul+XSXIpjJDCdlN9CAN/lH+7
1M4R+G/74yIyy2WoRkKOZ6G2ArDHvTateLHOa7MSV1//Xjjl2pe/iMMq0gvt2EBGDoNnEWgE6POy
wEhaXlCC0D2rn/y2bzzVZIY3j95QJR6AQxTRNlG6sSpf7NZaNruiDCIMMeCsrG8STX1WxurOEumq
ZvrJLMilhW8T21upzW3dEF4s2pfUq3uDYUfQ/aZVfuVZLt0pmdXBsZ8GvDGj9dnjQenM1b+X6dpv
vsirjFCKVSU3Rkauh3x4yMFN//sXX0mn/yQa/923llKOhaGPuxQkdY7UeBlESG6gV1mIzr8/Qjq/
yr9so0uJCJGpusXCjDsRz9sEboQuIqzYbNVEdXTwTAmwDL3RmCid1et+CW7XalfjolBgCDcWSyoh
SrDSVi811nTBJtgY7qdJOpFsrc1vMfpaKnGpcTy0bZk2EZ/0dHZ2/mCQcoqcz9fQTj229S+reI7J
f1nES7njBv++NM855OAzjOUL6r6vN9MvDYRri6Vf7K+4Hfumls7hy63fKzR6alyL4nXhj57qqfvk
FLjJ+t/b4dqDXFxplCdoJlV81EikrBhKdEq5ksZf2IBXlNqMSzFPESvNXOwx46KZa6tkdWfTr2L1
/v8jxXPtEc6n9D+HphXkos0mFA3SFXn424dEqj+tutXn69ks+jeq7xV2MQax//NjUj1shaHlUUqE
pcw1wlKE38nmD0xjVHqeG7KP1PtdGOLqNrgI+PrYlsF4XrynJ42tfIPM0N3nM9EWlabf6N5XEkj9
IuDnPd5ZapCzeHPjZahLGyAB68exfDTExqvN32rRqzvhIgCoiYAQb6ZMO1R1zvqRFGMoqNugDH4L
MVeCp3bBO02GUBdjk61cOb398gZ24YAh76Z2FvsexIETHX6VNL1yAVyqYuZNbFhiSbmC8aHDmNfO
nHI9rT5BpTqyk3q/KT5fe6SLQCBrYSOMsswIS+l9K178vr6ZzjwxUDb/q/N/qYWZyuIcmVIx7cDO
6/UZo7OS9V/kK67sLe18YP9zMHsxiRQBZNZurCsvVV9S7TSrrWPkoS+CCQmm4Ld879o6XYSAJFNH
fUrRouHawk3lkf43dJzIzjmez/UmUCaU458hgv2qHHTlFtUuogHzwaGfW4mzOduiHdNfGGiovN//
6ux9fsV/uWG0y8OvlmVogr7YPZHBM/igyf45TkztsOU7V8aopj0KkLkKgFrpr2I0V2LppealHoRB
I53r8Dj10zmxA/1Jqnv333vt2qm5CAGyJQYl2BV0zfQdk99Zcf79e68FSvXi5FdzojF35GVAGfCE
1eIVDxEyhuqmQVhOs6d14f6m1nNlp10qWSJ6Vsso4vIM8qtu1qCvbheGwAI8vX8/zJU3cCliL+up
GTJxPi/Sy8KcXJnPBLK7f//yK2/gUrRe0eZaCVvU35JMioGkq04JGvzfv1s+78y/7NhLefpQg0Xa
m/9XTqnYV069a/3KCdaq267LR0SmN6O3bKUTHCAUyfOb31rE165m9eL4mzpW6fPMYylc/4qv+JlX
2nc0pO2W4A9swwaGswvufvvAP422vz3qxelXu1GzUmucdmILmU6anQTw8RTukxC8YfydGdhiixAq
mWV0GZVn0buwBXQFoAik6vB+ycrjlL5Z0Mq0FqGBBKH2uKX01r2ifZ2AUESjsF3khkHxQRUQQG/y
W+gTbjpn4Gmg2kiGa2InK51rdxW7lvHsW1xARjimXW8rRYm5HviUVLaR/Nv1UC6ywdrEw7gq+UJ9
tI8UEB468M8FGKzxvvSo0ou3AkCbOcU4AhRACJ40QgpqRlVgECK/O4uqDqDZ230WzhsxKDY9eJNF
gB7yaIEiza2vssTNT9wXNMqU5DkIHuahXfULlaB+DNQYscGPf++2Kzv5T4fvP3dLlIRinFJo76rg
oYPvJfxylcjXtvGf0vg/v9nQC4BPfYi+WfOpALLNmtMig5438rs+p2+e1Vu1jZ1hDiFBG6tQZTw8
A4prw/hBQY/QPCfSrK9xMrK3VmdqpeZeV3a7RozW5hy7mVLcqPlnCkmwHTuPes89G2QUmt+2+9R8
E89wy+kLf7khB3AO3a6hAgzbvSTu4QcZ5b7Of/ATsyvliBljDXmaYZgMMsuChly3waYHI9MZn52I
uqOQ+hmveepLv7VCgF457PkfSbfsThdWJryMoMH70BAdNXuXw7eJ/F/BOmScwO7FZ6TUeOz0aZNp
oKNvy1zbqJGnLqYf1ceo3BST+jqkio+kEyiuHII41slHc+zhRAAsl8r2oVAHBz1Lb4CWFRSvhuIu
1U4eng1Ndkoweka1s+Zg1c+GF+Mn0u+nOtoIZ5Qv5MR03ijF1lIzQCmIfGSLlwgPpSXc5j2+7czn
I+wrRwk+P4ITE+gtXXFUt9KQnvBCmFbSCP9iDN3efJt0kLYNhP8z8aWevMycnQKXyllJ/KwVgLTW
9ylEn2DW/LxiyF4pdoU1XA/zS2neh/QgpwdmapCSgwSpkA8ll9wJJqZq/ljRp4roe3WGR9P7KOCh
WyDwMwBDgQj5ql53RuWgcf5dKTjgmJMrJuqqGMQNpFonKBQ3MwpXoos3oBhQ9Nzueg4CB1hWiBrv
MHljGdwli4zQLL5/GZbAkHCGVniy6sVWp9K3xJsaXZUwcSZyuEm4j+bMERfJy7rHUL3rGMM3M5hk
9aeo5s0iAkDWB7tEmltJCi/vYXoCpp1AtC+p5iat/tAbgJsEXoz4KgTxNoDEdGZJNxrk3OwnKQ+t
dAqar1Gc12KLPooh/pI3alfj6/mK+c8ZRPVPkqjhR5TswVIKn8vyGVTfETqkUSSsx0GBRoEPm5mv
KvqXBnBoCk13ts7eVdK2wI0tF7ddFNhyyntEZ6IIJBrzqETIbAfrJNQVoDP6A8ubpNw26MjUcrle
8gEWP/O49tg122RUvTHM3Lyh+TqAKpIh6xk2WqS7Wt0tNQ5rJBZp5aOWtRVCpHMtRLN1bDQ7yrPC
sOe+t9WWTUAH15hgdmggU2IvywcPV6/Akp0oAoTTvyIh7Kti4FbzowZSZsjfS/kjABUcApcb2HV3
0nSvUptH9e0Ijicd4VkIJuZBcBNKzUvb4maptH0YY44OthNL9lUoWfZQGKuhQsISr7VGEmwdbuI8
oqvRJsdifilbE+ueYJNhr6TGLUFM86JRv4kAPIsYMY2pco/U62i+SBIjnwmFq1LxdMDzItjeLH4q
gb6XDZ5zXlJDTa/8Hs4mut6OYb1ZC2QTZidjZTqW3qB00uzLtMKddVQOJujRHlKDOt8M+cdchLB6
/Lz+nMr93DxFomnXsuKV5rHvUdYKXeC7MJakZ1EgvPLw7SzQHdef1Fhw0pwHF+MfoRvWZRU/YCqK
N297l/TgaIRHRWvv5gFfx8Rw1NGEAc/MIL5NxOPYgqESFn9AvGKMh00iTIj2lHaTgjmyNnl5azW1
O5jRdkLLTT2qExwsWL+mJKzPNBp9FlZS8xDnCj+KdRpxcyYgU9dK1zulmG+loPU0/a0S7yv4Wj1z
NESPRNHP+tyNDLjLumovesMggahVAmbXf7oh8PI2RbWFI8y2ndT6ztIY2uJbFIKqE/PSG7QYnvCb
JqWO3vwEiJYKpXXM5K+6QrmnAoOG6280rcrIWiUZEdnoNwtNdkiItlSfzkDGoX3tsvzYiN/GfJdy
NASIhoJwsJLuUEnQ0yY3V190cXTq4b01b4reFyv9mBfDZpArtxQnJB5QJI994rE1IZkjwrI3fKPm
HaQaI/hPcQSbPv4MTb1DgQ+tjA+9OMDwAsSu2GJ625WfQn0YK/SGCStL6WoMwMUgexCJb2n0DP3f
lQXs7mHV5dGDFb6L7VYPyWAkftmDFAJnG0q/GVsPJqCrpz8GaC4dySmzfBranQaaqjL11yUFFBon
bpS/RVHj8el+3zzk+jnsGexeIKCpsqmELZ5rqAXNjkkWlSY/XXuHB5I7JsOqqzxNPBUV94kMr+V7
UOhZQnKuOVJjAcO0s2wR/RIZpeKexdAf0mxtFt9G4TcDDGXQ/0v2IQv4uHIlKIgzLjkWZjGwsYz5
yrCT271hFSg6QLLVYbgF/cMi4i0IYhgeUAL1JhtBaWnW/WDsWoDt0OCqGLajr1STpzf6oQf5brQv
QpYCwAD6WACZLRBLmhDG0OP9EobfiQpDsH9KpooE71nqAAprlZ+3PM439gNIl3W31RmMIH/l02lC
tEWN6WzBJRxzf5Dup3CXhjmMi62VU/LGhd+B0DEmaVPN94P6LtYvM2yUJfqwdBXdDMYque6rSPRT
YqyEsnTDHrC0cRvgHAqYOT81oMEU5HVMsHjiXOxiCZUGGc7M0D0CrgVAbpRumUbfmaRsmvY+D19U
FCm7AHIlUU7qnuciR6UpXGfl8qmpIYgL49uUrJWgdWRcwWpsA3D8peDIMnQH9S35P5yd2XbjSJKm
X6VP3qMa+9Knqy9IghSpfQ/FDY6kUGDfdzz9fFDVzDCQAtFHl5kRAacD7ubmZv/CTS2JgIzH3nnv
Fu8xrMg+jpHJgFhKo+3NbWv0VpQe6UDgIhEFch2mcarxTivoIEkR3RSNvtes20A9dxTpnebGxi/D
cz3ZKj6dsbdCvJLzZ1F6MWrvzgtiONvJRaq/p4BpIyvfFe5Lzi9Q8icrRGLUSS6tyoWoSquleayz
Bw11oz4x7HbQbTccF2x23klAweXLpniTm4MJ6HqQ4VUj0ykGIbSDqxTseFc/+umbrkO8rqKrYngo
hJckHTZ0KVf0hzdDA2rvEmGKVSdhPlv168iCeGw9cHCeiWB19Z7YrOuHHpWXVaU3HHLSNsAf1Jf9
nSN+qB5wqCCgFTTqcoOh0a2HPCzeIA9tW+hkOoEhzkze0UBBH0xqPPy2+ngrR+YqBgOvg3TEjmQt
qaTPqHjhkuokP1Ltp9x1lz7iT4rrPUQ+NZqyoTzUAP90Ltzs1kFuQNfwYKyUfQkuMr2UJe0SaBpH
9vi0hB1b/Sgkze4CQCbhy2CSqDjSm1GWZ20B+j3IDw4MPq2ByBmG0JKf+1TYSi2iDhoAlYRWhN+g
GOVBHBHOXQ1LNe994ZbyiTj56qY4qa+mlVeHmUcTKmfJevKw9cOHQnHuezXYleAqfSnmlQnbyLjO
s+GizN+N8NUlCsiRjqM4ghPNgwcesjCljVEIGxdSR5RYWJqDtr4dYG21wxWHG+jSF6FGU0vz1x0q
ZEK8s8TEhqabYbOn6HRjLeyM4CvECK8VfGwTfplv3FvNeVUXe8OjFoAyjGW9ig5CPXnzO0paIIx7
XXougpeOK1A67DV/36IT5lfYsHO8sLN7/8lBrsVKkxsNhnCQP2kZWozisPJTOG8cqrkQ7M3auAxC
KLNjH3sjQa9Bw8BxXmQJ8RoDtFS3Lh2TDwDlOiqQAOqvAjrLxKPWyjYFYOkUjF/xc6CmIGrbFHKj
laICpTuPjjvCqRGlCrVNLVz4Ig1tM4am5+wEWbroG3eVAbo1zN999ytSLnT2mtDfu8W5BrlFE9Iz
RXY5zU2YOsbK7y4xbufXoTaT3gUVHoeRu22jN9f/kcKwEJyLhFmLOdBfAL1qTlMmeg70n2p911of
CnBhV6o3gVbsAjYNJTQhI82GyeqH7bli7gQd7TNFvPCjq4iA6MSI35rtBnL4JmvuKliYARBtE26W
K+8E1ELujBIiMfQWtOCw4TbuFT6kHuENHkAZgcDZqzdi+whFyGgOpYliAI6bnfVT7Mj0/LeqsTbq
gARAcGvK5NPvUdOgXvIkiree+6aol0X77OThNoqQsCLO1Zw0qg9V6g6jWDRhWnqPZ7j6bDxUaAIY
sLFfEcoMAY4vSv+NFYJnKdyNgSukELg2IWhXtgdLlram7tz5gmz7ZHzlpUk0sxQDVq14UcVgshrr
XIapXDXDKyw5LtTGxsie0vKnpd8J1r0Efr0wM4S61OcoS36qagR58yXCzk3vbsGvs5IJgQk3ZxZa
6TbQ+x9UiJVoW45c9oMDC0bx5XMHRoUvuPdJksNlqm9rRb/xRfR9LGnjy83ake6gv60KsmXLcNaV
+qiAbRAH/rYYXjjKPfSRMrqrECOhLNcLFZWe+LxVhY0gKZchoiNDtomzJyW7zzwM4YlCo6fmGWsz
Dy4TqlHJvVFva+9WEJ7l5EJrr8rhvgAqEV0Xyb3bHSSkg61nPTw3QdHkry6cSwzuNzgjZP5FIMFD
6O5qF3qOeeuAJ2yEu7o6y8trF/Eut0nvDNV9THBcQjtOhjWAXoW2SZhShsSKgjDhk4ONL1l2HO74
kz679RGQgnGWg4OIpXen6mEDNz0XA9II60rJDqq3KxI2EloUNIiLHKk//AvddRxuPF1bm+WzFJb0
DGXbArWhZcGuacpHUyjPpVoHBaAjlvib+3PklasCKriXSxWwS6RSNOrkBsKJpnOAsAbh0SNrqzcy
xRHVoiRVkoqgDMU1eJvHld2AhQFSErrkykFzptfWPitCpMMODYIZ+FMKqp120Sa2NrrhczMQR1Pi
tQD0xCpspwY6Tz6fUc4C7xJWN+DAgURdxRbkKh+tg23VoRFMqawigph7Mzw0MRQxnfb74EFqWTne
a5mgmYYUX0CyV9/XerZt2pA7fgdvCiA5vK/o2m8eoxGE6u9lz5YQeZQlJE1gvUi6eZcN0qpjPYU1
iQ8lNq7e6GmiLZpgUsQLzlIdhjUNscx7RKprg8bDHsukmyB6L4a9j2ejUwKhecoT+cI0GwRvlEPn
PggVnrFGvnVQB4kRRZR2rchrUovb1PEvFfxcK+2q7iMbb167b+lY6pHttx4+dOZeFd19LJ1ZVCyG
Es2IAAa+s2u1F0FHlltqNn77HnTVgw9mU9kr8XNj3PuoYpZW8lxV6lmUunvPaS5kLuCnD8s5kNfU
TCk1dERaTPZYaid7lofdPOR3zmG4SPbZvrSdHWoptzCC1tIBis9d+mAdJLu4qi/Km3gTb5da4nPl
5KnzUis1eqtSITo36+pRd2H6xDI0V8jMA61XydklVbI2Y/wBzI/cQYqjgFcNSLKFVtDmxg0ojrs0
wCrCcq8s5/fptzPTF5gaNhWDlcNs1LFWQ2gmkGEHW9xB3cWW5tzzJ61GNTSbJo8MuqewhKpBfERD
1usJrEwqGu4VRABqda9SK6ANWSJ1PxTEdPen3y/kSnNdHGVsuRwVfXDTTXVH4vMrEjJFRXAmUtbr
zAJedbJxIIcXqr6hJo64n7aVyafzurBRX6BcyK1FXABfzNZ/J7V9Ue9d0ck6YEMyYosJt9n8ofJr
VGM4YYa7NvvhoqqnOGg3VtVZgTt6meR2hIBIy5kotFDJiwAttohLYBqsdfLJuvo9wJM/vRDmKt+T
2ljpBFJXVTCTFR/JwHyFFtLCBpxZAvKkjZIMkmj0I/pIB7MqIyNWUwzzkF85/cNnWmefsNKj70uC
7cUDsEFSbHHlZOfeQGcG10zcKBZGmANkf37ToyECpwIarSnMIHTRMBFRLpUO9JsRjXDvJd/a4im7
jWN1V+vtjUSJ2SyiXT0aivvKBtm2TZ2h9BIoe2RLVqEgf4AlOqvQEaTFtDVpnPTaqyGLZ0lfb06/
FG1sfn5xQZAnF4Tcw46pVnkrHjTzulMuyiK1rardI2K0x4WZ21tiJ+q93/vvmmciT3Kv1eqTlRg7
04rOkcqLMQLvFGBBNbp+2xAF5lz+7QbUe8N7z7O2PVdJCXMyczwBfKrlqK65JalTha6MI24Lpdjq
0ZvR/ww1ijstYop9+KTKzg4HsrWLCjaxD8LNg95GdhCh+jF0bxxrz6H2WAi/Tr+HucUx6Q33IXRe
eD3tuRThp0qK3oAZ6OWbyPv4HOA/37v/cj/Sm3+90vJ//pv/fk+zvvBdr5r85/9c+u9FWqa/q/8e
/9n/+2t//qP/uXpt/OR3Ov07f/wTnvzvkTev1esf/2EnlV/1t/VH0d99lHVUfT6e3zj+zf/tH/7H
x+dTHvrs459/vad1Uo1Pc4l4f/37j/a//vmXZPG6/vP4+f/+w6vXmH938xr6ZfX693/y8VpW//zL
0P6hmLIkmbKsiRYYLb5J+zH+iS7+w4TCIZqGqOiSIpssziQtKu+ffyn6P0AGSYqliiriUeaIVi7T
evwjWfkHf1/WLUszVUsX4XP935/2x+f5/5/rP5I6vkn9pCr/+ddXwcjkx42gkqOtnGVi2QmqAkvG
E1BVdM4j8UyomyWviK+i6Pj4yXHnAUnJK1Ej8U0bYxMmyouZjKBoCYWZEBmClUQ/GRWXFiH0XDcP
3EDyrWihLdVaiXDu67lBmqYvHDpfIWX4NVN0pOG76GX4HX0XKvnhay15Z6NsYiw+1Xm9Rn5qffT9
//2Sj1/qzDhTbGTlRlHpqYxTHiKRtu3WCbQbeSg3aXwnF/Ht6VG+gq4wmyk40nW9ugqySrNRGttq
eFHZShe81In+pujOVRJybz890MwameIkEb4zvchoNLvouAejBPbgugqa4dXD954/BqujNUilH9mb
sNZsITcvtSg8hOhGWYNgn378lzD18UWN8zp6vpQFuV9FhWa7Kq3TgdR/LTTabdyFF4Oj7XtF/pEq
wi9ELK5EObELFZ2sksqjHCU/T/+Er8Lu+AvG7XH0CwpHKkMlTOheK8FbPjx2Ehe2HFVsz4jNzekx
ZrbaFDgplYbRqU6q255VlzhyWx+OQef09MPnJiD/OQGv0XpZ0xHHMgznpR5kamaovaMvTsK8sJzn
hpic0E0uB1mbaRgsRDKSK3C5/JJm+S4Xsu3pSXyJyR4/w+T0c8MuqpuUWSBKdNlqlNrbyyyXV06t
rdFeRSMaZL6taNTX2gWawswmnaIltcENXd0xNNvLNJBA3bZTKcPDcorQU24XJjbz6qY4Sd6c2OAe
Tm3WaZ6EQdzrjnA2yNFVLi4tgJmQpk0COaUtXY5LU7NFywX9x7YJAxQS/eTKZDvB8rys4YIsxM+5
DzWFSwq+IQqK0BPawmxvFUKxknunoHXnf8S99HMw2qvI8O9CUdpoYCzO1Sj1FtysZoLdFE0ZDnJn
ZEKg2zhVX4eJdab53kObWN98/CQSmGjr4beI68hghpsskndin59HwPS+t8SngEk1yqs6bsDJuA2e
DYP/6NfYHNCSR0T8sXa6K6lQ3wz+kxJcVzs/Tg87twAn4cH39UZUfGJPVun3ke//VlJ/ozBqKiLF
cXqMEWU4zeDZvH/DTMoccZpQanZLwRgxGhNSJo1+CDPRyknTVS8K224JwSfNRNPPe8RRxNbMSmyt
8UySvBQptka5dMzooVSVXeh4VwXe7n4q1tskhEAWBZdSL6Tr0u1eU40iRgOA6VuTnkIuO0EySgDQ
mq0KTyldrm4rpc7eq5674UURnqQKocLTI81MeIq4FPWo8c2BQ7KOhxSxHg2ZykhYevpM+JjCLZvU
6AQ54+m9X11IkfSiSeJHh/jZiGR8l7I8RORGcRfSzrm5jMv06OO1vRkEZdBi7WNIrt0U4W0V0QI5
/aK+hNizEKcAzNZ3dU3Lue2xhfdlr0PkGGQJOWIfiWkjQrwROXVDAa8mqNJ1jx62kA8yeEQzXELu
fL0VpkBMT9RgYtTMD+T6xkm7AdcV/dpX6XOfnuNMEFSnxZlWMYEQN7od1wDuZWCWuon3YrgQBGfC
hSr/+X203uydpvB1VsNgI0G6a7QSITagOHmRxgtbZ26QST6RdnIll4PHpXzwPoXKvI5mi2/uAHee
fe81TfIJyQzz1EkI5rrrPnaqScU+SJ6LHp3l0wNI45O+CHrTGqnU0Skn/9btFsGH4bVC4TQ3EFxA
sXlEpZO0iNZb5z6fHm7mlU2Ln2UupiSoNa8sy+wkSlAIotNkumsKcqdH+LL6yOZRJnlEpwoQXjzi
ao2Ro1oUF7XqBmtrhBSaDjeliqac3GGwWUXpzpTDM0NQ9mEeGneW2igIK6Nk7DXdEv5/JlJMi6Ft
5xallcVkhCDKfJVtGnToOJ+erDyT/E3Rs5oA6sHRPS42SndZ9O19qqJgVIu7JstvuZIgnkWrieIG
P6DXzT39gAEs56hMruHcUF22jfgRZrmNSPI+k+ObhG5rVQh7MwXynDlIy7LCjZUWVdkGNPuNj9/r
wtKbCQFTfC7a2tz6VEGz0yoDWNoL8aValQ6Cp+gSnn4/M4eCMokyQpHIhi+Q8QtAWAtgWkW192Nx
k4hPoKl2grJU/ZtJHZRJvCnSCEOIVNdsxfd4byh3jYf5+MaRYLjQ9P7Ob8U7QDjf8UscV/kk9mSJ
OAwVF1G7TsULz+yx+BAPcd0tZHlz62oSd5y6UVuKF7odhe6OlK9fifFFqaMQ3COI2ZcLIO2ZzTE1
ds1SqfPA/BEOgl7bOpEjXtdhqr2d/vozC2zKG3b6zuvKmkmEqfOuGsN153uHGEnu04+fu0N8bsqj
JCCTkyT1XRJ5Iww2jWG8kSvRIUXmDEauDTHDjlxgr1Yp2e5gvEt1uBDjZpb1Z9X8aGA9CGOqDUws
h7c9whd2RelemnJxZxYEGOQqYwrl3vdygSnPWJYBaQwZHyl3PR3/aLwN8iLHVq93woVXOfelxvVx
NKE8A36R+qFuW4YBkx/oM7ZUEuX9019qZndOGxZRi+qQErFZSNbeogbPEbTax6g3yCwMiXaQho0L
nkJLBKm5+UzCQSBElM0Sl2NbFRCDL24jX0aIPwP7cnpGcxtnsv2NLjNcVWEF0NfC0L4KaxR7h5fT
D585pD8VZY6+Rhi7Rl9oPDxQvPxaDyJjH/Wmt/NKcGjGqP56epyZSXy2bY/GCcSqtSKMCOxBad/T
kEMnUhZ0RuYePe6co0erGIGHMMk023JVF71J90OzhPvTP3vm436qnx09O+h0D+AKNR4N+EPXyLZk
pHunTxZS17nHj1/l6PH0H13BocJvF011KaGFuhaF/APnJ3lh7cwNMP7/owE8Qav/dVahNLgVHOPO
xFghVpbUGmZWz+d99+jxptXpfpLgRBfiS07hW4hwZMi3HWfh6fc/920nh3ruKlmjRVhsatWwt3wQ
0pKa/j797Jlz7/NGdvTjOzl3dTPh5ZcqDWO8B6qDXgxPjStewAPb1DhiLYS8ucT781Q5GsrLQ1mh
kqbZpgiFMt9KxhWXb7X0NmPiWspXGu1wX16SUpl7a5MTXVQzJKNRkrYBxYYXXIqdtRYmvn36vc1E
WHH8/0eTkQzfb3yD99Y32prKI5RhfDS6m1z6YLEB6cMTVfZ+nR5sZoVN7cG9XFA82lXav67HKJjk
qDizID4C38gXNsnMESuOC+RoQn3n5I5cWiq8IBStmwFpDTFsd66l7X10s1eCXFxKJSLkp6c09/4m
mx52kuvSiFMpTfuKvhJ6SXocTAD9bq57m7QD41P4cX9T16yRWncBzJ0eeCYYiJNg0AlFgeUM2Kum
7e8LT7Y/lc5ra2E/zeVI4rgcj95j4UpOX0kugbi5lwDNNvAY8KbxSMLJ+PIangG6xL0O6dD5XkFc
nMQHUVYbgWuQSgBCut8y9qokbhvR/bwfxZb/vRKQKP85M0V1EDozdNXWLCBCvYz7Kff/hc8ys1vF
yflOTahztZb1YCTyYLcqbGi9Xgo9M0FOnISCUlK9pig0FXlaXFZi0Bx7o1KGgxPE8Q7hmu5Ckcpm
4WvM9MbEqYs4ZLwGXWXeUxXBKKqRKVk5EC3UOMMzpnQwYDGsfYL2euUqm8wfNpE+6Oh5YwulmtXZ
6WX+9ZTFqWys0HkYyVhMWc/DZ1WotnGW3edRczEkGEhKwsIwX+8mevB/rgmWg6gbuK3YmaW/af2w
k+gj1IZ/c3oWc4+fRIlGQh6hCHi8YFUAy2miaz45eFP6L98bYBINIlOpFTdVVbt1jTsqQ1tFim1w
0z9PP/7rwD3iCf4IBnXT6F5ayiw8SwhB2jp2LUI3TpLqzKz1hdTv68gtTlVfi8atY6nv2TpekN6J
eRweOj2BHedlzqZvOmftaIVzLdclUvin5zUT5UAP/Dmx0hLaOgJggb/5rgC3DjMYP9eXOHlS3V99
AM0ofE1oOGaglL855CRCCE0oVU4mYcEbY+IMSKiBiS4C+06vNP1Ste4Ur6CnhdOztrCTv45J4ghV
OQ7llewXrtwzoiiGeCrU/XXZVd9KesWpNmziarGmD+TrWmrUG0+D6NhZtJfcBHTq6Tc2EwKmOJQ0
DYo8kEmAqrj4hQHttZob2PyoEXRIvf1wZW1hl86s8ikipRMlq1XaMYFXSbRc5dkNW0zjhBpT8ixb
2KkzH2Mqz9qqHpaqFYN4UIv9SjlHgPj+ey9qEgTy1LK6PgFbIghJtC50/Vqj4IMXzKZqCm0jYXH6
vYEm4UBThSzvwUnY9OD13IfkKF2QBadWfvDbX6fHmAmZn8Tko/xDllyzVFXGEBpcPgOgz5Zx2/WL
W3/u+ZOdHyhanHV6S36Ty1utRJC+9j3cInNzofoy96En+1xVIQq4DQO0yEwjItJi7Ca9fu/lTHZ0
ZGR09R22hFRHNpnmXs/yPct3YY3OvJuppukQlQPQRB6f+fl5qMcHDMAuzYRb8+mfP/NqpjKmAUZR
VZvy/CFRzlNHuNEjS1x49ky0mOqUUl5VsbdgE/QQFnRL35ea2WzwcniURO+MWL6QRc4Ei6kSqYhr
tyHRGkAzOgJAm284Mwqhuh6cBUTa3Nk04vuOw7Znoeit1yQNoHXXlRKtuWtyuyywhu9/1BjPdXe6
eyFg+HD6q1g89+8NJXEq2TloVtHlCsdErGEZ6ZYHpfRe+0S2zdp/T2K+vljnJjRAwf/mt5ok/KpZ
h4Avx+QuzItbpWqae72WzCtZjsDWDhhZO0WZL3ywuUU32fAi5GPFVEiRYkxoLJ9J9MpiR3Fu1U02
uxY5soi9Abcx7B/FVZlkdF1yXMFqz9F2bVBLG1Mp8rfTX2pu7U22f2r2sYZAoWonTYyRRlD86EPl
rbe0M8GAgPytQf6GVBT0sGozBtFciYd2PiZlgqQFhzKrww+r8jz79EAz724KVvTqIgxFt1RtX4Xx
m8Drc1IMPeH4NYDGV0OyRCyYWeBTsKLmu4XpiRl0pdLaWYN3KZkDprmFFa1is9sKiModMsHL3lTV
rRbe4ky1SNTHb3h0jsVl2cQ5YmXAXOEKKbfuSB+jsmJ5EpnfpRY+B8iVNEGxPf02Z2L3FNFoiFac
D2mkgk7BUrFHa/vZ8PviQtA76/H0EHMfbNxhR1PKm9KFAg55unPrDcTpx0HDrFwEtqajEMMdcanR
OLPOp7jFMO/CwjIZKMGd0hLVXZHVjx1Edketbk/PZW5NTKKCILZxFsaeiqNvfW31o3KDA+43yxRI
WTgot9EHbhTpjkZhshBn5wL7VPEx7WOr9E2chh26GbKEcRwc3SAtnlPuU4GsHVLotkVS72JHPjPL
Pl0YeG5pTMJGFTsNfGGXm4fpXkcWJITSSx8amsOn3+XMupgCGtMSRSB8wjmwkK9LnMu621so2Hjo
gLT90/fGGC+PR2tPqYtItVxHsfMCQWFBdJ+Kxnn2Ru6PVjy5GfzZ0wPN3EanqEbyKxiMPQsjFvH7
0qJr9Bz2QgTiodVBpSi5TZFx6Yoz82WmoEZLxBnQqsZZ9cUePj/iOdD+HWmhujFz9E2BiwoOHqHg
83gDGavSNfEOyiRz4UXNbFJtEg3EJq610mc160FDTUip351UXmuxdJuluX36Y8xNYJIooNkmo6/O
GFGLc2rvKQfcMZuFCXwdApQpkKaVzKSvhDSzezDRjkVTMYhWGVAa0ixSrr74YYBjPT2Rr1eVMoXR
yDTKJSdmLI3z9Frus98krJixScOtiTRDKBvbOCqWfJC+XlbKFFETdQW2jlKXUYwML7KcgDNaxnYL
oXMGCKlMETK+17pVWPH4PM8+whKTV3gMPjIJdF22RkijZ3DcjZ+3OVbPWOUZ+DQ0aXmrV8FNNiql
nH6nc7Mc//9RSEDIRxTScshslNPztQp+Y2XWZcEah1B/eoiZkK1MIS+l4eRoJwF98qi/rmKhlday
VrarXBEtad2mSbLTzCTcdgV6P2mGzzPWQvEeJTLle8gOZQqJcXrLT0o5z+CCJb9jwLRdbmGh5zY3
vqceLK1fUtb+erMpU0hMTzVHkkMGahR1i+DKE/od36ojKlPwy9C0kt/lZWYP5FxRJu7C4FeXfWTF
Ei5lJt1SlMkZl1pBCf+w4Mdn+doscgjZqHf2kPgAdNS9gPJDuo4xWqe7sbD+5sacgmHaqjFCV/E7
fB0O7ZCfqUhQZTAsZfdp0GpEEgJbjNkDpreQ43190MIK+3PFJ2am525TdsAi5FWCd0IyKksFVK91
HNWMJYjhzMaawmQkCta4NRYdaItet32979YKKPXnqIuWqLQzsfdvgJiiF2T2FRIlnnDoENTKMlDU
8aostQuhbIDg4BSKmsbpbfz1UaVMATFQT31FalLswtGmGjxvW8koooIYLPFbPj3ETICfMngjNVRc
XMeRZROTMxG3VBqemzxBDEmxE5htCeJbp0eS5oZS/lwFLlxRQfLjzi7qbms094ziYs6ZFf1F54p3
ho4sYSiuhnyrB9iWQJ4rrkPtyYE3x18VnPR8sJZsE2b3gPznj+mC1CgNlx+DwQ/C5b81DZdxNIO0
Jzn9GSJukqVrVVsojcytmsltW006vSrBOdsy6ZijE3HTt1E2MCWPdtjrA31eo1rYbNLcqpmEFE/R
TbGWw87uhWcsNPZV0awLNFupgK56s6JkONqVX5rtQawiVJiwTvUGO4r2vGUZeaDTn3tmz08xN0oi
xyOmmM0YCrafINCg/RBo+wnosIH5XZjslwoQJujESWgJJNJppGeJZbj9dmAaIKWeaUnVIE+VvTbB
naVEL424ZfRxdY/zBzu3Vt3ikFqYyMDkVmuF/BWIOytslHcb/07eooOBBrjgaQcTSCdecJuuuhMK
l+JxsdBAmulYKlOAT+RoQ164aOfJsvBAWQFlkJ1s3epowCmhR3N0QFYSTRV2BWuxK/TNuCVPf58Z
RK/yuXyO0hDXtNzIHENZMTSPbD7AUeWhN7t9qlq2LDlbqX8y2myjpj895a0tDyJA1k5/0TplS9Tj
BxmonqlSuA6grTQdSmVSgIrch6rhPGygYnpRGi+nf+wM1lr5/P9HP9aqRSXyzOBfa3ok0jqode0S
ODPjqh7XL/snJVZVGj2w/qnzEfupbgXpfuEHjJvn78VGqop/xgtPziEAi2yqobyMcCHtjGALzmWM
Vp7yszNUpNXoBAqJvTDgGBu+GnASLXG09wrVGA+zQHwUAwmAtYGWRbh2nY+s2gsqMjlUVp0k34RL
PYyZODUFJQWhlgB5qTq766WrsWMu6j6i38WlF0tskWI1zs8Mq4UlOHcifGavR1+V3FPOfIkYEbi9
3ad3qk+LqR9WWe68lFJ/Vuiv0AK0Hk/dWo3X4b/mnNXGhQi+us4RHlaRJV4+DWdSyc/T4ugHGWJV
BKbDqVB5omWj7Yd+g5AsddXn5jsFL0Vi4edYSHW2LkgHV3lLHQz/CgM1tssyJd7El0p72bY7vdoq
wX2LeO24ywZcwNNfnEx9seSyMjPPKbBJ74PciUSns1VcRAPL3FK2Xzjr5h49ngdHr1AWdQ9uY4dc
sWoOay0YwpUQDwvd27mIKY5n3tHTvUYWEpTUCFrJllMbgei1kv5U28sxaNOmXrWihsTb59ndWoiO
igv7cSZ5mcKXvLAH/4rGty0kjrEWYvWn0gTnlGdRvXG5A5tvmayUC2fnzAk+xTLJelz3juj3AKHr
raeZKMnGCQGGtClaShNm9voUvBTonRSbpdYBbuzXce9vdFFct8UPgWuwqeVrwutiSjKTC0wRTH2W
JkZlkv9banATtfEhroKLMZft62Zb9/6PhZg5E6SnYKYyMJU+6hlHNdKrArqmXD3F6SFAUJJcklCt
DfXrt2c1ybMqUY+jvCVajreakccTSObWIblywt8xrJfTk/r63clTVJMc0FsyNeZUmk0yPrqMn90u
QFum+EXCdnqQrxecPEUtuREGxoBjuNbowZuElvsYh4ofVpgvbNyvr2byFK9UllKVNiij2q3Yn5lB
sdFTcZS63p3+/V8HHdRFJmFBNLUi6BCXFuP0ZQiGMyk0zk4/eu6Xj///KOI0YqnoKlYRdopuVZQN
L2lk/DCa8tfpx8+9+XFGR493jMiTG1npbKWNfiEkdWWZ+b4AADrk+UJEnpvBJJPQfaXHmFtnpwvy
7eDoh6SVAPx66uPpKXwdSeQpJkkKkz5NjZasoUG+U9x6Ljc13DYV4SwnIyQNC5eu33Nva3KRQos5
kNSA8B+EOESqBF9OUDVDqDIXn783m8muDp3OFGor62FUiOuQZKTjZFEo04/bouRKEAfNdjGGfH2s
yFM4Uq4o+MpWcW8bTnFmIKGcx/4YhWHl2p+X4cVawswWmaKSqL9A6rTC3q4L4zcyfdIqqppvxo8p
EqmResRbOCNtStN3oiM+FPTUAqfYW8OixD8b4u/5sDzFIcUDsNTIb3s75GaeZ2EAuDO4ilprYSPO
xNlPOd6jjVikWt6Hbd3b8ijT3nRIGTOQpqq3BtG2LcSH0+trZglPHaBjtZMGK2AehRRf1Wl9FaqR
rXb6XZ7XN6eHmFtUkw1fFm2apVXTIwmdn/W5uZZ9f2Ol9VluFS8kMbel621ODzU3m0kZxTEzp3T0
gt2iI6/HbXxdtcq69qJhVCH/VhX2U1PqOEbiOOnoGmUi23dD9EEdBKbldULpUIqXaAVzr2yy610h
pH8m8fXHa0daG4fAly8k3f8pOLEde5WwUqJw4fPMxMspWgkRhhLt5LK36Qw+enWGprmSbMHy3WpC
uG3R45WrxtalfiH+z3yjKXrJsnS/7EJS18KpbxVagysdmowkeS+mXtmn18HMGTNFMXUqHAzd4kJh
ujg1aDEGFjgb/S+qhzPhawpfUlv8VhyLepnoZWggD8kj7gYL8MCZjz8FLrXgwOGme4TG6L7uf3Sg
HToh24y18KCTHvNsIUuZe0nj3I5CTOJpojSkfIiO9h2aSRH+gkFfjg4kysK3npvKdOtXQiCmZCo2
/HPDVLYmdBKu0E6JHoEaraOgXPjgc4tqsvGrUGk7hcPys5grgh5y2/hJEga0n9OFIeb2yeSwT3vB
qDIgouC7hB1FFsl9itGZoq5EMp8gXS8u1SrnRprsfr2UTfSNmQz3BVf5KafNmQaZjMs3724Yi+L6
kqH8zDEzRSm5newa2ZAiUhepd0GqnSXoq0FbGgXRGwnF8tZdWG0zPUB5ilOS1TYRlYy1QCjxwU5U
db4xe9VfG2rdbZAerRG9jrrrBGxHBvQw19Y+dIJbBL2WCCAzu3aKYKrTQo/8PugRYw/vC7W6a0hB
Fi7Jc88eV+bRbqpFR3WziNQJxeiP1MN6Wq8QqT8dz2aW9xSVpGso6LlC3tuunKGDWThXmasd6hY0
xWKlZGavTpXUBDmgB4Btji0COMka0Yam+tbn6QrUxkpXsrXEsf296UzCQlMJgqM1DJXn8mHcRNwc
4d9sXZo9p0f4UgLZlGR9EhAMI+yg+8BTKwz3XlHiX70e7Ru/fFQFyuo6hodtcGib8kKQWjtLUwxQ
cItV/g9nV9ZcKc4s/9AlQmIVr8DZbB/bvdnufiF6G4HEIoRYf/1N5qk/xhwiOuZpHNHoaKlSqSor
c/hhsurBJuaUU/rgCH4WoAmfeXW+/bu2TsnKiXC/61nIEM47WfFQhPQZgL2325/eOiMrr+EC06jM
cka8GoQbLDymfnso0+Znh2bv20Ns3BhrhJJT2ODcqDDEUKTQJQCrTMjaxHh77+aNKazZ1sYJzGAB
RyhS+fQn69nDzPLY2M7J7f3vt6ew4VvXuKQCNPusCBC8BZXjxhCcmE6O22rcrGCDVqw14Dse0Lhr
D99o0Xg7x3Fr4VbOIUPfUp9JOAe7AfG0HrQTO0hwgLYu26MO3hpi+fsf/sfWU2G1NQJ5qy9fQIOW
TNDqmOu9VOfW55cD/cfnRwsdKZOPrXfk+FvT4UiC+iswGnvIno2LaM2uloHUI9QewUUkPi5xez0X
gCueUE+78yEod3vzN8qs9n80aZmsZoV+G4jXFc6PvE/jStNzwOtIplfDQIg+WuUj+Bh9FO/avWh0
w+jX/Gqi5o2rRnupKeRXOKuzxc3H2zPa2paV0fuGgSytxKdpZb/l7vipzfrPPdqCb39+w1rWJGnC
zae2zbFeqBVE3lR8t8oqBl4NejoPPjVnt5nPqqwvt0fbWKc1UVoAwtwpcDEaGJE/yrGKoQu24xw3
1mnNkjYQ0YAuDMfXJuB5Cru7AEA14kw7zSobp9dd2XdqbAmuEGwDQYJEGfZpAM86hCptcmFTuBNB
bXjHNTtakDWsB4HiBFiYSZB2dSv/E3Mvlip2vNTWbq9sHP3QIwnnFOFRR+48/wVxrS5fF9iDPEK5
4ZDNe9XeLUNc06BNuVY5cTGX0lGfQydL+iz7TE3/tGSqLYhAUIWNciBgFc00eL19vrYOwSom8P0e
ZdKK4npBX3FYiaPy0rgT4fH257cOweput3QdOjQHI/PY9FCqsKHhwe6wQXhjnUKIst0eZctIVhY/
ZgBTNBq00swZTRTqDqQu7t8d4zWUE3Q+lgNK3/mgQbUegTKrTTiU256HvCFfC666WLfS2jnOG8u1
xnK2umiInjGYM3qR6i3o/aWJAeqglEHi5N7OrjBcUO8k6tYgzlm4bRo4fD54U/krMCZLxIiifOFB
ZZhn7vyltUGDa3koot/eoA0zXcM6tYFuVybFfMiFGqGQN42XrvPy40Qb5+INUAm8Pc7GaV5ToCk2
tgZlDHTJZ9mpD9xTrqyzbs2OM9iaxsoZ1AVhQ0jUfFDc+d6i3GsJ60c20IPryj2p8I2zvMZkApYx
tb237A1r7gnrPkh0499ena1tX9k6E44vTANjTMsWkkAmBmgf5esB/FAkRg1AzTs3y9YxXlk98kxW
kwUMgQswmcwXJ6Kr+1Fcl3TAbl5+azNWRp8pRyO6A6xEtJCFsqsXS1uPGfdODchZbi/YxhBrFKbp
upryf1kjS/kCKuI7IcNYKwI9ZjRJ3R5jY63WwEtsBYokFNOoTVnGQUOvGUwlcsdOJNDBzc7c2mNV
3rCONfiyUfUY6gwkmIM7qsfGgz5qm7tnsLXsERxuLdjy9z8iYrC6Io/dw85ny2QLHe/Vy6EPVXOe
GHc8316xjWO8hlxKoidf1npGSj5NcKATXMsLBmspBnSePiix0963lZ5ZIy+d2SkmMcAdl2KI6fjo
ouSDyg/yv6dA3KGO1pQlxGGQuNlFUS22+I5rXtOT1Wmbd2yq5sNoQYsVwf70Mhe/xZhGlaFxxb8u
uS4U/sGZCZq5YsczbB3ClWcoCCQXbfRYHABrEeAqyC5QGoOWeItMhHW8vW1bZ2PlFDhuHTTlKfsg
kSvsJ46qHfkwZWFCyl200mL7763eyifkWehK29NQp9PsCMm84zhawLM/CQaVetSiJm88SkRTLHB2
zHcDMGSvQZSgLvFR2VyGlCk01t1jjWt7HJvIhULu3BZ3GsSaw4kA8+69udAOKpEhn/B3EaJbUMHS
vQd33uMh3NjINdYysDX6aU0KghUa0rsaIG4g7+SpK/qE2IvMe9mZPWmvjZtqDY0E/NiVIgSZKGp+
Q0S4DqNQzP7p9nHZsPI19rHvs8bjBciCMvgnbN7sQ5exARQGcqW2LyHB5nfx4Dpfbg+3FX2v4YuZ
k1kCSVgPdxaEtfG0s4erq69FJpN2utbV19z6wvdQfFtLt/z9Dz8JNbdwHtAECI5Dc1VF/6rA23h7
IhtO/l9Y1v98WiFXTgSa1d22j4O+m05eqofLDB36HVDs1q9feYsU1f1UpzUULmj1SxTNQ142z7d/
/eY2rLxEoYuqmG3wrjd2cTKudRkBAXYrcuxcKGiX1acmNWfP0xetze/bY26dtJXTkIWFN8pyjo2D
2JT8bKDvx2Rk6msHAuQp+8smTXuNLURJ1+/ZCDbiFhDmvmjO4O8i0gaQ/wrClhbjCXaELERg2TuH
YQOMZ69RhPUAQbdSYUg/s+/cIDykDuSY3RkB/1F7bxh5RJPPYB5F+7L0qJUl2Qn5N1Z1TZrm2yMd
mAaj7+j6MSksaFEPb/1sTgy6U9yC1l3VFzsltY2rZQ05nCbms6wHxaanobKePttel6TN9JA3wc7l
tWFV/8EWDqKVaYfZaNLcj2jaKkb5vQUp0u0juOG212hCR3nB1Nepd6hS/17K5lXm8r5qwCZrnIda
0r2M4oblrhGFk1OGfU3AKVBBYQtiwf3Jc7rvt+ewwVRvryGEVmVArzCNgFgP2HHr1aoFjtsHx2qe
K+8FBM8JatqyahPIbdyzJt8541sHbeUx5mHwSL1ceQ6vIul0UFHHi8aWyYTHR5WrhNk/bs9w6xCs
HAUVcyb9Gbo6PWLcGNWnmEPqJ6p981fJProGEvp+0Y0yxQDUKl9AfnxXz3uY3/dNhP4HPuhajTuP
pQ9+HbAgVC26XCy7ALc78T4M3t9S+a9BhE7fIhy2MYNUmSLmIENt7P4Lq/09Lsb394CuYYQypflQ
d9D+YP74pNzwPneaR2bPO4dpa5mWYf+4PWna5cS2GKi0B+okjKFvnwdW+49SvkREUDg7eIb304p0
zX7menZPlMA4vo2OH2FBnvdTi6Jf1afodx4j0UMOGiwmtw/u1qyc/52VcWgHonlQny9sd0MGSSA1
fiSA0mjI3uwFwosV/Df2pmuMoZ32vgasCUK2xT/oCnCz4j6n3mkC4nAy7IA+D6B7FZv/0lZWZj9l
qlKFU/bo+/yhGv+DmeXn26v1rzTtezNZ2Xlp8Zw2MuwPDLh+G8Ivo/ULzWeSfVq6AcJcADjjQQfU
ilGYmZvsmGYh1KnBVC+c8A6Zrmisq48aj14edBfwHPlcX4y55hn9EuJfhWjPKKg+9p7zOezcREGP
oqrvkE9qUvprgch7ufWNoJMOYAcGxKEo5nugkKC19Xx7iv/G6O9M8X9Bjfb/KTm1rjYL4DR4ylMV
92BQ/b9ZYjIgvEXHW2c+8rkdwQQTpqkTQYDEG6MutC0RgT1xuG863oKJhnHRHbm2OghnIe0GNhJP
8keNiL38uzc4DVb77KsO/H0OOK9U+q1F5xP4LDJfHO2rseJM3ek6PSx00Yimdw7yhrGsUYxhMEg1
Z8ghNryKh54lhdffjdWr2E1Xv39j0TWO0YJCpZ/ifY/KiPXipmMkPfpxWPr1hz7Bq1+Wn25v84az
XAMZU+1ZNVqj3YNL+Yju1PR5QBkJL1DbOd4eYSNep2tOtQbyNFBMRERB0uYUoI8Q9AYgPkRkK5h/
RjC7SB46VrsTVW7NaPX0wAkFGAdl/cNM9ANwwN8hWXnpdymft/Z+ddgmrtByzyTccumHkdPwR68C
xrgEI2kxejtYya05rNwLD9yxDxjm0JfTY2cjRwbRrCBnO5v+foxH19hFl8hmMrrCw9lD/6rJ56v2
9qqRG+uzxik2rtNIycCyRjz5nNnjZ6gBfVKlACh6kTu4faa2JrAEyX/cwQJPS8o0+B9Jxy9QLT77
jrfjTTYsbw1RDEqn0HmL318EQHQVp2BGaiGQ4JK4LvKCgDns2MXGHq/xinWezoHoFs75rH/uOxMH
ur+3O7kTpmx9flm6P5Yos2Tqz8BzH1JheVGLt1Y0QVuEE10e/m4T1iFD5/klzxeuxKF+SKGOKaGA
d/vTWz9+ZcNBR2w59PjxbFLuB4BRi6M95dNdn5Xq7fYQG26JrEEN41i5lbXQF5gCOM6FHCvoUpa4
pjfgepkfSOcfUWZ9sUX3mc3oabw97vtHl6xRDb5vhQWbQCpDQ4HmeKv8buZpT+BnI9VI1ipxneNZ
urfwdQ2fmpo55vP8BBKuD6QkH4IWVM05/22lzV1TFB8MKnhOnqNT00LQog1koQMeazRTy8z62VV7
5KPvmxRZwyGgy9qoDMSIh7rTx38VwtD3KdKGHIdyauNR9RcK5cSduHlrY9d4CB66eVO0aIDLG/+N
CPAOueMkD1P2MxB+wiGlPaq3pirCiJZOsHPrLJ7nv9ESWSMlpCwhcooLAHqk3icrQJ08cdkPreWx
1PP59tF5/0VA1nAJmjUjSyu4JrRNlq1zhgQfEjRM9VHDVSxbc7L8vSfz1nwWy/zDfVhVOzQyhXE7
ECubOejXkTOMCkhslrZ97iDD81eunKyl4yyfVJIsC1fK5mMr+dViame9NkxtjZYIOSQT8gFvGiTp
roC0P87ZHqXM1qdXDkr6pJ/FIvxA6vLioIsBXHowpNv7vFFUIu4qxqjcvtBU4+v9QvhQvuYhOQPD
vIRKvkmw7ZBMcOXXku75ja3prOKNvqHgbx41VsoPHsGncS/qcecR9n48QNbgCKh7zhIklCCkNeST
nZWPbMgfmlk+BY63k2zeOKtrSIRv1dD4wOcOGtr1vV8+lkb7kTsED33afBPe9Pv2vmyNs/z9D5so
RAqeQ/C7HEZQXs7WhTdvLif3qfkd7CzW+/cexNf/dwR/JGM/BEhUzYjLlivJR2tR4O8xmGxNYGXU
jZc5wilBqO7rnyiBHyH764ZOAvJYsDbuxJZbU1iO2B+LNHG/CUcW4EFBzBNY2k5d5Z14me4BNjeO
6hr8QCBkVYYFjHpq/WSA+GiU0XyPUGbrsK7MmjbgyZaSIu5oTGJC/uC1ZWKpPGoYZP5un6KNJChZ
01EZMJxK2oHxFkw6T1BtuYcWKdreSXrPguwajs1HnYLhui6g40nye86nr6WHF//O8FtzXNl6qlhV
gB8CPJp99dCjjdsm5bEEd2dkhf1rqZxjWoYgUvOjonK/C1J9cUfkZTPrFPTi5Gt20CUZd37Nxm6u
4RN13cnQ75DFUobcZ5PzGqq9h8hG1LFGTXDehj6aiKGRMjjd0cot6zSblp88r+Nfmy7L7/MgWwQs
HPH59tJumNcaPFGVjeekFWj953xwvxaUkxLBTQ01vLCwg4dQlCaLGlm2OymarcVbeQsUT8bQW6Qy
aJo+L4sXsD0AxcYhWQMoQh5WxDSwYgFeAVw4TIkrcnOM7z1PttZqmdMfbgKKB77lDQzaFPV8bos2
qQf1hhHAe8hV0+1EZVtnYPVE0b6DInEOh4ccB/k8mmwgiVZBXsahBrPdoRlGz4oqPbd1LKvK+quG
SmiYrHYGnM+9PbigkGWzeQLX3clO5QN60BOrY6fbh21rh1auiuRIcYAtCZZj+69jb0DMXZcfnLaD
REshXv9ukFUg0kqVSWIhckfp/lufptfMt5NWsSda0Y+3h9gKdtbycaQlfjH1oDwNuHkroRupLVFC
fRMkMn1zRVb9w2xXBwXkzqJcLIW7VyfYWME1LMMnZViPLR6AnSUSJugznftPo5Im0XYpDrent3Ed
rtEWtsnqCf8toRw10IRil4KnH/Nwj699402wRlgoH/CKKm1wHQKdGfZHnk3RQnPoMTchCNLb4DQU
b7fnsuFv1niLqU6JZY3ADaAj7b7sgNTLq+Ll9rc3/MEaW9EOSADmvEAywQ6e0iY/IzaxW3Hwlb5b
RH9vj7I1g5XX0SO3KreBPrJqevvO71ISU7ecdrzN1l6vvM3sI/VYZig8jSnDrRO+tbo/psPf1efI
mteppb7I8xaql4WrfziAAP97nKpankWV7b0EtvZhZfEkm2YoLkDfmRSNe0V3oTgNPKQXI8chJm0u
DtU0ZDsL9u5gcJPLQv5xCfAcSg+9gAXOC+eY396ntv+4WPqSh1hyELd3/V1DxzCrXQ8oXlO45THM
TPKodDsWQVO5i4rZ/Q0Q1O/bo2zlHf79+x+zkWXBaWlDB7OszC9akK8tEjGRTcWJNSpOq/Hc2M5v
U9fHGY/enQBq48ytASOqp9YA2DSkQ1Gu1Rl94XlZR+k077yt3l07StbokLIZpOQDUA2lCAFYy0Pg
kMoXKe2r1ZM9INe75wCDLH//Y+XmahQKPBaQX+dGJ7QH8qNIHRW1qCuNPQsiY1d7iZqt+2aNBKkK
GUycEqzYEJBoGqzvgyyfxDh9A2XeCcJsd6YnEp1tUIoMCohgeOleo96G+1lDRKjdIkE3Uv9Q2UZH
JO8f60bv3KNba7g65M0IUsGmGVD1LvrvAULqxJr6cziUP/0xj1OL/XP7mG8duJWTC5VVSg31pcOw
kCQ5Tn0NBvsuy9UOznRrjVZxzVjTqZAkhMx3nYJrk4MUKE+oq+jXv/v9KwcHbW3u+WAjPXQeBDlo
9w0Ml2MSAPW4Y5FbFrN6X81ha0iQFsHBUaX9GeL19UUoEFE2Y8AjTRnykX8xE7i1JST4w2pIW49p
wTATFIg9EMG4VviQt0LXEaMD/Xx7kHfjCwyyRNZ/DOKHHguVaBn6ZjgeGcZnoK/M58aDxjto0aPA
F1YT5aFFTQJebv957Eqmd2oxW4Ov/AJKyqZVXg59uSZ47DL7Am3ILzSUY1xN9gUZytiyfGiN2+Fw
uD3d970D5rs63gVBqdKWFSJeiM5QqDCP6QeITAmAhlKHXmXTHULgumkfu8hl3R703SOPMVdHvgRe
SDdduYh1oE1IjiiT+YbusYi/a7D4+urA521eeGLE1zOr+gaaIlTq1UXzPVqXrR+/Ou5NNeY5BHwh
v8DTH2oov1LN9uCQ7z7fSPi/EAT6f10V4BrI8O18/j7UH+e5jn10TregJMyZStrB3zGljUmsaZX6
qQtoh4LQgSiaPVIkRJA7UH9zhWIWq1MM1ItjsQCgN9ARxWXHkx6M0yKYzu38cvsAbdjJGo8wTQJi
sxlSHQrcmlOxCAkiQ8zVD5L9WkKpwrKS2yNtLdRyyP5wB8Zt66AukKAsIMIdMSi80GlPiHXr28vf
//h2PRMUqQRETC3TfgaZx1Md7Go+veuUsQcrs256N69bdMkexnFhZlfoMbDc9LufCS9y4T92ztHW
MCtLBjeHCGvQJBxK9qla6HlIlrQh+exYOzu9ZRErY+7GmaS5D7jG4poyV5+ayk/gnwafR40XRM6Y
7wBm340nsGIru0bvVDeUssap9YE4weOygTaFJbI4JBrM799vn6eNUdZIBGbqBnTi0CkiZVFehc7r
yOv6MaY1wESWH1QRwD3VTr5sY/HW0IQO3eSl40Hqs4XCZ1K2fRajUPA9c9ShY+qt6CGO2qrK/5tI
BuKuK7ufZorYvEGeVwTWD/RwmYTywj3fXrgNr76GKVCnnrI0WGAojS7Ngch0+pQP9ohHM546x9uD
bC3YytrREgPKqRY4kYkOCTinIEjpJosXpoEXFYH9WNDwcHuoDctZy8B1HvWhjZV5UAlarveKfh0a
64K2tzwuB3fnot2az8oLlGMe9G4AqWcKUl6A7lRRxQwqKyC2hFIDj8rxr5gysfcrR9D7c5MGDK0p
jOZHUo5xKd2Plmh/3l6trd1fuYGej2kwQwUVMWb4Yi0GyedrBrHx25/fWqeV7WtVC9/zsRl64L85
d65VO4WIiKaTbYVxbfx7xgZvx2duuP01lxKbKFQ3U2CdRBe2IO/CA7CZ/Z0T/H6xhYRr+iTgNozI
e9c7yFKz8hxqW/HHrg94E2WT11QHCOFUr5Zb2n1ShPZQRoOZhzLpINK5/COQWx8Hldo6ub20W7Nd
OQUnJJPTWaghZkZ2qAvUc9QjH3H741vR61r2zRsIloAoZBszL85AQtSR8GnuMuDtObgP3KiCkl5X
X1NAlR1AN28Pu+HE1zRLnhf6NPORgyyGrlZAuaZeeqcJ8tGRo6rQv09dIdW59Om4pxbjeP8SLP0H
cYFprcIFHrKZ8B7ZNstlo0RA6KoishyfJk1HyL3UuKvMANuwMl5dJgjgQvvFnS5ibNTR7prpTD3O
7gprmr/kbiDPfCYtcHzB/GzrMktyHtgH7vf+l1q1XyeckxO4TfKneRrNPR8cgKryvr83DvOfCjus
P0iBplzBGY1c9Ik9eW0GkdrQJdNdIFlx9XpVvrm6FCdIsvCnuuvxhjK5HRtWjieoM9dXKy3muyBF
36Y/ivaDHiV4QyoBcgy3MvdzP0PCCdqIYnjo8KsB/e3qmBXwLrUvq1faztUjBx1IJNsQ5Tw0txtI
IkNMLosZt0F+KEn2VtWFlUWOX0JcsS2CPHID8KZFs5N+T/OuvpceqB+DoLWeCje3QMpg+vOQGiDd
/VDfeWhyiXJb/0MJhJC7Sf5MKwhKDwJNlGNrkQMAKvKkBPViZTU/fWue3+ZiqJG/b3UcZrO+OJ6e
o5DOVphkjSpi2gxPhqryYoUVfRCUTkdt0DDfWDJ/pjZ8QgiESIJ6iom1Ewhk0r0LqEOeRhu8Nxme
8XHdQ+Np5DX0iCp6QqvPjKapnoBRXHUnp/EB7yqUiE3l+CgsQIeBIAP3NAKxgSoyuReAuCf2VAdJ
R6pnW1ifvNEFI23Pf2SB+qGlqB9GT/axXfXzKQin6uCPjKPHjE1JM6V2EQ2lgShGN4ZJSrwKCiFB
em4a2kNUVLaJ3fbiwMaaR14/qSppZl0cCzH9Q6c5fLZLxKVAk84g8wptUH066gFQWflUDv1SnEBP
pg4aOwbaCz8fsoqRaSdy7MNMgAmpsJIsY/pk+92i8gB/Ir0RZJSqBTVzl2XJOIuX2YVky7cm7+un
qhpVkg3OB+pNpoqhNg7ScJCZLqwhJzXP3Rhp2zT3c1elU5TmtR9ldc8B/5ZdggRwcVRTrUFzAQm2
o+oZBGaCXNZx0deGRZmVo9wJSXv5gmzAzB8g0mjYvbSqjD/LSWrEETXBsrEp9+0IQGoz34mgCnt0
UuST+SLnwoxjNDh52CZzSQh5UB7Nsf9ZZk4ks22SyMYUKdYYvOOxVIHtJMUgq/JYUANBTc7z5idr
4eDHzkEC0R6a8hXVTLSzFTDsz5waMRx7txD6IKehKu8GOc/fsIbsWs0dK1FIm2wegfTWvqJB2BX3
vaYEupk2a54np0hflYCMGsyr05GbgeoHmm11+dHjg/iCPt05TFzSBZAgsX1KD6Yt9Vc6hOIVqgTV
uRKaOnFPO82iWYGLLkkH277IIoPaUQ/do+kYurQjZ54qG04prAUgDkDsejzyqduzQ8/TIXu20OEY
RFxr5sTTaA3lMS3QoQp1UVuflGNXEJuy/TY8TFDGfAJr1/AMhA9tIQzljxm4j4NWPeZIIqH1tx4K
HXMv7WlktaMpwVIOCqwkdBpHfhpFKCTqbkMt0WHZcXUtXBU6xzxtJRT3ZlVQyK+F+ostjF0e/dlD
sKhhSe0F5UnA7cqxZu2L0MU0H/lQeeGjW4dp/erNbZCjHy8t2gMh4IERkdRg7LsbGZ2qC+HK/oaG
NzZ8dn3HxlpDHFqln4vS1/KaZbLF9B3ZDoBJ8Kn9lUIDcvjMxdwED9yx8I4swp59seshDa5NmOY8
dusG8huq8IbqyZEqt1EAdnr+2CIxa0fuDBXW+84M/oNgPXr5oEri1P3VrxRTr5BtaA34rvxpLiIh
pyK0IuN31fg6BYRVl3AC3SAssBnmUUG1hNbmweSDKZ971nnVsWvlnGZnCWpadTa4BqznkA61P0R2
ju2TyRzUCmxBpqmghdAMPccBCTSUo+CJ5DTpBED6gn4u0syxE553Xnew5pLiIvdcyCWEuYOOdbTU
8CDJ09p9bQK7eURPp0RzCNLdP+2pdZwzfoOnPwjuGnJoU66h1tRYAhfM2PkuYp9CXU3AaJhMNC8Q
M4AdtIhacKtCChWZ+ycncOGUsqBRQ6TbqtMJy30QERUGgOyT046UH4DuqtCx0NGyPVC6lKaJXQOl
SPoCHxvLtA4iVbY4c0D/DcFdrWadX7UanLdB+5OHjfZsJDLgM9JzyVVGTwtdiEhEl436p8ihBXxW
Yp6rqM/xcx78DC2L38eaKB1XqZ1Z0cCBUXmGrcr8ooEFNR+q0c7bWJsJzxiv9FBUsDy/e0O7niaP
poKM1Im5dvjSChRBYMCjY0VyHL1PWTP1zlkMdlAnvJvI/RSA/DMZnWDQUO+tJkQTJMwCwCTsYELp
yjb8MhdF53ycjSnHiJddrqK6S7vh4vPZ2GdnTissTe1M7TVVYyUjOvO6PvkZ77KI+6oIImlBoex+
TD0fkBV0FYqz0rPfnjLq+R9K4VEHInOqw80K7vH8Hx6006dyyIm4bzhT2cEgtwH29qzBPT9w+yuQ
g6K9uMg0WvfgErEy1PJDBdWqruSfUDya2o/4f/8DEOjGgzdnxXy2BYArMc44GWMrRZPbyUoJQWtu
9oWnQjdRVdiLHOHAjDrg9m9wEY7ST5OhAX3BJajBlPviD+Pc/gCsrbZPlmnID/BSUAr2amryiKk2
z34w7Cu7415X1Ocl9OijnHY1dKy6Edc2yB/G8REwMh5ewi6Q6FggWZolVmNT/wTVR8jnllk51ach
ZPCG3NPciYKAll7sdUOmkyC1KYlqXVZdjLPQNMnE+jBF0ccT+oWlcHFHyVPdX7sAhai40F1aPSgX
VEFJAP/hvcJnkBlvhcYF8eFUN+Tgamge4wA3fv9QhlNjfrNM4ZkAIkykJ5dmQNzOkCceEo8iaEqk
axXqgkwcM3jeZho1hyJ3B9BP9BTQK0FcSIyiQQ6xGAOX4w9EdLQ7QKJgADlK3afDMcvUQlslZVfG
3LhCnVK7RyMgKpt9cbCyJnuqRkDnL61C29sbwhvBorZxWnpn0IRaxh64JyHxO9SsOYHpYVIXdHVK
GgUp4J9H5Htw+AZv6sS5xVDlM0mpADS9Vor3SPcjy/s5ZaEBXw8Hadd95lPS3mVWIM0pqPoBTaN6
wrv3IuzGyd6CmvlOpOzU4DXlgrnswF1rLE5wrcriUTVrph5o0IFPBAG7qX4r10wMPbMTlG5r6I2p
qKOGkrspzQh8fA9S1W8uhx8/Fh2EEJK+aLG6bTqwImkaboNzZ0bCRUQkHN32bKdQ3TiCcTonUUrV
EHyZwgwwJt+q6vTNgWLodEEHwCRAcT9MSDCDNiUDt1U1+XEPhl3zwPzAxUGaed4e+861+jtcw4iZ
Oqn86pJib5qjnTpWcaaZmnQ8ADIVfsYVPvMfrtMKOD6PGrCbV6XKmtgPBpbFRTnIABGD04vpFHSt
lV/6obezqzfQ1Dn1DWLHD3lu+HRKEckOZ1srXz3pOZTOAwNwD3Q/AQGzahhogjZAr+zkLxUUNXm1
DdP5FzG0eXidqw662DEH83n/zdUQJT3POWp30FmwnOlUS2hs/DTCKcpjbtAt+7Evc7c45og0ndia
fN3eN6OqRB5ZHHoJJxW0PmoHGRQnh2OIhldwHgdgurq2BPdOTJ1JilPPIOtwKQO/bO4hiCHHT1Mm
OwKyZwg041hUKE8GXgO7pGGru0Qz9DkecycVTVKGeE0dQzqhmWpQ7UDujQxEdqk79C9FvM+hTs0D
p82e0lnPLgcVmUQUqIZ+bN86DxT2Ea7gMv84t30YfqyDuQsPauQuxTtNj26sa7f94kubdb/mhuUU
MIomRZBT1V13drycdYlt1217Z/l8mp+9aurbmNft2H0qwSyf3tfKEl1M+2oElCsz+ugHYfPM57qy
0CdPwuG1tvPMP5vZU+hkVZljfoN8qqPQtZgGcg0lSmmx3QbsQ5Z7pjqDlI7IJB0z75c7haltYiAV
bJTT+hJsYVcr7GrrAj57lcVOGNZZUroer4DRNsK/OtyEIULnvB0O4TTQ/rnzMGeY9Bi6Rw/9aMWP
dB7Q15s4rHIhflfN3Pp/ks5rOVJlC6JfRATevALtrVpeL4Q0msEXHgq+/i7OfTonZkYtGoqqvTNz
ZwZGpKhp2MpCGFTzee/CsjeVlG81NnbDIUpL3dp2Ys7KHQ32bJ1qVpL2PjCOWGm/de8YqbHJ7Cmm
ptTcDOF7tRAI+LUonedtS9zdq6DLR0cEpoE8zdvoi8pE7zvsnWUilc6HSZ50r831/TSoVpd958PY
FsPBGUe9SwMmKVU7bEdUJvSSy5AHqh1lVoDEIa42Tjrq+rlwO4ZMfKoMUc9Bxye7m7gdx4UEz8ip
iWF0x2I2PyiD4oaaqMnT5LdkQkMJJ6/u5HYk8ifeC6F3hzHLExsig+bj0/Jk6316Sat3D/ShwnmI
ivOAzLSe5sWrtRFfgkzdOZzoBXllllUFNL7unqfg3LDViYgObfTl7pVlNR1oblTtZJJWFF08Tr6H
S32cBLVT4uWjdTNbtzYaY3NTOkNjgnhcBiIE9aELzNbScHyvmunZ1sSA51InvCKsun70HV0YzoXz
r4hC0yl7wR83unPRRKrYfoyrwTsvGjHHfZGI+4zxgSD2uS0YDW5Ed54TByl2bSvJD3m1vIkmIj9O
VJss8GAgZPxz1pXuoxrLxPELNuCbM7T4SSFYmFR/qmL53c9wzFvbkHEe2k6jQAlMpSGChQyq9qoN
TPijwm/mxsfPw9FLQKjJLpl4duLWeG7GntpOydskDnppjHXGURCNTA2bHKljUMRmsQTkc2lPhLjV
yCQs/V+qd8Czg051QQJyo99bs3bkZpAI0HxMt0ud4bYmt/j+wmr9Ed2S7ictLjcBNrI0K3rDpODG
NlMjpbYDy3nCLtFmdDl2glY3lZAKJDkniqrfrNwmdjLrzXclJUiOmAWzoVWbJ0xKxgEBVMrrHftq
XauADlZh3QwzIw3U6oRJNnxZ45Bo1bNLS2xhCMrGsLxCPVjBQrlOEt2k5Hs61SLeNpT457mfup2X
RPJv3/XfQFLp3hyxxWgctd64av+Ko/ut74pomzm42IkUC9OsyDQqSrza/ChOSeuQ9uz4amKkekix
6dwMjDbAntCZiwOdX0vsMYGi3W0Z9SH2FTdXOj/JjSyop4jWXjYfFNt3KVT3sK7Al3iR87O2FM+J
TWDxrJvJ3U7AmXK9K+NPybI7ArIMboAdZRq6Zto9sJ4sX5lLLvUNmsqhYxTcUn7UdiwJEsmvkUpj
WxaOutO6egnKplYxwWr6WAtmDzKfmawY5z/a8gexhVXlq2JwwirTnG+vyKeQYR7rwaNpr0oVya0F
y/E8iDH5jR22sFbgqGwjhPJnkJ5nbRCpQcqW+7lWPH5ejiWjCHqCsyBnspaMDTtEmengCYMbkkVB
F+Ml1bUwInoGObzFsqxDLzejIG+Z8D9W/dy/p5XFQkmJZY/gjcosmBYsN2VvMtTWACp5jXaxh2kT
xcWzwoGxHwH9/Z408qBkFW6EHP8ZbtQAVY7HxLWeZIWAQiQqrUjVvZSiOqlFeVLt5SM2GgxxdQKl
si492kA5i6L/lfHQBCzM3WrO3nv4MzjJrY3k0bRoRbIIzwByhp+zprh4tfFqRvMtFsln1COvNigG
UgoQ3xiAZYupfx6k9b3+sJJVbjAL70E5Uzyx4R0dSwAI6tNHQVjeeuBVoT23ScBUEj1HrAZV05+b
jj5K6bPQKEsRZgDAR0CX+ZS6qnOQmekFbmZZn4YL5ea3Vi9DJSJludJOcTK8GUn8nGK+7LtCectU
71B11m/l1tqurcYKznSZcaBgoxCjthFMNfqyj8+pUcQErFNQutW0z3vetJoYScImLzRfT5Q64BRR
gjTDOHhTFNqFQvmCx6QRpdidab/OnL7Re/1JoUmnsRt8vU4ugI0fkascF43H28X2vzU1uUmMvYLn
pZ0WX4B0JxDON1UzTsrM7KToXpJ4tUcpSxTe6RO4DGeivY9y9V+NIRQeD1HQtspd7eYkAJ++xqq3
lx2D0J17oen/iGzvZ0j7L0MtXzNLfQVbYI7Zfe9TwFGlN/a5VW2Aze/ViNFvJ8fAsIsaMYrTPvPy
R0Fklhvh0tXLJA3Sgt6nV77ymIrby2pta5t6vJc0UqaRnsySGdAM77U1KKBe7XWq0l6zw5Rt1Jql
v2aTVvp8wNLiSgN0qHIaB0rs++L2OCeYWw6Al6rwTkOZbMrKIsU0Uw5goRwsJIMl0a4eXFCCehjY
dBU6BrcN2pzaWZqVtpULceHT0rF7tPgGckcKuzlmU7KPuubZWsq9BXrKCeNhHz5XXdA53XGx4u1M
dztq/Xc9Y3PqTGwfxGvQAqkS8mnEzMMszOc1PYhd5LJ6YNaAR9FQvwOmfzlGlWyMXv1OzfUIMrR9
LJo3Xfa238zDtuKz1qxXzXU2SrPscMAK1/tuKd1JoANfLRvjenrB/fokGb7PgN6zBcrExTZ4dXfs
ojTbW0nxjLfviwQbD4j+xTirKL41b9kNNvpcu7Z3Ummujp4yOzlHxzSm8e2GT9rUd0WdjsJNXw0P
3mK1VVakszMp+JMpOuMalPuJW57yuMQipNxVU4wtS/qnnvuNbWhIWb2T5/Wcmk7K1kfOhBWJfRnJ
B74kLm78UZhUbqjXDT2CM4dTqn0RU0HLXto0Acxe+CQYZbh5RRiNYZgTqnX3qoksX3OfkrBdrA8O
gYdljFsgy9KPkRQe5Lzc4tj6BRzZMb9+oG2/evPwz8u0zzZNjzLtrqaUN6daFt9JaGFKsW1xO3HV
8Xkkes1Jkr0yyWsWq+fBqX7XrGdEXWHMIQUAN77nZrwZ0nI7xfGNQMNnxRa7tBBv9WIfs2yBoyM0
sXWIIJkUP0s4iK0Wy+2q3yu2d25j7WXNVsgIQfgvWooMGNUYUUoL+98aY8cU0F4v4j1o47lSkpdS
H44eAci2Xj0vhr0t0JQxDrCRnfNE6Mqf1QLXAF7yK4c3RqrGXeNs9GdS3GMwkqBXmn+Vtxyaenkq
klEn00x90KBflbi5qjNpcBBU9UB8aukqB72lqWUze9im3Lq9vKS2m/mTqX7m2nSnrfyIxvjZXKIN
rdo+zcqPqllCVDAUu5wMsjZfIru5UEf1azDX35b17k5KsDrYy6R+x8vxWMTVFpDkUGTOBiDoqFNs
5np/mFz10HjGZSAUOkh0LwLELLc6idiWXu2WPA5VZbonkXhbozvGVj3rWh0HtqBXr8gg4hAim2XQ
lJ1e90+TEhEpPIFBogA1A4Pdd31qDBgeZDRuaNEuTQnYl1nDR6/KJxCZ76nOa3+W02H1SVfx+5Fp
sdMAwEsr3zRz8RDx+FGxQUqvP4xKG5ptxPsv7k7PQnXIpHOS8WTl6JvVJcnYfV3s8SJE42oIzrwX
sfM8x/iudtFXM0w3RS9Hv2ubs9KMl7gtjgza3jzpXVF/Xpe5/V5XbCf0QG/HZCNITlB6K6zJVnF7
41VkICadoh2KKntux+yC7J2xCkxP/UZTsb+BUGs0/SA88WZI45MYhMnPVeueVAzx1emb58Rv1P5X
j1NJSiPM9PEa6fFLQ6ie6HWm/7oN9mr7nELM78CYw5RCBJcMcbPi/jd1+y+eyDOFzgYSe6sX2e9U
gVBM5Xir1WEfGcXTVHo7QpX3y6DvOsCFuRJn3ID+SOLiSLMmMJUXw6vMkz7HXTANqI7J93qxpkhl
EF69jb3zXRrxoU2ifMO82p5hiH0SuZ8VCeW2q5i+4xLdBALU0efxtET7M+vJ5/qzc8ms9jifdMf8
J2niaIhQVtn6fda1Pek098oR+35sHx3QSNIvb02lXIY6g3NSywN6GLCm0fDnFv81S0VgOswvupP9
xbRpgw312Ynht3SzfnNgkPGwsH1PwT4oHqIPOSoXyxtfEX++do74J6r42rjKp+lBnnBAMAD1Ywmx
b115zdv6FC/N0dbbrSXix1hUf2djenRJ+ZNU8sUp7YNtpe//LfQyrXdrtuao2dd+dG75xGLTzPg+
2bq9G5DaB3q5vEH+gj/gTw/MOYYgzRx+PFXGvk4d1s+s153X5ddGjw+WFUV+o+pfiM63kxphzC+8
i92OrV/N2s7yQMHzJA6TvHpnA7golv4zCefUK9qPAEPV2MEGmX15kUckctvd1MF9KwUz+RFEr819
80jo7Hr3bCwWeCyzE0PySBJKbG/d44c85xf1G8DesOakth1tlxLutabdqnNeIYBP3rxEzn6qxvt+
Hl/tAlepJidJJi9031Dh04EG/KaanCBv4BgypX1KJX3ThGcP3dlDULnOTWMHpV1vuBkq26L3pXQZ
O0ehXTUOln5QnRAY9K4IUvniGelDzV8Dl5D7rlqnhJK4t+0/YM9nJbP6Q0lbWbjGEUoPL8xK9RdT
d3Gz0LyL2y4vkLD/BlOc1tslOmunpvm3MqHjyzmvu35yt1KLvqfeREo2qd8DoEfuC+LH35MmLn+G
anmNgUZ4GA2FIcb5pfJNTq7xTTlOwDH+I9xtWmo4tzxNt2OldceKTPHdmluZt0Z6LEeemuY5L7mS
zHtj0mw3SMdO/ChpTXgecKgd9J4Fr1lXW9GbCY565VdsWeROK/XZxtRr5p5Eru5tFKN0d7OxfK4b
kF3OfxtH4cSos09CRY9G5gm/r+1nkdivbQwgoUuKCwJbPc5T72PNahxrQKiMp54Y4jJn8mIKdizO
C7LAuo2TaMVG5ubBmNJ8bUZLP1ObgMFfZTtbzvRnQTzuBqPiqX/TqbO3hi0E8CPDeOYoIt+Zefsi
l2p6NhRnT3XPcmASzIc91DeGOii3LBmHr8mdosDOWNt9WgC81PZIgZLRvfr6MMwfseNk4Sgcd9vr
gGua5ZUXtXJauutK03x05nOoeCgkYoYC0bDU7nM95BuvlUxhN0NanUcpMs9veRHDsamiV0n0iRHO
ZWqHForUxS+8lFZbcUvX86cli6/5VFV0NGqGReysvHcpgVk9NfLBKBzYeqAsWiDTibc5fjMXZ3Sb
jbcw7J3NCzZshZF9udCgL9TbjOQ3plVBQyXVQCFF6TytXonqFKR4c0A2SLVFt2CaTfWqZPOwbMdM
usJP4959IIxA0bikUoQk0y1HrqtGjFHORtC00j7PUWNA9FYkCAca/hJW0Jix/rXMSlaTr2NHXwUr
7kxPxZhU6VqHzpZF6WPy8xbb2ngsusEKvSwL21jvL7Paqk/JmMf6JZtE3DylhiCisra69jPJzFic
s7LplE3Z9/ExhSHeWDEFw9iMa1qqiK5akraDX45uvV1D9dwP0UnDDh0kJGlYMEdHnHk+lpssM8w7
dZFBLGE024ec53wzPbPdTJ2qN77SVMMjnw3jOAyN/YK5R3aR8K2XyBLUCZOnHMmQSLas/DxsPNXd
GUWa+k7GG5HpMcHwuWXDRJcOE3UY1AIQJ0HqzWMQ2y4f0K8hKw1SDX8lt7fAx/O2UWrlsxp1+7Pv
VPFkFVp2BKhp5y06rop2R463zGESt4mtHjPQBVh3Loz4fRkUx/FxePR2fV+jWOrMATQDEc5USkb6
lqw/9AZO72EDwITvhwNgWdJUucJ5GYqOCHbwwuS8jLOFnZMstt5M67oYEjsK3njfHjI3UHLe01pJ
8mOqu0T2IQbZY38ZgipmwAvNXm2HjdVMh8kUAXplgBzCESilmirMcwtapNTfaBaagIuK/dzVTumg
7FfrXkM6T6a3aCwL9z0ZrVdHzd/LCtYLh1UCWFvf0ew7xeXVgtT3iw4HQ2MA2HFdxH41XGHROn+0
2vn9zxoauLcMpqJ/KPn01pUe7vKukgUSMYriqhe71Hd16Z0HO82CJJW3YRqLNeD+n+Esl9JqU19t
1B3P96poan1po/ScsYdiYHrpKqqJWcmDmDUaDvB6W72eD7YwPotMD/ss3vW1up1t46w37R4C52qb
4idVqgOzDNuoEjfRIiGKC+dJSeTZ7lsLH/M420ckZLo5oIOzaLvJgApMiqLd5gogoaPLwR8qYsUV
u6bRW2VSmjVQTHRig5wEXX5sUl02oTBE5Ts5R4OIjbcqWv6u33qc1F3dTj+qUMN64FRmnYaeO7GG
7E3Xi93SDXul0zaTPsPUmsc0h1VveiyTkeadlgY2q1z+Far6krFDh4WK1crSlPAhKseT/DMpbuPP
3fCWs2SYUqvuPeqvqmz6oMNKWNpQR9pYI+yLOaAnUhR6NtJZEMWlx8plHK2rPf/fHrrIxdXVXLZI
51b3M8WP9RJp4ktN7K/ZwI2yclQQFUDGxtiu104u6w5D4TGoU+NQ6MZVcegSMLdOUcRkNQywfjZY
ZB1iIdfKLjV3e8dkAzytqx4x/QBsLbvH6C23JU7OHQ5TUUbHXJma7U967l54zC+p5l7bssYqktz4
ycDsZxkZsCt67z7xkyR2Pi+x9RIbxtVx1UcksnOTYHqTwisiBIPflzswv7vCXV/tfJkA2qide1IQ
tcALf+ulck/SCFNBeVy/0eikr1rpfeTmcOsa7dPQlS2qyFdEbEDHCZoWjO/tRKMTVoNiyLPQAW0x
o3YXFSQqSPkOyhUHM0+/r80dRe5tvaN6X99dO9/XUXM10/w3ixTUQ0uotd1Tby+qP9RYTkX5bxMb
ITna7/AbuypjrtlExTUO8Vao2TFPZED/vB+iJ2nG79UqLFAV9Y+juQ9zYoK7bVd/4rf1UcGGDSGC
F3yl6lAr/xipctVjcdJ0/W46kUqHpP0x4SjWvxDgqtIDbF1dypV6j4QRTqim4HIWn8PhjAlZ2EeM
pEbIWXSnmYMIOUyJ8XZtdAFGmlziUzkpoaa8KU5yGDDPjCUAcrrVjR9kLaEhoNrZAVSFZS7Gp/U6
GGS6oEnZ1G5xo1O6NyrrDkPZ3MO/pEOe6s9N8jMzHt27WahD6+L8FGTDcIqlzb9SgrjrsM9yI8qm
btlJUdmUKfLIcocbGbdaP9w4zIN2JDfaA1gFeqNAV3Ze9YOxKJ8PiumXmRG0nrjWafnPkPpDK4bA
9GSYZOJ7HWFQZsG2C8aZjIeGmMeqhxaWzVHoX0Tv3s122Oequs+Xb9OZDlXlcB/N0I3SAL8twg+p
8LWtqrn7iPF0323qZw9tsTp010a1ISGsIljvwro+0kmGS2KghM21r1Ysu5qhJWuIOK+q8nccilel
KW9DtHq+atWelvXvf18hScqtgdegrQ50e/GxnfJdOrufbF6nvox+3HigcVAGFlqRDX6PMbvr5r8o
WOqTpclst2T2XprDB0qogbFAZf5V9CQej6AyZePXfVrFgIhGwVvXldvB1uajKqPhoxTc0SJli9E8
69eFLYfqGOEE21KhQoP9NftsOVH8eDd1bMo3V8b2gWzO9G+E3jC0ulG76wyNBKqj4GA0jMkEsTRs
J6322KFn724aqgDDRkup2XayWVRNvqsxfVIe57eh6GfqQTjPfIKhyRqR7WbafT/x8ggrt1blpuiU
okhZ7MsCe3pBSrds8as2Dl2biKCWhutrXQchD3W1m5gdJjc0sdDwZOaxoen7nDW7DbRlGQ/zEGUb
z027g5smzUQ7NHxbkN17VW3TZV+VUfxIovFFQEaGQ5w7g28ZZMf55ax9QRqPm6RDZTsX5rE3KvuQ
Lfl7pek4tkZL9ZaAqi56wXmcRe9uW7+qFd4mYsy3uoZ8bTa1e5INue8WWeM33pQzH5abyAkqzZde
rPpw7rHvYGRHJ1eKfcFvPGM3euunRN30vdHsPLkYgW4ggI0t/W+T9Y1vjAAfbOTWQSyGwvKT+d0T
iwqwqpWbeJDlpRfuS2ZoZxK21NB1hh2IwHbSW803uEJfZtWpM5S/vbVMYImlspeVUnHI5uJ5bLpk
y4wOjFPfdfYPplWIg4v+yTba/rMlGC5Aj7eKLSGHi677B5L8FaniOvTlCiWNXqDO5rvjqF9ePUKz
2AMIdl23O6wM6Lr05mPqoKbWS2R9OidZ9unRTK27nKe9JkruwoQSY9q5zniwFPXNdeLBF6gVT50J
cu10gwjQlZy6zHqO7bLYzwOla+XZNZvWWITQkUS9NvxTtWx+C7VzOLiIHWiEFT1ix/qAvRvCqStW
Ok8xDoxBLbuELci37eXb0EZwXvQOE+sLxR9tcnoqJ844oWOaJO34KFuHs2XAnm1eAHcasOlgkaoI
9ELypWne4tlE+C+NCoOgWX017eJG84y/mxp/T2NeBEw9eXhvNzE2YDUset49dVJm2z6WKMe6CimU
49Jnzf2jdqyCA3wu0TyZ52XWn6HOGp8h569Yx7kJQQ/DOp61TS3jqCTpJ/LZJ720f5Je1EjHtcDC
9wrsiJ5zmRcwfAxJZ9H8pIn+p3WGZ1H0ChQbLQmvjB2aXr0A6LsfCb7qeToXQW96PABRT+EsJu3M
hL0SqKn+TJoF4LID3WY35RC4QC7ruM3cctwgkM3PTkQ9nuTjh0ZD5qyrHnb8OkbjncL1JYPuRTrY
fZTuCDzZLXdDWa5eG3/GI4LJznA/tBhsdqF20LP5qFXLBf0q6rG8fUEZmQN2wXPGKlR0LOLkE59B
5wMVijhmMzBE6drgkcWxmNOTKsbtnDQHLGEeebM8WYrAvGlqTWSOwj53nvZ3MOLWjzrD24w9uuIC
gDB01nqpNyJQT7lvk1nfSBMSLYk8ntsANMsEII+1VmWJpMRJF9efirLW/ald5AMkOvnQ3Dm51HF+
ndgkKyOPfdcbeprXKmD/POV6cq2ghnHztC1U2PHFWvp3p1gOXQEJXJfFH8vIdsLjTmY524g9qR/m
PI9osV34NWd5j2I5hJXpWFuV/tLPyvEykfTmA90edI0BCVM52qbhgv7Ve71H2iTnMwEk+9p0zzrZ
QNhmxMHSxefCih9Cs3+0sdkV7uBROciWxeWwiStv7OgX4bo7Yg+2nVceuk7Bbcl8SrpJbqWiESow
ARqMrYENVlTseweCLx6QZXZkPBGpfsdt6JVb+qWnbPh1vYRlWT9FzFzXFoofT0MrMRncrJWRHLDc
ZkIQ4dAQbVAPXeOIICwBzSVReLGF6YNfpdYjdh2VHtZgCCIVQEij/Iue56fRs+sC+VgmMYq7gvq7
A9x0dXAIkQFbxLb8dUi3mlHjk355Utr2GZ30dp06z9FkKqO89Iu3H0jEtSNiv9mQJpp3itLps5LV
O4OgV3dQqQ8Idsrr5cvroSzgNAjWw9Gvlv3dksQrtPiuVkKlDHYCOdN9zI+2cfYNvCVjliMHOzsO
B4h5zoboamJI581PZaOiczyXHaJynrRIt7L82+fmtXeIruLjK0AWkl2or7ZpTZk6UIHM3pkSLsYt
XkFigRw2XP/16hRk2Vk4xVGQNvoWz2MTBS3/KbIR7KWJA6dqw2IEex1RcLPZtF67je3sHJfTVhkQ
58xTmGAUNiId1GJKWKZVDF17Uk2QSPclnq9RnrHJc5m6Ik/rxfOqhJHSbrr5A1vLQpdQvSzn0XoU
dbNZHZ8w/Q3We7MYYrvo7qaw3nJzOmgIRgYv/u3ad76yS/Wv5WI7IThazZWmvvuJZRG2pXsdcpe1
3gZchSqiwF3tKtL2GGE4ZlomXfX8JAfa/eSL/1sDbzStg+GAa8EVVnWuNhkVXpVvnCy9GGDpWpH/
QE6DAmnyOacIGwLZ5+5NoK94qTub6FJK0J4/BHgYrMfAsEHGnWl78HcooXXocNSSPdMf7HPlDVYr
SyGN9Z+0+Ae69NGQ7pBPYE9eRbMBj9yBqsjeyHxkeRukxvCpyxbzV03kV2vB+MCh+F3KyB+s4kuq
5a816GeVU5IPNKsWqWcTENkWdBbGWm9LG3HOtUFUJ9tpKk/Ay/76FjD98OAk39mkeBuJ2vvt4NXs
HqXfW33gLtMTGltCh4h5TjrQ+HrP2lDNco/aMqws8oZhHwuR3bo8u4ym/VD5RcAystB28L5nJrFC
z1HvulD2cTbusrzYLgyQjmQaKEZ+N/Xs4Ugm77JI23Pic04tYeUOgHno97YRutkwY4JdmMPdNot3
hNgHq23P3AgrSl6HiHnRsUF678yboeL06MJc3blkr7TENHl0QCViDJWGDTwJObY9n3jgsy0epLRu
pskLF62+MzDP/OHXuogULd2QrsN0ARht+5FO6iNLdF8O49/VuEsVE+yzCrXXv/AYyeFA4HhGhRw6
WJtKp33KGwy/6qkumd7Jwhi4xYMSBlxja++e0u5NNdz72LVXeyTNPDfPqq2fptJNfG+q/nv1NMyD
Pa1/WVdAIXHRtOXIwET9VbMF6YmO8Iqxfl15iI5Xbn70ebRzzPpgsjF7JkB+nYBBN/O3mY233Br2
xfxeeBQg04Wb0iDrjOmi4NQuJa9bOXJOal6PFWSyxzzAVtDRV8vNpMLQ2z7M+fY0MUEBvCirbmM2
6MYxGdN0c+vijG2VjBSC3si63Fc5mzsxdm0dJHSTZXQR03VBCJOsc2K0getCYuTtkRvpgQ89TkpJ
UrLziuh5T9Xhq33kd1jnIdo5VrZ6GqV5c2xFBqbbvazoH+PuPPpMt+450bfKOPhEVexXYwVV13x8
w4CjvvtxOZdcLgA/JW106JheN4nQFN0qnJpforW17lXt5b8XLuPaWiv/cHjlS/NJlXmoxOXWZZNK
WATr0eQCwyqQJmP1KErkRGSO2fhps3kNqfyHKAjQCYEcIa+rExPl8r4ByiPqYP2hrM8Rx3qnajY2
udQvfIWauosHN7TzDrU85EUSIOW4az2vnPcbkbMNBBdgsXJYi400AwnVgEB64zRjVoiUexv1DG3V
3Uc01dtGL4+9ku/WDV1NvprYxHLwd31O7IyX9ZnEcRI4QOOrG9Bq+srKXbeP9RFbldzjsKGBrK+/
17HpSNYfMQvvIq1o0yUSPwzrjKHBuqNwhwVCsxy/42qQiJtzUrT6TT0jwxdvCdvshCHrum2nZXrN
+uSVr+t0Koywe9VbPcAx5BYP2pY9oiw7X2U+0eKAQI0HEYqhtReh7yrpWyqkMFPQud4h9pzAI6pr
sVGoSXebtU6I6ImOzAiRAR34NgO6MNJW4JyX7NWanNr3SrYAzIFx0TUuBfA43dReOvbzur/WBnPA
WfPbLNqpdZBTQUVGDxWdNntIxsJiDwWs2LUzA4/dWy6iGznPgRxkuN74Ch7IK6vNegG5WYcseX3Q
AnZGi/8s7YctlodRp4cMRpU/XR83hy9qznB9c1qUies+tlQVxuQTUIzhM5Ry4l+iYAeuqQIcoC+V
oz9MmsQ+GwG0xHnhzi0s8qT4gwIQeoH4qvm7qI44ym+5hHV6GgiRlhG19IyhrEGp6N0tuvnKanhk
9s1DyBnUIjpOtYeFBN/rUEIb+lptGUHdtwBAovhOi+m7bedXt/P+sfcxmaWYeZDhZplhEx0wTrUR
ts3LbEZZEA025JMWuaCB1q4as8Tv6IrD/9ZP7nwPevShq/ZL0+Pptd5AmJuwiEZ1LyDSivUDk4QW
lzbrpS2d3EdF/GQay1UvgFcWujjLZCpjaWZeslV9t+7A6987UnlVR/E/xs5rOW4t2ba/0rGfD/rA
LZgbp/uhvHf0fEFQFAXvPb7+DoC6W1vqG9onQoEAQLJUhQLWWpk558iPwmmTdzmSL2baUeHRX2Oz
IE4o7kbSymA2t7Ttz8JILqmuvhuNsjOkkrtCM7nBknof1e2XVHRfx9uE+u23UAxvVUgqO/GsL00i
X5tEJ3cnyG2b6R0E4nSlDEk2UzUipsCWruPdSCH3itb/0MTJC22sX3y9YGWQnUFTL0kqrLiIW1dq
lyK2UQYrL0aunkTlHAo7uKNVxtE0qnuJ0rdOXQQBmXQfpjS11DP/qjh2v89MVwdim++qLH92A+2x
DdVXV9duImIh4At7LavRANxO8Raq3jLk2PnVafLLSE/AN3QwWRoQT1y1Klf5T5q3hCc8MCs87ib6
9bhkhR/1hK1q/DWpnVfEdAfClWCGg8EE+ytGxSjV2jAiMBqf+yo18J5E2bkzmvVglueMxMAsktUr
4jwEaPYHmY9lSetTQCVZPC9Mm1xkrL8BNS5nRdqT18mqE2Isbebq6StD+70KGG/J1/Fcmj1wJ0t9
LlXtgQX8xRDi1lrpFzftC1JeAPAHc8lHXsokZVXDvA887WyktHS1/GWDA0dt1ddcFowwjGbMoORy
s+hrgUgZ8Q8kVkXV1k5bkQYCCj900bdGRqiRl469z/tifIORh1kYp2viVwOmS0o1orTapULQ0FXB
UjLz8hB1yVvGxQC+f0v1+la1KP/QaV7GJ9g0KNu0TT6Pcu2pZcWQhYQ140A0DsAU7WZOzJPTijad
a7r0rmUERgVlxzCP3jIEBUVbvfqiS+d+XL52wv9CZidh5hYUIOpFWYp3nEQRsylM1EJX1qXhPGAL
eaTyv0p1Ktsyo6rokue0zekIUUozpadjXGFfGeJvrVsy3kr2rRqCI4uzRyNz3lzXwvIiDTvLahAi
iztyK/suip5LVEFJlGy0ytwH8vjWeSsOeXO593eW/FJTt/IeQ89eOXL4kEbouZCKBvOedYMuRVtf
HmJUZSwwMtW7KRqDlMdQrPUIQoYK/YEeMLANTbjEC/RcVSq1wuCuj4YPy29WRjD0G8lrcEEFPmId
1IX5bLCyfKaGzPCBR6grlZazrUwv4PmqTYzx7tmQU3k9YDheVeUQLRwaLc1F40L8iF26pyn1Le9C
2tSMeRapIf4I3KTd2GR4NhhP/RsWLaRg+Qe+YT6O1jRP/PExx5P3VSvMeFcif6CMPQyrLkeKZmTy
2YAkd4DGgnC819CNuaKZqW0CbdIiyLUDJcRUjGdQSUN/LQfGR6dVq0bkX/LMuil+t80DcXO8WqwD
krpLROyxP1NpjEzBkxZ5ehcZc0dAy7ZyS17FlSvNhWj8b5gUbcTBTnL8L9reYq11gF4UNj2a3Wz9
ng0tuSKjmLm5dBhi7zoixrso3GY5tcD4pOrFxwSD+O/37v+4H+nlk8BQ/vt/OH5PM1Q6tIX65fDf
92nMv/8Z/+bP3/n5L/69/khPb/FH+esv/fQ3vO73/3fxVr39dLBMKr/qr/VH0d8+gBtX0+vzDsff
/N/+8B8f06vc99nHv/54T+ukGl/N9dPkj+8/2n791x/KiNn477++/vcfjh/gX39sk69p8lH6kI8+
X+7Pv/l4Kyv+XFf+yQIUwZQQMhbakandfow/scU/VVmn8yrmWVnVyLT88Y8kLSrvX3+IfxoWPRNA
n+mmomtC8EdlWo8/omT6T1vG22vzWrZqqvQD+X9v7qev58fX9Y+kRnblJ1X5rz/UX7illmGrqqGa
Nq+nW7aqq79AZZDptmDhVH/X6m7UXf20yQCJyvScrVQCQ7U824nZUVe1zpSMadmVSf5XWCNuXZtf
G88iZY0IiGVM0W0NNU5PQsmlzSgRTgttKQVNeS0Svbgio44PriFf6NJyRAh+72aOyVwPZUGxC2PB
+sGaq7ioKFnl1EZd7LIXv/Lnri57d3ix87mIGh5IySA73ePxPcRZER4KTQ4PXpf7rJidjY6vZ5fT
xb580aff7jW/ISSys4WbFt2xS7zuqFrCnpGWpN5eCnTRpFCpa6dpSfGuyrdFFdrlynCE2FcgcfbI
hsr5YHfZi3DM6uRjLtwrDcxVEcCS0oa63FdOcWn7V0pSrFsr9cGs1O4Y52SBJavU953eULYcr6Vb
iGLe0edhVeZFSWmSjfX6eel5TSq7crASve8/UyiK1mEllcwfvvEwtCSuGgrTNrmdymN4iY2ehGGa
2cXBRAUwq2vsRltNcg41hjKKmoa71JO4OxaJ1R5t0P7toq4YNk1Z34Suly2cxJYP08Ya95ROc1cg
CqCg4EVZhG2RxYtGqotDjYVtmcfdTqutu8pqg5aQJ3ePuQMuscw9VHJIMq3FAC2AIZ06zWr6T4xw
P70yKx9s1Kq/xt6iX1Sp+CgUoewDfEorWYMyZiM92sZ5591FnYyq3yQBQ9ONV5wlPshRUZwylSsw
10OjJPHg1fOhzptV3GeWNcsw+zLrtrRe9fPCW0bO4OynTd/nzt7I7O+Hwu+oEhaRsw61ispkp9Tb
2rGLaztupnNRTlhRVeYrpRZnq3SKfnZMBQJKP9xr4xGmMKw/496gkskIReMtpkPHAfuLvRYVteq1
RFt/XvoB89Paz/J1AbWFla2K6DcQxrqvwnQs0GdExr7bLrpIii+aEbTgr7EMDeOhXGLCLcwqWyuk
FwBSqvHWCtP7IEWiryUHre3lQx9Z8mEwIuXAUhONcJEb+85Ti1mHWetCTz/lFDfYxBQ7jXafj0VZ
8Uzp9Qy1Tr/IpOFvEFJiHDV+4HnGUYXFDLIAxUK8I8u/4p3McfhK5aLcaaq2D704n+NMVx+mPQSm
5WmgEgBEQBH3VS5UggapWGvYSe6jCgH5kPo9iTkOKW0l+74NSHultXE/pJ56jqr4OP2pGXTVnC7I
YGF6I3WKZdohTpCretcmjfac1z216aw7RuNGFxJpkLwg1rLTeJ611Qott/aQuUq3HyjOzlssti/I
klOEHb44B22hXBCdkZnzANFGvlssfFgkK4JInhHHypunFhJDmmrGV8lELKvlfnmnpUn/N9ioaZb4
y/U0LUtWGaQNRZiWSavLX5mYSVMpWV1V3Qpvo7OW+4pcnBVYx7Qj/P/cI6VNnUIa9gGLI6qtnbSr
2uE2HdGNSttExZCQ9ec5DXLbZC/sL55gI9kdWltNPtnUP5zZoLzl5FkWrtr3qNq9URehFOTUxJeA
V/1KZ/K5XVqJh8vGXnRumX9F4vFNUyrxpDjhl5LYCZlic6WqIZEpLrp9I/vDHuu0vSpjrbuqbijP
5SAznoXrPUZmhWhi+v5UDGP7yFBYM2Jg39OWWrkjJruFA6MreWBcEZKi7IfWkO9kr7rxWPqUSKzG
WeF+f0o0HA0+KqKVkJviavlk5aZzWap+oxYgkwL0Tt44ofQYRe5cODooH8Zvk7jIY7bStHUS6t5x
2pP0wv/c+3Huc88V1Peyqpt3ou7RENr9axK8B9Thn8XQpZvpdKkCwkG4aOzcsqM6pUdHKZXktTvu
ARn5vjedg36Mv8avbYotFztowrsShdZ94RAuuE3uUpflsIzlAuO2ni4Vsnp95TaPiU+mgoY47uu0
J7WG9PKXvbB7NKsXX22ZesaNBnblXOUSVHeTAvl0LrLSv6FHaj/z/LhdTV2Yuq1gyBUsU35lg6mu
AuxMTqI14Tpys/J1gFuEf6hoT6R7w+ERCRTH9pBeaERKfb/TM4b9yNvn6FrpS9Pld6XdUQYwSm2p
kXpfFKZBKTYG1SQz0Ia67R7V1PZbfN44GRxUviVeGrc8+ePtn0gJPYXlrJsD0PcP6E7IHQwRyZBB
1Z4qsxrd0AECwSDTnvoq2Pv2y1+Wgd9XWn9dWSnmzxeBzvIGJApLKKypDGGzEGSM/AvZtLDNPlZ0
29iCJ4u53dM8XpCPNuZSLlNqGE03hS28A6ZwnVVFwbPSEcz3cAxOoI3Ck6ocoVS2FzeKnkQkaU+a
EnSb0sAnChSmPJmajMq3xDgiMNPd4fSGB92XzpfBsxZCuPq3VL7ZWSv2uRktLJSyx9E9fZk2sox7
UM+rR1eD6WV2dvseZ5TiHONrq4EZBdVEk76IJKoqChvPwMYqguycaap9ns64dudvYnpuz5rMvOTu
cGqjFrWvDOXezxL3bFqZtknTQEYhjStMddpg7Y03YTBuMCDqB53ZIaAdO6Fq2mPjbr7vZZZYKUo1
XOgQqK0Gt2IiCf3oHAlElI59dgLfheVDjlhXk22lV0BihofYrqprZcf51XLTx97oSPmkuQIChBIW
PTFsahuGQsa/6MyjIUcMn0XZL2kdzh0Jryk7N0k8pjmDQ4Jk9hpa4NY0XfcP9Lc6OGnj3RW1Sl46
xgggOXg2u2MuW+oDllub1Vn/OB3FXgQmoqUekSDpG9KSFs2m94WyJcbxzB5OflOHK30QBxE24QFZ
S3iQPKUvZ9OxqPJ7u7ciVrq6kmN87eNVAoTq3Nv36O31DaE3zpmwyF88u/xSk/u5GrLkX9wKcK4K
4wVOkO8uI6pOLKWr5pCpUrgvk9hdN5Hu3lKBrK/yQN94UV5sfKcmO93wtUvKN6lznHtTbu8dQGCk
+NJkY3hy+eRQbRsos73p9HFf0NNh2JtKl92E3n3oklO86YQrMxfRy1kb3Hd/QOJd2c2hI7I+REre
bTHBbOShbcnPRwg3gPKxnX6nLtem0MqX3Hd2Se+nDyb1dzSU3MSO3lgkpMdl/++fTu1nauG4QCGG
opu6rMmGrqu/tqBqPeEVHkyzHcCGS0BdcsaTrD65fMFEy1pwTgdkviZvlhKGKDcAIViujxsNB925
jfAtay6AN6QSJ0mEHR4ONq1Rd0eDqXqt1YWxLVpdzDLFkFZB3fQ7I9ZvKOiHU1H6SzNHODX3zLjY
1pkm9A3dxoZLApBlDaiHGrof4Ef687CkA+NDObYs+v2VoIb0H2s1bCyGrdumRrxJJPjzOKW5ckNO
0yl3Si+Ubdho/a1Hf680hvqABaqFeJdgt6qikbnePwYVl4N+VgvHiPMXN/Nf3LB8wcLpfhl3XIy6
ywLm2gLYRHtMKnzCUjxiLDoNn28HbQZCXHlOW707SHZ+g1VS7qeSqoqCbZ7x4VGky+ZaS3wxk6n6
3oSjZRv8V8Omqjum0oQ4K1IS0DJa/+qrFSaPDlN1yv+1FkLNnrIa0SG9lI0DvSvTJ08oo6A3vh9a
b9XDT9oMtrAfU+kjqP3+ebDEJQ2ZKxzE93eBVzazbFzTleKpjNwWYlarbRkpopXSGtrGlXP/GfnP
PJOy7CDILK+a3qtPo2FHjcNuq2m5tUqSuKKokJvrPE+rm9Ja5c3u3pguxBZhsbjvJJq8+UMwS9V9
ipTem9XSLcSm7fmK/MwDX23kxkEo+hBQg+75NW7SAAPksitqqLKuQqVB6qAXyuqhLhvAENODMlgo
/AfDGZgo3TdXlvpnj0woJjbllqq5+2hm1hU9Q/zetfdyEH0EziBffGFEJ5Z/3ryImv61b3S8uaky
t7PaPzMPEItMmzIJ6n1AZtlqLfeoe36IlkGmxCZSAw+zJoKL1IsXCdPhU2Nb6cbxoETJ3ZBA87KQ
leUVA92P8F3Ov9ilI7bMetmL1LTLxMGeQr43PPkey8cfe+3QRPPeZDyXzSI99eOGcPLvOpLSeuGn
52Fca5uypjI+mLalatqvixcUgAUwNBfgja8zwykFAmzHfRkbWqLNQqFdZ662d6vsIZTLfh93cXmV
0yLCw9Oli6LGS9zmKkmBcS8b1GLOKhDj1Hg4MlnsuQj6BY4uAtamjL/EoV88Z/fQX5g9O+JEGIvO
2hch2mJbQ5KmpHCRC2OTRwXYLcd1rn7fAhOyS/+GIzFb0sLk5oaNuh2cWtt5Iv6+N51D3qntgvGc
28EX0UJmSyPP/RNAKLEomEie+rh6akXovJLdPmzrzgnfswRnRl247ZHWDv3RidRgUQ9G/H775cdy
w/MOXaCeFVkGHsixSiTbvntilUkumhTkfaQge1OSvPiSp9raq/yLpEf9S22KdTfY+psR6M4MbJR9
iwF4rkrUwZs6rZeKJpWYEPx6QYMlXB7j4bTJFHtdIv36vOFDQ7EOyKNU1N0zvxvQDbiNQ3EwaHa9
58NlNL9UJo3ZjiEhzzIt9ezeCV5xYHt7CbXbRQveVSSuH76O3CsJ46euM4hAyBBdsjCgj2XBfN+q
pbyBdsYcPgYjg0JXP8NusiuuzohEkvY1qnXzTJbtWzOugwqGDkTTFHH9FoVK2qA6xYS7S1qt2RIB
s6eCq1AF/EwrrcSdYUvPshv6X4CiI+4ZfPvSGXqzMcalwNDZR9ceyrM/bqi/kDayUugFnJ+OpvNp
hvaTpZ6JMcyZuaRo9krZ3btjkMfqszpLQGAd6vkbs2nBBY/vUwbeORvxDUuJotLGifJrhSnpSaV6
s4UhJFOl5NByrTmFJRS8yGFJqJF0Wcq1j02xtpFNje8qsIESVVKtkpBGz9cLr9tGO8ABwVzti/gd
K9Ii60P5vrBhjPq15SHDwBrp6kNxmDbRmMwSXWv8zRw39WH+kY7gkVYUVVYtjSSnouksun+e4qrB
wmnWSN2qjRUJv7wV7uKYFXNftnvdM75ZEq4EyjJfncT/QpUPNIMrATpt235XlsspWFQUYA4gu85T
/BiV+bdhaFHhhEZyLXTDu3MyJ75inKXEWHt3moSCABrXSfNlFt9QglfTopJYTKUi2XcX1S/Ui2nb
5YW8vmPFysHOqC2nfWLMTE1HkgkhVT5E6OQdCvLFsqrVFKYEgB/za6Yb0vlzP4J08/s1wbT6+el6
GZaFHps8AxBJ3sIvKHCzLu3czQpk/gahgM6MGmZO+QWb1+fOeEbGWDxv87w7/fnzwi+fuoICYWC6
LpX9OoSpM+bBPhODmdNhB9VKG0pR+1GNU1CjRA9qIJcPvdc9Fshpm5vSd/fTHAT2BXinKPX17z+d
+DkwM8l4axrUXCGzdhekon6hcbtFrifmyADQVplZ3QVoFO8wk4i98ON0Xg+IIWpaFwd2VS+CFl8n
umKOSYUSbWrGqSGeo8BSY04LWuscluGqUDCj2OBcAca65cJxEmzGXnqPk+S1p13tRy/RVAZB6Lup
IkNuCqu/AKVclkOtbSqk9nfcmThjgyF+Z/kh9V78KqOCXxgikfcd89Vdp4U3yXCkB6MpF9KguUds
cGm5oD7azEcK4zobV4xFP0ryQizsokN2Wmj2JqfWfueZkYXKT5MX02GURdI5f/r9lZ2u3F/um7GW
YBHo8iiYlPaF9gtqHzNmZus6TfZA2DG7hQWFstz0oyfXaZ7t1JU+SptJL1DrVws/rYGxlmb1mWny
gPTG9ceenomr5/hPmSNz+fMIAwwwiWgliW9Wg6lfjMn0Wgf/5sWxtAxyBUlzw5DstoBqpj2Pcy4I
3QUcQSM8QmmO555I/SWUW/lVdM5sugMjLwWYlxNfVQ2yc0UHrASyjTKDgnQbIO7akTFddEIjEtI1
qKNsPN3TD0Q0zOqa7S6AOpPMaSFqSUZ0Hxuw4qZFn9b18lE1guO0+isgjKaxH11yCbWfUjnNviMN
fzADVCuDRc646M3wyoxpbVQ18TalCKpNGivGZ2p4Wn9lTfRN6FazxYaNiBrG4CY0gvLcVaYz58M/
jtKXg0cb2kUGk2oFLL1ZpVVIUCgqaW+G2SOI9hbpbKk9xqG0aUWS31rJbmeGiYxJFNw1QqGkKTFb
Heqi8BYwxWzqX38Wyf5/2ZGpEe+PW2UMwCyCGg3Nm859In6NOiqKFERnNkwk8p3xvsVAPJchP628
zo83TtO28wbXLpjv1lcR6VPDyPQI3Zji7kpdLxZa31NSL6pHQ9GqPdPq/vOmi2P9IMFn2FeJ+dSM
mX10IMXVSznlDPaTI9x+S00buEkiOdu6sd/rWOouHfr0yzBu4KIsSzUyjqne7JQW9U1aSt1Sagp6
mBdqejTA/nBbndR2iHBKMosGCf0rYEUiXCvplRV4KHFSw6B866ED/r738VkAQD+S34VO9io8Jmf4
P/LCAV9QBrl49EG4eaz2n4OM2bPGQz4o8nHwtW+y7ZKrHo86jtTxKIyoacueK/aqp+xFmZUohFnT
BTIuOUuHzFdUebrFBaDcGke6BeBuycO71HfGQblMsi5dd5gqAWmoC9HLC5b5wLTGGlk7bkAl+rui
MW5BGIZbYXTmMug1sYIEmi8t/IxzwpHupCltd/CD5OoD2kJAmw9I/EwdIJNqb628bHYhUJ1lp2no
nxEJh1b3Vo92S8Xle8zLbOO5UOabMXa2jZGPYErZS20JEh9j5t6Knexg9QyPedAvDaPNz/RAWdn5
gOfQaNwj5pZXNeoBUcRytp+WNeZLHpf538wcU0/5n25a7lrZJqtpUc2lPPvL+JZZRjkY6L8ZkbGO
hlUk7mzD1XZajDaiUzqBQphzZkUy10SqX4efOYMpcVDpSANDWSdxMKYQMiHuldwiPWxaZbWn0o6H
gmom0PkHK7PUzzOYcZ9rp6x306IiLxFzD1zkqo2kZd+FNGduB3Ob+Qh4p0FmGnd6SJqww1x13cR6
sulNBXzw32RQpjadv1wLWyCkNTTDmOo5P6+pwl4I8hYmhMzOvvZJYyxkK6u26RjGKOaw8HOleiCY
048pxEv8oJzv1AwWVdBDekjp7WhPmXuRW1s5EjSE7oNsZXvx8NpBiS8kPXvGTj1sTDT+s2klYqGL
OePi8FeUQ7pz6XhwgcZzbkzHldCK54ZplmRN1HVPwusOdoN9yyIW7nUGIMqKjP0gq96cx1W9ZQNd
tDeAZSqAEuRuvEFdBnIl7RKQwUd1zPx01rcpY6mPafMiGJDwtSm2C6jEl8Y3ghOlWmQ6oXeZTk0b
vQIaZaLuWfw4N/1K5CtbYEbpYTovZzIoHbse4XHtTAnN7jXE1I2nr8IOl0by2XGgH8otp/wwfnfU
4kB2IHmSS9FjCHIPciEMTAkM/tNGH2+qQI2fbauTt2pQR7BX49dQ000Zg/kHoSZz1mCrDVZseSyb
aiSO80I6jgKz3w/v6tTe7Oe7Q0DHFxo0B1tW/qNg1fgdVPs+zA+uA5MerhpDWux8A55pnbUYpS3N
foDj2cWTmYv6EGgxthIj1590biSWKfgp6d11Z6ksnqe9lrBlnur0ATCa4k4XzvfzP37jx16YfgNC
ATRuzNelBAQHyLeHKnPcJYbg9lr8uacPkKemc67I3jItGHZd1qSngTLE7lNvIFfpy6AP2Tqi/n60
TCNbB+OeyO8nUYARXRNSly9qVO2rMnM+gqjcZYMNHRUsAZxmmdS3BtTbc/afUoqp6l9oeArqqdoO
5BBk85h2odk2Atca934Fp9lBKL4Mk4iVVCrb4LLgH649L9GOgzmk6xSKyDFVQ/RAsrR3SufGlC3j
Cq10fMNalu8LZ6CNTdItS0B2L/TtWLYCf0ovo6fuM2IevZ7aoYMNRKuNHZuE0ryadASD6L1lUYR3
tTouimnCjTy7f5LarDvnwhquqo8iMbYzXC9hvXSbViLXnyoLZbAop7lDrG/iWFlFcuLDGETPF2En
cAI3Yj0lSXNoejvFs82bOujONe2bk4ot/8mwBqwXXZ54CytWo3ne8t6E6tVLsgnSKvVTjSSWDBjN
MS5cgIIGhOn3vRTktYhGcN0YjRmB5+/IfrFkb9UDgpB2jtGxgfRENm7a+KAQR2wzBceK/o6xnK55
xzkdH2sKSFbYnwRdLPBF8JHLNEVx5/vKAdI3WgaHIFciYuv9hMqSwgJnY5dSsNGxjjDyRvnSGYeU
gU+/sLoOI+1gJDuvqyVQQqH2lHWjwN6R2y0cOLDvfleAVTOCXRIq3myqXqo8IUs3yyzAIJT+S0HO
OK98mAKx8gI4WF6ZaoB0YCwMDmBwrxVtP+AcmyBWoDU4efZiZUp2lKWI7z13A1Ys4i0qlQfVk9UH
g5l4rhFSbo1xtvVlHeSb7wdI68P+7pe9JB79SB3kgFS7NHC+72q+gF2p4qweI5GAaHRmKX6ytHgX
RwonxWKgSDh3FHIPaPSKfjOY6qOmObewSiFUZFAleVWxyamkq517VZLhJfFqbz8pMsg+0UlDktLN
QBeTXUAZqiHndfRpn2Ob1fs0JGaq+SgCQkYYMSwUk7aRNoZJ1xcWZHaXgNHLcn3uwSly/eSoOG75
UIMrVd0+frcLgCv4JKe3nxqVe5zeec66aqX2pDS8cT6eNsGfewYCy9CQDp+fiiYnFNTGDQToYa2Z
2YcR28WiwOs/7wfVhTUoVenxcxe50y4xmAI8lDgLT5XdmpXZRdj0KmrCqtxM+X4tVY9q6G1/VGyN
4CqBBQTPQHDnxb7YuClvL4v1SxAjHvz9wP2fmRKDSqXFUGmQMRGM4T/P6hUyBtTdGoJufHp8cXV9
xKIRoXEZ/Hd3qY2JnCwBYqF34XAsS70+gqTK5z0iggByVyVpo1VRffCq9KveA0kyMgOkQqub5EoS
qzkkOQtNCYH0bdpLQPjepJY807RHy5a3Ty2AWdSCpkOJmMdDg3ZJCz48Ne4WtNJKr1rU75BE6Atc
wfG2SMLgGSftHqOvc4t0U7qkjDiDl/nPZe/aa59sxxK8k4+tJ6bNdGgFy99fuKmX5I8Jbyx5y0S9
imZQS8L0Zf6SVKik3g8UBXXn56yReNjRSSvVD8RSe2TZ/YUFX/1gp9kdAXh8LmrfHsUJ5NjAQ6uR
XC8r0bb0Z2DcmPYKGzFPIXdUqevnXtaL+2kctdxnyZXyNb1EBGgsUAmmG9L6qIqeZbr0beNBpCep
jKODhu9nnFGmqSVEmLrk5uvUNc0QtAeKvIB9mvJuGinkgAdPB7MOhgs7e1N3a5p+5jdXkhj4c314
L0eWVRBBA8ySCW9Vfb5uMxjnTLfD+1avBshaDp6mXtjXlGUWlSL/3giFf5+b+XsNYntOUXdU+PUO
j5mo6rWUudJyyjBmiLvAyDBY47YDvRyG+daE0ILnh1HJwBhx9SNFXTpGkc4Txax2Zk4CdRJGSJ1V
3IKGtGloxlBaYQL9zdeL4vJnAY6pCir6xKqob1RV+WXljzZPZg51wTEoZX6g/0d3MA2z+9xL4qDY
9TTf/nEqU5NiVgQu3j7XxdLhZfhdxymeBcc3EGfG2XC+emMuT+Aw3rQqDZ6mQ5tK4bbQmzdDT82j
k7jGEQWY3ZvHatxMZwcrofWTC0ijpaHPmbSlbYTnaZE61daFcYVHBiyKYtyuN2yIttNunKVKNEPN
s9CoGUVDp72ljkkEO9hfnZA8cB9F/b1n+trK4lHa5XaCiY3uFfNakoxX39WXFd1Bvg5e/5U+Mybw
mhHOaSnozbhRwaREN9Ixxj4cN4Ue4raibSnOEw//mBlG/caSAclOAfkUmluF3X2ek6uLl8nlG0hE
eAH0TADkHpbzCibFnTfkGQp82z37aaWv49wv9kzD+g6CmP03Md4kTfv5QVZNojwULIitkGeMd8Jf
ZBtBbLvCVAp/rag12MsiYQHSJJShx6U4yZgeu86Yfk/xUMtBYLJa5VAaSNZJpLyXKX6XS1be26P6
CAN8t/2uXeyEuSrQaJ+bDvLsKHZ0JHNfW7mz6lFNPGSGv+jHuasKtW9BgWCP/FZ7toGDLTq/Lx/h
c6D1cbv+q6zCpsFtg/jcdXdM4X+KDSexZ9Aaz8mg16sYyMoir82cLKHRn+y67U9mQ4upWSrLR7yl
3LaU2o4y0AabZQqlfbVqSTrA/1ZkE9Vdrdk1Ns+i2cfDu5+09jclbIE9avFbqrrtzAdO8Qgp0kdB
lbVXLLYQTIKyOWqFa29oEuJvfv8kmv/5JGqmahJWaLpho2z9ZaBFRyWpDsKJdZrBz89HBS1po3Qb
1OZbMFaWp810PsBq2j1aln2TKl17qjvX3XZWoy/qsaSR8pjPcrCH03PpY+jMDU16sl3KWC5mwJVi
upSXOT9k1smnBQsYlUI55ehsTmaoyqc4T+2ZHLrFavrBdG76qaDv0DHqbwWO0S1I9/sSh8VC1xO+
CBFloIG7sSaS7kSrOrc0V7/SVsH7ohlw46KuVa51oNy3CS3nYgcRS0Qz3B/KnXZINk5mqvdh39gg
AAZrNeXLUdS2eh0uWlJ4a3kslummkPBOSQ4qWw4DXfRbuYfs5CUoX4Xvf8nqpp7nUpCc8lLNTgWO
lnlZ04Xk91+a/XPjy3F21CxNm7TumjmOoj8/VEXaMfinSrCmGU94qscVJEQHjfAAIvPn8xHI/qv7
fwk7ryW5jW2JfhEi4At4bW/HW74gOCIJbwoe+Pq7UK0jHulEXD0I0Q3OUJzpbqAqd+ZKGsuwBzBf
q/3qj65/qRbpTtlzZV5Z69TqrZ3VpjjabPvK/Wo4BXacrTUnobUqMB1cKSVT8qaOHz26d4/BVK0G
wkKbcZjL99RHL9fpbjryC6jeMfB9w+Ss31PCgpGx6uxdTJXSky8jiqyKsD2qp+owQVjpyxxERU4o
rcTvta2CObyqA/vc8LovveHstWl8ly0a0GxI3p1R4KBZdxkKa5PvhZDmPhxF9lq3zVswjmTyTZHf
y3iuqFDrWDzw9n43MxJEnV02d8pQT+9reSct/aEuSuOonqnziRVwI2yzbl80vvtAAHWrpH0Mhfbz
UBbfIH7mB4xVvrFrLLC2qTFDuXC/s6Qo7uAooSda1nd/Zr6EiPihf6H82d/9eqCRYtbGUyTFiH9M
+xfl6B/dndxEcZqYNu4Ly3B5X7jm398MOOuZoLv+uGtaewJywu6mwrWFCNIVe2i1zi5kQLTGYvE8
zZStmCXKqDscirQJ3xynNR/Hyj0XveW8lUO+mB883kTLU9Mkdxnms7HRqvRYNn73PjAQcBcvHHCs
Owsb9KeYxLBOMr1+7EmZgLkgW1YHQXCUrVfw0STDwIe4XdtfE5mfezeneGJZfP/1TFlx/no2yuaz
D8P2IU8a4wAynz3pouBaZidXqZH/wngygLMpMO+2EG5ZzYDQLqL8yBJcMtWtKfGDsPoISNJbVyJx
32z4iUSc3PHLyVGgk2n6F4Om+rz9vsmpl8D2HMIjJr4fBPZ/XERJTkLSyOdpl5X+T7Hs2dSBdcWf
j7jCU8vjHeKCOqRDb1H9ZXD3TvX+qc+YT5PfTn7k1MzIIje+TcLrYUG47bXoY0aWvO83oRHQfgFV
nmKOpG8pzZjqC5P18DzMkk1c1lxSaGEbV+3uFxudnQZvpKfEXbM8E47APOeKu7T0M+wmKJhURSMq
TzC5PfgUgwsKNyk3JdjaJ7kcTLPH4ZnYOphub4bkEr+1LLofufrrT21NxHbSwBI3xdCu//8LHG/c
vy0QgWvouiV0IQQRQjZP3j/e1B11N24eSmdX07bpmfM77R5rEKrFSS8Ym6FHltoer6PcWHQrHZUg
SWHAZ+SN1n1pRExjvM3k5VSKLKqD7ePtVFdC6Gz7pczhrXdc+/j7fNSCce2QDWrM0L1HODI0LeiS
fTFsBnPMjo3zPHVu9dzlff9iMZvEOOUMl8gUPfn3ad7IPJd7F/YjqwhZXGNqwRYhMngo9ZlWTM9k
fNEPwYE7sbGJ7CTb1w7mkbJ0nWcCwS1sh3rHy78ga2quqURtXnqyB1PamISF+L9q3I/oYrHN4+2p
S5DIYNoz6t34JFDVwBFm4kdtHyGplmd6erCVLe8MhPH6dvCWp7m0iPu1EH8omPLWpenXT2M1Xnwp
Tw0kHTRSW0B4G6B8DDP4Xa672QEemflK9wYBz4pkXpJNTHZbmgAL0kPQ85cR+2im8cVyzmo2P+Qh
pvaRK96sXjPKX6vYDK5ZHPzRM9Z87TP/IejG5pg34g9l9lR//tezJLM9BhSBRSgzXEIJrJA6iPLf
gppw7mBM8T1qlHmPo5aSBh/uHwFTMIkN9bnDNIhXQE0o4KQNXOw4O7Bn+BJCoX8CCdjA5vsAvV3d
D9wgz27Y4iTOEOD8QOqrqKH3cZqwpyEiJ2u28Q90s8hPp89S7rJgfdTXxoa9jp0pfKoTfMltOZ0C
IrUbZWkZ8+w8yip/ZfDyRHCyX0srTz+b4U0tL0o/NHfBOKQHbdbVaWYL8dHXLQIri9VX2qLaxouh
jj4SgpPMmgmsWJL6OGOfm1X//m+fuUWM+O+rmG+buIKI19nCtvnvHw5ra4jsZswD+6R503DUx9g+
Z+y4xmV2FXskaHPJPb3XYZnOmssI2SJOrZ7qcaydQlp5Vxo2i6RtXtVCnyd5jUyUv5mN1lyTcUK9
6qh37JMPYXdEeFp2TzsvgjRt0+1kpeWDx9Dp0bTq/Lkro6OWjiljnfKkceU9WD5oTh2zxSYAiPeK
UMKtpgiGP3z4Iz4L/ueyg80Smd58mLOEWYodxLt5mW04Di/5UDTGs7U8gm5UrWuXN78c3DdlT2x1
3vxZVXwy6aCWGroW5D9iXGQRj36x0D3RgbvlEOjB+xRoqAll0zym08z0Yv6ROdzdhpiXSjP4eNUM
qimmEXZ49cE0VI5MLjendkBf9hz2Z7XBVDtO9Qgj2Mm0+nyTl7JsPk2u/iZ7ZJyWgbXuemZ1KzVF
VPNEZQZNg5peiiE8pfDZtowHGV0sK3Z1COPlB44ESiB8JPWd6ptu3z4E/HVmAOS2yKhhGLTo5Fdp
fR1tLXlKqdbeBUY3b1Iz4IqDsAAFKstnCgUIvMJmeiaGDlUHJeviMAb6cMFph0l+nrkv4+7WYfTk
gKDzotWfart8oRTT/gxHLd5WMebPMqwoAItHupCWcJk6zHpA58JCqPp9rkvnDmf/cr2v00lDpmb5
StORsbObmYFo53J/MAkfqDXaODjXYTTMO7Vsa9wehDV+58EY0mucG8aeNAeFcDZdX1m2k2OVvhpT
+1PljQrYQDFG439Zm/2vL5qMCr5Hoes4gbH+/GNhMMUk8/gTiIl9flEWYMcatJ1tkJZUHxHuKAQV
zPDPp2GKwcJgCr4kxEvfOwyGRq/CX0+lxDDrmnBucyzBkAfENVoO6tFkJuLakO64Iuuq01y7fy1p
w5U7Z+lThBJ5oWfrsfKd5Ekd7JGFiRMxYlBPtSrRrv9yWfH+EV5jHM7USpCewKsiBCj2v69P6SYt
Ytlp5vkm5YU6bx23K4UHZzxq7+wQ6J+GrxiONr5me6AAvY1HsntFY+3SnEtGHxaYhTuQ1rH0sfi3
EuqdmNMLifDbQKcbu+mulKCtXCgee5OWr8c2jAkyEoo8C+qo1upT0S7727bm/9MtZKGCX9mVTdtG
7Ym6YR2IGu9tJsIrjYYPt60TeUmmJ0NzZroHEKQzEdx61mwQdsOjWIQ0D8z3IXRykIRR+Qjf0vyj
DNPfD8pG1Dsw7z3Bez85+WjBa9EbzlvCnmknCu77sipZlNOntg7DwsPbGLtvkivv4l2CyiVB6Vqt
4ZzSwGt5wYz8FQDsD29qnVXZyHyri6zdh6Hor6V0w429gCbZkWIrsGj8XjYnbeJH27YO2r1yO0j2
KrUoy0Oby584xbmS5wT5NhEgC6SH9GybtUui5D+Hkib7dZS02ub3OfWoNSagVTaatimMXblgFOwl
G2hqfsBdmEts4en2xp319l1a3lvKNf9nEE1rizHuKRyEcXAABBLFFD+SOZKrhojEc5Y3n5UmRjAK
jvmBbX9TD2P81RWgOYbG9i+lV7Lk93v3HA75AA6AkkMSNathnIkXGAkkjuWnRlJnsLI8VTu0sLFp
dysQWZug+0kwKviZcRlw+vYHjT3TSrbt5xAAWlJ+bHUIBpzZhQ3pVUyGtnMMR1/VeAWOBkHBp7Iu
0ycu8uuqqpMHdapzqG+UTiPTbVAZ37PQG98wY/wiUZr9AjyQp4P9a+jib7PoIniH9HfcbrFLohoT
CrHXZjpqkUa5Yo9dK5v46XGKmVtkz6MTNkwS8eHTm8DPF2sAwkyrJC28PPXSWf6LFP8/iQY+wEhE
PgY0fjZ0vH/a0OTotGCRIsS1fHJpldVJCU9aT+mNR5+vNiUHtj9x5KwYHqVkIEV48DVLgImSNTp2
SA7et8afiW7HB7Js4QEGg/4SS+slJTkeLEJpMzbrXtAqmRtN8aCUWwwPIM/S+FudYfZTp9QfChaj
d8s3RTPF2Y2KS/deVR3hX+UvsqTP1fW64awmeYROQ5CUzbytc/2Psg/FkeqlbJOSg9h6KonPOKXa
WqNfgFksxUPtBuIha1d0D08P6ow7zuLBmOS7GRT+6fepJNaxervjOizIaOU47iq8m8vnpYbxXbGa
GAqabdJy81vaUI80iCq3UDbWDWZXA2lComH3NYM1QSuXLsw/HdbSiT7zxcUbLaZedYADVO7m0U1X
JNKhji1vfLV+IAzEdsDSh+fEpTOFjxsblIb2IasGNNU6pLxl7TJo7tIPei9/srPWvk9jzCypps1k
nH9pIZeQ5cHEGRb/7V0+iQnEn5k/UKm4pm6musuWFygtyf7d6AK6291nE/iqMhzSS8ba51ToA8G5
/5xyZpxMlms9ovfU6zwg4FObRnRXuCZM40U1A8g4S5CYfndRdyFpx949XuK17kTQfG2UmYMnqN0y
je83SgBdUPHBpRl1pWRvKmTry83eFhIGhtJyticur+PcD3elS8ODyim6LQU7/3J30xep7feieZHi
0NiRtw3XZOqFSfPvdzcRdBFkokjuI3uYtv1iWhotYKd27n5TFqakBiueFYYBOi2NkUhb7DvBYE4H
JVp3E1tH2MvDzuQqIlWmXfdsYkLuPF6d5Ura1MtoCo1sNXrRvKFiuX0qy2JGxubRvJxTWYQCfO0Z
6VTcDZSNSqsvHiyvrO9l5k/bgejHN0v+4TTRh5pREV2+BmDjmZYHIeIs+Q87QdpLGrpnfr9j6cxd
6ItyxE4IxloFS5jPV/um6iYWp1211JxZdx2QZ5qqNftR6v7dALHaWDljjXQUgrKaff/quVxX55b9
MTb7Ca+w9O6K5TAVVwxE3xMpdwL7GiEjqZ+lyhGPccfcZblp0+uQrlG/wp3edNHWMTJjfZPyiNzf
VhaWRkkDVUEgHxPunGUCqpEijw1gTBtRO1jPHkoURDMcAsqHHA22cUej8MaIvOekmaaXMF8aNBgr
3FHNLk5zzqwssRkmmWToN7/tj87Y5P92nbUWTeMfbyXMQ8TSTdPDWGUsSZr/HpWYzTBy8yn3ZhZ1
iFhmuCNayW+QXeqTOtQtn9JuluuCTOKq1fQfmhcgqod0sselmV8TB+Vrzo2FVHcKz4LYy13V6QAd
iQNvqTvC3Nj0LZuZ9vsso+oupTVYzhiL1DVEFPC5Smp2YR9mQKCVc4Tezn43wlQ8IEIm284bpw8Q
//mfQnNNa62Ry+IhKIziQT0yy5HqYi+mtqCLLyVrX4zEofWpHtHpYn1Gct7ZY91fnEUfHCmxOIx1
/KE2SJHf2lfZwKgDCnpLhObtYgb2aCFV9p0Z8w/ml/RDaQapxMqBQRqkD6eMgYgr9ePZTm131MYn
pK8D4YPKMFj/d3Yfx5uAHMFWWYAtomWXMbA9nCqhTeNX07/UFqbAQMgX9Uwd9PFiaHJ8DjN0MlSa
gCtkiymNDo7nYkCbvDmwLdL6DcvuU+CSJYm53G0Mx0vfZTmS5e2800w2cEuDzT1tHd4Hw+p8U05j
eT95HkXKZig3TO+/Yq/Or2SidGbtPCpMOjOG8hBbPcTfZdriRfqLPkPAFHOgPU91g5kHGhMj1fLO
mkFoxlYakLaNq/eg0I0dlRzdTj0lHnAgCXFlhi6+Gi0AX1Cm/yKI/o+b0WMWYrm6cOGNGGii/7gq
1kZVal0l8+PtYzw4dgMSb0EWOvxTi78ekaKObucQ3jc+d7nXSGN4FibBq4436x4f5wKMcPLHKcxd
fsp8ZMvrBedZyHlrz5CTTTcV8BeXkwDGjONkhftY98YHDXKbPjBhpMWwhO86muFWtyUlBDb5Kh0C
8vxmDA8jjsv7Xh2ydD6SBPwKJGB+dT6dJuvqRv43lpvjsygNosa9Li9mGZTn2rWgKEJTfzLM7AkW
1Zvt+MGrN4mcpAWPhjBdam+65NrmBquO9kAYNn9Rh7ghoRDWgrDOcg5WA/VLFJKWAT0lykcT6XiB
1CMMyW+SJdC114mM6IPD5xn9rOXZkJbscdGYqHFwnisDiNwab/9G2k77WA9+/tIOUCvd5r304cMY
RgPKbjkEWWzfAU7iJxbpS9eZH4VC9jBsACNTC/zBkM+II85Z8C9DR0clhH5f6gjz+6bvG66ugEzC
+qdg3vVByGojiyDBgLFAo0UqVU43PSu6rYeBfBtign1okIGptmhAHVMt7FthtcqjvtoXgV3tZp0e
jsSIIzzci2+sxuxBX3Tabqycl2fl2l1xVs97BzapGvmRETV2gtXZOmPxuaNYnHIzO4yfJUtqCieE
t86ZZSlVSx0c96vKhvjRaTqIJMlgnBuPm6FL8O84mpd28ueXyQHKr/IYjrxqbWGx1c/sdSXxzNUZ
pYFqqW6Jtlylie+9Uu0OXzuCHej0W7cx3R8isv5A+Gpe3cn8VjjmfLKnzr7TmF9RwGHXB6e0f1Ff
B2Bepotrkgxi4TWAG2gzDst2/J7AXlf7GT/rwbRQEXcgJcKbi847/J0xAEFjyBg7w5Tjlxed2yhF
V4UAs1FfMhtYU8wK/oAyCSYTqQGjpQS1J0TQL45DCJcHzA9HTw/697LVf5ap7D8CVOGHSgB0XryF
U8va103Zh4lutKHsiHirTOdqS1jlb1PgRA+KJOLpbrujoRY6EvIRJeXRs8fA9NrKHgMcW9wVWj+j
iztqqeH1LTOgwbA/XUT/L9cxgbDSlBVpRgNTBCqWrNvXyu7G81+nzSSHB5vq2n5hNIeG/RYh0e10
fxq3DktzpLrxGi6HQi7YzgF4HR/bMlg7y/xfZSQsp9lDdqfK6C+MyfA1jZYTgP9ZDVM1PSsZR1lO
i3o4KP9kUhbrEcXqDuJcuhk9clse2yQ6Mxu+kY56Mji9CXHJjcHchDNC3WLWV7bpEoxm4Iq14SQe
HZoZono/ecbGdMRcr6KAsiUG3NO3xJ9Weab5z9EyuyXrvQ25pW1s6fRwKPzoeSZpFwbla95mL0p5
8qRZwctOXrS6Rb3IEv+rp5R0CR0gFpRM8YwkwdKpw9fqdkk2U5iXii+rLsbXgir2nT9rVPYlRreX
ywBPdg1o4Fji1aTwq4AKiHW1fMrTTluZuU7BTeSsfXPST4nWa+wTGZpOnVYdqeN2/2RpObq8Grr0
vwx/N88NZM6A4djy99lG2HyVYX8kyWNjlGsGyLipa++oj6iOFWx/0D77PLJheJVBcgkmx//y/Lw8
qnE4UtJ9FxkpQOEaY2Bg3bmysu9Cqe+8pnTPvi7ro8aERTk8VICjAK2C/WCWO1kwVJ8d/6TU2aQo
tHNpus9ZDa69ZFx3IPAG5EProp3f+t0BO7NxLDVvK5Znv79M8xPSP2bZnzQ3sR56P0QutdfJ0Ec/
ywYSeRoOFOjQJTw26KyjKQBWl4V3lRnRRFfUD0OVtpeCKLiJk+XBWGwH6ayJgw49f1NRjvY1tSe7
zgG4O0ly9EMK2Rp6cLa4z/JjXw8sP0DpVDSOvdS94Jk2YXtlMNstY/AOeV/DOXEW3Qz7JWShB/cI
f3IT8tFJkvpnZXD5ZQYRshFhmx7Ed9ANXsOUwXBiuHJXyjE/DklwqAOTadPAG2pfkWVYNwmrCugW
04MwKKPRQT19wQzau93E+7ivsvKg/h3ZgKEp78clnEIN1NT4EMr8+tHN4cix8jTWupVDGm0y8Xb7
3iQJvs/uMOCPstHeELFOspOfaeW31yZbp4YDikMZQovlH1foZbxe6jDfCrv5YotwDIu8e5vM5j+n
1RcM1kErRfJ0+/JhlM8V6RA3ye8ci/ypOug4ANZ1INdeY5V7r26dA++BpSwl3IvOarfw/X90SeuC
X2XizHv5SQ8/f7sIuD5R2Bo51qZvmRPg2LNeR7Lz61KUxf62ge1gAGyHrMSlW8diC1CwemL1whzU
x20NXWuXLV6nMKcUDsHjqBBEZdS4UAUERXvW/WwM7fc6cb6hbvcvpiapj3T9FiIHHQ19qwPExXzY
9ImzG9Kh3qqtn7VUdWhNbGytdD4YKk0/ZROmx2yC7jo7TE8ZLURvYyK11yTOKZRG8I89HXUa5MQ6
TNr6QWI6PSbjOOyLqG43ap8ZRj9u+qPGDr6diukyAXtxXez3O6nXOCMNZvmTbrpb/CrjYSJtvnaq
juyLQ6MKzVfO82BFzjO1ETZQQ62JSDVDbTqTNXwOA/pe+pDAz7JAyMAp4yLr7Z8wOy1ygrti7O9F
0rnHQGNlHIlmPLNwfOv0ArjPApoSMVKSa4cTLWT/MaC44B8ut9/BLRPvul29uuG8gso+hzYbpjRl
DbgSJXJWl/zqDDM9KWEV/CQvsoeSTVCIpipGFupgWxVaxnJOWbJFh7OlqnFVL79XIRnSqL11TTrn
OEBKWQ9jJ6HTOfazO2n1sS4lyNXeIaBoxp92Eh2Muq5/LQ8sg7XL6JHZw1Gq71EDPd5hc7LV50ps
brMjllMR/OVXNHdtVSx3EAP/IurbfMj9VH/zmbJ6cej+qET1fcIhTsLCL0oy7jAOC50EP6Vf1bN6
VMjwo8wB+mv9fAatjZCO0PBNo6TKMV+qWRIuw3GE98rd48nsl2bG9mRgKdnfwIKTLS/CAXPrBVF+
6i0P12Xp2yw2AkpCmCdssNKs8Uw7rxqOVAoRClqU5wZoslqj9rZXnJuaf/i/6DncNf++C1+Wpp61
iDoIOqSasUX8fRfe9GXXjwCyqSxbCJYpEOJVAFjksWWmdSrjOGL6JBI028zah3meAhkUPxRuQm/i
bKfPBMXU0zzT77DxpndIKPpWyWgqYj6IpNqGi3pJgvkrt6vhpCZblSGGPYJeQUgTQdfsGLWTCo8u
LqS5m3fJiB9Ht8+JBBCTZyu5VhITuZP8uW62TRjNKzAy/VEtXds+4jraPKknhmVSVpPG5qmxBtxL
VtSeWkwt255yi01KQu9QjHa8iUOzu+htjvaq15TsRWPJaGNBc8JcoOqnrcpDx91qowUtnRGCIS08
lXKtPqIVXVDPtAplPQz1WxonKY14bSVj/pJikSYFHtjkZ9iWmLiszhED5pXwoACWRm6vU7Xuixv7
OyODD6pCzcOwyA0G7XFVS3l5DynOsOaZyp2hOtRdES5OvmSjg936iAb6sa3QfQo0GoH+sjz8dkDg
dKR3YfB4WUk44L4daQTwNDFshbRpwcHal6zICh0VEgVVJGYnGi/EiqrYVnbwS0kchTSIGlV5fpwW
jgtruHrrGjE3Ks8qr70Y5LExs+u8hBUCDDLdBoRruDVlXK0L5b2vY9lfTPOjIxUHuoFiKPrC4FRw
W0yNrdp82lEXnKg/pLiHrejvg2tRITMzYC7vCV6fk45laGYZYFdb235xtBlC3OBdqUmJn2YC5E+m
QTnsQjtrzD1cjPZ+aNt2ZeIbPJhO7d8rAllBa8o9RdGTayf3N/8grbvskSbrica4jIDAbDzbyTI7
IlbkQ+zagWIRBGR6VD/FWEuFLTdNBVtOi9mXUX7cUtuw5FVYejfQLRZAC5Y7otC8O6Cti/65pTds
31DjdDTaFS58wkZWHD0XGkbuInBJtVHYA17gIa/Q9p3xj87R2MirmJdHjnWvN9DPzUJ+axeeU2HP
t2dqfar+LLNfDetSaP5Lr8FicxPzTDmT9xHiwtnkgkLGRuTGXWxQl1BV0wcROu8gglCstLqjaAG7
8uTr+o66W+s2sQ1qdpDqKcnhDyzBzpPmaVeKCMQrL0tzoMyYWta2iD4Gyqbi6k5R4HDp/RRZn74m
aKM70MZchSfbX/v9YN0VnRZvbGZ13xAGF1KCvq0yFhWTkTSPrHm1QitXJLSHg8pWq0Nr1fU+XTxc
KmXdjRWdcWoPTdcAEsoCu1AHhb3IgdNzHUEUXWNNC95Dy7DOkRDQKB30V7dFdVEXJ7wW2chNU+n8
ED2DDRbzmgZhQlh5FXfnvC/de0pPXqlEewiLqf4yYJgVyyitKZoXaWTee8AelCo0Muaizk9t79K1
KiJjg4kUR/dyS9TdqXm43VwBqwKEG9DJ2s+yGSz51VAym4UjEcFRXsu2GIkI8shfzlEgLhh4gKXR
A3tY7J/y+vuLtT5J977xX1//+wsct/xiVQnVlyYvjZLhlVb5cAoYuj42vvdWLgy4uk3H7VxE4tBD
rli3pfBPlu/sWSTnf9iJZq58z9MeQguJDzImYYtIahdzoCRkZDu41m2boqYhw+UUQo5Q840sLg7m
jIkhrfL6ULbNBxFFBjAQ0bq6pXosJqCRB3m0Tb2y36uLTzxWP6ayyVkOrUQwtz9N/asL5vRHEBWM
E6yoecYXxj5yDB5t2SSfefOeLU5fq6ZWsw7L7NBNyCt91e1aOCDRWtejfa5LitCW33+b4F/pg2w8
VNQ5iLq3jr9vUDIxNoFOsicZNf3eTMvkWMumOSS6NB58UOKkGkmtDJYNrVeBdOvsEWlgOjZlHjLi
AON5YbMC317iAqGyB1AZUAUUuzB1cS3WFm02WcLHyIYVppfVHW4ZosdY/FVYzxFSu5LiMjB++GtR
2e/qL7Btk/HYlDfmMTfd98xMt7cXFL+StwaFiZtF689+26EGmfSEUzvQu3sbZ8eJnl1gpstWJgAi
vxaDbV5SVhpvmaoTsJLnYsE+6RalJQYirnpU5LP+OLFu06iqPtXpDCu/rsLprPfVdL49B+GfbIVT
QbNd/vZfY+kMH1TyYXNSALHIh3cREHFeKd9X3/sXRuAGHGl2L3qTDScyMj9oUaJOFU32mfdO/ZPO
ezrmpqy+u92uBprCFnQDeSRP+BvFNEipvOHmYf+pjM4UTNKNOlIao+nPpHOpi/P88qzhILhqRtZs
WRN/82QWP4YOSiLRlyeKK8enbLbOceQOr9R4QP0c4r7nGpmtFHRM/D1O3E4U8bIxPd8Ut8K0/WM1
1F+1bkcXO2yKC3Wo3jafbf8lzGhsDYqMOrw+brYztrmNsLL0NC6pDOl1q7kic6NRmPdCn997TOT3
i7Hju5YQXLEtlrXar5R36/Mka6zAEfmm1i9e5xpTuJSTT6AjzY9Qc7Ff63G/MVo7/oAICv22GF7C
WZvu/Tj6pU5PBbP7eRQjfne+Cpn02C1spWEm4GTPJuF0B34O2+fKifuPyLcBApRAbaKmih6jOfnl
oBl7hA2HjV0V99gQa8DVOdtjQqIoWvV4kBUVWV5UhOebVp1ZFOs1nr318dCuLFEDd/MMrGRZpXfr
XHejzajjUsPoWz0Tgn6xcaq9u3pwajE1qs1ELXNWOMQYsJBi0rlNjX0XQjfmyo2YXOM178R4NbKc
4VtkzRvbZfupTOD2VJirygFYEg7Gdg79XzkrzAfXj0taIFwEMNvv7r1sGXHFuBZ90YsTnHiuRYad
XOvJLN9GfstjvBipcOnuLeZ5tJG2/YNnWBSkERtmA9yJe3cc/bVd25TfLVOoXjDwMUv9Qxp1e3B1
2YHOYH4UGgyrLb2bCJvkwUb9hOpp4tfcZ5SBwVlTGVvtGmjVu2w2rffaJvYU5rZ27WwIFSA/T0Np
/aFPk/dYEWa7FthCcfdw7ctT+8GVs36urLQGtt538nT7/CBZuntGz+NrHMc7FbRGfZ722pLptoJK
fxCEy+Bp1O3TpJMDHiFiH/RFb1HnmkOfBeWTOlGmpXvAveattNn1r1rRRJtkoeRyPSoeKNPzt0WL
mzQuSFzKnFozUPr1KWkpBVGmhDqV1VPc67dnGmLb7R+J2X2n1vOuriPEOFJjYkD2oY6H5NTSBkvE
xV5PRtvd64jnJ1G6/s7xTO8ylfx41McKRsJu9p2r8ComFrVmzqTdVzWtpr4M/BcTZs7WkENxKRre
2rPHeiDPc3xDMXSW5VGUNn8+SgyrX9cFYfWqjD6zSpvu+G5mDllOc6gFbXHEijbC+U7yMHge4eau
S2/2n9W5cHTkn1l7vbdgz/zJeMJFEw5l/cgBwgfoio8kxko1NmO1cRMoephiLYtwnFbjwJ7tiiCS
0PPXxo/uGxppvrtMXtdYfcdt1I/UtKkFZpzX+qbp6N4uw0B7IyFL66g9v9TctZ66Qj/yL6SZRZ/6
S9Bk1I+1cbMzG4O7K3HCddbR4DzJacHr2wPrE2/4tKLkls79x1dQLyG3xNciqILfYrLmcoqNrxb+
2xrQJG685dBSdrBWf4CnZjW4wAtsNubb2kXW6TqCXWzR21VWdpf+VhBQEr2Pg7lhzZ4G19gdz0rr
aycnvLagVRms89GLnYhqgOVdpt5v/BjlNhyaw5C4ySGWaXMc9LG6n6iT3QSEQj+ypr7vZPJ9HO3x
2dDijr+nMl6qrpu21NAW14aL4InCqxFe21um3amBat9CLpaGxw07oG8sInql4cJdlWq4NMRUby1u
rXPkD5J/J7KSJNV4RRRdS/zk3oqmjYy/f7liUTY77nRnjLb+IiwpH0amDW+5ENNDz0u9wpVp4nPO
221YO9ZD0TTtNl4ehcs59UidC+t5wCeTbqacooZ20QjVPN6f+/SozqmFTSQHXjmsOocoBh6gyal/
8HsZIkJjJ0RN0l87AJGp0SY/uormbse2aQNqzbNKGLawvGmAze9xbmabBgDnabTpkXes+Y11dbFr
J6GfrHow7p2x7dZcncQfxUvbGWKdU299VOmydmlCDog3kLuFEB0m71HGOBBwzDpBYf6W6mW4Iz8U
HIIgpqU50sWOYHfYrXxEw4tx3452fQG7PFyC5SASjBY49hGPoyTwdiKNmf9UVK2FlveIDnInRW9x
45y54uj4R4Wk4dgdOuMTbecpJWP9hE3OveJR8VdVHxqfWsF2rIfEdjV9ekODFOVfqy3t7aqOtWGU
D1ZGbI5A3nszdPYJObBbg1dw94Nv5wcvi/YJm85fRqDtmrp0fjGJ3mXLmeWPUi90160/Dxf6OWk2
dVkgyGAwwHXBwCuXfB4Znsdce7YGAXI56Lynjo4uKimSD/Cf2bHWZ+BLhRZ/zB3pk1h44cW3B2YE
cHMZ9pXNau6K8gX/abGL8tI6Q92dLtjbja2uPUxVHF88/EiPdTi8zuP/EXYeS3IjyRb9IphBBNQ2
tS7JKpIbGCW01vj6dyKS0+zmG+tZdBqAZFNUJgIe7veeG76w6TJ2+FbKa0vNeVVHv1+a3iuO2YAP
Ls6P99KN7mb+Zpvug4tF/EcrAlxlUfOFhm4LevrBdYN0a8Igu1C8l1fUPe5GB+f2WJXVyRDsIXRt
gq+rtCZVQGgTuSord4i0zxhd1xguk++DT7z7kI4FdsJIHFwKvT1TyOGmVWyawH9+1EguOahhlO04
DmyqBZ61jMb+i7xhdZqLqbJJ9wHfwJumR7tFZlggggCpIV+8KWHVDGqypdv+OV/M4AHrrQEmcaLp
kqWwr7Ed82WtCxKUqdiobOTERjhPHTsjcsPrT63cGelyZ8R9bb/E+XBgeL+P07R9w5skiFXsaUFJ
U3Y9MoH/67oBFHfMnFd6iPb4K9TErDA0JNW1KusfxYSaKMd3sO9N9+PvLqwX66Qq+vU77a2NmRnp
e0GS8dGg9tjmkz6uiXQfdpoiPao5WWcNP+CVE9LkGudQE2/x4FuPWjH/epnwQOZR/4B1Utwvh6NN
gItldmunJ6lENflb5J/bLA/KLTKlrFx3yQa/5fxMhyh6SWAn399kzNtvwtAf6emWDCvBPot9PfV8
wFLSgvHMuAbOoUu8/JFHUHqdyPkd5JmbwUmDy/ympk7Ka6xNbXRN3b8FzKjLjp5/M9KSnGRhgvnN
paauwFG0r43lcYqsdFdqjEnawBXEzCb1VtkTnHhgaDj3K/aL5rkph+BcyRd1pF4sZMpnA4d88BJK
Qv1M6vjKJWnwmULM2qd1lP/ChFMxmVvCPCQSsQ0+Nw7aaqJcfsQ+qeXE0O+DjDotkArB0CUmh93b
ctdwUq4/OJmHrkczyoMNK/c45P34MDpNTHbhHDxFOiQJAh0e1ItPcbMTrkUWDeLM+7XGqbrzveZd
Zu07+YZvMK0sFlMMHkTqRVt12uE8WpvRTLM/0mDTABzK2n45VFofdEd2qfypISGlfu5/nQpUp/Jg
+M+BfAuQIXHOtvP5v/+6KK6CT0aHQV1PbrR+nO9LYz9NKODeRd0TEYyV8qJlun9pe6BIpZMXH40+
u40yz0lMcfowdKClmdCVpxwyzMcsO2TyrjMQn8H12QVUjZtI9OV7kg/Vpmud7tj1MLbGNEcG7dv0
zHSIpY1b7Ufxppg38RjbFzGkNsNWEDgJZR054LB8pF50SDGYOMbL38WjPlEtRZhOkguZPJf9ZorG
mKB001wpu5Z66c0qPJGSzjNd7k9JsvfORcR3pYtdyi3c8i8DsrCVssxUWBm9fOWJ1ntUYkb0yuYO
N/0jhde8GdjxnQNSIm/dAnW47UfxzMh17zgN00W3CN7qcGrOqSQ+T9XIRliS9tx0sD75AwT5ygDz
P2CR8/qiuPg98D1YknTsmH7SDaMh01kADuNhvMx1iTCdGCwoRPm3xvV+WmnnQXNLi42hB9l5mdth
0w29u+rtUgeMH4Vrn9HLcdL9/Jlpdkll90B3wt/+cRR1YXC/lqgjWp4bZDbtgZvtrL5/Ymg1EDML
pYn8dhphcmDO9dkhJusLfwRFNd2e1hEPMUolnm3OoSDwfF1EdnhIUCK+jw3jQspO/7p0RvluEebB
EDt8LfqX0oHYp1SgxCvap0BHMxF6z3AbsYRW4xWAIOKnPMNGoxRQJB1oSDuE1J9pp0iChFMR7nWS
sC+Jgh0j50MB7yfbJW3KIx6ThrmuHPf+Pk8gY4FfFP3eWF66Ia4f1WcUGXq1v29t24mc7mA4hY49
/pAHLdg4dYC/LriQiM38kxC3M+w3nlnySL0si087oAov6jr6kSOzhPaqnmVpYDM4tS1vE6d695zP
cQadBGDZoDGzhILQ/whaZM+T2X7LSaxYx3rlPg1zqO2FzYPBqprgAYuXtZ5TTJ7jYOi7zBI/F6ym
n9vJ/Ynj49dBXFh8E5tHeC84HkrmOqr56xQ/RuJE34ZkWS5dWCTMIekJQ1S38Jm53yfiEBnrIcwh
uJy+tzr0wOX5+q4KaspQmaPWyAg1UUswe6SJgdjtCjRbBKKa2k7qRtDpEwL+6zSYs+Fp7gMcHChw
7dlbzsUC7TI2GmuT9xYijH5BqiBzp+W82MDu+qLOJHYqLXxWOCWxHwezAJrsV/DRjelRr6z6WNHd
34o4YKcqwKXJF3XUiYFvTWJg88tUl83zh5+d2z8tnhdf7sIZk1ivcBNJhG7sMHoUaRw+usV0vhNG
YwAD63FoW562pBQPSoGlxYiUGzswjhXW4PVs+t7VR9WHcoskdoXjNvPuPOQVdUnI3F4+l8ipKTYw
/Ku1ienh/hdUb/jlk10HFGpSqqC0vmMFhdZBULyNHJ9JZ2I5jAGjmWTDRC9JMxpg2JvuXqTCOP9+
WfjB1Sv0HyPt9sW7u87Ybv2yninDmWGK5BD42a0xpnRdpMWwVdQoNV9XwT5m138oKnae9x8ZCUsD
CnvN3tKDR5nKfPWayRwd3xqqdawECAAoX4oitbd50zp81dPmlQiKl97rli9suhIGLIZ1C0y/vWmO
WZDsgle5G2oBnyz96mh98ryErncpFwcKMWjGPbO7caPLJ6SokrMnKg9/MGeRfJB2Vuie8sh5MmJ0
pLOa36IiXmhjJ85Zeju2RtLlK5rcRPJVH+9fHCPTBDt9VvvEJzm0qRnp63LwoK61UJi2pY7kWg0j
GnoMnYbDuJvS4dyb3XBu5Ys6Utcm1+Ra7NF7DnPyu7uHvgnE6W9QWD8aV5pmtgc1uOAnSLUoTDKj
F36YVDX9Rv3Jhld1Vx44e1Wjg7KvyBwKgDXKCv73i6rlMeGlRAe0ZzNwjhZtzOv9IWPaBJjhOUVK
+k2vgu9L4rmsaMb7fRnrls75aqESChcLbu3odCurjy0UUtm87dIlO0iklL8E7GB6h5woknXnSDSv
geNkB8Nf/H1oOvar3Vgf1Z3CyPeLaGd0AUGGW7SW1ZSmW+t4hkW+bvTkgCC9fIjiUewTQxRbPwhe
fOY9H4K+6veTHxiHOKMLbPgJ+WNmn34GmL2byYtRv3+Xh7AN7Xp6rHS6dX6QEApZWfEn+Sv0efle
gAV65sfkb0pj7k9mFLcfrHk6Waj9tk7Vkg1H/WbsCoOcYWLyXqoyNA650IuPDk9VhQsl6rXYcfMf
exg9u5ld9rMFdRpjrz0+/GpqM6ZesQE5qL9VlKI4j6ZuvjRmTRaTbI6PM7SY0q+OMXabJGkOXRMR
ShNCK6uZTpycmjZ5wiwZtUc61drXpR5/DG0Wvc2x32zbhtiwfpHytKzDFi1HA8lkBuy/9XkNV8nb
JkmM912kgIOErtf7mvxE8l3D9sns2+Zc53W1I8GsWKP/t951zay3DOvYuAJ6edeyzUS7TaHoFYHe
495de6H9pmnBtJ0o7l55tH5pNb97ynr9oxKqt3b2lQDd9mBYnr/GJlefq9z/oiykCfCLfg6n9xFd
poL6odObjigwLOwPmYN7eW7uFbqyEtsDaYUmnIwMfe5eJM24H+ZAIlHRUdZ1J5AAjk/qj1VCKew1
3BiGnu5rMTavcQ85XQAGcP1wjWYa7vnsTh+r0tizW81uWbYQqWIT5qLwDwRZpVd1Otd5fO5hPq15
QoRbO8D3vExEqSv8ZmQCZO1Cy9yMOY6J3NVAEGeXX0V4hEXYNkr/oYbp+1DEZU2sTGAjKBoNlxxr
GKF6EPAtwhWzxqtab92WpkGxWDsy6qCml5R6VkNjEqfBi58k4en+O08CyXIZ+p+T2DO/yIO27+4H
qJ0TDMblyUnLnYna9MPS5/mzPFNkvKRJV3oZRY8E+gb4ttvwoIRhqpxV15p+qHbJkG/VB41qnyRU
cGoYRYP9fY9AS9y9lcOrs8zuDW6K/6A2IYHRNod0QgAzWYHxkI3d0v8Q8Gz2Ak0mqAwY1lvSp31S
kIuncAlLEDf+L6rYb76YUYp0m5CqsFb20yY0rMM92tLud7X04iK+9bcNGX0bVxp11TUiy7qVk0KU
DMUcP9J3ec4tTA61Yri7FbSRnEBjUL8kZ6MDfhh9QhE6Lx7uR408SgPBA7MbxNvUTLecifUHlrb+
gHA12YPtZROq0kEZ4n3BUCtJRtW7Y1eg0nrC2RXmJ59w1NJpqbfk3aanYNZCnFmFd2O+sZpcyyJ6
IRGP6ihZtOeoWJgPyevWIsqDO+Vm/VUnO3TnMKNgT/qshvyJqM5tDZJV10igU/4+bZEAt7LTro2B
4sUx4IFTc/rrjAIE6ZDdPndZQUSksPXnEkIY/43fikEQaIXRetdQ6UG37zHNK4N7xsOD/78/hwk6
apw1hNAgaeVfWVG9vd8/Awugxv5314GV2t3Mc1euff01WVzy3aOClpfyYUfV0iIMYFokm5FJWprb
KEtox8ojQluKx8nrDsmYLIS0I0hgrDHvrUpkUoYKn5+kMuOq1hyCkOiOAUAFIHVUTQLVG+jcGI2C
LXOj/GVPVDPllHQ/CaIXINdo31ypFve0VdvYzXfKewIXicJbo25LoJtCKiL1s1l7zuAe6FmCLLGt
AEOpzFGllcJwpVj2pp57F6RbOLBLSHQrt/Zn9l5l92rN3V4tI42JlFh9M+6mgEZYzcpiWHLfbAa5
VYFtWGK60aytRVQXq8Kgu6xMW6OGFlgBW0NJX7SENx5+3eYGv43OsnH1/MYFO0gXMHWcre/FyHec
gkS7MT4Q57WsiXm23U1baMUR8fq7n0rwUAAQTk2CW5Fw+8ekKqkmihLxtq4RAjskLqOjam6y1iNj
TSbo+hEesyayj0oj2Hdxc5y0cuvn5keshjKVRpufwza4lXo7XFl5Q/YuUtfCrYX0LSBeUoYIOh2E
Z56vkGGSYt6jYM3XSqpq2syKUDMZ9Is99ooJCBp1NGrZfDQxQawKv/45SMuGPqcgSZPyJ8PS+HL/
ebX1K02n4YD62noCLOHKqZ39feu13c/7z02HmWz0zneRD2wH9JE2Bi0ZHzHdFjxUflAhjexG8sPk
gm1UpyT97O4jdB13EoineKM+Wpsid23gYr9MZSePpC5nXGYPrXZPkdL62lpvl59prVdX4RTNZWTv
vy77CrFktbz7EzLitEn6DWnC8YqV2z3xM8WSmNbTA/LobVR35u0+MXQKseWbr9/Rr6lRw44mOOac
VF+TwH4uAmt4L1CNk31a9gRWMQ8uArpXdwRtZ9f+6R6KFZDoeEIzsq+KFptrzn1594JNkh3c1oSE
WmV7UUdhNbeXSF5b5LUwnP/zbuoH6/vExVgcFG3y3+SnuNaHhFHpTJ6TKEV16NHk3kZGltusql2e
Uzgzg1ZzPmXW9CqKSScw4LUj8uMlY4q+7jSGp72ZvVt5yPqj7oEoxC+mvkSQxwZgYQ77hsCzbp4+
B/sIa81KyKBKuwQjTs9y3fsO4pI6a1lS1N7hVBCddolnq7lUfx2Vg6kTsoy+tnpWCNslckgkMp4V
RKudOnWi3vEGGDnOUtYHDYfbXlicWpKtqLKNIuy6SBXliAb3ffrkZFqxj+Z62opa79/qQUu3Nhil
fdJHw1us1wPZej7jVPluBw54VYVLe12Kon9LRHebssh7DLrGRkromxBeiLtMNMoFLfOmpy5If+ph
bL/d5Z/EM+5IGWavB2h5q4+5/1bV/WuRzc5F51lOsMrOQz6NcDnbjTrAqxV7qLEmfMpJOv+g0Pyj
SZvW7eoHddaO+ngoQ29vTvnX30ISLWBwETfR10w2maoqRYGimxUdy/i9FVn7HqY+bALDjm9NUBGa
kI2g/pvgi4mnhLTeAHWdbnlfwZasG8yZP6LU308m0gUp/cuNlGnXktcXC2PeDvvg9zKwy60VNsO6
l31IFP4LCdu1ta2SxTiKKv+u/k/lPESC/uWuX4nnEk1eVXrGTssw1ocO5Z9yfqkXxVKeaxD6zhQk
J4IzzEfTBipzd3vly4MzRriFaucD9QIoX6m2qYqN1QzBTa2XcV7jLgt6fW3lIGUx6yYYFpEWK7he
RipsttAR61ORP5TTpG38kU2CMqZBgJlPLmPDVefXqDjbDeE76aMTDMvag1KzS5uUeKzaQP4jcmxj
vcNyYQZEVKgv/P2LbWxTfTFuM4v8KmFHhIkpzatVV3TgeV20qzGZYR9Ev8CtQ9z0HYXEyivA8o9a
7W7cql7AOucMaOTzpk21xzruhie/Ixeg6aJSPi6qc4IQfKOMzngbH/K8SV/V9Uxez7V5OEKtc7eZ
Hy9U/kN0tI1OvFpV+YLzNv5KsKlYxcI9dyia1SQ0DkpmqCWQSjn6zgvt5S6Kvm+CSm6ci2FYPWmg
xZvHo+b8+yUbur+fqjfm0kpXdo5OsgARuFHUbeKJyggl8VwtqCJ/yc1H0yfWJ6HXh2zwMBc+sQio
I3kyljRCTb7Scgh8X+Ynez2MiEXV4qoI2+B57GXgURhJB2gb7QY9+JVyJqWTBzpNxSoyI+8AI4ng
O2m5MQos46ZjDle1ePw+Ve+iU/31rjkX2cocIua7RkeXIw7f+6DKb00lkpURDOF7jAv3OFR5u1Hv
DllRbbXxfFdTY78wDl3dK7FtKPauNfNX8UNu3c6+2DJzAevoz8VCMNMnmtjRwE7Wqt/xu81h87BY
Wa05HrwaAhBNIB+GGdgoQnDYlNNeU2cjZ6Zskqkz2nkHn8GFkfQXX3oBUHdHx7rJy1WSztbZ9Ids
ox4Iwqa/GmrTi7rOqC3bVKXunk2bSBQ9LOondv8Pyksbt9N8GqOZ5BbptJXW+W3ithvROWidClN3
V6M0ls78hRcr6G7cQcw2QjCyAwD1feb7K1e2uVH6tuiXWElIHGkePWHoqykTUOAbrXG67QjJllWB
aiq1Um1X132+qhHmjBu75wFSFS8ROZvHyQ1Jeqix0uVzX2CgkNTsNHiNqzm4sL5FL0Zi62thFc9C
+NHJQyF+UkchNHGnmh8QRzNolmIaLSvFKmAFvBlEKj10xB+tMv5hr8Kpz4W8DafO+4T9OXmszNxD
RRVuQr6f5yqSUZ0JxlbLyB0cj0SGxvXk7eKSok1NObQSDGyYD0wxzcI4FEnc7r3I4l+H3IBswwFg
vIwVR3o8MEWrGXELniyqVdl7cXdkdxvwgVQYSaTvV52qF9DNK/ctpTdu29f0r7vEHtts18wUGuyb
v5SVplOzV+JEvoC91brJWt2fTEHqZTesbPU5xRTInYlyMac4tv34qsfdybHFt1w+Sqx2iFdN3FYb
kUwfVf4nG/0vtkaP7v5V/1XCNDQMA7mvUepaMmuKAyyVYZX29rd/Z1H8F+eCL6Ask23vWzZboD/4
bSisNPp29Fba4gVXS7n/PSKOW/kYcpNH1VoXWof9Hu3wOtAbmjBsaNXcQE0Q/pglWH6x7O4BdE3k
UVuKgPHa2Eb43MgFkWwBpTZT1++6sym5NAxvSO0ouc+Xhbj1iUJuoBl/G1Oq6jx9hZsjqOIysKiS
c8gM1dtWLotzL0GHVRzOJzvx2RfKd7uuftQm+6TSAWpzmU5ss/Zqh+HhPGHsWkQLsLW40TYTqsO1
ega0grFBBZCXCYNxSHwW90alb1ilNDR2O7f12r2vOM2IfW8TKVnBrg6IpRkCSkYQis6K5iQK7AbI
kxsO4/7fPzGh/2k2Af2lm8LAAa07vi3+ZGPp0IMIBLKak0aPZI/eEHNEkIhz4JfLNR5rg1bogsk5
HGJs4vBOpsU3jspR5uV06Jq5AMvnnOrWeKpl4wi4QXZLq/6rOhsKkd40b/xaJMErCsfyU6sflyFm
reYgrZv5W9m77y2xfI8hqo1zTFXHkB/fFQLxeOckWE4z03uxkfqclnr6QvYEHpEu1E91RAhNM9Hf
1swdAigYfgNpvXHYzFt3SJ5noMoX3Rr3akVuDbhSVdvaB90zqoc5XxCeo49pPdM+KtFb1zX+ofBx
ZgeV5Z4mm1yefAmkYKB8MpKxeE0GLV6bTqgfhZkUr0Zqp2vciN0TGNpw2wzVQLWKajnFDnEFSQag
z4H6m3ee/mqUC4XulwBowbPymOoQlMxxNp6l6ojBKbof5cvi2faNDIHqBb20jhLSbV5wo5u7hoSB
c+X5ycEhQuMy2AR2FIb5ooAX7WyRIiPE2pNyqUDpj0VRajuUeyUiBh5rjZv4ZxFFaBYXxkHjFIAD
dAghikPZKG21kykscx0bdn5Xd+VTSdlLLgQ9pSheIxSRG5aovFI/sIz5/vwRWIm/WnDeXDMbajbO
QXPXa4tGiKqPyV2fjiZi4m08uA5uw5zhSj/0DFwcKziPTkDOs/wpkGL6izBxP9KlcFBB93w8nAcf
pvc+F34BHT+dr03uffaLtrnqS9YSzokO9no/97viTMjMRl1SL+b9l+BsrhpxUVPMJp72Uz1MpySf
f8qB1pnsHf3JmVK4FtQhYNfsXekAVArHEWt6ZJkvpc4uZfLsr/dOTx77bKHbHkvJNIB5CUmg6IX2
I6iSt8irBdHCKQyzNIyODsOLK9myby4S3+9ahXKqRz28MstV1Tuwj1pyVzPTGX4EJg99b64R97QY
A/xkeG80DdAKLPdDWnuf5zSJz3bSxsxbODJjDGhx4B4Wqa+xxhm5jdTceKUbYoaQzrG68gdQLs4n
O3aWQ5TOlbWJIBzuqUFpXOPyr1aDgLwLaCLfMt+SDlzDntiMd2TLszge8JONG1V7qlMxOMNmKJbw
Ftvik3J5l70HF9Ka/aOu5+NWIKLdEkioX2OgE6pjpl7MIoCwrcc+4+/8QwKr8dvcnSppIHYX6iIr
gW6HabyaOwRvfk/Mj1oqzVb/7GaOtVHoGB3cKxiP/JNt6R3TDbDjMwjPjTH0h9628H9q8Tc1Mm1d
Wq6Ov9x02MuPbZiu50nzWWPsHGRCSKFboX0a3PpD4ATNzk4W79S7SX0gmNDgRmUiw6DrOul5tZ9G
c0FulfhrDZgoJkscSHnbE/sdJi9jQ8kFvzbqj55ZHpHFJihtm1eVImA4D0OEWPe3CTPXok9NTB7l
mA6PFCCojrsOsb88CvsQTrjWubfI6Z6FY40PhvT/BN7wPJYk0s2wkLC/4O6hF++fomyyLrRgvS1/
cvRauebC54m47d5uA13aXFq64UU1Z1/jhhWP9rINaQTVhLGkzwZRd+tgRqKiSu5u5PZXp+OYmJv7
3jycl2qltn93GEe2ME2g07YOW5xMIy3Hg5gqeM79eCxg/CPS40tYFdpyueny0HAdUl+VEcEMM0hT
8iHhlBQvRjfXd7qOy6h91YsMiV9ewNvF4cr25EcmfcZ622p7T8WPanMrf5QZ2YYJMXshX9oe3vUt
DWqmEVgfKtx7+8kWpIgstn322vGz8NYtnPXvVdqH63zqUf5muTgkrD33+sgieu8TRQkJWlKhwceC
dUwKqNQLqkH6Mj0zHKcfYf/KHLdOJrox4sPsoaZWM+JYibqK5MpZMZc7hWH9CdZOBx3C+4r4Dp+7
fFFVfw/sjl9vtrskIEDZDgt/n+SMXjUR41fTaDUUIUrgf3/Qm/o/U9DJ58TEAaKW7SYURDBVf9Rm
jTlavZuSPlBVVUKfcD4rioMRk+A3VBWSUqd38U9nr+EU7HKtqs/qJ9Dg7QMRLdcTK8vc61ARUTt3
aBEcqhs6+Nlruax1+G30HfXxUR2lGLbXSwAhS6FNmpzPzGyybhdEqPujMPavaOHpoOlF++LOzCK9
1AObFdkQHPvIZkvKaJPQs3mH4qk+lIDBtii7vI21yPiMeVneAywiMz9JxnyBiZPJcVZenPY3W3a1
VL9UHXlaBtmN2ZYIhsfODzazEPqzJbdl8qzzWv1Z+QDkGU3uvZfYe2VlVqMedCu4nQZzjeqNzbUo
NqqHq/gIaZSu8mWBaK6xrU5wc1zuOnqP59heySlmZowknIrDFN8MhuWfCChbI+iHMCrb8/yY4Enw
6DFzEBiNqL6rv9ggRv8qz8DUeat7v9CJ22hPk93b+z6Y5hAk0COtVoTmkRfgr6/7S2OYE7G6dnJQ
v4s6TVGloVSKl7cSx8puNHIWHJdEe2+akEA2JoEKUcqjYYVaOT+0unFTc4Cmpj5tyZqnDYBkcLFM
UikUG87uGNNYZj9u29Scj/kkjLdJpDtV8tpVAq+He+/e1Z2SRSBQn6L3LCyOCsEQJ3Ty6mXMbgkA
RpTjhrtbrNF7nPKEvB9cel+TMfjYtrP9UtHOWTOHHrQX+G2rocdZpnWE9igYS93BUg5ybxc4pCD7
la4ftGRyDlpTRo+hrzm06y3vU1Wu9ck9dv+I8gum3loDzKvwTvfEW3r5KRjDs1pxIFRLNcT4VuTi
Y4aC61w2McPWoPAOdp4l1E5DeFSpZOVS7JwaOGTeWY+qzOxy5hZuIp6VVibMiOYxrXizWFV/wPM6
XghGR+wgRapV6X+cbX9+Br89XlhQxFqXCSW6qX0s2EY+9sYX1XOI27w+zA4KEtWHSN2MWWfeyzRt
VmLSzKO9+g11U/9eOVGy+fe1w5OsrL+zklg6AGnS1WGmzBJi/MHS0rV5qS2Nab8xBty9aZdvOhqE
m7x2yxvCcFA+hX+zmjm8dDFYELWwpFGI1SXIX2x5vfnrOniPD7qVxKTo5MQYLa548Wt8QpY/5Cc1
ldX9ZDqI3ACG22YvWKy+tBysh8X3dnf2J3GX5oWb+jAIco6rbMmfh4Fnuj3PyaeRSfYqtHgmWJOU
JnHWmumv65lbWU+2CJDoxsXbMBnecSScKwL4W7wVvpbvzWC6/Zbt1mxND4w1LewsSHkZilnUGCS+
GGAHK73DDDwsMcWcPsTwG8p5M+PR26hx333Ix91g3TAQaX69b2Hzfx0LQ041lu8enOR/HiAzv18B
fX11rdZdzV6sYcHnn0p8SXnRRNcctFBP/gcmGgX6n5+x4zu644CIhotl294fjOSEoJZZlHZ2Dtu+
/qDbWr7WjTR8U0elALnx+wi1GSTD6IuC+vR11J7dxhMrdYoPtYXxhKUhmr3LndDJrQIJIhzp60Q1
cWUyfFVJm/qpS0+5Fb+Y839YU0rRBq4g2Ge5xzozLNkesS0EhHlBz+KDrpz9ctoqT7EvLcaQwQ2v
v9FY9E7RDOeYkWnzoZm9byEuMK8MVwWemE8kLjkAT9zoFrTR/GxU7au6rodasU2GuD8ivfQ+CAtE
VuwT7zBNL0Se1k90Gp6VuWF2l+TYx8aTaSK8UlUmYCyYBm08XWUbYHuXM93d4Vb8CpXnEC6jdlZU
wUnhUROtPoxucWsItrloo9a/Fc2LI1NiGt10yGMcxIr2zu7XTkPNTYGrNXsnNfxTXSc3Ef0Hsz5n
Zbs36jbd5KYBZZUKf6Xn2C6NFAXkX+EnQzG4m3pBUeu32EeD2icrSY+93VxgBG+kb0OEFsRURq5F
HTVo/ZFiKQnD4M3v9iKKdYddNb1muvvZdfvysfSm9tIWBn572beOE9is5BC9aHH3aGkU/3jggMpY
bfRVJ3mrtGLrvbIRawwNEufYJ5nIoblPO7BP9P56r8SmmERYLFJglqyh45FTTwczcH3Wzcp7EA5C
AtNClvY/+ODWf/nqu9RFuqF78OCE+Udl5Ikm1nTyJc5d7k3flophGdpVuoAciYjwJtPBGovc8s0z
vPRDIZvlzoLrqYGPs75/2mNp2JeKNFtv9kn5pTDcVG336+h+Tb5bqGv//HVhjKKKaRfZUAW9eDVH
SxgUXdJ2ePgfK/k/Y5soAqGJ+L5JgjpgRFP/kxWLC1CzIlytpzvqR3R6sLGYOm6LFG6A8tsaifUx
zrTycanpR99VA44gfWPWRm/TLh6zKy+rXiLD0B4iNDARsQsviXwpeqR9nvOOAbFispyeyqaBamkg
G9ig6/A3SsQbFMspQ8d2DXFunlrX7NiLIXLl1wfLpL+nRRzuenM6qSFaM9j2JkaCrqX7pvKnj3HU
PuP9DZ7slg0c5Mgdt6uNsJx+RtenCCXkUSOPhEkUuU3hT/oAObDKs9zYWr21hUvPNyCuBMZYsw0M
/833p+zSy2QJ0bnhzZ3icw0jEJ4/QiK6Z8NatZHdAnOrATWIuEa6yrUoZ6Q3bXgNsq5Ac+eRf0R/
SpfbtjDMQuBsMZUvZ3wk4a0NfQdUTR9vVKVR9IZ3vn/5//2DNiy5Xv/jme1CcdWlFYX6wmWLzft/
Q7lOMyWsZhK/yi8qj3xRl+ehQ1bppv6OnUC7QzavigZSKT/oyVK8o9KFfzTMeK26b1U5X3ILRYLq
jLF9zrd+hstJ81iP59FY1kqRWpt6tMlh2K/uOwRh+Ec8qWTKSL6PYxsP3D/5K82J8ixbcpUevCiJ
qnpRitWgybxf+4uuM8u9P8YaKitYu8q5Nin7Wmqf75X1kDcJKL65XSv5feUvPFjj5tJE7NNc2SXt
PTNcdahkAqiySESqL2xhs5OynQRSfyxCE5l0Kw41levxXtPqBYBFJYsh9v7RCmB7YQr62lki2MZe
FxBIpjFijC0HpzNRAMFiT4+9sB57R0yXKQ6+ZzpEw0kQXlEBVH7q8u09uqI0nNN9iTC9pT0pJCwk
X+28WECYbawhG30g7SLVDG1bZKeMRuAzKjWEhFihyg5NmBv50dk29WkTV1bwXlYsRhK62+iug8t5
adbmvMSXAoz/ibYtPR35NVYvQRFba992zgVapaK2qr1WWqBBwm1b6NVTGs+3uTO0tyXH+OYwkSO6
hIGaoenJPux9b0snMcKTU30pcVFGwpo/dzRgNx1Z1zPG4jfSk2kxjkiL8WIna4j7fInMsX0oGsg+
StAXFrg0MFe9L3IwtqC6+B/IJPH/YmNQ4pimoZNMriNi+zPjIsL45JSWN5x1z3WPuTszu5dCkrzV
/bWFV2SI85Q9JIH10FJ2VepZrzZ71YteTtqtt70j4S7J5bftJ63d5dSP/Usd27+cQHFYPlLNUGIk
Q3GdBelVJo1monFgj9A9hfSgWY8BFtctsffOZXCp6esx/T/CzmtJbqPptk+ECJgCULhtb8cbztwg
SIqE9x5Pfxaq+YkyJ/RHKFroHlKa6WlUZWXuvXa5BXOuv/e++yAhTQ/Cn75o7B3kUec/J7RauZNH
L/9999v/n2XelExigB/YpkM+zN9vfsN2eL8nMZ4hyDE29WpiywNCkn13PI75qL3XnsSQMHyqHn0r
4wM27yclr47t2ji5pfdT3UxWbkfHsa93yaIr/61RU1dgJwiGMNoI3IHrsKr2BJ9aE8D2eoAbou4R
TQCxl2av79vZc1fqtamr5nOd67Tdq9J8Zbel7aouD0FeMw31ivDSc0i9v0nfu+kYNRGIiOVz5ZcT
SUtBNJ8G2704ixhNn5tnzhLxe+aOw5Zu9s//fjvFv2YkRA9Iz2Lz9GzDpVD4+9tpZpHshKzxkuDH
e4kws0ddSVZnbFRXmknm59hy5xhdlTwXMWJp8grciyR2ZDeM0t3emFJt3wCxzuaPbOHXOxpuEdnf
K+Oakh4iKQDyrSOTG0RxUh6qVrVDHE8/3yZD+QC/KQletCCJvqsLFHN9U6VPtDUBtJPH+GCZoX0Q
SW0e1IF3Od32cViT/ls2j+FEa+y/35x/hf9B0eVg6DlsMvz7X/h57h5wdrULoNJgelK2Xwhjg5k/
zphAjWEhtKvneYNyTOuYCFDuDBfcjm/Y57pzEgHpVhtkEIn23FY4XdTTevmqempINJSO8QldFHKs
43kPulW2l7Fb6hMR61/tztuREle/E4On7bXYr+iPIuPDqWKLgyZzZzVWqGU9IwZjuLgopR30D+Kh
3w4W6Cw7YCyfI+hE3/ElK+BAx6Fr3dFdtY9xbZvrzjK+96bQH7WePLdyiLWvKWLuctHjJPzFsPS9
M6lAyQ6BhhKIyLp0LpVsxQpdk/VuQULbzWFW7z1Mw//9GzDNf53PPRY/y2LxIyTD1P9ZwMalkRdt
rQWXSfDtpfCdNr0r00sy0Y8bk5TxHUOzb7y/bxo5FZsEd8ZWCdq5v9tTJfQf6pkqzwKYgLiO9LP6
LQjdOaIcyR9rwpRPcUQ3eaBTnTGa/0myxKU0q7Pti+JrqZGJ3C3im8m6aL5RfiVQHoMSBu8X0naT
LQcI7YKfmRWjRIxUmdFH6y2SJdal2UNyKLVyfNC0bkGAYCCvskbbTAb0ITW9ahZFkbXMscwuzbbR
Mgo30Y/GLbyntT9GGqaSwTiEFtumLPUjDYfmURsCuWvjUl+r5WweYQ1aVfiImR3juzU+oug1Vzcy
2P98BWvezXRX0o95dYvmq2JnxbNJXYk23pQm4gecrmJbOmZ69onLStkkngagWlsDk8I67Ib0CG5Q
u+F4NBt/tZuIR5OBRN/ALqVi2ydjK27zUgCyHHXx69Tdih5t+eTqE7IAZuJb5T88GlbUfNx8k1Ps
ykO9yHFLO0WEqHGkTlxAEZ6A8Jsm413fDBQZEAxuJmBwmCACK45+QBS9VUP6DtBGqtFadscRDtFS
h8Krmoz86E6duY9Nw39yOBNi5+UveEzlaV2Y6GIJKJF7mcvgWPml/zC5i/R7IAMeR535IMfzsODN
xgEAoPoDiXyK4fKRnZT4S3RDQUpv5D2l/KZuxEl1jvVC1NRz47WH0tCDzezamJYz8GTIIH/ajnVk
iJl89ZomWYfsCE+1kx+icS63SdyJQxra7XM5Eu/QCW41mr7lB0mjD7UNCGvUNarBPPT2ZSThu4Hj
ubPyutp0ffTg5JC6CeZalR410O9VOJ8obRkY6Ffd6pJdoEegTv68krJ+8sz6rsnpnfaujkBv8Ltj
39Vih0Ud0Ab+iilHA7gYYgMr+MOZk+keeFD/KulP21aKU0ecVKdwwYjujSFPtgbd1zLLd4vS96TM
EmZv41bLctCUi2Y3tzHVwf7NURLbO5phcP2WB3yJzrZ2kIP/fk1dibqrzqKPj4amFddYTniY8tQ5
32Y6/73+sNb+7axBAokUupCmxS5A/4iUrb/vjyKCOd3ORBK6WUdH3a2bC4kkq8ht3auF6ONqLA/q
Sr02ovxhJMTsk1GQ5tsfPQf+O1WLNFhv66KKzylz7qEJnOc5zljm636koY5lo8I3dPZG0NCDqDhk
458Sh1Cyus+thEUS0O9BFoTRhltmFYy4aZvgf1cym85h3Uf7PIN/OSL47RkbbYncWoaqzeNsS3Eu
bHu+DjkA6EWrOizKNXXVpMG8SmT2yK+p25ZtZu81pyneu3mZbXc+k+kxL9+rVF85bZi99oVLfHFa
41yAYk5YVnCXgz2H04cybU7b/iAsAzWozF71vre/LRcD2tXDDOF1X5XDfTN3/VM5B+VDXM7fwWhr
F3yp9Eioiw5OCkxf6aQ8/UsxDdFHnFoMbI1u16QMYv1JF89yaWdZJsFWqBlWAHflyyhcblovzs6N
5ub7gVpt7YyldQbV/KpcQ/Zk2SvbwAGuBFtonFZTEZnvnJ6OYJrG19CMq1MYEWaAHFn+H9vZv7rN
tkMxb7qm4eoSWZP7j25zHY6Wzky2+KViKiRvu6V6XvqsnVS+YpHJ5hqUY78PkqG9FhhNfl0VQ70v
Xn9//feV+pNQgZ4smZp0ftkGtVB+GF2BD6kDl+czzL90EmS4QkikvvHF0Jpug6KKMWoQnQ3Krm+l
0Mq15vfjnYEa5FoULsnfYbTSe1vnzCWCnWUG4cUo4+Iyxp1kn9WGQ5JZ2QZ/5nhVB0AjkHJ/E97a
FkukksUzWVhDSUveMImjWW+Nr2MOxSavyG5Nycw66rAvDjL36wd2Xn9tZv5wnWT1JVJCtSRG8TtX
6UFUub79pQGfGdGpL8NWQrlqBvca8xbiZJlJa2WIJtAujcc08PPzgFJ429hR9E3QqK7xwWsCxiJT
ySPVRf7lvxcNBbH9a38Cr6eDmpNkDp3AYmrrv68ZWZb62Jb0GZwibW5gWcRpLU7fIOqeGuHWp1sD
FGDatdUx0ldtXB2N0ZyfqIdzVB8agMlYO5JUgE9CodVBlzCYiFochtAzA1MGT5VEIAP3a1gyVSYV
rDKmr25ZxHfqWQaVp++HR3L13PvQcn+aYe0+Ed7ykjuNfcqDPuSkNq21weeZdOfjP660HhlTnnmc
SWQd3gzSBCDqK8PJrX2WZLcsSDsmBpSDe7W1bDwxWA+tg45TdFWcK9fJ7327b07//Q7D+P3bsiwd
1Ese4iVb8OEg//GfZWGNfaIMm9jdeyGtJzADYY7hUr4pjVyflvam6hO5rhcFXYT2S6dQ6dAcEaVp
ggknwATWyQIgg7gV3wfoMcZXTDDaoXE1+TLDeEdmjgKLnJ1jPoQ7aEzlWq3pIvRNukSpuylkZ0+r
Jc2UosWMdPtAyFSwEgArdhapZevK7XDZBGV1MHV8UipvImhqdAngvbcsqNaOLRooOEqdV/j05s4M
SmPb6VOx7Ymt2aSLizpeHtTV74dGOpz8RalvB2fwN17gcNCQMab4HPXE5S+XGWpYbtWQyIS+fGQz
S7aBrdP7kL2/cyexdpdjZkPQvUyK4stYusFSznoX5BgJEwb4dQOZi48NEdwrtUqI3P+Bx8B+ivux
OUVjMS0YZwKL1HY1gaY/9CPgtzDJxFaxYtVTLeZpbDT+ilWvOlSLqqDDk7BOus7bKuSWb9MZ7r2M
bhQZQCn4k3S+9530SW2faeNM96WXP5HDiEl1hDYxZV5NToxZ8x2k3ocfsfDVJiOqUXRXo8qStYsY
/4pU2nuI8ilZqUAnqkt2z7iFKv+3L5LeAbf7z781BMHRiWbnMR3rtzK3/TtRhDGBiJAWgyQ2D0RO
uue/Xtk5esylbLz9DOlcGtyz2ND4dhAvKXJMDTp9ezu8ATHhz8a9Y1800CF7swL3LNomeKbeePNG
G3VZq1fAC/m+OJh9taeiAG3niYuylNb4nu5vv8iiwx06htOIHitt9gWBwtfCaZo9LJpfV4WeHkM7
P/aj1eztIB6vA8DmvbVcjctrkKsvE9Ofnfo45hJICFzYEXnpxEfGqO5wc+iLZqzEHYjRGMrc6pZh
1eiBd9YERfaqa4nwjaUNvzCgtgjsl6mf9SfaafHOGoccs6CVoFOV9cbPSneflbi8L/g+6NfIytxa
dbRKnBiuxvIQu85n2bU4NT1aTz6D2KaY35TsPLbMeedJ+z4rze6RoKRDxRHytfjbsxjlwGOduAc7
RjhEAfUqXNmcI5+jmtqXmh7SkfYpQT4cMvgqxDJMLVqL5flUmV+1IctInPN3WkfNroPgCgeEEamM
i7MqINi2kAxVw3xEftJub7+0WgT6ult+8c3yUI9RtctrIinUa2T9xnt6nMYqa+fX3hYxzt04voTh
z85knqqWk9pG0OCrj4Ae9huvhjim4GZ+HO4r5mJvFu7To3q9xU/HoqENO8VoIwNtk2GEv6Fog07q
q8HLW7ortbmPNBlfcxDlmBg6sr2L3r4W5jpY4CXx5Hs7Bx3RL7MM52CUhN247qhc103lJs/mPMO6
hGx4K7b5BI2nqQU/M2lpcFI6pYyzQlQO/WFQxZjJ8W8uteBZHxPkppmMd+qNGz335db50Xo0NloA
JS/XGxJ+iDhFIJzfk7tDFkTV6LvffozR0BJcptmucZzp0vQJsYWL2uUmTxDRfJfI7v53wkylB3Lb
16ZYcZYp9y48v5V6kxTcDjzfPerm5tIPXrAXaVWvFaaXsZ1YNznhlorTrLTlvFsXSLfdamC9pP61
P1XpSd3KZjD4H53/cas+Q97woxJI2OlC0sHQfZT0ZHBm4ujNFKIczd1rUI3aivBFZhHyWQXlqJxS
ncn0JhK9vWnofdzr3e43OVh9I4mR/h9VqWEuA5O/FSxSCP4RLvIgGutyOQT9ZaDiB9BFMW5qHNYj
HwZm+bUDSkcam+8dW51W+RCU5uc8PmPCFpjLYlSbJAHtzGoc9gp4N4a0IRKsZj6SRaTkQ7NxFkBe
PImfLqwZ3n+/PhMj05GvVK08U2f8kgA23Zg+KS1JNheHafTvtElvD0pCqxS1g010CqqmdM9gKVmp
/lbhVgAlpbZxlugQ9RD1JUlABe79QasfokF372AYONtoHo0T6O5oL5Td1iI9YevgGtua5SgO9lCS
bBL8yGVqvMuSoijLGTtoaXNbAw1gRvuqt9EyL+19tNHAfSFkBpHPBlZVxsNNiwqAYROi0bA2ZRuG
p6TRrjc5nBWSpJNo9h2t/ZjRBVNk19Qo2ewo3dejncB2yx/NlHo6LMgZhp6U4cptintcOO2xsbv4
UABLfZyy7PM21jRT7EXG3H1RsEegkc1BRjkTmYXmakODXYMR51eYhu8d24+eRO1rmjriWl9HGpfx
sHjPt7890UNVdKeb2fP2w8wlFOg6yIHedxyTsjz5zPo4AwBRtE+NzmI7VnfKFVjHWnOaG8CTaKNX
kIJcmpeUVIOonaNeca+QI+/8H+lm/25YM+hApWQ4QrelYZj/+Kx2pUksHmE2J5r979MUAA8BQiY2
eZrtUvLI1upkDYpee0zLfqUO1jCP7eeh0r9G7qMZj+5OT0adA4kv7vjZkAQGlR+fVZw8/cPwqq5k
FTPlYYC+p/URbZokyj8qEGUK0eYgRGs6kutwRr7MQKnIl6InhxnaOyXe+Kmehd3nbUOww/zgIqO9
SZmMYucu6Kz/romRMf/zLsaYwhuzHC4BROhqcvKXu7jMHUKmsyQkw7wyQSZxIhpr71VJV/58Zue6
9ao3HlLfaETUEWN/clNxrDwxvUzFA+MkbDmp01/Vn6wyGlBtwy55q2m03vzDLSbnmtuAVkSGQYKx
qEzQuGqNK+5wVWQv2EEPqnyOmX6sbhNCawl14s3kTgkc7UldJcs8UF2BGQScluqHYSLFxKB3yRRA
dTkVckTPS+IjNPcudsvygMaHvkaZf3rBRCLBcmtWTvnZGHl7p8SByzMbJtUu7wBXa+5EQDElyhvk
/RehGgaDd06FTVQkAG3ACSDuYGmjt+GA8IgltzwMA81PDFbxprN8rMPqENZOAwrAysCds2Re5fCc
ltA6Im5E0INZXbqyvQRWG8WvEmjn2U9y61Zo2Fo/rLntCUioKmyKtDL8HU1lwimWh2aczTfdbXbQ
V881NnYaNJnYuYvhQS4R2eohAS+1IphObHGTcdyGQH6qmNkLmzCAuOTs0SbJ96RKs33DOrpmFN7C
6zEb897TYQOMUfqeTFX4CogTKkM+L3KdMtwuXWdKbnLX9mpvFiKIT0SekxtOn+2Ao6XYANesV10v
9DtSNeoXWxCQ5DXxc9MLfn7aBXeqYlPm2G5kEl0iHUY0sdPiaDgRlewdb1f+mOwY4J8DtwEOzTwZ
KsFQfZhw4Pw4n+kg6/ml1G2giD2v14m2taMw27UpkinFqVLSXasgdOn20QLAwbfQyHx4DlP9SOxu
9ynzxFiHRdQ/ZJhPDk5R+Iele4p4tThObeKTYppmd9rgebuAYJhbsfLfd6SJkPAft6Rj6LpuCezC
ps0EV/xjsZo5TQrgQP7epPQ7wlGKV3GVE2zWUzGrBzlKErt+Pwf2sqGR+JXRxjd1eNIW0xxskW9Q
5N37m85WiuRgB8633JyCJ+To2sW2yIsRjSjubiHHsjLOc9Enm7br0BfgLXvuOEookHdlAR+uecsK
LfIvpLxA27VBY6nTnRX5D+rAl0XaWk1OAr0Cu0Ak1ZShSXZtAZIy6YuVF+ivWu68CSy+NytoHk3d
xlyeqnoscOgwyca/T7TMPFogeLeCme1rgbllFSRLSMO3LOF71I3GfKzRyhqWWX+1WzIdReylj7ZD
hLvt1cSdTBy3B5IVVN0mTJTvg231t4KX6rtbD5rAweu7GwZXxpMax//5TH03yzNHT4wnVZv9+TVV
PqIkWOVwiYmZsE2iUgz/vpjIB1PpzzRx2ifiJ4Z1KIV/B6AouM70wZbZM8aIWzeq7TyiL5QmQLBD
ka7Tnno/cwi+F2+OlfenznTtjZmni5zEcv7AY7pJ7br/yt/8gl8JpmicAnHRCOTK8z694JH9Wdi+
fHSQmHK0S9Yqvls9ZDo1+2z0+X4G8sKsApeqE4TmKjJCF6BhbC9DGnIZi6Z5dCnc/2dS8Dr8+PgL
T4zxG1r2FFCZyTn/VzoaNpYga2EYLwmEbmAE57DvtpFrD1d1BHet+E4SRkUDqhmOOH+rF2rorUrA
saemOIcW1Gacb19uihYte2yqbLhoUtzhguN4NTriowpH4wE8UL7trFE7hlkWvblpeOhoB+xufzGI
Jn2v7F5y1jSiQIODtyyDQfntds+zBbWoY9p+P/bu9Gq4+UvZatpuZEa9oUQiHwuZWH+uccCCFCFV
gjth+RXJfbHSGzTdq2I14vFd/p3L/GfjpB5qn0L7xWv0Js/f0+AA4LIobwjEuP2PybacT3qY9Dhs
S/arpY3v5GVMrosFxxDwZ1Mbw0mk7rBzw/wneAhq0ymDT3T7D5hFN66mKR0fklJ765a4YUTuqAGj
HrFBoNX7sAHz4eKSZNIbJPRo+UhMfhc/anG1iQt+PzpRN/vb6F3MJ3rewV0sE06izJTftCqojnkq
ErQ7gBqXb5AwR3DzggmhKocwgPtH3cGlztDZWtKllc9OPbC9veQBiHszLOpjD1CDwUqC8NQLoxdM
MLzrk9E93g7+Q/+B1TR7RGNenexERLuhbEKSsAtnF5YaCh57zN4xQdIMdGzv7Dfmh5o3aHA/d/YC
zbBVVB0qunDdT4DOhgUG89vhoGwOpTkcF99pFzfnIkjaezUwVQ/S7s99mVPn9XV1Bh5Fum4rjbuc
Sj4BnlikiwH+h5r3EvtHRKObmXuv0vJ3zfIdAF15tfmtKdLT+Q8kHNWZrbNejz7UMUdwPuH15qLM
sxUnoQ3tjGyvnrql7R7ywiW0xS5d+o0i36uSpfq8vUXAoV9lpWeXhJxbgkBtbZvYhfVSuTntk7mQ
v0C6RRcg7H1XvZdsBovSDcG2DOCXioBtjXxWY8LHo9b/mnJM3Q5GY8/4pEcYP8vdUY6k0NwCplDR
W81uLOt4G8O6ZenqFuM+o0M4RvDIh/ClrmMo5igGboGj44x3B19Hd05lIddtNlpbmdfhtXSldWHA
R2ZLcO3a8nz7wYhuvlc62uXYHNpGfnuGgn4zBjGWjK7aJwEu8KYKSeexBDpaVWOpB7lUW21m6Keb
AwQE3lqVZvEzsTnTH8IScL+s1tuGhZs2H4IidVOnhBMWJCt2ke7vXdzeq7T0icRJEiaeDZLAnQWe
XNWAoTua+ypwfjA5ng82H8ljhDn2rvBCwX3eDW996/+syD+93miFPVpI9T4TQgc6bnZfgilI8NtP
67FBWZXP0xIwnetfUtyaaozi1O2PW9RiUvARrwMWdxV7yE76jLbiPg1Cce8AfiQCFLVUmlAb3ri9
gXXk53JxTervelHVb7a4D922WasOpa/lb0ZdvYqIAVa+aLuSvHnvvSp5ZOFGK8eGufZCnm/7LsMe
NOvOQXcWDbJruK8RoZR4EvUXpBE2auT+Xa8YsyOIIC4e2xnSuO9JMhdH0m33yqvjli6yd20cjwPf
Ir3e/KHVQ2dxLH8ShIDibnkAjG2tu8LmP8YCvUoz41cy3ZK+BgzrtlTpdS3XRB13W7KwwustmaVO
7GuDV+aoPqiobfkowVq9jNljazbZNSwojRoVfOtEhLNzm68QlwWrNLVQ/6DHpQdRLDwh0C2pY7wP
CZ8Dy3SU4uPXiU0d22CQfSOauiHmJQ7ZM9vxoBr96kEyjB6TcE+KLB26JeXAzt3yPk5zlC+UF/ai
JDIZqcOtXT52/YDjuZPgPpdUHaGZ/ZGMNbERYN42ZqSVh1lLsLlbVDrekOcv4B+juzYynhPiQ1+K
nps8k2I6eWwHCv+Gabq8ZG7ECNYNynfdl84umWwQepZ7YQiHjdMG81oE+DDVFWqfDAMQC6yPKH2T
lpxrMFnZz3qIrQrryg8ae9tk7LI3QzTDJiXH95IAA8eIU3k79X47cQ+JPTTrndpTGZ1sAiRdOJ77
8FGvq2L7+0rHFHe4bVWzBQiDUJ4XFQOeuSK4qofAq7/ocVpfmVQcFP1TGjNIEaf7WqY4J4uJtlAU
Z9GJKO32Dur2vPGBVKAtAHUbskMboT88qOGd6CaajqBBNjkch2IdLA54bxoelLkOiiRe64m2/GAY
D2E74sTNq/IGwvczaw/Ubt64mtXvGRmLOyZG3IJLK2RsnGrPIQudWmii+OCMQEpVVpymicMeoH7r
kexUL6irF6f7UIdI9SSqP+1Z/4PIFxMLORyYweuci2Mw00wr83qr9mbjJyanErYJDhp7md9WnGNu
Ky8jTX9t0ArdqvLKa7Xqiiz9e2U04/dqvlf+QtyoGKvGyf4VuWkYTXn2BjrPMNMeFe2bmIJph9tx
xIrEPdv1o3u4rVSDWGkuY7ghc5OrKiCc4dhCCXkjIa8DbquCgtdiTKuL5tTOky2qd7VgTZ3FHhXK
8tJbsfuUtcXtdY/xH9/z+MU0uukWDFRhzx5MJ38titBG5ZF/m+ycnQPZ0EMX9J96EztvUjeCrd/o
5G3pXXKKhuM4utrO9V33qS5oBAdZOn6HaLTSWBBenIgw5smOhntKwWJtZ5P8hD25DEe3g8yKFyxg
+oNVJG+IdKx3bLIUWI549anidkhEqpvBNvIw5rbL01xjMGxA4zgofTNSUFdrzadywkVrjulVpb/m
gbNUtJ3YqaeRF3drv51qajQ6cVFAfIgeGXuBU2w/poH11oGqGnvMfvrIaVyRLjk3yW1RjPXGrgQb
Re3663pq/WO3gHoJ2AECXQXNZmxc5nxByzrTmu3yFZ6LSbsGWQfbTQ5nVphgpT7b6uMfmBisJlpu
Jwhr4bNppePZWv6I+moZpN0Dq+hWy+pX+IPNA3ov77Uc35tFjuG0Rno3oexbpWFIqIpt/+gwtjN9
d+adIki4Mvgg0857CBHnPyIBfFbWHvagf/4pMen+NZ6RA4zCQWyS2O79/OcVnvdfr/2+CsKQ3Tkn
oEr9ucJPyqsV8kuxrHzvlswG+6QJ72aDc0+ZVdW7bfTvHWrllb5AFWTVdiR3N+kmaJv8y41ol2vl
IxLSi9Cz4l2XfBjHnrPjOH3n1e6qfD8IoN6DwXUOt2gI0lDR3VV+sFO4wCilxmmYcJO5w/KuVnVa
s8ZKL1/jypNnmZT18zhlL+qOqPw22vg+3CyvxJmNzjyiR8+8LbC7HAZtudzygFzBbGILQBjDFCZL
H8eelqu6Uq+Fy2vz8pq6imWwC+AAr7RW0JRFfMBEEhemetqa1QkHgLVxxqDeKGq8AskjmYh2BD7Q
Xk7G5kzCyclX9BR4kjhvCCZlagCWcQEJdCmr022NnkCX+27YP2eZ0z9jK0I6z2gkDLv+WRedA77F
cdbqi5OV4S4mKX5dMeBdBWEWo+HCm+L3SD8mUk4KyHxt03fnvuuNbb2EBqelQaaymBt4Z3rzkKUV
c1myNfkgI+VL8gQ+vD+m92jCwd1Ks3nRPaNm2/ZWUjejR8sdzDPDS1K5F/2Fln4hCSP6QBcwGKP9
jKtl2gWzyY+YAExD6uydnVR/0wX6VS2cTr912WbYG5uxwy442/W6qPR5Oa7X6zhKrEfNNn/W4A2u
U91bO5ZzBkOisi5zH2D+Fc7XqgD9sBzIa1x3q67SxZ7MDY4pcRNv06odbiljasnv7PKeoEBaSfiE
b+fWsiQD8faOAyvAHe9Gn5LN7vQ7MGoAXbSZCflVdUXYI9Qq3HlJ6nWWueLyPA6ZAxWSPUrZhc1o
4v9vy/cpG7hlgCId0BtUp4DwolUQBKQNxkVN8i6ClQAt8its5VVadcHGMsYMm/MUvg+9WKkEGZuD
0WGG8AvvRA/Wt5a+ZTv9sdaaB0Wii9sl72wm2EjD2VEbX5V3j1ZGBfEkCA6hiQhdvZaKOluNlpnf
W2NckhzctMvy4ux+zQjywlnzv0k2RGLjh17aS8ukeijd/o0cUabS0ZOaBsIzLvdG3Aw7O5FoHpjT
n2y0zfaouV88jP27IRdE+UwyfM0z8ei3/HZufBQMKndFrFFELaUNq/bON4sGH5XUQH4lbE8aH2AG
hohP2TLbgo9QtVWevVloHuDIOL2aE+nXpay1lVWTDJ8ENrXYrMFJ1bPknjszemLrenWXSRBdD2ML
ecpit0rA7y8lXxcCuQ29+qVcRK/4//G5DcQrL03nYXaL++VZa5vBqWk8fWtPRBLNdRt89aPmMZaD
+bOLAC12jgPROxEbzZz8PzxjkXKa3QdvIcabwSkeGCPc1gISXyS9dqTbsDeRwRqiJ00FORwiE85g
mVd+kAAM/d+twktixu6rht6PHlEEUNwwd0bPaS+re+2xnqxgP6fARzSJN1uDUktiQ1hsJf6DPQef
S19GUEcxH27SpDFPkcW0jM9ZivifLbtYlFFBIilUrL577/tvjU/fIBlcnazbLr1g+abLsiSFVMK+
GsjR3mprEjst0rpjEzqcvyraZOk4WJcmGwm6bhYK9TGwW/PH3y/C0L34QxKBy1lOk0bWLtgbjZsg
jk6pHRH3IexzRj/5yW8hvZV5frRkBQHGohr0I6c5lSY/n1VqzRegMQdKi/R7hr6flAgWNch925gN
Zz+GXXdFwtHt5+UqXF5TV+o1YKbzRoeng47WI6W1XlaqyT0pjQzIs0rz+RHL9qHD7fyUpMVD2Bj9
FcZxxoCT7caw9Dss3ggpLDk/ZPa7Exc9pqHAfpbV4K/suRg+e8u5l16KnryqkBKMePg4eD7TcvA3
MvW0o5fW2a6P/WxbL4X+QBbQHZ1TWgj2buxY2KfOSM91TYagykQxGVGwJDCvjnsipS0ys1TLgd+4
t4U4IV8GB7uwb0blMbcMZ53KZqaROfzlZNQUWrFzBLZQq053DO+a70p2bBT+D7sTH23neG9h6f7o
bGNay3ycbvNXI0c/hSiMgMR0NS1/Ourzb6PTjW/e3CYoydvuKmTzdJvAQnmBbIvWLCoAIanbqJXT
fKzBUa+tsn+xueuekSPEwMGa7InDr3PKJIKoJjeDT9N+t7jxAjP5WMTdB3ci3FwdmXm59OL0o8JT
fyg4gazR80dH5w+FtEhTM71YGJ80EJnHmnzEeyvzcCrWWvrhaeXdAEPl2iBh2gy6/rOPjAEDmY4C
JqA/zWLTHUYnoSm7XM3qKojq/a13sQxOgDu0iMuYzfzMxzZCaBsUT26PFUY1TgkfLNdsdfnJTZgF
2kwm92NQeDvIT/Pt6Clbk6CupItI20Q6Y0yVPN42nNCQ1oHDAmJKumtYj6uOemPVmDFHbJa1Zw+2
kXorC6/hRkzKH4rdrhTxYw0L0+Q08+rHn42sjYvwa/tQVPJJaTZDk7FR6KbluoiG8Ah3pjurq8J0
2kNrz9sb0It8Ne7+F/R1SAZF4tI9zeskXNRvqr2Txu0paIJxXZmTOPZ6E+yaAWFgpg/eKnYIWh3a
UJ6BGsM39kuYPXC1U834hlyuZ8tEfOQ1Y3Hvgd359YUltk+I6hw2nbEBlxJcE70ut2UEiV4da+Oc
mV4azieT6dSViu1LMDYHBHDFT5J9/nExpvUh9jT/IrrMW7Vgxx5EjeIok06ywXyH6CxjW7ni4t47
ebA2zHy+tou0T5kSDN8qz3VsnwMh87Wcg3mvzhwY8gcsnfa8uZHHLRk8B1CjCDOA0+5X5cdN7ImN
bKRtnqPTW/YOKxbNWT3lrGycjIG8F/VajN4eSTCaFjMP23MF1AyHLyXhoz7p7jqIP9XH4+aRkL0A
lEW5zgEYBTQsk3JGarByI37pmd0TeyfpS80LpWF58PHi3zUlqVMc+jEAxOPGakB2uFP7q0zp+dCc
foklktaCjkSs/HLw/z0Xt/0Rq5IwuqMbM1l1BsJ8Ve+jjsRwjpy2pB+3ND8o99BeuBdtO2q+96zn
RvCS8DmG2tnS95vC8CUqnGI/L90T9VUG2NF9mmgXF8fjfRA2sI3/H2Hntdy2lnXdJ0IVcrhlzqSS
JesGJcs2MjZyevp/YFPd7uOu/+tzwSJIHksiQey115pzTA0iXz3lO2FPEYafAgOyQKg45vDIAqFc
SOYcl1mevkHT8p6mMp72Y4hKKGMf+W5poJCaotgKy3S3Abv6Q0kfdvGnI1Qy717ZcxoA0efdEjdP
/2o4wPNZKb/dQS+lxrA+KsRRXt7cfDzoaZK+IxQgMFILxz3bgqs8Uwots9aGno7377B0gThBfCo7
Sz/1tttvKZWnnR8m2u5uzi0U46KTq44klAyOSB82UZe19+yFTtTqIgbrsHQVvGZD09BLQYe/4tJT
vDfEdWR64K7un5YjKVJeR68DcU3Ggpv1r1N/jkTpXO4FVUG20EIOaCswSWssp8CdqpYM2HAnNYZu
rudrQmcVPKNj+G1+vJvqpS4U5xWfSb62uoYLGkFC8jkZc0FRGG0tLha8sUStWUBUsZ+gQKt7toKR
ebON3vztt/bCR1r/c0ybmqmy4jxXta+v7r81verlxLjpSllpPWmjTicxBZbkFZBk41R5jlzKCqHT
jVdSCiBzsDHmRsWLVirtqWDmsPSFRUBn4D0qwfCixJb5I+/rv++U4ijIq0HT6fzK8QyYZcyQuqIs
i6l/fipD/kP0wngj10YwXhubJ1NHMGR4ZnvMfWVHQiJxvgkhvkAEkCTxV5+VeBYnzfeC+bFofvbv
12W9t0On9BJTeW18J/ZvReTX2JP68MXOGZPAZFa/C7X4Hqql8TNztLVANBjhfMGAlrp4/M3gFGdK
t8H9OuwGD6SWX7LndKKq2VFdWLuQudSth+6+tAkQ/chjkz1n3P6iCn8vSZtm8xoPW2plUryq/A3D
Ps1HvSdCZWxhWc+HwIvaZVSUS7qTw2NtMBL2yyH+JGNm2cyEIUUp3uYDXAbFuem97Ln0GYvWVmHv
kNWwpcbBsLMTtkphOAs9NP0DDjnxixhKizB5wIBufS+FKJdIF6rHJrGLTcqupgieS619kclNk01s
bSTy8DqyoF+cOeC9msOJa3+8dq2Ilk6WMchj33/30ObkAFi8hZ94tJCWZvkXmaUUKGGp9PCXG1W8
6kaH0nkwm0WHzwBQils+3BMCSFJ6ksIlpgIehGbtKI9kNDVl4DktQTuKHOMnDdaXrnPhUqvuHPJH
ezDIrIVq6swlgvA3QZ321UiiZKnPZXFuxSvdrZXvhkGuMfOb5mj44jnFVES8b6ne6cS5pr2opAQ/
Oy02gC4f/RUtnUvZdwWbd5b3Ksr1ozuPaeWh0dWIti1zacwenj/06bjW2dbkwluPCXrTBsjUHUkv
n0joSzIrTd+GqesvSo0wq7aFu2J7Z7yijh9hkpbBUev2hd97z1bPNsBpXeUkh+cwrFK+N490KgCB
z1f3rjWAZJlGtJGHqdtCyrHCajHZ+RnJrbjFpj8dbYA2ywCawKvRT2Jt5+ynoJFI8D4w3ZIccTeM
99bY7oGt2EetUY11nnX0Y/iGHuVN6lT2/R4fP2EGeaauFRyO5WLqDO1YdvW/7qp8bRY2co6h8/ND
lund2WFFW4eRrzyPYc1vR9D4T3ClmJq6n73jmN+cNngcnRDvsp3UyzJuskcYGMMm7TRs827WIRcp
u7VkReB00Y5OoTMwn5sXGKf1xVi23V6eMHSyl02Skgk+B52HOcEuhc/8jfCxu0o1ylgg0X9zOCv+
Iyftj0NOfkRAS5E6pgGWE/t7pJfuOola490Qj33Ee9cYyvfEy/ayoyxvbMeflp0OX+/eZbay4Fp1
xPqm9VoLcvFYBKH6WMOrlAKHaj4qPGUlP02IMNmmylRCKZTuQe7TjQHDXonRc5PbVBxkQqvnPNKY
VKe6QJ/Atja34+JNCZheK31k7LTUs9YenWCDzKbfMSY8h/oPSU72GNnp+F0fmGbhr9L2ejcpa1fs
JRbEnPtXiWdfm2DYS0mHvFEV0S+zIojIIzN2XzPMCZkLAm1jX9XBfAUdvHPSqfp6zBL/0bK9cmm1
jfUWRuX7qPfBL2gPCyYJ4/tAj2CtVe2VC5lxbxpbhi1WBTzbJXz9cdNplsJurKEsHpn0hoV4yPlQ
TmNMV0AGNv77kA2Uv0tbfVxWXmOfwi6HGqoPyovAo+TC0lGGMCZjBKP/fNR7Tfzspvn+vrblqfO9
o1O5F1HlQeQbMJVM1EDA1bUF2TXeKp13tW46Ztj3pl8y7MNKYvvcYehTe6QAghVgHUn5hCP8TYqS
f5kaY7SRr5U3fBj7voqLi1XRVMyROtCJdIdbTdiNSbMRYRtHiZWPt7qGnp6FdrlMkvJSzVdxNbPH
S1j2t3vkQZ/HG+Haxo719PMeECLlZ1VLg6sJWmdFTrj8reXPBh3VzBuxmA1O1Z/v19QgNbQb2dHZ
0nS8mh0XPybQEY0RyCRWaCKip0CCWi3fe+/M8PpH3eM14P7K4ZQ6iIb+jdOKhpOisy+Czg2TEKVO
O5e7XaNmx86xsQpXVIZ6YOTfGfDRxGS5QiSx6xwk5QbgVciugLoCp+pXUlAtld1RiEtW75NqVUtf
01yZ01qgYakP2JzmQ6aR+r7A6kBUcAdLS9R0ronqCBL+mJQ1+UayEy76Gi2cB/Ha8Zx4reP33iiC
wKBIVSOcGNob7WBnf39v+klX7nUYI7zwwAZ6XOTC7G5K3A/rP/ew0vS3AMv9eiySpYcz+SKV8HkS
XlAnqcc4FSPd0hJODF3EO/LGjqpyYRN2e2Nn3l1oyQHnLMsQcHukik1JytY2n6O1k6zRVqXaZu9B
0/FFppemmHRuFbdzHqcMhXPlqkATp/qpixT4kFSdS7MbG1rj5SnNAqq6AHdT4ypvaW98WoJiGEio
/BUlMzTtvYlTBeZn1Pu7PvcCyPZasydxIcAuwooSJAg75aF8Qr5k7JoG11kWHvv53p9n57bm/R+4
v66dvmng/+kTILvE706gVhyGe0FTb2lFfBRx383RGe7Y7ixfMAOk57CjH4lXPINPaSJgV6MpeAxU
0T99NTYHRs6ec7OGqb38xxLKQ0rxqFdJ8ysKSuqYun+DF1wy8PGQhGUEvCp+SaBCKp7kBTl3JwtX
Cn7rsNzIb33Ui2CveRi/uk70OyPp4pWkQKWd+nT3omcNvY8exscw91HM9mal3fRT80yIfk3z1Xtt
RvGakP93FXM/jeyN+tVq8AZZfCAQ0MwxcM4gCpxlgh1v3Wdui/aC+ITe5FyP6NeeZZoCnQC2Fdm0
xkQ3be1WBfk1t+w6slZedLf91kx29hlO7mff2+O5M0jLmcehDHOrTcs8bFnpHVtN+aCa52ut1vp7
JoBHP5qvfRaRn9sdPT/KfgXZcOQbnv2q/YZIYu8rigON66pyQnMfJT3u4qr81inEfJm0f76V2YP8
vYdi+OZ0FW5xLXiUH5ybBeq1n/wHprj6CsKxfogLvFe6xwLRjHQmw8jK1pZHHjC50vtu7hOnfNUo
1LKjEofFk4JvE6scM3YYr/pCIYvlNT9DC89XwJW7vfzJakyL2mUOBoVp+GaMVM9J/EiX9Zfaq4I6
m54xaKyYoBYRnwM3b5/LXttr2L4e+Lo/D0UfHiZXsIOa9/NFGUYHiJs1imkuLFFqP/SdwqRPXtk1
HX9dlfb63p71ZuhRy23c8Vc9+a2nv4Iuss+4jppFMyvG8KI7qyqMZjiCugtQMzwJa/gtq865xMwa
rMxoaLrtyIRmYfk64ut55Q1JPT1ONQJjxi2woKMhJ51ArR5CM93LNUwe2axfrT7pZ8fvlMXkjMB8
LQrFxE1+zA6V327K5Blt2cKDDFTFvnsxgVqgyPPqleVRNrqNGl2MnnkzZPzs03Y3RaXXPzA+NvcX
DFkZsXln8PzfLyDCjoH2YO7/epGibZI0bf7//8q/XiB/j5rEqHPjhke22/Gpp1O8AG6m4NPReyQl
4Sz3Vqcns0XtOT8e21q6zozc2McFzELS5O6vd8DjbyHRiC1D4QaguK6tR0fzHgZ4YfKMjCLSmu4X
d8HApUf2xtZx3icOpByUkBa/T5BGly5iiVPiVCFrkK0dzSii7IY4d6IxKz92xSJgTFFm5+F8FmBx
/qFYbruCw5pdkxQBWDUzCQc4DWHuGPiQTJreRncatcC/F3eOq43bvMi+DrPUG7dV03yM8NQXWFgi
NCpusNTtofuuut5r1IbDL6z0RB/SKl1kDHWSkmIqGod3o1WMIxS7YjlaLJKlJlxc2ZHPbhhdaG5l
3munWueiJC5Pa51XNY29F6/R6g04A9okfBmvCdndywRnynJIo+hQDjC9ytbNHwES9YTKO8kpRKh4
DP3Zrui71q1NkhNYazRMcrZQ8d4707sWdiQINydZEtz3fI7N99nBv6U2kFQKs/lmtENxKGMhcB8R
+9tMbLLkSMkoDf+B3UtwRG+YrNt5FulipC6B6JA4UKy73BnOrcE/lHgt2/0I4ytS+wwtP6mp8h5b
/eDrHjtuqn8B2ITduzIh4w2R+E5yozvhFG50s/6pd0hwvVLk3zCFLqexeFdlYh6K6+4M9ygmJi+d
Z83QDLZlrZzStnRv8qb2SA6Y6weXjNVrpk0AwfMGmwDdObm+OOA12RO5P1QIh+yw5mdtNgt4jRK7
mc6llxj3c2Wijao0ivkaTf6adEl/xQYJ366bpVdz6MhrjtviI2uGlQRO+RR8Cwfy0HNgJPCb0RFl
biBwgKKsRVPCX5Li2Ft6bGc3WZnQvZ5VWw3O9b08JNfMXSqtMW2zoXiSKUw4ErG/UXCsRjdg/12N
0cG3nOp+IbTtIjpMrfF1aDkl8ipYeItIVT6UOEkeVItfWBkr5leC0rmFmICFILQRxIqzXDowbPuH
OM7bpbxyi5oZaWJF9x8Qevqny/juLHddoPO+E1dhM+d6wP8Lr3Ycc7RSM7QYtxShEFG7IBfE2hds
soBCqNVGHejW3n8pH7EJgBvjXh2SndAdo38epoIGI9Q0EiPD6D0PEDwo8RR+3RPemVWoe9B1qocs
8Lur5cXarrcKkipznUbt3BczURDEpRLeEr1Q6BVMb96k14+y3hZWbBNMGiMWxitgdM76/7YtmH/T
1F18DB4qNvhHTFdU9y+8YsvPzSKbPC8L9tzlnldeuVsjM8KbKd0kpjYmWzNMIg1sYEQC1RC/SRmU
YrVwS5guryj+guVdLVUWsbvAuxzieKUndbxPNe7GZYssYPaM5admxfAsZzZ9oCvFaQ5Sko3uShkC
NFt0JDpGRyyLOFWsVhPrvniuk3h6lJPtwSHkj1bPuJMz7hwRGXPKbENeTU2la4vXYgjsZR5E4hDN
h1qfPjo1ZG57KO2n//sN/C9ojAeVEn2qZmmUWKrjuPo//ZT9aE+aNUbaQQxheE0Ku93Qt/SAsTjN
co6sTs7CUF4aTyFKmIR2RjogJcOCiIQYZMFtTPptSMbQpuiz9tYaYDxoeYWffvWZqXW3VBvN3Y1Z
NN66yROHvPLetaoZb8Z8Q/6xtrtrdFEzwJluTrHI8tegI5eIBHttb2XtOWk783DHzFcuQTh29XO+
bDKaLvD0N+KB/hi562Wg7EIE7duYbPjBJpAASN20EqPxZFpZ9TjQGwYoarT30XQyMsMtYBDscanH
q6IsGbmqI92NLH01myLflJP/O9fgzXl4HtYqBrWdhsl3WbhMKrJRYccxE3rHcSzOU9peSd7aF5Ot
vrjozw4qA/u7EHR+fCTjuVLMzypkgNd2zU94mhf6lh6Cd97KukIRXyYQqeKpBafVF2BaDQ3oYYRp
MKnBhoEyW0CFUL47ppaRyq32exfsxTJIo+nYVK1PcqTrnqNimr42b1aYFHuvaeMefQu8ThHiRlbV
z0YmepR691OATP4f3j73nxQi2LamaRhQD+GTm5rO8T9PqDSrmhoys3dIw9RdFzmtw3gQvyp8/BCp
audZS6tqk5tKgtrMsc9C1bSVsNzhjViuC8xx8ctu6nM2qLRLim5cRVEeXhwHbh02/vJgGPgm58QR
A2HijaS/pdTu2p1BByio4F6qiL8RhSF711omJkWEA8gM+k7fx1aMQjpJebpv1wLn0Y2UhSUhdcHC
rcq93jopNXhbnf7caFplIrt38Szh5r2KClE+RRfR3uTKgeOwNHMR0LQ6mjX/2/wY5Kls7xodxYwz
VtdR0X7JSngkZHBLfKu+Zm9lvrLc0gOKabWMBRIkfxZguZhrKng8L//8P/MyM4m5op80OVG+zcqR
OaBtpMYCcZbwsupShAShOh2bYum60Uva5aRSdgR/kiMtHwsRCK9yywjpzPfm//C6avrf/jEixwyP
KkxnZmNgeP2LF9Qj8IOVgM2PnSAr4sDI5aSQT+G4JuSpsPFWSqKZm3AcFda6qtpK2WCoAR2watTh
9hSsOsYo24rAqPXd0elFX4fSFDEaOc2TPGUEhVd+InEWxqUcUaaqre1MhU8SYPBDGcOxlxQbGxp8
G55ttRAf2EycBbQb/VorissoZlbvkhn0mA0NAW9pkOwrsCrPdRg8S8nTZPvg8FsxXCf/eQRGsJb6
c+H01ZYgRuLosvK7YkTJsW0gSVSZ7TB686OlRGh4SsUECzxJwlqeIpGgBdRGQ8YJF3Sb0UfZOfXg
nCHMTQsp3MRfVh6ypPkdBDqwDEyRreW0TySoAR7RhLOVh90Yjacus9/vR36Oki4cv7UzYijtQ7E1
pwzraAZfcMTQBSGbQwKFxa6yMn8pn8VLA7do9ncVPaU+iKm5x2k4+7IY0m1YBf6uVhP6VobdwbOl
Uy63ga3X9Ccx+iRzyu5TY+zY7I4HKbQu+qheFNYgNllY6gc7UzDN4Nlyy9Y8sy2fr2TTVqNLjaRa
o1msMf0CnEMbmHKGQTjtXwPluKPo+/97jXP+xrDyvdC5Gumazr+nWX+TrFrcVnDLYE5mue2uKroJ
UjZZ03/Aw8Ufy2bKfC2xWUvPYR5bX4/D9ozXhbC6rW3r2gKisUHhiMI5szMk10b4eg9Hks+2JioL
kmQpelEqop/dSr1Rrw8GZxfRYoJy6Wi3sbqo6Ih+1kJdZXNravDVkzDb8h21XL0cIG8SB8noNLLi
s9aJ7lbOtBCrT8/GP44GP8gPX0TScY7D8NHcKwoNdXmPgAsILEOkoQJTxGMw34tmf03qOcO9Yp+m
EHKjPlr3ILmozT2YpYC1hhoVx5SWt2YCvDvkkAlmaJO8yaph5aue+kC/khONDcWirgnBYiBb/k/a
w3+xkzQ+O4o8W6W4I+vyL+RrR4evhXISb+/ed8CC3Ul6lpJi3Pph2r/lpo7+bZxtkCm2KrIjUASV
SrWmEoVaQjQzhBOyCbrE+2kVh1Z2W31ObmvK42tsWp+DwkZhpLn7UdBdlIPzPhoeo5zRfQsSER1q
/jBG6nAN4vGH/FBB7LyGFRqT1ursreVaYseAJXsOUZ4J356WlkUYN2NP76phMdzi/gb7NgeAKhEB
eIust/oFg1h3O2YD5O6wyM8i9SGCGGj84eIcp8ToMIAF43scBlf06esR1/D5TsuyElzegN8O8jDE
IsjmLFXY6c8fkho2JPQFKPByhqR3+gny1DlHDZG9Gf2So+vOCK2nEpRFimbzSqoJsDJPAFpqQi2+
FJDdEKzN8fVKrmxs3U+II3D7c9WmIBe8xlnLQ9fK9tD0qicl9j5yNSUX8F938E/8UGJ2XirUwiVv
NDV1FaUDssXkKSER7j5SnLL+prCuv2hgIXapTY7MEDXTW5lYmNrxFCbNmJxsE8HyhDH5AB7de9H9
5i4D6HUAhx7cTyKLvJOP0RgXVKCsSYVn/NlDGjJ0lUYo50LQGcFn1xTxUljV8FDYebprUf7vawBu
/2Nf4vy9LwGep4L2Vy0bG4fuGn9h1Zqqqg2FBOvtEA/qTsZvjqkTodgKscRIPEWqWzubOOXvXqmj
QWxLk6143l4rge60bXVYun3y06jKcO1JwUUh9Fuk7TJPpYyuEyBKylA/1COMcm+kuGKhz8+2UngM
MZ3wx+R167JOyzdnsoNta4fnEM7fmdhIb0UDQ38IBsdbkfurPwgEoHYlcpSmav0RD79atgXvd0WJ
PuX2swNruZqp/61ZiUPTNqcAtuGzxl5zNRiUGjI5gxy0i2rH4Rm4ebYwRsKzZzBZD2RjE9tOs8Xk
HhBsiKpMSjvMroDRmKvbQmX8RjD1WnaoCC8dNvJQ5q+OuZGueke/RtBdHuome5ATWXnjtkq7EQUU
dHmI1075H5+k4ep/Lx/AGYFVGKqtG57m/tces2bgjDNdCfa1rVhrjQTTZ2KB3E1bUbWoqeE9R07t
7SsNuYF8FnPqiIvC/5BPOpprP5QteNH5/5Q3NTTIaQQUYOH6WcmHJlE8jaVtENbGP+h4OTA9dJQH
+SSSSzYBKNa38tk/P10+2xRgLcwO/G7rUlBMfesxJEz6xxQXzqDlT/KmshNwxErm0I7gsXjACRQH
xY5Gnbi/Qm9djNu68/V/FdDsT0nlv/35N/oO4WSkV9mR3Zh4AlEUH6qE6AX5koGgwQrxwcVp7adI
L5OzrPBMDCH7Uk2cxd011Rbmk2ZP9gpZr7nuMkUDeeU5xz7M9Z0x3xvmx5BnzNIvDF4zP9VuNGI2
4Remt1it7W2ItHPZzruAsGVC1flusdMqldiLUmUG5sPyXyKjxxKmVDrZWAT1lnRBuy5u93i/hrPH
77ZghB1v+vnQVwnYQleKGfzDcvz+w41rYxUgJ0OMUo0HlEnf8G3UR3J164dKBrPo9SFTr8EM40fU
5y/U2rWOoe7sSpuFGF+L9lor/YtcUEhaWrWdGCEjBOwwKX8Xwg8N8gzm5AEjZa6LtlCsCXkm5q/w
xFaSI7KmJmPQ1/zT6CH/m6uFKfUOraJa72qH68NJ/YShUOdtqhE3U0oy+bpzD64Txe628gES1X5o
r0yn/pbbPYEoartSgtz/z3uwK/7rsf943cwCq0XzPDZ5/hJlvLSH0HVfj207QtNH8I2YjZ8p7UpK
+4AisbTgn8nil4mVhTaYJCnZgyG/lVNZcO1FX0+nDd3Pw9SH3ZnuYnknfuoFl+3Utt+E42YraQIC
qLFX1J4PNR/L/Z01Jlpl6RsWHHCNIZ8wcO0Y6Bln+7GqBB9xKJ6rwmXyHOsUPgBbH+V1V7j+G++v
f5QPmdNyBBC4r922wWpSzILdUSEZt2w4H3RiSIdC2eeIbaGtVT9FojU681+yEyAKsNUMIuv6515Q
oBhtSrU7qLOK1WoVgunU0TjgoL4bionwotijQb8hBLm4g1zkY05Yb+pM/ahRiGzpg3rfy2kNy5Q+
VOxBtoKSe5FEkTigL4MDexW4TFSraByP8t6fG7Vyhr3iNvdX/HncXvIFUU56FeqrprZQ5syeV3nD
eq6uuikOVq41OpfGK1aYv+q7JQkTJAQ9tDJgoPLilTpCyV+nKCyujRCfsmPltXG4DymRViVhSEuI
cSQEEsWxtUq3ZtY5lt9pcxCrbg4+rWe3eU30/P54IXx3zdiF7FDeMtV/JVeifpYH6YCtNEgvbVAw
b+4wKSjDCDAQuPqfr6HRIW+VjyWN0+0Q9JcbZZb29aAGFkZfIqyav+FDWX2/c4FijXgckr+TbY36
45vjRQ+TVqTfCyxE1G0WjRq+jhPJe7d2lt62YeOiSQXKKY/mm2IUFiEb1BO4UvFO+XSL2mA0F/dz
nnlVt6V20x6BjvyeqPZ/JCMNdnZ9kJ5mSVUWIpbQdQ9i+oxOjJVpV3ZlC4W0M16Z1rITLkeMHFF9
03z/FRMagYo8tmqR9SVpggMkbqqtESsWW0ve3kJXD4gh8uehVotzojz1WUx8bWFnFWmpz3iWp8c7
Wirp+UuIaOdro6Lf4ZQXYfT1NZDfgHSwXxNMrqSQYeqQvdKEybHTlTYGeUTGlqlsGlE4iAfrYgN9
MVzRif76U8Yc1zOtfy/MpnelBVI/Wez9LQ1MYZ/a/cJOCotuPJF1gVkAXUlKZ4+hcZtkZfd7vhNG
9v0OAvj7HflU2Csrnfigqv80O686UREOZ3u+SdrEQWNXgN+usmrN2xcvdRXF76JuPa6uegfAIXca
QneTfi8JIPBTri3u0gf6Af5jUzHsiYd1U9ruRRZbY5IVB/r2IFI7R71FotlURoDdx6mAtI4hIaKl
Xx3uJ5QZiRuoAvMp93Jnxy6Ei/kshgOwHJAZvatKMhBzkJLMKSESYZi2XdI8vEOvZsuysm6AHpKv
62OnEUyAVlTsG77fiH+5/MRVHD2xWNYnf2q+kwPBV0w+y8YX+Gtmm+UP9BDifpWzCfIhkI9mx5/U
d78lXRhjG+Q5Z/goDN276lblXZGH6UfaGKf70b8f93oLsY/iVzgs9I18x9TEDTfULBWaOJIUSCmM
F76fWpcmyO01TNt02zKhb4viNYFpehGpicJKHgrBcp4jtJXPZu4UA31j2ySsZCv/toFexG2YwrU/
BJAypwZVvt7WCxIhxC+nXoPu83/1U0wDUbPrlzw33tK4MvbEkSzlGWmbE327JkckjGjn0b5AkvIf
5P28EeYBgiNrjRWii6SHUSFZVWgCFNBR2vanmafh3pgjDWyPNWVIY0C2+QL5LSHHePuDpHI2EaxJ
fr3B4nyCpDW4IW6Cgb6t32wtJnR37Vo7H5axF67DDnFd3LlX+Qr5kGyaOKnx9T/YUTud6h7H3WPe
AJgm2XWefpfVhU7atBuR9Ms6oxkHkP293azlNbDM1PBQMdeF/aNPz5lQKbqws1Zy86az3dnJ0qHU
jeoc+LcuiFFCSexUQkbNHspAcfIJzlmhyCk/UjNcmFiA89JBqTXUgutw2dlUptYL7ETzgmk9J9rR
CBjtBR6sgGJPg2fY6G5lwYJl868VyruVQMwsh7E93Dff9+Rjor1ea1HtkXOUD7JRNx8ZQ+ouUqO0
9pWFGMF20bJbjVWtCiMlDyNJuaKiZa0wnCA7y2N73cWptnfDwX4CG/UmbXOdRd9hsOH4BVre7+e8
n6Qp0zWRrt5rGQ1XiaxwRHbTEI9fHL/6jSmt3GhTVe1bkRXPgxt8a+bZajESQIaRur3Blm1XUxgW
kCaIzO3K8CJTYmQwTDNDNovJ4ney6jsRA/T9InBi9Qc03I7SuUxuneO9hoj+thHEmrsvL4npseU1
ekofAvSqrwVLfQTVxxZq91MN0mUt5YgZUw5BONWH347OIpxK/YmQZRDkCkBoq5iUhbzkaXIwq9KC
XvUDWgkX09hS+kYdBqDOjEiWjw+44Q9EKzoszHazMZPa3XteZj/QEWhn3BJl3fAs/zR5A54gv0Wh
R5oBQK7QhIpdJeC6ohSdvqPGxgOQc1zkxMXzLo8oX2ih14krfBQ/IW3foXzJ7ZRDM6unwwzSWgii
eR+7GmGj1WjxI6A5vBtzT96c1rIoD5NYXFWCYeSSTZpyw6yOwfa9KDcjbW8Yc9TgGHLq9WbsL7Oo
AaYs0cVu5J0roDBP9txoHJsCYOroNAdlQI8/YeyTOCKlarpVaSTxllXUegrHeUpZ6Dvon9dixlsp
MVnXqaJA5dOUZW0Jn6U2uk1lOwK+Rv/Fl63ZBwWSLnlvshjClsAxtpNX/JCnde6l6aX0h0Wl4NeM
Ii+5Vo4yXcnAzr7IbwW7inMcNMETiTqIWQrlIlQ+PjT6ORLGobj+dQ/+9TKzNXhsCHCPtk9Ah8hr
VuQs8FpgMjocgFlVzeQnPhdmfCW8/Zs0gqp6aG/ang5sonfei2COLnR1S7Ha/57vIMQYfgcJzCb+
26PgrdalNWo47HC4y7+nNYKLq6fmUsN5uDdh8z2SQ1KQ7OHXN+Boqb+o/cRjX4FVGVP78Nloy6LQ
YixsHp4omto3vbJSrgbuuClz3X0hOOxbXVHZ4ywnR92Jk5GpijY92LMWKTTGN5bWcBuQbbskqBne
e5Xl7l53y4UBp3HSyAeJ4ubrZuqN8YJL8jIlcX6Qj0PJ/npyxF5zyLWPinFLMaNSzMJoTmbd0ccO
yovs4MGgYw+uG/1jm0ToEe0qOCTzNrFFcLQ1hdMuZSFA1Ng5IAiZVKeKInKODrizb5FSLtu4ZXCY
1B9yWkHMuriMevvBJimhpYV7emxI9eEEzdvJPYaO/tl5eY66CW3KVOEs1B1DW3WzedcqaRNrFbzZ
Yaq1DXm05gu7iaVUPLMrVOnNG4+60X5Ksq68CSu1vDipspAC0V5zmkXsYEOFXanQy3ZAlPhM+K86
FvyjEqIlwdxUL9vAT5fFFCaku7jWrvON8FSljNc8XakJh04v0b//1gxhwarPmV7aKlG0mt5O11it
1GOidNlaz8ZvoSrs5Bxw6dOqpwak5qfV6toySZ3u4mWC4PAC71+rPzW4ZLE8FNqtnTQaqgSZybMV
3IK7reMa65VJlHJgRTFDBuNnkPDWVyPdqqjEkWHnb4OGP7+0EgCfga8+xKjSOsUO1lWHRdGYZeo+
2OvV/T3wAzh21Gh366e8QhS5RtFe+1thu+RfzXENLjkPme9ZJ1XruGiEClaFkM5IN3j+gpREfdMW
xknPTGfZJwmQXqEuylzxdmjhWbUoaBd5b1/N5IfXNiilAwu2pvfodfTe3T7e2ZQCTS6eIs07NWJ8
GFDko0asbVrs0+OArsTuhLeqsvLIPIBTI8BcoGEcUTp7XBs9a1I7TAutP2ETVxhlouHpC9rxqLfT
Zh4Wtoa38XHQEGBREtmm2wsy1DbgYlFV4rBY6g1fb9Nvn5oqHvDJaxBlmuuke87Kiatko4bsqxJ9
hwTAAkaAPrhpoSVECJLbwR1WKj/lNCT8XDeDZ+1OT8h4gOKUHohekoJ8lfyfvrWWSaO8ApB+SNI8
WXVD4qxRHdoLNch/CksFhAWGqAw9GGLIbImP/H+EnVdzpNiaRX8REcDBvkKSPqWUNy+ESqXCw8Gb
Xz+L1I258zYPXdFSdVUrM+Hwmb3XhmufkL1oQQtUS1KD2nh+Mt2OXPWiA1896gz27ONoiOlgklJb
y5J9KrNAX3XFQ5yNhdcxZvTjeo78CYaxx838XCwJermq/VP1WJizz17/RJAA8y7b6iWJ74Z9Jswl
2bBkIb8S+TCmdZ1rJKzwG9ifIP/2dqG+re+Xyl1PZLFLIIY603cxbTEpzILCpEhqmWMc7JA/ir/0
wWzyi6ES4pubgGltVQZuxUi86b7x48UbgfHLKr+xT3nGgpQ45EEBIgefoNMcUUt+Oo1117aGl3IF
aGNxNoVSHFMQqr6yjF+MzTyZskBoC1KVZ3OhUJv1iSdVhP5htq9MA77HrnyrEvtar5g1h0cV2V06
2ZcNmih7GJmRq1e3UcikcpULW/VDxJCE4lmDpTUPbwONsl8v9lGVxY8pudVHITaAjf/0pXxK4pJh
fK9tCzahylJIRD/rDyVgUoQrhXJiR2DkyVMpNX/moFc0EbHvSGreaKRDEoeNqWOOvLQ1z7J0IU1s
SrXMp9AsJ9f1begVnhHm7NgMjZRPp3mChZbc9RxpLaievkOHiIQXrKtCMF3M8rWd6YYEMWia8VIO
BFU4DQLOyVEzHFktIaR0Fx4pCB8mtM2zI3wg3banzmXBhxpy72oJ6aooxzP0vqFMiiDX4qMet0+O
TookVYoRcBy/NSN2m2LMgTIwHwgFu4Ukc2Ab4tBx+Ds3idp/ipyhe8yIYEjMaC+a4R7PRkNdlDyW
Yi4vTpu+A0rbwo6YfSupZ1Q06xTxG21i7C/JzOsA3pwu2vuUGOd+aX6oZAb0A9GDYQ28EJvZl45x
jORokCAOvrOwKpYNfsL+2JUmkZuzRLPTHcm90jBRDxSQeRzkNnQJ8qy7kaJqmpUfrV4g7M3yanYD
Gn2rv3NcJnyxWT3Uqg35ZEgx+o/L365T/3Y1H/WAhtnDhH+I1pCBNVR9GrvrbCkJbEEYhlXPRkDN
XjmYcYL3M5Y8Rh2FE0ByoIKpwk+3aNtDChrBy6Nm4VrOo02XldCc1YRWhHXZSKlFotJbyvQCmb6g
oDURWTT3tp0/KJr+oVhLSDuYvPYZJTQcYtcz887epsXceMMMAbTKU0IM053Vk6jbtwqePgVrJ1Qo
QiozLPGE2+qAXjRCipdGvpKGyng2wmyoRH+LeExpZHFqOoexYF/NP30DySLUy/fZqu6NXkl9i3tj
EE0bxBkiKV0CDQyXneza7Cyi9y4Ewsq+0l/qyvUJK/AK6P+rMU1iNMtPVWnwMJyU1DMTfg57agIg
6/du177nhCRsGiUDiMvVnz2jf19eHDDscf0j+mXYwY3KN1ncjiDtph8nEslmaa9xbH7xzjaZrF6X
hahx0/JtYywCVcl4sHRPYZc98Vn2RysOUa9Hy8TjpvjqNJ33adjVHbP1PEbaDX1s0h7gXGgP5L1g
EQvnoO3ij1Kqozep4sMwZxxYYfjeRbbcSdw/viIY96Gl2QhzUC81MhbLUDl7WON5U4SJFi0Zdn7a
HaClTBEUAE8bJRGjP7Pq3SWJuV/U1AcYsSXsTfWcARQgu9NT1kCZsNzxKTMuzZgOWzfUXoXUe6+g
UtqIUEMZMStblaUT6Kh+QB3fJ/dZGYODBDWmmPkGMyybkPoqjRAPVtTaKEFb9q5ohGTa/FvS7GHJ
GeQPA+kAnZfB+NqYlnWx2v6hysx9qhFtbFfWO9rPgRHslwYcNZBjX23iLmFTY8TrWv1ZT/V3VcYQ
DqBAtBrIHLdxMz8NkTkR3O0BD0wpCMZjP1CNz4CMh3oezjbvG9KS8SNG6jKbMHBoLJHoklJ9rEL5
RLwjEdb6NmF26MmMRG4CnM7WmP9MOhRl1RgDNhKGl6vwfcZWLJsa+YxviJokvCHoM+tK9iKM7Y5P
K2sflE4jEr2r8gsbtgP9a3RqW+CgGNt1r0uVb8tcHotFv44q9h12ZK891sXjHSPV76okT9dmoyX5
/Aq3/QLLwbVjQLYjxY14mNdkZFc8I8gmgXJEx+MAQ2GIeEnNj0hXT03d54R70itPZEHxBpwdbOyL
ZvtpSS83mioPwUkCQy3vVK0GM6TPe95LzlduIsDdZ6fifpchmisTSsvGNp2PMk3tTQG0i1PRebay
8IG8RvtOQ1I1CBpB4MuF30bXrGcPlqWI8RsGZOjXw2CgWaNEjnyeJ3vKJ3uPXeiBexBpIThwn/rl
n90mT30SluC5ytYbF4UcCCyGYLqna1R/1OVYwY7JtKM1qYMn0QhCBV58I9JgUUWS+5QVahClOamU
7GdrUCmeawwkgOrLpZDFR9HDOTaZMhWt84CZr9E+orBoiASjSKzhSiTdGGQDwTcjFY9DJ59CtxcI
WfYpklIIpxn1x/guxhREe5bYl2xqr/XUOxtX718ZXg2bZWJ/j4Ib/WWrAsHWKe2jIXK8uXHEhpn7
MQPcx1ouSjxhjW7AODCDRZTkW4AagYLlI3AQGPmqrXFhywJoyMLCsi4rAGZdvNFlAeSdpPANEUh/
OkZybDkw3FlK9YkkztcU+WwkiuRsN3uPjB+D2qfYqYZJKyliEWREn4ULoR3tIN6T1v42Ci59gRT+
GQRWO1uBrcQZJ1cEP0hSC0jxLylch7mbyROOieTERmEzQhbOmVRSizOXNzs++Yq3sBZrBgpiejUF
FMIzmMunHQ9jHGR2ejXKpD0Mo8TskVYUzWCjJiPfWOsbLg20h4bSb2xJraaXCaupeQbKtbxOdXuO
7JyH18zdPujW5+BER4Wp+zl1kx/amugcL1J64FIG3+2NJ8Q/z248lb7xZ6pgQZWWkm4M4nOdlV/N
yA1+DM6Erip5Mnf5JnEsjOqLgBM/6BWoVsXlHu/fBqrxnGTirUYEom87cAGS17yE2dTomG8mAxFs
3RWUR3HuTzgQyfOAUhIZB4yIF8Ni35TRenkTdCuG9TWUaR60mtQ7jt2yhsy9RrpDOzAUBKOkv3jw
ndcbs01F4qfSwEJWx9cEJ/Sblftlar/0qNKZwlVAWobLercMvLwOR7Taqr5Uohcolu/pnG0rPtZU
RwGgh9rOjsmRY9WApZfQU62Lr8Jh62HqlAsLGzl1MOeNGtZ3tA+1KU4KyG/6pdnxFnIhM1n8dVI2
VHre/mWA4Zx68ddUcFvbUaxtmKydKKhIMDDKuyjdNF4ENnqtPMytNDDdl9odTTG5lWqr7UZWXqMg
l9XBJ+a7LH4weXHER9482qfWsFq+6Sp30RT/tdziQoAmW7lEfVB67E2NIi8KCIxFnUcPNV+5YQP/
p7cBpBQzV2kIHLguDy23Qu5C0TQrbmFLv7DXeyrzRx4FLAMoC12B1ntgmQ60q/WrIn8SKqkDQ594
jU221eyOrzmzi6ra9taerJQ/YUTYpcJQfeskyCsX91lvFx2vLzcrezfmGeq1t2DQtRQOXWAm9otF
0J3f4yxu7cXd6VpmYu02N5xfXI3rjaw64995LPZSo0sbu2FbWIl+tnv1rMiIBVGxlH7+sIZeAPz/
BDpytNOFzEBqnsAASOqN0V0N6+46NOzJie/S2cUSi+rS6VWddcjo0B+tKgrmARnnQmO1wBvnmlE0
7DOEdNIGfnchyTQtCScjPd/coOqKOv7fC+uMrC7f0Hg/ubVr+Yg9nWAem8K3kA1zpcNtNZzu1MfK
28x2E2EsYz+hNiO1MzaRoqjEOkyyj6Ktiq2VxB/WyAjKIjTXxRi6Mipk0GmrmBEOrixjP4zCF9dw
PtqyeyeA0telrHaFmbyEUBb8QfC6SjP6tKTziJCgBj/YTptJFsQLV8a5I1XGI+/gIq0Bp7VC4YsN
Kt266OQwxnH+j6Gzxe2C5au9w07ONaruszkNg06M0BFiQSqugwncZboaNGUbb7OQNhyy2F7NQ4R7
a9gB0Y3EAXBGUqWV/pCZva+Fru5lk6At5fByTYNitavf2xh9XmKP7IVZZ+2HcrpWSTh7gPqmd7v+
y0HKQ7bgwGrpzGyHyKcJDAwsmHhEPIVds47Z5Q5ZDv6AkGR+77nruyv6JwMxlv0Bv6bIByfocvWa
xUpBPfS3WQb26rDv8S3CgYIP6YVpMT0B+obplDZQNXl89smm0uwaaVAyXdT41ZmAui9CshjGUGYU
0DfN1RIWDrBvpgW5eza3rx1aYdTlbZIVAKZrNTAMPQADQTFV5PSWtvuEC2w6EMqektrkfE+Ivlnd
xN0DpHPfCLHXRUgZDKOiyO2iA5D8QMNZOcPWiZMVjldYbHnKt5xewwOG5fXrc7yYww87WS9a1VQ3
JBMDeysZbFugnjgvFh6DuPeJagbzywaygxtRWdAplezBRakkzGxVN2m+gK7C30FlYSmDJ1pRb9y8
Ioko6t0DM5juiMb+H5ieo+z7L9BrrE1pe/3y5qJetK3alJafRgQ3TWS7HQzg+x6ECnuVJaDRa/7B
5/jWIG5uSs244gDIj6wNzmNtsbAdajtwXeIW2EkbwLyUIGoXGJaRzSrbbf9p5okG0znEYfeGE/Kx
UWJi3Qx5hb2xseIJLVpd655WmaWfFM03wDeGWpoKY8CCdl136ZaH7Z+WZdrQVICZ0jjA0yIYF/8r
29HeUMZH0MDrbxePoh1bD1HPk2htg83GiAKr197I9WAlH4XuBtXh2ZrVl2W0CSIjaCICmc8ojxK4
UJ6bvH+Zksr2VX1+10EwrYLqO1up8pOLrIw57fJQzslpMCnrpJn9kwxZT1imPMc1C2pBtT32YYLW
J46mgDgFogbYZCBhUO50LZ88x8L5po/FrhpHz9bFuUTes53g7lq6BeGjjlCj6uFpmuRDrsQYAhCS
D1PPc5Qr3TOVKWf9yrowyiT4JPNHGctj3r8C+HU3Dmlzfpfw2YH59xFulptU0EKjW+H9GNWnoa3F
1pYTLsN006njcf3bzcmst4t55LjPGEIVHKkDIIAe0kSpsLZvedia3TaaBhHUdffpqP/gpzANGgfC
aGYCahoywv0shloNUsir++mnGtrSVypkxW3cR0xC7eZgLci/Vabdm1ZQRKI3MjZzm1OhrFQ82GK0
NO78COKcQmGB8LmkWKrUfnrBgvydMDTFPd75WifFnqcFqpJzWDCBTPvoSBtkB0UzJr47RV+I+HVf
7xsu52HZ4ezyQne8505peHrK2E9M7RlcOYgxZWdp7Qs0OKzsGjeRoRgvpI4IGjX1sUyXP/HKgrIK
AqbTjqNan4CMrvMYMqVJX1D4/JUcMLUZe/C3YqyGjMFcuk5btb6Mzp030kaJProsqruUJ49rjSDD
p+eRMS5tyLc7SNOb3HbYmA1clZZRuut+48TtaMAfmO+wxY60HaFM076x8tYLhcYPbtU260UuSP4L
plcIl8mB+i5GZgJsJ1yW84vrgUSnfY98l1Tqo6pVJ1bZC+UIN0YInVIdwC4XWh3kZlQDH46wM0G6
hmfYPGHO3Mg0vWNqsWzSZVmw2FuHAu6IWyzXNIvUQLrivjYZjU1whhZd1Zm9ucLTp/gRDcCpIm8H
9K7F5ND9snAftHZ9zd1wQwQK7Ke0Un1jVJkjU0LEGuflUKnfuK8RWEtbwlDhXVbK+BNkasAkgKnw
UqF8A5cJ97na1ApIwopUuNyOoZ4MwxP2TfaHdS82ObU0yifMt6IldLJL33ENFLQjBNfiv/pK255N
Tr8zGkxPcxXBP9PXqYk+BJbDTsAq0Cfk4wHtX+v7lsvUTKFKHGt5L0q6AQJxGGTbchs6Dfq1xiI/
OnMfFrFoPqPexHMz+nhU4jhHNtPEoxVrh8dc5Xtw1nC25CVNlkDB24M2CmZdVCYvxSzjvRuaXt1Q
dJllXQYhoegb2w+xDviNxaeTuMmzphG+k0yMMtTpgT36Stqnqo/L/mWAP3Hso2hEY2jies4yNZhs
fwCeTWwLLfcqT1p4drpgnXf0wWNSdi+LLXaarOtzNOi4TlQQC1Pzx1QSyBI1DHEca9K3eYRrIAuC
Ks0/h1b5Uif3pc1lAkeEYK8cswoSqCbkFUA7U8zk5BRiD0br3cyIt6ngTUI63pmLFd9FGn2dJqF6
DA7prTGq66FhzDUeBwJdt4SClr7Q6VlhJE2+RmXqOSVIqborAzG71Naa8dDZAAw07NnbYkw+8yb8
qO3uIQUL3SaVHtjp65yt5IeMYmle4q10+uh+KOszqHZf4cYNmKmUvku1o1fsYFUtuyB39dU2eXEb
LmoHP39QtOHoM07BYGRsm6ivN5qj/BRLcY0lzIJEcPbpZnZwwoV5sgv21VZbYytXJT7+PwquyvrB
ui33TTLiFUXHIiJ11dSWpAdy5qCB+lesjmyqfpK0NqPWKcc0nLcMI39M0g38Nmzuw2muT1qW4lZT
nIxB2A7IL2QMFzfC5NjziSdYa7p5MGZYt6c42yGbo5bQ37IGjT1WZWvDcg/YUin3okbz2mCRmS2q
h56X2qm8MMPADSxeW7c8wCx+TQDcUXXFRKaW7PgzEymRG76Xi/ioebO8oXfWOfVLljumr8ZG6sM8
MvdNp13HZborJ4sH2mBqu7z+UQkBK8d6D7ZIeQxBSu1Kow0WANxeiaEwiYpA5N10pAr4iObJ9IsI
+YXTSSRDfIblwqxLKvBIcTqUrfXFj3uygJrg5Mo2sauceExE1FKk9MiVoBB9dktP9+U6/1QYbQ2a
zrLX/3aTs9ezCDOh8A34k0c4SPdWQ3CykxrpVtfO8Uxt6pSi5U1CUzHm343ucvEDgfWagnOeAIyN
nbGvysh6hXVfbpqu/+k3cCkHQkhIknMqbS2YrHNVVkTPj18qki64B/mpL8MPYDYRXi2sCEtpXA0N
aWhsYNoK7SmQLQspBht/4JEQHttCK8gl9H5nCi9LNnAiAnFzaiVho3sNO4G2U5Iet6SkWhAsTOok
so4FnL3pRG88juOp/jfAYQJHyAiB2DufZFuNkqdiyhEuj3XGFKNve2s7WVTpuolmynKhrUU8y5pm
MK6NFX47rEGRhAyMT+hkCXOQXmvF9QHckI16kO3IKNTaN6ibKDTjb2cshk2URgqnXItMy5i/slh2
u46XNUKiEAg47AwoPVwMZmi7RB37HUJPE6UnguOJLbaXoFmjFj8nYBXsodDRvrA1axRzj+yITexI
5TeG5VaeypyJdo8oMWVH91ywjIKExTVL77uLeV71LVdx34cVetXuj+pE9AKu87FacSg3o30y4Pms
Wg7LJcyuNnot0i86uqOB6tsOhCXhzyu2CMJaI+oyKbcpQO65WSQrwhj7P0VKlKs7Ltr1nnTdIEmG
B3SoAz6iAtj9nL4DkCWgTLTHAaT8Al76oJfZKUun04wgRt01FW256A1U31X2ZKXbYiJGB5e6r/AY
tBbBdizqzlYNGGQZxz14PWfHuJ/h6pKVXj3WW9fWX00ZvaSqn4K03Bmp+DEKnnhy3g/dBM9gjNkA
4LCXQsNmjyTN0PU6QHT/WEqEBzjW72ebhZKSJXvJ9NyXth5uItvxzbYkPd4EzxeaFq7HRWOsIIiK
KnR8InHp43hjkt7RdwzMYad2bPehM7BUmRA56iNGRIHsK5k51fXKAfVev87a/CPf6ngI9yRy0GRl
uu3ptVsiVS/LS2Q3x6VR7aBbS0JyEbWWCe4S5fjEyRz0Fqg/KBJRodL2yjkMetdElUA2+razj5qc
3vE/ElSHBlo1nG+7gw+WkAfv1F/GpH8jC9mSCYXpU8qdMxXWPtdDNriTGcCLLoB1WzvdCp+1dt6H
nWoQk8qmL6sv/bIGMgI88rQhPDSq/qm4tP6Oc276hHBoFHi+WpsvWdEsJ/q87wmFpkxyQm/msTu0
RgFxkx+dvpF3JjfmILb+6Yn7nfaccIZOeZ8Vyp2oGamWZvlZdxFtBdrjbSL7A2gmctDDDGmwGm0Z
gdP03E89Rl6wz47nduabEs3/+pqlVep26ma2hrPhUs6YcoTpkiLBLORL44bxhtHKZ12xKEUPzZDU
zBYsFF+kCTxZBMVsUpVYReI9GPS2Tw03EpWDTqUk8mIz9T+mQ1gK5Hq8KX5XZYTU2fObUaOy7Aau
SDExrtCYfw4x7IIIqvxmSI2XDEFK3Ojv7Bi+qqZuGJwoAUIHwybPz3Nn7IQ0LJcmL18sMK5EfRkB
GmrkqclnVSbfq/ltJdb6iFkXxCzM/6epmje6dS0tIPdx8TCW9C6jgi1ZgysnKnJDe4k+DPTpKWQm
5RcpS5rG2SFpL3aFpe4GK4fq27A0Z1TF7p5jyGBhB4Tfr8sVx+jmWUC56SUxN4VRcdelFi/PLRCk
C/00dAyP9ZzDuGNvnTDCZ7DZyFXhv1WUZLl3xQKiuItPyagEBVkW26SK/7ZsiT03XY94glDchVFq
lIGAVBHnCFxNp4llB7jvlUmvX7Rc9n7hWseuGsagZFWnZNZXMeI/Y5r1rjRcTprDRYPyEKOwSsED
ujfS9W9l0Jz1UQ20jx0G2jrCEfU63dPuHjBmRrsSuQbeKUb4o/uh4U4ErlvUVwcUwqZanzmJ7La2
UL50u/oCAPGvNL4EIVq+PqrI1rPmyUImo4DE5/nfsxRXm1PDIsfrWP/seqt5Cl21PtSKGoiwGPZN
dOplnh3QCDHmVBqTCb5DNKEa/k2yiT1BG10a9Q47Wr8LSe1DOjvw+fBGmFbfbueie+5UxdjC2ufW
CoO8sL5C7kjgn8bjkkICo6A5OLoW+XHrPNvLH5Dff9hWWxfwsPjioXOM/aOVigLv3HzVYk4YrYB4
RFafGO7zEDM89neuTy8tHJ12EUYQDSbABEefd0Zi7ew1xduRLbQvisFs6fJtalZHBs8PdWenKCoI
8uiVH7luSmvCz3gqM+QOC7Y3KAlsjLXKuUHpTpQOtEHG1Ad9aj51AdCoso36qQbcn5inxiY3yNRa
K4DiYuzMLjJXuqjw1SkuP5wweSgRHf6rUoOQK8u8Y7mM/r/lQNqurRwPu/GPXUNKjivtEE/ikDFa
vYzALS63eBHX4WYSdcpSxLaIk9NQFFJgVPgkZ+ddj6YarSWdmslio09RZjc3hX+TTduyXvN3yzx/
1Npug1youkM2CuRjFnVQ2EoJsVk/ERfQ723LbB/7CD2eq1Ay/n6p5lhoCjTRY5n1nACKuq9kqOxa
qern//6bE+YfltqihVjtWeWwRHfMju5UJsqr9BTFROSWzYlYuPmSY7524xANhG2TnwOJLhi69XbB
NP02T2WKmKCOznAFQSMACLFMJ0F+vFpRJFvaGscK1ZCuX24cql862aSLvTGn6qVAddiT3nQpHXyj
LMwMVoMoQG/218y6Zygm0BfZrDCyrit3tRzvm9XkOFpoI23dKbeDMJoD+WlyY0Ns44onD4q+vbqf
DYRgt5S322/oFt6/DM/AdSpmdPAhhNzMXO4yE3kCsmQ1+P3/EOlrXYB2kBCnNeJ+XpD3ShHxnrB5
06HHo3Bfzd6zliTPtZ38fsWYixe4/smUhY2SOkANQjyroaPkW3sVdBBC0N7n7ct/3t9EGQ5lp3H7
VMnPjSSEie33q5sI/aZJD4f8NakhXMUr9KxMYUm0hfkpY+X1968ZwR18FYIAek1b/sgUC7vgEfXU
I7XA7eKQiNe35QkhYYC39ZTTNbF6hPCkS0otC4fdTvTtJTcAeQh0IzeKSWZreNLi0T43eiHuUUXT
85KKENRphDBbi/42rrQfyslIOdDhx9wgqev3+0xciYp+w6jpBjf8mzmMZDYXZfjrGxUNNfAoso+y
17R7xcjXR3Ck33PnEmLDcHNvkuC7at+z8yKHiW3y+nURSjrN24cwmMO5Y2x3N7Rzc7VD8PCmC/9p
YHaZOLIKbhgKJPAkDCsjnIn+HE36p7ratBdj0vwwJpKwB+rl3/DHkVsUgRya8hewuRhqQb+qv0lr
/PgNo1Yn0gYyN15OUa2sUlqkoGBNNHTcxrFUYcEBsGq3ZUYW56/Cv3Hd5bpQSSRLyr5GsNXThZ2/
NAh0kWMn6kWkRXbkEQhXKHSwiONYKW7Rk/jpeOv/w3hcyPAJWKNae/aK83uXpru4ILoCoBJT0aZi
6crqe5Naq1ZkobRQSPjddooQR4an6gWxLumpszRfHZ2aqpjns0jWqCYVGTnxQUOYXtMZVA6aK2Wd
9fMoxJ89H9LI2NwIqgxrTqrqdic9G91dVsKcTMZJuVYmd7rSov5kKRdtVBZVDKHhgI+qugcOAhWX
7IZf8u1Qo8WiCJZBauOhEINdbohldaDsO9GdGcv4guIFzh9IaY/NS7iRxCPtsyr+utFGbdhyOxoO
tAm5UlxN2AejHRd3uOmL6+1bxSx+ygE/M1QX/ZeCCdrqVdEFziu8TEfZ5NZWc5fhGegnK+bQ6p/d
m6urG1dQMZpCtl06IMSY1JcuDiGfrF+ipk89DabcLhuXtVEHtBiJ9F5P1PR6QzFqNXK6eE1q1+Z8
2MoWXdHvGSf+92tUM7xiVe2xJmTB7fjSLL06YLd2WaQ19fn3rR8bd4LnzLptleimiqRLYYV/6UmG
YS3TPDo330XWOSVhFO2/24liZ4icbZe7DA+06uUlVNb/A9ntxqE/ju2wjcGioxbsjb2pYf8mcad7
DofXAWfG/e9bMSf8lUPPvifiLMYmwL+ltus3QNb2NzN4w2FyL8Fp+mJEs/P7PYxuG35Kd1dNkGOL
1m2At0QisKuaOfpEAXNDf6J/8Dnj50+hvtt0/F06ql5ldulf1/h7Mw9Z8fJNkGH9mrlzGYygRVk2
sZS5CbfFZH7oSTPc3W7vPnY+TL1o/c616KRuLDArTNKDYnKO3O5QxSkfplbmjwVF9NWuq6/OfW0j
oV1vgDny3zZIE5XD76E/jsn8wFx9LATaRAIPdZhoWofKoNGKO6IlLJ+RY/E950coE6uIpJsPN1tT
VzrWUVrLlbMc/V+sOMqhs+gKcdosBzeyEe9AN3riutvfLjFntQFWFSiB25e5ihZrDum7CZ6J/ri5
tnyJRj7p4dA+o28wsYmakLHX7yd3qZTdV4oxIVByfT5UM8sa4CzNwVxbe9eIBEjQuWUHqKk5c6Lx
DDu7vFK2/ucXJHGWB2t9ZMag7dYEpgAw+fx7FtLd9Y+q8wGGzHzKo1kehmjOKWGfy2ESXw4TCWDQ
4XQeI4eJMIXQ/uZ3vZmZGkS76N8mLyXEYpuqGdZCRBLgmgnmvhlKnE4TyNvT5k5hshwbmsEAYvjW
o9k91LNUdwi6rIeyqckXn838TxW7Kz61fxiBl3upESW+RBt17gjYe8X456VDP739PhbMhMdYmKcp
sxbZ7poCs8VE0uR/8cHtMECftnCkrdxZOdNxoKjq9XsXqUvQGo72MGBTJ/rbfFrWX0LQXxQGpX1s
B3bPE/N+OUFi/4Wzu+m5S3l8374CXNOcU2ZFZf28GNrZzQBrzDEa/h6R950A/g7fdGCQv/5GtqQ7
KRLxprKn2xGYUuwTRcle1z95+w9uf7J0kYLF3eiN05Q8DrZyuRlPldZQD2nBMlOpXfFGKheqW3wX
Cq67TUdPS9zYGsui90gvk0Sue/veuNP0BL0tNdt+ifVLv3qqREafA6oKfePcDBf87qbfzK71Cr1p
32j5ueLseMRz2TzKfDnfDkS7ye3D2CjFxmEcENQ9P3vcIB9khxbecb4rTxAa9qaUMCXaZtxbKrD7
arWOAKerPJMM3otjAE+r4/K57tjP533RnBvRlc85AN6g5MLdArEqnkveAfJf6PkM55MFo/nEhNN8
kjPV/kKAzY2ZH6tUdetM1FhcKJRzT5RLdFGnpP4oszbjZx3rIIaq8qGp6kdZ53AqGPbcKaV7vDmL
aiN80YdGfZ16+MYLh3Rohl9xLRH/rX7DWyx4BXqgUUSzRVkk780qJ623rOSba9hfMJqNf/VraZjD
P1OUzzq77reCvn6jCne8VPTeJ1MtRKCtkNNfl99v8TbH1jVS4No2zEpXOfryHKYOQEoouX8Ks9n9
AkDnXAaJHjffgAG3amiyZwcni9XN2C6dXIgh5Uk1EJHlxZaiXtixVOz3IR8IPe4DgUgATLcUL+b6
JTmsCvNtZl8oHaKjywQDn4hBALiRLe9Fbuqk88GyL9zUNvaW1M4O+sgLiSVFmzW/X9y+U2YMFH9f
h27THGRW2t4b0QAUvQrTze3L2y+qqWhHvILjPq2i6YRXFjZ9Rr7FSInnpDM6wN5NtpB+qD6EOlKR
pnB22XW+k7bnsIyT+aWRMj8z+PsIU+tz+l/btz1n2V6UsYoOgKbzv7+BKzFr2XPLnpBcjMSoRtbT
eZwMIq470tumFqDO7dQVeY3SvFrSu6glus6irXqru/gt64zwp8E7BbzbPkJDMJktkw6nhZV7MJoi
f+1dbXcjY92+v3Ky8gUfDVse86kZUrZ6EeO3W5V5g69aYFkXdrpLUn3NnJa+oYfJFVgakGeiLnYV
2Sz+3K8KvMXso52Q4NjpKJ9dm002jGiVKDdjeHA7618vLKp4C1sBCqZyPN3CEJpBMY/OErK7WwlY
jjTwKsz9iCmXmRaTw0HFcC1WP7ZbGOX/QxUU/0PYeSw5jmRZ9F9mPTCDhmMxG2oZDJWRmbGBpYSW
Dv31c+DMquyqMqteNI0iuyKCBN39vXfvufbCoSyzKSyL4/f/+x/hYmv2fd8UuuW6Oi78vxF1urqx
ciyD1kkrDXs7EGC9sacPnqyS3d2Eb7g/MyeZNso0a+PHY7HIzhHQuPfJQH8eRyAYF6NgNcvkiaRg
GnzPjvfsEYvkrNpOO8xyMoDr+vOrkRrXebJ/QuQf0MpZiD0QXNVnx/LlFvtO8Mm3t640DlkRlZ/4
7oERKYv6lDbpWyFFuVVfCmERd0trb0ZSAH4xREx37t1gG2hLVtA41uz7bnuda6BwaRd8G7mT+IGv
7oTpvqMZgaoGa13sgIGm58sYWx2pAYaiLUxprrB+2etpGOQ5oc2wmRLOs4GTgb+iagPYIEvkvNI4
q+xljRg5mjXilTdTrlJdRvs69ok+Nrr+tY/qh1Z35WpySa2UIqv3kOpuyjmV2uYuB2oPJY5WOido
sTaTubhJ+soKxzVaI0m4lof6cgmqMNFzroZ+7s4Glp0PUwDORrM63AmdTx5OaUZE0oqcIUVrei+l
3Wjr8NQYdrMfjZ7sOJGDvTWEXX2eAw9oeOq3u1IHQqDuhSlRFCUyDPTcPgJ+DqhHV0vFY1uLB9fJ
8RE43iVeylqKqlU5GR/KlIStkeP1qpQVXzGH6QY7sOK9WV54sd0Sw29MckPAOndKw85AEzM3j2SB
o3zQpPxoWvJ7OwN2CI1SHoYQc4aLRJ87+Gqql8G0/TUPRFV7OHHQu/7nP8kAhS0rBtBq9QEqs+0w
V1DhJB/t3S4tmE4tp/N6bL80nHVfvcgBBpslL4iBcSrFk/4woIF6hMzG5HKyC6JKiCV1mD4fxsyg
I7EEO+Zgsg8eEnd6v+Q0N0Gqr8xwcI8Oitd1bjM8SpDl30yJoLIcEg7uAqQicoJ+m4ngQSUXGw2m
OAFuwVjqR0U8yDkjzSGINBmEP6a4eUSbaH0kpak6GjFeALfh2JFrOqZFRyLw1JOd4hqqG3IZwANq
2PTrBZ5TAgNcxW0B9rJqopceF9EaXQGQy+VhTkjlrayqg2oh0XTZyoQup9qM5oxUVENznh09C581
vXnoDGZwmGopH5c2iMfhYc0xDlOpR6ATkE3m4wJvV0HDuie0KOme1TpQ9JG29prZXTl2/t0AKSs3
Ru1ly2CFjgzuc9oJIO92jt9E95U3MIf8RpTFuS4ATk+2560V49sPyu6QWMvkpYzqyxBM9YH3vr6g
kYi2XuzsUi+wHkIXsYNXu82upTxggOR3KC0Nyl2qqwJ9A5IFpqW5liMTnNFORn14rU2XeStqm8s9
eUEPtf6ZFqhxGDsN9FLiflebdh+ZSKK7fiJKnE07+hFYQDETDqq8G1wWQ+uZWHEtC0EhqSXuML5n
lMWniNQJUu0D/9VishGbnnOUsqi3yQhJvybT4kD6TnvG50kFEvoWbXKyF4plE+iNuUfdJ9HLFOUP
js/mB43g9OvyqDLB8Q5Tb+H0SIFIZt73qEtf0blob4AxbgOCQIYNxMCqX9eokPYlYCGuelmFr5Lr
wR9hE2hGbkJo9/WL/+dNNo4fkUTZl7T0klXLZOyq99WwMUPbOwwzV+hMWMG9Iuon+bWWpn1jUvs9
H0V71JcLugo8hCoN73HkiG8CHhBuR+Iz/508iYftH7uWrVuO4+m652BEsP/Gp24B+UvcRjDRYyQW
XTScS32e1+rQajWRvs5S61OA62drLPib0gKThR87P1PKEC2o0sNM+Lenimyjh7Ek0qrP0Cj6Rvql
yUuECVP+zbCi9Zjat/s+aLs1yHCZRBj/CEP8fdN2xZtlwEg2PCM/MySBsrZs12rPxlRJ5JU15VvE
EmCrAWVdSUWMiKJqzyqPbGo6PgmDKC0Kth2juAVeE8mzSHrnbcYSrw7GATYLDmMxqeL+0ONm7Oa9
K/HIrbo4Ni6cp1i6KRdMx6zXeTe2z/3SV+5zpsAhUrCjj/TsJoL+VBro73XmrM+/74WZvxcN2iyn
8oMz7qvgTFWCFFo9Lly+b8vfhkNy/LMqrYesBGZpdytVqaqaVQXyTLH5XFHbnubE9Ld6GHt7SWt7
JQYsmeEQIc+oHpKZq0vVBqGIWyrMKNyBb8pfaniEy89IBQl2QMqP6icGpZ2cemG/qbI1HMJTj6nq
5PpZvHFFOR9YGnzYTwF8F193LmqPwwE37+ewQCDZNeIcsHY/qBdShkgFA/fcuBB33jEvYkcs/QmR
zgKyj9G07UNNGggrneBhllwQCsTlQCBddQaMLXh2m2RItL2K9UDTYWywumn7SLoPdZYwk5em9aFB
dbO29QIO6FxXT6VMH6EPUECMZEhb3nWsCOZRpxac1lyGtZmsI2jW2xyZzf2FpWIOEm8nF5qrq+Ex
LtJ3aUdgB6wq22doBJen50lY2BqwchDC7h7saiieshzodt5o/Tc/W/VIbl2wQbc6WBhueCEoWZJn
C+XpUR3581Br1oJRDVoYas/AmT66g14cVWGqbiRDbBQDY/U5hPx8VDtK7eGmak2DKyp51gsNC9Yy
4oD1Ic+l537DRiafrSY1sUpPzjpLRn+b9XWwtxXBMO1JlEHhrmjgge1XJxXK6iFfWVm5Nuy7SB8f
p6VOIHxT4qzbqr41ppHxpPvOuGlSd5WMvftdaBPuHcu1X/QOf5wdAtMyqY/3gCc0aOkzwZFakT4w
oOulfmztodxrXR0tlhbr4lSm/QaMcwWF+GtVBOnVRkVxuu/g5AkwP+lxRlf4uo5q38VZ0h3vx4to
+KHORKS0wY2bsnfHj54wnDA0GyvnicxKC1ye9ea1qORF6tqvDrgw9YHWAFZpaUXI3wlq3tiDqIhL
ZmlemcuypQ556uDXmADmetMsmM0Awkjy4Nzigx8gnfXyeP81DZP8NFNttxKVPDrUvNnJZasb+97Z
WDbSNZXjGvYeey9lvJph1RWsK99ppq0akcxJ7u685SEL8IEYYv9Kqy46B5gONmoyU5jREh5Yb0sT
nRQn7IrDluALNKHVC9PgR9mN03Ly5nmTSSuqlZpwB9vdasFkIaHL6EwiXa7qdtqqExDxa+3WbAVR
CydFkQjQEKCKS6N1yFlpk1Fxf5/blGgi1ZTq44g9bpzP6k2E3/ohlsR7McVokWj8wVczwf+s06ad
V0ya39UPqpfVHtPEDpdtRWA8ltAlwF2xOYo0ftUIhgCQLnfqX6sjWoFC9h6vGgoEG8vC3izAViO6
0WwyLzHieJdAEfJOXBJNOrzOgiRPsUzWk6Lyd14m8K45GkUEKgMqP6u7qYNmksSsqSMfOhpGlp2J
4MEdR47qlGUoCA1nwGxKJjYtVX8a8Rj56AM0rwTpbTtY38cABFuV5yfRT+VD52BLcRuaVkbF3FV6
3VMQgQpXV+vUGv51wAM46Mlr5xf4vJfzoFno1j7HLKpWPPVLeIWVMMz0DzUZ5kgqu2Ej5lDfpXTG
z5kHKNxuO33XNxUNMEzqaLmZK5rEaW9b6Q8XaXb2pWCX3VajgZiTQT435msJMuxrObmvJemIL8h2
wtMchsGxFPopdNPxalooo6khGIcbfXTJkjleq/mkMc7jdhxYM6QxfrlndDUZF47VXH7fAGvpDiAv
HtDWk3A+JR/g8fVfx5Da2cyhpSceYi3NNjcQkELkmWyaQu2fPUXeFmsYR/XQz2jy6RiV7knbbh1v
R13UmzLX9YWQ8TNe4Bbkq1HNVWJ6TIcfvl1pX81IsHg2jB7bdtO3HgjQJly+PXBZiqo5m+3MBVJQ
pK2E5V7UBleqmGY+bxYdiqd0KzwdbmwDVzpBuR1YcXY1tU/qgOJbzNxLRlFnYMxbEafNay1wh3kO
33OCs99ohf6EPpPfKvqAqeGZd3i4dxn8Xlw4U4wnf9BPE2XQyhfoSjPHuNJOdWmGaKS24UmrdFw5
9JMs+Fzrwhg+apSTe+GOAIUxpuD2dQ6Dj0q9sVtvU2OHVfB9NyrLs9kszba6BKjulCThxSjj4Jnz
W/CtWtN/oC9GTvXGXr6c+sxofY5kcVqINSjFzeS/wGUN5++cYN9w+BK4rmcbDnMZf2HPfvsCWzqU
//c/xv9GGfmedWWLUy+Z2gvcgygrk/xb7vYv7MrYEgoYF01lyT05YNZBt8v+Ba3KLgr140ENWkQ1
kFARv3H5tTecUy82rQ0n15+DyjBfs2CksYcy42TaUXKrcE0Fohy+ZARnInP4nnQSB99cW4eusxT8
7DXD4HZHt8L4IVcj7r6WTNMuejG3u97GkK1qnpLE8K3nJ/mZMYkaYNQp7lnXlwOexcLaKNxgU05y
GxRmuFMPndogwAa7mrq07oe0RtuULrSz+n6hUb/tILlNuDZA5nsdPVi3GqGmCKIlGNMRdZXIzH8N
K2IuOe6I+71oeW62xmkd8l3qxzDYuaMX7trJGz9Jf/pJiJkLMannP8KptEVyjNcuBa5xJXCUvkDn
u7vQMWp6DPDeZmw7959oVuVKTaOgade0piMBJEEwB2uSLzYqSkixsDCWe0Ncu587ZHGHGSP6ZXIz
435jaR0xFAGnFJHZw76dyMlWtbmVvmg9A+29bVrnIs1joAlF+2S3RIdkgWxpmng9YnRBTyQi3H7P
NpdAVv5jGujUGHgkc5v7Pkz2ZkboxwdLa/MPYNrxWXeu4O7Soo184DfRQ1/CWRgDbBFeBn6hWNoL
czR9QAA2gwvyzFsVVg9mG4jPSVEM68Lx8I8bc0NpHhgnJBfXmW+Z0fb4SObBbi7qBtaRjo7WfFfX
BqlJ3XWC7hE2wt3GNJ1v+G8wJi2njf9WY/2jxPI8CxebLyg+dKJX/voVygMvDCD9aidfROgsaN5L
mNLfljtWYN7vOEmTf7TJjhI2U4DI6B8y05yPKITstW1E2cUpCERYFDE1y+AxiZh3W45+ETb7sOqA
TVXVHZAU/7ifgFizt47eN09NaIVXgoMJY4pRXjld86KORFq12Pnj5qXxOFUsOHJGddPbYCbj1+aP
O0CU3jCu4T9AbLZS71y4dGZkOu8yb5D3ADH1vFqsibDa2RUhYsJPwv+yFhGc9I83ki6rh/HY8qhX
uf/XNxIbODOu1MvOSTPufrFmJekcib5SuM77KDTE/rvyO6cqOaLP8W5E7n0hr888t9EHVeNNERay
Bi06kupCe4o8Ka5NzDQU9O6TNQ/BUzF3xgE4Fiyj5Tl1E9pNvIJZd2rg4V5nw7XIG46cbZ2XI2tb
c3EBdBptW91Ub9Wbktd5eVRpGAdL2/OpjpaGv2MmgrCgHEwaQwDRWvGFuBDFzFOFbpATXa6qxLRy
9Kd80hGgFJ7zxBihO6C6rvdFxsJQTsk5D/P6YUZxihjCT99hCPMalB/TnE4KWKdu3Ah1ZxInNvY3
ZkhpCLgf1uSvGVLoJxsPpLNRHBXlbJyrLXz29MMs/FNNBjON/VqHB2NOeLSqL9Ixiue2RbNQau0H
NSYq2jSF88VE2tUwbOH1w9+rrVsr4V5qhptG3VtetXLvqyij5tPy9P0fLP/Uhpu4SRKrhnhn7gwj
7740HpDbIivKJydBxOW1w9Eupu6x7sm8W9aLPshR8lFjP0Z1/pD0efd9uTNHSbbXdCRYc1/yOfd4
tdRITuvKm2CiFgSxuHrWkleiTR0x2j/Nk9bw7oAw6tex3V+TWHIaqPr2AKD5OGBQXQcCFv2YWmeH
wCYDgXYDcoiWJLLwoNsYiXWGLfJjDogRzcv0J/irozdo3wqTUXcWAoByvPe5w35DRIxYuYYPe8Ha
ZlX+ZY7ThK/qRjMrDjCN+WZK95jUhoU6FFl2SG6L9i00yAEshgwlpRt97xI8CXUarIx+8k98dTU2
NCLuCRCPa2tvy5H/YuVzSjHjfVPaDD8TG8gWIJZ1oIfbPuj2np27W1zPHSQvyLzES7An5enGA7/Q
7ipUNXzk2YeBAKiYwcEhhXAQ9/DAZYIPOuuXRj/tXexKEAQto9638NSqMERNiVNQm/l56YB2PNU3
adcUlw6TOeaJaZXgitrXAPpsViCIStMl80Oa/VKGz9TWgYc1HW3tdJry6jko8nCH+uQi6ypfjWFp
Hh3naIjGv3iNBaVm0Sli3zlFoh9PZMiPJ/RWr+6ShoLcsacShN4Dny0KO2xYSTGCCwJXlrNJQ/85
VlJ+qjn7sbbOl6pmxp7Skqzt77NNU3fW323jETUffpx4RYFYXHJPrhJ8NfuJ5CDiSLjSk649iMBf
I05ElevNL5mf4P6ItEPRG/aRBB8T+wNaTXhT3etcOqepqDmZ4LM3Cu17YxiPUNhWmM7FTQ+6K+rT
s5dgKtdx2tU932f4SfTxNXwhfjid8DSffS2GjNAkVExWt2+MBg5JIw7su0g0RwAvYhQbQ+N7K2p5
ZWDy4gxkM/n5kyx+6gzPAgj/cW9+nqfUhZaJFpKRtG/DRoYnJw/2MoO22qUf1EUXoTcfh4UsmBXW
cJ2Wezh5S6vRDkbVeTtLZOabTKcH+mPfYsboNJ0YZFdi1hn66f1LUgwn8hSh9XZpuyVxpHygK5eg
MefI6PUtekK/Jee1rJ4AQb35xfCQGWTVKUWpuplJAjlLKOepnlUP0bLGD2JBBKF7LfOHos+LTTvn
e15ZseMS+vCeWwAEMqy2VLQe0F9DboKM71lrr3uAqgEf2cjblTNST3DoL/+b+hdK2FUEWA1U7HPp
EdHGeBjFRdKh2kHdnwMJL1grBMzl+L1i3G9Y3TFpL9Kr9lFF+Cd+9ITy9qa7BykOYYaDARRDru/G
8dgj0M7CT3OH3je8av4L/ows/gThEpU6FSHGRdO/YrkSqdwSCdLh7TTj05IO2ZwMZNiWAD6pa4Rm
vUGWxiulf6yb6GvBwnMT6bMo0+ncdWAEmeyTKlxpz74ownPQ0ckL9MdEOCH6TGBPRiF2XmddLCzX
o2g2czmSkDNynhpsIoY78Mp+YEc3Y+6oYd6toa0fodYgTDriIx7gcfX4OqICubyd9h+bsF3PmDue
+yBYRyJ39qHp96e0/ywcXEidCF4JF8q3dHs+TnhZQ1nWYJv7Dz3K4WvWga8hvfbMt08/xpFe75tl
uDHNJZuEDoISOMYhMJ0l7xA3xMwyMlUyO46udm6LGgwK5ChBJvAujJry6k72Dedo8FQXsMjSb+Xe
n7R6S5jqF8+e2i01wrjKmMjsuuwR/uYRlKN9zKz8S+p/bAOUs8Juv5HPg4evz/x7vhHGkn0r2IdT
bDhd7J9tU1YHKEZ4HOvx4LppdNED75NqM9FPRe8hcBlZjFBPrtMXhzn1Ob7Zpb1NBrN4zssKycks
dVqKhr92u9DfCctO16UzWA94U5gGl571YEHk3kkb0rF6Tr0adlq5Yd4HeHawklcCgi6az8HIdwuA
m6oEJ0aIw7aM7RXhKcNHqYOl82pjT1FUfb7/X2EldQfDqAGBhA47Q1mh9sLD50s/OiDZJmd10fzZ
FRphppnBwUaf6VaVh/EN1ZSp66hOCaO9ViVmPjVda6U27fxcoKUnEnDDR2YxPgnlbUIhu050Z94h
gpc3DTz/IQhAAxVDwFjeHcOXSM/wco7xARd+e1U9NIaHlIHLwzIFkYXNC2ua4w5Xe6iCc1PibDaR
kN97Gf9+bDeMv0c7+Yav27ruOsjoHIt261+PmyanYFfnKju3qEJXCqoqROtCJuiHdRl60fk+h1Nn
dxgfB8ly/9a0+ueKHiTvHSbrYdIA/cN4R2Tcv/R6+1LMnnZwHLdmAy2QN6rmI0aqz450Nl3SF29j
ZVzv5apVfjeiZ3V4QcXDXEw25dkfdf9cG2gp4hxKTKBNwQuuqXRfVSZNfunTzUi7E9MxajLCLaZD
aGuv7ciXCGnblwhLF16nSbxaiT7vPA36dg47knVJREjM6FipeoJLecKq5X8bZjdemlPzy6gjjS6h
s7wMOVC1uv6oectMN/fSa9QRDjiXx6iuvYcs7uXjZMJ7X2SDWZ1AUesF709fPKWjpzMQ7lxcqRxG
h8ASD9YMd3Hce7WNliZMQDwz+Noj792boV9fVVu9yeov2oB1VdWlFbsKBrVgZgAT1WsXadq1C1tU
sr0gwL6GeTHFFMKFIaKvXXOtgFn6mc5BCjcbGLl3pubRRWXeYeFNb173wRst+XBvi4L5bq+owYvb
CJRBhaIKBpDPudMflZ5zqiWev3y0n7Os/CWQ//fLz/27nESgywdvY9B58mz3fnX+R+PF6NlQgDAU
JzcYSo4mTvw62mCArFY+ml2GJ+DO9i9Hwzv/ysggLSNzuvwYeAAgsrDe3jHUHcN9ZhYT5i3J2Gid
R9VEHhdmLkn0iYFG9KI+co63/JMo7XfIWBB5tXwmTWsYx76ha6F6u+phuzyM6C+sdc0BErg4yyIq
6md1LzTy+Fn1LgwjeqyqMLvPzAUG7Ud9YeiLDG61kh81BKfS5KrkBZ0VSH635OekBGVV40QO3Cy/
I23xXzKP2javc8hMw9Ip95AqtTbd84gO+apd5OFukWj8edN/C8py/j4gFZ6Fx8YgNtJk5AeI6q+r
AKtDblpYnMGdymjV2zklMpo32zxBEgfaz9Ds2ulm+qXC8MGjoH4VnpcDDKtHhj8FyQJBAqq53lhj
JeAv8cvmIaN+7J4EgCd+fgPuumE3H6+ANt6LLI8OqjFuG1p2dBXL2qTtfZxYy1sDjd+Qh0hOSOvZ
eaYzvi/Pc6q3VqSTW4e2CX4o80FABxr1dPRTjb3/fKQFqbd2C0KgAYeK89xDPlAqLXXT1+2OdKj+
/O9Xs/WPiCpkulzQvuXqFu+n+bfSHc+RSSWHTdoalp3LZ+ELNPtdz+No3aGbetEJ7N0Rj+Uj0teq
kx7hetYLpvgzuzgQj53Kj6iWYDJ1k3XyR05ZWGld0DK3Gbz9oFvkKEASuffQmE+fizwT3+PZOGZc
qx0md9hf+FIJ9ZlWTZt9LFIU+3FuDZsiRyD+73+0Yf5jui74FnseDjaBmMn5x3Q9xXflWqiRj0zW
4hOYT/k8zhzasRGgRKNLWloygmnBjTlC4bibrZD0hNuhK6bTbOXJJuni6VPBRbiGkGxS3QEgEY4c
dmTRNZ/LEUN7mMZfoYngAvK9/hJ0ZvrIG4EFIgvdT8K4QZYdz8O8Qm5f0KIMBLcmaJmzuuEXL/em
FXz3Y6+hq9yh5ELfgl1OPs3UhAejFsgTR+VEquYWBnHkTh6cVf+SLEJBqGtH5AEzvTU5r/uGhj4a
OG+XBdVjCwB9PRhaH207HMw79diHY70jox7a0VCUIGpraD5dm1QRcSuaBiCXw4/WOi8yYVQqCeK6
qIfwcMP9rIGxqirf3VSNXZ8oavGNByM8yyiEWq7TcJz16rObw4qZ28C5FMGcHINWkB0oghLIk9HF
XwBbrlrUqt+KcOqwXyYnDIaOfehHZwbjzGAq98gKTTvO5L+HVfCIiDsOCMKYXWN6zCzBucWmdrb7
Jjne5UyR3l49Dfz3VFFo1Y7xl1expVydwkWiqTXisXSd6WRpLoDBxKjOAh1dejV9II25HRXHmeYr
MjDpP9cZoDAGfebb/Q9J5vE9Gtv8MDNauoSpkR/K1La3cyNxL6fD2Yvm5oykBl1qkP26Uc+XGfHr
fz4V0Ky7J2JkAo4QMGCy1i2PWQMYjGnVkpCx4cwc78Xs/WyqLHiNDWDrRgvREEih/9Bb4/VXZEJb
7zGrY9VhRrRbUqF26tI1tenFtidxjNWRRNWQrIC/LnadcyHpt86z8EmRUKEYjn2bkmz81mVL4t80
YlrBWnJqMyIFNWF0T/bgI/4YLHIFlxAf9QKojehk1fb4iA7bu/hMhPfgYABnBebo4F1GedULYgJz
qe9U+k1C63lH+Bsh64todUxxOsW2s28SWLz3iyHnXAgVB94K+3G4jceA6GvbGZyb5mG/IIcXCXb/
HEUr6lPGc+BQGOFO2IdyrB1hR//owHEuflHJDq1wwDRWkTioizlnGrmJYgQzKXxSVCVMT0i+eOk9
2NQO2OF9KIjVAogSYOSZih09xOCjhfOhm938W6Tb+7DnaJON2nfKaPVN7GEmAeFs5w86DcKtXpEg
W+b2J5Uy0HQ0oQOzeleP9DQ2aXWkJIUthfxct9k+jRwQJ1r9FFYMs+o6n896l/pHNDbd2kGmT8yo
s/utuGNojt7c/1EZ7eH+y1oNU9iAILntOLrt5w6dVjpqzSUkiHb8YOpYmbtF7KV+hVh3K2QgOvCC
FIUlBC60bMtkS72AN689KsFgJlvMf/2c0cibJiDExfQAFa7d5PHYbNCojQ/tjDBjo3st82S3wUxJ
QWp4M9hzkHOrIO7tu0mzbd5qvnlv7uC6jHp/VCUNDTUMWW5ISGAsstxYw6RfOCsOPtnVCX8/KhX6
ppZnO8zswO+d+eZgvgE2uvghTYrF5+WRmmSoR7jKNr3dIz7wS129NrAWrGOGvfte+yPB21RjCuSj
4gxYL3aZDLlkmBlx5lAHlekuK/bSTJzz5Nvv6pSmAkVg9yKl6ZinJu3rTLdtPVqmfFVCgnm5Ny7P
qVfDqvqZVvhC+8msXxoaoKr/T+JS/WLS+3DCYa1pvXhUq1enQ/7QdZN8vwqJbK1W+3DyEOKIjIGK
7nbN3ijiT7k70dYY9Azh1JjW+2Ay88fKlM6ZVvZVBbYUhuyudmiieGY5VTfaAJairQNty1k/PjKK
f/69FulTRsrA5P3H8vRsu8TQd0u43NIl3DueAeTOb76YCV1E9Tbe30F1d1qmPR6f1az5I7pvLq36
qL75Ekn6+b67tgT4rJUytPH5YsZB8tQ6uvWiE/aknvYCAxApPecLoUIaYXh0HsOZdN2J+KGtkpIw
mfphYjW8+tV8TbIkQyvAwEUOJXZ5JbavrY8ZaOcFDIXcsjXrj54HSIjV0ZoljKQAkhrpbtEGkyGn
1xZ5B/E69cXnIMcOhyUvF8yjAjLqj6aWRldpyq8GeN3VGLsEBy6tYKwoFrbMZrxMXmRuBcCFp3u2
hKYFj9KPtQeo6t3O6VvtQbSztSoK/aZibWIaQecwwjE7Io+As4hNfl7ujRG+XXVPPReCiLu/OnZe
uFUqhN//WN0b41ys46JfMmyQ+Qk9+tSOmX2IkzLbKZ0LGpT1mNMnvKeNwxzQ8DEDq56aJ7UYWPkY
3oiGp5V+0M1av6oVRkWZRbl3Ld0mYvKZLJmbC3b0z3tMXejWluTYe0iSt9ANRD2hKPGaEs+P1Hb3
vTKL8vqgBDtKxAPDGtCyA4wBNl58qPP4B2+sfI69MXwqte9FVCMVsarC3csJkguBTODyUJdsylTb
t1q4+S1qUb9jyB461MhrOrfXmNAQVj5QOeNK9+fPzTjeD0l1CPnYvSpxSFcV2o2Wwy3wA3LGXM29
d0mqsi/3SYJvSTVN1M2Ifmrbe5O8OtTas5V9ooNunQMJyV0GerdP51nc9UipEUfXtsLD6rIGqr8Y
w8ZqUAe3cgZGFdIS3OqSIWqqGdoW0E5sJ/GDZ+a0prBWPsRNdwhzCcYiJd1gmKoXNhyMGNX0iWMY
IQrLDqun1kvrWlq5RTD1pvM1P5H2B/DTW8Jd7gPIPhnAEC1eW3WT+yzKsHov95UhcM7CdYanLBuo
8ZGI8k5bK3YeRh6V9kW9wbEYwNZpiMAdDHEPzlfTLs1zNVouaxOfECRT/az30xf16VG+tM8Nxu3N
xDeWfb1rr3oC9nH5OwczM2/2jOgT4TDCeSUS0xZhiPpJIm+uqIyTUzRAVKvQih/sxPMuuX3S1DFI
YERwrajaxHPcf2KTZtg9kqi7iJXVZVwEGTuUS4JjY2xr4s2POpSznd0O01sWJjfy1QDCDKFxN+gG
4Bv0mo5W2dLrK/CfJ0pUUcovgP/iU21axg53+0ptLknZGoQy0exatpo4iowX2nGrCAnNMfUJApOz
Z79MiXwOIgnWafHvhYg2WI9ifRua9rPVmZJ84gCBWj3GRMS5rYahzCGSPQlfqxz2VAniiOtJk0d1
1VU1eHTdl3RO4/fcR8jAnvDO+RRVaWHMZw1KLa5vQK7VciM6jO/3h2GmfxQu5agVcI651/khZNON
VeUTANjG/FwY+S0vbOunZGZYT6P1LaoS+uTzVD4ZOvkOBdOPQbSx2M8tQUdxwUgo7cG2NAUIlBaV
/iUwmvlQVYQtoAbEw7TUzyrxm6B5Vwj7qkbCbpmt8SG1l99WTZVUatHW39yjLVvK6a2AXriK9cgA
Khf65YYOQ7PtK4uCoNaqrxzynItvsxiouKOy8RjwEMt1kthh5yoyzmO8QMco+LCLWcE1zYN0HVq2
c+0L/bFZVGkeKY+n3A53dcfJPLbggdQ20UtK6s/J8eHuyEoo2hAa+2TMWQFkjbtnbnJAbaa4Un/Z
yunPaLtG94CQGzqeBhyRpeZhBFmuEAc53aGM5/euSplcmo1/UCITTVqU2LiHLK7GddjGMAfHPNuT
uu3RUbUBvC33MJyCYVQWA/w1AaK9pRAjsf7aWPLNGgyKad+arnW0MuYFlwEX037sojjdMlKzzza9
0JuvNU/3V4ETdCcRSRTWwRIuq2TySceZ2a7hpdhxN5179CPnyOrpsE/eo3r0+/nfD5nIY/KemWC2
xoyoulG3SmUdCguQf7FGuoIuRnLKueuu1YvMQkGfTvUvRTY8tnwX9yzrciKlC8VZBmPjQd1Id2ZT
JKEdsb9htvv746Rl7IGXGAZ6/VJDfDyD72+elG0hTMsXN5zcszbl7mNaHvS8so9T6UouWUTFURzs
qiqQb+p5G+0Bgk3nvRaOdpoybXr1chM6jfOMwFJigfnjOlZigDYdOcVphDhVIr1NkMWORDuEBPPM
+ZNogGMYAJO/NOR/3T2EcxE+RhNu9q33HQp2/RjY6fTozw6xAEauE8l+dLt+3kVLRKiSxKl7ynPg
JozF1KvIeYMjve/I/VQacE9M6BizVQ+AhEvxAhT83nuUQXnWiY95CIrgwjyYcpcslEMZpW79tYSG
99gM+kF9KyclcECvwDEfedgvydDfX4LfU0Hv57SoN/9P2HktN45EW/aLEAFvXuk9RYkltfSCUDl4
k/DA189Csm6roybmzkMhAJBSSRSQyDxn77UnHpelR+q14xRnpU4xUvid8a0cQUswCfMPUkKYJtbe
5Ml1gWPOWFfTSZGGgk7ej5MwaaOPw7RGFLCALtthCXdMAi7bve2BSxfe6JwzxbohAChvEYvaocrF
t6i3Xh7F/XgwAPEMVb+pQUY9zDTRLIGRopevF77O1cJ5bvEGkWroOWfNaw8TetaDQ2uWAsz8/1mk
t5111+kX4yiegxip43/+Sm6g0lACkDH/zVK/Q7HNYvRkxM3VMKytbffiKscMP6Aa5JituZwG2k1L
ZC1bUpvElQdgtFTBXu+qkdS8aTZ/0vVUnwuRaM9jD4CgiC3tIM/pULMvSFSJxOZFK8q8YzJaP3TT
qZaOEdf7cSy0e59X3DKarq7loetU8aFR82ApD3WybK+upl/DRNOYm1JSzHrWmoNl/e4M3TjEc9qp
3FCdNCx+sXA+4/ZWcMbTdjHo5cZLTbFt+GpC3aweZs3HeF763yqdzBQsR7hsfBuZrQtU9+GVTEFx
geIHNfwYR0u3uxWAiP98QoTQPO6LjOAtbNIBIAQy6STLArLLR1nbd0KjwwkBeOaL19rJFlGrq//U
+AUeX9mFjbeWjBpX4KW13Kndyq+Xh0zS2y0IzvaI+zWg1dLh6AyUswzvNio9P9nD+CpLlsSe9Zsx
LqFrSr2c/O208LUaJ7KAoECs5PNAWLp1jvLqqti+ccqi6vq4lr98MgqBFW6l/KNpRreTX6PpYjpO
Y/tbVdxxi+9gdr3mgkAzOzFj4uatcBvFnngVjAiFisXhz7MvdexjiPn4ioTY2Q+q8p45qUa453wO
6ZizbPtJR0k/k2bCKtynBNHF9U16WAGgYY44yX15tsxo8CDcmN+RG83aN1LykzKXJTB9RFtr3ENR
95BSA115jYb0TiXO/unBtIwrdfoGK3g1lUzSOtXxd8YUGW+NMB7Ko0Qtgs0k8gA//Ty6EOphLyWl
RUph5Z4IoaNUDaJkFN0Xs8jgT45V9gPA7QpdHWnIHT45OcICyXVnkYlJWB6jTejhtnKYnxxVp263
ntNUG/mknx/+pZWNq7am3UFhc45+1aP4YAfZW9Wd9Urp38opyE5B6CGom0u1ftWtSWYpD+SVr/4a
YuVgG9YtukaiLEGfV+vSHIv1MK8C2/pYDdEEXnVITnbhXny7ubHa4faFqUy/q/eY6HcGCGGWKKgU
lIi1P09hSWaxQMo//qo5FraD6w63CrT66fENKLExpw28OzVj81w2oBzNxN8FfEhbqFbWDYCVvJQG
6q87JRAmwopdDgSN8A9OmDUSlLzfKUVl/woDupez5V1uWmvigSwDfJXcanbyQpUzocT0QfslMN1o
6ijbRwGZBXd+6H0y9v73cjvNMVox/3VgU22n/KIjU7Z1zzb0vxq2gWeVbkQe335KY+87ua6kvNRj
21yGiPuww663MYAKLWyUoJkZgcMPumJtMNU/B0yJ5zUQ4BFicpuYghQalaiqGEhze9wVHpct0sNs
rwblWe+K7kmeohZYbjRLvNejh+SuT92njtDQhR2P3ne0bj/ldwXyHwC3IJHHKtoDaQ8EVXa2/s22
yXQkLGk96GpL1aMRq6THOatxz6zJA3fBAuGOJMGvhEnHFLpyZjyt8Y0AZgJWShUUdW5NT4lffnbC
1W5aZOCT7dOfimuH+1gNnHlSnT0R7bUjSTr+zUOFHaDfVKVdtGhWc8gVZdgqOas1WV4KC/OdUHix
l6tooxgWjktnIgHN+mLR3wHmFEJZVElvycNsvJNSe3dLLfyu+LTjGzO3uc2ykXEcN67pBAhvSjqK
aUkewNBPxVsRk8CroLChhV6jnmHlbeZd+TQ22VKpRuWU90iPQlX/ZrbJc6t449WbB16R0FEgIbxb
mKx/D1QozZemwUtZjOMvd0w+5A/cK6WzUQhvWZaF8zGCsj82pJTIlbFBXXuL5qCadXssKorxQzHd
aN1n6roCp7a2ZAPaKVNmVcnm0R1I1U8lGhz0+zljaIE8d8oKTDMx2m9ihNVlLq+kATrvs0sCQ1xo
xRnK+D8AHc2LGGuPBRNAU3c+dISBZGkG1stX09lza/o5MHMlPekxTE6yRoAuzDXQiRDQjR/CsIdB
9m63PCVYYUJIb3rPWRedSrTALMfStuRR/cpmu2vBVPmmWtG2sMP3jpQCqsoUaCvIfpBD/R8RnWQj
T5SLZjl8N+KdZmIOhIsi98r5xyQgQq32Qkv7NyfuydcogIM2BJJvO7Tvy8LlD0tqZAOMyQWFOred
0qyNF3GiOgcIcTBpYyNdkezVfqQxvGkK2CdNBV9QQhMuVoqqkFriNlcJjsGlr1JLHWATdIG+IWhO
XUoZcaLZ2skvOuiOc+uiAKY5MEfzEtzAdoILXfYqwV9stcIXO7vGe63Yan5PwqbGYmzoT+5s+Kw7
iK4xzNPATSDCzSHd1Aump0BHrUdbglK+Md0lgEQzRHSZxknscdpzl4nR3zCZgZZt8QgHpwoJHyBL
rEYvSBJKom1MICuutyh6cJhL8rGTy6MbVFbuAlA2khrd+ebl43PAWHhJkp680srZOwopYEGPa5v8
W9BD8+NHbkYqQXX1/2u8/q2ZdunT0MTTkLHoqumYc3v7PzKCLPBbOweZvUdB/O6VbrCfuih6ATqb
UGOaFpZN3UYWGAsqUyvoodqOdeZBUwObGCJgECVJpNOWcBTS3lCMQLx0fmOO+63ow3c5y+rGxD3M
RyUsA8nqU9zhu6KHJoIhHkqGa7tzvigxwCKPXv73UV/z/i+hBDodi8EeIoc6d+n/+g1dHZDACJtj
/xjSS91+IdOuQKWp9e+YdaHFpaN/sWPtz9+KegMNOw0o8RadxKBq5Y1csemMAu4Uo9Hc1k2go1no
dZbHBqy9SqADr9PppgjtJYqa6E3N53qpCizUKJUtPTMYvdOYRkcwtMxE4WhdAwAkSCR5ObIIflAC
QDDG7NVkYdwODPL4heIbxgYaGGlNeWuo7c3kd+9RROhRYBrjR2MhMY+SiBSrajkmqcochanqqRqP
FSKou5q+FVg4rnCRIQmDInvXvVkLR8nkYAldIWbPKNcyg3tIq+fAwg1V9I57igfVISmEvfDfPaBc
yRKuzbMs0Mlqfh0HPJBKkoOEpl+k/qN3qno3MsJYbvuzksZ/wrWVtWdO+cpQKNgkXUUivPcbejD9
Q3yjEO1Stya0jrEqLMioVmL/RISDswWcBxtwfhAyIZ5OqveJROeXOp/Ajm/gCpqu+GjtNaI+/7Gn
+Jp/HXLLXht6+QZaLDt081GocN5s+wRGhruRClX5H1J4D1ZUPvNN0A8bWWTTs5IBJFqLVoU76Pyh
ij5GRCsrU0juSn7wVaZzCVhVMNMU8GdXsZtAKOOHeyITCQaDneZn8L+edgyCgAu/9bxvMf31ZVjl
Kqhdx/2uEYRHYcWZwQ861hnMMuvH4yI2M+NsKMwpuXyjH2P8A5qnuejF9JvWqrUfmpaIBd2rr5SC
MNToY3p7/IgJDiV6AHO1SSSi28iZhtLTBMj9V6WPM2RCOlihHAHNSPl+p8TFeKV8tP4qgVlhTXkt
cUmy/OOjyPXPcqiT4zADOfqIxGQjNRcutm+Ci+m9zDZqFl1z/PNW1mO+NrJQU+gIDEIEcAddPlqG
rpgLIr3y/xnPWIT/NcnziBy3VJxucGM81zP/UpIwzA3oC9P+EDlGdBgK4H5ivJAcfwtGPknLPqDJ
j39iWoqWdpNPT3ZcMjaUBDzrXus/zTV8PhYe1KRlvMu9IlLHx1747zn56oAE7D/vC5L8B/ZD7eh4
xXgadLq5VVKJ97ZHVFVZeXHuFfoTSeTXCzCjawZf5ZXE5YG/NNnX8rArvGlna0DT5SEwOo+Epugn
0g6g1Jmuf2uIW1jxSK8eHnoEshx2jthq08+U0B9iv5UGx4iIczj37vAkN8gjkyUPIHJ6DdxeQzF4
V19k3rWb9yg14xhJIhhe86HnsHzIPR1dDNEFqxiXwc6Ih+zumn2wpwIJwXc+zE3zXaNbMtxyUT+j
AqlOPjaPk9xz5z3qVs6a9IBeeSF58qDXeXtWhou81PrGj9ee3bZMUilqaUqtUyslEzjOumSv5jpx
KnoAShrBe/ciQsA9ejXLSmCEvHRB3dwKZomxahOW4Bv9CwSmZDnVxJbI7ycfmiih5gTx2RSqzTdQ
LswU7ImdHMPJwPnfU6h1vJSLNqdDVpO8sW5ZAz/4nnLlGHokbspzkcfCdzQCDMjc7gQ4p//dNCE0
br8pDvJ8XFFYyml27cOpxkgSZM06gFf9Rv6hBduB4Ot+nuyKBlVc1mKTTaGCMu0g6LY6KrlhvXr4
Brm5y/eUht6OzEXGa6V0sTL1c8CKYTxlNl6LuHfvML/NZh3P11DTp1fVjdyVXhHJq9iGf2y71j/K
PdKelaM+NdNxjn+xChDOg8ixw4/IQLQifW061TrA1xqelLksqLGKxrGrlQyRYGV0vdDW8tWpReTr
jtGMlMz9hegSncwf8QTSkNSe4TN04N+1idscaIkaz45f/U7qFA93A49hqJFs2X39T0Hg3Aq6lHPJ
VEWnjdlDfRrrf6j6p5t6romTVZxtDCOFElwnw9YLsZHWBehuq/Hyi+KpyZuZrSX6D8wA8VQewd9j
ERnn1IAubxqxeEdTf8DQom7yLDNX0utnh1H9cP3JQxUrAVFxhPdGtX6k5VK9doT+IKkV74NdBzum
ZNkmrGvtoCqlukpDB6JL0LwBpfa3osdaiE2l/8es5zpCrH62rUqytYjUI6ztRT0YBFz1oa9tUp6P
i1KfYHIRVJid9JA8X2z7E5+F5gNx77ylkeZAPkvK4eq//svCh6JRK8wueuItVAYFAMq0kPViekGO
gPE44GLYPPAElJCCA6bOfB+h860p7J3aeZPlMEH1mICZeiYY+UNC2GRVD2tbFm5yrV18vTAw72bh
45hXEAg8d8Lk6qqU1KV0KhoRBTtt6R5gv/dvGjFiSUs2dVdZ2tHH23czE3wD84N6tIhBpFHXQoiv
QUDNBZ11SbvkZ9cDJUOva6cKbOwKtUToq/VRzxLjjXiFFfHe4oRchei1gYBWy02ND9hq9Jh9+ycm
s1MS15tWN3c6iIujMy+fHlAiiJ89KECxe+j8ao1IZtdwADmgDk3OBfnvC1IbMNEYur4LHMM+9mLI
dp6ylnoMkKjbgYLETWo1/HHYYipkuWFNB0SKdMHU6QXXSrkyhAYXw5kp5pmaP6Wtg74qp7pD5JrK
ip/JAVNe1uh1uynk+iZvWJq1o46FeG7tNGFWXkPBBVYyTKVB39zRS0vyYlOxWMo0OMUeKHaogxSW
QvK8gLARnmuG2dGBRkAOB0Y3KC7u0bBgHsCO969BzQpDGAXFJ0oB0FsUYgjw3yDR0eOMRxFSyYwi
MJ1YHBtmWpQv1dwWMqpuaURu8YJhuF1UVkupQMJjwxrih96GRDDp3JNmA2CcW6xQXpTKUF5FR/Sx
3lcvAYaeF1Li1q2aBG+ekXdnQZzbolJb74Vcm6WNfgYgQjEcA0fn/nLo3VcBocIF4ZDELIeM+FhU
3lJNaKe0MlQASQE3wqi4SxwIBoEQjrmSS1kokM1pGIcTJkl0wVr7M8bbJ3dQCW8az1+liZ4+yUJB
BCyGXm/6lM8u+UYi3CRxFB9j+N2wk62fa/pbl/h/iKNKHsRbxzMHNMa2v0oEgtQxGItTigyLQAV0
NxisWkLZ5wY5U/Gam26DP2Gim8HbGDcb5Lb6sI/09Nzb7XAeW7s52oppL2RpQG4K23GOGlNbpprK
EmAWKTRljQZsZtCEmbbq8P/+Ksh2Lh3uMUd5Qq+pLCxaVy9TNj7PF9t7kZHnQ0s5elZEM23KGqe7
p2L+7Mc3nYUpkbtz7Q6X4CJtzPIhc5pvdqx63bLrjOqKkhhIadZU73JPS50/e/Jcr+MIiNUPnmnd
rZu05qzbWFbD+fdGm/7bCQaiDMin3duxcK+zRJFvppfvXcPVnxlVcdD7YLi0Eay2ZZ7RsBUpAEZN
pykRuM617UHOZsYf0k2JGuFs9GSVSP8KQUY2GI98poP22lOfNO26Z9G9yAHRrKSFudN9/cmCWVKN
/sG0gp/IUOhwq1q/jul6rmX728y6ePswgohYoevTYv16MHqarmapp6GXEEUNqzoefwTpHACk4h9Q
RDuuJMzYCvX6KrIOV7XtaPtITZhjB3qjHkvivjrVp+nDE+06B1Dqro6+AmSYKAjnDrwfbsmczJ2Q
zacYm1HRu9bTWJnvEsc8TayheCJux8lodmVgjY+WPWjr5rkOuEIdZx/7JXkpPk8ik7DQ64DUbfWn
CztlH6HvvNIayZ8k81tuanx8DEwej7YnlafpidwSzJQovddKzcNDyesn0VKApc0KHTgyL21qAMMN
mC6YUCmp5Honr0dcEo0mtzw9phnw0cPEsEQndo/2bUUuzjEn8kJi6a0ZSC83NuG5D1S9awzbIaSK
T51u+uH70F3kOGt7Zk2s4jw3K1rjqc+89f/ze1SRtmxHC21fXCNNnqv2AZK9yimeFVy/3/I6/hwT
cP/zTqDqGta9ztjLLmxNux6fyJOwrXqtBOWwZ9lBHAGB9yM7hV7fHpaoxMKBZtsMxSMN03d86k9D
HdbEigCSMfPwdzO633VF9Ae9qkhjmafPahAqGxffxFIeppnL9Hl+ASOCIMOXCbeRVeXF8YftlGYe
stQRDfVQETHfOvBqTONTTgwBPmQkvdYtGsK5KGrjamvhw1GVt4gjsnzrYlb5P0TDiSetiNV7m5KO
HJdMAnyeSHOf3UtISIIqEeyhhW/kCuyvLrk8R8gfIVht+Pt/r7RAMp1JBf8psANx9UyVZabrqfwz
3L9KLQbThKC3Yvus5+2GSyheMRUFNdVXNDvmjTz82shzLtNbsplh8IC6VhKM6GVx0PK5NN0ayBC+
TpoEehzgoJHwJHf/fkmeFIV1ba1+3MjvI0/JzeQYOaA0CHTLr1dQQ//P//j4Znlrx4zZ2ULXS3GA
4Fw+Ng1JPIegMfALypOAkcRBnpSHUCjxqeLZylNaudE4EY76796AX3FJjiCGlX/Pybf0Zsz//vXu
v774r0P5Pnnu69sEdosEARR5r9jioIjxz2Yg4JG0AJMqBk6buc+aHaauIrBP7hIpaxOfqIj88Nj9
zxsaJTa3qh9vW0ghfFbzmyxc2tM6mX+tSXvzymSf2fqJeRKKvND9xeVAUk5nWiunuNDUAACcXq2o
EgslJtwmtkFHYH0dXZ6npTVus9JZYVeyXNYVALYzHeFaHVPQMILopCbdL/zjuyj3zE0Yu6dMtGvT
9o/017PNWCjceMyosFXTkVBqRtWEJoNDhDKtuZXRwKkenJyJo7nuBChqdSq2Ip/WzDi4H8eClNop
eh9TfZUU1obo1gWth1d3mEmm2KSWZYZ6Km3esCDQ6mVGstaFvjKC8DQopJ+6RRcyMsanWhvBNH3H
RB5toDWsYQ9/z5v8o8JvsIjTW0BAMSxH7wDO4VZ73a0B60JlYaGrHQ/AIfgogzBaz2AeTyXq0+86
baH66T3LtZtvH83WKlbkh1MI3HtvtlWJVeiLc110e98DJuUuIVS8Jk3xC38JxY6T43BfRI1+7wlh
4fa+E+zaAP2BM0wyO2OGdirBwi0QAh9jbalEyi8zyJaGF1qrLgu/5elNJ64stHZYSE9t9pJQWD8A
en6pw5ElQKCSnWT9ssX4XKQuxLbgyYRM4KghoHQCE/3A2QqKKUviqNeNqi88v7rUfKwKcXOUEJZx
aF9cp+73PbW7vJ/xCgLzhtk9m+EkFsUEO2xpaeV7GxGdGBBoW8XPhY8HNXYGkqOrjwYf6UrN4DW0
xamvNEF6gr+D9hUu7Ab1tanVu0qg7u8865JU3hP3pcqV6aCXzFkTxCze6r4jB6fRtp4eX/RPqO8X
IYqnlujhJBjQu6bpdxOQ9sqaTQqWumGSdshceKNtiLsc+/lC7cUPmjxLu0ue/Th6ccNgbRreDTUU
+eni7nvFT7PUriYy5MTbJclRrQgW8Bv7FTfZZ56LfUvVb5nip19MuvbqFOoqC7t6kxnlKwvZ752M
vjUGmiHWS2bfox4SJTORZYWpy+jQy3Jfg6GsjWVo4DxnmTws4yTaR117F070K+vvFpc1T513m3ih
tRiDl8oanuNc+wwECrtYoUxJt7hX302yIRZGo7sLIwQ9h6LkFXyxWJA4kyBHLJZ1rsMmcLSV4Znv
RT7HtJMyOMLiSQ37kBFIsRJldAlhqelZ816QP75o1f4U8yNi+1vgT/mVK9VPc/BaaiwjHqARtvou
pwrhlAEdrD6jHY48vji4wbRTBmXcUlDHu2O65WEsByRvX8deF93Goms3cmySGzk2yvFJ7n29IMdL
eWgUrjaD15HFz0OiHBcpLjEkynFQnpQbORZqtD2gbczv/M9uPKeNZ6qxi2xvRBvAT5Ef5CZEbsCl
nNIEBvSTsM7N+Mr5kSP35Hv+Pvz3LY9X50O5lz2+QwOKzm1okMsf/+sXyTPgYIuvX/HxXPg6mdUh
eEX5uggIbmXQY9yWx18fU2N2aHCGALlEpPIZGPP/7kZ+9nhWyL2vc/LQ4UdgYv/ve+TLj6/+enub
W99NLW3XZY2k9IhpvTj0WMD/7MqHMGuaMN9FUb4EOa3vrIqimXykkYoGi5leme8z/GP2IRQrXYTz
fCDsCGFjTOTbyeOgSd7QOKB2B6hI9rSxN7FemKhD56TjrCGPyjfHlZQsJ0VBAjZIkjnPWMGfo+1b
V0znci7wt4HTkKsXMdKNAcNf1ZCaOzGmMxMYNhPwWzQ7Y7eU7WRf9NqzNz6bFhEg8gwtboPRJE1Y
d3DOFh+qW1QXK/IWwJOmszQvhDp6MHKHfWKACpaPM+F/dNJ1R0Vkr7oz9Me1XHurhNCVqZNNqy4I
Jlr9aXowTPjyslgQNcJZMIMXe9mHzzrM/RpSXxxizmEihmYhOzDNkQ7U8C21mvwbKUMhbA0xcCl/
KwLNuvhItDChpv7Rn8zZId/92chzHkKEVTR/XAK8uqZMVDak9NuatQ+BXZsst1mdOwY+nHwnSqas
2VycTS3VP3gtUU5KGVGOdSPtKEIKewPt3jNhZr9NhaZDTGX3xuMBJg05rWs+peSTp6NDDeC74sT1
yp2G8aRGXnstJ0z/lYBZg2r4nrW1eiFb50UeqUqGMYMahTx6bHz84p3i3VRCz+90cz+Z1tun2Lyq
iMPvqecivqkpxza1Yt2bIJvWk6+Um24+1LTS2LGssZbykHAc7RS2OXowqPG4AjOgT0Zzs4J4Y3ZN
BgMIcohnxuaz/G62W71TsLfO8r+aQvtnFYYq6bvhDQwif9xyBjnl86ZQonYdWAR7FVH3EQy19Tnv
TKljfQ5D/VFg5/2c2BlARrwDVyQO0GgXaRzZs0Tcv1D/wMc7y0ZNc/rzQj2/YOIOawrl0JB5Tpiw
b6+bCPKiLPwNZquewqI7jobaPBXxU0/L8TUqw+xJn7RXqbroxtzYj6oSrzAzLtpp6K6yxuy4iCNJ
sRIrVE3mkzzX6aVzQB7zKo9ayCoKieD3QnQXTYuUG9MN59kYmoOClOc5Eqg47InVJYDvQzeIk5Q1
yFOkPI+7PmQGMbTRB9SD4S3isb7q4NpfoVhhY3bCYk9AUXiI8/Yk0iTe9q0KsUQ3J7iSE2GMdu69
ZPOlagrLufK73T1varRVE2r2YnL4qyEVCOHqC/StYZSG/CQ2JBCXWow89DorvPStcbCcrjuT5of7
SKNWHLaNSkhNqb2ZNTGjte8p275BwlPkmViYdDI/J4PAcq8wg1vrgFsTk4Yeen4BU98xa0vvm2Pm
+a6CpgMtDHZxbFl3XWmD4xgbKmE0HCLT53rP+kvR19Y9bxztPlJe4pU68/I9zFG8de5w1ZiSXpqE
dK7S05s5ITjZ21PW3b249TdDCNFnxGm7y/Q8WOkWAIw0hS8tN77nRXvX4AE9n6c2Hi6L3L7B9LfP
A2SQOSdp/EAsgSlqUMObPVX22abyvhwcbr1HJXVwASBg4kEdAD20B5CzYJAcNl6SJ5uBsfksN22f
voO49ra4if+ckufrOIfXH3TZuqpcvGF0n501871qMc6+rM7uPlSqSzvgdwqOAaXRzlH/FsTk9ZiN
gOk+ex+9kKASz1bP3dBNz7Xl3VGt2++pPXqryhoDnOHh+NZieWf4dN4pOjdbrkcK1EHzXHgefLWh
KV90V0FoU+TdHhq3eXhwZQO6MLtHodYMrG7VA2cvmnyAh5qL89eeobb/PWelfbZOGurMW5p/rN9L
iDpZ02HzbMvxAwnKubETWtVRg+EoAdKf+H2/KKo2W5h6SsS4GrUoXtpk89deYVrpysgo/VUefWrJ
aH6Amq2yObvGhAdEGZ66ABJ1H9kGM0pcIK7e5vfIT7p11RC8iCoNv08LEmByDeVCIo+1GllrFP0c
AcqtcXcrSBh1kigbeSiqhjBTmjdLcgi5uvDALx6FM89H2i0/V9Kg31s3tW8IZMVFdO6fzzsEP7bM
VH88Z0akz34T5q78HWJbaEvTUpb2FFonfDxw5KO0pqkCncRUYJtTeymPBsGa62lw6Zuo7ksB3vQs
GwvTHFlkBzpWjzbq8M6kWBOjbAPjPPonr3qx6MtBXOxuDF4b1jglKPd/jKgWR9ou/VJtS/GsKNPn
MJEdKjWlvn7u80n8M3W6gtuFpU2CgdeMa1fbdF7+w7Tr/mHzluZueRhZxe/qX6vi5LvD7gG/jGua
yfyg/i20iXdJ0xsaYVCBY9OfrMi+yZe8iKEx9NDfohik22rrP0qXvI4Cj/dLnyCKysSL9AH3v2IT
EZPjp/jnkx63p1etKKGKu5k0NivL4gxupHg2MtsU3123Lfd41C+2jWPGAzSqE4j4Q2GltRhB+LAO
LL43dP4pUYLbj/pfFIQBnomivY/WkPAkN50jkTsscg3i2ntHWAcrSwg4iMu9yF4JTrCTc9uHYkXu
Hf1lgjpayr+sjWIrR35OKh/dQwQEVXfvR6d8dyOFVGESundOX4r3xKuIHS7F2zD0O3SirHFD/Sfo
weTJLUT5hM9dqsweyXyTrtik8Fpq+yvxE/9OGre9ULK2uk2cPQat8b0F9AUkIjXfVBEpy4pJ0kH2
w6opPDjw/BL44QfKt/X1oW5BK3xF32NlQ7p2LCtZh7rT3Ud30slQy6CCGVF3x+Po7typgV0yv9pX
tbnWo4C5E7DJJZolUvIqmopzEdQO0NXmwaDeMQAYG5250SHMRmQ9OXnajuJubDMq37q0bVZcb/ne
nA+9OPukEzlcE7ABl9D23mM9PJgIJs+BHVCGBNR2m085WoXjrKXtDt4aP5uh4LAyqBCcvsCsYU15
h077J9mYKCef7DAznyZ4b090h8wnvc/ftSZGEPfveUFcx0oBKbJ8dOT93LqFczeNTMN9YOrTuyOw
aSLwUVnN282eDEyERanqfx+L3xRqnX+Ylq8lM9IYuK9MEymSPCSseq9DJPgPVTLjKbEApDGux76a
4bHIlKln6FuoBC6LVa7rsafykxEqdeJ5XbzN/dlRrdK7HkAfKwXiCtSDJFyg9D6NGuprpgrVJnAo
bsRO1C70AYu1TgwX8sT8XqZdt2wL7PM1rux7BU9mpxhzT31oNpWmIMg2IvDEha0+q13UkzOodmtv
yNNXpVJIVp+tUdOEIHEwEM/MnTXQLidngo3q1BZZorg2QKrN4T2DNtETyfyRSRxK13Dem+ZzX3tB
X08fX++jxEH5Md799YbC7uk9DznUaFM71o6IVrqaVasYldY5nDdyb9QRIRfKR5EK9Rh11KmEanis
zjtmgfyV+Rjxhu4gKHxWlJXOKJOyOy6uYC26Aaj4fIhTJVvYaSv2VtybV7lhvPlUTUP9zymNwt0V
FLcxv8kZeN4Gfulu/QwLcqfV2UOSK+2UM7ksVoJ96CnekvjI6uBUudiNSqVf7Conj8MvnRcRzWpa
v7ff6ZfehReovz39W+upV7+0k1sXe9VToWhgLTAB/HtkWA2euHpwNgEOVLQHOCKljcV3nGGVxtiO
+HOGLySJRLf5VbkqkislYMt/3iHPyXfkNetzBWeaA61xL9cMqFBPOmvgJ7lm0A1YA0OJHlW+SA6t
u5wUZ9rJV9MKFaogYYMGQlpvweOoHsXPqfkI7LE/BRWa7rHRlNe6rOxtaZrlWh5mKc47e0bRqWXj
nq0yBNoH2gwyZP5O4xS7Qdy3pwLnG5yEnqlB53kfZoWW1o5clkI8rNVkBm/0TfHsZRllZgXyAxMc
7aXt505b7Uc/vTraAeEoNpbPVIDwJhKV7dF45k5T1gnYy7PeO/p+pJ+4i6kYXThXrFtabWsF3wda
8lw5k66IpaOd9qPW6d3Ww061gpFFY3J+tUl/C/xc/Ar/Q1igJeEhMS6KzZRGgnrfzFnIJ6/acG+y
CGlEtGf430wdUW01ruPHxjACAtOJax6OjSCDUs3yY+CFLoKM/uRIhbU8zJPmNBnjqhMBDlZmz0uw
c1ikTBK3zo9dJb2oC4Kkqqg5VY0gXtOIeDjKDZOd4lxPaY9QwVKXEd7MkcTQK8W+5pnSlra2piRc
a71Lbkaj2ku7YhKDY868dbm2lZS+IDPM26iHy1j7JCpp1RSJc5SOYDIr7U0D+3/T6eGzwhz7Knta
qhk/Z7U9XifKhhccFK+9qtzk69KqO/Bub353THST6Fvrbivn2lTUV1OZpgsLU7xXOGpultlZaxY5
b21hFqT4IZCa7AxnrqYjokvlbFNv8mua1uuHWHr2NxeDbYFtrGi8zLp5HwYOyZLNc5v6P8nNcs6V
nZYL6ELRamA5RsFZGK9gFjOiLpQAJLgJ6HhOSPB97knyQlNgdML31JsGbOrl/zB2ZstxK1mW/ZWy
+44sOAYH0FaZDzEPnCeReoFRlIR5nvH1veDBTOneSstuM1kYgAhSwQjA4X7O3mt3cXJUUU0RJPUT
cMW3YDaeNfrUAVp58qY4AfWEjPvlvah3IDhFsrRs72QuzLNTtD8MD7iDif98p2wpWTl97ob110Qv
83s9t6b7oME4yF+gHlDro6Szmwp0f+ZtkCcwSQuKEcEVIW/4jujLqg4tdmsEV03xWthBeztwSXGT
orcKBjgdBTYEZ7jXSJmebSaB6wpzjTrkzIl4auDCgrehz2zQnV6Vha7t66GhPAhmGdGZoxOowrkC
vjrbEpSSXdlA8q47FPCbgCHzvcqJyA2QFrpBrhPqbtP5zSJjlxesyO1Jp+RlLNmqZp/fyXq6c7sF
IfSngCPdC/pt7lbUZav2lpEm+f6nDQoC6eXIkKH914MeaRInklGZkFaVy6fHQCkqHDlx2kdXRPr9
lMsFqx46Hci1lC1CheV6Vcda051uyhqesSi0W+FY8RYKzIiSC3xRQNnj7NvN/eVQn+THS7/2oqhL
Sd1Y1rc9mF7DOofunLxa3JlCAk3bEK4+C34Luatb7Hq4q/sxCnsWAFF+Vn3LjJ5SN9jFE0AF6PCY
zw8wMvFrjJFc51qKK2AmvRxZZtbRyM8Jj2lIKHUdK/pmwTYt3CF4Q/kabC9nMG3XQ2n7qFwW3YtO
LshR7RIBVtw0BiuDxZM7Z269xb8lLxq/X8dcAQ7NTO4ttzgruP+FfNnVlQce2aD1FJ8DUNMr5dG6
WL2ULVYnomznCeMjMvA1wCwZp2Pp2fGDJz1542jjTs5p8qAOzbnODTQc43VsEw6WOFKHaxW1D2M5
fXM1e7jsJUVb7DLkXxsVH2KRz3RSofS5JJExSer+pAQkPgvrcziWD9OS5PRZ5BwrpvciltoZy8+1
0uupByXpozZwV7guiS5Rf7hwDsQoiJIkT3ZTNVqHaIyZWRIEbwtL/RaI7PjSJ3uPYeEwCZK1xHJd
hl31Iyrq/Kz2+jSLbxEh7rSHHo7Ie220xiadwh6vdxw/EG0GGW95gmCmdmWWvXUXWzhzrLitt0qH
rRTZvxDC3kx+asGqHENWWZ07uz4MsDbfcpDf4aLZmTR9wcQRg4RPO71pOrz1dU8jQdItscD3XrZ+
HRvKVqzaSW7q1Akf0HwBGp3L4MrX2+RsDGaxqPo1HDsCS6OdzadSJ9bBcrR1sSziDQf6Tgwt7yig
wtyH8EsAfhBXOsXOnSxm7dooqC/nCwQ9K4zHQp9yILFWulEVOKnmaXpG2GNv58CUrOrK0n3xinrf
YW6cFdcsLSKqp6g8SR9NdmTk4ptC1rvK7aj/oWG5JNZsZ9tms5mh+Z6jBYmmHn7tVk7Xn7hzIKxe
mYjgoGpV7yKJP9SG2we/bVRe+pRQLRLYn24B0bRj19zmeQMLayZg81LxMTsvvPKoAODASfSjNOzs
eLn2bRJAbijQDcChi2ELq6S8aRdmcYHtijbSyaqy+lb5cBBCasj3hpfUkOPaWJxb5RB421ozustN
IF92w8AKdzK9dvCnvQmzvhmpnPyY2uAwZbP/1ZXajOM22NiW7pAMLPNDYtj50QiK/rbT3GgTNWnE
gjzJt4Fmgg9bSqhqSwus8Y0laY7Lgq0cJ9BqqSGtk0hEB1J60GnaBCYw3oLa6UqDCOWhIvcJFCPR
PHUwPHj9JHGG6iZ4jRL6T2+IK83Sk+vaZ/moe9lDJyrkTL0XYFwjMOyoQmbDJrJpcMyPnU7wO+tX
nGP2QD+7iJh+xa52Hxhr9cqkW05IAxRfVJrHi67ncnlmgPdDLPkXJ4SpCes8Qkf35tg968ucSW+9
/iqLUwDRaj9rtXabaiytxiD/fLoMnCfbtPrjRaG0wM6KHRW08lZLgX1GGu7ehOQkmoXye1DZLGTm
mUolKUtScnEpYuRcDR4SVhZNChnpEl66Gwa46QjD1lnE3YhMCsAezqLFTH34robFgtlj9ju083dY
nNYtWWjhURtIKgDOM921DZfqjMt+a2vduFX3w1hAqVHJkcK2KY8skT2dba1m5jXvJgaPdTC2wa1O
EsnJ08yvzKKMdaOH6c0wuf7u320VqfH7s8U7hmxt5RttCri3GqJTSE+WZQoxdZgKis04I3LLUudG
LQrpYT7rwGBu06jmasUlt40Evcu5gxoDhCQ6UghvMMWm4q4Ium9ubTwETpQ8uyW8bLWV2/XiOJwJ
hujb62hZ7A9OxMeXTTMRniz7VQFAHTM0WlDRh3LbYrVrzgjPgbZlPYNP3ABa8GSzxyM4Hy0jSO+o
A3TrpmJW0s5aghjap4ykrXsztKmstYDr0tH7LOAd1O1OqaJqFoIHty3htC+KpNKq+uuLGpx0CJ88
gugn/+O4V+JF1xDlQS9NcRwWfwCOxmxt1YDy3IgBkxAMDuroHiZ/OGX4/q/V/16DF9gkMLKYA1Hj
woqfXJXEM6t3pR7CtN0z+nXHCs/MVVu58tA7Tb7lbK5e5XVqATix4kfSZBL4EeCQqXU0BzsgjCQd
QppnxHLttaiWj5XeF6t+AKMNw68+dMjxVnaKk4hZb//S28NK7yid+dmzV8wSuhE/7TpRhjLNko+0
ITbQXJ7cKJDfZxh+LATzb7awpnUGYWuNA9rA0sd9Mi/MisAmttD/1V8GcJCoXMwl/6yHjL1I5z1+
9qbHNwHBA3G8aBooL0r7yNnkEq2TtZsU+vU3i5M69j3xNsAn3vkVXhUxEeBHUVOsqjaU26E2H8yc
TgfR6uFWA1z4SgbnSWplDfnZ/HAhgT6LGeOrC7Xu2Mkov+sco1x3cLM+AEgE4DB2pinmLf2iYRWK
tH1VW4NR75IWNIea6tgJrqiWStF6mpPsqsU0tHL4lei3UqCoshyvCxTsZz2ZH/TO0XaRlXYvlS5v
S9PTjvYcQh+0BSpXN6Rbs2Ca5bIbVjFoVQQXmktiHNW3+q3r7lSvoR4ze6fNxJyqw8L+t4eH7s6l
aHSf68VTn9bRA3lOLfWpFHSUgYJgQVfIzLoa8bnfe30cUzrDYFHZnfZCHLO2hVMV7tVumTPr6ruq
P9tBjgLRC+86/O8r+nvye4oCI0Ec9m4hz1xTi06AQVaYn5vB3MWOqz/9eq2BMFfFlHspgbU6tdqL
LSq3/WZHXcnYkMmU02+k6eNlYYXuD9uGhwp0iy4NyW2L20I5V8MpHm9wICsXgjIlVJfOyIy1os77
GzVxDC3szLlYIJINTgtGv6rejhnGBwqfYOYHb2LVODheedYsjSJtlwHgGdz+HEzcMyt0OCd1I66x
U3D6obdYkJm6o8mvuMUeCs31nmH5l3sYos4hNYKSfhrtz9Ee/U02j8ae9MTujtLGSk1iLzNZ7iHH
Lq4oti9zXRu+LzV0AuwukW7IuEjIjqkBJVhm3sKwvKIgMT6WA6qg3tGxPbRp+JbmRrmBNMhIHhby
1bnzYjs95WSOr/XMGB5sj0WV1FhiYIIkGGLS72GT0zMziDbz5tm5apYObh8nBlqZjlzIIv6pPlv1
oD5qm8QGb9LDm8uawnS9r5VpaEwfjBOaUe30211r8RTE+CFWNkaHA72v/oniMqk5eoa0Z9mNlu5w
ZLg/1V4wWut6tMabJjOJLxHSAbOnLDFmVZ2MrPmKT2reTBmaqArHOSJU37nz185oW3f2ODuXh1ba
z6Ujo/OvQxkuncTO9jC3k+8143phyu/5DJGtSSWRcCMpcRLW18bLbPLGxHIlYKSkS2Qufe1lqaPJ
zDh3TffmJtzQx3TGDL4sEhvXx/ecauApliIb073PZ3+9Tr2kScvh8hL1RCC9AkUr/HbXpC7j9t24
U3MXJP/JfY4QQu0V5ZzvLgFFNNAwT9hfxqJt6aYXFSbYuP4Z1dndVNLyjksAroVT619aJP/rWYzy
cRpTexPmZXPn5rFKiyqu0wjHoRtm2edtbGz1ZFssJZZN6UzXjS370+hkCAJk1V3RBhQodAwMS8tc
M9OmckdZnHHDzggTR1u92OhSe8wfjYSQisZmcrmkErY5iIE6dOCZLEUQ6szm+jIPHqBMW1USrNUT
JEzLk1cVxCguv8nRhs9dX2jtIyHYa+9fh9QPqFf8+vkgzBlePUdArEE8TYc/21dm9RwXGVZ2dczA
FrcnvgGnkw3inzn3c7VYCSta+NuhrY2Dli7WMBqbJmAY2267d4yY4P4hED8G/twcWrx6B0hk5mNa
kk7DQCg/yr4+N1YQvo5oz7cj0RFnjZT3XrrDXhqlfjdPDgSHRV7t6h1ZuJ72Ggb0QSIMMzuZZVp7
5PbUcXeCBaikIRjICQTqzbdiGBuSy4aTemdVE6eboEn8U2GI9kukMfle3rGHBoQOZdwfUs0hIypd
XSoK8QmBVv8YmHp937fWvd9a5hcEe8lRDHJZ/OSYSyVqgUuZA0AiWLFkPqivOFh2QbjuC2oyW9vs
sNYUtK2T0DupPfVgBkyUcOQUu8sSxpRmj/dblF8ce9oQ+WFilZi5QVdUAnDg/VAoTzMJTfrQ7g99
CKezbU7fVCnz3xY11TN26NwQxQImJFqazVzi5vJA0B0Tv9YiwWLZ+9dYwOJmIztR3qhDegsXrpqh
evlD7O6jQOhHz0HfUXFqE9DQDK9RnB+z8adlDtqLWY39ySqSea12Ky0rdx34i53aZcJWrpFu2Ae0
3M1KgycIVwN9/qLmCXEarmwRYzTNOyqHSfnUB/F45c8GVk6jFtdOvS9aDwUQeV0nRUTW0so4JIPX
rv0p9K8CZ3hRfM7EiqZVkwTyAB+YcSha9i2zTNa6SzRGPk3gKNP6/AtaaS01u8wffjtuGdq1aUch
Ai8kGkXfWAdyQl5+KTToKqT/FHC0e6oI/bUSdqhXRJVrbTqHzklFEOeuTKJmHWWmz0JJE+JKNvop
6j3zTssn8w7zdL5LTOtn6ozduoCZ/4zEtCM/M/zcUsda6FboQ0vEkRV1oRElwMzfd5IWBfWgIaWg
t13xBLcJ9h7WzA8DA6pDgMvPzjFvHbxfb6gE57WWONgojZzkeQvzKyovlH2LQQaErreGJVafhT7Y
LzBiVtbOM/AGIyLJUsSREiDJEiBruhjMAsPeeP0MUK9imshYMeGp0UssSBPkuqiYT+qYeiBMp77x
IxwOVr2D40JQu5DMRhMmeTd+G+NAMaFsBSAm3CAcT+ZkfUwkeTy2SZue6Hqa24D8qPehOcZ8pZSH
Q0AGCxK+sTA0rLKZXqza7wAk7gKtMvclC4ebLGl8RgakeX0RzHu1++uJaPGx8UV8hM08Yf2b8js1
AVUPZYcS2WBGlmJgVNP9wp8XPElXnkthroOFFjqYQXc1NOKo9ryW22AadxXTOO54QeUfrcijnarO
Q9yplIOJd9LaHPSsMsX/WmKqLbfLqXsZxCiq3RCheatl/qlGXOHPoiFYrP5ndXno5k2k9TmpKdhM
vaSCbgKbKgfU8UJJLz1gCAJBbOclIUlBOt63YX+oESJy7xFU+0yvrQ5ZO36iBC88wSxJlyxUDHbK
CdP05q4Jo/5hWPw9/26rqPwU4dAoDjRTywxPnKfv2yp/plCx1LmjEO3MXeC5aHnYiE2s4yuh3zVj
QOM3kM5xsrT4IR2HL6HRIbVY9pyc+O9opmqy7I2O8cPr+mkXRZV15SaOTr4dHc7Jcb42Tl0+mHWA
+Ya2BXp+6i2XNXqVOf5OKF61V2rOqRbGJV+TSM+j16bjY4JWfGeSEHNwROJ+abzmAu/KluNiOT7A
9k1tooyWT703ZbMpsf1sVD2fTAEbC9uiszEqAETq8yPH6ls9avLzc1afLs5Rc5vrdbsOivFn4BrG
7RDb8dE1mNurG7LJ13XZrWIQJhhXjD1QpQJWkJ9e6G1qNx1B1dnEZqzL2O9fraGnkFUzcckRqaVo
Zq/w4zl3zZLgVdF7ee8787vNrevBbkzzRAx6DhCOH7DFsoqPnskcwNhYAz72quqYUDN8LsPxtiZ0
7t3xFoxH6cU3JW1XoghnrH5gP9YRDuGbfCDLKZPm92VDA42pNqblyGBF17leWt8nNggpIMLRS97C
ToA4D+LgbCvtAYxolKLO/Sy74ime4OAuPffK9x2iq4nIJHy9/GJkGZXQkl6H+qEoHFvmt32GtXfs
9x1f61GmVnhsXau8rkRL0HXfl/cya9PNQH3vuc9ZOiKB8b8WhXE/kfH9s2V1AtR+A8xIwzxCTmJt
efM5DsbprtPxPOZZ339L6vrWiw33GcAtqfVVZe9TVO+2PjfPtq3fGoZZ3Bu9nj0n4HV7CjpfgjoK
bqQLsUvt9vHNf3Y0CQWL+M3QJBdgmO7ojOKu4YCU+IuhqY4FVWBSBohNamnerzKmmh84KcZrFfdU
jsj6e8rxSBTi1D1qYfJ0idQpLH0zFIPzaEeztg7mDKJXC2UEw6a4NamOrIqlSzKYlbsdsTRyzw9e
skFUpBjb34pI1ETmLAhOdcyL3G/cTn5eHHeXOIZ8ysy1T4DBFQVIVShRD2rYHOHXNIVwHhDFvFqj
I27QjuBXCltI1QqxEtpPpqZNB/VnpK1GHzp0zW2XU0ATYensWyNz99DOOsSf+r2KXaAZfaPlWvYa
CnBbgZZ4G61JsPcubfgsseatsFMo25YoHzxnlxMwhsG7ufV6Zj6D6b94Wpke5qyxTkZnbpKluKOy
+6ayyw+XQIVOHryWIPej72vfpINwJPGnKyq2C5Il54arIPOhRZyqejCdGHlnu0R3hH4k97hsR2pD
ZY3g9l8P4VBt+WijrSwlldO50t7NUUhkPuiyGRABuY/BRvUhLhEUhj8P6wZg0opSg90/VIXu3eX9
t8Bx8eYs9+PaTxjU4RX2hZbdJFXj7cISOH9ke/o5D5pj7fTmFy1tmhMib0adZbfW6Kh7LZXDRaNx
v/Cy1yFd1it7jp8vEO4LVLQRAQSCvt4bwiV7bbntqYdUNDnc9uYcNM2jIQki8SYjuzw3Lq+fp4AY
WWhZ17CKf3syHLszd/H4Sv0au4MT+J8vFfOvOeCuQ8CpjuXPsGCuAGDBGvgbRypPDByLI0kNnkYx
WDolHRjSGxHTEcJ8QkDZ3jAF3CuNx+jN3n2ZJnsrlPPzfDDbOSTLIoifArqGtF5Z6foTCJqFqdTh
QNwxoFjHzlhusbWb3jklifd+UDWvVlU/K1K0Hj93/nwbFf5RXTeqM6e25DBvJ88YNkNihAcYHuWb
n9xXefX/+Aic/wWacoXumYJGMAOJcK2/4gXNGE0cc7tjKYZrrxf2C56Z8VTDdFszubdfJHoLAqWB
1TvLs5BfwBroXX9UzxKziIuuRncbGSFLSNtKj/ZkfHWWkrw0w4NRp94b9cZ603eU5Md5YdkuZ4Qi
MrlVLtdEfdBIWc6XtJKf10UQgQOlVfclmQWrNKaoy07T9823ZcMsbT7jOdpkrVedyGbKbhfl/trn
5H23iasNBaXHIU/Cne9m4srsJwrktQGKtYtRxwxHkxyve6uAJ4BVOvsCj8ixDsk0hQs3IXuauXNA
EarSbbjsJl5EammmfzQse5+4+U3oN4A/WoR4HOfKf04W6J160BfVuNqyqZv+5xNWfRu/D+2co6Qu
SYdECN2y4Fb/+YQ1ZaZHsWMO57CHhpODSQknFw7FTsXp6U7f8DekK9OpE6SYbRhSAT0lvMsrx2PW
TqIO2ALLpFdQuckjrK+C6LsifaQ38bmFWGRVuHl+XdtGB5m/83bCIXkgpyO3wqRHbmjkAImuFsFf
1zDR0Psa6ISbQR4lrUyZ0Wsq3KupSR4JCtYOuucHxDIDn1ZsvTF23ipnEo+ZKa0jg0KwK5//8+dk
G3+9sj1KdySc2Yj5DFsKb3n+tysbNXBINERYnbMQ3MVsDO1Zy4SRnfXByVeqd+H56Or0gs8up4qC
3PGEEF48Sx+rfv3hmlX7M0g9HHdYmkWHU9nyWYQFjXwYBCd9O1TZRw+Lr7OCzQgzCCFeR2rDs3tS
KrwgDF5sq7XP4IOdLdWM4qoDoXNF2G3IsO81N3pXeCuPuIK6uGTDfIbSDy69o0Ibk+O4ELqAkFVX
iTFtA9iJ5JfiKpCcJ1+icFqZ+JbfjKbAo9nGL5DYoMkw871tm+5eFnRAs3CwHhowflVJ0sTk6tVG
LpWGikZa2HcPqdU0KD+N6pCmrb9Nmro/R+3sXrMWHTYsZ6tViUvwYMg5OBvjyOx+0dzTUr+OZZEd
GdgWGU4+HC/FlWqowa8O39RqXZVa1HGKfz8vnBfEaPmiH1HsSrXl+3lyuDidzIHakQlecUN/kzjD
AuD3MpAw5P4MdzmKvrMKJlD5OTUa5cZihVIgs4JUC1kxrKgGqa142Sr88hU32cIMbY5qgFEjj+fY
6Y3RAHEpR0HSQSS2I0kr4dYy7J/Y1QESDdSFtWXgYAWAVtEBBLy9gFjmUtAeWjCxWVURJBARNRQF
FmXkUOcJAgBX1B0tVg3kSoyTj6avTe1Hlh32tjOjlgWmRJoVxNkHt17+zrk7X+LeZp/ui1L+DgLd
DWknFI9UV8UaBe6kwS8enIAvRIvD8aoyeZ+TLsn1NnykvKRNZDGhQGkafnX9aNxdGhpx9tPxppr4
jUhkoORTwFSLCmwYwUA4WYnL1e2eInOZr6jMUtSNxP/JAL4Beih5oXFW+Dq2hRdKFBdpewL6f/j1
BUcBcYms6nqA8wyCcumjjppeXaPAW326Zlipei4po2q6EvdEjVaVZ28EXqm9KA0UhJNvHXviiRAk
G59bTappOxbu3G4YYsox5YKIdWLilgFoKMNbDdHBUSWn9gushGLymw/HhB4b7Zqhzs7uHL9ePge1
O4bDMtk4qvyWyMZvZ5sDXpMpKx+rfnhy+pqRMJgOoTY12ElyHd4oJ3SU6FuFwezcvnyoSdjz3UeV
AooWMlgZVVw8NmQ+NMInq89v7np98FZzVHrHi8iHONPvvybghOdqqIL6df49GbPm3upHb9u6iGiz
Ci96JSLeYphg7zZeCBDfJZrTPneP6dLQGgPprjpzEFvV37Kz/hVs3IhFORIbbvL6sQQT+dKPDFCL
NoIyxCfQOC5CY+9VS5S2CFmTerbEuz4IktGWxnqC6B4UZnN2csr8K5xpl77qIEV0pSL01IPhy2PW
4WJLGNZgFoZkOdWxv7HnzLzqsJdtJFm3agAk1q47oTdhMCN7CKiHLVvOXSAnQxPIx8HQVuCIEQ3i
UUFpX1cHh9N9F0+9e878skVHCpqoNG3tYXCwKqDyqJ+0OLKpB5ITCDSoXrdN4W1Cac57JVTsl92W
QKotiaGICIH8+RmWRZqNZ2+ymQzUg9hHeUm/fyojZgn1dKVFeHXs0r4JNfrUtdEzeyVAXF9nJhyv
tEO9WTBAXidhhM+wCtGWmKFxh1+UdtDCCO79/kqjkQtyGJ90Zn9VG1rhf8313rwnoIC/b6G8S0Ek
dRWPp8GRLAeTlDDHICIjRCzQKVYK6RUuIhKz+xiO7dgnz3NB48RpseaC/owrNlyeURv/egrojJ02
TyLrcFGjx96GDfUvMmuCL4WotjF/ysYTcXryoWfu3dx0oY2zjMt7oJ5o4cyigzuIn+sxG1t5Joqk
tu5azb2elvu+mo1yXyw3gzXGG3WuENgLvwzKgb8ESoSVjtCwma7MRAxkzYZiHbfVLXXZcI/OgtLZ
IG5KWpLVt9jN3RvVzS/jwb5LYUcP8O30TNIyWgaP1OCtUZhnbDPicdzzaT5cVhfdBEyXqF/7sUtd
b1X7FNNUf3DMoCFIVL6oXz0bKz5RGaoqph5Uq3E5Be3UwDpF8IdKzlLDLOlmza2iibr1+FxDWlCA
ePWAYBJbBQL2347FTpNeXwh/1NNeuBSJhUztaKum7erTotPP8vHXMwqUzuTBOMMkv9Y0DZoPKurP
rYjWRRxIXLgaeW2yAFmMWCrlE2sovD8GSxitFXiEOC4NsJap7mWXHHMaCehBd4IEqtuqf1Et/F9x
C2bIaSKHKt6WRfMc9r31MFM+f6itTSIKuM0zyo5dO474JoYAT/NMt9XX+v5GvTYhwGhXS2On4ehE
e8YNX7rhfSmk+9jIuT//Oh568W/HqxYyIVcnoMV6fJQxcV6+ViUXvZS17HrwjXeqgefrYty2wz2G
JL5nqjpf4x/qvzIyM9+LxB73BcEcHE1Loa3bXjOvUqqGJO/VFUKt+kJa/++P8f8EP4q7yyy6+cf/
sP9REO6NMKb9y+4/noqMf/+z/My/XvPnn/jHdfRRMyX+2f7HV+1/FDfv2Y/mry/602/mf/98d5v3
9v1PO9sc+eR03/2op4cfTZe26l3wdyyv/P998r9+qN/yNJU//v7HR9Hl7fLbgqjI//h86vj9738I
E7ryf//++z+fXP6Av//B9R5Mc9O+/+8f+vHetH//w9X/ZrAk0V3dJExY2pIV5vBjeUZ6fzMky2vb
ND3iLyzJ8jovmHn//Q/L5CkCyB0CUw36yx4LmabolqdM72/C4ebjGSxwXMuR8o9/vrk/fYm/vtT/
QhtAXFveNstfI/+8FNAM/guLlYD5l7USN6mx4W5D9pbD7EWfEsGdfmyslZAj00zLK3GX+E61i0VA
G6mN0B+0qX9sCeO6dWe3fZ89a3iykOSl28xcUPkVZcBY9NlVVUUOPtJqtE7+YNKqL4gGOhROIX4K
Zl8PWKOZFhtDCbFsQOi/9+aU8oDTlRnt1yq+zvK4BxY2kbe6CtJu8midBaxOw2GeUY8JPKxB0BXO
ts2y6MntyBWykQqvW82Onj2kJPsZkPGuyPT46yRKdxdKo/3uS6s49rSc7y0Ngt6qhgq8TQLLfc7L
1NwuDGCoTIICLnK3ZKL0lceHLnOml2AmeCpzEKB3pkmWsoHr9LVo6eah8LEBE3g16F0Re1G61+Ye
m21ol19l3LcJ5UEy53dp0fTZufRKggCzLDe8jaR98FqgD/5Wd33OVLLqIAcZ+VBgG1ww3W2Tt96N
pRP4NzHZftNa0qjWHS4LZD4iAHVGDqxBqnlWfi9m3b2TUUVINwGI3oeOPmWXLTJDpO1VuY6KLnsn
iArGWupOo/Y4BNOY891O9JdlJGbWYHEv3mU8VtxFtTw81iLPQvgXbfc4oTV9iMvWeOSczGgzjVm1
t2LO623PSUGD3Q/7GwPgI/O6xAISlEeZ3R1Km0UYprUWvIEdnwxfVB9RK4Y7B6B7vmf+6d+2smjA
NtS6vgE/5XwbPFRwO62PgMRaMzD/TViQ4bKqk7loaOwn/YsTYJ9du5rVvFu5hqkXlxorNMITIuT8
JrC9kD7yx6DVQNc627VIgA9xM4kiYjGaJfUYQCeRSXrIWWexPuvJWVhlFr7KaCTBkLlYaxXU3Mp5
X/im9X0skoJWYz2ey1x4JGQAFrZyqwzWWhVldGKwF5DSVdTMOpKxs4nxsvAKLub1+ZA2ffzkNL7/
pDEDPLiNY427nujS8bqX/rScrmO5ctK8txc45IjMt52CeJuVUcKKIq1tUhrwzVMtbSv4Zl3Mshfe
raOT/0UDWz/V/uAPaOh9BKWYFXir0vKg1Lu5TjOmqMKz5nELecCaCvJ/YM5erSqjtR/6sbOslVmV
9S72OvsrwnDzDh55fGsA5J1Wuidd4zjW5RSh2GnJjvPpZQCGCZpnf2gtjBS6r58Skp4fAsuSm3xK
TLqwVdtR12AI2ZP9Hp1FWrhfaZ0Xb66FCB20LK3ENfR6/2HM9OaBS5A6Vxk29HS1NPgmW6fPQYbY
ElMUTbtq5YsWSSqLTfut5vRi2kYj8sYQrFawXWsNXEG7Rng3CaqJDeEKOSK0j7mhAWZZev4auxQc
UZM2x0JjUrweomh4pIML8yIfzfkUZGN0bjEvf0HWMYBunok6CIaB7vpgxOZbGAETGQwX18Nc486v
dRTc68RK6gC+BPoyRikPsa+n58+t4RXantDT3FxJxLssP92YFSqMX1SlJKGk7Xpqk+jKjTDAkuhn
RPW24Iym+xQIT0PIFWjzJoui5KGzRv3RQujy0nu9xkTBHt70JKy/y6z3gaj2MSQJvlb9kBaGPNZ1
r58xSemHXqJZnotk2i3/Ff93J67pyHjvY6E7z3FMlsdO6jF0FAaVOt/ZBLy9CLw674RBxq+o5rL8
ZgI7A1o4jrZw/zyUuG30RCcWEo2waoZOo54Yc2F6hd0BcsD8XNgd1DBpxlw9lbACjSupHG67yim/
pzkk6RRdwjspi9TnmN1rJyoHxQYJUpABFHXcPVIT+040FZHghieJznKIFwXv7L3gvzF2DEEwSDp3
5sIjnMTfitowv4BJodVKlEhp0+13SpbBMvg51VoYrXz0ewwHQyKumoDQFTFhbh4aL2WOHCOuS+vG
vYmGStxr+oA6Jm+mfC+nMnDR+wi4HTKB7NXk+LQIPUT8f2wZWn1aASPAYMAY9aEtODl30PHMaV0T
GUvJyyAUZNPmcF+Tyo+I54iHAvksY/CmNNrhHRdKoG8Ko512aLfHjeAkfdPssrrz3MxpaUIk+n7E
LoCsJrHrn2XXe87K1Vkr0bm34xCmtjR/eLIwEhrNrm9Crgi0AFR70z+YXW8GT5bbNSkfIKfyahh0
iYoBWSz3W27Du3EeOgs9XOihpUhm8x75IdzYKh+599kB3WziYOiDwbuR7XqevXLadS1aKsYX04g2
Evivu7HMsYEv7Gaad4imNtZ2niRbL6p1ssjs2uluMEaTRWsSbUkAFlbLcG8ZxWTtPfgU20raDNgW
QrCM1VuHQG92kpoATwfxti0WhFFApRaQIEP1JieOjLOmrbrq3qgbZD9OH3mQ4tBJSZbVFNlXcd5W
ckN9Tg6rFsn1brTysGN4LuFpzVgU3+eq5PbtuU57BoWYz4z6w0DfAWKAD4iT2BwdX161AsbhkhQx
jLSQhfi/1J3ZctxYlmV/pT+gUIbxAnj12Z1OEhxEkXyBkaKEeZ7x9b2grOpkoOju1rR+6ZcMC4US
cEx3OGfvteE9g0gsX3ijvJ/5YNnJU+6n5XsOZMabcCT9h5tl3S6veYuWRqP24VrWm2wtM5ddge3R
N2zxvfK6qip7NeQFW+gokZOtaVjatsAcsewIVDCMbk0n9srK/ImrQ1j9KFd3RVmwz4+TYN3QpLut
ainPtn6VtLd153U7uTTNH2bUescO28JVmdMFWcsqni8Z3DfdRIIqtTAEHg+DYaGWmno0rbq5Vou6
u9ZpMNFWrCUJIWSXQsIjwrgVyq5TND6bwEXwnFoVtjvsQdCDN2avKC+pC8RGHorovgtt7YdCtMXt
MOTAckPBLNuIjMUDrv0yGbk9ZGjDrVUYgVYhRNiNncT474F/etZWkipEZEXVJ+nSaw2kTcrYZs+u
ZbYvSiDyYRs0XYlkGU3LlcI+28wXftSDI2ZBGj83bA0PY67541pFT/+7wNHyg4WwujCaONwrgaFv
Iquobmr682AQsCDBwaE5KC/7DmT0Ri4T9TdloeytIyEF3Z2UFtRoBAugDaGSwR7Jt/0nty0Xkbtm
3xSN6a6TNO3eiBxpht0gN+PvLDLUo4s+miQcDOYrduQiW5iDKIY7ETXCJ8FD8+4qRLq4iZoYLlFg
IkjsMyMcGQdDFOk1nx8ztpD9bBVVQ9XvLLcqKYKAHsoWYhCAr3pz0OoX6vkafUZZMBFnAuRblvvk
naRAv6tlnisZDc6kiV+KvKlAUmttYdLAr8uHsiLoBcFmQ5DXgFkpXspy2UCP8cwRdW5P5u6QUACX
Bib2VTGmUrgMiJP7KBKXvgik3ugmEq2yIny+hnxvV8mvqNfLexthGSRABEjhKjA69s96J8pjp2Gv
SkKBcJQ0GW3ZRS2gdE8uXG/pF0HxYCZ21y+BQoFMBZTS37ZGJX7oRo4hg7IlTaTRJn4ertxAt7XB
POguUnQR1cZuzWGy92CuTXpjWxYsIHBuWFnC2gkyHiG2IHJhkEoPRpGJtzpmS77IGsN1Ej8W2XWR
wxfCk5uvPa7+F/2/4rWQ1JHwgCx/NaYkkr0WJJG38LQWErKk97xjzKzU3kQv3pkOyQtX+yF/CZOS
Ii0gzpRtvWElC5928Q/TGA1oW+po3ndtnIEi8VT/UYk1M+NRRcUzaXdVibioKOOFZVkGQEhFMsUh
IMNg3ISWCwhC7yvyu1vhZ9skl0OIbmMNupdnYKG8tPxcWwYEDReEMZQZsupClxdFSJRiHOskJhDp
LL0hCfR2vl8Yb1DAcaIqRha9Ij5kaRlg+zV3lpGMf1TomLdEb8W/IHwgye2SoMdwYBhhtpVK5Pbr
NAmpChojrGKI5ErNayMpvz2Cr46Jq+dXKk6Zo6mmNSX8sgxJqxtGmDR6YT6FrlU/VozPexqV+YfH
gsqCV9aJ7kon1QBpkx0FK9ePTdCCIbG+ZUlgqC/6I5xe8AMBWv6+lwXKhEReuUIDatVq7g8p07Bx
JkaVbD0UNhbhYsNU4qro8AyjTRVdb3P5j6/rmHVdSTWchAFo5w4pOcpw2IjWqugNqpM0ldrheF1m
UqosDb1iweiF4+ugEdhCVnaFLk8DSWKRArhNkQzbiyFO3JFFe5lu45iVcx4bE3fTrfrHpg/LG8Tu
4XZUiEJUGn42qmV9/KDYip09yHV5B8iOkVItVaRlRfusUo85Rm19b/KOoV2vl3A+VxlCnUGpuwcs
Bu7BgCL1MkbGthqDeDPKbAsKcxP0afhDgXn4w61b5UV1abvmDAU7lEY+VeU8GFZ1pGMYEaG/IAO7
AQPUYLHT8Wirbac8CT/0bxWr6BadXoUPYQGKIEtBH3aBVxP4BX3sRW1KxbxxYz9cB3g16dIwhQBZ
zNtwFXqZ5tiAHiOsapW4rklc+83trN4ETBp3OaRx99LF3fgs+ix/6khHZc6sioAEVG0CWhlTl0Ni
lZ6pxGSlY2gzTSnNS04T5aOXxwYdR0ODbdHaVspJ+Eajhd0X4mYYvGjn83ntMPwUjj5Y9bEwDWXX
ZjnhHK1g0iSPhepBYcqUFoNo6YOfeE7NrFm5ViPWLFLQjECl97Y1mScr3QKdMlZg4/pSb+4k3wox
hulJ+IsFaPKeA8T4GbXWG/jR5FZpgesgTAG4M+27iGCBEV9uXfZjOLF9BnqIYfw1t9V+VYEabvO2
kNnhh5j9q6pepxUosDwcS5qFHY2LLujY+cpC3sLiijYDJncAP1EUL3Umyj27V5uBUfHRudPYoNDC
xttoiRjTmYxIiJEK0OahEvdr+EEhjEYdfeXkWEFIm7Iiz1IfJUHqSyB1rfyNLR7c7b7X81usQh5t
RLdb5AaZExFEJ1h3OjmQGZq3bRUnmOYbglduSQMncyb17F3rdypGr4YJXCeNiww2xe3AiRS9uSaZ
meVYlPtQ5qG0eovYi9vXPBBmuEkwfP9x21y5d63R3sLm6n+Oua+CfESCd5QBny0GQ+2RyxbJg0Fu
KNREPdx7zKQv8BeTm7EKCEMdcImgku3RLERpudNQ42zawfWvpu15BXo2BnIML2o7VFiXMs2LPzxG
mo0a19m2BXQ16XbwaBVFhPpE89yHMlW9F9KsjclvMdC8rftoSUJSv40HzVjR7wDjz3Yt2Eotc85C
tGnwWtsWUWfoheVps55SQAuisaahl4Y6+unSex51PqOWguuznivkVMh2qt8bYujXuWpKj0AuUbVb
QFvCADY/OdRBQusEpcGNPbTdO+PTeCukgAxpCZrxUQUW8VaPZo6KOJSXmAza3eTB1haqUfZ0W0dW
OtA2lgE2JvYlcfwKvI48AqOQn8KeQB61lgNocGZHmagzll2rGkcLJv/dEOPMJXPNe6nsSL0paP0Q
mWJm4hftPG1tV21xLQhhbyCRxABgRJemN7klsVw3gXwa7YCJMQukA77BcaNQfDwSMFzde4hBd3aA
30iHX3PnxilLCU8ov7QEdBzAWqM9ZqXdInqzCT3gYxplx0UI/lvk+EYDKvQ7lErGXWwOFWTitKJn
lMFeu0GiV7P5DvOUVX0yjveFyzJIHQf1RlLz4JfaSxoRZ0PkvkW93dfXWm1Q4AEYoqwDiIJUP211
DRkPygUO3OXILu4RAjUfgu6H+9q3tWdNEWj2aqUwF6WgYkVBj7R2o6gX1H4MukuNdAxxFL3aak6r
q0xsZgaKUTLZTrJ5l1om6yKWg0t02jh+0UhswhT9jp0TOum5XgtMMozWqtJWL7lCZ7kMoxBBL8UB
ITr/kdoyrXO5IWFEzVnRUgzqaSbazSGQBvAZWmOuirD2n/1aqt4k5MvbuPAtDBbtmL6xFDNeBiWd
YNoeW3nEItVPta7Fu9m2EsWZjvjgQ5QLX111EJAt9lJS39+OoHQOFf23aJNFlf9m9GoCV5vqxtEN
2RovIxt0tj6IEf8x1K8mFxMrOqkWKeaCew3c1YuHi+xJrSPCtQlf+cA/Br2aSlh4yHOjI7Y3GA9U
jsUe8ZWKpc7LiIEo/VciTXQCKQr3OSoF5NI+L/RdrrnwbWGVsckhTm4DvQDwL76jiQsQiiMbEPdB
UhJmLmzKPBgqi0R15sFobwISXzYjWodjUav+1Mny5EM/oiOgBOz/9iLTusGeTnMti1uWRmFq+9vG
8Otj1nlInhOv0MBWZiS3tOSJV8xRr7mWKL/URo/rBVsZAmKgEPVLyXT9nUFgNJFdCKqepuWmkze+
dQBAJu8xu7WHpAV0NNhW+UxMSXQdZJJ9nwxqsa8zL+cIRuMYXUMWktUrO2yp9hY5VrdmFiLJ0dAO
rNujp4K4pV2W6cGmIt4sW8hx5R7dKqdwZuLQ82ULGKtn+UQNMhfe1yUAE5KgCLwEpbMOE0JEvHgw
r6rQHZ7JGCt/pT3rJF/O43UpRntlp1q7jyOrLQm9Cu1rCF0UJVsZul1oTHohgcC4b231fbRgnYsx
jbYq3vjrgi+sXYbaWAEhCVCeM2Dctwiu2c8inL4phk7ajxpatTSsmmUMGONNQNI76qXUoXfo3Oty
TK3f8INzQog9ohAyt11oFRIthQF1YWRy+zEGjb4Haxu9qCG2PBNm+2Oo9u2dRad34Q5TNzr0qU3n
2FWufC3unmTNp8cOpXzwJ0S6FG+DkrrDwktJjUwSCgwwwRhSDWLm1tQI0nVbtslzD/rtd66X9mOT
ognqhy59aFz0E7QVmd+atinWuojVJdgkDB5u4baMS+CaYHhlCOxKnV7f0LsLNbIF6meAbActMNKt
brasr03JzvZDUgS3alBrEiWbfvxjjghjK4zx9pIBTLpXIiqUPD+z5ukXyRWMSOuWXWS17QHzHdlF
85hsE+ifq0o1vl2X4J+sH9qrmLVQBoklJA5xrAHjel2zRNopPfdeplIAsQAjC1APezUWBni4pLii
n2r+QdeEH4A+eb+Z4Bnhin63tiv1rnqmIpFiC4OaC7jFd7Imtt8Lb5CXpScQe5I/Vss7wOyEQIx9
mO6qcYSLqTZ9+doCjt5niaFRwqj8J0NOtG2buiHhFXa90/uCakUtSwWdfI328ti49SF3A/WAH5tV
K966jzQFLhilyeRCkjX5ntP1v1iQZVsEXNE2s3Pgb2LQ9wkuzsN/hLBrQjT39hQ8Zy91W+CuscqR
6qPf9ldhLSvAXIz8Z8bq7c3U7GKjanr/aGuVt4XKofwIXFkGEGyp1kbumTBlScYlr9bVsvfjl9D0
1B8ZFh5MWEBvkhWEJ/FMSI2qHo0w6G6MRLWu4xEg/X8YpTSgBiMdKu3t/HUo8d4wk/Z3CaUltr6i
gQjr6YdWiaVXfejKK1w+MHcQc7K1663sFfBzUCzQOQ1rWio1Y3qarqsw1O5JiunNJWAHtidS66MC
lTDXLey4aLOVjgcgX7igohcakeIsBofeH56R1vJND3azQx5t/2q7pP5B+wr9fg+P7iOo3acUhBkq
0LEs1izXgj9uhXx/1euJdcU2w/iJQj3bumooliaz0T5X+2TV5TLrnP9g51tVjWYFO8KmuhWEouaO
ZmOxNGsKQUt6PtG72mNNq9oR4F4T2jrnyEonAgd/D5TCHBedKGISTFkH2P/S9v6/7mj/f9Wrxstw
uld9MzWX/9dVVv5++2eHm//Xv5rVNLv/U9imSaqiQErLkvW/m9VIwOk70+CwUUnRlKbt/KlZLfNn
qo1OWugyvJh/N6vN/2TkUEiQofUtm/zv/02zWkeU+m917393qnVlSqj5JFadKnOwZXrvHsxlt6t7
S992bltdMIb8M+fm30efKbxNwcdduYV0l01dMM06Wn27TWqyVoZ43Hy63//Vfv/cbp+O9dUVTFf2
6QoACFuyyloX0kH+wxQDDWS5T1jHBu/nT3DqFmn/PIFW53WRAKO/I0qEcqEbKLvUQ/H5vaNPIvlP
P5+ZGhmPy8+31AB3rTVcByRMX5Dan7o3MzuObYw6ZfPYu9eJ84UdJmVvTOBMvVavXdCHT5KGr27/
lJf96fd3nAEQH6doK7/ZRkbHFEXG4ICxAwVwe0eV68LFnDjT3DFh5XYEhsFy79ARbX0130VKvPIt
5d1We/hGmKzPP5ETL608029D7gnBSQT2ndlS781JrPNCvVw2yRAvLV/+3msrzyQiddb3Yyp0687D
+nHNlRkPIGTqWzK31KfvXch0gZ8eDd16mPIEbN2FTXMj5zhaY8BCxCjGVMgu3KwTH4c8+8INQgtT
8qLNO+LNX6W4jTFLGD/P/35l+sK+eLfk2acdWWXemFXT3lWFslbxI5EASxQ8RK0na/wR6zqymHAd
tRJS7WApzHsdpcD5c08D7Jfnnn7Tp5vHHhbSkqjaOyxhuDLrvZTQkbkWXoRy950s7kUPK6RV9631
bHbRIgWYELNWdskNtaPVf/2jQHfA30lIenapgPVduJMyeBv2hduvnLr/s+FDtuBpoaZv78i+3mva
exG86n27cIGF0nlWugFBTLSQSmsVeNrBjKn8ALXqtGB14T5N3/lXz2g2xABQD/GZD8mdnAwYE+xF
x/2i1LJVBLcGlaK676xnN79zPRyr/SIp83VYgoLVXSSs7sJFhMlfpSTnI947/6NmDqP/M+/Is0Ep
GcwoaKQc7lzbffhGet318rNV8L5oYb6oY3nZlRmF6gGglFeTCtgosJD61nHZU5sqKeqgD9ZyZd1i
2UEsL27VQbpu7OC5rzwagtIrjbjNgFmpo+RTwjmwFHiwDfun3q/2sts89Hb4mzYk8Cn6jYFBlcqy
GBsbaQDt6+5KKzxADLsRdf/AwoCNh7ttGvNK8mngDHQJkEncYJPdelTyaxBGDOBXAVR9zKg/bULD
NXwTNg42zPx3pOtAmIChbcTBKlWpNuPDXZdTLxurCEW5/mC0DC1UYqFHuDtNSe9jNEw9q8JFWmdP
A+an87de+fp90P7GjX/6bpSO7bxBVcIJR3HXs3BfVsVAfXPKfak96LwwwJJrhtd0OQxtu/Fa17zw
MXz9LWhz403VjwZgitAlJzLflOgB0iLZnr+sr0cDbdIMfh4Nwk6lPgyBwNG75LkRxk+pTvZqnr+c
P/w0Iv/Pj0izZyO1niWRJXKtcAqc9YvYyPcDJUgVRDxdgguJ76cuYTZSt3RKQhgyhaNQvUCOYEra
XVnF5BUXwk4uPIJTJ5mN2FqqDThshsoZ6vimlPIrElJuC+F/8zHMBmWzrBQbfXLhSAVa9THO7hEQ
eEQeqvvzD+LU758Np5LRW8DJvMqhHdItIbVL4MjQi0Tks62/d4rZgNkblp0XyPHRuQ/OiF5/oZV0
VhBQXXgGpz6D2eDX2MJIW0SVDqVMooBTOdzQ5r/0CE4c3Zr5VnurDysLV5+jj8GDoJiOYef3+Tsz
fUxffAXWbOGV2P6AC7cpYVq5fzD1lFSaRsf1Xaf1jY/Oki/sSk5dwuxjNi0IzzTcCyd2FR0nlgaB
0m5/nr+IUweffcohKgeQiHXhUBL/VaM2JvRsvDBMKNM78tUdml7bT4NrjCgM+VdQO7W8qdsas8Em
rMk3bK9TH2iH6r6TdYG8gLBKglPev3dF05V+OqmWDoCkLU4KiXqTVyolYbcaVt87+OyL9jTksViU
mS5g3YNH8xEFtrq48ClML+VX92v2OSdoT40uqGrHblBnGVQM2zh6KKLwKpXFT5nUnCwB55yklXH7
veuZfd2VEMMoR9wsVqU3o1I9dDq2ufPHPjFLWLMP285Mj2ZdXTqVrX80aQNR0vwoG2Wd6fqF3Zx6
Yvo2Z593rdKsDHIpZyVUhs+RJRW/UnlIdllTYdHk/aM/Wah4vmy0TQUBhGjElHsZ8/OxJniJodhz
1zKKpJ8iSUcqVqGybkOgb1HnaRtljNU7JBbiwttz4o6YsxGjjhKzx+9XO6AjNrlUXLkalvY8vW74
OM7f9OlQX7xC5mywcBtyNO064e1n2bfzDOid0P13jWY+yTqyWbfo30QQ1Ifzp5s+qq9ONxs+0KAQ
YSUVtdODblIo4rFgA2T4vYPPhg9T1d20RDLhxGaYEGAExLwi3PXC0aejfPXTp0v6NE4oGi1y7AS1
Y1g+QZYGuWmqSXuObXuw+d4FzEaLJjQq3RJRCdkJ6xrpSmJpWXDrzh/91AXMRgu30PI6ILPLMetB
BdudPicuaprYVI/nT3DqdZ0NDhYxnSiPSyYeeh8Hehf2O+VheWdZfnRd6VV+f/48py5kNlAAH8Fa
JsrSKUbtMe7LbV3Wzmimd986/OSt+fygMwKPyzKpa0eLqO9I/ja1UYDJVftx4fgn7tNfW82nN6lz
e61xraB0wqxv9gqimUWopZC/gFrtdD3VXlqvzFdmUfgLGNrpulZh6bJgoIeF8X4p1SMJcIZAEafb
8RXaneSKQmq2LFoRH5MAZguBNxk7pEFaSq4Lm1dD15iRB73twJis01y2tzHMlwLY6UoBbr2SEgvt
W1MiopFd6N9U31d232mbyDSI2EkS+RjkLvOxr6N9ymXjiFKITndrx2iE3OhaUwZzXfou6PsstG80
CGlgUsItmB5v40bdcGjruvlRalK4B5FKCHFUe+scUyMBDqayoAoJwvP8HT51g2dvetWh9xv6rHCa
TDumiVxibE7eUU6up33N+XOcWM2J2csu/NzS26jNnZK+394GTUe/RRt+5+ykaMoDffQKDNbnT3bq
gmZvvK3HXl3GQ+5YunYz5qiQhHZTDtmVybM6f4oTH5Uxe+uDHKca4XNsAXPXPtQNjS4bgeNVWbPG
+9YpxGyuaUtfR0gvciex7GpbUzBAeESOXUc4xjdPMd3AT5+W2sRxJCw5dwKluvF1i0nGih97y/hx
/hJOPYjp7n06fl0rlVV1Og+CuX7p21C8zaISZG+7/lb0xAOdP8+JpyFmk02PxDuXTaUCslvc2i4A
tD7Ex+peeHlPHX420fRBxLqw6ArHKA331e+lyCFAq1h7cZB+75U1ZmuXRlMjUwYf4aiBbB9VTXsz
x5ZxxsQEJo169705Z45taaSG1PlBFQ7Ltv2QBlNA+LrXhx+h/d1TzN6p0RRF0OacIjGlLZT6+yYs
r4GSXaeAGb71uI3ZaxUNXQN3ilOE8ZJcXPJPcTScP/T0xnyxbDFmbxJuOWkw9EhA82tpWIe/Pc12
zh/6xFtkzN4imCWiKFGTO64ZWstOSsFtIWoAehhd+PEnBllD/efnVtrS6GKZMBwpRtCeZpIDwOMx
IQxFsiPiR/wLy9ITq2BjNpjj1WgLI06EY3rSOvOsNfLC366vHIDvUvtWVNLN3W9+GLOxvOyRETVV
zrOO8vp6tM1h6dllsMviwFo1lRZ+7536y7L7NFTJGkmm0CMNVqkNGR5p/+7KpXLsBrXcfuv567NP
XCIIRDV0SO1djmdHqq5TYvok1f59/vAn3lx9Nl14AT81LwfDqQakB17kJ+vegLN4/ugnXl59/lVj
ncDH2hgO2v9jXBAsUdQPViZfuDenCsX6/JP2bbnQAkGZCqUZZk5i61BedxviA+FtWNuivib1lJXC
pd2POr2sX3zp+uxLF4Zp+bgIhNOHEPJ+eFkOrh/BbY+Q85Ey06rKr1Pk8ZZ70ye/Ve09hqisj1ea
2LOEWUz/VhyCMdqM7oXB+dR2W5+NELrfZ0MUJqZjIQ8mGhgM/Z/RftQ9fVGX2U52j/RG9ObWJBcg
am9Q5ywzF5+ZTh7qSAsKBzlUzGhTiPTCiPK38//VXZoNKUT/kvdAbKljoXhBISnlysJDDuQn+xTN
EVpxTIMvKRCEwn2h+rDVZISysEPz5KC7/YWPc1pVffUrZgNOqtdI+d00c0R7NzYt63piPzLaa5Pl
JSSuuXk28mRz/lXXpmv76myzIcfHsdHJCISdusVXUyJEP0A7F+GiKvXnfNT6hVoYw74P8nffbR87
WLGLws+H27r0MAoXoLjwfvxR4+o+8dAL5gQDLLC1uUshT5GSyfhI/kC0MHJ4X1HIlruPWrEqWv9D
YDxekOwD+tkus0Uc6AVeOXS6vVEGYEDH/MIdPTFaaLP1a4+OwUBZlzqS7P9RJ6GmbeFpPn8HTyz7
/tIOP42lSFtFIStK4qiD76Ew11jCFqDeNEIfVa+7sCo7dZbZgNeruS+zQ48dzShu7Kb5LYqd6J7E
aF14EU7do+nEny/DrLC9SC2EyKTfdzrSYze/VJZHl/PlS6bNBrygJtHUH/n1jarXex8c4YNA+rU3
pagkiQDykp1Ueb5sJSsmDGzkHkJOOIbgHA56LwVbP2/yRchMfzdSLLgaqlIlT8Znpxok41UL+Qa/
NDRzQJKdgK6i9RcW26duy2zghIbg1sgzY8cl7CsD3s0eYnX+xTl16NkAGIxjqsWlFzlep+z0tH40
6vj5/KFPrFn+fuyfHqZpoUXp4jpypjQRrfOWCnYoUlLvwXIdWzgYffTyvTPNBiu56zG5NdS7xqb8
8DOMJRDcN70FmRLUmxvnz/CdLsybp27YbKjS4jj1gdUHTgadaaV4hQIYSrpUMP/7Mn4xEqqzUUID
+ZATKxGwlt+0RrFC47/ojLu02RODmBCRJZn9wQt+E8awdft8D9Vx5RNAUfugFcSTRSQZodELLBIL
t8MZojxI8LNG/zFy8VuTHFBvWMuTiqE+uC2oATfcdvy7UW/+dQrFM7833v3FNH56/B3V/VDR49hB
iv4eZdqykqVL3/KJh6DOBqKQW6S6QRY5U2BIV0G8IzH5/Lt0al2kzsagwMa8IUVpxAjqJPKtrlRL
2XWKMEAn6oRQG1xChJoLI+qpC5mNSZrXhX40Jnh0cHmicwq2OZlj56/kxAJSnc756QFgqo6AvYnE
McTeoyZW7ItLEq1TP3s2aqAER1UOSscJ8XKtbe7+DsqJeeERnDr6bAVEsS5N2DdHjpZBElQCeMHe
r/P35NShZyNFmhVJlJR64kR+nK80tbXXYsBTfv7oJ0a8v6vMT3fcNzJL9K3KiGclP6jElHhrvadG
66/NUDtGIvqV47c8f64TV6LMBoocJIYkiiZ0TD97JKAAu5hPEfZ7B58u8NOFQJO2tG7sU6cvOxjW
/puFt/d7T1eZfbuRLqPuU4rIgShUrduOSSGxXXV3/pefeOnnetqRqhTeqyBx9EL/mYTpu27A8VVx
CJ4/PhPI18sIZTrz53vj5RG+9zRwZJB6hdkdGQwM8dSpe6Ow9jLO2yDZV/2e/zTF8q39+qfgJqqD
uhw8kpUArduJdDdAiVHEUWu0bTmZkqsPLXrkIGjpF1psHFUOJGqcIaLZ1Tgg9WTYt93PQWLnoRlL
4juWkbkinHahTRFjgNLL0WGch14BK2+fNfuWEEyG9spkE0edmz8ZG6Ronbxnbik0n+3EayuMK9fU
4Rvrh7K+5u+okb4wVZDNeUzUjassdP2WTfqRicNym/dAuTcF8Mx6g0d7YWViWYQYqBtOSIarr5Pz
91iY9YPhFehQ92VCBE35FiZ71IFmYqIoIHQPAi1sEyDFQOyileSi0Quv+TsWEBN+AkFsKNjM6T5i
qF8E9k+5JKwjzFf5hNpMN8K9Cd3fgmBkU3li1mvl/ODGxKkEMi15jPRQ4ujQwx6eOvTTXIgNf5G0
8S0xKVcUOH66WAibCBLtvRIPK7Xg3wxtoUyWWlX85Dd4sGosv0LHD1dCeS5pT4jUeMkUfEl6t02K
lK2Fvx49gH01dq5jRQ0jZScImITcD7CyIwF8ZbObbqHSy0v2iY28adwMnxDGV3kTaK/TRcrdQDMc
CqqC+QbudkIIZfNsReKa8gWmY3nFBZ9/d08NGdOff3pz/Y72NQDc0AEfFvBsjVeIxhdm+2l2/GLd
8ldC+unYUeJ7dp+yAWl1+4ny+cBtj7VVNqRcGjj8C6c5McIqs6nBykpRIp4OKZ+LrVali5zV8CiP
AFhlfK9QOlzlwkhy6m7NpooigqaSNhVrDOAXeytDJkcyQXfhQk6NU7NlZN70NhQj9teIBB98UItS
U+yiOrk+/6hPSHe1uVi7oC0PcUULnJTvwe/9pVJ2Bz44vzEILd1Ma6YquuvkjSe0TabJjlI/nT/1
NI5/8SbM5dvwM9A9sa50ikYXL8Cu88dcTzqGJ7d4xBpm31hQ1y8Nx9qJs81mk9KOJaXsReBYRiBf
dbDB72SltNbD2OA+ywS1y7BAqYEDa1wIaHX7sQzHdRLbAoqJkq+DzL6Eaj915dO38ekbMAWbgxIK
lCOHWX6NYSS+kbxRfhgiHTMpMEESdONLGtsTH9xc+G1FGKDGIUwdzYo+kqp8qqxiWxIlKWf+hXf0
1PXMxou41sakRKzjKB506ZzhaQqPNJYwZmVH7djjqgpo8/OvzbRu+eq1mR7w55vXKwM4UNzqjVy/
Z3p109n9WgEEhHUa8BxxfEbkLkjg2pw/34nPW56PJCYABiMeYifqspc0zd8SWX09f+gT37Y8Gzk0
v6wkS29iJ1fqK4AQzPMtiX31hYHpxBg4F1cPkBTrUFdDh4ymay/Rpwl0X8ferVFQDBzVVzsd6kvf
19erHXxQ/3wsWViVAMiUmO7MbsrrKvakgTn8Ix+uVTz2oLfi4uLe6+s3Tp0riBXXmuyWeuCExN0+
GBA3fokwlf9IqZX06zRMc50FjBbgbFH1JUw9Um09hjMUBeD4RKQera6kXNpm46btsnYFobOul1Wt
Bxc2bH8Rov/zPVXnSuSyGuCK5DZZrH26iAwmfA/DY0QCb3rH2mfIQemwCivfdHCM09LMMPaemZIq
SXUigg0CLkHeVKOTs6MM2d2TWr/lT9ip1yJZkzgB7P+nT9rhtL7IPHJVWR4m4PKqlqpUTon0Q26e
2+bCTPH1ywp47p8PWCSmnBsh10Nnr6a8FS6V6sLLowN1/fKrVu3ZYrm0sxK2aRU6vpUU1yqxdGC4
LFhyjboTmmTe6aKzSBiIXiKtajaWbZfrCBLcWulib2umxj3oPOATvg1LTLEAkMGtqBZ9ICHIkDN7
H/IRY/js5eSJtBRY6lLrPWYh2R5SCmsjrZRkNfqhujBxKW/g9FsHXSFZYYDLtQiNqNjWGVwjW1F+
ZYMRXWmKRZRxbtQ7O6ve/Y41m6X26SHshLotyxJcKcuCZa9L46FWRu2mNXjX1LF6rsK03fjoMw/I
7aQfetWTHQS8Azm5j19/xL1kkvNDFcEvWVNkzVaS7XDVBTZ9jhrmhyFpi7At5Q2KYW8jq3m7HHQA
W5HmS1fCHJpVBC9lOahpxD0Ky/ehleP7TNaTazgPYY4PovXu5FgN74Xs/vQ8FfpEAl4xTCT2QAqW
3m4U46aX0GRUfiyxJuirte7WvKRjd9cRN7scaWguCIDb10kWrDNNuzN8iGZS42pLw9eblVx15q6y
vfSATNEsiGsEXEDI9AFLgbeNiuKN+vZHRLTCXg1itJGhqjwWWR/fyl2tHW3a+geiAr29nIRtvki1
rr1NZWK1u//N0XktuYprAfSLqBIZXglO3bZP5/BCdZgmg8iIr7/L92VqauaENhbS1g5rjSuOdVt/
Wh0PiYtKEqjsvdpZk+acymRr7gpNFhF17e6VOxiCAd+TzleRjfp+k+68y2EK7q1xsmLlpQ016nbD
5TvpV6ag/fslB6FJUxbVpXGMmjTdYrkUb5rXfbtC5IFbMps15EDX6wrESHMWMAFC4FMRtOZj5uGK
n90nBlv2U158LqusY8XcOowtQEZrBfHLLE5TVxy2DCPpYGDdK838LZ1nWBic/FV3JzKTzJuPWDdp
Iqeafwe3jKXbh6vPvSlPDnqNjTcHrqDORWPv/DF5nGmJSmf/kqjxTl9HLSyz7ZfuL2uvCNq2ZJea
X4JChe7aKwZL1NnVTrFBphaOC3OX8FdjZNmtjYqK7gIb6DAMTtAzgGA2W5gDCcz4lbJs98KvAjG9
rYkTNuvHiNoQksqunvsYTiF9VB/T5u41rtIBSLkIU8N5W6iNtUNEHPW4GN3FYhU7nXPozIX+zDq5
M6v50SAL7vjNHOVzro7pLMsqUNTP4DZO90nmaGFuYwNdjQOf2tM7sE5mdgLmG07IrYvqw+BV76QT
bzznjY4uu3kWgx5l2khUp4WO7X/Ncx72VY40uY3txLo9vxlq/pCrw+2XsiD3VbrhhZswoKCVsLHh
XNmZgsrvIk7rvSQgVUx5W0hUdL08dsVHrUtm7KmI2sOZ1Nky9/9UZaBAMUAXAD/id2/dqeHqgQUv
0EiwrbCHRvdp1Pk2ELXi4ZBJEwwLdqlhe+D/2NnTOHz7vREC4g35HGP91nvZnaj/g0oyMtCWhba5
k8Z/JYSuiLQdECVct8M9mJXjPOIV5Me3Ef5iHi5SYIFXvn3DgDapzui2u9vvNiBYAdHa4rRODpPm
By4LanVgEeedEaw8wKo7CuYPW4dO0ds35hhnj5l6sL4ahBLJl1CiNC0BFMOVBMMkthHFFeDg3v2c
p/6+bxRI1qqJpG7dJUUZwuxl6DT3zpnFaqGyRT13Cykr7PIGAo9TXV04LruMxQZxGBPNEuVTfl4T
jx1IPxQl7W8Tm2hq7Yq8j6q2+hvL8sTPKfXy3CcyXnve/nXXpMYxw4i2T27LkA/dDnc3UZbZjQ98
R2WbnLjVGiEv7Gr4t//kagOys2NS2AcxS/mYAFeCU36vC3lbbxWJe8zwzM0N0+0L86x0idxi+R3T
5O/G3Vt0ZkPN324dmYFwYUf0d0vOtsBiSyfenxxfZ53Ecn7dqjkJvFXifJEHvrpblJL63DyE+sCY
tNdh6OlGHublNcuPtzWzrMtAMgASKPqq/xxr2Bsb8p8bai0FuGxotxWw9NaDHB+W7Z/bSDbx5SRX
dm91NJx8hyB4l7rFi0YYIaoyVslTboIPo38/gxx9e7NZW8OWxkCCgrn5SbvpuOQAfsgiUfEKwLsG
/pBFzaoHoEWC27sm1w9M93erWF4ajpLRpEk5E1+3Bd9tL7O9PiU+aSl22Er88sdb21tpvDDyFWGD
XgluLjz+jvVye91uP8rtLyk7giMtaioQgj4mcy7Tq2vTmmYfhvrN9Nz3kfeEr3jcnG/LTaKpno8F
U4FO+esIKwCcGQCtuz33ZmZgURaPU/WMje2BFmHo2MaxhRJ3+4o8QHKauX0ZuEtSWzrhonCFAYN9
MNkKCiQCuQdo0y5RTGfVepic4klLSKpRlMrNUcVW1rw3ixYtorjC/Lv2erGj8+aVUg+pf28NC6Ok
OKnMLtKt8WSp+Tg2lkcD3KA9ditLFInmwS0XdhZ7i+bEQRE6z6GmEpAyDBvHnt7PSFTm1wb4LLBu
3wq60p5gkLHRgs+tnu2UjFDG+jM2/6DVqRPl+WTs0kzfL/p8B1Aem7l3Z1jTUy/Wt7kdHjdTo1O3
3wHT4JrJ61um2b9lWXnXc+441gsJqY/KVy9Dlp7QxhwnNa/UK/vpXjrej6rVpU+TXd3oH8xJPucc
ZbQ6gDyzpCLUqmJ7BVdMl4Z7AcLKHD7ULiY05aMth1fOzeaZjOthysfduvj3BTDIY7Nw+sAwK1AX
i+WuSvxtT9yU/limbu1XpvpBEkk86t1SIRXxXXrLnAl+Sd4PAPaVsYP0DKfTJHyhjugEni05pMxe
LjShJUjdfHve04o+xji5jXDoAfUzN2GfJKavm1tWrjtmgSykK7Dx+5llO7WYszodgu673Zmhb2SA
pZcsqleIQ5D9tyedvBuwsKw5NSBVPwaRm2edHpw60JWfn2jPsOnCWPTmKe3rdC8Wb6CONrr1qw4V
+97GX7xvcXvTEwKCCG5NZdKpZWVvbpXl7wsTEye7pZpc3tSvoWzI8dI6W1+yzC+Tw6w3WBmlWEsw
OFCkAwEx5yjM2r5WiHHMWLO0n6aZ4KnCbiqDmsHVl5EmN2MH+9t5Yl2vOAPrEjdWl+sCTjaDyVtm
kPHrwEk9KX9zwrVbtt/B3lYSrZVUYIXtVagdcTNjfZ5X6xYMS42risH5/mA6Mp2CNl/HnwIE1O0P
sqfXyS8BCpf98id7zVT0Zuug52doyA8eF7fYSlN/iXMA1/FkdYsWcDWD/GrDbKMDT9S8wHl/VG2r
6LooYZR1HmvRcgFK6m0znhPbbWj99m7NPzCNeDra3pdbs58VxmcA8GKMUVtxZRqXEqDTMj0IilCR
iReFJvWtfaGjpHlJezoVS7f9z1sbUrQYY1hQX+OIPExrG/tnzZryOFRDBTLQHO+BNhmRq3EMKNDd
odVi6U4SCRQtQdQD+Nqtp1+70+zdYKTGYzLepHnmZjukg2/3iIlxoNrQnFhJhanc8pCATYs4pJlL
//xcwSJ2RB0BUvD5SHA/ZcaHgV0PywoY5+hc9KE1Qpt//RyXcXrD4Ywxlfa/nWZ25jXv87LYMbCl
PZmGYf0aVp+egQlud3VvwMTG5QNzTdMWFWL7KUOt4rjQ/BvHK3f0L+5NxudU2Qm20FW/B3oIK7L3
vHiyDf3iuL1NP7JFA6wU4n5dTbZvBYT+e0bFvRNm4Ryzfm72U9kaJ9VDjNX6dGXfMdVTnU3dI+M5
zFYbpE4DPoIJ4ZMTUY2aeUkSpR5my/NDaP95Hkz5JN51VxvjYdDmo4cn+dVZE7GDEpxf00J86nnx
I2r3ipWgj/mww32FLCFgwyXQ0aeFX8lkzmaOZVhbFewOSObRDJUtsm/92g4UaehtCKbSwb8ySvpY
eHOETGFnL0ALvO1ZGPCsTej8XnZj0tf6v7R3fNiZnHS8Rcovz77V7qaN+LpymofC9okhDbQYXKUG
o38qJuuMgDvGFfHs+4CZq4GoaHMY8SXsWP3DQHAvTIhknf+IX/vcNxPNSSnmm8z4bABUhya/DC6Z
uzcMsc+Qm3nAUwN7Jt7TdTr0t8sMB6vQxL7I1C5R0LUXP7ulfSjzeGMRmqKH+aCL/1JpfbpCQ7Ax
LOofyFpSJ/NbxUbgl+Jx9vKd5d56g2qfSfo5GW+L6LGutrBmWCUC9AkAavT41FCsPf/V7yqi9SGG
lovkvHTjuWFfB63HI9TpmLKK87DJq7ZlZ2Bid6Msn4el3ZVkTOArtXokhIcFwxrdi4IQvS8aZ722
qfCObPzUrjAqonAWpbk37IloYUw0/dRghX42KZfUu3qbrpXLlUH5cvmZPdO6TOZNJWZkF1kmF6fN
HhlFAnpqcL5kCxypogoaWzs766Yg5ud3dJh+eGb+05StjG0UxTSZ1r/dZF/Vmp/Lwd45Oel9A7s9
uHrgq1b7sNSSwWYXvcetC3F0Qr8r45WzcFTTq+IP7OfpZ4HRHNut2wdFTWoBv1MDzKv+K2fAmRVA
uUBiNgyQmfzNncMiWs62UIdbIxY2FFh3+X+G4PfkfX+Xi+Y4mRmrtHP3t+/dq5CUuG5CqCSF9zz4
YGaLDXxwYc50FbvvS8/nczhSAsD5ezBYe2ALO7Lej1iW3F3SWmNMoPQ30AtitCjSb6P4vuN++aW3
u31qYciHulEfm9Oexpr1m+Eef2SwqzhZrnT+XGEUB5HVxbNkOw+ctIFPqi1HR3m3js3xOe3EvW37
J23sD1q5gKCe9948nRxAByrb5riDtnyL6fPdmFQ4NK08XPX0F6EauKvGPCStxoagYWCB4uwZ9CWM
ij4++hVAIczl59RX3p3DZE+U+BJAPaivfqm8kItN2MhbALsWdxrfF2XRtaNE2aaBu+mYOLUiSMf6
Y67HI3D0Oy/bLoWbHfLZ/l5rJqWsZm/2EFSHtLrwmXb+VBSxzrXYdja46+kPmJMbVD/RIGBrn1XW
3gm6L6FoZtZuk00WTN7AZmre0jlIUrjP21Y8lp4daM76LKk1eOwELnflrRlOIyiSbq7uSn/7SsmP
DBlu+6ZNr97IrcqW7Ry4qfvgdROW1ptpXV1MPbl67UCsyOqzjPVaG/op1ZvbdMXX6ueHegML687+
R8EcO+c31dLJ5upZT3clvRMBb9ODIrGzOno09949Do8HI7VPggmsALnbsdL8d3fbrnIR91a6/hW6
87y44PKyEmvfjUnBoMg98MiXNu3w59pnesQkEA1SQ5VbHXNjfbBGfy/K7s9rSX2KdPxHvuaT3kNG
G9zrUE0ftk8szpPIlf9cu/bBbm0AkTBKVqXPfG3p8wpxF0IqisXyMOe9pCfT6/f0X9osWzN2V9WR
QumfnB6pKUF8kBf62YOsaC/lerB9awub0RoONamqA/VmEdLNS6DQdZBBstM4EhivyZ4VnVM3GCAS
Ww0MJkIVB+956Kz2t8l7XDuGxloi2Qqzj/RQk6T3uASnYz7Zzb3RWl1Yj13/qPmrHWutGmicUjgW
fUfKf8ZUNE+5Z2exsopfVc6v05pXZ7u5QWBXw7hrbh1ofErWOopA415MIFmbSdd5R1RzqczVxH3U
qvdFz+mn9FV1IlHnv3aLbhxTQ1XR4Mjp062tQoUbCi4RoAzPvpd+KUOzZv1Iq1rcgBRXuVvrxCYN
Zs2nbuC4dDrcPkGqz9M/vtXuC345Ha6lABEZYG3pdqNqyqvdE8eUA7FnURuCwhn2jk1vNrARwxhO
NALHHZhsButQkwST4QGmB3bzgHBKIhZCgftO2DA/wSxuyGRi1jHYrkIz974IL9zHyUj7dzFt8HkW
T6+6YOmNpAANbXeAfWwT1DhDb9WJewq338pd4go2E8dmPwE5d9pin+sNrWzdhLDFlI44db2SJ4mg
6vj/RssFbd5FmYYeN1hsIiwhKG9rf9rps6S+jjE0gl8tLtsk3VDoMyRH8kqP/lZ7P/ki/mXJplTY
esUaKi3387i0x9kkOjP6nd8LayRi0bO9x43NJ/ErY8Oh39jQhLrPYDIedD2hytj4bLTrImJNxyvW
pg69onYxu4e0nPKXnqGWPd2QCh9Erh36DcuDByA/AiqqRa0LL1nvmErh0qPfl/qqRdZoVWD6qwpy
EWNub9mQ6h8OOo37aamN18JcYPRqxVo+aG6bhG1RdxfVr98mZsSVfr5Z3m/CTKOB2YcPYAtDpM3L
BGs/Ge5He7QPq6Fbl75P6wtN1/apKJHkTLNpvfTtKO/XIccik2Kft2+uDxyzeeBlnCxi7KrIKhuT
5DBd2BvWI5L1zLCRuGSD7hKypy6zeSikjVcPyxROLkdgmB2a2EvLJlI5DSmO6rMwRT99J5g2uS59
Qw+9BTbc4hWOmp7ovEbZeEAQ04WFcgVpSperiTObx8zvwH4T5/X/0aIE+kmNCVqZQXDpQAPgvWqV
Tafh0Cj0V+DKt6tVJ4ImmKEvjcDI+ma9GTr8PPTNVv4U6dLS3t57IW3TfaRa9F9DmQ6noiItXAlr
jd3WnONBQLENeywcX+bEWJ1oNMoCPV1dgVn32xolSDWeGqg/78Jx9R1HkX7tpUY9yu1utV/6mmHr
T9u87zb/d0myPK71jFVCCSBydLON4Zoq1l3aPpB4x4A22op8gJSRU/JEm2KcQtIdt9gol8E8udyu
5dqGvsMdgKpJ/6EMLQ9B3q/8bUseKZ7jbshRxPXGZuz6xLX5TtPh7M4ugHAa3C9+RTJDE54Tmxoa
KADzgKDbwiOFZzqf9rJSWixEGZsdkSJ+tO6fHNoshjegdvWw4EE1AdVTNxqSPkqGnCekc9p7DETs
Rl23dnOievbkBvO2Jt03zDVo3mRLdnaGiJxk2fRZqxQVjaU2rri4WxsMM8HcO2sgKJ8HgkRXppo+
KjdmVuvK+U+ri+FkKo1QNEnOyyD/Uq6weVOfm7p/dH39PHTGc045MK638kEW64kr3HnK6z/8jiPC
KP3DLImkqxItTNelhBESHPxSFU2k2YaEyd5Z0OEZreJxcehZ4pmL1JPStLshy3JGVsrvyuuY98mG
5y0xODa8TA+Stf0piZ9bv2eSJoltxziAfM8CvcJsINSPltpxCQ0aM9u19tW16Wwyp4kfLxzB9ZId
VmlRE6HvyJo33O7dqS/kgcr4MRFkPPtbXO7mz33FaAReiVemVm7xTvUkiXFExc0+n3V+6DG7T7ZR
hbcCPhe4gTtU9VrL9EWbrEtaydfK9v6WzjzaXvkGi5RsUYI3JnUoHPcbCjKUKW9FQ0DdzQ2JKac8
T7c9mASCDHxD9eCxGpw9tvsEIHiMhEnS1ZGvSGwucPq+Vbl8tun6Pqnt2C/mAR/7bW9zH+emuDBL
9peu2qMx22TG853sW+fFvR0cRM4qLLz8v07HxmTmcrcR1ZKNpGLikarYCAsGz3gBoU0/mvY+Ukal
FHiok26nF8mrb4JJNim/JL5xYFVRYDVlFyJy4HonqxT9kvG+au6bORRvlpuioibqDSTnPHn9k9mb
98lM5iXfuvSeNr86ctt6B+78WzWjYhl0doSLiZldCz2x6mgig3VOvawgxFDDeFfM3Ejr2g4hAX8M
mXYRQhShn+kT3q553HHOGSDI7MeFAXuqANR4PJji2Xjmz3lOt+xas3+A5W/gWxfu3nStv8YnPy+N
aG3FZZUkC3zpXEtsbaSNvZdR5i+dp0Tclf4Ubfn6eetAzPLlOs/mnlsH3Sd2Gvv8F4RTzb5PCZiM
6UlLE262ynvIvQJJ4kKH4dgKyVbWnC2SGojOTBHxPp3GZo6XkmKLpl3w+Sg4f2rvaUbktM3nZpBG
dZaevLsUEQkobIxA8QMLU07sdf7JhnQZ+yp9xLX1vnWiIiGa3BLu+bL3M87MsYfwPrfidgJnz0Mj
j747nbuc8FLWdy6rPe3ot2vcP0dmp9TYXqjWXQSN/jD30TDoCZLnwn+wKv1xYEYyNKrpM8ktN3Cq
/IH/24dFBZNd974QNmQhBAICsL5+7Gfr6pSksRtDXCoPgjAKzF8yZcyVb87HJlL3iHCHPnrMATs7
S/JQulhpbg34dUkUkbcGJ/bM/fRuLXSfVZC+av32WiNLjpMVOmLWdj0nLnchvMUZueyxvFhl7eyg
bme7WvLQyby7cZZQvOhcL17y8k/UxjtxEzpIv6zirVP5z9LCmW6zbLyAWnUic5yHnRQD+s1p0qD1
+z+piavcyM0XNqSey9QyXFOd3oy20Ch2rbchASffoinNtpfR5raQleYWL1Y3PBv69MsEMeR71zWC
fs6HmCY68zS5GqZhx6axmG7HC9aoa8u3lnG3NbES9OSuHLIi+8zEvEMk6nPI9MaJ6n4Z6qPhkuJu
7Wa3lZ0fcTahzlv0+lnYag2yvvuvyFLOZaTM6WL2JyL39coR7v6OarCf3Fqj4adPhAogjpVRn3vy
zsG8iilTqw4DQ9WxV/GMUoNkkKA8eOSWlYQ2qf1/Zq19dAuFpDrNyucc5kHcYiQKB+mriKTHcucl
FSaq1Uh3w9q753aprDAxut95Zfa7HtKa+0iGtXTEuRYYS/WhCble9En/a5a6pTbbUuleMi/0LCnp
zegA5M+mIJlT3qmZZOVss76oaLC62brRMgSZmRGj2FzJitnqDzS5kM3x6ZldipvEG9RhOI2YptjQ
m1i0FM5JcWVxlhls9bDjcLfWtbYbnWSNu9adw9QDbqgTMz2KUY1RTxmP0jaSJHc116jfPMHJyApA
vGNDgXflcmnAYO4Xm14ua1zf24EGFqmn/kPna1zhDXLLPbVG+jWwHrACD14/O+HsUuIkjtMpAmb+
P0TTTysKpjgppgE9jNkeIY/jVRBWd835B60C9onWm5W9tSHqUfDhjCL7wEBVhrneiRMVPIdbCs7L
VOPUhXdkhVzf2Eax0wWTrJZHNES3Kw3ZHcuxi7iB0hZJa7GC1dP/ul5DWkUDMa5x2mM2lzhx3AT1
bl9cclzBIYfZY2rPZiDMlgdH50e4OtoFt6wKSMXRqFzbS+DnUuxqPiOn+PTKLfOrWOiMsKbc39Gt
/Q+0fr5XQw7Pvn3tsuUrTUk/SpGhu8wlN2Uf2SYBDInIedjCgatwqOvuuk/X5Vc3CB78hnw7ZmYu
lbMZo9uZqYaCtJsl5da+FuvVRT4QjDPfsW4ueqBMHojSfCssmmTlvjwNsdm3Szikac1XZ6dR565f
Zi7s2DXR0oD3S/bjoK2oBsVL6Xv2iRaPJkrraYu6gQ+QlNqD0xmkHeCZIAIpvCxUAlVt4817SBoL
0bbi9PJzWrkJ7SLSJR9Eyu9kiIibVgDleWr86NrN/pXeaFKipHhPRjIwTPbEMbeaw9i7b7Mas9AY
pnu6ZArcPaUMh5aPw62HFDrOhXLW+WOGu8bAsDd6+VlrhyfNvp3ScjlYbUbaaqMUI0nyczeYJ2gP
4rWsWhU3nmgiv0vv3MIQJ6G06sidpX3oa9Oh8cp59G2tiM2xwNZsi6tE6jKOJgFTAbcfqwdnJT4b
+lrAxm4tEPe2nfkQemqSjiioBim/Qk1OEiepK/1qCFATbnFLIRqFGedblQVYgdOP3Nck2XSTpI5U
/xU2MUtWqbcMCwXJ35aKFG3CEemJNmpMW95ZSUW6bdYNTg3NilpMa8i6aI0nv7C+2lb/qdVCf2iT
JI2tMakf6tnitE+M6ay72bBHjlpFruOM+27J6IRcvC0o6SDZLes2P5Go7q850L69NjTGi0vqlsJH
ryLHgjWhpWicl8LxYFjSOj+R6zz3sEDiUa/No6zKOsYHt90x63zr3DdqsliFitJW8MIuxIBpOz0t
XV6fxqUpdlMpktCAq8+mpw0xmbaS4l3q33w2feQiiCeZN1j33A/Xq8iMkjC0m/tw5Gk9r9LpHppF
jCfNnzXkR0ZK84bbHdNk9N+NEQ6pXQ4Wjtis2bcbosMNvcyuTL1yN7eZ+YAx/uaz8uyrLw3z6Gvk
1rRE+VEGGPxSz/wcBWLRv6xPnMBQU/c5U0ZAHzrIp5uBGgaRnNALJx1tHKqiQG1OBvtuvfzfkbRS
C5qHvahviURN876FnyGt9hv9uR1gFN18wNGCgPqeOkTx5SYFTWudkUVr08z/ylLc0RNxSTKf9Ja7
PnQIOOANzDwStJv33F7UTzra/lXVFLDbRA3HnowqodBUfVMT99KTMxiL96Z6vWRbc8mnSpoMp2OD
juSjT33njtyoOYclaeg+EL1jRqJ1zId0BO2mF10fOT59cPnapkeHS1SMDprb0ux13XnQEzhNRNNU
6JFPEsUs/sVZjd8t5R2zdXDFPrW+CMsSlIS2gB3Wl+Tf9BygsOCENnuaTSotJ3e7LvpxhtoYqcWb
g1U0S5iYfX8z2nYRVhy5GySdmYu2LrFbWt5O9dQo1gwtTqCXjX2/zc22d0aHTd0fPXQnW7+eB4OO
vEJk9j8YssO+Scvxtej9W5oqMadDg8zwGZNbcy+55P3qm2iffW5M74x7eg94drKYKPK1WviGS6Os
9xMWo71R2ds9i8p/U0VPykJZ3X51+zVi23aO3orxaLBUHitRIjIZuukBLTc6Ln8iM49ZVT4VVNwe
6873UHTii9QnlGMCR9ledyzzS1mNsaO1MItTfS1CR9O4+zbA0AYKT1828upohsKOQq7Ovr2uGQ7c
2uyoMjP50vpFHy+k4GBVF/NTseZLvCgt+xCIvq7pVDvvKh+mS+u3C20sfcvV2mSR1LoWr3Vl/3On
2X0wm1Y8yyFzv63a7L+SzXXvTZoPHhB1Wh/K18uryh1azWqMUlud+s9JOw4flp1ue5oa24PvGQQb
mIB2dI/Nz4gjl9iuqRpC01JetBpbfo96Bw1wZelRP7XDe8uMz66fbCjcSTHsdduuXhchhqOZkGtl
pNe41NR0Y1h3038WZu+j75B7SZyufq83iq9i6tZIzIv52JcjibLMTkNpLhY9Omg0Uitjm8Stdke3
RMl400TyozfT98K1E/arxdTRNA32BREiVQmmCe5gH44nz3VSfJH+8rwI9+ZKcVLe6UUTr5TfN7Ri
WXO9NZtBgjE47dA7tiB4vYEB7oT+p8Jy7V0D34Qy76iruJRueXAGRgSXseqp17faeZ5tiUSVz/lh
NFipowSjOLnObv5pCm/Cw9zPR4DflHKwCIsjOLvuQi2CMTDiZ/MN4ll2L+x24fpoAo+kiK+5oWIf
isxMLf/UYm7HxNKVh4FwWXDrbMN5NovtKmTKHaFstDPK+Hde75lMwLbx4mOoO2yYgi+JZM4ibHJH
wniU89+AYgdUpOqml3Vci6Npt/5/nqnMKC2y7G5ySH+RuaHCD8h3Pis7y3AEUnAo6ffHDOTwimOV
r9lkR/1fNlr+i50Q64S2anlIYvMYbyqKdPhqatrpsGf3Z6tr8vtMNvIOu5lL8DVM0++SEed3Rimt
cKNU0waG09IYmJnzW6GV4t/ks722m+6dGOKQ35a3mN8pN8RYmqn9ZBWu97uZyxjbI2JBt02Bsd3e
Ez0F00iCDLVuhnjw4sLNJHWjJ/vBy6vHik3ps1Gzt69tz3xbp2U4Z5klD+jyjDuBqw9AMiTp2tvm
z3RGzcjtwJY7aTpq51vD9gJoEmOwSLcH12cL9qgp4ui1xYiJTcc1XPhGEhe0tDQU5jA4O4DysbSS
T5L5sJ40UdoQOLN0V1k5NWtDjVdyjCKy+412jBZtV0nu59o1Wr23AaZFoM1aevKsbK8MDtR2NWkw
ld5/o0NDT0tUfO5G6X9nlb9XbJpBpYRxxX+4BDiU7NCYpvZCIVVgMiLArWptoqeFcqSkhMXtRNC2
s67lLk0ozQ+GLPceXHY6NFkH5TB8J5Vrfg4dxXD4VDTZz44LDqGmz8IuUbY2OgljLjoxyiSadrRa
xf6MMC8jc/CQt/ny4Awmaqp+ZvKRnMS4HZttdp+KknZSPBFmCMRjjdD3GS+jv751Bd2c3GBoBWn4
S+hsJTCr53Zv8Q2RgmrpQK3cx2xrX/M6Nx41YWLlMj1zv6ZZFuXtUkcYl44FCfOgrsiCcXf5Ndv6
OaPHGYRDYWtYCslTk5SDZNN6hvHpOORP4ElPy4/mcYF3UQZFCh3RXuS+c5g1dzlys2Ssf2q2iYY1
Oif9fCOQ1z1z/oasSu+AyqrrqmrjpLfTeGrwdS6BZw7OqdoaRPFziyfKrpCLm26g+wA+uHITa3b+
oAfokeso91YmFaEUPxSJM/3Hw9k+C8+mYUZz5lDaoGf8qhER2ZMWMfA8H0ur+wY+SDlsteevZfNt
hiGTt0nZv0mz/fh8adxMvCawndJ5RKd+Ys7vWbWM+Dv1n0+gE2ZlslObcQbjUtzUebdrbd0RwZtw
dZSrXWppeY9lrQ+0x5fVdzq11IaFjc3c3fA2Yi4kRy022I7g7cOl65HPDQaqaViURDn5OR1hgdi3
MkP7XRnNXtKlrne5GUxiqkLp/4+yM2uOm7nS9F9xfNcNN/YEJtq+qA21kFUsbiJ5g6AkMrEviR2/
fh6oPdOfZIc1E+GwTVFFgUAi85z3vIu+b4V54GTTqIAhb1NUBkRtr82arT+ynpuIAGnDGD/YxA8q
gVPlFfP3ca43eJgEaeHfkLKNCGiR80IVtMiqjvlfkahjAd8Bz8pjr4cPpdldtMZVmyJ1oo2qIWFK
pg9oHI4iGS1i+TAd9qxc4EAUwQNsdHZTH87fwW8RCTuZuEUJt2xlfGto10nfEE438yG3o0f3afoH
Rue9HUZbP9G5iMI75nl0sVpxwWMh0EP7aXanW2FELHD/aDfGPo6aTVfF57Tgz2ZrJU3oB2VdrkFs
s/XYxYHJFY+ZeUmxni/KeF8V6kAbAI1Tg81e73IyprEu25rLMHNGRjyXJrrSTp3hQOwGXrc5HC7G
SM67DwPfTKaVglLE2zt0wOi+PHsTXVlp2aeIOSRwwfAE3Qpl13ArXDQOPTdda1Y4+uorOS0kOQJr
AzElr7VuPiu2I4h3M+YIK2Tbu4G4QkgK/UQQK3TqTQLwuQprZrRiql+1kn3YH6OTa0U8ckzdn6ow
8qi+w5solJfZUSR1Rd7VymsGHLn7pWkrjca7Gu/bxHVYkaQzCgeKbz3vOGbvnUkC5VX1Cu6mttdT
RLxxu1XGBBNgrg/WFFMqRvO1kPF21tynxGkY99VviTW9Z2ZE+FxDXn09INmAgmtSJq+U3p6qkuRQ
K5Pb0mm3JvsV2bzZxmj0jdXZG0H3Bg4vHwgXfs4KrkS5NPHiKc8JfFNj2a0TrT9phMCt2pxMV88U
R2zkv8iy0Kggax12eqq30YZyT38uFGGfcLURqBPFxxyIDJ3pxvAgW7umuZ5N7Uiw86PjxV+nxLz3
+v6N+ccbh+iuMtTTiDU7TX5RsJMyo8k1NrhejdXFsuR9O1e7vo5fU+2rjSUs97GYvQ0T5m1FSQ7V
9dYAP58NbWPK6EtD36lm0iqr+rWYpzvL15j4prxon7X9OlfTZkgUpN4pSBGjp4MD7OY474OdfiPl
52uYznAE7VdVW7s4wfEuqoKRR0si4P00l285z8kJgTqa6bO2sHXFuj8tsweXz4CH33eSXXhm7h13
0U2fJvQAztZrCdQe9HsHh7bFN7RpQ4ZKytjNTX92ZAS03g8rYdRMj6bivQTegNK1o1G5MYWOiYNL
2LpYYdD15uTZ/TKqE52zriBRRWrYkAx/V1oQfixn6zrzhyD8E9EB7TMt6jhZb1rx4pnd2kRTTu14
34rkAVF/PCaB0GHtaMYaVesuj/ujXUy7BBYPxLf7eSaVE7pemkTXro9PNWhz7o6Iec1LMZooOB5H
REmdYN5VE1YdChKT2uzQjvOGom7jGKg2iLqD8o2VrxGONzmMRZhPYx4/Z4y6k9TfmxFC9URdEyF2
y6OKpylgznfyyNxRUUepPW/0GlRJWava7k9t6hzyLDzkQKix0x0mR3KsUbpqpLjW1mlG5b4shyzp
t0RWrpYQgVhHsTCNklGnRyuTr3NrhpH6oHCSXLTycB82Fcup5KKXx2NazZWc0Y0TGV/wDZAo8n3+
mnTKs+cA01WMmXheszV97RvB0GzeLvdNNnVghvkZi225qt164xYcmiyBZtA+lmtMMzeQmgwmmWz1
QjwJtpTUjhPMY8Buo+FOd/OjlTffEQCdCA8OfC/bLx9ssh6wanpetltw4h37zdqX1QYzeMKBxWoy
aalVGaQY3vhusi+aCa5tt+70CnpqdgTA/zaH9n4cchKCbGdVlvodhvXrjN04HceAPMJ0lZjQ77AS
mDikJz3a1GN9IpQoZ2Utd7vsqNm6/lDFTPUgyjd9eMvJqbh6tTGYkWVSPaeVc63G8DLjqmbZFoPc
CjS1uiIAb4EHHyNh309O+4SKRmdXSHZ9az4PSb0fySkGY1nuUqnf9HFHCoGtYz4lggnyG0GtDJ7y
LvsG0UmuwhiVzqTVG2fWfCadDUR23SSWzdqAlQVFhIal8PcDSdjs9WWzdhO1mUV0taS3T+LwmZrs
Ekqm1/wCXyERnGWS7bKaQE0vjNTeaX1jPcCTCqqUqsCFYN0lC7UyWWFtG2+bMva2Wu7cF6o/5XpL
cqr1XFnkIA1DtVWT+UFc+1MxF9yx+ibr4ycrz059Pb0z3n1WVflkyMxahXP3TPbBng38pmyRDWi4
wM92eKQv+SSU+5NcnkddG64jvV9tt2dtboMscXdZZt4CS4Lyqb4+oT+7NQ2PGFNtDohebHBHQm84
wLtYLhuQGhZob59drYZ2F1FohMuiihWSlVHSkU0D8qLOUDCly0eINQ+VM9/VPvmt1YhGLx67IIm1
M1MzbU9ldR7Z4NDKkQdZkZh96sfyMGbgKz6JGj4uXjXvW6TUfT34nHI4anAqr+G0w4GteRM1l6mz
KQOVR7txYnbkZYg5QtMgYZvxOlPDnTdkx7Qjsbm3HuF97meONx1oC7EMMzlZGxPkDKa4ekeiHYvT
63zIoml/dPXxvjY6JslAr3QWnN7QZesitfgNrZOt6ed+BqhMlPbsowfNuuzop+qJwQ6+IyVEOoMN
HEzoodZV4DTme43GiC3JGlZxFpnIu+L3RtMYvXBGmQ3wIk3jTZjxnndSv9WVeW/ZBefwYO/iJvsI
KYks9pzIc7r1PIlpU4REgnbpsNPw6+jkMAMeuxYfUAU0LsXxMTevYd7u89x8YwZjEAmM1mZ5D0sS
v6ow36cV7JpWWAu0LZeUU+Z43p1l1585s6SwkVRlVPa1MdxShKFWMfrj0NVYPrXXME+fNS1DfdF9
S/ik45QnbA022Lrd9lWETcsw0WcpbavF/acyGIK5iX8wkuZ5GbrVjtbCIc8WH7iPMvLgEyrtlA/z
0ZyMhSz9AWk4SKNqIQ8HZmvvC6e4AnXtUZsu684oGmJEiWqKhyPD8QeHXd/mRF3ud04ujk7+tQ53
v9Ie3PTF7znu5K5s/LXPOuDuU2xCneqHdUb6FAYkN4sZyVJOkmO5s6bw6uf2LRqFo1l2j8YYbR3h
bxy4ZLBiEI+IjaaIai6GzYDealwq3qOlhS8hPFOYdHa+F337oDtnfSgwPclfYQRsJ7VkDri3Jb0p
KOsLH+21YnG0WbT7TY6tLzrEYjhGUFRCNz4uRBi4SGELLJ2FDxWtNfrHjR8ecHRJ8VfJSvU8pcbB
6pI3HBX2IbymAmZF0eY3BXhNLa6h4SDP/Nomt5FDuFeBgrZhDDjWTKcbeUonf42zjIssaZy9y0Ap
Rcm6w7zGj61AiPaW7y7LrFwWPzefLXffg2TmNQc+HC2clG+k1XxV1ORo44rHniMy6stb/q7UTfRz
Cyf0BpB80XlsTAMwUDuUfbksaF2s4HXmGxl7a21ULVPQFmtJ1nLVwOiRgV9U/SoLCzh8RbWyeQMc
jnJ+dCLyV2mi9uP8saNuH3XTrcTDA3L1Fz/S76Q98D0AnEGcIPZtRFs/Lv9r63mQs7HDD9mMDCLI
Wv/ETv+UNhDo+dWg0GqnEWy0FVnQe/qptu09YcKbRkBSL7WHzOR5LpF57pdu4YSiv1raC/dx+dcc
aqyiL4/M5uGADBtTWee4945hhSrfCfXXqsh3VudvqsLZe+EYzGOOh7C2j3iFBCWzC9VWD5OHjI1l
9OiysehhLtDIdhHSnZW4lvZr3p8hhcCzMlez+cWU4a2WhsHgQlPp12HxxW0BzeiytfBQW7ei/WR2
si4Ac7n8GVUfOPgaJvimiD4xAd0gQH9ymR6v5mRJNPa3qqWBDIu1ReflW/Vhjtsf/ihu+9lWl+VQ
H6pwQ2UcGVBHgFRJj+NNnaYXEyc4Yy4OjdeewtTAW4BdI6paaFupv61kyr61QHHWxNCbwZebesYN
6AlwsXjldx3dxyUaBTE54WJQ4GpmDcsb5fKER17alm0sVBS2rWMFIeyzDdqrkgApmLvMn6CDNsk6
JH0xywK+MoVVbzN9+OwXPjO3I9HtB5tlZfuIyqgbJG8uOB4UiXsHC13Yf3T+DGQo1taTRgp42EsY
Jvo2g14dQpzOeOlQGq1xGownWNvQ+X3Yp4FK64H5Uamv1MRmJjBqXaGUwrrAh3kQQ02jygripMSD
Frs5WsPnJndhC6ETWLYyHxthIiUCYboodpzAkcnzaFqXvDAv/CIjhZAbVXeLS02Upbu4047LBsTL
5TDFbrp4pzO7ILUGJTWCGTqazqT9d7vuKnXnEYfajEQbz/yeAQLD5j9KRv4pW+uySg0CqJc9HDEE
wuV4PS2yl2G4l24PGAdOUJagjuojtxdmNuV2zQx02fDCM/fUqMS8dlWbL45XwlLFJkwt2GSQzn29
fc+yfN6bQ8KmkAvULjXqNT2Ub5VqQ2bu3p2fw4TVv5QZDlBYk91OsuZHjPGLzo5N9sgIeRGOW9Jb
FhrH4uRI5z7XUWe74j61YB/4Wvcp0vzeXFjesf5lmu1DVjwp78Uxv6d9zmJJt721aaw+OdiUaeDQ
ev/YA/1uNeYPj/GMsSAp3t03bwKJzLUZlt9UMT+eYN5mrts8hnWRBGpAo21G7bMxwZcbbfJdSQr8
xkjLhhjZ9gHBu9n7XFfzUwkjFMl9NVFvSHBfd7Tf3FmgLTHS9t2oZf2m2Q3EKjPVoZLJTgdY8fv6
zrUHYIRKdUxdWioVWGD1Vp+m7kS0xrCalsqEBdgxaiOZIpkyuZ+58mBMqxjGbe0lF8mIe9/mY0g3
bnQMu0u6MAer25DZ6tbzZxODhtl+JbDdTIJGlta32ernbKOKEXw3EaQ2dmZ7Yyed87iwPDiDJjgu
hqQKnUUTre1MoXq0vPc+ZutU5CkSoQCLDgqqLBKiTro3MnW/eaHEZ0FRl666TmIJ7VbDp24SuLiq
EpcEeI0kQduJi1UufMQgrFgryEsnOWSeZNBsdbhkrUwprXpd+Kl4qIVtnLKs5AR3ZLqH+AeDMqqh
qc5Ev7OvxSXRKZMRoM9D/gvTAK//3jnHXjdeOCcBHkWsrk01Ow/12MdMsgoKdlxYD56vnL2Vkmi5
fKLZEIQjT3wn2kCgyHb2MAAGjGEZ3U6aUwYdu5Qcsxf6pnzVlOMdLjDHEbCiADNfO6lC82nyalQA
fPNJV+WzbYenRfk2htWpoAKeQWhMRSUs4J/6xqXwjIiEVqQ1vaiuQBzACp73LEYkqn12WN5Po3Be
rBqVrtbvkP4FJLdtHN0LFhdshUgPi47mRD++H3rnJnTlSXO9F0/pW18mASn0Jy2Vd27prgyUKlFt
PihXPKO+2Vu2cbbabG+52sGlZJt77X1ZdwtE4ENmXpkmYDzENVW0lywipTeSb4hxUAv5HGx+Qg5o
HVGd0jaumlF0HEoKuF53bs2+ay/mYJ5JpDkij8iCVta7JlMnljgKTad+7WNtZ0BlnTsJqhf5B4Qb
EIuELDdNZD9kXoR7ngk46mA1QHyGm2mX1kjoSY1LbmOBXsN1iPls72TtUSfQ4MBZSS9id9+TCTuU
vngk1uge215caOxrmoDle+OJiPunPBtxMqecgRl97n00UJibrG29CaKsucJXgZiKODdvkmD2+h0u
Of66nhy1Qki4/VGBWdatNDir0FkcMOW++wEpcLLnLbqKTDGViU9+kT/5evXalxkPjPc9zomWSaaL
t5wTY93titi7D9PuvBRCqrOntTO2m2Qwyu0o9Pflt05r48masNLLnFdtzHa6XTyLZtn+ovYmD1HW
t0LD/cnQj35dfg+d+m6o5XFIxB2gMMSUTEAhY31M9qWuIJYZwAp0/VQmGJg7HxN3KBPqS8Q0m3bz
Dpz6tm97ePjmvplqOB22hroifuFuFdjCmCh42yAczE07J08JJzpOBPucxbEYCVo4++SwCuiveoSd
1puXTg+Jlx26Nn4K4+ITVl7Jdp8dMgwBJ7pB2GyHVNBti+zOaOH+o0dBGOojG6EzMv3qW12PxsZp
uP4omcF0kmLNQPSAm+N68XYXUQqRlhAL14BzgynHcdAzYBk6ST9ubgR0jc7jROZE+Fp5HRP4cVFC
oQFfGQO7ZjO99JO4gX+87zvMCOWwtTztorftF4N3VdJhUo8zDtK+LRCMm+Jdo8FVa4uDmsh3akMP
Ylf3MrTyPg+xJ4B+c600fHSsyaPh6aw90BCk+7p8L6Af4EyTnhJIzMfCLO/aCmXqmBoMcFMSevPo
zmJGZoj2BdYdZXNdXrn5O4gu0ValXnq32Dc3jGt44lq1quYImXUFqxY5EPLJGLphRGM+Rx+t4921
EeDzjLObKopjMxhfYIwHpcrvavedEmNZpOl6hFA2TjFzFHEcDO07Krmn5XmiEr3X2NuguHV75cDs
yVNxtVV+9rj13eIsuDxpklSc+0aUt7EavwhFG665kXl1tO4pt7ABLdzNsg/JmMxncB4DUX6uvNco
mlHX+8ne0CHA10pdzUG+tio9Q6R5zOryxWPnWr6uuE1w2G4srCgXQ/+qK5k7FONNOPobxCWncLZR
ANsvpRXjUbIg4Izj116lfcjSD0Tq0hjjYpBXJ61uWQiFccHd5RX5Qb71S3RRKlLHmHzucI54nfLW
XslCwwNJazzkGN0ZviuzP7XV/OkaWVNQVc1NJce1PzdL3HtYrcPR+Kbbrr/QgLDsCOGWu4j5lsZl
8rx3fHLeckR6bdwd2tY7ZoZzXxq81LCtV07C5m830OA0f74D5d/5RpFy/dG+9bnB9mwHqo3hQ9sI
oamImWpDXHV2qR5haafvK+Qky091q+IewHanSWCXXIfRK3BuKBErYCvLZNowEZDaGKoOzT0WcpB5
ne5SR9GHM6g7gV+pqNLNaAzrIgpvlsCilk6jUG6gT8mhT+fv0nZf/aW176xjXQ4cPGPy1aACzwte
PzOiZOPImv3+AOuPWSjkYNMq1kkY771UACFnTDwj/ySm9iCB63lw1yJKgCqERyFRep+WV3RvqSr6
x7kJ4Ys4HUrK+CDMrt+5tQRIK4/GVGfrxoRXWBrjJZ6H1QhbJfCmOf3wjObGrOWOXe7Dyul1utq8
VPDVVxD4axgMXTBgtaBK637uPfjniPWOBWYOD0VTiit0TUbAYrq2BsKhvFiCFYrwfW4Tuc6FpM4Z
QvrLzkBYQmXkiPLejvuvyzVgSxPEmriJDFg2TKy/RSjhqLwH1pGa5CYm8XpuzLPpNQbab0TyTTRu
JhkdXHd+bNgvGKvXaHngkkFcQSTkv8WOdp/lwwHHo1VeCqad1lnyZ7o23quIAaJyKLuj4kkkMXI8
+p0px8SlXYJCmMbg5CEj2O+xvYWzKkBTze/IUrYyjm971R2b+GsFn7IpEc1W2OBatnZedtSZ7ciC
ZpGyb4uh27WGv3cHmM2i0K6ZGQY4CIBGmcmTrWWviKufij5nW0X4a6g9HdEFZcRRzwGZXPWCG8jt
ELevbs6gabHUD7yMdTXYI+bVxVsdQntMXGjt3auehe02juq7rsbksAPgaGVy9KRl0QVnIkiaVN+Z
DQB54tqkBqanWkBOH3pO07CjIgmn5RyN/YfQkk8dTGMmyigZivlWVRYBbF5FRoDCimzWdloxvURT
9KxFHv4b/WYc/BMk/ce0m58G0wOYmTmGLbuq92ERdgzBzLWLc92qJJ6XV2whkN94BW53OuidUnBq
oeIVD1qv6l3P4H3TO9j5dI42Bn2JYdbc9uSlqwprr9Av3Z3UarJ9wmo+hihsF+0IzlrQTtHr6k64
E3qOZZHWA09NBNG7gnvDGDxDIczxNtNTr9EiInTr569CAXv08AzuMcKYX2XrQx+yHUyGx0FwYIfO
UUF7+ygda3j3uyLe2K4anhWdyhWbgmnvlmlz7NUAgiYSMS/A4LEjinMfNbOzR88HHhgyBd25Th5u
jKhOj6YDVOCkHZTXPhyqfazjREYcS9tvUOXgCzYxrCi6BHUcnVr9mrZUgXTINvVkg6PUsUIDRM/Y
o9Y34njrD1IPvC7STz7EA+qBvIewo+ShAgd7Ycz8vXf75iTmql2XsRaekhQjmdIA9JgNGT+0RTfc
jB067Cpv4d7lDONBjOF1DJCpqEOGm5jN5qgX4PCM81+JFvfPtE/tdhZCuzCVtI7Skxl+1IZxcGv1
qJyR4Bg/bV8hFVTruYQsqFNvXBAgEqCg9OtkVQydO/iENaORVTlgzsWV0/SGbrllmUG8111vHRqg
ZpHE9KYequQ8ZBZWyKWVfdE1L6GSbq2vpSF0Hr3XRDg6qHg7Nsmnznu7YiI2PtIZYY8cgeR5Pob+
ugOHoERusAaFaCDMRCCpuZcg1PVwb1vGO+ZQynXndQyndeZwY4WReAQlCy44yG9YWdjRGJ77DiWP
V79Ohr3Ex2M9zmF8dDD3COp4SA/FgqfHsz9+mtUMWqmzTVJsRN5mWlRUlU8qCJo4lHalQiGlNT0E
hibBVymO5mYPYbk/lo6cvlBTi7XmhC+GYattX6fWIfS8Fj3miGmXkdj+1nbrNwfAbgMpL9niYJRH
K9t34bZPuRCImXE7TJQewU7Gh8OMoBEmQ4xy3cGrHkZtt6oTM99nqXmv94599Q0svbSZbkDEZ9v2
CQcx5DtWWI80GcjDpfPcTAAxEPrgqFResrP58iHTksc0zV57Q7f3iVrSq9v6Ph3sd6fPO3ZG5GbI
B/GUk9WzNZoJvhZ6cZ+aBekac6y/TIQUr7xKFCz3EbZY6dikDNq1t/4PRUeqNXbV3ZmVcY1mY+M5
1mHBcEAF9zKvbrMY3ckc3c1IJOwQ5TZTM/rmqJaYmqfr/6ispopkinDZMKzbBRiqR+ejA3xVfv7m
AbXObcrsnKp0WvBXVgB6uGE75qjfOk3VlzaBnIc29TldnMcs8WwhaV61tmo2aDKyjTTBz52qeooq
/BMWrMhvzlOe40BYBEVcPTp+iX0nJKUsW2P4voX3+5S23eIOhgYMaolMNinka+wR2jcRMRzEkuH6
w0D2P7+N/0t+lHf/bSfa/P2/+PpbWYGQy6j95cu/P8JZKvP/Wj7zf//Oz5/4e/BRnt/x8fr1L/30
GX7uP/7dzXv7/tMXHJbUZtfuQ033H02XtT9+Ple4/M3/12/+5ePHT8Hg9ONvf3wrOw5gfprE+OmP
f3zr8P1vfxgW/rv/+eef/49vLr/A3/54gDMV/eVUqo/3f/rUx3vTLj9A/6tv6sI1DN2zqAb5ecPH
j++Y9l9dGEmerTP/8PDO+eMvWLm10d/+sLy/uoZpW56pG75u/zBtbZZ/im9ZfzV1HX9s4QAECJ8w
3f9zdT89n/95Xn8puvyuREbSLD/4J59TbOy4NJ+rs4Xlu6bzqzevkxqunDVN3o2gYitHgXjXoZi3
Y9lUKzTge1k2tyYN/7YRNvFSY4W+FdAyWwx6+jZeD8lIh+S053Qgtdn0MN+K2wtsa85qBKP8VjFG
/WT+Dhnfb0f5qVVtdxvF0cZSI71Z5e5LHyU95KY2wHSgr6yNV/XpUe/vQl9A80RevqcIz28j6/yn
h/WP2/HnX9/4F78+CjTb5uzWXUGt/bOZrKoirGFbJe90E3ou41J4RJLBjtuF7g67Puwotsas2ThN
xMaxwZGlLMZmM0EffbU672gl5mk0sYUYBM5XgMkL0WH8jR2t8bNl9vKQDF8Aj/v8h+Xya0xHC8Lb
2iLD+rmEWSByXBM5/9A90yofizp+ckow7UxO2iY0ECD7OQ4z/fQ565EG+Wx+51BVe3Tk5gqAKflN
xKP9sxPvcnksHNM3uIfL/1lW+J+dsKN4bGppNuXdaPjTOXN62NTj8NXQEY9RQssbTyPYIFXhDTZi
44WQiJMPJf+IbAYCF2oj0dXy1sHX4jyZZQxBYNcnZXNDHSQfK6CXeig+bHyM11E+frpZDiVeF8if
kzEPfAY6KvHrk4Z8WW+/2m3j3eqh7pwKaNn3FAvMQ+LcQPCsc6I5qB1UR5foTqIOdBtxh+Gjb6Gg
ck4D6sqtP8tqLy3v8zdL7WdH4R93ydeZ2AvdtbFY8X9ZaujgmwmgMruDX2CcRRi9i6YvacUa3ESs
CWNas4ASjrPaHt62BWVUlM++W7Y7K82K3ejL7dBhDuUKzIQGIpzWSYfpk+ciHRuT5Dde3eZyOf9j
F/3fl+shoHRt9i1h+7/Ym0MAQZjsN8VdmSOZ483ZDJp703ZRv8N9Ig7yUON+Z9U2nxrrhFdt54eP
eRp+GplR7jvvaag078vYZieAdgIUqeBcd4iBxrnHbu9/sS1Qw39/j38EWP500ZYubJ1cRiFc09J/
rNQ/ebLPifArpy3jO2EVXzSsAZGXJ961sewPRaP6mGvaNps175RuC+Nex0rxsa3Uo6Wy4txb/quj
5bQ6y0c8/mjrkPi4r0MDHYpfm2u7UM/RnM/vQ0t21SQes6qKg2Gyb7Rpmds4EZ5mPFurwxxpLtFd
UnKGcyNuqGzGNS5IeKQmIUqrIVypKskfm7igbW9u9NqdriC4QTd6DL0ViBmt+oHciBn9b6p+c59+
bGs/3yfDdjH5QnzroTTwfnlj4dM4EEBaD+xRh+dhjMbiqbFtfKjbwyTFzjB6HnExlAf8ovqzrNwv
KJ6dk1lzH/79Q/sl8YGVZnEdpmcZju9BN/n1CMrNXGOigeZfVr2NuhZRRaVmwkca/YDMJIbHf6yW
64RlaBwGTT7HrgacY/TdTmji2///5Sx3hQPR5ITlXP55N2uFASVJc4YLvtW8hJiP4fuk2MgyxolI
jNYuhqYIQxtz3YcskkLyuLQcSA+z1ThoodL95g6Zy+P4+XFZ7LG27TmGWCqCXzIjwnr0pFZ5I9D9
dF8xnTrjs3aE/Jn1UaDhEBd4DVxYD7MqS/XixscQ5TVZljEO1FBka87Z2ccO0kGQOGBp0qD8xBGw
ZeiSVcJe48s2rlpt1vdGlP8uOfxfrDYqFWyNObj05Vkvh/Cf3sqcFVVxhukXsWwAtgdUhWsjhqPZ
3mnCHFVCHa/hEma3VTriCO1tTb1ttmHcP/77Z2v+00llWehvLY9TyvMM89d1bzid9HAbsy+pcpMb
x0b0K13THihlEprOVEDb0mE6mhJ7Qpy37KjPdzR0cMZcZ13m9nBJO4ZQyXCW09zvtaTk5o1eiqlu
uY2rCGsSxi+aFtHpIeTeW3Fi32WR9buK4Oe8gR/vDAvUtQzLdfVldPbzLa31xo+G2rQvAmVa4Mc+
wvs2/T7jyryN/THf0Yvsp6lUD5b1CF1LnWWYH4SD6e08Mf8oFgM32mKHliI0DqYXDZvf3Ot/Klos
a7nNljBsLpQa9+dL1F0yHycjti9cxUaFkkyA1m/3fe2ci3RJbwq/CgMWHhVxTAgTsvRyGeNNGR40
86tS9nQdR+auSKgIWB3ybe8UPk40ZXUTSYrLvPYwz+dls2MmBxCNQ8a3JnyWofnNr/IvXr+ffpNf
4jE6r8571PP2JUfmJqP4aPjJb6oD61/eLbZCKlGDU/fXlclmlijGrObF9Ifsrowk8orBoKhLaKrx
jFA7GPw5WEP9dSjkS+olCDH4U19jGGRifLKWUZKv4ExwxGpDs4e0fY4ZYq3x8/Z3Rl4FiUTPklvt
qvcJsDIGpzxUonpfXlzAa/1c20l+shOldhRN+1H6L61l4QxZaje1CJkT5Og2cs36zUv5z9Ut7yMV
OJsb25tDs/PzQmnH0vbjCJPDeanaeqc9xDZxoRR8McFZKZzg2f2myj48OVUObMxJoEv7NncYsWPT
jScuSPgZM66DkPhR//tl/EtsxvKmUQWhCmT3ssls+DUdqMP6x50Tm/jMZZ2WoW5tZm+xtSV/lQaH
AR8zQczZyBrG9WF4qAvM+5bDIRTTsxm7w21HdNlD5RpfzNALj8pFPe3A87E77aapHIzD+pXUQzAR
kmov/FPrH2Uofn/bJnWmqya0gclskHMuXFO//eajlVvNaQrwGaY4cAj8xjrvIGLMXv79L/8vdu6l
MbUpAj3Pt+xfK/vMGWwNCRIBXIPnnHRPPha4mQP/mKjtrDALIr1DlgHbHXldeBDehFt7avt3MvlN
JqTxY7/4+RDkGjCFoGDhekz3l7cwStrBBqqP7mxB1SXrvDtU+S0kHkRHuHtB5Br3Csdn4ikx9COF
kQFIFRnbKb4dKwIakJgce9egnNbtBuC/XZXta1j4WAp216qr4wCHWSYT+nNWucPW9dCQ//gv6BhV
YLQ55haNmWzHNr7HPjveiL6fbwytx4crBgPq0ftuy4Vv1JVxE6SV9Yg4zzjjGYYPuTtRwzSQ5eDv
gyBhKaILzHtpN0fd2Iix6qCN0Uu2+sZ0sGRhSPuj/Crc9D2LgYZjZdxmTWmcI5lvrLpb1GL41cqO
gCaGa8Io37u+Nc6E7SC7GideEnzigRZffHeSuz4eZTArSDmkvrtXAOjnAgQUM50Lkuz8e2FnF+1/
E3Zey3Ej2Rb9IkTAZMK8lkE5slh0oqQXBI0EDyS8+fq7AN2H6Z6O6YkJRY9aQ1XBZOY5Z++1w3Tv
REFz68riLmUvfwwxN4yTblyT1uBEIRBnKy+4zKR401WdwztGRE9hT4NScuf2gUkvORcddyZZ9Fi9
is9zJX5LvaakCtpw50VfcTHIf4lg+qfnlIoPJChh7Nw+fVnB//OEsZyRxchzCnpVXgw6yLmwBcII
88vVMT+a6YT1wpimk5dUxnVdQ9yuqU+9rf3LgrFuvX97TgntolzHBIM7Qy4r/X98FlLkZguBSnzD
+AeCu5jsfbdsU2oABOE6/XH9CCiyytMvE37woUMJua0Zq3hL6neme7u6af0AJgPnTdR4//JO/9Nu
xtFHpwKgSqLN/dfP1yQWo0A7sR6EabWvie49GzHY7b5G2deTw7DRdaIIawc8TBPWH6ECoN7aEIjL
RXlvOjA1Z3h3//J+W/9wNMPZ6vFe81/X/Hvppsl2xKUM4qhw3Dva8dYrUKcQFZwpL8p9nJRtXojo
gEGLgexWpZjDaG0xNi2sg9CUtVGd0M5hJ/Qni//bctK00vkjs7vkFjRofVPlYvs3imzv9oQGLKv5
ELNOE7rOrlMj+Vt7AIkzMM+trfzoLquZZaN0LZ3Q+5a41IJtfvvft2NpJ/79bE9rUBiWZ9j/UIrN
0pODNBsYHtlI/gQOWr/Uh7u20vkCPVrPLjcO5HHgTRGR6zthpC9EaQ9gAlIqrfQQOkItjVCPMKFo
HjxGV1s9NicGcNG+Mw3zYgio/WYcFMcO7mBjAsZbd6ikAiUWDvSlC/W5XrGkNi85GKWrXSWPzFKV
LyJ4HP/7K//TKZxWoyvoNtqex3f/6xOIFRvodspXztW3BAPF1vP07jg54McC6O+bWAPD1AclM/Ny
/Bl37ues6d0d/UPYoZHFmu98MtQ9OV4ZXcJseM1q4e77GX+ivtStPf79mqUSpV71Hhuh3ynlXv73
l7D+mi+2nsBtIQXlqnRc7uDfXvNMebPQKsN8WJ8a7hbzkErLIWsNIRk7qO/W9duoHSbqQVKfav1p
fenlkybS6QZCHw5tTfqjE2NdLpociHlfNsgxjKe+65gtdw3qvTRO7jiBvttMzzhILPFbZnvEboTp
oqftk0UJLjKaqP/7+xn/9Fy6lmTsZDtMYezlff2PZYzhxBjiFDQeQvt7pBZJqwnebiLQu52BWETL
EYfjrHHRu+FtLtJvddJ5j11jcljJu8eo+vc68r86aNZS7dAwt4TpcOX/tnJB/LfMqgB3g8X3wGR/
uNgZ3Hsth/bTu8CtbGcXk4zz5+WRaPP1Nvs5zbzGY983kL7gZgf929Qu8uRORvfZcqbS8Nn9y9Nh
/PdqRm+eUY9YPq5n/H0TcLq6cxhCzQ8Ws7cN4RLpoQJ5cKh1xka0xnE5RLbHQuoRBxAj+Gv13Liu
Bz8DGugmrkjbDefYPJgDFO3/fW/d/y42+HSC7YkeG6c6Rgh/ubfOgB/GKYT+gOuu2+dDpRFHsCji
ekRHuGesHfsD1nGvs7dBVX629OG3SCnDfU4C7DlrgssYmoHfdq3yS6vw9rmD6t4q5L4fsBFJ+F9+
AhpiC63R0jg6rIcIdF9xCT1Ft8aHytLA6tSQvqxmYMgpe9svJ3h+ZeOqH+s/QYGjoAFNcbKSqt6H
KXndYfoZ0bT1o7woL3Sljk5u2L5I63vDLoiFWttEkXnThlLbafxnkxCOjqWK4YZIu/uKF9tvJcbV
4IWRXtAZ/VGf0bpr9E5CzI279a3FZJPe4ih59PrB8B2Vqx8uTKU78jJeSNS1tj1cw329hCkZIqWF
HGYo2onnOmoVjCstnkHRA62bSuOdKbqzq0zrAPrK9tdbDJc2R8dkir2BSz2JHWbvsg7/5Tabf84a
fz2LLGd3XmGDrqhl/31wkBVMdMNu+P9FalZjdK3043qAltXPRsLR7BylTk5hsxW00DZAldFyTNV3
d8z3dpKpp7GyYaeFzjW05HcRsD+txxldZ5WFQggTHwPeDlhCQ/olIv2pUMVmHBiuVhPyuOkcE/Hw
DFkbkbKKHrBk/zItp9pTuXZkelXONnXhnQ2dUZ4ahRccmuPFpG9VmveKbfmGH/uhqwWtyCDPT5M5
9pcQ8WiYVlccvP2jFuMCHUD0G3grGYzAOsYpahwCLceP5TW0d9IQ8BIAuPsU7eQJmHKyWTufmQMV
DGqCBnqidBacXMvjkCZ3Y632RHwEO71XE+eP6gMnBP6ohnSI2sm+0G8yRg6xeM1FZh6GFFhXgux9
y6yW/CJmCaY+DZ8iCkP+vCQ8Oa5wW3gf0ituhDiBfjHH3YgNA7KjfS3oHtZSj+9ZPfF45iESTMvk
RQplCivLDQEnFjfMqs2+dC3UQ8tznuU9LxhJSrWcfqtBm4+uiD+hXw73o3R/aa7mT0FRvGatfm5t
fnKTTCVNLNr5QJrB0ksbJjihRuBrccKOw70N8fbHaGZfbVDJm6jCN0fv3Y1FgXxbu56mBxu2073+
ZnLK3wyR/oL9pXVHzCZB920Ag4+is/vlepyuCjEzM5g+8zmB8TSIr87xwHMwhiKIri5PKBtJ5REB
eXGxpvZJAxFt1mtCrfT5pMbmFIm5vssxbyMOkBfo0wZZI7RiTcIDt3Y+83twp7seQUI31+om811R
je0reFg6SsvSCjfCuK6q9Sn/BMYCmwtJkSh67hhjiPVd17N4PjSkZ5sSyMggXLCINjcmMzj3Lgd3
rcT+VOCU3mv4DzHJJNcqM7GBFOO7jZz5UoRq5ETF+tmO8YEC+XGqMeD2WQ1jH/Mx2iTAe6FngoXt
fUw+ztHpHK5rGLoHkd5BR3AN1Tx2zCv0rKAba+j3a7mPtdLbthmYDXdALxYlOlF3hryAXCqVRjok
T2GUB2dzgZupltZvp0PwQEL5rZLzvI1EUJ4s8g2w2NRE+g31fqaFfXUwH27ssSPqEbuQEaAWp30o
qJHJ7UCmNCCMcPfWHCCUyXpkk60xviHVggjEKAjpQJtGHyj55NPYNtFJKzM4dg2e4k5IujTkR9HI
3va6wOW3SIqjdCm5DXgQG+THDlJjSnhPZ7rhEFxZs4+gUWnlJc70E08pQr4qmX1NdCA5pP5WwOyg
NHb7/foUKjFBG9KjTxMNEsLRFAqJB6+LXrL+hCrwyYrGq0Vr+TDbBvEoywkJFQ05Ly7MDxoJ01UN
2R2zSAOV+QN/Vf9iGuJrbNAZDuj+Ks9Re++EC6NB/ckzvnytqEGl2ob4pMZqZJB4leAwgQ646F+X
qYgXJ+E5bY/gsmB4jDaQedizw6wsn1cKZ7IGP5CThuCv29izNe262bsU1NnHcEZTtzxqiSGCA1EK
lxgaMgmsQtCo0PFeGJVzCvOfZffdoyxc9FDH9cBu6sRvpm10KpcHX2bARtEt82g7BlBNN+t/uyit
W8OO76oyOTdJRftqabOthfLassjzGgiRMkZga+a3iKXJ1bpvEe+9Jsge87z2NEqz3GWsezQZu8BP
RHrQW1bdASHvutit1Qra1oPSwe9pTX6twfIOtfOaVpW6HwcblecI0jQK456R52MKiAXDM88K4QbL
PGV9FedZXXMrRp7sWM5jpQvx2HTF2/rvaEAthIY+p2kS6SDCgC6b6XyfdOFlVPrHKBVxSmX83Htc
A4Lt6+cij7JtP1jiwSJRc7d+UhhWFnRGao4ZL1KAIvZ+XUx1LHx9m+Xn9U8FKRqdwgU1EpD1CNWS
22aqN/KE5CM4w68KwelDmpS/GOL5TDdmOA6xvu1RiD3NkdyvtyDTw4/cRgmpvFxdPUp99MSMO9Yp
CPVnvXdB7QD1ua9dfeLRMY4mT5Kfp/YvVUlkhyUgHAm/X0fA/edwGEXGfVimCM671i9cke/Xz+tF
szq0tEC2dW58Wx/XoWxuKge5UrbVd4lR6D5uHKYSs8lGOk2vOu4W5EfdvSn5EC4CwOdOBva5txiO
bVL9DWfJtzyZ1GXuIQzrQsNfMJqUm6YmT8x7QhgMt9LBxBtphnFxK3ixY0W4B/fSnM6CFWme9emY
tONnWXaU0kk++1GcfzA14e1fOjUCSBDAJxH466M4p+9G5dZ3RSTA0rZP9HOncy2CTdyn8dkJm3o7
0XzdoMgoDk0HSpM3FUET+DwCQyEyO6n2jOAqBMvW0PHLsUqLxn2ExnrhWAEWrhZsniPiEtkT4wYb
7o1YHp6XiEtJsn15j0/3d5NLYwmWgUU69HiLp3xEO1wWD6P2TSwRZkvVwMtdbgvZ1I8OP4Jlw8F7
ET6mWWRfplKI+yDgTJUPSXY245rr2mMfE7Ly7ZJUilHTCDZNM22vEGvuuwbx1vKjk1JGfj1oqa/6
Kd230/hWoJp9Suv8ZIDzSZm0nPKiesrwYR3jiscSAVvO7sE8rf4I6tq7F4Vzh5O9AOqL4C8naqd3
lw1Rb5KT+ZtnCuNbSJJbGSvEpWjLWwwyTeqikaRyO5ZKEmM5IyaTBZCWpavpJGXnh+Wz5eXQOGkb
saOd8OuH19pThP3Q17TxW28U4sRbnNTDZzs5hxrz/l1uDY9zmaPmt+m/ZiWvU2cEO013jwJmqDfG
lyhHeBymZB8wYbjR6CetEuL2n8XJ7B4LVad3Y2kf1uISrVSXbGegh4/EEr2v27xeqevkjeLqtp+s
BfTeEU88ru811c8pJF14tw771lfPZsh+w1oWQjTuRw+uZ0bb5M8yxKa3/K+O31bI/O4x0oPxBAu7
N3QQ5VqBfq4exl9robG+ehAosKk2qt5DBoiPpm7hBhx+2hHVjrv+IhNrYxCFWSzJzrEeH9fVMop7
52QiVvUqiiyrIkdNpadU77N7N2w20BhdmrvldB44crNXI6oSFQpwWojH2U0NAqGNr8wjt0obCE1A
AXiOO3viUYIYWVo1dlOvlbgO4l2v3ieN3dWNSrJx4a8HBZqcziv8deOqehEeYKVBMrYgKSLu3lUZ
p0IqQHRZm75n1rxqVvS2PccGqtJRH4mDgfx8mYRFvPAye15e5yxZxF746Uc+14lga7TRtHNcJY7r
tTLEwBbSq+oCTro6tiJ/RcU+IfUM1cHGMI54NswvOa6LXU+eFnuOkd4VtEFCYxjv4/CHtBaw1QQE
mOVJbHTZ/eA8+SkWhDTsD95YUomnIMdyqT0ETfSSuk2PHtoYb6nCyhTnJSJbpd2H2VlhiTqaafhr
lqM6NSInHWERP6c2L4VyI7DMoLUJdJom9B9dcV4fqDliFcrmfrGMESQwTcd2GAy4ieqCtqPa0XA8
EsbYPyGc5k4NxHhUZfvkuUcctqJW6VucGD2wNIUWVAyML4V6ynubLAgRxD7sEs4qc/pRaW+zkffw
fQvWfjIoqlgjGqlwMddrRDV7IXD5QTzqlh3vVdNzFWF+/nmKmRxq2JEcf16UHZxFzD3abKr6ZafV
w65lyaaYt1zjS4IgOIZdRQaxOS654NA2rOKxb5+rXidTNB9+wf+ND1GF8bCU7O7os79geZ0ixjQn
fegI6V5KN/QFsKPwgqOXAfsUTgjtzWdOVCkiZM8+cjLvDmvLGR9dvW8MiIINvJSe0eteEX1+4MiB
a0bPscqXA9iaVo4X6aWHrB3KxYbt7GPgVE+z05XbWQB6yjs1LiKw6JDW+LWUZXoPieu9rpM6gyS9
nZvkw3ntPcADQIVdi5ueDdvEAiWXQ9jB/oWjmRXjeQZql7cxB3CJ9ahs7Lvhfq045vgp7pIB+kWY
8OnMQximOF6S6Zc2Rb+yKfdO6ZhTSxhwy0IXyYgWlIeefD5CYEh5XfrMbuLVm37BF9HEqHZl3p/D
9NI0jAC4yj/CxHxOQvEGGrC/dmL85QjnJUZ1cCZVuPabwrsKjzyrxNL1SwB9rBpz9wDcBTkfTggu
NDETlTXdlBsvsZZRfI3LtN0EwS8dUTMDL6IOCll+M+T32sPrL+0j/gKCrC3zyQnC3scjoF61+DXq
D4Wbx2+RRS7gEBTZc8tgHn5f9bSeGhuG7ptBgLZbjgNhCs0SDBh06uVbymXalaZgvKoy/VOxR1Zy
k4TNXvXoMfZ6ItC8wdgrkS5ph/PkT0RW7dos+vBcNzkUKVrAevDQgYQGgLGoUn6lhmgPzHU4rc8O
KXP2FgiI3IJkE34kINz2QRUeKt36JOOl90OZ47QL08c5K61TXPImtIX5nXMrgcmLJGZ0nS85RXs7
G+enmSm5I4zyFvN81Nj/qMkXfZpM3+NxwK2qpelpbT5guWlBZaa88iVPAuYorPmiKO7gwmVXLto2
0t2rpsb0kWlK5Gr6jQU9ROSq+Zy3LAq6RuzRrnFqiOBvGqD4f6DrrGATcs3aWEE3ydWHKWvvoZTB
VyokvcGl8h1y/RnKcXOQlQivlObWBn4rPVZ1bsfR8bPCaI45pGQgDPGz0sJ3KeV07airNikhV1wA
Gp7rDewG+dPg4PoYPg2TG/ia1jJup2dwXW9h2MgtGVvTndPf0AkFTKnhlhhd+qN3ZYN5IIH4JARd
9y429yYZ9lGuHO4Pcz/KzBKsfck4tUBHQKrTQ5xeK839yhI3fTa74ofUvWArprYBeCTuCYowroAs
39EBE1JnlD8jiYvTDuHWT+mLS2jhxqj20o5bagF9o3MBMabalz/7J1xIElwjQosn4zkBLLdpM4/w
j8akUWJ8K0XzUaZz+GjSykByGlz7HAiokANrUYZtPiTT5p1Ux3OT46Yc014B9kiRJur2xyAGzkgm
O0fQ9q8wk7lf/TA/ugxRpxY2liej+J68XOdUZdl8TMNqOvG1n0OzBWMwBO0zIIVi6w8R4KwqW0xf
vbzYc/MFZMppTPtLOtm7zX4hRJr91PXvDXQZhSvwi0Dp9zrw3MeS2aTrBBWJPBq59rxU+1lFPY2v
7DutT+9UoqtlRclIRlDpkbW+8zuy8/ax6QNuT3lustxvEzwAuZZb+9QQGfySfLhYk/jzOjUN5vUR
8MwiyyC0iMQNVIj5Ge4jbvDxUaUy+sLPZ22iwCdTLD21yNQeEnTIWBkHPBKyoqqhvnnR9eJrTuRx
ZkW8a738UORcUYyR0E+qcUE7xTWdjvbXFId8r2DS6U6179XSjmrdhv2jr+6CGCFlNbRowiLPOac1
PaZ+zK6zaf0OplEdsxYdkZt5UOmy8MGBSL2Puy67c2Jv4YLa5CR20/ilQ2ckEhCgQ197R2gBh4CD
POhYj0kAKNS2+D1n6jYl8nVRTUDTTLEmtcF2RtxZEf2j2eT0Vqb2wYVhl6ClAfKG0/L04ZABrXFK
0MLyOMF33dtxAHQY2BHhvcmODjFsOPHUoozC04GVIxu+d2VmHZh7Dsiv2x8FKR2bwMn1e7aneWtO
vixjwDW5AXctbelUJvOeTZgsCijfBN9RPOdjcj8Z9ZNoQgBgFY58AsvPtTS/YRvZxiKwd0E+PACf
MFmMSdgx89c6F/QfOigvVnCrWppRnUW1ktHsI5CGVAROEfZUbDowDL5Vu+fGFeDVS4XeCpIS/WRC
HRg4zZbadlFG6zD1GpqB4m2SGbEjRoaphBGtRLxJbK8LvS2jbhJaRICN6ZI59bMBls5GrnouLPEJ
kfXbKxl72Tt9If2KwPP7HsqT4uU7FNP8UowellftVw3AYAu+BghhmBN5YQTbng1sp83g6Gs0K6dc
Z4DNk+b18nmkWwywyMTBqcU8u5ASc7qtcTgZ5x4CUWZ6BzcHA4xiSgcZRek6NZjPEt2gynBBOUz6
1cMnNVr2LzH0Pbn0xo70cBI+sjrZ4e3y7Yg9S5l4D2MOZYlrnJfBcEbRxUi8prABg6+i6A35+VGv
mZsQG/7odQsVxiyLne4Mp0CTHk3b8XcVzQBme9yNGjY5NU3OBZXEc6qIhlMODtzMYZKla/l9UNKR
Qg6cH4ixh2yVP4TuqY4i9M0EdbcpdLfSRQwezkQJemIP1t2zAnfnlsMLtI7fdAlpWTXfbdfjfqTA
JijzTs1IjnAFEnWb5cmlrAKkq0BQyBEOAL+4pT/304uM0/fZGb1N7nGPO61/CDnYU636BY/O1tMI
7qy8Md3CUt+xXz6TpfA7der3KDSeyeHdRi24xEiPvyd4rcFP30z+JCnYobmPLeOlRwu/aexCQiaI
fG+Q3+1W1nsoKIC4Ve0e3Qh/MOwtPrjgCj6FTuSw5RS3KohJ4JB4W1MdgIWpBbvpOyeJ3leGkx1I
iVmEUc/hTBreFE3foSWycxecyqzZ0fZma2wiICRpCkwS33AsxWs56gVtniRmUtT8ypIG4GWfYKtr
f9t9XxxHp7/XPHx9Q1KeR5uk7twGaZvzpRwy7jCmpn47GY9unj5AcFOnkZS7Bgc9CelUQya2Elek
pwAQBs9wNe1hBx8CwQc0aBCfS83+NKKkP/MovIuuugdpkSmybxwGRQcY3QdoNPoWTNdZb02fvCoC
crpmx/tv7jCcdIctfhB9l3jjiYyTbB+adovNd/ED27KGvhc6F6B5J6WubWrCL2Z3PDIp3dBj820N
h6PC4woUULibXEY/Rl4tADX2RQP3TYRfVxwT75mMBEqfBsd8VTs7TAOcFZqTZsYPgIyJzw2GbesM
8V0fyQc7REaRFdPFzrvL5BF6k3xUkfnpZTBdNVQvTWN/hkb0i9j7zNboyi+4/yorEevIDDCcHUp4
7XH2mFXueTL6H6llpteBhCYkq6DVy3JwNo4iCVF03qWT5TmhQwEqh0RWuw1uZtwON42ZS0lnD7aj
eWybbrzi/bxPtDQ6AK5hwVI8xVyLwe9zgsqCygCtKywA/2FmsHlbX9HYw+3ySBEZVXJHndWcG1N7
lkOrvwAcLuiEmOb93JN1YFXuURMxCtQpgx5YDB+jVuZXQ/9RBcS7aFV630y+weTn7Bh95ge5qnYe
/axjxlW+KCr/1Ame51LPTlMHV72RMjoOosYftTK7GS44fVmiAQG+leTSuUUuIX5q1Gl01z9AZUOk
5nXOFq+Vjl3BdR/XX8hcDHcdJnbfcwqSx5Z/YRTilz3r8rz+Vh0U7S7uZ+JUTCXv1l8cava7VoHv
cN3A8Qevqs6Z8H4mhO7c0Y7FZ0pTZGePTPYKIQYaRq1GFUfoFYmZTPumKaHlTRyhqk0Gc0TQDk6J
wWZpFcRzQIObOpnJRv8Ria5/YdrmDSmx46V2WZX1qTHhkNRIIm+nZ3TZp8VltOlD290QRY4TIP8d
gl67RCFrmjfd5Nyar245vtc1alaF29YaKcgmXPP3mvlsGMCT0G1l27Xzv1o1Gr31jjA+K43GLB7z
jDoqfqs5VENIMCvLPRaxVNsqRWHjNu2HEVd7oy7Vwa1VgQ7cGe8Fuzk9ZoP2KdgIJp6A/vtv7oQh
RMz7cpjqxy4p//wNtBqfPYU43JUaemXAvhvZ8Bg36eTDLNqq0sUw0nKyNYfmwaybj07W/bnPSa5q
TRwk0rqSa3giGZHkUVm+rDIm3OlHQuKYMi/fYoRM67havdd7IClpwOoRBe7LqvhB6mTdE0eHdYAe
xcUzcdfVQEe0XqOrP50JbbwhTpwuwM7nzTojK7qovHdRi/+RVDFKaSOpnif8Kxt+Uvyn3xfGTIOn
dPxZMLHaebR+zkXWRgz1ymoTElvKTur2d7bHj01p624bKtRdOs3kImumsXG1BvT+XJ74h+xQGZbm
U3AxlmdA1s3ORXYMq2j6kUZft2W2RfKN40ZY1XkAowrTaj7pzOyspWlrw3mqivrNI1P3ITHSW+d0
MNEqJFG22/LcrKO/FnB52Bn2nXS96+AhfouLuqY2LTmn2126QyRCMEavy23FM4GuH+UvbvJHTtWZ
v05rlJt+b1CybSxpyWet1NjDm4sgoGMDI1MnHJ4TvK1ceegm5uRDhFsvn/wBE/oDTaOz3YZADnqs
6vFykim8Pz1PMHj9DvgoqHCiTa41VOwNQuLAHzq1tQxwvTiumMfYw3Pu9py4mh4W+bQ0KpeRBfZ+
12wuQaL6i2Pdk0HpW4ZTgf8HLkcZHPkoOcr7yKleXF4R2+qiZ2MsfG1wxB0ZXQ9cUY832Mu3RgRd
YbTSXyJqa78NMayvFy90wG+RHy8PYyTCxz9XL0rdhyJvbvpMKabixHqVY3oclv4xks1r5GvMHtho
ZIXj31E/mL1HFw2Y/iA7AglTuhmtGEhOFI04Bi0CAGHNvlPk4z4ObOrn7E9HV1XoefTgtcqGb4PW
eczyqIeXZ6eoywdLjb+mXh/hjeBoSYKf62ozz4ULa6kiBwT4YgWoiMaCg623M7CqBT2d2ib3vbG5
YzafA3wlNLQN20epQoT0bfTgjhn0fKSj6bgrJg/MUz7/dMvpNQH0D8YzHM9qskDALjoFk/P4Y2sE
e86+y4IXzoRolrSyrpOgoOXVowkel0Oy7TLCetHgIDjUgYMubs2e7Kyw0XaZfjfRzgEayihsItD3
YiTZ27j4I1kG5KXhEm3qjBAVV8+ZRy5y/hjw+ULT263vKilL8gK63o8CxCoV0TEDhCvSiAO06aju
RiRnz1GLr4VM4nuEneHWihxurLRREABNIkIJK2fTOi4v82wd1o48rQRYtSNY32UoVVWwAmXU+KsM
beBsQFxZYezWx4Rmj7sLaLwcYBybzN9GorH18TPRoAbn1nfbAKhQkRB41hx1Nmnzgj4gjWOZhAIg
Z/gQVC20utggWI0vT5ENhY4Yg8yY3wl4x+eO7MazK/tgOlN9WL91kjcIO5dXHPT8cHTC4KdG5Nz6
gHQGaN8UStodhSPka29UP5wM9Uc4e4eOI8vzJBEZTt2TRbV5TJOhAMFZO3sMjx9kNmcXZc7cthE+
GQ3qvn8xqM1WEZkTg1ru9PqhLAhaWGcgPKc24i6L+h8OFiGbi0QIQuUg7ZvT119rQ0vMOVncAcDX
UJTzxlSAZnRX77Zy0WJU2KZOAAYtqq2bQx9rG5C56pttyFxg+Y5TYi1t1BcYwxK+KT4KEK5IX+eq
9lc1PmCk3Jd5HvpcSobaPB6L4bVBBDuOkFWApAS9CSqJxtpOGAx7DXrRdAtJWyJ/m0lqEF0kjHKG
xsBMVE63SOo7llSXAx/03QYKmH0LXPRYXjiYL1qu7gj8Oa0fPYxpD5d9NB3wT5b7Po/RCdRYJE0Z
o3qvXtm/jGcZMjGPgL5LGqUcoeB39dqwV4vIJZxxDvemcUxML9howJmWhx85wqdNoMFDS2N1HeqQ
hPWT8OV2V9igVXntgNAZ0KKqqeCYF7vX9a/13ORtrkwOyLSN0WkVIJSVdkfajNhi2sKIgTDMp6lN
tC9j8VNBoxF/36Yr1HMauhmTWvKchFe1r0GTPjR0jS5e4yZHRytvQFLGWybEjaTbFPjGW6fm34bV
0N/I7eGzL8bPlhyqO0ZEBMbwLWbSiUEwVZ+jnZJbwhjiBkFH3knFiNYgksUIfBaulESq+D2q0H1o
ChgR7QXmHGlubv9MuFTC+hXeo/XaWKq20QknwbZyuulcDa79EDdQptaHpTeF/tjweuAGr14I00B5
Z1yz4kKbDNp6ocd+jYa/ZSUOHIjtGdtm4AVkpmO2ONSyswnVgzaCT8s92hr0rs7suf3siocO3esn
94jKzJ2DYxbqV4wIP21Ivky9mwPe5yOZHDEhAISDUYhdzcABGRN1/QEInu8EdnYos8H1UUzOPorp
hXjO5LMyjU8nN5sdPzc8Zcz9COxt4I6QnoFC+3cSevlNr+m/StNmjBUTraLMDwLegS81CEuKKtDv
7BR3yB8pS0naAkI1Ag6IqkNkQorVcfYG/Wosv1hta2+iJ1jJ/dVNI2D5bBhh6PX7bhGLj0Glfkzz
kkRTz+7LTGVruF3yxhDD2ncj4hCDV3aPHKl6juqRmG2Psq/h7U2i7wSzdrsG4tKf9Xms6mw7ASnd
ORoXqM0bxD3VdICdoI5lJQ+W6sj044h7Qi+/RxHLlMWajmPL35Wj21l1EUnzmQ9deaw6piQZI4uT
k50rNGNHqLWkP7uNsXcsdDJh2eKIKBV8ZzaWXU4S1MaNhDyYQJuhaFKnKseDmcZZFCXgxTX7ZyPC
82sRKbnVlUvrc8bzpIn6qvXNt3UrMoM+g3qU2bDEp2Mxj+59qvaONzIv0b/FQjHmCJrToPB+hMuZ
1mjlfZkY8Jr6PiFvGOxSV5rvhc3xFitMee7qaYF+XkSZiT9rHMIwhpxW/AW73H20iw4KbKQ1Vztw
3+VQPPShdBnixm9TZI03VKiXyRKXpAxufFHCFBZ0V9cYV5qLAqwz5N115aXY3SeU4cphVtzy/RfC
FkclaZ8KDZ1DmrcmryA3veEZvHqVkpe6akDAhTREQpzxXWnQbJUlluAiPTHuQzalOa88rOmBgWRI
LJpaTnIcIXG4MiXOYSjqUJo4jFrPLcDtk9lZu9JOrjmJsQe7pUHSpwaxf9L8nKsA5Tr06txRzDEq
8lhYOCNLRFvliMT3cmzmSdFopzFmK6wQbZ5tjrtbuqbUlau8AojIpUKwUI3Rs4gk2ZfzAaSaRw07
n13De7P0Xr+sG1hfAL2ty/pkT+6fv2o9THtlcodoqDqoJaOhXlTKy51lZo+yRmuPxtwxJDFPRWCL
C94VFD5Rd3V+rgVcqXZalosDYzsCVpclj34CFJpp3obaHGDHqimbWeVFb37rS5AGGB4oxoIYG5cz
AQ2CQwzfrFyKk8dqsQDaofbT8IIeSVTRv0qifDdVJ4JjNYAyT5Rub7uclyWWdk6rkmogL5OREB/3
jzY4cG2dUEVIqiShdQRnOBYptcLBPVtuq1LLfDvP6h1MhpY3koo0k023tY3Se+Du7SbcxZd1aJ64
WnyyEaEvKqn/o+48tiNHsi37RagFAwxq6ppOOjVDTbAighHQgMGg8fVvwzO7M8NDsF/NelhZmXRl
MLN77zn7GLDV+/fNUn2dL8m1N5sH2znZeC4Qa7UWQg7iE7pAppid6chx6Qo8L9nmTt3AtlRXlU22
PWLkR11b5VXaDehZeuaNhP5Vw7uWtIdD48fTFio5Ko22vRk6Krm8bsn3jcNiN9R5dGIJyZZ+rOQM
IdzwignZcDOPSJV6n82JDboBCExt4gSbxovXuRGQMx5YON25VUpBrqYKEUoPJmSzOZHpAykrcAKj
ds/PuweWcnQSMm3jNH0F2zquGmKZ75CoRBkjocqNv0bKzzcVZTNw0xhFik0gTN3Q5FUaQK91A+B5
+RrCj6EQdEbGCadOX3524/F1tvqCk3U4ku7FIxbSo3ea29AzSesy62Y/kWbrenN207jZJgq84lDM
rGwo3wfJo/YXeCFCZk19Rr+6RjpYGwR3MJNF6YGQ1FT7Ap/QLY1NVBHyviwq//F81wyAe3UuM1zp
LBKbWL2L8ti7PpvoXJ8MplE8hiAe1nY/OCjfYsEtAxc7wX7lIbGYr6BOuTkrIMLRIKV2uZkJxGSH
YAj1JqqdiXeVutyKUXjalWAgZ9PLySBGul33xJmDRBnEBo2JXB7y9ColydQew0+l3eH8syhXLAVp
zIauOJPDGVU8NzPAMdfKU1LMFeRMHdDtELjcqng/ds41+IRPxKiGmz97B35h3sF54fm+4wvbARl0
YeuuW242U9WKu7PiMEuj8M4UsNvkkTxzrjo9hZtv0pCoscaW4KIPZ9WB0JkHYpDG8xAWRHMyESsb
B25ctpJepN67k/W+62PjsTUTgQ2qpBHDxCzlkp7Zb7gzfvUZgCmYnu1IV9jepbeFHD46PcSc3JnW
7CFu98qdm1TqFNVLUEe7ot8MpC1GLRsqshOaNAUQq4klrNtRHuwwsnZTa48fGwJErg4+6dAUs+H3
zkvvQgg+nw3DVSsIg/F7wP/m2krTt6T9P9FZbN+kakbR7vrYp+0LmAwpzaU7wBEFRz9weUcuejuk
8xEinPp4PrTPtVoIWIkKUIAr9pst8eEEQkXQHlFGlwwCt91AcHoVp9dlgHo+QwI4lPE313k9XyzN
1q+u/rx6zu/rR0OCz7s2PYGr2vICebF6aElZeeuD0teAIrZ1gou2gpyAYPDJpgkPChRZrGMH+8iC
w5wWabMdDEYfeYIGaHLfnSf4E//qVWkxcHJkBowOx8zVkiLArVw7SDVglGJIDc31X+L/c33QiGIC
c2jRxhfhDScXfKDlPHU8yKkUD2/iD371Cy3EDjPA6RYElxiRiiTHOC7ohIN012snQRUD5/2V+FXQ
Jf1sc8XFqkaA+xbY+dE05LCLBGzSxqmKleXWEITHgXqZ1YvA0asJEOQ0O6sSadfJTZChvskZOHU0
s9/4lRYD3k+/kgMhA2eCyye4WF3gqJRbGng88ZHemFVCt0gnOemskHC6fKm5u6G4yWy2uTZpq22U
QnWWDRUXt6UoqrpNampilwzTuUmbnFhBLighAxQkZjmX0Nx+nAv5Uan6OxoZh6FLhYcNX+gOzgOZ
YEvhV0uMPxUWimYIjufbxJ8/pPjZTeabjmW6fEBcuqAmfjRBLZCXITISIgzJTUceUXcfRZ5FW6ww
LdM7APGSfIHoiOnbv48W5gJExIo5DHnfCp1cl2nAZo6zGczkBXx4tiFZNlyVnT++seeKX/0eriMs
YG0YRT3z4qkxzF7Q0sbGk+Q8wlnHV4arqWdI7oerPlXqaMglIbOeupVvMdUMnBJi4GBWb5BofuFr
83EMQ0MAUgGNzL+wbg5Wbc1GT+5jI1BBxWPyvQ0a+2TvVGOTFZsLH0PRTLhyQjdyYQZk7Kx1cdUv
vkC38Q1CknT1hlfRsn+xXnHZsVotMwike/H9YK1Bql+yq/Qenbti0YuiOBVjMh/QUEPYXx41UXob
xNeSK8RQQ3WRPF0Ow7sp1q8V9Po1Rq1sUxnk7sW1twfmN54sjfStMv3v2GjR/XOgvHEU/eoLBXXg
8KsuZBrXXGyY/7JZclpXjjk07t0i3EZ/SSYoOuqAnPrN+Wnye654NS5QBojBt4qxnlCJ/KtHljfd
U7X4d/PKfOOA+dWSY5v2sNLwOwv78oDBX2pIwrGdu/PDaHkKX4Invo8zyH27RYBPxp28Vwb0+TP2
6NysAXz7JvvoF/uoEJg8uHGYATCOi9/WIAQuWHrod/mcTnvbyDZhal+lnK7MTiGicNUGds8ccpwz
8POLwrHiWA4Yga6RPHlbv7DClYeF9RRHRr9PQ8fCGKxO55LTISgGrKp3ko0XvfGw/OKa4fPOqbFc
gQWbjPUff1sbIqSyleveubK2rr16eJ+XVUB0jalxczTyPYwuZgpx8bUczfg69HFZNIQznOt6g+H0
QznE4m9rxETykRHkwx71mzxk3YfCqiTumnDYNrV4gmMBPDntzONiUvrzVvkzCw4dC5ulZH1a7JXW
xQdR0i6MyPb8u9gMDKAnRv/cNQT3Ls3uMi7eD358Fw+WvJOTtaeP7AFBX2AYp2rAGXAuif5CZVX9
oVxj68Ev6Gbj7XDt4VIYxix8/PM7/gUQAtuyjVnYlKxdVvGPX33vguBP0Rrenetg0cr83srQjoyy
ya+7MAswu5B5mhfB02TQt8/MKLnN40NdJ+5bj/hiS/7xNOW9+FI4eDDd4CeICjrNjgApooM81wBC
MXZXo+nk3Lecq7AITt6IS+psp45khpTMQnESJ67cTs1Ml31ugoPORkEgWEkbm4PSo5W8F52Zv/VG
fz5mQIECKD0/8nBflm32X3tRooOh70LD/8vSXtohITU6ZOAhPJwJZRAwdsE6hBF2RngKETDUQPkz
qd586H/e0L3AF64VmDbef8u7wFv1TcOpVkTG3fkaa5RSvytRG002kT91Wdbogiein8aWIIyM1lIh
RsZ0zECufW9ECjPiYhJLXybC/6f1pzxh5Jq54yI3b9fnwwgEnr+qPXlwTKd5+vPys3/5/vm9FzDA
cmxfPDAMgBgetrNxx/O/nSjK70JV25zNo3M4d7EYGG5iPGmMtqjIg9gwtuenSQDIIHbBOxqO8xop
czuW7BMk1hw7axOTv/a+BBeyK733ge71bhpCbrVxCKe7mdkZFaVvmVZE+AhRbgfsYFdRBSW/R6pJ
uFpLK7z0/9cMVRv1kIVe1V1AZD8tG/J57HLQDlAOeijUceuoaKyPusB81KlavxNzuI1HRLEFRMiD
PaPxjNlsFTnzsI9cXNu+/SVuEWLHlRJkocVkzqRvnmhnrMSPz2GwACcsaGTgT2z/Ah8w9WHQgwLP
72PXuGE4XN2QnVndeGK6b0wX1QpbVu1UvFlJ+mHMEBZBdr225BKRHkzeCbsOLjYxbc28bddBB7zx
fDqeBebnKsOAX7Fyegz8JrosZ2owj+ed9d6bB3myMdo8OMAUs8DcVJZyt5E72St3IlwoKJN3RVD4
116jX4PS/ibY1PemrbOtIhDmyWagvFXhHJ1y13oebWqfQXHRlEaD9LLPOAcbaDMTLQky3hJY/ImW
/pWNLnItEE1eQRDKk05duV377qyfVRLfmUEoA8nyjADr9EVUjBQyfJKIGLU6aYKVPJtsc853AU08
76nkW4wVSoXXtNG+4d2O9zodqx2TK3qjsatPcT3c4pflSxjb6rGykIdZQQrxUuEirBE0O/5on4aG
DcUA1Hrf0bvd58akyBKSSBdxsYx5eyjVvTbd8eijVt2kdXkzVIj68hTb0RzUpHIO03wri+xaty3J
G3EPJJyXWKWjJ8gxoa5TfSZPyrnvk9LYJV7TXAln+pQ3aKXGxbtdqIZI0CKjKZRglRJjbB99HTxM
Jml3Kc2jKa8fzi3LcbA/mlbHOCOPnqf5/WyGnCNZcN2GPRYy7kMjE7QrthFSVZi/V4zYNzUDg4Hs
hy1w+QmzqCTPjWk7vdPw6CeR+2olqFrmt0jB1s9bODu4ADLrgy1cmhs/buHRUEkmUHl1H8UG/Sw7
k9emNVEkyJuRbuWRfC6H5ALJBC2y7qoIkrmqAuTX0o12SUVWe6Uza18SXBkXxlMwh2v62mRo0NLa
wM5ZeQMzgj/vlr+4A8O+MakqLHBEuKAvDmu3zesZvHt9T1+mpV2mbmoO0utJTGiSBMxlBwENeREJ
U0U0iFKZ6M/BXqEsg2SnXyyntV+mJH758/uyf6oQaZSCHPGB0gUW6LGLDSNG2ZUXTHcewBwiNvGb
lRWSU+E2xpGJFMqMoLs3smp1fp76TDO3sLA7LUXw+Tz3ctIdpXqfs4/szIWXQI0iaKJHBD8t/xaK
jOIA1idmzLeAQEJCArsliTEvsPREcsd4NGHqYmGDT/Sj20uczi5igjCvdy3MDUbL01mAKm5dQuXA
LHIeCK4Xb9wAhbdUw//ePCVNcA/2NGUonRtK8R8Xlse0Tjnd1N2duybns0pNzoFibj06Q7/16ynY
GW31oWuZ/JKioP2bSNGtPltey4L5aeMlD51e1eKhZdcNEvddHOd/dWFmzqxjHER35/6GSWiQbNvD
eXONQ6YtomYfCNNGEnRIik7kOeOxhYazQUlfnKrPQ0hc7eLK7J2YFrunUUz6Bhy0Mh6x0yHldJBQ
HNuwOMG02nc0vp9gw+FoSiFQEu3HsLUtvbucG7gs2wOaNALIBjfalHP0dbCm8WmyvHdndsJkfhr6
9gZFT7AunI5JVV59tGz51XZw7MDSqjZmNm+tKup2Z/tG6rVUwTaZAGYP/K3onJKuV7UJPNocse0/
6wjhkY0IiFSiiYmjb++bclgH6igMAqCHynw5r4+CrK8ddddLyrAu6wNBspokKnpZJOebmSuNK4u2
6ulcQUwjiQ5Gp288WjSZmhgaxN4Drf6cSDqSiwgio+Van8wl4aLRk72t8uSb4T1Htn1sGAdDS0F7
cp75VE1B80luyxZUq1t62caps3jn4WthctdA9QwQ59rjsLJitR6iwb5rmghIj4vUZQkT8RdKw/mv
1BZRIZgE67vzh5pCMHRRORjoiiuIDKz+vrXqJ2LosIKG1wJ1CYC7WSFdHj/jUFDbqGUmbmnyEoBB
rxHPEkW0DEelHy36h9w3b6um5qzh8o/SjpH0OOU3Epz1wUzip9GLxRV0a3AV1r0lOrn3dPvYdfpw
LlJix322IIs/98k35q7mzi9cIiwnVuBQ8jxH3Y0hKyBOY3lXgnkGU5DflDhWrkvrrRv5Utz++NTB
IRbQwqkghPipXeoEQzmlQpt3YTfEh8YDezpnaJIaJyYhzMEZaMfNrRZAsziihoOfN/KvZuDf0Qr3
f73aRYbDxf/8f4l0OCUgOJvqe3uZ6fBDDMT/V8EPFB2/D364/jx/zkA+fL5Ii+A/+iv3wff+w6zY
op6yOfp9+KH/J/dBuv/hPIFCTNQPp4ZcMhn+zn1wnP9QfgHdAj7twrpampJ/5z5I8z/LP3eA+Swc
TP67/03uw1KA/LOwUFRKNnObt/XjNq5dqx+GMAacLVCXrmW9MODCXpXP//oy/l40/w5W+N3fX/75
v0rIGrUQzaF+3slwIOks9tlyN6Flddkbl4bfvcDFBacYELNplZCAPYvhelFmXjNxKbZ/fvs/luz/
fD0XNxGQznY35vx1TcsaHVYyYpFoZrxELpJ989sAZHVvdqX5xvn6Iy7sn9e7OFX7NrPbZMIKRQC5
eODV203WQPPg1jA+/Pkj/XiA//MSF/0zxAhGOjk0CAuq5W0QykPUy4BEGBhc7luF+29+Fe8CKDbR
YEnTMJx35ZS/ooQrQON6HdqsP3+Gpez/xar1Li5iyi4YdSlzhsfqN1+KGvd7zWF7jdc+3VuBjo44
HPo3VthvfpPL3kOQ+pNtN+0MhgGzeLHELzey+jAESrzBvPzdKyw/1b8eEpwPHHoWr+A1gSrWGg+v
wOknK70Hm1hWb3xrv/tRlpf/18sMeIrcKDdLstmmDvqRywSZYMam+C///sWzHmZh2mZlX+6UEfoP
sKunO9yeOEj+/KP/7lu6eNINDBpp3PrFjmSWCipFGx+4Y6PvwO28++9ewvrxGwoHbgKZNRe70VnM
vfwCu9yAcDU1Wfn455f4zY7iXTzhDgQnQ8zpuJho7xhtlS2Zipl95wNO3zJKu3X7+//ulS4edIr+
0aXDMe5mr2uv43Hh+7tm/UxgQopQdjYf46TF4aQMJ9n++SV/s7dccgR10td12uIEB0tCMim213Sd
u0tW8TDWtgPaJoFp8ufX+s1qvizG0tAoMcPF4w4rr0myH3m0x3RszE9//vM/1nz/d5t0l63nXw8L
Y8wUHpXV7jHaTwzQ6oIihWqdrlRnGFF8KN1mCl8GH93lvjH8rL0xaNFbb21xv1nt7sWewBov8qJM
h53vBtUelLHcOJ5F0HqCLObPH/F33+DFfjAmMtCBHQ27Ya5QzMAVkXdWnxlvPEzix0vrP1/hxX4Q
+AD3oigv9sNgdnOz1qod3M+d6qYCDKNuuviFq6xDx7WD/LaeiMczP1tz2sAX69LQp7j98wf93bK8
2DmcgAQro/S6HUrUhqAJL8QAFOEyx9yVQ6Bce/nc1m/c1X/3w13sIdB7WY5Rl+0aj4w9L8gmrMdU
8wD9YIi8Abr+3U93sYu0QxM1zaSKnU/OwSfDsXykiU4fyTe+sd8csJcDVEomF3An6qEgTxz9caxj
pJLoPiMmt2XYf0tNuFSTTQfvjSPwN9uic3FhwMcU2APtN0IMjZ5uaSG199inISmjCvVbBF+hzvvj
nAc+zc9UG8O7P6+N3/xczsVVQvQCfO2scfD4Y+8fVMt9e1eVtK7JKNZR9Maz9ruXudhOMswEHqlw
1P1BUjz5ptG/akIkvnfjgPr7zx+FFAI2p1/ciy4psxFfC9JsG/U1UD1zPeDVEgeCEIxu53RGCrdT
FCx9OgjSOxnk2nTArCQhi71mrrBnspq2mwDMH/7smhvWA/bGrtqGWqLRWY+DJdpTG/gxgbOhOYAF
ChxcIRCX4/nKovUxn2JF8fqxTBAF4+qEFfuetGJK4xXmEuTfJXK4+nOpqmxCtlaEU/Ca0AWsWjSQ
ed2tY4zJVb0uPat4RWmu6F039DAfxmjQ7qENqsR7cjPDbe4hQiUBNsfKEQ+WbJL56HRzhNMlURaF
fs8zvkqGyu6/ZM1M4Laeh1FufGMim7YYyVn41sokDKHHwOuwHjrw69j8s74fSJJslWgwzsWO5XxJ
iXb3n7ARRURYk+pivY55FzUnr8R4hHQZoekCAJsxE6Gv6KHZ9mXTPpV+PTLZ5V1an9O+IWI2HvKp
jFe5TISnV0PtT5oEVzdLjJVq9EnrGJFfpNPezndzShKHuc1jBRiWLABZChB2EB++ICmJzBca/Kb/
OQ1ix/8KEUSMr6gjTf9L3gqny9cak+hwwNqdEs1X+pxXwTYdNfCTdYV/WXzwWoVuZ81XWwxbWt/J
N5GHakvXVZfTqg5D64MBYkodKzmbfC8uV25OQQEWTTxBarHbnmoonPVnv04aBxyHcNoXTa6H+VAW
olcne7CxhidBogmJrpocckMTLF3azQgPlvZ300dMVFqflkmw6RsP4kLsVROCBzswI9zelpedxhwu
wi5v0oY/NsoEF8JKuW1SVyuye3vvCxqornoNrE4zWem1n76UZqDs17Bk3z0SPp9X3WoaWIqnwgiq
8drovbgCXyfA8u/0iKncXs2eHvA5dij6TmMvSuulN+g4PzGjVaRJ+0k2gC9CJ9o4ydqLdBHewZTz
9KkUqoWeCysN7GvMSargfs9PreELc8FSxCmq41C74bRLk7Opxwl1GiIxL3wt10XVBC7QGBkNLsev
g8APswYY3G9BEikiJMrWmDP4VkXTmMh5khoXIZTZJobK7+djPXOiYb64CWg59tFuivHL9etI5kP3
CRggHcrQrPv26CU9twYF88hEKlvr4YMJwmKZvDd1QC5anSb3WcNw6SjsIRvz3Zh4cXGlRRCkMOta
dG1PjSLT/taO+tx/8mXVN99cWwfhd2kVQd/Cu/O5/rO6h8SiI9gR/Diuwgzi2Rffjc30MZhUXLqA
rKcMP4SGC1StAsLu/W1EMF9yKLBL4uM3lYdUF0F/PCdXizDb/ZJkQR6+eIQ5Y6pnBNYgGJNqkDBU
HBV8GKagHjetFvjku6g25j2PiIcCdWzbtr91ai9R15kehCJVCNHUpopzz7wCURO0W5/JLIa90Z6M
+IijJhHvs7LL0ttWEfv67Bot1UDq4mroSCYsg5hNUpbQJcwWDlGFGG++IfEWjhQh1UDWqA/hLVWr
Jqvq8tBWgTjG1kQeMQQ6uYY50DsfvLEfyq0/YQrbFDWIqLup7xrmtrC5W/wAUFXvBzdG8aNVbmW4
pDB/3CWMdt1DHZi5xkQJo2GHBWIcXvx+Sv1ibZm56NEQ2DwsW/B8IXxHIdP6CmdwzSecpFWijiH9
IAewhgPHxXFA9FP62PZ9EmXY93pJcPKsK6mStTKj6iGQdiuuIMvId24/+l883fn5wRRAmhZSFmbt
vdeUc/JtsMlsE+s2KWRerD0Si2rmIw1t5HDuZnPvROTJHGIXkwpQ9tymUxvLTPi35kCu6YuTWcWE
XtyoAZpliS/4hX09Opuqndvwps0bmye2mWa1McOpgS5e+FYEvCKYME40a0PEVRGAt2lYL9cTzV1b
bZognWd/HSDlHJ4xuIWef5tWZmwxbgYb2hBIPE8pqiHYHp1Hz91m/KyQ6DSvBqYiusGYlybwZTCZ
WAHJYHwqMbH2675yWj/naRTzfLCmZgxgFmgf4ZMUeUoXxRuiunzOxzi0ju5kxp/jHEH9sE2DBHQ7
3NdCNys3EEN8NfSBFe3tpLTmq8JutPFhItdkIDRgQijQRcrxPqPS9cdrYu2N9tQFfgvqFiU6+e9R
FbPWB+VwQisvDN/5KeSnnTnK2Np0RiL1jZjH3AcIqOd47QYT1hved0A2vC1IKt0Gfhn6H8va5yRE
jSexBuUuHahDNtRKlAgIjRqXIlQBK72rBm3hkYR5kuw8wLxyI0OnRdNTmP0H5mU109fGHl0sgl4o
4RuXMSNtOgJjv64coyGGiyowUo/5VNfz+963wYsDngizD3nFfnnjt0Gf3U+gzbwdVeTc36ZY1/RN
rGegEOM0urAeeGGrQ4EyVePRJj+sWUL4HFxwRoqX4Qp3Y+peW71bm1scFQa+2VDP1q6fTdd8p4PW
msx12BXjfMUBNYc3ObIMFyS2yqo12zU+wqSHcf0pEpas7sn+s+J1kRt2tO+HzkOo3jmRXlsZQrFv
WcfusOkzc8of/HwegjvH1kgFq2iGBTo4iOG+J25W6cdGYINHRgO56ZRUSRweCmqvKEb9aDX1Sxfr
yvrWleSB4O2YOw3vAOYpmnE5JerZ7wBa3gzk+8B/tRS7kE3WdlN2Rx85+PzV4XgWHAXFiCWnIvmm
3yVDmfcf5rZL4KKY88AgepUwqgDNjMj1ODG1I7iacElz12O/eWzsDid6pCcLptKsIketki7zO+7j
URNscqGRHWvXDodXt6t9Xqf2tCZwobbCmTO5jefo2WAsW+2B+Pmgn9hHzOmV/TZ2gYnG/XwXeW1o
3wYqL0SMwUy7zXrqEjzAs2wz2kQRm4i8HV2RY10dW0fubeiw6YOX9brfkJ9ZeFscOa73xVhIuA9Z
wfL9NvQJ/eStI1MP3pnZ+cEB4lSEpgDh6kvX26kL0lNoBTHaAcxrOVLp5xmbfrWJOrtcVO9WXUwb
syMFByyrAhIyJfY8PoJLLYZ3M0Ei0bUN9wM4DFnoZbWNc3vqj8DVLO+DGkKQe2PFE7P25oLbIOzW
It87CTY1oIhxmxO2JDiRMxEp/d4bp8HcRao0wmsbN26yTRdNJ5IIw19YtKarn0LFuj55U0XiYe8V
KVpemKh5tW1LIsbv69bKs9WU4xiPV73vJt4NNKJCXlMioefPqeQ3ZRhY9SPiVkcd7LwrhmczShv9
WE3qTL8J8upTz+6j3rfEq8QvDSri9kUZvTV8UPhErWuraZuJv7b8xFdNnxgD4606G95nbeh/d5t+
rG5Tx4znA6gdO6Q9OobjadZlO32q8ZONO6efgSckSngG8vsatoNf9Vl+pQ307GI1ceOed1ljFi2O
Yl56P3dtBSJ01g6HrqkK+wr+tafuXMSn6jo1DZtkuljVgcSuWBFEk+spaT8pZ0aKvpnEsKyHqou7
Z3h0jT50SljV2p5ppcRrPL2dBd+bq36zArLZdgtawOwWzlle4DGqdWY+eZEwGFSaQ+GNx0qhQv3k
kVsw39SsWPsVuXrtMFwLxsEXN/HCz4C/Zdc5MBNcCFmCiot28dMA4yJ/mIk9KD4VGdbJK7NOBM+i
X1T4dmOtS+Og/GARnRhzYh8Lx+hCdEETNLCtwwVn/DL0mZ8c3SAtGdDa51QMDsJ5m83K6Q+UCMX0
lfsBODS7zKlI7NjR2Z0SlSd3Oej5YqsJ/NPQLUfTehi4GoTfjcTr5HVHUwmfJ2Wb/joMsywOid/G
QcbuKsFqVmow3Ve/qVP4/Inn55rrehYSrqwYGpiIJgdCmCqz88oXywbktusc8ppgeqHV+tCZvc55
jnh2d4ia5uS7rkpDEKQQE5VtwGJkEn8oh2Rg045rfrVtVRH2fCs9ZrPY++08zgBQ5UCHKKkSOZ0s
qQkpRcpEDiETMR7osJxV8ymDwqUOcBwcRCF5wVPTrwy7T6ZvbCiKnVtCVfMBR9RJBvkb44h4Nzip
4dL3DktvWxYO+TWCaMroIUz7qRo245gG041bstXtm7pc0DtoNccbBCuBXBUeNItbJOSpfYPv3QjQ
wGDn4uZd5u5DquwoBKMQBN0GL5cnVwt8Z9yoeMKTYbSTNVM2ejA0wtHBR5Z44PAo9gwPmXzamJBh
HKYNOJfVrKZ92GlryU+Yutx8Koihdo+GVbX9pzEHx3c7y25CrRqbc/s5sNjtruCg2eKmI/R43GQh
fOKN4SOS2UAqnEnSncqS4IiwdSZxZSZ5mn6PW0rpk1URF7KnRVdGDyo3w+6jjzUIZUmoy1eylWCF
jIldAPyTEqTwhl3Hbsf1XJR9MK/CNB/qtRGKbChWcdShQsS9KbujIzXuzXXW+M3wdU4AlvUrK41d
PK0csHhjZeJifYunWXMRNoPKqB4yfPjqylYZI7cwmibkijBQO4RsMVHhNjKamogSUfV+/EGkiYBz
7JkDQS+uKuhL3FW9XWCw46KKedW1EvQCsgRqCI7CHuDjat2375Mh0Rl2gMAjZoJa2Zpa6wChWCmB
UgPLx1ezN4BMoyYYRj85mQb9O8masMPyQxDXtnfjDEC7M5R9vYEKaOAS728ckbj+zWjYRYuopaoB
z/b4qKS3GofE0DkKMq8niC4ycdDsuNSCKvWpb8P2YzUHRgmQJQVQrBMrTu4m14usgzaEGg4mrk73
s+jjsL9Cem0ApnLYa+N9qBka0RLuCSS8N9paJi+BSqbuGkUYEWjwLx1yGVbsRCYVgtOnzafCrX1O
ztrxYKxRxRlr1gxWwUqnCp9BjDECpV9iNkwkGsUWFzTa19ce6hkg7zmV3qmaSuV/FJgBAA3Wrhqq
dTJLTJillRu5QS2fkUePJKdONjYd1/p1EsLmweQN0HCVCeBg2H7V9HE2OxZh6VhQrpJOtGhcypRY
0H2INZuFbNHs23f4Wf3PQRCB0iFtOreb1ewS24HRFZMNOPkYvcS4b6upl0+IYImlWsc5cZgPHXfF
cNVaZM3e9W7nqy1OXaFfmM77IzbiPBYzLKuiJUDFoa0eHUStLJNIqCWl3M6SsD+hrhDpPTJBsz1w
jZZir5pJQP4LzLCFoM/0/kHbpWXe2Rq7yM6G+W2fwqg0TUADaVhdkwba1JuRAzq4buRk+eTUEyKd
nSZH8X+EABDH63GoHYkis/U9Ne4Nz+u55BqxiLFAVyIzQ4EnKjXx0AbhbFnEAbCtIdJJfc6yiEFF
9i5N/Gq+P0fx+DSf1LrtxPxCTTFi64eSXd9GqAjUFz/oSHRaU7kK8zXCjzoDSggD8eykeQh6ootc
55GMoAB0bgi6lQNgBNK37txyUNbGIQ+y4s7olJ7eupXphjRpOi7V9J9GJP5eo4Kd5Zcan26IyyV3
jk4uS/djEnPYfvSKCdrllqet01+cOQv655SrS00njGd/zjedagJIsplnyYawuaKzA7iQMFkepSNK
9zPNMJ68Da3hwngOApcO2Yp8lIQOSjmbpt8cHVJ51cfI5roGXQhPmpU8lF1NvMQ1b37S7aFB+ul4
z3k+el35wrY8RDOsuza3doqEnX4d5mB8tinDiXqfJGlRDWtvIhvB8w9Z6BO4ghrSICnvWHVFMNr2
OkQ+qfUqbvm+75TydfSOyzBZEBhns4rWX2orxoiOmI1nIofKfg2V0g4/FTga56t49h31MaRXgugp
x02xToEeT+t4lPn87OZpkB0NfoPxQxNFM5faCXbDl4HWP0QqLSGT+Ks418H8jVM1yeo1uehjRXqS
XXqciA6CJYexlSWjnAYNJfNXhR+if9f5gOOPwozj6Yp1O2TvKWbz4pHmk0NywTwGWq9DK/fzr7XT
d/WNKaM5fElwWtpYefWsTp2kZnmA3u7JbN0VFbkSdBLizHwpk7D1IQQgIkVGDEioT3Yijam5aQv9
D3VnsuQ4knXnd9EeMowOwEzSgjMJkkHGkNMGlllVicExwzE+vT4gq7ur+5e6N9po48YhkxEBAg73
e885X202gShKJDFbmpOZDxezEnr6JW1EXHzyKHJg9stjWdg3MSmb08Omhqr21uhE/AQx1cp5FRZ6
SVJcXbMzP5TeD1XFmnL2SFjMW8pjpCH0kK5H2i9jqMIjLtDUO9QhOBPzbfDLyC52doSOi3ZTpGSn
3x04NJZ5trJRNuO3rAwtbVc5fNchsu2yGPcdk3sud0PXDYQxYBEfukBrQxn75F53GX+blVJTIPC0
VWEyHiFtp/pZqzhK+k5qo1HER5HYc25clIuOeUcwJZAenByxV58d2+6qRwhM06mZntBlUOZ0az+/
MW2P42vh+UQ0lvakYxAZHfT0k8YN9yXhljC8tjqmrPIyt1FXf147Cv+vNV//H6m5zMWn/n9Xc731
37Mf35vfEW8VtHqn8+//87+t/+WXlstCe4W9ySKF3Kc9gRjvb1ouQ0ewtSgHsUU6BhJmGkB/arm8
5S1UzcIHhO5bLu/8KeVy7f/OU1iGJh2W5Y3/9T9QyUV/lH8Kq37J7/7x/K9Cq9Wr/o/ej/CF4ePO
ctyVne3TE/7nxrWhU8RwcvKDjKx55Flp/9ReZinsNxIgopMupHNFuwj7iFj19dk6+DOn9iWnObHt
RxPFP5EB1/WdqmdXyUrHTw8mLSSS1UTBzoWdtDPpxmNoK+PhF+XinX9bnxBhUt2GMt4bHdPEOrS6
Zl6iavw3T4eBwlHChLWr5ftIkfAPlLDkFJljvZlSWHix8sW99aY/h4o9gqXq/ra+lP79TavFM63m
mDmgwmiXdFMA7WQKZGqbcUwYEbE1ktCOjPjfvHSmcTO3rIF9hNPUqzNEBH85b/78fv76ffwLx3b9
PvjaTVTjNp65/+I8w+yTWhhfnWNi1v0992g2RUMb3mXL3roezef6EqvgKSicBm34314isMY4JWND
TPHyn7i8h3MdFpgwlmgCcgTKm07CApnArY3Zsb2YRS5HMmZ4o87tEdN1QiZjazfR8S9v4YeBxdhj
GXOA0UDtoFMnXeBmm7hI/RfKUvt/fwRWKPi/nJECvJcJ0lZwyazevL9IKXxpw+ag30Gi8yNust/1
HoTeOtQ2jiTKt9Ofz9cXXYDUx7Y00o0nWaWyJYzxNenZhzNZ7jEinW/362lSamfca8UWLtaHHqbc
UZR7wRjCoiVfR299QYwDEK7oYNkz79DlcC/rG3/5N+uLf3kfH17IvrDw9soqkmPNCuRo52r4mtGi
JiHB+siQbQbuf5Dq2MvF+S+HykVLD41TYHS3/1XUEjqTNIAxO0cxzqR+5E6GOjkHsK1nv0cxut4t
gTvYXZzqOqVFQ6GgyDsCb7rxGinBw8LVppPjWvkBxeh3Nxnjdl+QFu9nrFJIocgIBYnY5JbzlWvD
uXvLYJF7fhdVegc/7W3aUQfu6RD8vFvfNZ5x4s1/+ZfLJ/hzunM8IV+KLP2IKZyeSQDKXtaX1sGY
3P9kZvkXTCliV+ZH27BMXIlEDvwXiGqlyKbso1AchCpocgyhdVuHeHk08RCMiYMhWqenuAlb/W9v
k7twKOb+q546T2aYUG2j6dsYj+nbinrzh8XmkqTtdX3qSHpEdlzlx/VpZZA9LSXR6etTo8JptHzQ
6npdX1LR9/XDnDnv3/9PH5alw18/bOZa//Vh1vJhReY+188ZJSzqijKQOrP4BZOTtO+JF9rHwW+K
HcKxllD9zriRSvxZ1mJQW3u6lw71wvWfdgutTjZ1cl3/KWFfhKWYEajJ5YMoO/lnj30mTC4+yO7J
pqvJwf/1QYVJQIvpF4/133qVRRRXNuInWP7rPE4CvF4X7tanEO6pyUtcxesnWZprvmn2r5+iV21x
/PfTx6KL/qdrgpnDXVpfxLPoug2+5l9uaPw4dxyj+ph2RU1FozOCdUjxvR5aLflKrrVZ428zDVLY
JATiWorXilIWqn/iZDiZQoDlqvxgB02SUJN+8cLQvsQ1qSAFlEzfs3fgMCNw57rTXztUV9f1US/a
4cqsGJipp+PGyd4EMeAv65AAE30pIBltCyOb9+trivhVfPsMqq1+S9x6lyRDdq61zn3FDznch9q+
sGdxX9eXKqwX1I9sYr2X19JmKm6Jho+scIerJO3jyq56vP7jaZ2n8a5LK/KHnci8JPA+cYRYxmV9
uj7S269qro8cMcJEm7r6NPXAXTKjrRA1zG9W3ZZXgrXsO4tEklJU2HzGfdicdGrN+2y0xGtt95+7
0j3WTjd8hZ0G3jXJiaNrkobM/RgRX6mHV38ZvCIWPfmSBvzwQQF0nOxmk5gUHme/UISJQxC6OH75
51Ak8X/Sgq75En+dMC2bJRY3FXYKvqFzkvzzyaGjfSjDEormQCzCnDv6ZR0MZ1y80hEZTpMXd1Cq
Tig6tojoJt937nk+lC8yl8ZZ+DW90dK2j5nVtfcuyj6buTzRUzNuXeh9ieOqPOVWqN9Ir9anTdYJ
58x29znT6uJ4jKxZ6pA9FOllUR9bB7ZD5W4Uw7u0XayKvZ88nEGDHjoPELw9j5B7kTQaJ8U318zL
u1GQ9q811gEFhf8Mu2zPxpG1E/oCdtmieC+kc1Hlo3DJBccFdYvInjyuX30cwRhoNIoIVpjKh6W7
3MP9Rm3zePTPoQ3XgbTRnZwN8xzTjg5ooDTbxgS51sfSugi3/XMoIwL1EAudwQ9ztiNgCzqTWJcm
nQmBtyp3o7mKxFBXNQGwR+pBlPF3emqR0G160eu/v+KtNTPqr98qTkUWyraJVYJQhP+SKeU1uTP3
joI26Y0hNyRwUmyg9mSMGh8Eoyr7UuIS+jILqKoAdOvt6OslNMIyCGFpwvOjn1HNA2tDs928pnQo
nyW08KcjtWQ/qZ7ue2wEIfSct8THkcQGMUZ3YiDGiMO7Tany1UsJ0psLNpGi9dudQk6e6N740MEZ
WqiKQkjXjV5O9Nvsi1fFg711LGpxeeedo9RjK9p0g3tAr/BJjhN71rAV4bmCh0zk3dZiOX1FBlTe
c7d39pIA/EWtZT3D9iXtOvshh2lv5l346MeCPm0+afuhBTDR0yt+OEb34QnieHxK8nHlAlH2ZXNC
ax9V29K0ab9kL+s0NnapsYl6y3xbyKlGCFXDK7u9bk/50WzJ/8saS78acIs2goD99jBgTw5qAoQP
YvhQsdtdQlZAJ/qLO4ol9i6zlfs0amzlEOKLtzpKftASSY9Qugy83iXSX9u1Lt3sxSRJD2GAILbV
VHJXBvm9ybDAB/KB5tUw6heriOtt6xOZY1SWvV0PdEyX4NHWLlIFW4K7Nzy+UWo54kY+bQwNkDIp
jqvOGwZ+QPXFyulsxqP8anlDtEvCLiV/Z2ID7gzx/YYyK012dPfId24E8BgUJ0fkPuWdDrsLsc3P
iR6rv2qVMZ79Nsp3ymkJq4sT6B60u/FFtG4XVA7dtqm9QxpEzBnF5n6kfOTSzaw1E+sfvCDdl3WA
pAz6ktN/b7q+v4+2RTirpkGIHvtbkrlugM05h2pGbHD/c84JM+/ILNhQzEUXQNjQxvGT8MBaIz/q
yvtjlpl1Z6l4Mqr4dU0anZekw4EW5HNZmzL5pXskIuV9UD2kOW1u99Kbppd4oZCgNXnPmvCWyLjb
I7mYrxWcHZXmFCLM6DWqSUA1B5aFSZdMX1zKCpskDZ+19N3d+qEEB7UkBfjiKA3V0TLAys9v+kSa
RDd6SMJHaBlfat/6tKapkiJsfbjYHHdQghFmeIHN/uQ2GvC36j7c0y/UX9ZBkBZFWXNuybAICVHr
nPRbEhIZpeTdpa/zXsWAikIt7k6SeOlt1GTGsa98IDXzDOU4RD/nxc2eaKXha6vgllV+UI2NenXg
4hyFlyR3+gzITqzwag7DHyIEDTrQFTiOqV1cnWKhOcEluMgRUFXhCeezZcVvaXok/DV+NpqG+aYF
SoEmxuq2SUpkgqVhTvXIwdrKsvtwqoVNmF+12B6v/jLIMpVbeDLOjuB2AmZ7Nwq4gJHXn3vb6Z46
ObavTc/RxPC8zckdZ0rIypu7JMqNodNu59FN98iIyru+nKGoUC5AMHYDZsCXprbzV18bXmds94M0
uzf+JPiwCVD5xCYytqwAVKysyqIi8oLehkKPEzha49xQYTk3d3lUn/qoHyg3oyfsofC+mT4nupVI
9pLqrBrtpxa73KjKVqPkNnLYOdbzjqSHcGd2c/roy9m8UDIHG+LNQbMMYUPgDjEqvxKJvQ47ftbJ
iMZuCUKyBqyzHpAxyzfIaoZAWUP/HyTmtrfq8f/pluEIx7IRx/jspZdMh39eCFg5vS0EQuEeoxlB
QJZ7Y7WHNVRLIO640FKHUftITeQEFsqgJ5IuEjNYoyRT1O4y09EpAVTTLT63Zsn0m83Ovgi5ySWW
/FnTlThVphneHeLkdv3spagYcRKHyt657Hm32JUr+muedmviSbuJCqW+1Ql9PwjVkYUl20vnOF+G
1NYOGMghu2neeGRJhXAhNkbQLxVR+4BDkLxyVvZQlyti/tBHNF+8Vt8qWTpPtlhov7KIK6KxFt9q
qQODT2dEc3Zz0ahMX2RpeBfyDM5mqJkvKda7q6aTNNvkkKdYJIgjRUfiTH/TKlncJkQCJDc4W8EO
/IBbVu2siI2dyklPjpQbvYtItK8Jjb3M+Y3KfMh8ZyUPbjsfjUWMIGXtr77yky8E9bo0xVNni44K
Mhsbe2JOCnkgZyR7xwiEAoQsxLRNNi0qxUM8i/QRaQTPO8NPV8XxzWhHdm6erZ9dv4VBhfTyoryB
dN3YSW+UKj7R4EqDOrSwzteyJY87605tKD5MOBx3uyZuzsn4RCSvP/gdwv0s0ySgPnqX5pJouDRx
Sxv+UhMCF4f/EmDwf5hNYX2gXyC2deHHwNiN6Z2zaOsFe+jMNEgpw5C3c/zuk0lrkuA9slSTxNiY
mMC5pcLNGcMyO2is6YoOoEOSc3nPpBXfIHXA/oKtAu0pgZB90XVlvUfeYBxjuxt2cJ3DK4Lj3yE/
xXey9V/yglzmwa7sB/BRovLRpwVJPukX4L632VdENbdl8SE0+aw9jbtJnfwILes8SuIkzNG5FX7k
vRpuEu7pGk9bj7grVxZ0UccSnmYq38nLkjcfW048TSpI/fogzWE614BNr/w384wgmeWBZwTuMLPR
givJ+VafZqX7lykyCdlSBX8tzc6XyNCNnW1w/Xg5Ir/aT4nYRXFyc5Zhrs+pIkY/SnUQ8k5svSO4
sGtB4hsYqUtCX2/TO0OLXEXNL1NVyQtzDdSg7K2hA4feNB82oa2N8KCUsXdQoGwybcmJyTXnPo1Q
46UjxofpUb+f42m80JtoDtpkfI7LzD+7c8pkkBfkiWbgcSTN0Dd9rl7jJm0viCDvlFHn96ZsqB8l
lMgEspBtsmQO5ImvWOsubnKC17O58d79lHCJZry7Rhrk2MLuIqVQOvdLTOnwraN6uskKaSM0aLMH
itsDFLmD26SP0Rmb3zMXf9J1cJV7Q8ni3+A9QIFlA38WVLwOJKx0e0xh+aYoZE4EFnA4sEbefTJm
b6/ZOkspEBpW4aX3xCy4vSeFfwpD2gwDQWI0nmsChRF+7iI5Ag5Iu/prjp7kWPV5e5NtJrdNUYpd
tfCXWe+tYXiNXqM/KvgBrUirTYFgBhqfTK5zjZiusjG4zmi3rrpjIE3Nw4XLbng5lag5D0ZfhQDh
Jshtyx6G0G+KeFp1bT3xMYadecnJeX1mfX0mJkcjxQWPDaGw7ZOqA0A37TIr/DCV1bg/pPA+L6nL
AUxeGx9Cxe9ZzvONrugeqkT7NFPAilM4b+hraO89NtxS+MxMagLc0ZE+oEHgfUFT+Un5/rR1Bk9t
J70ZD4SvJARsSEjztd5+hMl8b/vqp1mlJcVvX9/m4wQmXFtQfz5VRFLAfnZ5pqOKz7OAGvmzDLv4
WdE5cuBpB9F8bhoVkdWd5ubGWewHMs+g3LDivvqcB5t6nn5LFQ6jovombOFe/MknacFLIZhpk4/U
gAQtj2COk5gpqNW+z4HguhqKT5QCjKtJU+dmTp7YGjiltmxWmLey9kec6O5htBpa4sw81z7tN70s
MySxVberPXQhehQPByKYvwFqeo5Tp53W6JlUEcAABLbb162rgnWgpDFyI3lAKCw2uF3cozE4xX42
YnU1tPyTEQ0ezVBz6WJLAeEm1H8wh2wkVGnwCj9Kt1uWP4S1KuP4K0G/dkb/sJ5Y6lCRIH8x+BYu
05CJza+DheTvFFqRHvisr4IpF7c0BLSJ/6QP6t55oanrXonSfFOFQZe8HbVzxd/oZ9OFTqR5aZah
Dy21gXVa7gFCVFcRJeqE0vAaEqN98WfdvuRN3e5Jw/N6dhXo/o05pkGaZ+TvjCiBwk0ac83RzfGv
xI63B0lKBeFavfnS5ca+F80fVpyrE+kQEidG2YyceAtbykggIMbJsNXqGK+CDp6G7edOUOu+za09
bLpJODtuaeBZ5/GaLENDMaqzSPgpats+5Ck0eD8dvmFJgWbLxuLW5/4X5EOzrx+HGPJNRxp/z8aL
jUKH1l9m1WGcuEZbmiyNpkO9G2LjVnruq0be2j7LVfsoNXBtciQ/A6NMJZjCzSm5emOBxxdPgLnR
hnY6o1b0gnWY6KgIEVO4GpOghzN7SwvvUg2RQLw8d+TMi4idq4zMczZlCk6azKGNKsB1SoCCFV43
bqvUM6/rMBS+d6Cf/NAaQECdQItg5JVPbrqottk4mZRgkqZgXj8i1PNhuiXZvXJ741hQPb2oxP00
0WU7RaAo4Zz3WGeM/AWbAXROiHeQPRKi0Cpth0KloXuwaJW6TwL3263iXja1ajzFVXbUPM8+W5qv
b+oqUfu+wCWCfFbbGxVZBu3MDYlER83TPldtXJ46y7Zo+9S62la46LaDVPu6HMabsqd2RzYoDNm/
r8LDCaF4WZJMNpfiZKHueSuq9kpSFhplVdxLN22JwGrN12jkFhuTm4Vc4KVppBZgtEAZuuw4IGIS
9s2deu4nL6in6j53Xnzy+t90mXf3+OiVifhax1+zcAr31CIRFUZp9CGmO8mtdxcK5HOIi/pmleXX
TNMP2XI7szo/f1MTMHQj2mrE/2/nZQ8Wy45l0DR9l5gwtuxuDkU6EScpJKeBKfZQCrxPUaweAmf7
g/j7ZSlrlAbxpgUi6KRxLsgDOrr9aNoNlg6nxjCSJxUTmffDebCGdFMNffFWagYwWuprpF5FBx1K
7xmyRBvgZbaxxciT3Yw0GdMMgtKkfkgMU0c5giVxzNneo6DQA6sp7H3dkDiVoBG3N0Qj1VuVxnQs
zOYzrtrwsE5wTVUn557p00e9c3XIeDlB3L3O0ZKQzCpwg5zXpacOCDFFyIBtTGkbI226e5bW+bYr
+mwvUoBWY1K7m24sp18T5/rhZUGWMcEpE0BPVoJIIUk0Hlilo0LS9W3W1MZ21kGtxeSERXH0gn71
SmnIzreK1a7EPoEtrpI3luW/Wy1h/cpUPWtPhfbQZIIfI687+fWPtqnZ63VReStY0VEvXT4eAAh7
8FwYD11HyEyQeL6rVGadMukj59YLbihIUOYr4aVtkOUJANC4hz/GlbsEwBUYDq5OenJ6loXrYBPO
6kTefEMEku9EVzQHVnr1jn+grjkgiF2De/mIz+O1F4MW0KKkeDtK59eURtoT4EYlSTsX/ImwD3JU
enp8bzvAn4atv2Ua3UU1NfExT43vPc1HZlWS7Nij9XctLNg9ML1WxsxWI3QnHEzShP/SJyXla1vu
KHV+U0Y6H/lDolszteVOoCDcNqXF1LIM66Pe79N9UrrQzJwQTWtHhSQ1kvhWII7bdy1vrL0mTZfu
2SMblXJPcrM8rlFoRsmL67KEaLlYy9S913Ia74VIXvQvsKPqLwq1UBD1PtwK8z2qOfyqj/Qn+yad
KLrJRwMuPpMsHqPGhmgJrplkLnAAFY6qc5fP1Y2SuNhYPipoVmUvOglJsA+sAMXVpbEtbJZO2zyt
HtW4isWBwCn9AW/IAH2T/+jiov/DZIdKpF39W1LnJxOK8VFDAFiAF3hERvjQcoTlmknCLcQa/4Zi
+SzYwV6ygg9v0Iodm8z8yCPWW/XSYC9oHZ8j5wfBhuygcKkkWyvjKsU+RJGrtz5ncsQ0xV1p0ycj
RKlluWFUmbihQMW7Bp2TbUEz0Fp0jwgcm2ffQMvLh/pS0Qx6YilBbkehb5d5ufYCBBobl7ohj6DC
RY7tNvNRtqMNwhzAr2JudSkIgCSlGT8YyYpEFQHQwUoMVoljuutoQRSbCmbgwgqvD6Y+kRBl9z/t
AYmlNYiWHM9Uo8vV2XdzGYRbegfJnQkekb8n1bC8sOBhQ2bSUa5g245pKijtMWToecG0xj+BeGAo
rSkX5UOYTshpN6Lkiomn1ia0i7XbnHX3hHTK02wWunbJso5ezxwGGQSCyeI+hVMLQXj5CYtkGawD
5F4XNgkgJW59R8Icm+s6hKF8uIi7+SK7UmwtvbvKrGiJqSvtX71KrokTlIG7Nig6c0Zb3OLZXkqY
5nwYNHdmiVfS6jIiFw3pQj2M2UR6CFKnnShDcJxlIaudo2vbMVFfxgWsjdI/vy4L/g0hsMg6wyR9
lLOeHyRdjI3ba0mxIbko3EzWtNAqh/RFH7yfQ2jol641m31mzdO+cyfvtSWIuEF8HBREVFyQGgZd
5b4quBxPimY9lR+8GVoZJ1896/vybUtMGJ98vfsmuKZ2wNWandfKHkusaZPaGLKdMKxbYTl/mL0w
P/CdWDdzfnh1S0AruDfAquzeBRnXd7iu85ZivneoysbYcuNmCZpOzS4havK4flOxML8si78TWLjy
EFf0fMzKzG5hT5nbXHrSgBDGraPN5nnUpvdJN0v22nr85jQWsWfhfO6G+m5jgVpWefE5y6ev7tjJ
b526RE7iHfSM+C92QDIoq8+k6uW32r6VYavd7NH3j3E3fsYAtajfGNLFdWra5vuaDq+BNd4XqQJS
z4LpwobolsRaf9epIN8M63Vs2CGxmaqvKDXrK/o5Gehk2Sky5wIUOuiNLVDTInRQp7DEjxtuKxap
qPewuEuNPFXE/FwSAAlpGPBUtcq9J/5nNmP9NYzK4Yr9l34kVVdUIMURh4P8SLI4emLFmNMbzMYB
ZtK4rOtGddRY0W4Ql9bvKvGGV7NRhHRagZsRGpckk39NQfXtqaJZm0hX4o4EVtw1FgK1P8cXoyEA
oOQQrrulsff5Y8amWRI7S+wAtLDMEg5ZQoQmCTpDMMzREHgaokTcei9m6m8JW+kvBX4xbqUMUSTz
az1arGSHGCre8kcNg0bnGT+s9P3veBvl0TTi6eqEpOS0Y1UfGiRG2L8HWE1kZ2pZnl8mP24eXl7D
6sab+OFEw4sbZW+KAu8DYnB7CEH27aIYslxv1r/ZKkqx7JXueU71j4HAiofTQEUqBbQn1t304S2m
Jcou3a0kQ+LmFGN3m40rUhx8HBAa27ppX2Qc031oBsxfnW0eKLp5hx45KDLQYdM60YWe9Pi7lSXf
pcjF60TATxzZObtBYX1Cx8T1op9Zs2A6SiqKfETEIISaXvSkTl9dlv7gX4hu1Zf1XWpgdGst6/uM
DfIDu3mI79Pm1J7gAAi2aG6S17e2khsUuzDmNasm6I4MG5DFL57RAj+fMn+HEeoPtx6Lq+6jsinY
5rpVFH+hd/kmQbZLgWGWGDO5h1ABfaa0WlLW1a8QvrlM5j1KcppzTmo86mXI3OmS5d3nUrnJmZO4
fJttmJdcwfj/itQ6Tk79WDOZ16Ho2FqJxBS7eKHxJCjb2fHROwZmD2EOVvW+Ta06WBsrv4bh2Odh
/utmt972CmGyL9RBA1VdgGJfXqEk0QPs9BMJkD+0lmSgIe+jrZmPROwuNY7RlgPT++huSiHyl7HP
ipehTqOrDaMsMoqPxdT1/YwjpLp6FFuOUQwfrOy0L7Y7s+a3fEzXgv11VTqfDDLL6evJ5ySaMPD9
7OeqG7C7UwUWe2dxim/92AcTSQxACeZDhx7QuG+l53XXAZzb1bFjbWeb7Fi1AYRZkjQ74H4L4UN2
J6ZcxQo8jL7kEe6FGSXUq42SdTvNojk4Ko0Q3LjtzjEX2T3VFMTs1XwjwPzk2bV/W4esR5uBnTvI
8VLeeuBNrxjzAMeCftw1FfOEFjnDPe84QnEuWZxV0g1qzeecAAtNDgttcdVDhRu8p5+D+yOa2ToW
rh3d2mX55obZT3x/5iZyQBivBzTOhvyFYmcX0LC51CmLzaYUrO5Xndm4yH5b6kU7M7ZrD+OVg0wN
njNOcLbWBlvfoGWODNzC2mfLeZdXPZ6KJFriLNN+aT2iu2g89dmZchjWEVOLuwxhqaKavNP9APcC
U3YQuzpT4zKVrI/8ZZKUSTcSlmyEG30pvvRD4188AH1wTuNhvwZkTmKknTbVtL+WvExTNN+xaZfH
dderI1TqEERSpgkxzu8akoKukcG2BK78n4/Ia6/PtZBBku4mmjNrULONK5FD900RDErMqZedOw2V
92hjTJe1dqK/24COtimjppSRrmaKIQIBjn+LE+sPvaUUSv0H7LpRvkAukN8wnAVhy61iHIX+AsUo
O6mwSy44RLNboamADM/XWMMdqDVjoKgBsxBj29DgLrkkUq+3hlO9GU2YnbPCf08zR7CjYuXBDRxS
KaayV0FnkLAMSnwyqGSm3hpcO5QdO3GM6Be/kWFLhkK8y3D6/RjMg9dO1PltT+0wpqF/4NLary1d
0McmaTtk7OPcpi5f+u45i4dNtvSmCP60YRVScqUmm9wc88yaTw/4g/RgfRQLi0dG+bM1reJAgDip
88uQ1Jjpmj59WRzgx2RRmI6psC4hOvPL+Fp6SrO2SqRyN0fUekxtouuLtqw+2qMLndfAuJ/GlPdn
n5KK4cKgtpHOH8bY1U6dzZoQPZezYavpP1kjT6fax0JNFcC94eT/I4OWC4KCZy411zZOXUgdSp2T
TBYn35zmhyjmq+/W6Vl6dk4jjsF3q5hQlvgLd+v2ViyDamsM4djutcmFUIY74R09ugnlrsXzmXjp
rWoc/Uq5+82JHWaNniM1KvnVnE9CspkpJRL6LM8+RY6Q98xi5R/rzTVEQHRfX2JB/o6OwhHoA8Jw
Hy7yndwttGvh4+YWbXOJ8YBfsUWmAI7tV4vSFc3rKpqCdXC6htjUzvAPTBTgOwsSI4TWVafqFKVj
dbWJSbmuj1SMA4LwhhP9v/jqZW58XR9lc5wdJ2H+GDXRnOGrvNOLHu/r5EMdGpd5PIYHfL3+TWsG
n9uxfV2fGdQitq5ysMcs071Ca4vRrOHusSr4G3rTAUlduKXV8hACFDn+y3w/LeWzbF3JL4Oo/JBQ
4O5m2+GnYbLiw4CULd4PzcCd2/gwyYkJjAYChDn2zVFn37ADtYitIelLOJEqv2Y4T1FyYFY8Y/zH
Gqu8oFgGB1YrdYD0R5prS/MqsQMrtK0AF82WOpt1hk/JL0iubLzNVNfvUhVRuVwW7lrmOwT109hY
26TrEE6zfpXTj6mhcpct88Y6VP7QnWXXvMV+x1qvmJ7j2GafgE6yp6qJKQfK7btSDIvK6b7I4VQh
y+N6CACH4X+iu72dheGJTVUY3R7UzSK/jdRGF8I9rpB5p6rcq4yiEeqaHulwgQm++UcJkRkTT4kZ
cIOHHMo8SbI8TNN9OKY716iqYB1Y7TGHVxnZ+YQclW1EKvHfB5zD3SYU/Wut0wUrczm8roPlae8d
MXgbwx2Mp6Pt+8nun1k7JCRqt/XWJ3LxRxGOpwQr7a7NKuvgcE2+u860JSkne/VQr3sa1MBYDAVI
4rTfh6TK4/9AF7xKfF1fs4j/qb7o/MS7Z4/pr6EZ82NnaN/0Jv5ma2HzXQHdoAE6fhRONuxNM6X3
b4KqGk1PoJ+Y+72qJvtZu2x4RNxrTzB3u0gg5pg7R//q5Ggl3DaKr0QH7JHkY0+OioRfzaodjOOs
OjaNS6h3Vznnaa0QLgPKMCAEtMhayzkzQ+p0rRFNKAy4LGiMnrT1Kd8nOnKRtgur9ym024ud2M9E
uYdV/4d33/ylCVyfLqZ0WwNdFfqXZGSmiYw2vTcmvUG/nxTySXre8xTf43gYXuFMh4fUo4tbuco8
lgPdDp/4lGdm2MlxLJGiD7ilfhV/izAytnHu5egd9OKMrRyWwN9uLjUKu1M2zEHysS6UoqwQj1qW
D8ITqqDr8PGuLSI7/wOvmjhqqH6P0USkijBUdOFzmgBv7JlaSHjvQZxMvYFCymv0e7Ko1GWjpecw
BR9fVMD33FwUx7XBVEJLO7kprVy9r7UXg5VFsuz/cmzEtJILmmJFAx1Ua1pClrIdqr7m96T7oZws
vPgZDf+Cetw2RzMVWCVXcFnLz0mNYmzqp+SxtobhHZyj4jte3+ItF9i3KMViksbwpi/VXbPzfnfq
2bvLHEH2zFbqafpIyDrdf3btMF9SJ1pUZayaQB/0wvUCkuj+N1fnsSQ3smTRL4IZtNim1qIUxQbW
VNAioANfPydQPU2b2YRlVr9HFjMBRLj7vedy/kD/qWPdcuzN55TPTV8Nd2hP9IwpBDB70gyc461M
egy5jQW831vhfogNgrdVBcGNCtuOnm2iuteLyinLXCboXV1vl/PaslgBPXxOS3TAZyTe4Gm6TWOE
dGslNsxCx8MejjGW2jjWt5WMvONgdj8GIDMPe1Bj60BLThoTT/gWs2oIiiN8ovzZFOEPt+2sqzEy
i6r6gN2ferIWqunEJBsMlqDLVbp3sBk9ecn0ITLchlff+PL3yuGDlye9QluHyTUtvtJ14EQ6nbE5
c7LLJeLUIqBB73Jh5Mzz9ihnXkg8gZVhhQUboWtuy1/L5JAI4BCsUsqHHbXFGbM3o424ao/TxCS9
M+VwxG5mru2uBecl6Bqr1MZ9QpdnS6UNMaEmZWAmeaer+SgmMmVeW1n9kHqiHXxGbvs40wjhVPu/
acjwYDB02RR69a0Zp2HrEM69TmOvvVgwg3GrVtMdnfgNfV/2NOz+55Rk/YneUvYMekF7qjSMbdaD
GU40/2WyuhI3L2IlE2FPJvV5hRwiugemp90K7NvnCT1b2wXbjANpjWunJKey0P8YBkrcWpQRwD7b
JOgjGH6PRI5YiR+de9XId3J4FoXLBBzd/EmnA39aXiHdyddBpAXrwDyGSsS0LBHnoHOaINKLghwb
Su2vbOZdX2h1bOc5G+Hde/mm0fx0HTndeK56bzgPHvWbPaRQRzSzvs5+JK6GWnBc7mK/LI8ii6az
EZrjGe3sRwBc310PPOu3odppl8WFkrCxNU5lkGrw41d+0zwIKO62BEmTKWDaL50dylMRl/3hU7Mn
kP+eQhXjkmbjDq6Ge8M0EL+2Peg13c7Evmv0+llr6CuNvGoPIhu46RQaqS+SPNmMLhVECJFoFWWa
vhY0nd8bSEfnmUffah5VdIZwj8sRerlqwWkQ6g0hYluCcjvMPWLedeSTHEeL4RQZ2dFxwvCYj1Q1
nRjXn2pQzvHtBqpshQs+X/Esn8+uqh6a0AzIouEeoQOzl11hMQHOHZSoCBWVSMPFrkkGcCPGFapG
ZNpawPNFQ/plZJtcaMkh6qz2o/wYeDqUiSGfrTEx1cJS/ykPA4GZ7VNZ0701qcOSrgOjEQ7ygeTJ
2EUCpZzZVAesCT2nyZi+mAfiohkYJcVwCgjzYRauN6asVwGUnnWVaeO6Frp16Uzs5DKsqegyshDN
mkJp64fIv7titD8vtHRmctyG5NGkJo9YUx2SBMgwBj/xS+85PWmfXv+KFrJ+6eeHVkn3JJWQJ41o
3Lb47K8Wj+m7hSgqByMqg6n+lla+dkGFfurDpn4tzWLeAI4r1nnZdy+h4R0D0+QM0djx1c1sfd/I
mvMlUpWb5CrcGOnPoLeDB15udz9wRDjqM4fvbmZ7SQ10LF2fOvu893tU/InFH+QedK3qeI4l3cvo
FyskNjkxsKG9cvWye62hS+1yy8y37dwYSJto95qNfi8rJ92hM+qVqhL8DrQWbGqCSQXw6lcVfXPP
yRpcGSa75zKC9DpiNtmbrE9dYNC/jXI0voY27QuTp6PfAaQiSPMLs7ruUaQaad8obV9HjGGrdFrn
QxP9CtkT142r6w9CNkdSg8yjGevme9REB9vTjecohv6FeSTMmmbdd/r4hiN575qNceiHzqebFbqP
pi+KjTNxDgPfN29nVaRkjA1siuHPfwkluLg56m5DFfl0YlgBgeZZa0vg+O7JcOAS7svfjtmBUUHA
pcYjLXiRR4v4oneyC45qtCmy+PcV3AYgbsx29mNu/bL6qmQnCo37smQufzIEin4t9PgXvCXjLamx
L9QGLMnGLlbd3DqvrmmrEKDaf09cTmp6YxDRKQArFE77xRCYolGhvncVDyFvdm6aVZ81UbXI3Hrv
hVCnm/LdbjKhAurUR5agL8VY336Xrl4cGA7V75AEX8Ywn3+MgfYgGvLXVEiePOoXbayeP8SoLnpo
IoyeuWYjvpgXGqMHK6DviBLU3FJiiK07puUVnPUdp1l773U0oSIy17XGTAaokLlZhGpIl0rGDrJB
XGG+D6UZ7zKoNjfP6Q6ETnFfKykvPLNXZKL2hvxn6j16DFSwZc55+mAZdrVt80F+15jxeLGdoItm
/68htD9zDe16gKTKnRD7yKL7YmF+PhpBTPIVGCVa6qSUUA9rW1IVg02XZ+5W5I4HYGz0ntBNc8JH
xU73UesJv7zmozm+kHRenXxtytZWD+qk6h6l+suqAZaT8HY8LrrT1KVoU6MY/lE7iWdt1r8GmtON
7cavlqflZEQLphumVZwxlnBoQZJ2FHRij8R0fzNQ9q6dApM2Ein/iYC8OOed9g+5mO4pLCgfiM0o
37Si+GOS0Mxzyo5PJSeetavhlkgG14YU2QYf9Ag+cjsL71hxtK0DQXKbtsMXL2RuLI2yeg0pQdap
h3Q30V3sHzKO3yZDJE/NDzey96p7GRiHKeeDX0F6tPf1CO4hI09l62EPXwdJwvS78k3kUEtNwFWJ
oB3juAfaZPwalzgdEFz3D0e0zITEXB9k373qVqftl2el46LN8LX4SJywuOoKbyRiJ/9uhYSGJVmq
7TDIs0Ejln6R8fykVVK/tvBf/46eA07RK2x7xCghPPy8DSvTcfe6RGKHiG5cF77zRSJdA9hSxf6l
lBldQjP5VSaygCzlIlnKCBrnTj0mPVy35Vauau2eTo4H8wqhWxz3X9TNc3BkmHDYl3/KTg/votHC
O2MpaDx9bu2Wn9UMCBFumFez9t17DeIyRV3AOCEP3jxmTxxqq+KdAdC8xiTsfUvFhy+esn+wKc3/
xFZfbvSkri/1lL0YUvse9FA1gfWbH2iRN0k356d80LMzEaZg1svsYKajvOhqGeK2OAD7euUvk/pK
QjzbZAW1X5TOmFCxya6W44Obed6+Z+9dT5PnPPA0rUZloVkWR/lohCPtvd00l5KuCgNqFiad2hWW
0Qf26HU1yXqfqk9mIvZOSY8iLP5oxKHdRTS5p1OA7ulk0WffRSaBTXSJiK2JreytiKpiZzES2HIK
rA/AfAjqwC70GPT8G4MjIj5b4TyWJZX2tcz1/uAC/4Ps2K18WhBBlxPtY5HCILM+Obt9be57ODPn
wJPlJp1jYop5DHA8VuYe6HgQ25LmuDR10tIrAMP03iHPGxfD1CSOsd9dbKUk7RjBC5CMR08dJcUy
FMsAXxIVu8/zwDwjtDTPyytt1DuKdrppabF3Gh0gLKBXeVkWds1oPeXIZZaylYHJv1UsKUnaJvI7
KvEWC/F54NACo7Wcr7Tz9DlCRxXaT4sWy37pU83KW0wb+FWC+jvCWykuvUyOHa7bu8p3wgBHRlRu
XJUUfDX61k8ooNN5WTJAWZ+vCvWqFB59UWvYehpT4jVqX7tHMZVn5q6HNvTouNEeHWSbM3XUa5Bx
s3RMjwaUHE/yCuW+mekxIx7ZaCJyLvzH9L5Mm2h22Zyv9G+2KxnkVNppwO57yZTGY1mWt3r1sx1l
e66xHcFVrZrhYtnyqU+U57TNf7mNHM/D5I1no4/BYg31QeTRzLVAASVbk1iH5X1tvCIxaE+1r8cM
yMm+Yq6bE60IF2mF2CS5uFNZqIEHW4g3r6JkqrJdGQUG/KDOOw9qQeXknVOLErSYx2ZXW0I7gSK7
B2lm3kMUn/eI5vHGdREkzqAT93kgqE7UZAx8sHWz3ENn+ZIxe2si0Li7NSzZWDlIS/tjxr3PUNns
Do4zfIBVcPCies5Ts+nykBniuAnmxS77Cn0r3Bdt9U/eGClsr4j0y4DJb1f79qW08agkI9kGsSOr
vU1iB1AU5hDLnAcX/JP609q7vWDkEI8TH2I2nlo0Nx3yg7BncllQOiuuuRrn62pZuv8kcnp7OSWY
87CCRsP/Ls0QIqKThMjaE6Eay4BhdFDXhsS9qbmD+YomRDvLRRgH7eQrCfDhvlxUCJ0Z1Vu7jvJ1
X04ngT1nj2NFPy0LOCgm82a5RynNVLErt3k0MoSx9cuyTHavXzolBTUnmjlWcxWdX95sA64iaDIf
aSZv89q2V1Bqx11gdba5siOQby2XazAI/+in9In/a4sur7CMII8guYUciv9z6/aoNtfMaFFRq17k
ojpaFkLO/0R1ZCO2zrMXIDAAUS1usHkMqNX9/p8xRylAU/kV/dVHpNEoTkpAxMR2vGitNhzqQX2/
opO0f3WqJDOwNssB8O95ME7JwI0r47hsReCfYCYl9bxtGvtHGDvJbREWmJr7w9ft6zDCyulhrG2a
oDQ3o7JI+D1TreVcOlCFrawmro/O2NSbxCiKbVc48X7SU+hgY2DB9/Es5FFdvrbczt5FcDSvkK4p
lCaHkOsGUCstkSc9pe6m9W66Q4QQQRSV3s11vGhFEkRz2KPs6n/l9I5rTBUvWgqrFuIz5i8+wEc7
9cFFhn8AZCJD1Lz43YyciXuEDj878LLhQG5I9+g9ok3sWe+Asswfy4sMgnMOu45DVsqHxqwVZJ3i
/pug4ajyonAzjePkrPLpQsvZnZjR2QtBqb3bjCTJ1yVpM3OjrShlhHfHaw6TK09Mi7NtRy7QZvJ5
Tue+zD4VIfilydlt4R/MfuG/EDK4pQ1bHaQnk42b1dH+s3S3DAjVS6O/DOfyVKH6QmHUj5dUyQaW
BS8k3exJ7iymKbCchmMRjnxJHcdbfKtKlxNQ/ObsUBoRwnGGhg4bFTWl+mvySehMiwCoGqU2vlkx
abfpenF9LdYqu8MoWdMK7qAIrH1HYxjZFpZ3fqbpnB2XG2e5Z8qG2bXbJO3Kq+ro7KhleQXGLTqD
oc937YwGPhibCNyClxxmqMv4t9L6aqQebjwrlqeq+rkIGCcezqnBJzYE8ntGo2At0ZWvYKuNuAnc
AA0IyxRZ0cauVcz0VLa7yidCFu2JfxuN0H/zp+z9egSmn74sS5NEaI29jLoc8KlZMXOmpz2LkzXb
h0YpuZclqrBwZF5wA9SHSy1r7fI86vpwk/8tuZGfMbZvtC7+ib6ioGzk97mHbTuvgaBpPIIa525X
hXYKIHweMjqpl4w20hFzziHuoCamKDHQGtGlWhbi/MJ1b6BOzvOOlgpZF6s+BibQCyO4Qqj/Rf/a
PbSOCJ/48LQn3urDU4gadSZ+mOvYO9Y1i+ziWKBBOy796OQSGkF4NUXAZelniN4x0aymxAY8P7c+
jVqB8S20zb01TpOS0dP/XpoX5oj0ApL+IdKJQnQwijDbisvg1FqrnCMTWgCa34CwTeVE49PXA2Pr
YQD+bD9gNKCK4d9tK8H6suj0KKdfHNT012YWNfzixr7JesgPBISv/NH3LvxcvzYd/TGtfFc2+WMI
G4thQnxJ1cxrWUL1NqESwl6YDEiIAU2OlTYexnLOt5zr1GPA+WlFzqO2A0qUNhdvtVbdhDXWL56X
BqsR+QLyXctnmOca24aunOZKCCdUQ6t06fppdsy2HFuHWrf+GUGUPn2E59csSC/Lu4zf7Kwb0Z8S
gO+mzwcL92FnvYus4K0XWHvPwi7D6KFQ8/xFXNll86ohEU4iy+RDlNOPqb5J/oq6UbUg9PcA47xH
7BJitHhny4oOdDKynenNfmI49Fbq4alMbe++vBOiVV6ZBvOc622X77JDmfboZjhn9E33VolLYUqq
1ls3aZSc8BMjoVJn13Fu5ZFH6CFGPg7usPoxZ62UABW7YefXqIahOpJLIN2cRzP6oVD9TErT3y0n
jOXMUSXg0Sr05hAxprPPPnPIPRjoruQxPDeaR2Dj4K7myffW/Afa6qMjKIESb4uvh/kJnYxVn9vh
kyoAY6vs7pMxWmujsoCllEPyy48wcKr7oBiSg5ODqQdXC24FREZJzZCs1CvZx+jxjch51ZzqxevD
8JuF+oKPulsZuDIfy0JbNsCKFL33fnJolua+FoCL8G2MonZzS1XTQ/zRKg1mq1KXddr3wuy0FxQl
8aptwuLVCsyvJSEHu2nAGGA3WK7xyI/b2Z+ZDNaala6IqbA2ui+iE+2z+DojbtrG1e857d1z1VnR
y0icwMqGu/xPWxGimmcfTpzbB0jR0wvEzYgiSW2TKo/TtMxmN9accnOuWYe6/0kt7RwMLbl3Tlke
4jQMNk5tya+6W2wq6w/+CffbgPdx5+aDcUgBT0Een5/Ymn/aUVceqWTms9br2UNXLjx4fnINqjJ7
LD/z/Ow8ceg4VGXA2CN2rPxE7tNKaJG+6TNZbfK6CV+htzUX8kJ+w0dlHkqbsGfozVQpH+ioUZGb
jXCvJvOWazdNGapvc9p5oq0v1N71ZYbEC02B+CwrZloAfS+iwm/aa+G/ZgLvRa/UwolFL6uWFqfr
qNw6YaKv/5rnhGnDlanYWrdcv+I4C3kN7QwIEqTMlUVaBeJwAi+ER5xwJ2ftYGYGs7//hu5+DJmk
MwaiX40W33siL8uj1oAad8Ged0F03m+Stmu2y8+zfo2tRr/2maWMqIW2DiXnA47H4bpIpIZ/Iw/P
yLJzbO0kmX/mqRb4Dx2HaZoaSpYZMA+/l7/R814/BRF5q6YIJfACuq/dRnNpZGQVLf+KoULmIufG
C2VsW5rb4Id4imSfEm1e6TZAgsDL0bKp0nApEgt9fGGGbey0MXgwfqz20DyDemWMsll/IgxIRql3
y2ggUQOFuFUUCq1Q1vow28dcwXjE2m4/0V48AO9A6UohtJsTQMmFy8YrlP1et/RiY8tm2ixvAdOK
/dgrSmPaSbx1icQZmjPChZFRprRdO6ZtZPIG/B6mYLIUC7KrirjB1ucP/oXyx730a9Mz6X+rZfE6
VB1TntlMn1HB/5A+MM02lcuAWCG0MPd2b4YGpYycWgJKuhRq0kjba52QHr4v6+6j6Om8BBqaH8LF
rdsw6g4HVh5P5eiApC95um601LSPOGuORUWPDL74e9QSDpx0FpBbz83fMyTzDH8qVKt0ubYIHdLN
Qj2D1yvPIMjHtWXBK5FKGxMrlUweJvapafNvAaDg3VLjkVWDyIrAF8ri/YjOYZqM8jUhC/QVzbi2
Noucs1pnmq8ys4aNn+rJtu3Fb60f7JdBT/XDBMydOjm1X6TOjMu0vicGHMd4CE8VqQL7KOh/YY5y
k73B1iJqXE9C78QllcFvw+CScJSKZFkK9wn/MD754FzLFbYgYzN62oAQgDNa3vfaySzKu7N00Mu+
iPZEH+ymRuofTRo8ULbkx4oL6unZwe8GHfNOV4QWn5vsCGsRh5PGtKlgT/xssxvU9OjkNJm0N3PZ
UhAKIMgiTSWtc1wLM17wtaZdmsEwNxbmgp0gkPCjaEOEKp18FjzzHtE0HKe8havJ1NYafQSnaiGB
fTjB6HqvTU7VoWFihEJR+0gCmqGuKf7hwZWeyjZ8JzVJO0olSaRyZfHMYzfk8kz0xzua5WEfpDX6
xlDrzxy3S2i5uDoWr86gxIRFmP504/61ovo4D6UHprg016ZV30hlSl8QNvHgrmE1obD9WciEIVkn
mrOBaxq3m/2VgTe6xmHaWCV+s7E1wnMs2PO8tq32pF2IXRW7CM+xPB1NeBpX+NRfOtG73gYq29o0
h2ALUgM5fwGUB4BHX577sbK2Uyf/hJUMna2dFOGaDZ/ye05SwBAQdV3bA2akdGB5lqJJs9tiU7hI
fRodV0OtllLUVFA0oSF8tBb6OGV6wEacM5iioOlixz45omLUa+gDguPA2WH7cU60uh0yjHSLkCNI
yMZSNHmpg+zP/42c1zzlCBpOyyuDAvkoF+rN5L4MxOHsGHbqm67JIM7piU63BcX9HLhPTOO/jQYL
q9BCeazccF6TTBm91KgCnNZ6mCBCViFMmt0i8VkWZqNi7aR6vKXVtk5zOV/apB5MBH8aEZCwPDbY
AM1rtytmr7tYzo/FRs2JNbsOePNOpmY/qHTQsaL043puo1voptQ7Vp8fqPQOqd15z3CUzpEucsMp
YzfUwtq1tfse9DjELAGuGeWUXpwF6srGWbet88MklWA/RoUYALfKd73omWsrHSaGsvr8+SrcdZaw
Lroa4Eq1kAuExQxJKEncEykfVj7t68jg9+A35ZiMgofIRMwICfoMVCMVjxNt8D/oExyMjpETWBTj
SXMv27qu84cpq1gNangX2CMh9r5z9OvoIbSxvxVqM9djHHh2o3OHFsGWKRyPv95v915D5/yzlW7V
zXSkQVqAOZr24Frt98Bb1SS21k560frqq+d54wuhIONLmzqnZIbrErlnYXrJHUK6jfeFOSQZMnik
/ltiuNGgxQYkWh4BC3+XHMXUSkTIcbRgLq7LMmDav8SJmO5QQN+iUYtwBqbWk+TlB8AHd9dOyNIa
1YscaIaf0EA9phiBOMlw2gvKQbogIbM6XCjXbun2qB5PqxatzX9piNqP6I/Kl8YdmEN77kT0uWzO
FkdzJu62PPZoxJdfvg6znmEySwpubgc18Hc8B5iTGNSeqyl2VqGyxBnYNy4CMQNNCxz5L90A1Hts
i5KrHqsa+TDjdhRtw6jaa599Z12yzslWk+sGh8+jtz5xFumEvmbPms8LFSSOGUfJPD4x9mL3Vlu4
U+L8AZvPzZJ02rEqLHdTMSulHOUtjuPuNJPCw4OjdQ6Vmcz3hQpg2MMLBhxtTNtratkfrpyN09+l
a33jVKRqlOiVVw35P5oHY3wHzhpt02H4WHiSldC/IsUdEbz7+SUBC0BAejswG61/Mwryz6ioGmZ5
frgbGP59kxSLetB7J/yW+YbLj/4sLHDkfa54N76HysK8LG4v/SOW7vVEHleJ/FJFBlh4veFd3/Jh
EB9ClJcY5d2OlEmm7HafbF1E7a8kbpccUlL5lR7kyiRmBPQ3SninDTJ/paV1chvreE0ndB8nnnvO
oO3QSM0RzKhXzA5XjDNDj8epoe0zZabNtVo7AWX3kR9GfbE2UuYyi2rQqAJmaRnZc1fb3RQJiOzl
HNDH8YuFwnBXg65GPeU/HCsYOXBWGBC5vFsOT7PcBEx/MeM48c1Xy/LKqN7aNsJMEARXnp8UDdLp
HhW/x4HDImwd4NbX3hwQrdFjXd6VmWlemSHhaooJZlt8ymrBjY+KiYP9WmThrxFH2Juyhb1BPHIj
lENaHFsnmPfl29DJtfR75yNPmoeoe+7ssrpJN4mwfjnzJtGN+k4Wq2o6Q/9sblX5EKpCoRN1ZAKS
HVxL0NUqR6yPFTPNRWrpLbCejPaEzVimYRa0SpgqPzF3g69Pa8htLgLPbEjrA3XQjfyl9rosUyZe
swGqjVnp49YTdo+2ckQjx5cgcd7NFuCBwPoStChp/WTWrv8Oyty4iXlS2YA7S9rSbTyCyLGKCetn
8E4KWvWi20V9E4mHvQy7Z6Dr9LIi6L1Dy3XYRGj8nbYUp05BZELTpiVSOvJQpOU/Llz0f+zmKMc6
249mCqleEVvMyAsOjWvjZaZlj/iKb/rQgI+ENu4c+t66VVnrwRXFu4rHgke2W4j8MJlVQYnr+cGK
SeWPQeKW5uyApEx1dtLeBBfFnIwbHsVXhBgMuQESdql53TE3OOsqMYAg+2gn3e7hi/rnZ0nLJGY4
zob5WATRg52U4In64to1k7mSNKpWqeaQsp5F5d1XS6Xr1rUtfs0d+tOyKtDq1VjfQS4Vz8YzqjMo
AjVSKGIiokCrz3vqUHljEjjdpgbSLlEBUOJaKDGIvLx4Izyc7H470X2Q2ZdyikxJZEcs1xzB7E1d
zBaqj+Q8q4ov5SmjZf50HDPxb/fbiQz7THgl2Nv2bKnFV8bnKRCKAVJH204ba3BjPAku/6tuGL/V
GjLkvyKHRd/w2Shtoa+SFkeYGEagUFw1qC+4UOc3qF/cA51jnzW1/ywLw6qOlgf1LfF1HW1iWvMX
YIDFJdHm96If+r1Fjse6Io3KvJsdQHsESu1rP5vJmcd0yX5jaGdnqt/K/7z8i7VhHjAgkliHlMs2
ouRtTuhOpsM/UAqmVVXyBedgFG6FUmUSHkc0Xeoi1y1mjlZdbPzou/L7n5mwnEIBlZYlLXCSecE5
Ctkl/y4NAUEbl9ooQ7q2SEPikULKj/FmFMhoL2DtwT34gfFKYwDVDVd04UI0mlw0MthFjKk5JUP5
0qsp3LJwneaXtklvHFPch6MGpFrsZo/J3ll5DAU+tINdDivyVsqGQAUueHa5XByX4fBkax8W50SY
Ysa957R+GxCy+4vK2UtLmtZR9evTP4DB3DhGVO+2QoI1mp2dXa2ciTOM8w834vQRK1NqpWn2xU1d
5Kyeu6M7zWkXbfVGZ/yM4bsav4xlqn/WuXw/pBHN1iMxe5tYu2rC6D69CxAsO3sc8jME2fyMTiXB
u1Q2TE7JE1wRxbiNJtc/AIr71zcz0lE4AqKC/Ih70FYgnqhJAEfPHPsxidEmzpvolWr6KH0bXZ01
YTQfBnkthPYrylJiSFyoFjUnLzcq0SDEVn0CDDjYA15jUFJBXNwqbWB2iBqds5ExRo9s33kGNLic
3jMSNISTE3bVISCbooP+1jNBfXWcqYN2GF0JANlilEuvmQZClV9gvM8YtHedhv9j+Rn0/funnI9G
EFr///gVixYdBY1YRcpnydXfrJaaLaOjfaM0aG/NfM3p7540K+cgmlXDN6N1elg8TEsF3vfziApg
Gox7ZsAeirFH3sImq/d6kYhrP7v3yg6yN3Z9eppzwkgj5Zg/B3Vx660mXHMSiXZaCrWBfLSi23IG
6NaNMMXrUMy/bL3PV3STkNqp4aQ/JTeci/oTInpP2JCRb2cP17tJfMwqCybtYtS08BZZo1WnHGz9
cevXFt9ZMmRnI8p3Jmkp8MtIOcCybXAuKSD/jMEXuOjztqcsXf0t/8AWYd1JMagNAca5mg1+naMl
o+oAOhQoRxiElJ2ohLuZdaIxcaxbG55RpJcmE8TFpRYSBKTS/SSqJVOAQ7vId02Mu82iL7juzUJs
I+XXW5a8DpqLq4c/YU9Ze9El6c0BIX8LRYI0NAJs6QApCjD+P5clT51jOvTTeVNkwMR4VA1Xj5AI
FM6IoJk6nqkl/XPF0Wybmngv0wnpnxhb9H/q1bL4ikI1W+O8MZSY3lJLwHUCpDnzEKaV+R57OXuu
gwj9+PnDwZo+D0PLMSiJiFwZVLtKTdWlEeMRg8T0+YqBT7zV+PpdD6tP+p/5YjlLzUFL3EhKXviH
Txrfdfln6G2/BrMbXhZEHA6saOWjPDgsOxfhGVCJxxBjaDalfCnWuSvD8bYsdj3oRxQEL0lQNmtp
RDbjtzG6LIs+0fweMi4cNalDLxKdXTWrstVCKE9/ysxDpIbGpFvqJ98DWbTykI5s6B/hfxui+UyK
nsdMu5Ebiykrv8ggUU2g1XRrPwXL0PBg48mH+wgwEwYaGnHHVHibQE7x2VMLaDKc+63WenAXkzer
g15p9i1ibEe9RMljqIGyuXbRt61zVZcjwYb2HzF4rhr/NXF1cwMyCw3Df/9xeeV1LpTy5RgbT+aB
/1eHRAcj54Rp4xy02T3rmm5Px4M2F+HN+ZmOpreyx7DYWMpp4KhlrDLYXIKWtF2jlujq6coFOR8H
uCW3zMLpUjQxOJxIgHm1YtgOAiOsS//snbGDt3aRFL1qTWRu5obZ/+wF/fZz7F+E2tmgulRCgNiy
/0GO1OxMrM38+1mMPsHeN0REepfxz3Q0phATMnLoFMwdBgJRMblDPOWSCXHp4gIx1TxlX8YhoUpW
HuKSA7GTAgfoFm9xGsXnz019SuKHVGbxZckx1Fxi5RgX8M72lUye8x55H5YxjSycc5XmM7Sq6Olp
dbJf3IyeIkstrxaHoza62QHTEhB8yz35IIw/FxvLMpapEC0A/1TL0v9d0CYA052NN2Uy/Nzflk1u
2e4I51tjrXdPhpdAU0mb9lRxty7vEoVUmCMTXisHwEx1VhYlD1lt5slFWeTUYjws6mzdcdXdpbl/
JoAbh0EznZ1h0pOWnM8foAAGuuSdvEfBHaGYWJvQa7Y2+TGXgYDrduXAyzpB9Fj9P0GEkBaXCIOt
zd85qaiAhgax+30AengMHPklXroSDX3HHW5je2/CQ94S1WLTZLSsh5Wk9gMScMwIpaKj6UGPZgJ4
7JAm0HM35l3NV24rt1M1WdXnMijLE1qA+swFyxOUs+wGvrG8LEvTEBY7dc2N51ZKT6tjC6y8c1El
zEzozmyWt6Pota1O5b3ybXyQ1jEz2CSqvmhQe4u8IgUILirgTyLt0ro7ow7lTgG0dDJTkFoRwCXk
5axwbX9wntcsByXMOGY0NVkMZXqqjFh1K9vopU1aBUkbr5GfTHCwZL2bJQJHQZTrLmUU/DbYjcs5
KS5Og0PDHxE9waPq7swpU2oa6dytPKv7jT9zbPnb419e6Q2CslniKfpW5BD2Syubzmxu03lUqiXX
KY0j5mjsFzohd1p7T4EdILMosPljRny2GET2aIQnJmlCsaPACzVwBHHLYD/j8zos7yLPek5RbTG2
Te1rr2bMcW21ZwiFm8WGVtnyX1daWpZ3nrZk0nXW9yh6iZIaMHNAP/CQiRjlHtyyTUNa435oB9zH
/gntvfsiUvqBeV79ZMsWG1Gn37OKD35TCWZgls/DlYNc/yIqRBnyFWbAcCUEbHqthpRYLFpGB72n
d6oZyNuw8ouHYXgdk5a5hV4VFoT7eJtl0LGMPGbVNAlSjBK4XswkrMBNopuR3kfZMwCxZ2NDgAES
1nE1FsZY7cEV2kfgT8dK9fRn1eJXRcwJ646+DnqeoEUIelyRrXO164ZeRAC0TMRu0fB0diwvfrMl
sA2CuinaXdSa3f8wdl7NkSPZFf4rin3HCibhFCs9lPdVZLMN5wXRFt57/Hp9mRwNd0YRK0V0ZJRl
k1VAIvPec75zazt4ULAHSaTqZ+OCDiY6zJ/7buq2Lpveuy8Hg0odpm2CBlo3eHC9TD4XTT0dSg+q
ThVHu8i3l/sYtA34RJpvkIOjOxUahgoUWWXmOmTN9l5K4XcDD5uLG4gIQhb1m09jd7Pk7cfK1gx+
dm8HqyWb1iUU0MypMNFDMN5WlVgusejss2F+HlN6wYY8DJTKQOkNprb/FcVxfdR0x0CxSyxp3cFz
hgnpXNMRYY5r7AZst3RCupd2dotnP4oBfUY63oy2O7WJAT+etSDAPi+mm6XZb70V1WAZSg3tpINv
mC4A3EM50ylanVpW5ez62Q1D6I8kq18NnWX1h8mjlr448EAqmldBIVigc682WvdYaD5WGCNgo8UG
27jbGh1NPflYDo14RUvvkrVOVge61u7QDWhN4oyAnrK0nB99/Aoc/WUxpA8dHfTDNSCxpSVyn1na
pTncNEw2iJ6jGuN0Mpvf0X7q+6oOS/h0i078C8nNhIe3a1VpQvYXv9WcMjskEpgcwF04NfskEtlp
WfwYRYzD5CTws4J9log4JeZydbtAqbe86PKPVx9IJTWdBUCh0zwf28WDFyRSaG2laWB6V9w5cKX1
uU+rXep297eFGwCLZAcXheq0GyJRoieHNFaiSdVABCYb7nAqaGjV9cFGxryj9fAEfmM64kIAxhdm
1RE54W8RffM7hdx6y8pNPxiCslZDlCodZDDW64nO+1r1+cKyRmlTe3uj037FMer1IfCbJ3uO3M2Q
6xMRePoldIz+c8ByRJHsiFTXTupWLstwtQvisqInym51OChIhRmRvDEGI5AkuTri5NjVZEOc1cZF
bWFofdrHxkyfstGlEhlpBotcT7NWkUaBONXZclJtIr/GBpRVdbRRiL5FGDQNYkTy6KKKNyhIt+FT
Dlvh4Tos/KmzuqwoI/sULYt9opDrSmka0LElwNMMa8XK7fmFue3sgUBZs1/2PsyRSJ60dtwAMfA+
hJQP8D66LqGk+KcVGEkNsfsahzGdvXT4DAfYO0C5HumAcjDenPxYlrKQn4rX2sNVoBr3ITt84hja
bBU6CeDbJtr2ZN9uY8B0nyrHebWzdtkmrsHfUZCWoWhidK68i+wmWQ1SsdZbELNRPT5MrNcdMWh3
NYiq9Vd+Uyc73JvuZrQEh7iA5gd3EWn9aELFoOd2VbdKEvLGdLTXumZwNVnc5Yj1CfpbrxcjxfQW
TzQ8vn1vQ6NtaXPpXV7ddd1/dEmJyZPG8tt1s6kKDLLhsuwc4Zlb3cWC5VNZe3waxwCNTjlWp0mB
JyureZUtj9syGsZt6AZ/U40rGzrZ2pUFSHzYLfMq4lWFZ1KDN/Xjgf1TtNL66Eelh87u7XofOfn/
EVKlcoVKFoVYZkg2c3zBZ2mbAvuHbRpsGWQGyz9FNCUWet9xNvztXLAhjoswu+PSf8mDZe6xNSPt
U0hy1SwlVQP9CfoSNi3eieW0vfXN+kcOC+fk61nH1S56NhGD3CYDZuYoHI5hB8W8zxR+bVvzNvee
jRqsqE59jwEvA6nuj8ZaORHnBjsi3RGaRi5EaISY5VkNGhD2jVs20VqFXywtGXrqlnEj9nm4qpAO
ukOkzHMlA0DHRbNl2UIzatY2BfE3O6vUv7SynbiADTq5sCf304LqP2vchy6OnaPpJ6jOOC2nWKP9
zxRpjvVX4gVzKmqOc6nx3574qog6LsmMEV62LfQhP6oTwjA+/OscDJsUuT8l39AX8lyL3b0wbOHy
/fz5W1m8QWgmkOitVSFWz9xhi+K/o9fOUNSjTUAnHVGADL8/ZkAG5dQZg5N6id9G/V2+K8sA1eUk
9qy7VrNfsq6FZzpM5JLLux3TzCEZNOPtWcsdvUuYZ+FKlxYvMWv6Fbb9c2zRf90oZXEYJCht0CtB
R5cPqiAT9SCS+T8exJq2Mm3QjFbQcMKx10aUXbVPqi///piaXDs5w6rHrGZocJ7Tulcvfn+deky9
WD0W6U61+teft8kJ+ZdP3PZt37AMqpO+oXum6f35Exdm3LM+tMK9BrB3n9ogjdTg1SyqI1sLt+oa
nkwTghmAWZGHJ9jCqqPsWXrwOW7H8Vk+EFkhfAXPJOsjIOxyXGIEd3GbblALLQ8DyRBMYSCWvY5I
283qqzNjKC7y6DsJ6kgzUCkcR4+UZVWZYZ36c1lYNLzzw0bqFKvGoUDYsq2cGgBLDglUx0Jk36lF
z8+mHrdrD7fhhe87gmYwPPth0AGpFNpzhDsEmqTaM4cawP/aLE9qjVDIxqYV58BbIh1yUZMiqIYl
ZdK+n1ZVpeQq1pcyF2zDWrLW171t0pSWjDQYF/5GnykojUE33fLyRAkGWM1MgwuhjEemw/w5DqPs
3vQuxFBwm1tWCcQHlWUNcotGZwpcW7H+9LDAfo5XaqXLs5UlbXGMHXOtlmLAbdytN8ZEg8TmcjLk
QDJcBx3NZoYgPqQ4eGPZ7xsfHoSTL84pcWClhKnTb7ClVjDdtsNC0JmIcd8ZmiPuhmekt4HFDJlp
w52iQ4xmOzMP/KfDfcFuePR049eCQ3OP501DshzPd5Nrq/I/xBBkoFbp0z6vqU9RThz3FYYsGq1x
BQ4PrVllc3L4OZzbWoLE3IK4V3hW5BhKInG/ZNDyet0/gj/eI8ULz10XbRJZ1LSk2jxOjb0HwmU/
1cG0W4qhuRp+szUNY77Vbp3vi+hbodWEiJR2ewc/QtAqpYR7G11J2VlbSdv/hGL43SqqeBVDLz1a
dtzfQRPR8kXv2QoDEq1l1I/ACfArWZ/nSk/2nqwbAtGiBFkZtb8eUvNrWZYdVBc65VUN2bZKiano
G1qPlij1U1l1JAiXRG/RJw6gKmrXiO8LTXhd3kGT3W2o0EfHarVLj6Lrkvhjxgaf5S6Bt2tsrSOR
H2ME3ntEFD53LVVYBPb0QQK2KKNeLPvRaICTpdTg2zCmvWX3xy7sxg99JBUJgfuJ/v+udovwQiFm
AfDOCeCzgVARDZov5g1rJNK+JZO8aYN+31fljyWnhuj9D6Yn/fV26QZpCE46mgmOKKYGIVtMS4p2
iOcQOkIPfDrMU3tqJK9KDUo2gQv91ScUe+dMWXKpLZ8z2nRWgbTAWXeD7+YxMq0TbPSpqYNftEsf
TuMs9BsqqhEOH0M0xS+Oj9tWKzxzbXehtff401fM+zmE7Ow1lfqWHEHQfjH8+julnXGtYEqdQ4BH
jMdyiyixJIMEGjTyZuIU60rcHDbuOzKkNLR6tIpbq76oK6caXGeYjiX9DFBYwel9qMGLRGU5H1Tl
K3PTYW8gCjal7oCIEixjCQVnzXmVJLuebXuXmfUd4MK0CeNm3hsUTNcBkvs1ivxoN8gib9DDWXYj
aXC1W4JmzDyGQy9wupyi8ceYluazGF7KAcExYDHzakTGB0FozwrNUs3RQ2cRFGS28UfSTxBL3Nwy
GJ4HA3oNUrwrVzGGEn/amFsdQQ2JIABD+9U15Pu8D3VkfCx1a945g4Ex7o8B2bcF/s8rsDMFlbVd
PO810TF2H3yh+RvPBPiBv4qIlrQZrYNOl3WhyYkIffIylMvwWz8lUdvvTNRkJzUsNheDMZEJfBU+
41hqbGLPjdhh6jR1W8zGDdMKe1jYZvLusBB+JbBbbnDlFyU2owkHajkjqIu9+1xbB7wS9aVsS3/V
ssc+9E7gPYMSIzA19+FdJGdmJerNUvNB09k6S65fAc32SI70yCbEGk69vFV7CIfwrx90xBJMwTCx
8avfoiT6nAu/3w8SaCSkV7+nC8l+zHwde/+TyEEtVRHlWZSI+SWh7LgH06G/9HH1ZCXz1p61b5CD
620wv4R+2O9DIqxooMdn256to8n83UiFliYR7k60GjnOz75BzEASVYJqxBJsDNxq4IKmLuZCl5Ur
kiJi6qFLvGtkwIzhGuQ/oCVxsOdl4JarZr64zBEwQtvrOyQs0wWaFKPYL9G+CsaXJha4VFou64Ou
NUevMY0LGSEICVP8PMVofMmM4PtMJwtpPHlDWkEmYiMrQVrmXb00nwn9HqEtNKI7lyU8Pp0JfFto
rbfq4GYuywhwnomXILAGVGnh3mEKdQ+n7+mEE8kXR7C2YRDvYro1D4jIaONRXG1AGY605Ujf1OrY
fuoFHlKHUENRg6Yn6JzeV/GKKGxO18SKfFKd4kaMyU41jm2yn6sIHcySFs2l48PaUGz8vQVjdjGT
MI3DqryLsTdew9L4rS6g4VOQv3Q5BTY/Xfa4fTcQ+6Oj2jlOVQcHO+SE1UP/ESzUASFIQXVrcJN0
Ro4NZ2QSIW5qreYbNQxp9ymw/CrYlOWL8tNpruPuytL4jhLLPTokCmL5ne91kVuXmFBy0M0pbLgR
a4EX49Cfgwni30j2RQ18bY1xdtq4lNvXNMScE2uqeGNrTrYfW3MGyWFnZwHB3SfT7z4SsL1GN1rv
Qkk7GkmhXwkdo0HXghlLTCt5oxdWMkIqTDJytxEqLvT016O8RCu+MvWuiTao9zkukG4rV74MGl9h
oBKssTpvvzCdrIewbqApl9kxoHljh23+mGfMZ7oJpIw8+291hx9Psad8KsX1hALPmiP74Y3uj7aj
BVWb82++bt0SjMlga4YTeRycCEP6gKsdHIohBKWaLTtKNNWBVFyizSBnP5V5tJzSrrjn0zIdF9MM
z5McIvadpr4UF+U11mvvWUYU7w0CEY/43Tbv3Mx2qL9DhMae62IfaFKw2pNM2+sJz2DtH6xczeQc
lYmAJcSCXTl6vzkOgZSBrKvUZkG33di42En9jlBSpCy3BdX8pszQyysxcw6I7kA9X4Lb90LmQFZ9
mgA3RKPcF6wrrWTUMIHCzVBbQi+DeJUm5Ur1NCw9/tFQBd2FHV3zvsYt2NgJKX+2/TT0LI1sINM7
1K3RWtOw5XlLGV48fd7n4Pg/a5aLhjou049tVPyAUUkoECEfDfGvmGXaYov/jJq/FMdUDo5J5FKf
c+qjK68PT5o9j0eTFj8GAhzvLNvdjTNZ+tMcGNqGMvI+biNJ6SLPauVhTMjdLn/SMiBBeTihJCrT
g+JUIUKAjWiaK8yIMdLyUb8J/RXjAY0As7RRyN0SkApSvNuiZcHqMEF6XWivaIMFjp1m6boKDHp4
lMEPBNMuOxvuJyF78UBZiv5HaxMtBONBQhHoJWdV+F1DtrNuWJmzQkI7kzoQxEWtY5Eh9iNLPPtT
bATPUR4cW9lyjYtlaei0Wle/CNODHxZf0NRau4RAyH1lLR8ggsC9TyJ7PdG+yWrq0q2E9xSOtZt9
NisK06eXZKSC6SEXnDUtZBeOGwEuGb+8vatk3Z6mHRD3QvtqwbdB7Di/pZHnTvOwc9s86LKeOKKt
PrmY7oRpDNNq0r5YnLE7v7G/qURDvUNJGMO81GSeSCozBFC0huw62mSlG0MG0ap5WqguXbokT9D7
kWQ21ZO9H2Z979uTd01KCwQsdYctem2VWtfCMRnNFBQa4UabjHiZfih+gT9LYcM+Re4Qf2nr/kTD
LN5qqRgOfatN6yJfYI1Mjs4lrYgBvJub0u0NtszoCe223waVYezzPj8zg7lXUdY/aTCwZUFwsM4b
nB/5IH4lhSUu9ZCyTTeHD/iUKURRbd7WY2V99NBjzewOLyL39W1i9d/jSQvXBtg1rlZwMs2SqiE+
sV1bEvsd2lwwTQ3cShz6h1Kyi0o9ROg+ASf1gTEhgIvXOa2qczGPycbK+uJiwY1HDAkgQQ0Y8DZ9
ZAhOAhqcWUp4kMSFwubB5jP07Qoj3gL6prxbDiKjwCaMkJ7avqNf8QwLfjdYTb+rEa1sNa+tt33F
f+QvxrzO4fTQm86HSyX5t4mFUlsPwiPxSTEoi484dkF1UTHmP4NFvsDiMpJhOTR6oZ8oii4n8rKy
4auFlPAwOqDI6nJKPiDlGn7SuyOUglyiA/YN8oqkLd/2p48DMtcP+YiOH99aXthfIvGCL/ABgoPU
c/QNxPxh2bESdBd04Yai+mqjgECNHC9XjVLoRgweqPFgWM6m26PzDq2XGNTKleyhGVhOOhy63Olp
AgfZlgImIhMMCrkzfLBnalElEDUgz/23BqTL2muANYxxlH1IapxR+lwM6zVdteTayyFtCctLkrZF
Da+HKy5e2iHzBzBEU21/SxbB70WR/jK0Zr9XZWV3ALntaOBAhbROdDKxI0qseBd4C0pOvVy26SLs
2yCR+O7kEKtB1tWO/cOmqZz20trMuPIwUX0pktaSM8qAu+W+1oMZcTzBD7WlkQgDBoYJQoPPnRxC
PGd7S7e/0dKmPj9hvV2GtCVXO07dFdHfWxQkJg2DNEy5SlG8T2l1bzy09FA7c5ouiV2c9Ja0Kjuv
6w/Cjb+bZN8d8mGwLnY/fEw10oP4HTve5Pt0oZ1vY+mbT3FY7JoMNa8OcvYpwHlAZu3Dtv1kN1o0
a3WbMAlm6PLFWkJvE1fmsyaxVUlHAlrbiSsmFOPcRYkrc9v2fQTFI5etG9bun/iA/V0rG7M0FpLN
0i3T+s0S60pfbISSbsrqbtPzhgt1juZC2JTA4bcpjZrp0TxoDgthzcvby4CgULpB1UD0yLyroxAp
kVQUqiG0iNcKrTWHsDZ0dJAWc3yEHQZjtfbgahXS+kPltdQ5HGWGitI/V0+yKTz/BOUdgXZcVtfa
Q8AxuLG/paxEbk6cmsExlwkBcp+BF55lsSOar5PTSeKhZhChCwDhpMutibqV+Q/+wOqhFTlGZ6wE
oZaOa4LJNRq2mO9yFvQrfCnWrjfp0RMURznSi9G4FdmTDiX/wOYO9kBDphvYgR+1LLKqlYYm+bv1
spyFiOpTn+tnG8rAPet9wPy++bK4mLJkO1g1hg1B6ldSWXAYpGp8iPGYa5b3onuISWukNJuBoO2D
myb6EUA2SlO8yYsjDdVu+pq61W9ROaWX0mriz8KLTz8RYHe3yqvZLDTgrj3BQsvS4t2SB1AX7Paz
uqYUGnRhVlbes6AxuHjtGZpleoKnUD0jaXLxtxLoWJyHJu2unvsJe4l9jJqlyTkdpwcJ0+Q0ZLic
uMAFJ8McivVoYPJ6R56aZdqh73MekbDZHNrL+CZmSBM0ZZrMBlOLTmiStNXUdl4kAfEaNLODRExH
qI53tUHryuo1XSJgkc3U7wlNunYsLHKpw9Ll7tMj/XcGO6lgcnYPS3Ju8QqkxjCwYA0/KhZzkyIG
HOA+E89FysvYskOgLFVsG5J6d0afeo+yJMHRIcdzg0Qh26BsolTmY+yPuSAEMmrSNpweoDNbjD30
yXa7yHoi9DKfP6+djr73kehL+jEZ5X21GADPiJqkqa49Ah/cA14JmbnRN6YfospFxo9xrS3seFsh
BSYVkMM/thwp/QBzN1iiuQYa5bSuGvmwu+nhgWzcRvxifFu/xeP0rTa6mU0h9njcNF+7loQdDuGE
VD3e2zqmfps8DH6hl2rbqGvx1kFCrrTpixPnxyqa3GP8i6JNcLbhdULHhJMJRet74hOi43kUtvpR
5w8CVoLEYrm6/vC9tvpjJFUvheGssPZXpyS1sl0ofkE9aC5TWRTats616KnT02/NyCQ6ckVaLa4R
3myMPTXwqNRz4rNYEuY2awD9P98Liz4wXh8DYE8xc641oDd0O3pqC+nBoxG8S7P06AQauSEgY+uK
zN4uH8pN5/Cx1eQyNsXS7Nn5D5tFS079bBNAGU/f+FXMHXvTrS/Il4/GqL3qTekR2JzvSRAtwXV1
mJz1jlyKuBOr6OjI81Xofrsnx4IllirGUh08pcC+kB61ZD+ek5oqRZzOcKd1gBlJe/fAobE66rPL
xJrnojeUJeIgj9kK894xghw4CrqK7LaHc1EKtnQHZeMQbIePLJ6XdW1DsMNaMWy9Ny0ibaorbOWP
dhvOV8scvwR+RJWmXsytJ9Nty77/oJlddjCXPj7WYXBWmyBSmX/45agdjUbXN/Q8SC0nuDubU+01
QgIGUp5PSqCM1PlxS4SgLG6pl7Ud7qzCqxakqa23J5nrUZPVuK9T9KKwyT62JrUR3Jy/Zk9rP9tl
/5mKKsUQ2152iywtBtZyLxGNHM2UtYAl4b0YrZaTXxr4lSN697RE/X2MduCmhoJvcIHuQWpEvo6S
2rpPrW6CywFJlel0lEdj/gnjJjlpWW3d2JevcQaVVzA2xracONVyxAOrsBoHSt8sKfRa382SXDtq
eGJ8usLrJpLacgcOoy3lSakZXj1Nnw4AustLFglrO84CfapEQTWoAPae7n9KrW68aktxiE1WVgTA
EEbfDDl8BSN9znPBRjGMiKzR8ThnOGh2VFoddtLPbgusTLNmMiCmxv5wIOHvOQwwS/LxE8eUU+Ge
wSfjeSH+0jGkVT5BK8StwjxPbj/eVO4wne4j3n8Dsdyg79ko0Hsw+aLTIX/B8kcnH5tkkhTO2o0q
6UhGAVEb1ZFo4xcob+G22VFOi5DuSdVecQv8HP1ZkVePzCmvHnk0UlJE/KjpwnfSDWsTpCY7vDIZ
n0Iv/+hhiN8VC1/sJKWdTdd/VcozdFD7QKcxI0N3gKaTJKTBK6bk0Z1MlJNrP4GKIIX9W8/0X/Qh
EvsYSgUmEUT7NHdwJAWY50pw5wSJI9w8KYhwp0qkxGPt9ZkdiI2eZwazigStXLu+EGIdai5qUQfA
BGpkrlgj6hk1oIhpDinIk/dyjLqlOw0RTAEa98YlNnGkiXXImoWkw+Q583X7y8yRk7C93Azj73o0
gNrEXOc08pCUilPieTQeCPvRCcs40VQ+9rgs1mPJMtbvYHKpoU6II60GxMdK12D6GXkzoUvPVE9Y
ozdaig+oGXfZdFKVDHsxpgNG9W6FP3oC5zOwyXUKXAZ0aRRXFDE0ERBtsp8LWlBMrNcpzts7VUl7
L4TxwAkIH9jzbpU1+TfXizW+0VfdA29sU0JCji/E1dbMb1qKUaXI8wDclCY+EC+2LgA8b5Bd4DWo
JaBSbmxTucUdpuDFGvTZXovMq3azPoY3n5iBXVFAmO7DD4iNWVjZ2lNqI63Jw+WTJAnurTDlD5FC
wST5iOUAWoWvpZeW9f/On4Pi4gUjMAYxPKUJmMoh59RYfMLj+RbrXZaXv1XS3wJSMzipW9Nw1pU8
QbZIoH9NzO3YhmBPHltWJHfCUzMwmUt9JsFm+EBRnk+5oE2HFGhcN3DuNlMQozXv8fa1GSwAqzPH
y8i5d6oSd2sjgB2Er+971wwaci8Dl86c/qWZo/zc/TEseDw5h7MKF1aKN+rNMmoVSCC0WfMp2Fmf
SJmyHoSvOs9Nkq1atI2LVTY3rw3qm7rVGfaqL3FH+/AXa0RYIlohhrB3gSMqyB1T6m4bnwK4AGvF
Tj5o90TNBJxUNFD+sDQu2MeJcM0fPhjgg0mA2WQK6CzQ0/tjaZE96RkOQqKZ2lwcjel+iseXEfvf
SQ3tSOJHKqZPBaCSXSjdBWqIHOq2dZahT5GP+RJ8n7A0jZKEuracONTsYUj1r2/nN6+gpoymwkb/
JMJkJwKI+7jU2QiwwFsrabQSSc/wmdjRYsrFL26j+Bg81D/igwZVkE9Y7ykh9nm6SdmOE28TJPFB
+TRrWbhHkkbOr5WWG5i9vxtyuy7z9ixRbyw4Bf97VOfXKOu+NtnYYjqqbRC7hX+bffRwvT2eOt2y
OaCxEqFWidYcCONaYSZDURo7Z4QTou72HIFNuwynovIIYFVbn2GNy94+pcZFDGl+iqvAEuhj6LV2
McoOUy773gdjSmESzRn4GHpUk/zMB+WONHAbjrbp7jXhzj1fOpV34bOKtLPD6HfRs8ASQhNv8dje
dV8FGQv7qSXxE+Cgu6G9AoFPGuMpUeW3pn/lq94aRD/fk6Krn2me/yraVOwbriMnGgbbMuywIU38
tRkJNpvEzwrwLp1HWAqbnA1Ojfnkt6Dy+nqE6B9rNBFUSE9jxDjLM3xbaTRtJiqaW65ew8mI2myv
bCQRjnYW2+lxYkVElYGOcRnrRDwM/mlSjbMs0TgFjZYIJy++lHJw+mrrQHI82lK4G0p0U28Qc8vy
Hr8OtWY9Eei6LIhEkbRQBiG6vJL4wwptSwvt/0qVeq0n/Xh+c4jllkEFPOW6KmM82OTzf7f9cdJR
DPeF52MpFA2JcNPycMfYOsemfm+92NuALyVGTgei3EiN1gITY4NY1lsrVpJChJCzTSclQ5MUmbnt
EbjjVmcAlNpxMschP8g2jtqR9nJ6YHPLdTvix1DvG09qSHJnPDnL+FyDefqnJhgLR3+NJQwVj1xf
aFLxl1hU5owy+jLmTUe2hWmvUYEsWHk1cRv8fNoFyL23lQ3IDNYh3RSOvF1YYUZqJS4bqQVNZDlk
pjtsBLYQTvtq78o14VJAmHcsanWryho/YboNdhA0T46RhQ9PDnDqgG+Ei34oFkp4Gf7XDSk63j1J
nXZNbxt35mS59x6ar+VSLgCfHm3jDuWDsjt7IGbpeir7c+iO+9SZnx2zEJckX+wdv1G0cifMm7lm
PofsyM5+OjK4k0tP+LOK+lBOVBsgNUmftb+1EbIe2DusIjdMLoRPWfsssj7M8OWH1Sy/4FEOwYS4
BhZDviWZgYoxHTPlyjFklaUZzZF2Ebh3RAKndEm0Y5CBOZZM3IHGw72tA5+OulvsCotzke5H8YzY
LzoU+Visg8j5PJjNEzT7hoyCi0m/7Kyc5SS4w8/oSbX0yuBLrHnGbqkRQrohrnSsioEH4BNUni17
qWowBL9rUXq0Vxb0o6a0SyqASmwhIXm7pDQmGSJVjeuPGdTrtnNYEx48xHjdxiUw9oExPhRv7T1G
Wnjzj0x2VyiY9QDfwGrbIaeBGhDMMH9NI87cnivFltYCzpmMKPTURXOOp4IkZM2yMC5Y/nmkm3m2
SJmih71VqcvvYsfQSyixBUu8DpTwnjWWswlK6rgRJwgXcGcBcyCyL0CE6MjYSIbYA0mdZQc9O0BW
lQbNbwHXhl0l/WeAhEaKMuVhai0i35g1qI55OB4JCtH6zNmaJjJKt666a4jthnQOEnKdQRBN4THV
QKahCuh6RDNSVf5IYqS7yyuoG2vRI8Tv4BUVJCtm0fcMGQvojdi5jWVsvsnZohpNW9piWq5HKzwY
0uigafvYip8zdxnuo7ApSI3mR5Mt5WVwODDKwAzvHLYfu6D+0oTCeHZss4CYozugh/HKd2gj1l4Y
W3t7KX7MM0frQNIuSuwaLfFcSy9XE+4NjblBGaezXieFT+csVQuROAqnSxh5GKdHU2wWv8faTWt6
u1S4kRZwZUh03QqD+DBBQtILykOibJZD4Ma7SiDuV4Mj5yi7KT4ZPQqHvI3kH5nzsiVut3Th/EsL
wOYYxNFR3eNLekoEuDErgLgdm5IkR6WkW7A8dBknfUa80cPQ+uDuEfmEShFJNeXyiujFNQuoibIu
lhQzoS4gi7fgUPMDSZpPijTTmTOZ2nq5dUFX3OoeoWxYJcDFoYw3A4B7aIoRMBY6F4tcTwhUE2e3
ts4h9f+DQuBYsqI7GdP5X6vchP2/NG6W6QjLghShw9M0nD9r3JCA8es2dbavMAOO9AIOLhFE656s
hX6u2kcm9B9F2Lywzh7IeQ75OxZASZvIy0isrusz6qf51Jaw6/uBinI9ADzL9JQTGzdFlIr1OFFv
ZwcT7Nhh8pEKtmVBhF2FQ90xpqM1su5yOUVXDhpmzOigyBEkbTQPBjO1G/zp4ZCd0uRQSrtI6uv0
XSOHZG/ydU+Tyx5A+mzAWLRbn54PqEam5f/jY/L/8jE5EA+oYNs+ADPP8P8qvkw6HVS1zdZMJ4Fo
BQt0M0iZnhpye/j9lrrLMnMml+/EtEoWoexWqMEpzY4paXhKOlmvbqPqbg9CHCjsMLvrMV4negJc
ICrZ7SsyeNyi4nBEdELfnnyGBFFNnUM5b8H8hAXCsVwbG8hSXKxpZPbXWUek5pPIsVU7xFYaQC6J
oSWvHWumQTu1bXKmV2W/wHnGfUuZm8PXp4DHAqVTpW/NDdb/+pMz9b+qKB3dMnRbfnimw2z+VzWx
YH9p2kk+7AV6VCSG882RQ8Vm8bY4TBnYCvSdeqJ03Ve/ZbnoaG57UkNnpN3bLXVX/PFE5i3UN6hR
bwys3m+54qhKjVNHOot6SPyRN/5+V91CbGZvpjJv1+quGhb5Q9rkoNMaP9nkpTjrOJzisxoyQf8E
yCuXVOmJnySg+X14f8y4tyb2UfWUkWQYAwykJ5bePnNWaHdIFu7GkNQXdTeGQekihs5OuQWiUT2m
Br/LveNkVL9B31k5CfXyrNU46unSGZe+RQ1D3QrnA2kF9Vbz45C2wiVogSLYDeYhC+ejihhWDyWw
uN/ChpsGEribGp//8nj0xytMg5BDSJ7oOf54TL1fvWNJGtaRVJC3CkkcoRw/CT9DhNejrZ+kBFs9
pp59v4sdC9u2uv928y/Pq7tqyBdIx+rW28+px/KY6dmafWBy9cgAldWNZtno+AHWNBhplMlhNilA
bdTN0JTqoIze+SDf8/4aU/LJ3+/iyjwONmXVsJFpNZKP0NPiugD2oqcb6ABC5V2X6a5l6ZuhPgyw
0mblMl2oxUwXAxn8Gp4dKSvysfcn3u8m8onINgeYkWZ2SjQvuplZczPLgotuE90LREFc2zMWt0bH
vtQWg+wS6PVbNmkol3tavBzAVsfHRbK53zJL5S11l81DAbjQI3XP+cEkXz9mCmboGNk9Fj7UAMTD
LWrTOQF/Ioe5y9iKBF20A1R5BikvDiEAjLNqctk+i3ZJKBTRJjg4txo14TYIE2uTkX/4yGVOAymR
EGakjFs9Ri1suKv54t+/T/8R/iwfbzaD9r/+wf3vZTUDr6W4/ue7/3WNvzfo1H51/5Bv++Nlf3nV
S5nz768v+dM7+MG//8ebr93XP93ZFlSs56f+ZzM//2z7rFM/nV9RvvL/++S//VQ/5WWufv7n376X
fdHJnxbGZfG335+ShgrDQjj+7//8839/8vY1532Xr2X7v17+82vb8U7d/btjCb462xaO53LxHn++
PaH/XfeE5xLIIrBoyMs2k1sX/effTPPvNqYTz9d93zAN3ccn0JYoYOQv8nffwMrkW65HkQh71t/+
57f60xfz/kX9G7S8RxkXXcu7bUcuDt6NIpppCBdXAr/bnxcNaQQLoum1DJ9aUSBkKacXJ8SqtfLo
fP4WdmaGq8VMvqeROd7iUetZD2kioxO71KBeuimf1v9N3Xntxo5tWfZX+gcI0JvHpguGN5JC5oWQ
pfeeX98jCoVGVuNWFbrfGkhc5M3Mc3QUIvdeZs4xJeOR1Dcs0fyRVOKcsFQrq98UVUBli2aVKU5D
osmWllsDeRirZEuoCLZUCN3PNdq9Fz1JmNtnpVIhosgQTtnANph5t1GVn2a5NV7Fup12YpbqLilB
44lRpB506jpBlVcySAS1xQOf6Fr/ZLZm9GyNmX5oExZZjS6HmFyYMX2HZGf5jAfYRkfSJP8JhqLD
4TUWEXdpJJxyAQ72Omv4xaqx1+46AEACpeumu6tLTLenDbX6pMSGIuH5N8idqhNzfKrzBu3qY1Ji
i1nZHVKzUbA8WFntmakqBnoxWwdRmc3XxZxmC2uBLuj2hDX7omNBfIJ8ntwbeDAfINImcgoYWY9L
Y+wHxeiGhzVveqI0xoI3kFeX23SlAvM3CnP87JXu8XnIjT3Dajkm1VB9ge6UQ2/Ssdirk2gBei46
3deaRfWwdC3n0ZSKG6ILC9GMWPsyIRYAzy3JG6KmfDhFdai9YVlLb8ncyjcgFupdKRkxR6ATY0Z5
Y/2ykvvym6PT3Mfcpd5Yy6mTxVK9Kybm1hzQ4sCkSuRW1iaLEKQ84tgdovqW1/TPzICKAMpeC8Vi
JNaiqpmxpX1/tXLM9Sa0L1w5xrpX0AQckmKQqCDZRIxOMpTWDcJMdXqYWx14MmPi6IWINl6AiMjI
0ZQkn5Adci5gmBAoK8KgrXMrdLMoLw5xLbAMytmAog+TwTp2XW2neAfJ+ET1vR0mJk16OKv3pFmi
SzXIyYcyqP2paXjosBiyWhC4tLcZfECPNUyz2nR40l3ui+yHH46MzmVJVW9hBk+F1KCSD6UqRxRn
1sSdyFmX+vA69YtaJcDTCstw8LU9Wrq0YsDHRPRgMIIOYvKUN49X4APJIzpKPS9cg/IARbUcnQiq
TyDfmoiw80GLbVmPCVQq2iGkY9fibY+W6A9XrPTbwIjbxrCPCfWzcIdiUlBPepJD05D03rdUkqfx
aCYP523S7KzFLLZqDb+cC1EDKll1y+xMFoPQUNFqd1mT6QPiKbnVtUQfpxjWj2hawpNShA3SqhhJ
fDuKL5gZxvskECeYTfn6GyeDKQbpynhcUaaBjGCU/4ssKHsITOpNwI7wyR6GYWUE/dAlWYO+g58a
YTRGGmRaLp2ZgKPYDrv8hHci2U/5OBkbPZ0i0g47M37p1rgIFrCLQa/JpJCO2oTEnk8wXmzJWpAz
V1I5uUk/GUcSXicqbJkAK7lLz8aipVvD6msH0c2io0216s9KK1r4LJnZX1Lkl34/6IDF9MjsgiVO
ugusrOyTf928AnsjYB3b0UuxwOttAYyzc28ocDBp5J7YmtJmEfmBWbyYZ1KOVQ/ebvqWIfR8lzMz
Dbp0KnK7LfL8gOVe89KFAeNUpNJ+kXrRLzKEW/zJxkDXDPavIXEbkgy/WpumCB/b3OS2FTYkPMMf
+oXSGhZPYSkbW0SM6zNS6uKyYpPYNHSEx1VsjdpFJILClUOUFXo9fDCOVU5GrTca4drGfLFMQd/L
KgmTEgMPt1fC5TJghIp5CtolsqcujlfcslK3QScsJRQ+cukrZhUz24NUSMya2d4Mi2mCwZbL50vm
h5rx3Wspd+hgazJ3qjFJfmMCyi5dvaQvGbi4HAdAiIMlHlfhNhaS9LFym9XgrjBNLR54CzHIu0pP
HUvDWR8vFmimemqkD2sm4Bw5SslWm4PuDJuIJ74um/q36FCFZARrnBgr9f0mmRp9D7upP6hYOxUb
GweqQmtut60xS0/1Gk1BJvXp6SEVPddypL6Gs9kKtjKr5XNFFRST6ldgDmkl7BdkabM7WfFywiWp
vybYLIeyzC1iY1U08AZvSVdFbzJxUE9Gzpp9ntX0LBhtEchhbn7M6QhfPC+l6Niupfbd44vyGhkO
mAy95ShFrQabKOdYqsc2/a7reMJH3uMADsUKgS1Rr6CJTTJCl4lkudx6kaSw30pG3NM6yaL5rCWS
ecPQkEGDSxRfaMB2MS8T/bbPxFMNio0R7TDhAKsast4zo7JYA8/MuYwpdqNuTH8anOEINc3kVVJl
yxubtnlChmb8ktxk1nZE7N8LiFqGJqLSfuaxPvvEEhJfP0rlYUX9eKyiREN/JeMAjefJtLPc1I/R
uCgcv6pGDhxX+TuRSLmHMRXEKgN78auJzTG1OWUfQYqZhnqikOXTFLYz7Lqsyk4QognymAcpUCKz
dfRRQfpHsIrKRNlLVzSvExT0i9QL+S8EHMZrUbKuPK74dmza7E4HMEmhnjHbVEmhX5ZnS67HHWOJ
+hh35FjoXRNfpViCwjO18rZQo/jSyo38pKsoG+jqSdSVuwdiWlPJY7aa9MBkJnrqlVja1CIoXEdF
p/oqa9L42vES35TJ4Kld0gHDcYNk6xqpsQbMD0zuPUUzvpNYrH0mvCOsPECxkSKPIxymNbEmRgnA
xUnbFnNo3oTyToiF5hSXY7hNGdMfsixs9pIplGdGNxaWZXFWTqaFFK3WevLJrKzAgW0iZFPlOdzB
rF0/KyVZEQrKHTdgpXyw6Zb9CKjmW0My6KWIi3ZbRERxzvWURP8208W0hZ1GQhQmDLtB3mYEiOfr
T05OdLTHYlsj1msWQ/XwP4RuKhiys8YD2tYYEltUpMY3w8rskUCgmCeNFNeDISySJ8zYtZUyGzR3
GJq5tifwUK+xapIAqYZ6wFC2rdmedACVGFaOTtRWuBCYhe0ZfBWbJZcF5G2pcogqXfvuBjZZtsa1
emnmttibJhI1brb0Penl5blfLAoVlPLmrsLFeMxz5ONGjn9MYHx7nPDA7tqoDBWurX/LDJktY4/1
ghxjVSJcTa4W87SWaXZ46IGeSaKJnuWlGLe9GA9vCLiXLWED4St3WbklRBx0FDm0DNiVUAhnfIz4
qcxGIEhm7uZ+cgySaAKFR/2Fiim9F0Rh+oiM4YHmkT5d2r5sXchBMv4dUwA2mpsQW5KilkkYV/vG
lRZ0LXGLzkHJuo+Y3E83TyNyZx76DrsqhtCNiGE/63oVv3ZFtbw2ijE/i+uoPGuoAbaE/LE2aJRE
jzdWrnyG5pgFs9q9NqDL1hq0dsIPzK3TtUP4J5PKCFuW47ZGFUXn8ZnEwGVt1aS+6CMt9lllw9oX
zEVx5RX1U5fzW8Q6T9IkK5XpgHIrv/NFGq8GxqoXpQKbThqXeRS7gnUmMoeQHllEskpEjksk0/yV
z0JyR0QC4ECsunFAybIIV1HQUqC60EZsauSZwHqNmqZZDYCRo5CgTJCbwdioRkath7cy8ZNIEr0I
nt4DUBCXvLtGfKz0ZbxUigTsaxw5T/Hv0ixXshcqJvQ1zNf4PpBtzLtI0mWiq3lPFnUecLapgJlN
Ez7s9Ii6LaaBvItJUPhbyA/XRdIo0eKJQiws4xTYfhZ5Ux3hxjSifA9jarykqSidKj48rDYSXxMj
ayk5haIs91HLjH0ys2lZBN4ymC0W7oE8AjadVnsljXIPPJh8LTB6fMriWJLiIalM4CU2BkTYP/Re
sA4QxmWSdFWrmQt36XXkEYUcMIgM7/Oow85fh1xA2JdNBIBI0nFm6/W2lEbxubKr2PTVqpHJs4Z9
YOLzYQ2XjjxMGP8/V6uHZoDy8NqzCfiBV5GeudSGH3MyR6+N0upg5p24MQXyv/V2tVQHAorlTaE2
fkxVWG8fgLDnEXGkLTFUudB6GSdhlcqE+GsCSeEXhuTKRX1mhwiSg2rUNLo8Y/6eWLr/gbyMr8QO
VM99n04/g4R0SrGEiHk+Lus2rqRPndV2QHK79bpEvNzdo5sCJ1NBumYI6YdqsZ7FAcg7Wy5sip6u
RcVFXueOtDQjfhmjKrqakmGRlDRUJ4nEWtbYCBcKtVMBPtelm89yxtrMWK+NZDbfQ6Sqd4xJ8ccw
RcKPVrcsrXTsFmgHTNpaS0eO0ci1h9sLT2HGYU6VBbdulim9J+mxHcMdkfo6c/HjglM/ttleqfuJ
CMZLo9U8wHw26mnF7Pqp4HZF/GhG33UciQB6OlknrMgUjtSP4ykWNC3zyQfV7QGt5OSIQ0Fuh5ix
kgll+bsZmCnPGAO4GJn57hAaAjgx2B4Rfjw+czopNA9xxxC1yfErsGJwtKo0/+DVEdAKJUPHpCGh
T9Z0fACi2OZ3Q68h+PYW4tZKNvDkIoRzTFx6/qyv+m+G688xVxDT7hLyy5UEJoQNSTM/h8O8JBA3
OqLtDQkfjBRV4kFeNT5kiwupbrnO8gR/JZ1X0d+xqOkw9PhDHmm5upyvUovBVIOGWxQlPSc0sZcq
1sIBjvNgJjbs+drj02q93OiTazUXAiKJjG65EgUUf+pAZZKR3SbTIuwYSFYo4BT8DUUl8ZYhNupb
pX+rEzSmDeC2W2gOqWvMHJqutnYVLml1PPfYoQNLlIfdStzRkbgSZFDJsipQbfCBtn6fzWjkB6Gi
BptFyTerVfmaslEE1lvqFgroVsCb1BfFjvA8UEcEqBinsQnRM8iQp/giEO9kE6i2ZOcpsvCBb9HQ
u+xjyRSmtGu3Rn4rc74L5IiSM5UO69nIauQNAAjNY40SPKO6EgoFv6si3zCeV3uOrPygmKZM1jPP
wBbAP6LCWuhG60wa3oDNwFLusrCor9MirE+iBs9ZWAz9RcyaaTch6MZypKoUzNnQRB8N2rA/kabh
K1GHnpuEjo0GnYS4Lq/jbdII4psgxcUtIf6ndUwsufcRR/vNzOYGnF8R6zDhVkF6EkrjwfdDt8To
OK8xoTeAKExHn7XsL9UWPjgGnvXrqEjdbyqU6g96z6Kw2VhkPwO6jHNdr70vWE37tFYFsFyMecwz
1GJES6/Hxvey6MIR4Dhb2rHVOY5ITcy/Q07TfdyTyFu3/fQarxU/vAaDYpoOAzpfxfgtrCQcHJZf
MSwUVYtKB8qCIjt43OaIvjxFhxCWOoadWBHWdz2PCyrELHqPs4qM3KYfXW2AT5WP9NOGLtHhyHEd
H3Q2EBFeiTj5Mtelc+B+9Ae5lM1XAQX7T7roCoMPvRiepnKY6AcZo+EJakhoDJswxLmExb21Z6NZ
vzLmarpfY0x5GbCfkliU1cPihYYm3fsBl4gnz0rzM8QFp8EQTVNhEwjAfMIYNWXH+1GiZTQoQaAq
iVZQ0Om8paIw3wpdRNCQI1aTbLmrxaugdZ2XjT1Ja2kXSYmvxoP5huQp3FthNS+73lKQr9ViAXNA
UPCMdDmWOQd3p4hnCeUj70wh/QFZyF/VtY+aDchbNMctHNhf3Zgj4AB53RynOTcvytAlEscXLR9m
wHW5VGoIdluQMp1bOyy0h3ksqz/CjpEKHlPSHlZdJgS7GsTGxm3XyG5krOGLWUbVRwovmnSQUX+B
elLgQRYMeHOoo+oGe3ufYM8lvFdfT4sA2Izlk/ph5i2D03UY59dWVuFlKqopXvJyZivAonHxaKuw
DzfkQBCFo6TP+UyQngsGQSXrhGgFwVXNuTyokmkF2SjPzqBP3Q+wOGFDgjjkPAvy4kZPWs2THhv8
CrmOY1SU6OFaZ59jGJuBihX0oBdsC3BOjMPzpHT6RgbEdGq7urlQoud4eFBROtZSrNca/v41J5nT
x6zccBTLA8GDpDHFbtGROaWx+tjNaQE5xqjIsJ7Rztr6lIW+msGLKLDiELScgfVNurV+Zg8JubkU
5Ecra9Ra6/YNCgWzX1Hs9XLxzETU9LOqMf9wCQp/mpGIZ2G2MlA0YRX5uSz2P0XGrJSGP3ETfQ4/
cOMpG4tMLrjagr4Bx7IQezCBix57rjvTXI1Pc47rS9HroS0Xg/Az1QndNpAiIuGVet7Gs6A9SYOi
vK2J0PxmVRi/Y2ePgyhCcYrR+Fu3imWrkm751rREINuEjElcEGqkO12Ga7Bfp/BmkDP6MbUCVjJj
KJTd2GrjF1IzC1OZNLphXNQOzQdLPBMYPVZnBgEeDonyL7NqLegmVLbU3vIH0NJZctLRbJ6xDVo/
WlyTK4lZQbwxSStcMZyQmCY1zn2HGGYS0/G2OxGARq8mZsFbKwhbKJu/kLgGscQsMjeLx56OtmcK
hJiMzpnhod3KurWJlLx8wrMUY8iIHjF0SY3qX074dTbaR7ZVas+NYFsKrSOsscp8k+Ze+FXXVfgE
ot9vQ5mbuedwQphMEsqmUAqVLjmpkkPXLHoM0WrW39uRrwGTVjO8Ls6Q6kB6NY8SyMAvAekXVl2z
U1yyBpFs1+18GCQTRn4K/mhjxVEK4azMNK8Y1piWHGgIAlqW7Y4gMvC1Mbw12P1Vg9CdtQPbskDs
F6KHGBLTeo9IRM7fSG5sLyg4BFI44zA/LtWs8VyZ0mFB0rTFSThvo9IkdDWVSwzQ1tz/aBnmGnjZ
xBYwmZBbJEMr9Q8YAgjPqmXukNIJN/4MdRDSR+4w+pUvywpTqtT6Hv+nzNSkr0dPl4X+koW1QFUW
lUHZlswKtUhgxhdPVw7WyWPYk2+nSFX8opUUbxDlZteZbHhBOKevcteVA3VobwVSRJy0gg3luU7k
8sVY6S4j0rG5frPxs55QdIYUEgESPFxbRCVJnyaTtUAFGu6Pcym+LdqaemxrOo9NBFpDFMDJwYqW
wVO6DOTEkDZMV8d0m+HJdzRD7Z6KOgUIThXnUKTy3Kl5cTShOQVW3lkeW3wcnIaY2XzU3K1JGHtz
CgzG7tGMbsIxiXbNROxJXvW8vUJPvkmYsAsqlEVyOqOSYODM7XMD9J1HQzMjym1yWXd5aoz+lAD4
t5pQeaqkYZScFcIm6jOrI+6AugP5lGoWBLREVvdTRGpGDnEKu58QOnb+DaQTfckMdZsuLLBsM9eS
xqFtNJ7zh7+3qgwpiCZN2Ot6nEwuOA+hvk48mTcV1Q6RhJNa5ZuMThPvOSzHrzTp9DPJ7OkbYSUK
KGpkeBdalwrcX4h7TwMdstqscYd7sgjDnXhK/XmhysHKV3bqDf1sM/tchFnoAl7t3wzF7CTHAHUq
empcpS/KBNiYUQ5OIyMzki1BjOC4hEwUYndmBP1NdQc0SYXdK7CNLpfHASuEn9qs8yNoeipmrM0T
t7y8aONttUbjGlsqECdDSKMT9rghe4jzQ9MFqyz3gYopJ/HgMkWFo8cMK90+XEaRjgP9GuxP/NNu
OHdJD1ahypkRiPXyPbNMXhyEYgpTeqDiSBOTcKTq7ppyDtgWhpsqz6xov4xtqL2h8RX/xBrw49Mk
z5hD+MmlL123JImdxgIyb06kfKLvZCCdfFfa1MPw4FEVPFIKit9kWpX2JEVruNg9U/DpG+k5OjsJ
kgiUuTydf8W5anN3sJgGezk/SARKEfWha4WPyevKKpeypJKM71kUJtjTOOZTr5kHjhAohXoQaVLV
enolZHT7CI5SNy3w7VNEG+gSyzpNZL+SzXpX9QLtRbTKxq5RJ+GirPjm8i7WE459s5e+wqovbiJS
w0DmMn6SIqs+ErJGPhYIGa5Y/ttlp2Dx/0CJkP6s7cBYMF3bi0kSdWFHiNssMJSIKs2GrmnkClRD
pd9y3Q3HRBPR5XHWpL3dcSFhXSiE+K0TUuu3o6L9nfAsp97QC5yrOaMwQuzJvv6NpmhMN0JhobSH
2NfaJhM6DAiMqhdRyz9TMOysAVkUnIbQemDYcbcKTZn/Gaban6tVxrsXzesmFgmCL1veITTv8iO+
Zc3e+MZUT1lbiPKrrJ6jNtL2Bnrl15WIIp+sKCCCTOmEHYb4jEUtgX3qXA2fPYtTonhNGSoHLc0n
U1fKbTYe+d8gFsU7uTzLmVCGxCslpfte+mTw61oXcCilU3xs2dm6sT7p1wHbsA+cj1Ku75qZDaha
yPuR/LFbISvDE059ZdOp5rCLa2BLaAjN5E2Xs4qdg8FUSVq6cxFPgE7I0N6EEzm0OZtNV20M09NM
oeZMlOaXpWdnTPpxuxumXkfAGQmbvExaP1kGwD3G0iTIY6rlJKf94E60b4AlyR1zY0x6CK9pTG+A
6pOn0YCiopkySdOo1ml+FcdqmvkSGZgakqyc7nSHpAvL4Ntg28OeSyERflD8W5e6iGUUlWUUWGE3
IcRscql3ukSB755h5uJm65CC2ICO9ZdwJRAd/2BfnLiWjTOkdgykwHr7Sy+wWcCqzONvx5wyxDmE
slvg77KpPXRXjib1KNdAL6BiJpDKtFl9r4rH3NCYia+1RJMPLeQnTgMOWEnC40xjVwy5aMOyKGt+
crOqeTBeJU6fKB8F7/9ePfKvdSH/QUiy+a0e2ovu/wfxiIae7j8Xjxw/vz+r//H0P2//QUHy+DX/
riBB84EATxEtXZEU1XhIOP5dQsK/0RTF0NGQiJIFe+ifEhKkHSJBPkj3LEzC8v+WkKAukUTdBJCj
KLquW5b8fyUhUf4TAcnjn/+DMMo5bNaN1YDVHlUvtE5EVr4wtJoijq/pQjIgGQmvvMAT8QiHzFLe
//EZ/buU5Z/SFYVv4F8KVx7//B9fFwVf18tdNaKV8Ndhl0tPMPBOZfQi0Q+J9GFnrW8/w7xma6u7
nYG7HMy66A3qremBnciOmDM9WH9JuiYFuPSshVWjfp7wfk2qGRgY2c3snQuVUmqPYAXlw9d//WeX
TfE/+cM/hJb/+MOTRTAW5AKM+yzB2PGbal958kFxqD7O6fJdg2Vdf5fSnzGfxm+J5Qdq4ukipotN
7pG1XCardYz8JLwnX/y/xzCjQg8tHyT5cOzhFBdPRvaSYSpoC1+mZQntCfYVcUnzrvpo/hicu5gx
420VdEF5LD+62E5t1RddlrWbJQg9zeXg8gYP4Zkr2NphtamUvcgDvOAITupmXnkW7C/DZhXnhTTF
BzZfRBaiMQlfNWa8BgSf/BnN0BwHabMNpXe9PuU52Qy7QvQM5SVDOzGJ3pS/WiiGMpQuJkrZBWXe
4HTjGWWKGfls9JZ898GirtrhM9aSMyCC5gZ7wOgCnXqBQrTytU70sdCx03Gz2UaogwAnA0FFkm3o
ULjl7TNfkGzwvpVcqdMh7/hpu1Obw1Sc1P7elCQOBArRxnWgx4GkBkzJm+FsRpx7ePG3yvijVwsA
FrSEQVHRyvoZJYe23BBX2lbqwCsDBs9m/yt2h5cOxXx2iwnzOuaar9qF6uVMXG/dRBynXXtz7fR3
QT3qTIX7xVXbMwEU/CXtyISVuGagSdnJO9sEuFn2+Kl+i9+DYveYGkH76SZwIGS+Evg4Nom5I91m
wwnZdtWNo39XyNq/CEN+LzcdH2ynbwWKtqfkbZZ7QhGkV5DcthidunCzdM8sWxxG7XY2NW6oxk7G
j104JoNLZV5kDxT1p/64ApwWNqbL50T9b7hwRVNwV+zg80Ax9mXpKveV/7E8ZtaFyz4kWe7DQl5o
dtJ1Bj73bvQbX/bpz7eKl+/yFyuQd5pv+ZoPXAgbBqyWTfZVJqf/+hV7qOf+5fHwePP+8YbNulSQ
3GkhNnnKL+Gu2UlBfFZO2lHZlaf5VO7Ko3Qp/hsJvvTAyP4LFZ360Jz/46ulc6uoYsZXKw/0Baf2
QkjAR/wUbVBznNpT8b48AWE4mqfq//Ur/h9AWxl40DrFJnmxZ3EX7vT7um028Tk76gfzrO3yk3jQ
A/nVPCnP/80nioDnP/kuH1jjf3yXYw5aDmnPsFfOTeP0/Hh5vtikvFqnZDdv9V3+PFd2PNrFfdlJ
2ybQvdXPAl6BXesPO/6Z37rKttuVB+tb8cdDe+nPtZ/sy0uCtCmn0g7i8NhbNmMYIXFXtAVuI5EM
48uZE8leRHfDcJX+ZQEc5zQFNjY3DjH42fLRoif+kiB0XBMygSBzEcO3uEPqpJ7kEQNvOKPoHE6V
fzW6zZz5w7LVkPG/1Qd5E+Hanw/9eBVbR8TP0280PSCaG2fwtA+7Q85uRLEJ/Fn+FsRofNv3DILp
31ww+bMBm+l/OtS/2C42xVU80qyxfTQ/m1tzsvbP3YZkWxaNGkvzysmOfUBKMkq+AduNvaD0tUO/
EECjOANfcssXIDjLlmzLIzXXdGvM0KmL34jxS5G7BvajyDflTVPgcfy1OH2r+s96y7rvvH7vmc6X
f5GInCVAWzR/y8dpL7w/2v3UlVQ33RT6ro6CATTlr/iFvQU4RqfB53Tb7+hrfZ8M8A/uLNjF13wR
ryjhOLT2c/YBsQzab0toBw1V4RKIBWckzGF9Pf6m7j0eiO7PGOz1OzmxWw2ioLkrzdVSH/eI4vBD
sgL87HuasOlVv4k38Zpv42flbfAYe/lMFI/5sQoGp+Ul6t0f0rpd3c/c6AzFRmF4yvHoW4jEGmfk
WZHdmrOXWd8WWbOfbcpAO7Yeiw5n9eXrBILBAdBnNx7RKI0jOvVh9GffOot/8WUfuandOsA3bM2G
GWanjrHN3xrPOg93nXTGxJbcVLFVbzpy6W0NL/RZR+74FustEk5nwTmEPPs3RQT6upylU/TRZZve
ukZAM5d7x3sQPZcxignIlhiqlvJL/LX2za1+b995CBr+Qi+TbtDAt11g4vKCAe5oXotjz4n+RNzo
XvLCflgQfHPcMr7qn1mCOvFZaha7eoF/zi/lN9BLB62ZdBOXJzP3lasIgZCr9IYhT7mJW+HafhLe
dW3epOtyNg+CxwntKQdURk7mLG5vg0Oyn3UnCqqb8Gb42uHxYQpO7IS7j35r8V+nfuNgDPNjPzsa
Tm2/S47uD89k321ibwka/312vuEg+EAnftKOq6v/TC75KXxCCkGq0MOEaOuXbNewDeF3U21pt+64
s1wM0OiAPzNlw9w3LZ24cRmAd5MnfUkkqbiil9HPseBj7l4jYOXiFxskNZQXDH9uPHczdzAdpEo1
Z5MU4Jf+iOHPVn9SBPBvomUb5d6EoEuliEWEKRf2QL97qo966I6QwHllXWFTHXgT101xKGIPYIyd
HTRPOEXXRLhXHyTYHUaGg4NTFO70NzUOUtGFB18+CuOmU3xxdlBWzZYv008SsPGhelEA+MQn1drR
t9Kr9KoEqtdvoRCZm7zbolE9rdvh1Jz0XXEX9utluo7fsmbPbdDFTtu4vJHg4mKeZEDBo51+00gW
V0jDTPXokEvkfCbqz20iOi0a4dFNrIOZ7Ulbnga3m6+aErTdfu0vSNxWHHboe3ryNXLEGJdwOc2L
t25mqCPzrn4tn7J9tO/xRbO7vMvSe218WdmHLrwab9GavXeiETQ9uGsxdhCddc/R8ofetEy99CW/
5nP/DL3myyiZk0VOZUKpfJyUU5Ae59SmQGW8DIhxYWQx4mG34x/hbXweL9brmNcI2Zrmo5I7oiR9
HTmLkMlwGWHiZQy8fotf8924yRfxspyLlX0p9R79/3f/Gb33t/EavTXThUThjaiPLLBIAkXcKFET
yt5AbEjeO2HyEeUbIolQXNuoNfrYqZIXglTjbJuXbkIJ1d5K0Hv9k/nb/6i6TdWctE42HoZTf1bf
9SeKnGF5UwV9a/Sx3c0yvJmE9BceCYAgn0lyhsEUjVtLDvLIV2/VTxqS0h6A+6yfzLs4fmXdzyJt
hbfi3r+pV5EnbtTsBsUvxa2OC/tLHlxYpqjfJ15xgqJBX9bjfR18kDHMeum+kQY8/B6uMc6HmlI4
0qMjY1FM1xoQSGCwE8B1p1G28UudjyydoM+/qq5xJPkIFEjCsc0hqzlNstGtWyH5ZUjy36WR/Fo5
DwJcfK/dUz13ma0f1ICIj6fQf0h27hpcAbxpqGkHyEpOvRCWgsqLUs9bJrtOnZlCNPJUaBYZDA5v
UplRvqwFTxhkzHduN7618KC61jX8jn5i9rktv21dXpbinaWoDaI8J5912Y6qj48AxSlV5hRtRIVJ
qK1wQOAg/WW1FXcbTWLqedX6vQECn6AkoKN/j9HIRT7014Vnrw7i9lNR9jDXC/XLUu2QBhCSIjov
/Sy1L0lbOnXR4ywMst7JZ1LEXWhEYYVVHjnNfs6/pDi1dZnrGcUPBsc4uxczjsb5JwmfuTYNChj2
yOflztl4Za3f8daTsDactOGUXdG93ZAGn+s3pfrI38barl6Tp+qsMK4B/dff2StWW0xWN+njwpnk
9U79AmeuwSVNpxXnEMJ5zYIS2zS3U+Rg08STpVpw73unInsYHfMi/S/uzms3cqNd1ze0aRSL+bSb
HSS1smY0oxNiNIE5Z179ejj28pao/rthb6yDtQ0DHkAeFVms8IU3gDvOrnxVXYmuW4uLkVtvhybg
XUVXaNyPr35+Lx8NZ5N28TogPemxX35Eet2kqPisXoun8o7mRzGtkUEg68DNkeRyuO+/ayPHBF2o
FVaPWKOBYKzWFOZIDb7nG+MQtWv92Xqyt/BJjTUetR72QOsREMtj82J7qxArd7lzMObSnyp0sGlf
VisLWVhE8/bRPnXLV8RR0CXkdr5qH7P75KeC0fY1K5y+bj6rJ63y1/BXdBhoj68ySpyf0Np79nB9
XingdeFAUxyLVtOP8tkhJvPXYzEHNkhHwsNI4JpwfWOgsBUPfGZbrKVY/59wtMso9+LuCoU7CAoc
RqLV9qYd3StfzLX+CYA4N0CM3KTrtMCeb6L6WkG42rusSJfq+rPEHogoZ9sr3TpAUU2hfCtwAgDo
oCtf1fJbmySbHqtjMIR0wlaO+qWvqs2Q//odfv8PkKpuvsGi/5X/ryiMwTo6URjLab0n4bf3dTH+
yn/XxZw/HInlByUwSZVL/k2tsq0/LBPeFFXsv/lTf1GrDIpfOrUv3L6piam/+Vh/Uat09Q/g46Zm
a46FZ47lWP+kLoZC03/Ilma69ptsqcpaam4oo12j3QjYZ+84ia7qxHUhWAFsHMbQ9h+q3EDNzi+N
hFs+Hhsc2gEthsq4ro2ghRuvgzuT0w43P8rNaF363U/cRkYdEDz9elrfRq6YGUHClCdWjnim17WW
a2u6362lrxhDvO4mtZRECKWNDMMqohMBZswLpxl5ICBufIvjSpQPUTdIwhw76w3zAn0jEKBrrK/G
6kfTzf3ZdaqrvcK10qqAS1ayTbEYX41B60DciMcoB6w1lQ2Itl2fBD5RyYR4UULSYNkxfnpm1RYE
wlWrZdS8Ri+5BRmT6e1eC51KaK6JjGEs1/A3NAoSjWJ6jboyRN5p28lPDDLOMAr6FqXObFS4pwsN
PlW5QiFNlNd2Z2n+p9hiKl4mRRawOT2pJfFn3Ue198W3Ok+9o8Vk4Ds+ytxJ8HtASRxpKs8w1Hu1
yAdYY5mTBHfhiIb9DQ2iscwwZQ4Kbj4bOYfvMd2YHzTpR6hsGTbFN6oA33rfWlgz7lrwyzmWkDKB
OA88Nr7S4t4mFjHtbgJcVdhTcG+3U4XCpm/3enQ9DTZ+P2voV5nnpp0TVCVsuUqBxTeNYfIahgDr
N0VVwWN1uhTRQjo+c7hSZ5n6BJcO/txaJlYJLI32JUpoRcjR33YUF+8Uv8HXPoq7ojp0SWqkFnXF
GAtDrvsskuhFtQaNz7XXZS26p15L+wwEkaJPfoCHcOBlpM4tOrmw+xQHYacVupHx8AoRbkqI39GJ
9iaaVGGskEmohaFtC7oT6osAcR0QyY28w7rotRHkpQksDgic7k03/BJn4uhEWiy8hi1ZzK5RaqJz
S9WgEvALwdfGdFDUKXvrMVJoueccxzoE7DZshPIduD+iUy4mCZhM7wMZlSXUmmb06e/kBi2c56IO
7TLY89Bd+ESbuaVNF8I2wSmn7pQuw7xTFi2JtTVqQPDsKEeHYO0PtlqiqJw0FZ5kQ5Uo6isUlDH7
XLdkHgblQZqSv4IB1CACJpmDNBiIojG+qFNTVR4rMA2kfnaQDnINdr56QUnIxjl3rFudbBonjMH/
HNmx0RwmjS5X6SKWUIdPeorCNQ6eetFTszAcWlg014e8uOB3hWiwFFGgPuh4veHnKuzeu4jpcUKi
dDB8ra5qcIPhNwckUPW57Y2CfYpa8jgC8KrquJ23q6bErzDbTAXKjowQAJrJNinCA2MUaMA6TCIK
0Duo/TwmfOxyG2uOEd/4tfALLBjRxvgayBbkEh1MGf9EEaKwv7bCKApKHjAKx5es0sMawcZYjOLK
8ADub6sCUY8b/q+aKubAkoSUZUvYJSvgre2wUhROGHDecRLClJY6cGsklSsqtQ2yNRQ+ssK6V8Sk
B680C7EVgVGgOdcDFmDlJtKrVMcg125yqi8V0skNvzBARyFvgUleDV0aKK9D3eU1+CgjGq8wDgqC
fQBIA/iLZ4SIYqqR1oW7qAe3iCZ8jXMvQphAZz+B4jIq0HWk7zdwE4P+Reu7sL9WtbGi2JGENY4b
tdKgNGrqrQ1BKkvQfQ9C35csWSj0CUL3kOiMVTXCDkfTNVaU9gYvzAAjIqDl441dxBZKM7jCAw4A
faKKAbaXqmffxkDrq0MJoC2nFyCyrg3XCBYFxjUnViT2SmMkpEFYJkTd2kPqoi9oL5p6eGj8Du+7
YZCh+ainSA0NK0/pxnY7ZPmE2G/R1yo9eU2IPLgJrGGi1os4m+3gpq43453eV0Fx43WmmO77WnF6
ym9Gb/afsTwoHVj5aVy6WjbqGd3NykHoL2qxFGvQUUDmdnK8jB5C7WnDxolAyt+XWokPONq8MZjP
Pk3DFDRTUMXOL6FxSB3CLE2AKyUxDADCTZ3FgfATkskx8J1pFDcliHjKWfZo2z+1Gco/kHQOKt2K
iWLLVFkifKoCw/TvkHRt/Bs1QFXhMvAg7h40YdLn1WrgVjOfZxCXdSyK8plj0SBfwHi33IRK7sNE
Q9BL/0UPHcgJN+xoDPe10+rjdQmb9JdfZbH3C/Re1lwXZo8eAzy4SDyOfkWbeBUUCGWtA4ynoMEl
VpuruyxRW4FqdhL6dyYG8w1YCEcPvkTmgA3o2ipyYubJll/DVPyiZZ+84pIR68VG6VU1u4saKctN
2cFtWMep7wtsmEpjzkiVAk+GILeabougSIjToDYJGTPnvlm8pmGd1bdeAjCHYidyIiGWEY05PU0h
vqdXiEwE6OoBzAkOojbFyEWi15H1nI/amFz1KPC2e8AhreKaMuq0q9aTsfIlijBfidZ9UQbOl7l1
Hu8FAQDyZaFotMZFcK5sntGLteqNXnUZ/MnAT+l0w31GjGPfVVJJXTgOWv6gsbzySzFmmYfpoqit
B9tx0JFwIzNIxaNlTli1+K0zuwNPORWeMhPaeO0hjdF0KyK/WToMacae3scYxBimJDZ8EwqXPapi
L1ZhmPrXms668YIJ7ISzCmC2YDvEvpWiPNoS/z/lSCb0V3DKbPEUyFiW2FKkhYJyioHb6lcoMwjM
wgyw0A1XU9l9Bw9cONdAGRS+bNr1BPmCXzWzntTsVstV6cNR80tT/VoDT6y+Jp3voStH7QaQ8hY4
KwA+PNaaIKu3YKoQ89pq0dBOd3Weg1d3o1qoySHhP6axhjtWdOEmtkY5IexmaOXnrEGB5n5oYDRC
F2g7nzqXXuJ5SurNUoflNVTCaeALAD80IAgL6YkVuzrNXicwKZm3xQNOEon0Akmu9pVgLNBg9ceO
3pGXeXHlJbuJEwRGEdKGSo/kaRaNMVJLgHzUzaiaWdZd1Pg42eomnWLFwSK5sTAJWjcgE4SxTiKE
LEo0OZl3TqiWHrV6JTLEKn9FhBB5gyxnNKn3/zwV+v8MIWCSJJxIhL4lP8Lu53uJifmv/JkIWRrp
Dt18znwDXYi/0yBL/mE60rEstF6lpemzhsVfaZA1QwAMx4HWa2mOhJzzNzxAEX+gSGEgPYG5rm6o
JqJS/yQRUt/3ui00nx2d4XkUBKrAmMydujf5EId2icJCKFzNniAU3Wd167b5I7qO685rN1QWCSz2
XG7bN3N0BCGwaAH+OTAcGNUWvKVp/X6wNwODUwYs2DU4W+pfYApvhEgPRmCsWN0rEUY0XUDBsPka
XKCDmvoqMGYUN+j3I3bX+LvYOSNBdXQqNKGD5BcGUzzP+tupyISQU4USqMvXWU2ISWWOCUmS1iQh
kd0rrkyNdT0El+nd6bmQxz6CpktdVclwLVUuPgIo4BoZYeaCFGUXS4T7rT2w340c829Jb3/ylF+2
asA7xk8Bg9EMxq5pUv9E2hLM6xeLa3GkWCcKBOlcEOvu6ed731n881PpjiU4NGwsRezF4yma0xF1
EQsCbF0NjxqmzGkor5GqceOR3irUx4l60ulBj34OhFZ00zRY5MJYdG/nUAwGAKPGM2OMFkDTUUEd
EUz7ghb2KnC6bW3sHG8417w99jXeDGzOP3+zMk0HSYdOdMItOqp3ZCWzvP9tYn0xDeDJYcu9O9wI
3X4anGBz+qXnmfy/nWpm2lbnSVZN6iWSKsmilyuh23cCdKYbUkqQCP01OcXyCaxZrpzZgOeGWqx2
symlHTUMVdGCgAm+kfHoepWyjdT+zKfkjPvwVuwZZPBs25xPnPcT2hWCmkMYCHdArj2GwQp/yk20
5HB68tQZn7OcvTfj/Mb1vPlwdtdqTmj4wp10H9YAETpqtwCDrxDIWPnYhGagWNDaW7fU3nXdeTw9
/odtwsdTpUatyTKQ8vkNQ3gzvKETtltVxjbBORSJPxNsSz76O98c3IwmG4coNQt9f3pUdYZUfXjr
N8MuZjfovMRRo5zDA7gVKZw1uTne2qQ5kB8aAb2gwMwQkeeCnK49t1nmZfJhdI0wz+R80DRjuVki
TekNjW/r0ZYKoIJJbd+Mw00vlY2vgrg3Lz0l+2anL9FP32z2Yz3tbK1G2qPbggPdK2qLx825o/zo
pwAm7JiGBYvfWT6VpooibFgJdf3aIZLTJMHGgp9Rl3RS0A0thwtVeC2l63A9Tbhw6fplC20Lu9kd
IiN3nW1cg90N1atU+3Tmex19Nm5wjQvcRNtp8b2cYPR9RJqFO38p7WuaP2d96lKb2cnWWIcFiAQ8
PqxZ9blbtTirI7CyHnNc6ZkylLkhwPmb6Ucl5ZnDRx5bSZKqLA8lCT+WVzJ6U4Nla1xDo26jYtFB
+Bx33fTZh+GeA2rJUf818IdhUT/k43hNkwhpnQzuoxPRbUqN/SihTFn2J3kF4el2mpJD+k/vIjaZ
JnDZNSh3cN8vvqxdelOfTUhKUwvaWDU1TrvbNs5cZwO1wSxBirrW9HML6n25+M+DWScYA7Vp/w7A
3h9hJtUKzJaYGr9yLtAGuE1S75Gi2Aa1wHWVZwhMdBu/DvDSopFcTjddz2M4uJKeW9vHlo9pUVMX
humgwTw/6ZtTxuyRv6eINoGzqEDE1bu5YE1VFnNT9XsYfoNRojDumUU7T+tym5uOxs2kczVZBJ3v
Rk2FFlPQaSaXUhQs9ZVWeE8Op2rKzej5PeCbYKUq3RZJ+j/16oAL+3/L1b2Fkh493yxhEQRownJU
a/HCHSBmNVIdYBVT8KVrccMbn6Yo2Ngjp4vlXHQUIMz6AjuezfwE+uid2RfHn0C1bNOWco6WF1dl
aca2ZwXQA+0MQC0ofYiqO0WGD7oJXgApg+GqQhZ1Hj2+HR3ly5nJP7b4LMlxJlSLQFldzADepbTk
bcafxnTfXIyfZZXskU5BCL3YWOlwg+jU7dyAHCAtdTnlQQWUVVad+xLHFoFlzLp3jsrZtVx66N53
aoQSsat7/g5H4Esq03trUg62Ct049w64Dx2cID0MlX9uDt4Dmf/cgBw+KnteQyLWWuz7whK9gWs0
pyYyFSU1IQ9BAb1zqVFexXS/Ha+6MKx2Iy1vM6hX0iwuouEv9Pt/XIvH9p6FkLvBvUInarkUbXju
Isv5EFAhNohGbgpbXoZ+QhsF12WeBPt0PRvc099/DvqWe49UkC4a2x1e3RxevdnxAhcO3H2I1MqM
zgMxqRQKiKRkP+ciOHqeCQzV+fd9GI+tTlqoko0gYvhuvCBSA5lgsAwMo8Gah4oUDhy47lKzMBT7
qQu2tjB2mYpxGnJXhnOQvvOkxPmdVpx7lGMRnW3YFJERRyRLnYPYN6+eaUFt5I46QZzCasZJV2F6
VxcSLpz/gEXJreiHmzZ+wpvsMKI4enre1WNrjh4kksSC+1CKxehqMilwD83JxdDRxQV6p5n6hZ1+
n/L0Htf575DfDh6+Hat0Oghb+TZG3avSnvn6H/Mg+7cKJJm+ZpMN2fNTvpmDyI4wFTD0waW5HZmp
azjw/fFOwY12NuVxLUJNMQ67TKRn4vaPOfpi6MXBU8XNWI/o+bmNgisU40R5sAnMFjW+Oz3VrhGA
uOwy/zrExKEaXoumfWqccVeE2nUVOY+6erZqcGQH6jZ6GITYqiU4j99PRmzLDDGN+K8EaYguayS0
qgq5Qj4TdfdH+j54WPiXFjiSLqwvJive17qy9TBwRup6Nxt/ZSrP1pHb92eD8SNHJKKhFFNgEZLw
mIvnixQcNFOL56tLrETpNbRN4rKQKMkGv0x/Y3Z3aJ9vvfbsJXF0ZJsh4Y0IFBQXB6Q/ar4P0ZXF
WgUPZgx4v/G2qlJjD2JeWg58ALC5v4aq/n56lxyLGnVuBD6LbgmkShevjDawiR7/rNGUkt3B4KXL
sO2xjfMRpxkic68Y0b3B/W2UEc5EYBq723rsN74e7UMxJ/G/irK/wUmMyqjyoO2mlp46acHp5zx2
ixvU4djMGsU1/vR+6dA5IeNtvZEJWmlVNa0y4Iti1qkTmBlOFoRIi8HV8amvs7VutWs5nFu/R5av
ITRL2oAb5HyVvn+GqUYhI9EJoxqd+RDpfojD+y5Dj3Js9zbexx76YRlWiv/m3dkzvLbQIZovNrKa
0CwqTILGMgx2MjC34luN52ziUFA39XWjjTvKlGucJVaYJtHLPxvFHTlLKanN4SPSP1wtizfX6hpp
oaBgk2KIWra40KTxvVMqh6RP9mN/JaE5sLhWlantM/KMcQgfFL89c6TLo4+BECGVWGQwbX1xpMt8
UgPHNrhQStQ0SyBlKmQAFbRmFxgD6jfjJ6sUqw4Ecxz532rNX6PfvFLxqsAU8wURgJ2K1XBIXb2A
Ly2cH0rWiJWUwKVGiMFjeS74PHIbz+VezEYsiqXQxt4vGYPiLIooguWCgl3p9JjIGhujQU2k6BGl
Rg9BmT5FsKFWAw4VKzXZBdDGYz3F6AXxXHN9ZinNM7SIDgxVNSG8UaciCVk8T2TEYa86LCUVG7Ie
81/bTG/xLZarTi2RC1LKb34LASLTrlNnStADyl6CcXTNhOw10a+bzKcOVP+bFc7qQq6SKSJWWnzY
PipJGX2f0Cz0sEnSEQXA8mY/2eCfFSIWvClWDQ+Jk8F9BsDQRofQF+mvM7Nz7GvNXD8K6twCxrIG
FOeiH8uRZY5H1L7U0oOtFXdW5jyZXrdNHjEVRgNIQbUWNdMoth+jejrg/n1Bf+rLAIfj9OPMkdry
W0kK++QOoJr05W2UwKjH6IXbxworZI07+kT2jwDHSenDaOa4KXPx/Z8PqZEjz8VsqsXLIZvatvpY
4kuPtwngEeHOVVu0kdlkO2Aqa57o3Kc/EiQaaHhT5kEAiTNm/vmbAKnCt0SDKM0FpFpfMIDeqIOx
95tgVxfk6X5165XKva8C8emZ/dr2z23Reckvpxn9CQQObIietDPeP0CJ7AkmQDxAjaAw4An/eSjB
kM7ZcqwcLCPe6yaaVjrEb12hJtjuWpCdSAHfD19Pz/6x+4W2kC0gowraGIvNmdP4xLRDGXFiXReF
45YCt08ruZ9s+In7QdiYfnTb02MeK7saFDzBQZCYzV/9/evLUCKCZ3Gxomn66Ez1rdroF8o6W2l4
ddpGuDKIg2YVpsQbdmfGPnYamcL6nY5htfkhNXcQoQfIBHESOV7/V2/Yj3nTXdW0kzvL2KOytrfo
lNAxIRJDErspb4NG3+cKsFrNvkIh5MwDHVuMpmFYyHRYSGV+CMMQkct6R6WU3kWX+E8+TLK+1REm
GZLq1sSplcY1aO30IpMxhkDTGWbdxwVAmkgnaW4aQjy2F8FYFPViKHzmIy8hBrEOcDgGXfPo9cHX
b7EACVzsz7zx/Cvfr36GtIXk3HVs58MbJ2Zg430gIa2A64H7C1rEv3Ay86oaNRK1S6PwoWAAm7C0
K6rCh1CejX2PPYLO7uOSlBod08XhjyDt0HpJAmkTScH55NWG5z7FWZNrCtGknc28D3q8xWwWr4jP
UZ+4ZybhY1wx5ySYqdi0ULmEFhtv8rUK20rqEFTjdnOwa/XNxZ913RjSMq6WRbqfMPr7UUpEwXHy
C1CLOP0QH+sE4G3pMNM2wn5AXdboMmGBy3NwpegQco8BTud+fB8CQqgLwM8cw6eH+7j1pCAo5Jaj
zE44PS/FN8duG/dqTagNApvXtQewm/WwK3tzBQDz/20ofRE8diIHoVQwlIz4gEiURMVdk8FjwF/0
9Esdyfl5K52qBy71NB2X9eVc09HRkgylei3Ltrq3R2vbVYAIs5Lbg5KIWIu6wDiXXmgkZzV24yWq
zBvF915OP8uxvYzYP6gBxEjRB12cq1QTUuJCi+ZRmB8yp76oJvspsOV18FB0LxbsDhGfrfEd2UoE
T4IqL8kcNc/552++ap3DyQcjM7h12G+BGO9jMKxaPcv9Ii2Pln3VhPtOeS5YvqLI4J54n06/9seg
haOE5ohJS5tzVCzWVU6WruJBMbgtEmf5LiJmDOIvvXxuuL7s8ewbH9m6klubeI3aKggI4/0b63VZ
hVkJOxXNMDezgksr9x71iErbz4CWhoJE1IhtX+zYT5Vpg9TLHmY1l9MvfeRb89bkI7wwrbRl68Wq
O1Prc6V3rVLZCM1HdbDHQC9yVaj1NWI/xhh+pbd2fXrYI0cGB6Zqz50ogqdlvJChMjpoUdm7BuUQ
jT5hiXZ2pbWbrIbSjkrt6eGOvSV1Ee4IZty0lqWCLne8sXYGmDJ24oYknFYQbFrTcGMYwll6ldOz
Vcv43A318U6WcwSsci9rDqXExfExZQUliijt3Y6eUTs8mUO0RsZrR7CWWSuBjKsvHrKQQj7WS6ff
+MghKcl7YWtTdnDMZb3KsVK9qXO9dzG9B9yeHHoUAdo2WOtBfKb9fWxyDY7hGTtAfrbsKyLi7+gj
4jAwNpE+0BJXYecIEV7U07CFZoPllLlvg+FMxHHsxASsIJBSVh3ecllbqIDtqci4966j//Qw45Z1
vC3LchME+UtIMyC3vmlQIXGE3AUpalQqeBbVfjo9z8cODRAT85lFY+JDEDKVdYi5rsQYJgl2QW6s
OkO7DpHzQWsTv2dl0yAWdXrIo/OtA2mYd+y8Z9+fGzJCVyxLee+e0NenN1vMLNN2djl0DYvmJLrc
OOOeHvRIsC1nlzdNt2e9V6Sn3o/amwCRacT3ruqkrt3hzOCr9d6DqhhjHDXX5uNi7fvOIemIAEJZ
X5x+gGMTbRJhEvOxxOSMWnt7P7SdVZuxZKJHr9tD3+ZaApK9zRrfNa+GXjuzd48dUNQVHSIrsBUf
zsVJM+qmslsOqDLYlHjAxpG8tsSnIKUoQ8Pl9MsdqbUzuwZza3L10fRfBJKmEdiiNQTbFfKIXcKw
/alO5jdquO04bEdMQUvnvjflmZv+w6QiHmRw1bN0HYEZ1XJSQ+SYvRzEUYWCfxmiAw4dbtSbK9Of
IUD9hr7XP33T30PicIXTNIt4WS8xUAJqtXIULrAIzIfTaqfkw5WDs1NKj6GwzYNXTpWLAxKSs8M5
qIz64bsyPKchefsMeeLueb+MBIqvqIhRHlBEue5l9BVJBqfBfIHLeF2Y6a9xqF8d276z7V2cKs+e
iH/oJbJ92qwhMRpXYTI8SxR0Tk/L7/TsXTIzPxehB4LAKoi3ZfmiVjBZ4BwBwyOdH5gbPCrtbmyb
PT7TsL6Uyl4j2DK6alhASbYhwaD+IqPbzDLt1XOQINL/OemSg90H99IR3y3hpetSba4jS9uHtPA8
wU03OYiPYp99qUWou3nWZZb6G+7Lc/2bY5PsiNnGjDqMqjqLE6r1I71PGkALeNngQg5qJJ3crO63
g0hcA27y6ck7+lHn8sccQM7lr8XuafTKHIWohBs1+nVZ9dsQJ4vgce6Wz01SHLrR7EHlJXlKwmgD
GBo+ce9WyIMn8LxM0/6cmOqZCOdjN5MvSuwsiG5oZ2LB+n6l+eFYW+3AJMSwa1eBQA8gSuG1yysE
1hLZ7xq/3eq5dml62nXWb4YSp3Mwlufqph/CzPk5NBr4JOdAGpcHN9xyjG48mudFqB5UWEVFnV57
CLJymG48NFEms8PnPvxat/anrgZpkyD8lJ45vmfa5ftsfX4MneuaMgFojuW+15q26xGLYYFryRXy
5mheRAdjhCfmZyup+p/Qxn+A+nfZ+MUGDP59YXJvU4hHoRLFTfo0JCBQIF0omg8dWf8gzIfeH6/R
M/Q+VYgIrzr7TGTz2/x1sStn7AN3LNP3EX1iDGlRwDQB4mYrVz5rCM0p41Ogh89VXVNqjbO1b2k0
/GjSok4O6C9Cd8bQ64uAmL5RgAUM9kEr0heDH1Z5+5q0Q+jiu76pJg/pgkS5czouT6rqZ/bEfJAt
Hp26BJUJNgXQzmVhwNeKwoZeB3rFTtdpiXACpipqcW00SDU18dc8kxeIyK4dRGtgbzxV+lnszsdH
sATw3Rk6QHmCBOP9DhjL2DGs3J7rc8on5A0vxhQOUouFTN+/1tgUtfGh1w5DFl7R+oib4Eyg9PFW
5SSd4eocpypV6GWEaHYSQXGNDmE46o82aLspOxhefxP3z5AtsWIiVh1QTTF/nJ78j9cq47L5CdDU
ebEvz6PAqnXR8eKB1K/rhk5koBxi8xUpYBLJ1IVic2alHn9VQFmUYDXzI0wFl9Gyy/SIBl8gvzdy
ONiluNe97C4Y868Qh/Opv+0NfT+aanBmqX087S3JmNiB8w/1i0UJSh8MPEeTcXBL8jcM1FG7nnZq
ZFwWHSYHwNJOT+7Hfur8VXlNVjd3DMqZ75eV5xf46Vh0XKTv/UBi+1HHWTAv43KdmIDEwEm3+BBF
QXyv9VzaTfOD3PvbmYeY1+777TU/BM9gWRYra7m2yyiG7JY6o1sgzmZ61qb0kgMWFw/GtRfgdhg3
F/mVUcQPp8f9kNbNsYEJVpISCZCwZVNuVFTF0Dz0RduKQ5suZiOtTWp9A3mwPT3S0RUF9AW8I6kV
4y1iwxELygQXCRoqHthVqwZuYjnFa6bfYo4z666EnYLJSfCVr//19NhHVhRUfAJ9YkRW1rKw73tx
A8OJfesbiYvs78ZviGLUXwIInFqa+9OjzRfx8lPSNaOOiofqxzxSMaQD+5QbRQdMNbMfSirkad1e
OYN3mDuHRJLX7TlM27EzguORFgJL+GPiCO16mHCHp4Hg5bR61e8I5n+zYXOZxufCU9262EZ9/QWG
8d4cFNcfvE2DCoo2dMRz91KtsZoR07pF0+j0dBybfIdkns6WRsP197p4U4iLFRTI9bgHrkA/o++b
275Hyaa8MQjX2/ZcFezY5APi4G41qVUQlL/fzDABRyzhadtZeX8B0Iis4Lrwim3uKHuwUatYBBfo
FJwLzuYzYvHN6SGTgMgZMU8H4f2wA6tZCIUVZurR5RSiuDyrnuCWiCjOzDWxnzFO3OshipLlVN6J
JqZ9EJ7ZzMe2GIAZojNionmnLV4+pSVYeo2gg1EFj0bq/6z8F7iMEPijrYWQFP5ieNyiCmnK76c/
snpk3ik6GpxeNA60D+XWMaIuVEfIFethvMa9Y6sNww6ZMniYN76j7RNzeEUW/HmG1ntp8oIvxM9B
NFjQIFauTIegji783jiYw93MBjrzdB8KZzPmgFoSaAnV0chN33+eHJjTlDmsQfBme3ze+i7+iQ8X
GnsARAYLY9kQZwUTzSUjGwHTOOGZNPXIJgAsopGT09sDArm4wUUl6xFPEDqrqbiBb/6jj2nnT1uu
9U08KWcWwpFTnUCBugooUwFAf7EaS+zMdI0T1vV185NhNBdoK9wokfoiI/Vc1ezYypcgTcR8vEJU
WIyFq2IF8ZuxGvWugP074zoxPrgsUvo2SNxwJrlaYq2D6hMoTzs+F5QdW3jQ7xzOdbiGYNXef9qo
CPO0hlwNUA3bCqrqQ6XvpoRVNpaIAg03KLhqtDVOr6gjo0oQ9FQKKV6BZ13stMG2Q5S94Y8NaX1r
qG5vPGqKv3X8/mqQXz1kfYfJ+Rcx2W9qHU0U/v2wiBS/BsZYtoMbRP51i5ecHyhPStdfV+lloyKC
+2AmQCuzMFv9i7eFLUClm/PbsRf5t5n1HWYv9JK0YUSR8stQXE4Ztji+vi+wbQ0gTfy7EJRqN2wc
eByE+8uAwdNbbVI0viycZCXG364Onrq22+BvdRFfVMg+TwoKss3F6Zc9cpFK6kiAzFjQXCKLrdqr
FfYuWc5R3sOH17RLjWI6/gOP6tTicYklkm6cmd9jB7fUqTjYM5eGAsec7L65I1UT+YJq6EY3ltEl
3iM7xnsKMyyEgR5WDcS9CF53+ANu9f2/eNs3Iy/edtBEqszCAxDFazeanm06dOhZwuffDaNY5d45
kMmRk5BqL6sIjigd3uV5McCW98yeFrfR9VRR2ksjr7fGhNS/yU2hnYmrj5yE1PRtQASAKoBMLvYp
ZhhqKKwZ0WIYa0R4tiWYzkG58+p2d3oify/HRQhAGdCGGWjbfMhlTygcAiPDt5ODUIQ7EYzTGq7b
hAhntBsqHEJENV568Pmhzw0HwxrWpiIvS9zXVkHV7dW2+DUU08oocnuD+rPtorxyJko5OvU0FUDU
oHJEefj9KuuwmsqMkcmIEO0mIN6BPt95lEvgBuNcdq6vcHRVz0gi2nKgiK3lIdlFE6IHM5zIj/xt
aKSHSWQvUZ+9qNUBVb86DLb19HkaSKpOf4tjW5huM5cBqZQEKPv+RaWdlhZeBISc1ixJaK4Hjg28
eV3LnGU5+m0Nz+r0kMcuBIOgHyimTnnEWSy0brL13sNv0dW6fiVHIDHFzsrow44vA4LcaTntU8ia
pwc99p4mtHOomiql3mVdwC+DcjQArbgawk2qnezR+bhNNOFm0lvb7XBj8YFPD3n0o85AJapApv6x
hFWVKBihJ8YyR99pQEoR1cpLpaUYMzzj5bAaIqh2Fm6NhX1m6GNTDDgL3C91dhKdxVedsjbydby0
OabindmAU8XZuANqG6Ce30VfJrT9PONMR+PYAUIPBb4csgIUG5fnY1F3VhQyaFeEl3Phl3AHQRts
Z/95i5XlQ+oA9fQ3aXFZ9ximNmoTjaH6HGwziKrMmFY+tRZZe2dO/aNTyUBk/FAkQRy+3yBJ1fcR
RpiAuygrCnijRdtfzanhKJo1k8/X87+M2rm49FipRZIF/j2ufD+uX6RItilkCVp0SPKvCnKRo7AR
F7kddbZNCrQ0u8LWdpXezvzD00v36G7RqJ4L4FUf2WdNpAl0WShQl116cKJ+gxfWIcZANmgf5ERj
gU7r6RGPbxbAHzPT7Agsoetib+pabtduhNWJiM9OiX00KarbpPcvAku7gKG/qb3sRSv+VbhI8Rq8
wJwHcCq9n+wprqViYQruBj0c6mibB+auyKZdfJHaybotMLrEzaw/k2t9pFHMy5huDSUQeE4fCsWa
knRtkIEgKzSJcxvZ6DhZE0bHKPiX14qn0Flv5bWRyu8G3Qo/aC+GJHXnzsXYZtWqHr0dQjj4Lwau
3dcRCk5DtS4sHU1sFYvA9hwT99i6sFBrnFF3SDUuk8OgLEeZQDxyLWvaFb5AHgiZxKnfIeZ6Z1iu
lOeImEdHpGs446qtuQ3+/sv4oNkdp5WDK5BaVyf8G2HTN0QCeBbrDI4305ny0LGrn4q5w4eh2c6F
8X7EWhtqLzBrzk6Yl3olbtQ6da3RegpCde+dXQRHXxBBFgHqCxThskdk69rU93pPLTw0LtumvXCq
DKHA8tZAKzne+GZ5Js47+n7sMMaiNQZ/5/37Vc3kWGHC+1X/xdl57caNROv6iQgwh1s2u1tqybIl
y7KtG2KcmHPm05+vNDh7SySPeDwYzGAAAy6SXbVqhT84H2rfOaioCQtxhnz+mM57IMmt6ElCib6J
UL1ZQfRp5MZQgdgwYQh/UWmva+JYbP7TNCpQnI9yhsy5snfxbi0qNqcYdDNAWt4OGHDguN7V/IIG
tHQ1eAhrFOIT2VV8+VjkDkawKop2e6DozWVp3/Er/itn+vbDGtjtNU3Ishm+yVGV3EtAXrAbPwuW
fJ6kzxBLzMzfCdWbFwVQNtFF5ZysirB5igMjwQHSizr1UDbHOPiRzp8VFcYgLHXIi0w9+hThZ7M+
tON/SKscEipdp3lCfb84nnmVJ3GOkaNX/hxm4zToAaHAoWkMdjIZDvm4x8rf+sgOoBBG9Yx2V/Pm
Mkt1FR0u3hbQbS2Ra8RXNHc+VLJ2yaQvY2IhTPyf0nN6QzJVEfvKXGaPwDfgQQfAMpWpvcZoLXVB
GWcFFNAwRaSzu47T9Fmxf2eorO7ci+sZMpnyq6XFcX5V7ybCBnbq+cIzfKBkchuO6jSdQyJtaiX8
2iaOhseWPEgLEKTEwgzq3c4ziBxnWa8xiADtxdjHWAlG2UavykGo8fryzDLaxfCza8pt6zkRDAsy
2/pLOwefpF329WZaQEdc0I+EVNUyqZz0uoUmBjK0sDC06lA3GZ/qTv5a1dU1gIwLIr4Hp0ApnvD5
dee1RaRfvTaYeqaJ2hYyqFRIDOYA6Mfkf84nvFFgF4nUDynAL0r5lXnuxxh3Bu3XiDg3x/PXFDXw
EeqdPbBxRRCpBfbqpYe2zE6mJjQSvx2BQhuMBRomJVl+mwf+VeWkh4gZfVntYbA2cnmWJCUSwy6o
k+KRXu06GfPCCuwKCTb5xpj4t06HEvBdnDdXOx9ZXDeLj0w3EgqJGAHJK6GFFJlBJ6vp1MkWVFE/
pfjHOaSRsInB5koqz5gJeCbiBikGMjtrb5wt1gYnIgZBNO0WV33kSJCzSoW31P1DlRkXoGfu2F6G
Uv49jvajM/0qouA6tcMH0FL3bV+efPvH+w+x+aVpgghUlNA4WZxvx4yVmS4X4Gsl/IagjoPzSp/c
6ZL25/2FNneRGJqiq6FzNy7KszazFWk0iWH4cuNYT0NW7p0UAcfEazC0MkmAXc0EQPj+ssuALWAQ
Ir3hvwJrvRwZY+ioYi+J6rUUyWfR3fBNcC8YI+hWcigV/J8RbpJJsd5fdnUt/ruuxVTeQtZpJVKU
yUZn67GMWkSL76rgy0chhjWRq+NGZpjI61SP0rkB1h9Bkg4bY29zLaOHeACb1gq3MiIyzjILqeUB
XmSv9Z6JLXNT3BWB0NqNMLFDzC5+xN6zSvCTAKGVENHxbrTTexMUwfvfYfmrvzwFTwB6kw22arXV
kaxKdoRoRmVigAxKOOWKqOXmummGa6UyThWdl/eXXMXslzUhxtgmpRQVlfgyr4IH1uqNU9R278VJ
dBGY1QmrgCS4YbBzSGXMkL7wu7iW8rcJ2L/rYp8ojpEMl+PtuvOE+HGr8sVHhCy0GZ/ulopRU5AW
9++EmJ+NCBW10vn9912e4JdlYV6xyU2aaC/zvtev61foUYPY9NTauAg5ww7517b5EXbq3lhDvMHr
YCmWohEBs5OV1i0WNY4KrUonVF/wZnGEgXhXnpFdeBSU00L9VQwyZnGoNuFkpw3NbVLt9m6X8frf
R4D4r7C3iSSLjyy1SV1r0zB4+a8gGa7EwjVq0jCAHtXus1qaQqD8gxY+vf+RV5Dzl3VpUQJy0cjp
jUX4YpvqUV6DCg5w6o2TDAObislZeiu33+fYOTMuOMgIOBoMtM26P9IqPVAf7JzqrWhGZfg/T7GI
1olq92GsNsMLqf6FzVDN5yIZrosi9gIwEkK0T0Dndt5+86vTniAVJNdeBe8EznepjfXgieiZAEQV
umH1qIO7aU9Fht8QmyGUxrOc5jubbuOVEaIW6GimEOveiFxKzZAYgDYNeXTrFmXM6IDsunblmI8G
rlskLju9IPERF7ucFQWOCwgXILZF8jFbTUJGGA5eOgGqmvUPOCkhrH+cLedoRXvhanM1FIZM7CnA
oSwL8I7kT/JLpg5CFHEcEDjT0ezIbyv5qXT2yKubHxM0KHpmBEYIOG9DVBepZRgEhMZO7a5FCVO1
WIFa0QFUAPKfyJ361Tc7/Vs1Rg4P6RyJOzrOqIgts2ilsJnhVRK3AAjdRMGFBz94HJt3TsdW5AdQ
IRrPYGUQS1oM52JJaa1ZNnsPpfHTCy0DBZ3Kii5JTGFqANXC6K+WJF5Z2rl1Nr8sMk06Q/wNnpE/
xXNRYrT6Evz97lkIRKVFdgtnLeNlExseQbQnqLlxuzLB4JZH2IP+3XLuKjmB1AP+G3C1lfE+iLCl
e7TM7hpek8DOOv8pqxCSaNT5qPXBbVq0ozOy2cKvk8Frtf5oFJjbgc+qouJTjGuifi5D5SxEPdGN
PlhJR4KFCCUWRpW1A/DcfPNXz7G4BkY7jBJ6gf+yJvL8mzY+hUpwitunMfeGeHfsu0zVX3bwy1jB
QOph1QeMMTYoFZNTasTjjegD9gAHBJQbI0rF+FRISGCH2TlGhFzIUvl1+iUx1b39vXH/Audm7ixk
DtbIsb4cAgOuSO+1cXTOjf7o28YhzM2jWkjejNOkH0vHiOwa4WJh1Iao/vsXwdYuh6Zi0w0FU0E5
uIgfnGPH7EnnLFgigYQnrULx3Rxk5WuEZGxKDo9BzX9YVEDpgeOIhtoyethloFf53PWehgO6KAhD
Kgb7PGmsngEe/pAM805OtRoRi98bgWwwUgbqlGSSb190VqtGjntuHcaTn6aCWqy+qmK8NKLB9fvH
sf5MO/+QooWXWteo8LmyOZ7RhDiGlu0G9QcbT0ZISju7fkXFenksGKpk08BgwY+9fSw7y8BFRkbv
YdbihvZ1pX7s4hu9792yhLpKRSM/C0aj0ER6/5ffOnDa/6685EPLRaykZkRyK6amguReBb/96Eeo
Pgc0+KR6t37ZSDn4ARh9O8zojdUtHOZKhOzLSP0S6VfacCN0x7qB8mk4Om344E9f0Xpxu2yPPrl1
H9NrEl5QHPPVUERPg2ioM+wqwg4EN5JaAuQRkVLVfvugJP7p/e+6uZypo9DEiRZ10ttf1O/iUR3G
FlcmjrImdYcC2TVHvTfwwC67vX745mpQfg3wnaTyS+xyEtSZ2iHl6WVxeJZa9MgM9YL+FGhekg/F
eXj/5bbChdirYGjFf5bhwpqqQp0yNk3eM32GeCtmGVP7HcKAK8GbCAzUBcu9/vvmKQH8L8IUQZK4
8fabxl1TS8ag9GC9ToH26CN8Ev5yQoMyVzpyK6Gwd8ZlemycHWjBZgJiML+DbAOtejVv6HynRoGO
8znI9N3xD4999ODoNsyxf6s9j03t6a1+qOw9EYGN40laTr8MUCei1/Ii8yG/0bW8QQkwUPHwNqSj
hDBsI1cAHHDBbPSLYAC8/+Nu7CV+U5rglARCYltcma/qTrtqI1utoNkaSnXoYA6pdXwM29tEMnEQ
37v7NrYSqGRuXvBlgFaXATkP9LFpc6PzcokhXAgwXKQXsXkQOlnamWHZoVPSnVfcXBRdGwoudFVI
0t++otUl2eSA9vI+WFZ7VCOaJSgbBZTyNfaDsVSdfr3/Tbc2ECOxl1kGAzk6CW9XrK1+HslsejBF
1735Q2BwQ64SLcSWUnuM5cfOGs6gvf7LsoC9GKMA/F8FWz/Qe20MODEy5s4FU3ABavCH9HaMv0rp
DcMqV4weLfOve/vcaEI0G5CZDVdopW/qYN0ktTYRSVFnT+hm176nDv2Z9sH1FN/aTuM639u+OuPo
tfPrbsUJ6g4he88tL69iL8rR9pzL/LxCuUYks31iUJZ8daTsCMMebtpIpfkYgyJEnfTvA79OI4V2
qKXCMFsiNaVWG9VaTwjFdXJUtPzCDXuDmHKvApFJ9kR6NjcW3VcbnoNgSi7HynYSOPEYltQnMIrL
wPHsAAg1jChl/hgnv2BaKNF0noddfvNyeCN+YCb2lrhxDME3frujjakfAji+sPEL6egEuG3Mwkkj
ugBtcJnZCz1vIQQogpSFitt/2NlgcMFBAb7i/Rd3AT2L0ZTqmp2tGQdx40UDiC8SeCP8CsYEyT2c
suLgCFlyp42w1TLSXy8tYvarAKnmJh8cSKonhELDGoc/+/uAY5fRIKvcVpdRvjZB2dnFqSPD0bob
Hc7ezuuLXueil8EzMIvGZWRDRHxyuqrS9YxdhhyViURAIeXnPjrpiGjrUQSuxwtxjwdhYsbmxazs
L7gjXdvY4b3/IFuRVAhpo/pBK55O5dtvocDH6ku96Lw07u8Lqz/Z1I3jhN/5fBDyzVGF6YRU7r3+
RhIJzp1OAPR6unbLAnnUtCTNnbZDClC9yIdI7uD9/ikavP/wj0eLhMygvZ6TvTAusrbFZ2er0/w3
hHABrY+3rwu0KQGn1nVe3BlXeHle1RBIK/NzEJhXEU717Pl/MrM9jE16lcl7HeGtw/5m+cXO09pC
qWITW50pMS5yCTgaXocDBE+uT87wceq4xLrGrUCtvf8zv/TW1y8uJkmiP6wtETpJ6Vjl0NAwiwAe
lDlkTy7KGfJGdRSiaFGCTitG9oDWjlH5OHzOpHtp3mOFi820fAgx66EZDosE76K3Xz/F5HGuY7/z
xvgf2/4TpiaG7TQkdqOL+I6rhVQhkU4XhiHi4jvb0SAnjjR2nsTPLMThfT+6NAg0qVboikNlcMx2
vvDW1lJgL6lglzlNS1S2lNcyGUnce04ZHo3RcIW0DAzwq36yH4dv48GqQ+GWPMTxFfnb553lN04U
kis44oqaxVkZ89gJ2r5pykHGfPKI3nswOQ9F0cBwrhCnQh/arvkfSZsOg7m7+EYUAeBCtgDBgbJ8
WU/UCKulSc/iVR9+C5v+1Enx9zHK763KeRDo4TbJj/3su7KUf/Kd9ibLnFulttxgVmhXG3hatDeh
o9cHrXtAtG8v3KxTYnpwkEwgI4iKbrUfqkAf+tpvPJOfwdYPFnqlSROeffwSujB0Z9343Lf5s+9D
djHtz1gZ8Wc/y3S+awPpSYRfRiw7Rcl6k5I2C7ElRkRw+5Y1nwzVOxs1tfHq4ntHEBjC4YQiUZA9
q1ZyibFT39kimwuCHQWnIpqSS4rEMLFHHWVshPxBpHy3PveN4Qpko5Hf9+pBSNSRfHizC9Ye2VtU
GmgbiRQzjq66ACgF9+POI+mrgypKh/99pOX1wzg78oeh8cpGh6VrurraUfsiP1AZro2/VdZU15T+
DwFGE+a3OEQRBFBDamZXO0+yPj+AhkUznDuAkd0KUJjMSmm2So0YhuHGyFc3ZYcjL0/RoLkSIemD
4WvjR0eC6Gln7XUqJtbWwLiKYoZ/38bFNp9NzErV2kvzj4b8qetvUSRQ7BMOhuQGiKuFt3n0W3L2
aOLrY4sCNb0cEk9o6qsGXgD6W0/ntvYc7Not5Ejrgu5Yzfv3HyvhGBRQyg33O2+73oasyrgOrAFj
h5W3GhgwU2n0rPbs6F9vtTYD6QosfNAwtr0ysC22dLx42AX/l3QwIOigOc3B7gnnFUSEIDxq7d71
tIENoD0gaOwAt0BdLiGQuizBV/OD2sNrE9wHzeRweLFNGvvgIgofk7Au1rWK5OplSmN93/k46wNB
AQOaCpo1YWo1l59ayZjUyIF1C6wrauFZXGJkSopn8SgZshe9kiA5Y7h4ub7kSQLaJeW7Ommign57
gxrAXLGfIzCRnBuLRMlJ6nZoKq32YpmxavNYp/8geM2AtXJbIQoeuC0h63OcHHXnO7vn/c+wjtes
TkQUUhEEiCWySZW71C8Tu/ZCE2AZjU3URMf6ztJyNwIq8f5iG7kRqyEDzgUGpAu40dvjh11yUE5R
1LD16xc+RqEziQK9ZgfTucU1y1Eu0oc6oK2ByaueXilWeouO+l4wXKdHBuREAVKgKceMc/EctjHp
RTHBP3wOk/mTBM+2QFKhtgA2o9gpnIYEigDraE+kMBYazr0vHTEPB37v/dn5KCIXW2wAnoL+EfMM
mjvLTNnOjSzxkwA/YTraQJFdLLCBiWbpkx38tsrELSrsXakWy2uc5LW6c1U33jX9WCdVfJJXTyFi
yatSbegl7t+J+qPpbqc0AaH73E8P7MzPNZK6+X1tA/WUDE/SYxzam51tuBEfBfUNAAd2KyhSiMP6
avUp95W5V6wSinWNMTJ6oyHOXIzRssg4qGg6k/CdfPXL+59+c1WdIZ6J7BQdNfFNXq2aTUGcF61R
emF0TkeUdvjxhQiYcPSpIThKSNbW5s40f6Mopt1CY4sFxRxrCUuyy14Cn0Dss61v1VXwI0q8KLw4
/eRGdYnw2K+pvErmhwTTsU6xdj701hEEDUYrgvsIJvKyPOH+MQJJK7l9bRBg1CXjo6E/iytA1IMT
LrxSic1J+jwwiJ9M5F6FkjlF2/uffvMrsNcB/RGF1zfAAGg80uK0fgHSiCFe2x9ybmF4JwehHixA
YuKCFIM8dOS9Eo3MuN5rlL90E5eHD34NgySdG2klEBU7aW46Y1R7haJj4XUpAbAAZM4/lfFHC3a9
6V9Zw88ikVxwmqjRPiVJc8imu/bZlA6DZrlV9FimI8CXvV9q4/ImlRb+HqB+CVIijXq1OUc9SyUb
CrXnMJho5mf1POM5zP1E2lqjgLbze2xcBCJBFIRA8hSuorfLMUKXhlIpKm/oq48JNvLko0CL09r6
oU76z3k2MHP8944WOULGTdSoOeXGeJQS6zYrJpIqn67JoOw92kbC+EJu5htSWlBVvH203G5LORvV
yqu1+TwMuElyRkXjW4pomBaBq7eQcHp3MPe45CsdM8hIYgiKdhjwWGFC93ZppauseVTnis5+686P
cQGBr+QmoEs7IecmCs9RF7Jy8cGhoyE2a9ygrxcG13n5sPMTbXwH0aYVeQJgB+rftw8zOhNIy8os
vSkYj0P6eW5GN1XUi61Pd11Abw/0UVTlt6axRxhd8aT4DmLigD6zUE1Y0Y7qYsISqiU+q1bqwUdG
EfKS4oQUYoAB1ECYpsoY02Ix4gnwDo3ug1WAqxkfNDM5miSZFlrV3Q8pML0s7W/qanDpHu0FlY17
nYgieFGklEIX/e0XIr1tVIhypedAdmHG5WrNgAk7iAD7U9tJx0nH+UYqPDm66836epogzEc0QvEI
jZkYTbq21wHdyDLfPJG4gl6dYjMa0QWfbK4YGL0OvR8sS+z0kjvPJtVPC41KBDzxrTjWk/nckHwq
xX/Zx5CAwAuC56LsXu7jWo4zzY+43dv621zeS7jV989CA68hkox9exA7WfxqAopbSSnWOORBIW0M
Za8E2/qN6EohccI+Bqq0OFLy4GdJLIeV1+oJt67zpSbpjdP8rug+4kFzLY/RV/EkU28cuuhZ4Ghs
P3+xMhCcy2C3Py6OzeIKgDLLXUygJTtdGklMRjSEc5FwxhEIbqNDZsNiSVWfOcgZYThkv5HTNf/0
phO5Jc40O1XaRpynRU51RuilDFl2szrSb2VIOdVCQbjXdUbChltB9UDq9qgnmhfu8qS2Ll8uFuTp
aAvrECBFTfJqVza6aUqzppUvjseO9Y8VNAcB2R0wiipr82CXKRoLt0NYnGyluuZrHup6h6y8ATCB
g04LAKQwpuur2Npnc40GqVN4pQzpPT6HXexV7jQTSoHfNeZjDcOGocAhMUnL9O4oAMRC48GPMZ2M
fpVZd6347d5ts3FieSzBOMHVZK212zDbhHgacGLz9rq1vtBtvCCwj88Jt6FDd48uRVtG3th96XX1
hfbEPMfdD7pbv5LA3bApBYJgxZivUYoZpaQuPUxQD1rbHiQrOzfnqU6uCr09lt1DCdQmx9UrwVIq
Yta+50G+VafzCIwn2Sx4nGmLjaLOxUiyn5aervZunWdXIlObMakdK8Sh4JiZkURdKp2iursTdssl
RIb3r72NeEGbExYmebqYJ4g/f7VXnYJ2Z5lHpScXAonSvfjSj1JzUKc9jNvGUXyz1CLR0Ire8q2U
pZzuax0EHwTgRsgfO0NwzAMC4vz1b98NDwcmnxwDIIX0xN6+W6J21gR1s/BEG0zQQFVFOqEijrne
zmlbf0Wxkoj/UIcF0ObtSlGvy1lvGcWLTQXgTDH/g+19kOK9A7S50ovqOsUclJPllpHKJCnarvBy
gkioqpdpBvdPd14f9poXG1Me3kp0kJhvIZq1NOlM9VJPm3wqvAFtTfKxZgzOtpFeSuBoPpeGGOgy
y3cLS3Lf/+V2l15sS3OMkJzphsJrmvqFwTsXNN9r8HHyP8aou42WuoXiHAJCxs7SYhu+vbB4axgt
wpcM9y1j8YWr0oiVvioLHMer5tROtKusys1G4Mw3VuwcFftuaM9J3d8ZmKELXJMdZVdZRrcRJ8md
62sjRDDPFLBt7jAg6ksnB1kC3zRg0OoB1mhHdKXb7FaKzh2q5KKi1EvJSw1kVQS8qsK4enccJJo1
y89BM1kg1aATcJzebu2kSFvb73wO0fjZoXldTZxYbpA4edSjFCgswyHoiSXRauj21Fu2djv+V+Iq
FdtwCcoxQr0oMzSpvTrhBOukxNSpdBNdmQO287uL33X5oqDWSZwEWJ5x/uJFk9AZVNCY6FlTLrPr
peYi+EwNxt90ZUQi6aP4XCtEK/ugUBGN8Q6YYPW6qgYekDpMMGAoTxdhZOIKgFQFFCfpg2PIRxaN
A0b4CgXA+2+76oqJlRAAwB4Dlry2bNGZqdUVWmzmXmPIZ6xJPukB3j7qHkRh1QJiGaGWAipEQWdo
2Q6RR4Z1Y8Yy48isMsyvI9M+pChX9bJzK0AxFdphWryHeVwXlmJd+kCofOIqvrrbhyYow6qxci+T
9It5LMqGCXF3iEzpGJJ6S7TdVRx9qjQ+IMN0GcLuhgz+GKodTtx70/LVvSceBtY8cpzgL9Hnebux
pBAamSlJuZcHnxxYYjnBOshREXez7P7/I8Xa+m1fr7e49vqMQiVwfF6+eUAB07U5niAmvMqfznLC
W3NUraZ1nez4UteKwVgYHZ3kqBU722ydZPHutL9BR8AfYBcs7vxKKwoEV4njRqy7wowlz1lda+N7
ZZoL/MvSK2tKr+YUakjZK5+mPrxJZfTyi3hPfHTrcBnEdBqx7Ht2xtufoY7rnHYUN2dMxdrk0VHY
2Iac9b7Qd157Z6ll2x/sy6SjoluwtXHpaOJDxwBK9Lrj3Xxg5Wdsiy8MAopXor+9GtdXOeJOcVMX
9A7Qh8swg2FjtXn+jzwhiKDnn6OkeiCwYGWrPaVWax/8b8k0fctA98+hdLDMcKf/v7pAxRPhykqn
QKCT7MWNESq+Y8w5V5YsGQcBTeq6+PvUWb/mAmt1LJ7eD2Xbe4yph+h0Cp2RxXpd2ORx18dcEirH
vIuOZYtCMg5taBocKy6OoaDLzd5znM95Fxx7E32hPfjo+qLmrRHgonsD0o90c3F9RBBwTN8kbZCk
Z8G08utTM86uiOI2QkMmakp+lruBcWuMyCson3e+wqp9hYwbw1eoSWj+rj1MmyQqDGwqCzDI3XWJ
EsnYWL47FzEgPP9O9z92DMFqX/OCcH56f+11mxdcJRI2aFWx+Jp6rTJGkYrez7ym/olrDK1LMnvQ
ElMwnFSpP8WCKyR3pxSSkmBI0YwBen8UVMa870CDMQ3iINL9uuqr5yww3WL4/f4zrrGYL8+ISy7w
abExFzOQhAb1mGMI4IkWp5ASlx2YhuBJpIZOvKQfhJmr4O3qRoLlzV5I2NofaJljASbgr+J8vA0/
6VxUdtPyjcboC9ZQrmhyCuu3eO5OCewGFfE91MfPgR+eZfteqrPT+19AHIM3+Q0fgCEQWSSVChFD
e/sAbZhMSWlYPIBWHZhJ3utYJ2rYN72/zOaLvl5n8aHVKQrkVqxDj6GcB5SaINUMjBcGn6Zhcmgc
PLIj10kJ8qLdoOzdt5s/tWh9MAI18aVekhA1EA9hWOrMWRjvVcciPXbaqUXnr7VJ52gmh9mvwZxd
M9tzEt4I/Ey6oEhDJOUzL1GIVWvovYGnHnWtcpKH8CpNDK8lD8nrZKf3uZFVMF9HX1koaDJVEI/y
qnBHfXoyCUnE9Uj+KFr2AZ0TKjSOO9c97Ywo31nx5bJe7iCbbpKAvqEBpC5+2dmfJyussNJRq+KA
sDBd1+Rg9QjToK0YA31Vaa2KObOu4Fkc+DROoouAlIN6FlDISEdoXN+p1zZSTL7D/z7UIvrPelhQ
ALHdfLpIzdgdmukx5EiP+MK8wE6Rr3eqnUXX9SmH6fWqi6+vJWVmzOJTFHLuGjaAI8rx+auSfUv8
yYUD68Zz6drtjtbw9rpkkmj00DFaoXuSPFGwBUZyoJKfc8W4MilBBV1AHzCFZTDh60+9HcJ52cOU
bMZ4+C5ILtL8B9Gx+M5mrXdmILHyzAw94APnWGRjiOCTSzsKrGKCeDu0B2tCrUemmKiVQxtfm1Cq
XsomeMB9qF8ZQB+aqEeAla44g4v3g8/KC51siJP/v0+5+F1UvY0TXZOE6eE/TPUK+UodVboE6KlF
4CAYIvmG6rXX6lS4WSIz83w6BGOIzJB/9C1JgFdH6U+R3Yg9K3jKc7yTHW0lbDyijloFPWJmxOJg
vzq45QTtsTOi3CuFjRsfcwYtayfqBxMTUFFORyBVujT1BFBIeL0IBNM0crI0Th4DojySdurO/8dn
E9KW9BiYFy8+W6ZnONvZSe7ZXzDYPusmYwuglwMZJUgq8YDiaMtaf8LMS/YrL4X/N8tc12Z4prHo
Co5eUJmH2rirjOR7a9OsHGT/qLY7J088ydsYZGH+xO7H8Ee0BRYxSC61ykpMLSLVuKW97Ol6cdK1
X7qzR81Zx1cWQuQaupMilNoXP1Ml5eOIC2zkWamMLG/nyTjuhTG6mDVDg/kw+NbO5t3YGUKanvER
rRbebkm+NGLT7piUYOJjZh8iYHuRanp9WJ2Daopc3/Kf4lK/s6Puc1Ln9w7tkDYfruQqPEiPU67g
+7NH59sI+aLxh8UNTRFUZpYkEjVvwjFMMh7JYpg3ycekDM/TXD7ZvX6fjtKVKSdXaYhcE0I7iuo2
Sv2PHwafA1X+GaiuP9Gis/dy7Y2fhnYC6hxce+CMlpPaCsmdYtCGCL5u5IbYBXZydlDGh7ZqPSM7
6tLegpu/jMC4UsTy84A9f3tmu94au7iPI4/gAuNvdjMbh036flh+mTFootinxRGee3BOrWUcddEe
NY3+FwhyGh+BdlKCD9bQ7+Va65wO5UEDBXghSkAZuAjKHaWEpBpSiGxGeZEb/WusyD/76msb5Mci
bh+jqjrJWXHB+TSYht/gcb87KCNhevATqeD3Y+/WRxLmjcLEUSAqlqh4kEANip+Uk/LMzgzru0xq
zmzo1s0wOA7Lg17a3ItJcjCVr1+quLie1Vh2m5hpQ2jnZwrHPWDoRmCD+oS4Ng0YpC7pBS1+OCYs
A/rByIcW/XUqozEr1Psq9WudIOTSJgFnO6sBjbaqG063ej9/0x3saAolP0pxdz3U/sdGv240+8mk
nK5lwNSSRl0N+4GeZ6KCdt4D4G9sb/DdlPTCqxlgwOJH7Xt5lPvA5plL7bbD476v5i+T4l8GFUB6
pP2sJuuiZNofRw/v0yq90u6R7rxp65xh/PSrber0UExDCNPNOO/8xhsbjmcD4ASRj2LmJUt4dXlF
XdtmCeIIXu8rt0WkfnioZPUuCcYvkFS+ag7UJ9Sg8Frz1BHvhTj6nunXg1z9Rjp5rzW+6kzT3xOS
RAjqMjoD3fb2t02RwYykBtm4OXW+RE34gELnkzBIa5qPVq3dynGKiD5ifrL/IKBWO59C/PWLm+hl
X4GpA+K6SsBVI3XkvIxxQpAzD1EiJJGYMKvYXjA8TKI/Fso5UcitqcSnqQqoe5Lb2m5/dEa4x9pf
1/58CbqIlkHdQQGy6PjRXIVB0gbI1qKagI7zbW+3140ZPsRz/knWaQE44Z0d0nnLJ+lp5zuIv3z1
HRxmRALjSgKxqCsDoFQyEwrU+5CHsrCIF4jTRsUdIulOZGIhZhxT/RgZ51zTdn6EjaMC6lsHXyhc
XVbTfSw3Y1PKrB4+MFVdkN7OxeA6OUYq8XQcICI2uxbxG9UlFTx9BNj09HT1ZR+RLncpFyjHeyNN
A6GLkuR4QWIArQaTWznwWK2T6GawK68yaeeFN6prVgegJJJcC3udRVrS6Zn5r5urg8OKa/tlDcvB
6t2+Q8y3mzAq60ykdvGmUOTqHzkTYhE58/9pJxKsyy7Rx8DTnF6TQJssAmvfxKNkZObg2X7xCajL
/RC2nuznx8CuLyrdN2CeAP6NeueWWWOlOPUMLhgnCIgLJe7bU08HR6tlyR5egE6zTYqZFMcy+5DQ
1Q2w6ADR8qcJo89qR1ZqOg/tjJqpwfAmbH/npXqQgvSQN2rEUejxh42fqrT/YWjjnRDVev9obO1O
B3tCITMp5IIWgVyRqm62JQdf45qaiOgwRPGlR1AixWgVXU8jTnZi4rr1ysd5teIiTwGOotXALpDR
0gH40nnrWDUwf9qAwkU6/tfvx90JkIN2GiTjJXbAbE1pjDKEFmPcDgtVvxQ6/pmZC8f7rJjOrU4s
fn/Fre3/gixnok2xsnIVbuNsHpQW3c6g+aEhhtQnCld7BL2zv2TPSkDalaofrbK46fXigbnZn/cf
QHzARbADxs1oGNUWXBZk8QO8uv9sCT63mqOoORfRhdzsJjAA71jlVWoVp/eX2tg9FIkgp2B8gSle
TvqzKm/mdEIZ3Crig1BcwDPq2JmSl9TVJ5wH6mgPNbxR40OgxS2N3I0uIbnu27eT1XEO+5Gv68BY
ShkJWdV1ntj5oQ/QdESVXQmMq6L4ESRJS4ohPY1Isx1wbnHZ4e5It3cucfCITI3Wauf6mW4c6yJo
3cD+/fcfB8EeEhHRUl0N+MJ86kqUXQbPwtqCjXKl9NqHitZD0CQXi1575vy1GaWY3pH+U5ihKKCu
BsRB72SSZBJ5Sn0+UzLfVq1+KcfETfz0FOp7StAbQ0zWA5ojCi+WXDLLQ7nF4jfvSTC0pzy2Trna
Xg9qe9JQhiqm/i66NoYvZnYocvmQ4mutSLI7RRTeMNB3ou7WpfdCrKZzLkQ/l/4tbWnL6F2nI9LM
MTrUxV2qPTVBej/a11hSgE5Vj5VunR2p/YGxzN/X/GQ3ZJvmS7NzSSTAcMoICosMo1Dii5DlmCX8
eutrvdkjSqy868Rv/KJHDS6L7NtaDAnLsY+KRkgRW0n+yanGm9rUj7VdfxHNDsnuT6oTP8RKdKWN
4bVa9B/KNvhocMPqyalIi0er8e8aCGht/KuU0x2U0UZ0f/1w9uLOBdoZ5rk/IKU7RMfQ7k5+FIGq
lUDMo+CfxztppbielrHOFg6CyBaTYC95nWVR0Keq0JrJpPgFL+pb+gHS+U7zaSuk0u4Ac4GILJSh
RUYT12lZNSOSgXTdJktnFtMyLwWCwXj2/aCxt9Lix0W+IczilmxRcEUFC8wxcVE2kLY2dj7dVux+
9U7LAXASUBMMJSv1BXx0FMUGBVFerQfMQWcNTv6Ecuv7L7cxBsW5QjSqRPkN724RvPWsZDKZoN0m
8Cuig1eo8cFQulOsOucKDoH9Z5xe9CXzCRANd3O1J/OyuWPojwgpXtqbS12kISJnc2LkmEQEDoCk
j0p33HeT2joHAFr/Z5nFjum6Im/xXoahTt+5C393yRN4KHqop2h3mLSR5wptEailqJMCqF6cuToL
wr610MsRMw4BxrcYGqWVdJK0D207Mc/1ER35ez1U4hBJI9ImCnzaFXfK6dAYGHtUa6Ksv9ExjxVf
s5u6Gy3Kn6Wo9ZwgP0i9flF7+3FnI218XqDjxD+AEvyzzAKgwPu1H5m8shCVgEvAkFJQXPsUu8zu
CzpJD3H5p07S+8YZvmaW3kHTcYdo/C1J0w0dqadQT76Fqr1T+2z8FKSZdJcEFA65fnG8X+Ve6Fxb
VT5ScKcM2HJnurel2xTZhSo2HrHdtmLfbap+5+5Zb2kBnialVpCboL5eJHyJ39GFiRGhUp3+pFtP
KrF+yv9+bsgwCbYadSGMNXRM3r6aEcujL+l6B9zxoRsenBbZQflrou9M8Na/LMuAhGU/ifp12eaf
JA20r6p0HogEt5Fqtyx+Mootxw9VufdKG6Mq0QYk5piiTAXU9vadClspB3uuUMme4js5rckPu9vR
8RE1/NVZNM4Kx22jJxXgxvsbeB3mWZjOPeIAtGpRLHu7cK5Z1ej3CAJ1pe+aEjCr2XH19JTuthc3
vqdwJXdITVhGWc70ezlXg15FjKRQruPRBxD4rSnuGYzVWbazD9c3CmY9SKICDxRjvyUWty5ysOGz
Q42dOLB9fmkZRtmD5NrdVZRV2GbtKa1sLYgbOAILdFaAlixOGw12tfk/nJ1Xb9zIuq5/EQHmcMtm
B6mVky3dEPZozJwzf/1+SmcfLDe7IWLtixnA8GCqSVZ99YU3zAkLjsmHHdyP5nsQehAVhb9N/Pb9
F7u0V1TEiXmsL/qVvIDIac6sY/xkt2gU//yo/Uen+8za6yTZVbinIsnWvX+/4HkoYUPStSCiQwpB
hvN0i4RSSuoNGMrTq89ofOqQqpLxCvAPfg4vPPzT+CtJzoWdIogG4iBoorASP+iv2BUbfZtmZoBU
U9wwmUfYfBRYJX+vzVewUb9/ugupANoL6PLTpbV0kubF0asmySnLGukvBV/j3En2uRkhpV4fzIyi
Lt75Ix13w9jOhn3Mou5uvO31h//Lb4BwTVYn0KzLWNNmsp2pATIyYfQ0tDf96O/DTN5bkb831Myd
nWQnl9ZOnpJj7TLDUdcAEhfCAJRL5oSiS4USwWID6xJ9yDqOO6/Oc7dKf7flW1g9zcw0v3/SS59W
bCbuCaojZmWnnzbXa02p/BnlqdreBE12VWuvipnssrzYFc3z94tdKFCALvJRQbbQfzyDmfljHo1G
pqFQU1sbFapgoDyO/ujOzaNZPWSzhsL2e2HTlAjeYR7nc7Yd8mGr2v+ofIHhMDjvuhqtRNwvz+rT
UgEZTKKtkFrgSC07QXWUGGauR9xf8XXeK64SPECUwA7iZfDfGvUGqIqbaujYH/r2dR4+AmnXVT/9
4habtU5+LLvHt77I3HHcmdleLltXi+70abW6O58Y8PK4HFA2ElT4ZTKXDEbeJXjSeaPxqRTDE+yQ
XRZ82ol19J0ROdTmOENWluy3iYbh91/uQjw9WXuxTYZgakpl4q5IczE1bfdW3zBGf1XacjdCSAnS
NZDK5RWRRqWLxBx7SUPzrbmsOp/JNUavbs1QizaDGxXI2/Y3RoP1eyGv7IPLKwL2RX0Eia5l/q/V
ut078Fc9PRz27MO5e8X8dt+j45yh/uGP/37/Ti+Ecd7pf9ZbxLkpjuvGrFFBm1MCWq9t8LwDSTgj
Fx1vi8+QAcSY//p+zUt3FV1vfEBRH1LIpBahvCU3n2Hsciup2J5pv7NSu5L9ZGPU/0iathvMrSHP
YFzUw8rCl3avJioCoaMp4L6ngUZPYShIiFl6KpmuDNJpLGUYYn/SAXBAiR5W2jOXJpKmFmaea02Y
S99W+2p7iuLuDNqmNmkT081m9TJ2zfQtV15D5wdo2za9i7W1vXuh+UVEoe8J9wVdJcAepw+b171t
5WreeX157yBZMtCDaJSPUNumxVU27v2chzXDjdr/rBk27LXkbtKuVt74pf3Ft0b+Ht1Q8tjFGx8S
LZYhoHSeNT7UqrKJmgiDZGh5b4nq49ile3L5ZJpocvdu6sviB0EUUlBHK13zYHe1G0Dky6aVbX/p
ZkMhjckLv40B8eLdpNimBn5JthQpL6IASuKOkboCrHZNGf1C34/PgDEa/B9KLmXZA1JCKch7Jq0Y
0f4T/RFsAhTB4wQCKU1/5opF62Xy0zis1KAXOtFiXdjCFPl0eL+uwb/yJSdSm2gMuLzDftMV2HAS
PCA6HdThKjevu/fuHwOYXbGX5A86oUW0I51yXhyABvJ1aHprpec5mxZYAxcGiC2yfPJ9/XQ7SpCG
JHRGO0/NjmPgIS/dFTPuA+FNmsuHyHpQoUY1zm/TmXc9LOfUPjZIs/lYBCJKWu7sVbSFWPHsyqVH
qUBhpSJe1h4t9ZWOuBDpjZgtD9qNOVY3I3EQV7fGzePsSpbvAuW1BicTG5kbS9l1mqauOTsrN9vF
dJO9IepWJE/QTz59OU2omiklCy8nQHEyaDw5GJjDPSVh5uZF42LV7BlSsrG5gzqldrXrMlg5EmdJ
GF1K9Iy55ITgLVXn6U/Ab53BUDa1nq3r4B5YN+co6slGZkKwUkWfP69YDDEnehGcQtxOThebgrYJ
KvTGvDz0JJpoyg+n+bfyr53JVdJtAzYtdC2soXVGYfLKy/66Q0+++2Jx7XRxFXP5ABMSnlS57qLH
FytxBcG79obwebZu53BDy3ZT87alHQoEkXw72NsydbX0UbY382FSY7xm39t42FiBa6kUWD66tcUm
/60m4SayYxiOygFyx04NH8r5vmpfEuexk1O309FurlS3L15kLXNx6thg4rzJw3SjzeVGmR6VbBtY
29R+1zvZrUi1DTQQB80NsJrDTqByzXAH4TvoPzGyco3EQvkJNR63i5kdHtrsvgEd9H0QP4vhvC+C
lyCcw0Q6a0PgKpBJUd62WFq8CiaUUAnOJw8sAaNytCEIIJm5/X7N8zElZGPuaAb1JCcwDhY7JJWk
Lo4l5ABFh1Kg/YXoEggNtwS/Sb+sSD5ixEym4D00VgqvC8/LbIonZjaOhqazWDrPEmdyCvtLHFHR
AsH0150/kqa71oaZRZeswZVEB3SxIU8WXGxIOa8p3COn8Qqu6AgGudlihwZFOOfPgYSjBccCS28h
wrfyms9ioHjNaISKfg/Xs7xozjppkHNB8aylEblWcMwK00WYdiMA2UJbTlb/pLx8w0w9ZUCFTwhP
jcO2WksULr7zv37HIrev5bF0Co3f4c/AejHx1JB6K4d+O8mIC0kjvqazV66EvC/s2vLFAwIRmb1D
2bWMeVOjyVUema3XV+9t81w7hzZ58dPNpD9L9t7u/u3JCylr4jbyjH3ju361VcZdUu2BaQuCmLXW
pDqvA/kgNFUEMJeeETflIjg55eygtkHTaNwp9cGyDs50NGtkLn6WB2mmPHSTwIUKScc8az3Nvqtl
r4hc+0eh3Rh7a0CcalN9GsPG8Z+09Or7/fJV3529sf/8vK/U/q+soqjxMOgj2j5x6FXz1sh2+KzV
D3G6qe/rCV2O3VhtY5tzeZPdyGBoGp0Te5yLw5xf3eSNm2guau6tvA0VEACbAwAAZ3hUrJX48QWr
PfuhxCp0A4FVwZ88fY9ZHKf+rPAelUnf2ry1ELEoGDNveCl+xgGce3vMrhwZC0BL8ZhPbsdBvUqd
roBqU/9E7s7F3sTt/D91nOzn8ge6WtuqJ4U2pPvE/GPIEBWsQ8oY1bwto4oZvhfJ9sEeioORokqP
Yh4pNpYHqrPL/fwAgOjKMh7JATaS+tH2M7OQn2gpNuVrUukPkSzvgLslWJtGXXpoJeUXpqdC214V
LoVvceJVk3kMu9c4fzHNqzikAWDc6tke7XY3kW5Cqdp24N59+SGQ/3TaQ8RGBt+RYKWdigeprgsy
/sKaX8Mi2aVafaWlAHkQXuZC+n6bmJfCivKVfQK9oFWwCKGG4wfjWKhcGeJX7ppfwbF6NIZdiTYU
t+Mx7g4zWF+odOpBMYG1MZnZDuNGD5B42cDIqNRrpdk43cMV7idynLihgr5V/skG3xrGLiKbra84
fdqjctt+ZLupJTZtHa7nP+aNfyNJd3B44nFT6+igeDR7VGNfxseyvfftHcpo6ZNyV+2ch7AEZdy9
wVXv4/3KSzir98RRBvBNZivwjcuzolfSEGiV3npTV2zzn13+YKOV+Du4l94bTklnYan6y6ezNLKp
HjP7qNRXir7V00MFFqS7s9orw3wLi5+ps6uiFm7bpmk8fSzdkuF1tZfy7RSomzqnP9AC4bhywnsV
qvaseOQzs76DMY1Bwlto7KxGcxHMDZ7Blhj3Vvw5DMe8uwucTfaale+qM2wSpdpVwZ3hY1eVEAIZ
BYFYudf8/YjqnxoEXtF9AmC8iYK1ccOlFwU6AyAqUsTU5Ys+4ySrhW+rA9kgZCw6chzJYCtMCNy8
+QBDvHLpXVqOMRi5NvMo2m2LSiTJNCWWrJzWdThuudyLzjwIi4PE+qPFzMWSNfC7ceF+B+0ErY3x
F0PJRXbv9EkoDXLaeiVkvqn8EHItQun2+/22tsoi4o34d1RMHmkvhEQf3bmZx49JqdeSlbPSmV1N
ZgRPlQ7GeUWfodEXlKmAKnavJex/B+7PTBgdaU0ryXjM5hcnuO8FAZ1rXJkgLY3DHSCPrV5TyLVr
E/NLmSL9XDJERC5gtSwVvR0osrGRI55NeUtwGVT7WkIFNbd/p/HPsFc9isrAV7zKUTZ++/j9Sz/v
ZaH9wDXDYEKwToh1p/eMT9JshrFGMT9UrsjdBEpREPNV/48PSCINkVUDTlDUz9+vfCFjorEClBzj
TQR6lpuqG5ysj2M6oHZEGozIoIq+TKLlGxNyavHpeEa3Nsm9+LAMmTg5fGU6eIstlkxdRh4VN1CH
sHMNXwUrTPiFiFxVaB2KPhJHAPu1dmVzX/rKdA5o2hNQZYNR7+l7juxilnEI4HGTH6XxmUru1LyK
92zFL3J7b4ewuiQwlDirSclaV/ZCbfwF0gUYgkLAmQOOORnmSOcbEWLHd5P+PhXtGxQCjf7DsKq1
R71QDkC7pXWDQ+aX+PPpo5YoP9tJDAEgBnpv1dlBrXaGMmMLfS8Idk2DiqIFOxX91e+31KXvK0x+
SD1xLWBausjC08Ryhs6xag+lqY3ZfwhVeEtgwMM3gsmXUo7yIYRyVtYV6cAiWTtZd5Eu4EWsdjAm
qcCRmh/qz1a/UYa9Y3xgver6M565vPco2wgeX4BVxPfLXwicQtqK+RPxjHn7ogZqB6UeClqNzKDN
q3bSD+Xw7o/R2kOKHbp8SLSQKKZ1wTNaEsHyJMqJIi2RQn+buieDVmNCBRvGudfr3Q7vn52JfLLa
3gtt8TwIdu1ou6b89P3TXui9AMTgDDG7peqkJXm6vVIJYooyoedn0laIkefRUZc06h8F2brdPIqm
W2+4taO7o00dZkjesCYdex67+Am4RAjOB5nRchRv+EVhpbZeeoJJpSGaKEgAVQYZMiLvQ/OiK6Pr
OV2h/p6f4tNVF2kGjsF1Egl50rTMDhgYIFeArrp+AKd8U5X5w8p7Pj/GguUNGIX+MpfDV2P4r1JJ
sZMsCxOYnj628pgSu3WtbPoGhl9q46OwqRtcpHBHDkmvVpbWzrYa2abAqUBzZgawVEEyurEhWjGH
m51rE1WtGOAVugmdmt3kJWrJwvwaXJnOFoxBZAodcXNec00+T7NOfsTyWCVlVIaxEdaeLAdYUaKE
GxkHGTqPiu+6P4P/WvMyPB95wKNAmgb7BERT6GOKk/7XK6/6qs01Zaq8Sim2SQBo0JS9WGuvrEra
CvGrUgjzSthcGLpbqJLXDflDm6aHEANJbY2nfKGWF8xPVF7Z6WJ+uAhr5D1DUodj5fVGSKO/cNs+
9n6noHtztM6CBpAh5XGAjLbR74Tzk7hHhV6wiZUdzj9elt0PwIo6dIPtEe0HUwNoeV902LyVLkhW
jz7R91vnS8z9NErxU8FKI7WPqiP9vtNXmA22PSlTi/rpGG/h6KGwAWGdxoMQoHdsyJl64NZI0qh2
tw3mzk3lB+EXEV3l3S99vuu4Muz2ZeyxUOyu4wAlEKgNontTh+G1meAKqFZXkl2vhVcRts5+OFMu
gZagjliqllc4Sqq9hUpqnnz4ZPMmGncDQtBItArhCrPZzyh3DvyutFvLiS8cdXrntky1J6Sylvcm
avidKWkV+444JpJAId+SzMamLPdqhrKDhi1h3u3MZiWkXQrmJysvthhehB1z0rryogkLHTQFhCCK
EI4Rq1v6tZ3x9GSh/CnCjEeFwm99fr9lzidcYnoiALMA+y+oFXWmVktt3ZeeNkAdE+UAIM/cGXZF
lxxkmok6vfQ2mfYJ6hXGy8rq5++e1fEPAyYjoNZLkkefFHlhxSpRXTJ3zXwwHqRZ+GnGmzi57fwD
tnr7pux33y97HtxOVxWX/V+RJm0gZpqTUjJD4Ct3t82/HBHFaK7SIvE6awW2fiH7PV1uEdiABY9a
qfGQsxq6wGXcKUQcBU949HB7JHnZZ0L/M0j4zP6rwC19/7iXv/FX2gKP3QQZdfq8VZzPmGjLSL1S
uzbxixrs5CTz0tTewOcOjfTLnrZX/BuZrvHK4uJlnh5tnv6vxRc1VhtNMezEmQ3GtEUBpoC+Qqbd
Oj5D40yiS0I0F58Z34DrtNEPYYbmOJacebUWHi9kyPwU4GBwHIAQacv2rBXgeNy3k5DLTjagw7v5
tZh7pPHywxAJq/WXMGsIhWsQqfOqG5yEis47nCnQQUvzWGYtgBpnFMHmoNrX879z6LgVoEx4Qist
3gs7m9JOlNNoGop89fRLh1aBOGrcogWG3ZAa1Zup0rEpZ+pV7mlsXifz75XPex65uSCRGWIuTLKC
DNnpimZpBRUWBQWkgnFnkIdA0NyP/d2IH6451a4x0gdjQh3uit5+/X7xC08rsLX0nEiHzyXrs9pX
MtAAuYfZz6FMu9vQd1FYCvGtHoroz1j/+/16F7YyIyU+JEAvmFDL2VKmq2mgZXbuyWS/8oS0UVCv
XOFfX2hxXIALwsFBRhf04BnmgishtnP07CR93E0aatCxcRvmxi2kvt2U/kAF5YCkN/RW+1WIs5qZ
/RyNDb3J4rej959VEsyMnkzd8xPTCxzcwey7wE7eEwMhgm7eTaHz4g/97w5jmE1TxQfD6GvXRpLR
A+Cyi2IpQHhDfezDf75/e+fmIBrS+UD24GnTtzuTIAulOO+sIcsxJDERDeq3qnNTlrTxudXpm4r8
qdHbTStH9N1TdzQeQPq5g/pr5XdcOI5Qh+mBkXAiSLkkMWoYZkNlQypOAjU0t9kh9IPnuoquzaE/
1un9NPSuraBePGY3gokjgjN0mX1jtseSOsdSm5WvfvHVCAop8QGNWVqbp6coRhMc5B3qeVPAsaGF
no5k/FPuagPZACptkM/QlWCaFudQDQpXCDdmk7oP5FV7uQt3MoPb//yWRYnp66EaKrCf0BIh3x5J
HIvwvUFdwQzTG9NvjwHROcKh3g5W8TaXTphgzhBJ+DfIvdP3QPqM5EEaFV6LTNmUBTs9H3YDhkCl
dBCTa+HopL8XgUG2rX1dFflY7mY5WPsgIvVaHkMGi2xThZ6XaSzu7GKESzxPUw70CTKlcWTUSgs/
QWHL+FJzK83enU2ZvgZWJognjeNhZZde+gXEVB1VRYHpWIKYgzlV5rEpEOyT7y16CgraU0LEf0IT
F5mRjY/dgzEG29QK9urBwHfi+x9w6ZQ4tGbpMiikZkulISXTI0NLDKJCyBBbg9uPB2dMzdLG5X+9
FC0c4Cs6Os9fNMvTrz7UUtmiqpR7vipfWXa4dxBj15qAW2zlu573LhDEpXMiNCuglS57oHMpx1Yb
w5/xddlNJ/sOStmtY32m/rFBnVLW4oehz/57wAyrcv0bCjY+aA8u7kiua8ZtrYJWnQ23WB/3c1gd
GSJl0nWXRddOXm9yp9/Hebb12+hWk4yrqBtWHv1cn0Z8RSD4QgoGOteyvi6SwMr7GaqkNCpel3/G
jXFFOYT3ubTLjZpJIqdserKV9Eqbky1yT5Ii7zt7RghsPhRR9uP7DXYhHYO/zM6Gq8cACfzA6WfP
0fyWchn1EKfprkkyPDRx4CTqXx3ppsYxCbE0y0AhbJL33699vrlZWlg0CuEQboBFjIumurDKWQUm
wYUzKGQpzoNVhUi1RQ/fr3Rpx3Hdwe9EfQcPNHHM/6o1mlILcLpkNBaFzRV6CD9ya/qDZbLXNb3k
tpYdbYe5WJvhXn63fy2rnS7LpC6UE6EBCR6moktRXmdqcjfYdQL8oPZ6p7nx5eA42Drbbdx9/8zn
sllsNcYpZKACo39WzseGGqtGjV5b2V5VbXmVTcVvgPs7yc//CfvpYLDJ49tEDd8VHNlo7B3ror6Z
TcWd3LT86Irs6ftfdJ4pCqq8La58hHK4205fR5w2tTJFRNBwrK+V6eh0yAOluKHQmu7lgtBurMS0
i9/9rxXF3//13YuhMcyqBIijVneow75IVvom1f8MPtjlNL4NajIO6/90ov6z6LJr102gvYqZx2xM
L4IOH2XTfkoY/k7BXrLKTR9FuzYOb20nWHncy5+cjc5dxbCUa+P0efskMSy/D8H/pOPeLKBdNO1N
lYEyiWx8fszrJMt3qVpvmrLAlNR2LWvytPINzMYn7vV3VC3PWmGshN4vTc7Te1woI3PMGS4SgpcH
3TbGxJd8OHajId0EUR+6CehU33wISqfclHmT7+cIqEiBuj1pV1Q5V5V/U8P1ctTAm+vgRxSY2Jv7
RUv5Wrw2c2fi5pReofb1OcfSZlKbeyhE32/XC/ngl6AzozqBsseF4fRt2lWiYyTPrN4Bezzar2Xn
tvY+AHdrZQx3ht/l2N5ZCpqNxwRzy5gBbRo6v1d+xXltd/orFvdWmLQFVFTqK5hbW76X+7N59A1Y
Lgm0KrRlrWjexnp6JwfxWgS5FKBFpwIeLhMN9JxPX0BijXZaFVgBVG5T1Ps0MP508sSAMijugy69
GjRnN8j2Vg4amhbjD192dqFykJpXRYPClq/Ej4vxVFydGE8LSe9lN3hU8gb0O0q2dQrcjsXSBJiz
moX7KiB6OeVLWjsPQ2eHDF3C/5Y9J1pjqBAghWJj5bqsCSc9csywIxUL5Glf27Lk6mVzPRvtzkma
O80uwpVc4VK4RItAoY0sbDOXsnGqPFhabWvMtkbtHqOuXWF2z75h3OIZeJCm6akJ8qvvN5vI7JcH
9e8lFzcyeBHNmujyo6/K2YvDXadkmyC3tiiZ7FA9WnmlF5pyot0In1oY9DqUGqcbjMH3WDaOQhc+
MK4Q9XZnBHzlXjmGJNSgx2ovaQoXd5g/NRbHyZQCQguHtXJfPy+2kGxnwgB9lp1+NldstWnIVJxL
PAPNy1Tr9pYU3/YFIOrBjA6pRvHVZeRl6VvXRoe4DN8nrftBOxX/SKZ/oaT8U8k0yyPGYX6tV15S
pcDf7fnNSqudpbU2vgLRz9j4Oaogicpu10/Dz1wb4SNnNlhQfbopLYBoVhO+pGmsgVLKmfiM9U0c
6/s0GzZamR6M0nhA1Xh0v//o52pWUFtEw5+bmVvjTETOxw1wGMZUtATCj9tott7sONubjYMEumx3
ruUDb7On97hvj0owHJJO3fZqcNWE6QzuW2828VPZZojAkFX5SrU5ZENwkMdhJV88D8jAF2TBNeFD
8ZWW15sfzaUqJUrsTdq0b+QGVankaQ61+zSvoR/Lzc/8t6RU2zBL/gRT9dvUgl8TVktztGbucXY2
xS9BGYFrgZyZJPZ040Zp1+p2yS+xBser6u6q1dR7dJFduas21ZxcN76/couenU2xJOxOrnWqGO6k
0yVV3w/7Prdiz4f7QT3gF/Uu69tdYscH01l715ceEISKIJMiawjY/nS1WLXnPOrl2EuUj4wB6Fi1
TB3fnPa+/zW0Ky09cY+chB0eDXUXLhqWEtiY08V6pKqrqELlWFPf9DnAJq51paLZfr/Pz68PsQwj
DhS7eCosYU+XaYxBMbD+SrzJaq6TtgXJCeQJhqeW9k853mqxCtdnTm4bRXleWfvsKmVtJoI8IJGc
EnSR+9ZhK1fZBAQ11HA+jqdjrCbXY2r9jHLl3jCyWxvqCtXQcSrsjSSw4lpyW439PVXqIbR8Jpxh
t3aeLv4o5n20UTHJIDs7fSFqnwW11ISJl8bpddTcTYAp5B410s7exj5Ep7m7yv3qZtId15EGN3Xo
hE7jQyrPkEumEuSatSJacz4mES8KhB9bnGKN+/b0N1lNloamJOFALTfb2KxvJHXc2xpTgdB8mKF0
Wr68oY5Ht38+okC11nk734v0lVE8g99IQ5vL8HT9vFQMSsUy9kYGzMVcbiX/wRjklb14/ubhDAgW
PskMREZtsco4OUapjsyy5fKtK59Kmyp0vsUQZ7ey786uNtoa4BiIwoBmgOYs9p1cS3qIKmGE1WHh
1kyZM+mtHnzXxooEynu7tR5aP1xZ9Tx4sKgQRza404WT1ek7LJQ+NgrZirzcBCTeNEIF05Wl7IAy
2DHTLVf2V3Il8b5OIwgrwqwBGQrJ/qyrPeVaJBdBRDyu5isxvJXU8lH1511mRrdZ769cmRdCCWAn
8g4KGs7zGQO+QcuwMFI/BvYuShKU5k35iEfaQzVY24kj1DrV1tHrAIyE8bbyTcURWD4sWqpCBF+M
s5YmYTPqk11SmzH6g76XAVrXffleTpheV/NNaKtAmJudrs3HSE3cuepAUnbJyjk9q6zZV0JtAH4P
e+uMByxHfR7kMr8hnCq35sKb7O7ZTs07K7K3uP38TpzxMalXEsZLq0KeoxIR+FkWP91Yac1fyDV3
INQj+DazW43qD8zgntvQ9spQfsiy+a33/3z/wi+uapAg4WZrn5t0Fp2qhcSM2GvyP4Zfb6N8fFPU
8THObPx+xyfskO/CVfrFhY8MJpbQwH11ThkLwaAats8L7mp7p6SON/bzm00hmkl8WL17teLf3z/m
ORKCC0qo2AK6MuHyLK+D0ElIuytAPPRur5POuUXXORb3DsoO+pXW9i+T3OwHKD5B8qeXyUGUcHjM
6//DHYCeusLDm4xp+UWLsgApyyxsYziCGZpOujw+1rP5aRbJraQNj2EvY2Ws37HZX0cl/jU6ayZd
F+4g1jcFkp42Lb3RRXRW7Ya8aCC7m5NyYxjzxigOSN/serfy/X1Z4jiJvLCJOxhI17XQIh5ucbrJ
hYRfKIOo8wFd5jhxDX2WzIssZUjGxzK5cTCBjMz0Vgm0eyWyd5kaem1nbTmXt7LfuOhw7KRwTVHj
4oYQsw+2PaXvmV2QIRmlFRYT+bY8HdAczMvwQNvpTkVsuNaaq6STgeXZ2zCvboLCeZsBE5dUi9/v
y3MeNvvSAmzJKUBnm3vs9NQ3IerxQSj0vud6q6XTAzZ5XokmovDqTaLp0GTzc+Kb71plgyruq11t
Hkt7o1WBpxfYbMj/GKn8oas5Sv2Gtkn4X3TzvBKbvobsyw9Hcg4HWVg1cPud/sypijK02/zQMyvn
voqMxygbHhrVvOuD8S4EtZgMagCaPfSMXJEx6jSwtWcQ4hZO/Y/dyKBSiiPJIz6fZXPfS+XdEJVP
cZbf5k6zw1VnO4187Xun9Z8kpfhX73zLnabsqJhIsNggX7NQfzG5c7dSl9zlakWjitGVHTlrlnoX
Lnjmo+jZMzIAzr18VIW+amm2WBEIHGgxACsOqq2Bp1Vdw5GP3BbQ8feb4MIFzzUL5wQ1OAfmySKP
CXAMyHObirwr/p2K5NEkMlV1/EQ18TDM1kof5HxMI7YctGq8jSDPouJ1+i1TfUgSKLMYbwTaY582
vyxn9Nq5OxRaj1A/DLS40/ctFI0AC7tiyl/GVoW9UCkwlJFGTdiZNV4Z37+ECxcRXXN+jWDBkHks
XkJU+EVsW9iBJIrE/vlIsvJayuptV6H+1ddbH/JgvUbCunj8YEkgAUiHRFTfp+9ClcK0HrHJ8Zpo
uJZK/w/C18Aus599ZtZ89emj02ZXHc3r2s52rT9u2tDcZngtBG13EP9oiQ7nuVJNASkEbcCktsD5
SvK+fz2a+CXLE0izlBYOP/ZcAWjI2yakcRh5/XQnW8ODzUzYif1640+KfNTSDzqYr3bVNrdt5cOi
rJ3XyUIQszZg33QONNVAQkc2KT3LeRnnLtyGneQDbIn4b2SYR4UFTzzS4FlJ6MznthC6xIMh8bXs
2plj6JHt/Gll027K1UNR/fj++S6dOgdagZAbBmi/ZBpXUVIraCNzBni2kKvBM5L5h55lb0lXHGF6
c1kO5u77RS+luswG/7PqohOAfXulNcUYeVDbMdd6QHj+GqSeP5abwUHwAmdHq1yJpZfuwL/XXGy5
WJpj1KcQjZjk9DZKJDo4wUoCK07w2V4xaKOINJaMZ3GpoCffVHbAYymIlwSq8lG02cb28ye/rdcu
sAvBS8xY0QBAOw+B2cVaeVN3iTRRU85TfTOF4+PkS8d6yBNYvKm9ncv5wVYre1fV8i89cO415FQ0
w03SZNcV48HRyicNcxL8pFRti/HGY2hV0aYqnH4rF+q+boq3+rpHSyH2cIvS9HDlAU43nmCxaMiN
IytG00SM7Bdxp8inaapaisiIi+Y5kp5xhoLjrmxIHTZ2bK2cY0PclP/5NufriTj419iuz32jHG2f
9mvWQEGdX0FQ3wxBSbsUVJkqVYA456M8R7nr+IC986J/MkuI5T6k8gi3qkAOnno5fNSo5JG63cfB
69BN3oiQi1Drj/FM60JgW2EImGXycGuz5n7ra/3RLvGPiMGNzyoQI/s5GH9MVv3DHMP3+K5tZa+T
hn0UpO+D3t5lZqt4RYP6hSn3L/2g+9iRU/M1ef2rA6rf1dhPZuZ1RtnbN/zavltTLdTPvg1S2GRF
GA0CwOM6XtxUMzIgcLedyHNyZ1dW4c6KBg9APspAm9y650Vtx7mH+Vwfy1C5CTX97qUF19AN5f0g
YyqeW92rIU848WaPY4CpOsV5FVNMhhrUV/O5DKb7GLPQqHb1HY7Nm06hY8ZcYBr/TNz6mXQMpfw2
bOuj4ue3GiZi0+Qc8d7xlEr2mtLaV8VVjzQ9LL/DMCm7ST2M2rTSATg9z+wZ4fAs+IPU4yA5ln0b
fYz1zpHYM8EM2DJAgm56zORPu/v8Ph4uuuX/byHmq19TQSGAtIiHGqZTfaLSapgbSBjXumJtQnxu
rLzZlXL05Ew3k2rft3h+1LbzbErJhwP5+GO076TeS7MUAwbtuvJtzS00xEsGBWjbmgXDolP+/38k
yRJhEnmGZbO4SlrdnMeE8hzcthy3P8ymes5S2nYjesG6DxnBTF29u5sQgATmmyc7Xy7vfKlaAfYv
sof//SXCjxVhHJBFyzhbF2oGqD4XxbNPajTcZnn9PEv1jyoebodivlE763oMnGvJLh/6oXoyFPVe
U4vNpD2DUnDVQd1h6XGV2eVtrKs36hheKwpcoO8/6+Ka+9/f6XzZSNDQACVyGnNMI5Us5r2UXdNt
pF8r9u+6vq6sq874twOURFof9i/fr/nljHUS59izFDSC+/q15qJi0MpAGjuxppyTzUblXV4Ye+ef
tCh2stTfgk/GUatU82NKSI/SCixQeRfOT7NyOwImUFM8bnxllxTwhqPbGvWaRv9jJCoCguMDdI3v
f+5XX2nxc+mukVyhyUx7YNl3AgsW5IXPp6yq8UHSq13DrNconwe9/DeTjWPp6Hd6HlxZsAemSXMF
hQNy114b7Kus02679iOd34qhRmvAutMm5QdWMd2kbpS+u+71Fi1G9UjuTxXRQr7v0AZKmER+yIXx
rmrdg5wEGzPINtroQM4I9nYwHdTavNOj1J1JyyvJK+z3etg0EqRWRdoaHd4ISXltTKkn/gyqfatk
b5It4TqtbNWBfmGw0+oSIcjOU9ARAyi015rkUa7rp6qrHgW7bB6s9/9h7kuW48a1bX/lRM1ZlwRb
vLjnDMhkMjPVt5Y8QciyBBLsCbD9+reo6iTaKb7j0YuoQdmyCBLtxt6rIVN3yfv4kY/ZTSkgmmD2
X2m3duv44dwD+XkuMMN1a7ZmXJaYPStlzehgPtT9BDv0U6oFE+CmfRua9WkCKnQ5XYocAhW3egkR
neKPLfR/nof/w1/Kyz+GUv7nf/Hn57Iam4THavHH/5wlz00py1f1v/Ov/f3PPv7Sf6KX8vwpf5Gf
/qPbMsd/y3/y4bFo/c+32zyppw9/CAuVqPGqfWnG6xfZZurtFfAd87/8f/3hv17ennI7Vi///u25
bAs1P40nZfHbnz/af//3b0jzv1sJ8/P//OH8jf/+bS+bp5fsh194eZLq37+Z9u9zDhiJZx0lpRna
9Nu/+pe3n1i/o7ICzdfZKRXJ2lk+rigbFeOXzN9hWWQDjgbVX/u3f8mynf+a0N+xQ86scDpfOfHU
3/766A+D989g/qto88sSylHy37/NQeU/qxWOc0hOzzXSWSAM24w9//x9EOVQVQPuA9KzfmEVTwoa
2+964c8G3zew9LX7oQV8yfsWSoCUdYCMpgD6HKEVDBs9HM9gD/NVOkESPKrAuxFTkN+CHHhGduZt
duedr8WKi9D6h3dYhD9WV3rZAOB2gDubX59BMmEzrnznm87f+55EiXfmhsxCvhiVn+i6iRwZyXQK
wK4OYKVwMC+qvbGLt+DLnMFcJjQDfQsQTlgEdPN5Hy8Hcdn0IhJOkmIcGGTeglHEgVl+l/nt5w0s
CZ9IseLjQK6cJYoRLMzz9/0g2kOJXVbHOI0HsYfEQ8Qurb0RjdsmIH4VwUAnXGPiLPOKP7S5mJqm
m6N8ASXPAJopPmyUQi1Q/rPlP1YBVENXAsNlXu6P1lDJRhwEzC1kJD9+YSe8HH4A2hgAxjQGX9uw
9s/wX7YnAQnBJgWUy6dBtZvCfptGnT8EDKWxpwOU6YPX9sQLnbD17z/v9nlp/DCloE0A0g7g7UCW
f3wnSxMuEx6d/enAZI7dTVlkG7EGuPwYEyPqm8f2XSuLe5uVJmnRx2wMZlVoU0a1fmJUGGlr5eBa
xMR/NYQAHNUgyHXQxU7Q0FhPPAsN5X4Z3nvRAzxa/NrvdpOvhXnQ+Zftpt+rIDvcXK3Npp935V9t
o9j5sSt5JuweRY0xQKbV0k8cfkLzp89Ha4lT+rMj/2ljsUg83hb65OD7+gC8Kuxz5g4215surG95
MO5WWlvUbH9obRGKSoUcet1iwnpR4r/AVTZyfFiU7tYQ/z8dNlA5cD4gsQda0GLzFMhLZA7MPYM2
fOj28WZfRnVURjSEfKVP0Gay0bAeRVAEjd/7KwvzZ3sbdO+R1DdAtIIg/ceB06UNwxQDrcfmvSGf
Ju16pR+XZwOUbJAHhIMJlDFgW7BcZGwUvfDiccCoDZtur77rjt90gfag3WsHYp1qkeebAWD/Ubky
hEvEK1LiOHnnCtZ8JQW9aTGENQwNtHxwugC3PH/afIVYMkeu7Dk/n7Yu/ooEg+9fIuWQbVviOw/9
ZgqDtYNr9S2WO59L6zoz8RbQvwxhP/GqPfdI3Gzl/YMeUN/wr6/Ng/NQPbFn58E80AjCVeHng7AU
CPyhJxZ7feJqNZh0eIc2rPZwAiiLMD/vQ9fH7cbfc/8ZsBcv6LSwPSVb4n9faX7u6A8b7TwQSFtZ
sJCZSZ+L5ifUDHSjhBhp6rOo2atTFnmRisOv1L+ADUFgHOyDuIZJ6bXxqkXJNluZ5D+uscULLGY5
aVLBuGbh+4Ni3+1hQHDJImPb3se3zqHa5gENIAZ0ilngtYGAHXCQrB6BP0Ywi5dYLPShGnhtw/8B
EYwXVXv3wdhiHL6OoRPcQith04QdKkx2KLDi187fH/bnWal4JogidzjHtYujjriqK2BIASG5QetD
J5bfaZ+jblgXa27pqKYtRhu3Jxgk4WNnKy8A8xZtVdxM63oEm8GmaWdturaKbwEIhMlWCzOUEanr
G0OO5VdRm+6dI+EHHI4AQCdQkjPMeAuzhkQdMseL7cCpO7sNkXTLH4VIJydyqcQShuQIapzu9Nga
w72mDUBM5VPKM6jNFKhO8paUg0+NqjECaFeULt4BGrglVFIfRTLAsmmajKHaccDM6r3Q687yU0zo
E4s3WWhNZp365mQWZ0k7srt+TOmWuJKcOIlr4Sztp8QKTN73X1kbY9L2KT3kFRM3IDZDz2IcUCDw
9dirJt+KDTsPci8zWp+QqQFr0eYN5Bt4l1yrpHO+jRXPXcAJKCFnpJXmqzvRwgkLj2fGtxlqo0H8
UOZl2EhZXntd13Z72FTzaae7VYE6V0M9w+/YmHa+QeJS21IXTOCgb1Ikt3gNjZyd28pc7EfTBawf
6D/os8ZtelpRM7upEqP82phadSlVQfdwbEh2U15aoc6y+qCXyOnid6FjOFTGDjKuwB9CUJqBmySf
BhdIPdW1CSrwJdLTAfJ0UvkdVQOeZiA/oGThgknkyfQ7rSAf4zt9nX5hTsNe3FYfSt/kubaRNkzs
/cm2MYzIllkzxjGHQKsBcZ2bDuILodlbd6mZdFEc53QP3Bk7rfQeQrKQsv7SMSgzQqDGC3HlzG8h
F28SFJPKV7gBA79cJhk/LUQGPHAyuF2AbJDYtoocmljUgSDlVzoOWHIVIPXKaa84uFKoGsZWUA6q
8jO7uHCY65wljEFFqISSsd7zAa84qa1VNbkfU6gOZm3/KCdmBsxJz7I4f0R5bIyogRRwwXszSBoF
Y5k2D3MPlVmeyGZjddZwIcHnyrNi2wpTCwQkU0EB0pBXAKhfAY1GtLb1u3ysaviJxMVJLToaB/AT
aUAbBnz5umZjfUk5de41yfIoMZvmLhPSScKaamQDip+CGKjHwxKyVHcdsyUyxgWESxvUSOXYlz7E
3eztqOngMoxpstUGW99DYLPxE6tw9oDd2GDbVvkh78cycEYTEgVZb2LGlViwifSAFu8gC1n2WViJ
ukf5E+KyzWSTTakIesxC3tm0MqywloxXIDOgFgD3zKiVA3w6WQM10gZq7UAuA02I63LgZmK6SjOD
79KCQCxXV7Xfy9TG7linUdslxgFWXMBbzSrKOSDQs2QbsuSD5CAUaZBzY22HcYH5YnczZGNxNems
OlFOhXE3IHWRQbPwvBRGF9FKyisw9cFF9Oo4u5CtxbtAdnoOI7OswDMqbCqdrED+U3YB2eSigApo
gjom09PmToGmE+g5Vy8ell7lTxDjT30b4kynqDSoiPPGitiQ0t1Qs24Pi3DvSyxd7UGmFbm28RNM
bS0+L2s4A/rEQRK4UYCNOQIc1lTYmL5WpVoa9LWYvZ604XziWRd5GU/PcZ8q4mB0E+t7wa3MAJoQ
YVyny/QZG5oF7/UGJQfojdpbLOhxS5za3VasiSmMwR3zLpkcZ2s6KoOqptVfJhZHGKI55znl3b7h
in3RGw/JUC0LALzqXwaodYOLbgPs6UA/B5D5wLVfdPpUTpBctk6yXgFwZ/qmguM0hD+r4rruTkZZ
bl0osA+xd49r9HCqxl3eQQAOZDd23vb7kY8bxVJf9LccqyUz9654NgYJXg2IP5FtGQCx38X5uePB
XOM1qR678mI0nyAOcGVycjE5CUiLowetZ2czxa+Tk4cwA4csAEm2lXfam4OvweawG5Od7oynTJx2
AD9OgAc22A/H+gyTrNBkIJ3XrN3aDDlMo7pHpeUVLriXIHpP9KZhe2EdoFOc6VujjKABAxHlwYkg
36dDf1M/g+mPaQUa2xk4VkiznWrUf2xx1dtNZGCmuYNRQ3EP3uS4xgxh6mZpKOFveUXVltRRzG/t
WoOhQCoMTPGeQ/ND7Dk2gU1fyJDV+TZpi7tRFdu8h/ceiGdXcQ9MIU/iE2+oHzth3SJDkUBBMdnx
bjivcu1qKGDs1M66z/ShU08TiFuZgzT2voBPbNWne68sT1p31/RRk125dY6SzUvvvcTWk+ZBghZH
kgfhI+Apdkgu14N7kbYS39n62L90fzAhVpv229oDhobomLYopAYlfcWGGjC4kulU+J55DaO5QFZn
VnvIx1fkii7NIrnIhguuVTvbwF3HfC5aBQVOB5L1edsEFljvaYlQlZ+02RB06RMuY5AJ6aDG0Pm6
dVOnkDK2kD7eS3VtAQ03XUgjtEk0ebsWGxvu1h795lUJtFBRf/qisq+pueug6ogDBIYAT4N6FnDo
AOs57incCZywEzJy4U8HYMEhyVXnY2s/sT0FdRTPO5mAV3eNp6aC0bp5rrnPKZSw9PhB5zl4WN9U
d18733MHzPzs2jYRocRJZFZFC6MdKP+3kVlcT17l00n5cQ5Vn+oWqeFNgfIUsZ71dE9kF6E0HbJy
y7pzgz9CLg8sRd/zXrr5BIWQBbRjcJ42Nz3WkQ6Km7Wr27PBDI2kP0cy+Sxuy0cEfsDjfIVYKMTw
yDnsVL/QFrJJpUd8weEH0F9CsWHTKz5XTfesOymdqwrisVlleQG8BqtDGrdAuRvizEllMLhXBAiS
wnM2TnXtNbde/+DJGz25g60DlEZ8BaMZi0LDMuEBTGkC1rfniTjNygc+3ffNLhEvVf6cN3lAYtjR
jDDSvQSWHb5nXuBYMAJA3dgAzGq8yISzJZa4aLL+ZvLUVvHyTA7NXdq126aOz6hqyhBE0kPWN2cQ
xwG8ybZuoASwdYcGhZjsuprkXVrRc8oMOFOCoFNP3l3s6JdF1T/YVnfKlX3e9y2cqT0aZLplVD6i
WAcSAsLwnbqsgkS5D3rpxJelrHrsp+LK7VnoxvlhcLwvCjI8vQFg7US2ArhEEYPGyavAMqHINtXK
CL003Ynau+BK+5I09sZoDUSSanrJTOOet155qlGnCSZZDFda6qloaoTtBYWuPH7vNqLqD3I0cr+d
auif1uOoobSua1cgfmEXzu0MqAJAQaHApo0Gh/a1lQRJVqmgApQSRwHMHZwRxFJPEhaBKVfuhGFC
VgSBa3JXtpVNtk3DvjCjrZFDMcDqEoYj8hNwWIdgTHr+DWYyE/FNNiGANpJs8C471NFRqHYqC5eH
0W33WtrlT8KoCYA6pDCw6XZlfwunOfCcER3aowZgUZ7Gh5SgolZj4pGkjAwNFjpB0wPtAR9B5AtA
HU3odV6bBcBrJLZjTOvBFRrsVHAA1T5yTC5oaGr0CCZfDd3QGJF5g2ioywMk3TsRisKGStjbXfW/
Kr/8vGbyoRJzrPby/2NhZb6A/c9fNYwfCitnT9nTKBMk4/4o07zVYuZf+aO0gpz07+AKm0iPgphG
gfv+q7RC6e/gM6AACQUZE8zBmUn+Z2nF/X1GqmKEsDfi2m/Muec/yyv678gCoQxDYSoLKQBkg/+r
+srHe61GkLaFTz3SZh/TVnmRJzmYDzICLuoK0J2NhZIiABorOdX5Mf8kLv55/OKqLmGpBJGqWEWD
AzkhGEc0pn4w6K2uiy1l+QoKak5//KyVRVai1GOA1iHDBd61HcEBaRtn9PLdWF7+8ZD35aE5ufyz
Ry8yLqlqCgt7nYokuWWtEcr0JWsvnWo4mdxzveX+580cG4Y5FfCuvOVaI64lTq0iB33EcpD+JpxU
xRp262MK/Z9hWCTwaAwcfGzi8axGJAFzhkw/owgzzXIlt3zs/RcpZepklmXlpYroVG80RLfEhKcz
7kKfd8+x919kxcfYYq6nKszSDqq4EMBAaGl5fJtQGC24LiB1n7ezyDX+3VFLs/puQumzog0ioSDe
CwJg5Kb4XjymYRIOvrWBglTQnrLnFg6/yGIjy7WF/gOSye5mzfDmSE8uq+bIf8BMEjmKqI6tL0KT
jy4cWIDXjT7/wiM9uTSWimlSQImplrgPKJwBgl/U821JDsZDm7Yri+ZYI/Pfv5vNCKizEapxMtJp
F3BEi2zSccaB8JH+4mcsVrzkMe+RwpFRF6NMW8cQ0uK7HvFcrvHw85564+H+ZOkvcY5a7plDUaKr
KqUR129Gznf2JDxkWwaXnXS1QV7TWFgXwF6KnaynbNMh+7YB1HNC+NGlrV8Y3H5ovcF75EbbBv2U
IlNd5fpByJwPQZpU7tPYj/SGwjkSKQNH3OmyVAFNJBIm0C4dDOAyJlNpG26bNgK4NANeT0vAb/S4
RKI5I/sWHAFomUIXA9IUCjQGmNMM2pQHk14Ath833QUuQPGB98PwPclsD3JfnmyFLyri3mqQeTo1
mRSIEjXk6+rYkfcAFE+XdW4V95/35bEJsVi/tbRJMQ2ALhK79FNciVR/J0qUuOV/BbX9e906i8py
a45u6pJMRq1RNoEhU8CYx3xFQmN+yE8mwlJUaKpaBiWnQkbw9PtOk/glLqazskleUs196qS8Y4aM
LFrd/VpnLc4CvUvHhnbYgyAjEMTDy6BeTOsqc9ZICMcGY3EYlMjExbHEDtOwb5qdRwU7j/UqALfw
jxDwAwDn/Zl55DheCqTI3Mgbk2FxVtS7dpLiDM5da4vyyFAswhXpTB4dOhwEUwtrUs0IqLHLqjV5
/yM9s+RJxKivFG2MFe8ZHOIkk49TzXdrOJ9o+coHHOmbZZlwkI2Y2vmOrNesPik5Q6YQpP6VZbDg
fP2zDhbhCtGKqs1qjqk6TU5YFg4EGlyHAWOPsgHyHGXQUX08OJAmPDG6xoysRLqgndTOyglqHxmg
xeRNR6cZBCslnKmhMemqHYjw4VTSX4szlpRJSJhBPg6Eoii3GcR9yy9NzJ71WF9RJzg2OoswRsiq
sNxslBF3yrBrURXw1kpoRyJhZ7EFgqSNRLfdY6MA9oW5AfiGs/UTgYPP5K6JHh55f3uxDea46Bt2
in12wMUvdU4bsdIxR1bGkvDPcj1ts/nBTkFOVPqYD0PEcccczZV5c6R77MXCrgbTykczlxHEmk8L
W+3Ljl8Pk/a1zYpTK3ZXFsixDpq/711k4ujGZMc1pmed18DG8OY2LpG7/3zjPjL3lwKPBtdwWrup
jFLpnOlTcTM0SOGWdbGydxwbhMXiznhNhDWij8BPO0XN6AQ5aBGgqnGBItXNr33DYv1mpcjamOIg
ZeW3GvSgaXjEzWGlg459wOLkScyq6ksdB6lBIcnASZTExeWIOAmaQ6efv/+xAV6s4KorCrhlY5kh
oAGNISiMcaX3j43uYgEjMU5qN8fhQBJoXhgnGGvkl8RK1xx5b2uxci1IlAL3iK5pZlkgTxWRI53v
n/fJonr/96nwxrp4N+t5iuKmZeDVVZ/myLfa8HfoymEMVQyRRm0g4JbILPvGMpnu0ibXdxDk7Dca
APA7a5q6G3ia6U+j1/ETJSSKXh13DhN3+CbJvTyCmVJ3MlmcnEpbTIeEijUx2yMTZqndOibQC3Ns
bPeyMIB1bkKhF08d0IM+UerXtjZrsSW0Td8QNk4qKsYvmvMUG0DO6dTPlbcycY59xDyh3vV+SgYy
uV6vIo1lftqcO3wWfxKhJ9ZYI0em5pxaet9CMUBzUZj4BNYn3kOhSuOgnIJeQwSKv34+h47Nz8W+
MLREN1iOJlTcgXdhWzV9MgF92Hz++GN9tNgZCupllpGmKurdk86YhWHhuowERSHS7ectHPuAxcYg
nR6V2kGoCIn7m7yyN0Jf8wA49vKLnaERoPDGE5Jcjlb7NQpsrAgmA4tjtILPX/7IAJvL3aE1eg7H
PUwhCTJCzDY4WSBXsEaRP3L4LmVVvKIs+q5AnbVuvhn94I/q0Rxy+K8/9O7tr33B4nyXmZXLrqqQ
Rxv0jdPKMBfl5WTVK8fWkTTdG2r23RqbtKQzpcpVlKb9+IXlqbFjTUrvYecqdpUCxwFqwMYpp2W3
ctAcGXRzsaoF6ZLOKxkibR5/czgKSw6DJ3jKYVxUG2sn5rGRmWfzu+8y2tgcIesuo6IxZjc5GO8+
ORWF/Tg8IoeVTzmyNJaQYka5N42EIq4gzeg3qvhKQedcOdiO9dNiZVdFkuW1Qj8l5X1n3XeS7Yb2
67Sqcn/s+Yt1PZSQmYZ2DQLHGL5gulVEpJEXLEv2tdH/WnBqLhY4NGdKixXzKKgHguN5BKGw1S/l
9FqQNZnwI4NAFkvcyThTlY42kISvAH1ov8XumkTxke2DzKvm3Swyp15z+vn9RXkROzTg4xhQ/eHz
lX1kir4ZCL17eFz0Tm5R7E3w7NpXEpgs494DazOxnYCbd7/WyDz67xrJRGc4PUUC23YrFIGryMun
b83QwGmjK576yfzFGP6N5PauIeiZDfAnIjIae7bxUGttWLYh7pouyrFRXqxnVxXDJHWUW6CXcWrR
fl8StjJJjw3y4oRGOjQeS4VMlNJA3IUmd203YZVbm89H4Fhq4S24fNczWke72tR13I1TJR66DkAw
kTUubHZqcmNxkOOaaRz8eBD00gB06pALDI8JEfaVQ3BeCT9Jw71xM9+/QNXRKoGvZ2QC/PsEqd8U
Jkp5ZMF0QYIpvtLKsRFarPUxTioNDs8qstzSO5C2o5uW9WSlF48M0hu09d032L3TZlqM8R/64iQX
zmtaaDe1215/PkhHXn6pRU/JwBw1Tsjuc3IOXCo8oqvRWXn3Iwt9ppm9X4PQf7FH6iA54gmwns0H
nBs+AJA+JS3cyOSvnRdvWibvesjoW0LHyqshR5KyEOAJJ8xy19qpXlPfa96tyWws6Dt/X4reqETv
Gpr6jIxiSoAZsut9CUkPokEWaNRPRq5txWCHNMm+uLDfzlHt6VLhT23zQOuVDe3N8+Ans3kpA5Ra
fTaRdKojXaU1tPBJKkxfb7o4pHPd3o+t0rL9Nuf2mWlVNPaB4QMgy67A6gcJ4iHzbBiw6Jr3yqCa
A2isIpdtnOsXeT3m4ajr6oCpjKtkniFcTLnyW6v72lkmgLpJor2OotEA0hGEhtrUDPfQSQAY0en0
LVBTzj0ncIz3ejrdVzWJI33MWb0ywvOp87MvX2xURWMnUwwXvAiFYbxB2dyNxXhgkIYoxvRy6oez
Ki5/7XL3RoV5N8gV+Pw1dCCbKEmUExJHezWIfZW5xiuUBr5+vuiOrYtFBMKImqAnETfRYCe9X1fY
jSwb8Kg8I7tM01EeNKCp8Hlbb4vtZ5232J4o5o3lJXoRafybIASYYCg8AKfLdesQ425POKBrGLpc
9rPGGkC1btAPSFhwsdEyYC5t6FxacmVLOLKdLd2vTNRliyrpi4h7EIrgQCwCAQgJ0p5kq+fOke7V
F8FLK9w4bjOjiPJcaWEyZMZupASQI88xL+XQJ9uh5U0ooQ25ESJzYQOkT8CoZW7Y6EO6NfvCjtIs
g9EKmMpfCMH/0d5xo5URmaftT0ZkycuJraYyc1GjLjcJJ5Jp535nQ9/cOw4bNqyASkSpQ10m6RMA
6vAvm302mAJ69rbcECx1GPKIVavJI9Hw0pZtshqP2w5wiBqAXaysQygLIVk1+umq5RE58r3zXHi3
pBLd7NJqarJItzM4CVVWAvy5VnP2LBBjXmhUaqZfQ1Hzu4aewX3SMABzN0ez2IFd3IZGJ5uVi8ux
qTEfg+9eJYYeqCw6z0CxAVDWHsB6Uez7Kj51cuO2wJb3+RAfa2axYTEojDoOrD2Q+XNN5C61/Exo
CoIjnnIDfKmugyOhSPhrrc39/u6jclKlchQ6iURlDmetCVgzjEOr0xycs1O3mLkHWu8OK7XNIxGD
vti8bDqWwG14JBoQ2oEKkT96SeWt7L4LAY+/z9glm7HJFKs0XZhRV1J3FwMSsGu5BgEKUFaMwNJ0
vmuRfLipayeJBpMUh1hrSwRHvRZmrGAhqRj1kUpna3nWnx8+kJr52LtqUkMxytaM4AsbUH6qE+2V
yRpwvz4wRPaAotznw3isocW2ZUodfAWamajEiXOnvIH/TWBbkNPrpPCRWd3Y2p+Qu6P11p/PT4vO
f/9uxtgGBGOp4mbUp8U2ce0wL+2tgXuLR9X5UP7SYoNw6MdWZM6azIwdErFYIK9uDVoAFmkJCRbx
aMbtt95QbGUJ/HxSQj75Y1MmmWx4IlgksioAhROqAyDrke3nA3Ps4YtNQyVIbccqJpFZi+Q645M4
ocAn/GIvLfaK2DOk0nKUNtyEDtsJUKXLWNJm79SMXnVD7d6Zgyy+fP4pxwZ+sVUg4VTnXTJmqFcT
4GwzVsGYxx3N5M6wnW5nwYKp37StbWw+b+8IPAoc+48Dk42GoVHAgCOLq0dOqut27KAaeoscz97p
sqipiwuzH/duJbcFyE8V3HWnpAXri79iMQQmgd+azgDyNcNE17HsXESjadBCnVrrs8iu05Wt5y03
8+OxDCWKxat6VpwL3e4iy0M/+FAhrR1YOFpN0CpYO3amVp4ASgBH7BZKZBOEYMFvgPQnYES11j2U
lvquEtMBMwbULt90LMibMYir6QBhw3KVi3qL2EPuGEKfjQuG3iZHyiBkmpNHihFxWtOqvlfawG76
eLIvIMKdAN0PYHW9MhoLsZ+/dlfYXX38xF6O+RQziZNYN7UtS8mIEJcKkIoGSKEngS2pdwbVmP5G
98BECmNceZ7txprW0tJH5t/SAsm0HZ45RplFHWirG9HL8mSABToBEpx9h7/xeKfTiRorx/DPYxtr
CVVlVg+MlTsUUayGQ6KRLcLCOy12wWMrVnSejnbpYpMTVpIMEL9TyDF1EUwC74ysgn8lBAdkLjc6
YQT+0V3p6yl0W7X2++fr6shZ4S32u1qDskKjQG/IzYLBniMp99oEqg3U6zUwXmL9vNV5dq3X2ppb
xrzZ/WR1ePPfvzsyss7Wi5RBgz/l9hNcUtwHyGGuJevm1/7Zwxd7oKZJs1KOpqIqsVu/qt2qgV6m
rp/zIqmvP++yY5NhsfVlfVkMqcbe6lHNmcK9+SyxSw6N2JrSMzsf0jVD8WMtLfY8XlelU8JVDpNc
B2Kyqq8gn7drLArBjyxe2cmPddlityo0O3GcokPyGi6jUTHpdDNC88xvBfL+v9RjS2hrKXRUB2Pc
1VpcgyJzlOPWim3xaCOzcm3z0Qg+b+dIohB6QR/nljQ447IFGrvpJBhLlggzVORDBbc2eJ3GWuCN
ORiERbnDpfngVV/iqV6zSjPst5rYT2bfEkDrar3KGWDUEbCZ9QtXznSRQ2m6BIHVGLcxq619Rcby
rp3GDMzlvDxQQ4yHBBh9vxIZB9savkyB0av+Cx0xgYkDpTLjZuDFdoDCAeuf0ynbVrC0IQQ+lhOu
+l1GT3IwImXaRrI8A5Z/Z3QknAbgfDKyoQkY+yoLXcCJSVZd4VjaNY0885h37+DfWBBEB+TsMGqg
Z3kFPwhup0GHLJABD8GkD80Klu0qfoGdFJDHFQsgKRkoM/UbWSDXO2yragiSYTpURhK5cXGGU8nX
2gcxAH/rsA70FAqJXbLnTAND0H6cSZYu3JtBQLtzKGzEK/d73uqnRQrESsXAxhsyH3ZBgWYJf2Da
1hr1F+HcaSUYsKZ2cEdjQ7Nul81YzjmdmeWhra6zaVS+Lg3lwzDaV3V5AnovyE79FgqUF8D/b5l1
yNi33DQuqd0/WrJ6HsqLDiejDgtBI7vss1eLfU9ASxdOOkADWoCIBkqb0QBS3m8s2QQc92iSWruG
N6fcbV8KjUMsrQomjR5stnNgmUPsSJE0GOktiNPIkdTwLLxKkwetY4GRX2RK3KalFckJOgrkFiwd
n8PFsKzaYDQeEwD/KmgX1NLZ1nWxNxOc8EnhbGIX7paF9BmCHm9KNzx76Yt6M6agxvEr1Li29Wys
VIJ31LJN43iB1+Th4F5Ci/TQZ+l+vpRr7fDNhAlmqcs9M4e98JpTANj8hh+IfIAFSOhkaQRyuJ+D
4NzTb7DVZOBG1sV0XXtuUCUMEiMPTL4YtYmk4IkiyaHqLxgFjqmFr9Qo2q3STwZ17xAw7xgBxfpr
RtJLM37J+6856G9edgFpgBz8QG2T82hUFt0hTDhTcKAd7b1pDAqs5dbvJwg8ugobXXvVwFGpZi9I
dgWK2ae5XXaRMvu9gynrwF5Z487OYwKSVezWaq8LXVwx7PtIDKAJEC3Bs9Nou8tdaPkRdQVNv4uG
lqe1xwLkCeDN1CJbpSmxtfVyA4byXqPfSvxwAOHM6uNL6r0qV/p2T6KYaBvIh2JSZ0DGW4FVGQDq
I6uTQOEFzPocYns1bus82UoChYgW2VOHjnA3Y4/APSNbIfELkvid99Ig6uu8CZuS3t5Cpx5uyHzD
m1md1gZpWPsOkhvIveBIKiTyquvatQNa67uyscHEJkg3VbY4MaA4OtWub7A4iqmcwNa+jFsK8/Ii
4PGtglwfPNyK08JCTawsX5DEAvPsa+t6F3p1VaaXyisQv48X0GLYtD3skFR1MsCsagCSjGWQmoz3
5YjJqly/5wU21EcF7eminLap2e4y9X85O5MmSXVsCf8izITEILYQY0ZEjpVD5UZWQ14kQIhBCMSv
fx69eNad1lll1ttreSsiGKSjc9w/V9t1vtptFwjbXgc23C3r+j2czwC4oql7If4+6W9tXRdLDWyG
fWuz5ocI2pMFxALi8JuUVjcVvN6B47t2jbe9CbcDTTclcqk1K2+Axv0ZdighEWEghts0/tlk1TaI
IVN3P6XXOxOwnarDPavAAAn1txRZCnSCgSLADKKWSBzGZXfRFuTXX2sbq1zzISfoocCvDU1hbtlz
J8qCdHh54p+J+r3Q75LaPEoMXGv4n3sRF4hS3a31gvHoIh7iIC2Lxfc7kTDwN8zOZd+dcwXh1asr
L8MKVfuC38tz50UeOTDMQfQ4SBofCFCONekPsXnjoTotJd/H+ntD2yIMh49p1YiZVzfzlX8g4Ka3
XNxY/9b3076Re2vNqVzuyOq+Df2lHZBk3F2CWbw7gvmzxD4T05sW3MfOtBdCCRL9WBFFWOV8BTdv
nANiBXJqWdSJ30hYnBkObcqOd4EngCffZhznpej7opvcIHdNRB9g1iLgs9sF5vfS3I/dsgnT9qWs
36IyLBKYkTMe4+zvN6KRucTz4FV3Sux0IwnbOWR0znDgL3Gz9fKDX0O3+Q9TtS9dQy9LCi5YOZ99
j1vSp/amky0YDNO2bia8knAwDoAER/O+x1LRsuZO9MOPEHxVKvF0T3bGJrFcAnAygBc+JbBCIwIW
hPR0LRo4KSXIyumSHMquKmQm3n31TQOnRxBpI8t11/VLIWMc+1L7AbLBEY6DAq6OPfSHRTKg9FXZ
dh1hu2avYEUcJTMbEEnuHcFothy3vDnB67DlAlaH8Kwn3BxEfBQ9o/um/0GnH7qpdtLXRQ8LruF4
clF3gGqLBe5Sanx0rX7VEmdD8o12MYHBmFTwRxGeDa8qm9SEha2dTyG/+lLnuEKfb6isOKXQiPEc
XFNxizhcetvVsgNPleASEhfHOHdL/UFmR57oiMx1QdvusUagz64Z8Aug1wQrbkIQ9wl94um8BGPM
NnEn5kcty+oySR8eawTDYWfP1HBT4/BmNvNI5Y0Kkyv4JQW6oIhgFT4BhDKM2MNdBkl3GG6XiadA
J9fqgEFwuhQYAUf/VKrKjo2liLTL0F6Lc1KpmRc9TM5HcB1fSiQGnwe5jnedWGA2ipvUfJNLC+hz
ABcuOSeLBscgaE4D88NajGvb33ujgRdBn3LvUCNtS8jyAZLgJIfW46fulmefyev2aRzc58MR4Kaf
CH6sTkDrIBmVYmUyCp6gFTLrsfoHES630SCKNDSHNR1PZgT5pVHjzgXGPFclObtYbwcMuKFbTM6Y
6MxbJLq9laLBCX2sZ3sh0bqzata3wzLfUd932yWOyG21Vk/LVY8Di8uZ1tOuplN1MqkDVaenPA9X
amEjg5q8YuQ7xI1b04CeShr7UGdc55FJIniH9TPICAlQEvN8qpHv3WSqhrsHC1yTuedZStiUM3Js
wzZAesQEqEMickyR8XYphPp17jWk4VE19mni0RlBU0dm0mAHhe2b4gZMa5Ni90xqJKFj2tgvSwK/
VI8hD1jMYTWApYRBOgw71eMM33lt7cGE0T3yMG57QDEUCzbdRF5d36rCo6gOoR0pQo5Q4tW/tiHG
MkryN5u67CgleUp5f4QNTMNeFG57jroFCResrnZK2hMf41O7IlOrGcBJGcmVje7flV2WDRyEN9JG
QLVU4mZsa3IISpqjwfMs1gzG9Tj+DY+RQLSEzbBOdTbMW2eghHMEafMAZ1W7dDXRL6P8WnCF9EnZ
ulShw1fKelsxUWN7tLxKcpp1qCsCsS7g7lUMZPN4mpTeYXhO28dpbFJdBDzC4WgMoVQLDOt2JJkp
WLYS/POMle1rs2ZDB4q388l+8osW+L+j6iNlBvbuJjMwnWdB+EC4ZyfEH4Kozrph6FF3r/PVut+z
n6lgNbT0BoCbpFwb8H1Xl7ANawK+q2pNzrxrcCbPqiq9JDOzFx6uKExHTh+thdDG0RhQLvwDBd6X
mu1SwefuMA/r/COk17azqzwI1nqYkw3l4Ckldb0+Q1WRNEUwz9kAlM2a7cdhBIKBk5GoHeCE9Q3C
vJJiZsqeagoKUJmrsE6xzJbDcIL5rum2fR0MaDbjqrlfUT1Xcs8DRHJGnvF61/A13Fr46c9x3xDs
ojEgU72WCPkKwhIDhtgtFR5DtDrwt0lVqHrW21ov8lJNjTpwOU2PczDiOqZz0iU3UZuCxhBkkDDn
oKzXAM3EDXBKWYQatQPjKGdZMGJ7r3thjpHOOnMzMVrbo1vguCiYl73AUi07s1PlsrZASIyt3UpB
PtIGnCuwpZt4k3mktOw6ijMclCVBUwIUE1cawG+oFw/eiUVuWtBe7nB+hgdVoYJBoaGBG9azBDgP
gahDjuDqFSc2TPtBeqlxMs1T2QcvZdvRW+TSgpJso/CHhbMfAs4AUuYxJPoRgYNrf6N11oDaEl2j
0ECOsPeJCO0hwvO8R6xBfIrLVKFmQT7rjQPiChrNcMpOEvPhA4uH6pl3gt+Zzo3bUvvlscONWPIu
ipYHaEanoEi0MHcG9J67eJLh3iaEbLtsGg8cGTQ49Hl2G41pf4E/FDykZXFPaghlMUcreZhLHFwK
gp0cmBo17MGDGW4wPVUnnVBIdknfBDvOh+RjBnThsW1Zegumsv65BFpvDeZ4+E00aQt6LSeZiwYJ
ro/kexCYYOFsqR13KeYxey3KGKu+8rcijobTKpndJRzY6YGkAJV4kGbAjLDylKH2T+Me4ShZWnfn
uYrypGm3YMgdecXLCgARUCDWvnY3Rvbt01Q7cS7budxVOmlOoyqBspGj2A3XMjUmdY03fSbtP6hv
ms2kx5++mTqAl+z9gsBilPWQnMUgPZ18wm6GVmGhsA8ljiDIRlho0TDhN6FPMVHq1D+h7y51vMp3
EDd/rKnA2RTJgxs5iEdKpx7H2P47JGdlMcm13M2JfSa1NAWvm/G2xxO8sy4TuEVXxMkakS3B32GF
Hl4r5D0WYdu+BPDWH0ZQtTDpSlCfkPBoxoTtp2GaD1Qi+Yb3tN6BanwRLF5OQkwIK+CkvJhUyaLq
VwYHrfoA3AmArUS+Ag8Od/hcmQuQD+BwZArQGKH1XY288TO34ipX69atA+F5M87Gg4fmAYssp2AT
DqjEbeef5iwefoNtxp8Djl704iN+i5fQI9195EXdVmVhkaLwtHRcHbMWR0OzWkBsypTvzMiSbUoq
8Sig/TpFowSWYsZVYU3boBRNXs00EGjEW3A2QU35LkoaIFSIrjvWjWqHzKp43+IoWENkVRjPow1H
pT1FOHjSOOA5UYjBSxEGW6Rd0H5zUoqLrTzdw1zToogXEskOsbtRTtf5LODQsjoT54U26oZ24/yo
TADVTAncTj7oGMe5MkZbZl4/fJdkOQxFYNiwBnP5anwyGKkeNdXrfjXNvInZGGCxh3E2iZW+BDbp
C4QgOniKHdLBQW3RHdgvVQVUnVbrxtZabTurFqgL1PQeSWffmoWk8Ef1d9V1/ZjM3AFklrhNIkFM
0033tgZNWtAYLvle9uVFrAPgR3WbQdmDi4xjGLtlc1ddyECAt2lZvC1xRLojgNKebb2wMyuncgN9
Ac8RBwNRUhwlGyK7EgGYIRhw1TKqYk7m14ZGCLJq3VIgSgO7OtT1eU/ndRP3OOm3pf6n0eTbxKaH
JYxtgXHhvZqmX8QptkVdD+aRSSDIkcCFhK3eQuqhniXJ0MmFuDpPKvbc8LR9iuB42o5h6jZmah7s
gF1UU6b3sUuD/ZiN32osiQXT6Kngh0Aw5kEc88CgDXbix1kSsQ0WhPCqNdxEkcCrixl0XsvhJ+mn
9W5Fjm0mBEabmpqXsAYSbRxXkKyuOL7ZlR8qmVqgpOVw521IHl1l2kJV0OFXIT8q6HK2GhbBLRnS
EoJEWSFiJn6xSTNdZLQgB8+GcL4ufXRIw65DvT+/DBqoMrpUKDUToFkqt55CWd0uKgNfNUumg5sy
bL4iyG6bcigRXLMeo6QLTiqbm01HYUgV5qNEulfBgVg5x7YaMF3qe4TNNXQXmZDv27bipyG4btw8
XDYAf0V5WNo71GFHvDbnpcJawgKsdwPlv9UYDPf48vcmtZc2HHV9cL1B0VUlyNtJx1bfoelD621X
L2uJ2J/lwcHuA85Z0j2weJ1/4zBB8YAg3AXxBOXkfpSQNPt8lmo8giQHiLTvBKJVEkRl5zrVDwTh
1wVrffAx9jQtFGuix1VpsVmXMshhEeu2OIfOV/XtfMwGk22YlqiIYTPKqYRbXvShvF+gdzyVeC+e
erL6ZxwRQXKK3QRtUmtZ+DvpEFiAkmDMu0bV99J81DHrgTXDsbG2at0vnqAHqMOo8J4ibrxGkjDy
88oiQ/F00m3DJcp4kr0s2Bu+IXNjeo6A2QFVaI4K+OQzZJg184OnS7OjlUSAFiYQ4z+29u01wUMu
G7+YGpkE1axP8zDidJW1iPjAlK+qvoNhB8LD2FF8CBuxm0hGcuFk8D5EtUbnzoToA4nwUXZaP9ux
Tx/tiGSYcKHJcRgR7LO0AT0h6jfesGzCajQrTzDtRB/4BdVXFm35wAV4AuHi3x3yQUDXRQgxhAI+
QfsmdAIOrQVHgLauML1UI85z+dpGwyXyboawyE0xVg/kOYZXZCJC28kFNJnkISxx67ZZ67M9YBb2
ENq2z2WIa349jU17uvrypksXuk3bCk8hArqrUxeE6fMaGYxlFVHoGxJh+zekukS/kzVOpkJq2MhQ
3aD9FdRlDZpaRs4BhgrPOoLdziHR7UdFxwQUxllrsydaoafXywW7VtRx/RIq1XdFxzvU0HiNJZhg
0L4mRdrCIrWFSw1G2LXLlh40N5QwF9OY4OQkIivgiGvKOVcSrURoWyEH6VxQ7WskpCbbma+pvniE
+B1swOCprRSoxFiYWEEJLnYRtKm4dX3a3IS9U78TAKfQwS1NddIuKn8p5+wmqWrzvW7hfUQUK2gC
eRAIdyGzcjfYdkC3ik2A0AEGJmuh4C3ZOAqnBJoFQK5ua0yP2xxAQoO3fFQsvYORuHzxa1sdrVf2
l5VN+Iwsn/j34li6AZlS3oqyNLtSgiWGi9s/NUBoDkWTMZwyal1t3OI9YpQVEhR7vYp9GaRsI3kD
O3WTJLd2AZEmCaLmZUB2wta6pD3TIGSv2rbiLUli9uFSLdtNVbOmK9jKV0Qqjio5J4HJkPWDwM5f
NOzT/UjS+r5dmS1iMAAQdyvOcdWuP+eMIGaOZNN5FUg/juMZYF2lsLb32ZIhCm9sfrVqar7HGef4
BuW8TrtyRmcD/eKgHO5tFRFdVKkNwCDEI7wHfRGFqFvKnyrVatMHrdoB10PPSwbgJQHqEdu5+0eh
a4ENBNyd3M1XV56O0WXDuvzIPRYZF6/HoG+RGRrrHqHdy4DWX/VqhMcjJF5nGIwMzAcHZ/B/yCSd
tm26bDSO5EiSpC4HHZEAdak2VVc6CJmhV+AkxQc4fk766b6d6lPQJV0OHNeYr/Wwmz2iCzZuxlZj
cDjZaIMN2wruTtVK0OWv++d2Aop5Cg7ItkUXz6WgAPaPGCSHEI010XaKVmx7S4ZmKcowqfp3O1f1
w9XwbOhyxlFia41DXNXc/Y6c/06j8Ml4fCnao6420Sbm9VnM0RlJOmAMAv2R+uSGVDgX1+ojDasD
B2nUY5cVUCe4FScrJIwBXtDq6eR0heROfqBp1Zx9Vne5FDVKWqoTtMHxFnrRY/LRuujSBO9gTToT
vGgke6Jhg/EdcmpgEVX7THTvaSW25Rid1YS24wJE8skSfcP6DOhAvZ9gBk2c32OF4nu68Gd0D3es
AUO11tiV2V3QjAHYnyjaMcBJ8FKve+8ldJqVvoyTPZUBQL17tFbdGyIj137355HkF9PVz9CbzpQm
MJ2f9ks0BIcUGzzGHf8q0tG/+vNHfDFQv+ag/PtAXcRZKLJ00HuiFnKMVwvyL7Le/scf8Glcz6cJ
jbc5avbVGExFFzAoLMcFa1C2sr+Mbb8Yc39OOYewJ5ixaNkjE6nb2oQHm9iPeidTttx1DOzfP1+o
LzQj6afBPUDFxi0BFFEtJc2+RwPikbDGPEbMz9vIJeU2MnR4+t8+7NPsHnidmfexn44GixcsvVcq
gp+AX8g2Gk7x3AMI8Jfx+lfP2KcJfqkpMRmtxqMcDKCtsnTTQzqt5IUj0On5zz/ni4fsM+UGqvK4
j5fOHZtGdt9cTOPCu2Q4/Plf/8RX/3890WfOTe8zXUWGT8c+m1CaNLVHxF/w3XOS7UIfoTvVN6jX
6hrbwhKFOIQKJA4akmwiSM6PSIJqHlyi+q1ji8V4mCTAd4Zy2yL4++ArCC7//EW/eFSTT2+DJI2B
6Nfhe840PFcVTS8li+x7F10Vo7T+m5jgi1uasP98p1G4m3FamumI8yhCgZZ2fRVsRTxXPPi/5dJ+
9RnX1+TfhDjV2g6diyU7Bq2laNKgXHmKYFrAXgky7p+v17/sP/9FEvGZazPNmeR+kOYIhFpyUwNS
eB3itzcUAPSzrtv6LcMhb0XN3WWvGMSIu8bBfBgAAr/tUax9g28Wx9ayitfxtEAat11FPDdFhCjI
Q5W05H8zskef6ThVZ6DnTvC+JhB63cC3eLFqwGrkMcv487X46tn5tPygSkL4doVPcFl5SFG7QnjB
MI5BYgCn7m8Qty8EXcmndWemNc3MNGLdCQPqMcXFJMJ2Q/0gPaqjxrBryx+QaS0xqfjLXf7v9rjo
M2AGbnnWl+00HatwCb6lQ4S+m2QVKKlEY8hbhfQ9Dl2EGWc9h7c8mMDo/fM1/eLXxp90iIjaxMCi
lNMR2huDY2NUDSeOKPAYzLQa7z+kltE3tD7R764rHKK2f/7Yf5l4/stj/RlKk6EAYyWGlscZclKf
sfo0aR8kmBGWoIcPY9QckkENJ5Cohw3QOy1aPKbbN21rUEX29m+Wwa9Ug/Gnl7ipuzkeUcMdOWzo
p2Ss0ilnaRhWOYCxoH77Vm/qRiAzg6LmzNmMghbDDQXK818uxRc7Q3x93P9tGbFI2aG+Ve6Inhh9
5WKkQGwDIWvyMBgwZob595QNUfSbl1BtFjbUy0viprDZVpkJN6Ka3YGEkOhi7DSisvjLk/HFZv+Z
iBPBL5o5mMiODbaAVzHOSEBE/6lQxpFNJNSAgUM27P98Eb54AeJP2wIxSnaqCddjVQcR4hspK0Kc
km5iVV4Be+l6tELWu7YHlkGG5d+Sm9hXP/LTNlFNI85ILsE/jyHDFiR8e9Fjpp+okqwo0x5BJSaB
NFh3Lj0wNUFh0a38PUYT4gw8crsXVQi5UEnaG+Jl8tigubklONp+L+c2BDFkaUBMhyZrRT8q3Soz
Ni+LksuLFxl96RYkBuU2jc1dGyBRcVlTs8VQROxhvagv3pZQLK2DEHB9JzNEY5ihJpjg3rB5ii9V
I7Ldny//V7q/6NMyMM92JCtyWY41DtFpHvHV/qJRi3SUIWj5sxaV32Tc8OclGbsJKrSR37exQeaH
QJ32lyeOXZfY/7IofGbdZLj0cRRNV3C5FuAtU7yIeONqjv6rXsvfqHJVDUmJsHrj57I6sAzgbq0x
6IV3jwybdXAqKxY5dR9GKf6yahwK86lfKmSbYfyPUQiGSxcoOej3GXj321qo5im1WFPA/232UrE2
KVi36B98XRVCQoJJ3rXLVP+EBlA/TA4TYPQ+0r/Ab7+oICL6n69+uaYy6TjCS2nt7Q4JTv0OLRO0
HCfrNn+5tV+t8J8+wwQYxEXOrcfeifaXKHt71IRS4HyDNSZ5BFXne5zM1bYLNdnPaqIfEasVZqKr
faI2Be3BspjvsxZEdfgj4nxpEzAHs44QZM9Y+5cv+sXuHn/ad4Wm6L2iHDkSEz4gJOIZSp9dx6KN
HevmL0/YV2Xyv3ih/7bWtlXKVAUjLaj/ATIkRghPkChG1XLTVRPTGzSRg4cAyXIvtb62jGK82s8Y
tZBn1Kz854xG34H39RWBD+EdWN4dhWwwICNiJyNiX11QYrgBwbf/9ufb9ymh9/8L+88YJczYZbPW
AkUm2moHuG0RlC2CQD+mfppPFipXlbcRDV7RvIkOsJKyx7jr6+Na8vABMxNzw1I7nIOK8WMzI3sJ
mjC9iBwkcgU5MTHfqaf1g1irNNmwZPLbsAflLsAJvs6jGYP+45yi2frnn/PFTf4MbBLBdcnDSAdf
jy2/Uubbn2oIoGrwMWaOBg7Rv+yqX71Z1//+bzd6iVvbzxztfcbW4B5D3fB7n43iDTaePvjL0/TV
Z3x6YlEPQddrBggK62nZQ3nstvBKZruh1H9jZobsX8ja/7YoRv/5S/hiaT+liTxkZY8YbSS5Tq9I
RPfbdB7Ec8x1fQtxO4aYCKCdHnuJnKhclWr4ZSqzPg39GByyFJOxK9aZhbkWI9vXfbtEiPuRFI84
ZornZpZIyplqJMzvQsy5Lg3LSLTj2BdaqFKDBal7Aw4QIFQikgeduOkfURmfFFHLOqgDIUa/j8eW
fHTpEB6dqJCYAPkP5sRyjCBb7la3vJvF0Cdq2voF3HIkmXTjkmGmMK7zMWoRCII9DkZnEM0fhY7I
AxrIaF8GPS8qqLT+UdyaLRKVZpSmaRncTSiBsDSNorcbZEb17wu1usaMiASIC6xCdOJjQr71nfVR
3q4TILkhd89dN4hLkFbs28jj9ewnNdx1NXHoyvAIWjjE6ARRAamcO3Vp0mPGOMgLvsR0X3ZQlwEQ
ROixr69/amB5ekMwNru2FjUy6GOI4pEG0ncpMka8O1QNWK2Y1wlxCdXIPlbvsJoSaadLAu3S3RIa
9jqmUXkoe8gXMJvJBmg3UV3+CnQVnlp4kd6yoexeU9+aB2YZ22dJN6bFNCzxOY6QjbAMY/hOHcWQ
HRkMe6FLfhvVPRvQAWTjWbAUYl4YJ/8BSBwquobfRKUpP2pUGNDsoqy5l97aZxsz/0J89IKBXYl4
gxjZJmVa1786CjacYpl/pHZm51Qb9NP7Mp2PIUfs/ILT+7uB38HkcujEt9kncVnQdoieskbz+6xH
WjgasXbABYbH8WYYZ4gFS+Ru4a+IR9G61OOl8d4csbCyOxEzjNVrj3JMxmEVg20bBhViQjDrzW3Q
NbtVlNGNoD7digioqwOfCSajibCwQ8jqFfE7GXrRFN7YPEIf4CpayMYX1Nb2h/SjqG606hiHqHCC
4D0NbIzMbsnSdodUNjRgK9R7SAfJuDxUZRSfGRvAK5kmIp6TGfqPnQiVuFDWQDrOKhQ/SezlWATe
jtOGRgs0Z6L1TEKhTdGSN40ebmwYJkvOHLcX9JU44JJUkxwlvucbPE/8hY8cuTUWJWWcq8YjP0eN
3YhT+yJOahTqe1on8RGBOmLAfLNBblCNIVI+LFl2LpUVTw7qv6uNujz10PqeZB8jUKVqGbJzImuR
yqMHPh0mKWadgyzX3KYJ6qxKTN2P2K1QR6KQC3aqVcP1jjD/m2Is+gJmSAeYbnJ1yS3DRlpDf0PQ
QcCfXljNirrX7BlWg/GHhj2v3IRB2T3ADVH9ikMmTnjsVLVJruV7baP04jwIa8PaNZBZYUaJoof/
Ap8l+tEpBW1jqdd1P2CehUScxQXIvBn5nUYX55sN1foSKUjyUlRlb0sG0xN2kPGFrq2V0AiAPpG3
Cxr4EDJVSFpqBkgYMKBFcJeDzPwQrCqk2wnqnwzK3Fb+1GTqdz6M+53VZThvmjokqGwGur7SWU4f
U7bSboOcpx4RYdMw/xMgwPOIuemKiYQyb+hEjGPRenTQ9Rq5nybt/WuMV+RVERHcadlNl0BG2Sug
+ssHh4pxN7iJJAWmd+FtyjkSbWa/ouCauvJjKqkFQxwayfdxMRyWWVtH23QR2XObNuNhUETfZ5Nt
TkFj+OvqlL6bTRI/qcZV/SbtpuyJuyymeWaofW8j6JCv00c0jVoCiaSCxp0vVXp90stgwF+JBtc7
ztTJkDpsjtAFgMRMael4nhK/ILn2mqMFteuYe0CaIV/3a703Ne+eYz16WOdLLKP10DxXi0phjfFW
vQi+QpzaCdEe5sCvJzIz2ReUZmtcdP1V89XIAfJIEkxjkCOpZVx2MuKwecy9JiyHAmMcchtGiJ9y
vTavoyhdeWgm5sFnb/rkecgWelhlaj54nNltjGsFnYidITBJvRnvk1rXrxQV069MpFDk8BZrQddI
BNOZLPsl19DDxhGKa5hWUF5GJHP9XiH6fqSIlrpkDaRvUCVOA/qgvBpuRafVmc4Jxr+QFM7pJuSz
njdDnDkIlBf0AwQSjlJAxdap3QAQhbtqcStNjiFzcqGJW3fKSHED9E77M52gkQxJS9BisaWHO9pi
R94IqNr2LcW3zHU4wKYgpmHL28A+6WQwLb7+CAlLki1rka2G3dcR5LLYI6K7FtI9aA5GcEpqnHcU
BP2+A80z1g8w4JMfAJ9HB1TPZrMi3RkGhWG95bwHbaTU4X2L02gxBkQfa+1byMCkOidhRY6rgfQi
aetmhzS1/rREAb2rWlffDg7KDWk7dGiwL+sCGpngrenhKQ5nzxUqx9TtQwoITQFPc2RyjVzIM5RX
FjNfTqEPnIzeYD7RblUy4mGMKC/mIBo2IrmmGmUUu0qiu+csWazfjTCboNBOYe+f0Bcyd0JGeMSR
nIiQu5645LnD9Fds4DbCipgMEAGHIXbKHDrJ9Z2q63g+lgscJCt0HD10o5ApL5mo7jqFVlOzQsHc
lR0kA13YsbeWd+2tEQH8S6hWPMQ2aYwAROhGoOAigXzUKJfvcLPUD2ZLWFGSxo63zCFwOucUwZGo
m/mbjjOs4abh4y03DlCZSSAipmjEkDwqm5VbsobrwwidxTFinUKBRON+QGRdJJ5L7ttvM7AJMCnH
XMEAV7XPQxe229AHA163bnx0/azuq4DPNz5poFAPy9HfTZgAvQxeZ7DyjMFp0cRvXSfSH2OG5R8J
fjzc93gDdwSdLHgIcP1owxVUiaDEDiLCD7hmKS09IOPYAfoiWDuko2HeCZNOaq8HwHk3+V4heqLJ
Xqd6jp4Gw8enjLYiTymhb20X1zsy0m6fLGO95TW8BnyK32dPoQ2TUMZsAJmLoC2DY+oxiby8LX3U
F+NUhocyITXLx4yiROmbaDKbCtL0HJ+f3a1xGNwPCe3LPUQw8ZKraNEoWxPcGYh3LL3Ds6P1pjJs
Ws8mrd2zSio7ffMOWr1tJMiaQkikq+/Il2fvoqfJt6CLJc0lsWWUY3eNDGRdBD2CGNrzeYMohjDF
+HVajoq2MNW5bNFAvs12+GHSKOie0iVVezkNiPWCthtCEyOUKbCbgh+kW7lcEVAhlnHnXfA0lcTC
w1BCjPEcdOvCDy4iyAj0Hn16qComRHrZactDET0ZKYeNlgg4hfR2JpeaZ+3OcRgacgiiEcCwriMq
o8XD155pL18dyuWdoC6AaSbA5Brm2cJDpbkdeb9sbUrZgTSlZrn6P/LOZLduJVvTr1LIcfGATQQb
4N4abO5+q7dkWZ4Qsq3Dvgv2fPr66DyFlLaVFk7W8HpmQHaIZDQr/vU3tiX/7JwQoRO/1T7OQXSh
C8tDMrbEyyH1fk5iNGpRUeR3JTlYD4odeOc0jXlpWbXjbjpdpF8yKy6u4X3XnwNVzY8k90SHMTTS
o3RUfMjKFD5hUhiLmNEAwORsOYqx7p/r2spuw8T5XKPoemSLzA9QvTTwdA6lUpbF124s56uiHqYt
x3ZwX7ehftTbuDwNjZ3u9RlRmhMvwVxt43p74i3Ng1Bm+IBOw3swOOjYLyaLF6qybTR2tDgmCZEq
lGZ4CHlBm6mroVTYGN/GsBHz6TYUcQJZKS/nO+my1SJhi2YLDcbovEwdO0IyhuXL0CVokMapk+XG
IjtzTetjOHU64YVpbcJxd3KF+LAMyAL2I1e1AGNVwGVDxXJTtl51O6nWdReOZH1UehHtNV2Hexlw
IK65DcXxcdZM8ziJqLuq65m8srFHoMaNorBWysUGYe6z8b733OQaLnlwymkKhbiVGu5dOQ4sAtlX
a3zX54c5kukXLRr1+6wyvB3M+LbwJalVd22MqVigd9ZFqan62GlGDyncbv2hasTR1aCTsVsHCPQ4
Gg7eoNpbmJRkGWVz8iNsFGdcNGh+G0P26SHqkDyBX8Q4TlATYdDnl4aQGvF9wbjJSFhNiNtr2osq
bz20OpNXXckxy7ZxIGbsqzuFWXCLWUzUutW1ghVLkKLd2CeStMiW9cpKu2wIMb2zW0ucrAGyewZx
+SSzyLyG35OtPfbQUrk9Od6gVLGMSQF2IujnpOsWw01IsuUuKToEJoKbziF3ouolGoSBWHZKfmh5
lT5yYlchRqwentiGsPYm2a6HwQzdo5uE4+e2c4b94JnRKcmH5G5EFupBpE4THBIQraS+Dg3Ogdel
OSgH0A9Ddy2ehlhz9xroPbUyQonV3NhjBT+pqHSIar1mwHo3va/WqNmXoTNX67Yfm30RjAuoOtSl
vrIbfdqpPojvR2XV204q67OytWzH9X/a0BuY9xBo6mdCaHNq2ajCVJEJCrW+zVXPf1871xyu/QUq
Au9bHWrW3kOvpR0RH4wKwlAS/YicqEe2lIrw6GRjepGQnHRwxy7+7jmx9s0Lk2kD07f0BaBwf6S+
KghmgR1zOVSpiVJGeXvHqkz6yVw9ltjXh5rCjpMFLR9yuwr3EA05jtXMyZrzK94LZstXdnrjx6hV
1o8k4Y4996nwIcuEDjFQZbAVmOHdo3coroMyosEVKMjoPkaLhl+0mrMBVUgPjKouTeXoRyaDi6rQ
VavQpXPlmpBCmFPtYcTyE2IqIkI3dGtE1PDiMFXLvPGhJoHvpoZus45Tu75EO4BnKyzkLd5exrHj
ZnlyQpu12Ajvq2OOLUG5dr5kO9cRQtUuAWlZNY1RZOuSg57U3cpABBhbxE8OZhTSh6zKiz6d4UPk
Yc4aUka/6osx2kRU23dRSmByZefhTdAU8ymjbrxUnTtc1DrXu0F48Zd4zia/TC2MViyTPFeSLHYq
igw/02Sw8SKagOgtJujc1bwzQcF3FqQ6yG3DxNQsbOBdlcI1p08UpshcdbNBP+J4GZRRbUh2empr
h74OERTbA3dQ7AmPYZJU68SIx7vcQy4XjSi/wgAColUM7t4mM/pycgY09gQjxbui7r1T10QR3Ebb
4R+OKjphuc6N1w6C3VQG8kbr4skEcUKLxCUvuyogHtwSp2sca82CP5KO8cKbN6+lTNQPCS08vxS9
a157k91iGGkp+3Pa5e2TMAzz26CSZjvEXnFi90aHLYyhIkS0hzq+JfRljn3Flvo9nxqdDp2sk1M6
jXJXq7g+pIJTc7Qa8ymzFw/rEKsGVN2ZxoeTNN5e+qnpr4wuLg6QF1lBmSc98jCpj+70lJqVnEqv
2ONQPK/jJO/vuH2gjpFpSIItRhJb7pQD2vXZOdK21TZkvnpH4eTDUzVr4S3VTrudE09bt0MmLudW
RV8AO0XkK8NTmziQKWdsRGNFBrg5NkX8otLWnAjUlOJKeHnW0eBW4oQlVfkorL7YWy0M6NDITYR+
uDWsykSacGPn6sYY7GLaxEqZV4UxcGg6pnbRR069s229O7RUXQMwjdde4wY1X+NXYawJ4xofYoxy
PH9yc+8C1m63YvMV5POWLqyGSnPwASrT61Kbw24TY91Hz4qYRNigIxAoHN8SR4JRb3s6p5D5/cGZ
C3SEVvnIHqhfDyBoh6Yr3BtJBfGUGKr1FULrW9frjY1IAudTq2JtWBu1C+uz1e0Hr0ygmIW5nZ7K
Oh3oAMewWtpSFqCMykLDUembdJ7lLSeMvGuSnyKZLJweQcKNbj1znfORbSYJku3Q2HYpZL7Byq19
qo3FKVN6fht3sYWQDfVcgrrtlI2F4Us2yYVCyiYyZ8Yd4prsDopu/CMscnGq63j+nqJ1R8o+zvIT
LMAAQXk/bYJiMFZRPc3fqSYXlqQ3bGBgio0Abl3HuhasHbt0IS41WCAzh499BJ8cGrvpD0gONkWN
mFhXjZli4G7NVylOEp819kHCrbsyIdN87LeaUt01dk3jDa7W80YlY0lAa11Rd6XgwXbUuxtNhy/M
r9LFu9QZYPKkeXalNDtkk3fTu5F8p2QV2iL53LojbMGohayIZqBda4E9UZO58X2c58MVDKAGbKpH
VFsI7s/0L4GCinDeRGOau/ukBJzD4yFL771Q676buLZcBHNYRWt9YMZeQlYMqDrzwfHbygIqHFLR
XdcBVbefc26wfp142xpwGIexwUUBQhcprInXuSfNMh2xrkphIBAQbGa9crMbq4PO3krDfojSEJks
TfBupRAZ4dzUDlsrKLR9rrfDvhk0lH0deN5FAuyp+UPpjZ+HVIcgnJXwjgzlyCsw3uATJZFxl5kY
fGBCTw1EN9jYhHEYkq2VNghFKztOvwI0RsxXlUA2HuzE2+km5/QaBURmAP0MtV/BK9oB/vXaiQAt
z9kUme18GxeuMPK58GB2yrq1h2ryrltN09dGjwHVvdXbmreNjFhHp2eZVnsB/XQG4zMs0w4/9diE
PMfxPO64QXPpNkdM8S67UXdbwL0mezQ0W4wrJAhl+IDFs12t+1SToLlp0F+iLgchFNoSpMLSDIDO
/Sg2KaA9XHNH+gCnqs+WW7qUWJSYSEs0JSMfqwZbbvRQD/oLWw+mfB8qDk+uMJ7pBOFBBGhqNPwM
II/pUgMbGqBDbNK0dhPME4zwspZIsu4MKy4fghpcY+2oyIPNPCHi8qMyAWP0uqj+kSdNp6+LSE2K
FwSscKxH+Kwra9KmboPwxOLH1RBB9ovsSfPTKKcpZXnzQI4ybfIHcL948GuHinxn62MxHOmRIKcJ
hyHXvpZ5hdmPicMBR3H/A7sA4TwVCex9rFUrDbeCPJbJzrJVhPer0Vfzoe8H4xPB6bW+xdM9HVac
ANkMpqE4j1XUiXU8K/LWw4bkbCDXuAAJ6827Uab2sympDKA4T/G1sA0+/Dx5xPUVBY4dcbJVDZO2
gX/8GS1LurYAOdfO0E1HMwi420DT3bpEr1k+8hsw81E05GuLJMHNhSDrcp8LjRxmajFsEmwypys0
/mge5jTdNmoO76DvkzSsmGhHRIThboT5/0lVU7btDDmHa9ra7VXtRI29B0wJUe8jN97koq+fGmdq
XwBam63ZBIKUQqDFPqTjQ8M3jQGJzBS1qplMKztE/ltpcl6rLswQettAZldZPI5/1mJhlnfhoLNI
i/hqLqmCYn2mud6YYbRjdyO5lOyFXZ/M4ms0JPjDQM/+WkQpdEULRsRlElTdVxgx6bXF8ryL3KQB
+HPrlzlFNFJ28bxF3hNvIUdpT2yCVeQT0ThsEOynx0i5A9cx2jJfRYJ/6jy01Ys5h/QNjBj5AFoQ
bAMplezEvBC1Nr1YIDzSt9RYPaBOjbZ9PWISgYz7TgkAXCcs3CPoTf+d02AAH7UU+wofKT32ml0/
914anVK7RXQ05HZprkRkDF8gUJBQbZnYty8kRAQoagLG6zCoe6m4A86mXEmB9F+tIvz3wZmM6gSs
4B0RDHX5tsiV/qktOjarwK36tQzihtB2nYD2YQ6qDYomB2zYnu8aGroXE4zD7zJwQn7JHLbD0Gut
u6pjszkW7Whho6IqoJiA5lmhdaeIG+ifJmXXBoh3OQonIPE2dN3OF25Wftd6ZT7bSRkdK60sngk9
Tr/jSdns636EZxQEtrbussWb5fcd4X/XRD1j4DR90IzcZVDjjJmzn9vGuALVzA/OMoV/DvE/OdZ6
ccj697HWVy/Vc/Ym03r5+X9mWrvuH8ByluNYhmdZEnn3/8u0dvU/dMKsddu0TVN39IWe81emtaX/
ISzLcj2bH/Bsc7Et/CvT2rT/sIRr6a60OahMYf6tSGt6MO9zgM7jchItn0L0FWrvZFLdNszoa27W
+WHABBLJDtsxh3TbI1kfnN74PHZYbKxNhfxTTwsL+FBn5QcqD/ZxNKFe4Ijc0gNGRp7HmEDIKf02
WB0sjhTCz4qbT/+SRSA1eotfUomD/XqoZ8yfdcf5XiCS2tdB0lxFZU+DKW/NRyHy8lIYFpBhh925
i6L605xBtg1nQ39JqTTWBL0ptVJ6CmWsjNNbDzHVUaECuUqGcoHdqhqEN1cyu/HIFP9eSE7BJCfE
a5Zj8mQmqZIb4E2bNmROMQQZUV8VsY37hgsd6ygLSxwLbBaONgjUqcDu6XGIjOyhNkvssNrBQ/Yh
qJ2cNQ/AyVVnTn9nzqPIANIj7QnucDmumszgl1FUD/tZdggCKXeMq45/dufOaJpXuSnDhy53Mtym
SgUDTETW/LUv2/aU58AzqyzL4y+Bk4I06sJGNlKjtIuRLj1ao4m/A7XAdJGIvPvBvVe/ANqfSx+d
iIm+L5wAikztBuG4AXI+u49Ue/XXiabKYiqRCHZyQ88k8NXIWVtBvkMDLJxx2xuT+SScCXezrmza
tduV+tfQo7+1MkswAew9qrse5dpNn+lc9ad2TDFZ72k3buw8cxxa9C2+105teNxRQ4MDQqrceK5h
EWerKfRgl4p+0eabQ/aI2X93l7aFug0ktLfVbMgG9Ce12o2is7aO2YTTFbJEXJ9Vry4qoYFoaCOH
5AKrQg9ySlS3ZhRMR8crw11miKHcZJZVGtsIr4DKD+MIKxhN9VmL4Te2Q6nneV9yh3Zh3NbOS43w
IqXFM5W1b9BTCteBsBfA3F2a3P086n+WsE8cXNw9excYlnWdLN3o0S2o7KZM4l+M1DrYOR29JzvF
L8CfqsH5hj+i+BLzry4TrK++pUNQhisvlvmlQ/VDsY1jCchfLuKTJRRafCdAOudTaUynNow1OGO6
gY9HJzPh4xxTAclazkFVSlV+NuGLlZPvcxrBkjBvK5JsxkvdgrkapdOwzay6f0zDSCu39dJRQboY
AifOth3+iC2jxuPD1DdGO0XlFqFATZNdmULHg1AXj/SynAn4Agaln4aJEHAiLAyBPNWl1Rbtt7uB
Y9w9uXyJfaGJfgZmHTHsEgm27VGNvciAbYdxiykuNIB4rK/VIOV9lpTx2oPwEZ9alXtXYyBExU1f
DeD0I/Y8W8cNjQAm8tD+6SgTegF1oYN1hgehIhu4uOy0zkPeUQ1zSQMK7BkSqVbwkzppXT+g1fXF
VoyxsS1bZ7z3+ohk4oaq4MCRR1MGuzrvMYvdujmmyk06P+6ld2vPiaIHw9ac+BU9FZoAPY1rP85K
Dxis9Caqj56C2bXL/NqSkB65EaJ1p+ESDy13UrraNUGgOmwMy3qOi3R4KNJOPZV0T3Bsk/jR2I47
4WBj2neyrJJPed7Jgb66jO6rsEYYHaX9du41MK4mH+2jIXW07E5kLtuZBCLQa5FiwaaVMY5Ymptu
ZjXHEYCUY4Qrl/bdAYoRv5JUA8zlWpbq3jCL8gVwWn1pLde9Da3QOiVF6H4XWZ5/RiZYfIcFWiKv
A86d/dDSchs2A8rumt5DucZixBy3cd3PxqrP+/HClg6Gn4AyHTejYNGm0+wDP+tcA7+5hO4ksGw4
z9+NvO81XJQc8UgEn4HUjsCVFceic83JoXMZstIvCmbRHvOsEO+vqMcoQYJnPte2rAiPB+OODpOj
jc8hxflyha4MRNqmAb3EyOIWXwJHqsJ3JbyMIF0MKZLS7Rvcq3qoDuXc9Kcu6Rs6wSERetsc0A0r
Q9hJ0XrGpZibehbAyS3rChB5TJK72M1ItG8X7UYwetqF5DJKa7xAV4kAvnbYGZwqyDahYC7R4MdS
skptS9tZHVprNLg5TiWT1RWdWrmJ6Ee8xQQbaQm1+0snm/KrpKG96R2DaNtcKWzItPSxzjrUjMzk
TdtGzje9mJvncPSsJ1wjyp0dWaAf2JOWNULb1n3OPK//ZBgKc5gIOTitOadBz6i8yRMYzc02HJa4
kU+FKKH/tR17xZA3WrWiwRh8SybojFfcJUEsZ12NP0BAWUFtToblqjfnF6MiuQLpfj5ucxzJtimA
6p+TremX3ATK+9oarY2uxxMBHvlibqgyAm6mwF0QXWO6VEFRPstGzP2qsWP1aW7ZZdYeGoD1zCtZ
S8+xMDTSevr6Y2Xb38HpHBqktjBu6AUtvC9uxu02m7vyjlAb5zH0OjTjOlU3zBcun6E9PcxJXX3D
9xGcchFY7xIP4Q66jXQAzNY9HD1pP1SrtHdrfkJFhQn8Frib2jHGDWab8zFnGjgrLR2JaarseteH
IrrWxsn+FElAA7uedOz+SiNfBZ6dPydkXR+cYR5PqsWgoLRC3NXaGe9TJNVrjUfHBrGLLwRkt8u8
jbRrc+DGDArTJWv00dWPSah4jZ2FsS5sZQ6rViXhpbTjxf8yTK8cJ9bvnISQXH+AOXcI5sKCplFW
AR4R3O2QsM5WvSnrGWMTTeVfQiRnB4Pg2F3jVuah5ba0lygsj7Fj21gtZixkpQf6uNGccrxEJF6Z
fmAqyB8h59qIR3fRfY/ERJPd6Tsfj7b8WtC2eRBowF3KKEP9OZgzXo994Rp+Hjfzzmok/iXSDbWv
uqE5j12COnmsBTT8wlSJP6eedchrrz9xwNh7qWtiXjfhSJecHth4KaMiLmjbCOOChl+7jeD2orEN
8SDo3PjrFLXaC1HjOAVZ+qjtIuyZIG/jQQ4WG1vryUZWJ9NkvpJVhKmZgFe2ooVs4glojLel0WUb
UajyqoSwdq1CYKiywQQed0QAS3MaN46o5m3WGeklss5yAQubC96JfoFllXug3RStBY26HAaWM6yt
aIkLyMS05SJbbbuSjjvEYO/CzWgPYGM5oP8EnfGrqoHRaEjmG9TlAgQmN3tZ3/U0L56IInau7D7o
DoISzmc2eHelOxfogbpO3pCCPENJSiPQ49aLcDBAyn49GKU4ITtRT54XqOmYNrTQ9zHGORjJlWVx
mwDKF4+25UafaWrUzbbEIfLPkP7PzqDTuNfLaerXkVGlwa5vjVTHCdCLsCwTqv9sSgDfwAuwNgYs
hL06Q5RC5W6O8mZwKshFVpVyqJh2HUf7LG8rtj7KfChG4JjFRsxVvh+EmV/0cKT9tKQHt9JcTd/D
YWlOU9a69wCm6V0cceOsM6PzKZLDQ40Px6VXAtytjLa2cJKt3P5zFdT9YcTFYBvGclHXtnF0S1xM
XUOlakW18mzNWX6L7CYYIusGMhQbIymlQXghgJRAeeORPoQ7YLkFfx4vNwyNOMIIZYAhAt8IM0i3
hS0UNU637uCk3SV6DZMXd4V6z8mEgi/GfsLC2K39Rmc5j39IETjmho/bwALxwnZcMU08PHzNqafx
Ew/yc1c18pFTHQRdg0aDWU/HARk0eHfpWnPRQaV5bqAHHns1WX5XGLWg/FLNS6lyhA5YMG1p7uRQ
X23xgDVrekeECXxfGu+YmoVeJr5g5jgcIroGl7WzWLGErnY9MENPmCdZ2P/14RYj05DGZ1I7TwCe
bYzdjKEBasVzsEc1XOg3WO81+l2tMJ/1kpJp6LT9LsBl5khomTKBS1D/9kkA09ea6Sl5aRl+SrFI
CYirK+z7GXj2IVocjXDpIGG4prCFnEdg26rX+PC9aqSvxaNWUgenzQO8IpxqmrHKvnjSEndTW2qP
KpjTTVzk4Fth025qIRtWOXj0Orfs6VHlRX5Biw7jNOwlaEw4db7OM0v3e5bGxdTMQbTthLCe9Mj1
Hue0CHaG1SxHskrtu7A0Ubt54JjVCsuLeAdxf6r91C7Bvjo5E03pieTewFLlQBkRH6Q0gkOTt2B6
mjN2awchPi6+uPQSDWBdFwFtGI9mCh7GWXDbmENzP+GSglitzTnkJhu6Aq6EX8ZqLg+5xdzwE6N3
cbw0YZphEYQFdYVbOfbWqB0vY1ENdJUwsIKCEFb7skaAhSOfIB562dVWFBbiki0+oFqG7n3fdMKk
nJ9iB56bhU1cAjx9YXH5OhXTmFymVTfTr5RUe7qjPoWYef4Jn3w6OKoevgWaQe0GU+Za41L0jCNx
gdWHlNnaUgas2NionPu+zLxhTYYqW0rG8fCMJgWFlCXmYFPmDeenDlFX9y2sLTCogn3yOLmKtmzE
rfJyUn3/LFPDvE0yY0S/aLhiaxfJ8AX3FwfjOk4JzC9TdR0FZZBfVz3aF7/Xeg3D32ycdnCg5MrU
vOjKIRdp7SZjcfTMMN+m8dzsURrN66F05hu4Q82FGOFN64pdy5LL5fl/OnS1yBz/PXLld9+eXwNX
y0//E7fSHPHH0v2QnkchDU9qsWsYXpr2v/+BaeQfHkp1CDiWZYJbLSKav5Ar0/qDdqaNfZ8Dp42G
AP/hX8iV4f3hmrYwPbBM2uzC+sf/+a83uT3N2d//V9HlN2VctM1//+MtjOkK4QCMIdRyYUWjLxBn
mhAsNIe6B4FAJ4gh2yxWuV5t3O7x1cu4+afq4/Uob+Uzv45ypulykUh5UUq+9qgdYSyFkBjAsua7
349yFv301zCUu560eSQYPG+lJ/BQ9WZMahyDJz/YefhJ0nZZmfezP35uril0SENaBx8odt4Cfz8H
ZSwX3EBaus5ieTtoCD6QyrhJtypCm1BAOIWN+/sHeyuF+3WIM0mN2RkxfQBFvlwzYMmf+omW4tXm
rSoFb0P/JOzb3w/40TOdvUhziIvC5hjYsp/SaYOm032QemIuE+tf8qBfn2mZMt+f7+IiZJYa/9sx
salrJEOAj6Z3mJw9BEcrWoenYqtdhRck2bSbEB3lRbGXx2wz7MVVIT/4dMY7s//Nt1tktq9+iUkn
yK8Y+Hb1xt1lN7Q+Tjh1pMdwA+C0NTZYQUYb94OveZan+Nejm6x7lrblOj+lc69GLduuqxHQpFvu
Viaw5hoWh7aiX7kLtENo+Zj5HRKeePgRb+u/vxId3RQQ04TjsOzPhLN9EAgd2IEn1vOLKu4fdJhe
TlluvMr8II3s3ZcrJX5GC7qOYu3ty825SjRB06XYuuyN7lR6z0n5wYp/Z19x9FdDnO0rvMMoWhiv
21HHgLa1drn2J165F6739PsF8e4KfDXQ2SL3+tKh4uST5Z39Val83dXGfgb8UtpiBgrmYoXV+vdj
vrsIX415turHKPQCsL50C1TrQxLM5EfJwB+NcLbMZdLouZHyVBOVYx1/xW73/+8RzhZ5wD3LK2we
oR8ftQG8LvpoBS8r9JdthM6P4xkuJ+xPofyrtRSXBnI0wXwet/axu6KEm66yNQ5QvneJsZq9wlL/
ShKYRZH9n8zvV0Mvc+bV0Cg2yQKHFLhV+JBvbN1aF6rHdt6wVr9/i+9vU7bNCWPY1A/62XfK0S8j
OpjSraf16zTV/HK+782fdwO8sL6b2Q/L0kDwbrwlLgwPv5AWiFbDai/m3Qe/y7v79qvf5eyTunk+
TllA1qlRr8WRs3yD6aqxBtvZhNfOB0vg3S3k1WBn+zPoTTULjcGWLBaPaBSJX3fluh/Moo+GOfuS
vQM0WTW835bcOBeXNW6T67T6ewFY/9z3DVhUDglxpmG4Z59xorteGdPAchuam6QPN7bIP9gQ39un
Xg9x9nVMs7IdWTFE1OxNAVCW96eaRIY+MDeQYXwcKD9Y4u+9u9cjnn2ito8jxC98Is/5hhMfV+1b
cLffT7r3FjkYtEm5C7PZtM52X1TgGIUMfB+9BwGOFuI+VLSVItXW6rN7M4X39/sR3ztYXo94tvdm
CF9CVTJiijhXBqcoYbj4qshufj/Oezvw63HOpkRYkvNnhYwDZ+QA5rNvwvA/mNyvhzibEnPpOi7x
Ruk2SFo/TGm6NU8t8/v3D/LuNHj1ic6mAY48GPIFTLwk6dCeAa7WT7PrffBZzvw+fi4hl4hpaZus
Irwez96XGRhe2plFts0ctadE3es1NJe8vJHVJ6T/uxlnKdPV/CQVtzRTPgh4/PUhqWKMpWYDsTDk
uetLn5q1ndUZ/KwUz+xQofLL66G/hVmGkO7vvtBlLIpDz4Ok8JO58Pp0YaeAooeeD9dOtnba35a4
r+A2/X6UX+cfo1iO60iIFe4vca4YgsU0HOt8G0P1nwx4QIQlTf/Jo1DtUnGahvx1+ZapHecZ/n5Z
E617+6XOvtVuuvv9k/y68wldukLy/3N3sM4LgaacgbGiqIA7RxK952aPjt1ucAtdS9O99Hr7qyuc
l9+P+d58gInMnoSqDKeKs30paN0hqdBybCujozJccpZuY7qIvx/l171I6DZXfUM6vER8Lt/WGXU5
wZ+ALLLtS/lkDfoDNLoHmRifKqX/rWTmZXm9Gco5MxbEvikOYpnxEmX5OSuLi8oL/5Z1zM8hkJKB
7uOuCWnn/FaQxRnCADTP29Gd9xGO8UR8r3HI+WA6vDOxGWb5A8lTgHG8fWnID1t7jHgS00DmgSox
/mhW/3ooCdIFTB2wAYICxKS3I8y4WVS5GBihi+7KFtoEjgiERV2M1efAfv79HHhnpr0Z7KxCCcK0
gc5AHz4JZu2yoMbbZjA0tlNEYN1/MhR9eYcHYws6m9RdO2bS7UYSS5xv9rSL5oPZ//05wNP8a4jl
472qnPU0rsoZdHKbQMmw0u42l9apRVH++yc580j7OdfejLO81Vfj1F2rMlHPaIX1iO5y3nwt9WSn
LdqB2cYtObbuWlP7rENt8Ibuywej/1opLxPkX095dvBShXUR/C2yHswQ4NVc2sWbcnou4ytcJbd6
+4S0Y9XQ5BvDl9+P/c7sfzP02dwcqiHjXGJuyvkHLVviXLoP3u07m5L8easH8CLV2D273Dcj/gqw
65j9NnEKxEtUxjfcmHE+r9e/f5Z319mCH/w1kvn2I3ZFHJZkXhTbMgsuHa3aDsP0Esr4ht7UZWF3
H9zq3jlHJOeg5wl0MybH4tlwpgG2Pgi+Gp3mxaR/G84kjXnlJT5rJLqEEtOMoPjgiHzvg4G+urbt
6bZnnS86ZQ+aEaOV2hZD/52EhYtZVvvfv8f3vpjU+SamCyRjn38xsi/MyA4YQuTGvu2xeKdXifR5
VTkfFLXv4LBCuqTUWLZJSUhZ8fYd4mtROIZkjgdfpbdyj+MhP+KrsUZbfy8R1O8K/6Nd6+cbegsE
MOZCAHU5XTyGfzumBzU+rIKy3OL98d2A2vwATprueh9VcbH2XqrdR7fG917ogt4ZbJMOdMGzp4TR
DEmiVOVWM4dwXSbBwW7IbNb06R4LsA9Kz/cGo3fAvGQ065evJ0JStrqS5EFaDYQZRsmpEPVTJGhZ
lX3ywVR5B3BYCg2udbYJa/aXR0uiwHRczSqBnlaTrw75BhWnjwHCURyadXJlbbRD+cHCe+eIc5aj
GmKJxRQ9L6YKrLpdB8uA7UJ7ypPSzzJEB7CCfr8M3huGssOlFUPvw/HOjjfExlo9OCQINT1shejE
rXxlmB8ha++NwhVhueZ7gj9nc4NQHHQHY8UocHVQ5q5QSyMHmf+Dh1k6Sjhh8cLcczNQI0Y5SfTA
wh9syR3CKmTG7UpPP9iC33kaF/K1sdCsXWhnZ+/MJHQTt4KJVMg0PpoJVCxtOOVwOn7/ad6Z4yxd
0GI2Dl3HceftEi5NvafXGuHo1eJVdVsNkDi6Cxuqy+/HOfMm/lkXvBlo2Y1f1QWRiqQXGAyElsUX
cGNX3K8Ix/o2/cAmVbs0fHM97QvgkxsN5tYHE/29rerN8MvrfjX8hIF1QwIaXv/+sNEIeLdXxLFf
VpvZJ5SS2It4/RGQ9s6Klo7LmebCd+cF/2zHvBqzUwLIRAb1Nv0sv8zrKPOTdf7grhtijjdlsMrX
2pq5kz9+8Kp/Pdgkl2UdfyCPs0eej1vHeYK1Sqy21brb6L6+WbYS99CuZn/eoKY8NR/sXb/O1bcD
mm9fLhawHfm7vFzVZt8mp9qY0oXImn1QkP/6ERf6JdFupmuwQ9rnTZxwXnh3oeRWtvW+53vim/zU
B5x8NtfKL/yPuoy/PBbDcXv2dAO1Lvr8s7WBtRncPBGX28JBaT7tUp1apP1oZv46CoucWzR3Gq6z
bPxvX16MkW2O1ftyiLq3xU18Gl5K374J9qNvbrsbSAnxhxjvr6vRXXYW9jCHy/sSpvR20Lmn8mFF
olzepOQ00BhG4gqEn536Db4vK/3RgSb95/8l7T2W41aiRcsvQgS8mcKWpy1S5ARBI8F7j69/q+7r
6JBKDLHP7dEZnAglgUpk5t6591q9k7jhfet/M0G/fOTfRr+aLzMWjDEE6OFr9uh2tJHSKGbnpLXz
9xh+koNnV/aUaKPe/3vg78a9+kFbveuUhWoav6meQFfilaIs8Lv7sb9PYlfv9mqlm3UYBhxU8AT1
jvJQbjU/2+F/st5ExHR+78gbNF7Of38yiU9DM6lb4L9XJ+hRueCFF9xENHwCT6TvRXDW6rvv7/K7
/HHeM0n0AItRaGwx1b/2JOQUkP6iufXV4+BpfhfQDWcLryjB3P8Py+dlDl6NxhbLqYHyaoPUxdUz
XUA5CY0eja8G6e0UjJvBp+bPpmngf3GSvRyZVdIWGl3D8l8HoaVvlkZClsxYGqAyb93jLropnyQH
N/dDefzuHHv526+ejS9epKqJVCCdUFdnlZnWl2QQ6ecuEUJSk3hDJ85ulkL6ESOfdoX/PvF/H+4a
aTsUyjStKcMVo7XROWNiqvdVrfnG+fF3qvh/Ig/FolDGvBxmrx5rBPmtc2mLsMdXfP8dC3egBKsn
b/6bToGfioE00oCWSR4QnOnlS/9ta7VogiiTWm19QZM37fpZqaE9Gov3n7+qP0a5HJ5+G2Vc6Wwd
O6X16Zsmd9AdVg6tbTn+1+3z6mGuJnor9+0w5AyjiXUghMZ9lXTPZL++WXa/WP04rfIdkUxHjXwd
jKIZHZpa0ximTTFTQlWdOPiL3+1nf50+Lk/DnqmJMhlH6/r0gfJIMJNGZ2ofKM3cV07oJg64BSdy
aNHxvl/7/k45XY14tZ10wBZKk3p0P92ORL39ZvJlnzaKXfPND0V/4t+f7e/PdrWB0PI6DF3FSJOz
+sNT60YndQdY40EPND93kU248w5qJTSae6qqX3FQ/feFnrdL2SFhtwn67uoLgyNX02xmtf4qP+nZ
Sc9SurSe/z3tvzhnXX7C/3cQ6yolfREX0K/DaigGsw802A9ddStvZ0cIuBvxpW9yF19OTKalTCZB
pmrvav6XuaonQBhbf2ilzUxvQ0eKMqvU/8X8J8YhZSEBLWF2/vk1t3PU5AuNGn5Oz7xRr+5ifWjc
XX3z8i4v53pp/32Yq0UjTbE2Dpen4SpMi3MvFG9YPhw93o7aa15EtgbLZ4Ge8+9xL//sv4a9eokW
pjujtBhWo+NUaHRfiCI3D+t7DW7Pv4e6zLF/DXV1Yq3FadWJPi5snGoXJy0MpXwrmuNNptEYkCeX
ZJ2vKcM3w17+2X8NezX1Z7WIBqvhCfuhDJoG3R6QUiuIm2DAQSBL6zef2hdv1OJkjmBVUcjJXy9k
YOVjGloj+jvis9zepqvkd4ZujyBD//0+r0jz/7ObMZJpcbwS2TyvP+ooUs0QVTP9QtvpCQ4voK6H
bN+cxz2ZT8Gh3t4RXf291U7zjCvS/s/xmyn/Pv71914KnGj1Suj8sc4CleYd+CoB/cvffBpf7AwX
iLqokgoSSYde/YAi1rR1bpMe+DkgZ8SizWh8k7KTvlihGYNLNR0A/9+1SQ29ZCpWht4HwXOqmzlI
e1PEdNa85EsIZGZw8ZBtqHd/l4bC8lb0x2E1P/z7B/1ipvJHUB7FesbRVbxaAqy4UEvJSns+gtjW
LmhzwhpRfM7rNxBNjmkM382gL5bQP0a8+vpFIcoGTWbEy9FLl4Jw15HdUGjD/TXQ97OzdpU/0cnk
//tBL//s1SfJWU+iihnbClHH1bDmUhHn1JcHtWgTFyLlJker7WZdtVsGMXKbKHn+94hf7U0MaWok
Qw3igv+Jvn47k5XrbF0oRTypi0/BGQLtnU4AJz1FTuHWeIGDbwb8Yj3/Y8CrbYNbM5wDYFz9i33F
Kua3RR851lZygke7au2Sdh/qH/Lljk5umKPFdya9bx/5ajrNsTWlaspfoE/dronhoYtaRdGUMYK1
jqeDpUfvMPnAh1Q1PTShKLuy2ZP7LJutYYbf/eh/19KyXIAWUyyLtMjfiVZ9FmQzMmh8m5z6IDvR
Biy54a8b9ZZOymNyO79VLhqm4Lsi3i9nm2apl4o8YtDrDVxqyjIWEn76ucm9AUh73kQczbEwjYDC
y++WEuWryf3bcFevvdF7mv2gF/rNr/xTsvOH8LFzs8fQpp3bWfbxN+P9/XSKBByDSzeZ+w0Khflz
fpvYeZSgIIdZ58vTu4aYGDq5u9B4GIk/Q639ZsH4e73gDcqI/Wh24NboeilWYzKEei0BGkw7h0AV
AnTyq0vUbwLCL4eBDEUZmcLF3nUGbaqIgKVc6/2uDzVbgUjrGhVt7+zg5vbf3+nfm4vCKnSpbyBb
ThPHVUZLnENBpqVn8MGztXYTzS80dH3nhLn85H+ud9izFIOI/QJD+euOBuq+NDbqOPiQ9QaHewiQ
4jH+cxyU97X1878+0eX+laSECuDD4Mn+nBAVrIIEf8ZAsF68LV23l/ALfTMPvviWKeGhlJcKIS4a
mBR/DrLEot4OcjP68UHd4fFQOjqQ7WQjbcxbGrpAZaiDg2xbOlNtePtdNPP3j/bn6Jf//9ucJ8Xb
Ythg9KFenYk7KCF///dL/OJA8OcQV8t3buQgTBeGUAPFNzblA6VdSdC5sk9et/b1+3+P990TXS0a
7QSqQYjb0U9766ybywF9hf/fh7icLUDy8GX+NQkRB2Xa3PUjHTegFmuE9YL0+O8h/v5u/+/x5f8Z
4vpAaFZpV/cmTwHQD5RGvKmTfhNK4Tc/zlcviwQfd4KyhGZBvjoQ9plQgS7pRl9Mrc7JAG7ikRa/
WRi+ehaS95ZogWrhkH21rsIZEGBI8LqaUT6n+XiQh+lzbYrg36/sq2ch98p9Cz1iFEterT9ZmzYU
IqUT6A8F3kEI01XJrML79yhfPAx7ryzz6xsi+cOrhwEKV0tQD2bfjI6mJtDEyB1kNNr//0a5CvD6
S800UouZHv3bqF/cTEGqQTv7v0f5IlFOnvC3h7n6+dtknGY5uzzMsT80p9KPfeRFYEi8xa3c9gxI
47sQ5Iv3d+n6gwdJsHXJUP254MDFn5ShqmY/m7o9nVCV3eiqH1Gx9M3DfTnQ5S7apJT0km/4cyAV
bpGyQrvxm3hyuirfA4A8RBYtzf9+iV9MO4qzueaj0BNK1/VGbuImCOO5mak0hsqzSL5eDN9s4n9v
elwO007JaY8KQpru/nyUKdObIqym2Z/mG2FCgCIUXj3PTqZ8d9Llwuvv0IkHudxHEyTyXNfbeI2r
pZ0lq/O7tVCkjQG3yC/mKmJrQDsY+0s0RT/LhJO3p08KMyWCzQ5DfuqemzFRV8doi3yncz8P5lMR
AYDmys7UqsiHJkK3iJYNG6ukr3glerTRjClOTX2nP3ID4faaDlzB0LCtX7xRCQ3gtxrSjUfuNeXa
CakO1myat8TtUC4hHMM+rz01oRzVZ8YlpWdl9fQz5PIVDPhArQr2+n7uNytL9kZVqxqYRUKlsy+g
a/MySQ8d8FbpdjGNZt92iRjU4yi94ZiQgXxMycYYO4gHM3+aiNPRlTSTNHcErDmKy/BAJxb1ADEd
ko2DZziHFZjCgJroOk6dTDIar+4GefTzBeVGCuPjQciKgb5uuaYDLjGPazWDa4/ED7lXPybA/kY0
bOI0hmmehiCddAVQf7gd56GxqUegIzBpu63WVjmN3NoTsd+J8+OPoZZ+6LneOXU6gt2Zg1IoH+tQ
fJC1xbO4VrHFLj23anJbTrkHyyswjRVgZAMFt2jP+C79rlXvxyQNwLhZdpaPPyIQAM0ynS7kH+Bb
p76VDgtg7jBGLdEUD2GqBXq0vk1Fv9VSgab+es5OEINuokk9xLX+UGQivIrqqPXRcYoAr1hWw2VO
Jwca0gJXnBt5a41d5k6lSqDemc4KxqYqsm1XGr+k2kKCVIW3fZrtc7U4YTn8pWZgtyVxy+spnSGZ
Aywjr+W83GAB3na6fKvq6Q2QpBI4ifDa5am4kzhFOlpceB2MuSVKwUbBxKbFXz/IYlR5QyrvoQ5t
4ee2W3HoFbyx4grfgpoSwDOFWBo3M7AwN0sKGSSymtuhGIK9EAZzm8qiaqulnuMCgi5fSupiW5eG
AKGByTTXxg4+6HNUDTi+dWzEaby4gJe9NIyhssAFsMWlP7UW/AGrBDTQmvpLUUvNBs59CBU7OkNC
ajd9Vn6mYdVjnRISb+wLupWxaPkWZzcAp2jRaiOG12yifSs4IDP3a8kbysivrOht0Me3WejeI2lh
S7woJWh0faizutg1kTnY4pohxGk5daotfjRd9aSQVzQVoTeJly+mB8MAmvJJIa1qZ0PKlb+Y9bbV
qHuT2vMG0PpqGaOjZpQdL339Ig0heAF4btyt186Sq/hSJPjIYU0qL71tIF1oRrurLPpsJ/OVfj+N
VsxMIF1RG9sYDdxWarAMymhA63YQIDSPr6A3nkbNdE2zeJIH/VET9N3chve4m26NWthezBplCkWh
am6SuWXDVIwa8rJV0nBa6Z4kZvtunqAM4R1wolBaDnltKNsqthoCd6JMKNB1Ue1WtcBFoZ0UIMVT
DsJjplVVV2s+Q8EdKxjoq/WTV/QLmn4J8Wo8Znrh6MLwNCEHsOmP+6WPmF+K+T7igMsH4uf1+DFp
832VCUe5XDbrpD1UpvyD7g3djwf9xELH4oEWSRqRkq0yPUVVnL4lax8ovXleZh2QXBXWtjyAOx5l
/Vmlx9DJaqOCYTjtuOU8DgvUm6J7SPtiV8Ul+i8dHzYgFQePWetK4bjtxuUFreALyNGf4DVgiC9W
vrM6zCV1KMcenswqEIeO1bMJH9oiPosGv7Q5yJ27mADErdwcdvjIoNQ1uenrZnG/5gr1NGa3KbLm
XZ8nJpTVYzmagG9ZygozZYoglOPcdESpfohYN7pIf6/H8kFFDwAdIh4DgG/cnEtBtOr4W4unxVRs
UYLjvuS3ojzeEXDe07zrLKDt5UsZJyRIKtisJ2Wun7MYup1auLMVbyTgG/YUi8c1th7qIdovMo7m
WlV/dOnoisCH8E84g1pulqI4wikKlhgYdi374bAEyqj4sPYfZ6u+KYzIGyRuTuPIAznrA+TZ1OgW
i0X2WkrCFEHaR3rmskmldg4eJ1GTnVA1p3Uw7y1kGvzwkSeXYwe+ML7VB/Elz5uDKLHeGMsmqqS3
cErgjKwr9tvCuMVwmjKNktqR4jCxq6x18BEAPMxvW9hmoJRCJJHiw8wjc+TxQSVttXV90cCLFEnk
iKOyCbXFbQV5b2rp/SCyOVksBDjKRz8rZE9buQDUtfu6NQ+p3HgX/UKkGft4Lt1SqE+hZG6paXpO
jNnOk3ATkoF3pC785Ay1XfJxe6mONGegcKrlaDBmZzgsfW+w7er7qUSrU80/QOABCSzLU28kSC4v
mN1sBKtDykC2KzmFtpAKN0tsXhy9D4Uw3K/VcCP0xs9yqd1CKn0lnW+NHuBkVAb4ZtzEiN57vAqV
YtZ2LxQACzFKOqEQY3Wd297OBOUmaoWPEXq0vaCSMSL1B5jN3G7UbjtNy2OYlq+NhQGjSe7zZZSw
QVPklgrD6tJmUOMMAZClRtApa3EED9Q/ZRL8rm7UA91qDJuup/sVMmcqmz+1Vtlw4HSiHJRNlpa7
Jaacvh2fycUeJVk/4mB2a6Pdg9nPbIA8N7rc/TRq69QmrN7p8pCXxU4xkxvNiF2l7PbrqrwqxhIY
OAVDdC/kpjpAPxZFT0Yh+hk/diuVjVta3WNvQKQsG8Gr4gzeXKdQOtQJP9FrbK20o4Cpy9oHOe4z
V43M59gyIVebpT1dKPUtL8nRCqI80JU7uZkPjSb+WNr6mA7tboXk6IR5ipoqRKkdq5PiSZyqEG11
szdCt3T6NmJKFauPDhLsWd17hWnuyWEckQZuQSA6aadt0lErWaZnnQVWiBxyRrOt5e2xsKp3o9Kf
RU49tiJNL4icbyZBD9opf4GrhnurmC9QVOsBZmnurJD4Hc2S3sUa9BKUQtPpMnCVQyWhABXH57kS
pb1MVut0GQMqaKl9FDEzZW2T+Ji0OMKtcJ2cfFDhoQnGKaqjdSf3VfHYm6gjhi4TMOeSq8U7Bp/g
3ghn9XGV4kSHMDpaR0FGaNPq2CC3YSaKLzrysAD6/ACAUe5mw2/SkGrhNCtHysqVVXwYzUK2nF4W
OVSGo+p19JqfIyVZdmq7VrtRjdm8+6hTgzUZxZsGNPvN0sggyKemCWaNMN/MhPrdYN3wwCA9De0g
BTAFbrIQJeEAzWiYTnFZPFoD2uVSW71eiN4HY/6ggN/PYuMwCegmBGwjJLB4T1H5LILTQcbwK9dT
X27KXTgqHjz7t2ooWRPV/qjnAjmAghA9hKQ09wBL06r+kNvqRlmnE7l1t52SHbR8jhWowYArlS/q
ULwKKYVjUdNqbhu3kNYMmT3FYu+B4L6vB51ltqSwLoqPBkCvWR22YhNBIsdL35SxJ44JvNrQ1+Xo
NTG6bVmJmzWdpi0AmKCxtHMvm7NDXfFBa/pzrRqfnN6o2pxVHClGInuV3leuJPVnjb5VG2tlZ5ta
vBPLDGucjk0pLqOgqvgIeqINSqfupAlpAFxH7C+pLZoNPfNlvzdGpCO4kRIG5kDHwqlnVTA27Yk2
j3sR54sXokOxUyGugzRUqcu7CD4pwsjh6mmvydQeqyapXBV+pK0bMFSjFgNjFEd3ragf06w/0xt2
LleSX2X5WaVlc6+N5S5qtcOYKzfwmn+YgOa9tEsat5dZa+rCeDRQ11N4DC3P6ghd8QnIdmplyN6w
EgZTqm8F1VwcZllp68m8NRCtPOjKYrz35ii6dAe6+hgDQ8r7/BBlEbzwPGAjfZiBd0HtXbO3uZh+
Rml9To35ToY9ydG5vqDxExeW+GynEjz9PmItHaLkXQynR2mURLS9kaOEFe414FBDrcMBJhlGje9n
2vZuSPRmhyBZQb5uqOs8ieuwHwX8FqFxThpzF099ZVfFsAUKdYa5vxGN/H0Y1B/tIj7F8vpWpTD5
UAiE3jx0N1qL0tO0OC1wXuRIZPLPjxV3pMYwPuol/Y70+HpyobZ2MlYzNzMseVJvHBtOLpyG28Sf
TGncil0o2jDkL6bLAcuN4EcpUVspjnt5mg/hRMFnbsxuXnLHY3RZavMlb7ltDzKiqmEajpLQb+rB
+FXLxmgPswRc8gJeFg8IEyieBofbTm6kG4/KEp8BtL/gHPSlhUQ4q8ElNBxOGPTYKgDld/FmTNnY
F9N8bAxWykmM/bkHvxLJu6zh7JI0D0qbAqMTlg8ipNJdUzB5SX1bidCBCewcxMwvRmMh4GgeSXsu
bPb5jSpGl2sqml7qozxaL5R9nyoreekn8X7uEu59pSFQpiQ+N4Ogb1IVYKGdtcqbbJa/Wms17HqM
niTUCT7Bg4Wxchpu27yP4Nhj1pRMji2wZZ+bvjgL9ANnVv4hQ9h3e0U4WvQBFuO0l6vaLxWdeWmk
P3Bu5LaipUhsqO2LRo+TA9SXNijSdrYx6HgAj1Erisi/8uo2icOAet3Pdpo+zUK/q7L1uBrGvdao
d4ADg2Q1f8mFMNqoIc7jYtF7oqNNGY8xxct2n3DKj+RlL4QhUMGMTSBRQIFmrbvGy3kw5EPP/x0l
aUu8GuRZc5pjcCNxEVmYIkTRMcz5tm2Mx1wrxQ22CxB/xsJdXx6e4356XbrsXogH8GZKELbSk3Gh
WWIngki2SjaXZ+eibG+lFCTxvHKsqRAP634+Wa9I6Rfw3oWrptkT7M6DWfZANfOznmPKmyNv5o+q
Y4rzVWH6KUnzjrv0k5RYKPPqx2US39h3PsOaOzdcr0dhKhGhkRjUJc2tKusssSrZcOo29CIBadSk
Q7bWe/RKo92knEZ1HblF7SmNcUfovYHISEkFgMR0mvf5mJzyLuFkj/NNKf2CKQNbLt4VkuXkURQM
wrobGuMgr8aWAqXXoh6Bl8+mX5uZ+WTVrXJfZwqQDHxyfH0rE1ruHxp1uLMKJXPlJoRN3adBK6mO
3jQtX6L509RZlJSQ6zZj3i7U+jn4kXp3lTIgjIsSfQ5z9mmG2ccqCT+lUn8Qw+yZbIXfFflZ6Mzj
yLwrQZPbQxY9ouk8NmOt2ZnKD6ywHdQ9hDwe7VB2yzMobhk1Q3EgondLYzpkk4nfQ8ecB5f+yLdx
27eQbssOBOVgLR5sW7w0Q0YRgRZeNCGbMNO8RKXiVpOfeyJ/t+q7jyLrblZRhFPVSOhVoua27Hmr
c23eiDRL2VzRi47a08zeyydhgtKiJUFeKDDNF+Mx7MMTygYbvuFJaKpnacnueNc3Ug6VdSzeOZQc
tejSUlM6BWx9G5L9fUwaJIokbyqVh2qePw25DeIEYWVuHOa8gZAfkYIwMmWvcmDn9npvxJQc6omx
revkWa2kj0rOHpWElV0cUze22p2g9y/WQoWUqQw3NbGcXevhR6XrXis3A3hSWfGSbtqLRvQQy30G
CKj2kaJ6yB79wZKeZNoFQUaMT0XIO4MXflbznmLy0Hgk7tvjlHlKyjQYCcDNqL5rk2kzgFZxprG5
6bXKaQblxkrx8qEyp3uovhMAztrFWPT4CWEydrwhIuQgFtTtqmX3ULH9dhEOyqid6kI+Qqv0kn7M
sa9FIRRzc6/nIRFdFiwKm0EtB3zwW4FtdjKrlzkJH+pC8Oay/jXNDYc5dNTlMp7TkRaptdmVubDV
pzz3CopZbCSlYF0j41Re/ihzxsvXFW/SHL70EiY8GWSx3RTQCXMkXA7gQ+HnEtezA9m7DHIVdjUK
FQfmI/kZNdMcvZg+UYnJaJhnY1fUBscLbbgVL3KdWZF27WScNJUqecCit+FgvQ+Wcm4V8XEIUbL1
2hu6s4t74ZxHwqmrSod+eabEzNI/vkqt9GqW8lvK4dKm23w3sRb2Ys1km+xIjDbmKD0LbflBPuFU
qQMJ/3hAVVAcRYHb1Wl5quN6S+ekow/onahUhvxDImGGYpd4Sy0Q23dEbzDM4EWPS35sSsHra23P
EX0TyT+J60L1Vi9QFbXZnuPZQ1ZbR8UKbWGA6TAeADvu61y16VnLgGdeEmf3kz7uTICi0YiqIcbi
Z3QeCwzOaSnAv0ZtR+NY8eAv7Q9lvi36g9l13mpMgUlRVi/etn1xl2r9L2j01lYRV4q1phhq3Ehr
TC+NE2QTmNwjCGMzlhNXGprXlub1Uo524iSgXU5/UZgN63lSHgcB5woh0b0+mqEn5HgowWVzCVvL
YEXCHDdWbXhr2d2kpEeNMittqOEBp2OvKJW7mcoUvErQPzt7TqfXYiHL1KCME6JNWieU6VmbmUQj
2/CBEPrc6FmAAcw3tRmUbE+8Q2oxtfQTgHrY5tRcSNlTFWU3pRzfCvhG5Xhy9RK+RFIE/XonoJJJ
pfm+7shaiTU5kEsy1OaYulsr2Rk03cH5eA8H36mIrUzcNgNZvgRHEclGT7/kTBcLH5RAyb38o4Jo
jOk86IX8pGufg0amX1cipxHih8paseMm/qqlh3JVUSipW44r9ioXwbBgsgK1dqGebshd3jZz9EPn
pKYRglnGK1qr96wsN/BwmyCW32aEPisQib6WTvFcx16eGsTEjWslyVZqn826erWG5nbQzJd5/Kwv
oHZzwghdvlt6+ER6/pc+zRsWeD8nATiPEHKNAisyn/qq3kzlvB2pyZkXJtMlKs2EjRLOTjjqjyP5
9HkuFyZO/yDp/Mnd/FjjUlSt9K7S2qMGPNtp5IJvJ97MyKFKYYLo/FA1v1JOfb18exEiI9Byh4mV
V65DAvPHFC1UI5l2H7ZuyzdTp9JBzyN3mEmoa/qm7VpPqF+wlLqjmHpanrqqNO163jsleSekH4GO
6U3rDTcx+zstnZxWlY4ICFxyloBWudjMJ9J+3KCuEojstAbjC7O/cRbqgMSeYnzOOjbOeFc21gOc
WmfI5GDVeanwLi1qdSxJJ5Rpd6g/t7TLvEj16AljQGGVPaivdZ/dxqoH2MtG3QGy8i7RF1ck/lN4
ail2l2X1uhyjcnY0DaTecGDK9nWEYJ2YL9Ii2cXlGVvT6QFVd4Zkp1DJ5GEI8BvvGwpeotbwUMRu
iwKTrxK56USk3tCUOM6epd3Pyy8zQhqVVwE6sMuVgZ3AnmEdtaXhIhmITkNiuCo1WDM3HJWg/mKF
QDDDL42ndkvM7XfzR6spSLdlR5yOOha9sSfvp5LZzLZxJWzlfLbHSXoTwh+k9r2hoReQV5PQFRkv
naP33Jq0ElvSamdI2bqV9DtgRk5SY05CKFUDEM0OVzA75CsuTJm7YUhc1Ej0Vb6n8IxjceCKrHJH
5Vg34wYSET/2rYa4GXljprcRGQPhebKKmyGDHxzJiOGE6Ka1FLtXlWNWvuvD/NgtrdOGr6IuHma2
as5X+PwsssvIuPgnEGO68kiuuvBKSwkM+kf5/gSSqMOzpW0Wi1+Ly5kUHFabxrtmkdxo+KEhwBFb
Y5sK5bGsupdanLxMKLclDps4/UytcquTYFU7uMCqvNGQ9QIGm3TTFmKBFL/iqugR9fYzL4QgFO/a
WtxUKGuT5qREHGzJo2GHgBGo7gF2bzPZtEO2lirKNyQnKxSmafS8yilo1B5JwJ05A7vmuKJoIpsg
+PUa66mqiM9wDb2U/tDErBxrrSw7krSHjniChdjMj136LBScfnvaSOFw583HqtxZlWDDgrA7sXlU
+k1XT/4Us5RnH1zruwYmnS7u3kJDc3usHO2sn4hdmJOpcNAz061FfHZRAaZl3VeyutHiLpDW06Dv
+gyrkRHMhXC7Rj8FYNCjdJPW/D1Yz7OBr2omhPsE8+qKFH2O2iyScpAO3SrCjc+yH1Y0cas05t3e
IqXlyMhH7CbUsHNkBmXp1RpypSby25nxZlHhgyt9Y7pLXTwQ36h2HCWPShVvc4O7JO6MElJRxivl
iAo7+nqDj84xK8tDZ40yGfWeY+XquyGtj9zEgauOiJKMDUvATkHI05g0xrWtQ6Hsbllzd0jCLalu
R7Yap6zDz7FZbQpHONZQUyhbJGxBjk2IdQx4at05ixq/1BanTHJfIgPBDtRdYm5SvnL90WiJJ2Ip
VAXhEOZvMXujTFKHg81Q0dKQha7Sk+/W/T4u2VfWQDDIWZHRMKbUUyqy1RjgRsjPLTFzNM4fYU+b
sCDbuYpxgJRnkg9uLIcHWWm9iW0D+Z5010JPNTPCyVL/NZTxXurTrUFuCCfgrXmZUUJ58WdLZy6z
dkodeWYb01pqOOKg7mKzCaRYfCPVf19F93AFTWU+qmybZqH6cahsQbC5Y7i6Y8PM1ieCT7OhCpIi
LTFnZ0nneyuZ95OYbS4y1GguuZvrk1uh6Xd5PL73U76h9MEz0RSSR2b7LJDiKPdmPm4qKXtsiIxj
WdmqcrqDkef0kKsTqb7LTHx5QMLJbIfxDyDqBwoYb6iw8MQwdcz+00KgPi/yc1npJ+joOBHxY+TD
tpbAFAqBNGuupE+Psi54hoZpXFnujVK5j4epcGbTeF2WZNtUdGWQ105XXHly1uExOuEHAJ3OJiJo
sFT682SyxrTcYrIZkHeO7DSaNiSznKkb3XxWbVld+eILR8k+DJk9eVKPspycYHjpC31BU+2awgMh
hpxv2oLXxyalDomHbS/taQhpj3QzXKIPZb6zYvUOYWYg9GQqYblIiUkYENlSGbqx8cLUcXG4uplc
+31P0b6gI6pS3TnWfWJO4r1hUwn7Ppa3VftgSvE2LmktVALuOr21SM/DGO+Iqrfd0rvLIPjCSJw3
9U4WstLn4nnKp+1gLj8XLu+4UfURGASiuO7CtNn20x1UFrvu6JhvPjryiS2J7yKd7kmEE5ZPG0kv
t/XAJUCkulZeeXEi7HT8JlR1cSWhSTdLG5/UghoLYvHJWvhnZy/qexN751Dw7Zair0QVi6Z64Q6U
PxOr2o758oN+OBeNbaApyZlaXC830LfGrRgMteWA+AkEtf9BCsR0lBgtiJR3Xp7HL8RaYJqU2qLx
VgxPIPkLwPoSkU/+E3us+FMy4mxjWOlTCE/EkdPpvcHdC6Q9yFP5PuzGc9tSRd8RJ5DenQNRsPZ9
ahExUe6gFNy6SKPI5zT+KgT63SfV7sucTARCMIoPskRDvpkhiasUXDcl/+4mHzruypVpIImbdxL6
Esxinj5y2tETb8AztVborHgjObKWXMTN8KJTNWK1/d5Kbsr2ZWaMHf01vlWqTmV+CARlwjra6v/h
6DyW5ES2MPxERACJ3WLK2/bShmgnvEk8PP18NbsbcTWa6a6szHN+O8+h2TLZliYT7C8NGqcH8Z3J
b5qo/VVAkSPiiEjso+Ejk1+rfQZboeBUvUjT3FfAneXkBkoPaV57KS/HWOsbJzV8YQ2HWDjvyGO8
yrmTF721JNIUQNIOeyKXamPme5fiWPpMAYaGXQVnIvUYoLD0s+Gtcl9lzziRd9RqJY/rWfg0Pqkb
rVWcAJno+Neyo27jNLIPM3R7Z1rc4aWUWiGttvunxmvzHLldyZ1EgbJBf4U3Fa3c9Aoz7VxXBzKW
PKN3f5Mxcs+xbdJzZ9uPGhhaU2qlHIIsjhCtJRKSsRqbQ5GlRUB3nbqJOlhfqqiMIGKq9PjP6gMx
F86tHsv1ZrWteioGOsK8GPDdh8AedtNoTFvdKZ0TogJBlq75qZX53zhtfmWq/qXAyPSHleRWg5bR
kL5S3aco+o7TtjvMncpeRAMp5efqshvXMt+m89rtCxJh76XKK0QPbes7dCac2j6Pw2wp/6UABPeO
y23bVPl3PdxBoLxlGoJp5Nwty+z61dD7pTP9sfNkK1r5LrvuZPXq1unTEwgUWwHbRjFHu9amh4GS
6XeiAiOPur5w1PWjFesbq2n3OJVDQd9ZkOVCC0atuWSPPhdyJv6tqa7s2iLJ6fT5dtWNXH7tiWag
NKN6XSFHftyOhXtVtDVBjCPUABTrDPbpE2ZbetRUHFJ+4X6MRAaJ3H5q5XZaCmQP7daJ6LWIrGDF
WGvWRIv2XPokc0fVzRgAxrmB9ZqoDIBwfU68tqF1I54D2U9UZDlB0cUbxanv0u7PeqOfZDJvZa+G
yKYgJYCOM5QeSqMGvWYf3aXbMcj7qX1FxcECJvZmzI3LH32gcG6qAgO9pPU3PBfgNVB4J3aWdTUH
e+No8mDORyeXlFL9yj7+J9ThVCV1qKcWazLftS7eUgi2A9M8CTPZUWexL4zhw07c3pudJMxZTzho
J1k224kvmuQooDXzlgzVCl90Mu0p0ON6NJTPTNW2Q7wEHeXXZbbsmrg9Ih0Ip9JEVEr7oEgOJuOa
4qY7d6iucpg3BhD3MCWnptOvY6ttLUBBlaYrxkLXM+QHIHaEyid64oTtazFsC1dIj6TA534dL4pm
/R3GiLvthxQ1/uXde5JDFGguZmcEEeY7MMOGy+7QOstmHuJwUiC766YNrKTiGY326/plUx6jD8cG
cl52LhNR96KPxtGQNJoUrH7ymoxuIKkKTA1rbyXTX62Wxyxr75mW/xmK4RXP5pZ6McgXx/zg3Q+a
rgxr56T06Rtrx4G3n0Bd1A7GMZPORhfI02rIq7rEj5GxrbtcnOrGnsZfqLJzZH+TukWTLGvWel/V
tAZ1wUmRxLsqbjx4PNR1EKw5iFfvGXTmzLPZeqvoyQDTYi83f0flVPGFlfxW7NUIimk6pWX3LsYs
87qu2NY0C9uq8jHXQNQt5yo3qCCoeBzyXZW3YWqyRzYwQ/R8SKU4dOmB2upt4axknDVPBUqLSUcj
4OTv5jrscrn+6KkTFrXK3gPwMr5bi7qzSpC6rjypTHAah7p1FM9pklPPxDoLwE9B/2jrQaj4vdPA
MRJUQlJQ0XyofG/V5nMY766NOzjTAs3WeDc/pyrUeNzTOFza6tBEw3lm1syABSRSk0nfpc2lA85L
6LVuEC1SMmxk9777qwsTUArLz7x+OguCpNny8SWBuypHF3w0/RarP7gD4+dCljM/26gHDhRFFuv7
bEz3VarcGzs6GiagadW4rMaZ38kxGJTGp0qQovHbqrjgdspCMaUWlFBtbE7oSqaLuyIRjpujaUMK
GlogbFyS9adTzdtC/yRCzlPj5FIs3T9u80PsgDSuTSBbxCwG03B1oErxELvZK/OnjwRq8GrbuDYs
oc4DYF1iSjZOfLGuJXMVOL6vZgK84zLjt2YnJW4QNkn4+UxgSAR11bDpGsOmHTjvAoSiiA99RObB
SkxMtbw51ZezxD48A2DhTlmOmUp/RLcFM/LaKN9aXctS2ARLW99ywW9uYrGMLnp9Ban3un6fdYLn
tgymmZ4E8Vs8Pg293/IC+6LK/RisSvtak4/Z6QGoRDA2NWMnrCZC+sb8ENmEbkilKC/71zY8AMYL
MkGAkgSLjBlYKTdK7waWst7bZPyuc7FvxbRtzYG+IvEswKSFJSC1eEGbFM2VBORY9i5ylbpsCSrb
t0W5x5qI+zjfoBnFP0rmZKBO0a6umFiFQM+CssdZjhEWMTvJ9krkBmOXhUhSkH1BRM3gZan4N9Hw
aS2XXGq8yTMHGQ0KWefM6LtEcw6Z3VFmOL/RxBsMBob47jdhvkwjVGqKu49nuF+N59Gh8VJVQU7+
2fZHVCZBSUfXRFnY2NLQbhv+yOTiMuQ2lbvDEAPNbP+srfodlzgXo2fNrQEkGOCL2Rcu13QiL3nr
Hma0Z/2Irpa+1aYZtrZgygJeXCQbrStTAAfXL5MosGLgzk57dmBWlsRo/ag2DvFaB5mj7UxLnnJw
Zc/IdSSL8x8Rd2csQOixpG+I/KIoWaCB4G6FZsMW1K/oUo72YDHnDMHC/x6h7MvV8iEiAJZEGFm8
CM0HnezHErpn0T6MRKfVVQsUaQfZLDwqsxfqamm5PPZwvFSc8ltiHKkKr7Kyg2bYobqUuxU3NzJe
Nhu0Gn7X8qWjLtWbaRJPKNZV5LB11SpgPw3tvkYwU/L/fSBhAfqBc8qPBmCibiC9W9ug6IfNo/4i
WXlCGPvXrg5Iwj6JLiIeUH+mNDEDKG52ycDjxhwR0QImVYvVI/FngzaBrLiUdhtScxGAKASQ81sa
NkMKAR83iueq3Mbp30QBSV/mXYoCso1pRp5HRgz3j1Z9CYNMwMa9ojZH3nJTJ+ljrw57973hRC/j
W148aep0ysAPcuTmzbQzGsZ+pWz3k20EU5796S0ElBKhRMM/oegoBsmXyKDN8p+YvzaJ5Q4Vu0cL
aGgx4potyu7i2ZlP85yF+QMo68fgwdyCWG3SfnlR5rushU89YqDoxgaDRxibPIiA+2k7s+w55d5R
9VdpqDdFzV5UYzyXRNyOOQT83IvfJjLFXk7O1aSAbKMPiggXp9qqALo6tYyjgeM4Fl7qKpv+UVQT
mzpH9vG1NKabmSjoZXiJKiDzTrd0bx6Vz9ZU93ae//Dg3tZMrZmVZbpBd37IouHL0arLmJWXhZ5N
L26rxjPKCjQkbj8TsGDKVQKAsLAq1Jslr2hwDoTlhkXc79Aic3lN65dVaiEQ8sZuCWUtODaqPPaM
2TznO+lOoQ6iodvTBl6VFM7CN1w6h6tSeuvD4G8yD8g8vlRG+5z0yU3NknCw5TnO9K+k66j/GzxU
2sZiPGnw3E1cXjNJaGnT7lSXj6+heTVLIdAaCPsc5Zl+s/pLJsZnpXGPdumEivVBzvghcalJGUtf
W25JfcaPeag79gt6FlyWbZQnx4HXiD6NXcurXyGH62Cd+2wBoC4fSoat0lk/2szz14DOsXL1j4Wo
eo/yabtkZBQMDj0K1n6WyZFW3mBJOJnOYYiV58oYvHFMICnGDXSOP1ZpELsf7jw8OXb3pwYHaxA5
znwGKXKmIR79tEXrSD1J3q0BbIlftH8nNpv0QQN1Cr02STApEVPleMQH4gM+U0RM1NbqhlYq39x4
RJI4ealW+old7AYx+fVYnAvF8CVjQSMBda15PlQlsH8+zLs6zYLJYFatAJfgxfyqohSCGzWqstti
y31uY3W3SBmX9IIGY9ocI5IXJwLaUklopiTkfF53iIGC2KDLlbmK+hwMAO0JpWUwZRdtSC5RHNHv
WyevXID7ojS8yLqPlJXr5bKF4UdR2J8q4hAjNE9VckMmsq0zlgGBTpvya8/ss5eqdM5p2V7tCAy4
/K5tZdcradDJ6R/gxClZi/dIuld9OPUys3CXpLcc6s5y68FHAzHyfGYHc0Du6qq0UVSOcnJH9kp3
9tvmitXngDF4l7sIrtUZmbH8FXkVAGP7kuor9GMotZKtA4GzNKFk2K3N4qhyEBPwxNExT5aLm7vR
3uah2NLr7Ku2eZ0i46us+luyjNcS1r9Xh105Zs+D0V1aMQZYjJ7dLv0k+/waFd2d/K3IU1V0sxOF
wlM87lKmuAwBV2/b557LwMqgblJmm6jQy12dx39jbgLmzX/Eq59GHUpbEy0YeDKvnloPctdjC0B1
SN13MvfoW8GVFS06z0ZyN/vmKTEf3KNj0+eNPLa3YUH0lJ8kvuqCHNZ8ZChqDjhiPHfV/cam96kx
IyB5xZfTHHTm21gBiDdcnVOL4SqpPiq2SjGZPJDti5VOb1FefU5q+eLQXF3G2d2d01092VRgbbEm
iCyF74VaUxfv4ROUjItJOYVjlLyZQmMBPYMhbTvsOhEOBXcUT/X44MQQRE6tX0TLO/UC0bmKs29y
hm8ZkfLoKCugdecOtsXxETAdffEy9R01yutFz+fyjzXwXYiLdXq0ZW4HR+/9ddAv2hJ/Cxa4dHT+
xDaAzOTEeoDMlkGgi/djy7l84EDq7GRAVJE85G5tq15tJPVeR6pNvaBm+fOq9u9WF5uXnjtua5QL
gRyKET2ndIwQqK+qp2Vdr7FSHm092oiq+S1EfyoclVpOZ9E9S5cHgh8DJUPH1Sbujruq8wsgNMC1
+uSu5BTAdfDfoHDv1xEHPKmaA528B84ry45lUAQ+Zylr6ejwnkiLZSarNzAYK/L7NN/b/EVex8ri
2130NehUdmr0k5p1tR8t57dyxGa1xzqYM3qmZxPMWl8fYLdjLP7C/kVq7uTp/RC6RrNpK3GLDBfP
QoTUVkq0b9loEPXTDIyKUfqzlHgloGYPK6kZHAsx7wjyZuZ86J0U6G1/cpbeo+Q+iBfuYbGKc6bF
O1dv30Y9frYVuqTVnAXTsj7GGVlDIa+itJ+XgabQMSLCX/KougpxFTCzvp2urPYpS6CpEU6oRIjo
FdeRm0lLrgLj2UHD9oTQjUiuNd4Y1WDDHAg0wSnBA057rPIEnau2pMFiJh+K8xBEpH9WwBwcZVeB
vYV1QB6YKxmF6vgf6ZW054628kYBqAiKuEPv0lFLzIc/be1oULdI2R8/SD/d7NoZQtR7kjr5uT1N
Fc+yV5UiG8Iy11T+ak2VP52aZmc7Mwa+k8DYfY5kMXNxKSGjTMFXJNpee+VPDysRoZDb7d2qDPAw
8E/ha/3ADz7LOElpV8ijkTGnOMz5o0+zNg3YwWKs4n0es2ZjWBNvyI/YRfRJYguIogbTkAEsTk7X
T2UyRyqZPdw7GTnfTLvats4d9ctlhjt2iWlusxqpM2e4Oz8ivTzVTuA2rJiXX5lYdUtRihv5gso2
xwD4sN489JkJrRVHVc5ILKfOPlSzpmB3UFY0G7kT54GFhZQO49K4j3luPkt1sndxo2kXpRLwTQ/D
WulPj5VPRUK+c1DXMOUu7vM6FVYUMq2s3qJnik+SipvxpD7kkZFQNnJ1o02+xBSxr20d1EUZbQb8
LpvOdrjliT97WicDlxn/cUEaaX34iB/ACNTSVNXJJlyUFKdxhxWuhYr1BAJ2KOn0EE1S3EanaQ+l
GUdhXz5kmKYjbxlhJnsx5/Wu7tEbCcli0zuLvXP6mIOmW13l94hzA9ugy9zvekriCyCkbwbDeGfJ
Or6KcXaebaYsSER4uIkL2Jg+ktztr7NtVc96ac+tP0bK+ptUxnKOTHgVm+Ji5Eptdsscszs1ijVR
eFwu8Za6ZWVjUHV6YSLV942aTDdBxd1Wj/QFAYkzBBb3mBfjwNllFFywEIBd4+/4FYu4pUu+3tGN
w8kkbfxkO4iPW2iSl3EcqVA3nR74P9fdhyBRQf1rt9mftJmRyiAh1DQ4aPyP/MRKqHWrcbfQRT8n
jfaTLWB5adWuTyXW7pBmEpBp7ET7DlvGVlEo99PtSjL0L5WvD/knmifN5+t45MPRmNVRm0z2+L3I
DlOexOAJV3Sp4loPXLf7xOHJb9+N5lDjTGzLsl2vFlXzQVzxaFtprP7RuzHZlaWBy6aZ6kNPwgDz
ENKRVtdITxrL3OIL3MwfhNSA2kSqkvwxlKT+Ek5V+lyyA4285q1x7AWfDwV0MWNM/TIlA09EadgM
2jZM+rymYd6Ok4caZdkB5kXbKFWig7QtGMa5hOTi++EXrtURjjIQsS2nxn4SXGAJCyBGLDd31afC
0ouwzwYDhF+P3yd9UnbYkuqnVFkdiIRMZVFWULk8yIUBBtKWdvIxrXl2RjJCUquSC5TjkXqgVT7Z
wkYTw1J12d6ZNNQwwzABzCGaCTO3lmw52O48w56jqxrJZRPZc3NFKdzPPguITII674231RgYS0ED
yi9eipqPeIraUFWVt6nvN2plCs7lfCob8/9gpTLQBcxZhV7prMEgnlY5dp+5WZGLUdImz30mWsZS
+MWuTaxQMfQ5IANN9XqBGNhTjaz77pvmqSRJ+QmqyDjXk+GcBXJ/r5/sKfHK1JWo5kf4andM40/Z
qfqnObRIdeD6dwWW+yBrlvHPIq3uUknL/NNZIHhGM1cnpZ6cW9XYI4vl6vrEp85eCgt2T8aqx6qR
O3cjKXAZu4u7bQpF2+qF8yMLXaEixeJRezAThJdT3L4Orlc25XTF8Q1q2zv1UTd71esqGR+cKCqp
isl1XnXT4KWlIHnSaVju5kXTg1jY89Maa9mrOSS9hVYXz5w9I0wdc4QFONt4sadleixBWdAMU7+d
Ohh9pXTHbWexW8QjEFQip3U7r8500PpOf9Xl5G5axTQDu5uNMJcKJt7e0i60DrDj1O5Fc1m+AYOp
MtX8nPpxiB7KlPMJz6K75gvugooopSXWryiGmQ1bDU1ySo2xxOF6G1rsIAH/rPkkMFXctbbq/k2G
PTzhe01mal5k+lYYU//SRoaGtWORmIOdXn3F+ZiACEzOc4X38EiU2uQvcwcpoRN8jpLUMcOZeqeQ
49rvdPIbt4Zi59fW1MQuLg3jXGLcQiNTMQU4o8HuvmoYcSKtXH+yRnxiI9MznyiMqvUKRXFfhi7V
9xbXHGpjmD6/kKO7wbQEKyojcR6iSZy1JYGrQg1q9ls0XjG8LjKIt0aNELM47sitMZh+IqzUF6ub
XYxo0NA0TNn8jR49u8UTvsN+1rL06FCfvW9h+jdFrlJiuppK6kVxhtKtwUdkllOLlD4qT2mFM5C5
HiQhbqPxQ642Cl5dhRqhkmV9CG+nzSLSSQvXpDb+NgYBaYGtdNT9iZRNs3r80WRw1pdCm4oPu187
ZPsU5VjebINke3Rkm/gyVcv6GohO7WAv1+pSMhNQkTNPMlRXIpOs1s1xozaZu7NVSW7qUIDPDmn/
ZfYFpxhd/eSrM2SsN6jIyEjn1Ygui3I8a/jHsHlkyiZdwF14/FRDh38GZDQf6FDqxMyoy7hkL247
FYfUNaIsoIwFxiSarGMpRmVrJuT/WCa973YNGm6uluAiyI19r87zPVtr9KPZozWm7EQE8V+l5adu
DUBjbY7mqWzWFs17jzIkRRCwjbsIMDtCTQMxgDa5GPsa/Z5mfMaK0P4uBTdtBRHsg38Nr2xIycmM
qEcbHebnNo66g2qyT81zLT/JFCrvcT3Wr4vqKnuD7CCwuLn2YzUxAtGK+FqgTTzkGLL3Qhl/SiIB
XpNOzT+7WRfVeTFz9aq72U4wUDwssO5i/uj3OW/NW9IxXbWamkBep5ukzJ5EP9bHoawcn3Gp9zM6
lI9LwSo2zH1zMKk3rRTCDYf+Sc/ci1lpN1c0x7iuz2o21g+E4dk2ZpT6+i3NwDwyOzlp6hq2zcSO
D7NGIPRvu7L0d21+MXExeuSxAc6a+bWP1H2dJvuSWcBbrJTdsDM5XeaPUSyXzhz+1bV4s3pzXzyO
5WS+OHLYp+4A22HVQTIbF2syP1xcPr6W1j9FJo8g3QebVA12JgIoqG9fzdJbW+OhyGkI9FjNl575
hl2le52N8WrPJAp0UllAcXiROnqdSFCIUvg7LMfJYiDQjvR7lxT5gdiH/pyk5eNxVj/zZSn9ddKv
dWvuecNQialgqOk8bNGNnEytewAw49NiwxfIpo7Q8xfHnF16v07/7ykN+XTDPOxFD5OYmuWutPPV
ixrOa19Wu6lB6tcooBem02wHWV3IYQ0XNT/Y0LlDrz2Xc0LxWPk61dEdU8W1mtq9YAGZHPdZ1s6x
4RIzRvfdSVC+UTieepNuH3PL3jpz9lJ3MUognZvNtgkfnSyxE2jTlkbZ8dP+W3NnUwz23kj4F465
4qVC7pmq90tebLlS/oHG7LNhuC8zAOQycy1b9l3P62/HhtWNGghuLMe+Yv5vA79khFUUWoY9N13f
jNR97qu2D4FgT0thgdvpPFJ2GWrDdLXHVnqkTiCLiQpYTgPoo7F/e/RLfm5pGxORa1TET5kb3Zyk
AEIsjYc3mREvdrAemc3IMqs6nyzIqCRZrD+6xWiPTpFt1oT3lpgLDzTQCWrbGQ9j7B5XvYyP86Qd
8qLAj4KDB/e73w0kePTOMWO5Nvr42GlGCJHzUa35FyzpAdfftVzFjgH7kiILRjhpxQiW8DBYbvur
Y1l+uACflDkrNhlCWBIloteJ1kKpo+LX5vKpaNsnUKTKa9YYb/Bof6XZ9F1La68mRbyhZYbjkrks
YP3FmWLDW2zrbGvuC6UcLvJelGiRcxRp8lEQSOB16/yTKfE5srCmLDkCEAnACKriiv55NYu/WtkS
J8EzIEtlF0UMRXH3gvTiNWrUfdnjzsiKk6kiARI6w4Gq4MDWej4fiS6h5NNLNH/hNTOs9Vi4GnLe
Tmn2CoMFFusxTCM0nenAiUCB+Uiq3gkpbwiqla2B981rB4cxlvqvYGDoDQtT/YkJowG2Qbydxq/x
1FxJECGwcUy3U6r/tbXmxcwLZgnoizH+MRBceD24NKksTy3te26RpH4qMjiPQZWs8HjuNXshd2SO
n+QjZYl1N85VfgRqR9iz1BfDqS6Lu/pWw1oduQdttu49xrqSF8GL9Pm9HtX3RkY78vN9vctuFNH+
qYkHysQaFg7S5bU9atAxoi6CLGm33DgwX8mTVQ/7SZgvY+d+pDZgV9+Zh2VE/S7b8boYyeaRczJD
MxV2+s1Nf6aE/L1W8BunHZQiOuh9pUTGZqmn22raVwR50DGjBaXnsqgi6bCg+iPo6qhEMl//DB2L
CSqIKDuWzpeO2KAhoiBJf2X70bvjubX+ztlex41lxG5YthYPO3aVOWKS+mc16lGO95rfMvKvyHrP
nefJYlpDQMsAfhpqlnvEaWql3JFsem1BUKoZDNE/XbLYRljzl3Cw+HCQKcnsE2o2WNFAx9ERvJi3
QAu1cmfRzFnHtp9Ug1+2z7HahGNJ+Tn9ONIqd0sE8IgUoyrge93HQ5nC97Jl9J85T39ibygd9nuL
wAR0YIQaLOC6IwzmoCw3WUhQDNRtrnNfJgh6+69eO1un1UNqy/6auXm0oM+S8V8RnbQ8D3DYm+1t
GAFyzbdSagdbf1HGf5WKJNrF5CXCqkR7A5heEdtRoy8dMkI/zK++nTbYYBGZfTdkrmBcTzJnY+ov
FTYWs0UDQ6SJAGWeXYTRbNg1rHKXQHwj3NNJQxJ4V4T6EnfoyqKvJmWj1wR2YIbPqa5PNkJId4LN
aleA9o9EaY6Pkme2jtcYriFXIs+J0yqwBmIs4OceBESqV/8GKHGnpL0TBrGmxVPtfVd85RC90kLd
hfYcTMsktiUj3sdNmb1y6jzA4/Ts00ZpnCrDlVxVZBs4/X/roji2zbvZD7hz1cAotXMmrhXKiSTZ
6O6pNz+0EcGW+FhwXSQ6IuiSx6lgNcodxAkPkzJKRsel0d7dp9gClwTNhpuFnXbDUu2rhoVC0Dhk
zbRdp2te3KUW7+WseKvzVi9mkHGYmxgb+gONwZyfJsOzwdyWjOLFFpCVMYkKc3Zd4wcSGfEXvke6
G/It/GxG5UwKU5iX8aETzjXt+o3B76PRcYqNTwqOJEtHD1l06Jrpn4mvE9CTxRvaILTWys1gmLAF
NaKyHgASDXO+bFPZ3SoDJVuy7tIkufbOfRg+Gv0TKOWE9QCPxrThKibD4F20f9fknCg/1vzeaGso
LCItMRIXDzlPF92mXOIaqn3TxtzfoSOfNQYXYN8ly9gEpsBBKhtFc+AORznc81QQqf4nKS/jYJ4H
GNElhpyJzo5qBuV8GYsX4dg+DyalT2+OGqHV10KnfnKZ+tZJXOIBpWiW6NfMEJeRRIw+cghqi4Ag
c99Zj63p+Gn5HovXcb3m2pMDktvaWIf1v3mGeFRNvt35T8ReWRQ7ZMzbSc/92i42FrtlOT3NOkm+
zXOhll4TvcsE+a2JttciJLoFs4Wvg9zFVEcfMEJ4paQE0bqWpcVw9Y7ezhclJ5ScOqvyCVtH9YSd
YK48o3117OuQ/gAv+R1noZ1/yvnYa1jrGIahy9TiOi5ROBquH3G5ROQaG9rTQ2kTFyJsyYpcFTg+
Pb+ZDumYI+0Mzs0wTUAox7NM7VtVDEZ5w+taJj1ZhQw8Xk9KlgZyWRH40hVBhfJaajAG0XclvktJ
/k91KcTwNjRPzfg0E0vQ8i0TisuTvK9dprKaXGM0daSPAD0u5X2xvx39e31QS7x3S3vSOgs2UDmV
j4eKBcCWv6vWo4Uotu7K4JmuUHwZSQ76Zo61iyYMbwIkWLlWqkTb1YuzI1N+YwPVpKji2/oN4zVK
aK9cXqzmXEEHZNy5YDQyde5z2X20A0kecsHL/hERLjbz2SgxEg71QzHx7ulLmDCsdPAFNbD547KX
LT6C5a4ty0MHEFT5s2JCdOHvb4llEfot6S+jVPZqz0yPxW1xPwrzG+FCiGTAVxfyWaY/I361Vn3R
tT0evTCrJ2JV0mDWcVvoVeJpCLaNqWsOi0sXNVM2IiR1PbVu99TDW+/qNvtq/g9KrHYwUEFn5/ep
NV4US/9cWyfF5lv/mGr0iTgTMUw0falq97eY87AtNF7hfG9W1q4w/7QR6Zp8pmvx2hRvkcC3S/D2
2HFIcDrQXu511q8gv7f6SKs/EapZVQektZ9gT1AXnmtMPjAFgTa+lupIzIFNEs9laC8ThqYyHUOt
OYv1dV4+5hlXkYnUTl9xkxSnKetOnUEUnk3UzpwTWqk4G4lgsk/zA9kNdbDknAIALiAXYL6l5cJf
5ewpSEQbeJE0d3cD77SMZVjP5ftSKDc9cS9QcP/qCB5YRqdFWJyOVSfmaEJVZ55XK9okgFyVGt/S
qr7ZIrqMifORNwa+EWnsCjXda7YaYNXYiNb5mjExurVzhV3gOA/fZRs/Q60A447bdu4uSlkfq7gK
DDU9q0XsD7MT2uv0qgu0/9Wgdr6tlSA9KU8S8E0aTNF6s7WJh6UbGDjNMGbU5bs//vZTedSSZuU3
YlxijRthEuN7Aijg9fqE9FMB5iR/jkiqBHmcEW+7BrhZdULTmFiJmF2aURz6gZPWzbuhrZEA2OK7
iZNki0DGN2z3NunsHtK00VQuxKXp4jVP2B+xyzodPsqlS17L3nqLXe2ZuKkf8FFG1mmbqxkl2Pom
MbKDKBfALmcagzn6j7TzaG4cCdr0H1pEwBTclQYkJZHyLbUuiJbUDe89fv0+mN34hoK4ZEzvYU4d
o2QVymRlvia6GZp2Fw7VPgkBX4XSfVhnd/6oHcIhexLhuCtSHpBaK0g/+4CqSLqT4oCczaPAwUrd
BF20UzL/vmgh4QX+bQteuXV5dCWt/iAy8770qvtMeB/omv0avfBRxzGB7tfG86JDlCV/QCGD0zSV
QxoUt3YNHBKqZ9BE7lqW0j+h4n50bR+gDEDXW9eHdzPHFLi1q3jNw+xu1FSaLwWsUB1ZkhHvHVzm
aLErur/iOQtlR9sxxdtInoBDCSR9VflI4uQZ2ANNnLSuFp2CAmHmiqei7j8heVO0FAUAdFV5Sybw
LXoJW7MMkGOC8+yZpPZlbrB7AsMAQsfDUWsA70d+GwDBrFCo8w9IX3b4NUyFYPBQCyVu3vtAekLi
BUR17NE9tHAgyhGI+FVm5I4rqYFyRJ/0NYg9OjY+Las3OrzqPsfB8rapIf0GIAm2VDX9a1dTwJbl
ISU70ILrsYBhx4kRKbd+2GSbkBId4Hi8zGouLgQ4Hr2q/zUmAWyE7KrRot9Iit/zl0BS8u7rxvRV
7qpb36qvwSC3UCM0/lC2D8MYymQqPck8Ih3YA+pNiVPburT690rWbjAZKReainqcIpkWINL2t6FT
KbbqyMKoQlHXbaTvwqTnTjaTF3pNPbMEhlIOo26tmEJZZqXVOHoHGqewSJECtVt1Q3avIPxVltVH
C3qksqoHKVa9va/i5mqYKgrJmYb6S1tfgzT/GfTJodcQMEg18G9KgJyiQqHH1YF4jv1rLwBw+aJ5
1nGTXNWUtJZWwT3c+hl1AQ8AjRLlwyoVI4DaWPyIa+mZbfEzgJ0bujoC2iqd36KEhaibPXIDXSjt
9S4KbjIP2QHocU28UiRFvUUdDyiB5Xlbt7LMlS91b4ZsSmucioGNlUr54euFXG09SdH72xS1e7Gv
hpTkkscjHJpMbPxOq6+oXKXvqjE26EiU0VWpJfa+KLPgSYGlvvJzeOK1Hwiq9BWwlwrNl7wpAGKJ
Knc8GYaGxPl2aLSAxLD2wF/56vAk6tBLGaD8ibFqMxU7A/2PFtc93h55CKhD8afc36Wq7cDD5oCo
R0sv7iSByQkOzi3aBnUec8J0SjU4tl51+S6yAIWBY8wbrmCa9SscXIsRdaoxbCAqQc/usgIUeMmp
9xnLvQ/0qW+AgKWQ7KFRp9ciqtM9yOLkgW4QHYOyyrYBLXykCNt8CzoSrR9gcC9m7Y93Q2bkb0WV
ag7lYDi0wGXgfniwU12vek+G+sNOQhxZfKCAWo38pTv1cjkkttjLQyJpct7U7u9i7PedFSBfFFH7
kuwXPzC3VUupLBRbNeme5XbcNjovPpdGwirPk3pdc+DvKhdoOwXEcuEF6IfogXlFjRtkDjtZHW/9
0rxxAfaoouLkZ3OQcIm9xrMnGpOnQQodpQT4xP6tlG5n+tJGU9U9TyR4/xaP9dywukMgB7/MCLS/
O44vtCg3eps8uNM9nmo+NQcbiBOtuBugKVd+S1+2dSsIP2Efv1jclVcu7eBhoSS2BUtUPKmpMHgQ
1T/S1iYVVtOVFIMlatUbaOLh0m38N2DcMIPFFea06BMF6zwObkrr1Sp4kDXWpx3rPGM1SGDQ0Vcw
z1YSGOIVxz9E4iznCNX7Z7fXPwqKvn46PtZe8EPTKezIIALA6VpN8pIjQUCb6jqV+lvOTjDlpuoE
XoGIzWhIW1sxPWi8cH806GnbEQWWRSn6eAW8/DFs2ofKcF+zCNiG2+81yb2L4y5aWGUNANIHaj2W
9i/upEdPi36CQRBZ4oSpuknqfgsUulvYHn6ZRoqOjiTv9aCjaMT/X6T9nQWgROgq5dQ82Rl9rNxW
UpM6AacsTAhYf34TK0CHO3p9UA76Gs74ENzY5FYl2rV2FH+WfbREiWzje+VB5DD6jEqjmT+sh9T/
2SjabySNqHkE1+4I39LAXzh4MkvEIppg0/s/EtCxZhtzuMibrrVejT69rXTU7jM5qWDNSfCI618S
ylNq5a6gmF/LithIvUuDTh0cWkErqRy3U5lAy6WHWGAJndPlKlSujQL8QZJIPLI/VfBwelEE+5rr
XG21Z0OA7ZwqN7Uc7YMiQj1DAi7NXfhc+Plz0fH0reL8rjboaYLFuNWDdtJLiBE4ssKbUU4cFWgv
Z2h40+XlQaEgukhjdUXD1gIX5b5FUntAtblY065PV21y00zqYqa2RwbpWiltx0uzbT7QGBD6eBPJ
1rU9klsGthObiZMlxnMdZG8a4K0F1YQ7rNKXIawjZRhfR7dd5Bp9TXu4jpAklPL2ir70RjEl1GwM
uqYaHJFxV8nGBMmT9t5gbkxErjTq2oUMoYGdUOjXsoHubknP3KYFCYs7icZVrg1OXZQ7DD3hB1tQ
I4JI8ZxahA+KFz+mrT8suqzSgFVUt1UCGxg1fWaUp5LqrtOi2mhRQx0RQ0XW0CAtaC0DRFDvStPY
qSnQ6gav8K65gV58KJVujcTlokVJTdfb6zoPnzzXXPeVpe3MYpxulU3RRskyUBCqHVXu7hL6dKn9
LgbpIABeSwCOwXzzfvEGwJ5VZT6HevErNe1fbTneZ0p3L2c+sjtJ8t6nxk9SabHMQc4uEhiraxMB
CLZhCSI/rIYFjatuCZyE4k0w3ox2cZAozyFPOOzNKm7JpUsVLHtH4Qxm2nLosN4aEOmJx2Zc+nK2
Fq71o/EwN2q6XZ1UV0Yc0Z2Ws+eUh27qTaRjL6L0kz/mSrUtdQOVjAIqChqu94oUP9auj9ZYnK1i
X7t2G/cWBUIeFXKnH0pqrxvDhGfeIfYEeYUGqDREt7ZXPyhms5W8oPsF1degMIHfaFfYP8VYaMga
BYCkIJ7RFVHfXHtAki9sF2OX/2yL6ClyU0BFuvLkm4O0TMbGXOhq91DTG7wTkWRuws6FBoF4qd0j
5qKm0j61EopOrpFuEHtQXnq1QnoahQl/MQT61GtLRmBoVNTDfpl7krit3KS46q2CSxNK5Z06enpO
uTFRpKuuCDSeFaacvvvt1HLT0Xftf8jZyAJ3Q0Gpve2qrYQccoKsmD2VbKGdqciQIsOPJiQMnVdN
77X+0CujAnTNVfifSkTbfiZxbMN49Gp4CUljoNuGxuHnOErtNqZZ/zN0Q19H781M3mUthI3DkS6H
tMhD97X0U/lPpRd2fhUpk7QAnlIyXQAX6KVuxs+y10PZkGAAxbjmwJwi4RvTdNraiNC2dYhG8dDL
jbunNV8k2wjZjl1VFrD0DF9ZIA1ODm3CrR17lIwQWEq3KdkCKkzQ22Gwxqsi7zsolR74dz+IH2g9
WhsUVaxrL1flNQ8V1Cgn8DSF03jTIwzx4sHHelPRQHbsmvJ2CQdg348iA2SHjoAZJChUaGq4A4Gi
vydjL6ZEXF5mdfvbQ1fZ0lyerAp2PDe6SuevNOX8tx4OsBy8PNmKMK+vSWmQpIw30di9tuRSCAIb
/ZNLpYCndfQR1dFzVdsH04SZVKgBegGZhipJ6+3zMHkKe/cj9Gqx9tQOmcIh93ipFn/IQ5+B8Fp7
2a9p3GZpt4SfS35c47eGHJ+8SrykWeOpO1EwQG7A+6a16qXGr1jmIi+Y7ZVgIW/hpsTQLtBIQPwd
yeo4zQ5GgYxHJ0UjLQP0RLIg4+3ka9i7SlSlVKl8z5PitiwMj+4eG8NToafwVv9ELljewcG5V6Gd
74pa/UF1F21sma5QRnlHoN9aJzXYMtRegZjn1ca2MTUzezuAJ19EazwhaKVY9n7Q0N9qJQWZZDav
Ew+wzfQygChqV+gXSUh3D+kP0Msaco6CSk0eQvwPgh9BhxBHpbXXwu98qDFFAOl2svaykILNud2H
AAnFIE/egt5/71La3c1oJ1urnwQCBFTUPIKwWckZmhql/6LFVJ3buoVIoYEeXFRQl9coyKdbGNDa
c8k2AcWV6c0SA0qNxHgCD9pD/OpjBjGsYxEOV34F0SVXzGxrBBlAXzMuH2i/Dsz3aN0NhrQXPNG3
Qz6+oKyebiOlbe9I7eyPSrVpOasFBqp5pxYIqKAHRnenHz48KiS8jIserAEmjTmyplBU+2pCp6WR
HCfrQunK5DqAff8WdwMEFVMU5EBKrEZXlHZYUHVnISZqUTtVk8nnY1B4AIYNNfyAdNStr1Cggs+M
CiuAG8TRjQmVQS63IculIwloHN0NtL9FDpFCSQKDfMh4R500pPPXfxTppEVVdUzaBAM1ORQ49ChQ
qSmaabVWXjVJzXcFb7VomjDgEgQ+ZXW8tCPNzw9eiS687cbpdVt52NDQ0hWJUTh01+kq+qh4e0b+
KtSQOk8l7fhIVFaqDJOh2i4gkQod8CfUOQS6aJxIiFjkSfSkoz8AR2i6gDmclq0nyFoyALdVKziK
TeMT2Rdr4vc8RzV/sdbNR6UKDQTiMxSmrL66NYtIRkIY8AAX9qvfJeXSE+WnbepsqxEMTWxIOTyg
8ZVMKeLVYUA/r8SfXophlfXjgULVS6hBXtZVcVdlKi/qCOIIhgJOpOTee+dGGpBhSsOuEpVc15a3
UnzzKZB0zv6i+kM3VkMPWWS/7ZTtgiy5t0cpPtyMOfzTNpT7ZZJm5potq/N3RXDjW94romHo8cvq
b3ewLV5i6OkoA9KMvIMQAUPSaaUlBqSnUCBvjk5ZtqZuMpJnAzWV+ympb3tcAJSyeutyq0TDDgTo
hH8tVyYVE67qmlOjj5IBEmPfGI5bUHv1dZj3xgS0Dg3Zhy8MgBq9mE69y7p2uIpk0CFeZdIz8nIK
hMizoDZtR9Y+ounxBq6zuQ71XEa5ygR4J8x6m7V5vFfQQvuhK0pPqVYynjw8Xn7quEFQDWtC4At1
vB0toTplllsv3qCl29YHt6OE9JLFkEoHTU6ovbIFfrelN95YI98jd6tyX0U23DOjsh9Ej1BR4McQ
ljzXJpMti6fOyMwrXp3FVQat96EssQ7DiMlwgYJIyImhRziJMPXmQxnH9VUyuOPebkpYwXJKaX3I
SjqF8dAkk5Zsg2OEZGuGE/ga+LEMGR3oT6mm9RuVdsibiwcitfOi0zatYpSQF+z6R6ACaV7mFThI
So6A910ppNhN+aejAmUspQnQiPo43Y6kVqcmmbDzg/CkihsCpW6hsnx9g8QGOXLqmF7j5JGARhoD
alVMJDVcZRILEVmdmagIgW2Cz5Sb27L2X9tEkt4ihfJ7G4NtovSGHxqyYYb3WfvUIeXaLdZiMM1V
ZpTuvaKBecQEIF9WvlZtwHBPxlWR+1x3o7ruGp7nbp8ESzUfmk1d6DY02TF41QcXRRTFTmkeBkYL
t8rlIESawH1T8mH83dZdhF6QH3Qk70hFdK6ebiW25UOQFupjKLpha5hD/EeEegUTTWPlLbsyMK5t
X4uumlEJtsBs1BspKjq0iVL7PjOLHIZWJaAKo9tFRRrhvi6ljU7yiB0OffoBSh0isWDxqn5Yto0V
gq8fyO1BaD23piLu0eXTf/WdyyUuZ15O3y43M+3Qx3n1GosKsRQ0AFVuKmm802tL3dZpjjoKYCuv
psgcK3cdOoVrVa3Fo6K25JCDTguBtZHnNKA890WEaepioZJNe90y7lvLIKUJUCSQCtU/1GNSriwU
ItdyJdpXTZ4En81Wru8DXTH3TKC38qTMiNaK7GlXZePJLjKZBUDNaOCwoVCW6ledH0PbVguuaF71
bUdsJUBNlgcbOSSIbuUqodfmBJnCk5us487lsKaNlBQlvOtC0pdo1uW/k4T8aZ1naTo4ntFr2SL2
FcAsqlZrEwBEW1dhbDqwN4Y3KVLLtYmV2mJMJny0l4oDJL9yJ/R+Ajqi+jI2bo5lyIiUHLQED7Db
GDht0qSATHvlLjDRlXKDIN5WvBPKdTIY5Q9bEpm2+l8UsJTYj1F7sVQnLbWl5CLIGPLaR+NTQyNN
QneCZwIy/qusFzsxEVZNg/4zzzyObxfpVVcjm+KVFwQPIUpsivpkVSgwqZwh/eq8e9AJa0nK87pl
arjuqPjczvykAJN6QcJ9jZumuFdu3Q1kEDrdO3FLu3cfPJoXAqoqZkFfHfQIaBkUmnhx4EA4MxOi
RyG8RAFHTJl4RYtpEaFOtOjfbXNRdPec/WJh4hjPxbupUSuh77iyww3eI2pywTlJOWGdZAEpVixk
Z3VZmZsTmmMhUrXmp1TrfiWWMbnhAdFX95F8Q79SVzTbBvRLLrgpTaZWswmwuC5s1dAN2MzWzIFK
HexQpiOGeaaETG3j5Y4aKx+GPOyCvHqKRLXL8sFJ+/Zw/lNPX/Jc3JkxneZjMeyj7OeoZfrI60xf
jJV92zT/4F7NKyONrs4HPGEbZbGy2O62JUxj/qVxmpdc5Mf40rH7I0rtWzoHqyitX0vkeM6HOmEa
9SXUtOiObASD1O+9KlRrZyj6ALmjfqdU9MLSNr2dqLN0HCdF4yL8z77leGcejXDmnehagy1LEmHT
4DlC08G6HXgZnh/aqUV6HGP696Ohoawj1IDuqDOmw2NQN1ujii4Y5F0KMVuRWeIhmxvxoRrdfueN
/ZkF+ur8KE64oX2Zqdni4w05oFqLiijCDteYlPyQ8CahLXDRUu7kSsCc1rJtnFSFMjvP7Bi9atRT
QaDsS4jvSGD6qwaFYTzsrZ12j1QBvp2JuY0P4QLnp2uKF+dHenIybRPlHKwZ8SieTWYfZ7aqkRU6
sDg2vpsv8eRdnw9x8gQ5CjGbzCwXuV7WBplelHDFK+hiAl0Lgxds5lY8dW4LuAphmF2fD6ucntt/
hzab204LpaFsyfunoxvxhWrh/qBkIp7HrbVql9bC+znui8fcXEbOJRfmS9M6/bajbTBWSYrCELFD
ZIKbUN6I1NycH9/JNXo0rTM3wioxGtdszNqxtJ9aBYvDfWu7Cx6/J8/Ef2PYk9f00TB6t5R7MgHU
dEvlUx15RKAf6gOWKRPt4/xwLsyYPbtos6pRJUlmIXq0Q4ZuH+HheD7CqRvFUKxpl2FSy4b7Opiu
UI3UjW2Wemz8HnUBWR4XLi2xDlLA416z/2LyuDRVzRSGon+zBixNayB3kDinVG0zyS9EoUrP7zlH
ve78yE7N3XGk2X0SQ0rt845Iep5PeEG4FSG4kPNBvq83XZFlQwgshacTfvoRR2vBB+GcV6ndOPRT
0WOFog6uvATQcT7M97F8DTP9jKMwClAFPWsJM6JP0sg3IXDl8xH+OVS/phZfQ8wOpALKPluHEGpi
PQZVi6NDd6XJ7W6M8I4J0FQwwaQNxnMCQT+DEZWNtzkPHdFA7S5GpFawXZDFhfzj+/L8+qtmxxXk
TYyHZLdxQuTlBUIjbU7+kRzkKr2rrEuHsjKtiXOTMDuhalyHqsY2ES9H0joK+5s2i5AFMvAVu9Ex
XmqyYEfT+36kqelh2NRfMqA9PV4bgyxdQ4VZnW/4tvYLyAWtk8qAef5RU0qXaO1DC5IXbesuz3/1
S+Fme8RHeJSqC+oYFrAuXjYYA+XLDM6xmd4VlErPR9Omw2Q+vaqpyGw2+F/Y+H5dxpWt265XYBE0
2MBO4xtw1YCApurXC5W7bYKCc6s1V6rWQZdE605MkgyAboBshuZ1pw67Cf2TY2053EbRM8YeqsDI
qvwdQulP5BrZV2Mpo1xZyObKLeslpTjajhjL4C2g0Ig7Px711O5XTdOyMPi2Ji/ar+MZVQhV+Pa1
TpBAH5iAExFa8LvcfDYUZI/qx7QB09hE1yVS/Sjp07VG4RyFQzvaBWhUKPQuCw8Fl4aKWrRQ8hr5
dlQZYnlDffFQy97D+V986QfPNjn6tb2mJylapCNY7kctRxPsQghlWqKzj6wiUyBDP+HFYMizjyxq
nf7I4HXOGHQIaqIVJgWUiluF+g++d3Ty6E9ZSBQkA2VMXfkUSnIhy/l+Q+v8BNSYdPyQ+Bmz7+Im
doITgY2ST/ts11DC5JVF39QK9Asr+sR8fgk0m88gaG0mVEJrWKnuEGxCXlwB3lL991vmS5jZKYjO
1yCkKUzvkgc3+fBLjiCMWaP24z+vjy+BZuefZMAmjwsCuZa8dt2P2vgZ4RH634OQgFJPlTVbl+cL
BIdKPzarDIpLgr3dxlbEAXjchZfyqSVg2poibNvgwJnXBVTbQxU2rjuQBO3KS9IVEEZEZSnsxcpf
LAJLZpVxEKi6On+uYDCXeB6oPKe3tYfaxUcjSp88XfvPmdPk2/xvmNm30e0stxu5p4DXvA/NGyBn
rC0+I5wnz3+eUzNnCUXVNd0W1JNmm8dCggnZiaFz8vCmKR4izXzMEuRhrWpzPtCJy4dF8G+g6Ycc
JTVdmvZ4UhOoHX38Ae8EVW5/5P6BcwCL4HywExmUiksvyD+N01qdLzop1+I2UxD3MuCYCKyd+/H1
fIST84ZRuG6qDOvbqxXVZ2pwFXDGXr3JG55S4Z3pYtUbP52Pc3IkR3Fm6wCkXtijztw6CmxKIAFo
m1/YOyc/DOK0vL5l9cTzt0SuJ5qOz6qkVVfmsJH2iWmtR3E/ZBcSvJOzxh419Gmrsnu+LgKLbCpB
dblDOfFhAMaRgWIxdBXGeLf+i3k7iqR+jVS2NSIJEmdba73L0p9q/HP+75+6C6hY/M9IZi+p0R5a
0VSMBBz/Ts4oQ4dA04cLlcdL8zWtjqNNA7zW0lCf6JypXYRDiA4wnNShiP7majsezuwY8EeUN/uS
QBaKnLn1WWY6Wuif5+dMOTVpNlwkU5NpeRjzDEr2c+y3qhB3haV9K/8Y3vwPf2X89F/sNy64dJ3e
o7ozahcOg5NRYYDI6BmSIswfvb029CWlHegzirK0h5tUgrb534tI/OmjILMvFdHxQ5wVhlNnVAcB
g7tspB/np+/URrUFebRhcVgjjfR1MRiqa0QpCCfHDiP1E7qIv29DHS/1GohvZIkIBAiA6fNBT50/
5LoK0g4qN7g+W+edL8ZBSiJ2bI+xrSlfp1VwIcR0hM1TSBJqWZaFgRvx/J2A73Q4wBWHuG5Ff8II
p8Sugvbrv6OUtAeD9BAjxvQ3a+LfmPOqTj26CgINfK7BAxQ4Iny+z9Pnv5m6/xnXvJwTUvITiiBG
lVaQNB1dejwf4OTCPhrE7Iyjrpe0AbA7RPXFMg1/ala3ao0LFfOTGT5ntQUgXjG1b88eUJGgy/Kq
cyStvO0wPwusCQOBr1sZPHdjvGOn72DH74Y6e9Ra5MfOj/LUGXgcf/r3ozMwkCwDGOfEke5dp9AP
yC+seulOulSvPLm9jsY5216IRJWFbzFO3cTc4oAIYebDeTHspfdxfkQnvpsmK+AaaGPJQv7n4Xw0
IkSp09YzyFbBvrjpOgJ1wqe7sMKV7zVn/UuU2YkkJrU32SdRTf5oH9FDf+NdR+t6G+y8XfhSQEBf
9stx3W5wD9VxILxw1p+YTaLbtipUTahCnt30mp94MY4A+Kd1uFlARHOH1xyHgczFWRpp+PMzeuKU
0phHg5YVb0B6o1/XCGASDAlhmjljLzX0zMvXInUv5C4n+qBMKNmkRa2GDzfvjlGbTYfIIgi4UqwX
V5MY4MLYmE5VYPKzQL77ET2VFaQAx3XG5bCCOeBkL38x0qMfMdvzHkitHMc08nUN1cM6wuw2+5vJ
PAoxm8zUBK+WDR2fLglWaMncVyVKAeeHcSoV+DKZs9UZeW0oavReHfOxWxeHbs8kogC5D3bqq3DK
JQCJDtGNC1fNyXVyNLRpZx7tvKawOjA/RMX2IKsEUoXthdNKOXFcfRnY7LiqIjOLZJMQ1lv81ByG
5/bd/fRfzH2zkjb5lbgOHot3YE7n5/PkZqcOo+s2Wbw1f5VWBQBQtR45UmjNF0CpMoB0TaEu0vw2
HQpceONVB7L7fNSTBxlKXbyCLFsY+uzITAJJU2NP8KYrcQv3cLeAo1NeeJ+c+maKDE0SGTZDU+en
JWhNQIuezKYacGK0sj+0Ki4t+VOnlSLrFsL7GAYb89PKbUSZDQDcHa+vP6PcvEF8HXa717/amD5q
waW75tTEKaom88AXNv/NTsca018xaMSrdOl36UfIEKH97XnyhQ90ajEex5mdFoHkC7PPprnz0AQX
8JIXIOd+GX3wXKCefGERnkjkIAwapgCbQio3r8IYZZKJPGdUPJhBiSBfNTntisaGt81dIzpkEoRz
fgmegITo1H00A3gGbVrwal+3dCByv8WzlqlcD2vvOoaZusMvZAm4HRrgEnTkz/bn+ZgnV6TBxUZZ
W6fAMFv2Mc+JMmgAVxXKTsGRN1GyC9/tUoTZq19URgxuWed0FPGHJlcbl2bqha918ghWoQPR0FIt
m/f/15nLUOd0kV7pHWQp2xWQwWYzmZougFnBmUaPYYWH7jpeGuv/Pn1TzcQWqmKzWmaL0kaSD6gl
0lOxmOw3mt1YDH9zVx/HmI2tUzEhaeRJ3mqNQ94Gj6Nh3e8kp3cQkNmCgF66K9j75g67Zfiya/Qg
Hy6N88TmM5EaVTSVY1n5lpRwJJuwMFiZGr0BdPcPuYFppBa++bl+aRecOFC+xJoW1NHFJkF26fSB
k1hfdOtx5S+L5agg+bEKlqDft+DCoFNt9Atvg5MjBIhFY5dL51vxP1RlgRwFIzQlivuV/SvQJAQL
vVsXPa3zi+bkAA1WjSzTZrDN+Z5rFB2/A3aEWn6Atd3AK4YQc+lZ+M8RNXuL0uHROU1soaMgNwtj
k/+naWVR3XWGdbL2HbQfcDOGC7dGhwAeyMp7OT+wk3N4FHG21fNAazSRETHBF0dutEXJgsw977nx
3s9HOjmFJOS2MtUT9flTXil7hAB9D3EmfE3T/CXJXwesNf7/gswWYuprw5i0qNB5EAlFBZIZY4vU
fDwf5cT5COuEXMe0DFODQD9b7ojEYaaJIkrdvGj1Zwo893yAU71hIoCv1qaiNefj1wgQlIUcpgGu
UJvuR/kTB6L3QF0oS48jMc2W4kKSc+rb4ElBRAucxLdMygWPkWa636OT5H1qQBrHXGyNOv2Lr0NV
3NbpmAHmnEOdIqSF+0GLekdLqqXWGQD9NgN49fOTd+rrHEeZlvzRYTT4aPkCPeJiSXTAJSiExflf
1NugHVGxo5JoqN86Pr3cmtoocXnVIzR2yOoJaOHzw5j2+vwsoGOlC84bjrhv7z1/HLVxSFkCWmb9
cU3si03kizc5Fr2QXcB5h+iF/8U5N6EBJoSrZgF2/Tp3XiyQtGwZV6ZGQKDvYjhnnT6uzw/t1HKz
ufZtcl6CzY8Clas/ysqqdwoJudwIpzE1k+/GuKgu7KPp536bw6NA01I5WgpFn1ZeVpZcu8ioeF75
J8mtu7IpYImjrVkP5vUYwYxRLjUETy3B4wFOE3AUF3a7wBcMZzDRuDcgKrBruZR5ngjBWwFQsIGu
jckp8TVEWTdGEJhK7zRwf9PqDuGW8x/pxNxxJKgYtimYyH1rYgVq0djoipEnoQkcufoej1wTb8/y
o7NRUmzMjY+3SzValx6Tp0p+RLZ1k2qzpXITfh1aoaYNooms/OCHcZWugvtog6jySvmhbi+9hE7l
719izQ6LvKFhUJbE+r/ocqiFC2mJczaKVwt5gYXLyr0wsadueUum9Aasjy4rOfDX8Q1owaOKhl9R
t2xX3aHTV74D5HgdPwxP+TKFufnfEyUCarZG/dQwvjU+ejmqJFOePAbTOw9OWGIVS6Op14m2O79m
TmQTlszhwQVPXkYh4uvIDDeU8hqOECgTLDmDDvMvWca6r9fXiddeOKvUEw++L9Fm3y6TRSGrLtEm
OP54U9/Fq/7a3OKJgt33xqU0VuzFnfzRrfqDvw0fwm1yO/6GqbrtXtSXS0vp0thnX7UyvbQNRzQY
Ui1ZhVr8uzXDbVO12C4ZxX+/SL+MfJa1pZZbhXbDyO2sXXB3I1K0Kc2LT7RTQ9IU2Ew6ZX6O6tmQ
NKpJqTngYN0tvYOcrOK7ZB2vvCt7Wa8RiaEljEj+Ulo1F96Gp46e47iz4VUJNG0IiFP2U++qTb3t
HOGo20tIl0thpn8/OqXLxJV0UIRTmPBO37bbxknu6k2zPb8pLoQx5hBeFRONSBAm3tU7ZVtvUdN1
8JG8EObkdjiaNWN2I5CnmiYF2t5pHW+Lo51SbbIDYrmPCBeg6q1sCx4Tb8q78YTS1TpfInBYoLig
It+KMekS97U3/DSw3tqcH/+plz5UQ/JKanUcd/OXPvo7TVK4Ru8k5aLieQiq9Jm3oRyubZ6HxRPa
lWvXxNXmwi6Zlufs9v8Sd3b7+1oGldzWSTNq7M2rdN109o2cPvP6mniOr+eHefIzC53u6NQG4G7+
upoMiMxeide0M7YxNhYVqrs4uMJ7djIjfUb5B7NWlHMQmmkb53zof96F30aqq7yqDN4K+rw3m1hD
piWph6ARusUO6rLuvTvgClb7VvqQISmPyme5hT9ORb1r35UOI1KhfzR+NWKDNHRXTapLK72OpI2F
vPgtPTV7ff43qtMyP/6N6LiSxlJ0odyjgBuYb2ovkwL0LCynuxqdfoVcRrgwt+iSwYldAjRbVbvg
zt9a2/gK3opziUf27ab/Jz4A34lKRl49T5jQ2AryxiqIv5QpwiiOv4wduLHLzsGDHXfE1aX1N0/R
5hFnlSZs6mOvNXMLZ2RpXY10kSH7XcLUXwqifV125G2wxdEfc3z3V6ninlNf2EXf0rH5MGbbqCig
5clZZTlKgDtu2GBrG2xVQNumVq1V6pDcEOtk5D2Ct7V/CbUxpQzfls3RZ5ulFGRPtWo2RC9jJ6+T
VWB8Kig1nF+cFxfHLJWoylyY8sjiKNajI72WO9PxrqY6LkwLdUUe6ISXQs4v1/m0zi7XKMXiCHSq
5aC2g+K+Q7N37a6QaHzzf4nX8lAu06W7vMSrmp9S86izXVjqklarNQONovwGW4MrqSp+18hl6xme
QFKx1vCtWQwRurAXpvh0ZCAwE5BjgsN8Xahhoia5pvAhef6DyV6LH92bxw2ANeSNtsQT5lVZx2vx
HqBt8nbpcvx2Qv6fcf9PdGV2CZsKmO9gWkbaLfKNHxrT7Tsh5LVltEFlkUTGRMR5W6ztCz2//8fS
+jfy7F6gExYhB8qMy1fRtnmmQrmc+KrLcLEMnOb6Uu707badj3R26pS8A6RE50Cw9u5GXleLatNe
U4d1qptyka3krbe6VGo+fQb9O8TZGVRT6fbpDHPQVflacZt1GpoXtsvpY+DfELNDKMoEV73Bbuki
e+MJcVWaxYNhIzN0fpleGsr8uMEaqs8rhhIWyIxXKFpd7NFeCjE7a3C9HK0hZCgDZqp+myzcaLgw
W9/awPNFMDtcjMJMQgTSOVw27QpR86U9rmSx6FkIxQ34WlK/R/flb6+8fz/T7HhRPCqaLsBUxC3+
N2nXtSM5jmy/SIC8eZVNV1lZ3rwIXaYlUd6br79H1btTKqYmeWcWaHQ/ZAMhksFg2HOArkIeYmBu
XT4gpn5TdgTEXqFY6Ni+4Z2kVnoL+lHbB+87kIrvZTM49VsffHOAX/hgCJ61+Pwl+mttXw7OIlwI
hSJWuwyCa2eGh3OFzey3SB7/HJ+AO+6x/GaGytNZZhC56VEyG0wxdTKA/fD6tkcZlbGq9Wfoe1WU
uYgCEbxX86r4neICGn7INwDiTb3KwXimBaD0Vx60rDVoUe2a5SCxrLI4b/liS3UiAS26xxLnNwHM
S9fhdfQ57AERbA4O8t04T1vZtm8sZ5BxBcX594Vcrh6ygI9gI9MimnlFJQKEqYTx4rF2ljIlEcrC
sQAoDDdU3438oQ508Ic/c8M94wTnEzrXyxmUQdA0/KHuuhZVHBisG931r5oDEF884CBaI0JZEQPL
rGD2bAzpj2X5lkbd8DoDZodatbqboajp+TeYfvXwxlizF4904DEErbKZWxpQt83oBVh4HniJBAcw
8zarnWb9gnx/CmUJkFgGclOATymAjVuIg1n5pdfHN5f3d/0Y/5KiU55DZ5SCmCfYXl3vNpUWXCVx
+JA34gtwslmjl2cT09Tu0qHyoEUAh+EhTEiASWjz1nTQNhhCvEpsNITYQHCNt+k9bxf/j6zLWV6S
Fk7dCr8S5DrWsZ+dqz0Xbo6sa21Lu7mVASytts4yPeu38K+dNagL0qiFYmAeUHfVKxHGR9jM7i/5
ZVZmasP5ZV369fWpgL2TwTINeFFKHgceypYj2FwgWSBFIpjTJvb8O/S1W7GdWf/O81vImzVrYWXC
LuRLFTGn29iDZEW3oQXGjW2275+jU7uV97N/f1lXV3d0IZEyBXU/9K0qYoVaCtpzFfiAjGG39dd3
IYG6/qIUcpFWYk3R42CLlo85O1BXuJyTHjoHlX6vBwKpxzo61rqom57U3ZCiMAVTyl3rxauOcP1/
2jiFuuQGiYCHTvAgjGDU4gH+rCSAbL4s46yo+3W/vvdOoSKBRG+lLp71obcmF88puiQ4i9/yruT0
e925LG0+6rNXYSGMeteBDE0Erp+VT35UpVeAvLo+WPzIs0B8+7Io1sWi63npOILUEGSTLiDGpcSK
b6tr/6UF1TaQseKdssvdfiNJDKmr1n+xwFlnFrcLDUVyYoBR0xX7hykGQ/OvIf4ftV2hLEbDg/oR
NcQvl09xQBdQoMYAggancYDiC0BtgMAjccTKDaznyhZroyyH2vMhJg2xNj1WbsAAjEzZEF7zcnLQ
Q7ROR+JpqAw7U7RD5wt2HbVHpJkApFYDJwycNJUGUMXExygwgLGNGASnnXqlA46Uce6sI6DMjY6h
eDDN4DMfgWizhT1AdUA/dVbtKjsFlYHsirUzq4/xYmMo88MFaalhghnmB+iOZdHYeJM74EfrYPFh
LG72PS9dIMrmYNxaipQCiyNgVgUuY/RZC9Ud0YHb2AO8XxpHsBhoB42ke38Aq1fZHsOIPIaBytpm
hvWjCwhEBeddAxB52A10QpOX8qZ84BzfBSi+/ywf8HY9CB+XVz/v44XF07WElgNQfdjgRgP0UgE+
qvSkyUhGlWUGWC0RGNPg9pG0zWWh677l9+mqlM1KSrECfy4Wmh0MExSCu/QKyYs7MFkY6KzMwVGI
wKB4BMaW2bx2wbbxSje29WO5z1mnP4u6tAGzdiysC8aZhinNvva8wzsHOqPr0AWyvyc4+R0zO8U6
YcqWTXE2grkB0gCJ/hwcJeSmCSbTSlvxklvtM3JZvhdLIGXYQvQc9fK80yIgDrviLs5YOSHG+6NS
JkwCtugABDy8P7GO+dfbpG/NVr8yjCuZY5np+eG8dFiUHQobvuiLFrLGne9l7rB5bxzwCbmZxbI/
LP9HpQwQ+lSmqpcgChSFxrW+S3fdm3xKn42rzhltxcIM4UP8dPlerB8WEly8IAI/7Ov5XejiWPmZ
TopBdwNAAs6kIKO6vSzhbFrnj2vyLYJSQM7PAxVYGWASRY0ycbkjrFyIeC69QjSXogGxt33gAyNj
Wb4BITpkjJv/zYP3LZ/SR9DGlGo8XwAdt5yAFEAExKGhp6D2uVfAwiDXoSunPgBkkxM6E/0e/JLp
TgzaLTptd6ka2Y0c2eA2sGdQajA4e5c3iHUElDarQHkAdj+OgJNRqqo2vcwaE/0bJ+p7CygllmVf
GJrZx507UWQrtIT9nCtOUasFNZjHCp7/RpO/5VGa3PRgoG84bHn2PLi8E2xaD3F7ZBmv0m60gRPm
sC7PV8bq/J5+i6SeVGCVguA3whIb224OQKg75U+AdUexJb7JrxQMNHnTEfBJN6qBlEF1NSmsp3Td
Uvz1BXQOj8SpIAQ6HnUNyJXSBmjcqPHIbrZjmwpRmpdzYbl0Ag/0QGBIaaA0UqVvdDAUh6gM14Jm
RiqG6auTDjq8aR9/TmDz5JFBDBGHZjuleuLDOzRrmw2olyMnyB+58ViWJ9Le5cYNSZ+M4IoXgHmc
2RgAj/vaTPK3pH+RwO9VRk8x+DUybsd1wDd4a0QH8ChunNemYdyI4BYRjnV0q8fXSXVMho1Kbkvi
1i0c9QQsCSanHXRQOICmPRI9I7Y4wRZOwFHhNQBYA1D6TuBiU8tQ6/OvBAI+b7KJRBA0PY/GIydv
ol+tYIXDNgKR3bipw53og7c972yOswjIisBmUIN8t3zvk0MJLiZQsYE2Q0mvBowiogSD1iQQo/FA
3O/krV99BM1bI30UsDi6vIvBQaEZb4PucZgd6cmjDmqsyeamA9gGucoLBtAbN3YYHCRxI4FzAAjQ
/mcfn1SuNgWEjHq7kXVPia5b/bfO1y4JerPlcmC2tp7Uw6oh4UIedA3DI4AmA9u6hVDaqpttUG7K
fNtFkxUgO9peJeotupqqYJPHOx13pdkH+qEObsduKwC/T0QrhXQni+C5ARVqNz6X4WNuPMj5LtKP
8UcSQP3a3+LkAQXLrEBpDYYNEFqQGFwcw1YNZScCmihghZv8ph5vkmYjEKADepO045s9/hfQx4fs
sYks33BjGaMSj2G2B71kpr4CXdKamiMRQOUKGicBgNb8LgBVXv1SgX2Ha976DiRheEq8qHE43SFj
alYqCp3Srzi3y6kFyH9pgQ4XgEc9QOET7aGJXznf1UDtdlsGQFe2U/9aaB+EsQUGvwbKQpD1Ci4X
3isAzSzJoQjcIX/jsgih2e8e+hmCCS/OWC7a/CZcul6Utyikox6MIgwYMczpvcf0TeESUFaYoJcE
naVuAhjV5hA62ZffgvUY5NuGUK6hZoDHkFNxrQmPwQ4tAPNJKuzrGCSXWqEyOrP/JmnwLY16mUGd
GTbDiFXWTmfzDtCQd+JJRXo82cTXTEd0tUkDo8H/cTVoiASMJVRdMFtosg02c1I39hQv3PzL4sZC
EPWgAq894KUKm2gUtaWDhwhti2Bt8FlKsu7Hfy+IelXDfjBIDuYLxE69gzF1aEjsBdt8myHnwgK8
ZGkk9aSGQwZGkdmLksCr1/XHtnyOq5fL2reeIl7sHPWI+q0E+O8CQuYWx/mIlEPmhtciKO1RyZ6L
NtlN2NrZDpTf5mXZ82ZduHESlSXjQIsXD22Psok/gNRJkjZcR64xZeiIIbnnpYwFpMNyiiQqZdaC
TSae5hTx3Cpb3rbe3KQHGh8TkQuac5Xt5QWybptE2RTDz/8TiI27alu4/nbyOsc3RTN0AmaaZ9U/
QA8w+pxFtHLT4xBiFMVcq2E7EcA4PFAnBL7cAxskNRXw2VhEBlqdKk6phX5Phj+7qqkL0dT1q+pg
mMBQgNS7oil7jDeGtiaHXxicksvY01VZugjsLZiPcwyPVvXrCTzpcGyveycXsK05OH/MYgOq8FPU
bFW3Qs9l8U+HTb5CmoVYynDmrVKTdq5m6HLpgKrvNRuFVznzb/7H5c3LX0RnIP8WiKxARRu7d8gW
d9JMbOOWv2sQECYOvze2LEd69R4ulkadXt6RrmoHiBS152kU0WR4ZwhXxnSL/hpGTma9fWUhizKg
ykCahEiQFW6bQ36b2ej7vcKEUGRNFigQn8QniWHhWPpCWdFWavOhFSERTYhbEax/4CmRGnBZqay5
6/WAZLE4ypaqaRy00pzmggNrkZPhtlflFZb3AubEzxAQxa09HuTDENvFLnTqPX97WXlWw8pv+XRm
L81LcJ+DoM8duwwo/r+LjrXEWRXOTPZCAmVAkSomFZjP8M6KgpWAE2usnpX0TSe/Lq9k3VIvBFGW
s2hTYfR7CJof2slOHRSEkaPUvAytxu3+X1W6FuIoJ4zLwgBzrxCn1M8a6BmFhBWQr1rnhQTKfpQg
fkmkCRJiHkFYWTpgrnOC8NANT0q/TabC5nnGJrJEUqbEqPgSscjs0W4VV9o3GwXpxsrTtoyzYtww
OjeX9UMVizKWlmzHR7E2gSVJ3BiALLzL36tP4BF6jF1WQWq+tpc0kTIkIgaxEkXB4qakv0bCbpNV
2bYTAYCUkMEtNPEWhCSMZ27dUCqyrGDSGxBClPZPmV4CShDe36j4bl14Av/uFyBRDhOwSLFqiOtJ
NAD+/VcadQXKcpQLvYO02imQ0wCb5XY4qKjyRQ+TFx8QXdqpW57y68BlGZL1BNpCNnUfxGgYZb+f
/rxC1Sm9nbaRMzypp2zT/MYwE/h9NpWbupwdPXFbVki0bse+V07dlQzUN+IoYeUEELoBuKPLT4bK
rmvPtwTqakjgVsGFnyVsR69zMQw5uL0DyvrrDrzIoQlCFBCkbdutuuc3LNUVWXpEPbiJ1hPQfkC6
YvJWHVnZlgfL8AkTN/N8SmpJx+SRuOqpQRs7mCGVnez2yN2Lrv7WbjDcz0pjzZp0fpe+d4O6Szy4
7IxYxvcgh+aCmstp9sNNjQ56ceM7zPQ663SpB1nRMO3cTF97r+5Cy3gK3QrOW3JEX4ibPfgOq3bw
N4+Jjgl49GqcY7JFYp3ocgD3tHbm5kVtn1zPQ3kjKuV1hp4wFpLM+gr/kkfjsbVk0vWhg4ta+sGu
aPMNZm7vLmvwus39FkGZIhClReJI5iXJtTWC3a+vb8I6ZjjbLCmUCZpC8OJx0xxSVEiqdtJdNRMR
RWAcv7yaVbcCgCdfuMcKsAp+Or2qlrUqB5AqF5xixSupeB/jOxU5iqAlRCTRBSyNX1uYDIKOGScU
oCf0QHwz5jksq4/Q03wW3EQ4Gntip1Zp59sp2SQA6vY+Pv75GhciaaVQ1YkYRIHIBiRDLegrJKLZ
MLLWoBP7sqg167YURSmHnIFYOZgMlLUBTAJ3F4FfgpqImda+F7XRDZd2L2HCGh1Z21MeTXJf+3kO
rVf6gxjos4eTpk8N/86hizbsXy6vbL0TeSGEMp2qlBMpKKGRtRMc5R2YSp8wMh84c48nORZHMHcm
r+wWiq+G/jMTuZBLmUhAyMoAn4FcsgUMOIop1SbdgpTTY0VIq07bQhB1Fdq2lOQogKAYee4o2mWZ
o2BgWd7ILwP/KlfMdoD5Kb+0svmDFgFnpdcREPRxbLObkX2E73PrZeW0h/KjumGXisX1u/6XmtBZ
nxHcq1Uof2Ugm0P40f9SngF4UJ3q1/GY3Ou/Yye/wsitBx5cMoHk14xOCopkH8VNfw2yWsZVWa9b
fe83nRLq0c8iKuRLoapDfSzcYS+hBRzkqna6NXbygd+jnfeyFn81Il/YczovpAyxIYB07yuH8Sht
mnvZSRor2M8jO81unk+fUDSb+whD3mpuMcL2ph55Ri6YcV9pKDIiR2I++TiINkSpQy57HkCYCbrR
DZnVFv7VAX1pwfOLuVCypumzseegZL0luP2x2FbbeF+c4pvoKvfahy/4IqTYRbt7rE86D0ZsS0RD
IyvTse5TL0573pPFd4wBGjGA/jn7tZiV/zVdq15628HVwdigLuMFAFvHbQxqphapMvv/ARCw6mot
PoCyX5rSEiL0+ADZG50e1PB3nDO7eRLKLua44e4Zmjab+ksbT9ktA5kPoHth45HeJVv9dcjBRRU7
lWimkzm+lh74YUs7Qk0eGFkiGOUtvwW/KSbUmLlz1sWnLBuXoH01VL8MTZhag529NHfDZoZ0Gm3g
hp7i++6WbW9mzbq0AZR5i/ggLsDLiVK7xF8BAh/cxBMDOWA9qWXMSEQ6MP0Eus1aj/26EzIc6pys
0NzqPnX8bf08OAIQSWN0K/5LPf6WSN0nkRT1oPtw/whiQv1K92TEhcNbtel2mgPeEAsB2n4eg+Ns
VnPF6pQFELKA+6BLGg90qZ93iIgcIZ2M1YYH/2ay29sGHLsPuj3PvSWb7Cb7NU8bzpHhZV1e0x8B
QBegfMLYLQDyfsoV2iaa+BJOYuJHaNVr1EEAmbxBjPtGQtQWaSG/uSxx9dUHx4oEiC44i2fYtqWa
qYUgy/PtabbZdeRpNypaxHqTVepZVaGlJOpAJ+BZ4GdIAjvco+BG++A18Fp3vhuDV3mhwwz61t59
MFlhjF7TgBJJm/9YjmJ+nEP83qoOigtUPrCrHyVEmfImk03/lqW0a57NUiC1xAElOo73IfAbhmEu
BbIcqLULvxRDmfheHQxQeEFMrGPUqCHSvVaIjBvPkkFZ8a4lJbg4ICPlwUKrvSnsJujZMNN2C2hd
kqYAe1LVzmbwp0GqwPuKksorMTxNsuYuvnQX7QCtsOmfO3Wv/A734pO2ZZXlVj20ZfhARX0kK8pY
nCMVTYlCuxxFhEQyqYVtCFZyRMsRxh42/KRk2RYQAsODwpWYzqmbuL5vhVzeg+wjaE2DD6P3AczZ
t5Gocu/9IJUPDVcMIELvMgKa06EAFh3PBeMr6XGfQbADFvQuln1TGFJMjvXEf9JFuXm+fKnXzg6U
Z18EOwZYYKkXcej7CCTHHIKjxn/n+/x6yrvXyyJWEw4Kr/MaD3gy0I9SOlj3Qe37ImTMCRX5d+8R
N0RZzhQ8/726GTcRz/AoV8u4gGWUZgi5FXqqomgGX9WJgWGb3hEm6Ap4SG2Ot94HYDeLprhpZQze
zIM+AUv4aj4LOMSyxAMFHPhR1HJ73ldbTC8ZrhyCWTirpjLBKEcZI+wsuGEv8xlmsdFvh06RRvAK
cSJWX+TanT+q2TwdXhS2oIbDM4AwiBOMAWeBMKjYZJ3YbOKu6bZ8OgBzDUCthtsbEW+PcoS+TK0C
01dY+iAvJMaxSKTQgZYpjGbCNZ8R3B6gNQN8FM8rXxHEwmcU07ImclEZCJDICXTYIIz2qkNyQlRd
vw5PxZ67alNL4PDao0fdY5UmZreIMgQ/xFO2JuDVOq2F0kCSMtSsLOc5s+D62s2UWNsLXT4dm7JV
LbR1RKwsycqL+0M0dVUKXsNRihDtX2nP6a3hRq+hrR2Hm/A42tGLvCk+1aOwvXx5Vter4a2FMgEk
mX6XolgVeqUaDDetx0epBiB5mntJnEB1EzzzQZgdlaJmYQvPKkrvMpDQZ2JH4BOdAe8qgSpxPU98
V9bGwW468qKT/LnzB1aqa00QMiSAdweqMGBUqT0VykZtizbyEXUBnZbn0RM15hlI0ouaYRPWJIHe
Dc6LDkIzIC799JcUo1G7JpN9l2gbIb73oSgcy0FaCWcA5iTOZAqKCOhdyheMErDXpQqqIRWq1Rgd
8YZ9g3iixlB44Aqny5qx8iQCJBO0bKDbwYro8ksr6lnSZT6ElaJTzyXOCMLKfOd3J21gPBNriQFg
C4EHTgKbL+C0qYMaVbCdg9mAc5vaSY+Y1bkmgDOyAi8/ZPCwf80otO2GRf+2dmhLqfPtWBgbQdGK
WFDRH1e1lermpYwmzDDtTE4cSufydq48hD8WSPnTWjEB9rLAAjXU/AMdL/THZQFr5gNUyBpAg1Ew
E+hAAbFnPYgl1iKVpRm2n1P9xpexFZK3y3LW3HQIgI5rgIufvfWfmxY3nZilecK5fSn7zzFQY7fB
IDQbP+7qlzZP0d+Toye1yxUMnajt4PlipnqXP2LFu1VgPxAQoategNb8/IYGOHXAPik4NFHcpfVt
Ke1D8bdQX1VwjXQ/cVm9xyx58+kuFKXJs7QpRchLUu09l5FFiYV3cUwfedQbBm7yIgU8korAWOZa
9AcOKyDkwy3Fo0hfwizX/TTJCPYaYYORm/GeXKefOjhWC1O5EazuGLwDZ/tTyCxWALgGHaQqADKG
pdHU83AsysZaaYaKw0vMW6OT2eQ62+RbIOrsWa1bK5fjhyh6eycgzaslREnVvdYiPzmwvCaWBMo8
44ik1ABhodtpmsnHt73w8I818scSaMehRPTQZVhCVcdopOUr4vZRcDQk44P03E5I9NEaFPG25XpW
gnPFiv0QTdnOtIl7IsrzQaXodcFwQ6tvRdFnPHBrxYAfYihjWYl64XNhw7n5b92T7CozCyhg686Y
78DEc3xi1fdk51vMadEV0/ZDMmVxlArU1oWOwwOpq5PHH70/eHmeWoVcMha5KgkYYwrcav6cemY0
+mgygvkUQesrBW+RJltV+Ox3LBKT+UwoD2imnP5L0PzULwxKGbWJWs8an9YyUu5cUrvx2DWnnFNV
u4hj4aqrhoDhXK8qykIoZTXLsou6qMQ+pv5TwHtCKZk1cxp7fQsRRyNnJQNwnTqsdioKych6zs0M
pJc5qbiawJhS+QXS62peM7zm1XuNnfyPNI3qavW5iu8bH/uYT2BQDKbYltA56Fy+24wlaZTflYDy
uuT6WfOV2tHayS4NDD74ijWMrPhjXS++10PpBQbEMkEBGblboIU1CCwVo2pThZy1ip49dP9fXti6
QnxLoxSiA9Wi2tUtvC592w0fDcbm64iFWsY6Isq4SwNXdqkIIQLiC6duB9+WYZ4YwOGspcy/Ly6U
oqtjafiQEvOFRdoaTDaHqmJpwmzjzq4t4iREpjLeRtrvGJtK1eL5eITixg83wG48JtxJnCLTSCUL
QFqMA1rVvIU8au9IQ0AzVEJeDjpfI8lMzX8eQiBxFqx58DVJKrxHAD0iLkMe5ef+SVEhTYj+oXgl
eNpSUDFvpm6qT34apkdF6ruby6q3phVLedRrUshFlslSjSc/uu2EXwpayS4LWF0Q8PcxmyVjVXSa
RBHaMA74AS5iPDm8WIFau9l0NW+qw+ReFrWme4jG/hI1f8pC95pOzjTRgKik4p2wPcXG5BZtwdCF
1R1bSKFOSBGTPAT4EefqXWVNGLqqWckX1jqoMwHtKvL7BBL8Md3FbbdTstCqpP6fl0LV5XZRLwQX
+EELVh8wqmTXMjJNcXmvSr8uH8n6ZoEQAWyXCIZoQFeN67k8y8FOM+bNS+FXVhXULMCfVRnIUBmg
osHW0C/d2If8qHNYhxjlXlBme63Nby8vY1WJv0XQzxtJ/UitqxH2RkYSOAf9saaPey7L3VQeGHnU
1eWg3AMeCaRredq2SUYd+r0kcy7fkgM39Ju87hjLWVUwoAgjsAY9NaBkf16UWtEbSShUiBgrNyTi
qZrizyzlWOMDK+Gaqi7kUK9ohCmoRhoUyGnelTz2QtkTfTfrOHPofSvSnrlo9P7FSS1EUk+p1kQ+
kigQKWaeUSdw/iOrB24Lwb+XJa3NuWB1xsxqpgOP8ytoXJibgFMjEso6HoUhsJsk8QgnytdlqX/W
6Aoyi7apzFZJHioApZltzE0mybvbliiSc/lLVrVzVnwFmUNNOItO0bcagqEd9kIonRiczFximAEa
rojMEkX7RRidB3PtN0gyZZpywSgbreHQayx+ikJ1IyG+8SUn5Sq71Jt/Cvv5JQ3pZ1mScbfP6DuM
mHBVp8hA/VaiHjQ0ITDR5AqupXAgfVmYfCPepQSjnSOg6A3SO2M+bachzk2foH8lbsft5Z2m7+b8
QaAvUueMHHJydAcdclh5FKr64HJGbCbDo05YpChrG4yXEi1lYEIDdi31ukQjSVpewwaHSWrlYFUf
+MxThHyevvHS9h8+AX/Wg+Y1KA1GzOhRxSYo83bqgXkdkkMZbdr0JZUeLm8Z7ap9iZAUzGbxPGTQ
1lnJZQE0uvHojmgCQS0kv0+VbKf5ga2VilMBcqdMp47hdJyVLyiptMHOI4z4FU0yImHT2cXW37U3
HA+ssrE3J8/wchtzvPoe1AoN2o3wKfblRdOGjxZPGdhAkQJNK7HoRphQwqm4bS10lWmIyi9O4o5C
lL4oynSY6onlnaxLRl8eXEeUEuhMezkmrdJhrNcdhsxKey0zuwhwvUl3NIriSu2FLdfnnjypMmvL
Z8u69Mn/rPlbMmUaiDaRKU3z0VVvBCBz8WgKERxxOwD2QpqBgXnfFpgMueva9S103o6FDZajMQaF
A5YbbnVvfJxZ4eTeFCUzeHifmVwxyBmbwL68B3o844xpq0utV6ZC3hwRgcYVGRQbUCJlobwWoeSq
segWAwv3fVWUrACcd67dnqVZ61iNwkqHOgXVMQ5yKwUkZHFbRawwZ9X4LOTM5m+xm2Pe8bk0zHfV
l9/1rLjvMEzsN8bOJ/2tkuLyXL4mZ0/o1x4uBM6OykKg0CR9Q2Rc07kxbAYrioGe4cXbyZE3bWNy
H5flzd9/pqJzgQ0A/1+sYD/F+ZpcR9V8OTQRhnW4DltW3mD1+i0kUB4PxiNBnqZiB2FYWxM8DpGJ
xt1TqPaO4fuerAQAExjF1CwqVmVj/fC+F0d5PhIXkAyIQdhLHRnAyNjmDeB1SgzCBo9hykp2ntXe
/xzdtzhKV9rEqNDWhqNT7karwXBvZwEo2yqulbfcCh6CQw2YrcBtT7iAwATfXD7J9RvxLZ1SnDEy
etC7Qjpao6/SMHkA46DdjShTg1jiH7pX9Ernb1koaeM3aVUE2NiIl1yS1wDRAUI3ugzq+u7yqs5y
u7Qo6vWf2qkrR21+tnZdC6gTK90kdlSaFUj4zGkEQofZbisvu8p5k9UBM2/ZpctB2e9WCgUevG9Q
3fJxqGML5KIAMPmnleCvFaK+bug6WLHOGLGqvqllPE2jO42nUt6nwGBRWS7Huln5FvJVOlucmK8k
mqrMZoVso01dAhX1D2FMo2G+CaMv/2rrFvKo537SwySvZ7vC9w+CnFhD+zZwA8NYrqr8QghlWjSp
Ddu4ws4lMob3QS2XjR81Zoj4ipHCYwmiDIkiTlrfiBAUJcV+4JR9BRLDRvEPecIaUlo1yIs1UUYE
aY4p0EdsHEnR8z5O3FNd+dvLl4olgzIVuTJigJfHcgY46yWiIpWZa181vYtlUBbC6BpfV+erA1wz
M87u0qa31PJzRvqr85xxPOtGAiw1EvJpMiIEykgQw5hAaw3tLoFmEmwyO3+c2+TiGxCdEiA/WcXt
MEDLWQSXZ+2af+7ut2DKQqRdWxpTD8HhVt0hEQ5UZczroZcaMJ7b5qgNFrxq5ePfHN+3UNrDk5Sw
MWbrGw/NdSMMW3HIWFWgdRX5SwYNTz0E6qjx89Opas99SCytY7WBrt+pbwmUhShIEo1lDglJVFtJ
u1VCwSyNB1H+9T/tlk4ZiSmQoknjcUQCz9lqzDt6MdmXRay5OAra3hTkUXiMklHql8WB3+fyfJ9q
0R2EewKg2uIB5MJmQBIrmCS7b1tGJmDtgFB/RzcaqAzVM068iKScEPaILcIAFZ/uPZtYBay1128p
gbrCpZISSeCwKiUEYL56LJTOrBIWyOL63n2vg9q7IP/vOv4wJWa28mxc17/qW+0NtMSf8aF61BLT
R+R/x51Yswirm4h2SdBHCcLcs/jTjylEnshyXI3IxIPIswhzAAuLL5eVY20bkYRFuwKmAua+kJ8y
uHjUUzJHEAU5+Mk+CCJnlJhUXWtR31IKdVhER6DZzzkFzv8lhKeM1+xe3EvdduCPErgfw+G6kFEP
Bw3OxCd2U4GWZvrk42OUdxZaNC2DWcJbzTgsv4k6WkKiWE5kMrq+oh5yrdqL3K8IxXneT80aqGgZ
IMk0hbPUHFhhMYbJp1tSN6YUAZ9ul0u/xVgxdcXwfKXYXj6Ts6au2W4vP42y20aVqmEfYbs6V/WK
DgBOkxl/YmTiDhbPTd9jDEzwrETWmrZp4LFEWhJWAkyLPzUBM8lNWY0QWteAD0Prc0D+adl0XtdC
BO3mSWItZKIMEYHyYtSc1UXPwsgyDGeoALQU6tpocsuLcQaTqt0B+A6cR8pTcJP59jx86V8bO7LR
n4LrctOg+S/zapbJWEurLBdJWXQFPDeTIWKRIWBxUOZ0owfFATg0EMXEffI5MdoN1y7wUhzl/NWg
gOBEAnGCfNB8eVOGE+5R5V5WyTU7OLetoSQIg258tZIvHPRcK4xQ+Do5+OOcsQHoXiQefHhO5BgX
OvTl/bLA+fbRwY2GjCrYcNFce1bxaKOhLo0Ah1joWmMJTaVYpUTkt6EIkuuplltP73jZuiz0rEXv
S3XwWgmiBrKEswqBzlcIqFpIRWXaGcbBFCrQR5XPoy6YuRgAkLwGLlUFIG7GKa7sr4GMq4DqDrJG
Z1NDUtn+540GXMhVEJOd0flAKLyO5I+O16zQJ78Tn2M4BiuqsxRKz7hOeslHQYAnVIj71lalgXd6
QwAUZceseJw1xWFnf8iiLqVQRU2YT5DVBs+5wTkAGY+AQ3nfqg81YuMRmI28Iu58WXO6mGcZ1JX3
B54I2g+QoeeNs9b/oOHVVIzhjkSyKjp61e7zuje1kJgoRgTSNWkBiFpHG1+50frrSYu2o//ay2/K
wLt5jTnD4bMLG8Z4zur2Q7XRO4Ayu0yXWvlInKpurGEootux/pWJwn5qdIaQtdDa4BdSKHM01U0d
ahOkyKjmWQWGHWzfNn61gDYuS+DdsmBD1oKOHwIpgzRJOuCdOggEUe/7ZEt29Bp72abF0KzkRLaB
PfcuX1uJtZPz07awTlVSJGonlTAW6ocycQAWHRsH6RAn8pHdRfVSB0Bo25R4NPEE8G9tBRB5BJZ8
E1oS2pZ1tO0X3YvAb8qp8zodjI7tLs4A+V4MZseDZyv0zdC40wBLJ2THKntumgdVA/BnFVaWEN72
aW+GgKa9vC7WsubfF8sCFkKa6WmDnZQBpZPhwHJy1HmGlDVH6MeBUc5ZF7RE8DuIaTPjelJUs5sU
L0cbedMHh1g7amXgCCHoc5XnIAxuBPk1B2ivqv1qExkczM+ROiLGM+6G4V/URvBlhqbgL1US6MiF
T2q96YseaZoMQ/98bWp1vokLEF2XV32gmZjMMdFt7Vze9lVjsZBKeV++VutApfiSug96xVW5+Jmv
AYuGJrlgAnBfwATen+8E9drNswICBnMx5Ygq4s+THvlCxYs3zAoMss9K2AbRlR6pV0We2yLxj6QA
1CUSYXm5NwLjKeeR7GdlKVaXvfgGSg2ykm9jImLZ3AQU5II3y2TcyQESJBXXu1lhmHLB74SGmH1z
BLyx2YlPmJEDX9kpCXxPyfitQFTgPLf6w+UDWXuWsT0AQ/0/0r5sN3Ic2/aLBIiiRImvmmJwhMf0
lC9C2unUPFEzv/4s5cXpCsuCdaovUI2qRqFyBylycw9rr6VhyoF/QY+pettWhYH7zQFeNQvxq6YT
eN2CU9GJwxjNEcm7Ph2yge6/t7wShQA/jk4ousjM+oKFirqG5hY3UQXojb2mPAycOzy6M0NhW9ZG
iDV/4+UZuLS12H+zB1ndrDzut+ZNpndOM36kxpbS45aRRdJDBGYPuhxGUvWsE2nr/GhhjPb7XZvd
7ZeVaBhEM0wgiL7klGlRA0BWTpNvoe5UPmLkYsPAWi+DkwsLi71qZK9x0LHOj5p0I0c74nA63a6E
5CMUEd0eQ27WG9gZ2hplta3S0Fo975P1xSYWgmMIq8P69LvenV84/gLCs11wq97kh+Q+sakOmtat
9uXqWbxY88ItlcGYBZ3AmiHh7sS4eKp8EeCkDNQHKdjGwV99xS93eJENan2RFZaENTD/uFCtjfZG
YeuWh+54DMY8ROPmmU7H8vn7o7Nld5kiSsIDUc1nR9/1J4DobtQICmmx03rgkevstgKZ21Y3YPW8
YgQIzVqguDBF/9n79ixq8l5E0s+10YlMCEAMW6DKtfheUy1CKCo5lCxBFUo/QlmG5dLPwDOuDp1D
K4LtLA4dA7uGKj0+3Ghm6H2/m2u3HbkheidI2nQ4qs8LU4w80+MeLj2SjY0Gix0oupMiFvrezJdB
4jm4v7SzOJomhf6P2sAOBdlte6B7DKCd+2N50v12l5y3Zi/XvtelucXZFGSwiq7qJ4jjgIplOnSx
vuGLZ/+x9GD/WAAQ5vPGARwQQXIVFli+S0CuPlaAK8jA63SxtXdbphaJERz+FEdzjEPe82sdJfr4
p45mhItK0zH+PRz682Sbr8HW2OVqXnC5xEVeINo4wfh3N1/wmSM8cuQV5Knt3pvpoqx/D1vieAsQ
3WgoZn5hcagT2qnQjkJtiV9b4R8q3sPsbuMQrm7khY351FxEy03cUk4a2DAf0toBshwZNPsoHoJb
0zN3AjPuCtRVVTwIWxiC1fN4YXm+hheWER+LqYkkmmIigRYgGf2U1OrGkVz1jJd7OK//wgrNwExh
hPDIkthM2NAkuIk95X66VR+yp/zH8DC90Y2qxOpLZwLEohszvcgXcFKQimRqOhXfDZSEgEaYls3F
TrCzeO7BnEqc8ncWHcbqFybpNy7G2nNnqaC9Y6hNq5hE/rxcOcQmBqcIlpsCB0ZjN4oSLzIAWyy1
O9b++f70rPnnS2uLwxMTEQYQ2ECLTvthBochPeV5c2qM3uFVZEujthGbbVyKtQN7aXN5bLowiK0C
Ns3mkMhDDSQ/RgbI9PL90v6iSZfODOVcVNIMCkKz5dvD0UEQZaSj6qpyadfThC0sfTqVTpBDll1M
joQ0S6l0RzaO51qaYPKHxFAwYMRgcAou3KStuIt22BlT1vsoAYtGGQFBpWUbc1ZrhW8OGQZMkGGi
Aowviwdr0rRx0koLTinlTghgbIaXuMQYfVnidR4NVxnNCIRrAwQNqjfBr81s1mihJf5vezTFFkvL
atnKosCNgjGJ4RYsTiFgJH070GBu3Vo74mZ+9RycjJ3uq9vsGGtuBGBVVDvnHfjS7ukmYqFljTAE
zKuYBQQR4hhtOZH54fp8FgDpp4aFWhjm9BAWfL5VnUlEXkJdAGeutvWCO+hv2RMoXRlpdir5o2SF
o4hHrrx/fwi/nvVPdpelxr4fLUOxsLZiBKCRP5sacumhdSo13LhVKz5rHr2H0zI5/tKW8ytdMZbm
qGOJ5R+Qp0lAnPKf0GgId4OP6TMMxWvvug8CDz/cclkrcdBn0/MuXLho3rCkj2fTgwOWunuo+9rQ
yjkQ6NnRj3hTS/ir0/psbnFbYkMJNUCppC8QVGY1s4cUx7SCjlgyYB6/c9VS21tZt/v+W668RJ/t
LsK9scYUAtWLeZlz6NA4abRvIztwaxfO7A9Y6dC/0/4t9wVqpH8JoAj4huDNlmMWSS5VGQfwA4nS
u032PhpXeb5lZP30IED5XyuLhwCDlmNB20r609HQTuJQ+PkOchh/6sFGHGh4o6PsSl/v/S2N8RXf
93l9y+cg7vKExbCcUUdoNgqW18az4phegNuJ3b0hXvOguJsZ1xzofXEJFyteHFozCVSYhl3rLA65
13yQyjOvB18BoVdTHTfrw6uu4MLe4tQaVQQK3fk7zjEFtLEKw2NPc1G6ta0HJlCjdRIMIf4fEvfV
+3JheXFuMfpBFHRrpU+gUKVOj7zHqIlyp4LohwfXqfI6gvxo467Mf+Z3u7twuD1kk2ivweb4bkWO
MlwJAwU0r76vf/b78JTIvaah+7yX6V73odzkbvUjv5BaLu7NEiuDsYuhrIt63u9gl3sg73wtVNTy
bLvdyyvUsMk+e5vpHaUjPfhFthsap3weFTvcIhNYP+OocKIyhGraFzBho4UoroN5CcSW6XX7I4Ve
gm44REXNZiaKTzxgiHnhDObWZ5izqC+f4R/Dy7JCw9OIWsNfwxgv+G1c9fv0pOwmEPJtFmpWCuq4
yRfGFildU5Ws1xh23ASc4WV4Kl6NfRc65a7yNG6n5xqLZbFd31ZH8THt+e+NMzcHJd8tdpHaBbzQ
FK2D/f/HAmzGUCo3vOiXDs0ZDJJnH1ssfasX62LBiyjJ0qvKYnEL15X1fvM4JbeW4WXDiQnFDa7y
lLgbK9wyuPDSGFvNexOK5X99CKjSn/M9dKqL226X7+jOoo4a2zO1QuVMrR1cbzGnf6EX+XunLha8
8NW5UmZDT+bjxCHR4vTv9Z/JY07mj2/abwBJs8GVf1SXXW2frnlp333chbsGeXym1RSmK+VxTJ/N
cKMPsLW1C/csinqqYwN//sh/qfEQA3NUuphAsYarSZ6KtAfCQP/x/fec/8wva0KZykR+wilZSqkb
w1CWYTIgkAmrxI2b4VaMwzke2pc0MH8TdQuHslL8YMAyAOWCXouK4cPFIvVo5mgROLBoiv4GmfK+
BVw7utegALodpq19MUyBoMyN5g7azwtjE/rOSRGrYLtDmzG0CmfqFOf7DVyNPDVwe5uguqHqF7yd
AN9cqGHu3Md8Fohxf8XpaCf5y6T/SurrsjVdLn9ZJzRA0d7c4qBa+3pIJTD7/rfav2TX6hsD1IIS
X8+o7jTdbotjPO5BxhgbG73stcjh0tDCr1GRSksIGBrG3CY5ssPx1RDQj6x/bmzn2nNxaWnh0GpO
pUFNzLt3bQZRz+SQWwNkQn+qwZ0GGRUSAblmDXuDHMuw2AAQrV3AS9sL31ZGaaTlUDUBBkV1h+h3
0Lhx8MuwFFuE6DrZk7U1RbR6QDElill7GKbL62eyISjMCIeHtdPeJMj7q401zf5wecG1CwuLNelN
U9Is6hB5ZTckIm7BrrNIc7//alvLWDjlLoz6uue41FF7NFAQi7cQcqurQCMSpXRsFch9scqL9I7W
ZlmyDF9mNBmIDYddG/euxTYO39opp+B/geyDjghpmaK3cRxYaWzhOlG5Ax7vPi+aJ2Kmj1v7tbYc
tCPAVWxiFl9b+qUuFiXpOMF+GQAXQdSTn9r+x/ffZC38vbSxCLnz1pwG3CMshpdOK6qd1I19MUi7
i7mnxYWnpvXhe5Or4delzcVnalMlMqoeNslDFtvGe4hZnI/42F5VnnRU0KUDWaV40gv/TpJuNZO+
31VUcj4fEuC3WEoFdtUabri2nyXq4vfvV7huYhYFQUX9K/ckr8Ipb7mGcMuALE9iNK9ZVP6Sbco2
wuaV0iH+eMid/K+lxb2NmSqp4Lr0gzL/OY312aotUKLT9CoL0PgUz5XeH6o8eMq6/qS7TD7mb6jI
3CAEPmlNc9OO7EMS89lAV8+mAv3KKdy49WubAfEpdSbUw4yFvvjataG3qo7SgF/mHErQKNbKV6tL
tx7YNeeC+h+nMIEC3ZIrN05qMVCCmkd2KHJHd+gAFgF7VmCYq4ECKrUYTPa3kE2r7/ql2UW01/Iq
zUz5t9Ri3SFNcsg+BYn5LJEmH+PN1vbaZhrg+wRMF4X3Lw3DZtCrgEqcrHR87NXULaF5IeXL98d3
paiK6uOFlYVTqEhG+iKdz2+u3KYhALoNu4PSy82MBCRVuAulvAoVvkPA6DJjw7+u7uml+cWJAVcC
SB4ETszUUmg55y5G3s9NXkN0HGXwFtJWlW53zaEyxB3PSk+XtdOxDS+15uURqwNXMrNnm0vWySwu
BopSO9wElKWse6DeHT19bI0tqMTaub20s4iZ1AFEY5PCkC5kiaOVYEd72viacyy0fNstlKzn9jbW
sXyvBorRVT7gvTIfxAnYu8aJXMvt3BCXBB52W+Vm/j5fDKJGROa2Nmwu42mjjgIDFO1Ax1vHBuK4
9P8k1rx6TlBz/I+dxTGVXRJ3mg47czVXuo3TATQJeUzLJo4W2WB5qDb87QquBfYuTC6OpjqqcrRA
PIL6yHzZYdK41odzPtr5DsE7CkS0QpRmM+lWH4W27W/WHMDFD1gWi1CuYrKc5h/w0vqzXkMKSXQI
zUCJdAcCS8UZbrZJ/r9Quc/p9KXVRcFkAOhcQgkKN5K5lNhlZkeVLW662pbP2Q33Wo84w49ZrQGC
J14GhvDJbStHy5z2CfIRm7XYtUsDNgYN7BcgXPpC4dtDyysz00b16+qjAUhYAa3H97dmxQIB7xVo
aADLAGP3YsWKQUJRU6L6Sngq42uM628YWPEvQJoA1ILOKahClrFqnKKnxweq+m2suGhjeUkRumWd
2jzZKq6truUfU0vJsNLgMjEzmEpUP0z5OS/yjT70yo3/y+JKQbQC9MwSBwoGnagkQ0IAH9D7fSFJ
91KAwn/XjeZbGYSRX4/RR5WZnTcWutxqKM0ucuFvgFkAmw060ab1ZSigH8JetHkMYB7Yo7PYA6c7
6gW6nd7qILncbRbIV/Zz1phjaLvj/H0pkiaEmF0eVTOAuhgz7yem9P8qgPPIacwcUhsoUmwKla6c
F2R+hs5AXYhjaSw8D7jxLG2qgC6g0yifc816jIz8RopAXjFrqya94mUw2sGxNHxPglzqc4wse4Fk
NEBvPzPjzjHapzaM71kMp/r9LftLh7P8dHO6BkYihtmjv5IAFxmbQYTGO9MAfmGKGwKaJb28D5Pc
9DpQ8F+Dw5Hv+kKv3Koth99yNJKfVZCg8yyq6bbLW1SkRRt6gyoJxEYYdh7AoJ0Rq7UNaY3+V4W0
bBeFaW93ucjvh4QlnogL3SfCEB/toI+77xe0djTAJod4QZ3/9vfJuliPKJvECngsfcQLKTQIVMUP
Cz3ZyNbXzgIg1xrBwA8F9mLhnPSuGQZuolmbhlrq12BQOAIhTh2ACHJfyGarK71SQJrrDvg81sw+
tvRVtalksuPoY/Z/Mw0OnobIa03FLjE8qvCNgOUvcmR5KDA5CgpuNBIxC7KIH7oaSUsYogGlZyGw
wxGKgYck7GtXV7vfQV+rr309GTbpxvS6jwvi1CSeeleJZBu5EGSsexusdh2w4Qrdx7LBKVEqw0bR
n10rqSWPvCTE7zEs6KHbnlyXZtM5cYLDZY0T6ChFXKn7rOqGD62MIZwaq7y9EV3UnjS1KtAZIJbd
kgTvLNH//cgPgiYUCoEyQPsfNazPN49JgGb7ubigorBFoIyNqqttpFsy0isXHAVBjiYIVGy+PqBT
mHOWinx+fdLQHormDlk5Sj7qRiqxasdEMxgSo5R/ocOy+BikVliofmdMbhK+ZjlmBMKH7y/dyvHE
RqGCC9c/p0Xzj7i4dPkw1oYZCRX12wJFQOHU7H4YPvK2sust6pI5plycTYjRYN5YA3U45t/mYPvC
VjqF0MLuFcQFLPPNSkmReZg71iXuSHylZE+dXnjfL29tDw0LU8YQNCXGl7nPYTSaQm8i4nd94OaN
hWGn2u771++trEXTDJxw+E6YNEZuuXAqvZmrSj7VBCC54KpjvZMkhV1a8oWMBSZP0kOe1mBQhMIc
nezRGE5l9a4NG3d/9VdACwxFeILviQz38/52bTcaSKdVED94wMEi0pxpjOodB8Loh7lT3e0cfsVn
z/Rzc34EGBGGCj+bDAFpyiaMyPvMiBS7gSKTbahbmPQtI3MMc3FuZBFoINnTVF83uspWYuJqPXhN
Nr7hylH5tJTF6UxGvLUZSAbQNqF+lthWbXe7QUcZJAWhhHLM30EqUFr2FjZi/iqLW4FUHw8DTiim
k5dfzeoEHXuOW1HlrzFGsS2wsIn+sUtuouA2bgx77DdaDaaxsqMGqncz0gSeDKiBzzvaBIYBQZ1Q
9QPWhB6NwZZEpw+Fj38GEfmGMhGv5C3fFal4HDW6HyFIaasDfxu64Fc8qodiGoO7MoDoDhXqD6vv
wTlpjhCPgtrBROVj2pipF0f5laHmpk1qMIFEfTqjsdSPYhQ33KpOVafeFgkLcSkyKBpXvk6D48Cj
P8o4YtZB0V7HcjiZfZx5dTLt0ly5k+P4I56Gm2aqXlLSvpBgwrBbPCaOqPDaAdq+h6zpnmeisQdJ
nmqZPInMeh0Abbai4Bho8kbTC+Ky0notY111wnII7I6CsT6MYgWil+yqCNhNpPXNQWqAa6R9Km+s
DiLVppkQh3GhuUYU7aZ2IA4Upk9dK1RX1ZLei/rIsdKkAM4yYW6Ug9arjKpH06SNg4lc6Jl20VHG
9FYv87OlxVdcGtzJoFOzA/8eVEYqSOcOWvenolbj8w7zURhAya5EbVW2bBI8zRXqkGSgzkCs37XW
3WgxjdBBqR1NZ9eFVjgCRWlb0OBkJcV1HumxwxARymREVGW6WQIWZ0P7I0h4HUSaLZmBqdT+xFjv
kjA27LbJ/8TSelPV/ncrQdeV1sLjlZE4lcBIaxz+phmEjhozu06LUreVVH1gpPNFK44tRmHyRN0J
Yh7ZVGS23pd+HYl7+E2/SBWHZtOuUkvbAKlA0D9EVokRnT+yaM8D/Rh6851X/G4a2tDpcO9A0+wo
tfHa6c1R0SSAX+mtFZmeWmapj8jkTWuCayUAhUJVw9Ol076zVNjgB1IlT5IA2JRkb20rdxr5CLXs
1EcnUhc7iykuEIQe6CHtsuenrA4LNwboGFCh3ZRBCb1R36Ff4uTT7cBAsBtmRzpST8VeYrgNI2sc
I5OZqxeKr8TjI7oLJ5qFRyETv6qwQqg6a/Q66EpHGD/BfuFk4iFqql1EyYcVmseuxBgi2IwqO4WU
N1PMgzYYjtKYjqZZTh0YZ6OzvLAed+NYn/o4coIEN2cCAVaQvYmKv7N6PLYY55XkfWIYgLDyBg/c
qTOU196yfpQqpobC9lD19BlxBSAoAa5z6hANyGr9OhX0ikfMS5NHmeZuNlm7HKOjkpGdwbNfYEHy
Okp3fQ8mtbwrICD2o+7x74aPibeHVAfYo5hcEZFX1pUfAG5PTiP1u3xs90rFntUQZ1ob9mNbHkdi
eVOTnauqc0t2bVqpF2nmPabfOUraTWOTAayXJI0OegmBjFBF1Ssvz9Ks8G6NoARWdOVoBag+y/ga
DuuoSe4kVJ6t0XwBJUxhdwM9ZoR3OFCh4VZRpWOG0jqpBgXWMxmA+De00Z5y6z4ty8lJWw29M+Lx
VFY2L4EACHUo0uQhACRt6gWa/qBFIOodeXCTaWMKnQd2q/d6Yyuj2uySEXJnVrOjVXNl6GBEg0RD
4yRWdpcBf+VIXV71rL0fMnpuOL8WTfTUTeV0rAgJbDOVp7ixrhIzF3Y7psIVEIDcQeelhg8zVDsy
K7ApcoaZGeseNJ3qrk20+1Jrf5FM5XY0gVLJUqInKBtYbj2UfmMpik0mETs01l4SkZ2yeZaTDFCO
buFYixGwa070P8oEOXetqg6ZUnq5akm7iGRmN5nykvX6fRcXz+EkXVGCs4KU00mfxpsenFGYOjiR
UOtsJTJfdciw2WZroeNkjpMnkap5QZbpOyENy+nVPPGHrnpGg+hhKEnqNbGO8FtV7xWzO+t5c6da
jUPi6JeSG2DjyzTVHiyhe4VSQ3Z4Mh9zq3oRag0mGL3x+la/TjLzZeppuk9VWtlapp3iIYgxrGzm
Hh3jDyuDTHaJ/7oHxC0x5A+LDD9MnpxCrToH3CjtCB/LLKdnLZEfjcBvjacOSblZPCt0qB2zrk5x
mo22LNkfokcI57Xgo4r4cUqmd3xSganc7jFGwXzo4g9wir9HRMweD8sroEkTFIYjQ+JVbXg7Khj/
RhKruUVIDkNRvjFEflVqMAeptKuQ+MTodNNLPE5xD1G1BhUrS8kc1UzuVdlkuIroJGFi+aqsxzeQ
0kZepVq6Tdr4wRpVy7VoHoLJ2UiQlIV3bGI+mMAzx8gS7g2ginJpOrQ7pk8hOCXL5DEtiOboGQht
oc6nujXJc5vHpWJPDMJqQGQ+tWp0lWcUSp0cz0tMq+uh6p/arHifZgpnJpAVENb9QEmj2Ud1eFfT
+JwjPoC3hIOtRjQdFRMuJQOUAKk7CftzZdG7ibJzQ2OI4ErihlFt7NmU3UUKgN+J2SNNFPoR+aEP
jiUQ5CTW1TiBIqdXAwfv4pOClfN+euJVf2Zx/VuZIj+DU6v6Api2DuiPXrxUk4qSWfEyVI2DIbGb
SYK0SJsKO2+ChxrjP+ApbF7bfHCQwN71jUDHJb7vUhZ4Zgvt6QA/IwsbFGVTY7CTEWD8vKwfudEJ
vPISF8uMOrsy2WjXOfsdc+2GRZihU3no9EXvZxhug5iLF6nKA2n0Ky1NmBMHnLhqmj2NmDRQzODI
BII41h5JfdYAGus6KCjo5GGKh1NcfxjGGxyfM2H23itDwOZ007xvDeqw4jrp+pue0spp5bhTwwny
TipLbH0a/BzuRy0HjEYmt0KrdqWpOSzlrhTRbuiymQ++gvAExxnr8JU6fqKxKZ3caPd1z+4gVHeE
Xt1RQUPMifXIcqaSWE5AQk+P6Y7TzI6Nehe2UKDWf0yxeph0wxUTIhRcXCNvvViGzywKY5vS2o5Z
/5yFxpkD2Y/RUn8sx8MQNe6IrtOIzPZeGYbbAGBuUJ/HgVNM8b7X+SFGXRXUKu1Jwethx6HpwAMf
VPhZzDdNP6DwdWPEpR3H40vXIZpoKtYAew3FmEnDnIQx9js5kl2dgqcKQxQ6pSfSTvWxV4pTFiFO
4pWHos5ZARbKG3LmwbG7pfIsQJ8wgQGl7FPPaiXq34avMQv6OqXdNNAkpVCEYM0p0pvzmKl3SfMU
d0+69hbkrzxsjnrHXZKzU9+yXQc/oyrNQQv0a4mHWrbdgVko22o/OWXg28sU11AUF+RkBSLl6hTx
6RUA/qtaxcc1+V5NxfVchQyiK2VqjkVbYwQlOgBW9aiJ6kmtcYdReA7VfdLp2NG5emKNJ25Ek61H
OC8pjWyWi7epFm9p0aNLPN72RoHnVpiZpzfkAxf1eqqMKxLFTpPUv7M6C1H/4X8MHj2JpD/qabmP
yh5kNMORVsHV1E9XLQiMoJ5qR3XxkcTChIOEa6rZVEIfVmlBZ6KCYc0oK3sasutYJLoNEI/DRHoe
huZMpbo36vExrNo7JSieMDggvd5qbqa6wDGtyiueWx+9OQonGeObqByc1iwUW23q5420bs5Av6RX
cycN2DsQPy1T85YGZUeCkvhRZDxO+uSpQUl3StM95bXp1x2GR0UQQgI9Ka4E8LpNHey//wkrnE2o
/MFRA1ijY0bWWtRYeBJWk1A6gl6bOHU1asKeBheoYbi6RHKu3cg/uHKGdDDdwLq/ErGFs5VEr9Q9
UZcgXEPpE1ILSxxU3agMiRt+hCAdOLDj/k0GAQL2ThyDTH3/fslbxub88yJjx5iKNqRZg6pO9Ego
+n2KZqf55DAEHd9bWgPEfFrXcnNB0ykzinVpO4n5uWult6uH7kO5F1fhge9aBwRr2knVbPqXbdXf
gsSs8Dfg615s7LwXF2uFK5iSJGsJ5CuAKjdLhBDNfgo/lP5XgDi+iX6iBOya5r8mIWSfUvjFFhdx
iiDUQDMzHODHMA9D0o1K+UpB5JOFxc7medoRMrdLRRLlmN7rbnms70kSb/Sg1u0AmYdkFoRYyxqS
oEXVNRGKET0/69Vbyd51dWOzVk3MY554BYA4WR7+NEDGbVSV6hPgBZxakvagNZx6QM1vkf2vFlQN
KKUAqDqLUywqYnWXg05mLqjm3ETdokH7pXW09iXA0K7Bi933x3+tpIrO1n+sLUpjac/LBvMtqq9l
gV1NxKHyQSqdYyagjAh+MVm73xtc3cmLevFieV0wgRE6Q/fYQGMoENJuaeMJsNz//5lZrMtEYhpU
OnaRhfkuyzIQHhnXuco3in6rdbCL1SzqYCRWs0gOMFOnqPlZ6e2ggNz6+6Ws1Pc+VdgXFzWPCjJZ
I2wgbbsWAfcMUYKGhp6Zmj1Qozj0xrjvSPTvP9QntzSf0wu3NDWBCLUWfrFuYo9ppi8TxM6m9u9X
98nMfEAvzFRSVaskgKfXd9ax8Pu98IZTu9ucVV35Up/sLGrbOkMZqEQ4A1wMhXwT+tTo+ktXeYzu
qVP7YgSx/HGLlWRtpOfSKlvgHZmRK0GjwKpw/46IAwGU9VeZn+50e/TwXEfDqXnYfqzXZjBgGILn
cFra165hC1yT3syvGn0oTqMrDsO1uAEzJybmDNORULFIX/tzdh63Lt76Pv/H8BLvgPtdhQQS8X47
Jq2dBOnwgIDBevv+Tqw4yVmlCEgAMqNQll1KMXZ9JiN0fWrWYgowjk/QtMVcdPN7GBuKVqn23wQk
EJaBEImKt3o5Jm7U+cQAGiF+ijJm0jeodoHbrBhdNmr/BQQP/fj/2FqqvdRK17GiqYhv0QGuEcLO
SnTFksdBRyWcXQ/Bk9QKd4CGUBdSx0KnTU1+fL+/K8/Cp5+w8NJt1oQ6yRD0gqxz32UmAEf4h5Sy
Y03zW2HGR63dnFvaMrrw2QYbpiQfsW79DmXW7DcKYy73ij/GdZnYGCyQdyCR2CdH6CZBDon+/n7J
Kw/TpyUvXHmtQdMtQWnfV+WPuEV58ozRhg1ntwYZhhG0iVRgSNFmXjhVhdUpNG3Q55sZkzVA2OLU
ZpUf30UuvcZK7zQ/d5vI1hsn8FDLxESMHT9/v9DVG4rm/ownwFTDMqFJ88qK2qjHt2XQlCleu2yj
PbQ2JoyS/D8WFh+yGgwaqSEszBrPtHOCu3BP9qDMs8WfU/yDH6H74m95+JXvBwkGpCaAWaKhuIwC
K7TfrF7i9IC+tBGorgSBjfKxG6ksLHffb+HakPcnY4sVKkrcAKQEY+17/jSTbDXn+DF51u0Jk8Gl
r71trQ5cZ3gIF3moqasaJ/NAApLBxQOmtSWhwpqInzXJTzMEBqOOmhrlSxNTfFVLxa7tsiF1x05N
XsKqlLcT00E4VEIfAHJtB8Yk+kZ664V6JpyZatWtKQV7lDUQlOj1zh6i8b2vGjczrJtORw6PUpEb
1OF5AuoHBbfuPEo98mKLNS6GZXT8Vw34mbRUeIDCpzbywRdFlbdjjQqbUWd3mDGDfIu+B+EAcgD1
PS3pVVUaZ4JirtNyktk5hYhSr7Cd0qkPhV62SBPQa6fRg1WZ6q6xMBQRNGMGkvlYQ4bbPZBS+dWL
RrhFX90EXT+iBzNe0wES7VFQTPYUoyrUdhLMtPgXDi/Mn1OYeKj8gfBsUI+BUpxViiBtmMALkPA2
c0gzvPXBdAA8pffyOOo8U1goVsjqBogQiGqR7FRzcY/mwEkFnskhRvgyTUXoGWCGHWIw4tZR/cQN
1LN0pap95MUKKtuWA+jvURhydGqL596QZLXTRtpZksCVtPpt5qh6FkXzO8/qp4E3r3WhoAk4UU8S
yCmDi8KB4g2EgzLd/f4Ar12WmcgauiVoGYPB5nPUJYtEQ2tT0/wGCJeKSHzeJ6X69b2RFUeD8us/
RhaJrcxHqy0UGMkxSoMCXXg3ZcZW+rzmUj9ZWbhUDu2vKaSw0roozvQnEGGK28IvHsIjVJEgHh7f
spvmZO3TB/zvtdptBXlre6lDyUrHNAhO899Q7CKCHTACMrQRw7HNq9IWRXqclL61c3V4+H4/twwt
QuWw41ZkMJP4ozGCxjqnZ0g0/ujSzNp4ptY+HGbQCaSsoNvLlitSAhMlePSpfcP8MEvz0DJ144lY
WwqYi2AASCugzRbxhTYZtWK1LfhnAWtkDP2rsJgJPP+LhYAQk4HbCsWBL2wnbQcdVdl1mt+B1LGN
0ANktbWFhlgrz818POrMiq0bX8AQFamjvkx7DaN1auHMAEFPpwNHx9UEi25q3fJhHHeFrj33+AcH
uZSbxPrdJDByNapu0XHHVBn6H8l0k5V9b2cKhbRPNJjovW/N6qwEWZ9+7PztL06rOdCuFgI/dpTZ
b122/v+Q9mU9cutIs79IgBZqe9VWqqreV9svQrfb1r7v+vU32P7mtIqlKc7xHRxgHhpwFqlkMpkZ
GSEGqS0mpleruJcR1CyIR/CKbBvlPIDQgEHTQVNNwa2nRrO2yCdxmHBGazVx8zq+JaXpNaD4s+JK
fv/3x2RljE2fUZ4PgnCGsaq9ltRDPACfyalsbSGl1gtitdvLNErzMIMNsqv2GEWAzoGd2pol2YE1
PGe/BE79aetErtfE5Btj8R978nA1yCjLBJyTsnUgKdaeCvWayDHo31duUSiNGo7KLHtzWr9FwvDL
KIKnFI11jp1NT1jZYe4EQ5iNPq5FGQCprncp7d0TuB973O0RSR2xBUOed9kdaPxn8ybMan1ecxjd
YgewtWVuRp3gUzVj1v0U0dZww0KubzqhM9CnbksgJQoexHPLKLhxofQKfRI0DpjHhN4XjYGCPbaz
L3dtPXoAGrkk0q18gZBNdbi8xK2Pt7bGnOlwbCZRGrCpQdgeodb0Q4gSfwJwi/PxeHYYJwFiuAli
YAc9qZRRgdKvzDxBQxF9AY6hLS8BrAByGIC0QY+YuR7MERyTIZCznlb1r6LUAguiukua3AqC6fzN
3oFWTUMWQYHjjOM3VdGWAbwO82xj/DPFWE0p8bCBsrzhhKb0jxWVqQMFRQG5MwySQjDJ6iOIuMp2
4WS3ladcZV75TLCL4FgIvy+G3e5zDyN2kMWzebnStld+/QpmW1OQ3Rl9qOI6NCi0m6Q7cFJ6RhUg
B29i0MVJKudDbnqMLGFaCIhdOs1wurtZGJvTjBkHrOhXa+I/P+bR4m1daKCm/ccEkxVNLeQMyx4m
Isl8KWQIHan18KNUg2MkG34rTr/ktOWUaLbCsQmpbNPAgxN8asxBUPUGGLfJkL0Fg9pmABiRicjG
2bsNIyBABNUWYLEqTgLjmZnchVoeQYW1b0NPkwZ7iHiA6q3eE2DNmLRUUNVCF4CJUxVSjq4wY1RE
F+NV6NVXIigBSvLDW5tC3zNQ/LpUX6ccJ9DUXv71yUNXVcawqaFuyLYvUGqOtRB18zqc8NGU+Ecl
aiOETOP3y4bO3R5vdUxsIBCjMICb4NQJK00iY5vEqN2VrWX2TyQc3FlvgAdqnQSAu8vWNuhT0LqB
r4sYxoKPsLVJEXidKDQwj9V4mCRwzaORWPKjelDtxq6u81eOOfqJTu+3U3OM/wt4sA5yTse/XKqb
p75WGEd0Wyfym139WnDpjDZq2qcGme1Mk0oIuiSVQAI3urJt/EocAT1o0FI6iV96lW3uBc4dvlFR
gk0VwHTolCOHNBk/1adiUpICNuX7/A0YkvqQObRDu6Bnaw0Yc8wgnhFGlvKds7tbvrM2zFythYgB
qGKC4f4QPcl2cMhvIjtzGhAnefLPBdG6swHhfOaxJfLsMhEGxAYhQDkZfHaad0snW2PcO3O7uEqP
wfaOJ6bB3WB6I6/yv6QMKpX0WKfgG/fmN+JmzvLevIp7zUpulJcSWijZs/B0eXfPI9zpV6WbsDKK
qdZcD4FJwdjUL325rXLOwef9+8zRyJaKqJVMC0pibynFTWn+68TrdAHMUViiYFKgbA9sCNi2coQU
US7waOalQ5fXgevgdJ+UKao6aNhKXt6+1+Qm1x8uf4fzWxpnCp1t5OWQWZLZ0mmXC5gZ71HNBJro
9zKWj4U2/gCu8/6ymc3ICLojdGzo4O3ZjRYOo5zIE7oKtTvbwY7KAqTPVG1TcfPbhEOXu7moL2Ns
I2qu8KroCYzF2SFsfmQl1Bz1wLm8pPNElUajf1ZkMhlVJgvjhHlIHFNMsS16bzcagJpyspMFHg8R
9SUmzgN3IKOhB2IT5JJMRCCCAaURjGN4ZkpcMw8BFNZuAWDdK+p9UAtXebBcQ2KE8/DcIEjEFQ20
M5VfkTFmwrg4pIADgEoL5T8dCyt2zYflvb/W/emp/VHbOQTcUD8EIh0iVbJVuMVOuRtR2uDN/2/s
9fqXsCy54MYtaow0KF48/WjyZ0P+iNvHVORMU285Kb1jZIgM0hEo9qrJCi3KBiR+uE9nQJ0hnGHs
iTU6ZECB3Io9Hq5q43Cf2KN/XwVBOYZ8og7CGm+YgOQU0mpHKoH3HuUZYZynzash13NqRAlQf/ne
pwrnJPAsMBfIWGjwyRyKUqQ3nNiMHDPlJcQbJxo7hbleEaPYlI/rdKeAESYkQcvTSwBRBboUDEbZ
6ItS+u/fubqMhJvGRKjOiWzJQJo6XeoyQfYghHc9DS+T9APoaU4JdGvD1kbk09VMUdEReYSRfCGO
nIluwuPH2bSARyeUgTDKe/ZKUQo5ChoJCbbZk908tRgACO3L8W/rk6B6C65AWcKIJFvnaEpjUqYW
0SFXjNc5Eo5x0txjfphzz36+wpngJ+OFRySqEI0gx8RZ1ewSHUrJiELy2OyHyuyeQ0xTeWqX5/eA
LzVWahLMhkQqMvwJEq0KKcFi1XbSURbVYAcMqe7EZRrv1UYGWLtS0T1PxBB8hmMByWdzEdOPvAgW
IEL06XunTSAhzQMFxEV67QRFPHWA5VXNUwmKVntMcvTco8QcLWSlya5c5PppqqrmuZRy8SYPQwgw
dWp+nPUhfKjyPJMwt4D56EaMyb6fRs3JBLUGNjzL96IRdg9hWWBiLQNGfq6K6goMQdGNKAJj2+Ix
wVPV2AqklKPNALuZAkdngkGnxcIihLUCMFtqxTMql83otCGGAjBgfdk/NtJYSPhpePiLio7OJZO3
a6TIgiDuFa/RxfFbnqWyPZpzYZd6gYkPAmp6OG/gXTa6cVNCRAbtdVoxhSIWs74IYUirIxNxYh/7
aMzuKCFUcuC1ZDfq/vqJHSbkgSFOAXMC7Px5eRW3pS2BpHixgLmHHK0l2Z1d3At7DGaQxWqPfLKf
89rH6S9gEug8rqJYnfAL1PJpricbXHKuAOKdYrweTOJqJY8waeu8o2UIHDKmTdEYYgymQZ1LgzDB
darsEAUhvquyk0nHO+/nuQ7oX77MMIl7JFapMg8wY1YVdDVE3UJR6/myl2yegpUN5jbRBWPMhxI2
lMUzdekuGI5FprpdpHLccdMQFIAwoov0+gxvoSTLAPivqHgluMoDtCcsrY2u1BkFo8qo/Mur2nqd
AyOAI4cTrqCEyiyLiHWG0T1FAVa8fBldjMhlDhrV7nIYndKpn0KQsvAumq0VrmyyqXYkl2Wf5bDZ
Zt1ojWE32TnGnK6BFoRgdjekHPfYXiSSAPwPsN8zooZkTPuhh7I6FlntJw8zSjaCv4cyxH70It94
5x+1rRcyku8vm4xPFmMdA4Sv0tMOEOEtesy3VHqr9wxw3SguwfEG6RUnG906b2ujzNecxsUIGhlG
J13fGTU5pERxUmPkuOhGPwv3wdfiCPPCbKW6y8B+o3jFVdM44bFwEi8FXkfNXRCvewBhuBw/pekN
e6OvLTI3+gS8TtDR7VRvqbIT3hHX4Jv3mhtgW0FkxbG2cSWcrI9JtrpeDEcENMUDbcJBfMn2Exap
+IYz32rOcFDd3sv37V7zMZPNwwdspWHrlTJ3YBfMEQBRWGk5v036E2bqeKvbPH+rr0d/weoJMZkt
aQA6Q6X40LuLEwK7YgeOdjXZs6NA3knY5WCaUz8ubypvT6nvrqwqQ1QKWos9LYzoWazT0SJSjimC
2gfiapcqptWZ6q2ylA+X7W47q4boRssIIh6lp4aNOMtKNTRwKKp9IlU/0zA2rKzodxEGKpfsLspC
p9LVXTr+LLUF2h+9lZk6r6ez+VlXv4LZ9FmrRtQY8CvIXP2KVemjy3lkjBsmFLw+MHQAMAbWydy2
4SQJYmyG0NOpQfk2gkSzEXOe6OUGlk2HFQwGQkpWxUXEfMc+hRplJibkM7DlbgiRFKs5Dna51zzo
0Djx+8KJalvx+8QkdeiV6yxiMTbNFEFpZtSVu7KfAluu5cLNZyVzhUhaIoAnAtEqhr7zqrlWM1vo
8/LYqVRGry0AzMyFtvYkLS+OBP1dTqVqc+MBI1QpQQ/UAZktmaVCCGaA5TwjvO8aMKGEPHT9loV1
jsrcJqNcoEqGCRIvjGNL6B5i4Oc4x2QjKpykp8zdEcilOIslTIgHIE0taNAkt/k1VfpRr5sjsQwL
nARHDDtetstZGZsMpJC+AehLV7xOlmeHTKG/TALv3bnptJJOX+dAswDaw1wfjRJFJNCwuO5b+7vZ
t7vQDXdB7DQgQ+yQfVj6nnDGjDYXtjLJ3CGBPGl52QRIOub419x1x9KMOfcw9SvmUgRs9GtVTGQr
07CdoDxIvB6FLjwhs7tkko8L5qbdv/hIK0N0rasDKJRLKwSAGXlJOF3T+ZW5wmjCZRubi0H9DA8w
MO8Da3xqo62KALSqKYFM5PyShNL9SF563njm5kdZGWEiSRqBiiaSYcRsVEsvX4n4N199ZYCNwZUC
vqARBsTEz8ExXys8RNZWZok609dGMbEAqHqiVzNMUCpVHTP7vaWDA8DJdyAMAZdP4coFaPwxamn9
D3nt1g4Ck0VZz0yCcMecpKGSw0XK4NY10JNOBtoSN7k1KJMreNnAaupQZlFe0XPz/MqYikbOpUE9
WmSC05RArKobYJVCxE2UjaEkFdugSxB2slUB/F5d8/KwLX9cmfzsha98vjGyCHBUGnIzkPhLiiWD
9NAwOUeYfiz2CK+tMNuJRwkJTEA9PJL3kadrvWCC5UfR9nggDfd9PyTXZScohz4aZd6ziIaHS7aZ
CDXVhtiA3Ys+i0ywOnjtTrAhY528Q57eFf0Fumc8IBz9Jy+ZZCJWKCZqaM4wOR+MneJQzG3tlHvK
Hs9Xvdw8KevNZcIWSFdEPP3gNZ0TPvxn+Dl7N3Or86k6a+3Ft5gWxpz/5VC21RRQIDkAVUDw7YC2
g4kCpFJM4KWhpDvacmPJrgQR3woEJRgKpqk193hs+urKHhMSJLUNaUSmOdnsSs4+cUbBoiJUCuS/
7Pg2s3kgiU2/XVlkDmQTqmPeLrCYaZVmqbOyBzzDlQQ1c1SgDy197KBHBk2wyzu7laSgsmtCRRhY
lzOm7w7o8RJsi8Src1W8A5lH5yilACxsp+d2IyWvl81tTHujhwWlSCp+iMjDXkodqPxAcYdkN5lR
3bcqpzds46DZiWc4JVp4D7Pyuc8IfjQOhfyn6Ga8Xf0C5sbSMtIVyohf0KFA9znxWLlC4ZiiO2Aq
T7WR9RIrL/zLC990qJVVxoHNWclzBePXXiRKV2OdoPZ8jREu3vZuRqCVGcZvtVCBbkePxUUN+JRt
0aVlmSW0ek8Ecf3/JCmxWYbF/YlZJsoHjM7QaZ6RDkGndwEeEyNwdbOb+mECGpVvCH5AwYxOFD5h
ftpHXzK1+kf9LXJ5F8vWFwX5MnJaNEqBAmdiYFRMoAqRsWi1gzOZxBanv8mlsHXo4QAppZ9V9WY8
0IQBVEleogBSjjnOpLVH8f2yj1AfYGM5qvSS+cnpJ7JnY0rMdoilGhsJapJnZaxRTGjDzEnjdLaT
cgQYRJ5HTgDY3DwQR1N5eQyjsdiDtmoAKtVaGNWrh0GqX2Odh9bbCm3Q9zWh4gJ8MyZGTx1ETGQ9
W9KZeFORHkFNZAX1u2r6cvAAXSYrbxTO63HrrBFAv0CPiBE/LOvUXqV2TdWkKj5Wp1oK8ctMtBKF
c/NuBU5CNKDQwYQN6U8mz5iWdoTbLUh8QR3TmnHvAsJ5JS0ZuLwK+emyZ2yUehRkLiAoxXjD+Wyd
qo9NFUwigXQ3uM3KSn4qtMLpleq7lKn3FUgEMcCRXeWq8O2y4Y1VEtUkBLkpmF/P+kc9pm21vjOJ
B77INxEomDdwIVe2AA7Dm0lTOda2Kkswp6NtBF+hGL7TL7eMU7ygTohLcB9P2g/VKzwB8pcu1KHz
+E21Ezf5xbvrNw7AiU0macM9L9clRmW8rDH24tzttdK/vIlbyfaJCeYAgFy6BZgMJlRLtOcgul7w
uhDA7IaFERBLUWLXqLZU5y/sQuwRXXIcBOmMPBfZVCMpOb6eeCCasIPir9+9d1bnAqvpLP0DOF2c
4IG3oVsXAl4U/5hlE30kMhg/DT6XCznLftmrSAjNerAV/P/8AhpEt3uvHQzBgzArbXBJZMO95DY7
iI/yfsxWqevkxzAuVUxGVKUJ9gCZI4any4/PXcCk6GIP5fJaKPd0F/pXHoCQa5jxqzINtEYpYZjs
gt68N5v0qHqQgKzx2aHKs/R+sJjPVFZUv+OumvYLmKuEaGCcxm1oYDTuk3p+9dYKTTkSlRghUMgX
1WqmebLSJPMKQT0WyqIdtLaawQlYHfJFeW06gcdCIG/EfAKYlAlkM1JI8OKenuQp0vKwCgO6+gqc
iY46RgNVe3jsAKUcMX4Zi35RFm9V0O/AfWbXv8CA583mBByTIHjBaHrZzdzKj8EM3lW5yEtA5OXW
aefHzgZqIOR6iroV60DkC8wJ7WidNbV68G2RvsZPbvUh+p3KPXSxS604ml2EImhnpPsesla1NUng
67XSAfTnjdnEuykVpacYk6puWpckPOa9ZuKNCRZAPR4nu8LYz1UO+n6/1ytZsnRQOc4ASTSpK+qB
XtujbtTgupTq4SaZa/klECvtLVAxStyA89uwyBRAENicF7cA2eYNiCVkR0LJwjIGIwKtWF3abUO0
B5AtTr8WbazAWWcAKlsS861vZ5rQl4EVtsKEYcIRXHKG0CRXwhhEu0UTAlRUVHFxhj4fVGvMu/Qu
1pvJ7eQifmwiYXbGHlCJOf6pKVXz83KE2vASgN/xokT6RkXRmNQxJlMcKJ2qYi4ttKUcHVL1vZN/
jNNPPGotrlLHViA+scfk/ouZhaJRaiqCwR9tcIjmCC5Flyl2H+G9oX/nCmbQc84cxRObTDZSZwCo
hiNR8UJH+6uyMrRJO6t34OnIinfcuMOzR/d8dfTBH1xnyYQ9nTywY9gxOPLQJl1sqq8rB3/TXVNB
H64CFoYJXJktJCXymGD+A1saRL8j0NzKTeZddpKNC3ptgb1OoL4RJlQaxAPDrBOPwy6BzMnfmECe
AzgOxhTYJ4yozU3bAwAP0a3R60AOihmklDcMu5GWYh1fRhjn65NKRM9VVj2ytHd6XjiopTwBdMiz
s71fX3YYh9MhAVHKCRxAkfLXDMgXoQHt5OUN24iVYMYCtAg0A1COZVN6SRVy0tCvnpCPQcTtjo5Q
gVihCL8uG9p4E50YootdeXPRK2FfzDDUVh8gXgHONtKexVC0x0jhvIQ2v89qTfTvK1NB3rdDiWcu
qFQNSwOZIVjprNEs/v3WUe1MyiGBHtyZil2dj4YQ05tRHpxODb4nYvdsWKP2cHnjNkIrMSgARYMl
fCRmNeJc1OVcTPhC0vxbysLK6sL6Ru8Hv1KCAZQ2kHfvlX9/VGGUDuNLgDwCY366hRWIwdtRmlWQ
i6mTpaXpXY0EgZPWbvj3iRHGJXIQPRpNQFeGwfuEyjX8vrx1GwagvoCcBS8u4LvY3hbe9oNSZIgG
YIf/mIm676KQ06TbOj9AN2P2Cq8c2qA53ai4FbSmQ63Ba4lopVAHBwmhVXWzFaT/HoZPpST+scRe
B63cKzXG5r2ietIwLVrUP5OIs2Ebz9MTG0yyFzdYj17ARjyY+z59jUEFno4Pmdw4qfxTiUCIPfFG
2rdOK5D4qCOidImiMONqTdZVg1jBC2Kz9TE5OSAjG1O77ardZW/YIH4BsQDFAUBgi+DEMi+IdE60
PlIRt+dDfZO7f+S4y6fSC/l1Z/qrz5KFlS16ua9i0NipAikLuN5oQ8j3qnDqZ/1mvst+o1rqiKCW
5Sxuy9XXa2N2UTZjLUIBBg+TprfQOPYDTfIv799GIDrZPua4xiIZhxKAWq8VkFqGAA73w02ejKNV
TbhjjTC5742s4kSiz6zgfCfxqtYBjaYQ6dOd7CBmNCX0Sg+yZrHNOfvZdnhfxiVJPFkq3EwBWm2J
H3AlX6kpVyrnrGNhQPYH03JAMIggYjrDsKsjaRYjM8Dg7DZ7g1jKe7rrLB06hVRYwzHsy7t8ltqy
9hjPycwAzD4x7BnXwf14U9uh2/jSTrNqwEhyYLp48FvWdViDjOu0jTbkYgiD9fhjTj8gxsVZ0lkd
gbXAeE4XQ4gklXUdZRM66AgkZWRNlZMBhgMsRQE9E1t1ZchOhrIL2ckeOJHIMgXLfLq8t7yVMlfp
ssxDkET0U6I5sYTXNfpdly2wwYxdKb0uVsce6hNGL6Sq7sXhN6Uo7KIDl3osczaUtw7mSOAN1tSN
oOleN04e4EgfyqJzkEW8hTC3TdhgCC8PYaKekn0DTqhpiJ2Oh0DjLYS5bwZaXRIWWMHJQ5/XtOqB
V/A/i/rMJ2EZA5KlDo2Mnif6VIQykrX41bHcy87sR5wg/F9sgb4Io3/oMLBvKCESmkktBd3TqGQK
agZFdi3qRyNDGtrbUvJ7an4OHa4eKNNfdrzPmZ11mPyzzH9Ms4+rPDVqDAnAtHLbv/xQ9scjeMT3
mr348U6yEgf9hhahJHrP95k/Hw2dipvak4s26L8Xo2J/DHvThtBLKdEe8ZKAQHhucWYesGzbP7+W
y0TJEDlDbdSwoJa3pnaIoDOX95xs6KyKzS6DiYy9PtSRDvehCYM1OfoRoiB2Bi6s4qGxI4sXiP+L
+wA8gjEgA3LNzLmOjGQR64LGp3G8h9zpo5AuD6SBcM3SYyZxBkmcDE46jBc3mAqT3SAKXi+70Vlb
98+Sv34Cc+41SRjqBVP34Fml/fLYxZBPBLrB1+nDhC4KFLj0+9nRQM4T2nIOPQZr6pzLv4Gu8syT
gaJGqwIzKzhHpzEUd20lkRA/YUzA26YGo6cBSt1n4otWLb6Ri7ygvf2dVxaZqA0nzY20iQxQ2qYP
+ZvsLr7uNvNnNSlx01teskb/vUsrZL4z6DGBgatjAxNrtwBr1tldhUpFI3Kuic0zsloW8y3FoJLH
QEVIGIdnzPFYEBKxjGp2L3+uzRi+ssLGcF2vRwVTukDWo288KZA26DktOo4JNoTPAFGoSg8T6ZD/
yEXVlzOTswrOJ1GZiLXEWl1qBE43iIZratfoskMhpZCM3eXdOusmfB6wr+1SmcBFxCgspxK+Ntu9
O6J1AkAprSUGTu1MkMKwW9TGH0OHW06kK7jgdGxzXQMmMlRbGKZjFzLlmnjQ3XJfOgPKzv7lVXKO
8Kfq3SoNguoGiH8n2GpmSFdBzyWoW5cQjPUP0Z43k7DtHWCLA/IPzw/2AZk0Idr9JaKmMtdeNnzI
Ey8nP1MO//PRvkzQn7Baj9iTMVVz5CnGj2ovObU7+uCkzDAtE1Hi2eoj+h7sCowHxTt9Z4p7BSXh
x8FdXBlzzjyUxH8JV5DnRTcQFwX7jm2g3C5CoZe+SPqXBN04oMUqN37KBzu0KzRVeF2o7R3+Msj4
bCxF4jiDU8TDNnsp1FmMiTd6se0xXyaYqxZCKYRUXYBYJS9vc4hBXhFseiVkxdR0P4i8ttamOQOQ
AoletBjCO/2gSU6SWse7zxul+3R5y8oXBYW1rAwhFNNwQsvnC/Xs5H0ZY8NXGsxqD2IIEL9nSEEX
R7KW98FaRJuKrXxeMikkn/HV5B/S98sHkWubiWtZ2hfQW8Cnmw/JXf5Wv3SlFfoU0rPcNI3VQtbn
Q7quduOR5zScLWYDHSqWQgNGTR0krjPYZPX2YRZD2xx6aGRIINzMOJW47UO62mbGhRolK0LAUmmi
v3j6t9zvIR+qXiU0uoJGtIQo/UNnQdjoSt+1d8m9utdeQ1CZQncm5Qqdb+dyq1/DhAy04qBiqGD5
lKA69rPHeFdeBRbwYjtehXi7ZLCyRROBVXiSRxLKDflcOXDPniDZaBOXgAFPgDmOTySyQD+o82gk
tq+ylVkmbRoXvHRz6IcDRAoOI2ga7aLHEur1HkGdYkR6nBfWiFKJc9mn6dm8dJyo461WWyiCtswo
8cGljQOAEMcUhRH+LCZ3V5n0SVHQXo0rGiNs3SqeJEfCmBuVCUIr2Grv5Ne/SgtX+8kEJUDzZomg
k+wZMtWsb3Zt2h8HcgMttss7yFsaq6bQJPOYgwQXZ/N5eaz2uEAAKbR/BkAaW5hrBVqTFw22L62v
xZ3BrAZl7nCd6RitGxyMunmlPScOJRYGmemulbgyS/9lkRoa6CjLQ42Z8ZMlFCtZDxPDC66nq9iq
bunrpUQlw715A7eMs3Bi7Rk34WeWAC74/xhkHKY1pGxQJWQ9/ScvIVIDV9tLRzDvH/Nd47cAymie
bIn+CFUia7nlq1XQg35+NL5+AeNBBMocU13Bg/J6Pi59+rFAw9SYecIK2wW9r5V+/n19BIU5byQU
VbzwRTsMj6Or2c3t5C8Pk53eNchAyqvZQe7jBDf8/Ie3z2xbZ6mTsVBbWE8Sw5qlxJGXEZKC36Y0
ctrhPSiuYvkhzAo/W3I7ktE1b4DJUu/M4kchQdyI5DsdCsOteGyk2JsCxMZC3F8+Ypsp02qHmJTJ
rPLJXDL4QiTV9ixFVphy3E2i7nThY8vMfQclO0T9+DOhp8nn4g++fk3HPygii2DUONuhbeMUNs/R
t2/2f7zsk+lo9fUJCaRq7vBWAreAM5Wl1VcPE7g/SKrulKTihHveMpnLrYOmq4ylQg5wJk6l9VYL
spEpOZT9o2h8T0AF8P/35ZhbLcmGFL18eFeQ34VIInpeW58ewkvfjYlLRqzU6txiQZP3R6hHwVyx
7OscD9x80a48kIlGWdWZk7zg0Wyq3e/ehP6sbgStNcX1VUnUx8ubtt0lWVmji175hJhoUFVtsGux
Do2c3MXUtJN/GxoLTK0ueAw5yR5ncSyFlTyHmFmkD8ywlg9p2AM45Y+a4uhCzbkrOSFVYRJoVUhR
ERCpO4wQXpdVcE509gy+bc4G0tN65hXogBoYxZbOuVZGaDwOzQSvSK6gyX2QLIwPoyRQX0X+//KI
3IxPeISrGCmEtAAbQxOhVjRA7Q3PlEwr7RI3KDr38pI2/XxlggmBXZxki1imBpCD9MXR+ZRRQvR5
uKzND7Qyw4RBIddSogr4QM0ARuhAR4wY0FSSOWFoO51Y2aE7uvLwVs1jQCKwY8XVcLXsaSnYtIeD
YUkYcJGP/ZFX19g+UyuLTOQboHpjLB1WFun9nRiYYJg334E1OKZQfYtG5Ri1vVcPpjer4/WcRv7Y
NRxuLd7mMsEQSqCZSQQsutL9OUvBurIfeTTzPD9h4uEU1Z0EPicDCHFI7BbfQu0qVK9IDZ/s7xSI
DevD98ue+end54fty/uZ2LgATDVBpRiZ2iHbi255UB8BVMeDkTKwDjZV1sEs0fXoSG7uzEfeC2Y7
GV59WSZaRgmkZ8Ye9gePFgRae0GWSBx9V2C6MNvxku/NaPlljo2WRi1lbTbhJFaQia0h2ZaYVh+/
KdXz5X3dvKpXdthYOTRJrivUYXMJwDtIw4yBvVS/O+GXqtdW0xt/FzX/+ZAKE2PkCXNMY4aNpCNL
/Zvi1HbkRK+TLdnTTXTPm9LkHAcWFjW2pZpEULfBOGpizRjry1vDrzXFvbyPvJOvMLFmaCUMyFP/
GO3ZnhyQ8hwMEPKMTmNlB16iwPtqdNGrwDabRQ7JcSyqF/d19EtGTShsbhaSOT00e6Y54EzXfmLW
L5w+hQkqfZkbUpzDTWhHFs9qXHUBHtfpNRCU+k3ySoG89KnU7WInuh6P8WvvRz96n0eGzP0hTOQx
Q11NO/pCBKufi7H9ZQ8yZBjP9xKiO3pNDq3Lx9fY+avOTu7HY4i3zZQ4PEaE7VLK6uQwAQkEWs1E
6CVWZlZ5k/rxfXVEfd5GNfl3Z0eHaFdcc6va7GzB53t1ZZSJQuqkQeKq/lx+s0eP2Kvuhg49YsEe
Uah08g/ljRJtB7bm6rfNNc/veF5O6O9bOV6DnpRWVp9e/tmZt8tfAmY3Teh+za/q/vKZ4iQ8hIlN
JlAuktnAWBRGv0Ii+JC94mAmOGGWMMFIMcbRKGiGIFSGVeumk0+YH9eOcy5xklLeBUKYpAfcZKYG
Im8DpbcBUsuUSTvyCDimkY68iP7fVRi/XIUwAWnMJC2s6acaPOF2uhJqN7oVbHIrHUyo2Tvpo55Y
vON5NqTO+CfbCJ4Toa+LGYFp8oJd921wou+Ugk27Ix+tZ95XD5pfPZsfl/1ku7qwWioTnSBhYXRt
+rm1zRUUaXAg4usBlIS5jQLgfvJbr71KfOk6uzf3pVv9Up84v4BzLgkTloRcCqWkw7rpx+1v5B0E
BMDrBfkjMDxj8KR38ifKDqw60zd8aw6ShBeLCBuLlLmoshjmyQ4zdIiMypXiCzdCa2mPotfZfeWM
vvxwedE01ly4E9iGTKEaIDDCW///HguCq+zonAOvxMpbHNuL0UqxMHua+Y12ejN4GmbpsDi0YVDG
+ENCH3u1f3ltvHuGbS6bBlEMefhcHMpld4q3XElPaMK6yffcpXQd0U3+JIMpRN1VN9VD7tTIQncC
twcsU8+5sMtsT2aM0qQ3/+SdxqF18xsQhuRIgUN/2qcY+FZ8MG3YvSNeVW/zVfA67qdd/iQ6xP8f
5ve3X7z/5G5sQxoQ42DKE9x5xrXkhcfEiRzyNKECrdIm5i036eYtnolhlVT+3ztDuoWEEIQmI3u8
rp8FN7Wjt3qv2uQ9vi2ueV+f93BUmfxKxmSe0NJYHb9NELik6Y5y07l42KNS6nF777y74XM8bnWt
tkKT5WWE8zt4zR7Td17kxSg/Q8Jxl7lBYnO7CbwPycSroGwVEuVYYLKf7cWpPJqELzfoYfgRaj+8
1wzvO7LxKYREvZBifWr2LIVv6H3ZsmnXJLSatORk4tuV7q/bQGVyJLlo4r4GLZ7XYZS5djtIx4MN
Riu9wSIOTVMDi9JbxA45zo+Cw3NaTlhkGzUxxDrLZMbWfs6cQdQ73Au7bsdLxXhmmOQIT6ip1EqY
qSSQbyaPefECpmZrIbU19D+q4GYJOPGeHrYLkUhjcqXWUKMyIthXudQsUorWwMOW8j6dxuRIBepb
YUwXJfiLF/vVU4tLNN213nAUbNTID6YtHRJfPGIGVdlzUybOqdCYcDOZ5jSKKszT7qhGle3wkij8
3gEqxDdueJ1+3idkosw0QWM+pxdbcRUcFJ/guThfYRJ7f/ku2+5rfx0IjUmPRmEw8MrH6QuREuhv
1fIRTK+1lriLcd9DGrbR7VKKdpKgWRzLPJdhwsyo5XEuJljh4Il2A2hrA6XLa0g7WtAn3lWpFULm
+bJNnkkm1AhZptZFDJNyD51cs3HGoPAum+C6Kf2wq3Btls0wh/RhQucLUnc5Du+dn4PtJYSiR+8E
VumY39Nb+Rh6+n7mHEPeZcFqPKoCZoprGrtbcOgQW/WnYwVKwx6Vr+IwH3kPXc4TiZV7hM5yIRoD
jn294HUPelGIYthT2liayttYXqqnMyFmLHtFD+jSOqfYk8yCzoYPHridS0qIa4BWa/dyf/lbcm4m
lk91LOKoWkRYDIvWGofaLpaXyjxWymAv5q/LtnivZ52JL0KuVEVv0OV5xb7yJl/e/7mNROt/aN/T
8MHGawNE8JjSgHQERCMYL03KTADNPyCr4INVFM0eIMYMIjjT0pTRFeNYsoYqsAtpvDPU/mZsRafT
46MGLrwJPNZu2siceHAmqEKfh+ufxBzOGf9+EE8U3ooyErEr3MtKa4vXcm1pv8IDcQZXsTuUVGOv
d0CkdGxvtdcWWvCcHGEzwVv/EOYEQ0Oj0TIJP+T/kXZdS3LjyvKLGEFvXunb9/iRXhijkYbee379
TbTO1XChVmOPTsTukyKmGmChUKjKypytYsOVZmRJ38Qv77OrusOP7o6dFVw9tSuLdFowTFloFAW+
BiE6rABNIRmXcFS8xQHzxlfWq+lqjFrbo/KDttWkNB3QbpNM41S9y/eto5Vm8ojxtkNkD6aWmqNk
kfHAI0Egsh8LlzbbDf+j8wU+6sR5aLDHg0vE2fonUqbKHip/fI6sZZ/Z0062w7vWXSwFBYkCNSTF
6p5VN3Gw/98h7jOazLvwWjRbbwuVYXClUA6lhB/V2fNHjZnPxpSt5ktiB1/kTW1z6q59JMUR4S8K
TWu71NEvokIXUcICAFTWt3VXP/BjfK44xcW4MuN6uooyWNui8gqpCZuf8G6CY9NeRSe9K8BJcVZt
qCQ40lN1JPkvd0ZziOl211KotW2y/6urcRDmUdZTuHkRIz/EBAbwtg7KkQfSYQaIw0Gh1kls3Rbh
CDIYL/nHf4HkY/0KKvQJ6RTUKvkVI5gZhT05aphRc+Pzv6NhI2HrlqdTYW0a6qqfRGB40nwGkEjs
3SGsLSMO3dZYclPgiwMSLFZax7JKxbBQLrtIHmG1dVBrO2svka3cK6CDNMngYYdihFRYoPax2N2w
P0QX3CuSBoFO/VI+WX1mpHQRGt9ICpC6gvoSaV30gOIiaCg1vNKHnbjpnH6T22NrQfMhcPqQcZX8
wck/fwHtaE0TY2wLv2B41UlFaKflZuvmd8Yxtso9afBifCK05XveZ/Huko39/XN/mqa8q1I4aGyT
IvwioMwO3o08vOPjXdSU1lT05lCcm4WRplxNHaBH/2vDKRerpCLVRNL34IHFE9DkgLw6KUmAysCv
oVVg305VrucOn+Yo3+KGMgjEAOak2cDcJ3Dx01sb/FXTbLUqusupVInWA8mA7Os47AskRIuXb8jz
nKR6rCLEb2PJP7OPX4u6XFgrpzXSNEDvAtaSDVCoGLCLPQnqOI3X+7d3j2mJymOrsQfFAYfLFwWI
I6QWNpLXbsq/RA+uN5C6zqImKPqZYHiSBEPkesYDb1Xm27jk3xlLIj/5htPT/c0JvegkIA5ISo/y
jwgSGfpJdEOka7HLfImT7OSWNeoK6/S6EdUF65q36hbv8A1h7eE8QLEtViGF4ep0azMLwgq9TSxM
lh9DrnBmtbF46evt7bvaolh/KCpmTOkYcXEEK/Fz+ja4BrKO+QOLQ72+cLtd4M6uctfukQ4qkFTJ
nOQuYpBRXB03Xf8EKoToRTUO6s/W6eg0j8om28h4P5ZbXMsQPJifBD+wDavFTBMOoEuukdEOreEQ
OYMXPrDqZBePufWNqRhT1cpCmvOkV9RsGvRNQNGEBwEgv07/lHu9V3vgmfdUYCwI+2B8SpzeVcE6
LJogMrB7K7rrLlTLf/k6+BUo6C6nXC7zIpPCTOtMtvoGOGEOrDXS1K1kqT7wmT9YedMfngefJql0
vY77rJ5ImZ/3io3i5lsUFXzFgWbbtthyZ5b67NXJi5Uz0I3PqM0KqSbOMOIBNNmtWXsgRZR2uV97
8qbbNk6vQNhYgnJzeZq/tb50kjbcJn4JC1NjIAP/8Cz8XDwVxYKh5bhoQYGKzLlN39Mtr5qGC2VZ
K96GnvwlcVU7fowMvBOqyUTfUt9BuM027PSFcUyvJ46fv4RK040g/s+FxG8JYWDk1vetldjDS3Hu
0E/UN5Ufb6CgvR++dgfd51+k0WIeVEbwo5uoOkikgo40pWun9LVT4FUAh5vxE7Artdntetfw5g3g
8Jv6BGWbL2zJIBKMbpxMmcqtQjDPISgi+kLM7x4ZJqiZjezUq82Gn8S3iR9Y2Q1r26no2DajoLUa
7svhFb1Le9DN8tCg7jrbiA4Y1vNYe0xWcGuFVCyEgEpbJaTBw2cfhvy1m0KITOfQjmOsjGWHinEN
aMwrlTQDxGKnx6AFGWMzBhUKCjaMQ8RISukuKbC1rRKS5EZPq00rFt+mGIzQsejnmOfUhcGb6mQj
qum32yeGHIgbG0n3SWN9LPmmwtEdtcGc8OiTc8a9dRVTsApVdAdUxgNEC8m3ah3xQIJj66V+gdZj
42emsC03Uf4vpsEYaQHd6uQGpPiQv0C+M0h2INcghDxorNoqK1Gkp25Dra90BVxarlGjnzJiDE58
NwY7VFAn5yJznB74GaSdhfx8+7NdJg1ufTcqwQJtrZyIZHmk1dGcs/f0vvqObosnn5GD7/s9b5OS
TO1ORwKp7CxuA23F2z+CuXoqzszI8qSyJm1BFCq6jeCraIEITsaUq7w6U0kkPw0DlVDCTw03XqX+
ecwXeUauV1HFw1jo/bwfH/M4dSpJ3QKUbskj+cqDVYzpk5pwL3HfbXtusGqMsnKmqKEHO02MpPD6
pb/6VdRt01UggZFJoI/2vCVa0/fYGXyS6UaLORwyjwlPvnqzrAxSX33IC7mcJWy4EN8nzQPXbOPo
zpBCN8zP2tgD+WSY7XSGKDrrU189TivL1KdekuY/QCuieSID+xQAuBch3SQQydDKvmbe7N12L5ZJ
6lKpszYFRyzOVqV9ywoIvBDaXY2l8nr9Zb5aGXWVDHLQJ4qBPSV3V4uMRX/szOTYmCi8+KyAcRUG
vXZk6kJRU4Hn6gIuI53SY7SPHodN+TX2oDHgNrvyVUANXT/paK811rgbNVPY3N7Uq6nBr9WCDv2f
B0ke2kBDloQObQnaN1UMjwuXbRMt8/RUfpZblVE3/cOCIQSnQNYTwuTUyZW7Og+aCV9ReyDFxNQJ
Nvm29PoQaVn8FOxlDAeGliRjah/gl2/auWQwWVx/ugmfv4A6pW1RCW2n5yRUVnsdI1rpi/HAZ+gZ
VKfc48/aUX4YnhvH8JIjOv0AiLDS0quX7OoXUMcWtcxxTgvswZRW5hDdacX97a96+6iACemfXzWE
BmY1koSvFA/Sch8sL6rMuMavJ/krzxH/aUNUaiFRyDWeXK7wYdeiMhKce6//wVkSgPuhlbuo+oBV
LHO00SzdyNGPzLcda6mUP/Wp9p/clnQlxC05srWXEv1N8BA3VnEUfRa1Bssk5UBLLtWDQsCBgYpS
ifKhaLwV5izOggtw/rcrfbXBlJcAtJQskCggTzrNDDzxEowqN9iMB7626i16HPa01ZwU04bxo2A1
GfikRDNyxl0JEnw5N+edhNR0x3rcXq8Wr34ZFfzLKFH1hkx//iSTiywemJjcBJMcme81nrivs505
kYrHdWWpkp88/RXg6TNuijx1GYRBoP9E3w4ueWEkboOAjV490TBC1KhM7fH2kbqe3KwWTd0LqS5K
QD3hq5NZKmVHem5gMd+IPqunxQrJ9JUgNmMXTDhYpVg6eRTYsvQMKQdrCo4GK1Bcb5x+ruqy6lUi
lfESH4ZkYBqraoHAdOY30toLSO8M37XfJg7K4Nz325v5hxj8//kbOED+GTziVO7yuYIH6YepNLUT
stW9gQuBCNnmVmzFeHxg0OI4PHN3uPtQP2Y3NJlrpyJYU5YcZvDwRWtneZUAECoPwXflwLvoV0Px
S9yxAsf1Jsdqt6lgpZcDr8UE1xtnZrvtXoM7mYAR77pvgHpVuxjwgeJYnvnI5JkTT3+4eT/3nApb
KiAuMRjFSTwBjhtD+ECtG2i0gM/JC5FxEOgC9uLhyEFAAl0Wxr179UG7WjsVzvKwK1qdDPVmG/I0
6PyfSvas4ERiz42oeXl9rh16ScNBHbHFTSKbonBaxh8NqCyDMbJu+zAjUfyNFVVJ+SWAYhyi4AmU
mhfCshQf8Cd5w/8a8C6utVpXWpaawRmICq0DoS8n9El1t/JTgBH/zXDq9Vf66nNRUahPNIXjA+yj
/oS+b36f7qBMihxNt1s3SrBOqFufoh9MNBTjcr3cPat1dmInZklPDuXHZIPEE1NXxiEuLQ2cH+R6
U1ugZzsWBzvrY14Oz8osD7hQmZHtRZxFWgoRNTvHaCnvSkD5S4ykm5y0Gz56iY4rY7OGKZWJwIMF
XoDQdGOG0w+Gc7JMUJGmano5mUnDTzGzjX5Y3OKcbmOv+MB8yivKrt5fEW+ubmSakqAshEIZSIun
eRVcwoeVQR7nQvL5wmw1kMh8awOpWNKGYZsJM0JZ+bGcWwfYMqf0dCjnorG0DTCHIz6I36F35BCZ
wXqTmFuC9K6s3pfOwbHC8JhhszbgKrJ/vQFUViQvsjIEJEFoHcnl9qPVgxDzRdv0qMiDhtOOCrQd
NEvaGceOqMiRkYfBMbbGc/Bt3P0NbnL9a6gESQ+0htMJEG7hhdAsoyoz+7BgODIjpl+Ua1aOHDV4
ASwKlkzmVH7Ol5MGNuvevB4Tfr3YaOKarC+mHGEByLdMBTtYZ86LYWbZ++0zcz3v+rRCpQNDkg+j
SEDt7ZQ6ZbAX43u1wK6hXYSKnn3bGGtJ1PnE2TRGzHfiDTFneAIKZt0eyoBl5Q8pzueaqDs/yLO2
bnm8dUk/TgRV3oj56sDWrBl1uQq4OGZT/vrR/LRIHc24DJWlDrCwfgsSGL/A4EO4h0ILprjZaoVX
Aab650uahkIvYd9lAUfW58bHxV4eIdGyWXx0PV3+VdwDEaUzNbmYRqmjNfVaEGekzBnt5W1kNQ+5
HzulBWlIzIpuE7PDnAdzY6/nNZ/7Sj0/oHeZ5AqpGdSFYWngaZ7K761wbLjGvO2Z12+OT0PUxa+o
uda1PFaXA4GQBI5esPg8/pAG/zLxG+I5nos0ifDVRkveqnfcSdoXD5Gt73sgGj8KU3Y1QANIva1S
GFkbY3U0+nlQKjkDKxDqbcq7BB3qeGbxGjI+FI15bqLsP/tXdKOZtt/74GmKH/nx9fZnYh1tGuk8
GVkVtPIl9pbHKgaDQeamB6K/BGHbzG9Ps8+6d1meTwOejXgcp/bS3nhon7NzZqOVampOuFG8CdCl
1GYT9TKdhQoo5RhFYU/4L2ZMyWFkDjgf2Um3EfKz5S47kiIPRn98VNEYIfoPL/5PN6Uu9DnoJr0X
4Cui12x65BZoou8771+8RBlBk2adjosy6FtiaXJ1SLhND4QEo3U5r/7CJu/6Q677uS4qlBQtINtI
oAifTn0aJ3/KQS9/bscvc1CZE/c4ZQ8DisFiX3it8nbbbRn3nkZFl6FuJgQvHH1lelkSkFHOIubG
GEaupyW/FqhTRW1FXLJWJOlh8p+nZrqBbuP/mpbQJLBBwMk/rzrNeGukp1n8MErGShg5iU7lJOoi
xFlPDvkcQ/jise9nW1B2fPBNxrzd7S/zh57a565R7o6EeoKmLXZteI/OE/h16uPoEbwOmZeaXfQt
Ez/z2f7I+lrUdVoLlRb1pOWcAIkm7Tpf8pCtey2j/sDwPJ3yerCGZPwEZnNXE8DUW3wbhcnkAyaR
OSP865SDB0giJYVQeUSb/A0jL+oP5aUFMBr6zZODiaxxL+6Lr2wIL2N5BuXzRifU5ZjiYCVzeFrS
7FnmuXt9Uu9uewnj/jSEfxbuulTTR4E8XfX6vet+8NPz7b/PCk4G5fHFqGVKSLBD/xEqQVHOsN4J
LU/s/hVqBAqTmgCWex4yuf9cTBM1XGkYxOPB7x+Lm6hGx+ukGn/1sPhlhkbFiqUsKZ2ITyOGqcX1
z73Wmtx0V+UuGBEZ20f2//eX8act6vvEqpj2BrlJSJW63JbAucWgUkFRytMZLAXXz+2nKepLdbIe
9bFWwBRv+IHx0Yn3OveuS0+8AaJ74ZzEs8lYHfmTt1ZHvZoUvmy7KMfqMOzihLv2KbrQlwJhvAen
7/+4PnIUVo/bQauVKSS3yM/HbewRLAObD+F6wPjcRiq/gXiqGAqk8iQvh77ecxAjzZYvefrI2Lvr
J/fTDhXei8oo+zLBwSLZTGuh6Wr1nKldGLZ4n9sbGxZJ5R/SxU+TVGTXyjhWuQKOX6KVsM0eCYVG
gg6R9DXYp/t2Pxxnn9XevR4HP21SYV5txbSMCR1Vrb+K3WwHHeSbEgYn2x+i1KcVKnIIHBgx+Ror
S/F6t4dNfdAfCbyWjOKgce0wvh3jVNMA1iwqoToswRV7bl8Kvan1UNZ+VQreLCrIgbSQQplTaAQ+
lToLY/KHtsGvpdKsPaMCXfiigN+0DgoiXrgj9PvAe9j1QTwHrko4O87NIdtKDg+6WVbt57K2G2ee
RrYOKsbv1fByDMFZDKvdLtyK53eA71AIGs35hHNpjXvjmFrje+fMADrFdr8rX0Rv/Ch3nY1RZTf7
GjiNDe4AvBS2yrl2WDVdxjGm6YDqeuQ5jmxTpHVWnmjOooxmMr0kWc9I1IgH39oQKi6lKtelBaEy
UdNtOg8EA2Mq4Batk+cBHLQlCxHDOFE0fJXj+3nRa3wApb7jjLsgfFvSv7v1P52MCk6tVsGZZ6wp
2VSYpCWELIQsg8y1sSma/9Db+LRGxSVwVQ6F3uL0Kg/dfrrgUIhDi4+oilkiKOJFs3liOTJrG6nA
VHac3EJOGEV/+YccQfJJ+QhYk0x/QKB9royKSxPG82NuuByW6rG+I8FWNgsz/U6EvkO2Uh65cG/4
Io1S1UcDougEzWP0mFZLnzpMjmXllwIIcw3s18dMTd1xelMiV0pFU1QYIFnWl6ThqrIgKKVAigM1
5j4B8SZwIuB4HozQ1G39AVMQ+wmK9DuVFZGvP8x+bTQNYu0luagHstFgsrnXPQzteRNEzdIUHJLk
GmgsqASeqicWYIxxi9Mw1nbph6Igt7g+n7QcguepwkqyGJGMxrBCKkJWCowHuflzekQr7AcptvAj
5hClBgOemVN5CG3dE6tz+4d6y+eekhO0SrggsotaNalLDK1kzalmxaE3TY+jhNmu+hwoDXTYf9TV
K+NyZSSVNFnPUgNgymnwobY+x2VuSoO/8MegyXHNQowE+LTZz7KHPi5NTmLt9nXg7ucbhJ7qbzIp
S6oesUj21C33mn0J7uojeCCgjRpbtWRlHyOBj07HFGp5kBx/UHchwAmMPWDcKQoVnOQuTbmZvLp6
K0dGk1vz07DnDyVQCd/IFGik2+mX4RC77cNf0kLpqz2golZQ1V0P/D5JMQgcRPzIvkOzzgnOZAS1
3OsngJsg8b1jtewYIZme4eeGUZWTAXsvZq0pjqc2G8xCYzwj/lBX+eXWdPeqVUQo5U14J5FpGKLn
hiktjEznVujFezQAPwqnssD2+HcjtZ/bSg/s55oxlDxB6KkHQl/XPEyd2QGjVaCECsHWE/9Kxmrz
h0S1utIqvzF8inGuaPKfKNaLXIb8DKr8Pxl2cRsdZNsACB1jLoyHLyNo0VQ/QdpCcTyCNtKQtpbR
hL7W61bdaN8DqX9nLIyRjatUnAogzN1W8WVhM2DerSm9dL6w5ffkGXXbFstDqbwIdJlKMJD+XZ8+
xCDAiafCykOW/jPrGlWphAjDmUmkEgIc0Rv24wL/iOz+C2EXIINJYNGEiMGI6HN7cYwCgkoFnVgo
G0kgA4PFUkMe50lOoXKIkROJf8Vyx86fYo1hknF9qlSkkYWQH/sQ+9nk0WmE4HkZid7tVTFM0M2t
Je2nOCLN6kF7D+Xvvby5/fdZOR7dwtK5Kow5gpCBzo8T++OPyI6tF8Bd3wjtDOs9zfINup81yWiy
ajm2rHVmJ8CEDsjzBs3k39u9CoUL3ZlQjWkOLKFgpl3pn9mAli06jz4h9hEUkfWxQK8JEtcBWoMi
3ncFSlpkZI7Z9GFELbrFNfONNscRPl/rtBmY5gRkdYs3go/x38Cs/gCl/XU5aFQsEYMQ0mQEB4CT
Z/MOBlgeVQ+EKptik/rJCYMbLSKmhLVWIZAVrGFp5i5TAWbsohnfF19X9vJd8pidcx9ELlizempf
802C6djqSWIEa0ZU+63dNZZB2pAG+pSdRtEf68KUZt5knBPWl6TCi84J0N7MYIWQW4qW9qLdE/2f
+tx4o88qkzBiGd3Xmvi85wrS0iZ1Vwy0oVhIkDBMuDvx+hsPLrq1hZEKuc/I91LvdAx7E9r6Zqc/
IEECRjb5ynq0sgpddI9LKeWg0MnoNO9Vm/5YPXQvQABiVttPtvW3/BvjmzG2ke53xYaU8TEp8I5W
8hhs8cBp8J4D2v2H/oV/WCBtNB3Ul+RedcEZ6DCMMxyGHk0xukKoBhJYow1YZuz+0Pn1K6gRIaWG
chKjHcV4QOpUFadLm0GZSGdPGmpItPWo5J0TuTIF/Ys6sFLBS4vhlttQYUaW5hhDL8hBiTCffBwt
wrHSe0B2O5WTRGazmY/x1kCTCqz9jh6b9UPmQZz67YJmdVnPZ0YA0KmokyXcKIojvDiaURsGPI17
K3tGkGHcwzqV00xiBjEkkqXx2YM634F2lxVgGHkg3VHk+7pqJVJGSjaXmW5v8ZQtKVmxyd9Y54L8
++ppPCtVMIQtvCVtUrMWT/0Ymd38rGqT2SkvMpAmSszYP4ZJuqEoLHkx86TSwG9jn0ioEbw2G9vH
SmfojmIwKgrXc/hOs0XYM3SwfHu6TfBpnQcgPLvfzHA+usMItsexXFQsrO72QiHZBbidkuX1djBh
GaGyl7mPoWxA4NOQ3TUHyTekwlwGxgwWc++oICL0hc6hA0CuOIy9PtRebvXv+oVSI8cBZpUJWL0A
gwojGT8MsUByMpJ68s4EbCtys8UkwHBQOvxonMkZT+npbXar++KOla0wjrRBhQ09iXmhbmBebp9m
Fe+u/vH2VyN/4EaYNOiYoYmdphIIrzB9iN19lpyQDFp6cnfbDKsxZlCpSSBMuTqRcjfvNUQdtXLL
A2oup5pII3ZAZ2ub/MS8y8lfvbU6Koh0epRJIomIslce9TcoJAT2++g2byVKSzOZ2t0WANePTD7s
2z0cgaenTEUjC+JavVzrg61/gK/JUw9Qof3IHSC4Xd4pTpEVnWXoKCfARdegjAnQ2SW8Z0D8v8w+
yDwzR1rM5QM8nhaILY/KU+Wx+mw3Dy1+Jgn4qyjb5+BUGCqSXHH70GhMhfdLmdE6vBlWYYMkISsb
XCrqXUGqjSRRlPzUa5zIz8Ery3Cxm2cFdqgAVAaQeClm3PidO1zk4CLUfDAo6BGSvgyMjCwKmts5
BixSwWjM1I5LCBic1HuGjbQbURIf0GqewAMQW6Gfg5moBiUoYQQIXTJQjZXjDScB2hGAbl5kVN5u
hyv8IipccVIbK32M70nC1UD45tu7yMWMOsrLtnAAFQ2al7wNxjUe0hmyZ7AbJDfTPPwEKmR11cS1
FYFDExBB4QogFu4c8r/skpaMYSMCoMXFqhvdjjCwS0UyIRDAiJBd7IZ+ignJ8YnMV3fb8nHwqifQ
GO9YLsfyOCqo5bpShgvJaBNB2vGL9hprAiMnuf0cwbKoEGagIp+UDUkcEULI0Af038B19e801xlH
lZ6NlHo1W2oSL2tMcnRgAhTFR4x4mCDRqQKXi2urbJiv1psPPMz/UDGIk2c1BIjnQjX3JiAQEpYi
2SbJl/AjZOpRMD7aZcNX4SjigjpKCGXFNLVmJd8pxRMjEN3MkrEgKhAVUjktMblTg8Ow7zGlAyIO
1FLIRCfrBXc1fovE2xVDAZyLcvqOX6ISjTmMV+ahGfWNKQSBxcZYXT3TKzOUoxtzzhddgloz7xEB
D3KyyXA2BM6znXwa7eK+drvD6LPaFVf9cWWXcv6pmecxDmEX43dgV0w9TH9v2biu6w2LX3Yk+rbO
ojrhk+rSsKg2UWWmDsDWYBG74Cwwb1japCvf+qxX4fXTvTJM+X6g9n2UChfDM/SMBZ+Mk6snIreQ
eYbPcMyrz/2VNeomHoKJz3rSMiCUOaKTuRhJdfI9wXhpGxbPxnUY+8oadQySuOJzRcHass2wUR0C
846sECN5hPCCt1ubpO0XpmSbsc6rEWVlmbqXVSWRG6gwAO1wUrf1dtrlGDxboPlN8o6CTct5NYle
2aNuXXAvpnNPcIHB1wWiMvW2BPmdcQw9ApBSXd0fUhNmPcYy+WvZ7cosddPqiVSlEjkdZLwZL1a/
udyyyZZl6TrzxcoSFWbGJYqHnLgp7/VOsC020fd4Nx4EH9nrJcni7vBBH9R30kAh1Ivchg0bvJ7c
rH4FFYWUVDP0mpzS8K2DSFZGsmgXPAgvoxffkYSLwLabO9HNbfFbFDJ5Nq8/Plc/gApHQq4kuSzi
B5ANR6HcJsSoGTwrP+eIECz8Nis60NdxOIG7OCF+le2TswSxbSDT3fQRzyUUXP7bq0TWNUUURF0z
RFkVpEvdfHUv1vrUaW2kKm7X4TWCSShoA0NM7sdtpyXfaP0io61QnpRAcUufW00BaOy972OMXORu
VGge3961eu5VmIe6bZC+umiDlNMsUTbVeQyDaj1ZFX+K5gIimnu0GU0D/GS3jdHX8cWYKAk68NWa
Kl/umfUeTtOgLQH2MJU8YwogezpYrZ46t61cMqLfNnFlhloTfntdTTPWNGuBO7UDXowa12+DVOWd
VtBssIdbYpxAR6eVx80YJM9lwP+XfVp6qdRZGMJAjITJgLtkYLStX3hU5BqFBRahkzXKCj0bXwBr
1ccGNjTSZ1NQtnr0dnsv6dBNG6Au4BbaGVNeYhmSHpixnu1n6AHLNYQ3J9Yg3lXnQG6hGMBooc1L
3YdD3y+KEQSKWxv9JmkSt4hGr5PLzX+3IpVXBdGQdFXTZXCZ0FNy7SRw9dwbC0S2J4wPn1XN60PU
ycCrftvQRXh27YbEEtajSYaGqKHTTxOl78tFFGMe48M5xgofobpmD5jTHJUZk9f5wxBkd2DFgpdy
Pg9g8izsK94dqnSrF3iaxcDWhJVbhZkXJaIpLroPwKAjT/K+DbjjGOimjsMa9bJhdoZhpUpmdZXu
BWNvGqGwC3L0YvnSYqyKdjlqVXTQLXsxyeo85N25Ud70EgVZWZbNrNvp8ocozRYfeX2dHGaj3bZK
+jJMjV+DN19MbHEIfygYtzRT4X3KgLxN22YTauWhniun0L90wduYPy8T5E4DxTKiyBLbxOr5yVT7
GetdzEY07tsh80vQCjC+Fu3ol2WJsmYIKi9D75145yo0SRUnxRnyeDdEdAofMh1cGsqXRY0YwYll
h0pKlByFr7yDnc54W4KN3NeeUGqmwk2MBf12O9Iroq4SRdAgFTwXvBvIyo8+Bn9MCFqqzqjsTqm3
0RCJZiFXIQYzwD3TZ6FXpi1nNhPfe7dd5rd4TH6JruuigWtTxnmgfklnCPwU8iXvygmg6r0SHcOs
23L9KJqaHuzLKt6OdX1StfEhK41NNCULY9d/m40lP8EQDFFQeE3HF6bC8czN7VCnPTbjq9IpJim0
cU7jdKmv14cGeuJobZGa0+2Vk79KR4CVVRoMq84Gn3QBhOHnONiPcvm95yW/7CqcEHEzhktox9Vy
Vlu9Y318+o19Wa8oqorAKyLgitSW64GBuyHDerVTtSHcGxDGeyUdYVLPvb3I3xADtC3qug3LJp5m
HrbG7QSmlDH2B8WX0Tr0DIeg7/XAS2tfVj1UsVlPmWvRyFitk/quox6g45EQ2xDdmReLoCTBFGWV
gwkomy3uYubcPWu99KWrZHln5MSXZK8R7WjA8L01PBAJEtkuN4Ow4UVoghP9wf+aS+Gy1Yas8yqG
LHiBRt6HvZAPMjijXKHrAIhMgs4sUgHo1PgsSIFVJ8W3UBbuw6i9z6cYPyLCXTMW+cg40le33QC0
ABFT1RW6hCNVCUCMysi7CaCZFUCELLJjlgHy76twPCqoVIbJBOatMHIEaWsYkc1wW/p5+HMvP9dA
RfyC03t9jrCGvP9WN8NWzAson22W6TgHGIPSWjtOdJIiMs4mneLDLlg1FUGQsXs4nJTLFvLMZ3O0
4KbJDCtAqzEACEWtAS4StkryvdZYnB9X9nJtkI5CdTeWYq3PiEJG/4jEow0tJdeKjhEHyH5RwU7k
JVHlRURZ8TcGXqOfq7nrVOynCtncGPpqkiB+6TgkWLe/3G/U9pcdlFQonwm6wSs0frYDUqBGjEdi
BfwsaRDpxdvAm/MZRDDhV2lwM8WLTrwG5P3sinbuIgN/7BI7g5oFb2PkUuyOWcHIlK/dt1j/568S
/+myKEEqcx8oJBSpqOXAmTwVqhZkUJXwXN7eg99KcvQeSP+0FnFJoGohdluJCJ/TVgNKq/O1r31l
qoXVfdMswlqXfBU4k+tZtym5PX7/1J9LpU5no4wNROXwAQAbiaziTBCAGOI7SPfktc/boPi00cQ4
GIxH1bVr/B97TJ3ZtGwrTL1h1WQqCKq2J1T8LegyowUYfmlPbETqbzUNss8Cr8OdVclQRXp6ewi1
uV9mfFUyfcyBEnYoN5h0A2xMsdrIzGuHVU26kjSIgoRHkCbzMrJR6smVyVIVt1wkkOsFFEqkHwhG
N59l5tpxxTnVyWvIQFZEOZDRlfVQQEPebXMR6fuxEgvoAD3ddlOWEcpRoqUqpklKBbfnOTOdeEuF
uy4Ni3z6WoRbr4VyCyERBDFNsBZp+THmIKdjPuau+8Fqu6i8HTzukdz3OUwI5gwMWnNSE1tBE9rs
RfMnJqqR7du7dy3TILH01zeisjh8ti5IM6xL9gKwu8bAXMc+r6MVTop5xrZEAokOrl1XW9ZRu3bE
BRVlLmRX6NHQiEwIDRhalheCmxDe/3xY9h3AU2YblY98GuwSAbR7jNVe/YoGqmw6ejV4gVGrrfJG
GGK1J6vNwZtoG8s+gQhR4wSShbGXyuvCfzP7RxydDmbCyiyVvupyGOTz0gluDh742Ci/I//6Go+8
XQtzbU21Ahhlk50rLYmsdGgxF1Hney4ROkwV5N7tPfithnsJN6sfQyUHTaHMcSnhx9QfyntxjgCj
iU4aqL69GnEuttAmLqHFnmyVbebkp8zLmTnmlRcqbu9fn4GegckAwB9CHT9B9qpHcJF13zEiktgh
yDPPFdT9IOF4J1d2nlqskMSyTEU+PhfSuhbJ4qGOMNWdWWmNnSaJU3MTw9muuvdqkdRlrQZlVBs5
fA1awhsuFB6yvjskAefMSfw86jKT4Yrh3PTsSytLITRXYTD4CtWOZ4KPMiz+YdguVuKLfgh+wNuu
xDJI/n2dQcdT1pfkNOWGeozCYQOcFgO5cvU6XrsKFXe7bp6LRIINIlRcAFEAwNeOoHR0hMTy1IN5
27+9qutxePXhqDjciK2oijN8pBHs4OuYmcE2xZuv20bqDr0Vm40OvHofryxSYYnLi7iJYiwSQdgr
IPcOokb0H1lgrGseKaI4IakQ0NUNOqkVasw2XPZSRrxVlWNuRA4e1k7b3s8Lqx7yW8eKxJm1Ncr/
5ZavJLEeyJeLjyJGOtG1siUTo366VxL4Xojk2bgLZUxV8CZB8c2dA4kuEGXe/qDXzvz6h1BpyMgJ
IOetJsFd5pdoeh5LhDQu2TOLFKztpY6DURpzOGSwEz8jZc1LJ7NDx7CWLahXhsZsY/isYgXfKmvk
zUVivPmuuu16mdRJKYqqkIRkRFsZ2ABAOJ74xCHs5I1JJstL8Bawys/XUq+1ReqgtFWBAqCBLxxU
3zkoa2nzth3e/7ePRx2NLJrmtideJIGgLPyiJ7OvFNC4T+qn24auBbP1Yqg7Os8XVWxCGBKjuwxT
OGPIkqq5ul26JIu6xCv4j1oK3w1cOavwjzZ7UePOFNp3vWf1v667wcoKtY6hW8J44WAl28zPXWXi
8Q92SCjCzKAVTiQ3tpkVMnKS6fQGi/q1MCqjAH5iTKAi+3+cfdlu3Dqw7RcJoEhqepXU6sGz49iJ
X4TE2dE8z/r6u+Rzzo6aLTTvzlMCBEh1UVXFYg1rqdiaWoYakl1/k96g/+XxQ3r3XzEvPsPKH2Fi
7hB0g1roGoSper9LsH+PlCrvDHvSJIPOks8lRkvsRVjZXEFQwp+a8isdb1SAUv+F0a2UEWJkDu6T
Ji8m1QPClZOUT4b17bqALSUYW9pQpqnrlljNq3OTWzEziVfUsV354RezPYLxVzIit3V/raUIgUDv
tMzvfAvlgHpyWKz+MFJssZscewO8jlzmN7dJMj8kVj3vr+u35bVryYJPYVmgmocakg39R8FuzVkS
fi5mGhdzY1w1mYWaPnqGwuUxczPgcxcsUXX2zJPupJa3jAn3Ox1DDtmDfsgepGuIWw61FireJNMQ
GlQNkQ+8p2CLWSrO5aGuMcpCXXmFezkj0X3X0hYbWqVxJbV6o6+hYhz9MMhXo0VL9GEOn+gkO8wl
9lyTJNhJ0yEd9gdIaiabnli4Iz+sm4WJbUFC6fHQhZ3eUk8hDy3Gof7CUlYfUrCUjmRB008407RA
vpEFTkB31yVslucY6q0GGIY4kizhcaGlkZWxCOoNzrJ0n3rWPT12nzt51ZviSaRtFJdhmX+kCbEj
nnVTNxWFeCPNf0dau1fLFGWjtAZM9aw9mBZN7KbG1mynRb+JCQ5xyQ9Y1Ln8mn9+gOAahLV9zEKo
W2W7BUAn2JUHvQLiYOGGJ9lszKajm5bFGbdQ1Bb330kUaYynpepNefRQE9D4acEPiUJbYQzNQ5Uy
VOI4buhzRzBTcN4TigKMETNAu/tketYjKw0AqaSk1mOh6JVxGoeKfuGzap7iwcqezSwGsADA7st+
/pVYgwlspDTOuiNXihw9+bqovb4LWkxqNvOJgSdtOFz/2Ru/GsZmEX0p9lP+OSOwct8py3wVzQzm
FeAmqwxyGHIAljOyZ0NuK1HrpDR4tizLvS72ggoYkZEzg2oY88fkgSkWEbnZ8Ix3CfPaUc12atVU
RxBJI+THOQjx7HIu1ZfQHLVvfh8OsdN2xui0IcWT27RuzAm4bNHvTPWtm5BMxQ4Yj43tZ5hQT6xd
1c52UCk7Zjbxe1ZH8akuptgd0ol6/UBMp5yZ8l2ZWGMHbOwchvea5GLZ6CgbKq5MhjoR04H2vbjf
6lh9pUmaghPq+flr0PxAkrNTk2+RtefqZE/5aUpf0vCOppKs49LOz8UKMcSYTTDw8Jl6RZ/aNLxX
yufr323jRjuXIMSNNConcwYE7meUwqRt7qrGSdnpL9xWHcV08p3Oj6kzy9JfmWZCuLAGxddLA3JZ
Vdpd9n2qThLNZBKWf199sjzWGkvTcXbL6sU070D9C+5fbi9osiSyc921kl1a2bIEeLm2zgPh+YkK
cQPWbvkDhWZjkjm+BhQJa5cbhT0GsvLVBXKPjvC0tkrhBmX1zFTLHKmX09DW6sb1Ne7W3ezSeXTU
Glg92G5NVOMZO3ORTdL+aDbEDQfsoRjxtxqm23btbaeipTI0ttlXzjS1x84AOm1jOoNFJRvHm0dj
6LqOQGFgVED4JBFi+dSM8KIuxeQxCIfMefYKpQOqkupc//zLKQtfAXw4VNWXWXwdf5x//TH3edhX
HJ4DyBkMlbkU27ddXMpu+cVOr8kR/CciFcGUGuSU37CNgaqCmz2FrrFT8K4Hjgi47GV1m41DPNNM
8Jx0LpSUmovE5kXXiTsDr6RSEruPZK/HywQNB7g6Q+FzaX0EOGYVkhrdqwnKNkHjMJLb+XTKW6Dh
qoPEZy8/mk41pEtLC4yiUS1kZUHZp0ne4QE08AVGMHVC68ZSJLF8+U/Ov9i5kEXrVVxQzSorGw4h
IfW/N0OGIdQnoloemVF8l3U1Lo9QR3mQYLgQtKtoP4tmWJvxGCs+hPn6KTLit2y29rnKdyxlt/VQ
v0fEfL1u+Vv6rUUKFpmkk0EMApFzTXcqeR3j0tV44rZtsa+0/+5n5woK1miOY2bODNJqdttNJ818
S1HPuq7RZhVjrZJgiCHxLU5KCEnN+jluKtON4fJojhimM6dYCwmx2cNQ2YjD6UYdQSiWR8cIpKJ2
6xMpSvkiTTSg9a8RAryu9GqR5QoO+KF1Ne35E/MPDbKhPrYKmEOX1RRZOXHLM/D01EzLUBE3xa5w
EicV8p2QehM5Bep7VfyoAMl2/ZjZYhkXijGCaXMdjWdKRcVYgbodgWINibyuHG3MUp5oy91ca11j
LndDC+Zm45dW473UcJfo93Vb3uV4daDF5k40eVBy1P176vglPZnRW0fyU6SPTmcMO67Wt3kWATBV
t+EJTlwCgZI0+6jI93OAXRtLNpG46QnMYEvKhgk88Q7A+Kdilk1AvboYbOSmiP8ZWs6jrc1PLEq8
68e32ZzQV+IExyuHTJ31DOJiMLIDzW0HNspiP7Qu/bJs1qhfRyy+uonUOzY+G1J+tNCW2ShNF6Nm
OGRZQgiKeZxnDrr8D5P6oPb1nrJfZvaezj/TsnDSJHIIww4s/biu9oY3nEkXw6lVTmyKIV1PMXQ3
T3V75KnfSKr2W4eL94WFJwZeuUCkXr71KmqHRTCgV1cwLyVAMG8zFyQ0Xq4000GN/NxW4Rt2OLyb
sZLtKtN8rfL+rQ6A+5nGv+eeSnpdG3ewauJ3LO9PRHXxtVMUnaFMGXI8v/pVGu9GVjjEwNsaHL7/
9XSR4a0ECTaFx/zY9wMEZdnHEOyYVkkEbOeQKwlCAK8avVcjDTmkMaS7zugPoRkfCOpK1lPd3fXD
fQu/jOvvYwgkd7xC0BBzQR9nT4BoNC2+76fGnmn2QJacugxtdK1fKLLNMJM9yC9j4HIWlmpYHMVL
GPq5CQyz0lXakliXhW0Vdv+gvYVu+Tae4h94qpyCb5hWeKPP1z+ARKiIpZYbdJhGbUAM6Wr/McCk
3q7gXPvSdIb67bqobaP6Vz8RVa2etJrHJR4s/VRDQbSJ29TxrdkmQMO5LurSaXGUGtVVjaPEAa86
P0og4XbKkCERT1AIao3OLlrZdN6mNhqqpHgtc50RIS7wKDZ8HkObkN5qSYWlIjQeCmYP2OW4rszm
J1pJEuyiNyPC2SIpyn/PPnWoFjpclXmiRIpYAZgT5hNsY+PBisWaLjzo2femkFjA5YW1fJZ/z0zc
vC5oGExxCxmGepsor82ycWGYx6zs7aitJc30y0rRuTAhtGBBgs1mABuIyxcePIxJ7kZs75PuRsFt
baWpoyaBe/1TyRQUgk2ekk5Hgo9wNv7MMuvQ1pGdRr+65rve6BIb35jaXBTE8IyBdgfXxYEzIxzS
IregIKY2j2rgWg/0yb8L95ptPgEzEwMRvkuQM/6c95PqsrvsSD6U/QIH0UkXp7e94c9vWRxydX2x
qtBoZzDkb5baupiVV9yZGdWeFiZ3gzwovOsHLZO3WPNKXh5XMSOxiuIHjZ7C6aPvwTBMRifXJBfz
diT5o9jyQ1aCEBlTXoY4ZHPpkoJ2Qwslj8LPtPM8LcV31Km1FGIp0lPhDTXVPcbNCW4oSzd3c/tE
w+4HG9nvPAIib4EFpYK76DkeSV/uAo05TdPbhd8ccXc/KZ0GlKoeK/jMiXjiZASdNV1x0ogfKHmr
ch07P7xa6ouSqLR5MH8qhuIyVt8qpAZsPeKfeezCECtFb9c/8YYALFoQ5OqWjhGOixo4A5BoEMCk
Rh3gECoPsldNjduX61I2osSZFPH7VqEStAbU6AvtOOXGdyV28rr6HQUYzospRhean1X15brQDes9
EypcTzHJwypLluKNNZ2qGqzjVnqTW9lOC/Sv10VthHWIwhQ1xRMSyaUQkSYtNzIdDA8Yjj/Q8RTl
SNTr1L0uZKvKeiZl+ZYrL1H8Jso60Kygygo3md3k0P0TvGNae4eI8FI9ZA9yHkyZZkII0Es9VeMY
hzjmIOarb7geAV5D8qU28nLjTDPBPnwl6fxxqREFr7Pn/8YQusOP8SsHyA69XcAEZGNmG8WAc4mC
cUzdMCAQ4CzTW/1k3cy24mDNPXrUQMP339FJUGI9009IY3oeNFaGuqVXZOHeSpXIzkBhI7mqNnqF
51KEFMY08wiL7JDSezN6hYC7+KI408cCjxB+lYFcbFzCa5U+obJWxmhFaEn5GkzeqoeXuasfA4qy
OGPNXago4LtsZeptu7OBqQMLG0QXA+agQ9fysMEXM8n3yo+duUqcqmROETFJ0N12NM1gHBaATyc2
7aqY8n7wfQpShOB5Acbu9oCwdcbndufbw7G9y+/+ot6PtZo/IgUPGGMyYoseIoMSwIjsTsMjkOnf
WPN+PYhsxvuVHMHuo2o26ii3qKfPL1wNbawVS05v8zutJAi2nma4SecJEpS0MG28uJ8z0ntRqX6Z
2Ohd12YzOq1kCRafKqiisV6BF9elbXX3s2baTS9DHd2UAjswQRtoWRc7B5RZtdXF+DZKhlGCTn2t
DNWZGlmKsh2TVnLE+M79alQw2Q6S4xEkx7kbjHaCLZHokSx7KXvt1/XT27bzlUAhuPeW0k1NCoH+
nblnmZOCKNfjYHsFZ2d2tFIgdC4M60CrltjIdqhaSRbMXaFd488MksmpBOk5JmHtwQPJOlY98VqV
SJN9P8HmQTlcA6PVpB4t2gNmip65AjD4ypId56ZvrZQSLF+PtRIzMbATvlc+2pdlVHP6Pp4K8NYV
+IDTm/4s+YAMN76Q1GJugVNAU5joDYhJbVg11tAxSOxOrdt+rt1o9/xL54aHEqiZ/ffr8jZdeyVO
eOyl+vS/Qaqqh3utrdEQ5e/dWL8WhSI5zM1vZmAURUf4pZo4ZBbFTW8mBjQrtXCwU5MCjmXh51mq
5v+9n4iap4E1Kd2wCLa9z9Mq/K9hguUl5uGO/qYSoJTP1WGswx2WAX/+xQGaWJNCoo2niDjNw3gT
AkkvYF6Q+XbKHqs2dWGcdqE3x+uSNs/PBCQAX9TSxXVNZUoVrjAUVLE3vu/BdZUM/k0Z95LrZDML
gOsYRAcmIBZuzs/O0vxJiZuQeZnxTVVjeyI9ZkO/5tUzRbf0ukqb7rWSJbhX0aM/a3GoNIErvEIF
PMXpXRexeWoWik2wOCglgnkM/lhMiYrvE7bD0eiN5y4L9nFYSsRsaaIRFHw5x87QRR9mbtq4RY2G
eaiseVaW3atR8Xpdk00R2GrF2xHoP1i8Pv8wQ0JZyfqMebP+3E8xHlgy2OitYAAjhh7Y9MLYjuA2
eYfWez9CgtWGO70fHsMZ4BjBmM1OOaBdfl2frdkZdHWZpmFshmFASLjqzaEfO+7DSzNFv9VD7Mzq
QXk0x+ZLOiQ3KkdTprDipzJEJTnFqKOtJbOkdrxlHZoODBZKMKKkioGCUB61VYGpqFH1cSdmCLtN
4uST9vu6rpty0OnVMZqGOCE6VaHUjabqFb5dOO0AtXA/NdG+MCPJWNCmGIsbWFnD6hpM/txEqE8K
AGC0sEL9qNOTPxOsj8tI97YCBEqRBNVhdQF1ED4bM7usipqaeUqDdnXVPxmFet9maGJVUX3b8MC7
fnZLEBBvRJ1RzQRkBlZRxXJdhU2M3KcdrNI/gcvAScbBi833TOF3Mb8ZYxkRy9YhruUtfrh6Bo1t
0WtZ1WNSzu92ZfsFoxxOFPYy6988xiXEAg0Szy7RJGB2RpYoMAksvuh29ozFurvon/QtQLvkvgD6
XYItYgOzw7LpoE39VoKFoGs1XY5mJARH/lsXvLX0pSskdqguNnDxzVYyBBvpemI10wwZndO6qEKV
L9oHfc29wil/Kq/Vt/hHeW+C7tL6nj/9zRwM5lv+72BFVAyVFgncALKZAiqpZnK6+KHnLz5AzK4b
5mZ2v5YkFCAtvFWaUCkx2wgiT8zy3man/sDtMgWOMShZXOsvhuPoWiA9N83OANZA+HmsAHKKm+fO
l/iaxDY+m4Ir24+Uqc59H2dXKI2jgbGV67GdNX/RmTnTQ3AxtUkTq5ogJo06bPL+CvyfdPx1/ets
XWbrsxJioTHVOgW8JPOA0GAH8bdZ/z5Wr8osW1PdDE8rc1t+x+rIfGpUul5BDjGBJ13GTpX69pg8
FJ12MAdgrRmy1uxWIrDWTMjQpshsTXAH4zLxe9cnla2E366f3QUkKJ48Zx9IiBHz0JkY+IdlNzvl
YRrd+lE99DdzYPcO/Zh/o0Tjpif9UN9psT1K1kQ237Br/YTgQZph8PUlMoLBmH0o30ov2jHL1V/a
yU7vhyO5Sb9aL5OsJrB9rNh+USmq5xewb5VhYXonbqAzxiKqZXw4iiURY9u9/ogQ7F6ZuDHUOmyl
9B/y5suoPE6yrRCZFoLZ9xWxqtmEiFgD764f2iYaxdetY+PmwiSetuTU6OKa4hO1ZFNaoOPPPY39
ytljGzd2rD9UyhNNVYmorRyRcY65dQMoQ0QX55tyMwixYZVDnapxFAOTf+18CBXsqJEnle6NUD+q
nbkvS+4auSQYfrZuhVsMwJ0qsjaG5xYwu85duxmqWlOsmHtDn33TdcXmITpE8eSYfnhU/Ow4cX4/
5+V9I9sq2/iKzMQbD/EcR32h9lhYldpwDS5uYYhTp3ZnPF3/iBuQDmh//hEhkqhEYZeqRsjgZVUf
e60ycq/kGL6PBlWz1ZwvKFYZPxBDqbwZGZ+tDSndkT6PvWoOyhNCUH1fxCx/D0pifVd4OsnmtDbc
ZanYq5aFaVIsVgmBIO24qQR1oXtV2v/DSvK14sDT0En2dv0sLg0aewnoIBJYmoZBOuHdU0RWMlM0
D4AGCmo1GhzBZYgr487Ha1RPemnesKEXSt6wLAstaHxcIYAXVJuULNaRoXwpb6t5Z30A9ZQv7Jfk
Ubmbyod81xfoWcjedxtZ2ZlcIaqPwCDOAU+OWkUR2G2c3BR55BhddBNHd9P4K7AA3Rl/XD/bLUu2
Piv8JsBkdPFNSbSx8bPZRNUifGZ+4I6ZDEFh05LXIoSoavGsJ8VkLZdVeRxOceeUR7B37GMsz95H
NUjqCuAcB1/+osDP1nKFUKsEOTXnAXIN+muIvvQc6E7jwYgknfStVtqZHCHDsIyw8jGuuug3AHs8
9vxf6n52QHHoAL/TjiTesBX2lpbnUqLDppEuFhrQ6CFm1czcG6fcmRFrTb1y5h6T+e0JFDt2kcze
FLxXTDJ4snXxcyAOYHgOf2ia2KSJ87ZW07pCvAVNB0kPWrhPdsqutReImcS3k9Ie6l3iyT7kho2i
zgSFsaO07CAIcb7X6qhoi0j3mJXdUWX8APbkj+tusPURl1FMxFxUdi8PdWgmaBYhlkWv5bF6TnbZ
Z4m83WFcF1P04OSW1ci3nidnIgW7qeqmjcoEIhdmteK5BGLEgq7e/8B8LWrysugilSeENVb5aWcu
KtZYrMFiI5ha6xvdHRcuFQ8o+ZJZyy07PdNPCGdTOValkkPewlez0DcsLADMIQfZi3LLMM8kCReR
PvYssZQc1H779JjcD6+qHe1ANugGL1Vho5UDfhbZ5ia/vJWMtVBxwlCb5r5n2ad65Yu/A2yqOzgc
0JmzEz2Pt1FgY0jKv7O+YfXXSW+Hp/YbSKLVjxhgPQsGZOIEL+Op+57d1qkdPweg2AmoW6Ehwx2K
Y/oYsI6igpzei3eWK/s6G3fN2a8XfSrQrD4o8OvBqHTKvWzfed2tfF93q+10Jkd4EudzaRWlj0+z
QPBhfwkAQeh63SyoRIobSuoaGxc3dkRQRMY1amkXiULdEj9tpkn3ZgbEtbmwje7HnEsLo8tvFvLO
MzHChRZ2TTOX/qwD6q13gxv1UOxBpmfH99QlP2UrszKdxFssqRRriCBMnaYnXbsN8vILhnhqWSYv
kyNEIzZpcTn0kDN6JlD5JwTApQM/PfYO2L7s/NS9yeK6TKQQkKw2JpjRxecC/xN2vcJjM/Q7nqqu
JLbLvpcQiLjB6dzEBIHPj5zkNaF3CpYJhmbPp6MyPuDOouZ3Tbuhee78jWgD6bEFISCWEdzMykOK
7W2I9oO7Mf2GXocdp7f+KW3etMZwGryc2T1P34NBktdtR9+VZMHxijQNGMAcFgdvwai18CsMaFIm
XixxusUwLrxhJUjIzpMso77CYDi8Q8MrmoPs0eT3NcaySDQdJee5aTIrYYLrNZjzauDmOgZuJmd2
Q5DYLhlX4szgCMGkyEPkse8SmZvms5IpeGAFbre5Wb5h/9G7s9s42ZN1r+6LF/Xu/yMruAQEwLWy
kib4YdW10ZThqY1bsz2WD8s8gvEUHshBRqW8HZpXkgT34zn3MX8LSfoTSsDY/zlZTuc1FDsvGSiW
pPmO7BwFNwzzIMiqRbNq19/WD2DrdLhtPCmgMYtc+nz9q23ezmhJoNWion8uFiZ8IwnCPlchzB+K
02SYxFVGNrlhDYBgPGZbL7X08fW60M/a9YUvmGjQoSZBAKotHCkecHHPKVs+XvrY/mKH0Bu+hu4H
e/K/LTw9C0NQZNqpUwJ/TFbppJsHvJIuHDBJy9rkKBx+5uf0R3/L3Gpv3GNeet/tQ9BsYrnYGff5
88KMiJArJ5vdytTp6hcIiVjNyJiREfr76nvfJLbeyh5bm9HmjwQROCitZgIQI0iYP/x9f/RfsTb0
FbAjQLEFSnJ88z/UeMXu+ofd9pWVWCGO8xiRvMW7wUtesRI+fa32ikOO4T315tFWjqbk3tiagccq
37+GpC+felW1Rp8yIGHElzinfPhPPAGW6AQuvuSp2OcPCiDTlefEiY7JY30qv6IRoJ3iQ+1Yj+FO
dktvP41Wv0UI8NFszYqffhr10kQBWvsze+YPBnjlyj17VI6qpMK8GeRXAsUgb+ZsCBcvKuhLNNcu
+Ngc3Zcin0jcRXxH5wOnRq1AzMJC9D+LBaHrewsOc76XMbDJdBLCujZagV41iEczmFRvgnoC9iFW
6rEBPv1Fk+jMdoQgZIC5hJMGekWY+c7C6qCng9v3sj7zVl3nTI4QbroGnAWAq1xSe+AdupgoeyOD
Pd6Q42IaAI9BEUux073MOWQhQAwyHHkqW0K70S1zWCDjOOaTGwV+6EzB3EhcfwMhBRfyH2sU33n5
sh86LK7fuvmxPmIvWbXjh//hkTJ20T8hMCz3/a56jHcpKlnqzn+jh7rCLRrvAsC01fvucD0aSaKs
uHDWmsk0FwF+UVF9xNPr2EtfONu357/hxxDCD/PTZfoIEtLb4p5gVPsNxDf77vtCDNa/g5L0ABt+
kDPALZ/uyv0pzhLMqHrrBoA7kbTW4DztD+q+OcohrTc2ps+/qRBhqkQxSl37/KbEoeAO7l4XHjT/
e48OWg6g+OVGyfCqy73QM0AT2oIqgnsgvavs4q12ki/WgAayDN1Kpv4SRFZRv89KbGws12fLFAd4
w24dqTZTiDMkkd37dyS/nXQuMfAta8LMNSiIwDSgX05gxSHN40JDuXLIHyce3NFQRg61pRfTDQ4v
WnDYxGQMI69RbtSm7sFHBy/EvI/X06l2PTXSUTMsWHKoVKs4pL0qG2GTiBbbKEHqkybAFo7Xk/aG
aP6tEoW/1bi+n7FzbYDofPph6I1siWgr2q8UFpnps3FgY9pDKkkSN0snkAX9U5qxez0ObGYlazGi
m2pFHJkjGiP63ex199HJ9+rd4HLUK+V5gEwnIQ0oqk5LWgU6GVFyMMhwG8WaG3WNfV2prei+1klw
zUEzR5XU0Kmx+M82GezQKJ02y/ZmEUgK2psamSaQZkAOAXgf8aKsrCjtSl/3OgoksqT2SKM8aD3Z
X9douQfFoIZNxn/FCPdkElv+2JgKytfK7HRoJM0aSAE7FeOoN031MuaywuumR68ELj6xCiNgOc70
toTAwRnd5nkJ3ZGjA5YPWMugV1RcGZrnppP9K9AQaV9jkxZ9sjToyrF4IKOGak6j7LIYXLNm8TM3
u5uJaYeB6n9lLCvBQloO8jyt6jCe6PVx4wCV0CE+4ETrB1/67rh+poZIvp5SPajrHJLwsntZigAY
OrurvhGPOcsokX//NwnjH6vBEs75R4yKIQZdcGBgHHu0aVr9MBpgDytpJ3lqyL6d4G8ExPVAAIcc
TgM3/+iy2yhLX7LQOASa+UGyxnfG+i9mOTDV+X8ucbHuo2S4KPoBp0mU/svUxe/1aEjWT2UfTEi4
6ybIoozBubFNd6dk/HVMybfrjr1ZY1urIQQQHg6RP9MlgNRgHA6NB96Xj02SHqMZIClqb/7ufeO3
2tUARSKSOfAt/QD3AspAE71xVYQCwKJsUk0WZGPqOJl2vK/1HBCHHOAl17XcygWxq4q7G9zYS0f8
3BBZPscJHUPD65V3SrjLVOU504x96qenUbMk0raCJSgFwP+mMgA5iz1Gy9JhDkpieKhzz+48YHwK
xgJGv7y9SxXylHTjP1NgSHKgDZYcAzP7FlApCUYNLpYf1M4qkTGmBqrf9TF1Mepp7rL3+EEfUNhf
yiaF25SuomBf15XtlGxdQ2vZgqWGWWcpwwTZmvE8AVhd1b4rs8xUN891paBoqr6RaqmFc23d2Qu/
g5JeI3byNYVS9wtJjW8b/zDdwf5YlNvDjaxFt2FEYLbE3hZdoG4whH9uRAS94yboJsPDwNCeKT96
RXdrjTgBdmilEBYbIQ3CLKpztIBAIrsc+Or+S3g/JcHMDS/S+kNKY6AWJE4R/qIJtzv+EdN9nH1c
d5KNb3gmUviGpWEBWaZnhue3vjs0X4ky7w3l+bqQDZc3yefiB3oJ8BHBE7V56NUKW0ne3FV3QP37
4DGRFPNlIpZ/Xx3d4Jdz3tfU8JS4c9W+dGsZ6e7GSWGnD68A2ALQ7sQZ+FgLY5W0CpTQPuLuKZhz
x9AlBaQNa4MMDRtGqMKi7SIcVNRoZV83PgygmZSjbwUuM6PJjQs92gdmYLrUT2SIgpcy8W3MZb0E
lSnMKgkWHmKPcSakMDym+fZUhfaYz4fG/xoOpRP+9wWqM2GfF9PqM2VZheq2iZDRLm823J2U+Pdt
q+4VNviSiHypGIrjy3SdhnE0coHG1VBW8bHDYVph/jQpzC4MgCVqb5H5ayCyleMN10VWsNBRAjHI
YuLyAimrXk+pYaCsE6HpmAFvkmvdF7AqPfYVNiXZ8D2a9Nk2i1pSWd6yfLDwYlMMY33owAg2U+TW
pA16YHp502k/Z1LOzqBoMikbrxsso/2RIviX2c0Mk7OQ0uhlaZuqes/N4aGr28YumuS/p0AQtkxI
aibAGUWTZCDsgqIRyjUVRnVjHh2SMJMc25Z1oJzIuYHNcwhb/n1liX2mx0NqYk3Qytvhqw/eSYdO
0/ww6CkG80yQ8D6aQ9T+hWYAJ+JgikVAtERIKfhfxsO8M8EtTDDFr4wtAzVH5Zf7/x5xOXJvzLZq
BH8RbpLS9FPNigbTM/X6rraArsfh2ddlbM3QWgDP1DT0ixagYvEIU7UujDRaxgmWnqZqzwd+XHge
yr2UFWeju3gma0kTVp+rNOd8DErIqhT1BKqyXeYHdqN9TdFCSNTR5hUe2ypw2WIpswnFfy08g89E
CwGSdmmW1S1E93y3FPeyPccGOd6lI5JXu97LBic2LHMtT4RLyNUumrkfQlUgarMMlUwO5BNQ8QFh
1imBaHX9M27Ej082siW5AZmuOHWtZKTQ6lkFS3epuzMtAMUbOtdFbFydZyKWE159vFrH4mIfQESk
PCohAHN6xeXBJJGyeW4L7/n/KiIEQt9ohqBviYZpCayIY8cKWCFubRI7G06G/3xdpY209EwlIR6C
fTj26woqjVaG0akgfKR591wrdeKSoN/VSYhSSahLwse2y610FPx65rSKa6C/erTUTs1QvCagj3UM
P0fLoh6PIwPlSmk2N3XfHsgQHwqt/M+J1vkNLlQuyOAHCjjykGgp0RvM9OhjaOL62V6ay7kIwVyy
IE17oJ9DBGCySuuDDtqhl+HWX15oEIKFWsJULDVebGgOCXiGu6bGhd1GbpskIGW6yw1Esu6f69pc
Wsq5IMFS6rCnZZRBUI1ST650djv/NJPCDmfqmM1jMf28Lm+jl38uULCRkSDriVGRRy+iuPfv6tuQ
O8XzwmCK5V7S2bkd/mhfJ99uHnLHcv0f7vUfsDGvef4DhDcFrQZDSUL8gMFRHnB370piR/vxNLmA
zAH0lSfLKi+Tr3OBwkXkl1PK1BFHTOavVvHWzyGQV7/qEzYekVUyRnZxIjnly6i5iFwehmg/6Fxc
z6eZrhea0eK5X2R7gwIvr9Bk57jY+fnFcy5D8IPRUvOxM6FWsxtd1Y12wNswnKWfU+/jf2S10I22
KMa90KBHEom0+SI3SfDbwNCGz9ailGBWdnc3HrT71mZ7sHEDVzx7THf+8yi7fzYccS1WbFNWBisV
P1i0TL4gw3Q7UC/GI3WA2LK/bpiXF8SZgmL7MVGCIRs7KDiVN5n5hflYCmevFsmcYPzvG1nnsoRv
B5CINIqrCsWnJDr6xXzL0upWC2vvukobofLs8IQ7byppONQTDg/3gN3kp3YEPX0iJdtYgrpgiSoW
pJG3gooIUyqCg0VsIMDS7xZLxDDs124fPTWOfwwKO3hpT2aLrQHfXmaxUT1sc8d8b05/MfWFE139
BiEDBBZR2BcWPM7K3rPWdIPqVi1eK85tc9orQ7sH1OA8D/YA0D5fujC2edAr6UISWLRlDBABnEAQ
Kfd+HABWdDgmgWw2YQN78ExLMfmzcsOKwLyK28LlJ+xoDdjE1B2F2MozOZoP8T2qAfYC+B07mt3d
tJXX39E3jGc58rksic5iZtgqmEQeZvyWVK2cQVPtZryZAGPwFyb852S54CkYfx/aKuohxQdOHaAR
+/SmSGSzF1uX0tp8uOApatiVsdlDGSSD31RXu1nmuYHjVuo2xYGaz9e12oxq6M6BgxJkexfswj1p
miIpodUQtk9D7t8PVDvEQfExjIASvi5rM3JrKnIYoDMsnOXCjV/V1aCE4FryzDvq4LJ/B6aGnj+j
RV0eUtt6ouArz/T3cXCIRM3PxW0xMuD9jO0agrf6Be1FaynMAoEXRJdO/LLs1MZuf/P/SPuyJbd1
JNgvYgR3gq9cREm9uLvt9tIvDB8v3DdwBb/+JnzujCmIV7j2eB4mJjzhEsBCoVCVlZlF/WH8PJ3b
O/MJbUMEB0x7B+odijDKhwQ47dsbsJfyaNtfIfgQmvR97zT4FYPrqT+1oPOno/s6NIEF8sijgfBk
HoBx99idDUL2L3riNRJmoJ2WCla/2QjBv/JW0a2mwE/IT2AE9otzFhlReqR/IcdxaUjIJ7NSH+lY
wtCCgnftDJ5O3i2guckaqV/thf3tmgS/6o2hBou9jeJwha55F7/1ZXskI16+jRKm2nBoHfVrPeil
t6z5MXWz0+3vupNkXeypmEgice8L8JwfCqjdDRXqrbI3416I265QuNjUJra7buBfLTZ9W+u8pmu9
WDqAxj/+rVMi3F3GoE5knGFmCKbABhVw2pxIMIRckRVImeQwNpLkcX9hqDChe4/0VIQIuFDfqqBW
gZTYyYO6fWrcNyf9dvvz7AAsuSv+NiIsCxiE1lAwDPxrWYXyqPYYX4pPbVh3vu6eBp8MXu3LWjKy
pQlX8QIYveYULqySHgKjowp9GPVHnuayx/a++/1nea6IDrDGetH7BIY48edkQFGPo6tWf/k6vBWg
/2ylpZ//RyD7bVJ4XUOj1W4J6tlQ95lDPRxfXb6piePHT67fB8Y5pkEdps/a1+59FpBHEILd/qa7
m4uuLNJ/PI1Rz74s1WQJKslTg6K5o0BtZEnuF0hzqEz2+t6ZfIPrbOwIR3tRDbOrmpQcFPton9dT
Bz1mkPtbBZqW/RByJKvResl7GdZ85zV+YVc48GNC+3EYUMfGCBmeNmkdtXXpZ0l6wARWqM9VoPf9
19t7uutHFji8oHGCHFqs0NMKcsFGjrVCgQiyBZii6x3JO2Av3QD/039N8J+wqbCV2dyCNxkVc61f
jhAAusum9q5wy7CszU+3V7ObSW1tCS6C+ng69Hw5SCd8NXm2/VQN4tPkT2GuP1gYy5RCuXe/2mZ5
grd0tAaXtpWTQzktB3N6Z5KfLmXepNyvZcQKSYlr9wxsrAk+YgDFHacdNrPOynvw43v5lN8vk8TK
DhcKjgCSJow2OOgGiF0OsK6VFjPQgeB6cfx5P2h+lz8V4DPGYOX0CCCyn9/nvv5IimfZUMuvAS7x
SgKVF1JGrBQgCWGR2jBX5VLVcMoIUjm4wU/Wp7XmzXWuclH4DMKhIOadouwLO62vTYqpC0tyv195
LfjZoDsP6UyQfQCVK0TyHPicstUzBVMXKJfGBnu2iuKeaOmrm4yyF/nVKfxljNMj4IUFNIiw4Bzj
00uVFsphSdh7dR0/93H58fbRkJkQ7sN1GsDYY+XKQVfwQJzer50lyXSvXBMFekh3A86CntW1DswK
1ooRdOHKAbqowZp2h2X8QagpWceuFahOclneHeETYP5S6JU1yqGuM5QUqgfwlVdeksjU1Xf2Cy1L
fAyQyqvXqiAaTZNKnzrsFxSMGnZH5y+3P8h1Vo6XiY72L9GRBuEtJnhYQayyqzpHOZAS0PdeP5E6
DqwZ5AZq4rH0BX5w7gmEpohsSmNnbVvLYqfbqInS0QyWk8H1q7nzhkQGIryOxJer+9Ut2ET9fK1L
kDbZyq+yzJIF83LMDzyvTJ7a5KA7ZznVx3XOB5sAXOPBjssMRMdC9GcFmFlyShQ+4NOHyXDPW2JO
gmk/3XllQfW9Coo2kPXEdiLFhVX+95uVUoY/gGUoBwqUE1NfNGYGq1Ic3E723XZ8H2rbDghFNDCo
IDBeWhr7haRAiCWRWxXuqVwn0GBV4DrUZXrNew4CPijQyYHvCF1U4cHYKXWOBm2dRDFOW1ivle45
BZMcgH0jJigvwDZ0zUDhQEGeaC2YSeupDCfwhatSZmj+tr64SOAQqAvawD0gM7VE0bNhKZumhVxW
1Pw7+xBDmU4FC0TjcfCZPBfgR/aWPeGtr0DS2DIH2NOmvDvUVeVXeP1qGBtUuzBT+8bryyr1pqGW
pMZXSQgIfTlLLkdd45OJaZw1Wr3KxgUsrwum9AfTeDdpJhCu9ROySKfDSegkRYVfwKjLteL5Bk+0
bAe8YVfUYS5tIKiQjxACqPWTu2bPzH4/pfifS++ZNTTAZu2Yo5OzttXnckGHeG6DelpxO2AeJC4g
UFR5jprg12qqXxU/TbWLVuL4rp7etw39NFEGJkP3IVHH95pb2N6szqq3zOxYZdOLtTghBKn9wUlO
srh81c8HxSdufEyW45RpYC69PGbabI6moc1pBPTCcG8Ndh0lrMtDBjITf1pWB9SHxpj8VBOzH8O1
H8rKA11n/Zbr0LOZlLbyqpiWp06n6ZERDMDTXvsw1SOkZUmThgvmUdCAhaBVU4JrdsFk8sGom8jS
up/N3L0njH6qqv7DaE5P2C3VLxKDeCNp3vUuVdF2Lw7VrN6NDvj3qjQLOjU1PlgJq0PM7h5Z7+I3
o6qUKrWvr1BiWyaoyhpV2ni4hj7o05gHuTVZnlu0aEbPqBk32dFgS7hM5bFPZy1IIB1ZldZ9paa5
57YqeOLtcfVVi/bHFWXgYGyqV7aWJ7dvyWF0G8i9LV0aQuYl1GMa9m774gLhUS+ITlYKpqzOeaRJ
8s6eyk+uNffvtLoy+QziHCKj+NIsKz3FI/keK/in0K6qoQf6qiVLqA5TaNTflj65M3sj90xK+ahx
Qe+tuMxRm3A/66wMmmTtDk6rVQ/a0KS+PhX3ejz4dJBhPq+DPXwDUnd8iFszrnTX0tXJMnfo0sg2
7PtceyRaEc0JKLMWycCBxJDYetImwLIUbihtP6w2BCNxuP5CUxuujvwGaQhIZgEjFXKQth0y8LRO
KQao3QeyQkmzs15vn6fr0HRhQlxIpxV2bzU4TbVinoYUuswGqjEF+abV7sdpQUHWgWDzbZvXV8ul
TeEEV8yZ1Bji6lE7WLVH8u69Og+SALhnAxg+m9johJqGGCUKWpGFzQ3omsj6gPT6bK6LjPv0+j7B
BbaxIdwnaUJrwHHbNCqd9o61ECbJ02BVo6EfPWVuPS3OIrWugtu7d51mwCqeXlCKQAS8YumtFmtK
OsgXRqtznJPMT8soNt5u27ges0JPwAGWSNN0FwAtsYGzxvOaJx2wo/8SfIE4qUZHwIjm+/Jc+ous
drRznDhoFXkGBLCRCAgvrKTuElNplTQaTP2Yxo5fALA0226wZKXEMa7rR1jT1pbw1HISM7fiNski
3YKg+hC0yEIx0IrZuAn5r/WTzwuVUT5L3l87B+3CrHCWwSyuDVOSZZGLHoK12B7I0336tBqNT+iX
3JDxNe6k+Bfr/FUw3CS+OgN7vcnXCaUz5lcvnOoYBJx8LIp4yk8AASKJ0+x45naJ4pkbUyWjdQGL
9WfGaaG0oD4o4Wo+YAwQPBvBeKKR4X6UTevvHPULs8IxnNnk5E4Ps60DRdDErwcZM7bMgpBwU6Oo
tWaABRVqogU5rvTPmcouvVLnP2HztWJSdu0Ctvuop94KFEV9cF+mM73jslvLAwPTluRj8V0REsSL
XRNeK23VtBVVYZBFy8E69BH9R3u2Qb1VHdxAl+CydiLlhTHhEaa0BdjmEhjjif7I56oPznn48ylx
YROFMOKUduNMBsLIvL6jrnmcx/Uo2TaZjwvRw2YKs9ocKxkCMENgbHoaHhOMlnQBFHVeVNCjU8Oz
mkOMsofENL8Wb30xIYJoRhl3hML0fHY9k4/kB9ATx/R9fpZ5hyQeGzwH33hjSgebjj2C1byEiet+
rtUhiCcHqpvSecbdswVGR7yc+YyE+JhdC8vMRjNFz1N5p1YvKqBXkn3b9XSCZxD+wAvFZyYunLZe
ijKLzMhmngkaTlQc3htny59e5Zw/u+vZWOO/ZrN1hgE6YD3O4SDai+0UKBfJqAp2P87GghCNilKx
YwUgoQhqCDEQsWUwr+OjjZJ9u7LX25u3e3DRoOcPLUxCiMMJSaoysg6whbrHsngsW9ljObfNT7Ia
sV/F8XdVHY1jmy7zu3iBlP1t89f4BH6iMaGmO5iNgHnhRA8QK+trs0KUan2Veet9Bwppv+lQNDIe
OitU3hhYWfSgjXKZLuleDnRhWzjqgMYuSaXUPAeip1aHCOvk6R84dSs1veqdrDm5Ux+7XKtwvmeL
jQae5hlUX/8lZ/kF28sdbz4wtO4gvYDxieWvTsd/dxgjE5f+mplW10KWHOnQM1ikz7Y/xYHia5Eb
0TNtfFmSsBc/YQT1McxPAHEiOC/uaWpVmFON5v7FIuc1pUdXLWVuw91CDJWQXzUMKI5A/0YUPV/z
mKGGUGSRw5swakfvmLWCexeFEN+AnFSHDoZnm+k/lOm6r1jjpzGu3rc5e1pq9tiZWZC01Tc7V9Ao
SmTdG9mPEyMEeNXQX0eEMCN66s6cGLNuw0ILyDsWcETReIdHcuF4mFOQNW92s18D3UJLw6ygiSN9
+bndoXZbTcOBHkbvX1G0yfES89OAd73nREbIjlZ8nJKzrH26m48aKFcSSJcSnGThKJtDMtdNRfHl
fZCCZscOYXjwmvv+Hnnw32DQEDrQGIK6DMRMDNAGX66UgvZWzTTYg8yNV9TpQ7EuD/2yyt4T/N+5
8rWNHSFzs+yJMauBeE72cQlA9xllPDr1n63nJWwCdlRVXxIUZRaF1M1Ykq6ocgQKBhYnNSyBfYNF
PrKrgs+0jIwP/6NBIX0rB2qD6RBbqT4PAf0AGMqPNGhyrzmNH0AFAISNJCrtXaLbbyf4SleMJG9y
GNT1B6YR3xrm8PaaduPQ5qsJwZ12KEIkdptFtvPYqe90HHUl+XHbhsEP05VrOIYKnS/wxeNpe+mC
GlVGRc+7LEoxm2t57Wolvr2sU7joOViFChOlSGvWzgRaVl7dZ1pQoXrlT3Zv+1k7QQObc1w7sWNi
no1aQa7X3RNo+JanmCWfARkzQpyoD6odG1DmTpXQnm01rOs+f9/rjhaZTWl7ir4knksW1TcwkU/x
jkHRtxu9EtPfPib/urBUHBArWeMUWj3EGIlemZCoQcnx1Y6J/f72puxtvINpIbQg8R8IxV7uST1A
DBIELlkEkb2AFzAtCxTBTJV40LXeD44/tATQI0buck2Mm5tKopaLk0X0sw0lt8f+xfkMmqOABNab
9mY8g5fk1EweHzlLX5kjM7+7zI15ISo0Bji07B7mOe7Z9rto6e/4G5hBo7FCs/w0A0PyJNN8k1nl
f79JPkf0p0DeBasqZvbM7JujfIqNUhZ/9k4ngAfAbxGoUmFm6tLK4OZ92bnKv2sbsrDpPeuYhJNX
3IMUbEJBHPmY7Emym45trFpCokJ6qLwSB1bRcgi1ytHus6w6N2R4UROMHZPaV4vqnr9StAGYgLyp
Clz4k/ly23+vKSf5vQLPclXcZHBjcfVlmSWZNfJ7rPEMFxJt3kflABYF3QcYELoVR/19Nd+B1veg
HiEgiP7wT9lluvedN79BfJ+hk+qCom2AcxvFyez1L6QZfjamIysD7n1pPMzQasTzCcmaGIfrxLRH
d+JrVTGn2XvY07Hw0kMGV1aDRvOU3PtjrjdsMFplSN2gFY8Ov+DEuBfo3JtzFmlJF5howLtJePsb
7mVgJu+dAkSDBFFMRZou752WYFkEHLrt+2bKfDphPMG61/REdlp4QBMvga0x4aZZO5yizoAxLrgL
DvpDWz67/hCuYR4WzSnr/1eDgoO6pJkpKGD5RwM+B5DR4seENwT0i8E/3ny6vZV7HrJZHRFOZUPN
gmqUbyXGSEpj9FWDSha0994FoAS8BmidIncU/KFYOlfPxxXJvGX7Zad8LVfLZwsNp4HKhvF3H2Fc
+g5NJDw5NbGGGVM9xqA+jP1n85Li0fGnOYjfoSl9mI9tMGWS6tjuHm5scg/aRO1uHdzYqWET9Gle
XfSeNstyRu5kV064MWFcmtA6zWjGUUVpdk4DvYI8UXd2akipFq8rep41Xpm3/WJ3I5FfoVPL23FX
dZ0lbYxx6JYsUo4MHdZj/YETSBWRgrft6CdfmqCOZM4oNcp3erOTdaalmO6GUTNyDd8afbPj3Ia4
9PtgzjyVBhSi10fZo3bPQyFOC5EQsAoaUFi/NGvq2bhqtY61oq6f1t1rmyVn/uIAwbtkW/ci/9aU
EE2gPDo2XWPAV4pDfdLD9dje0facf1p9FmivPdhwwdMoA9HsX76QYAGGDHxIGBe5XKGrZbWe6wSJ
Re8QzzGayp9G+zVzIXPRZhiLGB9MowUkd3qsVO3Imv4tzXPZU2svbnMBatwODuhgxJuhTpPSiA0b
vyKKH/qPy4fqGd58au6ns3qo8XRVgypQpBCi69lpnktu7ArvH5OViZ3zblh+iqM1MI7kxGdT1Hv9
GP/F1bQ1JWy0Tggm0WtkcFlxXtgUWKPmrw2uXAIBZ6ZJ3OlXOBPjwtac4E4uxIJIlWFlbYOik5F5
6Tcw6Na4M3DB2/cLd6qwADV6fpc/G5gVg7oeleEr93P1zf4KN1bRtcycSvyK0fLAxkDvQY4Z2U+4
STDtnOkHxadhdzIoCGaLQAHhruJJ69C7ed1mK0TYXalP2Zy1+BGcG5nLdrBQARlq9YPec156zsrl
t3fQ/6OeQ3zjI35J7sUsuH3A9+6C7a8QnowIMBXak3wrVj2YNACiiCyp47H+xjf/dda3QRIAnXbQ
YIKd0w96CBlFzwqtSAevH4XEl6zktLuizYNPWJE72nayFAgdTeac7Mp9tRRTsqRdE78fJJZgYp21
RltQE48SXfUoElRTRnO/bwEUfZhh5TBg4VhmSqegHJHnUZuOoToyf9ZMSZqzG9md3yaEo+hQnYwG
SfNIa0ywOTZfbZpUKEqw6C88zOFcQyiAuddUYbZFScvtEJCEsBROPfwpySgPlxsLQrjMzbJqxynJ
I9xTeBQCwOJTPf+hpuT19lJ2t4xY6HM4wA9eSY3MHRljUld5ZFrDq5mCF39s3w+JVDt4L4UH6SDB
wBjeu1fKCpNJRzJZdY7n1njvAsTnd0nyPEzQRG4+GUOperG7BuDXCPsM2VuaQF2lkLaI91YLXBMf
A8FkJIAnl3cwJdZq0rKEDzrWetc5DYaoTZpXP5deq6IubQDUoyUJazoZHn+4+rRVu7s0a/untrPS
cHIf8aD33HEqJPfI3vEgtoM0D0xP14TKA16JxUjbHFiD4hgrVQC4gyyhvE6yCKII531E8QiKaMIR
bDo8y6tEA6IHN9Wqe2z1irMSZj5wmzTkk6LUn6xgPv75Y/vSsHAwyzJdSbKoabRAWZLqaURMKF2N
iqx4w/+dy7h8aUf4vrVtsmLNDaC9QFQUd99ICtnAMQvSMvHMYfba6uX28bmeI8Hp32ypCBGxRjUB
SwW2VEVH3r4z4oeFHMEKHnAGcAc1wMzrmy96eVDmwPBbaJb8+eVw+QuEyO3M/biaCfbUmEzIO8+A
MoOz8Y+989IIP96bC4+yvu+SEctkbu4XrPNdTZKZ6tz5rr+dhScjKEMtBKNLE2vZjsww1zTqfhIo
rwFq1uCx81EzPPPN+Dbdc6SAG1pv+nf60+o952EA2D1i78ZAiUre2gtuf9rrWMGX/Pv3CCGYGiAz
NGL8nlXTgmGIvdF+mWT17Z1mEqwYBtosBLysllgKS8lgYuQPmoizb5ih6gQ98zh0JT3UR7V9hqqb
Be279Ic0FF4H5AvDYv1rMPIBRA0wrEftqQWvFhouENXkzbP/j8GFPWsQSoRWqI6CgCMuc2oahuEc
dBMthr7cVL3DE+wNM0MRMK7hrCePlVtFzG4qT5+q16wuQ6abVPJFr0MsMH8WymIuWu14hwkeplK1
SgjDSTFXoHbndARysgH/7W2/2QuyWyuC38xKPyaMwMq8KpOXqCr1nYGcgQHIPJD62hJzskUJMX1Z
agDGRh7y7Mr2JgesQ/n86faS9o4CUB8uRHvRB3TEYl8MrkDgrE1snJslPmbd1zAtkZeshiqrK+4u
x3EsjOXZjnE1AZK6dWEkugv4sU3uZsXEUzyW1Ir2Ag2Sq/+aED5QC6g261onjbTUivpkgEr9lAaj
2z33q/6m6YMsQu96BEg+IRSKEjDu3cvIBl+wNUWJcUcsb5lzqMp/xkHz6uVvbllOJvofO/wQboJ0
U8WDMnfAbrUEIkrWe5t2AStkXMu7IWtrRiiETQD3D1aP5QDuz6XNFDx5fQAtINbdQ9S1AulTWBZB
B4VXia/v+uFmgdx5NgvUlBrAMRWWVysDan/xnPkrGWXY6j3/QBEKTo1JbJBLCSeqsDIFzOlAbimt
gxSfrT8UCKMDpJ+1wax3WbB0/ffbB2zPQyAfy/k2f6GShC2lFtQtigJ4hl4BBUuR+MPyvUu+KmUW
3ja0t4NbQ8IOGmNKMfKAOOy2ruIRG1DPJvnZd9PTbTu7e0hwlxOXE7CIbduhjTsMxwGjsqhAigEX
ofacRRnIo+rZgeTObWu7q9pYExyfVU43pgkAOGWnealyP7UYibOy/9GK8JGSWknajgEzYDPMY1Zt
MEwvo5IFt9ey6wpQS8YT+dcDUPA+dMJzNuuwMjY/iupxMDNfXzQvbgbJcmSGhJzcBoBaQWMAnwhM
RxSFoiVuPdN65/SVxBJ3KjGzw0n675KErLxUhsadUwAFRsw06/Ypz97f3rO9tP+3Adzwl3Ghqohd
VJQbQOV/KF+rOUZ3A1CA4pWmiWeXsr3bKeZi2A5kl7z/he6eeCPale5m5oSKjImQNHt67cLdmE2b
L1URW0DZ2Wv/KdEy1/YcNo+BXk7JoUxKFFYMM84ASFPL5Hx7F/ZOAZ7xhqVjctgCPuxyF2qaFMpa
MxQiVfrdYcr8KU708Z51WSnx0b3TvbEkyuMYg7a4E29MaLhhEgMTytQHceqB2SfgyP8i6PPJHd4W
QFAWQUhtTW0b834ofk2onk7uT7xgv6jVKqm47H7SrR0hNLYFnYi6wg46HDpgktnZDpr7pQRLDAjA
gr+5rLfm+Nfc3GWVkS1O3FiIJrS/a9TlfcmOWsYkPrF3yLdW+N9vrOSZUelmZaLXsUB2R5s8PmMz
g7K3MrXDbfeTmRIDF4b+2oqhg2Nq84yBjOIu1pIn0x7eO5MpazLuhZTtuoTg1UGrRgdzfhbFandE
NSmU1nhlFoTT5Kz/cbvZMk5LGftQxv14e8f2wtbvRWBI/vLjaCbyzlLRACQcoEQ5Fg8VaFcnt/Q6
d/Rd8AvkmCK/bXL35P73MAF7cWnSddxcz1Xsm9I0UAUDcEnrwSx3sKkOEYJakmnvRqSNNeFetowm
A6cxrCF4H0r2w56acz3Jrpc9xwPFACZWMTduX6FJLDNpUJDlWJp2BGjFGiqvYKA7tdd7QkGrfHsH
JdbEd3OT15Bwn1GZ5aLh57incwCO7spTJwzu2sxcJV9szw+RFuIthKII6nNC1pEhoo9KidW11nfH
fMvp19vr2enMYXIcZBMouqAsa4susSKXL0rCK/+WdZhakMT1TTArHXRnM/3RIbMBUIL1bej7JKRO
/mOaZKWf/SX+/gWCmwyE2rNa4xekYL/2XKd5TeNe8tn2XBF9Bxus9nvc76mZqW6sZ3lkJUBnmxUK
ncaMcDjB4u0N3bUERhUIhOPSugL8TGOrF6mD5gAaYc+6TtC00b/HRX64bYbHHyGpgvYY8BUY1MVr
VsxAKEGWmLkd6sV1PXklA9FFr6pfnEx/rbTseV6K4zBNFOVPRQYt/fUCumVbiL6cRZEpPWwXjrm+
U3MLo4a1kSUvA53Y+9Iukrs2USAI3VXMbyDb8ZQb6grW+Hht0fkztDMdoUUPgl3USOMmDlbX6MFr
N8pwdjvhDpuEmjqecTY4VYRL1kJ6my3dkEeZQQJGer8Ez1SzfrWYfd9kw+n2J9kJDRfW+N9vLts0
zu0OxySPwOoeugbz8tzyautzZcYSSzs+Bq5gTqeDIX77Chlir4pbxMOYR11cBsPyoyTaXa7Jxjd2
zqUDvgVgFPkU6xUmI61TEEz2RR6xqfQ78rqiZn97x2QWBEcqGwhMdh16gk5H/JT+E7M/fxmA3wZA
XdOy8BgVdWNqW+06rcMSBlI9KCle1z2JMXUz2+/oCGoGu4AoZ2pGt5e14wjA3IH2A5okDqiNhJht
AWU5lA0cIZmmNLSzaT5pg+v4xtg3IV4Bstx1bxs11OYwEsAFcsQ7Ih6A5WxSuEMCJt44Hr5V+L9K
PtWOyzlbG/w3bJw7A9PASGaKnZyHBzyNnpx+OdeNLhnt2Ns6zFXw6XaAjq94sBtlpk7izHk0liZk
shk5xjp6KGNr3ilO3vq3P9Tuxuku2p8Yn8OEg5CzKm5bNJa65Kg2TrVHF3JaOnBB3DayuyTMz4Ob
AkRLV03HVHVRCxn0PFLj4R81/akrlTfVQ7Bo9l/4HRipeS/XMDECLiwnHiYXAgUM/e+5eXPtOCCK
9sZUAh615dvtRe3unK3CCuRUIH4jpMfmSlqrdAzccqTmzAdg74zTXJc43e7WATAAvwazLgpJl043
aU5cuZ0Nxy77ye/nlXgrNQJHbc/8Ejr++ZpAFIEuOJYFbhThtkgJZXkTT6j5kfZsKe1T3Kevt03s
9QudrQ2+4s0xanWXrmYJG2pmVp+tSmv9uCxB5WcNyTvUsZYHY9RAdG3Elg8lASVoLbfyeMvYS6Bh
9EAxqnVnDEN1RybErXG0zTOKtcpZpa4MSLX3jTE5aGLKCRQNeHtf/tZq1e2qzXA69Dj70qZWEfYj
YX/xibdG9EsjmYPKZ40Zs2jC8IVDqqDCf1cq5g2sPyYcAdp8sxwhKgNvUHaJgdBCgH/KjMxvizp0
+hhloi+Sr8x/tJAgwZQD1lKAXQA4Ek6H3ufqZIN5MgJXCz1PpHo00Xb3rZqq/mLF031JrNaHNKcN
ElFlPS1rZr60aUKOy7RqErfey/AxQYOOCm4GFLVFzF+WzStjtppHtfm9q88q2HabcQ4hQxkYAIbX
YMCl6cnI7GBQjOD2VuxdGyhq6+AtU6GTKF6FWa+kTucg+OU1pM0XQNET9bh0iyTG8kRB3PCtGe7K
m2OFBpuZKzrMZIrlZaiyjdNzbSA3bqM26by5/pvrEJxQIC9B05ZrNlwaLHRnNZFv455CAsxA04Rn
Urd8v715eweQKxFiTgSjhlCmuzSix+2C7AhG4tys/IzqxjtXScjn21Z2PxGas5wunauyCGGvBC61
Ghj2TptBSFX1OOWJH0sx6DIzQuSroeHHaIMbI9ZYEKNbhOT80JmTxOF2PUG3uMCqAzXQXzOUG0+I
R6cazBxmwLo1h8YUzwCb0cWHwF4WFAU4e1WLVU+TlteH2/u4+7U2lvnfbywbSedMUF1FUr4YqCHi
4wUjGyVG9nfx9/KEj+WSGZVjzL5FiRL7SfJ+ShZvrGZJUJZZEb6VMlem3vClzGp1X1dgZzKNM1fu
vr1jMjOCf9OBGC1bYWZin1qNnYq+9fCalcQ//q9cxQYDJwgPAY0gCl1+F2ucjVVPLEDPrPyhmSy/
bj821hJC2tVLDImx3SWBVhVBX4f0m8j642LcvUQYxNMYAX5yzYA2kfvH+jf8TbExItyZZT5nGOLA
iup++YpJz7A0lD8vO12YEC7LlnXdYiUEb1koNLGyCVnHwr/4+ptVCOdlybrMJgaSu3HKgcQYkw95
5jT+3Havtw3xD3zlABtD/JttDqatj8wcV3wT4MNenFH1O6pFWk7eFAsUZzkIaSC8462ZK3nL7PkC
Fznkw5OYdxPDN2aWKHGWOI+WzE482jb1acmTnzNVa8nX4udRXOHWEg+KmxXSru7RGIKliTXndjBe
9FoNHaaG1LZebm+mbFHCaUrzVk9qBlMAciZ3TTLpIJwny7MxkFUShfZC+WZVV4NR45T1BSrWUWm0
YTqkZ1YumJDSmtFj+eoDVgElYP359vr2nGVrVEh6u76kVdrB8WPm+Hh6+Er/oaxechMQEUbvHbML
e/X7bZu/gPE3vh8RDrSt2OrqAFoXrUUf4MuHINh6Q4n+cQX7tufk5A7DuGFrN2DzSiQL3guPGEtB
lmGZQGeJ17+SLDbePTgdLtO/Oon+oTScqFnZGszU7XCPMcmx2H0DbS0Kt4sJZM7a8C2eDu2pHw5g
/wM+MqzuXXogGFAwj2Pva6/dlzLMDs7p9l7vOhXwWVwrHK1bEWYYZ/0Yd20K5KC+ftdaC5Ik5XDm
dH1pDsI5TFw1Xq07kk7I7gEFfAoDoJAZvYIALY6FfjTNiyjHpDiy7px6w2gEucGOQzVLByZ56Lzy
p405wZ+yoWlrZI5F1NVmYFXkODnaY9KACavSn0AGk3pW3R2K/K1T9fvEGD6rNflRZemh6ldJvNgZ
KAMyA5LNwIgR07oqwQGZgYaCDo0/GlQftYNRcQWOAx/kpnX4l9pJuB+3JgUHs9uRuNBKKqKiH7yq
JAFGy7yZNJJHx24otKEr4KDCeE3E0o7pqMYK/FjrAGeHJgx4AQpXBm7ZPZ8bK8I1SeYKSrg1rKBk
FoDiLGyGdyr5p0+WcysbD9v1G+BQIQ4Blt0r0hcjb00z6xCH7LICyGp5S1oZ4nX3/G1MCK6pNZ2N
AgjuD6T++dMEnhO/T5l9qBMDg0pWDdbMigRT01k///zgYwAWSwOuZmf+LskVl2qYdGATqCKygcE1
4tTBMFQWtm6/hvqY6H47jcFtu3vfD1OwLhI2PK+Azbi8m/sajIWWguKsRZPHcR6/6vP4AVKljqcv
6uva199v29vzyq09cYNjohTdiJ7HQJvPRB3AFN5+b6ny8baZPVdxwQ6EP6htXjEYQCa3ZgpFIcvW
OwbuXvpxyf8mcwevEvpbAIVfz9lM9kj6UVnwDIlVn08MmPNwyMeD1gOxNMrakLsbB3wmukWYnr8a
UamcFTUdDfWh2QbNoul+mir9jJE6Sa626w+/zYjgGZzlkbIOZgqIk00xPg8Ak2zEzVP6dfo35TV3
Y03wPnfVET5WeF+BTpG+nAYVA57xqes+3XYH2aoEr1NLhequDq9T8a4eJ2iOtl/A7OwNGLpcasW7
bU3yqURMEIQI9cV1+R7G1mHWNKBdAQbNJS6+lwoCsouJHEzKwsP5mjdZ9cyUNrZmuB8B25aXG3YH
wFNV8gJaitlGRTEjRYPY4Qh6mTvNXqbD7VXaO7f41r6Q1eeqotZtgfJP07anzLiDQKifzqUf5xLs
k8yQkNPPMSi+KWQ4I3vsHxWbRIBZoJtMvtdxJRtC2rcF4l1DRw521asiFgKHQrCorml/QEIBk5NV
DLp6ZfhI6lYGvd6NUpzm9/9a43+/+YRuMTLFYCvKJe3yNI/5m9a3ks3b9cWNCf73GxNrXLZIqGCi
w9PASbTGd8fhqMX2X6CfHQwcouMLQO3/Ie27duTWgW2/SIByeFVodU9OnhnPi+BIBSpSkV9/lmbj
HnezdZuwDwzvhz3GlJiKxapVa50DNYiXAIHKTLxMsjerAncl6CLGLJMcrQ2SMRdmLBX8ZvAb5xU4
y5lc0iGBZkEdkvuWVdpBh7fBrZp4CtSoci1a0rQOk2YEM3pWpVe5xaC0Bx6h3eQm0zfdrUdJ6n7z
yXD0USLHdg0ahCV3kSnSih09aLvmwbhht8iJxnkOojD1HbK8j/Xzsq8CWZJqK2A5Ni14UEtP5rEz
YLpNSMzYD3e4z1wK7qcymDXXbwxDElZuutI/C+AIrtRbjMzJyzVROuoh636YtRv0AwD1xY1qyt7Y
m8fxyJiQ55ktVN+RGUaNp63R+wetyHpCIlv9WikyVbxNU57mofXGg+ySWIaw9cKozAz5nnlhv8se
PYe2UXwMeX1TQkJyd9l3bp5KSCyp62trhU+dnkrN0Dm0xRBmkmK8VsGvUI/OeznKqOs2zLhoKAK9
jwdh+LOKq+J6KW8ICj1Qa3wYSH+vzewuX2lBLg9nw4+h/IkM5qrXsJaST4dj51qnagm8ZjX9gsaE
by15eNnC5kiQV0b9WEf5WOzQcqiZaDOIvWPG1TlwGoP4udZ8rWaFSJZmY3+70GX9f5ZEBN3Qcycx
CPZ314y+DThgZnq+Nx9Y9uJBbuLysLaNgepCxeShECfc4Y3mtKNBsekmcturkPQF+oPnk59zAv3p
Mr5sbSuR40JUCSykgJus7Jmn62Rlg5ouKZIppg0RbzJBdd405kMCgDRKVLFaa1kIlTrUqFAxQwta
8XH5A8R94ppoI1zlwwE1QE/3J0PD0WWEJtui7UwIH6nNw9B+0Or75d9/VkuEAZAtOaiOo0Hh/DUz
aOXAujElcZeb/HeqoxFHNYsloq5B9kZb9Hc5q739lDJymzvOGOJtPD5apPJk2KEzwPbnpyA8w3MV
9cUzHs5aHycjWXIS98Xg3Cx43/2sDHW8LV063Kh0cK8qd0oiVVnYg56Zeqy5tHtC84YaZsxUJUsv
XhP/fQ1kmXB+PAdLeLryAP2xfNAViCRlBXtr8oKGQOYNoWZm4x7cYuoX0zMqP0vU4v3ymogn99My
/OoqJoeCpAiSILqjFoRDy8htXfbI0VsWLnpiPLjuKFWOXPfvcWLpP1t4ICEchisSs2cGreyF15A0
SrpSuU2Jgidmq3kHDRcJpCOJ/oQuKeiJZTOADsDi5kMwTLw5jM4w3Q4A6l4xBdGmxDuetaStn+Wh
4gclPU9HuC64xxFdSGWhtCQeGwYZS7zjOaZ853LWhHZFOj/tyV09Z4cq1dCLpJiZDwydjZZeDXls
4z43gD+0DCoTmtg4jhDy9OB+0Lqw+oXTTZHb6jxbykLiyTN/1n2+I7yQ9E3LTAjRgpmOOsh1OISR
ev1ZaezYUlSJD900YSLuxLYGfYNYx7AzstQmGt3jzMm6n3ZNzOe5MWWVzU0r6N0x0A2toe1aOEAO
U40evfskJsxtb5ReQWOfuiiyTKz4qMNWASQDWGdHRTfmGadtQ7rUYqmD+Vp7t5AHu+6H5qlxyQ4s
Gz/zJb83Jv7WLjy4fErF6Ee0uw7/yDMXHfiPJgq7BHXUvVMVICTVIalcaSkNXZSkJYu24RUwTgC6
gbtY8W3CdA4zNSlPbBIPGTtoDvq7nSKuFy5xe2c33n/j+mNnHffxuFwnn0fVIqDcnqL+QJ+zuDyA
UP9RxhC2dciB5F2x6oi1UMYVrvJqQVur3SEIzyCr/oOH/JBF6XP1XQFD/AuP7H15D6JIQ1Iv2NqW
x1aFRzi69MDurcMquE0Cll3V/G+JBj5n8Ghcwus7Y1XJawILi9MEzmj7un6TeIbMR2647qPpO2uS
M3KVa+n6hkEiaHg1wSRHIdliBS5Y+dJrbvpeWL5d3vObZ+1/R2aJALK+pHlBEphcKw4pGf00M/3Z
4z4YtHE5DD6vraiQVRwurxjg/qc7UnOb1M4cWHWSL4zdM9QMLw9re88fjUuI8rRxnNR+gIUU8V60
po2RXfNnp3+0mBppqXNTkuaDzHo4NaYk3bA9OoCyAclDw7B4rkGujqJRT9DkPSSvSTfv61mRvbbX
xiPhlsdW+WNDONNzNqKAVMOGqw5WYLfaa0qSzAenVthq+d5EP2VTs1vAuG7ryXmSzO66PpesC+c8
MbV8USwI7QFEc9MfVpEO/WEV6Zhv5cwUsukUjjefq6lINRizlees/DqDgeLycNavvTQa4XSDVavN
piJL49JR4rr/2bpvw2RGA4V2BhQZLhuTjEZMkyzAII2FjdGgaBR0y2uT8fCyhc1rDC9EKGeihHuW
vjOswuiUdWtwtMT3bDko2nvhPVuFrMlkI54G+OOPoXWoR/fKUKEcabSYt7a20wgBqRtRHd2YxE55
MJlZvR+poj9WClMlHn97iJ/AZlTD8Ww8tWwZDC3QEyZxHpPlbvFs/brQ0yVIyQBeu5R3+8tTurlo
a3cKqgurvfU8HI3UbDK0InSY0s4dbtBZ+4CmNYmJzWDgyITosAijllnlEAezfnXzb7O/UriMLlxm
Q1gw2icmGy0MI+ntMOPvi852M1h8Lk/WWTn587Y8GooQ11BkGMHQBTO0hibX9Lpyk3pP/E4d/DXu
0PdghPckDlG2QoI/dCvdGnGXpXFu/6zyK215vDyozd8PiC42MZCeZ20IRgqdvdZQEBvay1tt8I+q
raN/MIGHu4V4Bf8R8aqsRBlormgaO8y91dMkaKgMeXnWFva5NH9sfF6bRxtZ0ZsxVTlsQD40QFkX
RFFx99y7fqHs9QewbIPNW8uvCfAdve+9XB7gpr84Mi6cWsNpqw6apHDkUF+uc+CtGEgM7ZuCkcDQ
9sryftne5pod2RNObUZoUag69oQ9kJ1S81dWuLJWQpkN4dhCVZJy3SvSeLT6EcQG+b7uXU1yomRG
1p8frdqY4ZGamZi4Jqle5tk8kCR/+b/NlXBmS1baSb+sm88DueykB3MjOaGy1RdOqJZlTTcbsGDq
V1r/nnsfEFGJZ4XfMApaLW93eUAyc0KIooIMbUo1mJs4Yr8GUCltKXwA6jnuJ6fcTWUT2CP/etnq
dtx5tOfWzzpaqrJv5t4rYRbASWQw53BO3hRwZ+kjdKQmdLX9tNFp31qyNsrtp9eRYSGIKUuLsU6F
4X43/DZ2VdjoUacFzX4O5qiKmB7pvf+PwZn3iZhSkdsSUwILMmq5WUCBtKc3kGJQqQznvLmORwaE
bWNPnV0tNRqYPKV/zlIFytUaND88gGxMECLPxVWbWRIo2FbeEiISf0YlbJ5ZJUU2zDBaDHMRQ3qn
/0kqDZJRVqM+kHRUYyjWW/ucZXngVSDcTtKC7Bp7su55llpvlzfVunRifIrcDpK6gKkCyiT4GKWs
0ZXfQwtVI6NxR+zqp1bMzhzxlFvfOk9Tdgafvzdew751xCVPl61vOR8TUkZg90DuEoRLpzs6V1OL
TjZEgNGAru2gfETCOul7yXHdPDirgIzhIBe3iqWfmkH9TgULdJ/GlpF2j5za85emrACV5Utxryak
2o/5nOwt0iYRUjEl9etU9g1bDwEUVNHEBsVZaOqK3wCBad2dEdDSzC9frTbM7iA0A55I664CvTvk
PvEQ73z66DoQVb08zVux2ZFtEXNSuv3QjiNsA7HDw4Ea6TdXr6Z4bnMl/gdTGtovkI9G/U3suGXp
WJLJgqsYMuIFCmhsfScBAVTHZfKsm4MCrFm3nLXNXgSB2OCTzXgJ75B2EIOH6wcfmQvC+svj2Qw4
0U6Jdl4oteCvsEUbdAUyJS9xCe8MdC8FQEQsiu8E6o5/W2o/3Zt75L9l03jGpb0GU8dmhWt5RhcB
yVKYNePsyXp27tOfAMXuKw9IWeUXcimoeF+BQPsBWrjdNxKo8L+WhMVLOnbh4gaLeuql69g7oHLT
gCb+fKC7BO9xI4mcKayeVrJ46+flKd9yCsdDF7yy4bVZCSpIuKQhjfLU9hNV5oPXaFD0escmBB+8
zGnZLC52qXpl7WjI38wH69HcQdfgVylJ0K9fK5qy0c0MUSm0y8LVnvqecjDBJlwNuMRsVGbSvoCD
1SJ36VAHb4r95anbOhPHxoSpmypOIEAFYyYU7+HmHoZO9YsxkcSMmwEBut6AzcMxN13xULSUeFba
Qn9chYIawEl7FmRX5BY0Nrv6pQyrwDvI4C9bpUc8j/7YFE7E0tdzpzvTumYY2323j8YIxD/X4b94
y2NDwopBIYFPSQZDINnw6QyoV/Ktp6//sFIQYwGUB+3uINc83RZe5QLZq8OI22Q+pBJ9vXscNdlz
+ezSgddHSxp66YHnOYew5dOsV5mLi8912t+NU73PdvaD9s4XQK12bLK+Xx7U2V5fzaHRZU1lbKAu
iq62KR7LaUx4Pd2TYrBjE/ntfVcNU0ip0+3+wZ5ngvnAAZwA9LKnk+iiKwLFfXCtJqjuW+6ton2t
hh+TnUiO1da4ECKsQwKg5KwPvcw9SFdTEE+SBmFi7s+8uMoIOl+sVGLp3OViCo9NrSHrUYzPPXDE
GauOe45TZVxnS5Dv3BABycG9T/dqE9JfMiqy84hUsCnsxTn1WkUfMLy1hqP4DAhDqCGCh+pQXZFQ
ebm8aGc+CtbQe6GhXIu48+zeZsnImOWC4RAH49pq3mwtD5bWk7j4TxjJid/9NIOwFvwvkLAUKSjr
pnXaxMHesIjKbwred2FDvPnZ5kN7i8I0Ym0+s8CuHOTuua2ORghUTYve88m+KodSjzx1cmJ7KsBD
347dsmOrhrlfJ44NPgLafTU6rbphpTn7aj566CsdrN+0LBfqj+hM/T1YRtEFSQtE4ES0LqClOu+Q
Cs52Ex0ciUdet4U4WkBONDhj9M+cdfGgzbxWF7UDh1K7vDuIhCjtb5K2v+nU7C6pysZXtPofFtIC
2gF8BsgFY6JPt+pIzdxGjzIkJqFn7JegIUZRJ7nuFy553W/tGAuBHphLkR87654BuNw2yaoXRxQk
c/pHmt3XVEZquHXGEUnaeCAA3npGn5iSnLAJnZUg4F/ebXfCHTY03yZTvzMTU7ZcWyP61ISDljZq
3SIwoAQ4zaE1lqsyEcc5TTgoXxw04P/9STu2op8uUM6W0p5xv8S5oVWhMgN3VJge86t6kZUXt2YP
LDugF7AQ9p/lF2mt0yz3YMq1zNDL2sJ3tYn6bmI4vl3/NWsEEIsQMlw5nBGRr6JcpyMDqU/TZ5BX
jyv91wTeUmWeA2V4UiuJO94e1h87gjf2EtDxcQKVQHdlqercYAWRUFv100IG8ds0hUYKNOKDo+Hs
LuNJpswjemLROZxDFxZSGZY24frszWBJ+es/7AzAr9eKg7sqMZ7OX64CiZlSnCjwAuz7oY+UqsOb
tz5cNrPllUDgAWI+E+gXQ4QLgXNNbbsF02f0Vlx0DhTEignqGfbkl15ya1Dzt9f0Erdk4ttFVwgQ
nutC6QnNPmLWSLcB26+qVfywWfqAFBrYGVxiSRzu1nKtsDMA4Vbglej8CiC8nEwB22qncPdQ1Mri
twPnPrO8OzMH2/Hlmdwc1Cq1COFpxFjiK6IYGJinQRiCfBEghYWZ+B6zZV5JZmQd81HskVDDqydI
OQKJoFY+o8a+t2WckOe5GBxd3MouBgNOi7P39DilvOANlidHBnVnmPoYjipEqgDDOYypDgJnzm5Q
eYymWv2C2nN4eSI3182G0AIoCyAFI1b3GF0SlAnAXbtY6kOfQr6WQXWU4g2TSm6trdgbaZAVEAi4
ESKd09msyNJ4hILeU6vuISh7vfQfXfKmect1Pf3+h0GhEKlhR6LTTIyDbaasgsMgk2VaHducvKc6
vVuYelWY5PWyqc09AoQpggww9NsiEjnnqFYWKUwpxk+C9woURiVbffU9Z+f3yIJwa43ITnkpgQWz
Al/0OE8/5tEBXGvYlXbxNFXVAyKSH4beyeLgrQVDhy6cEjofwG0lOMUexY+mtGG47PUy0IqkCzpu
3xO9bCJ31ADqlL1ftibTA4cfXoDw/JjR0y3C0o4ZDll1xOzrroTouSEjyt18TxybEG6wMgFVYJ/D
hHqFkpw/61EdlIF1mz51fhFmzxDHk/FGbQU3xyaFeSzhnVRHwTwOlXtllEhA6PaDqcuGJpk8UXoH
CthGrhswg7dZFRYG/d7r9de/3+1oPcTRQs/CSoR4ukBUVTIVngwk6X3+QKruekmIxE1sOSQPxxbd
oSuGV8wLz+lC+h44atCEKOCkqtzeR2bzq5ICQAsczkEyoM1ZA4wTGX9wlJ5lbpo6SRlg0bi30KYQ
zHZ+DR66VdeTPqa0eG44H3a0netDPdhRPZoQ6EuNKuxb87rv8C7s2/JnxxmyujPkhgwTmUeoVDpO
+y0DH5wPpYvFz7quCZWqch7VqpxCd+rLm3JaRTZGTqIeCFNfGwcNpIwjREXTlgSQjnlOmZ4GpC9G
cIHMj6Wdfh+sCdDdFPU8PTN2Yzc/0JzezeN8X5nuvUqA4JXMzrnrQZ4ODw2AiD14bOE8zjmoSIas
KWJ1ae+XqX5PTSu+bGJjuU9MCOfRmaelyeuuiDWeR30GB5pq/qK9la2sBWbDnZ1YEo7hAp6xqs9g
SamgclZ+Z+mthkbQxfxGpNI66+8SfPaxLZGqo+9m/Ou8RTkr8aKlrNGxm34bF/2gTNazkkwPbg7N
S6vzni7P5qarccB4v+J08AwQFszVFU9NSng3zUsexgU6Ca0eLZr6lz27eG6g/Qag05VQCi3pghuo
E5qloIlEy8oI2QzAKL/z2bhzoYTjK2PxzemAM//rgZ1YXLfRUShGUqY19gClusFtoJmgRgUAYxZ/
/79ZEaYPR4uCNnTVw4MQks/zW6JkT/aUSPAtG6sEZcG1foL/gC1NmD7DQGG8WvlJJ5DURgv+rZ8o
dQ9KhlSqzLDx5FhFikBV6plrG4yw65OZJNpgopdV/7CbgO94WIXZx1SEDQuUYNqhz98vn51v3Pa7
WIZR3nCuSFoZaCFH8etcFmKhnZaTXEPHcGf+oK3xZamJBP+5ddJWVln8ATHmWaJnQTmqrFW0myZE
VaOyZumOgNc6Khg6Q/y0JMPVVIG40ofshPaIcp+MTnBrMdH3j+4PSMyfKwgjGmrR+owWJ62dwVyv
PWtGeU88c395a571oa5Nicd2xBPQLlpBKOysaCIFEkP9WvpqQ32Xln4fTNdERtQqNSkch2pk4wwF
S+xTCButJh3smahH7rUOx1/ZvazQcI6YEsYoXAYLs1Mjca3V4ByqURu0aeYrURetlWD3u/Utj6pb
wgIXAaikrrm1VY+nVzgnY+4so1ajMY5Amtmn/c+hnP/eu2AFcZ0iY4fHlggtKBSK8NlzsVOqJJip
skstnP7a3kl2ytaVemxnHeqRr0RSqnZzE6wlluY7NHBBtAmIShJq1R4sgwF5QLc+AGFFuOyVn5dt
fybqxIsP5x2Ex+iSBYW+UIGglE+sttFn2g/zqASQxXKeWDcot22h1fsBB7gLSqYpnW93jHzNck6h
clqCAqdImN80LN+pXOk+9BrPt8Bd7ORLm9QcXWSdeWhZWu7qCfeO1aoW2/et0gdWNs4P5ViYV1Nb
s/YANLZytUwLTocyF0/VpN0M05x81Ggq2Flm231U+DV7XXHtiDh1jjdhP3wAuKSDgdjrwtprtCJ0
0ZUZgJl6an01gVj25WnaWqGjuEp8NHIL+UET1c5Yrfitri+BNoDjxfzgYIj4e0voCVxrkrhnzuid
Zh0xamozhFf1/VLrwZJTP9EeiPbX7Uo4useGBPdkDYquQT2gAK1L9eS5mLKpHSSl4y1fj2AYbZy4
Vc7FebM+r/N6UECeerB2LO73087eFTvZrbXp0VEkgdgZKneoyZyeH7crJw7eoiKeqXarszbSteoA
jmTJOd3aBIanokHVRVbxrPNqrInO7DErYhTSDjaPuepERvNbLSVuZ9OzHdkR3IFTkIq4Oi1iEHh8
ZGXzG5liGTJza8qQ1ES6BdzXUFwS0KYeunwNoyZF7JVfleRLUX4tyi+Xd7LMhH66Kpo3JMagYPEZ
OvON5MX1zADq6pLzst4wov86HojgvxpNUZ1y3WIOZXFFxjhx2PeEabdq2e4zw9upTbm/PDCZSWF9
QEZcdpUJkx5gyMvCbuqu+m219FWvlRs9ayofQMf4sk1ta/Oh/xLFdsQtwJoJe9xINLNKHOxxM3av
aO6Pz5pPrqy7BX0l5lv/Ye90H2Rz4WWz+jp9Z9N7ZHadi6OrCVn1vuE59vwUTJEZ8IN9ZQYgi7mu
ocyx0669qLgpyqB814JVOr4pwq71IS3HJHP+uSEvfYhw3WfosTedDB/ShVNUJX7LfLBg1V/wZcAc
hk6MbAPdd4EX8slnV86heawCWcyxVWjGefnfVbAFxaM8szxjXD3NVOjmdTvrhl9PHfGB9PxwRhSN
UtP169lpg2xCJXaYdB8aFC+KOsr2w5ZrPf4S4QCjgz+Z7HU/zD+o4kO1GcK3X2lIIifgwRJWqOE2
8RqH9QH9oL+4BFm1brcLy2GLh9vsl8U0YB5hwzvat3vfVqwpzMtlbxXTPRg1ZbwumxZtIBjQAGAB
iLS6m6OdOE9kgS4uKAGtacgCWlXRCGlLnxeAn+haTQPW9EQyy5suDHro9sqQAToEYZL7SekHb8a1
X3ymiu5bUu5ALC05ZKu/OJvLIyvCXKqkZnVb10Wsm+kdpe2jwRuJL5aZELxkmpMBXUEl4hee3PYL
aF/qykwk45DN1voRRyvkVnmbgnAfs1X+LpVXO/to2m+X/ZHMxPrzIxPtoDYNSWFC5x/dYMYzf2kr
WYvY1k47jozWnx8ZAdQ01boZkVHLfqRTGQ4lDaDAkmtlNHNTEiJtjcjRUREDmRRyqOJFrOpTqxa0
B7Em2JwRlAXM/AUS6OjyvG1dWSharXT+yABhcKdDAsAewg3tUKA3PVMfe1dBwZQl8z7TmnyPNJd1
PfXzd2RWq+fLhreqZUg8A92K58Xaxi0coRl1RrPPLDgKawA+LLlmtG79OS8PExk+8joF+MTtQpcn
T1OBfXnZ/NatCeJ+pBvA3H/ecm3NiAbsFI3jgGmDTSFG6zoecMqejL8uG9o6YGjs1oAMAjPKWVcr
XDHvauIVcdmN16SAconXPV02sbUtj02sYz3algbV9GyqXXh8BllkxQq6ofSZXoG2ovW97F+ePMfm
hFNQcaPzED8VsZEt39RyiKZJn8A37mZhOkqz+vj2UxeIRBA4C5ECxSSe0XKUmctp7sGYhl4UPdn1
SRFcnr2NAOrUhDB9FvEMh1FMX36zrEDgoQ2Kb2rEYvNr+17TXfuS7u3r/MM6SAyvZ+vS2ISJJIte
uMOQwGfd2nF/6O8hp5rdmuEYtS/kvakD2XPofNOvIwUowgFFBFT3hMOultYqrqXAIBuCyTYC1Rze
R5W+uKUt8cfnfuXUlODyeTf0HlFhyuhp43de6huEBDm7rrx8DsyJXA/e37LWutapTeEOcLreLEYV
82nM6a4o5vtcKXZKLhNyOnfMMAOfjHc4Eo9I6Z4etw5VFMdRYKZiVojYIMg97TrLZDoc56d6NWOi
XGNDZvGMtHOCcgykeDMag6ThCziy3nJH/61Yw13iqhQQBlXGNbO5ZFDkWB0yVOVEnqxlblyvdmDQ
oy5iaI7kGTraHrql2hGV/QbB0xs1U1lNfHM2of8IblIPssMi94W2lDlTJ0pBd1ei58Do4mxsnqfK
khxzmZ119EdOUqWjszBa0DixmiduYsXsLtKzvwdhYNVQU/109yi3CUcso3yZLFbRGJTk/gCV82W8
NufJd91OMqDPX3XmPnB1I30C6t8zYJpFs6LIRhyxzCNQUsr1mq0aPJw/Q09pCNdg7kYxu/6Rj/Cd
qjnlvoZu9tBEZGwhaWeMh8HFi8wjnbIfzHH+2Rd5cgDLF/OzagTvyQxxmbzLlhuzImowLFa/t1pu
+Va79JFdU+0BkJMyzEponZSQkgeRwlwBBkV1juef5zp7h9pgw9MmvXq87DzPr1UEDwiNXchZOUBq
Cu+tMh1zvUysGi0ykCjVvfI7wMe1JEg4f0qdGhFOulHWSGq6Th0nXv7a1upBsb27BoOdDJAdO+Oj
qY4NuiRTWfee6KgBIkI2HtV5ANsRooilHvQ59CQ3kYQxp/GdTFrpp9Wtp91mqvqXscN/loAYgooS
ah6iTtxkapwYBCmLxtObXQ2GzAiyXIdE0+OmzP1mnGX0B+JB/LSIYFNdxbyBeRVOSNo5wIOsTNxO
rvr4F4HJaFRRJ7q8QbbNILhD+g9gNvGFZnR271glphDd0nVQTeo3YKLvJqZQySbZNoSbAMIoFjph
hPwDcfseUnvrWlnX2B/PrABULhl+XB6OuN8/Z80D1hssUmCrEsvBWLm84C2sqDX5aLxil7H6+bKJ
s4hctCG4SErMyTAGZFJ0lkWFltwVmvIyD2Xpk47/cEGzsBtbM7RZcl9Zya/L1sXr7j/j6/sdhehz
kiy1q0CP0sJ4i45MP9Hb3wiWNb/Q5hylD1NBotCQxCjbc/rHpBD4dboyM7NH4gCfBCdVWCRo6/Tt
8ri2jSBrD0FcNAeIDyxu1trUm8jZurwEZlMfeTBn+stlI6Kj+m/y/hhZP+LocjMn3A52gVd8ktH9
ZEB7wKpAJM4rsHYiPtfmqE4ImAJmid2twQGIhBgIFVNgUoWzrCtMaTMFJdtiIvUX5tF2Z7t9JQmU
t6wgqe6tSgTY+uJLcRkzEL17SIOgWhUp3nKvaYWkp2LrEMMAkmMAW2A0wiFO1YEp4Fko4mYVas4a
RQ0M23nVWhT0Ly/VlmsHOBM0sSv17lm84yR9gm4h4EkWqwpVyD4aCRocRy+sNZlnOqv6rtvi2JZw
oJEdt6oBiPUYrdCoU9rmodd4PNTZ10W198ZUfpgt3w1LGxE9efTUwgCKTosBxw0vD3prBY8/RJhe
5qbpMkz4kJaj4wSV4LaVlccumzgjAVPMgfVpCRPoCPZNN/d5J2EgFePj09k84/wCLKMfuQ4Lhlo9
cGOmQUqTIGmmCIWhaBVnCxUia9LdcourTgBuMcs9Tx9wOidtbaz1xZQ6PmSrFl+1izdjggSbCuBh
b/R2dHmxts7CsUnBLfaJAsDtiuNCWIcUUB3oQK8VMklSmZV14Ecuq2kUw1HW2SzoW5u/JsptM0gA
Jdtb4s/cCduf0JIbtQkTSKGG4O8JmC2xIBuEsK9JsyRmxmHBAe9mNcy+N7nhIFOk3bSCZwV6oFbO
TTEabKuc9q0KK5Q/2FmNVws8RiYjazrrQv3c39houH2BoTzr3IELZPCNIwIZu9tllh46E3vH/4rQ
9HJwe+tF65c1e/VDLdUUdFFEAkXbHOaqYYJQaqPRJmXcKHIFqcjG1EILPOzZUEVd28lEmjY9MCqb
6LMBp+1Zh41Vo5vM6iecYwV6xeVofR9Z1gVjMad+kYJ6fkG7DZh+TVW57538ytCLB6dD71tWaG+c
KdeLqd2NlrL/+2NnrcjztaEV/kvYS0AVDxDz1PBZbnXVqe4LrerXquoOl81sHQpQVOPtBFrv8+4O
pYd4q6sg7QoJrNnP22HwIbcrKw9uzfGxFeHopXoxjaZjIrmbfamzKyVvkFb+BUCGJEm+ORqsIXAE
aMu1RBSzx8qOeyv/p4cAMrTGuviaa9SRHPNtK1ANWD0w4LNCmFPpDZ7MJTI+E5oQUC+J+2aQLMsZ
YGo9fWimAEgfJ/CcRMPK0DlKcqCWWKTtvH0fLtF8IF6kROnbSmSZ+60SjnG2kwlJbJ77I8viU1pF
kcmeVvb6/KC+Vrtxb/oDsGjutRLK+hA2JxIAO9QzoBl+RqGRjNlYciCzYx088l3JY2L9bc1snUeQ
qEFOAtj2c1KCrKyGnI8Ihb3kPu3eaCl5iG1dyKukOjJ/EME8C3nBQ6A3ZYZHAx3B3zh9IHkCSV7V
5xx/07/luv1vNH+srRN6dEuWfEksq4HeV53bNjxQben3jcaSBzTCepLn0Jb/XYk3QR2MfAAC4VNb
4MrSlmbGzLEajpBAF4a9JjJqk60dAEgZXrFIASD+FYy0zVRwrUGgDTXbzGdl+z4qmRL8vY8DDQ1Q
stDDQoOe4EoZ75rWshDBINsZLOxr079eNnDWe/K5Ln8sfD6lj9Ylnxwn0R1cyeoVekHnGzMor8hV
Buk3xM66j5Zo/JHYXL3Mcb5PtClM3WSWiWEDSgDYqLabnqrKV56cwImrqLlllU+kGI91mi4Z1E83
hFNV3qCscQcu5kDRCILN79qsrR0OgaKMUKMG7k6m2LP5aDlaPPHBPIAk26zMFdxPQur55pURAnSf
h05QeDEJQAwTSgk4NqcWhNI41diUCLVOR9q0ClXQyL5iSICxNHZG2Lh+6vpA/O/MXZ3sUilKdeuG
BHXK/5pcf360g/QGMrq2jloyZ9a+NyGZSJoqNsHj31pQ25PsnS1roJEHEg4tuODjFAbYo4MBaV/E
VixKYp7eGSGzd0OMWM/ngaXdInxt0Rxzo4Sy62XLq3hI9SIhbgCBJ76sh3oYVMoWFPASx6+mHxm7
HaVucsOrrK1tLk47hETOVOkdEzcBy2c8/tLH3EU5S/Zq3xjFsQGRfrbQ6xbED4gZS7ZLuRkU7i0k
iySrtG3ks0kHzd/IdJxuiRz0ykC5q3Aq9G5yX+v0JnG+Xt4IWxOlge4DmtHoWEBh89REkY+OmVeI
/tKSI7vruGC0IYus23bjjgQtyx8rQvSnUMSeY2KvIp0F83mlPTeuzgLiKiyYDeV6prJiyNbUoSJn
IwIEGwxYRk7HNSsUFOopysRgcHlt85QFY+JpgZMnu3+YQPDJwQRaMc7ur8QaqzZnhMbM6b9AxP43
Sg+SUHDjrKJHHqy5qG6s3ZPC7ZUzPiSAfdPYrX7mDiLoJraq793EJBfKhntHkzw6lTFf6LgQo1pI
WOikrlB50zRI8dbqyH11nth1WQ9BW3CQzWoU7QLLYPt2Nclwpuc7cW1IRRiILmITaXphJzqpNtVN
h4nsRjcaDStInVnyONhIaMMG3qxAAKIMgB15uisWhdt156Lmx9n7NIxXRUr26lJHOTGvis4LMc8f
tHWfQa0XXd4mG0H1qWnBvXcDq5dkxuSiZ/mx8r4orfNgo1jUFXM0DPkdZ9muLJrAZW/m3IeXrZ+f
PxiHJi0apuF2vbPrTFGHduYdVjZz/Ym8aEr6WFduDNW9PRQ0Zcd9e54/i8aY63PM8MRMdzanieJ9
9GLRym8G9R7lrb053NZt/lAPLigsyNPMZPQp/x/Lq24culgR+QtnZaakh0bDQGPaqNdpre4q7QF1
yRnNnO5vCzgmNU13pjHsploGBtuIAf+HtC/rklNHuv1FrMUgplcgIYeaq2yX/cLysY+ZhAAx8+u/
jfvedqaSm7rl76Ff2t0VKSkIhSJ27I1dRgxFLABI6wp4q7lrY86ZaDRVX7sYzWTe7xoOSYCUrALT
hx7iT5DejDhaaJriHCAO9Wnmw65OZPqeW98SohFG+RBzr0cDWBdDFDhZKCqTTbYfiDsfUwt+ftur
1q/lMh0EmAGPNyQtEBkD3PjyaxqgSwmmRQNfE7f8lD0pZecpFfvwJeiqJj7VtauAKrkY/QDXUno3
z8rIHZ9S+ou0wQQM6e2VbH0fKDOtelKrwKs4nF51kOnWi7TEcODo9061WxQNCiKoNvWV3yrj621z
v+e1xZ3DzByKLquk01XNf9Ipr8xyLKOsLhNMU2A+hsZjxM3kqLedjyayN7LPo8n8kalhy1t/ofd9
yT0gm33mvs2kvdNtd/RQiOuoe69m2ijZkiveOzyZQc6ylpkBayHAf1yebmN3hcISpYzozA41KXyz
pBjNnCNKoaKBUU3eQ6mgUTwzxX+XQGds+mlNJ4joegNjHw9gaMKA1g37Bcon8QE3UchvoayKNOXQ
2+9OPd5nxbeatwcjlz2rrm9bdK9Q8kR1B8AN4FAu103dVC15iVdvrytHXIipX83Op6aLd7UhZWvV
rz8hpF0rjwVWBSEKwZib5YwpFqr50C5+tMNlP3ht2NwZv181ssx7IyqsOR5KxuvA0BXtE8TBJoy/
AEBq4jQrF1oy87+3HXtz7/5YECtHqWZjjJHAQldnR1qgW2vcu0w/6nYmyVUka3EF71RNx1oAF0XV
ZTb3FiBdSWdJys9XOEB8Aef75a6Hd/Yim61lXMx1qtzS5zl0qdon/jgbE0Qja7qrDHPe01HJTnHL
qT9TwNp6vLj2WZ8pgV7ybJeZaeLpC2doh+rzgQFI8RfboK+MK0C5r1AAAfUyW1NvYK4FztpqO3At
Bx2aQrfPdOtawyXyx4aw1Z2C52MB4bVoPtK30vXLHcB0vuVNY1C+obMc0U8yFYIrSth1689tCltv
FIQCUQCbox+bHsN3/iNPg5J+YU9jRAu/uO9DlYbZ4JUYKRmisT1kAwZJQfMhrVFuXHMXv0X4RjU9
rUbdWVBys+ZoGX+xlIULJZIItxVvL8ysHn/mbcuyOB0Y9NCy/0bTnWqGzQML0wBXauGp9l6Jd1ZY
RyTxZKytW58S2H5VDQxPuP9EcuFOgRMP6GlEPXAWKT9xQ9JgkRkQVlYAgewUmQE4spr8SIbprXfL
X7eddMsEUj6UMpDlglxEOCMHQoxTaiEcFKz3U4K5qo+rfiMYnFkQFsFKXBqWvoY2ewlVtQ+SdvYt
sngdWHuJIdNQ23K6c3Prv595A0gKIMWboD7TVw9O/V3pKEgXJf3rrWT5Yk3CmyRfXMJBZYgLIWnT
fdEHRMegrqM96XbndcR8BEf6o+H2/w5V9lEOuN/B9Ww/hedeTe2msVTsJ9QV92W6Dma3xYsGHDKL
ZY8v2WYK5QcD/CC2sW6mOT2BRccf+h/FKCMKlrmgkA1XhdqrxYQFzW3mN9OnolB2/xsnB6T00ifm
dKrtrMUyBi33Wva9yWRduo1a67mXX5X8OzdfWDysizja9j7ZF8c0YCdQljVg7v2KnugnRwK0kTgh
3k2Xq7KyDgNbGkwq0HzXm7tU0X0ztXaj8y0fc78fXs1m8nP2/fZmXhc7LlcqRAyWMyMlq9lmLHfq
XOx0wPwbJEVQAfbQWwl4/ZMpMjWNjYcGVG/WhgpmbNC+Fz5rq2mg6MNhlTJSPbqUTI9uDulxNW5s
CDJkTdC6eS2ZwNvKyjAxoYPwEwAfLPtyhxcG9OFQouKqOq90eC8aa9+rCizZkmxk8yxBUGOjnYen
2hVEvTeWmM0dLOXDWN6Tio+HCZrigWPcD46i7AxX4Z8UpaiDeuEcM4CVjNhi6ys8+wViBmpVamXO
62VNp3RXm6o/UNljUdtynbPkRKyd92PPM43hplb2lIbuY/FSLWDQyNCaHUPX8ekDB29994uEZcj8
6sttx908zT/pmC4E7RQtMj3WYd1tksrLlPG7ouDDZE5YqODnvW1s01/PjAlRGtLl9dJNyMMmozlZ
ymebGwBv976tPNBRhq7ePLszY0KYZqaeZQODMdtmb6WhPVQFlYTQrZvg/OiEIK2yrM/jHptnF2pE
1ec6Vn1HOmm+vWt/MirhK9eTeFS5goyqUoZ9r7g7cwATLWZ+IfXna3T6q0X9MSd4hFnkPG5a5FdK
pZcPU9Ylj4a2ZGGS0Pnltj9s798fU4I/GOZC1DbGyjDwErLuQcN4VJc+3zby/0iF/1gRHEFtWKOg
XYFm1DPmCOoTJMLIFLTflJe+9po7/mBPXja+63vZBNbmt2WhnAXkxar7LCyPNmNR8w6GuTIkb3a1
cJSh8TvvHRTCwwai8bI35npnC5UgQN7B9YwZLGjDXPXYBx0wyAx4lQEoyGicmAEKaxMqS1lD3ya0
BO+7JPmHLUN1KmjlRNM4fJSsYs3EwMi4ilyD/++KpdTR5sWo8XyNkn5RH8Bqb+ReOTISkJgBijcM
s8Rfryb0V4vQZ1t5qwxHvbom0pZYzGUow5tev+NvECSeiI+uAvQVX+z9CNT1J37K7vjnpts7Q4TZ
kR6t18AMJH62ddxnv0O8LBLweFt4u6NM7QNK2d+lP/uX5ljs4mDwqEfeG+Wx/ZnuZFnWVpw7Nyvc
xyAZNPJSRz9HY9PJXjQMV5gfZFoUdlgsXShOXc5jiR1mU/PQKdCk5ZyGpEIfFCMd+9v7KFuPkEqV
No0X9MrR2iim587M9oUlM7EZEs73bP0NZ++hXLP7YjRWG8/td9RnQyAC9zmUMfhupKEeoB+feDIS
B9nChDiuERq71MJBFdnkad2pdmVTx5sJ9/m6hNgN2leTOjnWRe6193nXR5jOBf328+LHnt14cpjB
VvJyblAIcWajGZWzrqnvCZgfKqUKaNPfsyL/2c9D1C1N6TlobHtsJn8T189tC3E9HrNk0FwsdgiH
QPdTfwGMDSzIYeaXh/YwPpIliB/+5hRBI22DkAdi6FdjcUWaT1XlpDSCLHPqkzmjJ3W2Y8nNuFkm
W9EGNvAiLloIwsZWg2v2joFgwqBPgMZpQU4QhgBIRdUrPx6nyqO9Pvnd3AEnPue/CgVzNGyaXjBL
1vo8rrsA2mgygN1qVbxfzn+VsOWGgd43FBzQVdWBZs1A9um5HHNxKp/eCW1cbyp0SZd1/ZNXJoEX
h9YZCvW62DhIGnVIQMJPo5LWYZyrgZ6j/2UT32zB5z2YHi2Vv0hTIczwX5P6ZXQo+qHLxx6rdCyU
CyFZ+D4SEnR9nnq6Wd2RypXV0reuDpy0vZIvocUpPuRq8GB3hoGOaje16SGnTXdK1YRB102PdwaF
uMbtGLt5jmf2hDihD6zKidXhkuZp7DF7egSdHrTA5tYD9XCoW1QmsCyzKPgzIrpBRrpabM0dvqAA
g6vILHU+eW3aS66Qze0E9QL4F4CjQA/18gBTo2ssvCsw28xy+9hQFZNRZcq9xkjbXdHZs+SlupXH
ouH3X3vCdRIbaZNTBfaKQtN8OtPPw1x85xblknPbDPDnloQ7pEDNfim1gUaqmR/mKiZeai4oppAs
sksgHuvW2OeW+1Zy5dAl80+N1W/gCDpYTvwXZdjzXyK40ALsTeVoWDNaQ3t30v2lkhUAto8RuiwI
t+gHi4NZZu2YZcmwWItmAWbBfIuDoqbYt6kEgL1taKWptjB5j+bzpb/UqUvzeJxppGB8c8CE8cjA
9g2dJ0XW5N7KAdZO7f+xJHZYcp2WtQ19DwiRMt2zDKV/4D0tJevZ+tigHbFi4rCgq2nOcRzrQu1U
3IzqsIOG4WnRv0AN1AMixDM6iSNsBehzY8Kd4A4pSKv1Bfln3B6sxv7W2vYO0/37OC+PCHrPbHH4
X0Toc5vCgeUo8dVlC5suaLanhO8Bz1sHpSFKdI/ugOTz3jq0tQ8AsvmVgE9sq1acVINWwA+TKQti
ZfGNURYetzwQyGjgGDE2co1cryCYBL1iDVcOSqPWZPpWrvqxgmm2TOIbMkvrv5+lvlzX87jNYIl0
TqDNn6vpCACl38iGGmR2hIDfsTLpxtUHS+QHLXm2XeaR8dQ2Muzkpv+dbZ3gf2bPWscFnURU5O6T
bdeg5jIAOGOkBXml/opu47NlTHl4+wbdCvnAmYP2EdAcHYPTl9voGph6LZiOGzt/KYe9qT7yKbpt
YjPYY6iXAHSoryKawjWW6BaEhxgQMZnjqwDv+lUCibHKz6K63PVBTQ9lKOO72/T1FTuPCAX6JHEY
DHpHtW3MFrA+i3kYFf1QlOmv2+uSmBDBrtQ08zZtYGJSnKCzHmaQ2d22sOl7fxZhC4cDGAnPhsGk
UeU+ZNO9po3HWjGjir7ftrPpBGd2hESR6XPZqRNBYChqzU+W+Ni1zbcpLnTJgrYNYaYX/KwYLBPR
jElnov9D4AlGckrtN5ftCJG077ZPBWPkALoB8CaCGfViMYexcGhU2wipGnTmdRll5tZjEWUhjLeA
5NsGKPPym4nnTIHcG0LCvFi4jLTil7nqfZdjjm4hezZm6N4mHJMhs7bIcF+bywM6HS8qYFEhJHxp
24g78FjlcAnWLeBcopZysFzwN952iM1iPuSSQXSBQ8JRCRcTgRzePOg4KFTclE8YxDPRBU3nJ/yP
1ZBjPDngHDpfLXqlezXjrgeUPqiWzQT4vtYAB09mf8ksvJVNe6yiSW8w6FGkGQgm2uIOmF5yuP2D
Nxxrpb3CVBhKdgg0QhPQzhp3Zqwuo4SdmlIPCr3xNLPe37ay8T1eWBE2nzi9WVi8KoFdtB0Pylz/
Zr0bYpj16OSydGTr5UyIamA5ENQEAEE4AqaZQwKeghJzLOOugTBIOO07r7zrg9hTg/EVRZDd7eVt
+JaJgUf04QDcBn5RsKjQMlVV3pSR3lUYtAfoeW8U5fjxIhysgBwfw3RQZhRjgNNi1iFF2hPVC9ul
NtmPCvF5Y4Y2l6QIG04Bxhtoqhg2EBAY1738VqAMkZKlQ4DuLcjDTM+YH/fqWEZAtWkFDM3I40B0
fqWHZKUMfPyzggeE88+cPxEM/c4ocHz4aDC66WrAezrqNRSTxRPA9oONgkX3jt6vIxsn2jj6i78v
JB/q2CYzyj/4++Pssx4cqPlH+fDW4uv5EgTvag21T+11CSWIxru08wo19k20gWakBbd3azPjOLP1
G2l6lhxCgtzi3Worvk+flPfhANzdlz50I/Uue89C2YezMZWKtQGnBOVDJL1XKkFDA2n5HmONKN2/
OxH7inklBwUWMBz7mHMLu8hC1gjp1iw4yYayNt3vzPQas86WCu7JmXVtgjBRKTvWc48t1Q6q7pIb
YdNBzswI31JZmMNCBng53CQiIHNgRHatbjZAzndRcMLcIdxRDCyl3aH/CJ5kUocjLp7xMGTA1sX7
xVcDCNOGbh6U1aEDrC0OMYolCYMbUR7QU4QoXO244a/A8kkF2dgCPyPTn1sL8gHszgHnmhLLyi3r
esSS4JkhsdEyDIU9Tmh6gJxrMDxw5D8aFjrnPQ3zpT7FlnI3z4okJm6e45/FXSFEZ2Dg4zVaEeXO
pW+s+3H709t0x5WDBtcWRlZEFIDLXN6kFXDpyVI88Qnc2k58cvLh520zm1u3Tt/iosKLUqyMGUo7
u8CNllEPmSiP26BoXpwqYCtqRa8jYId3ataOko9gdfKrAzuzum7u2bcWgxOPahD4jRwj+zlqzWNc
ZHe0mb8SwqLGtiU35RVb9u+QeWZv3ewze5xhdsBZV6mkg+brnZUFbdqGebycFpLtYmTrBxXIwbHS
Q7tLvpcOOGMGwp9vbzYErq8XbuBLwAwUqldAZguJj2bmJaCn8JpkjC3Q7Lbsi5Pp81tm1vrXtDXx
iCNuDVLVvPDVqjHnVQfYeXSBWgoBZ7GjDJ+2Z6d2G1jFWD2XRfxzUcwpMOKVE3WYI2e2vw3AkH7V
6YK+nAMV7B0GaO/VJlEC8Ph/Nfvyc6POR1ZoT1asBGDfuLO1+W6JjbCvKv3YZ/y+BsgmI5ri1Ql/
TF2r3VG81UGi/3UoQT2dqSPz+JABHDtjmi+pKtsrk/qYsPQRhEbBUnUtRFBb38b/1aO2GVYcSHcN
amcBL/p9xjPFW+bsG6hm7lRtegNv9o4UbG9VEOtWrdwzTHpsXIN7E8S02yUP87HYA+/8xTbKO0hi
hy4kUDxAnqPUysNmnWMw23E/JfXeBbjenvHsr3VIgjB2tOb+rUucQ7MYYUHMI2Zv95jZhq5aEzE3
eyqXIcSj7qiANQvT/Iec1dFotQ9p0djBonaoEycVkAFdt0fH7gtpXRUR1fqUD/2DCaKjtB7/RRER
5YzOeMwzmqIHUn6102bauab6o7OMY7sAfWYs9IjTn0JmVv/m2mL5rjHHXgJgIggUmyBdmPXFbkm8
bxV2KPD5tWkKoVySD8FMHRdTPuR1Wcp7FseHsZoOeJlHU+bE0eTobKc0zr43zfvJMPe60z6jl28/
MT2x4UlJtxuyeQaMfLK8IS7w2jL5s8IV+Equ+ZrT8U8oUYdDr6deohSAypXq4LkVHiOkyl+GSUFd
3rYXr1mWLqiWHq5Bux8pgn/gtFoeVLSD0qOrcXDTKOYpxoisN8/oTfWFkgf15LYRCmkJUB0af6Sl
vvijk/frow+KXGv2b+Z1FpRJgiXi3gjSrGhSzHJW/3Y067xFUU6WWhwnrQdXaD2E0Cb5wky6G+Lx
VJbpV6oVB260n00HQqcJrqOnhg2QeWggn5zew1/vrG5CeVB5QZqUzF5P4oEDkeeqn80cUNiAYs72
EcOBph6adbroHgji9M9jwgw7sgc2eEW1wKnHmXvd0Byayj4xzeoRM4cAX3qQq0moOBzY/BEizUC0
vnEAnz1ItN/T2gDH78ghRc9AkVxo/Rg0MW98yDl/a4vSDPShf2vLog1QKSY7CJBzDxzz3510Mvy1
T/StUssf7tK/ZfNogI21SCATPpqlV4wZpAL1NqrrzPVVBcMzJHNNr86Wk2vODOoTQ3LETex4k+Mc
xpwczMk9jMUAXR+SNBoyR7w6wWTuPMaggEVXuPtuzJO6o1o/hw3ram+y0zxYHDreOzrUWZAp2dCN
yuYHXtplUKvuq1voyc6qY/sAaGOBrAnYv24czd3Y5vUDBtSc/bCU75UNNuW+T9I3ZJW4kzEZODqm
fUgGpYYaeVcdUVV97qgRJo4GfdL5QSvj8bkqbH5IjMXeZRyDmwkG1n2AVY4Q/IQed/pTpxW5G/n8
2VyS174tpNj5jah98dIS8qmunu16HvHSIkX1o9fsE+bedG/i3YmPBmYE1OzXEqN4SpxomPMvty+N
jUTjwriQ7qsdxKwB7CzRu+qiua4xaSyrnm/dj5gqxOtuTTauqV2nrhqqqe5LqArhEiB97jGwJhud
FpRqbXg5KsRe0ekYOURIy+p7g2fh1Hy01LjyKWPKBCh7aASCIF64pTWS1bNBS3TSG+feniCyKIVq
i5spmhCSfLpkTFFrdHLNjAZ91j43TS+55MXETTQhJPgGYyhjZuhPZ5P2i5P44AxQBV15rm77xaYd
HbsEHBmq3aIOy5TjMBoNu1VY+dGyGo9OxQ6DhpIn4OaOgU4eEj0EA2siZg3957ZFW39tUOUsNGKo
cLUgd5BkaJtWLHQGLXDp4OFnXCZomYphgdgd8c5EOsF6lGfo2+3tElPO38cCB8fkFiThr+iu5kWf
kpRiejaxKjDNge3IHQOIaZ2IOR2UbpJs2+bp/DH3G8p8lnGOapx284AmBKayH3ma+KWr/NPqyffb
qxKfWOuqoAOjomSyzuKKTyzHGMy55qigcmL5jUX2xsyidIHAXtfubpvaOiKQA4PQHaOyUFoW/FpP
2FgVFkwlCp++OxabPOiQpTKU7vWKLjmQhRL6Sgleqe3KgdxPie+URImWfK0UGhg1jhlP/uKgwKwE
pi0DfV70bi49j+QgZCUZ+jaEPJcopgzdHSSEg9t7dxVgf5+T66xkouv2iRXBruxSw0lRR6EHt/L0
7xSiepmfvLnUWz59nPdKMCd2VOq60PVeQdW5b+cXxalOfadIvtjrc4Ln/VmR2FLhEH1H7oQV9Ur2
tVSdr8agJoGd16dFqWXMolcTzeKCBK9gzOhSN4O1LiiQOe54ujNB5+TnQRa5900aqD9irwrqh68Q
pLr/+JAe7AN3hRlhSEuDhknsFoxmNXTGMiDYNlrkKuM/RjIe9br9cttPNjYVZtAEQHKH6pfYLaj7
yQLR5xoGu/KdsOZxLJXUs+LkpHeKrCm25ZQmeBtAQbSyzGFO/NL125hADKLAF/0fQXNU+tfJywmi
Tc3X+l4Gfr6ad/29h+AZsdFeQPFVnIKH2HTeWGu3pwvaz8niFe1T6/osxMwbSIGsyptToAZ3C9LY
/V8oUWCpf2wLGVwF0v9lrmB7RvN5VuYgBhG9XRG/jmVQKm19w58XN36vcyU4x0vfQOVLuMsmo+Xp
qK4N9Wi4W/ntgCFFqwEPCl+Ga9reU3DMgBhC1xwidoTVuUWPzIhXqPMQEEAeIX/9PEbFDgEz0N+t
EJqZrrQnvO05Z2bXu+LsdouTXC1yFWbb3RRoQeMPX5J7KPlEPFKedMkI1+qGV/t5ZkyI0GXdtums
uwDjsP5psn4UqHRoaIiRk0Eh7N5rnpmQp9sf4lXhez1EJKLoDUISGmowwiEmDSBxiGMlsNuqvwTQ
Z8fVsB9AuKYGzev4JZVkcxu3KyTFHEgLWGujXfw4HGpXugI5U3z5EC/VT4k7fvyiwx93QYa3su1d
UU67vK1I3KOguKAG26RHZfg0NZJLYSPrsdC6AQx2ladEB+zSL5SCQppnQp2NIn6Ye0VpQAIgsbHl
fBdG1iB65nxFZ1RoU8GI+1q/gT7Bt74aUX/H8YWlkNu77QiyFQlZz1QYWQ0lkjJiy4RX8oEWr7Yh
eTFsORtmo1ceWgh44NIUnK1WwHY7FL+dDf2An+sEPCAQNTTz2EsVJiF0i2+v6grvDve2IMGO5qEB
b7jiMbVQ5hj6Yf6Pe9dPS1g9jNFwsv24i7rPdDfvUSIxJB/Vlo+v8BUNcRHc8eJTwuynGszIQEr3
trW3QUzf5bKBso0L1Do3IcT5nE85hrygKZPqefejJGXyWFulvm/c0QrSOtElid16/EJsAoMlpsLB
/GghCRdObgALWJwS2EMY8dz4HwuQy87c93MdzUkaSk5tcwNhDvcY+CyvsDhQj9HBCY6nZUdejHfi
a96yzz6xExASjhPlL6Yvl7TdSr0gLQ3gILQmgHgTnVMZSR4XDEBdNcma7+5aGxygqHFXZO3wUKnp
dAcBX4ICJaZp497U7otJjyNMAtE3CKwZ7+PY4F+SLmm8nI32G5j1QSwLaTsPkknLXq2q9HEa7Fhy
a1x/uOs7AtgVYKhRVhCfK4ylY4pHUxU1Sef42qRYHqvNaZ8Oti2J3ddOhzwYYW8lUQNLv4iUYUmR
9y3K31FO9ddedU6YTXpSpubRTGUkUFurOjclxD5W9aDIGWKwAudryRLn4ufJMu3Y1Mkg6Ft5zDpA
74AaEC1g+NxlnO173Lz1jCdsbJPx3h3qOczignsEZ4ny6VIEpc6clZ3T3YFqj/kWmJRel1r6JNyK
Vvgljg1FC9CRX9HYWEo80mGFDoIyQI/MMDvyvfsS32nP3c6wICrPELAGGer/CjiCIIncGFPqECdG
UUzMjye7aDrIUaNL9S15IT4L8tdub9xPvuZPETnN+49ObgkGRfCNbnCSzRqSgFwbvyhO/nOx25fb
MeTagdY1AQOPKGziChAO1c20AqVK3GeKqYRKWfjO+FraMrK9rbwUlxkENFzkHNCsX3/G2R2tNbbp
KDO2rn7XuZesMMXsefDGryiYj4Gxq/1x75yyQLaDG64CSJwKHjo8MFZUtWB4hTFi0byOMooGlacF
ddh+Uh6AXvsGNdo78180r0IZTGIjAADCjWe9hgwc5ThhUyFyZXY6t1k02RxN1Lr51OIRDKbL7sFp
0PK6fYSb1tB5NlZO42sJzcLo1QTgLRYB+x/w2HpsNAvtuQzNKdk8s8zUeiGdHWMcV10/lzGLlgGU
euwQ14nPyye7+nR7SddeifvzbEnCqUHQtHbmEkvquyxMh3rPpuy+G9uvt81c35+XZoToWVcttQ0O
M25D78wq2U/clLn+xpY5YAhAuQBMYiYC1uWWOSZvhtToQSFsWYfFMX/QMb4rR+Wu7wuJI1w/jHDF
nZkSTmfI4xwiMkMVQarIo6x/hZhK7o8mujhdp98B9xAB4P8NwCpJUryxj86qbm9ZgAniP+sL+Mwt
sjRpq6pWq8hq6jAlyV3ZyExsbuOZCaHgg9avqU7VDL01RwFLB5+jRkU7Gu+kk9XYkomFDfe7WI9w
ZmmVkMnkC+rCrAZHkTvem23x3a2oBFIrW5RwYO3UgGduxXHqGMf2WZk9F0VN/UmZX4uYSQAqa9C5
TE3hHRhMRDg0VlCdEJQqgIySmuCQHLc9oiTuzXm9N4b0lDVpmPD214e/LZhbAfCqCmiDGHj1Ph8s
A3WyiDrGYzdkpyXvotsmtlf0x8S6vWduh7xDd+qUwN+tAo1Dx4MAp6+YiPJGSKBRedva5mGdLUjc
v0qZoZ6lVyg7ILGdnoeiCFrnm/VR+iqA+S82Tniy0IZ2OZ2wKkB6g6IipyQ3v9xeyub3eraUNZCc
bdxkdpNlxNCSmB3lVGRzWGXG/raJzU/IgbMBnIgihtiIsNJ6nuIZrRW9X2YvsZZfIBv+jI6O5PW/
dSrnCbBwKupC8rJOFHj1bC6h1dsPag/F+b6EFiXY9P69vSqZNeFs5qpQ+iVHZm+bYKLQZpd4xO6b
aChBYF5OqCHetre1i8ZK84w21drWFwJRlikQ6O1T8LCh3RHkDAS+k1MZuxwSPNFtU1dkOqvfndsS
glFSg2CVoroRLQUDAVKMt4qjYCt521ieOiJRmzM7BV0Cb3e5wZOA68ng3/4Rm+tFKQL6FiC4vprl
nXSuWAtIk6NsLHajXYWLMz7EFGMtH7dDIGuJogMStKv2IhgoerNaYT1TP0N/RjGPZLIfhxQjcP87
Q8Km6vHi8hrDslGFiUHPdvNHVe1Abw0xBYml1dHF8I4KM3J4GwLLV/ypAKpwYMMrIJXAB6YlT4WD
B1hrB9p0aOpJ4pcbNTc0c0A/jI4PBmiJLqwL2skWCNuWJmp+DUG21/YKUKTpdzUogySU1UI3Hl6X
1la3OYtXfc+WlhqwRqJ68Mywv08DNCaO5G3ylYjues2XYVWlKxQuF/BmlWZlweaI9hLxgfT55Pqd
Zx4BrAqslw+7CRIYjBAihyIoVgoLJAmHGCRAQZGpvtKK+y49uUDo/IURVD8wjIYZQghdXe7iyJNp
Avc+dpH1j2wACclk3Q+jKvmGtTUICp4IYv8/doQgOThjby0mWU/LCPWdAjlDv/+UBvaLca+/565f
hcohjwCTRQPkb9boAC6ON625buflGmeSL3ZDsEbVBZav2c+0jYpUcudsPSpBao63Fmo7GI0Ru3+W
kqIMoNpNNPtDgL5j6vNXYK+WxPuh3Ddv1etc7/4/3rLXjSQw2JyZ1S8X19kdUSpqNRBKmu744+SV
PvEcr3qiR1l/bKPYc2lLuHlwvGZHMthaG0nFXvtntWVHU5QeU0m2vcYK0V9MDMejWgZhkCu+uIGn
FPKQCMZwzs/DlFD0b6xft31/42nk4qm/lgHgmFfVP1wEae5mKAPQzAZtK+GjF6v17I1z/WNkw4/J
SN8Qp09IHiShcuNKA8+SCbl7iOddMy4pYMMbZzBsR05iAEZrPTcThJTaokgkhjYuAPx5d8VrmRgE
FCEFSj2XLG8nLFFVm1PGOlxqNXHvLatTfWuxS79Jxjq6va8SoyKwQBtd3msgigR7efW5WPpdaRjg
NASL6JTmoa52EgKrzd1E1RlNsVV9W5xxittlckqrRULkqO/2bB1Gg7+0divhFNk0AxQNhO9B7nqV
hxDSs6aKF+QHY36fxQ6YV7uTpcuY1DZ378yM8EG3IGfpRwNmisU5abw/En166xzjrh+ae6rku9uH
tZG9/sYG/d9VCd+0UzTcsmu1jjSzDSsFyFTleTKJNySZxNL2/gHYsmq8oLMkPDAMO2WZM2hIRpbc
8SAh1ty5PFZ2WZ13328vSmJKrJHyvFJjdcSi0lLZ5Q3fG0r22NOPipIiO8be/XdFplDiqLsWwuEZ
VmRmsZ+oI8YBcvaogJHl9nKuzshCV4U4KLFjSAYNwHW5Z6kOMC2NQYa2iRLAxpfkaVZ1r6V3pUwH
7WrbBDtCetMWJmC31Won/gImuGn8NliSjst1GxM2sGfgV3ERj1Cqv1xLWTiocPABjN3LU32AjJaf
Bo0JfvuH/AGkMrtxb0uBVVd35G+b0O+CDo+xduwvbVJidj1dYDM98IPieBASj4yoPQAVkEkFyq4T
0/+QBlrEgdAbsAHiFwU0XlP0aQtqzszy9M/94petZ9wt+/iu/pWznZNG6sfbAqtVyDevI6V4w4iv
QprmQ9wORQv2DlDl8tYAe0sny3FEjDNgkRdGhAyfx93U1znSJ0s7jj3zMmD8MuorDQYfALgAp0eQ
V0VYl47kHttym1UIAhSFFpRNriaxmzrLbXvGpq5QCx571uccmCAIZLyZn/kRb2+JwXUlF/nHutIz
e0IULmlTGGzO20ivqOckNYhqZomJja/twoTgJ52RzhbH3FSk02yfYpYFA/TOcVBkS7m6UNaloL8J
Vhds3NVgbq/hzcwmHFqvV55dmQfiDEGvfJ8xvlNpriRWXW8cZC4tqPygwIM3tMiKk7fVyJ2Gw/sb
w0eJe1fHkySfv14Q6DNWmLEKlBhajuu/n4fDQSXlAKaOSG0gjad/m7v7uHsGCMNb8p+3I++mKQC0
sCKkiZjIvDRVN25LDBA0Ru2Yf+/mfxYTvUwn3fULORSurJl47RGrEAeo0tZIZV8BCNNCSTFqlPfR
jIChmq9O/UydL7dXdH2XwAY+ITR/IKp8hR6kPeawZsx7RRAFSst8v6g7g/+bsiK8bWdzLYCEo2AD
4WBoh13u3Fo2csqW9VGcIe727Kh1+T9u7b7cNnOVw6+ScWdmVnc884Vew3gS00pwFtrl0ajeXY15
5vJzYECmgD6U1b/+h7QrW44bV5ZfxAjuIF+5drdkSZYsyfILw5ZtruC+f/1NaM4dUWhO43jOo0MR
rgZYVSgUKjMbURdzJxd9tMk5RTNKnWnOsKkD5+LNnvWUQgLSLX5Xx9jV/hvCxB03xCrRwLHYuMJZ
6TlleblSuxpCrae2k9HJazW0tkH0clsswPQXpnt5W89vs2xfMZqO5xs86585PoYSxngu+x78OEns
rLrtariDWf16nSbrXdPIL2UBlZgaMP/0ue1fVvO31f4AjeBtLOsi6Mn5eAn3a7jCZG7NErjUDr9G
q/xZVrzS+D4B5RNN002xJPeprvpdp4WZfTOa1IkVw6lwBR/BO6pNbg7prQEIQZKrLjV7p6IihrXd
7wN0BRCybNSeH1pKIOxlxdbQh5QCawjJTE3CQJYk4cVBcaWkFsTWntNDFBcjshCXRIRxNZRCpkKq
TKUPV3P0yxRNBgntw244NPMdKSkonmfHTL8IXOL88EeTCAJVLL9jbo9fZG6CIMk21j6EYrJbNo+r
3DhomYaqZN/0Te9WDQmhA+P12ZPA8l4u2VrmmkdGpMmlBXaZ0Gwha0BubMyWUNL48/IaTxBiKQZv
xftLjNZwXb1KIM/Pe0jipN97qfYFv2V/FywdxPlQNjur7syCRBHiBZ86Gk9pFzuaDn2d+n4m/XUG
9AEAuU47Lz409C5bPuugIQbwzfFygmsu3s+4IhZMiLhGUx2G9aBN45tOj13wo7rxMhyqhrpSJQJz
sKj6WAMxixZhA4BgGOPv1WZv1FkzsqVWHYR2J6MxTz3Y/TB6uozgDzWIwK/Pa4ePBrnv3Fl1FNMG
S+y0WbtOGsm+TSdNE+S2PW+C9isShs4IwPjR63boiF1ppIeEhQm47XU7gSBV9Fq8cwsA6RvUnnFx
Q8sAbwofDyZlASnPasNK3SyuZHXA0lLXSP2+/66Y3+1lccb0aCjf8v5mMH5bM5gXtMc/95jNT+AZ
D/I8LVLIdmKhCXUKBdcQQ0bcTM5sGEEG/EVMYsEX3HNS1v7X4C07eDNo3SejimtCaFefMOPg1tbo
21F/aActSDvZ76SXy2vccRnMXWGunYA//Bx5lnXqWrZE6kM8XxZ4TDH09aGZ2krQYto78xHVkJMA
Yzi0QfnkB2aeQlMnnMBV+1Oq1cPafUmrBXDZF2VpgKhLULzHTjTc1aXpSdWvaf1xeaHCX8AHR9GT
rKf1AOJiJeisK6Daqb8eyqslkIeTpBzbUNTw3TnWPiya8+EFky9tVMFkKQNrKdefCrCqDBL1R60+
AZYsGEbQdhLOxp7Bi8vQpZ7kZkbNWC4SuAIK9YoMmWcrj5MUu11zT00SZnH0VcsaLx+nIMfAAorD
6xbaj0A2Qw3sds4MJ1GG22iqAUxX3SgqMYy03Ft1fhxGMyyyFfD6Neg7w+uIeYy7mykjgOhKoTXK
TjeYrpWMXpcabqH8+UQ1G3T724uA4vmYFOzR6JcOQzhvkIiq9EpvaBzgpFPX+JZGjua2QMK7SeUq
PwXec94CYZaR9BSkdFxnWFLc1MnGhMJfK/Ep1bnOwEGQOU1rfGkt49Dq1Jun1oun8mG0FFwRMzxI
To0ggnayLrALeMVCU1/VMML+8QfkkQZMsNQO6CotLuu3T81LBZT65XXu5J8PVli62Cyzj2Zcryws
M6La+DlJtfgUrVPjkcl+rpP4Ue3rWyiBlf5lsztZ6INZbnfxOtdYXd0Nb7AJBXcPZTxctiDaPhY6
m4VJmDWyZGBbQkg7Q6YKBM/gex7By9oKutx7B9eHtbCksLGk1i0GshNsYbo4req8vXLmTuXqLyne
jv3qzrzCqJ9g6n8/u23cg8tuqTbLMsiWhxCDwYOfHuoAUjZu6mrg9/J6VzyOKdpQLrelqt5kIHAa
MCDZHMzC+tw1mJUu46+Xv9v5BAUL+feF6aye3Gxn1ES0m2ccHN24/pz07hC36amcIXCv00drta9t
e/1O1OG2lgtBPj0fsH2zzaisEfV44OXSDZgZC5OyT6mHK/hWvARQSB2CWniWN5Fsli+yo1m+7SlH
waJZMHOVI8iIMBXNGhkolLnNTdJ1iSEliCZD5Uy+6rOv2dd+lDgj8CoZWF+cuhKUHueP82y170Z5
NPXcRkvXrTC69NdQVgYlc+n0w+jVE8gvpoc6eWgw/6WD/GnAwACmcAW5Z9ejNva53cbgS6d0bNGT
phwUgpZo1Xh9+6fjgdwq1Y/+ZBirpMFdkOHU8dT39HON2c6W1ie1mQU5ZzerbRbEpWwFPNNg2hyR
1dT8ti+MZ3MSoX32s83GBpewNZqnudZgOcWAZ3MVQAUv9e37xpsXZy0c+6l1s8YRwRb2V8ZAbmiC
AWTK5bgOVDKrbGNlacFCY4VAUvx0OQZEJriEZqFRbpU6TOR1f6CzCXXqdqLeZSPnYxXwBky6aViJ
zBgeuIVI5bgQaVVhZXFAJah69Ca+KoPIy34Mg6NKwbMemIfcK8Gr5igiDrk9j8f+vfFw4BWMx7SM
rYwGhDIPuAv7dEHtstxhSltwXdvNoGwgSwOog+EFODestawG5/CCqjDFHV+tZnATVXdKrlxLQ/55
1MAbbuTeOKUBYAuiF4+9TLY1zvmnPUdSobUr/LNyrFAZ3c7FYGzvMXyHBWYrbzqIpev3irWtUbbv
mzOjAjxGrWsYVSYLPD9loGitD2jL4zS3QNXI1Cs1EDpb84prXXySkkpQBLD8zOfv7Q/gqg1rmQBr
7fBhM1BazTKIV+9BGuXo1vemqV3IXLiRJnylExnlfNkYTZWa5gSjGu7lZHgEudQVWabYWbQ1NHF7
HGn/O27Q9krNK7uaD001HLXCeilxNVHAsl7U8REUquDbkr9G+Sji1NxNVttt4WK6L1R01im2ZXIB
cwib1i0CkFFDQ8bV4Aod0ByuKFWx//PSp+COUq3DaEhcy7CZNx0GS8HkaYDfYJQhR/ZNWhJsjiI6
SXd6XGhs/R1xFlezQBG1nmvIOodmptyBSQnSOAU5aUXjySS6KzXAua3GL8wKNHDzv7gnbG1zp2id
SznooBDtkvZaxteVfq+IACv7jkZMglsIxkb4Sa26I3k96QivMu1mJ0KDa+kGv1kkrx3KAOcpKMoK
H29pPwXZej+ZvBvmz+60LjUm4Q2CD0grp4f0hDrEVbNry9H8CCrLnjKFApt755CmM7YkDM+eU9rg
ECKLkcBmdszJFZN3tzytgKTzEkCtGwSBrlhcbLcU2xjlS7Gk7Ei6ljAaU69ZXd1dv+Qn4oP7Ywng
PdWDCIHNEtJZlLyvkn/hNzEbvzaqAq8pQWAod4fUAJlCubjr3Dxc3tHdgNyY4j5ipGetbcQwZQBL
q99mEu7tqebNCnHtATxfqijtCL7g29Vpexo065TmFJsZoWzulCfJ/DeXr+3n4g65NFuSvGJ+2flg
9oK8jwPKV5dAK7LFNSH3Ch2KtIJqWbQq7oxD045MC/SKQyWe/AS6lKDf/h9NcKeY2eVqXpr4Ug0G
LyDkE2VfL7vCbiLZuAJ3YmVyWgLpi+oLikEONR8W8mOpJCcBpeZMPyfJ10EVxbPI+9jfN84QK1Gj
zSm2bci7q2lNX/R+uZvtGBKRjavkiC0qGhHevUZu3YM7giZ71KaqwTI7XwmAfaruqR8d09QxoCcR
OdRbnlcdyUs0t7t/3r7v79uz4GaxmjGkTc78ckJP7GXxzacu7A9L45mO1L8B2SETKbS6m6U3VrkT
KEe82XIDq2zKlQQ1MmQQRyf1ZfAWz7yaDksnCEBBLKhcSpnssk9WAxscNyjvtM4ZIcd82VX/4SMC
0osKGpPQ/JWniYcsr1jaksubcXge1xs5vcmbqxoiJ/Vsg6brWqmYLM6XyHoyqsrtVhz3810p3V/+
JXuPuSYIJf7+JZwLG1BRbIwKv2T8WvwcTmtAAuVg/pac3E882x31gISxKzv2kYBzWoj+fZvZODsr
DDykA+6Ghj4/h7iCU3uAnBK7p8+j0xrSp25sD4XUYoYvln+TlqY3TV+aaBPMupPHNl7c1Wh0KinO
nWZOUfjHBDVCpN2YFW5ZENi9VrvR9BMFHAumLimeNK3j1TpXE3rPRvEUlarySmk1CT7q7qmHARiA
SIHtwBvIx2RQLZMxZ1BvBbufx4TfIMxD2+VazxuBoV0H3RjiPllCq1ilNgyV09U06Y5tiRjddlPp
xgKXY3pw0pDUwkexq1uJDgf2jJ9l4Axd3FhrHUqHOwVCH5ddcbfryAif/rOBfIKB7gouWuimhLIc
MjlPa/AySFGGnVcl/pt0thoI6ZjUvVplY5TLL+08yKnZwuhAf5PsRVNR1usPOQWqaughzfwQUXB0
4GWfDK8Rmh+X1yzwGT7XNCXR0c6B9Yai9l0/mSN1c7Xw0SYUWNrtDmzWyfLsJnsb1ZynlQZLVnk1
GxpmBa5n+uPyavaPiI0RrnTJ1LUjeqdhMqbxBp8xPbs5GseG7S0Kauvk0AHrIZQg4OOBDYBvGbrZ
J94szcpAxVvEjLQ+bZ3UsFzMZwt8kz/oeRPc7q2ZNiUJmg/AbX9P8zRYptHpZSifo56OQfndZ4rg
5rUnQ4NjD2OrKgjJML7KOeZUqzVoc8CZNAdRCErfLiQ340k/2iDyBfkaa9xGz6k3/eglpwxFF12W
rLZpGQv+YJ3b0zY2l1KGHGEI6n+Um6WzyuhgDWD6vYo6kTTSzgf8YIzb3bjPxsQwS8aXuxToEmeZ
Y9JB0DwSGeF801Qh+VlC0gztWfVm6bO7quqCy/6/4yUf1sFV0VK0ppqawkQHiZyR/rDWw5K3gWzf
gsIWr5mC6e39b8QQM+icguuVy9JRqlYluhFg7DCy2GltIKyTn0w+IbHn2z5XBSAgPlfBJbaMw/w1
spZmExjTnoaK0rwk4K/GqN+vadCPOPkEbyV8svrLFAG4AxIH5x3hehyruoxGGoJuyNHyNRjip0kR
simyEOKcnA1f/m2GO0hNray0cZ5oSJdUCaJBzvzSpsPNgEo3GLTa9tqYZj40e2JcnJXFqZukDOa0
EEUbf96y9WKAyZIhuoExP751O+S2ZY11UUJZNbtV5w7c7K12JbWd5cSFcbXG6YOZxce07EQXv13L
DPWkyXiPPhugUqJ1mHJzLcN2yKZjROxfUQsS9kSVwMpp18+1Qu5J0z4QKxHJee35E3QVAFDF+BTD
OnxM2xL6yKBw0MpQVWS88c/gCrfJEUxUhjNp+svl0NxbJyixIHPEHvzPKbHqyYgiYpUhPrnh63ZW
fM1xxkppDk0BU4MEoFEGC22mUF5sWxCoe+6MGScdo2KY2TsDI9JS1sHBH4MZg7yu5CQbr2P9/fL6
dk3YQL9gK4Ex5i8Uc0KSIgU6GhMFt0v/OuSyM9t/nkHxmUDMxWbtMPzKfTCQa2jwRNjo5O6xywbP
tnLBe9pOSvtggjt2epNqabRgp7L2UCq2E+M0B1uGm6Vfxz8e+UfU4RWWqYKCcwwcv9yxMyZZiTHK
DFD2WD/QJfmiVvrg9AUmly5/nL1VgccRlB5INiByZH/fFCgdFB1WZU0hBheBOdXQfKMssmDWoZtX
R+4IjYzDZYM73g52QjxFIW/gXnUmEZNWTY0hkyqUR9nGLKLpG1X7gIvDY291EGNYm5t2Lj4RBaXM
Zcs7fohUglF2RoULjA+3VMx+0S4zsNS8BSO98iM3UAIaAi8RGeHy9iBPRqcZ+HDzaHuSBmaq7nOh
CF5dduqFDythe7z5aFajphCpgJEpksJIMz6Nsfz1X2yWouFZHlhvxlP80QSuqTEBVRPyglwDdGUk
0AMbcWkVZr/dDdsY4sJK7Yc2nyDMERorRArVKlBSUGOmmcDP982A6FAhMuPu5baMDLFcgKsdAaUX
99PYB0SvPjWzSNvuDPnMAhfjDKA1wCCFfkZmBMBEGWE4F4VPsnyC8sBjnFg/ylGnQUnp/ZQ0N2U3
XNmt0rtUU0d3VUSQxp2z68Mv4DbUVpRayWz8gmJpfRkzXLadenLUuOkgHS87yV7yMFj2gM4CGFr5
5LGucylrq4nF2vGvMWqOpi29JlL3xeyzmxprvmyOxQ5XE0EFER8P4yLQrONJgazFGvReIdBUW4Ox
AVmlLaMFHbtNZWCSWnbSPhIkq9293Fhkf98EWkeSKKUWFmiM2V2aAshmFYnXp/UNzYaXy6s7u6G+
uc7GGJefMGxoQeoayyss8tXQ0295Gx1kU/P0LPfWhv4ctUpGt42Ejdl9i0bjsJbp6JRJVEJNSFyC
Mkc5324NiRrqwJCF5M6gqM2yVIssGpqjjB5XrBnB2gzjccxVDY9hQJiSieoYqu+bQEuz0ZEq9SUz
Td1JU02EPt6LX6Y1/v8/hrsiqWonS3FrU1BuWw/2Kn2PiuhqWjpB+t7LrFsz7GdsPnhUQlYHaHwm
JYoBx1Zbf1RAJAk+NMudZxsL0JYM7NYbU9hHIx0gA0O6JCU+dNsco45Oxwl32uM8F8ZralR1YI7q
/DARLQ2Q0PACaJD1KdJa4VTIXgAzNDxwfxiaOCvuFaukfb02ZTid+tSZvfLnUHpWA3JKvJl7ALJR
z3Kk2dNLyPuJhob3gguupTIaGCBFeMjc2usmJQUUJuK+lu70NCaPtllj2qrTWwgGSVUteiDbtYih
bGBTCKZQ+PdcHa9xtKjBrIg3EP3e7q3sRLpUHZ2mljFDlElp7V3+1ntuiwsMEARg9AWrCBdDirLG
ZRkNZUgx5tV19V2kPFmLfn/ZylmnHKkDvC8gVtXA4QCWVc5MOcn2IOWsIADo1fpNP5tueoCeQWC7
hQORNNOJ3Qzze3XYh7Hw+WUnL2NWF5IXmOXXztXlM0A5ZarDOk3GyqMTTT1TKa4Ho7np1ukJ3DSN
u7SSIDfv+C4g7mjOg05WPoe5qNraKdOaw6oVKaAs1qXlrh2XOWiAZPg8zBG5MwF1EVg96wS/bTVu
oyrjvD5XMMedvYcCHQoJBSO1jlRCHW2OfxE9Pqmr9R0MCSGewY5lRG8smoF9Mj1CbOx6IMKWND97
wX4IfgQEr3HhAdqZS1Vth4kXEJWBuyxSDWcdksnF6G/ut7rxfTVk06NdDVx5HEDa+7GcRZifHc+G
edTSUKPGbvAF4koU9BpMmE9yU3Vg45iMze1MptS97Nx75+IHS1xBI5WlteoGLMXLtxijxW4Xsuef
JnVkKcAo9XTE0R9kIrM7WRrIH2wu+KmghsO3sEY8jsm0BPWmfJqvG9zzAsmn14BUEQxCCAmjdg6e
rTWeiGKpyymfCKwtIIxSwS7taT/SUCMQ0MCwvwN6ZEzOEefy1u4F7maJBlfkm01ap7IBo9liAK4B
dENiPKtzm/pVHX3Fq/g3SGyEl22ejXy8+e37vhrc51zSrm71AkYZNVZWXOv+fCAuA2Iep9bPxTQL
ex8SsDQZWHAVActXqXJCyijNQf5J+rp3FCUJEnl5bkrtB8gnAA0xT/pUXxlF9qCX/RXIff68Ocn4
snApALoZXMlcXddWaQ9WK/B0YvCk8e2h/6RD88hZ7eKklp3o/XYvLSIcTZwEKJbBI/yxuNDGzCrS
GOyMEUl0v5/b1rGbGoWrhP6RNN7GVSo4ffYywdYiVyQvlb3OdQqLLb3t1ysJfDpWLyqado5uXN5k
tJFQKgDZzN3fFIhM1hjQBQE7UU7G2J5ItV5ZRvmFSCJI8+563k1p3FCbroNv1JhA1WmQSgkNwJic
dS6kE23mIbgcDHtRz4jGQL8PQryzt3ajq+M+mcGquqrdt7YGWnXWqIjlnW0NV24CzfZuhGWBTU1r
THlPdRVGtJlGTmtpvztZO+Sx/rUA9bMTmfpx7eLnQhUiRFjZcW4ZfXKwc4FYkKej6fp4hQA3dnJy
i/VmyI+qn/opVA3dUf2cHObZAW2XIG/vrhbSb6D/UID04zuB66hCyLwCAWqrTD8SZYSerKU90FWu
UAZhfKFfrRp6lvLoDFL94/Ln3PMcXO4hhQEaLfXsSG5kOW4LKMmGaR4/rxX40PW17l10c7U/rysJ
wcMKep6AjKLo+/hN6zWbqpogp5k2DZS1Z0XGl0r9w3ETlqpxN8D8ow4pM2TDj1amrookrUHQMXLR
a7Aod08WGXvBF9vLWPB/HTungI6G7wj2uYULpg4rMYBXd1FsNIcWUoQumClyCLemlTsOeIK+/KnO
BuIBkga4DEkSCh/4n/j6pRuqNIoH3LbLYrpfy/nU5PS2jpg4rEy+Zm5WpEdFsrwyStxUym/URAuM
QnKLGDRlq+mDs6hyazl+RHWaHQU/jp2BHwLn7cdBzpfBSMGAy31e2ZS6tGV9ByV9rI91gCrLW0kw
dT45jd8m2RFxzp95LjOoo9cMbkeM/fCj89BmNkcjj0tQH3zvocmhT3cVGQQf+rySY1bQ1wYZi82I
X7iTUKdDjfcq3K4nt3rCMJ8LDg4MENVIsC4IcW2gGqWjLjoRzysOziyXAC15mFSZopExvzIyzsLL
Z6c/TBhrJb/SQPRgtruVm0Vy345adq3IHaxJ6u/ROGaY8WtEEH/RTvKD13WmlHYRRxCTeGRgmDpQ
nhNIAObX1bF3+09iDcCzsbC3eHlfFp9Xq1Sma/rWGQlL6qqu+ph5kqveFs+Y8gllpkiGuXoX+PXL
sXB2RH78eBYLlc3pFTckau0R21kav23MnUnl/WUD5zc6zgI7xTYWZgJW04H1uRT996zdJf1nc6KB
VStgTyh8Sf1Sxq3bTnHQxHNgFRkS04PgJ+zG+2Zz2SZsfoJWkiGFJCHaTiA91QFjOi53nTf7ynca
TBAqF+zpWTHFrZjL61lJEjsvsWKzvJKNxlmZ8LR6hLCyIOLPUjtniCsN5VTSl5I5TZ58UhvJiToS
pOZ3FVpvVS86RwSBZ3HZRc6XuMcNGIE3XVlN7c3NMy4aoeBTnd2ZuCVxyQQtiUIqW0Re79kg2wdU
Up2dxsVghea8mpjnxfhL0rqsz1JC5/rlsnnRl+OSy2io8byoWGNGMF0KUXqoM8hK7uL4F1QYooDn
SSFa9sxaUCwUPSVwJAW5n3kmOHdv0tNMHbxcuLE72qDhK0QP//8QkSZe34G5QGeLj8ixiezCkuCf
nxa3UkMSZLegT8Yj/DFy2KinqGj8h3z6bpELQCVKjS7LYRGdlK+EaYFi0LxyJVdZGH4L9OywCh6h
y1/zfJDqzZnezXKBiGcSqmUKOsFlC6y7pkF0Zfisru1Nq2snlXWC+6z8pRrJVWKoT52iHZoRlast
xVeJOb1oGHp2lnKijlaMp9hu/ToX9Xn2Pe79J3IhDI6ZHKAQ7AzFRHNDnSr6ZvTf1vL75a3YDV7M
H4CcFTonZ+9mSrtAm7TCTkTjozT90jToMKTCAoQ5Dl9XAa6EmV7UfUzZ52OeHYdaWvQ4Ref9uk1h
AKB1xcGwLqiBrumxtf8LxbNdZ97YVLjrJKgo2NgHbA6AfwVAY8UuEOuRO9XozGpuhHGs3BfBXHYd
emuVa+0UWZKkM7RakKZ0qBqaTn7IbiWwMFfQTRpc2UM7+E5U+gitcoe1CdkyzAvB6uSCt0YJYgOp
EdzdbkI946Q61g8rdkTBu1chbJfKZQtS13UyJthgND6g2vB5Ip8v+6bwE3LZgUoLlN5pVoZm7Uah
5mkdBsBdvIKNLgBZbgQk0ZUwC+5FxHZZXG4oyNLlhGJZdYTHritLfW0mU1AICFfGRTeusdD96WEk
uV5cCnaRQ/MLD5xOerTBVYtwsHzBXoqWxZ3SmEDJwfGDvcyKAGrEa6BCZxag58qNvJogFg5msEho
sYpqEZGbcAd30cZ20WKuJhyLx1i91uV7wcpEBrjkopKmyHGQIJl/NUPZH75lkBkoCCoCkBg72i/b
mwXVgMAiP5VeGdpYAM4Mlg0cWfpgO/koKhXP+P1Y3a8xdipI1oH8n7+zpeizgP0U26Yvbkec7Bgf
QJVQBIn3Cmm53l/9Ehcq4ePgP3jmu13uc2VaZWulkf8n5qjfVSzmErT6XaZ/DKynfaSiVPIPCezd
Kv8NVXkk1YTVTijtwOZuHOYD464HNLFyZBVlgOSlPy47zt4Ju9lh/i43SLaNww8rLWXzoYB3lon0
gj72qQDB0L+pOCAqh64R4xtDN/rjCWjVAFvqA8U5S/BU+HX1agUpunKJH7eeBIABBPVUbykd9sjh
tqXI/t6NYGufSziAFoEHoIR9nbhWyPqB+afRcgCvxeEECDlIXIafc+dkTJZDlHz2c8/74rncgyeW
lJq0xFE8D24/P0U29aI/ZgD7K2LerXCeu9LS6icACkMM0VmhAV4cN/ZzN0Oag96Cpbvys2hhb28Y
54XNu03Ob818WO1lwpRu+oTXerQ4QE/F3qxwRcdwvIn806U+NMNDA8PEgm+6n4X+ts0/XbWmLseL
gU+KJj2gOC9QnfpXxxQIYqFBgxfHM45YtVLkNcdrHJQDH4iz+MVr5iXeUDvZelwqR3H1g7CC2nWW
jU227M2dvG3UYjLYsoiCSsZ0DdzrXlM/8uSfrG7LFhfCJJ0rImHeT0Ebu1yEgr1yqQwFTmoWHuvt
GF2Id/x7lvYo5CZpgJ6EBwWKy0lIaJYLTKtLatJNWO4czEUgu7ntFdjj3FVjoCgV1zQO6JX5Aqus
Njvz281iuYisa0VLrQpWweqiBNT/q7JClmf3y/9k+X9XWW2McgHaahDfNcqqDKsB6Pb4OTfua0u0
obuJbmOEi8hRnxR7kWEEHEJXdEZyxXSansu3AAu4VtULdnL3EHk3x5cCFLdAI03gNaRfbnSaPVVK
e52XrdeQWlB1iFxF5e4W01i0Rj3D1mgD+Ao5eyf/9gtsuRWOydg1D/8FT4AgGM/AaN089qDyRk41
HEizIWu7OTiVDwUzSQNMt6D72GHiRZDbdm/oGoESgQ3WXmAgmANvskC9tqOu9DCMEUNI9dRIPhVS
LEQIHsyfsu3UpW+4yATLIbrpPxnHy/Gxm1oxU/MmFGQDuPnRejeXsQn5C+x0/BS1J6hiC8J+d183
BtSPBlQrbpcmggG5y1FTfYrID9n+8r8tgttCNCvwIgdGi7ArTiQxnMEUzTGcT92yInWzDC5XW3JM
Rxq3ZbhM32ryW0q/6c31mtwW+ovZPMbGD7X9gjlJ7/LCRJvH/r7xDWmKhhbYGBRuRuxIUKMYjdlN
hdps+4f7ZnVcajYSM5a7GKkE6p69p4H/6rbw0Povne5XHuqOMnkMcjcBkeOpVOAhu4llY5zL0L2Z
rN3KRgQTWniQeXbwKQ6DZd6VDIdzeUP3i/6NMS4zW7gXYn4CK000rDQ+LDeFF3nWF/SnZ1/7Lr5m
iAKMy9IJ5t9HbcbqLNI4k3LdiwXNWAidHXHvazobJ5B0I1EAh2OcGV/jg5I4eKl57DzcYqibnUTi
Q6I91LickdbDIGU5lkRaf3EjApJZh57a5x58nQfFhVpPH4qKJYGTaFwaqTp7KEsd8RfLcBDjJmnv
tOXYz4JJmn/Ixn/nwzNu0CwppnjEXipAfFpuiwZ8YKOJV/Rug/4BzqAiWIk7IB5URxo8sWjLnsMA
06iiM4P3/TMetSI3JSB6MUIKCIavKLeV1gqOnF0LANWC1ZahL/gbmjHaI5nxKIWh+sSVE8NNx1gQ
Z3uJCyODf5vgEgroXSdLG2Aib3NHJdeU/LArASJrzyW2Nri80WVNWQ4lbAztzyr7NuDgbgBTHOZX
Qc5g/szH19YQlzP6WFesii0GtO+FDqZM4pYdqKvrZ7U76Bn+ZVsOkY4DtQX5X/SluORR17KRkBiW
LRXzAuvqpJbo7Vpggr9bFXrSa81qoipvPg+xCay6SPZ7zxdQWQA/S8C2e4aK6rUxkhNQuYZaRVLQ
BqmV5YMCvPTtcQY/7b/4WFtr3McaoqKcDdJgOu1Tfl8H86EGrghPxzKOLlHtJloZ93lm01gKna2M
SncAjB+68SFSYoGbs/+E9773BQEu+rEGMK0F0NUSRoYMsCXr87QOkOIufXn4JMkPUGBy9UUksLDn
FFubXIYvRrtZIxmbOJIfVXSdoLNw+TPtxe7WAJfO57Gkk5axndMqB1OgBC8GY/e7X0S8kCJDXGm4
QEC3KnIYKmcds9KR0xP90KsgZlgzQbDu3lq2i2K7uqnW2naxjWmALfUza5EYV/ljHB/knyY6Xobb
htD/6PTw8kbuXQK3NrkKEejaOuta9qUAolji3/2YOZY2OwUF62wvwK683QY4X4RWNqYIAdeRMU3F
pVypX8xsQPcAbJDZFyBiX2TQUNK+OCY2cbTx10oHr5IrJyvU19a2/Tia7mMtgdw1JB5Twyl7+9Pc
4RpHVXqIRgUidRXUQiaBd+1V6/idbwzjYPc5w3HZWUtGY1Uxud5nP6OS+EXbQXz7eiWml5jrzUxw
Vpjx92JBYZurAkfYiZ4P1rnDz45lglknjEMW0uIkie62wnfGHbf+YIL7EJbeokZpscChhs4ZKdwK
uHUN98dWdMruONgHS1w+neK1SkcFs3NKLLs9wU08f81mTK1JoDSp/8Vb8AdrXEa1Z6se1QLWSqX5
lOG2qH1Z9fk49SK2CsEG8rMHUV9lgPHAUF2QYEYBO06qV6OhYVrBH0fodkk2l0uzdSi0qYc3ZHMD
oS5YWexDUhinAQBDSRGR6uxlIUB3McWsGAr6Cvx49mppqULBahVKHeYabHD7FL8picM4BbtIcWNl
16X8VY0w0ZFPYVp9mwgGWAfhcAdLrHyq2P4MLgjQ/sKtPMbPGIMkwnyak5/w/OZLC/rvBFTK6I0J
MMt795IPK+eCIh3zZgA4ECtHxvGj37oPRIUrP6DKZZyo8YOoL/3WFLq0SC44DL2YcmOGRT1UWo+g
/e3Nq0eeY992DeKqA4NWuGxqjbaQgoL4CtpXrbtc/THSDdwK293m4gaDJRPT8MPSq5doOY3RAyjV
esx5XfZlkXPxV80CZHTaCGBzqIZKYD3lpxEU7svr4kF1DL3b5Vm0xXutie3K+MsmqXKSGwb8iHbJ
XQU/qnQNkPcRjfnYUYApTMwEl7UUCjIpdNYo0KpfNMhn1AV4dBJw45o/20HA0MI+64XPzl9G6yii
8TpiF+g4IHbGKyUBsbxaQOKDfjeTazMuj4KN3yk1P2wDV8eAiiVXgKFBvnqlmAUznfSqALd2Fyiu
8Xvo/AXK9pIn2v29LLlxK42raKSyIbQy4FZTG6z6ow1hkGq86cBd/z8ujytj5KlLMHSGHZ1c6Xb2
OrdOnPRz5L0ugfF7eajd2BtfLtvc2VEis3lkjIQDOMPf9O2K2qtVqk2Yyt/mKXVy80mPBClJZIPb
vzGCREzMbFDpYaigfLR+t0QYCBbanDMCt4IiR0NuA4sgt3VJZGaJUWhMzr4/Kof+YIRg0w1EDZhz
BCie5rd2uIQ+loaclAnsKLdmqKneGuhA8TaPfe+0B/sbCfM7AxDQ9Db9qh7QKj/8+ecCtbyO5h+o
g8+elfGu2kpJBy3qtQCatkmgqwaaz+jLZSs71Q7ZWuEW2UKJcEiYBLWd4YkoaZpHFFj/R9p19caN
NNtfRKCZyVfGyUpW8gsh2zJzzvz197R8P2vUoqd311hgXwS4pppV1dUVzgG0uW5e90b+JWoknumv
3SEfRDK3VlZlpAgHiCwQv547R/SWq4LusezyVwpDuaAbgWuEDj9LB+IRJ+eOQqwkrB9+AnONLUHZ
zUqPsyVKegRX5XYG6DbHxVdlYNUAwCyAefrEG0kaYA1MGQiqSVd5I4CAxHTkvJTXBkp17UwG86oU
sm4UYEBgX/fz22HA8ptTaD62q0w73tI7qkstoEqR6onP0rsSKj/IZgL0ME79VBYyuNLD5LXXQfEk
YDhXyU4jRtQuGynvKOnfz96ZfVtFRiNBlFm3Tg42hZ78uCxhLW6dHyQTUwAr0M9BCwlkuTLMn0pw
FHJe2Z8ng3E1IdC6oGjwscQZV/UiViCF0wLUoKTJuazN2oQRvo2C9VfQ3wBOkMmOsi6bwS0IdfBe
WbzZBdU3pkG+1b7pYhlnh6mbaMbmOq/Rvv6dfotlS2tVWoW9BoQevxcGEDe/DIBv5Wi2kmUDwx0L
QCaCov6J2i8LMDCbBFSz0O+K2gJxEW7oq1oUMI4RWUb+3InXClCSW2ETLaWlFSXncFft/v0XsA+p
Kp/0sANcnF93AAIoUO0NvwvjvVLV9mVdVy+gM13Zh5TQjMssz0rlN07gZ8/kPnOmferOX2N32LTe
Yh80b8n8xo89FEEuC1/9lGdaMpHFnDRZUCZouWTFl0rDGmrF5ffgyWAiSAVOFm0cISM6mFeSjXU4
O0KwegYY/81w27xm9/9hYPHcekz6i84CSd32UhTmKiy/ih+rWXsSatW9fHBrq1G6BrpqoCJhORr8
Tx9lLMs8KNpgVBiIrraKi/egpR7lHZoOTuhE/mVpazEFoxXYysS6KXrazF2qNlpY10ZU+xNYG0qz
uClqaQdmiu+Xxazk/6i5voth7ksjSkYSzwLCY1mMwDmPJdWRzTLwA0MpHGUO887qjUXa9V27cFR8
m+Zm871z4Uwwk5Qpr2YZOi7i5GfibaI/lfNOA6sWiOmtUL6OKzB8arw8Zc06dfD8agQ0P4BkYq4E
lRRyN8cAJE6qZ30KLWLygOJWP96ZBOZCMPtUncGwU/ukAaPMBBpZojgzd96UpwhjI1VoBvMSQhED
mWu+XAPh+bJ1rEXE85NirGPOIw3kwNBDTfWbssw2JQFxTF7nzz2XH4UnizGGRknAhy2mgIk2Z3R7
BWDeoVkULFY//PgrrXSmDRGUhZoU9PuT6lWdQ+DCi47elfaoZpzzW72uzw5QZypmwHottMKIa3++
AY7yE8oqlC1OSOzc7rA9YyuxNRZWnP6X6U1sm/y2cZ2J8mjlBEMd4stVouJG06ssYFS14k2oUgP7
5MBnUpiIqOfynIcKpDQj9kP6ephQHarcqje2XTR6gCbifDqOxev072dhfk6jJlwi6roJ0pwldRfh
9bJxcFxXZ4IDoCLUPJZhhp3ymkyaNS+1Xak8HGqOsetMgJi7oQmAEYvo3j1lmC6O0t2SIuT1Py9r
Qx308wcClznYEsFnxlYGAm3G8zOGNjEavgAAm0HtRFGZh7sZPH4yr8K+/nmQf+KSXAFCNEZJziSD
BqRGMGNLbwH1r8Wp9G85SDA1DOt+l8NYN1nkLosnyMGlv0nUapvK/2F58IMIxrTFMQsWU4OIBkSn
g/hSBlcmZgs0U3Qvf6J1U3jXhTFpMUSLUjTwidKxfgrizNeMGNW4+dCMvMt+xbaxxqUAs80AlNqn
+bwy0Tq8XBs8FoTSzvXTPMu2hjmDywrxpDAK5UYrjSLpah9gXijVj15sApxHyjh4Cyux54MyjKOK
6axWWgExbSVbY9Da4ohJeCm2A3I9gI77slIrpSkgLqgiOKolEGJrTCCXQEudD0Nf+7KxdH4P5MXt
gPA6WUABavdzC35qgu7ILg1SeV+OZajYl3/A2qkCVAKEgPgFSJqYu34MQi1OKu3N5LG5mNqAqLMT
LXL+Tgxz4y+tiV4KEN/8egCmHynGzIr77MfQlC+XBa1l04YMWHxwmWI4CBOjH0O5OAIEqCt03FDf
u9IqT4UXK5ZyF/8AmRU2gnlFv5XQ9EEcE3FLrSgK1YRicuQr4Y8Sa7qXFVoVoAI0STQl9KzY4dfe
rBLDXNQaFGsdgIteQ/DtXZawZvHIV39LYBwrSKIYjWxIkLHkHqMbXGcO6NXUhDiGcXtZ1lrmYpwL
Yz5PH6dmnS3UEGarfJHQH0mP2V67KzaDW9wWu8bPfP3LZaGrNn6mIPONAlEMcwGQJn407ZNu8edZ
tGVB5AzGrQTcD5oxnmSYqTFjeBmvjqlItkA7WZxCD3JHCaLOCudY5cjjacW4FDEGXQgUyJv16tYM
86OxZC5a9rySofT5rv+gF5NAa5h8mvGQRHRHtcQXHVB0HLXK0lFD1x75FIrraqkUERP4JBhQ+Oi/
YZqDqaCH/87yYEUDdsAKwZ6G2r9sE+txAlVWYCIBMFllI2/cV6bULQE+13eCnuNG3Ag2+DqxJNtv
u2NwEjn3yqpeZ/LoMZ+lmLi7gkqaIK8z7xflapq/5tHzX+rEJBdRkkpiDZhhv3R7FwxceBNE3nid
b2UXKKZ/qRATNpRRI8AChjCUtexFWgAGOLrB/O2yTqvh7+zY6LGeHVtfLUasjJCiTC9RtSMa577g
fRYmNsRdiTV1wURqmUZfornYzWq6HReF40WrMVbHlAPSZVpkZZxIWLQKO5xhgxn/xlGqzTx/bYNX
bcxcwmuErp/Yb1FsAzrt50kG+lzjB9NNo+Q2KDg4FwZPAuOio9qbyhAKcNG8wRhK6o1G41z+7GuT
Cjirdy0Yd5kSyTRzE1q0bngrHkQLzR57uoGVbZVDceR5J08lxnPUoEqlUIG4ok6Qlj+TmuObPAH0
72d23C1hBQwxnFmcvhJQq4th6HKObDVQnx0Z4ypLpso9HueNH5WWfkchq5IrUKUZNvFUm1+7X/ec
9y/EeI5SBssY1tBoBDS2prdIGFpLahuOWhzPYUmzDbHQK7WEVtl81+aZRcYbob9vsh/gj7Yun+Ba
o/GD0TFXKgaJ0QpfIKtzmkPwoD+K+wDbd4afPC8b06Wro+Ohs8ledeqtiBoi4Le3l38D1/CZSKEG
mZrOE34DOnQn8tLSveDb4K64rT2yR1bGcbSVl/y5ygpTtApRMQD+Jb5itVzXWMCLM9C+CouFt9VY
gpfo34+9A/AN4wSajjKpqSiMow1hUBhVNrT+0jzp9c5ES3c2vctn+NkyIQNPUdOk26rYGfvoa1o1
N3U4ktavhN2iL+7YycCk4NVaViZ9PophrKUzMi2dDIghO/IQAmMAgB5gmG6dDjuyL9p+MABRu3Bu
Xa5Uxj4KpZhQDxNb0BKHm7yykZdhN96wqtvipNpk03/jjbispEofFNUYGxn1ugM6FUQqfrgptTct
BwypzSBYL/7B0PiKD6CshAkGgGmrhqixLCEJehdlVC8tJuMMgHFhpRAMt8q290y/cLEGyDnTNXtB
yVTH5Di6LyL7xMprKa3zumz9Igx9IanvswQ7ViUY2zmxbE0xQEWC6gdLJRRskfl4XapIUyfWlEcX
bVYF3HC413oVH3B0Gmsa/gmIw4p25zLZ9qM+J00bE8icQmSFki3kNoUbMJxJcxYbzJmUWboqbd7A
3Ypc4MnjWEHcCWxK9lRJ0i4BwH4Gfy5e9X4v6fdBcPOvHR21RzAjyDCSzwxnjdBnRJqbwY87zF3V
EvFTRdu3JH64LOfz5Y2Ozrsctk0dg4igVmqoMoXRRo2BmRBLnDx3zTTwDiGGTmk8TKyCfAxaoVJL
c1GPg69eweax913aAEkNY2twk03lG6fu33dsodWZRCYlEULAt0f5NPhlJW6yqtguzXz/Hw7uTAS1
kbOsZ9DNsMq6fvD1UN00uRsBPeyyhJXpx49aMGlIsMiLUGk4t8kTveELCL4plEb1LcUGmirtNA+M
2Dbm6Plxkf7LH4vgHyUz10zb6WIXZMPgt01npQ0AwAQFuf2AJIg3n7HmS+efirlq6rEuUsGEkiPY
4Atyk4Ms3eRZOU8IE5xEPQxTo4KQSq5CS56qo2pM27yt/324Pbc79jpJACGt6wTnBshqNx0xhIF+
7Je658mhv/fz9wGwLPhcDEDMMvqoia4XrUS/z1CV4IxrrzU9AnUeyR9zUfIECXWMEDCag8bJP94G
Cj9JVhWQDwEom+JHfTT7Cuti8lBBsmpJAP5qvXxBO8EVZLs+6U+1OzjNVt4IbrBBlXz+QZ6W1pPk
n30JIKvcwdYoJ8lb2faAqZ79IMZJxEksy2nAD5LS7rkgTW/NgvCIpXM3KMPviTbfzXEMgh2sGg1T
uMsAfMt5M64aF0DlVNB+4fuyQw5RagZhkyDYBJjzL2VlL42KO5QKx7akz88FaIqDB7otHAb8Tx+P
HnwPVd0UywAgMkww1UPrSgIBaJ55rVCOHmIuG6lZbkV96rdB1j3OLUJsjKeyNGBMTOzlDWD4MM6Y
dLWFFTLAjYLAAX0pfyZeqooWCU+CpGGHUqpPcl1gOEodjvFECOe82CuHFuPBj4LRYg10hCaLPgwS
2SHJcKt6RAfCCkktU+SsKn3KJCEChCUYiUV9Gmh87JKr0I0q2m215oH1pbelUQP2j0jS9pX2wA4A
WpccVcgbB/Qxqa2rXXiVzGO1IWar2iPmhf0iioH7knXt98sxndVdk+g3VECIZxIdtA+M4wZLsURi
ClspDM2qx8QOBV537POz54MItkiitWlLmgIiOuNqAXVVkX5ZCGiIx9oWWzxJxmh7WafPSbSKBg8g
uiWCDU/qAh8Ns4owDxMKJtqlu8Ehbgue+uCH4pg+EqRHmSPtk7dB2Fv9FGkRuEPZIqpuNKOod03v
61PiNtpitcHkTBKve/U5aWHkMFWaKm2WulbA/5Fsu+0c2sVV4MinoQHWkYqGGabrLPkH5yA/WQcj
k0mU+l7rwNEE3dBBWDxM8bQ3dJPHMr8OLjrCkqN9M5348bLUlQNFIDcVoKHqbzgCH7+enio5vBHM
1UTBSrsUm0/Z1Ih2ahjOfxAETio8W0HO+AlUfhaJIMSGCh5u4Czn4G7u1GNk8PbvPpk/HU+CZcB1
RdpTZ85QGHszF8cC5h8cO3TUNc20NOGqnRKrTA0r5zEyfkqVqDyVzpUC3FxV2aaciXx5NtMW8kYY
o9xKpgMuO8XrjPShMQE5ePkQP10CjDjmujOGxmhEFe+CCB2tDgl1QyxQXqKo0VkqFzFDoqf14bp/
E4cfDMoDUf6cukeVWcwLstywznI3G+IFhGyN7AhxpwG+bT6oudRYOehlrbYA0WY2RYAJTA56mjQH
qRllJ+nVwQkWsbHmaiCOOLRkK9a5gJmoGssDcZMeMEa3YHkxbVonKsGdePnE1uxbxXMNXLoq2MDY
gNEMnTJkIuJhGD5JymOc3ic8NstP9w0YEXHPyODHQlEGopiw3iOq10ZKBjiuO7qLk31H88+uZStD
+UK2leEfFClXDf1dJhvn61hqhLyGTDUrrrMEM/u52AL+tEy3Yd7njtlKp1otONtPnycQP6rKrmSp
erYkpoAspFSD2wR1jMaryF2eCO6Q/IyAYNoOu4Q3YrR+wChigCkad/qnAcRJB1Spnor4iFNsx823
PDiY6ZM6XRvBY4OBRBmbUfqVLrT2BKJozfAHhRMmV2Izeu7vv4BxPJSlhDh60xuLBSPwlOXRvWyo
a/co3VpGM1wEYR7mWz5G4qku02QqEIlHIPkaho3d1I14+/+I343PQ/WjRsn4NugwdEUDxSbYt9kk
KRkrLUvybgB53LDJgYxKhAqwDJLdoodNZglLdgJ41Z8va8meI1IzGp4lOq9OMKrLuMoi57GW4M3s
oVRqJ0WOlWxOovzp6n7L/hSsqZs63kefWPEKNW6KXGk1j1JAgUHSnVDq9ikkjmoPr0LBhfH6tBr/
JlGlq0mU49pkY0wuiMbc6x2VOL9RQCyLI9xSPORwRzcVKaA5hRUFAcU10hZZsPrO4nUtV04WhO7v
P4LJWFS9T1SM42tAOoge9Wr2jI5HKMRedr/0BIEH3XYxNLb8TJQG/D7TpHkT9vqlpLMSdfSIlDpK
ltqX7YQN22+iKPmbipIo0kvmtUPCQp/FEtrkESgbk8iqgusGqxSXpXyqsbBimEPrmjpd2gxiWlf0
kC5Md8rDnFk5WMNSG9me8r045YAqAPIWlwNuXUUDFDhg85U/PYQ6dUJ8Tnuo2EdPQlBv5nS8bRse
IAKbMrypiBcH+rMmkQBk9jGsxHVrKlUAMYGa27GkOHjDupryI2sOSspbSlnV6UwYU86Z8WbSjR51
h7YKsVqvbLK0OmHLjZNLfrqGfimFnMuEQnhLMbEyqrNRVAksMVNv5VS1tOmUyZETybmVmt+qLHbn
5C4Zufayrt+7XOqEZ2W/sK+6mDSz5slXgY+vVlrzK6CDkQwBec5Jf9ReUnlBwMXtXP+I73Lp7zqT
K6otAKOSEeDVdedkmeqkg2bLHcDsX+S24vjeaiQx34Uxd50pDFOLMoLm9eKmUY7K9OOy1/H+fcYi
0yHLeo0ayTgoziSTo05GTgmAd16MHaajak4DppG9trttEyxXtpllkszWSOrM/BVmnkbMrSaOQaUl
KcxCrR0kH1t1X2BY+Jbc9U50K7rGY3PPa0KsxuL3j8TiOqO9qMUEezteLT8nIiaUe9RPzdpKgRR4
+XNxbJ7l5hl0tVomEZL0GTxVrwEW/bmwcjwZTByuUKlA1QIyZtUClld4K6DYHbqT6Ial1zrBlWwD
Qs8c7ZhwrgCJMHkQE0oMJpSMVWeYM/ATvOpJvZqB/hkB7W3Y1ODJcQLP73FvV7eSpTwKzg/Oijjv
G1KzOvPqMjYydZDoNyTHFOtzeYidr+IGk4QcJT9tx7JKMvHDFIxMFmb4A3hlrkA1djCJlcMVKkBy
R/EbMIVGrLQCikDwctl8eEoy0SSRlUbIQoJrzniSUPLCiyHIjxMqjpflcHyQJehJ+qStcwUq5gvY
edLIAhnzX4pgoko8Ndkko2PsheM9kYmrRrxRF54STCBZDKUGNg0kiH3rj+BNnWqOza15GrhKscUg
g9MZPOEfbW4RMzOX1QY5XIBab4hj0ltrXL5f/hg8KdJHKTJaSAFGzBEQTfCfAE/XyI9L8u2ykNVM
/1wXxnWnhOAN0yJ7A/yB5KTY+HbAw3ov7tJrBdT1ocV/Na19IKwXAjsC5Hmo+jMfaBDSqe0FXMSl
1jpmcz1iov2yVmtX15mEt9TnLCiIE8H0UQAJUyq4bZsCTkGSPLWUKYRPeZVls3dZIEeltxbLmUDM
rs+RQlVqSow6kfR71dRPl0Wsm8PvU3t7+p6JQH0MDEgtPbX6VBsgts534fjjsoxPRQIa484PjrEG
M2ubHlMImidstF1rg1Jq2CtW5wo+lsi4HDi8U6N/P1OpS2VBCgyopC75Qz8ScNjrKUclngwmauvl
3KrZgNR96XdzXO1CMAhfPjSeBCY4m20fYwkYWmQjpn0kfQ/+xNvLIj4NxrPfhUn3FjNQdXmhuRje
WMaD6WG32asAVSL4qp3eDUf+i5ynFhOoiTH/L/2rzZeqUGyF8HDKqaOfl09+aYUmBNZb6P8ZrfJM
6SogbGkeURZ5W/XEn6bWV5MG1FK1FtnDbJZWVM7blogch12PezQAgWMUkBps6UbvdNQ9WpxocIyu
RQcjvttqo91FJ9Elm/xbw5G36r1n4hgjiYM2Lqa3x9YCBK+lsowamAag0eAYCv0qn470TA5zpGKT
S+1Mb/DsUJ7yjdFjVmQGAPUjeQ63oxNthpvUme7l2U+O0okjnEaHS8IZk9FFWVjKErkYgN/BiwDY
sG9YObWMq8ZKrGhXP16WR8/skjjmHmnnNhurDLpOmWF1ObYNkNlqE+CceO9/nrWwMz5yMpCEZNBM
8QN/9OW98axtJxSkZLu8K+6j+8uacayFpX3vQjFUYppqAmDRyiq3yXZtwUv21oPKu62oEs73LPzO
XdkBeRdSKGiO9CCjmAg4LhChxAfdDyz9IRBsZNQ8JKLVRBqdpf+5HjvMpC/VPMoLErRZA39Gflo6
u73HLGkIyAHwy4g2GawlxX1TvPIKtryDpUHvTOVOnU2xyKHy2AEjsU1tEiu3WhNsL3+/1cB2piH9
GWdipgara2UFMWKOF0H6fW5csXoxxhstL11UmND3STkBZjVcn4lkAoxJUkGWE1ioIX4tzMJSct6W
Hg0dF9yNrVzqbZMpE5A8vLA5SckhF8CtAExSZcFrod5dPsBP5M9vV8OZOkwoCZFRKRqtBhjH9oEc
8x3Yx7YaUGD3ZBseB3uyy63oAkGi3eM9xBHOiWMqE1iMOR2wfwjhgwf82WN/H95kjzUgyzEp/Cpc
mzInanO+HTvzNBdaN841TrYXModUBtAB1I7LE8bR6tPwSxcW5ljC7UAXCnrgwgFGHGWS033DG15H
LuvfamH4zM81Jr6IczPldYRXq3q3eOWp2xYOpTuSj9THi80MeudkB2V53493nPQgzryvMWfJBB85
Ph/oT7Tou5BzLh5e5NSYMFISEa1DWu9oXVwHt/N9X9rdXodNCjv5fjiSfXH8t1RyjEewACLxYAzz
qEKrhQRu0/ZW3/NMhHOhakwMqXvwl1YK1KrM3FKCn01zMIxT2TV/ae9MkoItdzMYNKiiDAciAEoq
4tXbuF+IiR9CLZZZS8tCNGGOQL1xK++Fk3CrOZQaavpKJJe/nfhpko79RkzgaIsFk7IhXKzDxdZc
YzD9GPo6xtKzG4OXbHHCMQsoosmTUbQ02WrRLx8OilsZVnKV+9QKS0+4wWMew4JRbXELjRwzYfFF
olgBSFiAzzeCa1N6UQ/tMT4CeMOrD9gxsGJPeQSICico84QywQTtizod327u6hT1GHvOf6C3ZQkx
ry/CO1cmeiRS0cA6ca4jMTDqtTeHk67EtoEmZKh1G85Vw1OLiSTpqGOu0oTFGF8XT3gafaCS/pAn
Fz1BR74nG90pDo3H5YxZrdiexWYWcYSAOK0eI8htnNkVLHWTTlhRsepj/2o+Ci697Igz3Gh76VES
7QwM8l8ua84J0iwYSTYmCulrHHNIMn+UEqvueCD5PBFMmDEFtZxMFTrW0rHNXxKFO+HGSSd1JspI
6awvBk2JKOkmkucFVJTiqfjZY19DsiosCguewKug8mKbzkSZumiiOpEhdcps4U72eh/c5oo17Ae7
PEi4VVUQHbjcMWHqYZ/zP6z0YboCyK9vb6SzazVqAb9Uhvhi2k0DJLJp0+06V/I68FCGzn9z93dh
jF/ISafMKEEgd6iPdAg81YVNv0hW1/H44tet5F0Sk6u3k56JOUAHPBIutlBgb6/kQe+tl9XEdxnM
xTqQLjMWaomjXR3yF8rQHrq6LXw1nlQ79wQu2itXImP77bSkSkkLeaM9OOUpsgsPZLe+4mDdG1io
3Suvl7b+5HlXkXGFvAnAbED9OdkGO3mT+rLfb6UNT8wfjP9dDmP8GKoo8l6EYllsCfQ8sckKEkS/
HNGGoex205HPKfSH9/9vqW/h9Mz2Wy0B0AZ9kCs+ZdNbUjvc6WALFW3Rxdyiwn8kr2fr7xKZHoPe
dpiXwtj12/UOpGBPG60BKoogXSyvBEd+vhyP/3AjvAtkLlhTWoyw7qEi2alef0QGmLolWNOeRAds
6G6xASyVEz5ND/pD9yonXKxs3pd9G6Q8O+M+nZvUoD+gQf833dC9PjME8XuGFwoefnZ1H5x6Tia6
fv2+K82EGTzysN2vwWpLvE/Sq7QbrFz4okcPlw+X547szgeqLIvQUqs1jioOVD3Ebm7r9/k2vU7A
pBt95UVr7udkQk4nFyLIoiFx3IFjzFfc8VhJbv5a7XvZWvwFG5oZcB+CW+VbdGN24D7hHC3XZ5gQ
ZA74z6STTjRBpUYUXSnPKV7uLeICnn3af8uI3z8mE4LCCFhFBu360CLdtJXuaxSvKGt5jG0v8Ove
Zbv0Lu9sweGdNif4scOrgZjJig4WqDfJvT9seq+Gktz1b85dxQ6sRmIiw0HeNJRBeNvf/+9IcQ37
cWFlrzzN1rPh32fKzqrmS5R0xgyJw/zY9T1WhFJP1e40AyOiJg+5cD2dehfGhCAgLMilEMFiovCl
7JZDZ7b2Miucfg1PJSbBD2o5NkcRKlXhg748xcMLMRN3zu5zAABz/J5jGCwBgCGMS2bSMpb2tf8p
evFG3SCqnWYRxc7KFXeItnuKNl/YkT/fcoRzgpvMZDbzWI6dJNMc6iq8TUOrvGnvjedqnz0stphZ
45fhHisYKPk+/qVgJvY0baA1hBbm3x7fdnWFSZ523BjXABADTWRnL4qVYWlpcHktAV7QYSf1sq6S
8yCFJ4YP5hV5WLbZXfNNgMLKU3ObTUBX5n1iapQX0mKZiToA2pzDVoc5YRcKo6tg9cbQTbXPt2iD
XP3H2vm7izDpzxKA+U2iVaDsEF3HxEUT2A2+LCdgZL3MTunld9VXM7HEv8wOWCSIMjPNEjsGNL0r
vmRomMVuCVX9+tRdLXuqbrTJMWhqZcStjvqWS07DOWZ25kKPk6XT6DTaaPcucXUP9BaH8hCgs5Rf
8fovnDir0B9zlooEgRhPGoG2aogKh27uiFLxbitOgsdiXQR9ZmJpCArRInNkZ3fxfeClNDt3mqN8
rXMwhjiRSGEynSRXzKCYEAyQn/v0ihJ9yfsHpOw8tZig08eNLMS0uZMclB2+0s50KzffgmbFToFY
zUMo+UPJ7bdDKEysidVM6soZ8uikOh08C3cG2leyO+/rDSeu0Zz7gqsrTEYTtUAwN+i8AtnNbmTH
OwOphe5LDtlzHZ2GjUuymLBSZZU5ahL0KjI7faCqqfvl0XhWrlsAM+TX+g3SKAuIHnteTsy5H9n1
gsxIikJ+ayGL10J/0rVNaBzG4IhyKi92cpRk26qCnGoyFovox6Mtibepwce+trCLGCNRpHuCJAUF
bwaoYiXlSeeYKttlLYpEVYIBR6wdsy/zib5yyN2AWReA6Wz4YDq8RwDbb516DaghHbRdvgtXw3Y+
Blus8bVPlJ6ks5V9/5jybmJORsW2WpVYHYCTBa9HqmNaxi7zvhhbDAzvMCTp5V9ApuXzXuicQKMy
gSYeR1PKVYikcY0WAkZP8IHUxXNGzoWgMoEG23ZRHo34eoMne5Gd3wg6HouK1R9Qbu+5Kf6n1aJf
tf3fgUZlAk0+R1IOUKtfSY3w2L4KGG0ot8ZG2v+De5734ZhQkzZqmUw0cUy2o6t66mZ6DI+iTwNp
CJaged9vuOBBPH9gQo7UNL2a0kEmYdM+zO58XL6puaWe0oPxtNxHqD3wQEa4h8qkM9g8murk17uY
shsAR8tuneQUUro5Lt0s51Zn26xTVGtdTzO1olN9Mij72Bz+0uHYJutcYsC1pcFT2Exeeptv9A1G
tXBNtI5soFhEU31ubsQxFrbRCoCiUEL55Nfzc7zNwSpnHtPaEn3FE4+5YaHCvuNxRfC+nUbN6SxJ
miRB6yQ60944vTs5mp2hvWt8ofdhfseLKpxLie24KlWndwo910YOrba+jfvOG/WNDGiFUuVtCP9h
QuW3r7O9VrGZh0alT0R6L4EZVPuZPWeO4KruZGtPy8NwWr6mHm84hfd4YfuvUmQkrUx7XJ1DCXBT
t5FAzdKDmgXL87vGcP82iGpMmMG2vNEqdASoddsHWtM37caVd0hBwRjH04/nf0x8mZJSh+fhVJNR
tATpJRy4rRHOpcACY5AqrSPxVwkousb146BLYenHcrschS0P+ozjdmwHNtQxXWw2OLwseTb15wTt
T4lbQeAcGttsncDfCC4PeFm0lXbZD5AP7NVb/ZjiIoCd+OFVyQthnLIBy+JQNwJ6kjOVeKgOxJ4O
81EU7fhe+WGIVvFAmRKb13Dw/jZZYRfSWiFV2oWOH8hX+UlKLXE/C7jSzZf8UNwOt6kT3UT3Ia9L
yItjLL2DpAGaltAXRLKNrnOXFvZlv9x2NmVN5PkAr8rNNl4VuW/1GTzQ8LjoS37b3ZV+7A+78iDa
ikcsso/veDJ5JsRkLlNoRqlK8850uRcouIDAW7ngRS52ktcQpP8fRlDvpF24af3A0V3hiHcYbvKY
2x1c3RYGZev/epFs43XAKExS0GrA5AV+U1njcdrgYgCP1THyGjRCTT/FjO0Gs/4Yc62/qQnqXJzX
4NrS0/lvYHKXOJK6aaG5teJPmHYFKMc23tLaNq/sy8mo2TU1LVXJMi1vgmhGbWI4QPH4iTvvfcIu
qeliLXddCznRlvxsT5Q8UdmaR4qqG9rKxuQG0D9MiP3+jAYN52cpRCxmIBwU8BkBSlvuy5+ab1rq
oTwaDrDS7tRdCqxapBPzhucSvCNlchdRG3SjI7iKzOoGoTtfAntKZCc0vspVa8VAusrFwuMYDOe+
MKifnmkrAfXhV8Wnc+QnJQPMV+4G10tuVei1HbITUOqw7e7xWuk852TxVaTBSAGAhlNu3fREIdoT
T78Nt5TyoPaEa950HE9NJtyMs1hUE52sHxcMnMsgts/2iszrFXC1YlKXWO30sKEN51gGmoQQW5Vw
pcinNDzWPSBPUQQ1jOe522nyZha+Kg1vx+gPI6qUmkPEDtMnRs6SkDIJCX5A86T21jhb5nfaZo+w
Z/8of+0FK8sswTf2ErEwRT1avPTjD/76/gMY74lENGzH4u3i0nbFNQpSLpL+ZiPuJrffZm71ymsS
/yExfhfJ+E3RNP9fXm9Mq/gO4Dw6WjBVDiB0crui+AxBbFGk5824yWyO/6yX396FM/4Dys4G/BA4
8OxAa0X9UXDBQHaINmTDKwD/wbreZVEjP/NVeTaLaOohq3U15AS40QR3wUyDedM9oBnNrZr8IS94
F8h4jZLVHSE068LqbnOAKWNAN7mzEB0mGwA4mTXcShveG249DL4LZXyoEyJVLehcCsXuLbzUb9x2
+w+UW89A3uUwmX9U9oD6pEXh2k1faI9kTB09BK0snQQOUQMzrPiK17rkCWXuZ7mHSJMO9jRDvKsB
tBSYhFNU/0Pu+Fsxk+YIZ2bSovz8a+Bz3qWnyiuPAcaaZwezX/a44WYc1AY+14TfpTEzIWa7GAOh
bYnkEL5ou3gz3kd38VE+mcfBzeB1DtkEJ/UHx+94Ypk4M6hAf5rpLBadXhpf2pO6yZzAkb6kIJJz
zJ22j1zz+b9dI+/KMqGmlcNZTAJIDVrd0sIZC4/7UefRMvIcneXwXExVGJoEZzrulN1yoJlr8agf
e4c6wvho8iyGE8RMJrBUpihW+Ip0EqTY6t6yCf3kBXVY8HlyL36OB5hMTImxcjaU8Zu9aDcLKgqZ
E7rxMQBwkAU4cje55/ncH9ox71+NiSjKFJZ5YVCRwPwr0CXsNjRb/ScLilxZTFQRxFatDZl+OlRp
YgwMAUXEV31kkztevsg7SSaWSMM85eL/kXZdPZIbvfYXCVAOr0rd6jg57Iswm5Rz1q+/p2Ztj1yj
VX137QAYWMBsllgki+EcUtSe+8MovxgJ0w7JJfr93Ubd6t+eJI6TQdaad2UGJ3wlM50gQbWz73jj
20xPsq0PMHX/La0CF6+PZShUEFxA2LwBohGLGe2hehGs2amuwX32dduJbEcaiad8CHY/hTgmxUJx
px9ytz9Ku8ZrmV2BbVcF6Kp/61VUwihNxOeH6ld5bqysGswpCu2OFTkZfgNIrP+WZEgVIDSJ8VWY
bpKtBskXyrwY6lAOlZvvhJvt81tPqv++V0Ab/7c4cCHF2kAQIFJMcaVT6haCANDvlDEbw7ILymPk
nKoXOfEYBFy1MB7F7GFbj9+83D8UoRxEN+TgX9NgCOmLDHrSCkuqqa0UoKRWcYSc1bxvEcSO9jQ/
oXRwZbHLMkK2xFNeQ0niVPJznGTvEi5zAlOV74nZA1GWDWtG1Nm61pTjaP2w6VtSmlf+Xond+69S
aw470hbQnCAwO6SW+X7GRv+uxbAB1qFyZ3zKXKyZZdjju9v+AOuvBtC5qWAWlLVPZO51L/VJmAjY
Tbxq1ypCIh27wLn2gHn4mnnkN/xZlflDJN3mLdsmLFFTJ476F5pc8ajbKZpnlWu8MkPQqg9YSKN8
G1eBEjEm77K+M38V0rPb5NHADODoNK6ym53UCVzO3T7XdcNeiKU8XFb4A7AVIFbeDc54kk7KsTgX
XxDgbzHdgXyJuHPyHpTxH+iJMkuLqy5i8QMo36f5RdiGxNTa7EuEt6fM31czw3rEVQexEEK5PSUH
wq5MAgeo12zhlF/j3ATONQ9w6Nvgpr0kLsljSEDGnLRTIR1NwU/ARsRhKUv5w7BvxagnMDJ19KYa
T510Kqbv21+UpSrlC6NBrHVlhKOYjchWwR4PcNptCcTVfHIOi8OkfSHQKscgxlWMutqOdXlXdaUZ
GbEtdSA2bkTXqPjbbZHrcWshk3J/DceBVLSEVoOVeyKsBE1XMmuR+WaAinfE7LquO9yFRMoFzoIq
tzN52fYvg9N6ZCKow34ajx4T95+l0U3eupJb8HBAv9YmU8coYrrahcw6AVv7yIrKLGdKt3vx+EsF
oXs/TaxZ3ClghOrNb2S4uvOQ0rssV8owe7rTO8ZyEfJkiqsRznF3qZp90twzLIQ4qg2rpPu6WVTO
TfteidiVqFCO++CkA7KbvGkN5htlfU79wzroxm5adUnpE29NShDTObpFXYD3lLvSmTH/Q1BncrgP
8Zw+TnvfYa0KM24g3ejNMg2tH4V8P/+mHHbghjVj/YFT79vqOYlSZ/toGR6F7u8GvvyXR2n5yYom
w2xG1grveh1pcZ6UT/GFJp4yopG4M679KdkP5/QKZGFL2XUnPKaP8S0zpWJEXJXyKUHPyRK6WpB5
m2MRTjplDlZfd9xbY3O341NrTfuG+ZJezawWilJuJSmAupOTjLifDTPTw70g7nPxtklfwzBgwBEw
rh3d6dXQ5gEqORSsi4e2EMxBr6x2MhjmwZJCJS6o5/41UBHP/YOhgjMmG+enAoBvjLizbofAYtaA
sPCZbUDgmjkMUxnfK644AIhj9wPEHoyEaF2bDyGUUUho0Ql+ASHzdAnrg65fS+bGx2oLTlKBVI+/
Qf5OnRgfJ9UUdySX1e7Ah4R2Ua9e8/YmCOw6PzTzWfZf/+AKLyQS57ko+PUDFi/jAlbnT6BNFbkb
Ti9ftkWs3qaFCCqP40K9krQBSvWVYMZ5aM71m+Q/diNrdH31Bi0EETNZ6GJIcd6NKQQN2ssc7/j5
IAaJOdY3Sc2KKeQyfoopC1HEWBaiSknBhyJlIWSGk9NidU+yemPXYysHa17AaLNj1RTRThBNIdn3
T+mMFgLTT61GtsWvoDI6nRsHQycu49c7hIgGvJldeDk2odS77c+4nhsspFGeGHP6M4e1T/Sov6kH
2Roeg0NrRp74wqM+nLicx5yFJpaxdcrUleMyLmuKAB+0tGNP+0Zoi31bObc/Z+xcTNglZ2jIslTK
BfNC2KstybWi1Bzt9qGPUc/krM4NG7P/mV8kS92jNByzaT4YX5JehOrnsktzFZIJ0AKpvmRAbcXw
p3LAtPJV/qNZ/Y9PSW9BpXIwKRW59fnJB8l1gqWLaJeg2V8DHnE4srKSVf8s85KMFT0J1HXUuWKf
BMAOvogaSZMfo15LLT7uWKCt6/apaIrI6+A1lOilNVUstVIPiZ8Bj2ILyqlxr3sNVhDyS+EGdvio
MuLbKuI0qGf+lkh/tSxM2wjU52QhvzDlJLWUvDaDcKdkqqW0nWk0gxkUulnNrckw1VVftxBNRQrB
4HI/An+LC7ZP+RDfyI4MUkNCHGlLB9mV3gqSbJINBdbHXI2DC8nElBeuT6l9Xgo5SI78l3D83vkH
8DAwbuKqDFWW0IUGnx5Pp7HzOKTxDCZEN9COaXYOk8Kex2C3fYartx3E66BNFWQIo+JSP/uqKsYa
xohSLJAbAAoTv1dYAxKZrX06WoB2XRc0ARThisyDoo2KFl1gGHlFBvMrp/RGWCZ5yaHk+QPg69i3
EJzQSR+VQ3xMXNaszaemAi2bihFqoOu5QF5Y9VAo56bsG6Cv8Z3bTDE2WoAVYKqJ0dlG1OVnLTAa
UwGpmJuA89rdPu735GXpzelfQsWPwZCisJFJicOeXQVQnL6HAfB9dIh2lR3fvb/HvBqx7Ne0NHO8
gPaxv+QrYJhQ8L0/0QCNRap3+gwvpIBJqfZUbNYEZxkDObmT3LMetp+8ES2NSkb8XCxKJYI3yjAF
VFy62zQEeHQVmyJ6Eu1d+xjYxvftE/70VqJlUnY2xVmNXaV3Dyi4Q2qmN5iz/6qelN1kKz/Ekx06
rFOlbyotkjKvvhu5votwqCXWXDr0paXI1OVHhmIk0H82nY9PR5lOJ89zx1fwOY2jvYCSQXtOc2B9
yRiUeyXcvAUaxeHj5FW5CcIj8Y4hnqUklYc0iVhMeHvAUzzlD/PJOBJHW++5t0xEkUndRza4O5hS
6eyHPloqasJ8tNjPoPRkBZf0pjFju36ubIA0PAE8YKd421oylHwvbCz8OtkFqaoeX5JLSkvmRLPi
L1nKRB2ncwFKK/qJU/CcRuZTSc4qHrI7TDQfW9M466Zx+BWv/t9ZJC2RClhaXsaNWEKx/oUwsUQH
FXu7o5VeZLCl5harhrbu7P+xVRr2oZTyNs0nKPhrBqXfSwC1rXcsx84SQ/kXcHvUXCG8i9EPzS7Z
dWhLt0wxn3Ic+vSI2SzMYs74JpxIqkga4ISntwVKLwG6Y21EsOyP8iQqSOfCnkN4mIPMTLsjJxwK
/mnbxlnGR/kRKVR7JW9xkZvwdi4OjfK2/f//NE9GnxblKbRUVZJkxmmB9Uvfcaa2J8AY4o2SYslR
AFBNuUsPGIl0tuWSs9nwj3TqO/BGm+fgFnf9ND4VwTWaeEc3NLMHpP+2pN9E8X/Mm855JaNIAYQI
UeT+YooFb1/tRbJncOOM6LqND2Rd3LC0L0ZtSqoJTD/OZrb7Ga6Rfr8oQlq0nYhjJo0ZsFOZqR26
EZDpJCvGEbNc46eSP/VZJcqFTHKshFP1rvRoc+9v/P6oOMYOwHQ286HNiHZ0Yoqum9KgDI+mv2dc
1UNnpYAgwjg2tq7iCxaPgTepYaWlZDPnMu4HDe9gFHrbFAm57Kf2NHwxngtL00ztcU5NdT+DOR10
iSMLLZSlLuVhArCND10B/8yHkxlUZ8AhOTzYgadRs0PjmDUsNNtPY9q/Pqcu6zzo6WWZHgwvASbj
Ry3UxPDGLXoCgZlfQxf0WzuyhNK5ohseyTVl9VQ/NatowZQdKUVXRXFLQhHG/KNjtwNq1l2+N5CC
tj+MG9ZT7Tfu6ENR6onTTIrw9zJ5WyAdHO9zN3CUwATN5lP2gNtyiAuL3zOzX+JIPzukD8FUdCob
OeeUGIrWbgcCaA5tOWkPv+CgP/9Gui+tRd46rI32dT/4IZY2pYLrEnxujMGLPxMhsJrpLIdAFi1y
a9sNCuvh90MSFa3ybNDFiYMk6b7F2rqT402DUXRrPoqv8y3vto1Z7qUDjBrrE9FXhnS6TkzbERXH
YlFOfZ0s0/MYmixBQ9uaBH22PzOxMdc97YeeVEDDokaYVWS8T7onwy3JwbcbeNoiMpE9oarCynpZ
hkPOfZFuJOIk+ynJnnIht2ajcOT+4peq2RaXKj0zjpEhjJ52Reufw1/4iOKuPlVHArOEEQBg52t3
fWbGT8JBj8z0kO56VsfiN8/Df87VoOo3ulCmuJkQ7Z9JUkoArciy4mjFEbKE2PGdjmGyjLthUL6H
S1XkpaTE2Ke9GakP+SR4Y66achq72+e6nsl96EZ5HZBd800tQVI4Ble+DnatlNxkavkfxVA+Zm74
uFbeL/t4H8eDKSXe1P/cVuXTUgR10+jx1rAz5jQnz3hgw95ODjINlzQDozNZDlacyY33/nN2jVwW
J89vEq2PUyTfc3EThEovtTyEC1VMHvybpuiUbrVrj/gXuRbJJjXLv3K7cVefgeHtgc2YoTvj7huU
l5mNrgky8BS+U0oYbnEXOQTlUTpgNLs+cGzEPGL0G1HDoJwNF6d6pZP6RehhYRKbi6KnYeWbbNyx
KoysUGxQjkbv5XAKiKwWNXfxKbSEfb8PIE+y6i//Q8pKrtfvdVPoedhQqpRYI0+P4cBbBP9wRGeB
PA3l4/8wD7vt2dBL/LfxtGmvRFkD42lf4ofsorgAjnL1G3+vev0heCgewmNxbb7yd9sms33zFXoq
FgAvIGJXyKGOk9Vwe6O4pHPBskuWFMq/FN0gt1EC5fzHHnHoKb8WFoFhD84AAbPnNxAu3rK2iFky
KWcjxnlVcQ3xadVV7h+6+G4QHrcP7x00cctEyG9Y3PhhAiVHiA1NVLmwL3NpAUzrIz0lY+7j12A3
H2b4Gwn4kemzDLgTwSHTJCmmSbZ/x3o+/rfjwWjFv39GKaeNrpCQ36OpkHwbmhaYxpjubDKrB5IM
epzb8hieTuEpP8MrOSZ0yKNZU9C4HIHQnKm2GtSOzuElEJZ2F3U3YRR5fT0cGx2rKDIAHzP/pos0
tw2k0Epm7GhFs1+YusI/4XEYmGXFowHD6972jyXKf/pGYPpQRFlS0aCnXNQkcZyfhOhMyMASnTtP
Ck41trrrknGT1v3TQhDln4aJjwrAUSCV3WOuDb4/Rc1RcWR0W/+XDeRV+/4QR1f/VEPt5jSBXrkk
WMlwEqJnVWAW/8Tt06OLfyLYsYR+xgxFfiofioPvdVguqp0ZlhyhQbf9qdZbHwudyK9Z3Ke+yEGx
G0EnxRQPpHgV2sGZ7FOIR1Y1bj2fW8iifJLRzVFXkGQEeYJiKq4A5GzM6stm5uGDud0e3RWboR/r
m1E+Kcqlv8rS3SF8EE7VJYeGqBJ4+VGqsTwlPwc2i1GaJZP8+eJM885olIyD741S2dKxG1qg4B8C
WZ6h22rusThPygmlMf9XAJPRPJGt4gAHdBW9/AlcLSbgZb8z5K06vYU8ygdJUh8EBbGV/ESax/Ih
fG1vBDPDYHdk8W7ngTd4/JK5/wMO+WrWsxBNuxRVlpOQFJeSp+6pvyf18BGeFhBapcWsLRGb2PBf
dKWQU7NBQDmc3InoTf5Z3ZHKmeZot0Vvcofa+u9mSlcMp1nWJr6DSPnL6AouZ5YEuvuRjDekb7ND
tu1YV2NdS11DdYc3DIXeEC8LIxL0Bl+zMEqTA7dvwIR6WhWhfURJ6quJ09ynvoqvNsWeMH9Luudt
ixRXI81CABUA5DaL5pLU4owOwyiiI13BXlJZCUEmIrj8la3cdifSNU3NZNdb88/2Kb2T3upbNi35
u/v/ZDYfP+a9S7C49r6a+nGf4xt2B//cObObA7lFg5eTJSC/1s6ATYDmBgNQu8Q2PO5h+yx+09j8
57DfPf1CPEo5sVFVED++hDdgOnFjt94TcC0VCV9UmvGt4bG2DRkf+L0mvJApd3ra1iU+MN9EiO8/
ip6xAiWu+pzFoVIxIxiC0o/IJAVh3ZGdatfbPZp9ZJ84dlFneRyPxp2GmgBhq6zx0JMOgpPZGFv2
Kp6J/yGuBufFzyEHslA4GUrgUZEQpn4Z32eQAkf2/BvVk03VnJ0TUGCf1RPIWOzp6AMadjewBvjW
I/biJ1DRJRHGMg1JVYTU9YVTem33BHdWPLIH61cD2UIUFWBKkLb/CtjpnFtJ+6Ws3WlmUdIx7vB7
IXpxpFGGgVGtIyMPoXBOprewgsGm3J5Ln7ZvCMtYKW80t0Mj9gEuiIQKva6cxoB1BYm72fIAlDuq
6nhIQtKNFr7ph+oAhkmMG2kXMJc54aU3eyz1KwDy4167IxMPjnFRPiWnvSCq7fvb2RLwWvd3qGJ/
Ue3iJGGsnqzcx/tpr3jxienlGVrTCWuuS0I5Ey/PT9KJizurLnOnH/w7FJ+sQgbivJ/si4DF2cPo
UCjvd3VhOHWWo8FFyqBk60PzWlc/ALXBqfcp4YRAA4h3U0wNhayK6Gra9XEr6Ob10E9tP2LXzvW/
6Lv5RParE6s/iC9A9NzlO2aDgnEL39ezFnrKUa2FAunEDPiyI+b2Qsw+FmfDah3lJ9ki/88Xn6Yu
mEqVqwFjjlhSvs7zXSm/DipjvP43TfN/4tV7bF+oVRQ6viAZec5PUWMCh+eQ78O75JXdslt/POuC
ga0jVcS4HHUvuTEdeV7GzTfuAWN9Qpsnuwy78TlHBImwJFG/CbUZ3cT77iaxgVnuGPtt17Naavr4
AfQy5NRkUc+T9HUuJavLwHNZlm40n0bjmrOg7lna0hC3bVLosfyrRCJ1FobI9hkAW0h9BNSeP7Nd
YmFm3iCIjfbUWOVoppbk/Td9qVdllZfdnJHu7BDd52BkwCCqJbfnTMTxlqO9LWy9/rw4XSpHqNqe
C4UQ0tSzvOO+iU/KMXBALHoiTIeNPdjdQ7qvd5zNqj//pgDxj2HRuLdqExejBLPD1extgkjbPQZn
JAJWChQygzlWuurjF4pSoV/LB8BIJBLGj9L0lASS45fjXvBHOx9zUwl7R4nme8bhrmY8C5lUDqBF
DTdl/buKoz3b2E5wCZpw5WF1eseym/UkdiGNemIaldRrLfGtYKb3sGh6HQt8QwBwujXAxMloHhZN
C5YBrUawhVQqM4jyLBVKkhnUdvpA1oeRtb+T4tbYJCREIo2no1aQ2JzHMqH1V8NCNuWbACdZzNmv
er58wNgeYIcwHALP5JVO5SUAF+js2RlCk/glNnY7wzPRq5OSOgZtQbxwHH7NDLT3uUPWXQsdTA0N
i3VrvdX+oSu9OSmGU92mZEawd3tQ0KETDKjo8Mr9heBMZn54JnvU+qX5qEZSJqV3HYZ6a9TThHk8
Y1TrMHGtw2e1K5XtKVNkB6Pau+1Lsxqx9Y+nNXVnylLjqr7FPRXbO0XxxuQ+nli5JksGpVYzp+MQ
9ni+x6fB4UyAkJICf+cOdmmOmLkhQJasVGT1KA2DN1RJwngwvaMgGhnH1WSW368jS9Weq0hxAuVr
GATOACy0dhCtPzjID4F083mQjbhqGhxkU7caltubJ9CNpZh6iVlr2evPqoUoqhuklgpav2Tmkqx7
1OiWkNpLbhY3bD6z1RfPQhQVHYcq6HSF7CXU6WSFcmZOXGK2/lEdtf32+TG1okIjH2h8VpFJNBkQ
LPw5dhOYSON19+yccdWTLLSS//00HkNh0HwyG6vLx1C6wYy1VfNwIwA61NLM3FZs1WMvhFGRUBf9
6tcUN8oedqbzP8WwATU71/4YIozqdHiFyI3+EmhAddyWvB7zF6Kpyz1F2VCEpFRX/QzuyAoNZ2mO
cutfsd2GkPhHZbqFOOqe6+mQJSF55XBq74x6afPaj22N1kPQQgQV/kLD19qRrA9LVx/zmKmdnMVD
shd4s0adlbD35A7wDBtTR2k3tRrWx1xvDCx+ABUDxSpJp4xcCEJKTxhmsKF3U4G1NwSOhOEVjsIo
K22bj0Y3mjUtiDAehGuhl7PZNsD056+c+iiIXwdtMkNoXghMgHFy1z5VB/7RUqP7zYKmzK1ekwty
VnflA9lEVC7KLWGCwHi8yzKc1dKZyIuKJAI6CP9QllMIWR7KJQKff9YPM4bpQrAyFRcpN6M9Zvns
xBIAfJbg/VNi+QsToXi+Tna7iwNTPBqvrJbpmn9Y/hzKyvSmF/ixVeFgw8fB9y1OBvqNJu3SCqXD
wdu2aeJs6LMWecVQdTD1CDL9gAUlcz/rBaJjEuduoz2hNvIHoUnkDRnvRkU0NIPyrLkvSIFv6HAD
2iA6CV/rAI3XNDeZssHZVmbViy9lUa7Vz3yl8kdsYc3FPJrKrN3WWXRTybw9N70TVIBoMEZsJknY
dBOdTgAl0/YveK9pfD7PD20pf9tHcVy0ET7edACjmWHPyp4r7enSfAH+6Bk0yZi9eQleddAOjKYg
YxTNymKzT8zuPv7CmoJf/bgAgtZUkcfeG92fiVO+lYMRR69zndPpxUGrfNb2J1Hok8LYSBMlDV9X
oElUUr8r5aivNFcJMLVI3j3FaIJyN3ZkkzsP2OYddDOwNdbQ5KpuC7nUpy4lrNwJWqO5Y6zXFl/4
j7owDe7251x9MQO8VgEaAA++DbpklxVFEXQDDCr1aq8xG4xMgbhpHyI9aMGFU4BEnHCOtI+sWcnV
WLOUTOU+c10LcxkbeAK8kLkNQo5Xn2JAsPtebyoOd+u72k57yi/yKT6wHlurM+qiAUwFmA4CGu0W
4mSWhKEJQFEVZ2jJBsUBvDVOPwNOtgUhkBH87BP1yzB14OZL68YUlO7LlKVft49/zbYk3uBlTTZk
UaY3N/kkTbpxxK8Q+dzs81sDe/BGwkB1Ywmh0hQ90CW/iiEkVrG52YimNF/1hgWkv1psWupCBZkg
bHHKNcTUKMIGb+1JBEkW6OnsYie+NjYPixqt4IZAwudnbID9SQdqKZ+KKkmlV4PsQ34WZnY4e2XL
IqxiHSSVnIA+phziARKqodj54m5S4NWiwd62ibV7v9CDRhtJwrCIfSKlbyvhMMliZMlBo/83o/hE
LKHFRQgkOFhefBAjIIBg1zLpWb5zLdFZ6kLd8VSr5FjOMXcUe6RJJh2T3XjgMZVFAE99q2Qc3Vpi
sRRHRWIhjaK+kKGUlAmD05XFmZe7Xapk922v3g1Bw4BzZRgEzR2B+5zlqoZPZYitJQI2s1PMKWd0
GdYy1KVS5EcsquOCpBWznMTkDFtPeGfUIvj/LHiMtafoUgzlJZQaoGqzirNr9e8hdxl7DI40oakY
P7bNm+UnNMpPVDw/TOEIQdy+BKcAKuAPpdd7hP0NSCBguyFARbInkQwUGFqs5HO1sLhUlPITcyVq
kZ+SWTi7ehIt8sopgANAsuDJDffqMxsHknW2lOPIw7bgpAkqZ2GS76YsCD0tKKfd1IHiZywjyd0+
49XopgAPQMH6vCB9QsYJfUnISlkhNtPbZHm+fZYurZMCRNx3+tf/KI265QD66TVAIGgoLQT7xAHi
IW+GT7wbWLyZPoKjaVve6nMGG+lEM0TwT02cbpj5XgsLRJqX1Gu/9TbvzB4oydHB8e3pB+FgDfGg
wpAHMMRqS3QLtzhxO0DiB8AwY72u1pzA4tfQHZ026XNJqvBrqkg8CPnoapwkmGlY/MFLdWG3NA9I
12S61FTwA4RZDxi62JTFsDcTY27VdiRBMQRDlgVDpB+nwZDKcZmkyHeBWRoch10IUDvjjK1csvrE
CEPv23l0dr2URtlOqBpTlzQJbqMLXIlJMYO7ylF3oafuBFd0hqfxpGGYM3nEQBm+Z3mRX2QX29Yn
zRpQ4WzcXrPJXA/2o/4kmCzOgQomKZboyX6q5vpBdhxF4zgE4X0+4p2haU45Rwxxq2F/IY78+cLN
642UpGjpaG5ZcLwp9FFoKenIuDprtro8bSqW5LMo52KAb+ur7c6X79CRsyf9dvt+rtbFllKoUNKB
9SMJwkzDpM5od+RRQZ4TMoaPihtsuLJBJllnR4UUsAskmurjalTtWJvAmj6oWf+4rRXr6KiwkQJb
2uAEyIjGyG7C71kQ7MZKNrelrPbCl2dHhYrGVwSFJ6qMrnoocctJHR/gNExaodVSwkISPaQ28fqo
zALiYH6qPcGMwDVHytzTiV3mZnyf95+ysO0smfMeEOfEttNrlIVfC01ytg+O8Xno+TOfH8ui5SFC
QwVdmb7rZWONvfffhFAuoeAqUelVfJwQMNZmWFRW2qWXSDEYXpGlDOULAj/101qHMnL5o+qunf8o
JH8STQQDT35ZQGymqfLEoRCTsch/xexfPK3/S1a5mpF/iKEfMwDV8nsjhJiq7jozn1ugJ/LZbdwE
djTzolXorMW91WEgSZFQqQHCtSDSIx5yrE6ZFPdEMwKbE15n9QByWH6wsh/+iaygxbdx4vCzXfee
9H3bQlazS5DPSpJkaEBL4qn7W6gDHw3qTLLLX2OB2SPp4raI1gPy2SI0DZu1bbN6lRdC6as8K0UT
KjmvvQ8fEOqY8N7HmnRhRy5ron3tKi9FUc0xLZF7KQ6hX5CmN1LPAUJ40B8Zh0juEZ0UKGB3kw20
iHX+/RMv/EWNVKfKNAmPU6z0ENIzDlgJ0akpTGy47H1rutsWuHbflvIo3861QRMKwKJyQz18iqTE
sBsOzbgx7v7AgaD/rGOxS9Vkja4l8qLODW0uI4eTAXUod1aYHcCdxwgia8+NpRTKfSh8LI/1BCmR
f9+XwOTTL2MUmpJm2NvnttquWea+tDX0oz6GEyJ97Ik/h0uMV1SEvKw6jYAcbM/s1uLal1oKpNLF
ZIwMQjYIy+gCtwNoRhPxO6Vl1dlZYihHP+a9PvAwQcCATZYBejq+6q10YH2o1b34pTrUl5IUI58C
Deoo97WIqXVQ69yTI+zsqTcHj4yLAt4Li+OsV/CaiSwFkwNY3DCx9uusriB4mvVDNzzXTWymAejD
htdtE2GdJJULTvVU10aE1xEvKE6DdpPI7SLAqP03KVQC2I+Z1qDZgcLPLNnyEGA3LjoG+o9tKatP
o+WpUX6i6/JaK7W/EtviDn4WhQr5auBpGYTmn8DULKVRoSTNIrkbMiTrYnfHh4Hp6aNhctz3baUY
lvBp7GcugbExQycxzV29F62guJ8UbQdgP2db0mpsXCikUt4iVSUw2U6wBQKGE91Fx8rKLDK82pwa
cEzGTmCzsG/IBaIjyVIk5S8CXiiaIoKdNxqINcbYkVTWFDBLBOUrclCK+00JEVwdp2anAZZl4pns
d+RjbylCeYq4LMNWlInpYT71TfvWXKYLf573qq2UwLkha9/GQd5XwCSND6ynMEtFylsEmd7EYgrh
IaqrtsgNvdXo9e4/mgflKvTAaIEeQL6VI7gGHv2YuKtMAj/Wkp3HfXRteJMJIr2WaywthHIdoBhT
pBT+ww0js3kK9lhtfwau44BCZPVQudE9s/XE+pSUF2k0Bf3oFNegxwQ377Sn5i7Y87OZ3WaAdtQO
SW03p3hf34ogimlNFjwTwyPTmf/Q1InEzzhmIH0+46l+0gwjMOOi8Bjfk9ytDZOlc/++CXO5i3Gy
sVc+ECaB0vGvQHN8Z1Zm4datPTQWn5HuZwS9mHcVMZ6YQLxGuIPSjy78UginERghDM0YNkNzZGN0
cBR9BcKSp/AmwmpVu/ddLJxjOLXdBS7ri63m90vlKBdTNVGjYPYWRYGSe84BwTnZlc6bonzph85E
G2IvK4epbews+LKtKutYKbeTz5nUaQ1stZ2PIdKtvjkromS24i0XMRE0eIbBUG6mLSV1aFQEPD7O
bCF6H2S28tw3MZFnlZNmad23RMvsuGfle6tTDcsTpnxP3LQqNzQ4YXmXgsoUiEueHFhYWs/t5kLo
eyKrd+bcqW6UCogzoVPflYf+zKZ1ZbhaujuSRBEnFyQxK4QvcXGjjk/bH5QVhGnu7DZRw8wg178B
c1l/k9x2KPAaln8/2PG+uZbYIWEBMBGHtuUIqERmNjQtLWd8VyFMPbWczCG6GNN94l87owUSM6tB
wDhDulIO9DkxBjsErmeuv4aR7PRR+XX7GBk+nMZEM8pCnzkR9yL2gFb7jidZXjAwxYiJDF9NM2QP
QawATwonV8dY8EnzvZSKomkAr3BbHdaJUQ6mTPNeKjnIkbnnwQA6t/AfUwia/Xr063noG0jgdBX4
/0aH4f2eRaPIusb0JvOI/Q9QGrxnmD1I2UWnPhFwAcMxjgTP4B100QVqu5VfwmN5qHeGPTE+2Wr9
SRVktKUEVdHw0sdtWDytgiADOQRfkgrQ7EoyOI9A5Wu3iH7Jw+Dy7ngA9SFaKSxb+c3NBkC3IkiG
ouiU4AjwfUWFiXPC/WKAjppoDlpHQDZXAEV8ExxC7ZsxSpXrz4cPoVQyw1UKyq7AXnL1orUT5KKa
j5dkxJ8q7eef2OiHJMqL6PxcNFqDOSweOMIxQJUGrDJvi2AoQw+ZG7VcFE0DZbg6N0w1H8x4CG1u
Fl/Aq9C528LW79w/+tCYZsnoc6VYQJ9Si55lY3zQhqRmKLTaTlCFDyEkR1sY44Ah1FSKIIRrCldH
RUg88y3GmkJbkmJrLDwF4NocazOZpRrlTgYlzZVGgNTIB8dYEvoXTK6F9vb5rUeVD9XIj1ioVsyT
KsQcSU306WZKy6dp5uxAxuxYl1+mglPtPGUNmKz74w+ZVIYScOo4hmQWsJg1w+K6/r4w/NPY+axh
JpYgYqkL5eIC6d4YwxLjssccRJZiJ7q8naP0bfsQ1+PYh0KUzxDEOq/GAXKMTpNc4Bg9Y9by0IVY
6BqUvZ6lnSXOldfqIsP6f1M6/JBMOQ598gtNCHCU0lVwp8hCpR5piGoSyqhwD9AeJuwvyyopBzIZ
ZTcKMQxGr8Iz32NAP2Y6f1LC+Jzq/K2VSo+TV2U0+fMvH+zvSqxu9XgVSJiDiGzWq2DVWSG8iALA
+eHw6UuW5I3RRZgP1URMdlS1ObZvPOrxQfi6bSOrk5oEi+xvSdRNa2UVla+wJilj/CC+VSAnxvLI
LUmLZXt6AbrNdwWPuuE5+8puw68bykI6deeUMOErVYGhDFZ0kWa3/R5hqFDDTrfWnTAhZKfYBNzW
mFj9p6+4EEndPmVSolF+v+ZNYtb8t1J59fWT1L5FFWt4fD1qL2RRN1AW4kDIUVXEuMXgkEGWEihB
wA0ldwE8gjdDYuUWq7S42qJfflLq9oWSHumqjEPFdmVvYicYAHuk7Mz35jtGisUqxK06moWa1OUL
S7R8R7Amv2OwVrt6TxBYeSwybn85hhi6mqlEWu1jbpLk5fpBem73WP09xgfWdirj7tGVTH9QtMlA
MdgVanDW8KhiirmZRZcYk5TbCq06rY9zoykf9dT/K4AbHWjbh7nbI8F82paxGmwWMihPIgSaUOgK
tCnnYyfFpq4d0pbhRFgyKB8ytyMfpwG8VaQPJ3RWrr4xOwUv77dVWS+VLHShvMWgC41UEMP+hXUe
WtEtQToXnOTKTLhX6xULWZSbaDLeV4sO58YfMEVxJTY9eFhTYlexWZIoJ5HHmaRE/0falS3Hreva
L1KV5uFVQ6tb3W27PScvqthxqHmev/4u+tSNdRileWrvhySVpMoQSQAEQGAtek0DUsNt0K/+U/1B
L0ya0Aj++Dh5pUMui0uZxvApbmx3xwmgRwCSluwFgEcN+unHEGNby1N+S0D6YVfn7Bx5vD3hHTPj
V/KxKrQ8wvbXTbXTYvlF6XOvbASONvHsj/EmuZlopKN3QoxHi5o8qDJaMYrjPMcc8+P4E7aGKYR6
ZMUd1PZzCn2X+hSDVOYjgG/GDV+qxJYvcyUXImX5VKXh0F6i3WCnh/4wPRUO7+mPc0Rs8ZLgzREz
D1iS1e5Lo7Gz/AHTEJx92048VgtifEoxqrMylNRD5o+pGO9Ua7ar5cOU7/L0RlR/dV3hSiHH+nmn
xTiZHFjN6DX69P54acRpNV574LczccIDg/ExEkmrPhapjxl0Vx7KmyWtDl2nFvaizfs4FHhte5vj
8qvr2mA8zdTUpayaVCJ4t5vH6WfzswDZnnHTuuROQLH70BAnJDZPV3jRCVuODLuxwEgVHA9Cv7v5
l/ysneTJSS+Us1HcRXiLAng7lzJ+c4MVjAhaYMEDvSfj7iqrIXOUoYVnGM3TDBIqOyeV7o5R/i4Y
/Z1RJ0/Xr41tgaYlipaJpml2hG8Z+tno6H0OFTqXSu+HOorc2hhEuRbkbcVxX9vWoXzJYxS1Kkej
inPIq8K+9BRpBs0ZMRJbjPQaFJn96Fi1Jh2FgVR2pMetg5IP92w3QwsVHb74DgD/sS1zMqllxcwn
qlTVSXuQXpcB4DvJLnfMU40Sy+SWfIK1Te+zEsr4BTOX6oUQHK3oCw8mOrSa2sufdEz4pnf6fj7o
b8YdL/bcPN2VTGa3wRbZKUONhVqhBhAj6ZTE6Asvene0mhdVNi7/TpkY99BL4FvptQ6XdZq/4hXs
tjLC82Auk9Om7fdMzQ7X5V0/RxDVMLWCogbSmDUir41DbzR+tFxgNp4E5lY3QqAvkGSGPcp3Eios
Sfjx75ZAHfuq3NFaxRINFU6omDUXw4pOxWNX3rwavnSATcyVvFmMElaOxEDZ9T7tq61xNfCQba/v
lMU2zyvlSKZUxlkAZsTuMskFJto/SU5XK2FKevrUzlGBcs2uHlQQrYr5TQyiUIeM/a5ZSk9sIo5A
3poYkxUTvemVEWuKwhT1rtnPFPRyXlcAqkF/ZNyrRdFvWClA00Wx3nS0aXOgj9FpvkuN+WaQzAfD
qpxYkgO9+0ePHiuZjJ2KaRoqJIXSARY1dE2dZA6ZF45xcvwdCw+eJnO09As2r1362ol1UCDV7eDk
ZsUpxG+n9KvlMG5AmXUzrGto+Bgsr0h+Qf4r3k0X60ynRMb9wnuu5a2McQq6sogo70JemUteGf1s
lDkAW7l/XTE2I/3VqhjPkDYY6Rcy7F86lD/REHUbRuH3lnKckJzLUMvRdLaPNip7sZCppmP0pbQb
wGzvWz/244N10WaAelKAPd7DGGcbPxPaleabRRUJ2ohtrMf5McnR9q/Ib3UvvF3fx+1nqa+N/Iz0
VnKGoW+WVKBre1h24nO1szFvdx8+qg/Zs+QEmlM+tC+8dmjehjJxaytA2dsMizPL2Var733HGY7k
CWCUfuySMDXoxRGWVWWXneKGc/zE2TreETGabpqRCrxrrGIO0hsBruk4fpTnZt94k6dGdt26+kv1
wUuleUtjNL+ZyzCbJCwN/ZN4RNGyb8Dv2XOWRn33H35XA9UuyHbRk/w5nrXSiqW2TKuknc/DJypI
e4b3VQ8tQN3ynYDYM+ABR9EDuSaQrnolcCj7WMEzAyJtXbTzNLX1LFgmIKqNOtjuOfO5m85jtTp6
sCthldJkC3BdqPNAZx7o97K6sxMDBU+h8K7vJE8Uo+mN2ophWkmoSCy3unYjdaFdN7ch4ujrcjbj
mNWSGIXXekHJRAn7J+eRIxSYbg5Ne5FaV5F9A4wz0Y/WeLwukrc0Rv2NpOt0M8PSUvEsD49Sojgy
7YIZP67L2a70r9bGaDx6KDOpDrG21tPeZ6AHJK55NwSDF4I3tgj4FDqclam07LbSDwBDGIYoQ6CF
ACpKG08X31PhpW9Szi22fTl/LU2l9Z+VJCCsKwkRIYky1msn9G06JR5RKq88mPsKtMouZy85eqIy
UWJZS0VFGhyajDlKctTQpDaiXTS8K/biTnTL2+KjAxUwOiH40I28bWUCxlisUnUyPxcL6m5QhJnf
KhDpkXPrmraCiya5FFx3yXEsKutYpqmLpw5CpQExY2zn07keHsA8ZxNzPlzfXXmzXLc6TtaxNP9v
EuMlf0YD/T2FcIp9VQJOlpHbg2E3HggDgTks7wG+d0bwlSS8I6ZHeMWVqozLKdsmq2a64tmvDsuB
BMDiPAHdGTz2/BH27d731ZIZxzMKkRGnAqSNQfGY7klgOa0bvqPdGG3bvFviL/ZigfwI9Rg8ozL2
EprGkuHSonVXAmCY0leA4Q9wLpS+9/Ieszk8oMa/OJ8viYzB6Jq5lHINiZT+pP6Eyc2d5MW6hHYJ
vE+yk+44SrStsV8SGTOJZjNrag1hBa530E7NtoV01PT6oH4WbJS16RC7p96pAJEVPmrw2XR2lmG2
0RZhtvxAVKFK+6c+fX0PY0FxXJlVGuK2pIzzAA3AAFvx2r3WmV3vk1NxsEBEEbr6SXcrTwlSjNI1
XuwJcGLKfetafnKkb/ax+7+QnVHZ176NMbgmJabUC/i2WSaBMpJTLqk8o96Ohb7Wz9hTHltNaig4
DyQYmR36WLjoy8BlPOGvC/aDonvHktu/kkcLSUGjgUM6h2bweDm52s/YWpbK1dLM+JLPUX83uzV/
xgfdLu6RkWAUqObB7n0Ch1/bXuaKD1PgzRBCXYmz7MAg5Wm71s+dovKs1J6/DeigUxNb8sVdCSJd
6y4HCODoaJh5uec1cvO0kAkCCEkMqa7wKYQ0dpSfKmy+KXGAaTjqxCZ6fduM6tRDSK6lT2Y/nYUk
4aCafxK1XNlTNrFTRwylL9ShiAF5Ln80rhzIv7RbotsgBkUHQ/X4GeAcgJ9q2cVNeDuf0Ay762V7
CYZnCpHDH5/jeTm25qtYWTYONMQadsAB/GXsp73mGefFgVu1uzO55Xry7avyt1V96voq8jHkCshX
FrWqc/OITtlz45WPpSuC6Jorazvw+JLFeLBp1vO0FCFLxY0IQgyMz0/oAQCQ2KV+pLZjHRJ/5ME5
cvw4m1nLqNL/x3hkoDRp2WVedK80BNfsHwpp5MT/n2pzTa0YL5WCVqIRP6PxTP+eTYM7zpVkTyVA
lLtosGsZr8E96nN1O57jPD4kxfxy/eKizuDaFzDeSQmbsY1T6NA45XYlQJ912S3aet8rt/H40sY8
98SzVsY74bkyzTWqtAW6GW2tBbFKJHD29S8h3ZfuMH5HWrK5mnMIiWdQMMtOcphBI7ecel+gNMw3
SHoep2Dxs+f5ZL6Ne4lz/Ric6+ezC2tlKIkcz2lvQHnT4akcTmK/H0lQRafOOOiTUxBfLzww/Bkz
ulO91rRTww5nL5ycuTjpxpOeIlsyf83T2xKL9pQOGEXbJamfKmCVd8vas8RfHTBVX3pjb2V7kw7i
241xWIx9Mx/n/EgEb8S/915j7RT0/gnf8+EgdcdyelDG06jWcMMYx0reK8mrLdUR5Mppi9swPQ3p
h5YeFaDskNkR9LsSsUHjp7KtfQjDCyg/ivp73T+py5tlcjJ8eipXdPHzVFebFlcYsxZMelMmoHIg
r6p8k06DvbQAaKsfxuiIUUbnuvpvN5lrvzWFZRtJ5yYcwwSxCO3YWtzUM9EnDFT4CJSoEtASNZwI
hncnL8UvyvIS3uv3auMsvHblzatSly0NyKYWCBYZlZWFImuyWIYhRhdNko8KQCnmYvGvr3dzi7+k
sC0QGXhc5IVASoSWqtY3wUJooXP+H5W7VmKYiL8hCY5QQMKaTXXjJJLljZ3C27HtKuhKChPlR0vb
hkWKxSy93bnGKyUhz335kETgbVkclHj9zC/BscZrKeTtIhPsN40xCNWM5dGERsHA2IjgEXzynMPa
Dh1XC2SuQLkTisSasMDWo0zZ2hGkg5RviEJh6fuq5idOm5fuSiITmk/p1C1SBIm9Y/rZXR3QSYsM
LOuWQ/uumnP6jryAY4Sbd9BKKHMLCgYonKQa2xlbhUvSJbKn2Tq1URVUeehCl+yoSX5dN4TNa2gl
k7n31FCX55Fq6DQUwVTcZWbPqWZvh2crEcxNV+rAihZa7GXjio7oYScfavhdF0izvvKUnbVv3JiJ
avwfHnQlknEill61/dhAJO2YpGQTMXrKQpRpPisX/+7Y2MksUFZbbUM9VtOd1QRV30Fz4hIQgFJQ
ZYOnmiFvR6ldXVkeO6iVFomaEuDoYkdNX3HzAM66Q3WGFqKKC6b2hd11LflEjr0mkXExLabpBaWF
ROO2/qF6c9AAg29xgYX63bhHQIoxRpAyCId2b7mRh+wRKPxox+PCxXNuB5PxOFoHSMeoxF4r00ts
Gm5hncKIF45ybIId68pbKwLhFxYr1Anen8tWt3Vd/7i+pRzfyU51jUklix29gSz5FM0fgiraanqU
Uh1tArPTFN+IyaOb2O7Q+TILk3EwRJ3iuKULEwPZAfzvXj3kBxnJb7u/vrhNBGZ9JYl1K5KQKiq1
iUzcJbFlT/Jbm1pnvAqeZPWH1QeWJbiZGdtm+D2Nq1+d/FhhUEhsOkcwpj16au2ykDiGup1mrL6K
8USx1Upd3uOrWkTD/U0cSDcLkBQB+723ODEcx5ezXCI95kMXADkhhjMAMdjXvjaF9tTcZdX9IH4H
KB6n8EY39IqBslNeAgZajJoebRwldp0fs85Zpreh/W5Fz9fPlirJNUlMTIMmMmkcFkgaSHHQlekw
T6AFL6b4mzwJr9dlcXbRYtyOGg5SgcFX3E5kudNJCczEujuY4Maw9Ugz7boDBqbV8h4aOA6A7Zwz
SBaWE7VNTUx9okYF3tnCh+tL420jE9MUajvqs4VtnOPI7+fElcT82Ekjxt2T3XVRvF1kghmrS0gY
UlFafYnIqUtqO23QnaaZhyE1XXl8vy6PZ/0WXfsqgRHrKBMNqiLZSfcnV4CnMYhdB7VvYeTdIQct
ULzKjwGj/SL/kyrYl42zjWOjNhmFQPPqabwTh2MOvAnO6jb71g1F1kWDshZ85ryr1Q2Vukw1WAp2
UpU7ozzcDOK9MAp2He6sJiAZiCEvqpA/Xhe7naFZimnoGjjLwcL635uKBpu8zalSigHt4BA+Q+H2
SUqc7G0Btr2BcBgFr6NeusJjmON1EbTAPq+nabt5dvUZjEmO8wAGiAn7SwFNloPopV76Md8pvgkc
syJIC0AG8coIm7f+SiZz68emHKupokCBpZM6ngvpMvBy7k2TX4lgzNFEfYGYGTV5rQjQnbub2+Hn
9RPcTmNWMhg7NKpoljF3i/dS1CkXt/VJQMDarNs0iwGq3eFfymPMEDTt0RzStgQAeDuhj76929yJ
wRU9uvOBn6ZtRjSr5TF3vhyPRV/SEhodK8hAo5ceJC8JeNNQvJOi3m5lfnnepaSn2W6qpfeSlqUO
AWa0d33vuNbGZhChGI29CRdGQwX1Ga9ZqAK9tj8kt7lFTepgnrTLdIlRDAlLu78rLvJbduYlhNup
09eWsrf6ImglELPwFeIl/TG5ils8RA+dnZ6ixVbQuUV2vJeK7WLCSiTjZpJGk7pMwfbK38nz7CQ/
55vYs+7VR/2wBMWPGYAaw5PgciGL6M/9I6xYyWX8ShWPahTT15riJDsUN710miNlfkZ0yukq3Lx6
V6IYd1JJfVarANvcFeJwb4SSXw3CfgD8jYOCFI99cfsZaiWN8SxErMjQoyljF//C21L6LL2HlzCg
z7/kbJ70A/H7V+NSHKVLdD+fwCPhR354w20DpPt3bX8Z59MWdaXWIxbdvBYnyuvV7a2nHpzt6Evm
pmnbEcBq0YzrEep4EXKg/O/yX8Y7ECseYkx/FkfhRn9UK1vxK1xP6pueOMlkW4/XbXc7zVkJZxxR
sdQYZE9gNXRcrjvUPi1MSeha4BWmOPeSxbii3qrTTqIQpVpX2b38MDU/Ey7uAO/GtRhXhJeXWtVH
LGd4b39FPynXLW3HcJRA+6X5k0dnW3kmsplO/N7CPxjEgCuadcCqxwOXIrZeT8ofvaz6ddF/07LF
l8WMB1Z0fSv/ZA9LKtKF9KWiyE5G8zIYoPEqeEawDbK/WhbjZJQkBXswzcqsvRjU+xHFPRUYXr1g
kwA5zL4s7Y84sG5aQJpkwGZLnA7M8/q9YuOr7nhlKt6aGT8Et0DyBHVwQAj9aMWjLgSk3HNsYTP2
X62Y8T5WLLfiTB9s42c6iZ2Bfy4MKPvrnIA7WAuS/XIGl+Yu3fGMY7u5ZiWa8TgT0FzSOcHyihR5
r6A99kLeOFJWPyey7HaSOdlk1m6XCfPoC5rVl6p5kIqFk4hvj5mtPoNxRe3UCKCjhCuiAWtO7NTL
/eJFeNICdVd4qWvcGQ8RF12Qc3UbIuOEaivv5IZA7OjQB5XMXfb5E5pdQE2deeKRPxDElch4o1ol
o9jTYGHYtaYTye7w+c5XHEXiqe+zqzzLL9xCD9XRv18rBgsNLcuDPg60s6FDcfeTP9kd9sZnTKt4
hc/DGdyGbfg6zU/fv4r+4sWIK9BeorJ7Sm+GQ/ZT9mqHBPrdwXxsvJvKLjwjw28Ap3jI3zjGdD1w
MNjuB8Tuo56NWOx/UrAUk17SPnJNdwD/z/IfGsnzxHvF5RkS298wmGYaJy3ECvvyRjtSUIMZz1UJ
/D5xeQkexymxrQ2V3oNrdIawrAZCMPnQS9EmzWRztpKjN5/KvDpHtQutZqDhHsWLnA6gqwHeWHZs
EZB84s4KHDew/RS+UhzGG2ESqw9L6gjDJ91fXEDgPZV25bZedYr30pFSgVqaDb5hT0KfFLgJuP6Q
t7OMI8KcZjF23adHkIP+eQZdLVD59vKtbktOucsLEO7xrpjrOZnxGe2vtnkeklogClZNX+habHGD
bhz+2rZzMgOkPAibTZGFp5clvJvXkg5np1xM6ZcxXK6ry/bW/f75LB1NBnDsaQoB/p1Hk922vZ2H
cKRz7lwXs71bX2KY3GcmBahuqHOhGaxyjP3PsPHI0wTeapgoxBjGKOsTA24kRJGG1K4wLXYUcnGy
tt3V13KY+AKwxJIxlRSY/d06RSc1wCCsGx4ABNsBYhxALDRyLLioKLzlMSFHo9ZiBF5AZJBSYGY3
ZRhMM0cf/nLXfS2NfsNKrwsUAHHl4qS0h/xGctEV5OXOcj855WF8RD7DjdX+EkZ8SWSsV1bjRlFS
qHjzCkKfBvQitPSVn/XKNlJbAsKu09jqMeG3vf8lav0SzYQSABsHUHKLDRVAtNDbKfzF5wt/Ku0m
J34c/RBofMTTbqzvIO10QBRzPx6lw+Ch/OLNL8TNX67byV9upK8vYkKNUpYrScmoKwv0oA6Axu90
4A0V/M4vuFUQmafHTAIUk34cagIqrujQ/zID1QOiC/A9R99q0U6s3N9pHkB+3MGfjyXeHUGJ5ReX
6rznoYr/pYD3e9ksEI+pzKpkCviQ2hOd5rHa5X5n5yfLl+3Gj3c8583xqiwgT9Wpfa9lOPe2+WjG
p9ziWBFnX1kYnkkPG3nssZxeJ8GiFIttiImzSNODJccHjspwvILOOCM8NBiYmYP9iJFjoiDpgdHs
ScntxXCqXyJeCL0BXNj67IY/rkv+S8j4dWqMP7JaVVKjGsscXmnZ1TiijZIWX5/6My2H6rejOz1L
5ypIb80bXgLGO0PGUYWdKBvGgGVX7UUAZ7Bh8tw8b2MZx9QoSSIaJmwRMON22p+BJyzk99f3kLcK
1gONqqiJGVahWl5Wvpcx78n9L2XHr0NiPAq0sIh66l4pUZoIAkPjCMzN6kU8WN/rk+Kpb4VjnayH
khPTc7WDcS6LOJdKOEA7plfLVpHvo1fwEeCmO8up3eZHhD9bd3EwXbTjUz3z7jG2D00HUW7S0I01
HnRw0me4oM3DexqjRK9RTlmft17OSbKYPI0+xXOcQ1vy5sNUY9taXq+rCieGYpF4CkEUqxodjJgr
pRFnfP7fSm9/KfL9Vhj2FU6MB6Pt6KVIKburHVoj9yVaTpDPczwXx75YPtQqMvUwo49PRgyy7EgM
W0etpcxXSoX3UMsLMlgQnnCUK2GKsHmtZ/rSQ3KIflLix/ysftPOybP5Gh5Ffg5P480/c/ivrWQ8
SIiRUjmfYAIoxoCecNljxB7hDCVp+R/62XkayPiSsVWbATDTNJCSZztBPTNFbTgdPExCHcLYJu9R
IBP7ulZyDY3xL1PbgTTIxBqzE7lP97vlaDnybXn49gnyeOR1EGy3mlhfe8q4Fc2MKLUFtEb2KWbm
tB8CGibQjP1fhgls/9mIbsGoC6E0XfeKUVZReOTs3Xau/nst7MtzI/7/DTPslF173z0kmNvSHxfo
SHfJUyf0rgvkaAgLEA4uR6LIORa0LHcl6QDHxHH6HJNmu8gEddIaQ4PvEFsTqLfwtWa4y+d/NNb8
pQNsH1mqSmXfAggKNPTdIQ3oKwR9oOfW4KjFXLFftpXMCKc0H+kVlpysW3KvB7oj2cnOuC/2mD+/
GU8lWpwqn4fVyvNWbDtZpFrVnAA1cje997+Uh+oAN+wIDqVzBl9h9iO9G2/5Tce8w2P8R5JaeUwA
cLQz2lc1fBbm207i3GHUGbAbijcPQwV+gKTjmeO/s8tEGcxkoYFx2mA4ESx0XpKn/iDjsU7DcLE4
qpjE1ThKuRkCraUyLspASjUYIg33PTWQHgY3v2kp6+9O84Y3w8lPZmln+/SB112x2dy5Fsz4Kl2o
KgxWQ3C3Sx6l0/wUB9O+/Uj9ysvv6TwXnn7RKCc55rH4UOxhJwRa6gp3XEez1Vmz+pDPWG2V1VtK
Z2g1vWpBpDCXxFUH0xaaeyvtT1b2nvf6LjIetELiTLV9DjdcOW924EISCi3paYJp7XtPNx1EoSBx
iv0WVIvEi94MH53D6GYNHfWo7+gMG29SdytqWq+cXtGrldfl0Mco1EHjQuJLqnEvVyMBV58B4q/Z
AQGs09bZEzhaOCngpg2vBTNp2bKIplnpOHvzTHl7/gNYndd2jAajfkeDAPOt+OCRZ2xm0mux9ApY
rVeUFimXTapy7ugJgy0dyVlH0Jscu/Pg86OOLRe5lkedykpeHslzaNaQZ3WNLRMDA1e+Gb8T8Tlc
Ro46bTmotSwmnAJAaDIQ+uCkC+oFPKWd3RWxp9fZ7vo1yfFSMuOlJsgRpYQeHXlVYnk/1XC68b7u
iC0JN0nHw9aj3/2nlaDCocIvqgZ7zZBsXHQjhZV00k1HLLcRfbSyCmbhX1/X1vUPP/dbDrN/ZI5N
Eiu4/mtAMY79uW45Ac1mzreWwOzc3Gl90xUowArdSJ4JatpOKGszxtBS4pAsBQhJsySuVdfVKQft
swn4QiPRnckqZdfqsh6/6bpDqlQ4pIkU20k8pc9DMmHCrasil0il4tVlpt/+u51hbohFDdH1j+Gv
3VI9dspTP7xe//mbSRXqprosqngSlVj49diUUlGCyu4MCWCmhyZBxTj63rTHLkO7f+NV+rdqIQ5H
6rbBfEllnEGpxE2NeIyi5qsBLQzhxhFsCiTSPFMGPXDB1XwwEepS/1TnL6mMSzAWUL6qNNcqvdmh
JaH6bNx3NoXw7p76/fU1buv0lzBGpwU6bdaKENYU+Qf87b4ttOfrIjZ7btaHx2q1YahRSrcRQJu3
lCcGYAfASKFM9+WJloIzwPxmwDLgOYbNZrm1ZEYvGyFNqjmEZNWfa6e9H8/JbQKSNy+P3DoBx71p
a066k87RxXD189Q71r7FlAr38XKzV2b9JUwok0uDqlX0S0R/djAY6iToQ6wBd6bb7Ylg/Dy9VTkN
x5vF8JVMtio8apESzzS1LH+NHhotAlOB8jZel6FHT9y3vHyPK1D678tsUAdDJrRW1qIMTZl4iGfc
qwCryLwo5RvKVvq3Xh8TmwxWqZQFLWGSZwP8OxQVRnDUxx7Pwy6Y4W65XY9UUa9YJlsqNod2kIUJ
AoHGkAHGdTjRfkA0qwfLfePNKPRTBll+A+v2vSCpAJRTRd0y2aENPNAWQHcz6cYmd70zuAMIjV1p
H/vKG3hkU0fzMXJf2EKQulEwHrkr3wwDvz6A7fcE6H5GihoXk6tIdjvb6a/upKBzpDoCsoJOOzb7
+rXflYfBj/5RYy3oMBRdVTQVwzuMQ8wzcMxEOrDZxH681AYa86ri/bqP2jzZlQjGDWpgS9DUGCIq
tLU6RiR7oJM+q2WGV12F3MaW+nJd4HZSBRhpUVQQT1rsKEerp6OqiJDYudJuOHS37ROIemlVlyY0
Suzkt/Ft9/TP+iiMlWDmUtPGpFbCHN04Rtfvjcr00E7sLLy29c2rUzZlRVdEWVHYJyI5TCOhsmhX
Q6Lj9QYlNOEHQfh+fRfpsfxhkAre72UQ5YAyhfGqbZ+iKQSvDCBbSgDzqbbupA9BplalXQi8DuTN
q1LRJBEgSSKwq9lrbGiKEFkgqgqoAgLE3dEmXpizuWsKglhVBho0qCT/24Gi4lNZBFTmu+5Vw4R9
a0+HGEBTS6AKu9FdnlF4dwDHtDxc38bNVmBjJZdRf7EwTFWIcFMYD/XsLQp4xW7FLLAGu0WPquYn
9/JgT7Vj4H3sZ+cBFQm0cka6l3fEofhXvIubtw/MVpuCYUx42UFWFHZeI91nETpgVB4G0bb2fO02
Ex2ola6p5kxjn1hz1OfU/JE/kuwfTcGvN5dR0nGI2iixsJgQww0IyR8XN0nAPzvZglOAEcAGP1jZ
I5MHDZPL9dx0EX+YiCpZpihZhm6ymJO91MnAPIVKqX56b+0g9rH/EG5UYIC3h+QIBsq78qG7xFyo
1e1oYCWZcTR1GA9im0JyXZVnwWxkqM9yGVHktLOkfO1VFFJaZZCcVkKn67zsWqu6myuMLVzX7u3Y
a/UhjFUpcWLM2QLDzWI7XoDpT/BMb37rFVsDIuaD4Kfvqasb9swr7m96jJVgxqzUSrJGomAH5Dm3
CzI6s8phjN2uV6iaKsH9SZrMQrdJnVGjDxsX84BHwuVQ4O2fTlyZtymyBrTQNz5vzGXzqlxJZKKu
DOgUfVRaaA4eDDcKAcwlQ40VOxSOcc4bUvjL+kxTkyVMPmgs6oYUm01t0KGaMNaC2BJAT5to32oD
8B6iNgGMUxh2Q9gn9kC7lFvttWvrGpAEimFLXcSJErbTUE0GV7MkWRJKJf/tn4dQmaehg8fIzPGn
0ho3Ujq6labuxcEAxWYd22HShrYxN7sqGTjT9QoNn/8w5ZV0xl+VetprBTUo9MzFzt48xshTKNKV
eLEeREd1it4ufcubQFHuZ7epr0d2KNn1Qd0D0/MRpXY88iwKz7w2w/DVZzH+LZKiJs5pNwiFUZAd
xa0nO3Q7u3fBpfc9feA9YW3Gohr4PkVR102dfWANgetPCG3Y6PIcF9SEKfghLMhp1MvIsQwgFtma
3rYvfSHLXi9ovcpZ8dbtZMoS6vDApUE1gklzFrEswm4uzF2fh7YWorlBIXaZ8i6Ozex1LYextNHq
lznXShNgXsJtvp+OqSNddDTKAXInIE+KP7u0CkEZ2YQDAgRHOqRvHN+5dX2sv4Ee/qo+SRpQSRox
vmF4zW/UT97AAngjFJwPMH2OCAhMxdFfZu5D5ZbvXAtmbg8oVQYkKggWQWEcJ98lZcdZ2lZRfy2B
uRammsi5QCpzp18mNKRbN+OuuCkCfjSz6TZMWVWRv+i4hNmwLtHlpNT03ATMPmCzLQWDge+6sQ9l
HxQCpLpVssPC60zd7CteC2UuHxHVMlEJqfbgvj2Uv6iDmFDb8DRQWWFUr/WA1PZdCSLg71iuei9f
JM7o/7adfC2b8ZZ6rg8dibDBlfpMFLB3m/dzzKk8bt1G61UyPlGLWkkOE9giUUz0BkhokF2qA441
sklR+brIw2r4rF6zXngtkXF3MuryJB4gsUIiDtz6T6eXPcL77iK3Os7n0h9s1a5+AMURzWOdE90P
Du2a0WoUliLOpbDlDFdfw/bphMA4QKKFUx7l2jeJdhit8EYRFG/uh29yv+yGcnzM9Wz/j4zn99my
7Tp5XDZNJEBuciD7/vw5yEapN/e8gS/eAhknqGD2ORotbHcLnF81aW2lKXw1bm1MWxzbtnmz8vk+
bvzr6+NJZdxeXKppGcqQStvTKbdVDwApfnv6ZhVgfXyMl7PGOMvkEXLAgQDYGslWXiQJGFmWhzkg
pASJHV3at/h2GJ3rC9wMiteSGe8XRkvUjdS/yn69Lw6AXXEUDOuP31SbPq5NoKvj5iJbkcJaJuOS
Cr2TZkGHzCaMO7wFFe5sad+XVAnCBh8xqy8gdN3rsfKgZ6EnGOC8QvZij4bM8RpU0BUbNhjPVClT
uJQLtj0l5NJJw3Mohc8INc5DkXIsZfse+zIUxkHNuUTGZIIoGT31bTI5lfh6/Sh5i2EcUtaPRWFF
kNAg3jNH00ap2cHDsTsUT/9EkmEalgYAPJHNJUc1XMw5gUOXCgAeTpkbJ09G/KDGGifC2nz5N+Uv
SYxdtDLpRE2DJDobpwEil76+DADsyDEkZ70sqHxS2oQOxXsZr/5GkO+A7sTtYNpMP9bfwVhJVHV9
n8WNiQc5PMUo9N3ixjzFsS0FtHMl9Ob761u8+e69lsjYiG4uZo1XCxM9D9NucgEqt48vlKxZ8QeU
mDunAZVkxvMG27HQ134zBlHHWgtUIKyTDpAZbzRAsC7ZXjxqnJhA2vasX5IYexBn0BhmFSQ1pT0/
597S2WZl16NtWYBCo+8xiZc8zW/1UQC1vSN/FznPItvm8vUBjLkIQOmyZAUbPC61p1bonGzfROQM
sfaDc5TbsclvSSzhQVTnPRknSFIvMra19sOf4oEcJGK3r5ZfeKAJUuzmvfB5DzGbfSMrJWIJEFTM
7OSZDMkohIKl1EMTapAes53gDdhk8i26FdA8nN5Nv6K9vu+P8wXdbJzV04v5Tx/7tXr6/6vMoUOm
qqo0exmBcg1QEbzOpOfFt/wS3cM8tfpLrvQljbmww6FXE3Gke63ZGWqVO+01/hH6vR9/dBhJRxM/
JiHRL53Z5c68BRnZ54QRb+M3nb1iSqaB2u3/kfZdvXErS7e/iABzeGWepFGW5RfCtmzmnPnrv9Uy
zhGnh3d6n32N7Q0DAlSs7urq6gprgSicOkZqAUhZZFIxEJKHH5ORzebAzU+3F3Zr6gTlAlkEnpUA
usarpHe5RNqiQQgZ4EU/uo+S9A8JrcbBTgQBbYQeSDImDj6EvQCf0ZgoLr43oO4W3m9/yZZ3XH/J
Jyj3aouXQIxTnQ+QfHIJgYh0CO5J0Es42LtT/5OVFd5Y3Qtx1Lt7aLpRGDkorqdwi0VppfkDQ6MN
73QhgjLawmgMgF9BI/VUvs6vpMeMjEJOD+IOXoq/V07hPWLrgzjbyr3ycVv6pnCcCU0AQySwlCgb
ljUBKdMW+sUzmN6H9i6eRrdMol07AlLM0JXHWsQwZpEU7m3BGy4RkLZfgqnbduHCSYkKCK508C8k
sV0UlT9HvKcmHUPUxpsQolD1ApKCLF9RTURAOBkjLtZBJw8KnbL04+SHBGDI2wptr+SXFGobq96o
tCjM4P8ivMHSzNPG5bGLwlORjLlZ1skhRHHKTMTSuS1400RX6lFbmBZakyUZ1MP0BgiyCqcJckZA
udUxbgAPGTUiVIJRYCPKr05dqnJaAigcclenPvq33iu//9XbAYbLH4BdqFi3VdrKXhgG0ssKb6Do
dQUrloxjOo41dMrBL+bg8Ss/T9PwewZriC2CZ8fikgp4OEqzmHlVqT5IY3kGMM5WLQHfoKtIvSqa
DHSzS52bdjbQWACdyTtp2J2kAyGH7ne+zCSV3HqTGQYQ1BRdJ3PD9OOgmzJVkQbIGlwAoHfPwOJO
nmIMKGv7pTHzZ+W181Bid4C88cxY6k3zWYmmgqPM6OslImpmxwqje88FSEDE+7AHbEF2F/m5a+wG
1oTT1hTnhb7U2vIK189DiewUaXksPnKHzOIWb8F7cx6eZWf8Lbzp77lFLlEyk8C9N6f+SUrN4qEd
XIymMY7Q9q3ytQj02AAfhnVep/ieZJftarQaA0TunFojXuDT98hhpZNZ+01PEQSltJSRDnkTbjFd
NkVn/kHKnhjkRpckXsNghwDNPJcwSylbj/D10tMDBUEricYypQiGv0XP1S6yyv30U33Wvse7dqfg
EtXe5cfbNrbp61erS3moRsDTblEgko+luy5Ov2XlchB7bmeAMpPhhlmyqHulFwdpiSas7FI8hwno
dQDCl8oNxspZB2dbkiKTqwV+SqbeaeDiFXSFR7CpyuVJ6KN90QZ7HeTDtUyK9bJoa8o04W5bTGFJ
fsgiIPdjwRXq8N7IkFTiNLTQtwbDbW08ALC9ugEcA/L/T0tfeepxinquEPFVAYfuBOV+mEYz4hcz
axqrzxhpgG3f8SWMWuwJaApJXiACVsufSjkBGVhgnUxybVIh/YU+1Cp34xyEKUm2ShgCIEN0gS0C
fI3zSOWaeS433qQGCMIlVdWANXSFKykIKLQkLV6KJAf3t11Q8QghFQv2YGsm6kISFS4MYZI3cf/5
+u124ymyU4uQw0wndi2ALNHVEq6Uoo6fJEZC0Ead7tZp6STFZE796Khd+29O3koMZQyavNQtn0MM
LjruWWvzQ6MFqAzOkexmWlPZt53KpqGvxFGGEcXBVAkDWcBaj9xYEkura6fOSiQ18+aKy6x6iCvv
tlDWUhKfsDpdc1H1qIvXujur1WMfIHkojqGllZLE0I5pH9SzLqrivu4DjGQBlGUnA+YseFefDIIp
YLHGYFlKURGAkmjLzDcQ1RizGdQvUxGZS/Z6e+W2Q8jVflFX/iz0s5DmkDKQTk0Ca5gjx6TbQWSS
zmblhY28t+mhv0TSHYSzkrWApIWJTHFEuNqdqjvmWW3zkciwi63KF44zkjg6ph3kqympNNY0oWtx
7QjnCOWZGcQhZIAk2Gmnzw5R1MLJs27YJ48zuj9EnzUnuL2JXx9AbeI8dNyYSfCTo/y8jMew88vm
6fYWbrWEXihJbaGRxkEj6JCR/5nOySfovWBqb/1vPjHlc+EvexHlGJv3tQ/AcdrMUJU4qmtH9l8d
P79vdfoGxYhj+T9R44DQJUF2CbSTYC2THGAb/4tG9bW+9CjUrDX53HIIjccWDH1gvNHVmgHFtNWo
fiGDugeAoDEtCilqab3sDl0Kxh3VyTWMYCqG1Q2cA5oLq55rjxfxcG04pC7r1irLyOXL1m2G3tSb
5EebZceiEF5ub/h2WPxl1Z8ZsNWCi1yXBj15G/DcMSoTax4Vyx1+TaJTgiQye4vEp0UR7Sk/Nxoj
tGCdqM/+wZXsZdTjqK5Idu1hsMH84Uw26ADgCmurESzjTh8s40R4Y+Wfodu8SICTYPjgbffxZW7k
yK2+oAVNjViQWnK/nId8cetwMLvwR58+M5Z5M8ZZLTN1q4gxONAX0vDQoC839WtkgNBu8dAeB6/w
WLnorZaeC4ujbpbFaKVWLXCKWye6L7GaXu/Pj2A5dQZX3ocH4D3ALRd+dDftVTvec1b0Nu3R6N2Y
C04auged4sSEkyO+49bZpvxXJVYDQj040O5b11uVXRx1L/bBBeEgl+p0mFDXHsJ7cOdFPoCFGBVt
1k5Tjg1o1xGHfjndLSbssZEKhtVUHdg5wwUMN2FfP97ecYazppOYSbHM0kJsW1MzMwSWgZZZmeDe
FrKdwPgyq09DWNmvzC2RAhwU0myCc+NMB+1lQbUDBSzQ5DGf0AwjlihHJgEEXqvBMAoMCnWfO4Dz
Pi7gH8aGoUjGKusSG71hLXTaEq+sRVVnnJi0b+whUG21h4GUiy+ItdMMLcNLywxx5OerlRzw0mpK
Ur+Jgpdevg/aN8ZWsQyCcjXAXOmScYA+gNMqdtW79Pb3QZAduNPkCKfiYfSZALCsRaTcTq/1wHse
YPXoEB7sElkPZH72pTPO5mdL3Qtn8bv2WPzR0PVFHie8C0IftF4T4iAW1CLrY8jPV0ucRGXXxOQI
Kgt6h9T6UAFKi0f+Qx7R6jlZjAVniaPcTTKJfVWHJFxCpYiE17zTPpAOs9FVv6GFFVBwGOcB4xVD
LsuSKE8DaoR+6Unip0Sa7zg8J++tFTvxCwbEHoBAEwTm7LPmqRm60jVB2eAbuQxgvctYH4youTMy
+Z2TpMNYty8IcQyWktuv6P9enHQpsOfKtFxavJKyT0K5v8PTjdl5LDgaVvREk6BnRpHlHYflbJ0U
0HctWEG5b8uOMCvX9uxOaNP0tL16+Ad02YxgVCY/XxksH8RLuhREyWPwCdqZWykKndWPv8AmrELU
Ftvs+tqm6c85ruTKrMcuBt8FN7LGl4Y3Ry9x+9HKX8LvjR/CjGQyjWaT+T6gdprxuURstLwHBmJy
zMOMrcWKkVi2RTmubAkSBC/YgFh4z2e7zM143ncK+Jum2Lx9dhhHh2ZDHztRiasOC17Jf4LuPeB/
3f7920WHr/tSplxQWGPWu+Khi+zljwWoZXs3e/wnvo4pifI+oypWvPTpfQD3rEiHSkvMWTzk9UfD
/44nUlGprFJtGAeTtYKU8+EH4IUERCwST1aLtFbGMyQwojgam1Tse7WSSUIwIi16HllCbf8PsmeM
+1KhyrLhJAZCrHye+8mezupD+jh6uTe+K99VMOl1D6nLemCzHkMKFeBESyIt8wj7Q2i6597QWmDJ
JskOggLRil0WujMrfKPnz7uq1QWZ5Jelc+/EfryPvRwhFeGN/geZT4ZtKOTnK3c2DxMv6s3nipK6
OiH2mA5kYkd22zOGzk+sgHHTVAwR9K34D21XlOdopbHnG9JFyoVotIrap7RWRmvql9hsRrE023II
Tb7n/KBRPxgnfTPeX8mmIp9Wm0M+zrGVfROXL+IMbAU9FEKvUsrooBSjbAb8qO24Cd/BodHfnNtW
8SU+k/ZNnyIPXTakhShDsDC08l4dlogRvG8/f1ECFXhVxuQHvft8IVSyKuIT5330HOy1Q/1S2Npb
cQ4f9F3syXZyh2KNJQvW/NSd4sJkIRptGsTqAyiD6NJ5mkcBRxlZrXtVbRxJzBhhtbRtA19KUjYg
d0sWDpgHBdChuJ9sAXiU4WG+60/lXjnkL4DfOXE/G9XDPw+ao3j5vWiCG3Dykn18rl1gHpNBqu40
+rwfWJyL1+P3+Mxq9NmOMlZLQZlLF7XBpGfYi/BHsxOeq4/2oQQmToeuk+gRFDAp7toctTM2bwBr
E6graS5HpRlJL2A28I7KV95cTIzetK3GLYMU2/9jadRlpJejoGYZNqFBLVZ4Ko7pY+4E76m1eDiB
eoHBDx0g4GDu80fEpkDju1MZ37DVoXfxDdTNBDDBMmsWrLD01CMr0d+ldyRDTHC7sgP6ie7yXb3r
d8h+gxDmtjPYzmp+6a+SaHbl+fRJbsSohGyAXvoT+h9TXztgikcFO8Lk60fSISicULCbY5M/Aq3C
v/0BW+2Xa+XpuWUACIt8H+EDIlBAeioeI8LgBvYvxVP2eCiAdIP3jR2LEWvzCl2pTV9neVj0cQCp
eHhZ6XAugJgj9yxse8YJp+ELJlVPo8GAlGz39wpTPNHm0clwew03w9CVMpSzwvWSaDG5mwdRsqUo
cgR066vxR8/NphCr9m1p26HAShzlt7g4NYqQmGvnCi5ejiAv0+7kM2lizx56n4WbyzqiKuWA5iqR
jUKFvDwzBdEMH6sPkARYuo28nJ+e4p1yF/3QzeZO/tkfOL/WzX/w4GEZDOWLtKyv21kjH4EWQzsF
GFq6z87TW+UYD1Vrwn8gCmKeTtbOUt6pkoRlMBJIFb3oHmA/vvwx7WvZ1O+D0QIw12+Czim7JKlF
KqeGX4OiJurt2pe97MR0VORVd5V4Wu085aj6eJ4Jpit5cAae+Dt+APjjEf0bOKbce+XVbwxLY6hP
z9rEQyQlWoYLoPu2fMMT96j59QswDeRd9qd6NfZ5ZcqgyzM+OEYfAWO36WGbkhuHROJxK8hDZjbS
S1meg5lVMmYJoX1QIdZCNUCIGOdkjjXvzV4WjgtCDcbjkSWJ7OvKyRujHFby574Fd0rzllV3AyuF
TSzxhmnQ2Lig81XzhYMy0TQ/1U10yDURwyaD3am8p3ey2wcVq7OdER/QGLk13whFTerRgxv6uZM+
dDgfhPsayTrfeA7dkmGQW7AN68tKo1wROlVzridFEeUMkgbeKWzpJ25JG4BVB+4xexOfi7fRne3M
MWS7+a7tqlPiVb9r1qXJ0pwcnNWGNgDh6vUaByP9kyE+7icLzLS6PbpTBige4cSbIm+yrmqWUMoZ
tXHVimkEofWCnnpV3/fNwlKMLOAtM6I8jCFIRsCTPvpx3zvLkVRj1PfgOCAK4QFrFFpI+/joKL3t
aBia0Q1wUZGlsZiSbVUe5+xHnH+7/fvJytzQim54K+ZGabkavx8HZIfGDXOswBXB8+bS4jGLQk/H
OBqMA0+3uSXTrCwCWkNcJX3hxNzkDV9Jft5WihW50di5iZIYYy1BSGcHD9yvCNRodn6Krd5e0LeY
3FV303eO2aXE2ivy85XpD2lWVzFZy5KrzLkbzCTTGHkcVkBOv87LQa0kjlz2o6V62TG/Q5YYAOb7
9FQ5HMYpmtRMfGAP/OVNYU2YbifIvq5ZGk3XqHNRAxIr8WuSO6ZmsON35Q6o8xjzdxibSC6ZW6ZJ
eRJ+VHuMmH36UO0XmVupfHC1gMD3n+RZWHtHeRCJF9IsMaBYoGSnUODOwhh6DIU20+9o1ya4VYIB
FAvKPkopD8BDBvsI0XoVDHMJBIYitRtV/iHnfGr2CTLB3Kih80YaBQ8UNaxc7XaX6eobyKKvbFSO
tARQ6sjuDC6ezMcM7xk84B97l/Pkg4HoDKxv9m29t5f2S23qih9zHa2fOkSq9WPbnoWKyT227Zq/
JFAHT5oz8KK2aGGKX3PMID9yOO6RO6MxS39aZoxf/0UmYilGDPDaQL/EEle3WkvMW1dlSR7oVfRY
Vr9F5d7k0s5W55lxCWy0JWN+AQknNK6qBkDPqKPQ9Zj/EUn7Y4LXGlyZ157y02AGruIRfsDYRqLl
jtuxqrkb76lLudSpUMQ2l9Gs9dfbVDvFHU/6Pbnx2uflxEZGvN7HS3HUFRuqidKmeo9ORbE1Cwnj
8gPwZALZLKKP2zYpXRvlhSg6uTCnuSxl6WeYkuxIhmsqzORedrjzhKtdOBTH8hHAjE/lQ3io0Hkf
2LKpmkVsAVk0fAcC8EuJNoTaEs3sIXhkzY5t5JgvP49yFQi2ZykV8XnyQ+Ahg34CwPyOB9QxUgI2
ExyStRiUU+AwyyElDaRFu+h5smVHOPwtmrUD+njIA46p4LUvvFSQcgpxNSu6GEAkgFl8NcjPk8rd
R4aBoKPs3zIxPTUj4Oh08DXJifavzpOC0WWQY4Nvjo56BoVro3ZBSywZIcGbRolN9DCdF39+R1K5
3BVO9KCHpvLC+6yMyEZsAs1XsqnFBgpJmlUtZDfftPPsIKVmADwRg6BkWK78iCpL+wOKEDbV6XWo
dymYWvJkirqmNSA42QUeyE7t8hT/Bkj8UfN4tIMkaAcB8Cl4qVjR+Wc72qWjvJRM+Wc1G7R44CBZ
9iRXSK36pCZmiujhA8V2Z3FGFIUXa3Fyd3zjnqWP+mf+ZOxYnQzbXnS18pS/TuM6qnmFuBfJEQwy
GkomyUn7Z5eb2Z+6tyJCc5+YIJNk4s9uNA5fLgL1QKuTzgjHDtJlD0cMBAQEF6lzIty4/6KJ/VIW
dV8U2ZiLSoYFx1AOksaTL0MSIN7APMOSdR3PX4qirgi9ioq0rKCWlkwHLq5tpK3fFC2ybzts1lWk
UjYUtHgGycQjRuhvDbzCDfcg9XDjHSYOMAr1L6p80EvAzA2vEDBJGpNTVMoBGwZ50rk5TrvFH8zC
z36gmAB3yDohG03Yl9Io7WYpyec5xoYZEXdeYv1bunRnJcsjE0NBg6nPnBsnsz+G3EPPF5k5qvNB
4oKDHA37SGa9nzb3dKU7dVCEKqtirYPucuPWMdqmld+cYfwrJ0zwOlXZwHw0nV4v+kZO9BFSWjyo
jW+c2Vo5KjbvtQ26cLtBfxWwkEmvD0sw8bBX7mglmPLAwiBiPRcI7uwBJxFduycV1zsZww9d5pNp
0+2upFFuV1P0MeIloqbTQKLkFvYwmGSauAP/77HG66l8J7qy75rtffxaYcqqMB3aJDyhj2kmw4yy
5xwzi1XEjE5Z60mZi5ypHdcRDUUvvyuQAY/c8Bg99tAMAMAWwxGQj761e5Qf1ZNBL2aye5Nbvy42
QV1OT4E/YuhVwg3CLsFvriLQFFVRhqVeAcs2eVWIUwsP16HTWhIlM0wfpZQVk1wXZOABvqTQrae1
0vxNnX32ZpEODTJLle1ZnVkMZeje02aoOqPqyFUs89aoSsAJjC2ZCXfB0oY6YsBSSytDG1BeitGz
SPAucOMTFPDEVdH/hboAeBSLO8lJ3dFnBZebFrJaSurERUtfRiV5RpTNRzqi9pCzRrs3apOXu0Wd
LFXH8FtTQj/11DuYDI7QLBjZFXq9lNwkHGEDxnQXB6HtI8BiPFZKe/OhtNKQOnF80QpGm0J8G8V2
B6LDMXt/KpPGuX3WWLtIHbU26SKMS2IhpzD2Sm5ypFG6D43iTpiNh1Tr7icxPjZz6d4WK14/rC9X
lwpfgL+NKXMecjFi7kh2uh+B9zM7Al5mIdB/ll34nWSUSdIVTfJv6b3uR84IVtUOOW3Gt5CX1pW7
WS01Fd80vTjKPdnp4Vu1G3bgrEImcT5nnVn5nZP4pMw17ziUgbOd8szZrHLw9lNw9QHUoxjDkPWk
KviA4jgdqydQPFmi24Oki1D88I+31d0ORL6k0T2peiRFAJGFtM4GXtxRsDMg2YUnvPnPZKYj+c6a
Qd5IKV5sNt2UGnTNlOfy52aDKOA+3Is7UBk56RNrKxnWTPekGnwoT+UI14cH/1Hw9R2ZIs/2rOGk
DbyqS4Uo9yOAloWrQ8iJdtVuedK/B1ZjZ8+EgVgzgHsDamvhAan8+0+UZ7d+M/zcJnCsrKZmxjGi
O1MHGc0bbYC95OQfer0z1Acu/lCA2Z9+Y1jNZgSwshrKH0VcOixpBUlkUIZEOIufW8rpE9/nhZV2
Y7h3ut90mVqpCBqsbxElD/rYvvZN+H5bIcYtSXecjnFRJR3Rp+gFs6kia8r29fzr/08I5VmEUdPi
uiOLhtJg8jws555VLN5oULi0Rdp5iHowKwD1hyeNnsmUdnRWUbhKX5BLJ43JVrxbHAQDb/0hcYxd
46Iic1tLxlV11Xna8GKoE4cixAPGjUOnA2NOdV9M1b8KDL+MkO49LecxbySwsbntHwGjA/k+3BP9
CKMlwUpj90BsFGMuVpfuPF1mcCv0JJhSzt2u/t6iPS7AjIaTPxAvDbzPFjNZ+i91wLubs5loHYyD
QLciDlw2KEuMzQXc7EEOirdO4Fi5dYbTpNtPpRFJI7GAimTwvvVSL92hAMNEv9h8JK32jnYgKdCV
Wx1igqC8lwZUCboWza7c1Jo1P2QWX4UwmZjR58hwkAoV30xTVYM8EVIb0EZFFVLqFRrlC6mx+1Q4
CcA7tm8fBoZfofP4AArTA3mAicpzD4a3J1XCRLf2P1dYL62S8ivTlIpBlkOIFN6rxVHgngT99bYe
rKBEofxKHRicgAwJumAfZK/Z9chQpxZaRUQ0/MQuy+Mzlo1O1o9ZqoIZF+9Yrj41868sPPMyI85j
hSF0NiINu74wiKfEmMROOhDIl8VKgDDBTACztKHeRnO1NJlC0pCEvOfzAeuRWaPm8BcmffLmN2YS
guGF6Xa/vJqlSCSWrpjLt+KZDOuifPGogQm1+dPuasDBGzsWgeL/4/aRFEOXJV2/YkmpjHJJyhZW
kuBmmdzgs4dyApwkWoZ/k1heR9pltH8sp5FH0jVyWCHftof8+gDqKCyhAL7BFEudNr9z7Rh1zFwS
CeaunwdfEqiDkGZg18mJig3i5QnZiNgho++aE5xVd/aZfWebdRPxP/KAO4/vWdUcB0DALd0Iefw+
2EsgsV32yCD/g6XbTriuJFElKLE2gqIkMRCZo1p2JQzm12Tlz2SMil362+jlJl7rSzHqVHCqPuYp
WoeQsuYf0O9sy6kznGtr8vndhHlV6Ud9LjzphY0uv302AIAOeAjkImlE9hL8EegCG5F7lYXIqoLQ
FqXgLWgNVwBT2W3HuXmdSpLBqwQzFxfe5fapaTC0MzeR65R4zdSLdyLeIKx88qZKAIUTZBEAlBJP
Xaex0pVZSeDsm7aczXLCNHNRpc/ga92pGuuZsenPVsLIx6xMUu0Vaek7Ut/vjiX/zZAeQlYcu/0s
XckgN/lKBsg2skSJPxt6gHMZI99Sw3WFJzIIw9vVHv0nLN+xXbBZyaScRzvxQ1G30As48jvJB8Qk
hlBRgTUbZpZh+z5dyaLcyKhXqaSThiVSkJTRYZ8BHQuDDOUuc5LvLBz1zbjnS9rnXbhaTVFu1a4h
cKzSqJqV8hpO+1n51ZenkWO1ZG964JUoyuCNfOSWRIcl6lPq5Apndcu/urlXIijPMSxiYLQ9tCEM
5tVZ3yledcf7ocsa9dxonoGPWkmiXvZp13OgocAukTpm/RAfSFUIGOn7Dt3sluRUpz40uX8TpK6E
khVebdaYJmEYNVBPb4FCp0WgSHoNixdOfxJG/7Z32q6QrmRRfqNIlvQv0cZola8dMrYAngC7Kiqk
/WhWDjAYSKEitdlj5gwn8lk1X2mJLGO7KD2Wtq1fA36wylkwuYDx4iYn9uqyXqlHeZG8bVKAkWLO
stDj+TwMwCbJpmSxhk5C81NhSB7IhGIT04QTI/DfPAar0jN1vvVOQuLp8xm1JB+JYTgiX78wNo/Y
+ZV2XzJoVKWmlfKs4hHjjZZmAmTZFN5ij0AE4Mb2WA33DIUM6lzXeNTHQQ9hARpnjGJwQInOuCu3
rXGlEHWwAzAvdHyPkEB4il+FzJ1fFRTN0YJjda9cZY09SFtJ9Ze7Z3XEXN2fKhCVgdoMShDSqUd3
WQpyl/NxKfaeKDzwwndeO4aYBJ6A9c7Ys6tlhCCAmGqKrIjgMKKTn8UgRIRwr/cIfjMpRUZPQF7M
ATCKEaMDGIUJGe1tmVu6rUVSqzrWYtwKsYHgQ9b+lK3oqEXnoXbwbqQFy59cRceUepTDlEEFNVYB
1AMYiN09Fzb4UNCLMNrtc2PNTPC+azhsSh5Z7pUXqWRDjUoF8gh8aZSYyUe5r+SdZvG/wLqCIAi9
oyCa88GfjJGg3CWTKaPVALw1fmK9866cDfUtlC9tlWle0HrUe1GEsbXhpyR1ZlIcuKB3qkJwy/71
9r5ex0hEoAEecB44wLxI21LIV8pUKNjY1il/TOCZeVl+Gned2YJ7iwOQW4mwnWVM191MlFDKmhRQ
C3EhD6Gyak9ut5N/x05uGVb2RzXL3NrP9r8ZzKOEUmY1KQFmhI1PTQUXlMahGTsElnfakzHswtF5
Mz2zm9a2Dusn6rAuKIaGXsxL68raUpER1EPXplTMuAvANCfP/yvkEXRbC6GiaS4ucsBOQUipx+eo
LJxE0Z9KoQT+SsC4Mcj3XlwYlCjqOuyNboyUT1Fa6pZV+SBFwc9cNBgBGmvZyEFZHcqiixtEttAI
Ie5hbAo7rkLWnOqmDKCDooKuKDxc6qWMJQIdnmxIvUfi5/CgymY7OrGOBLf+pKNuNSweh5L6x+0j
t+VKgf+M/kGQMYvoDbiUqpZyA9W03lvGyE4G8BEVH3V4xy+sZ+P1+wBbBWJbHCfgpAPdnZJU1Yhy
+QkWj9exFfwRMFyIfNtxPpZudWI9D7Y811oYtWFCmejl3MFzhRKa/BOsoX4/Fz+MMnA6XbeAyG3d
Xsfrm55SjwqPxgEcQKXweaBHp77jT6Dsmo4gBHkznHTH7Zvf7bPyO3pgzhiQdaOPwEpVOrM4hHyS
GAV2cLR4q/hI9wqqIgQ/otwh5UBuCCB7ckwumas0ANEXRM86iCMxjkSnAeYwrzSuCAcPCPFWMX/T
kz8NKgdDXbl6+JLPtRmU+9trvHVC1iJpRy3VnDiAiNKLtN/cvItiFs7+5lWwlkB5ZT4oMh1QJoNH
XkdytIvn9+ysdJ/8jxqmi0XfSAFz2yFZxbyGNvdxtaBE+5WPqWJZjTspGrwETepJL9jj2DphV1am
+BI6HDjRAeKI17yl6bVZNvvmO/t62LZiBWwcCBwV/KWsGA08uqwY6eCBe3JyRQuUyWCijqyhMCfe
JLgEvZ33+x64Um7/xnydkvW9suUv8fRIKlikx6XlsP6EC6DCS7uZTK3wydST4PD+gPqNGlusNMnW
JaKpkiZJPCBWRZqBMwIvhSZX+eDpyQhOq8peuMTSKxbV3pYH1PBHAvOrqgONn7KuQG91XlTJDg94
4UeJ1Yh3qM7amlw/ymXi6l15TnXBy7LFRj4asD368+0TtOHtL76AsjGUnesB/MGDl9Z3anI3ApG9
MesyZThDlhgqyhiBMBKUDcS0DWBE432T5l7StObIoku8LnmoIrDIeVxfsFnAwFNvOHAzRHwvwF67
Raxco0h3WVobVtKJ1mRUjhrzL1nReHKo7IUqYLEVbzgkSEeOUgNpu3LF5mu0YLSoe+ipYvAJXT3j
qbYUzezdERPHBCTLDs//c2fYp8b/lUkfkRl40GWVQGPAEOT2tDTfhRnjJbft5DpzTqQY4IYHko0s
XmVfq3LISo5oFoG0L7L1fQ1AZdVWcmdQkEAp7dlnOcBNozE0TOaJhAiIjv2HuR3VsM8AqsajxXNB
j0ffO0Ok7WYWKOrG1QWbwbArCYA1mWbfCIQUjHkdznvKHaXxjmvv5QTIB5hfCKNdg38GC+uW3lJu
JZJOVwpaJ5UqUS5p/NwAAu9yjxE2R5Gfbm/chitbq/aZEF5dInLeTIVUQ06MqkfR6E8Vz/lylvi3
xWwZ/lod6iYOkrrQpgxiZvDCjNVZC3/fFnBdS4EB6uhERSSmwCXTg4aRMipJpMDM41fVmx0RQBjq
PQLiDpCt5pyhiIOmREvPQYtqgoVweb8tf3MdV+IpBeuElwtpJH4lIUHNjCrK0nZeO8aMsH/TMFaC
qDshq2o1EMiGccpj+Tgg1uCN2Ex597Y+Wy9rTVdBMM3j6lFl2lFGsToCGLYevHFPWo4VrNqZJKJ4
tzIwAZa67Hzo5jEDL5IAsaKs0bFEPoZilaOtyqv1ysoqRCvRT0FzZ+0xaGVzaHunrQWG49rcty+Z
tHesuLxbGhnLOSTNQ2UAcWuSn2ulTRhyNh0kgoX/KEdjWPSdrOjDAEGdO9ixYYGu7F58IrM3XGbW
T/+Au/GqbEpOxEoiZZKAgce0AZoivEaP3/RUsRtF2GXjUxigCbDEtE8RuFU3uqkofjCMZ+M1BdGS
ggSfhDFNmgcuC0LYaQvRXIGVjccfC9KaZjVmvzM1dvgQYAKCghH19ohu2rtK1AzT4FK0UnCto+ax
n8btN2TRvDkpvgmt5jA+byNyvvg86rFXGGqpzZjQ8mK1/x22y3PexQA9lCtXbUQf+E/PsaDetby2
mEXX/VajCtjTy+KG2fQgz4HTyIojpoXdZiwc3OtyCzbNAMmTiJk4DbElsdeVP1b7mNfmAasG5sJP
9iXM6CGU9jVL85DMQ0wkORihcP/3EQNKMPE7K8GBluW8OJWwT7v8UQSYDdTkHUB9HgaHF83STsGr
2tusZ/fmsVjrSz3yM0nRZz2Fvvlr4AV4KyCKrZDjBvvD5JGxo4bzWQ0MW2d+LZPa/qHJZJ0LIVNS
OXfhA19bgKBjhIwi1tadtxZDPY0iXATlSFa0SHIzwpJyrJYkhgR6fiITar6ddBwzvsoAEh5Z4si4
bTavgZUS9OxEWS7oUcuwVtFxtqTYrIGD+JK48QkDpIrJgwY3Mo2RCXe/oRkAJdFCw4OO6ZqDLJuC
PBMkiI25N6HorDBnjmJtWMGFCMoKUnAaKFyM7cHLVYmAdA3sLDS6R/ZSP1VOOZiEODIJrYCFS7px
g18Ipuxi5BXcbzF005PArIKXfASLutjukTmxbzu665ENFb0QioB7HAN917RQgEzslFqGqCaz9FMI
HLvUBzUSz5mdhunINAA1qGYNjuAAxBDj1ihyGs+3v2FzmVefQPmVTACIrfSprRHu6xZVwLg3pTBm
QERtORKoqkgoAoCm74prSu+6ZdRIvMKhl8Ui4R/n1An62dRf0A5zvswmfnJ/UrmHC4nEhlceEzib
ShfOkDhHFukTrUDpvWBVZeBvpXZm9ayX3EZ8dCGQuhsqqZm6mWsHb5ne+skV+n2tRX7Iv1a8lw0/
eSVkBYEbF+WFRGrzCmXUA6OCRILB0IjWwpt4ro6V2X0S51Z35MkaINljGRgSffs3lvO1o9TV0JVd
ZIwzhGfSn4nrzS491erCyDxsObgLFSk30M15GesddrF15MbU3NpLX0A2PaPi2qB2RrA825ARDG6f
CQRIOqbrrpm9RLCYFKUMmQNuhqZ6C4wdJysMIVuhBDT7kkLFf8kcxeVcNLh/8ORy2rvxpcBoNJIe
zrQHH/DdlNpp7fRvC6MXd9tMv+RSLxQjbLNe7yFXydH9yLf1/1H3bct1Itm2v9LR79SGTEhgx979
AOsKulmyZaleCLUsJ3dISCDh689Y6uqyTC0Wp32eTkRFRdiyyOu85JxjjunXeXvNG36INf04Jfa1
MwEnnthrsPsFHfBj5LlEjo2WGRH21X6I7+imfuBkB0a8V/7NCQG0/KKvKdjVEWciaTI3BcdAjVeS
hYCO9mShYQoFnPr7hAdnEwCDcP8rQvFjiTOJbHhnOK7E5mbTl5QmfpQ9KzDV/b8NMpM8NpWllqUY
pADkgI09BLzz0+HT5VHO3hNmMXT7NYDWfw8tf9SfKp6yMoJ8C2mBF2Ey0Jl2ivbtGAENz++GAVVw
TnaIi2J7eeDTHv1FcX8YeCbyFFU7CdckfOwIcdMRASu32GuD+JoRtsYqePrWpbFmxt4ukqJl5KTE
Cu5Lyr5OufnYFekdT6eDNUYvg639yhX5sbx3p+DDvhraWLYOwfJkrXugc/aETUE8+gueoYMg5r+P
bx5wMaquixDigHqx6VM2NPcWqUY/Q6JhFPR+lNkVItto86D20s0PDUK6eMJPD4jaofuCSaOVO3v2
UE8NckEVBLap+cMpbdG31ih76FRpebZmQq8+9SJG7Xe+YjLWRpqJYM/KiUalgv9G+TFTxzztN8go
e3a64tOc1NVf7s6HJc3EMDLtIrX5ANMkAP9p79Po6bIgnLNDBPGdU0Nhx/xLfmEqWAuM6Qj30Poe
Ja+5+2TQh/ch/utV/Td/q+7+Nd32H/+DP79W9dgkPJazP/7jtn4rH2Tz9iavX+r/Of3qn//051/8
x3Xy2lRt9V3O/9VPv4Tv/zH+5kW+/PSHLTLrcvzUvTXj/Vvb5fJ9AMz09C//b3/4t7f3r3we67f/
/ftr1ZXy9DWeVOXf//jR8dv//t1wIOv/9fH7f/zw5qXA7929NC+vb/nfjm3+Un5r//Kbby+txEcM
8huA0S4oNwywXtNTc+Lh7V8/MX4z0MjVQRTAtgDIghktQeUe45fs3wyiw3tw0aDZQhtsXIy26t5/
ZP3GEP9EpBr8EiZgAc7f/z3Dn87qx9n9reyKuyopZYsP/3wDNWCpbRC+A13zs2urRdiME2w7sJr0
Js0KH37MK0sBZUjxVEq0/s4q7CNpUMpTIlsypvFLPPI7PHeVp9X08GHj/pjWx2m816H8EIQ/pzEP
CCpLkmqwxzZIaz1wUGC6iauae9ItytCJu11XNWADb4qtRkd55Vip4wmzRdpx6r6JlDzmZnITdan0
jd54MW28XQ3NsTd2Syw/KexiZ5T556EzFSKN42Mux8pXU5r5rErvic2re8OsUy8q9CDvkmdI4SNV
KB4s0ptcA21UjmAFUc1wKPMWjKeNZm3B+YYCaYFJdub0hsqnIy+qTTrxOzG2O8qqbayjLLbobuwC
dApxGyuvdJTmDZb+LDTjtWS659L6SkWZ3JIK9AG5/jBagPtUPf43DnLNGX0Pxp3bXVy9j+8XQ9ZM
k0L1gZvmGvLwjt8ZWPyYkPvIaTCNwfBql25YHm+6xPCSqL4C+/NzVdrHimcm2qrwTd+2+94eXtAy
zfKF1R1rQzZe19ww/HlA+OPgZDnfOeVQHAdew+U0QThUt1duSsClPhbcGyYEljJT5f4kxtzLTTSA
NkrD6+3+kxBrZBDvhuDccmfalCmp95nm9sEYDXd5HofpqbuTsLIb2Zc6UE0ouYutyP4aUdZ5oz08
m0mebvuJox+SFIeBIexR84d0yPeWS147R6JGpEV7ZZvnT7QiPS5fZgU8/pcwdFxMKzZuVlz0QxBm
Jier3H5MNV0ETcQPbmIENB1ubUr2uhndJ3btd456tN38uWf6I8sk6B/Qs6sZNrXdoptbhltsCJFv
Btxdr3CNK5e2vmtX96rsvKKfVnAXM1jEj3nO3OG4rJGCseMm6LrOR5jVN5x2F3XxvRkbvS8Vf20s
XB6n+pzT9GFq2t6PYq4fzJ75TVVfVZUxeBqrViJxP9u5H9OZvQdkbQxKsqIJelBTdwna23Svce/8
6qlAQ38UoDJ2Wcr1pgnMsb4Subhq5Th4eKPKjdUT1+9tRK5iHbnexjT20MPci9Eq2MtJ8cCLtvBS
Pb6NuAy7tm08nmd7iiS/Z+fJs55nD2A/PFSp/XZZmZ6k+tz1Jz9PdhyqUqKvYxNYxpsq843J39yi
8dDOGoE84NvXocw/5x9+7PosxW5BG4JBuxOBUQ1HwiqPiQJbxPfgIPKazgoHHR0NkA9wrdG/vLhF
AZkZrKjkbanyUgSDOz2YI2DEmYPmiWacAxTHvmdJGW2aUWlfMt75yZgeUmbtGp3ddxkT6CaJLGGX
APyvTgm1nOtPKdL0Xtv0/3Qr5OYLZ2yQqHeKtfku3Mx5LSmzRo1Fo1MHcuif62QkHkncGgqkm07H
8dInzaGS1ecid7/E0FO+YxZf0RrCQG8YtGOCvdkSXsiNNIYN0sObwUT8JWbhoJJXAQU+oOLSg9uB
OiFD27aFvoLYnNGV/Hm41sxoTE4rhtikIrBrseNWdZOZyIOUzEMf889NzG/RiAwx9UAA+xixxMsr
UOH0Mujs0uss7bZxxKHTua9S8XyqdEYCbitq1DdVycHU1UtXgRKwSa5GK32gXOgrskoXrv8cTIgH
bT4WkSuCrKHbsqC6p3XEuZpkPXgoAOlv3GFiWz6qyI9VhwzuoGqP8epNRogi5t0g95bBmVfkzuRp
gnmO3XZexkGhVZDasyIJVygq6Ja2+T7P8mKXk+iLNqSPNDK+AITxu2t0iMNk+b5rkxe9NdCK0m3u
y1h/SZRebQx7DJ3C7jZD2X+pZbWy8Fmk4seBzUxHJDLpVKZRBySNfVYmIWNRUDD3rbeMQ1WCirF5
wnmG1gQAWyNDvWS7Mi+1zWXJXPLhrJlJKB0JOhnc2SCr0OErn9AnB9qYe8xo4zuQ4PuumcFOoQXp
pqn0+4yar7UmUFHd2ZVnu7TZM4TGdGfkm3y0INPdN1Uo4SnLQEiwRYDeLIyO+3WDc4qVAK3IJD/Z
Y8l3CZGhXbANrZuwyPvQBPzQM8t42JSxY21dR7gguyBXTj1ke1fjhzwiLxPRHLhxfeWLAvFxQ5va
DS9M4tGWKlxNFCRFQr+vGjLs+rj53YpSCi8iurPQW96jlXbTl/JLlttfY5o95wkadDkVEBXVVcHp
oY75Vg0MFHOx+Xx5h2fB/h8nPLNytt4ODutJF+gKDnDLxee2N8Wm7k0YPaojmxYTuaMNRf+oToIW
fChRAAGVuYGpznYOHBVfZuaLG9ccOGWzQGdRHm8jKYMG9tNrFBzny3M1f35D/5jrzGT2leQAlHV9
oNPhShb3qr+hdXkHXtqwKrrbbMy2LmuuSCH0janFW2Jl+86e7gCb2kwW/BpyFDS9UQX1qnj63qCE
z57kfRrXYVW2ByFQReXofmubh2ai+9zkWGkUpMQMnAJEDtXvI2NHEbHRR0ft+4yhTKFp76Ki3Grk
U86uOniv+KBV/66IveMM2ivOt5dXv3hSMxscTWOexEMPG6y5AIyKmj2IFDdCGk1yNJzG9iMncbxK
V2BFZY6P+6hvtMndd4Y1vSQaQqhmOgkvKcp82+rC3gBkXmwN0hceNWNUHYxqWpvsyVyfcRjm1CLa
6Bg6h40J0iKziF+5Iz8mLB2v26yyH3kuhk11kjmddrYPNCKSdG51ZTKD37clol5ebMXJnZOk3QPo
sDV/mszm2u1L4iP4Lf1qoMVOr4vcZ+3b5f1lp308N+WZFzAqXiWa5VZBa+ngcjI7AGNkxg5Zmxi7
3q2nLY1ruW3gPW9Gsxo2fVE6Hop5M6/g4iqdkntbRLfWNL3UCt5abcGVrvM03qqOmX6vRyiBME2k
B4pUbvPczndAsKO7A0nxprEL3ROZrVCsmDx3Lr+TFWJ+hBPzgHBqdqBEEE9ooHfOY/xAGAWyJzqI
s8FNhzTAmN5bEfzAkyMZtXm1ibP20I/5s9PEdwmo0WuAOa4jgIxFxG8crdwyNVWax6le+pSZ7TEa
swwNh09+vl6qfduzrzKTcLHtim97BydE8nzY2oNDd5d3fOlGm7PwpiEyBkBlXgeRJrFVNZ4XbTsA
uzAUkUKNYQbmaC4yn5fVtJVaPfmGatGkp+yGbUVbaysq42s2No+JaT0Obu7TKRZezzN2NNs43owl
NVYs0Qyy/KfuMWeuSzXUpWmndR5kmfM17uXvEpg+z9L1R7OxXiqClj4u+0qI/bUg8a3KAd/KqwYq
kWnoO1YasYcysru2MF7GNLm/vIFLL6Y56xKFbo2VXSLEIYzk1hhT/eQvEfkQUXQ919jwaBFXbAi4
o7exYRqbJC2HQy5QH2BWsb2HTrFq8KlYxjWPpmTfdNEqtO70Mj4jTu9K/EMgmfSjLVup13jSTgPk
XLjoD9ryPc2ZtYX7pI5ZSRFrZbeS4wU9uSD3RCZa39oFXnsqV+Zt3FX6Ths6gtiCXvk1LuGKKTEW
9JM5cyyMqUycujP6oDSzIzhtPFLb/gBcU9t2T01fbRmkvCvNHZWWXxjxSvZi8RrNzG1BCt0g+TgE
UWLsZRbt9eIUE0uQYoqcTWTq+9ZFUwHL3mQKdPVp9KVt0Z4pQYEDLS3HU64KJwqTFsuVePEMA/nj
Zs+sKg7fGoRhqMDu+y80zZlPZQ8OhEzdRanCI69FXMXKyrdCs8MSmoLG1YOJWICfmpO1pVJLt6PB
X6vE7PAYSl+Yo62kC2a9en7M7a82T687TaEEIGbxKabDf4/gLH83RsMNcEztgXCg+gTczyTpwwyh
MolAW4ancZMgPtAbFDh+p693Y98lAfzJ4ZPkLNlQI7+3erqdWPps23jflfq4LYW8vSyZi6pt9oyN
cg1luqgICgzRf7Gk62xbMC4oqTle3RTPRiZ/HzjsgzmagWnKFwuBSNgSM0aUIb4pmHbdJrzyzA5Z
ED7h3mMTwOyvEFxKHLZi8ma0XD+2d2byWK1NsTZYXUAM9OFx9fTaECrzE738RgUq82nFb1t3+FLn
06NjVldGBWNn6w4mVmB2glqfJwfmSkRf7QbOWDdstJrI/fsm/kdZgM9Vgf/mgf2fkgH/P4X/30sH
LoT/4yRPasB43tqPof/33/oj9E/Yb6jdo4ZuAGMLhC185H+H/tlvyAggGeAaqJ5BbeufoX+i/+bC
lrtA5BouO9WG/Bn6N39jBm6k6+rUOTXMcNz/JPR/0p5znY+R3Zm4Gg0zmgi0AEeHJe6TYlV7j/wR
LhJhRb1yaU+a8twYc8nK2kznmeivquIhzp/4GhPvucfFae4zWVDuwFmnYifUNLSinWKJh2x2VLnz
zFI05LqsFxY2CLv8U9CvcEnP444lV3bURRvh9oiDF+hIa8rx7vIIC8s4pZk+hhWtPGlrQWs7pGy8
y3vyECHCi+CJCf4LsGhfHuScbcdeObNoON5guu12EfZqYr7VP3UFXKEm2RrNm9WshbnOBV1Og5xW
+MGBmFLD0eycOGEG/gmOMhueci/tXsyo22unnOYf2UYoifMJq4UbNa9SZiDjKTVLOqFdM7mbMoEe
ynXXrOzV0tdnFl+6XctYja8PdhTvk9hpN7nTvl4+iKX7BIH+uEdpR8k0NbYdWh0y56Z4pLXYmln5
CyHw0xHM5LkfcsPQksgOkf66zcl4VKb7SaurFddjafYzUW5bOzLTzmIhXlM3bavtew0974Rb7y7v
zlkv7zT/mUxrsF2OW3MW6qNvgZi0gFj0Xs2eCvFZGfv+cTiu1Ygt3FZ7JtmpLshQTiUL45IZG2IX
T04ib+Moum9jAtwCdbzYaX5NyO2ZkGvRKEvQRFihBYDdhjfdq93X9wQ+jC9rvpKPWRByeybkLbqV
CpphkKoqwlIrFF7dxpUxGHilWXRj1EC9Xz6nBZ0178TYtsiKdcNpOTS1EPTtUc/mmBMAZuX11Orf
L4+yIIjzDpNGUmaDU2EUiaS4N3Kn9TIr2/zax2dSDrsq40bgpjFo30ClpPYtTRtWvr4gKCe7/VHM
pZk7CRDhVpj3wuNp4qEqD2nQNeTW0v7PxNzNowaRvgQtyyVSyMD2KtQfxU+tPawI4tL8Z4KOXiED
KUfoEQAX4wPpWzRoVkPtjzpfo9k5uwYL5Ik/b1GiQHjZjG0ZmrX9vYwTgsB8d6c5gLeJqHi7fMpn
hRyDzETCrGwySquow9QAh7lgIwAMide5qIWnSFyArYENKyJ+dssw1GmdH6yflWcumsDxKtRztMBI
74U57YRaWcdZUcDHT4N++LjT0amgqVOGLrge/Tbp8804/WdIp389KgCpnusNKInCjJRGAzQ29VIm
N239aXRSrxTKv3wMC3sz1xdT3zdZhMKrQGSTu0HHNe2agVwf7SZksiJxC9dpriwSQ+ayaCMaoI1F
oLdoZ86OZDK3pFnDZZ9Vr9immcaIONOGQrdo0CPMIT2VIZFhw+W8H1lR+aj1Uh4nXf8rlhyjzTXI
BAIW6RhV2NTVKb++dXt2rQ3/GY3ijzOfaZApJQS8TMQNiBYJP8pRDjNxx9jipMZ9VpN8f/nklzZt
pkhOMSxmpZQEtBKbokB4iHbRZ/REPsqo+sTifI3gbWmgmefQKMpTKluK1CNtUe8AmHqabsss/64X
ZK/lzpp7uDDQHKWEEoCpiPWeBnWlfRJNFhDE8IosfVHl+KjztUqtBZFhM/XIeARGraTSw5q/OGho
4zaZl6+ycy3oE3Za3Ad9cmrRKSdDlWGTlKGdGeiN2x8un/jSxGd6sO6NvNMIDqJ24kfOO2CvuvKR
DrxbkfSlAU5//2HuTh+LqM1aHZ6h62VwcVvqpfZKAGvp4zMhZy7qsFOLqhB1gh6KQ/eglt/i/bcy
95Nz+Ze3MGgeZlI9xn2cjlNVhbhB1k0RSxFqYnxCh7F67xijtaGJm+/qtgB8QlXxyqIWdON7AuXD
jqWI2WeKWE5Ac+2g2HA0uzL2Nbi8JEGV4eVzXxpkJukgjUpaYasmjJJyFyXIfqMi9a531asl7ZX3
x9K1nQk56NOFbPu2CtMOxbSVus5U8mvmew7RsGIHhfNO5wYRPLVsBL0W8jsUfcYv786MkeJPhTtH
UozEyEF70euhFidfFM2Tq1bkb6jX2va8P9QCqMY6P7pjd0gSsr886MJlnqMgbJ62Sd7aU6gcZ5tK
gK7S/FDQ/5C66ceaZqIOtu0sN0cod20qo4CD6e+ASEP+aQTHyS26WDUPSHhY17VN8PJA9tn+rCqi
P+pamd91Si9XUCoLTt4cczC4Y9PCPRKhjJVvmc02Z7kP5KifauhoF6sNUeaKI3M2TAxfad4soNO7
2tXKAZA8t/BG7atrgIzCUp5VVV6HLCgyZNtiSHY6POaxzzwIW2G6AOHdEthxp9PDGAX1OOlY3efF
WnZkQfZO4OGPKpFH3IqV2RqBamx0AxYouH9kdub4BUjygWuJzHr7a1dq5jdQXY5mMdZ6aBagiwQ8
aDtS/jzYay1mlq7sTIsgwtASgbL6ABTy9kYHd9U9UgCIvKGIciXUv6BE5u06ZCSrsetKeIqZFnvo
HXKUU7TyBJ9VY/0pEvMMaVsCc6HVRRQMo/Umam2Xare0fgK1mc8c6o8KPPHC2fJW3xijedCz8hpg
jH2dyX0mixUrs3Ad5qlPJAnyLtbGKZQGIhsd4GTObUvrrQDa7fI1WHCC5nlMgP40A7w6bqAbfKPw
AgVKwCfsezK4nml0u8ujLK3j9Pcf7NZgW5VeJsoIhkRtrSn7Jrr8tlfurRrjdGWvzmIJIdHzxCKq
cyskZa0m5B3v442oGmNbGJKivFMCSOhpCYu+V0w5b20s8IhXcRGUwxDfWyUwiB5iFMMuajV6NN0O
M61M/XMxTAMgS6h3+t22u+yWuxFI0EamgRK9z+qQqN7+fnmLFi7zvA6GKKeWE4Ujp+fiVqDghst6
jcJ1QRbfc3wftl+jbWcWyViHBp/ibVeKzEMbpHuij/aKOl04YDLTW2mjx06qFQMA99Zw29sTv9ez
bNwoAPe/RG5CVg55aZyZ1oq47dRl2ohQURomenJFXO1KZPFOY/GKa7IgEfP6qKlVU5JOYD8lbuED
8bKlevWpofVnncj70VzjeV4YZt7wqgOwktREyRBJgsBEZtLTOA3cAtYojxFrynV9xXlYuFnm7Gyi
HsTm6OFchy4HXrJJqgm8ZNFarmDhbs07leWppBqbaB3GXXHgTvS5TEnQQ1NeFouFA5+TRekxGgcB
zISGI6TZAh0fRsaDKPUt0+qV7VlawMwVNVCZaemj1APCe9xX6Kc+2aWV2F5ewMLu01l0emD4PNN7
EhjAxN0yTt1tG6fJise09PXZ4xKwDGNwVVKHKnbNY+LE4sZWevrp8tzPolygUud8MI1KEzAxKj2w
AQA7oMcvQJkAce5435iAMZnpTQXqYCgTxY5xa+ZHAv6HfdUbwtOVVm/MXEuDvC+L65LK5LHNmzWi
uwXxoaf78lGlGTXpS0b0QMETT2vw0KRBFbW7jucey1fWv3A16OnvPwxi8Eow25hoMEyu9hyjECXM
LNaHJM76t8tbvLSO08F+GKIpSckLNbRhVt9lNlg8TW2rG1e8rreRZazcwaVBZhqA4/GQkJypoCuH
XSW/1SN6a7N64wCnAejJiiAtjTLTzWokMcCBnARInqPrhTlc03T8pIlk14gqTJw14OzSqcw8Syuh
kz5Eqg3LprpyHf3GYWhtaTUrb+ylz8/0QW9bDdzibgwasMwMcR66tNzUbK1x6MIukZk+KJ0pjl0D
0fJcWhu9rr/pkwZznPffiKF1fuOwz5dv1pI/dCpR/Hi1UKmgFSiYrkLyu3xSOxbs1LHbG2E0ePKf
7LP5wG75nX4VheTwkF/HX9ZaKi2o7PcShA9XmguaJFWcidDN0/KGKeClSDFpV22kPpHczQ+X17eg
+t751T8Mg94XkTJF24URrx8jSu7UVOwuf/q0Q2eCO+9vxo+fzqrMiqtGBegpFJYueRn4CKipMj+x
GnzwqG7fEGms1TichYFBy75jhD4M5yrXzmlXQomjdN5Im7tKJduSK1/Zpp9E040o1EYjYKFnXTDA
efXBHO8pB6UjGkUlEPdtOnhNkvkoPl3ZgoXdfZ/rhzmVQ1uh1l7VYRcDvFwSQDLGlU8vCNicP4AP
OQdsCR6DPtX3bklv5ZQGyDreXz68pc+fruWHmXOTD2bbTV1YyjL1bQNtmIqp8uJirdHPggS/vxg/
DJCBcYvaWoEB7Nc2xamQdBNZ6S4awbGuxb/mUb+X+H4YJR4ybpQCCS9JhleamY9D3QR23j9N8dpB
LJ3xzCyY6KBDIlOrw7EadzRvPFKWK7NfipK9U+R+mD6RYC/K9KYLgRZ+baYkjGXyBbG52ANh7rVA
LTjl8nOD5gJmldUrj9mlo59ZBi2NU7ct9SLs7HHDaiMos/qos/HX4g3va/2wJi1pNKGiKEchXLUf
inYEstxYY5lamPucq7RNRJVro+zCTt7XCrit6rkwXy6LxHk0Bph5ZqaAZ1kiW1RFhV1HNbTE0XQ3
kE1ZbrkejxtUXghv0Ep6JdoeXcXSNL7t6rL8VkgrX3FU3w/+jE7VT9L0YfOquEvqVG/wCnFeuuRT
ndyhi9oVAbAIQLsdNaebBBDvCiGHnv1Tp2sO8oIqP4H1Pg47akgnArCB6LwCN2QM4i7hT3m/LUD0
iVI7ng7Hy3u8oBX+0sYMJKd5PJXY4mwwPhHEDMCgq9HXsmitYEq55kOc2xXxWpBc/fT3HzZT5bLu
s96G5IoILYBcXxdrz6HTxpw7p5lS6Jibww/Bp2vxOU+fUTMfm6A0rNZIspe+P/MSO9QawOWFsUMN
gvWi9bZ+sJKCfXcRWt4QZORWzmNJnma6IAd/BlEFFFBcsQBsZhu8urZD8581S/ozPDjvbahHJskc
iZxb3cdHmhjbuK2+Xr5J52dO3JmHWAnkRNKYFugMQfedFNu0J18cW674TafP/PWAiTvTBVliKGRr
T0oyGdhumIB9Ry0l+ATyKz4hEdrb2j6LYjAeZM1alHFpSTPhtyLABgbA/sMoTRTIMMvBQzFg4RmZ
teZFnRcJ4s4EPSoAzCJKdCHRh5uR0SAf1wrGl2Z/+vsP0uYWXdEXkzGEk/aZuOiCGx8zstZB6ryC
Iu5MlM0CNRq90Raho9WeU+GeFi+mqfnUvbJkkFj1SlhraX/mcp33TtvkbhEmudqwctiqtFp5Mb3z
Vp67UjOZ1hKqdFkivjgZKSgh0jzz3RgBOpStKr/pNONKVqh+se2RBjZYjQ7ZYImDk2b8qOutsxVu
I/cDICXIuHDtn3EH5lLuWsm1OYCPIO8K+aCXpPvaa2l6oOBf9Ro70o8o4si3FRvznUiVvrViu95N
nOCCqYTdA5VYfroskWd1FmhdZk/CstD4UGBCYUXGEkSFRu4lFgj1UaedgqV3DSlw9ohssMv8fM90
d6A9wFl26EbTnjn8PtfRW+TyEs7eYXx7JvVpAy4Kngg7VFm7qcqyOvCKbA1qr3XQWRpgJuJ44aHx
X8vtMAEcZEjoF6E1sZe3xUpC5qycYAEz+Y41Mx3wimRhGhce0DnXMWv2aow2vdXfoBGqZ45vl7dq
6Rhm4g6K8nQkVcRCgxQgeGkQhnd4uuIHLVwlNhP3PqW1wQaXhU07eEVdP05K5p7dGDXeDms56qWz
mMm6Jutx0kqbhZNuPUaNeFKd9TK1yGRe3qGl78/kfaxSgEBQ6xAm8moC7gDkPRuznw6Xv760RTPL
HQMzUaMHAwtz+xtLk9uh07cFPGIb+KbLIyzNfybPqCOsEJLF/G2jeSEkos9GJZLPDDnhXxthDkKY
uoGWU48TqOLI9VuKMqeqV2SjwAG/MsRZh9PW5zgEsKm2E9qVYpvSe9T8go5cgI4WBcWluSFptfml
rZojDxpV89FkdX2VaKOxb1hE95Q7dO+yrF3x1M4/DbCSmWhzKqXWmRZ6N8e58G01VLvp9PQF/0UZ
P4NbcHgeQUd5nUdFL7auC7uBiqmxq70BZde3rqvo2lQWbsY8C4dUeF8RrRxDy7N20I+bZHt/53go
zz9Gnu7l+zUM4lmqLpiieU5u7GC8kJUcwXDguU/5cxZM0ca5s7ftK/0OAg7JfSPd8H9ePsbzMSYM
N1MJRpOKuOIYzrm2b/mN2qRig4pmjiYLr+kN+m7uEEVS6AsbH9Tvl8dc0KPvcckPblOH5tE2q6oR
0On6weL9ZzW2Xy5/+nx2HsuZ6QgDNGeKANgcim12z/xi2/oKTYhLj6KpHjoIbRp/rUfigpzNg4Gl
QRrHGooRyV7tRtb23ZhmO5AsPDGn3g5ylXly4erNo4BZU40scrMxpILfmqL+AgTnQ4/k44rSPh8P
hpidBv5wHm2kO0ZUttVVU9JpO9kcFYVD1WaTL2pSovzRravWs20FgrNhaghiHKBfOYradK9Vr5l3
IgIoIEJXql0ENjDPnmKXb9CZR9yBFaIIUaitezqLmm0k7FZ4Bre1q7oX7bCi8RZcgDlkp3R71aAR
T3MlY1qCOYTFgnoO/Msni1A781SJtrieM0g79symYNX+8m1bMEjzWGitV9MkbUeFBXuqq9+F7ADA
oEGSNtvLA5wHI+FoZtKZwby5AliMq6YRO6AWbwG38qggh4kCmtwSDxzj1z12O4vTQKPXkk9oGkV2
bjPtm+FVuoD6wg6j4v3EDFZ6DigcVq7NwrW0ZrY+Sd3E6WWCx2GPmm1pCuuo0J3+KgXH7IrBP8t1
A104p6xAvVymZ0DNXeluWsubIUrRAzTJbf3ISitLN6VrgYXUHKi8QYyvOwwTR4/nHhv0mPV8urZz
gwSD1nffL5/HwprnEeos1lu7h1kJmzEcTOHVzpPiayU350Oj6PMxM3dDybQ2V8kYdn0nn+Ek1CCP
SEz7moL89QYGSO3wBsmOTdTGe/F/OLuy5lZ5JPqLqGIV8AoYGy9x1ntz86JK7sIqAWLn189xnjL6
jKnKTNXUTOYrZEmtVqv79DlJbgd1JdYQpAtTkzFTCUX/JqTm8qMFQTJwpLTNdqZ6senKrl+z5gXH
L0OnWFspvWG4/JiIOH/jcVfZHhRQy7+6XRdv+L/AXddpdJOUaR/2VKih6c58a5vC+EGtetybxtz8
JSV4Yb1JVUC1aBYd+HvizrB+tl2VFV5S5dYhBs/mQ6kK+soJWhJA56xBlNhtp5V37fXyNwE35/97
zBE6blUyzuNBfWCPMxjT/xW/zBf9F9BD1DNR44SY6+A5aBGPlJUI5OraYUjJEzQJ6aiZYkhuZGE7
nsGzvOI9l74sHWTXAIucbk0jMKS2h1KWVXzcPi1LH5bu4sFQk6xNNPxkq98oyUfKiu+8+bAYUpxe
j8MAxKMODLe40/MGBE53JQO1gP4+ZhM8/0pq5GozPsTd5If31ExJlUCz9DD45l7fFAEPs0B5rA5i
A/qnKNsBEHKyo3rjbNb0whYWTX6PG32LCokwcafYP2t4gWFNYnHhspIhg7EFCtDCwAEvxNkAEFHp
/yXlvTusdXtd/eG2KgMGO0dt1NRk+dERpemTQicnoUzfgnTi65JvjEGSPndZmR970Zp+aRebyujI
ylV2yaP8J02Fj1984pcAyAKxZtVq/AIaIKEBVHhaIHC0BYiFzpbzSvsKbuqbb3AZ32XGI3IrDiuP
MQHbbFFvOAgoyk5fmctCVCqDutBea6PAXyGYE7tEPbbpcTR3Lfik6jXh4KVbWUZ2cWA12xbrdWQg
G3kfZqve9peiWk1nZWcpev1a2C49ghBE8QfHLNBq6xhAqk745wQtt7wWbOUpsWTUkovh05iQ2jL5
UQWha2cW96zM3i3u3juDtRbofL4drpmH5G2cqq6tpAOmZPDHADnFLQKP0NzYoRaUPhSVfOoNEXjK
t+KEJCAkV267z+vZU5BGXMz1i1lSEDfAxyEub4NpY4Ufmtdtaz/elP7f3vt5PN4Z/vvL0wApWhXa
Nrr39OdPt3InLEQDn6yLX4YGLqc13DIrj/pgHCH2Agh8lz+Alyy8PbcFZyHjx+hYUUMdx+yIgk/1
rqcaR6dgZ67UYxesQsaAkUqliJjgiiryQvU9OLj9BNDWjqzl5peWR3IYBXpzAQ/EAJ0ycL8AJQxU
CDWkA/VyzSctzeGycl92IJlruzQEhhisKQBaxzdGtmnF/dDd396CpQGkgKJ3kEmDElR+bOJTBxky
p+Ee1TUf1ZIVA14aQQosVFXJy1bHFCw1CzWmeRpiNR1ZWsrrFW+3ZEfS+RdAUDYk6z45GR9mW9sp
xRrEfsGRfp7KLxswJG5fJjqYEBRnMoNiENk2zrI9msWqxNl0Cl1jVFq4fWTgV4OnU6aRNDv2bR1V
pr0FtWU0gZ9WGxMwCpdodNE3gwFu69sbv/TOkPFfMUvGJNeK7Ii4+mg2ejC7oPPKnUDrsm2OvEUL
iQXFjLeJtYrBX1hNGftlTzaPYxfJEtD4BfmmCNMNlGSj5q4/F8G8+114KkwkaN/hafz2L992HhRK
fLoBg9zKvBcOrYwLa2nX83y6pPD4dMfAapaxdsdLZSUZsGCKMvpnmnIDfFJ4G9Z2Vz41dd9Ewp7W
6AaWvn75+xdrzB2mG05nj4cLDXKrfxgg/7ttDktflvwAvZTNZoeMhxYN4U36tgouWVhvGeljGjY3
XR3hf1z/pTX3Sve3oj/d/tEL5vSJZ/myHAKYCoW3hXuoCtWbjAp9fIcpb8BE26IcsJJ+WBpEvvet
BjhniocRaQ3QqXUe+LQsl4WTCcGTfK1msjCKjO8p59ZA4Iz0noP3rOv+ZtBKRV05ECo0KYc15vSl
US6psy8L1jeqNWUz7EerlGicLYbcXnMUefWHT2inq4c1nZwFpy/DeSAfwO2478eDOTFw9lTAJZah
SVMf1A+3937BYGXkTlfn2Wg11nhoBPQkExZQsWJVS5GtjNXpk55XcYXHl7ml/6B8P5zKUxP0G/df
8+wcyqc1lp3rD0tblXE6eZclTtVgoCRqdYh5zUc7JD4PeDB62tY+gbN0z/44YR3yLVt7zV7u3Stx
7IWF7KsN4JB3aOGFDVQW2dQx3bXKvKMTiyoU5wHPj0kT6vq4n5gVWRx03fTH7R1bXNfLL/pifUVC
mKrEmC54nObQCLKQRGoUR7BAD2UAf61QvuByVCkc0PShy/IJpuHGFkiwwjqluMhWsj5XmQ+RjZSh
PT1Iv52xGcZDZwglBVpFB79v06dHaB/QaAZrUo4ozUx/CksZw77v7GiMmy5UJ9MNTKsewrSm/clI
zSqyS5rjvxXW5aU8bJlK+VFPDDBqMVZBw0ovcIAMFuiiV8Ala1Xp2vvzerqfAAf//5tBeG71jYnN
6MPJ51EVOdt4122LIN/jUt7mfhMMwQgJyS5ydnxTbYc1A7x6cpG2kR406uzOeuUibVMXnvJa3Q+n
/EWPpnMe2XtQa+/Tp35YueyvmxzGkhxeR3tqiRJt/mSb7vpn9ZQ9EVic8+rsyjPiz2R727aX5nRx
uF9MW4cSk+ZSzIlmedAnfDPEq6XAq74Uc7j8/cu3B0iETE6CbydHwPS31is4h3fx3jmmkRrWURcB
6H12g9sTuXp2MNjl718Gs0AYUMXJhRchPSnauyChSP7c/vRVqRbk0WTkmomqDJ9nnEsLsqzOw/hK
H9gd2TtbwK/92k9AxHW273qIe6pB/qttPBIq++YZF+GKOXy2hf3H9+EXSOYwq6BMRyUF8ZPXBn0A
bgTvtYggUOednzePUep9FCE/j972+Ot9CjQfjkn13u8vtcPL+x4I0U0aKgGa7P3ba7JgNxfJp6/L
ndslCNyaBilkehT9b71ai+eupyswVclqWN4pTkMwVWXXbNAf4Fm7EvVcxf+L2AjXWbtxkCzIA4Bw
4HjVFe+4uMKS/ai8m0DTCLcy+HPYbXJPOVoXZ49/T5vJH3wwtPtZBDVqz/XQTryxAujGYgMaT/MK
1NPBJryDrsRv9y27I78puIknz/LBW7+y4teLaViYy1Z8sfDEjMWol/iFAhaAVqoDD0uo5YrNgDVJ
j/G22hAkUiDxAnVZgEJvb/TCIXalW7eu7MxR1A4bne9H5ZA2jqcBKQ7V3tvfXzIk6W5tFWJOiBXH
QyZ+0Xarr7Fdfb6Lrh0Z6TLNaKcrc44P97/jHyjUeBdbMoLuLt3R7RtI6z2QkENvuAvGf8b+sln7
4Zh51WmNwejzQXrtF0g3FfjzeU4d/AILY4NyeQPxSJT0wa+/o0d6tP06QO/nSQ0z3FPZRgkoEvFG
1Iadz36uHVTjMt8rv0ImCB3smoPkGA+k4WHaDNvqTPf9cQ40OJECBtQf3I31qEd6VO2491753E/2
7ak8V/vmrO+4b91bwe2t/gRlXPspkheDGsKYNQoWxK6DEf4rfrQRTV1ygu2u2uU4WW/KG+285A5c
aB54uA7Kc71bG964mNS14SWfJXqOpy2/WERg+q+dN3yKBTvb5E92H++s3pvujMN4SF9oCDqCY/9u
hiwoQxAwYnfAPLXRPSVY25frQBnEMZKfG7P5QsGH44yStnJunyuQuv8k9/ZLjMD92JzB5Puhrbw5
lsIJmZ5NcWcXoR4Gm8/2E79XPtjJ9qvNFFp7/YhdXkEBXn8YYFKSj9J7cyiIdjG2fXXk9/XdsC23
9iMW9MnezgDhWL7qZRsolkXT9yIYR3JQY0YajQjsap7WIJ5T/bEcV1zugu+TyUonUOBXePxgiwzd
G8nGsF7HCirMYLtaORELUYsjOSnVFlwlAteoCKGKDOFu/cGK6l18x3bGoX4B0f7vwgrNcwOV5PYj
P5kex2XOT8lf49ftn3B1jhb+9f+3SmvQQlABik8VhWconfSNP01Q9xt+3P7+5XD959Dh85JFdGXF
Gu4W8V434zaI1QFS4R2iBuhJOUlYFUC73R7o6lJiIMkOIOTS1OpgFns1g6yOPbFnEFn9cQtnVSxm
YSbSTZVOWmG2SVnsndzd2ozdE5N+J+OP3y6ZQeoMOUOvY4xW7/El1lv9TkxAhqC0jRhS8LU05tJe
SxdSKlQoppIy3rv2uDHn535Mttr0Emsft7fg6l2OrZYeSKK18z4beLwf8zdwD3j98C2Wa3xZujl6
bSiGERpKe1f7W9AHt/yhmSvF+AUDlQu/VUZi3rh1vCflH4KuEQWdvKqzNbL0jucr/ndpYS4b8iV0
M4aUZR0UXPYgGg/cTPNJumb2V9PvWBnp/Oqa3VRx12fQs5oAdiNCUw/EnuJd7JLmyRwFOVIQpT4M
MejIIfDpsBWbXZqTdLA5hTyWRvsEREhlfaJGQiHaF8fhbVNaOM1y+SKFcquuiCnZQ6nWYxq5c9rX
bNAeb3/9k+ngileSixZjaRRVB0bGfSmYvned9J+uWFXI6SXjpzstdDPsrZVhtybd4UHfGe9TqdQb
9BbiTTVUZ0W1fc1wHye0uaAVJNYQ7pPHtBHHKkXzhg7yJlGBQ0uAjt02BDjZrcfcyV6tud87CRCp
QEYd6yz9y8gYTBrfTr0BCbBZnYG7QXrz9jwXVlGupldNVZI2c+L9bKsxGr2rB2g+1J7VrHFUXy/G
wPwkpygss7Fdi6T7RP/jQB3KFeB6YAPWRguTmJ1cs3tOWOeX8cp9tWR2kqvsW0EHuPl035D00Aws
jNV0xRMsHSXJPbpTNjmIlFOgARPfyNVfDKLao0UDrdA9U1E/CGFbCOF+b3Pk+jhUlgzo2hrQEOmV
nVbOIbhbg4ts8e29X1gouQYOkt+sZiY+nzs0tOoE94rx73uflgLpgfasRtNTCoW391b8HNS17PvC
DsiVb8UFE3wC8bG9nrvsScvtzPJjmsYtTkbnnl0FamVerqfdL7tXZjxGwYEY3J7TwjUgc6IIzVbr
VuAKbgVg+H1hgKZgio8QMzkZtdIEhhjWWuCXduby9y+3gWoB4JJlNXaGUa/MKsO34O6+aVVSGJRW
Q5Y6aFrak2zEaQQxRv+YiWqF9HdplaTjPqStwkhdXXRv8HCzIZnRstmrcoT5Agxiaqe9fm87pGPO
lbGtJ+SpI7Qn5vnfVCDTDPYVLYfAW9uv7PlV7SSEXXIpWetMQWINi2UJzlA3tpKgGfL5TgxudgcO
2sK/NDUFiQqU7FSaf4k5fzQKPJpo2k1Xg+itB6QXwkrGU0GGwsuhVuh9awHkinM1xZYxDDUWIHMB
2su76kGBHOHeUYAPRHGqe4onou5uD7ZgkXJtmSL1b4D6M9lrrDt1eRdB22jFYhauILnzJEVDktUW
+LRr1j4rH2fxp7Ctby6SdJJ0niVDpiFKaLKdPtteNw+Bpb1Q6G/W7rdS5DAS6UTZtm6nk1Ok+94Z
56cO8gEtQLKzGt1e+4Uj9Vnn+OINCrvMptbAhSbEQ0JTqLY+aA73TMMNquxbVVrMQTpODhD0haXP
cKzCfs55di4oFMq62TxVlvEEuPRKAmBpt6UrVHEAIrBzjFPp92mX+RZwS1CTXQkKL+HylahNbiVR
O8PJUt7g7jfbP8b8kfQQRcTGaOpa3WVpBOmdwRq76/VpvEQXIiIJlKmBqByR6IVm27e2+z8Y/HwU
RjfG6Z50fbPFLjsvzZihqFloxvMUo0vMI5yvBbpL87n8/YtxxUVaVJkNf93R6pgUPHKH+t0A0w4b
82+BmPB2vdjClzHcbM7detaUaOZCBYis7bOzMWlpeHvBFnzTZ/7sy+ctHR3wiT4okZnkf7V4fE3V
4pvPys902Zdvm2meOKpl08g2sreM0N/DRczVHR6/99Ol29IoITky64RGlTsHeq4dQMS/8umFgyYj
SJpkJMLWTRpx0wogLBCY4+S7lbG9/cuX7EY6xzo4PdKeOViY2DnFvAvNHMQfSuk+gXtrTfNpYQ4y
dGSsFUuYQKJFtP0o3M4r67M6/749gaVvSwe5LDpHKUeVRogTVT8unR7StqV5RiWDrhjm0hAXh/7F
eDJQYrt4fCiRSK0on0WAZqcHN3VX7oXrrY2WJQNFiGInGgDvBvJNBj9P3ZRHemmZYY0HF7ilMHBD
Y+H348SCeSwMxKuT/UuttQIy0S2YpTUlN3Yj9EUO6IlXo4HYziEfq7zwMjchKx7/+vE05aJ4Z1QT
HXJwfbY1kJ6NTgqvMPSX27t42a3/OnxTroK7HevKhFt8z6hthxb0MzZFaqpRpirtWU1qEc6dcGI/
yfgadPj6kJaMoXFG2qQZpcne1MmRpyr6s9r6DZSJvwsa349actex6eH29JYsSApfBlKyoaAjUijs
LU75ri7MUFFX4ApLH5fCljGeppZkbrzH9mQBFCvFfoS+8dbWTON7D2ZV8m9z2xngD4mVKNeMSItV
xUvU9gMD7E3X+DW05U5Mw1ZP1ri9F7ySjI8ZamEVUB2h0Sh2M0W4V70Z7Cfp1xoxl5ZM8nqNS3oK
NRAaFbmDuJvlEO3j+8Yt3m/v9/VQz5RxBKkzx5Zl4z5g5kj21mCUD0o/IN1fmvFu6EjlFVAjX/Ef
SwdTmkxKiabnjIHPv+keKkd9sGZ37Z1+faFMubGIuMnomK6GF/hggOdq8hAj+aO5FtYvfV5y3hVU
Kw1R2PzQlo1vFa/UVoDrXntZLX1d8ttIgTfM6RR73+nJHXWGszNBUHuMV67O6zkMSGP+/7XASkMR
1EHBw9DFY8qcAn1dxoM6iXtVz95zNt/HxvBuauiEvW1V10+FKUMxyFzF7tSUSlTiJDwSE2phWpba
qQdaYT2AqMOags3CwsnIDDfuWpFWOmKOIo1IgQ5uksS/7NrdfG8il3G/XKhzOVlqY2g0gupSBOb+
1wT6SD5klTPPpP1ah9HScklOt9fyMctdFEEc5ykpX8e2CzkBWLD45iwkv1uN1G37FqWKhvb+3O5A
T3TXoJunq8yVk/2ZwrtyLcqiqATJEaMGl9x+8F/jQ/NI93aY25B292ntmejzK7dJWICB0IeY+X7e
uX7va3712Nyrz+5fVAV+XrLYgdjzfT/67KnaTgf159obaiEnDD/w//uYqUaCdnw8cRTHBkCUQnS9
MNPu92Tr7Ic7s+IMLoruNy9jrUfjSe2g64o1Ky1VC0YqV7rVQdSKWnEaKeajRk5q9dxaaxih69GI
XNyeROvyOYflQJs98S2nz37HZCA/vmX9ch27N5PZEeZEoxIy9V7LaenN83xHh+RjnpNvhcWmXNEu
wGbDTLXCDcd08ZIM8/wztgqlhT5R6q7ccks7IG0/KXU+NvXkRKRPd27z03Ev/ZRrOL+F4yvDP00V
ggvIAZAoH6ZdanQfY93+cA32ZIq1Ru+FCci6vYOdiJ52SG9rUBAhpgJ5+3uQ2u9u7/NnYufK6ZUB
OXgUZv08j2DfLia18EG553hc6ya0jFgx6MP6efJLioYaOlEeMVewUwpSi53GkuYlVwfLV0hX70u1
6O7HnkM9BtT0gCfEvd+QFnoQevpR4dSFEORLDtPQ5iuebSGikAURQeCHQk+M0Lhk5kdcgMnFdfn9
7VVZWHNZB7HqTK03M2TyzAqSvBApc5rnLp/8219fMprL37/cLF0Gs6lqS4lAovqht9zZjWUrzoiR
8jc6l3Zwe5iFBZJ1CuvGmPU2oWwPKLRxijXh7iooW60s/0JgIcNp09KCWpKiw2fbUyvQe5uxEx63
YC9i9RgwyI55ZWIVb23HJ1+1qmHlhbcQtcrI2lZ0qpkVDdmDyEA9qMoEKjya6L+UjI27THRjZFeD
ujLJpcGk21nrh6GsgSDaD8SNqsIGIVOgDenGNqBIRFaO4NI+SVc050NNKclASQNZwxMbL2pMwuIr
1/OCsdnSq0iZe3TBKbV6GEt1k1Yfav80o5nEzcWKNS+tkeRg0aQ5Nt1ozQc2sQ3LERu7s8dEsa9L
AJS1lffj1VFAHnD5+5czkyQzNGNi9D8VeDYYjPtN43pZfp8JB8oxa/SW17McGEY6miqJlZZcAOgi
mF/T9/hO36c7HmoH5c7eKKcyiu+TR3HH93TlFl/CqJGLC/oyMdDRDY4tgBSnbwJBMopKz9ZP9lC+
0F+QAARgelOHE9mCP/4Y/+52a++xJUCqTJFnm8icEdA4AsMNbXN6HsM2GDYiMoILJjT3h3AIkrvq
Xx6hpeXd3fNHHXRPF7DctyoZWGvJ7tnscE5KbCnIZl4Zi+9onqycW+PqmcK3Jas3kni2IcuJ5ohN
vbE8FQj1ZjucGiCkRfD2nABqWoTWR7nNT07ADw1A6kCle+JvsckOfIP/3Lj3xelb3ZL4OdIZAbiS
sEnvgPVEV4CHfoHc00FTPFCyve3rL9byn1scA0jP61iZWZm3IDSpp/dh3KvO7yRbOXlLOFmZZa8o
LcLtDBYKJd2NctYC61BB5MANs/O4I0EF0LC2n2Ac/DTt2JnsBFg8vjUtmX0PYkqOqEds40AcT1Ff
mPJeTt8pBRJX5twz5rbtyHCBU2pGEGeJR6veZ2Druv3TlxC1Mt9eOuhxVs747aC9eBXP5g/1VDxB
7jFsf6R/7B9T4mm/bg+14Btl0ORFDYZAoRZOi6ZBGle+WYDgLn6zoVvAEnclvWZebOmKjcnYSZvp
dNBV2MGr7r9pXhY8v51yD2D200e6Dz9KL0y9xyRAY0Thjb67JWi4U71/CXo/Mu/f4cdD4f+4PeGF
0y2DK0GE6zhuByaZtMzgvEi9GUxl5b2w1PHxHyouxSrmdMLHy035zygA4PXS2Jteqif70X3jd00E
8jBw31kP477fAAhwyL53iGXc5aQ6Ca9r7KNVoZUHQdVoPEz6mhbj0k0jk1JRmhFLg4rtgb4gItt0
p3SfnVHuOCou2nJAKrRVj3rAAYaGIvf0eHurFhyTDMK0pskhRom2X6gK6/FzSqnXr8UE1/kJiSvj
MKtU6ZViwoL1oXLuj9YhfWAvznHc1/fYo316BqnXd4I0DCXFH2NcFXNmXRbPrfxBR7tP/uf2Cl0N
pPFlKeSola4b8+IyifSRl++mcp9C6qIdrE0O+EbH/65Krl+nAMVQUqxRZFUvahtDjWfjPO2ryPVm
HNbeV8+gE/x9ez7XEy4Y5XJqv0Q07pDqTTNhy6uqBw3DnV5bXqpRgPCQlp/Rmpsmu4yznVtUwe0h
l4xMiiQsrlhumWPEJjlVxrulnebh+fanr4s6YDZSJDE7A+tn7UIVhnNZVF5DXif6u9JbL6emX+sf
RdL41P3dzCsnZnH9pGDBGNBe3tNxPOhQe6dc8foe5LaQQLG00ssUZWfmmucm762trdxVS+snRQ8K
MrNFyeDyNDP2qPGTKefSeLm9gJddv3JryLhC7iia7trYG6gVZb6Zt0+NUqw805e+LSW3Y1GD6V7n
TmRB1IKz8VUxspVrYOnT0nmfjKmo8Cq3I7cCEaXGnebO0gy28sM/80PXVkU69NQBaUCv6XYEXT/t
OClmBw2dTPFnUkLorXaSv50yqaFjjg6ETqn6k4GfMuyKSjkroxY/x8Aa5Z491makJ028aUzanGfF
AOOMYib4n1oequAHDONJy31m58Zjw8f0Fewu9LGlmn2o+XgBMSTVXW6nYqO6jRYUJBZIdatqoEAv
LZwAaPXTjKcb2tH8Z9s66j7XXHfX1LV6j9WPn8e87zZtkdpQMnbTGTnCuvVKFenmsVL3TeqQiKW5
+tOq6hmBQDfUb1bGktI3+9h9LBpjuiNNkW17dBycprnO7m2h6s9Kocz+pOJNkKFEkQda4hBvNhzT
9M0mUwLBByUY5rreYf3QJAblgz5MRUUQ8LAuvZ9syG96hgPGEPDAQGDBYsnw1qK3GK8dZpphObqa
7mtFMR8nu2wfwL453g1QGw2TURWvt01/IS6TQZxj1egKdgg2ZM4Bywqfdb8ICA0z63nOzeD2IAtn
9/MF9MXbkpzyuGeuE4l+QKRJCnFvQP7Dc7LSXbn7luYhuVc0VuWIlTU3oqS1w5okzU6ts2w7OmXn
G9QYw4SJcXt7PkvNYZ/9cl8mlM8goJ4VZkdJqfUFmOEdErRWP55VktKIDEI/VB1HH3E6oc+5H9HV
0dQDB9tl49AfqZhN0+sdJ195JlxO5LWTKnlj3R4sNbYLGjVl1vtFyUEPRuNX8Lbt6pytMZkvuRvJ
AzdtmXUuiN4Adcw3ejtGuZGt+JoFA5GbC2wTKiNTmiCTP4EnArlaL+6Nv5VjrWzYwgL9B7VK5qas
xsKJYqCUQXlpHXIuHvqq84cqWXl7LM3hYplfbKKwKWtS4tgRyP42QqOePnY7bVyD/ixNQfLGbRmj
4VopadRxN30Yurz8UXQElIt6pT7as2qvbMXCLsvoU2ICJaUUrhsZJb9nsbXV6VoWbmmFLkN+WaHe
1q200UYnAnq22iJcveTgibHtVWeN6+Jyq145CTLytJhJXNe54+KGGGrX45liHrVsKKHWXiqBCQYP
CjblvN+XA1/TF1raGSn6IuosrHJS7EhDsEUziIGgSKfmplcpP1b8zdLKSQe8VyxuopcO+d0eZEe5
w9GLPBQGKJYqIJto2Wnb3LYDYEm91B2RR6qhqsLVrO19xbadHPyWAoJrBtPGE5/Hb2WFiSNXlsYm
wceYqx6omNS7nNoscku1Wbk1lvZS8jfcAbc3t0on0u3mgeiu5iuU7Mq6/TnX82lC0cYX47xyDy6s
sAyUhRhlxq1EwEOoJCoEiB778VSjJef2Di59/jLHL6ZPDCt2OB7PEUPhqbX/kpj6JZpGb3994czK
CFnXrVnc5q4dQT/hNe3boGXTt4ArxP1kRP7yy60qK0u3pYAY2EnjWVp2aBMb3Oqm/Z3yMwa4LNmX
Aew2ttO5ACTKYJkPxWIvK1MPk1lZm6WVl5xOopa8ng0LnL1o0vUNtJCDtLEHIUZJvhneyJjYgvF2
nsHvE2WD8qAm/VshrIc21ldSZwv+RaZVaxtD6ZnNwL8/dq1PUZV7NMsBkoZx3b3azVyvXJILj3wZ
IJuWg0lSDrYwhwkASewPKFLVwaCiXcXibQD+w8kbhhFkRRWQ8Lctd2l3pDNuuwmDvBEil0oUpc/H
UfVzkaG9v4u/d7BlyGwiBqIl9ajBbDsP+tjehSe2MmL/WxOQ9RQzETeTPYv2kKskYFZreahnno2G
f9z+/sLRltnV1HhM66qr24OZA59q6VXsq073ePvjC6sv42X7KRGVo+v1IbZfG6DFesgIrnWxXy/a
E1eGhabEHdBhjuJaPzQsisUE4MyEMqifWzbfWNRsQuIo07+GTcpdNnezz6F5UHja0Cb3BunN+0kH
iZCfZwmgsoM7hIqp6F5VsP5cEnfq/Ni9uIvWHDTXF42DGxcvSX3NqS4cB5mxTUEXUTs7Fcj5nYJA
S6cPZ20KKec7zYJGE2Dwf2hMf029vbu9G0tpHJmuTVVcXmBZsGJlZ0NlgfJnZiRQNHcmtX50NdsC
p04HTv0AsgiKB64WvKEo+vU3SUfsFS/wiRS+EkLJENW2ELHpmHw+UHuYRg+S4TYB+2GTTgFtYsv0
Ml38mxwj/4CEfQNOEFtDG7Ar6NEaph5NRWL09EHtN2Nhd3unGv86rrBPgy1GyB8ppleSBGLGTGtP
w0jS91Eo+XuXQPBAsa3xLSbc9NLZ5pNXWB2kgafMHfy60Urd0y6cqCo2fU8orUGppnUbrlKCcLhl
P6BewI41up8DrWrzn6bK8l2fNKqXd/UAAfos3aD3DBRuqVuwLdPYz1bnUHJDGBPqVaVvweVp7UVX
qBtdNSufVYO7HTDxsEl16k9zJgLetKB80xvTV9FzHJhlyx9xvWSGpzNAkRmUnk68c91wUFQ9svKW
bUU+GeAvL4dDVjblA4gf8Two5yH2kWxCaaACAmHyIYbJq6iuJwV5wSZ9gNpDytHXoluax8derCQ+
r98ljow9HxMKIVe30w4ur576qoE3IemDypIn1/qWahoePFKsA0+AXjjAy6EbSigaj/JmkxqId26f
kiWfJYXCbeUqdTf27cG2ej0gZUU9iITVCLrVbxI4ybR/ZptDAEf04iDU6a116j3ySdxLm+lf5q4B
XxY2QgY2u73uVPHYiUOt/RLD4IES3tH+xbD928t0Wez/nmJHxtSClbCZK0LqAy8cJejhPcnY2r6a
2pBC3gHP8zzXazKlS3ORXr5Un/JBdZgT2a3jx1rmF+m5qO7SLl/zSQuTuQz8JUREqsVt867EHY7L
1TdTDoXtfssSsWVlh/oAyVZu2+vG5biXv38ZCJwWtB4dFB8EFy8kz3dIoYRWscaPvfR5KRZFGmjI
kMQbD3CfWWCzbI7+x9mVLEeqA8EvIkKAAHEFesX22GPPYl+I2QxiFwgQ+vqXPScPzzQRvjl8QK2l
SqWqrMyZNHQ/iHYLkP9+vMCWgCpp2HhSqwFq29o/pY1/4zvG7vqRWvn0ktdMNoTXIJSV4Mdm3u+8
qbPPZSm2clhrX7f+Xfq2MlwwhspLDp49g4MjMpP8Q5kZtkTX+uBCIchmm7GT5vcm8T73Psicuq1X
8NquLmJYaSZ69saui03+A1J0oTneQPJvw45XbGsJfWRl1mmr7mw404dsfGxLZKi9X8O4pXVwsdF3
/MQSoYiHhe5r3Uv4IXHh8ACXHyAuIDOyji03741u6xWzsr9LuKJFvRHNjrh5OtuOXFBGuAPbwCet
zWHhHmy3yBokImRcjakdTbYF8nnD52Gr0EcjsvyFlfW8v24EK351CZbGxoqxMX0zzpV4UKn0g8ZE
uqfUIAcz3CqyLfdX55tfr4+2NrPLYr7xR51lFiYtqBmThpMHf0j9qGTZC/Un8wgOrAuHQL9F57C2
QYsMumz5aNFMmjEj1m1CSpTC+2/Xp7FiIUsMdWMLZnQeDDC3h+Y4ZUyfAPczbn3IyG2EBWsrtQgL
mq5IQEswm7Ga1G3SzzywzPJUuAqqaNlnn7hb+YSVgZaY0tyWdWl2oouHEuRArDiUTRaJ3jn4qIa7
euMiWjlmSwRpLlEtGbuyi+2ZvjZybnaeqe4hRIZOD2g29QpZJN4YG05mZX+W6lZDwZMazItm3LTu
i5mBp7hogayzKP/Y7iy1rAj6qZFDYmY8QdqykZ9KoOgIrkA8J0KfFB/zA0sYqS4Uw8LZBCf4k5d0
UWYCwpbdaee597fEs9c2ZnHOsoRU+JhD4qHI0sDJDRFx6cSOMH+A/6oNRGaA1rSkD9ctZ8Uol7pX
uTQa0GT4XdyY+U0zsGPWDacPfXrZkZb2dTtk5WTGRaN3E7ioTKCIrn965dJaSlpZ3BS5tmHvdXNr
UB6VZhWQ6s/8IVU+ly2BtjWblM1rx4wpmeOUDY9VZf32s/lj8cISYDvO4ArJfAufl1ZozeJRFtlh
4OlHaMDw6y9W+MapN5mdI+obZCwT8Vx41udSdHrD0FaO5xIxa9ctRJ59JuJOu6Gh07Bg3ys6BXVf
7RL7tftQzxDmsLgsUCXKqkkgbEDd46kuXDNIcvUtRYlg4witHPwlOBYkWWQoRD/HfKg+2X51aFvn
x/XTufbphQmP0L7RKu3MOOmtLyrJb/zB2cChrjjSJcSV5DNaGR3cQrlA2oFCAGf6WSPZfP2Hr5jV
EuTajlnSej2a0zlytWYwgiHvOFXuGJdVQ46Zx6sN17ByipaQVqj45b1XzCTmBT2C/jDUClpBvOZj
kOeYFZQZAfzjW5jClQ1Zolx7wyMZmRIBXtc6qtDlOeut6sXaTC5L+cbW0Llaw5SRhGyM9gysUhsM
hvzKFGArtivCqTEIyjHtRinjb5nx/9H0/4g9KhB1DlPb4v3YGd1p7Ee1RwsQFVHBsvSQ+372pfW8
cf6sLUt/RmbTH0I81xSNislH8S5Hc2xkQvY8JHXZguSq7uewmyhrIq81h5MrM//Aert7qRClqWCG
pO5z7jE9BEBrJM3u+kF7/xg7SwIRy7YsnvGKxln+RbQ/KXUDlz9f//b7OwI80r87MuElX8spo3Ga
jZGni8BEPh49b5Nyjr3zw0xer4+zNgfr33GqIklSqEZSiKLfgNwxIJN9NEi30eGz8vVlWn7uvLKt
JKnxFs5RCzN2xAAxmVIbG7CySMvEPEEitK/cBD8etduhRzdv64U0fzFBiFKUEfHKDZfyvun9j7sB
D7/R5Th/sTfbiMqGm2ncEqBZW6LLkG9ML/H93nHNyY2HuYYgswjQ5BoI+Xh9e80VCKKzzJZb6KL1
PCN1YiHNNEqhgXifSKC6LhnJE2d0/j1VijzjXgJ9R+OjlhBM3Enua9PA7xkN+87KtAsWSacJlaWt
kHY+LkxJZ3Vo9agjCuBAHoDtUh9zjqsNR4jWe55l4L8GKP88G3526+VVHpU2rUENVaU/SsnnnenX
/YEXGns3Ncz97PhWvR/92g2M1hCPalTOvqOO2usZnJl8REw8Ed3sJKvlPhna4TRCFPjUz4UMOgR8
UccSQL3V5N2ZfVefLLSRhVXO9BmNB+UZird4Dc4JGBeLdojKSs6fSJcbf8pcfnWacXpWrUwPBhT4
wtlprH0yudWZzm6B7iQh2htj7lSUOeO47+Vs7xiajHfEU8OdJwcxhuDU8u6k2aILurNhrwPFz6+q
eiedhsbQCrxLyQt4OE+pwZMI3ZbOAQmWItKi1NBpctzkhpnp65CL9I5qlN+iwZ/6SA3a3kkXLSag
+0yiLBvoY40s30NWTNwMR2AaL6n2yf3RpyzdGfnIn0QBNovA7lw+B1D7UDu7yloSjaQ1w8qlKoIK
uxGOkpKA+kV1z7Iyd5HV0P1FntwvtlioVw7f/xgE5AgVYnCF2nHmjgw2yVGvQfnje5XzxI4MFIim
g1fjGYDWatAp123tf8lN37M2HMT7oQBdIn5TVzAytghRi3wK0+IXH8yg0XGWbWlTrw2wCJLKpi89
c4QHUpx+6mZ2B5KyP5WJc17P7sZV8P5Tmv5t4njjISyvQ7+cbSMvZ3920+9pwUOS9yGDfbb1h6Bx
IAf71wv1uncciChTQKPpTnAdpsSMckFDk28t1fuciC5d8oZmMh2dLvVobBoDPSE5wPcZ69KXGnBi
hH/J8GB06M+cu0mGqujYrgBTB5Tc/YycQWjfxiBosQNKev0lEWhHFm5RnQgILj94WS2uwqIx5Uhy
NsSensiRmoTFQhXWfm7EFmpszdkvjovR5zXNW6+JlT2aKMbKPEyh1hbm4GDaeNq8f1qcZVUGRKfK
ZVCTjU027kyv/KrcygktYfDQUqDdAv/pxkjvT+Z/pDOtx0TK0SgfW74kJ910/j10oW2A+pj+dv36
WjGvZXkGHL/e5DdyiIVlzFFBIWxHOyk/9xZlN3Ka5c/r47x/v9MlAQl8atbavdvGYgBV/pC2e1aw
LfGttUlc1u+N/TLX8OH5zDZGZfQemZff/QCtwslRh7wWW22JazNYhBHurBvX0HYbD2kegzrpxD4o
1AKCpX9/f5/hhkeiE58uxkc3T1QwWDVyuYlxpulYRB/bgoX1ecp2+TBTWHmTNQGqHBGb2OvHvr0w
Oz6Z0rQd3qKppLJ2jMtu7w29tZFPe1+P2KVLWofOQuHZr7QVo+TeFQAbSvqtQXvWH2UzfRS4wO9A
MT9+cmrnQqQifmnL9qIUb/cHg2sa9bW0/gBlL0Kjb5zHDu/KAA3k41NLDDeikJW+7ciE+KEuyB/f
GrzA9RDs9iQnp6Gb7NAAtgbMDpAuCKWlmyroZ4i86TQtNuxw5XQtyyu8LevKzIY+xlvt12j1t07C
jtf3xrtswv8fg3RZWgEMAEpuREOSRYk7MIyWqK30jZkFLdQsT5W0DIDE3OEVgFsoF5R20d+C/4C8
dHjlQ2HOAPEYeEd37ELqkJqyOJhg8np2ZI4GogKtD22X2efan5O92TYCKm5ge0eFlFbPUudVlPaW
Cm1EiKB9A9ebGCQKJCafDjqd28hoBry9igmte9wCej1pKoghyRFqXY6ggWxKFVMIL54pPMg9Q0rg
a1GgDFVPc/oJ7Kf2CQypZmTaNbRvQMDxxaZdHo4JCM1lgnI8k353ZHNXgBM0rW+LnCXH0kELCSFF
cWpsaMdYPne+FoJD/Mub0h3IGUR98BET7CYyg9Sz6Ye5DF3H977RoSMsLJpqyE9KMk/ixTgIBv7h
xg9MTr6aCpHp9X1bie3s/52JrB1kou0ZmoLlEAn0WR5mSVSErhXvNDidGfqUq8OYQVAxkVb7UI31
ljTw+5ccXVbJEsmmrvK9Ka7qV697Hqcs4ByCpxxapJmzETyuDXLx52/8tlVbaarlPMUmDtPOT+fp
kyN484Sn0q+5uSCoWgOKxNeXc83CFpcEkKO004mY4jTN0fHhDOYXsHFUG/b7/kMZuKR/p+LOE7Rg
C4/E7eQ9EOEfaQ6m7aT7PHn8IEv2OpN5YyJrq7a4LequTUTaAEhok/tZsWBsijBXdVCyb0VfbKSe
V67UZaWsA6MRRNIRSqqEPCtZ3c81PaeT0wROsQmSX4lvlhI69piafZFaI0qxXdBZX8bihK7pDfNZ
+/iiGi4cztI5b5NzSaDsTNFpZaNO5k4bn185TksAU9L6iUuzzgcVXU2hkcB2ltFWG4bxN+P4jste
QpeU3eRW1XE0GU4a3OmjC4pYUZpeVJbK/u6UJotAI6oOJe+snelMGoJ6eDIfDZ2kO2FPIHhLvjpB
QgOLXtSDbRqWr/lM0caVFPOunUVdBw5i/h1q+iwcUX7fl2mpDhboEj53vS0R5nTDTiU7dFeOd1Oq
60MmSwgZJQBIVvNYR6QzylMHIgXwH6IvN6xF235POTWfB17kDylznBu3MOipy6fiG/SMQcnvaCB2
y7pzDxZr+kCpoec7kIGSG7dXgFrr3h0eoNhan0YzHVHAcknyXcrR30MLw/ikm6TdoqtZ4RygS4RK
n6B9cLBd42yP9a5qC9QDqx0SI3sQehPD+eIl31KOtvU25t6X3BYB8MARczYMbMVhLMu3qkmyemq6
y/FUf0wionzgewDIDrUYnmjHQ8Pf0ulbcRjLGq6bjH4y2DAzPec7YWS7ugK3R/azMOegGv5cd68r
5rYs3QK7gaJDKZIzJYBiUhbORhHY/GOFWyRi/vWvFrMVGsuIcVYUec6yA0MuYlizPnJ21oJsPLhW
vN6ycGvart96LSbRGmcAgSOHP9nFGBlyiydxbZUWcfKQOZWDe47GVj78IFU3BVo698kl/f6xbVh4
vdLioLoHqXc8tDwQngisug/r9PH611cO7bJU60pqZCa4aM5MgiGxZFqfiiGLQUj+QuzpqTbGe6vv
Nq7UlbVaFm9JS5yy6F0N6m3/pmmKe6QPzmRqPjiXi7W8CT6o2VtTls46bjK1K3KoSqoyrAsNTVgS
Nn2LLPpW8WflrljWcY1WNHhP2Bre3Iic0QtLsZFVWvvyZe3eTAJ8fVAnIshcMeT5nKJ5TJytdpi1
T1/+/+bTeEE3uk4GEedV/80qvW8FstIbl+eKnS2rtj2hlsEl4ERgWyVInbRRBsTHUXWJs7Olur9+
WtcOkPXvDKwW/NO+4Ym4ykHwI6Ho+VCXfR8aanQ23lZri7SwZ4cZdt8kUx0jz/08CvNU+vPGp9d+
/cKSC2ZY3Tx4xrlpfxuWDNCzRaytt8XK715WcKkJvlZm12Cq0uhG7M+e3nLUKz97WbKVzqA63Rf+
GZnbFHIe0rl17Lr4nbZV9rGVWZZpwZDQ9h2Yjc+XsNGSZZTqr9ocP+ZBl1RERA3m5EES7Vx4kIW2
yyBDUbNl/seO/pJ/SORFXlqE+GfHKAO06qIi9NlOHkVmb/z+ta1d2K3t1WafgbsmTtGMcHBaY96L
jvKNx8fa1+1/bcq1/axtAOc910pHqesiznSsrczq2tlZGCwItNHRwhx2JkUfEOv7aJFg+0GwEgYt
GYMgwl22RZOxc3PRPELrh67krnXUqeQPLn/6kM9Z8gZJ1DATVL+8s5a6O1OemJfyUxPlZkU3sugr
W7BkCeLkouNkTeD9NT/V+rb6kO6CS5cEQbrnFLmXGugH1JTRzoMeUV/dQcBg465aCR6WrEBM92UC
CHFyTggkqBmtdnWSP06VPAxzvu8sG0F2taU3s1YLWTIFQfwJWSpmj/H4HQ+W7tn/5sjAqAL3xkbJ
LmjvyJN6eWwfUBTTGxHFX4Gnd15tS8qgqRdaz3baxW4vp10zNBSPM4QTAzh6reTceKr76tnKfy2b
ZH6hULvdoZnO+5wpNON2WT/sc4jV7wQEkLLAmwoUEw0uxKtQ9aWSWth/EovagZxEI0N/KuSnKoGm
QtCD25vEfmU6d9nsD8htwneNoWBjsgWDen/zwK35r90nTW9ChSub49EV+5q3eZTX7g818T60/eIB
WNTDMKqNk/KupTrQIPx3MDSZuTVjtnVGgM8OlZ85kW+bAjA4WKvrZvwJDdj+RpSwNtjFGb2Jc+x5
cIDXJDr28i8mEnqm+mXrF52n2JGtyty78Q4mtPDJXcc85JJr++xqu0ISoqd4uTMkJ4X/MiM7u+H6
14ZZbBKt5mKUejDPbVP/IDbUXjw2nsFj+7txrQ1k2aVe+b8zjqksfPQgzMEcQad9Li03aBoZjPN0
9O2XxvuiBPqlwVwz1NPGYO9eCBhsEV55dT6AuQRygUhNg3Kyol8d3T5B622LgH9tgEWQ5WgX/Mxd
3sZZVx8mnY0hOt1+CfkheKLjL311RssuT0uEKpQZ/hkQivyz10KV1KiHaeP8vnsdYIiLxb45v2lT
5v5smOQ8Dkkasrb7KfwtceOV5Vm67DHxEtNhvnUmLilOc9vWt0knh9Cvm34DhPquY8HPX9i6SMsy
HURPzu3gP8vaOjTNADl1gSWrXAn2+X6fyHmLvGvF2JceGuKXndOOhJxlTz+jBer3zL2f+UT2uvcf
LL6lpbY2zMLeQcPD+gIkH8AF22BqNQ59434VcjgWLQll2myJYL3fqYvVW1h8m4xc5dnsnpUSqAsc
qNcEvdeGY9fvuUdRnWgjK/Pu0ascyX4L3/4+Nx6GXTgB7RbcmUVhnbE1n5BuhG7f6I6Rsgh67mbu
PqUgOgis3ml/pjxTIPzwOpDBmWdB0JV3PdJaO/cL31B7IulsyxaomAk8qodA0I3rZ+3UL5wC61Q1
WBMVccOnV9cdP/k8CydvI3xbcdJLIMjsFEaK5LR1TvuK7/U0PmVjz4LU614bbfy6vjgrU1giQQqp
KIWoUxOj3vsZzK3PU9UeIcH6cP3za3O4nPs3PidHZFNwxpPzkE1AiBYB8FoISEqkEze82toEFm4B
RUwftPqmjHWBdn3X4DUombwxSsTgbHietSEu/38zCXzY6GyduGee5cMduB9ycIhWVZjYgHZdX6e1
IRZ+wEIXtR7tgZ5r+d12671E0X2wtlqN1r6+MH7mKi/vEtHGblpF0pqOdBaRlar9x378wsgnd5gF
pCfds63KXZrav0pWvjigjt8w4BXPby8MWIyTRuW9cM5l7j200EswPQNMZUYa25T+qim/gT/Z2OsV
h7zUJEelGZR7nSJxUXGovZljNFrmvcy9L3OrX1MmNwxjxSkt+cNmcDC3ie82MZ3sJ+pVD7q0NvzG
ym4vqcNao2EXzekmHvScXDIHJyZtErDO2crKrf34hVWTFNxMYELQsci7Q26Op8JKjx86S3+J1d/Y
Wt/NXFENZy2dPpjVccZLrABp7/Wvr5ykJVVYOqgWJQ2Cr/dDFfml/GrngG9ejK1EqFjjmAVTrz8W
lFoLoyalaninoKeQlkDHsRR1I3JG1/+GWazt88KqC1VNU1r2JO6wVDKLc4cFSfExO1gq1oL3IS0L
ryHxBG4jM31hozhkEFMC542kW2/vFWNbKtZ6XmtZk3SgfpjR+4G3d1MP5PPguUPUEriS0tx6la4F
Itbiqu6mkpn6UnXyrV/arHeuLZ+SuThm1XfoDp6M1D/4ZXJb2fyeCrmjudrosFjZpSVN1wgYUu0S
WKNLvHByWGh5WTg2aXT9RK9csH8lF97YCwg464Hag33OeELudOqLyISA5JGOhtqPtEsO18dZm8bC
5AsbZKCujyq27ftPqLV+obmXBimdNu6QFZeyJO2Sk1VP/eCIWIPu0M1fEn/D0a4t0GVCbxZI20PH
vdzo4swSzxU6eQ+s9G8t6DRElgKU/PryrJ2vZQOK8LnrVS3iKNMrwJNgGbtx6oxw9ml9VMRiJThR
Mvqpr/JkZ1WJG1gEDW4XWs1DCaGvLVW9lWVcdnnImaFTrEy6uBLjLVhZznm2JYW64juXHR6mpSdj
UPCdnLF7vEqfuUtAQZ3m39FWECmHglW04RtAvpXjtqRi0mVnQMantM/V7B8no25CQya3iIOfru/X
iudZ9vSA+cYH723foNema6KSq/SJAUF1hwc9P9Wt2e/aAqjQ64OtHcFFfFSYmcVTMptnNyVVhIrK
+GuoCTtjaDBK5bTeGGdlh/6+/d4c9WxALsrSdRNzAlURWYV9qgJzvChOTvsmR/oPVHLXp7SyP3+R
aG+GSgc8KEEiTOJm/GG6/sFAaN84WwjalQVbMqD5skynUuDrM0iTp64PfG8IxuSRg9HpQ79/SYKG
aBIdMBCXjefGB1+WV1e3o8j044zWnI1IZuWILdm4VNbbiQvSKDCBpSSoDNWHeQFIqdnfVFXR7rgo
f16fzNpIi0BgBqeJ4arSOo/JJ3/SEa8/eblCtyU6scrv18dY2fAlxxYHUofICvmQqTRfuNffZSPQ
eM2wJZm+tuWLGJ9Id+bl1MznDpn9rq7CbPw69daJVhv3wNoEFgGAqZy+m4qEx0Unb/ra/sansg4B
mBz311fofdfLlvxIVs/cJK86fbaQSqV5cXTUtLv+6fcX53/USDiTA3LPzDxXBXiAJ1CU9/fwXnvD
2MqRvH+E2FJfNGOSQB1L9rGi3XGS0wNtrFsLvOXplD0PVbeVh1ob5zLDN34DPeopaVIgjBPPCUvz
mwmKQAvShAkEEFm9ERiv7cTlCLwZxCl0VZUCZzVp5S+zSz6Bg3bjXnofaouM5mXMN9/2bHkJuSzk
BSt1rjx1QhB+KHOnj0ja3MEgwqwFpQf3JvS2qa2ywEr6ji2B/0k5Dz6xU+uc9fl9kSdHYxCRSx+5
UYa0agK08B7n0toTgW4AZ0vGcG0hFxeX0r4lZGbD6AVIKeT8OZVbrE/vC8JgIRcGn6R90TIN/BEj
pjhQ0uRndHCpHDjDKr8dUpWXga58IHBpDxhX6Gg6xoJJc5eAWr6CmFtuoGMPnX5fgdnsWDTnrgY4
dCzKC1bKyh+k7NoxYj5B0qMFdjysZTlvPO1WLHKJlOekSRpg4sm5pBZe1nfWJKCN/GDMG+727/Pg
/9UT0FP9e85GwP4KtE+qszHUXQSdFJglq637rs/SI4o1Q0SAuYHSKjTuoF7O67CuLLU3vaQ8JUj0
P1SSyp1dtujU9PQcdAap9p6HFrJJWtapBmvjxk/9+5x956cuISJWUabKHhKwbB3H/RwmB7LLwmoH
Wfo2mm5Rkol0eDPdtHfyrjzWD9a34lO6Lzdsfc0glzCSMc1kY/uX0YegKYP00iKwM9SuAVdn4LSB
9/u6D37//mBLLIkBxR0HHh60pv6dGCI33dVu9LFPL5xiXc6tGtHlH9d5GzZozU4NIyQfu7lx3P89
SUZlG17WeASKtv2DSiRAwmW6J0P1fP3Xr5nCpf73xiPWxPFrNSHOAW+xio0inU66GEB77bj9fWYY
2Uaid8UZLfEwZWfVDcuxAXLiX6uUhGzc4jdZm8JiAywfQhpjodBTw/07Lepw9Ioc1Kz+WVtbuY6V
87Ok4SqgKezXfm6eu1zuawdJACLZl743Ns7nyvIs+wr8vGZo9mvpeaTuY2PzQ0G3IP5rn17El+Bw
gm/pUVytMiVALzlad0Mj4VSuH6C1lVncMrxXRqpnVSEyyx8l8W7GfHrsnHwj8Fvb3MVFk2rSWLif
JzTHvIC5NaTzvZiyEIXuDRfEcNDf8X9LTnnoLaYjhFequHV+93UJTEUKAtefLrsxRvOI1Oj++jpZ
f7FB74y0bCWgwJan9gA6FVHRo619ZDBvBqvaO3QORM1DdLib2U0tnm2Iy5S/Wp2jF0ftmDACW4tj
kxwp94K6emqGKPHng82eADI7VOpbwZudYm00im/5mJ19iJHY9NB3DugVHhMQqLjIarA+6MofmTiD
phNyHYeWtJFTBWYm95j/PYgocQlBy0mKIDHrYLbR/Xg30iMXwTASpNzSYBRdABAFGsq+NYSECf5M
vro9QD5RI15zctcSE59+kHisVtVe072uz+A6OE7FznOOCSqUbHya0len0Q+eqUMnBWNQetQplGx6
CJ77N4ls9+P02rK9qaZ9DioHQn839BWCU2gagcZcWUb+zCLQ1GbiS1VNX+usAidwpNQzmHgLfsvF
jGb8qJ2SMG13AJZM5VnNl/TwV6KPBX8qGhCxpM/ia2YgAgGbawSalsbuA6PrwBRohKrsgxFQHfBa
Ho2kDcDPFLng/2RHOohAUxLmejeQx9IqwzmBMnf1W9hRO5NAoDeuekzRajE7N6S6ra1HC9qlF/Vu
Iw0848Cnbi/FbdK0cefJkKgfVm7ui1SAquGhZRfR4DSocg+7toeYLvK16RTY1qEjKhRpzN1Tw9Gw
bUcIIXgTIVCNSrlzUQ4221tErRagDU16P49mUBVQZaFi16F6MJRVKOguy6Yg18Fg/uyd28519wYu
3IuWEIgqogECsmAv3uPNEJj5l7Z9AictxB+nqM3KyNR1KDhHejf05mda7Xlt7Gg/hh2iKHEjui6o
pptEvRiNHWQgKbZ2DRo9qN4rKOtO5ZcpA4PuI2wZvD5TUBFcwwFkapJs3wG+bqgXNt2DLyQoqRmy
CVVle0ImcQp6pcE0cCshAVDetr9peSiLIPtuD0Htv7bGH5P/QTV6cuJEjFGOrunr5rry1HEu3vTN
vSianCuZVxKIX/0TCitP4ESfQgrKzXHuHri5Ja244p2XHUA9ZNQKQFNkrFLa7SSpqvvaFvZGYnPt
64s4tKdCMNA4weUMU37MBEkit2y3CMRXXP+yt8VIhjLvUw8NJ+5vUBFgL8vISbLo+g6sff3y/zc7
oLIy07blFPEwZKrAUU7aA9r5KiRG6RZu532UE1t2swBqR0tcLjLu0ibfp6aHrktztJ9Tmzd3Uvr8
LPBoQk8kqeSj4SbG5+tzW417F5cyXjg24ByGdc4LzdNIu6NfBHUik0Cj//KINKD+QW27+J4NlhHZ
Wd/BIkS11Un//ummS9q2opkJco0AaqjZVYFj+8+Z34TzmBzQBpWVKtkIDtbGWUzT6cD/PYDI98xl
+Y2X43lgbuxPbN+rFLJO+sv15Xz/mNMleVvGO8/RdWqfByTPg9QsDnhXbWzV2rcXAYhfdNM4uS1K
GyN8GmlTqFN4prnRHvb+IadLAreKZyxpCrxEealvSTNGoAD/lBhbFrry45ePO9cwWYNwnoMpJN1r
yeLOMjYC+pVfvny5EYJCtYRS9bmT9Ze2m8Kus28TtsV7uWIhdPliKxy3KrzMmc54nnaBnY8Hv7Zf
tVfVYFqt7yRBD3va+gTkcGxvZMZGamDlxC4xqRAcE6JOtDrDw7vUCbL20aTfG6sLwC50uH5c//JG
/j8SpMvH0NwSj879TOBdQAu9QzSgkSD3i7BN9PSpT+by1cn6Gow+F26LgYxHhCDOTTkN6gkldT8s
/VqfIVHkB143yAgNWc6xUGP6Y0KT0E7XhnnKCbEeem7yvYCCw5GVqpdBX6MvMxlG+yH1nAwcBwWk
FHVp7k2BKhBYFo2dtE03stCDej91CS5xJvJj6/GddOpfc+Yr0JMzBBgcyokB890OQgWZnx/AHlN9
Ty1FDrkFFSghSwhzaqGSmI5T+o2w3j+WwjejYSj13hNzEnkemRFXNO7BT4T7uZa2982CPEDIwSIQ
iAl8DFzm4gD+mHzncZOd2pKN0Wzpvg2JbxroIZrkrUFaHDyS0N3G7rz7IKBLMOpg9Xg6tgqCuSr9
0ntZjH7XRyWaO0XrjUfNmu0sHvVOP1egBlRZnIw0QtPuwezLEBI0Gzfnmu0s4aiQILTTMvWgiJBN
EUcUc9OkM5hvC3/v9eZJy/IOHCGvOYRqIrPkWyRRa7Zz8UJvbmxwGyrfTeASktqC7rZtgygHEZ2s
WBO4qM3vqwz81dd3aW2sxc3CNRTKoYI+xMlEf1azfahasJ0wE3iHpqydcK6T08ZIa7tl/TstbmSl
D8xoFncqLR+5U7dV6OVWdiCFsI9Vqod9j5Xc65w7fxhRyb5VXnrwiwJO0XSMp56O3X+cXVlznDjb
/UVUCUkIdAu9t5e2ndhObigndhA7YhGIX/+dnqu8fG53VW5malIZaNDCo/OcZZeUjbsjbafvqdbm
u3TRh82GfgqQFhkMJ2nUgATbGC6F8PTlJt0ggCRYW5vDpCTwshD2acMqYyZbjUmen5KBzmu/5XwH
XSCbQ4cZui0sIh7TFImdiKf0D3waWZgOQ7nhYm6OlDXkthTtUEZSA2YLBLCega8C31l1CS3vMsdN
jrPnp7tgnvLVkM6Ao2FKt7NnttlQwryhmHBigFxzAhNG1CecNvmGT4XeQJD6I0NI+I6zuH6Ns6Le
jgyZpmDDQxk+tTDaHCuYhHBWHxBTblYE36aQJTAr7achuVdgJa25DjoEoeGk6Uxxsxlkek0bfeFD
uGRPd9B/q5gW6TF15X3rkxPpzZX94tKlzzP0r1nfT+e00bwfj0ViQka+myT9xysvgC3StG6dxGV6
HJBQNCqczyrDrwVJXfrZ59n+18+WceZOTXcGVuyxa6rVYK69kAvrZZl13RNFHcenoDQJ/ZCn6S7v
2X3cxP9WeCy50EXCkX+lsXmOhL+NfgIvQ/AzSN+pf9talqzn3lFUVI40xzpOHiajb+oM6XbIgfpe
lWm9FbD4uHKnS29qUVsS2yMVPONQVpvqRc/OrnboTiu6+3rnujTEi88MdUhHEtOqIylEt+nahq8Q
ZiOuNNM+R+b+n9OdqBABm9eeOtKhXZXDz6JCMPGIYKHpCjJ34e0syc3YuARVCtO/rv+Udb6xICrY
awp9/z+yyCdFGFusW5XXvaeREX0Qrm3ytYDPxcl0Mt71oqpO4LLVqPl9lW+mgOk/BegzZN/BreF9
RoZ7FfpcwjkYX6DmgyG36lUhqqnbTXMN4wKAfOmrHYLx51hzcpyqIM8RGo2WBjwpy5XTDCZMPFhl
hqYl/EQyx4c5HqU7H/aYQNpaegPDnOlUZbU49YGbHgtMyu8Ny6dNl7Pk5PMg2YwW+Q+aE+fV90j9
lsO/PxQ9kedOik1OVdxka2Om/lnBorOBJSpHU65L8+5O5jDF5NYvt6nb2jVkaHDDgL4Tu2Oa/Sg8
KtbTUMabuEEnKywcUW1T5Gwduc3tfVDk01Y6tvgYY3h1aOPaE4EB36EYkJnNdIGAHGT3HSvL+QNg
AeaGSAkuD3WWdDiD6PEuIwU9y3zaeeOOcbkRts/vHZDx12PCyxthhxpeNE6zBRqi/lDb0RtWtM8Z
Eo+3nbJ7CucqY3NYbELSscqcuVlBdqU2OgCciKyMcjXXwV3idzcibgAxkfmVTp5YFXCDrRskphhd
p7uRTC1CkT1zcGleb6zti6hAuOrGS+qbogRq1SblzlXIzEG4KbLB9qVHXdiuzu/16N0CTP/etUW6
YcJrw0yBkVrGMZxfkSGOqpw+lQjHDB0D9K3NuUJ6kDwhFDYPuS9fBS9/E9erNlXXcMjDKPoJNn1w
Cp+FblXaKEuqZ7Qa0lBBn0ByHynxcN5awR87xfHT4jbtxKApziViw+xvt2y2M20/+sT7gUTak580
iDMr+z1xpRc6SbqnlCO9SpIhosZ562UNlHvUM3y4RqzZWbBodguUEWh7r1Kl770SfmqJ05B7D4aS
IbeUrevU29ipvrdj1d5g0/2N6JZHPVQnWMLE4ODCZtZm9I0ZWLzW4EV3vH7MiPfWulSHri50ZLwK
SDLpycZWzP9D2uKeiSQFwjm2AFlahEzCmQXvOJUHGFzWoVFOFFsEWQsIElf1MDzpuUdcjK32jGDD
HAvjo8CUfyZ7RhuT+tGvnJ/oDkzYiPob4SVv0iseJ9ZEHe+/qyB5zgfvvZddEVrS3biV/z6RJAs9
0spIpT2uRuAaZgeyRWDMHFZBnEVgx93EtUpWLreg/aUwE6uF+zu3ZzrtOSaxRC4gPBTuVGX3Hs8f
HaBtsAF+MWWTRe7QbhItb8tiPhHb/KjK+bbjzhTWiTlUDIMc8PyGKTStgpzQNcwa25XxES2DQrYF
+MPvdKJ+wWfncRL0W5Pwfef5J9SdSLAk7FYYSBqy3EVrcJL7wfph29f3tNKPtJ9vRZEdmjjAEw52
l87BLfOnb1ozGCXIddy3t0Fmv9MMdQVpaBeWPDlwUT0k3QQhCU5qAKKLOX/v8S2JvK7e0EZD59OR
b7Cj/tNl7ms7dVC3i5xFDLx1MNby29av2x3x0bhAhCDy0kDoCHWLqPCB0nuSSOSUZ/NNG8thg2BF
kC8GtuK+eCoDf1WVVQtCRLzCnuauiz6Z1xkp30tV3lBwZDFV0ZsYSz8C+fIlKeNVHMuNPCPotdts
4xY6X0pPcIJ7rQeIpQLYxq1gnLvyeaKwXaOk5vU77OveWjVt89ajUQcAroA7so5nIG+tCG0vwPe1
aw8G6mHfj2NIinINvIyfuEfiKCubhypRYlXheIOjgN01Xv1bs+LXDA8jRHwPCJ3k7VvMXGid0UxI
WxdkUnd6y9xYY10m/hnQSNDRn6swIDGOs4m9l67aN9gpuMq8SOvZ3RVxDBFzHd+mjdwxAxsWtGrt
rV+hT1XQ/hQ39t5hEjGpRDw3DiZQWcnxpK0XWmpPDpG3REq8dQsNdv/UM/oz1w576kCZfCsrhvEB
tTHsKBJQ+aiP2qjfUz49xoJuM6jyGpxJYYwYvw6YIGFq9e2EDRJfkumPQ4pbkdDvo+uC3UHjrZU4
8I++s26Fd2xi8cjLqdy48P4KcVL4ntrSDXM9w/5eF+UmGN0fbuvcDims8oFcRKnnbgScT28oz+e1
m2LfRlDvuplxOh6H9l67c4t2VbJPOrlKk7oDRxYTMW/QkoJO6S2f5SGYnR9D694YHrzDufM0zXyP
DedXrhvMMRD2gqF9loP/g3BPr3k8bBXPvkvo26pqplseTDB8JMM9hMKIhc28PWsAJXqt3SEQh4aV
bs3WL8CVZBa5oYWFo3enjrN0FHpR8xvCrJ40kdlKW7Zv2+4ka03DOO1ewS/pMQoSecCleM3LeY+S
AtJvQ26IxKYnyEBWXpuPsL8qPliXBZFoYN6roGMMh0F+uC0MKnLh3ArYzOXBfBM48XvmWBQQpEPt
ngVPxlMPUOU+tB5+WxKDiteAG9tAah9lacGObdFI5Cr0/Wou4vsEsyXMoPZBN0f98gxHX6vDF94G
zhjh5SM1s5wfxgyNQDNUrzTl2TfHchB31HjflPwVAt2NQ82+xryaaJpjl9Yi7NwUs7oBzGNInsHp
sQrQX4pf+hYf1zYAZId43+9UtnfJWN8WGb5obf2ommLtGuBDZ/vBJoX9ufL8XV72OAd64s1PvW9+
P27LMkPSOLh5ESzQaNSmSRwGjbt2y/ixlAI0p3iOOEndMOmB3otCr7p2RuAlPD8j5nY10NuhhrU9
hVA/NjpCsM68weQB2dImL5PDoTwHddhItDb9+sGiuGg0fxdmeiwUomDN6PQRLM8rDHf7bc7UMWix
+AA8sLAwHCALPiRqhoS5D8qt9lwop2f23Cj3V83Fsenqp8pg+lSKoV057GgugMvJ7TQxFbUSoFc6
wXk0AbI1ot8Zxsl8hH2lgkMs/1Cwzg+Tgd0m9ZCEokUwr5sP5do09YRwclHcofHphiksHdfwoGZr
OqR3Vax/UytTdCvRZPNl2XwA8Bq9lR4T2GfmWZM+IUF+448CGFTfhcgfvPN8f6PK4YUp8aoLEOLT
eb41/fjSDPRJCzw+wgceXY5uhOHjd0j4fmQsHSNY265qMYKyFHQYqKxE35q2QwibxDcEetxWJYrg
mN1kQhxo26PYQJJRBHs9sRFuCSPcuPHgWe9WlX6oYjc/irzC5AjKbps4urmnPtweQtVhu+xzMEhi
DV/tsM+E87tigSphs1228aqt8N6VzYM4Ig6v78ls+gKJ0m32It0pTpA1B9eUrCHo43ZDSuZIoAoo
oxYl/ksw+MO0El6O+iAeVb212Vw+FJ4pb2HJkD7mfZXcAvapn5Tm5TZ3vPQRTUFXhimaBHFUOj4I
zzwn8lTMgX4xNGlukDwF7JWhYNmWDhtOSN0Y30WeyLMfEh10pFCJ7dzWbffgAid4Yy6IYUckcDVj
2JDYv2czNpqkaIpij1Dg0XtindNUEdjP3XMKW7FIz3BOQyocOAth32JOrFSPYK1VxUVWhkEcm99u
Nw93sZ5hIWlLMZ5m/NIXT/fy99enzUvHtQVaAfkjTztdoyFQeM9pjsOIrdIfE/qNq69vcAHyY+cb
/4VYVB4Z3TwtodfFgSijfG/98RHnlHtZpCunhfXj1/e5cGxm5z//6z4CUsGSc8CYo0se4O2/LTNy
zSLsc7YJOnj/e+3E127uAF078DMGZit5DomoUJi47k/MyIPV9rX2zBXo8tKQLJBLqtoA8S/peBj5
N8ygyCf3MvsnByiPL3Wd3AaEFHlSI7X2xItT2qPEnq8Fklz65Qvowlo1ux2YaQda56ssuWkcE1XF
P+XNeHwp32ywvBA3MVVHBoTtXeaFemE4DaShVWNw5d1fGOmlnKOAZ4pb5Uhh9l2+V2c6SU2TR6S5
3VQk/17h0w+VjL0ClXxuSYMnOv+Kv+ZsM8vS6XH8OZKHZn9fN9E9I6s9kpTu3R1MZopjuRcmRHr2
waowcj+exMtT/vSUbeP114vmwuP+98P+/gFsmKkY4LBRDTaa5w/YymscxIv4KT+nECCG/ev7XECd
lgpTqapC+ROtjgH9ZrG1IjPXqAL84mut8Us3WOwybg9Ip4a07NjL2wyU3JGfuTw1mFL/9gCL3UXV
liFgvsFI5br+E/hAKvok7e8R7W2gq3euJbNdeo7FThMoikDKukBCQvXDSOeO4es+5D9Hq1++fpAL
S3SpMY29rpg9NVfIIiQ7WFWjhmvBUjAUzu1f3+FzcyfM6gU+2sPdqOnzCZKoycQHRdsyCihB2wCf
5jvfV7ANk8JZtcUEAjkiIDqVOZsh18ka2mwL7ta5IoGNezQFSCbOoRu744p3V75Hl17AYo8CvOoP
JhnLoyH8j8BsD7nw30d/ePz68S9c/7/u3l9LCsVZSUE3AI5eKfOmgS88pQ0t1rqb1ebrW7D/mACf
oKBLgauDhlSOgFlkj2dD+dQyIe7GONMIlowtYsNKM0Li0fZs28ERCCyceuw2FaXyB1q79KmHAV2D
gq41hx4Sh/v6XCONUsd85SKG/i0RpG5WA5/RGlGK5OhBQrKzG7Wm32svJ1UE2qu+G2c9R33VTk9N
x22/kibBwUfSpu+ipiNKRENphl2BgHcVytIzjwxHwYdG+lWU+RDKo8a0mBcBjgHdqleuLEPdkXTT
wI1w4/CqiRgMtH5iwgY/UzmUz6byupcCT/4ey6Z+brHwnlu4AEJ4BzI3xFcSWGVz1q8hF2WtEqc8
MM/RN8HkN0diM+/OB1v3Brl4ZRBSOmQTguSMD3QBffKwapHksfI8CT9mPRJUD3k/2N/aY/mh82r4
j1rT3cCMGZZhtSgUTpSqaHaMOtM+iBV5TAdlvxU+dVe0DdKdDOQrYgw0gs5z81G5qrmtey63QC+m
U5nPT34hXkZmzQHJRjKczqeSSuGMTBLmwCpi2BOJmwxzTFexANU0xovAfxYOYBkFNqhkbJPLtIjk
XJlNmdV3BfFQiMAJlI/OA+zc2rWQ4yNRPmqVkuDEkGTs1s29auXKeu/rqlmBA+iuminwof6CcTVx
yXm5xj+FQKC5ztwzq9UBjS8P+tB2Zb1GD7cNHdDn12B6vTgVWIyJ098qMTsg3wbFqufsbuaB3VaI
OQrLstWrBHAHCJqZhRta60f4f0xIYIG4Qu9y3AxaA59zgvfKNl44Dd5/D+h8zH0FHbzj82gEpwse
BT5gK+WFWQe3uNoHabIyHuxAbIsiYAQ6jqwun+1FGpwKbXowNJx4KwInWKvUfQc/p/yZ+So5oPIs
tk05JWOk2ym4Tx13fqIdhmZCishNiml6N1e83lUpN1tCko+s5GSb9Nkd/APvywaOBbV0HlSPNm/K
kxwwMASlNAHu13tJvk002lrQJvvbriMmDCrMm4B6sgDOPQZpmHkCzl8D5PZclhN+evmI+JVbDEcX
1YGtb+e2EcX50gjScJ6A0sGUoXS6k5+TIpQq4QckMzRtNJH4d67LBF0WAs+GwLFvhkyvnaOavS0C
+j2dSzShgU2BgTzJNbrvaLVj8XFk7rhNJHEkfnA8HGTJ2TmqB6Ft1RmQdfUg553ijhMWEkzkwcX+
a3k/77tp8sBXFS9VXmSrODUsRAraM6sToFfMJo+2BJrEpJ4PTICBy5Iy37ayRnwTsLGV9oqXDify
LUVFEKq0Lp4ybEFRaQT+ESg452HrCIsx/ah1/OjIutvRJkgjkBa90IfUGvZWSR25XvNsEYwqci12
cesO4SQcnAZpR0PPa/xba+FZgs4LAFKrp3ULk82DEL4m234uNUgVnh95oKjfTNrlz0zPGkDWUAAc
dMqHOmEcyA74wlXsy4Nf2nZTuW5YeejQ9KKDH3HZYAvJa27Osx/d8Vyb9DaAQAqNoID/GtGoQu6i
yUE+dRX6/HW7BuG+uh1w5n6rGkAYVZEXB+Ub0AAgaJpvXVtmDx2fBoqQsgIEvz5xB6x5yrYVlGir
4Uwnd/zxz9mQMCIUz5wh4CPCNu5HlI/uJjA62LemdX7bQBb3RVPla9vG2WFEUwK9iAlgVZTZ1Hvi
Y1tUO6SYmLu0sEBsarTH7seiz54mlzagF8u83qZ9EK9YM6vnfnL8taqLHmxDuMphN+q3Pcd4MjE5
H51x3Doa5lF1oW4oQOaZpqFDKNsZz3feOqEmIGloRnwr4fAlQsMnrqKqC/odE27RrFXQocvl1k51
U3eCbHgLgQsCNMAqlgjZObFeAKRhvvCTCMqCJgPxakR694jTRgssN2H36DnKn8ijc399/ZG9cJ5c
mjwAH2y7Ft2Po66mB5ijoMFlrxCJLqi3+H+V0181giqM9PoBdb94aG/SHaJNok0X7rGefgh8w1fs
YT74B2dbrZ/UYQcaSf4yXfEYuVSenAvPv25daXRMayMQSelOoe8fmuqu5NdKv0sXP//5Xxe3WduV
s8L5b5joY8eGVyRxIXZW/Pl6SD7n/fKl30Pcd4KTBJyYCTI7HXtRkLO7cSw30gNUbvoHO0CGKP6J
hc2XdgWO2yBrqMab6lvkENp2Ruey4MGVGu7Cyes/T4u/XlUAE5ZaKbc5ujGy7gUJZXIaXXaKbbMu
Ztg62HL79Vu7cKelsB9eHKIBc686xoV+HE1+z3PnGafcddnmcOevdproK7XveRJ9UpYuFf7aOGkw
VkAudI2Kz/vOEHFRjAV2p/nK4eLSHRbt/3S2SOCCgPlAy9GPklgjers0ByOn70EyXeMdXcCsyPnu
fw2OMrps0qSwB9k2YYYPQKHDpknQXv+dtvHu63G59CiLxeJ23kz4GE+Hrg0ODOhpSxFUZ+oDZDZX
pvClWyxOrYEWEGlOHhLRqixqcrVG436FlLSwNB9fP4R7Yckv81UzF9ioLlMYIr2yV303f8sP0Pvg
4ze8Tm/d/UFCdRKSK74+FzYAQv93XFDwZrR1CRTzMcDdkDCOQpCAMrtLKz/b2EblW+ZIkI0LNv53
5pqGK3v2hc8BWRxqgzqd0pFo/1CyYZ8Ktospffv6HV6abYsTqZswypUcz1Z3r/mx7H5WaPM3xbHr
T1/f4PMxglnQ/742S2ECiRg24PeVxbe5+qDGzcNE/5sRKVvGFMZ94ZUZauGDMD/NgBDZPq3Fbqbe
cIXe/fm4s6VTwgzVZprGHXwkZsffmsFtH5mjq4dmSBBr3oAt7dCagoNoB7AW5T9l8nko2/73vQln
DAiYt8XRmUEZbRmAP52CNvL1qHy+L7Nl6GIrnaKv+0YcYt5EPNGRrTt8xSy0JAoH3y70xTWK7+f7
AJOLrSYRkwrAflEQFCA1tQCTaU1A+wxn8DwOohfjr68f6dJEW7ywKkXyms34hAMtzpT5GLbBsEaq
4RUU8dLlF+AYTC1H2VQAgJs8/TMR57WZqicq2tXXv/7SLFvsLikdeOkQrRCnraKijw8By09jP23B
O3hIy2xdJe1Wx+LKsr80KIsdJc7ydKSWgHcN00MLC9ahTiIJOf0suiuf/s83LbaUoSfg+hVOCYMX
v7bo2fX+pqmHaxFeF7b+/5eAZwNshV7CUCAZVW50GuQHrcYeZwc/wMgz9w/ad2mBPndKWQjWGSrO
0RLJVq1I2pceZ+k9Y+eToa/5K+UcrdSvR/LC0gqWEyUbJmWYUx0LRTdjhcx1dDVbpaKpdvf4us7Q
Yf7bnRZzBrGHkjozGY5S9GtXNFAHQ7AJ/GDIm0PWBy9wkrhmSHJh+i8D2RC2V4p6xtd8iF/abjt3
j6CefP0YFybKUk7dGY8AiQN87qfFTZOQl0kDpvj62hd+9lJAPWWygoF76h3GXn3rU/NIUvXOzTWx
2gXZBFtqMeEa0QWlFcEBvFxz4wnQDdrgnBrkVXSl9JA+8RkczsA4zhouJnYNzwR9pYb7nI4KRv/5
of+qFDsnC7oucMAWFQNy0rGFQNNrqHgTCCZHR38yW9j8E5AYrX0vUkXWSR/3a1KabDPXnrfuhJyf
v37Rnw4ifsv5z//6LaZ3A9twiFJHG9/xrvsGsuuVaX7p0osFZaBBGIIWQeKjYOj4B5M9oeFCrnCS
L119sYjADS/bc8/gaMBgNM8tCDJfv5FPpx7eyGKL7SVLB6JxYULSozAEyPJ4pxGt/fXlP91mcPlF
4eb7iSXzjHynLttbILhQOIVobW1UOQFfhfdNceUFffqpEMFSGdQalxtxNsgtveSBWPBZQQdMoPII
fgfSu1JkXbrJ+Sn/mj5uTmWhGLTTQGiCyC87s3HSNll5ELBFZdcm/3ifxREOtOuUt5PGNJ2cn3Py
w2ZBmFK9D+ivr4fl0oOc//yvBzFO28OIeuiPXQyyCFpH8nWYhvyoujNjqSPXOkmX7rNY+2gBeFJq
rDeSapB7DBEmUrH0V04+xYde0GshAp8eEDD8i4XtFXCW0y6mcQJCShl4+0a+wDgvzMTvqis3X7+1
C4twKdDIjWDcqTsswopawNvuD2cG8+vri19YiEtxBpIWJoimOgbXP/LKmvYtn+xrSa6lxV26/GKd
GzKDqx1LegQg8Ae8cPCW7XDvVPYasHUhjjLgi6Vegmk6ISKHHTktyhtHp8h5RzLCqibIXi6omXZt
5va7JlHTvu7IeFKy9FdIfil/eoOjAYS5QBOkZP82Wkuf+qKDHRfOI+wY+Mm3vgLPUXjs+9eDdWFe
LxUcALpgBDMadrRT9tHF3TrO+SsMwX/7Pb8ioL50i8UeII0wPcpfdmRZ/8fNkmjIsYty8kNl8err
p7iwaNj51n/tAkPqzJNLGg/C+J81iMdo+m5V9duValOzKzvNhXm35DbJ3O00mq306Ff3FGR8pwOv
kF/Z9C89wGLVZ2esU4meHgsSPxg+PxSV86uSYm81ODvjvxmLi2BJbnLqPiC1F7NjIpohmg3isWJn
ME9fD8OlV0T/dxj6GrrlbBD86DcmSlS6sud/p/rKKF+6/GLlwytQDTx2OYyGAlAK8lLewE0gWXsO
4nm/foJLc3Wx9P0cjTtSxvxY5ejO+Xd+066I3Kn6Ckh3YZyXtKazJ25QpGV5nIPU2SRJY9Yc9FH4
wvRoj0zwEq79oP/HnXhJOWo7o+FXEfCjw5EFlHwkxc8Edjpfv6oL35AlnWhuJzhUuaqDZ0xeRVzO
8ogAumuHlAsDsSQRBcFEE7gX0iOspCZ0ypMPhNy/Np33Tsw1+/hL9zjPs792DYNW4ijBLzv2hdrx
vH5wjU8jMTCI/J1rtmSXbrJY2bAQgLOdbO1x9MSjTPoHYFuPYk4Pw3AtevTSpFoU7LR3YktF6R7z
BuoVEubZ1oXrQmo+/i3LFv2K/31TARdDl9XaPcfDp/thGPkE5ELSV/R9su9fz6cLq3vJJEr9QbiE
EX1sCluHkx+Q7Zj6L7osuisfokt3WCxuTCmn9uXoHlUwr9Tk742IN9q95uTxKaQkgiVPpxq9rE1y
ZMuKviXoWQLdAYh0gzL+NnfJDw9vMJQkexjqqxnDFw4ly76la87171DNR6R1tw/wepi2bTcBKRgC
v/8p+2Y+NVOHIwTCMIKPr8fp0j3Ps/CvVQNO2UR7jrRehMJA9tLL4CbpA/0Ki++sjkY0CNZCGVXB
e6yDU8TXN70wdEv3+jnoXOyOFAalMgg7jYMK9D982Hx99QsL6D/Q669Hcua5zx0G50OYWUAaWs3b
KZ7DtkOvnEFlMMN49usbXXqMxWaAjnbVYFeODy3M65AY9WHycosHu5Zyc+lBFjtBUklv8hmSaita
PyWOencq8xj7z2k6IBqeDut/e4zFduCbsurGaZQH4++a+CGfnmbv5etLX9gul5xc1UIc0vSzcyjl
nZU3BuU9QkGra07ely6/2ALKyaEOFLLIescvJzelk0eue0978W8fxWX/VWheg0yTYgBS90cTMxBU
Muca7/Xz2eMvI9NynXYWGOyANCx3WsV+Ax86WrxXjv34+uUzeZ4o/6+pK4JlU7fJRIWAyTg7utiN
900F5R/CbliUFSOE9pn3GFh8YNRUfY+5rqOaqGbdFRR8KNrEWynd8YZ0bYVAeK/JdtXcvSgLBZNi
zjMSnXrItXwBcwpywysoYYoZxoD46xByMOutkpj/gWBkCD3enmk59T4D8+4YK5gJjhpkH6W9KUw6
9qYyOMz5lfnFIZIBtUd6r6yHWWIOU5tozJgI/cw7g9FVDVfBs3nxiKRfFWoO3TT+kh81Pa/CzAQf
szg7FLUpGMp1IJsQjLcKLHnw2KDKmaJJSQvTCwHdjbVZWNRteijSGp4/TvunJAPSVEwAg7yuijce
68oo8XEQpUQK8NWEgc06SlY0Rc00QgHVQR/qOOAuwVXGiwSUOLfTALkiIJEOno59069En/fQxsB3
T85OA/NC/2EqkNcxj0SdYOc8bs0c5MdCw4wxxvxdwe9efhNDSk+5BQ44erQGZXB2EFkDqYpeoVHv
3bexw3owu7QPoZjsDvnQoOhU/hwyZ7IH5gPRSnJZRswp/1SsBhGQGVDxUtoeVA7NqNb1Q5oHDPGf
/E5SCFZnsJo8WErGwzdk3BVhFhQvE3xp4SQ4gMfspf5r7fduJNIKHkhjk0Zu4Cab3uPx3s3zp34u
JPr5DXxhgv63B0nMpjXVM+nrLHRT+uQZOI2AKQfp6JCOKwMdEO5hvCh3YJsIphAm0nTWlFLmw4oY
EjHeZH861t8HSZlG6DM0YTCBVyp0+iFFBlcl3d/rcngfZbkbRri8a4ZA6bxoXj0HTCsVExg41vk6
cBsQ8udyzjJ4LcXtiQQp81dDl4w/8qFzoUQWbA2d0XBfUK9/iJ3U7jqtqjWyrfw1BeVu3cA8CNK3
plzH0vwYbduupyLJ19iiIYsqsvkw5kAP3dT+zGDNdYRGmW+mvi1XVV3ZEKRMckiGsliNLE/xVcVa
z+BGcE6RvmMFmkfuDOfF0oESdzJzHkIR163Q+YeImDPMnQzFxjmTPsz6McEXE7L32JrbwqmeCxk/
GTGBF6cQU6kc0DCRvfw2QG0cdQwG4aL27YtPoGMH7DHcEtgurAEP1G+gtc4HAnU8pMBNHlEk0UJw
7IIwExC9yantn6qM3sgx6SOsVxiEoztfxgT+nH3/TrOKPri6d1ZlYimYjZAq947/w+0hgKcdewmC
/icjucRjBSwUTfVoz1gbKVUTQsH5GmQjEkfTF0EyHfl4RFy2+gWd5p4McXsTF8jmgY0/Rax82SH1
NzVA5V3mkK2XIlxn93+cncdu5MgSRb+IAJk0SW5ZZFl5L20IqVtN7z2//p2a1bwalQT0ZgaQWrTJ
zMiIG+fG4HTo4suNefYwCEpa39E0pARFlTi8CoGYYNUXAY3ks77sFnJ8tTdrpfUsxyLa0OVW3rGZ
sg8qQmq/qlJrFSUR+dIMicBHa8li60RWdmsuZcnvkV7sQNkLYEGMX7+lK84bpyLc082n31v91N3i
02tf9Ute0XmaUXQenLxxCzEUKDGBfOlPyASNW0fvROZJjZJuzQS4lkmyCtBPbzFcsF0L5fGdyWLw
SyMPOnjWLOlx68xfVrEkF7Krsh0zR2+4oeiH6yBomk0A792PpHD8VOSRXyFZftLkkC4YCCIgRKWY
rEfiuoepSrWnhsTWqxzmxXBbEod+VJR657d6U+2Q/OibSLH7yRVBtjzZeVFeGjXTVp5lkeHRgVyu
4BKkK3MKyssRgYa9aMa+0fR8LUy8mkbyzaHbi1gLaajM9SdsabLtskTxPqLCBrgMbXeSpm+h3W7N
yr6aRpXe83rufCVWqr1tKB3SxTFxGwGWtcQUZCcUrA/MWtoruppNrwuQ2RUCs9pUxrwBRbrJnF4C
pQo2KG/p6A+KRyeycXgKTBr9yvyuPvq1a6pieXKIe2+Is2ceyviYKqW515hKvUnOL1FIU2nejyU9
ofZz5tB1OfWJ+tGXtfrkCHEZWOWwUmQZe93EbKAm9EZOLIxUKdN8b6pO6NIrB0tVxNZqSOr6dlyG
5o+dzvxWpuGFXBKL9a5PX75f378OIOxT0x/GVZ/3kVMfovDOws59ZUtmo9J6/LvDn0S3nRYYYFS6
7hA5xlNoD3Tads7xvucfjPf+2dd8FZ6cxLfCgLmSCGnvF0y4XYhLT/M74Ir6Mn6cbpU38WK/jA/d
bXdJTezu+5s6EzGeypCi2iqNCEemPZL+xGuzwYZ0gTQFUwCZRas+SrUf9jhngvf/WEvVuRlFi1D2
df/RWR2QTMXPYxCKc+hqqDi+v59zY+B4n//a62RqWh15Cd0h76xoDWnDeVCVthMoRZpf35/i3CM7
ydNp1TST3g3sfZ53N5WWX0aYveldfycK7f37U5y7i5M4vqs0HbqcsPdxskvKlyL7XJSf3E2+PrY8
VVANU6jZlk6a0Y7GrbAi34iGTcei9/2lf/104BL//wuYgFdG0hrmA0LzGI43s0DVqURYQfLSDvKH
Iv/Xgg1LnsqoAM7Rui2r+VAp9cyy1uwWzKmyAAq2MD2pFk96XxyWPrid7Pxe12cInjUKuyXUiSZl
htFH+Vd7OnkqfnKiqa31xsgOpZKb66zVFj9rs+xW6XIweFlY/7C7Ps4z/50d5KnyqZe01zcFu1/D
HMSl5sQLoG1tfPj+vZ07+vHn//pw2LovtPzrAx9OSnD4B3ng3x34ZFLrl5Bujy4L9oYmwpuhEos3
OfFPvn/nRvPJXn2AIlcrc9Mf8mDsRjcIAIC1vRJcLpjU3//dHZx88ArkSAKjcCKrDf8pacxix+rd
/P67o59860rQAOnQGMlWb3Y3UV1ZG0ol2Z+/Orp9zOb967UuZByWqhA8fcECHufDlalEiff9wc88
/FMXGzsLUEo5Mj1MuRV4zlSG4J5gNBbTnP5QsTh3iuNq8q/rz+IR5r5Scf3VsvqHFqqJVVf9MM9+
neyT9slqYbLzLdTe4gYWwS6O4Mw1JudCNnQAKfr0gUI6cA2j/WHWOnczx5//62bAp9TDHFNQDyqD
NqHRz8p7q64237+NMzPvqcSzMJyhzPIsPegRRtbFXSXZmATuNGY/nODc5Z98yUo6VrMtkp7qEe2M
AKfCnOgx//j+8s9MQPbJl7xUkzYNjTPSapvis+5Y2SNtbryR7w9/7umcfMSpEqdpl5Aak+pTNf9x
2N50gOmCn3T25x7OyWdsJrLU7aon91npL3Or3saWdWN3mC58f/1nHs+p9AyHnyYE/hfs6emvrpZ2
XHxF7eQPr/bM0zkVnkFvBk0Ppf1QZAppqf4xzoz9mCue2i2v39/AuVOcfMm9rQ+gCEl9qst1q75g
DLAZkk/61tbfH/94nC+Wx1MvAMMwkYw5IZ47egbTYkquFsA1nZ54oo79KK8evj/PuRdx8hH3xSRj
IXWCdOiHq6A0xa3aiXj7/dHPDKP/+AHEehfE5cg3hhNACvEsge6Y/KT9OPeMTr7gNohTIZOWiimp
W7X7nQ6XRf9eoNW3fvLePC4sX72Gk88Y/p+VOMBz9wCH4pVaypZuOdleq2brNJ5MYAUpTsEevq3b
zjPy5a+KA6Z9WkORZRBbUWFUe1jeEoBTGazTKhlu1MpwMldooe1OyzT8UOn+cjRztpNREJLtyuAu
Zvtu1uibHIM6vJpp4d1x6zo2NfrfuXTbp41ikzrkZpxZzb7okn4z48sOwliJvV6WP1X2vhxz3MvJ
qEicIdNaTW32QGdnhwSnEXt5M4aenurQ2v9iYHOSk3Ghpro2Z1rYoKd3nsxR7JA2IDQDivn98c+9
kJP5fc66tiH5Wu/7ge7yvHOzzFjp4fXiPH1/gnNP6WSCb1qZyLzUm33W7OrlEW9BV69+IgudufrT
wko+SdJbQC33atNf19IYdoCXD0Wp6eskCn9qAvky3DH/U/4wG3vB3XAc9lNAz4x4wURmxf+68FVa
qj85P+0Bzzyq062+Y/d9C3tv2FMKnleWMbT4unWpZ2l1s/r+bXw5C3MrJ68b8KuWt/BYafwX8PqF
UvjVKMofMjHnjn7yrg2Q6lk2zMm+D8TiYrusbqsqsn+Y478++n934IPqoK4iR6YHaUAjZuNckraL
fpiZzojI/7MDN+xukOGQyJ3eTL+bY4+7Oo5XaR5/9Fnxrk7LOk2Hh2Fx4PcZ41993v/djxttaup4
MuxtNfXhWe4WPdm12k8j9+sR9Z899mxFXZ51ZkLddLaup3LU/wymhjhHlfYPz+3cKY4//1dwPuiB
MpsSE7/I/Kw7Ot7heycP34/Wc8c+joR/HbscKnsOdKU6gJZM/EW3kSxAqblurPSnFpZzg+pkEtdH
Jyqb3gF/FKnXgGo2OTTl76/+68lJnoaeIb0aXRemzcHpisNk9quaXLSTpx74mR+Gz5mrP40/04Sy
YTpq9cHUMs0dwmV0h+WnvOqZpy9PIs+hp8qhyL4+WMcUQV3PPZ4TCcaweRZtvn9E505xfHT/esFh
WuBt08Hrrqd4HQfxLlbA543lDxvHc9+0PBmcUg+lMxy9bSTCgeBYppJXSgq3N5luivF36Mx/yEg/
FckPi510jhPpf+I4Uzon6zUJLWzZ4BrvoyzGJ2FSO+e+TOtxcLtS1Dc9lJkDwK1yw79UNXeZZoV6
legDtybPc8jjTrxSNtP7SyMZLKCXapW22xwkRuGG4UARcBbY1qmmVU+uZWkjfyLMq1JTTVj6ZjHv
23iMwYv2TbFNywQJvBlh/ZbGktI4O8R86fR7TaFY7Y7jjBmNDYqjcirw1PnS7+yang4qOMZuzI/I
RaNo17PVALbW9E1WN+Ztjpv3Cub39KzjQbqeR724apyke0jD2H4hoAuzVWVWTraVOXiV1DJLD8TK
9CyhzMP71qi9R/q1ZUR3AxQIiM3zXbvY2WqIdcXHtyXyuU1lPVUO/LNytMmBlrO34Ci95SlAcJ4w
VHCivF3XIYKceciwYYz0ZWOnQl2rio17oQL2SyFl4+dF7nhmadtwM6p1McPb6LPsLrb7T1MHt2aG
81WnYFmnznjiTZYGn7gonkcjeVLGqUW/3WA62CjtRmTRm2OJwB2dnhAgsHdpHkwrDX8HtziyWvQG
rnNWW/daJi6iCZy8GZXTRSPkpVmnDagCigSyBwBfBdpu4OvCQqbJ/ahTH+1CfVMSLgPOR76RMt2M
dASzD+AGY9WWfo7Fj0sdMVmLtn5IpvB3X6V/nKa8EKb1oMJ73diReoHE+TEf501uxAql4blydWPC
zsXuLpLAtCh2Nyp1pwB4chIAda+KfZJhMuD2wbg8qDFw69EMLgq90P9JG5VO7jsDogLo9A8isXw7
bTwnUnZK7Pw2RXybF8ZApQtWchiHCtVwG7EEJTxHNTuo4RSoayNaj0GF3wolyKjQCf2pUQfgjjv6
BzF5LO7rxeivxND31HhRVzRq/+okZbIFsrYx9WWvqIm9LtJwdlOZzeu+w2AxdN5GmV7qaYn0q81e
jpOs4Vhv8RK/AtxM1/UCOanUQxgX3RG1WwWZh5PIVT5pzzBGn9Q82XcmBWFbb/3EARNktLgW9ug2
zKxYIP7i69MmDeU+gXi8i+s1gR+BR1tB6yD16FpjIjxz0GllcP5kuflqjrp+VKV+ZIt1XTkWYO+k
uey68oKM3yVqkmuWesvNswkRzXQYBv2ujZ3DkumfU5N9CDD4aGFQKGRWd2fXkAaN5FoY2e8pa16R
IF/wDAkOaRaWkWF6VUJBug/6eyeFwTOFR4lJEVyYVflOsf5KX6zQK+PyVzLa2lYaLW/PdoptrgN6
G7LgubQYkCX4eVcViF9SiUKncozXuPjH3g5TlEzHM/RImDHwHhSx6gckW30lFB9qbt03+AlETnTZ
9taVcPSLIAmKX+TnIMVXeeip+viriYtqDd61drG1ukzAcTF6sAUTk865NBVq7GI/5IXSeAUOBnBS
WxdavXCXoNG9uEP/ksUSrpj+FpGzd3pI4e20DhL7EKsyW9m26fh6r4y7zECe4vTAi4lvS0/vq8kL
c9OnY3jVtSCNpf0MvL18Rh2hu05jwiA2nEdzcVC7QMh57+OSnt9FqJthSJhbS0Y39sGpj2oWcl2i
ORB3QnBNgK/N8bg1TgQjok1xwQqfeoOK9VJYn0MjbqhfRx4CnxAVFJR4M7SuZzlR+U7z5ypvL/sp
R0kionBVjfLRjIxfudZjtEP/CnsvKL4wesVqlo7hjUP2O9DHnRk1g78EPd1MlrkF3vbQKWWzapbA
udGUavbHUL1O5vFdzdPCc/B0c7u0IpGzLIqnBXLfGfk1U+A9OgHN1wHCu+YIl4HpnqUpzPw0T3tX
QRAFXHi+pDJNebyFNY3fLU4SQ/eiKM0TEou71OpvqEYo2HiCn0pydAcIKzBJTWpKRLW5UaX+i2Lf
Uyi7hFGZYYAY255idm8JypXSwM0EPhN+s40N2bxZN23fHOKovdCN/nKCHwU9+IKmthCQrzV7VFpf
jX56LmaITGOl72vT7ldOp70uqkBgVPMPy8R8oP3urajHt0B2OyNQAcArAslLLF7jAEuKaR5pNdMq
n8R4609dO8CGCr25tUgN1qtwGXzdaveN2mbrYAal1S3cFG7a16VeXocW3rNWBINTqZ3rLufwqpnu
qgXHWBU8tjcjkWJpzvxykBDBwgKbpmn6RDtW+RA9WndhB+GZdrifq+5NmvXo9hMt7CCMXZg1h8HB
T4KUgrqaHGheRCiVeTmTGPVa8KBeY4tlU0/9ATzyyozZGLLYruwyuiYAtNbSNo87036NsQMOdInf
9IC3ChI6Zd6jelog9xftwdTVB5QgXMwk9iwMFwVQLDfXy5cZccUa6Wy6GgJZ+FZjllt1VuBzCozR
OwKHDTZGyUpRDEDwE2t42RTdalGUjy5TB79tMafKJ3z3qA1UbrVA3QoiLIF1UwW5D9M0L2FMOoV1
GyAGchsVThpc1U1OExPjmpwWC3X8Ziwj61YzTp7emfdZlwuoXjl+LWV6HBgYGqD16PobulHJxiHh
ox1jSq8TS2WOaNttkrRX9CBEDIt4epiG+RJbisjNTRABSy/+dG1wZ4T9geJ9damO5TXNO4BKym5n
YjjAAtvZqzawPgqoVjth4s3L7yEzL7qkaohKscT/z1dICKKw01ibRduvndEQt1VrJ9cJ3HlfjGj3
Kqssn/sm/2cBC5Hb7ccS6IoBXkyJ84sImyKvmyOIFcZj3f3BaMGH0IM2HLw2FlrbwTpKwtmDQp9w
Q4R6KMPCTd3irSf08i3tBzBoNa+0E96StreZHjy0ZoYp87Sivfg3eWM3Tqeroqr9Wp02oCBxFu5R
Z46SToa+u4pTFChL5CPJfECQTn7DzdRxoyqFtVrodalsqGNAvepK+1iMYpst2ga3mBu9TfdpIXyA
gfs5gimEDkwT40XWNZsElrOqB6ultl+MrrpA4faWov3mAc7ISoBnCHyf0Lhwk+GM6spSNo5cbIK4
8FIo1Tq0wxWSg+diTNZGGW4JUCAQBjelmnsmntplab0C7L7N7V8tU5jU4ptsVlZyqlQ3XNLLIewv
oI4obhkgL+qt2xLqvJxZlnXkSINhPfY9Ciekep6VLMMug0BdhdVlWjnerOhvWsJVKXGLRcv0GYVJ
sTILQlShHuK4orbl7AuEbTXMAiR06ltDrJuzNLXCh/DZefT53SPbWYdxvjXqoD4q4kLXrIcDNaC9
Aq8Yp7jlIWonb2zblUGtvSO4MnX9NtGjwDXtkhXJaN1AQfOVGiy/Q1xujeHZbJ4F6GFjiLwy0h2/
yzIVne+Mz3YG1Wlfmlq5UWtzjVQ2W1c1Pai40+ymvjI3Vq3am75ttY3TKhd9kUZ/ghBT5tzSs305
pCnCwPyyT2S4NrV+WQ/BsLUEniI4p26bLGi9aMG/zA2HEbsATdGwH5kAlVTZYyOHNYhkvouyeE+d
cTe0NYYTiX25BJE/GpBe8Ump3G7Q9j3zPWABQJJT9jrqmvSCHNMZxGDaDP+i1Hgi2MzVTDc8MGHU
2nrGu8bBqpp+nJ0pw/h2VGedwCLPVhE6BhZ1JuFax4BZtGXpqVFnQGkqCasqI3wFeNI+1PosV9jJ
4GfQVN17oRTpNbgg+4NxWe4qm1taYLfv8AFarvW0SC4SRVcv4iRKNqFjQxMNQL+4adTp8aqdqvDW
iYhoKd22axMgcOg2VhXqW82UJrzRtGGfNjqs+nphVsGun9rqPa0mx0DMWCRXrTYX0C5FZrosYfFF
mqlLd5N24DB9RGyL80Oy7J8E8RcbUeskF9crVqo0A7t3rIlzf9zA/Yu8/NF6JZR1ddOz5r9LAJ1a
1Qa0YxEFFaQJYPHHgbkxFYIU+ycky5ksyqld7QLClhA/bA7DWPjjzAc9cRZQ/fEPOLxzJzhJc2iO
jaR4IIfS1IVJgMFIs9lvzgNLdITC94fM65lUx6k/LRI4aUXAaw4NU9vIKFkiOnaX++8TKV9WqBhp
J4mOvO/Q06kg9uvgvgsTgs/PMrk7FjyKn6yvz53iJBkXkRHtR8eqD4XmdRWWF9aNEj+r+YMJHfT7
uzj3jE6ScfL4OWMe5OxB3/ktWvWi+cyrHwQ15w5+kpmR08R8blrO3hni54Bp3S+F+arPWe1/f/X/
tHR98cmdsiYKNajH1q6DHRDEJvFoaA63k26UcH2cicTZsNTyxlTtznbHJk4v2XoNu3R0xrvZsGg+
62YgvTQ/KIQnyoLNZ1/8NjR2vY2UdDt2IAKjFlum7y/3zPM47VyWi2ONvRpp+7zGzYOFGR+oHNl6
afzdxHBqxxCPZpFXohZQX2gyUJ6M8H2i++2vrv6f/Nu/M4dOrqrJUZeQtMPiaVMarmYr/JS5MLzv
z3BmXjglJ83txCpXFODLm2mjlcvbnE+0b6T9ryBrfmqh/LLsa8pTnRFNKYNZKn17qIzPsM03TWKy
DZzdnr0h5qQrS0/dWXv8/o7OfMGnuiNDy2OlNJgkmmE1XzYCZ0NvmbbyJ//Qr+tk0j6ZSUcrjsOw
NJ29Tlye1/D3LcPLOmTg4s+gadscBPn3d3Im730qQLKXMMTjFoe9RWfXXQZeZEd/99rt4+fy74Gl
5sKeDKCvWVncDDVhSz7RjV29wBK4/burP5lJ57YrR8MI6kPbPJnxwzj9+f64Z77oU+bV0g5hEVgR
1QA9ubKcdpO2yYNlTzffH/7c8DmZQGcQ1KVVBs0hk2Rx0usoXbylzlat9mHIn5gN5+7hpEAZaoPT
yZhnM4mLUXmqAr/q376//nOD5iQiKoyoTMTCoaPoRrNeflwYNe2fCu0XM788ueqmx5apxxp9lyqK
eKFjRPPpG0EShLX7Jqwi4gqs/fykEdUa9RHyd/Ib3Q4KVb5Wx3Y+NJozXymOASo+ZtN7mx4JSOMw
LYfBdJKbHJ3BWtHSzmvpI/QHK5SvZir7K5NUEm5jinoZlXZyN4mUuuugs2tLxbgXZmysm45IHone
dap3mmcI8IJmNS8bJs9o284QyZPakL4lbbwG0xF4vVsPhvYJ/3n+1S8yXjcOcPUO+8bVHHc1LmJ2
5RW2zYKRpQsGaFRxKIxag7hRtCZ9CMCIadislvObEUwW2RLMmbwwzopdMMIbjqd6fu9ADq+oDasf
BXlFZohyWAf6JD9VsZBRm61MxYS8qLaO7MItdvXaWmQi36lFhpBxjo4pyXYRbp+Wy9UYOXRZJWNz
b3dO74Fir1dLK8sdKbJ201vKdMVuT37Q4tOs6qXr1zW5Hh/bud4rUBcSjGH3iU9aHP9WLNInqTWm
l05SLa/I+ZudTUMV7VJFrF50QgYaV9oloRs1otyUfVMjP+UDaETR954MwuAqmmOHB6wld3NG7qNt
jdhy8ahMrmVZybe2zq1LaWbNWw0JByJ8Om4dZ2Afa47tx2JHwy9ITPlGpE3kYfyUPcwOJqLaEjps
2S3c/LDAvUnpC1jx/HM6LEf9McqaxW+wx26x2+PCzHGBKBmrLSDG9GidpvYy8CeF7q48sZdVa5Pi
o1+9WtOaw2OxY/VRn2mSHOs4uMIaO1zhfmj5pjxmPtW8eEksJ16JRpFPEYPKm2aMyvDYxa2Oitew
GY2uYZNHKt8e9GkzVLqBilKqG+jiAtdKbfbMoOxduxPNtp0cSjS6ZZBRZ6mI3ntVdY6rq/1SWXrk
xjDVNqYTEo3TCurXcfJEj5x4mgr+zC76B7zr8hsjSAoOLzvXNimkNXDYL1NsOn2+i+uhwabOjun9
VJoUR3TFDOuLSmvYwTXguZaOCoJh3zhp/8FT6NDtgbpi7GANL3RlPda58mSKbrqm8Q2aIeorF3vW
6JERGF0g+aGTZUhhK64walILT+QtNmkttV3Dys37ik7oq3jQjUMbpuHBsIbI72AhuoEwHLfFqMKz
RUP+R+0jvxeUtBJO8ZSQnoEk58w1+TxlfCvsnmwRGOrnoHac3RyWNsF9nKztYNSfu6p1rgadjEuS
x+F1Oxa1T1RHL0rYE+j2+P+Svo0uVIuwyFmmZDPhferGizaCpi/kdZbqUNeVqcqfNMwy7qVioP9R
SVJkNK7a1vU4SAPX0H56QTYJZ102+tXUaAOovRKPAIbXAQA7ZAZSRWujp2YFMFv17JZYSZkwtB+S
uPWzoQ8rVwuWfJWOSbyBRNpt5tqeQYOO4jqM8vyPXuA1pDuBuQ9b7q/pLPpzJ7tYi3SK/MQe22sq
OoIEI7HRrBTVxqq02Sfz2aycQhs3dDhmfu7U8Vo1mdDSwFZ9if/cqlAsE88xs1svk2p74RQqGx0z
Fk+O1D6npY62S6c2HyIRqbeIfH5tWaJfRzvp79TQSD3ZJsWFQ7fujUZ/5j4eqQpEmfZMQN/dSKed
NoFCytmlfZnqmh7Gh4r8gWtoQ7AKBCnFpaEWHGT2nyad7XctBqAvKy1aRwYbQaljJSimZDs6GBlS
Nzs0erNcT7lubaRJu0/UU+ulvmFvorptNsokG3Io6Qz9q3iOjuWMiMqwlysDH3Qe0FzJjPc7xLyF
TEzUu70U8qIvtR5oHIqKx8WYs3eUMypZa5UaSl1Tmqgk/jBWFe8aupx3LEXtlhAlpHuNPFYN9sCy
75wgtT9L3RxXNqnLd7VMAdRnI3ltXTHWob4UO1lAB4wxFNmkdbbgF2urDylSfW0FjjDZGsrR4c6h
kGjSyb5SezPYopcVzKiZ8dJ1MBH7qjNfe8qfGDp2w2MaBcFTMWjlLoh4DEmT6muz19gc4gnJnEMW
ejBby1uo2my1+KhbHVlL6Q0osbOatM00YmcVHd0/E9FiOm/EGBgW8+imaXERqPyc5u7rJMmLbTiQ
U8RLVd+ULd4KGOzOblSEv4Qe9F5ujJU/t41gknXiA42A/GUPbl4jULjhuwGZZpKB1bMqvw/72TpW
gJ7hUL4IBSsYA1/FTdFFzUHjVbqghDVv0pbsdzPn46ZTw9ZNMvkbsA3J/6zEBhlOnRvgnnwRNVxk
lIgI5+PUxJiUzU5eTj2lxli7E6XxiwrtTVjVW4xi6JNfaElDIMDfDNMACXMWkPWceKOo5uCB/i9W
FkU9H2vUwgemXbo2Be4NNiUYl/YlFfU+a+6SZrHWRqjaZD+t0QvTaWE9cFo+pLD3qsLaTI5QL62G
WSHW2w3ue0e2W3rvKOly1bSO4ic5fZQiTcmAskqsSqV7GXPqBN1Ew0ZwdCsp6SiCfvQQBnnlO7b+
7gz5U1I2G6M2PooJg2nmMFZePRwJEZbPQlq1ayj2c4JrFB7TC0XYbsA1cmk7P0+ls55YqinsdB9p
F/02hwnj0pYPTYuF8MNA/5Pq4y0yrHuROHJrZHIXjuIS2SWrUArqo8m5IuKZp7JR7S2JVW0LBw9C
iyMKDEiy2asFVRE7DbFsJ/H1mAnluQbj7M5hXayaAGfp1GqXFRnT0l1qhxLw0r6N3fwSoHBfdSyS
vtU5cpVY8XWoWDTeW6/TYD9PonrRsNPcBuYw+3E+MwXOSwxLtFY/IQ1EnqVbD+imu7XD1HtV0XHx
nlqC5HtJ4lwO1k08ZnxcRn1nWcFLGumVhzENy5HSczpmqTWyjnbVjOaHg0fzJpX277nvYzZQVU52
sr12BN3dRTJQBpfO71lnKDLj5GSjVSYsA7DvXEwjhUVtdvFBBTWQ1tK129jEptO8iXPQJQmMAkWi
WZnqSfOapbqq6H3wdAUXabOxyWPM9GbG+L7s+CLYRSiVtsEekpKeFv3J5uCPndDEXzgai9rRxKpv
lmNRQT5GY7G1Kwu3LoxpjSG7twwix0kFHGkeCxVCS2ufIfdewf/yLDksx2LtXaS19MtTAl05bd8d
1RufR9PNVXRsN69LxcI2F22FPjnYR1Wj4U0NAvioHJ4qQx19DcYRRryELEqU1lvmC2LhRPwxY2eB
22y9YiKkrtOJPht8iMutLIKnXLVz4AbN5CtK+DhjBLrqydC5ltLFq8E+qmxVFXiBFSSehu5hpREK
Wr1QsSpG8IFi9jIEl7gZUpusMMbHXE5NdSrW3yedYghoBLdZpntDlx9KY1N0k2aJVSxBsj0jQhkb
lpUp0240aoJ7bHRbutGdzrXixFqNjiCnUGJ2rzjLh7LkPZ4AWke3f0XLfBH/yfQGuZcVvpdCMTk9
khcxLAkuMzZsu7mdfBnkpQfpCffygBSaiV+UAgGEnOk0+FPLDiJWZ3MdaHX5GcVO6CvCVC+Yg+mc
ZOFYV1pCTT8R96051F6Ma7zXi278LEdcV13ZUhtD8mOuQyhPD2PcXJRV1btNjnalNOEaaU3/bMfL
VZKFnRvXpNLqXlfucxmV96OSKvetzUCnFyM4AlLvpSFwnaOYiIhojtdRq+yW0BQXwbHskpa4jY02
7eaIPtZ6YGVr0vfce6/guk7hqE3ajxqRIADf7h4UiuUbWoKzlrCP+bLLMCfcIe8ndqGkJhcMw1Od
aZo7JcNbDI3eJbuj8beBc0D3hyU9JTHbqK7GkrR/mV4vyUJ1YeyY/iG7FkXbe2QLc/KCwYdNSyjr
ALXLOkxYD9kprdJWebQF0PM0YsHp+f7o4izxpShM18rLlP+0H4Q52U6Tkzx6b3xUVXs15QoRZaBG
vqo0xTruAmOrKx2GJnZ535a0cuFB76H+KFaROc7kIhHDzA1WWJEd+EqivumU0ddVM13PbdqvlEA7
evNScnVq+B0toZ47aCPTbTElK7RtSKu6/LIZBoAgi3bodT3agYRTV6EZ9r7R5r+dpYowjzPxpk4T
wayoFeshDCyP7QydKE0ZUMtJcfgiG+wNBaQBabDs/4+zM+mRVNe28C+yhOlspgHRN9l3NUFZVXno
DBgMNubXvxV3VIpXkSHV6OqWdEgCcLf3Wt8irnOQUVMv4VCdlpE3yy2Df3GNNboAvyvERIK4tIUq
vHcy40vOdIAfgAxv6N8a6Do6bF9q3gEnYiqch/30c0qb+3loIQ3IzttNz96VPmzwsF/a2CfIWgsN
Ke5dHUC5BgfLBilgWJhM8EPVxbgvQ2XjYaR6LTVuqNY52+Uw2q4ChZQpUY98bVk5LKiPlDoCskWW
dx7oNPX70E4Res8upgOcVUdIetZT0PUwEUCcRyUOYAhbA68ANeA1ayjSODuO4PU2BGVNQEpaRegg
5Jg0q8ZbjYUU8ciR2TkimhoR2aDl+K0Co6FXd007Fh8gDJbrIG38GMlU9T1qFjpOPcRvtdofMf91
6UK3EOK43eQtZW3nRNCwWFvJ/K2Gdm8tXAN0RplOy5HbaBnafjc46qmukOcWBc1HOtt7MfB5MYwI
wYbnLdoyR7+buX3iE3qWRvfOfS2HHgu6xEfSE7j1hZiWjSrJJmgk4gGR4bSQimCR5Gi8wik5oQ2K
uoevZrK2LfoOoVTmA/pyZ9Ua+OBd7OYx2JBx5gTMOadYDWuPBhM8fHY1WGP3bpn9bkB2WQ7n19uk
Q3UsoYh49SE+3Uqcvxa0LOTSlBOkbQIynsoO+wg2HHCPh1fT+i5iqbLugRhZPjkGBAnktj3Z2SCs
SWLz7VVEYsvLyaIgdoKFBlCZwjKEvkksjA3y16Dgr36WU/kRet64UANlL7o3930/DrGcPLrEaHut
kbCGTQ6KEUCWIDSnbHHBAVgcY4O3mUsU23LErDusqFdIynMP1DgMXcYuRxh11mTA8qRZuxE8ID7o
CmfhkSxSDVOyQlM9k5zirOnTp2IavHtkDs4HISf3rnTMcAzzFossTrANeEMuok1jAHf8fDd5MNIk
40Sml0Kz4t1BntumRBb6qp5pcXL6Pof2cTmU64I4gMOAZ4Hs7/EwceHFDSKk19zDscVWCKcX01Dd
RZkrD82k0hUBEGVP3UGsBVaTVTlV4brgQbuOcgN1rOMGSwdEkgSK/P4UQV+Kc5sAnUlYhM7N6Jes
KMm8ZAwNZjpsIlaIdMfCZjhQcLrI2Vp2rftgBsdDp181qAHIDAqH2S33pG68OzWkatVDB79LMUFs
QVh1YhyTz2sxGWDPHKoNI8BIReGMY4yy9b60snojokox9otmFeZo9KfM7/c+vvlEBm2+AatErgN7
7qHPQq/9KEdhrcwgauPc17EL81OCBWpMqsKRjzyHbnYB+GrzOrGmQB2mmA+cCg6fYlkvgQGt4q5U
+a5r5uiRD9bbEdF2ON5m7RvWHxPDEDRhNkCuwefkCooYT4hQ0jMOarJusdNNwyDgMypcDKp2N51X
DNsw6CBjqpjujnMjmge/idqkcXn4SLGxOxTBVC3A+QoMNnZBdXKJ6+H/l8NOjzgeAzVGv0pt24eS
oGAV8nOxZYLkNsCwXBZOxDAxFaRYhUPJP9IitWtM5DWkbyhW+RKxGpGam531CgHFb+nLAI7eIU38
Nir/rdHHLuq8mV/UbpS6ck+gay0xP50xXcXv74vIV+rT4bmR80d7QBWjcJTjyf1cPKKbZzJQvMZ/
K7CH577KH9ce52nO5/O1WXsnvTkm2YrtECTgg+T0/d1fKYGHFx2atnWdwddAvdiA7NCPPvoo/31/
6WsP5txG++PmqYCvbx5It6f+wZLH2jlxc+OZX7vr85/849LzrPxoIhX836o8zOnwxhH88v1dX2lZ
hec/+celi65jRTP5fKfz4sVkdju17r3qzgA37m5ayOD9mt8AUVx7QhfdbQ5Bv80FCgBTD9q1QG9D
xQzim+9/yfk5/6UFEV50Z4KgDqzBCXhXYndhdZGgHpB4zIF6+YbG4Nr9XzQ5bKtbq3I32qHLJBYZ
FEBs8o7Cm399/wuuXP8ySwF6WmeqxOjtFI4wDGC6vJ8RWXbLYXvlAV0mKHRgEUbW5XSHHuWw7QOD
05YT0qU+kwW4Df5RxOBfjOLKQSi4r4CEaiBb9FE5Ps/BAPjH3z+laz/jYgijweeVnfXcXZe+cfMI
W/JCOU9F9W+9Sf9iGIuS8WxEzi52dlBRpl21KQf78f2tX3nBl6TKgFog0Ozo7gZ3WvQmhOx8Qq3g
1oO/Mk1cZiSUM/RV1RzOuy6s79ATeOSkWn5/59cufTF0S5UORp7dMqi/Aj2BvZe89T6vXfpi3LIR
xgGUkd0doxT6QSyfyiO/v7/ta9/KxYidYGxhlrruTkFlLMsPVZw4+z16n/92+YuF1hk95LY4+FaQ
qqx8nFbol43Uwvi3tF9XPpjLiIMKjlh4mai7awTaNwh7rcOf4BPdmDGv9LMvQw68KGNgvo7+LqIw
HISi+wGQ/3M7hXsEqWeotaK0/P2DuvKOvYsxm3GZWp/Tedekn7VBKDrOCt9f+cobvow4QHeW2DoK
3J1D02FV5agfRrWr76g2ATBhKY5F//aHLt61X1NQ8VpMO0r96t2Ty7Cpx1k+uzE1XHkXlwT8wfoT
3MOpu6N8WM4+dND+Dz3JpB9/WeTKf/8brv2Ri5lZUoq9OCncHcxpC5U9T8qA6IAQlRKFb7B+vv8r
/vmR/GUlvkTgK68Zde8rtpVIgUHNQoMhmKXTgapI3KM76T7kdTnBtYS2+qZp4YkI3cIeoJxFgLO2
xr9zmFGLKSd0Q3vElVV1E+3RGq4SVHqmQ9CE01OT1eY04OD3ZaTgMDpFpj412blHl8pQHj3pmpXL
SZlILXUf41yEyj7QjRyZz+WIDCqEN6MjEqAl2KBvpEeZ4fhQeNu+cXO9okJXWySZ4RSJUn56Y7t1
7Q1crC6Ig57gZChhL2LzOpy91WyjtWqghBCA7oTeDR/6lXnDPf/7H7u6SvVoDcxI1m3liYQeGrJo
G97KO70ymP+X6PzHxXmD4jFa7XLPfTg20LdQvbyxzFy774tlpmKZImFZdnB3PJ5Nd+eEDz3d+C6v
XfxiocmaVkCiUXR7Q96Qjpf4ZY0yxa/vP/prF79YaZDe18MRCKMtrVEtb6s1O8u6yde/Xf1i8pnt
HMnRink3Y+PJUxkb/dSbW6vM/1Anfxmwl4h+qyyEH3zm2wL6bxEXIUrPRGTglTL0yoJqOP+sZnof
J4R9LWidjr8LL0C8uYUvts3y9oi+FEfaJQUmvs9ahL6Rf0Lco4B1fuB/fG2ZlvBhtK2zKzmiclLz
lEfZznfr5++f7JUB6Zw/8j8uH9aNaRjcOjvS5AeNDHaYN4tHHEIRxT45X0oO/zYkL0OCIV6tojz3
nR0vm3HZ4m0u84jsYGi94ba/8gVeEjntWOqmCsi883LtJFPGA3QvWziCItWuv39YV/7EZa5C59W9
6krj7OZs/iEqmATh0VyT9GZ4yrU/cH5Lf7wNI1IiqB+5YIlb0CCemjxcWMlvLOFXJq5L0o8ZpK/I
iN1UXyFEw8l/FcK7tT24dufnf//jzhHC0E2yVC4IteWiaR5G7wtRh/944xcfKc+aASBsPJYIqq0F
64M72kzRjb3ZlR3UJcUnG1ymWQ8ZdMDFb3eo0NfN69+WgIUUlct/+3Aupl7mEnhbOhwfBEAKATp8
xMA6xm6dbK8M4st0BFVLFCXRrNyZeYCQZFiAjbgAdPmMPo/1LejftQd1MQkbBa0Db7xp5/GfYIsn
bgb9Q99DiRDdGMLXcA2XOB/N/apX2JPsWvSxdJqpHxCIZAfCDOz1ts+axyggAJoLwCSXUVXnjyaE
eOL7l3SlFHQZcjDUIxqPQ+nsfGNXEm0IY7DQ0KfORziA85R62+//zpVh+P8oPxNzZwoN2c6iW4aS
72LIn76/8pVBeJlZnzbEFZju6A5EH70kKvwMoAthhN3C3f311kN2KXPlMPOCP4agkja0aLJM96m9
tRD99d5x6YuvS458LmWoUojW0HO0Tb7IckhiEEd54/VeuffLwi3YmlriAfEdooOOY+j+LKvphoPo
yr1f1m27Efw0eMiqPdduEFvYppPQD/6rZrg2/+HNhuyybqsrFVGEz6NXkb5BxBOXs4Qi5xaE6K/z
B65+sSsH/q+DWmbgO1e2vwB/h7XnqXbyGGoUdEzYrSjqa4/p/O9/rBG5y/JgGPFnMneALLF8alsJ
AbK5scO49isuVolWcwpMBGp5wXwvIlS3z73oFz/6IeBK/v41/HUKxIO62J+jARgMPg3S3SigAWYq
X6WOWoVKvUEZFyz/7Y9cLBZI5wYyneFdWw2la3EsuFpzqJKK/NbPuPYiLjbr8GtPPqSyKHqnPy04
Fj1gXaK6UeW+Ns4uBnJN0VjDOYPvmItGL/Yb79obvr5/NH9fIEL2/7yGqV9CRKL5LmwFYDCobkTD
eQbVSAay3RoQxdhBOnYmoDlrulsgpCs/6dKCWAKTUjVR4+9dt0n4+bUgb+cWoPQKvZ4F5+/5j2HB
jATcCpkPe3dUxVrRHirf0LfPIlA5DKU40IPOr1ZVx5sDFwFdSeGTFWVQBXWg4KwjtGJXIRR2ZtF3
yEPwvLpGTr2rkdsAC9GNT//aM7iYI+CJgeKDuT5ckuDJmKFu39KS8t/fv9hrV7+YGmzaBSl8uzD+
AVOcVRxRN86NG78yZi8jsUuFOoDjsGmP7uVnH5b7ZoCyhXXtEpCb1+9v/8qACi7mBafMGR8GsE1h
eRjsq1cjZce/saj/dVuCT/5iOoiIM6cZBNk7f/yJdnuC//EHvcg8tRqDV6Nv/IRrb+BiTqjacewD
SG13BehGtpv20AbcmBGuvYGLGQFizL7OJj/ahaRHcJRjZTyVAm3j2stAc5Din/bBIbvs8GSlU4BU
Jv19CqZJRcWD4vbYRtHKWLO1ULR//7av/J7LBg81SBXC38JyOWIrrwr49kVUBwua6a+0CJLv/8qV
F+JfTAuwDwW56fFjaOivxFSv6RzeeCHXLn3+YX/MOC3U2ZXpgG8oJdQDrW9M4kQQRH1/41cGw2Ub
JrOznkYX61dWuneQtt954Lo57FYr5trlL8Ya8TIEdIYIGgR35M7WGnqtYltZ7/H7uz/38f9fLQjf
0MVwa1Gi7BvP0n3Ki70qHSS1dWnsdPmyanPUKB04PQabnlkt3o037fn/4/X97a9ejD74pwJPznLe
G4pkCWFp9tqFs79tArc644jssiorsQ8rk30MBZoT0rL6Q5M+WqaAJfSLsNdmRaCmeG7mAmSbegaO
JpjH6UeUIZoeQsP+bgxCIWNa9PQumMPpMBvgXjKSkj1jtT0K20cbNgX1SjtV+owyyojDZF+sa8K6
RKOWEo9zzZ/DqM1WJe/lIQ0csuMAoC0hsMScelauAC4xQSLugKXkmFG+0qlOaVxmqjoi1AeUpwn1
7qKy9l5aoGfBSYkGxOv4Pt3BDGF2Gt6uDQz5SEerO3c+oYGqT6nXaKB0MvpqR95uNdB6jyM1HY/h
uxMQwNToD1kIuDeQXrL7Oh/GjaxEuQS5jr4jrEuugfBC9qlfmmRuVfQYTDDDxmkYQmRGHE6yZaFk
u0SOXbEovbqK/TSn+zw0XYINTY3yei63A2ewpESufUkbpl9yPOo1ROPFYwHOS7UA8c1NpO8hMdYX
kLUYloimfepo8SWQUbNunP4VzKjiJAKxd/teQG8E0MhkkbskQBU7mZm3SQqtUpHmW9QVIQkkMXRE
ettA3ffiu61d5hIaUs/34L3DaSkRcOCtWEd+QvVKltHcdssxaJ89UkCG03uPcwQBEk47C/guhlVe
mS/Yqf7rRTs/OZGsNviT8w6cVmcxAmO05qV7JNP4GcCrEo9SP7kz37eT/+JE1QxNUQiaHVZPcaYW
6VIeIbJclZ5YM64epgKeJWqhyBXR2UlYix9y6v047YGtzpwJwdKeZOsqUifN0IDBsqw2ALjkZ/c2
P8C31o6wUkn3DSLzYKeBhY4RIhj31tGrUAQNBN5TsWBFxZ5pa8m6xdwylU7ww2MSaL9ZDElaRWLf
SUjAytQh5+c0IoNY1Ejdi8K1EL2JcygLmsTIHPatbBpGlUxEhGCNkU4sAVDUkFC3+c5MKV03HBSg
7kze8s+Qox7YyI2TzW6S5n0ITlAnto6BKDyDf2rnNC2cB8wDEdhHPF/Z6fCVDhR2y8G6sFcoaFF7
dNA2KVRRgF/JtgETslOPSKDlSV3X0T5oBF96vSuOFS/0PW+id921Q0yqs0uQ9oktvBdaVl4CPs4z
7aolPKG7Nqcv04R6O7xJ/6Gd5Dx7HexGocNTAAbD/2zb7IhKf3A4YBd9HjI4REF/yYppV3nZCufs
L/gwnDt3bp5pxMaYl2I9trbZ+J6De4RrsOzqjSObD9iVjkp7ic3Ttci7E9IP93kd7kIIU/0yewSZ
5nMKi6fBiWBPtCLpjd3I3K9X0k7zUnt24/UqP5FsPNq0XUlHAlg2LadGPVHGgO7J3s2o18XMEi8H
uClvmh22b9EC0QCHIaWbaWoPfiH22PxvRy/Y9rIBYgZQoT6o3rIMglrqhnGalXD95eRRZARIMfhf
0vmRIgSQDeErAoJWI3z2oqYPTm5XDSv/M5o8FN60IYV35zPy1IKOFVMnPWrF7smcQsue3Y8U2CfD
csSK0fxYIxusEs2mzdpVOmWbtkZy2GzVAnY8ucBWatiwUO4nmf4uG0SV0eqlGPipmsU9vu/lbPCf
tC4C5YpnpAJqxI+FmMdR38Iig4+7Tle17k6jcH8HTO2LGqr6yeQrWIBCmB76HF48lS5KIKvgqLRZ
MlQR3Ivmp3SmA/GnYwsstlcowDgtAiut+wy84BG74QIVCnaPxDGgQOs34oMg1FT9W2jJSx2Qdyrl
EbROfHPeKmfBD0hcT2UA4BdUjl8ADj2VE32WCKZb+D6+WzbwpWz7+yxib1lgV9i2HIDHc5Yqox+E
l1HsnTFiHQlWOY+SIrIbTtS+yYDW1M0jr9m6RLdkQUi4Abpz6zbkNDhQW8/yLYhmNIId8yuMEOME
J9SJFIgRc+wbHBBQt8rpXhh1T8sIYbOf0Kmjntbxe9PQVe4CoVWKw9wEQDhnhxBYySzHr7C1Uy14
Fr7UfncMBH/JM+/IDYqmM6YphTSfha38t8jVGhFo/DfzvL1h7gkhh37S8uDJ6cb/pil8zjBzFHVY
xUhC/QCS8QCHYroIfXMWYT4K191Dbv5kGrhkShWsS9PtCzrChF2/oLF7H3V8NUf4hnn6jgboYYYV
BvtjGG6c5j2dHWRTzvehaY5nU12HFfgcr7rsfPjHcWd5CxysHfq71NUb+E/2uVcco8C+obTixlHB
QXSFBr7uil+j7lAub051qsXBRUxfbFrEbVBAm0+Bx4ZdGOTdys8RYaS8uVuFMAnEYy+elO5ehwJF
pmmaTxQpy5i95B4WhH3uizcdIYO3g6kkcUEfCzB8YAtols1PqUPvgRcUXz9U/RuTcXelmiDaTIyd
IMWEATbU4O6J8pXOejwg2NRubGXqdTmg6leHtsQqwGSsPeSQgtgFB0Vqj3IungLrWwiena8QjIbE
ycC7HGs4agPm3jkezBkq21BkxSy8rnnuRWkXyvS7wMUHHZUJMNixqYc3Hcpd6lf+YpaBAxtmX8Qe
C9bwsTUx7fGgiSjXeTk/EA3LW+EMr7PT7CIj7nCMeSae94bI12f4VveWDUsfYVVDU2Btqz+CBiGl
ytTvtu7uZ0YOIMwW60JLkF6YTNohz5IyKnA4pOURZuRliXAqeKDH9eRjDwvI/KJy7MYoREYG/It1
QYJ53V15rg/zoqzAAnDyfYG/TOW8hXIRDDe6rIbQrF3gNeMIFc0c4bwLrnMgEAGdRhwoPOXeo9+w
ZU/IFzZ7yN6w3Yusivcom58zzyV3I5Tz+LzssEAS173P6k3mdYcI/NGhQ+Kt5iUiI+GXXTYIoNph
34WFvXypjL3vZ7arRb01U/GiCt7ETkZPIT6GbKKrwujzIO1+tHP/wqxez1RsdEc+pJEJ9izYB3pN
BqKsHHeUdRtYcte5NHtUmYF3DY8gYQKhG/UoZ5u9S6NnQO8etFNjy+HkAC0iH3JfaXCNx9xbgQq6
bx0AycpuVzaD3ea5TH8IQ8zvnqvmQ/bZagQUEbZnGOTdiJyqMlo3ASTcdbYHuOdtAjIO3vcK9DqG
wdk30QwrH9vA7liA2ObUWy5zIAwjk64odP9LG3DMGFEZnEB5Bk6zQeajcKSbwGfKFgS569iA8F2l
6BOZArrtmtBfAL/o3meZ6u+pLCEsd/15X5f45vUU6qRQDkwPeYYwWNORhZndX9Th42YSEsp3r3Ng
bFc5TP/mNXU6WO+k+nADH4d2gBLHsBcJIpmLZCrIELstxroAkjWh/YAdDOhzC7+csYRKcXL8dON4
0wxjWRgthAoBQS16uahktM3a9mP2TL+EPv0TlpgvR7sTHhmYTLwhcHcMLkcX3mDyB4RRsi6LOzY9
9DmmOj8f3wKveh09fDIagynK4JUZvfx+cCBIqeswx8DW7CCdGV+WDD8Ay3huwHCOcTqIYAcJ7z24
ePdpRr13HHfg+6KyWlONci5I0TugeV/A8UDB0kcxjnbZxyjVspJ6WwoVI494SRl0AvDUS8o3oCod
ojpaIj523ZRpvsBebzlLKG4UGokjqmrwFEYhevk1KroIpk68zIs1DBRNWP9n6Nwsh3bcBRpmc2tf
gVRYR655C0JE2XJiX4DoPkQjzDdtCHoHPY5IS8XUDw8DPTJevLA6DRLs9/bwv8KyF+DXWNGuXdj8
EjNikuNQ7QJeLRCqGzpvQ5qrRXDewFSD2NAzB8ETxEEYNtBy+XxnZlUtKrwfJBLDAESNfitS9jPy
xKdrOsysBoZ6I+lHOwMdDstgmRhThqtp7llCQx1u00r7X5PKCUzPfraVHRk2NgU6kKlp2FqSsaRX
XO0j18PaC2x1c++kdviaHB9R2BbvaMVrB8Zg7mQvRagCgAxhcMNZYew3hA/dIWU1WG3gIoDv2Qw4
gUXzenTA8MUW3kWVFj9aYg6EIMmHy9DYco19c/CEHKj25HrRuFaBe0aHE7shToZJVpdt0tms3kAl
adf0jCCLzyaoBBG3/fM8imxbA975VE0WvuuhAv8S4WeJICMBhgCOWA7V+5mqmD+lvlHLMG1aYMpn
tod1JIBTVxj3B6MGcOrBtas5GBgg4lQDRq0Hd1sOaf/MAO06eKXrHNEUc+B+7iXG19ACdD7qY4Ge
a6KHzhy9MUTjilbec4ft/Qk7HdA1bD9/4HQV3mHVQa1Id9o5Ul3MOz7OXazc0S60ctwYx2m1GQAz
PmA/2yRBb8bFLGAzDKkPRjMZo2A5YB+41ZB5P414Xv6UTbsRieLbjFT9k/VHYIOZbiEqx6l1OHRo
S9wVoqXw7JTtAaj9BmckPtAVxUd0j21Fli9Gym1M3Rz2PB84g2mYvW1OCxMtCuEWzyTHuC9wWtrj
bIYDnlTsaJ0csPRMjw4okKAbr4VOvWURFvWuhJkmmfyqWoP9hQnUlWYn0L6FeydI4Y+OUIFQTKxD
4oYrLgkHeoHqFXqu6hUBAP2yijr9DBviZ9DCW89NATdnDToGmfroXjNmD9hRz0nXhiEoGqUHpu7k
P1pW5C+oyoNlwaphjXk7XXhQrC+hvcxODA72Zcc6WGs1ByPBrfkjOM3jE5TgLvZPAKd7kPrsTTYV
P6FAJ7EVUq4h+qnapKU8x8KcteF95HholZSZwaYEKBBcLm/deJzyAlGagGACg+Qtp0CjLJi3eQPb
yWAIUo8DmMTyiT4ZZHG8Y+tW+xgDI7YFuWzfz/nwR4QMJ2q2LoZvehcF6d3Esp+dT15B1KqWMDb9
AH7XrMK2BqneyJMo6xfPsLWraTwXgAUotjFN6MYTwMZYNOvmjijTxT5Qvahg+CYJSnxsXsA2DVK9
QajnCzKwIyNDtw6bkW5b2R8d4S1Jx5CO3Pd8nxFAKgfqmc+wL/CYLD83+8P21BDmwss0z4mrSqyI
joR7GEi0vnWe2yL6nGvIAtABzZbICBxQF+nBMjVItEJNBbDTpnxHdFIPx7zZjdx+wm79lMJPCMcp
7OsMJZepn+8jOM0BTVC/0BXJQRueQmgjZ5ighTjlzvSjcHGaw9EQ3qwa42SEs7rUYOV1MNzFlpOP
GlLKRakRtlwwfXKdbEiKtH8AY33j1NBaFxR2Mb9O7zI/T4aCbwfMskqwZ2zv9qnykgy7hxh7tpcG
jv5FM0Epqor0h/KKFVSbgMQLJLubt34kz85YfVj4mk6gNqPwVrRKb1TjvIdZm6gu3HezA/ce7LiN
n96F8MkA+oHNzTzMhzH03j1hPytmN91c7KeuegiZeRAWp3VJzptxKP39HvEO4cTvg7SfF9wZ9fOI
6M67HucSEHObftgj/KNZehz41QindJLxY9QqvhJh2ZzQufmNUwhgzakySVOK6iB6f44jDzRS4DKc
B6x/3Y4ERm9bHbI7KdpxU7Q5hjZ+K3gZbgTsdKofQsSaJ5j2f2k6rc/c9dzH9kTbzTzlsWqdVUnq
L9M4D6ETroHZrRbNCOfuHJbHngRdIovoWar8zdHihFrEzs79ZvLg8rR6rJeBQ7+MI9Y+4kDgtrsv
JJ+XTula+NezE/XzGiRldWyAF42B7Nw6A1Bknl+j2KhRqxX9EC14BbR7OqJE6yEIak0zAAxwHDko
7ESQLIEVeoaeH1gFEa46SKHiouMmQT3IjcMCWxigzem8ijzZvti09o8M3GfEm3eviiHla+Ls2DP+
Iysw3r207xaaNO2DMaDR+hX8nqCsBAtEBDjIYjQ/+ha4gDZMV6g9LWun3DqlfFah/JRp9lmH0U9n
QuWw7aEczKR8JXX3C4jf9DhAwhH7gb8JdK1iLvmqbf0H0pCniMKsC3I7WLVZPAO9k6jwbLsOOryG
ceP2mCFyoYql7FB2t/77KNhGmAxillFb73fJ0QxxfdjYw7EA0Fp2PtC4aYW5Peg8hgRAH150JHO0
B4Kj3E5PCHLA6GtegW1G+y+rU6D3LQqVMHS+NYUHrz42Nqi/DOTYjnV1wvLXbEDJcpZ8LGAVp44m
oE8Bp6PjOSTgWZvRAfwlrbCRKXmOPVYpMSxGV6/q3vVfqTHZvISMXaNUxfMWATpz8Dz6RcoXs3LT
U4CWqR9HmW9/lbUYP+q2Zv+NJCg/HeStg1IUVfm+E0o+Iymq2YRapknjifBOdaIDrl/7z0ExtAgD
ZuKovZIkjIXpxtMdvlfdA8YC2FcQscXQOfPzDAx7l7jQzi4pnI02zvOwy1aTU5EEm3b/ZXIDFDGL
wP7XGyMSUBmm92rsxJOnmzqNsZV07+ZM5QB5F6Q6gPfYvWC/gZqDdFN8H7lTfzpeC/svdevq11yM
iLhH5X0LtXSHaojX3YWs7DeOMuQLVBQn7oMa3u+WOdnWNaRfU4A1fuQtZihHgqfe+Mx7EiVRW9J7
fFh0LlI6EgiqAPyvA6hMN8jRGMukCEhgT4qk5TJFGGMPZkTZP5EQIBlswl5RdukKpCl29doGRfkM
kyiQNC3H+c5VXNdJ24swwWrogxxUO3A5gxfgA4ZtYoiBgWVysP/CLSHF+JWhlbCiTR+e4NXtBuDk
chegIlBMHsDbsGtN3PRLVaz7BKY5R4kb+6AkoIiu8YVr19iZZihpgoMeAwpX7kGTR9lK1TiOwM9s
sar4XZGtPDEKIG2i2i5qB8EhYxF0+6qlwQYAkDRmqqNHPvbVQWKJ+tki2HDv5q1/p6ZyWnZB0xzt
kM8bQpTGqx34uhcDEHFypPuh6m1SYalbogGu721jw9gvWgqqQ9HFVR7yNRAq0dE3xH4a2uN4U5VN
jawhS/oVqYv2oeORu/QNUC3xmPLqwUQ9VlhbgZ3cqca977oaJEtMdwvRNW67CNNw2FYj65EA0cit
HXvyhI3evM4bbDhN3cwv2ONzCCwK8mjBqFizqPw/zs5jOXJc67ov9DOCAP00vVXKl6QJo0oq0TvQ
gXz6f+U36qtoVUX0rG9HX0mZJICDffZZO9KrHuLeqomNaBuWsXno5r7cNrmjH3l5g5e2NeN7zFZ1
tmz5CzYZE/TeIjIZPF6KlJha9GTjJXKU9zLMll4ldj3ScGplyT56JQAYNIpv6zDVH7IZE77AuL4f
fSvg8qe9ZdwmVHdJO+8zL9U3uVCMpvdj4L94tYfhP5mmg4ia5kfSluq9rs1kV83DvIUpAny+NlyC
APJiM1buvM+5x/4yvQlkQa4qfx8KFe+cMRpOcSzsHTkl09JMTIpGLs7b2NL6pL3QgDDuJ/JJmP34
s5u68mdIAcM/KScCu9MOD4DwCuAqk7cpO4Wcm+eO/8OOVbxtffDu0iyDXVwH8w88rNkBhNj8mGkT
qGGv2g7fReYJHe5bSrL7yqK/tcKJkpScHLVA5klF+pRPdT2sRkty0Wkl4AfaDgAd46AudrmsTbyZ
AaRIMppHfzM6tnEkiUGvM6cAVhOObfQxGmnyaoZaXRq4j48T2Wr5Ih67X7KImo1fpenaabN803bg
dEw39Vcw1q8VYuC95dNIj7AlFiRZt6WwnIvvJkMHmp7792uMVR9nSVei45I2+AAxrUZFukogeYY+
pwNiFhZaMd2NtrlO09hf69roIc/DWduHUnS8oXxuRKkwzI92fq0EaUQt6EEZT4Ev9JJUEe/QNo0q
lhZQOt68HLpImVqXsGaDAB8CoH1tjnq+Dtx7vQWmI9G/2PWms881cjME/S9fQD4pgKGt+cLGhRET
Wb4Ce9mS+hBZibXi3yxiw89uSUMoXlJrtG/MvDOOfjxa13UlL0aYU5LA2L+Ni2IEGTU7hUvFmtJz
hM1z32YRPpkOqBfL6VFz9jIeIz8IJyC1vHhpmgbNekDfC8AJLFUO1qyrbnVLC2iwdo43nKCeIVwn
jMkk4+ugjS3TOpsxLHZsxFhVfetx1tWAnpDdGH7dkzQQz9sM1WSJgHFHmkixygbvhb7auk2Mo8mn
WMz2FWUy9sRc5dWbrdvftk3BPIQkGuVZMK+mPvzsiXpGAPI2fll7axmV3OltqFjwaKitcSRwsXcd
tljyYEqzjJAS8h0/vQUyARFQNUeAmhFXglmtU3e8DXXssw0MehULKdZ2AqXUq+b3gWDmgSbzMpvG
h6lmd4oM4y51m5QnJ9/81jsK9FuudQZSnDY/GDPhLhCjaRVz8EZ2RcBVI2TzTIyIzIqBI6MywuUU
iR91caWmDaBAAX9QBjfPeIAPc2xYy4g+0IrVCHtHMW1MyKZZ+LtBpuWi8TkLorqEXDX3LcY4oGeF
eWVjVOpdc4TCcAuhQbKtIHvh5O1ULxdOFg67yeifAq+KtyZoLMQ4e19E2b1fdmc7kmeriX6pLisX
QlAccstfMh94tO3BjEG1t2qTR6bY8YCj25m1fGsBFN+Ltp92roLPRBBit2ys8q6N4uDUU+WsZWww
CxOjydrCvk3AHrUCsmmkYI3IQp7sAl0rtCPsanCMFrYbvJuaDDJg5cmKfJtNH8wK4JVJbBmHIufp
GmRrRZqL59KtbFuof/RinaL84GbOZX6YgYRDzKHRgRA+IYItOnBKren4WDndjyqWl7Dz+6Or0wDu
WhuuiZsrgax0z16jaYngJkjz5H0KDHeTCtreVZsI4pvIJZNF1ezJ20iXtUE/tYROc+nmvN+7wXAA
bh4QzhY1DIGCxiPPBncet/EFHwhsjOY7bOw+3YhMJSuDhUiyk/A2rXAMQLCTs7S6MV1zpB9y3bq7
aTYfeqD569RJg3PrWyixTnaJevepnNJuZ1ba2gP0gYtpsNPWcb+i+eGsEunUHPkosIkUIDcaQFsE
03fLhL13LXT9KIFvoAvkBEAlpVjHZLisyrgq1y3wlVVu5T53ZHX25BBsMm6x5LG09h1H1gqyRLDM
KtfYV8zIrelc0uWoYZrRNz6lc0WLGoDWQvYyJJsnbPeFMvJjZ1X9IhY4EVJ79nbwZd/qWGHvtN1t
bVXlU1N78c4tIkmDNCLWSwEfSs1S8uQYcxhjMq/scFzqqnxtIiLdBmueFoxE0aGcRmA8qkcYgj9C
PZK/m0lDJIVo73xwYWtWUvkQzLQC3Vb94hEZi9bzBVqN+aptUneGDowvCUfvbihsolYIgCNN7V5m
/ROET6I86JMtp9irVm6t6d7HvYTK06OeazwwkZMte5TJte1YfB+zRyuXauSJm1B2BO1avXM1PTlz
+TKP9vXOCf7GKQP/tk7pR3fZurZ8A+IdULw0qK/EETr8dNNnACx0AyB/BmCe5le/NovTTNjVPpJR
94tUSs4ez08BEIMNMUPYKomZu0te6vIKtv1B9V0tB9mR4MTgJGdyexFgSDgNifxJ5xhhiXUVzjHd
elE7W2l359AUycoif4DlRIlb1MJj6Zo/qX+q8wS15TbhOsGUM14XpKbnwmCB227b4RUaP2pvVjdV
mU7b3ET4qvrgNKh45r/0Pgcd2ZcBAvLWkqlFnZBwL5/oTzUKOrDWPOq6rbkedEO3cjpyvbSJ6OFw
s2Tfue4QbsT1rDKH7YTNZT175a8C9hzZPN6bhJB86oJiuMmRQpOCMKrU6D89WfOmuLxYZa+4AbT7
Wg3nmIXG6dF065wNhWaVLJ/LirZyYYt4NXfRUzzY516CMST+CjHatn+PLpGVNn/eqMtHC3iynxfH
sgz6pRly6COfPBVxVi6nOTMWmeO881X8cnNWtO9z206S4r0u520Izl7Y2e+0dBECG9jes2JYvAAc
1mv5EcByTbp6XFuDjrcZhDSHfO3FaPYbo3fuzCg85mNRLPO8Bi6jtVxBOjeOVVXQZhEscltMn5PV
fcZ6PjUzZZRd+jD3rNpiCrfpEvGblnvH3dwMYLPKSslHPwoBnBqjI9b8BHmpAIluprLjUl+EXOBn
inAgedHWdCPwtiJOOVqtFo8T+4fSE7k5VGkrL5vFiZqyOiZ9H21cutSPcVXMpyQibLxVdrz1TJMw
uMBO9yKL25+elMPJnDHJJTCmHqas6A9NRSFGCRViLSYw1DuopPfrZdv4+Zu2evu30auuIw7tykAT
Iwf61IAmdFyUr7bmfecg7Eru2d1HyWzMuBw8O3pjbSgyOvMifEjR8FG20iTfddqZ37oypMEAPLXf
B0I2+apIVb8NakngRJ6CmcyL9zR2vOMonWJV96Y8e3lhntyilR9+2pR36FxQtF3gZqzs4hc93XHX
gxZcq8wHREzG+06g6+xlSqQB0/xihToWbDq7CnnCDErjqwq9l8ho9I6uJEk8QxVt7arrNt7Uzdsx
ra0PrYb5kKg0vsxGCxOR//MB05X1OnMWvCeQaD97BS1EdfBZ9WjIXa/9apcYpf3AXFpL3G6Bclfi
aFkEDbbo0O01FZ5ooai2XlyvfHc2aMeFza5Uo0WbAxdAtqgLEh9jz+MfQydJNvlVWuMzGRsvSIhL
IpMGAq+uEhBOtR/dKCOIV6GXtBuGveRrU9bhsIrawFoGCiATN675ni5xni6umyWaWuPIrWUAAbsz
6TyFCz3Y1qJpq2Jtm3Bml4XqrWlhippIsiYpKXnyKTrQxTLePMjxCVZ3YzrjZhHLogvihyCh35a1
9ieu8O6Tt3Qih47rYB6hhoSNbV7D8NBx87FalnFIsy51r6XIYG4sv+hf3AIAc26146ZDZHsMsqjc
eKmFZy9O0nMw+NmDptA++0Fmv3DrtnepaomCdbxym4++ccKNmW4xIIALj0lg5MC0GDmMV7UzkaeD
y+uC9gRw2XZcezeMlXx2G5ceZKtoL50xFARXxVzjnnaQMoqrjNNMC1ZYgsLZhvshAGcDXDVfO4D1
txERUkuBSLEaZcbS6bIYnGs4BjB72vrdYAZ/PaU9G0VuNs+M+dV3nYzlvrKD/tnWo77NPCR0bxBY
qUOFlJkhpZFHW9tbJya5Letgdrt10yC4kTBIx84d9iYH+zJsrPSjn7L2OFimOGVCtI+FT+ij5h1d
p5B1d5Uu1artB7EI5m7XDlW9Gt20YJwYa6SREz+DtWh6oErEiFh7qtupNEFJniLiqpADbuqMA2bR
eBZpXUUBohpzk15EHjZFcvz4VGCubl2lJbpDFG0CkRon4rIdlESjI/fBcfsr1UiBYBvbvR66cZlE
WIwSqxlv3Llyt9YUym3Sd86DJOt3PUyZWrtOV65VVKu3VEWCYyEobhyYnWsuKPmmRwhe+NaQcvIA
8i0xCS2aayiqCOiWj36T74JkBgSOj+InVODyTEKZt2GpR8cSIWNj8ztvMXZdoTX+uIDgR81aSVWv
RBe4K99LBnhgMyRDFeu3TkKwD/ToLGpUXEI+SD61FKjpMnIGtcoie3AWrFDK59k22da4Z/wE7Xgl
piPj1FNcRMuOyyNOPlLiBHj4iO6P6tc6iH0GKTRw8II5eLxTyX5m1Z1KSJv3VmfbFDLVfExShk1o
LuSHNksmsku1feF609L3V8XGTvzsNcBTcSRQ1l0ONai4YOwSGtuOzSWEDtHcD/EvFCJ22nhS8R2X
ZyIMiyININQSrBpnnV6nuTPuddorMH3cmMtxLLdoaTh5sqzfeuxX8Agr+9DHGrycp6q3oqDbKNQ0
noSNI3LhdXFySTxu6uY1WEJmgX6a2ggEMMS+4uxiCvvtaryZ9A6TpfDGi8iCATsgyjCmVZ3R07M3
GBEpt61+o7n4LgDKLTONB4XINd9m9KAOgzuDQgT63TINa/Zxgbh9LXO1qjeBmd1AGuyAXBvbJkzv
SLPc8pqs2LW5CTQDLlHagLJVi1yrda/1wcPqN0fZysqGQ5TRrM67ter9gwUjxZ4krWAQu1N2amKz
2ZqpcXVGQwu16n00gNBs/GKlU+uGtLVm45mEOeQJpZ1XZHfMs1ENElHFE7o0RX+RRB47dPtp5FnF
QhjWTVbnt/FoQikYHrK4viPIbOnU3W1jcVNxVH0TGKrDipTYe6eI8lUPyXOTpMFNMUl19NjE1qPq
+n1Or3gZGvEzOuc2S5Jz1kAYDfHBgTw9S8gpi8oMfwxjtzEtX630iIhF43AtU+eMfzfah3Y+HGda
gRBRf9C3tXYudS8+z2VtV0++gxFnBBd+UFEbbcxsEGwnAQO4ReY/1bry7l2IkvuqmtM7DTX+qXOI
P135w9R81EhVxwbbULKx+pbYtListUY0wfzL95P5t17ZOGuMigICDg2zuov6ZYdnmWxG39vUGX29
yOC6AgY5X2oWz0pbJVdsh3hZIgVyb2t5Xr7p6sg+FHZn7aX0vGVRhMY2bQPA4Q5dSTPPOBvJAdnF
goZk3lzHznzX17shdPUSqcMmJVjXJ5XicrW4zJymphg5czMLSTbNHmU3vdUO2eDx1T2HX919Csn4
ffAdqW+aGR+CqpicSijfD8PgEoNexLgoEb7XQlB4D4VDsDENnn3ke/1WGl7+i656C1flqqqQGUyY
roqtvcDhdqU1TpsW+exi+y0fhjsh86i+/WSntb9uuF+TCSqmfjsnObggTDx0Xt38GpAihy36HiWn
q+W8E81QYavkjrSgu6CGu5zphQ/SHcRdmghFR9ktTkkvMZ+4Q/YzT7R3X8AePgZBkTPH5hFlLKuo
IMwz7WBD0dgkTxcOgb1yVcRa9MrZODdmVB1IfLDXUwnsPsyjs0+nAfnGmQ5uTDs6EcWnJHMbYnfR
/uwRsTaEMTxLQWubFult4Gf3JADQ+PCDYT5bsIg7NKuadF4Mz2z+PYRLe6gORkIraaHnSd+jemXb
KZnzp7CZShxLFSoaxv/VGLLZ5iUNuTbQ/oXD7jpMKm04GQm3ghYk/NFvAnQN+MjLJC6QG7ltSTim
nXFTWq367XNm4wHqw61d5/Xegp7vLnosNkvWUnKjckiumI2rxeh34VsXt0embd0tOn6QMPaZjk/4
NNMPSZgMEdgdIwIz/d/M6qNDXHqfKm7v+dvSXWKXb0lQFWi+eXCaeFMujdWCnPctbC4rg+//Pem9
6Rnh6TaxvfFQBD3XAxB1u1kZzcGfM0JpXJ/7UkyyO6122Dqk6Kx1NuoNETvRjpzRaZ2P0KRSN8j3
sw9iFnewhb1rhuqeYOCVMoof2WAafAFTswc3Kw5Bxx/L9blZJ2NZP/dla65HMelDSBjxHtLsszcE
zqbgvrCFUZsvcVo+ItZjtvcpbQPTLG6K7Gr7mJ3wDhP4cGkyXX5OEjdXlnaQwJt5XCnP8bdlWbFh
xAyblJSlSxdY6KGIIwdzfz1urWSyl7NJmCs9e/fB6BMGswPGkMn6+gl5H/dDn3Ldrmqwy9mU3VSZ
AHXfts3SGXoHodO20B3mhn67TuyLjogCriCerkdmSa6X2+C9SRoiO5zsN+UsRYWSjtprdxpOdltj
SkCHeaAhiF20VuUKb1KxM+zeXRjDyMi4U8S3Xj77SxC+3nJAQHtWsd/fe3Cod6bw03P9jk7sbiRI
poWvUEHcWFon6NTevdMTEd/V9dFRdG7LdoINldLbN6yYloZJVGvnOfypjZcdxwr3ViaKs7Cn7qFL
R4wB9Sjuo2ul7qT4rcyCpe4Q2YY5cFPJ5t6Y29cknu7c0rurC5fBZ/iq/PxDhnOaHO+nxsDLjW50
03quefRmq9pp1zTXpQDG71+bsVw/xNptyVVrxa3TjwJpK/wcm2BT8DUt+ogXyjOvEmdnbXn57nMj
fnTylLYRDb8hI0E2FhT9fWs554h50XVnXzkXRTKcLU2pY9nzrvQNbI61s6MUBLetnXhnud1DNGjG
20x2c1hi/jLz9KNXW7+jonwYmHiPpusUCz2TmV7fdcujkT93d65w3FWf63gnsMmvaEWW1wkiGp6J
dtc9ix3blbyLcGqLgiyQnIhgSU4AUPn81ew4Xkiqo49Lh28xJbQPopS+lZSsm/7BoF+5CNMu3vQW
gdvNlNIlKH1vhbAFqtaKfjZ9B2YZTXAxpmVInuy1E86ybfoAsLjl67VlGWwgNV2FcegQd50BsRQH
2Utfdt1aJ2RtIFm/MkE7HXEHF8tBXVtuKi63ZBTVy6x1ws1APhFSo4dTqmS8RbjA61nJ2PM5xc5j
bIw7r8Wg0DCHteOKcA0HsG45qzEj4zHgy/TPIVZ2vKYRubxxmGyKiOSAhhblIkmyH7LrGpQJ69mA
FGYjNB9CX/5IE1wvjZg+Wtn9dEwG9yhzGTvA4LOmgHH3Xl1ykMtiuEu9gsgI94VEHZuI3gETqfT2
toxuZmPqmB0DjN9p8pUy3Ti09XkMTszwpEsUzXq6lmRRq8uFm2KZVFRBhzrujAWehM8wt3nz8Cuu
cHmSOYbRdNFBSV6MWXITXlNnig7/ljlYZFAZcOtjjGL4IhIfsJC6K+3oIRnDG8Nw3uI+uZsz0M5D
Gp5kHV5J+4jdjcAKep0kcph4OPnE/V6o78m9MJaVm73MWfPKntQgMil7U4W6PSWun1PPj/d9jv9T
ZqHeScuESxhY+sIb+Zr26Tqe3Mc2nvGQuI+Wcm6CmX2DBYofNJuOair3XeTu8W08yNI7YSbhz2mR
YfuMXq7UbbrKAHljTtvhb7QIm3FKEpmHm7Rt6A9QMmyCwERETcb9bBFQxouD2S2DeW6irUoD4HHH
U6S/UnH59tVaWfq90SHdFIibb6zTdpu6/SdO8M04+s8TORU0rOKLYTvjNTyOSBWudaS220+8CE++
y2uWm/qBoNBj6MV0kFv33qjmRzzH4ZqWxsrtSTAhCKFf8axXY+A8K7M8hx1G6JoM0gUo/xhaPSzv
zit/X/t7xMdFMx804lwML8TCp9BQunQZyPhhjMxDJNxtLPoV8SNPssO671YbFzOCjSi29ObiJ6Hr
63G219yb2djA/jPqRILHleuR+xzYIUYdrPv8r8a/FEyqYazR1BV5fesK7zZkLmHqzI3Zm898LeMy
Fc5LoKNtHBAsQsO1i+09Dkj2AXN6qQSA6W6oSQKaI58iPjyrPuBGMxPPRnPvQGuZsqPFCOzhBzli
lX2iSYk+q+9albzNbjbBoi4zFn7+afY4DwbTQpts8mdINBca0IyAWqiRUdMyhZPHB5b5BylYWy30
9UDHpMwhxwiQG61KB6Njjhl1TS42TfCGS3VdRxyqUix9rM6LtKLIzSdLLTEV+NjmNKp3XxjnNK05
OzMelu1fMOV3iGbuDzVgcPOoJM+mUelLODr0ZOIe/K5NkkXsSySGIjBxi/TdpiyIuWgKP/iFR0bs
krDDc9Xg0vem4jCMfMdt4NXrOZA/DNji+zrsq0MA/2xBPGC/L2r0GDGRXtAm0OX7uvntimK0F0WQ
hxdjTljvEZpGa+U4oynbOpZ87xiXViGviVR3Z+Yr7scipV8b0AfE+PWcEkf3pmhy7emElwcVirdE
McHYkdOw8rmbLGTR6DUGFPHRVwZ+pJoeBJdQs9mgqP9IrWzTUvB19Xyea24dDfYj6U13lq5/W4G9
sg1eMJPcKqCJ8nEyiEHB4LSdxisLx03NUzlPzmEGMLwoB4Qk6dIxQT2EUR9OxJ/g+JV1u8WG9dCQ
xNAU011e0jdsQ+o6SzPHlhj9TSHgr3NRWmMq/K0MBjaDKHrslf1LGkiBWcdkUe/picAydhPT6F5j
kYYrSY98GatG4s1JSFHxGfKMnfbnRMdnkSXorm0YWFthlnTZ9SOSfLacPPYKWkOUcZpWdY3zbYPs
sOrjmfCKLM9WyqXlxGBFhHU3qg9BCbjRyCfmKyK99GfpbjuaUlD23U0SikvrJL/EDCfS9WbKNVMZ
6CaY7II6Fp9xPV5lb0Zfo2CMlnUaqXWkmZdlRhxZrUdVJuWExEVT4Pssc+NuTPiHnoDRsr+dcu3e
jkz2LAr4bgRbkKI3YMjfBgwaPFY2QGeiel3Sli21cKRxgjyyn6hoDHeUq0kzuuY2uOC9JtxSc99U
Q2ITwDifK0vfmei+BzdrX/x82BtevI+n4Gqg2pO99KjDfO1G6bGubIL7aGKxiRm4FHz3kb3ynhSF
+9gExMwzAX9rWb976bxMdZOukNcvWljPoFO7De2YzzKaKWIL1jXm+6SqHrhh3Wa+OPkBkn/Flrio
pn4TqYwqB7F8IdNu4OGoV2bjeAY15ik/E0tTcJmczfmWXBmUkzo5caU4d8qcVq0t91h2Pr1xRI+p
ftNVxZQ/cJw1iQLr19WLoqJOFmNCzBGurbZwjmY/fCCtXweDIhvhJbr3DDr3Xq2fooGPmlZbYCFn
1+GNzVwEBuM8u/6r19KSFgQDybw1FlGPJzUyzBOA7bsSFgPg5eo09fpgZOTGtQIhXnjBISFGc1Ea
NGQA4F6DCUibMb0PkfSv5fUJypDuFKPJcrLvYMfNi1F2O8EiWarZeJCVCXVZPGJIedTBRDdeTLhP
u8PVIEmCBmG9szxN87RUUXKw6owciJJEOtfb9WhADLmfhXt1+ecHEVuHic1XRR4+gX48ms2AlFYW
eNPQkmzSyxaySR7Sbv5gQPKxtSsmuUp904fue+sGT3pQ1PlBdRO5Jizx0DwTFYSi4l3nZ26Udw0y
uJ5bhedFy8yigy5LmlF+7xyy2cBO2Y0l7ntyQZz7BqvEBmLOuDNSWNWl5bbPbubVlzpKGfPCV4Xx
jaAIk/RubkQOwTQ5hme7xaXe4Qd8ps/Rnlw3FReXuLlPQ1U96CPKacaVr79a1yI/5bOX3UpO/3ej
mJt7MVJsOYT2fLRDP2yieqTHV/CC2VXpro0hpGHalSjFbRafe4u5ZtMoGaV2mWjfD43T71t83BsP
TiUBBdozNjNBjAfXUkW5RqMuY+Z+F8QCVddRY+oVVGi4j7Tcrv7saDM0hJUxFKhvWtOjZ0sgTk2N
r8DBptnk8CumT7KUqGVsURyrtBaH/1eX/uC7sdMfI3pZv1WJEWqBAYHtNv3NQNBNGgY/O9fz/gKa
+Ab4ZH/himQeCYOeX4jjVASwxIP4YzTtapng9qONTQrIGD79GQrxDTDjK4c6mVM+TE+K0cTcYVT2
L0Ag/0ah/oYm8pVCrVohgpET7ZjUVHlYgZOcg51GD2/MtHW4iv4FW/INOOMrhDq1hO9HoxyOffhQ
TqcmvIzpXwBo/wdL/Bd+xVcMtR7nTPjav1KY2qPRtsSfpHiyLSLG83qVJs0BnXaBo2JrkcMkYgrs
+BZ/2q8/P5/vPtr13/8DaALiYlZ1TvB4XDwp70GZSCYf/+1HX1+Jf/xobRk5YWLMXsbs8Ip4nEC9
M9Dxl1f4u4f/BWYSasP3rKwOD1EO9JPl3aSM8A13jbj/85//3S+Q//vn14yrFmOUREdP/LbcD68h
CVBeyuHxzz/+myVofeGW9CJzzU43+XFuaM/3vVjmZr/zZLRxXB/Pt1k6y//2m74sdnBlsHCSODpO
5ScRBfQecEW0eIhyLsft7s+/5Jv36CuF3CVzTFgqGI8Nc1pdfkbpXgTV31jt3+wi8kp4+ser1Ew9
81pjF+Bv0huYFWvbHv/yHL6BRH1FjmOxdKosdrKjlfU3Vlp8eFzgsb1hPJrdnvMZqz4WSvnfXlt5
fdv+8Ulwmvk41+fu6IpX0Vxs5jrK9nke27887O++qS/rGcFS4D5T9tGw5/kcuwqNHP/3zz8/5e9+
+vXf/+OvjzpMilSp/qEICTGzh7sg1f+F7el68st61gPmpyCdAxiEPmyGem2UXvaXL+W7l/PLUq4a
myYyUI+DT/zz0h7E0ZFhv6Zq/ctL9N0v+LKYFSlTPvi5/mj1ZLMy4YnT0imIY0v92z9/89/AleTX
RRwwe8agdnEMpymmlAzjB6Zl43cX4W5rImLcB6mrbslw889zhWL+397Xr4BvzDvtMLvw2UjH5Bom
jZsKKhye02ZYFeNfX1tx/Rz/cgx+BUS3keqIKoKuoKVBCXXNJCxPhqnhws0vEa5bYeXPQZWsFSMR
f3kt/G8em/gCCsMFUUqDe/UxII7nJmnH+qkbHMX1HB8NeXhjfghpKuxCZL/HBHrZBsw0Bl1Gz5d5
X1lMGEhnYbh6XJfYvy9OZgCHEQEjw5QL9cqEnkfMqj+Or4xfyE1WpzR4EfeR7r1OC2zNk/GIe34m
llGoGx+TO8YoFR2piNEROka+bd3pjc201Y2cw+mhIEC7JabRy7Yxzqi13Y8/uimTDwN5H9DTTUrI
cWxeZr8xmAkffVRAXZeUDpVw4hOuAGQQ8hDWfcdIvNZGcGjR1X/RMLCxaluOONVzhFXT4sYfGfar
b+MoDYpY/XB60z0Es7w2n3NvXcWtvcDKY66L1pz2wTQm+9Gq6gVRuuGy8nBIwhuJdrOImKEQY71n
ssHYGVZFZoT2+nrtW6V7sl2rw25N6njMCjrZecTQXMJbR8S9Gvk+CmzWWxvpa0OeOIHD0Dfa1Z8X
1b8/f6ik/7udxRqLRaeYHJwDPF8o8IzhRfcz2u7mz7/g3w95EIT/+wuwqBZSmcPMbp/fT/StyabI
7afMcN9dybX/z7/lm0rlK53cskyq04EnCd8WmeCao/3bpN7KxNOff8E327748jEGMxr8Bt7VgYa6
v0d1mh5ix4j/svN/9+d/OVT6KlEB5AF2/uHHVENaAL8y1L9k9vLnv/7fn7L3FVNuGHUNVE3MR0f0
t+Sak5pIJvMk3bv/9vO/nC6BglTja/7+wi8gBs3rq7+XKZ3/9tO/HC3ky+YpEAXoksWPFmKHKp5j
+y8/W/xfftS/bbtfjhVMqMRdSmyBc03zUhRWfxmHaRPgnQfCUwwYfwJ5MzpKM08/zT+yYeiOBiHR
GzVO1lM128V2trrmVzCygrMr+qJAI1j1mOKBTbnhNh0GdQqjq1OgjCb3LrAIp2Wqrj1UvkV72oXh
Mnq6WKHiEJbKzZR7skqCXZWNw2NNYjtCtGHeYXSRyI2m+9tmI7wx67TYiOFqxJ+Juw6qyto2mSBb
eZ6GYymZ6lVXEp7VIcxEZlwTMU0Tjqmg9OwhntLa6HQOYoppbk/2xtWGF27x0TOiFLXpIeSnbunn
aOAY7mOXCnB9pReAjq6Zo5MyWNmAOX8yNzUjRaZ2vQXeFb5IdKYjzmfnSYR5ftE5uc/pWE83wjLV
TsA4OM3Ij0S3G421JTApfxhndn7smli4mZbHlSP0DwQv+8XIAnXjRnFO+nBlEOAdT9kyxkh3acoA
GW1qHMgZfXXv5Z2JXNB086Nv23PJVKmJ3DHLcovbbr63p0QdZCMkOiw5Qd6U/2IwK8Qh7IoacoRB
MCm+z2fZierslnVOAnf2/zk7j924kSAMPxEBpma4TtJoqGRbDvKFkBNzznz6/cYnuVccAnNYYKFd
NKdTdXfVH4ATg1hEKqvDrVjLKihlOmi1xscXB0vgDnKv4gKKUQf30IC2OONPMkBPNcxONFuoSQJn
EGaU7ME8kwVXRnQojBhnmcaI4U9O5H183cfXV7B8DC3tSNRFIdTWyb1tO9BnU+eWXttSxXezQtuK
LkLFKvfVu6BwEDxQSM9ojhnewYFqzrDJagN1Ae1nuwNeNJekX9PGWNPCff/+ZdlSkILwlCQzsoWe
knwuc+zqk5dA/6SrT4n6oHWPU3SdULxlS/dgDfqZ7SM76E1oZW56FU3xIlzzivp7m/7/fuea/e+B
VFQC0KxALdikJHnMccACqm2jiFWbYoLqplp3STfmH/00tPbAz8uDUKr2vgT0DF4EBo9jg34K7Ma4
4W7h/+xMSL25VsJ8SbJivCGJHN9RAVeP4Gw1ZVsrE3ImutnUa1Z1C6eFbHRQuMGUBUiZnCzgRb6t
II0UgqtFH8C+uxxxl74gPTaFO05iAgZ2MvvPeDdvOt4MKcn1zl85r/+6S/x/FmzZxyDFR3ZmmTsn
TQzPfaO9qqFxBHr9U1Gxn9Ap+p6tp26dXPvTsSl3kR0dL/ft/ZPcEtJpQv0KW2SIpB4CFTp1F4iR
mT2v3KcXDlrZRAGcTDVhhuOcKu4hLaSInNo7kkwrw7bUvHQLgeTSwkfmJOzSrxlUP7t60Pu1xhfn
RNrg06y0Q5ggOlU42WMURI9aTTUR1NVLO4Bw0MxqB355X7UFEJD41qn8q6bElu19RAIooSGnj2Ru
O97mShkcR3JPK9L+2vszbqvSjkcuNIPSpLknbH1Dz9D75Ctc1PC5CM8Z6TDkMdelpY6vO9w0iDFI
9flxeltrEIQD4DsvwJr6fYGF/YpVydI0SktQFek8GNm5ZpLgDg5DB+s0aMFrqe33AzVPoH8jHKnf
MPG7HD30eGj3AAfG/ZBqHBAT+Kas0swbFbfXU6PUFkadVVOtrM73o4blnn/Pm9SIbiJ0NDSOc7L0
ZySt2hySgHPK9eHK9qWohH/saCojkGpNrb86NTjeMPT0KkaNcbhqZixXeg5jT905A1iwEyXXnVOV
vLnBz5wpuJeDz9IQnf/+ZogmPaOGOVv2yS+VMt+WRdV/INldvZYUIOFkABFaiUQL7y5XChWVazWa
nZKnQpYI5YhvmV1v8pB/gkeXtMx13ZEiRqV30TwUpEb8/lUgHYLS665pkSDmIX35C+e5/f85YbnS
XUCIdIQxqyGXrhU/TIRnGzerDlnJeZ2Y6O461rTFUn5F2/z9jWm5+r/TY5kdUNE0MLy5R32wVrK9
4sNUyJCSWBmxpS9IW9+cEic0UGHwBhA6/TQeoGyDZHu+PFpLy0va+eD0KJgj53FqUajMitfBeQ3E
nROv3TwWfr0j7fDEgDA5UNI4IUp8TCew4MgJ3Mzp8HTV73ekHT4rYQJCi/G3lNnYM+r9nYP01KYP
woryPnTjy99Z6oe0zac4A7Wj6XAFkg45ZqQroCDU41oGeql5aZcPVTMgZBEzySFCcFY//mid4FtM
Afnyz1/Y23+TeW+iiIVO4lzHeGnniI3xTI1NZJeD12L+bWcrN0DjvMHe2XiOtLXt0BKzmiBmZaWF
+tExDOc+gLW+iYF73Qmshm/DGA8yZYKIg7y51VO8QZkl5G61D3tN7HDsgQmlKOoxjgFhd6GdPWDw
iwhQXuVbjNPOpdfus1OLCc1LuCa9ApM8jAJl0+eBdhRCRQ4RaPlOdKa1AxiaPFTQ945F5Lvfky4g
eRQ1mRpdtTOFfKtGxKPnYdBUngMmT5g1nGD9Zsrm3eU5e39rCtkgLOdF4wxKCE4SpSp47pux6g5i
JkG+WiJ6N1YK3ZViS1Ngn6fixeH5CcIIYRAeKsEDwRxAdFieSDRY7aP2erk/765xPiaHmpykRjLP
GZXneYtO327CtA/3ysutv3uFEbocaGBhmWhYh52naqeq/mMhRdFlgJqqejNooA/S+xLtvMvfWuiJ
HHQ0J6rGHEicN5U/UusGrf2MhX257YUpcaRAo2pmkJmipG0BP/u18ITbgU9LyQ0cRbuytJYGSwo3
gWv67TxEg5c1P/zoj94Zz7Xpbsd0eqzRkTmXYlr0d6/r0XkU38SeaM60coS84rk5mCOU7moQQuHP
DJmIvIx65CjM+ySPVg60dyMd60CKQvEQVW1jGJ0HAHg7avBqeYL6ikLSpdvqAGsvd2ppCUi3DLQP
SzdLytwLWmOvNTzdR+sWBYSVa8X51/4vltIL6VpByWMwEYhGDCQeXzoUt6ByHS7/8qWmpT0/5Upa
C5fFa1Sz88nUOh0CQlf4K2+npYGRdvlYCjRXQ0A6uhbsUFA41n54XyrVdb/elu4TJTBMRtlvvWYy
bobS3iHj8/nywCz88r9mKW/WaVj4FSwoJGCB2flb3cgnFPSQ8xnAwq0AVxYWpy1t7rhuSak3yYDy
J1Q/8rfh+X6tfffhwJdrCeqFCZYLNMmYongBnNTDBeWI+sWLONeFLo/RUtvnsXszRuxdc56iJAPT
/DDzFFaNtbj37mknOOn/bblD6qStwoi4V3f2TYaQ9jNy7+VeS7oQZchubQEtzbK0cafBhi6vOq1n
iKK6H8YpefabxPfQhk6OlwdpqSvS5oWbnLeid1uvz+sPOhIboBnD7YCdaOoGK9tsaSKkXYxkaxJP
pMu9YWrvQr99dor+1+Wfv9S0tIPR10/HDkkrdPdhFUJjadSPV7Use2JqnZ9O6MYNXjwMm8CCWWBc
t3dlS8zCSQauMW1Pprk71RY4bj97ipurcBZCt6R9C3rczodUZdG05TEW1jfho/FweVAWYoJ1XkVv
thSmTaiaTXHvORk6JKN6M1PoVlB5sJTnWf96+SMLq96S9q2FB5dtATH1nNamYj4dRVF/T+pgZcUv
NS9t3qQkDRE0Zg9E5OwN5dxA40CH17nusLWkPYs2A4zliDsRbEsVKWagpGlqPMDMtK78grRlu1YZ
Q5QeAs8I65cimI4wF8GkuNXz5fFfCAmWtF1ryhJQO+mBiCdkmQHI6/ohrNI/0OBeLn9iYdta0rZ1
Emsq66kk6uhPyI7uG8RVLre8cCWVXTCjTmsQ8qDlUWsgIaqHyuk/NsF8M5vGg6LZVLiDdGU3LNxM
Ze/L1DWGJAxAjWoh5OCpn25MbeDya0SPtVmdihKt8ca1Rip3GFpd7t/C6hXS7nZR8R0NZaR/KtoY
Yw/h2MASBREOao6XP6EvzI6QdnmiDFaCBFTjlZxz9wJlQTidPdJsPXTgr2Nko7vcfUCGqQQq3lNP
xPDNqR+DqhUompWurW2VPCDxmyRpe4P4Ht4CXQShoeyH5DXizH/s1ZbqXq9aCH7ExsyVF7mT6IQ4
SWZvEP4vDpf7srCWhRRLGiT2rSmxes+Icq7yjYnYlv/a981eQaPi8jeWhuv89zdBsYEsMfQN3xCo
qeenMP51ud2lqZYiCYwCp6QE3HtVeycYTX/0LGPlfbs0LlIM0Wy1Rtivrj071kH02JhVlZsI4UlU
zXhOnzJ8i64cHimczJGVagYWJx51ECRs/iABtb88QEsDL0cR8jABXM+eC97vUX9p7BVH6YV2Za9M
6LVmiMoU+3qO96qBeUpgPV3+yQvjLvtjRoZSDXXAAYpaCSdnZzzp0LAzVs9OC65ySRYUJv5dkJNi
ha05x/4pj/Ib6DWYw6mP5LOOKLlcN/TmuX9v1ryWD8gTR/CLUqgcR9UY9FNSosB1eZT+gg/feVL+
RbO8aT4yXCQf6o4ZwHn+2KPAdBNlWLrNKmSjHpYOLriAt/d4/KSIIENCKac+Iq+VlbeaNivgT8p8
NwcwxcxcheHkl5myDYGUb1XbMh+adppuL//WhV0qW3qGUVmZ6FD2HpAa/zPiYjaZlkY59ogtXreD
TCkQIDFVA5oJ2lOdVe02LRwV+4+5WOnA0pKUQ8EURxmCQr2n6j2aEfl4F0bul3CINPwW+35lwSx9
RYoCRio4B8y+9+rku559idoJ6wGURz5enoWlLSuFAtMO3NpQWDCYnZX9rwaS4VUNy/SWqg6mGIW5
3iuhoBbAc8Ji5SRfGBGZ3JIjWe3r1dx7fXPGmcA+jRUXEcLmoZ+ugnMLXea1FG43qyCiWJz68Iy/
3F2hrdEbFta9TGvRoySIbYcgWQb1B024NyU1Z3wDVtbLwt3KOH/2TQSY7dhFH10tPF1tv6Bm4lW+
/5DgYr+JquJbOCefDRMNk7NXxnUTfV5Zbz6Y47Zpu7yc4NM9ZMEfw1mrKi0szb8liDcNo5g/VVbT
0nD4ycK7LlzL7C4tIHnj1ohymzAXvBxds6TDJSp6CMZwh6rTdUMi7Vm/xdog1fjlWfXR7J7dvlxZ
+ueD6J3wbki7NZ3cMZvNofDi9Du+Y9sEQFoRqtu4VHjHjCtfWVihMmMFW9MwcJtm8ADybXoA5iXK
TMmvq8ZGJqzEZK5KAz8ZL8fZ1fW/tsqXyw0vjI1MV8GHVBncVOu9zG1ODdGmB54XDq9NKnApcK5b
7TJLxa1rICgWOQizGj7VfbRX9Xpl1Rjn9ffO7OrS1nXAWJbxBIzURwjf3CDEjFzh1AHIRBACj9na
2fV5ayP5l5M9IJve3FAADfZJAPsYc0rt6AZF4+mumNFCdv39VLfiNHSK/1x1Ag9KuAmQb/WK/zkL
bsFU2r9HVI82PLuzg28Z7u3sC/ueyFfeNCmvsa5MNCpGE/oEaNhtQ+H+vjxZC1vwL9nhzd7ulMA6
K0dhD4k65ybW+9upRzt8Hl+Drl85nxeWsVy5wy1F65WazTJExhfIxK9O1H2LsnZ/uQsL602u3Jm6
NllFOaee6mMlADH+U8C1zteTTyjhP+RQbK9bcjImzobMNyKJ0Hn9FB+ybrrJjfDb5T4shFgZl9aW
IarHqIuhglvtWg1rgB+XG16YX1VayjryvxCzFV7bOaZuGyfFZ7QoRYd/ex1+yrpSfLj8ofcnWZOz
jdYkxOiadueNWAmAaTo2iANm7svl1v/yXf6/JTU55ahb5dTotkMdxezCrTCLZBfbTXiLDilcdNDn
iHON6r512+C5tVEWmzszf7KjUd8bwrSPvjbgvTjo2XbWTLyKu3A4oFifXzfMfxMRb7ZR7rbCcGLE
ooWTG8hnNZ8wCXpuZ23fj+V120imnxEfkLB0/IZvNAes/u6xbPuiIDV8eYj/JmD+P8RoIfx7f3DA
C5q4w5DVRT11W2Oiup8jTd0OBu41myQ0NHwsEy3E3qRFrmMu7ENEpugHSuyY9IVDeJOPZbfpZpF+
QtCzuLVaSsK5CgdHHxVrXw998GGcxfBZi+d2P1h9e7YU0rb62dYEA2DjtrV5d5STUWIC1tWPaFQa
X3xQZLgWjFr+RzStTy7PilHnGfp7DAgQutKRtkJQFAtWv7asg1ZEBjJHONdmX2MV8vUO3e3i1k70
6mDMRnOnT+Nw2/sFwiQpdH8qQipaeXFshI/pgAJU0pJnQaHO3WdBAPKkL5qnIFK7R5h5eNKvDPb7
J4wq3dWss0pulnF1NtsAa7TsENiohBtrzOP3KdtClxGb/WRNFvpBrVcOaiI2ptI4e0oiSInMiOJC
olB3PE4p1Dtd/mBDUnjSexv7S79QPtSxcO5BlXRX3gekS5iFqg/ZRS4aRYTRuVIpryLM9a3m30EV
342FtvKdhRgq8w8tVUGd9gy7TvUnx/7iU8m/PFlLoykzDO3EQCfc6AFs1pvwF/IUE7oSv1F+wynl
IXkxcGyAELYSSha6IdMMi7abcr3kY275MsafWvH1ci8WTgKZSTj4CLyIIuUkqI8OwrwofiEB8zVV
p5VzeOHBI3O8MK1R0GM2ELZs3cdBtC+pEZy1GHFuM80dToeoVmAilvorJ87SQElHmxv56MVF3AA7
7bHUPqMVtTLf7x9l+l+c8ptgjrVUiXQhCxani+TY1aTbdTF2t35V/75uLox/Q201kPAxQyfxsnQ+
9SKbvbYamz/CSbt75A7L3eXPLI2QFNH9PkS4zxoLr83iPYnYYybcT5ebXhojaVOXmlvF6OaQc+lK
/8bmNQFSO62EwLqiy+NrZsKyHGmcwmjOC905C+nb53ezhSiOi6BtHieHK7rBB6QRMiBTunNPXjow
jepGZLGGtGeFR9iMVs91n5BGyqkbhKmxMfXiRkcFC/TdrCMaaN5cbv7d2y89kF6iyRQNSW4JiI+2
m+/F3KdHK+6VU57ggjlGc3mbAsW+brhkPIiZdiPG4eBLIepuQsBe+PpkCGNd7sq7lS/LkiEhUZY2
cWO3sedWx8LwRJlgWe3fBJgl+qPr1fFV72o+dB7LNxvc6XCOx+wYjYCwTba2XX0kvL+QK1+LIO/G
Wj4gzbkblajNFw0ERfPn1HwGpQOg8jYSK+n9BSaIZUuTPuNeqA2o1nhmNvg/cEDOXtCtCj6nVpYU
h7Jw9HJzJlF9UofsNXQcZ4/xHTZwsWp9vjxXCz2Ur/tpCcJYdxhCFOw3ZY9t1L0YXrt5bee/G7rQ
NTqvkTdT5FroChcgR06IoHoZ9vC5Pa4chAs75n/wgrbL0xks5mk4q9sh7x2FXxrAqo6AVGOshN4F
tQB68G8HGmXMkrzXJq9Jkw/KhEF898F2vrVGesd9F23IA5YkTuqu7J134zFfO//9zXgN6jC4WQu3
Y0R5HUgYjoblb7sPf1033edpetN8ouH4WJaMWYd/Q0tu2g5QQZ/vLPv58geWJkWK9FbkGHNRBmCl
Y7EdUs9IP83WIzkJlJd/X/7EQnixpFgfNVaWY1LLks3hZKHCCXsuQh8heqnV9GEcUGdXsxWeytL2
kAJAPSGAWygF7gJOiq9IMkJZqg6ahYJuj3ns5Q4tzbkUBSgGUTVoFMSl3Ac/vQ3Mj3P6dFXTMghB
19M6bgxoEIEudCRW59tSj7zOHF4vt39eN/97a7Jape2th0EUVwGE9JBA8pyg2XxUsWhZiY8LAyND
DAowPWmlMvpK53sOOrq9nn1DAnUFDbYwuTK6IB/CuUaofvIsDENvrQH6aKekSI8YOS4OiKRd2Q1p
Txe9jdMlopBeoWExhrPDjAUblrgrIWOpG9KetspmdLAKQj0U/Vpc2TaEj00GhhcWweVZXvqCtKkx
Enbs1Bi5vrU26sDpphVISIrn2P1y+QNLEy1taVvLfRwKoWullv09cIYvRWQ/zj7coOval3aYZpcw
9HVLnKrZcuAbmfd5niH9WsZrXMCFjSBX6rN81HS1LiH6Fc0zWqInwMLX7WG5Uq/MZ5JzY+Zek/kb
hbtU4eIem3+7amjkEj0ol0C1ya16cWupO2gesOZF6uKpGOs3133ivKzeHDoRgt7BbGq557gPrviM
p3Yjros/cnl+cvV6xrKq9IK+8jcI5M8baMwrcPKFVSkX1GM77cPaVXMv0TF/+pEiYDCtLPh339iW
JRfSiwza/RzFFstkfjTG+EEds2dwBWhxO+a+KzGZ7ivyo8l0XQwypR3m21kASCpFlNTHo8otffwp
XCPan9Nll2f5b1XlnbPAlM5KDRIWiQlr8oaxjQ9mnGAlaacJLnJd8gWp2eAPUpS/3drSThQHjROW
aXgG9L2/KxCsxz4dr6qptKAPG0r0IILSubUEBpsROrm/sqDE7xwTWsw1sulJTMjPZo6fbLm8Brum
T93ny91YiHVy9qmrKvxq89A+lYWGZVpVlvm9O1QuhM6y/JpMeAVf9SE5GdW4HJz43vgnjVSskVS7
BoNsf4BEmlzXFTkDZSXsh7ZUNC+0lO0cI+Uc6SfHQuIx/nFVH0wprqazVbTG5EyeTtHXj7pt2hbb
wXwVVyFwLQpm/4YOzS6CAToBZaASQ8lS80+NLpSd0Ylqf7kLSxd8Gf3QhHHaicicvLy2W+xTyEkI
GNCHqqFPEdbSnKlOuneHLDol2EoeNERYV3aldt5+7+wZOZmXTNoMY2K0TxY4gsJUnp2zfwJKaMfU
nH3KuRYW18LBRLA7TWH9amjKc9tUK7F/4dCSQRmznvqRa1EnBGY5HUrEIPYqFKeVBb4Q42RcRtMU
pT2hOug11rdIwa6nCO+F8RiiXqvNEyymYl8nKwtxIVTLIA2My3ss2Q1UpK3wNsc9oRH9lzaaVk6w
pYE6//3NCWbVbj1jDSJOERjOjRIMQBQRMr68Apd+u3S7CoPCrcupmzy4kmBKYCq6gMrSNWb3QkD7
Wxx/89vrEi8zAM5Mg6obu6rEcgs3pWCXanm+Q2LlcLkXS5+Ron9nIbscdAozUKn4FyH1ndyF1lfk
Y3eXP7A0TFKsqSC/5AXOjl6Q/y7670mKXXf056q2ZYAGLjRuoiXE4omr8wQ/eRx+qPhVX2594cEq
IzScQYyo/CWF11X4byTaXCNIgFklANeqObau0W67WDE+ZK6frTxtFhasjN3QUENCG9BFWMack48z
VbVDrOLZcblDCztbxmzURS6GtgHWWcY9FiYGciUcwS+ljfo8fOUQZ6q1m/tSR86r4c3qbZHNr+dA
mKd4np4or2N/G5NCvtyPhTUrV3tHci0xVGETt6lwZ076XZgjQDacOn9NBGchHSLXerF77Mq0jgqv
wi76UU/wfkHLa1sUuIQ1EcJRmZUeL3dmaaTOR8ybkUriXDNcey692jS8sFROmlWuNL10Rury5nbG
rumTsvBq/Y9fpMcQu44q63dRYWx6mxxldObf2+02X6tyLex2uQiF743V48uQecrshy5WnDDwDWVW
8R6dS+3D5SFb+oi0uHiWJy58+RwPM8yliu9hOGzrtZiyMB9y9clNB01VnLRGCEe8dOr0nTv/yrpd
alo6MYwz2M5G+vNk2D9H9UO8hvhaaldaQjN4poyCFg+eAasXPNLV5uvlkV7YB38T4G8WZ6+YmV+l
qQU22/+enStxhTpsUiyzEPGPfieRsnIMLXVBOiWKTEPD3uUwjZzwYVD1YINgd3nduMsAKI08nZXw
JvTaYPoNseaPm68dnwshVQY/FcBOUkBcs1e69bHURs9MlJssxxSlMx64iu7wdcNgbVrZ0QsrX4ZA
BUlpREiwoJxho0CdPBedscUO7fJkLzV+DrdvJrtK/DlNDG7UbfzdJh8VY8ehYiZ2XevSpm3AoNhT
6UCmbYy9m+OIZyQY8wS8nq77wHlpvfn5pZXmkYIJ24lENlz4zy53gsBau44tDY60d8ca4AzGY4Xn
JF8HE89c51szrR1oC6tfVuDyw8nRtLQpPGsKoo1vDF8x4dhfHpaFLaxKZ0DQKnHG3io8Rde/+RZO
65jS4n3XRQ5+Rt5UrMkSLj2KZF0tnldjnKsoMkZzpTyJdAKUa85NcWOFXXAzYm98aPuaFJvZFjdq
lne7ETzVoegd5WfhNt1VdyghpGiIFps+QctHhLTMvxfAdhMLQYnLg/n+RAlZwquMq9Adz1rXeV4d
Bgvnb0f5dV3T51vom+Wbhr1eJxbV1z7tf06+u41iLJcut/3+hYnq5L9tm10/utGAoNoUofKsYH1b
dC9VeLYnrcyVb7y/QYQrRY80asdWIC56avAp29ZTrG0nB4fB0m3XdvhSN6QQQhVMdJ2qm6dIe45Q
UcfVDI+WZ9yrVvqw9AEphLgj6Bij5LiLcI6Zgq9zHe206UPUrqSEz3P5/7SBkNW6LKBuWsXq9zJI
c4dgwhu96MbupJr9+IsNwjtvsqPbtEntlVW1NCv6vzOvCSVqzZYeWblFAvqP6v5EovTK4ZJCSxI4
TlkEtnlCCKneTmOCTXW87xX0HMVQKrvLi3epC9LVgCRsF6vauQgwhPEWh9yH2I7uclVfk4Jb+IAs
poNJV6yTT6F2VJSHxkrvass9WhhSXf7958XzzqTL+jlJos+tZfBIxRH2obLKfdtVN5ebXvrl0r52
KzfOejevyBRaZJ+CbYcNZHIdEIsiobSla9DwbeTO5snXzN2Z24WS3C5Y00dY+vHnv78JeIEKodpN
ecWhvlc3fzTjUGDxeXlg3j/0CDv/tj05PgZN519eGR/S2tqW+Dr52ORNr4V6naODkMFRws/TSB/t
0Uvt4NgNwfNUaEhu2epKfmlp3UhbN4zJoea9qnmtof2oUevfhP0aQXVp7KWdi7cjKgxqaSNEnT5m
s+Hj6x6fnMBYy528j9lk7Ui7dlKcpnHTMEfELMHLTQvHe8V0ix2ueuO2C3BPC8ek3fWGEmgbJS77
p9RyxB3Vg/jRIkmxr7U0Wfs17w+lKue7y6FKGr/KI6/wI08ZbESw11DhC03LmW4cGIcowib9NPva
XWSkpwL46zWLGM2jfxexqlSRlefzeEqyr1l1V3e/bYipbvTLdcKr9okqZ5KDCO8xrROlV7mfgnNm
K1M2NbelSL3rMXC43I+FNIQqZ5RLq+tSBGzNE36puGLw622HuR1H+1CriKP7vXEqtb7cVXl319vi
9vJ33z/NVTm53NqV5Ys49E9tit2Go5O7KSp33Dt1pewjw85WovD7p7pqSMGm95OwSrrWPPV4cH1y
QgtDPFObHo3aMHeVEeBXF+bo8DEwr5d79v6rE9mhf1dG26Z8EHOrUyNGfd7i/OIcBzXMd0ltFjdu
yQsr6lPzVLe28RPicr/S08WZlGJSY9dzPrmlfsKS6rl1cSk28RTJyTLhajjhiO5/UTA9gciMNGjV
fLnc3fejuSobYcVVZMC3blRP5P28w7IQ4ygnUTcdQpVoA6fJvs7w0bv8saUNLQUuVXSa0TO6J7Nt
77JE7LFrX6F4/C0P/f8qoMr5amTTzTTU6UiUbuxwn2Iw9DnYk8PcZf0m+OVEGyxqn8aHdB88zitR
ZGF1ylnseUS8BwZv7Q1llB7qNIXfOVkciW4N9C4qlK1qgccCm7VG7X//cFHlJLYelYi5l6JAUinu
bzFCd5AJxi4c5YI1QbqFrS1nsiM0/geFhXJKYwv4mAiO5I0ArRmY42nTGjhkqSPnv7+5oYTUSbU5
Z7q09Ls2f8ybn023MitLTUsxAxIMaJbRnD1HqY0tzr/BIctTxFbVVVWRv1ne91abFCWE1XRallsV
XhdpE0JgzaYfNtYSX+K0F14x2paLjfBkztvZ+RWgdP0znLNdHpXNnWmU3SGOHbVEcsX5VDp69V2Q
9443+Hf600bgBbrrxlghiwNor0zL5nB5+y0MjGwk0+VBHSZqqp1qBZOvCZlYtGFUfZOLMFy5WC0s
HjnDi6qVyHRdzCT3522fz7sK+rOoXq2k3l/XCWnkZwFXabYjh+WJvyh77oc1+80Bl+brXtvq3wD9
ZmnWphrizgkkI0VBaFOb2W1ZJg9AEl+u6oGcMm3M1pwaF0GU0m7iW8VNwoNeYWxlOMNadWIh0Mp8
N43kMYGpUr2kmL+iT/dl0rXrFpFc9wAcmzpuaGsnYQEsbkjLuobzwR/CtfLWwiqV0Sa9pqiVoc6z
555dWtNiN7XBdozXiPkLzcsYE9X15zHGN8sbtP7UBNpNXrbJprKC68ZHRpgYw2x38Ygy8ig+DtVr
Wvwek59XLZz/ISP0MQyqPle9Lqj0O8v0a7x70mnnBrq2kuBbuP3INaZYa92mLepzkTSydgV12JB8
A2DWxlbiYVuknxMOBBWH5E1lJu7a4X1+G70TTv+X6q99vzBakmh1rh7HcbqdVfujyKxtiqO36zbb
qTA3+Orca2JMNjyltpdHdKG7cs5fcFqbFajlk+7rYuMH2UPk5vdB3B1ms0X5R/lQNRzgQl8jkmnq
X57iO339m+J9E15y+L32KDJmEc/OPRaz7Qd1MlwfRHhovxS2M9obxj2bDzi7jIcQoG+6RRN7jDBW
N9UUUyVs7eI8J9OMFw7/EYp4t42q/BibSbK3nPrTXI0WJteJ4uVx0Z1E2iaeFVrhprXx5x6MWt+R
fKj3XRI+Da4vtraDEXVkJ787nvT7EvnSuzJNy22s5fE+bJtnI5o/tpVC1a4OD35VPgmn++XWAr5P
V88bxNzwIcf0gcShre0qVXzTfZt7OYYTPD38Xa5PJ6sB5Is3dLpDASnftWN2H1bhcxxqX8hyIaxr
Gv0GH7rbhGNqawjrV1CP6kZNonscmbTbuZtbvNqdc57Vxfm5O9Pupw+Wm0b7SOk9PU+co9nbZMUx
fItNcGl9O9/6ZdNuK7//yYMPafp++qhV44ymRV9thmnsD6ExOLdmUk33DqZLG22Y/J01j8ZuMKvg
Vh1QNKghNc11/VR09i/K12SCzOBnF7t/hrkLNkaXfa+1pL6JINxsUtAMRy0rrA3CAP0hTVt0cc0k
Q6q6m/Yw4rKtMuMVbrZe5/QWtabAPFa54eVl8JSqM4tvmgt8uONmY0xQXGOhAIJMip/43X/rEh75
bVSgr5Tyb/ng3BuJZexQCfsNmcS8z6LY49p57wtl2qRzOB6iOFR2RZ9F+zBATnGYGm1TdKmyq1rT
3eAGUu1QigpxhS8+JX58wO7VooyEZ3ilMBG53k+bwh7HHY6/AmNGB2Mvk4ykRjUAXc/0WyPKX9o8
4AvTMpjzqS3jB9/Vv2r9yJIT1S3PjI/jpKO2qPZ/gjqzNo6qsXxj65Patz/cfrrrUoibseN8n8z2
A66wj/oY5V7sp8G26FRj4zQAk9sqOnSKcmNSq9sl0fDRCMQfkKOnKVNvrST8OPRxD9puvs+n4hPa
D9/6rim2QRZMe3eMuZlH2RdQ7dNm6srdFHS3mm79qKP4g9mrR9EkSN0JXdtXJTbsc6J8s1IKUW4f
qNgnBsHWz7V4Z5STfrDT8Fad3c9p0NQ7NyrabWg0jx09P4NI542YNRTpRfCoK+6d2thbMy7tPTnq
G3LgWGe1dYmdtPa5i2qvUpR5M/aMt+0on7JmUk9qpHeoYxnkb/TZ3Rst8i4qyA82mnKIcu4NSRr1
N6lRFs82ilYbI8XbOdPV8hgUI3A5I3e3VlkU+7wSCQxVTCGdvGx2YezbB8sM4r1pIcAVu+0PM5t/
DjUPJL1IUVBohWdG7stUtEfUbe2NP4XTzjHFrzEVxd4U/Umvkq+hPX3IgbsE2EaS2sgekdEv9phD
ultUQW+jJDrGxfwRfuCd6QwvWt1qG8Cpd01j1Vu9jx8Lvbn3je4WPSV9ZyZdd5gmRz20Y+1suray
N0rfjQfG08uT8ckYyJz4OGTdYHz5xY+GATGpDiOIDnf7s+5Y1lDxDIfhMKqArcxCfRS9cTtrnb0p
Zxyd/+PsSnYk5ZntEyEZsDFsgZxr6pr/2qAezWjAGDM8/T3Zq/64RaZUyy61II3tcDjiDBYuZ6EP
QcjQ52kanosXESshts7VeK9GoYBxQlDwxmlnnC6LSpgOoHHYRcBcuKHdErOXlfeKpdjt5oYfSY02
axfYZJskgL51mWijKbcEfLqocxx9euOkZQmg71zfWTPL31HG3zfFmDxLiqklYkDKalsbU2q2gY/a
rqjNHJaKnozvW3HFuuEZPhGHgJMH7XVPvtXoiGT9gVON3msv3pIRVXqM7WWy/cfAmbuwFjWMNMV8
Xzp2EXmM3Vau92FXzpNdyl+jld7A1PdgQWgx1OhcnDLi/Wiqotwg1mHJDX5/YHnyDtfUFkIIpt2D
qw1jUAE3dMCM/H3g9XbYtdm8pYNhYae6OyeFlBtN6x9ggqrQ0sVTMWOVcheUvK7P/7SJS0Osticg
SuutKnCYOpXz6lbqhZcUlxCf/2829L1HMgPjQXXPuwHFBzX+qYqqiCDT+nuEm8O2gj9qCCC1uc9N
MsPUL/U3DVyhwkYF9w7up5m25KYb52Ijs8yKqS9ZPFvVrkA2BtmZ7sZVEzwuO0b3feIPccPHQ5Kl
N7ldv85BfU8EgQWeN/0uuvE3tNB+zGP3xIhWsa3zo/bzH2NmNTs7TbpoSPyNMws4NKXugzWU301R
fTSe+N5aClQTMuxk126y3PllZn2XEPGmq/7ZTpWEhvx4ckkfhAS+jZFd2xbWoxMzQHrCHh2e2Bj+
OuYsi6YpO7LMgjSONcoYxy88DyXEtXzECtYhzEzauQtwfG1UJ7NdmeJYNfl4dG1Yo0zwhIsK06Ki
44+PqcXqUDjFR2tsiqUq38ScwOGvVi9u3Vpxc0ZcmRaiFBN/CUjzmqJNHrp82E0SPiUNDLha4h3M
XOdbpCTvHocbrO+9DJ7zUowoPWp5J8ruf66DoKrrikVtAfSYUxB45WqIoKI1XaMdatVxao8s8sB6
bkbLjjwBI6I0OcP920cnI2aL1RPsLMDbcRsqf8GspoxGH/9qheQhLz37MHJhbkngjhHpcXpBWCYP
W4SIjVK+dUoHnJxZPaLkw2rkIb58aMdeRoVt4eAL5MnOCY7PKj1keIwaqm88YbBQbFNnkwYaHolm
MsD5eD9xRL+5dgWdFcuPhxFnMZT3QkfCHjKZX9K+cGPTiiTmxvk2Q680dObiAT67PycyyF1t1/IW
ootT1POen1jqomzYpDLk2eA/VKXSe4N8IlK44z8UKk/gAFY3R2dIglBpdYtoBtnYLrtzxPCYFe0L
Be32aLERvgdnKhasaZJYuAoGgs5INzbqD2ALeK+JD7tjaBrbBIpmSjwA5VgfRppMD9mQOyFIP3DG
KvvpWxkk3SOoLQw9rVQeZkn7n4W09rIbuxv0RxzkLY2BCfJc/pacBnkIsAPdKgeI9nrW9U8nJToC
v0HdwsZ+ektlj2KIKKBXMFj8QRgRvHm29WqsYX7wEsOSyHhOuyN9PR3cFCoTide89rzeE95PWzkW
wTaHs+ddXdSQrxnx5ZyBzDcB6CybxJJkW3e9A5VINjyh9GKQVIKbMwcIC/44fqsmhv6l072OdVWH
SHqmg5PXQTxZmQ1oHqRvJff7TY7icUhb2F3VyJJH0Ctubcns/WD837kP+r3q5+8qG1iogxKZWduJ
yNV2v+W5fgElLsdCapKtl3jZhrbEP/8oL0qgyXtIZ38Ok57ISCKX3ia+ZlvZ2n5kZUof67QNttas
dAzxXRYntShg7jon8cQZ2+XDhDPQeNjLjZeFnQULwi61FSwia/ujQW3vxnMMiagF5xHuivJGeoP9
wrpR7CkALlHJbHYHG4AsFJykcev45feqDAq9K1TfvNktC0JK4fLWNib4IzVSHEW9CTcB+0/pwqwY
AKXmFMD5MtSV6HDtbrLIy6o8tjlNtr5TzegO2yMsH8vf6dA6kZBUHHPf+0GhRoxMpmo3HpvsX64k
7j3lxU+g2rJwrCcIvyRYdvV2UqpDUDTeps1AHK0su0EKO5YRsfNin2dJEQf1+JFbVEaDmsYDOvU4
eFzjxONUWlASZW5ci7y9hdd6EfkOrfbj1NMQvvVDWDgpD00yDXABsdqNge1e5LQTYjSBpbhTe/l2
7rp3FmTfmgq6xgNWVyRLg7sW0vJtrbEmUnBAeW+1sZjHB4WbT1hp/UBb7AAEqEMxwkYz6fST7kWK
4xVsuRJSMjHonk8FwdUGPrHdxq+H7MZlLWojgXr0Ml7fClhaxrPDftLcDTaW5mMsfZFudInEZGiG
DKbL1jup1M8pwC/2DH22cwNn3LzC/W+GWU/QoyRfCn+MAYjH3c0kv+vUd5F8c/z/0p62cLHQW+hr
16Ar4N3g6P/PD6Au0HXiT2V6tsVQUGFk8BasO2ujtYAsIXg9cVp29re8gLnt1CGVrRxenLjxNYHc
WCZjCGzWYXL2QcVPApHcGfNvQTKIsCkmD8s106dpzsHftPz2XnlDFvsIo7dj0oAOGcBNGNbAeqNn
KHRQoNJC26HqAeE6CctuuFU9AhXgAbDpFe1rB/y0CVH6LDZtTci2GByyrWr3hoi+2LDacreZGf9I
FxgxQlK9gSgSNnav3pC/qJ0XiGpbT00AoWdEWp/RPsx09auRgOfOSeECsiYxGKOfxnbwm5AS7UVp
QD8sTsd7w2xcdWccYQwDfOtN+dRSl4d5MzYx6Jh4U8Wy0IMbe0TK4WBNSQVw7/iUkwbUATcFoi+f
S0woHWI6aLMTgZRhLYUEc61zHlKBY6nz+QNzEJM5Lq3OKNOwd6F/xzP92gbJt2FOntx8GqNB5s+c
s+9ehbsfN/Zw1sqtH+UMmS85TBmKqhAwzxrzIyjrOhobEiBS1RVk0AIeYRHjvA7c9CF3LXJsCg+i
fEWO+25v/Wl7FJzTedppjqv6kJLbTqMyrqT6M5L+NiPlD+kC6d/atYhz1+t+QXvz7OWTaigvFNVd
44xzVFc55hU+JNGEu0BkQZFp6zBhNoxQGlmqqTaGAs0tlehDnqT21vRNdy85SIkQ+/voVQONQLgf
bbzGpZEk4ryI8ldIcLSgkgwtxBdIyr73osz2mVPm2w6SrDBNxTXWmkdr13nucAt/Hmuvyhky7oX9
6gA+9qaKIX+is0f2nqf9DaCKEzJBXewAJeVhCQez22ocW6T5OMBsnFjbxiXdi/SEzaNAFRV8VFS5
hSjxiFXGk9sapZUPlOJzhUQm8KNM1ckNaSrxeya9ebYrOkYow+EwZyKFSO9Yj+9KWc7WwWd8sjtw
SorRdFsJ6/Z3uFtnNwVR3mNrZf6pU2rakWRmj3miYKbMSLGf66L5A8uebI70SLuIzUF15EZmkcx9
GtudxrRIUu79Lmh2MEL0N3Oh1S6tUMswomqOfZGd5fZAaymBQXT3KbRNIrtjzjFPOxmAp180bWjg
DNeESCRmwMngIP7tck1tpQVAzn//p741lZOroNtCYGbWwQxQHrgA2BU5zGFw2a/L71ipby+l/2rt
w2gca/44UWTCrckfSxpcaTCsPfv8939+fwNkXQ0VRHKsB/e1VRzB1JF2fPmHr1Sfl+JlbZCluKC1
wdEZ0cAObL87VBomgNngdVd+/9orFn3k1vjC8WxJjmZG7QS3WtSOjPuOivoXX7AAuLRmqqEJ6/Pj
1HO5LViX721P5i8oEdVXiLMrc7DExlO7KmmNK+OJKusjs52fgD9eefRKw/v/IWlxZrgWw/Qimr/k
ZX0/D/SmmJsP2/Vu52b+fXmiP20NA8x6rjj/s4oMzJg1cjZ+DNBqG9JDoT4SshfIw+DjHk5EXmk3
fLrb8J4FkEXAPgGay8Y+Ok4djvbPrhqPNYQO5im/smTX3nD+kP+MxBMEv7pDVQ+KEHHe0m1l/fbt
al/k6ZUFtfaG89//eUM1mGyuYQ58EuWb03+MPN0x6YRGuVewFWuTcd4q/7ygzRI1V5Vwj5xl+SaZ
mzRu5uKPl5BnqzNHyyCIoPwxXYE5fLrEMCeLCDJVZZEyjSaKGBJ5apm/62kVewrZQDOSe3dS9MqX
W3vTohkakA7t0GCyj3KkQQw4AItK6ImGFAXwTd33OUCR07XAuDZNi8BS6kbSwGMoyA0eNAUg6Btq
p332i3oK+Thc6d6vDWkRXUjmw11SiuSIwo5s/JDmejemKGmYLibdNcX7tbcskChQXdfWMJQNOCV/
2vR98B58/Yw8bbgm+HVeWv+vy8OCJfA1aRCBS21Vp1TVx8lDzwJV9zLs2ZeUGPCCxcYnU6DaiTD7
OLp+h3ZE8qqBFhZsvAbYXvlES/9IJmvYpjnoU+WjcFH/r3fg06Ge1p7mIocUrr4SkNe+1GL3S2vu
h7GcYbaZoHJYD93jbOcHNJSvYZA/PUzwpRa730GyV3mDg36+bdWH3s/PHT6Uei4H+rXPtNjswqD6
jms6OY5UhBB7iOz8vcubKO0/fCe7EoPXvtFinzcysFggIRmmE3Nv/O4ddwQRerN3JWdbe/5iawdu
mzPmQ8Yal83jucHEz/W+6ks8ZczAYk93duHY/WyjzTrwyDcUbSAR9+6XWPV4/GIzO2ROysaBczoL
aroFFms4ZnPXRy1qVJE00z0XzTbDHS+sR1kevjTvS71AJOkmScbJPwbmqQaIVHgxQ+SdIEZTjddO
kpV5WcoGOlPf1nMDwNyMslCO4nnT/G7Rkbo8hM+BxKCunNf0P+eiEqbnJbTujpS5h7rydrK3osrz
/ieZviFQBPbyYJOnoPfL/PswzFCR1Nth/HX59Sv7cmkvGcBGeWwmah9zCCI4vXhGP+Ya+HblrOKL
PQ9KmSlRkfePaaFeRlrtUCY9+FmHzvOVLbmy75c2kwGUqhsfvlunzCExrmnASTjozFiMHGrwIM/l
ki9RjDBNi92foQagJ53MJ0LVloC6yf0u8vmfpPrqGxb7vx8K6Ju3ND/5vNjmThHCcyasgCNuxNPl
yV5byYsQIAuaNcQOyLFIeo2SQZ2iWznwcHbsKvraKxZhoB+Q1o/ZOJ1QKSw3jpN9qyfmhGy6BtFd
GcNSGLIiNbS/g8Y++q11bMrx3c/51tHzlZNk7fGLE53Obi8bUAePI6M3pQONZ7R3XueR/bn8fVZW
7FIcss4MLFtGR52SEh1hroMNZA+fpAqe0jGBC5y8qhG6NpLFkS6APJlav9IntFSgzs+Ps2bvSV59
vzyQv2ikT5KrpSIkbmsok0PIB9CzpI9SB4lVYQXpntfmoAay41b9CjvTX7zvNxI3SHj3xK4v7jOa
oNSJ6lAwPam6ebz8c/5Kn372c84B7p8wShQpkIVDArUwfr8fWVqhjYeTqKZJ9WQGN7vtXNPsgqEs
90UflFHZeRB8Gtz2AyUh99GByg6aCJocvTGx96XN5T3rR74fqzG/1zATBMKkHO9Y0TURNLTHyELR
5r62vOYAXiOPZp42e3+sxGNQKbJP+FTfD7ii39BRYYsVUMuxOi+5DSqbboJ2LG7MaNQWJ8uw9TM/
ePG8sYp6wHM2ZSOHXSYUQ7VzAkA7kzrqhtKDCECNfrMwGUXpHQBrKAV0R+Ah6FPrz0PcZVO/tzyf
x+iLsJi5Q7alGj6huQWJNjj9NaGhlT4EgvZRkGZFlAytfJHZoN6Sweb7GuWx2ARes2X2PMYOAPDn
rpAfA2DTbykaQpvL07W2OBfR1PETH8XGhpxQpD/ZAmLkVb8lab792uMXobSa0EAdOYDNLfmwu1NO
PkZzBZz3FwL52UJbBFFQbWyrPMsHQd9z19wUWYRSP7vh+yoSG7l37otDco+OmLqrt+Ntdd9fkfxc
ixyLyBrg3idU7qB7WqB0H6MjWsY9aaD37MsRTU/H3TiFDwX5y59wJTFYKnTCgBTNswD8pqFrv+Me
8N2yUM+//OyVoSzVOaFY5AUF485xMnnzWLbQuZ8dCrUZmHXewlAMLWqh+68dekuxTlfTPgBcDSD3
sZg/0Bg2MqxUIcHebcXb5QF9mul4bJmHuokPy70KQPGR/qrpk9sHkJX9M1vOVz4Ynr84lYAkIJyI
hJ58YGR6dM+AXoLmaAQf0LBzvuScirecp+ufEDpmrE0bEdATMFiRXR1aPD1jV/bN2idaHEedGGiW
NRiCq2CgAHzeXVv8UMOPr03AOc7889OnoZ0KbUPU2+seM2fvtX44t4+jfLn8+E/DFb7M4nCRtjRZ
aiXeKcnKhwoKHmZGYpmk7ZV7zNrzF+FQVdAeL118HLCacK64ce9/Lyzniprb2tOd/36cGSCEvnRz
egokACnUBeTljqlr+vOfbmZ8m0U8REOQdhpovNOQW3cumBYVgK5o3dvBlnhuHkFC5MoSWnvTIgIS
NXiWchQ7BTZ8X6QF6j1kfrANeoBcW3olsVn5WssEM6M5oJqO552yadqncuJbbUEHr5j5lRT508jq
saX0eApkUQ+xFgxDfJ/5sQAi+EurdJlbNlMpUu45+OWskoeudkGHcod0Q8vqWpV4hSDH2GK2NeV9
1/dVcyrr1vxSNTIs3SD7Rhbze7Za4Lcsy5HA6gaE3A9gJhiI6vUAdVwe4koUWaqeTzaSJEEHCrgm
BOkA3gNOrW2/udl073vjn8svWVsB57//E0wqsHUB5u8YcNsUfcgcIDpwk4Nrdocry9hbBBMwdedE
w7H9lKLZ+Q1mSOphdGV2GG2dAEOZZUnMILl45YutDWYRWprezCO3R35K0Obuam+PJDmUHbuymNcW
xFL1nDid1jN69ydI34RgioSK7BowUXuAZYEADcv81eMOeFjXKol/aUz/LwHD/lksQTTDaUJTzeED
I8OZ//Dt72eDgCl5AtDP7X4S/0Fmb6S9H5s+dK03b0iubLAVfiNburKXyIWdREKZmxoVk3yKlK5e
i9lENal/tbrYguh2KktzqMGlA2ZuiFHYeW5Meqi53hZdsStm99UHz+jySl1ZSsskjereqhOKpo2f
qrgY0veMZQch5Q4X751VeVeoISsRa5mvGYIbfV9IdsLaAb5MHnybPl8ewcryXGZnZQ6d0d7i3ilF
iw6+tAkQB1o+fu3hi5zDKiT8piptnxILRcEeEopnXB7kYS4//i/R+pOVuPRO11nlggbaVqeAufU9
p0AQ17mjD0XuoRAJ0HmEvmx2SCy3fQ5qPcUTzBqKEDbQya4qcE2D3ksZ+wZ0QOyTbtq7WvhhrZT7
a5jKLp457KhLmpIn6dvkdU4r/QN4vsYFcoqoFyMD8UhLbr9neZGcyiCnb0AjkJ1fJvY9TDKnbTF1
lsBVryTPSe5Bigo2ffxLaTyQzIvzWLMu8JQzNSdbWu7t0BtA+lXll++zyNyHkqpyUxHo2F353CuL
fSllLnGnhUUiihkOhx0f2joHQPNLwGySs4/mqbTkt8vzuhbTlsrmYtLwdesa55SwIrgTuvM23gi9
M7srycGIFph9t2NtjFKgjlDvGL2IMJNeW1dre2JxQJB8sIcuqcmpcXM0GFzyW9Til5vZX0wUmPvf
A85RdOBM+ezUoUBf9SQKABAn7dvlz7fy85fK7XPBZyxKMpxq4kF5GRZa8PIpsKDPph7XQvFKIkCX
W3vUEm4+RXMCMeLVGiG9BQvAP2Bv5ZGLc/VKwF8JfEsZ92aYK98fqXNSc/7QJM0P6Vn6yrPXlvNi
luHGLVMzlMPJciFsAzHGV2U12xqeLlE9Oe95228uz8faIJaz3TUmK/0UxuL+eFclbqxEcuXRn1P3
GHX+u5CYTTqd25BWr/1h003fm07g+POiwn3t0eRXAzgc0Ba9PI61dbU491HMa3Ll5u7JkgnsupN7
0Op+ety9Fs7WBrMIZ2lTEqlF454cIZPITiUQyGNVo0IbyHlHuQtdUZOCoQW0V5hob7q2ElbW8lJi
Bb2esmMVNPDn+U4Dz0nn57px9jam6ktfbim0EgB1PIF51sL46pvHH2bUAYEguPzscwnikzPQPS/v
f5LlidTKr2ntnDRDddWwt6YBva2cMzgE9T9hdffhWcWPy+9aWclLnRVTeVbWjCmuyXZzkw76nGVe
G8ffyPHZQM7L7t+B5HPj5GlGTwUoNpHjZekhNdS5Za017wWq85ELImbcgp+2g3lfGbIkf00KW8Va
meJbwkCzyw1VUeYFMsTfhrDNwT/0gKN+NXkrD4IpclAJ0MpBD3di3+X1BkQ7f9uwAS7Q8NaKXF7k
oZxAWoI2/uusGnKA+tvd0Gn3kLXkfxUnH3kzkS0Q4TeznWEzFwXZV+34exbNHFVB+woBA3S+3EYA
bZ5IdJKaIR6B+/9a3FqaV8t2bkhRsuHkgyEiNnzQ+hmgYfUK4mN3M46p2gVaXtOeWdn0ziJK+nWV
9UJg6TquuysH2K4iQeymK4nt2tMXoXES7Yxmm3RObm/fsTY5ZiK49TP5enm9rmzspQJA31VumwyQ
OFfmqR1wPeI86qBgFugrG3tlQyx1AKrAVIPwxHQCvwa8jCn5hW77tcLO551pjy11fwZI4aZDI9iJ
lIXaUulrUFChewXB47a56VMwi3LeBo8QBBIP2mqsrdCgfRGv0S/+aKyoK+z68WufchGcE5V79cwS
cqJT2WJzDHsfpNXQ9fjz2KkrsWxlOSxlCSAigzZNoexT7r8UPg25fBWAO18ewcrxstQkIDYfbCiG
2jBs29u93LWgkdAzwq6/s8xLVfVPxTXlibVxLGKyYPBV1o19buh7f8Ci/Wmn+ghlo2vqNCsxfylQ
IEsJPWY4D5y8gXe7Ia/ftA5uA3SurCaFD9DU/faG5krQX/tui2MfLs6gZKcV/VuN8UCDG60+BF0d
ML59HTwUZwsUQO4vT9JKUvb3RvDPIdCIMeEt+LInQ0B8FPWhE/xkndH/Vh0GHb1SkV3Zt0t9K6dq
ksF0SMlkwrwQ1BkJnsbV68va053/nmRZprVxU+Oegqa+Ad0dJOesTkI3aYtDVtPfVlveJVT+xj1z
a3z2oxm7AdREPYPAnKchrFefvvQ1l7pWbZn5k+xT90QqMKhYe6N5FTt68KK2bn+0DMSRyy9aCbTu
IjoEsNm2O6XVyfLZGHJPHr2ePVuTw1AX1leuhSu7ailuxQrpylwH7cnLS9i8D84z+sixtK41GVam
bSlkJUC5ESV4KCcPaWg4ufRWj/Afv/yF/gbtT9KbpWhV0HgEJGKo0bDQCkt47t2iHlhuq2/srf3w
IOxRbCDxwbrI/qFP3gGKXTftwdm6G38P1s0M1ksfQ4kne5IvZ0Gel2zYghx55detfdrzvP6z7bIy
o0Xpa/dUUl4+wQwyv61pALsAULeb6PIX+Pzz0qVrlldntuG9gicy5I3L1L6rSu/a11179iKPSDz4
oJag+p6qHvU/Rd5ENv25/LM/j0jgOv3305S1baQUODZaLd76ydgHyNQHUVnDkD6zRP+tsKAwePld
n08DXebXGfz6dNLh/NMaGiIGeF8odpX5r689/fzWfyY5dZIAbFg83cwysmWN8smrYeLK9K799vPU
/PP0KcGu92yoiRaGlzsnMP2mJXTYKcfo7eUBfH7s0WXUln5T5kz19GR50wPU8+xNrkxccBfGMhn/
2drZzlgsvvyytfE4/x1PUxnLzKk/nBqrK18HXKi2verHKiRBP19Jf1eW7TI+W9YkYOdk5pM3H1yo
WNewmf/ar18EZFk5FbhS1JwM/6X8505+pMPz5UevbIhlGAYpSMEjoJlOha13gQWOXCWFBd/K5Ifn
z+A6Jta1bb0yB8uIbDNDphmKYCeVlWbj9aDidTUsiL10vHJCrszAMir3GR8M9fhwykT/G5oJMPFO
9Nd2hLMIqqqslWkzC1bdYupBAdUQ3whYLh85TYFXujwbawNYbGrh+j08MQFa9MS4wXX3wTXplfP2
7zXp/x9ZdHn3y0ppvDSBko5L2uTWz3WfhKapCNRv0nnn9t4UQ/s/eZk1LNHgvUZIVOkgu1cWAwQN
UpobLb3qXWZJdaxrr41z38XdHeI/fQjkTHVwTZA/jvAD24HmlEY68Jz3y59lbeUsklYIaaSWtkb4
WARWcSbHj5sKtmMx8mN2Zel8nhfTpURb5hIPpOtgOiW8f+uhpRLiMjaHcqhuRMCO+eBCDsEfH/5K
zFwe1XnlfDIhy/vRRHPS9wYIeCv/YBC3sul70twX0OS5/PyVwjtd3pEGYVLtpbCM9SmEdFMWCZC5
FdQRneTVndoNL8tvon5P6msop7URLU5XqWWmXIYXUqfd2Nb/akK3eXLTF1cgC2vPX+xBuwcDPycD
UMPN3VxC4iGhoZOC2+19SeuRLuUk3SztCofm8qSKGwAvwtp5a/yzvMKVVbY2gPO+/+dYRb6b95WA
AgnPaKjcHxMLYof+oG0VX57zlXD+t/jwzwvsVudJLQsJhaEP0b1YCVJTrkJBRpCd6ysLa2U7LuXe
JkFzmhrslcb7iRwK8gS/fBwcl0ewkhYseZJVm1QllKdhNpkfPf1TdxDCBHK708+ql6GV/bz8mrUP
tThStepqPxG+DeHB5mDOwXx2qx3n4gM1eDQVLXllSa3twqU52MDaATtxkKcZ8kBxlmV/OFgpRPGf
6EO9l5I8CSFPQkz/Ayr02hXg7+f6JLgsi2XGdQkJzqo0CAGbvvZ2kJWI0ObZnMX/7ARd29zPqjiD
Iu4WwFzoRwnVX0mEVlb5Ug3U58qGgpQlT3x48nEFLjIe5ZDZ/ariJV2KK7KSAX3PgRqVEuAIw5iO
QH67qSdTXNlIK2t8KaPYTqMYeDt5R/Dye6iUWOMO7AjvDp3Mawwo++8S+GSSlrxyOROvIzlcaKsp
9Y6oh3exF3RT7FbavRvJRFGR78Vmbm2VRpaXwE5oCtxd3vdsD/vyGdS11H3PiSVjZiAZZ8BKgtcc
5ARaIiEG1ht7b1V9Eeeqpdg7LNkIPULBoOPZfA/ZHgNBbigZGnf0wEuGQMo4UXWQIyTG4GAubzoI
okauCpLnGaDM+2pq2z0xjX7ue548wiW3gfqazzY64Omhaupgl81WuiG8hdaKcYYo7awuVlb2I+GO
joNW5oc513U4qcDfjIE9bLSQxakUmYGaSte/BLU1bwqnk0cByZVtWoxWlI1meoXmACSwy3bc1o0t
drzqk4Odq+TgJX8VwCo8VUEM7C5PIdPXl4H4oWc/D6CVxoLfGsaPBxoMYgcKmH7WLvfB1kjqdIsS
jtk6vII+RTqXr9C7MNsKvjHbPvDkTa/sdOOqgjxnKhcxTyv2Le2c7hG6G3xTmCbYl4OSb70X/LFs
W0eO1TJIRZR5nAsIJqfVLPeeCxkGNMFRboX+XcSIqA4TpI3esomr721C0lfuGwatKyiYBBO5T8u6
DIFhLLYlgyJc3+W/W18ARp8O1R7I5fEgKwhA+i60oAonm/aAtE+x6lx7Q0ZnegK1BvON+qgNkYK8
20AOT12ptX0eN92lJ43w6nTiNWtOo+cMeUh9jNQQZ4CeCxUH7k/TnU0aZa6cBp9vQzdY3NsGgP/7
eYbrhzeLYz9BAAMqbWgkXXn82mgWiaWtGidRmQVrSJ2pY+rkKvZrNkWtZepIckM3Tt7lVw7/tbEs
jhxHp9DBhpHyaeQ/M1ReYag8ob57+Txbi7nnl/5z8BtOIJhxPpO5gIJla0MMo4WQS5PTeqNbcDgv
v+bzMVCySGDaQSnuDTnk4cvmIS0SqGKp10K028uPXxuF+99RlNAC7loO99e+uev4g+xQufM/Uv/1
8uPPv/KzeLtYTQHY42pIG++ocv4ASYFn1yQ/vvboxUpq+i4tHQbv4BnfupRHBWe2rz15sWwKd0qQ
qUDLKimDp562d+7UXTmoP59Nd6nogP6JkyPngNluA75720adLUExvfJJ1p5+zvD+WZKsL/rJ9g0M
Ah2Io6LsyUcRj1CDu/xd1h5/3tP/PF7PBQi49QyCL8W5mabMjyoHWKKEQ2f+8iv+j7MraY6T16K/
iCokIYYt9ODu9mwnTrKhkjgBBGIU469/p7+Vn2I1VV3llReokXQvV1dn+Hw7suD8/w9DgC1kWSXM
gI5DDMZPmsx/HTK+Qg+fhq7V3FwexPQe5/9/GGSw8jZvgbs4OezVj59xBJy8lfX9fL8zXbWhbnwY
TUtSnYY6lQ9woZ+Avo3JsrLAn5+Zmc7XV1woJQsYZcZdLF5mz4PErpXzXQVJkGQR085NG3WcxOTt
q7omKy9lmC+dxJ8U8KaDSBpQMup5Hh/mrAw5XynWTc/WFpz58VhKJd0jzbybnpW/yFLcQwxipQdj
+NzotH1R5LK3ID18ktOXMyV1Gt4LXGQX2YvtX0VMhziUlqFVCS8Z3sB5EnZAD1CP+hlUzW3n8JVz
k2mGtAwNW2vghWXVwEzXu3XkjIvXWoUTv4pBjZ9P/z8amD9k+EuRktL6Pnf4FyKs16sCTafsV5DA
GgoOS9EW+r7E+6Hg2tfYK/NiCDWdsD8MDhBVks4nu1c3VexGEL+6blPqdKgWnHYC/010v6Df2MGO
L01V5DprzWXDL9fZUEnWc7cdHO8Yz1LeEZkth5yla069nx/nmc6CEqRunQKW4ae5Ji6Iy9YNS9K3
ORdHElTbAGAHQHqm7VUrrNPv0b22uzEJ5EnAOSovwCLFrRyRa91ZQ/jqDPyx80b4/RXLSdoUYnFZ
xKD5F/cElMUa2Ik5uu4ttAhunKBz834aThnwGAdgPavHgKMohQpe8/O6IbQok4DR2ICTlLgh/MqG
x2p+Ee2Xy482TZJWCBGcCyAHTuARNto/uwI9LmCawyYZIpZ1t70Dv+nLAxkykafVRUQxq1+mwDmW
afuUTuxLb7VbJtcElgxwdKYzl5YeB4FYyvHEYU1+qm2hQqiPxzd+OdaoZcqgCJuGkM0UWOhGQmhT
hTYYzi/eTOy3ADrj0EEuXfd5tBxnB6JNu3dm0hOokROm9p6Yyp9pNrvWARpjVpjFpbiLfS/ZylwI
HI0773vQqv62I3GxH30v+Fs7tP2jVGttez54h9xiw29oXsptw1hwm8YF7A4623u5PL2GddR5VTnP
Gr8qclhsF/xE4/G5WcRPoDQjv41fmspf2S6GEktnWS1zngc4glXo5GRfpym+6YNhU8Xi2arWSDWG
BKeznJoR0ktLQ6eTVTWH2LZucrZ6x2sogXTavp8A6NHHU31ygzm9abL03u3YEcCMB1yo3MBK6zUe
2mOmqrVLZdN8ackBxmacOkmBkq79xuA9OgeRgArqFP+5vOyGqHK17/sYOzNueBQwfBD43IiZNF+C
oJ0PQ8PXfM1Mr6AlH6gZpQM410AG23TTya99+k58EcVxu7nuHbQUVA643k2ykpycNIVSnT88ttP8
nKDBuZKh/7sz+/cgyXTmUgJtWYbTU3sqIea9g6T10Ym6qNgALQhV37Cdo25j3Q1biCaHx5dkE9/L
N7RhV4Y3bOh/eErpPNGiAM7SD8b5ywxw7U3hMrqmnGKIfJ2f5MYKnc4uh5KAxUL1zfa/LexhiovN
+H55fUy//zzwhxMP3DOoa7PJARJy2c7FdICs9eG6R2sFfEJbVk29oCfYSr+kkj439rhyTjNsW52e
BL8PUiwFHl0J+2XwEdFDeTa55RBRjZuxWVlc0+yfJ+3D5NTNzEntQ/KlS4BbqqkfvDV2Zv0Y2bl1
uGTBX07yNRSPIdp16opwaifwJbBtAi5tefYn7znKsb+X18I0YVqcq0GmkFZP2hO1ROSgCBACQu3u
m5Qri/0fSOGTMNTpszWFojXoYNhIESQ8vo53HIzPLyp8XI7tNo/aG/pdwVT+BZLLG+sAp5+36k3+
sp9xDPY23gGqJSuLZppHrRbxhypfkgRQeonqH8Lq56pguLNyyFJfnktDyOhsLeU6wUJBAD81SVDd
+72LdjU6ritb2/T0c/H+Yc+hDe16ckjw81lwSCr1wxqC5+t+uBbr81ATCxrI0FrATjt4pTO8umSG
jvrlxxsmXicuAVPCac85O8lRHAPP/+Pz5t32gqsgzBDh/v+JqeEn0y4x1rWzqz2vy2PMmsge1ry+
Tb9ei/XGwfUAQAD81MR855FfVjpG9Xxl3eOw///xTUmkRWPGTrPg7y3U7/qs21837VpoB0VZwa62
4icIHYYo9MN6lmHarN0Bm+ZF+4C3TtmUc96BBWOxB+V6WwgvBdsW1kBX/n49XqHHUwjhAZg80pum
gduobAQaq+L75fkxJHGdgyQ6Qjkc5Ty0+vkMj0znOGf2YwW3u9CCYF+UV9ZKN8wQujoZqXcTfJJi
yB84OZOR085WBA+Px8uvYXq4FrzchwWaN+XDaRLjZgQsPA2SzeVHG/oCOjgSnkhj41KnP6lBHSj4
OKwe4efmfKPwTWnG+G2K176ohu+QbuycBF4bkGrkpzFZ/K9zAOeYyR3OvrZFsWmhULa9/EoGhgfT
GR5FK+04BRgM3igSTZRGLTjMybPvGBM3ti3cQ6LcHirDkt5VRU02HhPdDfXr4ThbPfuSEPSNLv8W
0wbUYt+FOI8sfWB+Bw7JjdQbqh2gifm+mYn8MU92vqd+Nq3sQdMEa9mgatMybpLcOfVdtvV9Dle4
Eqr2wU4t9kqeN72PlhGWwsONsScGtNfcTQpNRTGPe9+zgGL464nf102alhVye8kWcBIhvgDVVlF9
s7pfi5NF7dRD3TrYXx7EEFM64LKxnNgt45SfChc+K8wt4L8QNyutQtMW1DGWU9p4cwKNppPNcnjZ
8EU9VTKVz7gbpHfCDcAp59BZvfML5u2l9Pxd5mb50Wu65q6xChjGZzIvV7Kg6VW19NH5rd2PI3eg
71DcwYrsNS6GlaUyfCF0NObscPSg85aeUtbk4eABLN51I4NTVpqt3HSbfv156A9FkRWLWnQM9X6R
DpCuWZS3g9Q1f7q8DUwvcB71w9N934VVSYMNXcGWz4q/t/KvAgjn8sMNAalDjkqVCwU/H+CF+2Lb
VnfDbG/a9j1gb9c9Xwv4ASooVVEhUNLmNbVvxSj3tgMXT5D4rxtAC3cALUvLKixUjV5/6D3ItbpL
/7K02YZy1a3MUoCp/uT0oEM+a9eBeXsLga4CaKUwl97Wi4cDtxg+z8VtPVjQoGYph7ubs7v8WoZF
1xGfVRUT3kJc/eRPHcLehhCS5b3DEuf58vMN664DPj3iVsKrMW3IZCzy4VoR1bH/Qn048zH1et0g
WlTHeSEqlbjOqUqGP1YF4sHkHgulbtg8r+A8TfN0fr8PwVEGlAUAFzuns4RPCi8nKBOHLecrC2+I
bB3lWYwZcFdSwYoz795IUj43DkrYy7NjysD/6ex8+O0KGgQ9r5H0gMF58CzrZ1OM3yZ4TIayR96F
Ux88+cg3jwQHBUOVOJAvwZRtAOlaaxGaXk/79pMi8xj3z7sM1f83v56a70sWs5U9bNpjVFsbFIST
06L0B3H6hRStCCuW3XCVkSgL+pX0bnoFLf7LHgZAbMFHEsLbt47CvQHPVmra8zb9JOp1TmLWdkkH
zgc50fprOd5zRXE58ZzZb+Babi7vAUNtq+MfSw/ObeUIpi90yZ7KHt6BzN3DWffezsgDbO0erNl9
vTyUIVJ0IKS9wIQ4Biwa9I1mANQtS8Ew8vtdbTsrR2DDUuhAyN5VY9Llg4ul+CW9LyNf0cg37CMd
+wjVjHKseA7T8qLwICfkLU88zcVm8Vux83N5JbxC99XxnDbIlga/38JRtR12MP6IErEy/YbNpMOh
YJbadxO8I05un0WEANe4wA76LBhQvdii3V5eZAOYl+kWO6noijhLcIlKoKS9oywhd6rzgue6Qu/A
Q80D27YxLfIzXNSOhN11NJpjgGKTqW+vTCu2FviSw6V0gdPYKU/kDzdIf3met1JqmfaCFu4+l+BX
EEzjXKT7nt3l873wXhrlR5cn0LSHtcJeyTGHLR+enw+QUOF1SOf3y0/+PP6ojqDqKfPtLC8oRJsy
iZmHQ+JSQNK4UrJeSbif7zGq2+FUUBH12jmGt61sw7O4a1axF+rOBzneTvF11A0aaF91Z4hJD1As
P8HwLyoI3MBJA99XCz6IK4v83xnk38xLdTTV1NRTkTpI6vUGL3B0I3nsvni/cLd66Lb8cY6cbb4t
XrIn/7v9EtyRY38rboqn4kf5w6XbNUzX53uBBueV/PB9Brutl1kLACu3y9eWuTdzP6xsM9NmOA/5
4dFgPuF8r2x6aprgYbGDF2sEtjpdk+c3TqD2Ye+hLVWqBpwFlbQVbDbPhvPtkD73RbdEDgwhHSjo
+Q2IrE31KNJeAr89Zvd+UEx3PHeWjZXn9YbQHlDXNMF9VObD5F35MP7LBEwr66UJraaDjj28WUjE
nF79yB14l1qLKLc8mIc0xB02j3q3K7a2asaXy1H0efzTf1C+MLgeYD1BTvCRCihUXJpNPX1Pp2sX
RssvtZrU4o641CSp8wChwZ1bpGjDkJVTt2lLaeml4ijsuSD0FKhU7lxvafaisoOV+DfsKt12R8LN
Qi2V255kZv+pCyWgUzzf22oNufT5MYjqKD6Y2zUcsJb+RBzfj8D7FQdCCdt6ooYtZ+3sY5WQLYMl
E3bb9PXyihumTAfxNQzNP9iK16exJj86mbyTbC1MTPN13mQfohCPraSzIAqXhDrbwmvsbSBl/ogL
tHZ/+debhjj//8MQLsx/Xdje0RNQHHepSx94DcU+Nf24/HhDxtchfCVZSGvPiHNwoY9d7j67JP3N
OvcbiEQP+P9VlTD1tXSSkIYlEkOdJkKyjQsR8TDtRhJCS2NTTNUbCeRKI8g0X1rpoBARPnGt8eTU
/bPVTZsOtqajzJ4uz5chfejAPtK4FgTbl+kU2CCK+WPowykWtGVbXif5RXV0X61KCHYGoMPjZKU2
Vcb/2P5g7WZRrKGZDe+gg/w8K3NmiE2exQKK4YRuJ1g7uc/5Fq7b8zGoOjDULs+WYTF0vF9nw4jW
8iX0q8k4vC3QwtzFThcfh5KvCbgbClaqo/44JFkUfDqhzgPhx720y2XTuhByoFPlboK4KEN7aulB
4EZnM7pxgkoDls/tlLLnyy9pmk4tCcRZlfVuHSwnh89vZPSefLi0hn1uPWbVWtr//JhHdTigIBmd
aZthUyytu1OArsLPVcHxYZzJVlHZv/rJYG8XZi8rZ6b/OhSflFCeVmEkdpBUTdCg0+65/qGDMvU3
YpfiwSdZd+Rimb+Q1v0OH7UMNQhE6mDZI4P7Mk3buyIPvCcxzfRmhptr2MaMruQR04bS8ohf5Ikl
Fr85cWvYtJBb9z2w1a4TKKCeljtyQMzbhgzkVLC/Fqh4w5KHVGEt3Z8sFtvL28VA0qS67HohlJ33
LJ4AqcleOpY0m8LLbuq2f6KUw2nJ2cq22FcteU+pRQ+XRzVNnFY3jH4A+lHTkxNL3WoL76VHnLat
MJ6KfqXmNoygYxi7vq6c0YUkBQR1x+onNPCDK9dFxwcu6Gt4S21Np3hke6gW7NXUbKiqfnZuuW34
4K6kq08rBe7ZWu2WiormUPhOTmB+HbnLvjoK9t1XLACerS1AQCicmfNkPML45Ua6zsZVzl0d2Cu7
6nOVIO7qp0O7qitbNDHQKEuZR1OOq7hMNWwLs4h42YjUAvoZ+MHpGbzKeRuAHQAtw8F6XaxO7oC0
j288i/mvC5QCNunipHPkwQ87cpyl3UNV0wVtsCJ3lUodGHRx96/blPkNOOzkzpLJfCdbK0VXHlZb
D0oU7i+Yg3pfkCmgLDr5bIpyAZ8cQEuHfUWz4HeyMLrmw/bpxsOba6vGE7xHYCXtkUw4XRTWzmr+
4quzu7xun5aseLq2bj586sbBZ81xbgrcDJThmKlj53TveKNHHqidGIe/TeJ8vTzcp/UYd/UKvKvr
wFoIbY42gfQFzx9jmX2BZvkhV9OexNVaDfD5Vnf1SlyoUfjQXm6PvZ1BjG15XIrqz+VXMD1aO96T
cYJAHuPtMVj6G9H7dqiwv64KI9fXPrazdORABJxI7Lz5OaXWXWU3OwiZXlWxYP7Pm+xDua1gnO6N
tFAQypiBuk66ctwGiUXCuWrXJEZMa6x9WYlteZ5DE3mUY5F/a4nlRVTS6SYHfPQ0zTw5cZeuXdMa
BtNbOrEvixgAke6YjU4XWtR6KCQ+axZpbqXH77NarpxMTWGoLXs1zRlx+lYdFyoevVTddXOwq0n3
fnlXfVoBIQ61hQfQpO9h3Q6As9XXmwo3x2FVOo9NWR2Zk/0KcLW8yYNh5XNpmjVtG/CapoOdtMNx
EOxpdr0v9VTVN31bTGA5zz+cYUpX8otp2rTNMKkOLrHKbo6oxUH6RlhGLZtYyNNg5YbLEI86jZrY
TQYxd8ycO6flPavd9Nnli/98eV1MT6f/HzAiFVa5LEFzbPv0uyfygzcma+KAhrnRT43A883QArKL
Yzp6cEkQ7QxLEurvyAin5ss/3zSE9vMJHSYb9Djv4NZfU+sp6KfN1MTXra1+WKyKDtyMoWqgUVPL
fVrZctsJ4W/62RMr51HD50k/LY6BaBZZePmRdHmeRnKu3OcBDI6wxqd425MiUWGbdWUEPJgawoXU
wcrIhpnTT5FO4eaxx2bv0Pb0JxxsvsRtizBMVnat6fHnPPAhEcPUnOJLOErYOcohFGMy7+3AbgEL
g3nH5bU3bF395GjxzuvRweGH0iZqm8TuuO/GTqzUw+fE9M/5ibs6QWyqmj7tmQD0t/SjsniIbeg3
+jVqiJXIMw1wnrkPMwQ1FW9q4WNx7Iapk8jobPxdep3/zokb72nsZ/vr5klLUbPTk4ENpDi6tdPs
gfPkt7LPis11T9eOdCO81yksR2HzLeDWgPM9icB8blZWwbTGWny3I42ToImLo1LJfe6Orw6UnC//
cNP8a3VnkLmVEkMrj3bJXkkv2G1CYNnBBudn5/E1Q3dTHGj156wq0niBGI5960O8vot/JGn+rYY3
7+W3MHxX/zm2DV7NE+Fbx05l4w9/roN9PS/Z72Z08rsKB657tyRtEkGJJf12ecjPT8Dc1c9zzVI6
ft8DiqhyuDFDAQ2SJcn07nQVZGBx6Th0/GZarCOgBb8VW9P0NmwFnf7VD9TlQYDSGqZQD1WWv7bu
msa1aRLPW+RDKJJZNvAw95pjxWDAJzOwfV2e3C3d/LVYvO8QaryVol3pzBhqE50HJuGUPjZ+3R5V
nW5Fx/diKPdBhv7z/Aze8RxeXiXDxtPNrs72UD2pwChTQfs18djPRIonGcdrXimm19DifkjrzObg
UR5TT4RzWYSZw0OGPtKwvJLVbovpLbT4t+bhfCuPt/CG8ol6uLceoaPIM/fv5VkyvYWWBMTMEiHS
DrPkVWNol/6jFZBHQtxbNQAJ1a1eiZteRMsDvYx7oRys+lx6UD2UM6xoh4zsWFYkK9hawxA616ts
h6pbHKc5pk7rb6zBfm8ZYdFcXLnk/7C9RpguWAyT5UB8Jax66+vgSYCFRw8QWDecOn8lRExvcl6t
D/FYF4VflDlOtx15aty3gHyXxevlBf8P4PbJd51rsZ5bAJFYvBqOPrAqd8Us8zF058HdzenY/x1Y
U20ULdVzmdfsW7y48xtYW+52cob82AMFe9ODSbJL7cDZZjDYiLzUn8PEs3JYAUj2fvlXGhKSTiCL
y6UEwjsmRzB3DuB23/eJ9QqY7m1hx1E9unfpbK25DZgm+5xvP0y2A3Mqr3I8epSAHkkhQr4AgtQu
m8uvYnq8lieU79vg8DnWQfbtC/wQv/IGukztPP2+/HzDZ5xrGSLwF+JCCjU+tPSP5z1TPocieaBr
gHXTz9cShF/Pvi1YGR8krDuL14I8eeP36365lhLOQj0KAmTxAbp/4IMuw/1SolNRkODJSvu19pph
fnQ6WC5JSUsqMP8AtIywOEzVryarQmsNCm+YId2zq68JelwLyOnBENxDBQdUuVyeOgs6dJfn6XPf
Qe7qvlZuyS177pf4YMdtc7JGxm5pliYR9QC7hm8jIMswuRW/ezkuu/LsuTn7XX5oUqt5WoaRb7Ns
gWCj5dTXHW50KlmW04rNUBs59MXb4j/R+A42MCsve179T/KTziNruozFtO+tQzUIGJfgGhSeCx08
HspDOrodLi2du3kq4e8YJEAnLY2zNs3niPxsZC0RTI61pB38Cg4yL5gfliqwnloJ4eJwGv36sYPh
4SGFZvJbVfojFPRIDjDbYm/6HMRT6VH3xUEzf395Hkzb9vwjP2SlpApyKs5r7jrLfVGwBzjAfS19
9J/T9ua6IbTMMbHZTxOOVYwhc1jJArfZL3X3pWzXfK0MxYWj5Q7HGnjgQZThAE/ee29+dyw3LBNQ
vUcguq+sYBwti3R1bmdO06Rno9y3AfeXt4HI871VT/fFMuBuz1uuqyj/YaoFgS3KoEqOKGSyGzYM
0egquROM1tvLK3LeaZ/sQJ2hVvLcHSo/Q1zlvD0AiBxDWa+48kSvC/qjHUhGzlh8mNtfrfsnhsEM
JY/VuNZ7Niy3zlOrJRMCtKwYOiz9S5okEmUxxaV1Nv2yM3a042bYXZ4nQ8rVaWrw+ROKjTl4yp6X
byoCOLJaOhsyjpm3shSGCkQnqHl2QOppdOJDnosqJJ18lflwNy3iRAAjK0E3V9W8MpZp4rRYz8ay
5VWHiStYGvWsR775zcs/SQ5CNv1yecoM+YRpwb6UXHGcgvCxLcaoBAMljyBYEVXjuJI+TWuiBTuT
ARQwZ98/EO/A0AXuZBVC6Wnl6abI0KJc5KJv+gU/v+zpAWKt20ysWeIYZl9nmTHalgLiJMFBpom6
kb7YuMK9h9XKSxe0fQhvh5UlMMzQP4Qzr67cuUQ6pNVcvE7c8jcJa+VbvGAnX15l07uc///hq5GW
bR4AvZEd8+Al4y+yqg6s/5nRX23FVr4aho6tTidLbDqgLUiz45z2X7mdRo0sbxziYsG9PvRdSGoW
k7qxAu8qxQBcHZ3n88NLCVihZ2PWWociPqrqLnFIiNPIysYyLYr20Q8Ci9XzaKdH2bwvikSk/+UR
sfJwQ9Dp5LK6YHDSGNvsWBfoAec7p7UjK3PDqrZWRjCkKV27OmakHfsRZQJ8R3gYJN4Xm/Gf/Zj+
Wir6SDzMVR7Uj5d3l2mutBD3BhjvBRUGI/NLAyTSUhxS6/m6Z2sBPqI7s3CoHUDi6SWw5zBo3jPy
6/KzDVGhc8mSvs5ySyUWjkh/k6EPneJXywUsC7vQ8+j28iCGydEJZaVTVp7XnquD7hvM1kKZd7cF
NK4uP92Q//7zBf8QA0EBcZbAQZ5YYrq3Bd8lJFg5hpl++Hnzfni0su2qAqo1PgxdCQvCMYl8Qp+G
wlm7BjPsUZ1DlhNQhSFB7h/i9raDOSQrmw1aTiEgiJEjrU1br+nzmRZaC+azZRFneYwKxFaRJfow
GbHMyxQ6dRWWIlsJOtNisP+fsXlxM1bTLj7Udnk/y/Tki3IlgRsyhu4XkI0K/DNYtx8ANaGRoOJV
AJm0sVhyqJJmZRDTimtxLGLm1w3B74+zKcxz8Dw8P8yyK++l/qGNOU5hA+mLUoPRZ6naI7eL/eUw
MPxynS7m5ZNbAS2Bw2Hi/mh4D5TP3Iioreq1doFhbXWWmNOMHuSLiuTYJS3d2b1w7nCDuyYJblhe
nSFGevhyAgIZH5ze2nPEQO88VsW47W2ysramEfRoLmQeL44dHxLfjmj7M8jVJqf32EiXV8AQzDpH
TGQZ52WNuli14j5l7e+8UA9Esjtmlbi0G99yMGkvD2V6FS2aeeIHLtjr/qEGa5Za836UyfMwBU+8
s3eXhzDtJy2SHWh2oNBHWSkXGgF6Gy5WDUj0GlPItJm0orsOGn9xgC09+iMdtsqN4TbA0Sm+/ONN
86OF8QRj0sJRfXEs7QT3DxUuyHeJ677P/kRuBYcpyDXjcL1jbNXl2BdtjJCwGluG+by0b66T8b0D
DexbuMSl4/aakYjulAevlNiDE6Y6BfO9AxDyuCybOveivv96eYDPF4ToOj9jzVUzlJ2CGE8TztaT
nFY2kunB2kqLOZU1I0rBI4UciFpe/SFbYxN+vs5Eb6P0TaqmPgngI9A+MP6QUVzEt1PUyrXPpmkA
rfaKM1iZjgWDcfbivhQd++tU/k3a1ifonr5cNfF676QeJzcdIREBCiubt3mxsK2TDfy6faP3TSYS
ZJXVls0xCxyognao43FnRl8d+Gp9WTyydhv/ebogegdFgI8RQH5GnVgHTIT1qqogst2VSx/DKujt
k4Hiu09opk7JMCyhVVS4RkxeoS64G8d0balNb3D+/4diD+LsgAS72Ke03anSh0xrEsXXQWqI3jNJ
7CWxPWqrkwqYF8JCAABtjw8bp85+Xt5Gpp+v5WuKfJrWfosE4S6bbt6ztopI8fXyw00LoMUwtdyF
SL9Rp3reecuunTdjupVid/nphgyhWx6Ospnz1EVuG7I4AgA3ZNd98onuQVsTv7A5JepUNk++92i7
vxq0rdhKQfF5TU3+aY8AVzEXMMw4JdbY7nwV9Js+aOtjVSTlxhG9uBFzu2Yr/nl1QfQWybjQcVAO
Jom1c70R3ZxvU07fl5QCnTIk/J1VXbn1ABta+bYZVkW3QWQQmKoGf8HbZfV9CsvCzLvuOprojZKq
APIaYEUFD8f6Jus4bmbGPfpw28v7yYBCgUra/4dytwirQWpTYBVs6m4DaLd6catdd6u6XZUCzLNS
hhliTjdDhIJuMsIbQZ1GqCGFEp/kpemgP7Zyax/g5/7b8yZ6j4SCEdrVY1MdJ1knxyKx6oPKuL0P
yo7AMQlWXE4COU97qKqjy5ZqBe77X3R8Nq4W7VBTZ/CELZOTn8ROGrK6nv/40k1f4Ttj47QI0fJT
2nXDjog4vbfsjmeh6rJ+y2VnHReQpPZ5Y0PdOmnkb3uKZ7XpQGv46bl2deNV6lxMcn8+crZkb6oc
hp9FLevvsJaEU0tjyeyOM8RSZVVWBIWp4UsnlJfdj7xtDk5Lsm+Xt4khqf1HO/uQ8HvFB0clgDmO
qXqCuxSE2H/MAbktupWUbFg//bRH/a4amm5yDxPg6DfW6Hj7IAY/BBJNBOx4Jz8kbGy+xUXrYGHr
NdkTw3tRrfjNlefCL5gGB3tZ7L0Dk+XXibZAhg9OQ7/MM1MrE2jKf1pxJOyE8G6ABE3ejuVb2wTW
ZrYz/6Ub/NoK5WznGa4KvfKqq1Vb58FMLqTaxQTGWkLK8RjDwgMqGYNSITAnrr9ycviv6//v5rd1
THXJ4YSVEuUdlkGCZPhrhNxssiSH1HXRM9nGPA1t8pfXBE5fVkSDn0SMkc03tlful5ZHs3XK2js/
eKENIBN11PRfY2fbl4eZgvfOHwRsI5rytS7evJiEveeFxbKyHp9/Imyd1zcqK657OKneTu54cMbp
tw8R2Uj0LlRFhHPgc+Hv4sX+dTl8DMlPbx0GInBKzkl59JLOf2paSrYAKXD4zPX2VStO9MYh3Jar
pWt9cczrGvBammV1SOy02DQxdVcmzfQa5839IQt0aoATLyyijkGc/qR5DN4hAXtZFWudbkOUkHOY
fhhAzJ1vcz/1oU/tH+wMDjdOpOCUJJOvsNtb+RIZYl5vJBI/LyYJLt0BRqO3OZUgNnabKk/xMfJX
vkafa1JxomtSufDyzWib4EWWuXQieMO3UTHO4qaHxnQ0u25+65X2vGlam+xIn7k7O1VsB8Vr1Oxx
l28c311DQRmKk/9+44dJTcZCjTGzvINU88Ogkm1Fr1LrxWtqX7+qy6BLQVJ+gFjBUzxVS6REPwEU
M111V0D0Tl08TNCpcLEZYjiHp0sc1gUNl1XtMMNW0Nt0tnJgxNJI/5B7Iqrzu6C3boe23DliTfnM
NIIWMikqtTjpC/+w5JBbguMz8dyHLO538bR6Y25YYF3YKUH5VpZ+5h9GETyWffsAcY+vVyUuvU+X
txCg4F3Azn3AcJK4MD23BP3NdU8/v9CHnSn6UsVj7zOEO0SNbTeU3l0x9StPN2AUiS7ilDG/E9zP
nQMMUpo6TOEobu184Ys8cnq4Nm4LgLr7jUxVceBTkj1WfkrILkj6XIUDXSDQQoO43tSl1ePuPhf4
qOVJmFhlsbG6lu/6uUtWJtq0hlokxX7Xx33qsEM+gYIDc6pw5v3z5Wk2ZFWd0OvKmpZlwdmBVOhF
T1kUxN8B9ts31hjx+st1g2gFzgSPqjTxKTs4ikagin5zFCawFPzRKqFvA1fPtd76569j61w++Eb6
KYNd2KFtaf1tKWYF6FHVb4qgTX5XC1F7WRViRYzt8/i1/1FpsnjjWL7nHHxQBHZp/D/Ormw5Tp7b
PhFVIAbBLdCz3R6SOE5uqIySmCQGIcTTn9X/VT6O213lWycFjYatrb3XUDRpZ8cga6i/oP10yxfw
f4n0W6nU5f3/bIVudMq4cxz/YHrwQDZggfAyCyMoGiLvndvU0y17SJohTGlVxGXqUCm3fhS2nwjs
4Tfvz+G1j72c+//8COZyb74IFx6aOXzqk2hXErstOrrr2umDr1hteTA3AGnE4B3KDqpgxht+AQDj
pdzMCS46t/hgV4dztZ1KEUH+GwygA5kpHHpJx6Nf/uT6Y2pZOeO6FIVQXzLetl/0mPu+6D4pQn2e
UgLTwfT94bwM21tzurpcmMlvY1Y6oIrP7vgJIm7OVo9lm09JQb6//4qrH7radjyOJACZBpvB0p0X
lRBQ9TekGneleuxruBU9yUnnpZa/uq66Ue24skzW7GyJ+1LfOi4MkcL5mdvx1YvFlo/wm6yTW+6q
V8Zuzcy2zRR2Iyh8cAp3T0kNg/CSWdgoB+zv+yP3dsB113pIdG5g8gkJx7vWfpLKzTt5S7rm2vBc
/v7vLio4DuMWT/bF87L8HgRMnodfwi1ubKFrQ3P5+z/PJxDuMo4dpzviHRN2N4WnkX4o3XLXOkij
l4yiYXh0oJ+7+Wjdc+/s3x/va6Oyqrkm0PNpKmeY7oYGWuL0IYohaOaA97SMN7bb/9Aqb+y3tZNh
4cE5InTkdFfDriWO+WPnD7+ka/eQI0Ti2GVBKe6DWWXjvKQ0MYBtIKmpwURtZWpUnOJWtTOhga4k
yeoheFpYsyEtzRff3PqNl3351m9cxQTKmj6mQpk7UvH5deqSMF8gfgzYE0p6XKJQFM5BtYFOnNzC
mcb9sUhW5kUZBQhTtZ3OsAGGrHeCyjVadSE0h7WsX1D+GudNQosOKGM4l6CnFief35+4KxVCd02u
hckiPN7QFbyDLFryrUAlbxMq5n7W+Dkw+6tc6OjGsZN8H9Hdq9OxBxgwmGfvxka9snDWDFsuClnR
GNuJhF35q44l3TuTR3JaK34OeHGra3glrVirNFWacYdpLFAAuX4W9fxcNw3cmJj9ZtAH9yiSvvcH
9Mr+XRNuUYa0wKFxe2e8XqT90I4b0tfVPqLlcOMVV7D+7pp261oA+xHd5jsmA7tsIJUUQBtRkPvK
jRf4i/HpDMu3+GRF6b3K0Cd/cYe1d9qUTZzWsnWfcRFHrht7IA3cWPvXBngVt2JTMiaKxN4VouTp
iAXVUoCHW4c9hXMNNeDoxu37zRUTkTXF0bbAW/ijcE9j9CMOHu0w71zb5kX1kTIInn957z8BOHKJ
hf4Sc09RaD9TiM7advg81NGN+sTbxQM8fzVQrBqRci6LOulJhLnnh80hgcn1rkVucteXcJHgw+j/
rfrBQOC4c3dRCdNE1nRjGrsu25d+Y29E7TfXKn7K5fT851NhqzrXfeRVp8hL+rRfklwhFKWoM315
fzNcm6vVsTCX3TxB5w20L+PtZDBswRV/9YG49xJyS3b+8mP/X8zFR5D/fkQceTUJoBF8IhU5ttq/
sITm8sZWe7NwjYevAnqD26OCAstyUmCVGEFT4TwDw7717efZoans57z+kEwD3rVK9jw7JkWs3OXk
CpPpmOeKfCe3POKuTPWa99iRwKGxuMhDa72hU5BJR+Qz5Zv3J/ra4+P/TkLUBiqEUMJyCgnPjI+7
c5VV5kbecm3LhJeY8886FfCkGIJu6E+ciegLXbBqU9MKxrO4TGCF0QwBnEodXPmlnXbxHCR5VSHz
GGzBoUbhTjkJho+FhzXQxWsIhJgkd9F9fCK49XrOXchuoZmuDePl7/98KGtbFg1QKjqRRafV8P1S
09fNB3/5arfPAFSwMW7dExs5BEiZSe71nNAjGs7eje1yZS+u/e8awirom4fLqWqnHJCRtO/kB1fY
aptDLVfGbQFFucXyXLj1oY/tyZno9v0F/L/WwBthZO19N7IKTmFjZE5JIexvD5I1fUaWdrAZGwey
gUh//G0JhqRCUQUd+lRDBDXI4B3KT4M/6yr1dY/eSzjycFsUdDnaqDQbYGaKeyYRuHH3bMimpbTL
ksUXXyAaNTe7GuaQ5+BiDcpc5qJF0tq9F03xpixJcF8LE/8ogqL4FnR98Rzzedi0LYkOU901qFSZ
BAwj2F8p19f5SIeEpf24ePDQbCA30E2yqIHTHc1LHXAHyj5cPsFDr9+rcipyZ5Q1fJKkek6m0Wbd
qD6rJmEbNVB7YXoXLxDE6A/QRxTZkBgHZ0PC7zrlujmB8c0+VFX1m5ZEb6OmTo4j5Iz+LrEqiyxx
5bCLYVG/h+atvY8ULR+KRcqTgkvpj5nWF2BDAxm3uuadTYOGDigWTKL99P5cXjl1wlUgTZrASYgd
lxOvgS5RSHUyUflVusAJOGOReH7/NVcW+5o02luv9+BMMcMbCPbYUT/AjbGZblz9r3zDmjAaLRKS
fxoPhyPBtrCfoVi8E9Zk6GV97NevYirq+qXs4J+Mjj31Ux32+k5xOt/onF85N9fkz7LwpAutFu/U
LS6wIBqEvsUKsmVdEp1Y0Le5L6r+c2xh8JgKyLH//thXrQIo90PqmYvRxVhBKrTuiMqUA3P0jz39
shL+Cc++3zoE9bruVNeEZQ4dnsAcvHHIXfHAJWvYIaAGTNUDuLu+mSaY81HvUfR6eSTc4y9QpQm+
V1UcbEzCm8faQk/N5Wo6u4CV73u4WYq062mYlgq9WIc6kGtOkMqF8CY79zCNzyOvCPaF6cJzPJXm
gBuKBjJnJhj+onVuTPuV82uNMhosiutOiGlfwucmNGnYvSzVLYrAlS2xBhnBlVtT1ExhFy/4dxz0
55g3RRq1zR2XH6qRRsDQ/3eGowTdFqEW5GATi7LKDfrM7a35VEAzZtOGLpC/7y+lKxtkjSlajCcj
NeAwLqU4sgGqKhVo2n7iZHPoe9CwG/aoGH939HwDOXj5gjfOt2B1flrIoUU9PNJO9cC6tNJwNzcK
RumUqqOo2yElPlybkK/n73/glaWwBqQ2ftD3bUQ0cjZj0jIZzyVuhlkluhu1+2svWEV5rnEmdbOF
oXrn6DzUMcn6voi+ld7o1Tdm6co71ohUOMsrN575dErK59AuWZTs6TTcuAlemZE1IJVJAprCZIoj
JyNmHa2n8Ez0JsLMTOMvMXzsNFzjUYlyDaROxupUQ4NjaYLUFSJtSkAH6o/5i5I1KpUurqkna+Jj
gLQk7O+c+uyaG+fUlV2/pvGSMmIC3br5hCV0Kvku9uyUR4Ecs6C9RUa5Ns2ruN6gl8gCh3jwmJJZ
K6NTF41ZATzUh7aC7/83qHSE2iYR1jtVxdcgMqmD5F4EXz728NW+LpswlMr3vVOvkrPo/SDtpvAl
Cj+GLI/IGpM62o7bGBitE6XoKtpEf/bLSUNYc9Q5SeboxnZ+u9eB0HtZAP8crgPx0NeJve7kOh79
vkCMMkF9rqLnyDZ+nc6zbL8snA6wqDR+xqBYEdRJtQn1/MHTaw2WpHFSuaj9zKdWlZl0oZ3BflZk
ubHdryzkNUTS56jQLZeJ6pruB65c3n1orEJBeI5/sRnCwu+vh2uvWS02z/U6kOlRDqlRddxUQ9o7
OF0m1cHS1iG3BL6v7Jg1pbTpPMeJWeidOLqVvBs3UTykie/fGKtrj1+VXVoxtsyVTQzZP29fAfKe
0qJN8saOt8qV14ZpdXro2KvDaIgpNCVNGohPvuqzCaYTxY3lfOUL1piwcp76CX4DCSjD3pbF7Rky
2DvwcG6ElCvpwxoPBufpgM8NIi5cIzuoWFf2MLJCTGnl+M7euF21Y/Uc4JYa/e5b/0MySBFZM0wd
Z/ZGacbkWLXLV2Ren4JFPniJ/vShtbsGiNnCa3Uwe8spSjaKB6lPmr0DPKwp0SF8/xXX5uXy93+i
TNsP8NqO4C1To7wLgFZt94NtWOZqfkvM6crSWqPDZNtE7QIJ1KPD/Vf0/bvMS5TOIXG495T6+/53
vN23wVSs9nkEchXWV4/yzZQOYJjYHVA2UqS2yRz44DpgqN0Ysssp+EbmuIaBqcYznIcdatClhqbg
dB8v9On9r7g2VKt9brgtFzYMyOEAA5TcB37nu8/GTJbhjTT02htW+1wFILvFBqWiWn7zPJ734Xyo
7b0ouxujc+UFawybsZMMVMMtrFUhmGGgTJS2vZbpyN0sKu0tmZwrk7DGsnnVXIdsKqIjFUin4YfJ
oG/Ant+fhiubYs04lROEiWKtiuOSPLhBm9ZwZ27tLcfDa0+/jNw/W67ALUoyM8dQwvwiPL5fZlh2
JrdC0rXxX21o4orZqzh2mwtC63MUs+XY0cIHwaFz93EJx7D3x+jN/lZE1taEqgigIMO6GAKx0yEg
7Z/6qwydrJ27HZyLbsnjXBur1a52F8edl4D6J95QtgNLt8r7qbbbqVw+eLaufQfLxulC4vPiKC9u
ah6O72rZgDt+4+i+cqtZw9FQIp1gMGExToHdQmiJlkEWkTMb7+tJpoTfuM5e2w+rfV2Ch+vJBK+Z
WbEDLOzcyODbR2baW6PrY1YVUsadPRWTWz6JZYR5QF+J52BCnA3NTHcUjbOX91/29kHureFuaNhO
fdea5MhV+czD9lSb+K5Qyys13R6uO2j6TYAmjnK8EXLfXscwuPzvbrS1cGoL0VlMP1RoCYgJtl+y
ilxkfoov0AUnNzbM2zPkrcXslwKOXr0ql5M3ODITdPgrTfj1/VG79uzVpgd8vxgnCx8W44MoY33v
Z+LdMs98ewt6yeWd/4SrvupC7gd8OU2V8y3k009oXn5trLhRInu7eY/G6mqLL9SafmyH+cTa0sPd
PxzPtd9OP9vRHc9hLNldrKskD1gZ3iXVwo4tx7ojlbZ3DG7HOSs7vomYCvbvj+XbGxaN1/9+r0Nc
zoFWblBH6UASc+oYDXupfg0aonaDS+QDBGsJy5PmYxgqDMHq2C+6YnalG8THcPnKJToqfZR2QLdF
ornBl3j7VPDWjiY6ongHUeXJtupQj8FnEUK2OoqiR+mKW0ITV7bSGik39QmcnyqGYiGB0l977+t2
24v7DtDvJP7z/uxcWY1rpJxolRMlQekDjbCcbV+f3KL+6fnkBpjiyuTHq2gw1KHp417YE3Vo/QgP
wYSkVVj4KKsuY166dfXSF234VdQGaofvf9KVkLe2N5koX5ppmQQcr8M7NDur3CnyZTSZL54InGDK
BLaVSHVupU5X1sLa7gROPS3zLTY0RABzyXjaqk8hqrtecqv7fe2LViHD0A6k4DEpT1IYH+hdoeZX
sfRDpqwzqrSIK3oP4Rz0K8O2+0lCO94IJlfi4No8gsGCqeyLwp4gq3dETeHI5uHz+7P05qiF0drL
qWlsnfgT2JZhd+i6E++/llOdFuGN/tb/umT/71YRQpT8v2FnKfs4CuOeHV9fHw7O5uEeB+wu2J1M
WmQQBcwgTJLJ9FRkv8MUQqxpkA07nuFmk4t0TnHnyYfcO4bH5UUeAGG+szJVqco+OblOdfr7/UF4
+5aFX3nZN/8cBip2fHdSBcS5eJUcSwtODOhKHYPtNZ2OheuGuKja0gMMICynNDJd36dQHowO7/+A
t2cBD/3v++Uy8WgQGKW6vIvbn5H3eOnYUHurBv1mCMP3Xd77z/fFZugMagTs2OhubxQEdYmuHq23
bENd3MMsbr6RFl570erETkwVhIY45ZFp6g5pAe72wStaKLn7IiZHFROxg0wZ/fr+uL25McJwvTE6
W7hQmQOXTWrzKBN9nHg734hfV569ThAcNihd9RM7mpA9u42zmStzIzl7MxxjOla5QRF5U1iWVByB
ox+3rRvVGWt0Shumt6Mn6caP56yEatv2/WF683TB+1Znv8KNOBE9lrdO6KYU3zxOjsCdbd5/+tup
Dh6/Ouf1mBgCWpcAEzreRLzLak3/eGwQWdcG4P2VdEuH0L2Qg3a9RCGjjpsfc+D/bnsfLPKif33/
h1ybsdVloSVdpfgUiGMHE5xBwJvTd25845V1vc4BZk8AjDlCTNGEU8rGJlWGAATC0mAJc6dM9u9/
wZWJWqcBSwJpiJrUAuVK96hn8+SK4Q+MCG88/m2EFfbL5fP+iQMKDkTE62MsvJ5ALON7WZO7uNJZ
2Qjs1ep7M34mzpi2F3i11Rsn0KfopmT+tY9bBaFIDLHmnYMxlDZVwzdSh4eK3eLoXZn89fFP4d00
VKEnjn1r/3hdnzuw0np/Vq5E5zWg3rp1HI+2rI4Qmo23TghzoqJ2yAMfuA9QZ+HfWGSe/79i2xvH
5Rr9Tr1eVkO4+EccNMm3ZJjts2uMeK6JiRawrqvmF/Ui1oMME4DqHNd9DLlHWFtkZeAqvXXg/yP2
QT92XyA7gBsf98ol92e+PNXMD5eU+7hvDIyAiq8rdRfPsQfZcCg4aRx4dPgk+iEClZ3S5lcDBspm
rmkdpQuLyH6WU7HjJVl+NqNqHpo2xjkyeAJMy0TxIRuTReZ+V3CTo2c7D9lE/JfRV+WmaQn7Ynw2
5TyYui0JS3fbDRHJ2paPu2GUU0ZjAggsxA/SZC777dKT+DcFsXqDo7nNbeiYKfVpIe6GoV5OCW5X
27E2bMh62/uZ0oYcAA+dPi+qaXZVy8p00W2fxUUcHkXst796rpo71i/u94nJ6Kh90z91pa4BvIrY
KZnpzEAnaLwd2l/kRywU2N3JBAezstSbVjXGy2gnuw1KKkDte8lQPJCqLcrMLyLmp7Vm+r6PO/UY
RRQLpBtN8icAxB3wBeev7JwOlVq8og9ipC6jDs6gdYfZoqYptd2Com4M36WvYIX5v9C1gId7Qer5
MV7I9AeOBPFR14k99H4H0CWfIQQwMt7v0PThhyAI+blSzECMADyhrAqB7M+Mtc1TQeMqI84QPYsZ
pYXKb9X3IJTttvAYfZ2NHuucumWV065t9iU4yz+TmNMRPJ1g6OEP1/t+7lXwgKnG0N24kSIZNkED
w3ujmicStVOmxrDNI1O1yIN7PuCPVuGQd6e4Sm2x6C8OZEm/SCiD5b1v6wOW6YDGqCf9Lm1gp7gB
GMY+jW3ZPAYB579FFbkHVyYGqWEhTeaMcObMg1HwKVuwqF+FhQABs5WpMqf1ogevLuYDjs3hGDtV
fQ6NHKOU6xYrhnKBSW8EiuT+KFuVNsbl0Dgcpf4BPQ+5gwVX0qVeNHg4lexQPqCEKT5b1lU55C+7
Ko05xhT+HrjMZ7FBWzIhdQAh4N7cFwmHNoId24BvtFM0/qaYubGbGRJ4wOPFAdCDQ0X30PrVnxfw
1X+qeVk2IRv7P71xTYsKMoYtTWTIAKGT4CmEfq2gxcwm/Js7FVtR0GLDtDQnDl7d5yaJ6R2r6v6x
BAxvuPBNerGF6qT6MSp6OUurUf8FxssVqRdTdwsR8eCIfmC4gYR18YlAlelQFaz9LpiZ9mXrfSuH
tn0Yp2baV04dPlkQ0R57VvCH3jru3u9nfwNfP/+ghlpuOfZV3o7g3gWVH+4nQBt2gRrIg2i4e6gc
McH9ceS72ptsPkVtdJ6ncDcZp3a3BbgxZ+FO/e+4ak0+e2HxSQWuPQ3wtdoQQOVhxxUCfAkT6m04
QBOlIUANwmhbZoHmeTJOeQyzzEQH8ujJ0ZnSQCfjrvCn9lREtOUZH+Ypyf0JiFc30Wozud6nToHN
UhcQ3I0FNdu4aUwOfZaAZqogFsjVUTkbtzR6E4vhPAuh/0gvDveMqL8AsfkbZofG7ItOdBvnwozt
5sDsDYU+ewq5u/iJA5Fybjwn+ItSBLTmFz4foA3R6cwOdLwzmqk/CTy0XmLr61PAS1RgqFp2FESY
DTKnLk9qWx1r2am71jXefat8pIO2djOFKg48voOIPLRFpbYOVP72Fw+qZz+w7ucg9N19UDYL/o8a
m1enkFAHLbSzVaZeNi7jAQVGFeSkyI1Fyqe4SWP/okrrk+AkIF2z0TDMImnQU0hbzQZlvNQi/H/z
RO1+Sea5uueC8N0cTwXcwKv2nnNNjgZm2mdlUZRdOuT4uuicPNaWbUfmqg2w9NVZOW2XdQMNNphh
8ari0gVQ1gdhPtLd3YJrObBJkDbJRlQlcqtJlC9K1XfA4Ip77buIPW7h+U8TSew+qjis2iIOF2BF
l4MzVmWuPcCoLPPlD7wT6oAKiN37FhH1e8Kd6gl9E4plY2e76b2u/BzUQ1SlEahZmS475xi3nf4k
S687cNqzbVO41TaMGM1AXkhe2BQ0zx3CxtNF5A32AUOypdHs3FvSsJMYjJPOnJdooFA6fp04uoDZ
LHSZeQEdfllKnKMXlvHXqWGwBNIl+2pMDU5X6Aabmc3l/RChAe1VVKKFO5X72V2mL0ltGpTPeXRs
Hdn9KXwlziSQ4hv0aqujMxmCY5R5O4sk51Ab7qeF8aZNgJLlfoDzi4aQ0KzvOcg/u9hxw+9+V47j
1lF27tJQucX9CKOy70jA1A4sHkfmCyvon1LQfi/8Jcma2ivPc9X2PFUqkk/ePCbnXi7AvivJXlzQ
6p19X4/x8zyr+QQzsPC7DqblxTQVQqiYu6zhUfJCYH61ALrNjclFR3EVJHX5SgFYvmjJmC3xZ3eT
tM2wqWCMCPqgEx604/NdAeoWT505cLcJDBxyE5Pf5SQ6qBte9JpjGHNGy+D8KnocdYbaxcBmSVRZ
GelmSyHalUftCDlhR0JxniuEfCUb6EbW5NPiSH/bQk3yWEmmtky1/GsAY49j4zbjgbemzC2oB9uQ
kn4XAL2RxaTptqUslw3MuoeHZcZYxkb3WdtLeQ8U86y3fICpsQjhaxAjRh/tyP2T5n23weG3OCkU
v5EedBPsWtJJTCpNeOHdWRxUGwM36RNmF1LEhfYGFJQuZywyCfuAMjqiox+Z7JKSPM8sHvNCJ8AK
zj3YO/EQyccAvMi89ZtxU/Gq/CudAswVj/cnAp55OveRgpmT42cQMfcK0PoacR6XMgHCODID+dWI
YdnFpZp30aCiveVd9BC4g8bQwdC7H3t6YDaoEWDYtEcXPa7znk7eb82q4aFxgV5NiQmSjTPYFse5
0K9dOF7iQljVmwF1FDfzXFh5cTeiW6Qc5TOdeFMDXN/LYIvL2ZBbIuSGgNCVLgXOnmb2Q5nKkM8Q
3BPQWoGg0mjyMTTqdQoqOLwUCF8cNUvpPw4WeWYIbSydLWbEsSk6ufwudMfODdA3gEmoOk5hgoOz
dYjLeVPXQpzRpqjUBmzhZockq28uNl0dZLwca5KTCnjmaNxXYTAMtaouBHO0ive1apnMCK7LTQ7L
B3/eFgLVgK1SyKvSRWrO8iVqSFZUtNr58yTOUGZKILLvFr9RWZM5rRwnb4ivnyDEi0blpeQiF1eN
qfIteZC4sNz7Aas2Cy2nr2QcPcyft9g6daLKPQssmyBzEfdf29LEnzy3T44tqfvPrATlHqMAqBz8
0UWOjLJ7xI+mJ+2apM2RKtMXlziL3Kh2Eq8XKWk3j0KngWG6Gg+W9stDXC/qT6DdFkqunvL+jHqK
zraY5OX7oaLi+SWS9L4MvC4NhiHEScoTePDQRe5CC6H8bnL8jR+0kGhzeXuiCUgbHAExH5uKH5EN
46acMG9M0YCSD1EEdFdWegaZ0QC5pgaPW/w/qhmruxomhonPAlRuPe8BzmoM+yFWIRa8Dr4wbkh1
cr0JRitLrYPcBWbkAW7szk72uEzwwCN9quBFu4GwRPBl7D3UHvQRkDZ3D1mG5BXO7qpKVVcuT2xW
9LXuojlzPerv0HgFtUK24pl2ozy5CZ+/hbg1SdRjGlDKAzFDaGNBv1zMdvmN3GieUhf3ge9BZdpv
s1OWUerjHH5wargxuaNnn5vBtDseeuTZBMI98iYsu7yKCotfxJE9ByKCSUJcOfdgtJVnf4oxTf28
90O+o/4gz47nxOckqYadowPI62PP+c8QhWM51LTH5w69tntaT8tXLIZgw7BPtr4jxj20bO0RF60o
R1bdZrBWHLbwLpk3A+5sd3oeijyYLX0xk7aPdVy5jyIIpkOdGJb3GkRFp61khtsmOTpUsLMkTZ03
bsKyHheKLJEXpH2FTnWzuL7ChSkK9gyh/ktvapiSNkvzXDHwssgcoLEKEZYNwi/fdi3qtgv63C8w
6QZmnZbFqYp08tr3FYSo4JGdI7/ojmiB9E9+PZmdnKLiWCYyyIFG0lnddcuBDwv7RrkzfIJUDikv
QLRmD53aJRuUN++SsPd+UnTv3cxNyEgzyNH1n8E3MSefkOkB+VCUpD6PtJcGdhgz1+AyWkd+l022
d+IUZubIb2deRWC1KT3tuOibh7asvTtHwboNJbnGe4jNJWPE/nkJZx5snc5A/qL12U89trgPaG3l
i4oFO4IYD2y8z2eqN1gU/G52e/kgZiD5gRIskHt6qPdsiknEF0G1yw3Xmzq+gz4I34lkmm3uzkDJ
tJ1o8X99/bNkSr5EmijkbLFGOtd6or+4jrbc2fS4mP1uand+Dpq2LncDbZYOqY30X7D+lpeZhrIE
9LyfiwzmBBc8WayLrHOgANtPDk/jlveHOQk1oq9RO2fGfyR6NGUKEVoILipqD13LDAJAkzh3g1U2
t7EkWQL3tq+NaklKaNcjMQnci7djBzItjif5Y6o9D/3tWGUiKtSJ0CjclDhmhnSMwHyog8V7BBbF
z/SlVKhJ60DKXUwPcyku2sZ+Kzc4VZcfhdTlPR3LYA/RveDBBdP/x4DoCZVrrc815EJVpgsjtwnv
eQRfvQX5Rdw4uMM2nj+h6M1KD2kfsJNZpanzE+SUWW6NI/gBdQucy0QskL+nLeYo08m8fI/qeLbp
5PWg9CfDUmUTKi5u6kZo56ckkucZ14rMLHF9mFgXQoVMVUfjc3c3ybLZqyqwPyDGHae4sDUELWzI
6QSgS23jqW72kGGzv+CQToHykYqeWO+Blo9eYz4vcbfttZfsfASBLfCw9rWYkQYhTtZDCh9gcleP
WFjCQ5ka1mc62rtsiXBElsPwgLRVZhz4t5yioJBpTqvHNgLZFJcS7pDMHwr/B9RzRYa8Vmbjxdyo
DGh3qB3I6qalW/G7uqinvVeJel+7RD/7FloSMFoqPndLXaG+EETtxpXRK4Dzckebodz6hno5TYi/
I4nvFZnrNMOB837C8VRVwSdSdh5W8yS2bcH6R9JKsUObVryUYROANVaVe8mYfkkCzaDNgygtLUpQ
4zTSzWSMPSp3hmt9EAYixwVR3DEFB3Vcuru8KccQhNRR/U0oASZ64oXYVhqeKNB8wj0D8JEKNYKJ
zUhurX8fDMJ9mtXkn4VGVMx4bbtvIWgRT2Re/BRpLm+yXkz1var1lDeCJBuovvUw9pMoKAG3eoAV
eZWL+MKxxX1qq5NE/tT64gbXiJJ+7orQfxTSBF9oSVsUBULE0EH+H2dn0hwpkgXhX4RZALHAlSVX
SamttF0wqapEQECwQ8CvH8861WQrlWZ1GbPpbhMJBLG85/55GsoSqjdNh+U3TfRogWBTtlelZ6Ub
bK+clT9YaoOv20S16cY9HG3Ds1QZf9DSRYxSlbsiQm4AiTyY9/ZZb+RN3gkeApEvHlgzV1vUp7xn
PrPmhqs03dlDm91xW1RvVjrZzwsTfAMIGC4/Nl5Ut9QCjshzltWgjztgSWTsDmxscGqe0yfRlsOu
tvLyhwRl77GdaP2xCMdsxWjUZskkMPY5ZfsBaO17VqAaDmVLu9XNXG4IOr/hOFT2lcsYvYFPREZu
P8iDnTbwvpYGk5bfFDfeZLBvAES4eMMnndzMqFFHJScAejS8xYHcFwqtz0Xg+ym6VZLKOlb+YDYC
x57VWGPXiNDt37wuEojuW6iQtHHXVAkaFU7WvPo4Ta+stuo+FcO627RWs1JTnuHY7g27PJ+Lg5sD
8dwM2fBh+XK4K1rh7Qn35o0kCTZjy0xRPWE+6QN8L+QeIBTv4BaoZbf2LCC+9lu5Aq9WPCEVp9zM
Yub3MHmysJxKCmgZ6bUMSrNUJATGNnmocLj6zKQu7y0U/AE34LBTK1o/CUOyDYqUTjiVON0pVOBW
ydh367KB2S5A0irb0axViD2SdbKnRTVuZ5xUYX0cl+aap3a+Fg3PNg5TeHAGWE4NmG5UpvjW66bE
2a/QiUatt+cxzxn5sYwgzGJmRJkrFKXr3bq20gdS1fa+hLdvR4g7hTjrWVuJ17Jy7drf1KaVO1Yw
HFjtGe8YliO95ZkZr+dEcOx5TDoGmMZJ1FYEa1DdeLEtsdtpG6/cjhPJg4m75LWa6yRkGfQoRZGW
v5pKkDroF0V/eA33Yo1STtR3vb7V85LeogxF1LogaFYj0NlakYEngBg0tR3AmTvoIHemJSIstwHr
zsVzMlT1tW1ya40olR5kXZPSwE4XGTmOD3IHfLzcCVAHAakLyaxr0mTjuh4nLL6N5c1hbbI6xpe4
BM7odW8uz/XzZLAtNo2TvoGUNjxmk5+iFmfV18NgH6f3NIlHoAquYb0dHrC6SZz1RbGdUIy5Ejgi
t4GqGg21lzQaGzPtbHr4OrbTlJpV66DwjeS0ZMU8G2dAo9oPMhbY/AA4FSQaEGJrUv49chHkAwcD
0gs86IUe9NzC/ee2dbPufSQ9DAkfgcnhdvVqqNAgGOC7rvqmvPJsDZ0R6hC3sFPIR6t38kNtUX/L
hJWt4Egb4zJjR6yp0nglWt8tqp7WTedJ5E7W9rr2J/u+RRn3SauBhF7pDM+lteCVWy5d1qUY1W/H
wlYaJ19vg2pNd9Vp7K/EIN0fOVvmO9SpkaPmoISzJCq5xlkuWzveuKzABB7WrUqcD+Uly3oYWpRd
Z6/emq5NIpy48vt8bNKr1MK21G0sP8LibT3lk2Nus8zSK4P3LdcuuM3FyqcCE+RQV9iy1jjoXTOC
EZsDpcxjbHDFh1clQxGyfuCvJQFB6JaWeMAh4mGTJ3vSzR4xwOoFNZgZ0VYa55A1sgoaDrBFz17Y
7PIaH/Lo09BW3vhiJ4o/Zi5DpFdvivwDNUf2jteX/vCIlgCwyEIcHEDwj5Zs+iNH2gXaAbV0nwg1
475uWmiJtEueEjB4A1VzRGJipwddhldtunyUezWR5Voqba3cWjnbOXHKT3j7+F4rWmQR8HHdtltc
NCTxHbsbX838sfKYeagMVAUYStbzOJDyR9c1QgWUc/fO42raIPBY/UrJeGQrLd6CPWvn4HSDVnoR
p3Wb3fr1NLzSylEblU3AAKc+cIOw317oTJ9rrZ20jkcQUbgWOt8Rjx2g3gF5KPGrAF+uCIxrLmn1
zzY+T1rDqLGQ3mgLZaTJHXYG20lIBZzi0FbaoBVl96uiBMsqgeM9sKtWRnleWdgUynozYx0MOCsv
9XjF8d6+6PGJE0nMPLIWLb603OUj8R4sYKRRLeNyNc45w0Yn61kZJBYfn3NI9e6sYe6famra63Qe
ncfOlfYNcq3EOscAW1W1X61mhQgNwcs8RJ4JQwujt/aYZNAYxIkOCzCdcYAl7qsqeHFVAqlndpm0
i83cpO31TJLKASMQpaLAQ6KPjiucMJDvknYATXsdpssF9L03nAZtjE3sf27TvPNw0UcwIHq6EzmA
muumYCiDSLT7FZqvoFlUJshZ3m1mEJmesyGr1susyg1cm1bsuRSEgyXzd2bO9ZUxUux4lxTPKYVb
fLCBNqgpDj1MjegF5A7BClNMV4O2/UPKLPRQ5iRdKW6RuEcHbdPMbn7HrRFnfbg+QsuaZFRgFQ1T
sVxK1zujADglS6HUg6JyJpGwQzEyFhsAmsRKAFex6RQXjkuiuS71hc/iS6UZY6d0qdnqEnvK8mLn
up1Dw2VJRSQH7h1QjEPlz0shcRtRhyZBlYjqsUCw0P33ve5zHehT6NTQEBRNPKfYpcxd10fOm43G
G7qgq3J61tpdp7mF7jPZ48wcerT8ZXNzQc1zRiAgjv/8L3VC5xVlmjCT70AfHe+6UbxCKA+YauXS
C8/13BWO4oG/rjAxezQOReHKgpJu4zo59m5YD9OYJHlS/ZtwSJyoe/oiM66FijM8YU4TcQESB9q0
y4/vX9AZnYM40fLgm2Uzy3i1GxbEfttTw++JUw4XlIbnHtDJfFyDpOyVA3pENrqJSooQB8MMyQbf
//Y/dO6vpr6Tabi1hV+Rsa92TtKXHyW6JDesNOVvRK14z2UOiLBk3AVpMfcOg/QSiLPnJsqOBNPc
7tr7edLFqvPcZSssWV/w8J352PjJfDwIhzhSoIDvdMv17ItPJazHKVO/2eKv8Hx/mA5z24TUyPX3
j+HMQ+ZHWdhfo3BZutkWmOrQJXIUDPlg7XoaOGwnG9vo3y5xIvRJQVGSmmECUShlQK9ofVKp3ly/
uIDI+OPV++JNnuLTFk5R9ElluqvdlP/20K2/an0Pfby8HQH3TqBLgfMuQ/kUq6dPhB9mAB7EVqYR
S19SloHVkqEp5i7zcO/LbtyObu1ckIWfe8DHf/7XA3aFL1KrKZFShmPX1OmAVq9Sf/zboz2ZQ1AL
KwrsIood6rdlkHFl3ge6AMrn+0v8/SXOfOP8ZAaB8NQM5TzyLYoKBzRE9lXT3P7bnz6ZPibLqb0a
edW7BlXr2b2t2gtOnXMa2lOG2iCkkmnR6V2Z2WRVMURW0LFCr5y1/R0fUDMJhmlugsVgy9WBzLlT
orD/aWLH/vX/33gu6wnlCcfZFXKOuwltND9vUQUSF3Stx0/zv8OdntL8dKN8ZToLsslxb2oU9agu
xpdkArCgQQxRZBfHrsBcqPLCpHT84f+9IITZ/39DA3OxT8yhbB2gHNJ6xRlYaPSq45c+4ONY+uIC
p6Q4aBmdBPu/ejdpC72sBDnOIcTrBAKsRXAQq9xBBpIXDY1M6taowwLFlm8ShDnvBWom7w738mmf
u/klrOqZW2Yn02ItpT8bkevdPNprldtvzZFCni82B2J6uBTyfO4qJzMjcyeuRgsrXJHgOIcqvCRm
W1mHaXAurXJfb/DJ6QYg7RzTUnSD93U9bMrcQfcGJPiSRz1mQKARb1A/Xxfztkg/U6e/pO08d9WT
L3vuWyVbFNL20BOjIMy3BC0NG2kLpcBmDuHcXg1cF1RYnTh4lF2YT/54wv87jsifU85fcy0ZGgXN
IoI3jNDA2tiltJMNFmybRJW0Gmz9WRNN6KRlkYJZApqXgtPX1LenX2mHVK8QWcbZuMmINe0qHA5e
3Tkd+7gZ+XTjZeYSB+vLJQG75JOnky/oxitU8Pfc+JvR9Fs3AdfCdi/Mfl+OKvz5k31TgmWOTj04
A52Gy65eozka2t5L2l2YDs79/JPpIF3aGu0kLnaO8G4biaYrareIh7w0eI6P4T9vEcXgkz1QZew2
H51Mo8xqDqmSNxmk6FZdH1BzWFWO9ZgOaLAaVO8SrNghJqXXdugvPLzjp/fVxU8+fBAeW6cTatkn
7ShvFe3rbedotupZJgPj4IV1GufC7xfAr0sBuNWTCYAOYrHzo3oJfT137aVTv+1zUBusooQWz9be
dV90XURmGCdb33Ijgi4gqksjyqAZ3AWpm2BpufBjju/vq1s/jqe/vh7HgyoRIcbwrTPrDg3YvSpJ
8lJRTqGN1VPg8zpZ88Zp46FUTpSnhl145ceH+9WVT/ZIyZxAqAv1w974B8+4QW6eXOIHYz7txu4j
1erCynnmyzjNaEqtqh8HDc1uO4oimDObhS4qsQH3m32TlXffP8hzVznZMVWT7fluD/O529yN5BcE
PYGbQw95KRj93N8/mT44mDEusvvgQ+ZQylt4ThCuu+jQauvz+zv4cs+HYXkyg0iWQCgmB2+XpfPB
F+CCDf2F7eS5V30yefQoFGgxiGmvCmd55WOV3YFCSyLLa72Xxer0O2r14447CwSX39/Nmed1eqbq
rBzUq9zxdi1B23x+8rvPupuR/HUJrHZmzjg9Q9kJOsAgRoGLMdEupM60aju7DRM3W+WWUAgyTS7l
+Z55fPxkwmBN0zsU+tR96T+rxRw4WkULNaEAHBA79bCEPPn7p/Yn6PCLj/J0G0swNUF3hmEMAp2J
xsGYMMtnEwKQXq48dLXXFGYhVOuA20bWst7zhaIN2kCNNI35sHEsu3gxENyhzzuhj0+WIZ4L6qNh
zfVVO2V+XCBkbD2iNRtir5DHUsvh+ftff2YEn+6Ru4qinzFiBANs+NB09WNSyOLCLHJm/TtFWE9I
pPeEgRO8ROciKAFfHTN7S3ItLg3Y45f81aM/mUHQRRdCqHLeo7fHXtHyxgzSWfxOlRO65DWEITkE
zQdGwXdv8zqJ0kUclhH4KGEWg2+JjbHPM3udD4aFfLCsALWmJmYjUxHCwdKDC63x+1gm+Beuxr/I
YFxIYIh7q7hHtwtHOTdnRzJtVemwc47CsRYuwHxEtx0pdtCnQM+w4wgBCq0KyeFzo7w47druDl0o
0J6zut5xS4rAhc4fCgpYfDoUidb4L/wfriWPwI+eb9pMQuzBWK9jKoFolSX2cEHdYrvvQJu5wNQM
hSGwx0U5/4RVbXrTCTG/aqTETYFMLHTUXTLEk1Y8JHAJXPLbnXvFJ1OsLlvpzLBY7Fk3QWB/VMhp
iPAvTRjnRufJ/HosJCWlVbV7Cn0RaBg0m68aWaqHfxv8J3MsdfHWhZz4zlbpjfaLZwk70oWxeean
nx7VoDVs1ShTZ295Tb/qXFDryDxnF3ZfX1d8uX167iJCInVr8qq9VxXXpSLbIe93+dRshyHfL9yf
gxn2hmCeCQTY3qZr/DaCK2f1/YM7M7ue5ryXYLnKBQ6YPbQSO1LN1abvISOFbv/G4S7kfot1DWEW
XX9/uXPP8mQyz5Bj6fF5EjtLQ3E6c+jJm+LCJuTMCD5lhkMmnkF+5M77HjqwzB7DjqNJ928EIpsd
r/rXVrFPaA7qKzolUK1k18DkTWFOIMTUJUNPmOkq+v4JnbuL45P76zoygQhUJyBOCfPQw9CePKfW
6/d/+syu4JQbbmmongCCwqK9tJCvf8jUjdBpDAeW/eOPP5lEoLEdPMsQfIaNB6lY8ZQn1noeL4Um
nRs9J5NI3/O2FgwO/85tVw00VKbIfn3/bM499pMJhJSgbdcdn/dTcjsUNz59yfTL93/6ywI3t08J
1gWISWADz8O+oiRC0yiuIepk7sbF2S53/XjGcJ3t++8vduY+TonWahwZ1SVYBdDvBBxFvzGDat38
/v6vw7v39TpNTz5gTOIzsz2U4aDhaHEX2bI2C9FzBGi89fvoXnyAkKPjUF07qYYGzTSRs9jtthhV
/ebTRe7dbLuYxVmXrHhbSt+57oTlQj7qQLB4zPDbZxqYygCuJYEYzIlldpy5dW8CDoF1HaSNW90g
sctcVQlJ1xMqqq8+GZyI2Uo9Kp6lK+536SoDlnqVI2ww9mAkhPq5gRgfcmK4ynCax29hSRlC9WQe
E8uqP0D7eF2Kvn9yYY3WYesltITyclo+G+1nV6bNyE2C/mtIPYhC54EUVwOl9apLUedByUltcDis
1spN7de2ciG2hGUD1gEr3/A+B6R9bn/aJTq3wAg6a9dZOhhPnF9qoVVQ2F0VQOSptoO23gZBzd1Y
CYP6WGs/LI71nIwNZMaW0p8VtHtHCVUVu61vDm6V4f+X81Luk7kCp3nAQ+xSbItnOVvvboEa/yDU
DF12BVGX70PxzxMSO0LOEBbXZTz0xAuLRU4PQ+G8AV3sIzlYdNcUmu8NsXgJTTLShFu0i0PEBGIz
lpE5nBc+h3Zd/pKsgFzSBl88HQW8Kumi4s7tUdIkywydEZKPQHR29K5okLYHVVIHAo0/djPEWcvs
H+RcIY2UdZCz1F3ur8rcdQNI1DU07BMCx03xTpF2ELmso/AITgV1QnaEOBc1bTeyauZnmCVh2R9d
toXFCQiL2mlWVj8BzgfXY7laCCZoSkvsnDxsuA7K6jN4rprkMBbGXk0tojqWuihvYCF96cU0byE8
0k+wc9mralLdPbyk07puxFQH2N+bDwWBVQdPj+cGHqVDjG2bgvewWN5ya/p0CzhE2NEjg1cDWD3C
BdyYC2xPM2/2sJNsTTzCmLmilCAH0WMdVKGWEbdpM+Q3pB5ryKsZQlwYr308Cck+atoZTNgqKfe1
xcbXMkM2SpUL7Aerzt5UeftSGIFwgLpKbulkO0iGduV0mOE+itL6+MANEnPLseiuptzOVhbkZ6FH
kg7JV8r7MWaQxY4JTvABy+dW3UxL3t9Kryxep9SbEFE3wQjXDk4HD66BrLbKPBRSu3fOmlcIVDQM
7FUS6h4BBcmELJ9MUXtdoNjphQjipQjL7ST2uAP1EXGd+/Zjj/GjA2mMuM8yQIpCKN6LKbKX8T5v
WLviiPiKBnygUS0e6sG21n6b5NgwVGVx56WVWJGiqrG6ZI9lTfop6KHNVrH2sbhhyOaQX6Vw8clW
3Kpqel4cvvDIk116WMqaRSOyZvAyF056fEuJy66o38io62gp4a1Mh0sxyedmy5NTTY+qHYXR1gMs
D/XtKu0AoXKA52OXbPfnLnCy4CLiHVZHCGiweRzelZZr7TkQwmnnwn7t3N8/WXFn4BAGmlkMpgZQ
AzSb/AMSzMZDzmxzoRVyZlGnJytvaWbepMuU72EQEj/7JF1gWunn/t+2JKdw8YzYXmNgd943VDlx
UlK66jORoWbh/usljnvrv7Zsg+Y1DGOCQRMggkYg42n8gCjxH2/gZMX1WeWZomR0V6D2JZPXTA5B
TZ+/X9DPvN9TpvhSN8XkeCrZUdFxCPnwwhG+JJNwhLv6Qmnt+EO/ONqfssVdnR61qCgeOGyZ9hxI
ol03KxPMcDcFXQnNEh8qcgG1deZip3xraGqr1GMCNwRj4M6p6ocE1fVwgPUhTskEVd6l93Lu5HTc
Zf/11heph1HnLSqrFrej3HgvuTX7EPdlOwc+MGBxNopcEoacua0/27G/Lja2y0AcNnq7VE1hNb5B
Wh5p/2FsOkyrl0hr5wbD8Qv96yK+3xOKBwX7LDQz2jYG9fjuJ7JXHr8fbGdu4pTQjn1In1gdajwg
lYoVXNEFDH1p/lAV5bIr0ULewLczb76/mH2cor4adidTY8ddWcDLk+2Z8JI1qBIO9j8wj1iexhea
2Zkf5MWU/fCXFt4gtxvXGPd+NLbtdGEvfmaEnDLdZ+MvtPWHI/D13e8fnM4DncFBmQrrepHe6Y4G
39/ruQudTKFOWtCyNVh9ncSD/2HQKF525H2e6qhfUkTbsR9l3yUXrnZmmJwmhFQY+Ilx4d5tLAIn
MMO6bPkppK/SbuLvb+g44r54d/8JCNEACvhIHYMLzo6Grth65lKe0JlD8GkkiFuaXCYVnhUsnPez
5VxTC2mKQj/ntvy3buEp4T43ZQ5lgpvsnN69clJ743YevKLLBXnNuYdz8pniGJBlvAXX0V9knDrt
HW//sc/ypzD+1wyAajTKS6Pt77wFzbgCnkvCQ05u0vxCtevcbz/5KKmf1qbxiLeraxr7c/ZLdNq+
MC6/lrfBXXWyWfGczmYFjl07G43DUFiWc8NS5UbuXKpoycV7M9D2irWsj5AAl4SdStCeb6jzR0q6
rhIn2SjawJrPDYm+H8nnhtvJp5mN2m6a48vKXGQJmWQH2957KuebHgljF65x5oM8peCX3bFxUbti
NzY4chV1hnDGvnzuSH1BlnimgnHKwUedCICWNvN2nlwem0nVUTXVN4PMVmk63qQjkhRnREArR/38
/qmdK4r+kTv8NRAHhzV2t+CKBk62FdyYq7LI1lXKXmBT69C9HBEWOlwjpOIAtua2UOYWufKX0h3O
PdCTpZ0PoK80cKru6p6zQMvaXxVIQw0b21x6Z2fWwj9j+K8b9HskDKe6q/a2ra9c492Xi/dmtVYM
mMRbacN5/f2TPDP+/kDj/rpO5wL0U4wF1qCub4LJ9I9CMfS3mj0OWu6Fi5y7mZNjjmeJmcyVX+/9
/ugBo3P7C8VYEdW2mz0h+Gq8RlKKfPn+jmzyp435xfLwZ9T8dVN5Ax1MOUwpcs9MAc+vX+l5XcNV
ARMi1BPDtgJR57kchtIPKruFLUOoRL8gM7i/hR1lvE613e/xivP7CmjgdVX28xa7U/K0DIx8ZngH
j7VfF08VSEQAl6BQAzU8KH5PoI/NHhImiLrTnt+FCBhRN5WgZR/IFIYfR/RDnNQVXaNWpa+H5NGi
78yprupRx2MFq4F5OyYapvWyo0u+RS5G7Lo43CNXSRc/egFuBa8iPf42aYPxvmt9O3QRItzCCQMT
+rVX43JOaEm4j9E30l4LN+pPHx5bNbwIBKVaJlsj+y9ePDuqHHgXmnxep7B/wrz8U+kc7uGPMafY
fR+SfJuMrzCvBjUssCJXe+bBowfnYAFojYtCUmPHckoD5vwEfDfmx3Zm7zUBDJbrGTZD36TYvMO1
C+Otu8p77+BMr8S19qNjw7Qmt23qx0K2Pzp3XgvstTgIPmVrwbQAaJA1AT44P0Jy8eCJZ60Q3kgi
BHrnRX1tCbnKSm/VyxQ3OtUP6JWtlIK9wa3K1aheYWEPWf7qQVLLZigbhmL5uVTunVgmmIAmsCPY
TmTFLZy69z0gMCsQxuF5MKthfPLtKrIG4PEzlFWaEWIIkq+pfieoRBUaMJVEYfWA+f6ugXgVR2AA
fhhCUJe4MteKvqdAJ0D0DcDJxjjHQFxItXe6sOLFvWlnFD3NLazUQctfCehW8AKB5AUXs0E5CR59
hLmsTeMHXiO2C1Ko1EDD4viI1ErA7TEpmIZElEg/mK3lqhHNBpLeOC/TCAmWYcWTVY2u5+gNoZyy
dQYaGuyAYTvotRIZLJ3zrnU/M5fIIHlq6vc6v6pNGvYIulV7XYGadgPd5/X8MRSB/WwmNKdJkN2g
9kN3zrW9qd0nsFEYfnKwOJ4VjmBz2L/sKf+022GfLI8VElYSC15yUEAskNd2qI7CGAgnqtXExH3W
MOyxMHlqsxuWx3WyaQ5Sr+36yvg7+G3rR6435X2WI0opQoMafx63B/ee2NLmBpHCQiJM8KGXO96s
AXsF+Gt5sGRs9N2M/HYUohJwgpob7YTNdFcBO9EBa0fiAbHtCQJLF5Q4uyfxLBCeiQ8l0yrKhbei
a4h3nsQQpFTeCN5G9suA/5XsIGET3nj+k2M2847RKB9Y0ILAQZ/nTys1L6Qzbz3DyChyUGkbs3Uz
2CuFjfFYAhZ0B49oOCOqNNEukJT4IgHD4YGtn8j0IJfr5GCDtrRoOwY4KcaJY41qpn7tQEZGHdX+
icKYIWzjliJyeRXChBnjI+qWHag+pdiW1b3IAr8+nsqjGdAX+k4HPKaAeDea3A6gXaUPRF8tdOWL
GuiIx8S9cdpDNj0IONyrQ+9lcVmHVhl0xQ34PGAwcbIuyhdTXFXI54A7GVS00jgBRlxuHTCepAl9
P0Bdd4ZB3FotG+qHcgwalK1zDOe4v0fyRlFd+TCO7rS9AgEkbwYQCz7GcW3jJn/ldeQ+MMCE1Ya8
y2XT2rF+NxWo6iEg5PS9/UwwJQISmcHtH+JWfPELv02Z1dwHpXXbDzvCX1Lr5kgg5HcGdMQ+HJ8k
TKnjFTI0AcyV6Sr3wJjYWvwZ7i07AyeB3nMSJvR6Gb2AL9ftsKmW7SRbFBhu0yUe6x0pI4YWvcCH
j5UdfH5SNjHNwkkE+hFEDRsdE8S2Yi5ew3QXiOzGFGEOM4bXX3muCUceLxZq6E6krFiUE94V7Nph
hsRCOT/X+VvD75KpjWAS3cG2FVoo7DOuDjVxtvCAbWQJe1/dhTrB513u5/K31T5W9XsnKKx39wWU
YIvzm5TXcvhFzNFmDCqO7YY+CKHdKEFmyXeFeAZhbK1GfPn53pa/pwopg14bjc6rcTdHCkbpPLtJ
H0/KDUiLuMp0BsWpj7zpFiZQlMF/9OBG2MtrkTWRV19raHgK+4fwnnpKg1E3aG3cT30ZJfSp1U9Z
s+3JOmU8RNJ4yCpgqRTASskeu078MpTr5gMgZgGM6JAYgZaC6BGuVVDk8B5YH0W6tYpfQiKOPAsJ
wB+12Gg0cqpehmlLIpY9whsJFJC3qRg43vjh1LpKGMYenGcLOg5yitu2j/gAktFVSRC4NXTYgmYR
UEdoDoSSIczGHDQpohlfoW+98zYBaU+uEr12QTIqylVjVyEHl5Ll9wC+we6+yXz47xHF29XQY0gd
6ywe+RwMYxdQQ66RwXTEfty7wIt5/S3YgtGU0aODvA75DItcstYoY2Qs3S2Ik4ZJHdQ02qw7/wGm
i/3sgIAmHlDgD1vYtYrOWffpeNcfHfAGNtNJXYlxuq6w7Dng3PgMBE/mr2nZgH+QO0cWTYDwhQcu
OzCV8vQePsjI6j7FXEGMOAJh8JIBHcsxibiAhPUuiuidt+YDjbHvwSORQUteFtJsZwzhglbIWntD
cxaD/jPzXmSRrgn4KM147453zP/IaysYZoFm8ASc4o9+8oCsS0FOOYa0KUy6Iu7EHcHSlJKrhJRX
bqX3bsk2BgToEEX0T2KXcZqAC949FXrLCItab3xajHWHcGWkJdeHQl/5bR6lmN8AF2jL2xz7JOwe
HMxcRl9VgFa0dpR4T3CQBHScaahsWMDnNWVe0PsugXvB2dIcmysvdMbXNEdPKG9boHnmB+AOhtBH
UnTQC5j2MJyuCuAbl25YJ9Bu4ux3Jxy85ZZelxqYCFXWd37xCiBlJG1k87afDHmuborFSNdhqq6z
5IkwJ6qSGyu7ZZCqO+rWxfUB9TmgthQk3Avn2luNotkphMQ6SfHacnmHZx1N47O/ANza4vtqprh3
+jhd+v089r9UV78MfRuhC4A2FERHjr9KIZhsiYkF+V3p9IciamOEF5dHjP7Yf4IumAFnFPoI4UuA
0xhHvq9hFEeYKO5T3/S1vkZf8MMd563SboedDZyspbm2khF45O6edd2qnOHJBiLtaLPXmKjzrjqo
YtpYfbHibg08R6kQEmxtpw5mfaE3hGEeG7LN2GD+Bf3ituPQYmnJf6L/5MaFt7z6QIZGieafKXLp
g2UYHcjk8O7sYoG/nouf4LsBYEgstkLHlgZYT0ngwXN0s1Abh/Cji/xBmOYj8TFfUDlnGD3YbjET
k375yAm2AAV4OejWjOAMgFX3nGGbGeZQwoB7M0s4tfN1ihjXIaXrKW0fam5BfIhNAs4Fspvv8sXC
Vna8QYTaGMNchwXMTkxg2+MtaLe/uA8MDoWVKsp0FkHbZWNrnvghp2RbdAmIp/B4FmaI80RjrbLA
IVcNVjGI7mGTbvm0soCSoFhsFKMqwIFuk1FZharsrl3Emm4rYv02U+qERAFkkWYMXJZU1XuJ24hI
xWhcdp0bdcp6IjbyYUGJuXNg/ogBS8JXB3Jn3/p3Pq1/qGm5EgC+wOezW1qRR5OeNoPKfxIJ63/J
HrhXPXr9uIc793+cndly5Ly1pV/lxH9PNwEOIDuOfcFkjkzNUklVNwxJpeI8AOAEPn2vLLv7qPgn
kx0KO+yolEQmQWAD2NjrW15dYDOsmtTxT+l9z0wxf5d5mQOW0t27NWE4FA+7rWEz4wrD5VuFlOwa
gIrhUBHjA2aytSfiWD4JEbV+VuWtr0Hg40V2Hr4UnUE9+EuACpd1zMuG7t0g0fUwSJjEZD1WQQJH
jtagg0jbxRKATTylkxbYEqRwcIesJhgKAuANVjiKDbHHlXWEXOwGyZudYQCiUxSwQlCduYHcEuGC
Da+u0lfYRv0MnXEN1PIKPCq/cfNgKOV1kbU+S+2t1bOVcXJKNAp4hHFsrFc4GtuAI7sqyq7anyRC
KeN3CjGvo+GmtXIchw67oc21XQQcis/qYmtGnbuCuzt94La4d3l4Vdnxh3Lkhtf1eqwwG8DhF6eZ
gDADlpEeDCivPKhakc/qTyujsN5nwJWuJJCafiLQD0ee1t4Q2seiRR6DZC02pY6LDHuzVWAWWEy9
xy2wrXFzK0fxzTAdDzUVXmJ0EDPo5b0hwg1tw19cQ+8CnmHHpWp3rtbFR4vUMU6FlJXvhJU5fov6
nr05FuzZwnjeAVDsHMUg6i2YGc6+AcoxSIcam8bGLkBGMGsm7lzHkO26BUwmgC2NCZcAF1/GquLv
seFGj2AfGE/c0bBywXF4RDxUWNqgP5tAsgnQcFeWGRPgz0r7ygyRZvYqXiCIg4n1Ngxu/a5pqrqK
bBO2O42Ooso+bbEKyAGj1qz+VTWyBJgyoStGUhx1cxBIUbkBKXkuh++xsPIbTPTjreMWCvR6KmHe
G1XXHCjeh7yT0f2QDWHx2lWyTrFjG3CSXdU2fb6cazifrtSnxhAD3EQM26z1IKZjc2zcJL0CO0xb
yNudT6vpU1sISzMbM3Uc9PUTJ4C9hOkbgIqe2SJQUkwMPTk5hy3c7HxOS3dPn3/KmYxAzriYraDy
aAyvptcnWk8Hgcflhvqd2/57SgYgnD8vX4xN0Qw4ig/MbbhNdiBfHJqbHvvJ1EcqdoVCwhXdqKO9
QUc98Bt9V27bHRg468v3n3u6SQbKSnKo+LH6Ctz4tTNeIa8DTWEhZ30+uwV23Z+P1g15icOTlgel
y7FXTFYGSasVGcJ73uko7cB8d/kh5nrbJH9tUVj4WTzXAwDaQaq1b63K3V++9Pn2Ib8PyT69favL
kQREeUSgjTxQ/D4iPGiWPMLPNxD5LUn9dPGIiDFsNN4EkevcAL6yz5Cs6IbiBgtdQDHZw+Vn+J38
/XsfI1MTyLAYGlWZLA8KHHjtIF813sqqM6FRYsaGDT17IhQIDwa8lbFSHcrKdnUu3d7LNcEeQS5y
X6OkokBr4eAWksAhBfQOFOq+BIHQ0ZdUReebQ5+6YpUZD8GtgSltbGG3Gb012F+ysvEBlvNMAEAv
t8b5N6pPLTF08AdBRcSJMNPGGyxAQNyvm9varpesg84fwU2tMOF76+R65cggs2SHgvpTXoBkC4ez
5yMfmVphIlqPTqQGGUTAWnolx1YyE0eq1w8Eh341UpWQXoU4XbC+FP2QSv5zDGNh3AKUO+JpcuiS
TQPP8qMB4v4r74Lop3f0aQAoKHdgdCvaQ8jcNQ8jjjoTuCVB9LgQGWay+PokuqZOmdiq4RJV2pIG
JWZFZIrK1H5idln9Ygzk8689ySSODkBwAjwKtgOwHCWWKdpDohmHiuebr11/EkszEWPhkSNUiGHY
Vgr+7/pzxoqFZjofQIk+CaANtXWz6KoKJRkW0kys+y7bbKGw5Px4I1OnLvB6wbgH5RcL0+aBhdGR
1/EGpw0Lh7rn37A+NeoSynU1pbvkIDPVrpyRd0hvu7eSVA8dXZQyzN3lVEDwqaPCiAGE0qqvApzX
BH0S7qVyflJreCWFdf+VN6xPPXTCUKJG2GUgYjs/NacF0R7kbRSLfu3qp5j76QEyQ9Z6gRLwYMBy
vcBq32vK4ali4cJrOF9JAfeqP6+vcdApncqAHCK8rk1306HsmLFH11V+g0152S7cZ2aOmNrl8KKD
fzUmnmDMf4SRsS+zK8WxVFJ3g1hyL6enM+a/z5e6M4kaarC7zgEh7RDaNUC8Ruhh/FlXhEfGh6vp
2fOou+KGwKMA9cwuX7cpitMhDHVXfU6Hgz428Ikxq/ZWZxkjOAZDJhdV2fadaY7YSyHz8Azjtq+d
VOrOJPQwB6zLUvZwmxPy0R2HtQbsTFyzY4Ni8Mu9Z6b7T1XoKjWSkOuIPoAar0uiHTOzfUgt7QfV
+OvXbjEJQVlq2nol3THggNU7iQDYDQYdnLEdaqyXRL2/V1bn3uykqgBOF4nSB5CDk759jhjAnjWT
r6pK3jKUGcB54PFEkSRA5sS6bi5EwJmxMRWpO1ZukpBDBA/f8NcUpW0lTsiKuk4BViiOOPl8K2p7
oYTmfCTXp7gvrjsQpdeywVxXPunsdNLbfO10H3jBP8d4RnQqwyRtcW1kd0wVvTSxFUgX+f7LfWCu
oSZBpI1cHeWAgh64fsWLW4CA9xlbw7flVLTud4B5XL7PXCNNlh3pWIcNqlpPySTryizNgwq1n5cv
PROfprLxLK2Rh65RszmmnO47pcFpoIrCZ9gkVhvJSvibaDV9uHyz86vBvwE7QDsb0zCqdEgvHf1B
hhIEamgL7A7QItLvhe6oBxx0yxGZ837MPCTsxUITUno+RrLT558mlIZZYWwh53hATv5uTFj6UrQp
W8OtoFxpBOhWMLUBT+9InewYKLWHsgPNtgVbzxuGMVkblhq2DdYCjtcauRGYY17B+iJCWj4eebPP
Bhco25RXr22kmUcKDvFCL5sJZvbkm5t6q9lWBsljTcnKzH/KBnae2o1UC11gpndNgUJGGNMO6bvx
YBVhd6BgCaHMjy7VTM+MkSlgh0IyW5DBtQ854M0Sx40hfc7MewMbd1hFYHm+5JR+ft0GrcefLzgH
5IQYGRaxhPc4Za+sHHh6BbZTDAnW5f478yam7IAKuK3SLBGN++S5QKUIdSwoZ1tkUJciytwdJvGe
hE2Jfa89BhblyC7CTshARQdmAawYnC9OwFNogDXAVY9xqR8SMyQ+z0EuE1bYbEarxREbVtsLsX3m
YabsgKgGSLuJev2QkciH/GXvpskukZ03Atl9+Y3M1I/pU2hAid18I7uWHMqiuwfk45E2w1rZsNBp
wTi6NxIgemVVgzvade3GTQx6C8C141eQyy1MlzMdbwoT0LIG2f02IgezD38yVHlZNdeQNtY3l59x
JkRP9f49sqeVFkXsAKYnbHEebVzdgD4twTlE2skvPsUpOnyKjzmS3ljFx3oAm2/PtXYUOnbdXsis
zTXRZMk3gmxatyiQPSRZUfluAkcdqxbZmmlw3bncSjO3mKqrK/iHGVj0Doe8/h6O9crRUEMULbEm
z3P4bN2arCVC2ucowyIqABa5sE8HROVzAje118IArtyXpcPfqt6FiQFvBxPVLkYKHdqIAy2BIzWL
3VQZox8ZJeYalWXk2Wkl1PHJqIcL6pq55z8Nwk/vTwjDGuq6MA8RjiZx7JU/4xhlO8CZ62vte7rv
p+uXSV5mPfxFDplpPNOmTzw9gUc7I98uX38mWFiT/ocpttV0uHQFZQ0rELpVmBiwtIaTULTwBDMz
0VQVjfNg6bDETgIY2AY6VxskQUJv6FAWMXJ4ZJspdGXGElvwd83smaW7NZm2x6YNw5pScuj7FOBx
ti65tbWsV0xS0FceYSt1kzuI6x1bZSNKm3DuPtBvcLUzBcRxPfe48UPT6cLwnmveyXYFFRsORenw
cEhJB58LHR42nJxs906H6Zljxl/shpMJbKR6qsVwXzqkTbIVGH8ULjCO9iU6MJI800k+QeVjapvG
weoeNPvDthyYwv/IRuJVyRIfb2YkTZXVOVbEdd7jzLFPwbJeVVlUbmhHTVhkDpWz0BlngvpUXk0y
E0YJhjoRoq+MMbwpCeqQBIgrnXdiiVweU3NPMokJVI/qvuzM/hCOo35wQIvbhmTo1jkUqAtz/Nwt
Tp9/CgsKFgq2MUZgHrG2f8xjrrUouEpQ94KI0e4vP8dM552yK5oIhho1rWRghkxbp1XyMgBC6fUj
SjhibaGx5t7IZI7imcqc2Ib5CtASZqAXEApDzCvBFIZX2TigKNRCvfPX0kLmJDjUAvqgOsVwxNZ0
01soMYMOo2ruqiJdS+3lcrPNPdFkzJd53sZkqJNAp3eO9aDVHDU0uVdGHNba3UJHPhtV4XQ9aTYL
RyCtrdLwUIzpFnrbEIVoEpss2E+WqBAth8FENXr2/fIjnafK4XaThqtS8xSjYdgCCwPlMY5JtDHc
Z0PPH+xaVyi9Zt9JYnyLXLaLQIuFYyqEjih01Kth4cDkbJfHV5g0a1hDL2PHjnuAj6ffOJrXo/hG
ELmwkDnb2XH5SQTNDe6GEiKEADLWbyFhvjvoe2LqW5q5C4P2NKf+bWqynOkGgAHUERk0bgKjobtC
iCug6kvv8hua+frTRT8sUiCGrvImqDJ3JcW3YXS3A7mxFhFV53Ni+Pan7v4p5ADB4OqWEmggDkfb
Ohm/t22zF3G9iQnbk3Zch1nvawU5FFq5sICde6rT55/uacXYilVm2gSyRZktVADhgxWhGqJXcHFF
qePCYJrpWtOlfoLDvmiIoiZg4jEOR0+2qOesyoWeNffaT59/eogK7mNJa+Pq3HlR8P3Twl+X3/nc
hScxQENFSV46SRNkKnwdSXIDZ9KFrjrX8JPxrg0qcUIKDEnm6i/VUN83Y6E8UQIwACDBVwIletRk
RENAmgoK8kiQoFQZXhSbTqJmHoZdkfkR9wshf+7dTsa1Kl1YpPC4RTGt8NKa+BkAY12ULIy786I4
y5muN+En14Jtk4d7RYi5wxkWnHjNvDDudRLn1yMHVNkIUZfPeQkYU8Uh5aJ2t6lyPnwTQtfFWnfa
7hl9cHwKUX650Olm5gdr0rZ9WRN4btUn7GEVeyxnQZmO13mrPQ8avGpGFDeHNWgel3vibwngmdBm
TVo5422oZWBI7BsGrQBYMNa9MdQU1cbjCiwvDj4KyjPNQasSUA7yX6DZIPlh71o13podDB9dsrOJ
bT8ZRqg/MtMYvT6HoUujXHGdFHUIj/p0SeB5WrWe+bJTIgJBhaZjYCl+cJqxh1AwjW+baoTqYaTq
GAOXsAVxQPwyGlM8hsx0d5cb6XekPHPfqepW05MIqFNTHLB2K3cl750dhwYEBS+DaLONMnsKO3KM
vFU9ht07gXPiOgIb8djALueHDlOgA7bWueaVaUp/Opaj33EHLJ2BolKxB1bnzixQgOZkWvVuwRgZ
iiZWwyudN0YIaL0cWoDLowTZTFjqeqljw3lT5LXAdtI8VTmTcpcRqkETAvvpXS/15MM0kxyH4mb6
UsUJUNhAnVLU/qG+0GfwD9gp3ZbbJBTm6NmpcnEs0qt35kJVuIJ/1QgtDrH3dmVlW9MlWu7VsJd+
KiJz9IHAQw2tU1cPPdwtb5HQhXVrX6OaFGySVcb6bGXUyI6WKHz5HsVpD/5QiMI9VCIprKdk/WTX
FDQRSVDYzYgemMQ2vxb9ptudzo5hzK3p7YFJFPePUJskN7Dzxmqj/drwnG52VB4zg+Twe4f5VHCy
Zg97F7Skzt0kerznGdhk5pJceiYUTPc8PHSLeBwqeeiwnFnXTv8Stuq+cSHP7rWdpeEoPBlR4X+5
l5+HfFqOOZmzCcgWFZLbURCGVqdW0chlvIaKXf1y+Fj0qxDUrF+NciLmRSnJvouxZLcwXa8fUWOc
7eyYQABoMb31W+Vw7hmlKT6SJml3jmPkd4B89lcUmMrvVMFkG+V95ntrs/G94qBSLgzVmZlVn0x/
Rmnbp1rO8jBadbYn0MUeDFjZLrz885Mrmx7+gNVou1EOq1CSMNh2u1CzFH6GtKLiz5dfwvnvz6a7
g87NB5fxiMNYK30AceLKouPL5Uufn0/ZdCcQCwOoqLgD3Zi6qIyNZVD06qiDF3z5+ucbB6T2P1dL
UgN/TpdWe8jGmDwWblf7Y021a8WbaGcn/RLGfu4+p6b7tCpLsBSIO9ZigrRTc52pBgVFxILSckx7
+GWG2tPl5zn/Khxzskgz4ggmsDoVh8g0jJum03JUn+T1+9euPumoMFIvdLvl7QHWlPZGwGvshoBR
vxAHz+5kMZQni4hCqNyFhp8fYruOUW9l0AeSdbAxHSimdTDZPPDUu4U95kyYmoKEepD2YRuPoNsU
zl6k0NRViQAmNcyBf9TfBsu9H+Fnebndzvdixzh9iU9vv67RamZNBNpNkh2cGXLPTSPpM5Ek68u3
mHueyX6pjZyCkwzalUalMPuCQ7h2q1St/UqoAR0qaHr67VBpVbgpeSl+Xb7pTG+b8oYKkVu2BEcV
PClN4CAOdnYyordfu/hkaKooBL8PxoxBA7RvP8YrKZdqOmEFeH5RZkzGY1THtE8tXDz4oXkv0A56
hfeT+c4Khnze1ZX/I/E23Lt6CQL/aoP/3Oz3m/3myvevrh5v7otV5O3vvfft9mN7/7H/6LyPZn28
3e733nb/uPf2H0fHW623ube+PhzW6/XTbof/+354WO0O2+vDCtfx/WC3wu+sV4fVLrjyN5sX/+70
a6uV/+L7O/9lBy38QpibGVpTVg9jUW8MPTpgWmX5G/T1zU2InRUkv2njxy63vzmVlS6Vj89190mY
gOdEGCdQ9cMKAIKXkWxw7rgttKVCid+0gzMr2ymJR/bI06rMZvsKmvIhAQIa9c99Dvfvke8U9DTx
cAu+xcpmTzLJ7nvg+ZIWQMQvwWMtLN7/HM5GOZpdD4sQBPPcuhmYpl5qohVYE2TNLul1sr08Amba
cYrm0RWtUSTN2D7hkVfbB7f6VS7Fv5kBMAXnJMkQ07hO0SNiGFNmkBWtYaBNFwLezHRHT59/Cnh2
J2FjL3q2t4x7Tm4Sh/tuBP/TZGHZN5chnEJ5oDoiqdPVFizW+XWalnDKojD4bVZGAY0efJsjBxUf
J0hmZdxGwnAg9yO+KsLd5Vcz13yT+METVemyQCbqxLsMxU0aP1++8MxInTJ7lA5aZkFr9C2ll1uz
H6u1bg/9Eyqc0mMkQhO0D9VvLt/st2DgzEiaFlLHNk4U29TlBzM33+GBvOq5vum7cmO09H3Elh2Y
9HrwsgbOhbyA7DHtkiXi2lwfmUQJlHuOOFSH6n6o7fg73HT5rUQtAXToWfuYlpXhX37IuVE0WVb0
9pDB3H1ke5gn8+4tGeFaHj1cvvZsP5yEgqEZYZTLeAa2DOCoXtqzYtihLLcFIcKAU33YjhyS+JLk
laeHWQPdvUN4CruAnH/QpI7XDUySt8RmobUwNmZ60LR8Xe/qPIJyKkW+wThKEv+IEwVwsIzvB/hp
A1vpLPlSzLTstI5djoNtA3tQH9JRbisLYq2RQahI7OrX5eadexRjEkbYyVt3aNJDRaN6jVxA/khL
nKeo2B7vG52Vd3E3iKVVwczdpuClqOlhJSDtHFayTrWJVJq9K2SP9JVLqwz+3s6ArF7Tby8/20z3
n1KY4DcLaGqIEJkpBaZwfdRj485C6snul4xPz0ts4HN9etJPYbhTmT6WdQPuRI7yUi/s7OSNuxXd
9baw71CbIe9alsM716qHu6JgsBJ3BkBQImAc9wNc52DBHLIM2jWRb7tM2McS+asVHAf7BRbV+S7E
pguTtlWdS2wUV8ZJvo3aHCz8G8qzhSPFmeHJjEmMiaKcOYqF6mSNex0lNzjlQ74dUOMytDamMNdm
LvaEjldUQILewhXOfdXrpcLeuYebRJ42S1B/RCgFaAvk4JyuRrwEOAEvDHQ4UeE9/j18w1nzz/cL
S9QIZ8wJQC61gNyzjsIjINPxQzMArTX20RiUEHHuGysqvgF2YH4rhZBvTs6S0C8Gs+68Pi3yBpVA
UXsVGk7k9yCpHeHR0q85eL4++AXZlilkjVo3A+5cxuAMAE/WgXISOseuEar1hkjWt3bSOOu04fw9
JaoDoUTv+v0Q4hxFZ8LxeqDDj9D1a0cYrBubKKuiWzKI5k61Bbs9cZp+lMOYdT5PYBziDUQDY6+p
1Pe4csVtUyfWWvKq/xZTAqiSEpXzXKVAXdfjoG/HsRfcgy2s2EV9BKeiAfrStYkzpGvk+etdPFTD
axzq7YNMYxeWbjy+VSl8qfsCk8FgWmmQh1F5EwKHhHxx0uFaCkphKsJVxLtBIoAbzKvbDFyRMs22
BYflZqzEaxnV8i4pe7JmQJG+mh2HWCg12o3EAQkCVgOqBI7Ibp0aLtIDDCfAxJDmvoU9J9x1HHA6
dJJtMIuYzzGPo1cQvbEbjQTzxRCZnl7V4UZ2SQpr2lBsIC+utpYRVz5sF/oNcqtQL2uih1t6hv2r
GN0VTU28z5666bqno1qHfSJQ9FpbkLzX+QMQ4cVKWfBTi2wGH65GS2FQAV5IWAmx6gqaPMUhqdad
ixI6ML/ohoWDA2k/kC85HMzWht69pLCt3hqVUflDgWMUnEHIWx2UxEM6xOlNTwp37UQ5cCNhhrVY
2v7onb65aYZQeoRXxk9HVPlLk4X8Z633fF3nqjVgLgXrgsuR9fywo1PdkOpFF0YZ7wLZHKGo91DL
6XF4wl+++vmVH50qh4yYOkK3IMxXzftA7pzh2+Xrnv/WZCoZkjkzFFEl8t/uGO1iLUHRphbrb7BS
JOmXvjtxJ3mIShQtoZD2BtT83lrwnhnDhTb/farw91BEptpqQ2WQsXeompXrcSP23R4+qwcjsPsr
cCeLJ8eHebPXreW+u1YPw1P3ZL7pSLd8RDfaPlx/W2jE82ctZKrB7kPoP6mGc2mWHmn6oVfU1+qH
qOu9EMswor+odukobu59nT7/NLeSKMoACbPhYMprSFJTj9VAxAC8dLk7zGxyyVSCnebCZZBBo0GN
lgPc4ujwomqLa1Watg90BrwfoYDxOcoO16jIUSCbhJpftiACYb8wPg0kTbZwIsgWZurzqyPiTtZi
bW65XURQseDgME9Ud6XW+lU2Yl57dIBzuvzUczeZTGg9tQD9JBCKyNhGo74VMF2AbsTrkzcMuaWm
PS3Oz/XVybzc1BHIulSTQQcd+L6EEhP8O3tcpSi03ZKx1TZEIWeGMk79emxH15dJu7QbmXvCyYYh
7TrRhAVO0YUor+EgUa16AcuJUQChY5PoUADEdrktzwcqICj+7KAO1vkqShEGO8CDwhLMsf7j8pVn
nmEqCqxioYxQQxgxqmy4YiTPVu6YDDgYAzwtQwddY0OQv16+2cw4c05f4tM4QzI76Vp20pjaQ3IX
VR0LUPJDgxbQmIXN/NzznJbon25RpGUDPyvQDlRpw1RkNOMrVwrthltlcTIvGDwaw3D28vPMvZZJ
3OgNACJ57XZBj/rMI/g/2m6wernQt+da63TXT4+S5aQoyw6VFARmCaB4wpPC5ofOapamkLkbTMKA
clRUQaQJpjC9awwgLl804+Fyy8y9hsngjw1ewtGohPACKLoo/dV0v/r6zqAoszeW9CNzrT8Z+lzZ
JuyhM0wQKperVohiH9EkXniCucaZDG6hGUCeGwS1Nzbc1sBPA73Uw6pqITrOzG5TyV4uGjL2El9e
gJgG7QHYP2myt23gxTK9WlmNxCGn4Lc5XFAX+tP5YwUyVe5pXHCmDXEX2JjBvbZfgy44rpOb7Ets
cOtvBrKEi74G+KUJ6kL3GpzxkPTn5e4099UnoxpjucBKEPEPosmg6NQ2SfiuqCkwPR2z/BS+Vrwf
FiqvZ948O33+adz18QhylIa+W9LK5+quHthKW3qSubXA9AhXAGuYQn/SBlEIL6BCa3uw9d0G5eVS
7rH+7uDkkkYrkUSOJ7Dav9GN1ti0rs591eYdan4q65G75pIRynlBDt7aJAowC+lVMwSAxGrh8xuz
8VAVyc7EEshrePpzSNxN5brAVBabODe3HXNHz5GaXBgIc609iRSUUmUmxmkd6zzY2nVvvbnq7nKv
mbv0JEAktm3lbo4O79bfeb+v1EY6CyWlp453Ztkxrfm0zVKpEE7ZwXBKNMD22EzeORBl9tD5l7/8
THT7XQr0qRe2OoOFl1O7h0Lc1qLwo3apkn2mWabyJ4qOx1C74R7sEcohs5JrSF3eRmkvTMEzg3Va
EykbPRlA0MKuCr5Nqz5NTR/MaSgpzNvEQBuZdv9asyV74JnEGEp1/hyuaRZJRRuswkLbMH19GNvr
Sln1uqNZeaBIJxwlUHLbgo0F3CEhyO5RRAUyagmWqkFbD1yz/jlzRj0YMKGjgKShN0NUqIXWmOkp
9mR48bbjUJ2nXZB3VnssabzWSjNf1zTtUDi1JHScafNppY5wmoJqrdYEnZ+V67z22VWag8DgV+nC
OJ3pj9PinMaBUjbSsClMiLxOBN/Huru+3NVnvvxUL2vY2GuinLELWHzPwevOSea32I4Y0Y0DeGoJ
BNnlG808w7RsVCIDAJMvtJKZH0Tv20vJwfNaZYtMNbNmo4ibNrhwu5JrUObuo6B7BEbRzzfxpvNs
v99Ue/cgH82jE4htuVo6eJmpmSJTEW1BRR4C5tYE8dG4QfnT3trUG2zUY0+7Tq7qAHTJfXTbHyHT
WtMgPoRr97FaKPIgv88Az4TBqYYvw04L8TXOgyjmurEawgRmeXCF9tKsazvPIMR5jG2nvKUDR8qo
ky584qvC0q5Tu+cvbofak9WYpeqGxBk/FlXCjHVla7RYZWCFg2BZa+rQ4d+HHjIfoMN6t/NpoYU/
oT9HUaFo6NpiBSCUie1sQJy1trBk6vzEaEu/YG69KsCkX4+EuNjsOvJQcle/LlAPuIpNrbwdmGS/
jDJWcGGvjRflxOkGPrjmbWQCi2sZUb9Jow4sbeXGdzo1+VpGwgQe3QmdnUBV6hNy8u2e2yTe8Ky0
YHec5zc2KeNfAHEAb59oqtiCAmDiElnyKI0KDLlRb7KfrihjvyAi3jvwJbE9Ia3+NrMM7TUEFOtI
eUe8yAKvC1Nk822UZbHuHTv9mZSmBu572T3BWbe7RqIu8lJpwvbY6N1VgQOsB0dmsZeBTxrAzaY5
ZJ2KUH1tA/DK+rzaEQeVqSM0tkfNxMHgGhXs4TZHbes9R3nnmvLKvmnRbFc4MExXOmoa783eEoHR
Kh0MdhRSvqgwdz1kibKNoPCAS2WuBfBLjjYsb2igDxQ03kFz94mmkRUvLKDcywYA3FGrJHCkhQif
4xaOhKgwdfNdqOKh9pA4hgS/dtQASFPVX2lw7wPs3zlxI/M8DwzJn8MUOeC6btw3HZBRENtzEKOq
buzgOt1ri2epMxFpWkqGou/IEm6RBgYxZA8e9GBmPjoXvkpiR+WD1C1kTvoGQtE1vMQtiEph8ie4
8MYGSvM23RngNb0lekak55bqUZoZkKA5eLzEAbjmS+FsKnFlfYReKUNsgBzpUfnCm4fLF55ZIViT
5bYVQTYn+so48BQdMx+zN5kQqHIkWzjMmbvB6fNPi5vKSHBcBtOEg+kiS5qWJuy85Zgqw0MBd7H9
2lNMFgZAho5lPFZNkIq7JHmA+4qnVfeXrz2zv51KU2O0C7NidBDawqEKBEWsJqJC26U026aq2Fy+
y++a+3PxdbI4jjU2JJXAG+4bmTz2KkmOdQhCa424CDI+B9LbIMhbtg6hh6Qt6f1IpPsiUzL4yhRw
+bRwQJ1mYXPTiVT4ubQMP4rCAgTvuthlo66tYCxnbwjXxlVdqOoxTkxtO4o+2cPhgW1qkKm2nXCB
8R4t8PpsLBdbN4H/g3mCh7YluPp9Rve0C1OAz/PyKjGT5k5iuxbUqOVdheAUrUs5RNcG49ZJzeoA
+t310OpJbaMotz3H7fV1zyu+o7qj4wzGAGS4HOAO7zZLdT5zPW6yF0grXW+GCuZSscN+6pq4Mzv9
SbnW2+U3NbOymKoY2jKF2+yAZOcgror4G1Xvl68787Wn9eR5RjG9plkasN71YW+77Q2xDnm8MA5n
FqfTYnKmFCXFgP5l2+DtgK5PhOHTkm243v67D/+v9+F/Rx/V7b97q/zXf+Pf71WtsD+Nm8k///VY
Ffjvf5/+5v/9zp9/8a/tR3X9WnzI6S/98Te47n/u6782r3/8Y11iqa/u2g+h7j9kmze/r49vePrN
/98f/tfH76s8qvrjn3+9V+jEp6uBQFn+9Z8f7X/+8y8QYT69xNP1//PD0wP886+HpIxe60p8/O1v
Pl5l88+/iG7+A8hS5kDOZ1PHPRXs9B///onxD8slFmx1oMQAYgmdFWmeJsYf/cNkDn7ZtYlDTMc5
1WnIqv33j6ByMXDYdPpfG9a25K//++x/vJ3/eVv/VbbFbZWAkfrPv8zf+6b/iTn4WsxwTzcHrxcb
ZXNq5VNkicUBHS+3/Thew4l11QmwH2UMP59OW1cMfGFXuHxjC8hUB3hp46i2fnCqMZCO6SNueaNh
7bhmrQDrBd0aVflufpSR1WCxpvnAFG+csC+3wB/s7Cr/VcKe3Bu4BUMLDq+c0ADr396kDFD/zoYj
BjN3gD9DPtjrXlTB2ZYzx3Nyawtx4coAWF9auFVSWHAZgCHPuCF9ds+1bN2jXqgQD1lGvKwufjgD
JKgspKsiIdwD6njnomxYijfm2NdKg6gGlhBeEQHkH72nNuSiMN6BDUW+Uklte0UWbSwXmGXzXiBv
etLHlKW1S3P2f6g7k+3GlaRJPxGqMQewJTiLpGYpUxucVA6YAzMCwNP/H6is7ntVdW6e7l1vdESN
IBAR7m5ubrY1Rb9eLnW5mLpGUDfEeMbpzoMtgxa3gdopNh430kFcZUZgkVN0KmSQjKAq0r53nOqL
m5eP0p+RsEfd28YkolPybvlbWu8Eos3fhsrd1/o3T2DebCB57hv3UYiL0/Te1cVG0/KNHHtKpovj
o1AvnqfkEFkPlCZrr2hXeveAvr0zuUz+QKJyGRyJ8QlA3ccJj3mMwgBeoHH4pGeW3NUNMV8b7Pww
oaHkjIv3iIfrjm3vl6fr9XddlOLNZu+L0FsvNjhz0yPUMiX2Sprdl6SZVkktT3E6NCscD5F8fC/1
94w7hVszzjQITTPsxvSKW7gBV7lcuV4ZgWHDAMDoxdbsPR6Gd0Mn4T8/LF9aHs3yi0iQ7yLdpimW
b5aL0SxEC1r30NXRD0wV75nI/bL8/KBF59rWvmRaETh1d45pzWhpTVnAM0XLA/VzRO018qfMkCuy
2g0X6Zr2flIDRGsXr/CHvH+QJUN5+WZ5ENMYbpYFgejW1hFaIJ/8xNlZurlzwQnTLL5Z9olp92tl
iK3o3a3NclBtvRP2LhHOYVkxPVIjMVIFaRF0vVpxEqBhngRjam5cj9f+wW2ocNygkc5OM2l3DvnG
bXGCydiDrPeokYFk0EU1rDCask2OcbgdiIppreGBsBwUmQPbvrjrDPci0+Fc9/LNnotTGzI7N4on
A1FxJiPWtrjxU9jDrAn08zFCYk2I8aWGRLqsj6nIz4DftGe3fbd4kiebpgl38EtuFqlfpMq3pWBO
cCo12Iw5cvdzIBkocLviNHtYfljdeObg2iY2uoThiDkB71WKS5chrtHwVHiXfhhusLveLk9teaJJ
F25q09opDF0Uh0fdapvJHM7Ljqn6fr08B99H/zHXUTPeDBwagycOtHC3pVGc/FjbjGiATpG9twz2
drTq2RxY17F+vEPoyccBZkkv/XWj92fXLTaGrX0v/CXHxU+qtLUNe78u2dqYgixrh5cl+FHWP1hT
v57L+CZM3G0cXaZsOBSiODWNh25+vU0M6mAPT1hsmETJZnBVgDuWT3+iWPUZVkhFKt7Cvup3Y+Gc
mJbjZP7RhkO85UA+uX5xiopy2hVlma/7MF7nfuEeJb/jN5gXlYJmatzjcGXmybpwY8kqbbbGMntc
tbiJlD2OO2Z5SZU3Bk2Mz5I/MY88RBUfQoTTZB2EVXVremGHdQ6yQbV6H2brUBm5u7r+bGgksDui
5AmHprvYzuIdYpTx1lTTuTX9B1kY2Kt7tbN2lJkFUWKecXJjxA2jNGfCZAujaI565t8Uyh/YEdh3
tGUL7HfN/YDHLK37xEEVUWB+hHuBGItoVSeLaxpv8nqdnXOkhVfwPvGeyut5ZRSuDKCy/nIlEHWO
NWhuqGSvOfE50sOvllfItYWnxKpFXDZ1HMJN3x89t6q2eH2sva6TO1NL8LRo4q/1IHcp06TbWoW/
1ABrKKYvtUuktseGHfaKq97zVgdzj0jqCUTrFH8fbg0nsNbP3425c/Eri16ngZgWtcVaOdLEQ17W
aM7x30Z/W9X2uortPe01HMSSLUz970VjHAqkZGYZfoHWuSmL8aRjxSeKnFtyE9bpQYPR9peU43dY
/2sY/4Tq/47iyJoZqFv6DmnB3ystLXEwXrFVuQs1gWkDRy4niCgLgglHhTTvcwilYniP7IFhsnCj
+X+S9PzU6fi4BKFzQji2Zzjic26stzR9o9krd24pLn3SYifurIRn75WWvenL7OlsEGSbdcSmWLa2
zLTdxGYlB/hDJ8C4qhJ9zmosxwbZNXB+gEf59/thoV0o8j4rd7A0doVfHatQDUGPWUwcE9OW3IBY
moffsurHEtPHVmzn1MbgvjHPmZV+sx3jJS3Me60qrZUWjy8qv69UZKwcR8UBfg0rWJk/zZ3m6vnK
MazbFkuqJVhwhIi0vkNSWbjZsCpmcUl6zM/4J6kJzFI8DbqMl8yFYVfC3HJAR7N2HAhK85RvlrCy
PDR71jZGa+/0Sj5mg/fk2O9FVQf6a5d7h5iTf2QP2rZ7kAL7s+ggBvmmOCHdls028PscupXpbme4
pNKIbqoB5wkVbprRDrCv3Xt5ESyvRRbd6N63xMBXgvM4HR8a+PGulCtDYT87icOQvyuQl6Z/jyxC
8SKIQsLppm6gjAe1JICEJoHuy/I3bNfZ4QN6Up6xqlT56HvZL63CDWhJWwwNa7xjNLoXv1WXmh2U
o96S9SeKqv0IW2DV1P5F+gREfF7aLP9FxTj71r6b7D1eVlE57ohgBxTwp3NXhGBJDi1OhoX9STyp
jmXupb+SSHabBAeiKMTOaZ5flqSO6pdbY5LBkhkk+CQ54WZ5Kw2ZSp9vQmLJcqccclFhH4EQ1yh7
v7dFcepa+RWm9Ma236mNL5rnbKPC+8MG/jvA8LF5GF/XYV9zeLBw/75ehzFusZifyp0KJ30lfRO0
K64ILvmGy4Fa9ocC9goYf94gAnFoJrdN37Q/6yz7bWSjDOGiRDbI4JpukIlOWXWnOgcx4mhbJ4RE
jyzBPWqgKrF2nLOTbnUvtlmcUtMhoHmBk9+3CFaU3sEvf8C8Dhy1VRXhdVkJ8ffGsXau0mhUZLtQ
HatcXGrXO4yGfQH8PHrWa4ckQjO6h7pDz9P0LHxKFj+Td83En5ykqiU20DkMhrjYWCytlrU5Kzzs
fHyZJMs0uuG5WGP9SAttSZ6jEOI8b2HJtv/5jL3OF36+Zb5jCko2QSpzZSz/Bc2S0ILjQS/L3ZLW
wT69SeNqr6JxhZEs7kivLCWVv89WtF0Wf7jroy96PKztkSwyZAc072wuAc11dHHFYs+Mqb1fzmWE
SUlQyfJQ4hy9YEiLHSifPTLf3GzQfL4oHMiqyF4v/zjTxMW0ikDz7N3U/akNaf23hehT2GDVCmEM
p5u/L0TlRzqazAQSHsJScYyTvXMHeGPdUuxwpEB1z5kvSSnNerDq2C8wq3xHUmCTxe9gPPIuNbq1
Ch/0Jj/lZNDZyPZicV0fYfWwPLKlgsozZrOLQzWFiBKJre4ws90eRs85LN+NR8JY9adH+Mkc5WOb
+a7FWCOhwRDX5uJfHqFVaTB/nZFVn+bvELmcyT54jo74RI/2UuweShujXqofQaHFmcPa6p2fVmbc
2gV1QcoxOmnYyxZrEzrHYOWnmgW6HJRMvLIwxQ0WTn9CBf/Oefv3RbsO8cwVuv5ZqtzKa8ttopaL
5qxdSrxRG9aei9VuYe+Xo2KStAPphsy4/mgYI4nsZBlyg5sOYBwHV35RdnLQbEHl8aVP2IC9e/Zu
m/E9eWZ4l71C8KPSQsNpZbQPfVZslt2/1PIqi8/Q019KItWEmtvgE6/lxu3Y1C4FKJ3NWFBC86N6
7ATYnm07Fmlk8LXS2U5l+2XZjf+8Ez+JiPy+I8KydWGT8CCQ9/dFig5rmFlFXu6Wu7CUA0tabvIU
HGxMl9Ojy4KEngwFmcL9r6FRlctgqUiXt6iXX1X6vJxWHlqa9uAGPTXbHy7R4hL+47AQLuPclkda
9plw59C8aCZGiHYVdnFLOULeFHDHl7JwqUEr7uJSA+ENeGL69yNPo+a0HJT132oe4RUOcDgGiZLa
FCxF0igoD6N888/X+qmlvtxOWwcCEq4wHOTi9U+3c+bODSjLwBCPb+bOeihxoyp4oqKh0CLA0oAA
slVBInZoxmysTq7gRJyXIzbrLrbK1vDA/hAQ/0s6yUXxdC3f4NrMz0psCg0pbWocVj15Dm88WO5c
gcwcZnhg2wwLUG+zWpeD8zRX5Z1bRzeacv/Anf00qPH75vzlOpYH/Zcjg3mNkTFtAmU2N8FctIHt
ObuoIJvxHnieCk52mX5fsjbpkjeRYiwL0dPcfXufDe3GarJV5tv4sztBn/TrZn4rs1PRGvz8bTKe
WcuoiLyPSq276Vi578te8jIAmKrd1Th0Tq24hE2xWbbg8mYHlvRASt07/ct1IfzGUP+GDv5vXPb/
Abs9J9+bsi1/df8/gLfLlOz/+jdA+h/g7VP8Lcm/yR9/w26XX/k3duv8iwVoCUsI3/TdZRd/YLe+
+JcF7dB0PQu3Gc4gvvMbuzX1f7FqjSuoKixObWqx39gtf43FjM+Y0PFBcjgd/q+w289njOtDYfFt
0wNssIT52V5Cr/oKmwatY/Qg9wOZqIhjHJ8+lJbKC5XepfPrh9GQ6a3T5WjVGBa2gQXtomwO3Zc5
084YIR7LrNLfRkaB4O2iLuMM8UFpi1yg0yZ7vR+euyQxTn1n6ydvakjR5zSYK7Fkjr3aoTlUv2WP
KhMDEs+FPqy8xtaPsznSOFfMm8h4PKdmVR6zEau+2GxvZ1RW7bFJH7Omc7ZJZkf7xFB/GGO+Tlr/
9QB2yV5Qsgc+Nzg93M8mA05WxYPE0W9fqjQ59W4/niFUjzjgnet4wIaakaijPaTTXQL43ZkzeV3E
eZJ1UUgMUYhSN12xa+rMxr3Rnx5jEaZbR3Xe9uN9pikZmae86Ny0zNq1g42ZMk7pFGOYaCvc1R9l
ZKZrPAH4rC3DP52Qn1M1SmyTCAiXD2Myy/usvilKSNZDv5REMx+EO1QnK41pm4d09vTklf5/9XXO
nRu6/VjvOvMAzBpXmybEu1EjTz07XtHsNLSuAqlckzGW6NdfdtN/wSX+4ykIx7FMDy8Rh5UP+/5T
Opnh22LKOiZw+BDNZ1HUK1Sm2tsyyodTlWsWmX936w5Jca55M0FoGvHDVHTfGkv628aBuAXmK/CA
50f9Kb7z3Np/HjJUK/C23bZTnm/SDIDXz4G9MqRh7roRy12ojCMlKv7N2uxtvMnvt6mb23/AGa6y
AX9dZLw9W4B3cAx4LsN8n9jDVWZ4zmTqgLd0Ho21nrYwywrc7ZsmyR/b3u0wvIwwPTa05kHK0bro
cnbOTqHrgTRiZyPadD4QWxOItMOPKTWKG5yIsJo2i+pidqxY0fnZg5a327F0sxvDMS1KfQP3XKqO
8zSk7g3oRLlMpJX+TQIZ7i5KqDb++Tl+EkvG+sU1OQc9JrNQzTaAef4eBaPaRrXay4adp4GlRKjg
1Fb8mDZp8tiXxryOJkXlx0B0NPb7sJ6+eDh8/OhncdubdYHPDVOyjVdFgaGF1k2K3h3jo7BO/vky
PxGUrpfpmDSxBBgYNcznLWH4cnGLxArdigy1qYyJnCtahHW1rN5ezwBYLiiTwidhraGk8RYjGqQa
tnyqDYiMjd57FCfJ8WOLS8QBd3W1oZAAPqyn/KI5EQO49LbqQs2PhumPgZlEyfZ6DrSjYf4hN/tE
+FrekQUsIEx/Kcd8XdA9/Gv6YdZ+EqJ2POz6tkPBPtGnXQ25O+hnt/g+34xTkHOcR+2tXiX5Cteq
bmdLjIe9OX5s+u10g2tzA/KhF/ddHsX72Y9cNLznY9V4DblU4zyKCn/xf34Q1rIe/rYxlgjoGjDt
bN/X/c/4m3LixkS0vsehu5QXzSLdibQBT3Hhr4sa1BZN++Y5dtXR1PP5vjTdl2aUDFc48j3UjHqd
+lp4ivFEXZVo4ryVNEF0N1/ZjoZlt63im1ra29jlacTCrbZOQU7tK5eWfFN8h4MZEA33htYbz0aN
IENYG39Ya58U55cnQwB32Qv0aW3L+xxgpqSYK4yUG/zNl7BXB3WSWs9+cQZBNx74rXYzZZK23tTK
wxUR7/xqlU6Rd0+Urne19NRZ4vqO5fw/3/1PUpMfl+abluPotkma8nngUZZitpWlNzuCvX1QRZ4d
Iqglx9jsraCTmXWDfuHB0uxyH02yx5+5+jI2osRRBbNn1M/rjb6a/LH6+s8Xxvj652IWM05f4EVt
28Qu9z/CcqyA/DH4GnZNp617tZ7EdIT7UoCFYjwo0SIYnPExrnqmrFBtw/Z8eikyuG9ZXRzcOPNX
Ntij3wx7W1cLyGQMwJx+u+l0uSlLXa1M2EwrfZheTAOvZpsxGiPipFW1t20bhzZNgUqHvmD9dWKi
bBcLsYKR+FioTj80VfTTpne1UpMnMIEV7C4kXdZUKWI7CN1dt9hG25qZngFBH2g2p4GpL709n8Ed
TC1e4+Rusup8PcbabcTyWTlVurHyqguULX84ZfWWin5fmv5tP8yKTnh8EkYZb0JGVEEW8JCQwOsn
MWLBnZsTc2CTEa9Sxgm2Whc3aCYnOePBVGd57mCcEd3FA//aKdoffqfdhnIGYFUmhvM/XKuMUSl+
1ZgqOw3QlhKh7FtnvjPKITDCDL15zO5gU2gV4oyutfNi427UjtGDJbVb1XSBWQOS9BM+dYlZ3NAV
zNe4lATW4IOZlH61cc1wlR9FVM7r2R3KoAirOYgLJOabUTFlQACzGgwToXy1pUvwj5CbTOMZECOq
IZFKUOMh0YOB5EVq6TMuJIDN4GO9X6wGnFWS2PBX2IZhmZ6qMoibbyEO9UkCjCsTUW0tydNL9TPZ
DWiD9qw7/ntnpNu+/IkPJJWiSfd/nGpGA/vX1I11NBTRorQr/3s+Nvikmz5qlnwYliWXYR+eCvns
CWRJw7KHldlotAcd/ddotS961Zh7LWqCKmtdDHMwto5cOJgefrHMHaT4QMuXtNcXm6mbQVdPeiz2
hKM71xP1SmBeSCrZf4sVpPzMAgM8YQjetvaaXpwVGEgcbsyIJewl4VlIjxabMrfoJrHo8zrQov7N
bHV03C041DnMad3ZgsL49CdcRjpcxqMaY5WgrYOhj77SDQ1CIgNAWCcVq1Czvoa0YIKE5pcR110Q
xffTRBMNTMBeWXb5NkUz/itYwMdtNO7LbEDGvcniwK0bwLnxtSUTHtvvtj3RAXGa1xr1tbBv3hK7
OzWwHtZdIp9rI3pj4u+lmeYDtckGNLXYVqUcmH461GX1HmXAtMWIbVqu01XovL07uVi/1zBmGeTY
1L4GXxSW51rPFryzwG5eCZa61SBJ6/ewzEglGWi7KRL0r3BzuEBm647jiFziDC3E1Z/yqI/pg0Yd
rTxbrBZlX6+ENet1w37quHw/jjLG+fNqP3YbPakuaSnkrjU5H1Al/eLlWffkFi+p41prI0SqQDAT
nfhfpJa8OraTBR4lzcqtKBVa9zsp2rid++jsl/Ku08J6kyp/emDMcl9XpfNiJyOgN4orSRl1mzE3
xLfirCPk+c4sTrnp21kcE3LHE3AdI/muFmg41t92GNcejEZv9zLU9Lu6Naeglbrz1HbFltRPD/qo
a8DPCeIofTwZy0HEuaE92gmCcgD1cODQ987dFBGR8T5sknTtqjE+ZlblfnH0BxiZ02uZmMaNZ5dz
4CvL/TIkYx1ARitPoTHYL70DMVbACzC6pNpFiBXi6UtvKkoq4+tMZaj1afxUT7E4WV1ZB2Mk9K96
XbPhGxOhp1nLb1pY1FNOk8wTjNGEfnM/4Zx742ntays7OCLN/KWqMwNGg60/iLi2g1G1tM7DG5FE
5iU2VXurOfq0hYf+TN7cYHLC3WP6/ptPy+fWBi2/g3TuUM0mL/MSufLIaldEPfVVaOnGoR34XQmE
KKo2OWEpoHMgTNnRUTQk+y4y71sPgJdnt4rLbtq4Y6MdstB4r5ziKJPYeVJOcb7m3G7vWNthITW3
IJ9u2FQw1/vmNCm7OUHMsVJFIWjaDxPH72PbDtamGK11lZVrp6STnmG3+lRbbXrfZM0GalW27WfD
3Sjb0540GxBON59Lzzv0bjkeJo2eu9Xq/ivWLg+2P3c/NUPsVdWGN4lNw1KYBcU+pR5tONc6z1Zc
7Tw0svdmnzdHM2TpqzxnWduhezePdbkfIDEGLDmCXJwVT5lnvHhoXb47iTGt0F4Z7zwb/DEqfQBe
DfStKUR59kPzOLWcDCsd7ohiWu6VOvKUC07TpBDVfSdlefQnO9v6ElX8jujGPNsU9GYhv02tmW88
8rGj33fpk9S0h+vXvXYeoMf0JvLeUY/mSNje2nnV3qokh3SUxPYq9mcefubkJ6H5uz62ujvThNpD
OQE1I2y6O7V8rSYfOOqJ9erNlgryqvQ3aR15l3z5cP0MlkBm2X/5QjNjBs35AP1nTrxVGVfmtivD
9LbW598fZr9QGzaJEVy/YZiZRhcyHze1N08n1vt0Mu2m7lelD3smWaQPl691bP+P7/6flw4yZ36u
qrPmb6O2Ne5ETrhlLtu4qzoL9+gJtfw0s3Vs4VVDLtCvszRjhnNJK4vUIJeuZLwpyQ4umVM/ilp2
MDXaE8LLAoWfPKnAOhTuPFFUIqQ2lrcKSWaa3WZy75eoadRFEe+yEiPRxmjuK7zGPpK80U8/gAxR
F/G57bTzGNbVVy3Tz9ksbXTYWIhIYSFQIkJ9x423XFp/qF3U/WbIxPwm+oY21lyIJ+xYVgZmz3tt
rODe6Z58tpcUYpB3hv0Mrtje244zX9I4XZMh0tTFRxbXwfT88QpCi9wXZAJd0XNYaK7FOvdM96B1
hP1BuM3KKp3oGAPbW/FU37Br8nwrPAYVkqpp1l5Y1jfXD9dvG8vPeE3dHiNsH6ntVvFQGAm9mpiG
T5Z8L0P01AKK67u0d14VMDv+Mqkgp2l+FrHybutS7svSdR7DiXa+gzLzWlXcOhz0rGeURXCzmqLH
bEKSxcAIfDmJSnsa70Jg860UdnQmS5YbKpRubQ6u+azTsJAa2L/rY0gqLKtaaVFtfWeSZF1RMjzI
1KOlL0lx/XrdZRhVmRnrLKM145jpA2brOv2mjqTeR0IvrNGEz8eivTdG8ayYW1gJ2Tc3ubTUuemf
kdqhU95qOWWg1cePKABwamgSjiPyQ5vrcROWyU/yX8Cj3nB3ZVo/lpXfnLzZ2ZX5UmOBxh9DhxCR
5la6iQtFxZNN9KKmWcIAKuvhoLfds910813Z6T9to/419FZ2O6GnBOvMDi/M9FRwRP34todYt2EO
Rz+Wfpk/Grb5FqVpucfCL9m7g/XYqTj+olWWWtuN8QC/1FyP1VBenEKsP/53bSCNrcoSKwDdlWTL
qn+V2W05DtGRuZ6BpNxLkZFM9VWVUzlcXw5R8fzx65aUxiZb7lkr5n4zRr4Fv4Gh3LhJJ7Q5qvKc
tMkP4J9hd31FV44Z6lHah1LT1Vp2BXl6B8/c8kZt2zWZtS5k3z2kYfGgG7176pA/aA1vHlaJZxSH
3A7caUy+SPeHo4fzDtoXFAwnTe5ibxgDq8Ndpo/vBoepmSxJzo09GBuz7Icng2vAAyuxVlEVehfQ
jN+QUl348JIt94cdNnBNcpK+vqIF2BAtLvdj4o4PbRcd3CU+pJab/b5zeqGSk3JxqTXdzr01JpSF
5vLAgzFfZ9ccg8Gh/+zgd3jpOs++xBKcYQmog1/IcMVCfRpGLzlIB1ZoVavqxc7Hu7aASWUPEsHD
7MChbqcrPrGlQVs/0/dZMq5CW6jnQUvbc8OmXBmCDaNQud4nGXzVVsqtN8T+SZHliy6Oz9cPjp3e
fdTXwhi2GVdJos7mc2L9NmmKaGf3eXGYavxw6WrzvrxsNwA7BUZvNIyRg5md0fTSjz0w3KGt/R8a
IqBx/6VRVvIVkmS+d5COD0Td/MjrybnFUCjcMCsdHWQ4PZLT5+fczrMVWc3p+vwzU/9lqnMlOvOl
8Z3pYukY44ZTjsITeCtZnLXS+26V5Vn9VRjJtDfiCnkN9BjBLKU6OvbobM0xtuDRmiG6WmmG855o
7sk7oAS1yjlcX16X5/VrxqzZBwsWByyWcDyEljavUWJEr10bh1d429yT0f9SoQ6lZHeE/kWvXlXW
c8me/njZlN1C1UAdHcezoA1V/vTfPgPieXYKKZicJAZbzJvs/RjX+5HbjubCfWSUZyeq9CDKMA9w
aj9+rG6t5cjLlAMVo8kFfuNdcTMXFHsRHMJzUU/PqaVZd6Mf1nhpGe5KNyF7l5qwn0dNVgHFnf2s
yrYK2iL5/dn1u+ePszmvM39nWAPN0dRC+e4KqGZVNm5MOZfbuJQZDbm0yraV7ZCCLJD8NNTeqkbO
bZPDqIH2WxTMnuySgiQjbyyeJS4xJ6kXrwra8t7qTHEuqlachy6bD6WVn0VsDd1Kn9ISzmD/3SZW
gGFRCp9NqOO9Xl6MmoaLaSNma2Z1ebl+zewb75hhQdpO9X5Mp/prQTeG7YQTdK2VxZb2gr6+IpGz
QQkirTRB+blayI+1vHO8jJJhoAqpKJuD1raME8Bk++B45RslsTrmGBt8nX2xglgbXfIQwog7XcJe
/f6QhBBKr8Ax+YSNgdD08wocy7lJdyPkGp+M+3HkrFoXbZbu9CRFSF1Nb7LS5fpjhVMz3stOdWuQ
Gm9NKuAdqcSZhSpfyzzRLlmt/dSLpl1pmaefJydp9gPKg5sppp0w6qiURaltrMo6zlkcLS2G0enX
hbKilYLnv9fo+VyE2TI1Xrrdxlz4q6sIrGGb6nGyzjt/fvJz677O7v22/ZEVk8uMJqErG+zhiBRy
g2YGZJuR8jCdKv3IiEB8RgjGWKgZ1r7S4YfmbUxyokR5yu1Ybj4A+qy0OK3n2b/NQ6fZTfHgrGoQ
yMtM98Cz3RG2aFnt014TX+zh51DI5El68e1s1OauyJpsC8d33uZdS5jEniGF47ygeBo01u7aAFJe
Gi4kDUlginmgyyypYyy1PNN2lyHXb7zUl7e50cmjDg69uuYKkSjFVlnpXePkHnFQRWtDDQrhb3N6
yyU+HUV+XPxMn9NmTDazJdd6Z3QnpnLbc/VT18roHfgARsjQnZQtCPhOOKR3PTpCKuzid4LgvPZa
/1LWidx4y3GjdVq+1nNoRhXrsYNLheaWUbIhh+VSs3F4/OhpYaIhpcuIl5eld7NdNhxDdGMKszR3
lKjTRoF14gmtbXg85jOP86cWOc6jVPmONBT/1YYZ8tpKMDTs0/AQe/gyffxpXc3q1MArzxwTjbEl
69Rnr4jXcwqDOoN7ZjRktKgUpQ80VYegwap6mw5Gur4uiFDKt+sNRHTXRukSVqsyUnmMC+bXPsLv
nOQt8xPjQyWgWhVFPWzmKyxrpvkhqQc3vMmQ58sMUWas//aQmq5/phHwIssuozE4vuuW1j4Y+WSf
em16iL2Ikf5maHbdUsk6hlbiseb9GpZXMzAkEjKtucZfOT76IU++DxFXa1rtMur5j9AAh8O4YDyO
18d07YF9LJ2wxOwrqhp7df1TOB9RjPZeuMcYYHpjwsRfMwGOYpk56l87l6m6KNKP+RD3t46fHBGk
zV6NEHw9zeRjWFoPg4qbnQ67fJvNpvU6delNPHnkHpr/VITz0VQ5sra9Uje2pbSX0Ja3bhHm94OL
YZsP+2PVIkZ2Y8tKgXekzWv2C6momIBI66nM0vc6DtNjHLX2JkLXOxgX5PVaWwBBTdCse0aZc05R
qRXWrjJfS5diURlu/YBYU7rPi+hJcqJsNTpHx0nQgo0a3lYr3aOa5vlw/Ux6Yj4wHgA9fvlMg2QN
QXYON7kO/oU9YPOAkmEehDza3aCjvAasQ/Ba4g+1XEHXgInK/Dmxln9Oo2ozVei+YaQOlBbN7VF1
7nTyexWxZ6WuXvwoNA4dpDfQzW9JqM8PmOk1h3y0k0ByBK1KmetMblBDuUWHOU/OjENcj8/XpqPl
JHfXEHT9oDL+U1dU57mFyldm1ima3XGHyY0ZKNlTgoOVX+oOZqwrta15rf2Fc+eXaU4VQ7ni0Vrf
NkJ4p6T1rEM+Y5kkW+cWemoDoiPfuIvWrTZkTIabTk5Rk7pfNdtjpif149MMB36jcoVLDYe8xYrY
Cig9gr78R83XM9fPpEj+00vgzgPmaoAGqbetEbZkHgJebEQh8YLMj8zozcqistZaKdLfn0UGrC/I
1ZtKmOOxSLV5UxGM3nwqz5JG1XuamV+dJPH2iWf9glivb6s0bk96RRkFFnUp8rS7B4TXghShHKZN
KSeUc0ySsEBYyCatmorXyo47EmlvCLx+QfeFH68T2ziWeeNusmb8H4rOazlSJAvDT0QEJP4WKCgn
73VDaNTdQOI9ydPPVzcb27O9GqkEmef8tg782JX1EIF3uqGPRBv9s5BXa33N1uGym/M7h9yPK7Uy
5BoCutHzI763Zy/lKU8JzbTo4wTMNabQPubWAMC56j6eaMXKt2GlcYoMA1nfROTpGVGeZV+wsCqY
/DxcavNHa4btkKv0VN4ADZNSYmItqt/das4GnnJPVBJ95LwHVXHLbPD2g6g8pHoasTUDQow2P+oN
SQD+6LBYwTQHlrsAVeeJ6494JvhTgKz6YdOUCF0gUW7vjNzmVXKGd1kecp1J/CEGgFuhDn2X/qUu
tTn0Omr1jZBgLGN0NxGZO1Q5Tbu6Cnw/z2EFtpfV7B4G4hDPBqrSdEnZtTxBlOuBhiM4kLWzo75N
0BLPDLU+X7PIAsC42+FUZiyRgLfKV/jmx+rIY/tj6ww2QsuMaPpDB584zXYRT+PoXiojGFIYBYbA
ISRh/mCkczKTXnoERaDfSk/wbNUHB9M/9+K4AvGDrEg3DetsIOK1nAOe7vy0/amUbsQL7MhWiObg
Dh9K5DJIeeKDQesTWx5BWAjQjdJd70N7JgzQKPfnOXOZuYT3xp5QRMuOq8OrnGRr6yae0fYG3jK+
ucgGdH8jpKhw4R/IkLCoa8ML0lOT7YbK6vVAFP+x9H6nYzEki/lTa9xIunSuluePaMydCSbEC1m7
lkN6u62Ukh9LIfg4xw0ipzkRO1C99xALgT74nwMgTTKplMjEAo6zAOTGehIQRbwddyu7drb9u6lx
j1QxJX7p2REXv3GsBGb3Gqi/yYd7s9OnpFMiFpQb84MYiMkQA+W+m8UUzr6PYxdTYXg/WsI67Se9
8t7rwsbQQPR5oEvs4JrB3ES5VuLb1ZGt+4/Km6OiGCqCr6Q9vf4waexSQn0BxLVG/tj4+RYZNIAl
mSrf03r+zygWFWnu+COt/I1g4z7AC5fGniYwwsxYueq6igvdOPdG8SW3VCWm2mHq+OjrMSW+R1vu
Fpn/B6f1ovK/t3dl5kL0Ug3riFl+cmSmUdFKD8dikXTAtbsx/SMzGmpoJKxmUT9r0f2l3b4MNX+C
l/MQK88TIkyRaVqUNv5d661mvHsFDN4m8dNxoDm1SuSK4HoprFeKeUlIFvPBHhhH0KtPOzJ8ts4P
OQxdYJTDs1X7J2/J5ItqyOCx/a8+ncoA8/lTbbUFNr5/Thu7nZuBeUJ2b7Zd3iZQiaWs+tIVI5En
zTgtD51MvbvMaF6coaA3l1mHPu89SllcjJYuS22Gpsi4qNRa3rxmNywmr9/6wapgNIxvTXpJtpK2
MlbFxZF5ejTFfvKt5sfLeoPQI5i+NrOm2z7hRk6enoTX9Ymo6mf29+YwVSnDl2I930ByYj4eCE+y
wnA7WBEX1JQYU/3L650FUCJs6NMcACQ7YeWCurtbdcKb83WaRPazobFgD0bzpfV0Prc6bly8Z7um
H4z+Bq1AUIVu+oPalRbQsQPpsOvfRYxuNLb657Q6RTCo7kB/HXcXRFquNVmYN+XR2shJAcUh1FN+
idIpz3nT/Iz6KTerLZxlOYKW/ZnFUEIbdNjDRheiTHThVGCq8aftPAjB3DTSGrzo4OEkrZkZDBho
kcWCWmDgKt/081KZRiKy+jQ3hOWNMEaEfGp+OCEQgUhqVgZ7+ZB3+MIyk4OpKBekuTd2DlwSO/L6
QhJCGdHinOxbHSEWfd5sbtHOEkmplzgOuZOxE0lhAdyqV9U7KkB3i+T/l8TolKfTGoO67x+yoRjD
ERwp6vQyHPSbQZJovOsoae2tc7tIiHt2D6Y58xisynmQ/oMxWP907Nk4J20+GVJzSYpq+WT613o0
Ty0GE0wD/NSsm/c3S7NujcfSbf/YnvxuKI3/ImKmvS3NtwwbdW4ypQ6jpJnSXtk3ZG6/IX6ZwT2J
3OHXQRnfCioAdtz77iF1tDcuEhUNBjk62sQGM4zHru20J9JS5cErdR2ijcjRsvK+ik1oUZ9th1a7
hYH0fUQa3veaTz1u6AIAXO+MZMqt78poQpHqjDy8FXQXcNsBxDoIWdpdkY+zLjLJfDhJqMt1GJJc
NFCdC98Hk919p+FY2FcmCoGJ3M/wdRuy/nUAIsceHy25oSp0Aau3uXgfUPjnHr1V2eh+DVKMwWCm
ic8WuQOJQ2HjXtPXEvTN/Iuv++BRCBt0jVPGtDWFveYBxc4dzSWWHlr+fVGt+jWvBB5ViXiw8+2k
d9PpyANz2hctGophvOh27x2maUv0qT92SvcvlVbfOV1lPqhtSnauQGDj8RGc7cR3P4f5ngrixduD
1PI2pujj72yMh2Xxrma5NieWxjwqtdQIU0te0XM9ydmPGHWNZMmWPeQnN8+j+pYZFPKeeXc+37pO
6/BxqJZQM1eP3B8gu1rh1lzt7jrRexnn9kZvaelHVY5CuZ++aw7I1GbfNN0KZsTfwNJrkkkyEsk8
0tcZs58sDxvB4DoXPJp5PHXDdYVUPGyokG55rWG7YYDbZ3yXWrn+kSJacw1Ep6CDtXHmK32A4ejr
3zCiUzIMDjFhsx+PsqPvz6/UqdbhmTJdxnsvHzfhq0C3urMtB+eY+Quwhv5fW5kLUD3o3E685kEs
SNPMW4bU6L+POx9EMcj/GiqqECcCwmhN5GitiFVPyexID+Hu90/Ulz3KXWUXP8W/nGsSo0VW8/t1
1WFejT8rnqDYX/SrLyuG57H4q6fGY6npGnHr8NW5ZPCzppQV52aJ6vWPzWccoLA8yTXrMO66hZyP
kW+AuvU2hBZ7bz2oQrv1zI33Y146kZwHDt1OccHqRaj1u3FcuQHxYHOrDI7xZTX5iVs9PfbFHtsl
o3/HKoy1oHtFPnxtd98IPabBQM8YbTCuQI8EuWcqnFJaFpYwdZEm/mRd+eMJkzw5JF1IzUGIFIvS
ImlJSfcyjd2ljke2/oAIqPdu1ck08ItrNmOF9hd3iLZlxFyvl03idNtMjMDb3hnbc/MKQveutv3O
iKdsYu5P7ScylRLHYZu2lOAGxTWOXOPHw83MSTlepALYc2c98QZQfyy0taEb+NHE2+B3GeyqZMSk
eBulLj9ulfEUtQh2bTxg9afQ6tesUGSLldrJzn/RD30w0z+12qFr7Kt1E4NZhVU9GcQEIMR00w+x
NENCrD0++bULRmtCJ1UXX8pZnMB2HP/cattTZrN6OFj0MbDnESgU8UllqGNgOEysXVE6LC1G9TZq
yu1HGUZc+GaFPnAfAzzj8Igzf2zSMpxQy4YTJs5oZtOQ6+oHXJFHhlLGV318rqr0omX1V0Us6DR9
aeBweMF2Wh9G/GGVLQBYWEbN21jTct4mo9FOMR0R52zyF1IDsEbU7sSAQY9DQ0Rr5K8jsiWnBZXn
OaDIrqCMW5LEQ7fELpYDev/qcte3CiGkQcVN7aKng7S9kWTmWVg7sQoySxw3ZWnpcCaOrjyZ5vgK
oOKEnhy9k+bYXwLGNixhg6LNUBsRBp86mZ+HadkeOlVTElFvNp9exXrhWDwgi3fIC66RwsRL3uWv
gkv2dt2AmNrP1DyWx37lgQQW/XTa0orNdHWO0m6fh9xawZAcFTokEiz28ybsJdznvD5yh8aZIBJR
Vw+yKWPNXtu7zVmum5HqD3bLXMdyEipDgODshC6ks5vfgC8Y4M5djjnBMxjoJxE2kzWxdCx3Zg1O
vwwfhkp50FAxdfnFR1gc9GrFJK+IhzBwCDcuFwKM0T5peUCv42EYp4+J7Hd79P4rhP9VZ8hJXOmf
UpThdEj6A3TuerSHogv9Aiu00VT4Gs3/SDC/lDtVFPRss21q1TmrP0HXzDtzXHgGMygoHG6MAkZi
cpre2VN/Z/sP2pB250lY/+z+tWRqPQ44W7gBcdY2KTjQ7Ki4J7H9tPZ7QWDbufD0yM08dExCaOD3
a6zJzaVSddRjQ8uuczP/sXCbBMVP2WI/4wiiZ7cz3mkljnE2Kh6vOpBpP0EpEnNhaBvXYTNy4+IU
IpZ1ipqTreh9TyU8Vs+rx4Sx0/9W1Aiv/B2VV/5DMB3yXLEOQd/NeD9hNXfEfQVJ+UFheXs46fY/
zUAoaS+bCuatcaPbP0Lbe/T1v525L2RCZ1NkOBvhCbI6cr9tV3L9/oNPCZy0Fdfc+h2dlhfg9vWE
ymZ+ZyQcWKkZOvke7jktOfooOST9+qYkMh9rb0aRgKAE7mX5SjP6WtaJxNFpy2GIdB4BBBygezJc
xt752ir+4lgjWOi/VKH8g30dpkrEqWkKMmGysE21f+TxtyHlfZyhOk1uy1p+6ht81sDYSdfM/lCW
1p+i24xYp/C57PP8WE5mHRAP8XeTzC9epzhZ0zWcVP2GnkGGCJD+02z3u1iNdzut6anUO/v2nh8a
XWqR12wA0mti5DomMv79XEWUVdygZ0qMiYPaqGzXZ4beomIaFbgh3ayoE3NVSEpWwevaPCuJE9Vv
tIgNkVO/H6/j1PO3i+3XsJk01yzPIh+5L3PfF13ifShBM8KJD1+vNGb/7ZYjuB5axvVunWLd1LWY
mkuAmK49FcbnTMh+IPYCy5PZlKjLuZB37bsdlz7w+42T7/YfQ2ojNdfldEA/xq+s2gK7wPqCx5hH
j8jAZa1r5C6GjfQQDqED1rad5S8Kaj1wjN1kpXF5mFw0Ld1wtKd1PZpoWm4TVZAVzpWZjMMKaMOd
GxP6w4kcaMLeVwBP+/YBGg+uI06jzmXejoyka6NiMdLsAqhXrhlzrFEPcbNKYCFjCiyDSB1kJfAP
AOzCfJlVByt3rAvvHQWh5jo6mPL9dGP0a2STDDjTefcHvoS0hjg17gbTjJrb4d1IEx1FSoBX0euK
BsiU26A2DnZVT9F4k0sOGtdvi68XVfF3O9PTYg1DRjTsHo8u792ap1e97n4ao3WDHL4nMFIEtiYC
L10Djj2tufHQepaf9LI4NKyYYcfbpq96ott7edQq91kX3X5BepiYnXEb2bhALb3nlc7/mASDH6a8
f5ub5x2cOAaFK8hUpGvMrt6Lub030zKP0Fq+2bodLbXyn9E1sPCs8qQIoo7Ltk1BOPBwDq0+Mdow
U3jYn54cUyXrYahMtmIzX+Kmbv/JfjMBZjYXied3RyRLlfIB9YNm8nzSDj/XzGC4ltywQvWM5hST
T/Mqp2MPK/68V+m7T9BnmOaoAWc3sssUNM9Z6O0x5/ZQNK4b3DbAyDKqO2PX3+BCl0QME6qtzCJ9
dBGRnCCaF6ym8IgMgPi8i6ZlqHCQdjn7YYPiCus5S9Z2UzTDzE7i+N4PhHSpxFEaDVoUzX/0K/6L
tiuJVaG8ou+E25Fd5Owzk/Fw3BqmWIEDW9nay9CN3aG2xKM2dB8ExXCObqKM2lZ+12n+huqOeJq9
OnZp+jvK+8XgBdhy2uPYMZoAcVmx8NhV1XypBP2AOMveGt/755Mo6m+eF9TVApHVEmnL3WGZ4qrq
erou3FFeJjEcF50fdL77TUAwoQHZi5av01Xk4K5zIZ6yBTDYMtSd5ikr1gakU+kyn3hCRxzgbnVk
VXUPK8HFWe8mHefiwc7Ff6anf80rQfiUHGEXb7ZrrpdzIjCWLUN+kO6comrkgun6p2Hcn3dBimQ/
jkdhOuwkivjVMbefSZvAFZQy4K+mBTDYLjASrbkwNW7mwfYq7k7QYr9Pj91WuhcqBV7pWU7aYf5U
IGZztspD71zH3hYHxM8bWSBpd6RW5AXnsJHket8GtjuOL3/dXR9eIFbe/G5ICfLx9sjVjKNwJ1jE
4n5G2HXpDfttHNBNjozfUe1d/XGSQOVFfx5ZHO3aLyJkuKRW2uVphje6OVW6Q2oJ52Csc5qwCkWI
FQiZWl1QJ4KpEpOLeMwgi9tdupCbHv2ZQhA7A3Jujua/fba90MsQxHQM+rLs6YHsskdVNFusWfzJ
9SePTUfEleWMB912y2Rzn9bMysGFtfJMcDeTkKvFJSaN2M6/SnTmmt+8CB/tT5qZ1XGcvae2EZFl
s8h1/tzHk1w/9KpjIZqaPwZhcqGT7nhV7fzIdMjehddmdrVjw/eS5KvGzIrI52R58BdL+ZwWxD7J
aeC+nybnupJ8tnlc8HJya/hFAylSOZz2lOTKHKhud5EidYjY2gqQXlXePWxErCvee9ND7OqKqrxW
pNjL0jdRpxGd0I5YIVjtf8aM4R5xxNQs7anx5qPVp/hqVROtRPWHSFLAK2Wnkt4HC5+1rAOTXqN8
nf1HcnRvgSoDR7l9tBQQmVN5DTCDMi/oQ180XVDYVZpPjA0XCOQ5Xgb7oyWPHFmY91YJVLWas7NJ
APFuM73i2Wx8LnX9VjlcjgP5V4PjZaFst+ygj3w7rQ08ZBXL37yfM6zH68NmK/tSYSqI+o76IM9G
jenB38X6gAdrz+V86njkA2uyf3aZkvXPndhTdstwbTwiowIuLdV+rGfnr26KZ9/nN1SuMEJYrAva
daou8BmiHyp3/XWQ4SPlNC/9MqOF5VczuIWZ7FingqnS1oNjeonay8fUsp8nlxClSt/aAz8VArQ+
XxkiWZLH5pa51MHG5gMrK6xQmhXYpPP9rRrIfFpot9fcfI9oTJhwZgr2f+emdfIdpJTqce6m9LLt
6UPpi9hwRwdUoCHhunWe9nkN0SasCXtCEfuEb/UCm7+5KLJC0Lmi3fhggloefRfZQMfhWhoI4Qu/
218p9KlvJ8v7upiExGB4R62mR2222ocuNY76ipbe16bHTP6WFSuZsxxll59y2s3fEKHfdTY4fi/b
g4c7M5kH+mvHmQggFg2PXjceVNqUvZd9cuKSrIxALs0ZqFo8Mp14MJTLswWYi99xXz8KR1x332O6
bdLustR37WZmV2nVSaenVAmnORJ+cmqQbkWS8Z2b0XznUcox/mbvK6kiXWFuUZN35Wkd9IXK1/pu
/ZtVcHxZmftHt2NILf01h3aY9aB/Krv9nhdVf+g9Xk5CjotL5T+Nev+CM5htaeAcGct7D1YXHChT
l0bzX9QwinukMScX1LSY9H+MEHeqgzLzCsMiTzQtA0tlBk6PYTqTYIgRZCX4QMCh+a4Rzl5pHLfc
BsoxcufV89K3rMGpvE/bZwnCHPPQw9BPeqTp7VG161M6GX3YcRPPg6aFM97aNjvpxTpesN89NTaY
iVvqO30aCGNH6X61jJjmoj1tVEpbDARx3RppkknebWvcEZ7kvDl5FyHZ7MO6bf4xFtAVZfuv1LpD
ATn+uyeajK81R6bWf6aiARSczLg00UWovT/No1tGGxJYkN+NHggyTjSy1uyGUXsqPS3WkMQPmWBw
aJ9VlztIGTqXwU2LWNKLCzaf0IqcWXqA2EyJqiYmshU4Nh1/Byqe3Q3YD5EwQrkwb5f/PGfRmBOA
Q82u/+Bx/h6XLxgB62efH83BqlHO2OLSiR+3NFSMiQnuybWvgIlUKVvi13XMPoCt+bOgc0CLwoLQ
ZPqLZ3RHhDAsUK5TBjo35EIekz/bnyRqBdNQ96etbP90pfXSgOBdNJswYLd6ssZ2fBznOws5VwRn
/VQPAIa/qxrUtdrIRQtowB7CPCWmriC7BIYufyTih2CQJWvPpBmtix/UBao1in34UsXzBnEKjwNJ
vclluk1G8AgE9Dnb+OOMtEFrK3vZXgr+rxU7kx3PxGvlbmccnLz6T1F4KQsSNoF7CdDJi7Ae2OjH
1CzjbFgeMB3y2DE87/DbmRo/EBM8OvWYB7aNzKRnfTxbGXKrZveQgi+444pVO2Go/GjV/dy16WNt
GXPodO5PKioE1sV3mzpPmHY4gDa8Q2zcKjQ7KUO32V+hUrNz4deJ0goCVGyBZvS/wrHLpGpmHmNY
hti3STdFHPHalz83c9RNRW92yY11yqbqF+v3iQZkJqJ6JkECc5BTkLRX5zxya2deq969jstknkgn
CNKR8s59HvMY0xqJ+y2ON68RoaUoSG0yO6mm6RHdUuR1bcx3acSmR6weM3usjO1vhtyDWL1CvwR8
QOBF0iEUZyyPMiXynlsUfx7+ZMzUF1K7zYPTdeAq1lfnTH3od20JMlsnjAZZaFoajd3CTeZiaWOr
o1rTLNvlZevLQKuyuBrBhtFb/tcW0CL+1KkjLrIRiiZ/tsx6PxkFjuki4y5UXHDhYhYP5CxEVgH9
vWgveqnL11H70ZAeE3yP32Z1CVTcXNKM94pdqF3TUJ9nksla/gW10rkfq/m+3BXEBnRu2Oh6frLF
zDW09WdORZwIUSGXjZyE+mUoXnYPwkXU0Bf7BMvo0z2a1RqxR0QsGrr2DJSVx6Y+v5kl0z1uqTuL
UPwH5w+gaR6Txc/iuh4hTOB6GjJ3oO9yuIl+9HkTTL/91OSzuQseovvBu5PFDFR2MknU9QEpEkvw
FCIotE2C8k3Sv0jirv5i8w/Tm4zCrVncqoLLtDbO+eh8ktoDy1wvB1dZC5s6UzJ2sKz07mwNpk6X
9MPa8mYSblYQMfdHo2DsnKX6ZR7cF79UbWR1009aGWeUZ/vB04bpsMhX4UkbrZDJD+G7YcmY9Dqo
4m6X9f2w42EZ15pfLzIZyoW1cz2jgucB/0di0Hgx+uqNEkA7ISTiWyDQiDRjx/hd73G66Hyi/Y8r
IOdaaSGr1b0FKAeuO1+bT2a7kj2e1BTZadcb8S1M9CegeA+dC0HhOvvZHoG+TQWpZ8l3iDFWoH1Z
r2Ds97PmvIPQVDEEOnO78eaufzsUpQ59yV4+EAXKVp/MenafZUdbTfj0DD2qoHcoergpdisNgZil
iF+t+IEQiu3sRCwY/AhmnCvhoeXJ55PjG2wk/j4cbHd6h1Ys4rJj11dD5JBBk1cjGNA0JZwiL6SB
eU52nKztjZ0qUlVKsaWwOLFs499UunSnr/fmoN5sUemJQbn6AYsgTzyZmfQ1zYeUt5A6a6QxmC4s
gu6DYWL/ty1TP44Ax0ufgXZYHdlMm/5CjMOPs6j7qnWvCotw4EDYdR6nTmG/mtI+u3P2Q9Ec/oaK
01DrJnKTqwe/7JJJMrnoCxgxAqFXR1bIOHtwE73tCW/jTtAc2R38g2VcZqvtkp5MfNMyP4rKuPNL
jmZ17fqOYuBFnYaB7KxdHtI9J41YyUciQLMDbeD3+UzaXkUKE4GIV5uIXxA7CHpNQ5erEI0aIv8e
0Tf3ZI0gqWfHhwm6K/blcd6sJiH0Ap0ugU47tUm0Zm70sHhAhcuOsLfYwIv99pmkB8jT5gml/tMk
jW/5LnX+tp7tT27hvpXOppKt648EGtRnnaqYwEdXHbm6PHdEhC6dn5T4urDI4sYVmfezT4LC0Jze
35QIFUN4L8Ldn5Qv/y2EJRBUuNwVuX7wMZo7CFpzzXsU0t0j+sehTpxbQnMJXK7pVdQM7zffck82
TADmwBvQW6+lVZnULliEDJTqYza264SvZzbpychcgdSCC3wpwNtaErW9vTzhno84A3k9N3lqSVCE
iZkOrsZiadXjcczlPwQiFDJRchYiVl3CXn/vcSTn5nDRGiyeiOEYnmT2TmwSiPI4I0pcfkf1RMpq
YkNnz/DApe4AnzTOQeak9INPU6CK47LNSaWqo9vYigf2LReUZAzvptgefGE8NJMQwWhkKuh6rLL+
TcyzoGoCdnr7pRASRGnv+cHUgCOptyHFVCjyP4WHcyjHGgw+x7PQsYnqo/+VW16W7AYKuJbopXx+
Wq0UTcpMto06C1DHCcFX6u3J2E2fsgKeLeby066Hf3r26Hor+8BUZqHoYqO0o8pCu+SXztM4Lm/l
ZnzYpLsHVKWzvhWXHrGEVqSfnpv9bezejnn1zng8L7OLIHHw39q0qI45qAspWjeiPvXB21DNigdd
rL9NgXcYGLPutY924zrUU+BvhI50NBSo3g1icbIdFy0fjenJ/ND7ZGoV7mXhUkava9x2bfqqS3P4
UPtvXpC2bd0GBq+bYEpRfHANExXv4I8gRvNnZ4tlE0uv/eD+GUgFiCx9u6y2U8RDLn8bT/8LcPUt
/eoEW5wf6LxORLfdpXHRWv/aDOU59Dt0avrM3duh6u16YEYkQEOTWK19V+M3nWxx5kAOSscZQ/Zz
CGKMX1oGReIL9mT3IJU8NLBt1m153ktcthPQvjVkybh+lUWDRnPPEloWabBWUzzAD0e3X4HZi7dM
LG+zHH+sOvtFhxQvcnjI2ty/iZGPjg9m0Jn/0ikDB8zMk7elL7enVPbO46L+kViATGzy73ZmYUXk
ab+xB/bL9LFpONfJ3SI5WHDrcUhWG++KXQLM99UBh++TQ3h2REpOGTh+/+7K/BHvADIabMcNUp83
a5hJJQZ9dh25Acviem8YsZDJqNDHtQKJVLz2HuJK2IqZA8QLRiFAExzQg70Sh2apMQiDDQdruTSR
hoIGEBwxnpG/FQYhtIzuz0uxOoetLtRJ5H8BU953x/kzNvxdAZyGSTdMkWfCoxCXoK6zK/8irP1u
BFDORlJpM5d/dm62UM/9B0qV8oPT40stFgfjFL31S54/8MUfvNUhGDmtwrViHTMNfoKsiIrqoN0M
nAugSd+owLbGv73Mz/tcNIgzngqXHYBAyO80dd6sJ8vXb6GO/7n4TJO9IMHGsvyTrLYxcgpyUusc
M3+/5JjrHSFuK07A7AcMYqT/dkjkuNMcgiGt+kpkq999LAg2o1EiTUjJFIDDRUxIv9GJtiF5WrS7
QZEfvO/EyDbinhwCcmYL+2OeINR97XYlotuYsV/x0LWXEhbiWD06NsbztFshuQhtJWJ97QwbsoDh
y9wA0QuTw7gmTTFKW6bZeUlc1R4rarwDiJsuL08LkbhNl/EzNRvJGf5Mgq+fRSv66E0v//Q9CzHN
SRrHrx274hkhgX0x8vneXfU7/oce/m4ckKBkNDuX+kNK7n0na8UgvVTRTm785IwECjj8hutPImWA
xsb/DG+wAodJPCZQIurn+dLarFcrr09C3cK9Bzt4LHQZ1RP3c60qO2DwtkgNd/52qf5iaNVPy2EN
P2a8rNikAtMh/Dlt25++sz795tgN5H4V81pH0t6+if4gBWdCG6JSNDckJt2p+ob9lRQmGPQ2Xezd
JU8CHqnQP113PY6+iqsMUQyb59HIOvlkyeVHNtiLzTT/m+7ypZWmBetqnoZan8DDF2RcSLEDvU7E
mraPmv3rGtWvN5l3i6lFes2cZJQIfw2xJ+hC3fP6zL59t3YlhRKNojZLSwmOzWraB9gCDJeboico
L+7g5NxlPtdC7454xYoD2vc3YyXdYTSdk7nMNyz6rABlGrO/znNv3fvoe0vc3gdXGHEHZ7ZnzcXA
QcUxnZ57n86+yG+74liK+mEw+ebrcfRYhMcfHkD8FFVMetmvbQ8KrIzldRLlqe3A2ntSYEtgWN9Z
/vQttxEF9gYMHca/5ewq4w5wHP5VFZCgQ4t9iGbNycINnO3VayVkjLzorV7YO8plwS+tcTXUkx/m
mJ4hddzsZIriQ+mn4sauD7luBzfPTdAVGfSNVumB7NlevRFFq4Y8krS1LDCM7c7i+EeNtv0UeXY1
QEhK0wu1EZFPz0pIHnqRho6o3Ehs7aXPz7W1Zkk343JRZnf7TTd6RGTxRY3ETRtC0XvQYOq1Z4d6
300P8Ubd2x7CXFCD7lyudxQLfeiOpp+R2N6TQkMemt29OKNsT6uOShUsCrORes9diFMEqOthLqwh
SvW0RrRAsKXcSnRj6KrRqF78zPaPhd2e8rZIIwy7adTOxVeho2I2My2HxbWf1AQtk7bduer7x727
gep83WCyyRX2GPndDgFfUWoXu6xQWvXvc//jNPbDjLMvnkeSqQvq4ixiGtCHFVdrn8hWMsX/HJ3H
duNIFkS/COfAJNyWBK1IUbZkNjiSSoWER8IkzNf3RS9mMTPVLZUEJl7Gi7jh7Ga/vKEwGcwoJl41
5I6owRd+HAAIcAljPbB0OzmKabtANmFn+oND4ECRYXPgYozbsCTJVHl6L7qWDzIZTfIXchPaS8bJ
a7wSieNES+S4tUhH7vzwu+ihSGCivHMUmUw3TpCwK+tQJsW2LON7bo/ZPvaptla89wt7DajU8QEQ
1x276Z7uhunDzmpSWWfZD9TI8lwSvFNbz7EkLSj9V2HpX7Oq5J5Dj+vlPL9kLfUPTknPSB7xG+I1
L9SjFYvz0prXtmf+DOv8QKK9Z053+KaI5pgLotbqpZ0aFhragzRhOePVITvBUdytc4aXRU3SkFrN
ocYa3keOgIAoZWJ1z+5oGgCda4a3pkbZU7N6NNxJHpz82Z80tx+k1B3+iAe70RBFPPXZLv3TCM2P
/d2E83CZd3o2+fs6Vy/ggu8MGUXpDvqA1V+dKag5GuEFteZRl2n9OgBa36V6Wa68Sd/GYNB77Y0p
UZrizh0Ja8x8sBcpD3UeQGexmVJ4vWBxEuKwjPWwDQz+5TLPb0WNwS4uOH4wCU4NaZXAFfN5tqi6
TprX2ShzrF7hJfVxSU7BnlId60LV4IfR4mgVJn8dInE14gxTNx+toCz/cKw++zSkbWZ+lRPt09nS
HCRXErZvjIv8YzmYuyXMEDbT3RTjCPUn597pkl3vp9gWfKePsqXEN8gAFJcBPvyYRwSRtVU+iOrw
A9AX99ewd5hd+ArFPPwxA/ZqYB/zSCTserqH3Adk5kt2moh3+66N1yQGnx4gfOcpTeKtK+HsLLPy
z0FCpqwOLtNKi9Quu8tRek9B1cM8LBRTcVy/uOPQYDwHhN0yy0+hE2y0NYLA/SFfRJwdOlPkp+Ef
RPE1LzriSGtJjyghj5MOEByK7tFOCXoE4fJtrRZlpdqQ56mjVyGF78XWHyKLkJc6sR7UH47ygqkr
tTjdHlF769vkW0x36EgWL6gYbYET2TMP6cwHL0tfLcBQarwLZlzbdt8SQWWUrIR3jofvzgjHy2wF
Devgf4w+LO6dCnZU452Chh/M3BAUGuz8TyvtSxEYSL5rQs5sz7N8geKW3OOf5nNDjneShBIwt+N5
UpUFlIL/2ndQ5xPNBzRR2r7qOoCMRpVOTfKFm2O2MVt61kA47ZOKLClYh3uO2PDUBH6KklKQk2Fm
2ng5Qq5Oa8rK2Ulg7PVfulL6m5bWE6wjV9tb2AMYyQ5AdAbRoAPewRHWxcO/rgmoXsy814AC7E2B
bZYvPvPsudBwgCkZB69bnmNgfqGwmCSL+xTDW8QUUGLk4ALs1uZPgMWpn4wvbeKqDMZWRUQdGW6t
L9hRauPV9tWrCEU31RqmYD8uC4MJOG5O7BW63GUmz9YdUvHHK5aSezUfjGZGB5qQMzDC8T5aLony
sm3j1j66yZ2uOmy29YKTPlHfRgklJxinHwCdf9GkMUU5Yhv0sbldIEaeZ/gf4WI+NMTgU7N+tyzF
kb7slfD/5tSjr9atGmzfiBqOA8Cuy47h6jyUA2dlrOwNrphFp3+LKYbUq+PvwAn5H0hti6HXGwTo
K2dTeWMBHPWNANyUV/f4GrhPsI5MApJ1Cz+0rmW+MTAT7+N42DaL7ZETreLtOMHBMq3k2ZslXfBr
HqcNKMpTFZIOBR1YdeBmbhTIJSs3ky3xfRa/MTfyuuI9Lu7RVql1Vxjo050zet7R7/prHOfuLjWZ
iXPVP3mGYqSYOYNH8QB4iCot+UvN5lsT7t1phFux8X0wUPnf1qyfM9kXSAXFbzZ208aIzXvPzcjr
u2cez0NY2w9D3X31SBxz9ZmziZqmfNfX/b3W+mWlxJMnuDA7PFTJ+J7jDR0GEy3QuwXaPs32OrEq
/5oA7R9V+ryGceqCy7JRkJCrtYfBs9kG1fDuOQR2SqP8mCYLNcMPfmxDRTjpdnOanBPcN4aibjdX
UWku+FlIzVmtcZF2P23h7j9b+luNfMRSeWAb+553xmOOQ9BGhRb1KxD6E6ZI5khaMWaqL1lFR2Oa
1HTGuP6mKKtzb2EC4iJtlAs3LLvGUw5esyhzurmRoZO1rsAoDUKB4U0E5tk1w7/WZOLXX96MdfUx
t2I5ub1/jxx+iAdEAksxA/gFYgSWp0NvDHy5ECKWqcriSHSPsWAo1VE7y6+l9tPAVoKVHHc31l/2
VJ1KP1GHOWkKbtCEFK2Muc21zO16WRi7pYsqq2iPgb+j643iHGlZ0ZSL79DpHv25g0vKfpAPlmqe
EvhXAt5JjXLHI86k5NT4CzF1oWiJiMdmv0xyODKRzVHfbYN2WF1EJz+vixOs+IS8QqcjU/T+tlzI
4yz2OfCDnbcSiAMByyXTFyN2r85gT4BAn518CC+1CJ/VwLxFG8gzLT8XWzP+5ha/em1V0Dpb+4PW
xg3o3X5PTW2HWJ8o7CYTxUPN/FiYqFZ+mEea5pZIlDmVLlYYhcLduBlO56Ze7v2iOfuV8RoLde0D
je2FOA+y46YaanpmRMd5rpBYWo9flWOHj7nMuS55yc5KjPXe+zsk+pKY7Xg3mBMEqBBV7SdEqoog
cyb0suxd4V3Ar3f7psFga07shKxZvleuTcJgsck1zWrfxMvvAIuX5Re93PwHY0dXvJRs0nnVlcPe
dqm3aqW1951U8cTZM/XH6CIhccVVzp7CkYinoIeNnXPvql8kha8WOf/q++mOxeEPVqJ/uQIvWdbh
we1+q3r403lzvpu79glWD8HgpqEJiACsukKbeuBs4qrjchcfxuOg2ru0Z2huEr0lHPZSdTh86DvI
5HhXLKB1ZrY0pBvYg7AlBYMZY9i3LlKTCShc97dbPFwmZTbj+PNYq2G28cBOMd+aL/Q2SDBwybJv
qR05BAZuc5alCLTdD+OkGY3rAtpvAUrkxQfCJrBE/gc5ShRZJpjEXdF9Q3eJYzvf6M9Yck6S0m6u
QTFlm8InVWjWptyXsHZsj2+vt94HyZBKJHgTBtRGV+bZ1kQfEw55j1DMCcPIPcw1oI9JQXMcs0A4
VvLeSNXFWJSxDxqMY0E2RjbmA3IwwbZpxJsXgxriizvmK+k/ffCqPUINGz64AKzOv1NNmlEEabqx
XAzUI96gKu8uxWDX+7EQ576iSo3WEghGJrukjWO0JsUx7DwKmy4xi3O+WoblMibdeWA5eKW0cJMw
mW7NFKCp2QNbcWeywSRg6jq5DswH3G3eukmPUd5lkLOJiYMATFk/LtlJzfYhk+jUNff6bWKIOeoi
RyeMk0by6WLKGUv2fEQ4opxvUXcYxYmLsCZciuIgGp4QGquIJ6EB8mE5jL19KFqaXWWZz4gVvPTS
mMynto4lIvceuhhRQhzxBhwHNXZPTTufAs+AxpJ3BznDwiHfE1ojlrbJuxoyfAu5r4EFpsvM68VL
zVZ+ybFiegaZrbQdyS/gzVltjn4H/SZbkHzk3Lxxwd57ffqqQ7La6CmUDkycq4o2Wna35J/4x7OU
Y24oXckuHRMZ7oAhbAmIFTGnLJ8CvUwE21xfH1L7WU5VcxSZ9VoENkqQBw5qqrxrStcTLDjPoXSu
iHIPN2WvHT7WfADSAbyh1eGAbrNTZyFwapO1OVolxlF+QtiyyNHlGCAW3W5Fnq3ULP0Vu/ORWrK3
TBFfRxxmWovjSz3QszsJonOZfYjbkknDR60Jc1wDE/gfPEzlS1Y5qFFWz6BsH8Ou6A6a0DuY4nen
GPW1c3/KkXGZXHaGAdcv7MeJlSauWf+5Uo468sPYFanYFzWfBcya0761Ejhg/P65iT2ZFp4impMP
czx9ZcXsc/v4sBIeWncZPzFeXGfZgFZdugcahF5FwpaAaNDfwY7RCwiF1S2KQR8CHasCyEG6YRua
UUs5B1GAmWLPvuK1E/OnT6EMvqn+qSssNsS2dDdBYmLSK4tDbMp5KzWqRjWKZBOn2VvG90OjEwAL
8BFPGiUTgyo/BEkJgqfMO3ACKSUV/kXZlwrXxU4uo2A3ti50qwWDM6NeJx+Gsb6VoXF1bbVa/VER
a9wKReLv+KuuaE/r4k1tu2sc8dtzO8czCt1d+gGnDTzxKJRINrEab148hNu4L1mXU7TIRgjaupVt
JisLuAngTGzABEc+DsuuWY55+lVPXcyZyDEW8IcpEJ+wJSXPULRY4goWoKbv/2Z54h8Z1jZFxpnj
BSFGtzA4c23aWIk6jjiODvx6oYdPLN+wN61GoWJjZ0t2JBDrI0i3T9nEPkBSzbhJc8wpPr0UQkz3
HtF5PEyEmMp42qukeOa8XA5ZN5GsGNZeSWmvBqSzN2LSbUtuBXFeZZG0IF0rUzMFYEZig+Pw5RvY
s27M8kAuw01VScP6flh2pp3la9oaHniP641QR9mGYhPCWMCVWdTkMG3+tsEOQNG7yuPXKQt8/MoS
65hTHUdrxj7XOmWkre6c18ZtmDzuTGWhjsCrNxayUdTAdt80x3SF3toepjPLgvfSINtUPteeXkvW
/BXBt9YDKZImkQmJs/FaxB+/ObOlOeSJ5x0w+bK7c8NrlzjH1PCe+1DZyPG8e12NmzZ22PoGMn8K
PfsJyZtATwY+wElrDh58kZhN6yx+kAyAZNJV9xg3HLlNbeuNTAp1mYL52VjDX8OkbebqAdHaMA/z
ADfWwDlDIOtkeFjV2tLaB14XR1bCn+by16xkEBrIuHtflzKIOnM5DCGNokxxj01mQJCpCDg5GUt/
hSQX32YzrV+4SAclV3KVT/DU8ASJOa7PqIIodkDJI28uKYqqPj2TopDCm4EYtWfXCT0uD02xV1MK
qnoZ7k3tfrDUeiLgnW3rUEmyXfxM7OIzC+r+1BKASfPkr54JP/PC3BcWR1cpg5Oe6QTOOmzaNYi9
bZzR9rv8yyvUWRflf6OMEzt8dplV/G0qYFFDBsLF9J4c0P/bRuurjPERS9iN9GhGpo/HtaZyckcF
Jl6VHFOWeolbrmZ+I3kPmKw0PBcqQPYS2/2JjevNAtiMsbRmBUzYi11IdqtGH7aznCFdzDHXMlY3
vWvFzG3ZNw7R5II3SSpI7UXnsZAjrg9x6TBkKUFx79Mi0LtrRLaskvWRUTPcdF5bQecy/iTJTGMx
W9sTGmjUrKlyE5vBZvRBQpvjL9BQuQvwuoypcz956dXJSEACHN0IriaMpVlApMEO8Yk6uyZxufVO
Wbht3fladiCGOSn/Ahj/I7yFWl1Nxs9ql0vVAEmWrsBp4It3A8vIzpf5v8DHIgTcTdFSe0Yd6KCS
WjAhnOSUeE3L3o4HyEGmTDyEVdGgmtGVN6bxgwM5rs3Jd7Pwp//BLS+16wJ+DpxzmAMZNNe9habC
gOPXz9DCOSu6QjdffSEik3gTCfFdk5fPiU2+pBix//rpr913+xlKO6r2uaMefZe1NF3kVf5RChYQ
vXPPKTnusBO/LP34Y6fW3guwMQsHWMHixvdNrZ1jV/LcyKB/b03waQ09ESuRIOewxiijIIEEBJRZ
LJI9bFwDJhmODWOOt9SuPsfTCObXQmcI2g7w5XCzNHJoW0Hsc/P+21EwkETz3JP/2Cylhb2YaxxQ
BkxTxkOIA3fbtjCRs6I6CyAVJSc6I3uNTZn3rZP847zH7d4O1QPA02hwyhfCM9vSNqazr2vYe3LF
V+XWBgw2oTm+Ja1AkOqgRyKR4BRDF4IvWc0qwUHeZP5TExB9qIZHMSJphDlSijVSbFfkOZftjB2Q
BZ2P/lLRGscysN4arOCUykIxJIcHjiqUfDjKtmTnR5IznL37osQ3oDzwt7fBI6geFln8hkgFVhV8
3wylosDMlWtiKTjYNlmLIoFs8Cpox3ASDYZ3IIRqUEqH3w0puYUPwj/kwZrcKcP4wY9778rlZ1Rc
QvGs2lGOK5gWPA8TdnNXhf4/vFm8jkQ17ALxpyP4EsnK/a7zGOu0a+7jlrBJx0Fma/Na5vFzPqlv
12+IqnUbFoivrXsPIhnfeMPHh/D0TeewR3srDfdDcxY1eVQWUls5w5NIS3Xvz7gnTB3fdGXgqSmy
OysD71cED+nS4HoJ5GPGXxYddD5UqxmKeyZUSiflJeR4q6HjqGSQRbpOXpK5prBWvCGh1xQVDvWC
ehDweqydZZs2hPUgCbyW89gfxhB0fqtRxwSqceTG+edELmgrMnQrTdjR91dkqkzJOoOI2Ao8E/ei
J+xDWbDLnvpGRilHSGM4ID06VOrv1DcdAzmrDe861byPxzj97Kee9aY+GVw1h058BPpfj2rI8o8G
QQ5rP52brVijXtKB/aMb65Zbxjdc7o0MifmBd/8cSU4uK/SiXyBuu+4xGcY7XmhCjyrq7BnuoWxI
Xs64CPuaOg4ufVgq0+Vu4XrZL93WRz2ibu5sO+0vuYIXF+/CMOc/jW+v/zCnkwziHNRFeM0He0YQ
drZaxZ+dQ0CXi8i/IaE/xwicB+WS06gtTEd+tzJSFFTVBizEUj77pdefXBhjm+Q9dvkTtAjizg7q
lzglgkfr9Z7l5s1lq+CAzfAaiDi+nf0BH8Fd8NaBcYtELCKJTwMdENaLU0MESo4+/8+GoJyLAQB1
YRC/SIOarQuBjb9zrh7oL0aiTKxbmTcEucacdnR5LZ3ybjRJ1Hatwkyk7quSQQ8M0r7RPVB/fDcq
DU3EkfnS1fLbQFsricjiBL7L7ZdGlADqMBrphuADm8lNksQf5Ux/GXbuS9LIW8w3GmPoMNoJszdt
Lhnvf0msNMJHuQUpp6OSog6c1NmjtxIgXMyxOZCXQnCoDHQnMm5YN3gNb6DOWTQl/XfFW6BfGnoW
zWs3tr8LF/jMG9d2WhXyS/F+wzn7G2YkoojLw08KkZHd+Lt2uvs5NPdYL88arGtY6vclm1IoxLzn
rL3tBbQ69wSV+9mn6Jv+ZVADLYSU6aE1m2vdVPzo2xa9t3zCGwAcRjGqyviQ8xzupmx8IM7zoCQn
ZNtaBgUMLgl6ehOIkPomZmb0LLY5PJcI3rSF01jdy55y+ZEVoHcwxBpC0+k709CtKlAtea29xEPw
mjWTuWvMOd6Rp6C9KDjr1DyJ5Y81D6ciDCQXFWYS00aBXTazha4iCxhCHg5FEPsPjDCPbjqh6Ppc
Subx1AHYm1QLVN+/sy37lhIASOcVve+0L+XcXxuj+kY9frT7uzIsXmPVnuMiZA+P1APJDS/x20hr
d2o4x15N+16xuujt/dLS/MC3gUHz2pbeP4r4mDDJ/6fp+LU0+hoO2F16sSuc5aWCfyFmzGOmBeHB
dXeVnaMDyZ/QmN5iIPOmZfDFXC5qeL7t6mnibJvzR4IfJ9TLsayjpl53NJQGdzK9GkPPFSPGFcNW
y5j3Wbech8J95Sf+mqH5TgaFrQ18ta1TZn88TB1QWjg//OZjojMy4vULrWoR8HL76a1H9YAQyv01
WzBVkodUQTdFBpHFMTx5XRfh3I3KBPxbxcfUnHBvL8RUXKCrrNjXb85sCa0O4VXF/jZZkPxFgsQZ
kHnLguDdm/zPOEyYWtPxtyqqb2sIpihL0pupPibYB5SHbMsuOOZd6WxdG0u0dt99TSOsgiInqI2x
KnEH+iVi2/AW6jZq7ZTFx3H0lv0cj69xWT+k2XTUBG283q3xfzXvpBxxvzrv4KWutZn8kOBcz133
wBqSiZbtALakNmIR6tTTZ7PweTS7q8nmh+eMPzFKdip+8rVep1jZuTDAiEYuOAFmDivL+AwVENjR
hvIw1DV5OdXybvN2adHuTNxUnImnLgBzgQFISuOpzGC74ys/ZyWF9G1uvRnG+PH/D1yzqMaPhcU1
h74hMvYE9npctDh4bGQosoIs9V9bmqUqAnG+eUyHfws0liSrn4UqYO5tspHU5iRh7Qof2W3kCBjI
UHMSR8a4XFrZo82QJXZkdso0W7/1Nz2W6Wc+yVfNBWvT9ASQhnvZ/9hQk4jf0F+Y1X8soY9mQAZB
YBExWZJGw2gDMFPN2S6rp6HOqGb2j4ket87k8O5Wz4JrPDfywN6XpvkdY6rChetQ6jn1e5ct5lU5
0wXHEh5h5Y4I0OVjXcPiJk2KiUEYOyAkrNLJ8DS4tJSaH+KhJO5aJFfZj/s5BALThMarkbEw9YVg
VYXPNaOdcZ5PS9vcBOBJprhh7wmcE/8rHGNffpgi3knp3LsxVjJ0vSu7nu8h5AMw1u8d26ZyGHwo
QGEGt94CblDML6y0sqD7k7galL6f/AnWRVDrwMGkiQ7D4IOfegcCidNGO/NOxgNZg//pcgJL6HRS
ifeYyTmnFW/ruOFv0vGBqVWbboNA/BgtjAM0gtecq8u2Y9eaA2t0hqu0Ayo1WtzfjpPde92+bcnK
TH783ICTQUPmAiXjv3SNYQK/41ZMz4q9bdV0ZP10VSWUu1Q+jkVbREY1vVUvnUevOFeFboBo0XTm
HUc2TOW6hP1HmQRrmfzLKKrHyvPU0c+e/Lp6HE2KFZaDm4mrmILvMQBnNwkC/uKTPl6kwJkn2nXw
C/LAVlP1Ulg0eVotsJacSgBTqqjprVfllqxhG8gTdOWcXYPNp6zA+OIbxr9jvTTKGu88j6U+JMU5
ckqGNj7eGBPq1Dk79JaisuoPPTSnAKcvRFjqZdj0hCcbPsFiL6BNwCJvLM1gVZrin93z44HYaV0w
hG6qcL5rZ9wxUJK8TeY6R3hFF9sZv7BfMW/K9reZX8IpQ81HzMJc0f/z8gRMdq1ZQT/3qDpbacru
DpuIqey/rjGd8GizE5w6hYWt+VUYJFc3LLXO3B4K7uQ+3wcGeYtFSbkW3qHJB/9LzfKKPV8d08V6
sbsp2WtSmXZ741jGWS+ZFttvyTY96nid7XrU7y3JvE+q6Ge4FedQJOFRBwynZFhjPeltMcQXz4GR
MAQcF9zLoUfIQ1HAXqb5KeM4xJdVxP+k4JHAcriZJzTNZGQ/FudI1F57ztvWBcIEPGa2jee5b++1
q4wDL/PHbE530ndvhmr1zjKMz0UXd9B8310GbdKVyue67l/hyK4tVFD0moMIxuvouKSRyu4uHodL
GOCY7NqODARR0k3BOn0ZzT1dBcwUhf09y4QXB8YnrBv0jDNZbKtqmE5+5VxrRd8Pm9Ujv4Hc5Koo
rOzcs1bHNYPnzgK/GPSpHS3p0ff0gROz2Ci/JcgInCk1439+U/Ybm2XawTK4O7WzdXRNH3BLZxDY
FkhYQvnevbnchQOWdzmnkeNAjOCp4mvgaWJCMoly4htj/v2oMuu3cezirnRGemZktnVQ8ze1R/Sa
Xdl5No3lwNRH+YrZELnG1iP8FvNzJlD/QCJhy2bhYC2XiXcGhUsDidttS339FRskhiI2XsAQkDR4
z1DYsu2C3qNBvTqrgBaF0Ot5wt3xS5r2S9+Ti3LaYjXFr2zKm0MW/ezbDPymO7KSCcaFzF7/YI7T
hCzjdxEE/H/dPO3rhLuhU4sTi66b9u1nHnwLmLBFQrosn+GCfNeWeYAMgbBU+tNu4EW66bIgPRIN
ZT/Q30PjYRg1YdyR4roFxs00Y/igs3UZluTb6Yr7rhkzbGM0V7LY3s45qw3QpT8Cx4QwjkNHwREZ
F6Tl7KEfeLyWVnbb1A3vUpNLfzOudV6e+OeY06uXsp/neoJluj0ZBHQ3XlGbhyaQd3ouTsQitp1t
dPdTrPctKjCDKLW+A6dDUmDWqZhO606h1laxQBUgmCym+g3KqD50VE6xz2K1mBgYDNomiJyqvZEW
eOkCg5lkZJ2aCdntavlAnJLdgInP33A0v/UGaC+PNH6wDR1eOJCE+z6Y7r2/3DQJO3o8VBYN8sn2
V3AU6jezi94JFoR00lhwC+Bbu4O6xUW58EKbToRFapyChrFd7nIDqSDOx23WAz/oC3dmx2v8YCqn
yc37lCBsdmK1CHoCh3rJ2iB1++IUQP2jfYKV6AwLcmsUzdMA2QsOCE1sWVfx53mHEzFj0NGe/5Y5
YD+qqRN7Hcsb2smzq3xnOx9MFbymmOS2GkwlbZwKWzOxBWYDHD6j8iMzLODfALyPlYPFAQ9EG3bg
ywkkNNNInMsr5B4IIC0aK6TVMDgagRWHpZXtTIsMcFHfF92I+9b3P1HUbbKgOXOP6CvEZ1ZEbh2A
JYKoM7oXpxvkMcO3tpHYaOVMJI4OrJyounrybAB1FD5aGUGrpvIvTWOR3gnRDEI2GWNePtoBqbba
1V81rtk1i3Q3j8tr0NuPw6JgZMT7vgu6AyV6/2ad3MZZc2AP76zRH62xB93m9tt4dqpDYNNwC90Y
Aj6f3TDJzhr/00iYNpbtUz2GbzhpYTJqKbbNlp2djzAMlQZ2BaacWv8lS4AwxvbeC+nIwyQleA6M
LUNdzr8uDPfsaekCI248e3A7ySyIAK6nz1I/fBIKS77kpMUo7rJkXYx/dqC+HJ+BOo1bzJfO0bK7
V807KtKiv2kZI6Ih/o/dSKC3tUimJb8kxnEapV+9A6+FdyO8n6R/Ycz/y0br4KrsPHXjg6KtC0pZ
/sOGjp+G+PWL8lb2vmITtHzhLUz2Brd0wGZZmkYhRNFHN2Zz1ybHIpj+ulYyHoQp36yUn640/piN
gs/thttFwx9rIZ5tHGXovRdWXBRJ/G5WB6dy05/O7B8rw6GdmOh77yH14Ljy8Yr6BEvqkDi8Z39q
I75rO56uhJ0nFjznfSCqlxTwNZ0c14xib7hJkYtw1k7P+IIg6h5Cbtqs/7qFXw0vvI41ezOHvHUw
5rNvOf/jzvfHWCPUyvhY8umJI4dKtJhVzeyQ15zQcGy+eIEtxktiJpNA/Xqe8cWrE7Kp/dMu7rjv
LcGnwpYH7KbvFQJCaWHJqowBVgZnnHLhk7rDq+gX+CGsOePkw4q7Fy24svmcDASjsXanxW+nCpD1
/KDaHDAYN/7XFhJMHKSfrzV0803o47TDmvDRpt4AnyHd9eUq+kxAoBKvPDXiQTV8uNopOFSAUhGI
erTRjOOATCDrmBczVXdu2PvREDI2qDLZe06ZbP0g/hINjwydUf88Fvf8Wsozc7ETwm21R250BF64
zvBu55F4gJzQotUL/LNgpoaKm4SRT9vSWU5JgINVlyOl96C+5vUWpNDhfLf59PyRyjs/5oSI44Ne
iB1jeGTm5eUC/RldY1mw2Et5X2V+GaGxwFa0aDGcRP5OIRO/mZl1cDNMt95kD+8GvB/pkH61YtZN
M++RDfnXf5ag2sVNCYmTD9jKQ+vPz14yHeSAuWBeAjZTj5JL6J6eNwwUIvuyTRZGS5N+LCtTD+WP
hxQGQZnmF9cfUNb5qFQ4GctAn1hUPbcjRXpC1w+Zr3B/1vehg4mW5ReJafNvzBk2WqBuFi/HvBtQ
1kU17yXvGp7b9DgA7TmXP0RIPpyBGGzmrysCdoIgGJd4zxHopfeUg5xaGxEXMR4xtdbvK9edRf+G
I+HFB0fN8IBAlzBC5DFrDt14q2si3OOru3HxO6jSeygKgAYxT9m4xKDSBWE9jbfv/wtvQK83y14k
JwOV0B6+y0meVNND6WzCY+uN0w5+4gpSRMhhg8KvWldbqrJ+hsKGmoVCADrM/si1I3B8fKa5teyD
jhSV6j/qtP0J1zeQdBYHcOxyp4rPgh0VHV28G32U4R1OqBtB28kZIpy7QD4U7TK2+Js4Ft6MoLiP
kzsqZyipWhY28nZ3yGDnW/xbWIu4JwuVcw9Q/ddJT22BP8POkcJN24VL0o9nq3+aeTjR3Phms43P
Z5rrul+iNC3cTGT3gF39zltgcA+2ReKB2TIlQoHCbX/XXLz40Aw9+k2ZXLqK9uCic0l4lCWwPAP7
sF9Oj40DW6QQAoBLz7iVkPxVDEWwf4G2rgtZ7JOSs2QLsCUjJMYvDf+tk/G7M/wRm1d6mULp7cfp
x3QIvBvZKn86DIahZ7BXdzmLZlG8Ns740S4TDulg3gZyxEY10Ute4DXBA8joSDAQ9l1KS8bkYlnq
+kuVp8lutqs3IuORh7VmO7zheX+rIIDA/5tkNCTt3eyxrIH8Bf5QDeC4WTrzrLNrVz5ZAWiZpGQK
zAugPQ6LD9dGrzcnroVmDAk7CNHchwz6b+6LY93OO/yrxXae7DLitOJLtxhza2JEvWiOLaINoykP
FcyysU135dg8uVBwrDx5kLL+ylTO3NY2PxCyFhG6O9fM/hChXi6EzaLC5gZCpzAcFeoa5gxLy+D2
ztY0UNtFTcVnk7y39G3eJvzltmc8da3+S0582bPr66Ne3NNeXUbjnHyhifxxw7+LhrU6xpjjElNo
Kk/IHkyx8eCbLOcsBinH6V9Ns30aXcl9b82S2bH+WA8NUUIJnKX/XGTZzUvKH0OafxfAixsnZ6HF
Oqn32anHgz2gxb1ZGqGsABMcp+OrTRA/mtR8VIX6W4Ay21VO/eS3xecQpC6iaQ6zkK6tKHer925y
PIBl3beLqIuDLuH9yKTloh4E1Zvlyy4KPDJMGqv3PL9SIDYxQuUnOX1ZnMNppR/J/b1jDTzHqybf
2vVXXPKRaIX3R7sTrycjoCCTG8l/7J3ZcuNImqVfJS2vB9lY3OHAWFddcKdIat9vYJIiAjsc+/b0
8yEyqzqzZqas537K0soiQhIlkSDc/fznfCeR6ipsXuzFET7pUYGjRGdaxmyMPts1cJLknGLpNufi
pfChN7Il+czt6iopGOraAUMrj9fIND17zVuR7lkuU5p6czO5TmltQflEbOnJLUkNyp5T9jDHBVZx
kC7Cie8dHxmusbKPMZquxyZPVnTOcXad1RLcSrdBS0rVSbExVS73RB02O5G43ygqKvYRkThK5w+T
B+V1akiKoPOT/XiMHeiLvf4SOVwwbZHIqPCBqc7cUAEB6aLoHySsEeaQ3n0wtK8Nyj0YHIUxcC3L
WHHo4ErE8B+vq9bMt9jUg7H1V0imP0pKPNOiL6kj4Z3Nxrpd9Uy04ZQ7PFvxV8GuEKu85tHr+tAo
4KkME82k+LAbmid6+j1i41uTQdVBIdlaLqM4XfZECDUUIUXcshmGLwlF7+dfhkjiE62Bwo2FRDel
FyAU5a3AvQKMGR9oXJ61w5E/nVjNgrl/oYxx6/YWGdeqwuXLj5YCWt+zH2dYn+3LAm+/4XifWLo2
SYPE5CiOIwhOI7wAIkpMCjl2MINy5k86K9f4tKBy+PVzDSbZbprvc8t0f/lBRUkSLUzLd8kWYTML
7rNGEWx97Vzqhuk9Ln3DM5G0STFbCs5jiraX4duHEIc7ffmBTeEdNDh+4g8WX52Wtykj+sy+ioL2
eVq+c2hV+daWhtqofgOFYNXb84Mm0gO9jrkoF8VVDlprIiK+rWLrPuIMQSD5KB34ZiRmffI/zt6R
tPiE5XeXk+PKHfgZEkUCS5anbCJbqIaNNbIqswvHVeJna7MUzwP2eCTC4carmZvU1+0YvpPxhBAn
nK+efpS5AN8U5BJXy9i9AILZwhRjwUXEM4LG2dtUSgb1QlVkNG2GnCuNqsQ7KoivBnZwQtkimTqA
iSyMkHEGw2PWrgFJF7trszaXiEPgFTcU0KD10ueQpbRL9kvxTkwSdIe1f6VmjrbsiwwWH3munLVt
ipIBPk7uINQMKhNUWgaJzs4I7R++Mx3QmyAIdJHYMbMklw0/x2eQKIHeIidYkHzJIzQifkYXis9V
vx8K63F2evxN7fggtbvpgszZ+7Wfs/rCbRsB64UFSVG3hJwi0yuzGLO1ZEMruKNvYsTMvT/fuIak
N5wjO0hyQKPEB1YjjT4gUniV/ZjNsBDFC2rEdA0qaFzV83uth3JHdLJGs10U5OWVyrMXf8DcH7TL
hJKsDlm7UawJSf2AvcvJOHG29chsR+s3x9PHwKREmPVkE7b8dCGFE2hm+AZCyCpwV5HjQRvhhOT0
iZVz71tXNNzB46CACDZ84qxns96YEO1WbUzC1eY2AJXmzRFBv+7RnWXHc2+p9kV7mQnEm61LbSME
2PNnKfObKZmrjdk5EKIZdxrVxE16/IFX6TMqKmTvMaIOAoGqrfhJfcrHKDqiCmktCMqNY3isKnGf
JvTTomVSxkWSC5eGJPUd0V1VF/MHOBq5swbKUcTwvTSH8hDiItLmDHdGVEdEpoJrnZBogakIT1H9
2TDHWlmzX+y4p/cGvjonbC94hiASMWlj5hxP9I9mQ3viDxdUKlxokK9Ze67LclunpP8j0QlgFiza
gEix+eQhG7ZT5SGICU3CIKhyg/HaYjbKLF5t1PsYw+7KXwYS1BM9OsWPtisk02raiSKq/PACQgYf
t8Qs552qfaau4KmgJLnrbpzJVPBOWlNzNWxjh6OKzyrGCqX2VfA0oIw6HYiQ+MnpvIZBrHiwMXs5
fbTtCgw9qLIvWVU8cC7BDcuzQLfUOKmFdbH7mVtLqDqZShgHxBrwyXbWOY7wR8uRe3kp2Q+7qO7s
tXbjHHJl+uo2t6wtrbzIbcTu14aNhGtaT3Nu7hI3Lw+540Cz6uWqLelcZ047rcL2RNUuXr/4pYs5
WczB98Ju2D+0a4e83xnx5cVdUP4WuZzV3OovFNJP3S8OUhvcNRWBOVmAHQbuLsMDHi95t35kYM9x
nIRTs5oyJlzMJ7yB92fIcQCrPS3cYArI/TAftJao1ZwaSFVJfJMlMJVtEsprxemB49pQwGBvrPtq
sL/lgnegl0904Mxxdeu4mTqYM4EwtyRBbjWyPXm+U90Skbs3EpKzrmZeVSQBE1oKHLoK4nk+cdOZ
uOO4E0Nlot1PSOnDpk97b9+FPmC6IP6g/uq57r3uMZwZV7SefWMHun9suzTl7YWDFwfjkZNg/8Jk
79S1RovS5cYPCRZdO5t6nssB7tvsMUmoAUZWtr0nnTy+U2FbbrMGiYQS3rdgqU4bVCeOEmgAFy00
WGKOp9RNmhs5NYiN/RKwmAEpXJlu8m7NXfKtTsxrn+6ol2Kav/kjE6WtlJzGFP6Gp9DtF9Grvfe9
EVxiFsNELfuy3jpGKzdFAMiV2i7nilhCeT8zTlCKSa/lRZ9B2rPZAttwzy/2sXTY+rYZHJlLMZJK
KLFldJqcNe7fczRNb7qfaT6oWu84FYnvXhnOyVvKEn/+nyXC1+ZnhR1xXKyubhteYhta2TCxIY/m
kJmJLySQOmWgZJrdzJjt1Rq8hiQM0IMgR9bBkY5gY9HLGZTMNpNYbyOZ53uvH773qAkHY3bCi2WA
FakFMeKsAke8/FNqG8YexOVDRRnxqR7z9FRIBGosohnvxLvAqw+BNZPj6MReWNRGSa2vgoqKqsmF
u2UIWI22SYWhqgxxxw1Q3tnK9tdhHNs7alhTAPF5vRXu1F9nhd9fJ8A3AbkF7O2HpUgwcpYdx8+X
hh1GuedSUrsO9/5RWFTeVo0bOmiPsIGDTAenEm4LITzO+tNSjlqEEPAKvm5HW2N5HUygnGfyJutU
tcunZDizXeboREPjDf1I8WfhMioXcFJ/f9JnW0ynnx4ZR6n02qcIRE7RdChb4/CzCbQuaN1O7Z6c
tUo4ZvrRZZAu6PflT0LMwNPStiBVN4GftqAi0aPxnEZRu6kcMzxZg7ssSBngXWVTB6BictU0ox6s
bEEsLIXFztLjyUvjnCNegL2EyYNmLxUrdPrKwpQcR9eY70y4kIdYGDiFEDdDy+OAWmPInaAhMt9J
isdJ+uFjfl8tC1pjU5dFVKp7mSWhNUUtvdu9WOFYOZwhd9bSmRryVzIZXImhHaWnpsEcuRRshvDM
NnmdiKMJSBWOBkbxlo3XldPmGFWMJqxuRTo9t6IIrtrfr918yaYsD5WS6DuUvngI3XS8iJgGOne5
crGtJOdJJsZ1NtbPWKOn2yRv4ovyUqYTzhR/DkxYVnGJbwcToD70cVOfCih2JA143KkHGZsTKxnY
pgKKdsBqIP2x8Uii3e/vfegoIO0tfEgowwm3NZOxadhffv8RoToF25+1kZYdlqsEs8Au1BiBQPp/
yzN7eplgR5jlSP7Wxw/TkBe5/LwQa1ljDhJWfuDd3OPyHJMjcyjEJHcG6yI6opG6+GYkLXd5MxKP
//WnIkwxrSzPGm8ImsrCBXxi6/YwNNU3FTnuNqeeaW3xW/pECM6stQVtpHW1nglAHqI69K6k9cUQ
Y7xMTpmfcvBYjpbNTWTbDz9fIyA3S+oa5YHWCn2eTVM+pi4Gtqi03nql201mcoyMsQCK9sQVoQln
quCYPCV9LbY0SPB6iYTCc0yEK9ss5OPYUvMnIM1iWg+QolpwU1Fur11S0TeULSCKQF71nOqqhnZ6
k3fsPjy/uiOkcs9G3b3VrmqfKo6gUV5uZqtm3iyZ0MFRrc/SM7Mz5VDgi6Yd1mTAn+NUPbi0mVZG
+Rn7/vRama7JqGWg7UJ127gJEfqzMT1Jp0KAEU1yp/zq2u59f2uZgb5D/yQbQC3tJmyWZ8OfyUWa
IThvTrtrzFHDhRypQeaBnmIyytF9PXh3dU9XV9kM95AB3SNHdsxZ6VC+5OOPIJq3AlbJSPbiIQx8
+eAKjwOLTN6BX5nrxOAIHLbVtWcRvxcC5pNoz5BejZuCe+ZSOsVMP7GB3girOAdlgKEWosY1rFDz
NiQ4zcZ/dlZgs/pgR/XQNXIHJxKrUiWA9q+hcKLjWBNWKl2yin1Id5NLnpvzKBw8U4XTO4kStrZR
vdceLLi+Vlt7qvOvIYNqC/LKujhWQaPMWL0Q9QMAmcAYDCX2/ARJ9gHEBxUARp58Y3awn8boqm5L
96nCXbtuoW3dDml3t7hTt2k/lFCeiOsrrWnUzOHX/HxbDHYan4NpNs+DYY6Ma6gJBNbPRdML/z7e
GGSPQLJ76TVaFfWStYzPMsrobfQgDtYTjYSZIzh9DOqkBXto8vf5VYvYcuVMmGmiRxOZDCSyW6/n
aqiOSqp6X5QQb2UhNDdK3GUgpffMCuVhTj1vK0OKmQiQXTqLw00SWdzmCQ8mXgIpuoeomNsjRbAI
AgOgv6job0acjSBUscrESYE4L3x6WbmpY140rh2CPdJJ13CzLymF3IeMGhCMRRqIhnnuuV/s23Yw
4XnON46pB96G+DZjhqVbPMy8mQZIAMM4g1Dx1bqqKeJtaCTejjb5LZe0WWLUtyoFKe9hwQVBDKmh
7Q4Rvnawivc1eAl4K8NmAKJxxsPlH1LWUTrmKC3Bq077ZUzegxU1hiY6nD0opQDDs3STM8ISWU0Z
jp2jiUBcRcKJaLIt1cGmgVSPNZva3OMo1AdPnZdvvSBYVqfg06jzeUFpIZZ1zXau5H3t+OHedn25
8kt7r4pGHdrMfCts8cw+ImfrWnrr2cMg6NuQeh3eGiRTAMj26SHnYiyS0LrEI40uE259hmkehk7z
xL1Ncy7DXlQY8UfOCiUbfFGexba+b/K9y0W5TbrW2utM44+J35iDxStu6mSUCFxCnn7ocuM9Xu5/
U+Pc9tzEEVarmyl1L9HEQN+MzHnj9Oazg1q1xp2+eL9UCmnxjPN4fObHYSqIW0fTfDHB7qRdSdyq
YoK24F5xqmECI3jQEeLHEo5BKcIwSKpH7MgcbMJIpMeMW25B8kblxg9twC20ZAUEZMjarQYDMLY4
QZ04o7ekD6/GPn4r2ahjjoZoQJjhaSw13PmZwsB0/jFauaKukm/L6rSDZxFsMO1eTJso2YL4oD4s
OsbmQKZw3mk1cGxn7LQ2xcgIr1KLIrMWQVKffHqfR5tgo2dW95XjXNjwat419bcauV5lElUNJ1Lp
GkSp+TQpI49m61wdZ8vD3lq9Ch3ctNbwLRgIkTaN++5zcEs9eeIVbfeBSA/W6GD/VtMzICwqQ9Ph
xij66hi3lFf2y7SyzS30WhzBNUJwK2nbSHrSB2DLI077zZPVam8Lt1lT/8q2y7XKs+d50b6XJnWq
jEfgxuCFdRhQNE6KylnmGw70VEssD9pW4/PoGBySM0vwFNSa2jlKyOncrIVzmIuSxIxO9k7WfmtB
ZK3D8D53x/Y8xqLcMMY5C13QADEwMDLcU59C6+7nmzzH4l9b01XJ2HXvp83zZNtXP3+QdIYzQz3D
6o6Ni3kJCivfCEnJI22g3CZWcUa4H0mWHvCmv1Mpz7Lh1ZAo8QTkVX9HGD/bEM++oqbo2QIGsXJ6
cOekSClRnMyHxJneGi7iTbvkVlSCkdFDEMNimL5VHXujpUZFpgK3f3Q3aXN4cxMML8VXIlEB+xTi
lpoJKrvmMTX6ZxrEnt2J9TK+eACwAYGXcLkmetq4Ey+r7yuTAHThxbM9x4C+zeLUVslXo6CMTdZO
DMQ1hOE/d3SUHUpuapjnGYVUGDaiLrpL5u5T1IhatPllG1LCb4VUhMRy69adzCfXwIbKQQrFR2fv
mB3dLfWAsu6OBbuDVaURhLSNdhWAcPOkxADtIarDcwTaliDeJst0+GAE9VdDkiSc5AeN8xBTmp/P
nyctnNlxtfMdkmcNv2taVghSCvwXc5efbzJdV3fMUOB4zDnNEvw8fmQeiwJfs8ynK7TY4D5EO2rd
+HspOEP4ffhYwsqhupwziNAmZj+KXn/95T/+/p9f4/8Mv+tbTTRGF78UXX6r46Jt/var4/z6S/n7
Px+//e1XeIDQ0BSpNk/xP99XNh//+riHeMhnW/8jBGNqdW3S7scByoFpJc1dgza8MhZSHpG0oNTn
aR7Y5Grbmg4susxaqT4F23OnjYEsZhrTSCr8+UNZDJUy4qtTEYCSX7ZXGELqM7x8qP3c9rddn7tU
LtjXU7RUqvl2caTrpNskLNkMRzL1TYgbWlLRM9nLRm5m7n7+uv/xl9+3+fn7f+lyquEJtv/y178/
6pz//nP5mn9+zl+/4u+X+Kum7OpH+28/a/9dX3/k35t//aS/PDLf/Y+fbvPRfvzlL9uipUXqrvte
T/ffmy5r//G6LZ/53/3gL99/PgpOi+9/+/VLd0W7PFoY6+LXPz60vM6WI/90XSyP/8cHl1/gb78S
XIqbNv9ofjk22Ufx7X/70u8fTcujmPI3ZZFRc4VpOeh6/q+/DN//8RHp2J6rBLtTYbpcRgWXQvS3
Xw3L/E1YNk4yZXum5zmKr2p094+PSSxmtu8L6pql53u//uNJ+OPi/f3V+z9fzPbyUH+6mj3XtV2T
Lbvl+ibte6a9fPxPVzMzfOaZqY1PSjlfqi23DfdNm2y6XXBKMtCIbpo+xM2RXYyqu6PT77KIX03z
EWp18H54dsEWsMCiMu250exxKG0iu9rgFKNBqvqRAYBvgAJ1/Qd5Am4n5vxBAxGEwmhjDOO+MD5H
fRyH78AB1jkgSk7jmxqYsMC3mar1mH5ojPyVd2tSUyfCy0wIJanR2RUDdPHF1GalzG8G0LRMyOvI
0ps6p1OOVSwhLzfnRLOuB+ZzyXzq3epUH502/hHN5lK7eFhaHMqpPHh+Cv21vKa3HbbynbnvKT4O
b/34ySye2TevMvMlS28IFKTpkZus+eYX85MKsoMb+acBiVE1jz58kR7iejTKTcI6YMzDDb4M0gP9
0U3oJOVub6t7bF1ERftjXOpLh/BH9FTk2wZyneF+VNMlnB6FMo5CI54CA9XeoarGfQg2eSb+mHzI
veGad71AN0znXQ4eyAN34wxgqIcXs3stvWnv5OVlCMlINvVaOm9N5kPbaTd1H2/mCtxWfwyMQ8yZ
n0zCuoSjZYiCBEK+VqbHS4irmj9D+4pb3KHsULqRRs81Rd4YbKpn1y/3tM1u6Ko8B5n7QuydpATu
yob4yYA5c+w/HCPc5428TuX4ULbp1g7rJ1CXnJBwhtM+OmXjVRO3N4WjVlg4P4bEeZiL+Jrt9Btq
E4l38NqfjhlfUwrwPfTsrwatcFVO1W3J8DchAUlY0es4h4FOZYmOyRowRwT7CoqIMNYL8/ZjPP6w
LTbz7DuJPQZN+i3BHY/7h2gLeGGAa3O7YMHznWYZS/ClD9VlMdBGvg+85TiHaML08cAU3gC4urJw
j882PzRTmo7CCnM3pR998aOqGDm1el84b07JPZ0aVjslIhWzPcCj18Z7C/6Q5z6YGZHkfrc0GkbR
cMfUjCjUc5/Ks51Gjzg+uFwUsQ7ZX54x0nN02Vq34ZTcJNm6F/mbktmn6TWXg2jyRwVDgpOO9UCo
UlKwbZJrwTcTWhlLNxGadJBfTUTGPwxpath3hrgmYTryXOCTj7HxuaiR2G1Q1htgSYjKMD31Y2+b
2/+/iPx3FhHb9v7dIvJIaXPKMvLxl5Xn5xf9vnwo+ZsliZhblvf7GsGa9Pvy4arfHARUy7Vtx0LK
cax/Lh/C+s0Uti3Yndg0wnM0/efq4bi/uciUknWFdm02Mu7/y+LB4/xp6TBsSyjhOVLwrf+8ZBhh
HOVZOLl7p3A+EGs3YZ5fhdZ4ZejgK63F25+ekz/WrD9vuGz3//J9zL9+H7BbTiLlCKuHSNdtKEzj
pFpvenIt2YdnwxbuKzxOGqPLfo7Sc2+Arh+i7M0nXL02dYdHbiTLXzGh20WQUPv1FEjriU1SuLcc
MT6Seqh2g6wheZRVd12irV8oA4LPnEL/5XXBOga40F//+1+Ix1r2iP+1h/znU+f8y2pbR7lXebzc
e8sKv4vSM5tT2DYG2MyanV2V4TbYWLrWJEKn2bmqVF6+wNx2N64jFV7RNkTooCj7BS2iQPwTcZJ8
5bDnSiwTScr5JarJpsVqLPprDsICF7GBWoVthwMsRcaJZ58ZdkTXMNn8kvmt8pvDqK22Q5ZOi12e
K9JBTAqjmwG8GNBcOzZvE7ul77jKMgacbKYEm20QUrHLa9Fy5AXT5VKv7Ek0Ntj62Y1B4VLPpKcJ
De5P3vQOpgtZoglHqo1mBmcJOPCmutiaXT1nhtlnkGWJ0+hhV9m15Tw+tPUQP0+OIsSFuEImJLLk
M05ATgF26yUoBSrrnqdWDA/sh8NxHQHsjuG6Toi9fp+p90hq6064wNALSyAdNHajHi1k8YtPXdsZ
so2r9p6q4FXi6wYRM1Mv7Ue1wKiBlpCQdw2JavoJzhynr9mgZ0FFUTjh0+QSuJJmmmKm78C2w2vd
+Plltg22D0GKFARRwj5JXTNfg260yzDk3kzZwJAxgky7j0cf+z4egYXo2RrzTZK3U3LlaEe+ZTmR
s9bpA+pwcJHR/x0ePYs0RFEa+hKGsOdbEWc/XCqBqw08DTJz+C6/BsmvzjlrngiOa5oyijRktSoq
QrHKNJJ3glLep8EVeOfhtdq5hqtv3MLTN5FgnrKG84jZea7FcGoSq76UuloAQSRW1rkZinMy8CeD
9hL2f6Z4p/cHngvhjOrLLuPxzuWJZcZqNPLK1ctohcnBW9+26aPT1NZuDhKSNtkob7RssdJD2ug3
M9HMV0vSopRPhnuWoE2+5E93QkD0B3tEwiSrxhzfdslEow9pS5wl6XAcywmNh3Qv1HPbf9VBkp+8
2rR3LI0UmyzKsXbd9tyiOZwbzH4XchPksuyYdugVA3Xv3kos90TfFm4BBnVno88lqAdJuNik7f22
pHj6q8bneZ+HnFvPVpNMJUJe7LGT7KIlgRF54s6aAenC8mpC76HuO2CkmPNba+3S7/GF8ak9GbKU
Z1Pgu/fQwmF9jgFDRcv9zMKajoEE9o/dmMPW4x+xvtgyglGO++vdwc58E6PNvJk0rUWbIKrKrzoe
EZizPKsf+kqER9tKOWM3inoBewrCm4453xo6Ok9eRXUUEm5xW+Y+j2mZjru2vBS3C3XWjMPHRBHh
Nbzim991063BWfegBANnPYf6SVMqcbALr35tZYxr0IIozS0+v5F+xzixJjYEf8XFRugYEH+YHPAG
yko42T4WmxNNdoxgjTbZ5Q7s6CpJnf3o6+RSQiV8t/PavWuHJeQ2AYs8M2SjkRse8LfJrEYilWP3
HDLS/xYEYtgFidU9j146vodWnLz3U1keeWcYXD46OJquZz2An2FSaFRQdVcufLlNVZkoaGRt0k3S
VuAGyhq7TlX0pGwwDL/quHXgxU7t1sTRD76rLPY43fzXHpGSupuwSyiYgfV/YAY+bi1L9wwo+o5b
ASzKFGbg1Dz7wDfZdQVBuS5KfwYTklOgogapD7XiapsV8aNVwe2OPGSb7WUJjSsO4haCTZ7Hj2Bx
CrUttcVm0FLlfDYGMoYktKbRp6LPtZYCsBFFvM2r5GKojj05vlb321jH7b6D4k3IX9HZsBrzOb4P
A2H+GApRH4wByZcKnGodT6I4m47h4dTMgc0nlfI3sGQVVeyGzrZO2wyPPrbBj6jLnZvS8PwjBn8M
pIWpH4eAGIKG+PtIDpQppYpp/YoC72syEvE9KxJzr/C5bAv8PldTX2N/h6yCnduEKyc6vZ+qYvwC
bW7ep8XEdTLbIas5adtX11UxJXFxfBUw8qES2OGGS0IIn7QcK+uUC6tFBIRd4JqMIP2GxjYNwndf
AzE+BnlSv6dx3HExj0lxcFA2eSmqojUPRV+naJbAZ9ZDY/qf8eg6Hypw6ocGbshrXwzOIZ+qKdkU
kF2HHfsvcY4oLv2R9jkQ6cyVOAWAVQRFiSmFG8y8mqmmerPDoaM51ZWPflOxUvbcZlcdnvwjdrbI
BOgjyZQpoSjEKGkBMZoxuYuUavZRaXo38J8XPIJqr+RgYSGuhQhwyyYWAMi5mLZYV+cfLBucF+LZ
ICSkLM0SSgMAlZayIG0Y91cWbACAckINzNPNRUEH97YrXHOBIs39tdaag6fOI7JahkuExxawMaF2
HDOXa01VJvpqKaT1QphSr9OkzF+Guqf7XZKhMcHfUXyMA8mbRYt1qEjGt6TmfkfOJzKyvR5AQ6wt
J3Kpm4Kn9pzZzniq7axB0/fUuGMOPSCG6ugKdYByAOmOZycBuaN9mnDhwYefY+NitlxkQmcMpmMg
YDKNA0B6AL/ed7scgsuQimHv4v89R7NsPvIEOcLww+aTDL5xGDjYnRPD0JDVSPHeE/NN7sn+Ibbr
XBIFwOCydppYXtRcwMHvkKOjuCy+Zpkl1IcZPUYg+LtnxwEMmTTS4xuaOJtlwa/otBLLHMQnSpdV
x3NlV19tEkyvjgzE5+TAJ0naPr5uagaHJbmrezdEQccpbTeUGhZ6azQl/GSeknOrU5gXpRbxLp4m
EJJkU+4dTVVUV7bn2uqHLVszfx/6o3Vwh664TkTX3eK11JxVu+ro6tm/Fy4R0lj39WvR01TXqLq/
IgtuHv1RqKs4c/Vtm5busys9wDuhF0SHoI6WKVtoM2ymAAUHirKsrxTL3XvvyXmPOQb+nj2CFggr
51AOIUaxvK7bM1zZeF9mPWgU2CWRsxqszL9226B770RjrvtuYigf13Cv3bJCcQxIOiIi+dB3fEjG
nChz4hOVNwC7d93g2mZuf9fnJaVRPTP0VZmV/cHWszqJnvoFbJWVONBdodWKA0fwKjzejkZViI8p
C/UWbhly1KDcY9XG85UtgGn6BJsJP00AcIzabl8s2WATC/08fSa4UL8lLGD3tUt2lZGowjDei+ug
nuAudINiHUUSW6et7Z9xIeX8RGkTfXhFnqa7XnrhVetKQjyRE9AYaYaS4GsuLXEj2nwsf+RQwT+F
7TUvM3ev7cj2Dvu8L+Vb2M/FR0piV3FmwGeG3ZEKhKSNXpVDUTIICbi/vt+xqe/Gs1VKQftq7oAa
GMF6o8JFj6Pg9G4AqTxaeGJ2ltU3b6xB2BN8MIJTjJ3UhUnEXRsXtldgpHPjzl3nHtwpOWl1Z7UO
qCPP9BWRXbvsz6kj9HtmOMY5yRMkaoFbOmEWjJk7CW46XnLFzS0t4W9V4rVPWnTAvgf+ymz2kZbG
YK3mWu/oqCeA7s8trQ3aws4OzgibrjW3l4RJ6UceOjS2zbaIv+xU29eLGw7U6TzfG7zxKHseXVzF
Yom0Kj0gyRlYH64bqn30MUMAtXe1nkmgYiRmWmWTEIBsbQ5PI75GVnDAI9dlB5KPq7GHEx5k5Rc2
ZjLfmG2a+16Y8l4HFiEiYsPuW26Y6dPST7WtmIh+AB9hVXGber7KA+W9miQ21oBy8U6CkgXy6PYh
0zMwWt3RloPYFXIYd6lv8DZmGMMgcBRR/qHqaKyAjqVNSttA1p0V/t5jayX6sc6YDNHb4Z/qeOD+
LENjuGqqxN2No09UyRiMgBB+DFnHkJ9eOvV3HIrsbe77xD8ci4vQmcmlbOHu2q+mRfplbShCEUcO
DyGzTlCWXkXMYdCSqdjcBXSQ15SCkCVnkLIeZ7XwoX1BXtYZQTwzd2M51ZYub4LeJ5catB5bPvJI
iwKXGd5jSwAt3diY1p11rQgWrHQJkg+QPviDAy9inG6IMZgSdbCn28GoGqpv9OIII6ATiH1N4GjB
JPrxfV515sGyGufJjrP2kZRIcoWxzH6UqiyB8actZcygZe0VNsaiJPIlUNg6OuVQa7c99jUcWsyO
7NrJTqWgk7S1uv6Ewbj/YIzmnWND6z1dOS5qItXPbA/Bh0ZN211m6agr4eX2Xjrj9BqZgBR7N9RE
nKP8uui89hxjP38ZKu3eKSPvSdD7U3Dlt0MIiphjF3YgoQ9unixNl0R/dtqwnVPRBRDXnHkaH+Ar
qZ00kAtCwltnDeaZugvKTnMcZ2/KxONbdQkBAEMl9h1FRNmJVDWBYqrmPqpCgp/FsD9QLm8Hl6ok
TeCykS7WY9QYD4GtKfhwSJrz3LXa2PnMTd9bR075dZoESXapOYTSLlwokDlxl+zVSKuTE9sIx6bf
M9KOYtIqYgUUvbtrOeRUlyLyYHeN7ALdlWsmoKA4vfifIQK3seVMGj52IE0k3LUmuTHTgb2bMMFU
IhlBPGDTB7hFlD866vyezDoyFKasMd1ZrE1Pvbbjg1GSml9h/GrvokxmnOgji5qIGlt0TxXxa1B+
cqh9ogUh/17XvQllPsvHjeeHCjcP+927pGrFjyZEq8K7bOcTBzemlYtRiFI/sFIe+SYqY5xvXBMd
bsDYmY7KKvUbN1jjdu48cojRHOhbSon7OwjUlJzlNCPRhW2rHw45vuvGxU6KkYY8B40ONzoHK28B
P7hmj43Oruvk0k10BmA5aJqnCtF+N5qTm4MQyJyXPHQ1dUhmyRGdYylmsRzL/32SmdYdo834bsCI
zF03a9haJ0TM3dVotsFb5dS0XUXetJQxh/g7SNJAF10n7LdrvAVT817nQTmsWQUWJZZOc/qy6tZ7
rTkF3VpJZlBwJsCUU8Q6Illh3sM926Y4ZGNgNMQ6sSXRETLbVYIB939Rd17LjWPZtv2V8wPogDev
BEEriRJlUy+IlDIT3m74rz8D1X2rJIpXPOe+3ZeO6Mis3ITbZq05x4wAPOpTcsj0YF8kUbaKWmHE
7th3JRuToNxpWEjRWE9stI2JnmRZaP1rAqxmlaUxzv6pCdgTlS0SE5sqzg+kI9Fj2I2RW7SdAi+w
zMCqV4UOdxOLx/TIpKXdUzESeylw2j0kaJKfAHtQUTYslPBpIh3srFY2qUR+Nzur/s7CYcl0pM9+
eck24mMs5vJ0je8T7HtXEKhR6JJMTye0sh8KU/UmG1IIjamkr2wtNZ45eODPC7LZ6ZcVmngWEv08
KjQWYAilDqIHYtUdVpiZOVPrQwymOjdsAt9D/1jEMcvK0JczCgVuSL+O7ZSeE67FjRam+iYug5ZZ
acgPARFRsJDs4J2mmX5gBRwVj1sIzYGJNd2ageys8aWGb0ruzK8GhViiFDliDguRVGbjGs043ibY
ya4x/XTIx1R5MwRZewThQcWoGP2ITvmQAKRIVH4sSKnmZiRwGP2GxUJADjJK5QFvmmnTJmY7wfuW
MYWbETMhk8a0Dbs8fzKIZVlOE6YbhCXiOqtzLM5d2bcAINImvR6pGnKOTbpVIlNh4RH7zaHspeA4
xZ3YJjQDd0Yg2EOFk0WCoiBIDKhkhFO2DJzfvda08MTArawyX2UGYtqUXxHDYCVELM+/jAm4BPi+
CsE0XJmia37ZMqd01no/BgJRWs5rqpgjAQsUImJ4o2uJFZOehal1rwqYMD79Ami4aqjOzzROfGuF
Pi8o57WgzJd+ZUG1libweqt0TJGDEQFk42LQ24jU1SoDqs1ZeEDqAwdnJWOjsIgDVtOWXVaFygpz
EFcQ1x1jsFcHRl0PluVxNHPWvQws3B1scgtQOrfGk+JU2s+kSNR7VHxztbTIWUQcjYqbIhXYJRtR
h886ACIvtVHKuRzAguvYEeWh6AO8tUMmOtinfOwtRjYVVANS4Zm9WZGMp0Zj94BGo2BCEerNNGCP
AcPb0NX054BexJYceQyAoLpKC46hDzWa5tfRzppDHA4j/nywcy+N1gIqUNIB4UBKXl5HzQA/brIp
EiYQcCzKo67nWFoT6wcRpcUGqqSxJG+y3bbjHFvHhmDXwj9bYE/pF3qWNtdWYc3Gcykl3jtNs+LP
2FOGWPPNID1Rq5loSVAvTTp+C7kRJoLP1WAjPEJp4+8SXXdIWPJppgGZUK4n2TBs16yG4dmEu2Jv
OPdMD1VK2Hlpt9mjMCp76ZSS5A0i9Y99YECITsGGB1EDV8BIdXM12QQ2yU4bPYgiMtYEefe3sJTl
VVFL7U4m05iUHRJOqYTLRMEsOJFI6wHvP9tDPJZLPQ9o/JYAl7xugHGzIEdwhI8ZBiSW4gCl+WgN
isl65AMMd3NTal7IbSBGkTaps6ylcEBBV/dEmaGjZaHh1tGO1UZ/61AzJR6t09ZTjZdWFUr8Rxrw
F5DSlJfPcTthwpAbwWyDKXnr1wZbyipGgBTXJa58+s9ikiEPcLG/8NHihknVCtKpPPzSrdbfsgdL
fzVVnUB5smiIWmN8Txhj9him+KZVyFtHY0K+prBN2wmr1H6R/6W8NIEWYj6UA02wqhPPZ0gdAAzk
2oSL62oM8DlDDTwWUYf5SmbuHavUeLBTy4LIoufvoYFxCJWqdOQ6tT2R9+aj2VPOFEBZNu1kUxft
RlW/FhaR5wilggp1S6UgdIMFDyVLqd8jJls8pXmF3TeEZk1WasPEM7I7Wg0wIsl+9Ov0jp/n/JYi
DkIpjfUH0++QEztVce3kfcx7j9IQ+Cd7rtTX4SMh3XehzsEoDui4q2ZvPRSkh1Hnq3xWw7EW7G9q
qxE3URBbeMid8jqwLNqxNst6KFMUJl+y2etBj1lsRFW8zIYaGIUS5vtMMsRNH1XKbQ5fezlpo7qz
otJ+V6IAgJMTBeotmjNQN2UMw0ulHOsWRCx4QpGAaA6zpl3kYqnH1XDHBhTMGGnIbhZiXJQ5lpKk
4WjrKJ9mljtQ/JXgjaKGnQT2Hpix6U2YFjB/R9bM0oI8uVSiCg+NU2ZbssB9/PRV/ZSOvfVLOIOz
g9jW3zg9LDSDMOoH2VGTw5B1ygouIFmobIzrF2Oq2hcbeBnYUKT2W0RJcyI4E6ulKcMyN1LziMYQ
HGaSE5hb08OPRGwchaP1APWTfNuqwNf8JpyeskYtNs0ATAIJmnz0i2hgt9LYs1B+GvprCZ0oq45i
+7ab9v7wbJOTFnnUw1Tmu8pEPSH18NfUTqcPFUDEsTWd0GulznDxFLVlk0db4GqqqMKA9MYE8jq0
Abv5Iq6RKgzwjjyDlha81ADdH97kzPbYgqKKK4nvBq3oA5tBSYG7S2lf8NEJ+lYVMPY896sfQksF
mWwVrluy5fibmgZWILQeKtspH0uYwDDxneQWrJ8REDsXZ8cywoEmDaWMK7QzjeeqNnUAVQEuxb1a
8/HgiqKHg2mmlY/4LEfsLEC8usVfPcL/CJv+0/U80Vmd/N//iezq/yNBlTpLi/4W2n0RVD20dSL+
CyXVf7k/o/fi/+iqxEdh1V//xL8749g4/4Wl3aF2+e9Gtvp3a1yy1H/ptmortilrhmLwN/7ujavK
v1Du6QafvcUm2qYv+x9hFX+iUNZVHR2Ji0remPG/aY2r+qcGr63rmiPLBNzIGgpBHfHX5961X1W9
pEWN5UGlw8v6EFhEX7TgjbpZ0yHWI62sqX6YMPVW6SaPHgZyRuv+HcHJ0pS6R017aIW/jaaAvAPa
uk65FNPvqnuCorD+cJ/P9NeVz4LGr791blZ/kIBJraLZ6IktT95RKoW4t3NcGH43zi5wqQIs44v9
7ws3Z/5BHwbkdsEiqBhQeM57P7mqN21wNaNWWhGusSQM6cKI6ny7/+m3/+cSsajwMGTHZFNyMiKF
li4TPfs46jQL+U/zEj7UW7F2wHSQ96K4/bY/TLv4xn/nQLiE7fzv7/mTivKjiOH8Tf7nFxgnYga7
M+Wqwqzj0fnxppANNb3x3nwYxAPJ3E1jLrvqas5sUOrfVhTDbygu3ITzP4G3W9dMWXecv27Sh9s+
IG6rA0O2PKPeGQJ2F52uYiKxVAxQsxrwm0XzPNXoWPF/oMEfR7r8Ui+evn/fPstG/v0sgOTOMlmN
J63zdX58+nJtaqpjTnwaiFVxLHs6erOcQ2YAkiLphwt6XeXSeLO85MNly5IKIExlPDK6VrJnbHq2
Xa/RetgV225NcqC1JDfsmkSbCzd8vpDTl07RkT0rskz0qX1yoWPtsy1LDcvTq19j9tYbf2r9/vt7
Ob+33w1xcm1SBACgYLPkOeLFKeR1xtmFM4bbt3gvxG8drbfo0tX3g5rzu/plVEPTZBSqlmwZ2uc7
OimpnEwthyla3ptUxEtRgdbVxuYVtALruukcRP1aTSQu5DaGCETb6UGkz1pd0cvS3Rolu8DxLfwS
dfmD3z9wInqSJkNdorqKFqLlLBcWbeuKJs1cQ2TvxGpuJRukkq4/ds37pPiriTJIDqJ7oEYAHU5W
ai+Ns608Pjfmc98PO6VHrkh5eV93FFkiRTv2Y31LLAZsrak7TJA2ZWu4zqXyJznvdz0oDAyhXlIR
u9knmzYJ7vsg/BMZpI00un34/i6enZMUU1Ysm8YISqqTOSnqCQUsKhX5jD3d9KgyExu8BfANsmHC
RNpSrSUjVAfKGB6wxnsBupCuzw5xFWxjuofIbh8sSnBJ7HiVekwAgdPOu/Cs/9L/nj5rlbdX0zUe
tPrX1/Xh64kbqpWWyVxdqbMHGnmszsNTxYZ0T2YQOqDJrRPI08IvEFCRda/+QRSxCLT3jJp0przq
9WyQMdyhvi+4CqUZd+yCORHU20wM+zSiqIg2E/r9Co5Fzcn9+/t87vOnG6ZoIHAsQzVPvsLQ0RNJ
KEDh/OQeQ4zSXJs2PwiMX5pf+OCVc6v+x7FOPse005G8Qjf2und5h9J4A+baHdGoXnceWNINNLC3
769Omf/J0+ejK8wwiOBmNd7Jtxgj3p7VgBaNvoW26tf6GlWHK9zs97yI48EI3Notry9tGox5U/B1
3NkNwYbKkE/fXkUZILMajBsM9aqNDxXHZbJnKXdSQRoRW2AYGIplB78uKR+V+Gg4ylVNVKwtXv0h
88BMeRFVwg7WoiXGq37SvEkmeYm2j0bfUZHWiN8QMGD2CR0ihe2ND8dONBxzrBJZWuaZ8qMGtEAl
2xFZD0BbEYKgi6gCk0KwMkP12i4xCg/pHwwxnLTxvUA6jFr6JoZJbms/7Ok44WbHCdPIyubCk5nv
/MkdUhHVqKpM5cXUT78cBGLKaLQaMD19WOXK21ThNNVo/lahG6e7sUWDhS1+iPg2xKHxbwSW7+9/
w5nlgZ/goPM0WWtJsvo8USemjf08I08Kp9kGJPO6X+krhMAXLvXMa/9pmJPX3igyJCw5w8yI0Km+
Eu3z99dxdgC2LCZCVxbU05dN2Fk0VQN5mRgEAJAdG+b770c4t0tQFRmvhUmsLp3mk1tltzVB86AT
POPgr3lAy+ga69aNwSdMZXsGUwUudlLQBJc2p/O/fPqefBz55O51RgCKwGJkpSYtmEKAVj1jz780
N6E8/joMZyKgyOTgqKdb4NyuVKdvuYfVn/AB8Lu/69f9NW0sl7QYL77JfvRXRGUtm7W1/f7ezuet
L0OrjKpbmq3haDk5DGXlMIzkrTnsvmGXdAsiggh2wuHULuIlTtUFDPwjvdR95JZPhCZsBJHovxoX
KFK8tC58E+dmTL7Jf37NPLN9WNHMmJJslki21620FRbrOF51B7VagIZZdh4tkrb28CoobnR/aUf4
fxlbN2wNve7Xc0gDs4lqSuigxNkAQho9ZxUvqUFucC0mBL2+m4RfZat0rR6/fwbKmfmaq/575NPz
x0jfZSDCyPH862br7JO7wGNpYjog2OPygev8cIapcGSnV+WYJ5ubsrKsnGqyg9wO97c+Bzb8snFN
RAkGRbK4w1Vv76Khx49+k6HC+v5qz75w/4xunRy20I6V2hDmvHBSzf5wLcBg1NKfC4Ocm+BVC7CH
zTvNzmjeeXx4kRrybhQSUblGtLu6kx7RG3F+AgDoRN2dM/7JqMPbQ0PoSnFTh8XWKuMNbf4t0ZGc
AjcaAoOcdJe2wYuMnX5onL0ty2vkI5t0ipa2bm2mDsasMLZ0EDAlg6iMxpWZHpRk3E5ptm5T3SsV
zaOH/WucmWxBSuWTlKWFpgWuXRToQOzyOqy1jd8EG6PpdlmMEpGKdZRaOz9HuFQf8/aplw6mWA+4
S7+/SdqZs4KqzTsQk8nToavz+Sbl4KdA4PMiDPBfkDlm+GuG/lkv2ocuuE2BiqPZuWav/xprw7ZU
QCjJyouT01FQ+7ZftlayNhVyovhciJ19UOtq69jwNhIHFK0JbcsYH+FA3StZ81DG8ZNOxd9G8RNq
HYCqOLw0fZwpJXy6oJPpw+K+lX7MBY07f03S1bpZILXasc1ZigvrKm7BMzMnSx4ndlunznX6ilGJ
LfporJ3Z/oq9lP7KjWx29w7plChY7ioHnx4yoIY6JUHLA3Ia4ksovJNIZ6arPutRW1ZLZRTI49MZ
JQWWTUGE66ymFnle9JIaKl7t6tnq+31n5NZCa/yYxlf+XILSMskwceWuX1NqNxZV09yNrQad3bLf
TXK0gdYsLPOZeLBDhIpPUsIJiQqn0JBCeEO5PR2mqw4182wQBsBHTESKbC2cnjXKq0op4QYDzU9W
RoNgMQZaFJTBvnbos5rv8vgyR80b0LPYKEr3VMpXtkGiZqC+VGBJ2ANU5NvhNrbIqW7n7lYwLQoj
2nXoabtIuUlCzB9l62W5tpWSbl+xfsujdIDDemNYNgaG4GrCqSUJfdNCY6sLDGYAU+FG6L9JSt9Q
TVr2OtCe35L/biucfWAnKwMim1Bflugbc1DwOokHqTXdfv/dnNvxfHzw82r+YW4x0RgiGhe8ZQFH
W/wsEikH3w9x9t3CQ8SxCH+q8Ve56MMQY2fiaMs6pi+WZFLPhPSG3fTCIOd2oEzEnHBNDU3v6eff
auxISnSHXk/1XnXyTVRIj5MMzxB0vqkfh8ncapJ0//2lKec2O7icOLjSb1So536+fYVG2hjdUb4b
ghmRwSPPM4YlZ08koxI4U3rPcooHG/yj4680LJcJyvcROCQxUw3Ep/wtQrJIsXX3/S8zzy0a6CBM
0+Y0TYX45Jd1dtUg65NZhy0DcAI059Q5koLsCoLcwS1rpPVgqaAllWb8QU7duKoSTPGQMKpgnygb
ehrLOv6JyZ5TkHKdz8b34N0mRQIt7dwHQesfLTPF2CAbdnMYOzlUAgyirSfBraEp6UVVeSeAUKd2
sQbAc9UCLMflSzxb+mg4JdGNkRe1h5a/2kWHDBmg7ex8s99hvifkQaMLn3tkQxLxB+qZbN76TkLq
VaOnbbL0dug5y2VQ8DMAxc2DAK7QzXKN72+lcvYFtmBjUs83bN6yzw9Z1bKmd7rWoYysrIJ9toGR
MT1LbuRCVHTHrfYIyRlO84VhnXPvNNhllHXzZvZLXY/YGuiLjuZ4WZdtB9W8n4npPdJaKXyEeXaT
9sBYgSTH6mh7SG/stUWcn0tuhjciQhrT8VeQbpNa2Qu56HDtBg8N/rbe3vq2v+imHnZu5BFMf4V3
/Td5IfdIE5ed1a+SMlnJAwHjZr9kpnsaoOksUWTuSAb25PgNP4QgMMH0gVbZGzMnyn1QkKKjDSf3
rG9uoni6wvDpicokRDjtS09H7kSHXNsUsLQTgte7nN2INPfBE8zapYVRlFR5KrNltCOKCjtsvISY
DSQjX4NvW+aYTdSpWiUDWxHabcAEtyra25CFiC75HpmmK4f9gtC5GXhOCsoEbitY4O9GHJXoK0nU
ZIirbl8dYuOtpwseCDJfy8obS31hTz/jv/r2UOSS2kVGzukeoqhNXnF6V0ag6pBG+Yl+2yqUstP8
Rh3lnVGjHwx/tPH9SIRQDuN+6NOtYZgrgj0Qub1WfvUQMHO30bjMK8TMaEgGg/CLYUaulwfQ1Fsr
7lYD9NhWzdaS2rgxXBUxBT/RQ1Cj7DjMjMOfqKwPHOCWqhFf+SJDUikTNWNc1SOZG1GUbREPAKYY
Sz7j6La2pk2g1n9ahA0CRfNC4UlO6EQgRC/UISFsTRxr+z4gSCGkb5/Vw4rFBUWdeafre1H9wGWw
AKm3hC20CDr/RvIPE/rhMPxVlPZTrT+n2Y0N3nAAakfakkf9hvgl8FqVpCEOU29rFnC/p3daFhsU
UWuE/ndmpMD+hQIyqVvVbKtFCYm0i6V9zAFsMti2m+GdVhb7kppeUsPZag2g+tlyMMpjnSIFsgtz
p3fOskBx//33dvZroyWkKZSZZPV0KseFIXQkgw6pX9RtGkjkc6+8/xWUvIcTuaKEqP/4fshzE4tl
QRSTqTXwvydzdEijRMhWiK7Neo+s5yG9R3J1YRrRzi0EHANZFeE5WCzBn2evnAjlWOBO9ADwuZ1/
11Ya9NPXTt/48X2Yiue43EQgQAisZlrXU7Rh1SShaY/6AxivHMljWg8SGQbRyixszSOkVaB2VP1w
mwXtvkX/IiHvNtqjkuMnzduVXYM3lkPcmFCOASaISHO/v3NzreK0lmGzWUU6x55VOZ2S0TFCTxOD
48m1wndUL9BDehYwoXK4tDk+95CoZcx9FcXSEYl9vn9hrDklGnHuX3jU/crt+xtFu/n+cs6OYcoY
V+eWmaWdnPAKJ1FKlKycIxUouP4vmYqFqC684PM/8uWefRjkZKsHQJz322SQUGAT4NFkIQY2588c
HdNdOFGc2VZq1JpUXdc5uFLV/3zTKMM40Jor4r2jn+F4FcoP39+wv8pkJxej0dzj1A/0BK7IyVOJ
Si1t47r3PaRmhAOUbmLn95OhgGaQN3VAxjCzC3sEj/ynaqE0lOFp8xh6tkfHdpuxVhlEE0cIuEaT
s43IweA0d7LUImEvXrIpvlN7dJnRMQnUTYJnmqTwTeDHB5i7e2V4rhxY+HZyqw/JezwhA5JbPD8h
Kqo2YPZNMT/DQXPQ/6gprC1A3zVgcxaA7+/DuV4r98GwuBWmRe335KEmctVikmnxvC6bq27b3IeU
eeZCV3Xr76XLRa0zG95P453c96SPTaX1GY/VYc2JMP0hkfRYHQn32IA4+cnxkfxqI9qMple7wfLS
eeXMl/JxfPuk4qK0tZOE/AIvAY5uTEdhvQf6hZf33K7+0yAnGz6EH0PuqAxivyovw1J+wgwkPef3
ybW+jLbiit4ROPTuGHtkgF+YCs4ViD8Nrn7+dKAQN7yaDE7Z8CX8lf6C9/quPUfX1bInfpgD90K/
qu6j1aVWy7l97qeRTz7aro7kYhoZud9Nq/jWuMIeufZXgnFJAFrlu3B3acyz88Q/r689//mHs6Hv
UxdITIZscs6GNMzj0Lz0iVx6ZeY//zCGHupBOv51WW7yEzQ6BwU3xKruIu98wZVyV+WLy0KMS1d2
Um1PBRF58CN8L0Z/EU8Ha7r7/tO/dFkna4ZoyP7yVQYwyrvYWqfiKjAvfAjzx/x1kkX7xETOrui0
VxEgO0OuwyQrgT4X+WOAMdnF3PyDeNDH3PB3RgPEriFO6//h0nSAUToMEdk5rRhI2lgBfB18BKDx
NWbajcUZNsXV/v0wZx+RjhCLDQT11dNOhT8MpW1qKP/S+JjnL7g2L1zHuTI86JR558W20tGdk2+5
b0sNdaLwiYp5lKTscQhMwqTIFceqYqBVVKobvQMCWhavrHFk0sG+hGIaYYqqsRvX0E2/v+TzU5s9
q8Wcma8908A+fgx5ZpplRs4W/pyFceDEuFJI8V6E9yOhA27iWmsVpTPpPCiymP8K7/vxz91yqhFo
UhF0cGtOlo9KkTqjoA3vdUqFqav3iuSC3OHsLPZhiNOavJHKnVWPDCFtyCZFN+AFm3zlL/3VeMiu
rD/qsr7YeTo/KDojVUNuhCbwZFnqy17F3MfHWHTIxZ99zXgRyHKdflrqtbFKi99yW7lADRvnSlYG
2P7dvmzfh8i68MqdmxXUDz/kZOlS9ASp+7wvSgplXZPi0BFel6WXZGawVs/MDbQv8WrNrzdt588v
kpU0PVsz+M8AIJ4mjaJSH82uSwASve+Gwnifuvy1c27HRL+ztAmqKIdxn7+XONUS1KJby/pWA75Q
ITdwNeUBvfPO4ny8yJPmVxJ42BMqrxP9zy6TIe6XvusYE0VWExuBEHtrTDetL9ZSOt51zXAT1elL
2JieSoa6k+HRtIRJtLehvPlGvaqqAilxvewn8z6Eq0ZjsjWG69oUGxX6yWhwWMHbPlY7Ufg9LvD6
RlOhNjTdsop0doAKyJb7tnzH5OmxD4QVVF9No+ka6CH6zlgSQXSnBFuuYcBP0ju1p0AnyOWS2kN2
B4HkZgqNe1vWMb9U95loCK/OsqXWHEaVcy8UM/iB10m5wZ7vjui/rdCZfVxuZE87JF4HGWChH1M4
xPirxj47koT0q8Lh+J8n9F10/NhJhYUjU8kkqth7N4G+EJlK2vgVtZV4ri402W0qinuivRZR/drG
2pbgMaoEWFoEaeuBdi9nxqKU1WUlj7eiUB4b8qBXYhq8YXq01ZaWqb5CbgDbJXhD6LjPbXud5OGq
8WHMVzi80ZfHh1SrpDWW7nZBzONOgFhfNop93/RZvCsKi3NaI78ZMTFxeedO45ucBS9KhP1H6/Kr
MN7Orpcs+ZWqv8cWKppKlK20jWpyBFPTyyc2n9GtNMLyQ0tYeNVEEB90DE7rSQ8Zpy0WBCHaYbgH
KreZ0bdmCrpSEGY+QYuQMHeBPlgRduKlKk9I1cq5zbGclHjZC/tmiNC0m/5t34g3YRwxLiy6NNuN
xRjOWcVHyE6HnMworF8LTb1zZihxmD87srYm+m0TFmGwUCAeS2XID/VBAzTXoKMAFMIPIiiAkFkU
JLoTE1VOFCO1s/yt05ObCQNrHrc7aYAKKPm3oZ0TxJzsG5uD+ei8yWmfuxqrI8jB7LrWU8puNG1W
ffNbAlQn9clqGKEFgIqYGmNjZwn5oqlxMznKg5qGIDXka8uXlwg4HiPSDEcl5vOpd3qb7TqKTv0k
npOs9OwsxTqyLyTzvh0NcFEGFTsyAFNCDPAmNyCWhkbZV30Pip2Yl64BZyXt0FkuMZrj1JrWKALX
mqQdEspHtAbg99KJNe0VxKflVP7U2od0cBbkPbpYo2+wAe4cOSDuKMxeWydTF3X8NsUlgGqf1EfJ
30FndouUMzGq64uajHnRO93nfJzLThbFUO9Hhw7CfKgBFrTEbRIuugU0gzVcpEN4/f0aqJxpVSJw
+2fqPNlns+y1odYydZoNmV2auS4djMQR+c+ycR8rD3EZ3jlWC9Knu/p+6HMbuo8jz8vzh61w7del
7pPW6wU3wSbZ1ft+pXiU+y7sG8+eYT6Oc7LlFq0ZDv3AOOq1de+vMy/wKmkjseMePApIf2a9d7oW
YLMvtLPOtYE/3duTbXc0kl8Y14zclkg/tLsy1/4oSXvHkjktwQMhygajLhR5DQNsVzXXdvtg1sVz
JeA7qMG+G7Rj0gxHpVNvu2Bc6jrU7/aYQLSYSofCYFAemyz/IbIcn1ODgWUM8FSy2VolxXipqz1j
W7++mdQjTctA3kv56fMDQ1xgZzi3uZEmh5YxWyoaKZBOu4bh76Zqs4NmttHDbpeCkKv8e/yGC9WW
yCaGH9YXngbdHJA7wZnDVQJG+/vX6ZwOkS0P9gOHHiLM+5Of15nkBbe9yYeTOKti2kwYgfM5qRl1
3CG0oVJW6r6N9oayLYMIb9SbLPSnALns9z/k7LZSN0xcPdrc6zr5okbo6DpWMvbZUXlX2b/7rrjQ
T1PPzhEfhjj5dKD51BnkMj4ddhb39hoS6zP1lmhB6uGN7kU7wPFuni2Lh3xY1k+kWi0uOxrOlD01
XCV/X+fJ/YbUJdtsx7hOhdBi1R2deieV9dYkLPX7O3pppJPvyJLyoWlZA70J+jlA81afuws/BkDk
3w80/+RPc6+uyBzB7Fm9OCtcTk4EbUdeDUQTx0vAAY2kpNepD6GlvXA9X4VCn8dxTnboTZ4NslEx
DpZ42w02Yo3e4x48DaQGV7qoyf9SbD0Z7mR7bIsisEjGpv3aH6sGrToeQt9/ssgd7suL3+GXl5Pj
uayQgoaJGRDn6bHKDgpy1CveC1KXcRfanqb/JrbKpfXuzTg9B6epFYtFKz9r2Zvi/P7+GX75/Bge
hTnUaTR/X1sMTpGUuaQ3EuqR37ZyYMa48JJ8XTLRD3BGRwCFJga74clbEnYAbqZIk0BAAEHzMTSG
mpvOLSpOA5lBiJIer2b1LW7HC3PLly9BV+YyBPRsuumKbZzUWapJa8MoUoNVP8brZkbT9JYbl0T1
mq/f30ZaMl8/hk9jzdXXD+tzjJMAFKUGkNo0Sq8yrWWVgC2Wai/TDVBqiWcHbAnlnwXfYWgNv7ua
nMAJIrtDs34csYDhbrd0Dgj3opOOEowpo3wMwldwx9e1SiIxRoa0gsg7/UkBpaXdUZF+RQKztKnS
jftNWCgsafl2hlUjN2Mv2bt2aa50rb9KBZRMakC/+XW//PSFkzbl7ehgx86BWIv9VOCoJS8eGhYx
A3PqoNgE5k+F0AyG3sX6cJ1lNqW3MsoOfYplfJpTEPIw5D8/aLRYAEutDKrKeq49VDHWNNvyQu0X
wQEc3lJuAsyyotzqtJ9GK9z3UGYstWTllYgLoe8Uvcnl1ViFXibXN0bzLJPCkNQ/yb5dWFJ11APi
QjOclXXnGbB+DF/5Q0ArNJ8J13GT8rEOG81MfjJ2sxBa/NJJxP8MYus74TZ1EtWD/BV7vm88D9g3
dV/3kjEwl5mtu0ErP0bC4cTV/BwLYqErLXlV6iu1V6DSqGTehoWXOuZLG8XairAG9ccwkRCpkcRG
ygI8vhG/dCXZW1y9T5oIDkYEQMyRCChWVXfg4Ub2u0XtuQRh4qBXb+x7gkQXvcqgdXtr1cqtlRme
QI+WaI4L0mbjDMO2MtBeSSS4kwW9nxt9xKtkOD9q6KHyBmKpF4cVscHZGyfKq4FENTVV7wb7lsLe
qzHOWHV1rVvdgy0wxsJ9ahV7Y5DRS5TZNu7ytd1WG/DuN1VULotazB3eq6q8h1bymiaY27u3wKaK
ztln8J1FJiursXiCEjORJ+K45PRt0hLCnhgPouenCxKhD04Yr3Iewki4jBV163bA7qtO+1SKye4L
r4soXtZgYC2VKBh8XcGQX0F3uxttzr4aYMjiUcsyOvAp4Y9Nh1udHmGI1Zre8hht4SgubSBnxhS4
fRphXq5XcF5u/B4iC6Ty6RjI/n6Sr0N9ciPltrX0tR0fiI7ED36I++YHzCp4iDgEigHxf9jMtgCy
IWmUita5MSZ73wRXTrOtE64iL65rDayRyREnls3rRieCwvipFc+x4q/lpL4bqmjVwN7WLH8vOOAJ
OYNl2O7Vojr0cgK/tZCVhWaCl83Dl0iNASaZw8bAaS2QozQYv7v8gcarVxqpawaEdkrGbd1yko0E
RHJ7lh4bt5JNfCgYCfC7aALKd5nat0oYJXQcxIUcs63wxpLeemKIUBAhgzeeS0kmtXoXa8WylMUr
EZfLxpJvmCtxqwPmm4kn2UpX/CsreALES8bEbWPo2zp4b6iEGEIQWRPJGLFoiMnP+PXQmRHvgwuR
IkYT9rtCRyDwM4iJ7IIxGckYSkB3yWj16L8/h4RJEQBcQEEQK3bJy6pfq+EDet5qOMpRBNMfrIiB
VVsSV7JIXAWwsOoYb0lgrWW528WtcFUbzmK8ammv1lWLxoTTamismiRgquIemc2INENbajF5kZgm
e2ejZ+ZropWPgCeqOXqNnFYj0VYTktbvp/2vPTxWGHTaJCPQZ6b7e7K4WRB6zD5NwpVFQTSAyIiM
0uFYz/Nf2cWPyde8IbvKAjBxAAZqf1ylerz8/kecWcI//gb9ZHtE1E+rOh1yaTsAba/eJM7b9wOc
2ed9GuBkQyTXLcGWAQPgkFzMJvw8fw5hCn8/yplt16dR5o3ShwVULQLbShNGIbtslgNpngFeyRiD
Z2DUSyerL20rtTMr9odnp89//mHAfmQdcVoG1A6yKy3Cl2o9Gw0mV/qT71I3vXB9ynybTrbLqNBm
Fx+yPrp1J7sRSbVbp1HZCAV54VaBecgM2TUMJE6mdkM0y6aaioNejTetdV078v7723tuf2KwX0ft
KEM/PxWsFIkPcaZldNx3xYC057UO73LpUvngr7fty1WC5sENSGMGp8znu9oGCEjGgXGiGMEQ/VCW
bAnJmvFkDD7VZFQYpcopCI5bZNi7WrEfLDZCTf/fpJ3ZctxMkmZfZazvUYbADrPuuQCQyJU7RVK8
gVFcsO87nn5Oqma6qBSHOd1zU2X6KTESyFg83P07X0FzlewNCrAENd5lAggc63awkJ50MH26yyrH
1A11od0a+BQkfgQPsi2xEj7iue3gEvADRk00I7dJQxTVrYwKkSF/qZamI2KIs8FOPKiOl7ElLrJG
pa2ZtgoXVAXblFjKFbXboxOcVa/Veb7LWpAgmdlhL4r/UJ3Vuzqs3top9rmqe/mMFaGtmpnXHCu7
i29J7Ro6N+AcTOLbqcTXL4kiYEbdvRDdTd7T6bDYCCP7znSzYj4mEH9WnbEG2vzCpykAdmEPKAfm
r9SCA5UvxXauuztQhuRCh+tJmpG3iYa0U0m7trGR5WmdJsMBIQXuge+08K6Aur7rZuhmUnMpbGmn
ZrwiM/dijK7JMtDL5Gn01pV96nV4uNGA+Yjn2c+o+ykWDE0GjGuDlFqWdT3nxaEPW3RaCicu5nFg
H2daUQfR3MwBbljFJHPqhbeN2j+VydOoJu8GSUXKZD+gnOyko0WLUcBP0+67pJrcmqb7jQSFZqvR
fhhoyB1kSXLMWtyid3lgJ8czb4x/NTHg26ilI1Cqw/X3a+CrjUz/19z8fVX5tOIHy9KraBLSSu+S
FVRpZ8TdDRj1mZX+9TAWrfpHPax6mvmR5Cw0k1QD6QyJMb9vlivjXKnsqz1fh1/xf4Y4rvZPT2ID
ck97mJ14HUu04leuHv3XL4Z0TP1rhJPdSq6he0PMlQgk7iz9fhb1mbd07hFOLkwjXJt8DniEBOR8
f9f25xrNzg1wshMFDVSuDjfdVW7cJ/LzbJzJK/1dkOXw//SKTvVSaY8Ld5nzBMNQO0Nt7oHew78P
+1UKugObFKcXkteM4Uo30DGA+wObtqrCZ4MGmLxH7ZQrd81oPGgSlpzfT/WvkiZ/3EdPnt5qyDZE
HXff4CJ9gbm3iddYKhFWeckqW0dnVtZX7/rTTfs3DuDTfJwn00h6Wup9s0arH7qGFp95oHMjnAQh
wMZIMtg8TzQEm8K8LFWx+v6VnRvhJACBNqJMFo7ZPpV+3XpM4Wd/P8BX+4KikAVRKaBbaHX+XLRF
Umq9iLXQl8wtPphcN5+D9L9coTjmPAgwjvCaLxpT20zFchXOP4289lqRR88isTtM1YWBYW6n61DX
40MnvWakl79/PEX9IsD5PPTJpjQMklSM2OD62bbbVlvhYZXiG/fhKhIO/yM7vU9PujenLo3+uR/e
YYK97R/PqTe//B4/vYGT14x1g9ImJR/jqCrKxP0khv/OXPw0wsnWpaaLrDQaI4C299S+2Kll5X3/
Mo/L8zSMUgy0+rpq2XCCTpZvqZczdPM48pOtvOpJeKrroyz7XBPXV9m5z1H3aVBalzYVVIsguBv0
Q4HxpF21blm2e1i+K5mCe1NDl+gWDxru/2cArp68xjSRrKnqGFtb0xnuDnfFVbfpVprfreuf5xsg
f6+v03dKsYNOauJvUA8nW0isqdoENo4AvClfkz651+WRxNEy83RSKW2yAR+sRm3vUXm7HZX4ypx+
BAOgZxiQpQg2ekYxJKguQNM4gmqtEuxk0CkiGfZ6C6bSyIj5LEglBUzs5yhHVSHXLn0Cna0hpOGX
Voel1p04H/E0PdjLTyO97OrFzcPwIo50yAh3CSa7poC8O9YXw0QDqollsY7pPMXmxm5f7FqBGHFU
5KofqrQNpWlyBjNKkM3eR9yAx91Rohd1oV8BaysQLXfNw9HhdRn7DXhet1auZeONmjLWnVgPuzBq
nWAaSI/JcELLI8DfGyhm1rKvIGN0NSiFyYIxX1t59sREVI0r2Z46ZxxTquKmv0BgVdrpUo1qgDLq
Okin9TIOlK/JADaTm839Fj/DM7v13/W14+lLwhxSE1071im0ox8a3Ba0iEVoDD+iVF7XdudXcevJ
JtJGeCxF9zDoi6Nkg9+QkiFfss36K6GPfK+6q884O/OVmMkvDVbb96v3q53+82c72QntiByXUOLQ
15CQLZBl8D3BY/39+1F+d7n9NaE/vYKTnQ6cqyVMmMM+BV1A9hJR+rNUkEZB/iAnAwY72GL0OVqh
/kCjGsIuFaVHmXVXQZ4tmxRRhtpi1wt/tLOBwmdE5nbUreou2JYh8z4wnNp+k0PAicutpVteoM8k
g6ULyB6+XiXris7p2oQzLb9Uw/MYvfTWB56Y+7BpnHQZUa+lD2larZTpOKvh5zXWPsSdcSLLpZnh
M/iLMweg8leJnnlhKaoOr+vIhT0VTQz2nFhyYhIaO1SLRHVfbfs1qs1Sc2y3WuUHqN5HhJhyKEOi
oWYdn60gieOLP/1ijkVfEHK6DXTlOD8+hUNc7iouVHwxukNjVLSSV+lq2Yc/8FQBmjY8oJR7TG7G
TXnu+n2MUb4b+GTiiQh4ujozMEYT6+bNrLxwJbmjz50PI6irc9iGL6NMkDmo3NhTj2q3Px8072wj
HHD/9km0bLrRgqAzX8RDtu1b+nqKdx31EHQtJzYoEgY3iVGeWWlfv2pKkAIXH1n/i1lhsOJHecpC
3+pBNZTlRxKzFaT5kzlbF/Ui1lXTbCi70Z6Tf+TDEyHxOsWusSuUfVXAektVxRvT+++X5pfnqk1p
VJhUSPF2OHkxfTs3YdHhTzruOiA/id/RYy/tsl17Jq/zZdT1eaRjOPRprulJnJVTwuks76Sn8bJ8
Lvz4WU1c/ZdtOukanSHTvb0L9nC0H2XLV34VN9J5eN1X2a3PH+NkyneqqG3awI5TfvDCfX1heR3X
DcXj+rj6/uUeJ/HpJP881Mkkn6q0I8/FE086VptoEZP0pghQ9wdnJtdXkeTngU7215iCUzUDsgUr
fF0EJs5K05lH+TIp+HmI0xio1dJJx16bBTuvAI49VhsqzltjM/L2zsSUf/d8sDV+HuwkqJzTSSnA
kHMn/IFLVbCufEKJlfRDWjWraaUcUv9cO9EXYSzQKQhmFEx///+fk7M1hxbzqpmqaLrNl9ZtjUOW
vY7oPGXlvTMuYe+f2QKP8+xkcvwx4sktTobqgeELIyq27GrSbVG9BXCNv5+Bx2/lu0FOVzfdWHoS
Mkhr69RtZYr20pMl3kzaXpEyXySNfe5YOzfk6TIfU7r8w4XvLqp+jLX01hgNWmHhVI14GYx8t9Dh
ORUmfXdqDAoAv5IFzWlXdZcNZzxWNBu1pigXjw/GQvjYYGo7JNcBlbSZQlysl9fjUvhqjgNxs+tF
uovF6/dvTf1i4f7x3ZzsEaRR53nSjq+tCP1hzH9h5HFdqj/DLkgx8RougxC1plxv0iYgnwqYK5Su
JXp9k1B1Zfk9zhppA+nMadIHQ02ue7l50xDqt9rgDXV2o1utN+XqA6he3Go0SlAXo537QUcZL6CN
uev3XYLhc9CRpFVuBlM/06R37gFPdqayw5NMkVlgqvogI6i3ReiLol5V6XJmBv5Nj9VI4n9aWSd7
U7ioUWoNDKWt09jl9gToejXdG++YSl9iQvMbJqevBS0yGJ7d6o0ze3QcnY91voi3/vggJztYUreB
aSd8qXPS405ceHyoXYgRz1Q+JONrFvQklEkqK+OZJfHF7szANvG/oSKKOO2cmTp1bvRODv2kxlOh
Pmj92/fz9av98vMIf+kRRqOPqp4RcA3N6RQLV9pPw1Nveg8fCkfZhFdi+/2QX+9e//lM5skVtY40
vFoaRhQdGt/MofCZBR/fj/HFnmwcmaOWLpNhkE/b/0ucWmkGOk5SOXuVBuFJ7UVrxesufrT6+HEQ
lTuJM1HKF8/1x5gnu/Ik8QWmDWOWAaQWTm262Evl1/cP9sWE+GOQk1150BKzC4+78rxMbhs90Hb9
/QBfRXV/jHCyCUeDlPV2wGmNF95uVCyvITOA1RENFQr4jEw+YHO7T2mJbtX2zNQ493QnmydmG4pa
mwQjZniNTaFjJbX3/eN9OQIFCyB3gKm105zT2Bg6Ferj9pzsKLC58WifGeHvHl8Nwfe/hjitwEgq
Pfo2/TB+ZWN8MnyAel2X0rChPwxu49I7UcBNCdPaqbi0swnDpCtKYNFg7rAN9EwUOqFxg7bK1a0H
mxhGdzFhRQPcuyMeA2qA3syyrns1dfMKEhbYIBGeiwq/2OT/eIaTNZokwpKyhZN4MMy1uFe1pyXZ
4pJ7bof/cp3qtA+j/Vf/BjtJOn3+EzAJ32y5QoQkc/JiH4/aKwKtJxMBhyPp1JeWG8R+cP1LL7Sf
CkvfpalxEHq0C3bDKF64w7sdiCas4O7LulgP2MBPeX411/ELGnDbwyLpEqNXt5Qbb+4M//s59be8
6viNG6ZsHOvemnWadLNb7B/ViqeIH4L1dK+8G8Uq8/P14MomYGAcWZ3o2fbUt+/H/SJc+mPYkw3H
KkzdxDAu9OslxMK2OmQzvqRz7CQ1m8M8N/gHMJu+H/SraP6PUU92oDIc5CY8fmU16hRv2ZY/sLxb
tzSZP1Tr/044/8dox/X86eaX0BMrZ8dXS+tNkK8nmMCu2JAFOlSmF7fbZNO44/4soPDLbcIEJkvD
sg096STyoF2nzijxss0a7W4qYabMsBCTDyOd/Tyyn/QZrEhMd1Ib/IwU0ElpeSNr2UbmnPn+fX95
qrA2jugzFIm/cwOfXkAPbzgEC8Lcii4k7QpYazxcfz/E1/P30xgn4U2k2YGklsRx2hrnj1m6K7zE
r0yHzNghaS671qf50sUG0P1+YO2LHBJP9K+HO24Pnx6uCZWooDrOvT4cvMAsL9jYQgwJbfVqqZ6a
nATXJG/sOvHCKPIwjN/PQ7ita+tQDrRs1R8VbBrZuNJwqetNmsvU4kccwihtgB/J1YqeR2NpHRqA
N2EOueXGTMzXpNYNgg4p9MwAo2Q0gdjbl/oDFvedN/WIjcqgW4GTPdQGKMFBGAfswTHVqq9lcJlW
ZTmBgkWgWM68jq/yPDDCYJzSJc/pdJrWm3Ed1eOB17Eky01S9bvBetfi6VIraNdMgUZLGy7rD8P8
Okoo/JMQd3NhHhIcs1WzXE06IEtTPbPgf9c1Ty6CoGCP2UZONcCpJ19SD39wSlXKNGi8eHm1v4yT
4XQ1bbxNcNCUi76/HnJsnyswdQLWUqTg6WkVXqr1lccmfrXgN/PamWkErodkmVqGF2ol7+kFclXt
DkrrJuUKo+PYLIdHkAuQctBol7eaUx2t/gREmMq873v9Qgumta1M25HmIVfJdVzPFOl+liKnHSWv
7osX2hKwO3uzJHpazF0OS3/McHZLaXVfsNcOJ1P2MpG8CYHH10SfK5cuGonx0fRh/wObRJiYPf6e
5/8lF5MLQM900X90/378Z69lNeMwGHX/89//+NNV9V7cdc37e3fxUp3+zT/+IS4p/3v8o4fIH3+g
QyhGbdm/N/Pte9tn/xwkfC+Pf/P/9Yf/4/33b7mfq/f/+LfXskfeyW8L4ZP9aUXC9v9/dzO5Q1S7
vDcZfiZ//at/GpgI+R+aLTQ2WexNiQA0IpHxve3+49/0f9g6iiKE4CwGWoiPPynKpov+49808x/k
QbkQWUdJswJV8z/9SzT9H2DujGPkT5nWllGQ/37FPP31Pyf1P+1l/vXnz3YVcAT+vPoBTAfYB1X8
aF8iLH7f8eeftigVM8ZaxKjOsfzEShiuv0XZzMNLLnOyvr9cpF8dPj8OyB+xy6wBgasGJGI5bhGD
fBlr92FYLpc17nFOXDTCFRP9zrYxXpjKbQLXH7/l3GuA++B3GIHPlK03K5kesCDCbjq+g08YbKby
NVpqGYIdcl61U57aYYFxWfXrMSkTR0Jm6bSVWa4zeUm8ow7T6a0QbVVj2GsNBJ8j8n6ja/1y0YeL
L3QrxbNRI7RrirXU5BNX61l380ICijcpk69ISo08gzJSIV1XcaBvFkHhBEPNTW3Q993WOdBVoB+h
wC5YSiWMd7kElzVtbKNE64fArAs207Cr28Ryihn1TGUeI6FhAtJFt/NeUdIOS6uu95cw/0Xf7dUY
srpDYypAkYNEDJT3qg6yVcTCX9Fi1Ru54qpI5IxKlj1lwnzbyJL3QRte83TsdrH2U0oPwugEu4FJ
5bKzdoNhxHcjweyqGkbKMeHimt0IXFDJw10lpb/6uhIbaxifJkOq1lwNtqhVJPrvmqsuT/hsmUIP
eJNhytc+TEn9MwrRbhu89Laew92YdvBojYiqZ7yTI1l4pRJcTmnSrGQNNezQLdtJT1s6Ohw17M2D
br7EyqDucaK8C2sl8CaUD7Kpdp4Vx7Jr4CKBLrnwDekY6jQ039vW+KNvEKtpVVA78gj7alEnxxjT
9paF5Sr4O2KIu1xhEbbpjXIf5lhPzzYwvjmi7pfPq1Rot7We0aAWBfs8UY4C9FU8Cj8XcuRlYaH6
EcQiR1OjH4GocZXOR75w2KFd1903baysClfzdS6eq/CJhn0Sgtz9hjhHMYuzqVMX5Z3VTs9W3tIw
yFVmBQ4UwW2JIdUsh26ARP76iO7sMrGXFcl2paOn3TBp0xpXUoU2EXuP8eS4yoL5UiVhWmsYRFaj
GgHUO3r4Nla0VsdCWw3jY9XDHJUDIKjYDptck5DFE4PfCUjCl3UlX7YRgLtE01elcbTEGrUBi4YA
9H2aOxi9xp5SSIFfN8NjPANJjU2qCGBYLlv9ydSmuwX8+r4r7R9pnk03emi+5ovkdH3Ur2dNcSN4
x17dAVBSoDe5IXoSH3vxZT+ZKogmoHrSjbLoM2aJ8oMy5MEhlsc7aR78tirGfbR0I8gy43Is5u6I
Is4dXl3lGk9yVrTuMHIkFSb1Q72XUPEMEAzH7bSMMQgosY/zNoZROdHMgDnjBR0yG5GjOzdVbUUR
q1wFUbgGFjff5AVqj0gTTqArGGg2t3hEOzjgUpafbOEi0yPfWBvIdyxjXcbLz0BW0VtX9c9hMfZa
2g6IL44RU/s+5R1S+HpSD5W+VORt0tDrtAiqo8RX2cwHgQb9mpnW8czhfmkRFKBbUdMZsf4yeb1i
EKnoqhcYvbIOBPV1K/Qb7JYRjL7RtUkpN4jKfdsaIx2xMXFnxh7ShQqKbvlonRA2MGxHCYFR22+x
Zv6FhbJnDxoMb8v4kdBpmdMuuOnEgmomiVytK7dQ4FAh5SuUBk6se1MtTy9VL60Uqw5dUwFCobNl
hUsXb7q5xS61WGH9Dky36nADj9UK1UD/mCfVr4h/so0CAsnwKpKGmmVvW2tDz69gFnLlEt0z7jN4
KHUC4GabuZE9sMFagQ5YEV1sc6u3Nbt/qrr4+mH7PSQbuVce6nSHweu4k6zA8BIs61f2PLW+Mc2W
0yuyMxmJvhI50ET1uDeMfG2iU5KN2atvpogT9r8acc+yMoMx2jHDsJ/EP7rEa3nWULubU/mo9cFN
mJqjq5jthainXZxTqTB5mMa2KQxb4ho8I6r4cqZvNxsaz4ZfkE3mddOIaB3Z71XC35uEXjuKubzY
MnauGcJOC7wxJFWMIZtheiyCTTR3uVdXweLNsbUrTDO+Ggzpmitqiw8qRndL1++MESG5qcQ4Y2RY
IWqCRlipw6mR4xE/c6S4tOcwGVZzC+4vaUhjm8ayUvnPpQ56opRqL1PBXeLoEOwyad8VcCzmYkJf
kSUoi+VB4SahNXASqewXcVaRYOnQjyFe0ZtmhUGu6eK7rq/ldu4xrOxBKaObSU20MUlt2D+N+nWW
5t0cDhe5jRVkUIzPjUQ7RaUeQ9NG7e7SEnF4YVsHfbEdm595VtLuNEwNgY6tLcXESSsIuU1U9DIn
bfcEdR6/WtCiMul/DDal2wETluN6VzhcNgPW4oEaROs0jT0pPkbBQrvPrTbz5zC+MKV09Ii+NR/P
WuDmUrmNNbz25laYXF3UhzJA0ybPbeWHYkxWxlJkXqta2wSk9Kxe4PkF1BKBg9PnGoSpksbsVrCa
y5koOrU8JaEjSjPi4UltlrXZuH1qPirNAoQqoRu9qRq3blTrchbA06bjg4HudbW5L7bYFaXMOv1l
aUYIo8Wyjkb5PcVlxEwN6NQW7XBptioCmt11XDLXcozF1AJrOVbGh6i0uHBC/HQspXnXyf1txpxe
nVj/SJruRjfnzcCf7QrA9fEHpU6bFuyCBSmTmru43kHp5pByo5C7Bn/1V5JoG5Ii0kZp1OCytMK9
nKnEI2odeqiwbmiYwziclgaoe926kor+fsag05EXqfaBttCMxHztp10HiOhCISKzhJav0jGkI9/O
N4o0Dj57DabHQt/mJPbWY7zAV51+woCY6jZdqSDoHU7iAyMnGEIqfHlBTUpqlAXaIGKitNOdxHwZ
2Xs8lehgpEk8k3a5NTarxZJ/tIPZu90Y76JWAVeclBnnnqG6RjJG6zwT14t+IUvJ8WCvD7VO859V
YfOSW9f2TIuVsPdqC/hkbO2ZccqALUpTV8Ns4mEaWY5xPCDpayBNfasn+biv7fhFYDKM8zSkeO5j
VIV/ZVYADmThHM6akgjBfNGLJXTGKoXB0quX8SRPO8WaD4YyTRsLRaYcIblTx5zVHLuDqfqKUrV7
MUaNl4eToBcfy4Nimi4MqTxAXFgG7vowXVGqLTTPjAP7PdqSaI3JLhpCmRZ8vLsHZzow8jVrkS22
GhKH0Eq7WrppjZjRS+O2cmdYUsizStwqFXNrmF0Mj1W+p13zVx9o47ZbJOTbR4KzXmS1ow3tdbXg
TtxmBi+//kh607o1K8kirx5ivzVjoo2z9A0xHi1p6tz60F67OUov7PQQCSvaxiVAGVUd33Aevs5M
8Tab1H7nyXrsMS5Yy4ij0mq8a+Oq3Spl4ARh9qhVOCPE0nCnFWs1WovjKs0iiQa7eW0ENO2lonsV
FPxrM99Vtv6ztiwMZxMVbolymaAlQewocYAbKuDaAmt1exEHwwQRzGogP4+PgRGUpOEMMDbjqtDC
H/pYlN5o8K9UYwiRQKubKospL3JUasGzgeTLE7S2eVx9Vsgn8QZH7IcYUcGTpKNhfdT4b8OiuSko
5r2l5T1xm76l86d11YpvdE4Q9WmU4TRc48uiHJwwsF7aEqCMEHKxt0WBMFVoml/ptKhUXIsPGi65
bpiPxsZYIOxAxPLwTYhWCzvrbV3pt22V9fu85w0ZA954U6OTMxiXfSdn1o102en5tqr1dK/NgpCp
7NeTPt5EYvawGzf3tFxyyNLsF6jLvEkT9ZVuKWZk8WQZ0rttYv2QNxVbUfkihrreNW1x1crZvNeC
+VBHxS+zNvp1ItvXpDrzzTLVL1ZvDD5dUN166uf7Tpcwa+9B+izyquv7ZVfH0qbIrd1Cn+N1XdfK
iqjkRtjy85IOk0M+gHNpBE5eJZdVJu6GrKQ7DDR/EApuXiPFloUQ3EpEu7UnYyL1EYYbTrTY1N6O
18W+Kfe15llzMd5oZi4f/Zq40YiApJCYLzC6RkCvqm91IWWXhiAGCpRr0S3mPsli0+Om3nnxOBIS
KeJnzjRHTFnKKwvfbTe3wHMI+uasnofNNpFUmQds6j0zVEMuOHx2DLZ8K6tpcB7T66aUN6VNjQv1
Y+EGYlq8Klt+NEwj0sMGF1/5IRJZ5gUFAs+Rw6nn0uyoVm7j9etCChgg+mBmPNc1xtfBc6OjwgbU
4xT68IvMieFL1DaMsRi4/kWLRwMTEUHG7xkCpr1m40U0qmsBtshDeIiKc3D7IvlAW6layV4d0sNg
1iVxjNWh8IXeSGfXKjHQK0Qh1zqchsmUz+26acZdTyS3m5/CBI3WFE8gQs3psZfHHVBEJWPbazRP
noClskQr7s1eLEIcIo4J0zYvr3IDe+FA7fa6KfMpeOt4nwV+r8SdAw6sOUSz+VAyk+OxHVlJ2MZX
6QgkSWdeKEvws9ZC1KY97MeBjaKvm570Abt4V12pkxxtp0D3MZK8teTo8dhW23Fz96umt7xy6nZk
2ggP78IsEmvdmiQ3y5KdYVE6GSTrdZJkiZMkA0JeMBOq7E0Kh4Fu2zpxu6bbzg0TvcmsjaWJPSf3
j9AkQhg4UYcGPfXUqrjvjXPkprycysK10Or0GuK02azKkm2yxs8Y8D1+Ng2a6DLZzvq7oLBGBRYI
lZsCYCIVMq11fYw8LA7gX4ULQt4s2feNdlXWOnDzWCbZ29838W99LKx/uzc+JIutxM4M6gxG9CQF
OmyqEjMOfdqNWXh9tDubECsbhR15PehabaCluKGBF5gWFARZZUrvM2wC9nZpPqf5bWu/F4YTNe24
NdqeHS/mplF1C5xUMoZJm5XbDISLp5OEcno8hLj0D1tyyPagvrWW+pGzsSsLOeFGTj/wplLXicrx
HPXYSxIasRtMbtWMB6uS/WJEL2c3tI1Kkw850cYKxL7ndS9AIUjYCqtugdlnF5oST6sySOCYT6rp
CfBkljltyiq8Had1YuvdhVJru2KQsLYRP1XJuse7fnYEskIY8ID92znYkWz0q7x7neX8xcaiEK5V
kXSClV09Z7p2XYokXluhV+vKdVlJXhXh3dw2+7m3+ECSTHLK/uAmHaNEDA0qabHtLNBASOGCaug+
utYAgx8PgydZnV/kOOqEppG7QZy/t7LxOsZFgovPI90rSJZn9dLkmlGESu0D5yQ25bBW9aXzcXP8
EMH82ubJcz32HsD0+0JvA26gyjY1oi1xYkXfTDPD2CJakihzhmEgVstlW/GseLmhFeizqwi+Xhaz
BcdGSyQsRdlGGaNDSpdINnHpLeIf+OMAYIjhSKh59jBgL7aaxuHNCBcalrWgJw56Vls6yDGfP0xA
l7051P2mhb5MnhDRlnSoe8M4kA8rSTnyU/FjkOpnhP3XYVdc2FJSYddiJq7SmYqXBPR+FSyaDKdA
P9Ves8Kq/FztD5psXCOQLy/mgj0htJXGB/wwZNpVrbxlc3U/SUrqwzADuTVrh7mavaVsSbQgpTLY
EopcFG4c9fftSs6XHQgatrlQWo0hBZuZ/AuoNY7TBjDdKGeoyRtnsep7nJHgFaRD4edVdp0Z5jPH
7ju0dLRLrYY7qh5eVZ2yOGWEpNRo+sBBLuzk2ygeiWRTrtySdCDskr241N0+VDOfZrftFJYe3W2S
EeACJ2cPvdZwyeqXFz0YnSFXxYF8FHYyWLhVJpAyfVB2mT3sZjmodqkuZejDkr2p192uG2FmFEu+
Ks3uOdKaeW3Gi+oUKt+/qaZcgZXg1xIF1/281paqv2vygYvcpGEWppeT06WZsUljVXUHOkmGQIzu
Ai1QUrSSK0H4MXH8A/HYmWl8G7W9tZ40DWdRrgdgBrYRZ74XpTE70EBKSZGb23oK6BeD+GsOpJ1q
vfxAayTWya86U5Ydab8Slyo57QMvFdQAFcQlh5BtqpDsq3wZDnbW/zRnLfVjyWTPNcXaKO5p3ll2
Npu9WRQXabI3oOZBuADkqMvq0zIVjTNOWeZymJruPI4fnWQ+L4VxG1GedJX+riDf6pHXEfHymAeY
PlUYAGo1WmCzopWys27toF5rqj1eH3NDTjOpuqdY01rk8nCRFhw+owxWXRo0N5qgN2IEzKJhuVW6
JVzs222vmOoVG13jVLaUeWoW3mdSi6OBUMNdMcp3EQ6y80KEHlgxuNK4TLhsNjgjJ4rYdJJ2EwND
UEFsdFXmkwIf3J/c+sFfmOX4e16JNgXOl2Ltgl2kG0Lyd805uhSZkRyKGiOiIgHmQlrLLVVMM0qr
3Pd2NF2FKZdtrdN0bGArRFWLXK5EUlTc6czB04NKBr4r5Q7NgcWmo5K1Go4JQkUbV+gSYz9PARz1
1aqtgsyvYGT59kR1qDRjVw/a26XCB9CO90qNVUQMKMgVYZl7SRV7YVpcC3Vo2ThH7plJs27HlFAn
rB6soH7NI+NxESNQw1F32og7+lzmG0oJF9gX4tsVa0dvCu2izP24sZ5I/1AyqG/7gKoVhjZAMBFv
W2300yChBoRluY0FmoL+GOxYV8QqmDyqmh+N4tkQpKqWAqtfIgfPBKlD9DwgqonUp7S+4YZ7USxq
em/qA8lgwp1xAB1dmB/TZFeuElpPvQju5tZUPbg6sbNgPFUGlg/2fVVhSeJJPZyZXvYXu90V4iJs
DeVqAesQlpAr9CHHV6bVLwOSolUnyk2XmB/pLDy5ZkMzrC7gTiY9LmHrB7oIHK6p8SZvANVbz1pb
vFRgYRCQNp4sDT/r3qZxNU/8abQ4jkXdcTs0d1NhvJed3tPsOdBfjVeKH8c/zGohPusvubZDqCqj
HRnP3K103FqkpcOVY2l3i6jb1cJ57Gh6lNPyRWZ7HCvwBuVIxpadZxDWBIcFXJBWuNiUoPTJstt2
yoZ9OFi3aWmCXu0JVUYtYK+Z+GzaIvN1VnciVHaiip5EZx7Umi4ou9ypxb4uBybsaO2lWZ2fZAM/
0yx5qxvLvJP/F3Nf1t0osmX9h5q7GAN4ZUZCki3LctovLNtpM88QDL++N+7bVU6uEV/X07eqVj3U
yiREEHHixDl7kCHT3+WwMqxRPUoCFSYxdEL5K+Z1aOb0byigdWJqyjgz/DSuPAqGj+YzNWoBeZzY
ci9fI7BtuxxuOYGCkJZPL/FQR6gt9aegKnk94borrBRYnLSg6ifY0jgPoMxcxKgosUyXargsTida
Xqu0hL8lH16bGKIlkdwkZykJHpu8foO4TyhbdZkGDhs9lqqQeblcY21wZYC7slJYIwIix8XNfa1C
H1NiKdRi1Xavdt1T3ULAgMFl0OSn2MpIzzyN0bAPhlYyxaAQrRxe0roAENehrBHZBAkNfqnPHOjH
SmZCIQrEMSihi0E3/MrQkBfh81BAq6EX04+pAdAJq6M5UZ+BClP1khWcgdJX5pUNZ0W0dEoIwdoV
57eH9Ah1LCiAVg299zOICqaBzxzSoNWFAlMSJ74COYEezocoY2kl+mgOTYVrTXsIxVaHZvLdMCs+
EnXwcTHDuupVXzGymoNCXt8IZqvSCB44Rx/AO/SverLL6xaVHtgHpWHlo0yfim6TZ5Oev8rsIJ7K
PkIJ6HWAUK9FFA46sgJCF2UMLlYhI1QJnZ5UCafX9cDiSgIL6b6xEtywRFRrSohTG0CTf6J2w2i9
VOx8XMVhMYe6MAvCui6nqDFH3OyayzMOiifVoaPtQxqizCcjcRDGcNBRL7+KRf0O4TPR6IpC0KQY
BZZKiSatSpCnJEN5LH3E3IEkAD6MDxC2lVwpRomR9IhBkQ/HIz+7L0V6ksv8Us/WRaoPT0d0Hcqd
cFdEJ5GFn0oJLTw9avnHJIUeOPWNMZs4XQI4h8KvRs9DAfD70n+GKVRmwpERJEOaVSYcuWB3P+C6
9ahGXAM9IfF3NO9gIRZ6RL3cUJV4MroMRrOp7IYdsD+z4hafQdM4G+CcJ5eVXn1CAeccStUxz7IC
oVEKdC6R3/rydzwX/hiKsAyxcpnNzzIlqPfnRzZGasN7fJGeyyH7oKSx8rZA/6fzn7lChN2pjNan
ECkaS3pOG4Xy0qlQloVjRwsVAsVTWlRP1IBeGyKZlZwfyDMuIDxsPXzlA+ZL0EuycEk/00p6r0iB
ZN23wCV0VTK60I922hDaVHktvguZGcGQDq6zwoTkoBGz16gTf2FJj2OBia1RXpKOLct1ZkSLV19R
W6MulCMHtyqVMbDfjyCtvnFjaJRsfCxyroNwUv+ZToOEs/1umPK7hgBvWKoIv0KeuAoTcMdexnUZ
3ZkmoaGV0jJyEqlm7vz5JVulgyyuhKMDQDdEo3K6yj4Uo+FvxmVUQgkbXe+hZMddkLTPFKbRU0zj
XQvg+YhS5aHDD7XZLHbRQHTHTA4PotI8s2qd7kJcMZp+VC2GzJB99IZws48Kqw9BpRH7WhOLAMbu
qo80voFetYxZYlEv29e1ku+bJBBR8vcLnYEgGeR2QUaWmwb+dYzc7Ag4V7ooibXRVBB2lkHpDYpX
GOJNFsS2LvHMTgM1/CiNbGOJQNTgVgCTrIRPGpsVCRa+3+2LRDwgXSUwwhUYezLVCAlRKLEwK1eg
RTsOpzEV7kUWuTGLXNyF6eRdT+jzpOjQ9Y41KWwIyjwDMiABG6ORHDqhpZJKHK5URaSDc+ojqRET
eGT1aNQHR3GYzLFgJmjIwdkTXfqZxImr5+y9mAPT7BXwuEcFVO6AyYLagtIg20L9wCkLluhsiGO+
IeeCy6F0wrWcGQRoeqtxCzGs9pEN/R2SKdZiZ7ZkMyiAxdeDk1HYzkpBCgnjIYQo19jtAXwYEYyw
n0YcDXskgwVAODlvpCzM23qs8KRE/9MPfRkqjfwjYJjoHCQgP0IFwVB5XCCrYTAihU+8gKfoLyQD
/i6arlXfomOjJGaGezVuMVB9Zfsp1mlQBEe1Q9QfeMYqlOwhYtNaqwnu+KB6BCZHFN+IJPZtgCw7
PHLQI0XbXnawKOD7x+DIY/yDz/DBDgovIrJsRxwzzprBBTKErOG6U0FFt6uu6Sg/hFF7mRjYM0hS
+BY9VVmLLqugUBRrh8YIWNy50+RN5NEcmqX/wA7ln6WmdifEKZ8FCIPXmxImvTz5zTGfScEqBrxI
Rmzy37ykPqFfAL0eZnrpGiUwZYF02ljaYRegpRNOVsgVhpRQ6V4cWlvohhqOFDGD1TCYURRULyRG
OtilAgTcaf97zD6LKvkg6fA4I6kmkSZa67+WyC+mBK1GUhFccLvYQrpZ2yltzqyPiW64OHbRA7pm
pHyVpizbCU32QQjdFZ00anzHwxqNgSqOz+JtWKF4hDUHytcxqrBR9YSyDG65QnCt2fyaSPKFSWSE
kIQDTg4KfXItwE8L4lig+IpQx+LkwGVjBgd6DQJcGmSnHFr0cFOAAR0nvHWKPONzP1Rxgv5gKxpM
2CgOr6JTiK6j0omMIc7l/hHzBgsPk5VKUcOtBYxv+Ir2g8g6kwRJ/WJKrLgAQ4ZBsbNVEpQoKY8l
OJGLBGiZLkxyDEhcpIELGjkoQZliOKAvUkGfO2caXNpiuxjRLq+gryjmAXr/VZugauW7SJsVB5P+
QgVsUSbm0J1V0RYV0YTvm1ivMmAVBP53j5b+LgbUrh3GT0at3gpUbLW6Q+ZLA5Y79D1oV1H3kRU8
rPSQW+ZzzVWFIHuOypgQR3P95a3LwQoVugN0hzJ7LBvU6tD4L30U1fiu0yZIRHBp5Mgs+EyA3lsB
LkmAJeIP+yT+3cM33IAe3nsgp5CF5vIAleVYC9k8hXEV/oO8K/UaWsNaUWJFlJJgByR3dbOP2/CD
D9G/mWqYxEmA8Jtt1L3wUuByfCx4kQrx/Yj7UHkutVgfavFShz8oUrT8ADlPPOhIIQj3qKOjT9aa
MCdgtSnhXf8lQrLsVVmOlrn/imxGG+EusQ8K6ZXtBAge+Q9hIYKOWg/ITIJjKWC/RoPRS8k1bnnE
j7F7rgh49RT1JTpeOznroB7QP+S8GN83+OC4/dy1MTed+7I4+lmUWyKEQa1UUM4iLXDm8BWvpaB6
QZMweAN1vsPNuQ5Qf61CY6r6BEJ8EwWeE03MDloqEqXBXu3xlxKUAIoECv18gOo0NAcAxxKLyYwU
QB7qKtnzTPIEVFG8G6qmM0syoTkv4zIG08VEi0UZdaJanQx21kzEvduhUnrfAiyPDonwu+8IKqZw
nrPaPrbQo0aBfTgUYwdNzAGBDrr2dSQDLZlh1miH6xAZnzgcRZo/JYFDRp2PhMGquA5BWZWeEigI
WY3IPqQCiw48ciy3alD4kKgVS/lopOgn6RlPIOcPJVOUTwLnNc3j+FRnT8xwX6BeTH3A3sNs/A1t
9VxPG7TSOeQuXZW9xyOIVEx1YOuwg+lJmJpozNzRPAKGVoYL9oSeazeivMN1kh6G0QmbPH2BaKTW
KIVvlSl7Xwl5C4lS1sxqhroFRS0GaxQ7moVnsN8FrzFsi3WRP1eZQDRJjCAWydDcnKD1rvtp7RC2
ok/S3MpPoFcJnX3w/bgh2Y9VCTXr6g7X08+qCCNbjUQfzt6Q+Mky8K2LKXxSmpa3+nzaZ0OnAE0G
4C4PsJYMKdwcMQ3f70qrkTU6gOz0sBveMgGXxl5OX4CBgxn4VDzCmyPjxvo+gVUZdKRZFllQ/tq1
sM+cuPF1UtrUi/1R0Eu21CAhWlZMt4PCJWh4DQrGOjNf67mxcmTav6Clklhdm6Nmp04HHmcqy8/i
xiVapqHfhbBvy5y4FHkratlrNyofQ92KO/g68mZvyDEk3DPwRWFb26ETnYmuVMfhoSmmZzGDOEbn
yz0YD0zpFHnEGJRexLmCHOUeA+CI7tcj2lMtIkhS5WiVVjAFLRDoanTLYANKZNSnU3VfcGH0gksa
CrzSSxxEPpAZpLOYUavYFHieMD41Ku6ekEv5hNTYgUlboIzq1JvkHHc0id3T6ChC7gE5iKIYapUa
FdTfGpXi+6YjbE+gOw40YqP/VyFl1dRC3AJ4YcByGFH9naPZKXT9A9q7wDmRJ1D87LSgqN71DPDA
LASChUus5t4UTKieUyz2YW6gJvUzUwFu8V+dHAMfTVAPCghQHAPgvRT3WSzzSO+Q/sU9aulAEj93
KOFIPZpKhIneGjZ+yJT0jlfkUVMVfEshynZyGgCogxtih666Fisybj0hJBz44Z5n03aX5M9sAoWS
/zse+FJk+HcJ8f0DDPz/Bhm2P4rjK4rsy0f9/4gWnqV31tHCl9eof/0TXjz/hX8DhXn+XywrQ1xy
BvxywLL9L1CY4wAVBj5UFQEGlkH2w9/5N1CYJ/8CrhiIevwjEKg3gMfUFN2MIebZf8EsWSUsRN05
BeB28f8CFOb+lAZgID4iizL7Hzp4NAC2lB1Yzis97jR4yh0QIndIVci+fdxSXMF7fGNk/z3GggMj
BjWLXD1Ap/++O4ZXDSILz9/m+d+45+845wXK+e9HA839Hd0sq0nEMBMeLXjy2ffoU+EVFvsWfG76
BrJrv37BUkKKJLcT37C4ODPJvVJSzvRzsbJBJMItX+rLADa6qrprxWGmc0u4nCmB7FQFiG5pC65t
3QGQhK40b0P0KzmScPJCRSImrnboRqN/r+XcfInslBx+nhzwQQxutk2ZoLnXJKj3warIUCiq0lQK
1V06hJXeJhGyrpSRbVz/0OnvC9nBqRaZ3DSWVpRwwj2q3P5TQn3eDeMhfolDXHIhg+s/Dmhaa32e
Q6T8fmJUCLvXKuy8oAuhZ1WcGkGLPrXPs4oLZwzRYYoayhh9LtnoBo5a1pcoJSMt19kRMh1l3NcI
OW0GTyFQR9HyrA9wlYHpD9+Mj+nQJ3siyuUDHOoFLRrq4ldYTq2NnwlR4aJrPro+akw/FjO7xr0V
EKsQd8YQkF6HUfLGbtuBN1lGLj1CgAgRS0UCYaZgoPNQZ+jDVJIZFrhRK7AxtmUYLCK3GUXg+qJ+
L9YhCyCoqkAIG0LEcVECwuN3ULcH1kWvxUR8jQV4L7MhnzpypMAqmiip2Q7lgDOuGy5iwELcv0Ia
zE0ikugWTjlt1sNiJ47lDaXCP8lwf6/gBVOxEwu569CZ88RD5BCDBc5lFuRgN1gwf9Kw/n78Av7f
dumQQIWb83iYqAb1xwhQN5jgG0//kwb519OX0soo6lNcyitED96rIKssVadahFls+YwLITg9+7yl
G0P9yez8e6gFx0tFeh8WTCp4mdBDsyiksOdog/qA92OcAkha43ZIWfkecwD/HlEAO68klVEnj81r
fh+1b3GvSHZZ8dQgcF7aB30JawR4I2+818oH+tJj+MbP6GtGVdSkmbwUlbwSiJg8uM/SX7dfZi0+
CvOo354Ot8MJda1g8poGiTA0moG3VmpFE8lnUF1o5SIexMPl9mhrr7KI803boBgE6Kk395UF9aWB
3rbau7cf/kV9/5vO9fcCWIR6DvdzDoWO0RM0gOb2J2ox3qjjXnhMDtSVrEbDbdXtjELvoeWEjpvG
WoMOmQXVVu8r6yHToNVrPtS6ctylJlwY91vn29p7839OssJ2cAFv8MsmIdJyelTpADRs/T9JFzKm
n7k8awt/ESCGEe2wSYqxIJv3iWsNqJmCSfyrCIeH2zO7EIr6e2YXMaLpGJSUunLyFDtwQE/VBi3R
IUxpCLvA2pqkhfbXX6MsPUZoIKWhomIUGBvb3TV3aw8qhnrp+A/qY+7QnWKVOlz7DjiL3C2m5toG
4BdhI0Ci3OQ4wL0h6tCxeR5Hd2ru+PpYShE6TY01BAoAo1suwyvpFL+IHkQG/8ynxeS1Qyri2jsb
KMZAGaVxxqB0pJI9DTsCek4Z4DqY+k8lwNK2jCbX+fbHXFmL/LyKvm14+P0lNUho+AF8bDE+fxIS
2YN4s3378fNW/mET8ot44vcZlCHSYfIgLGiqvicACXT7yQvRlL/XxyJ6oFinlo2K1kZQ1OJvKARF
ZskJtQH0GxqytUqtSIRIDrwoFUBrhlmzTeB2PvwGUNbvodbOAocrVlGsc03GaQrqjVYowLMPlBNq
olIIDjDhWjOSCDhZKMqfRWgcUc9XYmGLc7o2PYsYBXwweskBpoeUvKGgjTF7MNyeH24lDnw5aH37
sgOU/3KxricPqhZH2IHpElTjGL12ULo0P+EyY4W7fCPm8GvreBF0gDxK2w4XWIQE2ItBlfwAW3Yn
gdmYDkgBhpxelXfWGx7JU3voH3hvS5Rq5fj9ih7f3hJ1/h4QbgxchKoNxRqtrh4yQLciCl8L/pSL
GzeHldn8Uq78Nk5UF3IhV5hN1ATghaoMLZDHMXHLuBx2XILC1O3PtrIfv/Spv42DgIDCZJ2OnkKJ
MfDZZ+s3xzoqN7LHtccv4k2txkD0jjh6+s7rQ/jFMwBFb4kGC/MB9sNu/1qK3368Cp83kOuAkM/M
6gVQ2+f3xu0NF12rq4Xawx7CNxowlqbi5Nodq9U6b7xDzAgqCt1b8hbr8u/bk7gWxb8EAL79EELL
FqQaefQa/rmPL5S8xCi1M+0eetcam92nKMLC3fz2aGtzughEOSMjaxLj0RtB08w7+qbEoNaN2Ybc
zurLLIJEFYCn1sWY1clioQL22lnUhNTlE8G5d/sN1mLp10n/bb5AJpimjJLRC73GbL3+3BwqUG21
fB8buaMeyK/qLnZyE5a8Gm9nV/RKNegZ3d0efm0CF8FjVrzO0xFRMAqUy5jh8qcAgZeJG0Jea49f
pCsSmcJsUKTRS0tQIZgMSRct+GcmBGzw9gusLfylyk4uwxcK6uCjV1uDoZgQaoRgIvR+DRDrjNag
BtgzsCPxDSCk9cBNNeISw05cqDbo5Q5pjNbq6T87ctlFBkO5RhpTLp88seVYkIgAgarjSTBvv+rK
ZH5VPb6tlCBPgceosRiV9pz1pxG+GCnKj7cfvhLM2UUy0hU9BQGa9F7WAUMECySmbyD4A0R+2BvB
BIH9fNPKbiVWLb1T6l4lSVIEvOcfoP/hvsXG3fhOdU4H83Mjlq/cdtlFYCAZhcPNxHAep/S6LJ+y
4nNAr6rt7vjmjdS/SDpufJWvwPZD5GUXMSITgPjyFQyl2Kg2GIEjW6D46cIOpIJTYuS70JQ23moh
UvpX4sXOM/ptCYgdoCp5h7GiY+uKO8lIL6WnwHBzTi+yC1BXtqjJu+AucYNLqTN71diSyVmb0UWk
oAxYFwCGozK4k7xpjxPSjJ3pIG9EirXqJrsIFVHlh4Dt4fkqQAyX4UF26BPzAYss7pAwuAjeXuY/
7yHIGf85gSCSEBFAAFRBokcC8HXR72G7+Y/2EK8utj+h/EDDDOs64C9R/NbQV0EB7CUxfVJqcn6+
/Qo/fwjwV/58hcQfgNybX0GoqD4j7eESyDXoSoF1BAYcNLj7nNt4o7WxFlGBJ3yXNhzGmoSPqDsN
xGOgUdD5J3S96OgUTLeRxa58fpiS/flWQULkZBB9fH71lW0+FPDHegl5zHTnS+DGvnGg39EGBk8o
PN6ex4UUzv9uJoAC/hwSKKtkmOYw1OuwcjDQRdfRDdNB7kN5AgUeDWn648ZYP4dXfim3EzGV0JYE
E1kBFyO4ZXrwuXu5hse1lVA0twJ7NmNj4RKXpscxOCu4NQgu17qs5FTg0W/8jHkz/Wes4lX+z1dG
URQU0Tl+CCf/sTS6V7gQPRfAMBzjjXC4tmIWYYLv2Y7wKkZQ7jnjMmjiyddSU9lYJiuVCX7pXSvX
zBDUcxSKXRHwMK/Yp/ZgUVcwmgOw9anVaiEI27vAHe84EzIU2dvtqfsqw/0wdUtpIr+W4S6ZYOQx
1SDgfhWs6lwaQDDbo1MagPBY2Wt6x+0hV3RlDuSusKNHaJ3M2uRaeJxtvnsrOMh25UK/YmM6FjqA
fy1hZRlxlMCvybyEWwMAfy22wXm+Bz7KRF5QO70B2LtJcAmoUCcSkQEl+sfzY2AkFjRc9ujjV87t
2VlIfP79QxZBqc3VUZ1SzI76wBQAlGjdkeioTOEM/MUahYsT6dRtDbayipVlVGJZEFzmo6IBMhs0
VF09l1cBjuBmfIi2jtqVHassAhKY2AzJBgxCDYDKdsCRm9C8sUorNxR7MogBPPl5dOFpZoBRp4eH
1mb30t1ov4BzshU21t50EaL4oCa07vEjBCtxWPNDtqmp2oy7lVCsxUBlkbz0PPvvAN9aUKPAezU2
MZRLpJcaa3B6iDyasX6HG8FhXg0/7aFF+OHgwRqI84frs4dyuBLmYfQBnvP34ehuLMSfiwVfXdjv
GVLIJPDMmRO/4Fq89ufJ7T8HT3bIA/teXBi7saZr95B+3B7tq1T30wstkpbAb0alFjEar0OkY3c5
A5mNrQY1sQG3D846JTo5Bbqi8UZmNOYVcgT6lnz7ymTKcwT+lgvGMxpSrTE2KGTmfGy15laW9NXR
+OG95EVcgUZJrABnz3mtVUOOzoYdHwoG8KYwazczszPI5DoYqSbRJUewwPA24VFr3AH4/sobhQWK
xkk6DHtU9UFHNtiNPfnVq/rpZy2ijChE4GH8z56EQJU1eIDcaHQHMxavdMEC0WJThFaUlpjNldNA
5v8sPP/UWZkHOJrt8OCb8QZE9C1UX8zeCV2IgW4svK/a3k+/bRGUpjSpE3FOlWorcKjXwWVockoz
sVm0OHwDntPH6E78VevpIbSJDQSRdXsRfgk0/zTyIlLx8JIrJugbokihWoKT7OBR4+GirYWWbzPa
BThyQ9TJjuwaHXagdghugZ4bpUV2EDo0FC0xsAkN1AwdmD9rcw4Edgp2P3SgtFx7FVB7aO1UR3/1
BNbUMbWBx/VmmQEN8gmm6qZ253T70ESya26lKiv7WF5EPugGhEo8vxTo5w5XRi+RlJpNkRgCVX/d
nriF9c1fh5a8CH5ChkYllfDJoH9rpafKBpcHziLdY2A+oURmD/CIYi0OHhNbAWOlWsHLiwjIhFwj
JyyGlNDiAkHcvnJYLsDDGRB7woEZWpk5aR8c+mCNUZogStmV2RqPg1lCe7xxQ+1h4+VXzrelNHaJ
6nsxCvgl3AktApPYol6eKp0zwB10gVXWe1e+ByLuEG+ojK4NuIiVPl80bDjHStSqNRXctBacjdLy
CwDlQh1AV23jzeYl8sN+WAqZs0IJk6n5sxZab2bHZFfornQPAffUfNja7iuVQZ4sIiT4BBPhSgyS
qMdCPnK55ce1nlE3GQn4FQ+RfE7arSLXwiLxr5VKFoFPhu17xA0K5u6d+TVdJKibAVX/G8qprxTt
01MJU6JJG13hoXfFt+ppYyZXPhlZxDQoSpRtPa8RiKqcx0/QERHRwjnOc3pldDjTYlQlA6PeWCJz
xPrpyy0imTS0TRvIMucx0lmpXyL2rurDjWWx9uxFQJmmOI8GYZ7CGGqivKL3zGPPbZXP1p6+CCUs
Woly2UpIOwDImuH0cvZRA9i+8SHm29NPE7MIGy0TJ3IN3rAHhkdGNP4QnEsrOYgPEDPAnr3eHmbl
7kYWd7dh6OuCpAQbZ0xlSBM0aBhAABLs4FpXlcBGZqVnwKdq5RBvDLmWQZFlVJCBlmVjjFld4cwW
Hbujf60O8SlBOmpApsFpvGkXuaCJfTYO75Q73grszmgfQ6Tbt1/7q0fyw+xKi0xKiOJpAikVaemn
ZPgHXCyFX/FdnGuTPYDG9ynsynN9DO/J+faAK2ebtIgd6iClJILgqMeTh7Q5toA4+L8jNTJvP36l
SvgfitLQOU6nCH5a3ok+FOd2nsvmMT31RuZOn+oueIBsORbRvjDhowGOoV2dysct76yVnSAtYkbN
Q2ajT8EoarPnHNyvqAL1ayvnXbv/S/Oo35LeqlerdiiwXIjNwwkqMgsdjD5U+CdU98PX11cQOszJ
nLO7ciPrXFhx/xV8pUXkSHMSjJCPxLY4t14Ye+LkhD4MLKJrsOfvsheoE6Pcqvcn9sl/knetgmPt
GrnSGf7NFIIpgBpSSBHhR0aH4VO4QqW93ClvpWT0T6TFdwjvtxpWa5O/CENFPAXDCJKVh06wmVyi
jYNg7bGL8COBBNHFLR4ry28ww9MT+T1ntg63L1TJT9tvEXZm8D+Ezubg9h6d+SPnQswLtQw3hqeS
mV9gAQ4WzkE5iVrwSIwUqWqJKs+xQn5vtofCYmxmF280adcuxNIiHk0qE4pVgwU2msD4YVmFOjj/
lmT7GjE+BL05hWZkbdVNVpr3/2G3xoxRA9NODCdrkQmHUBMsLosAdkuMO8DGdaAhNFCxdiBAmflh
qzsirKRI4iICpVA8ZCAdgcx3B9VS5BLglEIsMTlCOzbaq2e672xuzz/zF+YQ3YFEdV+/N/vwpbzH
DQoyisSSgO381e6yQ30aTH8PAcXbwWslNs4A6+8bnEAHrOiiFgcp+mazeC8k54A0lTTSko0hVrIa
cRGh0J8LhXHgEKE4HpiJHrrI6MtXWiEL0BQgeXPqpUwC0V5Undsvxc3774clLi7CVkkg19v1DZLt
dxFK46XBvIEjVj+0O76zs3fW16feLDZ261otXVwErIQtlXCC7qFHB0gkj+jhRWC2QZye4+4hP1Mk
51B9KrIYtLbH2y+4EiDERdwZcmGC0g9GFPrSLCt1V5SKW5KtOufaTU1cBKChL7K0gQQlLtfUgMgw
DACTQ+vQN8YU3ff4PF+MUpvfM5d26wK60teDXPefK1HMoCWYBx3QvvZoNsdhz+3jhwBXZm5HYKkb
Q7hgn9u35291sEXYAdGon0rYE3g9P0LFm7+WnfBRgT+b0eoBKnFHqW9saAEexb4yg3Q6Z00M3932
ECfjOZbF0+3fsbL7liDhDGB5sRuhqiOWxy6yaPNcQtsKOi9bZ+nP+2BpUcxn8AvrfMypzLxReo3l
LZP6OTz8sMGWUOCBziriTImbA6ruVaUz8YOiXlV+R+Nx4xuthI2vWtm31CNh1CaQB/z2bsy0EPbb
Pazqk/jMgf9EAYRXYVB2+yushYuvHsS3oaaWAVW3wGpANf1UvEIE+DG4l830Vfk1XelLshEo1mpW
X8fDt3EUlkDsR8KsiTaQTl7qhnpqKHC4VHHwECAnkANDA11j9+Vj6iQG+7R1Aq0teGERMUBUJBkX
Yuj6TgDNGLA1FPSCF/mcO1D6fBdeIabni9vg0rWvt4ggXB0NsTS/aq8zpwSFTJjmOshMUe6AsgRM
a59l+HqCKL2x0tfGW0QPtYvG3h8xHsjorqpdWq3ytogCa8WHr3bQt+8mKkwnpSwe3gJwMB4DdCxj
B46TSBVur8D5pPhhOy0BwGTiKbQT5nDEHBXU+SjdQmytZTxLlG8kFrA+n8MqtYrd4NSnbFftYpjA
MEe6p/vWhIToSXFiM9yJMNTYx9XGrlprli0BvxJt+hb4Uc7DB/kFhg6rAS05+XYC/UOYDpQOg5In
eogOA25Lec5Rb4QIzXPQa0FnjnvBbCposaPdN6YGK+vwBDoJd7fne+0K+nU9/vZF5T6GmnWPCa+g
ZGoRXXFxIwQ1+qweoWp6zxv0QG14N2xRJ9by3CU6uIJAjVJxLC4118lLXgQDPEqQWQ+T7T9A5wtF
XVxYjq0dPWfWxjvOZ9lPi2pebN/ecUTWmXDzkNA6uE+c+WtHgMkMh/4fxrOvC/G3EaoE6s5gQ3GI
ZOgC9PetC3WCp8HpjMSrzdYpHZg26tIOJiK4ILK2fPmn9cAl5FeO5L6v5pxLEky1uBQ2xHzBci/3
Q7wL9+HG9WRtXy6iSp4FasbWuCqRttbpzKtJN0pvK7WfJZg3LHnIFEa4ETAKo5OutUDyhxD0xWcm
eJtK2pDLEDe9/LOl8JXnfftQYuAH4zhHx8pEbUIL7NjiXWAebeV8e4SVhHSJ5Z3ASusFJQcMgYc2
MZzSkwI9cMgo33782vb5+v/fXiCtQM9Tih7bx5wak/6ST/wuObdubiXudB9e/Yf2CPJ7+bpl0L1y
nnwFjm8DjhJFYZmN53tpteNyDUK0wD98bJWk1u4MX+f0t+eLEHvhxoLOxM/kLDyhdaSVB9ZA6NF+
356zlbX7BR34NkLKJFCsUhB+x155mgUoo5Te3370Svb3lUd9ezRLE5GFtRcKalC/+kwf6M6HjvTG
zliLzUuELgdmYQgmPutNp+Hkv1IXDIb0jjz252DX9xpnQ1KeL7R40snb7fdZ2YxfH+nb+/gkgBVF
ghHhzAgZa4gFQl3FbSHsc9dtFD3XNsjiwhErHNTAS0xZYw5v6T7cOt9XnruE44phmnRwLEAFCvrH
qQopiuRJGDa+89qnWAJsS1Yt1XJQWA/acdkxvyjwm9B8T72HAI7H7Rg7N7MTc/E30IJru2IJuR0H
vi0ZBuNV4yniI1MSfw0pWJlcBunE+5K4UMpVklwTxw0Y5MpKXsJwOWhlRlKN6QPg41G8qw/V9h1z
PiR+OH/Z+ZN9W1UMbKyywcfLBMfxGt8VVwH9HGHUp9fkVNq3V+5aYFwCb9Na5aAVknJe6Ipm9Sjv
5V+Dm+z4UiNw09BmNZl9dUp7R0FWWW6E45XguITgykE8dSzEPLzWnes4j5ydOt0bFD5uv9TaR+H/
nLjRp/HA9kgrZBU1GxY66pDsf+vkjcevBEZ2cajLjNCoZToia0kLqMNCd1PauM6vwbLYxS6HVVNV
JT1ODZk5QB3w0INLCaMDN4R8odZYiqV6wGX9o5DCLbG1Y5vLlG1whMxXK0BtnNuz/3NE4ZaoWqje
9IrK+NiDoKq34xXWhdosTX776cLPuwKWiH9+3CKjtdonMs6OHRSUTQlsmWjXXvI7eQ9AwE66B1Li
BHFaAjsBnQVhgFiRAfFn3Limq7JvzE6T3c3+xs8FGE5d1CZRv1d6EIVQZAC2JrfYHW9Da8r1L+W+
81D11iFlZ7W78Eic3ukcxoAskCECTSI9356PtdleBAkfBlY9BG6QB0IfZjYAS8kLB4Tq7af/vFGh
TvXnZJd93EQVU6CwoQkec4xcRYMc4Pn2w9d++qKkQLo0lYYKD6+CewkiR9LseMJtLZSfgwCnLoMA
Q5haZQZklPU7sBP/zdmZ9biNO9H+u9x3AtRK6eG+aPPudu/pvAid7oRaSVE79envcXAfEv/jNjDA
ADMTzNiWRBWLVafOL1Dtk2evp2XjV/9xoV/EgSlFZbo495ngFhNId99XrwS+SF/fnGt3/iISlBoU
P1fgwxm4oprJdwLNwASjCwFbHTdvd4tv3EiYrow0AWX491OGo3RqSYZbVewx3Jpg/l4+sARUzKjd
wcI4aJ6QHqDGBN/IX/xtfs/v4IPWvnSnry/1SrXYuFTFznxmBR8mYz8nMD56GY58ax3RP4pAadsX
WxJZHy70NOIBeM4b13wlM4FnzN/X7Ha+77JzWeOs53F2cssSJAg7GOlivoi80V1/36/S+OsrvNLh
Nf5HAcuUD3cThFojeQEqZO8e+ie1Kh7yg/Nj3qcbuc/WclMnqKC0Kx4WR+OmBPvfuxXGCf6+UFkw
cGEKbPA57OPyliaZX93Yrq599EV0gJ2zbKrap3tTPKbWRwXEztf368q7e6lybRTMrLoOCyLFLFMN
YGHYDw+8gJvfjS/4Xaf539zK8C6iQ91wGM+ArLk3Ivt52ZjPtAzgqXeyXs95KQo3EO1qSOrsdYH1
vy3OD2X1XeDEcOtIeuUFP9sP/ZXdOa4ai17a+2wBCxKmlw1MswqEQVPwg+NYe295+PpuXtmjvItQ
UqcOJlkdXKsaZtxMOWz6rkz6ZkpUnec37uiVtXCpbh3gn+j0NZKisn/uYe/XzR9f//orOb1xqW11
GzIB8ZYbe3Bjnqx1j+rQDB5MUB2wp/+3fY5dRAPZuQPrhh6FdbdsojotonJUh6WbHq2mewBpLgRq
yLnxZVdMIQx2kTQMoNRn/bns5Qr/3sndsBnaNfPnnzCqPMITET6EvFYAE7d3htYrBVNTcBlvRNsr
BV0Y4f+98EzRg21ktoi2H1DwVG0Efh4opWbMV/ZdlQDD9QJ5/H2FWdbyCSwB/DXGtxpnV8QDxmVX
xs+5r0vMKCF9498lNNhLYocppKqPfA2H6DcA+w7DAU2MCHoB8UDulzYAgvkAMkIi1zBmUkH287+t
rMu2Dcze7cy08NThNheJZNwt910CM79Vt701hnJFCWhctmxawy49uFAb+/rof4Mrbwn6GfS9qDhF
Kqx2ap8mcEVPUhS3IY35b5n9ZbPGFAss7eYFMSQ3f5EeFWLQW6ByETfeyX/XO4yz39qfsavqFt9p
YLe+p2H76G5/jluxHVfF6uvnci2UXGwrk9kQtydYoM78Ssg3kT1+/bnnX/ePmH8pH5bWnOmJn6vN
zaFfPn0JWG/x9PVnX2nxgEv+9y1Z3MJ0hI3D+lTAMjqqn8ettTViFKFmpMw3vsS6cgUXe8YwA2PJ
RlRJx2RMWFAGzcZY15siSRMUL/3T/zcjvOqLc+1OXewYhTBoTe0Sz7eEyLl+Y+Aa0elGyeRKFxPe
I3/fKh9m3hRLCJ/eBsadMQRoZdhINut1u4GgZoeafzzg5L4WL5DJbvuXdlU+3RQMXdl3L4XAAOD0
mQ2qDdTGAFEi17VfxM7b5xgxP3dTQA+DwXcWA9Lhv7Ebh7Rr2ealHliWRYagjyVdbUaI/LvVuC+e
8l0de5Gz8hIDcLcPvWf/cZ1c6oC1pqhJCbyf03a+87blAT7S9ok8wIw0pK/+Sd/ILK6sE/ciDuST
sk3iYdGT4rsFwixB33u4Vcs7vzn/eF3dizDQVQpG/Bmic9l4RUgXUA57/mw51qqf7WQCwZWmVuQQ
DHF3UKYv7T7Fm/Hf3jT3/Ab+UXtL2045S4GzKQb14u5hONSHnz3uHqxn1uMhu3EKuZKZuRdBo64q
P4f/ITZDWu36QsOLHf2JwX9ktbu5cSXXbuNFzJhsap51A+dxd3uLt3kLCU6wJyuJuR/nxpf87kL+
61ldBAxTmijUnFVgYgNW3+r8JTwuD+abHUEVt6JF0O7MDVvxx2pVPLMT2WR+oHHC8m/8gmvx91IT
DDEOFBjnyxwwEtGFKjwP1GCOMbwVfK/sSpciYAb+bN6ZKM31FgAk/dFjN16iK0U/w7lIyFpQckF1
w80j6y5Ifz+lOhy3GIuC5YWOyrtbyZf/7zfqUuoLzmnlWyYCb9/FZ8lQsKCik5/a+/r168V2/sX/
WAaXal8nhb94yfAFGF3CdPZyD3fr/1ZscS6igWpNUGAkPno0fznurwHUanCTv/7ZV8KYc/GyO1KO
pNT4bFltQacIRvUzU89ff/a1W3LxigOO6gB+jc8GUTA2vOMMupJpQSjhxwNGQb7+kisCJMO5eMkz
v+6VNvAtqtn19Z00IE4lH4X9nEJf5/KjKbeN+VRrGMkvoHt8u/G1V2LLpfhWpzmvmwlfuzwC/reT
RzPO71dgTcII/3hrCPXK07HPq/mPUNxmsGimE06WfHRXde3Enjfss+lWufpKDL6U1hLAyDl8J+i+
1jzunfJTMRCKGFDyOB3ceD5XFsGlSNbPYVbPW3zH3HRRVr1PmXdG7gZ5dpzGWyfwa/fp4lQpcg8A
j/N+2bC1TaCvBF8dPLivH/W1Dz//+R8PYVjKCvRFXIGYRdz5n+RMS3VubfVX8tpLAaxQI+n9c/DG
hOqq2WOqcWcdxxDjqOdpRVRevr6IK/HvUvVKfNfsAU4/p8/Duw2t+FmWTve3emnXEttL1WtasNE2
zsciUwfZiT/qsLort27EvtXv46v5jbWYkclCfgC4yA8NTGUCSRzc7EtdW2UXQSA3mgqWWvj6ErA8
Q23z8bBgjEF5D01x42B5JXn+PXLxxzKoYCMMfNv5CnFyV0fssqGHfnf49fO50oyEs/3fq6xb+P8/
+XllkJnB9CIS7xHGvbEH8FO0bPuQPcHFBNOBt2r4V8/n5yv944rAPF9A/UBmDhI7/I/ztQGXlAC+
8UA8zugdmeu2iFx45a3KEzmHNX1jQ7sSd35PnP7xxdpkKpMuXlf/LsOIVLe/pU27Vs7/3Tn745PL
CRaOAEwjGdub7yif4qpe+w8rqWnQ7MeTOuTPKPPE+Uqe5N5sgUoNq63zZu71jVVyJVW6lDsWAIi2
hQu1EJUgqpohYNQ3wtC1g9Sl0FF3i8paB4X0McLoQzGGDdAGn/TEumDZLjrgHzCv616n7bR1bxUH
ryVolxLImRGaggeHvOlb/aKgKIe/94cbWVG66WO6K5Obk23nfPkfCdSl5HFsLGNRMxrjwwOB80DA
VjOioDgorMcbZ44rkfxSuTh4ejSWvLf2rlL1usaEb0BLoHsMsNduxNlryfilWNFTLnyvDKxA/g6v
FxKPwM8EPHw2bnX4rxUxf6/9P9a4GmqdDYOie/bIH4omKJ6mX/bLfK/gWYyatjoP/RgnvRUHIHyr
QEficMu2/toNvMgWS7to6/Qs+Rj8Y1W89e2HX9w4uF+JCZeixM6Yi2qxB7qvDACeKAZAGjjMmwEI
OzdeoCsB/Pf9/OO+sYK1XJt4MoW6m+2Qzk9wKA4yoLLa9OgW918H8is70aU4kSi7yQcPsW103aDW
TwOzQdV8zDH5xVj09XdcCTKXkkSxVHQWZ0E69fygnwAaAwvp64++8vMvxYh2jS4aTZWFbLoh311P
T2E1FzzhoDs+dhWpV03t3zJfv5KUXCoTZWqwGfi+ZQ96W5iBuzqO7xOq3f4md86Tc59O5sRfX9cV
ET9svf/e7KYOFuJLPi77tH2YYMWEwYtmeCdoq8FHwd/X6SbtotYXQWVvzX1ORZLZ/MbmfmVtXwoW
057V/qBHWH8ilwwdGxB6rp0m4bJMY3C5biy9azvEpWwxp1au5hLXSHbp1vwlntD53AKdnFTHdm3c
yycgxx+L5xt39NrTuwgGuQ/vNjHCeXsIgUqFgd8UNxCV8rPBC2yUsneUjGDe2oZTcGNxXuuHXcob
pZF6BlhqcI4tlu08VHfcwZQlYhIwODIGj3eHeg/kdmb7suj+wyXOfxIzG79/0B+xw2NlvzBrWvbM
ssajgyeazOmU3siHrp1hf28mf3w8yUFG7oGZ31McAYyIPBhrAWuT8UVtMohnyI3S3pV1eCl41MIj
6IZCANhbGShBT7ovwBw4keXW3nQlelxqHouREDY7MDith/dFbmThhqNzNyBXqTB19PW6u3YR5+/+
416VhWIlx1QkyB27cf4pxZ2RH5r059effm3/vlQ1OqnbUz4XdK+NBpLZ7r5c8OsdBTZxHqZ9AQDm
cJ+S+Wetp8evv/PaFZ132z+uyGuBUjAYNnRpWQl4pqGHudU564OqN26s3yt736XUcWn6Zi4pvgI+
RA9Vwjfuujvdarld+/0XgaDQAjyZsz536D8KDmaxWJf+aiQfX9+eaxqZSydR7Vq+rLrz23Hvbos3
cLFWxcHYGFG5HXfVXX1Am5bAhab+tHe38vjfLeH/TUfppcnj2JTQdAgKJ++7bH8X1dv0bJMX/Ihe
unXZB3QFngENXoGsDLxPnG63U/A4wKAoX+UhX/3i4Qcsbw+oeN3S2/0uaP3rF52zgT+WSeYRsyOM
W3u5NATjbrW7AzWuhJW5Xz7IhWArmdNoKJUVoh6GHBc++rUfyUHtF+lE3He+E1qAdJ5pWHz2HqwI
CnTBR7dkUSHVs2Gd6xs9IDjg12/zGsIxn0qMiLgd5OKF+ZiK8d5hYw+fUHCAzTLblWP5Dcjyde5a
kcX1ah543KTDr7piedD6WgWqG0ESy6c84HWLSVBw3oirncAaeREujX+wYCkBgFlxaBb3V5YqFiph
shuxwrCv3DWM7Px91zrP5l7fmwgXYCiECyYgN75TYKCKLcr/IZzWFQG3e1jzlSOSaUxjeG1oFWbx
AOhSC6PueXhgi65PzZn4o1AAsEE5KhzQ04GBXFY6FynGTtjg1vGQwWE3ll6GA7zw5xHkvcHvwSsu
MZxomB2uMhX+2MQY7YIbTmfqx0X1dVJ3HBUThjOJzjIY/hIxnwZVmHNUAsYIcCSZTRNGMHYxPaSV
JmsfH/UGZ1UjsGnmfxvLha7k4pgr4L4KDuaubH86FVfgpJj0A+U36EYaLAAAbiB7iQS+XiRkmRoa
t5UxP2RlCkulHL7hVoGAPevSZ6s864ZXaFtsMy5Gma17/BYSNpYYfoKTScq4WXgOHirq0a+WIfvH
SZXZw0ykFfl9x8OmXrIDANtGNNjGe7a44PwREOqqINOpu3ZhDGsFRTbPD9gyjB+2KGoGMGiBt0tm
5fLIfE+yXSP58KABPBgCZ0qHo00qVI0wxS1PI2SIEI35NvYWS8wQdAh4oIdDAVQu0WoKXWseosJF
I3dUOU2km7pnenRtYr4G+W1iA70TjjUhSG+5t/W72Yxcr8LUu6/mIBcw87UGncazBN5oym037myn
uXfLyYTvSi2aOuH0DKrNSG6YAfMJh3qjpdX7MBLkeKL1AbAXOsw6gVOZkEBx2X6ndwr0DgB+Nc3C
wazxhTiclJ8eFcbOwt62MurSjxVGK0Ac7uoVVVPxlg6lfQKJunmsSlDVScqcnwM0JfdCLCZovyg0
FHVtH61mtF4tUFxpWPfZcMdy3AmeKxrp3qIbOWFCSrgViM+V0YDECQw9bErTh3po59CfpA2qOyvC
vMLb689MJ64xjPCvYFLFVsrzpCHQhXULyg5DCmi9oLJBza9IVUQztWysnsFcjSpoKCttHunSj3cA
mU33Zt4NJwXMdzgaeRfCqQSJiFO6d/40KGgsFa0eZq8TL1Xq2BsNp3esEUnixeIT1gXcF1s+Dx8M
bLk7TUr4PhjAQQJ6yfxXTp0yrFKldi1W9ckQnjxWObBoEsjeg8g7Avg7KxNZLpkMeFNC34lgGEoH
KQqzu/Q4+5na2dPYBpWy+53CAwmh7BpXanCgbLAIzHwVVm/MmS0xutMrOzRTjUJqmn+fPPqa13J5
qYqSghBJugYh025zOE9hWPJQYNJg5Q0WUGnLNATt1JVVwEzTXKeWR5LcmvoT8NCiCf1s6frEBz52
NFCJayV/KgeLIUpjqtoEuyLTkVrgdCnddz5WY6gYyqmFfhycft12FC6VZZgq6GbLNLRmQycCWLnA
SX0VMBAiH40iHaJu8HVMqceT2hAw2cvWChj3wpnbUDfi+4JVHSMww56552u7dTJ4Gfe/0OS0Qtqj
xNTVh8y1ZDJQg4dCUfAzU2f86VUgaTaDiVe1LfwAzyOsczk0gRQ94ktPVu5UA2hdzr+EI1uwopYm
brVzx1h1T12vQJDUUZG5ERzeo66DFkl0och1aHX9Xb544N+5C1wrgbfb2i0kJu4S2mVxV2Vyz/t5
n2fjCzPA9WD29C0fAJOZiVqXExRVObcxTzApGAW0zbeW6BSVkhykvPmML20DWZlHqCK7l3FkZ4sL
3q+7NLVeS48AWKrhS2u58QDz40Wj2lZATjDIMckki8t6Bp55Dj3E0DIrDrjkXVtZoB1ZU5BX/JhS
+iZnipNK2qxHPjyVBM48BXSIpWvspBI7wrvtqPAWe+LlvB1XLk9SH2DibKJiVdMUtb3cwObO0rjF
mxgCfJgoFJZkO65aq8c692z3VMzTEmOH2+G+WKuqaJOcNLFZ+VsyVmsge2KoP2JvyE9Fm20lVkze
iVi7zhbo80O28GMrpqPOYYPJaUTn3Ip5NqyLFkOiMLMM2tyYIouah8aaZtg9ZyC792QORtZRQKyL
EjYlqTo2c4phYBy4QxyRNpUHZYlv3JmAqwWELyvEYoxLg9ReZuu6gwVk00ID1m3Sxgtgl7vqVPsb
zZd4o3/UftkDM5wmtYcoAFY86LTC38OUvwQutT7Z7nJSgDUsgbTKJtCz84IZEidUQ/dDL0ocy3HC
9M7gNnA9yIFy8EebPKGohJd0kGvP9vZ0KFSITSRDaxuTPnkF5vowGHrnlD3EKSZBOuvpR9HJNsim
3odC1bGjc9/smz/jUNAApRlYElhtOqcbkmfx6Gm1mie7jqhh7gQp13BS1BEr8dannQWVFKrfoDVV
Ksp8smOaIZ9bOmvFlHtv9OYD89OoqQWcBpxlq5jMkuE8SpKOwzem9BulyKfysR1CMeWHGo6TAMXG
IC3mzxat2RbOFTB+brslsJuphHvceJ/z8nEB8j5heCYssAx7vbgYBkQpqUsogNvICH0YQzUaTRrw
CA6pU8Fls+36d7Ny/SQTcF3Mm7gyOTyrzdQMiVFityvq7tllcn5Wy7Kq0jnhhFZvxCbDykH1KMwU
NULgDWBzMdrQJYxIAizZqlNpoEHHTeejA5K9tdwVA8K5m8RrarNDTvi61QsuYoSBheMX2TpjIDZi
2cV10yUqTck2F2KDdNRYlZ4xH9PeeMym7GgJF2ocWagNQMpp3EEAHHqkxRvDABBE0mu2fVx1prEt
yMA+HRPjXoNpdcDzLptReKDi8rVR16dlLsagPhOK27pNXA3SVtpniNUaQHX3RabWnefOdehDt1J6
zYt23XBu7A+rdj74BDFzk2kRDkY6he2EIib30iJwWXZfZMuTLapEm0UMoEq3cfoOEzvcB+wXo7OB
lyMCYw2WgpNV5nTwsrDoFM9mN8etO/HIsYw6llNtRULnRVwYDNMvr5D3fYzLcqDjdGzHIRJlnVS+
QuujHD5oVmwrnR5J2uyWSh4MXKzfGXFXzA+pgZIJMsBHh/h5mGlsCgvyEtoi1ju/tLTUgbt2lGap
jjS3ehSVoTma8w1s/siGpn61QT5rbyzodEWhVdINAJVz6asD0hAe9Ub76cyQEg9mVBROIgtuxoQ6
D7ohsex6HbBWNI/S65yTVcioccsDqf2dOy+bzEa26mF61YMhruieh3yAqlBM4YhzemCDdr4r+w6o
0wkNaz42OzTHT9ZCnuwlW6VAKeuhiZfWjVM9xp7uEr9QeWC60wG23Dagnhh06ID5bJ0nm/TFJmvd
J7sy97hfFYLRsCqFH2VzAdJ8HeeWnywKXtp6inuJCILUHdnGHBjW1EHJh8azzziAUoC1Ut8NjbJY
LT1+LJ7oA/hiCCbgNgPo/KNtBFvnAJEGrEutLesMTK1nmNyqYR11RLZ3Z8sGQPRuZ9XlfUumvS+s
HrhQdoTfccjljPVsIKGlaNcBAKA7JAVp4PfG95F0oJ2bAYiv2wUQ1XFQUSlQ4dHF9KFnifGrQn1b
ZNWvMk1OxsyeBwpZHJ9k4vdjBGxHVA9WKDgPIQSLnA5QEp+ES2/E1ggGIs8+F9AsQ9cAZB5axmOT
NT9cgs/C+eGuoC5U1EaR2Ja39cq+DLhlD1FqYrajQUe2bOyfrMM9mW1NtkQXq7lmn52tXupSbdvK
eRtZdfRysDS41QSeMcZj2SFh7bLAHtRdgVqSXmBfM+KkWHUQZw5+Flpet2aTFZe58WpjOKhqCfql
Fl8S4rV6pSFnS+Rc8jAvs7tWizySrLM2Xub+sGZzRsMVQFrXxBFY+g92K03kRLYdzVl2KulyZJ5z
MFzjMPXwgeXCxcWJPk4NkLF8x9g24PJapG2CprJPZskB/isio8euKs3vjTMdyFweaqu5n0YBCCcN
hf7RYrHUvXWfjT9rgNJLKBYs63uff0C6eC+Mdyf9SdJxCRrHP/iUbEyFqSTxcxi9O0HSF9nWnyCN
g1paAlZV5HfcNSpoKTWGhsBaDxqK2nZnPoxK6cgdjfMeaHInsrn7A1iM9jgpAuW1U5oepoPH4sE+
7++q/l6SMzdYxUoY8ULpKiM4v1b0HvDhLYGGW/Tn/8E1Ap/TI6s+S6t/yRt68PQczVb+aS7dfV7j
jA21Rz+jnNnqz0ZAmSP7uM7dk1MysPLmclXi8JH6QGFpo99OFt1iZBKKtdpdi5FGc1pFrFcJfmo4
9zzWuR1hVjuxaXlnK2s9d2plCwY/Ue2vcMDbVBKpHaBozc6qSmc1636C4AfL1Zy2y1gEZbEEi9f1
4di2Kyle2ASCMn+YFi4OhYcXlaJEgid/l1N5yMoy5jRNLIyJAoYC9ywPTUIJYz1jlkGqxEo0SITI
MzLZdW84ZdRYD3AdhGDNKONy0J9GOiPXcuPRyb9rJPMTZ0dzxhSrtayc6pPhb4JYoVNZb9jccCDj
9XcrHT7rwXlrl+HF9a0XiPpCi5hPAnrhqGiHrZui9CDVPYycJt6Edprd8UKfZJ8GxB1oaPRIubIM
r4RA/FAvLvZnaf1q7eLZzLxHWmdB0YuoaF5GNA7r8ZfdfuuG564xoZZ5nfyTU+Qxcb7p8bN0+mBu
gc00n9oWOAgPk6Uleuj6foDfV/5c8CxQiCVNo0Od+YleIOHth5/ZYn3w3DtM4h0ea1tdWFtv/MTA
8NFo2sjR2YGZ1bv0iUbFnu1LLY4zpKYYr/Z+AJ8sEz4BsIznNWmYYtnHkpt1xAweKJz/u3aXu2xt
2CaYZvYPbv1a3HU19k+yfM6F+a0FyyF3UNjA+X4EKbH3cBrv/MjB/0/pg+XfE/yTM9y1RhkiSG/c
Ho5KMl/hRIA7uGWWE4N2BxT2gD6CDHxJ770Z5pmDKzbzoiM+9hbCEZQZcOkYMx7L5Sj1Q2ceJozO
tJh1xc3nGRQT/Rakt1DBI7L7RdInad6njYjgNxBxWPgUctdN9kaO+G0Y0efdE8vtsLKaTa3YputY
UExvVba8GzIL0hZZmnM6X9zoY2OsY00f0XmJxspbt+0vNrYwLe3xyudmPM3jnYeTX3b2ecDhyq6W
vbM4h3JCXQ2A42r0nx2fRV6BDDZFldn6kZHpo8TWPIsU/8nnCBFg7taRxjhn3mGeCb5DLWaJKZkC
5YtXNJ93ZXWwcW6cjR5vBnQI9Ry5aJt56KkxVUXDmN8Lq96SDiwuWeFtBIjHKLdLKyJFiyRz3qTv
h007k9BZXqn9y6nFvvOmXdd2j4Pugjab4WE5k3Vq9huTsfcRNR+ElmSe2HF0sKyrJSA4uTUzCHM9
/M3sN6PCL50Ai2bf8vxD2mlMLedJYoxc9U2swdYCM2zbtelrPeZPHKAaPpN9SoxvRo+DZvsy1++S
5QcT5u2ZdqPeek4bLKSUY/VkSLpz+Wi6/s6aaNBV/Z4r80Xn+jv4uX6jEkwLx729JUp+K1JzSCwc
0nmfooLoYM05VhrWg7GqOSZs0vuxt5FewBwiQFHsBYVFIHxsJ9S8/8QDPsqiYqEgDglNw43F2GMZ
ZO64XwBp36LcmwX9PAatbqOBalhuDNs++2kOeGIOz14EFkwKe1VUb3rYRlvjxsXLUwxLlHlduCBP
qMBsd1GvGWvcajYEqkI7PK1AGDCOU30mGeWxPVUofsLxRoO/IpagGo/nReQRFZlAKZmLjOYZPwuK
YM89uSYM9pHzjpmOndrDoKVnoWYhEtdLw0lO94Q0UOXtM+tYCBnrFPWzoUbSMgTSQU5u0VVZsrXg
76ASr9hcxtI5sbpBXYGG1Pg5W8XB9fOVEs3aH73nHuDiKZ9j0taRDcMkB26n3DyQFM+/7UN7/Chc
/9RXkCs77zjDokogDg5pkddmAi1Y5O35BD2iAriQqNCpXZTCakzdMgQ5BLouB5yeU7XCS3KQ5jYr
P89lHMijJtQd1swzMD22aVgXeWYVGvWpy+5SvNmdt4HcEU6IkLsBGl9S7EwTFkhefMxCP3scZtXM
/0Xb5nGmkIePQ4Di1Hb22vcSAC4fdzXnPUw7cNjtW/qMg1EdoTEIqphV7xgQOjhH5ENkVda3BQX6
Wd4pPPZhgr0SXuURBXf86yQy1PbNdS7bl77u8fCzTyJyvNgg2BbqhQx3g4Ale5s68NUsjiDvHmYA
w0MoEZPcrzBh8Gk4OJ0a6qWhRtxXxA04J3FP9JbbM6ANFtL2UrY7kpbdemw+80JvAWiJS0scobwL
8zS/r+0SaBE06FJhPcLl6C2rur1HfRRbSidyASbvPACdHHc8mKW7b8TEN6LFHD+gm97aNuibYy8q
LqV49WpOAjk+uJm3sZ0yVgNF7gsXsnk9npmdEiedQHZZWNB7gw3vdKAfqZRvCrl74DniaZ4m+8Gk
PiRtp1FtR9RyYaO9YuVmJlWcnj3c0QdQa7OZQ+Y+AdW58SCEJalY8R4GJ1zQQE9ugjX9bMC0ekb5
DlbgASsNmpR+Z37jteOjoDDYxEzKZXGczWjiQBr64EnCmiDPvV91M7j9HlnxeKc6Np10PqIgzTKn
evVKlb3nNkEhJRe9FZgdDhtpSZrEW3rzzZ/hL88JeWVWZj0LqmkfeCxPJYbqKAJNJ8xbQolz105W
mkux+fy//4eYhs1sRo1LHw5c6YKK6oQebkDDH8vrDK7GuZN/PwUImTc6+efW5v9+Cf0f/w0JxJgP
dON+bp/UeKDtfe7dUkGcOzv/+uxzD/SPPpmyM6oryzR2KJPAMZhaZnvQZoa+SO7I7GRMEgXCAbqT
CWVKsBcQw2z101vglRkqA6jl8Ou+5bVrvGhUK8QpNHMNFLnzfZ3dm4gznZne6Gz9W3yB0+TfF9n2
lru4jDmoI04pKthMbSZYAX+jfWogNUGnAa03w3nAoQc2HH1VfP63i7ro9Q4dLyqIfSGYRMEL/v7K
CpZi8cNaUnFjbVy7NPPvSxMUhTFWEXgD0DFNlIUNahw8a9+1lOcgMI3zMWeVG6YOIsk45rdGRP7d
xqb+Radwbr3KLJdG74eldodgLgsdY4k2j2mWk7vBam8pOc8N238t0IuJIdovJXXcztpzh29FvzxB
dPXy9eO5cu8u7SyEEJNmA6O7njfuI2vL7g5Hp8KIeOaW92Pn8+dc+YjCvtYYouz7W+NcV9zu6aWR
BSULYCZCW7se71rQN/KxcaGmkp316bfjZji7nGGlyk5sZQua5VADOFTyz7yukpoLnO78GkK8CZ28
5WVS9MPKaL0u/O6GYcMVHwp66XoxZeC180xZ5xIRQSl98ekYdy1nKM35Gv1ItFcZ6oUZ9fAHLrK8
Codb6BBp+/84O7PeyHFsW/+Vg35XH02UKOB0P0ihmCM8pIe0XwSn06mBmkWKw6+/K7Lr3pMVVeG4
SKBglNO2pKA4bG6u9W2+DzzffoQtTt7JsIYwsUMrxphAvY2wGH/DcV1GY4Wlu0yC0OIvfqk1O2V4
QzTBHFRpK+h0bexf6Kj0bOwLnL5Wdmu1h0AEYh0EjVpVpUSwWGo/7amtrohGLkxg5/iMTMKjF7Ko
OzDjzbGc3B1Ogb5btnj+vLP+vVrIpqfx8ctEHXEklEdXh/ss4isxsKNh/Uet6pWJzNqQ9sqCcOk2
Z1PWIMd2ArM6hH/DT11sO+PIIHrx7CllOf/ijfW1gpIX6Ab2OVrDMprZgTRmPzgq8aWf+PqxYejs
UYgj0RcbyVGRrRzMW3UDvJW6MuovvaizmcuzNfHrGkq8EDkKY795GjXezPvnb+nSxc9mq157nlsj
YQGXwHScBxRQ812kT+iVhewnT/tvZsNzekYYNhQLskDd8rGzNoaNBBLzUqlvw0B9JBJy/YqMiJuq
AIfNdlhWL1Dl5GkAgQoSNsi0+Y47LAdeOHFPcXyIEAe05NqQhZoNXXB3VC8w68olQgBy00BZsMgY
pPO939mLgIthY4jMtzUt7J3XtWqJHKA55ENLX3x3CKCrB37oufSCfFGaKNzXVun/QHFr5AyMJvZ9
OFTdj8+b+kJPPcd9IOAcje8WEDqNIcQLW0BOFwzUwC57tJh7JSy5IDa0z4Ef5UgC0EVxl8Jj5Ypz
pB5mHcwLM4ZqYYo2PGSGWvugL9gx00W+hyNMI4eN4024RdqkQi3a35thzmkgHtaLmatA7XU44TxQ
79jUrPtmvnL5CxPlOavBCqCGsVWu99ZwwHmhq5Y0WiGp/vnbujAwzsu+TXPmd8qbFShbcHwyK9b0
kEMy9PnVL/WFs1kLB51+q4hS+1mGJ5lP9AoV8Qo+tBti+qXHuufP73NB8Gif0xu8sSuMa2y1DzTy
ZqLCMYUXoBKkTXY42NvPnnfMygE6nwyF33zsoD+/76XWO5uz2karPMpcRHneXTbd5GI7VldmrL8X
O9rh2YxFw5H044BL586WtWmHqmMWsNk7nH0H5srruRDDnYMc7EYpTBa4h+pgAmNfuH74rXY5ZzSM
E4jj2JypfTE98Am12d5N/vH5pS8986mr/bLeqjmkBnZ1dCn2iiCGYR//+YUvjLNz5oKAKalBIg1d
CLRxb6mdRZDFrbpy9Quv85y0EPhC5dXp6hFPGhv8/RTZl/ae+glitM8/wIXOeM5bKJosNzP0Qnvf
hTMV506zFDHVV6b1S1c/G8qcjU2vSNMd7Eln31osNIew4fkNkY1/ZTRdmC3OaQoFEsDa+G134FkB
vyB3/JXPZbPKrejFrpDR7MPx2r720oxxXnstEKKrRwkxI8732dF+NBDh4Xz/Tj168bUKFpfa7GwM
90iX9NAIVQcz5HmHo7KsXAwOzOOV6strUvJLn+ScnJChkkpd5bw6kHqOvemuLp9CtbNwVsymrzk1
i8Fjidddkd9fGH/nGIWhsWrfHxtkMkvKHmdezPss9IvNb/Xhc5RC3UKRVrcj3kp2rMUt95DkumJS
vvAyyGnc/zJx9INd9I1b48ELmbjeqkGggGOUz5/7wpb1L+AEKE7L3KBV5jppoWb6rqYEfGqRYT+V
zB+f3+Timz69k18+gqYOn3WNu1RdPI4LnCJPSFr4MQ9iYW0zAYPClbnk0uc5G+0yJNyCoRA6sCcC
dWQVE71ATiaH+BhSw/Y37+L++fOwkjNYDU99CSXcsrhCiIBE54TMOuLzq5iwCxP7T1H1L60mnMLM
wVA3BzGCImq2I3LKEItM7jVP3qUbnA3z0NHF2LCmwYSITJ06uKOMlb+N5iur6YW14xyg0FZy8lzp
NAcfoRmSfimQwuzWHnA4u/i8Z10Y1OcMBZ9DHAssFZqIPxWQO0h1Zba40DTn4ATwC3rRWrhwVxXO
pqnLVLASrDaoebEd6q70owuWKts/G9ttIDMCfXZz0HdwWzYosvjR9EtXxhDAlHUCNcfYXVmkLkwj
/unff+lNpp7BM5RWdchx7mRFd9L73okvn7+GC6PuLxgFa5SVKQZ2qCDhhu4Ou788Zm7sqcUAbds1
g9Olj3A2uEkBIbwMDQp6uU/5sA/Lzexf2U5cet9nI7pwWn8MSoFLqwILqjPC323BGlEfSes+fd5K
lxIU/lnUDZgkaqlUJfBEfNSQnUCjdu9YLSwOeVEmvGuaxCAbtp6irkoFVvlUZNysGKfW2slneeWz
Xho0Z8PeVIMFgXVfH7gcYtP8CPWVHd+l7vwXjEKhazrUTX3oBWRLMHNCKAVVVizes69TFyuTzFcN
Oei2f5O4OC8QRqYZ2q12qA/G5YkI36xgx+mVwX+hn52DKgXwyqYIInagBnRyHDUO1Vshrw36C7Pi
OYhS1P5o9S2ujlhq1ak34d1m1o+JvhkVLApkaT/vbRd69DljUueoK+WQsj6MbRcT62Hya2zAodQ1
15aPC2HvOWESx+ttHpa4g/jhp2ZdPQXL4veyhuccyQK4j2iEXfdg3ucH51v/I/saySuT7oXJ6px/
AcDjH49t47GtY7AnP/pDtLgWO//0+/5dzzwb5XPflQWYS2gWgtIT01sP/t3kxd6rl+QvdJ1kKWDL
n7/jS13pbCRHYiItzXGrCMfgDwCHQA4ON1yHHN74e93onHvhVcKyuhoC9Urm2GBEOLGD7z2KC9Xw
2KhrNZ8uzEnnpAu7Lhny/VV9qKN3Zo5u9vB5C1267tmuGyflM9BjuC6H0D5Gdd7nWl9DeV9o/XOg
RTsYC/Vo0Ukhd5y6HSD8t1G769/4FWDGpWc/W7EznOAPRBX1YXD89x7zNfgqy8+b5VIa8hxjwQbL
oV7V1of8Tb237+yH/2O6s+5LknBnRd/5wXn5/E6XPsT5mt05XVucblQQN+bVnbS/fH7hC8P4HFkB
0YbEmo0LY3ozdCOOAYrQjvbGvF2rcHBpvT5nVjQOjlpxrIaG/8FMAvtNucMY8+5dPwW6ZtwWH2L9
+Ye5+D7ORnIWTSioPnX1Aa3UHT2Akcmi6RLRx+MP/eBniwoFx5/z39v1nSMsrE4qWWp8MAZ50dP4
YN3bN1Bmg8145QYXhsZfQBbB1HGvd9hhgKoe+vav+SOBph466GuLz6UWO8dXYKF0UXwewWBhsSx2
SZOvgyEaXqapjVKiB2fZNjizCDjcpbVf83RuR7Er4fjbQn7doTSWuUbZv9DHfxIhfgmtwfbijs5P
n3aa4oL6MbT9V/rF6f3/zWJyDq+YbBn4U4A5oH236gS6MxRKr5/d9/Au+4od7ed3uRDv/FzJfnl+
x7fInJ1WLLuA4SmfO5StynJ7G9TW9Ju3OJsGmmLyTtkW3AKQ8TF6bcIUpVp+8+JnwXs0dKFtF3j+
MLph2X5ikCiO16qOX4ijzuETnR020FjM7GDKfcbmxdyNSYuqUvIaJf9S7zkb+i48oD5vEDTr046p
PVrDlcTRpbTLOXGiPtnueoYrQ5zZmRTSTlSZL755zqrs48iP4QD+vANdvNNpHvilB40Rjugrr0a8
ViygrAbfuIbdWKXhuMTBuyxiSJg/v9WFoPO80FZjA5uO00fMyXeZuypX7rhQb82Xzy9+4VWc4yf8
Viqdtbi4xaGZfObXKsNdmA7PC2qpMouyMkPzqHqJDDHk3blYySwu3/trUe2lvdc5ZEINJbEoRAMH
9E31MN82qGuTx8ENf51u5tfp2+ctdGGqsM/HcZt1PqyXODMUewu7ZGZBHff19659Nozhk2CWYULt
HfZqI4wd+DqX/9l7//efyOLTv/8H37/D+TyWecHPvv33Q9fgv/85/c3/+50//8W/D+X72E3dD37+
W3/6I1z4jxsv3vjbn75JW15y6PE/Rn3/MYma/7xB/tGdfvP/94f/9fHzKg+6//jXP9470SItcP+R
A5Xwjz9+dBILuqe973//ev0/fnh8a/B3D2JkzQd0rPztr3/28Tbxf/0jCP4ZUN+NSEDwNaCno1r5
cfoJcf/p+5D0R45HERCSUx2mtgOo/F//8N1/hhG8lqFPiUcccjr1mDpx+pFH/ulAIBrZXuTZQeBj
HP3fx7v9z6L2n1eC5vjj+/9q4RbtoK2c/vWPM/IIdP8+6taEkU9wKYf65xtmVPWS0oaHOtVjgFrT
ehhj45ZNElaFdZNV7RJ+j4PbOtZaUwsIKcAW9s44Q29v4LaW2lpOXq+X4djQhT0HBoSiAiUQRPF9
cF1r/Uvj/s3T/typ/O9K/Z+njVy0ZxASyGnPt5c9Na0ABzNKA5LRlQU0/wIC1VUwOtOiGVxn5Tb5
y0wkdCluYZBmr9q9Y7e7AH6gZJzgdnThbEyILRlcmOXjoGsY9oam2jui7Jdatg9V1AePlc+axD/t
wRawGTXruYtuqwhLiD03+bUdyJ8nLnyoAPU2Hde2PecE1D6PcBi1NdgHEg4NgV2tI/kMTISsX3NF
gIPR3rivNMwoBYomJ71b+tsZbtyTIL58VhBMwbc5Q3TeT67cqB7ieZlNOz9jb5VnIFLOG/dY1AgH
+pbpWDLRrgHhgUaf6ug2KK1nlJ0S28p1Ezi91Y5wABgi3i+jogDZBLVIOzyS767hKlnCZDfv+gnY
B9GWzcIxKlrbTbCNKpaGpUMeRqOxiGcDHFN92O8gyndCLY6uC+p+fTUxTcAN+FPoBuZHaGOAEEBR
XBLYznkuo2/s2Rkjd1oaBdaENxVIv0JQvcqhdp9s6O4hGM2PjUTQ6IV98SUboz7REOZ8dVvvpZad
/qgIFOBzPcIQRsSeBrBqkHDvNLWAWR0thnJIsZ/rJrWpXOYOTImha33JYV1CtmH2WbSIvBblBcR0
qqboC/9p8jk8XjNs00OUww1tZTvusnJJQH6Imci3tkOnrSfnR0zIKUg2qEnkEhp3NjxY9ty/lPR0
73VH4XIUdQjVXiGbNM/6cNOc/o3A+tlyLrfVhDgSTgDRylsr7Prl3BK4VArEl9FpgaIwmLVMjDEf
5JMeTFoSrdIhK9pl501pJWqzm2sXvNchCBei/hFaFSx2IAYsCFFuHMz5tLbEqR9xAT8u+QgKbGva
AWWbSBGOC1sfiIwgLy932XBv9yEqsZZmACCg++g9XDgXIZzFkbHTwJ0PQUCA3S/k6wCWx0JTtKGe
vHBbNXyMrbJbwtiErRLynCgM3kJSSXZtgQxYMd0RKBu7qIvilvorF37MqMUYpibY5G14bzisIT6m
4BTiSkDwnWFKXObDJoTii+vO+MBVtC6gm76KG5LJvSycxHMGsUVRgC36+tLMrkqsLrsltgsT8Aw/
NR3sCJVfQ3vhl90qy8QXbH2GjZXjSJWzh6jKNUBWydQDt5FzSOG166yxap5cohBgQ1kCepSX8nJ4
yasCDhIw8bzAErG0J3/hV50PTzIwExDuqbuwtMgGnsgtVfkWsKDyzmXIB/WOlmvKLXhUCkSZo7Fj
FAZEjXnLLtPZJl8IhX0+r60nrTSSYA7scyQ0z5NuYRMcm1soJ3cQUiuYy4Jh2ZbzPcgbu7BHyRrM
IOPeajcTh8mXyRP7icxyVYQyiIlNrO0Eb7VHoC4ax31JYUhCvYb7aQpBWqC0XfKm3BjllAAw4eQU
2aBETNqPTQTHWV0ULHFDjY/YzDCSKhS8i4R4zYiNvplP9laGRbWu+bCBTjU8tHb+0pherQdeVkfT
NRlIE9ViBtlylSk1xbZmw5GXeQ+Dpq4wL48VSxTsPgLWk6U7QMdJihiZLtipWuMt/bmDW7gSWBIo
dLi4/kqU8NMaP0xHsNAWfYQKbTTvdlWj2Jb1qPNe+gJ0SOlsRntc859OwLHu1jkQYB5+yvxjp8Ih
hWP1IfSy53706FESzA9mDhtYIyBN95tsTnjplWlE0T0cayg3bt69g0isjlMfQC8s6RfhTWKdce85
kp7Zue3TEIpuUXOQWOoBbvvOBTHElT2Br9pzFt4M5772SrOc+vLWnRuSdA0so0FTrOe2QSWlIl/Z
bnBonOl27LxXwYNHq1R1OhZFvS4HPGJFYFZu5uon1eFrLWy+Z0N2sNgepIxqJeY6X+UahI4JfIgw
gyghKzyyhC/GShrLXlo9Tnu9TuBsOYpSykccojl1GNu9zhPIWkHiEdG4bIMInpWsGmFAgUcut3bQ
B89wHzkv2q15HHTlGkA1f2n76rFTKBIDTBResyGwCA3vNLKLuLd83MWqEj8M9QvsPW+h9iBCpoVe
U7Bo4g7PY/sVvwWDwN/aI1iwmN3lLqxPOhc8BaDZORym0w/4YuAG76c1th4gD2ajTKIQV3e6oDyC
yzRg7wa1pRe09rENT5SasgW7u+nfFCyMQ4FfcAHGerJmJ+4igQhpdPShV/wHyl1hpipaRNQNkaue
wdYOmlF7kp7XW7wMWFdl06+0z9KqzB6DOZMbzwcytQEkzFL5mDaFMYvJaiA8nHW7L05fpsJDUQHm
rR0j5V7ZPjIFbg/DZ/4eOE528ICfCmaPxJmR4y4zAhCT0AoWZeg+MjWau65Wzq1XF99CA10nbxh8
TUMRLq0y95ZVa5VfSyD/PAhQbc8jt8rzuhvXofCgRlEZ09F0d/MI+ZEmDJW2MWkfcz4UiZ8ziDdb
0qMMR5BF1q0/CSjPILmadE4PIvK/cgF5KpG4JIxR//tFw2lctQPOL7ATh17AqZNI+D+Q7fYfHJiJ
Uijv4JyEPvTBQNa/MeOMiRhkmw1X6ANc5/NRVuQuIGP/UDvTiTdGst0AhBQMi21CZO+sdLsrm5wv
jGU3ae1E2YH5pEgJSGDJhDocqA6OYaJqnDlSOuitH4ybHOHhYZzovu2d99xDpdVc50/EbUFmBkSk
Q2GaxWwD6jXmb+hn7a7a2BZGEotUkYR28D51Fqp3DtOrGKC9DDyohsi7DUfZkol62OaeO2x//t/P
L7BzFEtMg4+E0H4bNmNgp27hYBK3qzX4wwnsPeVaVTRa9xyZyogWJWK7gaVeVHrPNOd30tLlc+O4
j1HXbUcTFdu6R8G/AuKeyM9eoLqa1xQBCqE82P780hRwhnbFTJISJuRUDINZRPaUrStedM/zMH1Q
C3qttpqnRyfawuNaILsg9KKfGw/wnlT1CIrmDCEpgtBUCVIsgAwbgFtz2tQMJ0OkuzQ1i+12qA7c
xzH7JLS/HIgcklH1xX6e06oT5HFoIA5Tku1k5rmLoQmqhYXkftZX9T4KUjNrulOnL02k2qQflL1w
6rw5TJPeIIjIdrMRcDSdxuWEf+amBQ8DiQRErTAiNWZfTd2b7UNCOso+wjAMdiaYcPDvWNjTSIKa
p3n5UpR5mVRloZcjYGCJj3gJllNtlpnAWy3GCjAbMtwqzkDbdxhJyVwvrDnau1nNEmAs6bp0UEbK
AhlobREIbbw27l3ULApsMS4mZuBYwGTmUACrmzqQaVc1blJNaD0UfYXIqNRRLEe66JTjJJYhJ4uo
ShH2PfiO2Iwib9aBQ5tdM8CAGtYvZAKErJ/kNzbl3oJ1mUhpi/RkWWTfDdM/chlW68mbUQRy1t9V
afep1xVhnLEgT3w73wrsLA9wH8Lfj6gmmf0ClbjCbpfpcjqGjgJFovRwsFXXdBfKAjPrlIOUAFNl
GKHmgLSxogYzBEXa4ivU1Vg2uhlug8zqljXAtMdWNc5K5m27V3XfbKyp5FtMYdbKCaJVazo70W2V
r3MON7yrRDq67S2acIxB4EPMYewv2OnIbeMI0C4k2ZA+2DZ1xlCP9mOsrDzhPkgdGvseRdxDxWgJ
KQR6oPKGpKrkY1fU2Nc5IHxRqvpjVGU4CQ/flJ37d6YcX/xpWdeKPr7mps7XKHz8FLrEP7qhc0qZ
+/1Otfl7Awhl2uTDENchzN7YrGeLopwBNdLtRtegFlEKrE9Pu+k7p3cGZIsCNdYPfaiwA8ueRhHE
/Wim22IAZMdm3wTcEUtIpjBWhzEJw9PUjaKQ2UgOUWgXaxa4YteqABOAksBHeUCROZ3mSwmcVzSB
NEB7/wfL4eVtI3EDFEyP2hxYzdrSiUkLmhKl9d3kH5se70bNsl4B/vKImXGGeSfFbpVgkFlxKOEc
cGYKPTyMp0t7Ah1Aenxc23l3l+t55YctdvhFBPP+yA9aCnvbgFaEQWtDO5a5NwEFV2gAATfOIvc7
qHdhimkVoQmbVUrhREiLTNTJ2CMagUYTXHZfN3vBDEryaTTqicmhQpS/dLGQnVgDJp8TPL2P+QG0
mr6DBCBgSdGnQAJR0NFTeSrS0oOOs5UFtjdV4T/00Viv2ry4pTnKSARTECVKjFY8++6u4lIsnVFg
jlKjdwPA2cpU5Hkion7UmXdbchdRqcDwDMqVtC1sGUJw/hBjYZpr/SSqsCOLmk1hjUAQieY11/3X
CG+CDN90Rw+kG7KFKyvMStNt7sg6cdG8C5c1dE8CbHlGnrVL6Xv+QZ++IKG9wKbJwifuHMygoBIo
F8bzsEEqwm6659zK8jUScuAD1XK4/fkls8AVxUp0cwqSmlPZZg9AI+zE7/IOIv/JiF0DK3uAoug1
chCa6A9sVO8no/gN+GbOYzdUj9Juypuazm5cdJzsmO3fcNB/blUjuidTAmVa3ujCpw9Cls4uGj1s
8XygKRrL+aaw2fFRoPqFo5BNWvf2cxdgiFPa0aOHjeRCRm30OowiDXsn/F5xiFt4VTw6lsa+WHuY
TOvTJhZGmlubOeQEAKje/ZKk7rz250GtONaJhPmYvMex2oV0nrHSRVXSupCxTCiqtKrypkh57mHH
pU7U4GHcDWGjtzOd3zI3MHdh1BOYPtlJW4PC78NcbgiIJZiG5+xm9us30A9LKLsyPop9BShjU/QJ
IuFoQ9uw3DlVAe5+APPMTNx8xadIP8AtJVZITMc1opnFbNpsXVujWkxmblPuud5SaT94YIZU6yqv
Pzh1vuZIGT03qMaZlhIzPtFiWrquzNcQHK1IReiznOdoKcHcWIKksCq6jH/xHdB8p6CFNw8A1C1W
7iKepkzfqLBcKAGfqwB3dR3CpbMUEbYCwKBUiy7Q2VdPZjd4KyB3Dij1VKsQ7UWCaD3J7qs2t0XX
8YdIldFx8LCBbES+BPHwMexzBDluuUaV6lWgaiAQS79dQKn2Rc5G7RrQA4aCTU/BvJZlF60Kyupl
18pwLQKNmnXkNaic4LmeUReIoobFsm2VOTGhokOTRR/2NB746Jh76YfWbe+IJ10d8W6s544i3eHr
qFiHTQmFqKE2UA3YaPOp/6IHhnKJpSwWaLu9BYzlozdCXAFylLX0IyBPdefbz0UAWh5rut08T7Az
hfsB6YxlZgZ3xXJiQ99KUAluDo7l4Lm3vgU8VWtbb6wovHst+5tAyGZRAUyyLBEYWDaiAMeO82mC
EtqXW2ohmghM5r6SzELOk/XvDXXbJOp7g9yCAOuS6DBRTc+XFdJ+D/4cIq9RDyyJcuYvwJNjSeM5
1YJXQ5swx4J6MRvdp4qZRzPxEHDw6imTITsWk/0NC4q1yCFjBmfCyR8NsrXJhJV9U7DcS7VFHETo
JzgVn+mmYYF5hNlRq7BBBi+QRyfT3X2T2xtRrdqJRo+BT60vFtboRgB8EkiL3M9RnvoAIIumaB/5
wAWkp5AjOsZUzyLz2DoraZUiJcWeyxpT8RDqAUwH/NSz7e8FnFHHnz+EbTEorOoJUNej8D2+xxHm
3rZy9TQPhB+ktltst4x8yjCet33o4Pj+9K0agmFlg7qX8mds8fRzljlg6LguRSw6GwSu9hou9PqL
Z3fFvePIw8/f8rK+BCmxQXcQpXlmNdUAZMp68/OPJq97qK2QYEpp5AMFfu3nb0VioGA0kyqZA/8E
uPOeJFXfIBtZF3PfP/lyepKAGFAbEFFZwVnRarMGh6FKKg7UTWvD8kN6EHFK14v7fnhUIc9Wkd8L
hFGIanuBwewjSVK6N4gykfQrLGD2ZpDzhG2rhR1kbhq2DsT1GUIFIBNYjBRZttEURL8OWdoqvIFW
M1Ole2tskHS5Zli4XR7FVg2uUQby3HKmMSdeB+DRYC1pDRYOUMFJiV1XjCP4JSeEJzQC9UaYziQg
MGy7yUaUCSolfkuBaRZ0TkIcaUBZkVuXUTDcyhnIJ42ppgydHTcRKDeMHXs6HJoweEINoXw1zyeW
aj9aqQj2nFcoUhxGwApZoUbmp/Ru9XgiMBOKOB+cOu4B6hYMCGjckR2Ei1AA+5/+ttbTq4nYlMi8
eyxahIcMrxQkpwgF2E+vsDOeOUy5zJOs29vV9ILKE0BfTfargDsSB5eo88nHEdBilfWwVpsbrT0c
8+PMfAkLHZBWAgTjSWzqyjgx2zoSh+bh6Ga7oPiwePDdHoY5GYXJktz33syY3THgqhcUiP4qyzOk
nMa1rnL4HwsGbE/hpyfP8ro3zbCoAIYtWoTpkHpld2ME/uwyomO5HMb6zlVANjqoCcKDIdbloaAB
qtYLy8fpIst3FrQqlS4BEjQRlgp3RPDgvDU9zH6+OFX9DBAfRBM4WABMJ7SIQCqB2zTOijrpe2B+
LGMeKlF4qRjzJ+RB7kgxdmtdZ2DIgf6jkJGj6OlYOy0LIGCwypqusYClLQEvqtmR+Q4yEuD/gTKG
eUkT8IDzV94XL1Mtkx5v3UKEiWRpcNPihCZBxGzitqXT3jBgeGi76rh07gfkg1qSVXsx5By81JI/
lK51S/mLM5Tejimd8hkkkxmqwZ0x2LO1TbfAsXez5Fnw1VWYR9qsQgYomKMVc0fYtIniaUuHdW+R
NyQ65dLKnUXXu/2qa4AoViODUYGzPs2D8iOvewsIMH4okP5JtV7h0EKD+Yx1qmudrccQMigPeWLM
OPzgFWYJGNm4A+YSHFF43JNRN3YMfjzf1AyBALQJ0IrxxTgEsWkDlN+kVbXsbezucQq2rcE7X7ht
tcCBrrvMuftlLoEFtCrvMDKO10WYxGbRzsA6h25fAVE5wi2DMyKwr+omYDFzQJope+ehoyEKfyN7
wgupYpRwxtQS9AYpcW/nc/WBbNXRamHgdSK66pGSLYPxvvMAn+z1hAIPPd2h8JWI7bD+FoXhY+44
/SqPzCtHYIaMFmmqbOk4j5XrFGuAIXnCotZaIGrEQiIhYLczn6IfZdAfhPuctkNsc+Rou8yK1rKF
OgA7jwTnW16GEuwM6xavwC9gZb+XHYC0tYftK5CtUBLXwAWdnMbleKhLXI+6RbkF5tutvI1judvK
5wtqYdRrpGKTPsu/RrMmqfJaHHiECoGLo9aeoUvj+modGI5ebdWbwrOOfQZBvxzVluJMN/Y9wKl9
touZreSe1gipsXzMi9qZ1xwGonWvA5wGoBQJVrKujNsp5HvRTuB1S7Qd8hFuOKN4xSjnJU6076TD
+BZntDckitiq9Hm+yyqjt8hQDl7d7kLLgKSKGbOewDbUYn60BmaD32o91Ugk7o1LMZx0ZWO3Q5+8
trZSWxdry7shyDhsOgcbhwJJl4cRqV0yZTdRJlDyXTb3vKHAOPUAMuFpX3tMD6kMVbeZR+CPjH7s
c3EL5N8Ud04+LhviLl3B7LQ4/ROpBPJrWIqwmEd5mN3/jIGcFm8oy+QXgYZC75jvKgZyYYPThW2H
MEOWPSjiPNBJO0U7gGeArQ2xDSK98+aEJ4uRw5sVXtXWAbIecEq+LDKch+U+TgftwPvmIFWbjIWD
gjZBl20GA6LDaLBhdoMmbhl1Nx4bb1Xb7QOUnFyqXvSbYAiQCPbkGJd8QrUQhMdxFFEYKfRGzkym
Y4SIUD7STALdXBn3IDR2gEGGPNCgAd3r/fDVgjzpaM3/h6jzWo4U2dbwExEBCSRwWwXljbxauiHa
4j2ZmKc/X02ciH1TMaPp6Zaqi8y1fstPbtb0f7TzB8NTf5dVYIa+xzQxFa5xpYPwUyvn4kyBDm3c
a/x+Lel4hJSpeukPvVP9nQ3rltjN10g20C6rwZUbzyVfsWR36u2fCGFib+ruMZlkyzy2oT11v9O+
209O7my6FrTZ5xjedmQL6+GR5l/315WcZTIwqPYZqyCqqJGw6rp79xRdrrH67bqY9DxP4eIeoCHU
qOzT4tpX15TVaainPTp5ZteyjCO6/3amMSP0JAMtx1yQkPUPh8Rl2LTyvFTcqbOcXjMr9c/A1FNE
x9ABj8ox65ck7Ll4z46jGQL86eq7MDnsamvkONBAcFJW2nkXEZB/l5XV6+wQ0K2rH1pY5n2qy3NZ
WyE1GYRqK4cKcjorhrZWoWUNxBTPZrdJrNbf5xXhV2tM+pJlc9kndbNEHUWgEbHz+nV1QO0yB6dS
OtI4qshHzMFgV/9Gln+zNQSZoF7FTbIO0L9kjrMuz2Bnjfka+PLUxzRmqMTZJrEiDWxe70OlGdPM
gjlkllHVw1w1jYt/j4OIvuIayt00wkrU/pFgss3czvpQWPKWBCOh1ZZKwiQu69CczCdyJaZNOwqO
WZZENyOm1ndT0u/7JN6o1flbdfUfLf03QwP6Cqv5PZKy3YqJCUISZrxAVwbT6G01Em700Mu+Ii+7
t9OPJJna3TCDcxlOus2qFkC+pPfDtQqwjMYIKWqY9tK5yZ6MOJ96B8JRQYrkW9cP5YUJyNq1GnzG
mLpmYwPDnYXfMTWl+zKrlq+gG3ZT5pPfYKvXRPS3uBk6Er/rv4635idpsfIwMVhg/sPRMABreYL7
fW75b+7UL1FwsgNHvnYG345s4efcR6j23Gy9YvjOSDbjG9P7Ga5sa4qZpuOVUnhpf5h+9mEU+VcK
XESUnX5mIWz3rjLVqYqBI0voysAtDkaavpD+1W+72SMR0HWrk5xdVBWdcZjs38ppCaVdl8PEBL9d
cmMzaqc59st4WJa2O0As1edaNk/0FwGMLu0zbMXeGfKt1wZVNJIRvHGCadi5q/5ZNLa3Iy0WjVwm
iKpgnz84C2VNGamCJTmOne34e6K8yLLI3ahqil2vy3pX+0SCuyW17Wj6GN2H7GAY+WvuldVGlm1x
UL7gf1b5Ozr04K3DIePIpt33k6IHzUNfrOAG90FMVG5QcATkjHL96GaX0n6n1NDeKN38RCuSPDPD
/pjWIHkhAVBu8JPs/Kkmn3IGzHL9neWiin3ECHpDEInKOhk0421sl9hbNx+uri3JNA8Wl0xC/2nU
xuOMq7vQCMydKwr8NMlKuDyKDqQAz4tbqVAJqSJTVWBSMCObdE37LXGjNUNFX57jTL4PBnVTJW+B
oCIE+Je8djSfZDArcFPsTcDysHfG+t2AvHzYLBockEf6CWTEsFgf+lnZoTE3TNStR4c7mbjgy5hW
NEFb7+40f8/OPF9V2lDy8rfLqih4EMSy9YsbWLS3WQy73JuDZWzlOgx7LDzLMW88+igcxn8aSobI
Y4s8pp64Z11Odmc3Psx86YExsyH84rvDuwTmDoepptgJSWcmR9B6GyAn9yqp38h8e0Fo9cwotskY
20M1qCGMlQLb/y1nYtlnu22YgapfBrKffvaGHXQDESLC+RggPjdJ5qQEG1uMbiZZwcNwqMv1FqDG
JkwQYJFJ5WcH2XtcJv9HU1hp5OcE8tr9uKnx/KZzS0pp0jz13NgHHTwlSTlfJj2KA4Udd8eBpnFt
WhyngTYkzTI02vY1iD15BF7uNi2Aw8EV02vSZLDFFO6Fk4zNa1kfdOHlVyB6Ul5kL8hXTJYjPTRH
F6f0zndcysMDqZ6CuNujdVnvecINCGpcqWx6XkuUGpQKjQSXxv8yCwAeUTRYpvnB1MZA2FPFZPTq
D60QwX6SeUrYlDhyp1KzVnN/JKWMvMbQ+0ynmhmf7Pzcq1+8I4xHd3WG9Tz4tjxNfEwq56wkPnHX
eeLQuPplNu6DwmiiwUJfXjGrnxMycWe1MrxV5slwYuB3I6QDjfjOogm2RumJs0W1Db0mJX8B0/It
3L0/zuLcrKUHMEsTj5FG3ULvji3ap5aGkIh+HAKqegRKj2adSUnigD1j2lXS5LZrZHNdBwRSfaZP
7cIR7rczc0gVe1c1cKlXxQzaxIUwW2V7IGxeyd/gtL/sxHb52uMTRQBIkPbWLc+4/21lVrx/RPKu
7qXzHiN5JTPGghz5kDVHayvQcdRjWKXeS5MF6a5EJg4XkL1OvvxQMsE9iEINqMVRu77tD74rOezt
2d1kefcjsGL+DicZiSx3oYaZ9otcbqsC3lot3s60FhoIHqj0ULeMiN5Q7Mds7W8mBQK3Sjb/xJzq
fSp5szpc5OHIYJU1a3cph9h8kZY4OMX0m8uQz1Ye//RjK9gsJkhJWtJ008Lpy+1gdbDzjz9J6uIa
GGRnz8mM5c4wjqoO+DgN/q/JfeCMA6muw8BSSlLyYEAqBGo/G8Olruktmvvc36qFLW797L3kO5nm
v44u1aay052FNJbdsglCm8XknBvL27oSTThO6HH7Ba34+PiTOM1ojJIXZdtq+7hpt/HqvFNDUG3x
F9D5mt3HbjiuiasPXGOUa2cZmC6KXpnH41Ep8eyq0FkKsX/YkjdSbyGI+2icYMIDWTyl0h/2qSVe
VjdL961PMmgWyD9V3xKrEac/jLWkORIPaNLTuVJbD/gnNzedITsuDY93uBxeiyDJkFTxbnXGGuUF
wXxZel7AVcOyjWeUAGOwK2tsFt6c/Y2XRTwA6zzq6+AwD6CznpcyJCFEckgeKjnMN4tdwqYQLLYx
G7ke27yC7OiasCNoPKwbz9tpwk63ou2WbSDatyymK6Xt2CWTciiP2rLBMYSzRz5yKAYT0oWHYa8J
xn1LnXvCtZARb34imCs/sW7sOgDAsyfR3uVmwlBi8VDngRd5ovtOeWs2Req+yAH8ySnzm+dlcq/N
eNqbcfbEJHeve0lvgICFr5Lkye30ufFKffXcpL8PQxohvZF7MqegCuJSfwzEz6ahohnFSZud0yIz
BLj/EjAvGwV+cqYIgS/llyKYkvemznh0hXy1ahs7DPRH4kiqxlv7yeNETFhwNpIWgGiy/vj1WOP6
V8ZmYHjldu+jecmP0yiOHs73bWxbXtivEDaFtj4Tty1eGYifZczuNFvNcRA5Kot0SJ/23mJwLaOZ
l7m2WUj9/aDrmIR+FBN+M+3c7rdeAjzVg3+dwb23TpUVzLTD2yICKga0P25ZYZqbROEE3VOQIoT8
fq7zezHBTFoC7Y6TUSlj+/mfpNUxpVc5crph3zSdvnRItNCjbpvxSmg1UbQlbpN1Rd3ELg66QTp2
BMJtqeCPTJfhNAr5QQGZc5ncdB+AZHsJLm/4h0sOCruVg99G2gi6LXmsHFx1tZ/l8G57VHCp1Xwx
gsrcV1BXCRdj0dIUUvv0rfgZyghUau51ZOWi+cbMKYrLkIKs/m/gV6C+4l4QIfzhMIpuanEusqp4
y8fulaTgiBIF+7DQwZEl1jFb9Q8j7p2zCzdDcLxFoUN+HO3xbYFM3A8gJ/VMsZhPJPbiEA5v2/qQ
uI55d31BiUu1/vKseFe2PpKYYeR4oR1lJEs/aAh5eHy32VqwRazZSSRltqeAKueAyva2y060LmVU
xRVtCdpe4P3K9yILvGs5D4RVMfJ6NZiRVSNf9aoC82wylGEx2em2mpb53M1dCY9PRjQFBygPHi9t
QAn8aFp5ZAR5H8Ytfy1mQQtgUHrJ2SyDy1xkM+H6S3KepnY8zFgMxk4SfOHHwTbrxKUbKrjFGLbL
Ue0336r/ePSFVv4hJjjcLybnbHjcr0kjPkdurl0ubfM8lcY/r7U1VWRAGujM/pH73ZwJ72/P6vHi
N9VueShE2qzxjrrd/+8JXwUqG+ASA+iixgKxy9vOOov2YZFSxZE4Z9SNa/Vn6Qg6nvvsulh/crOB
HZ+DJ40A5Py/l2XOn31f0VgPSX0MxooMfKiEem4+Cgpimf/c7AzJkJ21TEW4yHhBMOCgUsjyf629
mJGOF0AN2/ai0hkigygBRGKPi9PpTmaCqlMT/U05hTNTVTiXpG63YZoXfdj0nCse5ONIbG6kglhH
MclwCnHR0RqSU8dnK9JdakCPetOFQ+yJ6kLyjD3UFF0/O6FvMUEldg1eucRfo9v8mSyAj9Qi6jo2
TXL9rBo4NNllanw1cwXg4AA5V/nIwuyXtIMBdNsDIuLWK8jHr9F/MjQ2cvhHsObvTtlUtXnixWLJ
CWuzPXXp4m7NFi2M6r75/qtt06VgP/n67i79QxxKyHWTWy+9I7tjKyokdNnQhsaSZldvFO0Nh+Ae
PIK03kZzI5Icfp9XIOVdbev2V0d+X24ZP72KJrzcR8ieZGYYk7lJsj5/kC8SSdCL+9r3an4pHG5w
+9WymMqWQVDCkQ79Rray+k2xHing28Wc57+ibG46+woafQdrBV627engwGXs+iDOd3ZVfUIL9Neu
t14MAyscdhT56WQpPkMSP1ttGpeltx5vnNIUQhp9aHmUVfRl3e6qMj+t3fpimEl/s+36vkJJPz1C
8732RDgkUfqdQXtAWk3goUWJpokoaNcs3RD4f91kiTuh66TvdmIZ4uchvztr7H1fs0KUMCQiTsPB
teTVGh/MWZ1QBYpg6pwFTDmK/IBiQF/eWMFPd5RPwZDKI5KBi/Cp4oLC3ieWXYR+Rfi+abOPrhZC
YGkN065O/TJKKE2MQJqKMPf76prE+XNPyRVFklVD2D+cgIpppsmnPqX+ZwpC2q/KQzlQ4aQdI4NU
YKECGP45i0mcjax7agM7fnVSPpyoO4G27Vs3GunRp9Buy9tnOQB9K3D7oVoV9QlLRjNMnr+4S7C8
pC6aBqT0964IfmC7RNcg+oTj0po25jQXOzrSksiikiYrp5vpFt9+2sj3dDLSm67Jlw0M0kEq+yMu
GxHyxm/FONJLUqvgEksb+YSFt7yS6xKB2iOVdW0qTFw6+PiGvXBy+K84VkwuDkjLFoMx1xc0hJL8
kj5xjVAvjnugVQumxXKarR5yExm2n156Z8qBNsvq0UwTrrKnuqdBaOIVP3z5io51Zrd/783lPvjW
dNCAuf00ZGff84yTE4JjJKHdEsXnDsmli1cB4wHwbiVJaJjABHYyIEuaEZAFhGnGUxWfiPO3IMmW
ZZtwdp5A8dctsxYPIPm1J/Z4iK7OvratWDdp0hmhOxafdmx1ex4ReenTwrs4+rXHCnqmD42Kze2g
FQtY0vuIMIYuLJU/b6Us5ks1M1fT1nAqPau95I8X0ob3ae9CRKw2oel0Uxp8Qi6BmN9XHp5jY09F
OPsNUUm67MxN2sm97/J9V4aDm7JRp5R35aqsD10X9bFy+s9Y5GKHeYFKl8qYn7qe41ihGT/VjKGI
bSauY6BdNixnWyuPWhCqn7YNlU87d+wWfDHEUKDKz4ROb+noh0VbZi9ra043gQwjE54NJjEN0Vpa
kWGlxi0IqDRJC/FCct420PZ8/+/Fe/zT5B1n8o6jgfOZZ5JBFX1gsBsa9MDJ7Om9N3ofVZ9Nd3dx
yCPX40OJvRVdn37TRqm3ZPdXEFrMxTNn5YaOheR7tYIjKtMYiZ8f7wiLty+d6CPt1zz87Wr/ClQc
2rGuInQOJ7j9xxHTlLu58fIdpYF3b5zotciPOpPYdvP8y0axjjRv0tFqsbUo+gXO6JWe8IRkh9oh
+sPJ/OY0QJFFWfBe+mb6RmvatWk0H5BWfnlTWQOZZmDoU5qEM5T22UnjbWYhzLdKECQh2MAGo5Wg
gvSyanStSi2fNd8nHUQlaZJVvzy1ZfBg8c+LC6DPUpSFcJfFE2NOQN+afOgngzXCKPYe1316m4B/
EVnoV/CcLBR9I5EiOnts1P27maIIINQZtyFa7RtWnj1y7/aKkGQ3wvqp9bPsc3XLfL96ByPt4ReH
7JKvbf2eYCVkhaJAvnfcoyiHGXg2fhfGADSAkwjyn8M27R9VakMTJq10zsOipg1Hp45cMsF3tM9O
NMOJ9W3kK7kMTjNUceixbIWOidAyFivwdJ9+WP70oSzHfO296vc6odnqVF3eUyv4UbGzUUM6vVBF
Q6PzkriUMlDRLscvDtYutNeR2qQpb/cOhSH4fYBi28CkREfZBPg4amstrkHdr/9MbZzYVljTd4M2
8lvSUw7CNN8lsGjrDK3kcxXtuYpoiKHD/irLGA4FNiy1uFv7Qm2LBjh2TNBJqOWsYMlDEob5uc0R
a5WbTF8eAC8FsPXZ0oO4lGPb06BQt5E1dDqkbZCjYozbMMsScdgW3DkvjZG7Lwl6xx2Rr0whwtik
1WpeMzR21Jo5PW0LHmIY7adHnBvoFJJk33jYO11NgH3TU9IFTLGyWEKX0Ky0jU1kxX3mujs9+NU1
c4ltp9yiSLKfMBQrT9Zk3c1UZ6fKrtZdvUZu26A5EQWs06p+1wliqXKd39wm8/aUVvPmpXbYrLJ9
4z49K960Q5tafrtJ8g64mMewJT0pYjkZn/57sRwam9MVEYExDyXdxoqeuZ6EcZrL+KuZKc3wqVna
mqOT/WhUYW0n5CB4fY5+O72rvByuQ97ttRWrU2IxiQ8WBXze0ib3LB6+q2w0TmQLUQDWiRPTe/lS
PV5QYIWmEMV3yxC6clfytOlfQGPxiXByhEdsT7Sly1s9Wh9YOpmfreWYacj8JSmsKCtA7RvR8XTM
rbg37UqX0HQY5qy9NQDM2yZoneMaZFhAFp/JZU7fJweZgM7mj7KYq+Mw+9UhQ5/5bDySlEWPtaSc
g3PgJOKjK+5JMJgHAjWRImTxbZVTeY+x7T1P1TKxwVgjAmUUg2NnZnsnJhy9kPOnOw2v/GZIpbLX
1KRPd7Gb0EdJ92RgzNw0icvxReWjBTDAmmbc0jjWz0qt+rltfjQsJgdp4y1DEbGcRpn8Yw7NotIw
rX1Z4XvqU28JccFRbTzH/oVANeOcw7RdqMS+1gQdb6ThJ8/ampPnxLdRMa3jdJ+CDGvf6iO86VZP
X0f72W2IoUxQL5sc84gtaIwC/CFM3PDe2iZ1eSo2MXvLSdmq3U2iw6QCAff030vhsMYo9tWNXKbT
UrrNW63y4tloVLS0Iwxy18V4qjpKcqbEf45LHqk4bi+OC6YVmKRZxYzeN1ObzoeKpyhvp/xEsy9/
8aNZIZ/V+8QtlicEZuCMmCDPNZRRlvZmBIMrD9IRFSUKcIFeXD+3wk4h8BhHAG3FufMnP7Rcfpge
OSANODP3Rtw25xaYDEbVcsPa8QSBJ7ui92/yMXkXnCaEb2c/SXo6t0u1Ml9aIB8rFCPSTkqos+6j
GpAINf67fMxFTKkUYxKeG/HkimOZeBIxJ0GlReLctT1KJK6wsUZh6AM8BS3IuDL2JnXYZ69bP+xS
Gdd8IebQV8cMocNtnezltgj/57BY9kkAlB+LBRHZtPLgVg0W1cyopjtstL7Xq+ODKxjW3swmaoxj
89vGvYj3r5CcLvZ0pTbX61r3bBeL/4QrgGZ13URZ0/NpQpqB8t8Ux4JN9qwtmLohyyiqHjK1V9Qn
cazW353pXYW5qvsw0eeVY8rcqKVzd52kEpYi24C6PtyC6die+5ZVWks1g1zOf2K63Cj6NGpMMnhT
gQA/MzrggV0SJKKhXy/GGSfwbl5jdly7ZrVqMLOuqkn3Tpl8Yl7lJzSsq1278IHVuj4NBJ5vY8c2
v7MlPoCv6Z9VSTnN4ndRi8aQB13yNMSq3RZh1xiQgQuGBmqpo3wZ+KJyP2WTH4KFwqdhetM6WG6C
yqynRfnvaqnBxLtqjmriWk+ycCbkw0F3dHra5uJ+lldUd/xJ9Cns3cF1aPSb00NWmiaGrke362IO
L3PDNwsU/BsRwqvNGEhOW9qwajR+1ICEObZicpvG4UJ8f3fMMo7SeFE7pxHwXnX11LY3Usn/TYnh
neZSXh2haHzO7fep1FnUq59DArws6u6Gx9W/6ThvcK7Fw955aHst3FYe9w+Eom4p8ZJJBJJnbUzB
nOQHWGZpFxq//ToFeWdnvtuGMu/CdwgW9KfPAJz4V4KhdtNJo32li7I4pmp66DjqD9pLIF+wtd19
YUbu7CIYLVckMWKU94f0pJ784nWcin9Ki/TSjoqy0f/+kci99DJTn81EVcLx2OWu9sbxlGFkuSaP
l8FWz66L7EM5/RAmvr42/mre0sVejuvykCvoLcvj+iIKN78iiMZdadDDvfT+c2+D8DpUP25nl18p
6yW4JM34HoBQh8uEdakILh3Fw1Rrf+UmraSe7hceU8qk49bAKNyZr1Vvie0gi+D5v5dE45jrt7LK
mh+uFs1uqpz4yKlhPFvp3KN4y41fI0kgllxYuCGjp1YcWUf85yqI6ULDbiVrKb6sSjs8cMo5VGn8
puu0vaRp/NL561shnPhVmE21nY15RplDZ583qPFZz6iqfe5ZN+6fNB72BBfCEacNWgwEPQM8HSHq
l2SqSDaK8+IdHNuKpJuT8hDz9rWr6VxHFsrNOMZPRY3LBKhMhUXgUq8RJ7tC9sPd7Hvn2Rnf55RS
7E1lxN8yDXiKkyynm5aLTeQWhYW+U2962ywuCBHpbnTFjzJQT4tj5C+l7ouXxCi/68J19kByd7tq
olx+wkkOOGpkvfeRsb7xbJoh76K160RSs0Br8a44HA8cJO6bZB15HKO7xO7hGDpRvzfDs85MRtE0
vjauqUJpA0Iulpn+YKA7IiVWrynS+Z1XlsPNVu7P3ouNa1Xr+S5nmCIr0JI6mgcERuN0qMw+/jaC
O+aPV0ntmmviznXFoG+P+MYPFKUo/sCigYNaJsm6pSp25UjmtshiF8t7umYfOTtQmdKwhRauO4qh
pU1xBv2r2m5jmDTgxGDb5KhXZ3NoaPZt9JMT2AA++Yvv7wZMMF8BUqzOtv4Gq+df+CEuoB7EO1oG
XC4vG1vE5s0MPPcmOxd9qNOhQGcJs2ROBw0IzdhN5kH0a3LCFNFetCHtI3KIcYdCIHj678XUFd3E
5RHLsoMn8TKYYBLKTFN8JAjjFlC2K9LQNSRkCR3jWt3aITjoxa6uLv7e3dQX8mBmy8eCNmc/uGUS
dWylDKqc521GiSGesic85gfVes6VPib3upJFxPLJPmZVTrC3BrCdgr+pSKsxOy0eBXdBFuxdnsVT
aVAVzGm4y2PrXbFTHQ0tqrfW9/Zeq6kdnSCK26nxTr1jIwW1H8BmPdyCYiX8Suk9XVREK4tl3Xbx
4BFF8G/Vlnu0LRQoE92OPBNCWKEXJP5mmGQXNTZro9l58E5My/s4qd3t2pFbsFDX8KujELyDrbKH
VZx8z5aHyplQryTyhPKGouK+wgDVwCa6/j3pp7so0uEIC9S8OF6x5wwlkSuz2/sSiGVTA75saAge
kTqL9E0n1Vmh19xCHaU7XPbiYpfOuG34bLHJYmh0nfF1aVwFudkopgPt3/rC6l4aKV/dWqVPubl8
0D4r73Wn+QU+REr9gC5jE4a8d5vqZcir3wtKYO4QJz/0SoNCozlBK9ITf9TRJZrbh9Zuixuowd1P
3RXUAreLKafxbRydNEozMw1TWr3OlUsRXp+DAEDk7A26fE909Bkn0lyNUxdQPjk9LOJIwi+rLK1L
DDg5ZkKezBidj/bsDdChcXNHHd/4b/SuUVmezY8+dd++rV7RHQK0poOYx/N/LxZ74ZkSKXUyWx7u
osl2+JRKLhxkRi3MxHWGM7pOtM/iTAH57PxRMm6vzcFtUGCUtRpfxnzAID1VzX5YY7OEvCSuRJJ8
6EJIYjEd38SQ8Yk37PbhmRrfKjTR6I8WSHwriBLtxJDU7lKGUIPdrll9G3DctY+zWJ7KGeBkTrkx
rMZbzr1E1e523uvaGOUlt6aPJLb6PRWnal9b7jt9dg1huv3/v4jHv/aGOqydMg4NceM93i1Mj0YK
vujX9X2A/icuYVsNi/8d+GrftE/at7Ey8LNsmrb9NF3rELdocntIP1CfYIsxD2bTUBS7Jsmf0nWa
jYJX9Sptb+IKbAjEBBA5wGvtUbqbIgDJ+FkXx6JgGxUJObmbrNcuRwRNxeTmfI5CHNhrtnMR/1v5
nbfjUBchy3n03y8BpUKc2VV/iw/auX/UdtrB4bSKC+SFtkd1NToYQIw2E629Lm2QD0Pr3L7lU/Wx
QG6yTflbHBHtplGoM3Cab/wamewi5CFO/F1nxL8fejSnKC51FX/5TXKXD5uOMVNW7uC/bGTwSRF4
hHkS/9Ky9MQirF9KdZcFSfgxAzECri2jMuVxmyH9N5oPzS0DKqi5rNCmbIcx/YEJ8G6L7otJmkEn
YZLsonF0DyKT37oL3lUvrwB7p2Fqwxz8lllwv/SgWKZn/Uv98RVj1VcNywKi8Yh7MN5ir32ZTXGI
iYRmY43VvrQQZU+WG2nYJOSk7x5HBGcrhnn7w4mtK63rb+C1QIjeH7+L52PiCgpgq4ldv83wSSI/
jJyaQkVT1yj1nW+ln71J/rQ1WEjfJXojYP5Rt2Fiyyh4nR1inhRwjvtSWeVxLB7EGwhIMF+MJP2l
6UhHHI3DkPjawwQIsHE7gUrlBy21v8qi1NHkYr+24iNPaLKJZfZbEBHkzO3n0gbz3nUcBqvUe7dS
Jq/ZT+52YtynafU3Im4ROoifuTd9pWDXrEScAtwip8V3PjMN8Y4Wgz/ggbb1YEa7Jl5+17NvHz0o
nFA6dQHtNDDrz/ppAqTecXTfZamQnhetedLF8igzzX+MOS51M8+YD/upCVUOheTCueL2s14K+rYC
SSI6gYVPlvRSCG2mmoJVJX/U3a6k8W3IlMdjSzXCBoIK3vXLIpQgtGcVb+vV/IATTQ4wuPRerzQk
lap8IHN8pLKKFbpzFZkI/qWcsavrngRmSdhKVlvf7XjyHCboJGl5c0C/4X0sYPja37g6hQHP1KeR
qNDkdti0rIPWSmSJ8pynqk52gVX+AevBVCyXf3Y6/MQ0yHXAV9mvobHo7F4Dfc9Thr/HF0zHR9rp
II2KebDK/9ZojdqFPIK/VVb9cMlEwHVy5lO4LcwAoaxgVOtRQDXL+1yUrwvQQAcZozrKI1mrRJZ8
igVwqC+xDNsbbB3HomteCdR4JVxhmyBOnUwET6giP7nU4S8AJJZ/prIv5Ee8O858RKq1d5GX/vdb
pC27dlaXLznyeYIxXzoDBgbT9b/U7U8LsVO+nbyh9H6jM+lfKbw9bCkbeANDo7BnVsUANUQ/fUuC
4nYwvajIYva6xiGZkktw/RMP3QscC+23ckg39Q+rW76zFeGwsL0vYRnn0jF2aT0d5y7+ajsy/s2a
MISgehJ4izeke/wlDOFTjPm+8i2M+8svyZzJaCqOjq72hYRgqqxZbNfRDtHC/cpL8dNQ0582c16Y
htlYuzefZR4wTXOCGv7BdtV36c9nuy9ug0t7b+kaX9PgHQM78bfCdfHXJNkbjiTWLBrEzbrcDYn1
k99PBX/Z9/4SbvNiA7eD10dB9zii8yTbjGnwTjLAE7dy5E/mrUs8jk2fomyeVOIYAO5fSX8i+cMJ
vbg4l4b7Li3jT9zW34Tr34iMAvazSDsqTjPSLNm6v+qmfrPTbwwFZwSklEM7f+JUfzqpsSurEc/n
cEuA2AFBjyysx94u2WMF7ayDN38VsfxHKTITNCLtdcoPwNv/R92ZLMeNbFv2V94P4JoDDjiAafQd
u2CQFDmBsRHR9z2+/i0ob9mTeFWSVdWoBpkpKTMZEQjA/fg5e68tVkEwRkzZmqM1uI9mMzucOWjm
FTCMhHPd1DrZMqAkCxOwkoX4gKaIi8Xst13v3DjXk8TgkOHsWwQ8wUS+cdKnPbZwhhhZCA+XaSe3
1lDt2qk4OVSMQP35sUFk7IUs0WqrBslDln9MxV2X5jZgmPIzH8b3PNy7iV6RW4fh2bPrqxbAC0wx
fzkSZN952cF07pvKWgSiKWfZ6idW4xtKnbMXjRo6bPEM8zSK882QZteghL5B3UCT0K4jZ6ThEzDX
r7atbm+G0Oa4KVDOUn9n+6hojmmu4bVvtlHtHydLoAyRt5p1yMrsxIELTgcNseBbVT1r3rRCybsW
nMkiIqsqzGuek+yr2DmZSbeKmBsWBrP+8cFoWEFcmX+rH7W+vVaCOUuk8PLYyZEBV7B0KkLn2c/A
Ohn73GFXIpe6WVhO8kz0zN2UMh0opw8cdTQMrChYQ/15dybjgS7lW0UuGmRUztZJo8+iRvoENW4A
QCKIm9zbAK36Ik6DAX1xcMn0YCELEBJRs9WYzTpjApvKO5Q27JUCg6ZT45tXBRtCmx50M32NUpb1
JllPhrhYlXlFYyDXPX/hliAl0OGfQ2RMXKVMaDsARI/4jcZF5MJz73Z6FTVLssSCRcVQfIGA7jVa
s3nFi6CX9x+x6A/2AOYkGp99Ia9hzZAszPx56JkSmgLv14BjrogQq40vhc5S/gPisMwtTPaJ2CVW
8yKz6iGsojc1IlmQKLVqI7zXSFoZ3PrTs91XMaG8r+yVSJoH5ga3blrcVFH+ZIfXkNtWUR7zz+Sb
RJP8iPDrprKx/+b2dSOa+wLnSFN5LIPRS1B00B6CYxKCctPjc8wt07acXsymvnfwzKys4sEK+luF
mhNP4WWQNl7y7sYwMbb6jTxT9rwZwFXSpuTBHu+LaFXJANHb8IKBkojgclsm2cuUptUyRINHYku1
j0AGlEnn8IS599RMD/TJ2F+ky/Zjc+b1xH1jjvjJ9EuN0MbTpncriG/jdNrCpnlxI/3B0CGC0QFS
NUcqF1bSQorubpw4JlnDc2VY3BuJ962/i1zzUrrWh0TMtQg7yfoab4dSvivrRgbRXvrZu/CRZ/Y1
gNnAHw+I9zHJ5PTIx4w6WcxY1bDxly2dDs0wvjsWURgD/bWFmw2vIlgWonumTYJA0DE/8vJx8qs7
1qmLlepXjcWDaGeXdrAfJ697pFXzoo/iUOvjrqDLvTAVPcucQrEOPy2ZUlQFyV3npBQs8xNUyWe/
XoQhXUYqkoWchtfAsMhsByyTG/5d4IM2EbzDWLvR2+Zl1MBHCK188TSi5lCjeQZ4PzssblLGB6rR
vuGf7oBGcMUgtC8mW2WcBbiTbcM86iLZFmn4jkGAmlB7ZxR+12wNp34ZAhd3knsuuFs0NphJ+Fgi
KjTHqHNaO3nSaUj2P/LibcSlfuffuEN9q6po5rHsbeE8G6lNz8rtLoFUK8MYTwoGFGMr47FWXPoK
tkChXLSbNLRq9BU94Bx6PTySvpjW9IcZWmDoBzESYSMxGHbXDzRAXjWrea1KzPtSvE2IyKay+Gw1
Su1+QiXO6GOLoJLVqoqBRIDJDYf0KXPN9yizPoinvhIsJsPYX5MkxVKfaLdlRIx7aGLRjIsrDJDL
qiuOeEMOZls+EJH+5lvkjkb465wJWUOT8wU1FPwWs9nUpNuCUuCcZN0VDeNzmGBeVn6yAE4dzMEp
5tT4/GcoTf30syodLIISUSWHi5qd3E+zb6RTU41aeC5F3J6SLtlWjU7p2w8szdqwpI0KPFBflhl9
/7RyKEhl8WZZ2bYkNHjBAYRvPK72vQsdrkSMzSijWGI3eY9hNvWAlRYjfV8wJBxpGrt71+1tW0Mo
rzT3M0Fes/ByHgxhwxdqv7tFynMZaTdRr6+CzOERBrGwEO1HIBCJdGH+yrQPkotb7mqMXVmLxUk3
fJTbysb5hUNd0/nmVfuhzzp0+jgaKJH4PGZ8DIzcIz54cRmd7jMw+O863EEQKpzt0DdkpUdBAZiZ
K9Mn6hgkb36Jhmaal4n5lQe3xVar3fcBdlFvsj4a79PpWJsmBB74xbF5Va3FDBCLom/2BwQSlyHG
bZkOeK6LVH5odUIXclhr6NAWhDd+c/MxR2XG+CqaxCIya5MfHNx5bXlGUD9wwXmpHm0S3fa4EeP8
bb95sriePOfVtR+ZKTw3ucszAN+LFni/kFoSINUUeNEJ4tLCa2uaVejiJsFTtDJ8m+nNTnQMq0wH
1aCltfTx+Q3KDy9NlgF8XiAzCH7QDDnksIeNeNMz/+yNFYo5TgplkO6REESLLBDdzJO6y1kSAtWf
taJ+NBw2yGGwkXQ8Sc1FbLRWkX/vlQPa4dQ9aexMOH8ORj4+gqjbEPK+zCIwDwApTat9KCdeWh+7
xwblh7B6bB46MV+RSJ8HROpNB+ahy74VWh4tOcsQKaGD+Q34mjyjOKLfeAssXJxp68FDo5rqmuQl
CewrZX8vouHUuulnOcgzNvFvbdtd4ri89S185567nbRdpyEdgnP7CHDmtgrTy9ijxckKrH0jN8Vo
PWb05LzmMSqCa4MK31dbTKmlr24VulosPiZNk9T8nk2oWOPugqzku1AQA53QuXaIRcss/IfYWQqX
QSOTTRytmoHKl6gxXYuO0RTeGTbawOKbDLg1cyvCvdmASXKDhYFwa4GzPKRcGfQlBEZkrxyP6ukx
9pJH/Mqjf9F4943hnsFiEfEumY76zqpAK4quetWOLAej0zBbbxnWfYTAW+yo2wiDBzIdkQ7n+U1m
BRAe2oM57mEBogQHnodHkxrafqwd53kw4ns8R6gHrXZvG+rWiRj6oCMD+tS7byHLTkeMGvUrgsYk
yF5ts3npup4bJjk19nA19e51a487XfQA0OQdF/MYw56hk9Z8i4PyopLm1o/3tbzQ7r2hRHg33Jwk
oA69ZuKZpzj5VBOnkaB+sRwvXxTcGW6ZLUYGtQnEGLAPN1abv+YJwkhkiwtPVlvd5DGxsmhENYnX
PJHWVW1JliRFD96o9wANY7pHg4dYECduJwEK+na4q/IHDCdPVR5ls4PpaBp8C3UDeyiNtM1oAcex
mqpYdTLcIqg5G5m6cgsMCGW/Tap6OcY4YZDItERvQ6B89HTrJqr6BQ6yI4OK0zCUOO68+DvSURHq
azd3aGXYewXmNERbNAbFLZbYF+SDJwsrY91FJ9GK+9IZt+ZsR4p2YpCnCV6ap+dbnEGLeOam8JKh
w6G+mU4CBhIUiFvD2Dhx/jBg16RC2dlDth9wjUO0PdHdf45LNry6Za1yzmHBL7v06FDN2DIzUcbF
QFBrbcmwp1xIOWmwA9VBDSFWIQS3Hlb8PrXuh2p4Q9xytAxMCI0VAYpHSOsU4bXLCjWqStLdkkhE
glUSI0Ft5lvYb2DY9XgxBXL35TSvVDCDWfXsS2KHzXKUrIWDyg9573wKRFis2WxNIkLFPQqYMbVl
LUuNsDMgI0oCTaokzX66uQzNugDEwzOTc9LQ5j/Ne3ZZ5R39Cl8NYIVvciSctG2YJha4TrXZWotI
EMerir8Zot67aHJGlbxWLhtpXaaf06g/0h4CA/DWx8513GcHy67uYCNs++QSJOPOKOdBMtQQ3TuQ
S/PAJQx4wMxLa7OIJ4Hch4523YzfepE8ydQ5I+w7mbr/CPZpE/n5dZQRTO8z2NG69kX3cB96pbd0
FN2DfVCMJ92D2tfK6HtQaXdm0r+Ewtvk3TwQq2S58kIUwh1Sk5B2SCipCILQeW/zncoa9BL1Wcc3
ptzNLF2etBZVevMkZ71Vr+nf4nba5Ya3rtLwWeTmxUm1N8swv0eZuFV5edcUM7WK+Wmtb301Omvm
dBvNsDeUuNvJGZpFw0k3CPR054Q1VvP6EP5oDRXLIDbfJd+qM/Vvpu6cg0y/9ZR1Pajgtoo/8tq/
Af000cfjEZ1M8xtSwt5HvoCIqYdq0C/Kzvc3AxC3ZZFsx9Rd0araFM7AdlDSCMeewjC9uiSeYq2A
LQWuGOePiG7avn2o8BxxsKtvs65dZ5TuY3PTR9hjh/KQ+skaWlu4nGi64hMCFFA0TwrlNM5xICkD
wjHYkpI2xEkfSPSOUm3LdCqgF6LdNqL+QBCyHDkL1FlycDNno2z/PjLHy5pK9xK3+Sn0xSaV/iu8
0EXnOHvPea7a+jEOmHEWPvgCzfYeIzhNRSI+i5mDIVMmo1Zb3rv6EfPKc6bY79PszZxcNoc8OPTA
J5AowX9WKGl8DtrDbX4LfeUqmPQ7kCNPVS2u3ca8beNnT0uPft0ciT2mb8i0OdSHu4gdSSm2zIZh
9zihI+dE/ODSwE+y4T1mjLLw+KnITiTdmPScRhMmXBF/Dn2xU3a5iz1KW+E9uUSxkqp2TBmvaxGt
ERpohjTf3UC7HbEsGYQL8OhSRsuHEDdCZGmnKYo+7b6nn/rG0OK7aCD9pvPloIPNEmndZhpLSBuX
j6GxHhO2NNBZWNSr4TPfsa8/wZ15Itz8MLb6tqs7WsXjurPoRagzgplDYnyvg2BvpdXR1aM7yYR1
gOpoesNtNuAL49Rk0VddmgUgpDxn6avz4XOeqEgnfS/hlYC8oqhKgmpjVXUDKgR/LjzJk4zeW81+
iKL8tTXlVdB383fwWmIKzYFd9SgcdKV5rG+sJKhX6YEm+bHuupUdgQT0RfVp2drThHklKYbNAHYI
0MU9jYYz2ORnQNWiTE9NrD+FPl1LTZPf3OAa7vBTX6kbo2kfADXli0QJOJHewTZatW3VzGFzuPPd
oUpus/CjqPENA4caT6EeRfiJg00WJx7MjBJPu5CfmVViChuHrVvZ1QNyuO+th3Zdw9B1Krpmk5d5
/hLZEzP27+wHTPlKE4G5UmjwJyIFNaZDG4r1GlZBEdI4jGPqdiu6TB0G8KSHg6YHZ6YHxUZL34LW
13ZR1zHVtm3OQSCE8ji9DI5X7gbpL4sc3aWo9Opap1O+9EFjcuzvqqDaViGYoyRtjbUnd5HJbePq
yAK4YQ8//kYCivHPr/TGTda5h3Cq0vvqwG5QHnqfmrPhrSwFwXDLPuVpp2IcbKxKSMmHcmVqgXY0
5r+hbfCONXvhUo6xWiJJa4/VEHfHH7+ivwmmzphwNQ0JW0ze2AfzxQRWc6yLucPnG9G4wZjyqhss
Q8LVNu4wlngu7PLod0V5JMgDI/3//L6ETrRyAuhAtT7cqtG6DUJA4El3ctr4pte9JwFqBzk38Ssw
56yghuycT/ZCxtu8xvswRb22MCYWKoUsS0QIrPQYfbBtf/Saf4rC4VmaaQv4146XYzui356aGwuK
OT4ZVEIuWi1aVk1w40H6sWQcH2kwYm5WiBaTQS7zJPY2wi1P8SCefD94xStLJ7YSj63hPtoNsCjX
ukeDlSAdwqpriOwpBenI0BmjpOHOWu9Av4rqNw/AxMqtwphznfpemAe0kmKHEjemJQAyFZ6ZE6s3
S7OHZY4scRGVn/hpxLpP5V3mTPcCSmqow3lq4aBk+tJszH2sR/VqjMw1iPV+aWvWZpyaErsHD605
aR9I6t64cWpKl3yDZqTdNUEBvKPTaRl1c9lewG6zmT1mUl1PbCVUdm9o4O+hzH/rJdRF6FYvKoUo
M7YXfNcItHsBdSpjI0xcBFKIb82Bo1qkI59n9Ej7KNwzAnyvy/bWaRghyX5ol+tGOUeBFCEAuwop
5K40c+Yv2HkjLL+QzZ+Lmud2ZteENaA63pKbGbSSMnFG1pziJNob0n+DwJ2slEYLdEL/g7/cO3qD
u1KYtDc/vlddtHhuneSkF9l9Hk+0FQ4wMxwIITBKmuAjcMWMBtV2JTr9SVYbT+MkCkMUxatBe5W9
wBzHU+GsamYz1VA+0UW/NssrzbNsHPL6qWTzxFdEbYPdE33lPCC0nbXl+ZehJmlKt72DsIZHwIvl
IqppEobuY1arS9H3z3riPQBsSdaGlm+Dhss3tdSAcgDyTTeXRhXj6YCOiOa1L5X/3ZmgGupu9FTW
mb1SA1LbnspwEbYKNhXoI0ZOe3yrdOYC4zmRJhUMtOrYzJYe7IeVVlXfEsGHKzANt89JPIIBjY5B
XtArqJvPXOujld6JTWOUFJHpVGCl86+KHPuIsbDh2a171+0pVLUVvc1mZRffIziAnLQxnBQp15Ku
fejpa5PGOYc1tsWyDHctrZGlwF2BEdHHfNRQRwvtygumW5U9RAH4uWnYeB2CszgpMLJzFVZs8ITg
wsdBv9dtmoakHyeBMVR41Xvhx+u+9I/AkNQhLtccXJ+ivuP4C9YXEVC8R8Z30REyLftwM0TMVmMs
27B/dlGC0cvE55ErhinCSzemEUUre5LjAnw2LVVUwfs8CE6OGR1xPd/XKYx0SArwoQXnNzthMhfa
DF/RDDkALTM3f0a+OXv3vRUF2nvhNu9O0dJgLDOIT8ORkaAGs4nWj2Obu8jI9z2+LDCdzOHpizdM
tOcpAAs3XhikDHio5DtW+4FRH9CrQKuRuAzutOkasaFhQoyD5eLAqLOKXsCVNmYwYBBVPiO/WCoS
ch9k+4ylu95NcwWPDGobDXAegwTaFj2gNXDh+GC407udR2ITDdm0NFOOSiaqjG5Rj9LfOPUt4Bym
0xEBtDmlxkpDLUPRnIKCQTbhEp2yROhUbwaEvIs4K40N6gT/mt4ekizbJzbBzRF3+5ANZTttjXCK
9rYWPNRTbl4lkcD7KeQRgRrrZ6q2KT6T9VAS/GDODJCBJtt6bH80LxygjCJe6f74pgVx9zzmu6rO
ILMxlpW5Yg8gf2GnxeMw+1YedchnyygzxyP0e/2YZ9nLyIj3qFrrPYpKFLEaZ7rORnXt7yY7r5et
YeAkdTx/68q2hH/ApsquJ1eFMBnOhG1C1a1ncz5OdlVERkpHNEUIOv9W9ZG+Uo36J7T131FH/87A
+RKq9OW3/08ZS7/kMm2/53OOUf3/QxCTRfTL/z6I6eH+vx5DtIjZf+3r5DX7qH8JcZr/33/SmDRl
/stSGNpsYWJwdJ05TvufOCZNWf8SjmXaLqouSSvOIKnp33lMuvMvU5eu7pomQh/DkgRlQs2e85h0
+1/KNg3hQvCkn2Mp4/8kj+nXcDR8ppajyDWC8qEcybv5EqmqOQYldQbbzoWRCip8Ozp/C1L8Ndzt
P19ijiP6KU5OwXByZc9LDIF55aCDJSYgLLT1jEUKg7/lYP8abvS/Xk25ruDSuCjtfn21RutivxE4
TKpRLZE35WZ6QnmwimcjZXTBHLD/6Xv/TUbUj/jL/8mI+ucVdeUSZ6ILohzMOdP0p8/nIlmjuTAC
7O66I4MKkRzBHdIpFavSw3WLK4vEpGM+wigK4gOAJloN5m708bdzsUckNrNTSWjqL8F3v7sUuq0E
zkmm+8r9Eu+mRyaHnGmgeg20cyGTXdCD4tHboz9/15XzAG/mb+mEv+Yj/fti/PSa8/3208UwDX9U
QvQe1xtjnKWWVfJq+xzaIfxn0xYi2nLIICtxytMYozGs/0vM9+9u6J8/9Jx199MbaChYScLhQxcA
3SIRHAIz3v3lG58v3NdvXLkO0V3ChlTz9R6L7LHLHb/hG/dyWKvZC77VncZrxdE1bdG9Ss0rjAjH
uomWbpOD8F4yqt3+5V38mtr3z6W20d4RTGYoIb8+urjsWiOOK2+lupemn1awM1cTiRdjnezizD0V
ZUB00GKcGSMW4zsJ+Gl8JEHhIaibv0TDyvmx+npJbBNXkGvrDDjt+b746bK7Hqoe2aV4KHuaY0zv
h3Tn2vQ1mJBp+Psq7COQoBa6cB4yoJU5Yx3R9muDU6dr07snwmvyh2vHCA8O0jKCVtZZ2S6xKi1J
c9gLQhtaFA0gKeHlThtTgyxFrxcLW0d6xF8u7e9uIh5lBzsJFQzxd79+mrIqMgVgxFs15rRi9UaN
iNQJGiRuiGVadtsiAEpKjUkm3RpL1ZXB0zW6zwE60D+/lV8Dkf/5kh2hS4UbWlL2fMkThdvAA9xn
AH/LlRjGTdiPNAewaQDOklG6kka4Cf5yf5u/e4gd4SBWMqC6SvfLpoBeSPcqTB2rWFwi6LaAkddT
Hx5KsG7l1G/SSa7jANVTtBSRdYg68wA2EQcxhn1WtCifuS3aycAI0RLbFoIHnx/+iewJDR0s0Lc7
BcrRc2/y6brCkDJKdS9hsQpaH07kbwgp37lFeYO9cIVrnMElENXSWnQuMzKkL7yvEVbJny+1dH73
RMF/FI5p28IQX5/rCYBarDU2Rzcv3qEWWRXuYUrom8oXY+iOSJP2HUeF2lvR0Fy11rjE4LD2wbTR
ldjQk9x3eYfEfe4Uvba1v3bT6BBJRvR5+DwAyktMNOwglvvhpuTGHn5YSLqNCXxgKt2TrcMpj3qC
VtNdZnebpJKs2WoHbOc8VvGuwygxxdraxlmaIJytqBENO9kNRofNaFr5tb/NUpoSfF/zBRezfiRq
l2NjLfl3tJNpBNvxggbswa57qlxrB5JuAZE/d7Rd4PbXMtCu1cKAo1TedD5mfwe+6rN/qYLiOBoa
XVSxFw0ZcwGS/EjRNZIHy2XxiYwrJVvYi9Ey9tOTi+zEm1XRIR9Djls0m+v5rSnO823vbxlQn1qC
nNqMYT7A1yYgW2vVqOS5HBs0bKSaMAXqJXGP9bAtwUuNCL+nwThooK09B7/5eCuksZuvfDP2i1wm
eDL7jWGGh6Hy1wlucfSKm7IxDxo/ikVp4ZIvC2zJ0o2rGVcJWQRQGPQMgLx5nWz71L+MVf7KBrYe
arIXNc60RTVcGz0fzHQeUz0823FzY9dMYK99mvFlUW+Ydc8UsUNddJspCu6IMWdeZtOQD5Ac+2sU
sOvWb26Y4+4BbK3VEO9K+9aBcsD2vM19zHAFZyEhd5B0V67xYElzp5TzGM07pMX7HgmgpH7CNEQo
nrW1JFnfNK1ZI+f1MkcPNyeosAnN33iZ3FBKriSN1fJltDwgXdUO4gx9CyhP3CJBHBxQte8k7iw4
bhumD5h1hx1zRTWtrJAnWFxEyKPIQozUi2E3RYPW94iFtE2Vaaf55fIO3uhU37j8NNi16BOSlcno
JnHuY58UDrRJ84vZ1ridEPgmqtmQ77ruALfVbAYxZ7c5kgPf9j5059v4pKxmP2jTPuiu9KrdN35L
Pp5YaUDJZhEwqQ2nKFM7wrCWnU26A2uyFootHe8jnSYnoanNJ0LCsfNpiOHuPifAG6os3YEx2k49
veVPxGQbyAB3QbQ2ombtkbs0grmOnG4Td9tMu5//BJHnMeYrGQCBS9dD+M9lsdRDnQTroakGxlj2
Me0TCOr9IqCUjdD6GjaSMN5Sgegmtfs1hMB9XaqZmrzMuDkH8Ldaww3aTbs6XiqLt4omjfHK/H9J
qAB6PSLrmlYzoCvpILuNZAMV7pp9gdApWO6Szx+hGxzWHvFNBafB+Yo63GO5ibMc/4Bfpqusp9by
sdslbJewKVL+IgduY6pxm+X45Ugagmi+7kkRBCW1yXE6zcD5+a+2Zjvm5wV8sBBrWcTWnVjTVusa
bDD9Wi9jcly6pc+wdegoaP1hg8TYASQJIISEi0Cg08I7439yGjrE47Tqa15qCLbzzdyo8GCxGNHx
va0ErA2MfrwTzAsr2/DvVRCs8V4iMeb+Ny6O3i4BER8svYcpGGznGiL2OSBX4XNNzWCmvEkDrwb9
NhaFLk13fc+LxOMW4yqfyVpW1vOfN4nfbREuHRlL0RAjMvfL1jhVpUocJvor6VQ3NqAuH/5Uaxl/
2YLlrxHx/+z7riNNW+cg4+jqSxkbeWZSlI5LJFxqHdIo2AZ8wkqhEkoYKLG25bivxRyzNafFzok7
FQhxD98pd0WO95nS0+Pxm+pp6w4YzgVfnOU9yS5+8fVLQ+saHD8t5jUhF0/2kJw8YS3pzvytlPpd
AQOK16VSdjiSyS+HkEYiHE89x13h63v2YHaUCD6ZD+sIFKkjrmJg4L01d6PkYeCfMzbJz5511b5N
0rgyLR78yNw5KHs5v/2lutJ/V+i5rm38KKJ1DNu/FnoGgNdEJspFOMtqgfC8BupoZtPbAE2ZHPfV
5LZraSAjIsgq68vXEEhKSfOMidj6/+LO+umtfLlQA+KotIavTct/uLbnwFP6oa9RbV/+/DrG/IO+
lOq20E2JcgYMLaXOr58ZKEyoGY10V3AznmksocbRwEKYO0+HIOrEXGsOaB14aVz+LWsTxKBlbAAY
qW5MBijztuF61V4TDPjc2et6A3Vuk7YsEUF7/PO71X/zwFGL6YayFY+CoX+5LMofq8SudBd7No/0
2K0J7lvVGhvMA98cCm7UcxbdaG7/LsEv2nKvTPHdvCim1Bt/fjfzpfmPSyd1y2bXFZbUv1w6LbIx
HiELXaX6y4CticSq43yKCal4cYLt//xqvzm/28KRum7pJuW4/PpqhWnnjBVdyJH7tJVIt3BWeuiH
DFILmNZozcufXxAOwe8+IMsKVTBrm2V/udqJqoYZMuCuCpOKhE2x5VF1YEGFBC7jBKUJe9V7VKCl
tp7/k7mpgfFhQ+f05BfWwSPner5lGJcs04NZWodR9uvR5PaYjB0ON+qaBDdmgKLdZTqA04Oe8UD8
wQQkocjFtk27dYlZHLL1kkbvwP+eDh3GZB8SlH/lqPTUEfM2oQZkm0u1+yEO1lFZ3+gj2SyOewpj
chEDi/litwx96xDX4aGeDaRVdJdG9M073Fa5WAsv3ldMD9uWKVcTnFl/RFKeKmB9Ll5lmvncXs1A
PY9EvSnkrmFvdHJrgd1s3fOic/9i3tDnZ2KuwFv+LKvb47zCFQlHhcy/Qm3BLG+JPPfGHLlDOQOM
k3nQxbR1OMnNT17rsg3X1Y1GTaUVwVK5BP4k5m6uedn36nw518zIvk8+cCwCg9dZEx38IP7seFYl
bRwTJpuGp6LCNjBsOy6gFU7bGCWZYt7chfUeN/56rp/1sof2Qq++W2ddQniatg6EdnZif2vp/rbp
/YPWe+vGNg4mFh7l7awiOs7bDYyIA9FFYemdExybPmFs2rEmlCwRXO7cPdUNW0hHHzzy98lwBcVl
hTl/A79nAVUdI10I7YFjCR0xQe8+BHaJVop2GlTFH6eTrTfN0cbdJuhetfheJR3u235dclyyc38N
Deo02vADKmQWEhQ730TXlDci9c9MzMGXboqC0wI/AM/dJktJ2SPfz723CDXpBnnV1y/SSnbkbVCb
0mBPOUrEwXbg6wi6twgie+pcKhzAeWgxUOBUgbQvpO4x4nGV2PUhVe+KuWP2ElFoWRPxvgipG2Jp
K9DubZIA1GRUb+9raiqzOeIJ2oasV67Q36s2oICXV7XGbNYHxMTp2HM5SGTj9fw2XfZeM6YIiriN
+P58t1u4EwUoGmpLDddWesOoTiJaiYgnzuoXpaOw6glbpvh0PApfq9/qhTwQyLkvxuAgiXydexdB
GN8hI1hCCANeQtFuxXcZbZi522sBK5uAGXTBusI6rVV8DfyotpwwU2seToAxfqbuN4dNrYHeolk4
37eK/EafNRh742Z+5uYCJHXr/WjH0AAnVHDpriSG0jUbxrjjqvF4fBysU5zpQocao0/I5GjXKqU/
6+MpgDZl51xmTJ+YcHYWxyO9otDuL2NwPYnm9s+L3I8d45dFXAlL0YoHUOqCuba/tFRcHSIj14eT
lq/dz6cWuL8rw2yPEweB+Vab640w9u9tm3dsMtLyLBRs7vnP70N9XWp5G/T8FU13abC+z6XJTx2z
XJSiEtg0VjUW95qzjucjN+YOHdNm+eeXksZ/bFxzp1LZKIsdRzms7r++mJ65WpZpaE9NC27vhKsm
GBsm2XVwTlHA0SpvjfJ17qjVZnynkWRbsskEsGAC7aPn4NlazU1ZBucxdy5xx8oljYNwL0PLAhP0
mxLduTb0bwpN3ui2+0Cl1QJI13GYyMycTTztg8yjl7HrEKcq7RTF4aEf671lIR8H7N84gs18/gJo
HBTFnJ2Nm3/kQAg0yDF6OOPtcu4WT8ohqwq1pT1O275H/pKnJI15qOY4cOS2vMpjWhK0Imo7PHNG
Oddz8kLVo3hk+JfRac/7YRU0/SzefXEJoO7je5Qmuzzxs1UYKADANinfgf8ECRMtuJquM328hpmC
QIF4iUJBZ43BILr3xkTzJWNtn9KTiXM3RnBYWzA1Q3BO+W1TpZjHqL6tRn9X0loWEc+LFm/q9NDU
3PIZbQ3DOw8GWgJOcEPxImK1yHptzcaDRBhoFZHKdDcSTqahjlGsy18MRElQJg+I1MnIIqhUJDvT
bN60KvgOUkAuYoe20XjfaO7BUfSkWEA0WnS1r52tBn8npVzRpzut8+5zRSUuS7yjpXZKY/+pkR20
OhoJ8Q5lRbDoS+/Dwz7L6nToH3vCf/swOnhOdttYHlp1dvi5nWBk+W1P70vyPubGXe3755IhMXuQ
jCkTGuekGe59zNugZ32ne9j/2dFKwRmxKjfjiGeHblGiuev5KawBoCJz3Q06J2DuNDz9BNlTmYbG
avCfW9K6wOodiqgHnuSf5x3ELnAH99nCbgC4JYRbu8MSvRZaMg0dKy/lRjs/rfZhRigTLUcb7bVV
Jrt5L3GDdBVbw8qDeaVqXCctB/S5CBj/m7Lz2rFcSbPzqwi6ZyPog4Cki725vUvvbog0lfQ+aJ9e
H8+0gOluaUYDHDTqnK7KSkNG/Gatb2n3ywzEcT2C9WjKU758Ajjc4Qc77yFNUDURdU866UM+yC+N
lxfvxxeyqhcMZaQtDpbztNj0izLFxvpLZg1b+oFQCGvfVjxbBC4CnBr8KX5GVb4OMrCopNEtLXJj
P2XSekzEWScvOW66q5ll93/Njrz8GLX+MlZKuJ6Whs9umlsl1JfF4CJCWQkF1u+L+M2JqXsirMK5
l3/GKVwYo9pVU3avlPtSm0gcx3hPLumDZYfvg0rg4gXEppNQB2PxyZH5HXIDv3CGLVyIZb60zAYG
HuKglT+jy8xgGR9xnRtjSMhPyvUebrBO46GyGfMNG1lxvJbMRyvuRcfdkXtx9LoPuEabpbua8Kdp
6iuuknsrRZubA2KmlF5+FxvD49LVM/c8ty0axMhpLuH3UqbEdfMp9eZGVtuLtHCH6/oxyu+AYTMW
wJBjGDsM0P16mY+TEvw5G802yQG3C5vq1YqOS/OWzMN/0sD9X85YZGI0VB6NAdawpRP+dwe6YoCd
T7iFfekRwjyRdUV5tMxEW6s4L+Ok//hQ1/9lROAYrBzpCE3T0tlF/dPfJ2InGk1VeH6f8P4a6WYp
OCN+QILAuaUoXd5bp9xPULv/k7/6X+8ui32ElCSJOaxJnH/aj0yS/+ZYg+tXEgvPhLSQQQ/Th/0y
xUHKumNKCscy/TDFJ2bDM13lOY4A3cFvXyZFqNb+7bvxX5IpXOLvpmzLX/XP8oJ/0CA8lTn//Ie/
5f/5gZZP57uE6sRcTaGS+Pun53+qz3/4F0rwWE333Z9mevjTdpn6X/+DPxn+KZff+f/7f/63P399
lKep+vM///s3dEG1fLQwLot/0BpYPIf/gU5h/vqTxq36/Nc/9G8CBdf8G445g0ZTX36iyBD+jz7B
tv9GppdjQsHmeeZHSoXyd3mCZf+N6mXpx1mU8JsEz97f5Qmm+zddwvqih3RsVIKO81+RJ+By/8fN
Iss1yhbXYSaPiIm/6q+lzb97rZyMDT72yXwXYdPQM204puTclNboInRK8XT2vGpx6JbrWtYmDBSE
YZNFOxAB8MVNX+zLlNMp7LtuhYa8gQjYklMRch8kzoTNBV/GFZKWVmCIZS0p77EJkfM8xq/0GgU5
VeMxEwQ6GeAkt6Fev0Y2h84c6pjRgkn5nkS8V1iSSI2C0EzD+Kz7xbWfJD177mwTDIa5sZdTUCbR
XQaqlUXMBO46Nu/NEPRDNzO/cLD1mC55R5kim9oLcoqWMA1uOR4Umdpn8mcQMRR7pd4NcFLgMGMU
uGbrMrQuorViyOcX5gxksAz+eMjlEA5500mVYY2v8jtuxuwBUXu6G0zk5bodVZfOHj6kWg7USHUn
E64F2u8T+Pxxbwz9MU6EdUI07W3LSGKbTHqigWhEheBgluMxOBp2fi5ML7zWZUUOgN06cKFUio/v
qzCF+cwGmjhYBxu0IMYOZj8BVW2ayhXBt/WH3pjcQ8EpsVzz3DRkmtOa4wcAbGEX0Z9Zd2/2aCXf
OsYMls74XZSeXauY0G2Y7mMPLCLORbB3CF7bwJVMdklZRQBr23UivfJN9rj+lEBt0hVD+WY0oExJ
AYDAWJryLPIMvVZzj1pAe5y9ipww28pOJv0qIwCEYvY5yI3kgte/3SBgmVE3G9VZWOrB07JglZFo
dUhMByNgE52GD5Sn3SZrcuWrfnbwrGoSdR6jkariE4qn6C6o6/xpYLV56pSGfUL0p9mpq7thJPIO
gsNHSeYNeG7kg/Zk1Jv2gQkw3x5Eu43Hei5tWAVhfaseKqtptvB8Mr+1Q4DZ9fTIsOLXrMYvQ2SH
JGyja5nE4b7S1mYlxT5s0mTXjzNJb1DNURytaouAvzRMHruOLzeBED4OYri3ZyRvA6XrjExua/dm
hiBv0B8Ue4V4ws4DHKln5YG7tu0whbTlom2oO7Do9ONdGDfbkDZTq+aHJMv1h7bsjw280S17fOkn
kfMz2FDAW+zS9wFWI1fgUw3yVmAXwC0zzYEDGTLYB0Pz3ghNPxJBhFEZN3Q12kfDaIxtPrhIW81m
RQ/HozKwRDRkdOtyKHOEe11DFS02LXxvZVPZL7aSbN8AQBdF+T1N0yVOv4thNKmwAdOMXr9TYYBx
gNDlntzwJVFX7/DXp6n4IZ502+icIFhOFk5pvTOnQn81HMoHRRZrGJTkLrhZunVKE+EfvuHaNA8e
5M7TUNO4VGGW7excvJRqejI0IpWSyX6K4UxdO4fEwqDAxBza2W0Gs3+CsNVuCQoKOujTgxljlYbh
b0aBtXNd0iQrKmGvt7Zoeftzlj7ntodPLkxOSIjI+YHnYu2MspYbXYfRq9J8qQM9OFP43rak/8Rn
A67l4GiIveYZZJZ9aChMU1d2H32JRlsOKW4941sYBYHDkgfDkeexDu23OWhnP37GG1u+CEYRAciE
oRvs3VBiBm9t1rf4Ij7Nrp23uuocUsQzgC69XpNGMX1CKpv30opB7sw3TpB2Y5dSUo+FcGij8hKU
9aVhHgbdAdIGy6s1YrVpF2S87aIQ+NDNZmINN/pj3W3z1iEQTyp3pVfzKROYByAMgf23EkZdjC9X
eZLNp9lMjE2T9dN6brA4gImiiw0ek/IHrhAfto5XgR5DVjK0C0oyMgjXQ29+sL6/x2r4p3FsOPY4
sTTbY76DMRsrydrpArzIttP4Y5xZfo041C6sBT/iwhEoAszWM4QgQ7MezVbcLHRvm37WDpDPX7zM
I+vFY+xBCsfRigj/NkpUsAkzmtDpkU83wXP+oRaHqtmacj9H+No8fN87LdY+Qmy+wJPsh6pkb5pW
Grz7GL0or7G7H3O8lfgVg9F2eQgrQlEAba6mKqMZn+A7Ay5asAF4zhmpO4+edrIQMnxlOFbxNnPs
JAS82mASwd8OU/ZkK3FyEzKZer49lSyszWCOhzpKOKq14BayylubsxtsWrfGAgRjlall+yOI08au
hYeIgL0P4Od3KpIfBLugZhfcwrVekUGS59fAgBOVO3eBMvWn0OSw8iKc10RIftMh9m/cZ4zg+rja
FW41P5KPd+5DY0duDs6a0fXIswaNC6p73ERMgVlxj5JcLcZ7zaZDHDN4eBqTCgv6lDHiCGrnrbZJ
uYUzoMAT36FwPzlj+JQYcgk3hC0dmD1vXIOJ2SbsWjnWBsAfr0CHdH9VNKrZWK0HajZpd5ZljRjK
rRfNAM7WaHDF+srwCMAjCBYIAjeTaRFUjHaMzyHaNnZMClucoRFIuVPzjR5gpke1S7g3ZtqVFQ3Z
cdRVgt/cKHaWru46ZzqmaeYe4xa7Wpy5/BnCyGdioebGTB6jZwlsO+OSe0gRI4mY73sT4nyd++Bp
YEG9HYmEHBI8MMmY/OL6109CCf0+wL/u1rz7WvmRanFyUoHxM0YhUaEgXNbxIJ+8SYpDouXf3B01
Wn5gDBneWDuximMHvMtxAMr3AitKx9+aJwahTpqJmj4CwuJymAfKlptaOOeCnT4bYLDYdkAQwODq
y5der6cg+/UilxvKne6Jn4j3ecoDNeRRj3klDs9lMZ6nKujJOCEBtOHTSPJGo8QL4fmYpMDneLjw
MR4h2H7D6FyU2FhcFyJo27lrA/L3yRbGfO5JWD87H42j9EtHJt2QxiXgSvO+dEHtMqbWfKYBtdG9
Vvygt305Lm6Y4iI0ZpSD01abOSnPNhyEAta+PmKUbaGeNTIjkDDIu63RcRelbkF6hYBKV4KcwcNj
Wcdcq97yCK7kPNraEbJ8eyK1gJ6JGBQVM2syR+OzNYktGgPrABIpXRtxZ21I9fXL3yzL5IZ5B/Pw
aT70Bm7WoCOEy26+sqS5QqJ0t3xff8w8eG2GKtgX3aNZj7pPGtqvGAisyBgGFKRErrMu9NBdxIcJ
idmO5GKWMsHouwr5Efk5ZFOWI1P6HJdCtaSv1044HPDif0s4QW0V5BsbEvo60rpzWreXFL3cyoXD
0dmglyzcv0m09xyrgsRbtxs2RphnuvwQuZqzUYRuGRm1kEfSAZ5BkzM7955i9w7hfH5hH0ouvL0Y
zkqESl5kdYhN+PjDFEy+B5tGK4AnOR5xYaT4+VlmHgyhjDcZzcW6L9x3Kht347CP4QKCyN5Y+rSZ
BSnh2sh1YQ5E5QRMC0feR+aIWb7Oy4A7MTOf8k+i0Di+FceGDMg9KGyxndO68CXGF4OkrnvojGjT
UH8Idi231s2X2V6HbsEB6EEgpiBjnoACy4XBFen1czIFAYJLnW+ubBPILPjyrUk/4bdfa50ExWbW
AdkIM1Ssr7mSzZoLgpNh4MRwBxwH+AJXXvsXWKrQObS0t4hpVDhoL92Y+8AR/aHIkxPaCYe23ye4
qjJTBrONB/qz2te1iWm4sb5xkah1EI/kVrbAIZQdjfu6HPRdl9pvfYvzrkgcfV3gJVtNU4wIxHYG
Brr9ToS1QajxGG/iPMPa507rWhASMJA1fkmibm/Nsr+K1PAJonlwgaeuMJlPa7NXD1o6cGEBDKr2
c0vUtDFRcriuBtVxinyd410TKiE9hLgQSq/82ljdfIpHmHxJokM2JvSWPGCnlcuOR06EvEFJsitW
cmKu7h0wdBOQN69v+n08RO3Fc7h7CsApAPXzYF1aEQisinMC02++56pWT7XunhB5gX7WFKNnA2cp
TPd2k7PfZYPzY0yJff3rf9QAXKYYTzIMGFSV33HfjBcUxPCgiuGpTLz7wtTrGx6i5vbXrxpdR5cR
K+i9zHYZLpa3sPwpmbdde6UjpR/DlxJHIF2ms9L4Bq0qKhHmJZ69JcIOIZzNxBA1CYG/embvRghD
8HSScx7SEAIaP/H6m6wloCcmBnHGTNqe6wgCTWlVhFxpHA6cQO8ei+9b3RQ3URf1jlb4SiausVPY
qHiiWD11azcxSLXBWHKQzn1LvP2xBS/uCdhOTuXdxtjZJ/UAVNusT7qpHeQYSZhUXoeV1UPO5FW7
VEKSCUi4mAi72Qq8Oj6v8qsOluRQiOC+rLwfnIkWu4w5o1nuBOmMLFNqGTEaDLdknWu7qK4Mnsvy
PmJ/50OHfUfo4qsOHl3ZzdG6jeg4ZiOMWbC5b6BW9ZuYSJo0TD/p3AblI1awTjFkbJfyuOnfUnjr
hAy1Yl336bXCDEzpnpBCJRtiQAK1qetP0sNI4SnynwSTMEsnm8i1DtVeD5BF99KWFytDoax6Pxrm
PXoVfZvi/iR4XvdzstJ9ECrgE7W9GssUrVnA2kLrDwGFFTUE29lU6A8QT+CvMLZvR1pgr3oCV9Ne
82yVakCjFEtQfKizjv8sSM9mav1ikQ13jjCOWYLHjwA9b8kd3xez3q4IU1wgW+2Jms9Bkoe82yh4
4VnJaezBKT8RBmN4J+Zr+s6csN+lMfm9Di8129sAWSeBg71VbOpODBgT4kdhCX2d6fVW6bgV3TyO
b3llQlFt87ekCu1TDtRGdzHMW4OghRmjEyC4LVnThNRZmLXr8SlB63ANQF9gVacB0CezAB/5mmRJ
vTz+6XaqcUle/0p16VLTuLbUltuwz/3aKhIuTstdQxZDriferLh+DtgNvnZN7msQntaS/JXCInhe
zt1DEyMljC2dxVQAliXw5JPE0LVCzrnMhElSszzxGaKWc3Tq/0qvmPHqzskOCUmOk2GnnJl9pQ1j
LtKo+LxY6isBcegyk3LK208IoPIqtUTX3iUmzBxZvCgByJa4D9DXWsPDIKoPNTWvUr6C/4VK2kbv
ufNWthaRvwRi5hX0sxLuLQsyuLdxz6imv8fBJ58KaFbYU65N2BY3Te66buDTQsu1MLaeUQUgJ+iy
5qwnVNlj/tKFnLUYh5nwcAyAEWqzR3ZZCM7DtvGJn+MCVW5IkmENFlWb1Db11IOo5XiPfJIwuDUC
+r1MdYkP4Y5gRPKanYxoJQCmo96n684U2NxD54cdWusXk9T9JlieKpQcvrTm6vlt6Kv06JT6XpYI
WGNxzp0uPnmCxVymTXdJkq87T6dQ0Otvi7OduVT02TA52YTg9lS37OVUZm4lsLS8EpMfX8Oos/10
1gAISuNxMsEwD/JgdWD6ogG/b9i4v8yC1yb4yR1Dmq1r9B7jnzTfZDXQU8t4HxKiL4OhZjhgUNjZ
5AVuZ6cf2AN9NXEGZZiUE19X1FVR5Z0tUZ2NOr+FZpXsipRyhDuExQ7dpvJg8bpmZeI6d4MHyZ2+
VmgYk7GaDvD5D55Dvm8GHHfVhrRcdbfJkwn+v4FBssuoMHJPbx6l3QDqb7Gi22N9T1XoYnAePKp6
7StmIIW6dbqXiX51W7O/S4jIsCVN3sKXdJkO3Oaof4yLi+aqeM8Mp950WqB21mgdOjdkSGbmt24s
TthE08bVIWzSYobu2ZnNRy1Fb5vaUI3KXpCRKEg6Ai4j++KajjLdGtPMXcvQAOVMe+piq19nWcgx
enVD760LHdKUhdwGaSCx+uvy+NevAkEjPeHIdOueF74pvjJYoMuPZcbhvlZF8JUqt14bCcSkcZxe
3EDNW6LbfaFIyJqZNnDmIY5wqIJIQ0NkPME6x7S5oVXcSZYX6zAERoUFdCDwz8fzK8DN8PI4TTBu
CU2FVDE99TNjGz1muAMqJQ/mmx4Bmi+S0AEQmO1INIFoNLAAHAAZuMeo67u3DEetVgVIpDivD7mh
L3ISnvbZ1lmqjadxgBSpL8lGQot2bpQfsow+I5qpUbWiI219SU3LoZuIdgK2abXbwRYNDVnE5tcq
KjqD4TWdTWvrtktYrE0qE67njUmdz9kp1EafbpoA8j+ZaYWBoVm5U2Gjg++fc6sdN5ymxrq3x3jp
9ICugxY04leYDAtjtltEVVePbKW1olwlSHzFvYy/NhzHzV64T54XfbXEta0zx65PgsRUq3kkqjRY
pzG3WN+WT5bN2R1V6lwT+Vokww8i7mZbEXngWcB4Ko1dKvvp6WyYt3I0BpSiuoM4uJ/v9dQcWKhX
b2VfHKkw0Dp5msTiO/8aJoIdCnu5J5KUK+zdaK1wR9AfMmTpHAgbADBrgNYooxj5uxYCsRrMXUXC
C8HdEfUc4ORSX1VW8RVp7iMEm3zTxXOxJYeW+HDTvog2mbfKpmXlS9+FqYZqBtWOAq6koVcaoyjf
oo9A2l+W6hxAFfc4O4vJgpgPRm2TBRi5a3vojoVGsKREx1NODgSttlq5Tj/ed4Rkse1MOX1iRoUh
4uirl2BCgVrz61hSXydOmG4HD3s+BxCFZ23xqNaKVXcbtjtoqWeGK8xDku5Pr+zWd4i8WxUC+pfd
Mn5OI/kepP18SpeA266wLzHkak9gDgk646VKZXyeAzafWlld4s/CXqK3e/M18uDkEivmj0n4Xc00
CRTw0RZV9IMyoh71hF5tu6SyVmGFNj7WQuGn7YJXirRyq7UMjrAIoACHFx3PVNTk1/9ExvwHsRTH
p1YdhpImr4D2VyAI2WQm7Ufb9rcmCn4ro0Q2HTGKCiuYe44+dCuz3rOHXSTk4KLFEsxgMYdc7mA/
GUiNv9g0X+Fq1kbUbAQz99mwtRvGyJFl/+Je/a6oNekluws1w4DFGnEfi1xemKR/wf9SRdp8cfUD
HM3Jt+AXQP1K5vtgweTV04zEPLZ3lLK7YXL5nFteMAxYa0nm537EsVEaprjmWK/dwP3yvOcBlYTC
6G0VqiaicbbIeY3eQidrDwSav8ZqXEcm6Is+PAmH6XGYDfrBbjZokL849z/h9fCmkXpQhZJE39b0
dv2wRAWtkiAhn1J5ILak250j+16QhFIw+rWsmCLSbN5PjreQcsfed3ggzynmkqmBXC4o8DNY3csM
Fi9KGpF2weQJFDmOfnCtK5SeoJptt30yJ2KgE9d6DmoiwrPMPksj+EvkD/1kJpah0WJ/lsPTPETP
VrWdMub3je3U23B00LeKdaNDkQgdIiZdVDVj9TlXtHLg7pEylRY1QctT6Y730VSOB1UPwGSDeNeS
nbfOQhX7oXgeqxSmbRKdjBrMs+s82DAwriENfUyAKgL83GBmO3x0BUMObWzXfTYtWSAo+ziIuG08
Hh+PzHFe6z9JpTMkGX7arCqRduz7Pn5F+tSudQ2rRV+oci8TJiqNhrwzEfAqA0qFgLRAAi70talp
LjIkSaKVhx6Ao6KZp4s+bhHygF4FvmCPY+obkUXMDxu+tVFgHVBt6heM7jmXqSwNo/oFzTHvXK94
mqvYPeT6FO0WKxv82Ryle4PICixzEXOLtExmwHmg7Ys83CMFHU7QFOrUDc2H2zfHujdYRjHjRfqM
2k0Dhp8AKxhl9GzbeO7BnpyngQyhTLwGonxs+bntsa5h9X/M02gbAWmZKmR+LKYYMRPPjcD50TQi
SXGP1E6NXOMW10JLoDqzFXPYyTQ/yIWc51UgEwQEDo+68KBXNqHZASFcDCca3yphvJU00P1eZmTx
qEYqPwzfS89q/BkaCniIAOoCHqtYe+MV803vvix1awfEuY6acStpXshQF2uryxISifwA+tLWWHqo
PoWrrQgSmSRJYsr78LJiICyZim5kt9lWySsbGbECacXRjv9CE4vNVtkIbfhh04T/5D2fTpE5vhYH
vHl9ckgtFIhjqT260fAqJxP8df0xk90XG92JZjg9j019TLzssyP1mOihAc0rQ571GJKul0wjQZ++
awGAYQlhaDO2T5aBvWToOlUTYDxyUCVf8CqMPYfdalgCHrMSftWOwHX4EXYmEUzYpBEqVN0q6CKw
LmBXzWkwt8KNiPTzwpeJQJA1etpVJuydG3jFvgKjaQGyw7XYVtcshIvj9TQolgBa6zbFZkxy+pum
e9alIqc4sI3TDGf+HNWs7No/mUZgSRY9CMG9YoKAX5uGWe5GyFjVFBsQyHK/F+VNz3DNNY1O0dkm
zopr6wjjBIx/R/SQJ/ULUsFgZSUEiyFr2vO3EzGU8pOdBcGcc18cDCd762qowXqkCGu1skutYdVh
ie2c2tl57iWBW0PTGQwRky8rPbq5/HA9+VtkCPCEsjRwq/mK+KBbrxqi48XBIkOYZarz5JjTzRFD
tA07C/05+jwRmNNaWtgiEoM505TniNYi888AsmSVcKnuNMf5HmO+4MKsr4q5RgQ1is7UvmpGyC1o
sxZmpJjYGMpmPo8tmE6i9ZLmA4RO/5QxLqrynClVjHUsDJfnp9Gq8yiMO6FV3al/642mIF6z0hFr
9Vz4gFD33iJ7Rf6kOrfcgD7ATjWzybDUmy3oJiDIQxfKAYxmORvcws2fODjusVYdUjXOC8Q3YK1g
fDL2Bcwvpg+R9eVWBdoLeytyfSrWpkWziKf2ToXicao9HUAaAtYUNXRA2NTNdqp3t6pf5WjvrGTq
VqxwtWPftubKiQkOLKJQbXLHOBbdzUBnB02b29+bwSNPFbOKKeGJx+QX6oyh6/LHgzeDAB/w6eBg
524qkghxi/LMg0rx5aI11m3vtS8sE9Yu+nzmyiwFugfpMnyPiaWf2lvmEFBPJuWmyFwDy+W2sEdO
k6G6ei0Bp04jyH9qk2tkVHxb4q7d9kOyajtZAi15RzY6E+dFHI5d6peDQIyx0S0bLLqevqIeKREp
UuTkufwq/oJBSiLDHGK0bdjNrtvZZ2yvX6NukRFgInbnnwwUfYcnCKgq1jcVPaoCwxaKWMm6G1gM
KMjRJMgK5ewdewVPa/R9ODcX6fYjdjjJppLM9Mx6K2wPBprx3FjBVjUm6uPS2w6hLwIN7zkZG9aM
r6dvnp1lzd/CBQ4AQWRLtp4VVjgfWxCNcm78atTeGJWUjFAPNLDZvvOaOw1AISVHdJ+0IME1KnaB
PFuui6lk2B259Px8h8oEQ2+Q8ngntdiQimn5KvVuplu/dpSXsrIvU4QAWtS166PsBxWr0jMJyPTW
nJnupBcP7DX2WcTq1igZ13rCI64tV/epy4QxnObKz/KWaoZiIa1yTF5ZuGbmrQ6BCzaPD74nnO8J
Sdu3yYR7js81C/ZLXTSP0I/pPKIsw+pnFH5qTnvxIhyCMTu+Z6j4+4J4P2IkDMu6BRWGnjzadj1t
lQVRirUXb4Lh1ObKxAttSBTvY2E4a+Bkw5BsSFeDiJTlKyUY13fCeU8auzqGSXMhAVSyUjPizRAi
yUxV8qCFOYlaIyrkCJnpKjKJ8yS1zVyrYI73TkPuQjf03t7t6qM7dPUpqd2PSaXWDoLUSsuX3bDU
ApahOZnQg/7LA7mgt39gtubU5iyAoFWKO23SHgYCM1amFZ5n2kl/iOPTIm5BtID1jWwMvUnXc+hh
p8/tK/lpZeGxK+VYSnqSFOi/CQMYRmImmYErjTFRhXyKSQEJcaXm5mR6oSwxxhcw+UNJLvrobNPJ
fnaIUGVPCpK1hrG86ySltLDdU0kkBLNlYttEcEU6QKNVt++5clHGl7Gft5JQVW+4Cyv94gXsIvKZ
n7IVLCEXILBWHMEXlwsj4Wo+AlSMV1mrZWy4y3WCuRsRLHnPsMM49EpjrVWsWgZGYqcACB4fBklN
JBIL7ld94wu8iyhwT679FFV/jL75UhEs87aDeNlV57zVG78LAfPGfbXOWpeHIOtqQiLRMo8zIGHW
eRC5w1uUFftBYM/o6U3WqdO/TKm9S3XmS2ZpgW92i7dYsqSYEIQATaTr4dEuhXGGWL8gQFp6xnzR
CvY74o6ex6Sa8LqQGpXawcds8Ls1sjvJ73xwzDE41SY69PQPhSDcGOYxK8OBIUOSm9YFqE3kUU/l
O8Kd8lhp/aW2aoB8/GdctiRi9Bg4gFzR72it2PAWTIDWLSJhAUpP74xEL0U8ZisbGd66Mvo7Mxus
Q+05fuKlJwaBJEhUALGSya24+Yqjozk3uxF3HsakldVmxhYAH74NzzlWOpFsabqOxiJ51Ym2j2t7
hxCKtoeQ9zqwLqPnUuDah8gbYj+LvWJbl8U9gZZ3cWboq7ATa+ALBd90u6TWmjHutkNERyBisIft
KQpN9tC9wXhjOvVTa/o8Ln9SdFKAuFGGNS9eon3KGKlObNTkDknkK5PT/dZtLddjNz8V+EFX4FIz
JAFLCDBTtwzVPcjT/oNg2Q1JjF+5otmcHaY79sAWSoga/pv52jMiOGetzZ4g4gbPV0jI4tVg6kjL
QvdIsNWykU+XKNWGzMT5PfPk3o4dxFc5sC2AfzGwPAbv40Vnfm0hjEasVbkkr6EDdPwoLLji2vqk
SM1KYby+EfJzp8fhpxb0x9Am/SjpSNOYByajLTsDNjNUL/DFEc4DF8FyPTseyq8eL7pqLWY5VukT
rM0REaSeH+T93tYcSn7UI+uZ99hyNmnCteAyKzIQiO3B6L5RPvkKZdOBIFzUfuQVhXJcilOt8KEA
fihP3zcDHv7iZmnBcM4FVoipH1+iccpPSSde29h9F1VLZNh7lMdg2Qr9D4/Xk2F1Z02QRtDU7O8k
dUsh2nfk2tTy5niHrGoNU4itokKC7objrz6kn0J5z/bIj2HWWeolNMaEGNrrYCSmJ4eDcCF7e4XS
9y5NJn3TDjbafDhvVJ75dZL5T9P/hjKf2Ipm0TbNyqtRY01z9TXpDnhuupe4ZPwTRrNBq8MPL2KV
65P//hj2QfzSkJ6zGmLSnat55qJrPcXYEscHgnVaf9Lll+FRWRNklRnxpcS/s7MX0p0oegJ+VXqn
4u4uCuD1lYb1IR2Dx7o9z8XMEGOwjbWn4W9PwQ+u20bm2xbJ3BgELSgY4s3HzNs5C59OdNEqHkry
bBx9Z4YEzDZ2fuj6Wff7oH0sSIXcWRvMdM6jaRn8jpKlgbjaEkdTNQKiYdh04mLY6zWZb/jkWZaO
+kAt9ubRLi16wSh2HOSjWPkIJ2HpJDvvTsmPJGB8lVf4q3MaErC3lri2avB8HJOcq/lQL1BSGMeN
gitQRXeu2R6UHPChuZdAJVi4jH1YFb8i04xtFk7PdE/dRvakElUa8eGufSSJjRaNEhROPHtdtAI3
5EGnLq+qLQBZVkkBGiV+IfS+PtQGrpp+drCxWC17ZNqBk2STkLNfWtVlxwo9wgjD2vtuMBnMole2
ThOs24BwzCpF71ij4yqNhT7u6TP+Oete7WFPRuvIxpBDBp5CRx6j2ZFQA9HdM7MX3bckS8NXQ/aS
N6KhK6MnYSk1biZBGWQFvx5RQuuxTk5VqNINQFF9ZyQL1J3YYgbU+o9JwCmyLPqsISbwvFpA6ZTt
Yaifgnn6HZuTBr7ypCFvEmLOT4OYt4ZBwkQz6iRcxMnF7BqCIYwAE2ARfM8knZM2b/AWIAG6GL04
kHKGj3Xn9kG0HuQAv0JG+ioOB+PKPhcRKHuBqAf5vwTHlGULO1RHh1cNVwpZlA1xofYZYN8dHc+P
5U3P3TRzrCOPkjkm9ijWd5p8zmW/nJxx89WRNaG44bnZ41u4gPanZktbQprZqHvHKJyqR6KmNRV5
bN4iiK8tgw4FBinTmcFoDr2YhhiDoExWg2XXr0YHSKmhatQ1joXDMBy/4wqXFOcooUiKFNI4vDTK
/XEEgqXSk8nefpxd1T1N8CFD0/vfZJ3XcuPKkkW/CBHwBbzSe3l1t14QrTYoeFdw9fWzQN2Zc+LO
C4MUrUAQyMrce+1DjD3geVl9DcM0rF1R0ntJkpAfUfYAj5J0+Cn/ZfdMWjzORL3RJvtsFOF+FADL
zX6pNMHCbeesM1dxxgqg6NQ+6/KFI0/Kh+7Zp4Ye304+xL8J0Hij2CHYdxGrAmzG2hvXJ5Sa5hIb
O9VNtEOvQctfHnCw7jF8kIhVW/skb+dz5IS/2ibIthhsE78dL3FKz4QgDSIShrnfeGn8oAMovVMR
vcwNfkRQG8wkyThl/jAvME7TXETNRX+O6pBvnz8kIUPcQZlwOQCYKARWRKWR0+CXU39IxFM91/W6
D+r3sATTSeJuzzAzBfbJlLAoN23a4tKNf+gEtIdqRIesN+1OOHfwNhfLwGn83bNMXUdpm38M2tnI
zgSBnhgtqyx6C+DdysPgeWStxFH8OYGY5BW2gZd5N/Bhe7iV/lo4RER35XvTFwA1U/GtC2eBEnLl
D9kbYcY1Qya5htAMwqSAJiQRAwQG78mYOTHy11gmGvUIZaIFH3NFbb3NxupHEKJ173SgwXK8ezF0
yRmurjun8xp504g8OoDOHKT9th5ch2FvX3HcMPfhLPtLUcL1jBC47TOmh6wdaAvlimLE638b9zQ0
fq5Ht0NTBLPYWIXpS+lD6FKJ8wOh4VW3fnYC9wmZ9QE7UPzhDdH3wUIdPUk8Zs3gEKagWfG4lzgk
i9d1OaO32djwnenHVPfecxdz1KctjrYQxTndd/tAAtIaOjJSvXhAORfOJzePzmNgdN+s8k+tvRGe
CQ3p2q/PRYZDWzeQwscInrn3aL/mDt160f5JI/xxdU+FXTXtWx0BpzFCfgvKMs8zv4EtYTjUXlZ2
VvH0BFzX3M+aYLkSBMzat6xfjRF023pMIqaU5atr5vW+6JNko5KrGROzMaqSaW/nvQ+cjHnJ6oOe
a/ki+yXsPuje7LOZsCdUmsDbMnyqx/SUNwxqtUbzIZT+4ZcF0ugcc5g3EC8bzd1hqI1PlDU/S62f
MNuX52H6kyZwXUnWIp5gmazrQh7CqvBQnn03/PxtdmnvQfDpsti5DXH2IquEiW9vm6eQNO+3gMD2
JhjIjQXXzBKUlMqmfh469htSuuZtC/KhqeeXuJy3huk2e2vOAs4RPiLRjGVsH/0McuvqsqbdjtUU
7FrV/CUocxegznrN9CRXHMto446PdsSAwZ6SRW2rrtlgvYwekpCpD1kxZtHeDEaf7qJDrl1O0K1b
v/oTghcjqN5SRw8nu+0P9ZA2B5K5h9WQapZVJRDJYNYLb7VjLSLmt3yJRSr+eHXiE6GAE85AfzzO
00+mjt220p2/D03rA9fgSjcqP0krfKD+yy8wpFeMWNFPZwToDG7wiDHbewqWiwj6TVJpphUapXUA
GCkg4skk03tre9Lcjdp7jVPd7RQcPqrPdsM836IfRgMVk8i33jEO8UziiWcYaykE1HlDRfvIMzBp
XgbKmX00imKttLhNMQDwIM3bd5vW8N4nA2aLLgNpWka+lDsZ/Yo8woZcnOpPFhRXFAaIaEEdU1uG
K9IaHx3f7TZW4m3ou30y3Oy2Q4eaP2TIujIau2DdElGHucWh6kQAfnHJ6vOG95Bj9Aavz3wxS8/h
0yv+R7v4acseFTh1BiHAFkdPzj+l4GxDvgk8AiOK1nTH09VkosaiaCsPXdR8pgwqzzkL1MnvnoyY
4FrfS6bDCJLrannlZuoRXgQ1hpnCki+9b13cAQdDhRIFS59z9RCvZfyyrLIw6XIVybmVuCanvn5M
jRK6pipNyAqItBgCoDTHWx5O78jKTBaLM1pDigsdJO4Px5pf/YE9SnV5ccwMJLox9UybFGeVEV+j
SgTPWIueCdS1V6gcc7w9cHM0t7RUtxbhy8ZazmDtEpjLvJjFf7spaIica3ylGP3arZ0DdVf4MKPq
jfxsvW/6dR3Lj97pvL2hODbr8NNhz0EeYyItCVpCFy3vb9dZ72b4J7CZ1lh+tS1Qc6xcg6nTbBY/
+9m4ysgwjzFxPraqkoNbe69Vwww+W/qYswxJ9hB48mnsPPSJuQZWaG7tYIz21Ayce0nQ8zq0nqkv
ol0BJHpfDKiW/fqlKsYNjtr6ZCDh2cRGejVr/knP5viW69pdt2XymgRtuZsGzrgtA7PRJkqsqV+s
jnE8j662ZHBnNw6BLVFpq7BPyAocxd+iyD4sMnMouZS/RoLGvECSEVr3CdGji9QZWNlWa+FgSyYJ
erASxLPf0U2iRLIo8UW1aYbkbfDV7yRlreI61d9Uhd0JGBMu7xlzRP1jrEnOy9ox2xZR6ywh5o89
pIN12e0M15ZvmVtMa18ixi4i9ZIXYG2IUlwbjFWDAHhPHtsMNXtd8nx0LHGJFI0cLdp9zZNfaY8C
baPABnxDKfmWa3tN3xWhVUNRhhPMWrHaZEpjo5hnjobURH0sdoec1IhHvlUmOu0z2r9fTjPLAwMq
+YAElWZngiMqGE99Iw6FmH/0wgKlWLovdRmWjzD4fpB8uI4U8+Qg9jePsdAW1GjB8bybjmWP1To0
M3qloZeT+jy/GgPu3Q4nyBp4ChMN9U23yUL3C/aj1lgeMkXACMQWb6JFnhtozrO+eyakYzF/QQtH
pAVOL6BOiMd3Qj7sc+sHzXZWznd7yYMHXg0zn1wZX5Mnwxr+sWSRx4QgJ52gLC6CRqnjZfaD6WXf
2qjnF5Gqjq1Vf8JCTvaT79FCz9BNgCPHaRdApEsKHp0+WyD5icpAJOKSmQNsMD6rxGgOngJb19cb
XykFLwZNbJrSebIA8dB+xKWUkM5DHM++YNjcS5QTNmNuZNzP6FjaK6n0vxhbmyudZlunxjUc/iln
HwG3nWI1YpDzwwNps0loL3aWa75MTXvteqxMwN4ZHyboQydPO9gnPNIfav93Q52+9vORANsSo8j4
W6HDf6y8S4Z2gI75n2yUx8CMjhktUUNiLRQYVlqp1laPtsStKu+alfnLgtWrDQpSGos5SQjZvFMJ
WeFeYYuVWzgIihQ1cwMnPzVRWVoNvjIYAKrcRbPzSKzpKitQNWTKDZDCnXqBHbELYqSSuj5nk/iG
I4yJtemGi/qEnTyUkI5DJD0T7oI8sV683DE3c8Rn9ESG1rmXGWyXSa4R/zanUI+P7RgE1wAyT+gc
jSEfnsYhdl+nxbJVMcZAGwS6LS1fEGAUR8thnTqiVXpxwfyz7rM1xbP/U4o5+pgZGmIGoTfCPLBl
EbXJCYW+xmZWbqIpqH/WxLIY7Zz/1gNRcRUqdxae0WevwhaswvAoDNc9tsZ4mzHZHZjNDWybmEqj
TJMN62ZGHP3SidQwNIWZeatclH8ni7OuLYw3RJ7BQ+oyiHfkcPHbyV3rCTSUJo4F/ER4pJHhr3rh
dW/+ULDoKNttmIyM2mSJjrmvBXLCPGHgj9E9A5lzsBxcHoVD1Qj9dFMQIbq0PqznIwkeUeL9gSmw
xqvZ0Dx9HMP+FXA4/XU3+64q27yNye+koxb/YJJAFU2h64WyekC03BXqlkpMboUkUkr6ISLl+Vsw
KVQrlb1vi4FSstg3Vo+9jZKolccuU7dwnC9RFb+pITzn58xwEuZwfPNVBQ/ezB/qro2RvIRr0D/j
iv7BBoX999LGy5rrPSHb9CkG2p/mSL9B/rWm5LnFGQSppmAUSbe2lhq3FQvvi4gmWBO7wIoF7Vb/
M7Pnv1UwvDPW2WI0+Vm1kFnpMzqMsWnrUlyLRXKfF1UNt6IxzmymT2bn2X5w6ViZLUnUgaDUn8rf
SR+157yRf0Wdf7LqLfZmWpxqx8PsY1/4gfwMRmR9zpKV3DnZMzhZmk7jcUDaEJCSDgBxeE4qUtjD
MfsbCLiMTdqZT3V9iyRUhi7wySR4K72huUZF8q3rfPGEIpEAOg8DDYFIFKl2Yx1Cpc84iYELGoLS
d0yCAwl9uNpi+0RT1T7JKEE1yOnRPmmpIXfXwV53hXUCB2JRbjr/e2352/1mwFbYlWXwXukQu6wn
OaooZEEcKIpd5WTosvLavlQMeCcPPgkWJ1SWk1MzG3dRPEGDIAlucr8RwWbtisn3z7jMxbkWqTh7
LRTMrOwODo34MQ1OrcJv3DXo67xIchSzIjM9B1ELuikaXXB60VtQh9HZsgoD7S1UyyoRWzsK0/P9
womK7Ova/WagrdfEYE0QV02JBn0BElFKrVhkcDNRHFLuV4coQLmQ45EA2DgffQOtbWXUOzWyGSep
3S2VHI3q3m7PWXsB43geHe0cwjGgGCwYcrppgukArNGg3OpSiyZRq9YQzS4BFgNj1oRGObM6IPKK
QEwuypiJGvYAgsTc6uhJUdCkl/UFd1aNki15RCOcHzrDby5NJE5lPNMs1IB88S9i/1bpzEEEDoYl
o8zftSjrzhy1BuK+t06f7a3C945jjyIhimGz2KVzKAny5rCCDnjleHg1uigEKCJH4+wsW/O+Xe/X
hgjrsLRGjHLLN3W/ANBw1Q32Cg85MYOgll0vmbZxZFr8jQi8CWDCAf/Tehr78OzE3UedY4eY+2Na
kq1TF4Gi2BgX4J1xbMpfAT4I7IOUfIjs6Wyn5snEpnAKd8Tj6V1mW092tMQV9r/cFEkZXYFfLvrf
fdCMV1tZFuYHkzASPT2FHQ05lgwxPiTil0s9PrjRkijYp09h0hunvl/saKge8Ya567EaASMWzTYb
2DVTeogmAWdiZJI5NnIPgCla96oslmgOVKJw3mfbOo0RpX6Yz81O1i04EHbHJ5JIQKvYUOSmjFYD
jqbugMC8iaIEq2Tv7OaJ4JZMqYNZZuPJ7mJ3448jX3nV0ZSJWpMFxOKeCEYm3nbMkiTvcRF0VqSX
X99fYYhui4D7nbhLuassm8SpyqyOMaMaL+5Dxr7NVaqIbm8wTKeva8tNu3iUpqWPXk1IlbNcFMuT
W1uOa8+uWUHpSJ0gK3cnqgFpZmcks++Ja8Yrh4TPrbAsMHmFNyRrF7f0ejD6zaiZ68+dQlyRZSEK
ON9i01NJ2QmHc2H21pPqcEb5XXirwvZVIIk4Q8xnzRBS8wzMToP6UreD+9pOIBBRH4pTLq4xxCNi
rtFddlbDmNtbgt9DjIpwvI5VmAYvhCXvm2KiFVjPOzrFu9AnWQ+bk3yvZ/eVolnBAMqcF0Hi18qq
mt+mS8u7RinOYY8mlOx955EsVGJ45Dcd6+kaVi4n8ynrd6GDkYMaTqA9dPGYiQweKXbadIOigT3F
CdpDagjj+xy+3w3GgdtgSfSnYA/RIaI7UKU34yZZr/9QQTwcNOoaWmDwZGkJpocSx4iZlON7llv2
Dg7AjY4+2CbtNc9epp/LiEykqHCLl2FRn8eUIXvAL/HbPOnvKrKmbZs2yclIO/rpLU1uPnnJuChC
GAKgD1lsmT50kasYQ3P0dwUQu6TdF0XFyQm1FN5NixPCkOEqYPQesWAeSiTg2ko5jnoPXqaMH2iG
vT1BRvYue1L0Q45mNgQbRnjHQsh6XadVseXwhOiT7kwwGQ9LKakFiUrkRA7PxJmxfwWAnJptrepf
lg0e3MiRGpgtlKJO68dS9N3eqqpPqeB5+1bS7KJpILIm9mg5S1h7DlnrT16LmDrmE6wV+wzI4lvi
/BZ43Njo+YWQpoHEtrla8yPcGCOhfEWMftcUKZgIT2pJAUsnrnar7CnpPMI40w6hcR9tEnaJtYzD
/WxXaQb6Xs4Hp6R3H3qpOGhzMlZk6dLmximI6nIXVTPB3WKDyXTe2v4nfTP7SdhOcZlj87nSPZLQ
YADpS9odDG5754vhF6+6xTlKVEFv//RQ8wurrs+C2oMftuxpqlyNMKtOCcPTr4sGzPyplhOQ4Z7u
f1peHCZFm8bp55WjKM7bumI+7ModTrbVEI23nAiO3VCM7unrIpDeKbEZXCYofHci/T4zWz86aJFW
8VjaFMEfEUOKNXhBRlT2QaWudWIZFVBOjwp0opWcSgu7NyMIg+E3SjaFbZICU3orO65IRk9seabl
Kc9dIH5x8mcviWqT0R/HZdvjfIrGnZM1ywF3aw/e369zty1p0NbDZEOAks7Zl61zvl9z/++ajKMn
6Ws4UkX2gwGhu0t9B7fVcqHMnwZx2adW0seozJlcWB9YNVhDK5bOJWcpwm4NAiCv8Qt5Y0vgnKN2
gXhw/Nw6t30/XRxLzpf7tamLsP2zN67NkUk+6jXmrhZVdTHnFcZBEzk3Fmu65wUs8sIasE7YDHOi
ePpZaQqyWmZYF2rf/7oY7Mk+Grl1SMrZQwVCUpibIgYahjHYWHIRCUAXLJTVXdOC1h4iznIH/+w/
T3eXFyqGJubMn18r1jxnDzFARE+GlUsTHJjBMjOTweWfizYaqsvcHMu5lFeF3CkpRLqPnP5JEZG3
q0mWXBRk0eWfC5V70cWdgMJYzCt9+/tsqnOakGYw+aw+wWF+hrVGD1vCLelDzTFXoakmmqI/gTOG
kQGA0tLzL/xF4NM7gy0KcX4Ep5lPUXCRy0vFWHWbcgpOwzAsIXoxC/Eku7jOcx3p+JpxeES9J49y
YuIVLP8hk9Pker8ZHQg4DPdSTt/93O3JiPOrfUJzHhkPA77QyrdkzxUXXLsdTadJvrOuqzem01iP
mFiNXa4QLpuu6k8hkZIHyEPOzSpUtR2y3H+JioopCM1EQ5DlpZV+J+Ii/aBXfXaZaTUSwxl2VfdY
tUP6SbdyWk2VnbyZE4yPpjUg1TbGvLblHc6eWGeXNuYYDRJeShTu04JSQ7quTT5l215qZGQr7NQc
U5ABIkP/WaQVktNwXWmr/502aos8UvwqDX7SjVGbD1PTfQ9bCx1Xk6RPUNPvP4C3hDxBzuUFaC94
hd3IOc1b5GYDVOnWnrKHQMFW6736gOKqODvBcy3ER9ITdoBAJe2MHyQ83hqw4X91zSEkHcxfxnKw
7rxpfi0m9MjxVKw5y/LVNES4EZwIBK6LkXW2oNuRBsByoD58NZq8XSGL6n87VKpqXqwPsuquTTx8
AGoRTFxqtCQmS/KuCoqH2upRdeLTGLwCGbB2xFrYSJeN0HmvUCW983YZJylWViIR7nvm0Lkf2I5b
MVjeu4nOkKl9GRzu9yLHoKUdefH1/lwzqk7DXMnnbFbWW5E+3h8EZCV5dBz9Siak925FOX4hE3jj
/QWtIgah7jtq+/VYw4Z/3wrzcH9BnxhcUnAt53J/rnbtc4UC4SlJ2dFswhqWV5wZyJOcqZ/vr+CD
psDRlBqr+00BQZvcg5Kvefn85K+5HAwYOt/vRQhLD4fu+OX+dkLXV3eMWuzBrXpnInV/UDq6ziN8
zcf/fAaWwhQ3hC4s2yceZHxoFdn1X4+FskQ2Bo7g+9vpIUDNg5jucr93FPLBDyuJgZXPff+TCJvk
iZC+2/1WpaA7IotnCbc8gvzL4pCOEKnv93oELgIsno39/SZ1iCBRLwzO9/eCsfzYCNv+2uigOfJg
7N4l4UFPIi3QdPFpQR0Ml3lAp3O/SfgyA8plk9xvMhyvtqHu3K/tarsM45NgwDa4PDdqmZbVVff1
+kaJW6eJ3+sidZ4svpf7Y2ySXS+zgxn4/vmLIrXAFCKl7qseAYTonItl596mRnDDIi37nbSIFJlH
N89mylbSU/9+v+WY4lIHIBr7oOcBcnjwuknsKkUbJshL+81v4sfE8cIHM4ydNwgvx1j+zlQiHu53
O758KtrW/brlx+ZTQtfzwZGm/cYk+tnJ9fx1X8e/Neqg/7olhu4FKkv39chCixebc87Xfc04vWKU
KL5upXP+Zg1F+vUBDBBUnjnFX/f5dfdOek548wt0UYVT1TsZy304ONMDZoSYsK66wcDJTWIscG+2
am9W0x8jU90jtOontPin3KnRmujwoJVt3CwjYUovB/PQegR8MHVVrDsWaxmxKWsKR287xW3z0OP4
P/uxcTTdhaPCYWjdNm33oM0qgANjHG3rnVaA9ZBES8LfUngBcISz6N9EyaRc+VFykA2maFBpl6oI
34yYsTyZ7CEy0AbJeO2l9SkK9bNbDRWJEO5ymA6OmI2mB+bx7tEpxbs39+4tLzPvoIv0837rfpGO
frrzGtTCwJyns1uRP1yErJVcRvVxXZknI/ZOuC7MW9wJ8+akQ3ItyodiROThYHJl6bsNgVqxIAhx
7oz88+Qy4BCo4VsrH5qsCpNgDS0Yq33iuTcL+edozfYlrAiacGO/3A8MXzUOXkYRnHVlqGgF0sBZ
tb2b7OM0c29azv7ewRe6ut9stefc3OCBqdF4lRngoayKnVWJQYkCBzsFADb/Zmeuf2szax+izTyP
URMeDOl/OMtH8ZPeu92v3S88NlFBN/SoqGLpn1WQmAYcXEuqwn07tf4QnSSFo7n8D/c/xYqZb2e2
aicSPl3WIsfqCoaE+aRjxN2JuzYDApANFwv7qnIxFVQzjpbQ9uUumcEmDX2iMCyb43pou/EhE0W0
60hVwpH23NHtuQbLp7zvC/drWUBrzaMpv7nftOPxF3MrG1RqIm7Mwy/VaPYHTVEbujEyXUzmD3Zk
4mvtNTlgGZmfqmIOmuJKCyF/hC5mdkS4FG52dJsmOa3B3+5VbgdrUdYe1QyAg6lug8tMpW8tYFt1
dIT4YQwQrqVGVyV1ixz0frGYLygssh0pSwnVTL9n/goJbagLJKnBHz+ERNH3LHZTiTErD9F7j628
FLBage8ahxq/xKwMubWtykDcO3lX1rYspS8lFexehWg/iHBy1lR9rGeCEBJcDqkIjk3ckm6KzzhX
oIwL9ybnNN+FxTv0iVXR+9Be+nAfxeYpLeITXREyp6vmLPQTlo2EybJ7i+m3MJGbbrpgmILkKeAg
HBUn0yrKkykDUNf/3IbZVZ7+uRmDYddMmsswW9XpNP37ofby/K8/3l+qgzWIHnJ5abRhGOAGZSMB
/nrEf73u/Qn3F+CcS1n1X3f/+22/rrtlzmv987B/v4PNHtKe//1u/7z8/ZqFPKc9//u/uL/1/b77
xddn/O/P8+93Nu/b6Z9n3P/Nr7e8//Ff//zX+/y/7fD1av/94K9XNMGJzIOFGMgAeQUF4gi+LN5D
YXjq6Waf/3UxhY+JWS1j6j9jm1ynxsSgr4vftKL7U2v1GdYqzG51Y52phiIWr8E7dERxmu0H3xf1
uXbn+tzXe9Y1mJUKRFaiKnZKx/V5WC6qyanORR3/pbW5wPaXJWZu/E2WhRhpvWJnlPa3SBTuWWSj
ew6xBVpDT5k2O/kJwRWzho9RcpaouyKBjWEv8WnhumuwRY5xjydxmbmjnz5DLUKEmoeXIBfxWWeZ
PId1zfQhTBHBmla6rULDWwWelV/uF6UTNZgamnydo4I4p6PDqIcaaOMvy02zlNhZSlwhdZC8Z1MH
cQIl/hUa+tuM5mRnd6QnzJ2bb1PoroFO9/Pcp9gA+dQ0Ak5Nzai4nFt0ikbEuZIcdVF/w2WMvHjK
pqMRkIngW5+5Z4jTyHH9QacTtGr81ZmX7bRrluuOk1SSDsjkHfXaJenRnir0WcWMFTlBq5ir753r
mMe5viIBcA4YGLeZal6wWGYIF88eKtAVLb78XWYPLa3StauDX4FO6FG2ZsqEB1euZDF3DRPUU+ny
aYMZkrS03ffSQ6tQ9ubetu1nVwTl0oF7a8h63nvwckcjbNaiC2piuQxc7Y24BDFIwYi6YyJ5rqFd
delt/x3zWHey+/C3YrxGdbDMdMAqz026qVuICa7hBOvKuQ7Lej4wkKY1w4VZfJDSJRlLTSeMPdJL
Emdr2z0cL9hpGETyhxTA1HYmyoTYLmLUJVMNJn79GjEB+vyhf3V1le1CGuULUeTa9mjOQu+XOQ4j
DHX3LWABdFKcwJvlPJkDUHamWl3PqXTkYzcgpRAWucgJ8pexCZ9G38peOoG8e8Q+E7Ey2gyIcnD1
OcccE2IUdlsz9sxD182c8TpI23H+Z27djhg4esTOoI9Upc5jrAXtZU1bLTL2oCZf4rgU6wxu2xsu
boysxhr0jnVGl0MDO1Y/3OVPY1HvsJTf3GJDcVQlengHqBmijW38vUl/1Bmh7mDlIBosIsogb+NH
G7ukGGVP2JP1QHLfIwIbwoIqnuEaLOTaiY0rved8AQ/hQP0o25QhF3L7Q2LGu39+4VHh0x/VKZ3g
dCJfzl/H7gO97P5VVCysmSlh9WLu49QLiTHzjm4JZTPv0af7M19sTds28nsOzXaRrnWaBJzaDcKY
CwSi+VQeNcScI44NfOYTv/ysCwE2Y9ki2XLlpEXFLy2YVl0ZHojOA7cyz/Y+mJI/RYkFJ4r00t3H
vzdnVbjJrORM6PDFl9Y26fBGpyEBn13evdQ9ThefLYao3kSFCapgkXyvcd6vhdEz+Wmz72VbYy4I
mW0HqseGDzBVue5z4gfdPvKzR9kIb9WpuAPfRkcRnaE3Z/be7zdDTycvjdSxdCeSz1Crj6L1sQJ7
6OnJerCklzxkS9caZ3IU+G9mQyWsMIXToAOZLzVuQIWjfGzngd9BecUPj44zt17bttLnsu4xhJnA
2HJH7pwhZ8eszD9Dm36kyvoGeivPq2CdwgxZW9DoyG+B3Wk8RWP42HZoeRcv3IBRfUXB8QkXW21a
kEPHEZZHsPQOPDaWtmZk+xYLRenTV88umcxhyZrVK+JBZMB2/BnGEUWaP/9qEgD0VWM9gwpoLlPn
XpO4ZpuS4Ud6lRz2uV/9xYLT3rpEt7dSdNm+LWsOpcp2URTzTor+OLv3Ii5LfVAx/pkOuQeiaYTA
YEUPMm2+Zw46eeGRRdjU7UEVLthD4YEroZ24HQL/PeySl8zHTO/aNp3D0H0uhVRwrmy6kBNixLTD
vIFQci5Ak8Rl6F0Amdk9Dn4OK846kK2Fta8hZ650Vq0rYFXV+tOuf+sKq7GqD95cqXWZEeXW4bzD
lC2uYU1jrZmVWHfJcDIxFBDr6VfIzjCOTMIYd1PvE+ohjEsGUBJ9goBQaNlq21rtY0u/4cBYYAt1
cs1oU+xDNdlnx2NONM7E5eYHu66QlhfCPnfs1nSWyQUEE7CJvegtzMGozL2+SBnuyrw2zgo0Llnn
BkvhPFH7xCPv3H0cfELtO06vE1zkwEGgwGh4mGRzDY70p8tn7WscXcTOBESt7+lbMf1zNXMnD/1E
ZB8nP5W4ScaQxfv02+xRCoeRMNhu33rdtsTrJZTpCa1pYedqM6QcBZEHjk9t2q2NEFahTs0HAL97
WxbDI6yFAi2ClqTWh0eSCeaj9jnrtM7gEQ8kUtQgh8GnGo9axBkGBGi+1JEUhn48ZLTsVkEk/GPn
OFcx4LDPxq5HBWVegLqmB5/DnNtY9mHUNGlFBZKpag95TL7wVNfHwusfILMw1TfNzej7S+JM9N1v
+wkspfkzzEa0I9OYrCrwc5nsukMdmBeIK9sqRvXRTW63iiWrRJeIDOguHQdknCZh8YlosVoTHums
++IXnmTOX33HPcjh4oxVTdIx00ueh7h8DbKp2geD8zqV0FbjzNs0ApBw3eTFLu0+SjVWZ7r8klJA
rWWTtn9jQbHlmOaxmFAsmi5ynKQS9ePMcu/o6a5j0m4xKDWcHKlogVStDrIbP112LDgB5R8lF9qn
O010iaaPXghkWw1d2NRVKcWbiGGiVkDsph6Nds4XUPa1v00Tk2AfiBpmZr1jWfgAkRfvc8mvqB9P
rROlewEMHeB4j1crR0fZGv46TPw3FN75OdZ0z2Mt23Ub9vzYe1piyvbROHtFj4jwCVXMYhPRmOhT
7INpZu9o+jSgTljngB+Ce+p6G5XKZEee4DV1Fn2s0bgrMIwnRwCxig2dbE3vits1mmYit8YyxNUN
gtyJ/WXWFz+jD/1ummX8RCzIT5PUhFXmvDWYBGiqGhCtEPoEUUbIaoJg0EVeQGYQPlvHr0iBYNIx
AeF7rfv0TTFjXns5aVGJwM2JefbF8rqEtim4noKQvG3BFmiGvNzlS9WRelvyZBA14cXdZ1QsWaJR
aswp2Vm1t8R00B0fMIumlSN2rh5+xqPT7SZIfbiow2Lr4Bj00mQfzfVT0sD8EG7zqHynPM/lhNSX
XmA3MOGfaBkOBVR0beiDcmsOgsXvuZ2Ng134ew2JAcxmEIPsxgOTZimzweJAu48OV1Rv3d7sT34d
13t4ME+MzPyV1vkPvdS8vvOOhuhZ20RyjYOAHNtyhFChf/Oz7mMQVoVyFmOZz1Rwxjyg4YW/TBc1
T/OWJJZX06paUq0GDyI6QZ/UogcPWxEMdwoJrI9/wqprsGS3t2x2+pchCTaA53cZ3tUfHRx0Czqr
PQ+4H0YMntUitpzDzNrVLQEj3mvgNVgT/cxeYVxuNvQbyrgf95NbGRuXhnmS+86GKJkSVRwy3kWo
6g4YhQxlvNljiOAdVcn/UHceO5IrWbb9lUbPWaAWg+6Ba2donRkTIiU1adTi699iVr3uSFbQHc9n
DygUcPPmNdKNJs/ZZ+2OOL7XsYYbFc63eZjiR4tHFmi9W9VPf3jtiI7OtJ+TIvtZj/ovzKU8tqJA
In3NjhCmWHHU5HXjVO1WY0dlLaquTac0/kayUQkTrrntRI/8F7Zwomb2se9kacNUr6vJBZriQo0U
Ogy2npqsrd2U8ZU82fvK/V1eCdKEyXQmkMKDgY+MFw1P0x16J0ddgYs59XppASNbNRRO2CJfZ9kd
CrAJw9zEG/Cj1wFSmUHvqJMEt8T5Z4y3UpoPW1mDEjl4zBUYlsVGktHrgB8ms6tUU24wm+rqhj2q
gXQrei/bxxlRvQwwu6rISK2+dHpubYMkfVIckioyh6LrXM3XGmDSPmADsSiqWBeZ3d1oentfTJL+
oKTWV2/0YyPGgwJSZBsogX3Vmd1TD5dqRbzRvBIymWjwl08h9pKmiqpatttHKfUxUEqw3cXRY0Ll
QwU0U5dz+01bN6hlg4batbao1pjG5qQzqcJqnK2aZcULqzIgV+Amuo6uQzbHey8r8TqjRAch040T
cQAoxVRPr1MAHJYIyK3sR1ETRKIAn3rPrrhjK6pK7ZvpR+GqrgeD2x1FN7U17lCUfa1jeaog+OUh
lzwI3wf8HYkV744atWMLbBr92uuCtzY2pBvsIsgqpo68aXHRgDf1OmYqK1trkkPXPOs21613MeCC
jHsQzrfTzOqiUb2x8MZZty8Y2KFpaiEMNGZ3ZMP+1RdcNQYva9dEVynfnWhvTpyKYxErwc7p0+so
RRtujOpRjOzf5nRTKigwKCvfQznbyWtZprB4NLXvnWIl+Kp5AD1UDIgUKCqhXjNCa7RnVksyUijf
KEJ1AI45aKYr56qrqZyBQp08ZoA/EoFzdhhHPcVLdvuACQh6IK97QqjCGGTn4ZLoPdbRvsctCF4H
pVMpv5xQgwzjSN0RwiqB3vBHud/cI7CjtKx8aq0+P5K1NHF0t7R3k/2iSm3jnrD2o+016a1eeXcF
FZi+NITPGTKBlY7j8tEDJofKWIWsSZmC/Uq8S962JnERdBbjNSeltwiPsX2o9S9xlZk7nYo9LbKz
o4kY4krEu9S2BqIdKgJcL05wx0rvUPTVbtCnD205GbxZrXAzDY6nYT+qbQvXxIub6454yiq0NG0L
cctyKXFJD2QjD5Knt0ApMi73mdVdbwpoj1ca2jQD/JFP0U7uUazla9JtXUoJ1cHNtm394aCO9q5W
+oNm9QWm37B9QLEZ2ClEX3qv77m+tGQ99JrrseoqkQb3gBNZELpx6BGCCMubxLKLHZQPEmoxpdFI
K9pcgNoJ0QFHXH77GMGg6mFpr3IYLMjdWuWO1P0Uye+Rc1oZ5cMWtB7aGzn4MN8A9kWgBDjoZBJX
9Y4FUVWCg6y86Gnk7Xrgd6vqSrLHd0lWBD4A1kvc5t/7SWlWekgzsfW96sC0rbHYfcyt8c3IqPA0
eFGqiW7zVP4VQ4qTILFtpBBf42AA/SSPxR2BTOq7Ou0ZnRMItSmiOCZYWkshvGJC5hs9YM/goOdt
YSUC4YHbyqVOv2FyOJt80ME+gFrwongjFA28JtpdhxUf3/QIKFVG1UVRsBfWmwyUzC6OBbaQKoZk
xYB8GpUVEY9KRf2B6u1KDcYdU6LGkxvRvhoTNMoyzigjxEB1hPxLxt53xmIblvWNBJZ+Ixnhr6KO
xRb0FYZXKQUwmcB4CmL7hkRWt8sl41tqF4fc6OttpJY6wZfW2aceSk+lh91ceeaXKOXMiB5nM4xm
RKVDpF1VLaIG4qVbuWDFteqvVAff455RP9fFhFUxvIiTT8iW0imPmZ3thzi9TTO7uqYMflyllQY9
1jbvxkYFuoxYKq5a6nLQxsb+e28AZUaamlHAtkHtoaw4Ld5iAsmRPp9y5il+F0orkcPsKE3rOkpb
qp44ZOL9QpuR4z1dPqSh9wJxV9t64/icCwMbxwCmuqYhHJQnVb2FrWma5xpqeTPeaE1yhfa8WvuS
8q1Uy+M4Oj1GG3hLeCr4gzr2r9jRcb0clG7DrR/qD1OwU9I9uMMQR1NKSsLdGpHRsLGbyntAqM7M
bGqS52mxyVpKXrwAfUkQpy60OfmKTfgQej7uvmN+jBoTE67Se5A07VvRADgYEXpThwAnNPjF1cW7
kqEorSM3jkYFAXJzbHDd2qkIpX0JFzbApxVS+fGu6z0082U58RQkbVNbFjRZ/PV8dNu7Maq+Ovl1
6SM3ykZtRKrfJUek2MqGIyzAAwQU+9bPXzgBocYfqnc2QHFfq8x6SB03Br41u4oU1kHy4ZNrBlHG
kj1VZ+O9rxDtrko4ipsKs9F1bV47EKC3TYsjQajnHOot8zWJxY0WmdGt4KvLZq9cyZSawMWu91Aj
TDIzHRkByIs1ANR1YAJ3Ky0KHzNyO5OnsFuP4K8sJ/aQBU/IC0/dBSbKgTaQElZr7Z5qa2kX9GOO
LnGFSYG+8yZIlq5C5KsGbhqDjJuZ04fqPUUmpETRCOkTTuxQTZ4jphohWPJ0b9MaBF1iVVe3HjIg
OGWo39vcRBJgY7hW4Nmtc/fJGx8yXgoJR4do1VmUleWieIlD0kyKIQY3lal0QBe8dSLO2ukAki1q
VXQVFrpwAqdI2smTC/HKGevQ2v13ICwciU2cuNspn9sU9hW5qfHNSnEdiNPuGXW0cV9qECftdnwj
WYXTTIKi4s/fEiINNqonQhdHmOFNVpCbQsV8FIqUPCWKfPjzH/UqcjeHlPb6z9+q3sYEL5CuMAv2
37F7zS0q0R3WOled/rFFYLRqgBrejJLfv2qScV3rWn2dkprnlBq99iSkHT9+80dbulVl+adMGO9N
WOh9goR15M+/JPUYbWtPwwB9+rdmip6vKurmpkbP/KINYtVgSWZ0EqHCpnVevLAj9WlLT2BZnBc2
88SXj/Bt8sfBNztSZAztEU+o2Bxf0rq1jx61mFxQccfxKbfclhU8WaowQPtA8QL2SzUEPreENir5
u9NZLCpRBG2stu7CeHwZvFJ9jRREk1VUZAS/OGdweIrXth/D20rYt7SWdSmUW+yDUlHvKgOIuZ01
/BXB1EtseJCDGosfukehPjvYO+E+BXxp50pkSF5lmbIAqVwBJv8WJog3jaYDJk8oOwoC7TGVpW/s
8M4qKMAtSY15W5kGawPRXg5LhboX7F87w7pu2kreEK688s2i3Pa5Lr9pDleePLNYEkrgkH/OQG3M
2QM8O14tuMzadSWeoDK7WF7JRzOlDFUbnOCQ2aDLqriQ3vroNleaVzSY0n0F1/BxrNjPPeeXzPmS
PDMnQoZFQTU3RbwGd463wXjnWJZvs6yzDr4dJ7s2zJ09gUj0ZhWy34bb59hzteLwHbJPGT1SPku0
ez8kk55pwRHRAXqlKQwsJBbG2rl1pspV07uXnYK8Q+iROoBJGBSAdtuA8KzaeXcZRUtfNC+AReEQ
aDQ1aFN1rVLf2FgcXMChlhUQsFx0waqM1N4tzQn9q8RQbXPK0fpw2LddgBy3bZ2dzlngzcuavaJ2
/kEf4G4FXUyFhhz1WwkRx1tlK19C4uwRlS6HbtDN5woN3q4E+baNpbLfUMeGGMxAGetk6UpF2r+n
7Gl4bgzY4p452vi+BBQWZ1aIeVfvHJmmYg2Lg/x6c12EJnrvDeLpb4neenfwbkk1sDAecTB6hd+A
1Qf3eZhW5vjQ2O03YZGdyYryCsGnfI3ySSZExi2xbEd9nwKEpHIByRUSz/ZQUH4Q6X56UzGfGcLw
kJT2oIXG1mAz/zHGirHKWhRpWkK0U+oRPcnS0O1MgiIvYZ3+NoVi/RQlR0Qnc95VG7K7ZTPzMxMu
TSwArHSBDcqnHb92qMWkRFK+I1nY2SW7bd1NiqNAt5/V8G4ItU1HnedrpUv1fSTrLL41jF68vYAC
pOFdVkQvPo5uL+XY13cl6pPeGH5xAPFvcKSqn5N1OeKEnEnFzeDUhCw0cWWkvXINT6PIhHLnQHGj
UKy4//N/bYzrBQWyPkKLnAVHzq46lWhOJyhBitQcm56pfglS8abXNf2GInxoXbWX7XTTwuQuTm3I
4LhHdqYMNbq/VzWO1IrdciQLvZu8rr9ncJN78YVinnckRTDvjSQ79pWrAFlfV2z3+DXDlwxy62iE
+6EhVhdMYene0+5LoyHNFxlvrU8otS+1O7lsuArVXbNrUA11DYl0o+IaFBNh4Cwb3pMTTLCJ05/b
IJkmvN25raNTJyy2vlHZcGq3ggPNOhP5sei7GyKhKIQGjJwGpBQqS3FLqQNnLsIhgmBWzRrR60N6
7QTcAAtG5QFBO7+1HW0g/1DevLEziNaAyHIc9aeIOAoYNnSV2FPvKPppQFN1ABi7Rnang6cSODiz
W1l/I/Ut5nz5QwsEHRsKoz9qyq46yEg59mYHdBfTeLBjhCZxzNK2OnJus3vp2i7ZJ+AQCJAjPLGT
Bz0zOc5xODGcmklFfCZ1ECSlSrWJY+u3QZbhRlfoUUtH/UFJF8v9iLCItCcXefTAuDAj+y6NG5Us
9ZpKXCTmRbluuSbWKQcaWY6/+4V/yMuxui+oFww8NsA+og45AhmH+3xlP+R2Xv20sPieKDjexqmG
7OiH7YoNxSO/m07JHkqCPUQzW2dwvodlS8paZlOT0la/RTb12kVk4rAZj+0XstfamH+lIFB7GIXx
rSfybg+ZgAZUkzpAHrPTzJr7zQhW1xFr9qHwxmpa9cZs3UBQAtKGlo808hfhCljUAqFxlxtHZBNr
3egYFPmTXJgQWQ00dKSXknulb7ZSBQkaGpaPzVTOfdx09mOIkYEH+9TtEpEeiR1n12mfKvvYaNNb
w2OKJ0PKfLL8HRlHjmkm30b3zJXWSO26TLkhyY7gTlThq2Ba1pWpj5To1GhSvEwvb9GwIiG3CnA8
SN0tZDOrtPbqGz2Wjmms+hgAO+bKSRux7dvhJyF6qNQtTlgo13+Pk18T7DpvW2STojyinhGa6s7E
XWpVILzj9he9cY6Hv0xl5iqNIcFwyWWjisnmi2FTKkSEuTvcMNGxo/XAP1RqdXAmC5MCrOlkDbOL
bDBNzqiC3GbTGQ2cr6XiVcmdFHADga5IGMGG00t4CDnppGMCWjmXfkKPFYKCxkomhYrw9q6olZyz
R49DdtkNWw+sDUGyAnNdfVJkI9EGjgCVxsbEYZ1Ejr0NonaVExd3U2LcCUOca1gLLKeSVcysqyOp
bQMdVIU5HnCkuDZ38gCcGqD1HWVwZJLYPYB+b7EUqUmENDBFLPGbKzN1tEZKFaDMpQHN0H2N5XKc
jSaKGgyPNGghePqEUGm3cFO2ZR0/2o7o8CjYaTIIxRj6HHkHrJWKFFCiFkNaifu7YMpbUG2uHigp
+QqutOWbA2HWU8o70M5L+w8eqff/NIP/j6xJ73NQPtV//aei/ed/iH/+8fHnf/2npdmTia+iICBV
DFlXNJV//8F0tAqmTvMybvsFzlu9Rei01q9htiQbLlb2Dl7LsG5a+6B31PZyx96xjk6hOWr+S7u9
PvM6uvHv74NoT1cV1dANTOPtv99HmGrspErGhgKaFEjJ9IHRcG+gf9wwph49RzXuhRzHbDt3JBS5
lkaCFWGCIzcw7s1GegWTj3N3L73KoasXOdtEptzVsHlXaMcIcEjGwSv774lHjIAc2qaKqgfLi26g
WiYskxS9th4Wbo5UvZeEgYv6N4PjW51DeU2M9MVquru053ahNNldZjPj0whOnCc/emXX7yIJv1Sv
+YqYvwEZJ2VuJuvPiZHJV4lfvmm1NoDarK50jQiyUtwR0i4YLQSeLSgHayP1Abgi7L2JjSdJ4U4a
EnnblL7xVU5fW79SKH3g1KVlw72TRYQWS0PbKioRIVXojyb5ui5BXeB0KeS3NPtSSI2L0A2DBao6
tpSpYG2fbS1OO0U0yJxeCFokyX06jjpFeyNhiImYXgFbsTDBAUpj3MZZRsi3hyEYUzJKekY+AHtd
5134qnljPplp4zmFXQ7nr2prRw1TU3CKMcz0YEzVHL4UvHtICPF4rH5AxLpLLKuHL1TKu1brtp6R
QJ4p2F7NQXtAU3/U/YpLSIqKRxjORkude3Uw31oEmLtE84+BFhukcZR4x53iKYv1oy7XoIK9+N0i
eQRXFXbdVKxLMQ4BNAOitmkWv4kotVTsZJs6M26NvCclpHfXZZ9gCIs/RZwa8bGfdkaI8ivSOv4Z
O2n9bydrZpuNlFPRTcdQZFXmbvX36Eaj6CmZHbD22pR9kv7jLcrhERzYvvcqcWxiwzoWLMIJxYf7
EtdNoC/NrrSCtUjLr9TvPraycyVJVFvLor21ZP+6QRlFTlGp11bnAaCBfcMJKl3p5HTXChFXKiEh
BOo+omyS05TnEVIbxiS8jZ97X1E2ojXMTTNVfpuSTuGpbXFqgJTKkSxCH+R9LyiY2f2Z6P+yif7X
woNv9I+/baQ//uN/Y07N//5YS/+P1fTf/8V/73/lt9/SX9XJv/T/lYm1gevzson1a/irzr6lf9le
T//FPx2sFdn5B2NHMXSNU4UiK7iVd7+qmmVdVv+h6LqpGybIXMVysMr+l4O1qv0DNLGF7BbDTUzu
7P91sLb/gSOJ7ji6almOodPI/4uDNSbZH3YSCccRS7ccXZ7G/IcdpEcz12dDzyKD0bw26PeFo/7+
0Amf7FLTtPjfTer/Nq05M+N3VU1FQsipQZId+D8l/McBB5XOPjPTKnCRePqbMKpKrvJOOJ7Ziv7e
iP7nmfMNCLvoePAMpSa8Y7iCi05qOq6cau7pn/R5b6Gx/Lu3INeBhMXMBYbrZOYdcF22NqebXnrz
ycv+w4cIseMYFTMrXSOP79I8pTQFGoGhv59ufunNp8d+aF6UQy/lvihdLpsWLKy42FOzGG8vat2Z
rYzc0j0rqgUWJ7V0w+Fs1UTWl9NNL/TLNDc+vrjSsE9bitW4hWVRY193cvGgBjU6HxNL5dPPWOgc
Z9b3gwg5W1cFalshWw+RMnh4FiBOO9361Mpn82DW9RAr60CWcjzqKorWBCX/aesiQKjBJ1tnPu/S
XJt+2cfPK3DmHX1+gUV9Mod8AQJI6mvvtbU9wNo+RxMBuZ0iSiX+dvpnLXXadDb98MjA6hxTyBSa
K+1o4I8CV4xMi6FEV6fbX/hJ08r3sX0RNzbXG2oVsfW76bqwPJh4nkiGDXyv+10aogPCk28ue9hs
AGOjm2deTEW5LmOlKtSu2ugyZZMQhPD4xoqnIfRN+cfpp00/4ZMRYc/GdC9TOlcZVe3i/0qexG/c
XlZ+wMu6csDOdJJyxOThCRlJfmYILnwrezbAQ7sekelpFMxbtgA4YzjpfY/te3am+5banw3xDj04
dzK6LzQzY5t3uJAgWQvOvP3CEmBPT/0w0hLJsWJkgjULuVNcGbUCoITozNeGEqXd6S+y9IjZYK6d
lsLZmME8CosKu/pnwf1pXSjG0+n2lzpodlFTk2IQYKcrl8ju0O6zTMeowmupYjvd/sIaY3Hq+NhF
OnqHYLSG0k3FTwg6uFdVRKVehqLfXPaA2TmhjiqVkERfug2ZEMnDMFNSD21LxWGWHU8/YqGPzNmE
zwWBGy3kN1jOeGd04ZVBMvR00wvdY8+6B9oX1xOd/ckS2Zvwu7eMkjQ0bumKQq3t6WcsvL4966Gy
j+NWEug0BEkoHAjcaKBQ/HTbC8PTmnVN13RRKYRdu04bXFMhtSlUykvwzrms+dnqJzsm5XuCZQhE
copTCHaGTXRbmhQgXvaA2YIXWFznhMz648RhddMpirQr8Jm5AnI3nhmgC91vzZa4htpggl0kcByE
cLh+qnl85nSw1PnTn39Yfgw16tkZVLyWquskfoyrbuPhj326ZxZGpjX9nA+NZwqUwwAYimsU1T4Z
hqOKITv2u8++lJ6ZV0vvP1vbem4kUoSlr5uDFMA1SP9aC9BdMPIv+wmztU0O1HJIIRu5fSPdhbiQ
R3YK0lF9bSjTOf2IhY9rznpJqNQhFj3nbg1oBibLmyZSD6ebXvgA5qx3Wlu1yzSLS5BZGkJ3ZVdG
CqZrqQPYyRp/n37I0vvPusgwraTWTIaQomnveJ1RtV3uTje98HXN2dKWd15uxrbPqknAI8agqTEf
QfNc1vhsTYM6QdZk6ndpvA2R1IG1WqlVuz3d+kKvGLNVza4sP/MFA4dX/1lkoUUUyvhxWduzJW2A
5Bo1FD24Uc1hxO7N75UINqfbXuhyY7aa2bpvhUUCZtuiAKa2lO2AEeo4tmfWm6mZT06HxjRSPywJ
ZiWIQekJ3WJpj9gYX3eWBNKgfwrKHraOuLnsV0y/7sNjqJBXemFxVe6bnKL+GJcNZS3y1onI+Nrl
7emnLH3j6c8/PEVSRVglpVG6oDd/t/Lw1iVfT7e8MHGN2cRFTzGInuCvCwITs3XqNFaNGT2GWXsX
IuA9/ZCl159NXL/K5bqvFSZAFuDzlDwNbXXmyrbU9GzidqOjU7XAyk+J1O8SwwQWHVwKTr/3NMw/
G0OziZtH/Zj2CPXdULpPw0NRd5uofemT16J/j7GqOv2UhZ+gzyZwSqAUwzFiFr0/IhpqScRLQn29
rPHZDObI0FRmw8IGw2er4s1SDpvLWp7N38oZpdgpadmckEAFREPj4XTLylKPzOauIA/X5Hi8uDbV
kL1BLn2wqTVEWIFwliJUSs5AkSXrVEMHru2KbtzqFszKND+znS2sTX8yNB/mm9xqsk/KqYK9pvdb
nOf95p2KOyd/9RrDejn9Mxemnj79+g8PgUFcWyYVbu6Iw0UD9rZBqSX72J7b3plvtPQ7ZrM7rUBT
CMeBahdSVoAjZsuxqwWKefoXLDU/m9dxxZJHLXvhysWvOneN7qX1f51ueqlzZvNaJvUlg9MEdldB
VNbjg2ZLex0DTztxznTO0iibzW69QfuW5Vbp1oVurRq0HquiLLen33+hcW02qbmZdnkVEimUUa0f
ffhg67YI2/3p1hc6XpvNakK9eFM4U8eDsTe9X5HyHo/xZf2izSa2pLYYaed0vUymWE8wfZP6M/Nq
qVdmEzuOrFoG9Va4JJ/2gZLfGvFwJqi81CXTn3+YTXGlmV0vzMIl1rnKx68GNUJZen+6v5fee/rz
D40r1OdbGPaBksZMttXKfaaqZ/aYhYGuzaYohiUIq0K6JKQgooBCUK5zXNFkqznzgKWOmU1SuWHF
EppRuEiU1k4BsR1dE6URl/XMbJ5ikZlAzWWwQGRblz7urgBnL2t6Nj9DCoOyyNR48SLTHq3UlFGW
U+B4uvWFblFnE1SJh85SbZ2lUVduB2rFB01+rrASO938wvFTnc1QOCj42TdE27S+BSfZUMvwHdSp
BtiUtDnS1ZIqkpgiYP3Mh/h8HOHk9PcQdZosGSXS6G6uIYKya2QZqeHWZfE04jx/+kctTAN1tjKU
oxfEDVhYtzaVja1X3wsVA6LTbU/9/slZS50vDV4xFPnQccT1tdcMJQkFyYLizvZZ67x3JazetRF2
QADw4fQDl37MNDA+zOkCvopZ2iEdVmJi2YZucuG30NTZcjFEimxpOk0rvrxHM44WWb7SSfRTUnpZ
ik6dLRtpieVRA68cruVNbekHM6H6j8KF032zNDlmawYhvcZCEszWCJgBG3irTu9UEiErJVIl/bKF
SZ2N2C4vO6+vq8JtQwnIqdM+WBSzAC0qzgyppS88X0BKXTZgifIZxkinnDeuNlaqGZuL+kiZLSAl
1R2elorCBaZhIfi3UT3iaxekzZmP8PmM1pTZEqI3I+rzgNlWOBjjFPnRypVbND7I4GDLnP4RC12k
zGY0IaFYbUeOKUWfyuqm8/wi3GejAF17yQPIr/89y8jGD/mY5IijEQsJ6islLMFPN/35INXl2Qfo
Q1MpE5F0rmIWN4qtbbQ4/iEV/pmb5VLzs+4HfYSQT8p6oE3WuApBQ+BadheCyblo/OvyrO8pOnQS
PBU7Vx60baJMZQV5epfEnnbRANLlaWB9WOEcIcV2B87aNazmGk5oDKADgym/eAr7/swzlnpp+vMP
z7DNKsnLhh/RGL6y0wHlbbVSQ8TUZtKZfvp8jOry9OcfHtFnNR67xMvcfEisVRSbOCAhKD0zQJd+
wGwhnSLqQ2GQSw5zXWztyrRBJVoygmsMH08P1KUfMFtNB28ITW80G3eQJTex0y3mP/vTTU9j5d93
TV2er6Fx2PZePLQuvngyqSScS6p9M20/91ZKthe3SrMB8hao2YXXA2f2a+wGSEvqBI2rcfkD9YFN
lQLw9KLPgRnl3x8bh/lSRQdRu4Wh3lBcdteq4AOT5lzUYib6/B9tizNfkBIP1wtQ4G5TDFA9g0zn
Qhy7kmJsy6Hci7K+10rxrUowLbakFwrhj0D4DlIUXzRjtEnA9HE4N+mg6lHKtkdYbF1TWFgk1GpX
T6cHxOdjTVNm8xEvXcsESlS4IxUFZojms2iPp5ueXvDfx5r2J1rzYR56jYj8wYk4j/ca5Z2uld/a
hDwx0d2efsDnU1H788k+PADFi9Phls4tS5I3hMy3HWbHJXzgy5qfDdwePIPqy2npdkaV8HHxfV2p
AhJlMVThr9PPWOr+2fAFzxAZXjIIdxgS/1lkQ3uFNaNxYeuzsWtj2JFCESpcEZs/JKN6kEyqPC56
8/luOow1ZQx4JSA+cL6L0L5uS2pKLmt7tpWGAZUrncGg7HoT52pvLUA8XNj2bBeV28bMdZOvKooU
3yu045DjVA3/sofTL//5qFSd2QaRoXPXpHLknEd9IjTRKPud4M9zuvHPx4s6X0xxbE8iUAIM+QwQ
RT7x1bzX001//t7afPcvahu0vcP5FJe8A96nb0Ni7/NKejvd/OdvrsnTYz9M1pByj0HJWQ3I5N7C
ZnHBnp1JFywsNPMNH3tAPFUVn/Bvml4Zg7rJ1Qbxt+021FCdfvvP901Nnn1UtNOm5ImydPGJjIvb
UdXl4tApmfDAgmWgzBPft9WND5KmP/OrPv8e6lzd144V5dNFQ1gthgVHrAriS74H2nvRyk/53d8f
BOm0V8RZXbhDFdxLRfnNKi8eprM9S46SIKDaiy9imwc19p8t7AVOf4nPx5HqzMaRyfGuqMlLuzbl
O3WuH9VKe7ys6emRH4ZoDVNJxGNWuAaVVyv+cTLTOhPf+fy1NWTDf7Xd+EJL7IQeCbvidwf+ZxOV
Wrc+/eKfDxVtfqqTogjX52rSSoBvY12L1wkdo0HzODP8l2bYfCPBgd1RcXF102J4RT95JUpnZZvd
97ytL0pZqnPdcqSpfdpS4eR6QxlFq3QM62OA6eD96S76vP/V+TGO6o4eraxF9EYFQ551d/jBn0np
KtNm/e8HHXWumUz0qsrbySkPxsJGUodjUwG1hsRRhMGLFPZPnSLcVihPneERqdXOyU//BAc/e/Bs
n+RwomfjFEwNzf7YCn2bUYyMntyDLxRRjGKSjjxkatqssda5RSQPnAsDJnN01lrVX1E3vMUfloKd
aqPV460UklzPKgyDs59KXl3L2vjVHqyDmnSguwLqNytIr8DKFWd3+qtML/rZD5itQXo/GJDLiJPj
WEwVmsUPuVa6r6oFtFCXtl10Zk9ees5sPQoLVSmV6ZTrWFQLeTBnMmmfZPYNTO56BX7RX4WSeWay
LD1stkLpimfqrcZGSu7PJhAA8BPuydiy7dX1saIwnvKTM2fshWE9F2kWkg8DqpQLVyoCzHCLu9aR
vp7+Np8vKqo92/KasaakzKLpAWRgllqbXpHv68q/bLG1ZwtiYpetSeJSuHbcvDqJ8qC259bxz1cr
da47lLpB62qPQ5JDoKcMy+c00l+kxt5Izrkr+tIjZgtiX1FspDVT9NyTA9y+nGPUyZvGUe/r5FzI
duHbzuWHlRrHoMJYsuo+3KPCBypb7E9/26WmZwsHUEbb6muSXyZUNDnOb1ujOHOsWBg21mxK9yOg
FUxbuNG0BhV3TgiWDWuuyD8zlZdefTaVa5v8vjPy6jpRTg1GlE0d+eleWXr12cSV6joQNlQlF/+F
+3JyuxPdbd7HFx0BKC/6+whgi0FTR41tQmvkl0CXsSSMz2yeC8PRms3V3AGuPLapcBPPfm+THN6W
cWv30XOe66+Xdc5svkJo7aJ4yhe1lbfXYMWtdBEcevw2Tre/9BOmzfXD4csw8iKN4pLgO9vRjkLD
+t2runpl4/X9YMdyuDr9nKXxM5u5imdQk1Wy5QRVduza5tbUxWUn9rmUOtWKsSZaKty80CCCF2tf
NV40T7+76M3nVVYT+kdzRjYx0xD+plQNbxX7lrE73fo0Pz/ZiudFVrrozboNVFY00Ty3eYHrQLBt
w2KPubyxiqm6Pv2chUlmTt//w3fmnKRoYI6FazbZ02D7d7HQ9iB9L4rCU4j+d/NB0+UB2rcClWD8
E5gPVlrgtAxZOzN8FobpXBNrNWpk+x3D1AqbK7/pH7u2A9cDTzett6d7aGGEzrWxFsw3GBp8Z6kP
tlWsblL7X6WklIr6v/L7f37OjyXszsJHnk3iiAwCtlrEEktoXTCv++vIUF+lQHoAkY+VIF6JItzU
/mUiZXUuk+28uqtjY+DST6YuK5sHWGmHyla3RQGU+3R3LRy3zNmEzqrGqDyfZTUyjENiSiCqQtyU
G+qTxy+OBGRX1sLN6WctDN65dtYMVTHKDV9fguoszPDRkZPnAjr36eYX5qAx25ahOmetE3JwqRR/
I8f+l5oD41jUN0ARHxT8wU4/ZulXzLZoH4SAaTREqKLOASjj980qHtIfnZVeFmRT52LaMJECnPUq
XIdKnMB9492ASnfmey9MD2M2w+EaRskYoI4ey7w1VpJsxvUGgCH16qe7Z+EBc52dNjSSVpgMKB/n
spXk4FBTof247JChz7bqxMnGNkaV4BYBnjNAGqPee5ywL5e9/GyGV1oHTtCUOH51w4vi+XtEZK+X
NT3boUvMMDI046VLZAcGnYbu3d5e1vRsDkc2yfFRJ5IfE5O9tWo4hvyOc+q3hTXbmD70hy3H6bFO
DYQuQJFKqxh5aFlrj7YeHaKxPLP1LyxCc1l0lwb1hI4j0t6F+2ocjkpqXdUBLGS7Ayqoq/F1ESiX
hcCM2TcOEsMaPU4brpxoN3rTu5apnRmdS101/8ZFrUlJYtNVQRKutGB01STeOiWARExiznztaaZ+
ctQwZl/bAyZv1lYvXAvKi2WMa8WvdoN/Lqiw0PxcH53pUaHXOvpoymR3VpP+5PKKNxVg5csG62yV
Hq22lkCNCbeZAK1pehtG6eF000uvPluZydVIRlY4xOBD5YvmO7/xj7seTJBlp9tfWtqmz/5hJvjm
0FDRxn4MbQO74swGjikwu7is9elXfWi9lEcjGeSodFuld8n83avAAy9qei6PdSSBwVzS0eeqtP8/
nF3Jkpy6Ev0iIiQQ0xaogR5sd7eHtjeEh2sECIEYxPD179Rd9dVriohaOMLRC6FKZWrIPHkO+sL+
Af3et+tDb9jcxMbOXe3hVgJvhJAIZFaKGJwvh8rZmfhGQJngWKiNrVIMOVaULl97KT4FBblHWfEj
Kk5fb/sBxqJS0lTzYOO8QsXyT+Xw8zTwh8r2jteH3/AZx1xVIJWyxULmOgRZsFfkz3ng7ryI6WXH
emcncIyd2ValsgExvzzGqupX0AyQCtQTSEqhrxEpchEKqPSINpPuQ1ZqmoilRMO2mo/uyMbT9d+3
lb41EbUUz8wQLe/qTmp56ibrJ7Q0nlGAvC9VeeqQ/xQN+aFY83gBk64Ne73+3S3PMHZxgFRsVmu8
VHL7iWefmxy0nSDWBnnT9fEve8Z7tjW2cp+NIS019pJc6p+rhI5zmFWQq+mPq1P+9iE8urOpbAWQ
sZ2HoHStuhb+BxXFkwbHdD978Uz3clUbw5vAWz9Hp2Powf/cDLJMNViSgueJqp3o31gFE3fLZd8B
vw5c5EXJy2vIp9KpTtmo7j37xnSkiYINAp4pih0MyW0yJvboOCdUI9pYTLmATDardwJ1y1CXn/hm
+81dqOaEEpUxZGoeIMIFUZkiba1xp8yxsQ/Yxj5QgKt6dBTghUUxxKC5PS6gA77uqltDG9tARiDh
DPYsFFCgbL6AkdgHc8b1obeM4vzXKLjHS3ud4T1Q3jn7sk4kc+PK3XlJbU3ciOHadnPZWpelDQtw
rtfg6RUFu40gxTYBryHFhthK7BCgqIk7DxJJyPBdN8uW2xsxixyqQPsz6tmrCj32owa15g8baEz9
lQm8RRbCnG5nBTZsZOIKZqudxapRR9D2yu+lraykqov+ts3HRNVmDjTTswIrELblpwFKjOHaHSsn
2/HMf3FQ7+yiJqiWhx5A/1mIdJXtHMC2mLo+yBZZ9rA09kHz5ckmTlJl06OCkNrA1xfuFvdszT9k
PY6rMni6vl4bRjRxtxkTg71SVEt8og+VC/Vrme0MveEKJr4Mx9+YNT1+IZQnDqGz3nNqg3KRfvWr
Lrlt9sbW4Q/FKKBUg1qPH0IhxFleBpRGb/SAi8nebnuQAZsmzpq7lvBYSK971k7pfcuWaeeCsHGQ
mjAzNKKCvHj22zvLgUSavfRJGOQPGZEnF1V2FIIO160UvH9g/3tJevNDkJQplgXYZFDv2DKaCB2g
at4seQSsL4TjIGHWldDF5PVr17FsJzq3Vt+4JRRZB8CcvgDQJnXwwbKHezY6f3wQuw635a1NSPcw
yjYPR2R8J40fMzhYeUi+uzvLvxEZJg6tKboi63tUyeTkOX85gaiT6KDBcOPwl8V6syjUQY+wj7rE
XamD+kvP0IzcoEtgJzD+3crf2V5MTDd4ULzOB4zobnYBdyeQ1+qs4mmwLGhkUnQJONlF1TSBMNdz
Dt0cpsgxn4q7ghaPaikPOvOOaDt9GJv5yQ/c09JmJzCWpiNZ99rBNrzfxG1Rh0925+LlNSN1a7U8
rQSYp7OoGxY00Fa3VQVMCBfSqNAZp8h8jv6gvvStUyWKeQQy4yFYtK/HF7Xt9yPMRHFJ18lLWYTN
HTjSwaQ+tuLrClxAIitVxnlWsANEQuGjMzrcH4BabQ8WZ+4vy/LB9Yuuikj0Hov9i9xpyyH5AMrB
Oq5srNogZzxY6tA+TDPUlWbiqIRp/U/NeHUSYMVMO8AOosJbx6/IfOSHWswZiSw+zAnq1TOUozIO
BnMJWbXQEvcQIVkT6KqAWTQHrepcX+S5lqJJrR4QH4uOoJwHa+Wx7ISKZ6GhTik6aMq5EHRTQ2il
gNkP54U1dQS+qTDq8MCKew1xo6DIf+fBCnbswh9OfmddqKk7Owl0DXWXkRfJuo4yzpf2tQNJLtQ7
6+6DzUV54OM8xMDV83huId+FSs4S4WS0D7WTiScJcuF72/X7pLdUc5i9cDxWIf9a9uCU72zmYEFt
CGSU7Yus0YRNoAt0JJAaipkNXXuW9XOEnbz5A3JwJwYDap40zXLRCnL901LqX+DoXp8zO9PQnm1B
SOWDwtVR7E8eBKjyd2HxYW5p/1yDnv8Vqjjtac4b+1G5pD9LcIjGPpmtO1UU1T3ICsJTGbDPkFj7
m6nSB969He8hiQ62WwVhsMZCv2NrQfMJMuMUhMYq+2y5aj4wz4FmpMUyaBMTyDvZxZgsIyR6VoJm
8+tu+v6GRkPjPKN51Qmdt2E6FD/7XkIMao8S7/27MDWRqVkJinkva8IUhLOTfd9BpA1dFzdO+xJz
bzZKm3vEnvvL4LaC0IGFmyXbuaxuzds4oyD55KqxwdAULBlOvyYXeYVllwHr/R2OmtAw3hYMPa86
TLvZfoXI19MC5p4o9/1Tn5OvrlVOOyba+JCJE3MBG89tW4VpwWcArsQ/lSh/Zl7z0XLH11H5z9cd
6H1z2SbUEJzALavpKu8mNB9LyFRYhDzIotl5B250RNgm2rCfVqjZQnnkrqms/gWOT+4Cx7JTBpE8
BF0X3tcNIIJ09O3vnbCd+zL3l+9Ujfrnwv026RC1OxZ9P1ag4WI4naqRVivQj6mQOnpl3rrIaMVm
vnP7f79cSk1MYjFPmk3YXNNFN3HPobrX0MQGySOfy3iB9pNyoJfD90pDG+kwakJ+RdjILqzwvVFE
1rfxQyAi+WK/kCZS3607h0VkBy/yvotQE/uLtp9BQwwAih8QaO/cj9CcjFE+vWlVqEnsqTNaeMg/
hCnkRYKn2pX2M/J87vfr7v3+jZWaAGDZgHkBUjthOo0/O/1K6p9D2ELm7c/14d93KRoYF74S4hvS
8xGkDKI4QFd4odwxy4bRTf5JSlgBlDq2MWs8CTgOtN6gWHPbippck+4KPIigMkwbr43A2A6Ksyic
dky+ZZPLL3qzt5flPAW6b7zUx/03XgdkaCiIO3fssjX65e9vRmdDZgm/Lv0Ut9seQmVgsFz5LG66
WaKt87+jF5D6yq2w81KrcMdDzrP8+ULvf4ZgRbVTj9vwSBPKOLu+5Qm/9dLaKnnqWkN9lhZ6w0pV
rLGXsdso5aiJawyVZTPkVt20zLIocCFjBkJ5pW/L41KTSjGUqmz5qt20k97Bbn542Slo9xhyNhbZ
BDMWYRBMPR28dO3bKPd+edPf6/G6EVW+Ea8sG4kDFkIvHbANJBVU6lnrisR3+53I2lhdE9DoW8ge
Sou5cKDsVOssLsv2vp/6l7HceYNv2eby5TcBsDhrqWjuuhDW6PHiYWjDmBpw+9xmICN4c+kVzIVe
TgrBq2ObQZsIDThd7z5fH37LPEb00gDtaqTC8GM7HUt9zy4g8RFdPjdV1kHM+F/jTLqEmGoj3ZQv
aL2sFrx8AgbpJ3DMhFN2DLXKokzwvQarLXey//u5zvZLKscQqw31oARNf82RTD1YpQZrr21xy2LG
dbZfSqfXNeKM2E8D+yLyKqXqeZXdbTueb1yKpgn4Z1eObiqdP0pxCHaH0Dr8cn25N3zVxDjmTJV0
LRYX8qxoTIZsBTRHKdt7om+NbgRz61uoUY0YvVr96TBA/CYmeA3tRMLW6Jd7+Zs4s1Bm6O0Jrjpz
96EZy2/NynZsvjW0EcID44z3NTaJppHq50XbSkMvp7T6421mN4K4GibVz5q6aQGk79EVhTxO0t87
gTeu9NRENa6QFy4It3CyVD8aSLqGmkYFnrpQyI6c6lupOqgYyd9BaEfQ/UxHiHmpyto5PrdsZ0R4
IDRQJzY+btMCilnaa6ARV4U3LroR0KHympLSwE2nvAx4VDPNQNIO0Nvf21bGiGaQbvhg3ehYKgOU
x4GKyncZLzc2ChPZKBrIwJNGkLSZ8gMuLdFcg8pg9ZNOFLf5lQloXNDfMaHrjcCvYHW8amY7PNxk
GBPM2EKaSUi8oFOVlV9WRV5UvecxG5u0SQVaS4jvtlyvaTG22Duh7GOvYVKHcm8f2vrAZUXe7BSe
o1sonAdLynUQTyEaeZd6/NEXwc6dYmv8y9/fjF/V0ERUNV/T4YJ2KGSR4wsqCI7A7Ze3XdpN1JuE
ELntlP6ceqP36Mn60IdkZ+gNxzTRbgtvXRTN1zlF1g7SVyxWvIjRxxUFqj3d5j1G2K6ZVbEO6t6p
B074aFrCz958G8qKXsRi3lofGs40yJFCTSGFxQ9cye7IGWor1WQFyW3TN85g9FKH3ILICzLxoAoc
xEHybCdkN4xvwtu8cKI9Dt8pRVr5YE/sZxnmp5X4HyDS9HrT7E3JpQYon5wUIT5Bu4dAzKcGss7X
h97wfGacwZndokjaW2OKwlPi9zwN3DXJx3XHbbaGvxjtTWAhoz/2heY6pfM3KT5CNA36559um7oR
tA1omWefZmO6QoYGopgRHafjemsC1YQdl2xBTQGwJrjMND0rtAuf+g7Sidcnv3HI/h/suHHq2eFk
TKfO9xM7qKqDM+0x2W8NbgSrGHF+F6Ue096tjpaq7/OJ7lysthbUiFWvZHMRNLlOgaGBCjikm30P
u/JwozsacaodlTNXNTpVdS8iVv9GifKupurrTVY3YYtqmpVYRm9M8ZA4DQNL/Gmvf/Li0f9fOaQm
bDEIddBmBbxxZg1Q6txbkA74WnWfgUQJdoy/sa4meNGdSzp0hI5p7bot5ItEHkMfcr5tj3SMWK1V
CeEJMo9pIa3ntZyOReX9us3uRqj6IISZXVKOqV4hYdT6d8EqdpZ0wyFNyOLC0JdZuAOWlPufQDGY
FHP5rLM9kZqt4Y3LsNtKPeKhMqYD3g6zC33TEc2fYo8jc2t4I1L7ki/zZGH2rFMoDVrqDAKan5C6
3tlmtsY3wpWKMkPXajumoQvN4yyAtHPSyfxwfVm3fN6IVjmIwQ1QWEwt7wyUkgzpqahQbSr3urs2
pm9iDW0pGHi3Jmzxha07iDe1M1y+cFCHRPVSey/Xf8dGXJmgwxlyWqQJxzEtV1DYd85RyL1y/dbQ
xvlajizka50NaVi1MWqqR9Lt5Qe3hjbiNVuddrEbNqSd78mv0FLy7tmM6+ttNrksyZuTG1KTPo4o
a0gX6NwkJGBgJZ2bZedesDX3y9/fjO5zXY6lW+BwLWksAudY5cXTbRM3ItYhLJicCWaZBu/khABj
9HvQ6y13NKK1YfVF/MfqU1KtsQKnGXOGQzu6O8G6ZRQjWNcKlRpn4kPq/QggRN/cOKwRpT6ekWEr
QN9BtRW7fpnOY/bluq0veaB3Dj0T7Rf6pV94yKqklf+61kAa98PHUq2o/qxJ1nsR9J12fsSG6U3c
n8NmTbiAbfLBbZNsLtqUaIueW33rXmxi+qAFDnE44fdpV7pfmOoeBz79AAXK3iM23DCWEa+gulTQ
TliGFP2wZ6W1jqrATUIKKIVVvRCU6+Nlqk6KODdWuEwyObufnBBktn0613ZajdUH3+mOfrPHhLeB
1KcmoxznflnovB5SFbixVFCEdj57jR0TpF1o+NISEom5S1xRRYTI43Wf+xen9p7TGQFuzQ4kxHg5
pGzMkj4H4kpBbbjuzv06HLjrpGOxRlmgHiQU0q9/c8v7jMD3hqALSjH0aR7oqHWKmIB1ZVlu22r/
Ne+bzdAFj4SdDVimDBimrvIOoOI63DZxI/anZQFDHvSUAXGw2ZlYIktUVw+JD5nv5PonLifZO8th
Av5CSwJZAMod0NuWzt2EJoefsg8ExzNbK/vglJmGDrxCtWDHXBubDjGS0mRpJjSptDDXGnyDvkcV
1eEQQ8j+SXF1CqzuYWbkJqwkeDf/e07VkBawAi36VFprexzV6MWkLG9jFKEmFLuyIGXsdXAriMOQ
yPWC6RAU454K7JadLs78xq04qDO43XddGsxW5ALDenBYH4tFfF5dViQ1DZKg2uNzumxi73mBcaAD
UwCJJFt1aZjducjrTk0O5oLP4Dd6vu5mWx8woj6f1cDQBNylTqWjZli+NexTZvOEMH8HSLP1BSPI
Bw5VeInUelovLFHUl1EFWrC2bf8U016ob5wBJlYHILcFdMRBlwoInVkNhLJZdeReJ6PSmf6UIY6A
lfrx1EIF+7rdNi4VJiRnErQpVqgSpIHX3Vtt+bDovVzA+0MTE47jBE4Awo4GQy9BIqC1aEPH8/qs
399wiYm8QYoXBy+QjqkzvdKVxRlEBFe+xwi1NXEjqskcQFGHBCrVNEwyb056rpLbJn5xrjdB5+Gh
wi2wBKZdJaMR3OtZ/5nNv68PvjVvI6KXurnoU60qrZs8f7WJ4KA3EuTX9dG3bH756puph9DmySBm
q1LX+ZvXFTTWW1Ry98B2W3M34tfrvT4rSoyu/a5JhgydRUNA9mqsW6MbsduMjQW1CYyuaAl8rzjn
817LydbQxq287Hieh7mACExtDwlr8vlAQViXXDf6xh2KmGjH9tJK66wAJDfA8M4Omq99NEywCMjx
LLwTIJxWv2ZaHNnS35RFIibssZhqt8jIXAI9RFFXzKSYvtb9Wu/xfW9UL4kJ2cKGk2U9IHmpr17L
wUrt3L4XbXvubaD06vplUsEZQiyvYBx7dMcxGlFGc4L5tq3DhHUxHjgQ47LcMxMvSFDeDwukNDL7
cH29NrzBxHXxol47zQr/rJsRSoNNNp6dzKqfbxvdDHBwRo1QT/XOruNFcxFGZfH3tpEvv+dNcJOh
YApga33uFxEeQXhHE3T2yh2rvH+sERPUBfhi5+durs8zG5DHBgsIzSLmPWSeiKjX3xXi47DX97ix
TZnoriboKcSPYXchQUflqvKIbpMn2y0/X7fU1vhGvItp6m0AMvW56JbPte0c28l/bq0wv9E/jSt5
aEHVq+1hKzcbQ6jJVB/GFu2VIBY63/QDTGiXAxFbNs0hHHMdddJY/bMtoI3VKbGTYXn/okRMiFed
cW2J2R/Pw+B+KOyPaLO8Z1TF2bSDQNhYAhPi1dWt7Bfp6LMl2piWPLnUMtEXHF830Nb8jTOacrVY
6KIZzyEaPYhI0dgZjeKh9Xemv7FH+Jef9SbWxo7WmnmLPhMUj0Vfpg2ZdtBXW0MbYewKsLHyZkKg
BeqeSnoAOUhy3Sob72pIDPx32i2KpDbnSp+dWn5Sbv9FVf2hry/RnDcqbpj9c6Y1T9oLvleJ2yrL
xDeO7pCh46cfG33m63wMaPtR0XVnO93yIyOUdV0hNwWcOxyVPtp5LmLOgOx3u9frJtvY9kxkF94K
Gplirc+etxxn3cbj8kO7SHhY1t3kDQeAi+FYfKftYmPtTaiXL0nRKF7p89SvcY5r96Cym/APxKSy
6zsCGp4KSy/z8cAbB1xkaj2ozrutLZiYbHaWLrNWEaHPrJisw1LWd0u1egcIav25vhQbS23S2EH0
ToODotbnlVvJbL1q+dvh9k5obFneCGgSDA0qERh8tEpIPlSAttDD9Xm/nz0hJtIr6+ii/ApDk/YP
2L+jFW1Xl1YmFf4O+73b8caGZzLYdaOCgBXYuc4l0mZRbcnHDBCIjrg/O0p2Tp0tGxlhrNBT6naz
hAuVJB5bldh82dmv309kEJO1rnRJrin+nUOHo+22e2mYjrX1YAf2OWfysOq91NKWFxlnc8FCVIAG
hJizsmNDoPwu3PxbO+wV5jcWwoR3yXrpQabN4aW5/aH3pqhXT6Pv4H601+ux9YWLDd+cPUo2od03
l2VY/KTEc6Jy+8gPSZSrPejChpFMtBcZnbIpJyxHjWzyMjtnOvT347wHx90a3jidG4b0OAUE4Dxb
FRo+1kj3vz26VwzZGv3y9zf26WioraoucSSsHyQaBRnpohlNktejeWv0S3C8GV3YurG1ZY1ny/Pi
1XEiz50jPdU7gbCxWZg4L6K6RRGJXbRV7hwry39BI+ZxoesTr9tU0uD39Z+x9R0jlsO89Cqa42eE
YffLD6zncFof7VA9QFYudsd255605avG8ewLiCo2Ap+BGAENnnxbR8p/nIN/rv+KreGNYBaUrx4B
3d6ZOU2k3Y/CfS30nSx3rmIba23ivoace+4ww5OCOov6ortwsMR5vxdlG/upifkirce7XgbjObuo
6QRi6eO6YnvP2K3JGxkwHlQeyFLxRsg9r0GXRvPZX8OPPQuLHVfdmr4RxZfUgj91mD6a80/zap0m
XCGvr+vW3C9/fxNk1Lft2fc8PD9s9b1jPBlGPgNIvMf6uTW+EcTO6AxgMHHGc2tBRywPWvsRQsAK
3dt0TyFlg8YE7C3//Q3hsAYAQqMVWvXjZRWyVbUfeRuOWexSLbIXUdIyOLdVN/GTF9gK3eKNBbYB
7pOcHzNQoMxJ7bXVcFdZlc+BxgznLBoqzvaubBsraJZDMwX6Cx+saOcgLwosI4fsz6huHd3wD945
DZo3IWcnRwvCLWtSt91tNxFm7F6ZdiFeJ+f+7El1yKtqgUl3lTc2rMKMPSvQJOjKsO/PNITG4uRa
aQWKk+S6Z28NbuxYRZ270NKc+nNFxsMUoGK25l2wEzYbjxUT++blzsjrrIPLSX5aZYY90ZMPHRo8
4jLPHoLVbcDlxT4IQm6jnSUmJg60JaQGZu3f6xQEJYqmGX6qsrqtaxY6Hf8NorKseUWJ7M851jst
SsUf8gUR0WR62smVbuwFJiZuDCew8YKeH/X6LwXPozBvT9V44xFiUvm5AldNPYke103xe5zpM++R
ZoIi+6/r/rQ1+4ufvdkpdWW5WV1b3Xlt6+8rcx5cCTKF9bbiMjGJ+nTjMO7bVX8ulUCmuv0F4sPH
KSgOt83eiON1rVUVoI3nXHrBAE2H/HfFygObyN5dcCPcHCOWG5IX8wpl4vOsVxkxtraoYOV7l7Wt
0Y1gHrVq+kHB+JNnz+jakW40Uve23iliIuNGVNWhq4y5Zy5/JcOUOp11um73jYmbaDhtFyvXLOvO
o50nDPd7iLTshNPW0EbEhniDUjrAY7T1VJSjiEMXJc/r0954JZoC1GRqhVtgLz671P4pxhfp9ikS
q8e80segcADZ2GvP2ggrk3lPY0FBciLGcxkyeR9CDPIfyPIEUyRpv6cltGWpy9/fhC5FbocMxMXp
K0GWO8n+d6bbvabKi7n/v1gPNM5/B3cKb8xFa+PwLevY9b6WE4htRQKKGd78vL4aWzYygzdQllyh
+nrOQv8rt70/kDT/6jO19xO2xjdiNx9a2soV49N5vnOb8QQ+4Tt7vA3pR2wjeL25ahoXBCHnnGLX
b0cLEl559UtC1eM2dzWhc7XH7I5MuAAVU1VHzC1/2+g/YrY6VWUf+zJs0FLu3bYaJnpucKa1K1rW
QzoKYJPLtUhbCQXs+PpibziriTPzGqtEqz2uimEhTpknQZzq7SQ9N9bZhJiRBjLRy7D2Zzb9qNDp
OOiIFzeWYv4tYL4JMncGTgnMLP1ZgEOklg9gNfLnnYlv2cQIgJLwqvV8jK2I536Q6JbC7dze20g3
ItiEjJXhGBDHHvtz51lVGwnRaPBAtP2DXy5lSguePaIRkt8GIiEmZRwknfyg7Yf+3DvlKcjtR8fZ
61ffWOD/g4+5rVoKhdv6KuomZkPzIQuWTzV4aqKbnNOEi6nOh9rqgBt7xYbToHWSS/u2k9JEh1lU
oCtRYGhoINyJwknqud4BI224jwkNy0CrsmpHw+JWyB8z4hVHR1jezsQ33gImidylKQAk0kTioWF9
yHP1Cg3jb/mIPKoO6J3deN96Wb3WwRDcFg0mn9xas7CjSskzuNaIHY3BWLlR7XrVnoduuZFxpLnW
IktXtPJs2+Wd7O1Xv5uOvFw+X3eijXgzOZzqwe5UVqn+vED9W1kR0ID3dKljfDUK9F7q89/N/52D
2YSH8bIPe0Vrdc4tsPqJPzPvnvMWUs3tEDdL+JjTe8EIMG9f8uBzReUBxMtJJsbEb38tdfUQWCwp
gUtfdsVvtuxqHIQLsqVDJ8L53Lf0hLbSY5vTJ68cbnHzIDQhZKtjuV3VrvO5yIIgsSltj3ND9t7T
72YAMbqRDAc0vQe2bpnPNprUCqo/jHOZoJ3nq3T3VGHfjVN84uIwb46QrIIYELXVcua9I49EoVSg
rGBP32ZrdCNLApq+DnXwbD7X/jLUEbWkLeKAM+/PdbfeGv+y6m9mz2VTaIHM0dmqnHicyoOn9lBA
717HYZjLJ98M3VR0LPCums9437ZVZDlDaSVltbqQEmFdvcZNz+nwuVsyYJAGSJn8c/0nveuw+K6x
EawzaRfUO2YgwH66SxZZ3dd53nt1bQ1uHOqrrHMG9PF8bjIcusX3TpXgeLwJ9IipG3daa2FQbAhg
skGTezo1Zyh9PTGIg163zNZiG6HsL6tVDwWdz9DgKHDt96po6sIds28MboLKcpY1NsDG85n0bfkl
QCISQHkJIYSdUzx4X1w1AD/Rfx2qrBX6z6uwPUtwAbDPHfX5XTALd3hAfiBrXyaf2uXnPq+KwomI
3S2ijCSwPIJGruvB5SJcWvpuiDLIPciUcUGwdztB4z/XPJvCi9DdWNz1y3zBPvZClz/AqzEGJxGg
2/MAzkoXbXq0HoKHpldyOFYEmhoHOimi/qKADhpdwoaygVwr9oRkVVAOibUAwyMa2ftQn/jcCudj
3rdWfwrteZXp0K6V9zi1AYtXd5nnA6rBd7q22de2WcdfPg/YI3/GoTOQJZoJkO/HpZHkd8GtZkYh
ZnS8swNZLVB1dfWYw9dHdBE2c+fkydqiNgTt2YY1L7S09d91Bp1dVEzlikZD0o/L3cR61fyBfHE+
YBh+SQCOTtEW9+i7E8F9Dd2W5WXUU968QOpjGc9gAQnkw7gooWNPC7yAuYIm06e2arP8U7aWfXWo
GjSoxlUeSi+unTAjR3SRLe7dmvGKJ3NfBWuEB2i7niCL235iPjpi/gFdoe/EIXa6PGZVpb71Nc2y
Vyig6+8FBJlIag+BypKCI4VwKtpSeNHQeHr8qzS6AT+VaPpqPk2QKw7SOtOghK4GKUXsj01A4nly
1yDyBk/Koyw9D0oSXTasicgUc8FlYCEX2qL5VR3XpWAyLuzZAj5+Hkos3epAGoBMA6V43k9+cA6E
R7pTXcvcPXEa9l4SwrRZxJErXw6lyMoscUdvbWICSOeHRutAHkZgH7FlaMjF53c9Go2C47gMGXBH
rRPIBB0gnY6VWoYH151cO1JD0fpR3tHiFwFfPnBipb8+lA3gH0lmg2XxxR6FJc7ZVDRjxEIpWvRb
WEBKF6Pr02/+3PgEZm11EVulDPFje79kx0V2PIhwmwQhszuvaxY3skEvtFv5vX1w3cKzY1kHDiLA
m+Ys1rpbl3heec6jwXfRu9jJED7WO1XlJQGpQv15WX3uR8UMgCE6NN2wA1eny9mh9cZhPbdkUXZc
1zYvP8kRnWgR5DyUPvlywnkTVt0oP1ueEoOIgBMl4rxSIpqPdAn5DAJdNJU0//hF2IXJAIzvciiw
gOgumtGZD455zilQ+vn4QgNZeXGgmtlP6sXzyiOYo1YSDV2+uB9dPkGFM66g3LMeQNU+jU0kOjmJ
VOZO4B8tUFcFd7K2wJ2RhcQD044s8P9FoKMy7RevIkdSyfabcKwXT9HDmjkh0gKEqXtf6Jp/GQKR
f6YT479WMrTV69AGtWgP5TCLpjpMvWbiqfAyIf+iLEm9A2iV7GCM0DPueHfz4ICmM5I6d7mMKwjf
tCA2H8gUgr2mHOlD6xGmT9Xkue5DUA+VgDhzhSYhUJSP65deWLX+mIM5PD8VdVVnf+18hE4BzOHU
+Z8eEmcqWZEWm+OK9xpg3JoCgyCAJdd32eBCPhqcM9o91nB2/n2tuko94KQOypi5cNWXpqtwKqEy
ny+vVujlxbNXyUweFo5+08faL8PqVI+dXR3dQVdTFQ+DI9ABtLg9Q2XHrUBlDL7CyUkKXGTUCT0o
dQ1pFwrKkrrl/hQ5fifFA/LIORj0Aj93DjY0tbxErW7oPZaWNf30ZCBV2lRr4kCLvIgmULQtcTE/
2yCCXhDgEiUqFvFsiVan+7jmIIUu+qfK6sL1UEL6+XsB1hU39qTnDZ9mp3H/TB7pQQeyrLwCeZkc
ynNuLxASSFxWxg6amr5WTJMu9qhnR1JBWdgPC6gIZLhpN35QQb66qJ0TuodDkbqjX0CcWZS/xrl4
DCev6FO+sjC1mXIR3HPt9FEY1PI7uMWFOBasogiS0hKv0HKv1mjRpPjolv0fzKH6RReH/7Zb0sqn
pgo8UI6uHkTvQO1G/IO1gmL9biiCcY3xeKZLMrTlXD0JpyLthyUvQDc+UI92UZYJBWmTJvDyx3p2
nSOkei+NCeQRuh64hfmzt+oHBp3dDvvq0kseVYM1TEeo+uXqUTYdhfUmHJb/Y+7bluvGsWR/paPe
WQOQAEGcmO4HXvZFd8mSLOuFIVsSAN5AErx//cntqpkuq6bL0+fpRHR0uMLW3hQJAmtl5spMtgKB
iHFnaRfEEvZTY6xLl8uk2VpDEBCPQdO4Ca3Lk06tkJD146jqs5at/XoelMPUxmQTI6LOMfkrd3Ng
y2Yv68pbE58b2K1rL8I8jwDYsJwRG9DLNSgXKDRgLBQmM7pTjiRM6g9ZBycvgK2GhOO5WxRc5n02
W3yKRtDS1stRxyrY1jouRB74x1qV2B1lDn4o7ZxTURJCxR9dmtrrsFa2FTeEhcXG4lDZsP/SbmNn
nsSqLY+x2fFi19K+ZqkcZ9+mbqtomTSBrPq7Sm2ku9hUCAWAhyhhHxP8mJG+KMiWn3Kc86jIOs+2
RRxUQpl03MoxOBqM+CH0HeMK1x7ROU048/117/kmyhPdNl6x75DRQWOLERjymUXh9IVjJ2/hvd12
S2LnhrJ05dhAbiZdW5uZrbH0zPI65/vNr1pIHGc2J8CfKE21HwkaR4O/VsmiW68+QES6Fl0M5+Ox
viTrPE5JPU4Q4U898t5hmj4PT6bFRPaFNyjDL2kbyRFRFHjAEDjAEPRlEo57OoUkbgpuVQgYJEZ0
kgz2y7LxgxtRJH0ZqsDlMQyWa4IAnzo0MNtomv3S52y5QnIhTAmjph2DtIloj0oJLnzzzZoj6ClW
g8Qd5TmcHW+9ZmmK62CDoTWWWl2Na6LpPFfJ1PbLsLcwP9VnvYDFWxrizMfZW7TrkmI/M+tTBdm2
lxAKhWmC1VQjikRNmE1uurDKD8iRwBYM5rwKUoiyFD/Wfd3PcRcxvG/CDHN+ySfUC6c5Zsxs9XiX
0H4heHF4Kdsl2m5qeMCFKd5S3cMAoR5WmNGPbXuOnt3zs97vIWHCW149YlIWhl4chWB5ZHLIx4uK
BWt9s+FU9t7J4KDU4jUvToFXFSYxuq5mTUwHBjZt87yJnjFHnYTcymEuHFezvY9NAG6Ymtw3eMYi
2nZh6yqT0Q1hfteihnH5rrRYMcCwaasS4yHxA66N3lykBkMfPJ5yPj1Dal2QtKDEiF1lpnC9g8dL
wFJYN5dTQqcF/iINDKRNYiQiE3ej6E0V6212XlaJcuTnCwbn/ITnTPK0tLKT8ap9S5N5HP0lnTuJ
J4pCqw5Pai7b70aPs9uxXoPlsrPKqX3Fimbct+2wYc03az5kFMd4HW++ITxuFZi0fVkvFUvzcljV
EyAJH1kMdkBklthq8plDhjvsjOCzzZAwpCFXEGXXIEB3Huy5UAgJYHXBz8GguGAvoaJSx7Voavbg
r2pJp2C7XgbcEOsjM37M2XA1G4igcLxu9WuAnE2kgjamRXDktPjWnQ8IlGG7HFvEVRBWtos3Wvnk
4DEkW+7AAZXjmZngt5YWFRl4ipOs/LQ5OslzP/TnOpb+IGk6rMVWZIs/dTRBSaCRboB6qs4Cg0bh
CpE8ldhHAwcjXLTMmr1Z82p9rpAYDHvlbfD4NbKb1wk5AHJRSBAeZv/YzaLpkfBa22EXBUHBrj0/
nKPUc/P61jVTAONAs4UHNCoOO+5CBc68Qnq2j/0mMBcBVwQXQCjb1dMG5zxEx0c5RkXaOsxKeJ/k
CU6aIc+GFqdwjACnyN/NTkfYYDcm3nwtqEbO85CTTLfYJWIHMVmdEKEHkvG1gGte7ST7UtW99zXv
UDvGayGslywSzrnneclzmc587C9QipI94j6wxrexHJC7IWDTLvISWqVoMAgeIx2hsaRaLDHrNTIE
2nFZ/LMmH8W9dsjIu4wWXZcJjapOXimUXBXdaxwn3l3eos9DInE33YRM6JO6nQafzVhWUEqWdXPN
K48N38ZNLCqOShaGaY1dmhzAyjGY/mFkA0VCRU3W5lNRIBtvw9bQA//BqYxXRscQh/td4oHyRV9Y
NxW2wgls/HEbi6BKSolKKY5QHt0VUWV95E2U5QtHIf0U6XKWh4bXfZVUVTuzfb7686Ubp/7GzqX1
9tjdHcLMxWmdTdU0i70SIUFzFRVa7SNr2xl7kur4VanI5K4kZ1Ls6Dyu663s+5K9NEq71wXvyDsA
PoRazFiFSIFZFzUn3RpEbepyeGvt2x5Kz4tuFGG5D3D58pqTlV+xpQ2wKZoxuCM2n1+GzSzNfnKC
LTHXQDExWNxqmjbA3Ztd2Y6N2lXhgl6Ebxs8JYnxBE3WSG7zsdv6qEmEMS19aHqz0ctgXJApgL4J
al8tW94mqpixwnFuNicngRA+JKmtYDIbEwSxNDtW1sylfV/LaieCxpkrq2xepjDFC9sspAXNDwQh
lfWlG+jp2II9ZHBe936w3geY7FmP0Hyt9N5XXede9erW7sFUpRMZwqTCeY8+wg+vUcY08r03HFeJ
sR0arHGxLlt4HfojEIe50lv7qSBl+5UiNNd/XrpwCM493Qn5xa6DnVEnoqFNeFUQmUllNTsTM8HJ
WlnkgCbWIzMMyJuNwj/RaxRlN570yAsaSrT2TdeVMitcQ7pzuNKPZF9AkFnulgIu+yd35bE7kJGa
HvnFiFtC49/QPvEwjV/AF20L2SXtMJR32PzFuqt2QYePnpLX7W7dynkEvBGKAbm44VimiCUtvWM9
qA2O64PWn7et65a0DSQGTsYB4u7EDx1tryLskn6aB0zwu6UhXpvg7Bhm5LvXzXgjxqLL8Ac4s01B
WJe7PDJUvqNT43PWiIp3B49EkO5180SruwUd6oyWYcn1caqo4CUAm9UbdgEcaOVTgA3VlDHQJRRq
kehrP9bVGry1yDPvj531/O1YYyOCe4rXSLPGgtVuutjCpj0NjJfdOr8VM4WtYLAU7d2ApJSXhm4B
wBC96C12nOnXSRdRfWChIg9lwaSfeBPJ4TVEV/TFdsQ+AppQbNB04Kuq1C5kEplDrEv02PYwKj5W
LYeTMxkCHe1F6fmo2XLVsMcIAe9+3KL7L9JiJVqYU1gJkw7bSrOwZ2/QJf8abR3Ag3XqRnTGwwbS
eSz9xWQAYqiNl6rm6098Df4FOvtxSBLXVxYmt5jJRNjqQYi6SzsA5IkTPodBlN/eNHYL95EMfpZk
/K8Awo9QNm2pJXXfHhZ0XSncteHRsQy/ywn/49vyf9SbvfmNI3H/+E/89zfbrr1Revjwn/+4tzX+
95+nn/nvf/PjT/xj/2avXuo39/Ef/fAz+Nzfvzd9GV5++I+sGcyw3o5v/Xr35sZq+P75uMLTv/zf
/uXf3r5/yv3avv39l292bIbTpyljm19+/6vj699/odw/8Yr/8cdv+P2vT7/C3385DniD2r/BI+Kl
ef0ffvLtxQ34GBb9CjtgQTnjyA2kpwj4+e23vwl/jbjEEcY5UDZ2UumhrRv0339h/FfOEaAHx/CA
USFPI0fOjt//iv2KzYDB5TaARkeG4G3/6wp/eEr/fGp/QzrRjTXN4HA19Hvq5j8pL3wOR/+ALyME
A8M4Sk9U5R/4gnatm956VfjQc/o6bvaSF/weSBscKwSar9zgT3MXDAmL9KUfFu/wCc2PxFt36mTp
WZ3RxVa7XNcXA5pHwFHqTJVnjAzbzk7y1oW+l64UCKdnt8t+uxI5CC21+Kmx6EwR2HsbohYH6hJF
R0/LAigSWlhuYS3JR70HeL6vWYQKsK+7nW026LJPqMZKcYwT4JP7zl/0wWlx1QSnrCO3XuD3vWjL
8p5t9YVDyHyMNCvEMRXjtWAM2E9+o6RczyuvOZ8RnlSR4Fa0mHZcZ3ZLWqDStNz5tvyKpKrzYm32
wSlmwMiblRpEUHlAD2XUfqpXdXRF9IWiFaMjuytHNH3Yn9tM0/HQ16WK2apvRoCtvEa3dgIobPW8
YexkstvNGpkigV3LMXAk6a1wMQXNFKsi/8YRDZBXANEaoy/nsjjkg8rI5qfALOIwbPbFumV+px68
EfYVxZNV8DsQbXT0a+8FcWkw6KneC/cEi1R4ITY4HNmV2dTO94L+CJlrF9Nj4LvPKzKvMfQUYLSQ
hWe5by+tNTyF/O+rodE99tdDrckVvPI+EfhaJosLr3LmnQEAQk8x8C9BA7yMlhe+A0fp8ZdOuWeP
+VGqA/MuF/1OGv1cm/Va2GuDJJ699oFFeVufjRq/XkFRQS4LeTQrJk7o9lzV+f0YAmOmsDFmoXjP
VfRFm+Cpa6p3WKaS1ETVPRBb9J7PtujCZJ0c9Pnh8K2mlzp0RVy3ZAZiQEF2Fa8KGaRxXz5g4KGJ
MZLQAt7cqUVeD2X9NReoz3ve3DhwVzGg/irui+VKn7LlBhtdFRMEjwyApQrgp4To6r1VQReXYWTR
GEQuLsK1P2HKdxgHHM2UH1dY3aZR47kYmGWJRbIW6Qa2B5GYMh076MTJbL41s+TJ6Fe3RDcziBD/
Vi7s1i7VnEabeXZTdNUFgkAFr0+HEZxdFIJvvKpJdRebYSgzitRyuPHhOaK8QVk1B59tveeuWPcT
yzzX83gAuZAgI63MICs8Q3N9MEJtsPMYSNwObRIE+hMqQJeGxLx6FbuVwjtT6x1DrYGDGSlrntXv
jaff+868jQfTzn7S8jIdwwmM+BKlQY277ZR/Vy3NUQGzw3t1enJwio6HpUsq3dz0plwzqIi+zpyO
Md4cA3SM4vaY7iIy1buQ/i3fwROpiR3RGK4k8hrw4nGFF2A8Qu8dd4+WyupsyQtQmRp8LOU7bFkA
y6bpcqhQbugGcQjAGa4JPy8KkgFJfJxA1e4n60V4K9YnfR84+Bv3jUcOCthq1JByF6oGUWj6TsJq
ZkFsJrBR38VKV8/1JO4xgqaRZTY/IpJlTYaUbEqnXtfcmoNjOY+Lpbl3k91bbl4rNPCKhFcTj4Kj
dtFhg7hPI03+RkQvocJqaLymi1vo12PVsts5jFzStv6RCHpb2uJ1YsjsyG+LThGMmIZ3RGwCFRpU
DhFKnU48+rj52bqRi4I5uKdKLw4FXA1hBAsDi/swnAB5rN15UywuEwjHhA2cvdHreT66S8NXucPi
uUGPssV9SxsEJWKpd725EsOatSt9lGxCwJLK75EB97WcARhNbo/5AGSuFXgQwkY9EvGas+8LBphr
VvTsEUfdrUcbjA5FQ4GuS5/PZXtD5ukSJ04SlAIQCYXhyMK/5EN4CXZmiencHHOArjEgfR27AXsA
X/heNsUd+gCwRuMZy00bY25Ap3YY32BekqDkbDNZR0cCqolbXJVnm5tpsXPW8QjB0Q2aOHvRselp
K8IrHws37iGpPATDjPioCegoMOeDHeynBRVjPA1NBGbFPnduexSh3JULuVqJ/5iDPI3XGfiqGGQc
Tj3iIoYGxBC+IQpBeGwWKC0OKpMULEZ3g5dEgYViRRi3rgzjOkp6jAqnmtUPXj2rtG2CZJo5SReM
ACTqs+Ng/4bGJZEXjknoLSWKS3BMEc8qr88cufQ3+HL0ZLxUUXWxtbB3E7D8dqgLKUWPF9YPtRpf
iRRX3Ya7R2CcF/PBQ6dGRgCLa5n41qdxsDRtOgIB8YcpKSckPff2xmvHy67Ceg98iK07tJ5JQXIP
VI1n0NXaK73C2NZOsJ5BbWTToBr6uAcRlFoHEMmvexfPY5RiHucaUDeimAneMAoMwD564eon6CXT
VYc6BXn1YBy9CztkHpYF6Am1XHUQPCSMYOtCRSHm9ktfRxd0vmJOZ24ZnmtAfbGdxKduTnI6IaG6
bsAK7YBhzilB+4ehPnTi1OsT4hEMVwb9O4kAM3tIgqS9uO9mZLy1RqNVHdcZlILb5R2Rx6X4BBnR
cmxbfRaIFjsKfhq5kPmO5NsOcwuYyUAggtyqWHT9E/q3JzoP30IkT4oR12qCES9tAyZ4bT6JHl5L
eqtMrNh0DabYJHJa8PpUn09TpjFmd0C8hDtOFj/zTB2lboKBLRl2YmKfokmiRQ/vc2j4T6g8ju2m
f+qGMS2xdHWbv7BQv+fAa2LLoh4o0K2e7FfRTnDYE1zGlQbuF4ZHdNgLPoAfJ2AuebmpbOXNtXMV
zLO28usSuEta4Niq0SImvnxxCjO1vhT7cMPH6hkLeZiDfaPXR7gDvW+9fp7s+sDFU7vkS1Y16yNs
Si6XDr44hTedkC14i0F0E6t5Z3V1gaV20dX4UFSYVyhmz0svRp20ZOABqsTL/UcukDHeP42Yi93L
IQI2Wx+Gsnwk3vbYutAk7YTbTioH4ne7wkDJ/cq7HE4mu5wqdx2O0QVOYHFERgWif9Hs73OCtQjP
qyJFHISJo2IoMre5HerkBSvEAgzHiP2Bl+YAWpkenXLJKF177DhAmiWqDqyd9lW+5edgOWOaqzVj
AR4CZeRK6p2/WpdAMaozX/PMkJXEM47PZMGRHLQoEgt+KJV3RlT7SdbNcxQAT43QJcI0DNIEFrNS
J2UnFdbN4BJoM96YP6cU8wIAYEqk9lThFckpTz2BUNIlihE2EiU4Z4J9B0dKeFdk/lC0ie95GfFR
WzU+/wTMVEnfxBqxvmVVvs/IegDnuG9pFQAQG3yI+XsWe2ZNZuRunLV59dy+Y0hBpcpnS2Za72DN
2qdhV6S83OoUk3yg4+QDJNZ9MmzstuSvjlm9N34eHOBjgnzXO3BICeZ7cEM8fMUcDOmSh/dlkE39
eM1wri9ViyVFURViSA7F42Fg9rhNzaeN2ZuFl88thZ0SglxX1UYpTGe/qhUfh5jlhIRDWnTrozeE
KLOmy2Lp1rTAOMiy4JuAh6DMm+KA+WVKxNc+fMqr6qzeKmzIBY63IfLeMJM7J7wr40qJYyOrZz73
T1NxO1v3VTBxL2v5Lff0K5qeVxWAkCur2aWrq77N/nBuzYxnW2iZgjdrYmnwUudLc1OV6+PqL/sx
KnZDBT6VEBS407gBbAhEHDTdFHMXVLEMvTduiyMsb6/za6hmXz0CyKSrkYwNjvUZL28C9UPSBVOR
2HsM0bx6Chsunu597olnDo97cN2+F8+Le1pmUFVl/TTU+TPFs9/ApSQE/E7iifVxKasbha9ADux4
ZuFxEkd+8cQdImILsiDE9M4rVQiVhDr3OhxhjPffJqySfcinG98MHCipdDFOXM7L12pR78Abd8Og
Xre+xq9Xw/OK3voV9oRuKN4hyili2PofBo270oWEJ8fPbMlvTu8Vxh/jPIQZ5wxJCA6H1osdWO74
YEX+ddoWMA5IgYPtJBZvtZ61c/OVqJml01sujU4rr3j/frO9ajq6SPUoCVCWtiZpRvGAbNMYhPsX
H62BTEpTwW8d25esvfuRn8pz4h4NKc6hZcNjCFF2jBhFi2lrykTVoK9mHBLNimaRhH2HYmu5n9fm
AQkpNu07ONlNIc/jMSDFjpxkfc1j5TMoJcbe7H2IIgpymJpNnYH5RNNJi+fuYgZIBysflFxFh3kQ
h3RjjXJ7WYcS5YCODUTOe4PT/QDLE0SiYfhin2szx62Un/I5ke58Gi7AQat08KobFAQsJYQmfdBP
sSxQbAfe8liaEVyGb85HQa/aBmNLvRT3qmrOI/08GDgJ4F279FHF4Ka8VgP7xjoEkwfZ1olgj5Kp
xklexypyUapgaBpzVt4OdNRZS0DKLop9cx00HKfTPxnd8sgN1veKZshGeZ/asr3opzBCdrJ7qpvu
SWgUxlHxqOBaYXiPkrEDYk1TG6GlG3OboCjAnab7Ub20Ps44lMsh9CDyfoZRpzAWUlmzK4oZt81M
T504LWSiMr+qLsJue4Sgy64lT8HNPUNldA89l0uAd+zLMhhTDNqmSIp+NaV7ahbUe1GIoYzA0zFY
2LvOh89xp9CEN8bHMck5iNy1LzPf3RoVhjHODCRDmfZxzZcwHkNUbxBbohuC4CdGenmD1wFCE/QG
DOd2wSqRCdAse09+ahcJfUPXDhhbJ7ekELs8FE8Ln+e9EeXzbNcnDr1M2OQrVJvtzTTnyKuBHSBE
LZ9mGb3AAHczgNtrh1PF6NMZHZivm6ielNdcVGBgkmXgHsQSS7IZ7NrR4NlEwaorroT+VEf9e23E
njLvy9pjIxhOmucNyoRTxRYG6tW25fPoQNEPwVsvqZ+SsJyyulcRZMviViisF0jJEouxbFSpAR7p
pQYsm+QLqiidR/ebAPgnW/mowsaCSwggxan6hE/77SuKxt448Fg+ChAeAsKeZTtkIY6a2EVDuglM
w7O27mJvHrDGXQktFwzKv5/kjbIqWa1+ULl/Vmv+HkJPUEwAN/vR72IkNu6LYX1kTRChgkdBCfLD
IXy8TFkEsjjaPJbUE/6h6r8geHpI0MnxBLzjZ6lBo6gGxebaQpPjkUyMOOJ1dYsx3U/oh87kKu5p
Ra+HrTxgWryKS/jtmpClBrA79k2aaIGNQKjlPHDXC09qOmYdVMV7Q26heTybPPa7n9O/BYlemm+9
dfZ9+Ah4/oCR/i+A03/5Qf8/IqcnP6Z/jZtevc1/S16qt1fbGIxR/QbGfkdcTz/3O2oaRr9C3BkF
Uvg0/A0A/R01DYNfAVb6BK68yDcMT3jq76ipR+WvHHipjMC6yQiaMiCqv8Omnu//GgIt9Qn1QxQO
Ai5b/wZu6p80u/9ETaOIg3OUjNAAQ3ycRh+d0qQP4fVgZnNfqOli6WuwaqTCkm2bJR1kBwwRZ8PE
vcvSchyxyIFO0RB6ByS2oB7PQfShS/6ElKs3lcM5e5ggKWitBUIUKrnHAOLPdP4nhfSPFyxR/IUk
hO8ki/yPw6VDhwijda3K+1Vg991oVMYY8YUMZ6FlrEwHFIRmjTLBhcrJHh3hnHYRupYNfryJt6Kc
0SS4q0CEnnWYeB11gD/Q0O6xu6QnM/pjVTdDQhroB4hwn3NQKesgHwJV5dgrQanPXXc77L1lXdO6
CMIdDaMg0UGu91PX76fB1eDSkSsNZtVkQGeKxI2e3IdOnaO+lXcgJ/VPRM0f5j1Oj1FiXivk9JR8
F+Dm/Ah++zBBwVXXzb2WD71dDus4fJ5lBa/eWSV91MOlsx+9BNeLP3XoRXGUHuVgX/0SVTgf8tSr
/DNCJ/uIkebHfoDvPkTS8idWJ9/ToH54eoAYmfBDCo0l53gpfrxOgyK1H4fW3lebPDOIskiDMEBF
LKEfthd5Yew+GKWHMpyddTofdnmwol487ciqvFHLbTh5zR4mNjBunNSlHsf2yxzA22Lo6BFINYkF
EnpiKOmegnZ6Bypyq7v5sDHyAspqyri/vnZ5ruJpAiJTFchojWAAFela77qxwaxv9TgtAO89YJC+
rEeIPeunsbIy0w330c/7NoHHeofVPzbrqfnUPxt4+GB7ioeJm4TTPmQMI/ER++gZUKLMwMNa7b1a
THBYsBskG0RGx7kTbVL4WaWLCu4O7Q4V6LsQqFChin7vRy3SEVZT6R82td+plj9SK9+n8D88M2xh
Ice0qAhp9NE9KxiZXCgExvdbXb8EuFP7LuoEsE8HKBMENmbeDTtGJZ4T7aJEO4111kQ7iAhdqjeH
6rr2gOZWVcbQ7l5Dvu7BCYSZGGALeIjRPgx9KLBM9ZX2cn7WS3XXFK8ldOxXHeSpJUfZklsHW9um
zAyUDlnvQWvdzyT769+VnkjEj7+rwGaIiGGodKPv2+UfSKQxR3tS17q/d7MBh6EfR128KHWiwHcN
3hk8dLA3fZuhTQAFH0Lf6IFyruYMJBBLPC2yzY3vf31V38ep/3RV0cmXJgxhfPMxJ3pjc0h9BFDf
Ey8MAHONyMnYshFyF8Bi6F1ZeTV1M2S8EAFW0KLL4roS/SPB8AQfYtr4T3psAPQIIxJnpEiKBfWP
xiwK9NNlVogZgBj/mSPdjzMup2XMYXyJ2gMngA9p6YnI/eO9NBC5RGIQ9/OkcR54JN8bjtkBuJa3
P5lI+ZGF/u2rAumDLpCRhBnO6bH+4at8Bk5FSYOvYrgduXqe2wA2eDZ6wNl8s3TsWy2Dn8Xm/DjK
99uXMhjuBRglwf99nAuFPxEUngXwOibM6zjL2zAfM69+XQ3MRo3cvvz1Kvjz0uTQ2RAk3EUhg17k
wxa/znKyVi74HfueIDIZPePF0E5giprwp1vQn05ZPDtwqaEPQjfwKfnwZd7ERlBpIBCKnNfoW3gP
PAjBzI4Uexr4GpyQVbuVFQdSUL0T8gqioHD595z0f7vF0kfGO64G40wfb3FZdWas6RLdG7wYsSnn
CwlXLiAA5lMJkPmvbzD9nsj343uGbwGHfTqYGG70x98aym42NEbekwqUmvDH4XxGQlVaoF+aPGjM
CtIbJKuuLPbHHm2IZ6KdZev9hPfyCLfT86Jd/B2yoC6NbtllZDNuCfau8kELfTFRAUkTkfVxrLZv
EmLp4xYRePfRG8Dyp7hWD/PYUXnELA4CjabF7CONIFHjN2Uy02ZLKj4DlTf93QoFM6oPw9KAjAfR
sAyyTgYTbJtAy9+lanpWNtoFHmGx6aFRkVA7pwgQPRoJtwC/Dbdr6LQ4kLZzUQd+xihAwiqwh0AP
EsXAfM9kF6SqK6uka6PzljQkxQTMqcmYd4NcfAyX4BS2OUC5VV6MwoO0zVD0h9szxkKuRxO5A1/M
TSTDOr0HTmq+EGUfpQajGG2wd27QgFYWPF9kz6sBx1nlLKRq/Ztnthki8nnaswipMwGB70kF8p4Y
/C5sv5Q1pB/WwP3zxjSlvDDKvfNSkqwzJQUZ26yHNZiCdDboG83kZUUpTLpgpGSHoYe4XKHyHBbj
9vqEGLHi2i32DDVQu4tId3OKhUyDFuM3jtgBU+XjI2A/VeePzlPtZSOLs3HOLdj+/hEcBjvkkZj2
HvMeUHR21ybo7zTsBuNiHPXOyQp/gihwj8rNZgqDE0lf62YHeX8EENyDZtZ+q3xlk3WFAQh0ufA0
yaH7o0Vz+Mn6/vMuGQkShSFDmXiqFT+MmioMWPC5HooHB+XXSaxn4qUvrnIBUNYz5CBxZbHDbE0c
rH2RiVI8zBEqf4y1QUKpeGww0KKAAHnQ34M2iAASr/Lmr6/yzx0J5mWw4QTYyFHi/2lMTxf1Os+Y
i3wY/VLuaD5/DRks+TE7lSy2MwgRB2dv89sNZ3VicQbvAuAkQvRBnAsPGIrnHbVpz3w5l8C4OlSO
ufeqWgxDKv3/cksprtVnEoOGwamJ++PBUyKQCU3fWDxwhySRELI0ohNIFG/kicFogykrgu5VTvUX
KkMMm1Sg7edESE6SXFf7uXQYlxrHfhf13cNS/qSc+R8KB9zLKPTRgEKiST+OPKrKbk2xhcXDQM07
0I8wQ7QEyKluOpaTjymsZvy6zmIDPpyf96W821wj0rDICEI0MVpWK0jF52wxhKQN4sQT6OORJKDB
A4wRhpR76CIgeGCp7+biJz0N+/OBJ31OsExReeLQ+2hWOVcIlMD+2D8EFFUDIg1RjMviFCUu0jVY
h3PlNigDF873o38OPWR/qBHTm2HoYT+Nc50yb0xR83yT/P8ydx5LkiNJtv0itICTrQNwHpzHBhIs
DZybgXz9HM+Sfm+qZrpLejfS0ouSqswIJzBTvXrv0Z5BNrbSjZTS3QzKfbPNEpBjy5WCixeIB3LX
AKdFww7NIMjYeaCxr0cGqaE5zEmkt9kv4zIKRo3188Q6NK7xYb7Wy2yHpYXjLZhRpc1zXjLKaEf7
acJyg+SjsdCqeUI7+vQt1j7++yfFsH+Dgv58YfEWuagI9AkWLsm/fP1Wp/Ir7vH+Kc3ek3Xx95Pj
7tuJMKE0mueBLvDasZqb0j4jbC73vnJRpOcyDU0vNFNVxbNVyu06KuCfDJREf0VsRhw04R1ZcOIf
IRa8OPnYXuyqzanK9lwjwS7HkrIz3YWh0LaU83rXwSgdmvTYyOTiCGl/CUwooWDP1pmxfyxawJxi
1rAjXP5JLKdxZFK7pKwxKy8jQkluMA4axEPDTJt4lqMRNmSxtlgX60xjAkXPHI/S1Wiv9S9soBzc
7rieLdNjrYvtOCEhlRU2xM6fVuMk6rO1KHXtP6qFJKsYIDjx1Tip0kmQBarb2tCYx83mpy5NiSW0
GkJjzHeFaXVne5InUviSLW5ah77decfKTo5mOkaTcE6TWzRR2nTsPvKXifVk3NJmDXax8RYi8O2S
vLJcJUM81r0d/1SGy2mWxnBfGy4ZBbP7mMVcnAkDIIRO5ovoF3WWQXvxYs0YYcy+P69+tm6tlGmc
kc84i6w+Db281kLiqfhSa1/b9iYTj9YD+Jz36tNI5+JqycZdXzhiQxSp243S67l53G867nJLOO9h
7lkV1JB825elfZFatZMmrV+Db74UqWnc6LN8kJkwLrGOln5OK7a+4X/it5s2slBBbLFSJ7TWwYr1
xMZiLJfHUo272V0iWK9zlHTI9t2ov2HNjwpHJlfJXJ4Hbx1Pdau+sWzSUZnWdbMQsxMFvnbh+Dg4
MvfOK7v+1Dhq5nuS3leuuGYDa7CfTWbXqE2Z6X8HlPVWPnbwF6xo5bhxXZPh+eybR2312hiop9j2
eo4obYxHCYvNxUC9100sUIFZPea+/p0Yo3tuE6TU1lyTjVkKPCByOrnBMt4MTs5E0SaBrJfiXiQc
bfh5HGE1r6n+RaExQ2nVyUhTG2YmL5Wu5+zLZoxzrW33HfnnXUDuJhap/Oam+pxWR0WVqD9aceXn
O2mY5d6lbiHMUr7VacVYv16P+TySrcntsKdRi8v1vpKMaoUT1MfZtJ5MCtJdn1Z3WZn8OFmQX+lr
jmFiKLJIU5a19YNMxvlCPD3p83LXTvyLCoTBNlm4k/I+U+xtzcd9Y057h6eJXGKb7Qrd/JkLWYUN
1jK0lTLAJjR0O1n5rJKo3SDmAQpQP5opWiW4bNvUxF5bfWuTUz5si9LKdmq1iTPlHr7EITnrLYSi
rDB37tyP+1wR3qLzf+0dfz4u7g8OvDKeeWbCXHLXUabGkvDupsYmulluScBQ3tUpq4+X8toVpgzB
pzLqWzoK/lKzDgsiR1tOp9STBIS86saa2iuhFu2kLCaYs8vgqB1AU7IOft/a1hU970jqdjUeG+3e
rgszNAvXjIO8M647wQLhuhymqB2SNdbr6oHVAendovkyKifvQNoph9JATiKBFr6HE+CTgAr869kc
MW39dEOwPKLuftamvRwH24trlbBTuUpDgvPjhp2keqScBqmpLmOVVbdV6mm3ejt+iLQmDCt6J1pz
Z9P7+NE5x+xd1Rr+1u42jPx/mmbOd9wkdUjn74e+0xixNgVsCyUTi9uPhV9aWnylnelczXgQJmJ7
+zLvuwML+3BqUUTFPTfGKen9Oa4849nUZ8GCQM/cBcrrwhTvUYM992ZlcLYWuXny9eqGDegfWW29
OYG2TSB+HQFu7H2vfKhnV98bDZuXK8+JSJFXpwRnL0OmOg1V695NlvZrlqUFtToIqUT8TSXbIZra
NtkEXoBJiAFtzlClHdG1TLFJZd49q8V/DSZDu5rKGRus7MGgVF8T09AjKflrgh3ToNKnRsVewGK1
klONmfr05C+aijm97OhMbIihU2YvoaavddR6wa3X7PPJcfZ4a1NWYvYbbXbTU2Ex29OnxIpzc2J4
oovn1RyHSAfjFWK+Fbfr5QpS+47B8GvlarTWiV3jcXDnrekjhKf5ZJ6UJvmzeRBzHeNdIyoeypHF
qPYlQWF24zaY+dAxFZhEGq30hPgrDrbeX6Mdfplzn8ZTn7aMoEiye6rPd1ZtdVdCJ6y+2vP76g/V
1dRNt76JiQBgjvekKxmPzmGyUuehNu5lgSpoCns8m9nyogLcnUM7iQOxWzvCRHgmM+7vJglGv2xS
/Sr33Neg0a9KXc7PORT3IGMq7fkJo1Od648n78UZhve5UZwQbX+TjunRyywfgDolUprLdV+bngnH
FzdrheonCmbmouXjHQprR+p0CYkSoi11OKO6ANnJFZO77RPawXxKuFD6dUfOpzwI50W0yXuvGR3m
SrPbd6P/lS5dxsmpLiSJZQsMYQnbfsx2edlkB76j1QbHVhA7k7EVJqlDJhZ81vDj3b7StoVRVtHE
GcXBJqZIBoTEzebXkgp3l2nN2XAtMEuXJSQWiZCm6fHqKBtYhLR2ouAe8zX1dGfzGUbC5yEnTxzE
nY4DIDOY9zam3cfMTsaoq9czQr7PAkfCR8rNgrMV5CZanPZYt5oL64BkJCkiLVRSvXA4C1JGbOSs
pAzifkQ18WfM/EhvZrAYZ2+aqP29eYvx0OEEsHkyRRvjB9jr+Gk+C7ZgQwUBvhG4vNGjc8yzLqqV
LaKgy5pYTdpZzbAUpiR5CKZxl80Fj/TFfLbkH5PDLTGM3gOT1gmvIPAIRsjdpml5VBW9PsGW/ULX
59MjYFSsr7Q1eeyaK3tMP9iALGJjblETGn5Adhjw76x5cVvpwU6nM6cI6Rb8b/Ubyb5f7Wjer0bx
FMjMYEakP5ADxYFoqmW3jN1LueixrxWPrA++AlIrI3qSMqxKV4sCS9sHj84g1phcGx+rJiiuBe82
Fj4c0ywbt5oqksJAx8gc6OtJThtlmAceq+Hk+Q0J8OGd2dtbN/vu1rXSG12b6AiM9LPBhQYBBztz
GREuZc5rsB99suWTNsnpts6KOab7OcgBxwMen6hS7E0fHZyFXe60sUdY0chQ2n77iHVFnDsZkqvf
x5QazGnDcNo6tFXJ96tgFMuS3CjB9rsZVk6AfsoJaQscsxy3xobwWrBJNRKxI/n2WqNkFrC3lIpl
jYaerBquVurgjW9gtJFeGjcAAei3wwZsRUT62oxsbO0YYyeub95fy1XWoVQBf/eYY8vLs0tKwNYy
vGie2gyDLpiaY5b15srblFg/1obbJbEtFqE3uFNZt35svOKBAmT644nVWU63T7V+w5ns3Qpym37u
xE1XfHeLxGMNLSIyek6AxDT7M9XbVTuN3Ulq6dmQIjv4GNQ3ygd8Ufp1sPOqmYlJhyn0ctnpbPfY
AMdpTr01voAl0pFq28+qmOifSmPYBnx1s0FsJJXLZpiaMh4Hbdm4mBPiAPDFSsr5vMgX+A5DrM/8
UorOYxbjrupa7ch2x5aiLVS1PcVGt+LwgjHyjGi6seCU+P5okFsu8+3UmrcEt/JtSV14W48T4FJq
gOCi3vuN1E7smHkDRuKdOnd577s1iMm39rhvi3rrmbq966pMxYL63JFyJNngmdt5udBGsLGHzkwF
1lZ0haXbz2dbL5/dSxty8YYlQP5iUVUuk5ovR6QkJvz8pRKYM3RJkoyH4IDVhYNhFpRlFzfXIMfN
4NU5PguKN6Aj3Qb/3mFZtCeZBmnspNnlMFo2BgT4GvkkwrdmnnilTykXxyWAeMx5B4uVXVhzTSvc
BUMsHNodQtibgtORIMOBIPOmWUf4L3NzdkYbfstIUONizve04deyuum2WtZwdroHvGte3BTBs1ul
HxMcg450cZ01fWjhQdp7JYVga2kYyMinUXKFhAC/tYt53Am4NBgQfsxNwI2Q32UOSXmXD38tsI5N
+bjiCSeD2KW7qujFM375B794JJNtbrnI0p3TjLyCvqo2SmcJrZ91bNWtSdf2vKlaVXKfz4HCz1Tc
p8gT4ZSDwsjSL7cbN60uHpgR0rwKuWcLnNhYgUaF5JgbfrudUWCEmkvqULanElEAesEQV/axmLIi
8ndajnUuk0Qw2wrbDhGYWsybdZrOid8/rsJ/dNL1VK0YA10vIxg0JA9dPTxOQVNu6Ok0wAP5gjcN
Z4rnKTPi4T3XaXuem6IKjWbwotLQ9n88wxjj2Szam1Atsk8JJulAU2qxTqvdeatzRXuSR+Z4HSzr
Z1YUDxp7qWZXurtU6HdwXjD7M5PZ1IPeYcoXr+lo3BsCx/ocDE3ksvpu05Rzvq1BfqZLLzaEw9Ob
1toOFb9FUoFSmfTQ1oyXUljOzhX+U+HBQWG0b1FGOyd/mLG2t9MDl9d3zywk9A2bNLVoHs2ct0in
Fdp0qr7qh+RT9HO70ewCUFEunxGo7xeMlhiStYYd5lLfBJ32aCfevpLBr+ZifOsxJGNpdimNU8y+
SMxxlYoAbApthU5m59SJ7jC1Eq0Xg0PYsSYyzRCkNY0q6LcYtBBPwMTaxb78rAhqb4girLR0eR2K
6ZJbjUpYLWdiPTiRmoixIhdiZTxkOUq/J8zu2HovFBzrTpOPYkrfMd2pkG7W2Nl68YbpEXtVY0vq
lGtrAeOkrcttQTIC1/5Ie4xGwJYtfzxhKy0SDKYtOPWjm3jnts+sLXGgcZeYsx3jdj25jfo0y/Ed
f8N8nAfVM3QxT7x+89xW9Z6pK3duQsTaWJabflytyCoyscMJMcWBoU2hrShFbKP4mmTp4rf2xMZp
g+RU6PqZDO+vzLIdtNGBGYGL012jF9c5Xoq6cbcdDSfWSb4EYvhkPcuJxbk6nArFUx06dmY/pu36
A5+gHeTtstZIAWXwamOxilt/6jlVs+KQu9ptLgbnOJnBy+JZsQG7i7r+l2tWzbUa6ZNXvQ5OlVGw
/U0zqWb68tG1vPPi0ee1A6ppNzTloXWUFc+B/mh3Vr3XffXQl8N3QyYe0EP1LUlUDc746jowaipd
MFBMAK6lU6S8oNyMAflhckLokqb2nmVYhXshoin3DywVlWFi0Trp2psx1u2mKriTZ/HZVz6rXYy9
TKwvzdWvbIq0ky9xJ5QkuoxmNLag9psI1ssxyGbJm0IFbDZ9GzJEw37gIjXlLuxJZaJQL6Z70tcr
194ZfXOYC6c+FylXu+uv+W2XdVhdKV6FWq/XhCK9bIx9OfQqhuZPoVhiZE0cm+LIUOe6oB+HVpFe
l93UREtX4apWhQT4ICLeWDo9iqJKZpFzKblr6T5rLGZh9qk2s2G8wGa4HVL8Hzjg8aZdNFyfTD7K
LzkLScBjP7V9RIqjJu3ej1u8hm+kmcsdBB4nqjW+B2z1JTtAfQ89rdmragTPnBdvvTsbdMrhpROJ
2EiNWmJRQ+doLBu7qre5Ya5hXnYuBXa/bGxj/EQOulx4ZG3UqqBRUi/NrUOogHt91XNejCli3xpr
yK4LxuzG5TEZEA8zKO/3RL6KXYrNmuEPjbYy+lPlXUFXyXYi0F6NWZNHE792WKv8AeUIKFl/HqpS
XdtOebSb/LEnIxivXvKYF1Ma1R7pOiExQc9Lu8usQR6Wyo91bcDYbYCcdFLvcdbJl2f+igVjNawz
E5s06qxrZmPFttOHyJDJdcMwLL9aTdpIHVbTpmq8lavM8iKzqKl+l72uuyCmmvKtRcRZlA8GRy8u
d0m29ZrhNhn4rdte3DWWilQQ/JRdqvMdYDsWDmUjlwi2fZtElTcUoKa9o8vBG+Zd8GFDNdkpFAGO
W9p/wUck7athxVDqBhUSSCFvk25HKuigZvdnkDzka1qyTde/a3V9V9Q0zynpNU2WkdENz0nf7EXF
ZuvMwElSEa5KHA9yiyH4oRzC2vCm2z4S6wvaSXUFNudWdhoCg91vJzvAgKDd10seJmNyav3X1Frh
dWBPwpLT5btcRs7obAvyB8AI59hKsJkPhUfHPqkT4D65qUrBYbD6d2RUBY1fbh8KNyHP59z4iTqW
M4DReTC+VqvMY2uEXUO4/lh0yuMOIFso5LvlK65wLcU82rNi1046YGBTcZ4Uwxnu3Qt9YVS3GhPO
kMcgmjRL3zVSMd6+XASVSzDD9vL+2hLqVwWnkMa2HGPNBAtoc1vFqFwEfZP0p+K7egkIlmFrQVh0
e13bIvzw2SjzqrZFGheLVtDOkYJfc/zH62WwrGvZiFcm4eSaUHlWr+/3NAOMb4eUTQNYmsrWtQ4e
gZJgCdz492seLpXxOIDIyclo8l7f9XNHq5HeOJk5hcvsaCH1cRLOnUVadvRlqOylOXVe4h1aQpSe
o1d7sk9W2F5K9qkUJ1lPWL1lmD+1K+peCYfiHVMvJ/z29xvPXaOOhV5dLenU7y0KgrF3qvsSIAxt
ir+lFVn4vgK0nICzuArrNvQe45AvI1CGwfHxW2FHlRM/Jl3oxJqW6dc89TYUS+t6aJ0m+q2dqJXj
m8EdjJUqe0RPQEfGnH9o66agFyvqY5AuuxYyINQw8y4rAiIo9pc/5z8enmi+Apc3fqWpGgoYGE2b
bSyD2oLhErgs0HUMr0WwEr9MbfAO8w/+hvVWUUl6JccxiR79hIdx3oPwJETDNNap5bpxJr7gtv83
gy1L/zPC4GJrgHXFyNB2gaRadvAXxGyPAFq02VI9BQESrVOtt6WGjT9V/FiBmto7+gbEWDgGvKMD
trSVIDbQnG7r52raOsj/RfqTW+Oh0Is0Zv5pbQN1qzrQdd7iS/qhczH1wDBqfY6FFrP7m6umzO6V
ec7AVR5mCYkNA9RDYcPxaD2JU/0CjMIqfax0YoUJvCYTumgsSN2z+4/DGs93NpgLfSfZ2zX3r+3V
O3bZoiLc7og/1kued3TUA9gcD7Mo95W209OJip5FHQzAImOYV6hHpBl12zSuvUHs/dRX0Th492MQ
fI9jG6XDcJ23NOXCJ0g43iwdA5FKdkhbtGAG8tVqdj9Gpn17pWwjAzVAmbtcL5Gn0ioOyIqScu16
CoqhATbZPzPr0aLeNsmCBO7GBaIQawE5bXKuezqU5yVTBETh7jGr9fZDkH8Ao6n2VmHftEAJYZ0q
TKUDD38JaiOsktemME+2lI9lDeHDCvjIMngYTAfEGXrRthgu8eps9dC/aStZUrUtEkH0OSDFXavs
MWu4ZAn0M3WnaVmSX726DLms7KcJJpiJFS6FynXftBEtYIVZQIXFnMtr5hj4j7d1yAvFXk8UTVon
UQFsqhzunbTxeLhaHpIx/SkWewgx5F0jM9GO8WQmHi56oaPZ5sbRo1sd/EvDW+HS62AJ5Zk4VUBi
IMWUj1YLKrAhiKQT9g405e1MD92POxSUIIcHXwPycS5aHByjLMENiPlp43iQEPJ7A4kAdE9/5bEy
l7VjPm9SqqH9s33HIke8zU039kQ+H4LZoYFPtCnm/njsA/R6d3LIVtX2aSnk25TNxADjLJE/wdJo
se8X5FbmDOZT7SOnmUWCvU2MOJFJpflFzo1hjw1An2kgTNH+oEGXoWlj4CMQcwFk5l+qncmcKHcX
tPlXPyfnpEDfLsHTEEPY9KyinArX3XkzoACrNvbMFhQDyDpO5qmI18Kg5tX4jlWOH1UzDhOYYP3G
KSkY8q59y3xxggt0O63wfWTQvzlW9mBb5q3fWTeQbUfqUu5dxlahKRdaMSwrK6TEKGnm92lwlk1j
cQEsa0PQ+zPz2JmInY+ifWHWmHzrywNWP7gyXuQkPWUvXlY5soLLdXs+CUyxsa+rQ6o9z66G1DCJ
ILKkOjqwtMJhYTq2GNaV7VHSaU3DHThlod+Q3Z3X4WvpGgYDmbjrCtL54FPjym6zI/V4HorlBjOI
zatVcwwN+cIHbgndKQcBi6ts6fIfG/IYuSkS8pL4Yn2ZUdiI2KJGG8a0jK5lmMlmttP7yeUxbRSP
qZMOcU5/UtutHTWVH2zW+gNPA9+tNngtBzQhr9PzUF649aV3yzW6NSd0D01xsCF3v45q/kqL8u92
evxltd4fpzQOfMMMbAM3rv8X/2Jq5YzmXKd+ajL9Ix39ZbP0ybU2/VqrHgAWL8CHa4qQyq7UmnrS
sR9qm5zw788lYOCwpv3234/8/6eDJ7BgpWBatPHlO39d9jvScgaWcJsns2lWBsadZNiYchmb3aF1
N+RwUjy1h//4h9qW4QQWZkfX9P5K5m6bBQycrzVPay56omfeV7A4X6OH9VAV+/qSRJfur3//M/+n
od3i9Xk6rhjcuCb/+7OxJtczkRuGap9Mu+2PwCWRMdfglLhle4Ug92q3TwbTs2OScmKNBjlQqFrR
3HtvXpNeCXJEYMOMD6ZsQLzdYt2Va5FQx+p/s3r09/6Yv1gwMKn4BsZMw9HZA/DnXxT+YL40EuCX
bvT+tvYdhtVJRFpgpSbno7HIWzeV+OqwsG1NZjuLP4LeNoIUQEzgbfgO/U19Yfx2xvzld3IDrljA
O3xuYO7+/Ds59iWsMBXyyXfJwDZ0gEkw7LGQQyjgHUgDnyBqzzkMEpeMuXCYsjY3pA591OUfaIm/
SHdYZ2Pp47mTwaX0OK4QwkMImwtMFNVHCxqXL+tQ+cZ6PRl2FzU1iFusZ7uxFQjfbbBEvVd8mYpE
l8LdqFels4eV5u+gYL3aCtm2DAoN+Lpk6IaKyVjp2tP76krUnDekxhh7Lh7h3UxrY6OfriF6iWOJ
Ma/sqvyAkRDx1mlvpyrRQnfB8+Brvh61xvqGUJHdWQ0WrGTWN8XUTM8054plBXtp9adkKeKlak9d
sIhrwKJWWKUYhw2Pb3T6lnTGePAAm4RBCethRLcODY/W3hJbb8UT0thTtc+YpsFIuenz5IyjDWwm
UccthQcTC+VFvek/pOt6QnTWwlrrHKIxGCfQt+Is69pYcX3ElizqQw14tPGrqwxtfajz2AyKPHTe
EIQgM07zYZKM5fTWSqLC1u6ZZ2wZmhgI/+bj2sNuVW5vcMWl7GIpyT/Ad5P7YqAT14JmG2iaTnaz
nvak5d5GI4hNP3gxCrZQrRhKN8HF/pNU43bk4ui6VG2DNAQTLziT2zmCrBy5wiHIimnNTCHCzt6H
rTs/1dqszC56holGfwdrJVbdBbvYFrhEXlq3xpGkt3BMMP4bPtogw56jGtvbNkgHXKX0VEBUgCGN
fP2hzLpAxr3h7wxSfy20A84NQiqurwNfNOFWXc7T/+YLH1phC92plyfL5jvpu4lBjlG50TQWZPdq
7ZZGMI3TIVi3DMgis/5QCYzIcsmS04jxeclmtN3iGegnWBu1VSmJaeq5XYrLiQQ/pjrdwPRXIft3
3NubIViehrk4ZGUOgVBaL1A4s92Y6rspTUN7KvV96ZNxdnzhXa2ZB/sOYc9IbPejGsrIw+Oj5Jbg
xBgWDYNPf2aC7bmMMiDqyMX4JAKh7TX1k2YAn2SXQLeYC534Y/4ygzD2E/9Q5ejfQzrg/1dbfZ5f
KwT4wF/D2k9c6NX1B7wk+zRYzkNx6TP1BZMBLO9DmwT+OYFLvC8bBtRkvLmfiQpMDI4Mvq1jHSUw
hGIEyW8XjF44zwQSdYMMvuFXp4xaIUxaKE80VRx+11mQLChD2M2mwim2AyTZJpmf2d/Hk9Ow3CDP
P5UjtE1n2uc1lZ/M3dGoptraFQZzFH8st81FLId36VQDWAAsY39YJP+jcOO/grn9Kdv4L4OLf/qv
/vcE5P/JbKPt0nb+63Qjzf/HgJX8f+PCeb//7D+5cO4/HMIPgUsmz7Ydi6Uj/+TCOf+gWtHxP8KN
AwxHAfVPLpz9j0vrzQXFv/8da/l/AUfb+ofLX0LIhW0aNohE8z/JN5L/4BH//3ch4CUqJlKUFC+E
G0ky/GUnSge43MRM3T85CjhPf4Db8jqatc+gxGNYnZdfrpN/agFgNSy+m9Qm3b+wEBmaBX1VO9kN
PexdiQM4tPPgYUgT5HNtQS8EJFQn4xHLaLM3Wac+2f4KcAS9YJ2WhxG7wFbk6sMpg3d+DGagAMY3
qy1+U5SKtdOh4uonkXZgx6qDbSNEXjLltgVwJeln4JtGdwC0Hsp+ZCF8Cc10MpavqhKM1YfxyejZ
5cAm4YZFfNjIYXuHPhx4yv2NJRZxrl15pxG3XjX4uSX+NX7n9yLpSwyR9h30kZZQQfFx+T8H9mmq
EbVya2DtCuPqasgwLrgBuTeuSMV/W7m0erOEpspqOvaJv9SXg7DyYFDpQ3VWQEhYBwNKY7qMsnPL
4c3t7hmmPNbBd2rUWQhn4LQOXYed9oXCD2tW8FEThBA1CCP0aun34E7d5qj4W1oWo+05PC4c+zt/
faPO2nEYcj8l5AUzOiMM335dnZkyPNvpZbwzVFvMDG8AhT6zJQuHonuQZCBhhAIS6DMdWFsVuTO4
IcIc795qBhvZl1eqofudEvu7b9gpZkof52BLSGLw7bs/4GCdjYbBRiyugl+mnxwlCnmojz0JDMqG
oW6+GWk1dF/FJ+RrRiYJI9u0eRCeuprbywQ1GzEOm9lNZWsnMIUXeEH+mWClN7Lpgx/2mYFpwHDN
IKAVe6/37ulQFfROb18Pd0YDroRC2MZ7ASQYa0fceWhqxpSpA7taiJobzJMYYFSo1GHtAAP3yvxX
merPbR7DI7p1FwX7H6CJstUzm7M/hZnb8OSXF9Ooq4h4FEbMC8cGNJO9Zfi2U/gdJdTT3eLOt233
rhP6gDZUv8+m/16Y6RV81w2a4pdGYWj0rzl4yt//fqAl9AdxmJb+geLmlKwj7syaP52O5rdQ98uz
1CSagNK+fqO1nLm/B9jKF2q8AreIE/YCH2vTb2lopwJKrjORtLDLjZ+6j5j6vhnRkOPvy3f4qCMz
zouBZcq1LeSz64mKBwCViJaR0FI+Tt+OW67bWrOfMztZo2Cx3LBlD4ScRxAwLA+gPUWKsiifLobb
bEAj6gsabevO7kj3V2AQOsRDpvG3kg1IoSKp6mrLsznft70Kwr7If11ogsXCN9LRnAfNvQkCdtVw
YqKSLK+V3twWAZGQynwr8Qpv3TKFLlGm+8m0P+clcaC3TAMa8K7p+WQMAGWWcU5KM9+3z8YM9WN1
LLXRZ+9m0pA/L0SzCxmJMBOmDk8g4LQKVxE19wYoMcs9LLBCqE3Dzhn4JSBze7G36AcN5DSvMxyF
1x17x5tPw9S+50WV79x6Yk7RWafZgChsD8xzGjjMLIJ4bfHTmBnArDWw9sLBk1UsW8IE/oaJ7Lbx
UMfQ3iJR0MEDBn4fEj74pnVQzp6svH4YeIPyDgaGXt3i07teHUHjrmLfBeXAfomzbNKcYGv1aa3V
fYGKy3z9JTDVt22XiBo2VgJukQNigE6tQEWPNZf6AebVgBM2xUPsltmnVyNgpfhAepiW7vSmpRa+
/HVjLCPRHHU31sW32TiPpLDukgZojH7XNPA0nKoBdO93twWhl7aFjmIV5mYZKrld+ulgV+YD4Fnk
CtMpQ2nhHGimMgKQsiA5b2SW1+capjqyLWbvqvdgcZhZc9S3SQETA07RXjNgmvXOfpw1QWtYP/QL
ByoGWD83kfmzrbMYd4tdvLF1gvpZ3hi4WhnSYpvK6l9Oi3dy5UriVRKJMuHmNMOMVqzln1amn22r
Plgez0lS4aofWOMRBdV0pc3VjT9Qu7ngJjVRN3vPHW+6Vd1nXeli7DJ2DJ9nfHDJq6z4TZOm4D9c
813a5hyIfUTj1YSMU5vI7/CfeH3ARozFfnBXB50uKJe4cCvSlfl5DThUZ+fy/fd7KuscexJBoZqE
U3KV2aNxxpYiPWJsIDo4fngjOzVVuzdOhAs+qL4LCt482MeCURI8xiwvz31D51yAHZrIvIfJAGup
OrOU4BMi8nceYFQ3dTJkAyAMjYeqTrvXC/qo4NCbxPS8Ou7Bsu8E53GrJ8MuGfJ3sCiYEkofLwU8
nt8INEdvrqV1n+g/i0Os5beRNNGyX4lv74LEOXj4MwwPz1q7vgB+PsSt9V/kncl221iXpV8lV84R
C7joBzkhwQYkJVIS1VgTLMlho+97jOo16vXqSeqDo5MZllURo8qVk/j/aGSKaO6955y9v+1Hx0nq
FybnBjWuOtf3FppWEk9fZbcJixE+AraW4Bbcc+0IRIXLeQcSMgPYmRmWMFFMzJExNiEqckpvUgzm
htsmL3KLW5BxRtYg+QS6mNB5A5UO+yu0haegEMtYgWXbGGyQHXcABzuqGQ38l1ez+molshT8ywpy
TDpBq9qG1oemBmlLouuOV3zKDEKUkwjxmKieYst/leP8OT7TMqT48GRmgtC2RAyPTMHtURVccJqh
lPzsVCo/psWcD2ItJ5DJoL2XNLJTpeanHL/q0gpHBHKogvLQgpdjAc9BrFzutMJ7bEjhcLqB0B4M
PQyjtWavho2+Ktt7PRnLZWzZiaNn/Poxi7khFHRDaj44WsVqlVRA9BJkx4BlKVfCc5EbGH9CYmSS
bVOaB9Wg4TySWzKvxSgvBO+bT5yFzxzOH5fetNNLpXf80fwsKzxdsa6jKJP6g2SN86QlVthKja+6
1v5mKf1H1cX/W+Hw7n/1/2HtoCqGwjH6/drhrqhemmT8vXSo37JRfv/Z32sHxfhFM1XwxgZW8e/o
KIryC4X0XLzPlA+NKuCP2oF/o9HS4odkjMEKpIQ/awfjFww/Bn8Op31bE3ii/knt8C2U+K/SgadE
MzUTdPWFT7ICjIXFtzVdFSyunn32BPIy4d1nirKRKli6Rb6z+2NLa/3NVfoBamHuFf7oAy96iGme
dYmoxeBOsuqU5FCIVua8OIUAhYvXn3/GBV3ir2812/Xf9EJkn1iARPZHHLW3/aQ5WoahSTcc3/dX
3fDqMU/pQoE2c0Y/gdNDhaERoPXBp3PffvgVL5rpiZEqROORCiBH/SZPZ96SxICJ3blOCZ89ybOT
hEAQ0KVLdq4DA7gPPnku9H50cS+GrSj8QjsrpdqVWNHRCzdYuPUO5Qc+tFbuTj06T5MsOpASwKU+
cjG++xDNF+LN5Y419Gk6cXIuMgf72F4nx+aRFlD2AKT+I/zL9zXuX7f0oraVlEA0aI09zHuqU2i2
o9j9ZqyOYLSdNrexaWgf3b/5av3oKl60lMOxR2HSD7QjDWszjTaaGGzCnsAfFZ4Spr2WN20OaUdb
4ayrpBKk1Qdm1nmJ+cFHM/j4/koajPVJvOsbl7iUTSefmt5E2eNvQw5/Oie1ouaKavvSYp8ylMXP
H5v5D//799Uuk38te5ByGa2fGwPxw1GJz37YgEXY2LwyQAQ33iTIwtQ+alm+9yUv1hwwbaOFF8Jy
i6fiLvwi+Yt+WIKh9h6rK6Zr04fP5XsfdLHWUP9HpDOqpWsDmc3Vc6qA7uMwMj8+Eyuary5LqV0r
kXovf7jAvXc1L9YemL5NTecg//b0BKripEpzop15X84PLYvRgEq3r8IPvOTvPjIXq43Sp7aPj0MQ
lQURqKEzrYV0wD1c712E2MhyFI+w9U4wfsHMh3Tn50/Nxezwjzfyb8oOSe2ZoA+orcjdQG4sMEfb
uLUEgvlnXNOLvPOWdfUcKmCYeGHmjngaCpJMIZ1/+Oya793jy7XHGFgWBCB3S9vLak58kL1s0dT0
sAvqyYMZSIlYJ480ffdeWqpYDfzdFOhLqa4ZY4LNrAuFKpqJztD1nNboi3GSxQWOVK4HmuV3touO
8TbCAu6jpWhBgu56SwnXqRaCYajQZTDOKEVypBwnJlhCyCIoA9KeYQ8QAuCjjA9hhRES+GiOaCbl
8T7yFXcIrWBNfxDedDuisQ2O6Iwp4xnvJr52GhT9asx0x0JYuFaxNVjl5ABGjEwzvQ46zFoUGmkY
3OVBTWxZrWOETrdzmNd6jIhMAL98neXiaGf9silefetZaT5IRHnvGZ9vxpsFv0V43emkWrqKV77O
z3hm4URS2WA8lJO+ueeQDLtH/WjF+PGKzIP8/efBRLQTrSw81wu3Uflk2/6rJUHoDgnOKbhhGKaN
4na0rqyJrgAPGAvav9sNtMuRsFZZQ2jIqeeSkcZn6fRECx7yeT/AYXUbdIhLwttgTkeMaGeZ5kcf
PH+5HyzLl0AD4kVFOvgImJBHnTLkghnGaUz3TgCjw45QLk/7Tr/J8tsPXuh3rrJ1sS5rasrYTq+i
XeZCQt0h9bgnamc7X+WIKVksXXVVctIV9iD02jBXbffnn/zjvZ2Mxu9v70hJG9eFEe06y96XGoDM
sNvXtsQeN+4L/n7e4H/+Ue+cVaC0f/9ZudwnzFpCAcxUPgWevLP08wyDb/2aEXLGqo2eEmeGCJKP
NvV5KfrRjbxYoVGbVBn+UcXtvGYP8GXh9bcWI+MUuBfRCvuQ1dAbzeNchuv8KvFofrRIC+u9D784
Emr1aKhJyGFm6PZzVpqXgH5hc4jwliyUOYtZzWkqk+C9iOMGi0a8TxP7mM76s+o6m4Y9Ok43Kb1P
hZoDIVjWAfFmIFdLBtdSsxXG2kLzpe7Kep3n+3FiKdrE1Vri7ilrCQNY0KIHFmBquKjxBEafVVam
QVpvA+6sh0MMkXlmBEtbZMsALnF/q077vnjVYO9y/IE12G0q282sLWELg7klUgonIWq/fMuqKIUb
xOcYmhajh5DqSRXXPYZd7UnXbltxtofHQvvaaA9pdqcQC6xuOpOR/9as3a52ZX0tK7hvtnK6UYb5
l0aWWg0bpWPwuA2geOuuHmAGQMdFQ+gbdZl8gkIcOmvkiN1Fw5JB5jZS1SMG73MkqgMiKr7WdE37
Zm/TfcWlucWNSMjFsFSRs8at7Xa+E3Tl9TDG7hSpd0bVbNrRleXpWrMeVeO+yzMiDMdt4rOH8ro3
DDGjRF8HNr0Sa/hVoZNiWuOdnZAvUqvWVwmz7Fhb98QxKnnlqolxttXsKlPTz40d7E2ifxWtn1ss
eMuNVZDQ8kqR0AQk/tnSShnrz71kre0CPXpdOUWUvUyy3RChE9yEFo3xaWTN0e7TBBFvCf094mJI
NT0pWAMHOYjPUWmSE4k4jHntTI7NF3VJe/Rr6G+rFvsZDiBSZiu1h2QIf12vNnKuz0Mk3Dm9sS19
yhUstUS9Azy3dj1htD5iiFRMJxiIS4tmTFf0NDvGjW6gxUz2FsJuhTDRrBlortAAhZhTMMxC4yEF
YgumA6lbdkRFj0cEZ6MiE2SR08zaeMjiuDRHqqVzEz+qMYawiRgoGPAI3RiexWn/GUEu/XIZk27h
mlpLXFl9ZSTyaowiVNXmcD2GFliQ4a5FpqP1yzmxiyYeiHMzNa66cSvkcNf7hAwN2lU7Gne9b75a
Ey6quHFgEmwDgo1HQqrx2BvjqYyBN5X6TSf3BwHpM5sMt5fbDYCjjZoqW4LXXdgxS8+0tkZwSjGa
6jreJATOUYuCTaAE8Xh/h5sAJcAi9BZeRESIFocvRKetiayH+8K4TH5iZV3EprnMwpNifEhqeW+h
mf/5mzMBGeQVvbK2dcvRnepha5Ud6PBqFQaWAxd2M31NiYhvPI5UxrRD+P7zBV175yxiXZxFTEKX
NEYanWvh7vN878pveMHTbp1H8rXa6jzPCYb1honTda3nCJRgfHuOz4FPNu7KkUfLtPBAlU5Bq1gu
ZKZdLeoEJiYp+hdvG7VzgviwSFWC4YmiiVGHatkZP7Asc/z4NSTohe7pGmUQeyRiW0vaeDmzE45o
Q1uvWgSkEPP87lRktzFAB7RsS/Oc9tPy55dA/LinolkXx6OJlM646/zYVYOMAcjeS3aJOGfASVDq
6tRT1tCuLOYnnT8sh/GEsn4JSQOIE8OG8aYdXMyDQz+rx0hLbULHFuqBo9R1WhqrmyD+CLNpv/OL
mvM9fPOMaIpGyLceVy6BtljYGAhI5PT4/YZAjUa7RUdRTTE4GQJIxE0llANDTzfOcP+DR017mESQ
KtviFIqrjuwaHjLy2eVyVxZc5qBaQv9vWzxpyZPa8Li9tsR5l4m3me3BcWlSehnLGieEjzvP8LJ1
wCsOc4GRE/1o6FkZfeTZu6QzHWbFKPNz6q/AGy5TlQAk9XOSfp1LAB1KaYiYBvXLMkYRrWCcajQU
LDiIPNYpuBdS/6yg/++xtEHsAWh506gj3WYGVNVN3LhkiInoCJppYUy4rogTsySkV1l4yB+Holnn
woJ2gsclKpcl0fZjVK8z/niwZoiIE3y1BuOKTxny9NQ8Y4jD5/Fqsui2U/XBY6XP574fnFvM+bj2
5m5JDJnUmCRlNzpYkbIhx03eJMI4EWAFTQDbcgxN964FOd+TuD58KoMbPUU/THTAaLSrqQUw0NRn
rfXXVrLHsAPHhSiJb0XWrjfHO52gzKEMln5VXamEgLfkkZhquxxtbxPF1dGOswOYXIelD404qTEk
AQg09IE1OiopoIi6F8ibllmMoKubthruw8jQ0Rinu9g2t7EoHRBr7PIZ1P18hex7hYTaIapvITiO
/Pz1g0b94+t0eW72KqWwGAS6evLJA3IWl8YVm/de7ibmFQ0qqOG6DO0b0Wq/FlJ4Jo80MIkN4sbF
Pn5KQCadUd4olavxmEejdJwMXLRVfF8H2qNIa9fwG2wuwpEwShh2jHViLqI7n5rkk1FXhx5GOqrV
LcIwDPEvrY2bhr108mNnGKUNkRNIGzDOZNJRSspj0Rv4QGA6ltWybNutMj5rgADSCcnrkK+MZrjC
JuGOYbENG2+TgrSV+d9SNpgiG2hEWid6KAlfMOaKOb/zomLRVfqSv8MMjPUx3sQoxgfGY/CHPzq5
v7d4XFQJuY/J12YwswtLw7FsgmWL+qalNYdXag/TaJD4x4m1KXzdKWv7PvVUEtWZP9F/KUd783HD
7AIX/Gfrw7woIqax8zRaAJJrRTapW5W6l8djPeJtDGvCneKpfVWJTUjM/szx21Wnu8b1Y2sP2Yb1
V8I51NzMZguEARN5KXoZQyTqWeHS17SdXFrVIP0WSy/h9Gk1t1OeRzu1ZHhmQz1zm/j650/uO31y
RgDfv+FmgS6ZwC3DLT0NpWjwpBKJXBgOTDKN/I/I2GeND01H3efD3lAlZ2owi//LD7+oTFAFAZzA
Te2qNDlHYhHKzNrnhf2Sau0e2A+pIN1eHf3VfAPtKNlX3FBJ0z/6/Hfqa1N8/+WhLBqSqHzTjVLz
iOVwr5Ln47XxyYvoW+fB6lvXqtdB5UQPP//O75xVvjWx3qyoVSzZsjKMuqtQ0GYMQCD2zhX93MRI
OJT0AbAS/d/e3YtjAWCVxprlYtiVy3uDVVn3oKPpv4rA3uvWOSX5KyfwiYTnk6SPexNDP760D17X
d2r6OQ317ebRlZmCzkboLgY6p0+NzdRejwaOPr5mHXsbUX7YT56f1h/sU8bFPiW6aQymhgqxHI9K
rzrEEt/LfMf5ykqttKm+1tjThzndWatVJwsNdgAOpZH60aP0ThPSuNgBMuRAjapOEFzZJ0F5E1us
LpUY5QDXk3Adp8FILxJrCd5jxol9cI3f6/0aF0tikmAM7rXRcmu74Ej/NL+7JfBWYXK0mfYKl97I
JIzH8anMP7ze793ai9XPDqENQ28mpK1tkVIQr5g9WCMtgYiun6SbGPfx53LYtPFv+rsMbdngP/Ve
89yq0cmnE61WmuN7Hw1s3nmrLp0iSamGLXAS2y0S8eIh7q41fR/KJNPgEcyxO6J82iuevvn5S/xe
C2nWlr59tEs1ZTLaFUDqRfRqMU5DH7Ar+2/rlaUSREYea54/on3/t8/XxVJV676vSxZPuM6bE2IO
EjphFP0TUatOIOpTP9ImLp5KcyNL/r9bq4yLuioNWn3oCVHirN7t/YmgTiZALW/wvCxambmXGcAp
7Lf/8qperFatTtBQhezf9Wn6zQsG9EBnmFT27XEvwIAD8+H9VRxd9377zH8kXfixmvk7wfN/J90C
alVkyLwhP1EuBGGcNy/ZD1TPf/70X7pnmxQWiyRqrD94o/7SPaOItnTedtMkNfu7PGz1F4vYEtmC
9qz/Tfc8p8HAO9ZAyvPT5j/RLgDv+G7hn+OwtZlgbmN7AEssqxfLryG8JPezcLofi/Joiy/aKHZV
kN1ElfI5kuRHqL+fI13dKxauFlsFgWkyTfHGxzrJ+Y/HOxEFGwKHVq2qXymzsiyq6fBJV+EU3HpT
t/ZJ3+2zfqMn4UNM1vvSkue5WiCW4Ca3qK2HVZe3Nv5Pn3bfeEe01Y3dZw8yliQ7ThwbX9/4bOX6
Hl/CeURGRz0D7smGbRJY9WPLPNfO8y9djI4MN8qcD2qf1Ui5S6VyFRoSeklkVXmJnqjpPklgTFnb
j22jHgZhupZinnNTOqNcP3opgwIr3JZtsm0taVsN6aeUUjjLKQqK5HNW45UOBPKvNM6/jP3cIaAN
1VyXILEhzVbnePDWWoaXTMeRuZAJhuo7YnLK6rYxlTsCgjxsqfGnlPN/EQ03Q0hL0YNl2ZDm1qXG
iV7JnWbyo5Wio9xjx+076lOjl+4pkXsZ5EFrHeeduNYB3MeiuSUlYxsBRupTE0XVBA5O29ZacdOC
ooHmUW7o5601zdvaBX9uXdXqotf6u7KuNmKG7EyCNCnvq+jz20ThEhaDd5eSamsko7eYisgZ6D3S
SmxLDKDyOtaiZ00ul3JFHF0cw720vBC9Y06cShelNwLmzgK6KWd1sI0QghakCW1Hw+RTcnXdS8Wu
EQ3FL/+GvKPrSO22QszAlZCqCyHiPAWcNlGgHEvyrm0cQHOjtRig4U+vBhRlvFdpslDN+mShsB18
eHlJxR1GMv4Q+dNjr3qrUZaO9Bv3SUT5G0gQWyCRS738Wc8RwlmDhlFdKDqa4OpWaY2zbLfXkn5O
muIqx+eMLJHO8Sn0w0+ZguqrrrMvfsk3tK11ZOO99az0C/ZOH6v39FIh7qZ2ayjnmLzkGIkT3MQ6
pL2+0cb1EI2PdqQemlTbxZJw9NY/cXEXSLs3iSnZCx0kZhsQDZZPd75Gmw0PeeEktcSI1HrJxAih
OvOQ2yccvDyJVDsYNnm2LoFAKZ382CXlQ6xQ7pj5QyI3N97UXo0iu1Vywlr7PH1ITNxIw42wE5js
0nQH0XnTWIQs5hByQ6TiyRh5C7O4Y2fulkZA0zfQMPgnrdNZkA6E521lWqyQ8Q+2oBnqYSJwSqly
VKUjyZQnqBJI8uObzvZWNPeXphpsUT7s2rL60lnxNraUVbgORnFQQm6e6Vk3oeKAw+VmdNXKrD3w
/h050zTzweBt7pusPwRNj7S99Y4qleKSN/+TFEEvJJBu0MevaP82nZAIlkiwvRHGW0efvEJ+7tti
ZdE7glxxo4xDsux7YNs51LSsrA5lr30uOnWHB3/d2LpbNOm3X9TPM+CPpqvp1tc40HZmYrrw7A9p
4T9pvXLQ7OB1lPWzoip70IqvXTjeQ2YnTjVZJHK8tdXito6HO7mUtnqUbkeLR0zSglept3YlBDFZ
DM95b33t6CP0pbqTBWwAwCvNdI5yw4318bnwg001pruhENQYkjMqwcaEPfFmozr9dqZ/m9Nz4UT9
fcXXdWGRCkbemHKx4qOJC2EADdM9ulOSjw0CPcviKVKQRVrAwvjGn/uB5pFpYPnLDl4f7HRvbgZ1
DsOG9Qe/zfxpfxUev/02c5qGjdGHdvxlJZmiFipBN8j3Mv7Y5UAPzAB6r8LiXxSxvi2JZfBFcqhz
CD/eMSrS55TcT4DZu7xSb1KvPfXESzZZ+tvE8R+da949tPy3PdqY5DqoGkeQ9482Vy/Jy/jyH/u2
CpP/87/+dx3Pf3cb/up/eavP/PMP+uuUw3FFF3NaF37s791dBNHg02F8r2rq3O/5w901W7hkXRBj
oGG40g2O5r/H1+HuUg2ZP9G0hK2TFaL9k1PO98XN7O0yOGBxqjOI/vl7Ss1oE00hMrm6N2Ac6aW8
TzUYkJDYcqg+/PA6hpZHeMsHCg/lb4er+YPJozF419D4WJchdAakiLJp1OYeuwEBCcsKcb41Vmsa
t+vQjldSgspYVlKQzbh/JHLaQU07KAJBWXWsLHndw+wgfkUjKxTjlVNr9U4bjLUI0udoGlcBbcZM
dLcRHgCQeUQWN8tWhjVBprNpTE6fvyqpvhnTbIk/9yYlDy8vXjk2rY0yPWg5Ob+pcY7G7qpTyoNk
KhtZRa4/5C4ZNw4RNMvAZ6+NjE89ciQzvNU1Um8amWjgUq4Wno1aOosOgVZs5Dq5ticmyVr40gXo
/EWufGa0eOwq60yc78qvik+h3+yrWoN8CqeET9BYGbP00eggxgaPAbvcGOerET2iUQ23ndEyy6Na
XEaVdU2m3rkg/NQeh838gSjZ3a6ns1dLvRtX1rG3QTOZYxA4dZO7GmpciTo5jQ5YJ5ZSXK/nCmxo
pV1El6ERhkZghb20VRm6k/c5LXo4iD6z9GFysz7bZlL0q5yRy6mY8slL6iP7J+2mvniyPW81TfFz
wiGH045VEmWmJsODPEhrMcGgHpT72UNFx9IsoLSR3A50STOuyWHYF9UhlMhgx4GneLHDEq0s5q4s
gpFsILPdcDINOb0lrQwGYYl3jSGPacIiMdoPWx9z7ft28eX5xPmMqlqfoyWxQPLv3/TUyrpM20GR
qvu+J5AB4tSg7wMdwmo5os7Sb7Q+/moMK9XojyIKz53h7wObTa/KlnFiXoccFDC7OFmMvAdvYVhK
O2KOHqewfvK5HknDdc6LDTS5LVMoByvMova/BErn6KG2NVNxE4E20AQBG57tjnQHgKIl18HM2u0P
U6Hzf19TSI5BwAMWGQdgYruRcHPFa6nhia+geV9mBDaSbQ3eFu4KLxMdX5pz3bEuGzcjyxuU8K3c
YpD2VR0pv7qqLM+pwvKUQFJKEnodIGG1IHk2mYnEiX4oaw4e5CSugyTf9l0KmRmT9+zuaEeYK3q1
mzoYBAKnTqUD9oi2ZBedUmES7DEcfXU4FmV5Z8PFTRK4oUp4mrpjEDJjsMV9V/lrhTPXSL6EySs8
BNp1LKq1qQ1Xnf+ZRrNjpOnJ5+RNHbaEfQC2ylsVSrNWk9S1snbH23AIJm/3Zpn/0cFA+dHjoMzM
KYLYCEf7xot48zh0MVDqrDfq+0q2z4Vhn8ElAeABVFisxrZ6ggD+a96xlCnDMRz0VdFEV03P2LPK
b71uk2Oh8fThGI3lhmCeQ2jZK0jB6wJinyjEVaEniz4rToYHxHNsnTABcTkh8lC5/HLmWFp4JynD
vipLVx/0jYYtMh0yd6QUasx+lZTthkVjhQveqT2WJlXbZLzhkTnuveA5to4F+ZwQK3bosx21il4p
fAZ5D6xtOwztkxxE9Mn7B1C6TtGq/H7IYMJ0ZdStEzcA2UdSJX0W14FcX1msoXPDigN7O8y3g/Tj
LttGY38Vxt1yKIxDJkNXYqnMgbs1CBx8tTum4KsixpgpnjlRTasoUaApniKlv0ptsckKHKGNMpNp
0Xq2PKe5fR2UD2SoHb2+2Obxr6S9LgCRwaKHlmR9rgRfReAarMCb1MUWfOEVdUcUYIRtODgWKluX
J51+/izMR4K/rQwAQxSF/ZIzopjbBm8eBQ5/qUGmdH1v+Mk2N57ahuXK18E96stay7YqeCZVZVTW
A+uIuBc19YvpITqC/RcVm4ZMHWngus5PEHMxocduUbEeghpodoOEWKcSSGnybTFxzlSrdaURkWVQ
OtjaVqkeO/+mgEU+5O1jbWWuUNX70gs/zy+YYDGgpF9XOF+90XZbE5GJ+ljZ9uLnV+HybDovjyrd
GZwnuET+RvbRElFC7Zyae7Ib7uf1UOWTe9E6+P1iRsnRRwvyDz+QGBoc7zrjo28zszdXvZMqVSp6
zgta3uzwG66BvDkqDRTT3zelfg8TbT92+qHCXTKwJwzxo91Xa6PVrxWIFNRV2W/HYA6w/hc2oGSk
sHlbLXwbx73dIugPzd/cUmywNfSoLmYRsPB9U+27/r4HwDxFpSvZCNpZfCZD2wJURsyFT7bgTJVo
m8rUthFA6zq760k+ZXy/TnkV4R8vGumxQjcTWSGMd3ufeauGGHGf1HPyyIPWPOT48oYsO0XYM0tW
cNFlbm63V6LLTxbMiya3VqFeAQT3910JxycU91pUsTMvjQavYwbxO22j61S3d4GeLqtEPVSlgbfe
/zVNy03HaNMa2ys5IU9DX0a69VJzMhHGcKwjPpLjYBITHTUpwBgJqy/9kQZUlkaLAfUcHa8HkpbB
VuGO81M8v/xHCylhtxHSuZaNw0CGQ5HgVP35M6hdvIg05WAfqtAR5LkX+C2J9M0jUcD8CIOA6w+m
a8vAYqMm3m/3+H96qUMkNZftzdV2XpqX3+O3r1/SL//1n+cwzSvp8KVuvnxX2/zxk7/XNsL8hZRt
alNiHSyLhNI/O7hC+0UW4B7U+f7Mqat/1jaShceMlZOYSGHKeMNmbdUf2dz2L8iwZYOKAN4E6T+U
4P8gm1v5lpD61ztq0XI1TI0GLgnghIQr6ryvv3lGBl57raE9tPfpI+7srNU3UJaXmRkCWdU5wCZj
92haBW9hKeNzTMNhkdNQU6D5TVoJK+0Fnf2cRxMeySnGBtEXXya/Bi9fQnxgLkOUTLtTORoNrb02
4yjdSyhsloEneP/Yxc3eZ9wd3PHiQj4Ma2UZdw0qjv526grjOHrRax88Ifgn86Uo1rKOyqQ1IRvW
GFbB3/kCdH62M0jT6umJFnkbQPPT4mVn0wb2qPAVdMD36FTKLgo3qvDdkfbWknQKZ2Rl2tV+5S1l
uSJuC15z3g3TVS0pd83ULkM5SeAhoddqIZjjWyhnV7a3KINeWvetrC2aNqy2ZH6f8P9WqF0IMNWi
8KENp6+oU6wNjaL9oDEmJJIr2xVxNToxV2ahlwm+8u6xSOIXiSvpdmPlNgkGcWKiWy0a8IyOzQq2
0wtBNOUq2zQx0kjQobLwbvQRvKkn51eyyMI1l2s5dB3wyy7gAConhCTQaRPgGDwRxvSKjG1N3c1Y
J/cd6KnEzARyucljpJmFZe7jViKKr4/LKwTJ90zZyvWgoKmS9ceS09KqoXtu6uawirpPb16aH+0R
P3oAedmormWFmQRDju8fQBi1kKKsothLXgRnH3nCtuhQI4cT9LA86abdzCmUCDWCq50MdLfKB6nB
JaWG9v0UjP1WQBCOSXEFvonYqNZIUyVK0r81ORIrTX/O2l4l5KKSnZycPUR7LOaWfNO12dewII2n
iKx4VdOFgAmQwi0IQSoQ4fIo4QsxyE/qlPOoNKMriKVOGpprPs5eRZLvxqTZjpyredzlG1ky7jG7
CFLbIRsFUVE49pSCDaU5sFBJeG+h9j4FmSkcG0UjOQPRyhK555hTOVudS9gpk4Eot4mCbTZ46YZn
c9qSMYOHMkM1ZErPOg9qLei3lhEphXab4HUWbXwzkRloS022TThVS7KgCDX4zoanPraSCcfeA4rd
FEUwly8YWUpgHDr1VWJscYnDQ/JzojkjC0WdIp1UmUbATM8AwhJBmEAYNucfwaczkX0F7aKJeprB
hE6sjZEKWB7CzwMU3a1sGNnRH/xDXVcaUjXRzUZzbKCSEtPi1R8ApNxO8iBuJrvdKCwjW1K8i32s
G3AQdJTe6kD1NNHxOftJGC6hdczJKEjJ4r6b3Dz/OtWeQNes9UepQzaqGPXaVMrxpCZd5bYaSu16
+DJUgX2V1CUt/GQiqU8NF7Hiw6Kjx3sI5r+UOfFXYgIYxbSiaOv6YHajfNsaIcETM/JGBQ5lZ+ag
L/JArYh0osNJIG2P53sM6e7qz54aXilViwDMmO6+YV/jIhO7qZK2lo1k0tBSuOzSN22r0LZdEvVL
v61wyMveazxNACz75En07dKepBAJiiLdVMEgkVxzqFI/d2pQzxDv8MG3UUpVvybJXhpH8dDYkO+7
UqaqQSHIT+98g2cPR9YhstVhmXf8DESeNcb06KwWRuzIBnMzv0Qx1qbXfazpG+QwpPWQSnsjV5Ln
0JY5Gn5lrTpFFOsit8eVStQOUXlGsNIiYBzRUC570462Wm1560yxDhLxQ8d+KldTJEiVy7z7sVFD
RHHaLK1C5e4LpVtbE0uRTi/aCaR0cmOooNj6S3eKjeHga7a/8EOGIJJdZndpRwslIv8TMMmgUU/L
JP41mtgpZpo+hH24LvXSWmH0KxABBCgOGNbsSAJ7NlWlWWWMPZZj3ZcrYo7ZH+JSg2GSO01ldhsR
q0wgihS0X6sfcCSDDvB58a0xBKTgGWuabeFWV5oJeyuQsl7XdlWp6ajKRHNQeFOXsmFGNG8ib91W
pgA5nBM/h3vklmdKXSdSWSz62pc3vs8J3/L0u9aznjGxe5glAC4Rog0/YQD4oBnpNgKBBCOdv9jB
tM57YSBWB1s8d6NKU0v3eFfuMzPrDrqnTEs9qVZNGuS4VrJoL5eOBOs00+vqBtU+8bRZ5XK5PxMQ
DZi/kM1tFxdwFC0WmESCcp61tbnQW8YOMXMtN1RrDfsbsS5e7G8tjWW00wlyjye6FUUdQcFPm62l
xActi0bocsNX9NTgmIeeWk5bV+QVOFWBYC2bmv6oK+XKTucdDYYIfhsyBhJLVpxW+B2U/mKXxPaA
bYVbEzKeXnGFeY3t9qWwu6t4KqbV0HMVLHKVroV+a2aWtSi1Rx0P3hWjknSNmPW1Dg0T+0p2ULKu
5XygvowQk67VWyCR8cGTyrVJGqjZ1bVbIMteUaPGbhadi+ixLCFbeXaj30BXbCA50tqpJwg/iMrv
WG7GvRWaayM3kqVZp89FptZuKJc3jd2r+3my0bI5V1P9mGjaKTUB701KTeQenpoyCMb7BNlwUGvj
ldwFAfUK5xBIU2c7jGWSE4DfdUxDyTYGmlRX0RWY5GdkFUcG2AO69f5JFg9lTASKQgiAFADTEyJz
yRcg29e3M0zWEuikaCYqBmwRxADwZDCZUrqMXMNRrzdqEDT/l7nzWJJby9bzq3Rojha8ibjSADZt
WRbdBEEWWfDe4+n1gTzdXUxWM9W6E8UZHJbLDWy79lq/sSMhOo8o1wwsQFNToZeEa3uMRxM3inYM
xl7OsQvElNKQrcdMjiwbVyDRj9EbZscOD6n4qYf65ghahlZwUhTYinAWJBUX9kaBvdIrpqdblKgn
zCydbNDJheEnYKur9G3gwoudtaG4A565fp1FZFsq7K8n3EfxOMUpRe4+1lV/yqp5v3DxdsZK4IQY
CB+N1h6UKDsLk/EwJVBGB8wX7SVF3NRKMfrO0fNnYtf4BNQZ2SyhG4JJFSu7Z4xdoQKe3uSF6kUJ
QiQRDhVOZYzMzxJyZoXBDWP3iQAG2DLhLM8xueoof+BAXA9QTjKc0QglhaLYNN1lmS3uk5kP+qHX
lXexrAleaxQHctEkedX2o25OYK6ge5KTXNjG0yCMEY4pJ2Dwq5I41USiZ0baMmGj2xu18LRk2Ypa
tY54Yl/dgnPMz3UJSjctY9UTEskbyyxzlPCm7KadUsooYsaZLzfVqTOFZm+EQ23LibwerDFSUUmB
zABaYThyp0Z2XCLOy8Ie+dO80+GrAI3t8H91Z7FPjoOa17Y1FDOHRRQeSGPKxLIYUIXDPATiphGt
SUlqV9ISBnOjQjBD1Z6cWSWQT23GE3ke2F+DDIsNiL/ckkqWlDhCrGaGMAbQS56IcFvlZmI3gOYd
4g1hEL1o25akj1Xr4mL3UOFKRK3+zmrkzNP6TmbLUh9rDVGVZgxKok23iol7pNDX4/i2KZZzvchP
AEwQj8XpR/leWtl9PlAKlvRHcWnOWleIqE0bpN9wtlhUbD4RJt6VJmOuixM+uG3izfgDOrhbIcMa
LQc1geNU4ltRj/mIG5R+0jGDcrJCP67hcJ5H8BGaFdMD0p1YCt+EVT3rKXuWouuHVUGNPSlIGUyy
hIg3uSYMrqN9HRPprZH8CDZ8tTs9ZPlI8POyCK/RPPxWltoUFGhyr6FUniAe9DpywlF8LyRfFLWa
vDE2vkmTvOsRqEI1FeKCCP+l6z6iirQXi0yyB5MTNEXdJooGBFsbW5l0tMIQnHLJAEBiLDY6VTkf
InOcD/JiHbJZUNgHkCOvMzwEVZwdo0retw3+qePanchNRP5c1A8xbjNF5xXYCkNUR0ud71jcmuZ2
OakzfDMUBUtlBGxdgzoYUZMzwxjr41JY3S59MmT0e9ciAbYRRT63shtVokyGErxR+/lSl+D+c6gJ
epceMexz8ui0T8vmMPfWI5fOJ0nGx6P2hAYde8yRXDaS7UhdDhV6Vg7Kboi4S1gYiQTdaVQ7eopT
IpBKSOOTnARqbR2UbkZ+rlGQD/ObKKHTqw56zUgvVA3a7fjWUf+IvxVTXvoC2jx+UwjPhRadmG9J
I7GLdvq+bOX3oYy+OiC/sQ0TL6uLLwJGaqgoIyw3mPaCBZg3acbnDMH5Qm5UB2QN1e54n1fZC+z6
Dv0GHIxS5WgNLr4cJGrjklyTNKpskO6U8QPTsNiB1eFKXX6TqnmVcuUWD9SIRIGCwA03KKztf71E
raLW5q3WABhM08fU3BlAqpNNhVCrEblqh8/ZCJNmadjKuugxJiqMVBG5YfBF5RYEdD2a7WbmFrjT
2K2DuwjwIu7CM9ejqOY4+XHr+4+yRv8d4N8vNfR/J626Pc1zVS9tEsV997//66+n2zI5v3zhlX3S
w7b63i4PuNPk/T/yKdtv/t/+8K/c0Dv0/v/X/3iuBpDHfFqUVOXr7BDZuFfX499ySo/43vZ/e5+U
z9/5/5fy298wUfhb0H4vv3xLyu/dbx/1M8kk6NLfJYrUCmpF1NYpeJMI/KmPuv1IBWtOwmhTOAIu
RTL+rxK6RJ3cZMaIoAtN3dQ1JtVfWSZJ/jtlHP4OYVMNaIWl/WdJpl9nJ9LU8iaihMgS0BEykRel
wnZaoDnjdcwRCElTEj/0VeVGwPk6cz4muML07ft6UQ9QIvaVUAWTZQWv+vGNNMMPYMqrNNfPR9je
yOSNJOU3VG2PF4TVUTQxz+Mp895hTRK7z+qtcF7cJ81pA8uVA+lKcuOC32H+bFVFW3oTipK0SzA+
yp2hNuCy7HKF92QPrYZDEXBF8XER/Uoh5so28GsJ4K/mgGKaaCFrTAfG+pdcXm+hgWIuKSbyuFwi
Ide3g0OiwldRMRCUa7Do7eN+69NXzW11oFepwyHUa13raW6pb5pyk5lHroerxp+H7lor20u/amWd
sEeItlYMFUfchhp+39tyek3u4dei1e99d0FmyOQMvmrEUFWIaIo4h/USYqAaNqjlNZWht5sCiQtK
EEnjH3y2V2+kp129lFR+3TypfKmLEZToufXKB1H89ue++xW88tdL0QA7A3BgQDS/9h1afUZZbBOC
bMwOyNtu8uNdG6TXVtevhYbf27novJTb9iqKdF6Bv3cW19wFVdCesAqr2p+U6l0/hl6IEXC0ggjA
j6Yy7/UaxpquXFkCF3Xovx7FEA2ETzWNlOLFGgiLcTLqSEzd8Kz4ktudkRw4S05rl/d5cG3Bvb3A
yZ+DqpZx8/jx81dDic5RAWFSSt2suqv3FHQCgkIAZ1ieOrMHtMQ3vT8PqfTmenjV5DYWr5pEJwTV
moYmYbl6FoV0H0Cmrdxb52ZPWMRtyHWHK2vw3/Tqv97zoldF7rdJnNMomOwd1nJYuLj50QiIj6jF
X93I3py3r97xYmfpx9y0spHm0n20U3bwe/ZCIO+0/ZW+/JU39I/J8q/XulgfWS6Hi7DQjngw0Mzg
SEgcxCIc6Sm7vbZIrr3TxRqJG+RAzW2qiIdoJ+0Q8wgkr/CNK+/0djMG/i0igpgwAX6dHqMW9SOZ
l59LHjpusB5UX9xda0Z5c8lvKV9goIQOP2QBXk3DYq7kKjZoJx6Vz4L63eh1UueDZ9TiA2Tlg6Vk
x7kW9lNSBXX+aezTY1iFnw1gCD1W2KxT8qmL11sZXhMrNGbjsOjPWla4MtDtyWxQLTfuZLwEZ0wb
ugwO5BT5haDCoEe4TNSdeHlXI711ZUq8uTmbqkbso4nECRdTokBTewgLLXWp4XjjO7lx5kdpF/s1
oCaEgW0Mt+VT5pfn7OufW/6xGV8ep/QjsFboFFuo8uvIScJCei6kRxf5fgDYVYlInC8pxGREV9hH
8zj+WuekosbvZPBtHTvwMCdPF5KmzcX5qzDOvlYXfje0gV6dzJF7D0QsaaHGjnmToD4nUelUy8Cd
EBke5BgH85QU9UmGd6mNGZt2/YykPIABzK64y8v9cBzNwe7k94JivhumyU3zDRvY7ONWPJsg2WRd
20WY9DYbuUHBjw0Ho0Qf73FbPXcipbBIwB8tAZTyIbIKH7nePbk3XMQKbKOgHGnmyRiWnZSpDOdp
posj4EMm1QElG+nx2m5N4dGMknfx3OIqCecrxWEbgreFU+CfB+CCV/ZzN3g1AD9+/mpK92UijEwK
MAe14ljinRgdxjX3jbpzJv2TMQ8A2XKXYuq1hhVG9reRZ8xxgaLgy13u15EvunWUYlXdtvTFw9fc
Dydbvms9PFfs/jsy48WVWb7tNRcNskNsUC3AKWQCL7Zz2ajGHn4BhyQuhilrTDXJgHS7FPLLqFF/
Ta40KL/xioauiptPiqSDXd1+/qpv8enVS2OiRepjt4NOQtzGbQxjMIgRxsds15zDExTOxEayGzGF
0NbEXfWtdWADe/qVI/SNreuXZ7k4QXF1W7u0U1ho2BioYYYW9xXq79stqKq4eVOAlr8YUDEPSznJ
dSI8+f2yWR5QFb4yWeW3hhD61T+a2H7+qkPzSJJKaWtCDcJAdTKvOIc+ynoHdZeflSuHyltxDl32
r9Yuhq/G6VKLt9bEYHRFr/Ca79FT46IzYKOM/enqwfzGLvxLexdDZC55jq4I7ZlEcWwhaM4dSa4e
5vfWZ9nHcNUV9tmHor/Sq9vm/tu6ePWaF+tixssHT3KaXXvMTGP2ujbxsXS2R70MivyncvO/xUdd
lr636yFnJ57lBrHj5ld5MYZS31ZAmFK3887a8+hL++bYeWEw3VT3RYDZkmwXT7WXBChPu9W3+lCe
5Yc/z6MfHL3fXnnbCQyDeBkHtl+fIdatrlfwzXOpulJ6AED5aTFDxypAe6PInabZLReWgwaqWwzE
Fduo/iWXUMjSSOzGj4VpeM00oOklPvQxyKeYMoeGsV4zOEPZIH+BvU8k2UKoYIaY46mIOHpR2nFT
EjOPDz3qOCk2XSJyIjVOEz3A1z+/4TZmv7+gue13hOjW5c0/E9Y2B4dGJ6v3I3bqw3ScEHT8cyNv
BcgAaf7VysVyHEHlwgo0KZffo0dyRO7YJqXm1zfbFtbt/tya/OY8fdXaxaAlY1vjqMQ76fDkpvca
sIWJ/C3m2nD8IJRhm4AqCX0ctGnh55V1qGVoRJliz1hPmTISVv0XI5p2aWoFEcWFVP+8piSbJ3uq
U2eOQ1dWP4r5NaVb6Y2A+5duuljXYx8teZXw4C0JkQInTQJU69ztp9K+fov44UH3p6G/WM6yHFar
QA3RRY1KQDv/ofw2P2a78VR4qa/vcZ7zUIcWyei7JhxIskDXgv63bmuGbmJAJEFXUUHL/7q8ZK0I
pSrkhcPPk5d0dukmnuB07nBaD5DTnMJlEJw/T483Zry5xZAq0ZcCq+ZidkQU0fFc69A2Qc9QB4Ie
ZaQ0kuVKM2/MeQXuL/lBAGkkueSLU47Cll6pc5xzS+v3FNEiz3J0WzlIXlPa0dVL6O+vBSqOU4EX
gxD9W9pEZZuSpIj4eMgf8cGDNYF/xzVVkt8jo18buZigcjnnFtYvhGLx8NAjTzdTdy+yz1i9O1mr
Abe5dua8+VoWRAoL4Dw71EUv9th5DpFEi3GXuoKiYl6PA4k6XtuhLrh7W3hLhInIJxliRTJhjv86
FcVIkecF9BAcESPQR/NQjv1jjQajUSj7ZStpjg1GJcj9AfvDGxPsh2B3fX5uhne5ktkLly38ne1B
0M5Kv96vdW0r6Avi1LE34AfNmD6tClc0EPlzs2uQ023Wfle1H9bmRU/frdW7RbiBloSrvOBWQm1H
hgFdBBfdkIJ3+E0t3g9qRD009yiBnjtKMSoe9HL1qAIDaiv4PCYB8RxTKyqdQcdaSTIDXHqdUfk+
iSMqH4C74RRkOUDy/IXSFyBc7aha2bGfrCMSQU4iAYYyvTDqbamd7TLXnLhA28Aa0TSDqCgjs2R9
xigL9Aiu7eZDQ4F00b6sVNwBUBghRdKufrGq9R20+EOImd4ifW1V6ZBGqC/m5RmXkW+b2+FSQ0bC
RXgYYSNgzhda665nduMaX38FaGTnVM2E8E4xqiCOE1AamRt2EjKRhbuu+nsTInE1Y2++Ct6f94c3
ojlmgkY+Ho7clg2/mAmRPM3hKBAA1x8n7htYDUItcwEXOC3nlXi8tgu+tag2ph63WnwTjMvgnyRk
30J2+nmx0uAH5dLXJdF8BE28WmUezNf8ZN/I97PzwU/SgZ3LqiRfXKb7FQHfSWWzSCorKFTtlkKq
B6Q1RWUvCdE7paYV9jEQoMZVau3QtbdDWQcLaAK9fO6r0s1r7Uq/b23+ehxtz0S2SfwBzL4Uma+a
sEBBmW6fhlONbmq6fsj6m65PbDMSuUq/zM3Tn0f6jZzC6ya1y7pgKM8lXIyNBgL607AgXTfaHrT4
Tubw7dbntboFg46qHQqa1AEtXOnTdjf291W6HFtNdUAAIc1XHCRlRKcRUE70wcw4NpvFgYPpWhna
5yiQ1agaCtgdSRZQudAVBwNg64OMDWY3qZTOoyNeDEG/7lUDbTPrtod0DXKNFFALZfGLusSPnakF
idF5nYEamiG62YqGZVgcgW8A8UsPxmD6q0GoUvcfVBVLLtyjwqK9j8X8nZBFMGIeN4cYJcGgvFyC
OuNiWXPgaiYW20UQi6AFkhDrH6gICq6nmg883iFvHlRa7indcmXD3U6Kfz/apKJ/3W6NYm36VqXr
JySqY7o7Kq/cH95ugcBW/5Hg/y22KKNEbkrmU9zgczmeYirdf54/0lsrd/M7+UcTF4nYYRV1aTF4
id7FzTBA/sFb3Tb1s4Pgsd+6PZIdRzS0PsPeuhJe/H4FZOoqoChUWdvqJBcreE7kuYO2SUHGEB3Y
XX3CitW+q9KXP7/jlXaMi9J5mSmFOelcgOrlRltwLdqogUPjUzy5ErZjYfPGnNhKgQCdLcqql+/U
FylbUQoXt2EbmiM0JGUBGtrKDqjYbdd/hN15UgG0Qwt12+57lTZ2DNIwRW5iCj9G2kfkGm1ZRVAY
VbtO/VgIiIuui1NAFRPJ7K0q2eUK0ZCsCIY2xLXxKOnPWVq7xVzYcU6+o9RAvgx2kXNf2BBz1iFK
7gcNW6W+86Jm9coaQc7tKqdVp8pq3EGoXA205DB8XZEpVnXNmUXQUhFy/XPtlso3Vci8TOtuhnTy
pZXjyyzcBpGEZg4B4YFLkx8T44NiPA/Cx9l4yOvHUVr2s6U604zGqykhMdHiBY9zXolTbd3cROQR
RSVylPkxzj8JKMku1MgGCoxzDwRMgRwoosisd96qas7GBE7ycWcMIH0xLUarNOocDAds1XoZIwi2
9fpcK8KRhwq0ElWQVPJDLbP51d269O8rGXQqHEuxSX0VpJhoeVM93cwQ+ECU7TCqcyzrlNSJG+Hj
EIEBovjqxZV4I2LGXqPZp6cYM6NEYszxXS0r+86Uzq1ZbXrfqJ8JpZfFyZNhqHd5H8LwPCbzRyze
3Eh7AJ/iRTqgLANTx0XfD6lgIw/jtuiligiuRKAtVSk6tIXpADh3oz49RGjGyqmvqF0w00vlTJwx
h8MBJFHefcgWdMbXZXW1Yv3458Xy1pbzagJfLhahmACbSVjrdNrHpfxiWteWyFsbzusGLnbNAeUZ
RM5pAIgbsiv64mB7nN6hWeNQ5kodVfD11jUf6Ton9QTXvLLrvBWNv27/4h6/QpjCkJv2rfK2MxFN
a3DrvJIdfDM4ed3IxQXNFKfEwhEzw9iCaojYueWsuTHARBE9Qj3J7LbfS/2DSliGmHlQtE/QdByV
s9oqfVChUAGu9fv2XpenFTIHQEEAD6k/d65X6URIetPcdDxSrn0Xuls9xuI5RYEUJdzsRGHATWsM
KA8VG2SfXOkP9VrjF50+NDrecVaeufEMDG5Fa8lsbnJASFGz3NclYj9UjHA8sYci3idt64rYRItC
7A364k9StW+T8W60sC6N1psyiT2e21YAxJaIrLZNjwpUvC/L1ima1I3m5NBOupsYEtuP5Rej5feq
AU97suf5a71TsfEUC+Ia4KW52gfSiB1tcpbV5Mpce2sxUWeizmlh2apcngaT1GxCYXD5o8or2OGx
p/7vtXC5XKs0izjAN79e4M81ukF1/vXPG8Jb6wUVMEhHuilBdb04pXNJnkqYXGSiKoCUAkYZOlIw
VnXlRd6oH2Dx/K92tItTWtFAsncm7ZjntbLxSf6CvAN4VAxlQObuau5ZbrPvbyiIiWhxn+pz/zSc
epJv/zlQhCfhZXkay9T1S3YzvqiZCdaJkFoq3DH5UsIQT3oytPqV8O7td37V0mXwlerLHNdcm5YD
DrJVwNmYICwPlCM7tF9BcnIDVhxzV77vnvUT1sE2R8HnkKPgqpPT7wlHBWIjdGZL5uV+qyrLetfV
c1dlVKjCxTGD6KidOjAA7Y7i7zm8Xd8jtr0rA+vbn6fXWwEo4BXujuAaN2W9i62y0/JGymIa1p8s
gpeXjpSh8EBEiGP86IwvsPBd0V52Ax6LhX0N9wBv+vd9UREVqJsyD6CIG7LudZlFhZOu6tPAeTDI
nlZnu40ujJupbt2ZehsIzTvAWHYW3fbmV2lqcXWe7R/IewMPohqEKqFRqGKvkG7S5eUhyZC/4E6F
ZCbM57MlDZiwWt2BWBH81HtJmr1IGO11aPGBgU6BvMUwdkccbI/pWnottTqB3EUxhHuR6GewjmiW
UC4P/cmMgMf2FKg/KRp44Gm2p0mxUb1Sl9BJsuaDLFd3GP1ifa0fSGLgu3TEe8Ip69pRlxXqhwIe
HFulTtvHKYItz+pAnBf2tS/1lW2gZ09ZC++Sxm379Ibko10Zze0cHowiPKhi5816em5y4WmuohtF
K1xLgNykhi8iyaY0kxFXT4M0au/DFkZc2+g7CV6Yabb7GBx9piydsybGF60p70qx+dZTOKGW0L/D
gO37OlkvnWDtw1RZHMQcjmE3O6oMZiMy6lsUZ1/iJf8OhwgnCsM1k+Qo0YWyeadWaKhU2ExztQ3T
F7wSnGhRKehIzsK3R1hNo6HbFpjldD2W87c1+qqhfifA0FpMImuWHCIg+Eqbbi0cew3CRl95UZrR
071HnA9+uPFNZLEVBQ0+SLCZbXbt3sTFYyjgjJtc/eoVD15Oc6O+ieX0GJnvIyhVCs4JU/h+lWsn
VxM31p4WBHPD+DkZS3uKkFWRlDtIUHalQW5C4ETN7qwaFIT0XR+m/QQqucdXQ1dTO0bohuoVt/cY
RXv9TlApG+sndVI95Jspq4aGk8XaQ42L7VpZ91VhfisIIduM67h0AshqJ8nkapiAV+i4TfP3Vv8o
i50tARTv+xcV6cR4yj8nGYOiK1DlY5R46t1k3YkqhBa5YwKZ5kOUikECmQFbj+IkS2ugI+8P0Uut
UHJMGjQdhK9ynx9GLfTTrdN6TIP1Yr0phvHUSTpEGTTjZtUr1hTSEme2Kn5scZsd9Je1IMPWHyZC
8H54WCTMZhZIro8ic7lfJhekvY+ytdtxyhukfWpZ3+dcLqLVcMf4ndI84LS0U0xkV8ZPC+nJNI08
Mz5lZh3UDUAjUpJZ+9EgGTfiwjunltMg8KKU0DOw2pq+rKViZ/NxLhsnx/KskxrqZH0AtxsFgckT
sSBJktHOa9OXZUBL7Yh0kIDTwDecQpio71XjbBTHFO+LdKKRetiHIaI0S+rNFlbWyb28vFeH9wt5
51bB6AwwdimL+Mkj3VtaTmzcVCE6fp21y6vTIItHbHu8EJ6sAX+3kp7WZDdPgGkM+jF9ltbZSaBd
KclLzkWiCYMh5jo3Cm6Iq0xqmMDHJLvVH5S4uhfyCmfbl5XcSDmie0haru4Mt9ath75v3AhwiblA
D+y/9DKeOsZBar5DryRVg6XDwGan3A/Gl5CKxvpM1OQd+3CHWl/buOok2xGU8gK7ci18NtZgMt61
7Q3auiRMkQYx3ouwBSwKMCryTKEVItFNYYYbLbw3kWJhO3LnK54nJT6jLwhfEPWE4kGuGq5h2Hpo
H8TyWE+Yl0sPYvUJk6BUHY5KjdRmYu7l/iNlA6fvcENa3mfL4xo/C8NJHx8XvfayaXbTVfdmdqNY
8EdmoAyVwPhkVCmj/1GDJZnCJVyRWyq0HUxuW9RuJZ3vqMSpG9kLV6koSr0uX5yyw40IQxxo6rqI
OTgEKvxGM7WEPPa9LMAumXexYjor3K0Q5IO8PodC9b4VoegA1TEq2ZPh7MAmcWcDWzoBuDRzbqhe
cNLwQ5kpoOUHSiNPcfI4pcR1hI1Auz9inR7ENZzSrEUZ81vbv8R9eEIvEOv27Eos9kZNS1HIY4q6
SehK9eciLumpWrdDESGr4Ua6nexyHzXkD1oTDJ96T/fboDPhBzrXsshvJGo4gCk3UcNAHeHSxCRL
ZTHVkokJk3eOOOLIEKsEtu9iKbtyG3ojqH3dknkRbDZrM3fl1pKeHaB7osEFi/ZKavaNUihZO510
OCJaGI5eGqJFiyBr8bTAeQH24ig76+Z5dap3wx3L89qIvZF3In5T0Ae3EMWTLxHHkY44gFkm24gZ
9rjHiMWzPDjAXnu+NkpvBUyvm7oImNJ4xtm9pinSTyjwoPKTPNSCij4KZ4hwJUR+q5JB5hoBDTSQ
wX9fliATXe8TDWN6EBQgtTS/C/rd8IyKGgEGAWno5f8vXfl68m9z59VFubWyZAUontPi6KpO4WWH
KFh8yatuh5/T8D9iydzW38tHNofv/flL/YPC8k9Ky08Syz+//P+D4UJaE1ALUfq/F4l8/F5mX7Lh
H87d/9NNvgA67L8kf7sfym9fqtcsl39+3D/kVNS/b4w2Bvyfstc/iS6SrPydvUFRdNLFCKZs17K/
eC6y9ndUHLlDAAiH6CJtd4i/eC78CHNUyxRlhbucKen/kVQkq+mX28JPXxJQNJc3eW2dVCMZU+Wc
7pNjc+hu8HvZoaSIn5ttnuXD9qV6Y97AZsOxxe8cY7ccpMcW7tlteJ/cjH7oleflw8KMnX3QCbdT
kBxkh1jmkJ6yL/m+rGzFsnG0qveowR9TL3JnH/0DPwQLJbu6px/GfeaNO9UZ+PcMzq52s4fwIHtN
MB9jZ3EoyYIuUh0y90fkr/fCbnFWF+uUXbsHiOuLgXpogizgvukJPlHZoX6MDoorudlNFyD7Mpwl
t96jDsBCK26iG8IEyVfcfqe6wnmzIqKQdcrOxq65kQ/ICQTNzXKOXX2vuushv0n23NP9Ah5C7sN6
3Q0H81Ddh3fCTf6YHayb6lzsmkO/o+zjSLwnmnuecNYCw8FkFvc4wy7O8S01KNCROvrRT+EdOhD2
/LU44NvsZWA6VE/xO/v73uvc0H9H9deRAjI9UG/CF521mvr1Tv/xGKoHBPspdJsAGeOdalf7zveQ
ajzNhySoAuQ1AWmwlwSQr/3JR67AU4L2CPc1aHf6p/aIbY+PwoarHLKT4U2+EWR7KZjuyt3IX00P
xX3sr4F1Dzi320MOv0fAwyGXdyBpkQXocztlsFBzTRwEOQ7xIT3A4n+RDtld9k1+tj5TOOc5qALY
wzsn2kottuGMHpXK0+Trt2hU+iFgySyod6JP9no3nIz78HY5LW7jir7oKg6caFe/TR/EU/FtfQ92
mfR5BPtZthsI2Tei23rajXKz4W+yx/qp9Jr9/CL6vaPtDbfgQ5K7+Ihwwi4NtH3q9R7qVn56Vs+a
mwchRmKDW3NDezTu0DumNctBXcfJKC/ccdF18RwJElf8oO7qg3ycPuBoAIxN5mFRcHhO+Pfiijv1
oTgq+wH1ERiIjnmjPsC9DQA1ovmcew3rROR734YjZNG75Cvrh99M7/E8DIDT6Ac1EPzkNntMz+lJ
PuQn/VwdzYf0bLAC2lO6jw/lQT12x1c71t3PxOhraTPlorL6r6W+JbBf7f9TNciVXjXSeYF+gYXZ
7PduzYnd7QbbsAFTH1r35QWpad9gVeb7er+6qod7odO7wjs8iWzYtl/iu8nJHdEW3N6HGeaITma/
pzLtDzaABwdjO5PACoWFPSvMz+ALGNzsnxPP8JhFJF4aR3IV3/DRr2C8FWZ5f1Qj2GUZBIbZ6e3E
wVExmHfVvXbExNDT3SiIgiRIvnOLyo2D1jnd9/Vr8TTu+iO+UU8mYmW7JFhu6x3oCSernPH4IDiG
I7xXyfNYXr8LP8XApvIjHBcndKsn81N0lvfSTZScTObSWb9lQu6jvfxufUDEwev88WCcC2MX7cdD
dMqP6w0YVV+91QIFYTZ+e0tZpbZ0ngPNgd3lcWFxQn90UKLh+y+DnTtfPuX2c8muMLEWFhuBOE88
9K5if3tJ+fvJZU3yu6FjOqmz2IXLJ3ndXjtMp3Q3Bikbq3nT7Hp/djV/xE3SlsCeDfxy4pcqqSOL
+Sgcow/MOLd2vui2uE+AQuCLzsN9Yw8/qQGDchaO5Wn1R3fw8Jz0hqN1h1A7X2U3q9/D8zEfVMPO
IRLWTD050FwsmV0S6h5wFge5+L1wuxy2dvPz8jVCbYWKMDApksseAtUeS2Df7Cpvy++J3uxmdu3I
bnuD/oKLTJ0HYs5RHemYeUhc24mf+YD17NZfgoGjpvOg65P/euGa4KCs6jX27JZ7zcVtPbatfcpv
NTvxoQFtZrwzPkUuQA87+djy6Zqr7AVOoC3wTHk1XBnd8AEdVVuxgWvvEDJy40P9BKTrWjSlir8m
wf+1ji4wKJORZJR/TfGMWMt55SjDETAQ7N5tdtz4KOzwwqtPqcfhDehKSmunmJFA0pPOmfiu4D7i
4OcPnsY/E3rjfWNr/uIV9rfSAR9kc4t1QvDKWEO6dZAfyBIeB5Zh74/+tmQRMnJn97MZ6MHoczTb
QFF9NGU4FTuv9RE436bNdkjyAzfyeEIO15G/1gPUePbmAeR10Pqk0Niucpaw+Hk4IL7FB3Y7nTkm
OsXN7Df8K2bTbDzQDd7gtWgGBYOn2KazfYsZ9GWbz90O+xq+xmxwnz2ofFCD067FlJBpJt3DyeZl
tw9vPGmfMll66Fjbi6QECkgBsBnErunm7sqsTPf81RnnI8ewG6gsOO8xfXRehql1Q6dxiCs+uxdv
ztrwqy/pOz6ffkXbwNlA92LQ+yv9KbmFl/Cf7hBVHPg8ups5JdzlTwj2ew2PtLwwLA5FImf5ioF7
9BhGdvzUHZHy4nqzujB9HYTTHH1fMM64uLJ3zn7JcFpMU8sniy8RTIMJCWDKEqsw0YGZj+7Cwlkc
gZHZfrb1Gfd9BjPyI84OdKE5GDUm8mRj/cBqZNHtSbD621SuPGwbWOwVjZS8Q4Ej/Emyczd0w/32
Oluo1PvDcdmxEzB6qNsFdBC/wbWZqYd+L51X7teP5pksDd1BitM3GXviCVD39Sned4dmm6iuDq1h
G2nDXbY0OBPW9CKuwrnXOo/40vMOCxOudF4yHsricWN2hYw1u/UF5gU8NDjUH53c8/BgHZg9MgeH
4lMUXBlnHmcnH/tA3+k7kk67xA09aycc2YOOwt2063YL83hrSyXK29YI8G0v/jExJY6KiQdFbCFo
dUfY52yXGyUZ0ZsfU6I8sTft8m0ms7uITLGYzSP02qCni4k7HHKUDresj+vHeI9XIdpCAdvVriNV
xVGXBgbzWw0AM+XMPJFTufmKb9K+9VGu5TtxMO0EVvE2U5MbM5APo49Lir8Lnelo7btdHGzLoedX
QGdxe1s5DvDqdmNCXbZoR9jF+/5ZZRu2TttelQcDXYoTzI9XBd3rlvQoCBWaoATCFqjDpqFHA5bU
vfk03as37GmMdeFK58Ld+rvmYcB17gh/gauSg/4/3J1XeuRY8t23MhvIFrx50QNsek/7go9kkQkg
4YFMILEjrUMb0+9yejRVbMNv9H+RND1tqlhkwtwbN+LEiXO8njcCNsPgTR1A3XaKkF6/A3bPn7lx
/yURwQrB+vx+LfPdIvCrfE81u7ATImKRylVdOSjYF6TRUmhB7TfYvtLuFqJCSty9edXLJGQCnu1O
bPDLe1YAWT9q0wQe6JG8G4lNKD4ZB5tA4U1lM/JXl7RtCjrmgZZxn9h7EghA8Tx6IPzcjIfcBTxY
RgyxhWGjS58rfAhkIpY4ecRuvbmyCEMIl4fsVIYdcQfh1rGIXraY6XKOxDxTUHEH+oij+HKA42rP
t32eelwKRCNyC5gYDo2PffyjXItHXc91LjTjMRA9+TozwKTkVpgeI1LsapOHNYlK7KnEpzocF6Ox
Kjb57vY+TEWi0JHZJKQrzZTIwVaPQpk/Zq9t9EoWVCV+xj4+r07zDKOeAJ8zr5wXAfTx+Wlehtlt
OeH7Ngh6r9pV+x6TLd8CO8TTHdrAAM/mLgsoqaZcC+MkpYtdZ8ACY+CzD5nwc5IVVZGT0UQ8kXVX
QTIdyaBIbslzUkqKxIEdTlYk0q4J9Qnzr+KvoHOkHxP3RM0A/A4jynIqnxcU3FaX9bA03BRorPNH
3w6RcvSGaWU5LT/+UwrAj2YqgxbraqqGo1+Tsp9daVYt9HV0hLrS8R/SwbyrjTs0VowliZgfI4nr
oPlHKYFYlOpSBThMqK8sz/aN45VgMusW0ay84/myUDRP2QD3h8VC2fYTx0Iq/U6bKWRw6rP2wzpq
2yTk8fBn08OJyzGeknesgBfGNg+xfwzyswMZ4eQjeHLaTXxkkKZ5yBFJminyUBlVGv8UYirDfeZk
iid+G4FF/htc2L14kfPWTc9kUnrIbzi12zpbctOX4oUJ6Q6vgGWyPNFZci+BGvaMWJLmTdvsRaun
BQIGM/sZWlLMtz0qh0jydNYJ/1Ee+cPkfOL1Yt0daKRhDfkirVCeYcmssMzbEO/N5gei+veiDQu0
E1d49HmTdhlNWwaXTkf15CiwCWZjGAelW3jpkyw0IQZeYvTWe30w+C9YEhAUwFQdi53INZqu6dMA
cQxWV+tVrN2OX908kYaiNO5on1kjGuB8BHLduXV2qLkoLyXPDpUAT3F+90bbqvvAKsjvarpQjMFx
OcpbPkNZ0I/Xox4MH7eg8SM+TmS3UeIMlF81n5Dx84HTucbPq3AY37Cmk52CokQdiMvoyJNTRFt+
ZPtsfTuFWlByuIm0jiSIsBaxpiumj/OV6bPaCeunIPVzDyFtPksKxMxhRWzgzOHFsXbdl85VOWi5
eFdsGui6/C1eAJM+gUi2xeIe56N795GGIp8Vj0uUIJ1DCc2H3DiiK1d6QKqKH3md473sNBzZ4qIu
Lv8mACk86JSARHZOIQDjjX/3PDJUxjhdbA+dKTJpkdVNFild/YxiFJF9xcM8m2PUEvfBQ6cMDQuf
8dXg4sFm5k4igrxIB22SaEZMfCuojyXB355l4RA2XP7oY1XJn+T4dYeNzg1oU7SDZuejGKiPOJR6
v70fA/gGBGWLszf1r6E1rag2OEhDgb90YSzCsC+eMiUAQZm0YMkYJcg9GeMkqPig1O85W0hcHL6B
CyaRCuKZNE/W6Uzk2MiLJYHiUIFo3sDNKOQI1TulNieMKBcnZBV/X8ZCOvoLxOoLho/pdZLfykpe
kaSSaeajWwAsca77P8hTfGQYb5whBSAqJ7nJB+vkE1ewIJAjYtqZCEg3g6MOgTUSldE7TbOtyLeG
mSzOhZBRek4FGSyJzNQZN9FdtIpWzdLeNDPFv87wMAThsMlYWxeMiaS6n+tgRu19drz5SMLMaFdx
GBpEbPxJBFAzzeftKguui2Za8LfhEYT8ZNUtjJmIiJfAOuAAxLEVB9eH4WFwtiaHUB62d6MDm2uV
Htp3cQzIR3G+5YA3SJFNZafkCGh35mJwQI41Ij1K3YQqzLX4SxJxntMOpV+igz4V5iN8GSoGITjj
D0O/RVqVPFOcK5bXLCZEQ9mz5saHTOILfuRVNOyJmwUPD2AJkE4cKSOFZU+Kyue7ICeIwiANRp3R
iqQ1EIfSwH7rPcIEf0ak7dFuCER2Q6dQZM2Ocj96IjcQ8J2CDgQ8fl6N6XKWhpPQCEpv/LydmORT
cWvCFG+k5RjROJ3L2Tgv1F1rsN2dEigL0Jw925NJE8kH9EjCCwARZi8Hbp0wgKGbf72f7BAeIx4g
4zFPKPV1Tu3rlIMZDJzf89kc1FlJkJIrWeFA/tMEIo/EdpcMUeTYVAvcg0plr3cbe1utpId0l8MK
l0j10lXP9hZBBEfTk+vmJGGVi7pfwhJsIMKwE/jvhlJrcVucgruUTBHhZwfzDWJEthvQBZg3IoBM
RWlLcc2examKEpAA4/cbkSJeyH9Eiqf6Ndo4MKPmmY8BMMNYAokwgsuMo5VYguQrl05EIC0DySGp
q9SlKErQwSWkishFHFtGb9n6tO29gZgkIIecMIP5Bvns3+/Wfwol/Zul9+9i+UvTIT9X+jmLLXMV
vcsbbW6XDjCEyPfu0NM90IxUVujZeSKRtQiNIrWUg2KLWxgoc8d4bnLQt+UCVG1Hd3bJ73/gQRKo
tO5y35rj3R3Emwj8WGQP0Rbv2MN1US3kUJ2PHyX45omcZ/Qh4vOak5lBYtgtKaB9jH6ddIbIa0gR
FzTT2yYj1zC2zcK8Q7iZtJTZvsCkSVKyRJJlvoQja6+eOBwJ/Z60RuWQdeUjUDlTtspTN8+XnEIk
tApnGTqrgJw10AT61TN7Z528/u16c+oZ9OxFvbA32Yz4ThQHPgd5UzfKul2YM0pv/7MuDn/np/5H
LZn/inDZ/4WaZLrQOfibbs2nJpnz0nTx//wf2Xt++7k98/m9/xIhU34zGXRk2B23LkWIjv1bhEz5
DSbBT2pinEL/EiEzf4MAiRD+v2y8WNq/N2dk8zcLOTPZlmxk7Wg2/0ciZKIB9AvDlVlAfpoJSVFm
+o1f/ArcXswxiZGwUNjLSJC+6JsojF2sHZaE5UWUOiR+gkw2edbeZLcM+ml+GMLJt9I2f2hZfl4H
/qy6QvdXPJNfr0PS2ksyuXSogB8oy9z6eVikr6IekYlBFSVD+NPr+hOoWvnKrv36gV86sijeKVkf
84FdUFFFnnfQhZRtDLB56B6UI5Ly9ktHDsSeexgRBQfq6hydgPoNVRT/lz97BT/d+pcwVjDmgeUT
V9JSVSaL4rOSQNF9fZ63tYNosjjoBwLZZcfALAVfvUK7ZHNaqAtO2AQEGiITUeo0n4BxjPx2vrJB
vXSO1hMI93lFDHq1Xyau/loBXwDdeOa0WQ4zRHw5qsh3Z0QVZ3gn6yPBAgTw1oYzNBjIOm2gz5t1
uekXpT++5F6xivYdlBhH33K0TFs6IbGvqw4koQGJDLBdY10e+oeKdM+eY/cRSo9IE7xd7+QnpJmR
gPdx6hbpKZnb1MJDzfn7F/sHBsHXF/slh5Oq/IaoNY8TyHh/8y+A+KiMuvmPLvxO7oddIhob/z57
kM1jy8ANZ6pRYmIQheBf1y024no2ydg/mB1tKsaBVE99FGCRFt78YkvHHwZLa7sM0g0+4peXz16l
Wz6PNNHeaXaEQJf3pE/DjwIPpEN7VyaM1DKJh0lrqPktjUNjbq3iZ4thCc7r1ueeQBPYEp54g8MP
tOUqZk4fhwa9zpl1w80XXt2Rmb2IZlF4epBEHsNrYu5vEq9lhmYoPXiF1/fCrR+M1xNcDvmRPBo1
/pur3uant/hZe7U411QXcRkbS1B8hjx1Q7O1frEVHC1diVrcY9TzQ4eXSdLgmcht2W+oyyLmelvf
bn5582BPRdXceDBDHhBTaPQnKXPgCA5AaT0YqsIWhxyY/RjpwJIbvTd0dIN6Xs+TvVj2p91ZXo3Z
1Tnbhzb3xbx+187zD73xkWcuwPqZwqEuMFwdG2RaE7RmKKRvHvT4c3A6u1NYnuNmBFvQRK6XHAR8
rz9GujPYDv+00ZhTAvXd/Igc+x606OTqLBZyreeWBArpUwOjVKYSn21UPiYbZZUzaPuc3bXzMt9R
tewNrGArp3hXbTc/2E8CQAPsujkW4Nxiwql79dqX7OLqj+eXXOehkcHvM6wzztN+x9zrrNvKb9Ie
3NKFxR306ywoiUcuAMWhvgdXB/K1F9rH7SaSK1fRSfzhxeyNd4HZYsO3vq0vL+jjRMFsdCbrCVKx
rMMidboj66odXFRx1Ri9dNYFctn8DKiCEvmmDjnTiw9FUBFiYzFYAo2s+zF5rQenO0T3WSw4OBqZ
BY3P2jXNaXwKZeWjOD8bvSdBsM28hN4+qAACQAZ0Qxp8I57G26qGw+ukyxxQXMDwWEOwTPRpAbMz
PyDkTC3o2gf4s7QtSKHp+2k87KN128iZ21FB7YrHHogb8Pi2YWrLoPD4YdP1y191JpsQ2GZa7Mn8
QMDuuX/V5/nWqEjvlHUyIbC0OdBwtlWf6gMj0tAG9S3K46juKrAJBV2gn/hR7GpwWI+n6eShBy2N
l6erB52thVTH4srXDSa6uI7xkBM3fuOPjHQYU/GITrUL/VW0FiYC+2YrZhjaAYpF/u0jnkd+SgnD
Nh6l9fBj8ma9VLdFO4oHyUCmBejrMgd6BuMCIQIsofvmDQ/MSV9/4HMwQKQG86Q2gSGKThVqUWiF
0OQots8GTGo0bXQ4spRKid8s4NExqXxlAIvCEdqd+krDUqEYWVARPlzWhVeuTCidLUXMCHRwcuV3
htKPSEXdYP6VDnsfImKDzbLuR+pHOvFHy+3yUAFejt0SJirPaTZZU9oCTr2AJtDPWBTPp0eTmoJp
2WOzRxMlYarUVcW4yAyTNZho2eiN2e5y9mETy1dmlPak5wyOnUH9EkSx+L9n06cENamwe3T0HjyM
GuuhfrdPNLNFG/ahezD3mpOuXwa4MgEWy8humRTiAAhH3b1ZTjnxGE1HTb2RZ6MAXy7bDANOqqQc
02Pa/PE6ve+3xrFLkVX3pHQ9cFHlXgKe7pjadZW71GYDZopXvigC7bosTvhatM6QB8k+sr3LyWHm
Cv+YRU2XQ2hNIxaCQPxMpXUEnHxyDMpPnqtN36AUswcgc9FpP2GrhdyGdsREjP33ARGzuGf0Xszl
w9DMvQwWMSbq2lIHt90nwBofpjJrAbBpijwN2ubc+z1mqrqnvXNwaB9XK+R1E4LV4ARHIndHxaus
Wap4Z5jaSABEIrqypxSolOAH+CjEDgoKLX0bILhtTfpgWgEHzROyFDe+h67EG/oB2nu+p5FGhKTH
E7nIgnvSo+zqNfRQqOCu1DkWwlQN0IvxcH0FhVUwCzjeYPHEjiEcBYJh4jOIBEm5+4AWKm1PhguF
P0Fg4+RrT+V7v2dRaq6OtQN2QiD21w+sDZvWTc9uKjsFat4vDCQuIFkrIzEGhL0G0CWFCYT6YPZ0
AXoVKoQQZhYJ6EWC1RLvi7oMTAteG/UPI81cZkIuI5RrkxVQRO8Jwx/YqFNsu71iLc0wMGnoDsfe
adXApnUr7MxcFRd1NEDr4GxuYAZbracmaHy7TYFLO5oXPoBrRkYkTfNreOPg4BedNIstHHVcBA0g
n7OhKsuzRkZtpmiylcoyGdcnkmo5lEG5Rtb7ZhAuBg8oyYzGvGE8BirIRuLYqgm69iHd9h+TA22h
4wQXVDClFq+O2mFAH6OEHuoPsQ6cc2occy4A44NLSNVo4eHzqBf+Zau8aTQ3dhdu0xanOGJDrnyv
upK0bnmG9TG23KFcy2wL2jg0N0h1GRbQVzU55dnV7y9A/UL23W1yDz8LZdwOlMGQnEtn8k50h+vE
oOsEhAUYqH/P363ZuOZ5ym42LebFS3qvP8uNO5kA3Q5z7TrDwxhWkssqLHjLKW4evmwH6EwoNta1
9/midxmoha/SvT0yQqEGdoDd7Hhx1UBzbysz8q6LN5YpSFi7wqiym9GEnjbHalOvaVy+l3OoUCQZ
r/o+mmmzGhLym8y5soumFkYOXnp/4bSnc4VYFANQ5AiYLZSuAg//NhyLPmiHKRG/IhjB7Qe6a5zu
EfBxhw/BY3p1zDdGBKiGQLq6z83i5avbCmbIvA2tXb2/PCMlrnJrb9XWmueAdoZn9MBVYPSLZJ7K
bJL4vrq3ASu1/Sla1WCHrVvYR5wE3+IaqFYcKlU9hQefPdVzZvfttfSiQmXSnOoHzgY5rVxGZ17P
msNjRPsi9ew1CyPxU2POHEs+u81y9E3n7ES1YSjTSZhASO6i5QXu17FYiNTeiD1s6fUxZH/GxqPN
T2ppldKnvMwwlSjKuV5M7XGfInL4GqWh3LpkAH3p1u8FlJpGdk/4bvXkJNrx4hmPHXmU6g3Pwzss
CdyWSTivDqH5QowuFnXsEeYUsoGHC2eazXxLINWOpD1kdoBYCjmJfUVHhLHGoNCXvBCaVIjxEqbg
r00a96qtIrAWWtp0hjP3Srop+Z2OrWsow3o357VB1Hdt2cc+ihJ1QBnwQ5+KOKG9Xac6OCI/JX0w
ahSfvQK73YB1cEV3BfGtW0A8vjHgAOQfPbCPTaDaTCTIayafe7ybmKSlkQ5Qknm9ibmxHysBZomX
YlZlLqJnGmeT7A7n0Jyf3IFR5jD/mDBYNMUfQodF8Jg2aEUiFeNcEl+9LOvTYhjdwXIv5nRc1z2N
D38yOJLp2y4vOhhpk9LWQbbFg9ji9lPek2C/mRhRMc7s1I94kSyUR8h+6YHEJ0f606k+RG6OglgW
MpcuMPYCiJF5q3uASxeXg2GDrpeHlcst90oMbB6w2pgU7ngHKwyWAM8jaD+U2IWKOfZMhHoycOAJ
DykG8N0yCikPFCZF/X5anB0GF4s15xUCWjiz4IwVPSCZyZcRkQD3PAfSK+Joxr78uK6Z/uKV8CJT
J38dN53pMyYEPw3S/ekwwlMr9onl5LAeCP6QAGnbHG3m96YafAWUP5wuc7kukaZmYfKkLeyn8Umf
l0Hi1Q/i4nlI9FZUX1m0U2keob6zzjdQ7aCSdAC/UCumTCC+o6hWTs9OeU+NGRpr9jiYaBlUz9ba
PPQHaXqZWo6A1NK59GrjUwJDTjwZLp0pX5ap284KGurtAkZo5wjOAjw0jhZuDRCuc/NNP00emOyg
kRLRe6GtD7Ba0KWGrIH8AFis/qStzi8jUHiyHgB3L/5trqwn0zPY3fmjpvMvxCOQEPEm2zhUnikO
m1l5T3/hGtieemS2fTwk9wacCcqIoJgxfAHwmuMVRYuUqoyrDyXRNUEE6K7eYq5CvEDMujyMYM63
B5NUIlBoRyUeNIYlnR4AYZiC1hq2DyClDL1wjwvGgpGaaJ2t9BlrBBXBbUptTuv4jMFFEA9uP8Ft
K8B9yDj00OpoeTELxD36OhXA3PSl4LbsQpagq+yabE0uHu2z98kxhnmSbhP72NZsWGNbL8HIq6U5
U3Z9x+wL/b/GPR/i+p7Y4lT4hO3BHGbFTPJlJ38WyPwlnqvVPNrFYPQjXQRAmLBGyMScS92SmU9/
vG4ZAyfMYw+C9fgmhraFdir01UAdnOhw45lASp0jlgjlicdV7PAnqowHWVlcyLd5p1ffLoM83cQ9
APi4SR4g8tQsOFt3J9UdwgndGT4Jgq2Un5Ar5jFHCX2K87reM8wzJFtFndbqlAc11lQYhKawP2qP
sl/NK1LSDts+MjHw7xOTwG4TVPAJe96LAssOu172bxPAQ564/ZE3acn+ZC6k93uqc5Sl4nccTy6W
c36Ua6c15+diRgAat6Rl9pFOpwDkYSFARtO3fI55HGFI0nF11QPlsF3R2ovexO2YM2gplKvVXUpq
4EuQTIZt+UDzZHmb3rg7gJ+eE+0OcxV6FatJmAeX6UIij4VAWNAHo0vxgN86PQspzFnX1rKYkx3R
wGPZwNeMGQ13cC+IGmgnWBtVa56EN5nnAR07d8JBAUCkbpG4/Wiekw10IOAkEVLIXkV3NXeKR0qr
82tCMZcutdxJtjy3uU0nEGTgImgm63gWIdpBeO24x2/Aoy/Eu3/hOYzRMMDDYIjxBQ/tq8nkUl3B
c7TQfLweeeenj4p+WuueNueHIYDhRBNzEgjmYr4/ja5CTQbDpZ1Hz/ZUfywXfEv/kLwKnAZCQ9Du
xoUO1oFfHXAONQG8ANwW6AwabjLXaXu90aCbMd3o4/qwVz2JCULWcvKebujFM5PpUxuUoWBeq2HN
v9EGgXNBXfuYHWzaU3QPoEGIBj2nzpRgcFqV1lQwDYyAnrfx2G4NejRYHe76mDbR72a3fynYqf4Z
hiwzKAAzUSjSfH79J/KvWlqZXl8lAWDCBA2MOTNcEEo2Jk+LZicNStWrnwEjRebOBh6gRJxmJe0k
miDzzkYsZ7wjXus0nAhR3yC98neX9+WVFjcp6yYtxZJ9yH6I8Wx7DxYRCsbAld5UQ2NN3n6zjr5O
ZX3Cgj89ki98aEO7arrV8kguhPJiBmvnOTvAKHb1FcN73ri6rorw/PDNp4o7+QMY+dOnfgEjVWNk
mvDGnfZuNYOsifT+aU5XdnqdX310aeh98voZ6f1m2yh/ervYlSJmhvS5YXyBsM1W7Y0eRxVakcZd
urwioHYbXbzjKKbrsOOV5w4thEfMn+iWvSjwG+mKxlAVkcXCoquHJv73z+IvLglVNZneiyKpXxoK
iGYrFztSMYec5uvYBavb48a4vfJM8jBb0K7bCCWEbJ7dkRCSU1hiNgrqwvjNWvhsofzhreD4/q8r
+dJpiGJbOp8YHfTyezkYj3C0XFUBtsmgeFJbBJon3QuPhMgT/UBFd68SunMJe7p/0z9ANXb17PZW
Mi5B2oXL1Q99TmICN9n26iCex3fZEtkxmremVyyRbZ4JZrS1qg/spW9e9B/ELT/X9U/38uVF41rZ
p4hyixUWH5FjoR6pXu0VSqoc4/9nO/enT/sC5efIgJRi6JLEjidHGlVAsCWA0G9dQo+BhChSjr9f
OH/ajhELmck5IT78tRNVWJhgpgVbN3s830/emqcLGe7JBUKZrIG4w8mdFEMnGN2YPC7TDuo360Wj
0fiHXfzzBXxZL7gOxxG6bIqnPIuENn1SNKf4EaPaQaEHJCJP7cfLunXPg3PaVa/pR3yPEeaHtZHe
bl4ZDHfW2xW6PicXs37UZ/UBXcnP3pU8q+6+I8t8nohfl/fPl/tlSRSVLldWLS4XUjnS5frUfJSY
SbivthDD77pNvr9BPrSDT3AJ1M/0ywWZHq/TUIJqI6pmhvnPS+sR+YQKoAq2m6c8GktUHdQdt+Sh
rLmTHhF8mtba1IQqTTk6cSilzN3oS8fuLkW+gCESEltgf2gRLcMu2kJwZL+NK1+4Qf/MED5dapCn
wbfpa8fHwD4xZ+SSDAFmdEx4x9leAQWuvG5p7IaldAdsC0zYzBKIlqPfwJYi/oD5RfMaLiKVDbnq
B1xwxsleQPSS9biMtyInsBkmCmiPxDN1m63iUM/cWoJJJL+ViJ/6ylxbxatuJVgfYkcw6ja3Gtj9
yXyEmylKpnSLHgeza7hOEM+WnD4e6tFLMGI3PTBkBu9Tmw2wWoThUgGbTDtyEi6jTbKM12KSqptT
W4X6orxrFqBly1FgE2LoxYDhKZIRCeJa4gpyn0gKb4sCWA7yDqQcMNS7apqv9HWzEb3HEgCPXOXY
LwW/5DKN15elPSc/2Qn+ngi2wJ5wKa5MskWwPe2dKNCQOfStR5FuThBfm5agDsinkRlHbwll7fS0
QuSodAc4pniu/BiAoCHE2VxBKmoHSINWkB+oayDG5Vsz1LwcQk7xolyFBE75BLqKDx0EGoDg1E2f
J1Q303iJkBs3hiDZgRB7DUnbYR19F1rMrxPHInzyPwxCLDIl1EZ/7RY2ZtIl7Q2pqpjmUyXQL23d
+jQkTvhnMOd8DzGy/TiBLgpFVxQtjqSXNE2GYUE3ka4O44Ve9hQfgfICsNLbfbxFZJi0jyF9z34j
/YK9S4sgCs+L5krbx79Ay8XC+0fZuAPtxykwtgcUj90pEiBoqgAcXw90DsCezuijrSfrK7M49/2y
Iq504vjxkxkTgZ7I3EzQsN6vrsHZbU+QAnSqqhES4rJYp2scCoypDsWNbh2wLFRcElaASo56F7Ik
wpNsCiCQS3BmTaRTvmOmToelPr0uWmhSOhSthJURObdZukYjgzccTubS4soPUKaANuCamLYqwDhw
DjPxroF36WCcEb3byy8qtRNpcgKTC3LWS/6mvnS72DdQ5XCQ2aQ/6LViiIYZGKiLeHfX4Dia10Jq
6r6hEJp/FsTRr4dUwduWGTP/9U3LennSe9MgKu5i6mwbmW0GoPaI28Ur+2BRCuTP59XtXodpuy2h
Kf24PkoVvEEWQ76v53T6t82DQWnxRDclfTUOhpPuLVrs7+nDhPkayZFfSaxAum6MgkH1xQtXe6hf
pddi3exhhx2s1+Ie2ug940wDCiHcuLK25/IOMWr2HnJg36SfqjiYvp4EP92zKp7JT3VAXTAD3tfc
c8dqETZhJDnnRQbJXXNUfuGL8CMK/cFvfyjb23O1vbzc1pl3vjMO9t6800+r0xM24IVQLTKTEGTq
7w93rDX+5BrRalIYbMbI5g9akxd9sHFOo4UtyBbKvmNEJdsyaMDAMWMReyNU3A3UlyVmngFGx1so
+hRs1+lpfyWK1u55lb8ki3MyB58nd2MqcC0/wL64T17pzx5TZpKYOd4IjkXrqAv50QzMpxRICCds
+MEfCXNROnnDc3wXvVSMCv9oH+hNFRvR/23nXXBeK/dZwPQvQxm4XcMMhRdK2baXGUq2ZuVaEvMQ
6D1VWyzZKpoAhY9ObhGoI/B0t8DnFVF30cwpGFsQLRfEXUJmiEFHzhDWxfPX943ptI/oS19UlzHj
aX8nmvFowsAMfeuD6n4MBxgldOIqsLZahpLCjifOZhtzXWOnwVfoTQBm6xL8z2o6WdtQNSWvuqcR
9CKcgTidwSeYU/KQTrnnGh6uDARRRkONNDbFA9lL8k70BvNFeOiyiw8QCM4rBFaaB9M3IEub82SV
BhAp55PV5e22ocMoCJoC7xA2Yhh/z2lFqTDaRW1MlGc85MyZv9NT10HmI3bHD/P52pCqaYEFuulo
hyZ1J1hl0OkRVhnINhGZ4Eh7V2DshbFBd3OAn5cHV1o4Eew7DodlvZwA/jFB+N48t/QYUU3hDuqj
wDLw2hjvxcWqvrlr1vKKIaxNA3P8Xn9jshecL3/QGNil5Jg1xww8EVh7qiwbhl76ucAGQbXeYGTk
zumF7ACutSe6Xy/0kg22DGj4W9c7mul0ARjvLF3GR3sJoAQ0wmTnDNwl9Zn5OcF2oPuMAA6I4WnN
KJtze82eFaiwi0vnyi82KYPh9I8CAMPVhjYRNAEne4HD/iRSxcdr7cgfIEBB+h5z4i95ZK+C795+
Qmfo/e3OdlgyjAvd4754iRQnedMW6byqQRMZwoKBGs+tPSDUj5LDW59JUM55pmv1cH20wkzAwt/l
nuqfFbxCrlvVDOSskbT4NeJgkW5015zdrKzwTqqW8lJbZTMbXy8F9FsNUjjAk4XBiIv5kAbMytNK
O80Nr5jSNNqdVoPutIzdkxHEoHa1qyw4/evIzb8ZjP4M919Do7C6xOoArt0fpEbUODJK5RJRjR4q
5mzh0jga0gQVrbTBMffq+vQcHevVxB3hyu84m7cDaZ7VHJhz5cVKu9Om/KeOxl/CNn9aZ/x8TV/q
DMNKhra90ofvEHqneeNcGf2aqZSn14WCuxfu4ozWEC82xWI4ii6YGBWJju0j5YZrPNIn2CTHC/Pr
RaiB+58O0rP+9K20yJ9EbMxbhXwGEVs2jS/ap2Mm22NZcZmCaT+C3JCzBCn8ccjhIsYwf4KakXO9
S8G+4vl3a0z5k5ztl89Xfl1j10trx1XL5ys3N94i+wBXvd4lyEVIUC02NXEH4a5dPE1pEAjw/9sy
+E/QlV+u4AuUkUp4L4zN54uKj4JuMmldzn+NYRoS443si9PcQob/myRG/pPt9csHf1khRd/k50Lc
ughLJzhIil8cyrlwCVGfe/LlbH5GbPlbcuaf7etfPvhLnpxfo6uKOikTco/N0hQTV8wZr5jon5+Z
hsOjQVCWJCbpmFnbqjL1uSAwiQy1+aDbaXNGkBPRmoEOZOzP7YLMcHXa08oibn6mFP8R9/n/PTka
HBV0NtpfE5xp+f8o//Hf/nF8Ob+3cZK//Exwxtvwn9//u/6MKsNJVpGMIQxDdjbYIr/rz4iv0OZX
JHyYEZPRWEG/U5xV8zdFw2zNlnE/JoCrQKS/U5zFl1Q+Ak6ypIDASMZ/wWfZFKYvGm4HuiVhuKxL
1pe0VJGIHxM9K3en/CPV7gbAiebcetRp7pAVftkQyNCrNjPmJWj8FFHzTdb5hdz8xyv4EsLiqDur
dsMV1FUEx2Jw2oIpVxx4+tVtpkNlswgol+fc6NzOQPZ78uM/X6Or5K0p2/Kj+yqX9LMf+H///4zF
L9ssuL9e5NuX6vLyj/V7/4/wgpP4L2v881t/X986WkmUDJps2fjsfKoo/b6+Nek3WPMWAmJCRoyv
/e/1PZF/U2XMhjDMxNqPml8nrP++wCey/JvwjTOF3D2+1Iio/icr/MsJiTWmiX2Gxb7D9w5vgC9Z
UGskt+pmFdYy7hV7JSUgZLc2jfdqSykvXyz+mSqZvakzBn6GxPomufmqRovWq23Z9qeJh8pd6V/O
J7OJYzQgbZiGWfZu9aa9mkwm1lxKVViYdXaG0BShIZkgmSLnbABlUB80s3/F1JJZXPN2pyoNaJ/4
x+0CTaVvJo8T45LOfnq3239mWz+r08him/2UhInrtA0Tpx9VwnfF+KotN6D5bF2iiGHoQqZRemtr
MyjyBrbmYBqhNdpOmxTaWj51D8ZlXNRDox/yxkrCv7+OrxkFvUWFXghuJ2DXeLF8fV5dValXU+uk
FUIfoz+ei2J7vZDtKyXjSEkMQXTkeLsYl2FlyuZrYebwFXLB9LJPKwlJ/eYUX+bolQ7h9WQnu8iU
l2llbYX1ztmO8mVl3rTvskWR5vzy8PDDZH3hVoPe8R8lhwecMaUUo6aVjI8BghrllTTWQqT/drEf
LubAdHHTkfNnI0zhRKJDf5HK9bXPUHiqUSqWmJfOjZls0j9N43Zp1JBmz5f0skta1Db6S3ZX5g1z
i3aKPomq9kuB0XvkhCQfzaV7KE8SgNVQl6+VHa+u+Dq8FXbh3Zp4M+ZyOWeT6KZX3iZ1iLNY0JO2
2hl0jD5XV7FinHdVA2Ckn3Cu+vv3+SW8C7MgDheejkHPAIcD6Ut4N60h0tTGjFZahn6pepWyuR3r
gPWdxBhiPbmwylRp2Rfd4028bKmPI7h76pmLs044Op2Ub5BG+wv8hMsxdlYMFwGA6LLNkNGvSati
1reqGLXJ6jYY6qauUqDxro1CqzMuYXMp3kvdeI9VjcKnbN6tcwE2/FxE5lQbKwRBZFlzlLp/zBL/
lkbdVK+tGt5a/K4ll9viap1vi1Ixh0V3Mh/UkXrXagoPfbrLQU/kdXm9xlMlSkw/xQec4YQBpCu6
On2ryvNT0QTxtVN9tbigjRDdTkFhnpClvY5PLc5Qd2PdlgE5A3KiEy3oMiPa6nJJiptU0CmKCWNI
bWdteHialC2qxHg0qWTcsanQKxlvEKfLVl3VSg4+fTNqp+l1yc3OWu2OUa0HXQkhL4+YTumNVab0
63TU5khSrrWkQdY2HqJg1AUJ7jzMOhvimtLcbm8N9F01YeC8i+09cf8g8TNWjd4DcDeXraGn0/PQ
prNMSwes3juURqSpkWlsFKmh8EXo0h+rZnbqO+14Y0Li75fg14T5f1F2ZUuS4lj2i2QGCLG8+r67
x5qR+SKrXAoQi4QEAvH1c/A2m870GquweWg6sjrLmgAh3XvuWfC+U3/eVuZjCLE0j1tbKLo28/Om
uLgCBDHBQVeeBqjqSQe7syYZzvdLPAIUUX2NPgoqgTjjsLxIQIbJehBbSsmh7KZkU7fcbvIJ1LNc
lD/w/yvw1canRMXg/VRTeBoJSMNZQOguMxb4BQnhyQdH0H3DOszSTeAvm7B99iK1HgoLaAgFlhTQ
r3hpt7WIwV6VKfx4//0RPI4m50eAAjT0UevB1vAfu2ozVRLxmpW8MAOaWUkAqkbAdesxxhrwKYwS
JoSWRH6WwKa49I99BTaHcz6ALFO+f3YzDz3bXLriTaAcDmMkR+D8//MDZMLzR78mcAHJW2RFjQCB
s8oirpp2+uw5cGPjZCtl/kHGJtzA81SDcdKEHirAIMSEA9byC9aLv4OqhBIdCQ27pAC9JvJYeQhB
ty8UDviBeN9yOvrIrfQYeMQyvqlhITuRnoaSlhtfjpggaW1WJrTdxq/1OujLc4Qd98Dy9FQRUJiR
No3ZSV3AyE8Ap9aGYYxPQWmOvLyHXkQGh14wAx+6IdvCuBdEXVdcaz2mX5LMb3aSs2evMOwwNooi
i8pigM2SjQH5VyBl9BTkFQKzJhLsLa3ZMgWhq0U1vLXcH55TeEgfBAdVnKe//LTnXxJBvA0prrKM
oIYbGv8rC4dt20b6rekwE2niCtJ3GwVvyNEK3lTYRcewCkCJrS28dkkYzVE55Hq/FNJHrnIBwi+N
Eb43ds+lFcM+mnpvo2AdzUvL9hFyddeeIPBlk/Velj0owsybDilMVJECiNCZojEfHk/hjtjgNCoj
0N+Lsn/lbfEsenhQtiEyXzOYqK+bKGtXTR8g2pWQ8MsQwFpWg/YbkrQ72kyZQ0USqHRUGO/bEFKX
LLwRRtxfZTsqcGRzt7cl6PzFWPKrJvqgo/xqB6BTjek+6+8fR5mz5hPsCNSuFPUbzrGHzsgvGKJv
gxG45QSBd6Tdi1I5xq1D4cHrgIIuBtVAwc3KCzy304Grn2wHOpMcm0XJ7TMKATjLJ/OX76ZxQ4ss
2mWIH1pI2v5VZUn51Dvew8M6KLYkLj6p5x4BrPn2IYRlDNPn+aTzHlCCQHaEDemAUJRUt4tUJ3BU
bNi6KXnzouA8uqrjItog6Buc/276xtugWsf5QLd50H9tXVbvUyLAoxKKIh1oLDZ5ZdqtmAL6ZWSw
eMmr8ZKlZtPzadP0U7sfEgmoWxjw5f73pwa9445k/bgIBixvESX2KHIHASkvrxM1u2YwZKnTsdy0
cNmvqyHZZzJMd6Jwn4X6Pla4/3kiNPIThnzTMLhXKr9NYPqSWZ4hQeWCMzm/9ak7lmDf8v5M28Q+
adE+F3kH6SUhGBuQH6HtP5VEzpjQb3XifU1BnOyha0dn498xpd9uQce5M4orfcF/mvNY+yDWwj28
1AijqrU9pl0A1lVZFNglMDqM+hSlQF21W5QsKzWU4iNFlt0nJfeMMzzcFYOpNDq1uUnCmn9YKhli
o6bJNM1ldNlXUxT+qTE9jDG7ehd2zwa75fdxcKB7Dn186Xg/wpm5QtSP7CSMZrgkJ2RxWQQCl8l7
lAaYGNcMsFjuknfbkWJt+j7fufmPLbG3IA/MeQyJeG67adhL2UH8M0UI2wn7S1Z67GVUs7JGyqvH
OI5iWhYbiVoYXCjtndo4ew8H1X4tHFQJTYT1hc3k0vTeuLn/5EQM0ZGf0U8q2X92JkBp0JbAjxAA
jw+k+s9Tyy+zHKmUPLtMWOpHxR1IxO5a6ADEU2aKV9FnxSuF320FmWZUeqsKyyyMKo4dDujPjiPb
g01dgFTQCqYKBdzL8gbs729erOWlNeMnN/xI1kHdhBues1dwu6Bj3LlXv622KQvLwOIovCRlVG0j
ztjR6Jk2yUY4KvgCuQ0CoWd89GCUIS0/pin/JVuI3YxHYMfbYoYWTx1cSCbzJgh0SDlMmTc9Qq2P
pPDfPikL5lP/t49jvl2svij1cK+Ijb9PjX+73S4YR2aGMb80EHaMyZCd4lprBIhj/oMGEOOwMRzE
ZhRPnmjAle8Gc6aQZeT+oHeJQlxRyAjC5OwmaKb4E9vw4P+6O6BhFNVKEIXpYx/Tt3mkJ07zy2gt
GF6VxYgvk6hMakHAkkYeFbjjrNuERQSg1c9gYkHMs4rOoWdhRNqLaRcgfWPncSiDrV8cMwNdhy8Q
mNt6FQYrUwd7Tld5Z4AjCHEvWhgyquzD9yAgDtIm2VHHktW/P/PHU+L+zEM4Y3sRwEQk1syN7W/P
3FNGh10XFZfY6mlhpAdHZQJFYkLZIXYbVVG6QAcBV5qiDPd1cwtITpAPOD03Y7A2hLsDms16HQbA
DDU0XFWBSmCiVB4L8m0o2+wcUx1COMAINGCZPFYeBA2NKzap7dQ6K6FRKU3qH5R0HNAf2wrtjV9y
GtM9A2VF8ZQeXQlTnIBn+4gGBy/FpMWv/E92QfrQwyfenBE95xQlAXZmOEz8+SjyAcV+MjJ+oTg6
F2XtIDvJzTJEAIzxwBWNfWD5HYW/TSthOhqN06JE13OwskAl2GFeOnYTvD5jckC88TvNQNEpm/6b
1wxflV9/0zYB1BTKapWAp6EidE9VD61yJW5xHn0pGjktwm0r7LsCmuHFof7kZT9SEPAbshgmG7A1
B7aMieBDRUN8nL9JkPALtop609oSktsBvrM5+5H5/tMUuPBAqs4t0izDGNiC+ELEmUk7j0mhoR0s
qrCqjtaJItcIuNUevSfkd8iY0CV0Kyh/IOdkUKo6Pb1OAcJxc7TGNulAySzVC8z8f9Us3xKOtgpH
/YBkn6HbNA0kT3xOx/lkcf+jzcBQDNA5ksaQZzFv2n++0VIlrI+mqLxWZkBUb+DOIomv0yAwiZ30
+1Tz5KwKVS9NBcZAMs5ICMyoqQ/TGZMjYy3I7aEGv8BPM/o2an1Omli+0bzYh5aDlxfvE1StZyqh
i1EO9gC678cTPmf4RbjumeU+JFRBjc3dx5mQWlKeckQ1rcbKgw6jal68LlG7vHLVzfj4EGrjtR8a
2vIOuU56fixJl6wnX/OjTCf62licjFqY9hNE5JGkjpURI7EqxVQBvTaiGB7WfmZd0lddD5WLp+HT
yBAeU3FZnTT95XoV3oaoXRcDaHpERHo3IqwBG5QujnnUXcIseZl4BmZlaQ88Bq0o9+mxEWN2DfR0
o2FL13WSIcBX18PC2BHM987Bq9yHTITL6c2m5ab39fdBxwALhH6vTPOdm+lrWfUKHZoB+SyDgvjf
VwdAkT/Pm/mXBmCHUABU+AlyNB9goFxFRRXKsbxa6sH+glQ/eDyw91wE5jBKDRNfT5SXJAT9AcCW
24QjIrp70JW/VJUYloOy0Wpo8AGEbGiOOU/Ba0n8S85Kd5WYZbSDom9qwkQjrDOIbDvANySRhyEU
8YKTEgCgsvJCvuS1hfckSqotqYrw0jeu2jOUTwtLePSTuLZ88VvXL6Jugp7bJMU+pu9CclDGKtId
aUCjdxVgXS9zDuOBsFLmOnjcXFOdwQnZSaiHCvIjG0dxdb6fXyI2Ig5l8tgT8J1xIbO/M8Yg55x/
UMClY5KBN+kl4y1rJUYuA813tArX2PPGb+0vJT31d/CWzvic2kxF2R2qrD1OAx/OY+OpS2fl14lZ
jILrRO8kG72nDkF/aEBWgZr4gSU/84pAM8XDHKrW3r7VXhGA9m3lc+7lza2b4hPyD/tr2Jtsj6p9
TRQxu8AUCPAcsH06+Fuda4EERxu925wlV9FV7xnEkoLL6ItHRrgpdqM8W1AN9yNvFbiNVb6quXW3
HjGPQ9Hwy8Bygdaog9t+L82VleNLXUCwnYYZX/73DXVN3OwTm72SmEzInBViV5AYx3MEvE33gz0P
JPvlK4/f2j7dhENL9yVqukWH6mzXj4F5DsttmDhYW7mePCVfG6PyvyQI/8kwi5JEhQ0xBnl8VVWp
29Wtjxiy0n+vQmB/eoyA+gMWQxpuuEuQ844OMldHjBrYCywp8oK+6BmNlwEyfhs4DFel+8A+DZDC
dfH2/sdBSNTcCX8uMsi4G1Zki0l52VKHubrEDpzRIs6xdqUH8/UekkwPgMr3oSDbktTdF1KFFgiI
8rYxePWtzJ/ul+wciTa5gZcAZxCE1e+NZHAWzYQ48HowC2Fptm8DTlf3NjKpIYNiWrBDpliwndqo
3VBo7tsi+qokcrNIrbJtUqv8qYvqZ1brv2Sn6qe6HPk1qjDoRh8x9A0iG03SvoQDrzf4nwiE5p5+
iZBTd+x0eKrD/iUmSv8Uwj3JpBZfJiWi9WARilcNBCIHBrFbJotfLjb2NRZ4gBLZGy2vNjqpkGse
mTJe4svuL1Q52OXh+bz5VJ2sSOqbEFOxV6KA5SSWBdVRvAxNY85Dm91Gv4M9fxO5dR554wk5c+EK
SVkw3o5NAXtYV4zrdAjdJfcJlD0u6q4kUc1qGNXVL4k4jYgyWnU+4EUE1SHzvgYCHhfxteTjTkxE
HQP3VU4fmvXk3eeexi8bImCsLL6nI4NbSupi1I8yPvfSnWVbg83p5HDNRg2F+X9/Aua9DHTJl/cn
AIbmEbjKCpUq+Si7Pl7KQFfLKaT8HE9AjoGWrjNAcQsbDC/Kiz4S0uzLSJhrN/bIr8puqGLcXzp7
iQzv4ByATiMDqLZg8+Fn4n1nG1DtSK9PlSzdomEQxNKBbEbO8WHkHtxfq4kfR/nSa7rjdHhTg9NP
FFjBqnRQprfecFB1BxdOKasPDyti2Vdqy/qGrGAPlZ7CEmpjg355m80bCKDQm5aDWLcWnamHFX27
XyYEUQd5dwkgydpHvXtNyqyBcw9k6UPK8MKeAP3lu4gMbKGxZ92YV1e7qU1rZGAEIHcrWGrYWhm4
eiCsqxkXJfCnbyXcEyyMTJrYwsDGIz8JqX8gHLd7ngq1qnpQ1VokA4LJpsen2NKdSuHKi+0DjLPS
wIcqL8wpDzK8KAtJLrqkraB9/lrUEnt85kU/JBZ27+eATzKIFJM8UociBeOs94Lig/hNtOQYM+6B
Zy5wEuW3KkH+XEh08lqgMoLgITDfsPdvGOKR8xk4lDws1y0f3d4RmbxlE9oSeq1jC31rH6A/VSMy
/hi7YVwGumOfxEgId7D9S3M4/tmgP9RTFOzKLOrOTqluw6bIoahJ/1IY+6J6LBDgEk7iUsnUWxWy
Lz9KEz2hBph+NSnbNtJEK5a1iLeb0U8w8jGnbc5q1B2Ug7OfSg6yShsANC9n0KkOp1eX6r9RMpJD
PMTj+wT7BYxEva9dQm4wTcs3WTHBwVEz+1p6sbiCQHHBBOxQR0F1HgD03UIB5FDyI2axcJjyMAFT
KRPPsVcGpw4g0MCLcVsakB7KmNNL3KrwooA9lqLDPp0w+ODOc7L7xOw+O2uDHOJOm7pvmcWeWj1Z
mrOXrJfimqoT4rrOOFddtvCmVWISKHT8MTzygQFKzeH/QiMFjZ3yzd4TOC9k4sYzE92zmOylL0yG
CY6gb/M/Ic4brx18fWqa3JiBT5UltfjpCmTutVG69osOfs+1/2zRML7UbAiOaZZAVSIKta8GhpOX
l+HKda7f+dhr3wMSwndDmvEUpsM5Dgp+IgWTyJPm5qtT+ZsuZXDkdTXC26gQsLCPaQBb4SBdsRge
Blhy+qdUakvzlH6VWDOrjJP6TPN+WsTRgLl6C1YjBu4K1N6ubI/3S4VzZSX4gIOg1eRcmo7sOt2+
3v80IXb08J9/t4Buct0OMPUIOJmuLQL1nksxvvCaZV9lnwMmjJBGVs7NZF7EAq5UQbymk6iWgsrn
GL3jE0kAuVqC8QBr+vaZcBBvWwNrXQ4Iupdjeh3mC3OvVVnXwG2s+4Z6Yxcanr/7niGwUYlnc6b8
s5zex1YMfTeMBcGMwNQ4QpTbowCPJ6b1MOwQFyOzaeOnoAlihLzFjAaGmnk+LGsbwBMVip8gGKav
GSZVDt3MTjhagNAH+GPw8H1al4HdnxnY33UWfs8MhjO0k9NVmBrRFVXoXdLKB9dr6KofFbIOfOIt
B9tkN7A5YC3iR7D+SiqYcCKasc9qspbERUeK8MPJiOmT0O7HQdz8WwcBsBNgaDE6jkfef0mTXIdZ
XF4Gp/plkbSzoUkU7lydPU39+FEFKr5k9dCsqXHmWqkBHeRY+XsmGkgCiUohzYiRkJLE0abo9HOm
RnrwJ+dtq8QgObOowVgOjF5XUzz30LTeD5DZE9/b6fntCuRPBRKODX4w2efQN3DNYfwweVn9Ug8M
ztpT+TNQVbemM+HCqs+6jnty2O8oFwi59+QwDwc5m2dyD/NwVffOTk2QXi1RcjVS7Z9U2N9Sgizy
sAz94/1SwVs964uLl1Fk/Y2gXqukcZfSwCGOlEs/ztw3pKBSj+gFbcPx5jr/Vzqx8RZFsP6eynwW
pkOUhBW+sNr159jGMCkEqWRpdAf35WRgJxo10aF35bPrmnkgYPkZ6d+YxXgOLunDr3YYQWmIpvAS
ovg7+6JdOM6SU9Sl56nPx732gbXSUcIXnHjTInJReAt6JGlGI5Urv3+rXc4vBHZr2k0QutGs3/ce
/UuUwl1SL9+W81EDjEecujy5lGCenJs4zM4hKPtpgEASHu+tpeoYN+8ei+Awgt20RQCwW8oRNUrQ
u+J7pcDfJ5izRfata1xw5g5YJSZU6AacSQ9T/xfJc33LRu85pgwc49JK2LVFkIxbkPntRLbIbkS8
WSififQnxHymyKYSxC0mvA6c0X16TRJEMLd9/qxgSyO0lmdexec7dpuIHLuqI18btsK2rj6wQcEI
ohZ228SB/zqGiDtecEz/oXqK7rMz+EaFxYfVRiAGPd5yDTEAlfCbixVc7x0ACQ/hq1mX45hP3UcL
cWU51h8ZKomuDssd5izVZvImKDA1aJxNjekpUbC/mJ/e/dIOMEL4pGd+AEGxeNHpgsYBE9LAxwp+
XLy05FQZCemYAyKLrQUpHFVJF5Pw7AtLLaIwagO4EhOW1UhCfNnIcWNl/t4k1V/Ol/AiRltAICE9
lgxzBNp7fNWHBl4XNpA4sO2HCmBo6ns57ACAml/JJM8py4ozvnm4a1Sj2GhaYiOnAjkec6U7DSY7
DXD+koUDFN9M3c7EEso28LadBN1exeSrAMejj2ErkXvBm9FJdzVcvPRw6imFV5x9PaBcmC9hHut9
laUfPhV240wGJzQXIfuqF8mBzpf7T/d/ZoX0P0MlHkEJiLExGWch6J9RAiB8fgO/AbKqDXkWy9rc
SGLgslYM4dLayWw942drgCdy5/trVw3uA4PsAx16+xIltbnmAGgX0ZwKKwExHUOJryBs4EOe428g
a5AcbIZCxlU5vmE/LvcE4RCNg93EfOmRyyZVrS4p3EJ075r1qP3gADLW9Wfrxe1TnOpDHgfe967S
B8mMflol0XjVCXoL3qidnMt1qbJd2o5Ioqri+AmzEmRxuaT6YdC3dC3dmpbkx64Rw6n3mEX8hvxs
lOXPkN5vM4QEXNqQwpzCQ2IpDHsfz1UELdZB1lT9DeeoTyqI/JyG1I03Czog6NuGono3MazaXTLt
ckQ2L5Hk/HTH9yiv6lXta2+X0k+QSJB5/nlfuCkKuRsAJx/Exz9fK+96UiaDGW405sk1NilSznz/
B6myH24ehd0vedtfRJzV53tRin4QMhch+yWIxWOzQlUCO80AQrl2XPrz7hFPLj0U/YTYvka/tk0H
4U3ZQEQXyOQMeRf8MLz+LR6hSDfz6Sfr6VQEVfzawVb3YIdwS8VAioVVFOLP+9djaw7llgnYGgS/
7jns0ViAC1RvfYppxv0iGn9Z1LneNi2Oz6Ee9GsNBge2RAKt1PxH3VO1C7o2WRbntAEy6AOfRYoa
hRB2RlL/+8dc4MwFZ2dcixB7eyM8CGW6KsYAPSEbNJjeGtH18CWvvw8Ian8qagqnuvo7kZiYQ/v5
PQs68KRo0GyV3wxP1p9HKAacB4s2fmD+E7jX/jEeJv9oWrTWaN/QPXUIlx97+BVrH82uX5B2l9nW
PMext5YAsUQTyC0b9XM09682hYIonCh0mwr+JaiAYfYe2Xzl0NMD6CTvQ4keMGEdUoDCqHuLe9iD
/fvO+89ZHiytZx44yDs+A6nuYV8YSkn8SNHiYtoaTmRKNa9eBq0dLGkUduo3QNCAsRk74Wnemqos
lrLXr3zszk1E0RQluj4PCEJddR3dhVxDvV/PcebdyD4ZpAQzWPzbNxinuFUMYrDIwQmG/uhhzNDV
JZ9meO8S8gIyMTR7i3TsoucRFjemd8gPLQjdCvFKLKZahldrjpL0OcyLDL45+Y8xyLYTd0i2yKcI
c1YMSRHo+y5r39yaJAR7MYeaDYjKKZkq2PtUipw+edrzKPfPXwG2xX6MkRhsDvA7zJOF33ZhlCc4
RlxUXmiiryWtNerx7AMdETn4Ftwh7b8VaT/ABjVYpOg110QgnL7BYlxkDs8+a8bwgE/ZLmvuQTBW
N/VaE/HJYfG42+FJ4zZjXCIP30z8SGQsVe7ZusRt+sm2pxNKvrbeJQAD1wWoRsuOtfxphjWUgjFO
0GRPwG2iQ6TbG0sb5DYaX5+Ihk/oJ4/vYbeb7wudw0wKxzEW0sf7GsOm9ZOaVxfZTCBZd769cCMk
DDnpGwZgSAHBx7xLWa7WSV29JKVEXadrjM4VpOtjpcknT+qRzDPfEZh/HuzTQb9A3fIw4Ehrx6sI
CeQXHADRJp7ooXLw5aNFzo5eI9BmhRmcxMoZ+wqrq0TUNroJxPlVnjsyC6qnaisY8xQF/NUajWcX
GSTBBUWK2PIshPEq4BYPYacqDg66GT/T5j6qjfALQPGB5G9wtDGfTB9nd1MX6Szzq/riJbiZEtig
SJFaVJ50FKWbOi7tpq3R5VsdPWF7R98DhjnwhaOGKkxUBsRN+FelAPKCCFZ///7Co4dJ23x3IFuD
X4kxAWgk0KT88b3U9VSFmoXlpZoqjJE7NhxgL3M1VfRL9QnqKK6TBaEjBVvMQ9woarZVXGZ4AWV8
K4qpv6AmkduwZxggB8067ODikbbdoe8ZbLWKCu6WAqExtIebqQ40ZJpciyMVidsKbk62G7yDVzPv
0JYI1XaJPRR1+EwEzaDslPAJCYRZtdhCV9rE3RE0pkOiau8s+/bM0+yd10CwQOSajsYbYf48gvDE
ewpXLdEivzithxXwqnbrMoJcVPQhywJs/13h0xRkbX6trG5RdiPfswduP7RfBpaptzGCqr70TbSM
WAlvy7Bvvw3cOwVwhwXooU95wYr//1IH0Rqqh8QHwMDQx//5LrpWeARUfxjNoShb5oWAu2EBoGxU
mz6Fg13/BowDABfFDlBisAYyHho8X32xCm6IFG4cvQFrPEEXDtIN0J9AlsClA1AEAMj1BWiAfTLg
iwHE/tm9/1/rCPwa8LOx2IEPzBvLb/tuEuS1jqWoYDfp8U07jfs+UggUFgTOyQrMvzZuL2HLN0Bg
4zNRsBljZbfXWIBryKj4uo/tE1ib+6qdMGEdvo1ePrwV8Q80unQvk+agPBNv+qyCd7snEQFG2/iz
Yu+hSbp/DKB3gWEO8QoQnoePoQ3avk89W+H88/HNjd6J08oewGpMN35WfTWeBgEMj3VFpmHbWAeH
bmevwViFK3Dl4dBr65dGwAQsp/6+0jCG/vfP1b+T//4838CgRTUBSjAkt9Ce/fmc8Rkl4AKI+oJR
A4xhl3EDrhD+O7EE6nku4IHAgx/K1c+R1iADw0hFCMxIbCOhA/a6Cc67QAxaivxFC+AJBCGzb8UA
1T3y1kKfXuNI7WOIIXatiHLQ13r0zGmT7jJQxzBODavvgEN/NRY14ZSgXBxTrCvQa+ZgT5K8a7Bx
TdugZyPyxXKtXvICErQxbINDEWt+SDAbWWDHiY8JSb+V6aj2iai8dSCwtpnLpp9AY5vFhH4aXMWN
bIvvIa18QBRi2PFEQokvJFtiRysPIxlORSqeRQKrnZolr3FN+BEzuWyHQRnfhUz9tJgqLRtVp1+M
6unKb7JqD7xzYSXg1lL4d/gapB5S22fnu71X96egCyGZA9WlAN75DQSBj16PqyTFX2Ep02/T7E9D
4J0oyPAURYN5d+I1UEm0MnQct0EimufBQDRuS/RUjKS7dNCIQXdxjQE1ihI7otqvdFZus9JiipE2
xwr0vkXmIzJzkNVnld1jc+qBJIAN/s6GBRPukRIrJVhWdTHScxrDcJ+MBiG/FVxZoixvNmxW8Nn6
GDR4YgIOgVEF1nTnkUWMwq/yUH0YBNpmhG9t4Z7RWbNdNMBHHWC1PoCffxhp8Fz58dsnqz19kDbh
PMJKx8kJBgjaw+Cx+eoos37bxO5cjdG4AE+DL/qBmQvI9ojYGxPYLrE2AMgfFd9r2792vriUtW52
E2xqFob29WuRVGozYkfdTIk1TxCQfZMycKdxKjFhDQYDWondhxK4U5mk7KpDcLv7ZlzHvEaGZ+ur
SxjBKr0R6VVlCFUfGlXuy0rZk6/gXDmCI1gwhVftCRCPJrg+jEVXbpG4Rk48xnE+jy86HkznVMER
k3rlSc2XqOrz9RgbWCA32WQWngdTTMiHkMmV5CBUgT5x/c9FgFraV4gtcE2XbBzkqgcOaAbyizC6
dAzQ1YAKYmv1HgRs/QS9/nGSQQ4KT47oyBB2SyAckH0c5XCfyYne1JNFvjeVcMPU1aGYkvDNb2BL
pRr5cScb3i+qHL7bcZTIm8DiqJr8B69hON2gg9qEcYMxPYbHqP7UtGXRiCFLSo62n8SqoSGsiV7w
YbJtZr1wy1yAxEbMsKgd2hvtfXkamf+R1F0ONJ/AjzrEcBZuzGEq+C0m0dcClMwT62CfrWTSbVMW
vd2HkKBGL0ho8vOUglBYtVGB8UE4HSODDsQ3zY27YB70lkgJHc45RcM3+gliNvkAxzDIEbaDpLCO
MhOGUMLf3yHLiXNEX6X12pr+zcR9sS9cLi9JPyVrRXoOQ7h0jI/egKWR8R4W9OAY7Qbois4j1FlA
zgaYeUR4aZif0sv9MggPBNH3LK3rd7/TsARKQpDmYpD5QxLLct0PPj91/dyIA7lb9hZuPo1B7scY
JPQQFAY2ObdgbrrxGPgOBK305HmeBv+Ew2FdFnoReAs55va7mOCNmNCYHKs+KG8gjWevvvQAuuVO
HEGLYAfSwEa877BvZgV4Qm2XNJc+Ux0+pwjK/1i6Y57gcv/Jb8UBatEFwyDz5S4C8Ow7K+P4k13p
jun8dpjh8wZOBqQMZy601P7jYZZAMIZJPMeuFKCXLPocGDiohS4oEO3jQ2rmUc/b6MK5Lctmm2cD
fFbjFIAqfvBhM+OmdVOkSGfE4GWFfRZdGxKH1p6C/XbD3ffSE/DHTuufjRy/BR3ibz8m0ZJ3Ctbb
rWVI/GndpmRvFiztBevqelNF8Ej5ZBv75y6GvSuEcAZ7GPSy9+HKb7URvtpaD+kYngtt6iMg0T0t
WrzSOLmg1WqvFWzFbG6OxWQZmNP9sHNx9pmW6rHlnB82xjhQzeGEiuD39tDcY42yKiIyPEvoIK9N
1gDna0LEzID6CkkG3IArWy41xRBitJhGiRKjz0aKaOUN0bSQCn+5TnqYsfT0k4UQMVQtfy4EaIzx
QiFiBYvYT+bj67cnhE/SRIHEzHVqOjCIixA2gIZ7sDjApTbID3Q+gYanFGvrB9V2Cs0Xg4nhGkOp
l7yyGcI4oJqJsnqrE5gsifx/ODuzHreRMMv+IgLcl1ftEpWScnf6hUi7bO47GWTEr59DuWe6y9VT
RveLkAkUykqJDEbc795zDX0t04xnuMxBtfvDjnXqksZDG+ISxpAVlAcu837TzUW7KeK43ZW98RpY
w7DB5rIqm6z7GZTmIzZIOlANpV06R0b4nvCXSNP6TEa3OuRBo16sKb3YvvKug9R+5g45Vh474xrx
XCFut2e8O9PBLfElpV38I6gcJ6ys/BDDEDikseeerAwuHSEcy8dL7E9FWM0ep1yRI3w3k7N3opmA
p0fbri3Rcs003sjJUH9STn4Tf0g4cCPqFnMMJpsIE79NCIbYkoqYT3OZtHY1zrI+RSJ6mtRDIssH
FeXDgUyx+x8+m5H9zFEziuI45YZ58RsMTQNugz/cOf/YtiCOoJPgKl9Gb5hC/35dxL5sTM8Z+8uv
MX4sdf4ZSdm6i4OvYRO1wmEZoKA4zNEb+xz7XnyYFUNlyb7y49/fzX+TtvBdb8kOEatD47/vzf/L
VaqMIuYApA0XYaftrmomg8PvxHw+oBOq1+v5UrdcbYZI6FqRAzik2jLPElF1H2nyTZpTBuANy+pm
NIb+GrV/FWmE5bymxLm254vTtD+YAWTHUjANmApQ5YUTm5fIt+c9u9to47llctXr5FxMVXwmNUyP
e0NXb2KBPsTmfplRz+sEjXqefdqw7dl8tPqW3vY+P6raGDZCBDznhSRhbBkE77Te/9Ny948LydS5
gthsghzjO/tdRZQNzYGCnOKl18725KkHXZffnSzSQ3yMuK49uCaEVKrsVNtVcdYzSGMe/oWibK5p
7dl/uLB/T38wtSUXD5WQQ6mPdv67JBgnkZd7sSkupMAkhw6Oduk4wm5yAWy1zWtOwmk7RN/tcayR
VSPag4SdbPOhN462PR/KZCzPbc2cr1Ij9DKzG/FtCdjiTfTexnFwEha7x3+/2P5p7GWehPyNXsyq
DVnxt9tReZ6BxEuQdxpL/TBj3l7PVC74eA1KJK91azaUDTenwaTxYi4ZBpRLJCTzu/4YjKwdsTl7
p6kOntiS6o9ZrE5icSXEeVo/9WP3LaOy8OSUwS6ucrbyE9U++Rx/WoXzROJxoIXMgf/ZQj6Pymqp
UGMHIbm8MJaufdsMGdDGf7AZGL+pCHxVprncWC50XEfnafX3+31u4yDAROFdpp5Qy33EjoxztV1m
wVLryDT20aUeAxHeBb/xO95z+xJ0zecgMu8wJeQYKcpzTn7Z/mm38nsenjdHhSN1eCYHcFSz3ymX
6Bq2j2irLr84C78Mh31PwaIrPUwBaniVpPkPSjXvfVyw212cCPeXeDTcc8ow4w9XyV39/NuDE0XR
ZS9muYgWgCB+U0ezMsJw7s0W9m/PO/CcqCf3a2/VlDxIJkUNB6bcJ3xSiwYu4KjjOo2Ln1av4k06
Z4pqI73f/PuV+9+4s23DJUvvWv4yL/v9YW4RCOjtoDIumNW0Qx3goLayBo5TGr0ZfeQ+jkbaXftK
P9dZBNAAyaIq5u9+hPZa+Ml4Jsr9dHcR9tgc6H9K1JGUBn9bbfgHpkeZKoonLmOwpk3ebjiaew/V
UORn4ZMDjzO66af+HOdYaONEBOe6jXBfoxASBdfW9729sQS3qjb9MlCDSL6HFN3KKMk1sDDX+8TL
A9baxQml1cz+q5ZQTFo3P7T4lKl4b3GS+zF4Xthkjv0hMQuTNPbzP+yK/hn9RohcNmwsWgF7Iu83
rafCEB0r7t6LU6rbOAePDo2sZ7yjS8DfWU9RfjJSwzw0hvo+sCpt+iDH3OfT3vXvX6n9j/vSWkIY
Pml8k4ANX+vf70vTiu02GBzn4ka6OE0a0afCcmb2IS2E4NH1L5bq9HpVtc0uz5MkJB9fr+ZWN3ZF
jV3cCrBRB1qszoxnlpq5wQzrRtIkVBdOqJUB7FOChm2769QIqDFSGEnQHBBL+ZqWoXXEthp3gnjt
zbl/rCpO5aXdP+gzgUOTvZFshyLUkzq5TgiguPbcVR+Mik1e8NA3XsXINTiP/WDv5z4V+0xL601Q
pM7RHv4vO+v/i6Dzfpui+OQMaQ0I2NIuAzVOXn//uPqE4KVom/FSB+JBx+X35pUm9DvbjkNdtlQC
1r559AwXkPOSSnB5Tm8tj7KvIok+dGEZYdeSXPIz+Az3X9O+fqtRj1/juX2Oc7v6Xtflcx2b2cYX
aggdpN9tYufAlf1Sfy3XWOj1XetKcxN5iXgeitl+zK12lZtY++IYp0vnWKvg7myctWbXzFH+8mtJ
a/zmBZFOfTZVvOKM6HxId6YsyOkOohyj0NA9lA5SCtTZlBQJBVqXnLnpt7ZXVy8inbSV37v6B36j
t7piiO/wV2gW7zQKjB9dpp41nKVfpyLiORqL+Q29icGSMOdDrhaMf2u5T1qprfgctRf23/GrnBBE
6sx70scke/z3i/vXBOZviyi0IrLWJr0YhLP831O0fqTPA6IDBraBwGKXpsT8F/UlqLwZkmKX+Sue
l8wFtkYyUyDXWNT2GZo1HlBBvlRz3jHbHQjj+3rzbhVsD4guiEurc26PbWPclo7XbMehgxmTNSL0
kfrggWo+bTuKnrV09EcydjDNCakN19GNp5Bc/E9Tp+0Kj6dzUrmtbnmQeysrluX3gCRS5R/9OvJf
OkcrLqpIp5VmWNFF76g+6gIv2yPc0qpT6dYr4pO5HXPvYkSMlFJv8B4szfIeHL3gDqzGZDcgHp7x
W96m2o8eLfIgj5Eib9pNztHBNHK1lpdSnGN7fsQ8no2WxCcOBqGTyXPqzXInMVetHFWKFzsZ/CdA
Dqtqrr8iQ9AEq4FVruBUrJPWcEJ7oApOmya5tR+dcRxutXSGW7u8aJFFL2mcGrtOwv6FPPMtke++
X/eQWY3y2gx6ODUlJNZZYkdPm44zPZan7SAMJpF1o735hNLXph2Vz8KntrXHknGd3DHaDb2g1i5w
xlMr6j2mGbbvi4PDc7ofHEEEb87q95PrOC9BEH8rht79LrPhlgG5PFfCxpfQxCXbIYUXEZhA/Zyx
MToEozGiSBAJ6bXADG2FojqXyMfmXHb7nq9ixZ8hr00vj7GrHu+S0+B1Amt1Zh9Mo7cvU4J3rM8m
8DRxxFde0dvgZtkxmab2w64vdp5vVGu+N+ALdk5Vzr/AJ73E5JQ5VXFSBiF8o57AsRL9H+aC5lJV
BTeFjL6ba1GePYPDozU4L2mcUALd5gdDi+e3vNXaC07jn/ffsjbxTni163XjefNKI1NNfyBf2f2F
PJmPOUGTu6QX9S7Ci7LXSOZ/kDrbO5ayXwI7XbV5a50GGCGblmj6Z9eqYxQ4xZvQuuw4Dl6xk3Mj
Nwx74fYr/SPok/5Kis15g99BPZuabowUvhr1WG4cktsfOqG7FbdbfgnM3Hsuaxa5+Dy3+Zlo+3Qu
J9O7OVXn3bRuCFapU9p7AQF05Y5J+WBWvtx4djSfUkdZvAmKtObe++jMbl/rgnN6ahq3OJ/G7bz8
lBWkd+MmMW91mY/bOram9TC19GQZrXE24SfQEOapXSTS/GmqrPph7KMHa9meRyNO/GSYv3gBX2I5
UPujC6IFmiFl2DWxDM0mL9ZuUjYbjBZR6DRBFJqlitfJXPQbu5E9hao1mJesd+K9SKpgVVofNH5k
P42g/RBton8hV8PVF+VHW5bWlWONOumjST9Cw4aqbGAPeLkijJdW3zUTfkhGAfnTMBM9i2qr21gz
l/8Sb2NrZa2dWg5Hrt8VasR04vkCJLawvU0TNNYxsGqXg2yi1gXhoCOfdb3mj/LfMocTxhRvixQl
vHFrssPapPYNp5krjxyWatWn+ylHZ5Ga3ody8P0TanK/1jpLe4viwaMUa0m9iek8l708RPdlcXm5
/6Tr9ITPZnNIl2uvDSo3JF0SrX5B31rfpV2rDYgD0XAZSJsLYbDeXCXpZBoYGmVmjhAMNQwETLTS
ar7Q2fjhpQTPgmIsXrGr4iba2zqKbTplDvI4jYZRN9xSoX+143rLqiSO/UyRplG4H/4g7XDQ6DgR
vfm9aOYvkds3F1G14zEp4CraevM8Jm3xOrZsgGwp5g3OrOaQew5dCQIPD31FjkU8t2gokKoC/Tzg
WPSwWP36E+9/JxsnSNZN4z9C1XgxnQ5yR2I0IYMVAsdNkT1kPDIPdcq1Zka1eIHq9N4zNqCOIe6J
bKYMFRr6RZfsg7u84K/pFoG9WjsGAqm3wBfkCKapZtFaGSjSH0FJxWIepXFolIqT+ZTfRktzD0hQ
hC7SzL4lbPEGxamSyOfNz+LuhOP2cj946TUlxUEKFH/hZ00LP+v+Iuan3lruNA4sSBhd1UEjiL7f
w3yMofni3XaE9L9EJLiAOd3a0KHdTDwVJZtCrzGSbyV9hUWm0bg1ThRoLuEMQEivXqMueeIZr3OK
UJbJcidzMo6FiROYb5C+A675hAzmObF8+AcJPVcOaOselFbQDJdkyUYWWUV/egrzp2tIbCapfKEd
q764VoWkHgzqkEo9YhJY/SjJWoaM6p3QcXMs1wMNkomvhQ3mmxXW7fp99MYef4xYaBkUISVFezJK
ovaxwRokG1duktL90eq++YrGZj1Ekf+jWuxcxDsfm9xRV6s0voqunQ8Nsb1NaQ0sOX2dhwkr3+7X
Nc+RSnLNxPFtVBRsWTSPAmwp0Sl1ZzcK7NOZkX9kOkEu/C0UktlN/pzG3ffM0uWDDcpqNXC2PbkJ
WqmSDizxIqOpVZb1KrcbdnaWVz3iigNeV7r6t4aO32QYCrKPTP04lUFMHowZ0FqQfjGd4sMt03Jf
6o22NfuWSoNp6D+9QX2b2fA8eX7Xho5WIssm2lOfG/qTESfGU6Ob67bsm1thy2St91MctplBIoUv
89poefzKI2lTzXp87Bxi6a6nyF23ASUqev9zrIP0mDgC1bx2jkTkONvil/xmetSHx+2wRqdOHiOZ
vpMtVU91Mn1MQfl2/+TdHLi43lDCNiw7O0/OxRl86cMcx/Yn3b8SVGlvE5vXO8IjzJU+S78+wDTK
dypmszYsbBUlD8nUOqGkH1bznWtumsPBY29BqpdCiKQqYUZEJ63LnUsQKBJwnmEOO1LA47aSfXRu
Mw+X7+jPtEsoheg3uaekh3CPGStaV0ibq3s2NM2zTzXbOuVns1+w8VtQ5qYACFwlkPortjo6A/QH
I7VeGqLhIZGzkU13lP7l2mpT28l4NDXPYrW39EPK3mZTmu9WX3rw373eXMeZTSCKuE+azT+CBPSU
XIZbvZLE4hzEH2dwnu/Dp7Ev2ysrw7MW+BvJ7pk9hMn+cXmpqmL7a19kg+s6VWVGIp4EazUSniU3
720S91i7DcmoVNB20RtyN3fVV6eNk7MXtPJWLHkVo2NANemjfs1r44uwNeJDiTGvu8bbSSGMY+9b
z5B+FHs2iwpEN7reV3iWWaAcQz0c8cGsK+W7i5knRzrQ6OV0E2qvk6Ba3ycDqbF4r2Ya77gOzwVT
2HOhoPQXMX3sXvORV7q/RvutQv+Mc4kRbTzlZ6xvAjXftLbmYvOvDD/5xoD2aRLJLsWPx0MzPtoa
n5U1uuiE5fDF02jNJg3zqasaajaI1IM3pB9ORLKOx7HHsL34IvyIv68sGj7oepzolmyWIQNAMM2l
J9rrLAwT0ZjdtNnnwKgG4Fzsuhmjlsc512n/1Wv3RnrqL9us9ddfS2rTUd56vytiU+qfs/miYIpz
a7UfDCDpX62ASPE+9z3/4aloOh6bhcqxcZrfdUsLHhNPv0y+GZ8t3vY6dXobm/4QXDT+tdAB8LH1
Ne6SSjnHxiI/LXsc6X7q6vvWmHhMLy9cO+268NB1LEy1r4zDfua1Lza+5lApW0ZqVXl+/OJVnb8t
bchEbFfTfaTsKHT9Igp9GT0rrdij5KoDc8P+SUdhAygJ6CbmoRXeX7QkIzzTxf0msZw1GW+N7Akv
zpjwL2ix+xXLnWARZ4o7+nbO+IJVXB8+uiVl2zjNm59KzhDBWJ2Jj9NlpAePlTHSPFPHzYebqueq
m0I4cN5Rypb3tuzUDEXJpVkA/1824N0dP2gZLxFRo8jEjkN88zIrCrWsvkp+WMaeiCbpW1yg26Ky
pof7y5zo6a7TWf9zmfS08tBdWKeEmArC0fdtgFKRE46VUofc9I928JdrERasskd3OVxlQukEobhj
kuGpaEzjqSjcZm8KnfpxQhHCQv3pOP0+MNwte1W8Gf5E0S8mctMm+S66Z92viM80NcAEQoUrgr/6
Oemq+jWRX+//hlZo/bOob1mTN09tnfGnKa3ivECKdswh+FPHd+NqiskuOelB1pWgFDgXR1M579o0
jOdk5kVZMDe7zq12bpSN56mS444voNx7OZ9rMQZnDX9COzr1S9rp5hPz2ANvyL0lbvwwREH3aHbI
cjkCzfGeUsC1svV0QmgqFwdzub4wG/eXJDWfiXeUtzty1i1kdcs9IxQiSzbLI6aYRvdsd+J7GeC9
bjXLpYDCBwO5bC7l8mnXrVlzxq7Q0XUS71rVv+oa6eOpqftv5hwdsuRUJZDNOFQ18tHW4+7ICISK
g2EKHg09NKxKkchGUyybiPri3Jxpqu04XuSDuxMc/750vvAhCniw2ibqxLJ7LrVJyvLokOxzwCre
QIslz3Xxypa2pFh+kIehjiAKKpf/eVTyKOoTkxGAnh28hDx0ahy7ZVsB2ls+BD3iWZeUOz4JsLRG
1j92FW4QfZrO8r6/cnJqzHNVrSC5Dk8Y+AEFTdNrH48QIAJinuP/+2kgz78yB+X0u4JH79YmrApB
J/6as+nYyYwAmRGZ8QuDqneTicK30qBamyCveZM5KbcsIqGe68WiLHhU+Ea4VUSgxh9xT0Yfv/9q
yubsMMtpiM62UcFf0aZ5/Z8pnVmbJxCfS36nz74wyoiO919sPtx/l3+Mfw7GXXInKJCWjrBPO+pv
tsux6EnEEsq8/vqY/G7K922comK50F3F3FabKoEC0+bxUdiDevBbI5RtQgKlacyHPvqLJ3+26XJd
O44jhxC2aWrVtpO7L6vpkM2kuLPO2FjMxE6NiN46PpNQGXB/DWwue3cQ0aUzb2VaBJesCQJESzZF
rRtRXJEO/uH+JTvdi+Ek00tHTVXdqOEZvEKjLOxlVr2I3fC/7NH7qqKJPHdhPBrZVL1oPh+ynieb
qQmmjdDVa8F/ecyKjtqwHAHm/tgnTNMcdG5P2s49ursGf/xy/0lntrBCIEcvrQxvxWCGgkCe3mug
nfsih9EslfWjEGN6paZp8lO6tk4D58+HKRbuljzjroza6GzJ3iOu1c3HDLPczlowJ+4MpRekrrXR
8Fju/FgE617PHmoOBX85erbP1bOwhcndoBhgFvICaiHZmkaaXzpy5cfaoAMsK6cZF5fFc2U0nRAP
N7dE3p4zE+jtkFqhFlUXp8+0F8+gId22UkjTtbh6tRXs4XYdLD6Z42QXFR3uwt1bpe9tJpPzmpws
xrI+Ubd/v97MxWfxN7XRJUNrMq3xQdFhgPlN1VeTh7+vV/B0par2UxnsJQk6AmMADN1ts+ClC4AN
eeo1Yd2BS+2cLwARonUcd+lm0nEQRZnZbmNVfmtS28a2N/2QOIrP3lj6u//5u8VzTyILRzJjr7t/
/L/MvHszybQsyeSVwBFVn36fPqvuEGg5AiRHQpFbjwxYaXIs3LVawpYGKhpIBXZEpn6YCsgofS77
k81GESjzOlMBfUxjlZyAGKf/i3fr4mXHyE47AZmf3+aHaek0o8CJcyX8SX25ORRyZbbWQ5a3xguj
6mYDrMmBk5LffgWowAZxu3SyX0XR41hq9E4z74FP5zIaZ19X1cXXzAm+Rn4JjLx05z8Zes1/jFbg
WzHetUB+koFjcPb3WcGkZJkZkatfMay9j1ElnoO+ik6jk8Jo9vV4Y7tpgk23688SQjQxarYybi4F
9YiM0a0vZpJeo9ICL2UX7bNmwHuRFh43hNcVxB2moh3mv1gVQKgWDVO3ZXUQUZXeRuJoOF5OpTHW
L32bZWcrf8lNMOhJX45vk4XNWi+H/Bu2iLBvOFvn/rFKgvY8ZTK41Uaz77VchN5Yb2U6BGplFHSb
lUKk56B976I2Q92jfge63wRSpiMWuQAsmIWc5tKxGaVDM7JVoV0BU32AhxfvlbIWWwyGtjSPgG22
YGiWjWWDMr2rrGw/G627lnmZhmbcyS8M6uOCdvPSxsrjBde7pjDM+a1KPWPXtBFYZK1NL64P4s6C
d/0tKZZFjFAAIpFIPf2pC2L80Y73jkK0aT2isMC8g4PtBsMDvAHOA01wNn0oezO749vEzHN93/S3
bGMqGtuDu3AVaWMY1VKE0kUZEI6GIGtg9UIteAtc7dBFzvw0lp2xEjny/LicKO2voyyKq18Rp4LE
+5ndVe0EdWTl+216alMePkrXxlNlEmzLh4KjBiCifdBH3jrAV7hp7DZZS85ftwQNv+wK+acx5DLc
+/uC5QAZtTzHuw90f2c+gwkdVdd56up6xZPX1vqDkO2G+BkIURymW7beLEKWjgHKIzQ2vYLWio4w
dH/IoNRXFeOEPxiDIV+b/3hTLhM2oH8EQ2Hj/Y6ERZG1ZwIGFn5d/QVO/9VAt3tSy0uXpPUOn+u4
EXMO6WwUH7Yc7Ysuc8xBRpw9LJyYzugeC1ShezY2srkTcKc/sox+A/dCqWNHSnnQkvwb500mKmLk
iVmITy2bXp0+qHetGBBn+vJV98r2iFpOJJpHrAi2SEPDxsd1fzYJFa0DrV2DOF0PzVCxYLr1e2cY
G6dEfsUnm+40Id6KbjZCPxJUqKTMR3wzuwBibUIfBAh+/e44ZkAS4Iw0vlFegDurTsVPo3dLfIad
iPzT85z2P7N+RCnPawgzi13ZwfC3CfKeMss6fYLdPZ7vOdDCcWH/6ZjQ7r+SJqAuTS1BUN/Y30/9
XGz2KbBoO0RxAG5NNB4amWRIkUGc3UfQ7EjH4OPXgWZ/iwz7Bzf7k89jIkEsP43dwEO6Sb31gLGf
GXcecl9ZmGWiLc7GDfuBJ9OJ+127nMf65eW+IwF1F8aNl1zdcvxgmkiXujHxmz6Nh0Gf/1pMTcxI
8/gpoiri4GWv8VBcGq8XsNayi2MHdLWZJX2xIrBuugi+262dne6/CaM7VADcVq5dmnTPf7SlEe+8
Hm9pxy10mLiLN8k8RfthwmsYRQaCRk04FMR6ZpbDKSey8+sMSr0F7DQoxFrTXgc3rl8du7FOXkbG
tGyC7mzomCjviWVwqTfF2ZBPj16caFgLNbkw51nRiqmhEVW5VryLlc/Fiq/6zICAptiaNbNV1E0m
rZ8dgyGwD7kGSUJJhmKJ3bGfBNn9CC9kK0eXEXjM38VxB3UhFfY29cZuZS7abZzCMprHq+Nnza8I
tSzi6ST58Bv2s752tEHxNG5FGSOUxKM9zsk7SI2tbY0tCHQJUDnuJlpJi+DFyYiQlGOMdMgyB86B
03XZk1Zkxm6fecKGGMLPXjHMt3QS0baaweyO3qJfJSFKHOeTJablOMx4IQF0V8MZ8m3uchqqiHk7
VluGtVbHJx2bMn73IPxBBDJ7mjmvPAEafXBrp9nJugg20F0cJCvs5yqOsoeITT87kL76Kycfu52l
dxxj4W86au9KfY4PVTIs7459itH2RD+IVYYD9QynSnIykRW+8DqGEpqmllhmZqe8w99+v7gdgxTo
tMVlHH0CTReo011+mxlbrOYEZ2LiqGHf2hyysezGZZCwvsdzfekEAxtrfk6ZcW39aDSvQZab12j5
qTTVZy8gF7KH2t7HQ/dB0cjFCNXa9Y6TVZqn2eMA2452eYgDg9ZK4ZBgTCiFjRqNf2T2FMKst8pm
ADvpyJxKG4ssBPOOZl0CxBoqQtO0WdwleXOZNhd17681NsktQ0zjr6QBuqVZcRdaDCLibJCXQRMj
5J+ESurlo++F/Cz0NtvWevEtFlUW3l86EaVhhzdx3U86tez58NYHZnrtJhvTvU7hK/E05r8V27wx
66at9Fpnnfhee5qq9vkOCry/iER/HxOiQ5mrLl0mGTC59bg3+4gVo57LzR2LqMZG7kaz+Tk7VKmq
snMfgqH50B3JNHPwu22X4eS9I0iWeWA1N+fJ8+JNUHLaJtTrPVZTVuHSI9B7/zVHb9EWhLvOX/+a
4qUZo9Z6p9/I2OM2V6uAEuYkUAy6l5c7lrH/upyvPkkNbfHm9z8rPbtYeL5vIigrqKGZ5zAtzIdr
axxSdqeXqOzZKCFMIGNrL1om/uNAnsy0tziUUcqxFc9R0/TPkP/NvqH/zl7aWQNTjy5u3kaXnOSL
nw4t3mAy/GmC/aieDLRB5o6PnYDb6djPnRavS0ksEy2cFaPu5l9KE4UVa/gxwXGw7XxnNSS6x4ET
lCrdIow9ElWeGsZdb/nR1iiGm1+67YMhCO1RtvFKNYq6lLDLLadTeyE4zvnKmrZBGZcbyzP7kBB2
D7Uv1Y9VaR+c2BtfjLmhazllIpb0CHmSHtgoS48l9r1Nv4gRTmR+RMYYh3XKvjMY4s9kWe6nMRIP
QPtW9rLcDxZG/d4Q+fYXgdUSTzEOAuzGDtw4NHMiSRVH49wVp2LDI2Q63dUs7oivQpvKK8Djx6ng
UHlXo7spYRgUg1ikTqG6KcKDu1rndsmr1AUHyVOsxErur+ZpoMLClSHfs7HLPfoN7moxJDck1xRj
Qu+y9jhFT3WCG/ePRP9w2Uwv2khfejOJZ4x6xREXRrmikNdYJ1YxPPi15VzheWEPIYJyv+rvQRVc
wvolt94lpLs7yUwV+VNdygY93H8tURMOg1nPV8DOZM1KX9v7Ud0C+m5PduHmNNqYcDC6IcSGOSVr
i7aPXb4wikUEnKeIhlMcuzywmzaZVgJL8C61o/piQHHb5G0zbKK2DK5VM5QPaSU4tatTp2nDZ5ZU
3kqw59kZzDpYjiZ5ub/0pZUi3a2TWlJFH8n6oUia+oHV3F93qT2B09br7S8LEZAmrMgx5MrlxbRb
b1sCHV3dR5NL0ng7JYHc0D2R7UYJJJSEX76btZShyIS935zMnxTjsN1RK30swKX6hljzl/Ufrd5t
7wz6NNWzp5a+Y7JtK2KDz5MjgoNAV3in5oKJ0MImNgiCWHwNuw5H6SHuqhEYv+we0V2izWwfpJ4K
joLBz9Hk2wd+/JmVirATzG1swGaSHIaUMCKA2NGL8aAIIgF+XqRkomS8aQsTgdl2cAxWxbcyk2Lv
VFJfx1ott/qUZmdqA9Yjw+KdRTfPfjTM/HQnZ/BN5YdhkM3m3hrVWgCymn7+2g24nTjh33dhXleJ
K47ukwuK8I71DFyEptjnYZ1Zz1RgAOqcVLTWhg4qkml0YTnriJUuKTGuzJVOIv4UmMGth23irWBI
PRsVhbHLyVZ32MP1xI5Q5KGQJWUbfOmKlk/LPlgLdq9zI+/WNUv5ipkZK5sV3DIqLwxy2woL9xoH
dK+loG9b0xcEKbWYROxywPQ9plfj0LJZ/I4PrDnn07GaI/lF0RG/RphExV8O2FOSv/fsC15qY3mk
S7SsHP6otnDiLDMd9jGxUFqLLHNVu564BFJsmtpy//LNNiX6IwjvsxwBNneOI5vTdZzHGQ+Xpzjv
P2Z8+uoGZ0Wu7zexrfSvWZ6P6xgzynPvz9dG1vJomGDxYSvYuCnVhS99eClBcJ90ycbBtDbx6DGK
1t57rwg7h2qdovWYnbDHax1zjY6X3hyLlFRHwg7vCisjgLtWzNGlUZz61y6Uxys593ar3Krd3BVq
D/LdouA8JlH5YLTYt8C2fNrKn2FlIfUOBdsRnHXZ3pVdtPpPLtTkTPYWd+W8ugcI62pODnbSWVTw
WFqow53fswt7RJStjypY3OzayCMbkaDY9sPShDx4fYhVxj3AHtjd/SZ5E4EWzPNbYFXJizYZ3wej
N3Atc9ysvGmAc+9mW2f2uj0Dzegc9/LbfeWYFwBfOskTpeE5wlF4pw574PVX4DN4+juFo06zXQ+P
g9ijNGSbbBid99HhRrMakJqDZmfHgQfTJiDJcWZ8+cPTo2lbC2kdNB3onSnc7FD9H8LObLlNbd3C
T0QVfXMrUGvJli03cW6oOPGihwmT/unPB17nJHvtU3tXqighy44twWz+f4xv5GjbhaYyapv1/AyO
PmfNk3afoXELkZMGsPb1hyiKTmMaap/pEB4RSDK9qlZ77tDMPYZGTYj8IPLTepqD2rmzCQwqQvsd
hHn9OurhvO3sojxHY67TBmXKndseUCuAgULH/qnhwn8KPYUgO9V4lbnTYJ2E5MlytbuyBUt18J2q
M3j8fqy33QQYfZl5z3EkomfaVtOC/i76TG5T7IsIZWVPTQYDxrqUWhdVan1Ircx4QDo1Xo2+lEcn
07/Hi8huPcyC7D67qc7rAGayquoss94aYpaXSUVuiL/V1wZPfywSPKgyYRbJZHfvJDQXM9p0KEGJ
/uj4o9PWDD+nlAsHRezPwXKtjZoyqFWqnLeVO9LCHKfpaX0EI0P5W3hjEZV1zqVtXCbX+wTo4N3A
hGwcux+OXtRN2xVuN8CUI+7Tep16btO6ctpTQ9OnSTr9vG5LXV25Yoole3syowPb0+gORER6Z1da
uNcz3binxoO7dVA9mqLVeCRZonxRLfK/UTn/GOaWeGlrIgPLAooVgP3FBtYr39XqDNtH3ri/LorM
q6/DTFKGr5ZZs2XQYYVRFf1xnirt2Wq690mftUtiherDMGCy6CzjMhTZBfitcVzP+uUpvetM3xAV
1h7XdTfYtpM7I1b1F4ZzBGfSiO/UfMjv3ch9XMFmsjMfRk/ShHcH4zAyQGy6npmgotF05KIGZLac
ggU6k0N0j8pg8FcQdGfZmm/aJZ9ta5KY0mRdYLSKg6jaUrEaz8Ujner6ZGVmsustmmalXTGKy94K
6PHkkAPhzQ0tAh29lhunGpz7qUgmdJ2TSdbSRIqUM2Dcl6129oxGRYtqPM9uKbYGGip8gEbywFKe
ssHyebZuojwaan4qFJII3cxzNvBubd8kMwNCOBse8HHWXVp4YBv1GTkvcTh9begPTSVRaXf9T7hL
bIXTiX63a2gs1zIIyTQ5ip2d9dk5omhvQtxdG5RYr+Fhcd9XNVOzlzrJqTBgzc+jpr3PTfI9CXX2
utGkPbksJrgF+g98rbCQgRdcOsd80CZ2+V4hI7YLrPFLLFS+PY227+jRsOh8cmAOWB111U2fIK6L
TahCoV5n2wHgHZtl2sSMKbGyEMgSYf7M402tW+IGij4J7Pe47MRbMo3xg26VnwOatrjI4zd2mQgA
0TU+oMLVjyzXenZW0n6qnJoSWDZ4+yGuEGPXvQK9jHDp9f+0LItoFtWLU8Izxm0xFYgOWgfhSKRi
DJ5zBudOCL+AQni/HkTL3BIm1s7swUSr9nhtKY6hLFHYvbLrflIyNqxMB2jH589WWtyCDnhfc4VP
2bw97qT0O3IApu8JaL1ISxCBljlWB7TJWCxs61Zb5biLJPD5CcnQirqXAiCycPL7sTFQC0aV+m1e
HsWVPX9Ls+gBUMIrsqf+68YghH3iVX5kecqtwrqArs1stzpdno0zZujQtYXuxbb4QIRXck/DZZ85
BdT4yCruCxDviOVjjyKGI6C5sASNeg5d00EFXBcZbazLBdaUkkiIaiNMa/U1Cpt3IAeCcvjYn9ta
+yxCI9ylToZyN5TKRVGbRYHAglhNclWcSA/jN2lK40UQsdl32QvLtHI72K1LrdtQLut3rQfbxHii
0P5f7rZfrVQQCSPrxejA7LDuROeiyLnuD3GS3cD0Nr8IXX2sDAoqlSQzsgnj5s4tVOdcgpLgdp43
3YJcc6rcxWUKqzxPu2WLnlxlpFr3OQ3VmJCKF9dNTq3kVhdzYz8BRDiuhfIlyihAm01kvV5+Wobb
Ct8tzW+iY5wdUGs8Te45JzhiY5bwfskCrEvN/ugxhvt146EmkRXVafHWzaW8xhoegChn9dHrk0Rk
xnPrAfqb3VZ/PDFlwvDJYsl26yvH5eVxCoumAKgTT81es6iBz4Mx4YacnJPuDcffo7GkDRJEFeNd
D6QYVPoQBnU5RQTFZPGd4YUJaRus9+/AEczBvMhk7HF2rrhm5bYkaChYV6Tr2lRvU3nUhAVYdXnJ
ehATu6rU0X3V5fOqPIE+m0Q0ddPPYXw/pHVy6ZNnVljGuXQ6HCqe+jgvBznRoigrGL3VEnoQuZX2
SMHo1QhRNq5P5WXBcCmqH07B0pVILBV1wDVs6tsan9XZQOw1QeVu/SIa5xyZMvR6vR+8DRd3snfR
GH5NSkhBMqZMsIadeexVQOCUzJkucsTK62kRxqx1BwL5ykLZ9eZc3XA2evcJuSbdQlZZDzJ2bO5R
g/W1cZhmbXrt9cLZTLbRnteLhDEaerWmPXcWZdwv8ABm0jAgTFns6Xwnb/ncnpwmQgPHvI7tjSap
YM5lHZtju1BM2PID67dFN2tbdrOzWmls16/mPRZovaOf10XqkZ6a9ur2Y79DkFLvYpaorxndw4BX
xIeeNxtmp016pilPk6bWG5FxOX8dqg52WBUT5bI8R2jRU6IqzgH5IyvMiMZomcdxoHK37xGSQYfq
QJHiu7hH+X9s4iGVvs1dZKcMHpXNZL1iErXI3M2m0r26UtGPMWKXbQ4Z7s5poYSboQiPrCfeoCvp
D4mCkRXt34Ru2x6elNp5Rt8s8G3Q2WSNc6/I7C1KBHG8bGhPUT8V7d16XioK02DuDeyx9fCQR5Db
hB/T2j21ZladKmfQUacWPlWduMTYb5RwSPkZvWUjjV4fVrKjlMLs2G2pyH3oWlGeMMsVCG1Ru2zW
82LQiq8nbWa1bDHT/X3+++W/X7M+9/XdORLH7WhLevNKXZ4gJpankkDo03o6MdRlrEY5h2Lh/f2Q
hiHP/n7p+vWvJ9eH6fLnrY/UxioCtUU2mFN9z/gU+/KkLn/A16Plz/3jdPkCdu///er/na4vwUvH
T6CLiX8PcuXXz1p/TGx7E1wVuknGQQIpGCyrOMWay5vzx8P1z1/P14NY/qihb3gREuXitD5JQxWP
L2Tf4B9/yHq6/sX/eJvWL5Cn1u2Q+D5S6BWnXqLxHcVY5Zvf5+GogItRx0O+rJXAoS/XCsUWn/am
P3piODTFJGffGL1uO1fi1zjbnyToAcP0YA3iekwoqutG/e6F7p7myX3p4dKOc+tkp9F9VxhBWRol
6wbz3bHpIDWlTiJ1xVoOPpxTVLSL8+HV0cMxoI3oMv2yCYM2/e5MDjI776oI/T0ptR+9Oz/VenKr
aWduSd97N8X8mg/PZEt+0mJ+NvToWLrx6Odaw75J0qhCpRY0bZ1QZiopmoKhi/F06e2z7ug3uJv+
HOFtrbz8ozTEaxn3cudWaqDq2qtA3rPplMbxi3Lpkxk/vNZ+dfPW3qTZHRj4g9H8MIRGzFPxKw9v
aCdH8pug0MbR1kuTGwylJyPEc5y3P1FLQ/WlxeCjszmXqINyS93lnrWLOqgoFP0+wMgYGGCAa9bV
1ZDqffFOLsS9zNS9qzTIW42UXyzud61taAgppbqRjXNNie+pa8U5G5o81LnTBSNhKTgZwkPfaGga
reKMQn7fIQkJEFx9z+BnV/BqD5aIn5qCgpOskDKJd2BT8/ydlT6pFs741Cp1tCkGh4RgY7es9I/k
8dz3iBodEHjM67Sa8O1T0TeNcjsRQuwrkbN3tWHjqmiMLJgXehddo9k+sTF4UsRnNA58MenCjVvq
N7lI8jv7KUr7M1DEg9YFRY6WIX6hA8B7Yhb09eK/SD0ZSAup8nSkLqQtxq1rQg4G+Hre00Iot2WF
E7f6s73AR2LnTCDkKW2rT8PQXzuDHqa+d632iIfhYllNHbhvyn4CuryJGrUK9PEuzGeoremzh2iX
X56UsooCpEeFdyvG6Ds6og7b1waGHT03r0ei5D5Crj9RG68PSf7Idkdsirb8npn9R0Gqaas68U7I
DxmPdxTjzqpXxTsPymygoyDWaj2IY53CdKxQxcrJUi+0m+mOse+MgmwVLut6wC5cWTu29YEzJ++Z
lVmbAUXRJskp0TXlfk4iem8Edw9OCffLMrazIwPPyXjbpudQtqQhpEzEY8akw4/DQukmMM5tOGOL
VSh1z6AezJ2L1EpK+Tk30blJoVHmOlu2skweGDICM3lGKRC06KbqFn/aiOcMahWyk7R/MBOQPUaT
PzB5H5ls2ohrOYtMykR2+Ok6U4MySKdrmJF29LaOT7lIZtg3yxCnp240+05NuUhE5p7lIiPeOhaO
xmiTU7686Ovh+uwfL1jHRSRxyTb3QOrMuqhP6wFlRX2SWXU01bLdr8PiOqWtA//v0/XR+tz61f/v
tJqm8O+p5Pf36TF7mhaLrP/7ud/frHaklcnKONQ2fAPRmeLULIf11MwKkiXWJ9fz9dAlcX1CE7Ip
Ojs9KiPypE2yzNZTg0Bls87ZX+fpWC1CTWag9cnfXwF8SWhiZT384/mvH7Y+OZnQB//4YV9f6jrD
pr4QAb1d/sevJ0dW9gzOduV3QyNOM338Pw7rc/L/vmCINIXO2O5k2c4+Fsr4Z/xd9BEG3PhXaFJY
WkHyNmpcoAy05nDLN28kzw/hjnik+ECay3ipCXvc1oQSvA5O92NwtAfXzGlzQaALbHPSjyx+w40u
23G/OkABMhHQXcMeVxKXCtG8KEBrRSdmYVKb+wqp6cbwJpeELPHYjL23m43RPCrZaF1toewmYkdI
diHRIEP3YKJ0u/sSvSxhWmscJZzM6oJKWN1KhdchDpUPZej9RSfcPmiF9zKGKWitiT19ozbVHsXd
dF/TE9KqOn8VcY2qt42pDXGA26rFjXWVoj7kYxXMMk8u7beibX6YbjbQcK5fvZj+Vx8q7V1m6y2J
PsCpk2Jx9No6q+lQ5MiclY5wk6Q6Cb0lPpmcgHNt2wfR5lvTVOSFDUh6tRSZXAXbv6otSK4Uc3eu
aI9O6TdFWj6hkVigqCqh7ixcysRWuu/NZDgm6ZvMcQ3gaIkvwLrtLXmU8BYXrr/VOukWmT+Wu2Wv
QsFFuwwe3b6lvp5lAHc68NNjRNmJG/Ap8WrMwHbr+KpZQ/1YBMSA2Lyqcd8K7901ls1MaJUHlHvJ
xmTEvitb696hqLCVRITvVCOeb0atZ7AD0qvhIYsJqRtTiJu58nvtoFZWQ2K6N+zieeqvcTMaAdwI
IHtt0p+wENHAyXriKMrymufRryiui3uvAsyUevDWNIt2pqK6T1l4Cyk1/dXr6fc5j6o3QugJS4Pn
FTh1XPseBrpnIMh/UdsIz3GsikdUWNskJdIFTCLdDDY3D2Xygp6W/CTFGwMNZ9J+yhyawTO/bk+g
2nFQLGUz19O86xZgbA65amtDQQLarMMt8Rp5WqAlJ4NbZmWGAzq9V/pR2Vup5/oC0/2uVxviH4st
Feymq1mwI3nbYUWZ9pTwhqCd20/STcadc9OIn7nGs/ah46LZrnwJI8P9AzCfdYiElJkKZv0sayd2
32yaIZLa2QVYbF3E5Ohg5myURb5d2tvc1Zxfpe0+azjHI817m0qSx0VYomuZCd8uBJNfabSBPjnj
FRXur05FcqeNU7Gh/e5Sva6M/ZROe4fyCjnkyXBqmFqI3NKGfbNgrt3hMXUzeqaLyj+s3McBFtxD
PKCCKBR1b0fkU4+y0k6jXQx7czgtnLBLFZX6ZX2kWyO3J+WqgLBmX4MCfqllF17WRzLzunPqsdZM
SbQC1EW/bDk4FkYDtSPbwCW+4jBPOCZdFqZfhS2jYJlRWYqyZHEoWyUX5hFiZL0NnYlC4PizG+bu
tXK6m1rN6UUFlrClXl9dYzOpriJ8qhS7hIXGM5lJ7lDn4iBXNIg21aIJd+qaIAnHExszpvoupTAO
uomivJSjvbHmuHjErFGGfIzsNY8W2spzEg35VZATBVkXWuDvU7iLFJnclkGPizQwYWEGrbDuXS9x
D7ZR6ecidfXz7DbUx5qy2K3SvYa0lZLU74MgGy1Lkba2Q8T6sI9UOoTdm6JLN/QN1qZfzMfOblQi
xzygJV7500KjvQOPQuHDMrtjTipaHeoebtjK28hWXPraCSN8BDOJOxSpcttoDrqSf+9Z1p6mYmw2
sqDizOfLWKjSrEXssAsNa96qi6Hc6RmaoGGczKJWz1oa0X1pWEzPqo7IpkSYrbkzHEDVtv3aJiht
wlwUUGq8N4q6vNKpcLHGOh58W8xrfVSre74LP2rPLzuwiEMDx0sE2VYb6Xbe3oZEuKP1raANp2hs
U+TzrVJL9glqxj1STZp1i+8Vkuzfh5BPyLJEeNKzuiI7qCmI4VWHba+N1i0nv87AX+GheC86rX+W
GeYRC5mTVjY/UqICdkproiiTuU5KjhNdRGFGgd7Y3UGv2QvhTfJO6Tj0t2ieyqOnLrSK5XSyG2cX
jSnl9Bb264zC9G19VE1G9IZWi/dtsBhrIS5ui2HgGuvAUm41b6arUhfY19tQwxDjGoyfpXkxhVtg
ZyYg0YgbF7uZHt9XMb9R7s4yyOkcfVCs1ydAGJ1FMlLfb8ZCmL8GnDe6/WuEV4MAwbAfPfFi6ZG2
fDMOOMoFQaIPUBcQHQVjK+WeZQQoz4Sorpkx6QYerJg9dPKy1jepQum4LYw9WJR+BxQt2ltrlIIq
CHiWTd+yOEA14Qj7HIH83jOrkha9WN0yD6jmGFXyAHK5vPNGSU+nrnI6YvO4HTWzCDSz8QJXxOad
zap+snPtrFSy2ZljDb0B8daUESxqifZ5pKF2J8xpvCpsLjZTXVyVtAt/lhJJ7osUSPLXgDZsGJs1
/kjaWfGWt73pT6PXPhR1bNIjXv62NCtvrRc+k90JeISZp2lwyDWdXj/YFTthxFbiXY9u0iHasjNj
uJ9GvlE6GySQTInZFGN2hBDh+tGEHkS1mX60V/rt7aFNTW9r57Z6V6vgwzVcXzslHR+UlMGo7Dx7
R2gNqobFwEDVmwVMSG9tuTPqJt6bqS0uYBem69SkJJwryrBTipjseCcSb1GPsZDUqw6FCiGplIsZ
cYa+2PeR2aF7iGWgMNkWcaIsaZiE1mXe2RqUv+ZFz9R0hv4YURlcjAu8K/Q+q9yJb3EdOWdA7uOm
aIh40nGwb4fFs0xiDk1AnLpOWRcnzapZAy3LBcVg8E103UaN6Nw8VHCCHhZ0lQnPtOA//i7ErulU
BFtLOgzNo/FO9Xr32rTv65KlzJCweCmJRa3uhMfQyn9wa36sTqxaQc+aRwnUW2qsmwQr4gbSW7Kr
lzB6hYb3Lu/hmXxBceMe9UuJqYaS1zuIoi8dNoV6x5e9TWkWolHCBv2oGvB6S9em+u6ALBtC4xIv
h/WRRO/gh6B7gzW5ydDNYedqVFRahRnKXBqwCVom3w5pxm97idlNXWRTYAJ/quW3Bl/Jyzyim59D
/U1JSPPT6/jEKAJmUnjjA6FUtPvhdMGy7gKcxYO/sruWTVEiKPXr3AqwvjkkLfcFkq2Nahc1rOHI
eCkV7bKQdtN5mL4bJM1vmsQwHpJIagd2jsVGgWq6MTBSvRWpRZF0VncqfbpgFaw7i3fGzsPH9d3t
F+8bHPgTBIv6IuXgoxNsn3gncn8qu/mih/aDERfmtRXmtTF07Y67fNhHSxmysm1YMEuaDLoG7dPq
tdP6v7omWiFdrWEBLL9EVVgEiXsZRs3l1AtbayPAkCCZoSBs5PTASHkwXginWNJdHOOj6d39vGpx
jAjWSb+ojcqfrVETy9Lk2hMa95R6BhrYRvbpXQFIZa8MEJI7rVYBm2B8fTDaeN4qtgUAnu6SDHvj
RaqWvHOyq4K+bxY5UKIGhRwyByXejYL1Q9zKN6bFyxDm+c4kLS/Qlu5d6xrogT3UZ/wW67uux/nH
COxhGlPzKV7qxMTX81aVTxF8vjPs0od6MW0OVofPBl//ZiWpdGEn9mTQQebo4uQiazGQP0dKW1Wr
P7vYcx9RE3SnHDgLUFW+3dW/Ky3Gz1wiMEic5MVaOplZV80nud6wCEfKjQ2loURw91IrtYsqViHu
T/VaaFmDF6BCHM9KS5qbhoqlDREfYrM8f3076ibckmF0Tpb5Ks6K9mhXM71WXRNbffC63Yji+Tkd
l5KAUZ+idmZsbOvqGJrUhXJQigU6YJJx44BtCNs4xfhcgSOSNsTBbIeLo09QVhk+QymQuWPClg5p
P33RPpdegqYJnycdGiKLMMWS2LgU8xEGgaZuLe0kG5Uk4xCrpFuWoZ86HmKOLP5MYohOCl69IOvJ
1cwoBYN7gQoUthWEcUsSY0Gi7pixd8pjsyXEANbsEIkf80QjY66Gx2wWaPKygUwD0/jF6Bun6WMe
20yzblX48ySGxy7RjE0xIme0R+211cMQuywMgMzz8kPlsJRPxpkAGNDBCiLzZehP7ohMftOsxnso
lkDzRU+L6snPlLvObecfRji8p6Voboob30wPq0gjp+Ktykwyy6hP6n3bBWTiXIfIBcEQxhBivRyE
V181t4yB8G5y3zWIdBuScTQkjunsp0R3npEXv6izi6UmVCL5Am3uY7mtnntt6PZFXVSHRTaLw/vO
lMwTggrEq1pQH5MdERbamI0PXT84115L8Cm5AZ4puu8tfqW0ZF7znPYjeiKzGRSurbrGDatMcYsV
fRd3YRZ4IUO0KYV8HBt5EAZ+FdvWL1EGCBR5a74vUnPyay9pDmpupycPV+y6+XaafPbZVKUXrVqc
NVVBs7WwGr/yrHmHW7Nu1Rd9aZwaytwfjGXVuk4azVztNGb+Y+WM5nZgn3Lr85F0dT4jVUE8UYWM
sE6NBlu1X7NRce6FmY+nUHSv/cIPWQ+m9Np9SGqWXEwynZUnSO2U1p/UnNm8mCdjo8QqPH2UnvdN
gTUfZ/lE3ZMcJytmty0E++WObB3QAhaiadaWcx+hLrAZrRKqfLtSHZyDh9zUBzb9Yy6E8tQonwRT
x7CYKcILV7lGaXOozXjYulO2a1nXnVN2FgyHY+7iiLSf86UtD5S3IkwrV5AaZ+nONlRC1UuHAJKB
VGqDZRnDCnZvqhPbKXKH4wCmMMhT13rV7RbTRef12QEtkonVXzcfeuZQQm104Y9NHPE2oGRZD7Up
dkVtFT4pqO4pSaigKoJQPq3swRtqs/0lL/PI1rXFs55m7dWLIVrhNGUGIyVnQyzH9IM+og9AdAcQ
iklvGUk6wa1F+BZzNksIr2bpYrapSyU5YzlAbtOWAq9N+wElyJcpGDFGeqKRCPdtOaQSJK3S6vek
WOd+hQVd+h3z+2a27HdgVK4R2LplHQhzJ45nIq/RzGoklWGe+mxDtkPY/8DC9mTVqry3IE5nFEu3
Fj0o15y9Q63YR2BT5ZXAu8/eLQIo4TGJ3emF0IO/Bt3bo9MyXryRgkoVVgugGR9f3QNckpncdLK2
zpRqHtGYjmgnNOvslvMIL6P5MAbLuxVsw12PhAARJi7Og6h4UCj+B1DymiBcNiwy/eh1K74fSapN
Ujl/y5u3IXRwhCE+ThgIIRaGB6mcKrYSZxdHQTMFQ2+LgMxBauNuXd+qBtsJb1aRO+GpQiEbjFL1
25hPe3Z16BGJGUD4lFuqeb45lM42C4t4S+4nBhGWSU5vaTsmGdQSRuXHGupSddS9XecIrn9s+tva
suwAkuPGonpIUQRRELyQwq9zsjqmsSe6OdGaLZ2qGBQmegjcgd4mNZpH3ivvVKtISb0GxxythRk9
kYcNH8vvwZySB11RLJAzYG08aggwEZrLMNCjmASD8bCcQs/6L3bOfyeu2mQmqSbzOas5FwLlv3oj
8yyebarf1gNBeeTTzm8hpWwj3LvDjO4K6VlOkOVuphzip41e+1x+zU73ACdg8f3PRlho2//uOHMJ
crOQf2rrv3/9ZXTNc/TUQ8wd1+U9sillb6d0jjO1fQJ6oe2qJw3fgi9CtY9RYsS4Cxzlk2L8i6mn
JYFuQ3p1IJasZxEZw6fazOzN6jwo8/khnPI9tlZEq6Vm3IX2hOWeeeqHiRjGyO3x4ALgQdpYXjx1
1n+VBADQ1gwQYKivrMfDcxnSyAFso76GhvZmKNAb6Y58i9veOheF3d+I8EPUpGrHthjMK61fa7OG
LHZ5uOvSSMFlapHgWbvN2VAs4ef4S8/dbGGTYRRjGrmaRh8/Q0+Sd3Ep/9JLlrlzMnh3sTXZV2Wy
gNgNY/JB4fItpPtnyZtEgnQyB8pEU2yV33vKW9Fx3bkRu10dU6U9uC7BidTl91HHWpw/ArXPsiXx
8nsK+dXXIcysQ9c4xLkt5dTKAUA6NclrJ7hQ9UjcWJ4pG9azvzCQjjCmiffCCuDuFIVsV1mHL2Ye
bxcf6gUNqLmxssTbjm4EKWEpNk+14v3Ukl9pWW9Frj4RlNM8OiNldTXGmKGfCL9ucJhQpVJiHZ3H
4MqnaBiwAXY2pUOYj8fIU3jzFk32YIzKjXpBvym0tLmIuW0u6yMjBirUOjZyhVGpt03kepepHg4t
Hv56Y6ZmedTLERNO6avalPwMcXxQLLAPOhPu3Yg37Ok/X9X2QiL909tJkd/hFrNAq6uGpf7TRimJ
H/OKpJqu2HewlcTjZbL196EJh8DTaVGZiXNvj9u14sXN4e2kyWW1TkfOomYh2LANVMS6x4HOxC6O
XnINTp7d0k2x2/aTT6NCGTEPD5geXpKR1ehatymSaGtb+a1c4WBWTam5kCmqMze8LuDFLRVaWs6K
mRHM02d366M2zaq9klImNYV3ZwOI83s+uMPEctwXNfJnLryPGEntLi0IllxBa0/SwFJJNU1Fxz3Q
HzNclATC1X90DQu4zuCWMc9Gz1IcH8dznIw/0lJnJ91aF4JFiYfhAhiieIRYqMR+soD7kGU5p//y
SSyUiT8/CSLioO9bDOeAyl1N+wcWgC5GJMnAGx5mwF47MWTZQrG1IEKhnrzmmJ5dSw67JgbFRxlO
35lJrJ5EG9JoMuX0JMkL2/XyoLAw/yjR8GfIErWY0HeWJns1JGl+tm3jCn7QvJYDFxaQv4vrNkCb
jKR/nhKTeVRFnCmtbBsKrXsujWhAPVa+27I2t3pskgsaav21N0PvFFuSpDbcrGzVn1XHY7cs3PKR
pmuxFFjVD1vLfFYLRzQRlB60jLjgpMKsOlrZIVmcOAgxh/spJULZHm4Z1bf3EVPCrpS5uRfNpB/w
0Ew0NgHZNd0lrk2s0IKljoN1/OJa5DZ4LiomhIGw3QxLfxzrH8mYVf+NH///fDKOY6Pv9FS45PrK
l/8DgVB1kC660OxAG6Q18IqI9hNYZoboAX5TJ92gzRpmWX0IQr3E3W6BChDDj1yZtR35e8Wu5X0K
pppJGX4Je2qdVrKjZvem2WgbdaoOqon6VO0MNq9Kyo1Yo2cqLxqLludW789dkw9bnPX/+ZL7ZzKp
CxvGoTYG8kTzdPPfEovnKJFKBd7hShuQ6C3bRvQQ9golxKKiYDnkm35oO5yR7FVWCLNug8xztL2n
Cto4NVhOUcyIsJRvFKMz7NZ2tl+pOjKy9MN//m3X9Lt/vUGIr0YlxdAPPtfz/gFVZlsbtrOpOg+Z
WrQbdITphuJexxXHAYAhOzrsq1cbzeiSE7vvisnAqlcZwZcnqdJqrqYu/OYlILdiAXjPnpFQuhaq
vu96nmeXVvNodjXIC5zZRc5fWrdx6iADsQCKEUiDGYCZ/iU77/voxRhlfjBzwkM6PHZBw55r0zaa
siuM8KGGhnxkU2bfmpKnqRlPai3Pnkr9V3N3uMFMhHPI2NUcGDs782fX041TVcfIYBhkNNV885Kx
3cbjSE0qS79Rgb5PwFWllkEIQIaERIJOPodNxfLeX+lk5aAdosn6CHFI7NY6EjtNsrELzW+yDwQY
5tVejGZsi+IAdeREyDclnI2mE/5Lx+HUp92CXA+jY+bhjo8qjK1WVNdbM1b7gP8v3nUz3Ey2cK7Y
oGHCXGuiiCwTl7lRUf7b3cdi758DI1A59onID+F9ufY/M8BmetfY6qzoKrGNad1EhK8bqztcm5SA
zRh1lxDJwVEccUAFy+A4pZckNyY2+MXSCA/cjiAbBfXT1zRGQrAIHNI28T0n3aMiHxpV645aHud+
3LkXxWq1NxBFxhZ8sLxz6+K7pJGBVcNywmtldEng5vZRZUUcULXsb3rrZo90mPw0F+mxbkhCXlsa
vQzKphE0nkDOKUl9ScxGv5dJW2xDy+/dccILQIOdEMdnN5yoVqDXQUbkRYEdC2NPH2WmpD3iEaB0
6fXdePq6khNIn74WC/UldNSCpKu52M7L6eg5xX4hW5lJCEWA3UtM2wPbh/PNgHhpqWr4GpUWifcQ
IXdUN4Zjm8NyX6Fq68HITO2u8+Ak29Cu1t+8xU619fK42vegpa5C1H/BNy+fGlphbFHY64/dUqW2
IsMn5UZ5nec83aHh9nZ2MU2BZjfpXk9yTKe2+/NLeQ/I3c8lFSs0aBSu9fTXXEMlHhslRR69uN+j
hLyuXraPXKlX1D7tHUAjUp8q+RJRMcLCcldVQvqDsIqnIR8ep1GThAKwom6W+ueSgZ0YkXvnSkCd
DUUsO+uwIhW6/hIl0VHB4rGhCasEHtZHKt8+eef/w9x5NceNZdn6r3TUO2qAAxyYiKmOuEBamqRL
kZReEKREwXuPXz8fkqpukVUlTcV96HlotVRMJszxe6/9LeWcZYi8ZTpfqAnotHD6rOK4QYjBLDax
fPJ7xzwv5fg1bcOUmaIJkBCUwXMU7aSd3i9cuDPAruoFXfYB+W6JOXaQ3QfR9IUSBf/FRytvTeE1
5i3JeEMNU7Ju59K+bBX5mZQH9ar+/LEoCCMBJP72tyKKsutiRqhqw2UkjVvu2pNgGItHiqumG8Xx
Vz2hCg9aM7H35Q/djx3sWC2dmFhJ7WoFD7ASIxVd6kiRfyvOSA5bl6fEdl30xl6LZU0MxVb3VVH4
h3lEkIu7JXVXVOcA6kxe4tHxd0XYHkggjaAEki+EFj+eDi9FDqAVyRzRbVK9yRIAr0zdCxoLW17f
QRkq011c6+1d0GT1hUjr5xn/TAT3OdssTIVJOUE5Dqvq1u+n8lYREPKZrMvL0Z9vWRPAWYT+UyDS
Fz9Fpnf6o5nGQ61hvdR3lXXjTICcSdTsSPkCBHfm2jOdrN4ZlUNtHqu7qxKh2Zx4omNmax4KNXiP
407LffUYoV68rap6rcruYxFES2Gtgd7ZCcyVRvHBYx1/BrKXXmZ9c0nMWNm/Dowu/IquU1IRSbS8
UmakJaTnPzmRuMxDirH8QcNicAHOEtrHZVNlmITxi7oQfGSAnZkTB2fzkkyr2vzGpKJ8F016fUEf
wVXB172hShHAq/J+jFuV0iUY7MT5ycVY6nOaSedWh1gaLLs3xZx6bAu1I2W2tB080utq9uNDPzO+
OvZGeWBmt46v7C1jpRG5f5Fh3BB4KJNVC37/Uoz3Td/nH4iQweuh5FjxA45QAUjrnGD1uQKmxyt8
fGVOSS6Nqu0Kbhf6PclO0rSsbduDPRmaiZCsjlkHk7RYBwijVvowwTtGuYT9n9aCNFtmsxFxnG5w
fqrM/BFK6XoYyXJFEHpPMXpdSTtUs8kjHGXLE0uxFTbaKPLM8VIEJhn2sEUBrH2kpM3cn8wZobJh
CkE1hqz9Dxqpu6sT48XuQehQ+OuRIaXGIlA8qfY1qNtMxQTNATJJ5bNtZe1Vqc4PCtR7bAMhBw9T
prinj45N7bjSGCN618QlZt0AaCAw9RLsTwNEHt6YU2/92nYh9kJkl+5lRm2zHQj9ok7g93AKJ0hn
Xo8qovYq8XMyljJ66HPI65bavOjK184YKJ+KtAh7yxJqgDEmV9UwjoguhE2CCZlv2BT1DTieciN7
ZVHC6tqqb0T10AZgZ5v8UcHKEOAD5+Qi4MUWevA1KiklUqwFZzNlIZUcFhHscQyvizS6bvEAOK8F
oeS4QtO8sC7lwrqMugjlBnm1E5yllU2ytUSeE/+//vG2TvsDXcjCxEPqgK+EbZqcRFn+v9td+xXe
oqGW6VdhFjtngVF8UPzRJrOsEYBoURHEgiS4nnGOdOZY3jidRfEQhelJdT9QIfxxCOvj6Z7+642B
R/PP/+bfn3EZqRmt7bt//vNYUHec/ffyO//6zNvf+Of2pTg8ZS/NDz90GX2m1q342r7/1Jtv5urf
7m711D69+QdVLRGzePdST7cvTZe2p7sIXorlk//bH/7j5fQtx6l8+e2Xz0WXt8u3BSQkfvn2o/2X
337RVE01MQ39/m39nav88P7+1i0ASfuv//Bb4Hjxn74FQgD/uVsQry/gdcwsveBbAy5d/rdfzgoC
fG2R/+P/tUWavulEyy++PDXtb79gyu78CuJXd4DF20DilhPo8PKvH0lpwz8GMy8tVQfVlxd1G9IN
zV8tW9M5mHLIU19/1BTd7z/SBKw829ZNk5+LX34fDkxXU1Dkr+OY4fHt3//IO7ZHUd42v/2ivz3Z
Gw59fbm2YWO0pJmU8L2bewDgKZYJRNuonp2w3MXzoajZfMKscdtcXQ3YXYDzzKio6OdyhX/qrmC5
L5JHczwOarPLKCwiI9VYygaayFmun8VgY4Nio1cvwu9XBZnZsDwsq5XnBKE3a8q2CKeDZnNaVbed
E+80zbwPWk9hJY8TShHOT53izVT2/TO+My384zO+jyvhScL5LNGParWR5u1Yd5mrEyufmJC9jEVj
IykVc40zNXCw/+wNa50OFJuk/hXx/Yt8Xw3FcwbOzkVyvojfW6Kj5dPojHeVugYc6lgbJf+S9v15
X1CkaNh3k1MAwupy6lZb7TPB1tR326m+M0vzAdLyQJIPXHpEVqbCTWvddSRjQmfMV5X8Wsz15740
Vj9+C+8Okd/egk1ojZ4IFvIUCvlulSlD8tMGmIRjmqWrccBpuPa9Ric5FDxbxfPsoI2tL3ICfD++
sL6kKP4dtfjDhU800O8uPESt9Bv8GY8+4sRq758lzjo34MzHERTNHe4dzY6yCA2yBNZ6zqGILlv1
QG0a9KVMYmO5mwCfqNu4+myigt1r1LrO86bUP5nmRaK4lK0lDbHnrahXBfKNH9/+Wzjlt7t3DEn0
jDiIeH/3MdrskkEujnFXbZp4QWuBdcK41DSH7elSf2vR/cvF8s0q/Jef+r+4pP5wFnWfwvopersG
/2v2lOqvxD0MlPP8n+awRfp98uQnOlF7A29I+IewWYEjfps7hfmrrmuaxVZKaqamLZbL3+ZOIX+V
BkE8hxMzc51q/q25853Ln6Vby5wJvdZgVJkMqXf7NrXpAQh2KO61oe0BFCETd54mEyWnD5GE6kaE
WFT/QMLmLBD1m/FxiOPPcS1hK+cPKaB9ogio53NoxNkTxtbo2HtMQLT+shnsM2u6G/tqL5qlMGq0
DlWVU1yZfUqnAl4fTsQDWu58oyXpdRxIDOEaoqzNpRD+dYZgSlH0bYfYxZJYLxj9o27gRzUrEzJ5
HO2t+KtB+U8SSA/DsXXXNA+mBvGaKNRrr/7L6fft8P/2luQSs9QtEofynemyE6WD7wPWWhlNcpND
OUFOlWDhbfxkoOpvo2SvFxIWTUJ+Uhh/iI72o0yJIUX1Sok/1gHawBQBe7iuXKK3HtDkVWWibK+/
tqbvTk3tRdXAWudkxAZaNAvpx8B/9mkMhbIiv4c1qTyEDXIzPbkwjOfCaTZFC98MtxCN4J/W3/Q/
m2u0Bc7776ny9REwyqZna7xo9X2gr676KCNcW60KUVwmNlQH57abA8yvjJfMZIV17GNimytqfLBj
jX+2UP7p5S2LjQe7Cxuq9dvNwBBbnDBzyKZVEWx8I/5qOc+RKD6bRBwrDS0rpRr6okEN6c9UtIF9
A31it24wa+dNEkDBisWZq+FLwDoff2zMEpYKSrlGlq6m+bc+kVWDiuuSMSIMXJV0CFX1tiw64QF6
MutL26+JPMSrMZySJQJCfSmVfmEXq7uq7q50xdhP1GG4NdzR9U9m+nfx9dPrd5hRlmmDuZ4h/fb5
2dx0FQTLapXNtLLO2oiAa1zH3VB6VR9C9yQ/RIbKw4QiVnK0oegOjFTF6EzD3U1iRmUsvPSoeUpl
dVmpyf08aXd1kG9NJ91nRXnpxGS52WD5agy+zgSlsmDiR+3DnMNvTFCFleWVJbNdPiHqJ8jpwxhq
hX0fi3QnSmdjlyT9bQPAnNZSN99fqXOO74LJUX004mu1TiH+hLNr9n25mkh0a/W9DORloaQXpaKq
HoJKL4sc/H4jJGW9cxPdUuPUuGkkcPy1iq2qFLBRB9BJUef2DhRLRXtQnNuh9Heh0j6Oo7jq3RAV
xWzcONK45XDdyfmuGyhhRxE89MQWI7Gu6DCyda4EEDxraGKXspyVkoc7aYpzv9VXQlfWWXXRJzex
45N1LTbN3O1brlqj+shl/2XSt2qWAhvQnKvO5+VY88q2PftoJBi3GvVVi2LVMvIDNfUAQ4aF8XFm
wC6ta+VjiDZxCqo7x6g2rCA3tW0fog4nubA7m/L+ozYaPGt4GU3VztLyYwjqb+rHr31Do4IIEnZ5
zKtgW+lLD602caesfadcV/1iaRGsocSdjY2yCRXnIU+zA1Qnz+hTdAHqOesFFhctkVXuqwcSnUxX
E6FyLIfST4aEE20E4qxOrMd6vhhLzyCbiDQNcenaLnARRNC+tyP7EAf6zRQuDGn93Igp3In6FT1k
2wKJqn2iwgjyx+wii+TFGMhdZPQYfSi5O2e5h4FA6oJFfEiGXkcbl1wZVe/FoUhWqc6PEr/cWal/
PRfhuZNKouY96eZkrYfVVmnp00I5I7a3zfl7ZFTbTN71ub6ysHMYlNtRPFf1LZGF8x5lZKXLvU/y
LG3A20qCJP5Ssfio+QxoAjr4IQjdWXcVADCcYzBhEWeYHAcuxXAkdptNgB6nH8QNab5Po/VihfYV
iaav+K5AugIe4YviOUmLOwKje2aW1RCp+XaJrMJ/2kjDKxSgENW91dSAqrh5Lyth4EL8udZBfU2N
uXEq55q6s73U9a3eEfhDNyQU51qbmWjqvDkTabBRA/uiNJpLvW7ICE43jRgoTGk+wPN3MS5USbfN
YM30W8AhuYudReBKgUIObniqZB/TyToOY5xuFYtb8B1sxmBFforVqPNUp6bqRH1sndRYURFoukTd
HU+puJVlFUbiv64KKFKKjTkZJBQPJy58Ewe9dmtgeujECYpzY5vMyoEMogN0AwRwqwItlZqIRV1M
LZgtL+2pu9So3o5z2i8jeBmX25Tlz4f9csbV95yH3BKkXInZxrIxIRFTxG6p2tS1SGhUZHZAwlmi
5AiDMbarJtY+MtN17GaCpUnKi3DQERIat9oc3ReD/qFpgnU1DhjzUgiiRNlHK5DJClb3RS8jTkjm
lVwPrbxJnGlNzmObGhEuW5PNISRvPreG5UpLv1epMYkKFt4yxY+xPZviau9o03kM+NCX7PVJMEVD
Rs+EMdOHxml7Y8PsbZe4vmPuMdG99C3qnnW92hOMRQHAlqbzrU2a2XthPZIjQFGKHiBEwoGOc620
3ZkTKuu5j4/m3G7SQYd9vlYDnNl5z24VGTdhPp8rA4XMxh21/q422WdD1F3GtbFd6IWECJ+UNDr2
tjyjWsVlUG8g1N1Y7PPKsnvIK8pVVdIcmbYWxq1lbLJGJbisj9E6t8oOe+DmswUOYYvF8BZnkxVZ
wD3nfJrF3BeCQSJLlhtGi0lZFjo8K37UY3noTLmKbXwFNLHtTbSXzE+w5zwlYl6jLrBr5M5hTJr2
SBkm0tpg8ZxswcMayrUDwdU1a+siw4gU6dIeFd5d+WAEMYa1NFIIqEAWOy3YRy0f1O/zjNH/oKn5
rgx9kjq9l+nTVRlTGOIg9TaxJi6ouk4i48NsZY+pyHeVX+yIt6/tcf44GXuz4/F8drxmKNlktWem
gyFu224SsDF+rdKz2nVpPjr2HfrJdQMXqlef2xx3IAX4GBaNaYWV2FBSdYrFWOmjrYSroMp9Ix4I
1aw0Qhiy+Egg5lD74KrG8mOkoCwYKOyP8u1WZ7iHfoqYqaadZFow/VmbjiZY3rBKyUOrFttBMzfs
Oy70rtjFlbKm8gIe35GKpAfqXaiqZqdo1vKQdPExKOMVx236/SGKIk9j5jYssty1XCnw25YWCvTs
4/JvOecX47RU1UCF6ET0kjbixgzyayEduAf9lSCKYNY5XqchPAxBcMCVoHE0SngFokahM1jlfBnj
V+z2XQoCFga123YIKfAH/xKaSMkK/cMAWnaZxkTQn826fa1EJuwI6RZCXrQhDHMtfBoU5bnopMc+
A2UkU0OYGjtbjOuQl+yEFon/GMzCHG7zB3bc8DXyu8lI18iYi1T7ko5yU9QaZWW4WoGRjAP0f7G5
KUeGYJVeFNYl7fBkM8ar3PiAte1KCeUq4mUKjP2aiuLh9nM9azsWB6b+ziN3L4uvSYT/WVDsKXfe
MDcwNzZrkHRQTL1mvC/iHMKOuJlU4jUNNdAmDE0DqmP2oIS3AnaQBI0gRiqeS3sn5+h5cpy1j2WK
G4QKL7PwN43foklmNmu9agBqSo0DSaWW6q4F21YpqliXsBpAP8Thxs4D4kQOEFqNHZZI6qfGjr4m
5hdV1dJNbFj3bJSEO6DCETalqgSZAD/edviqrE2y6KRKGcPd/LnJyAlOGTMjJAE/8G13MCJ1ZfSK
lyXGZVyEa8xv7ZXWYlqtIXcoa+MxmJSnvNKf2wyVI5ld0lZ6djN26q5QP9hi9gCCfoos/hK3AS6G
uuNpdRCeYbCKJximl1U45+xNWGMCgy4Uk8KmOG90u6n/Ak2b0ph6m3Rzuxua9ichn7cxE/bRmFpa
SIWIexJtIqPxdh+NqXgMUrupkTslL1nebkQgt0YbnGNY8BOBLLGBtycmLmVrFBBz5EfEJ5cjzXfB
JX8K2LL4eU193zNLgGeHgPuKch+pqRdQj/bjI4L+hydDIGgghDKILSyn/nehRMSCOuYf7GLUVjPd
vAN6kX3hRIAvFRiRDs/eCOpjE1Fhk10UdbGvo2rrjCgNrKUW2lXQEofBeEcN6kpJsw2MGVh42O8I
sRmCaWdiFmC1w53sp91Ua0gJxb0sIq/HhsGL8OVA/nuTpf6DNRX7tEjW2lj95Lz+p49o4wcldGRR
hvWu8cqobq1So1MXo4FlKy4hex0euMh/1kvepr3oJcu7/O5Cy41813S2HijDYHIhC8r5AAgEWchP
gp5vo9uvl5CSZtLQNPK/dwc6culFEqXAR0K2L/5YH3zEMhOcVM4MLv7uj5n+ATuAn5yjl07w5hSP
iuQkJpP2ImlcsgHfP1iIxHkugc2uloa3m2RlFObiPQoAPCaXtzUC/++32ZsrvuuWJsZegmruapVW
8jCNQGuajMIbdSMozvzxEDhp/f74dEsEGdUsFk7LO/+u2aioBoo6cq1C064max5XtqmuRX2tFz7z
mXlfqGBQC32T1GhTcvuyQ40Gz1mzqa76gOHDVonU9TQlK5F120BQWjHoP5kV/qRrIa1mTiB7Qu54
yed9f4+W02gRAh1agCp0owUiI37yGv4w7yxtbKoWgUT+ZxBJfHOFTq0h9YQFbzyarwUYyEmzb2P9
OMyfo7sfv/E/vRRxrSU0oaK/f/fClUDD2KvqqhVWuAV2WSin4Myli8uDP+5+fK0/BOuWx/r3tYx3
A4Y4q9YOA7YbdlxvQ/A7szrtejC5f/8yOhJfhxfnqEzfb9/eZPhW3cZqhbwKNUSRUiLcgnlKf3KZ
P+kGxGehexNB1iTL0dvLJGoYpjYuUnjSpOui4mg4J+sfP8m7Ao1vsxhqQ+psyNYRN3p7Da2fcsHE
X62kYT3Vfr9WZLQqOYUpACGVdJeE1D7ryUaU6bq2huvYLz+Fg/YT7fRf3Ab5uyWbZ5GreHsbqtMV
wO65jUkLL5cS/RmT5N5HGjXdqHr7lLEWdZN6FqdfCsgwDj7r3fizQfEnE9+b1fHdxCcU02pFmzHs
Qu1IidphUMZdktsucPldj5nVj9/9nzWviU+oYJlisL9/9XBag74YwXCJ9osxPmh49fz/XeDdyJNa
repgqk4XKJuLzvzZOBA/eQTz3XizeShip1xBM9TzfrEuyIPQtZUSwwMBzDmYj8Eix0kQq/ujtjat
C8Mnpq08V748GDk0iFqdjrimPI4z+tZVMzaPKFoQalN0DUOtmG5+/E6wZKMrvVsAMLZAe2sw+Wm2
+W7wilI2pmKE3LMego5FXokZ48WQtJ1bMFNQRddSRmMQjdI4pqn6B6WAh60MlEWjklW0dNcbJrV3
9oVpZV4uJB5n9RbkwEYPb9ukv60XjFwUf55Nkqh445xnoXVZC3Ulk/Fu4sg5OeV22TXh6HitSXHV
6Poh0IWnuEaEcA6mGySvsGBXNe2WWpa25vNUlnROQWgj/zQauFM3Cm7WhKFqAoXA7diw5xgi+kOx
p4pozelvWzOMJJ4xZoHsnq+DW7QWARhPZbz3Nesg8cqbHPVa6sVFL9TjMtZwWN+2mF+HuXOZGfhT
G/FlXcl7qRj3Gfu1tqB9qwSQDhIeAHOjetUkAHOUHPltua2ceBPwNZ0hNpWWbQxFu2oLOgIOVpVV
XtAfoRgZh9igDgNPJWlxkinqT2mmHqn12NqTvdVkfNm28Vrl57X6RdcnIAT4Ii9n3fZmpHK0SxrP
CtBN6cm6suon2H2QLtKNw8PPhkNp4rhrs+kaD9SNI8/ziKqldLyJff2gDP7jZEQPflB8dUb/0eJ8
i90d8WNQGRkG4MOTndnbsYHaHwC0KEGVAZarlWuREU+CmeKVmNHRPLBzwrhFj4byqyaNVTH9MxQQ
pzXFIYEpR5DsC+q8h7bNd3mC10YWrYTiX3VG9GEw209qswTi+dK24N7KbV5m5xRurFryZTnu9Qvt
syLrHn52sBht5KcJlv/QmStLxcQwKFsEZg1mFF3R7/B00tfTcG+iWqAG9wYisfI6mfyt7O7/QlL1
l6ndNwngvxJe/R/M/0pmTTQ8r/nCP6ho6AF113yvnlk+/yqe0Y1f2WFp6lJ0YlPu+2/tjC5+FSy2
1GzAllrywsxR39K/uvyVDZ90VH5sI+DQmXK/pX/5PiT0GifTU15YsO34/b6uXye4H0lnNG1JMn8/
EyLJN9H08D3mIuBDpP920e0pP2K+ptC9WodmfeRMCFd+oIuPCnk6oa6pj8GaOL6K5hgRTB3jc93F
rkOhr9uG8ePYiMccMJEnncXPvlMOokie/SF+ZkPTe1GrXygxISb5bIGnR44OJz/e1DnxcLW6E3Fw
M1JkYsft9aCQcZ4NkixWaUEGLoHmEHirVMJyOXdlCXwSJQktrJRw5Wk6x3MKbLxhIMT59WASfKau
O/KYiT1lVJnAJdp9I+RX4frbqwQDI76Ji5hZcuaYzZFlp/faIOuxIhIqNR/OMRtBttFgBLJrAhD2
Gt8rvsTnsmGSb2XVf4x7/2hWBEqxbbB5TtHylb46EbzQwMPFvr892XnQio1bBv1NZNeTy+GGd0Sx
FC9qvj3dGq69vDFfZG6ETdvyVdAEm1WsEXcPKTaxSY1Rx4n/XmVMm0mHcJYPX2OrDrZ4c50eLM54
C32gPFi9cAip1e3asYZzMMoZQXXjTm3E2SiBZaVEBn21Lj1p8xYpGEIrRBQ6UJ2rSgJirQRXllrw
QrWWD46LR7LrgbROg0uQgjP08l5UZLnElshl2dx51rc3g4h2o0+TVSNoIhW84yhMloVHOUSkIsJm
2HXWo8mbVGJjbRA9sPtKd2M1GQmA9V65QdfLqgGwrOx557ZP+YDM4XqIfZfylWNZgksgqEzqLKX6
fiLEVFEZQJnMrdEF674u53Ut03kzTgeronj51BJqxQ1CZiWAb9aPKrohQLpkIYQYNgmmdRQe6ceJ
AJA79tZ5U1Nm2Kf1vlZAzTUIalw5Fbep1udb0SYFKcHbGSiTEnPvpWUoa81xPgXQcwiY51tYzCTg
hxqQhhaigTLi3akvq451UEHKwg8KPSVZem+VL71vps2m+qXu+A3FPKDXTw0yyeOsiCW55uKko78O
gtZXzzEz2cU4E7qjkIwC6jBIoWjk95TzmgoQQGTyxjLmG8TLNom1Rrgg3zdq3DVUBdH0ZkrFRSU/
pWGwcQyNzZZ2PxQO3ApodYzVivN2RkmhUo7Ev5NnAnINqdf5Quu6bTjRweaYRvAz5Vi00XMS2UsE
/hw9xD6P/WOTmccAl2cCmWcjccm54QbVKfNSw+bYoFG0rpmwlCJt0e/31JEOxkjNMw+Uhkv1xj61
0qcg4dWmCsVNs3nMJ34T9i8KWLJEadfjo1GTM58Gzumae+oTZJ8O3Xxs4GUyMh3MB5ce2sotikPV
S5exPrvQR+CKYXpoqxT0ivx2pAWYDcxVhbEHBrEMa0QRwGra8WCCffSw+9CJpuIt4cRfayngbVXp
V1WQ88+y8UrDpnF1mo0avf2Q9d0RahsO4oX6krXhrYYCi99kpsyiBl4XWrVV3gLQ+NgGDGO/ip+1
kH0GJXIB+eQKV1MU7YV5iEzmVDVQXxRpPWbL45eagS/2FO+qrnvJzRZb7SR4yIP88jQ7dkQmTp0H
iVGD3pChsrRdEYAtz0iMpkmRkcR3bvvIZI6LlIdBk48SD62taCodpCqAYpupLZfzSsOZ1bNaxdgq
WnY/FtEWcofYOlGbr7WgedA7PVwpk1KSbwo+mkFH8pIFbZ0RkrbkPB6SGnfw5rGobBxvK8Xf61Sb
16PUz+Vrd7db0yFVA6XUcijwzsrrFF8dkLSQ+kbTPBOCCW5mpj7NaowqwuUTbAC8myb9GJkakqJg
rCE0Vue1FT4HQc9CZPMOxvo49uYDcchw5HGwtVHJQwLFF70nquCDiI0tbcRBVvDjODIPUxd/KUmC
dRaZ1Q7Q3LK4lMFMDWpBJRC4r7OGknO1ts8FmsrdsizMoJvcqhxthng6eaC89kEaP79O6sugTlxV
JQd3Wj6d5b2eZkXmlINo7kcD21omA3vkrquROzvduphcPS7x4yIliecyeQtKySNPVbS7Qek/z1PK
ZGeXlJQjPwEAQXm521HVwAzZtWvbSO7wBNlotb9WdLq7anMfFDlQgMiYjSjiF9YTdW5rShQjb1qm
glG6LcuBW+nOUc/tI0Bu0l1xcRjQokB4Cp+1YorIYxSsE/Hz8hFS3c+noWX4w4MZ4hoShVeqer18
OG64rLEsc7BL9lSLHvXBJIUETcnT6Y2QOiC5VPwnc1nRZ51/KvmLHgh6Um8dT9/bkWxwkyy9U7ut
Wqi32jJ1a9SoegSPkXSQFu6TqnerWO5LVcJalubBxOGK0qL1KPjwcptWRg+Z42sckg75mJ1nuvnR
7LNmlTFFOap+gAR0nKByLx9eHn8u7YOjWUeNxLCpNRdNWK/6ZVk73RR1NrQ3KxKbOoqlu7vlcccW
9Vmv8nBSWRdWjzG3GXtNHH0wex4vhT7lnW6opoiSSiyN3b4rLG7i9IxDwYPaZG/8FAqEU1PPAgdn
FWKSrSnTA+U8PMryR5sMG8Ktd2aqR56lT5+LBY0D+YDU+FPoYzdfBYWxbjmMLo+bMf1tWflwjYZ8
Jp7asXS83FrOSJp6LONqKYqja4A0/DBY4VOqM1FaCS9YR+mkWwDlxmx9aqblheAw2roi7DFaZl1X
FZWdzzLakvYMf/PUbRh+7ENIcQ8mSCH/y5zzWiIHW+MMTrUR6TfZWDwagABcYvAksuP0MjSH61Pj
dbXuu6kfrMqauzi961T2uTta5akdJ8Tla2SE62IOUqy2WIoqmx1JZLbnp3uZMaxxddV4po7/1ELQ
snpvWcNO91FGVBWHqlyzsWYoLc/dYxEzO/W+r7WdzI1gjVkZL6jMr0ZTf/3cmPJfFJNC8CmikTK7
uJh0A3Zmy3crnbgHL4GFJ/SjABlVbaB9CbCzK7m7JOQjp0c7PXE2sa7Nsse6WdUYbHyvEQVfrLm/
PA1ufenYFbjNYhy+lBnDvaHmy4u/mkv7Ysadb61lwLz+baodT5AuQ+CdeXJsIc6CRdK1q9N3Jcu1
GiUHT7k0adU097jt7E7PYYcA3P326rSYR5Z/1OoOagjbk2ogYrGMgkYZHE+W42pojcLrJa1YL3NT
ySZojT7wCLXjzlGtC79Tvp4uCNDpAiXr9XwaonDWYGwKL6yKZ8yZ1laEGWPRUNjtvCR196gnnCLs
Xg+gBswIBrjZDKnpSiINl1EDVJXp4NTrAyF2fWpvBgyJvT6bFVeFIL/8AhtmXmDc7aGSPOsGecXT
jZw+eHrpcGU4jYfw3tPugLOce1r56Z/s3KbyEWOqbQfMYNOGGPFMbM2VJNmaVh9szWUj5TCXGCEz
IynYJ8Chtsp/XObQZdpb7IVVI7qNK7wdmglTgo5V2gC2b+kAthG0OB66y0uBI6ZJlaXv6AjDSawC
7aEXOU4cumbUKjtckC9mIijnUeZ7bZkZe9xYPQlViqKwOVs12VyfhQZRajC6WMaX29Oo9R0IxFDl
zwJnXCdlBu1+QqTri4RegcmvHTAbz0sPXXru6Vhmzk2xGqnjXjZDmHzjDDUAACgK6vRSEEZaihvb
qRXwuDkGXbZZhnOznIMCHFrYmA+7oOz2kazsFbg0fj+7Pf34NF5nP7/L7PxaxdJwX8KVR6LEQc06
RuxhlikyVOwz/CuXv87LKlBkNGJhXsdNj98gs920nO+oQ9gvM5cWpw9O0YIFJbQ9Se/Ul3HDBbqf
rAl87GTkf6FCmpc+Bmw8+Y3WPi47v2V1mZZzx1hwFYfbpr+ssmu0GTCSljF8mg1aOySiWAQfjFzF
K1kohK/jdp2MJLFSOVheKCPijQWU19qxt5xpkQ0Qx3KHeLgCUjlQ2EisqzCwcPb12t4BrgDnKtxK
ZBCTZ2b9MfCfyrhlThqw1yTXeVYhhlklqvw6O/ZZS0gzGuj1keCPusOsoXdWv290l0ey6vmDn8O/
TRC4rGJ/mRI6jSvRGMrrvjicWI1OrVknrDHdlJ/jB7OWISf0zjlAN1yHnNHqlPZepnCLQ4VsC8db
/hLL6Hn5/8BiJ75IgLAEdlMQ0a6PwTY6UowN7YOJfObUvUNYYy6QqLF2NHZTl5bhfzgNFb9jaMB1
u1ecYD/F4bO/bDqWb3Y4uS4NYywboXDZ2Cc5Rw2GFlvrBq6vdq5l+Q6AbOkqgXH9r0GWNvfFmCNJ
WCJ7weWyJYjBf3lmYp7r3KoSYsDQ9Rw+BsFcIgTKFYQ4bmsEnPLZ859OpbAh98sejSMLqIsQgSH/
KIX2BW15y6jF7klILJiEdTsk0/VpAV8+ogTcnDbI5Cz2OXMsUY2hHPnDubEa5Ziivug4OiwzQVVy
dl94mYtrD+yThyhsTtc8PeDrrxIuaSMcKn2hLzKr3ISjxlWo17bRahkbzcoDD0grMQGbceX4KeRK
SnuHG2c5Ei+fZU2eN71t7RWdHVw98LG8MCbX5q7CGKNXuewzlo3n+FHO3afT9/tMgKQwkXt642LV
qFa8qtfzRCh2U4TKU/Un0LbheGWgXqp7IJX0VyDBXAMWjMDqup3mei+GCJcFQ6yxgzuYKfdNxOii
CJWLojhbILbrWo8xyeSwivaXyc8y1Q+ywq6Pgbi86Tn5H/bOZDtyI83Sr9IvgDwYDcDW55mkc44N
DiMYYZhnMwxPX59TWa2hMktdvepFL+QnRIUkD3fAYHb/e7/rJCvHHq7z7bl7O9qyYw0gry66kPZw
nopfB+DOmVKkm4evfbLoWNRpLOvXgh1nYjg/dHKqa07eZcjXePvLWqU+IlPLlfF1+m2maWdIiJUh
N4xhcV85hqgXMVKFlATdk9s9NGUURZXpRFHqeOf5xMD0IBuagvkoYzc73C5cig/YB1ybnt10yicb
BM3FHxmvK76D1mmvwdhTNyMut4NbIW57zxpJ5utwfxNFQC6u+eN9zngrN18X/pdw8nV0+4Og+E/h
7o/5r79MpTBHYUOBr2+FxNxumJc/q3RDElsQ+kKPxcw6a9f9Rda3QZco3B8ZI2v84L/NBP+/0vu3
4VkE0n8v9W4/5o//9Ugdev1Hudcy+Zf+t97LND20acF0gWCEAd/Ub1lJlFv7VizK3iAkootB/He9
1/qHR57H5i+cFi6BnN/1XusfNqYrLFo+eql/C1j+T/TerxnqHwZfyL1eSDJD8JYBLbvmX8aB+Jxm
2FhSLXsl1bojcRbQM5LPKQbBLq6ojuPOtdNUI9gl4aqe+jcBCPcsxtzDHT9j6YNa6AoiJS2rZwUY
oIIAES9LT3zCUT04QfECpHshWZI8ijLayVlSP3HOYTIW7c+xeegT/itRdBWT+wiaa+H39aKlMAIa
BZCCCKJYFq2zfABrmu86JV/TZjrJwHyDh7hI5/LqoaTGSfICtmc9Of2LWyOzYJO56yLoWJGRLqMe
cUJGZO7rMMZvFD4EDpOXLIWBFqp+17SczJARK7qmhKShcyhYP9nVw7k1X2yFS1qS2QtDOUHaJi86
ZPm5o11zoZx2OqKns4EP3Xujop1ehd8K9tVTcW+TzoemrFe+sq2balZu+8H00LDaeeoX9Zz5l67m
xK86VZ+U9De6mtduZW8oSCrHfZHyJWydkDZMSXmBaW3KtDs0trg53tnZXgoZnlOqEYI6eK/Rg6fe
3lte9IxLmSq0SUTTxikC5wCHKH6n7C8988Aa1aLrB3s1mZlxcirvJnK1y6xvn73WxKgZ1B79ZqEM
WfiEVT9QLsLJZYr66f9iTfk/Gw396xnT/4ODIcvC8fXvl4t9+/HnWODtt/+2UAjnHwwAiEkQ1mcK
/TX++W2hcN1/gPNjtbcDclROYPMw+M/BUPgP32duTTAQKw333e8LBblARkwklcIbY4lC0OB/slB8
pbT+sE6QrjXdEDsIg6vbO/jKDf7BIQXerco8Rverck4eqt72FtkomcXO8a3Oqv+pHO7YHqAboN76
tkGhFd2B5JcArVjXeoB33p1w34JHqXlQpawGcS8WNX66FZOVk0uVIQ1rZD8qy4BoxeSptk6aHDem
5iBc+UOGyN/SZv2Hz/9fPEj/wv/E6+Ly9MRH5/MnxAIZ/iXwmJttmGWFZQJpjTkH39qM+smI130e
tavCG9SuVwyBsUPNRyLV5VlW4wTzy5EvwPU3FCy0BxyQGcq2ItwWx1DbISD2bcRJiJErfVH412F3
WFs3youVB6F5Qx8g0HOLJnlTIvETJtwHui320KuIsRSr0hjbe2ic/Swo4RvVKgETtMh1ixBkzxKR
nOnQ33wSXyjCP33FFDFabOcs7H14mPy/OF16IapK8amzBjbNJhGVOjuVwFyLzn4A/nKblFDwFaRj
e+f6wb4UR6ZN9K8F89lkYLBWtQNePKcrFCButjZrOqX7zvFX//1X9i/ceoLMHk9FQY4Wx9pfzBqZ
V8NAl66/IrRnkH6ka7sS/TUnVMfqZj0RBSTxooJDF8ZE8YIScFQxvaZ2qPdgssZt3djOWqrEW+eI
BV3KpjTJO0aA+VNScyqKx0n+zZt2b2/qz5+uZ+KyhSTLncp1dpu7/uEG0pTmxmEZWaswPFPB9sOK
6DqqRKd3wqQzXYmN53HJ+IZMtsqu+dHRyxq6bbHWo4bzmSJkAUcdVwocrQLIekhGcYgFNVpTWOxs
pwz3vXKx1Vr1XaK99y43nxHOyydfDxfY+4DpBCacz1DT6+2H8zHXNL58wTBjP9mKOERWsaKGcI1D
8C6AqSOC/G/8Tf/iy8PQLG6TbKLGt7vvz59D0vqkmJlLY3AaLrGW/hMFPyffaI7aaNQBdbwJem+h
WkFzMZyirTVLzN8ebn7DiS9qjFd9NeX7Btm7lk9tMEzn0OmpvCyvZur//O+vNevmMfvz14YbCx8c
jkjXh0zBev3Hrw1oXEGdA4uUiInil31UrUyECzyEHeHbrK+2TuTcCrZpZgpkvLU11H2vrRSVDnFx
SUPvzY5Lerul4/yNI922b2vTX96ca974ojb54MD+6zVV52lPlzt+5tE3XEajxYuuyfOWGamE0Ezv
hYb0kMbFrgkYcZapTvfw258z3to5Gewew0gud6MOAxIvdUUsBNC5XdA+Qh0HXAj1Gsx5Qy9r0By7
m4oEl3mhyqHDl4Itz53FiRSvdbTTHDhe2Z35JNlx1RDa3VDTXFFl2VGviilsTq5hSr5G3EolajAb
lGuuxurCWXF1O+IcnRTRkUMsZayq+WVpARrKFHu8CjtXOu6x6knIKgEmnQV9iaCgDg7YfwVxTXLF
74fau5UiUuybAhEZsve8oJ4AvqLPkwrJuq2DK5g4Jr2Z9TEwAFshwInNBA6SauPkF5le4NNw8Vc6
i80dmLdyF+lkJQGXUv8XT8uwD5M36voYvIYsO04y3mJp9jaufRTuuF7H5tBs3EwPt4Cws6yA1klZ
68dOM2lO96qtejCGRU+rkrtUQTg+WH1WQtcDM+wFBP+g27VLHsRw/ju7WUOkOncw3HbRLc749StF
zTIzKv9eFd0xD/TaYrAIbi+2V0GUckdP27nx1CYz5n01avdq+mQX4WdqDsum3+WnxIj618aymjUh
wOiiNtOE6kfRvQ3WqgG2TdMET6q23HJNU6Vd2e4JQyK5ZdkdB4X0PsAFPAw6NA75zDzO4xr6kJ6/
9TsX8HlWqHWco/AuPMs2d06DKARurn/1EmjopR+8taNLclA6z55neMfZaL/Z6WiuAAyUK62M4hDk
2V0BV387Dw1SeEuLz2McwaD0jIjHSmgfe8sZdowAVnYDlq9RpGrt7tF2lfPOXHUVgEw7lLiYF7gb
cmB01Gk1grdeCOasIcO7R5GQ0x0MEsEDouDBm5R76TPJ41WqfZAZ+4h6m7eI/DB+b8ZOWmc+LYSl
fqzDct7WNoh/iAe3GVEr1l2WmndwLsVZxAEDKfUwcBWdyiCwHzgNeee5IZCUMrmyB/Mld3rOPxXK
Umw/Gl7likVsPZiN7d31JUaxJvtuR5+iptV8uN3YqFUM3vs0p7qXTX4zWEicg13tIrMTB2eAjTeW
GTHByP67JeavK0xAYZOJX8mFcC3+q85QTrMJWV9Eq9Y+TZHpX90C60SUuVSWjvOhCtaVDcmtks5I
FUh2DnxNrwdsgnmkp8NveugM1b3rT+mTP3MDm9QCdHU4nbo5ZuQ3P5p+T1qonLq/e878deG+vXNC
ErbPnhX2wF/3dXUbxfL2LF5ZEu1MtXJfeKm9jmL7yraA/g3XSVdhSxS8mzn3cZvTdRRb9Nb3Ay2Y
k79wJ0D+ElD4Zg5oYoSa8jw6Ey3PmVNs+2R6SdDXtjRWxDvaUWiB0K7elkXz2ynp37Im+Lz/y7dA
5MgSXsDWDAAuF/ifH0Ku47S05cmKmqnCI6894NNo3Vc8ntlT6DHpSWf95EVEaeRsvMQcMnZe0z2V
3mg/UkS2suLOQoj16sMQ2fu56eA+Nouqz/N9FnjyNJRetQITay7wHsYroSy9If3NBG5w6mXWsOaY
CuJfOZ1S5kYXU5L+ThqbvoPkomo/umszzutjQ+nNrIuDIYfHXuhz6kw0dLrQQnXMLWRFL5UD294K
SsLGaYU9BFWv77gSRkdd2Z51CPYQu6mDWbRzkp35bHnqFElzihKfnzXvMijMbS5LMJfzRxp5JOGG
xu6OfRZEhw6EZWTeWoPtxD1waTiHwYmWeujkgXF1jM/4P1/CoAj3MrCxcvEjSxVqBcPitilPD53J
U2Ds6p6jsOOsGZbbTgfEMUUf9gy5no0k3zrKpgyYgPBhTrrvw+QI0rC+OGTK2KKmt0tPqXhvzuPe
6mL76Gv3ueZxuOvi/qSrBHGC2l9+eogiUyxnc8STG/KwMqa8Whe2vQSfN5zs+MGpxuCYjHRQFaI8
q3ooz0ZXlPDnj7T7xpDmq/HY42zDrvdZciKkhAcKAlokxASKMlwg/O5Nlww73m/H+DLQ57CGk9g5
9bz1A57pCBHfKfytz8iZz5NrpNcMcZZCFBqEBIlIp7JAyPuzt7Om6ZuGVn413B+KgTOjT+NhGswc
fmtwzLDPgl8V9bbStl6HdmcT5ftyJM8BMSGHKRdLYjQSxyyHRixSWVnrHMPUIR4N+L0xV2vU/bBa
54PMxnvm7OKk0Hs+1PhqkH4+tg3QhopTGZUOJ7MwPrvGJKw+1t62jfKfJH6ZFjVGzTDE/i66yVu7
4L9MQWTd4nctsiGnqtkqd1M9Y72Q8V77zpH/PPzl8NzQ4wdviSe41YSX0TL1zq1zez23W20g4VBc
DsQ91c89xiu8OlvmkfZSWsj7ySBXrgX/Iva25FX3tYvO4rpFc8AwdhrtpuMgGTsbZLbXNMTVFrqK
2VK5g7Wf3k1h66xSN/3GMoQhoKQwTVliGzL1z3o9LGvw1WulK/XArVFNVLn3urnoKhXHChLAUdKK
wkOx3SmGNsy6YAgHxa1uy+2Pgwdz1NMNKTFvk/XNuKOt7jWaU3UI1MT5iZLj0hIJbdqgQG2XzJ+g
AqVVtHQ180M07/yWFKjHaOxk6tplojHrLfWtOxpk5U6OzVM8ptlG9tGiC+LyCM17kamImNYI6foQ
mpVDGpacblv56V5bK1bWB21hILAGJ6RRqf7W9upYTvaPUkmPwODQ3Pv5rHny4d7pEMvOLGHMFFRo
4Up14W7eXsrY/ZX13g/NwWpJYPGb7YAQ4fRgcqhLPrLA6EoCpNwdHHv5f9n07EzqxAbtrR4JbgMM
YskcYlBGippI2iPS5WQkPQl6E19/0HxWFKZd0nmcL5bM1Q7vSbSUebSmTCXE2t9X8c7SKCBkZByo
zWO6TDo3449d+rQpVARZpy5vDmYFSH3RdmayUs3wy49sLCNdZGxLww5IVZMZp3BlO9VusUuKVZPq
kiM0SB9Ok9SDzu290TfOZtZjusqSaJM3VXgZCj7ydMwf8DBiFAJIzCJkPzBQ2s9G/upWRXGn2Lus
ppKWn6SXJYP7vjiJKctXLSW5eNI8HslaFJsZ7vddP6ya2q2fmGOLpzRVd9S81Qd2Bcyw4SDcMMjn
DgccWFtK3vzuGkGO27c9ykSYkLpWXXnrRbTnQ1/QkK2mAWq2txyEYV/jR1M3j4MY64OdgFL1Sv3s
ETC+1nX3YfbSeeH9vrVT8lxYNNnWvjIXfsluPo+ifJOnYUJxTUf6Z3aLw1RO0QEWNpJtVZtXnVnm
NS/1KR3Kj8JiX0RKfoK/crAbWx6Z2svj16/susUZUnjU4ViZcwpa5Zy+fnWjmfCfCvZszz7ctjI2
kQE96jZZT0/TNL4XbT1tB6/qOeYwC1jGYJjJsDuybu+AleLuGYArZbkyz2HhmudGURQF0HgdMktd
sVeAJ8Rigp7KHwxzmzR2cTP7S2/Xyq7eO4796KnGO7M7kTt3UN+n3rfO8tiZDv0AftYCKa7j/Kyn
KN/HIze9MvRxplrtKLMg3Lfa3/dd9DB0nlx1knaLqsVVIpttn3vRSXX6ny/jnEenr59lfdCtwfy4
uKkMb51mVCp1pmbxoTwQ/am5t0MH3uzEwMtIXyiqLJaRxpPFvrheqmL2L0z46JJ5SIYWJYMGxUOS
o2pHZBTvOeo4626wioUFc2mbFpF/AjoPpC+CzTC2HkH9MVBLIuoFlIJWn4Vdv2kT2DJ1btE6HCeX
6etkbJHD1KXrprOfetNZeUBsu6E7pdP3OtLWvnLoYzHzNGUpNuSJ//qjYC3yy6g4yxJ93+SaW2L5
YSAqtF7LxB3xdj0HyTzfWVar7xueOEAS72MvArpXd825heMgp9zdFlTGMfPsek6Xs70IhoMjZvfS
ee43i7X3HCvL2s9eZS9h9PEcA3i8Fa4u141nBLu4Y/48hPTu2YGxg0ne/sgkKqapvGuaDdnOLYIf
rQRpRn7livgGelgbxjJ0oP8R/gMZ6DY/w7I1Pnytn6KklZ+3PhkEDzcRzVuvCu7rqLG3hct2NfFG
AbZYZlsP+/7+5jWZpumKr4jeIls1fJzZfHEcfC9j59a70ZPU/XWd/elYTNij5J3HKrJnU+zJYNKH
EDuvKXuiRypC74aOcfCNcuX7fPv+lE9P7uT+tKDyr7LB/jUr7R4LmqN9i8vEjXd+zbqbmIO/G8dP
GxjzEgPUzb1udltFabDhBLvQ7BcCv8YunHzAFxYj//Kubrtfhn9o6TCwA0hDUlrMlpzy2sDx2E3j
gD2mbjnrTDGdM1QDdnXmw4t/pt5Tr6PO24RcPI9WS2+w6+bzVugqYJWSAVtKFrXSVpcoBZXS1HYO
dzHCjzWSCx2Sq+RKZ5oeiXu6vN0tLT3rJm2jjU61e0bXfDPpfoNbkE4/XKqEOceSySorgla1jn+O
fvMacovmQfymmYQvubWjB2vUKwp+CLpaWj10dOESEQbMVIRps5zdcVoCerEOPbvwZHKP+STkp/JA
W1Sx9ctvxYPrNfIdp4S/dP1BH1wC3qUtjC0MiHA/mUSypgzAUVxW5jNncpJJpLN/tiTU3I7TSaqd
gzlSUahE/zazFi/rUVf35KlS9gqFvy9w4FI8POSUz7L7FD1UG7wWJx5G7X7g9L+3xiA/0RaQLDSI
pSUml/Zu8tA72iYJrkkQM9ryQARkRtcvwrxNP1wRXdsa6gwZ3+nRBShTdehlYGROoZ8CPyk8AWxd
Dz9w3P8wvNjf6zqE/lcGOO3Lqn5mbJ+vXAEY2iW2wJGnmi++yJxthh33KER9zaEHbNzIrvdSNsOp
YfMOkSppYWoZLTegp6+c65DfZ7tc1QH6jdd7NfkLkiadGeZvuNFrLNa99Q2+4nvqKphw0jnPhZS/
cs4t4bSxQyTHheW8VBG0NsQE2gboyFuMuVqBULR+BU5yrGy/XFWhjM6G8p78Kvc+4p5OGC8ZR44r
KGNTAjJHU8W0dDOJApNNmDYqNCBLReBWy0bTY2H6D33oo8E5FX4qmeSbWk7WxegIN8RI8JxFEoqZ
DIUD/FbYloLv3zNicQ9OLMpDlkhzP/hs96zJXWOkh4wR5ybwqqmjWBT+Bn5ufChIOilAnZXf+RPz
lt5c0RM13moMKfPpwYGmdW1jWOxzVJTphb0hG2LnyYqicqeVpEGBvQ74XB+7kCqjUwJdZpwLa2Ha
PQ79OVCaOW36k9WlXE1hhje6TMa9mVQ/h9zyloEErDsnDR3qXkjTSdTF7GKKOx1Y/dZPGXW0cmJZ
+4KSxs62V8646sKwv3hSYsal7QGGPjgqocofIX+cjaRmdVm3tbmMSj9cV6M/Li19UcgpD0V2tElc
3g8Wa4SkTIa2jy7nZz5NzI55Kqcb0SBrIFLa7rcWtw/IGONRj8o7/f7CaXPadKOTLX7/WecPbBj9
Tq+bfnRPnNz++UIrh3vCkYHTtzDtDT3k5smkYDRyTtXtd3796usF8jr/jt8NJ9yNwpfN2u5aQZYG
I/OqMBvn9PXSBIhyxhwdRNo8JrzX1VDbr/RyENpsKsc+AVf854uIDGZIrndgusyPgiIj2wlpDPPZ
lp5OB7Yetc5lGDR7ZZMv/XqJ8/AlHeaNWYtyQx4zOH29SF0kG23BlLDKrD2aVnUUme3v+iaZT3YE
4q3FJ79I+PLWRVLkx9G/i+inOd5qF270xNvrMBeIsjAVNzZe6VPZe8Who/LbqER1sLkBDxxec5w6
Acs29tJTafb7II+DB7uKUcQMfT8nBWFIT959/V2sm+FelOzw0VCbzdfPyN2PS5Xy3RNJCC8sbTVl
6/s6yh1MR1kTXcLbz/n6Qf8hLSoMr6tJuuLcUPl9NocWk6Wg7mafMnLs0/bkMQa/KzmlPROeOkz9
NN0jnhTP0Oo/4snyz1//jMayGQIkPcdf/zAKDXPpcbDe5+wgb64/TO2BNO/ykHo7F8wRNUuUE91e
8mbgrN0yS8Dlz8P+9tvwbM5osri+Ov+9bU11N6SGuvv6lbIxZnY5KOUM8Yed4JAuDY02Iy1hb3u3
DB5Mqs0fImE9OxSuH0Puc9vo6wvtZ9lSxBb9vENdHvxq7pftKNjQlRF8JI30ZaocLFFpPnZjY60c
q7Av5BnUvvbqdjfXRX5fOhYjJ7Yrb1ZvPPjaG36ZmIYZSJs/DKYxC7IR8qnLk3ijS0EXCNCyI5Io
7bJD+1g1vvduhHdenHncfxy8nMZtCcFY44LZmweZCnhqV30SVYl7bj+pew8Um07XaK0MGdnSRA5R
acP2m002TZ8GctLGz6vxLk/ynzw02qUaJNHEaYyPv700/iCW4SjiIzjLqC28QzfkatNwm/tK37IB
ZUdOzF6a2ZReRv3ZTWZ7ZgZq7+wxXAf0zwAYa+UrtfYu7Ebi0Gp05avI68PkV9WVVJf9ZOe3YAO/
a5zjcNsL9ewTWVj6dE/kINi2tP1tBY1te+RuGo2mI9W0w5lZbn7JKlyjqjXvKmO6/dHYL4sGoQZ3
KITMPqXhAzKh9VCgmz9kAcg0GSl1+PrZb/+goXqnDzvedPkmWnojfIp/ZtNp+V8my0zfpcou153b
Pqq8P6U3smAXZq/GyEiFxlBy4NT1beJ+PNwKduthdr4Xc/8iiohMB3pgZ2/M0txTTnHXSZo57cZh
Q1FWGwRGG+UGZ7G2zIMrxN5CvtgP8Keia+Fi5aaB41qXw3PPuswIoaIjY+SkXdvH0sHRyJN8FVel
u5r89Gc7pG9dWseLOm0PjcUOJiguKLrUqFXRChWQREqVfq+ttMRNIAhgcSm4rbKxEyUv3pgkG6M1
beZtTFlcT+DvceS4JUY7LmQrtm6eZkd4wJfIZB8Vf3ZeyiAgYWetmXXCdSJaB/coK62drdN3P8O9
zV1ME3O7h9dG4TB9MaXEttR6muocVM5NDiMZ9a47G6X6ZdU9JxztbhRxv0Uag6ari+69FPEObuLC
j8JLVDrvVoZVv5k0Btw7Jv77cByNT6cLbgzkldCT/13IdknYM17hsaUc3Cu/x7FvgM3j1GIyksK2
7vgTO46wpAs8JGiesQGiPa+iCqzjAsAX/jrEaYFHNfnZDWBCUQg/0pnqmMYX4F+pv9l4PBBmVyZ3
DPOKNXNyvRKD11wmzm4TXbGHkZp0tjeC8FTmequ8d60ttMb0iOfe2nqFlbC6V9Yxr+J0i8Q3rql/
fyjwmK3npr2UTdEdmCmgZPoM2arAWAbVS+8pbA2cORfzMG/B8X23ZAt40Lw1Gc7bsJXgNKMGs9c4
rVTEULC4aVzBnjJpZxmWo4P8TECVpctedLHHzNOqKGM7yjiSj1FJ9XShTo7vZJewVdtyRi6aI4Cb
bnFn1/cE8XcQdIgDQDThrPvNLCBJd/4r8tDr4BnoGc6nW+YPmaP2ozDeBV6PRUQvNoZunnSVu7IZ
XcWF/6M3MiBrNP7i+T372jq1Ury3WhtnI3Z4uk3rpqy8Ra2TbZ7pH4nCLoKrZulRnFjlzoleuA9v
6CL05mkzpwnpgDxtFtpX4aLlKBZoMJK9eOmLjE0kw7Sb674sk1+x1X6SY655Jzxpclf+QHBTpKC5
Da1VVXh3ckop/rV5J9m8jyYaCi3xUSQpDx3iw6QR1J5Chl2bjs6aBIux6Mv+6Dj9YYDGQ/5wfBMF
/jgUnXMe++A6YLcuyr5KSMFNj06oXiBPLdtJv7tWyE4AjqydP3GBvCRudyE/go1Ztt+DijwUw6gH
7VsbrqBqxFOXGDx+c9KZeM7l1R7sa8XhEwtHAbcg6p9BxZ4NnYODjrZVYz/S2/bLdBJoH+Nd7KXE
aHk4SZ9aoMGpzga4w8UsGeup6oObAeVvk4LfjvxwJ3VwAAG2HQC19BOCdKrMeFlPuOo6FRE4my6O
a0bQAwmWZEX7DdPGFSEsqdwLVuwj6WMaHd13ZdpXTlU2VeLipZ7HYR1VajGgA5OLcaklT2JyeFZ6
8ob46Jf+vDUhUC4zZ+h2FF3/SEP/wWuYWGIp3DEysNbgbHFEJa/K09+UU7+nWXmXF8WuMxmJjlP3
VEcuDy0AW/gwvYm0h13Mn3omcqV01C/HTFoPvUF6xK1qCrMeA8PBmNmYxI1r01oq0/qlCBGO/kMl
pMf2w8WhKGGC+sBFzUWn4hpjZnuSVsXiGHHpRLkAS1zVjzbnkbQjq1IIokyDzIwlWvRLO/JJOe4H
YAqLHFZKwmKiRCjO9CXjEllCYSe5L96SbBZb9LEtQApSaKNJN3H7CwV5QZiD4G2koPt1zQgxfdhm
qZBHLyiuHhAT9GN2gHWPJOrFP+uGmBUlWPOiasJHf1PVyTEyHZo0UuegeZziNFpMKfzAMYEEhtrg
Z+4To6NsXyTzypGUToRR+JqDLwhKcRgbeWwokaTK+kdgQG1W/RAxhhw2XY1fSxVlsYr5GRwzDSLd
p2uZIshNEgcXr3wuYgsesWGcZwDORpS8cm0Ei6KAKBAImqOimEwK9bWLNLJ4LpESHmrQjCI6GWMN
osn7mQ1SrVBl1kOPJzQwaEz22X4gGdplcib6TR98pKqlrc1NzQ20morhV1LVOEyG9FhkE+2V6h26
tUnzWOv1bwYgGCQXuullg1FJmjs3tt9J5OG6Ezu0pXwpXGOk5Rx91EeAX1IgRfVlmL6GM67RTv6E
TvkNOb4+ewTLLAIAtzjN1uRTWCb9TJrcAJgdTygCefTcMIapOvE0J+FL1mUXvEjY97V+sWH0hsLU
RLbSpwGnrbAhFzgaY0jmpc+Ni79k4hDTAsZa3jTRHNz/2Ly25Y3HuUa5pZgDHjohjmK81arlZKgQ
Lza8/YMQQFrpI8V89tnWWAg0u89FdnQbhx5aVT/KpihOt5J1qyznJdy/BkxmBClqjI7EOYvFFJMS
p8F4dfPqD/Pexnmxahr7GpWYQAyTQtwM9hiqL9YGcBFp+l4iF1Q3PHvrQokt7YckIzfYzKtaR0cY
1BZ6ZcNGpW/U/WC7P8w5Jaif3GcWypuHU2LREDldyJoArjsycCBblTG32Hju8AR1Ay0UTo/D05jD
+pszd49liteRqUHliEszJNaiqM19qkFYCOQucosdJ5O0Vbsoqjas0dTOeNl3bzY+gTW08LD6ZqML
f2OzkcdfzMHfSkmF9PCQIbkzTDk2fXem0/LYYjWQlfcQuKMJzuvXUJDuFwZn5TAT31tUNcdy2FYx
vUijztzl8RFD2c/o1klpzza5CvHdFPbZthp7gwOo4pEUKrwrzWulya21mcj3ETRt18OhFstXRpgv
2XArK5dETEfz1cIEVEOG33BIccial1e3gdKJdys7FgGtlKET34E4pUtYEKr8+l6l2d/NIL6WjH+z
pesWfAPJ+D7elN4p+sxux3orNc4+nFdnRjaD8UqjTVcaSC1I+rMPmLcTK8YgN/65tbDYeVZJ/Eaz
793gD6ckiVb+5N331ngfkthYiL5KUatkc6TIs+HsMXND//73sa6b4whFfFMP9dPgtR8Dm66N6fW0
rX5VbVZvfpf5B8uUcmWPmnddTuqYprU66s7/5698QaKKT2wkv8G1BXQ+OkqTF2QXjPUG4fTRX45F
IfMFe2umpvUYL93WaA6pYzcHfXOdQrxFijKdHLWrsQ6qC6zD16++Xkp/5BBA34Hh7AoYs2DWwaYO
bdxu+965xsXZls5tPGa1l6YSJPEIZk5B1OyyKiuepsk95D5zPK3jt0QxsJDld2Mu6k3XWvG1GM6m
7hpEXS99mslQQuauMdQPFtzzDnZoNevhSK+ASRTXpSdIF/25+Zn5M5FVyii/NbpnYGiYJx1l+dqc
Ei41v33Ow2ncVl7zCGPrFzH4mTrTnJmbTDaphWSZdtV0apB8d1XyCfwyv58Coj4aJ/TN9SO2ig1s
Hc/ndqpYTXr1PLbiLjLEaxRfpHTfGOJz0nCnV66dk239lFb+nmXGQ6sCthzdeUxJRlGqDT3mNTbb
X0Ga9bx7vbLzilkLjyqyQHAxhBHdnoSb2k8wkvXLchAfyaAvECbOBOg/tOE/u+l/sHUey63rWhp+
IlYxg5wqZ2lLtmV7wnJkBAOY+fT9yfd29aQnLkvbx9aRSGDhjwyLTXho4ZNdRYIYll61Qq8DX0fa
t+3JLxaoeVMMv2VR0nBYjmLeJXNXGo+hyaKoMBgu2mDkS5uUVCP550q1J2N+O8gf0od3eXudUA3n
BX0OOYfbTF/HtbXTcu9OvNi93HRq+CUFiqE7y/B/mkuc8y+FhmSkdS6Fjfwzj0wQTmYKpAL0un96
PedmtvlfKwrAgMkHKKl1LM3noEmOFYVYUexfoKm+ctIfgjDiN5XnyfL2pRkdSdG8Z4HzLQTGqr7c
4CX9zRNaO/1eXpvAWmo57ENWIpiU+fAFybapC+yEGBgZM9t0xn0xSx11SYzhXzbpJz5E7Fl1s9c0
ue/St6CxL10OPlHV90a3/jkyPBVAzdOFdo8dnwGKOvs02P2qLBB1TT77vcw/Cwb6jsDuwNi7bXVj
5PRmlQ6wxDv2mxLWQj/9SxVWVBk83o66rV807633PMZlhApW+BFLwoWT6uC4+dNRo1zU1WIoO6or
LPjIZpxVocv4VX8XmnZRPfNmKrW1OaSUcXmHQoutFdgm1D0nc4gs7PtlcyfA4qjHxjRTDU/nYUYn
NG2NSfRSj825GN6Krl2meX2pB3TMXd8+N3pyRleykj4eGRlw5TuZevKiYm1WXEkVuntkItVqkv6i
ytajgPtRXRiuLDTQtk5eyhBWYs6pWLft19rnzMgaM7FihuhRvgl2uyBrOTXSuqAauHr59Jm4Phoj
94vizkoqb8ZCtqs5ROBAk5sWg7WOKQ4TdLIOLbHKKbEqYsdb5iaZsHTUOu4A6FT9S3P94pr2jy+1
T6Own2oZv5VmgEt72gya8Wo3ouK81dx1rd0Lu9oJf2VmFLcF9VXkzZHg+zj2vshg5ryELxIazEAJ
nX3Hkm6XAg0l5nx/FRrNO979f6YW/pTALCTb9wdnTVHbr3iYrc0gJ2G7fc/DgUKHvPkgm/skqFIg
6uglKocDvaPXQc/u7fiaeBpZCoCmQh9n+UibswV1YTfJs0kIoNKnuVXl73CemyF7YuBfu0L9y/p8
N6Qc6p3h00HvNhovCFd/ax9kZ3KzjwC9v6Uj2XTT19hmJYH/CwgsJ4m+IZvGHv0Gu+/0GqmG8S3Y
l30haTRDj+6YUptH0RtRIBEiBG7Yx7PCUhounRXhVAXzO7xqMZImYOmYjz32F8OBSC1773cEcZ2s
ZJhLQVL4JJ4yTyekJJHRwpjotmn6FlCGEbD1KASVac/eEkZoUqyXyVUWsV/53C/jU2AHI9IxlhDX
HOeVr+/RpH8O0rn1j0RaP4DYjUHxI3dnW5O2QN5UcQtr885N/RlvoY0R3vlmQ9gnjCD+tWlZ+nAc
8KLr8k2n8DarM9xmcisiQda+vhBp8WyYqzQ2L9PYoYScDhW7a20yCDfe5s/L3RC7xK1IHNCh6eNN
zzs8DcRijbfUjQ6GHJBxdcRX9e8x4WBuihDApzOkcbdB4Z3pUjWWxBgF6c84gLAnWn1wSm3XcbxC
KHjWZfxiFvU95U+6Rr8dRkV7LS/F9bdtax+9qb/2HFZdUhkJWUKqxmS3aghN5GNTkOAtMX6EvS/J
YL/XxXMawnqWALgPI+xVNQOnVwuzbY54oxWkajUO4QiWc4wp/gCbTkaS2H182IB7dUUEeIloy+Xo
q8R4lsq5TsK5BBXdDn60akzEB35Uv6O4fKqNnzK3Dk7B+aCNAFDIwPmafOPsVU+ht4lzdfFY05xU
vaZ1SAo/BSlEuf6LUF213bCBlzo5cX8UCpE+KiCMSe9ll37Yns/B2i25+MC5Q8/9FCYCamKLmQwt
+2JXNPnQpIJxLL41nvdWiJe8dD498qLB0ATcQEWIQ70TnfbsM40FpnFCQAzJGJCUT2R4Unx7aX0m
K+zcjQQr+sWiMh7FCaG3yK2YLma2tNb0r6HrvrRj+ISOO8hejHp6KR6XsJnMaL4x5haym7nl8SlE
v+OA/rc3Q9x9EKYz/9kUfgJQFf5z6nhfT7w2QzPpd08r3krojTEis4ANyQc48OmuMTApzkbX/xFp
90QkCWGNtFjFeLLFwNQOFHSBogcxXFusL2V08ov+hWyhwhcvShkhIY6MW+kw64riqepseAX3pdcA
h3WNa91fRw4NUml16druKRcuYmnr2vnyl/v4MKrfwfWOfZO9TwEmqrwNNrHTabPWNz81s9xjZB7g
0ZuNiaeB6P8imYsuf227jkzPaJXq8o1pidSttDFmTgTmUDQvCjnj0nHYXBxxKBJ/0w856JKzaoPu
xbHKXaIZO9SSB60ahplIwlvqLW3NXyh1HwdxIaScIJqqfond/spqhlMyuIix72ZNAlwwTunWJd9U
G/kEzDy8Jo3+qcf6Pg0J0+FPA7u0c+QaVHYMByTdUJxy5nh1tjC6pll0GysUiOQfCxUO27M7RZsw
OeUGEYVOrN9tLYsWpgFJarFCtaR3oY/T3gLxogfeh2aVJ1RRn1nDGo6Na6DsIlec1NB+UcbQVo9G
iH+aVuCN6UBIQj6iKCGUbAqyVxHVRNepYRk2lDtL6zsfWKrGFA1HYA5PEUIlbxyIXKF2ArNuDg3S
16iaSbdrg19tcr6H6HEonDS6M9tNHxcfOkoIkKxH4Fn2OVD3MExxSMRsVM4ATgAIMm/dh1yapBNQ
URI3v1Y3PjXlyKsnU4mlIL32EpmC6QKAifY7fPxcHWk9hAmN2ibmu4IApUUzlafSr+gradXs8Zdj
HTG20X57LTObMaGr6xC3NBm8TM2N607qR1TMzyRZ8fpYalLxK1vux1JfR7L5mqjaRCeqqtnQUAOS
ae4i6ssveL25ym30gn6GYT5VWxSW0DzwEATt52vDKj9z5enUEeH9Qypg9fxvEIk6zMEbabpAIiS7
bG2k7aFwGMkMn9CgSOavSPj4LLCjWva5rjyAyFD+5myjzsRq4PH/OQUPPJiBIMmaoyGnq8xRtrr2
FSyaoZZkhkrypkA2EcbkgzO0jb/GZrDqg+kTvdVz5Dc7K1Z7aNM5FQjHBB8UVmRY6gzdrZLFrGlG
krq8WeR4xy4Q38kErjfI+4R2IFCkuzYx8j/QeUjwtMZ7hYBJr8pfnVg6tIufqFMXodt8EPLyEZj1
swlVq6XJquzY7xoEeJzxp2XqZIgGh0fpRl2JWdk8kATYGmf8aVzFZCPNFxETZyAb/cDyvhj87onG
eEU+FJOtVm3hy2lVqy8Yqs6uKIkh0YJ6jtlg3dHx4sb7VMFz6HQAzTmv7isR7XGtX8fIPwO5vLdr
bTL/+ZX2BXr/Xcn4y9SztWfa+7Fjt9GFy99mf6pUTuldDWIkGu01z9IdHO7Z9CuHGwb4VZqoK4t3
d4B+jILqPcl9+C2ci81DJxFcooEVoSntjYq6j1YjGdLt6g+2DOnpb64JZi+0DPgg+eejsuUq0n66
EcNNP+wJmUCgVlItEU07h32805sXUzovHKEoshnJIJyObeM8cTP/K/znMTO/+4odK8uaN4CYwWg/
SKtDohQA76pg+glYt/gcOfWya3F7KRZl25lVJuRqHI70oPHWGw/flh3mX0y4tAedQbS++hS6x0Ld
23r0WDHMaIb51F90S7x2GawTBZlv04SXRO/+BSHvGGILQFR9aVHJMgsS43nUbeKN0SZF6UXTpi8q
356ryXhqbWxGgX6rHsuETmz+DCqZS7N89if/prLOAzXonz2oqaQecI8Css5Vlr8nVJlpIpxpcniv
rWiPqG00x1veVDvLALKvus+IU79lszYZsjuPltiPsfkkMnfpRlDq/AUNv73T1LcOfw/vGhXBRnqV
8BMeXWoNS6FfRO/RIH6zCs1Mp25e7Zw6GAqrkeeLqsTTWCWvoAenyVILLz5B7t4DWZ6xWF1qv8Je
7i70MN0HhfhA/vSbcOyrx/CGpGbu9lANrhV+4hd5HhgyUPuhhKwZqknRH+gtdg+D1r2bmWT5Mrpd
GkxzIzB2ddStslgjd85mgNC7Nxyux0zvdz9xb92yDNFlumzj6aN+XMm2zQRhKqgzpN00T36MZjk+
7Ac0PGgbQi8TPVyVWXYNKm7J0qDobbKR1JjHxzo81cQQAXM4Mv0Ig3SHZZt4FTLQijLkoxLGZmyD
XeIBIYbxXsvW+LYiAGoMDm5EeK7fz/w2YVkidcYRMPSPHiqqGMbZYOsz/K42uJhDi2cqP1OlP+t1
+BU/EhAihzg7c+q/c8tC2BD+w8r/1jc4FEI/02aZo28lpkm95g6KCzxLdITsO7tejpOH5sWsT+kT
Wt9XqQQAf9Q/BzrR7NkmLFokBd7B9zBUjhOWKvc8KRvVWr+cMHt3/mur34uaEjwt2MkKCbGzKx3r
Mjr6Ia7D/RA3uB20dVw2+5hLpp2oYdbZcMSiMQQmYvp4wmgVe+N2mFoCYStCL73Xps5OHUHcpVz4
cnxr0fdTt4WB0xPnMG1/fUXKdWQiAe1vopEIS7nS0iTEXVxsNHhXM3Gh9TNDzQr8gaL7Gqv8l/oK
lOwBx+XsW08rBJtK1nN/0reax1RW1w8ft58fSPPfOCK7PBT4/gCbpxlMU/6ERrEmA6eIid+Besrm
iKx7Svvsfp2EjyixUv+ucoF6A3JT2jkf1kOPWdH24VbvvVZ3M1+KF7wEeyMiGwIhL8x+FlOSU9EK
7bCXJSjW6w4uuBMLbYgLrpwGuSWx7jpBmn2F56B6d3A1a1F3N0fjO227Z6JQ0fq+QRU+CUbo0XTw
Cyc7JCVrA65GwpdrZf4uDO1bas6zF6T7OqKQD+oJXfrNGg7Sq7iQTW+Fnmvt9zq3plj6UXwpbffZ
RarwMNnTeDa6y2QYoIiGKy0nP3br/zjXJjQ+jDxbBW1JGXWf3J0wfrJw+T6Idm8+1IgIHe2toREb
iDI9SW/Y2077XqCB7fUunPuKnVxZ1VMCUe4HxjWxm+9unD4qZXzio1nkxoAL3sWM53Ry3dvmdqxx
T4RJ/9lW+k5KAkiVcTdy/Qf1OKmIQXrBVMO8D2dtuOKtsVtk0QGdTICpuUMzm//rQLIJoqqwFwVT
hcSlrq4kxztdC+aR2eSSeoeUmDofi/TcqUok6wOtVDa9XaPJhJ5W7amsXVpO618Sqp7SMbhNLtI0
R+0Gq/sFDHsASMlVIzPTTZOr0RJooAUcvoycErOuWCNM3I7CfiYcBpa4/82N9LeHCtLVfdBxYEVe
fyQFBnNGcUPTfyu0Ztv851dwqCsJHfBfEGu2DZglfMoMePbShMnN1jpmF+c116OrjnNjxpJAUDAu
KAy/0mAR7uVPm9PrDtvAeoevIeyzAmrZqWaSWifsjFA1IeqiQWOO4olBi79b1HWzqSs/msdrDSFR
/p5NIHOFeSHXsFj4HM11LatmLKGL1FL3DKHAnNUIdS1lQE2GFpJOz+gR8kU1SUp74PjuNtoC2TCf
bohSS4zuQTcf0KlLHVxgwDNVFpdXbWnoClPqBEw93IhifMFBE5AmSBtP+2aEXb0rfzGhhv8IqSX1
EjGemd8ot3VWFrO3Q5DNloh97xKRepbW8mfsKwPLr1qbRQfyzdiPkNBTi6Grddbh6FXotc0pJtR3
lSSRXIu0U9gDYCVCojvTq/NoIz7RHhX2U6ZbW7voAWzpx7LbQK65SLol5qRuMXn2fVDpzgrEX4Ah
BJjo33Lzw5QZkmydYFBIxLMRaqche+iybfvZhsyAmzBBu2V+l8JbAsR9cRuHUMrBNqycrZNqLUkx
9WebvtqVubFtINfU1mgOaMlhG4CARBN8VP5w8IliK/PxnBnZVo3ONRrqvd9i9UAmwYS9DVIvRdLh
seV0qA5cwOqm+6eE/a4jJbEHH7pRiHZp0JRF9jmEgz1M/LHYHLaa+p6GGIBIteTDGkdi7V78Ko7n
GjLZZ1HCUxHH6iwdqVGja7Vrs39sSYWxaZ38qlLtSQPvFG6PfVvL3hpL3fRo+o2jop6pSCLwD7f1
hJYoMndytI8qEs/tYL07ob2BCFqGXfDWp+qThtC3NpjOOunmeTVXugApBx1RIZtDpiYSzJClzjHq
LkfThmdP4m7btdUhB/mNxpHJi04baIRpWbr+PbHZljWNpFNUARitwrMyxZuTpoe6am5KC76k667c
0tmkFIasxyBCIwXzXQ4cPR4I8rzitupk+pIxmVkEEhuOQXCRgolLSsVtglf0GMbXNgqaf1Pj84oy
79W7qTH5aR8tID3trHNrKpacdNJFN7otzjXx2xsNF72xSeLw/vcjLnYJ0F/WZ69CUxJMxrzuuRQS
Ckpj6TxBbdW1D0KUEnZvdcShEssxiyaDG67yv4AvilmFfBEJBNFwPSp4iib/Xu7G9uXdIsV1plzY
0SIACCMPWku8d63sGC+Ls5/nZ9Rgw3zsRkB+KVgj9arVNjXgvTXqxcGL1X+/GI+HheFAm0/4RAKD
W8+3FnQdT4ZTHlSLKLYYZL3qOOYccgdhT9jSDYr2LT3+fWHoC+eAaf56gi48g8WcTDJx23ntzZA/
g+Z3Ub/BWINSA7RxnU5eNEsVSt7UqAxMogUZsay4i7/nquiQlI1z4ET5ojxyqko36nYmPcp7h5t9
P9lut8Ey/59Hf0/9fdEfP/F/P/b3nA9GNyMfyaBFKiDO4fGFEjuy5ikhZF//3+fAf8OHESk8/H/P
YTFJ5koaNW5bx9nXYYvYacyQ8TycfEYHHAfnw7/8/XNl9M6eOoZ4oVmaR4xdXRNKTkm1L2JCPse4
Pv19gR8fjFmdE3WprK5a9tiE100G4tdxkACtTU3mVzN39rbVz8cBgTDy/S2DHhr5xxfdlqT16Mil
Ho+0msDutIvxbj8eWuzEbcfLS9o46jn9EYwssQiD2UzhUYDEHvu0+u937eO7v4eB9OyFT9fJPEJ+
Ga5bmBXcU7ZFhLiKwKz+HoddR8h4geZOkpadmIW3a53xUlnioZvRGrowBRvyfx6XasWkRlJniLfU
mPRUXzsmfyAMH0EI2hTSFQzs2E6u96CePCY2jv375PFFwgFuLSXmIGOtWuHc03AqSQgRO6bnPLaN
bpt4cunlJKCQs1KeRKq3h5jXdzUniLJKGHRs/j1Uqjz5Vrl/uNuy3DBPyg3ExR0mAe616A0YmyQE
4HBqOrIis6/PZOLQkhnQWkMGUH3++zIE4bSz9fxYlL46EDmWrMtcvHdehgkrsid1+M+3vmutbBGG
+7H041Mz9TcGlgxHEo/+nkri6b/f+V5DQaNHg7ip1klSWWc8+9b577u6qtAnmViKKyAyI8vEPjYq
QVxZ1q8iXZj3ygGAQhxdH5PHw7FbSkfF9ybW1Ylh6BEGy9P5oKdrX2b5qulyjeDt4auImgLYrtPX
aSrkk92lzZbtHhnb46GWuSXeIYQRqTds7NbNn+NWs29m/AXMw2GPNIRn4b3BYYvb3z8jjN70di7x
CVOi01u1sWJm1ktt/FAmZKiuV9MuINL31volb1gzfaActBkeDfPscUokhyTBN9p500ce4Tlpmno+
xFN66kqhzz0/org3maDZVM8KHPjhfspyCFHwji5hofTKKN0KrXFugGb61sIdNeutyLmNjy8uqnpt
yG+TGaH7BcxJ7SLd4FAJ6UiJ3AM9hUjiPQ7vfw9NUz2OrvwDOVchwo40XjmleohAw18jKuT275FF
P8MqdDB9tgWC4QxzItRdVCyHbLp6tlds6bCVeytSSAsl4e/B5FNl3D6FtdmcLIa5k1Hn8apVBpVR
o1piEre2IkejJkIrRisSsJiMnKtkTm2ba2WGD+xbiB0uF3cXGIPYWZ11rKXRbg2hCIHBPnu6/H0b
jxFRLY8n8Tu3x8E6o/MJN+UD+CPKtayW0ihWLeVER70Z1EVgGViMKR5ZQK2ZJZv+DdWu3JB/nyI7
5iEn36PHf38bwb52HXmoTuZ4cxx7xQftCQ/1sfsN4obapi6NJ6YRaxXnHol8hmBxs1FZp1M/vqc6
JAgICBGjvXP4ez7nSElpk1PsQjes/8UErpR5HkBhGOrfX0G3b/UQM2Vm8UmTTKxntOhK89gTcLGL
4TMvhF/hq2rCRSIZVOPUBJckkPigawJjiJOVSwKeST4NHX2XybrYsACs6jAlk9xm9Pr70qCg3bte
yi1LHoPLZEVo4jG0p/Hw98DPa8XySYOfo2SyGh+/+u/3O+Fk7n3rM3dsmmj+nupBHpimA460qbHz
raE/lw1pUbqNqdmEIRnFCIZXer8deyehy/5cEmuQ6R4Nq9w7WeBTSw5MSXa2SVZuWJFGZsOFKHy7
FnuBHEK5sZCHhXYycOn7HzisPyob5SHCTEBv/QeHhZxlwxDOkqL8+vKxRszMEUCRXg/IwMicu2Nx
7QfiGcb4WEflbyhN1ImD/QYtSR88tuTqx+2Dd3P4l1InOpPgOzO8hvwjGz3RFPdWwntlab6d0oyR
KLFfBsYpFD6fowRsxZx+NrXHDMSupnSN5apOL/gYL7kA2Jpyl3yP4p9sUMsTBDlg78q/M1NefYsp
t4e8HrsnLzZyTmfVsxG432W1kyr4kczMQubvbBDvIyLWwvnKXf9DQ9o2G31xCbqt5QOo68Mhn4Kt
U6M0l8MzWpJ734q3WA+OmVutHJqF0vhoJP51quN/XVat2KAhfSr9yw8RtxkXVlU3ZS1VZN0Rhasu
rh7cKv/YwZmVEG4o2OVC5F4BspPeMIAs0I5vmpTjqROBaovkpj9QjSHtHGTYyWs2BquqCT9dCbKV
9QxbFhkFHhnM8wJn0KIxsczr5nvp0Hztl3s7JQktJ0DYToJr2DRXP9EWbaGobFcfhKrserdYNTqx
301x16rpzWxTQPF6eHJ0f10QxceycFY2dybVjzfOMufOkU++NE7INPFxTcvCkitIm7M37axGbXyZ
czaukeoGxxgmwMm1pVA5qfHdxTaIWpiSPeDUCWf7gmaYJdn4pLo/F9brmK2zylqEo9obZfCPmghk
B8lLb0b7kU+2h99uIvLapMeahMSE9taXKArPU2bcAnQ2yPyy58KNznGbg1YQCl70ENcxolY6cfyf
gXErHbWLPuY/FeAfy8QhpLB6eqBbeb5I2ol2qWn8yB3IjSZsFk6P6aJMn8Ik2frEDonJB2zQlwqp
gaY1F1IOqXLA1yJgEnwLyDy1aDkWen8skkRtpR2eYr/A0tSZ7wW7/6zoHG/WodMu9OqWncFS4V7w
WUzmu95zoegpkjwuxO8GU0M6NasK/+lMcv3MUpHBZsL4hZTo6KBPTUubxFj7a7sPV0NevhdVPLBz
efcwqC8ofc+lO9ztcXripJKV3plAxW/Saa9ERn0Kia0L34ObMDiWzvgbBkQqD8VZC9UpuxAn/zKq
bhu35Snux+e2I/56Gu9SGu+NM06zhKuEWuKZ7vT/bNlzjuy7FZfCln3uJ3RLIkW1d1MQa2dwPkxw
UCwsnQSQpnu2nNaC20bvnjjEu5HvtwgTzjsl2mgDWB2UGKjMCB1ktSfXQdUXVjlnokF/SloSuX1U
QmR54OqJ8K50HVifWaLybc3nXAcLFJW5ED5IepDXR7bXkwiUsTNxT6xLwk7mfVAeDB0W5VqEHMD7
Cl7NJuDVMq4pQ3bnAyvSyYlekmsqITF6ZHmb9TnLG0m50L3hP6y8v6J0v70EkyEEaayQiiVa+Q26
ax5DnB2eMui/hvjr8uqgef1N4a/Dehk7TT4XuWMtIG+ISQvERhjVXRtzsC32HyimpkV+BnCr5XPb
YRVum8Ig2Tzl1lDP5ZTd0swCT+G8gNkm6heFycCqQ07g825vnbeC3o3XlVeP8NX1ssK8MY3U4BTh
NmvSr0oKssIHG4jWuUW4U3cDB7wg0PpFXFfvVpbcXWeV594rDeRofZJdNkQ/GZ0RM98EbH4gIIqR
JSZXItC+Js7/bJzg9L0N3yKNdCldedBBdGTqBavmlVist7qufszetZctwjExJYTpQNiS52vyv22r
jYrlZz8Yl9JUb2Jgfw+j9GiHzZtQjVoGDtG/SQr5IYaV5SCAj3t6UCI1rKqgiU9FRgxZ3PrVHDaU
yDrrNuKbJikd1bv3QekKOvZm7Odp7x9yZOmY5Tb0uRGy40MU/2EDel/PE08/ZD0BF1FAeiJsOQnJ
E3LJ8SG+XDQ+BgLfZ0krJsdDuAl6Khm8oE3R/UqHnYzjaVCOGD80zGxBls6lRVQBiTjcCawLvVHU
SzdZtMLjI841a5k2aNNyIhK5MfaCeCXLzz6QwRGo3FvXJLGteTSJI5VVD5CreRoJTcMeyd+qnDs+
r5klKrKHfDSGSW580NgL15i+ScG612CCjqZx+/dAxRFCfXYVtFEI+cB9pM4OIr30vQ+yXZ1keztm
OQCSeyQVdxnZG0iSaNycQ5Vt4qp+QypJczaKSFerCNDKXmtvnFP4+uPq3Cd19jn6SMNIHrlWgqz7
9PH7pzbaQTqDWBrr4OFZGsjWmkdYUmZGO73RLBJ39s9A1IwscHs77X7QoBsnpbmgRf0686cDkUSo
zCRKSSpbjyTD0R9a9ltOp+6WP0+2DvpOZQ/PHkYzlICXKOn9XZc0w4aA002q0nTXggeVcaVdevZQ
U2X2yXPTdUZRjObE6jMDyw5cBOOZGdwxA7Jcip5IDQ1XVAt1c/MsGs2MmPi/x/sN71QsueSyFf6s
8ZANzVfVhtwAnW4vjRhhd2xIdUgz7haQX9QCdvKqOQbce+mtBh3OZ8LcQGTH1G0Crx7OgfFjEDnL
xQQtofnaS0oax74OunMa6/nBbnqNlI4Rc3kaQDkjsY3opp6nUFOQyIF71pxVE5wSnXhqghw3Y+RO
C4QDR2sICIdyMeH6SU7K1Oi7KCLcbFOI7DtPnX9wTRRQZFm2KOvgtY4EXixR9utSo37KVDV8i9qk
7YAE2ikeFCYGsOQXMxO/VktoKawDe+1O+D0i3yWlz6bgi2qYaj4mOuj5JLAljbiCRqt7i0uM8oAU
2QvJQLP8cZsVOyezXsqyzdZxj9lpIIsVQIvYo0HIx6AaYewQ6Qaxtr4YW10sZFfNaWxFFBXliFWY
HtFpfEhz1K+GKGdTctfMgreIXMg60d+zaapYGji6W8W0UEO9Q005Yz+Bo+HojyU83wvSr4yxnbZV
JQHIR6pWyqLwUVWwZbQi3cJA3GljbznO1eHFGZc6xqERtmNDvle49vHJUcJEdXBxNhiSIb2ycVHp
46uq8BBZ9West84/9yGiKocw45DLLJMJahxHrA9wxSNQR+/sAkyGC2JFmW+f+9piaSBLGckM2Qod
Zxo0HNahI8HwitsPzd0xdcz2nbihs8y0DQyw9uar3l/qDiPhRNebyOl6s0x2Z7xE99Lwv2yfsG9S
P1auIng4bpoftpB5aFLQTJL4zFfRMJ+kImLQpiav7BnLK4+4WZMeSxNQyAnfw6kNFoQrD9h3gwNr
/SWMNGvvcgRZ0DU4LIJx/Omn9D0z23Yf+MbRtB1jQUMEA1ngqluobFRDZNfSzk7FGVGVU9h9x3p4
Gwjw8nu3X3qI8bGt1UvRx/3KGNEVDNXKTwjnjJWzGYqKqElEGfXA+46pB2z3ObAKaqWrMFmnInnN
a/21qwOPyqSe1SVxrrRQOxvAsafGYc7rWi+agzq288jrfprMHVbYUnhXHVoLB7EVftXvZBd+tnWs
z/ttkiHckOKTBtJ91bWbWI9+MfPviFKg9mjUwbwz4p9VopZuwPZGDn/2z9b7hGxL+WhxeqvaSb+S
lrr2kY90/pel2PL7PEWE7v5rbDe6obIiKxfHX1M/O7W/j+z6Pa4F0rLuXPc2P83Cw5KLj6bO6ARF
RJgtxgrfTILdiGblm8UP0zRqXxRBrq4U+hY5ajavadtbBGlxV+NkIyay6KxxcR9wnsenc6c3NdoQ
nvzkNIngdi33Oj14cxZ9YoTTW8RcfaoQUGWZ9m1q0c12tHWblHdWq2sUN+aiC+UlbrqTZz1Mq6Xz
VUxA71bdnLL8W1bV0XnnRYYAADPLNPuF48fWXuPN4boU2VLD4L5IFFtxBwmGwUfkaBzQP8yhHKPl
VDMkI+V9Rhm3z0zxg869W+aPzkyhAhCUMFIE79v3AMs3DNWL1EmLSYee32cSGVOU/8PUeSzHrWxZ
9IsQAW+m5S3LsGgnCIoiASRcAgn/9b2g96K7J7pXjiKLqMxj9l4bG1ZZxd0yePO55bh/8cEPc85P
BY9i0hfWWCWHvkkiEhkRQKXUb6GpaTu2lto9S7n0cHxtheOau3oaeP9SLETaNGwmrKn0I255iTGe
LF0r9tYWtqc5qmnglGHl3BQmyJgEU1aDHGFv2dUnFd609HU57OMiw+ST99TyVoHT2g/vw5jTONmC
MgMq0rtfMrQyWKy3ADq2Vl5RcQTHCc5MK4BDpvKRFlqHfe7JMbEwfeIz+lTxeOyVFNdyEL/CqP5U
tr9th4GQRBNJW9+xaOs1Y4ThRZbLlFwaFgoP8CD+QUoDWdz0Lo0WwlUIj30aFI33VzWBe2EIcUYS
+R66mOlrVtlpfrZoGhZBz8ysAGXSxMlXo7PkZMkP9EmHNRKVXCZouNy2VkBHqAbiBsW8pR1zt463
QKzuFu7VdR0Ov4rANL6b01KfKmeV+vVT02iAVDR5p8RkAaLFxyHVv9EmINKKmpnoAlMHN64qaUXJ
+I4+zD6nX4cYt8CS5rXGJWTI5CT+Xwlmhp6BLWFUzYkRZrVpkPWuR0O2O7PvHXZD6tNlrLWrnT1d
yri1s9B474S3HaNdEVXVB22Wt9RkFhKtpoWkc6rXXBOQlUqvumqjWWw5N3jrORjoI/c3kb5Yewww
Fp3P/KLPqeOIIQy2baDA5BhiTjejm8ncB2fRrivpcyLhYfVTCcAoZw9rmSUORT/hxhMp6DU7Lysg
nV33223ZInzmWuLc1vTNZEoOQTe50Z32KK1qxnzlxe2CcY3P7GLU2VvCzb93OQM2QJ5xmbKjATcm
zH2eW3LDhuYtKhuoUFFnPZyB/WEbN3ROpYUbKXQeyhnGA5zj72Es+32vmnOptmERfSStuEVSPRyc
uALWuhjEwbH8j3iK3vEMY5B1BP9cXz98p+tnj+Oid9FF+BWWOYUOsYuoe+qsJSRYQFVODJSDOPZW
yP4xrY9A+nDe0jyR37PBOHYG3bKNLUNbmVHyJws00tBuZgG8yQxjbwXjGLad32zwhkP1VP62sVx5
VYU6sb/BGO90NA414oN5RR9OoNEY8BG0PpeWBGToJpFwWT+NG2lYT5WFfdCLH87ovxI/FbBDUNw8
+hwYRqyfvpVB34J/5oGNpjElgoQKpZ6jD50gwOjmz4m+7ndUhq+Fm57TOWOuLGEZOA1x9tNIKtbK
Fd5VMHbEGo4pzQnncEin5m0F2KFBuZqE7cnBoNKEdA4q87bgtbm2SVpc2zE6/MlOnwaF2yoNjN00
uwE5xcG0fkOLcsAZoIsctfy14fsamsAGbNxaxMWXOmRIlDmkNqkcNyh8Q6Yv8AG1gykGtLNJ1WzH
rHpFrcbW0Ahy/AZwZQ2/xanq+vuEU5UmqcBsMJFlm+r3PB9hjLi5WA2FTn72fH05Xix3WUg/qzcN
xVG9LvR+JrSNyJeKY0jg7jXzzYM+2xzSmuvfCdDk7CMEfjiMj47uMyeo6pFZI9mhJNSdwD0vMWnr
K19Jmk03vvk5HGLLmLIlQrwVERrFqQjMbMGiuqD/9T7aKl7Vwcwpjec8PyM5dvkzhwhHQQQPB+0W
rqTZnhP4jPwy8qu5RQj0mc0JOk8QnaW02mMZ0zgwD8eXGl0RR+2s/BtTNSE09cZM9U09NtdCGRWW
xHTfFD7u4sJZGZ6bsDzkxmuT+k3Ijcg7lF8B7ZUWAPths7z0e0bUaaWRTatQpKsJOOdgmfWmY8e1
iD12AZYjd0aglZuRwS3VVIi6pUunY9un+zi3GXn4QXIyQSXEfbiyYqJykojlcd8aZxI3nzsv5hMn
busD91MAtnAbqSReTe2FayY4RJq9s0mBWLhvflq86EK99fgEoGS9xpGxxqD3kmWuWnohaKOi8w55
WsqdxqjVt3mnURlGrHJxP+TFxs1hzvr8ZTlZdHshbCgnGoJNMqYG42HLAEo0guhxx/aKw0jsxzIH
Tes4EFbxrKel+1EE+q+sCvbWSUdrNN8h/j1wEhACXt0SkZ18i+mmqNigMn2WmU2zafevjiWSlV8h
UgkHHwi3jL8H23zLM0m/2uSbcObWFKsYT9jCtqLPtBzxVxvS2YxmUvHwwi7V1QzHaaq9nbwlE+HT
mPha7xlytrvWBRytuhQeiECXcouZflcE0Vb4Eh1AyIBAYKjn9imMDfM8HiL4N6TAMyrkvLQyTb+b
ev9XE4EJ9CWyAGWwjLVD0sqTZG+P/WMsfX2LssNke5W/8ITAVe6UiwybROySrPEVj6beGdo5wC74
VA7SQ1nsHN2ivmPkw1yv03yM1qk2xB/hcqkWSquWHbROzpS+WNVJe/cCGvTYSMCQe+ollcj5VPo5
OhSvmMROhf0pw6uRlB+MVouDkbs/npeD2GAVSPHL81h1a7bOV2YE1crl5dInz1/6Bh1H5g8UDz36
PeQiVs5gLUOBMwvcWX9V2hMKW3uBgWDv6yE6CwAXq6xVcCZDgm3zsXhivI5OqHH/6pHzhCnCOCXS
OBcjvm8RVeEqts5VP7EMQTiw0Xkw6n6eh1vPSsfiokD5BeOkyH09NNLq90bb/+n73DwoHBAikqsi
7Ebkyca4xadnoCo0CHN3YQS5ShgIMh214hJ8K9381XSLiKgE49abw8mp8X6E/fwtDkfYUyNlIHow
ZdGPuZ33mTkSbweLwsJL176R3bRxPHdeAC/lrYo6hK9hleK995BdzMfOs9kaFDsC04tlJrtMVcdG
i/09i0I0gSj0fH/LMfAK6HCt1QjyurbmfR8bW6Ni4GcDfzr4PP8y6cJ15A7XWEs/sZHi++qrP6Fq
KEM4G3YyFa9pJFo+d065hPCeCWrJOhoUrsUBJxhw8/MQdfvac9zVRy30dO+UToGTBh22jvLTCG5o
8R5F1YJ5TdF+y5VBRbRCDppvqN1R9nDgDm7N9JH3fKhPi8iCiIlbFfydMXa7KapOJnaKhaO42VXs
OuvKq85ockjsxjmZOSyN8JCz7QgQIDEL/ZNrWXBC6/M9WclpqJwvmdDeBk6Qr8wWhEybDA02oexF
hvOwB3EkM1uALunRwKQMgWv64OhoQVRqFOeV3HaM24wGyU0j0tnCOL0i/Jo27CL3fTWcoqi1tmUA
uwsW2Y4S4qnW7hgqHx2+ixdLNjCcA54+JzRes1gbl5KHiVETy36UOaVnnRu2GoER53tbeQxH4J/4
nRfRcjkPG1UXuj70e5yeOHhnl32QNUfevMwpk/gHniMrkVaDZGmJDfXlRY/jzciymvcKnJS+RQ3j
8bJYnrmBA+7v6tq/TfXwgQ/zeWJvQ0+Lah66j+bL4akk1t1su34V9Azvo9T5bfz0HiQ/vqi/JiW6
51DuegReK1sacza7ujOn+8CrdBxThu2Dr+0L+4kDq9tqrD+oxth1IITbQOMd1v/6AGxXZVB9afAW
NhBUjon04ovGJpgMDXRIuf0qI+cHtSmdpOm/jYbYTBHYmhoux171jn1j1VUyOPtGHAbRPUTvWxOX
Dg907MpfhhjjIbYKMPxhKagLACj2zfPg2nJdkc+wcwZtWrkJpKbQwsNgFwb0bKPu1nFt5xzq9yYr
y3XTaiTJOzgJbLgYHmOCyK8O8TRdRVxr+8Y4EQuXn3o/fy49dEw15sfKjy59EuLNcT24xBg1c4Gw
t3XEKSj18ES6xoXBGoNUC8aXQ8IlvpS3Qeut/UAs1DnhAyxlObymoROcMBMryVBoLMISeZPP4qYa
PERd7d/Rq/HCoDALW3EPYv8h4d4shp7CJKQwzetxaXgYKabB+i4jc5tNDLHL2tz2hX2pc47EnCZy
mEi4MyOYRBOhIYHIft2My9jxniiyCbpz21fJRAQ6wcqOFJLxGFJco0qwyVCCF7UKzpqrr93J9Fg3
TVyRevgT2kl1z+DlgbB+d+3UWAMfxWujQZeCLQgKqvAAqYvgQlYrXna1JhgsX5sCaawoacOMUDAY
Yb+4DOyGLUlerEJNM1amXq3bzOhOHdQbnhJjnQBaQguLUUw2T02oUWU3AO1bjaIt74qVocRrR7W/
DEjN3vFQNXiTp+eyt2ifworsj6q9R0V7tEqPJA42+7DpVn7KcosXbBH3OfdfUb3RrM9jheAjMrNd
j+GeXubLygexhvWZw5tjVh/nX77FGDxj6YrEuaO4S4AlhnBQO7TxLOQ445aqpCbWfQDHiEuajRYy
16HtVwBZnG82eK4yp6PbTztLymCbuUW/LG1oWEXEcgzw+HtSBe02/U4CIPWY9R6NhzoQJ/HJ7Kiu
JuYPurUDq2VQNkscqrbzGeew36fpFKcTWHlwJ6rHlTt5wymMyj3I9ng3WhMaOx0Weq/Xcznqcy5E
J00D+tGPLJhynI3LFpVOwr5iaUJvWggPI1k85Ly7iaiBA49EvGTzRbuOSBFfoRiplUTa4oAs+q2X
1d8DfD3sv+Q3kBMAy6B99lJA4XoZobGOXxqz+o4hXqwKNzmw9iU7uIdwwH5XW0x+tk77HsdyEwRk
W7yVEfZsx6dSGl1LXxFL+VsP0V3l8VvlKX/dTcW5LoN3N1TRMmIwq6TCR9bzzBlmmW2lg08MGmq6
amt9nY3ZeWSSukRxz40fsFRFQNpDqt3WlQ3pLuhfy1Z+EHlRHVOzHdeBuKaJds4zcDRjIdN91eX+
El0PFWTJ/4WmTF+CVN1s9MVIf7h5h5kZjxnsmiBM3Uy05cyaRhQFebSqu6TaMxUPC22TG2M4dzwM
VGHPLTuj+mZ3Ph8aBu27MuaJPFSPJD1EvjiQ+tHyK1ebz2pZ1slT38E0SFkPek6zm1oRn/vW+41s
8l81z/5lLwBGKA5BEgdrvFT0VLVGGjRZQCtoyxyV9D+1BuOnMk+Tjg/Fyv5045zzsO46bQXF5iLn
dQeK5GfscrdhEOcuNvewMZZekF/tvKbmRb1qVOaXNohN3/pzLfBoCnxg+sbmtFOkECVDvyOB6aIp
F3p35qxs8MBLNqS7YkpZudEaR+0bObawbp2D3vClptqmzR44yddabG8LcBA5Qgc4pQfFcJ1p1UG4
akfYwr7wo2YNXdJNHwPpwLVfPqbIv3q990aszitUQfqa9pCJtRgl9BOWhWRCUDvbB98PnzKzuoGn
P+qj3HeD+pPSFDZo06gxv6ES2ttSr5/djLmsicWoOM1/bv4Mmzw+KQ+SP56aVE/+eijhYi9DYK8j
bg7Sz9blH1LjeyWtB2BUNBxQIlprfAy4nhRz9jalRCmmVycwHqTBV4uxqH7I9tgVxviMwvCmB9EL
qQRP3fSeWtXJN4qL0j5qKzi5bn7Xs+LXMg3ClzrextlSx+gVMl5mdyz6+Kp549GVOOJsfSVQV6PD
uw1T+A5qpcFJm7Tpv1cxm5FnjiK8xz3WmNz1dJPG8FHN+mEOMAvrZMercg7xzxeYJ7TiDT3EiiPl
Aq0aFOMdKtyuqPuDjYM+LDEukQBkBt2f1Kv28+eBsukcYIEYyAdBpgZov3xXjcOorNrFWfk9kAJt
+CXCqAasBK69kfXuVJ7zvNyT1QTuO774JQMwFyto0fsPYK23wbfWnZFAI8ddrMO666PvLKazts2l
ZzvHKHABRnDtO3yyKnVSMAuoETRd3oOcEDm+Q07QXCwXEXLqFbd8Mk/I5WJXPGeRdupt1ySaL2OM
La55xfIaIstTkGTXwTQhKOFLN0b8A/GhShhr8y2KG768rjUA7vbPmYmrVQr7MSMhems4aj+cCsfY
9a89bymMICm9WgAPHpyQJBN3Rdj1qiv6Jy6aT2/QDrkszhOzrWSKUcQ0H1NuPUn/yutyTGP3ySiC
qzL7745mqZi6Yw9qocFZ5M/W7vbu1gx6nYiRb7d0kUEVNk9JNKBKWlV0UFJvSX6TL2Y3XW2PFDIn
2SjMHnEj9+Ujs7JHH6ndZBuvrb23cvmbzmXFaO0EQ1NWnkHAail19jGaBeVfwmI4x9YIgsB+Co1c
nzeOS0pzFp4SYuM8R2chjtuXSjsZNcAKclhWzLEXVhEWrCAbhgGoSFMTPrW+rwQqzmkvpxBnQhYv
K3J8tTzMSCL/mDJmZ0WQEuned5ySvLX2Qzcah7kIscrko5FfbduhD/MROgN5oZbWv4ni+HQS9Cms
QNPUJgyP2jP29F07exvzsLo75R1G81Mphg3d/rXWslPu5PcIBWkjVpYl2KxG3R3YrFNbW9kCETad
82gZrNO9t8Q2D53fXQenuMG1+AyRoKFGWRDHsaUn3cEwFwuTcSkJfQvdxjTDHkzQjKAucYl8iShP
5n/O9+QHRvkisPb1ZGy9sbyOWvWwA+s8y1rxNgR76QcLcDijDxJQV9+t7TxHWn+2/LXHF1Rb6qUu
mEva3XJo1bWrJWucHO2QSUqpYbxlRrVrUBS36sbqbIU76NNsuJfDIvyV83xtyIHilxOVKe1lYd0Y
9C/6ungiQviaaMVe440xds3Z1pJTyBsPuho9AoKLzLznMZKoDHaznWyS2jinBspraCoF54mXB+z8
y++YBSSj/hCaJ41vfJSa8yp7CxRuvYOSdKZnRpq19BtejrDHdEKmRsCEdn4RRGftMkDlI8sWWt8l
okducgOyF1oIXoO0R1DHp+Zbxz7AQFonE0Z1jxmR+6mR7IWluxYfiOCRMeJnR17IloDXma3ZPHx+
ifj6dDFse+FdOHafTcfY+5C6DNNdgc9DjbhyRouzFjtGap1JidvnHfhSPTnXxb3U/V+/VXT+Q7o0
Yp0iirrVzdotOS2jMK9+PZ4a0lf2DN+IVY3rG2FCGKjrtNimyYtgJbiOg85cKjvbWOns8DDrcuu4
FmUXa6kuqL1FywppOQXVux9J7DykmK0co3xzBctqKRA5MSXtX2Xu3stBu0DES1PaihQs4aIeB5Cl
7ww8zl3QE2XEB1Ltj2nCm6hy3v8MbJQHtEZr7wTRaktIltzshtcvoXKG3n4aL2nf6Gup1bh8WvOt
mcyLboCcoHiRmzBvq4XR0y2ULeR2pdrn2Ji+Rklql95hKshD6ueBnGr+KwBz9SX6PD3fYDHiatBa
B7mK8pcmk2jdt36VRxfAF6eBP+B96liBs+4S7T1O4Z45dnw02TBk9YlASUQk2a11HZfnd4JyPOn9
HsES3wczIS+mnXDx2hnr6/TLqDC4IHsFvJB4NlafsLubprrrg0XsedJ7ULg3lup+GFvfScTSptE6
m+1zzxOykpbGxL5B2m0xBo/HZIFxLzqMJWOqyPvTg1xdJBV8eLOCP+4pBzc5mNkyGY5t6Yo3pmjb
zm5eaq8+Avjul7ZFB6KSyWDxSdhHKfyvGC/TwmmnWUpbRgDW6muWY28mbBf4KpB8s2DrDrl+ob95
0vlsPOODvhU0bCqqg99eM7JkF66srkMay41U5c0KZj6qD7k1N4IP3+r+zrTVm+7sdaLaqAOZrJI+
8GPiGjuHTf4Ec+gFNdq9qCbabzf8HYHEi0mCj5P0koP4S6oX3kEyQ9H3U7v271PY6Pj3ulMFo2ru
97ahDIotCFakg413Suzr0MzeyBZ6lYz8jWXQBVY1RFUIAgQsGPVyEEl5ypPuECaIBXqWNYsaCxUu
rdo8NHxr1+QksdSMQTCI6M2rIOuaLuxq6FFwT1dhgDCXEr408l/HSH4aN4y2vl2AQWq7u3LS8UCq
wm/PR1qKhpRnZYtzNHEM2DpTcJf8Eu6F6DMvucUYbN/ZtxRLJdTfqMzQD2vutym0EjmbeiKU2Nn0
FTdvrSSJJ+k1oU/ZNTQby7qJ7LWGCWmD+zrngXIPyvBSOOzpHdvDSdFEsN20nti1RQe8oNCMk19H
s8lu//Q1U+3nWh2/I5jjylt31K2HCg/+YhBI/Qpm11c9gcyfIb1iQ3Fv/wnnWn1rKHhu1iGcaE8j
MIs7C4X+ycyMR4+rjLkMHtWm4ijxW40EhNxeO6O+0buwX8eKFy6nflROsUak2RIBENE7dvWeRAn6
5/Ivc70l5Jgv1bjRqkmykiKSTRhW5mwzstGIcwusTp1/8o0f1qAfLnIKBOGpIaZzLIIRUhT0ggjF
LQhz+NyIEeP8phS6VircenBRweS/kIdsbJN86WTGrTfgKTay38AugL2D6mjNLc5dn0/+wtE48xI3
vTb6eajIpxehCSFw6djlI3Drgng4T20hhaVQdAb8xxzINKeFuzQNDhvbSDdW1hU31X6lNC3LNq7r
tVfhzC5d1kRWr70i7j9Y1uDsbBNtfJF+k7gQf6GsO3IAzSV4pGP+JtYgalnOMNVlz4o8DjURKG7H
cFFB86XCxMovgGRA7BSM6UOXlZrrJuNatMMS3eIKPVt1iiUHEOHjn07mvvhdcSKYWr6aTvuKjYxn
tffFWS9yQhHZxrejba4YphWL1oMyktjuxWIvuLUblNdtRc74eBkFed0itSM46z0zP7RDuPqDUcEW
R7zHaP9ktcraFNEXV6+16hgjvOtZ/m7rJXkEfb6zY5KjRtPN1nlqflZVg+87WGN+607x1oobtgyx
+e426i232RBHY36WGmCrtitNlji45BNTmFvdMOKVJtNNOfJ2+GfJI4BYF3/JfzSXfRp0a0+GJ70g
0mVsDO118FjMGK1sTulesope5tK7trX9yGE4jve448pSms86uJfVHvvWum3ddDdo9jYydDBBNhtb
VM2Ok8HeGJwLH+8WYWig430B6fKnmjO4CK5npND4qK7c8RkxOiyGKOTaHcFkZT53XPqIO//GALzJ
m3ul2OTY0/Au9BFFP7W11xABRrt+4ZB+QBa4hVkg10XGwzOOt1RiCVdDfgVS9JbkxBXBEVW46xZR
7nGtm3CMQjQKboe6b7Iv9MSnwS430tc+oiAQSzPNoJ40A7Qfl8bVlWeZS7Ku4H03s569stMPHAU/
c7eBzmrrIbxMWv+pQH+yGIaE/Iz6nJn+H98YfjP93csVu49+4wbMELtzXxRciR34ghZsEvOqQ9uj
XhzwbEQDYptslvrXHWoqIhjz8MmBoJ1YI3j/+IpMhfnip5dYLzWNAnMQ7bmYo9OT/AUF2pWJ/ylz
qkvdnZqUkVEvsj1oLbva+b3akPD2NE8vKjaJY3s3KuecK87ukOQwtJ5TWZ7nD1iFwyr2NMJF6xtj
zlNVuHh9MUO0jX6cumiNYuq1DozfxL1jv3pPNA5xCRGRqtF87nT/DeEZux+ZwAgIYbd16AsRPcHp
zqab5x6xjz0MPfjT5rAdLfsMvOEsrAnzyWcw4hwhgjDw9C89Fl+VZW7sInwJYwSwJYRdSsibcOQf
QpxQH8nmB9XTs1b7K4VeYqzqqyQIq2KChu6GBWvZftpTfh5G96me+TmpDr4HX1LyA/1+diPMwypR
/Gladc8D/4YRJFqsULR9M03jScyzH7D8+Uok3z6fkqnmIJ4BZXwfsMsf/qY4urhbq3s+ZTtYEAuz
Lk5IVfao32C9mas2wDcctDOuhOez0VOxIl4K1EMh9+Rs3AlDIw2+L7UbS1nAFu5bBHQrENMK1Ooz
DIgX/FYn1vss38aHHFtGFtpSaUgxXf1NNzBP6On0qdU/aPyWY9LubCN7HRmHhZ9GxJCxcOh5IlMw
BARp57o1t4Jdf9QxbLIm4dxpt91cZw7uyauzixkznPK4wgxFBuTnqPvXQuQ/fup8tyVWV4GEvRDH
Lu7qLYyl775lkpYRRerEEWkAzkuUyzcvYe0nA/b9uX0vlfOTp+kLiov3otr7TfpW4vxh/ap/FZVc
Zl34QDvnE4w5/ZRSPWUSOf9YRr+wdHddYMNPAUpR+9OL1bikRzwybowF7UaJBpPhKcN+n8e5qg02
Gt1tQPrpNOkdd2C7GpP4pS98PJoTWoHxR0HLygsTnLKW7CLTvKhuxvkg0o7pRjqq9gXSyK2bxS9l
Skkt8/AlTu0fC9ay4YdbH5Rfq6OFtjusQ2nSXgMTaAEv9lAGLUEZBk6QOngPouID1Fci5HokGAxR
01sco7SYP1YMpTigji59DhBhu8OyH1hdJkF4dqK/gcmWyfkHs3OH3QhnZA3AgLwhc6ZnBMaiegMt
/9w6CPYMEP85U+kGeRAugIo3HOuaEJGg1On3ipwTJKItTegQZlUXjUf5Bqr7NGS08V6Cel3jnsRy
Spx6aT3bUfySo1LJEt5teeO3yzpQLNf4m1H6oP0wMG8hemgFRZFtIxg1quidN8h9aNOz5WQ2jwKv
QOYGdw0ZeqLju4rr8uiV6UaDtNvZvAdBxD0lWbPO1ay0dADGxYLXnepZb5hOAHO91/MyxbC9Teel
n5CNl37Mv2iFcEymaVx3DmS9VrBKjeqvgkDOJdmBv60XbA1hfoyp+W6X1UuVxquOL3Bp9ZiZMrGF
cnFComwgaUo+YsZtfG49r5lm7s2IvaDQgxNd5X2IW6QRWgGNyXkZooMjko/CK348Pf5usvFgKHmJ
vP55ValZPUZFi5OM16YI0fe3CjFOg/QC+NSi9/AHKgvoWhAmaK/iHZc5njBN3nKw74RAOQtD2jHL
Ce5KQKSji4HVs7gB+oZxhfvKufLK6OkaRSxkgwAFv+Bh63q1y4vqJRjUMvFAkprV7FgKqEsCDcqM
ZT2JaBeX3psW5B9Jl3tMRvlSe15d1vJGhcCwNbR3PaVib4AY2sVPUM/YCm54LrmXohoxKKIF9uqd
q60NQwMBXpz7pPXIXUgYFoDWifXhbSrMN2+oboLRYkW6gi5chi2VNBaaM+ddW0tujXeZEmbrjuhe
MjRepmX8IrShWYKvZrMrXPiJeeyQcXaC0edYvifkwKC8v7qRg3+sju6wLjA0sAkKeu8wSmQlSU9r
uugSdS0j7U886qxYjKvnTNfASY+au7bL/CKkOA8qvXS9Djaj2EhYUaM13hsDNEjj/5kEArg4iQ5p
X19qhx67zqaTHUFmaPvyOdKB45nrqHT/TlHbg3LDJhl79GAKthU0A/Qmd1hg5y53fwPbfEoL+9WM
ule/104IK9fIr9aalA+HZblp94/OhuDFiDeTzZVmCwFb33713t7u89uo93ddi3Zsp7kyeWorriMy
ZFuT79jIA5/YrMaO6cSON0DhzKo01XLmd9NDiWqvlzWap25nlgcO+nvQUfDXimVCW5+kkJdqxmgl
CRR/BQO6JI4Df1b2Ygb+byOczzrRHkH5J42R/NrZPSq7a5yEu3Cwbsz5N/kwrVDyrB2rXcVq5uQq
qjpyDLIfo05+wCNEkCadTzavW9uc1oy6H5JAbfvoy/xq4hJa9JCRnA4zZF2OK9IG0Q53P7EWzE4t
91363jH0io2PLBER5iFzym1P3xSj0B+UvAk5Xqq8hLjQx1wjy5B1eqVFrDt4mqdzysDfDcR7TET7
Ilf6esIhx/PTgLFk7XLnHV8tHBMUp2Mf8nK8Wa537FOmeg0xCGryH/ZoP2WG+xCuvvVj+4Volj/C
sjERda8smijUbIiAnebsKKu3ZlPdW774QXJ02r7+5NLFmc1seQ7ONZQUeEs5KX9a+t4CUGksRLq8
tXKZn72W2AnPowefWMwEV1S+aN2aihNKexk7+1GV8UsoWLB60gIbwTdq6PaMo1AHezedIKcXFD2Y
JmobzC96RsgxjD/ChoVeVj17cbONC2RdHG1y5STtzwTRfKcN6jUuLXMpOwQ9TgUHrxXa1hXJY6qh
B7aTTzaTO21VH15ML6r3ZMrtqiJjeh9m+YaN6l2MmKgGNldE4wjrWCOyMGVv/LFLw1/YMt6HehOu
WCHafNpata26raXZYpVkVfyw4za+oNI+//uZD/rgOb8ybT5ZzuScLfnbd0P0cJXXgCki++LfT5sQ
p7UCQ8TxlUUPr8HFUXiELAKz15OALGNbe0awqdNBOM1B9IqfVmrc1jFw4Wb6cKO2Otj/+0PAmbYe
c8iAWvAe5sh3/u/3/v1RrK+oxbo5LxqmxH//ajQm/OL//fzfb7cxeJsBZr3AYcBsuJYHx/H5gcUf
kd/ea1gX3GqaBPmMUk6Ce5nhz/Ofa8KGRiFDulGZQ3n494NP4Nh+IFl3npkwRI0hxhzIZasPOOz/
+8N/fg24MTqSfvfv1//90n/+xr+fUw1kK5DHvCCDjz3////Wv49rJWjpphK4PtXIYFPF9WxHnzMB
Xqkm9cUwrL8M0TdeWZClMJr+TgeEAK8zYBl7absaqXmFZ6+jLVt2wdCBTsIG4zb1CYoMUqyMBbP/
rWi8jrUp5DFD27+EaQyq/NkbeUeztxTcfPM0mNpDQNRiumTvmTSLVVNot9yPxlUYB4j/yA9YeS2a
e6FKtWmZtt6JxfjW5Hiw+j5FdPI/jJ3HchxplmZfJS3X49WuRVtXLUJrRAABQW7cSAJ0rbU//Zwb
WdPV3WM2NhsYIRJJAhHhv997zvcxpfIoTjtG1KqcstBj1awoa0jZ+DjQWXps4xJkjv84oo+PeSMd
L7O94fldY4TxulpN7/QY9qtJBk0Ta8VthJC2DbsG5XPmdTJgGNOQBFfO3BDp7NxgYKkv0o56z3BB
FdNQpTouhR/dlgP72dKxq3XgCALaGREJUTCHTkDaT2Llm6nUQfAkdxXGYdqn3TisGNFAXnjIG2OU
vUQNdk5bMoLSGiddVbzonDhRmzxiar3SL0TDIkRp1UfiaOXJoYXh5E5UEircUwQ0C12B9bTLyJ7V
sSbno6mYllnvI/G+V85QytaDqeOOuHDPeW5zw9+QYSqFz3Somc0mGVlsu4YWXMY2/CS/kC2kOe54
XNLrF7HsSdtWvRL35a1LLGZkKpVQGYYZK1uP87vy0eRaFCI9QjeR28VvJKImiR/BujFDd2lJmkc9
0Y06WM5RbXt7q1AveyhNzT96geNuqsFKDyxDdkR6RMfY0LOVW9P17Q1uQPMBG6wpBgQD6ed4m9ru
jxhYY2pP/MJOpaeVb/QNcYcSFvG+oVhC0TIeKpL2YmesPiAp/NJKT2QOwiMNk4bYhhpjJXO+czlG
fNj6j4x9c09d2HOt1Pa98cvV1BThc9co1t1xYABbKqgyVX3iVNa+Br6yUMu1mjA3GSO20IUZBkg3
aAA1UxzOhU0NO0M0q6/ZxS7UrOyqlMWr8UmmvnLWCsObF21i8MfI/LC5q5wY6VsGSzlKccp+YZS2
fRo9wGvdS5ytOqREyJmlC286KstIT3KwBDYdftEkm6xm6WzNAQc21Y2fbePRZBL/zhyTVmeX2APu
16k00UbrxS9mrkdGpgEO8O6MsL0NQ+kNopn8pTNT/To7/frxybiN3nlsBSdybL9F+Wz9cNjM87C2
YzazjERTjYI5n5Xqjcn1T8YrPLOoYD4PQRy80nKQL+2mdPaPd1lQKwhVpr2euCZz61HQu+Ym07Fy
h4s7F5TS8tq1wDOavocc1HnNmJ57PX4H0+dX447Tx1AS+2hTjKUHFNy6FvALPkedlje/L9TjYKhn
5gX9MVHi/vj4E1twXsnAo8soNl4benFeY/s944yUzLrBGYuKUY6un2nPkjmC27gkjlVQiVNZFOsZ
zr4euI2r/Wlp6mn+8vguMTl6j/eUklowhduhtTIQwqPgXb08/pQ3RfrXnxRFMVeOA0Q/WYW9mWwI
UcNla0a8a8qlOB/eHO7TvXC4KUEWfwq0ONGD8Y6TjXRhqLteK/RzL+vgqZgzXk4UStituQB+AJjB
yribZBoTLKVp35SRuz8CNC1aMnSPQY73ZtdafevM8L0u7OqoWGSyhBLMMsfJXx8q9dpaDRzhiXOA
Nl6ZzqQdH28sY8qPZr91g4FzQABj7+Vd9QQbN+yUgDrhQdHLJZVYxmuuT/wpUKMrE+iO5RIhKkyy
kYC01zB0GIWnTrrRYlZE1hir6yHEHAqZS697BcrBSlsSzuewEueA3Xh+Grw2vvtuHx67GkWplt+e
43Dz3HbcvhlgN8sxNcl9QyP9hTzgL7ljr45en8oF+OaHaXJWrYGnRuvEyHS1uTMaiR5u7HWXgU4M
Sg5wZ/fnzGnUWypV5KIf96p9L2g4Wyg9M6uEtlNLiUi05XYh8ObmScfU2RUWv4uIAVIWRDfV1O1t
TVHH3ujti2kq49WO91E0Xp161j+6jBNi0Db9sqsISE1NLyCehYZrE6Zjo/rs5wOrT3dRaalvqoG3
xRZlPlajqW4bOjQo1rHUDQ2lKmtIVVH4tysaBwY0JZfg21tc1enachNamjgpkkHZ+ccm68gl93QG
WYEXVhvsQ4Rqzy+3IWf8d29oN4ljdC+aS2VoOaLzPj4MWk1tscGQ0KzS93qY4u2cZ8GmimeedjF1
QewfbsqQjr/yxv3rD8F//Uhu65es9/tb10q1g48BgkP3s+9HG6YXYGWRyeFHkr/WdZ6PO8jLeVf1
o3INWq77dVZOPwFnl8UMmQOH/rttlPpiZsbBinLzPLrsBnvamJYVesRqKCqy4Cgl26Jhj6taJYA8
Yn+OYQq5bBIX09Ss+1TDNkiDSd2DnyrV2mRA/aPg+DB45U+FsGNuJ2XuZDOpdZnR3u12NGkxYgwc
S4JWUdaMO/MfKCqbjHKsg2OYM/AGCXNLlsqUKPaZiv/Vtrugo1BV3uvDmPLUumAkILrrmNbDxnd6
cJ6yqk9ahHNquacO55ZsXoP8cLbecx/R65oNxmrWKNLtlQ06iY6y4c5L0j4AfqQvbu5ZAsAirtwi
6z69aPqcOiX7KFxmNrkSGM+c0g1eEhPlLDNnRrr+JndNZZ37ChMSbqDsOuh/dtawnYTCGnqsrsoY
jmxQ1HOmqbyxCu38eHdyDMwjLQCmnONT67Pm6Iv6xWowWiem9I/31BleK0sUDsWWz4gOWERlk0C1
bZYcyjaMl6Vh3327AvZEIcB3I8P58S45FuGazRjhbGyRGpp+MOaVksDeWhoHeTUwE2c/6r6/Jbc+
lWKagS4y9U6aqkQXJDVxmEqzKT2MCr2swrUfE/I2Et10wj3NNpyjSmPcExZFFTW/hKXfay4rW44Q
nK0XnuXD5dHctRp6K9/rc5mvLLtyvwOLk2jT2HdHr1qkGhVXyLPiXc93hX7YRWPcffm6QcSfa+on
rKv3caj6o55bAJqzobzD/Eu3O0gWw8fgYySUV1d5HBmBXd7A/F8ISgg+TD+rdtrociaV6rqGSzsh
gaHKjyHcURdZPYfs4Z5z6lw2jemHq8fHHm8QXFi3qGZ6iOVLAkCCvam5zPwZzlViL3PHHr7oQBDw
QdjUnLmrY9CwDeH2lVtgtqBQKEH7apO0f45NdKuh8o5VQJC7n2e8JOqMC/I5m1ep2RjXLrcmppZo
LTxLXC52WmByczq+G0Tarx1mo1edsIhr4jDKQxldmIPpfnIqa997tdC5+Y/ss92NK9UiRGCMS+Od
l1IGkfwjLv6gdG+wjVMgd6ND8CNsXdasOofSOmqUvWVgeo0BMRkTSMk6Vtr0NDHzXg0OvTmlx/Bi
YFezaek13pDK6VwDdEj+tqzrOFxUVp4RQeBqR2eYqc7NupoGc0Kg2QVA4fYQ0DUc8ibWcZT9aVZJ
eODn5uVOtGkhin9Gehic22n6reVOejZr7mahgTaWC70TF/H04jfQxMqU3YyOQuspc/YYfLwG106v
8orD4DccIPtig4HZQMaKHRnKpg/G4sLiYd4zDXohmKi9EoZgECDDbmHuzA+Po+A3X5meQj8heqdF
b2qGrt17rUOyQj9NK+7PKE7unHynzUa55f75TglnR6hxnrFD1kifIbmouDz+V2SikZHthMbmcfDU
ve5n3OFPcMRNj23FXU/bVNGHbmbHzujLm+MzWG7wbncVOJNaTcbVa7iaOJlxZFfDgMUmGLMNh1+q
M/k7OIcfRp6NZ2wAGoczfROkFIyWhvqmtEOwS3z/nIzsN+lYvZSfGclLPrvsZ4PDET3pyjW01iT9
Jl8d0UddjFTSDGRhTk7dPBleuG/Dle9SBriI1HirtC4tcpTVBAWqk9lxULLa2n0LOjpEWXs2W2sm
i3wa7BMrpWyt0AK6HTRrzd3hq2M6xUs5DsUaxzXfj6lMRljFTxwedCPFKo8JaxmCzNq51diTfaGY
a1QS7kcH3zhzZ0vXFTl3y9SjRpuY+Z0SlWQldtp0Hmp7O9fVdO20AyG6cNYMcfSOOtG0guUq0gmL
R25MSIlhQlWP9zEcgJxCM9zUdbuZzZ7qN5UTsq0mYjkX00W2LLlqvOqCdpY9q8KQkHySQq6lGTFs
hKzBWFeaY12DuTZp7q7madB2HE8Y4LvRUx3WvESpovImeC5O7UVEAANDOsxqT2NNFU9u0JgWNc1a
87RoRUQ6owiiXlbVlDjrMQ/Hs1EkxEbQMcO1xHJuXuKds4Jjsl6WlGbPEKL5OG5Zgscnwx8aoAdB
9Yk/eTfIRdNLPT07bZPCjbGPqpzUOTSWiyAwGwcvMp9bwjnOjzeO4yVHosLN48itaddxA2FCMy5t
j/x5FexmpRb4NG3m8lSkvChzylNpR/VLzWOuF+6nqBUwB/KbVlxV43WKDvKDK1ufFZsh77ltaxFl
2jweYDrSDd6Rth7un5TNGxe/e2sSRkTrwmzCb2RGftMIcFgStRSthyrM78ZMpIoe6/N2smm0K93q
OGntz97HfysaLpiZvDF56VD6hF+OQgNHoIYotYndbFnJElHgZepb5LTOmZWve7adNFu2We+tyCes
T9yE1CfFyNx1aFM2RtdR/jx6rE5UriKWvKoWPdbH43s+3pil/p0dcEnpCC+9hFxThJEe03hWANa5
NR3GyD7Sg7OZQQvWgdIMq7preNL16nhEXiWVpNwqg52cc31DbdFbbWRvnHqiu1o47sIpELIHyLjO
M5iuz11084ZQ31qRPhynrDggc5NuXmkOHmA6w9YZnKw1d97H8eifSRH9FvTGSMJS2+wZgTjvoT6d
KdAQCHQGEdXyU4UDwclpvj3elGZnM7sOL+1gRrcCH5vt0jWauuxqWKsssI290QXf+8nIzo83QE4o
CXSK4YBDx1O7M27ymLtoFMtsZ7f+Gz/F5MQpiUhYjiiLAgx3mKv8kqTFuA1JOlrOWhleI1Od93bN
o663bxqP7rcYLHhJ0g07NDydTZKjNFQjwcpm1hL57mb877CXtvAo5gVlEbaYrsdgMo9RAI+qFyPr
RTDjp+pnwSDwXDfUq9sGAUiJZQTb0tHafTfSZsGPlEl60q69Vn3pMNk2hj8OW4PGy02Z1x+Zk4WY
oDWMZBhfrLbiXJksfDMJLsFgvqm0EK21UWF8NWrVBTYoOYTTNtEMfW/mTGRhJ+ptHvX6urCTXzzG
soPJnJgZ8quvUAzbjVi9aj/z6mgmB3OGjm5Cw17SAwei4VTxFsPVOuiqHq+J+MhWBLjpLC+96cOo
41cSH/v9OCqSGzGgeWIudAS/nK10/hjNpORMMzUr38mowXQJMIB9r9BluyNzO+02O5Z3GOryOeip
eNWn0d56gXvGohlOyqg0e4p6kOYMXyExmxfP0u2DHTxJsqxwtpVCGW5ZU73qEQldKWr9xjG4BEw6
MDRuCZqlRiRFHhuHqU9KEt7U8a3tvUXP5XrVcqhZj1xTr4pZVssy9FjsOvUXRtbw7NsTJEMUlfNT
M3abbubElKcmd4ZYFS31Wmvddb7Z4LFPCGW0HXXrLibNhPnPgXhRZ+HUfb2JUKGDMmwOgBWzF+0H
kkkXqnIm4f2YDZzG9KEg0dD8UHykUSAvqWSKySsGZVnCAqi3ysukD9FvnqI6ZbybFCTlDJSf9IX7
TDsKpUPsvsnW0IHQbMc7UcrOJo9dBGCcEZ5maNx6uuR5rN0MVp4kMKQnjZYfo1K0k1UVH4SLRtug
K7YgYBSp9tq5Uht+RMSR3nD5nqzmqQsIxm9aMuynpn8K7KfMBoAdYxNLwyf1BCqyXStSp0ssjXLU
mCYV2enxoua13XGoZuJ85YRQ5dK9wP3ajtiTlzabspPjfRLzGB8f74xdSQOVam7UkVRX7gGPEY/n
fWQ1zj7NjF+9jy1Wudq6s+GhY9YPy8FVwi1n1uoM8+st0gxqX6pww1prQbgIQNAYsOzzDCRjyOJ5
EY1G9KGYHJOUmEc4fkb+3OfBiqO08stUl/mce4eUWOW/ZnWKl3t7e+7POhFdgM0k60Ih8Xsq2WhJ
7M2st/bPmtQyvTNOo4Q/GYlxq/rhu10xWShCM1gzCoZ2MRg6xPuio3WglJMbHepLlobzyu2rfJUB
QKMmrPxYIUspHMONMvAIziis74Z8yfJwQEP3gDabvRNP0TrHvI3jU8bk7sa9R0jAiVOsQRS4srGN
ofJ+8k5DUdKm2Aqol7SHUZ2zo+pB3j2uz1RlbwfHMJhY1Fxco2Tctn1JMuM0DHvHZSHQ+E4JZWbn
H1w5Tgb7bLZ/6VGVi7rBNntpO3QqR3pvHKGKWBElUABKakHN1Lq1ZzB31eK6uxitgpmVlgG3anRQ
oj83a89u6THNSNUO9R6dSFkljN8ORVYQe/bqzMGW+K7q2nZtxEg2ex65rSLhj/LiKmGK7ufJZspK
dNiwneC3KjJSY78Ill2fvLdjwjSwJjwuIqAyLVjdpNhkzGix24YMOo+J0T6oOd9F3IMiyrOVJDDo
yVP6G/vnYh+54T0IoLEb32fsV5n73o+IxZqYVyhpVqAphS1hU9URelgjDV27unrpHjpIx02fusaq
ivN43dLgfgAmQavoW5NQTLoUOgueZAznC0PC+DqwPR117qXGgLA9wnSeinzs9r1cP9qxP7hlzYDd
d+GHXZWmEPkVuvFs76hX2sxp0B617MfjCDM493kgTFofsy2dPrvOnpyNM+TGliU8+LeffcYlYb2T
6r0Q0EGSnVPsSw53mjOhJswY+qxQGl6P6V/0cwnE342RS50UNv6GWPFwbVYeLDbAzsrWCu8p4OR7
MqNgU/d6eBpILkGYnCxuEDwCaWXg7XjcDQ1a6p+Vfm+r3G53OL4rSIXpOJ3GsPSu6vTF82PCwSjP
rhPaR8aLGGgWpaYtoRJrVn5IVwygAwJYun1cs/p/zBGDkkVNk3ffDFhh2x/zc6hTx/HXG80ZV2ML
LzRb0yWrvW5ve652Djz1RzZgZ5isxkmiah1+M4W/12oiwnSWE08ld+JcbxnaaijvBNhQcv04bnEC
a/exDdDiBlQyRwFrHBYj7V5hq7NQIkrryN2GN3O4QZbLtOG8d1U5nXR7vOkKba6w8fXSqUrzwuLV
vHQGueA0vDL5IJ9l28yU+9jpUF1zSTGas2e4t/H0eG1DqrMMJ1r8+ce//eM//u3X+O/BV0HiA3ud
vPnHf/D+r4KeiSgI2//x7j/uBaOs7PHf/OfX/Pf/4h/n6Bcjq+J3+//8qu1XcfmRfTX/84vkb/Of
35n/+z//dqsf7Y//9s46J1J1unVf9fT81YD2Pv4W/DvkK/9/P/nH1+O73Kfy6+9//iq6nPv15y+q
MvI///mp/eff/9R07fGD+uvnJN//n5+Uf8Df/9zXP6r/68u/wK3//qfp/s3WPE91DMfTLNXw+EbD
l3zGcP/msSs1XFe1NUs3TPPPP9C/25BPOX8zHFc1VQMnT1cd1fjzj6bo5FO69ze+HIYdqcLzbNUz
//w//+z/9uv716/zj5zTbhFxZpZvbNh//lH+9XuWfxjveyZbZ1c3HA4zmqHJ53/9eI7ygK/X/ldK
QdbARC9fQYgtW9P3r30zbhTOWefZ7XCM6xQpjnT2CTVWGTmWOrdhbMu1XZvJHRuJ2F/NPTpdWDz1
hNFuVCM29oGlW0Ad6NOp1S0UPfapUyICy0n8fO+0JsFcplo9eyBcvBBH5icvcBMMxZcJp4F93r/W
DCFYDDot8W0sf+epG5+aQLWXGdPQl3YqntJsusx+0H20es0lR2PmQaHkJZifIkPTDgGwws5jcDTT
zbYuCzc+6q3JXIOUhwvNHFstMhjFJ/AfuQfRbjUGeTS+wcsV2O2Grqv4NSO6QqF79rPPOrQ/1XpP
a/9YEPvF62XLoZoIk2dNCYNng33Vmmk2nSZek5BqNr0SBN8fnNyu1zUe8Y++2SeRZ31X6HFa4Qy8
2kFciwKZ3qwufdEoIT92jFS2nFipLXb77FbJJ+36Uws1naVwZx50uxCMiXi2gIgqAlxs2sep7TAH
OmVyevZCHlbrxGeB4JAGuS+b3GbHau5y22X0pRjamnvjYZ2TF4JKZpc4P31JVBY4mmZtxjqoruFs
kdyb2NS4Ud+6gXoA9mFozWO3PfzrTRzq7aHXOCSQcl1to5Cx+cRfHRrMaQ7ksqvMBRLWEmrFu8TQ
HdKy+tbHaSf9T1w0Te5ZWRZ525zX14ObJ596NA+32YThxaCI9iT08DooH/N9/bcSMmLVDNUAmI+5
rCLbESf5QkMITWidgm7Ft3mGAGKFQIzCTrGJmKR9KVkPDvJe4Hb1hb3TixaQjsjLwEz9HZef1DNP
FIVzwBybag0qwLZVjpkgge5yKOKGnzKM9eONnqAE5Dal7lFcI30EUXuvXNvHUfrljlpzH4m3m21n
etGw7ZjW6DfLs2qq3pQLdL/9BBHSbbyiCJhH9t55MJj3TXnsbwLA+vMUO6BrSbmBDB6ObhD88w32
PM+XiTFQlA5brc8iMfRm9tes+6mCJG30vRYMQBcgoBM0IBZIgL3oCy8jyhakQ+O4CEpAjD9QgeAF
s4AGhJUBVMEeuAIh5IIjhAImVIIoVAIrcAquQfcBGDRIBkOQhkA/2oI4tAI7oEgqWyiyTQkHUerE
6CqMnaamBO5x23Rrm8XIaNbuaR55tzw4b2o9+EYwFmSX0YUOdVEIfkEu5WkUIEMVNKMXSAM9ccUu
Pzz5AnBwNuvx1oE6gmo6KFAeveAeiYAfriAgo8AgimAhiOcTOc/eLfAnjvOBjoses38HXI4nE9Ul
xY5xBTWJYU6Y/VKCE+FvAaO0gqVE8Cl2+qsXXGUQcKWEYCFDpd8SPMlu44G3COiSRkxcAV80CJhQ
UBhXoBjKFTY6lIwquAzhIyuktOxlEpQmIOGWs86aw0S1yh+8TcqG4UCngHiRDyKnEzgnF0znv3wq
EtDn8X7gCdoD4/OvDz0+nshXPD721zebBBVyQWL2dlQWh8cbdO6e9X9FN58AR7XARUEFdfT4U5eQ
WgjzZ75puuOttVQFVpKv650Sgsmbb70gTYOwT5YQU4UAUMh2sE//ev/xaf1BSTnyRY/PPN4oglOp
cFUzfBVLP3P9r889vrSbvxHQxiFrmqdtzzHupdJDAgIigvwC9iD30O+8F30ZU/G4Z2KD7idImNtw
zbAMEg/50QZ3o8jK7aQG3erx7mz9nqmyPwMin3FXO9DoiGqCe1/mZ1IKaB2Q98C9pIt1W5B+wija
MlHSQdUsmDW2XC6UBRhbA8+WCtg2sTxbJgK7gTXQpg3+VgsIF0LEZWFZY0H7T4rAcoRDuxdSWfFW
o7spQB3lfgyGYOyIByYybWreVMHvbDi8RoC8SNA8F0bPElgvhtqT0QuV0zRYC9CnCtqnCeQ3Ojeb
VS6dXxzKgQAbBxyQdRgrlPB1hhPM4AUHuMFOAEKnUa41RCEHgYULYZhDGiKywR4JfNjvSIj5kDEA
3wY4MYJSzAVXdIqVBb0IUcsXwTOSrfaswTcOcI5NRDKSngQp0O5bIigkk7CfPMFfExjJDFbSgpls
YSc7GMpRYEoTqjKHrnShLCGCmEEzwC7hLyNiThcdLY31hWwtVHDKFG26UF1L/RhjsogRzh34MrW5
ACNxTf6w6VJYsoB6Stv6pvXOLSBfvgwrAstLEolaEokIf4EaTaFHI8FIwcO/bDmwwJfaApqOEKck
vScLDwZVhUWtgJHbu8UdlgOnSlLrd9q+BMjFWRSYE+garDWCb7XhXHFXGWXP3IbKwMe6pb2yC/Lx
yu3vc8qqyS9+NlCz8m0MoWh1Aq8Eq4X0XMcC2taC3OLVP3lmeSL1eAU0TXeX3T0bMIGwuhrMbgu7
a9XaPYXlTbnfnWF7Uxjf8cgynjQAfi8CADuQwCZEMPkg5M6wL6uiHZP8Z+aKtyA5UNlDtfXMRbno
r5l5n/F0Fp0y3W3I46Aq7zBebOdoLYNMNiCUU0hlH2KZ7NPflH5ypHlu4JnJBDpEAjgbgjrzLGN1
D/3c6mtg73UPE20JHA1sQAI8UFgKNx3BT6sCUhcQ1R1k9Qxh7fBVbZNvgE/v7RA99SM0ECR24FAb
kBxdOO0ZXpvo0F0Jvz3AcdtkzkF1z9DdPpS3I7g3q6cv2iafHQHBLZMvsucdav1HzIUv7rSd2qnH
wm6RlRuQMNr+Fro3/R5RF21u0PEPydbTlfGDPFpeVwi30QCXGuOxe1PXvad/y/kJqlDsETS7AtXe
CN4+CuhuMNWwDI98obXWV7suM5bzMC47+Phm4qnlQ8wXkPM2BL0GSU/y34cuaL0nkD2smSD3zDdo
yvCh8KHx2eSY7BYE0Q98rkyGYPuxAPw+JH8O0Y9Dtksg/H1B/UOB/lPo/3xO37IBXo/cVJEDZtEE
CMEcFw5lPCIQFKISkOqzLHELapEMbKYzPtZBK/rBKCIC5brBohQ5oYdIEFmhEW1hfAgMojLAtg8v
OnZDh+XgYjsUWA8gwt+m4MCO7pU56isJVeOixJJIsCUomEkWJv5EJCIFOUf0pYNsmSJZ6NgWWczZ
FfliEA2jxsew8DJm/AwWJ996B18Db4PACEoEMDl6jI7B4hGv4niYInt4on2o+B8DHkghQkiDGeJh
iGiiihTEFYo6MopEkotOQtjXGsfkQpJIDvSS/XIxT+hGPMaionCqXma4KVmIpGJa6CpTl5xH/BUd
j8USoYUTLJaYSC487PAXkjtFectGNBiEgW5JAXu7yHFkLFyZCWcGTIS2JNFoXHyaScSaAsNGFdNG
lJtK5BsdC6fAxqlEy8HIXGKxHnwRdjpRdzgOnHQLCEqkHu6KXup3QBh+Mzg/UI4Au6IBufhAtohB
IAdycP+MMYZGUYcSkYiYheO4gkZFHDsjPKNIhKNZr94RaNYxJlItHRP5NxU/SRVRaRJlKSh5sOEw
pbhMlkhNvehNHp6Tju9k4j3J96rwoEoRokjaeVUwpAZRpSKcKbr3qDFFogp1/cnAqspFr2rxrMjc
gT2ftyP+1YyHFUwIWTZm1sQONuMeocbY8jC3CNSuCSbjSoTSlYnclXR3E9fLmMfXWeSvAQusxQab
scIy0cPMrrpE4fhVijgGa3QvMMk8jLKAsMaFGkXvcbSP+viD7L1XIim/+lh/bilyckVNG+yMzDvr
1cZZy9iqjiKxaWKzidZW47fNbrD12+ri4b0xDMU9sa/VR0gbqit6d8hZ08WW823zNGDPaQAhNTYd
m5JFg13niGbHCz312Yh3hSh4ush4Ps/secel/23G1AscDurOFz7Bd5cwqgVLd7VDbR15snjmcCev
jh+Dc4HEOzmh+hphBDLqWyl1urJn9z2J4092kc+m0n7OG5Zkz55W7cuemDBrpkvXq1lFhIxydZ3I
NN9Z+S273ob1GyH3J7p64V/SndMRJicaY4fPGEKgwsoUK6IYViJhJtEvnh/ZKsWEdEWJ9HEjF45o
kp1j3zq8Scjfn4qKSEmMAR0buJU8EVM5sPAcnDAvLQzMwhq+p75VLqo5WraV9btCgVGBnubaWxk4
nBouZy1SZ2SVP4Pklovs6Yn2yZ3va4kHOuODioRJ2vCvca5uQfuD/+FliNLzMNjnTCempQyInSnv
eXJSM+3WWdzv69VE7XbLlYVSEX4pNDvEofLeyJyBYrkFocgAqHHywf0UBWC/fU9/M/pwrYf6cR6U
YiE/ap05cxK3tzYNd5MLS9OFbEXRtfFmTfzZSnX3emWdaYB7HvFrm+jSYdt6WLd10uy4No7Zfixy
as7Nk6VBMoT6qe77qz29ziO1GfINjcIlkKK2Xk3tu4npaznxFZJpb2MA69ylThjBTb/LRBAOR1Th
CWe4F3m4LQ69jEV90YpHEYwrqC/Hu7dCs+EfZ+qHh42c6e5PcrXOE5ZywaVmEeMtu/jLOR6zwetH
MEdfTH6+cY1DbxTlucJ9JnXirOJCNyJFG6JHhyJKVxjTE+a0lSgnHZPawajOH2q1SNYhtnUr2jUJ
o8cYD9vBx27xslMRtC1MbeAnZueo2/6s3tq6vuc43bk34BM4DGNzQ3228L5rEcC7rH2eklWEF54m
d+BibjXxxWsRx+OHQo5LTlQ+Urno5eTrcTHAOB8xzwtEtN5Rb72RUfhYx9+4vlASPK2Htm9JwDC2
nTuRxloEa+shtoviHonsPj/nmO99bd794nEf2C7VwxjM7YlZK0aWTj1wM5FNlAMGDUkMzzjX+nKu
sk9lkUsHbinqfVAlG07V4SrmurdNAwT9vkfVp6olX4fY+4ycy81kde8aXj8LjHARbUdf7U+6sZ7c
jNk8OQCzBAIERsyvm33aznSzM30qH8wm64960I0VeUuxnhobwpJOjkQN+GQOhGQPBF6zQt65GFFI
aZtKXKiizE9MAZYWuQWmBBjgoT71EmlQSbhBPxFz4EnggUbyQSsRCJmEIRikIlSVXr555CTY5CV0
EpwQkaDQSJSCDFASshVI1Z7WisQtTBK8EEkEwyxhDJrBdZIB6CWToAZVIhsKh/AG+k+pIc4JdNAk
2sGWkIeetIdUYh+K5BfzxoxkiBElmWQIC/b1rSQrAjqbknOJj0glSMJVvsdWnDPAjDcdn+OuitCJ
nvSJTGIoYgmk2DcSTkHfSX5keHHnUkyh40arCMAFUtCiNL22LOXrmJmZEkQqY6Q0W899R/8I6mJQ
J9MmJaCpqgiNIDCjHOpXpQ0xfPE3qhtrYgxdidgw5J9qcd4f/LpZkMMDtcl6EI8p2al19ZT67bhu
neK7VtrkOIGikf1LpMqIHWOR7khUNpGzVZ/8UHy0WvNTaxhqRZZR7xtC5ss47zaNXax1pVlHEiKi
SZyITa5IKAEjjjmT4Tb21Blw3zRYHIP0xrjXnaafCrLpgIIcCKmRFmLrTVc0FazDWkekmtDjWe80
oP5CAk8miT6pJQRlkDgUk1yUSQJSAhamqtU1++YjRZuDU1O++qhfMTrjrOhrl1bCVliknaAK8C2J
YdHIYyklmCUgDmvTSFhLx604QisBLipJLg2JLqNEuzgS8pKQ9kLmTrlSKchhiMSgiUQYwnbyJaXb
5J8SFsOT+XsVakSeudxoBqbL2W1Iz4plq6shprDCMvzf3CxOMoJ59iSSppNwGpuUmpK0GlNia7rs
4NUDPUY/aD5ON0rcUOTVRe+eBN6YJN8QJjGvIwnDqWqmVL0E5HgSlZOSmTNIeI6rUYImcTpoaAww
hpFQ8NzbWBK6gxKQLELzarINODHV4IXrkdBDVE8pmT2e1p8mSfEZvOFjcGfqyRowFI4xXp59BibJ
PwkRQHbV7JEbuZRN9GgOpARRV8JDL7sYEh+kkyOEWUegkEQLada+lKghj8yhnOwhVUKITIkjqsgl
miSgyCGpKJPIIq+7RhJhZEuYUUeqEU1b37X3WaeKQtXJhJ7jFluYPjOTyp2kaq9W1AebdjIIIs1M
h1gG/3+zd2bLjVvblv2V+wNwYKPHq9iTYieJklIvCEnpRN/3+PoaG/Jxpn3OddWNqId6qHBYKRId
CZHA3mvNOea7oTFmaSRQCe9KwZQCyBJa1IPt97d4yDfQw7H9a6ARaW7fVbBBGG+BxCyBNtErhVBQ
fpZ+aNzVhFPsiXbgTg3204qCBfi/aTm0YKD0Fkcu0u8SLz+UqCihU4jsV0VxBIVXUkfrB0eCpXyJ
mOow8GMxo1Btuum7VGwyT1Bx+1hcHWIRy1JLv3N9uDvgmSzMB9k1g2lFRBgROYQ4MZR21Wpv98E3
5AXmKpI4LPqcyh2Gw3IlYGW1RfGMTNthuEabMxiJphedRW/VKp9Voewzb51I9Bb/OgNKxrKOCbHN
tPeqbh8ziesicYHaW8ocoXdx/kwCrFcN3ytqtZfGwqkAYULOU89tTODfgvcKvUoCwiYfVFgMM6yC
HVZ0IAuz9k5IqJgSD7/rUMZaaGNkVB399LWEQVabXF7jrhyXTCHyLri4hfPgdONzre/LiExTUGa8
u5cm9aJljOVrqZTNa9qn9HWMjmGFhKEZTNJtiUezCzQ1joMhewAlpfikLTrtbWiqbAM5ooC91Vyt
VohloRIIR1jT/RRpXE0wdwKcgNDGiArwgoS2udDbCihuNeAvmG4ZbDfwJLvMNY7cJbY4BtapYSw9
lIgamDC3QxSI+glS3AAxjgCSjQ9BUYPvpRN+e9cQqlNxIWg898eYKBRDodHU6rHCeGI7bwrIPRol
n70yQEwbTAT3zdGI+0vcQ7PVHyYP5GhKQCjqWfl7CvkuhoCH7+/oQcRLCsh4HlIMF1Ye46MhwSCQ
WpCQiC4jWLOErNdD2GsZf8HbY2JMmIr5gQgCdkFinxrIfISsbkNQdkiM1ha9BI0+hBWostR4V5YA
k3T9zMD+Xr40G/xdyPszY/1iJMVJAJcrC/NKbZO0T5A0Uc8lJCcAMOTi4CWDcdeCHlRqClT6lToG
jYx6awXGixpaFFJF/oag9zCCKSzBFdZgC2vwhQysGVGsUI8dO4N4bSCHE7BDUoJL6nqwf3e9Q/NE
ngUShJ8cIIm6o22m2tzBdHNtwL2gFG3JVETLkknGIiTgiBRJuIspAEYdEKMliYw5FqYYSRx1dO6w
1gXBIfEG3LVBOeIG3ZegHSkNrT1Qj6TVniyGV9OIAb97AMDew31Y0jA7y8PVACMTwJEFAEmuTpiw
HzKwkp3kS4a8IfAuTFBBT1LsPVmgKBWGSApoykIyKidJq+zAVrbFO6bUbyn+xrEbBe2sQt+1knSZ
S+al3k3lQjO+2ZhaSWOBDgpbD8+QsrZtpEDVG37znYdjzwanaYDVBFiDDHGgQOHhUQEc5CxDSeEc
JI+TsAgmhO4uhZx+J0B2upLdaRonX7I8AeQhULskXbRWJ2s3iOgYjsuOGXnKaUsAghqAQTtjp4IJ
9etmy63kqX+mVbhTdUiXfKDystt5rbgotKZKkKOVDG+wloM/HHOApLQsVxYQJQNQqQ2wdHIBl/b9
ZjCiLREjpBIfqhT0azV9DhmpvI59UsGfls5FBYZqhoSIT+Gq07hqBsURBeqhDVLwAciTkVgIM8iw
juFJCMAPGiUeQ7oEZywWFxreB/KKkYAeNPisOZzWWCKUSsitbSt2vkS5SuwuqQknSpx7e5qWiPW4
ohpHUgUvfgyotYC2qAF45mq98TNSOmK4sfgQH1OIg9Bk0XBdNYmXFVZ3DvRJEgQ2k149ICiSWEuX
2oSB3xbFFDo1Zw0V/JBCrw387mLE0Wc32mfPJErWjB/JHEWFY1xT6LeqBQbXhoc7wMVV4eOi+WEa
XR49tcCeIY5m3n8GenkSTLG5/H+6IwGNrv0tNsvXRIj7hNcU8IEr/PaYtdEFWDbUvO6D/CKu1MSK
WRL7M+xH2m51mTwwIMZgdIYhu6y4G8sMU2fkstuClopwiwRbvpBPkqQcV2vF9g/+QJ++bPem1rx5
4bQPoZIHVbuM1LUbIGFOaMpSlOartRxV+znq1YN8HRaXVosxpIorsEgXvujXBnRjAeXYhnZcQz1u
CDCEgZzAQu6nV4ndFa4PTFFcc2R74Fa30qcFsoAbCEzlDrYyJB1qQNNCNOFB6/sn3/YfLYuPfhmS
I+91KKuh0Gnf2qGhLunhGc6aaOO4yidvtJF452JQDpL0K+A+B0V6T0rM6EwboyseDbs3NgEM41by
ouFG9/Cj5Xqt1eNmza/UIU+usU8lbjpLAU/HkkAd0Spu9xNc6hRxs9PbLyq86trJn0b41TaVPqqi
EmodQLdGpL2VZzHu8fMUZECSRVrBwp8qso+gY3fJk4CVLV+h2up7CpxnJtYvDJUgmYf3TmFtmRbX
C5TuULYbZjxwuCN43HUK6RSWt6YzFHFOSWs/GaZ1sBswyMb0DsqafNeweOyU+IIrbYG8aYdC76hV
9lUT1qNLWNxdI4h86bwlrrMxAAkTRx+d6C9EWdxbEixeScS4gD8kkeN0s9wV9hVot/DIk9h1FznG
NzvQQEQydslV44cqIea+A848KV+GDsNNUUEKS8DAiOxSq3azMKoQmLcV7YXj3BVtLZigEx8rsekI
5D4bG5VYK6iRg9H28JNjmifdWELXUY/4yynp37K+hnsxyw7C6NJ0g6yIOTjvJMDdi+srRtL4pki4
eyMx76jAHaZFoN8zCYGnU3j0ogsBluMql5j4Al48IevPtQTIY+wC8YOzrYEtD7JB208SNx+UGWxN
sRpsQPQld4mFJuH0mcTUN4VUykOut2nCQ2JzX8kvBt8B3L6Bcl8PPqF07o9J4u8thxtuIZH4ev5S
MyBcxjZ1BRVqflqCz+97fpgSqZ/D1g8lZL8I8s9CPMUhmSp6XUg6aPvowOX3JKB/lKh+vc8/8fdt
9KhEzjZxQlIJ9ieEyqAXwfQcW/8k4f+hjAGIbR8JaC6IBpAhAR1pAWhvsMCOBAhIQhDhNfe1jBYY
VEIGPMR+i1KHwMHFiGZAS7hAloz3cYmV0DPpQPfipacHfx+mzIYZ9XNC7v0Jx7HQtzmWha1OZboi
+wDaIdm6pCFEMhYh+YxKfPcTaQm5jE3w+eRuhgLzkyFDFXBXbW0Zs6DF321SFyIZv+AzEic6nUgG
mqqQ0GRMg8WYKEXfTPqfjIbjtodvK68A4gqP8TRtFAm0kgW/t0TGQBgI6FcjyRAIHS4B2l+FxIi0
UjqyHuoX12RSToSlyyS7oO9C0ERO4oStOPeG1R1E0z9UMpKi6AmniEmpkMwQFLUEV/QywkIjy6KW
oRZ4aILlKIMuWhIvYPWcfEU9WBVi7TEcxSrKq6U2wthrp4JcJIsLas5tryAYlQSjnum7b0JNwabG
/MDijkf4Rk8Kh49XOHaJ5WjJ5xAuQR0oDBmgyPAOPp1ipWjhqxyFKAYBHz1JH5mM/LAnwj98W13V
tQu2m/lCy0d1PyFMpwtBaEgv40NKGqlW+0xIRL5kyndC/bJhcPBDL9q9ZxX6PkEQCKq1XvB6SjxZ
1jlHlLtBiH5fMK5QyTEZqIXSTOhQjI+rBnXNMvG96K4ovKd0SB5y5oTUFJp7JRy+h6nAbSQjU6Y5
PAVf2DIu76nxuvcl+SqRDFoZZeTKqBBHEJPC0uG/WcHEPFZggggApH4uI1s6sluyCCx9KuNcInJd
Bhnw4rGDM3kZWCOqTW7Ej4Efp0Q93ccB4TAhKTGVjIvxkKEydX2ZyJEBLK4vWxktM4gHpmUQs1Qy
SXvdxDBq2OhVuC6QGhOr1CnSfNtoXsHEvnt0vOlRES3CI0HQIjK/cR8W1Q8nmJa+U9HkJgGnpmVT
9ETilPkijhLzip/W4xaeAtY2QZqGyktBuBghNubvVWo8+yODT99z11FB+E5HCo+vE8dTyFweeuO0
v1/7wBhW5RitDcUEGSqkelnG+uTGaSTlZ5JxPz25P6UnvvlO/WDKQKBBRgNhj1VrZkAumUFe+HtL
glDugdxusay3htqDxaMOUaoDRIX61NeItVOw8R768oVS0wqLBDrWMEOW0pRcY0JGSBj30FBEJCxx
a98QOHbUUxvng2C21xVg5Ua8Vzo9xzLxl0qMXbTw2nPomPcakbS0yrD2t5IL4RoRKj0aTIMZWPu2
87/bKJvGuv8UmhleHDt6G1y8dvyFVq7uG0sosRua5jFj1JVSF5TcSVwbmKkRhVo8Iq+c6Hfj4hIx
eOaqVYxLhXuqQIZxGFrxw6hh7OtOvR8ZFMYq+vKB6GHfVO1d7AjyklXG6wWRaaAyi0Wqujdwm4wX
tVJJj+aY7BwtPZHXt1e4YWdKvQ9Do35Wiui+V+EQt+X4mhYhKvvEhWNCOSyD3lAb4XuBLniVpda7
yezcJViwQnHgUY1jLIxqQsfYk5S+woG8U6DL0KLeE+vxWTXNB39AapAODV4lK8ELGLTXVG8Yr+i2
vyoDDVJrniFJVylzOv2PVOeMefRM4uSFG0C8Ia87g4FegjVt7RPz+Pxe8WJE9eUj/yImi/yDFXr9
MlGIHKHcfCfo3S1cuvY739DBuRSf8O3CezDr5HTrOnPE5Ia9Jl5mEx6kDGuXzztdOpmVX2C+3c2/
8Ami76oWzqa2BY4YC+VkJjKubeRumQx2F0jEQ+T+1skeGj4nVQuHDKMqd0NGcBaW9jLlK5N32IDc
qbkGejVtyZtbphnm0Lz1P6q8VVaOHhLi7H6f+IuIbpuotXE1ESTRKGGczeirE9TAu6DA/DrSgQuA
53NG2A0QLS8PNk5mVGs6gsliCvo9/i+xSDs+FpkCX9lhHrHU8+ZmOOe+Sp+RwjJoyil/F3ZS036M
GRBP1iGt3VtTqDEFjvK+Sck/ox736Cjp7yhoe9QFY3ggYuKmTO5CxKEAGsl90OmJb321pslc5y4d
QZucsoPrevdgqX2wv96VKgrJx4jwvPBmDu3vhtEERJKlSESU6jw5hNN4TUYo6GfcFgHT5fIAzlgk
E7HAJtd/s3jl3r2DaWGviWtsgQULelEtqB4VOVNHGj1vRltZbpqv6J+9qrqu7rTCJyXKARCV6Onm
xVOHRzfPkHgxSSu9/N4c+0chbHRXJnvyOj6guaetqMbKKDu+cR0XzUPgNldKA5ioFRrNGeyTTY4m
dNvV9WtuWs2Wri1BaprPp4rQ6LHH6mEW3PiYf3ulGm9rK2M+QJNyNO47F8VFobUrZoGSvhe+ZV14
pICE1ScZHkytnpZgLJE2usBNSvdZ1TiUVtAE4Q8lAxXaV6Nvs2Ub54SrkHPDCUwX3ehReXPHs+fQ
ASmYrJZqRRSrXeKKyXD4tigc3aKk8KV092ZbUEk2C0ar5UEIXN1GARRfepcaEX5XXOveTD0kOL6y
602mkXmNzSHyP1UYXxtoezkZ6ESpBWhGvKw9pRhXV0TqUShF4mrkhsfdgeHrwPTXLAP/FCAWpSt3
QzNlrcxQfxD9J5hULl55fKF6/KOq400e1tOuq7uPVKWPmpR8q+xcG5aWvQmd/mCk2qNPojyRxfaW
qO63OIOqEhUjDCw/g7/CcHzMbCAQlBWrNvqmKKO/jDyvWgKKrRvyTPn09HdBR/YotRnVmNaaG6QL
fVg5ALaX0SBpIQZuE43BY1BEZIqpFAO6bDNoFAVxuPg62IVUoy6Za9FbXztb0UUINoZWOUylu7GQ
OKyaMfow0ZYt+4mRSewOO+815HpFLg/F477Gb29aHknG4bBlxH5RVAPu8xQscWmoa9MdPXzOxDFV
DldflXffmOE27Kxp7wltxfSoXcZZ0K3LFGRmaDwERn4iIqxc+uFpzNYKirhF0Y4VQa58svtGQVZI
qIfOidK0e9Wkr9nknIDBGphA6v2mHMVn5YSPhtlhkOvQ843ejz6PUYbF+HisIXwx9foYkte6cKRS
iyTHWCOtMfsYdNO+GwPKPHR/BaMo920MDgB6tc8oLmmb9lrGsLMvuUqQSDHV7XjuqtjkJsM4t9bR
Z1n4p3THfvcqrnPJvubfl6SoAe/pSUkID15sd4pUEq5a5nCkz2AaRBIlAoRYZLrTiEPE2U3ReO83
aMCySBm+2dHQ3XmBCFa+K9xdJ4qXBhLtIQ4bfQ0atS8QyjEUqMvqebTH7i3RLeCOzGgecweiAdEU
NJzallK+RzEwfJgi17kJSTQuRmWf+KN1n5TpcHASGi9OQvxEKSzqF6M0fVKkaVX9MDWqv20HPyfi
lSYlPfjuFIbqTZucbOd18p5T4K094LChg8mXsOg0rENdPq2qrnXCjZWZ+n3pM5Vt06ODUtmo6ns7
aZxmqUdJemRyRAEihSOUa0RSpFoMB9Clb5Q52fQ+9d53LPrjw+C1Ifeg2KOZrE3vbolVFgnDne73
Kl6sSFn3YEm20YQGoCZjmEZSZtDm+dcPt0J+DN3FuWu1PDxGfvqkdKnM2x3D4/wUgkyDOPcR0Hwp
cr5iSol/23BJPxgi/FFmSO8VH+2IHbePU0CFBA+TJf2iCKqLQahm21j07UubUP93I9U9ORCTXmic
NFrzOyiA+NznPUmSBMnfMWdqXhSVSYxh9rTSqZ4XJRmuRq00B300JZ0k15rD/NiST/plxpNt6Dl3
gyiGfZp65E+VvbdS0jZ/SbC9pcIrAQO6GCWb/i30OmblhhluiM7qITiL4ppQW7uj297aqcpNGa0U
uSD8yHs80V5vCkLV0uzqu1uvKqlM5OYtja0KYQ3Oh3oql0b5zQiy4B6S0rRHl3C089Y9Ego/7dTe
PzpaEpO45/r7glGxgr+DXjh8AfnW1GAsD/i0OW++9vUIhn11mJ8f4It9/abkZrxXJQ+0F+m+N810
P/+GeD5CG6+Gy85VEWbKH66VRPvcLzeNZ6IXJXr3IbyIvkl/5DVDalfL9ZtNOcg0w3rhxhmt98ry
9j7JIesqr5xVaUbcMhnvF+atzLUMbDd9ln7H7apkppA6TxUZkBQ9b3Y1ThBbH1AHGrchKymaCqmn
T9/aWtNvIW23jjEBmbT2axcET0XKIIk7I7P8yFzqDsktWdQFyJRCk+ECJo8yLx41SA8YahC3eJra
UIOzpkfcio4I9IYxpfYcMk/eowxAj2K1TzoOTK4z9qa0PWulTWX8BGAbay2jkoWZedHT4CfhtSDJ
PDEYbUXyRz40j1iWwtP8lGgckjBL5lhGZG3SvjafGPksB1sbV0WTYb/MR+upmfIB3Xpv37nyYdL0
2snS/cd5IS3wdd6b0cXIvqFss58qLXaeXF6klrr5leq58xRJmFxe9d593zNbjaLg6pWUo4LQJDHd
jLwn1w2blTUY41pPdPcpSDNlg7C9hNRub1rDDK5txnsXpgNYSS+Up8ism5MS2Lf5kUOW90NaEt3H
cXN0JtdRQWE95N81cCuPHdNQxnfBCUGadp4X6T0J4Fr3mArmVbbShjcq+wBNMkPdtcIOEWppDifC
ZeIkl5aUfXOLW7HwGICUTRvfBm7q5GIA48v0IL5VrpseqhJ96vyw4TRmanM0h4LrlprcBlAJl8Hq
9vMjq3SHx5Z6clb57mPt3PCgpSCbP82Yz0UXMv0bh6m6jYq1LpJUuwalT5R0a54ILBWINtNNq6bN
TRPlN61NAeXKRyUxtLKlb98PtlnfbL4hd7QPlbUl0hu0Crp7GdOvRm+b/fwQTi326Ig/g6vU7a3q
chqcigteyUBem/pNf2sGLv55Rrl2fjgMY4YPVAk3CTCm29BO5qqyjQtgPuKdC3+8WWmXr6OGAJ4h
asabE5ng5j1pLVmrSqcc/WqI+fvzo3bMRzPIR5KZk/jKCed5cgLvujJtdvNz82qKGiXgsvx+8/O5
ogvKZa31QDD+3J3aBvqqMIEy/Nwfwtpq01FIWvx8Lk+qHG4nHY6f+yuLujmQ2nf7+RRVX/NYiIQp
1L9esBegsFT8r9f29Xrl+yimdDFFXnj++ZQKaq5GOH1PmrAP6KwrASVBES76k1P48Xn+EQNCOFuw
E6MQLdzXD99xiQDiEtB5fzylM+69VMllXl6Y8DSGGuNsiwX3PIYx/ryWzL8CAD0aCJOHul0m54lm
BpmhVrOZV7QtjF5I6UAUK352bYioLp2WUZZ8NP/IKPokfqbdM915MRQ1X9amhnE1bfnKgQX5YGZN
JLJa3HSQAfQ3VOJBA1KVhrJxCfuqz6XWGZ+Qsj5ziFRPcRJMG/IYzG02cpVzKHnIsdN0LKglgvkx
kJvKh/MPWpkTijYf6KN8Li8QXNcKjJ+fz/1tPbWIv/lpnW5/2Yncft7T/FxCiZkPdHj42z4UhgzH
yK4s0txPf9v650ODhLFdofAH/PNV/Vw4PxdHcbDB5kj5+ef7kCtHBAkyIOl1m0tAg/r+z8VaOY3M
xlOdmJMQGz5jYtacl39thOnnHSkRnNHsWKZm/aKOoCOqprrVjtFfXCu7zU+DMx13foGdan5ocktZ
MoVStvPDwpve6M/r57DJi+fSOOtj2rwUTYdlu83Qb8o9j0IlJIFEoNW8VEkMAlKpHRxMuXJTA87D
LfighDmAJZPvsNwoz9XpAIgkWcwb4aH317TV0s28ETZDps3ofY6lMjUvGt2LykzbG6y+9hI14uu1
V01GxFhBOWHeyJ7wZ7St7u/mjSpL+UY90DoTeps+N9nDfNw4z52jm9OdmrdRS4w7SVQIQph4saGE
teUNE/n5IeXNPZDv4SEYsuQxq+LtvGeIu8MB6ZZ3Z2RbxP9Gjtrl02LNa5IpyWMTG5yLOutWTaWn
jw0psQ+695AXkq0sV7A0HbB10Fnr+blCKbQzSA20ZHJruU0URtzVlLrazmvQH+6PYeZdU7mP+Smw
zzCf4iAkp5LnQlKiDglaObRG7GT+UWvFdyzJ3mF+5BGOQ6IjIp/54deeUudkO8qjUQ7OPUABelV+
A9Q9Cdz3BN9SUdXpNyvQySdCGg2ta2pvMNLPo9W571NYEp2RevYpHTiptkWk/byl6yq7IFPEc5lq
Ae1/EEcqtISXpksh7bDrWmBySMNJuU/ChtlvEpqy2e689wjKwYGVT4bT9ZjZDIJQtbZ9EwUwdJZP
PVURLciAscYEtDBOpgovFyCgo2ZTR9EDnxc8hY6PCk8uMBtySSc01Q7QDKNV1V1FD4S7fvY8L/fz
VL8LLILc9cm37wuwzZQzeY2hmFbdEEevlZUXKNTpxGp4G589W4O3ygoMKjrEIFVw0lGDnSynhwkk
zwtlvJMfB+Lm5IDYQGJZ67SGJ9wCE7a0cHyF24UZGO2boo/RsY472Co2X280UvqHC9IvGqbxG6Nf
GgNRXu8dOKBXer8VKmrW6CvvWpvNdPNz1d4AtfG3XpHV8g/zWMoVAhfPjlVaynWsRQa2csKSrSUo
0dt+GaDa+WD+QQ8vrvRTrFQeNB2di/R89G4bjakNBgFkhnA1FDE25watt/d1cIvCJjkq2gsmeH1N
tkO2S0jUftTU8vd518TpfIx96zwOTuduR0TYxPdpyYsau/t5BYI9TaBGEFjqsmsPipHFq6F1ivcw
fppX8MlTkmm5tNODih56O8Avky9uxICEB9f+xiVDX9WuN+zB/w1Xm4kMojrel8pdFU2Ec1MtX9/o
qRFvRy2Pbwybv/ad2jqpGEGfPdiiD/aGE0drRFXBNzgwq3kXOQcFnZJ7p9QSOlzOol6anqN9gGzl
zMQfhSXM5QjlgQlVYJ5VB/fNvOVUx1sseKjJy35aZ6NaywtRAoM+IfhEvjzXLd48x2V4reHTxhof
byK8Hc/8f5hX6GJbw7KmqBc/4kNOHSnHIdUpbyL4Pq8AyEFZlKrbH/Voik51QWV/Pjewdu4MAERv
amrhl8l9Yw8IsrzqCiqZedN8zIi+oEFuJ5FJECezcMI3iW+bf8Wej+QrmFz9kM/PoiEO9lFFifzn
Sr/8Om/k2KlxmH+jxiZ85BeoVvTScsEk/rm7SO5zXmne+9eS+fHX7qisxXIaCT/I0vzlvOQ/rv61
PBTIrcqgGb/ewrzm19HnA/3yEr+O5DptsSWH/eslzOv8/XV8bT7vSfCtoY4ZRT9qIhzXP1/H/Ftu
GsX+/2M2/k8wGxRd/gmz8fKeJGH9X+/Z9/9at02bvf/K3Ji3/WJuKMK2fhOaoVouNmu++8L9F3SD
Rc5v6C5NA46MbumaA4/jD+qGInQWmRhKhaEbumYJ+0/shiKM33RLGI4LZ5//DFv/n3A3nL9AN0yb
F6BxcHN+gUAk/wbdMOwUnw3EjltVK6um0b1lsO5za7jTa/MbwYoh8KTlL6fqD/THr6gPXvsvnI+v
Q9qmhbJJs4Vja3L5L5wPY3BGR7PUmhuEwT1boZuCWp9aopZlaLiq138+3F+xIv9+OHkGfjlcYbhF
AfK2voGOp+UAuK+jZVNi6s/zyz8fSgjzP703G4IKkA0gHBYklV8PFgfJWBCI1tyS0F5bvrUAoI0X
mZLdEEBgc/MLvITvkA2eEEwzGMrBUAUGgHgbRpO3VOv6ZjH3nfA8Tc0jFp9dWvg3zfEPmkOBomAb
tC0fOYo38i1IESU2mXGrgtSqzpz1oEJI423CqHlzwU8EWKNjBCWTWq4pmB39EEmkKI8h9DCXRLuh
c8wFIzrsLbVOvoXzZBnQmqKSkMfeezLNZm961J4w2AhkL6XOQj9I3gw0EMgPXhOUyYp6BtC1mpDZ
0L/DJKFLR2DfLaiW7Yw4XfSqHcNpapeMtbfdSaNucQfDdeWMj5piv09Nd/Ta7JLZ4hnB+6qla+WT
opiKk1O3x9jJXzMnBGGQ3JdOR1gIyoUBGkyu9tRpBwKMfXSxGcNaBjLCTxexyokwo1XXmIsqRRZM
umUgDemT0zC2TldRl1y63lwYwn92mh9UqI4Jza461S5x9C0zUs6994lmg4Kfi4OBff7z50R+Cn6S
buaPpM732hEm332q5NpfPyUZY8i41yeaKi6zRm94Jnr8458PIQDz/P0YtmEBhjIMVaNX/bdjNKMX
5TbIiFtrKXvuTScVGSwjNSxz2VvUkoI51a+Ybl4N1Tx5sbfPNP/DKrK3/83r+A/fCNtwbEtVNYNJ
uaX+9b1GwaQ0knB7q6eUHmLE6OssKgzvjXaNlIqwtz5/JU7jifiKRzS2u1iBiNFW2EzCHx3StH9+
Pda/X/BcVXNUUzdw55r/du6raLKHvOuDZws1Ca1YvAupK65WlL31UzCtjQ32Y/CVurGA3gAHVZjH
YTsGMTGe9QSEP6F7FCCA65xVaGs451tULsWUP2YdNUyfb8jUDatwsDGOKcbWj0saqA4C4lZTfohU
LKeiWUWKvq3a7K3m3N1ZHoQ2t3yxaO+knU/mGuiJO30yTKSp62awnyipPfsx3/Ex+fAS6yM/I4f9
7owucc0UrLTcP2CCfx51Ugh6CkuKE3xXFaxWozP39vmjF1s60ZRki9fGiggRphy1iOOSCGH1GRwb
2orQ2WFhNFEjPf3zOTf+/bMIHJ5boaBw6OhkaPz1M1ADXc9BhgfPuM4Ie/EFNVA9QxUi8I9PC6oF
GaPhGqusbp5jRllRSTAfuM+7vKDyr9f+jyR66i3ts9eNfWz4m84dn9OOP09MaLibAVAG4QK2pNIB
NBsbXaW9ElZwg/zkpSsMJF7WDrvSDw+/kBmfgggbHIT5PP0977wHrYo/TB1eSqKVj0SCkcySrEqu
n/N5+L/NLPvvaGS/wsj+e7DZ/5PMsn8cTEFq+v7+N8gZG3yNoHT3N0M1uE4KC2yebclx2R/UMuM3
AoBslYKx4zBwkUv+RS3TfzOImIAx5hioBbS/UsvkyIqAQlO3LE2o7v9k9ARthqP8cp1l9AIcTQg0
BIS0utyEGeD95Y7vNEEG6r0BGVAg4qvoLDZF4y5rNy4/8BOQ9ue9Y/SBzpzSzKPW2l9zNWKyLFcw
guoVSHv0lOdJtoM1OKypQFiv1QCqNdaKD0PnLmaQOXF0FXc85RbF+3lLk5KgKtrxJen6dGPIUqWL
/BRVh7h+7drscVgpNlPOyHMPNbV5WtrZnTkYzWnSwvo8BiXVFpLr3mtoNXehU9jXShfZPTWjaFkr
ffo+qt2h0nJx84eqg3/o2XRg2WCwHhxf2N9Mq0UKHaWg0pkov5Zd+LUd5dBoZcAA3GNXCp9y13to
5f4Y3PR4zqb2qCYdBQkP7RDuFsweuEY1/DSA2gwRfnqpryPGkwu+fg1q7dgwU1+MlEuXbozV5Y9N
5u3kDwCVYPPzdgdKnV39+fy8Ayx8/SFKak4Bq35t/3O9HgLauu1ouvzcbP5t3nb+rQEDQnpBgIU4
L+KNbvfqtgprMD6lfRv4FJyzpH8uap1HadycHDt+n5cJwwVgF+U/5mW+QT8OClcM+YYNVWpWyO19
JIbyYW12ASzKfvh6aE5md0BHwV8JY8ciMl2xn0qBsacnrMMRWf6MaCcDOZs0ayzI+XNHb2lZ+Pg2
56VBj5ApixB+W3LloAWKn8kx8LzUS713zxjU07ypI8aDb+TFdV6mBAbSoiji9jxYi8FN+hNVNG2d
euZwGoxJrBU3VE9Bg3aXZr0GvTma1p6v6achIiUm5b4JU3LqWUoJzlOGbj1YuXui79+uPWNUEL6h
k07LMTjn1AjWrBKdvYiR6pBkyZkmTEFjJcvOxFrkayXJinOegkn2orE6e0Cp1oORNecBC/g67d32
PLh4ab3I688Bgrd16ngANYGJczTGqOg8CKCl7nLOHcVbeQrFES8CgDU0BlTgXnVWgKnhggadvVIa
2zvnmiSORnlwoads4q5QwguKVhwqvobeXfgI0yIjvQSOLehl98WFKwHZY4ZTkjQ1TmitlfoylJTn
OVp3CRINAYYw+0vqgzL3jGy6DAEEa9Cx4pKnccv+Wp2joesf8tTE80jOxmAU9mVoiIFR6sa95Lws
juYoFy9C5wyQKLgOHqq21GoiPFSMsjiTyTWo+oT9Nfk1MIMRoJQJrq6vmrMtgm5XO8nb/Eij336e
f+vsMtj14fT9b89PfO3o8Vc4kuTmPzfolTRDdI2c8udz8yoNNZaNBdr97wvQ77SIJ83xa4Hx57Fz
1aEZKCLz71vQqdbWRYOKnDcmUCrLlzB2UbWODS1dzA9//vCUzF8bnUIUi1zv5w/9f3F3Lt2NKmGW
/UXUAgICmAr0ti0/ZKWdE5bTmeb9fgTw63vjW3Vv1V3dgx70pCde6ZRlWRKCiO+cs08UGlv0TeO/
3fD9R1fFAgKuJj/3zw9/3+Dlerxl0MIU9O9f9X0Dtaf0Jyz28O8bjCyjJDEm2/59j39ekzBDbLRt
Guj/dUMjXax4ZML/fUPhuoYfz1TU/usepUXc1jLxHH7/+n9eQBHKAmXAbHb/PO73fZ0O9D+XQ+Pf
N4wlZd+RGGJWj/91CHzfI8OeCGyHuie2/jgxi+QkcNq9clIJbM2ZfxTGEh6wnTMoKDvjp8RjrOkQ
Brol0R6oNJFBYrkQlFql39FxWwd0GMCnNLv31tN2xeLIT9m03YbNWsAH3ApaWHFBITN50Ptq2UdO
p66F5X1KJ7Q+dfpKPAsnkCE6y+9anNFto48H6ncbhN/xSYB1+NW6k8nTjNtHlTIJDZH2ilXjI712
V6zS3/eXdlUCByTB7+/kqhLSlZUF5iokZmzb92OTK3JlUX6ZvhVHY6ngIjvQs9f/+/7y/cN9R5Sl
WTXKbJU0u5w8y6peVtHaP41nOVv1ze/bvr84iJ86ruZLFjbZX19mb1EPeXtwDKPZLqt62q86qoGg
qq1iq7nKxPqqtjbIrv/817BqyFF81L412vUn41W3bRBwacOz/7rz9w8JZN521Xu/7/z9X8WqBter
Lvz967//T62qsVj143/+r1nVZWPVmb/v+/0I/apCN6se/c/vM1e1mkw0cIz1L/nr962qtrbq2//8
PvmtfiODZ2NCLypoRu1eIpS3COagvgQbE6wY37J6N9hy18y7pAnz7Qo7f3WUPe9rK6RqU9vNY5ev
yQFjZ3UeIVBKGG92r7VbQMS0yRBFuqncLINOt5dgrOTPbo7K21rx4zfGLE7D+i3XTwKTLeCAaVqK
W+e2P1quwpxN1wDKeqmk4uYA5oM25/W7YnrR03ql8/SgLYrwLsJOAK7WpIB47A6qGjCRs5HKZTzf
LKuzKNnARqLCYb7hh1GHPNYoJYqWH3qbqEtRknMUGsQpjNXLjWT6TOl2XJ0GiuZuqGmQYFST3MXO
yjQhPampaq9pnni2k6F4zccPu83NW2NgR4km+bJAyzuTC878eAjNMw5CcrxeJ26QBbV90reUQRna
K1Yn/VJHKdvPseNYT6dkq8dS7iHpEX9z6+wUFZG6yYXwm4FHljg235o4zxtTx8ZQTx+Kte2DSu9S
lzdmZE75jGZKhpznnRcLGNy++j0XTXsd6CrIitk9sTip/O/nqYza2JeLUW2tsl5uYcff5UB42qNE
VecZV6X//cUEBXHWHU+/QSp7ixrBGSBqjZvogaQZZnvtgWgFZTsqzKIuWRbNvAk6HMhBT3++n7c7
jc3JSwmHfN/YgC6QfczaNK/inTHq1q3JgQ5RlzIcv791Q7vY6Jkw7506jp4c+B9Nk+z1rA6fldTG
q81j0/rq3NrFYjmD7TJUprwpVbh7Bow7mcFSoYLJvfHOtfDJp3lHOt25xT2fIYweDAAH7S6xGvky
tujyhf1kNTbIxqm5d3SyZnVex/elSvQzXhv48KE8e2Uijnpx6culfei9qDgJXb1QXrUx7dS6jwg9
XuynFJHm3sVrRiHxDliI9SLXlvgxE6eaK09iDe1+kQn9h/Aj6FU5cv62EV0nef7+1/eXyppscuoE
f3TN3oP4sP3UQfMerBMq47RvY/0zxDYYAAAyfTU34XlWUXR210hc0cY8zAsVAPYdZnCd4G62ly4w
tTgltqgwqvk6Hhkfs+jwAD7CIUz0EzMwUBgE/Taxqx0hzvE51eWF3Ovb0JTJFdgdLe9x9kIQFj91
HBNW1eJHq14Wlpf9AJwzObfLcrVQLYmalLtWluVxxDfko2BhxteBTQrGmxQKzU9tRsB3bLxNiYtz
H2vmz0iB3G8cfd4Wpfmuolrsq5meV2fpH2JP0Ssji3dOhMemfia9PpeMTQa0sNIzgYC669i2avxm
aY9D2AS6Gz1guVp2aed+1WHFCamf9k3b7EVM05yVS3MbhtVufs1iy9rbE81WddH8WgjZlxmTSad8
oVr0oy97e9eG7hdMXlLOKG4ete6hAU/H8n4Syvhtz/e9Yz25ttVs8Zd9KJpnp4yUuFZKK2hs96Nt
spM5e8UuaqZ9JRr9jLPxbHTEV0z6SEOBzA6ThEIhczsUkW+3zzGcxE3dtRsJB1QUuB4NlrpGBBbf
Bu5uYSr1lUw5ABrvkqcd4KNWIqlhAcxboDouvIwmwdo8AJaYSBDvTR1/3rDSdWwOwwqF9eiZ4mi2
s+bbKRERcrIdlcR4IPExUjij9pUnof94Znqfj8tvxlRpU77UDR0+lcNVMqZDLxvNx9osLgmZDviJ
KKv5JM51u5zqjEBjyOYZM3Yb2I2x69PkNybZ0s9U89osU5B4sDx1B6ZFk2LV5mUKVLk4dCTUe6EB
N1i5Vu4mmVUHsKd9WCoGUdq2wZyWdelBKbIsVXb0qKwFBWE+c6Y95DNm12hAMomgVRv0GG7UgFeX
LlFvYIUB28Qj55Q8PIQNh1NuG6wroYeLztgDsuMsrv+AGswYzHKe6RB9sbXUL6zmcfSyH1OcmlvA
Lw/WADcyTCM/t2vzDM6LqKV9ynIKvkazosQZPdZ1I+jS9rSbjaXbpTy9wOQAlQnFH4Sdkn39ULUl
eRZY16BZLCygeYmNIIrllmB0rVvRhsZL/fgSudFwP1+dxqJlqaA2LXeISBWtRVqV8IAmML1E6U/D
KzPMufnFGocY5gpTkHKCSB6ByfRVtpbn0NG15UzugGtsd0WhAxaK5ufFK4MZ7wdQZtzPdv0nHvXO
Hzpaz3pQoueKvlfgluUJ9Fiy12bryQzbfeZpzXEZF+HPy4J9Q02BzZDvTkrWPonBcmFqjJ+NaVEL
60i1E6pekSt8yC0bzFhcGUABNE61FCQlO2xvLDhp3GRkK0DDwmmZ1cMyL9WxycbXqNSGHRsNj5NV
upeAzH/ahpZuI56DqFlDOjON82hWbM7mihWB9F7Z2XAocmZ9Kj0f2GH6ZLML7AxxyvQyIaHzrvXT
wpinbo5dW23sqmtPyp0ZE9kjpyNhnitnxULU97MnX8zYpZZFNl/CNPMHK6rcTa+XzXGY7as9MxUI
+8ymWdP7zAHB7Z3YyIOsA5MnwFq4Njmc0eruvOahyVwT4pQYfacbjc2ht8v4K40PuB8wrNKf+kqn
QbdRoJOQ5Q+clOF9tHfKoGOkrRLeebccz0sp7gdrng9mA1PKsd+X/BTrF91SxkcBudhftJA1sW7d
87v0kkrtOGZZ0fQMKExeKm3kPbFCDkDgMzlX0266F9F8meEYFZV2CxcX5cqhXhpY5E4bRRuQnOzp
xm1JTOOkCKTlPXilKY/e+NznS3VXid+Tq1Zwf+YEnuJotKPGPY2qv4PzWN5rBS6u3C1PWeJQQ+Ga
r2PuPdo6bGYae4lAx855ZBbv13op722q6Taqn/QD85SDVL21sepsDnCYJ3eR/ZVkunobsr7dC6/F
NN5turr41ApbP1CF3jJYaGEXyhI+VUQpC5/5Zj8WI7YgtTwDUwNd3EsKs1UFALPaVR0QLFvAyggJ
xR+mMHG2Xhb9bDSnPpYTixsqC3za1mLe8erS0Pm3t+ss249lc4Wb1x7DDuDCMhvHygAZmK/AhTAS
P4mp6Re3WbyT100X6Ub6xWH8BXFz0n6lsA+eHRenYjz13T1OSvc8aUBu6Ao2b4ZlvsIvLe+h2mgw
PU17z+f1T4O2F2KoemwYkqHWZb7QQzTE3Iw0WqLCyo9r+gKMWFuDN3Km5rwm12PFj844dfuaArFN
hGWQz7QZ7wZetVTHNU7d6161lnZxh4QvOnGgdd3NO7sEYmjx9Lp5tK0LescTN2QNQOHTLknVc1TO
D33UwwUq/9QZlvYpK5JtXo/5rtdZ8hsQhmkjv6tmSEqDFZKw8Iw3umDOXVc6QdNOMtAkp+VEB6ZZ
aSqAc4n2vBDAyEx2q7SubexG/0D/M2tPw8RCIGwd0zH7+WDwAANP8w1ZI9kCxzRgIUZstrxWz4Ko
sl/d0bgOj3npVJDaVhOYRdS0tQmqUOEKH3gTUVrCHJffJZzf6VBual6UzRIuH1bh7cZOvgqjv42z
DI+2Rp/WIuicift6Lcnm5LD+ixXMf/4rFCtouezy4K8bGMwATF1/5vsL1Q3V2WtD/Jl/3/Df/mmu
RNO2MYfdX3dxo+av+31/+/14EzWp0Czk2z+P+b/7O9LKu2u7pWMA+z/+vn9+1ib6sIW7Q9p6fZha
ivy//tK/H9bUGXRGFEp+P4G//5vdmtz+P9Fj/v/rkFnFYMp2/g8dMvdVTh3j/7C0IG78Lcjo/2GQ
nEb0ALbu4nFA8P1LkDElBTOMkjzWpK5t4PD4W5Che8bydEN6wA/RgC0XBfA/a2Qs+z8sid/DE5Zr
WJYtjP8rQYa/ZVVc/lHXHZRGl1+om9LlgXTh/kuRWdQU1bKxkkAoFZ2zVGiB2Y/Y/wHQBTqaRFCC
sNh1RtttbY8omS4kDuaaTVffUAIqepyQoH2NwGkbxbx8XDMekFkoAOlPkk7tjikz+BhR7ECcPXu6
bjCH0AGRa8M9nN7Qd9wuaCbbDMIVJzGZzmMrtEPvJPNeL9sgrb3+vn3zHEeeotmE11GRprUIKvbs
/F23DFxbwVYbpyNTVBrmbaKzGizANqI+r3LcH9oLWvW0sTPKU4TFsqkhTE1QPA0Eydm1bJX4NKYS
r9fI2WZ0OsOtk+MyPIRu/4flEMSTUJFKLH9XOUs7d6oPdM/cZ/jn+cvVe92A4sz505b+KnvvSXI6
SihYhQy6HKqUaLgePtQLbtF6IhSmtZDXmuQ1haG5o0NG6wlN0nsRMcFxD5FZ74Cq03xoRpAIW5iE
mYHhG1q2wM9iPRIeu8DwYwwku5riADoBKtACaQmluHp3U9TcAmtJ7BhlYC5dvh308W2s6Z4tVeO3
Ub6cBD7WONSXrT2tIJjR2laDeSqdP5DCooXWbisaqVaeOFm3tyJ1WZGaAAq9xPJLE2AfzaLXoW5Y
BoMJL8ZmRWSxuJ5KSm/C8IWE/5cARbypqvlX4/Yfc0ePOcWc2yE+OqFusGWDQj8TbsPoS0M5uEDW
JeOJRAlh8yUqyWzPuG6SnYfwxzyUWmFYO94GEwSRYMX+kSykmHJ/pLx0A2g3C3SoSI2Nj7Ud4UEZ
CfyNIlr2XXJcgOD4FWuWHGMZxoRupRhTEpeZBEPTRRzjuafSxLDS9dIILSuK+LtCWi+6lFWScmqi
r9I0afCBOmemC4Ct2iDB5x76vjDpqa89kHnOo2wU1oAlex/Fspxyx4WUU7V72wT/pvG0/H6hvlpz
f8zz8qu0O4CvRumuaC4RADRkJmISe0+oA9vasZttW3tIdr3NEp1kwqHI9f61vYus5FwX5QLJaByB
pvU/1DKxRFDapSBduymsKQymxUzP+pK3z1Y4/LTSBzZ06QegY1j+AN0LDXBsX84m72vpwCaVBCqH
9q3oizcsT35D5ZQfrhhfeyp+tEX4Y2nBORNspEhHj0/FExhi/WTFQFH1rF2eCR0cIhdqnqXm8lhQ
wfIgRhPtVm1xiDwbiskY7IJ0TMQWBzHmgd6pdlnIrjqexiiQFfbceryjI/jLVMMLZir4lImMtkIC
UcmkWkHZ3U5J9yTsJd0liX3SbAKm+gAKenGOmmLX6CKDxZN9jdO22ObhPq6ywR+WjI266voADr9i
8J2Ppzr3hr++9D3eewf08xqJJvrpeAezrF77Mr4NFYNGvfKZhH6Rpno1ouQPjJFin5JC3mRiDmri
sltXQbvJdDtkz+fx2ob5T3JOJ9XGEqOF7Wwz7zAYjtg5iB6bRu3hxtJjiK1pA1QuyKW4LLV88VzK
oGYi3kFaFlu52FAkSk0GccEabSp92zUulRd9aHbHvHa6YzTIi5frHwPe9YVw8Lb5nXamuVFVHgZR
CrQoNtVDsgKQavsWDu0vR87YV0y50vFPjttHJyg+RxAFbJbLN9Ebv8zFFytXtjfjCbN5fgFzTEcQ
Mf8KpxYVm+Gh4NIEuaLQuVNGFBpOTZ4LnZFciDu546ktdXbnuOORQ47pBiVPwVBZJw/VkSzhx5iQ
CWcOZqx0yCQ+2xN7g94u8O0kP0UtIAj1jHMWlskO4I02MBTb3pLJXEA09Qy15x7W6lOSuzcuSNDK
JaOunM+Swd8/CEnUKf0kxzxglYx7tuCe5RuW/gWbDs9MD3rZyqiJASuF9Q24yzma+3BfDN67K6aZ
qjN2MmnhdFsAB/3GGqNHc6HapRNZs61TE0mJUvZNlIzLqbQqwNAyfeskr8ZSRBts6ojGFXDzKfns
vT6+atWr503VMYxa7uqml1zRpIp8wrlrZNMmVmyUJt2tSSZ1SsxrKA7SA1DlgjcORfgL0wY0sNG8
KyLOmX2Rn9dyxsCqG4sNYH6YiwG8VpRetSG/g+pJdNuipVjRQHmK3P4HRFBtm5Wmvetq51aPRQck
YIYa21RPBiOODYEJCl4099jg8Rz+RKoGnp8rhN2BqLs9OhpTEbMHRdG/E5NKfHo5r81ifzo1Q5Oq
6n7iPGhWwt+Kd+mDupmudd3Qi6DYArDR2hM6eQPL/0QONg0SVT/1Q/sqAY1X62oh7NmuFSfYQ6nv
WhBLR84SNMLox15wO/wIOAZ2G/Sx9yM3DlrfP9IcSYdEON5ZM9iebC0vI9PBIDUJmJ+BTmh/RUN8
hmHIPKLzLfEhI6Z1WaFj6Lfe614HJeE9y6JHUPa8fvub4k3YQ6P9CyrQXqRszt1Y4r6wAAl9p63i
R7s3k0vhvXDqLy4T+ViLSU2pqg45riRzVZfeoRYtx2q+Ul9djWFI/DJPpBTi2HmKzeUCtfiHV8J1
mOrr3Bp0W62PNHiSggkUiT3V0OTVJ/xvukMUqnSpCRo1y29afJYC9CoHGHJfquxTA1eOPaYYuphw
zTpcFEyQl3mTacujRjkcYstLsjzYbWJs8LmtK5p52sRGFG5Nzr1CWX4SZ1QZVSrdIhj5km3WsZuH
gxu3T32/XmGj+EfVJL96j9GJMVk+1COYpVCaLC49RewdVCTUAdsA/FxzeYJhMG4JgkHSMuEe1QIe
DEcujRztgzEbhu+VQK06XIQYvK8a5ThWh9cn7h2eKgaGXv9lJNrvdoE4DjSU1rzfAjgdNhA9APYP
A6y9aEv9XNngGsoeqssCeqwp7SDLZX+MsppKTWaiYX8w+uVg5sxUTQqnDjYJj3SMiCVOereaSOnI
I9ptpQy6IjbXwpAsb1ur52OzVvJJ5i4uTb9derc4r1qEPDW68ZcHSWa3yGrYGTJ6r8MxYCwMMYbF
petC52sUnXsz/uUqoaqIjbm7VZZhBUleNY9uojGEclV4sNJkV0ViN7vdVuiteVSevZNhw9FqsxLU
VHqljXnq/cmwILjROKGiCxc9aOghowsnmq39gMS6ofjrN4nKYZPoc3KyVyJP38sNGC11kFiEaTwF
gtCo9zKhiqqpKzbK7NW5DLC2MplWjlUdzKn2myZayt+c12F2dymzNsGo3etvkQlpS6SE40TnpEFh
BWgN0GmtimQXUnmrnC8mOM8LOLDd5HQJhMeda1Nws8RZRbUsRwnwNJruLsPrkNTXzq7eOwa1TKED
MtAvqkwuYWO+V3xIqPFRfxaoNbJ3wHTrtZ96TKQdgJhVzuia8AsD5RSee5TOb3UGLz2tPqeJCWhr
oF3oHL9AzLq7vCBtXbOI6YbypAgSm5njbTNmBL4XERwbbUYremkAjX3CUlUD0gTNOBlLv6nDH4NJ
xpm6Ik4QS3PNNYHUVapx71EevF6TJFZQzBebJRuwVk0Mirxy2KcRPCyhNuaoa6Qghw96k/ymvuoW
JuzQHcqDnFrwPbZH2REURYUiyBzcPrtLspvwDu1dnoOv60DiW9xSTEj6jYxUsoWUC11LFOcZBx+P
CqJOTfGblaQv82Bh/uSkAPVG27VmypuYVVzdo+aNuspsJx263zsgN3QnQg7UP2frUbXUhE3dxIyp
U5Sp8KzH0ZJbpv7HQuJGj5jPUCp2IRN2tNOVbSKnm9a/GnaY+RH2bxg2FoA4tk9pmu40Obp0XUfP
/cSyZZNoa18QvPgoTDxmrnVQmPNngn1n00h9pxoj24aC11uFvGfotcovPeeod6XNWWq+xgKcZZeo
OyAV2UVrEdHFWD5S6Haj5WU6LRCirRr3vuOgNqSlPJka6fq45G5uzJi3RJ9n2Tzt5Jh9Dd6j5c2/
Zo73asmvQ5tWm86RMaR6VGszdH1aC7WgGex+y0LYJ3UIzDivrymqSeDVQLdtt32Nu4GBe0OGwCM2
K2Zy4yWj8Ei8lB0XBxLbYjOl9XGawUUiBmjR0G8X1R1pFTA32EbKXQYjDPAROjqrnXHxPkb9Lc0A
NKG4QSemfWiX0Mit9whMGkhoRMvxNjbxo5KEgd18PRwK1uxoqJtiEWc77Q8LfGJO6Kx/AdWvP2G0
6g+t39ta7ZG7nhd3voX48XXPfJvXX7NAlOc76IJCLIEjhihwm8jYD82E3qDhssLZqKcO6i1eu8Ce
/4AaB5JRU9LAaGBT0KQRaBFJjS7OzmKuhj3WtfvIBJvLtRWEDkdbUOYZ9dplHbgS0nI9E1bRJWdB
7MqVwpYkKjbucCQ+R9d4blrgH4o3dKNq1utae6xTRn46QYxN7SDe0pZ8IPlBd/eKEe6r8XW2LVbO
bouuR/Ur3UMA2iWs2Hg+TX1PDnCiPbvdddlsBQClkATj5ZSOTJvTMEdWLaIPYPP+4kGrLCpaEAT/
9OuMRVBoUes8Wa/DkL7NHrqfLrRTTIUcl0qeigEsTKZfmMv/oBi8zD1FKxDp2J/E1146T5OtDuQl
jw4mBi8Pf0/m1Zk7OL7lB229dxkpJc65aw+VbbPtc0+zQx6VRRo+b/iR7G7TC9NIvcHoCa7kR25R
rjUk9q4xaEGQzkwcuk//MJDg5FLdQoY7vmjY7dD3muLhgAj7zmaUOasC6kjDRGZpiHtyby4tH7t4
tBByCtCuESZM488c41aMVVr5S9Vvda/6zBwzGAwslwXyvyWTwB3bN9lFwPJSaDg6xR+54+1DOEW8
Rdq1JrkqpdQ2cf1uFChxjIgPNZP/o4s0XLm6X2QNGKc2d7Y0JhQuw+Ni6B+pTFeQd4bfRZFom5ll
cswR4EFPo6uOAw5vIduYDMNXGPktya+ghJoZwFc6Nl2EEovKjkcAkqzsLX40zE9TeG04kYObyuJj
5MLlz8JPtJkG/SuiiDy7Gxc0+vRKhALQimNoW85KgUzxFEcsJA38rJlpPGnCeq/AnbOL2QM2ihms
2CW+2phMQmIQZnUqoJ627sspvAlCYHiEWY47E60LGpUOaqzTbR6fUQIdXzgtnjgQUra5TR09vouE
eNEEWyazzuOtOLNhJwE5p1/hEr+kFbR/si6BqVdYHLKDPeEprQwCruwVXWfBUxzBHx0u2hzfszum
K4DJ9o9QaQGS4AlYw30xgOJH82YUducpSPhhZ3ISgxwTj4B1lgStKrY3JCguVssMI8U3hxMkZgFz
Ic2Ld0qH8L50dIjQEFNsXWOFA/uQSouD04RPxAvo+NQ6dxcl827qzjgNkORHPtKs+f8MZrIpDdYZ
lRHt8kw3/NQVrP+vfcnSUSFp82PiNVMnAq7QHFRRBG33wqTGxtTA66hCkueKQRaI48H0w2z+jLLy
RB/lgLCOATF/zArrDVpttZmRQ7YpL2Yx2b/jLhEnmhb8aEpf5JLpuHXwThqRvsN0Y9JXVZuBXRY7
HRlzC+iw2EC/8LulvPWp0PeWNTM7YRPvzTa9cE6xgms9cNBWuHdzVGuXDnb0CPuRhb70Izp1gM7A
fR2leYT9f08Txtc0zs0Wzf5etNMXFXftdmymuwySrD+13leJEaauPjyhf9Ry+TTqlOh8n12VVR+i
pe0x+ORwclfw2VoF5c3RXd1DN44ltLfK/iwbh0K9ZH6dAXHIbDhNpv7YF1qQskCM6pE+mMKzeQ3j
U5xh8OpC+ZmErE5ndtDDUhIRqbBhtZzb+QRt8Kw8D8q62g61iwiwe4NzQxKeozQ89w1uHKDw26ZR
7NNcax8CDOVqyN63sJ2nMmOlX8BRc/v2yaLnpZrZIbZzuO3nhZWhaSw+m7SvwtSUv7BHydK58/OQ
wpUoi550W3pHWWl7rfVOfWb8Fsl0NXJmplGu3hJIVXYlaMjMjJvkSr+RA8JQkY1fWZLus0K+Kn14
aUsZY3GrW1qIlzcGT+Wmm5fxSJLZBw/bkdrz6k1kOpeyEtdBgf3SwWLDv5uoZeRQZP/OU8rLtwQl
fx1IZ5uqCXd47KqN3gJBnDw84EavXUaDZRZuuGMxzd6unUu4h0m877TR2I25C0C+ynwAx6x826Le
WEZ/R52Lue8EE8HCrD4gOCW4k9mydJ4SXHIYG2bYIDzmsoHt1iyxy+ogQ/2ZImiWV3xYEQyHI3l8
tj0Y+Ox1RTxB+oXCNjw3Dlf/KT1nfXrvIh6cMtt80mOY61GalQilFRacrjrLqbBhwEaPY8iwUzeZ
njFIp8yYC/nioKyni30ZI8YqEM02mPX80WUnBlZarOvxELNJeJGD9l7UTInmqoLwYyzPqqNumzDU
U8uT386FPvq6E701IcbwlCnk9igK2u2Zix+NKjxEtMKiptM+t1SWCBYEdMY2ojzTh8vsqfTkfnFE
fmT4RlGUxo8wGd57HR+GTFPvoESyi4zlnZs6IJ/BbPl1E810J1HoNE4AJ/rJ2lOMgfaOp3hrUUzt
DzrT4xI3RxDWnGQw43LajmpagulTAjuaQT+c76MxB1sQXwqQies7Q3d4b9y12pweaeR9xDJDbSof
oAYc3n3Y9Me0sMojEZuUsWJpguv90fVsDjDqP1Re+YAGy+iFPiKAC9plMOJrTXNk0NntOS7yZy3f
48p38Qu2DPGi5cvMYn3X2rwe2ByKTYevnTLL3N23XbJrNDhjidVj9aQe15jMxlfDenkwiqdE2MZ+
9hTL3wqsxa7RU1KyfROMg0Gxuqax88mUz5SKBkYeOWu4QMyqOTOqcPbWQOEcW5zQi70tQLZtq1ps
W0b1TFPlWR+XN05HJYYU/XbnNpnJxRQ2o2WwmKL+AZlHd8uduY4elirTQJJyddStz9HSy+PQWl+G
qOaDHFaYW4rRRGvRZ4aIkIQzzXdzP5zHsHwZY6C9KTAPsoNAQ6dwTo4IWCejiJ8NpuPkjsGl/p4a
C32ogkLrWYKTfuwdRaSb2zqiqiXDLGbih8TLNh26KsFyM7LU1LTxY4hdhIPovZkZ4dQ6Z3CrTbed
tIZNuPLDZHWRtRedi6Rm7akxzheRscktQVeClLiTwztnKC1WMB5AWMc4T+aTV3qTPwm82FwymRUy
Dge1CNBWO9amM51lClq8180dfoI/IsGnBLk63afA4nYhc1ttiM1d2xd2UCWHAtsj5xR7XYSA2VGJ
x1YCCqPtzg9KDCzaZvdY0pDA5nvaL5P1WA+cpIU3n0TSDzt2jTjbGXx6oHc4D7MOpcnD8b14h5uJ
GuYu1HzTgPNZTlz6KD4Oh+YxXfb4e52gE5zp7b46uhqkHj21NVyJaRcsFvtDeuioJHJyoEPDJA7U
KexCvaEcLM/zXeTiCrwYs/llR7xLVMmyKYDCv03K8p7jH/GmHP7oRjtt8zSxdqwNgiaLnc2wFmvt
zIg9QI/jOTDNWgS8Gvf4EXw78eTWIhwNhiZnYZPTJ87EeQDTTdEN77cqVMhOt7vNkiEZZoRHQFYp
NcvLDiWVleK6evTYg9fJm4DTEUyy/tPTkjxxfIdZg0QSfhSm9Vp3zvOcbkODoHZVcFFn8JwRmZCn
xbDfmt7czTUjNIfNJDGft74QN+LiK5Y6lbCFYxwKS/0Sx60RuIx4/JyEF4267UuzBCBqXP3X4t6l
4yXLLpaVMwVgDuO+e1BdMfvp4WNkXmV2AiGdjXSMPmRMSp3zoB80+Rw2D9lhoXtMvpTGc86OlUYw
+0UYz05M8x9HSvQELI/78ikYUZUM+9l1X9aWAG/4EVeveHRYYL0a9L4XiwXcN/FRStjJQrGf0L4a
JqW/vOa5kvf0RovqqSQahrrAQOTdjWkFXyHJN13J+7UXg6nSVoSvS3hUseFbI5OG8KFMnjuGoOpl
Lh/y5icRXCpsPkHabKblTagrllp3vhus13D5Cq2b7bwl7bXKYhJ3P6VCzJPPmnPOFoqU/GzaQamX
/Tn0hk2b9PsYk3l0wi+7JGxTMGK8tdYz0NqNbODRAxDNCqCt1AJ0R71nL/YjVs3OE/haXlOXrqvs
rmfeUz/qki6aTzJeDs2VDI+qJtvK4mHuvob+tdKfFus5qr9S61ba/4uk81qOFUui6BcRgTevQEF5
J5VK0gshc4X3nq+fRU9EP0x3T+uqKE6ezJ3b6BQQshjWYLvPKPzuAlatNBDCXBPPRjoe66cZn96R
Vzr80PJvMXiV5e8ACChQcdrDDar0ZMDKpHb50ANmyClbLYnYIAXHV4pUnCMJIrcqwj12KoDhJR4s
WwJLcCkntiCOQHT4P1WfEuTHLn7kROEYKaeMdnzSfwvhAbdXQ4VAYJPExN8f0nybDL7a3evuOFtX
+LNBirPmI+Z1U4/oekzBgcc1ejzMQXl240mnamMkzCwMcdkzyBiPt7hrFSpydiLR9oZxWczLAEIE
EEB61IgZbbONyb4KiRqsyJsQAFbG8ROWJnvt0W4Ty15i5ouaZbbwqVHdRcB/y5KckAtaBb5m9iP3
SD90ZuSROexKAEhLtsagdbbB7EHcTUZyKx2w3elfsCXoSHml648JOnwMs0iilcJwfdMJ1WYF2y2B
CAE2ziy/YbPCn1tTlyh9c+dDkwFD9pPlGqmEzvX08qztF+m9k98jmo2LmF6y9Jo1n6EY+ZNBlMGO
nMY63nR0aDPB7v0lwWwqPtfzbiS1PbznGoc0dhLhxxokGF3YrR6j6aZNr3zPWs1S+2WrIbtO5HcR
0l0JKhElmCrL99Cy0ew4DfbczT5IL8UtxNx7VKlr+TdHREoOef0iVZ9m8jKJf3n2J8m/Kes8DPSb
GZQNsCFT/kQ2kx26T+U2j19TXXHF8ky40Neo45y7WIofXJySta/nb5MAlIhtTopBVAa9Qtc/5/Fq
AqgT2FVFLoVPnv8memkxi4h7I1b3zv1mj+JPwQ67HBkBYZJZxYR9aOTDXGH+wUANg75UehguRqex
/DXWHUEzV/bEMOJuIqQzY5+CJS7Jm9Ln9B2E/BDBGo//4JOg6/81h8BOpmCvVjGuyZoXqt76lld8
Seu5bKk5HX9fWxgvkTYpB0cRNqBMzLo6/AbZyWgeRv2nme+m+CzbU1a/VfOF7JWkOIfTUw2+Gp5F
BEI9Wc9qhBIKbtcH/GA3xhcDVy0ohjded8A6cgm+hY+2wYBfg1QGT656GOycjGSFQEVbFo2tzLxe
WJG7Zu41eQ/Bkc0GTubTwFv8NXZf7OA3YFs2LYF6nw30QaDdVaSy65nsvvgx8SgkalokkclpLPO1
xi8JKkW0PM2CM89b32ROyiaSZss2CLtV8q+4+1vDrTOJl6f+Hpptt0aF4paw1h5Tw8Ib9uA8WX7U
mYAF9y7ZpEwvAbEsCr9rQXGfk5HdJm1uorpSZEL15fli6RzF/2r4IKyXS2UznAcg+lwBhazEjVWy
3OBqDrt8q7XKpuQ0qXRJGM/if89wWwQ27QUvfg1Fh1SHnmhdpsYIcVBJqnQNSy/j8WEmju+goxf4
PkBSwMaREBeP1w6WiLAh58FNk3y3RrR2xuDq/cKzqzXMdrVoI4qPWSaRfix49Re7ZN+vdjM3G87S
euV1yhP3dxy5OOegDSyLNgSMODq3alA2mygAijdBdHPVBp9w0/IDXslDHYqNOdTOmvqLEBQpxa5h
5sFKOQHyr255h3FWTmSLVY+OWSistlM/jkaYTh8h5PrIICMlxdkVECJL3zSS6Za70H6m5hp5zFUk
wQXXoL68jPRdOmZd6y8nk4crT8c5ZP5mB5j3v1Z8MIyjmFxG7VPhHJfDL3xph0nNEaCaLHRMZNF4
80LW8kGMF69WdvjRbkHzXF7+MJXsruo31oIvvfWhYHBRMvRg4WiLFNAKuSEBgGAl37CJYaBCUdGc
vJE2VgjNCYM5SaH3ojxmCQFkWcv/B7FhZTmdDlbTI0g0E5ipUHNBAZuYg2KcW57IZN3XP8fM3hVI
HJyU9fF2c7ixcnXb4YSfw4quaIwxBmF8jWxBPoXTVW1eUrpXsnht67fpP8yROq3yqVmNy6RMjib8
oJRXC5Mbi1dKYx04KL8V6Umz8RqI36L61ebHqOL90UNeieAvh94E4xcBL4E73A7Ac7ShqavwgsdM
MdmCrXMhIyrhOMe5Vzfg4ApyQkn1yqC/iSnpRPFyE7gqWJEA6pAZwRZfDZS1nT1CqHoZw+mcZuu2
710moDbmxmEYASTGZmYvtsJJ405Fd+asFoqIldgOAEaialVDax8mlV8u46nXtWtvJXyS3HwkWP1H
6nrmZK8zNL9DKRPJsN+QYU0CB1jq9yUEiFVXQG9p44TgqCU8MfIRBKM4ln10bipxL+YBUQ1sV6X3
Vv7GQJ1CaXoyIgNrig+BJJI/Ve7Lkbdonny4BHxWcoLDyRGiel/BDNWqezhGLJUWx5A8Pa589Ei7
SFv8QU39VbwTZjQ6sorpunVD0WYXzfg79vNBqERWVIHbQ8Fe4NOJ3Rrc9cKkfjaR5JlwvEhg8gP2
k+G0+MaQ3tOhOsmRcCzD+FoHG1UeWA4P4o6c3Tvhcb6htedObs8buZJOIzhdriZe1844CSRuz/pP
Q1oSEws6i8VGJYBLLdB34sI9TSuklkC0a1mBwDOIy0cVjPdOzOjai85B6/yIxP69lg22pfmpwLw5
rMODQaSxona+GYH3msoT7cgHuppz06ov8CLPhAb7ZfZJDPS3thDx2Z7ratdahg0z+4BZ4wH2dS3R
mBKPNa65yG+yasFTFv+mlK0IQ8BJFaSrwFo0k9pttu+a+pOQtj9ERWcyT14z3dWr5l7rxr/W5MoP
R1Cw5BQG806SoIjUev2VWaDIlI8MGBCWmg5lca3to/lR5wXT25cE5JtDr5QUvmfEFuW2rL9F9ugp
2dtZcp4CppjhX5McgvYQLC6MaAwVFwvA0twXRIJEtxlfpsiPl5e4ZzviZx38ejw0bKk9NulLrP7E
BuW8rOyiJbPpveG4YAPFZhzoANPIMnOAfczqU7Vz1gWfoXpu4zcso4niTHCxArQFUIPhbUegKhPN
An/TyHDpT9LelnxJ/gCfcQnBcYLoPkBCtyG0sXDPg9FBeGU/6FamqzjsC/GSKDd2q/h8+TmyJY99
gw7n/D5Ef9V0q0ZuKVdJN6LySNpPTjWF+KTY5LyJnozsmKDcDpBbOVvxVd+ATPlhe+Yo+Qtdkzqy
KIdQCudzU4QwmmSVjWyH2f1oK3AxlPDRylvVeM0owDmBTL3ykJu9BECa7qTCH3sfahx/xcoRf3Jw
/89KEneixzhS/inpEyv3DpsccwvtYEl2Uf3GXWkXdWrji1qfMO9w8aOsHOxM6j0+zNztJ6oLaazU
NHQyXgOzTvrJgE4gww5+jYlXt1OKTbJB0zHukhCmmhu7S/rN5eUK0bkDwAsIvqpOCtROaUD9t9fZ
WMtwPuL5qGFDnjjANQb+Xq7wizYJP8eirbgLvpXhlluFnRufKeUivq2QQc9bIZrbaUK8e4BOb0mX
aANLUb/S8eOp1hAqEH1M8os6vNULc+BrLnzE+hvzUbNsOnE7W4+Kdp7YTBQofEDGmS2bfXsq7/zm
XoRNQ3qSoaQm+8nrnVg/mOW5QxdbVbZBUEk7X0i+dUWDmDZvni5IzQbxMA5v/Gepspu1S2FeUUGS
j6LNl97c4XDsihwE+vR8j2rFWWQPfZOXF7s4Ok5sKasMaPUnX/4J2ks9epnzmCFh/YuCt1a6R/Ef
zfpoITu8pd121u49vdQjVH/HmYyfB304wb0funTWdV+YXinGonkzXNLjhN/KDTYEpyS7zhOKi1Gf
Qn4XB9Ate+FnOp3lh+W/mPtPKj/wasMTn0ALiGEmW2CQZq7svvoZ1fe5+9cIvtG5knrWpr2QkLHi
FU7o8Jr3+anvD2JwK5xHruGw3I+brv2sCHEedlW87/qfgUbN6O4xOcoFXDhzeEHuKteElH7x/DdE
fjXhbSJUiK/CT70R4nLyGs1+lq7boYO5yXyh8IhGd1L28gEBn2r5HDzcuVGl0LAaNvWI2MnacBGz
OnEZ2I3+rxh86DYhzWJvPaW+doYB63Zk7ARKLVCSkIGMvk7c91AfNYuFMuZedHnVWxdscMfDwQDW
HnetX/0FUmzXLI4i8JF4eAatvxrWwFy2jVvagIOLFynDiUrHTs/XyRfN+J+TjA4E9G9p0EafpuhZ
tF/rm4YWaGPG+DEA2OvkpCQO/5SmpKo/ZbKHlB3YmK3Zv7DKGUzeC/VKonmcnUb1UuHlUMw3a7y0
ISmEvW0Imw0Z6GFzYiRibir515ia7qr2HHVnND/aeCzFw2zdu2piKUkAOqTGqdzm424W/kiVJVoU
tD3+HYV/sZ/6mfEx02HiW9KVP+sH/LiK8ltTw7OFYjm1d4RANbmabNt9SfNNi6XloWle2/ra0Da9
w8bGiDdCECe8RS4F15WHE/Min/g8UHXT/ta6OG5IH2VAsOg7lBv4fnYHb5/OhVJ0jrJt3/uj+cDw
2jYVooZPCegBz8sR3ZlJ/z4jlbK5kBiL62AXCWeeQjR//befZqcn+3XwZcpHhW18kr2Eyl8we8Md
2TSM0Oy9BGsFs+oOseWJ7WQHm9gzOhrp+Bpo+3hdyjBT0yXbZNQ65XwP4ldpuEXUF517r4fARsNN
s1fqe/SgC14XcK4T9QA+rTALwiglX6frv2UsCvq9Fd765TDbX+S2Q21gONmb7SFfk6Dy94EItg2l
Fbq517KgcrEzTJks0/av3VRuEyE0hrEhaKxdW5ae8pmI+nE+CtpZ13Z4hPT9vmaKHNVfZiUxuqOC
5Vli5uRXIjxYlocHIztI5H9pb0oKwLWdyFCyzlr0jKS9COeDjEKPkOWk9OH8S8Ml4w2NtGfarOvr
fTGdLB58KRzE9iAwNyfJT7j8oIcnKfK5MscZUJzQlZnFn1Tn9KZgJkJAKXRUPsDkkpbr0OcdM86E
1WO2NG4WU90UpE/nEiJCBqf1aSo4Ul3DeDNWF4Xt7jA95mgTW/6XDiZO1+Zbu8rX8b2hnuv+74Pv
rgp3A/Tn6m6VjoYqdXxgGWLjXxGV/lBd28Y1pH0Y+ucrn5r4JSfpPDHzCliYFbtvwl04dyuLwY8b
39wIbgljWdgO4ZbEo3h5q7Wd1ZxzIGXLps+xoxsAX83Yi87zkwUN2+LKNVypICdxz8FFFwlK1aen
KfYV2Rl+IFLZSCC8hbAb+9t0VZauF9roNiOLy8DBaDsowOg7wXpLcWPPrglXTugEudceTVu2RQ9W
R8A6yAWsY7ZK1maiv0rG0aIQw8DiSZQl8ZaAtZcJ+XSKK4miPbvs2g9nhYbHeOoKHZLlDiSD1x9d
RzsL1u5DOPk/GtLSJZrDW68BwjJRLWVvd+soi8Y6b/w4vSjmhrKYvRp0VNvQU1BztEzP2woXM5al
kKi8BsbZVaIapAe9e8nKDQM7Qwx07nOGW3b16KB2QahilPgOeOQtMnj5S4qCswkK12t7MSbT/U6B
x45A5JArO2wXYDBOVIyCsIMrJxN2fa6MzOxv8l2LDoFI/BV3G8cjR5ROq9EbH8JyKHFl2y3GUUvO
Fb/anFCdDwS0uyTV8kqm2Snm+JrsbSF8Oim+GLF2WaZXI9oL2S7Knt0bfcymsTa80oQ3HYvVmGWX
ip7avbCYBgVUnHwN8gS9ECHU6XsI5nW1L6ItyZ4zIoX8LHBgNA4Ii3iF1pf81kh+yel35GI7Klt0
JDS9CHx5GdPcg28yoPWeziO5qg5xfyKhBCDkTsyTxWkRWid5YtOvMe0t4xgSMhwG7kh+ATsVpwv4
W33l6SESqmmVICIvFKpaZZzNTiQqmW9EyLW1n7ISVbYKPyTY6pUvTj9FJroy+x0c+/PBM6FLuEbS
O3V3ULpLP7CdgYXRMmLhSuA05j8l+JnkZyczeMfmHi4g66h7Pl06T4ONjduACLNKzg/QRxo+Q/aR
C6RplvuaJdcGs6Twl6tc1/x29IraU+NNG7t6kTjR8GWOT5F2VVmBMjYnqnrnyDhj6JvNbiHLdkq3
hnia/iaqefTVTi/CcjKS5+z2rpa/rE3c8hm2NzNiBeOlLnjeZq73cn6SpTWm4qIX75RLTd2vB14P
PsQe+EP/XA9U36E/wL8gs/F5WC0EgCU5LLiTZ8PTio6ZsBPnOwHFQ7r2kLV4nsVrIe+18KSbF8RT
CpYBxYFUY0cMTowJiIhZ5ndQGJ74VXLtoTH1QTxNbrNiuSQN5RU7uwUU2ck2sjs3Pt2gmwFzU0aU
XaI8S0ZGjSVOTzILs5UB/M6QgC0Ine9znE9m9TLxZU/DyZyOZn9VEjxGtiBUPfyT3Os4Wd0IZ4nQ
Lml16uCbYoAO/ubhFvOGxQGS7512a4RrKp6rbLs+QIICEVqEZCwMw4c13LQdp1Eu9sbAMe+zXdv/
W6FTof9I8SpW2QZPHyyYHL0/M/ao8qMS7tAV0CjxVroI6fls8na9HBTlPql3XTuk+rsqv8r0aUPx
0TXv9fiZkDTbUzA7e0wu7Xim4NLj4jFQym7EZn52+vkahPfIerFQ02F+Zw9MRNeBKV46Mgy2wX6C
nWhET8IJehcEF6C9uCx70/SH7li2OzBoPIxRU2CdYnlrAZrjy5j91yEjkuUFDTPY/jyB/i+h39uy
S5XZZZNYJLxJZOZkB1HfLFhhOSSXCa+hF20oLzo9aS+8M/AyK88OW1b4FMLetM4Zur76Vim/KjuA
jD3BjNVFAvFZtl5wfpDL2U7GQ1B9V+o1Xeion1Cci3GDI4hWAOvtYvO7EXl136ZkX//oNoFGzY5A
Wak4tBqtEqoEUfkHlDiKE+1eb+NpZ1vlv1z7V4Zna8ntymFYQwnEVW6F/3Co1tXthO5s2GcVQP4t
bm51enysW9JT2G0xjNZQ1KTk8tAP9fMxHs5W9AsTQPxWuSFwB7QKNjKAGVwSassk4fbmx6JodJJH
VoltBs3iQvDGREu6ZE8cmmXhu225uiiZ5Z32obYqcBQIDuVRbl4U8Z0rqtBpR6et2pLJ9ExYDgvC
fb1l4Ay0+Y7MN5PlwQPTA7uCEy4CZQvTWRCPY/29au8SkMGJpU6l3tVJ2anZv9q6puNPk991kzbh
RAByrPuAy5TyLyWHRb1ZnJHBxx0cNr0IkbKvBbNNhV8y3Qf4XdsxJjAuRUNeCKk/IfDalDDXopcp
3KGdF/RrQAuHfYNt8iKRw0ajHLOReFQGkgVPT+C8HUCruv6UV0+dLHsFPq8uQgpwVnPbAejkY3Eh
kygpa9NbvIHbab0G2XdaP/ru0+y8XveIz1WUv7H4g6s0sFykj9WU33Vgy7O9YA9uEfhZexrzvRqc
m/klbb+1+r3t30aJ7DBCtvZL6mP4gFFFrK2cEgJea/w0tyrZjXAT6reiR7Q0P+LuxgiEbzu2kOJG
y9/yardUx9HYB/KXYseIemCNHhuXJk35ISl1kyQP2Zm4LagZyk2OIly4MPOzGSqb0B7bf/JwROvJ
wv9vzA8Mxr1OdzqnrtVA1Bp/Y8T9Sl/a6fjLdOVgFm6n9q+gv00eLHf5jewwO9zqvoVQP76psE7K
8AWhKRnu/9geuSL/wWS5E9iPehk4sdwnrMXSrwkkdv01+DrImswW0Drjeyk/QuE6SjdNOtYzNYs2
HzmuPYAZS6Q8oZAhs4eIimukeNIIA/9bN0mkdpH159+pznl4LhMIVVpiVnNP4fCsw5oiU1kjcm47
wsXsP2ncp9SVgCN27oc3k7cDpyE7GN9MTNPC4iGwtsiODAXQ4LiWb7N+YcynSXbngMGIn1izDazj
11w9WdukOhmAi7TBEC50SKYsZRJgrfpEB1MGh3T65VwW06sAQMd8rRnXGZPCP3Px0o889udq22q7
rM3tFYXoj7V8Ji5v+cvNLZuIRiFa25XkfSPuzOBCDaAqzAg0JCZWpq9K452tf+TxYJgvfXQ3q9Oo
bxus2LgSDfW9AWol4HQd5TA8Y0/1brLJGstLMB34YUPohfp2ZparaUHDvx5cOsZaW7eglRknAJva
W4zDzNBP9huQpLSrwhuEZ2iyEuDpR9VedQUlkE3Ka32yboLhwuEWZrB9Vl6bpjn+98MRfE1vYf6a
zKco/6nH89okayE2MBh7xzDdpvKhjX7KCjgq7qT02VqCDzldPlvynmbd8Md529HbNBQZG9TDSOyW
UxoF1Fkek7DHACM2z7FEl4t13KccQ2d5qvKG5MzWenwtTl5fqCjRhihW88YUiVHrdkzfF5ZyBbXS
yL7Hra5d2GKW+gZespLu0lc989ZnzsIiNu+IWZxIxBscsea8LcIXffjX8btybzgybDZAgEjnEiUw
enxa/OMQ7Zk+YjO761nLzLb+2RuO2UGZeZfFb1r2ASOonowAKM47NnNotnfr2yzIh2Y/vAmfVHMt
23bSRWlpMhUf9jQl2e9KeIDHFdY0ZMiLntnuiJKJpA96BQmHGMLIymOB9bArsLp9YDzjSM13r/2Y
CkAJu5J1gQF7cRI2nXJb/2CR/UGyfPDNCOWLYR3ZF5OmOym3SbzAMeeJALmsVbbzYCxDu/o0IPR0
3SfX4GQccmsXLl7E/ucrQ4q1K+EZ0Kq6A+s6N5mdmIslF++qekmqB4ByacAsna6IDXEemWfwOH/O
j5UPnSpwS/O2Qkh1+g5YpyunyjqV0odUfASnEuSgIVHU8CSYke3ymbCPlZpXM30KFjYrvjyfmuEg
ouSgQx7h+MQTGTXhelSy6JRUv7Ma8wTfFKCSrP2ukXJaoLVWc9RtMuu5sT65pWAqPvna9fCwznjZ
edzG3lw/18l5Am+jN8BGxYFLhphQ3sEro6zuGy69fPrEqCoHShCyr6T4CmTYMwhzeuZgY9/bMydu
O0w3rmt+2HpzNp6+GYwHww76XzL2BiafMrQxjVnLo9Zto/JWmcsmDT3DeqTLBb5PJ7mpvNWRWQ/e
HHsVFMn035zm9tAfV9RFi/b9ugwITnn80a5hDuRE7E3hq+Efp/WHmX9CTmYdeSjrSx596zCspgT3
O/Cx8LWF4a4aP4K4K4WLzmovYo9CpyK2J1G+x+7XxMoSfZ3T1s82OPSO4QbhZUi99U7Ql10ONrT0
mMVS0JV/gfYeB0+9f1j6rpa3XfbdhXRH+6n6XvpPQYD8y0Ue/YdlTzRr4qcWvEQIzld0IJWe6yiv
qC9hvW/CF6Bm/JQPzIcbc6WpfkEBs820paGkryB8vea2zcfYnSYC2UBnDj0YRI2JDm5PNet53puY
0n+upWKHDtXJqdTYcToGyuqBTjcA9zBI+ZDlv3Wn0E+0g9ZDnJ+6iEd0cmwg21Dm6u8xIkG6euAx
du2qvRzBtsleBY4rpF0H+WMv+F0DO/Nfaq4bXdnWCs4NrhJBgJN0yOvJjxfC00j2YO7JmafXhAzb
CxbSNlgt4ihGjvV9m9VPuXrJ23NZ/Fo4/fRMbnn6IoofGnq+QLvxomG9DC2GX7i4d+k1fUkWLBS5
wsE5t7hjod5xo3XmgcIAxy0EzeePJ1Uu9oBJoK1T96Yf2MysVYE3IS5WCTbgj34FikQ408MTZhdt
wcWI7rGIknCHBmKTFbfI/c4CBCJ43AJ4DJT4bNOIZwPG0zRlG1UJUfNaWJPJNo4QqemgYJiiK8AQ
U65uHTLm7UanHR8RFGLMMZ8kTAB1Ptd0CMuP9SSW4lm0gPCYNVsg03R+NpS9NjyrwW4dudchgWuC
F5E7HyCn5TqJt4iN7ED6sDAsEzz81531A8igojrr5nElhc+PxNoO8wtUZVupLstM0YDiu2MuyHO/
SDaSsanMY762BHATqv6ic1WV8reS/gDbG/KhLk65to0QOory4K53wyAvgHC7WbpP4A3mpvCZDgsJ
f86j+Nluekdu71B3NxZNbYUiJ+eg06EZ+lafd5X+GBr2Rzz+NL8p3ZuiI5L0supsyn/rkzCUV2V8
FOF78xXr2P6NXNHCiZGQSiVIO/Y+8jMld0zy3v6mGJnXbQ5KWyAKRjIYPMLfUNk2aF7T7H0pjjy3
hM1RL7MBsDFGKo7G+F6rXjR7dBY6jsy6L5Ei2pzRPcLiM/CmoylmHzenZ8w2w86bSDbZzwJshorI
dMTo2HW6anzj65Xg8LWMD+ziF8iXhfgeWregeWHJ4OowlzEQxrXgZJ6sdtP2x874zeP36bWurwjx
zXmLEzVLpwpmQmve1MP0KByAMBEAFiJO69MpWTIdmYgs6zPvXqb5FQdm0Hc4BzSvBbOzX29HCvv6
vUMuXLG90hBhe34bBtLM7mZob6J5UOO/0vkuRgbfGXhhQqV8qsWdtur1ThGDfGMWjsQgnTHuGOEl
0H3zMMwl7w9WpF+C8tHr+MP5wbCXg2+lQhVig/5pT3m568Pbus8JgnfgYUVn8wYlZVO+xMM+mdyu
/q3QGEFx5wZtVEgC5qmzoNZTqtR1mffozcblbg5yWk2vp4EPDkFyg3G37nyM1NOC/bzRffhuIpYq
6uuUP+r4T2E1DPcfJ0cbSz4gaEpSwzFn+G4iGYsO7Q7FzGmkY49sW7rN2E7i3eWp3HmvJaYVhrJs
dGAzEWNNqfgsqo+1uOrdF26w9niTO05WAdkA8XDfyvSNIXrVu6mBRIsk98Gb7WmWoECnAmXBEVwj
+O087oj0j0xhRgjLNUOmZH1rTpdI/q0NW+5Z+5ysgcXB1xLRTVG65rx0B2wDw+BDwj9BqwSYhtjW
AVgqM0rvRxjcaBkWkz0GiinkuN0OL/aZ6Bah+muiV2s88Xuz4gNYBk98mbzGndJ4vypeBkSi+Pwy
De6icJ92B0y67NQ8URNFdO3zqLEw+JGh95Q6pas6twaeeoE/pTuBlaTidhA8kVyz+cSqFx2joTx7
NhHxylcBdYd0wV8sxYwE0A7YVFQgmyx3/DECtlmD5jbTLsPto8AwaC9JN5WxUw0+hfq7Wbgmj6M7
ekl/FJl9ub9jjwtF+2+WAf/SMI8pknM6XFeCdtB1jljtav1tkBZw28hRp2cWPOeBGf7PEt6F7L2o
N1oM7WI7ieQZ+rTMW4SvLeSleaf5vSdAP4eMgXyDI/D8ouhq/2ABsjPPbBWxV7/KqGbUXwNXBZQk
tXmqYufC3tPm93UuRJloNZd17qyb7/YvpYJoQFoLXKGmvCh4vGPUw0KivEvYIjb/tOAMFoUlu1pc
1PXqXu9ac+Rya93auLN+k+q7CYl3g4gV+AGgyiATRgh/5Dp2pHDwpKmGlo7Gc5XzQVrqFCh/w08g
fpmkJSoSIrfvgtSlascME1NrUQC7K/0H1C9ZNrL1wHqa/aABTfusyXtMTlwULPIzjz1VuVSrlR8/
EWpqUD5jNPTFUGIDQDsucotFdIASECShvPl8VPU91pFmA6SO2ytikWOB0h0kkahWPX4oI6Od/sOG
CtuIfw/4qMa7NXzF2u9YQ/vTfnt6LNxgiOPg/mJzrzkCM7I/b00k/zi/YbkebkAoaa6wDRqgsGui
fXrr+tqtwNgMdjrB0MNIxt77rzOO8+CxppeQ6sE/65ezHt35Ts2FlRytUYL5Z9udslmx64+CijUl
IY9u8Or5nw4jJgNlrftrw9TfQ72TTBax2VeTX4L8Cpg50ORFuFF0UKHGCf5aMTjNcl13YclrJ/wp
9dcS7hIuRMlGOUaalJDSbszZJgFlTXCfjtLIKXj5wpqjqk1OKAGSHlrxXL7SB6WQSsSXdmCxUm1H
4UOK2CAzP+DFzEA18swpjB+YzPcVwoFCAnOfMT3Ef7GmA8l62E8bnGuIPQVXx4srkrb0U+u3USm3
IWqp7SHjB7PTyoU14VSycE66Iz/IjwO/MImY+swoJHaANk3BxsuZ8cV8nRhpVQ+A29IOHc13fDXQ
6y3ayaLhq9GK6+NeWGyaMwdHXcAVnd8FVYwD/5TGTl29TJgwgvksldf1fc/w6cjr15ovvxzxueEQ
VAHvks+XH76s9/LKN2F3Jc+79cvvg2eLC1pMYlMejSAUmCCA7FgHWWRkj/gaDUAduh2uat36EJej
Ut1r4bXEbqbfB8UHRUFRfDl+W9httHReSemKFhBmFTklctquosUNSuS0H3gjMOxBAAXMXFUvKGiV
6oocz9Wyw9p1Rb3m9PzOBjc05AxnwVNsJWGPzSpN4oOXGN2MLOnhXaL2w3hwq4b6RozxcxWFbaUu
fpG2vtrmLGTXpR6EVnZABV4+xHWR8yV3st1wFaxTlt5bDslae9zLnErQDwEYqkXPNG0s0aXAA3+z
BWFnxhpSkGBG32XP8OXwUGmvYgLv4atu/IBmpwMBRY9lF4D1Zto5HS7V0/ragCgKxu7TRA0kl7+6
dKuXE5ZNKq7kpNW5Kyk1k/mOYEETZ+5kPrDdkPhQw1SMa/A6R0bd+Ciim/zaqPsFTNcSuf30H0YH
2EoGB3cwycj7C7kWWB1o1zC7diqYKxxVtEyR8Vkj0VcQpFjz90qLGvsN1Zn52SuFfUDLyztZhZcl
38bzy2S9zNASo4FVGvPANaUEIFeFmPe3OBYV4TBLb01DQmHzU34o9UOroIaApOkTTT70QG3Jdsl6
qoDFRBNPiJRTnhTudG0itkPBYQAzG0CIC8OAmNKDlV2z4FMDdhwJ4jFATY09Sb15v8dr10JYXPwL
MhH51FYKXtZiuv6i7pfYNix0REckL7mxLCBDmFGwq3J23NRSTrZa4mr0JYPIC+XlGxH0AnooOwXu
TS4u0Ml1Tt9U6TKzZV7lJJH51+GNgBE5F84STVsMVyUBZWvz2QaeslpdvbQwPGIMcDBrj1c9Aet+
E44EyJajQYlfAbAmbuzOIdsk82nSN7N2+h9L57HbuJKF4SciwBy2EqmcZcuWN4Qjc858+vmq7ywG
GAx6um2JrDrnjyHMfq2+8RJvKufUme814owpZZwLUI/zitCauazjiTcu8tAaoEj4k0xm+K8w/4SA
aPQN04PkQylxuKTythn3DT+EsuyYiT8rAdlZey1g6aoJZx7YQhrk2O+6ea2Gb95k+qGwVasSEdOC
WnvtrKvh52uZaJYSY12tM4zOKTDw4OImJMQHYxdcnZXBOxwbizgX1CpodAkKcEOv7z00WrUL0Nmu
B+etjlkSGmPhcNs1G8vgk0w+GCKjeTOHl8KgawAyiqeDZnL+UOdaZfMdIMi2+QaTuCSi8Mf3glWU
b/1PQ2gp9y3YMh9njMwP2YtsSeAlT6owPSvgN/TdDfaEZSdl2xLlv40fRStgtjVuGBiCwWMNopgE
kBJp4jtn4EKaH0SxqADmF7LpZndcUVGl85JD6c9uLjC3fTKx37MiK3K8jJkOaQ+C4zra3aPlV51l
k9MoVRRWaMczJslTAACbSlo6vMVxechntCbfauihJ5fqU4wjROLmTMebgdmhLOrF92/dXCBm+bue
KQ6QvnhMzjHBmZbcQ4RXJHNjHd6J01qNV1xHC51WG0wlONSdP42oIaIuGdaDKV85/k8hvwp0SKkn
Jqt65RQEvuvcBPx0crhUuBRiLErFweoBAa9DLkNrriYVJJpwyN/cema916yCtZZfxFEQhkfyHOsl
UhtiaqedSohFeFUjVw5PAmLDYyH0MSgjN4q2YB7zomwN7kj3Qja5/bSvrPcGCNiMCa5Jd1RILez8
4eQoEvjykTT5txAlsnB95EfVvprFtkhvap0vO+WWWBbENfoTRPODVu4J9FyyCIVnfV2jOd+o7YFf
iU3F69RjxhHYME+q6Z+WkgYcLX8qrjTxPTCELzGzTeW7ovBhZgSvuAojenEW50Zb3J3qID5Yar6s
J8+buALS7prJ11Y9lfXgWva8Dctia82yl8wO0SE1715Bca4LvD8nlufnhABUOkMTikAhOtV/Jm9c
xWhAcZDOvzUqMsvYNsF7oL3UCJ6TtkOO/JS1D0Rn/z46cCUUr45MZum0ZW/Tis8KcwoJFhLIdORD
44Etjdbb1F4jTEZF9mKZy3zNq1e+dv2vhEBo0hiX2lVRPgav8xLAN7wkZGdBl57LUl6M5k0H1yid
8wCQUb3FwV/ece6jI+GMzsZHzsuekoU51phEZ6TuyqbOvcp+pfddia9h/6fhii+ClkwJknuU1m03
MatGv0TLpEVrENqFOlGDK4tCR8T57aEa0K7MeDpy2LJinXeH/lrw3ov7UbJJ0XOha4DEG4/wD2XR
/VXNypQ3JJrZLHPdMoxfq/zHDF+C9H3CqTCDH/XDSzwS6zNdGR+cX0X+kKdTjU6hfCUfCLXgxibc
9Y/iyOi9s68/WHq0e2BdSerB7HFqpltBeQ2Ddze6HWxohL68b+RVZYIpLH4MpjsTR0r+4AJQpB1w
H4fFCjIOW+7edsnYRwiTsm4m845AjUL+cGzaxe5pc9Yg3rEtY3ZhO5MRYt19H2e8ujbirVpvNSh/
VPIIVRN9a/Grd9hgnfHdUHEkQIGJx2uyjZ1OthlJ3vxZFBdi422ZSXMhhSRxvCB8f5IRU5NndQaD
o7q3hoUun7p0FJiVY6KDEtvCBRcbXaVnn56P5T+5kKSugpBMGFJDr+IEs/wP2XRRtS8SYfdApMGa
YTFcmXjSa47ANP6h014MxGMGgFj3QA8JLuAnXKzzWy5fZ5NsHK9kYppRMpwcpA/mPoBfq/Sfar5Y
+SPH/FjJBM/z0lNewJLApK+QZgtZESxtQlRJ0TqquJlsdBd8LRLrKk5Hf61mQEl7lJO1urNwR8Es
dD9284T0dzC+E969Af5vyn75aXPmHAmqWrTVYfoCs7V0ht/6rcaaoGuLCbmaGcIPVpk7QaaJJdJs
/kJ+47mBA5KcZTBvyaDCAoc2hsu1Gy/YQtOb1uHoQN2JNpC0WwZO8hgsCGGDeisiPjgE+wpzGWJs
c8c9E8S0Xjxmd16p1cXHdCQizabquyq/1WwTanebn6QEvsXf6NfHXjtiDeR2411BCorwRy23LIJx
tmmb7xkbZQ95Sxag9u3gRjbrj6G4BdHGKDa2G3g0fHAj5oh2V8k2HxEWTQA9/06zEVRkLCjcwKwX
7aDikhG1ZccwpLxU9jnSL4GnjkAjK7n+VAh4SZt/RKpR7AhLX3YwBR7dgiQR1eDU/LUeOWTgBySe
L0nMw6yzINQM6Q1DDu5kcNWRmWRrIKvKih21fkVybJpLouyG4UAYMHlJryTjHP3oOnKsVuXSYmGx
GdAdXISM8oWC3LXDEAaJroB3H+ZmNQ6v2PgXKWx+2OLFhYZYRYjz9aWVrdIV3XfBr+OFqzB4ikWI
LSimo25teLpENeChkVYaIbk22zRxJasQAA/ICEJU7mAeObZgywrbK8LnQwV+Zj9h22ujR1W+Zek7
uGEubcSyq3hcfCZ+X1AZpeZXqeCaTGYXkvZ6CFGhXx4YLtL6+9XE95l7YKcDe9hnP3xm2p9DpNvk
qecpIKhrI3W/DSRebHzwm3iES7kHaPG7HdwAX9zQelftTbmEV0w9+Q0Uw5A2dfhH1s1yUJNFdQ/5
PkRZUUiO8l/c/8iI6cGAMu1emZeOwZtPxE217XjLdI9DDdCIpvBN0W7k+kpsHOmaLxPgh5gVHfVI
Pu8yae6IRrgb6SkRubnyq0ExYXyNmYHQ5JLLS3iyHKIgCj8/c3ZwTze/2V5BpsLRS4HLolPw10LR
ztLIl4KRDE1DOr1nlGo4jzB+hOFfa96lgbqLwyQzGp6ntbSqjH2pHroM+yXjFxlINdC7ycbZwelI
8Du6VyqHCGsq99qwkaZ1mVxM/azKt6EhNehShn8aKfTjtqh2Iuj4q6rWxHZhrNswxrpwtGq8tTNO
7nJr2bd2poduNpZ+epr6G+kitv1WWgeNlD8IT2glLJbzozRfnHGDus2geAOQyyj3xvA5AdxX6sXK
duIXZx4b8quQ8pHgW+qnWgNUuCkcz2P4o0Kl9qjFHM8vyUmAl1jiDLdRuXYPO3+R2s/eq2lw5NSl
syrjSNHYtHWe04jA1mQmFk4/ziOh4y7xMC3PdrDohrWTHOGoXbyI6JBG0rVdMTEmLGbALUMJSHEe
0w0aKZ5yI7oINH4mHIDhTwtPajdhu6q9CJu8vlfVsxPhCNhpRMSAcLY34mMBee8x6MSsvvA5uBJ8
NBP+79ye0+hHJeapl/6cfoNQWmiicwAbe/jxMxBm42ME7kcLqI+kzXBR+MaH0z+Vo6EvHFQzDvGC
R5m0ViQt0keSi7dkOfNWM226wHJIGdyw8AR13+HpQkIVS38p0wHY7NJyfgqvKeplp5POfCxlScwu
KEpVDgwRi0eTwWcBzYqy3Q0ISRuSV81+ByKJlLfoOU2rQVoFxWtMGnr8PRD/42gb3IkeJjkSSH9R
adAbsymQihnvYFfowmjU5ZA+0gA1M+6Qa9bUR4SovDAj4Rs6kihucFM+8d/I1BgqJrJt7Dz98jOm
x2j+5f1znWYfAH2q3Qaol/IId1qV2MAYAfCRitD2dCMwT16h9EM2jj3WcrZi+LqEkN51paXLkOk6
EGJSxV+Sv4IkcaumLxUdNU6B7jmlg25bGIeKABbHP83alR9POVpI5NEcRM5VhlFXBucgmN8SggYk
wqz2KswEF1oocKDqocNUGfGnY38NPWMz5pnCIxM3s8kkoNn8iBSzN555y1UtP0iLWsTKRotCcXcp
Km0eR0IEkCru8zXyeX1bbSi5u1jt0dLqS6O88rjA7MfaToj4Ded0UcpLKZ/l9AMSCfG5xJFtJfsB
+L6W/iaZ6UfCGsnFoqAzruwXS9qS7YkjGrPxftBslNE9AuNv3dgNyXUs6GF2dQ3hM0arsfhMjylz
s79siXVIb+IImOK33j825rtTbw0HM6RL+QkBNmDi/G55falebP0HgCPh6KHDRahbUJQujXTHqiAc
aGsobufJH19HpAT26HiLlIY8jQycbYLfoOAxAhAgp1tKwSpn0nqNbG1tWfQpsp332Z9eXNQ/n6PW
2SOVnKIrCN5CU9iTnGsS/TbpXou8oFjDsAS0DyLwn0cO9IrpGMQXaSr9AgGItvXtQzfkNbZmnL26
cSbJJ1zH6xkPfYv0DXE6IhMXiiFWIbnVfhXUgJbyLWfo00aUZsOKQEjaYzFaE52oIKvuHwgruAlf
0Ea6mvbhdNwLKtfkojG+hogvOAMtllZiwpiSA4ST2/3ISAMFjDF9U2i/7Hzs2rCXjLMJHznYvosn
PVkxA61b/bcFBhCYJ9cHDvQGQpwwUVhMFOihurH917r/dPIfatIAQJull04z5wBa53ZbsnkG5XYa
/jqdfHRUAGS8JFfiuUImCgaLHjXDjDoYV49OKL7cgkUG9XpQqX+n6emaqF+KfTEzfMXE6ds1CLDf
M3WAXiunQH5z6r/OXnSbaTOMB8J1Enk9zMfe7WEvbrL4apnpegINZNFfj0WcDgb85C7AfqisjbWq
/UU/kGqCutH988ywmN4nbBkBsIK9snsvbd+EzyXIUPgH4APHkZ8aZGiWEMKdBhfKqNn21j6t9lV8
i4P3foAjMD2NiDE+az84tAPilNAD/8bm4jH4M33Qmy1xUg372vxnC/E5mCDAgO/vOWwzsimuAT5z
tCNHZztsEOqlsSfx6fmXhGddPsbDG0ugXXiSSQAHqCCYSzGxaaRby1yhpkJUDWqhKcSScxVK3QNk
fWlWm9arsDTu4fl6jMkJ6xBRwzRKLoKaE6xQ3PCKML5r9ynsqPFMuBFCeT9OFyFxjLnjwlZyk+wP
Gj5sd+Tek3gBrlrkWxWBc0eCC7tu5GCxIRIzR4qOmqa29rK1acYVBbJCn0yoWjvTarw2g88JSUUk
HblS0uxNjW4A8Mji2S5xK2bMO4uoutstAkIylhuN737Dgp2O71l0LqVbFz779BTzbjTzAYSj2Qyb
Rl+L/aCgQJ3ZrjrSQs4tv861X/qJqB/4bAf4yHqfkkfEFN9szF71zOZodfxyFc3We85uKHKezXTt
yKt3Qo8XEqA8zyQ4+yIMtiGh+4o3DI8BuGvokWsEZ5FloZknmsBqkk/IyxO1Pn7mWuozhUM0OAFH
sgcKLupy8dZOH2rzrq+cNUIpIVohmx+gE40VEHms7Cdj19foF83MM/jnsdPCK4ONXmu27LkKMF9u
gmEH/GFJJ7zGgFw8ciRVxA1R4sip2kP9wINF0GHdoiZeJdqp6YjE4uBazw/uIjH8mKDTBSJFmR7c
qP9l8MKlXLzFW/5ftRv+lLmxNHwYVwRkWGocpD+tmxnC5PgjTExE/mfHqb9E3Vvaf5MZiHkgAEIU
vfWp28j+Qmo/4vZ1nDU+8aPf7pjj6yt52QOXHbV9NWMDHacsdH+hhhqPY3GtrgPQ25EdLMjeAs4b
Bjck7qRUvMYu3APSyP6Sm/hWJZq8FgUIGDtRfGdoJOc0xr9oP1r29OFFbMBDf9GsC4ZAUfISrnXj
t013KdiKwkYh9uoMCxRkGlEj/gSBi6wl9x+hwgkx70LOOLxF7UeFDVdbjxjkuXv5NULgyWwz9d6o
8suxcBVE1F/C0ptHLxAs94I30BtHuFjYD/1OvYfQePTpd1UxlIcnHvNBYZrtx8XYjEun/QjQx8gE
yP7IxobdaarZ1Aa3czaMCWPzinOS45kXABEZ+XVuJC3DEp6crxEbZdlV69Q+8DeiHVIIpATIsj/t
9ujoQsbku5N2YcORYRDxXDFrCFCQtkiHh0CMhqQ6ujXl8AnxIxEwbl/cyBEkgeSUdffxo03X/Pp6
fGNoUJst73NVPCWWy77+quKD4KdshAUk6C8YDLJwz/Mldmu1OyWmBVjEx+X/Rl90mwgJljRxfZTX
UY9pOQmXEoLw7mIPf1gUJEQa8bQOk/VrYK2Fn3JuPlRyhAgi7ZjvbfTeDE2N+ddrNJpZRB6wCwkX
AMNunCBMuak2BxARwk30FAKuTzPKluRqZ845THZ29hyZuhv6ZFvwACd9E6hDDlnMJ2HEmFEDV6uI
xBs6OMRvmceBi6u6Ax7j5E+jN+p1FoOTcI9hVeCuiXBbKc+a26vJWUOCq24Q5kRSVYC5XIycggJD
AqmXuxhbsNoDq9zi6lVVX6XqoNj7Gc2lprqMVVn6kTNxzzz9mXErIYGK/AnfbNJ86DA4y27K7cQg
isig/IDhN7a0mXWbwtkDi+VIpMBS+x+tAjowKBKCG5sVkBQxZoflKSpZARQdM3CNNZa1vHuYbtdk
S5tnpqLPnhKQxWw+M/uzHD9yiLMFXEQDfjy5Vm6hCYEl1vhOOD2zo2niRRqO4pTnyBNm4YJraJoO
8FvMMMQk0eujruKRM4VKcsCFX0ybwjMzqpSIX6Pxt0MmyetK5FFU3jmjl1pj4WVzmKtu2DQw/mXz
n3hLUJEm9q9hD1z/XFY83DapP+ilayb2AZc5laH7sN4zJ0wtMqUe8A48S4S9TiJXz/NdidkNYDxV
rmJLT3TOO8KtItD4ABFBOSUe7ZqLBDUH/o8l/7NASMSX2j/4EZkY/S9uZXiaqd19NngP1yOiE2AV
vwNA2cTmXuaBmLjSkFRouJw0B/KvvvImRxcDEbiyZV4eMA6ijiJenra7CM7nJuacGETnRQg99beR
7LyGOkh9p7O/ouJH1EnAXuwiZzHWgEcVIk+GlTFYd8WFMPlWWc3Rd+Tg7OOgqU7oUGSsRwi182I9
23tozaHfhZjchLhIouVnI5YyZi8QBMyIrMb7PCYh9gz0D8uVr6EKOtlVOvfZvBcEkmjIydVl6LxL
NcYJYhlkVI7GiBhyDHkuqAuQefwvsfXSkTAX/YTKl2+Tnr6KVw1B9bD9rkA01OjUje9SAErLDIKs
eYAXf3KUClkyTyrWSHHEUUn4MOkYaPmfRGhd9IipiDBB3ULjbppn/U3GHaBo+4wQKYoYsdLdQp7N
+IiTu5KwsWzbeu9UlP8WnZdNa5uO3fhiRnvwRLKTF8OKAllpxc8F+3of83vMb62G8pJGrsHKXD0W
waXbKDiZAGbLT4ZHA/mGteqsl5gQHWACEwSSfAfGD1Jx2pVq3qTsbzbYvDOPlBdCKRYaR/dYrKE8
RXxB9M+bPONdPQzT1qESlbd2kq8djBvLBSi213e7WNQvmJzRF1u6yOa7D/HvnCEFKExxxt3AcTbR
MC69tNnJlOHk5z3nW2AgdpOFmTFm8/7HRViuZX069GoFAzg3MTTl2m9OOjcrS5tINXSV8iTFwBRK
5tFdy6gkpMafKEN4NF5rR9qkA0VB8yFGxB1xwRHtFi7Yk4Pw1jZYo2kyUNWDXpxZtYi14yJV0fCe
ZdRB+ZZgAvGI6XD7UJVlzwFrdMuarklwGj9cSTE+QkiAnb42PQBX43sy/FVJOkcMFhITr5ZCTGQ3
WQC9nL9DfZeB+EKElTdivgKJGSb54XGXy3PgnBP/tQm/ir6hmG110nu8AgBUxiUHZUlKyhD4WbqZ
/4zfDWY3dW+gRm3oAGjYWSsU4Gz32Psq7WDwpeGmLdd4iaY1su1u/BIHa0utQ1idcwnXB50VOSNi
gXSNdpcDnluTVIGy+kk0WspX+cMc3ioL3TahG9r89KHMjPxHs+Cm1dk9qa2ysKYPsaiWFsXR6tWR
d+Ab1jrZwne0S31VOvaSudQYt+P4FLFtacKOiKTcXrEDIHrihXsM+cPHY5mZrG4K/6yWrkKSEiRm
XXUTDl5OmLdJXTazW95+qJZFsBi/os/huxpkF1fgyBTEbj+aGbISgr3bXc5iQuUHfyl39yuPG/yS
iPPShqehvBPOw1vns2SiRUGK1t1ArhcseRwQBile/CoNE0YLvmrxKtiE1Iwf/xDR7B5LlHF9ZUSA
T0fT2mnTE5VpZW9x+hvWPciyxRQA+4mdMPsMom9NILvBI0QC2TUOnnzo7+ycddeuXDT0CRQkWIi/
Gp8LlgO9eUkm1GPMglNLWEuEeuXd0e8Wi5NpvQidr5Oddfk5kH9krauK5FJihpWV1h+poZOUNbxR
ZH6nnGlTpMMvvxKki5Yl22o9o3f1Zv5gqNdJ628iGoLYrYeAamT00RSYLQWWBIIiMa4p8jvvoZjJ
ADDQfXA/EQxG7ViJCVW1oGHQds3xR6n+kS7i14emabjSNnP+mUE4GVT+CjlVB3SIpJ2ymhsYGcNi
J3yk257ewILunQ8VqUFkfJvxh19dpwkVL+NVx5wsr3sHOIVONvw3bxH7YjWQNLyA+OxcokNhb2aO
BD08VSZfffk2FZ8lrW8xOkS1Lc9K/xgEP7IRp6MCvxMOyGGtP2AUWhlRg0SL5ivB1+8TF+unrTep
FBPgRuo5Wff9gJ6fWev0Zvk0uSP04E9xoyCGvSrlvpaXJViMFWykH79igqGXzHeBY+g8r7e5ZCyq
4DuPHWZiRFII+rtN4zoAo0dBgznkJLTlpdB/lZFGNTrF9H4dsqP7M6xj9ZLYa/Wi99dWPxe5tPgu
CKPqtsLHpJLt7bwB2i0aanm1g6VezbonMg8M5W6Wu1FC9+W2zS7rPivi2rKs4HsiPBzdJKVyhTCT
e7KQxO6N7hXDh/Aw797g1oWHX8fTPC6QAEIlB/oHzARxu44wX+0gXXW+/3L8rlAE+9K3km8EAAz4
Hyb3aaWtAyasF2q8BH0dh7/RcEmdPSW7Mf5Os8Jgwya06OkZRi2VbEZOWUrWy4727KvqXPT8xMqj
IW9BwEzEAqoPnceX7l0ubZAupI4I5qGCyKi2yQjk0PVnEQfGxB2dVYK9aM9M0Hngi0JGk3z0C+JH
voD0/MqtphV+HjKBLprJ4lr/5tp70YLvyjTPSpEX4fBD0EZEBMMZAwffe4fzrBbR4eVdYuuQ5b2m
Kjj2Z6yxD7kl3X8vfYHCEyITNbeg+Kadkn+Kj3BJ8y7PfgOq1p5gifg7H2X2gwAOiQGtSxJZUucA
JQMPE7Nvc2cFFwS0314EfxoAnIzRwUm/y/nl/3hfiO06jOnHWxNWKCVfprYN6I8quRSUJ6NyvJ3W
1nQCMXUgf+Z1aK6b9JLrzlIzDmTLdTMYF6PVOmQ7VZp25fSDa6ZkWagX7G2A3hmAmNAGCeaoz/jM
L2jtC8lnbkR/Fe1sAf1yM3dDw7f3ItkHiVrw+gjrKczOeK/1faXcVcSnM1BhXbZejCCI6m+Appj0
IJ5dVrCOd+AfQzisRH2U7ZYEV0mIUUvcmW0lFqQlSzQzELRBLKTn0jdhuQji2YBggzNkepbNtJ+c
0isB/CkZIQlE53AXOj7wHDUhtYSVg/NYGLAaOCwmYNQUGhdgfM0WV0YIjfab6JuUGK7wPrGQc6JO
JwmKz1fMlWAt1K65UuUyrnpFsRe4NC2VwEup/6VWvPC/4/xGOi6sEEkaKT9Ilb0r1avCXtdQIDAL
SxgXd0rUFoxrjnvwoPIX26eWxGqt+CgwZ5YHGN2x+DUajJxrWJPGn1d+9pHIeBlZ+mDpLN5obRbZ
mZSFmViLCYPqRwIPUZMqhGG1BTevycKKfEXl4vknwATNDN9YwjnLOSVI5BoteanqzGI07SRwOoHz
WRbfEUNks2/NY7YmwCvfUo+36i2C+NaCiwOKUQBfxa6XsRRMhPfkPKFIBZWVcOYY0jrTtnN7xPWO
Txh+rTwSn4UHxCy8XEQ9E4lwkEykNquuIsRgl+L3kI0btewxaacISp1lPzosureK1AwIU6C0xtqS
Q4Up32umfXfHN2qzhqXWhdj2hd/tQZcMTEg2Z80mRrYl/TZDswnLZEnPGLgOinI8GlgdihsHS6e+
ROZ7ntpblS8whijn4QQuXHflQZeBCQyKpbE8oX5S7UeEVcWBeL5xdidRttAszpPN67wc+1sYEsX8
ZZOmnTeqS6WXV6mcdtQdyCYHzPvUbMCdIvuscbklZBnUxbdsn+VhLSnIvN3EfqeBe9F1PGPagfS5
VQV2x3i4yilr9XgvV073iMs7lRQk4bXLkkTPOYaHIetmU+bHwZHQj4JyEs5VcTQS57x15Nf5n4pL
3Ci6c4YqmnxkRByqghlHWGqJ5FR1H+CInSdg4OIaEZFq17hxsU7jBJGPdbzRZIsH7CdhBZRInanP
5vje5CTLvcNrSzGCbP0v16i2AYAEnoqC96E8qZ9huSFug/h2rgF2kYJovFVDXziQMkaehd/vn8gE
vqL5AmU4QZw3HI1OBFvXXKfybCevg/0T99+DPG8oB2BYK1NkXtbNCDgHFGKZTnK3ZsvOfAZz6kN0
HAFIVv67YHq+P5/bUXJ5IEgYiBtNpGq6bax4vh3iLLp2K6Y9/4ISPNWArJnpIR7U/jcj3iXMv4ro
KRECV38CkZIcZ1BfXIImXK3Fz2SfSFQLlT+DDlfnHsuzG40fBtnn7VFy/ozuqJo7FU+A/3C0uyb9
8aDO+S1OEP1sbVy3Z1X1MBJq+MNV1xqCrZYyBKBCpEzXJXAkys+a9QwU3nBURPK0k7x4VcVrFklx
oYqtjp8cPZgn+fcZ4UbT48lCr28Iur19l6WVMEmo0g5uXwWpURLCe8/SFbNvqYxQ6O+ZepAthD5E
auzLceD4hRZCoETTBCzvFjldtCyeKpRkF1INurBhTGoCGT7k6KAPa41oyCz6UTSM6MrNrDsIM1xQ
08sISzSvx021RpxRbngQze0Arx/FrwI4mxhGI2hPi/VanpHR6qSUtasSaTBRvm0K2BExXJotyPsr
Gc/LSDkNMiAUIKMzknBwt7gJCh6VFO8ctyRiGsZyxi2wHmc7bTijxQ6k5Suc0SJYswEpYXotd9wJ
fbQBpE/mt6YhTPKYa9c0u3dkCUQH3DdStTJ43KFzPGfNVi5WI8LsmSSa8p6xMVPug3HuU88TtHqb
knVb4aGEA3IJoUCuPpK/yVLXxK+Eu4zF3wgqYrFnCKdKq4L2Za5Nf47C+2eg9dO2zT6bNjV9bMT+
tDZnN7yJ335lzXdv3sJlsBnnnzCkQwX3QeI5xmeGirZ++Zdzt0cf2IkLiLHTXvsps8ceEQPFDwCR
vyG7mk3XZXdqWKpsfZOU7+F4U+aCN29X8fDF/UEJ3ufwaL/rzlaew4Op1p4zUYn11pBxKwhqmGQO
WhGXKDeoKc2T5CCsFUlufMiDCH4SAk44LRqkGCNJ5gw+M9rL6oz5pjOZzvl2qNCLISjCFWytQZ0m
WHbCaEHUHqkCuP/xwvTTpUfFX8CIlfUGxMhQVzr8TtbVdGYXFCuCfDabV3JBO4+vrKwuBgYt0tKt
Q4f+XOUTzVji5f5FJhYhQuE3tUf0rsueddS/iO2FdGQhb7b7tWBbakoha4PnkPu/VkpgomGRIMJv
UOo6cLKJxItJ3BNw4LzioyKLQG+2OhWFxU+tE5shIbzi+pp5JDSL9zLUaUmXNt8g3MDMHhGQ/8Xk
6NaX0NG1FHCgJwGHTtp7wrAUGNqCLZ+I1WWjYRAOMBGRC9KNCDBYQyhLaPunhmJovGoEhgcUewzj
oya+v8QRvNUeBcFj8d1QweGmi1peFXbwklEh+ZiJDETjy9yJhrt+zPTsMOeAU2uc6U680WtvbC+6
ICLEgGg/L/xjGomK+x4SV306vGQ45pSNIA4SLjDiH23jQSEkfPMePo+96ljZ1M27FXmhArnwdbZa
ljptekn1PeSDTLPFS1A+/x0+8oTa8xDwJDki4YH1mW+KeMFUX6kxICgBi8PWv9U48le5vEd128nX
vNtO1spvyZbcVD5/nUseACiTlu58K1kb5alkFxk1GfXzCvh1Ji8rP/R8niFeQOwhLN2KK3+npAqS
4UXC91FINhQRUB8aaPn8Fyc9WeNxJw8rgndF3AviTBQaYUlP5FvABONf64ma1U2GFKXazK/gM/Qn
jS7oO+cRi1wcnjtevSb5sobvKHZ7jFsNsMNLHR5l89aUz7xCL7UWIYfDimmtg3uqmoEoPiLJqnVh
r8irqkpE5yvfPwKGDMmHJrzWEUwz5ltN5pD7M8bbPBC3IUHqfWmQHwrG0G1ibQWnvSICNR3dRq0Z
GQCvw+PUvNiYNchSp/HU5zEhmCElRWIX8CDqx4Zr0COnM/wEHEohAqjgwDKETJ9DT4fOFRE35Q6T
TNS+NMpp0h8WaRV4+1CHJv464IXtgfK2Rbmbx10ePfQp3Zj6R6G+8nSqCvYqlJxig52RClXc7Rau
FFJqxnlD7C1xJWe4J25TsXLNeGGGJa0hi0n9qhV8XauuvDq0NkfqfVQ+VbQmDe921LmzGS0d+zkx
CCaUJm18f9eGR01/KsGV+FfZ35X6MTV3cXo0o4djvSBg68ioeM7KFjFyGN4TcHzFugS8AdqOx7p0
7iGwSgAoanzDFU31UWoPBqMzeRKyv8XMXM10aE3KKg+QHukTkCiqS+ndpjp1xJ24AujSyTyqKbt1
dRaiFLmMrj1G6TLPW0l/VxHDpCBXsgRKmz7H4lGybRV7QtOSTswXfRh40M/L+nVELiwPP3ygUkeL
xD5HjiQTXl/TBWFHJIEVL6H8R183EY6NuevDjV95hb4kqXpHLGSKuq9AwWnKF5+Q23YrhF++eY6G
04zQxFjnxeekeJP9UuhM4i6XLAyX3e5s5SDfCcJUm6cWvajF60wUFwSLtI50LyV7GL2sxz/AsNsF
hJQ/waHmlAK/zl8XfNcZSPKEPN/pv/yQN8GbUwo6njaxBKYrZ6vBxJTAz1n1ePuIcgDhiodbWF9G
vFMoNXuUNKyRhA2b02GktLomcgRgVeow0mO4ii/EGwTdiJfWc6x3JWXkOoYJji08EgUZGjbWxeBT
V/9iftYBA55sfQG1UJGzEu98aZHhd0lRKAE2era2zeRXiiKn9kLwc2McgbFm80KHIggsXiqy7v8J
t8O/dOBlngmD/Symn5SFz8yoypBvyGfR0nTH3G+XbiO9E5SESyQvbjI5J9mjs35mngKJCT4TEsbh
FX1CFDHpKDuKkhP1ISR1NtGqr/yT9HCSsQwpBycASU8IS9l7RKy7/nAWtEWmZctY/RU9IbHymMIX
tNRagDyXFIBjr5zrFFjkqLc7qWXSFlhd8ZNhbmHQN60Nh4OgtLqIwM5Xh0xUPmplfs/ahdMMFAVB
0HB+hyGXgQO0ax/8dk8PDd+W3q3FUq++nMKMjADS/vkbE+3Am0Mkik9W41nkXBGJ1QqmIa0WDQBZ
2hjLlmslNk4gPCOhR8rwzGJjkYpgjOCP64+cnzGmmyR7EP0ZzBEdDSczvabyuz4T8jW+xDuJX27Y
FTTYQmLXlLQfGK/C6jKBZbUsuYX54zBcDcHp34MD9NfulQAgn1eeusv/UXceS7IbaZZ+FdpdD9gA
HMLR1lWLm6FlRqTODSwltBYO4OnnA8muIcvGaDOLWYyV1eIyVQiEw/3853znPsWKPvhfOU9LgbCf
B9yt9sjgvsIzLSusLZzI0Vl78+dg9AgNwCvuslU9HKucNqkVpziWq46t1W8yX7fo0D0yYHiAcIHt
7BOmG8zq/XLL0INu1Km8rRV+fu6EeK+T9JXsV5Zixl7TueNb85tVBQcLBkRE9nte7wJGSbx6pnM2
jI3JiY2cNKGTGqYBC8fR1L9mIRgwXB0/C3libWuAiML49V5NopRN8RxqyO9A2oeP1CJoCPgt3NTI
1d7e6p8lj8x4nkeT7rx22ufQvbE5Vzv7jN0a8edmp0zWuzlxeeIymZIt0yUWNiAi7Ghoy0XMGUFp
0meDSRHG8COBNmCfBkQnyZLjoVbnO0Pf84IXwyP9aViBQl715xgvPLv7o6XepmFv1NQ1LtkASh0h
jroHRn214ner70pBM10j8vgV7kUGZLuEDcOwt4FqH6YBnwLbZ6RNhBIPk+HG3YZ85Pq7Iv2yjbuh
X8I98b5QXt3iqyrOSXQdnP3Yrdv2gNNe4Rls8IBpx8G695BBKYhr7i0+FmRy429DRwAskJ2axym/
8z9stZARk/aDDG9RTPp8k7Kn6RBNIpqCig9qbBlTp5yjmANZFpZEuNIMNno4VjgbwQ5k25jSwTRc
mRmezF1Me4lxaUfkotWUrwkddBoWHMiBWKbEQ445vLnrk9sofhmxjjQJgsPU/6ztU6thCrrPsT0A
9CsYUN7NXS/IPFp7rcb9DGtn0zNQULRj6ue6C1kzFT9HwdXXH9vqvRHXyPzUIljpGO3LfcLpa8Wf
DONbjbxe3S+nfhNYm8rlY5tAiz/6OdiWh7TCMUlME8263/KBhBnGBBxkMfjasXke2NDXQFm6NekM
4vHBTTs/EKcPdzUYC6lfezA5LEYj6szJp5+g3jp0dfP+DD9bMhOrudm39YdNTrEjEhEjSEQYwrvm
waflQT9GEd5RakrcjWvex9qTx/IPana2G24NVL1m4EOj1iNlGs23FZermnmJM26Yc2SkDhVwoI3p
3w/FstPp3FknSgPWc3Sjrwk/XF+uhpHL4KYsb9j/kSUq0y2rr+O9+0wm4weZrihqcaodtfWrlntx
BEUADiN2W8xgVG9E0VsF7YbgvqqOUbe2HE6LB8KoTnYdmoyU1mzVW+XhquR07rJPHh/a7EOZ3Ihd
m1PTjIZi1s9uK6aCHPW1OLr9nUOCvanfNbGUw+zTxOxSw7xw+lvHxEkTnyqLS0uS9yQYdTCAAyQQ
l8k+Eq0GPcWHzscL32Opt7ZwNDk+WPQ69BgkiYKAdZmnjtlZ02I6GA8DE5KOrHDUP7Q8/Mkmx7mA
W9U/xAlFqEiBDYi+yV33ELSrdT/sgHEF8Spxr53Hzof9hUGyhBRgD0MsxIxJqMU+gu/N3LWA/ND3
B03cl917ZgMMfVDNThtTTufPDAxj0jHcn9ITRthWHG38Ne6VGgIGJIq1E/J4FnGpsSfZU+RijR91
eZAozDUv1loNezEdy+E8ah/a3Or9nsoV+j0d9JO+seI3vDquDtiEGDcM17M3rgvWx5yQgSDA7T1W
zd24j/JnhWiBRq2jvnNBOe03TEgHsGa95AaKfwPFKIUkPz7xR1E+AOFGOkdH9S2LZ+KkHQpY+O57
XOi7FECGhdNrVTr8JjgabCzjE/2ZLtOOWJ3d4TJUD4V6zPnENCVko/Fdc6Ewkr9Po4+sXEKsdXnP
wp3fbjQTacb9kM7VRlbER86RAfsM9bIlB9mFGV6n7s0G3GIY9zQetO6+mPae2Fl5c4NPVm8WN5iH
qJLRMd/Pki+AeVueAddwNeRYLih6aTFJnEpAvQFyXckBz7EelX435R/U7c27HCU2GjenGSsYE8th
fl0zFuUpMX7Pg/sxeXDc9/kjixYbP805auofbyrOKwyL0Nrt+lrbe8O8UPw1zWsEGRm3WEXRS4fV
KuMO33H6T0N00ehl3oWSOuDwC+Ms6HBcfPscs6FcGKc+eMrGr9SJFypCZBkkpXtnmw9xsRwAaqUZ
EPDb0gZRLOu7cbzS7JpR4JG88w7A06bIQTGnGThYkYrDFQIzFOems04BbfNTfLCx6zOuhdNQSsp0
t4paYzakSfDuYcVjN4rdncuVAxFvSm3Ch3F9ZM87XnRK3dg9M+XIeE6dzdzZnisl3hr/Apk3a1jt
ton3UEHagiJjftb5Y8mYwsVOq99zbiyBQDJZL7Zc4KX1xKNPoz0t6HxOq+EMR7oleBi8ZFSA+VCU
mWLfewHJd1ICF0HaHPjtPEWJPxr1xcvYqVtX7qPsQffWiKLsNmV0zcxbXiqpHRFIwwCwxzH3oFof
iWNqq6K6VGi9vtp32hlVb0R9kvUy7/2V1lxB/HacrYoTSzHF2OjAmIXrZh63EHaeL5yAWCBrgPhk
GeSEHVCTGi0aG2hq9bMzy32fvU1IkkSSgs2kwCscIvvRQE7pGDAo4Dxk4lzuYFDTTmECUuBZc3ZZ
UCCGcIAB6iuYNDAYWvKMYLRq7YPq99N6inf86XR4mHdfPEEYFDPrhJFeBWh/a1q3NWXJ/ZcxHnzt
sXTPo3doyoPTXxgiAEVNxtvI/LKTlk/gpW6ucXM19ccyv03VIkGnyrE0LviMBAMdEd+G/+hk94rb
XbjWpg2Q+bp8KpKeYxdjrQB4LyGSlhmgeJDFdZS3JYp/nF1MNEh8vNZ7CPtpIkONLA9n/7WftsmE
aWnD6YfcTqHfxdVp7uS1aZqb0NXYVeFmhrJs4F7u4Y1uOvfBxsfLq8xymmY7fbg1jRMFP0H8YPnT
2ivLlZnElOmeFdZ1gYIWs1Pgb/A9IUQxVaE+mtyKol1hv6WZe+MreTKbgZPhzgCOLbZ29SpA2HuW
tnU7lHn3UjH7LgnLcffj5IXXhapeVhKmvOq7166Au6zwPGIzIea7rOq7UqULrZUMvrstMqvTfwLv
w3yV9KsObbwF/rVOAC5pdYuF6XMoP0sBF2LVin1Kgm4ciWJ9WxgB8uALV77mE71/7cuXrkUH5qkj
yZ7ZuNtMtXDKJWsvfNbh85mow2wml1O+quNDC3FL8tEGM+o6HKwvAafS8YYBxQAn2drqBoeLBDXW
v8DUFMmJGEBTH1L33bKpSsHHmB6mcqucU4UUrZvPCfgQ2HsQO8Uytd/zhikW6iJmKA/GLdv55GVI
Hw0XijpZN4td/kj3HWMTI0aSxUZvXEP1osyNN3AWekjeColJq2XVCYFFNR92x6ZFe5sIHVt4StwZ
CKT29BJjZpI15p1VxEO2a+7zNcafjwbuakx46MACVJa4/vBcssg00ymoLgWQJM3mSKS9ZskrTjMO
KiWKBZY9VBiP5gFmcwTscCVU8VJnfqRXKUvXTtHqpTatWI3drlRv1azdtHjxuiuQQ+H1iMwH7n0+
wnXK/q0Tbz4y2IRuc9MqBvAco8LkcSST4e9ltqm7De0q3BS5qXL/CnMMGgKHh8llaDzZIxvF5NpB
nOG+xWg50E9zSDHHKsKslg+ZicROJfpqBnRz35zX1wDP/uyzz+xtSDMFGwix44x8Vc7jnIrQN7DC
4NwwD+WZBcPFGXZl9VSwMdF6TD7D+2ytiZsVZYqo/9wafHztChHfwSDeh3PQ90mbMRnaR+x/u8hZ
Bf6jY9E/T4SkNNTUjuXIH+4s89F17wodNYPXzkCRYQGkebTCKMdIyTrRVTxjAnz+rOu1mHMwIc+U
JEoB0udGoxduG2dP2fTEsPo0ZZvALjmKvrTWhT0VrumGe+80rSxW+xB6BfJP6FEU+jbV58jZcTHN
ZnMjIMXtcNul9UxqdI5jP63pF+eiFe0M0qiQ3L5V8FpHSLcY9DN0ZW/lUQBAp9MDnrV4fB6GHQc3
aZ01dVHjZ129edGXzxmkcugucHd5SbzjruDr9If0HoBnnXcO4+p8F3MoqFi30T5oT7rxhgw2a2JU
T/80tsX8dV8sPCug5izB5Pak1Qa2H86aIZAODbGImQgTq/j5xy//8c//+o+P4T+Dr+K2SMegyJt/
/hf//ijKkQcftv/2z3/eAxIost9+5l/f89ef+Ocx+qiLpvhu//a71l/F6S37av79m+ZH86/fzF//
49Et3tq3v/xjmbdRO166r3q8fjVd2v72KHge83f+n37xl6/ffsv9WH7948dH0eXt/NuCqMh//PGl
7ec/fhjC++2F+v11mn//H1+cn8A/fhy+3t/y/81PfL017T9+COdXel4MwxNgJi2pW+6PX9TXb1+x
fzV04TjSNCi61R3T/vFLXtRtyA9Zv1Ih58n5f440HMv48UtTdL99Sfyq25Zr6Z5uu47hGt6P/37m
f3kH/9c7+kveUU0PDqDhqRiW/uOX8ve3en5urulIz3WEaQup63xVOnz94+0a5cH8/f+j9nO3gyBB
h6+LM0C5JWC9wnY+DDczv1oXOm6deRHRzdRf2IJGQ9Vam5xds3ITCHRaOZ6GiiOo302ACR03l/ug
CS6FJtWij2g+dnK8wkKD2GhmzHENhbHQK2rIswFV6ZY9Mn1SdH8ZWZMsuRVPy2HMme8XkfeQdsZn
EY3co8o4WdW6dg4q+n0Lq2z3WoX5MU5Na1eExCR6T6c5fKrFVjQtOMGivp9GTCtD77Y3WEKIw4QF
s4WUhIBjwWVwFFatYAzaha0bL3Skbarc4kiZpYwFJjf/LqR3blu231LzPrSksm+CpuEQEtTYubMW
wrGP+kVvE/KhEekB9e0js5zKKN/zvHzWBr+91nngIBsz7XOMgKFva7sLc7TuYlnJR6OsItqLY/dx
ZG0hOuij+fi2bRCHwMs/dwm7I6o7vckMVptx4VTp2ai6fa3yV+oEj7mGdG8XFtbbYmSu6HFMS8p2
bZkt8S0dV6RfdtONkMZzrCVqaVXDoxxHJM7hIbLJszkT1gPDZs4E1khBqZuuVlQO+PwskoWROtd5
ekgzc9kW+j0OITqrbbWROXEIR+GaLLOOvb3Ds84C82GyGrroc0pedY2lu5vx7VUA/jTRA22bKP+1
8Tgfltan0yb0F9TyWmRC0sDl4ZxoO6bLY34nexU95IX9IlM/3UjKKaAWdLSYZPi77AHjfkW1aqKY
ajq2xnVrFz5cEHsdaPVCuemxixHIx5aC47CuITRluyoPXnNdXrnYcLX7jLm8bNxFlvYQjp69VBVk
oWHEDiaSEVCU+WElCZmxqnjryop5SjZxByiwupo5wlWEo8cZ0K7qBHtVI2o2UoG3NCZmqWVibt06
zAlv6gzrprpYK3Jm15qybDAWdXrThxRxa5X4bHML7IDFpC5Oh71SiGpiiLpzOZolRUV9jWnZqC+N
xt3bc+ulVipiH5a+jD33bGCTVV4l4OZ04A9E/OV47CrpYkXJM2+V59qk3jWiezrHPwEhDA9Kss79
6mlAaMtHFM5J+dGhI1cGpkc9C7PHzpzyx0JDG4GyOAoaaL5rGgKhRqLEMrCc+8byPqrAeS5SPlCB
rQpeY0Xedoi/Eo/p9eDfeQVKq94z5TdzV/3MWuUyzCf/HBok4tqWD6cqGPUks50v9XQXvI5EgrQo
q8qi5EP3CQLUqeNtB9PDyB8WBrL8iHEbN+0y8GOm5aM2lzCUGtPkmbod4K0fogFBX6iLb2NIVqra
VTrdckkKmWFi4k5WMF06YLlTQ8f342tH3YjuTIN6OLciOTS4jNX8wXitc6XBOCy/knAkK1LVmIcn
sRKiavaurhIq0DTw63pzb3oQ0GLRIJ8ZJOsDTdM2scwAy/Zpu/XQMWNSNzc5UcifoWvlsJaZM9oK
OrA5lglP2aI+V7X9Rmo6MSGKdyaRkTjp2MWBIpVw3Zp8JeT00g1gyyOIuAqol+NisnUERzPE9ucs
nr7DUOGt0vvnMCuoUii/Afu8T5N97gxaN71ieokSscmyeDG5Pmn6bFnUaqUECWOYjDQin5qMgYXQ
Iad3NQWZTsKkWmPyYyjQJlY9N2ETyyXkKzJmxqnPpFgO7ETM7sF2UbF8B6hPip/ULUMa0XW6FWX0
WRXGa2JqzEj0YuHaOgSKfPJ3WYZUNaoioRjSeO8x2a09aTL+hAgfz9l25Si6JcY8RqngGG64rliq
3ExPzWTc9k5N57I0r/HIwLyffMwDI6NgKue4bsxwk6XEnRLz2R8AmWQSuFyAu/jGGeVHZow7OUsj
kWnughBZRu9fDYPwh68Q3sbIZGah5P2kTyhyKs8Xble/qBIccDf2VK3Wu3jEPqHS7ir4rPdlchcM
2XMe4RrPsgklJaH1z28TPApVdzA6MDNpQeBtME2CxBbQIyNv7lqH1p5RpMNpStGRfBdnb+9lV3cw
74Svs+MfFa7Dwj90TnJljr9vynnPO0BoMCtOV02V30vko73fudO6Mto7t+LHytiSq1hrXspCvmgR
ox/bJQojYus+tHBomu1s06umYWWZ41s4JyPbyjoZaX9XWzkb/6p8EIHp3TgalF1vGChANPHidZUO
xCKF3a2A4JuN+2429qaqGFs7E55/qZeMVzLnStcHRNjaAOY42BmUTRCcbFXVYmTUnU8WTaQ1lD4N
FO+YPsJgQ7kJWJfKRTPFFgkqk1N/65wbz79tDGfTdzBD9PZR6j0RNv1LdC4SR2p6ZOOAc8F9sDQm
nk0qSDyb9WXE0wWswz1bVukugkBdumFYtyLdVKp7LwbByW24Zzd212rjuz/gWB0GwkXCBa1JIZdj
N8RtlKs/5UEUbvO+9G4jQZJTk4i9KTaGjlhQpVhLoPHFNBQ3XbOO4ngT1+QyXcp/G59RUBPUp7Rk
jCGoR1sWtIY5QXSx9OyhIaSdOf1WdP5BaOltMKqNazVIRUE2g+6Sq53ol7TuzoGg9sIOYs76mOf7
3PHWEujAsnBCbL3NyDRp0Ilfm9Nj5+QOSaGJe4GdUPTE7KW2OswC4mAaOp6PFjnSPnSg/O0EvB00
3mYunxPoianI36Nx2OkuDHELZ3fdnoib3RRc/RIelN4lJ2kQ6AiTG7MhStbaV7cR4J9IV0LuFml2
TN2UCejMeZO4tifEogkj86ZopnJBTmRdmtzOcKXa1Kennb7yQ+/k+8z3bNCZrn42uXdmBN/a1nv2
KRQmu0eOKunn6y907nDmL5okuigHTZJobcZnKW6mNeOJIxXj6wZbZI1DwM0U/2eC3Lc3ghqQQA2k
OqpxnQ0DQW/nrmMWqWIDsZ0Q05iS1kABTkC1gZUK0adKxlLKsVZRUrs3plEdR60s0PlJC0zYV2q/
uXgWvX2OkS/8Oqc+Zd5p2QoYRE/ER79rWBnwzPj3NuYp9t63mus5Pz3PY5aWkKDh4Dhl4a2VOfsC
D03Q+TeVVq44ApySjtfb0s6FGHky5T2lXvKmTuVLarUYlkL04sphTyc6bnnwrOJg2tkRe6FSH0jV
lDhVVHeTj3G10X3m0s7wNaUwl3AF5zlrddkw5artZuG3MeAlZ9k61bpL+m3JCpSb1VkO0551h0Nv
Py2ZzLOYx+y5+ghPEKfO1KdCyJaPY1bjzLCvEwy3LEDurPx3q/B0/rTzPVaTTRhP3Ys0gVEiW0SN
niWcF7vnpkN80i6CB5bYpY5+0k7USlKuK8aGDgIzenLt9JbOezyWGXmNsPpQjWCWZWjnVrgYqMUM
glJL06H4io1NHhXs5UK2iJF0zxDXj7UTM9FjmuRc/GRYZBHV2XRuFjwWq3pQDmSh0bj4ObygOgKQ
j2bW5BQbJFE/ITPQCTdCg026Z2dAR5/DXKyITm4/ekYFNNY9QK26BvpT1rkr4TA5sREWSo5qhPXD
O65X1tpk1cw1QFOzmNcMvf8cgf36NPiWkfU9tMlmNPyLW3A7GK45ne9+hXlMfdODcazNnkrqCIgG
VgpZ4AqsFtLFAzDiY5873nCD6q90tv/MMvDrxYWCA94Y+8thbVYDVTsxXc0o6F6w9/yHjv+auJJD
SkWMG4uR39xkMwjVf3dCuWphtGTN/YizvExAopHY7kkcTn16iBzj3hzdxdBBVDHp+WKUnmrBPmqs
pbAjaAcup3D/0LM7xJi6CM1iafHoCiIPdi4AKRtbV7QfcVM+TUotvJKuO451GhvrYLK2hSeXjP7Z
Cat1FaFWEMuUYQ8Wzl/4bPZkbd/7oE8sHzYkja0BM0XHZ3wwJ1cB0TTGsm8oqB7SCVaQRpsIs42g
WLPCkn04ZQqDdecStwdOUuTToqN207LzdVC3F6//Rt55r1gy40mIhZ6StddUBetzIl8Hspx3ZDmy
A0+5NWQ9XBBOtjBNdUKFLdLWhM+55jLRzeDOlOEqSbWN53sX1T0T4Fd9tEiQ23qekiFNogZ4mlJ7
m7VJRIyUgpQxpxwk2EoRvtcYIYKBOg1XbZLEXk/WTKQonqNCbAu3p0iqJ6lVbDxCPH3ULrQSBGll
7Wwr5MIA3JA5/JdqiskEZIZLDNkRqw50XeFxI+nHNW+cfhMyVNHZhERacnFMiZevKplLckj6qXDb
1DztDlByY+UoxiGpy4pbW8D8hvG4wFWWyEtuAKv19FuOfae4dxD6s7XeRjvF+Wqk7tzEd7BMQrFx
Gpema4MMqe+S4888LoyEd6Jswc4PEBiDjT0VxZk7OhFkn2QnN9Qx6fa5EdDqohnvbUTdLTClVJoL
S+8x17HjCrJIZ8JMj2qW6mpjR2m0zfUkPNsxcYPWwC5YZxF3pSG5uBqDKMOQ75kIeOl8G+9ur517
vDx9+d6krJ3NtNHBeHOb2Q9lTLpLXXGmNkxPCOkUgXy1DG8VJDAzDL3sWRC0jamz0agU4YAujRce
hQFWYK0GB6tvAyttaTXjsgvJdGiw1EFVesklBqPSENRDbFzn1bSsWsK04mGQxmuHpSqIq61jiX0e
uguHgJoVkFkybUYHFQtHFBEcbjRGt1NPPUnErehnUZDyJKBeu6RLK51eSwwplorva7tbhGF4P0T+
uLO66thJmGMxqnNsq5UxPaAmfKIEcbP6SEtYaHX0Xer6dqC6PWswmXjDysOmXGTIl04IB6UfcBPC
jseLHlfZuqRp2dOsd68M5NrOqre8Ci4T7XFxSPOqZh7nTtkqar70ud10wv/ThegCesxQK4okIT07
Wau+FzfJSISqrm70IP8yx5T32CSVVWYmkCNrvO2q1tsoaZ3aJq5+TpYj1uACqEUY7bXw2s3ky3XF
CYDY4qYxGg71+X2sw2pNGRgNk2GT8CBHUnhFsy/boHkbJu57Y4JxTQxsN1ormwHPHfj/QrQb0dLF
NEb2OolC7HjSBDWjfEahHvtmQ7X5sZgikn5B6z+ZSdlvbc1BUa/js+MLfdVFJFmngnbW3EVB0WLZ
EH2K41UhGIsbBsSmfgpTAnkU/pDdUdTEtyOvVANkht3mxMiG9FJgtDY9WgXGCSOG32sO8UrmGgWv
nV1RT9pjUZc4bf6fKLr/P2m1jvV3Wu05e/urtDt/++9Cre39KoUrXc+QaKucNsV/C7W2+auu644n
denZnufoyMF/CLWm86uQtolY69i6mEXcfwm1BsKvKzzTMw3Lcl0bEfn/Qqi1dH7Tn3Va4bKHsFwe
msmDkZY9f/3POm0zeYMZOfbCnFjdtTBtqG4FL8IZbtfVEIHqQc8XpVFZm6YaUOya6EFG9oDhw4DU
qFVw1jTrk4y6eOtyhSyVbjJbJNepjocVe4wT7SnZXovmol+gUUmbs9/mGHKJm6NuveSao78XFsOz
0qm2VmxE24BdydQxB/T1GcgT0VBg9gRefM/eFvxF+KrsKHWzeyq9ahUVTXfENb+0S3rFJiNmpZT9
wUjMr6AI1TGgi57XfwI8H7Q/s1xGb2GGORPXmhaQwy8sFIq0BrOacUI+dg1AJF2QtS1DFpVezRAb
gmTAzWD1U3PtcgAiqpNokCVkvqi9CWPSJM6k7b1zpSnQSOamCeKPYRZQ0WiOQ5AlD2MIyGnI01vR
xe/END7LFPQp3G5rHKKF3RLPLh08hkIO2zCnlkCnrDBoYR3jCIjHhjMEqq/KV5pvQxVmpyCdiYOO
E9WIRi0Mv24ANcB4q24FlvsS1pGVrJxKnbXGIqgf5CY7OKSnocEHnhfTwk1exhDPW1uCR2ZHvW3a
z3I0yAs6ZUdoCh2x5GA91HQ66EruPANeB4snpsopw3/5TMGBfhNThhjle8ehpz02QJpJQD+1zP1F
7pLiEYU/R8TZbvoRFdLSw8c6HCIxxPDPme1rbFiXGn0Uk5dU+yboKoaI5qtJ6nHlcxGsW89ZW6MR
HEZJ2FhzBFiU1tvbckCGrlxA1/mN0wYGispuzMN81VegzQkkZwyeYxvDjKbKVZ4ky2RwLoE+D98K
2IJNAzXWCyl4Cnp1G+mkkhR44hq1CWzajde1wcILOrEoGzYHfkMiZhrCK8Ua/dr0CG9PRvmi8xk+
19z028jrD00W7T1dWBe0RvYhjOxrMutsZbhpNb2/84bK2/i6uTcHwzrbPm7/OG6Y9mdk8AVg84j9
UFWLWxdJjVOq994VZXAQwviINA4vnY8Jp2/balULcOK97qBQWwRYUn+oN2Ma4m2YCDbVyDNI1SHR
I00vjmFRrkT9FFkCbAPRxUDoGo5l1W/GYppQ9cOPIsIJLFq5G0tCBwnqORBq7ZSDQLPSItr1kPGE
khjUWg2zC4mH1CLq6mgroo8pYgQ9wBq3f1GQSWgc0yfOyfXWGUT2h9Ynnilpd5lMJ6S3bB4S18Nt
xckbYgherxFijxeIB1peOBZbZFt7jBkY/xKJx9QjUonx41gzKlkHYQ1NJWz1caFLlNxLUZMrkSyU
4Joqf52UouQSdOvVwF+DtOdt3UKz9lNWrGydh9p2CUy8lpOOLxzjVDSHNixWPM6HthfnNqqWQiFI
tLUHXsotzQWnklWXyZ7Ui8Mm476jbuam7QHdd+nwNbj+KWXVOqaMV6JBeocpISU3pKG1lEon8YUQ
3aWPWcjpv1KYwbSovkaK/1r39bdWBt9mNezrWmvWTqPBThP2rScU2aVuWivPI/LaeY/AiPTdpE6J
L8Z1n5OrjsuWzAkHh9z180Oc43IMx4T+krZZD/idmFT5S8NhWO9N9D0ECieuO/evxAa0UUMU0yaY
bHz7VbIOkodZhNumMobGbpnFNnQxHheok22Xi2syZ/+C+mUu7LXL115AAfICvBD+2LIBbXWU/ADZ
DIgjMNVkiJex6rZap5eHWBnLKprSfW5xmDYKte5keyodBdbMmbCPKJkd+xI0d5YM2WGepwnNXgk3
CldMm7lADDoORilOlizFbZ5tjMII2KjJV01PTVZe/lptI8HYWXRHI2J/dB876XaHxjbv7JBRRWZG
1k6PHXNRDOx8YqibY4OjIIV0JjmvbMxiynYIaxLDrftVaWihUibuXvOjNyc8/2lj8Meo9M+jUZP7
/V9uuNK0TVsaJuKyI4Qp2Sn8+YYbW05q5VoAW64JZjiq1i/sxJrIsjgVHfExoUUdSY02MaDxjdvu
h+a7GgfF2wUkOcGJ2WmcqVKW+Z+//7M2i0WQXlO3iO45bZZZHQO6iLPTNGLx/fuHLxgR//nhW6Zj
6ZajM17moZvCnZ/en/YLgR1mk1W5IdBuPkMRXDEnt4BruUSQCtO7yKL9Gu1w67rpM/uHkhTEfHkk
Aw6F9N1LppcSd2Va0dZSxYhOOXWeWQDeQfuZjzo2GAnjMWdUVZh9CWskfGlDQhqddtMSgpIxLMv4
YiVhu/77J2YxFv/3J2YYBnsgQwiPDdb89T89MXZqnUjNgk4w3aDuhbhWCRCqySnrLWiP8VOOwg2m
3MLmoyMw44YpYWDbijJwRuO1MzNjkbqUzjAWXdiO1Dd5OhyDqkWCFhqeQ3LPbTyFm5xB3waA30IO
BcPZkKYNUI9AMBqMn0VL4YgBSSMRySHVbOdYq+CJ5SDVMtIkg/4d1XQ4dgNufCPk13acl7t48Fe2
aQCYGS0yS+huGGf//vUx9H9/54WBP8Ay8QewnHq/T/z/9AJ5bVBjCA4G3JUR3GfZ2Y9DTBT1re9q
lBXf2ddui65X6Awnl7FvE4WMZ2XDwZ1qUuSD0wSPbFu3h6ApzNtMxzAXGOhL0mW5KzmZs1NmrUdv
enIb85NqrRQDZI1PfuxY2XpA9ZKKdNl5r3Yn4YSZRIKMtgjvUa0eZVLLtzbG8g3B1z5rkYNtX6QR
24M0WzJhc8+Rn2WLdhit3aC+vTBGaNaAfltmbVB8UCYrFcE9ZEIGWL4eE5xnc4bUnQ7SjSAOxr29
HIzuPLotNkWBB9hRKCVxaK+sCZrwpFkQe/SAEroYO2pm1ycmJPplyufhWIBprPPNddUEAGKbVh5S
zBJLvVfwhcpGbrsMv/2IWrZLDajeWpGblDrR7u3D+ElNRy1rCxscqyz2LKMm96DV9tEaIAoVYxPc
Oja4/yhPuJZc09xU6Vxt2WnY8Vv/s/mf7J3ZcuPIlmW/CGWYHMOrOJMiRc0ReoFFRkY45tEx+df3
AlU3lZXdfcvqveKBFiBBkAJJuPs5e6+dlj1AC9tcB6msT6Qf1vFBRIvTXMJUKtI/mb3/+vffGdv2
/vmlsYPA9/yAQnRAZSP0/7m8cItMCw3SJBAEkNcRioO4FMc6A9+FGzMo71xmVWhVl+3W/YkhHexE
LuC2Rw0CrmZiOR7HFbihwpiuU9vM17Jf2umjWbf3VWQgx2gwwivEfVbuIa/G0l4nA1Grdrk2rTl5
7wJasW38wXgNRClLybNr7PmjKljzmMOxrlmbd01LrMZkVQ8x0t7kPY3a4qBbtC1k48XqklUZdVbZ
vjayU5fcxqelixQ8whA6V4dSHOpbDUowQoFdlr553zDs3vcZRhNECk9VX1gnJf3g2qnWPvHJUKj1
NOX/5T4+plD5V5NhcLEwvPD7z/tDkNXbugnrw1DB7Ss6CWy5DOF8RgY617TuT41GITvSd+mMheBb
+MNKo8NYURLqjok54zIvMjjCAa03RhoTdpgzXFuTcG46dP09WrQMzddFxhahBXXCRb0kjavJQa+5
2t7nYjJ2g2xRacbR2rMMgrV7ip5lA3fHUn53spuUrtOcHu2BEmBheK+GsBNCzHJShbN0PYsqO962
wtZWhM9gV7p9TAO2l65DUiLBhTSOiT7bQXFateWAWH1cbHU2FM6GpUcWBvo+HFKYDgX9QYVxp6Ww
8lYxfmACqH7OAwy4SeppbyW6ATk7PkHxKO9zq1o3niTqLvXULuKcUFAXewpGJLOz7FhFCUTLXBsN
UTgDMiS3L18qA/lOFPbhYwgsOA119+DmdfdQuNgbg7gSm6IUJ2Z8YlcZxkthZvJQBU1/sHKJYJUs
SWuOXobSeOYyTyAYAdYUVnOTCFqjPyR1xUon60hIChzv3qJphsgXtWS6KTqMOdlYESLbhqdSCmtd
gXx4yALoV2oY/4TCZTxPEf5E0fnJ2Ro1b7tBJp3qkNHYyh6HsTzFBtQ34Xhi4wddcUh646NnGvnU
pHbGrz4ScM2JUvDmuDrmHYLVKi2PdS+WgM58R0k9Ptl9zXeRfmmGPj8cYzA8ntO+ZDr+wH+whMzh
Y59DnMpzwJdZTQ2HSsgaontV0dBw2z1lJ6yLWhHDlJCmUZuY6os4Ok9CmEevjxHR6LRYCPfR95Yz
c/68LxQITqN4PHhlhyNEDqF7XJtDPZ8MC8VYXJnfjVqZW7IF2qz2n3ynjF8i23l3Srs7h3Njb6Iq
8VaZ5VfZummJ+PFKjI9lPJ2ZN07n2/+CHgC3m2ff46xSyXaJiHInO4dpX6ME7QmymBPIFZ3Z6TOh
UY+x624EXcZLXmQYV4aSFs2gvuWqQ85Gh7yqq+otcwBxTVb38LlnoACZNzJcTdlHAKzxB/y9cpO2
tXlMk7l4Tsrxo0yyFEyXgQPN3IWJD4piKrrHUajwbGKCkTKXh7xepFC9WV3a5aaZrPC+BE9FtuE9
e48XVYTts1VkiwN/gi7o5/XesMgl0Hlg3hdhbeLgVgiwe4+ZtKa+n3kRgVZziNugshhLKGGic5Np
dklTrEXulNO+YeC4h39WYeTv5JNCJYWumXiciLHEN9v6w1fNWsvhGsSzeqoCpgR+rX473mx/swrK
1oRh5vtRS+dblpHk6vvypU8IakvCBTew7FZGoURFy7dUFFy0o9kWh6QMcYJP9SbR83hFQjlema6N
13ZALdu6yXi4PZDZrjp0jfmtMZMJ7HLJozbXEwbHViDrD+aLV+ORFNKhzi29AJWyBd71duewPNzO
1HqTANA5ky+X+BMFM3BZbnWFNk8YAued1va1L1jI0TThR8dvl74oNzMdaTqJNr78z//e7r1tt1Zt
A0Dyf1bYqrGL5WKvend8sAcWhQaqYo9rzCkDDlBP03Bwk8ZYGw5xbjLENZDLnjN2J2ghrptFWhLb
Id6vBjqqtDEAitY/q1npM6qaU2tH4jxXNvrFPK8BW7TKOmhixl/ToTyaDpbkxDbRcCA5eSiU1V1I
ALhtAN7Aq9knR6toymvcAV+qWfCxTmMt5qPn69vJP3tmHpwlyYSjC8ql4lPY2SMh4r6T6O+l+2Oq
o+HBkuojc2Z5xmcgz+UclPuuap7SMHBO8XJDPr06BEFxTEfXeyOeCyqq55y8MF43aoST0pUoFA00
8gmxgK5XNLvRSvEE02lPwDmFIt3a+Rwd56pxaToRc0rV9CFq7eYjjBi4ez8qnlWdiTs3yZkkjh5r
6DnDwFRJeoUessSWTkpTjdVzlLjl84xDl8qDf7ptFWM4Hqxq9u5Qm5IfXnq+u8SCqbHvL9CVeyQL
U7M1LfJHb5u3B0QbP3hNH+zSsVtMIdyEHddJOwuNM6ATSoGvwehbL4R0B5NRY/pB5d9Rv4Gz56NL
sct2WwdqH+DxjcKk+kPF+abQ/l2RwcjNUVysqya/9n05vPKljDfUT1sib8vm0KYF4OwMsFLnZ+mz
5QfxsVIAuguFxXKkVLFvQiCMOjef/Lak6TwofM/LzdAv8BTJu82bsww997XtJBw3iRu+m1lMOJ05
nMbGwo/SlPDvWllfvSgYD2GJUw1Ra0VTuR+3kTd82BmhBS0+Ei5f/srDnJEhYzk3jCxbmtnpqok9
cRLDYaI+/hYY8HikaD984RqwADa9W0cwf9v8nmpkl/VMr8euOgvRl2ctqDHWsd3/yHy64LwZYZCj
QIsDoRNhRQiPfAtESJCTlwGwvYl9hpYhhOA1mkD+NMoHNdVEIXXEDSr0a+MUohxx23u7pQo5a0Ah
DPSMk3387GjoHVOaUNZj8vlowZB1ujB91InPDDknTR4l6ybMSAiqfD72xcLoaPnDHgD5GPSYJ3Mc
z2OWgewJ3B4yiUVdAsVbF0N0k75h34siLLa6rX1UlKb9WDMM4O8lKq+C3GlOcY5Sl7hmum7FKp4p
F8VuEB+MEPx3GVvjYbRpx3V9Hx4t0Ryiqr64nR1dy7SNkGgD6C7D6ez2FuvVSP6U4XQYgk79UeXF
UvGu/Vd74oxWc9QSlAQ1Gh0ZOmnqqRezHbudEmOwhWYx3E1hjsfRjQki6p8y1nqOmVxH1bmQxkfG
/GgbxhCr0Pci5VJDdDHz1N+FPllZpesytfHc+Kr4HuwjvwT1Vbb1VQSjA+81Kz/MsDvmoYtXUobi
wTOqN7fOx2/uTcppteKqnTbZZBInrUAAxKTT2Xe12Z2QzQwHhVrz6HZTeYyGyjuYXiFPRWHSrvUc
70RkdofeEWlm7hPePOekfzMNLn8IcH55Vk6vrtOOh9iE8MtYC4HfvHY1XkDdtAPO0al4Gjwv2zZT
NIK+YJKIs5AKRCn4fQVh7B3NOSUcA3H5Hjnv89LLYGFGSurcLhaWcFngGxvEverJ6JepaN3tC8sR
qzJOrO/MQNG91flzHOYxyEA+IsZ5MrCnLoCSGR6cKt5PaWWTgG7t5r4ZnrvGyNcCjRbx23z8Fl+u
30qjoR2r3xod77cKiyKn6CPi0v9h8ENA39i67ywISf2016KMCZvobOcVAfg+VYR0yjr5bllL5zcu
h7cJcRG8pJEljlZiL3In3FRpEe0T3/3p+ChvDEO3qCrlW1eJ+CGnq70JbORZmtFM56L+FpkU0c2q
fi1k/YcZmeW3NJ2cVWlDKHfaWd6XEfYTRw/9uiu40hplR0CRWnx/dvSNeUzw4pEyQpNqV6dj/t41
1pWl/WEukvl6u5F61Ed3nBATaGAPy80MAifHl41lSIx30o0o6PrW2hZt+CAVNQKp6l0QlIxo+jhH
XniaJ/VSiASWgAV2z4gIwevohazjEZEjylD8hQ15iGTe6FVA5/ZEBWDfBbM6pfbYYd6maoDLqZ89
fYj62b/0BrHC6eTCFi0VrlI5imsb4xNHoDwwFpjtvSflC58HnZFy5q/Ph/ljwg6WViPRtXIsN7Y/
EZ3jlfYpQ294Xwj/lLSRvTYzD5ZJbaVHWab2vi6CekOAJrkzqPsx9icIwfrI+96SILDy0f5SBkac
Ty8GPrAT1fjR9UaHW1PF3pODJPuV5IZk+t76/vRejXiJSeFatMz+L7dJSe3Lo+zBnjp9UNjQ1QQM
vCvDZxf5yMYX5GtK20J9aA3hqwaClHc6eYkpLNoWCgCRMGIYoTnd1wPlfHRkRBCXRbWLRRG8eXXC
Uks7OTqkct6NMdCrVDNfT70uX7sBhujIlIhLrGmbDUH2iG7/js4X3ORxmjZdUr9PJXC7aA7o7Q8V
EW22pa6qrAG6cnk8talIdwaHJN8sR2Qm02s/W8lVB3dRDoC/z6t6l8Z1uPVJ6gYrPllHPRAkYHoa
pYYN3g83JFpVT38rR/50kZT5m0xRmIzzsBMe3484SpCFlmr2sKWgsaZSiAqtt34O5pNRDs5xqM14
XQVueCyWmxRyqOkg8TKNoj+NKOHvDN8mQ1XEAxhKB4CCNxanqMUvgHUGzXQQhZjcktm/LwqD1V3d
PQ6ifqycNL02TbAXfpJeqqx7SB2wCoVEsesEdnqRVpde6AGMxwlN6RDkA9AWk1YnvlH8k1q40IJo
ZkSeAw5pLroHO7LOdbswvzIaV+kQ46TgN3CQ6VidfBtjpk0orGW2z501h88Ifvh7Y8SESFM+4rAM
gPGRkZ0ayI1k5eIvZ70x7YIeuHvkx0fRDLjYPILQkaACOayhfOVN4bzFOhzhN1aEU+gniZ7nqUoq
qAlh6+2Iz21WIgSsVQ7ykAxGd2grCJlTQZcxY9TatGU2XqQrC8poI2nanhgug0udvm5K5+DptjkH
Vfda0lZ8Lqp0fi5q/31KCnnuDDh/geM2G0oV09U7jF1tXfvl5vY/PZHPUedO8rcHCqOJt83g0RBc
9hOzaV0rCa1gisTJz/ketYHM4BWELWG1QXoRobOtx7l97B1a0C4AvPUgMHgI3x6fDIR/hxrF0K7n
q/ZW5/Zj508NhAQih8w+mJ/9kfFCQTyQEQRGN0uriwv3fqOnDMVdVBI/JqTxbRr1dytPxl82ujSU
tuU7E3+UbdhtGu3/LDH3MGR1Cx4Y+QxyA49lahi/zkX5k0Z5+yei3uNY19632A2B5xaEOjAfLcP5
mtkKol0VO98nwyjWw5inJ/Tv1VsLva6pa/FEDYFqvysvkxTJe+lgtVYWLqE8ccyLQsm3CsnBDJ0m
/tHVNmqCVFW7zHcf5tFJmBkKWoe1Uj+FBdzdTLrveR+RSqEaNFPY1ZBG28VrljaQNB1+UgC281d3
ogufzZamZFMXr1MsV7OVEe+OdXuX5HX5lnSUU6Ro5kNTptUbS1W0nIrEASnMFhKqVa2qWhkb7ZZk
tNH3jlcjLDGtFYh15qlxm0dPoRG6T0gI3Mxh2WHsPBXiS8CsoCPnpxPTgsQBRBNvblADAkVVw+PU
YSCviRx3KrJ8afLS9HcNQtXHbTkIdec2PcJQw/lQ1W8KvedeUxsMJ3exM/f3EKl32sQ7jQygWOUC
u7kRHvpDo7p3JwIehHT7p+sWQJtha7iQADE6QZwpDpOnydqZ+pByKpCBeIKXaSubtG6kzM090oIH
T7r49AnOLLNnqSFVydmFmbYE+GTWgI8ANlI0lWifrI7mPPUnn3ZxEB7yXr5aav5u2AMy87ZnNcNM
eEagb0n7oR+Cb2UH9REIZJJBg42NwL7tUSaU+hh5kXDAwUZOt7YEOQ1TKFaIh8uVwtvMRa8g7AVO
dFmA/pppHxWJ+uWGvyond1eh55ko+jAlNwCoVOoQA4xSikVQJua9MLOjm22KpEE16wfeWob5Q4da
jeZhF1GlcjfNjC/Zqe1rwPnJo/GlK4F/etL6JfAciCjYuhavE/VesZYquReJT76qzziQFt/SoqRQ
OSX+OlfPfmuxzn5HmbAQOMw3TCgXj0JVgA9xg3uI0DxGLttilab6xNmOU/EbHeA+paCzBjVbt1wK
tZ+SIoeOXtkNfC/nj7p49LI3t6XJjvx52uXkSjHpRqYxeogA9fSkzAxhg8o/lCbMyMzIq2gI3ZWd
dbK0f+78AONVgVyr7YCZ15LmXy1aqCeFjNZhUn4IfsEpUQazRZYzTCBkitSNUmgZ88S7HmhJ3OF8
Ba+IY+IuScWbU13RVRQbr/QzgrPVfY5VGOkzFr1wIAw86QLIsRjGI74jI3CgVD5aZQHX0fH/RNL8
SxRoujt0OgoGMoO14a8mb9vF/jEvqXtPFhAA28j55nn6PCWEXdv8funT89HF8t110EWWXv2bEvXJ
DjJaMIjhCO1BoAsNuc50tuLCdEZwvsmKGBvd2BBVF/2RtEwAndYhTVhHH1annz3LLXeTCRkgIfUF
zQVTO8BBUkwfVsYAW3XY4UztQpAOvyWihL2SbE2B/aKO6IYvGDzH1cTSms4F4+qj1SHvgeP0rgZI
LGXHl7eGZsqMEJBHgjnGS6lpSvJp4QKa4gHLYbw2FjVh1VAGEIl3l9rzW9UDA2oNRPYW+OilMTPa
8VEnmhioUBTMvZkyRb1DwIo1vVE8IO+0OE2DlNAeyWkfLnFHPahaQIyti1nQJ43VyCUKCWY/KxSN
K981IMrV8AhpIRGKKiU5P5fJaPAsBsdxJAYjcrkMhjYGL9GDcmtkSdyY4W1ig3LEIJsXf9R/NmP7
FrA+VhIBh4powrisz+5WRd29VLaSe9kl9koYZr1yPX+4Y8n26oTGh9uzgkVzIbdjC+mMX1SZUKlC
HcDwp9Zd19KwcN1hbRLV67qZ3C0G8bugtw4FU0TsZgtqxsEKtJDsAg/6WYCysx7pFhjtPjHVT7et
UGV2PZpYv303Frmq7/stzZuQdUCkyToGnQLGfNv57mM+HijPcaZzCGCF4+ACnoONzuJL4sTvSe/8
7v2jHwPs9qfwrEsuvH6g7uihh4SsOWSodAipEn/hsTTlJiMGYLR9FDCAHptKc5FoCV5X1E4NB15h
Tpa9qvld5wpZeG85v7MOtXFi/ZEEk80b1fP63XFx3WD0sTZePH/Tvn4erMS/TMuNqwZyjWTM8stL
mJTTXB4WpVSapETn9bSYOn5LVNCQK0f6GbsXqs4a1XrdcPoE4vtmIM+EN3RvOijD3Ti5YzymuVGx
6AoAEM2Kg1RVRJEmI3bA52flzsQZRrRuplnMBMHyIbmySk62iaS3AkyewBkN6hSgKEpSW6mPKq/I
AIXWD3iMH1aRH8XAyDhQRFq1oBssb4JO0CMNs0euFEI+NkH8VnR+iK13+iFbSvPBMhxNg0cUgqxQ
57K66ofn1B5+A7tC52w8OniDsIg1CV5tvsceCyUabaMo77PRizZj1GlMYDmO7wJGcbpKkJrvbVmQ
dGA3sNvInEumDEYOVAenGEgxoV2yKUXGMJuSaYweY2UtSwzU43dRSukqD37bU+2ixu/PYjT7TeZm
Rx91MZn0DHAxqTje3syIjgIe4es6BHVNkyArnjq+V6i2SFdoBH6DKT1EvpnvGmm72/gJsT6/71GP
914/EC1pCypeKOZtKcVuzs1dTgF6r0PB9TBOaD2ofeb3xHzE5Ct47QyfrN3pHt9HUoFhWdy0TNqW
YAAu+lNAL9nRmsGM9bkyzGklTfvPPBcCGmxureUMvDBBN5wGZrJl8dQdg27jYysdMLqiTrSnXQKO
ZYIrLMJFt0wVfdOr4rvR6/CuMWyDvTNMXYHgA/EhV6GKgA2ZjVAT+8R4cAsUctbMUEVB1S4u4k16
REOqcTIPhQ8qtyhB3Xp01WwR39NWpM+y9MREeq58Jg4m2iNZAuketPErX6430kSN1BNfESUwa5wq
f4xGRiDcGPPGTCOiRuZT5CThOXDGl6yysr1pxRh/s/xde2awV+ngbv3fsE9GKuNrRVlnkzrNQ1+l
j+NQILpGb70A0Ut8DviScNQldrV3IvXLF4jmzQ77Y5JVv/F0DZsGvfRWu/pPZ0BLhfD7D19Ev2RQ
QI1ymrd5iN79KXUoTWa/rXAzZJjFxxKJXz38aogTaCidgt9I4d4JuMpqvg7TjF/IC1bknz44UcWy
tzJxtrnGHz4XCBgD8kU0I4W0GqpkRc/uzld86USSXGYsGfuxsr4bGejdhlJwHZt8jRWEWIaGBu4n
iw6wfKxVVnbci+1UEsweZNlzrCZ5VjJqVm6mjO8eozLROdXwgIisvboDiYGJTym0tEP5wNiG5DWg
Yhawz4sc3fsmGKPvumNCkrtTcbBcw/rmAjsnlZZ86Y+xyOwdNm5ve9uUTohwx0vepzlLj2Dm4Cx1
2j5LKyBAANaSnVj5cyNN4360dfv5nhybmI4x1FBTZ4OU4hqbYhSgKQpUuGH24uBjNMDbpUhNyzR5
yKkgXJK2OCdFgD4/hvOLqD4htrrKvgfDVpnVD5Pq8+OUA1hXLQ77cOzSjx7RUej2OPnL6new9Nt6
M9qN1PrOty1hDp936cQUNKHoxd3u6v61123rdj99+c8nft1FZXBHJ9T727GWvUyKRufbXvYQFYdw
RIEbj9YuM9PwPLMg5suJBUbbkiQmZIvCIM3SK7L2MQ8zlkCGeQpDwkpmU9N/FAMlrGykgoxp1PqY
IDNAcjEqMqoJPp9QEmdVHvztri7Od+PkA6OYNY7hv/6mHoRfL33/863d7l/u8v3RPzeROTDB502O
yx5/OzfsQV5Z8Pmk2/0ercvbXV+H/uuJCxFhWwYmWItDtJzuNPa2XEuSy+18+MvplixFmGPTAL79
ySM6XtNXS1qbCcVwCM5hHJFj4P5r8/O9WXRHb4/e3sPt2KaJknQ5p597UOul88Xm5/OXR2+bX3/M
sge+jX89QaYYLZfNr0NGtASiyAnPSR40q7YvIH97hnrEqULIca8uty1TQkEoiNaqZ1rcgDHpGJKE
1ybmtahfijZuHxGfFFsmj4tJmc1suaESUwN+EOiHls1cdC021JbZtYiBadoabJPQ9bTtFsvobZ8a
r+Bj4wGqDJrOZeHIUz4PaCZiO7cU9r+O1dshqx4zZ3b712vym5C7rjDHz/tuD7AwyqnJGJhfl/1u
NwmGlF2mSHS8vcbtdUmMR60RYGm87XJ7oBqLaReZM9lsf/0NWVNTv6bRt7o97fbAnAVixwqGvtVf
rxHoONo1E3K3dm5wczLLS/bRgMn29rzb8VOD9NoyCLy7r+eNRtXu8x4H9Nd9TtiCdotc0rqWU3R7
wFGluddpR1bPX+dJ2KZLMgOM29sutweC2qdh5pPm8/XcJqXz49Nv+dtrqNYsDuOyLP563dGKmkPt
DEwD/3qNVOPBLm0igr9ew9KDeYDLg7Tz9rlm6C0OTKjpIPx1Ppy2jw52gUv86z6qW6SVKNjUn+dI
Aa1AqBr9/jq0aefqSLfk19ez+IHNx3IMf37dBQPDgRFW/fH1PjEnBMdeOx9fdzlTHZ90rL5/Hb4e
2+JUecTS/vVGSxotp56ywNdd7QxpxPAqzGB8JW/nkbKQfTLd6Pnr8F3k+yevcJ++Dq9jH3l7ZH5+
ZLcn2lmM9Tvsrl+Hl03X3Rdt9fB1rBIL933qVReHq8iKSTGrdFwc/PZf0M4ZL9CAjka4DHD1bLyY
FZG7mTtoJEE8WGUDMOoy7w63RyOmWhtUd8QELY/WGAd2bR4O69ujLrSkI+MVwd/Lo1qF2SU27Pfb
gwOWrCeLJUBvqXCgQUq5phi659uudtNfExWWD7dd6c/g2+om83R7EL4QUsHKmfa3R+OEKhXdP/n5
HkqnnOhCw5O9PdpGrJCpWdAZXt5DAmjqISzN620r9Jr2mUrx3ed7yFh1mb2RPdnLXy6K+X3xPV9u
xxnrEaNeGtmLwNAg6gCvcB0uaUnLvkMuOQVD2G5uj1qoPHDsYQi/bVIvm6HsoVG9bTqsT69j4X0e
KbBd/QLv9fMt0H7f66AwPt9fGaW/lV1m59uL4BwsVzFsqsPtMI0Nojhkxbe7bUbSbTEV0Na9bZp1
Tv6Ys2TGLO+Xz02fx8j4cdtK42Z87JJme/tDb3f59b1CdMBMTzt42o1k3dOy/UAM9eDZFU3eguXr
FLIaGErCYkVr349jQSaH3RJPn9tYRfiRHOnQWxTIO0kcvOe9kLdhrVNRgOeseu/l9j9DVdb6tnnb
7/aM26aaqu7BUjRGrdh7aUwTsDmG3mXjdjDQcPeV7wUPt73xLg3oC0V/0rdDa0iXysKQeHvCRMeR
aqSNNm95vgWq9tgulvDbpk4s/2JY8ul2JMMwkRogFl+OIwb1qVr/X0bbf8doC+GqAbP7/zDaHoG2
tf+F6bbs/5/GPwtCG6JXP/QCHzH5J51NmP/hCwuzC3A2AJOBHfzd9IdHUIjQEgHgNCvkSf9JZ7Pd
/3ADqERoaTHr4Ze1/yemP1hu/0Xq7vguhjeLf64PN8X9p+fPrpu090K+a1Fvl2RQr0GAMMaEPzKz
hcuq5JE6+Df3SmkZUlGvMY7iuQKUZG4sA2d1Le2lvADat3xzIxJqg7K//u08/j9sEtb/7Us0Ecl7
WA0cwRu2/uEzyLSLYTVzMUVxaZpnOJfx7zS+hCgIV1UUHFCyXRJfksMJAG01TKzYi/W/fw98FH93
BGCNROu+fEguxVLb/6cjgPXSMCW01dcNpXJGgJfUCl66oc9hh0T4zia8ORNk/H//qvZiAPkbOY+X
5VsRoqWzXc/znH9KpkHtpAFF12o95y3LQyQXabHtSxjuk1gHpPBmhruOHXcTJSBvfevOq6dDnb7Z
S/RDGpOnY2ymRKy8NntnUbjB8bifXOMjCNNz4hdqnXrxf/dpuYuN9Z/vWlik2uARwOXqmMvJ/Js7
QJfTpFwVEZAVNO1LUKv7TIfyQzlEgWscJVcU8nJvhSk9kJJMqj5tgBRFg7Wevbl85wfxfbBT8QuJ
fQUzpRSEu3oaNQSyemkfkyI/aFAfOh9P0ALPVSDuoeRcjFntUrgHCFifiqS6GnO1q0Vy8cLpzk7E
R23Wh8qD09pNB3h322Bqt/ZMpa/eWtLZR6F98DysX/NWTwHZbKT4LimVlHfDO0xv26k29ooCTkBs
jy2qjaYY7eZLFGh1b43dCknWzmvSfWSgypuce9ftkY1HxzQzocqK9fwb+N229ORDbRPZQEY7ehk9
s7ips82MOSoq453VN/QbSX98ll38NIXlPZPZkyMj7JsMhUm+DfPxMdERLYkHxF37GKZUF8Byj1nS
Wk31oi19QOm5cVjk+Wb5oiNjWzuUktqFs56gF8XxBT/r2Wyn50QV2Li8g6+ij96CBZCXq95Ntixp
NqZr7YIiWPvEORSmf+hH67mmYqgoXOPaucxNcJGFwMVWv9SBBtU0/+FG3r6yC9weHergGbzeuiPT
ypBHoyIDDRDpHXKVFT4egsNcOkc5bVySbgeiRNLp0GByT6Ai+BKzu/ied+RHttGlK3PsGP2mI28H
R/STMPUqJLumMlHnRfM+GcV6QAqHGtCebJA94xYhSTJQhnR2VjK/FtawcfvkvWmc3RQPr3FTn8FU
1ZvUv1J/UWuX6iKFM+hIS41lmLrX3KVpY/vqp4QEHbTtR1z12XYOKbtPRGiGo34cqRGvkwSRMRmd
7dEzsDDkkXqWTOZFsOtq4xLY0bazBPgOglNKwkn4A728Zd3vWa9YdQE4za8U9h9pP/7sTQpznXxw
QY1l+fTYBiivl7M8msW7rzsiA5w19XEXRCJ1Qo9z5XpnQ3yw5tvAB6CM7SK85MDZ97EICZjR1zxK
5Z0MkIUrjW6kaX8R7oKNiQp59xak80mgbvKAB4PQN8yM8FjQC0z0UV7SC+k3ThLsa5znG8/lsxt6
I4A3jMmrVNV95PkvQ+j/oE+AGxdbJ00T9ClUMrZLMzHo9b0kgskL+2PfRdvAmg69GB+NDoM21X+J
8mTE0Nlb9yJP9hhCDwlFZcvIrp14EU6zDTK9DzogMvTZVDMdG1DmqDgBEceb3pnHO0G4jV7qTMV0
8NJ+I4gddVhvLZdGPU6HbuanRxishCXUTzN8/vxqxuOpoWtsptgeETYFyQh+84qGGjcHK897e6Sh
Zth7F2mSEvk6Vi4XJoSPHfTyONw2IRoWjQKk6R/7fD7Q1mJGbu6Xz7eg8kbI1CFJ3q2YMj0RXH4K
51H7lxTpequGo0csRD1X7zI3iW31/AeUY3j0WCR7byr40628dZfw1rEnBYJ2EPWC5TMC6LPNEhBJ
lYEtCQWZUxeXbjf0equ8bB2k02M0TYRV5UC0d7Pvb6yK2TzBFrWvKT86XDyuUTWt0wzrLz9bNb+N
NW1fdbB7dz+G2C7s9Amt5+884aPsHffPMageLUVlNUuHNepFEqALvn1SBO+Ry0pDOY+mAndlVVRn
R5kR0dHzOWLckrIh7lxj1SuhZSBrJW2Ype7KrHip0rzXwXSMYe9hYNr7tQAqiBYdceiqD72OZFTj
B9XpZxhK15pzhvF2/D/sncd249iWbb8INXBgDoAuvZNEeYkdDEkRgvceX18TyqqbCqZKGu/e7uuU
ycwIkOCxe681F9ZIj64isqtLs0/fLaiKS9QkF0p+ZU9mIW1Y9UaI1m6CmhOfUXqkW9ZqeivkKuuN
deTFt0KBoZmIXZjQ1tGrVWp4tDFjSl3hDsmwSp8+egxU7T6vta1qVcsWHZUXpg+VEiskt8SX0Ehn
np/h7KiucbeSIYRavUjJVdebJ5/Ihqr3NjgTTwVZww3rAe6TtYI4c2HDYkc1We260a6X3P1pOAck
daiBYQET10+lAzTcu6PjndEnhaeqJqDi2wFpaCiA6PD26rgCGTb1B6SfoxPHhYhke/4x9RRdfVTi
kh/RJr1ZASE03Z5jAy+QuGut4N1N4hOuTJyDGdIuZNBl9mBV+QnN6yro0ts0iZ4KCztIa8IXoV7G
bJ9aQ5K/yotIUvF87ZluTUFwk4BDi8lt8CSEa/4OE7Et4UzZCcrsCTTlqYxeBs/fxQmSPy3hO8Dz
qbh3Qz3BRH2lONW1lbLk+qjiFTU5SsMh7i58d6F/E6uH2CCAVOXWxF/hyB/ouRX+u1UUv6s6hk4P
b8pVgvdGq8FG5aBlRzNaZHAHwLs8l1m0p7ScLbQuQKylN+rMytMT8BQibKYU5+wSoUwcZ+8R8RJZ
lc+nN5XqUDEnM4rX17xbi2EdJyKYhSmMG8eAQ2bG73oozfnHa0GtjJ2dYL6W/omSgeXJXNbHAGA7
9gbIfd7SG7kYCpNvGSA55YhxhV4OsmCgPIBHROySuI/MnteidypwjhzTTNqxAUc1ocDlrZrhRrbh
m1Ub43xAewfeJVppJt7PKH1LW3Kc+iF4lz5/Va3wo5sWi7OwaTa1Jm+wZFS62Xhh4/ZB68HvKQWR
AF5bgfDWYtyMaOEHpgBRMitkflMjNz2iBWFJpRkrOMt7gpWeYs4J4psy45o/DzT7lwiUgxfxr5uS
vzRsgvfp/WU5FwTpjPcY+Z6rpCZwSqD+DKw1jKZNBWISz8gvJyAONiEAO3WTi9J2oFBaydG3gDZB
sTR7bYPGHjEo2sfKkL+MvD3mVbhF0DTHrnKnGvyAnEtWluyCde94F4r7XvSE/apFckrI8Q2YO56u
kt+VJCdn4I3YPVjcXrkupfGeN1PnCgcgDfN7XXM3TDyAkCOgVNTnlIY4BDn4aNPLEgndPAFNbLQE
C8UsdrIst21srY0EeYfF8CJUN4Hl5oFHbOUqRIzcKpK4x5C93k8M8raG7tUcSWnNAdImPeoC6KcM
xkhbjrZ9GXswNCgZolsxA9TM7d7Ug5culxHhGuWqMPgEuQblyshvrK57EcY91sP3j/mJR+1u1MhB
QKuHY7yl6Uh1Bm/WJmn5/+BccZyZXkPQ8D8+RnOL4qn3UsK504OPZAccP++tEDpwvvpWNbJjJ6L3
rEQK0hKYnXX7HkbsrHHcaSjNdB9DWwKRcj1dferulyWddFGUBae60rxtres+LP2FQAq20yyAFITZ
dOE+AXgz52q1YVayoohAUmbKtgXljrUE8KEX3lJVKMJhfmeEErIszJMRsn3JGAu4VgKba9sc4VVG
qlXGuPbqGGKWrd84FYkbAFb58pr3Dqlm0dWEkreGA9U0Obq0/ohzCSGwDekOnUWWNdpSU+kDyRYO
jM0mJ8v4vbJt1PE2KzhjY5ymDxHBePfyFwc9yVxyQC+coeV4z4vVO8T8aWUDdvKOoo3vh5ynUEZG
0W05xwCdHgdX8mfJydnzhm7FQAaT26YQv1TUpSOv2ZkWYhhYsC2Ij07tO6uddKchJtQsILtqmsad
qe+GAYBcB4VLF2bLMIZ6I2AzCtixroFaDJj5SU3dCjEwSixbTY+unbx73FBndsg9pV62eNQ1iWzB
icH1oPBh8Acuh331MrYQtDvwojIf9bpesZ9oeYiDwGIuKXxY60gdScXoAgbTV96oEV+0LTISZWdI
DVO8+xuXKABz/90TuLslF6AeuDUompYhLkCUDARaYJOdUcVCWpt3GEk1zhXOFeYmFDyDvNNCeew5
ZUUyOaqCLQS9P0MWHh9v/EScA2Dw5FT31l3WJwAfavXj9oBW96XN8eZMW1NZsl2phnGPTu2yc65Q
+1eYEdloasinSsK+ouNhDF81nUoB0ybO+ccOhpWIir0aTyYBCnKEq86MAea5BJUlIsr7KI/h7L5D
PI/BIbdAZJH9jCwzeA844CMZpL7H/8GNYJnEwXtVOneTLV2th3njexdaZm5UtivuAsWBOiYLNEPF
pfnIxKcVEfN2tdi8wzmwrIrg4WN8xBV/98CyTh1pk2v+qVeoawgZvk+Tk+PbqSjcq2mygiyhIFPe
5151mYf2nRbEh9ykDjH9ad0JbhtcRjI8Tb9STaXRYlc2Wq4qyBdmpbgInNc0aFbC/+sFI5Y/xZV9
N60O0aDfRd4E2MlO9MI0VMnKplARFfWvQQbKrslY/aOct58BSQl9XpdPMtn0cqqhunIS//rjDZtE
A8xEm2xTtcAajJgniV40FriFpganwPXAoKDodGNyclnsPv6MlTvw9oD9T2Md5whZovEx4v0iX/9r
/hj8hjZrQ9kod4jfzblos2OsZkcKIESFTQtYxXiKslPZ8zmn3wVmWg9WgrIAzQFfvvoWmxV33VPR
pCcFvvYsLU4YZ1i83V0z2TfrJicZc2pGIwJ3U2WP8usiSAnEc5uXJLnl9ITW0tZGgs3CAy+VazXi
D5afF0f3JPpBZIiGu/BD5xH52qOPnubjG3x8ldjBXltsUjPcWWTqIMJJT7nkYziO8YvssYJh0TKE
iVSCIPIajGwU0/LxsVIoXnpqSINJdGM3hiNv6pcaD6eC86Uh6qds1IlaHbbOlFyqc+4JOH59TIjO
ZK2ZZmaWJq9k9LHItBTQooNZ8xl0jdzetD3EXNnT8oC7ZFOOOkq/lU90aGXjCzMyvpcBmRU5fdYK
cgFQYUP4ixVjRnNk3ln1fpQpVqiE5JdqzC+6QH8XRXILvW/pyOZ3Oox3ug8XtpHXoyOWgqJFTfZb
wGwrMw6SeXEMHe+d/eEoOBaJQcPvli9tpGjTFo0s+uSZ8WE6K2q2sjTMSp9JM1lSIvg44bbBQBQc
Lp5kP83/j4NRMO2agc/nKx6y1rtL1JrABOdxqMU4Y1jTLOeAXXn9MpeYR32HgMmuHDep3rIGcLbx
WSuTktVn2vq6LDwlSvhuYpk3o+K6ZhiZifdOGWXeyfightG7p7RXwXZa7EPNQJmDfoPpV9GZmIXl
9HNYzIGBuvAsvmyaZpdp2ovL0W7htVxNyuoN9XexsESy9SEeR1X/lECyL0Tx0pmsXHEzN1z26JXt
jC/2WF3HuLJ8rVu2eH1RIGttdZrW1Iyff+Tj6KV6dImj+1gz1MK9U1Tld84rnubGNGujpMR3WvGn
e+o6jAC3ryCz9Dd2+egy3MokOeDYvZumS+o0eK2C62lxSUdgnD1HlI+/OQjT47TqlWV8agM2uQiH
/SXEsSfNSk8ROPwo3/QKzXVbefgY346rEG2IFhh67qr3G7SzOSgNR1maHgvy9AuOTXr4OIxm6fAW
Y86cTijT+/cZJhkW+SwxT30uHLbl4cqc8KoZ4MUhL1/NifIrFNYg3MzyNx3kU+J7q4/5DuoSXA3J
pOjvO67y/mn6taI0XuAc91euikGvr6ot9A2CD3FrSIjyKPsw6hN2PC3A0/voq+gdJ+4lWxOsGHc5
ZD754v57rsanZqqV4Fi6RdF0/VGZHjtWMNlJMn/b++kFfQyQaTfpvUc3Bq1LDww7VF/8aju20sbm
HfQ102kgmydI2fMdiM0I/l02lAy1YQt3D0mInPkqo0p18ltfiGvsLdGi70fytfl3pFr4L9y3oy0r
yjzF3rKJ036pmN7U7Le4omY+b9VWwZTHEB1k4gN0s/s9WFYAU77cwrBIZ0ojH0pUx4sm4nPk8B/8
is9odjjXQGatk+jQKlyagOY5HHZBByvsBcggR/zw7IK1n5KoWJMAqmAfsCq7Qv6pzPVpt0cjXLOG
wsGZVu0an8casTmqn9wJNgBzEJP58UseKdx1TbDhsiCEru7ZmbQGJjlYsF3YqNeFWYOT1uiUloWP
oYDi3HNYkAVa12E6C4umnvddV860Jgr2hYlHQrBf9nT874eiuDe9vnzzQ2REVMTctH9SS8hedQVM
p3ISgEvtUQMEf11kcbyyOR9cJJSB0f0n/h4bA0aMLv3dNKZ+gYhYrv20+gXaziBslX/US/ymsXfx
8U8wmO3VDqoDVDECw9KUWsT3nQNBg+i8Bk/zYKJKWZplqXLK5PlUg3cVMDVVgF9qqszGLamombkw
pLtSocggqMpZ6dnb8YaEqxIvp2U8N36xVjrtwoRX9PFp/n/L8MeWIT/L/90yPL7EL82fLUP++79a
hoKAJksTOv/bkqacGk5/dQ2nfzERw3QD9hPkpYkH+j+oUPu/VDKgMPPQd4Hqwx/7V9dQ/hfSGKg7
pFhAcwKpL/9fuoZTYNOnttTEG7UEPTlO+rTjTDGRfj4NrhIlf9fUojtkhPXqQTuvCHRkHiyDuvqh
BfbR3PvuWVNz8NOzrEpaJSTB7mAWxTxXxW0ahcvKzVaThxRPBZUUrImLMUdZGJLgLKKjThzCp9/l
+Nfj/iC1ffmNNWcitDoCMBg/x+dPYShDmJfoHg4qvOJIyxcquCncjxuAZ0vHA/ys4+HJHCJZwr0c
gNEIbts9jKgsIhN8HYe3hm7MPaKvYN3DL1z0XrkAB3CF1XWv2PmNkhtz3ez333/w83Xgr58KKqTO
SDFswzzrnaajECyE+nDgdHEw9IQTU7bOcmftvqfq7xtpaVuXOhD7zSwdwwOxF5cB6EBuhj+sSGeN
5r8+yNS+hVGAM+d8QSpFZqc4LYdDoaK+XlnU3jRstzUfqa4eGEAbgrx++PJnwWM8kz6kZPLoCOot
rH1//mp6UcFPNu0SGqe3MsjolB6lMDRqpm6shdVwwsLx53Vz4md++Lr0+s+myJ+PPhswhZ2kgF/d
8iDaR8O79THPtS1BBzw8K+X8+y+qTZPgz0ny59Om4ftpkjSVCrXIkOXBjNp50gV7FV6YRtcGquzM
FM2Fa8hFQeMn6GgIU7WUir5R0HMPtrkF0ngZgkaKXWXZJSOJFt6erfYyEDm3lOCHTvo5NfDjRzFM
R0XWwA9jyenNffqsiBD6RriEdvpTkoFGC6PCikBiW+M8srvPPO4tOpdc4Rn3jZCXwncWYz0i1gNC
j6GlMQk0hW5WuqtMBedf5lg2mF7UT8m83BoG0ddTs6zFEE6u2IMsH6MmuyUc4s1vOYl//+q/mGCm
+Px1zprdZhil2Bzq8oBt8aU3qpUV3Hcq8cZRssIHt66KZMOZZVabBFkJ47aKExK7001RxyuqAz8M
uzOdwl8v15KIF7kpmlI9e7mZUPCeNnwaoEG7RFP2LQzXMKVKnulE7GYX0gt/GHz/nNi8gE+PPHsB
ba01Vdw35SEYUuJ1623DgViRPLIjVQU7NrAl+Oxe/tOafMaT+5/viquEHc/W/8GTy9DYJ1nfMZBk
vW3JNIXmjkhO7NzAvalsk4pcu4l8ukTxuqInZQRrfxOELxJalmNHq9aNVo2bLd3qRuUEbDTJ+/dj
41y+8dcn5MNp7Aacxj6ELZ+GumjF0CRmxiIg8iV5fseycC5zTd4awwx32htiyRV2mAtzJIMmSC9V
9jMPalyJuivx9Pn0Y1UDMnwrgTHJfOAyty408RIQVzdjI7zh6PZvLJq6zkZh8aMKC8nSn/OzbQq4
jJoOmVG3qFGvVY8IALhRaBY0ZaE36aZTW4Ju/R/GkfhiyeTBti1USzclkZR/PhgvBxSXgQcPprKv
R3dfxu2xK5RdGpNLS8HGqyBEinSbZqQS4AJw9QdF2HuzHB8joT62gUm1v+1/Gmdf7CI6ukD2Laka
RFiefa7epbbgImc8VG2wyTDbIIHI0BSCeIO1rYlxqRnaAv70LczbC3PQ7xXlidruquXjaklw1+QV
hJUVFNNtULU/rKdfvzbpQGM12Vf/oRHy3TBV+lqtD+ByMFGU9NXpuetcQPDVpA7IK9HAs6sXBFuQ
VWcBOEbwAuXLltueu6yTFssefO73Y/9jbz3bknTAIJxTTRV0gXU2jAYK93HBOnxI8/DGJwG7itbT
QhTA7WUbXhWucxnCuu0KmLcChjBoD+XdTot1zLUyIpzGDR9j2yVj2NqmTXsX1sFN2VZks4l7fDHP
uuXumyZ/zqunkPgMII3LJwh1C5q/81GHmkv56fvv9NU2C9uKEcAPCo7fPjv31on0UtFruP8lJSxW
NnrQSauuMsXaR2PIgc+HxvjbckBSuMpNBejJbh5VP7mH7TWi3eE0fd8LcW9bJwzb66lcK4wfdqQv
tgAOe0jloIvrUJ3Pbn7pqPVy6GSFk7Bd1LjGKYwjNr80iK+py1dwSf/hA8/eShxhR7cTHmhpb5pG
XVa78jwgsDYQhl9pEv/wOPHVfPz8BbU/14mOzLkR02p1oLCBafdKlsQ2x7O2v8KcYyrghkB6vH3/
0/8fD9WnGSYssB5nG6tNTHxF06w6wAdbhPVFW98B1EJubsDZ5BCphIuprlGV+fo/fPLZ/irHKoAt
q/B7coBV4ze6ZbM0JsQFp2Y1YT29h5H0kSL78cnTizyfwqj7/vWdp53/0/ZVhkimWsVlCncE0giM
oRNprF1CLIJWsePakLvA8PiHmqvM1HL8YWn74mTBSP7X862zkSzsUR/s6flJ4COkuMq8Ww8XFbt2
gQLiCgjiD4vWudJ02rD/eOLZUPZdWglC8ivLoNiwbs5Gino1Bkc1L3daQNmY0jAc24VUCCRMzYXV
Fv/h732u+VQru1S0iG8dYer1jIauJlifsYG0ZKzBkWAFrFcFJBTKUD9sdV++cM0gGURIVdXss0Fu
Bo6iakTsHiZ2s5G6HFqjRc69NaRMaFMjN4xXqf/01C8XrE9PPRvgGc7fvg6tiqAveBCU6c1KzikT
zx0mVKZz1iDm5odJ9cXZEZTi39/0bGjjKTS8IuObcrqclfUOrz4J7w8MMunbi3zKF2ZJgR4rNOWH
Z08v8R+z6u9Hn6/PYdmK0in5uiaSi2mh7OXz6PvoWEjneP7+e06b7HfPOhvPIsezpo4slUH1azSv
ImXdaTesyt8/5advdLYg6742gCbjZerEyKEwHpUrjfucGDHcFj+8Pe2nh+l/LkoWgbgQOZmieWGt
qJeUCFgiJ1xAlNXTq6Q0DmZvH8zB2k5DCLTYzkXO0igzSLvrLEiWoqwQhDkLk1g04mmxF5pzDaqT
hoiHNOIlOtoFZjQYMXL1/Xv68qj2adQ5ZyfJqNYMpaVve6iD9mN+Tccc9K+zpp9NFYLQ7+dWqixt
6wWGFbbrV4JDVrWC3OoZOOVKLX5c46dHfjdCzuoUFRKXSCnMitgIBYMteqYAyJxKPk0CfKbnnXYL
XMQLgzaIivush8dsi470AfOH1V78NFjPTowuorREBrwdm4OL7sNLfgxQyQmdXGZT0F59zcEojKQN
a0G/b+MOgVaL7L5BdrXXYDt9/2tpUyX1n+9GF1ONE0MOqNY/hxqWRrMPE457eQx4N1CaJfInznEv
ISisvoFhTuAEikp9cBYR95HYGAHSoChF4UkuwzItEKy3tDLua/fNHuilwmjyO9q+8OzlgSxJSGcv
CoGVKRLDEpaFUyzQgnoaXvDywU36IzEV+8gqt7oeHgVFTjJjB+ut1dJ3R+NW7bniRji7wh4f627Y
hTJZKYm6G5z66OnBDQj7SyV/aYuamQILF+0fYMbONVejpryF+khTXJIHhJ/Jq+hRDvmhkkjqgmAT
Z5WPZQpO2hgcRN1c5LF/G6MoI/50BAUIdKW/B162V2oiR5EHKeU8CexV13jXqWJcZh7odTPbdnW4
sAoYKHSw7mA040YkljSN96Xg4G9Yh7HQVwPVxkTXHr2d6ZBWDsH8wUJWBStZzkD9X0/jcXDTbWXl
t4GWPiVTL7NV3gLRbjOXrlm5boBAz1qHEO5Ke8bdv6GBdF/EJ2AG69RjSJfmHHbKzs3EAZoosDmS
RgU54WYFXd/bUfu9LXz/AMPyMlMphml3pQxuUm7hrcdxxzZvtaq+qN1yK4gnLI16S5jsjeLXi5Tf
yGyGXUx8nZnFl35kbEZ/eA7qfJNZ5ECTHdUNUBCNqH+UQb31QerUUX0EDbUBaXet2YQumUi3Su+X
jzTRIuHJUsC262x/t2rzXCLGAD4OIAmlzsNQXLmqjjr7ygATYhsHNVU2fT8Hq8pwMLwHffxd7OJQ
ING4ylaxexDugdO4BlCJOKxZTyuLQEAybv100hC+aXq4aAIkakD2YQfMo/yZQAOrMdZ5qV2LALCo
54Bt1uc+iu0s3STpePBDe4d/9or6tkKm+wworzpD2rRUf6nbAfAFXmJF8VckJ+XavA7B8/Zc8Sgf
9P2dNRCFFcvFkFurnidawboCKKlRF6sd/WW6G4EpfgHt++ZnL22VzC1vrmokHkFkrwEuJdlzIt5S
77Yh5y739hWC5hY5Hn6MWZIfEX0lbnXsev0ygtiUAERCvkPCp7Jp4EMktdxNS8v3C8aX69dHjZ2Q
Q5uK1J/LhTcKty27oj6kDaErNomqPaem5nH6ot8/6ctz2t9PMs4Oxn2BnCpqq5obl4ngj3MasZ4g
GeYEjiAcTwkRnlq04Q+P/fKgRly6Q+qHhq/n7AsS7cHv1bP1djETjmq2OonTyEVOyaeJEqiyprH+
/pt+tJLO9yfO5Bi/dFJmVP1sUyByjXgKmTSHhi57zJLrk4BI/GUHN0zNYJHoJe7yYi6dgHBK74ef
9MsLgWlyK9Bptjl47v78TXmPI+GaRXOI/WxbBuZMzchlraKlQ6KdC8gv66BppOm2ALAIHfuiKY3t
96/gyx+bLuDUduKDWGcHHqlHwLiGqD4Q9rKAhTufTgog/4jQSmc6Nz+YFJBFfurXTBv/+YunJfWv
x04Hh0+XvzgyVaMNeWxGEqzz3NjkT6c/3Ld+esbZ4UP1XPgdfVijLblVEZwku4RR9Z+9vrNfUFcU
GZrSqw8ui4uk2zS1YciEXcLLr4isBj4wXWv+nYfaAsuiOVVSz76YQNAbKhR8DwmJrAO1WtJsCBZI
5tgxMpWSHFhigyPq90/9crIYZAr972PPvmtuOgrmOfx2ipaCZWENwLo0QL0btFlR0PZi9GQ+DB3s
Ywo9yO8f//VA/fvpZ8eliPV9QGDMqkQ5znBuEq1ZpO2lh2YHW4Gn35RIdb9/5Ifv8p+j9O9nnt0d
tZrjhz0B6zIIRWDbFgHBJ9JYgAPCOdah3OHEyEEeMByXoRnBXwXLog0UB/uFRDW9C3IAYeYsWMEK
nUeoeyOHhBr1MmRT/P7D/vR+pn//aUZhhVcay89qdDKvrs6KyWAcUqDQyT4UxEobr4NubP6NZ9Ki
pwUxxYR+dK8+PXMkxBOWC8WjafEoKwFt6Wok8xa33CwjYI0j1iymgvn9U7/cKD499WwcgqWP/KgM
8H3aCUQ3arhAuPzwkSnXcvZSu+6HcTD9hf8YBp8eeDb04AcR6iymGlmPJN8Ws7J/5eQ+05ly/9lX
OxtwVZoI4Kh+feiAqHIeA86+sMsFvQugqZuaItn3z/tyifz0zc4GTdVU1LJpQRycxoO1hp6J07L8
YY38+ur191O0swMF+31l+yWLJLDd2UBouZd2cyOWM+UpJi8Ixag1zKAMzNp0k9/EyOqAXSQVJ9Wf
yl/nKVEfJTiTCEPDNFSBz137c5Z4NthabaDb0tvjKkviC8l9XG9v/QFTFI5Bl5QLOz9awifbkLhn
IwY5nM0cV182WnNMOv2lj5ujWpVbDSHI3MjyQ0yASVgn7yUBEQD7X7K1hV5wumI7xUB4Mq1vmrSu
dTvGHO9rOR0at9NJfYw52lswGGS3rggurZE64l1agkeh4HArfGtLdNlROdYECCY6eldF3OdqsnE9
+7L3/Zx4bJpoVnZBW2Guh48tkcy4dnH6XGEnxdKm/3Bgsqf38+dUsKjcGZz8LMsiYvhsKqSDQwwc
eN+DaeD77e2tpB3bikPr95sSw+mYWtu82UTYh+8uPJ24JqqpaLLXLrylUcgFV9uCy4xQd4VLfkWG
BL6jwt01cl1qEx60c4li1JpLdQg2pf8KKWZndPFF0nqLOhIXpBHcIMrfer287Nt2D4tflO4yiGgJ
47DZN150wQ13h2x0X1gDUZcNBNjg3VeIX6yjF9uPL0RpP2mp+VRaGy6u67G2CA6Rl5lv3cEbvoms
bEkBguPPKOHbD8khN+o1qY1PdZf/doT1HvS4w+JSm4MxuKnj+LLLCIPr++Kp6mmHpK5/oyQ2RfSu
OagYvAz1atKDeIR5qITzhebt99PY+qrgaFJJIFIQ6IP+kaj3aSF2TPpdxHzVB9KZHmu936Xqox6m
6yKDcF20R4db/swvrXRuh/bRz+WyU/qN1slNV9iros6PMZXQIriuwXrWHHoVvVzFfkXLK3y1bVi0
rXXwRrJ2muGubvSDZZcrK8u3QqbPWFaiculDcqLFOsfXPEJY7ZC6OyQxt7hQEAeSFkoIcTPME+e+
G61tEcHxdjhd9sUONLgYvHWBwrm2CnwecEFz877pa6544Nv0aptp8abiclwn0UoHck/sLU4tc3jM
auM+8MtjKcQu1+x90RQXANSfAUvh3RD71sE58P3LNsxpkP85CUxuDEi1aD/aIIPPVk1HgZY3BEED
SZ/0OKPg1GMT8xyvNiklSl2gbYHEXnaz1upXfWQsoG6uPR8OIftH6ScvdQ48QekutYK2lmPNapBC
GNozYewN19/YmXenxeq2Sr2FF1jY+9P7yH8OuCDIfJfspZ8hwJ2SpcQyJrKlg3QMZOMpAOFKf2Gb
AVvEPLIxUWdoylFP9aci5QJLhABFfuB0W6P2n8KgmQ8Dm0zfIytPVmnurvzeumzSBmeJcakxYqPk
N7yuKBZzA+ZX7eZzv9y7VkfLtF4jniOuBfzPuKiVm1qx8Gs9TNZsl0NPGp4CDUCQRnxdYRJo9zLZ
DPwuPSD2uK6K5spFtlLFv4v0sSPAF1LPx+2raw1E8cZCifUdNrZD1XjwVymSMTqKxFtikyIm7YHI
UyQPZBr6t/gyFyoQZY/oqZBSp1uRFmPhqyxNDS7B6A68tckjv02pUg08y2j0VeB4OIZiUphJaXER
7LrtvBT1Um/JLZsMCnZ/cIcQ1J9Ycffe+fj0OlieWgy+QBJfMFm+qnFHSkg08+dR+V7p8iKRYv+R
Z0N3A1sm7nHqrNJ66b11YOB70uU2wB4o7BAz2iQ8DohaJNdzKNpFqwBH9Lz2Fv7+knjpbU+jt/bA
eWcLYWpXaXxNvcSaFBrzJscwnEMtDtgibH9fER2cZMb1YJkX6VgBjzLoIJN+JPdC9Osplavo44fp
ANF3+tLXvG3S6guHSNBR+hslZSm2ylcHgnfngCYt01vHwCETsZ7gTK7noe085x2vPtTvZfJgQ3RP
TVRU+Bh8C3pnfPJs7AZxsxyF+kCc5juu+ldVoHAXC2UI1h2JvirWBUhvWExruLAzq6+XnmEBosqp
wMh0C7pbhzhJBEiFTQs/HLqLeSKGX8pQPVnYvOeTS7ZV7DssnHdpY61VtbxMRYlWQ2M5AUCFkRYJ
Za9cZdJ4dU156bKAaUHxVLf2XVlRaovcVVjmG+xceGIXoEMADcR036juBNaNbqXLAZN7hM0kDqK1
zex1oOg2mJa7fCOz8FhZ1gsXd6QasXOUlfbEbgk6Gkxwddu20dGIYNsyaqloraJoGu/6Jfmbq7rE
JRTp8YPNCcsgPMod1UNDfOCssVkQPSZJ+TrG+tZ3QVZaW9fXr8vstW1hibS/bUVeai3/RERLK3j0
KBB0KvkL3ECiIFqQVLnSsxfcCOkMJ9QrHag18U3kkuN6Lv1NCJS86+JlOeIDVx3v1VWLlef3j5FU
gHu0oFETm7y8dEmQsE17Sp+yREH2BPo6xCIfmdkTXs1ljF9lkLD5WsUgnWjoVprLM7aRqp8sR7+c
/mAkUNPUinrtddWT7LkLRN6rrwSv6XChhSk+M3CxZvDaluqhz6ttaBvHLmxXmTTJELJydHV8C1w/
v4b6iV/3CWPAEy3SY0Os+KCbdzE2C0gch9Qg4DLkv3XHy4TT6+QjicsGQNngvw52sbeScRfpuKvL
kbQWJZTbAUtFWxjXamPeoaB8jEwWDFE96Zlcp5ThOfXcjVMUUxnJZ9M4jKH/ivXp1cTb37f2ZSRS
/vrUf2dzuXa6dNPQyxS1fWfGTOfp3sNB767z4tfJqMEt5b2RJKyP5QMerkf+41e38TIYqPar01xp
KmZSL9s0BR+v8oYF1TZaD4yTfGTfok1E+Mbrx4cPlOwpwDCoeMUUO6tdWWqz15X8abR12jnZbair
yVyP7DsjDa/VNtt1JusJk7Od213ymGtPfWNxtPIcajvBaM2UaO0k9ePYlcuxkJu4t9cjy0rWWiRf
M5SwBkEFRhRp3obQAZ1FmxrXpX9LcfCQMf+c/BWLESxaZ6khnv5+k/24E5zvsRboPnUS104Qqz8P
6lLzTVOiLT6MIkLY/LtlcRBlvsyFfxh19Tm2xf1AIV7n0NnmzYUA0gybaR2V7t7riotEDzdpztKv
q/d4qxZt8P79J/zqFmoB/SMxiIxijl5/fsBcqmMpfA/5QhReV261S4gIELi80shdjpQuHeWnotmX
MhHL0B2Ds7e0jfMOekExSOkLpzxAN9hPwhvOdQuAQfASUvb2dGZqGGP0ad/+sfrzz5P/VGr6+9ln
31ezqsGvSqU8lBPAALmpGRCsU5ovSoRzPCx3pvGEVmeNs2oVgu9Q9OfvX7j88o1LQcfMdKRKqenP
Nx7m2kgidk5ru9xWEKar2L5NoJRo8cJuTlN/JKjKCzRL+9TnghU6b5FKEdPoLODz6jM4QqIqmqOE
SwMKI3+BW/1SlvMitK/8ZngkbOAtM9Xn1OHkZNKEKSA0a+U2FOZbJ41LRRO7SFPvp9ubKeQ7GOep
N/eWu8GhsBCYq8Sq1oO3MUqV6xsdGZVj1GLSOQZmtE6z4Znk7WPZNSwSFUtz2xEmpKWsUM1KVurS
mOAn9EfNyQtI+MKSSEnK/LSaZmVCO87S4tckqe9lDC8Utv59GapbhuFzCuv5+3f9le6YicdaD2cL
Nb15Nv3Khuz42vEr6prbidhBKO5C6uU20rIlaa9QwtDJIIgtDUJhXGUTBeju1PAGVPe9r/5w6/y4
Vf65GFgq0jhLFbppm875L0+ytpNxw8pR+8W7Ora30/4f49rFbaY78pilJOhwqPtv9s5jOXIkSNOv
srZ3jEGLwx4mtSSZ1KwLrAQLAa3l0+8HZE2Tlewlbea8bW20ykwAEVARHu6/SJX4oPTaKa6NE+zv
9ZiV7FhtjCs8zzW2nYo9gL/LAXfrEuIbzWPDNCVl1j0J+mSmGPlyeKyFcQXwBo2XKMcXg93o1ikI
0r1zr0shJAb0FuqQkGq65v+fxvQFjUmVeZH/3zSmu+/1L/9//Wfx/Yf//T2badrtjwCi8R/o18Ge
0XkvYQ7pLNjOdCbYTCgQAqnDGAnLcPIu/9CZNPU/qHcAunVYL/NQaQw3ZVpX4v/8b8WE6gQMzwGE
yYqa0fa/Q2fSLpJsqqWxWoROZQE6Blk4jWvvFudDVIeh3gLpUh3jm+kaxn7y2SYLNWyVQTc3VolL
Umug4tQIXxwNkkqgkdXqCtPjAf1B6ZfXStJorBcsM0Pd94O0toRf3vSe7t8UlMiGwdG/A64aqZpe
ue78SoDRR8asxXAkT5gdanTijkFUy0ckFH4Q9uirsAOni9xWuoxccW3nRnvz7kbdnF/Qv3hNF2mJ
6cwNeFwOEIcRaXcBEEqLIUrzBGsevSWy6GsbqSgsM296y8tWReZ5KyeJlC32xIc4DnBfC1xzCWum
mAt/lM/zvielHG3RswrAG7N2KNsGKkSJgB6Ox/2Nj/oEKl3FFyD1i4lm7PY4p/OEUeswAVP9PdFE
qBMMoe+l81zvj1oF5j/xsUSqcdjQQlfZmjq8+CGCgv/59brIK9AuBTELTUbDRMkTmsXf7VaYneGY
jXfAQKp+1bKYUUK7XZGGqI9Bi++Asfy8wYvE9tQgSF7Z1jWTN+GywVBBl9fC836eZ8g2NdJCzU9C
YXbJdDf54qJewpNozIAiqCiyrZqQCC91G8FNBUZJtA6jthM7OYYuAqf65Cq4NOhhat6oidNgspTK
DzrOrXKC80TVmAe3VZ/rQJGvoZHjP68BaMlG5YQ48794Xj/ed4sIh+FjDDFMCsJ/X3/NNlyzcluc
pLIs2OIOYqIine4QrOnmsVZg9+HlV0iCBmfN27OU67+8J5cyqVwaeEkqKHZ7JFpp9kXDTSbXjpPz
ntjaTNW7JxYWyX1F9fXe0nFe0mr9RrFfwBfod9SRn1zL1nHSrGEp62l0m/foCSMDEq6mj3UjR6xj
lXuv/Coq+PiA2pB9GTQdsl6wFi5eDMJgR8DAJm03hMAx0Lo68Ga8gjdkXnWItrHyk084o0pmjG+a
lpxqiUUqlaFwryStQ44CDEn1CnTnvgwqe/X546yOibd3cQIJUFXTFcADFsK340P99w0MdeDzhgIg
z9PqvdqiBaBGmbNNLaEuS51ETcrbtcaEmBJ3KL+mPnINrhw/JBAwV2aLc7U+/sFu0EJfBotcy2FV
pyR1tyXzjy9mFkbYPKCeY0hi2bTxKsct/qeFq8zMi0NrxdofoqaH8lCZdF8U+C65quPZwbtSka9n
QWQxm/x9dqkpZ47ZAxduRgHD7q6VvPJXiImsl5VLL5S3XqiUr7UKdluE33wjfkxyV7oP+vLw+XXW
tI/XGfYXtWBbhx+hXo4bauZnsa9QfQs75g3H2Q2VjB1lK98zbIq5Vmt4LaTSwZSM6hA46N6U0bWu
on09BNLKFXq2dkMtRIvDWvdUaZ7bql30uEpe6UOw0s0B7m2viQUk9wE1+aC56dwkX5WeRJYGJYJY
yzfgyju8kimrqmaMhKsSYmEPU+bzU71ch44XHVQYCsaao0ICsy8e+b6U8SKSKHZTqAG1yQO2Rals
45resNdLV7qTyva1cnJ9k2b9Cotkfdai7rYV+lAc7K5y57JGHadQ42sdt1lVca9gTW57qPu3hoKR
9Of9vUQVjv1lbWQhpzIGHMQvfz8kvqvFA5MGOfluOKVOFuyUsLnFvnMgT5S5V2SoSE3FVrDpsap1
spCEg68qazUZhrU8PHfY2L6kdeOsVMvsEFBQvheaL+4U14ByhL+d7wtrA20sQ94BdB9+FMYijvTs
iKsN0vWIAFxbXnGdWYGFz3xl7cugy7ZxFYqnFI/nedRwBztLxmEotId90Cbl0k48Y1Ug/L8SedLe
e3qX4LZrZwcTI+g5MjsVmq4CPUe/H+YJ7iYrBZu2tVDNxyZtokNdNj9jDPVmrsiME8rsvzJZ8u+E
3cosx51twqnf2W2PpGt75yVQk2TtK+bp5ZKJKUMeA0nDGQdxpo+L2btMDFaPvhiR+7G+jQcMaeRv
PkFLGjfNj4ZE/VwxsGP1kNWYExURFPXatZxR/Yh90m+ScZtKmrb9/IG4HDVYJhvgS2VTUTEr5Sm+
GDXAGddyp8MXR/PFmXcpjdegtjeRBpMJLclirSoky9Pe2OAdeUQ1tIjb4RUeOWqBdfPj8+5cTLFj
b4inCDnAeXGhLnuDB0AFPjIlk5sp9qpPINP4AuWbYhUMAPtC6WfdUOP4vNHLvAmhPyoVzAp4MDoy
EgUXL4Vh+xHOvHAKTVfxTmSWsX1BAHmpOp72oEnN97RVg40gz4i9p7d3xg2+6MJFKHzuwtgBhhOG
psvYAgtxnlQ3w+3wO1mjY9hn8n1rscoc/RxIgyZLxaRC1FjevaWiu9z09Vfh5cU6hC5QrkK8AUIx
DunO5fxRGlbRBn2Gp73U/nI1Rk4nrX9FKq/55yd7MQ2PDVGMhCHM/wRUlwBC0cPtRloPRIEVzPsw
fMT9aI4iG8CJCs9I2SGsKX8iTXj1ebv/coImzE7ZQJYEgrJzkbRoZXTjGcukWefiZz+dYSSFwcIZ
z/WLpv7lHG3HHgX31TGMvsxPRiiDBVR8xDzTKNGkOWhqozWCre89yaSr9S5Xj3kZ6BuP7MWMyNK+
gqGpzyTb7b/VqlQheRj9EGqG14uidSfsEm3ngI11cURBXCx017M2eQqiK0wb5yDp8RqnH2eeKT4Z
dpLN61IPdqkurzwbmmVLCNhjiQr9f1Mlub30ilbb+TlAAeAyy0yTNlYF5o7XzZm1pdYtKC+ESJjJ
VGc9bRtWmTqzw67eg7S8CYkz5l0e1qdcYyhW1cFF31Aalq6XR8+lqQOWEEazwkvzp00kdYWl4AAW
PBq+uKMXASdPks58Bl1YkVGY+CDrkFC1yYLSF3N/gGoql93JKswZwlmPsV0HS0cuvhLF//gM6Tyx
BLgUNJlML58hf4gQDhAEMUrePFh1+9DE9YPMvz9/fj4+PjpphTGaUxRTsS/1KvBc1LMETMy8UgLW
OYp+75mARRIbAfXKXeoespNleoVscPrFIvPDCMwltS3HIKPGy8mrchEg1OhnNKHtgeC1l4Uj1TOB
3vuVbeioFjuqvAOKMesre/n5CX+ch8gDqIaGHwSWAyxZL9odejMKC4g7pEhhNQoL8XETscRNKGVU
tKvOnCWwb+a4vJG4F3mKVK2Dw1qXRWvCTWXZifKL5Z7yL5eCOZFJCDg1c+RlrNQkoeSizuchiZbE
uzwLKWDbxU6WepgVpn3bBz7qc3IeHQVq0siqGc1i8CjVZini174rGZSG3b3fWqe+qMQujPthZqt+
s/n82l0y/cfXwOJFQFhnVCJgpf73PYvVrrVzSfNQnTCBuMRNgeh6271KMX5N2GIrPg6/WRV6cxHK
5Sw14m7D8Jejeu/+XArhOnOo/BjDuvXeggc373FgP1AEYpUmobc5eIj5+UrNpqZzjOTa+yIK+fge
c5mR9FFkDaKLfplRieMoqx3M12Z50T9gUgVTHXlHYA8P7DbyRr4YNz6+xSbVCtZJOqsH0ngXD5sS
tLB8RA8ta+imt9jmTf6fvMW4pIxKSOQKbJnA++/7UmW4cph43c6RsERU2qufeogKiLsWybH0ljVW
sQtPtkPsfeLwqxmIY79b6/JMmCQNdK4q5/cx0G+ryvY0hbQas8xuHKhiMttfn+LHO8czRwWb5SZB
1AcZDIw+/bLKsRy3RmevqthIlOFF6t6gD5nsA1H9+vxZ/3jnkLJgvTVmZomm7YtLalAnLoIKS0rE
rFGHzrCQ00d59q/PbAx8/76ADMDgutCFRRbiQ0uVFVM/DJAAIE+R3CWYeE7hoGT110K0+urz8/qX
1kYcMVlqsIfk3C5C0LhNIdWWnTtTjb69qbGKLkmxiQ74FT7EXyKXL1boPB3kgCiVAfzTGNkuIeIs
EXHYFJhcB3I3izqgHDEKkHMzw76rSPTiVIzufi5cEvxWce3q/OhHZMpXJiirQ6mmZA2s5NqC5YMt
afazabWDXMWbFLvlIwKmiy7q45WalOZtWqEU+/m1+jg50mNy+SMjAo+iy3KP25eJa/UG16qK8iWM
dCzufPR5orYbtrLw44XswcsLNe02Mq0vQ/V/u3YmwtEE60CaPwweGvwXRbgMVk1Qu2url39OQRvW
Ku08cNp1JuGXIhfqnRzKw1YXBW+8Hv7I6kq7QWf7q1rchyeHnLAyFph1yuEfk25hHDgILjjSTEtB
RUqNv5DIcy0da28JrGU/v/QfpkQWJ7qJLIuq8owal1VtaQiLRqc1tByGG5IJFVPOY4a+lRbetVAd
Zllvf3XB1Q9rIxrlYiN+NoZExAZ/D6N1FiBtXoQuyBVDf0nbrKSAHQQHJ+3bJSaSYhEMZGDsOhY/
1RJl6wCUorCdZ4QaswOu1OXeT+57k1qIOngn3A+d2vWBpwoQWR1FvGHIvqoRXLIhNLJBJEMJmfmP
R/VykdPVWmmbHgJYtcjyma23pw44xQYfcHnuVLlYmB30syyoDSIeIEnaXaig5fv57fowWtIJhyIt
plFMBR/CSDkIbNYIGiG9G4tj4HYnhLrzWefYwRcxyGUVazxfGqP+z0OI9sdlYOyypk+DHA7fUIt6
W//uKrKpnomfLDWYITakRcegc1uF7WsjsBSNSeDsAqsRewdmY1k1NWme0J2rAxRQPcZmQsgiuckU
de9xo24YWpALj7FTQKp8hhtT/02RshojmT5dJEl2bVJ8vxKZK+8KUlS6SHABrMIEESiSVazTFOSK
kWD//AIrY37vr1mCx5KKhc2KgPIF8od/P5t9NRSZ7rfjs1npK2L5kspDs+h4Iq5NT9l2WQxAMERr
zlVISLLAFTeJrV0lZRSe1N6/yXB6/bxP6hQrX3ZqXDagf2MwxF++MKXXtokkGCDrAoOVJLPnrm1+
s2t9WBd2hfZ+MlyR/vawNUKelpSscshWxLD1jUplHJDHteHV8sav0Ry3fJHeMt4++5hlASaXVk3g
PjVmEYMxTds7wMZ4+gaw38mkAdY3nR9h36snsinACOGfGkGziUt4TpLcbjJMmcCheuoPntoWzimS
rll1p+dOfdtJ0vcKFdNFiekUpQ4xbzOC/cyT2kVh5Oj/Ey9d5R1a73ZDhYPJOVv4jZNd93g7JDmI
7khy51nTOztpcPWl4eqYhMeptvZx8+7LLHmwpGNkVfEWDQSxaKlvkbMvX1ytia7k0Fc3geUeM1Ed
Y2FJNx2+byQ+MeBMMjLLKq+Q6uYzUij2QcuaYFfZ8rUpZcUvnITa/eCYw84pImcfZ2KtlxBdJEN+
bFrpuVYU/9TkAKiHzvttRYcmSIddFDr1KkR8eGbaZnidli1A6sDuVhXEtLmhBfZWNrKnNq71Xdyl
oOD1xtvZTRAhP1f2I+BiFPeqHwQcvXuJWX4jpVhWln3YP4gSpFxfq6cqqV7zrjDu8P1qd2oG6ksf
pRJqVfd2wpCMXQBMCA1lBeNPshU3qpZiwpGkv2KvSrdpjvuuTALqqszSA6KGe9Uq9BmyofoxMlKw
Xn2bLbVIPeK+LN3HybNZDDEWJJZ2tLP4xk4swLVNYEFYdN2Dk5lXg6JJR1IOq9ADIFYqubwGF2Mf
Azu8D4q039Sh/VpXwPHgALJkIYnRUeEDVxe0B7QCYepqxnVbo2PmWXX+DWBc2FT9vpGLGyhH5Rw/
Nm2dRYa5KQVrIRnSHXSMrhkporyksautY6H9lHIfUw+R8qR2frrPcrDo/ZA11xoOSK4H/tmqnGHf
DBrKxbWtXGtW8KI5WNpbyK4jENYDypW9vV2H+WNSPIiceSfIfZy3CwT6Fa8uNjm0/FG8xJuh5B9e
h1H5zYiT9NoJzd+mIdJTVbb+PKmuy7GclyXybysereURbdfNvVU37iGplPIolO7OSgNnXdaptUVn
etPIVn832FK5jGp3zjLNPbo9wnKRKL5Jwol2cZbD9cuPmr+n2NBgGOE1N9BOEHaPVIHZhCM2moFi
qQyKf1GC+P9iCfIhMnFsqgxklimZskK4nALBX5VdUFtoaWHz4SnE67nIlSUWRz7gmS+noI8pBNob
1wWjN6VMcX7szzsghdsOGYK1BLWlRo7PqWWyXA0RCuYpGyeUrSWgAAyymPyvuqrDHivkeTT8x2bU
Qkmk5Pvn4/CHpRHdIUYFIKIzGH+QsrMtl6vLYDoLUR/DjS5K93IZATIqsAEK7XRrhfLz501ehmcM
tiQcFQhMpHAc9bLAmRZwoy3XkGZZFscYAGBGEoAK3hF66GtXXdaZ2i0Hv3v4vNnLG02zRIWU7ak6
Aou4RLAENqJYRkWzQ4w5VWwz4I/xuE3W/DZpbj9v7EO2ntbQ73QoMBNtUO4cL8L72xz5al0KaMdN
UgO6wgzk4CsDcLo67he4vKNW0FXKOsXxbalqpCYlJfC/mPcv7+3YB80kWz+CMUiYjWHBuz7oRVi7
vRb/mfZhA4mlVodzXSgStAEigQag6RdJiw8h5dQoD7dpEq2Qort4vv0grVK1I6RsJJKrboAqfhq0
Sztt2iVT7lwY4Ur2NI3kqxfjr5HtkjKN7r64/Jcx5dgLSrs8uiScPq6Luz71MsOuOXVzCJa9VeAK
yMoExA2MtqEI17EjFTCeGsDWuDGtgr71j8IF1ciMf9cmbb0aamzZUtv9kkn4b33jdqAbzINIQvgi
O+D7vmv3KSpZ05q9yGzgnEjG5EV9n9r2UXbCfK8r8a8yVtIHYPE2PL2BepJAUf5JCjBkgFHUnj6/
YpfL1fGCjYiI0ThXpbZy8bxKUqEEEphC2Jq2OLpAI2eDIfcPYQ4GObQwqPS7bkGIeQ23QvtiDL6M
T8fGicnJzqDYPRYg/35QwyCrfayHsARqKT2nMaszL3W+Uv3TzQmr9T7m5BbLAOY4VZYbgKMu3oiy
sNFnSwcaSjSGniDbpZaDwjOWK+HWleVXLUQWP8LL6+hoyauIQNnC7nwhP/YTdf7vTllje6WbK6sf
0PxxnzWjGTYl/h5F6+Jng6tn4jbaVSHtCjH89iL0AMjB5ysnhyLps/bEYrCVV5mAPqB68Aw9G5sW
kMjtltLsgyOpryyhCV9dJH1DR0k3SQcI11PX9aBnS4wt27nh4stg89IvoyG/Uli+Hbmtsyb1fkWW
Wm7K+DVQ5RhfSreYU8L8qYRVsFYGZVGN5nIiSY5u1f6WkqzZ5Zb+jBZsvdHrbA8h7KWSB+9QiGbt
AhrxbJB3GoqOs0jNVyn5yIMZD/s0KncNOKh9JVys5AAWiRyjrSE2UR4uMER9zmT9teizZ8NA7xuR
POAUki+tKdReMVouozIHBG+b+cyIbs2WhJKsBSE+f+5mUOxNkw/RqqlJyVRNgOEMyLkNNM1lxTN0
pTsBvpTWtmpaewUWq5qFZn7XyTpG76Y83zgtxH5dUk5+1kOvcVbVYB+UDjpkGurausfKysy927LQ
fpmDPVJNyyu1zB66AClov3c2anxlYKeiy9QYYQzOCzno1qlioDOLLzBydxCm3caCSYYLy8wcxNyo
sWYZbGXtAoGMY2p3UattjaNoH4URxbil2OzcQvHKE2JjM5MXFtyZuVNXPpTYcD2gxjMTutBmVl5s
Opl8nhA2gaOCoWhVundRRrTrisJfNz7AA03vsaSNYTJW7hoXGoyu1AgGRAYRRK6iYF3V8PPi4HnM
xK+SxFtHvocBjGph89pqzSzoJOeQC+83CwtsH5L0pWl6H82bJl1qXv7ipO4TKtHxGqTqvPegw/WF
Ka7qYVPl7YvqImRWimFRKJh6DRCSgBKcLPs71jXICRu45xFLGIqbzRTZhVM2groCZEdzHsi8y9xF
g4n9zET2F5wRKcsk12eRhW2wnNYzo4FtHEdFt/GTBOvdoZ1jM49ydXIdBn65tgBJLCpfeZIDCjyp
1RzVxopWIol2IM6MmaThDtQrmyEV2CtrHba5RoZRBoRS1agzHBbzu96U12OiYAZvER/iFAdeTpTX
8D5ioTjSSf1UvpPCBvJSeG22BPEpr61fYb/pCsldavoRo/AlJ+NzkReunKBr31c7n8UcSjOLYSAT
VNXZ2gwz/KdGBT0lwqRUPIDOoS7nozD0Q2/VfCHBUEKtKzE2biVdhQHGO7YhvUIjfpCKYLjReZPt
IhS3fdLdWFn56iZmexd5+reWcSxi5foME33VYDcnITK3NgKVzg/F0g+MApH6ikIJrK8F3inoh1sR
fPCUqLsGJSC0hZJVr6jQWkCVRIekrNovavHS5Cj/QBPDRqSfYyxer8vClNbm0PXzyBDxTSl6sRSS
86oKGfchzS1OVl8/5332U2DshV9ViOp4o8RHjJLjUE7XjYHFM3So/N5qwk2nkB6hxIsNmiVDzOsy
e2aEtbxT6muT+uG8r6FHt60HyYorivsgchkt7nh2rHnbpgnkuZlKz0UWIYOYae42FAOO5hXRayAe
A0MEENmgTDUm5ZMmvVMq7JwhMVFLSrQ5pnT1jNSsOjN6HRAmi5mV7O5ThpVVYbHCTGHKKUV3X5ao
fqkBGhnACzqyDczDzSpvEFKOwN6UXW0cBjM0DlVUoZAvO82ujzFds8rqR+tlV8hPblQsSH4wnR9E
abuPBsPWIg7sJyNGhZXQTHZtlxxE6y5QTbV2YZ/f+1GRoOKUNAu/0JCCIKX9Eg6+N8MOGtRSlLcH
DSJRVirOHj4s5l5CbrYeCft5j/gWN7mSRhMqwmq7bda5AEhllH2+08Y/uZ7leFM7/qqToTnnupXd
FhmrcM337qc/XmGwEvAsY9+FzlVRuqFPuKT+RuHZvXZVh5SD8PbTpxhMwPVAYgvQZBFuTSFlJ0bZ
dmS6k1Tmk24g9oYs7CCtoMbvoWvYG98vO964zHuKI0ZMXa6jjW0F4slJ0Faobdk/BoPqPaXJsBoS
L7sbqGfceYAw1bj5VZZJBmMKuwtl/DP9qzXL9uA0jg+nBLIetFU9Xb394gmvO0zbTN+dN4wwBltT
Y3h8993bNtOx8VvkiFVVXPVp1W0uDjNtfPFdOlSIOsbRLjGcRYp50ZYgo9pPf5ykr/ajeirk8unv
20/TvxIruamHINsEqoRof9LGAemkqlBw7lJx4WpUJ1v0qaofpj/n322t+R3Xlbuavmv/+VWJWirj
npyvMcSE2ZglP4XMMBb6RnVK4TjtmC2SlaIkzhOOkxCE9OSnFKDjFnqA7mKwPruWGXple476pCF3
EI/HcEWJCWrh6ifLSext6wbQfsyofSqlDIkWjmE3SjUz+9I99U6mb7Xym20P+NG1SmvsopwX1h00
a2dhpPRslbzb+MA+5j2zi14pNXxavhe+pmIUJXub6aOWSyct8fSTWXTmKfcAUIxbgQ5BSNOPWazH
Q/IMwxfktXuM87y7DQY7P5Yiv21zTdzJVDvuws6nABg4/lbkMACBtPTHJLFuCjkO07nr+v68DyJn
M20cGJlxDJsaaBu7TgcBIxrO0VvXiE+a0+iZ+6D+toIuffUsswUJA9/YjOVkLSTL2ykjWjSrTW9R
mEX2bWjija1AAexj74EET/xkdkkC4LWyDx2k8kMTK/oykjrv0fDFj+mwosdD3TP670YeD/PasMIb
v1NxJg5Ue51aenjrW6UFjzJNfpnqbjp8kMvFDMaocWc0JT7caoNwq2rD5vdiMtBdJL/oTonhNt1m
iD2VoGSeZFd2mcub4lg4cr8n6hMr4afVA2Cd8xk6djs3kU/+MThNOUeTX7lxCVM2SiglmzAseGDy
XMzBKZf3dVJiOVt0syAjVnSRgH7AALcFl2GCKA3k5MG1JGWRVKW8nn6VOgyWAt/3cIxi4xjewFrX
XJLR40cr0WWUFjCmmvbtlFLfdwW3Gi36+KHVmO1dv3+Zfqygz9x4Sryb9iTR0twxJaB7znGmP4X9
0KPgidcI3RjqetNYTnCajqRr6mNsSs3V9FveBEQ2LpyOaT8caKCIDZJ7PgHfUspFGfRic+5EXutL
0aE2MW0cweBbeyzl/pxAYUfbOnKU+bSxGZDFk10NnOfYLS30u2MWFL9SM9HB52r10ooCQl9RecnB
ddT4/IcKSnwAg5mj5lnAL3nbxggFkiPT5udvpfQUFFm5n3Z5O8K0BSFnfLADlQbOP0uptGrD8Pu7
A57/Oe347qh5DOhOok6DVTld0TuHVj8cbvyp6czlEJT6dvr17Tymj+929jWv2CQJ92/c6+3Xt45O
P0x/3s4liWpzbpE1H8NnZtXxMp0787b12y+tMlzVqZxuykpc+YGabz30Ko9WlmvHNjeR7GlsACi4
n/lrKHTC3QUa8LSqOJYOMijripAHx6/Am5VW3vaLt71l18/mJUqCy3e/TD/XqrZ28kLZnQ+RWwgm
qEp2sPpyNNUdm562kxFkWpRwKuZBW4/R/j89m7aRBu/FKWD5owsKwLVBl+CgguA5f5TcWoPybDTz
Rs6vAPd1CHmUxSkb6+IE1NcAuAnS+7xCpYMMgzvkCbxyUZymzQJPO0G3F4eGQpiY57l5a+Pwuz9/
LF3vPpcciOnjDtMhg6B4SPS6258P6crqoyXIs09Hm/54iXiuOjn+cwytbV6GthfnLc7dCs1vHtoe
u3MrTlD88OpM250PWcTeLzct+j8f865+Jf6q/mxMmRId9TAndv3nNJ0M3dvKosbxp1NRQ5mUHPP2
rVd47+HWS/Z3e96mE6xmIdLJ26lL04ZkBVJUXv0Wi5TxaihSn5O0j2HoTtePfBbOtLUdvzuuZFC8
z1mQnL+bLpSZD6x8yH9v3o4dRQ0phMHWN+djNxrGtlbSyBvKvFQYa8VWWRuwbjq3ZcQUjTylhSU0
tR1oVBSTXorPxzzfwQrV3NbGauN8TFbQ0qwEGL9+O2+NtejcbOGPntsxjSKc20OrrN/6VltqPNe1
qlufj9NGRPxxWFbrfGobwl8x9w30+t+O23lhPW/VEr+Y8zYqGYleQhuGdd+fh4vCKPNVHzos4sfr
aUrootjI4fz5XIpOn5tdoxASjtegxEoLGG/brc7HrOUYqGbVV6u3vnqy66EsYGerP32zEZ/rjSRe
TX1TFcgklXxTV3Y5j5mc14iHJArm2aISWwTs6tNQGNWVwip/+tTgR7TuG5DtOB26R7Vo16aJveIc
lSznqP/9kTX/2vGt4oR2WnnqDaqhmAetKeM2Yj59HLc479/+16/nj2Fj2EcjltfTrpg+lqfpK487
8XbI6Sufr2R7wGLVQW/ElJvihLaJdGRZupbG1qftk9jyr7QENeDxWO6uaA1SERpqsqw27GNlqOfj
dlJXnoK8sY/jcafWp/2nr1xff9f6PztO+0xbNZ5lHcet3r6Kx8P/s+P5+1YXlKs8uPpZvFYUZh7b
L7JTaaAyoSBr/PaVU7jyVRd8dyyfKkPbnqjptKfUk4arTqqWqZEqexElD9NpKylJmMyr8CHFx7Vt
7WidF3LFcbny4xkaDG4zRFKS7dRbu7fNY4W1xfRpOlel7s1jmjv/dVfy9LzFn5s0fpRd6d2lamLX
oHIq/bmr7bjF+HE6musVv129jo4NZrxui0E1RWt11UeFvVZyYZ5qOf0O0lOL0vDF7Tx/G4hhWAax
bb0ERXyMB1W7SgP/umIcPdg6SthDhxO9a1fOMnYxm9Qz+dT1UrTvnKGFZgQ50Agr6aVTh2JOHC8d
YLFEd72d3grFJudUDuoxqoW7wPg02GWq6T8JzZlrVeZ9U8PWXHWgUNfTR8lYG+UcYXXlOUZhcyuX
IUV+u3VfgIgdgCyk961thYfA17V5qjredYBEA4mYBFU7BIxvhJU211ZHYD/1qfaoQfpV5x0TOwzv
SEzcaqI2Vn7QkSDqRlUAvzUebQWXXFnVhxt0L5JRii7Y1nE8LHo56w4R3Kka3Bb/nD6zpvzzL02N
niqz6tdvX03/8ot8XLePe0y7aSXC1LZwlNn5WFSru8O7faYGwijMDwDE3r4/H2b6/LbH9DHP9RYJ
UpkFxdTU2z5Te+dW9MRJ1kGkfnvb+XLrt2OrUkays4l2b6c47ZY7ASf/diqxlTBCekqweHdZLpqf
tkYes9yGlr152/fPyY+X761L0895Yd1lg4Qs7dvpvG1y3g/7oXCp6511vkJTm+fNp0O868PQ2/u2
3b375p97d9nprEOiHDqZi1z/x269ayPJFGAvfffrw+n8cy+nrRO/MLdp+Fg0/k1k9emLUqhEgXJe
3cRBHG+avu+3Zh51VwO6WAsXKPJjlkg/qrpvfnOCqVnqr8IPQoQ1U/XBT9tkyRpVPiZ+me8ylwxv
Z+sVqCsFlpaatt+GEnGS3G9/myJAhMjVv2vt+No5enWr24B1oBgEe0fPkNfRIn1Z58Vwn3TE1V6t
Vb8qSn3N2LgQ4tEWjXh2SGMvAqmvrzE6tjHOJpdDGqC5nn6YNmHR8/CnxyPLUy9/GYiAkFx1+/vB
R9aq9z39MDXchr6zMrq2vp26NXWwMgWJX9oM+mCfV2bzTaLgOderqjpNp0hxJN9Np20OeEs2YaM9
xBQlZhbIo1fFXSBX2PwerxtGqdZjn8jawscO+Ar+ybDtUATepLpS3UwX//8ydl5LkiLrln4iN0OL
21AZOiJ1Zd5gWdW90drBgaefD/Kcrt5lY2Nzg6EhiAjcff1LtH5afpRDeP9+SlaycfAY+iUiihO5
4fbPjSnrXVwX/qkNsTNxKVTserdQz12DWLqpp/iX7sWb5Y7n75WaAVUH2kWkHVl9bJDOfU/Gaiiz
VSDNA0BmctDGZqs5RYFnVhweJh8uyWR2FXbxanjztLbadH2790h5JuoiRd6JpSMCuolGNAhQt7qN
XIvARuvKGEnqZXpM7Zgu4fOg+81XVibTtm3sF2L5ONbyw4uu4hoGKa0oznPjXo6KBMPeFUeHF/aR
BusT4jz0HeFFuEiKeM6J2Nd1k9AH6ouPya0/4oShv2zMtas0Mq0IcTukmZlT9DVawoRT9RRb1VFz
4A9NSVhvE9caLrZRtquBEOVd0Gom4vnAJMq1tC4Y9uPgmsUkKSTaPu9S/S1vLdwizdeo5zz8D9Jn
+E0ZPmI1loTF9FTUlDQS5HKXY5kGL8ZAnF5rxgoQluEoNpBvmt34PJyixYfH2XsxGnevlzENSvra
h0mIAdGsDx6r52qQv0SPm3yAz+eliLSWhhY3fDyh+k0zls/Sw38fodC4C03RPVj+Q4N+OqQmBPr6
4fRZ8V4Mtb5BQaSudVKma9vAWYIbEyRdSudOMKS2brs+/PQQoOpdUL+UcwC0rtz+aM4TwCSdiEv7
ZM3x0eYcGz06Z/BY87KsgQf2V+ESMd3PqzRSp/U5ftqag6iLOZLa57leGno+O3MOrCZGT84B1l1L
T1KfQ63dOd6aolScuB/OHHs91TUZ2G7/ahBJJqqaLAW4PpeOhItLPUqD0APkR5k3IUNw4/RdM+gG
qAAY16jOedeIs20LhclaNdAfePEK0DgLD4n3FD34tkrxiRV0h54qDMvQZqwniqbvda4J7Ccre18m
Jd5wafxYKexeomLOMYA+awfluG5M3MuwvL9QJobRYOC0WkslMI4CCL1kEN5lIbAx1Ub1C+jYWw2x
nrxHBrShMnV/tnoIGlEbpKtMZPnUrmHtnXbEjdDO9RtvCbHp6kDfuL0W3aFPOX4/zVkDXvqougJL
n2AvXSf4WSfuuk5rFGF2Cv3NkebdGwZrX9mjBDw1isc+TvaGFf1Vj0V6LfzEwU41JRNZs/BcKrDM
WB5RVRHwCABMgPH8sKSg49H0QXbKeuryZcXbFzx/lxVyekILua7HzP9AJS5WDnG2z2S/51skuHyH
HbSSKs0fw9yvPgiHqldRGjcgaFZxNptarbD+OSb1JhnN5gzuvR3gdOwSWP2HSCT2MUyna1Pi7Idz
orwj2vMORuk6K1s6OzOvsnf6U9NGjdaRYa375I7Re8qg9zNIGsw0+7A6m/+1HiT0RybL4KBVuClg
/d3fw7Eh8UMrkcxhdLrRpMh3yqNH2OK1sNHcTB7TxC6OgTuzxcPm7nTOWYTmcDa0cCTFJzNP3fhq
8Pe9+TWAalX47rEuyviGjn3bGOZGhGqr23n+UQ+u/zCVVbEz50VZTY/9BEQ5FWO518223addn+0n
LwweBTB1OWnvYhibl2WSjS/ORJfQG3P3VMWYKMKX4LWbgrLVOc8En9C+Lje1RqiopJa6QbBaXqZp
2HT0DI+uqswzxSaPzLCSxGFMr2NTBe/8dMKHMTTfELzQ4BQY4EFwAG+r3G7d5BU5GV1o3c0OCi5W
rdvYLIeT0RjqVA1CnXCh+ghL50dFBahzLLiV1OyeDA375QTckp/zPUdHepgqXHhrJ3dWqS6cJ+o2
9AYclLL91LhPhVE9G8E03VQP9DOKj5TCAJIK0wsranBCPpWJjc9kUu0IPtR3dNqnByJTp11aadq1
NxneKHP6aUIwxGd0cm8+RmObpqgpVRfFD7ut2kfe+9Q33+v52VUzMVTTKx5Vbhjfi7hzHXoKxuGs
uy8qPNJ0G1vYyIPTSNHlbqbaDQphVcitHKPohap09ZibEybJevBEy/EsJ+LIVOxqTyJ4IfFY3qLM
GK52KMCJ6xv3ah0Er62T3sh4Z2c25a8Onk7t295aZOERaPaKP6L7EVf84KumPldBUcJgvSSUamE+
2v3LkMQvfVfPws3mY7Tfx8S2PtEA6luENvJoB1ULhdrkJVR5+RFqp7mVVJdWmLUOu4S3/LZ2iINc
JkNSIAaL3+IIHzFHNbepxn1jrA3jHrQ3unTEA3ulCbkVjhbUxRc7l+rD1GW/VcAOh2WRzoeV46iL
rYm4T6a+62xZ/BhLhmhmaKeH+oHPOGFVHXhboGl7VTglCENYGBfUNfoFu/IUgJ2ii5Xr1UmX5rjx
KHR+ZVS8u7p3t64XhNtkgDkm6so+Dhn5Q7ZPHosdBs4ZmAIgSgdmLIIGi1A9cDYSDhKpENJcxbjg
yqkcdy0mD5fWJOzTHuYMG+I8bl7My1rv1DqMx+qzqODWpA21SqDeFx4mWtgozw+o8jFfk8I6B5TX
kJyLGjMkUz/YbZvtaJAptITxF4Tu4MV1qgf8HMiHbbXo6lE/peLrkTnpF+IxqZKAOvwYb8YUo6VB
DdSASI+/luZVjrZ1WuirYdedGr/ls3vz682NilfA9muIMdopIOUIACiFKl+kOJVJMrfMdHzoPCP/
dErEan6xFjleoVOkkpNVKpigxPGpn/VgkeGWWc1Vc6voa+BPTa8u3Lcqms5xoe1bd8DUIMXoyWht
7VqR+i5biR8xvXw3D+D2ava6cWuMQhIdMbZlFDtIBPUxjcp0n9jySbRIz8ta769BppcvMVgp2JU7
3HIHj7e8FNqRdrRYlcSS7mOPZKLRGPqTMFqUbyWFXEHFvq6sa0o2rSYxmCTWB1OQBGeQNrH9B1XT
VNIMVrywPEmFTAREQA3QF2TrICPm3bmrm08Im9Nb2lXTDgTT+LJy9ydGrLcwDcbnxP5SxlA8uQE9
BS9q2q1uheVT4lK4dwB8Vjbs931vFcB3Iju22JAoLx1PttKT7RA46pQABe9KP/7yqr685Enqb3Kq
vTqZ2RslenGsBHbvkxMUBXHulk0xanTWHWwTghLd9kaOVrNpu8jdRPhTbxFmJsABZv9AjFO+dryA
KKDe1/7yehBup3DugQFqY83WJxqGV9tMCv8++oeknYbntIAgpk9wh1VFDnOIo+OmQYhxi/r4q2xN
69BLfDIsv1ersnC9dd805kMJWakcIxt7YkU/o7G6S132cz7WMJ0aIvl4NY/WXkWmvAepsNdphOMo
9o10rua3U5YIcy1rMyCgwm/9zRhRs8KavXkO8uwqVBECq2Qze5XSma4xPBCBcRvpBD4Hmb1VWu69
OIO5A2voNoaigD3SUzngIZZu9WTyP0a/eCwMtOqucMYLnI16hU9ktEp0L7yj2LxVvW7crAmz8IRG
FcnB9LdTgOG47njuNULr9HbKtnIXls1wGQL0XmYZTA95dUe7eiyMbN9DMf4hDSrMEyzOXSOs9MQX
bWxGbnzUiGfwS3mXRPhccCm68s3TG8dc7ZMC0CNs1vErsjpY3tUl1cLkgrjWesTf311PsQfXq8mM
k2g+TF69H+Tw+k63LgOoxbUixa9yjfQTLI6bb+orgu1ga/hvgcIP1Y5jlIpuN+4yQnLpxqUG7GTa
6bQP2g2i6n4ts54CFXGnK2Ql5tEQ0FNsQL0LlMfPvvPrN3oj6KPxp74LGTHK0Ce5tQdYC3Xh5af6
COXafPVjvQGzoMCho9NwU+sJGpz0Niljt1XTmYehjzJziyGJAwHBgj9ndUdksd1xUBFjgHkOA2eH
Lok2nxrfq01Z1P1xmjcLf+yPvxdTCj0PtPw7v0nVMaCP8q/J73VNCRUrczp3kyZSHRUVV3x5HF1R
h3Agrshm5wyBYgCSa3vTCZwjfh9iQ2yzuI8qnLZxZru3hFxzGrm7FQXigJ3UXij01ZMjrwUE/7DU
9ZMOiWqjVeXdQxEIQDFo2y4hwlRvVcMItoOPEmfjOgpHdsN17uxr57oxrIfMio4NGrdrwX/xUGs9
4+X2DnOwv2Q9YzQvz7uHpGsDHG1mQW8inDes4lAj4S+dFlNysSrYa4ksMXqoIUTlOO2dwtp11mYx
w5c2PPssuEbuGHwSJS56Mz4b0sVjOJvGbWYNj3YxJPva87ozcjhP4vrA7DJJ4rrf2dTG5uJpdq7m
8nTVndG50dOosrDDCZ/lDHJJVpnOvkbRyQYzsHaR2f/dxA2LpZXTTiswJN0ndpFa7BwszmRZXCYw
7KuN0Cy51gf/wfC1DmpOjtHuPAlbxVzUKrnKwwQ3b62aoNfNfSoM69ZuCuUmdcZOfq8M8hq5qBy3
OZLES+yn48FMYT+aFRZuq0QN9sXN1c7uJlLeYCtVNmNsWWvmCUMH87TMySwodiU+1cuS7+bW/6yf
d/tz33/WGXSB6tWyOfW1U+B11T4odOQ7fxxCo/r/OE0TcfOJrqrV98H/v5dfbn85tS/Rf8UiPfxx
3WXxj3XLAYU9d0GWLVbt+JssHPXVvx7H/BH/9en+b+f5fdq0qUiJNvEe+H9+zH9d08uwEVQK+X01
FrfYcsyflkgUSeFZ/WiXIeOx3Bm3djpmn3pAHh4E8J+ygn6O62FyhamlGLM3Yr0cakR/wVUXn2lR
lNsINuSJ4aV2Vyk41bJDJP1TGkr/rbNcPEuMyNoLz09fcP//XHagnxqu+FNmz+WotTxFNe3I6hTv
QO37ZQ+SmgmHpsW7TaEr6PtCLp9yN/3plhsn8JCaxShGC0c3z2lSBtcKtuf33YVk9mXTFH2AEyU7
gkWjY0AEwVNBVOT37dW5fJmMMn3FfDfd6w6JKXZeea963N2Xi3stVi1R3AyP0g+GozXmJg2+435M
dDyXZ2OQTLUWqICvadnWlwi3+81yaJK+8PKpvkK7SLey7rtTlwABtiIjEGp+7nrqH0MNyJ7xFcM4
oNH9RDn7OS7in8sOplb/ncejfNZBog4WBuu7id7+u5vyc5u/FzId4cG5LpG4GA+dClVDfWaM+RUw
Npp3CEcYmplogrOdNuYVPzf5/WgwRNgMMF8/6ogGbGr14ujyl3qEakJ/dz6086NnURXtK0q9cB+V
mvsgbTm9Dk3wuJwbQBOoOq5svHbL9iiG0t2mpHR9BEG0WfZQLtw+mfbDNcTw/4IHWL6hpd+4Rjz+
6H1jXWDp9iOASLPzy0bfRzRfr6NMr3AF/S93tjHjGsY165sIqkrdr8Ms8r+EaxzN2OnfCg/6W+uQ
Ta6GNPkBv3+77FBXaIYtfi3n2OHZRGVuwhsbvS9SXd7oVyUvdgdO4XsDbB016Z+OvC3boWlH21CT
yaltk+QpD/Bl/z4wDtIVAkjv0Yz4kWsqZywwn9GoXjOj6z7d2Ep3tterQzY09cuQRa/Ldh+aKep1
6dyKeBJEX4OU4Ublf3X4+uth4L6XjtM+NLkRQdoV+lvgi8Oyg+eQulkMpXdBh+JetbiGjjs/F76Y
WxZM3SuInL13I9Ok39zmHzl9zuVIP5Tdphv6+GzXpBV7nniucu9aVE3+nBcie66nAiciH8etZREJ
bHCSRvXXsvQ9cRiWJfXUk+Q5H5VG8TH0cXjUjN4u10kRPBb4+F+qeWss2gYH6IQY98b8n0t4AgqV
qOjszXuA0UP8N0y5Wc6+rLOCp65s4qflGKst+m2XWtN22cFFAfPYxb9+37Jd7LMMYjB5HaQyi0m+
lw3vh6HInhWEgickQeDz+NlXcoxPSQF6vyzmCd4xeu3AV5y3BiW90azkoTYUv9+74slLZf4m3Mi5
tY74WM7cdzBlqSZPm+UYyC3VppWFOizHpFJ/zUXd3VsbayCG0/PbS74jbq4uRVMoGHxcCMFG/mDX
VrjjlSHfM93M1lWp0UOfr4up/kOYlOVzHYz9UwcCvRyEmXd4CnOr43XHQa4MpjlPQ+fnwUFhT1+7
lvD0lq2NdaMjUr0pSzdvdTB9LjsNHQg6FqPaZlmM8M7dSFL5vu89cIpXiVb9jsd484p35WrZy3DK
goaakUb8FRN3Rt37fyfoWbXLRE7YxY7dauvnfI5l67Lh937L3Fjwf++U6W5+b8j0ARrHstyNUJez
JI0e/rXye7YW4HFVZhx+Hzj7MAB/xVeyi5xzON9ROsdPof7iltq+jE95N27TXEdd8/uwKG/zvV6l
H7/v/PtMYKH2Ft0c3bk/DrE7C0PhZJTfp0EtSXBjCqBW6HglhpQS8nmIWhjBLtDL9gNoGEevqdpY
Rq6dHX+MLkA4Dp1vK7g2tEj8BIo1o1/tE7elkIOaYK8P3fhulckG3NR9HYzwaJZVuWorSXxNl07E
1YTytkwC1cibsorooelg5f+xIU0NfSdaW/y5ofRQyyTc03o5AuBd3pZTWW0pIDyVQILzNZZ1y5yO
Pes2KIj2+WNDROVli+MQvkH/fYSfJOg0kiRHsf1fp6pH6G2RF3Sb36dfdika4pVb5VJanD/Wsm6Z
TFGQbWxoLts/NiR95a/LisCoPzaIptbXSA/07e+zLHOgdrx78NXb/bFBGxB41IFX/7lBl/B+9KZm
7Pjfjx3BLQ6eOvlvy4bfDzEgN24lK0d+b1i2Lvc3ai4jumamC/33qSCgAZe08I9+77zMtbMA25zM
6c8NqlF/uU4cHf44IIU1QTWm+14fF8ikQjuCEMcL4BEuL0lzYsgeVYwwO3Nk8qgCvdjyM44e/WQq
tz4DuHtRGtU2aKV/V1JQBWMocwfVa7aqzO2734eS2NnOvBd5ShqQV+t3FcX91reK6Z4xLtgq3Vb3
EEyUq0X9XdX8+7JaEIRsjBP7efU9LEyNq6nqDhNW53xWfld6aG5RgqV3NVHtVaGIuVpqs7XEK8Eg
jCyQbnATIWChb6X+DbW7t1XScm6UOfz5avatAC7is4UmunAh2E9ot7DPItxzgvEWtogl/CRQSOyG
ZJchtLuphhaZf5G8+b2VsXVsbkVOiSDIcJNQqi13KimKWxbKaqeyIuNqhOLwJJNb0brkn9VjdEPt
2u58axTXrK67nXJK/8ou/Q7Y2L2qbFK7LNTtq0rI+vJDuCphnkxsjYxrKBttR2wR8LY16URl2wO6
Sc/YKT9TzFGHN5Ufg82A2YCnv2GTAA0oGqj4FuWbURfaNZjcr2WbC0n6nHm8ssd5V2xpomMmvGG9
bNU7P9kD71mb5VCMzdqd6tx8t2wdPN/fCLCxB/TsZFllzbTGBdma0dP+pA2+88pYGQFUm+MbPy9S
KKpXqdKm70WGqrOkzc8ufle7r0Wd/cfWJvuy7JvW8Rej0va6bEtc+SarJLot20ioeZqiStvrJWlK
MnOLXUWOxwoOlMObPGpxSXR8e1wF+J+tys6J5zgolv+1g1k0m7Q0+xOsnP/dPRYRszhuHTzhXZfz
LJNwnBqMEwJKnEPdG+tlv+9zfU8RHfyiKkDWzXztcrn2HOWyagVhEaaqukuMkcU6V3H+pWzvqcKI
86WMo+FYZVqyTef19UQsZ+okPwhHFgBYBbo6P3c/9O4pirTsy9Atd6uwtTkIjNBfnRBbxfk4x5wS
VEttgQwhcB41XIRRq3HAWJH90QuzuWUoEq4ThjFp32cbZWk+EZGqu1t0O5CGGdXPMJkeK88pX0s3
7fe2hD6mFdH47hOA8r1DTyJWNU7jlVzN6YKaxl4PTVGRv4RLXNFT71HmgFe1DzqO7/6L0sofy5Fl
EzZIyzv1GBYZrgJpzfvEy4KvNv6+doVbxkZlvqLyQ4NXNTF85UhWF+pe9WWZS4H1zyYkrf9e/b34
z7qoZkznzLmBy4ZQGJxj3hr/M9e2E3yd0geOYH2mk4Gy+mM/m88CCi0efq//vs4/d9PWRrczR/CQ
WAlO8L15uY1/7iVoAqRZ6J/+tfGfEyzrdNxcNsLsxfen+vNeyskcTw6GKN87P7WFdhvdsnzU5kmm
T5TXnfxcFOnfFGnj3ZzmjYJLghNl7aE14QuEXobpEaOSDaaQW3AtAEFNhk9mJyRWvSOjPBGFT8u6
Cou0TYK9I/U57RWrlEExDAuQiOnhZfDNv2zGEHeKi8a+m1J7ZbtT8GzY9UFgevmQw6eAYBT3BJCl
alMhotzgI/U66EG6G+Lil5/73lGbouFaxIZ5KNX02MAI0DL9DK8EOKhy4PfZcalQyBY5MD8xj5LR
ymdPlyglf2s7maXad3F9UgLf/ijtx8dQtpuQOO47ei+Mm23nKYx1g6oX0YnkWUBsq6kuZl1+iONa
bvO01nmdYmmQENTxEIgueTCDutw6RpZuu7jKdp4mhmfVi/GKleZFdADqchzVk24+xln+MXRWdBO+
X711coARXMRPy1IcPYj/RGNj3Vt9HB4nb8zuev13gjvhpcmiFzXa4pCJNrwV0kiJbvT1j7Afjvkw
086ckOBXAcfUqsN244ZwzDU+3hYQYBVp3nBfJhKE44qq9RoNdvnhlvYbJIJVRR/dSFr71tKbhGnr
ekehaWpLBWzcT0Fl/dCdaYeB5ls9wHAEBY8DepFBSpg0/iWHtFbkdhrjMaKKeEJSUpaIdnpvWyFH
WSlBAjUJkskRTNLapx5NQ0RfgEF7M2EVgZ4sq9HMSfMjwjVoY9kAqFU9l7ChS6B3o8pTeZhH2UhC
f8GRv5h6nLy63YtvOek1iVx5HArQoTJPr7StROOJ6Fr5dvKkieq1NJPsXMe3eniO3D7+gYoYo9X2
ONgIA2QZ/gfbFOy9ZyRRVxN2z8qqz5q3K8Kk+pEbJBkl/Y1yYXjJIj6XpH73RgyhOnlTieOr76Mt
9TQklo0pHuwhrzdF2raPOfjnvumCCv0/urWuG13iHWHQtrTJgYq1c9uaagNlcHgPqffhFLH2rTD8
28qzv3V/0jElF87aTzYYBGbnfHSDTUSR/NDXgb2uoYlt0UC428V8KgdvQKjz1MxF6Bz0PrfK8LGW
chsHZf80r8k6/nqa3X0kgPIXAXS1isdO7OzU/lSVrp2zqrLQcq1EBL2kyivsNkN67G5lc5ZIeLwF
9XKlo2q8mRSXtXgsf3qhclY9LgPHymvffJGW11ZCImpLEvoSUu82ygC6IY+4J6QufNJdNz+6kds+
WE4YnalreYegkN0D7p4rYryil0Z5vD2cJjkKNXmnAPLSOpC4cdPL6IjdNfJ9GNcDtj/AHiNi3C8t
q98mb+hRsfvmqs4K0ksjf0dS3KMhpn2qMvfDjcW1jZM+XhEBv096/ehS53zh91+uC8yMKNSGhHSZ
nToXWpHtw3kO8VJG7VdlBxHmRxFSH1nDXVZnoaqbraXyEJSdwuDMdPdDw2A+a9savXui7iX+SOgO
umLdW3FyozqDNQaUCEhQXNGa6CdqqZqOZRD6awb9WLhSngqQCTxICHD0EEh7jlQ6rlucB14jhoZW
11Ync1b7xbj7nwcDIMn1Mu9o4Vmyqvu83SeD96vsizNZtPxHtKZey9m3qJAfKqoPelljmCc/ixSe
5Gj7/e27n9zdOhrje1hLfZMTXbLxm8ncptJvD6FWyV3Wxh9ItNVTX52r0kk+IALqe8Omh2vDi/hE
6TXrCR3Giq4HzGYYT8TQkIkK7PJAD/tdpzrwVEfuj7xFUk9fRTLuz7XtmLojdvOl/RJkMM71VnvX
tVGclIWC3siJWzCVeHMafqR9ajVruJbvYqzsNzc2PmwX8qfmz1wSYW5seD0PvRnZz/VM3g/85OK6
CLQopV47YV0HlRtn3xHbeOxbasCjcRnhfTuR8YkJVrrLu6A7BErJNY8h32sqxeW3KqK9q2sxCoXe
PDeZzSRPnrBbiy4NBovPeXsa3LZ/0ZvygCmquabygzB5sm7LxM/rsycN/zQ4cbJDwo2r/RTXd8EA
YuOijzu4LuNPr/yPKJO/uj4mGiEwfmIVFzw614RKuSWk/bxMYpm/k3dxNsjyQAcJC0wS2/hZ6/mL
1Lp4O8TkcmIRTExsFIcP+mIfn3uPBXMHc6yLo6f1yZOlQwGPyFf7iHvtF0MB72ej0uvgmQG0ffM/
YWTlOyxJrc0clPM0iPwvzYGr3s5slkwVf7VNND7kqnkBs9VgW0UXDUn2gY5xdhxmTJKGWT9gz4iK
zm9frSayd3bFfyNK4QOZxLm9BY55wfdC/BTErK5k2MUwiWB3rsIq1aHA6PEdSwopEhOmWDttaq81
0HMS4WCMTf6rhQmCwZn/o0oGezurXL2GiuMgDOoAyh5+xsNfTafLg9sl9QFN9N6M/PTdMirkGhhd
bCF+7uTMxOgjP9nCFcINojOORtpkl6PttO3WoEQKEYumVEvDa0OM4pnXxkFPdQ8KbuCulr+SCq3X
dlRI+WYZBygiXm6MDqpW3PIu8o5OmhCsPQb1c2on+6wJjEcvGdpNZNOxpat8j1FBHsfWaSnxwQ+C
yJpeem1Yd4w3kLxcBR7pP0rT7NdlVqRPfRxjOifDrQvctu9QYW18W62H1HvOiB+8+oa/XXxIPTDg
F71QUNvS4B5Bfe26Jt52WXaMwafT0Qw/bH0XU1v6kTa1ewxNXLimEpQ06LX+RM/bXmWFbT7V5ZA9
hPXQHj0Zqj2W33JVgDmujDjO3/ReBkddqxIitYlGnQr1C08gBv3+fzq9B1jM6oeW29zanQoP+DpQ
tPNa771qrmaclpfIMLfU7hQ8vLpYDaE/7ZRrPOM+FJ7Q5ycPXohpQBrroIzW2NwHMkE2Yw8B2Ys7
8Nq+Ihs0MfQtAE+2MYXw94Ti4NYNPQ6ilruBD13cW9JjZdyBcrc9ecKGwEikTbKDmkdZkaa9eFAd
t7PN4nPfHW3XP1qeGT5Kp6veTINwCg8gg5fRKITzkVvuU4SmL40+XdiF6wZfit0wVjOl10ADTCZW
UjVQyrwCQk+r1AYpc3rxi68mIhYxMfvmodTwZVsmkdXqf9lEFBJ1zeOxTXqsothN85+Xhm7YJBYU
mOW/vCz2ZWNtsZk7wVbOPlqCfSkv2c9R5R4nH38hKeZ4bUH6ZR2iIRHdkL/3oLW9auy/WzfeZCiR
NqJvKzrQGmaQo4s6XP17Bq4PVKPhgVyCFl0Vk0yR91oA6iNY86a5VbYPy1yBf6gdAj8kbvRszpxX
KrdiA4MSBk2tvzhKnRi8+LfUip/4mXVbGfjNY4EL5GR06GiTwD0zRLAOnciTDRhuu/e7sj6Q4PMX
ROj4ybUowFmGYfO1yPiJ0a93bXNM3WS+cf3ZWyQm2lzqQkMvBnjh5nzXpoQWV1F3j2GjBV5b7yOR
n7/6ZBvPzAvR8lxlk+qbMEIXXDXaMYmb7td4akZLHYIO/8OpN/VTijHGQ9gEz9ZM8FU4JJ9g7697
oyvPY0BgeenYz/Eohptlj4dqJBMtbCFElH1oXDCDaoggEmRgi7WM/eArCY1wa9LqYvbX6Hebou7K
DTv1sw2SW0Z44AO2hIIIal/cZP3iIPDfVWHV7jrNghCv7GIzxtpLtKRvMFrxNlipzi6NTnBCySM2
KnS1D+phAFp++WZ2dfagUnGRxpRuC3RJH0lWbhm5jr/CWhmrKRzrRyOIcKAZ7OTBLzEJGCI3fQu6
bji6Dd2UnIbXMHDNlLxkc+XaPwwFoNfxPj9TXDMuw9DD8oGBPUEPeevliAVghUgpJ4lno+dmd0gd
qG+Yjbt8x/gNRb187Vr1Rada3TB2czfgAN4DBa2tIUX6hFWM/5wGEWhGWOS/wAAJqJ4n+Md2Z0zN
IarRGGCOVD20yGsgC2ViP2kSalhoofKGpbLFuFDBs2adbarPjl40oF6AI1jmvoneErukk+meAmcd
tHBq50kgXKxxe83eRv7QPXeEZzQwCa4AnnMnS7+4KnmXVgOMMZLE7lYW4X5RQDZRaZknuiP2iiC1
+uRnSXgQrsdoZrB1/tS9Tf3ar2X8Iykbemn1INetaYy7xPAl1h0x2T9eeFkmShQ/WhJ6tkb8f9g7
ryXHsSzL/kpbviMb4l4Is656AKhJpyu6iheYq4DWGl8/C4ystsqcnqqZ9zELowWddDpJAFecs/fa
ZL9aNLZfAmUZKkR5I5wxuZWJb2z0NrBu7JbJjMXPfBJlW6w76EAoAe1xNeR++MSu8rVo9XztZ7n0
hroqnxvCDkkLR/lQtvrb3PjRrS/m6NbsgnE3TPV7tGil85hY1dIoHTcYUN0ERbycfsh4skYZdlM+
400bizPZjvFOiRGZBD08yyrUzFU1cPVOzb0hH7sJe4vuVPKemT5djV0kdphpyDqhCCr6/I4W0HRv
NuSg2CayssS07sDSrNKuVR5yTVsrTVrcxAzhmhruWV0ilWPSWQt71I9Sge2C/8S7SpXVMlX2IuJL
tSVrxtjUx/slqWeSAYSqGjloqPnhsVUNaEZGxmxvzcmpq/N923FBzQg4N8mCtPKDcUPcJGY3Y0Lx
Prwbamk91lmfuZkx4AlmCnvD0hCio3pDk/UZJDgRNYHbI8c7dpNDVV0pkuut0BACyHKs14VjPPGF
jm5WFUQt9e+oWHwob5F1u1irDqh5nqrRmHmjBDpmlqRlTTjR2Zkwv2EWcM7zWDTM3wt+tS1Jm0pg
N9Ennu4QIOyLJfqr0zNU4IsqmgaZ14TYZkoRaB/sq5jBiu4Nc8hX0KKWrpKaJa1gD5HF9UOlqv6e
0t55zIcBGgygWgVPhCtYNhwzDH+R1qAaCMYbckz8Byjfm8kZla/h2IXTnWQIewZuDRctTtZGH1QX
JRz8O6OYH2lfxOue2vA5nrZjEXbgR6PhPlMz+abMU0lyJZrfRM3rTd7X3QnEsbkaYxrlzoUoC+dW
lUHqpj5NA2Yfz9e0AFIa0fEdo86g99VKR1VwaFhdMfak04PR02NVlQzUs68jbbRmealKFiXB7DDI
K5PhjrEcV6jJjG2ndsWd5eufYzpMr7Ee7e0k7VGaxdNrRIQilMoQjKTJjuOqzpwFynBwmpB7aGr2
VfQdhW3ymiixv8EVqgI9dAqvkHUDK67HwEfBCBdULh+YNII7fENbkbPhGLXuLfR77Fn9G0JzdkiF
8iGAFKwc3y82UsfvEskfhFRae81WpdtpQn2sKdYAnhkXyFxdAzGs8h9KgfuJ2JF2C0n1qxZ19GIM
1Ki77qXoFupZjJg/bsLuxdZGm2xn4DtFpiQeCmdz1yo2GSG4NrYdf/MhD+8ZBmg7O81W1Yr5tqnE
pWGhUnCYf1CGOQ6FtbL8ojoqkjqSFlEVHEb15Qr1rkNYCrPRfPqjWRyVqDBXqaYEx3HWVVcoQbxp
6P7fDkkLTravlmHV/lwQ/VZZOt+Nbblz+plWY7hAmMPHrGdoduoJI0egHvXu0bIKoLZTD5l7GWbZ
WFNQqrq3oVTbu8CIfs66ucrG59CiPphZYXufSiz+3Yz7tm1BE2lpt63ITF3bdMLWpZ9Q/7Mz+yGb
snJV9yicii7JN4Al6NUoFY6Jub+VTqztzCkZ2Xo7T2ZX0Uvo5DZRR/1QzvML3lls2gBkjoFRPSvM
Cl5mo6Qo7Em5jRtbHBpbmz340askMantKL30ikY8E0SNeCMuKrYpzzYYnQ+l1W/62r4Lyuq6Ho0O
o9B2nTUGx+uNYdXIlxzCpWUtzoYefY9DVYMcHxeRzUiPphTHIjTLu+uNRrXW0JXybPlIlqzA3kDN
829qRa22fohJwSyFcuej9NnS+OlA/K30Nuze2jb1HCLbW+XZUifz0Ynm5JJHByOZ39sgNJi7jerG
r6K7rAqLNbaS5i6xhtegM6JNq3Sdh7hpvmWtdazq2lplOJ9mxEF3U2iMd4P/Mcquw8bCNKQZ6IrY
CYMkLviWh6rcXOstUV7T7Vv6fkrM0IlzJvK0ALhBbcbZTdj5DeyqeD5GpnmbgdTAdpLRUU67/XV1
zOlxk7RGe8yNFg4jfik2UQWl7Cb6NEfT3BULlG/CWGR05UdGBXlVt5XGqKSUXgLdpp6jrYIXgiWc
3FYkM2PUGeQpNyhHmlaWb6zYHE5i2JSSVUat6kBypnid1qnvUau1HpwwQTdBOwkpO/UrdSJAOSXi
kMCrjC1Rrh6VON8NJt4qadyAENIA01nxEWYa+7nRflMVPnEympsZUf6GzXVy0imEDzoXIYYFfx3w
ie87WqBetJmN2uaab+VlqM2XUXfAC6TMJNmMTT8g4xNCw1tg8k5SNgF7swW5xYp6g5vS3/WyPuMT
zx/TCVSf3uMdIQH+g8U5zgynukmiihOWUEl6PM1jU4TinRYEmBgECtBfom/cFz5WGTWEA7Zohjrf
uUADwyXGMqRS9ewjautbGK3lzxCZsV77wT0a7HiVJeVar5X2Paec7LEVi+8a3yLOq7Lv9OpxdkZM
Io0lHiqr/ICEuK0U6e8KLX23MzxiCpK6h+CxW7DejR92pwq25B4Br9hgyUfyphQsHjsBfgWhG1EU
z0OOf2vqu0WDp+auk4AAb+rkKw2Nj8iIjFMYgaK3GuZtq/arnW2G88p2mmTjaDQ7WP2DBjKo9oj8
qV8ERJbdaHuWXPDtff2QD1P1SfLulwGD6S23KsvFflp4qe/X27huoht/TvDmYYnoRWitM2goMK86
d2koe0I1Hdqmg3OSYYN0BPl94yieGtY6JsR63ADd0kkPNUbki8DsiB6Rd2Gv1NuIqo7LDqAVEj+B
bfeIuquagOI2qimoALrWO4XjxT7A7oLmUFM1crsKRpHrH5sicg5F0wbH642EF7KlZxfelH1O37Od
nOMUlc5RW/7XdDOauFrLNwznuluOLzOYgEOPRo9J0wguaYFmWc2I1kRHPz5AvsbnIWrWM0ln7+wi
mY7wisVK1zLWzQp6GBGL9NTa42fQ4J7xHYFrlob83HKCpCjvaf44bbMmA23GH2TC94nELYqZEMNG
ssbCceycEe1+pt01oxPvzQnFOmK08JxIJaW6Y6FRdSbajGaxso3R2pCsXqxrFgKeUjNo6npnHASr
10rhqs8b2AWBJQw6lM0PvcuOcWMEjzJGwNZZqbKe2pCWv69NG0TgEqI2PlNWsKA9CWqkoqNF6zjv
PGmzAmSUaR8S9lL7sPefkH9zZpa5hZdQ/ZoHi0gx2qpShQEyqzXoqKyiWREX45aP9G3U1qkcWqba
QPtuWiCBcZqPO7Xx6EBx3kS6BnYHx5VqvSVBrhxhXu37AEPFWHFZ0zjq130WLNfish0NOXgdQEG7
FhuzCb+F2kIxKybUCLiE/k3ww/+O4SY706DXLnRTWtAu/8z6ndQJroTMITMvY9HQZBSuQwEE2wG9
MLW/yML/+adY6ubv/8X9T7Jpa2Ig2r/c/fulyPj3X8vv/Pdz/vwbf7+JPuuiKX62//JZ2+/i/J59
N3990p9emb/+x7tbvbfvf7oDjjVqp/vuu54evpsuba/vIvgulmf+3z74H9/XV7lM5ffffvssurxd
Xi2Iivy3Px7af/3tN4uwsP/855f/47Hl/f/tt3X6H4/vaf/+VdR//aXv96b922+Kbf1uOqoFKFkV
xKRoC7984FTiIUf9XdOlAdLV4YboZPjWeVG34d9+08TvQkgGI0OjvcAtB79hwlweMn7XJAVd9GJE
SOlEkPzj3d39AjT/Omp8GX/c/4+8y+6KCAwcv6z/JU1OyiUUTZOa4EVx3ZLh/OfTyBLzOBmzKTdx
719akX4UIevx5sVWzDMAaVh+sl4aKfq5Xc59X5yx48YeBVjNU2cosHHKhixDdFShWlBHgxjmlOCC
wfLScCCVRakaspPKllJEsMlNM99aFLRdOi20z2rInTVJLR58yMOAPHcdR7qyps8UaUXomlCLk1R+
SQ1VFYFBIG78yCsN50II01tufs3UFd2mRjIDSfiyfASj0D6Z69woykmdiTyM2RD9iFb1yyVfNYEU
HRqM/bnxs1wY1BuUYh/Xx/QqeBox2UV+SVXQx6mVJAkOyMFhngOo2FGxTWNzTbxJ74EGcDwETg10
Pm2FE2nVpwwDI+CsmNDlTVvzHrHV6GbyvrytERUMflm5n2f7kvaE75p65Y1IMY3cvqA5/0CvPLuW
Wg6uGpRf3Rz+UP3Z8VBb2ittceUkzeQaOJAZJkdPRMlHSK8rmFEzNw4UH6WecHBjHaSRh2Y7/MhK
PJME/93qVX/JFjmcSq+skPMnjvxTObJgc1bsTVhOs3sLXswhW5IaaNjlWfxDicTP608qBxhF8Vb1
Cd19Q32tOFfIr32gf3+YKr/YdpnY1xglvapLz4AaAhdEHHOcAXWoFtCdq72oaYvaGiKfgX2DGaqv
mZOlO+E8FDI/jxYk5bDTNhK2AdISohscE/917X9NvoILBcU8m+c7q/jkBEYbmYmLPXevWlbt9TRr
3TgenjAj2V4dv1V2PXoZCnbaxMOH5fAnO0A6MEdYeKHTLlMQ7GysHwKEZd6mRfV+tvnuXFpE+2ja
aRX2Js0Y9oaij/vET/d5n4BfXDZGsgQaXVQ6Jrekzs5TxhfmK+Kuno8UkHwXzy9eAyV4GGDtDnLW
XR8pvDNhLQKn8QFzDG4oTSt3iIS9AdRuulbyYMaxdezjaYU1i0Al2ZL+2uHICJs49ERA6R/ZwV6T
AaWS8qcaa4tmOajXBHq+9ZJkmEWUkGpo/Iga0VdxSgRZ2ffiDtPgozrl+7p0MJjh18D+QBlURXYx
YYrgeGhotJ1TjYXBC8kRYiXJXImsXTaVXGdcolgnX2yH9W5LhXtUE3yvX7ESjbchqrt8p6vhF/Km
fFWImZV//DYi+nSNzt9HZsPXkWR7DWX3ODmfGWjpvkw4hfEC5pbPEc/Kvc8FBJhpXeGuXqlpXLDS
8+iRIXjx39R8uGfiCx9NbZhuGqosvB1QABx3gMyjVLbNss5rnNGNENYd+rnKjsghEY0U4gCIlFWk
jFYcdUHMXZoAEhgvOSPRWKqv2pwWO9tOaHX32dcQDT0y2sI+dgPtosAJnoYWsW0XCiyhVsAKvndx
mg2eIfN5a7WQUYj55SQjhcEZ5sQN4+Kt7adsxervMkJyPWQVZ0NigjrlgEiahY+5WlLSx7JVgh0A
f/xo9gXe9R7qa+L/sEix6eLbyEgDj1AFw22LXCdpsXjLaWfE449Jpm/OFCwq5JVKBW7VztMGIdOw
IgovRd+BEHlYmCTFZiz8lePgHEbLNj2R48O2RPQf0UIWoXFrru04QFIDdkDty72w1dD17ZGsmAro
r4iE9JxyZM1Vw+ih4EY6s4JIwZD8nrPrDIoAgzLba9unbiLG6j63emvValSzdNqXfZu5MOMurU2P
TVDvDhv4EcIHYNqXQKBtAEHRXaDKdtWTM7YqDLK2u+C7X7TUfopIPl330jg3etRCZBc/FdRfLmaJ
jRi6aJOk875ENstP+Os28adai6jFyp9pLvsnM8JeiQzxjRD2H01L0bGUI335sktpgmuTiwvjvoS+
vTLDnAxlp+92dMgLKDNZeEd7AXnVlDJIhNCrdWaojfJdZONWfU94OwqObUqtbAZKUJNlSA1Qsuqn
xqbLVZdyjtIioUJiqQQuDVO61ahSuKXe9Z4BVJVqZrtq9E64dhnckbjrGrFxGMgmwmds/7TAtqxE
aucHmZk5sXZ9uYU+nqhoyMT0WFX5pznsBl1HM9KWmKdy82DDMFnD3lulQzufBbtOCtNFg+SIjrrm
UMSuWZuzPCE+LRtOQZn7q7gMjrgBsH2D206QOuhOcUiHr1J/aAel3UuiY092GO8DBBGPReO8Qrq3
V1bWh1uaFZuki/SHeRp8L4ZUgbnCLB6SgNpcGdqrzs+YDdvzpA5PpgYtPUyVDXRxw4sC0qzMFhNV
Kpt9L7P02Rn9tS09iwnNtevqUURUzyKE8i699+Y4ddhrHfwetVr/rIOy2JtM6jIbRzJB54w346z1
nmyjyh7jbWKve4jGGzTeb3XcHJ3a6331UZbKRmkxNQ0C8RchTm7XoX6VTJSmGZ0utRmdmyK5m7L4
Ro0C2zWz8K2lp7DGDbbFL64dujDaN6VyrwPOnxTzi3pYgg2YRQIqW2WcO/DpQ7QufC2h0ALmErLD
WsSFRBtmB1hMCbilR+ziDXQH6O8NlOLe1w6aVt2qTbGalJUI76bcviUY8AyMgZWLRHDtj8ZjSieW
UU6eWi5kivvBfpLdSfqwc7FC/UgwLXmI/fs4ohtb1puZrvRUhOHJD3NKlrpXWjSNhFeIz7GBvkSx
Ui3PfVY+6Hj0mY5NbYtwZF8gPSoKXA71pqP9sKHhnLk+coChp/Jm9i+JYK9ea87rXFPdR/rUVEzC
I01OHQQ01gGaGM2w8nPHeaJzAr6Oqdim/24Nwbrt+2OlT4qnoYtAhBZbkiguqj37EuW8B/ky3FgK
IP9eR0yI1ERZFUFGoTh702HhAQZQ0EOWKvEWtZ/vpq5KtiPgupHtFSgY6yfgAzZdrecMTXU3mL5K
EpXVrKIkwGbRT/g2FFM9ydjadf6TrQzjMVMZX9viZojDYa9ZRG63dHs6+yuOOUxBx6gizyPxF0Eu
HE+T8oiE4ycVEJugARh+eewf/Bw9ejZqZ0zHey60h670f8ZF/6JkBa6ThHxK+TAOQ01nKrewZOlf
s9R2CoszsMYsOWT9bUf+cexqOj/pWEAxEKtBkt4esIztOwRgAP8KF9n5A5WjbKWQixExOaEh/nDs
npEd/tS2Ej0CoupYWNHLkAa0wxqHQb20H4Azofjl8zebRIiB+rzxQ6TpZ61eCNXe+frwpdks120s
XKyCzNBVtUcSV+/CMLvEREn1Os05O+IYhGkTMNpmu0E8BTk9IIMwZ4ZhEF1xraNJIEC8i2pOiNpY
T+CFyhafTqB/O8lzXxyL0VqVpm7SkeHMT4SNcp8X9C2iVMMyXIHWDta5Dq2dftQ5M6vnLM1dlFua
6wT2S3dbdtGbRenMNVL7cR5j6vnJafCtnZOCuZxuLUeDSv5DmvWZqvttl1nnvizsPVlzTws9Op3x
pCv4jqjYCXRmvPnA/2n57UOttruiZGlFEi+VyCrMDlmq3lid2Z9HDU1twFR90NpKrvCkn7Sw71h7
VyewB3DPKvNdS8OMfgKWczO97xe5jm845VaVDK7SLF+du5x61wEnxHLijBMvAaSrbp7LJjRvSCKh
o2AW6GXCtybAc24ISpG1oycHpa+PZtjd95a+UTS6+CPH2IsQsbhlZO3TxL74gl1AGE+O17DvcBpW
VVxjsav0dNHJtEhJ2XOyYzaxn+NCiymHGy9FtrWWvYI+RDEBjNMnAZ6szxli6LNGUBRBWtiB+qEF
AC7KjIshJXllGAfAApaNNIhyne/LiD6aQqKwYlxAR9lbm+YSvT3Vy9rMAZckUYPq+VYU7Vn4xTLG
E+CLKsMTy+KPE75ZCeqIrjEQGjEgZ+opma8j86CmdIL1LvkofB0Hu9nfhk3nMNFGIx8s3AlR40hC
Y8nXxOjKB481vWG9wdJJbe1L4hD2qi1kZ7Witibyb6QMLIeUQAACqN7H8Pn63Gso7PWb6CvSSCm8
RUr0Mfv121CARgqjjyBgW2eWTOGW/5A2bA+vv9OnFJCX52amREo1Zcxt6JbLIBmJ5h29iG7qoRrk
Z5k/pLmFclrzDzIxjEMEadZGNTcr6UTVD2mZsHR1bWrJh4ww/OUUUNdh32ibdhDTscNIFy5bAr8K
2oeOl+/VyVj70L5WdFHu0lEgzS/Deqt0WBkpADdNknLw5ieR2/b9kIkTwRP5VtXpnLTKu1Cy/nZW
5EqXLQQlSMpOW3pqkk431EnW9Bl5qTaHLMfKVg3o7oasYdsp/bjuNzvb2s/Lpoowi//+3s3Jfh5C
YtFaLdxNLY5aS3DOUFZt11QzQ9ei4VTixyhxhx0AFEP7yRP2oVsq5+N5kodIDed93BUPY+4Nk11j
ViBkqaVYm9Y3Bi7yfZwT+hb4wErEpBeH2tL3dcd1MmG/waFTm1jIIibTwcDuMJB1EjomqUAgr3eB
jxkG8VsYB6/mpPoHyzzJ2VcoEEy9Z8bzYZwZMEvVBoXLlxNM92h+O8df5+y+DGHu0zru3BrDU5jG
H1ED7LkOH+CV0HV2LkFQ3BR68zXEX1qLMhuLLTM4XCI5WD8KhMkumzeoHxagdRNEDlt35u3eK1VO
ncbkLfiwVDxM1ytSDDaxgv2QqjFUdfQsAZf68j3baocPpwLvAmUhXYX+mJyCRPBMa13Y4S1LtAsR
MhQmQuWCL8Gj7HKecyoPYsgNtw54T5ptchPbdC2Jqm+f8+7d1+rQdcIOhUymumwPDOYqH1f0MnMv
IwSQoIvUKSySELfhO+vcpWgRR+ZZoWLgj79ylaGwQGps0g+rgdNeMYNGFWSMnKGpGzHxBRMfgyWQ
kUEfWj7X8l3bPDcLTTiIGO1qMMNggueNnYneS+3wMxyLfedDl7c0nZwiugqDEOdp1novtCSG5X06
xS8pC5fl5FzOS1Xnk7ZBexcnuzzIN8uAqMTzOcDzXxURZiyfTYbOLlAG1I5kv/j1eCk/aG8U0p/w
XiUfWIDYpC9vx59pX+jLqER5p+yVdbYskhhhKViAZyL/moSYXni0mNzRYhcWC6pD5TIgYKvC3eNm
dR57fceQ3WXpx2QpzDkQoWwAyJjHmXBCaEdw6BjNp1eS6qzrd6MYDHW6eK3izPJUMkhW18Mhlvec
RxfRGe+VzdtaDkTVmBdtUDyTtmtVaNgltdRweysB12C9XktmccbLXT/QtFTMZtpMbowjLmu780gz
P0b1lWbZQSTQvuMXp0rejbm+T6MxXemmPu9SewxWhTNba0kz2h2EkjKEsVrB8GC6qtL0axSyJyS2
gI/GGl6TQzwsKdzXAfI6cI8BMUV+/2laFIPqUY3cfrMc/usUMJptxSQvN9engllhBrObO5ajO6E3
1h4B5bRS/CE5CEhKHhFD+BuwJK0SkQc7hvOGeZm65HKZjKG/kQWSQBFSMkPxZBr7iqHWzWXfrOrR
uah+/16WzVNSMg/9UwH4fyip/iWOeSmoGhqOLksDbriUcCkg/3NYpFlbTRn4Qm4UwVkzxbuBBoeF
pTfx19Kh7pe3nxEnnBgtIjK4uq5Fw7T0L8s7I0yOumPwugwCy7EVTvoFH6uYsFtUd1Us9xUnIdpK
IF7KeilnOqRzeANXvgzEOTb0B913//VH+nOk4R+fSNqqbjhLq8H5S6qgUMg7bKUqN0tNOBsy1u9U
xmT00VoEb47dq5lQTBxQQ//rv6v/T3+Y5HnCL3Wkv5Zh/Pmr1PM8mtgE8VXWpOb5AUOCPC9l4DZW
1kprngXD8jKKlLMDJp0pv4NQnc3Rh1yak6XzRkznx6Qezah5DsHUoN35BiXEpcjVHAbRzq7pIPHG
aRV8LGsGuKT7uDD/TZan8edeza9v0NKEKaFXUrW/Ztn+U4CoEQtVDadIbgadC29558v4NyTjfaOs
TTv+KPv6lnN+X0VcvhYoMLdi3WFOEYU9lh6C0QGtx7mhrGuN+GWK8zLEJ4zAnUHtdxnkJu1zlsyZ
Bb4HhLLNEqTzayEkBKPpso7BXAZkfKYkq6yXYxmydrkesv/fJvo3bSJd5zL/P/eJHmmokSf8q+O0
tJWuz//VIhL674YtVQHm1dBVg5bQPzpEhvzd0tiyEC7IwIACgt7MHw0iw/qdFpBGzwi4ofjVVvqj
QWTweqSh0gq2iXGku2P9v3SIdH3peP1z6L2O7UCa5Hw6kihYy7L/ErOamXETEyTBonK8LedqGUsp
kyLFQjJRqyigp/AGSRuIv7KBvZoGj6Qq3NcJOMjAQNpiGsopnikJ4rxey7a2n2NNTChWOZGxqNnP
NDIJQO8qpmZMyXQsrGfUR599wiolVAbr2Ulir6ia4ZIk4DlNCj15V9wqcxPcN3kIljhyCIfUQ/ks
5rLbm0kXr653VWr/m6rJYPAk3S2SK+O51GaqL5kAdhibxvOUqd+xLKbz9UGldVYU8WFURcoikYub
i8Xfxo+rPRcRy0I5Fq92UGvPmSrK42Sx4rne2JW6yLFmEFq48+jG6vNz3S1ZmQoFF/R56rOKtotd
ND4/9L2uyVL8guP1S87OdB79bsLKZQJsCOWDos/zU9CeCstwzrY1vy+uqHvdKACOtcNz2ekNO02U
BX/cnRJoo90M6Dm0trWpR+tendtt6xftuuM43Bp++EwrLVrPooPdtnxup2Y5h2DVOBZLScVQyJsZ
dPux0pLkDuSm/iydd02SDFUjm3qIJTxHQHjP9Bk835mjk2/VEePpoD6XE2EypbAn7/o5EZvEW70h
yalJ2uG2bDS6B4kKw3YedkFsT89VqlIoDnXyp5bPPQn9eYjkfJt3RrMLdE1HHKB6fT/4pyIZfthC
Q2DrPJaGWjzLwAgekLrvrvdIDsVCbTrBOim6l3YK8mcEtPaplBnxfXNLRbi3jIMaUsNGKI5RXto/
2M9Q0iqsfDX2TfrMerPcoioCHzlk2XOxJJvIKCH8cZDps59tiRhAFiEDyv4zB6aKF9AyKfdlYG2m
uJ2eZt+e1nSbDKDD5hZjPxV3ows2k64Vv55hL6lVimneOaoEO6Jm45NwMiTgqFzW7B6HJzER1kWQ
s7G63s0ANwBhjhqPKktGAVt2T3EVdvvISolsnLL+iQJSe6DOEv+6azrFk1CXxFu1UF1Ike0TMavW
aepYiFPJap8ImCnPetK+Xe/NRb5VMEOcUN2etahtnlJj1O+rjMhO3KxPdSOHVRvrC/ri85on1pQU
tRvnMWM/YcKofMzzMCPabDw4WTjf/boXN+8aoKSbhSredslTrjSaa6CKPl7vkrVCQk1sm7spJpiT
oCg0aEoIkX9gq6hZ0VPrJ5xq7FpXWV3ET+YYaHsHE4N3fVTP9OaEDu/R6iXJLpwYASqsW6uNz7NS
cJok4/iI6fnXQ87Y3mMxoKzm4AyImgej1hXQuw5pYUZ7vt4rh4D9SaoqhyymL1CEzlaLigpZJZeK
JWP/YubKtAEdjCWzo73iILDdZ0JpPb3twvvABMKZmLjcBeFWNAaoxkCGvi/5uwphuxdshSzjtDf2
o8mdTscmJgr7YlrRI759/UzDzLxMMVdEWI/j4fog2xdn1TqcVa05rvxIykuZ1rAb5w4hKo9hQEov
SL/ic6D3j/1y7/qjdirXLWl+99pcJUCm08ozfCvBpKwnlylKLVylzjbG8Uckb9ZfUt5klPDZLcZO
ezYNwCmLSjpToXuG3WVo6RxikRxOZlM/ZlVanXsjlyuL0XWL7hBoVVRKvB195KV5f89W5xK1/mud
650X9WjSi1g8TeqPUg7V1hmRP3ahI56S/sGw/fmiJBQSIUdbPV3xrhTV/UBH3ArXE9LWJ2Hq8klf
thPjrh/ILR5iAmWbMlYOYThmN22aN16vqodw1owngYfFLSsn+xlRQMhbnHQ2JQoqGYAt48PgqIiZ
l5swxV8YD0PsjVJm6LKiHGMy/7NsfEalTA5aOFVHrJLV8fo/jXH61/+6MtD3qlaSFMoz2MINe32O
VhY2dMwOwwozeHiwkz45JUV001nDvM874RCs68O3j9TD0A3hSYg3FTalUlgZCWO0KdgKPHWDtvBU
9nE05fdZ6mus6SOaj2qJBGm5QRVL2D07+BJ7IClqAdLEphn2tQjibaVS4Yz96Udgpfk+o2CylW1z
GwMeeElUzFaIbokabafx0FO+dsMqN0pQI0p7lMsN+JH2KCbJD6/3q+WjKf28lXIo1wH5ErusL9qX
shhjdyRh6lwEBPp2evs9sG+Lh+TFh+177iGMu6k2dC9RpOYM5m22tKa6l67cEEbQo9yswONGGGX0
OL7ts/TU15HqtQHVMMUvUD8AAYYgmYaSmNYpuplrO8L62ZW7PCsu1x/FMSndUk8nONW9wND7jxu7
r2HBlxpRqHNU73SKEJvYMtVbgAu5C4sPVUiqvkcmycmOY0QIRNvpIS/C77jX53ejXZwDfj1tA6gn
bhX3oatA8aOR3WU3BkpNbOclaXDqeJughruJmAgIcjopvuZE22HsAN9gUaKEaKU3CMQ2jk40Rkfm
tO7qRkLvqtKfjLYcGHAbOg1qimzEobvsF2A8KZSs5iFAYbEU40WsviNvpuUx9ONxNChXOUl4JEQs
9fqwcp6S7iHhWLoUdLqnYY4pqGojlNk4QNTvD0gUwuFHo7bPMeIRPBzKF3UVczY2ZdUK0n2bl6H2
HUYyM1zni0QByPn0VhSQgeu8nU524UCQG7rKK5umvi0GMQNTjndRoUEmBU5xZzZMpG06AbhrkQrY
tRxetJZW2fxZNbX9zm7of7F3JktyKtu2/ZX7AxwDx3Gg+YIg6oislUp1sFRFXdd8/R1on8aW9n6S
vf7rpKVMUmYEAe7L15pzTN5H6+vukL8vLBTohKz5rhOjOsapWe+NOS6fCHNFHlHF5hceqT4N34fQ
NIBnwFGfTcsmgvZzBnphHtMDgzWfIIbOy8b+qpbehwX5DF879KKloLfAcBH3a4X0ol18TcesVI1V
7CNo7rYCJFPoWqt+IxB75nU40hEnWclFI5iALNWSEVf8GbpGsRPoBj2FOZjxacvpKrCOiezyfc5w
i8Q529eylr+rQe50lENZ9lFk02MmRfZAcyWxGY51PTkpqs53c6V9VzhYPWvIHqUwPzFC+R7G08us
hnPXq1fV4LZps3ykU5HfzShmUFPdtbLZaTFTPvVQpMxxhZie5sj+giyVIU2F1McdsquztMMJ/5Ik
CY9Pi5H86zhY+p3KvLE25E63RmuHcoVKbWEqQ6eJyCUG39GcVQfZpWf0/vACmkhHZJmiCB4yaFoo
UQJKgSGGPDxN885BJe5NfVYdRxOXeCvex5E6gAKkWXOoiFqhsegjlZiQZIqEGiNCoLp++fEdilET
JRfALGRgXB6QBTcTSfDN0Y301iKq2OrOYBIp3bQnG6tgELY4BGVDJTKj+mnm8cwSshsmJvFaSHC5
wnoqDW1bzCTA10kCXWIcX9kJjG3d01eS6El3EVpbrFcyufz1paheq9TMd7gCyxOG8v9++fFH3KUC
HYMdbhMrLU9TnmOI+TGGD4PDbCzSN+uk2UyWaWy0BSENkaU3Sd8uZwaNp1DXd+WIDGzOiATRvyww
Vjy0vR8xXRJAhEf8selu09QMGwg0vR8PajlV4Cv6fDzoyrqMqaldLXLkb3WueixBofAdDNNb1goy
MzQju4CqboBU93K+TtGSbWxVykNY0VJrZjfaDbbOz13YcltwHOc0iJ8xUQVHO++2TpUzb4gx0CWM
f1mJ4pMbGr0/JdpVRKvkgiWyXMQl6KoOa5qZodU4SYbDV9HmCXvowEicDpAvp+YwlYQkL7H8EuWG
2Gj41U/BDBHEeq+kaZ/cdLwR0F0/2ml7ZmLKQHz28TMzL9KUJHk+ZbPpiiM84YBuIEnkU9SQda3E
cZqZdWrcqBs104kLh91sMs7uBsE1bo2VOMO2KeVMKHlAfnjScLDLx5hwtWW1OnYIikbJpqX33VEu
I+HdjkcB0pyHgAlR0DbhfcZSHM+uPLKui42pd2uUeOx16PTunXY68XPZfpfiMS6i9GoMy0hdFrVs
/+wIkU4Sjx4Au7Do0GiRbe+QoYwomLDJzLUVbk0R9pthKa/2YBR3NcEBO8vQai/LxClcbNAei9ia
9tBf4tD+0puDcV4IGfYHqJkIogQHrbx56Vy4XCro0PYWzCQgmsgTe1MC0H36YLXkPZpLRYZWNhe4
uStGxmsxbVJVW8ZzGsHUAR35pqz0KdYa62DEyEUWCAi+bgvMsJUIoLrO2dmM16d/1myglTXnxSW4
xsNknXuHaOyAskAkJGV3WkCAU4tfvyqbrdH1HWO/3vBArgQ3YJIf0e3Hhxn3HNr+NQ9K6blvzF13
cOLhluZEvjsFZJsEWL61RHIzZQvDMSccjhRcen4HWh4s8PolmIDb26U+4MPl7BvRLPHQjBV+twSc
wcZx4C6KTkaVqWuQu8seNsVnZ0k/Ov2QHjVyKmB2LP0eWJJ1p7vRW4xeFLoS96SITOA6hkF+Xzrc
YlcMhxSjxeXHF60ewc2awV5r5Ba6eHcKy7z1akMPkGJFxokYdMRHqXXreoFzvDCD7uTGB1ty+kmz
lo6CQ4+NIfVuRjN2ZGp14zhQHBXX/yoX8Kls9ox88DFsDXwD4EKKx5xokZyN2XencDpiiOXexhBn
zQCBUPJFB5b5mpbhhNVPx5ZVVfY9m+vNrOWFxLL+2JtgeuLG+TyAta+cgKMLLT2cizkjzwlloTbt
YpU2kFfsKyXiAuKHRLNYKyGAm37vdhEtlfmEwm+NngrC3UhOzrYc/MiUNZ7s3vHclBESBcxe1uZ8
5i7tsjq6gSq6EYCZHuq5REMUUkZOYtgCiy44aPNEGO4IFCBq9709+I6Y6FtTFHltIb+P65rpkG9v
VIz2XPg+Ki53lO/1NYoXqmERPnGMSp4WZH6jybaEo7PnwELPBjZzQR+jEt1LPs6oNzi57bsogzZC
qqmTrC8hIeW6CjcT44DdEJVr4DsdiXiaEb8SVurL0QI/+8D4yrizKvkkHKHOqe58moDBe0ZcDDsR
RfV50curkbbqPtNn9wIS7VjDXug5+IZ47sdqSk9z1VyAYVcHIHrwhgqsBuC7s2HBK1qGEeAG9grn
KZiRAaqUylAbo2IHGTvFtQIttHRIWUqjytdmjmpc/OSYGMUWNSCTqbmKzobZQ95Nqnubq3LP/Ksl
lh3rCn4JVkqHcXzUjDeSs1jEq2Q7WYN+Af+hA7Hz41bqG6MjxsaxcDZF8KKZWhKsGw3hFbrMzpjs
GrgAByRnmQ9dWlSHEKZI37nNLSSLZNNJpweVSLBMm2Mmc92T3ePALmX+0GToXtt+umYqE55uYHsI
QsyO9BCutane5ki8dxl9vSBTMA3D8btTGqNvDtU3R5u2w2LKM9MMT1gwOUOaXpW0wXEw/WqzdNfq
WXMa5uHVcpQBEMb6YiT93iTED7pd/JZPkBRyNI1dnnQbRq/GzS5CAjzGBloeN7ewHyj5n8ESfB4i
UP6jMYUP/Vg+0g471EZUbacq1/xJau9NTKHZ8ETVVhJz60fOU9OZ1YHYt4mRmKbOhN+5nrXYtpcn
gbbV2vhm1drXKZ6dWzkV//3yqLp0OahGpd68Gh5lWBkPrbwnBbOlcyprP7WT/NbpFU9IGyZH05H3
SIv9qJPDJgkVfZw2etFEdsQ6dDEaPGTVR9gd7yw7hjc37bZM7PumlN373GyDuss+ENvhoii7SwqS
4QqD0XqvXooy+GYI8uLnbDcZA4NDu31BvVFtemd0dh3zJcl0TaRELpjIUXY9AUyNn3RC+9gVPijG
eO+4yXMbT7vcjPUnA0UPVssKW5neIm0SHwbmpMfKONARxbfeuOGhBioFqbg8pIG9j0NySvBEBF5t
pu3OqjhhwKu6cB9huKevhZ6PgtUu93P7VOJA8/S+1XH2sbKOiorJcfuXSszdZhjDT+QIjweNjClN
IyjCWkNnlPi0kK5AXKmRY38ZUUihdREENaOxwo66jOeoo9xEkO63+dACJmUuFNbEs3adwdppYrln
/qpN1i5Mohf0VYUHmAEMNos5uVhp57ERDfifPb0aMlTS2TdbFU+Y+Gd+x8wAlDJN5ChyxkFa2K33
rYuGZc7Htzxs8dcNLKiItoV8UO541ZL5TEu0P7qL54j4ZZlqWsBpSbDc0gfMtOlBqcyGwm/LbWDk
xameJeloy0qFs/FL9ga1gMbVHnv3Ui2Fes21x3oJPpjLYO/1rPsYupitGqmgygyLtwgj3E+CxirE
ZyA5UCqSLwvHL68V+h2khs1ISA8t4CQI4AfnOgg6jD0bU/TfQkfttBImjWaJg2XrT7VTF7vQxR1n
Vp/aynpMtMI4aYb7VBfy26ix1OfdkBIJ4KLXWZgtORxSHf53bIhvyWpUNsdLFDECDzIn3hnNfFJk
Dh7LPjy38JiJMdP2o17gN+S+94bY+AiarkQEhBXFIgfMMENOkjaLBKSyOaRgYwwZbVLUdLs0hAAS
EdaLM/Br31loNBpyhHAcbOy6e5O9IgdMAEPoYh66EtJXREGAnQL77dzU11mvqE0nUbLx9161mMET
SNWHyDCqE/QhBHwy8grj0BiDIoYs6DzbKF+LyB22NPy/pAFin57mN4xCUkbwTHZM/A8qsRIcvnip
I+QWbsA5PsruuzzDcKby02JXp7YQ7pHFSOc0TaxU2IidUA27DI7EhjGGYTrLUUm0bdMGwgml4wwC
Q6SLbw941INmueC69EKzyV/3CXLwWaXgMBACaHZhXpshOoKJdzYt0vdd49YI1lr7dZK0kKjrwj3t
yyc9F8NRNYwW6SKgtRRD4yttROufBQ9pRPpndOUuXxXcLMA5aVR0aY2eUihFP2EmSIWsx6HOmk1q
JESmUGpu0E4eiBsqnxQc7i2kTuEZpXkJssHYLtqAaExkd1XYvI+Ja5JZE936ujjHWHcfes35hsQO
Oshgf2nibk3ICSY/dOoZxc9uwhi1na152WVWhZLLQVbTDWhS5xhYXcu/bKuVcF4UDr8JzRV6tTxN
eayrctmKJQMwCN5X0KLc6G2/rxykUrqobE+47bu0mw+T4O/xV5PzYxKkFoXI5UtyXPR5bn2exmjv
5vLgWPY74kE8o25lnUezeY0C9UIOjOvbNM89mQ4Py6rZGNryOKjQBWah0Su6awsYNe0yRbditm8I
j1CZE/ZgF2REQX+jkipQQ6FY0ziYY3hqhz3pDh6oe5wYIEQ2hJZlm5oPzZ9yoka48ri345JOlMju
I+0xct1vJYHxl0ogLQnn+YL9qv0Qf03amUesgH6gFEZVTlJc0QXRl1hUcZBzWj/FRCnVJAWm4Vy+
oVAyvaLpLOKQSOaNaADWtKvoHlj1mX4MbWZd3xB7A282JFJoXHICcEqSWFOHQCvC2Agrq32Y/+HZ
OQygiU+QQeHd6G20AwPI4b2czcMEuWqXBGa1h8eIkK9kT1hNsO5YLJu+CZiDAzq4YKn2jdUuk6Hr
3fVP1dg80W/WmVul0cl11LFN1ERSlX7tUxoNZM3cO+LeMDlk12FNNPJqlu76HGLYgmivb/r8oCaa
OHNRqwOdhW9h1FQ7Np3dtJTLTal2N5ejswltIwP74tB0kcW0DS0Co4UfOTZkmTCExRDpVDMdB6wu
ncozecBfZGzPnkNjyAwV+qNwgNOV9Y/Ui80xlu0nnOn3dqFpL3BFxW0URG52Kfk4BFn4oTStU91v
KqjDT0U5KsTm4Q6WlrVpNQcpeEZqEP1sj6TJ13lqVgmhmW/rRv8GWXutahDgcovYjrB9w/QtfKyb
gk7CzY2B1sxGTdueQWtZSSCfo8GNb+5aSeiY7ASS+oSntnBe4/eEsSS2WVsdaOHSvZTNxxKFMxkd
7qU0u+gcVjlDsQA3BWQgBmZ27c3glL1uGS7B1Ow7nXCXgHEPlLGt2Wdv4Tovq+PgwQYVfi10l+M/
6SfAvpZ35JzbJB5NX6MxxNFwONhpb+6QjQN8IU03dpxNP4hHegLz1gwcg/hRi9nDfKLOBEwZclOZ
+fwVphtNjmi8dBR1jjlea2u2t2DmEljn8WMoU9NDOP5otXbhm+mEMSPpXqPSONe4+qj9wcBEJaPq
qOb9tHaF5H7mvlYchBJAKlna7a1BdNc0zVFTB2B6i5JBsqBnKki6KcfKm7WvRSXfygY1lCnoT6ji
XLE2bahBkbnbJRl3DdwRO/legMHwolI8ztOyQAXtLrg+cBIkS00qTdAexrW11xOswoH2LU1iitch
o4kukLWP6VaYmBDsdqThNLwYGUjaLHY2OqdC0iHTeONweFjVUTH5F3nT6twJPFHjWAOtU8GhsMoL
AGhcQ6htyUM7NN2wFqd4qaH8IBos7GRbz/g2iIYrt1ZlvAxBkCCCp+9TLpcsJmQvxqq0gZyO3Z8o
oaCPkbfMC+YKbDRptMkzGrAOdUem3hokvtT6YIbb0L2AmtE3rGnUtpMiYgFrHkTLs4Q1sOkCWIaU
xGhYsL+pheDLVqUVXVX9e6ZRyoLBBW0YYglfHWsyPmLExWTFJ780LQK7ykQEwzPK7JgBxMK7Qi6x
BdfXMLptes/RC8JFcBsq8HAQj+t9QorY4LbFfcqqpOG1sNESt6G8Ev2QnxDEocCsF4/NyT7Uor6R
l10dgF1unLAMTr4ubPxYhY4CstEfGdaNAJiSt4aC0hMFpQaniIj2x+JszDoYeGzbbl8wbYeaITmw
oDyXg/150uuDHEvmoUtU031ddO50VzBKZ8PNp+A5Nc7SrRU5y/FtrMvHsZbjHvbnRjpZiE8006nF
gnu4kVDSM/DMGuBphoS3ul1p3i6I9NSlICZqdCvCW4Qpd5tVIdDbRQyXjD9usjl7biohntsg3Uuj
BHloVZ/cBrlvkW4h+7PEaASduDSehpgoNGa0d8LRFhCFfJCWHUKzN10icLkzUu6G/WRqx6EP7YNd
a7oXq+U5b+vep599N+lq20temt3nzpb46RdocIR12mQFN7bp0207ll0SXuKoEDv69dF2Wqpr1Wkf
o4odFrCIV8QprXzZIswUvfQmZM95Xic7zdFecM6W26i23nsKQai27rOVSh73pTsPegFiSWtOI/RQ
SGUpBX21LQwwfiDjjyGQqo05UMF0bn2B8k+uwHRqI3t5HOYJgXKY3tG4AISPqJCG+Y0G1vOClakF
X/s6z9R1eJ/0IxOja006IWN6aw+SemZPQQ0Yk1PjV2azc4m5HAyaGk6O2Ngc2yvUuMaHA/wBmWJJ
HzvYAG0uoHBz2CUTON22dfKc6hDq6U11d5gq6MKgl9QqYs3z+/61AI8Vd6Z1mPrqUwSczo9CQBFu
0Z6wbBH6iRC3WdkR0RytW1yuTpKxtRLksRJ7mM14AzX1anZEV2timD0LcAcFCBjHXOzCZSYU0gI9
ZOH32NZ2TCspco7EYLMXh7RqtFoztjopxj0d0thJPibSfB5RonD4wbhljzPe8cqVCDKjewGq+r5n
v6WbBM0q+GxgmaDbU2h7RROORWRV6I4Wc9XK8TJp6Dstq86OKo4gIeZPiUbHKvycr3Swsdbv7GSM
8Jk74MfIwb24YU+ZoCc1lUSEBkmYxoHQGzqUjvamXJs8BxY4fVEAMxSewp7mWwZQ5sJM/yBcsH09
ldxmaMeCvyOEMLbmXVdjp+ld/Qtwkg+hxZFei0rymQoHUIigicSsl5JoeWPgEJInn30HTAo9va2e
JnvCNKyj+wBh+drXFQJ7Z3mWWhPSymsh/KRPlQ1tBx7qTOSuZuPqYHsINsIh0rFR1jdEYd9NDpIj
PBRjCq4Gje1Ll/Qvi04I5A/bhpGaF7vpTby9oXZSMt+HCs9saZQvjbE2kvKnzAifF1mAiKwkQ4g6
fSLM7TWSYLVzUj6OzZAY+xmTesyUdp+sg6IhcXFkgOXZVrHmftQ4DVBSYqeS+vd+hkC01D0uXr6J
+npLH/NDieHCbXo8QuZj7oacPv0i15ONa2IWSwUXzmqwTWrNeQwW/cytxVDQzXd1nZ4qy3kPCj4X
dJIg+chkDVxywCxaKTTjH1znKg35lViaT5pr4HbgRyuC5gbTPBDy8r0tOmZf6fzu2AWRVd2Vtuqu
zOvPclIMHI1R7qcXFxKYmSnhiwgsUdXUe0hD074MOHy2zveJbW5HmsGtC+pttTRHLDp0Eem7eg29
ZofE2DMS1Q3y/ap6lEELnlrlb6E77ti0KPIHRRZsZe6zQrxVtj77Ggg3j4CCT7lYnH1fu5uCanpT
uvpDk4wmZ0sCTrWI5nOfJAZ+gKI4jiM54yKeN/WyPFtZeg46HrIyhA8Pdf2+ihh5lqtGro7Sp3wq
M3Lz0Ignlfsx1tUdjefhsY6tcrdg9N06rX1VzGKYDXNL2f2NZWX24MpaXpiEzr3lLAOI3nTvBp1+
6guYTJF8knmzYhmZgY0hSd9zHZzHvBSsQCMldqR/GdNkYqwq4d2Gu6hHfa1hMNnbSQvSnvYvNF/r
/ONLWkzqr++6CcplEGLYUPGBDFZArdxlxpCaJ0sTR6sp5BOl2g5g7VGL6u7qPiGiyu8MC3YbRwqa
6uMT2eE5Z+ml+Uu0+/+lrH+UsiIz/b9LWV+KuPv29X/+T/P++X/8PG7eu2/tz8pW/vtfylZL/ce0
Xe4h23BtlOMKZelf7BPL+A/gEwPxqnSUKRyDv/mvslWo/+g2GBKX/8ntKBWi8P8qW4X4jzJNkyOJ
a0jbBafy/6JsNdDV/l3XinbWobOvbF13JHrw9dX9JNRH+FrZiQaxKEk468r6mtRmRxKe9WBKIhPZ
5pz1Tt5MQ75aX5n4j077GHYhJ/KhG3aRqB+Ar4aHv13Pf3EQGMa/vDBpWYq3iI4X5e/PLywXLrtr
4FJxm0SEq9gaDoYCK21kC6EIxqNmOa86dL4qaaILAIJHqNXy/PsX8bP03v5xcSTXBOm9dF2h//Ia
auKIMkXTd1vkjGY6oobBFOtaPOzHBnMcM7EjkxZSB0SR/kH2/2+/2kJzjJHClAJL0c9vv29aJUfi
47dFnQOW70GeEH4w72dyLYZlPg99qaE17h9sgkv+8LZ/KPH/4ub8oP3wvpFgSmlbnCvBrctfxM4N
KYWtnYiKM4EHk6N+m9w13Qz4hoJ6vzMw5OPCY9bf8hLBbARUGDFmPcKetnZbbn7/KazPwS/3qKsr
gd3FcdYH4tePwV5MMx3nodqOuuEckFjcrCqZj27dGte4KPeZ0+2h0IAlYcaF6pMixW0B0FZoE37/
Uv75qZAHo5umpRtQgnX9F07QEKTpiNGh3WatYcPhQLBY5Q3noEhSbRFBunQ4bXSzfxEqyP9wHX72
T6x3I8cKUzGJc9C6m/YvRpDSdoeZlgbkWjlrjFjNz6Nq9aMb6ows87L/g1/D/udVV9wDlBKWZQhu
xZ/vwCAUTlXoUU9dyWwmHMt2hwD6Sy/0D1TDFwIk6tPvr66xXr5f7jtlO/xSJpu2qf+wwvzNIRIN
I9OhaSC22pzJfxGcIxoY+pvELO6C1iHa3UwfB2WmRKYJOjBUIYyI9zneaC+oUk9ohEv8/jWJf7nq
jgPuBdAUzXVT/+VZyMrIrBYWma1Lxbnveq09jzVMhjFPJPnjiXNIqgk6bsgiVacPlNzmMaUgNkwz
BvgJ6dBlxbyvQNV7GBzCjZNp+nmaJYJkjVNWiy1ml0FLOwwY0Cy82aNdGL7q235r8c9//3Z+uIV+
usSIfnWO+XTTWfmp6n/+VBth1aquu2bLKZjzmw2QOlLpyezzkoMIAY+NMb3nYjJfo2j55FZvWpHH
+97JoiOJrYcMiQkZXUjgLXAMsZG/OzUjshUTgejAvquVEFc8Ce7JYLdhdGURDqRbH1xkeweR6TiE
y37eNBr8imGsQ5/RtHMF0Gz5TVr6v3+z8h+bGwYCl5VjdY0wJHV/ebP9PIMRmDOOZwtxXVWI64f8
Y0rAAoFAiX7l07R+t5CuZOXwjT5DymlOE7aFfKXDTgXtwlYJ+zQXrHhOhrFUmPk5LU5N+FFMtbF3
l+ixTgfaS7bBbC1iblmKZ23WV6pWXO2ytZVFcD2naUrtiDTlHU5y9IrIb6ANtckuKsYevJhKGN9w
ZrPsNGfO6iYvDIi+LjFisLQsPyLouuXZIv9wO6ymtV/uBlPHe6IwtVnYb355xjmzkY9IFvV2mVvk
JpM9+z/eDaTi1Dck2r9uxf46aDP+8FyZ/1heFOsoWigLe46xfv35RpRZF7L1Nt2WOpZO3Rx9sxb9
ztRlfq4C7ToWQ+R3Tqj26dJNKGaJT+D8gqWlVY4XQrDfdhaINc7NtJ4rJf0SxvbZiioD79uE1RU4
wVaIvNkCcDuAUcADQ1HXObO6zQZMFgt5aFJzetM0bfALfDueqFNJ0nB+HIF7nqvVWpo4U74rGBRs
aW/LP9yg/9zZFLWdgfFp3VPY2H4xFQLNU7Fy5o6nzhyuSf9k2KSJxbKWO3RFJMa5yt3Y1mq8d/p2
V8RklrR0E3dsgun290+L8c9PxKQMdKWwFBYnnsqfPxG4yEjLSbLfJpNBTlKcPRILWd8zL2pf87XC
w+1ueU6P1rEqtW9Ar1MQOeEnDN7ZJuZknY0gbgS2EWy3g/OHrfcf67CSAkK1dKlUuV+t9dX/bW+Y
bRnT9kV8TGjFEbkF+4PBTZoiTKNlWRR/ejLWteHnR4MLgTh3rYFMSenx8+9Dz1pOacAizEj5jpP+
0YW//BD2Wv9Q6GnsRWQ2MqSNcQo4YFDygibCYBL+MRrwnkzaixYcgMPg2B9igodyDJmb2TTqK6Sn
Ds58pAk6VQWg17JvyG2wzD113ccCxivjkgST2EiwD+dF7TQvyCIsZ1y3oPA69qzUVdTfLEm6DbfQ
wxgjnApk+sEs5aWRDF1yMIV3o1CPXZNNx8Fo1HFcooJZeklbEEgPAnfSLFH/SDay+AKyPX6DF84u
yJzQyMPjBLdjg/Ks3ssZQaadaZs6FsmhXfTqzUbS4kbhfA8T5BIPVfEk9cafwJ3uzZTvoAzRBRcv
tprGLdTE/oltH/VdokP7kjSDiyboL6isEJ3IMD/C1EJ4R0YHW5cP+bk6L7ZJixDcyh8+1tWR+OvH
KiW055UnSYXx64qXc+hfxqijedOk2k6hLN0OkyDEUkOYlRYi3OkOfSe3aveZARmf9Bzl9dDf20UT
KKkMxh7CZhASR+B0aUvtgrQs7jtLRl9MnCvkgDJgWLNgp8Hd//4JFf9crgFiCpYMsJjANK31zf3t
GZCOy2zZiMftHNGtXQMyK3Khuk7qF4PO8oackuboWO1XOtPx6uo3Xtr8swnXi3DdFDU8Ygm/7+q1
G1f7YVUZxwyugoffw/LnuU6PzaznhyT6StCKdmmd1U8/9QiolqwhqmYSeyxm7R9WQfEvjxquYNtl
JrOed354L//2trKpqxVHSKA8dXJnwC68AFapQfUj3rC/To5BjyYzjw6U4ZcwYuRip7DIAv0O780R
bS+4hjZlXCxXuPPINDtGFL8SpVHmfHJBhrwia/xci6jwfv+B4L7+50fC6r36QtnDOA+I9Rj7t9ee
14F0hoDdiJC25Mi0Hhm7k+gMXusMwJhrfZgmphbKwTgwMYj0LOSMXhHJ2Ncg+ba4IDgBbpQGqswA
acns8w1vZ3MwnOTmdDoklRHOWllBXFD1iC6+D56IK2g4q2ufkxIXD0CZ0EMleUcyjOPB1dq63Xwf
ro82Cb9gxNKKT5Gs9Xj+FipsTloL2d71ZZ1+hxdmkqISvA4w5SVyeVK8g28ycz8v9ExB3omvMYrC
XTCagz+79XdnbFOsF6CVZNB9S0S5JpWBllqjcxlmTnZOzNzA+F+U2YO5tHdRPQ1+WaTIRiCIcFdi
DYcK4DgHayhenTxbaZBOetCD+Tl3WxfakH4mrNdL+mn2+2R2uIwFogiGRrPUx22kr4Bwo2dsFn8P
tTrFJ2NZ23LkKo7ZNWij52wZ4l3QJ5cWydBWVZ3h53PsTcrSjyVdvU32xkS5uPXhc13XaEmR9gLu
vxvcBZaeQCOuGpaeLg3oaU/1QpfaJS68Nd1N7gC0CkRNXhisp1XWp1LCMRBw7RN4eQc0Qx6WNcbq
7akAUbQTs8LUYM47YdbG1jICXmpjfaWXz4eddicc8/m2M9ZQ0hoD2RiuiVzl7PMgwtkDaOklersv
FsSJWdL76WBWp0H0h8VKqJtR5lg0tQ+qX7OqiAvoZIRr1FJ+TBQwo2x3vIxGnnvZMzuIhAlnZ/tF
S4+tjlWiWNPWRxN9a14+8nNuzlLBfWq564z0zT7EVvE1Txx6vHoCpUimJ3dQvS+KESr/KHERaN/z
eNlabUg0F4iTlMYVAkFnW1qUjXpQhb5cs0yqekTkHE/prmPUXon6YoZwuZN57g5IhAIjVMxy890E
aI0yQgX+ZBWXKaR6QzG6zxhYA2hC8tMAxWkeXXNSfiqG79pM3mk9nCXTIiDezqMT1cRODCPDQrW8
g+QKDipLPxRW/JBLMftR0PQIBJYjgpmHRtck4+6Y/F6BBc5dfXR8oBLL074PBrRULi13p0r8Mu58
fSnLA3MXMyzjc5kwqSAXdSayWx3MOUHzoZnoU9pyL6PEoQuNvSpVlYdMkxM7aEivnMAbmixPbQey
hoRA7L+FTzgi/7dEZJcpK9+QK/aUhqDEUlwicv0hxVxHh4b4hq1bjcvBTTUeeQPsp9mkJC529q1Z
v5iheJoH/aMdBoZvj6K/Az9ZYGOpZxwKXWx8ztoC0KX6XmF29fqK1JV8Zs2VfQ2aJj0wmx3RnixU
MIgRWXnjEylanoEuyU9sd78gdPUIV0LIKUrXG2yn2+iFe3Qm9+pEFKaDjWnS/E6q9SuzL7ZJ16/K
ENMMTJUNlRLUpZHdScDJJGiAyW9UtP0hBxO6MQ3RbCGwEsM7VK/9Usgdd9CyUUH9BbFqxhmAJ68F
0KOqYxxBf1E8JjUJMCylXD+3N45YJsCy2a5GQihayGHBOMJMCNIiXpp1OBCHyNgWmDAQyPDvhDvZ
MtrjmPY+We7LWGloVCqr4hEshBfmRngQQ/+8K6ME1SjpVJjycnPn9N2lVt0HrRBf7bx9ZjxI6Ejs
AJ2p6w25RnhFBUN7jaGxh8hy8ibnNGvEZxAZK/KQYDmrAmSBts0hq+Qw1J0H+QtxrUtDoWhpqskF
BFMNtNQNoCE362wDndcQ8jDVZ5zopLk3wwetNwml1yhFM5dLYPY9QpY8QR3eQJ/qxXbGIrgZWamH
0PhAdPxm1FN4tAWyatTr4Olm+26sALbqkU9QC05t68zxCDlQNZEtgy6oHzJOx1bxapWV5onKfUhG
65ZMkiGyWWxrXp5nSubuEVtE/b/MncmS20iUZX+o0YbBATi2nMcgGZMUsYFJCgnz6Ji/vg+YXSWl
VJVpZb3pDS0UCpIgCPjw3r3nqvJIDNWbklCMyrnnZeIRB9P8HoGSTxKPEPJo8MhqTx4Y9PKtqUiy
nPz3Wslk5SgUC37zrXYRt+AdpU2PlilFZVIlCNK1RudWzZ6nGGxAnvBRU386Fk75w7Y0BVLzUzDZ
4cIaIU+OkZNDhTXOflcyiIcDrNsURqU+EciHYzfSKN3Z2ICThOQWeLmAc+PvZut/lI5qNkDyrdHD
yz4hMUfaMOokHpAQtHR7CJLDYKfUZdoT0t1kVWfcwe50dRr3VfkpCVEs3tZ1jV+oml3DXp106NE1
zmnavPQBxYBkeCeTArVJ/h5k1AXI8KHTHzSIvBQ2XWCPLIpdaTPeuGetNo52RUprP/k9C+ziIW5S
elaJtYqn4bHtnW6BRV2sElRMnXLIz6u5r+3ktchuVmN9Lf3iLGnhI6rvF8Y45sDbSDbEpavZ6W4Y
sh9tG1kbMBstYkAcZSWael0W07py6x0xhg8wNl7HKmJY/OTUnN2keRqGyF1FWU52XvZZUSvg+kc4
gCb85CE0XVlGKgDbyY0w4bgQKiBjzA6D1T67E/bg0ryWMPgWLZilsUfPV9OGX2gyvcQNL4xLCRRD
siYD85A0w27gwjEAa6jYgludArCccM/kpr7MLd7H8r6n7OsHF5VjRusacCYTqGTIsaG1mT3d1WHw
7KWOJtYjSwZ7CV9qXmoXxuJTlkcLkp4Ak2XEIPu2ny5r+9X0/M+ja1+GSn+d/yIxB0hRVHuXoae/
2UbEsvrQ8RHcIa+xINjkRdnFtujHdmk0TrcinWIAEWmvg3k+qvsnFMvfQBPhBQduHHTMf8aTqwaT
WdPAEFIQbqvgnDcJvIEaWjXRhU8oE18HTDNuCoIMKeA3Wtn9IrLbT/7BazXgQ+LrECGAQIk+Qgw3
tg7hwYNNGo+fCNR3mX8uxQ8uEuCxeg30zWygKvWbUZDHBsiNc1y0iHkUAWq+v4ra4SbIyfa5+QKB
SmnSQ2/FlPgNXBeSRtqxese846kXN1fsWTMT0o4+eLvecx5MK5bH+0Mj5YtCcrS9/0vBtGSQAD8a
lhj+nDDWDyogqMhIcBr2QXKg/jMdGJxnW2pQBZuKHsBidAhXbyb1THdGO+URnsJgpBTczEtBvDkQ
Msi9IQmMgMKd2dr2fnBMH4JuzMDnOs/IvdplKxFSw2qGzDtcqoXe2/0JrAPLnOAzq6EfGKGivZNV
GVGtZA5GygSWx62yGoNREvxs0u2thnTtswQ/+437FsmQ+5R97Dq2COcqamt6sLVuy17SX2Udi58w
tzMa0oAzNEYqmuTZAYfcOu79epOZvbZxw0ugRV88mbhHUjzBmFfu9yao5RHdx6yxKu1dPAfaTCwA
STVelgMhWgYRc6vcjMQBsrELU9598tu0O8nXAenN2cmiJ2UToVTBA8WpjhuF2fTdziS62mYnYsO6
WsRrP/hGupJVGS3drAw3dYbxoeeWmpzsFGNbOpNSmZ+9ms135ZC91snmITaKfluIfh3FErfciD6z
AyCQ9O1eJLxbQn90YQb4vIoGbWubZnJbzlZDtgzBrgDaWDgOnWuWUYnWU1Al0uiaW9VFhFzcdafV
mwBGANRGIyDt5YbG/jsOHffU4nR+xjCA6csdNzk+hi1+e/3Uq4gVdcDvdb1A5QIGbRkyJR/NIL6x
jWiWdZaqW5P5J5p6z6AihkXeNv1zrfpNGvT9FycNjzrOyLwQ8quoG2OhkKoEfiI/jTBlh4B4Gxfn
0y4bQ59cvF0eTh3YAinX+HONpRuGyyjzi6NRTTl+wpRwF/LZTuZm9Drz0I5o10jUCncWu6ilYkja
DgzwdpD7yy6v3w1kkugWsxezYKOTdP1bYFhHz4lg1pfxW2zg9QTwBubQZuDN+tBfjikiqLgp10kL
JB6AtliTUbxHAITZto2Z+vrySLzPm6/So4yZipqE2U9HrpTjTFykevUjsc2FKvF2aNzM65h2IkvY
fk/oAA1NfQxewdbhJulXlr7PBs3YYbwaYYuMD6YPtmbS9HTvzRczTHaWWpmSt44K5VJVNA+sLLFv
9GBb5hD/iyIy6aJqGA1e6bT7wDTZxpk2FD/jQSvaDh6cA2ZgLJs1GRINCp0k2vcVO34/DA4kO8I/
L5lBjEobVy7i6mU2TtaBSx6Xs2PslSUSRNKJwhUIoIDiUfthw8UwDcSniCRYYoQdIyPj1GPMihi+
80C0ah7Yxz5AOuk6iAoDKwqvTmkRpNP6zqOLWGxJADeZulafHx29LImyddHz1/WWwElj3efxrMph
G1gXDYjrMjKeKxAyJUld1LFVuS6ypH/MMxTXrPsPZVXgfe8C791i64HH9UvqBTdEsshqnbTdRWXS
vEHeWBC4130qiosqsuaQtbXLeslontl7rrNJQmWxg4tNl3ypO452qlBochOyHOo88zx2BbnPXXmi
tiWuISkKVYaZCG7MbSpGd502LkT7KHpBIDkPl8lJc2rqtAOw93qyz1VlWytV4gtAu40viffaEOhn
7UhV1dQHRYv6JIbooKvOId7AKZZxNWe6zYCPsZMCg4rd34oxPss2T9dVh4p3SEiYmzQmWpLa3ROt
MCLILSTFJkqn6zSpp3ZkpxT5ORvZKD7S4nDxuNYaTSa+TZGTPlwnj5y/8IZVH2qpObWb1JzEuR30
j9il7UJwPXhd14sIDYwjlL/tlxIIEuUQfcRmbO+aZvSfSDv4xpK5REpseJse14q3JpGRJInMXY2m
SM4xSJgzKfYYiLsEaFDa2Qdh1SgzC6daV1mlSAWASm1r7CqiJPtG3NC5CoZsiwHW3eYBYJwgZAgg
6zRbmnrMygJPxtprExh1eAAuZPiyJC/V3rXJ2hqd8DSGDSuFOrdetDDGzhvaKw1izaLvRvkFTh/W
0Dy7qsZJ5qpDTEZBghiSDujKHAxxSZEYsaBxsnWFn+eht4oHE+H8ITN9PB9REu+Tqj5UnmjXbZnS
Gw3n7bE9pDteliwG+pxbyWy6JiKxJbmqf2wE2x1FEPBpDLJvKFLwYMfdZVz5vQnHJRSExo7x16Kg
zEM4BNwDx+33NqecQaYXaNRGM7vmE6LrJEvS3YheIWlJVkhGae28qKw2uYm7E/wSFmItNRgfpYdT
xRx2Tm48FpV0X5IICwQpC+wlxvKSVrZzQBsWnibrSxGQmFqMKV2yTtobMEOgyInNDeoOjDger12Z
i/rKaktfsu3BhBOQZStyHZEEy5QT+O1haeKz5PnkfWF+olcpuoaRFEG+Vtg3jFkwM7KpXmXgoXZh
h3VEthbIClHa+4YR8FhpZo/IE/q1zgyzdVzjK/vymm86dDayGdJN2dJKEggsCS9dZpkiKDttn5Xp
IpgLOvvzSA1x43nTC6au5ugaDcmBaUKKs90NM9GJqdjiTqV6vasKLhHVWsGFqB7Wp6zTN5hJaJsW
VvrWVNNHTejWwtAYl0y4W9cRldo1mnCT9XH87EV7dIT6Iz6DZpfaJBqOdttRiGj7tedK7+qZzaNf
p0xfQxet0dCGy7KAP+UNFbBzVoCEx1+n4X1ozBcTtOUqNMqvsdsmZ3fCSsQ+2tdAf9Ma3MRDHj+g
4cxmYhz17wzQKh4XPFVjVl3cAJmo1c46Pb8fNkavbXOK76fKImrw/lMhxlvjIDYK/Ck7O9jMgZ4g
bMvkPQpmjmevqdPHbhAdOxcq+HwPNDYi4fxTJRNik8hlCaWd7ydVWWg/49mUQ8XT1sEyWF5+zUcK
9bil+Ixc5Mzk0b6NUFB7Rb8phk9Uw091O/aXSYWEpkZmvZF1Ou/mPQ1vMKN5BBnmWCNcPxWZhZTW
Nqi5GePahj/IJjEJKIMG6HlFRoLoSJ6TJL59Xdjh15LwiFNELcPSPMxwdp68dRocBIfgJlDTW3LL
aIzk4b6TPgvsWmId1tg5yua5YNk9xG24dirMruYoFaAZzA4yiVAE+5pxtSLnNkoZnSYjVlzCcH98
QvZmAwyqYgg+jnep7KYkn4nQCHuMKYeYYqCUDjA8RsmKzp6xqXSr+lEn77Ybw/BZdM8Bd//VUV58
G9UcHlTH8YuGwMKZrA8ppFrTHkIKr/BAyylkq0m/YhVhQdrAEK1eASwVcdAfOj2UW1w2j4I57zlE
09FiYFl7EVsUPTFwnuveMi1NlwYDefJtb+0ImwxPrkzB4+ejde0iGqCdRuifiLVN2ZskJzC2bFzB
RzRHckf8OZ2C6GLrMe9eBq0JT3HbQExrihetKllCGVO/d8iS1vgdSUeAX2oCLenkfLCpTkmMEiHa
JjEbgD7llnPKEjFQfeuDDW5fWnydHhzzxBD463DZowNeFtHQbqvJ07aeOuV6Yz0Xuk0VgaDEQ5qS
EJUabnjspiYiN88Au9gR6pAo8almF0iIzKubAiXJCCq55JWYLgLIh1+DnFAwnmU6dFfSCZuNQ7zI
QvRdeuwGkR6HsLrokZcfilYMD5OSzQ77xGOSWNswJcjQgK6+ivIBJIhVIdifm7Vk2Bo7v4n9FaUa
Z1PqeDCQTjX7LgpfvdyGnM6OlqsjAjw1ttplHDqyP2EQ3ljZvgo4c2ZCDSjzfYUvE4l6wMaWlw+4
bcJ0xuBo+3pCgAT7GACmtmoaCD3Dl2bMtK0uGwi/c5gOsAFnNWDCWxAKIA6Y/eUWJMgX9M7Jipza
/qp1fbONZRIfi1RdcTBwVQ64dGnCH9ilBpfJ7L+FaZseWT2O+ImD/GZSZ+qqaxQ5n4m7gfBfC2r4
OaJz2/P3eai/dT1rhFTg2nYF36UlPHtXFrS4Qy1rLlVOpUoUnbNpWTRQ6c1Q4wQQCzB6odeNOzTj
PKvKspCQVjhk7Mtuc57eiuxiyiR4JeZNL6FHNEA0neATlKB8RzR6sfwCwm4P5rGTQbin3hUjHLYM
TE5kSsMUQnhHIHnx0Tc581RstluAmhfNsfzjVIdfFLu7bWPLWfSPG7WDubdSKBNov+v1tZHOlwIK
5056JA3bLBrXXZ0Anmei0CYKy6xA/YfQfvLdcytD79DZ9LFDZzrfH+b6zyYu7eqQS3ELKt3bD1Uf
773G2g/U/jBXClke7g/AISv8DL2xKHTRbWlRXFU7dj901iK0TqJvTY3cvHXz/skxAHXUgeMdAat5
R2SkFUs2t3vy6XXT3Uiibzanoa6i/kc+BNfaS4o3vaa/mgujufa9n1J7IEAkJCmEgHDdWrmOcF+L
XPs6jRHvSS9Hujb1HuqrLZ2QF3tKcux9Sj9Ppg4Yw0d+bTVNc/Mn3F4lpZj3aIyP9yNWTrhl0ya+
mMSgLcXQt49dEmG8zFricKMA2kuEfN/EzvcsgCwsciHUR03z7v50y/Jf2FOEn6WFu5ZFd3fJ0A3s
cBDIXcTNc7n/x/1PgjB8beezpCYKwSAqP6hyAw2p6ukZsJBYS1EKNty8sSUJCBHc7o/3w7ofoB3G
2/tZGhXWcIJg3t3MaJa9FM3t/hGzSFWH+8cOiz5fT4DrXoIoTiiLK/G9Ttb3I57PmzefwBFQ+som
rO8BRdS4T+MM36deNdf7yU9cnK7z95onr2zloZLhk8FpND9QxjoxwOCpY8s/nIb5wR2Hj6xkMU0a
AvuA+x/e/+PnU+4/YZn113DskInNr3V/gb9e6/7XP1/wr/9mtphGefz5SveffnmP+59Z8KmwwimE
H/fDuv/yfpj3n/7682IigaOs3aefL/bzT37/OLErd37rqv1/eVTzB/7rGdQxST5EmkeT6D9ORQkV
lTMwn6X7299fIlFdejC0cv3b7385wF+OOjXfrdzLt78f1i9/bUHPWJdY3P46kb88eT6vf33kn590
1iylScWSY/7afv7+t6NxQ1yeprLV+ufH+eVk/3yecvCuofD59PNX959+/z4bFC6r/xULJxW5FrBE
HrvwcKd9VLThGPzXmVvA7O8fs84tVor++C6pqYo0GhDK+z/DCc//OBDtpX4UymWBTMF8ARnOPpEy
lC0yQ68uqeqmQxBSZC06sFD3hv7/yO7w3+Wy/i3w9fn/IQV2Ppr/jI79/yPg1XTQLfz3doe379n3
vwXC3v/+//obBC4Gx9JRJeP4RwCBZvovfwNMb4Q2uu5SmbB+i3b1/rcOSZ+nYImQFC1QAv9HtCvP
MpGfezC/bYeRz/gf+RtmGeGvMi4Eu6j3bYl83BD6HzYCFLCjlTu0D5wRBLBWsAByiULZIhmOzgE9
yZB8yXFWRAl/hLOFsflf5C1zTO0fh4DsVUdpKQ3b0n9TofoKmNz9EKSKaPfB1EYC2lIoIfbSMkjV
Ztu9oDjUHKIU+geMSMJAgbqB1yq24P+Jg/XJYwHgtIkM919kdb/rV+bz8+vB/aZorwjfIK61cxde
nsIwVEF68Nw62RReRGRg3KFBcO32Nnn9vwhA/zAZoL5yDMu2QFkLw/DI8P2bciYw/SEQXgy7p8tY
SUGVwUnaJVsHFi9G/P4qSPyk5zo+wBxFyyM/Rs2OPuUZkWq9gi34yxV9/euS+DUF2JzljX+/UrA2
mrSk0HqjNBS/HY9fKRlmLBjZ+VbVkbyYR1Im66Wd478Qmtmse0mo+ITxK6E3e4Y/UTO+Vaux0n/Y
FDg+pSQtKV3vlzqIDrbLKMLbrt1Opghpg9LdqF3X2pMTlaysIiatmqyHq0jF6Z8/yB/OmfnESh1r
EafXs4DW//3EIiGVHfZlb8F7Pvcyj9dlEnUs0wFxmlQjd56h4Poo6rLx7KYkaCjInH+TFv+hbb0f
BiJfw0BL6uLk+fthYI4JOtaeHl235tjohXU1UbTGaBV2qQVDjmKrO8Tpnqo7GfMZO6CMbn5g/Kuu
9XfJHwcyG68YhjBOCb7dvx9I6lA8cDID0nvpPCmvTM6TDyMtLtnra17in/F4ntp0/DQhX1gIFY/b
Pg6AQ1ErfPrn78b8czia3RQsWz0HX4X7u6uppY8NfdKTtBS556sJB4OE4VQOQ3UhGg2gad99yqPa
QnSrtRuItvomr43vidVrMFPaftEPhHeOdZBtqYPnyLV5MZd9w9epxBsa/8tdYf95VwiHkgD6ZJOh
AtfZ309eWzp53NPRAy5F3Yc6vn4Uln3psUQsRNUPp6rqPpdWUx5RLpbH7uo1dG2mStvbXqndgoG9
bRsN2bVkJ7+1zQZCTwa+qhPdox2a6kLF4Q6oplLGQiOOQ5dOK5tmYoTkdW7WdfFQbhMBQLP0ZHke
JkRkZQ1Zv/Aq9zg0zWnUZ1JvqiZgyRlLJQAOG33qv+OodU8qg3VFsj1JP2ypwrkP0ZvdobLNq6iL
aEeVEYZ1/30a/PzAyYwvaRJpdORTtdToncIfqNJ/Oat3lenfxhq0p1hcuBhxuzDT/XZvtCksaVhD
DtBovvLZpywAUm4QNtCOht5JB6tMkXxQOQNbQFGWyFIW6+6pw5x6ys3wJffMA9Um4mgc11lIpWsr
UKTk2PndcBvHh4rSFXmWk7uHCoU1Qz9CjtZ+UKvwjU5fBVT4N+GovYK5eyM8zGagiI+6mX3KtHAA
PBls/K6ZDqadqf1E9ST6sGtZvNhzqlGgBdNKYqk/oBg8lbF6/ee75A8fENJcw5RsriVLB/dujPxV
VImf34RsRYoclMJL2DXqQTWz1zwHOu510noe6+mbp+AgoVvmJMI+hPMigHdX7o16E0muCXFH/3xU
f0g9OSoTtT54W8dk0pw9mb8eVWm2bo2yDP8dfOWL23lQdcAvt0TJQpI0TGhEUbKZyjeIXPqXuoMj
Fw3WJhiN4Axd6k26Y37oDC5oOyGZcZQk2mbDsuLHZeT23VrXTB0Nby1PtLHpCuj6sVfDUZYIdcy+
ewvsEbiJL60Hz48GMJIuZJUAJLxG+cbr6ulW9fULjjw7iByAFfW/+ALnReGvU6RgJLVdRydpx8C4
8IcvkAiUoq88i0kRRNpJN1Pk3sCwY6dERnhn7OgfndZ6x1RLt6qxol0PkjiiGBaKPds752jFAN3n
Yjb3Y2wFO5wOw7UYzfDskwsPpc86N5UbYOYAnONGUK0MqzHBx5YPtIEufu7pcJiM1f15o8jfjUzI
Q6z0dyePrk0cGUezN77jKze2fWuG+5gNOa109WpDKlgZZu4BQ6DopLzJP9RIh2VuqWPXKVxmwQRj
TuSLvmoBX8bBY5WJ7pByKSxKMQ5XtrstqZhlS4ZkDhk913dlgFars1O5yTrt8z9fcH9O5FxwYAAN
jI/CwL70m9xbV3ldtYMFWS/OPsi1LQ4+7ailFcl6G0e+s8siT1xQO5nbfkSw3vQNMj5QQv+yRvwv
7kemAMaq2X1hMpn+tkiMuBznHBCufPrmgwCw5o+fo1kFRQPQXiDOSIm4o+AOycGk1ZzsnND6Mdmj
/WxbNRmIUMT++dz8vlqbL0VM1SYGDUxERPL8NqlHnWyFZhQNoa4hfd7C/JIxgSz9qB6uXYscM22F
vsX95S4EaiBQVBE6GzXDIwxbHCPPe6iLOtoa0NT2HQsYxMNovJrSRJbpltFW64Ez1Jlyt9Xg3+Js
ClZjcgMLhJL1Xz6LEH9sEVgj4cczublMzvDvrgTfTju9hnq9GD0nv1FhRx+oRuTSJomMlucuR2ca
AMNgPBjLNNgiziq3UdvYq1FZGeICmJaZ2322w9o6F27ibKz+SOPVrVFIlTSxH9k+kICqFZdGw8Yi
RKOdor5cOW15NikiPqRTucsIJt+UoXZzwm5Y1F57cyM7pg+alI8AQhfjKFtqaQUNizlmZIq13Vh5
+YmqOeKUNMXLJVDR+OWH5dPDkW44Cy9If5YwaU9x0KG8sZnjbYqtTtg7n6dePFKcin8g2inDL6MS
8pujIqKtrRqduq2d2yrMn0cTM01LcT3REjjCo3PgMiPxNw4QLupFffagxixZAO41TyPoef687UJy
4ewJnKqAGtNHirJxxLFeOMuqttS5dj+bdRdsgqqGz+OnD31cd1AHy2nlwN64FgIhJxqhpdKM8FJV
iHhL+Ni40VUM7O5Slen3NswqSsEkFjiG/srQuKAg89jQy/8ctoCpRfQQDKifCidJyc0eX8se2GVL
ZgRwXuPJxyPkmSuBR+0cEuAHlkWggi0xDieFKA8xYvRRxfmz4xTxujeeDV/EV5h49S53DMywreGc
XIWtJ6IeiOUIm9DQofq2lP0BM5XcSsYVFDYSGeAgjn6xsjBmLanNh9fY0AAgZbiDnAJmE8fuOz3n
DoDWqhh2RZd/KwitJkkpX4u0p94aV3MHNo9uqTdGNzwODZCxbmtRUt1JqyxedQ+deeEP9kH3rD0N
ruzKbAmkcdDBF3WwWyeInCQKEUcV6b1+Bgr4vYlrbec1A5e+GXSPGbrYx1jRnTJmgncRAioPNdKH
C1E/AE81RXS+P7gTYulWeh+FF2tL+j8FFiiF7L1Jr7Uhgu9Yq84ud+IyLVR+mSmePTCrt4x6aAv5
20oj/zXJjegUsvNGlqItGro2b6mWvUQFCS4ZMVhcPnvPwrjJ3qI99Lqfn1yQQpvSsnNY3fJNZoTF
6DzvK+KlVd+c4CZ0iCwQ8ied+GYOYXF0NYGhZSYnlmV0qsyCCMcgGVZNvbfiRuxjPUGn05toixxs
HXebmWQU8n30HpWDkd2bdHHwJ42EnLA/gpBAv6oT8jGBBjmgjLhp7DiPIRRuW6+djWoAoAe6A2kk
0OSpqjPEImV1xOrZbfomRMpZGO2hY9NAlmwPIHggSa/u2XoLtDSMEmqd9fT3HCKuNuNgYH2tQrqm
OrpL2QdgY5Hfe7YFwWY+MivBHDYldb8em8o81E7/qNwKOaamg0IN8LEIlAcQuseDZ472AqwazaBW
2ofS+zAb7lLyJqaFqxOEEE3zG4Vy46GaOZpt22+8ArZ9M8n3XkTajq0BzEiXprc7CNDX8wGIYbRQ
oKUoZHHNL5H5iVWFZxMhGx6HiiSgMWrNx7C6TZHzKSar7cQVEj3h3ir2NHLrCtebY9flc+9bzTGO
8rM/NC96WE7fXLt6g10ZvCTTsjf84orYYaEabXhkid5gk8gG2AOBdfbKige2sOT3zjSjIN2MudTO
Navsc1rJ8FAl6VXoDcCbViqYnuhkwKGNuB86E2EeD7pVIISNUQ8TrY0bAbEWDfkG8Ww7Te4OnyI1
+LJ9KKERL+qIMTISeviUuAUxTjHbK1csJ6JUT1kXHxLRRg+29b20Y3VAY+atkZhmbyDz1kljya8m
LMelrpLyFCP1RStjoqOsqyP3ub5PCEnY9+YtctvwVKFsJlth8B6JUwlmUSP1jLz7SsINHagnWVfd
D3zwItUg1WIm2laSSamhJQ3hNrymceM9OWHrHG3656h8vtZtYd0CY1tO3BpDXnrEpAcNg115Tr2U
FZ75PetokQJQQwWQBeNjV9Vf8W/Fp15n0msD8msyQ6C5RndpWr61VEg/6I7L9ESwfLYuc3s6xgN5
r7kcr2WTRA+uqBN4ZmgsHPB6x8i0QWr0dNJRzBVnX4xqZwbORwpR/ziQZUQYMK0ZhAPuqnX09NH0
ojXzLBSnVGjnopTxefT9c98lw9lAPk+DRVvkXHILn0SUDX3lNVs/+whJyFzAFiY+xSD4RA+LJ11R
i+wiOaxtc5BIpR25mPKwhTZMB92L53wn41oqZNjFfPvlxDBh/FLfRhm8T2lHinFPs5giNQz2Qj6V
ZWKshnkc6YlFgMX3JIfEBh2i7WSLpHmKvjhVNO3NnEDuOJc3acU4jPJJf0qmS4svfDeURbzBh1Wt
WzygmyaH9Vf0afwcWjUA3GTV6ra7t7nSFxrCo80QArXOzAoeWMBqOehjyF8dBnsmF8ZG0uKXpYVm
S5mRepSx2JXppnas/CO143cY5UuTi+BRWYQU6qb8FKtoTic3vjFkfQ9IN0cIWCVbWU2f2oYkWzeP
5MbXZn4Z3hitTf3nRtOfM/+pttHCtk7knRqPzmUEQ65wFDqiiAwMiAwkt9htsSqEvurLycSuogLM
nJirBmK2FmWOGY7FVc6gbM9qeOVtO6NAgtAVO7vBl8EVR9S6UZrPtbP2NVuc2iB7jmp2711InC0s
8mTHHDOs9dInkyptqkviGc2q1HwXTJY2dyri6hMdl/fabLCUTm75YOsB3D4yR0hxx7kJi5RpfOyx
/YYu9uEJ/dDkNe6y7/JD0PAFCQuZjk5eECMOdN7CEIus/M4lbm9VNBIE78Y1yH5FSz/R1lVojZ/r
ms3xEObVubbVBsBX/ZjR6w36JruJrHe3icHt4znDCo9L8BwnBb7WyVQ0ozRjQVhlvAsc17wG6Ao6
N3gOOvJkxzR6BMEpyqC8FB1GYFJjwmUG/pDAZ916iytw7H1T7RrWbrv7+KT1LE8AAs6lxpzFDc72
x/uD2+XrXpcOBhiyAQzNBrKaCDtculo9rO8BUm6RiZWhiVe85d8DUwGSnlqG7Zp4uw43QJx6wxP5
ksMTlOZtiN72Gsc20IBIsqhS8uzWPV5S4qvYSbrmuU+yvfIDIiLnuohh97DFzeyMn5aExAHHALZ2
uapSddZnSQ2cyFvRYk6is18vTbedHr0BWHmTkuPREDlwtq02A92dTpuMmLWD9DEsGk1+1AhsuTgJ
MRc6Iv231Aox8vUK+4Nlo4Bro5d61Ej0LHFnWUMAILMx5Y2E47K39r4LG5RWJxt9+R4EZffUhkg5
Q7MIcYnbb5rHt9D43WM7BdZnAy8bgjLUSFPeLSmeaE9VKgtA7KO5Hx2EMBpRNjE+BptxaFHOSeeN
cO2tKJxzrE3DPiWA+GwMndg6rfhAU+aerfmhpymwLXX3cxLvfEijR80OQG+S4zJMLHAWBsuTtbJL
PDnoQtKuhvmhl5V2AXAcEt2ko6wmdioqw+6S/OcDbE4sHV5RUq8kZq7G9PvzIfXbbVzAGKj0rloM
je5vRmhI57wx1DnECGjxtTia85IarTwajUqOo1+9jyo1r/MP6Bo9ZFD0PsHrhURJ++UedRt7RAQ7
rBgth8mmHI8k7jBCukgkI67WVVUn4oRpWoW6dXPmSCUSp+R6qGzvRlXpFZp1j/g7IXV76HHW4aZH
PhtSSvNddJg6QILZSMtUTR7xe+W3SxY16Jra+HPXjOapQv289yNjm8koXBRVzJAUfXgxoaT+amw2
KIgJtR/bU5fCouVERi9BPFu2hJrTjfG1wLd/rEY8+TJ65ORLMs90ueUiKq+iQeDSEjV1/9egk8Hj
khrAV+aQT1CwoWiAgJO7tlDdijGk20mIJdL6ArqmXIQW2XmaX1XrAfqx1apsnzSp/aQmk9FGRhUk
UDkead/i4Qw4PbYRPDm+j/twyH9AmhkOkRrHm95ma7e1xUPblNMNWnWMm7kcKBd669ybEA6zXu/w
4wXWKpfdpUmD7KIpPIaKUIZ96CCmhSN4qQdUm7WlO1et1yjg5tmhcT0IQFzBrWO3Zw1p6rn0RsQ1
dUvyTBHhRG3y3SRld6orAzEIIp66q43zUK4A7m60wdI3QCXdpduAUfQ8zAOUMuMjMFefkED7NYPs
BX2oWQfIFdnFxFggWW+svIRafKeCloJA9KVs9eKhFmQI5U11nUkBQEntCwvl4tYLn66Z942lnv7C
hmoVgxjZ94MeHyHHxMAWKTIM40Rk5yTYUtS2txJake/+D3PntSO3lm3Zf+nn5gW5uemA2/chvI/I
jHTSCyGlUvTe8+t7kFld0lHXrYN+a0AIZBgxHINce605x+wZ1ixBffkrykfvpLXI9Et0YYcyoPxL
LCo3eNIJdtjYXrtoBZGLg0TVRVnc09FAKdcY2XeF4l5ojbXRyb4+ZoFL9luvvwt2C8wSrvc6ZB8Y
Y8mKsizv5GKiuVGqISx1Qv9Ay7RctTKNN5o6xOshMsd7LDTl6st8OyQ/1dZub4XemQ8iq4d9HWCN
QwwFgRcFXatIwgXtWuzsgr5BIbPoAe/KsB9tPIywWEgtq0t7etvdPcIVY7VsueiNtYaT8DIveHxa
zwclyHe9qUOF9uq9Dv6REydrP1kAwXZq4wGDLLw3LXyzlcmbkdHvGZuSRX5ZUtTV6Xi23YSfiFkl
a3w0ZBQoDdFoQZI8lkXm3pT+Q4Wf/gTW3Xxy6qPnkd4wX/GE96gyXL1omm8+VTRBFyI3h8N81aqF
sxrUIdzOVxsNhG00utVq3pipGs0xzCqMgtNmc8u0r8iyTgyBzKf5P5R8YYwFP6+I2r00fcbcY34l
qEpYOiHz+XwZTaatOEg32/nq/Jfhhdpq3tjn46b/4RVddhhj0dE8KE2iPBJ/b5bi1KVCLNF1Y4ht
SasbGNwsEXtf6TlZX+GoInwukYg1jo0cH8OAFitPej4oT4g2N5FfdA/zTb2rfMujdjzP1+ij+LBc
4/QwX8ULhljdk+V2voo0HkulGOjETFsLbM3k6KGDNJ222wDGO/Nj+jnfqdqJcguGaDffN9+E+JCu
Byjk6T/3E4JXOsXt89E5PdnBgt4/X7V8xiLCUsv9fDVpoVh3MYzeeWOFw0m/8rN2Nd+bh1BhOZOS
HjK9DMDj8cVMhtf5zWqEAT/GRr1qtZrjkQxDeh8Fya7Ta3Dh0pMlkF7naybrHyoXtN/zdtx6mgzp
ab+b742YWG6CoFbW873wnrlDSJTf05ZE1cNyzdTm8zWwCEqvetF8vjmDQJY74OHP+z4fjxm7K+zw
cd5YoIhXtXaiy3yfryq8FcvUDp/vJyZ3o2gT+fkdWKUKqlgvy8/XgQuj2vP9tZ+vIyYM7qRlqMPm
/4vGurzRI//8NuFXqE8WSy8hiktoZvo6i4Q4/7pQEta2LtkXVK2Ecf/zzvn2+Wqvh/lujN03f1oG
/7p9vnO+WimjWNouach9YSJx/eMxrpKeigZzyXz7vJVfz4PXVDu4ldj+usmeVtq/rlYEXq9tlubL
dt76rw3M2yuxpjEvLIbPLfz2mFgPyzMeqF8vdP4LY5s94Kmy/S2o2GTx65l+vW7TqQtgrvQn1Srb
dWZ/wWmWnBQ4sawnmzo5YRPnIg6R/c13+V7E/YEplyFj6OWvx8x/zRfzQ+YH/7o6/1XW/sX0DRqZ
00bmm/58OsJ9eSZdD+W+bCYC/V9fwq9N//YSQ7PQcfDG3vLzxn/11L9e+7xJOfjfRBAokwv+/7y9
X9ueH/LrqdvUq46jc5tv+fWo317Bb++iK2JWVxDRMV38c9O/3a/ZfbP2ohAXeJWhypQgKFQzea5y
aswAUMXRd+sEtpEkYzzDqDbfm1EtrXwMrdv5KlIzzIYx7rz5wdHICqWYinKnTNNnk+y7PTm42XJ+
sN4Ri1okUNnne0WttRccji/zfw27IXxQgno33zdksXtv2+f5/80X/UgRF2VoX6cX2UXxAR2vdvvc
0th+wXoSXuYt1Q4uKQ0K4PFzUzrnLd1p1X+8AVydK4FmeouKKiFR3VLWZdwAZJmucgpWt0ljap9v
oNCGdq+4HNPme9vAQa8yteuTtjj3Zlc9uRliFkhGw4Pf6/hmUZHv0spUb3pf4qIfqCN61uYKfcsP
Y1A+4tyqnrtOo5YX5XDEcF2e1aJ1VzQ1zFc31x/mh8qqPMBtHr+Y9B6wKg/ahR9lfQAb5GxaNzHu
rdeXkKL77CNoELAbyQ+T5Gfyl+ro0aGQ35rMFfaJ0UU3R/rjMm+K4Zs2mKt5+1rrfsu92HuxvFYC
Bci9k1eF9snE07qWTZm8QuJ+mjdPM3KXjk721ZmiQHxGsVcs/t7BjCDzlIQ43jHtkmMyvUP3PZxq
tTGvH/Q81XdRYkTLSk2ibFkN1ZUqRZ4xxnn3IHYQidouRuaxCTNyR4xbFkn6Prni3UlqCvYRvSDM
lTyYiYJ/t930kSyy4pwAR30s1bM1meGg8KRvhJ6otCiQHqDeSd4KgGKDpJQqNVV/sDLnYb7ZlJW3
Iz9QrOerncfotyg7/+LZQnludUm/n/8t9MYiRBWGE1wbg1q4090n4lVGJ5d7C1v3g8NZDhOETN9r
JT9aZty99m7YbGwntfeEy8gHxad4SYlke5cFLVrPEa+9bWLYMsG2x14/PniR139uQ8CqFlrqvKq5
kW44yUSHmGCNB7gHA4M/thEz3ag8tdj2Tm6vo8oAn9v0iYv7p/pp4Uz27pVKu1dgTGN6Y2RMrsgD
2WVWejPCnAzFf15wYsHU22Z0wOYbFZYz//iTzmG2z6igxZjEhxw8CGug7uS2ToDoNS+mS7Oa8raQ
yI4ZGIGmLi/zY+YLFtvdaf5rfphImAzjM9VfkjEct/P/mu/43NSv6/N/CXEobXwTX8Pvz/drk3VF
iKCetD98AghVIGF3NfXye55igWJp8traanB206xdOFbovxpqwz4bO/AOi9x7DYOqXwHutHeVsI6R
NljjZJkbl5k65g9o6Zm21IS6TNf6Loz2apoSCgJF2VowIPCOZMDdErdxr2hEfhoauvutk1mXQGdI
4BVw1oOpQzBfpAATTKXNH+t6Blw6waaUeXEYrBofV+mTuxvZXbtNaokNx6LbONAsXnT+aCx9k4FZ
WDSkmviVcyzbeMGpuDsp3aSKH4GxaLGpfglLvUG0lCK4iqmEp6DsfDCtQyCwNGj8qJYCzZ1MlB35
8K8ol8Hcha37ggDnlNi1+b0zw12WpBdiVavvtDl2LbNMnMB1R7pwgWixZ41KAPLwqhKHO3iNus9J
BMtirOc1+Vai7J/yplrgjFHWuRpaG809ytYLNuYAkGE04FeIFiV7Cglj2ZpEDdcVAw31judeYZgG
aTFCkr+K/JcUct8x9seKzgf96bbnh2dlylvXsl50Et3bcwRDeMf6fGpkTZz4bsEaxdhbqQ0Tq6Ej
1KiHqM/thW2p9bJJyS4m8RfDJ8kP5KAWTzh01V0aqdnWQBeHy/esuGwuaHxvRxrHuz00b550oZSw
aFpz4PuoKSTJovCTmzX2w7IuTWUrQhWPEuxRT+F4pcLpr9ovsSuGlY4/ZxUVsbUXef1R+izG86bd
99mhteJom/RYW8aC2bABHmqJ8pcsorIu10g4SdEuAQGJ+kfnQ/5uy/DNA/rlt9rXJmi6u97nH0PW
3iohvUdPjddjIoebO+JoNJQP3UnqTTI4l4T3ucMoki71ThSrZ8BQ2Lpslhn0/p51AAoxOsqFaSfP
jZts9Z7wj4p+ts8nCizz4EzYIQsaSJ8Hb3A110JibFFcUiR1+uQdWXIdh6Mii64hiJcgHO6Srx1H
9UqR2RMdAnVZ9jrMc8zduHI4VKjbUBZ3zWjyRZ90B9VAfmXqfUQMOa4gN1Z3dGouXROSay/Cg5gN
6kFz1sLaJoiVlYVHkxAybrnV7As9boNgMdAH9DtXogp7DuXk5hBG05Ck7LG/we4j3W9tGACCOwef
j4Nzb5UqBuIa0/VW0Rhu8Nj+lNoUU0waZI5EeeQnt5PK11hKjHkstbWB4XWI2bxuq1Nu1V9EiW2b
s8SgU7dYvE9dpsnWztxX4RVfIvY0oFvEsCha8WXMqxROkvnRSo3u+T8vmB8+w+qI1+C9oCEKC3Vm
+FY1xNfXcbgdcoNWnwAImBpNgtvW2TKJN9fo70CHNojwAo44UZ7RTKvcu9RR6Xs+JTWdXvIei3JH
Q5/sJBlni1iPtujrgKhJU2HJqK7ytPUOZUe7ykOLtySKleDC7kW79orcu7GhUE7768HWtpJlLJsL
ljl56AtUK9rStzQCc3roJilU2WWhYgeyKrAtOsnBMsjXWnLRg8HZxZ69FhElX1Be2pRha6Kq8AO8
x962v6eR1CEP8lHltnkqU3uDY+nJULQHzNDpklw3U2UqIJ8ooO+1z+DKGHN7E6lkOYopA1OqRKIy
zvV9eJnIFxdNQ3HeFFjs9czaqdrEvrPo/Q5E8IXmQ8HZdkHpm69dKdYR+a1GZ7nbNManZBokaFZD
/lao8sNJ3lqj3KqJeYnlwEJKL5CB+e4X9ssKJ3F1MJLxWOvUR/w2NgFYjwWBxuhC6T+hj9v6WeGd
qrL7AmP6KEowcmRtvrlp3h4Stf4Zt/G5p4Gx8DWiGuMk3BKR8V7q7JTobZK1DQ0QpMKuybwfZsDD
4FadDZld+qSw19LF5lUIdnuhDzl12bbsrXAR5SSijqVtryoL8zdM8Y+0H575JZJnYalQRr3U2tdY
fGmd8tsNQCquDAxcW34cpLS5xJK2afcTsIbVxPpFCP5UvXMVj/vQy8ZdM1pvLYEtutpjcRyqS99G
3xCtvyee+BLEIBCBVX0kKYQC7Mv+urH7D4Fnqwi+eYryGJAqFDORpjjFOKXVPRjCYBnUibNtmIkb
Sh/uOaA/VSWesDj0CxLfYpIWk1E/Nbr4Aau2Owo7q57LkrLMDM3vo6faC9ynACcsds20Exw5mTm6
33X9iFJOAB0YiLJKKpIXfZLuapJJnxQmHS40lYvbJxctEyZ962lO2BgDJ4WfhPTo8QWFaHAUWU6w
iO5Rf3bGIm1RcJuJuNiRz2DSqFzOGMI96wHTHDghfZGP5zyBaWKMIbZ8StuR8FePMuJiRQKbtDDJ
kiqyz5xJu+mLFSGZLVZ3kiDUyH4rJUPGzJE/bTffFnGkrwM4bkfblxyT6+w6OJxeEV+DRciqve7F
Dmsw3Tgayb2gIH1d63jy92qRrUBIkXPv9F99kqGx1gf6TgmJwhHWgFyhUu45wEYljY1lIWkZjsJ6
7ZyOiW9dX7Ioru9tk2YLYQ7XVor6powDa5GYMl0zDCZWagy3LCacb5LrdQxJLgwopZ/FL6CTnbXp
RF9K2KoLX2gGEbZZsC0SDTqXYnDEDPVT1cUfWKn1DUfjnKjEcVnxx8oKAmuLYOlr49UxS0QotUIl
xFy24XAzyh7aV2DLgx0S4+3UzdYt7L3qsMqqPdJhmjqQe6m3S2a/wTGoSEyIWMZJ109X0koASHEC
OVROy5Rf624m0KJb2vkfEL6yleoV1Lapem0ChMoloAHFiLxn3Rc/RRc+GQJkkSE7yJsyv1qYzq9j
XdG+CPrynql2u2EysS6z1j2qmDDWRaEVK52PfK/EzbC26xo8nBVupaoUWyVJ39VXnRLokuHHwAhR
a6ghQPl49Lv3fsCsWhTBcC5xY6PSztdJaguyfWB2zHoLJMrxmfD42Bs2lnCGK8wvl8F55W7tOPlp
tfaV3m7+GoHj3oyVkyxHO0WhNFgRQqY8ZHnFQVT2I2NrjiVQ/fLlaCWwEuty1feYv2tkAccgUL/k
0UcP23jdRu+V2o/vEm64I9qN0qbaF7smlTzSTp1daE+dU3TnqEUyrR9l4fj3slQWShx5x0y2kE90
kkz4RTvAesSj0gbRI+odH8pR5G48o0+veJQGxvOdfyzQ3aTNyqqZpev2U9ZAllOS8TBK68fYdunJ
C3MPidhUUlThe9y0Nilw401qch3aQltwPChWXYsRs67dU2kxdKjaoQOyqHuvkaSuzJF78LCR4mQE
JBG4urptjL7ZlZJ4qKx3aEy+l2USHbUWAqclWroHrppstWKAlAPoaz+mQbgyFK9gvkxY6dB1jFoG
dR8MyqmTgGY96yyrKn/MIC9GJRlz3hTtQRsBP0hm3vx8oCZlgrGPPK0lvBAaeKVF8C6dwOF5onqj
WYZ+GKS3A+R20cM+eYqm5YdMgmuHcBrmTNBTkgMtsVoiw6HlYNlnIHRkqo9wDXThEuiQ2JRd2N5a
sqsPeoHoyKjuJZXLVwaU5so2Wrmq7PZpbH1/X5fZg9N0wwVTFAclNHw7XwuXiRua17avr7bWVHcI
xiQQt/lZ15QXJcn0w9j3PWMtxIvBCAYk7epr5hMB6TlgEoQTwglJg5Ordd2+h8SwtkjgOADw3AFR
qVdhBGWut/tyrdRM35OcnwxyuveiV4Od1zZTY74kjq0Lofma7qGzR0J7TQOSivE+FrBNaketHpER
4rcBHCA75kiVCaoyUu41VKO14RhnRE7aehxQJIwz9Ewd3z3KbiajDF8SawIWBFVzT3L2Xa8GUi2b
+3xhmoA8ow1e3HAdwqk5xDUHXlMRJ63KL20moaLo5NoXPhbmDkyA8G81Gm6Au9EV5RGmbAsdOdmL
xW2+gCjFSrLTESBwz7IZpoW13gjzkOjRKmm0chMPJSDgHCxtB7R0jZCbz0vXH0LYff5igOyy7JdZ
YhmQcMHZISALon7b9oSb1dPFECX6Mohsb10mhvtQmNdeRMGqlhHJvIPWPLsGvFHYi/7aQLNIGJH3
LFVJ+HOcqc+llT3WYbIeglF7ASl6LEqitchS9LdVIsTzfNVDEkgdAjrNVKT3hUqI3M/imUWHca51
BfhYGC9VhZUZ0aUT26HNnhQlTjYt2AB6FS9pV3o/glUUJt0G+KJ7zKrqDS/Gsq2dateq2bF3fJaR
pXarQXxcwSqFBqP0gPbopRvAlGpWl4EM0F9apX6vxi7Y1gyNAnqcByP4XndwhbseKU5HtFEy0Cat
0QNYqGZYXJrWue9NMlAaW1npotXJJhj6XdU35PFUjHww12xVhRN/ZQViOyJqWXieg1agGaxLX11d
PJrT6TPbsIN8D2OfLE/ZK1slZR3FscxDq+tqpLBjfxqle3QMKiQaKncztC14F43YEwqVnNISsZPj
BWJXxRGAryln2QmUbFNoqbK0eiqYOi/RKvXKvo8mJGRMyjRU0nxbxrFDjl32d6pvzJ9/OhBMIm4s
YakYZ6Rm/qFET71CT2v0EMtZ5Bil9Qu4qngTS8c7i0QSp8f5fz2/LXuIj4M+ZkfkOtpFyDd4BniI
+9rdOGOTH4VDhARzwfN8EcBSssaApN1CBwTQL0i2dq+1XfIxT3rK0i3gCGahuR1btGEUvdZZS+gK
DD5tBa1x6scWx1A1csDNh/57ixKX8zZJ4cGgb9MuNxdZaqgPqJU2XW586xSvf2MV00NwBlkdXrGC
pIgUwokX4gzdzSuDFcT0r0SSununoTYMAujDsSfIZ2fnXgw9dGK+4XY/q5/i6fcsw4oQL7JMVi7u
C1STo8OEXQPd7Ornqiira/Jz1JZeJ99IzkO/qTfB1tCjV9oN1qcWvqvjdMlhLSOQvH8qBxnu21bC
sY5p+Flx3d+8nJrDi9SvWdbKbxkzdw1Sig6qphJvAItRHY8LtS6BXdoy/1LlyqIvZfBIA6HcdOTc
Ttov66DA4gQyG6AHR6iOwGvf0H9YNCoVQWOE9VcyUXFcstioftBbtpdjMgVwcVqq6y5dDgOya0cF
Iu2Y47qrHYGGsf6eGyBwU9hizUTFJyjzGOnaMuuILhDI6RfEeZTUWbGxiciMX/rYP1AefG0TjuWT
FSDWmRjz8wDeLcQqZCRN/kZpL/BH6PQ1x1sqne+8wXwl4TIzcW+NdWGXgvorcTE26i8UeR80lcpD
LtJhouKamPfVd4gryUpWkbrJ4g4hDTJRirv4jR9x/xhkpD+oydNgGd1bVZZ7DlHhlCfjTr/apfB4
TQovNIe9HQ9Hh2ZiWbPUzNqLlUTF3WsdH8irNKpb3NDJL6NyO7/iBN3+iWi3Zcm+NLUk3AeVOJFT
oBh3R4nQjepGtvTbItlCyPsx181FXMPPVdBmtM89W9vMRgmfsll3iBE1jLFnS9qXTO2B/U1ugAlU
FFRoQb3ixACFalelXVn6r2XcDl/bkP3F7Yd92Zvy0KgieBOFMsm4TopfNrcqcLWzL5Q1Q5An5FT+
3erhTWUSsWKnYBjsynjDIiF/iCGB4zfxU0t/5nj8rh7DseMJOs7v+mTaiMoq/zIwZTumsIEuPTL8
INUfbUVPcVwRm0ush7IONAecDgvMyB3do4iVb64D/Hl2dfw/oQQQYPLvP/9i+P+v//zd/v9f5+C9
zKrsZ/1vH/XfMQn+suX/P1ACDnbj/54ksC0/Pt4/fo9KnB7/SRIQzn9AI5mi/vDBIBuSRLx8kgQ0
hwzFyUBPoaZZtjU5pf6RlCi1/yB3S6p4k0jJczgr/JMkoMv/sBzDsFRE3wZELhzI84fvfWT/8IPz
ifFl/Lr+F3/4H6ceItd4UZYpsBDrSPr/zENjAYfXzDMVfpaMOqg5ViM2lUeJrBEnh7dIobozV2QJ
qA10Tmy6aoyR0qfS6Onu4VyDHR2jL9L9a6GhuSyVwV/GaZ/v/Fys1PzVGjl///bh/gtT+58m7PlF
82FOHAXCDfgg/upZTEncKrUh95aJrufrOumuejpS8EP5xiNRAaBd5x78R93mjGM7HX57M9tJv/k7
C9m/+vRs23ZIMuTzE8YfXjZdLTx4U66CbGiktPIIj85xK2xYs2P3kZj9CvOn0xHCqjhevU7TXl0Z
zvjz338ef/is5o8DC5tpCKoH05pdZe/fHgMm0f/rf2j/0/XdrvLcwAM6NhSLko5bR9ZUSd7WUiae
/JtyRbOmcuQ3n68QGEWZw0GysNhz8OT/9eNHXwVUVpCGUYFSvQA79VsAREpbXkulJmFLRAR6jJ75
hAmE1GVv+A4/0j2NFVmTg8YOYKqHBAslZLfGz8Kj66NglRqt3ZjVt0lI4VqwtNtFMOowJFY/sN8s
8kojl3JyvJjg1cGTD4uyDx5btYj3ZQRysM+dF7XplUNaFN4uCiN7WYdhcFcLJAQiMY9BrpEJzkIx
djddWzQbRGTBRiMh6oSeh25CcszKZJnfYb7Qm6qtNadRew1AwT2xkn6pG5DksZbcDNimekI7KKWz
R2MYqoVvmtWK+GV0o277symy/iCqx5B971aAAOt84Z1dUn8hX3Tboae1hTCLwsry73WopLwuZk/E
k0cHJYmW+didQ4KcziWjbxdc/L4z+p2CQHzZWUm3i2NCAruy2pruMF6YRuSoLCM61qp+qbu+28Bn
g2EdqWsqV4bCx6p0l0C9WVSjdd/YGANXvek9TWuEWG47hhRbQxZfx1KQ+mEZr65gWBdX8de87csl
zGRvBZoshSA9Qfy8hjxmT2k3Y0H+UdSQsKOKQp6lNdCmheVmeVipLUxeV6PPb4pNOVRnsjo4ebPr
7WE4Fgop1LpVP/emQqleuhc3U/yNNhBLDLWuoyw3kovpMOqJ6NUfqlctH5qXvLEXjS+GjY5O8l5b
qb9AHKUtfKe06fqUT1lnqDRKc3HMFHG0StRtnq5126hyXNoRLrBJlkg7THX+Fm4sYNNAgbCWAm5T
PO8tIQKS5zd+uk7SHojtVBaWnU1YXwxErq2t2inOac50gvj5JrXmZdDs4qDqIkfonTgL1WrztTJk
zt+5KScb9p+/OdsRWMgd/KFyPiT+9hvPcEXjIsNXLwMN61q4b0TdHiWyrKFtJyeXBLo1kcqsr0Ge
KQs1ydxLG4sHBAPLZky6py6AjMEk+eY+5QG+LNohQCwBxJVqe0SUyVLhSa2IBtMpLIjKHdWdB0zS
Tofg2Nibf3/I+pOTwjGE1CvTAuRhSnpE9h9OV1UdpE/ojoe8qaRh6BNrrzxiJUcMW8iGEWdrrUSA
97Fjik8x3lmsQRTHxZmQR3+T0CmnA9ZfP1wy2FRLM1QDvyqf1V8PaHGVxYHWF3xqRjwsLUtmSLTt
ZE9AbX4dEtCYEq0B0EAufMnQJzKBV9WK0Ug8DsxIljnNcHCM+cFOS/+ch8Jflzq/684++WGjved6
Gy+9JnBunsPJoBdLl4HyOmuz7AQNQ98EJcFGSjOc28LM72VXKKSgQIcqg1B/rkhJ3yia+tPSK7B0
ejcNvhK5VlKfGJncBfGYYwIcs/ImbT7Cv/uu/u+dj68LchHOQgEs488vi/25B4jpc5qDaEnRKpDy
x9VJwaxCHoBVLGpXehsrn3oZtvFORzX6QLqIiSfrOC/M0W2GdUWMjXyWuiFO2mCbF2l8lSYYZI0u
4lMwWK+KNqSXcrKh5SB9N7o73r2RRISI5lMO3JafV58+Fi7PaBtYzmJNGxCl3Ghg1cMHFgTzqnSd
9QAAtrvovrOZr0Vu/c1wEhq8taktBt/k+DN9qtAVNcY0+jWFVnwyGsKXhF6ra9VrxaqzXUakhW/e
466fCIrDmtE+ES12aX/T/fwhlfr44cE2CRHO09EPkC0k15KKZaf2HfRsmv+g5roAK6TXYc+15a7A
mMxPbZDM4ZtihaUPf0iv5OdE1biApEQH3lI3ait/ZiHZFbZioSIQIqXfxFTFIS6ekfmIIciJ7QeX
JKeF0zn5d03Z+X1T3/IYQbCXM4UbHaKEpzwDMw/KM+uNIyoh2iOlLM7w2cWq0kqWTiYGvEJRN3WB
JDC37DX9gWaTTx+P1vvOmkkLbqepCVU3aGpSad4x5NJsRwCKxoe+ZGOwk9OQvish0o84UYxHslom
7jgjDcem1WrUk06hCh8Vos7ubjfa5AemxAh0Q0myrD5c0FuvA5jFC1Xk5VlI234AaXTMdE97Zrig
WiTTWnpdHemhVMegq6y/oWDYU6H21yMAbReqcFObkpg1Sfn+OwUjNrtqKBQIt6FhPPkI6KoiTU5+
5OQ70huilefLWx+lZMblZOkoqsc35RDrNTrig6EpiPQmbTd1aJzCcsyPpg+2ZkgCKmDTyAnngXR9
KKV3H912fNXt5pG8WNomFN4PYA9vgmbzG96AdIduj/OtS3QEnl/4ql2zkMBVYbkGWDySfnicL5Io
AuabVFcL/HRfTQIju7VPcYNGpyUfAT3hkgPa+EMfegAHILgeW5+E5zSpvU01fKlw/yzimkionhpk
03nZ8JV199KKgvxlCNVx0dFBh+Bp74te6Y5aKbojFr4XK+TkYsZOtU9tRByRKZMNkd7sjHZiMPtF
Rh0P5N6GfRfvPc+Va+wfzdfWFmtVTfQXhpb6XiPR7/N2o6l2zI7MZy8x84PPIOTvqtU/i2PB7qJP
y5sp7xLUwx8letQ2CRwlOEmi0jddkDWvZmPihCU0KB4Tf+36XfqYeFZK49ETN6ICIxorLjqzcoEE
HztRmmJjGlD+5I4Q939/bGX9N+1af9n1dAn1QbUsEvf+xcEVjaLjuxYH105gxWwlJBxFxAe0MpuS
MomajfnZkva1uw0nmVMlvdc6pL+v1ONzYVU7L2UkMF+U6B8PKWfKVaEO17kP0A+Fe4RAi1I5ezSq
DDtM6vrPTFiCLeyN5DTiVzmbcbyxqaQXtk1djOk3eoY102+TxKLCug5Nkk/WUmXB8Ll4GaxULr0s
IxtOL08ueu5t7gT4v1K8+mLivxfh3nPr8uhi7SrpvXNymzJrQ7+S00xcHueL0vCAazcUcC5HU+BE
tkbsdKw+QXZ3NxK+wSpzImsDkLVYBhB3TyEmzVPjWvWqEfgfUqtfeaJvDprMBMoejmqNmb4qUfG1
njpyXpfnh0az2pOvkpLRG63+ICielxBBnNe0t98D+lQ/AhNFAp2oV183+iOuU1LLRK+/miOwG7vG
Sgmr4aE0VGXtdAXxEp0aP6fWdxC/OzJj1rWVj49FyL4eOSB60VCZR+YV4SEosh9AXqKtkkEslgQD
QCaOxYLp6/jYVIm21QLKaDPJi7VfeHKlFtqSbMAeC1ltXIdcbgNmJkdGRdpx/kvNXgkvL495bgab
zAZqLoWu8Gk09o7BHaZanRFnXXqCuLxyEjrReHLN5pyxeGIohPKnDveJV7V75DnYpmLSXRQ/CM5F
h5sssmqNM0nys81ol+Y9oh4Hz4GSAQzusTMeVXrPmy4exc6KwgIdaYfTqrOsc5xo/lFLJ1iR2l85
eTKE68NvVaZUC3b79jXK5bviNg+Zkr/4JPOtm4SOoFu75rILbe1IpquA8c5fucQgNKLceFVwCpLR
zFfQrRUPSoioq1c/7I0Tyn4SkeNCPErL2vTTBHHIgms14FHEPLma6B7HSil1OspOX5/1hLgXJS0/
Rtuqz13VuAfkjPHakzaa5s57hzeBcFr/EXjFV++o1167HRrUvZ3Ty0tW+GIb4EUidXEk5xXQg93f
qHJY3S2lp689OjZ36v/0ShWx0tPhQa+G7LvlolBTK6wJeaj6J9+qxtV8hzBv0sqwG5v6AwMXZ6WQ
SL30g1yuic+qd+XeTjtn1WdpeVUyz9nEbm2TIheReqAFRNilTCKrcqQTi2pj55VjC3HJ1e6aCwiB
QFQdclTr0sMd4UYn5HUoSjd1XWMa80OZatvYM8INwYPuShodsq6SpM1JcVQP7fgxYtxEQf6/iTqv
3biVbYt+EQHm8Nq52VFZ1gthW1aRLGYW49efwd64uMAGofa2ZbmbrKq11pxjRq9RD61pNhHTu2DH
tm5ZdTwCPqNX60o7ybg+XmQ9zGqrSMgocXAbMWx2jkOcnsEYF/eBQ/JVjg36hgbkS2vbYuObuX7Q
F7/ioiMNO+WCGCwh/1QA6uJo7MO+wZI/q8k4aiYWu4HwrgNkO+JQ8YtdGWqKTRRxZ6KAczmzqCdc
GvIQE07Gkt0d9Kpe5rPw1q28qHeotggbc43sZzpQ4WCAdAL7WOXTZzxK70JVhIxLoEzM2z1O/voX
lHKNgIjCfOtVboFj+79Lhm6DMI0Om5Se3eCWO89WWqibbRXvwu/z3y7rC3P4Dj8Y7PBNk1r1iejU
Yx5ATeAuKV9sAwEih3QW2rpyiCaPzID+ggrOsvS+SHgyOThP005JVR4Tz7nNkrlkLfrikpGIhAxJ
zhfXFPwNLgfL2W+dUxWzy5sOBxOvC0evhlUNpoowpp/HZ1A5dCcCPuNN1eTiCfnhQVK2jJ7/qVfa
tBYNmfXjYP74JTDIVoiN1prvPX1LYuO5qCwJVhKBPkQPERySgrFfjdZ8pQ2efYUN/z1lrnf1AZ0f
eU6B1fEpHO2qG6iyvfEZTgixZsX4PgSTs0HOVh8HVbWf5LHsksl/ThtO9GNaWR9+Ub5kbce6YFsf
VsrHbOlKO0qEc6IHW28O+ntRe1dSY6YbjraEE/fI+BfUm7DEVVQoZ/rWqN/iYA4DPyatoNXN3bxM
fh7jH0eOGNeqDz3qzQ9MQxfKni3Y1PmUZwymS31JdAByYpeq+I0VDiKa7ZN1Qt1vp4grNZeIDgxW
ZyRY9VbrSnerYAmeFz2g6Vfyib0Aao1BcAoo0L0X5CDs2v61dAd9KytDHb3EpZfU9lujNJoXWxiY
lWX05Fr4lye6ZjvPqKoT20Z1GrPW2WGYz5HpxMfJcYIlZ+UiDT/egFmczznpRWtM7NO+gdxTtDGz
IfAKIqb5GWW1OqH1+iCYp2ERHrP0LKYpOapRQZaf/8ISsD4TpmrE5JU7ByIxWBEnfopEFXEsYuaV
8t6tgfVEh67xoctgOjrkTmlc1NQBY+ogpCX07/wcMr8ImJQ/zO3MwUNOXQPqYBKu6oX8E/jJ78hB
5AofDwtBqm56k3pXU+/zbT9OEZh/OLDKqdmWqvcqcaovMjeexkapQxFMUJOU5sPDGrcWAMlTMA7M
Z1Tg7ksjsZ4yVztm7UTTt4nrtRYBOVd1/TIt27TraBAzPmLh+b+lpd7MpK6oD4mHcHleMsdrTw8j
Nug+RGHltGsTBaelafQzfcZhFbeefiX1j+4WSKV+Gqc7CpZoi6ySgfOioqzxEKoc5ZUqY8iucdwx
P/eCULMqg0/C3HeN3bxb1e/ET62XFowXySyB+0TqAVkcHqg9LAxrw5aEjjezD+A+gOLAc/mn6Yk4
Fi1L5TAP9BMKmjZFGr+5ESN6j5RQC40G2gWihoKRxJrMnTWai7V99iP1miAJPSO8Y0wlHfA8Rivn
zZgnocXK/beytYIZIKlQGApCPR7Sk9tOu0629ZnAanF/xA609hP3oPlJs6YCE855gpnSHfqwdrOr
Z88qwgp23d41Ad2gYdtWHcLgWffXZRHnXxSHR4NsCUI+Ihej8lyFwSi+M3QQJ6sd80PTUXHp85Te
yjQgo5h14AJgdXzxwNygH6VmKKtsQ+UCxbFxonWTlNmODgkjYl/5V3viEwK0kR7GIh4vefE9TNmq
VDlIDbsjQE03ZhcCktLY6kh+7edyBBUmrXVqtwja22yiEqBORWWeXWkzjB/urxqQxYdPy+U6S3fr
RyCSDK2Pt1pr9Xvcj5jJA/efWxnlNSsDbofmWaDpOv3/xWP2h0ZmumHEYX036KRVevcG3rtAw9dg
tgREdIiM4lsaY8TRqcjO0q+/8n7GrrSAoSzV/8JnLcOaVCFurAwu6sLVfVx8zQ9t6HTUY9LEcfyF
P968YusObmkX/x1NY955Aw7wBJ+8ih1YRtxX6wrEjmYU7SrnMX6Suucfk6jDYd20B6fVfiJgpPco
l9+4arRNriVNWJZNc+gKZvPBkrYWTFX+qjdNjeBC7891BV43Gzt3j04W3xxhAxewYuMqZoZ/VY42
ET7R2xeGrt3aTCdiYlpy7UrwXnORPuU6k+jmn2/E0JNoO+RsdkLc6fCXe71H7M/2a53SXscl1hdf
MRKtjUbra+lv1BvaMNGBPEMiamxZQT+V9wk4DRJu2ZHloxAuGOI/ytYwxAhUPO1uKF/c2M9QDQNn
V+TL/l1kqmkyl1AuJx5ev2nu3ZJZEjfuZUJrMFm28emPhiKm1OhD2cPJSk3h4LWyunznzbQ2EsYP
97FMTRrgOpmG3zO5DrsiaOu13qF2kyovQ72a41/dqRHpfI1rlDLIIHv6ULwN3o8JcA5BHsoSuVD3
Hc8fzxY4WcOdyoNrKfcZ3amLleRb2bNzNeAKpwI/dGoGCiKcyV7ixe5v6JpoVtcRQ6JfSYnY2aoG
gnczAzSDcJv747IMXyIjV2e7LYMT3vMzGpz2Vtl2eeuPGqL6HVXaC8zD+d2Zj1NGKvhQc5SpHWGG
SzBT2C5fQXECCNV44yLy2ndpVpPo61b/XeI6PaUqVrca5gNTQCK+G8PVdnNPqEfW36vRlci3qu4I
dOt30nryMxjeZ1FYMciqcidcWghdJqrtaFtRKCRxyTUJqpASaK0nblR8W/bNSmrxBqYJLyE5ijgi
CnNVthCTCqgYW8+g04CRwd3Uo5FRm8ABaGsdyE9rvMilBwNl6xcqWolOC1izp+L4EhQd9yq7Q52O
FhRg0AmdPfekdTRfGgkXatPMhfuRA3XaqVGX+8fLwdFSFtMI/nNf+6eyhCoDCWGtBGnJXW2SpuA2
w7nMst/wQUjJy5s3XGYYASjxCCZWzQ6xAY8B6v02THLxnJpDewvwtd2Qm/bSPyWZ552mOP/npfgK
W63+m2fJDyp56hQp41MfeN16OfhvatNfj2M5XEo6Cy4mfc6HdglPjLYCBxndugU2mc5pRb1K/RZs
ZBJbzwO9kA2wZefVMLXfustW45Jn1OlZto+8XGAsYAt4HKF8FX+bcVocvDxtNwJe6c6Z8wBRdLuG
oNy81wSW4L10b55hNkTNNv2lHikIH/+T4Q7+MGsjRkf/QG3yktVu8pGn4qDJFOhppPthK4N8i6ZG
ogRy+qszwZrq2vgvPFP9utjj8WfkdCwC89zMmnFjghaHaY+oIu2S6dMyKILmZHBCVXkFXet52hPf
FvJXNoB95/61KVyW/yaw9jZqudvifYL3iu8jojV9SqxJbJNcl5+L6BjnJuo82t00v+ND4I3ed+0k
xH6WzrRLuvTVBlN66dGn7lrQaLDAHe/eW71/dyDuhagZv2ttIoCoB3x6s8tqBXYCRVosoqPHfXXR
6p8UOV7spgjqFyJE1KPPIf+TAi2WVvi4tHBxDp4fH4fSj57mujgVy59hqB/yCX/GTBMP80gDwOl1
vAHdCNiNruIqnXoc1lXN6cnJyttAu/AxxKLNUmEgT+WZiGhWe42+BZTADVr67CirNlkHMGZfRNz1
Lw0830x2x4K50zsqJ2vdNMJaGyjsN1nn5a819H/AvO0HhILuXOs+AFpj2w+N8484Xh91/z+6ycBv
ROa+aHNM7qmQVPQKr6CuTuRJGhh88qexiv55kU/cke3kgOppXObjzpD4yh4yQNdWBIOJKl7Z3K9P
CvXypuj4xlOvWytYb8NJXy6+NVDU9IF7dIlNW5lm1H7CYOdQ4H8xVIhvENrTfVvP1ZacShSQndeE
A8ignV+byZOeGc+Eqc0fuQJFPTf1fBY6FKkSYNq+cRSnsqhxb22soZRWeXxItenNmBsS5hgLig1p
d+wgHUBWuInxKtXExCkHgE9U+MmWBMD4Ke7Vi7a4GaaiOjvLZZRVwVEws9+M2ps+fR48GhxzcR8L
CoqyNqevJE2/HZKfLb7FKrCS7tzEWnPJkuJs6IB/68nnopc/utGUeytgV0QuaXeqvihn3tLg60mK
i429FznOySUycFslE7E3+B+iUh+eIi2hKsmqo5k23RVpSHd1EThjUgQg6gw2PpoAo3AhsJNAGURX
bqOlG+y7GxjdaytdTN3a/FEP1IcllMIZud6ZXT09p0qnBiEHoo/Ha9L2+inHZnPnPPY1aL13djQv
x36h/+IdMF6CfBV3wXDJHlhHY4hvcUXCcCeSdV3o+aUO8gMQjuHdHpoTEITuRy4N+dj3AQ2ab+P4
Tafzj6eN7t7QZtAijpmXVyao5ZWePe9VQLlFY2woOIwxzgI87NVylxqGudcdTW0kK0D4oI1Vib1C
IBuR83bF7k1UOeqvi7B+t0Od/40mRIFKn5O7bjw98ELogBZjgXuskUFaUS/20Dm6d9T508rE03MY
ckIaW5StN2XCM/Qpj5cbGm14+qkwOu3aqKVMcrJr4w7ME2v5W1+YXbVwu10e6ZLn4Ut1pfM2CrmL
a8M5aR69I97YrbM0MVGIvFbZ4N1T9D4Ip3lPULUCs8uifkWDbYlfHuZtUoAmyNLMOVaTSZ9V+HQk
a7a3Ep3R8gpO3t+2aNvNomnaTlAOP2J+68rVxobzpQ0XViJa11rNuASaN37wrSQpYb4OHyeqiVaL
E7pPdkPbQJpdsqGvYGA8Us4LOefFqSmACnZdtyiLbH0da9p8hNaanlucW+vZGMcVHm9navK/bq9h
pSxs52Ln2WdsMpVB54urMantfD01NFTqwuvQyvY9DMOpDJNuOiR9R9xiDAe1bCewKkx0V7jgrS1B
DeK4vHtVULi0SngLFQmlmjbKV20o1Efk2U8KVezJfTwoyyVRONNIDHNDzjBrMmVL3FYKKm1TEnjs
k5IZ2/HfgInkoTDn8jAO/t/cQKM+xJ3/6dclOHt8T6HXWu3Kd2FYZoVxLYy0AeFfOKtISlb/0UYV
U7fgY9geLp2WjR8WZmZ23G0jvqLFKdCix1khiLFPOn+hnw7DFcOit41MstAiskkFuIIQs1d2QaC/
y7yJ82JCbdx/PJI5GSYRQbRkdC4Blyf8bwarOTeQhdoz7+V9xsr/NFSRvNQIv+GlccIdG40TIkQG
CnygC0nRnGlv7PLCsN5V3rxi/daf3TFxLwyhIyQ/CI9dWq17MtzLg6nz6T+gQXhPCX3357u+ULQJ
DOSQT1J3iQTthQ/w3eht/b2POBsmciWC0vkuGtTXCX7eK9QF7C9o2Sfhl+/WyEBGiaxbNlgyDWqJ
oJ2Y1C7yvznSaXiIpL0TfkuyYFqwenkFHQvTIiyEWpE7wkPoMXY3afraK5aLSeMZ1AcO+3nuL0xH
brHBaT/0+VMFFMiqzy4WKuunWhfqnjTA0jypPQVC/DHzOA7deMKa3tnvuY3vQ0/ph62wkZBgnwYX
xL+CY0KswcDAAqmWPMolI8bGZ7yJg344TnPHL5GSoZkdFoBUP8e0Z14TKbdi7EkNZAX+bLwiuEZR
or/i7EN9h5T59HhpJLm7Wewz+8QrnmIz0S+O1mFEEfG0Z/lcJ0tf9nFBM31wE3BxfDBocac2t1et
SGICq4v0gDtn4sDafGV0zADpZeJNRHR+OqtkG69rUvmclkpl6TkHrbfq/J5SXGCOHvK2ODOA44Cs
+/7BSIdyF/nBoU2d6Xkw4wOqGRviVy5/zX3PDG4yNlFvy5AQl2Efp1myzpCy34WOV6ofaUili/qd
n2PfUpSukKDnz4MXVGsJgPeQKZpQDHb+YwArzihRKTZmlpZncNs6CA4aLwxgp3tLT3RlGtOrFNJ8
4XSzdTiKzgOM1gzj+d6TTPUnW0ufoQuqM2b/0Brmo+ul2jVPOnkm9uYTYLoiG36iWTR8PV4E9fAx
j/1h7i3j9LhotkI8Vut1yGjqUvpJ9suO7fdIFnfAnqeKgPAnY6QJOpL5kfr+W5TDG5uIN+R2g9uI
W9jsD2mwmFOqiQmupgVhNpGuFHGGKeFWvIvBstZm1cFi5oxwGVzts4j0Gzrr5FvEMzmX7Zdj4X0v
U+enpClxplKyIS2L6N3yf/xJ47bRRnJiRxftlJElzd4xbPcZuZPB6MgcQ3dEygTkcj7WthctYFLn
hVrI3SyOrl1QvgV+mT3rs968zI3jc/yagWy1fv2iS1tHCkPktRiKXTEM/dlaDtcgEdqbWC4Jvy6E
n+yjRYrQurXYD+OD4IREwS9pqrres3RTMGKiL5lf8/vBvgWrLsVjPalKHDCYOeFIUMYpJmCORgqo
LcUbz0EGyYLXkC0FtSyMZxrR5mLTxfv1Mc8y2JLCXJ+wmRpntWjoGx0zT1HV6CMIlec8wTG4CSOX
iqvNs+xq1Si85/zsdt5Xbbvxy0PC3bg+R9bOlOFCRNjkFT3E2heg25eLo2S2UXXUbB5/oo+4GWH5
D6O5QcDjQWIp8SmLPNiw8Xxic6/3xCtT4mWBE3ZiOW3LD3qK2dXLEPxQKpJCMMV4FkrPvGjef23s
LCAb2s3gV1lKezJ1EiqGOnWPZH1D3sydaU39jzmo8KqnRFqgc4z5j1ZI6iDPdm+F5SRnAbMc8f3E
LCNWsAw7W39GToc9j5po53X/6NpPwG+qnqzrato7RXHsOlAAGCcuhualp1ib7lZrzNuu092Dlvvd
r06/kApGOgbEiE3SBNlBLzgeEUABiaewZrBD+sWKE7HHwacQShrdPfZzKFtMoPsxgZrp0TGvvRcr
7/V9k09Mp6mLz+TcsIyZCETtsmQFVIa+wvQvvxrSSwNpvuaa4f0OXO8UtT73ddVtOJ3Vv/IOEVXB
U9lwY4TKVHl24FCLIy335tAFlL3Vh4LUevDf9PkbzrnaeHZpQO5KKo+w6quW2QL2O3DFat8VM87Z
xW6iJHWeJmlttJ1xRwWa7DRdRYdeOm/eY5AcQKXUp9oPeY/+qVIcHunOQq8OneN8YmgZDmaJhJUn
gWVTn6p1FBU9m3hZXsmMvuhp2a3yyYOxwtaBBZrZGvGDBrVUaMHDo4c0MbiNiuCQjlG8yWnBXifb
eDWE6o6PV1FjfqQs9Wd8MXTiaiE///tqguA3NuY98NEqTkrJ/Sy86Nkf6n0fYzLrrCr+7iSAWl+N
IVOZYsPEprizZnfrfmLubbXFvltmVHFxHgysrGr5rLok6o+e35075ubvhmHF50BaoIA9Ro91bjHN
95AXYq12DwHZCFLKdtta0oB452q0oqo/DXHVoUPMwr02wkd70/Kc8hwrm4l36bxHgfUuiV8DIoMG
qOZ9nYHXD4F77cdSv5Gipt+wIbunzElCL+VJ7FShnzJoPrhH9Ow9cyCTzMSM/DKHBKVkMnEants9
6gh9P/LP3OG7IcAYlvYq7Y3nYrDNe1Y30VtaPXMmcrZVhX0ltdLkypFe7dthBNe7vCTM3T8oHF57
Y5qNF5anH7xP9jYAZIvnx9a2fpf2vyI+rSnK5j/17M5rTl7F1WpronOjFuOwaWjHTgpKys4p7hG7
wyapzfjaCnVrur4n0KFmguaqu+dN495USbWRpYnvcDSjzSAi6/y4OGZhnxNdNPtiqn9L4L6wsC0K
VyomfItG+uGIFnFwQiPw8bIe5SEoaAtp/YtKZP7X1w1M6uS+SeFNa385jif1rL6GquCgBXS8T33Q
LNH4i+F7FOZ1WVx8ZAru3OIQl/b0ZNOIrQBgGEEAvSBDipFlXr7PkCxtWCTVyvNmeQ6WCzBLfRs1
AMaZakUXVV3clDEvxlJMex6vHpeq4eTbpDywyqvvAe0ZQlmSdRn3wzXKvK2NQXHvT1a3A8hfb1Vt
mM9TNlvryKNWLAu86HOhG1+6KN8Iuu5uhhn9dYt8vKToPTZGqa/MrKtebemdIx3g9eMVSUiIKTQY
bYMN7H823RXsTFCrrm0hxEPntnukdzwumVCfDWEqIUxSBG/mNO+Fh19HOW2LBifv+nWnxnFfumby
bBOV+xypmeQNGFZD/qaKnn4tPfRbnzB507Ii2llMMcNBp0TAoD80VDsr3FfTC+xZ/2VmOIo/mcoJ
GYP/wmTPOiRq7LivqkMa+9bZmM3+Bb+gXNuF+29WvXHoE01jupyxckmjZCSssnct0yHCDXX3hynT
sVSwE4sxY5rIGUxORXx5fPW4lNEsLlQqbz2eiF3hYMYnPIbvR9K61HElCXoehSj3CmzTv07KF6vj
iOEbdsJyt0zv0qo/4R2k8e7mPOW8evx6Fnn6ppS9D6YiLZ5jasyD1tQeSUTFRZgALQet0J9HfPUb
rXOq18xLhnVEAtq+KEwS+TxveI54V5LcNM4iHoZnuGo8z/JS1IV2ZBLGDtMzx+qrf56Xb/RUGzcc
6vwz/TlEerqwn2DERiB3aQTMiuF3N1xBoQz73gJYMFe5uJUJ0r62nXs07/554CO8mK6bhK2aBfNb
3OgE37Y7SDPdWkRVBQOFocWOodh3VE/9Sov8+JAZWX2ipc9MReEo7p103HWeGlboS7qzvVxaYepb
a0Q+GTU2OUxlcnRLX/Ee0NsymlyBWLXKhpUBGzGdOTLT2qi+Zkb0ig6hulkDK53d0EUZ4vGzUX4f
Pu4s5vPHPOYHnmIeM/gWGRKZ5UvKtWZV6TCJd/gtub3BELncrIcpJ00w9zRzX5R8xo/vQrO82zsv
NbSBhA6IQTNpjWnOOjxezwET8cFm0j7oGuueTUqMVParj6UkFD1gYEyN8uKYtFfbHjF0zekgL9x9
XGGEMwC3kcKFENtYuYUfDk5wqBn+y05se7Q1q8rpnwN2RMTAa03tGULQQpBHWcTPcsxvAsOFL5jM
wo/uATnlKNXqydjrMxkRs3eVuBlKuON989GONBLOjOXv0Jn/5Kgr0lyntOsdzOafkoHMRCZWPKoj
Eo4+sEIXYsyiVQHOWK6rciL+t/9Em0Po1rbP4pvRI8aavmwavEXlHMlUWPv9yfe35AIlLcU+Im7f
MMh5DqsuuKq5I/sj43NX//gnbhLbvvoRHuNjrD5L44uUsDsjQBaceGvQv5wKcQrKX3YhMTjRMyHO
JALd4g1hngxhlwIKGP9El7k5yGreGQarTUagQYE+i6ZwE707qGmZRE68E7GxrcVLufc4o82UH/VU
rpBWUXkP8ML8bT97L239p7XQGDcRbQF/VQQY/fu/TjOF3jExQDAZLL/gYtMZDd+or/Qg3mhmcPe/
MS+u5UyX7A1Olm78wr2A4To0AgiQ0VrPtT0yuXUyPFGzw58Pfftv8TsnqbysLl1ebCSQtnwKffUl
LXUOXLVu+fjZprd44//qzVlHC+A+T2a38WxY7J3a4B+dIYHFGrUqIlWLcbVyqovQ8nWhzXs1aJxY
8/VyasCJHnoGGXuScCE0YjNotVgx2c5oAXeo3vSq3E61d5iNesfGsU5Y/pWUJycx19JYeRXMgLhY
q+gjMkwmQag3W4r4U5yy7vFPt0qxnuPkmAXzHtXjuslhoUEgwOED1QDCX1q9JkZB5wMztUyjI5Nc
32gvMM0IzXDJSknLdJ3GdD5hw3kjSWRkrgfuF5Pqs4VjwupNsaIv9huI9baebcoQQg/Ai0DqWbvU
KSstcc5FYv0TUS5WGPOMcVfwlGrWwe04EDq9/2aO5XGq5D3XzK0P7SGOeMIGtnz5T/KwIIW60nnb
mYlJWQa93DGHtXXspj8TyHcjELe5gNZTt78HPd3LRLzBk97n4iJmtc9wqDSs+A4AuCw11jV1JVlZ
R9mhOE+IqOIdLaf0l8ueNs7/UIm96n58yjrruenGDfqe30XPxlKOr1kgzCufxnY2/8TDijEK/yDP
XPVDd0Wrs0lG++4rkFoJCerOCAGP/A6pXdkfSnz8NK208lg12racEKkiCxislCgdwk1KY8ASlT35
fRSC2dqbEe04DOhQLA7OBEEccjWphGBOKNBUu56i8mV0q2MyANdCr5OS2itp0ElxqeN4XaNtc2OJ
mDQN2zFd9z2OxKAMQtSF+ciKhUg8xB2x1xlA0PGc3wWzdMYrp7yI5xUn8J+kFA4/gvVVVBqfx3hJ
EnEmzSBs4+AAWw9o3/xkoyb33IG7niWyCMSeSeahApddssHYw4GpXojPBJZDgQBremdojDlQOQeX
FIhUC/lPc39X2WsfDPuiNu9EDxYuWJZ8PYpo3UJZ05yYtPII2ZVzH3MPCV3GW9axUjsXNIa4zY3u
hX6F0LJtk3C2N0b6TaoFLuOFmZW/VjOSD5inI48WeuFVpuESrVOoaXxXzmMfiXCxrCMmbxdQM2hC
EFtWZjOCocHZ4p+c9ewlyozPXggyP0mT0jCDz/2JBILvjGRQf/w1Or/LpvgzzNkxICGS1CjWlt79
EdG06/Nh02naiUfwxohznVT/RF+hSjP2YNSx7X1Ms2YveTi7rin/SutL9gkMO5txUHVLEl/joBUQ
CjjubFN80d1YC8tlZXJUv5ak7BJ/Um5UR+wbsWFnMjYgEPpJsTOWEFJyND2z2VZF8yegSXvo5+Y8
IJXwumKdlSZdXoYvLRqcetJWPlFwcVxcrBJ1juZvvag5FA4pIq25scz8z8AKhPZ730KX6oncYFvZ
xXRxWIulUX8SELHnUdnYVXrWvOYQMKbWqvkuyvpspMVbU/T3HKkdj/85MZw7iMVNY5bkBxibuRjp
aXnX3NP/ZTbhKemL6Dk7RzHtGnM1R3LtRMFJ9iALLPNdYsF3PQTR4w0Vol/7P4Me7L2R8Wnr70fX
2Rt93qzxua66kqkSTEh0icbd5iGqjeo4l8VPw0+M3H9VOGBl8+GnGm3YKxLvbpf+wa1cbjDq0FYs
zNASwfNsIFyNk5x57Sayah5ibwXg49jQAiTZdFNa4L1bxTRa+wVrgVWR8UDncBCGYOI3fTj9E3lO
B+ZP/ZRG2bubJBynWL+MZG9YKoyqnJMoDYAcxmVOEgudtlWsod3yymNdJX/t2DrPdbuO42sOGdOP
B5TX2WtgeRunk8dC1vtU186lGTGWbmiqglgizYwAFOmGLL5PXpBhlEEyb8otna1/1ILhBPWi0vz3
Xm9+oxWUJXOLaKdH2o80gB5WUM89sXMm90kNcI/mEQrDuIOFsJ3i6tr6Gl0MXw8hdq+L6dsx1caO
fiYLY1Sf7ZM8uMhE7RPl7Aavvrlx8FKlBN2hl1QOff4o32j+s1GZhwh17yrrc5QLZLrkoO5q702f
MHGX19yl6QFYwptTHt/0bGIgGSJ0uZP3TPgw0r5x2wU8NIA8egYC08swG78GmyyxcrBvdWKBpYNr
2OPXTfPimJUdNVBljgc4XMXeaE+igyPRJxxo88+KGYG4xnQoIavz4+ZrN5g2UTWAOGe8kQJikgky
HKS3FbCZGG5FvnXwGmCxMp15VznKXEVNDSZTPzpOtBR1co1N/CJSb21mf1yq905Gm6oKoFi8JQCT
I0ynDaD1Ovc+Ys6f5KOfG3aUqnsv4EmWQj82WkKcYrwLHH3Xtg0+BrIhkv7mFuJ5REHTQfmVmveE
YBiRdIKSt9059bBu6AsD9FtpsvhSToD8WUt/Gjtiow0OQ4VXSl50pwHETkcrLkPVP2dkoLRedxIS
7Y9gw8Nbj8Qqxg/Zq+Sid+KFkA7PYD/vWgWUL/P/ge5DqU+XbJUHki4mmg071X9Gr3oTs5Nsu6aa
IC22Fbl6w++h51OemX8xXyP1qOxwWTwnfhFOHUjxlsj0mBNSpKpsD48G8JGz0RkuICC0OITGjKTx
XqwYLsYXEhtP+Vxf86j+ltgA1u5Y3qSWPFVj6eDktt4FagRIsBJqEXKribZvYUQr2SqxBvsd2gNf
oOwBz1G+5Ki2VwMTPQF2x4/HamvVFeVISxpVwA8yZdQSCWNv22sXR/eP2/hXr9N/0F5BrIsN4AVj
xupF8JxuEqCDiKHUPzsi7qKm+NRH/wUwZ2H0CLe4X0aNBUphx9+MEzKt0rmlGZkIMwH2eLKLs49s
kRAjWC62Q59elSvRyG+05GL93tL+WjRf34ZL8sqYhAEnoU1i4NSZWiaP+UT/twFTqDs5yV4dhSeI
qjVPrTOR7eH6GgO9FutORjIMRqMFRUY7c9K2SKQJHzIAB2OW2broTc3SGvBslXyfhl9tmj9ejsZd
I7nsf4Sdx3LkSJtlnwhmDsAdYhtaMqjVBkayMqGFQwNPPwf8e2xmasy6F8VKVmYlyQgA/ol7z7Xs
BNQKiUJGBqZU+f4xdNq/ZHVRMtUUQHIMkxOruNEaYGkFCk0yMSbzUL872Yvbk9+FsZcHHufREC2p
IgMoFaMn12Hy3vwwNRAM1gTz1Be4WMkmtm3S/ai+kHCkPHoC9nCCfVYyjVs8nMlqq4W194uccn7y
yRdn1bFJg3FjZykhotmPPQtzw0b4Y2QKvkcc/57xxarle7AA0KiBTlkNyZ84ChcrRt/t4wt5Pcaq
KZLPgvHLyi2Oo0ulS9jMl5jImRT17XcRFyOyq2YFMZ+tkRl/NuBhN0iZ6SAG83Wqp2teO4gBnZhK
w0mizThs6j7mliyUvZ6N9rtEmx/Ifxxiqdv4JQ3C2+//wcY4g4V3lmF+Kp38qwuHR4B0lzIhCHZi
VBeHpFybxiJ1MNHsxLX3bgT1rmF7RqgQj0Ch/lZd+sFj7tBlJFIt39QYqDM+F5eZbL+v7eF9tMKJ
ma357GL24bcnwDymfOlGFwmZldmASyWlm+EcynJcBxRJa8nQbi1S86ewQnJOODwd05S7mGVt19b/
6EGB/EUAfsxQTMXKPnvm9GAVz2JsoRjFetuU3o+AsLfK/HvLEG+ZC/ibcCEaBAZsfZuf3A7rDm75
fGWyFnXQGAyib1dx5d6mHqt73z0CpYNI4JN1hMePHes16bBCxjU3dsW8RDPnhWt2lGVAaTC9kZHg
rrMljqkW0VUF5VKJZJvAJFcKgMgqF8WffgoamvDxb+l8VxZg9EGpblPb7T+u3DnM3irWH02avGQx
+12WOp8pYmeUAoh6hW0gIos4BVz7e4JmmsACTUo0CT4hF6fs5gIyll2WcKcl1TYNT3GJAASBiA9L
asZjgThL9OldaReEjjMNjW35GSZcA1XjrPuRxaKCt7ZGM9+nFMoBD4CcOf7aGKj17KH7Sso/IoNp
zAmMwRVX8ErjvWN9grt+OpW50rDirGfPNsgjMJtxbRAtMJkmRuTu1WV/sBm4xXqeA2llZzumLjTi
imO9IOEmsfRb5VO82QER35iL9kE2feVKvbA3xz3U/1CHjOv5u2YXTNejIUEV/rcQf0REfis6FZu0
QRJmhfYOQNomvjGsN1rSquvyyyuc1xbvMuyO/mBPVBbIPpOVnO1bJ1Fr5c9uTbruA2T8DSZ9HjFm
BMa4fi6T6KOPu1dfPvQNJ6aTv6dpiD6k77EAq4RyqsghfDQIkggjYz197xqKmUij95Dp33RrnoyY
OTtzZTzjrOdrV1xabbnMEe1btfzT2+naGnO4sDjjiShGe1p8KYf+PbEjEocTnskT/DAmW0guo/K+
C9Tin7qZDHTThI6mkilhXqsoGu4Gz93oNjuT4nScEAEYavwE2Lca/O7aRt4pEPqoSDM1XHmv2nBr
hiS9GsWbD+wVyf5wNEccHwAJkuHLavHCEFyFZ/sadYu5xFHctna7mU3PXyYLK51jtlW6+4zzmJxf
liF1/8lTctjmXfpYBA46R4lIyaeF7YOPyHctBmSYeFtXce1ayaqKvIOj5X1aTNzghnyvefa108/g
GR+qm45D/1DlBrlguDsS5ynKje8UTZmhXnqLAYRt/gSYBAZI8m7AOj5AfT2OTDx1zWaWBAH0yKY9
vsSmeE68+WIF8yN+KkKEeSiPgmvES3irq7k9ND6EcoGi2EhoVItKEkA88hm3e8OhPtJ2D3BGBjxE
3VQJTmOm6k4sH3G1fKeZekw9FLbY8YcVAKxjkUlrE6NYXOv4B/gy2qm5G2Cgt68OcVKCmFzUMuW7
Wc5vfXRtc+cxp0rEd0EyEPukfOQ+mB51YePRj8N/pFlg341MbGSDswcItCSUGU9mxgIZQAwj0+ad
tideSRBhFBwhdPPs2JZxh4IqYK1U34ncfIFM+b78mwr31dAdMyWmZ8p5cvxy13XmK3atbaCi79Hu
P4siQVZnpzvXQEMyDMbGIsysL4eLn2d/Dc79OgcnVgfdZixoMX5/hjDHqlm2DyFiyqyBwzZeB4Kj
V8HyOtMkPYW1cZRtf/MGAd4xOU7hSOeRfxNtsSIB7T6w0L627RZ8M6nM5hAy5vQWxiodo+bsZEhW
wvcGF/pj887irVcEPjHDwlDOofUk4/Zm2ykgm+WahkoKGb7oTq0o2A+UEnoyDY4tCD97iFsjWNu5
+MMC4kScy8FAeuOFyaMT6x/qDcZI89/lJm8ovDLxbtcUSFOPa7qI6a6y76EPr4Nn/vRJTAx3q9FP
dfSJCAV0sx9puSichi0UGgbWeXuruN5iXXybHSVXkD3Aidl1LcMsc76Ugc8kozyX9TuwzG6NAQqd
TRI9a8lF2Mif5XsUhfWPHwdfRZAcIQr9uJaN/YlmZLRqg/xIE6vMHDOXB0cZeesuD8dVXwGym6ld
eRCn/3juNlYwIXi7ZDC+N9I58Ybe4bo92n1YrOOOXJRuGHc9YD1u8T2K7hNhxtsyXMZysoGGXNg7
4iKYN6W88VFGQxzKz0aSg1Nhl+mtjiAF17+q5ZJ2/ZRK3UIhnl5Hz2PNDIswJ9ulMDAhkCcA0l4p
ejd1G9P6r4mbDFet9W6N7M5giO1r1941RsXqRNpw7Pgt1AsMAovu3Xazv6PC9GDiD163dU9wvZ52
yKnGNbXeuUc8y47uYjnjxUrg8uOCJoWB2XEvBgc9A+9PZgXxqnfaW8aMvcddU3Vo34wCwglcczbu
nriIFO4vTxVgKZVHZgm4nFQwXqsGbA5QE8sSiY8r/JWveReKAVRW3aFDJDKF4dhECEdPyzEOwXct
x3zLLCA2iWkvCzmuR5Wr7eyz+ZB67hiYonOT9NhrM4QLGJZueEzhzw7+1q/8AR79uVANiA7rGjbp
vYrqL2LYg3WGim8TfuIil6uA2IWa3NuNP6B7GGz8mrkAt0KJ4rnZd5gbDyUM203BlBlJW161krH1
zY0rEpkbQqbrec1cjiT2Ir7LveR+6CA3JUoz6pLPaeZBOI4HOKJiXtAatFfT2L90rrRWQ2nqrbvE
NduLC0IZzrEs8+DU5URfhnl/F82V2keaw4RomTVopWBXMe9b+/kRawMNUiYY+rMORH4IMFEhJBai
K88NiaHp4kzoqQ/8iq9k5FBMm/gcjuRW8sgeGJ18zqX47n0JmRtGN6uTA7gUa6thw0MVdx9IHRNr
MRMKkCaLG3sE2jDhehp71OUMO0fLidc5KfcJC9aVV+K4DpnrCX+8Uz7LbJsth8+fTZ3mi4g6RlwI
bSmx8sD9Y3rvrPj55l7hwxhrIaBSQ4jf53bR4K3M45Ur80+nCV7R4WLhDed9TIO+n4hBZ5TgoXKr
atR70c320R90LZ1V5aGZYHtXPTK5srZdM/1pC4BhEbtnwbSXlzVb95U3rDJTX5Q2SP1xkr9o3U66
KGAia3uV4dlYFQ7nbjNup3FAQQ8ohDif+K/I8Wno4sWe1Ilqm15c6pLEyjvS+Ix9a0ynphQIt9Lp
NYS6QnDLqe8ofIqIpstoqkd0pcjacJlpLkQQQ8NLjROKE6KnbFkAC9TVeBudfWqlx9Ci8TKUz8tN
K1rgyYmguUSsUhGHU1IVhdh2Ja6jvggOvrRQ4WdvA4J9vCPmm8P+WMI3gG8LZXcCNFPCDmA9iMpF
jnQpshtWVkBTBHJX4QVwR+dYVMGFqdDVRKddzW64vnd6AsTbPP0i0vZkiehMJNUuF+zz7eahxNMW
2N5FL9YfvrjZL1ME5m6KaGRc1mDTPcVQSdTtzuFEtFMelXo8ZYwT+lvUN81Kpfl9iQKNNclpHNwa
LRi2noi478R03rHVf3tx+5fy8MOPk2/8BGuFSTGOWVvErMd6GL19If5x+dnWQZidug6xXwG91G4Y
tQkLj1GOatHtoNooTJ8D8g/IAPca1em6ndcKJs7m93djk3BuqfQK42XYsgGrQxbsOdl0qCKdjQNb
axbDyQlj3FgIMuflcCL+gMeS+YJ29JsMmmQTxjZJlcmXFwL99/qPLKsPpi4ugbEkJdXPCMr2kjqx
H5urtu3NnM5vSdq9yVpvYrpHvKz05rTb6JjHp5qEjE0xJgDhkgVR7XAbDJ9uGO0DXAOWZKjUDdhu
QZKuPLb06z6PcBjhM1rRNvghZl3nKS/iJVtxgydUrBoA8XQjBF429ZM1D/ioZuBEniK5aBzum2YP
aHLmj2fHsk/BcOcv0kKcaCwv4GCjaOf8hVFQ8OiNvzKyBFYNmk6clsnDXGQPbWu9BhK+vdL3swkZ
t7MuVSq4gEmJWTEooglIVs7AX2mK9nVyfqy+81d16z43VYQgJ2PfIn1iHkz7HHDPBcAFA2aqXUN0
cBHfqnLkWA2naztuRJM9Qe6L+NGyx2boTroNzgyLUC68+mlEeYDXRsXuqxo+qzm+2U55Nkggqori
YoVYuKtuZwwzLwZAbGBf/Ze0u0/YPvR+CaOYmmDfyWNaZHjxzLaxvW/EyKKcohauh7ts0wztEXhJ
rVC0ET7ebANq9jYT3bAOE/Fao6P1lbnB4tZCGqE6jgOK2PE6U/uujE+ZUegRcp8zIl9l0Yi0nzvb
qRR12Bh8JB7AQvPBHjKO3NkvqFvzaeV9FJJZfBJDwQp77rZ4Yg7Oxb2s2KDPK/Sx7PaYzjXBY1Ly
mC7Gi4aVcdK++4BV56+pq2vrTT/gaPB5u89Jw3qOdQ7q2M4+uBE6azklMSYV9wvC1kvSE4PeLu+m
Mm24Cjp9BdjGToUHAHGGtDxlPeDicatn3NmfHSkSxypGiRNA6QMsN2+TYAsZ1dti8AxWMIIOhCFc
FSX4zvS8fTlFZ8tmojS39EiEu876knH7JyCqVkDwRvJYGV+5Oy8M7kbDOA1uyuzZNd/rEg+0xWoy
+kyb5kYZnK4QlHExx97JGljhcXJzNDp7S+UvToIucEjugcpsEEbcvxUFOfDSrPDGVT7aCZc+LMSh
6Lf9eypkvbVaO10ltc534TR/onh+zou8YZFv/eQeK0SQqLzrJi/MUFJUeM6+r4A1DTLalkH9CggG
XRuuPSDsbYZ61zhy3+3nQnMPhEm76jm6MIExHyZe3LGdHzy/W8nYy/SLg4/lqLQF0oDpS0Mub50i
WfWLhba1q3s7njc6JUs7iqyXhKCRFS/KO8OqL27YvTFKvcXrS3qYcSxtVx+l2b91TpIcxqjGGeDo
DSqbczh4NftARPot+TO2CTx/SBknYllfTamNj7uwPubAe9Py4kRspM2O7JJcG09el2G0SygfqhPp
2PdelUVkF4Hm66MHDHvLBDl4nmtg5OZfVQ04Lgj2WOUz9HQ4+W7nvVnFLWy4hIaS6VMtuDdQupzK
3rtmrkeoY0Eaeo/OJNc8IgzV84yLWfra2dXI4t1UFtsZUhK9a/PgTtiuFceQu5kQvK+E7e4H7yUL
UxiaHrKKthJfFoKmOK2oLMLhr+7cjbdglEIxvHhWdx2GZu32fBXlh9nKdEVKDsuFpypjr9om3NDD
41Kb+h3nCXW/1T/0ubMGrkiOEvHTY5c9+lZ8Rox1nhOqrqhLV6Tu4XeFyrV2uWaQjDJkDK9TZdFE
JoxQciv76XsbGzQeAFbbTogWExiA1U5P7uy4a1/f1VX0MHg5rsDmVeP1gkTdc12X6WpGDIHPt/2E
XfNpTFuN/HmFl8oZal6Bmgdj6wp8fy5679fEzDa+41+owonxSA9zSxBoneFnIWIOpyeTcvxFwQlk
Lid2QF3x+9eY2RtJI8+4EqjZnfI6h9bfjp3FOpryT2YbgJiGu6kmA8+s8NjEg34NPPuMKs8pcOla
o8mrkJuPxDrfQsHAY0jP8OFgxjHMpuJsLxEDwVUsQ/iJ8clV0xkfebzuU0wFmWkgz0ug+oRvUdl4
qz4/DdmA30kTSAbopza+0bzRlaBK8t/IvAMA6j8is/oaGvenQk80+/Kf8CO2aKaNibmbFrhPbQti
3rh3+vTdRHsKjpHrwCV2E4Dad8wBj2A8PhMl6W3RiQdreE3WITfKhEoK2Uq4SZK3VHNlxpb/HDoV
JVW7Vw3na0VK4sqU3T994b1qx6bgicnYaBtnl/XoQVPsGV3TfPus6Y2O/A+pH7p+/MNC5CoAxADy
ORhmxYrDrlhO64OyxkdyRgpOGpoAOblnoSkgO3DDeNnGRxZqBl0YLjE0OxqBS6bSbO2UHwXV/+hr
ztYJN7ixLyKcKp7T8DokmkPGqPbZSMccMUeSrUfclNhjtk1WgAuzbWl28almmT3QUR0E6Y6Ozmzq
8gyGvwOfaog5rb0p2Vi91ay0YDyIwHDD9/5YFCVKwbp6tLPyLggD1siAdpLeLQmkMDaMYZuNmRb1
Ovj2XZRZSQUQGTBpRBFcXqvUB04RqkXY4iyZSCgKXU7kJizwmE51tJvLi/Krz7EasBQKqvXZJFrV
NdjXetBwfTbDeVNbpLzzUE1borw69NkBbL6Vn9932qHfDNEW4r1nLa08THENZXyWPgrDA7ih7cUq
D9T/kWuMh4VFB8N9F6+brP3se45YslG5RyXlbNnaJesh91u78ho76q7W/Jih4ei91YsfjNPLU6ZP
qSYhkADbLUbCQHomioDNKBBNeRJx/KrAPrJVtvgxM643Az02oV7Omh72kIvhD09+iBrhg2n6oIYI
TOlpF8M5S0+hwU47ZOKFiyaZab6GmZsfABEa4M68spU58JAoMX6s7JDtNTqbilI40LexaIydE7r5
amEO7kTjNNcWdvCqQ0q1M5NuX8ZeuBnbjmiUEYJZqO+G3H9vYzPaoAlvYuVvTVW2MAO9eVMj3c+w
DB4bmziSBBmIGT3Hvky3SSE2heJVD4i13zWpRmntEeFhDGOA+mButiVDNJ9MoC3FlgHBw2WeyNQL
1U/9nNHxnzlcdpHKngwIyHtTLLaduTMeGhXArjNjpk1YtWT1bDPQOsdaYPourGyb6gYXXOIMh47k
SBS6ZU3XJ7/Tfui3ni0rmkEC02TEaloEyYXFX+kNDxTw/tYO1T91MRfbog/xh0TmoxXJ6dA23AYY
U6Aadx1yeFmhsMtm+hsvhChX3wqzYjs8MF0IKO5YzZ0qLzfuONwJrPcnmGlLbxdMN1mwXk5Y6pyo
B6qtasELW4jQ3Dx+7iUDDGTwagPIxtyEbeiucrNntUpQ/dYyjpRWqxEKz8pt2uINqWLHaBVKVB9J
hH9thPZlIjUi+hiRmp9SE+Av9fY6catwG/jzfEZ/zRQjzeg4fPsrsktzreREnBxRncydxm0kJqwt
U3l2jE1LYBFxfR2XcKiCLYi+BC5WlL3gkGPDYafhHkV8dyFWl0S1iWnbtq1gKAH0oI9oMfawoK3v
nVzNq8q07L3G4nw0GoivmmXhi6fnXe9ad8ZMihZPph1cHfmVEIC1Dgs9kCWb/sQ1aVRWxJ+2rJKB
tjWy6/FD+z+fIvfJ8QVBGAROdc1NI33M9L0M6+k91N67b380418NhPTyH6Jpqt/x6xv4fJ+lKdCK
cxpfeh3lR7ivjJTTkthLcrDOxMmMSA5iaNhBqV8tN38IyQNd1/xda7PSxu33Azr67Bil0Mew366Q
hzsvrI6qLXys+sr6myGdVlwK5Xwq4PVe+lmqewsfMrCp9F0k86fRzM7FJUN2l2Um0T5DZV9+P8yJ
myCVLXdFIJ+mJlu70FfQmen5jURKiGiFWzwbjBsc7XVf/j1C7fqnWQpGFbTYfr15AgyVgukagj+D
a94CfBMP3eAfQetOd3UA9qpo3inIEOj3jvVi1G5w+P00tS29B93L87CbCbgzOWQsG0A7lXrr7ghl
1IdpyXRSqbqKKdXH0qnGax9kybpou+pSTAN4NukfUQ2hW8Xe8tGmZx+mo7u0Beyqk5WSwruUHvhP
l+OAkSFV+GCS3p3A1FkpbfdntMeKp1vx0WjQNQBJujtzlg++VMY1LDDBleOYXk3S7YAxhiY7B09c
/TIAj2AH71EABSUlSnxTJX21yWN65CbywucqGJ/03BRfE0kf697DlGTV5XwnoFGfmJr27L8i74xb
AsFrIikVMXZ82YZ7L4mjesiq+dl0HKgFHac1HgaTg6sek62CzLkjKrPdj0aE1G6EHVJajCE6O6Pe
IyEHUVV5S/yk3/ukKO3QXWSUerl/I83cv7Eywb5aomzyW9ffgxB7LGXboJfzUGRWxBemtY3ODPn6
FudAyUJ8TCH8h/KnM0oiQK0guyO+6r9+FeaNf6To+M9/t21yJQuHR6Rbjtk5y7F02yJr3gZmmqnZ
Jv/4bIf7do2swDunIGG2PNYXuEzdHWYHeQkY3OyxRPywHXQLm5v8W+Abkdz7TrefnJphIVgaoprH
I60PdyODAU5+RGwLb3QApvNiRhxrI2vyPLLevABBacz2mu4zXtdN3t5jWqmO3PUCMcyzJhLtXjYV
A6eFExwmz2PounylGLhxyQ9T+eWDqIGNSjWiNS0r/kyDLgIk7dagi7oS71ys/ZFZq7QD9tlDcMoW
m9QY3yVpw++TmXY3dnG2DsaRaL+GnnIAIRMaySnhoDkr/0tHI4DuVsXPAVNCiQSFbdVA9CiJsDae
d2WWPNOdkfQlaEvMi8ziBgF8G9Wi240ic694gOO1bc743NIctisMCM0AiF+mjvMnCrMzDsTp4Nr5
8OqNUKmqSU4gj+fhVSnjAzQsjLupJ0eobuqNRz/wMpXTQphr30iDN7YaUfPeS4P8DQGlk0rkjGKU
a1sR8qQT2Cyp9HGYWP6h8u0HtdhdrKws9mFP90E+47SuWUZgSZhgZAwhyUP9dO4bEIfJBL8x6Y3p
4gZsccxg2rATCk+WZr0+ZO2xtXWy+3170vEnt8fo3orz+6YMmjvyZ4g3CB3xZPPQ2Bh1Wt5HwzV0
kaSBQNP4PuA5TRSlBzb34XyZZFXsB8NCKj6+EhUVPRUda5QQbzJBX0xSXCMdNwzwMQ0Owa0Z034X
FIaP/s4D3TBkzbYLFbqrzsgfrHo4jyieaUcKdoIB0YAcR2P8EsKPe5zQKoFVtr6oi4wXM+b7c836
mAhh7EeZEdCZ0s4E06euNmAyTTbk/9sAKhwuM+V55yZavJmV9SRc5Cxz0xwAPOEd7RxnTyz4fLR9
lIdox8wpGPD9ojfygUgfpnB+8fGc74UzumfmBv2uTqm/K2wZmWf7a0XuxCyb+OrI4j3oU/tJTSkW
MwOna+Bb+UV7VXEZx91cESbXA+Btb9YLbWGTXWbHHveh0funwpM+LvSihcQwjPcqqPBUOA6sPlpk
RJGbOmh4tixtbI0g62FYEo/qfirYUBUbi5RFo0IKFI2ca8q3tkowagjYUiOpmcq7VFtP6OvT/a/p
iXTjbi99ZlaL37dv3eYWgeIiaophGmamyJ7qfU8wBkZbc3GVsspsZxclPiHkU5kR6uCH1V7hZ2ar
6twvZM+dQ5Lik2iZAfg+MyiDLFmOnupkObO6wFVxaa41u+jFjeR06a0oE/cwTkzE547yU2b1EQpf
DYS0ZoCBElkcXGeZpuWohXrdE7qdpOV2WBgLFs3Y2nFN//T7KSqmYw1v8kGpary4ue6vhSijCwPI
NSLPIBTt29Sr6RpWennVAnHBnpPttFWifvCGeGO1SGCMguWNnKIBRzHvME7ffp9FXX/GJbEF6hO9
liUEmTyEmUNIe/hqjcZfLkS+0UUmEYbZcAHLJXYTs72HAMkjeKPJfG3K7qgnsQ9GFNx15qZPY3wb
RAnyO3ORZzLF1Jfc6Ys9JFC6hgYMHIh9CJ5gER/NIAuv7K6fmpDLykrH6cJMZThmFDqIFW3mGAtv
ioZn5ymbJ9EA5nWWdrjzuyxdtyh5wTV3+avoFDLood3ZtWKsZNbjCWu4sWNjfQsWUxejOnvHuvTv
L2Op082hZhAlVJS+eaQ6GOM8Xd1y05lGiC9kjHY83C5xtWCn9cj3R5dUdsELmHn3EV6xqkL/aRAc
YblVWY+9M90qYHQcUUyzuxIqmefvBKkjm15gu9QN10RSAs6r2y+LiMWbYbeHOeLl6ufvUIAUdDx8
+f1kO8e4C/f1cpNHkxczYGvcg4QYfJ97R4Cv54k91Z2Gm0srasgTOLHHrKIeMgZaS9UzDs/Sdngu
fBt0Uvw1N6J5Q1CJzrMDwJa7OH1KB6VYPJ5LbMcIXrJ237eMFOS44+eyr79sGnzEAccuSvzClfju
zDi6/v4qlrx5jDmcpIpfWhkXZ8EwZIOkJP+k/n9joHSZ2PS1k4TDpzSCt55JLY/aMIVssPKMOT39
hud2ReNypWcMZdFbtwX0VgY3dzqra46HyYd1A/k5HGV711WedTdKkN6BvxjVyCl4inioz13NBkKB
o2oZ0q4cIkUenWbCsVJ0IISavIMpbmKESIL8iwyLSx58DUy6S7+FXuKGBSk+izomjlDiDufEUHwB
ulxv+YD0N4MS0ROUunwKVoQ4lXmWe9QvUECz8us/z9PloUoM8XgseCKTUwzvTeGO3Hau5zzh3oAS
YcekKBqK5YR9kCzxNs4kw9PkJwnwQ++us9PyUhLhuqkQojCl1YB1FimLX/4JUl/t7bn3Nl7fAFE1
iZGJc/1cMK2H9G9T+kI1QB48pJffD6YMMG9PHotkp+gvVTAxKmPpSRo9O6u6M+07s0IehavmY+qU
IM2NkFMXDW9WV3B9k98DMVH7AWHffRa5ZAt5Q/MOXvA1npLkS3rR3qnJ7Ubx9OjBMyA5B1k41Nen
38/mxR05xuXz72cwqIHGNy9VTfx4XTeaVrrI2VNWbBujQj93ScHD2MUvFjGTeXBbhyXhgpgy/KVm
CjPzmsso3lFBEeTo5h7arOrcy956qZkuSyanFz9y5uuQpOJKAKi3Rk3RbhgrEQA+ZumzisR9R3z0
HwJ+NjSymD8ffMeYvpKO8SpjnR2iG/y4egzYy9Y1L8LyoUAScR4R7mOpqpGHW/8VsArukiIhHoHX
8t+JAyntDweq3V+Ue4a0/mLe+WEBGtxzbAWnIPKCa2G2bwD0xEKKCq7jELUsdku1BYuW3IAZuMd5
aJ6n5TMPIcDKl02/FwtqSaTzP4wBy1dlTYtTInIOiRunb1kFygjQib6TbfQC5JLm04DYPhrSffem
9IWyGjsXspRYCuNhMgVLgwTNYu5Lvg32AQGEtdxoAkLGs+4xGvpvtYiaY1krtIypOP9+SJdfGXKR
CCGd3tp+C3N5ZlXhWo06qELYL3VmxJtpFurwy9s3kirZ5AjcD1lCLNM06mMAcZPNoc8NlOfqgE/E
vPw2EGbLfimtdAn/f64J8LTcbNVOIrnYvRofJ/AhosXR2ORgqUTcPhBQnh4S4hb3IjCRHI7lV6EQ
iU4QOx68WL0NLANX5qjkxzhlm7SNoZ4EpXnSlt1vyDRSH6NZIEgbugdzMtVdz3XASsPrl4Fbt8PM
Ed78ZgqvidOvBbvA2++H3KP/dxKfkWdv/Eldn1iwwuweoNbpTeuZN67AC4XqdCc0sbh4+d1vwaJb
ZMzp0hT6429pWrQu8AciV4wZlpUhrBM6knyh/zPpz6cPt6v/hzQRRaTf/xPpgHjMdQRx0UIpPrr/
CkhzhqLPurSmZg3M9jBVeX/vL5dBN7aPvcjaR6MLur0Re8cwsz7hsx/cJuuPcVGkZ9bpD9nS6MVh
ZLIQ4237P5+Wouxp4Kt/iurkal9+VYP2N8qZnLOsU/+We+w+4Rar41iw3W/9KsUIEqbX31+Jzqf4
jhW3qK37kzEntBdFcvHp/R4pMH9qDtV9XHb+BsIFEEOzew7Q1wO/Krz7wIUpFkFZXOfGS4qeMufp
bRTNEKw9Ah3a2H7p0aBtLbZ5Jk+Ia5FU9iYbE2/z32dm/DvRQ9rSNl1TUm1KqB9iCeX7v6KwhnoO
okQBM4A26B2U7E6+b/5lIGBg+8DR+N9/Nevf4VB8OdcWRA1SHzueJ/4VDtVhHaaBIAatwE/yA79+
pby0/Sk1FqYY8v3jNPjRPpLtZ9UiQFY2zMup39a6Ct/YSoTe/cxa91Rp0z7GMvup0gyNQpj5x0SR
sGP5Wj1U85gulcb/EGzl/DufUNqu6ynXgQJj2a5w/pWyNZD17LIa6Nd+S248L86Jzjkiiu2eopi8
38y36e55v2xjx2tnQ3Wt3qay7K4TO7w54ZDLR1mvc8gFOApqYycdZW7pygNELvdTJtRH4Gi9qQg0
2uoswgUn+/QoQfKF0Rjv3Uj/FQ27EIVIeD20hkW4ucEEteHsKR05M0ggkSzRzdmYK594u8ZHkWVf
pOUGr45db7PS2cU5s1+bAc2WKnLnD8HAwBWfZaeXOrmC4lxheaVHEGqXNyJgbZJcpal2VhSJa2xN
1W5I4LzWJX5N4WeEJegeY76Jdf6/v1pQZv9/9z4jZDbinpK2EOa/AzVTE9SRaWP0sB3zzuYDo6fQ
Z1TSxbsRlx7OVErUDhbezQISdxDtRH3yvzg7s93IkWzL/st9J0DSSDPy4b7I59ldU0jxQkROnOeZ
X9+LnoXuCikQAhp5yiFlBTJ8otHsnL3XxpqUZk6NEjBb0nkqHxVpWhuvKJk1JowGu5IzaV2y8BXD
2F0b0OaoQRBc+sn0rVLR9JARI7BsMwYsYHPlnq1tc6LT5jz7BiHBEWpSCXAY83R+aZsm29lVFW5Q
FrovdV08gatq/0zQT5o0x+JzPUXGGyroEMNlmfxhIqIzQat09txF8GrtNI60GZzAPNRdyqx6Dshz
cZqtDLjDVyyAF7PxxQNtF47Vtac/RoZtXAY0F0W1DJwa1mBOzC0STnyNvrZ3pkLbd2L0oeLQTux7
h9GX5rh7qbX6Lu3DHjdBOg/IyOtahbWYlhAfqke8d9VywiAhPN0AZZ4256QxUcGEBqoGTK1JfjX1
+hg4YfFitJ7x2FRzUHPu7DqBXgjTxYWZXfgiSq3cmWaQ0MHb088ZNmTmsP8JRL+FFGKtep/xhKvp
Bfd9TIA+a8ZTKAakFHpgkT3AT8iT2gt3YueBQ8RWc5zsAE6tOfz+G2Z9jKqypBCWYUgWPt21LXMO
a/uv5a8QwmgRnEOQTvVn2MTG/cC3quF6ccDAsdv21VYAwsUYSOBhDNL2oeGItora0lu0wlfnXLNP
Icy6cEzf/AkhuDP9AKUxzllBoUq3A/b149hoS5g5zCEIhska3bsMJJOkutUetfCbMDz3isNetKXL
G6bPVnlIWoEVmt/rCGCF2kPFedNsaN6d49J8gRTP+NgPVr9/P+x5DcuT0c+z3V//+z/K5P2YQ3KJ
ONQBrzu6/fP7oZPXA30YtaJbAgH1LXfca32HR8lS2qL3+zfXQKbiBW2PZRW8nUBLeEYqe5Cwm4+K
t3pbGm1P37z7FiT+iMZOt85IeKOlToAVGELz7wb/ACRKwBjD0g74mO16LJ47udeFfMXQoWGZ584T
6sZLtKSVaazBgGmgXq/eBFYpSopbpHOxawZutTJQyQ9MilClYuIVylg9+uE7Rjm581w3xJJrROfY
CvaDbmX/REbrLDVGXl+E6N7X/o/vmxAma5XuKt62D5sUDqqR4XlxjgWFmTzrU42D2c+/l/WcgDUf
Aew+9XaJoRMmrdPpJ6Ar/9EDeI9Rz0TOQkItoQ/pZC9csH/n0XvEJtYM7FfkFOai79ZZm0FRaAzn
gZ4pnljluYtCOebSIS1oL3ucNLU+Trxhtod4BFuz277bVY0OOye3aezIMjN4gmykv4dyjqLAOJaE
HCWqhmUO5NFqNDps/B1gKo/OAdM5kW7c0DU3nuHMQyj5Rx6J9miYyVJYTAR1XWavHDmuWmwUV08Y
sNWyI8ah+rHtwnPB0X3x+++n8THfi30Ky7xJDjzKKgAn82bxv67XGKGjbvV+sbD0sDsOnQp3VYxf
uondQ1aG2OesIGV2DVoUEO8h98f+2DbqR5JHsNxDVd2MpAoXXh4zb8QuAbm7l1vUw1/mPP7qmRKQ
Nm9YgcSyufr5mTIjYNyBVRSXQDAAvwloSwWL1I2MZ08VP3pmI8e2jNSK3oZY4cbdVcTQXNxJf5KZ
bFd53yW0c6LvGE+Z5rQpk+LSE19s/z5trnk/HdNk/XOErVvyw/rnpVjVvKbOF+EEUkm3CQWKlcky
VZOlGeCEWBQpPq4vPsV5l/fz1UKnzTYd9pv8zzA/rDJF1ljVCC+Dv6vceFMeHMA4PUhIKK1FeA4M
WWttdkkBiwUQXDaN5s4a7HdoVuBea82kd4Fp84sn9Xnps2Baua7NM7J0ZX3Y3nVRXlXmCFgjks2u
VWV7ioHm73yaQ6uRWJFtYLTDrkiiBvmrtevH9uWLZ/BpcyxZfl1p2LYpHIdI15+/Mk2jw8ikP7lI
IiyPLuRrbG0eRA/+KgtJ1Sa3bFqfcbejgcJtMxi+cd7cdpK4F9LFxBcXmz1/DB8+Jpfvhe5IpVzD
UR8uNqdFEWMmIXkqQXsKZFdusriN8Gkl6j2pAOMjhdnpWZieaIM+wy40voGBhV4eWfYp1ia1B+T6
TaZdsuMMY9CKiIO1JFVGMiw/wGYImOe5EIDt2mhXjRF616F7NeygjzlrC7FjwwfrjkGo7T02dqb9
45SnpraCV+Lb3iZzAF8xJ9hwANNgKkfJcejbt2Jucd4fXAX2JZU2KdfwDB8rp3ZX0RRcEzoHZ0GM
1kOmD+HbJJA8anXbH+4t9/uDFjZ/W07qbXtR+8cvPufPF5002NJwn+U4xCnow9ffjkWIswmhgp/1
2Zw1uRKDqF8dREE7gO7TEgd292CWhXvMSTv3xiF9MuexshNkNEneOEMEllcCcnOMk9PGf/z++YnP
l6c0pGM6MLeEo7it/fw91LICktXEkaDEXXByVH6b9LpdBUMJP3ZoGUg0mb+sQucvulbt2pmDvfu6
QiIyBw8Nhd2tZMvexEk775L7s+me7fv9ARo1it9Rz7f3X5v8NQSZKEzk+0R3+4++816lgvvRAH0O
9pq7Cws6dak1hWelqwObE+dM9/CLr7rx6RgspTANh4BUg2Oe83EfKDku6fQhQoZZ6Z4FIrpIr3RP
PSTn6Driy9p6fk6yee2doWHtiFGqD2L+Y4Mx/cDA+4alhTPtkNy++Cw+b1DZkelKStSSFk7+D1mq
IBigFuA+X7RME06aVrtA09EhC9JtuDrNlRZYw5FLctq5AK2WJS3PJnvXU1hBhJcUx2Aap2Pb6+KM
miYDihlai0o61gmUkX2ax/Z0wpS3ztjpp1kH1GgavkdtN60kFlDaKKH9ONQK6ypQ4iU4ENgxigCw
honb71/rL27u0rYFOyhhCzLjPqaLlpVl1UxZwoUy5YIIPBrVjYkuzVTaBZn3emgr9zEooX2iczwM
gRYAlHmLU7Fsw6I+ErMmzv3Q4I1IEbogYCGd1Qidy++fpvn5I1EmPQA2Y4pny27v58sjDRAs8a2c
4+MxkrB3YD9ejc3r5DGnSsnT8MfcvDFgMW5JlHLwz+OlYlF6qGLvic0RPaI8h+LvxDY9LRg31jjt
Wki0oI15sDmQ0cS1UG+4xK/8/snfo81/XtO5oDntCNZ1dvvWh7VHCzWCwOsR8Ttda1CzSMLbdnhu
XGUdMTj9heEIvAuCxqQiOo8Tv3HKwpKQ7ghX5++fi/h80XEgYL7L3c7Suad/fCNjK3YNqwHeVJ1S
pNIPeeKOr72P/sG17R7INxZHLU/2tWMkl8531AFu66vuufRYo9A8xqVj39zWACKi/L8A5mg7mVVz
3nQwrUwjASZXtsd73pw+cQ3lpnyHYXtMOw50gerCt6TVybgTUETi0h6OaSrfgciqU1tUMGfRCa51
chDXflIzIvr/ePncWfnOO7OFQf+w98J3FidllSaLynT+niZbnYgq9rYcmA3oLpYGD9Et1hUAiJub
mxbJokP3zZBMVbzWDjd5ETDRr4o5CRw9ZRc4T5o9MpC334lzSk4xrZFFrYUgpeZf+zBX+zAW7aM0
kDdOeqqOqWNX2ypBDenXZqFWsNdXHO0Dy/ihyLzoR/1ooSXPEetaX3QC1ef9MVvj+bR5386z7fn5
Khp5OgFM+GzhtYAjp+ISl8p/w0aVHEUKQt/h7rbxbEhZfHTDwizyNzBMzUmfcjQmdULCVUCeQjNE
4Zvb1eiB7OQUzO2yZHTxEIDqtjVsijFBkFhBwi0vdjhYjTfBRAzblz5HLFYXRJyZCxbZFSkkAPw9
YaKO9YnWSg33luFEWNqqUOda84u9xX4YbFSrP1kprlzgrcPa720W3cbJzr7V0OMAFaCTvqHVvnjF
3/RO1PhzJzwSY/CpPZR5XaONNKpbqIpi66C269t6dr/Vz0KP1S6GbLY229jejxATVB6I90J4ciPj
luyWMU05iwUMI5kMrqIgrnd2OmNwV0TWTyvewADMh9vhYunlqxs6HfQHY3oytMJa4uWXm99/hX+1
FErFzZvOsaDpbs07if86jrVjTACjqcPaJaLSLjx5y7rqLz3D0JchuNnE9jWdzGJTR0OMLZQIA2sw
b5DUxIvDgK7Nqj2WVe9xgJ0Podm9JgQVHXIHuV6PA+v+Gw3H6eH3z/sXOxyFN9R1cMgKU33a2YLZ
xIzfQkUUgI8rfAhiKBftWPurWC/AMvJRbDPAlTsjt3dBAOWhrpnm1MBoF7om3cP8q5o/x7jz/vac
HilHM5LoVZlknGP2W0Rji6DJJI+h0xu18QQ+MUYZ7Pn4tjeYWQ+G78RXZsD9HDE7YA8wv4swmZhS
1Pa+snCu/P5F25+aqfM2Xrd07q4mR757f/u/PixGR2NqhWA+XZ1w7B52wyEkEfihG/12VRMVuGN8
Fp0cj9aJ0we3obOw6FbqkcmOvrxHzBRz4imknhB2PDx14lKjhdOT2hzOuR+Zi0Yhb7A1L8A9hyup
5/FpsrFwNvgU1cqMq2jXD8YfVmDW9I/8mgilBRQA8t6DbT2kjEDA4e35Lpe7sutKlKaq3oyjR95C
pZvsSCDouAE7SqkHRHU53c21FwWpiG+i2yKT0b9p9JLotuHfQtTZfvF9v98dP9w9HROWpWPZJvtj
8eFEZHc1xBonyxYyCgV3EJIVdCOFmxvUwTXMaBr2tAKAtvfwd7S4fUL0E5ED32WPUzuZD6NfjFtX
68Jbb2JbMlAHczaJsc5VkaIJ1BXleiR3eW3lfX4wzRipQNdFL05VRWvdcadD1wElcUsjN+CXGcE6
9xk+348xGDndVe9lJqxg11kaHgbve3u5Kq18i1ryx/23PjJdAk69cpGqOXOj0o0tAQ/4t+bGkQ+V
66uL7Rf7JVfRX7VcKYDSmh8WichF58hMHIIBwTtocl/avMGZYSJOuP+a5cXWDv32Wro9q7rm2CsN
fO5OFqlcSVrx26wD15bA2f+OTdmqdLzZOfCPZJeoXp59O+4v/nSgYwyZgAk8vdz82oejj5ekWuUR
oDQE/sPOn8htiXSFxEd88SKNz2d3Nuemw3TIVpZjfTzTdZ6UWREL9B2FNW2COOl3MpRvo52/8+X4
9/pQ1vgY5t2wtIAFHXzpDXtPQaDBzz19sZf+PGiTMKBdzAzsVLEFfmxIDlpehqxPnAG0ZMNuKn8y
oiC8WBP2+DpAaBWJamsNo34I0vK9sMWpY1V409rh6E3tW9uOx0oOFndl11raXUlkq2kheKBxyNhy
JD+XwPO6/xuikPP9i4Vq/kL8fJU5hmRjwBtpS449H/aokiA7PJMjHvsWZjfKLGcNGP5xLHvAuEES
nEeSk88Zic3/Pth+1YM9LcrFABYKZwLRpgFIBXUxhai+8Uq7fYkoDKYRv4bCxmw4uYAiD41vAd8n
pnsto0w9T+BhC+B4T3pCys3gaeVZasZ75TX2Y0OgzEPpVsnFvdlIkb+xk8/X0jQNHCxTs6wbLndE
zaS1+ileFveZDIL+HObZuEm0b2XS5TsfyvsiFrVkb1W0iyJzGpCimrzFpOr6YUM4PeP2LxYt+Xmb
zRBNze8m3weFG/Tnm/Rgy6oYkI2hCwY5DIJjRptqe/of2tUCY7HSA2UtoswCyl7hkGJZqw/3rJIa
UujGG/HktsrCCaqXwXaMQL3PzQhtasKrmK6JBk5aM7qQtUj+JxczTGR6TO3uQCZW/W9UJrJhtloa
SYM5e+nD/3sYRdYTA3prGQU8iDTt35uISV2p8KQ0fei8NBFnUSw87yqE0kTG3A9GLfQfRJc8lj2Y
afI3MLYjGopA8h1gipeLBBnSRhMuQKzOd+kDO6cB3X4Uq2alV61YxaaD5boIsjXHSPME6ZtVgd1b
HTJVHMunCfwskbfAHL5YKcQvVgoGyaZEPCXo9H0csTha5qHlYDl0ZlPlKCIcaq3ZnUU4dKtOjeYN
7REkglUrcc2BginavjxoBSEPGh8XqCZj2nojbpMpBo7c9ESnKWNlWgMoTvJl8Ry7+pG/N10GVVGv
89EMbgpKiF1N0aU2WQpRNvtPBD1AkUQVXecKZsQEFRVM6le9rs89xLmHZPOPY7NAftwhxg1hiCm+
BhTHbnKTTv1HlDrqvZz1I0Hsqn1ahLPbM97xNYNsidR7XzltvVfiYahbNNaiDUjHadXq96uM/Hxb
4i7u8uS4K0FNtT8cQOjbwzEid2pR9tEm6HB61Y02PNpEKB+0DsYe5L/H+7/yVQFVNJTkGyU1O4vQ
P2mFNMj2TsRF983LAA6BmJXwajjWPwXSKtjHiVzHDPAeDGbbDxU3r31ZKEi0kXcq48Z4EJPmXjrd
yE8DRv1FMKXTD5qqexLrklez1/RtQ6Dfg+ekPwjrHW5iflCx/A7tMyBio3+N9eBPNKnZxSYNgMhD
RkOJtyTBi1SkokZLmTkvFSkOe/IPqlUgjXyb9V2FptTxT3nYeA9JrW+SIp/Pz237nUloeIYytisi
iYTNv2iG/8WRnzbDp7XdNaSyLd4JRD3y47efi7DnHg24px6rbosDivNYFYzaqYIn5YfmyYnd7Jhi
BHAIIVlZkzbu1JCDVbfC3n7QOcya1rXteoDOZSm2w7TEJAaVLuvk2iDK7y9RGj9YsAd28ZhDpsJH
o+lUJoyktnjq46U7gRka9Fa8ZBLHU9C6+l+iJ7sbyP/CbXUaBhKRk8EEYCFnI0EKUm3jNFa6Skzc
AUVXGpu6TLGeD0PxWPP20Q/E3eTDESF/Y2tMHuPieCKiMbMgRDXQ5Y+M3efcmP5WI3PF/6Bwbuhe
vRSt+2fpspuLisq69R4z4VIcdR+M30PbzVdECFEoDoCiTKE+chpF9uR1uXfKyRpCOPuHTGMJ8tq2
H10sikyOJ1jf4za3W53OKxHEjHHh1bToS07J7OcAHKgeyPamtdtG7iZnTovo055NM+YidCILG60O
zwu2FC7DKlzVcB6vjIH6dUrM1D6GoZuiloNYyoMMdNC/OvNoo26YUWFxf3Xa7G1sPOOEYTdkeFm3
m5RVfCHpI17Ie0WjmZv8xypzb8PSZ/FqImDlUTLblJC3AOqB4zjFyzAxsn07xdAya71cd8VobwYs
EBsrNcKzmZVbvmzuUcwP4RzRPlh8FUSSjfuwsrvnTNtKHV/BACLzmQnJH6ql52W127Zlx9P/34da
N95+v7z8YgPmmvxjz3ddHVX/h12vHldmVHeSY2UqTqSPwwppEkUMy0Byak0Ylh21wytiu2eyZIEm
j2h4tLL8J2efdbMImllONZQt285eQl/sEWUUfwBwIYoXC63tvTYm/Pb51GUV1hc7hvv87ecNGPMQ
hoE05yzOx+rDc4+8YbYJFPUiZQa7djS+NEU1i2TYKSzbiKXbYCsxBxV3j1E3jGza6wBbW+aih5I4
SbgBteQfLjMCWZj5qwTDI7L7cP5J83uNlcdItmZhJqcyG2CZdwqZ0zAywk4ff/9BGL/YmruKljJb
c46/n8dqqG5tg24sn0QQjidHjMbOCxgC4y0IFoPrZLsqs6obzRYdGggcQsyxuw7FyjkdjX3rxuom
ujI6D8wNF8SETMya4sBhr0Lw6swKqtwfbdw8BkE3ndGET88y4XjlSOKg+S9f9CgQB7JXxCGGAfXQ
IPLDwsOv0iv+BmuSHWRaylWghe1mCvJ/FBbsa6WfKx3iYllkmKMG/+iNZnqNpooVHlEUUlhMAY5h
/sGBeT1pmny3h9e+zYatXdbOWmgyggzRbTI9qrehGZPk19erxgKEw1QzvRAHKTC9KWiiuPHgUPW0
WKE3lVsgN+3KdGqU4AgXd3Vg4kFEe5AjByUhKuyu2eQI2Pa+xs7RSJeidI0ntdTbbnwy5p/LLmtQ
gOTHIp0S7pLIQAjojPdEn2RPQwkcgLgr9GRaOgdYWCviSbpv2WxoYgBxiNGRr9wKClCuWZxl878C
BtFnQrbGY4Jnf5GG2Qwod6vVRCzfktaieaDxd53woG+QEQ0YIQxSkcQ0/IAW/9D1NuKAMdDIwOiZ
aGhBCyZQRS9WDdTz99+2z2pVhTaBM6DSTY68jvPx0gnLPClN6FCWWXW7PoNPMYhvJUz0ZRJnfrnB
nthvRrdMtoaKR8Y3XfJmzKirxsQ8mQ90gGMQCQ+5DSC6z/r0R4z2UUe99Kdf2YcE4eE/mgO5JypA
X+GWYlE81IU/EgI8IItlnV0CFmi3dR6+2BjY3xF3DQ+M5uwzed7mzY6Lq0rP8EWmvc7oGCXI/GNQ
NtPeSjwJ10WnRWVHJHfVNOVd+q8bUFDFJkslwduyHFh5E/1Sl/VESI/nfhf27MycbBD3ZIFMfOn3
Tu+JfY6NK3vQSWv6YvPmfupl8TbTVGBqh8hkHqT+fKYJwJ9FreKGnbf5C/3idK2prl7ZdL1osmT9
0WhIQMzz7q3Vq45J9TAd7w9BHmDJCm6deR3Ma13Nj2117fyrblwol6Aq49KfS2tf+xdlnF3j7GO6
vNYSZgSLWACRwIajVs74gL27kcEPLdDgNwHBWdlNVf2DwfDgpS42niCWtNc168qf/tGVLdLprOiX
UckUay5pPIrgyWrmMu+l7Kc4faa68TlMn33tPzVVL573XFsvQ/VSWi9Z8krl1ks6vlJR8lppeBsg
kX3LtFcKosaDVqVdT0QSDEMX0sPNDfINUVbu9zRF3Yix7U1aSbDGmtM8t1+2fUz907lTcchAMIta
1jTRVXxolhm2SRMiRttuSASSe1LB8dJBlOzTw+DuBW+SdeCxAU0dHj3MZeRM1cdaO5LOZR+IG6yK
Uz3NNbgnmZ3psVOWc/ayc5chNbw4DkaiCzVhFHUvhXsp82vFtnq6DveapqvjzVWUN8/jY4DHd2v4
2bj5zCVWCe/Js4TjAtUtfa6b1NqZsX/U8FZBXpblzi9UcPHzGA28bWxyc6fRkNvrM+xur3V7Req8
ByuR7/xcAeEk7t5LDpSTHGKU3IREWAdZEi5+9L1joc8lCKfITkZ2AoU1QrLCUJmcKWC6ZnJu5bne
9OLgxpdSnsfuouJLIS99d8kInJSXOLlSYXKN+muu5gr6a6qusbo26Y2Sw61Kb9YwF/l2jbkyh1vi
3vThJvPHyL01RmceXOI64lbQY50lqKw2hOM5YPdjLeqIRbJZkJTubyC6xDdTQ5Hht1W/wWFBXumj
nT2KexnZI+UpyGWPjrrxLUPph5nUUjcrviX9XHr8n8rs67+V2Fc3JGXmqu6PQXMR4VWrL5YgEeyC
4zENL3FzjsNL2Jwpv+F0fG6tU9OeeCzaUx3PhSEHAZXsj9a9Ephk7oH2IBVXh7A6BOGBIXHW7/ts
n/R7l2ig6AtZ+GeVDHooVAMGzT+Oku5Hf0Lqww6rAgtZpxnkT0EeO6uu0fvVgInjaRzb6uzVLi8n
sZ+YoBNDNmv+qr5tCZ6wCIanp2KguDjc/9X9gQAgcbLEIRxtlxR4hVwc6gUJdt10C1ynPmttuy4N
RNrBCBsxgRwDQCQfvwd1tZBG7HyLKgYYXJnh+m5Emv+9SkHRj40jtxx6w3//vM7GOpD13kd5uY4B
Fz9Yqugu94cMm94l7Cx/05i1fBjzt4md5rkSZXLFAIYHJv5TWmXyrR3qalenXwgfPu+f5yE7GjEp
UDML5jQfVviazF/E3vnCnuznKI5cBEPT2ppxaGHP0VUfwcJMVYn/KTsHWVdzhifnZCSFa0iHJ1Pa
L45txzfsbqHNAVfE7coqWhvWMVyvAUDxBV0eqcX5F/cmY17Xfto988wRgxuoSBh4fDriOnSC8zYd
oPy0Qbtppoq7ZGW+JNhXVpaFjSNOC3klowV4suu/2qjRwXDQ21Rd2tDo6Qj8nWO1lYmPq4mrfTkn
Cfx+n2J+voEyAqItA+ABl4HzcRgUqWnkRAHsqBlBCOcSg4vtO/621eHmwKVR57GlC8ceedXrWQS6
JB8X8cyWhk2ikVT4ZpdptemN1oI205G30KfHyEWdbo7eO+CaS5NPX81fPst0eGtpnKEbZJKADvqD
YoDZkj/VlUgXkV55eNHABzo2uQi1SIjfg7e5YPDa7+zmkNXQ3GQ5buzSQgeaqvGYOdq2QsSP5aYl
Zrnnvvj7N/WzgIWnx8bEQkKNgvrTEGDCDk3AJNy2oPWKF+DfRGv1VUTLwOtXVi2QI3P0O3mSSENM
YmezY7IY1SbjRWf8roctsEePnl5uSca7oDK2ru3Q7RzML054n5uQPFN3Vl1w276LMD9cXSmpV0MF
3zMY5yW2RIHs1ijzVGxXONOsKnlw1JSuK6MxkaMRIIWnCg9/B4t0Muf1G5nCPHwylk3R4XsLiGSt
3FGdDMucxzAOCJG2Q6EQpIa+SpHlnP2UwO1Yt0foO9oDhyznlRYOI2rDM56kFYllNzLmMrXQJQrD
ztYq4IjyxUf0i++9QPKP3JCBtcWp8OcXrqcFnVN0dAv62N2hzSOHqMuGxqv+kIbizwix8BpbMv6e
bmV7vFonAZ/1+ychf7FCCBY1dkCoiD4LnRJkXE5ipDNQI1jrJqE1EOq3jV3NqSmFv4ftSUuaIyZ9
Q7L9sISuUdJEL2RB/BkQN/wXpIl9TfzIsdbhTvaccOkIQz01G+uPnMyVG6K+8jI3Th64kPTD4CNX
Gqu0fwKrjcK7WbJ+FqvCou0V1OMxHKri7PotQYop3vZxbpc0RUumBJTkOMH5EJT4NuA17xyn0a8i
Ee6zVhbRg0D4jks68p6VYvBSCzff3f9fS2+iVes9RE2GaEt5pCdiDN+yNkZbnzyRpTcIdZkC7ejr
RfmqsMsYaaDPCTP06ELjEW3MqdchLY56Wm4RkriPspQj8lwS637/gWD4+Lxm28xqYELQ+VDWxzY1
NNq2peFUgD5DjDL57smx0P/dfyqs9iYF29a5kg554I6MQWpo5mqT3dTsOnc7uFu+O83aJFK8masX
G9fbjGIu9k4wU8lr4NiCnaYgbc9AxQF3wbiNNJzJensfisO/pfsHIfb2vWJC7ro9qkQq9HbCmMs2
doTyjA02t+2srjW2lNds/XbreDSHCYXfDGIzCUKYNrLeWPWG0MZcbUhQnJDCcJAPt/hd7WEb/pl1
AB9JUdpRTbDz7N007Kpw79ggSPey3Fvlvpv2HA9TZ66Yag9BcghJV2oPvX9MxIFCKPtvldNRFHPl
0zGdjgo6C7mgUEnSEwWeJIKG98VHeN8PfLjrOig0ufOysM3zw58v7KyOimKEQotisx4uLvCXc2ns
A1RnWMNwVEWMUm50yjGv5c4/dSfWcQvuPPDC+IjvNN9HMiGny2/Cp8j7ywrK9EQ/NT3df9KSZDz4
puJG7sV7mYfvGt6dJ0kO2DJQjf44jbZYlmSybEt2FLfiiHsxe0C++A2vXHnNc1Vex9ott0FIR1gl
fXn1feumj6C8LXdODHVaSXBb/WcUFdOlCTX9igAieFBuYb1jZEuWRZagFko5T03hNDhLeh/WQ8OL
BbUFoTC2tiprXkywtSd82OoUqUaBiLHkOq1cOA4IEOHt2T8iicnUxGKwFKSRP9yVGwa23geO7M2N
SPJ/CNR2r1FaoVicm9U5ljusp5mNyBxYdN2Z2da6JTp511gvM21DVG69kE2sYBK6NYgGeAt1aIo1
Jki4ZR3e3Vh0+dVItddmkumfoVP8idoXepjp8ZZ8tXXUPw0Z8Jgy9uZWYzvYGu4iyP9SugDQ0qw0
NYjeIYNP3/gR8XVbg0Wk3CK4qMNdQ4IQEKBw54xzeeOuUDtM7E60x2o91Pup3mfevjb2ANnL7ND1
hzrj1IoXcplEx6k/4PSlChLOomNnHp16rtI/TeaRKspT689VIVi/V1eymM013kvMkPmT8k7m/dH1
iEw6pcUZ6JbmPhjgT4pzpJ2oujiHBnrEc1+cC+1EVfdqtBPVcXSTBAutav7MvXrjRI3E+QUnxJtW
cJLBSVTzY2IdvfsjMw7KNeDKVIW8KXK630cV6YvSrfNbSvAX4dNj9ETEp/kAiM+8TnbxrRBwvA4Z
vczi2PpHtzgqfpiONiJj98hFrzlH915metLvNfTzFd/1czU957W5anka4jPX1xwOJE+pPDXxOerB
VpImfMricyhPvgSrMtcN6aJjn+S9tOg85132C6M7mfZp6k7DvUb7JBS37FOb/KcGdaTK5EQOQ6OO
SKRNVNL5XEF+HL0D1XuHxJjLqw5OdVAhgbTQEPaCQyNnxXul+X4C+q/tYvzGYme3OwKPwm/oVKj7
FnQ7sebi8mu3BYRQ7tZiY4kNsqWvblHzgefnBU7oBrc5heuBPftHifqgT50dmS0nOam0JbbtHY1N
/RgRS3WvAK4BQW0YtWYP3lwkzPjpXIO3mTxiATa52AT9XJisNXzW4SaGpKbPJZt1la3Hci1Ivl1K
sbbEGhLXv1UnIIfIfIZPtiGFXclNGW5tZDvFlijiDLijjX5rGwaIMucKiv8UEjoKHXlj72Swx4eX
WZG77icNiKxZwqbIjB1VGDuI13GzC5ud724DInp5Oahywb4028LYjtxRk23vbajR2yTc2cTG54Xk
c3nBBiQcVetru1mTcQIFLyQYek3ZvBBellhjm/u32npDTdwLeUWTwUzC6d1nGNSB8+WZhQ3dLz44
9pq2xWlLoZL8oL8oDdlZGgF0xMDQgV6MsErI0gYL6i8hPFCiXPpoOo1l2DPMXBI74LOU+vAzV226
6gFL16sxXdHfpAxrNdQrYc1l30uxMbNWsbZK75UTzQvI7F6kXrWsDdpKQdTW4DOtSMajKnvV2GzD
V539f5g7r+a4zS1r/xWX7+FBDlNzzkU3UicGMUo3KImikHPGr/8eQLKPJbqkmbuvvI0im6JEdqOB
9917rWetNfFpR/4AjQtnZLyBeBowNLvVwomQ8YGdI+mWRGPFplinU1P7rYbYpqC4Wepetva1yAwH
CPRegh21VQjRPVyLeZBQ2WZqd+JazVaVQCqgHaROQQZtisVtraV2RhoobNNJoBgd8mxoYlGz6QCl
rXgQqrDptFtJzD9iBCTOqn8wHYoODBVvFZoOHntK2Yq0cNSDHcQpB34pyYiUnDgDIpjEmRPHImnW
skskT7OdqzYUFmVG2mNnpR2T25fYScCSgRzefQ5pZ0112QOqz2bswXts1oFvEiJBkCGva2gvma3W
NphwFLsJrHfJBmAEZFaGC2fYauiQzEItWzGdmVuneEzRnbf0CRxibJm7KbPDhinjFZx5ipxQI0tn
LTzuq82dl4yXW1ur3qpYnFYDW+70mtN2a3ULmaEOFFZpq5lpG87e2OlMO44dsDyhspZEuuBkjy0j
K7sr7KHAVGEjCoEya6ooE/eNuB5X/de8HgsDHQSJxrbFcj0lWtROhrVa0a4JVdPWKgW+xGlpG6lD
zbyg43ocKdlpRqffjhOvo8xPAuGRn2qtZivaVzEvOk0s0wGyRCX8SVBahK3Hri45quRYhiMNjgHm
bXBEiRUULlZnrNbqt1oSx7RskJJIoAvVzlRbnW2SzbvObgiAZv3G68qrG+Ay20sHuh+YiXtxbw2/
6A5sEsAfLuCqhfRH1/BW09GSv1+hVnOV5eBzUakFMi5eVYzu8IZHd0GjOMM45j4ZBxGCM1N0MJ6w
PGkl5VkwbkNkGEHA6itTlluGg6VnitlhRDrnpUPIMhWSGNL06Po/hww/xN4wni3jOe2f856/5nkJ
n+v+WQqfla3IAAN/uhFQn4TsSVcf++VJaR5Nda1AfTT4OHigovnBOmbRbTI/tNlDNj8AsTXUe6pt
GRzcR+F9Et6byx0mQK24M7YyjXfRuFYyvlPU2zZ9p6m3pUI6DqDjqszJXI518y6dBaIyyuA10ePi
gdxDv0G/d4NEBWlU3yX7DB/zu5/fSv+hY4vwijG6hflVpff1QxdJHFrAmsHa8SqMa7XCyrUd5oy8
mTJD6lOOCJynWX4UK51EzU6TTnWdvG8sLtCEvCj2yApJlEBLtqQ2kSyTJs8z4BfbJKHskMXoVKCZ
N7IiuVoA4zwp1/TAMhdv+2xhKWalp1ybxNvtoZZPdwbMSVJdI4thgkmuiYCiyzBj826eJm3XsQvO
guSRhHXtRGjY3w+xZBdrmPtSS7tBHlmHknCLUSI8Np1g3ps9uanZ0HANgZpmg5X1tbbKHxrU3b84
wY23bQ1mJrh5GcGjGmAs9/0JPulykIrNwglem9znVpFmabTzgcBParIOuXRYLNYna7Fu+Voh1F8L
r9NaLF0o1i1Bth5Zt1CqafdXLF6E4dvKBRVgbLisXCiVXJxt5cLiJUnX9Qvrlmj6tm4ZApd1S7fV
13ULS5eSDXDs95OvVOuihco0P6GqQ7gtXYLw26Jl9b9BYI2L2YU1CK3JiM7boRQQwAZO3SOvM2fh
ugcEdvn5WWq8bUko9BJXkSAGKQubzPfPZkq0dgcasiITCwRJRkv13CLdPc/mzYAiENRdNT/HzYJw
1xi8kDAWyM3mctoOfZMxBknScV/DZ/MbMx7xCaEzazNZ/djJ0r4C+mmrS9l7BiMehp6YGXk/fI6y
FYv110Pb403TBPsScLKzfYGgwi+TPBMmksRuaxUw93vyPUwCq08FLxve5Bml/rMFkHmfJ9OjFSYv
ZaslzpLMwV0/yiRoxAvTBm00jyGUF0bQ+s0gI4FJE7F4kAtBPfXDmsfbFMWDiBT0Yr7oLf2xsrbS
D2QWfwz6OX+ZuuA80Id/aFAWbMSNqkDTJViL4VuxjMy3kx+kVq5vrbZovmhiLe5SFYVAqsEqR2DX
OlWXV/c/f+mgJ71d8iE5QXMr8gqyBf3htRNpMgqE2Vf7UZIr2tEqjTJDLq8xRfSlszACsOxaZ+3n
sJRvSLbfKp/IUnUwKVMNY/lLXOMedJfRnZBeKWsNo2tZrpliCPIMyyXRS01R6HpK45nzWpnuJVuN
kd9vJWiskH2KQRPx2uPoa6WvbNWOPqJADJVL6ZejP5X+QP72uB7j0e9KPxx9NfQrhIMlpks/K3mr
eIBlxq0izZMnT6pmGJbQnOCko3Nvs2uNH6/xFICmjWfNntx4ue5ps5fqXrzVEPndVk3km+VaVeQP
o48LpBvpB+DJk0sfQ3E1+nO5Fo2VDH9xuVbCH+GXCH1h8JXQtwZfCn2wXxPit9AfwvWDUPOoQF1r
QQpYe1BoNKDxdomLPfGyxAN3T6Umgc5rzQQZFe7Yu2Pk9hF7iV+Mhd4iQmgr6tz7Rd0yJNn6kbSV
ZUZWDLUMqLlDhi3mKSECSd7dScyvCqi0PukA5p1uJALCmyW+Y8ZAksQY576GtPSY1MhvUpnomob+
7QcIgadWB2QSdaSezcYiXUfhe4tMIbCQ81U1D92Z9k54iRZuR1VpRc/iOPICRYRS1p3U7QMJzN0g
QnyAeqlfm0ivj3Xb0RezhvQhNLOX9f+BTtqeKZJxjdiYuKeCHXMvWqBiB/UoaxXRuTSWqlxsT6L+
UVqB11lnEpMRciFYopnYmDlU3oea8BmzQfeJSenNmAsvUaIt78qU71X7Kr0BvCr8yqf7ttUPR8Hi
dsR8FknONgP5WxfIIB4lM3uRpzPVB7/X5ujYobMCBRjfadBnxWh268ZansowrujyAHYgSnlAGh6n
5BchLaoVXfFRCc2PZdTC4NUgZA1awEo+Gi5aKpAu1ynBL9pXby26oHMVFacW+30o95ue7W8/d8SL
WeEQQaCmGqD15lDdTznTTkGp6yOYQNguU3JIYn14h5TL8qTygX6geksKpPALrs1bgx+ybQvxtoyZ
iNv6jwAuKZ0WNR1TAcYhfowsqsqLXsUv6AFMV8uUgpBsKLWx1dV+kpFkCgA89+IZP0YGgHqdSSfK
muXdpwSuGMsOYqsME63VD4muxWy9Fut9l6m3ZmNVv7DAsJx7cxWGMMdVWFSB48pvWsJdWGRtMSnh
flwCsd6H8DURjgqzbYq1hE+zB75ZrlKIUZVp+XDoFfadkU7c8vaFUkO5F+fgJIgWdKXB0I/LoNTg
tErLToq8gNwa0mBY7WzKekBQ1l738fKZHBPNrVujOykjzfLto14an8ux7Ty9I/Op1JMnJLLzoS8J
HK8qhKmwG091OQSnTh0AgATJ6OrkTtPqzyzQrvTrdtuHhZi3R9FwkUzn5l1ZWlPphZUgOswwNDKQ
Ku1MYHHBaDSlF9KCeN4em+eksrELRfayYoinUsdlwSzMMaNGukrMADDrrJN2FCnRTQ1yex82A0kc
qKtvtsd6ubSusecK7Z8PJPQMkCAYBGKYHTmy7HUDkyutxO9p97TrIcNy0Kt0x5KWVJdlcpLEqG7F
nERmUSRAMSlb7mx9e9Xg6D5FilTfwC0n+m4iyDyzBLfrpN5Xg7K7lxTSAIfSxF2jvcYFvZRsAfne
xOnkj5Zo7HBwKnYxD7SwNGmA/wlDX1FWBG/nhUpXkv0AP97ISDjlInacEOto4aLe5YHCfjxhzJXp
iPhTgai/lRpJ2h1Jeb0sw9a0WJvobfKsj6NhTzJN5J6pPthQbpOpId63ZhPeFIogP6rWR1XT84cc
HnUYB4qfqm10HEFeHbeP6MR/+6jKa4ur71B/9cQYOVCHuqvMQ1Uto1O0WAQ7uRtO8Bf6Uw/45ZQD
JScbZrE8okR2cP+SDxleEnewuvmwpKyuIMA94ba75FGCpzYYFCaJbQBmSJ3TIykhIrRl6MeEMTef
RIvBZzubV3OcINLJi+7KZEGyfVbP+WKbNVgpPRM6hnSSivdE6yQUjeqwixqE3AJcki6c7w0RJQX+
spvOwsmq6wuBQHpbMtVm+1Sy/RyUcjyC6RuP7Hi/fST303gsLE5i9q7ccPltb4euWm7NXnoR1FY9
Iq2eb78+nrWY40vrvH22PT7TbzLjjhgTdUGHxX63s7L5JsYOc5Rk7uOzjhGCO9utZRggzyWG7qFS
B8c0HIhqXMSFBIMMQu8uXh+Nt0cjgnoyCcXW5ug2SEXwZnSvTGEgrXw9tMPiFkIIwqzUWoRZDOGw
q6GqVYQAVBENY5FLG3PRiSjoajAmD0redT3k7cUS2QaVo+hb3cjvIz8tgcoTp8vdigk3jnV92D7p
xS/AK7SDOPeq5IfquvwfJaLHs/l9PUf5g1CELjdy87nBFldX8XjIBWbW7CiTsLZOmKKSYbc9tAAO
OG+HPv5QjyaE5lodInujiI8rXL5lBlisSV4jQTVWX307mOunpkXCTZ2qo9dPS33q6vJzvxJXOTML
pyWU0tFXd87YmMTR5PV1o0L9Zq4je0Ncq0hLyNoOBajVOvLrXadXElocoOpmpISHDoHBjjlUdSMS
GR1nzXDFSvrVAB74rlaIFwdy2Z5TMsGOEA7uGFK0gL0MzLAFyK6kFQDyKmyM80gvPIt/0F9kctdU
0twuVpHENOak9TwXlXmHNCtkcCXRpVRCLI91v5xSgsaOC+l/wEhm9IcJk4z1o+2AxJpV7awsdMqM
J1OIC58gUe1iCo12UQtZORbl8GBK3XISNAOjLZu4PT6j5WRsAZTmUpIhrsuPVZ4/1Tri86iTU9qn
AVuwSkVOOkUnpWybo9gN5V4FcGPDkCOEtAvoeXUmySmkQ7B2KUVQULFY4EBRaqRZde30XUaKeo+l
q9JCTB3A5jqA+Oi9YRjRrTDscpqPSk5YW0AMz9VQDeWVoKbhlcHAWdoTct4vQuVEdJ3cwGqRmo5D
dUgM5qG4Zww/Aia5G1TJInS1+XboyfnaIdcAcK8t+8kMm/VOEXV+mecv6vpeSAii33VlVfgkArfX
oZaTK83KgglKhL4jTD4Zk/qKj0N9P6h6T0rDHD3W8SGoeDVm05gZqmXL14OQB42w13Jzb/AeOIRh
lRArW63pzyk8vKVsTpAqg0XLrtCF95qtKgUnxV7bJen00YqjiIjKNroJaaBbsaAdK20M3iHIOEst
WF1JGDQX0tJ0Na0g+nleJtvsyVw2F/EQGDWcdXMa90KqFi6YqdqejXKmhxsolzTJD1LezzQ3h1dL
YDOmVgn43FVhgXjknaSEzB0TNTiWIWYkoDvOlODvSXuC0CQ1jO9gvjNMWt0ORdQGd8huPolpYnzS
wgJocEh08WCR67emmqjmYJ5lyJ92PRG3NkXih6qzys9to5LebkTPWTD0TqDjlMw0ZS+j8OAFJvgi
zwVMQX8dKjLoTkmliTTqE93RQuVl0dXqTp1U5SAppHCVhIp4OFrNUx8LBie1/G6SkMOWsYHCFmeP
z3oz3KVtMvu/2C2/ndYSQCoaYBhk9stvtBekUOlm15PKFCHVuooa2ecpFW0R9qQZlwxG+pMCuW/P
95KcamEfAMpTEOcKyECaL3WSfCAUtd/Xg3VXtvIHET/4L9bBm3rg+96txUIYTp6uKPRkfpTLLYBT
AgP52Z5VMg1+IbvStYKTLUCYzd7tYVKT6DTC4vJ1zvrhJMvEQCKisbSpvQaC58y0C/bKwF5+wYDr
RPRy7TQjOS8mPQiQY5TblfQunDwiU0RY9Cz687wk/iieVN4pyWcYaLAVlHEHTDJ2xE79bFoBmNZh
7ePXCWMMWUboPcL9yPRzlEoYciy827UR0aiv5j3K78VfcEDQZIhLD65N4pk6Hq+5lT2MBrMjVZ4c
MwAzouI5sjJmxxpnINBtuFmO3tYPUjC9ZNUs+kgFlKMawDQf5wKK7QjkAKPa3c/PDPntAp6fUOeC
q+iI6ljDf98CK6WlM7lr5OzLoMAFRvYBqm2MMzC0C0YEmtKg4lfqp34oKi4MS3vFe87yIqVgSpRl
4XM+WdLOdRo9QR8Nt/YQ6ZHhicAgb3JrfpBUTLJaKJFVj78suuqzOrqqstr4hThFfzO7NWkEYb7G
za7TIlV/GAFKRQbfPTWKfTVJ6j3pm4vyJba0/C5RiK0yiji9VLFw05cvLDvT83aQJbbRxIlLvj6a
w03dfUmnAhdSq12mSSI/CU9oQKu+mbXsYI2ybax5SWB+sL7hVzDKWLQzpSMqaQHZDNJ1cxCFsvSe
GDXxnj4z2wmsxp/m/iYyuYxIGZlIC3T5uyQn0YXOH8qIrPuCE2R026GSnGqO5Ku8JX5HEb+yJZTa
ZEE9cnfPjTi+h3TqleV81+bpuROG8hjJ8fRI8LeD68V4yMf0vaAJN3EbDvebJ28IvpB12f6i1yJJ
2o9bP1PEdGAYKlBLdM5vZi1mqIYCUYh7qXHgXhvKWtZWMSxu5sLNWnnjzqo7CK6oupPgzrm3CK5C
EGlHJuJaBhuH1M8h9aNocBbTS1MfZlKe+nh5KRmJZuPTbSSwO2qx9PiK4ZsL2mtfTw6G4Yes9gw/
SA6C4VOR6cfpITF9buiTnZmsKvzC9CvinEW6tH4v+qwPeYdRRgth1bdaH6+Q0PqG5fWZb1mesJUs
e1HgDcNa+J76rYbIo6zFlXUXtTTVdi4Qqzl0Owa5gN+coZ7JC51ECxJq9xCFaX5e2souB6/eqig9
Cl52zd+lu+121KGlLm6V9tMuijWiZU21/Tz7BpFxv3jLa2/uBigzIVbo3BLofEvqD1SsUglnIZwt
oJP1RRUvCphDcS2jviCOsepLIK6yGJBhoXRBGZNuVQ27tnVzYGUNueeXqrnUiGCyI6K26NI1l6G5
zOhhosvUrMIYASZ6dInUc9+fE8SeeH7788zH2VoZIEkWI0RAzSeYY3P1rcQKaM8JKSCVDKsUkJrz
41c1IMsUnfnGJggcmc9lB4SAEinpqyCwzdfqcx9BoBCsasBuhODlVQaht15hcOH1xdjPat+cfH3y
F22tMTpMFSPJgzwdxK2s+mhoB4NjfdTqY2XijkUJekxR422V9CeKwUWGvuAsdKchPHfhWa/WasIz
RMBqORdbmeYZ3pC+LjPWmvKLbJ4HdDn5pcsvTX6pEeXkl3K8FPklHZ2YJJjxEo+XLCdd4hKh5SNY
criYw0XILharY2DBvBli9dyyHDmX2XhvKmcpwrFxbvpzqK7HjhR6Ps7Wkgx+7LNinMb5pPFMzyfc
WYhGhz+VkMggKfSQiCGRQRJejB4yDA4oIb+KIUe2X2Sn/SmGXP5UQv5dDPmXErIdPSX7JoZECZnD
o9qUkCmd1fovJeRXMSRKSIkovOqbGFL/JzFksxzxLKOEpAQSSZRVD4kSEnVUsukhkUbV4XdiyAXV
lHnWtooXEG8XyTxTPU/77ImfWp51nnIIS/lmHpcj3Jw/f49tlKLvFjO8xQw6ixZ9RgSvP4LnwJzn
HUy4al/nUUqUkCHfFbkV7aKpMk5EuCRXqK9rp02jimvPRMKijGm5X0PegV+p10jBFQIiK4KMFHp5
5KdNsJ6m7LqwEBJAOgldOqQaZ1yZua2mW9dzRB5WV4YNdheuyKFFvjWuZ/VkCBOCCjIuLxYd9yoN
EMIt4eCKAlAgcShLW8+F6HExLIiEeEF/sa5jovbmRkGqwMovIxQcA4+5fv1vzVYEik2ddC1BJ4P9
tWbmMrpdhM7CFuU5ZP/QOMHkCI3TYqWf0TSvZaSutRVN5BGW+cw+wA1Ul1GhIbi0ragAJgDRgAW9
Gi8uvKL3YItRs+Q1TAAkT94qsbyp9zKshJJXWJ7JzWarxvK03gvZTFseKKtU9nLZY6+76ucds8Dv
4gE4oMLSiyKPNV0Sedivs8irdXfh2g8RYXHjbi20/NJWdeiyAwhFJ8NyzDxAdEq8vVsFzIdNaIhr
5cQTtmuxZ6DI3NYEumDsnNYjoG2KWFeqtBzY1LCnhsTtKJqWpM9WbpW49yADSJ9T2CTJrmS5cwq0
yxtTr0+9qfGGrbqGDonXNN44r9XPXrsd8W5Impc03qJ5+exNmpfO6wfxnxXOmDsIbvOUei2p9ubE
W2oPnAcFqHgwXaozCVtzZ8kdmcb3blm6Su8q0Vrws2rDoRLJiajKCXpHKNdKnkiI7SyEcGs1ZBF3
NoHaEBva2pYGm7E7tehrQRyngsZJAP8R+zs7RKZRQ+BMW3UNBEkX9MbUuJbqkgYiqG6krYWXJgyZ
3npR4cWhl3CybFX3XlF4gBP6rZrCw384sjaXvLn3LMmbCk+QvIXTQPbU3iM31Nxqlhma7ozCo6yt
BDK6+Sc4Q7YqdOR3bqWThOciO79KQndkhZC7SefSV6qgXepOrDspZ0m/VrwVRiDDtDkKjOORgLEd
nokeXmsabFVcKyNeXLcbiJNbke8VN06sOMLokDSRWU6fuFSbMLxeqx5dQSbz0rVkV7ZcQ3ZFy504
SSx34DzhlGi8nnODs4WMNS4PHpB80oe4UpaNp2peM3+ravYoUEuj5mWcPpw481rRVgLbqtqzJk8m
U7z2RKaBiTfX3sA5kmAx93qTAA6XK62Jsc509R6jmVuUkBhJPVlLjFz4mJTQO8gtwsqx2HdzmiRr
EbOC/JsS2rVoFfziiv1GQoigHSOcanCRUthC/KCsSOZ8EpoZFx9I2KMBZORcRSE56+JEWIJu612d
nreHY8bjXz9CSjq1O/wu7xa57Pdmy4peG8PHuq2DyyCTH5mRKvusrib0To8ZJWiCuo8EA3GJWTSH
iZd6VgwIo9n8LmnU0zKF0dWWaqVFfUh3wy5gMR3bMKK53HbmTtOF92Yq9ze9lRR3SrbS3Jdfjdbf
AmRMyVjh2Qz2mOywSvz+gm01QZglgkGOtxzFAOQlbrFKMHq6pj/E62fbQzKsSyhTVKoeo+g0DMdS
PZr5WsTXxvJhWKOBD0Z30LO1DMsvej+UfQYxKYw+bS2D5OHoYDDBrw6VfnAVVmIxafNrmctRX46L
eaT9PGYnqs9OQ38SlbWs8FzXZyM8l/VavXXO63NrrZUVl3i6JMWlhaRcueF0CcaLoK+VZlfxViFt
reEqSK/MtIkINzcE2GOTDBKW5o4N606oTkF4CqO1MvXYD8dxOBr50crZch16PMnwSWNbyQ5md2B/
qFvEZaxVwj6p16KPY2pr6fx60UGY1ir1gxQfc/2QM6HYaspOhG4P/ILmcexPEoubntbbWhXe4ZrW
7lldzmJ9TID1nPMCkM+ZiqYLFRcXYc2p/cUu4R8EFiYcM8hJ3LGZWL3BYktzMQZVRvo8PS5UiIOQ
skjJ1esoGAV7KCvlbmqFEnMrdAWWQI86uunFjJebACTnu5IIESUk2DyTq9ajc9iBoITLOULadyac
pdd9KB8LzWjv6V92963ApUtpuyt9KbhixQiKsZL6pbGUT2aduUmvvnZN/FjqVngPm7Ehe2TtFQUd
bZP4tcyH4VOBXnHWIXdMWKRWOAO93bCWPqVZe9BULmrdKNc3FRC+/TI0Aj6eOt/FwlTYqaY297xN
ddbd42NpdA8ESDBek+kR0/rE5xjVOnA2pbtatKLax8WifTSD8ipSHkFnWGuiZ3+ss/BWNkfDM2T2
hH2haDdzLox2I8VPadEYFzyUSK8bHL6VgN7CKE8z9AbMDaP42ETyEfS3Tj5gDpRpLjH2VZH+QRZw
C4Wzcj2Lg3TqI3G62Q5JTVBhRafLMdWAQIsU9GDfFKdonsW7tpaeeH7G4zzkDDxjDS19K51RT9xN
+ixCjWjBxuqmupO4dCGna1YpbZ8flRGQRdjHzV3zZZiB/5pggG62gzCHwVHZJ2O97PtAXU40yNSn
Sj+xAlafyy6ojrM2mQg7w/gDI50nscqzqy6arkFyVlxSR9GRaYmQAg9FQhyaW5OW420Y0EEL0hog
SRT00Z67pEzmkzyWxVUe6CUODqyMlVrqz/SvXiVBKV6mcj4S2hOCadYulomr4uc3g3/YIdN6WRmu
Ivg4Gfvg91fAzhgEPddaYhPCWb6NO3QywYKx3ATg+VyI0suywPWqhETDaCSIdwmLxwwMskO4hYA/
wvJiMwoBlt1SUo4qkxD0gUbK6T+Hbv0UkzRTe5zvnhLEd1kpGR+kFFNwKZBi3Y29dcs45HWszEuo
PVjZYzA/GtljEj5FW9Xdk6IDrF6rHYnO9vLyOS2fxeT9nLxXpOdhet9t1UzvuZtlXCTHtrwyhrK5
azXr5ufPG5DzN2t9lvlIPvE8A0SEuv39EzfWxOVqM7bLQRSuGz0a3FlcdG/QpPG9CbuVTGz4yukg
wRidMgANBj1QaTj2yU1TmfB4GiLEJbV0IClDJeskeEEzEPcojj4pZhveVEko70NEZtdtb5DiWMB4
bkQYippmnHVZmd5ro6JD3ZF3Vc3zERloxQmP7N6FhvDBAh3DioOdayLnHeGq2muAS3a/6LBNBcKT
Uqm9UvWO25RSsa4sG8XXglx61+TB3dIlylMvz34uFOKLZH4yRQNMsbnMZFxz6Mp6PueZbpCtLueH
RCKva07jB/TE0YMV3nZxnrHDIsdbTpO9PjXFtdUjhi4IWN0Peg+mQtPHixhP+Zkp+16V81eiPaf7
No9rT0u5NTIvKn3VFMIbiffhDsoiujAVizZ42ZPSV8tLqZYfhg7iJG39jlVeRKetb1uvWb3FdjRU
+15Ar7pPsoJ4N3jwfTV/0OOxxLxAI21C1Y2QdluDbAddkpNdOqKR/NWp8uOZAsYB8xheG+YSpE+u
7cW/7Qr5y/tqtJp+r+pT7c+B8KgO45doAYJJqH1/QRFRErHnpZY+7qseYcbPf4C39ANGIqz1+BE4
WbnX/bAtDcmZbCUwD3slDvAmhNqxM2qMg10bAOLAclBoNPOTimVpzZXLNEY77tkjQ0Sq7VEO7YEw
bTQmpmP27/MOn2OG2kRlmT2GL3Axc7iYc/WuX3L/5z/5m/YdPzSXJIPlGYor40eVW4Qic5Bw/u9Z
pCJV04EIxXmw601RY4utfEatMF+EHmP19u/+18v03+FrefO1fdH++3/4/KWs5iYOo+6HT/99X2JG
zP9n/Z6//sz33/HvS/zSlG35pfvpn/Jey6uP+Wv74x/67m/mX//209kfu4/ffeIUXdzNt/0rhMjX
ts+67afg91j/5P/2i7+9bn/L/Vy9/uv3FxDY3fq3hQBjf//2pTWyDdSAxg3gv/7+L3z78vor/Ot3
r8w+Fr/5r9sT9g/f+fqx7f71u6L9AVBBFemWs9MgjIFRzPj67StI5DkX6agbazYHr3hRNl3ENyl/
KGuPFnOTqpgqISW//9aW/fYl+Q981NrKQZAsTUEU/vufP+F3r+V/XtvfiDm/KUF3tf/6Xdo8Un9v
WelAtUAIMYSjNbzKub5/Q1pz349sUsS9MCQZbrPY04ka3y2NpqOdYq0pFuw1iT1ruv5o9oSClr18
Ufo+sDMtum7EljgAOhilQYpOvjwGiFV3kYo9VRDCz7EU3Zaz3u2qUSa4l/3dQOtmDe/W++UKmANN
HAGrmsKCkyBWzFa6cddxgp4h0cY7lRsfsXDHLi08bg/X4dRe4eI4CmJ3mofsUlokB2Jy37UwAXdS
WNxWZXIRyS4x5VomghMjbVh2t900nLOudY1aJKTFqmgPNC2rb6HRixNX2Ph9qbeLi5K0ZM0dGglL
2qA7VQs4392gB04Xh2azl7JpSXaGxqql0aDf7UNNC5+qLq3v0hI9Mmq8KbtNJp3eSNi1h1wdmwZl
pxYIu1Htc0Rn+auhInObEj2CbV5a9JfNdEcqbccLsMT7uGzuG7lEmFgmyqGZsV3jnGayWHfqMZEr
Vodq1WGYVabrZEwMr4jnbpf20ueM5hMryVtwywZDjhmzVbba4VJAgf1imr4qJiruvJgJjFrcG8Uc
+6ztEJCJ0zrlE5exfc1QJ3MruBul8jmYOlDOmXTfDib+DSuUbPgKZHSVwl2e6PmuRiRml1J1XRBz
3RRC1uz7thK9ZSb7IQoJblyboI2+xiZ0BYv0Evmy3n5UQ3IPU6n51IyizrR5OAmWST8TKvv1ODbr
epEmxNgLJro23ARRG2Jkg06w5zw4wt+LnLCYKq8OyUfoJG64UZ8kLDnIpbPUvLhtdaO/q4SxvZfw
TU04qCqEp3o92kuk2z24uP1Qm4HbI/DZlyKhiqVSkpY9LzcNi4mdShL2vq+FT//3K+n/7jL5z9fb
/w8vkhKQE4kIs59dJ+/74tNvh5aL5ef275fJ/3zv1yulpv2hEJ6w9mFYgsPQ+etKyVfg3cr8Q7K+
6o3Xf+/blVLW/5BxcdBxR0OrrokZf10p1y8psHDZxHJZI2pN/j9dKbk2f792UQyNhjbhYsw9FXpF
P4KTWjUbgAz3qn2S7MS2du79s7u72NcfPrS7d/HO2E327NXOZ/aNNq2//S1e0xtlR2bxDgvSjkUG
/5WQduV9+1izKIx3+ge/8JQdOUeuZn+BJbuf94+EEjr3uvf8rNmjo3u0EPzS12zDVnaV3e8G91Gz
UbjfV3bjZvvQ/lzsycredfb/I++9tlyHdTXdV9kv4B7O4bJJKsuSLAdZvvFwzjm7R7/7+eBae521
ztjnYt92z5rlsmWJAQRJ4AcI1PXbfrhj62lKBpciil3Zg+FF9b6moDZqio+PenHvynQGnQbtt+OH
4kinqqjOVnf7wYNiRjs1WL4tP1JlNYiijxo2FGcx9dNQ0te+6Kpux2V9oi+ju3lTVUm1KPZhtR/U
XLcKdkO13L2mtEFNdR40I2iZ4cfFrckxNzXqDHm7M8Gw3aIzFNMmbofuxfGipGY5rVVv5aSe513U
tOnXhpVhvfOdbXH6Gx4CXJa0xn1fbdVHuQRNUMN2zxs1VKdrOsO2+Sgdqe5BDQcHmt2O13o4bCkT
k+9BDSGQiYOiLvGVfafhozjxRi0VM3wnCHZRo6nNYX25t71zv1zgvCIjdgxXKilaBTWljLJu4/5G
h+0h7o+qR+xSxePDKXlleMJeqbSlKPVtH1Q8bQ/tOA7iHoZ8ftzY9nojhmR0Uu2YnPHq6J2cmCQe
6kO9q6+GMb4Fok3Ka4Ugkb2SVwjWYbFDe2dFpz66DjkSTm5ugiqqT3x213e2E11NxmdVzUlu+3Tv
wZhCN9bBqjJaLfuk6L43+noonToYBhdavda9lVqkX9WbFq2iRbDVr35ZT/sS1HpWZDVVttdUommX
dbL2BD2sW1/zwBNK3w6qApr/NihUhLGczB96QLj3PcO/Mde86hXn4PtnuB2x2T1pnHWdm12cNz0O
ieh1vGVghTYt1XNmpOhzvupune2vczE7bt5pa7FSmABMmdovOpmd9Em/FRS8MVLJWZ1VlOxhgKP2
o6x30R5xKDVxHOyqd3U5ee/UvWbSstZmZZ30UzXDuinmde63T3prr6yVWttP9VRS6qbdsgpWS7es
nlzoOd5BH5xT++mOPZKA6MVJr9TW9FpUnpI1V8EUzsFr6ZpVN7hCxoXB2C4nmzb5rbZqf1S3fm+j
zt5N9eraWykFtKNu2iMOidJ7dVR31gp90Gl6V4uteVPeYmWNDbd+FQPUUO3hRqVe7DwVCwcTfXBS
W21G014sEwOcRkkTaetXhtEsbiZ7Kq+qqZJh3kLijZ5taO5FtYXl2jEMyaRyCjoLN2okJLmplZXW
9axOg2ZOAr176U0fDVss3YuDNmydpmTBUm0Wt4KSd1WT7mhUfreeOlkQv0kqTxd8SGgPVGqa2QyZ
yEpW3J2u6GlyVBlx5qx70NCkfLa25stDiVD/r+tvlT6VM3kp8tbrqw6zWSr8cvw9mfKIOuhspfsl
fVXJ6jfvm1Qc3dVYhTezVzXLQZbQGyffq7eekIDWu5inlgPjm7vZTg+cRT+6ZKti5OkdZIiHpCtT
0OStYv6/jMWBANaT6EmDW/oewCjPgBPEWdmCnlMOXLCSQwPm9DCGeuT10S9TV8muf2p/XYL7ukQf
YlWQ2cyKcGOpFcZjYG+mqgoM9UGPHZYoMjFp2HevFg0nA5dUBIrUJb9hXa2j6lccvuA3uypno3tJ
nRuOLMJZBImb8NEGyuQFs1yGH7ui8yzD81ZWSyGhjAHMoUv6YQjkpw82flt2UW0MR+V0w/hb6s6t
cMHqxOEMpbrLYK6Z5WOVHWnRlDOuKvvq8E6NBbNnlzixcN91FwlNzThmz6wjMrOe5aGzoGuJJS21
MJzogQ66WumXijJHTVbaTbLMX6u3VVUTilc5bt508KsrmJrcDYXPb9Y8uNpmFMzP1PRQc87m22u1
DE4sgzsqLrL0sBOd2Jo4HaPJne5hjXMGRGK1qv64zZLo1AybnV4OODpd1y+3e1Z51P+oeTS7q4d5
mIm/XAayKj/YnhpqPn+prtt5maxog3WwcV4sU/CkqxsoNSeSkcq7naJaq71TVGWzp7n9cx/7ssVB
yveoYpHUHW5vqj5ohTkyOkcqQv1W8y9MSGexHFlsbUjTSocqigLfCtXCslydRXc9YUcEe6FP3Zdd
8f2KD8IOAZcT/bTmpLGiBe6DTbtgXnb2MpH74tub22Sg+o8A2FZLIwcdjjVDoatZXqkfOIyJsWSl
aKigvTzqzjIYdIJ2YA9Ho47vK0t33LOexzvVnkP7Dqnb1HA4GLOBLstq6fuYnWnHB7YhVBI+U/1C
7zorjjjRX26o7WLXVM+L2naOPrlEg3N8DTgk0T7FV2c7KehbmyAla9UkgLrzdi7YomHa8GIf4m+O
X/my3N6O3guymuef4Sc/kS1jVB1iwIjLK0XIl/ngQXPmxORHSDojN7kf4m2p5059L+o8unYai7dz
bb8dXLjWkLasorPq15m9i+pvAITPv1ZNY0jWX00mKKVJwyGcN0EIg9ZzRvZsEAyiHYN3tnYsw313
QHoaLrvmqLOXCpYP1V4ZoDPzUn4WhtZXzZ4q9DvaSS2/G65V4JpcW5bDDAl14keuCWg3y/O8c4Bh
P/A/PmUeTIZMxbCdjcy7i3U2o6dpsA5DehEGP6w+mDcR82hbwGi583+Rrv+h4/+rTs9hNjHV/YtS
/5NUGw05VoZHbYMQqnz/LyjbWELrPWpoTa9iu1Q2uxTvqk8h2tc5bpc1zogm2/Rot+xv72Ht2UuQ
iMzRVMLyqHbHEqquptn5Bk3v9FLHj4tWytZ8ZfrLEkDKemVzfBxuRViB1e+shrls3GtzapfcK7M9
eM7fNrKqjzeLdfLPs3fMcSdVGPDeHdtn665e9lOz1pMDoX/gsG7Q+Iati0V+M5sIGKZo7aynt3HP
vfhty66xSasftXFFJnhYUxFqZIm9K6xm6TapDMv+x3mG5JwxVX303gbqOy+rZt42p2BMcfk2o5NV
C0ZXpkl7pYa9N7vBhdbRPoX41WMvW2wUEllbtvh4EU/teOTV9YbVvNcTEerAKoLYGMfxyLaDtt1u
t2Mvbp+ULS9tdltWGutLhYHN/smQH/yiXtObOJ7GozqPIsIgJyJh3pSjVNy2L4rvVsr2YhFuOMug
e1N7eGC/Panpx4pHcdwb9tiP7Z4TUw+V2ikvbIyel06nbGMnZdiXbm0vHn3d3qhns5QXCBmHDP5J
6xaHDCak2sFODTVEPXnwMyojF3LE0AKVt6uq1tkzNpuaBF05s5l5bGD8LLIkpsqUSrx2G33BQ5b1
7J6nZspC/ghVbIf03h4aO/Y82YxS/loeojyCj9yIjPkTVGLCoKh7OBi2h0PYH9Gk3H4iVBDPwSE0
8qNTGo3dr4dMaMMkxlkbpBlcjfNXWjIMyo3dd/BOuuZwUGUEsWl7Omrq8YQ8P3WkFux5V0XMxJM1
1t3u8mK/k1fHZvfmJIBX4ZUYKvriFsLCfKwLNU0+y84mPjXV1m9mB5vwB2ryUf2cHcTfaIyaxFpj
KR48VAelbHllWbH6keVbaeSfWMEritNBXk1jobCOznLMRK+w+d/N0SPqnP6MzhV1ZMfMm4Nrvgu+
vYZd7td1Kdy4LMr2Tb+iGnTGf1ztjRfbSOEvB4rbe9vb+N7GIhSd2tpx+nYRJhEf1nArMtXWfiNP
sCG/oerYOMQbmj4RRPTNHtsyBRciPldNpeKUPbmK3F2YFCZ3NWto4lNaszXhNTxGmlu9Rdo7MIli
mHcYx/bUQwxENSkwPmtqW+vRqMRc6PVuyh5BzBT9rCeKL5IQkwAlMrDZXeMSwwlPelO7HSNBl1Sb
OTBAeRtNU6d30RTb7k2Dg5qjqtmoWh5ziomGFkXVPahhDWBa+odU6aRqgYqE8ud/+jvrpns04mlo
5IjZ0+YYH621N0qEB3c4arOpMVVE50qlT2lM3bZtsxUGwpTI1GiccUqpIvikaz1llk9Rc4f2cGgz
2b1eqnzXSjzb7k1H8cCIYtaLe6MBk77NDOQ6agI/LBM2Qv20YtCcW0zwUSz8nSL1OBG9siHeRTMy
Ttxb670RUnIy5Sc+j6q6gvJge96ibdsGNRqFkiZd6LZM/LdLNWumjC268E1NU5SN1HMYI2864jHW
HaZYnsIkK0qtmB6fy2xTSNS650Eb1H8ZNrbFkJ6yZKrREb1f7vZ665wQU3ptJ80cfzLV0NmGe+U7
1FuNhjwljeaeSSoFbvi9sWyWYL61vSANIqLo0yXcnvewgo8uyJijB+lScJJF/I1uMHPGZm04bTi8
7vS5qR5v/b0DOaD/ndqFDR5J1uuBi5c6jDak47QfVbUZ3chGXdJE2dkQqDl7XFRpbA61aMUtRKyo
bXWZdXSrdyTQ7iOWj+f1+SspTFgq2JA2+p2e3Xr3YWPNKRNB8KxrncfwZr/Ta1BL8QJQQ2/amzJs
MnrSWyck4A+iW+54cERPlt4EpGG28pPMOap84oieObPY/8/Kt1TqQHmPe5zECc8qZCakaZpl2Sx3
wtDhPQK9aGSpt0icrZF7vSR1UK6ScMYb9BQbeQGxoYBqqShjlsAgolylNEdmK/PX6VrRF0HDURSW
9hhgFveG9iDtgsFsaBgscyLdRd91UHd7C08UQZ4Mo5B/aGUlRB5H08RceY7jOZ6oSZazgT25kKah
5Th5hPzvhL6ehLkf9mhAEjrOIrSgi5X1u10rzHLLD1OVh7yNcj/JsUcqyMGVgnYgimLjR8S1UupA
YVtbSKTgMHqCvJvCJ6EVuYGJeLPUYRQhMIVhelT+0opQP/L+nr3jqCxEUmM6OTfoLLPcPLcmvg4n
TeUo3kZ9S0fcw3qcWI6lqL/gbJKoOix0sixEYYtCdB4nUpGVT3TmWGHyME/L+lp56FtRrlSkXSKx
QJb+18pCJ7EKEFqFETF09jg3JQAc0KdJ0ZMoeluoKPznJd/Sdq7oBJ1ansnQXIqoVPXZkVmeoLZ9
IYnzCEX8Qc2kTHlM+KopPePp8WyTXKMM1106auUCACAspehNCUEu2Umuys8p0ear3H/ZPJWxPjP+
6CZ12pxwPaS+3OEjw4rTrNvQ6NZPWA3lyxHpNzwqxeNW6Iikyh4wg3UPminLnLecaLagC8AkavYG
Hamj8731EwmZcGkGhlkAPoATMI+oPuz7R71EQA06bieSHk1QP2gGZmpIuVdJDj+fwYTQNCcMbjJb
UJsnMlgPSIeZP0urDF1EpC9t3S1GklPyauKjxEIGfP/MW2fJy5aupdg/kByLXoMOobfOCixMRGNR
bzaLrZFVaG1nSZLULFYpq+t3+hYdgeI55Vc0n5h2Pu1FjmwhhoSoonlfFqnMQpPvdl3fSjKl0JRz
eD9JZLX9Mtd21sXJQjh0Y/tWd6w7WxoJMUMBpqDp2p5Zug+vOkxBETst+RJNt6S8aIuAYPmJ58U9
L4VtLEbAmqVsASsVQ4rUZnJZSQqb5CWYnRbnV0jAEEBEuK0PbR0/70c748Ob3Sy3w7Ji3cnkxjHq
F8YetBieZvChP6p/tg9SJruXTXLo6GRWdtCLBUn/dDi7szIQuK5tIfgYbTGH837oI8PkedkeU99Y
+f2TKaEawejI7vbLO7fwerDLpNoTi49dr1mrnBUR2sJuD0QaWn5Wk/yuLP5GE7LPmK9TGKQMH4MP
x44VlH5CTBoOTsOe6jgOe57TX9Gpid9CRZPBg0FOGsRFgJCUbRiKbtTbFRbeaZZIynCczI8+gdvd
2Cs9qWm/qD4uMd7RcXE5qhCOUe2I71NXtQEh85rspUSKJnhV3cZBvrAscVBCvaMayMhZ1XSDXDy9
e9pEGyTMIqx7VXThPanoCesZ6B8/B4+OPcz7SkxylYzpjNCmAoX6t+TIwvKIm/aWclCHw8KSqDmT
Xe84OAbn4BhsYFpC3QXMQ+bRl7v7BVNACyTJCdof2jSTqOxyKFoDt0xyfgpM6Y+hGWf69OHGj8KK
aVxpXsNpMlQAhszAED6n352P8lfan+RSBm6gXEID02jtA+wCDWXmbKRxqf8cVSmKzC8b/xEfO6Ga
EdFcTZwrzOo4LDWC1jxMt2MCQ5FPVkl/2am2gVc4PS1gf2fNor3k3LQa7lFWA3II8wc/IYWkNbTt
KbIMqhF1NlBckW87WCAqavgEAh68NJLxsgF0cqZKnbMOCqxx9MYdnMxU0X+CXA5PFiFq7NHXBsB8
ie57NRhFmno+aL30qns4G7K6g4L1t34x2CqOboICLonKNTo7BWPxcRAlEQvT3ZiC+bjB6Qj5nv2r
w4lof838d4pFEsfa1/61Li1ZHNBQnSIgiX+5OvWNfSXc2IMAy1yAw+zlGpxDEAQG7sWd7inemV23
qPbWuVNWW2pc7q2tI/diYrRLCZzYdosuVW5ijj/x8MbcutdRkQl3hnlYa2TcrzB+iAhoAz6RXMsd
4gdKl1/AVhgtGAG0UdRMYibpq004RO02vLm73PBNtwCyNh8s3T4LQudsagw6tGBZom7MQcOHQmsJ
CwHpwFE1ilS5VV1g8Yga+Kl4N/eFQWfZ3ZhtwGlLp+ze2x8XJ7mWRygs1ogt74SLEI/MA12IjLTA
zk93117bhZSYZ8Ga/GRqRySRThUg4DW5WQWz9i7tWvwcEqGzojnq5nUBAoQwVPbCwOXetU8wYwix
d+/pNbpHAr0MHlZxcO5tK3BZDaUTvvnoNSrYYAu+BIhS1DGi+XwYNHjWZ8IjwH9t/GOhEZoWRzYV
2g/wFIJ5QY2Q02Ns5xasvwxgrXbRN8W00TNdLB5OUw9fqjN/YKAQ/EiMYC+mzPxpBgNqVzd3CdhY
UQ//bC4u+Ktf75MnvqSLY40eGGKsajLNoB4tv8LeJ2xWkFMK686D+XxJYR+6tcS8peYB9je4tz0g
c73TWbYM81JuJgGZoD2C7eEYSCP+GsOAW6ug2v7mhAUvbnUpb1oN04iP3j3E9McpqPn7oWq928kc
pquMEBxEvWbB08dhrbvKLmu9+2h8xw4fKHSbbNem1jsMqm0O3rbcYtrqPYfPEzonoa6JmdGton8i
BN8JgGuVHupKWFiMMFgItsHhFhAB0K7bV5uphYnwEWwMsFjYMJ9g77gYEs0Y7oAXdcFALBizkpDg
yIYg7toha7pDzFSn7KyiB2tk46guH6+wmu0L3g+7+oc7z785qPzTkej/62z0f6aJvPwvIJ44K/2b
K9H/nD7+o/24Tf4L8zjP/dM8XiTLWqtBcl0818gx8p+ORJjHyVJXKuPCg+NqvS5w33+ax8X7iDBT
hO7/h+n8/zWP8xXBOuvkEP7v2MVx8hQXoX9HG8lExpnSapXQfEQDomH/ijYeGrXCtVTigNpdrFWj
HgoXaAFKM/r0dISpVIF/CdJ1Q6sUHVlNqxgcUfkRVr9qKgp5zPUyuj23yctoJJZHoCKZTu0PkKnY
t2UzGn50Z8ipWuxY8h6EmYtyFyZfUAesvuxZAsgO54OB2BFQbadxjB4oKuDRIGJurD0w4ggLLXVR
DCGHlZQD7vZ7tqYCtq+alCEW819VWG/4cGD5fGAvn7/UHEOdfAf4MMUC/Gu3fKLNB1nmatIguV+I
gocJH6VtgxfgPQsJaP9gMBck/8HSEmBClfW8BaYCFM5pLEoSXwGhxc/s+SMKlnj+PylQfgYDaTAL
HUEKZclhvymOrjM2c/Zn6bv4FQzoChIK4AsX6BIL3Y7mXO3fHXIXngQ8iWVCJBmWQOvNqaSrKtTC
yyskxsiuat84E9Kvo0YjpS6ab1VbK4KxX87ON/9b6l5QEEMxtJahK51U3fnaXwCWhyZfmLoxeGz/
W8Vp/OtRXxrqiI5y8q9I8/Ny9AK+mxKvbpfd82r7HZfb33hMW4htjRT4UJvB1iv64859bZ5ldYgu
0TEf11V9pXdPbrE+byy7t3r0XXFAxy/c9JbYf63O+OMfL3555XEKpPU194Im63PxpD9gEH7FfTk3
PZqCLf44ctRDjl/w23MqJw6n2q+qep0AYmBRePmf/wUO+12Bo/hSAFgBUVJhrh68vl0ddNnBra1D
lmuNoVtIMhVjo5MKUID2lvLK3NiaHy+qKc4AXEkXoEF8xcuaPRb4Hedf8IFOLXiyl2dPj8O43p/f
hRA7mMNfZQ0/sE3hzjH/yXaUBRKE0wOI3JlQRXWMSg6uT0Qno2jcF05SGZ0ARsIGLNZD+sCnXydK
9IQLf2gJf1YWGXoOb11D3oF73L0tnZcZxP3CkcKmTCBAiwVfTJnWQHp4V/Sm4GwgZXz3mxG/u6bM
81jkSj7JwzGNYfZI3VL7iJshZJZAGTDBKe3iAcqKUSKkdD7xnz9Y5XmVp4D36APx3DPG6jACLJxC
Ttw+xBz7d8ubgqEKBP9N0b/aKPXX5x6jzxtKZwWiwnjKv99n6uNDL7Y3e5JT63tTlTBRmMLX1DIB
yCCcwEq/xYpCPqxQLDRSUyxr35SAl+1WRsAsAsMtKqRCx6OhV0aywZuCOnkSzxDA7HMeP70v9o4H
++u4U4hrw2vIHZggfrRjiku5FCz/pRLGWRY8WWbkXYtX+ZErf9dpjiy3wgM/4jfoXA90rieEFSRT
+PDnbSBYn1Dwxw+0+o8mGGV+DE8jWchZJSnlZQ2pf4oHQgqvwqwHtDoZNdr5I8bPFWDBN14zrydN
rwFO/7SqT7z0CZXmEt1AjDjwSQrvp+lzWsd1BseKNSjgmZlZM4Q8qQXkZ3QO7oHdwZ5OZbuAZemL
MNKPb6SXoynUo3G8Tm0BqX9rY6+3SPIsTX+tuaHvC2vLLb932JD+Rv733M/3he9gJcZ5yjX+o8SX
1HAktzFT/7ii9+MBqV8cfX6DLRuV+PkIzZFOZRdpj2RQ5Yezfr+febcj0xNxTE1bComXVrM4wGQ3
waHTH8mpk4GV7oF7gjX/+HMaL7BvorAmC9YXVpcfgYXS3MfdtOXX1nSRCeyUhcA8YyNlliheKhK2
4LkUfqep0g9GLIomUZ72ZHiMs5jRQRAgkAS098WiAPQhP5SCCawH4WRq0jGepw+/t1J7XcAlSkvB
H6DQb4KiRYO54UKSpAuPVeytkjTBiQEVP/3jEBkA+ZZxl26wEC7SmSyIcnP6R4qbhkWFYcFEszxZ
OAnfLQhOo3btQvoMxBnnYHFvsngeVH1+DoSdxIVnOwUGge2oQBCHxQzfA4c2yHoqVdLNBHbjL1+C
o6zU2HAtxTcI0PaP/YWV/n6wXYj0stawglz5W+t/7AEn2GKj6C1OGsaBsgxfCWCIv9wd834K5aby
2J+5AErBU7+HhfW5PW7Zv+//Jg64FJ43C9l0aPsMSEZ4duFA3UWSZGCjwCD9teoCReNOsUTV4f+y
251MojXf8FVN9/0JGI1gjx+AHoAGwZ4Am3gFo4gs3FvyrwY9Y2SZfoL7yaCDvewFV8YJUTDCEMgI
34n+5IqOtpQ6u32wYGrxIxCKrJ9HAnYJUpWEGa0DwAMEnWWzDCguzSbUCTtmALrR5GgJ+lFW/cmk
H+XRpA/W0PdhQFFd+6h8ERhuTnlZDqSUAT0x5BkcJJeB1sMmyCpJMKTVtIo+AZ8dATQEso0EVfHL
IFO5FCENp6GUk9AwQBCBW51ZmIM/wREzTJhJJvy4ADBm7G2gQi6EchXnpF+fHiZzMoBWaQmwLCCD
HTGxKJnywyzMEvoV4l8EncI3YKhUTG/59q9NOGrQwpwXSggjwGz+CALGFBWS5cA5jNyae2aAZriQ
5ICA3I6/DQSAMmf1tDK6IT3q5/QYcgFyM78hgIBHzF4oycDzpyzznntDWiBD97vh11qL5nPxD3uV
ryEl1f/aSpOEvFz7ozxvKOTXQCkGCuG6xSrNIjDDDIfvVubM0gLXZHGR6SjzVd4zjZjjCWVDCqwE
kxzuhEkXKTaECfM3jwAhsRMs0olP5VA6hGVkbIWaaSKrBYQV/6W3pjU5dzgOFgBcNiAWF369kfdC
C/lPH3/vrcdTgVfmL1C7L6hL6Qe7i2OCvJdfufoBnCHhy+8qfiCCrL64VMKNRkZsDyccuO3mvUyD
Ss+KpBlYdDf4jUVlHHmXpb069SpLKpWZ9ff7N9ZShvyA/2mBQQ9A2G8B4A+/RZQl9beqLrhCOxh2
LD7MN8Kiqj54OLic7k8+hjnLoMrE/Ws38/bzazByhi7aJc2Mkm9lUkvFgOpn6nyZ96D60IebRzCu
8zl5Nb3qelIdvtaGCAalsl8evq5mQ910gGQFy3enYeFehiuHtO/7a25Bi7fjTD6Ks2DDfnpj/+21
v+hXTUds7aJxnH79ySAfwOKVF8FTEX3E7GcfHDgtmwmryRdC0v98j8OXfExmZIZVM/rOksP/RtT0
mgDZAqqL6PQnnl3wG4R63CuMWKegv1dKv1oPW9gQ0HlxVxzG59axSZNjkBAXi48rJ2maAmKIeEX+
HEvNYsOqJCUIpPrFp+ppCSuQv8QWfB0ickwLjM95scyN1RGaCgb3YV1iNP5gt5m07oZfIW54LIT4
pYkr0cvgvKzA6ATHlUG78tRDgbBPgITw/qFA4Gbphwz7R8aWKbVnuOmLUIklcc8KvIEe0CVbA8jB
X5jDMJLKxQgv15m1BpbsCvDbnwgtoCPG1F+VEzjiR9mfy+aeTv7RXP7iEEWcxN+lfNK/gm2tAQKb
PPcBvP0pfOKeRKuEDH98+ddivD/xPJQRpPs7aEGsGh6T5uZVudrv/w3wP7iVXkgBQmNphzSNBX3C
8lj6Iex7NUF5oS2g7kKsX8nyIj9/Df7HpML+xQV69HebvLJnya0VX6aW9HCG6UoMDkJ/MYjIbJA5
wd5ShLLdI50S97161ALZ3APlCSAngB7ElZfPD6zcmUJ+e9qHtSJsFaSBobH6VPEAZPYeDPbAhs9R
k91ZnfJ7WplcMI30WotrZx3cHR+cs4yPk5CFVDdaKpYBBiFlCIF2+SVLkzr7O9z2IJ8l33JW/MdY
tEMadATzFUj/2D8ujv1zu5htQJKP3FSgsfK9NL1BJ8Q3TxwixWFRNGqUKyPTcQqTXHBiFe7Z6aaR
dUcmxAHnifVYrTmXVCVpg9p0jvgCXRxiDThbjGoiQJZ40hOBRsSVo6GkEiVueHtDwZWLf7qCxN8u
66a/fg2uveodzFowWfwwCz9oRlYPFrd0jf1f8BtwCta3eVFPxedVZDcaxq+oDQLmMMXdIj7j4hiL
hkNB8kMwIJpcpGNPw9kcfsWV8WVdw6fhGIH12bmt3rZPtAPnYJp2xSqbk7n/yHnEEVQwb3kVTi2q
5dYiTRKnAA5HtzZ/XYP6x6wL7utknlVzuHHen1xOzmVsxgC+wOlP+7iz1jVzLRPinyx5wX5nSg9i
z5Cn2SnSW5KcIFXRerce4Bvk3jtPZw/PXEmLrW9JTZdx9yS+Nq9va1LF5qHWUdFuYOZpOA+8NvFI
w3mXUC04Se88AoeKVQ9TL6mikMVumFyf2J/wffCqRvzH3/pqEQ/PIzuCTUYpa+d97JMnOwC5tfQd
ditn8AjAewOQtoR3G8s6YC1Asini27t36AHt2XHH2NpjYWgZginxiWgW9kq4zPm4GD5gTuLgcJ3E
Dy7X7Q1Y8NraW6wJewRLohjqsdVkyJ/20xa0d/i0Cy44zNWQ39u/hsekji8bCRQdfjGlemLeQyDm
n8cv7zyPV3xncGhi1NsobaMhFiNGWHRThvoHjvHyEdxiuPeqzvDjVzsFHDvRW4DFhkGAxtsWtCwY
BMMhzw85sAASx0c+40MUnM1wMGoPzU51AxyA0P90LdvHhIKDm/90RnQXYk5YR+875FAC/Sk7L7/c
/oCuyeTiRI5ZOxzoAxQpR0WOMyS3oNBrRg1MJvJzqx2AqySzxf4eVwUhwzaOIaWGeYFl8aDITUSy
xJZZQjn5wXD3wtzMLzNCpPT5fN6Z49q57MjFf/zDNQ1rXPHHvD5WVDwsELeB5g4CN9I5Ttj8kL0O
zWwXcdWd02LBNAMzEBxRdDuhKJQVmqKTiZeLQEx4Rf0DoeRuwLw5DZOutlhbxNF0r2/Bsb3qtryG
J+1uonv3ye+1r6p9/5PJenUmmBFr1cc9t1/T46JQcNdYQbPytDwl2yTBUm8F3cQ93H0vLvEWC6u4
4+7sg313TnFxp6+jg7hwd0V74FcWTBQI3ok/NIoB7/g0ELhKZnKFW+eCKgDWSM8gHKSgfwPAyv9U
prGwYBMSCmOKocj+ye5PomSCN8yv7M5y2flzn/2/2QRB7l4OrZHdkqNynK+rViWyxf//web/lVpd
Kx1Y5n//R8ZJ5cX1+B9dzoX/m3XivyzynyeeW5USZ5o5WdzkuFwFc8Q/Tzxzchmn5BbxiInbWsOS
8A9DBSeeOXBNqDii5nFqDw/mfxoqKuX/QYIXsj+2SjWcmqvN6n/HXsFxvX83V/xXtPhXcwXnmCvX
/eFaYvsf19S1VnNXpfra2m1qxc6rWcnOLTKEEPOmX9sXOtvqczB+cGh0VfJutSqm6gqHWq8PQold
a9HjiSd+ZWcIEBDtSNAzajaJuvcskJXo8KmPVbm8KjvPdz1blTcltTudz5z3ItavTRjw5eddYU/f
PK9dooqQkGk/ZhUmdnVxf0hf58ZZHXbrcedx/+Dt8TxVPU7MRu/3ParU9+5nfxp8SA35ahE+RUI3
P9YEJbhe0mt5XSfcYOnJWeTN2/m8DuyXjRIHQ45b+/RGFzg+2rcDIfVaz2O2267PSXVT+eha845L
xeNp3a5vDltcN9Hl8tEEJnSK68ZT1YqcmLg0MUlu1xFhTaLvaTO4tzadbaEUkjK4vd6UnWuN/JaH
3e0R1p4srs9aBTWNpMuk59w+zJUwq+Nx/WDWt9NKVc6HZXFMzsfralvS1Xc5PJDw9vMtkiyxSs2H
ZxMhqFhc3Nb7yY1oKGbVLBT4Dm/h5vtasw+HMccnG3WEunPtYZUan1V4PNfeVumJxfm2C14lSQFx
fXUL5/r0USah0+F+ei+ut8vy8yip5nWM2f4DG1xWJCB+fdLmuTHbHapnhQnMeo0x1G72S1JRfNV6
XHcJ/bvF1/iAb2yJ/LZv0rTWvyd79dgXq2q73eMBvC6+Dvr2O/hNQgu1JXKjqm2KxJu77g4YH9bb
5PFuki38Vmpwwnpar6/Gve94X/2o5vFAvY3d3Sr+zpjffufNH5w8P2N3w6x/fb2S26lWNvUWMXNX
peOJpMb0orGf3curhk202S9Z2xrr/Hp5H4PK9/X1S1Vc8b81TlvVauuq3nEA/l7pnLaIsGXi3TYO
cbN2TW/NlX1sIHi91/a3iGSz4ZTk4eocC2x1xLJOD9tdULw1YeZl4cVxnMrRkJHDuX+/0b5Mupnn
rX3mHH69sm1f17fgQWrRaoX9sHyJzs1D/G7uCdC4D0i44uweaAF1FJDiFtb/f8g7s+ZYkXU9/yI6
gIQELg1UqUpzaZZuCGlJC0ggmcdf76dO79hnd4d9wtvhCzt80xEtadUAZOY3vN/7CAKtolgfRxyV
w9Je94nZg4dJ/8TV/J/Z0P8vnKlm7Ph/vjf/t/LrU/91K+bv/9x4besP/LroDWN6w1YfmP8coLaC
P2wJsSkQEp9s1/nPfdfBToJJazy/MKnw/7rvBn/wI8Gwc2DxX8f+t+an7b8bR1sAlxjFlhCjLE9Y
/t/MldYSKomEURGJMruynfzH1OggVv9mW6uDXXjXQlT3hkmrlOCrwFIlHIv8J2n76ymXX4PTM5ay
XiuZnhyTAf5gSUAY1PI6yF+w/nnTJW0akH9tNCzbx79c4n+IEv51osbCmPVvh4YVmPh04JTFYLoF
QOo8G/4vEzVbsSwY5MGx11n17qTiGs/3FNeY0MHubdYCw160y3M6jaGeyDS7fLVio0xjI/kx1rK4
bKeCrilGl8tm3LVjevK02mlz/kma4JCALlbFRt6Z6iQaarcJuV1WVPTFi98mDh41Seh6WDl1A2OM
ph/rWj8H6nz8+JqtZzJ/ZYZswbHBAlot73Y15Y0TBF+O5dWRcAqy9sJB0jW1eTiUw0cmqzwygpVK
hmHQxnnsSnQ2rWDs1vCHCPLpg1z6ehcAJwubRF/UKZiEoZWIqdb70ed4arPFj3ulvlvLRno3s+4b
t9ttlU9ZJ1FkjlZ9VCab/drM+TXeFB9mfV2tXYY7huZI9Uyy/oIWozPJ2zXl2rQFjdpEMX27VZzI
TTrsEm+wI+PLxkktmkaNDWRpxMXE18ym0d/h3vTolPVtuXbNQ82uiJPQw7KKuDEzHEEmm8nqleaP
XcBTawAPq6ytotVtIQWW3ePs5NnBcK3rtBL5JeaN5a7wUeGYo3VR6wTAj0U7QPshvhwXqh8ItiXd
7K4Y+c9Rp3riB2MQKjjY0n5vkrqMjFlBLjXqOtxW+uh42brbw9CmZMGtZvhv9a4S9mia4Z0Oz79r
7O7gGO1FJ3tKisZ2KLoeE0Jxk2jzB0zLSY0uZC3nMPQ9QAscY4sJQQ4mtENuM7EjBTZA2n8xnfF7
6Bc7xCwYAy2OiWJsozUgs6kVQ63za1LGW24c7YSnqE5KcbCDKony0fZBXfQw2kFHDt6XFkMapZNL
z7eui0j61RsOXheLsE+YIlE+3dZL6RTE7J+G6X1bnYjmPPmlxfyZB8HDDAVJe3Q/b9zq/Gx1xpeT
wrfq+9d0XJ8x+B6KmZrmlr+uogAomr1gw+iBWiHwMgbzqibOamtOdpWsfITpWvYNGc/cjWGrqqs6
MS781LqzcegSi8X4Jp8SDhGnq3uFQdaL3SBS2DpBprett8swXQ9585GIHvSLdH43a3uT2/Cq1k48
ZdurDEa0YtBqQ5F5ZWgSDhjVp9tBBIXHZLjyarIwvHeG8mA383Uig+vCKuNgfZn65Hc2U01pmoyT
mZfR3Wn1EDQoF0st46Md5w+jOc8z1h1VQswmOdjzKJf9y+JXV1OjTo11qwfDi2wM/NySSoPs7uf0
zpg1G17lXldd/cvA+Ga3ei7yR8zaC2ZJFhNHBjk30WINzPAZRTiJ2eRiJVduUwBe0w91kr6WNVaq
I9jQzJ4wpSs1tlfDG9bSOPJISQlpKRk2k9emZxahE6RU3SaXGtMMzgY3LmObn/2C50DCwhBy/S2z
Pg9HERwz3/4cuoa6V8ETMjcvRAoXkP6mUCPkJAzzV+tqbvuTOds8ArXepRUs8Unf+DZDW9swQyha
yVxxbgntAt+zZmF0qk7ODKDLacXZKu0FiWCAZGVc7yYveTXW4Wr0KD+4RYqjGsiabHR+4ws91+nz
6mAqhCPOKaswpG3YVYZ1ve/G7nLKq6/ewJ10yp7csnWjPOlY0DmO9sZrq+33rRB8PAK/pVBbrDxi
vCZzLiuc23bZTCRbJd5VJiWwmoxNSCpIv9b02givPa7Gsd98ekur0+5cOyPWk59+kb4VhNVhntnP
bRNo+txmnNncWAPM5CiZDet8D1bQ+tkI8zap3L2LLTfIDxQbKdzd4BdXhydeXHWTvYZtjx+EqAYy
aqu/SDKcS22zPJiLU1wZXoJeU4hmNwn57eeQJtwOr95goUNaputlZthbXKriWPZt85AbD0oo52gI
hmbMnIFlgzML1OSHoacnYFpit7jWSYgpXAf9MCgLOXS7nOU2VhrWxuXSOb8G4z5xh11eFWvsMsGd
l5eTU5/qbcHWLhnjbE2px7ZujfN3Ukc+yN3QTjYnnm17b9refSa731q2n3CJGLvXGEFzRoZqM1/h
Lj7hj9ddWpXezYWBDmZYv70Zqp2osX7WpnNtqNK9ZF1+erXnHJs8pbbKKFFHEoJZeEYbB6ocD50i
AWgs6pYGHsK3OcnN5n8LxO69MvdG4j1DH2wP7jIw7reAKrdHVLbtxqNDfhb3EAq6caZSIcjnrNZG
Yjk9Kmhnq59R+RsSdTl0bI9Z5h0KpNSmYTCPFczAk5sav0Kpp490ulPO3nXtjoJzI0KZ1wgZsF+P
NNS33jPWsLb9ryAFLz+rjOEvnMEz6pakFO/OygrIWruPGorTzqa/k7bB77Z9WpOcaXDfg4Nmnwqd
3wl7t4AZOQzr/GMEUh/bAou7mX+mzXbG1M5DsRFcDDI9tOJTYfgZ9gmD3slR6PF3tuTlmQr+3tTe
r9FmOtGsP7w+/W58YEC9dXQm9bUJp9unHSsXe6b3mUcymkEx1u6lzGi0mxC/zfVm9rrbUUz7vC7Q
06dlueO9yYS93eB4WVhbrgpTWeOAborfYl1IjE5BMYvLeVOfGSXoqKz5rNZivzkKyX++jGgzQLMU
SS2AjuATNaIbq33U4EUpD+2AD2jdIk3bHO+hQ7e4M7XT75zZf7eG7t4xhxKcWVDsms2Kfa9ydxVO
lXEdwAxvxa4eDDzc25xdJTAuaozOPZ8ZSV/iW1EYh6Z19jK1nzOrfhRiwbsa/+opCabTqvrTKNyb
cUM1P7gPWVJ8T6L7ntv0lOQ0B7IWFa5TPRireMsd79kaVayH+SEYK4b+zRztevo62RrmS5V6UXP+
exdlhWm2mIN74NHtDbevaQY6NiLr3bY2lPMIHj7/DYdgjzmziGSwzXFRlU/dm1dUrKUsQzThjlgJ
4E3Gbl7cDAyBr2aPBJkdtqqbIe4mvI2ncy4nmzaWnzzlfmgE5rM0rN+VLvH4arq4cQ1MDQcZ2mP9
XaWiDQc3HyMX3d/ojTqy+/W7advbziKZ0+tjCyE6Wr3e51xNYlXhrRXMnRcNc/6MNTY0+hn1ZF32
hMEoCu1nry9bOJ8E9qU/Y6O+PJd190mAsyucAiF5RukAIl3YB3YTL5CRtVx+d2NvhNqfjnO6WZE2
VtwsYPmGidFGi+qwKFo6HNfTHjeApHNC0RYXQ5EjR9c0RXVv/woEuOx6XEOuHf0xYF2FVb2BrRdR
t0iLiJ6ekqvwYjf9q9zCW2ezsWbPqEHYbSui3HWuugDkELa3VJIZWh+Eu3PbPkElN3rREnAfdTDc
md0aG7nAPcj395lnFIdeody3KmNfFIYZLYP7uARwGWBF3cjhXZku1OypeGUXfsMO+NVdjQX0eLPz
t4IhF0XVWd67ZdljTr0cs/Kt6tXv3BHoyDN87hIQi9tmsEn7B0t4Y7g0RhUVo3vb+dttoW0nanz2
Enc5pnlwA3Yo69UhV8GjqBm4nAh7TfsLF04zSv322/FSfAHW2o9bxzzgkGxjNnl2GsLmJ2GQIpl/
J816tybeU8eJHBWmnmPC3lgSd+6k0UM9Ozu3B0UfDeDim5T3MR4lwLnD7AcncyGmIoqN7S1rdzIJ
fgqnfmKn27WapMNyKbyLQpVh4vdnAeKVVZDvqGAww8lubhRsjDETr1Ijk6wYJy0ccGaKdGOq2i8o
pAwPnbPIAq5J7l1XnlxgruQf6bxYsOqm1xRTxKi0qosKzOkuq8sfQ7f3q2v8nhfvNenvJMa8UV5Z
l2UwnLd3amxBGURj4z6lzBFmdkvnJfWKuHO3T3uGC9FYxedi5rsmcL4cezg6RW5G61ChzFGvbpnQ
zB2HS3fQuDsN06M9Wb+sZfw0nZnbNDySTtyCzHgcHM2Y4vprKOT31BBVLvA4d3Dl7qVdWPHgtzTn
zABHfNiCxfgcuOqiFR37Kntlbxu/y+TdKQYadJX9mrhdaLfZfmmXk4NDidlfNYN7VYnSYk+R19p6
8pONEuP4A9sWadL5RSxM+1PP+8YNd2imK9EVuwINpCud10SIYTc2/pdyGnHoixGiXmbfb/Kj1h5D
v01LB037hHaZwr99e+x7fbAMqmi9R3e+p7HYBVMZufJG19VnYOdYlbXlm5EBq1H5TQs6cdbQAHh/
5JKWfp+3OrRn55cS2xrZU35nVcMxz90rM3OOk6YieL71BQ+po2ra88rCyt9pbrZ2e3ZKcZuV2Ve6
bpCNmsP5w5RL+wrD5bYpaFYuT2ZPhNoJ/TbDbwXRWhP5GCjC/fZZFz7BrazAPozud0rLB/ta5mmE
deer7jvI0i7qLO8lZ+kZeXkz1t7nnMF+GFprR407MpdUHwLoA5dl/bumhHnoepy3x2kOW+fFWZsy
8qWGxLO9WVmx6yquZpUte2DGN8TAr0Y5V/gR/+iEypxKbhW75TFpE0ETauMg8sSF2TO5jZv71TKM
31PCzqoAoMdZCzPW3yKrfF0a9WuZJxkDn4ldngP4xm5CPAFTxOCh7rPuRs4M9qfu5zj6D5kljMhI
duw09LLF7IW2KMazGSdfzCV29tqXTJyoc/gxfHKuEIcK5GZimpYpADEnc+xhTMBfudMSKls+LEPQ
QORw30drw+3L7xjDqZh+Wa0k21WVpMU92kRyU7w5mbqzBpptEu/JMG3N5yLfTq7Ts7DdgNNoS8gN
1scV81B+yEyfYMgrC1IJ7LN6lzXnqp8/53nxERiPba+SnV2Wj25jMiyuFXY1unX3w6iWOzxWp8jo
dfLCAfHakX1d5fKcSjZTfr20OMqkLB4P5ut7kSjmniifXK2KQ7CWxMqbeveDi7UrH/2seaud9sru
+8+u8N+NnEzPm/xL26w4gspZhUOaP3TJWztU74AW+S4zAz59X15mK/X2lAGsTNafZQ5rZqvhNJnB
deqyTBQVY5i66kdW04mU/D5dtrjdSBjTSr3pzEO5xOVrSgbPEnoW3XRFKQYL1mAeMceczkht83Eq
NfPKTnk7DRnCp5F6k6HVM4kQE7SQ2TMzfcUNnmHExHF3ffacBkESGnnNypVoaZr2Qpn6uU2WKG/R
0OsZDwlMau8akaMEkA3kBZe/S/dN50R9pk+VMx7WJngxYbONuXujfCcMqle/GWNArFedqK6nVn1v
Gz3YrVx+QGXPR2XUh3GWH8A9L0dDd5f2HGDsmd2VtaOvK8s55D4I0XzW+X1BFhMuIGL3jj1fKBiy
x4YKDR/NmACQoal1asZDqxXNhm19DM78kiVpABbS/hHsglSCjmXXOXHgtUkYdN9d8cpfv+TF+tZs
CwCH7cNjjw83u9hvuXPYFCHQ0jDJlTsYzY3TobRbJrMmUpg6WVxcyaGXmAuJVuq0kTcEZwECaOf1
ynFHLL5qQucuc26txPgBRrldCLM7VjYfFRgsyMBlRFHjNhytRk8caDy37sS9r1Yz9Gv31QpaoJNm
fxfU1RtdHq10Hi9Z5cEXpAwY/ILoSB3OyvGP2vo59BtBHJM+LoPdni/BrVLuqRu3kENyjDbFQERO
+JekjRN3YAoCywsFlvfjPJAKu3zZruSzjcl8XEfIO55OKbjSHTBM0p90U+ehS93go96Zw10y93du
Xpz6KUE+MeUhIM6vNPEiCk7p0ZQnK5M9MUKNRWBTO2FiZq8D9bhg5jmV+JpHG9lKtHnyoVip77ZO
EZmQqa9w62Z8LjEaVslbtfpE3JZdRyOzZ9WgGYVwp7et5j4RjDDGxldQTN61eR7Dbz5pmZ96yqkt
V8WZMKcvhntVjnboFWwoXiV4aBfxUqZk991EiJMm9fXowV7YGPSR88uU9XurFcdJDXfFuLz1W/o5
2GwlZfAkPb0X9vzS5stbMc6HnHeMy0r9mLazbxz7Gb/wK+CYP8GkkJiIWFMRJFJMU+wxisel7W4E
KczYz4el55rmm3005uFuqd2HLkgpeTmvo7pbeytjgGMEXmyi1jHnX7IfLgIvPwUiNm1F9Y8a1y6g
iQZUIa8dLLz6CjJW3lHJQN/SSts6/sd7G96CPKztqqj0KLyIioO9tu6NhmPGkKKN3UBcTLX3XDjr
x7jt3Ww+OKP5RCkWuUFgaAx59a2nOZNcvJ8mgQKk6y4z8zAIBU6Zr0Ic5p3rf9tjIUCvdusTPbDb
oES5aI3kjs3wpOZ3s3tdje0JEMZPoCx4r0udRjlKKH/Jr/0Aqm9AWwDqO48x9Y1CaszIKMwIO79q
aGfqbHuizY3sGXB6qLTNegDbuzMaqpJe4cSlN2IRfe5l5WkbK9rQodkvb2UxXBAV4jS5cK3c30q7
4FZbe2cGBgVd4741wP0WnflMjIJFWMWsp1kh5pokIUFZxrnDUs7aroyBNv7qOmRIIGkj6aqnXC9U
AxJ+r5qErIUKO9barMbFpZzXaCSZ3bUxfs2+fGw27jdkC2av3A7tVsEMejmhGhIzNeYhNeM0SGxm
lSgw93MJRpPlVc/zLtgo6Bf58mrKpYCrQqlttdVt2TbpNdzvfTc66U4n/n1nSHp2St4uyK7sy/My
s80XO3GOvdNdb9XA40+xBDAR+ZeR3rSUTEwH2WDu3UxBf22Xy5svc3Gd3uWkvr08SUVDMQ0YnPLH
PradzN5vKSbXyrz1M+d5TLOZEn39Q0H8MjG5e+eKCyRNa43PO0RVj/f0NFyTKmTXC8ayAPgGLfrM
wrhQirf2sunGFoKAMlenqvP9sG2Y/i8379EebhPJ6vLT4GRQRGD9plk06+2ht4CpqvRKtPAnoMew
mWkdVwLOr2Etc0jtRypiUqP8WrSmkrQOoTWzFXuquWqC6SYpn6eR7V121H7X/m7O0LhW/k03Zida
N+HY0bhoeaaL3oRbwNsp93bT2UluQkXZRpRqC+7OgBkr1VHbQHuWuMvbFOTIWDzjpi7r/WRPb6sn
o2Su7wbqG3PWIzRtgnZfCIJnH+3xVkkPRZjU+c/o9NeZ2e9pF2PQA5U87GYelQW0+caqqQNxtOz1
rdPpVd54lJLSqxJ8C5XcCzAd5mUTlIds297LDlBOMRfU+LX7oXAr5IXHnEcvlOb4ZuqFEvZ8aA3+
YsX5pJihsi7VPs2MJ4V1u+6avWXlV3Mwv8hGT3FtTiZHDClejlufTCkKK2Bo8qYZyO9bNgveMNXt
YzU96c35mpf5IEodN+vEQ+h+Jab7ZZXmx5Q3iGJBmeu7alZv3vQuDfd+mXpcyr0PelpoSBVHVXAu
AUkvO2Vl3NGWt1QRBj4RUDL2e0/ypucnCfTucR7Kn6RjAwcHRH1Av4ysCM4UNiQrO9/yEt/XItjP
9vyWeOmP6c246PInushOPbAia0lPpTG/CLu/polytCxgcnNYJQZVRIPtL1Hbx9Cb//h0Kyq9LNuB
T0sJxmCY9fgirXS0ggxwUAFmzXWiuudXhs7fqaL+NqSsEVLw7MrKBxcLjzRXbh666cFKJQQ5xX3O
tbysXVosmqNXnXdSskwzrCzx7CSUI5W6yBrzQ87k+Ytb/VoLVqvmhnqEK0tBu6x8rpNdZ7en1T+f
tYooQK4l+bsLw1CZv5IAWabi1a1UXU6qNmDZbG8SLt08CmwgOArY5PRAH/ZeW/QjFoqfQfaDJ7of
Za69N+SEm9z5oZyYRw6XNX30bfumDPifqRBoWoeboHajoF9/gmT7qEYu3rQ5lJAtRjJzwRnH+7Tu
A/yVeBhQrTq9IcMp+xnSdQ8onEaOOIqkfRl4HPso2QoA95yVsrs935lp9njx9k6r5YHj0RXvXj4d
2627tursumLusoAh14ysIQM7+xQdOM9vLenC6PVXsW4AwfMfq9meAt2/1H4CRVV+JQmPWtrLh2GZ
u92s5Vc3OJB0wGOb7qPKs5s+6e6M7X0Y6h0SpodODa+ySw8zm6Xhzgcv4W4N+XIYx/VltvJfw+Tc
uCP1fE+mN7kUxdFQlDtIlO51kl2ZyThf6yJdWBl6PwL6kg0X1VtK4h2O12iC4wevLSyE/1SK8tq0
ztfcnrqw1np3Pj4dWw0HKm6nzO2/Crla1FezH2UtL53pPqTOsANE9QIo6qagHW1O85EyxXQ8XxqZ
9td+y4PTbtOLyT0Knaa6V1P6UGb0loRbP3VTE1mG+aTz5FyOMJ+8GvNAbX1ILwftbF+MMAzrlQ+1
eFy78y6kivydKjz2Y0kWWZkPB+BM13JZqPm6PS2Wf0Pq8JOP4hh07gPNxCir1EmyV9Lf5qMG0NtV
9yz84GHz0CxnZQ2DYH4J6HKlpIiTjVrFoB5g0lI4bwJraR8D96l23ThI8Oae7GOvgLIPJrgbA8GM
Xw13nZ7fzhuFcgn6lFiftEyfkvZg9dmp5SBshvF3ziv3yVaBUnQezt+s3MyPbXG/+hJp01DsZdXf
8U1IV1hzgctQo2CHOr+8SzM9XtPto3Pt68WlxV5tNkovt93jhLEB/VqKB5fGQeZ+GpT93SU/ub06
kQw/MTx/ufrUf9L5hWJXvLZf/YDxTT05DyJ1v4auqmNhkdCZG0jg6cVeKR/nrRvEcz3G59C0bXlo
m+GC8vuHWJaX8xUee64o7QUOqqggAS8WVjzxNl35LL1KkjqJCz8qtro+timE3NRHou3Ww77L3WCn
nLgH3RFPVfCWAVO7LReMd8Yi1rmfxqYaL4YVgmNPvz7cetnfWIpTw02Z+px1b+yJqO48Hf6HCuPf
0vH8j8EIf8HS/K/ZR/w/BKIBC/Nf6IH0d911f5Fm8vd/6oGsPzzQMkgqTbBBOEZY/xRiWogtUVsG
VJ7OoiAACv8UYp4FQa4Pj4ZfeUIKm5fr/0TP8CtHuOb5hSx+/u+iZ5y/udSyRG10SmiOzvQGUqK/
+UbYgTYGp8PhqTWu2fTqG51sdM0c4VzUmUcFuJ/w1sl1HW0meou+K+uj21+iFchPyWZcTF4J0au3
d7QCL5FF1bfn9pjqfCvsGmoiQWnsVscJ0zS98o22uTLncR+kEFxoDoXI584JEC10dol8R1tzilJ3
u8nVgj3RBqwUGhMt5WX6VZndh5i6r2C7Va37MhnrCUbidOHRUQe+SovCzw/dTHvUdIoD0Xgy411Y
6oL4z13Mk2E239AAPwzHvtDS2a9tsERz96ut52uAuqanTqbMxL7OnNM0DmlMhnZl+ZVBFlyz8DAT
ltZ4u83qJwnKsK1pfdcp6UtDrDyVZ75lCxfX9oyoM2YsL+yB/opdDxdcdqzKB7oAxujtEh9FaK6/
CsM3Lhxjqg6Lvz6U+tusJ4X+inyl5uwLZvYfSxpXa79cEB2XjWnepsSoYOBX6qvuuEXm95KkOtqc
NO6WdIwyVSG7BApECHnVWc6VZYpD5y0kaGSMyMzb3ZD0l1wTbErnLt3lnnjJ/aeud+EZcrloWlUX
SHWiNjfrh2Cr761nK+9+J4XxqufR2bVqpDe3QpPrc/f3mHSgZgnCusDAJHtcMOeyXQwuCOuCGnmj
2hB5egRbTdVAE518/b8hK/z/cTuyWKb/xX409vA4/7Ifnf/BPzYk7w+LNX/2ohHibGbDb/5Uhgd/
uMKFly4hw7EvSRN14D+U4U7wh2kRSAbAYSyPnvZ/KsMd+Ydgi3OQmAtwoZ4p/h1luBDu31R+KM/x
0QEWAwTXJVHyzk43/6LyU2k+ZP52DvnQ09IN09joU8HejIoDOamWq2VRO999tcmph2Rdj+nK7Iq7
XIFmmyIp5YFcr73wWjzpBooza9p/iCpzLpwmR/foawhabD9ezxCPZxEh5Q1Wrpt7dNLkLjU5xsfc
j5H5voxu+WSSLwyoRqIsk+ZuHpbz6TpCtWawY87RqIv8NDnVadlWhshsm/M8H6/XdP5M/GGIbGLY
cJmKD99oyDXnFmcYCkjufVVZoBL9zg3HgPmyqqGB0mn3YinQAwwdgmhrb9fjKxhjBj+n4DdoHlgK
MsWBpL5DtxBVUlu3KEqZ9UuCo5snAT0RhNJBoxjNcgJUB96QHRaqfWEQXGYWxMIufaa7afn5w4yq
Sgd3CHXwowqkJGXKWkp2u8wb2pu+2R5KhARSZrdkOC+VbpMLKy1okFBVFMObI+d2Z6DydqViv3Hx
0iotJHdUqvd5J+lQm48LO3nsrcC9C6o/VZJ8WcSY6Jbna7fx/MgQfhsP5jjGBv3yOqVrOXRDtwOi
hxHWLMGTzxsTohonaMferpspq482FLCwLHGDHHN9yOciVgGeIFXDbNjkz+n1UNGSWJE3mQL72m2o
Cdf99TSZFUxzsV3nmWHF1fCtS4rS7mD8FhvSFTqAHG5FwVjaGuBnLWr72qMKvdOD8uMt1b/ynFrr
WlQqTjLIPgHeul3CRkr1iWPG6LedWC5blaAenOztGOTms6j0GBc5IvqktohzKZTi3cR034DoapKo
4ae+Nw4c9ofO5pXcOrI3Y9o7q8K5IzvWAwenP6ET85TP6JhGW0BdZ7m1MvW0JKjCB+/BywYPuUZY
SJ/vMxXTYdwgPVPon+h9NYYcuQdAYKbUO/m2DvZiS/DPFukBChnyJir8oTkEAeKfDsGAzqiR+tnO
l8VPYgfr0UrblmZE7uwMq+5BnTXRMATpGQPm7CmZI7MdJnePLuXeFAttQ5tgwilKcDB+8FERrFOP
GqznYFOv2TlBH5PcwhEdJY23C/yeMVex4Ey6IElNLKc8rv0cLV46RWMwiMuWRIbgmcZZUvJ4nvUY
6HlxAZzLgCwHoyFShdgpauMB7BitMrnR1uyKes/CIZFuVTyJhva56vhAU7qvTBQYC7phA3Uc6Yw/
x607c6AvYbkQtWSqRzfi9U8rPZfRHk504/wLq1DxgLYn7nLxy7Y1hk9yOlB4AVAEolJVuDNZNMYM
ucABRGEW0YDDfLPs6Mzk2642QZL3A0MLQTPAI7HLfmdSG2zgbMY9JfYLuxDLvh3yyEe5vCbNw7J1
2as0i2fF7YvJboqLzsxPssNwDm0ostVz26at+ReyuE0L57CkKCeb0e0uDDQCZ8ksXuyTuCi20aYh
WSC0YRuUbmrHq0cLtfXRJ7Q5wgmdFG99aX1mAcGUEtV3SfUBoUyGkkKhIRkDw45FcKkCo9/ZSQLs
QlJx9mUKydS8Wxl6AeYmyGtmBtK85KZVr52AINopdWzs7FtIKOUtGSilZy+qsER0XTJbL1VPtjEi
QWZrCJMWAl/uy1urcsz9ODC5Qh0g1kHBnEeuXpxaMB+Zsox8QslwLdRnQr3m0qYjbRX7sZ2b29zG
hFQlxlU9rXu+JNl2b90pEARi4ikzKA5aCEco707NBcfCa1nY4lwyiZIg6WItls8x8YMosT0m8euz
BSBDHBPc6t7MHpYR2/nCSvNrUuvE/e8cnceW27gShp8I5zCAaSuRyp3dbrc3PG17GmDOJMinv5/u
YjYz4xlJBAtVfyr8xuCXteX4+zkT8Tb1GVRU3cVNB3OnW8xBFQPzxaT91QoFNBRFOgxhb8c2fwaq
o9uq0TaWmcvaolEj4tLsZa9zQQWyH1iE7e4GGXzYIJjHiH6cd62jO2+r8+bBHCEr7e30VHZoMfvR
fqgAmuKwnLMHu2IFcIc3P2RD4gok2YfuJRRSHq0UcVAGgeZ45fAz8z88aC+JcH/nWl19nsfimKG1
OIx4ebp1zGIHVBgoRqHF8V6bufu2Ok2+wXg3U5XWbZY18YgRWeRG/Gm8CMIWOeuQ0/e29IK9N3CQ
ouk5n/5/skrMWx6UbMNWgH59EjXXpuPlT37X77qVXc9ie1RB6r0t4y0s8uky5ivH1XEQDwUmGcfc
4wyhAIlqOAcKA5STAbAp+xUxFpH7nijigW7+EO1Ge4TFNGuyrYE6RwN5nI1bPfE6hEeTut+jxFY8
CftTF9kSu5K1QkP7kvVbYnekmqFRYh3tuhxpfI5Fp8Z4VC6u742b2xvQQ8zzryy70xhzj70z86q9
JcgNS8EbslxX53azdEzhoBUZ912ahwgzratmocJkzmPpnexGRMcK39kwhVEcTC4bczaEEGNOdkbZ
vFt2z4KImlOgs+xVN3V+Qb7cHTxbT/s0O46VGhCTtxjVA451iBjUHl4cMuyE2RJcPM+qywERyR+u
pnfZpuKAc+4IlvvH9QaLEYe5rlATQVVzVx3A7ZkUCnNZpXdjMn2nyypE/rGmkdktPAFNH9Fatki0
jWHc8r5crzS7MJ2+ggFJeh3eTBgMJyOxf3fBuc/Cc4lQJc26r1k7twHQ6DkYNOua7Y+1z6PEm9E8
IvA4t/MYJIVh2xq7x12goCQb7WudUQOWFKriDvkUa4hTQkJnGtwG+/muFF3Nk3GInq9GVqzMeVxQ
B+O1KdVpvAP+i/9cdHfPRBaSZbcGx05jB+BJOOy4BxwyWOKQbCaTKsP9MjnZGQ38gUtJ0Cr5+SkN
UPSjUymz07ws4Snyq21XdEm6ZdbNU5r47kX97FN7OuRVmeJYWz/pYfLdoFCDt3n2sdEDDQoGQ6d1
fhJ3DXs21DSP9bczz29KobRx3PXdGgYAT0shHJyfQaG3/eSgzSqs5de2VGHiFi7Kp65FkrKsKOYq
5SUSUP22ccBWZ9wuKgtEsiCBg1vmvWTXqXWr2HF6cu1KPdROfu3ZSLPzt3Tf9bo9FKpa6DfKYL/q
ut4LIbHZ+9kj3INzkrLRrN8AKZ0pDwwR4qEbVuIN2X3sO6m310zue0e50WuKokpOIGqyVj/H2nof
rZ9WpdTF4OQecTzmC7aWUg5smB3bs7FzImdsFgDVvnexBzXs1qb90Qx08G2PZKmEaz6Af6B0owbH
jPh1G7ChxI9+Rmr5J4y6SQCBg/ZtbJ1RddZ+yQWy1e41F73ZdT5CO0e27HwYhydhVce6GkhLSXk4
TwOSMgWhtDddVRyJAlBDeUbM+p9qw1vftBOcjETg5n9Vo5UC66Zvjl6QJqwFvIvPTlfsqnnvfViI
Crlr62cPdGXvtTYA4bbRbGDeSMvT5pUfeFcIc8XIurN62cTSmo+RMocgauYnCbbBoS0etvzuBmCR
20apdYfuTpjBdhfGJuM1wkKaVhU6CJmtB8u9sq8chZlACb9QOVLB5W+rwbngfzyGRbYf6cmwBddx
IQ3VMe/13skpj0sEiTtqOI0w6P8ii7dwZWwL6P2C1iyY9zn/qFpUdyrhY465vq4WsuehgLhLfZda
4jcXeQdU8vYygbKcl2g6CadFehVI6t7Ij4YVKRlokBPeFCjVWf9qrDM0S30Yh2bey7r/zr2G0IsR
eQb0UpRgOf320Jgj02nWHTpuEHFKXzFZ1GUsB/Bp+6qukN0Xsk7mYP1lzXhp05Dshal5EoOGYM+3
H6rGGhktEUF2K3rw+68Q6exiZ3gG0DOy35gowM5FMk96rxOS8lPxeQMRfch8/FN03IaLfXK7O1FW
pd/3Prvvxu8S+yW1RgKLg2bEjXZYABqdJjdlA4yEL/DC/HUb2/TkLPg5BaolLcOfTgd9XKf+BTvs
DHs6M7HZbyuCmaSSw90M5D4X4nuqx9+mU+ec+cAPqOZI0x+D6tqtZj2G1a1s5uJk9Hjj52yuYV0f
qx4bwujKL8GEzJ5hEv5yRTLoIrHhqFc3oJ+d+3JvD8tXGG3fYWqOsNQEXPWNv2M7tb2bGjrwumkX
Rq1y37n0gxkU2s4MFbp4AQTUrS6XxPa7nMXJlqJMMOpeEJPviyXvznMRpse85S3r03cxyCIZFzQH
ghyPu7K6t+b9GLhJNNvRvna714HWJ1Zj+6S1G54WR58aH89rgXl7Z326lc+ncdstxh/C7qrA+w8T
MP/f6k5F2EuA9jlYkaegMvZbyIZq1eN5rlpWtLbW62RHy9VjrFXDPVUkaPdpVW9no/J/vYVuO1iI
PzQBFlp7Fb9CNmWXOXY1t5dcRQX/tbljLBpfendkiV0ob0XjP6oomJ5KFxWLbYl9S8HYhz+ohoQ4
aNagrBvOyLDoRVIou02AfONlXt5Tk5PkMtSkc/g9w1vfI/VamYrz2SquPXbQxJnMP7wrzdGfnUd7
9Ipr1Y4HZ1bz80CH/9TNP2zl7TI7Fz8gSK1EZjlWXNf8nYLwUUj7eUBKDes9jebiCuSipWrsmxMg
/lrT5dUV1ns4Nn/dPiNaqaOmTJQzch+FtWVJ7/XYC3l5wir82wQ9XUH5LraRejNMP2ljSB536Bw8
HeKiumOGboT8XZrgfsGHZ/x09+RN8zQ17BnPrPSIkfVLMGYgvjl5uj3l0hYoiqpDX/JQqw0re7A+
TZ5gA++K+G7wyotrNS2eowlWVqX51VHHbZNMVhXK9FUyuwqwZePU7UXJuj2aCb+mjeYJaagzHenb
3pAoj/t06AAMXDYv2cUnC9hawmJ1leTZD7FI96RG981Bd6bsKo0D11TJiPkTmeJwEmZAKNOytcDc
AlOJR/WQBy0fp57rxGqjW2Z0Cywc2IfssqUjy+Lk+NJlm/0wrv6hDRkc0W0PFLriAcMDGmKeOehR
x8JVpVPCXfLr6mgnydCZ+lrk8EZBmUhvwWl6fyh+FnqoETGgjTU9fFhUbO4p8W9lKK/0Qi5R21/d
0X/Km7u0uQg+irVj0SpsARelXg8qQoAkg9xOFsPmKzqug8antLXujaDpm5s7P6OVTmoFsuknevG5
85kOchwSajoPPIGDL9Qp5K/NIyY4RTzBKAGoDKH6Gz1BYuOZvUxTtNeIzncebBTiR0yEJE2wnYym
pDQsnu+ERBzW/9pQDe1ak+WncN6XlkrPJjwIT54EsnrlD98DXLS00JHOamF8AxGXQYVZdH7wsu5c
zuYR+QFVX274lcaWWSpPfykkjrssTdf9vKxnN7Dqc76Ka+lHX1M5PWzDyhYqYy4TmwpwTOw0cOfO
sfuPCgmmCKhl4X9FA/KcoQeUDHrsGAd0qSRrE1ubwCKsOa0XzUjb8GghWb6EdoECu87UvhtYIOHP
79P2yLx4GiABYrll3ONz8OJn5jJQrnBzieqw9d3TQgO8X8kMAOrGf+spE/cYFQ5dlBtgNb5aymUu
dE+EQ22/jiEUdVTCABSOiXVWENRZ2G/1S+5ynJog/x0t40EL66WpQw/h8gwekYafs8JlN3HHpWtP
GD8q2rg20X7r+/K66OKQwj/ttsj/8rzz4k6/w0mf6np69xlD6NSyS97YRMIiLNjwMUUVO2gG3tiF
K76wfVhmt2E6dP9VDFLMJtk2/gIvQpVt4ebJzYWPd8BJjKFNhkzF5k+4LhG3h594CJJRJdgNgxYy
ytKJ65nKi71574vgQUDM76THXnlDFa3CY+NPmCHF5BwHkf9aB/29Qo/sJlH+I1DiAxZ+unih9y0k
SdLAbya3fxVRQROJm2Q3iCHfGaSxsWkxX1VR6h3kNF4rfBdsFLmG7UjK6dw9zrpDAC/r5RD6gz5W
RR8Qw1FdrUlhOy2K10AZVl9s6uIW4IVR285PFt3xZuqDEmW/t9FfxtLQnxAjgZbUhpMO1FMdMsm1
6EJ3s42tAlsh6R9hSj8u41mVEEWh9ZVDzcQcGYCJdD9gQpGW8yMQXU6iNQWgl5DuY02/FTrXEScz
upXQh3/RZ2/Lrt4cvZSNsS8yWv4Wz05Z179cmipfv7rAUSj6rDTudPU2jVFCf1+cpzX9KRcqgxPi
K6zZWgCbPOwiqwO5UO2W1EOhuc4+lA3VH01zvIRhgynOPy8avJmLDitshBTbxjSdo7u7pF6E/JB/
Z5v+Wt3w05nT9CL25EjM+86+v56+/hcE9Rt26T9yQmjoF/wmlb5M+meHn9VNrePaCeSgHipzOvwH
K/o2JSoXJZxfLcRig9iHIw9xpkbOHhS868xiPxmRSA7VLQBqFTllLghKwg2x54Oq1NtpnAihEwu7
fPszbzGiRxF+8nH6Iw8/duzm2KQ06q6KkkDaZxcPR0RglMbDYgkslGLKJlAJD3ZqWa6j4vORlnCz
ZV7FVsdpJibm79ZQkDJnxKx6T3Cx13+F2tp91Lms8vQlWo3pG40a20qJmNllgXdc6vVima072rMl
dsVWw3uGHv/FHLGmJ/A5k1EQFNexLW1avOjfqlw0SHN57JaZVjFFjVRQBAJSTF7QRTsX3nJymRr5
KwReeIzWABe1NEj2/SmJon1hAw0O3txdqqmLh9HHQdig+y6WT9N3v30wevGzm/bwcygG8S6dBtzv
W/Y8izGjUt3NDPm7qoBRy1THLh8CDPyXImwH8vdP0K2fyuD+qYr0vfB/zqNH+24hKSy9DMMdst7J
7ZLZsUAjo/qhxiplAecS1U01psnjbV2cP337X6pd0JURrqCyUI7MrLDx9Hs+obJ3FrzUaf85aQdF
tIPoshoAp8lLwP6+KKAL+6UdrX8deH0lHcS3CM+b/DgKsmpm61X3Kfb15mOQXhnPU2GxXEnFxrZP
qmH5zJ2e7Wp8doC2BNf3MD5jvVwlv8YPWRKFU3nl3W57AWNG4dPsy2kNDkPeuTujh9+V8Zgfgogl
KxGTDUakxY2267qkF65TKsOdpy0wOhwwBVlr/zFbtX3psRtbtpO9iNp/8YrinNb35+s5EcXPPAJQ
bPtwq1iB4Ac7g6ypcMWrU5E/k1JO9h7gkSlYUDt5L+GbaVCegK59hcJmTll/e/l6rSg6XqGPnqRy
1ZHi939b0HF2m/tc2supdZj+6UTdSR4LoJvmniHR+N3joOMsUmjfUU1237irkn6pPIgJBlJwl7Nn
91eHO8t2o6emcP74SJwWq6/i2R4PGN0P3uCpZMh8Zzc/Lg3loaiOOACbt7Ee8Mbnasay8Vjq01JW
IC8KwMOqvsuQCCXwhFs2OkRJqq68ZSFfdRlPIf6Vp2ALP9M5Qsm3oHzCiz6ccu4PBzTlrXYcEjG0
ProrAml+eeGumsX3RXReoydfTkusc386yKZfX6cGfErR3GDZve/TRmJWX4ce6nmmVzf5FgJkrs85
9N8Sjd25sKr3LbWC17BGTuYp8vad8bkDJL+UGY6pqRrqow62x6jSAcB68OlYZnroG5usJf1Q16jX
qxBCZB7yz4VFa513pLCg0Ckb91qFPCZr/dEHs4sLDCAE4V4aD/wYw2Sd/EW/pZ1V7RFiPQWtwhPp
yNskp2czsAY6coZkROCTpFWUH9UniD9OIeIFNJQd0SzmDx6L78Z20IMO5lSly0fYDzGmg//Cej5E
Yc3n79ibvU36USG5j9stP8M12bfNjJ/B0D4US+UmpTK/tzC9bcFCoyLaJyevTmAa2NwUrF0ve1ws
znoKdcG+38Y8DQNATeUtx9au56TKvfQOmf4wdaSfW0OJMdzoJ0Bty7LWnQTQfe2EgappYo81Jvut
uCqGNghYP0qmovJi/E9eorM0hhuVIQB4WSqcgZFM+jW0uerv9CoLIywPLXf/LkvxtUJ52FP1Hyby
M/5eLGV7fDONPlrWgmbUpadqsbSd3a5TCaZQL97CCfx2LoGaOa8zbNefN8eXwVUU9HKNu1zqEo1E
jfu8bbN7byRReIXEGApayoXrLeYyep7z+0IC1bif+XQLJpV4eqpe2mphBZfhzyqIXzwFGNVC/RCs
/ms5iT5pRsXFPbZugiqWnm8El7TFdz01X5G1OicflzdKuwj4ruhusppnRir5nlqjDzSThydZZe6+
09hRXN/563ZiTrJydY7oYvXeCszwZFsB9F7G+r7KDpPInujYhmFJgJCTucd0bO1MyadsfRjabenm
s+sVXxH9u03YlG1HBgkOM9ucfc2en4HBdHeWIf9wgNZ3i6tHZsFsT13Bjqasv2sTHNscc8PQu82R
dvvWeRmLo0sPIRoJMhW/4pkMhtPoRThZIr4JdxX72tI7nFBRAwvrpBssRWgO42kKDl2XZo9pGJ6z
MP1he+GHp7qb3bdAwE7+BH+2myZVvY6e9Vj1VJPeLBdqPruyZ9uLgWu/an/xbr6sHxqpkbu7fHu7
z6GSFb4vSXOf4nuJxFl66hEnC2C6GG6Ml9k5U0Agk+V9LiR7ES/ncCEX464ryi/enYBkAq6UxXZf
0Bf8k03ncFbrJ5xyY8P5zxynv9QTkmDfv0V6mGMfq3Ab4HW920BcKII0y//WWe8kIYlz6N9xy9V2
9oZOY9h7keaYTS3ZmQ1eU5jSs1fKc+1ZVSwjc8zLV+iKj2gkR0IbILdgUw4kGrB3Z/uEhgvEjm0N
WKurhlBa2CQmZNokbukSP07hEK4XWgeK/gll2c0ZzPBSaZwfL71+ihRS8Yz5wiry37wL834OsjeR
ZeldWhgdjfciPOx0eKFYFluG+C1WLq7Z+pjDkHVsBjBUwR5InUVMD00Jw45ZgTbEXmr7EHrFr1Xj
6WR4N/HqsmysqoMnP3J+wSVGyWhbN7fMXicvR9w6WcBLzpZf6tU6AzGut9lVJUNri4VKp+5zFHWn
0IjPPqJO9LBWewz8iJwQklog2M/ZQrOHn3zdZ7xK+0x/Zwuy8RQlCdmCv32nYnNoIGjuVP01T5uX
4FeHNSJPD0uwHM4Ll6Th50WB9neL0JWV0XzLRItJ1iXeV7fur4iTMcjyp+4ZRLNoYRUu8vNEZbKk
/sZChlDywWTFCxGEvbDgo+sMH6ZWn/fdNiFQxZBf/PAJIRWQcatZtLOuh0p0/2qLVgxxeEcIXt4m
BFUA6WlDNJtfk7cgyMdtdHpzuLu2uUiCDGTAgpoum1ZfQ7qYSA5pUvTMzulq7xmLDF3XqpLAjLHM
GTyDzj+E5WdRBNa57Nz8OBXtW58K6O36vieNMKWiZfbUYGbknhDcq531h5vb9p7PV929jlHzt1fT
j1rTydLpNDHPggzB2vKIuLDeBp8ue5gFNnV8bhUmNtgQEqqKCjyPBVrVhXAH4g0MHHg5ivetB3bs
Fj8xa0l2Yq6bBH0KIMfOTcd/A6ajZZpZcrrQWLWdyZKCSB426wG7+6kFbhT2I0xleU6Llh1pBlbd
Qx+LE3bKRwtJSfa2dtN29PPhyDDonLgKvblKrN4vYoloevVIeayWU98XXDn1cA9B2uSeRm47bho3
ihNN1qFUajvYERq6XthHY4sBfL49kRP01xg0cL5Yo72SLX3vpLAoYWOy1lpcCisqDk2IzMYt78oI
CfKosQ4ibmn/4lEiCpf8LbAhBEXzOoAnSwxvAKsYa+5GZrjHQscylXTAQcX5DGk3fOY5hRIhlfYH
9hLShNAjHDKjSLH2VtZOF/+Nvr1c7E3e+b0/6caZNM320kDx7JbRsx9Msb7gq6chv2pTXmmBERBk
/msWuf/NaRHCY9kXZ7zUW46luRRjvN11CGPVMa6XivDCOviHoMcc6vQjI8RsLyZxCTF1E0YxykM3
ncd+CC+Y9czOnbcZgi4iOlmTZTPY6ml1UnYcVlOy9nRFRtPeTLySOWukp6qAew7AG+66wvZOkKs2
2JHzsx+qgJrTrX8isgG0Xa4P4t6UlIu5bbX4u9WNkwQunZdGN0amDUp6RzzyCLqrdW4JdIEd4Lff
5u2yFtixZ5uaXNvkaXfpV7btc0yiDwtEWRzNkLNFtWKiNB9zgMGPsK6Tbls09/mM++PuCHSMIYe3
dKdjNNrExw00NkPz0kuNq6BoLpsns6Mp75qRGaFOmwfERjWUKeTanKPDvPpEpVgzcV/u8KG5DeIw
zWE5XRcH1gPLsgT5GN4GAIxRAZwDfNlwCgriXEZYTDdDYzsu/i9VwXKWbY8GYMtPucdQg1/IR5aG
LYmIgwjmJu5LwpxgvKpzpOirhtKP14gIohZzXNI5YNqvUToMb033TnTFTW/6Jqd8S1r0ZKp9WsPK
O05i+gaz6pItbUGDXRrtIncO+Zr+q3rJbs9oeS/wOM8SxUcHLTK3G61LCHueFysPB0tsovUvx/f6
a1By4xMg5lmANKPncALrbbx2okrW+addpuS+WzTWpLqOu9zOvDP6iEtwrDeLdgxJ7G7I8DG5Y/g6
+P2ri1UqLwIyurlbE4m6BiQwoE4dOlLJ+7yPMMYAUPpoq7RqX5axhaCyQXqYFEBYmvw5SgUWGOi+
fRbACrqwkKLB0deJlr1tcipji6ygpF0TonWcGLS4J2s8Q1TxmucFHa60HxxfHAL4cuIdcpVEGY8Z
od8xC5yXOVt6EIwJAEWvV5sCZDfdtZi2B9W75OJNZXDxtEf27Fq+Iqj1Y/KQvjLCqI6aYC+yWW7a
LGxoX75kXbPitLTelilabvCoZ3SVI17wnAhGFzSmz7cHklPIOifXYo+V+rQK+up0XJJhvO+VG6+q
oX1AUXGnKfM5CW2CDQbmq6Bij2V7f4WkDaImPLZipjr7E1XBT2yD7U6QCbL3RHO1VPnWtopI16DY
N9XsJLmNIy6dUJHwYMPUWX6j0vorRP8lO35kq3a5KgtyXxHakbxRno1kh5yjWpSB3n+DW4yxaYhc
Emn5MqR1duw5RAX3PUi+fAjMd3N3ZdHy2sByAia16dZDnxeY0f0OgENHGpzmMnumeUrx8+/8kIef
N6dyrV7XeT4WUXkgEeCPkYPNHZX9aAd0ofSre+rGjKNuvnSexoc+pNcif7RmSdvr53Nc2unByX35
6ECr7O6RwtfFmunahtlLEDn89ioTw+ASMtfcBeYuwHLKlrzRL/Yo8EG72oyAMdlz8/rtu9Mxv9eV
9zb10ylQJC4gzoSOdZcoId+OoBPC01R1ILixfpxJvQOmHMmMF0EyOG60twueQUj2x7XoCBkmhvCS
Wy99xtOEggYjalVwxPR97RwspoYPGafhsuFwgZdrSYVBEQGrC2qvyEOWZ8jc6Zj7a3GduP1miZgu
HSeC4bSTM/vgqjEWf29DC2vRQsaetGTcjF/zYj9GHhi/rt2T47P+dPaB9uRSs1hVqve6WRLfv3hp
0x7nhXy0bCLyffXbRISbfctrtif6Zk76kD9FrAijn+s8TjkZkiEGJnt0P/2uvHhogJF+/V0tSyRW
ZY7ETKWXluYt8A9SHTufABdR1h+ODY6MypJg3eE8FNMbYseDE6YV4ib/gxMw7HWx/Ysy8xyo6V8X
kK1RWpY+m+DaUncfGM4EBmZrCU6oZCz6g+UhvwdCC82U6EDU2XIjML+qPpbMv/AtYMrJhUV9CQs9
Frewx8BPrlsMa/IkHPg1W2Y38sw6fHuA42V9SlX+J9/mPdCoPNbNSndObArpcy69TBtvbRCdswXg
0xCSg8EwQjnKnEFCUmPHg+xMUt6HBfyItKpwSX5PQmFDuPQhCPFVmKZ8cZCYbXrtzsHanlbeh5Md
rpQPy1xG93FuGb3RbdxJreCr6Bt6sA29AiQvs3Rl/fFplEStY0tszZ6A4S8A0uWq+9cS3NkbNOmX
mw7JBgzI75ZuIiaucZkqdH5+Hh2t6BquGp9wFT4HLdn/neFs27K7bSJPVg/b7/bcla0+br5N8lPP
XI2cAd+g0pdBu9Oe7Mh3gqnwZNOjceGSUniY71KJLPhqi5GnoGds1ZZ9xKroMVRitRhaeNrRb27O
Kvsd+YdFQpqSUeZzzra3shHz0bORewvCJm2xzIeROz1nGjsSfF4liGsxBVfpw51mDZrh7tzcE+nU
IRniOmtEPf1o72ykF7Erw877mPbvxeP+ji0gaKiH7JpGWjzWqPZO7oygzyv/jCTLxp5vyPqL2IKh
aeP2jgzYlIQvL5Y2Lxb0cdzT50S1dRL9/FJFwff9H5R5bk4F0UDGMQUrO0Pnoh3ceBvqkA27/lgX
7nEruTAIck1QL6KbLLg0QhLcGvc/pLTbsTYGwUzwldu0CODV7D+uPUR0shxj/64KCnX0CD6+L3Eq
79LURVsP9ej3e6cnI8PP5l923g73ehM3nFTCIOzb0GB2xM/GCupu5BRUQwmy5T6Q4te7IURGXcaE
CZP0tQ7tQaGWJsjC+pkZQwJXx/ylTH12V5YOoraX2LN5W7JWPZThUB4WW/5Is3swiVLufpDOFXS9
QRHquGALHtkEZFl20/DYqgqmJQ1SbvxLYfKrDP031ZP4tfmP6wg5kObdBKc9nTXi0hPaD75c5bSH
Rlp23InwSOMcoKIs/2X2sXT64jwaeWADMPLazZhjWN+zsqYdjlbSOVxLHKzAPpl6to5uPv7w05ZC
0eWnFq0i+QkELMw13AR9OQWiiyNc5NfVnpxT0HmX3LtnPtCAEvAeOTGpM5wIpzz08/jmGbKAV/T/
B9cjGi3EGdB07MAY5vkDDdZJMcBtQ02JIDMd8juG27TF34IUx3PnqJ9lRvRpyrfzZjJ6QZH3RO5C
5YXRl5NaTtyKmUvArobLkLKyFe8udA2x4aPz2BSBunF8X2qvcJjjfT/21ujQLLVzaicYZLgFbMtg
kczi0b73/e6BdhYpBEkf48J2TcQjsDMRw8boE2d+T5ockVp3MDJ/8+BVztXvccTG6akaJl+8TDzB
GNknG7WKdGWlvXD88JSVTLaE0u2jcG4SFVWSazNFOVKdMxcNWR+cq3RuH6dqZlVQKvRRYZnSfPpD
5Dcj41j5yiXGNnmfxVOqPftbe9GEH44m/9U79oJoJ+Qq6wgkdoF2cVZbpJ+V409cw4hkAqg6UsoO
DaxJMyEiaz3nhRQbLAjYPiG9CQMhtiCaHtwVCvXeSAO9+x/TXR6w9WeC525yHgKEG45zgq8go3iw
liS14F4WlxvO7z6ZM/5ZZdueO/ah55bzntaQ0FllCiQoW0yGLUy0RmXAJUJHINsRVfjm74eoIeha
IR80FrJiBsjb0sJEwd2Ji1sXAQBo9FYLokXa7sxcZ/ORln8InhGEkc+/hoCmQEL10Byc1cHdUizX
xfWeW4E9LADcXZ0fLvoZbH/GfgxIqtwFGHboqvoa0eOIeOku8VnC4rlHebx3St4lH8SjIp9Wjcgu
Vb78HoueWuqi4ELnS4ARy31cIZ/ztnPOxvFAAVKXQlUPb1Y9Efn0t9Aa+EIZcWjKr4KUUXCL7tgW
w40o4/6SWQYYS60PxAP8sa3iljbkdDEp/KlC4gkXMZ39wRRHGCISaKKSOMsCrGYruDab3sKD4aAK
L2xKQeU7n9OMWjZFEu83Lpmv+e9Gb1BpOA1Q7yG4HbdVo9JO0ZHGTU4mDfs1zKEdnWu/vU8uhhKR
6h4o+nEZw+qA0+PRtmwE63X4X75M+hg6jNHbhgxGO1EZj4KdSAvUFwT8GLvNP7FiHZcWSRoegCFo
7sZGo7LPmFXlGmcmfVpdl3SbAO3F8JNuyTlRAwncChHXcz27PSHKqd0Kbjk25kVZohWSzLuT2Znu
fiPXQJUtTvs/9s5juXEsW9fvcubogDeDMyEBgqQol1JKmTlBpCnBe4+nvx/U956iQIYQXWd6B9Ud
0dmVi3tjm7WX+f5tHna/CWJpaAjTNQN+gddY9ZP8t0g1/89kSvTHPksPAEaBwgAUxN2Mf00CxGfy
Ld+14RG6GzgcSniqkcuWKwWMklXcEzx90QG+y7J8Dw3qe5iW8VOsW81mZI+5NUjaXnr1e1qwvJBn
kmfuZHC+2zC0qh2I1QpwM1kPr+7hAfpvAc/WMNRvDU80t1YKPBgSbGdrXNyelh5Kogx27kf7mCLx
oa9Z1TH4G404pd1MVrDnfZbRKTpHxyhApVSsuRNSHDJJHKlFM0ukBj0lBM+HrLYpGf6WeCcB2K6W
2fACwoszvTvriSBPlL7TNTK49RzisKYGDseoaDbvE1ZVIlPYp9K3mrXUAQ9GjVqY0OaEkn7piao7
UCYIrAQkyUqL/itJE5tDJmS3YUzkPFZV3oqlxmMUaAxlCwTCyumPVykSj8qaHK0lutAF7tUkhnEV
itXt1B/9YJy4Sen1GT0nDWpX9eb9YVbSRu+zYj+REk8FEEfKQN9SJrX5rh9zSpN+yUGruHUbEg3Q
6mirRVCP1YJwsiJldxCWSE/E1Em1xikflBxqI0nczqMV1i/dLuVxH1iAPmSrsg59P+7Ia7Kbhi5x
tCJ6MwXqEbtWi0/aVHo3Kku1D437pjJeS9mAHqmX4a7155ddzcKJoujF8+mN0ofwiTuF/4Xq/aYF
KJUMCnQ9QK2HWIdTWiDvVbfljXIvEWACJaDbfVqk+2qOKan5k1maEJGm9I/GItVMYECZZPHsux9H
KXnw0VXMPJmCMimy5TB8MMRe4z1j/aiF5A6dFtB1ska2pH2RQHwPiVgffaCgti8Wv9WQppLIM57A
mEKiiSNH7EVla01W4gzQwai341ZXTcpzR1H7I3J79z2RgrHkelFBHTiBAHwok+jlN/6oWrGrgIFt
E1IwLu54PqneLdfYlFvt0VMpMkxGNOISi0JeUTxZJalYHnEz0zLfEZasIMgEx1jiqU6ZKMXGVkxY
vYVrXmrDd8VM6CUqiasGkGntZhykfaIJ9pBl1jET/ogCZat+Ry7aiLvsSw+ezGxL3PkY2kljdQ+t
Ap8mG6G/UnGUknR9FqdDlRiPqRIIthfr20gABufxiWUrd8KBKjl6Ycj2U+q4b6Je4OqCBeoN+Xjy
O/KBmTWItCqKJPNBlZViS+e3X5Y3khDtSKxyX9VNjpeYBXvLy3ZBnO4JiaA/QXZ2L4/ebz/St9RL
kVRVhj9+CXUoo92aNzTV4vowV7dXVNWLhp/t4ry+y41JIynWdbdQA9HuS8jaSB2tXGYp3srSANrS
+OpX4UNRUHUrEqVCOwE6ggaiKk7b/KEM01u1MakKgElIFYPhyvlTGomjPdJ4rVMqRhMXPtRAWcNQ
WcGJNxoeql9qBOxV0OFivueSKrf/n7GQNTQTPo/FX//9X79zKptJxP/lh3lGV/L7Hx3+/Pd/SbQO
f9LVvP9JT9HF///fTc2CIf0LftqMWrA0TeR5S1fxv7uaBUP7lyhbukwK8d/6KjQ8/9+2Zln8l2ha
qg6dgRZXw9LpeObF3AT8GJN/SzJFk3+RIgzNMP+TtubZfAHm2s+zeWSmqiqqZsz6JRJ917qmQ4E4
b2qmn17v+iwSnfEIaSx4UJ3cHancYDnvALS/Ru7Z1FxTSzEuDGozXYJLmHAjld/zn591UaN0UMVj
TYdjt5t2MDCdZJff0kIS2XP9AyK2ZELxcmBgfq33n9tGk2Y5WE2xFMhvGnWZKv/90baEylRICBgJ
Irc5jNAqid3tEzuwx8FFqXdLpRge1qybWDoSJV9IERITm9Xw/r2TQI34f+VXZoEvu5h1Jl01JDrK
WROatmglt+D7C0UGWK6QX8TwNw0xKyOdP9vHz4oBZHkU05TR9VEWBqa4Jp/SNJDr3ObU3nF22+pD
+a3Zjw8k7k7iDnz+DXXAX1SXvpkvwu5z+1eWFfaBcUiiYRiiMq/f869c6upkph0zXSBISJoL8ahN
s9dcyQl/03uyMp3SR/mgeRVjzlB1ZIQsU1ON5XDFkFhE3MpO7Ri/SeLa3X2y8+CltTZvuQopQlgd
a0Y/Ekr+bVS3RJEPaaj0xC7G2Kp0mFPPAFv/W/Qw3javIKRweBHXNQ6fT+e14Z1ZsuZfcrZnGph2
9TBgqdYVahC/UY29Vby3z41IK+OxFkfBJI8wBCusCPvOFjat6z20O2o89//kDDAMDhtRlxAcpJTm
43hUENXBCJOAz0VM2s5shAb23ncBgWbaHdGKzFyKE29MZ2WE1+bxzK6xmEdoxQQMPNQQ+sf4DhLt
VrkJOHZq3mEbCfXWcIdC6sqhc22rGxYbXUG/cMZHfByrHjQ+0XdTdpQRzoxmt6K3Miz52mY/NzH/
hLPlIWqlqfoDJmgBcqRd6pjCxndxg7bREyVdtuVmx+zW20Ku2RbHcf9PzlXj/AfM8372A4ZKTMWm
4geQ83HknxHN26Dpn6g2qr8G98UNckkHxam2I42lWwOB0JGQEXrGn3/eedUsz7zzX7FQ4YrCrB+V
eRrm013ax26/U3fy6mjnv+YzM4sLDOCOaOZohDlt6L+KpZTOklmI0gD5toSHz4f0vjo+MwZv6Xxm
S0PLS3EeE4VEbrivXf8Yu+KBRn033ZGoM+zPDV4ZnAVrxbRMEc6TJi++ZKbHqTnJmeoE1a0ZvAk+
IUODf6y/Prdz7cR+v5cU+Cwyka3FEUCngNx2EfXVYAFtgya4TX6LXvtdejJcToAtGkd/lGJlhcxw
meW3O7e6PEgrJaQsts1VB5rDi7Vjg9jCttuam8GJ9jRgop28Ms4r7s4Hi4tDlTcQ4CWeKM6smD3Z
CExTKImQ71+xSxIOZ0f/Vdxa3z1QxSuf8upYcexwFmWAXEsXYEywraaN6tAweRxhUfhSv3IvXf+K
Fgc4qWbR0pYHudDFOuW5HV/xKTmEe2kvbJMbenpvhu2840ew2Ju1A3Vegh+3BDJ7XPWSjtNKcHmx
RGH50ZNZZeR0jD8WdTSycTt65srkSZcbQZctfAlAPxqu8XL2yopYqw7T9v275V/Un/kxYK0MW+sR
GXrcJ/MXj9GV1XLFqILyrUxUDnyYqi4WSzzkKlYxKilvuHZ0SRlEKExSBMHKTrgyiR8szZ7y2Ynt
TYkEZQFLUKkpnKY4LwNkmq9JI85/zeJbKaKOoCMUOVOH0vTRzDSKQh/OZhAoc+Zo14/AJuB0ICLt
b4XDqks2H4cX9nAteHHBStWtxdnMe7rzJ41Cqcb2Hv0vg606IKy3zU23pbIVZC7eBbUDrneXv65s
9GvfTpsVMbGrmVQqfhwqoU0a9BSFItrjeJSPAANs5ZUWxT/U6zdOsEdG/Vdwq959bvbKd1RF0WT3
MbszlOqjVXAsE9F5AGgC5RBz746g7Xx0Bz63cnmU6B+sLG4hNkIMvAkravEAzGYjsmD+gQVJ03nS
ioYu6YtxJDHMJZoqVKfvsie1IhGaS/efm7jygUib/W1iMQi64spson4NMcObgdiICSRKRGakf/7c
jnRlEaqSjFK1hTK1rIiLA4rlmfoj5UYs+urAFbObDmm0Ryt5S3J8m7qKsRvp80AbXeiIEH9u/dqn
QpCVVkvd4lm/PEI6TxwbWcV4LPsgAPOtZxw/t3B9fDwpCVCYMr7CcnyoRAWUtajUxm38L528GU7V
n+y+u6GNTXGJZd350mZ8Jstus9Ocz61fW/B0TOI0GLLCkbJYKOSuoJvO9ykZQ5vydn+jCHSlN9XK
alGuGjIJtTBEZWZkftxZda8ZYRUwkcnUig9cdM1tComOooTIfyn0AEhUXOcgnWuSevu27CanFUZa
jtGTonMxkOrJLWvBV9E8lSloo3F6UvaRkWcDqQczbu0BHsstiTvIG2IFAHYrCwOM714YjpaZKA95
GgXgDysqlUE3VIic9erIe4l6fmorej8WbZXGXhSoULSmrafw5ZvEhG4rW6SwLaUSVq4n6eKhwZuN
yBNPbXqXWV+LM64zIsOgFkpzxKO0K3bDfnKNo0zAZP11PU/vh5McU0i647ngHgIandf52QXVhDWz
kfUa8LJXHQ6aItFWjOilDMstKXefL6rL2362BgGSXkeiMuqF26tpBVUH1Fv3R/VoFM/Fc+rQLvxF
0G6KnxLWuTXCHdXOKw7UxSJ7t2viQc0xMR4vH0epUlTcWkqm0QxIpZb6pKQ3Wv3188FdHEezDZOy
UiIxOoL3C08bgYIx1UXGBpKEt2A6OY3if0Wu5CZvSiooKBU2E3nNwbgSAdJx0kRRn900rv956Gcf
UFMkDRo9Q6t5kmZ26JgH9Zns41bfiXtzWrk/LiZS+WhtPvzPrNH+53XxmNCpAzEhoe5BQmYI2Ojn
U3m5Ad7N4O5yMFgwKhcOWh36AFOQriR4SbHHPkRZfgPQ7pEGfLde8wZXrS2cNIhBGhU8WBOP8jbg
rRLYxT4/kNZzy/3nI7t2bXDt/s/AFgsRtAS6bB47W6oOWk8vhZmtHB5rFhYbuq5lSRFqLJiUMYVa
6FpZdfv5IKR5KX84NBafZ7HmTCFG/6JhwlCMOxZbQgzH7KA6cBz27Q4ZCSaQTmiHChV3NbY0z9DC
NnehqtKYLLHul+t9LFoyXGqkE33w9yRBqR3cgeDYRV+0F+9Xdrt20V8JDeDynRlcLPnAF70iNDA4
v6CD7/FNZKdbIL1UKm3mM3ktynPlA36wt7gQJSVDANrEnhjCS1fMr41mySvbeM3Gwkeb4qYslBYb
c4tDm9xb1tvnS2SelIuvBNhaV0gB6HhpH8+JJFOrujZy3QmAnoCPyMbsm6SpR2HopJWxXAk2vPvk
/8+Wsog2oucCV7kpdFZj70C/SmxaOH8Raiyf/W3ggJe7zVcOKPni2uRe1njvk8HXyXEs3SO9SDN6
ncvZZk2+8Zj8Ll304HflHe7oV8v57T+Hz/4p+Tk46gnBLLu+MU7RV+Bde3Nlw19eqhSnSZJK1JMX
isr19nGuo1IIvWQQuFS34rY6qFs6vzxbt4ftaCNxvJWcYjve/OcO4kwmlwydVACfWFwc0TKSgwOl
7WhuIoIMfs8CAC68JFWx8vK6XEkf7SwO55Z4Z0FNPnaExgftkQ+HtLSgpGUmXdtqP718vnKvHG6z
QX61SkYQLbvF0hWIXImIX2kOsoCI78ANuYMsc58iQ781T+q9ea9/s47joXya19baQ1O5cCPA6ihM
KpkOlYrZ5UtTxRkzupbx3gCJOLUE7mkoPA7Pic03PUYHmsMpFT2gnbsNdsVe3ZSH6Rg/6LuBSGX4
B1HeAwrpm+jRt+OVnXa56D/+tMWpkXe6MiglP62PUhp/X1odoSsK//RRo171r8+/w5qxxWcwYnjF
HDn4NQLQQRoMJ6ACJSKmPt1oqe5lD+TklJW9dHkufhjhOyz/zL0RBT/VhRJ14kCrKFotkYv7zz0o
TMycbF3H7ebo+Lhbkdme9JpOWcCsNKAXJ6GkcK59/XzyLt20j0bmTXU2DmOqqVwMMKIq8U6VTDeh
OtYrssPnZq7cjR/tLI6ergfM3RvYgZblgpE5UngN2G9juY1b0SN40J3PLV79QGezt1iCQw1jv6Rd
womzl2bK0OUZVhb5moXFuus6M5RHFMccPX8LaRRRhrULfuXjvOcHzz6O2BRmqFZMmlU+a1CXjOpl
rJ4+n6c1G4vT2QyTZLAybPSR9Ro15WvYtI9G4P2Tw/nvz/H+ODkbSiUbELY0zMDhU4dn1KHZPZuV
TXn1RDwzoiwWMx22/oDUnUMh+G0zhrcmgNapsm6SGBqOQGuSMskrif35K3/0Xz4s7Hef42xgXcne
LcCxO7xlv8Jyecyt+q41vGMnEfjza7f16YGlVXjF7tXb7mys83c9s6vATE59xJQdQhC7lB5A0R+d
is6dJPlfHkTvbsWZqakyW0GdWOgK3DFLoUsG5fCZ/P0PViKeEq0v+CnmrClwPqKOMECdGIxomIaN
VlLITBEK8jwr2/ZKtIwv9red5a4aPL1FTAQ7HNong8j0CSho+1j/SHaBbW3zk+7dS465H25pyFoZ
45UzY66GkCgg0g314rlamqIQqT1vLup33bBKfkfaaiLvyn34wcbCD4qSvlHFHBtAHLYTufyB6l8S
Ja/NPjzlp+YnZauPdAaExXH1gbw2vsUONLshqdAF1aBNbwbbomQBsr6IohdijFvpzSeP2DYUcq5E
QNfMzn9+tkIrGt91aTabdwOAY7oPy+Z/+eUW+03K6L9DVxdnL88eyC0/KpW0Mor5r1gcJRQfyTgj
JNFoPVmY6LUqV9OJp8KgE0StkanJJTpWV+Ko16yAwzBM0k1ocSytGGpmSHUy6U5KywMEIpjCsAAK
f+XAfy8bW46GdU6RhakpqrysAMr9TERBETvaPXKWW9qIKAFIt80GAQlX+Ar00kntbPXZ/54H/Mzu
Yi0IRSHXID3190dOfqdvgbbZc6ChIllf/gUu7Mlyhq3vGq63Sfb9CaLZ1nSik3Wi2eoH7YSnZCve
rEYHLkK15NVNsgASqXzc9uUzqEOoRB5KlATHYOvvM4qhaMNED9yGm/q69ua62BALY4szQJQbv846
TYdxg0RAcoLj9flhfRlNpF1T0w3Q3dSzQaNaOHRhPVR5mUemg05o9RTpHk3Y+iQOwQsdD4TeeyMp
AJiGQnQaAt98EkGD8uxMJXiiKm9C8y6Hv56ueACXT1xiqxqpRpLfVNuZy/itNiZAk5X55bEFkvIi
BPZ0oJ5wZ92FB+83snfyyXsFBWt/Ph0Xm2o2a1EQTvEgmYllFAPlqcbsWg4gKPVOn4t2YBGFzEvn
czOXs44dXSStyL5VSZ0t7khTAZPTjwC9zVsP2PVGkrfIwdAyYDwKFa04G1rmNW1lUq8NjgQPz1yG
JhG0/ni6ombAYWXywJJ876aGlxN32ianY+3zwV01YwJ14sljMszF2BRljMnvtMzh+DSTM8U7dVhx
mi7LI3SNDMbcVg+iSL2ogiQ3WA0wI+dMoEwIt72ba02NbXAnEQKRN+Imc9fuxMsa19kmQUi+FhXC
2nL61K6Ss7QgzRmd5CPNJP3bYNNO+m1+B4Gh+6WIBGHgJJ5gtIG7ReL0sd+vJuIvjp/5V+iyJs/R
H4n8/8ePGNDFBHdvmst7JoJP8VE/DJTZBDeVu1ZNeHH4LEwtTmCIsr6UVJhqgeeSWPAhVX2+VC6c
7ncLhFxULktLNxePFpKdObEPkdJog7hH9xolr8bgtkFno2G0bf3Wpldkxeal37gwujhTx5FQZdli
tPptPCEElf5U3wgitne1C14YLKVjBCB0tuUBMR139f64Pqt/j3nxAWua5LqhwHzpFCdlNxdpUqF9
0CknlLbKi7wP1oL389/44SZdDHjxHaELRxzXWDRv2xeahxIbZsyWGBIUexy59arhC88Vg2SxgdAp
FMEToPy4RsPab2I9kSmQChtvh1yg/CDn6Nj5GqWaECDzLRifZvf5Wro2r4pqqlR8Uv+qLTeGnglx
g6w4a6kR7pBaH1CZqJuVI3TNyGIqpbyPYqnXVUfJ7yfv2Qx+fT6Iqwfb+Sjmw/XMA25zEu8N9d/v
uYfuMIJSfC86va2cuTBxhPFit7/WFuWVIxvf7u+5W0SPatgQqUa03oHH42+Q37gvEH/OfRoXVsY3
h+aXa/Hc0vIOSuAikXhTHRo6tl0HLyKfTrH/EvR0543fvQHdYZ/yrGbFW74MXM1rUqOMHQlOXNll
bYUZ0vllGkxs8a38aeyguNnyIQ0pLKdP1I6f1g7PVYOLOY38Sm9isCHv/istVYo93QA0hhI9F0T3
NJC7w4ozdxE3WYxxMblJkXD3pvPqxCdOX8f2O0zfsPnRam8VHRkrn/LqXpgLwmSJ3XZRrSLoqF0g
TUDBCCU42q52u1fjLqCOg1T0nAgkdGv8+dzmVZOGrJoi7ysqMBcHSy+hiNRQk+3kIcAxEeQLgslv
n9uYv8vFCiUNQBWkOr/tF5PY+7g0PhVhgMKSrQmXm8cwjZ8dbPs1L+bawaycmVrENtXECJIy9f69
ROjgZv/tCa5v6FoObsjlUjT/+dguE994L7TnaDRNzTq0y1h0L5fQ9NBCBfsUxodSkoWbqJRpb9Ws
pEC1nO77mUYoZTt+d+JyjKsPOa23r9rkh439+a+5ck2wYOeSTJG66AtXRk09sTK8YA6MK3TkRp2r
i8L3XtPvwQvDrJj8lSTetT2JxTmVzPohkbX0NwaKCWWLV0W362iPILcgEb2ea74bN/gR3a4Vzl85
V3nFIJ1OzanE62phb/SGVNPn1E7f4M54U2U3envThZ26shlJFl0sW7LjdCSZnOI8XJbdX0gxjgYS
VUymWQVUmQO93JqGLLierDTjXtciKnDaPIR835dld2qmKD4ZEKF2lhaqj7U56G6TI+9asi0O+uiN
x1QwYYpQBH2n6V0J5C43XTBbA3wSq4/uSrXrv6ClpR2rsjZPtW7SN+5p5qkYDW/fhvCWctT+TtHc
lz10Ho0oMK9/WehlH4UpVVxLbLxfXqKpNxZyEAet9EPqzQzlvp+a6tgU/l8KxPhjZ6A9EBqh75ix
VttNYT2HYoa23yRUdt8m2b1WW9Z+DFv2T6NHsLtBERdJU7sFvCg6RHtl+pOmyXgMwcbQq54E+qNS
97G566e6/17WafXQh0Vh2SIt4eMGDe7w1ogVI7WLVmsLOCpWfkCg2HoWjDJ5aZuk+OJLI6AasJ9s
GFE+lm1g3EzZCBvDHMKZSuv5yuj6UhfeyQjE3Yu+hninHKHPOSg6cFPUDJXKN/+aYK8Qjep1ug+M
Lq0hMrTqrSSV5iNyApa0lcQoHu4MMDQvqTrL7alFPD7rMnhkAdHyr4pa6BpMULF2K2sEBhKNLWxE
Y6pg1fr+/BrJPED/AIh+WB4gIDDuUfrsk8a/BeqOUmIdNAAdJlqDTKn55aV9bUdJpR0U9KF/ZdVg
3jAvgysphCDjwazRvyhU/UUwwWnA5uv1J1IzvewG9Wgd0GmQvoI5RjJZVNNAdLp0Gn9q41D+QqfO
s5u2EMob5BABDk1T9yVWakRoer8q9mI8iHR/REm3kTVP/5J54lBCAjT9O6tTEG410imBmhEHR4kO
/q8VF2y0aeqhlMCupN7JR7RtF9EjjjBMiOzktlOjhNXvmyMBDjF3rLpEMbGsIWBvZcjCx8lnnKCc
dFDFDTCDxAh3kpGL2zDtc0cp5FmPiUpxOR8Em5JGwbZEcGe11hgPkmhVByGHTQSAqPsitF3rGL1U
/NE6xa4NICMFKicNN+Umol4R/KA/oc8GM7ucQlD3VvimKfgEptdEe9VoUFSGB3vSQ02xc2ggm5bn
77EyALcrYZDf9y0KfPyGTV8b37nt73M8DPRpUAYYfT88VFqnulPZm4c4yuStrCAz34pJtZNlgQei
HPEeLfNmLweR5qYlTDpOYPrnW0hHElQeWxgBK3dakKMyUMyUoxY58NI3j1GEPHaccjvw9O6fJA42
eQv/BOwltPDJlb3Mm7v5rWMVDBkwoiZlA6C14IkA1rK4F+24qcDMVeagWbukzWJ71s99DDQPFpER
BT0CuNGoUzIH5vhtFEEZZW1NCUWEMptMZ8kj9BWqAIg5GE7Hr/tegTm9BYQcuwoVmd+pu6cG2Ai+
KSGF1LHJBPS9aXiA/DpYEp2u3yPng0KYk/f1UUGoAcQ22Mx8b/RB/tIojYzyC1pJUghgLfRIdY/U
9O2i0oJz2HTtY2dK0GGaAQFigPCIFLV5dgyqIdqP6MCgZnMDPDn4IZrxuGtgCTcADfd550k7/ri7
mbpxSN0GPbpHuUSuUhRHSJN+ijIFJ+1Dl1jR0chz/VAUZn3nt6m5CYeq2UWxmFebMZjqG60C78t1
o6OA7FH134XwHECtBm+NH0LLyvt8o0b59CWtqMrPyyDfmcNk3TVwb4DtaP6XeBRQfDDiKd93Bigd
wBnprjOm9lvVKdGdCZT9Jq0s70sbqDpKY9rg6n3YbGTITw+mBxACmI/yUntF+1UZewpdaAz7NRZV
027DIohvoN5Ej9B3ICnmWftNE+QcRA3SojKiKlurDzLol9b4Q1XqCs3EmZOTh8PNJAyWI8UJKDWt
0KluVhtI8Zoqb7JgTCzQTHkbb2rASl9q2kanL5ORACuFwxnf1FVsIBXTmd91sRvlDbHK/lcimQGD
z6vHkZPnG1RX/zUd1clumqC7BQvWwZfsqbfeDOBui6MFlGc4mYAqXugqkjJwKEpzr8Nw2g1yGP2h
nNi8R2VB9IEXxf2v1pBGtxMQzEONXZYyG5SBCuTEEiPJDtoy4ualJPkHCQfr2E2etk8hBTt6pAUd
2hWtoSM6U4sbBSDPPtHl6dgWeiOgaeZbLZwBadgOeq+6CbAtR8p1676Bu4WMrYguhZzXD0lfNcic
Kn1DEm8MZjS4kXevwtggQ2wYIFsTIIUovAHRZ7dCrE8pb0F35L4TJOVby9F7sARF2CE1MtkDuCUA
DjFPTLkI3WEovDfuTvPOLCLxh4c+sxu33DXe2Ju7qQ7HB9WoeTtNcrcTSkp0pg4te8Bj7V5Suszt
G1K2rVQBxFF9cScibOpw9w1HysLbg5lJ+cMoZNMXkN05kU4UNzjUQ67Osf8REDHYyXEg77Jqsh4G
C8iS6RvoZoRBc2sWwhezF7xtZM28fM8TfyeDzimaAI8O3JIqUmBJQ0lT6KSKBFMHvSUFYwXGoYwt
CccgNG8MrytRcwYZ94A+BBCbScyHvZCJvURmO6SSXPNUZDmNrgoezRawO0UoKZn7LmdJojiO1p6A
E9RtCqPyEDTTuq/SqEDBG9VGLbfWOCWk6lJf/tEFgnCaJrlElLDk1EGIpbQrLyU3FNaJZtPJq7oc
crOWEOoSXm9ptqok/YMQRN0pQi3GAX0oulk8Db+zlFsxH7IGdOaY5M8qwobgkaEZdXatI1G5GZGq
G3eT3uZP+oT226bq+/qNHV19TbVG+Eb4pPvheXqZAdYKq90kzRTSJDZsg1bbjVGmQbcXU5QTbfCr
0n5qMjwUqOBdCqiOdS09+uQF6Imh9k2DzpOr5Y3mecSwowaWUeObfoDCRjcroShZBA5MzE3hbsjK
YQ/zJTc3ciO2u94r630sKepbwFUXoP+A1LdvptFjnAXEceNm+BFzn6HP1I7uWA2dE1VoPYp+oduN
0f2iZr5AM8ggfh7I3NJRRK4ygqGzh9Fe2q3nh79Gr9J3dRHnOLSlvw3hCqJ6FOP5suzib7iXUbpt
JyONN6h6AuuOey15Enw/2ol9lkAmTxTKMlMhetHIjyCwY4bfi8yC4ZeOaBiOYL1wL31E0XNw93lu
otekoVWXEtvfGzLsNJFaxacmR4W7b+e7BWGQEXo5KgCavpdk3BXBkL/T6/c8olPlgxraarjSEiq1
sn4LLmmSdnpoqMVWFUtvhwMP5cVQvOrV8kTKw3A37tKe77vx/D65a6ewvNeUVrUDvZKeyFTVLldQ
suv0cQQ9N+nA2mI4VbVaDw4vFtXtQhly0WBUjVMUfbILk6bDwaP00AlMNNZD4GyHvkMzIeT01lAr
zXQaKzqldSg0ag50eqRfwXKVsEm1GHYtG4pJ7BXLhYZdP2lR3PxohhBMeFnkvstHAPpWFNI9D/zm
vs+64QHtiBbaXlpA8uYePGWD3x0NRgRSXBr9v1Krs97CsuFmToKgXnnyX3kWzxHoufFCp0BLNOeH
+lnULfeQurMmUhbeLZ1tW2lPX9tmZio0t2vEAfnKQ03j7W2QHhExuky4ZcRT8opnhSO7xal9mVt8
0DnniMJjcin/QC6aavR6Zxz9rbhJvhqH+PXzd/dlFEWnXcGaE0/8g5f/cbRCEbSd1yXkp+Xwhy/j
BfmZr7ifG3kvy/4YR8EKdcAGzc5kSZeptMinkBYpVlKXb/IbENfyCA17K/wmibsTtmgYnUa73IFC
VbbTF+22PIl25Bgc41t/Jah6+Qr/8EuW5cLpkMa5r/FLeHdt/PGn1XzNi7XEzJqRxaRWUtdAp8ZI
mL613SkGkB3pKx/uSlb040jkj18OHF8NUwYjsiv91t94gb2GjnVX7/pv/oP11v0AmXmzhhy5ulz+
/pDvifqzzREpvll1QaY7mdhAZnz2k7Vm1suQ28dhzb/gzII2KTknPcMyv47b6Bk5Vruli/Uu3jZO
89LzH1ueWK9r0ZnLOnIu6rMl+t6pdmY3M4YEctq8MHaeK8HGAVHvNvvpWL3UzzCmBnIjqyG4yyDt
bJRS37mhdU4yfxxsGiAgWIkUykv3nQ1Buk7tuQel/wuA8gaxOPYDPn5JasZq7fXczJX010f7y6Aj
ymSFj4QlZ523rQCRb4puO+egqps5cht9AeLp6LsMz+F2rWzq+ib5e+yL+K2hyE2C26I7iCxL6fNc
GBYOK4f5VRvE98HGgJAllf9xfpWwtMxcZHy6+N2SEaE3bYBgnx9uVxfsmY35z88WTokoVpyP2CAl
DDLuMfADirRvhmqtZO/6Ej2ztFgtkkf0WSqx1P2W38J9/Egz+ckg3ewQMyLHHRzW+q3nv/Hi3D6z
uFgfvhq0sl7P84c4JvIi6hAhH/xgpL9qo14JW14/0M6MLRbEmMrdlAKwZHjKjtxMtsl/BPe63doG
m9Df5jaAob9wTz7/fmvTurwSRpxHCiHmD2gPaJdR35a6CBQdxB2IRlp8wqfVfX8Z7Gff/T1UZXFB
THqhidE8r8mp/JkdZAeQCoQMXmZEn0k0r+21q+fMmb3FXSFUkjhCieWJNEBx7N9i/Lf0d54/F7nn
eNVaaH1lSyxvCQv2WB/p85cEwX4zQ1WMHZGd4QY9hC2hF25e6rPCdULVPI6L9WrNzhSctbml+ONe
FHJZKcKIZiDVNY9cunbsqvcFjaUzmmqtDejq5sBzIqeNjhn0/o/GFOLOcG8xNlRseuYV3aQ4/i5W
yiYdVjs957/tcmh/W1t8QlASKdJpWMtOKW1Guava5u+ZuSWsIn6uXfI61xEAEFU0LrhpMQrZYi8P
uhPViox+azTuer9evXEvD2fgaRKixGSTAeNpi5ue8NjUm3VvOMqT8aR/pSV4F+26zYiw+m3/e+7A
RMdwre7pyinz0eriSuCj5QJqKwa7PTkQd/1m+NTslO68/3zZRvI9/J7v4vu1tPqVbD6GSY+SA6K+
7gJkRuFYlVbZaDjmj1maSXJD5JEO2Q5M5p+w3vvVbbBHR9dZM3w5zXg2Z19zMc0mEltmno08Xa10
W/knvdUQ+Hj5/BC9umRg4GgmbUsUzS32QqciUyeZFGgacXJQW9/1eunpH5ig725mV6jqRetMgNjp
aOK1O1UQf0v18MDT/OfnJq76Q8zW/9hY3OVFF6vB2GCjZzfb5OpCdBbJ+qY2nLaDhQuaDTYCHQhS
KehlSvv1QqtrZ+f5T1hc8qgS9FkW8hOk6Edpfsv0W72VED96XRnq1S8GZIBcJEy/C8pAKmgFPFed
58MP71GyjddgO+11W703Rk7n2A6Oa1UQ7y708gjTSenRqK5reL2LC75UvUmOOEiZXdOlaC7504Wb
8A4V7O2MTgxd6UZ8yREsnrYD6axwI6FbijaVf+hP6D5CjGbSu58orrb3s2Ty0dwHN/8EnMf8n/1O
bX61n3l0yv9h7jx37DbWdH0rcwP0MAdgsIFDcuXOWfpDqCU1M6sYiunqz7NszxmprXFv/zuAYUCd
arFY4Qtv0HQsnj1QvcMWAbscb9xQ3AG5547uXzDbeQl27r5Yd9rho736Cyzoz0O/20d4k+vlWDJF
s7Qie6D9aA/ROOPvioOW6K77xYkxfAqb6qHz9kJ8xB//9Q74n3fkvLtmaqfXJpYLV/e2f/J3y8at
j/b3jIt0jIwjN/fvFaftMY+Tq49uhF+eVD+M/e72XuosGCn9k43U2a2Tuxs5J9+y1N1/sPQ/Gufd
iZh1Xtbplcf9dkAu2IiZU/+NEvylH5+znnOfwY3F/UfVno+GPX//h2WFwlunper8bge03qDNlu11
UXwUe5030d9sMufdEcat7gxjy8OdpdDQbL6VD2MMfvkq35yB+pxgT+Y2x1DzEpOG6O9n9qMnfHd2
Wb1NhxV260bZD+6c0Lwmdc3UB6P8Kpj9cXu+S0ocvFTqBKf7TWe4a6g71XEoioOavSPErZOc2ovO
bj643371ZIBzqGCdYf4krT+/Oymz2YNT6dGeIEDQykjaD2vWffBkvzr7fxzl3eaTVd0lk517m+Zr
l1X0S5/W8lBiq/TPX9OPw7zbZ1LO0xrMDOO3C17vT06DJXpTfzDKr16TR58AlSYwL3+R6lpLOmfL
ecp0usnAofHuuZO2w0mf+vhud8YyrKE0i/TGmDL8jv7+Gc3zQ7zfBz8O/26TG1Y39IAlPOQ6zV1+
tWxoo+/6SN15pzZK4mafTTHi7WgDlrFsQ66STRDnr3//KX51yZ5FqVFhNr0AMM7Py0ZUZeGvnSDE
LZ2ocPVwzJYPpvlXKxPTAo/6+FmA8H0JqXPpCoxdx8sE7bgdWP7R6vnotOvWR9HRX5cn4UIAEeMM
OAcc827dDKTJlobPKfe3HlV25B7H6zaqI8QGjv1FCfs8/ZpvPyqm/uJKInAmwTovJNO33wO16Hfq
VeDyhC5N32N1SE84PbjRcGgRawlWBOfyA14UuFRRovvnJJCf04V3z9yYPfrDCemCMWOhjRxAcCcD
/4N3+Iv6+Dk34GwGhWfRyH63Tqq0WYzcY5TsoB/dI0fMhtI/hAYcQfurcrPufdgE8yZ483bILb/Q
RI3Pc/3RAf6rN/zD53hfCsFd1BK+MXsb07hNzJOg6zlkh0Dd/v22+HUShjgIbDW6ASi5/LwvaNGa
uDzpjLPDUHUrb4Zv9RFLt28qXuLxs7t1T8vpI+b1L4IrZvmHUc2fR/X6ZgiktXpISSOgy6SWUbKt
QfZXm49ru3/dlz8P9m7hrGaCupbDYA2+t2OKQfxYRYDGPpjJj4Z5d8whyWa268BMZoezIne+X4gT
d/kOn7SNvJt37T329bu/H/SjMc/f/yGQyf2xrNueR0sWO54XEE5JbMmPTpuPRjmv1R9GCcBoa27O
KFOEtJUV22uUdhFmIac2nuJgfsSR7TK//+jhfrkFflgk72KYTo2jVS8M6+Ldk+Mb3Lch0IUwLz94
dR8937swZszmNbEW9lo234vye4XqXbF8sNE+GuPdueJ0S9EFktUxJJ+t4dYoWjAJH9xxv5wwG5oF
FxByge+5p5jAJdq0Msbkip2yOuxhgTUOeLQK/fD3C+9XQ6H6xEBEsdT33r0b4WHPXCS8m8AAazDd
jriM+n0YmP+Y54qaquf4Z2UbAr6/DIQF0TSPXR5wPgHrwG3uiH75ttydiTny6QxoryLr8G80ZM5H
0M9RCyL3CAqdKzbIyb1/wsEcMPvxZLBZojGWNzjOb8ro3Hz+t2STPxrt3RIEBlMAHG2D3yvf3Td1
OexB4u7mLyhDxx8eVee38/7ZOPEpy54JxJBZf97QhZUIbGoZrd8kO4/K8JO4OmtDl+hpWTJab0da
TfYeJNdH5e9f3K8EX2fZU7jLFB7+EkL040rQaSSboRXX9nindOuAY+SlZ+IhbDQ3OvhT8DE3mvbg
L95xmZMnna546Nt33bomIR40cSLlJtMF0nqa9jIl8iSkEQ/1cTb0na/Mz10b/MEJ+M+fDCz6f/0X
//4q5NLlaTa8++e/ruX35n7ovn8fLr/I/zr/6v/70Z9/8V+X+ddO9OJteP9TP/0Sf//P8eMvw5ef
/rH53YrlVn0/u7P0qhp+HwCrjfNP/rvf/I8/DF0+8Ho51wf/88c//+evXX2psYgJv1dpruofzV7O
v/CH14v725kGfaZdEoOyNf/b6MX8jdo42noowoIwgITC8vvT58UxfiNmtZFWYkvDFjm//j99Xuzg
N4xhPNI6KKr2mYX7T3xezsfp/6xwwCJnkW4H4xOTliMyP+8uY90uZjgcLp7sld1EdeZdlT14/656
SCwBqtC+dyqni/rZ+eBg/L1h9JeROTPOdJgzifvdyLlIYaMhwgF0yZ6AUpcPhVY8OBiGGeubtHAb
rocLp8owobOxb7aeAUd+UfZ6Pac4ygXH+sjiTECdjcfAmm48a7o+9Te+Si+BnyrT3tvtdEjVDh86
NmuPfaXmNzdz3Xz64UXf/PGJ/wN7tBuRN0OPzw4K3O8mEXQBvD1MTc7sDB3LkZ+PCbWkiasniRmu
dgBIyii2DXbnkXLX52LsjK2tgtex6TGW8MZgA6Hg0MP32/XC+oRB5utk+qGNXVPkrsKMIq+ifmQl
5Usx4kje4x09DqqLnEQSVMx0NQMtv9TWBPaQJAe0AsjXifclTbIy7msDCaXqRDX2expYfGEuEjRh
8fjugj622jIHVVrhjzgETrTo0+cxyKwwKzY4YH4BPVqFLnDUUKvNC80bsXl8s14cmMB689X2QPRm
XRAOyiGWNztaOTYfeBhUEtlnhlbthaMWgH6ukfrItJNKphuBMdWq7OIpt7ry2i6og/av86Cb0VIZ
ACP6Cm3qGj9fy7v3MSSMpk5cWRK4lMJHr1rTXZNqeVy2wXMwdp9a5RRHzc9vpjsb6/G6rzEJkYhe
rX4LV1tNUT9Wlx6GQQMGeIBx9ROKnWac1njllfVUXdPEHEJ/RHwb06dIH9Lzsk8ACra8v6IMjjmQ
wytrbvDSTcHa4xMLGhlrPbNB6VVhl2uX9k6tuP9UybjSfinOk3FwStXjDppfqD7V9kEu1FVqoiyA
2N2ys2tiQcfCU1ZiOdbiKY8Os9o15ppsq2XdahlG7a1rVPg3Vi+LmsBQoU8TEQ4hC9iuDzJ/RYum
Q703vQ/aRIE5x+vO882bMiO37cG4dSmAiNouQmdoQ3gTV2Zn7TShY/eMD65AOC7uXP0+BxuPhNPo
H1aJZNh2a81TcWHUQFJXhIrCNAtOVuetzJFfRsWMaaNK0G3TawXCJPE2S+BsdXvAetRoMeKWUedE
ZPQPzTwUwHTp8VfiokrT17L0Py2p9jlxcN8dbblxit6LFmehR/YmJ+HHztlqc3SNg+jELQqMR8eT
O21We10rrSuMa6kiNysfYKhu1DwflJMVW9vKrnqZHmsrP4DcjNU6LzGI0HtZ+9h5m04Vdd7y1g7p
xpsNFKdxfAq96yoRLzOuzWE/HyjmSEssYZAmmAqOHioxSndjYz4tmuzCRg64Ps1ruS/6LrtOW/cS
8D6ztoh0MxgK9rFtHpNlvRg1zQ3zJje2nQ5i3lrGfZro26GZx5tZhS6YW3qJR79Tn0q/wEIeu55w
KbLn3IDKNM3VF4cKZGQrLZzq+oLORxUtnv6SDl2cNY0R6VN/sMWIk2dZXrZmg5WKJV6E4V3PHsrQ
s0PdpDrb2NUV5bdydr42pWoit6UxqHvNp0onDXFPK5BT7O66OhbGfVB3+KYO+hQXfnvhiZwe3qwZ
e26oqIRlEjV9p/g8owjbCrskf512wu3uhUuNpkRNolDISjjC3loChkURaGvYaA5CluwOvArwLwZE
DZx02nonmAsXlkXV0zibM+odZvdKJ1MW3pWyXDymluY+q5Oj1yRva4pl4mwb3yo5V1FdtQHVJ2eM
VN6lcTt2Oyu1qu18xpnbDgoGM26oK7jmGCdNwjLspGuTUzFA5hdP1STEH/Q+FXakWSkKk00no1ab
bshyQ09f7nuttg7dSJmtwW5odddIJKa/MRakgnx7OKB69jAJ6GKutAgekiHuhYztwH8tDYJ5tzDc
Z0Oyxr6JSv8sNVw6u3pIdkU9QA3q1XWfylfLSj4lnWHdootV4Xme9PHsJl1kH+1qfbaGBk+TQvfi
TKN9ML7iym7eua7/BVNB6DTJY44n0qb2/DnUtMHcSgDBhisfO83tt8PYXGt028D+Dhir4n1qa2i9
vpgePAEQ41OYYsxotUwVyFjeivCGqNIyI1Rr+TKtqjjRVAhXz7gtF/HseAJX9s43UOCFuX3qhpEi
a2af2kdDsriECGGwPtWWz7tdxJc5l9wcEtm8sRJhzTgXykZYfqh91PU8QLaG/yhVPUeuk1axm7mY
eSPCWDXUiQu4OAa8p23iFDu5tktUWvLY+Q5OpPp810gPe8TWAPFP9NHBAKxEsh8r+alzyWuk0C66
UwP1bGtkLZbpjf7oFe1bb1XX7YJjZYqEK9xM4gS7vmtFfajW5JPSKmsPH87ZlTmecs1K09zX3qY8
eCk4NcIJs/UGrsOhloKkIqGphwh2G/Umxs29RbGCfeiviTi2iSy2hHVF2KpPNCs/Kd3XIj/Dq1Gr
7cNZAxQ3cgTX7NZNI8ssowAufy3Gz6KGbBDM2a1ZSn+3+vnFkpgUnFcXP7np2NWXWuahiqoKXOja
/HnWsZ7NmnaI5ZRsi3SC/FLWoNmrO32aJzZUvTV9gOWZZr0iohcWIkVvX6E9yV3sP3BVRilGmHlF
475E5rinQGbACIt8CSi7pvYSIOC5Q78aXyjfwvMYwgv6QLd2P9Shq2wfgpoQcVUu2dawCy1a+oLN
2S9HW1h2qHqWkPCWCk2BG2eGbJwbZ/6t24Jpb5M7DO1ehyzIY3cByJP43ks/e/fNAkq4rpvTODdh
MD4Rr/EscokdO2O5+BDWJmgza9vHtT9eJVOaHqBp3IoBzntZi8fM5SAZlq+l6aGs03Hfc7ddqXZc
LvNZoSILPXInsoPKnRej9L4YxYUY9eGyTfvPqW7cdDPnSullV6tAnzswYQTIwvya5rI8MufR1M7M
h6WSK7MuLrR+OpgJZJPMNqqt1QxvWJ6HiOk73P9amW6micvCn+ouHPHgjvoCpseY7kxzp5bpqvXR
JspnXLP1DPNb4xy4mGW7n5IAzdvVnndN5V27jiTGzZbLwqJZ75c94ltejHnug2kF91onfZx65ZMU
MAA5y0I9G5485YNLT5zXyfNOGrBrs3Gua4oM0zx8NWCeblITp/I0MyKw72Vklc1nZw68EH5rDcEM
kmOwGvg5jvKulV3kTr3cdGUOPUX74quabenZZbge9LTEJ8WuEPTPOe79qbxznIl254KrrplfnT+M
6SdQKOfN7OhPo2Neq2B+7gZ/2bfCa2+63CKUWX00rriwCF0scztNdPUWmZ48bshd73KP6dZ9Lvz1
hLjfuFuy/rG3dGr1iFoG5ZjvqiUr93riH6w0XGaptnSfmnhXWDiGZz4ni+yCdDuq8mWeSve+w69W
I/BxEEzfyrlz7kGUj1E+F+YlJ8l94accyEaCIricDhBM3C3B9nNfQfHogCtvQC8+ZLYp90rOxaVb
izRekpUefvBNQAqP8VWfw3XKxmPu2uqozwo/Mz5N2McgZYkwSET0Hh5A5m8DH3Mbz7BgK1iNHcPY
+2bmU/24JG/96Pa7RozIfimFyy2OgdqaXi6to47r3G+0wW1iu0uLSJthM0DgjR+IeI0HruuDOeYs
NWdeLtaqtMPGWR+UbWnPlGwgVdn9i23XoEiLABtgV8GanOwkLEq3iyFpnrIiIZVyIq0M7EjO0PYq
rXrKguZTI1c/1BHsywp0q1ZIOwajJUH6Gqh1CaHwoRtYBPvGWtGdmZL0k1XL72U7DjdVGbQnrXQv
tdK85b5bX9oec+8VQASOCljXUnCJ/NR1I3cwr6C2znC27OpkBAv7Ss/6DX65+yaZp2jJwFgowyfu
E0sMi+SLPlkLGZ7yD5WwiIEsGJ2zdylNsaDR0hlRqnyU6mGsJpqABWjgS69ZEbotgzftCrhxuZrw
TXZxKc+t+1X166WjpmNhmJ+FT6t5VTm0n9QLM8tHoJAUfN9igR6Ctw42NnQHbfUlIrjm12XCB1sW
qcLA3X+xbE4n2Q5oymcIMIvsRJJXaellPRQvTuI4p6bK9ya+vmGm42ttawR1v//PXexpOzmNBYFK
udGkuziL6AIFA9iyrbOF2Cku3fmTPfTLxksXsuZ8H+jiscLVBTfgwT85LuQcp1x342K86CQO2zKB
XLWu2kMnW3Pb2RQFA1g6aIOFUhV+uPR2fbsYbnpMU3jKBuPgwso1V3AXTDphkl/oWliKrr1y9ORx
Fql7t4juERjoUYzaV5yNzIOnXaRNtZ6m1f2qVVw7qQZtSx8rFVa2uXLKdzA9xXid18s3LXCMkLIT
Md2aQyyE+XNMV+/FCrBIltOKZPTUPc8yv65JASKdGHOmzVsopz6VQVmEbB7ZrJizFxOvUClUvEux
k23SkjhmHGnmEIokuBFdhnVjDnpamfJkq9KKZJ/ru15fP6kkexMLUbKY8u/kcQPHOKGC6PpgU43z
hdQrWF5e0EYjbi9RW1d1VM2tFsFUvyoqT8bLkIxb+IQGAeWqTqXvjTtNN+UBB3O8b7zGOjmpPJV5
o72gRdfuPG00tiNE38OQZWsE8bU+5B2oGFWQsNmuGhAWKrKNXDtQHebYbWrow+cEU14pQ+5STmOX
V6rcsidAChZoTBZEYjKTbsBgm7a1B4NKXDnj+NwH1o3JnsRbOrsZ07zYTjWRve6O2xqqZUhycaUF
/oPVargupq9GerJ9rwgrDNtHO3g2lvyrverlXhj2dl28J6jl8tB+bWXLha0t+oFrkC0MtGZNhhsN
VZO9X9cncuImDsqUyLz1Gsh2YY0W0KYdD5Wuc242o0u1HWqimW+baviKKcOLqTIivvHBsnvvmhAv
d011Ugve5QPM26CqKDIs1o3rN1+GAGGr0WkxhUe76b4cD5Mu4AXnQTiBAHOc9WrQsxdnGM4hm3H2
J99PQ6bvalVd2K33zTJhC1g1kYfTYljfGc6ywV/+mI7rYR69MtKyUb8qUQ2PEWhB/iFfrJ3bBw/w
wtKTk0sYYoNsogbX70EEcsf9g6B6XZ3qqjgbABEx5Lk8JE2jPtW7zOUiGv3m3uDKctvsppyn+zED
4qK4s4H0HCXF/EuRQr2rMbm3VBaZHhZJk/HijxUVkXYlzfJbez86IlxZDKFM62KnVclL4zXa5Tqp
UGhFfiWLAQpg5gV7w+iPq6e5pySPBw7SfSGq7ymwj8zOyG261oq0llTVb4p8N2C3OcFF3yuPUJIA
utv7A1wKv7ku25nroUwoBxjQ+JCoFOY9gitghs3izUm0B2MuSUbPe84JYOHzKsaL/KD3mR7y5DR9
50Ae27a4gi/SX9eDs9fXsiR91lWsjDF9zCprOtatiXdPJnyEgzt3NyeDeTeCUoRp6ZxaV9u2k7Tv
CssdD06tIZNgFYT+lXoQ+Zg+yHnY8TNdO6kbv9NQQmjtMlJ1L8N1gHD++w8JcvqwhysZJZahomyU
9VXfoPdjmNoV6jBRaiAYkY612koN5D5yjjfw2vs4KUp/IwfvweuC4KQGL9b7hq1VG6hE2OC00+5J
5XN988f/EvtpkCIDZxPqeBShG2xDFCwtxCcm/3o1BReIWY3basT2FBWGMLfs7ACT9/tU2g94U6Tk
yE6/S/z2rshx9tPbEj8If34IppBy0rIxHcPbtEF+SfhioaslXqTF5ndqlAoW0XfXM+b0S6EuwMqQ
eEPkXXvzkzsNl05W6pCfRjdeDa5xFA7Dc7wjThRE0N6XDkmyF7eILVytc9HEfRqiRXEzdO6bUNmj
M/fTtnNVHlMiJRy0btTarrsuhc7enAqpznZi9rdS1hCh251u5ZepTk1PAKoPdW2u46Rf9k26lnFn
E8Qk50jii5fkNjrR1Fs8fe8sbklqgXQGRi24jvckZIlYt6lh61u/l/kmzZmhejK2BgTwnR1MQ5S6
0gvrTItX6oRVTfXPrvLklKNpwZXjGUTReR9NSAXQLGgMtijMaEffBwoCXT2Wx7oifbURzg77ZPkk
BaqgWd2hY4nGRKgvr3wH1P/UVxuvzTbmcuZNC7ZIXqtXbSFMUM3Uhmv9YObOEs6NY4ZeW6KT31vG
xjWTPkRgBuF0DD6W+Qt1fjYesYkEELwNzO7OGduv8BzPNVUsF+fGPXRL+xXPol1nSozTZn1faRqU
bTG1WDLCrU2aPWB3GaF+UMOIWLelZVGZcMxvjfzSMOyV50qI840/Ma/FFJYryRc1j5sqLY4UOPVt
svEsDud0qIKonXqxORnzIOKcSpKpg/VTbGObxQMFQ9sWObUHy9C/dCqIqqp0OfyTu7VqqHLpeIyh
fxNyDl4HFlohlW4zlspvsnW5dIqqZ5Utzs4svLi3kdx1auvJn4M3Pxhfm8jS3E+F1RKWqeTzNBtW
OEmURLOF09CknlOj75k18wJXm0nuamjsvcTKRo7qFh77cRiEfZQ17iFt4fuXpTHs5dza20BSkWw8
K48RZaLrKskVqkLuB6s5TH1Zb3LJnYF34cZxiwEJg0KwuOAeQl8TiQH6gLsIvfZYBrUVu1oB27ht
LyDgEtMr7TiLxyXL6qO3MtHU4ePWh4WD9gdvEnL/kCSh1XiRO2O3vBZDsevHYYdxjbrILGjghYCi
07aHIkclWlTJRU6LJPImFKPyfjMUT7Ug95v7toM5Pe3q+WJ1fAoy6d7K0/xW6fXdiFRCSN55RJRy
PKE3Mczz6zRZUFWK5XIUPbljWS97yzb2+mR/dqmNVZnDAZaWd3bTEEf5LUBmaxzjasoprPB5ZW+s
JCXpAzT+XJOv2cypgITPtQePOfJzYGfVakZ2vma784tcAZrj/xjaZfZYeqnY6KV31VYobBNIFrVz
IRr8LYN+R8e22XW9+yzrIF7tnpDSapNdVaEfmedC37pUeqOqKy+nsttMiecfhMhfqsrwDu6ssbGt
Ol767OSqRcQGh07RXntDdd/mvX3s1/IWxkZ1K+r5Suv0KB2cr0arroqiuemH8qjhyNdnwTZPa0JY
W+2Tcr2U2aJdiuYb3etl5zvZHJlrcex0FyUvzYNJb5D/I59DAgUa1FkFJ4hZ2WFPCTpa0gC1W6qI
wyLDmqma+j7d5on6qox652smp0AQbAOSH2504MeZO96g1YQ+gVV6UamBeKNeByKEtSUKykPlXJzL
rqm7c1s6AWOFdpOeDoJykoZycpefhOFEtERic/CvGsv6mg84vWjJhGgMh3XnuHIv+1WEGPGtsaBZ
H3m1hzqo7+ZRYRIM6l5hhCILhdtMIfqeZ6f42o0o9W7HRI2hbV+6LSlg51MZqPKhhDaX0W9IHBiW
AqD9PNgXAYFgUeWXssHPXoj6NZ/ydstF9xwIoZG8dN2myRqgAGODTUjj7FppcK+VvJ5Af3VUnHQT
XCr8nFt/X656c6HnTKuWqbvOWoso4Gbq7Gc9J5HVrZ5ToLHfOhfkel7mO9Y+xaaUq8Ev6DyNtn8w
VhJUtI5Cxyi8cLZV3LdU0z1boeOTLveet2xU0nLc9fndgvRHRIOPoxFVr41uo55DOaAJBBAk1nIU
eON4Waf9c+PII0Ekr0+gGO8YCPO2+07z1qicUlosjkuJxDDqLXoxHOfqGg2ZK2CqiGrb6yfXrN+s
PnjqOvo47lRgB0dyYKJysKY1UmTO+BxMxpPK5Iaej7Ob8jNOHjv2YXheShqJy9rBN1vp1qTzAyWk
vau8g0GTIzITG0iRnbAZRzMKMvPedcRjqRwtLKxvPvaS8bJk06509JvinFyIXk1bS38y1no5ztq6
CZwxbgoWtdPL7ZCRJqelEVHg1I6p1n02PLRH86Uq0f9Au6NviDHtUW0HbzEu/SjdkjlN4eLl2Wax
xdVaDy8rsFmUmvRDsjrTvmn0T0luoQ7AF0yP17CQc8tEa8PWHG7EDFU5n4xyY5vFazfkTWx4VhDb
lIgX87J0vOVoFdNhLYIGCbjeYS1R33TzJY9Eq31eXD3K+EPHPNks+lBxe2TXU0FcLksPJUdvenW9
aTzNNlbztqWoh6SK8CJ71Eoj2yTNxjLyt04awbXd2HtrYuh6Tq+0cqTdIkzqtKW9x9HzARUqL7Ip
hNf4WXAXYhPsz9fpQF8kSVR38hdbxrlgg1kTE51TtwuVLGPuVOpD7FvaW164Gj5dRN88LsL3TwN1
Hq6XimLsJpPF0zivV3LN8Aks0xetlcG118w2aQ7txbRA0s/Wqg0layIf3dy42fxQLPKu6Mw1Qi/n
rsmzu3wk1jd1lL2K9cGcsZjLy4b+xOi+JrYRadRF+BDiURSzGyKRD1W6md4a17tZkjOvsZmZKDL7
KSUByRJ32JWBvyEWyXdIBWWR3q63crE2SUC6MQt3OKwIq6oeD4eJcvBE/y10Kllul7pCQAgp5Nyt
243t18ZxIboo0CMJs2Ge4q6zXs22fZyMc22hyVW0ujMLqnaPay3jOUiO61JYqGtYN5lWR2WKsedU
zBSB02qKezWaewcpu3HIT3ra73UBRbNGOgw49AXupx3KoZTjJmuTrwsu2Z08GcOALNxMHbMbvH2S
V/cUtEpv3Th6FaPZo8dCA+3YJMXJQ4nI6B1Epbz5JpiaxwApl1BLrBl2xxLqhb8dcHAhwN7X83JH
K09Fs69uMX1AiTF/hEH3qgtiDXc2eoLtgkKoO+MvnZTxaqHBJi+T2tL2rQU8R9NANoxKX0Otb+5Y
x6+5n74pdRUInqDIVjMUFlWlNpljoH1a2LTiJNvKvlzMSiAog+5d7XTfvKqrwwFQgxosXqwv7nBW
1/3hxlRjtkHV7llfZ6QxRyfi7pnC+bKrJxkOwfQ0tg7qYpp3qyomH4LJN2GaD5VWY/tJ7aVc3Jd2
4UDrvGqzOku9W6SPfWxFzFCXdPgRonmq1jE7NECEQ3T4D+WamtuEVvs2n9sjpXkqJdztaOAM1S4t
DBpgGf1sz7EO3uyC2PJKb+sXxlVlaNfBy7Y06fhUiUo2c35WKyrZ92RUS9QGfRUPPfSeWn0HIV9t
EILyQh2RnU5b7msKUNESqOTZXs+lG4OQTPPvbJFB1dLto4sZV0iuKEOqg+W2Q5Ad25Hm5XZNdSKu
0aCXtsxPupgQ88i7nYNVAKiCdut02uPYj5IUwRnRwvG6Q5DKu2EerlVjfGnPt/bvaJJ/BKB6EDX/
vcdE/YSj+l+RUz/91O67OMOT+vd/6v9DeNWZe/q/w6v+T5MqmldffsRXnX/jD3yV5pq/AeQEn4er
ha376Hb/N8RKc63fwKZTrLOw/sDJ1wMw+CfGyvB/c8A94dCA3CicDx2s4Z8YK74FbSAAwk94RrvJ
/CcQK/7ST/gg/zxuAL4KeBUcBA/G6c/4IAMdmR4fVTvGfwQZyAGX5o3hv/rpVrYvxXxqkl3bUIDM
EPBAxBHc0wQ+ua7v9Q0JHHnMMgtkp7Z1fRzsNGz8txn9KxHcuNZOEBARCFZRZlzV1m3nHwL9yba3
C/Ed2sZDVJLV1M5xnHcOYqLTRF/R3JRJ5HIPceney+6AuCQtxW7vWXGQ8dmSnXMSu5W660td7kvA
lWqX1xvdOeZyczaEzN+Iw8bYP571551Q8ZV9f1tcFhH0+YD0gfbnxRobYbur9ybf6L7mX7p4iZZN
sFXHakcJwMOLpb3TXsjSz19fdtRz/y9z57HluJpd6VfRC0ALhMcUlp4MkmEnWGEyQHhvn14fstSt
rLy3K0uznqmUVUGQ+M05+2xjqx0JPVb9hQLmAaO54T1ZL+mYAnxLcrEfmKu/BJvpdbazW7ob7dmd
bpWT3Ip97Wrn7jOI3LE4QtKoCYVufWwiGwo7yktsl+x8cBjDDzvja26tAZjf3Ff9KRWd6pFQs3kn
fBg+tn+u4RjQGFB1O9WrIJ16W3yBXwKujb9S4s3KZkj8SPZ6cb+q1yq4Zvhq2J3bIogm2oW6VSJQ
IfZUbSuYPuTvNfgy5paTjW1V0PorhnOf8nd/7L8XtlJN82Vp18Epj5Hs1KWzZMOObnNjGsc0Ib+G
j8ZT9QDtJce5zwOyXKJa6E17WkUf47A899NmJ/wgbvA9UGnPfCE5mDmjKLtrPrmZErvwwa9WyXcy
HTOBhhhJpL0kTgC4QAq+TI/dA55vl2yAUWo1G8ObVvtixdn7PfOTR/VBufut9CCRLxyH2xZ0Lj2W
TAYIkzDi/RA6hlXc0L1mBK04c+kTZTriYbkHT9Tyx/lO42LTsBqBJ6OVoKkXzvIb/um5e5duSuMy
iRoyb9F0hZmn4LvVeqkLMJMa+1mDSmHj/Bf5cXmZNLpmwklBdnG3kX9EHtM2v/CwsHSKcxRbyUt0
Mv1pk50YANnlw+oJvHvo7foh/6HshQ1U2l1F7p8TXSVzU9vxQ3NrZ9sYvSn11DdoHfJDQzpVH19r
xctNJ9njRInZLOYP7FZHPte6s3KL0/hkXDWvfZQCW9StwsF70gn3oKvauRjoukh5wYrPNQH32RSE
sPyoBi/3Z/m4yvZ9+ZhH58bcjQKb6ZeD8W/oiP/MRfzHWQMzVCWqUUeY/Lu4qhrSyVytCJrvPWO7
2AENnuL9WfO9sFnL/6Fv/vfngPdqIgHpUDiXf/9F64DGwBzRRi9nmnBtNNRN2UNxyHeJrx6FJ+gi
4AuDIy0/9Sl+hFcw2NqfOO8LRfQvzwDhEut/Q0YSvmgJfnmGUMXWdRwixcn3kCzZaRFy95X9uiSo
4J7xR1nXQvf+y+fBuNUUWcLXUF3+/dfPM6ps6k0+b6C42YLJL9nbJDnhArQzPmX73xB2/8Z3/3l1
yL985G8sWcY52dwtHxlvZu2ie/MaE43OIqsaEtr873wizPa/+ZraEgy/3KaYyv3+mcqqrdS4UhwF
+qCVzXZQHBOO1cWultxsya3zV82fHQil0QWF20jmee5puTuxg+fhmgUuGspSOc/u6P/MM/aX++so
fMU/Yje5pZfKy7cQJHxxtwgShm3vSILb5D7udbxFPOSvzGmxZIwA585S48HznXVmQzszeiOjXkgv
6fSSDV+Z/E5H1I4Z986Fydcd/qTkluE6jt2mOL+k/UT0HCk3zw3JrxnTg4cBUCMpfnTF11i/rMQn
8T7AdHyaY9+AUFLbQQ2kQPpNkZ4kEzdRPF8wn1ad3lE7O2m9EEFF/aWGuzinWUosTcm24P/WwNCT
4EB7LF6xQQgVHik7NbgAKDxCfhHCLVdIQ9JNtk4w5bVUZ8LYeHTnimtxyFwpPIBNjM0tEXMLN2FG
vKaw1bRdrK+dGfPw3MdYELddrf7ISdQ1dIBpiI2rvgLhPIvmdVRADZnjan1nTUZoBzgwzwuEBCTQ
jww2ZGyFH6DJMkZtWncGfIRtxOnmhTKRB6HNhLuT6LkxabaFb3CuIsB80e6fWnv8kd2tGncHK/Vh
JHDCfXdwGu6XeD6ar0jvnY4Bcr1OacowvrUj3mW7HfIjLov3+qUdtnK/01detWN64PXCey/vu5U/
JWvAT4tbn3sIyHObYJed26Ly9hUwhy0uobBTUhfqQO+NJw2GiDVMlpI5Lb5HBH0lRLgryXNwP7Tt
tmkpIOZma5TPONCWT5PbXMzykIh+6+R4934mqzXzHwbQLaMvZ/a0x9qpN50vXBiS2LGXrZmpY/i5
ux96bBTo1HYY40BmSn8YdryJLtl38Q7ng8nyvdkO7rjvOOEofYgQbVyF9B3oUM+qM3pzTwQyKQWY
CNsNe2WJlzBey1scWfOVj6Yhv62u9wcIRBRPEEuDRwYK4ogh+3Y216W81ztfdIeDhNjfitxy077o
n6Kr72SS6yWGgv6wKxbFzT54owTpnXAN38eDL86QWLostlBqswnwo5OhhgwOgFjjSJSXdnptsYxR
L7MTTWs2mGLP/VFQbFK8BCYcWIjcL9Wwl7jUZEtao4ifnFS3V4Irc2F/Rj2BeTJzAwYluVP7zTrd
yMmeURZjqMILaiu7TIdudMrOlcRDDaptx80aVKR4Tbzc7qz2pZEfUzvPMYmA0OlIl/mV4OLCExzD
Xt0v2iF9DFhCvcPOBXm32vhdlvaVQLK0NDpdhn023vuOymrKreWU13S7mU6pgHX7hncDEK9+dXYv
IoBJ1lP/qPRO+yK+VVAdMVjiFXCs1LdVdQpxa5cOk76D5FfDNe69acGHGtGFMyCXJ0N41uLnkVnm
AjO8Yg6sAJbqeyEHQGXeClOC2hWMTwfNR5BtD4Gbia/1UxQ5S5xfysNJNQueY5TNG+mOgnf6dxW4
ubBljK5RuOdW8pGHSx0ZUCxGqjPfkvfqO7qMN+R1GDnj96CuHPNTjqz4lh3LLzymqeni+yuTk6J3
QKxZTzVUJaqoJ9XDhCzZMSaZMERWLVyNYQ7picestecH0T09t5MrAzj8Slc+WBp8K4gOn9335JbY
FAJ0kKoGiQEz+RL+4z5ejgAwbFpym3H1kO+U/JwXMo36O/71sPFcCd9gfFjyr/plzF6H/l3X10bt
kQQLzX4S8Qw+USZnVuUS8+iCxTYP0Pw42AbNYTWLPwXDAsDJazcubzwiiZkgne9Rtu/iUZS3UoXz
BHtmCUor7HpnPioL+uvJupX3xxTILrQwRYpv1RNfqt037BltAYHXAHBQfwTMCYng40YZLOkN0/nB
LiXWl77rIZlsm3Xt6YYvexCXAusegnttS/PQqR7jjiclu5YMg+fTQFbCAy8ehxEbO946Xi4D7T2N
3Hr2WtWNo0tKuATBHPxwGb/gMVAP2rwPlbUBqc4jQzNraqCfiwy53brjczydwSPCZJtQ6mvDW+uE
4N/J6kSnl4yOkbt0R4oOUcVxjAiWvKUyNkPz4gDfs7ei0olDhG+dbsWQEAmOjJ1gEkDQqak9Bc1p
fpI9QH1wLkZourCLZmaAp9ywoIbHl6a7pM2LNmJc6otvqkyv+Rbj3P1G/gB5FzaePu1PK7TpByTx
EMgp3YYcT5Zh7FsZn/xdw72YeplhA5GKbnLfYJbQ7LLCFvqXivmzo8beSv2OSSdX1vcV/GJrIWF4
qQPiaWe1nYvHFRFt95PIPVlY/deEsOB+YN6iBW4x/YzANGXXpOzZ3d3YVzB4Gd6NdK09wSS60wxb
8t7EN969v96/6IPrjThB2UZZYvUbCGxsofSLDIyv4Xi/VYs4HfnNAw6/9vRqgoyVVuJG923wCi3E
hS/NRAuskWavbsCmKPAvbXITivXSmK8rnxU7WfeAEctZNm8xrlvN1Sj3VernxqUO6YuOinCeq4NR
nMd6LWUWa0L44tbpnnWuBvMTUclkMxqbcIQfokNtbrhGVDhGGWTT1a3RcEHRm/UwnRp1R/UgQ92e
vTu295MXmM+dW2XXMdgwexgDyzCvZud32baxVztDsziAVWzc2Qscg73BzTO99RkqjS/ci/BMKtcN
BI+QbecAD3ASaTXgrxPBmkqttmDPIgbyiVtonbjZZNJriL+/m7h57WfkecHVRgRUMA20G7gcEjMC
W0nWM35IMM/9auBUcBriMCj8WuIgfM2krHCr3EX0FA3vcefrqRdjFWUwgGVaZSJ7uahr2RMW76SK
PThu4o5OsnSLygq8wSs28yVhVrkXeckUvpQAdFr3J80JNp2nOekT45z4ZLySrr6kq467lImMS1PH
+xy8lY074XHwJE94y27Mn+5u5yj4L+i+atjNRrKUHU2knfq1l7uLN528STzYN+17coPKNF+gGe6G
z3qtWBj2P9XvbFs3khyTkRo0ygtt3kVePo7HozCo7eFLpHBca56045Bc5xfEPPp2eBldovlc4QBO
wzonqg9yoCN6DXr+5R/AHsl+9DSvkqzmxoqw9W3htH5wbTblNy28m39Lm8l4BGrxeaNn7PRZktAo
LWQU5XOEB/ka+Vm0D9rtLN304DmNQJ8ZC9GqnBXxXJNOgdJMfkxaikMnoz0FeoAYSegsty10R9wF
Ip6SwAjCTxBqkCCVeyBG02O4FWSM+BML83SuJE63ElLN3RWL2MlXkN8Odw0zDYOhH5yyGeaH16+2
sO7Uh0b6zuGpo0iwms/xY36QGpfBuUTpCQOjN48A0x7kIvmYUISOxgPG6CN+46imBiL47LR15SWp
eksBz+IpWk/E3anHzN7JqXarzThvGNKBPzkCzLqNoFuooLW1gTzNvj8vzrRCA+FyE+kboHwQK7I5
UKxZWvUwcxGCxzRuzmM0e0AD6uEQ16F5Lb02jrod1729ZPAw6+bK1tbDsENMYjOXRRsxrcfih1Ec
hvI2D49NcIjbo6zuAF/KlW3swxQua31t2106f96lj/aj+JHYs99ipKd/SOBTElBZdNG7d5OiP2wr
rAk6KxQZABBPkX9N+akrEa6w9UX/Hj/rdAgCHvXcIeo2oCCQBSIfWOizcTV9ZS9WB5z2CyXfaMmb
RBQKaMsEQLSeYQlxLZATkDEM3Y5MuqdTy+UtYuYOLUA/4Jw7Oq2ted25PpTbxAusZt+duCIcOhnL
4LgcP8yjcdP5+/aYn8PxGvAlWNsyGS9PpL8vOw2Fm7KnM1lilfuLcZ2R49nC4LSitfAHaM/FM1ua
N/qWoVIvnOaAIBJcZEfi+QsKrG3C7fA22zlBuc1PBMHqPAyuKKhpsGO3JAthjdX2FvTtEWDK6/1k
iaILeWUuxSk5w9pZ3BR7/WicoYiquyXtGbL1pYT46K6Oqs/jjKrHEKVPtypUW0e6u/Xo5G55MDOH
STmA0Eq1mJXZRWkZq29iPC8rEDds8kUimydnuEYbqvYS0NStFJ5KChyCfQiVqNYKuE9Morm+z9+K
Z2YyU7Gu5o853BDWTV5ZPW5jJup+GS3RkmuttWf+YkZ3vMme7wmE0Av8kcRZcEWLr/gdWAg119Hs
DJKdahTNrnR/v6+12idTIKK00B9WyTEsHmTllugoeMwBZo0Lz8XuBpM+8SMRz6hsaOpywzELtBE5
+OhDKr9O4zO0I/Gzh3Ji1WBfhUvwTUgNIbu6Cq2V803blaSIErQAAGZsOt0njab/NvRN3lyq1V6B
2WI6E81Mcs352/c7l9U4W3eF44Mir+CIawwKiZ3KpYd9JDgsZyWb0BueSVcQCBPwR67e1Q4Ye+6w
zpDyHyQwhTW88+978040CP8tutsb2RGJ+kNtP2rQcTV+vteeySWHYGTwKQazH5ldjYyeWK/6QrwC
UYDkten5haNXRXaY7xUdwr8NI9W88gE5zdaD+PFiQsoeroO2rsL31cL+MndRu+2A+tL3VoXVtE58
WqDt5LVPMjU1dh4s7I3A6bUNPgd9rWgfq0v5PHgpN7jVDFbVwxgHUmdeesxrT3gCYTY7Tw7sLN4B
rN97OofQzYQN2UVtcpgLR+vWeuAag1+7BAMGJjoyYpdco4UKdhrLqx49IOdPFKdrncj80RS3yTgF
8ldJzh+nHXoXS0v2M5vZsAFgZ79zRCdjHRkI7ZzOWC/wbfXMBV/UbhJ+ZEui6ixu61DaJWxj+KFE
RbuIQrm8aYcd/aKdVnZMepFlclqiPtmDrN/fEbLi7B85qq9u08lqd1RY4/PiiS+sttzNdtQuK9oB
phUXwolQ2fkY0R8r9tTx9lv0XtCzrMmLvmQkJxRBFsnYdu/qWwJGliBkZm0OzZ1KWsN2sYCbuBZn
8HDEf65kLdDvdz29cfVl9oxAZJ90fnGz62ZPaGu+2mqCX7e4IsOrHW0KK+Q8PjNTora4s80tIxju
HjN30hP7JLXZx8tv1VIXcqQugMiw4+c3WBsIMkZXW4OWuMZHHPBgMGUWC9v4kYlkcZPxucBZAwim
s96ZL5D8y31cnVEW4EZhOsYHN5ot/ODUspbfHwXMWej2Y/5kWIEl0m8FlpbbFXVA4YASsQdNR/YH
81HCxjk1sFe3U7BFY6Pb6fvKDZ5LF+9sW30U787qLQVCmT05WYfliQAlAayZLxdSAJZHICzIivyn
M6i2dOu308vstpe7K5wb/GO50Ogqwc6Be2abQ+9BXMHLlCPOX97f8Kmk/r9Gphejg7/Ap7/iir/B
tagwB0OGswdkPDrzkkK9X+YQBe+HDnSdeuEDLiJUCdRk3ryFE0F8cXRtnrM/Ibnq3yHHGPJJzOSI
bv6Lryd5ad1Mqp3iAF9ONi0dmwR84W6Plat63UHfsQzJ6QEwWYQRfp+fWeorVn7+FligcyRjD/bw
BEK6C73ObrhcTmAbAKKdaxwl/p+1v/K7fefFR7ToLrc2f5td86ev8tN46ndQ+pevov5m/XmHiFsq
HV8lp0TdSg/lpkd3Yvr0Wtgnipt5N3vAO4TPK05wWmYBgXf3Epvqy6WXt8SfAdy0sz8Bi/GsbsIN
yUhUBJMTswhDTzoBVfDlEZk+ssbZC9rHsNb3Na9n0cM7f3LV/FsA+n/ejvrbbKFMhZaUlZ8A9IIs
91i8/DszjN9t1H+C6zpDY8bCYOyy8duCLFdR041xrTgLXibyFZ3KprdxUF+5nAOQunZ/skv9aajx
++v69TN/84hSxHvViwu4Lm6jNTERZnsdFKsgeM7qz0uCSusihyyoC+lzIOV6EIHu921Om6/xPIH7
rzflT3PNvzzPQhzHNRt/Em0ZQPwy0zD6sjPCaALsP1Tf4IG1bMte5sp0UM/U8ax61Av3p5zjCXbo
s7FR4POhnVGWMxsdM+joN11HeIvfhUO1yTwqg5c2O5lXOD6wr6DKw4FC3Onrn/FeWQsOJqZoOBFk
20AON9SFAixJOoZnZml/2h0M8v/m0FlicE1ZNpdU3GWt/fL9giIhVY4oLQjIHvymmd7jc3wljoCz
TnZzqpTJEk7LgAFu2JO8CxzirXbMMTbybrRAtWKr/8h0m3KIyLwPMXXT1SWIqd1dmDIKiM1eulWo
Jy7gAsOLJNvVXhPJhqsdBu/Qiym6813+TqMmdgypM19fJw/6ujpkdKnc9OoFD4LmcfUx+ON6Xo/7
ZGu62K5Ia0iSh+whR5dCMwGJLHEDh+ufXvgcH6mv1AdK2QnN04Zim0shdkFTSaGhp9mI62I/uwyK
N9mHSLV8hIpOc76h5Bqon2u/D7c5dhQeB2A32aUjoaf0RyYGrrzl3+2eT7sKPgjwkSi4Ezfn0C89
IfRMGzU9NB4QYJd3eES8/hh58Nmd4UF9hZZTHgSMwZfngGaQZycRAkD5SbhX7IdXZXLm13+9huW/
m0X+8o5/roFf33GUJlDCeMeKPzyJNl76D/KGmbAlOMhivsVlBgS2NrgIdDAbsaTX+9MInyEETLgz
juGu3qePf1x7f3fJ6Bhza4STy+pf0oqnqg/RUEsYznmphM9d5ZNV6tArEX8hOuPhz8bpcFr+brn/
8pm/HS96sBrmuFuRn8Uee8LWFmjzjmn8sNXPxRrLf/M6uDIzp+92U38ubUZYuuhqFiSbTFr8/iYr
uJBpR6ozrAbdWfChBbBbAJ70zCjfBYkNbsN5Og8rp3zCFYBhb/IA7fwWfyZvIG10jMYVOXADqpGR
q2gHJ/AE8DiQJ486GjN3T9srZzZPdkgelHO4HTG3KpxxJ51Npjjn5lh6lZ38oIkDefcZzdidF94m
QKuVn1+Qx8psoMEf3NmpHsYdzIzYkfeLJTfyH6pw9TC9Nl5w1fba67zRd0ucw+q53nXvCyGj8UTU
bvjuUnYZXnhGjlyFfr+l6wdp0iQ73MofsEGB/MKH9pl6fT4ip2TjbVTQnqUaBLE5cCs6PQbkS1Xp
tRecS/bAu2hunf6Q+6XTfSdPZLNDhgAgXmYpeLON526nRD9XXOGl/uocBK7glUdiH9kXYoBF+BIz
gV9GekR05RIHa2O5k3EXqFa48imrPYDfbr+E3KhMHi3tZdqDoX+04N3nhRBhbmv+wh3I/IQAzc/9
ws2e5JO5HgC2APwOxVP4FBzSW+fKlnkGMNiZm/te8ZVt+K1yfrnqwGlcrGM/OukOtKNjvmf3Qt9b
Slig7MOffNZXf7dsDXIGFEWFJmn+Psmfk0msqrvBKU0VhluBG8LEoXIOmeVHDr33YP3hzFB+c+b7
efn/+pG/7RRcgbKqHfjIvn7JVejUW2AoPdjiEmv2nBPj2vgCdplKDxWgOV2D/EedPErTAeNTBxGS
E21jMlpnNxBv/L7cmdF7MMKeKm965Whbeq7HdiffHQJvCTXGcmUoYO9bDMc3cM+TjHYJYY3VvuIj
MLjtbfySnuSXiZYkOoDtYE+TDla6pUEOLeKP6Vi8+xUNzlN6qtcMgdiHHYAvftL5Di8XBno7uull
cSwerKDMkKxAmN3pPfog+5CI4NAR9tpbC5ZsAeveW195M/6RGEfuCH9d3otPxYUZ4Mi452XlcePh
5Ey64B1Uapdt2a1MPdbytCB8dbTB7B03KvQQkwfpRZQtcWUxLEMaDXtKOk6VUwaLgTf7TID645Ia
V5zr450TAQAPCdpHfp0eh4LfurVWW+Ry5nxKDilHSPxMX9LjaT7g/13PND9IAEyb6I1IOYrKs6D6
tHfqmve1yY4C/uc3CG2vUJsifFyO5HJwCkV+tM+fp8FmB0dw78ijW7lS7aYlKNi61a10dpRuA18L
xUKw51jpPmFax98YTXef1Sf1fwGqyDmVCzuci0wLDh/6RsBVrDHgDCF+kRlibDgJi5ephsXAda9Z
6ejQ04qSwyWZWOkb9Ck4BeC66jdi7dP9DZeMo2b6VbKnI16YMuJXcxCO2QuzFybnA6IcpwQ8QWJC
3/ecwxlEG/q5sgGoVKwOc43ZYvIRHpUtWpztMju9/2gTkCx/VTEKshndWPcb072eJ2LQv1mqA8HJ
9vgt2+nDsA6fx6feV+OjKDoiF/tp8ecV18ZlxaytGvfFwI+dr8fYKdYQts7VMaRHC50SsMvwYk75
R/NrKSjkE1BGE5/6cK2U29lwM9MbExdUw7AVHKNOSy5eePqT7a+8cCZ/r1sNDRoORtUaDue/9QgF
ro36kAqKUzEdF2Dn7Yzv+YUUpseIMmncZFu0If7iRskXwZ0JjRj6fYsXR3inE1OemEtg33txpXuH
2UCV5bSx85NE8Iej5q8njaYjoBYVSVFF6R939i/lSVujI8M0nDrg0/CDrekF26UdK12oeu7sAxRV
/oWJ7vfgdAAcxeeCDQwgsEwuDhmRMgZ4GlZIHk4wvr6BfP+vH3D1pwf8jfDTB/EYxxWcMSIOJ0uG
2RlAHQucWrc+CbZILZmwrurjjwXSX8lNOOtrEvEr/C4KLnr/XJtjPCgpZcgPo1/Di+qtFsvorfKC
l8u/kVwn/WbmyYH/T5/2F6doIxJRFvJpvUfq51a7qBuVDgUsosH1bIbBtpC5zHeTne6N7yP3PEIj
+h6fMopBI5vqX//uC/f4tzW8PNHCCWZhiPyf//z9o0SfklCH3DVfzav6KVROfGZyOXwzdoZA23sD
zI3P3ps9WAQYUnmhO25QBfpM+oEpVp58pca4tIFV3qrLQmUJ33AqccanDi69ZW6ZJsAunY8YGAkQ
FoWHcJ9NzwtjTYBehIGpu8B0AZ0/9EzA3oXpeFu5S5kwX9Ur624LmCQug7FrYP/J4/RnH//Pexju
4MrA817SsLr8/dZP7vk84GEINQu+MnRgRXSFNaN0IoZUZM3PuEK7+lFdq/vquCyOymmfxu3q23QH
Pz/dPc5F2Vdd4zTwT71rHhjNbZnb4ZhmTfSaxlGF/WkfxnNMztywrvQ/7JyfTsF/+QbKcgzh1okv
128rmAjGOam0YIG0Brdy9a/ou4USJJ/Hz+By35SbedN60Ln9cb+QnNsTVtA+DfTPUdWzRhXXWjBs
7WKfPSKVXu3Uy4qNB+eYQu45OSAS8ih2H5jSJUgNPSoz2SJOy4sc5aIDPi75cuC/l/Ca/SGWQ5b+
2jobBuR52KQmhZL0eyYafjZaFWoV8+ht5877ISf7zfC7ws+deV0DG1JGgJJQg3cXnCjjfbmBBZpY
pRdsGl8Hd4Jh4TVv9a1bYz1Bk3prHlUIQ0vRGfh4uLxXjAM2AG6u8hZ68I22xqF3RLcB1rTkF1Qv
zv0sbVd74tmXLs7cDfouBRq9wdw5yC8ACSFIf+Bj8+OXVxwLNr0XrjM3uSydSnYJHZnZufSwtH4a
xRKhGyIqeQsG/PYuQYch1ofEEXuG8UaalraBLw5PiDeIpMg1Nhk+w7hunvtzIG5Kh3ebQSeEzIU6
JXDur8q3cWC8wfx7gZHt7Cm5UBbAD1leMJAc2NW8Xt7n0pqUa/1hdudHKp/wjK8HUbHb0NcXEnf5
TKKkHYme4Oug22+635J10tlQK3y0XJJXb8cHhNauIVlEozMMWxrIinMAYS9F2OxW1xkUxoUVand7
GYGm2+4Q0zqrJ4R6nWybfminjNmXaxFV5UvlI5IhToKz49I5GK2ZmKR6ql2+5Z2zEC1W8Bk/9MfJ
sxe4QH6f4IzY+kaCmi04MJl2GCe5uJYlTuAq6wDj9nFr+lCzNtVN2RUtsOLkGB6UQWabd7IqmGh9
GC60sNhW9shHo8dx2z3ePfkYXCkSUuosy3jhVDLu7jItN7z0Dd2wwwgBuquLdrTdUaE50TnDOc3O
UXIe9BLxsF0f+4OAio/aKgRgbZ1prf/ckdPzAqP/Xybw/0ql8+9JcP6lGfL/hzqcBbT/f+twrKLJ
o/f/eM+//mP9o55/hEUf5e+/qnKW//0/VDkr8z85F0282hRKHxVv8P8jylmp/4l5sYzpsCLqK6wE
ODX/W5OjqP8p6cB0ZKXJkoQzO1fif2tyFOySuS4B7BWd9ELZXP1vRDlLkfFPt6+O6EfFsVyXqTuI
x1HUpTr5pSzTSaAfuZcYmQyC8CBm30HUlQ9RWD0SiZ6vg7x6CbFg8SqtCzZlmm6nYRguBJfIBzFQ
Fzk5vLMGFn83VrXVFVK2DpMSi4AMl41O/GzvcCPiSa73Jpwm/D3mdWWq8aU2ZaQNJvYYZhaKp58m
RMMdOpioXoYRPDSS5ZHTqT7dOY3C0iiedC35rE1SqLEZtvvitGon9ZrW9UdVwnCOpgTOSnqOmqS/
NkWIqeIdepu2DB7De/+ktPBC1QKqTp2RSiAN5XmsCuYCMakksTEG+xLrK3ti8jnGYn/V7tAs1DhC
wIjeHtVqt6kmTYczUC8WYd1GjUwvn5J8h73qdMrM6MeYRMjox0Ld16uQTPgV5BS1UJtT20EfUas8
2CgE6GB8+K6W8o8iCZ/ncoCwnakQHNB4RMl33UPWndPMMRQYPcaMWjELMfWNqvfMyJhoTmELVwVv
2K7BA4dxXpLVGTZb58iIUdCH4mMmblQhbPEFy+O1wChMNArlnGA2xPnW+UZPYxxJ99DOQBw8KQXs
rrPQRtm/JEdGjwgNKI0M85aZDYxVA/GltnrQCvyFM9HcxJNRrfXV3G6UEXCxN+m4iuSriAKIKsQI
7kWmBsYwwd9Ke7hLxrq5Aw0nYTQ6wuIokuvQo6Jwekh0glmUGrJDkA8gRuSP2mOZlSg/DaxwBtwx
M6NptlI47CS8nDGGDqys+cQHu4U6O3EZotm3MXFAuSTInaNlU+LxGqkO50ZxU23s8QOASaWXVfIY
ry6rqh/2q7J2dXmKnKzHbaUaxJswavddGGLfr8956eTKfXT7vtjG6EDdsEjWzVhKJ0WGP95CgB/J
H8CNZSEclXi1SjpkPmweEPbIKcDAWIHmlxCL8d9sNndzdOU4haWKLh4rJB1n0RgHln5hu1T3aj7d
lQriTvudjyUqfAHb0qKgA5O7keG9UeZ7BB75vmi11Mt7bDNWXWKcV8EIfczsIMfjrxGIyF51qly9
yN/xfLs7AYbLuzvWbwiGyzNuwcPRawNTgW6Ln6HZNPicdLB5Ooy9bKHG9offqNkZWXPQzREvMRmD
QeYuRdi936fUEYwEfrjeU2zhhzCThJmbQEJCmYVOJSPtmeTklOlYDol1sillsL6xGm5pOwheO0jP
99IQN/XMeB2nQ6bdM4CQPKqPRlYh5WpGuNx30bBm00w2xmp+Nsl4V/qewXlChYV/7ltawp7JmuMU
6pupSn4gJgY6vafaNsxGp6+qDzWow904nPNWnM+48WBvSc+G4I/vtpBDay7HSEDtFE7x+2rIt7MA
fiFnVblRReOpi+RN2ZTlk9LpGoSxhWeUqsW6a8LzFI6iGwAjGAOFp1RIJAjowoOR5q+1jKmoHsxf
ajZfFDPPPlZ5+kOLsajpo+qyGrvGrbT8Sb3nxVYImfnfA+yM0zxwME+FKJBnb4aM2VjqJMZ8Le+a
E05deVBhauRaDw2mhmWY4EpArZlDx8TmzZo7hjYj3gCc3TlGCfoeY2HRTQNZdyahhXI3pAUskHab
t3D0RxjAWhCGbiU3D1pzh+xZr340svyEpxwUBDUptloBY04dik36ItdCtdWCFeK31YSzY5chivge
O6hEtYhdWmEuZ0IM2W+OyxJfnflrqI55Al8vo+7DDtfCUuop0XWCyXnL9mCIiAla2IvpocjMdj0Z
/SEuqVwnIYQGU+NlWkUPdaiYrhnAY8y7dddO31MwXXU1csRgztd4PayzGilmbXwpI+zyMGhfpAGI
cqVdYxPuyX+Rdx69lSNpFv1FbAQ9uX3eySvlNoRMit6Eof31c171YIDeDDDr2TSyK7OyJD0y4jP3
ntvfLqNNZJmiYma3fTP37GoyZE1kgjwGCXDP0Ts4XeOtZMP2TrWIH/1MPQt3ot+fIhtiNxJMkD7O
xh5HpLogbQyD71y3J+62tQP7uFfxm2h8sUEjm+QO5PWZ2eUskY66PbbxMHtPZiQ5swMuAGII7LhV
ESKWxZH2GWXoLFjqjkxDrwjVZN8IKtGoDm4LDW2i7t1DbPLHcukmmAMMGQV+xyMvaLerlvxkCaaL
taoOlafYVYAxsFIeX7lPJw5j+9XrUWs1CvGWhTVbz9EnEPxz40mmntJYm9Gtv7WCzw6u0V+JOmNv
HzNLER2yxw4KLAh5Vls98NixtHGGAB5YxZm8H7rJWlXMQupp/MpGRLfTZKMa9vr7jsLiDNv9fvQQ
yWeRv7F0vhzTYvmbMbydRPnjQlanuAV6s7g5niB4t7U/vXaWu9NyeSp8i+FmVP9KA1F0yr+cyumR
SqbHrmn0pjTJZ4iY2I8SdsETUvPASm697KqHs+AAx516tbzwOAnfnKr3KPd+AuCgNwtUaEBtm4iz
euOU+r1oiQDzQp9Z6MSNl8vuYRDSWdsFD/ggBU5aTx0nBdvcD+Dt1xnUiC6gD/GhQZsS2Uve6pMV
GCokVE+ax6uwl/1Y59sqOhD1XJ8chxI/mL8dX7318ZJD7+jno0ysv8LL7pPJvRRSlk86YuDqOKfW
quqjzdu6sYXRl3FbqIKhxRQM6ySx/iwdHC1Wui+wHHZKK/gJdV9s24oVptOYQznntFeLRqIrxnDl
pEu2EW1yKQpXUCvwNbWyIfZAvvCTgEVbCdAt3nfTj4Ah3eqlGaPu4ILJXjm1z/h7bhES+u7fKQY9
sAh2xX2DwFOMn8T7HIY4oHwy5reSJMAq239SQp7CYOy2tpvMKyYEQBgbUlaae1d0t4mE+ZoH2UsU
tTB+MrE8yeaKcO3fas3AJrMZKfUJ422bZ3qVGBb8C8j6zTR0sOdN+SfJJtTIXUazGbIK0OrXdC7S
4KYYmCCkqFLXCXg3nBeapFPlwHfI6Z3MPO8tH45uhS7PqwQ/1ohDydR+cBwncgUHuVO++2qKHoNW
754H1RYnmN7IrRz3SFkFshTHbJwiZRa6/RAw5+dMFDtpq79XLPkuEH9HSOyIRxEfqdJ1TjWekW5y
WyCgYC+5AdUuacxHdf3T8dJ/x7O2dhoZ51K/JxRkEzYzmQjUu6pACTyxErQxBNUNkOEQtskmaUqK
0Q4uHFiWL98rv8Isc25lLT/cJTq48XQzJONPOcAWbUp02FYD+3ecnhWvnd9ZX9L3H7ViNF00wXOU
TdWut5nBZ36OwUWYn2RofwC1g8exOQCVln88WavTvNiUeu5OIU41b6Xn5/uWpM4oml59t3hKLlo0
w0GH+s5anN8yEtHeYqOZtTy4bvKAWxaXCZZyTyS3gUpYs1PSTCF+qSS9ySz0lyoqTsFQHcVETK/n
+DfNOHgYprzz4Bf3kIO3zYIHL8huALQDHJvrrzgNo+2wTFtYQ789igPdI5xkPbAEMIkokCo7qlB7
KWwztX/PuPnOpeDOxmiGKZwiLo76nWctSAmCeyu22PnjzOQUhVjF6l/BzJeF/YH1x8uvLhEj1zJL
H9K4ulJSVrZnHnwNY8WNv6tBbyvkrKMp76SwjiIPbvMGdP5oT3g9XPi1GgqRC3kqXuKvBRNANvgM
EWu4nykzhqDMXkq9PFhyuQFIliEFtfKd55DSgdIyD+N8N2fmLqWsbLlbmH30AxKMoMZBIOZxNxfL
Hyj/NyWkwZbiDxrs3m27dgWjDN9oywsVFt05Sj5Tvrxs1CviXbfeMrCZyvnNPHf3Q/7cxCbcjXGC
HiK8PmgJeKrlY0hom2TzSQzJ1yTz59CDBQJlZUUtlHO0Z3yYtfjglHyYWwYbvlVjL4qojZLAPwoT
ffRItE8i+WgKFx+Cwf0xDIABbRV/+bNbbDi4qd9Rr0I4pUqM2zW5GDfJ2NarJkc9xvh4NXgZmYJu
8WuW6VKNzYhNcj+C9l+pjpOAxuxRcM9vi8Q+hWFFaykEklas9z5AJTaaLOngvPGNs1iz58/KZqEE
7+rJG0ooABb4FvxMdu84h1kVyAiB6HSKv3msTLguZi7Q1EUA1waANfs/Yw1yNmr0oYb4uR7GkLDj
ZzWb2y7X9tkLvHZdFHfpxC1ahNHjNOBOcEHq5N1tE3JGaRA7Y/3kXs0qM9ZgoXgMOCduxxlUjWob
tQWSSi8R+LdJAuxXZH606l2ONncoKigVy0tZ6ntSzr/cCVDbMoTP7ZLJc+rEf9SsUZWnvdzIBM9Q
Z/GNG1pikuP3OskhHUz9tAPW3hYSmyMbO3uMoD1yHN7OIevzaHxdymB5aiFPLqVihjzdzh5IITUh
iKiwLI2aubG0COXRrr9vFyoYV4NCsr0o3w91kx1GhbA3JFNlM8T45mQc/22c1HshLqE51UvBzXOj
Fmu6EonYmSVTtm3+KV4VcnUod6tgUQ+5zcgyaFntpuM+62x/L0LecxPZZ9Mk1YaYFgaBs//bWuxj
za2ZymLH+BxlRcBsca4MRiuB+LjfFGFyEzU2KtXW3NRTcmWC98dZ5PWhEzbjMbqtyF0T5vPHM7gq
ljLCGwzvehKTdYHZla4cwIzrxifHpwipviWoyp56lJ0zeXaHxE3fkxBzHxGgh2kxZo3w6gfuG+ts
wV7N4mptlAcBK85X9gQsSNjTj53jxojoTvqCu7YJA5euGoLekC1fruIC6qmP16PnfThzXO8yxjb0
0M298gFJ1gCdt1HcvVmkUvSSdqvqj0XnXD0tAUR1Sv+dmrGE1PUrnETUUcrZXY/8uMSWLMqNMUhi
PLv5TVLDXe1FO3+YKdXqbV2CviwzDFK1Nf+2CIZlkAEkbMd9WiYtpgZSHCOn+AgL1N/d1H3a0FrC
qZ3x23RH4bPuZjgzbCDTHW2Zx+Ade29jLSybfSe7yWqzRQg2FzyYWRt+NF6o1q2HgnsM0NYMDk1J
W2P1naqWhQcJE1xR+ifNfAbtjKgFNBjgzqZfybLTRLRcf+WhAIia+dzTr3DF9lcGQbxcAyAslgRV
GD8NHFwOVp+OcArIbOom5O5ZyTr5Fcp9sGu6ZzmBkO3DQyiZEIM07mn7UiJ/q+emBGQiJ+a7SyJx
CDKpMFcwqvFnmJdecjst3U8f4NwYkC8SY4LwJdcXfgpgi60LLGvupynnng2fg7H38KqFSJfFd6Lp
rVr+nYagDvyG5TdbwGxPU0yFrCDUFWxuB+sV6CPpUOV8E9ocsjquTp3PyrpObuKqYPvuVGwmLfe1
Vw9DyQSdky7b6GbiCY94wuacSsJTb3zNxbVXGSkEMFQYk1yiJMRThmG1K4fiwLO/a60ZTRMEtt0y
fU19NMKSpz5tJATWDEALOTxBLuAvTiVo3BCBUzSyz8/AA0vjpHfD8B0EzCGagectXYZdOIcs2ptr
YZd9hMlkmGaMyIs7TGGC/YKZfsEOsUSneAJxkO3hrD+nkMUPGLJKZzkultlnIzldxjXIqHz/ZKAB
brV91WMQkK6EOCd+yFgLCbyTMgtPRiJw+qT0TpVvnRbXBmXP6G3gh8y1xsdoQ86NATTuug4zShpE
AlYBcDQq9m5zIYeMvNe0ZVZe1RSli4N7LyU+cslYsFUuqqweXMocLrt2an6j5VsM0AvKSpePaTxs
Pf9bWnLcm4ImIBA1dyKQ4U1YLNtySJ4jV+GNS/J3F2ZAHQOZD7ogPxY1hMUpYPOxIIIwErmIG2Ii
T6iN+TmsZFJsCSMiuubCIAm00HxNTWJQuuIrghlD8Zg6Eo1+jAfXqT5JnCj5INVRWLShhMuBf88w
b7dV/DnbPEtO9WLP2AqiZWESw1dZ2PErLRjFNy686goP610uQEZVToZnTZS625RWdSl9TFgJEg4x
WC+2U8Bts719oyHsu/NljLMfaQfDbdP/7UdNURUUT65JEIiScJ3xqm/zEY9F1fJxGI5LEhueiuCu
KstqU3lYX6lGfL/ZxWNWb7Js/ExjtUKeBAQ8j/6QseKv1HKV2nnVmxj5jpu6+9TK2dr+8BQNGs5m
fALKyuKQc3ldC4aNfmP9NINKtn31uJBuibXDYjwXJ7c1uPudFf4DPb2PpDK7IWje85T1ZcJ1slQW
HchwLccYWZJsgtWuxitW6Tsmv3RPoxarhiprni2mt4YNTBNMetX3EcgivOB1g0ZejL8Bd0hMExWk
9cEtgv0cMlT0Bvaf4ZUF5PIfSzPDWqxudhZPyCZyYf2ZmmzehouXCzhaU+E/V3P6FvH0bHQ9fxjp
vvLc8gOpoXF2C5hAb2L4NtunJkmx2cb6raeoC5kurVMEMyUV3dTwMLaoyArhvIsU5oecJiKCqObc
5KUE86uW9BWXO8XwIx3owuNOn6kJ+GhAebjU1cRnVXcEtjAyF1y4cwxSzrCbyimAolmPmzHA5Ns0
GQuoov/UGNM8htuz09PtLZIVlvLf2rR5JdWCG4KCMioyvVKp+44VciBwAoPMMMzvSlq3cSTvWgdb
SN1faoivtDhA6K7PaWwKsUrZzA+CMqzTJ93Gv65FOx4Zu9+GdX8cvRxmJ+zswgrnzZwBWSjG6tJ3
abIdHf97LFBsWmLe+jMyMADz5doR/jdxwcLBb2nHFAyTF2GRp0VJGsuB4otJOB1P//xPEbRkC/H6
b0qPOXSe/62uExjplD+J0qhGUGd1/MXFQAk3Mf1JQ8ae3ph5BHnxwDicj1OMkcaBXdu5SBzCNCH8
rmUgtdAAx0V4dSK3XsmFLLHi5CFSTM76Td04b+HsPhmDW5KLbxVUvH9tH8fEq7zOvlXtxwDLzug2
VA/h2W/d79I4LFSTDjErAaiS+3wVl+Y5D8enZGbgU3vkhyGGFt5ADydcqAnwdZJI/aLSv2cayfcw
UNtCJefeopZooul7ItrdjqJ4kxZAU+Dlf0nBt5f0PttQ/y4ufblxVTEQnRTf4/V6yoEQb+j2q7Vf
3rslRpe83bNX6rBcpXodxDyMa7dGpN3UeNRis5Gdj0u3ATAoBr0yFb6yOdpB9gRHqywoxw4zYzMk
p6iBnFBJmAlDZAlsZGuZe8DAFLBxqOOAhINBEELVhQcTxA9OWyF1GRbeH9t6gYHH+85ptoR8WF2D
gNAWZFKl6tItzbIKF0r4ehm2Vahh5EwAWbqfvED4H05UIpq9VQfnnlCX/ClosidIsCedlk9FyM9t
9K1h7WHiGTx4O/0+LnmzSwT567rG/+zMtxZU45Wnhh/EO1tD/NR6dtRn5r5akyDD2jOfQVCfQee/
2hp8PsOeT1j5Do4BIKARlesIna5n6qScvx1qPaezWL3T60B6h5RdFts6jfN9VNqbtEQHR8LXLvVK
tQLv+V50fLdhJn6vowOPgemqeEh9Rpsea4S1FdGPJv6+U/GnqAsyO0z5mMhpI/3yXVM7NQVbDN+t
e55fejmWZiRvcuQ0JvqZapA8M4m7qzQpvpMFmQQtGyf69Ldt0dRZHay2igUfcVxUdqBHasgigeaH
pifipFLXu7WlefaTR0EVs5oNT6phMgJDDUlPPvzW1ywh6L8sEQP/EmRsejqMf4z9s60O+L10Jr3O
zvDT5h/yiokHIrviGmZkLsE11Mn7HMfFOpRRtZll2mzauyqGmZxlnKoUlJuBvCbs42AKK6BTAWPK
jnsDVWN5zdxgvE14xOIXbLC0DxYvZRMkyrLdzZD0BB80tfJjUCX3FOOQY+LqsqgP10ZdO4XlORgd
gLm5w3NqHOCjkzrbnb/zF/dHsFFmCphYOJKT0xjZZudbV1VU7oHqDx+Exy3naG2v1eLvAwC6FBY1
UoOlfbJE8Zlm6R2Wr2JjZu5JuyCvQIXpTW6vba/50/Z8wNqvf2uXX2Qdv+sUtOGiuvFTPoy+40Ob
h/EwW8NfE19fipELVRTWTQiIxmDgaDu4y8ZGBqFKfM5udmCS+coq/P7f749bgyFwdhJs+krJ5qci
54y10wgyIXT/TBN31JBMoHLtXZFdQyE0ZZEuH4r4V6X533L2XSgFzr0r86+ZODKrD5/6tHpv6z7a
Um8F5Az0R2qL/jqQiEIWydpqMbR3QH9i6h6TXTXMEB5kem2Src+2wJzG47POcUpsEqu6jQtYItxc
PeWVc5sHwZ0uwk1Z8KOdq8xcn0IOsOuHxSYUPnT3LjrrbbZx0Q7NgIMioLYjUIBCG3z/KJDAWOpk
V+05k2kMOP36XEeSRyKzbkZSJsUSv+cxpzUpcBCNVH6aQvd2hH09VJXgInZLrK7tJhssLp8Ya0TD
5R9381kW2CQ7/2khrWZrdSzXKj53exIfILfAfNkuivHr02BLxHGQbHl53uXIGktFA7FMNHBjl23a
he8ts4p57dj1Y+3PeMVtis3wOcnQlWjepNaYaFta4lNMhNkK8gN3ScXPmSRMIgPap0xDuig4sbqr
VrKxk1Mv0k9T8U94hqvF/aJpppkvgW8FcAcnEzC54hd54OM3IkC00Jzw9swPp0niv9X4PADa/ed1
ZWvtrIYQ7U2o66eYFWqAJ6kN/AeToRcqwxKhjNYIcpFSL4KomYHJORMosotiQCiaFdg4WkRR8r5M
HorgUVnrZOalh527X0h4oBkPpw1YO3un0bwmWVse43efFOV17mavclm2Ld0ZCnI85klcPeAM28/9
fdtwyqdJ+qdO0CBlwY8ok6fcyPvIaQVdEOuNli8+17DFwcJviW9L115Ii1xa6WfgDuWqze1vu82t
9UKQUQF2HHQhT+1gjuGcwA72cASnkfcSkJ+28oO03Maig0qt+4K5DnCiKVgL9g67Jppfp4HemogK
yQ6NW5JuqnD3xZg/JCY+eyGoDxWWq8YTB0WgdAi9Nyem02nIq1rMYRkKQD6IJvNSgWWGGw1pdU6g
MVJjO0QkTVS3Gz+/cwZG8rWXnZchvslVfAmH5G7ponOjuA7L6VZnHWF4znsXNYxSSKUpG+fMHbZV
tfe3in2MUMKMa/u9ipBnzxmhP7P93ucYmbP4JZJUdQuzH6GhYzozb3FG0xg2j1GlrL1fBgcb7v2K
Jo/PmJ65cToaxiqHH4HVG8aNIQFkF9cDOisNO4MRo2IvtfH84mkh0AHrPSOJfgk/7AEObHdnO2qh
X2AfahkOIzvr5cmxXZA2FeFqhXkfxMtIf0+uYUf8BS+jtwSfbjccmtgCI+FV99PoBKcMvThqlom3
k0qtcPpoY1vTCpvlvU0gAGT+tc9jyntAtR8uUFAHte4zK4BbxIFu9HxQmKcZWMKbkNTTXlQ8sbd+
U+kMnwxJySGA1Y+O4GJZ7UXX8KQLPeOoxQyd9dz61zOXNCsO3zx47tAutJmhVSZ9cgP94E2pAvJa
Se+o5dcUU6wszEE2YQydK4EmYmp28VVOHszkQjpYgplQoz8i8vDOtIKGPBqyjQEvprEO5AgWXU48
meGh8BQAqWERdyDlj9ZwXW9m02ORdqduYWgmZ4y2qUBBh/tmaAJ2EzIlhY6a02utT730nKyje5VM
8PtlSgpiNh117L0WBRN811I09GSxrcr8nWflT15pbDBO1ewE/YMXA873ZItRzwu7zdhTqxNKSaZf
QDrltE2vGWNl3SG6dMn/IH96Ji16mzcRb4Al915dVrT4Fdliw28+XsvdhM2V9PA9JMiYmkI1O7LO
GAV2y2EOOQxdYEHBaKEXDD2s2NwghMGh4JleoPHbWCFyTmxT/1sX/X9S1/1/ZGBf9e//i/bub/Wp
ev0fYjv+hX+L7VznX+Bew5h0D+Lp0VT/j9jOcf9lX7M0Yy8IEVp7VyPFf4vt/IDfspHiAb/2hcs4
9X/Edr79L8e/arIdD4Ec4jj3/yK2I8PyPy2aCABDH3+1E8es+l2bzKb/FNvJmIxMcJX+hpLAqTE5
VE/oAcIbNlB3EVF7K3f00kMkFkSxVvMQVs73ko+YVcOF/YJfnikTbYgn2AN7WzkQdSSsouwjcRVT
ZH8yO1DUQzQ9WSqi8RsB60bWkyGerpoDn4X6o8NrDdVsRkcF1j9Z8vOsO+5n7aFk9q0vkvvMNm2+
nN4+TQuD5JYZXDwnWCDJv12LKXzSiwFf15JGM3Y5KwXHTdjAg13z3H5lFWjzCP4IGLzgDR5BIYW2
fnXiItsRAUAmdvjSRiFtUW3k1kjeOjXP5HgI785NPxqJpsKk105r+AFM5LF+1bo9Sid3Dq1f7N1o
TMBW+v+kieidrtl5zIH5AdX6Z1b6fmy+xqAHF+cScOEjovIxYGZjS9SWzwSCPCoGvCd35LbRw0Tl
NrqHpb+uz6+xDc50cj0mBkP9YoIA9RNUjVaGWyO8fZoJBuylW63jcTlpwW3qFfMpJf99PSzfJRyv
Io7+5om0ECPpK22OHNwNIQ+4sZL0OHaES/OJVFXy6zUsmqjZYXF4+UmlDEfScPzwojN6UOT/w0tj
L79vwjLejgAcBl148UAZ9u34a09+vZ56ddd2+l5FARod537MDBtpptrb2FKXFkamSeReZp1cNWCq
tOym80s9MEVt7EETrk67E1rPC0u8NQa6zuFi6H3iXa5gWPb5r0nQPU5tcs7CAru1WFiV6OmZnvJQ
5AG7Qv4gaefu86RY07r6gqhsK3r/Exhsf/CUPOUzc6BeDec4Yo/OuuC6koR4PfFZxIGA5jnR76Vr
1o9sRl2mBFUd3SSJvkfCcOuSZ7if7tql8YFHIfWZcto+Ir6jvc6L7y4hxU+wlU3y5cuK0rt6FgT8
jn54MW391fngIP3svhlRHRhJvZcSoLdpfKxbk8KvzTl+mTL+645tWCqmJ9oU2Op1G4OcuV6LHoI8
dwQ7aVFlpP1LlDRim+W8dwRIvbtJ9GbztO1zKbD1g1GJbNYhAkmWKkg/Os5zAVg3JVvZS/+oqOyZ
u+fPdmYgEeUuGvslujBDRCwUJKRujX68zQZvYmSWgajqc3ZYhIkXNKAPOjMHiyCktRNhEezmF9sn
8k3lk0duNnNwQm4yj7e+cpJlq68XN2HxYJJE/i19k+38PocOVArIb3PwPQ9ldI7jxTkHH4TXeJcB
ZeoJLdQ2sQeUBRrLpbNY8a6dMcKN0r0T7aktOrF3HXte1xnjJxFKCuCdCXJsjGpumWWOxaZlPeCS
BXpZ7OZhuIbJ+x1w4KJi/2pG0iu08R+8UbJG4xjIrBYpxew+i2AeyWJlvM4s/glorg7cu57JY17K
+BzgDGt9lt7db6nT5I7V2gWTVnBL+w2S2XulmBfbQfdny5rTc8sSel7m8Tlooj+zkWTLtv5Xviz+
KfLLretZPkbk8a0jtPMsCIw+c+RrUEEQY+xstM7GhRDEA3tEM2Eucoyn01zYG9/QWZeup+C5VvRE
NMQbP0WMVVoPXdy1JxbrsB6U3DGKAEdfowIusAw1BKuvaDcEWK5fX9rLsUNQVjMi2hC10pPqeKNa
xHx+K4ttZSByWhniF2TLAID78lVeH90mly8syj+Rpy4rVBFnbePiiMb+kgxXOnQYrBu19IeiRn4b
VGonfUrysjD73FbPmbfTFIkgrOtL2z/4ydTt+EBcwfipSP6OMVPFoYKDw6Dt2hthMmXGvLP5ExsT
4si2s/DQptFZz363CSZ2KLE90eh27lsUs9pRxZLsdxHtypktIko6W+5sdQpjTu7KZwJIDb+Oluwb
whJ6nGl5HQvFAVi3sDx538b02E4YlFgjA69UACe8NqTUVxCmxl6DogOi56iPvJD0sakLDy/qX5d2
ep2lpzHTCoYi4It6pFGTg5bLsQlVFjqtSDNRrwIqXebFcieJJyZHDzVbywnb2e5LKoP8nBiK7SgD
9OITgzk40PWrL1IDqbHDaryNHPtxzC0COncZmhfEcbWNDANA0VcXAhXWyxVCXEi+Bssa16l0+mPY
twfk/neyT4J7WBw/ebUd3Ck8RnzUodWDs0hiyuABfxshvZuECVpJuDSbGqe7q3PKgFyWL1KzX0hj
Wi/pugfdjujAZuZs/tfg9CAKeTeaZZjPccH/q/e0Iawzh+atCid8v3181qhstn5ccUFwAHkLbUVf
jKhY6/LGcRrIj35734edObSJC64ymslqszkB53k7aX/6qvdLUZmvMlbBVXXn7cumfqqZQe4phPeS
gR5Xb0AwYdTCs9YaMoqTXrpBdcf2w+IBOI/2sE7dqr5DskqEsCNABQIT7+PhwSMh554txT6M4Tel
aGfBAmff4zCkYJajv0HkE0RU9Se365z9gB7USYpwz2biPVEdqPRueuB+w6hEWN+26RmGx6IHbTGU
BmgDo2FNskcSCBLpJGmwNrcwk46LZtYl5HUpV8JMtMe/3XUP0FPoPy/SfRyv3xAxz/U+TdWEQlTf
idy3b5rQlys2Hm9Fr/HiBLAx0bTLmIUdypFfFtRoKKqPwbEvQ86dHDakXXZ+e4qJjbupA8y4URGd
PJte10FWeiXTIdl2yT+STvIdWahwqz4czsTmEtw7tim+PgGP3PnhvHtXifCgYLVqrRhO0KFvnNDA
/kzkQTbVS6ta7yil7M6kYp/sbuxvWW8YNEG4iYRxgfF6hBT0qX6ziZi8tHk5AYXDomE1j10UAexy
F3nMRLq3CaK7jybySOOlTvgpFMShDI4DVA5OsaW7ats1GPizFh5V3OMuKK+y1faa1JbfjoOLNSuQ
zMItcZc4iHEN64KtFSzHnpnWXIJ/ijzw1eWMWqK/L5cyPTQ63tgDhV19/e3ec36nEl1DPItDX+id
RWDp0Qtr5tPkuxPWJiVsPpRHiwWB3LZiSJ1zQN2woN2QItjI6kS3igrLn5+HARZ4Gs5X+eF6znsS
Vvj7azp+vkE57zzx0EwxqbIRLEuUa8umHMrP3p0sMisEVHjitRldETQSTuzPo1StQj0uh6Eeyy2Q
EVi8kXucuruKnvyO4ixAiqchwrBUR3xymdxqR561vsRwtqW/oLwdihuyYZE8VHl2z76M8TODxtwD
Gdy20S4ikIsEMAHPUXlY8CUaVJmFeP96cnORQW59iTEwH8y3TjHqV9bVMwdPuiD2FUyXhlcVOi7z
DYbxPkcTego0BssMCLh7nrnn4c4dGOyAw24oBieFWW9hHx9cb5hq8n6lNd6PZXMhi/gubvGgDuWt
Tgh47MHQV4rtCgsI0sN4xY/4S5j7h/4xieuQj+stKm6WPCHDWox8xFnDA5C2m5jYwYpFYsUimiuB
JTCHnlHJ0fKZhPbT55JM9cHPcb5iHQdEyjfgYShBZgffLSfI7tmbZYLzngTaqPcfgs7edhGh4lCN
EDvl88MYWuOKibcm6/uECOUxnc2805lPPGrfB9s6H79UC1DAdSqyAA3Q3UEgIAvgvYhmUtvcYDQI
a/jgLBo2cjBvCqX8CpW2sxuLcB23JA4sScRYIUbwo7tDNkVHK0f17Mw9rNYsiG/KfTOkCY6GbiLz
Td43TZvf25oRBuYUgxBdnmoraohPRbRjUhuyFDJWJwcG6bSRc4PFAVAryTlmYvKAaHXflgZ4o7by
S40g2sqAWNYZwlBV9dzIDkliS16x4QeTyuZgJwbUM4tCj0lI4r5LEeUrB9bdxBOnfPCdAwJZ4c7x
RiDpQUeWz+ukzm6XaLoQWBatXd9jLTaY/iYtSgCBC+gPAsISZuwoauSHSlCesLdJ1nkU3zoD4Crl
XHN6eNSaMFwuQzSn+9Kuv33mXlONJpi5ZLvt926lGVtFCe7RZt4wjbMhs5ZsMT3rKffb1yQt+62I
r8EAfflV6GkzY5rg2EWRV9bh1jW0YcUg932q/tS+aHZpNILhnlz4yfQFRAoAHaEdK7twnQyHwnHu
Gq9M94meqf7QkIUMseUix8dlideOb5iuSge8o8LeX8XmVUURk+4g++yVS03C41g30joYH/nEVGbe
1kTmuW7FdIyb+0DplohEojAy9iCVY2FHefZpOhgZ+tSeQXw7TdlDF7Akz5BurwZruM2t3ZDH47am
p2ddL5+Live+qU/+lL46qgVgHAXhloHxtkqzCW0YXrBSVHcCyAPl0yZyln5vCGHZgPqii43qA5GY
+6Bk3NXX+Z+4y/jE0UWPTvhjYTqjvESSZyP6c6vyPRzMJkmXp2yY30zCGM3ubmYYWJZTXvxIcHAu
z16cvEQFwj9i6R8jEdPdwe5Xgwv71wWS1TG2TppbFryrFNs3ujr5qv+Lo/NYbhzXwvATsYpg5lY5
25Ith96wHLpBEsxgfvr5NIu7mTv22DIJnPNHaVP/QYK6N6Cd7gRVdFMZYRyWKaWIbs+YrbqXJHDJ
tTSJm526GK9tnkrEbexfSX5UduysOJZI/8nCdcBdmGb2IQvI2epxUC6kNOZVhr8lDqYPqOl0ZemB
+TpzeeWD9TSubI8QdXdy3lDQvXk+DLYx2DOJKt2+7BD11AFRnIaAzSpDxP1p+dWmYLZZMXqr0MbO
lhPVkRoEt+RcKWK8V/NEGnxp8YH2+bsXqBvHzsfQn+IhxIeFdc9nw+C3S8Kd2ZNUHeQ/vEIsXGhL
gQoQGDDQ7/7/t8t0QL/W8qgmZkcelIXoBf67OiNcCSmXSIhY7jq+gvOM5Zxwk1RV633fhfnJ0EO9
HM0w22G3YzFEXCfGmMUkIfLXGqgxDecgRAz/6pgs5HHgY7uI9BkIDG1Pn1+ixADezJwPs0uafV7q
XxHUziJPAYH0UO2Gook3ui2sHXqDFw6Wrds77jZBl6ioM73qqlVb3YBLhcDZ/6v2uAv6y18r7y9K
DtMzQLnK4AfdgJj0QY4n0aVHmIc+ClvIENJRMVRh+er5NX2jRCLlPJke62CcYRipZN/w9c7VDCny
wlG1arv813doKhFJcihRxbQGFFc8tEy9UYE8pr6WtS4OcdheaQov1maurvTAP4eBKtdWyycAawoy
LZL10AmcTxWHmLEukyLbyXpaFWDw2NdtyshN+7NSYb4zmNw2ppvRTGeFfysPG9UsiCwaR3oFpqYX
h7D/TegFvcyG2LkKjjp1zrrnBsTW8idqphVfI09ZV5xVB0dnkV9olxRWsOEtBsnyNMVnIVIqEaw7
YggYERXe8S9su3k2OWE6BiHm6K7aKCCbpYcCbmWmfgjvQa8cpqssxzFmQjPTazChKTi2KdHdaspw
3hvFqyzEvx5vQ9QyLKlyyyB5bNjp567/5O3I6R+oDwP/h8pRrWQNARPlTPGj/oKCAo1S9UaK1ntS
lGeMWEt74a2b1H8LrGbX4FKMhY3IkNRsoHfXJPR9GqGBqV4uI7zoYV8sM6tnn3DWpdtf7Shy4FQw
jCkSE2MU9o3NeeRkAchY4FNysy/NqiF3f+2WdD80SHfKQK0GogAtfUtRcaD84+Gcm1UfF6fJ2FPf
i4kWvG5EZyyHjIyUmmYfKyh3pc0injhvUV4dAoDHna/0u27DfMHkWu9k8Wi7l52/zEPisanPxJCE
fn6iYHZrmVBFrNF0r/mPy0ZQTKvL4MoCG18cBwjFGVpcpaV8DijrvpgWCQxdnj0NRnPNKpJNPeGd
5wiJrsUEffTceW9a1XwUDWsPegA5kGaF4qDu1M5z04NAXEKfPZLaBM8dUpAwxkEd8ijn/bbtQmSJ
EcJGd0acTRnnd4ddYDMGXEqZb335UT6+0M+51OlM4hV+spXwnAviDPyOjTOuB409tE0hSLvK7g/5
ND2lKY4eKyHEcc6i8gxgC/coYtKUZpQfD4ePX0fPfZHiUQHcBRLOSQDtE4ZyZhNfe19xXfSnrD3S
XU8ExFtV5RRne+PT0NV8F0QgPA491TmexZoyBYRS+W/A2/3ZcuMPlL3IfizjiikkR4SQPwuuRX5O
HHhg0xvauVE0O1iQbPAS1bHeTrOHsEVLMg14ImCKzoGJR2Quj8UUvoEoY+jpAd+yyljy4cb7xBLn
0jM1z1yzcrkHF7ZfJUj2Ucdl+pI7PsFZc3TgYyLUmZ9y7qhq9RtZY6FKWK2L4YsTOTyE07xLerNb
WEgb1zO3BPpEritLB6wfznDMaqTAKdL7TZPaEQn8I5drqndoNoEIpUdl4Tj7mwa2duG5/Ek9pZmb
eZwuiPOPcQ/GMfJ2bNEBfJV9fpL8OCsesRe+GKegI9kwhilYZo6LuckYXQyb9tbL2/mPofOL2eQv
NdTi2UBUk8uGAM2wMzdz6tz6uAcFDnvU+vm2UW64MefaA0+qyfZ186PvV/riOvlr3d5NEwWL6RvH
sjdoFMwTvFa2tSvy6DglJZXUCQqHCGGZqkpnUclcrmf1NfUtdu4El0hST6jmuIEXMTreYA6w0wu5
4RfSZ9NkwLZAepH1jhjr/G4AfCVS0w7xejg0xczWwTbEhCdO4PQAh/Si8eD2NCVaM9aomK1t6Q3I
YBJKw4weFxk9xtixx/2Q6e45KklWn1p3qYvyGbsafj5sJEsPNW/mIWEtEypBsApQ5PvoKrcBy3QC
+zG70dUazWt9bZxu2Btghfixob1Nsl1nfHHkEchDZYhf5CqvATtxNtj/DIadPJqHs+tYfyzfy1cP
ijHqw2PzWFr7mr9+XbpnvCiETDfjtzHWtxR9MyZCIo1wQxBY5Bi3ibI+ErgprkOuFG609VEUKU6X
EbkW+tF4nadAIU2CcCBqlIaxf7UKXPem/SytkRHDtvYFddjLeARhayai8JJ2PmfC2ZnJrPC0F9RW
p68WBbH7Z3diDGbNeoobanlyeewzBGAoZC+CpXdZVf5HXvX/kJUJ2quzegWYziUGOuBMid7bku6K
wsgsDqIUH2XfAp0lcbITFd3AszOzPc5mfGioyV4NSJbWbNFLQ6U4yjJ9H32B2oz9FuMTJVjdLUGD
vrGUe7EadKyoFLxl40zOY9MzacLJKEay3ptRXZse9aFdeYcgKzFHD4xjJLwT/YieswmDA3XSyc5u
50VdpqT5SRcEaag5n2eaBGhpYZTrOfpaZ+die0ZPQ+1qUNwaSBp3sOy1CP+v36jh2PO/OJSOvXNI
PIv8CdzH6zlmcrNsGrMGNTMSusEHIBQLoKDdsw4I9xvMFroLRWuMm7/m19Wrup28tasIU+jQWwaE
2vPfcQob9ThZlBkEh2NyLrAoFjvXkc2uHmjIE1l/7P3q4DHQcCeGPym16DtmnnOft9U290i/G7yK
6S/jSc+S4VJhlAAURjocVl5MjgzgpiEgtYk4IE6t4CKE1DoX6HmIXKj2cghxGLbmxhFKvIXtb2fm
IQtv1Kxo6TYSlKKBm0XrtJdfycOPBSufEA70QNR8B12JpUBCcAgzy7CjoFf7N86/qfjR5bcf4Jf7
ZF5S+cWT73VLVXwagMIVuuL+bPjZQ0NtVfbuq+SriehOsu05ZW5liR2t1D2Z5vxeSBiDxBY4Mptf
XUgSAvPQIOqTODLetHsZ8n6bGNimnibfDK6FX51XusQ3scLDvmlyi+4WU5Esa/WyPUp/3InC+/J1
/1O5xZ/RJTnJ76wPjwbyzV/iCJ66aSLAM6TrwSlQuIxG7IGK9dWuaapPkczDNVQf1UN4aggJJlRl
486iz2+Shn/wMaiklcDF5VnfyDBcfAXS3mJh3TLW/0GV1WySwWfxGH+DlqE59+zhlKWI6nyBqbKv
KpuYCq7dHKX7eaRPuJusd544bqwG1TaO7M/0C5gHSZN7lZb4Abrjc3D+TF36LrEhhyl99TF3nhj5
8XpMcMgd/f3MJyLLMjtxnODSpxGlq0kI85OXwsrTE0Ec8tA1MYJ0aZBM6cC9SHm3MnWcTGeGQIn/
1TF+FlfTVTtqqgOGHoWDMRNcXbd/y0bfbOVcCre8p31LxqMmGdSrw3Vui+Bg1/ktK+pHLIb8Bz7+
ymhsb0osJ8fA4WRDQ7TTHfrW3qZlpEmvBgPyqrOIDSUVAecJDmLTeFSEhc2x9SC+QHylcoofCd1Y
quo0jlF9cDEozAE6T8rr+soFwFfe2jYQbTFy7YaewJnQQQnYonnJgRY6c7i34eSfLYd6TrZ+Rj2z
bM59Qh7EbEQuttKa/dP9zmhyh8xBb5cpaNwi51gLDTLwKLkvB8tZeqQ2ULeR44tJ4wk0cD3kAT4h
MNbXUXu31gp3j0wYMF7ERQZQypEPBRdd474YIBe0P4bbrJjQ2qCvckbiDkrNNTYmSPmdGuuG8q8R
eSeQaqxmjZdlFz8zz5n/WviOPOtcNQT0Fk/KCOh3ictz3zFsp3gFQ8rsiCykCDOKwETofJiLP4At
J1HmWwezV8l37Rx1GpI3tE6LjtXCK+gYjqttFOd4+idcXXKPFmeuII3Gs6818E+09tOPLHvLQYlr
6xZ3NtU27aq0b7TP1R48HLmjpIiAM1Au02K7QpC7mDBt4JOBqHyjZUPbvEcMvI+bsIKJFbD0OcE2
zVNUfA7enxJLhizUBQ0Hrm71MvJH7W1vNzdgy1ykBL1aB0MY99weHoEIy9pIrU1nwts1EfComCIo
L+hy/CgGfruLjwioR7luAnTxpuG5nigvrdPPIvD+haSooCXcPv6ZgFsfgBV1eSX0CfNLu+ooEIpH
ffFDLMAgOdsJL4y0/7Z4m4KMChAMG0P/G6J571E4NXANUL8kyyKdDsyrHsks0dZjDnkt7WevQD1N
16jpyJ9p+lfbHp/EP138yQC0UqpXKlluy/4j7U8mOUNmDLIrFYJmru/sEcJm/CnK6MO1MloJCWVw
JFDZmwCeRk6xHhXOh/1Af186Igiv7HUcoCJBHu8D36iCEpQhJiWHtFY/wmmPotu1t9qHmwjWsfqx
ukOVr3UcYBJOnsdJvk3YOcMgWU9letFkVZQGUCSIpFyTVUIRznlu3h3oyrb4KEJiaSFfalHsTa2X
fjUtVAFjU//rkIh37c6y+rcp5hmnAIjway08evdIVZqsN+g4orRZ+gQ8Dy77Td9Zq0mpjeePm1Ka
y7IeX2NLvQsUyQBq+QTeQrsQ/T3oMAigeZ7Mq01fZ27vYmlTp1J3C7CnVakfQuvh2gL2OPqzgcmI
seFV9tOEESeX0dF2pi0DCCcamYHoQB15iSz+diwA4u61lOVlKMatattcp+IKbv9sVxeF7jaEr6zq
Y9i/2khdBXVOVrkr7E93qBZD8RHU19xP153frDKUZmZN+4x3G1CgmkwjuAsXBFFt3Yq8brKNveBZ
QWmwRCxCQEfDiVamKNZlB6BbUwRQlHuhfrA8gGTWG8f9coeHDRxC2DdRQvMrgBK2h16EJJcTSLJE
jwTwP6z0YF1UQVmsyE4epgYiaRZJeof6eNivFgLZhJcTDtH+e1AFHgi3dDUCzP7OAAwTyZ/DXurG
3XmhOmLVYsmsseueh/KW9PFPx0LCF70OHe5mQx1VURzRnMTWJz7ThYLJCNaluLHEDbgPFQqluEJ5
E7fXymZ5xLqYO9J50dyJr0VkvJq1ai5VEdDfhXyX2iTrXPGMdLagNAEz2krpolrnddjss66frgBg
PZ97S9gXWVOpNyQXR4XJviYRYu6/0dxb7p9Ifs0EhT1Agrmrlk64n8id6GjVTautSYRKJbKj1TBJ
1APSaBBvftyxjrfxbJ6YmGAUXOEiq3b+JCOG79xUHyVQ0zKRzNiuRHRotIhuqQu6GvQMVnJGa+SV
47p6yByzkCwGHhjP7P75M1JbAPSNrFnH57hcVTXpBzWnSYekJi7lUd+zsf9V2Uz0yJdNg4IIg1Vu
1z8dhv0g4llZNFQnwxjfi0Yck1xXNGRZwSoboo3HccslwwVhz+OqEtMmHdWXUUHJ2i7g4Dyt49QB
m60/sqjfRjmFSqrYY3zdD1ZHgQVtq3GQH3OfBSp9tuMOHAZ9fHHP3oPZvTWTR6Gv6E9h0UL4tYoN
xV84HtubAVmBpYOAL74PK1Pub3UYLmUy2ysIkwVK/yts3n6w7eUILuTZFLj1xj4ZffpkJXqDhKJB
yzob+bFh7B3MGGm5811RAxKE08JXlMyL8Yh1k9aK6dCF7sqrhm8NUDym+jgF+bNuxr/9ASL2rWrU
m5frLUheuRiQIYzIApgM8vi7RwK66BKXIIiEVdPxaOD0x3Xc3ccg2Lql3KHDAEV21y0+7QXmvBPM
O6Yq+8EPhUQxUWikRyY8Yo86a5v5BOaTnMmf9ZH3s2kpW0bM60/jvjKwDVrZlbn8Ilge3OrbaRFt
TP5XTRTZYsxxJXQDE1w8g0cVn22eIhrDnxSIi5bptfTTTV5PBDt0xNB45M7EdnvH6LyZ6Vp3eNGd
6RHdj0ck/yqT8suavW/zsY8OPmBSSxDNiIWO2DkKw82P0UEC4nv1KpeYVALj5HIH22F09GPeiDqi
nCfpxRn5BLx3S/BFlTnvhRG81LU411jsj4/QH7ckWE9N4XZuWKJ9OgGFwZ+yQ/meiPe8afQxi2MK
YakoVOCfpLi6vS03psaAYQr14UoCwzzrKc8y8VZUoD/xqxUa3qHPmBetDhIpniHpspDIr4BFzOjT
gDQzzTKAJX3uUU1lIAe0rVA+UHKXDQXFrXRz7sEgqaTb4gYkmA1dW3gdQQCJDXtNTc338PTNMew3
O7LiQz0k7akoqnNm43ZPa6LqjYjXpEkJv3FCEnNjnCXSXqmEUzU75eA32lFPXoJCaJiIOPdh/p3l
0NDoliMJ479dD++uU5HXp7ZRkl7t6dsmFEo7xmbMfHzNCXntZJf5OcVopLaOo7evmw/9kZBg0Zyz
gXIhY4l71C0JLfWg1sIlnM5UHUiV2FjtO4mJug9XLaVMwqSgHZmR7M5T/5l2tAszgGW+ubHon2XO
2fbiM6ARL8JdGv6ZGA0bxxuQp48328StO5urh6xN02XdBeN2APpliYwYPVdJXnmnLieBlOi13ZRZ
IQQ9dgqP1LMwyn+6R9x6Q0wMcpDsUFekMswpI6HWX4blv2Wk+0eYZJuJudVoEYOP0OBrZ5KXgh5R
rxgPUhOoU2BkndXZINgEdC4LDuWkfgSCTPo4TJ4VL7kUtf6soslbDoV78XjfDo1vBEurdsd1Poar
vBOnIUsvgW8/T417w9rxKqN520zW2UcBVJQzxHebHK2o9rZdigecKL88/bSYtOtw6zl662DWwULn
Bvx9TfTo3vyKtZzWXqI2smeLNAAEWOfH8hldVPld6hMpZoLWTUQDYGncPR9ZzKyP9XBKMA4E7WYY
21sJT8ZljqPhxWkJHGy5S8lMYdTTQ7iLktfmIYwr/pld9KQkRgSPchaqNnLF8iqmVQl21+MgwZ+x
bJ2Z3oVi7dUvptGcQ/i9Vjj3ilt1SighAC1bVgOjV/kzJvphQt+EwXPZH40+eErIjAlTsPnuu4JI
YMrYzIRnCSJ+07ZC9vrxMCxn8uYZzwUV5KZLoSj+VdkDc8wx92q7q3qIvHtoGuukptAVhNxKPDjB
hvikiYvzbaZI06SZD2dMg/wTc6NVvTwiGRoSjEq0a6bEWc+Xym7rGIT82g+gnIyFOd5NDBUN/mxG
fL4HKe9ovXpyHPkEcGACohDX0s70JFFo6zc7NdQ4exJKtrtlg86A3cvfjKpBarluKANGBYiCakhg
OBjRG/8u61MNsfQYvtAtF9reFabapw9PTDjQEN08V332JL0zSD/8gz4FZrND/byOZ28roSurbN87
/kvv17SM52sPujYCesvjHFrE2Lb1ZzLBCyIPrb2/eSI2eOWWbQFjNpsYi3I1H2DO1pjbzzBFVN+N
DKc4rvCHYYwxxoMen5iPQamKk4M/k8mLzJCE1W3G1qIjVkv+k1V1y8Jx0w3VpUwFyuAUKwMn4yxe
VJfS3ir7ehUMKCqLR3JQ3DylmI/mBB8z+ggqbnSN1iE8p/OzRHO5cNxz6010Qire7ozQD0KZigcY
YW/9clg/YGmFfS0IN6rvVw0JY3poiVjGVwzr06OrjesH0BkfxKzWQ9TswtS1Mbkm08qS3THtEJJX
0aMHoxEno0S/y8X5mylGhiq9ZG7wGtHXyqaBEyV88sO1zhAhWPLApDpikTHQxmWRfw8h0ghLIi+h
EfyYX7mF6MimTlphxTMDlCQ13aOa9j40lmkTIW6il6F4Bvne8XIFQpxUw3RRDP+SBn11ycob+al5
ItyX161hDihS6Dr6J7XGQ2UGzV/Hin8qNd+MkCdtFlDVlQ/jsXPT4B8myRNBXvSDGPFbhMcVXfIH
brynPlIfsyj3yBWWYwpgYKTuYRh1s3N0fY1781TFUOw8+rL34Hx6fdNob9YyuWPbpKnUNziQp4A2
TYHLEf+nZSK1TRycWL1FOGcVEmAxQ3mSGBiE6kU2aCPD/D3s/4TZh48rXaA1USHg33DitN6QP+PV
Afe6XrrE85If+aFSf11DT1rxmyYhBAHwGQ3aQ0rmG88dvMPOiq1qnZnoTKdOoMMmMgekOdLNMZf6
NQvAFcymbFZt/WN3j6btgbERV1+qNdGxj1jYdP7uHYcTL3E6IMX0qubgN27f3LnCzOgZt5kyVsP/
qsxTXaKaFDBX0y+ifp5457G7GavGJxfett4sDQgdVH/IaaLrkzpZKAhC0mDifkbfvme52rpzBuMw
pJsy/DtgPOPUbxkwxcWX5DVosk4VVB0m4h65LETfGXBdopkJd0Kp9STGrRj8F7qWv6f+qNLI3KER
O5DHumpStspszEgk32RT8gQPBCGM1jEY5IngU3+XhNOzYSpcQ1FH36TgSW3VAfMvqz2dSuVIWUXv
bH0d3ZuQcg7Fd3YK1rOHD9RGVNMZXr4tOSKgNa1XztsPOZL2EURUz+FffK5atjIXFVbb0g0ZkgDQ
xMehbI9FMZMHMjTXGI/2Iq2qMyvG3srLW03mK0kg40LrfJcH5qdh0wQ2ix8SWItF1MXI15sP84Gf
ZGSe0jQbxPopUTYhaISXDXsprZexm3axOW3tutokJYqA2ULjlByRPS8Ix1n5aGzQS30WU/0+1PQy
tZ2J8XtauWP12s3F3rZ5xmzx07Tt1m/tO/9j8umKjZC0naNYgNM7aJidhbAQt5ReifbSr7+toc+O
SGJvbWiug4rxJor3gZn8IbKDOo7UfWVmPnnzb+Al0Sowmic8PU9CRc4Cy80zf9atl5qrZO5PMwLQ
jYLBMDF0P+KGuI5tOKVhLOl3keIoXNqe0/DUxNUnoUt4+lzS+gpmiDgDHPWf2lxgRPGeqqonOVMj
d3jAryRPRDBzYa0YlveDgQBkbMPrTOwVqMwtUd/oAQidGoEtpfpdzFRbFw7aT5IMwIQ2TNlU9hDy
2mn7KANOV9clsDeEffN6+5rn5clyKVxNfhX5xCVUQWO+Tcik+5ZUQ4s/PwsjfaeWQxGHU72UZnOb
q+EyQjE7LM5tGN28mugpjxGP/Uh2m9YhazEZd2lImJMQy6yObjbD2FjhR2y+EUn1/esj0nH2KIex
iMbEg4+q5yvAvN2yKNoTZdYzH6D7boMA5QDCtiHh9vWi6s92d0orDHsezXEk2ft2ciyN+KAdXki+
5ICGgjxRJ7r30ryE5Hlprg9lnQIfEm+pDOIuEnevIXUre9wzzzzbk31qHZ7XxmxJeQDSA1FKm3WX
07iFabjykydpAQmWzbYlhK8Z7NfKDpAUOLcYJXk80m8e31MUcUtOg5YqXSaRihpA2qTzqPhXt+5l
Bg2aHmOk59wK8Kq1mMt9Mr1libMnFMvfToW7c8T3HOFMmQawODfQh7TgtIo39LR4m4J6c5KsX/tM
P2SlUJRFH79miM5xCCdXQ5aUhl7NQH2mzAV9XL5YQ/shuuQkvLncVN2cXecJG8QY3SboFmnOuyAK
X6UyKGMAVpiQzMb0gMiXaESglEK9OFPzNkH5rlOI/YgG7e7HbI1N1H8gONqEMAciNrZlFGy8cSC0
k/vJ06s80duuwdWE+nee2y8/rzFx9u2BtxqQJ6l27NJHL6VdZaqJ2wjksQDR86V1mBw3OkZkny+8
qv0IW2+Db57sGXcLpkDfNf9K3zB3tPZmCLvxI+uCQ9dGj4eReHU9MreRT72vTC8CpM0PxnifH5Cp
/gkxuIRsQl6QnqIM6V+ljnnu3uowPvQ6u8VvcZ8cQ1p+x5L9DIeLxGw1PrIxnWlgpR6snzZEvoA1
i0hpcs+KgSQVfKEVFS8F0zXuqtmlTyzikcINTXMcgdjVuhqnM2NmjbAaMRq8n78pOsMgmiW484yo
6NkRTAcVmq115LbrjpjIhW8BTbU+gKRr7VtB815SPAwUhML0M71Kfv3ixw8sTKGH7H8H3K9OlM3H
yQ0POu15gDv7gAH5ewrkT17R0GeQFutz47WWR24q8hP0s0yOKP+IGMntcR1m8TksIZQC1wG85XAP
/BOfCfxG9DKSFrK0RbdyUPAoFX/QVYVq1ss0szJS9mwmFqCi2dZW3Z507AszHZoyb4ncdlmIZpfn
yQMM4TEk+cMmfdm2HCJzhBzXflWvLKwplIKy7UH+4pxuD27rjbegqu9+Mt5VgDwioe8toowryFHD
R5peR7Oa63XkzK8RwkrfG1fWiATQs91vzo97TyqYW/0ZPRI8I5avXG+SNN4m8bB8uKdL7IHLyci+
kcE/svs2dmCs/Y7A0CCtuGQ0THQQ/zYoAWHbPouyfHIpwggiiTw75jWZGMbDpwKqmVh/gDLmlMqx
TrYX3iJDkqy0HeVLfMhzWkWz8KwdDE6Mk5HVXicX9IxAO2CYe+VZl0m9ap9UHFqwggY/d8mo31M3
MNCA15pHAQ081cm9Gu4Uo1feuJeB+zy4chMW6VtgTKRCEJTrGPrUZOKpG8WTYtbQdkzVd1dvgke2
q/x2nXNc0ubR/k0Dwvgzauytvyo/TCi4vQBW3YE6Ge4GMoEG2mnIaGUhi4g1vWaz90jxJTAUUAh4
qpgTkvOVs0zNBm2u/Up66l1ZRMzm4cmCmzFLgkIdZNxdDU0R10RMpN2lpr+viKI3md28wd/7Sq24
MPexjn7LFKmDL1Z2Bz9mqxe2fwQ56SsWaBKVkowq7x6XBJzLNq8btE7mWWhvqzAK9VfiXQ91Ov6l
8wzDKDqwyXs3gIeGpiRpBGmD6t0TWTEDaFn5pE17F7GHlW75atKcNulkN9buiycUKfkoNYltwiFR
zwi6vV3bUgTX4f1+KGnyVYaBzhH28VHesCjEd2DbqJ4zxEQxyUmtIAo0z1ez65xEkB5lLrBO5W9y
AKAgv+UCv/8OZnrytPtFGvFDA79uW/MWmfl6iIFQ2bg5cHaiJWSv9DRilUyuchAf7tQ10vANq+5Z
Rg1XJ4oy2/+JBevlWKgXM4q2mTXucRftSEAQ2vjyE54mDiYe+KfB14fOA+IdoCp4NUTxBsrIg5+9
JrVk7I/itc06IdnMRrffCO0D9X5m8fStmq01C065Ov4BuNlrOzsz/v9rInaAhCIJLP2Asm30qkV5
7et2aVT6X5/OZ9u1bxPiQUQZ28oyXknnWXWpsTUruq/88miN8zIXn7bEMFQHpNKJ4iBTUmcD2e8i
K6DmVNbfKIK/EGps3AZyz8UOYCQsu0Zv30BOrKY6yCT7Q3TyvOhU/TIqLjOCXxZqKP7KTn1EVfbX
Ccp/wdh8OhG2Ra19LBgc5Vpe0gEaRN/imKJkkq7ITjW3uQS9x+5h4Ul6QOe52HUJwGxcvuck/CXZ
gH6WvxNwb05/ZVFSKzCkxs7AT7BKC7E1vASBg+atCUJxaeVAprz3bUMl6f4hpC7NFwP9RdMCvKjo
5PjWR+R0Glh8+kxUeZogAIekIUYfNRySSOjtrZ22hGbYi4TrBpP3cuCGSQHeCLcYw/e8HA94/PDo
svxmMyusIqbQclG7CR/nmBVf/YeAF+1lw2ds26hPkLVI6fNeAUpDJ5RYGKfXjIkvLvdRz90jfy0f
dpiGbE6HIfmagUDJu4k3aPLkwsxJWy6Dllixxv71PWB118xJLXgJRWWuBpukKipesHovyEhZofs/
gQu8AQsuG+olsW1hHbOWfQA8aJSbwdRfNZEQbbjLpbEwsmxnApqUlXH1h2CVBum2zqY19NFN+fkd
/caLKulHm7CZPfqxZLEp4doap2WV9oksL+tbo9RVGNM77Q5N1S47XZ/TMd0n/g/uykPlRLfKibO1
9aCUSm5rabyggNnNJRayOO7j9eTWyORpW4+szzrmmQJh2BEnvEZCqBYid4+1v3PL6gfXygXfGmqV
rPpir3oh0bNct/IxVLt62YTRT9PIXUrc8dz9auQFq6EIBYM1yFVY82bi7AqL8K6T/jzF2XLsS1o0
PSI02yT6RUu8FN386avoSwOruRXUD6rxK97kBq83QVZrx0bCZdtnTE2nZAr++sAW+DQRznpRePSL
t4JpuKZmo3ZD4lWC+k17KQheurSCe2V+drH9YMJ4OXmUpV/udGh9WJ6LVh3q1lDUWrnjNR7cJwzy
BxUig5moMyC2aeGAWMg2JphtukcdIRcWNDKml9kp76OLrE5bJMDSTIIEt8a+M0cQU2PwajH54FP3
P2qIC8IvEYAm/5+mv+30UxBES37Rc0jVAJfVl5X6m1hlDKHlJUiKNUKJPankOA3ljtGNTDXEat0d
h9mt8sFr7Gw6BDq4S/seGelTOPs0u6BzbmEJ3fL7P47OazdyJAuiX5RA0pOv5b2RVHIvhNSS6D2T
7uvncIDFLnZMt7qKzLwm4oRbsgND/pnpwHdYyDrMcqik+81Qnby0fza1cNW5JK5l3I6EgmZ1tVSs
9nLdf4noNbAWP7txe8bSjkWl4TUw0GLVYhO0wkfDhdxXk6fJCC51itZRRBRHmK2Ne6RTmpklE2Ef
nmGxDEzk+fhrd5lIDrkdG9hKkk8pPiNG15WVbSPji93ecSCS0GXugfjokHq4UAOTD7y+2zWyJ8O5
zmWYSdgmSnHPmd4YLNc1A+6J4LWQT3HMDnBWj6V0Gf5apHZwskVOfilD9nSuar4juOah4bBLaV4i
vtlGhku7tJ8dl18hGgkgeSU1AT/EUrJGrC1kEAJ0qs4f2jJ/2F+CwivdDVZarIcZ4JJuZLuRIsiG
w1mbUITcBTYTjHEt0vJUsvmOWG1zKlUqJrBAexbGO5z9l4KTDVHMqsL/kqaMbvUx3ofTPB5FoEdo
zJi6Hy0w9SBXT7jDNwXkTj8WwSoP4lWUYvlpL2mezuGoLCbZ+0weJDeAwXepynWPnztk8uwTxgEt
KwHDmAKteUn7eK/p9PbF+IK187vNYSAj3I2H6Dpp7b0IDty5TOqzm2TaY5uwfRrYL5aL/Mdjio4u
ToNP4YX7CkOij9TAmhqeJTDC2IDlJsmyVwvzCKs/Rj3+WeBPaCKi62I82mZz6AvvqdPuzXQzLX03
BwTo6KjEWXmAzMSyBt5dA5F1ZkQBMEcTcYVRI/BNMSyPLovRemtrFYZi56vWDS6Me1TWD8uQ72pi
Qmz7aluVH2HqL8ZZnGqWivlnf4IgcKA+IYIhdnbxkL4YjLGV3T0p/6AVNyvTn6zWWLvSWdWzRDzE
Uq+jodT5nt1pozJ1GWpUD9ZFGPYeAMk/1sybrGXETkluIhwxs/QQVd2tKmmHJggXQOPz+hcsNF4G
FhlZOZ5io9yY8w41DV5yE119j5+bptwYdHjfjNeWo3S2LOm+CmkvBD2a4cgTFcJzhClyBid9uRTQ
GovOJnqfoNuqknmvGgJvFhJ/IYDU6NSWfdtdkOWGyzS2mZjisxjFqgpzOEfhRpMsIcZunafFanaW
NU14GqUtt6YFLrw0I0ZmwdOknHM6ZC/FKD40OJ2i7o++r70IWlAvuETwbBNA8+n4T9Xme2NZJ6Bm
qzgABqQS67XSOfbTGowGOxHcfVuunZ1yEcbb/jEnWKh8lFwVyifPpgMO6LDk1o1jB76+bQQmRnMH
bdsFm+E9jJaoRRReI6VGWBhr7B47W2wiiRzEH+NNgFBFz+BjVX+VKd48gy1MQqECUNQ2p52i9UqC
bCapQjSp6zOH9bIlNgMDTguvbHy0UJTNbLyVzC8EL02oZ9eUC7FoxD7xSvZn3T70O4bQ1E9lDxLf
9e27zjDTD5itwrrjOANUjWpDtGvTTX2GGGhkBuIbAjD4A44Vel1c7Nqw6xE2pJF977t7rmH2SBqP
AWl6qjkYjQaL/BzsghzW7HkM8/EWivQLN+X7NIaAA+Y/GrOiMZ94omzz01YZduZtRpr3AOSVYjtm
IzuWGvPwID83QpxcMyCQ5KMO3j0CoYo4+/L0mQKhjjVk5kjq24oRNWfU9J3b2nVsvM2QwWQOloV2
8vtukzHuTMGHR7b7U0s8sTjayKt1tXvUTAjpG8Yqtdr5pGjpThounVjDWVB5Fx4Rci6Khh298QlD
1lj6JSqCONz5Empbnlgsiq1onbBWD57pGjZ1Sp1b+DcoyLuQ1jUJiIkMNfc5DbMtcD0fJS/X+owL
ESNTqoZZ0ls2xPfWxzGP2ghzQ4k7XW/+MfOcUcHgctj8zgcwJNazK7aKAbAIzXM5tAfsJwf0pTsX
+UCYKh7h6ua7v+jWGICnK0w7FJXkalFcue0iUhjYzBXr1ZZd3ij/tBFVvx+d6tbkZfDo+4Od1N5c
k3xuhEtZvGWUi7IIcVRKJDnb+GQWZAa3gTF7hXRgQVbfa0wCKhWYVb+G/NJTcYrTf5n/cOId643f
iJIpT4pnSd0bzdk/Wb6Nh+wqp1s8NoekC3+EMJYITpe9at8Dsz7g8NRHFDF5boElkdQks8Awl68g
QW5J4V2SJF4NZvlwq3FZcQkKgbQ80D+DkezyITspo1zb0UfQHAZ8nj5XXI5zGBtOGFvLbHxxKJUy
5kdM8bstaxJKQALZcXB0hVg+Rfjd0bktGXCsvS452MD1osw8tgErhaY5jKimiYPZR7DOStZdvv+b
ZtBbVYZc6mcOwcqCJ6f+GxidWmm0iDHTW9qBBK+763U3Wa91u9gF/p+nFNcs3LCJu7fZGMBb4y/H
S9Y1rxUzl8AGOc6bpMcav96z2X2IUSyDutlVnDB18WmkEvDPkxZWD2jg1JvWVSQY+ZJd3BDVBF5S
01LeUNPyaO68vYGaZBH28tJEEilzts4lZ5eZOv0tHvBKG2F26Jx8xTbr1ADEdnLCZmssbNGFDxGQ
A5oj75MFxiUbXmVyDriSxWwJ5s2wk2eBQKg3ezoTJljQJGOrW4Mo2MX9y3wKAtYDMDkuDXLWnPSH
Cx4TxQBJrf/LinwrWPV25DzpA/qAcjUUyYtR3pwYRyt58xxAxoBa5VjkTy2tdyy/XXsH6mAZms+t
lW81gODcjRQwL7Z/jxGYczuBNy1WdvjoTeZC45WaW2cTW1ew8riFkMXqNeMBtIxGnSWbtJdURyG+
F8LUvhEXfgTK5p+s3a0e2c/cN8v23ljsz6MY33xajm9x3v3ptu4ssK2oFfiTdOkytdgZ6T86LxJX
oA9mTCPQtbJna9tPvYutRz+4F6gF2w5L28npMQ/2Sl7CorhXqrAXXlC9190c9mZl7mtXjT9aFRBS
j6AYppdH5CJeNtA2e9e6Jsryn3FkKHwYfLa6ND+mdPqNAc2EouUXJCTGb3ApMXkMt3WuI+tw8oJ8
DejQLow6OVrpPtc1ez8wIGOg0v2TmMzhcspm5xRP8ITKW5a+sG0fN6woEcxWtSQqrclgKzwsDtfR
/+45AKFWFM4/ZtPF9Fl3O1H96gkYu32P/DrzHjoixTGnHfYz8mygzTK+8D1nkcu/VH9XI5nWt76W
NEz50vb2tQ02LNlAHbHKr4mDn1RE4Kiw6lmzk7q2dkDpTBsEVKyEAZMuChNhIx97YB8D6x13ohvv
9BgSR3W14Uv4DCGLe8/TLAyxHy13o+lb0JS894e0XAJDWYYtGqdig5mXQule90wHrw2NfWX9oik2
Y1b32MLt7oFS1EPnCmJCT8gWRiNhPnIMfra/r3PASgEkiB7MMPrz+jdGHgLTcot5dGmBsBVqU4E9
SNDMZSWrrIbn9nfIg9XMMLN3ZshbLje1Q42LDq5GmT13tAHHMTKfwfuN+7MePlriscroUIY/bX0T
lbsyieQhy6p7TpgG4yk5MDKKPUSAGlAA1+dne/HrY0VQis/msJiIxDMQKEgGMMeg37ucv+Q74V5Z
9c05xmSjyHxoL2qCz/1baUfvtxtpeLUDb8pSkBdevmdljQQrOuVs8kDNHltyhpn9+OqNLEKpEyQV
d5yiII0q4il5txhF0qvD7SdMXb4BxFs45UeNl1OMqyw9eZTdZlRtWub2VtitGLYsZy2BxqbaptUt
7KeyYr6BdLwmNBnRSXBJ/YsqPVjBHyAPgMIsAt54NmV4DF2FSJumRY/RBJXL9uv/J4dhht/jLJTF
VsuoGtzZUL6zK7K6mdsU7ZoYpBWGzp5RZ1tgnNeebOszaNxVb2492GNzMqrNheRNVxoJMHmlcbK1
rWnfk2cTN2JVI9ChAJniA4AjvAmg6N1lrOK94JZmeehhPsZ8xY4cWg47RnRdFjq/g5wwe/PRZFhr
RtzbzYT2AD6/Husrh48mKd7t2cDrv3gDw18GaQH1aFy8FfqA/PwzJT/Jo0ysw3vonHLZnJyGHq7i
rBTLsPto+ZRNLimdQ6rkf3u8esq5BxZO1wLSl7NQstm7iIny8g2ZHzMXt710KMgz6wulgC+5ISqq
zh6SWITLF4NHAgOir7Y6E/2o30T21qeKrMxdU7JwQgNDkwh6DYsd8QgUOf3DB0xQw1HLyp+8UPsU
m0FvfYI7Rvey6614F0zkp0AJHhCOzjRsh1WtQTuSs/2cHxhz5dqMisneZMWErXYZWV8On1pJml85
fsmaP9T0RLjOApxB3RAWaT467uQh5pnp/pBpojRBgsuSiT0QFNw16Zi81Git2VTqrFENlYBjAYE4
gihqD04HcpE9/jQgrJpju8a1a9Fec5JEvMNzjl3KgnmkSsNUpDOUDokt8FC3ecVLEeYvtTY/19hK
rZwiREvkssuR/7Gt4b0mKMJMxEseghQiT4QFuxsyvNLVdytsgCDjdOt1BobFamJ+WbLcKVUB3/3Z
gufFOmJDeRfVJGOW+FAqHzw9fqUlWZGECcRYdXIovoVXz5NIBq5+iMSACFu1iQnfYDSUGdsqTrBE
8QdlS7AS6b7PI7GtguBmRjkhj8QVDYx8wiDP1+ix+zdYlhg+m39FWlK3i6pcFYkVXSIlX/1nvzQU
q41YvgZg0H0k/S+KNutoOd2zgRq5Bzk4w1Rim8klafIuqlnEAVbdU7C+JVaIIhgWvUWsCTalDD13
NwnAfictvuadiSjf2Rp8sYodHD0fo6JyObrDGmrVfmJhxWGCFLI7htCZu3eFkdHXL0bxgzNuEZyV
/4oS/SDJE3KmZu8zxTHQhnHVrclCmRYatkFpkY+kQQbJnDA5/f9f5BGgXu8I86KB09iSewb+Y1mY
f0nRN6vcRiEcyDqEbKh9k7PWbayKFVLgQ0Cyeu9J2hbVfVT/eLR8C0Vs5aDp3X0uz1gPbOOgk0uj
hZwhiAeudA/BK1T6jVGFN8cgtVjFH4mNzqI0MTpivsPBrIw1j7E6Zx4TJKcW5mcMvaqOqHjAlA/Y
QYJiKp9rgkZIvsgGB99TC4E3uI1kW9my5gVsmW46I24BcgYb0rnQTY0cFk02LvvCAmzYYXec8rdw
8t/7djwRwfTT8/i+CrybUOSC7Win0VGU5S1OGvPNqfpsbYrkBB2JamDb8zzFCHzw/IMlnJGW45Qi
dT4ohS1I4txqVg1SLd5hzxiPiUmKhcGJXITndqoIHBtvFXW5ZfLdqZMmgbShJJWh+w78RsOmowFV
z9TSt6znP1ZbFzk91XlyzrPAhe3YfI/+EX7yZzt2myr176GhzrnFd1mlLBvJYs1d7xflTrsIENsV
iXGqjNCeMSfX1DJfMYzeKxq7OfeiJxnP0c4dFUPLH4rcKVZDO3NAgY2XREJ+C2X/MXTNt27FSGVb
chrk0sTqgTEauQKbGB7WIOuPemc956EB9fGrQVRZVfzljoufSWEjfmtT3Tt67AGveIvjPefG4J5m
avybxV+ieBrlU9Re/DrapNLmIgv2WvmSO98KhWHlEtBLmO6Y7/E5GMFzhakBx9/KCmPwgvqyyc5a
wm4CHXUZIMQqWBIh2yxXpRFDQbd2lZXcIy5pnFMQLx4ps0WSKVelZD8VIkkkuq3fUuMVHPKz6N0l
z7Nh+t+qV0P8DubbFPBDAUCy5XuLHDPOTZqbH97yQxEayNXy7StB0Jh5tG2Nm8Sqo0c21oQW9pvO
/8mTak2YC5Mvktvmuh++fNAQAmDtK267PB0vBsgE0rGMjZlaXwT9GRo9KPdjgAJSL1EwJIzHVTLt
Bq7VfsRUOwIiglBSjeS/Srmu+WSnwdmqlG3aJK2PyBmeiNfeaSYKq8ry/xVtfiDO9SV2rEVVn1lo
rjq0S6Ubvxb6UauYgtInmJFcDewcK8R81cfofxDU99HJYUmEz3PtQ6pxWfJh7mFKtMrvGW751CCR
IomWE4PQ0rSfOtpxdqYwaO9TAy0uaauDjwG11l6juH6PLPhcNhhzDm8HLEb17RGoXej5tSrsw5wE
VxBwG1CwCsZeRoSL2FVMFDqKBgcFc4BXGBFC7zB07zZBtA9Fd40TOHgjock0F7p5qRlmmazlTRye
bnCxG44urV/nCa5ataoD8eqz+dCrclfQEIcAqDzbWTnoKRTpMkB9e8n0DqV0CmNHteE5Mu9W3oDT
Z+ekVin/EeG1J32KtavKBY8KuNsGT1/TUlBpHx2OuaLp8XZsrZZhE0jNhrtdt7rPzhyX8RY+Bdd2
t0o9B4IvfYnu4xRGvpvb5mvCF5DTxlpEik/s103hLcU0Iu0lXEjGZ4MmnDaJaMJVlhGjWDevlPie
CPlIjpne8Fi1h3n/HncsIXXGz0S746f2cSeQsyTwwUw/4/jLNvNAwhDKj7PUul309xfGBv8yN0Hz
gEGwDjMW7IVxypCSluYxJBIo13jYkJGkXbkOgx9L9esxZzIGlWqMH5z/i8YNzijFP9r4uSfiwUbH
iPfj5tOz2PpwU0wHzMS+w3tdixDbne1jTqdeHwuWrigyam5HRQwIgdAQwpKPWfakpLa3HX89iPLk
x/lttk8m/r2E8FhwlvW1tkdCSxYIqCf5lScjvy8iXSmml6jjOJj6A2i+d41SKBZoJkgRm6SzqfRs
C+QeS3nzNECY406pCGli3MSYpGHBZYTM7ORxVknL8HuAImB39DZhdScHfd2NwHqMO0FECzwK+y0A
wpU3qH9hXj/PpZWG4GQZ+mpf4b/xhEIdXgYLVPcrHZ7+gPk/BwUg4qOOXLcN3D2HC88NwETh829n
vP/dEYbOueEdzmEROuGxsBAHQUYpXHOfVRaBAd6SHrNW9Z9AMBi3zTHRteeGXmD0z0F+dSG5DjL9
ItdnY/4M4dVs2r07qEuewzrEnoSRtOeNg6vBzgZdmD7upSWezG44smc7NZgr0qaCKAYh3yfPMK+K
fU5SuC+vjmZeW0lDS4ygHJ6NCTxC0rm/IU1spN5si+g4oHuwoR74KHYRQom22QwMRi2aSKIjhVnC
e2JzKZ6Y6eWesSHu4BH3467/VxjO1sEAhA13b+seH3Uy7hobTKRTfyiPWczEtuZ1kDuPniQzq2Oo
FdA4jE1U3+PBfYvH4lwZ5PrM3w9cZNM9WO6rT1k5aNPVmZ0y806H18NlvsXWJBftVbj9KnXfw2Jr
Tr/pmG06thV2CIQhzn5jlb8YPPwCdwMvHqX6XkooKWijQxA3ydhsR0lgjqMOWotAqxX/YKreACoR
2vBMpPHONvuDptDQgMHUumjXmYhqu/TSpuQ+sIwOkK1iADkXzCntAlUuW++Yz6faGKF4CXsARFa3
7UwdOxiWIDNFlh8utfyWEelbNekGCxJ7LvgIB41LwPgN+hkvsTBozYkQXyfxAw+hazi7pIRQhEeF
uJMXr/e2TVdduvKfWzPJCnn1aQ8qeDtdsteZfwVUtEb71JbVFXgz3aha2w1MFE0jkm+8Zlr83k3X
mkF9of/W6pGENryaZNYhcKZu9bA8tGYLN65EozAgkOW+Rs8rEwJD6UuSMvgJCDL0KX68bHoLpgsZ
bb9WvQF8vSX8AnXYq0UAiKejWP5GoAFAyL9NqQL37P/E0E+K+iMnhoLtG/bkED1iF+XXED7pkQn9
rg2yZVyhu9/QSOV4oKOSmNY7cCkAq6xrUB/pwYczzg1XsLa/RdJuFdAfia4sSNXWivi9tU9Kvs+K
Gh3jIwYf6OF4H3NGnRnzUObY7Py4ii7FxNCX6AyUe5nZMtz+TMhENbNPvcBXGjtv0oGkOb7X/m+T
ayuiXsGk7bzmOymHrVAU1VI+UaVqLJrgcO8d+w2h1qYuWPN7aIgpe4vkVNT3yUmfhP3cu+JL2Ld0
UGsW94tAIYxx/pLcOkGqWeCuLKvgK0cmqxOkLksBTBiwtugXI4eUP/3pXPNDurcGtDtAeyi3t5X5
N4YC16nY29joMv1hFC8AK6H4CZSwPnhGlrWgHWESIS8klos+FO4a6vN4M6/nO5wgXnWZbW62pq0N
DrMQ7XJK5J87wqNr4q9Qh0af9U8ZeUJEQgNfDHei3Pg9K4URe5393PwfEnwzUus++5Zygt0jdu4D
SAhZNBsrqnZgYA7Dr18CqlSAN6KhWQVYEpRVryQyugXLSLgz5gYp1z4JJKO+/l8EKINeDy9y7SUo
C0GUQxTcxd1Zmvv6waJFUICmu+7OT+pP8jhcBlzBTnyL0jtCcOSnorIYx7z64TXuAOH9SCZuwYaZ
be+9hN11mrZ9copC/G4r59MrZhjXR4EwT9XsPfVqLWpOugP0wr3BSWP/6YO3MdmvmxD8G24sdzx1
mlraIJa7hmfrGkbzst4jbY2B1JCc2F6OdXysTG8Lfu/oNsyTrB/kADw86O89ygNhLLqaoWRj33mn
qI873qtwS7oAA5rmanZ/OcFxtXE2udNgYtF7GI9QC7tFX1+JVGiD5uhwoVcDVtl+qYtrG5aboRUX
9xi3DxuIR6I/AuaaY+bs0eo72QHg4op0T1ZHx5qVY8ZK1L20/O5DPfwjZY+Em1BvrsXwmQVwzsQQ
XJBJ5CSjxUtb1eQN9vGxI9ftEIWKmGhAvFwLfga9i6rdQZAwptZaomDpxrF9DfhJ8NYynocMNRJe
xmgIThA6jiTO9J3W5y/Ev4ijrKIVKc/5dQoaeUdVtyIYF/YGlpu1FZMkEyQapETTJflqZD7SaNCu
ElziRFOaBfqVpfDytdeg4M5SC78/bKwR8NZDlls8r0Qwz6CdxnX0w6AFF2WDHxugtHFkCzNahUH1
RVbuzJrN3nXNnzaNtYetE2380PhjJ/SlVB6fc6jUHPjBQYJHP/mQFFneeXSNANdRNxwiAF/HFnwa
EvGyPIfCysihaFLWOrS5ht8Fb5bZwQKES7T9//82DsixyCtRhs5/F2/ATotH44nshuwFXbtNZd8g
nvkXF2gBtC4er6Cf7GPSmmiiRc77YzEHs+bIDqfN7wl9yh5fjHQPoVbaVzeBxtW2U7zJLeLrTbvQ
VlM7udti9Jhg5K51ZAT8E5kj9DjD/dRIaaC86t21NKQ4NmUIBDEhtq4ijQK+mBbDQqms775O5ZG8
o+noFeovB5S5aZTMVkqLEY9OPS5PaE24v7xhV5d0EaM+Nbt+ZJc3eJ2185zs5g1jxW9qwSh1A3/T
WSD5VYUiZY4Q9mYoQNeVFarbmly6Ji5xOpQOkxdDHFKlBH/A7l4bQ7GZI56jEMBjOM/mpAtaNW1H
/RCkub2rwdElmbCPDt6FUUFOLhzrmCGT5TFsblUeFph98U9Sj4Keifor0GH30NZMv30Cx6g9dHOb
hUF0CqOL1U/asVCvEdnWJxCMuopQzRiGwt/KnEzLgWI7WsTcwZ+Qvqmq2ufBDpocbiDMRhszbz69
qAOvyoVrx2AjiTQnxNrmwZbsIm+TuvPBWUdZL4coqvcTDzCEToj6OnFWOqonojWtsyX/4JtwiBXl
BzLzCQWMuDXANykBAzZ7Snd3k8M1hDnoPGHamcQm0fx/gyzhYLb0kmHZH0Iz4Sgvi88IqdW5Fv5O
m+qMDOLitx+ZyKPXhhjkR8dmEAfbweRn+1WxjnVzTdiWsaZVZawm0mTbZt2Bq+25hYgjfJgZoWR1
FnZJeGSxB/MGDI5HoiuxdLg5E0VfW85GGzV6qKK2k6/8XSuo2AvzWE0WbHtcb2ziLVRYmU9lMCCE
ANc3TMksK4RqENbpPsQjg+2rP+OTxvBEz1Dt65Q5mJnP4/YIs2HvYOxIPYlFhE38WJBKCNZJytHH
+nIN2FXuHB38TuZ8tDPF250tjOZUvViimlE6nbEdqubhGpjZ4qy8QvdjbVAMBHrquXmy8kcDHXvf
2Qg3GTBui5TxWgF+sSrA6AXmOVVy3JUWEySjgxQLB57cBG5REi44qzKT/asAkDpNVEW2AhIxADgl
mHjD7g0c6hgOTO00ZKARWvIKVaZv+vWbTUGzk6G16mcjbKRo9pIsmkM9WN0GQ3HR01kEw5EsQxVu
nF5X1y5suiuy4n9mHSf7CTRHkOvnrIbjknVjhJUKlVfEleWmt4mHYYFOyyNkFBlvE8EV9Ar3n6Vz
oiehNneOAaVSRphO5kCrBj7EStaeT4f0pVbZK9g2NpvY5quwHTau3uO/d0LCO0T/poexDbM9kRtP
vZSRrC5GGP2aiRltJd5SVK3CWTXKAsiWMKiQBRAARaL9iHHlkWA+9Jx+WumiwG0a2U+eYIlmzCOL
1nuNmtpe66b6qdKOfXQnCdPZIX4lLDjRrJVEOpZn+PdBlUWbgdQPaieP1zdTYi1T8UNiA+MCHS8h
sIoIZT2ClGaUAGF9iGyj4b7rqsUuBGR879t4Yxn1LeKDAMp1YpC+qhULHC8Hcmi2+oNYPlwZXj8s
LDn8aJEBMS7KbdTc+WOiCUsZ1EI14rvKg3orprOW0a71JVI9KE24sMn9MZSHDb+ETvo/0z5X1bEM
hy+3cVJM47QntYF8NZvNoVPR//QqKM7smotzrP0NweAefG2wt+Xk3LQhSQ6ODcpWqPgk6oo5kGas
R+DhpM3C8u1YwFEZ4+JWY7+HBnkcGXqdKsQIPuoQv5HPIaPvvdcmy7rE4F4C6lmY35iX3MX8jFd+
/5MI7R8BsgcjAC/sNna5n9hRJ2iFgsR6RvphJfDJQwczkC3GJ0Rl5t2rPsdA3zHHMzF/wnwLBno2
FWrERer1GidWD/WRzOxqNq8HA1eTyraa0drA7uSB70yuPZmnK5c5e1sVF7+sUK1zuawd1ue6Qe8S
ZoqYK3jMUY8sGOqZSSNQd4fQhn2RIVojFN3bBKkHG94UOMoBxxgkp5KTQKZulPSL0C4O80N+mSyw
XYLBFqo0kpXdJ4Ing51A0eaUwP0L8iidVJxQg364TsloOfWIWCzTM6PIjtTqa+RZ6bHSfBaSY1Vh
WCDdo5awEsSbPZiHLC9c7FYOd0HQkqGIe3kUau0RXQtyLivpamsXg4iCsunotOEF2ibPke0+9dAK
tp9t6ZhnsyCnpkGx5jvlpXJJdjVcCjPup2LFAipjHh8E61SU4pARAW9pHU7flJMzErNdrNDh47HK
qYf2M2zbv9RyqKBzEyBw3uzkSGUhcCCtQa4nOjiyxmsOWYBKWwuaaO3R75t5GG6kYf+WgfMWk4rO
3w6XnPnu1peo3tJMw8XJehYX6Udau/1xat0nBHiEenfwRm3XA7Fu8S6pzsaHiALQq/jrLevL0S25
PHEymr5lL6pkAFcBjQOfCm55123o/8Lqh4HSPUlngNIQWDuVYV1LRGnCXHBKZoo4XEMIpP9G2Fuz
p6bOkEiGSX/rVNluw0R/acrEOudEKoC4QQgLL1syEmLHeEOXfwZtbTz8gM1rbwFAVo35DZNK2xcN
7vJhCrzzNMuwe5oHq9N3aekbRwuVTszvcSpRnixN/nniWsaWYFvsdySTvAIlzDYVzF8cacFVVpAf
p2Tiqynh6erNt/TEexB3lDUQAO2iqtFDMIesq2FTGfg34hZRJHMLINME0/puBFWYnrnprPaJrcNe
IxALC5N3CGMA/MQAF1vafdCztI6rKrN7+MqD2NSuNcPbjJNEE8KmtV1AjaGTdrQ9HyHis5Y1uRNF
QCIzctftwcfxmvD0APvFAGheNeYniyglshWCbLbR0mtdleajdmGyFQBWI13Ea5LO8YLLz9Aahg9G
94JUgZUskJ/VaVcd2hy1hKnrr5gCnivqyuuURAeL3uECGP/C5qfbUKo9UMuT5KajwyoafqJydDaT
jRoAMDfQPNtpeLVsdgDNuTOK02RhpxjBry4daWv0oqmBKlowj/Un4xOm6tcwvnXtYJ/b2GlX1O5l
pf/kQybPIyIGzWJ9acngDD2iOVoQuTS7Qm5d2EA/aAyiITo7LstHK/WOmhQf/oBqjyaTWaI2GxK8
x6iIfi7cHrrimDwx5mGwKauTY/twEeHFAVv3DmUg952gb0GHrNZ6yk3UJ8ZxGNrkyqZ1WQn/o4Ss
jh6HsExYej10qkXnCXTOEWo5OGxe5zGtIBXv5kyEZeKz++h7Pzt5451kwgAdyRyM4jBpymjI48TT
V2bd4pwVYbePiKA2QWKh8zphFoDjo3UfGOD3Y5Qam8Yff3IprK0THTtSrnKTRU7rGgtl2azVc/VH
vAqelogpU4fON7eR7EQK5S9fH3AIvTplMFfxTvr9MjHqz941aTAKH9BZ8Km744O7c9vQjO/skbOr
VyDRjJbwNz2PEJ+38Ev1DoNr35TiXLM1zIdkgHFt79N65MRC1Cvd6dnWCu+aDfoKXKLDBT4C4m0Z
5gMsIfKJqiXIa0RMcK0Q+KZ7wpxnbUT0EarAuDoInEoRAmyrtXGHdw1CidG/li2mTNLc0WLOOkdX
G/ZuDHg3d7N+x07ip5UM9BGIgKmONXuVYO7RwuaJDSDQJECRu54vGg9+1jjtyfHVxoj4cQkfOJtK
V9tJWTFqXw8JTVyOO5H5GrZOg4WJRc3Ho0z4mjS2uYo3pf6M2h0FCRrYRVIl3wjF2dALj4i5zLvW
VvIc1shUDQ6ZVWinRBfUEmTgAAFQd2q1dT3rR7dqxphhDr+98k55Gznk1yWratCn1WAT98A08xgY
bfkRoclLvKqmCUgLRADeTRcCL/x+EJgc2hYczEQm01CjKGQSu4p4nxdZPpOrkvCPlCPYJTEipcmB
2Tvgxu37Zuugu6uIVi+H5lUG//F2HsuVI2mWfpWyXBfKAHfAATfr7MXViuIyqDcwBgW01nj6+RDd
i5pejM1sZlFZKYK85BXuvzjnOwbpPmV4VTbaxCSwWTij2W3dcXjxIO23cGCHgH0KTRC5FlYzYrcK
hx1aaey9eX1pOvQrQjVHa1Y/NQS3TTDjamewQwht35NlSasyjt1q1JXY0s8g44zPw0RUshMWt0Ah
fSALe+K+Mbng2cTp/kl2l4ZlWJx5n8jdP00yC8j46YNtaD1YhnspsSdindvUGIw27tyii4lOdt0N
u4FT8lAgL2ugtG+CCSElvJl2gw55XKezPvyzSGMBVMeeiW2lCm80RUXpArF2wJQr9Lc4UlsXtTTh
s7nxUPoIU4qoIYBQPGpfDYc/4aX/30Jelwf6LMoJkHjYNv/5H//9wJuP9uN/+4ct76J2unbf9fTw
3XRp+5//wVcG38XyJ/9v/+M/vv98l8ep/P77r8+iy9vluwWAwP89jlU6/8f8VlauH3X08T+/4r8C
XIX3L2V6JsGtrmMJYbp//WP4btq//xLiX9K1LMcjut1zoFMQ0vrf+a22/S9hucp2HUYD2gSS+9c/
moI15N9/2da/hC1MpYVtU2y5Sv2/5Lfye1AqTkGRH7/+/svlO2nTlC4yWrYftmsv4a6fHw+c7c3f
f1n/zIayy0XfYTJU8t0z9UMSSZxfHCn/9oTc/9d3/EfeZfdETbR8qeQ3+p8PJfmNsKuatiOkVIqE
239/KOhvU9kNyMymBoKYQfs6fAURKzNL26jwys8oG3+6yUd6aObfaHnADaHCi2MHObiu7o06vgmX
GLIYS+rayixGnfDaRsYNFZBTdOlTjfbMKDHFo6VXTG2KGIUGYwjWXupBNeSwKg60YeEaOnw+zMF6
bSIWY5C+W27u/OQDcKp6yPOJCzLPr+XLWFwhjeJqpHWdwavNI0qbzHxkW3+F034uDesWYHB7VEg7
+Im7Ly4oaASevStTNvlYoR+Jf/yU/cjeQyILywvQbqWhDoGF2kykhNyWiA+Er56IQQC70NHHp8p6
HEQwYfUZXvOq30ceO8OBdMekotJv0/HYlupQdMlbaTo/ie/cNRpHRwwnBCnAa+5BZ3NYMa0hxMCQ
s4xjHtvFWhXmpYunh6IpP2SQnQbaII8pOb5qlEIquoNr9xS5Z8jgX+CZ+nn4TfKvXEuT2R1+wsrG
xzilyBr/fMVYT8DerGfWlBk5GLQGkRW9h8WumElKzRYWcVgv7vH6bp5q9gzyAwAUyGFYjQZjElOm
72UKkEDdJCjH9lEacwQX2Tc9CMxfw7xv+2zZ1qKmUuPrkBXBHhLjWx1SdBVp8VnT3TbeRMACeLq+
ZirsqIoxiJb7G0WiFLhFikn23RtjAERhJCpZNyFCv3gxpJcWyjvrohXorVCjoMda91JTFcjMkWs+
jzTFGaLN5WdAfzNspunJ0O1rnc24FnuMkVmmEbJhni7jE31bDj0H2YE9Dz9WS7AHQFA6T5bdMWD9
2qcb5Mxji9H+rhmEFxkJKhKxN/UhHlrWjcLC5gagkS0K5zw+IQvJCDuVOnX3upmfoLJzRRo06+18
y+AC9NsyS2bshEXCZW7aSEK+dHmKrZnG0NIQfqKTUAkI8zr5akzYjvc2Pgh6xeRLNBCoHeepLJmd
a0J9162bX3gVEUmlbkd85t00NdgS85zUKmMkunGMjm7KVhAzYNIoIpnz114HTw0vjmjTo2GS3xyT
qQppyAnJAWsSMnS8zvxxa+/Wqpofx21+sXxHwTKRlhZjv2anBKoPQa4OR8AIYXiy+ZcCSQiChOKX
TRByMfLBTnLvZDb8jcicZcKM4Zt8Zj9vkdVgV+sHhyu9cXAQJ4jRqztGLuXaN9sv0Ta3OSamsUqj
mwx9cB8zOIwdieUDK8FqJEG1QaWs2zJlfksUPdO0KoSQEZNpNgzY0/qdZNuea9eBLtMzi66Hj3pq
SuS25XQ0Jpw0g1s+yRhnCkPWVCcZKjtiPHDcoAnHZyFw2qzkgDggYEo0Rb9Yid8EQKWGERQpOGiE
+GggNUltg9X89nrrqWAQjr6o3ndufuXMuxZ9eZS2eZb6MxMxgWIIphGV+4eSfNnBUewpfvnm8K47
2F+yma/DkNKH7lm6XKW2b6aSrV+pYbMYTKWnyB+XKsfkbIvXc0ncQGDvmzFikoUcqVE0EXiIceQv
+P8CE4wTVL8ATLU7ActWVXSxaUwbpGCHlNkiJrXqccuGHelx3tmbYSzPraHxqWgsSjkma4UHeEPi
HVoUEELKWFVjTbiMFvlh9tE4ItsN9Dr23x3ZYYN37sHfqnC8dmP1YsPoLu3+KQ+hMdFaD9a0JbNr
a/bdGU8TaIRtQxdSzyME4WDDimPj+B2mG/8jwgvPVGM3CRtFmP/mQNYbCRnMTcUcd/xdtbhF4sw5
WNSoZqxJy9UvVRhtWvuAGYkz3MAoiMdSZDA8WgdfjxNgVXShAVqgE5VW7V67/DA2kv2cs5+jNzx3
YXYeaNBwqro7qRauDBP90E1PRix/5waBYQipQ20cZAe+geSMm4n9VVOAiGj9U5Nh7pF0ncENXpw9
fd3F50MJ3OqxqNt9gXRTmOgHinZcRiDm5+gZ+KYs9ChNRbX+1RgTUO/K+PJmDkL8WHfU1/DCbw1y
HCdkaWYDJZSD+rYw6XiNsv4SPVufRL9n7Yc5peewxLs9HGQy3nU50wuRz2RQ5x8tCAiYST3IofJW
+flXBy3RNDT9YvmmavFcGeNDNdSvomfRX5ZH7iFbum99q+Xhz0VS7huCk0rxIm4JJqRDctlhd9GL
IK1v5TTMIGfBghlFgyueakkyNj+6Ox/ZHd5ECdi1trjLS+u3ZXXXNHwaa3mKdHdXa+fC4Osa6vrU
4iJvBUL0LL0P7eqmEaxj0kUeJMxTbqdfIXzZuSLVSvkP9XwrqvS2sTWwf4VDw3kmt/e+6jYFpMkG
gF1Ek6p+oqE8OSpuoTLqN6trf/XiNnarXVLY0LCL9lXMzrkfa4CdDk4VUnGAFc2oEGun3NvAkko3
+Khc50M4Ji87meYSkEpbHaYw3jXK29WNfqSxvSFCFIuCPTyjUWOqKz6aLrjEXvvuhRwk42w95/Nr
kYt3Y8y/5WhdzGxcbp912tYPTg0UJY6m16y2idAkq84j5s+Ok6ewUY/tcNC19SC75p4B5ONgl1fP
vS1k8IjJ+jcclRYdDprcJL26uYlR1T76+XwmaJoXObeuXJf7tLF3ge1ehF9+OjlrBlXo3xad35e2
M/SqhoK7JQ9xvIuM+b0V5o0StGyUgNyb8dahvfa96Sv0wwtKpG+C/rDG4I3zPfsqKIL6KfA2iMoZ
OEz2vkDQP3nuE3NvcxU1Bf4BHNtldkjz/oDOBnPbY1GaKydhMW6OIFSCEgimhe8ysD9so7wypd1P
Q58TjUDskZE/oW59+7OcG3V+TmFmj0l+QtN6joKG0Ut419Amd6Z6wZOQBe89WQ41L18/+b+0G5yj
xivXGMQcs3xlVLRnd/g2JN0lqlnIUe+9YqpirEE5IsVtEXkHNaIAxCGwV5wxiV6qvhobKAAJT8L1
HJ6Qc22VxXRfkvWTVNE7b3NU/bn5YjFjYEcCqd5qho3FspMRe1p6N7Zw36wZB64YDrGFyNvsj4M9
L8m5fGUtt8GAZxJWRd51D2DwbuAQbHui5xzNrrAPTvYEr0UO+7iMLhr+Clu4eLHcewsBZhPPAbcK
wz/u7gexMBqyD7vzj8Ie7xzZAE+QO5btp+Xjmat2naO0CUdgMKg1XTFwHaDbYtlXp+opQ9BbB/5t
n49vLulDQ2l8+iETt7qw7+2h3Hdo/Jf/scEng3spR6abqaI7V87exHbfGM41bKabEs5uxUlbj69T
uRc8mUBITnmiX60xX/dC3g84vUHi7dhBAylM7jt72Npjv3a1eLRcAL0GogsP5l9TXAgGOwamC5B7
uBrnmVnFbH3OU7fT1nZ0GWOL6Zak160PGwSdSCrf8EseIMtciQ3CjgDzCyy4924Tw5fq6baWAg9Z
8dyV/Po+TibJup/Ao6hRe1M6d/XIV6fxJRXt2g3qWzFkqPGyLdt7pzVPAPK2M56+GqDbwNzahIwW
YGEtEqLIwm2np1PNAegLfezMmyYZ9pGJVKJeEC/eSo7Yavl/oaa7YczJckKO6YhdglGZ8BG2q+ZN
xoB0muQx9oqLV+Mz54eDesPTD9jPytewksHVZKfl30+s90GLj7jrQcHee4VzrmX/vLwKi9bOSMK9
ZiBXVsjpQMGD/Ti49pfIQkbecrfAAP3CZxE27mtIbSHDnkFOB992b/1QMTWPrqOR4rby0WVRRZQP
NQNIQ6F4ZgUXnHp0Vapyn1NjAW94u4rKJMBkbJXlfnDqkyZczEM8WKEZ88aIWNDwgA2pIzNkwYaF
TFH5Lk3avJPb8cNbiun3HjA34GmS95DHhRH7YY91OLB8kq9ZxOnyt4vxorIR2dWKgBIg2tVHsgvE
AEnpaM7+wxILXpYLioTUlaC/G9BrYBdYG0pvap50wburIXOrsck3aKNbkaAThHzKiyx7dvDUm8tj
zhhUV8trrIdg2zeKI5IGrAmY8oy8XSJ9bWCehYhSc8ErOMz7psQNzdtGjtjOe7mpqEL/cBxxShJ3
bsxqQTeu0xxTdG1xIfnH1v9yx+LoyPCc42WeaSZ4DiWQPO++5et9WewSJDVk4JE0OuzYSmJ84XO4
dMGFd+tP6XPojmfdmYcwRK60bL+idMe4FObHTJ8+XlrqLXrDGzewNkkYMXwjkNJgvTTad51QN0JP
G8u2d3kaHS1Vb+2BlBY5ng38EuOMOhojWNg6+9oUW8dANVpPF9MH41ftmJgDvdJUm81NobnZEJql
E3FefPBDtNMW75zMoIjHFelEz/Y8r63xtSU522rfcpfPxYrreiN8F8t0dO6c/EB85JpouHvHptSG
itgxXm+xDC/vZ5cAb5OfUHcNMU/BQRYRCyO9nWsk25hj62A3BSAxsN0IhBqin240UcmZIOajAZsA
L6QvDok/3DByhEHhPniTulEcmIt+VtTu3nSGXdi5dx3qa0fDH0mOTFmvOex2CFc+mz8Ubk69raLs
6kXpsYfAmxcTADUCmBtQ3ak8MjDCWuDu/U4eFXSOPwO/DiZ2qXgfkbcDbWk2QYXw3lrOM4I52fAj
XPKtnRXXO7/+jbCIyBEM7K67XZ4IpjUs7Qg2QX2TaW+Xa/CNg5m+lIV1M83vqs9OrOEOoZdAaYIm
705E3uPwZ7q6PIkyMfcl+TWhCoDVwnaWz2lo7pezsLIXcE57muAMCTJRIju6YZJyleX86imXVrg5
+0n75DNq3wyZS7pauiX49lY0xkNrsLiBMwLlmJ1MfGk9CkVhS4gQqaa7gPcyTfAo8hqcv/1e5oDx
SvWcM8hZETvzXesJo0ZkXZxOfdkDyb9lhZyY9Hg0oWRoTEtF66OJa+IlSqN///PfXGsScPvgbhRg
IJLxkU+XwHUqu3XPjVANSLpUZrDKDrwXVnaw0Qf5HBg/5YJmSD2b8ZBl0sDKnAikDOF8VBsP+TA/
p+YyMB/p+Rr9wIDmhzUjjJZLVEBLLDyYsNbswjqglSLUHXvIzE+K+1bPz9DfFyZEu7eqxT9MexI7
y4o7NM4oewxMykztqrYT22Ti+4x9f1cb3haGF+sDVowHFtR7U8t3xC81S0ZCTWrzl9UUP7axPPjM
FqWYFmBNKr4tJuN0h2jZyLmAr89HE90xR5sZPAQhJ1Nj/ZRT9j0zp8MZY2Q43lneTi7GAqP9AFA9
MRKKrAV1kaeCixTDHnreAOfnstzLIaQrwLEuwUiFEj1nSTmDZMWDUG0DZu4rv5jSOydrz8tr6oqQ
u0ym36Hg9XcG9wHI93eByH8lZmZGqcp+ZM+2MeQ3mYk7JRs+PNb9+FNVSFYSXpDCUO2KPVe3nBcR
D66fut64owYEU8PTGwQBJIUqeiWkxmcpxo86tPLZRiQ9IouMB/mup/7OdPlp7OS70+MdqnMH8RHy
OXfKN0EY7wuz/Wg1T6TBfIXBkP8Y2PiOCs54ws3WpmRX61jRbZbcoowrzyNLqp1RfOR+81A67A6S
OPhs1Qx6z8we8vhOUTCh9CXioOLZboz2YJrJp9ZcAiqOTkx0c/xKLs/8wM9COGm0H7t2r4B4rWOD
Kyf2NiMdQjnS67n8ckwJV0MPhMtEfsbAjCfKDnbWTEfmdOxjjSHcIWv0Wajh4udVt1RerEQ5Beur
PzHIqMu02VZx8DMEtiQCQ4Fgq/JrbzxNibEk2yTPteHkJ6O6KfgE7Qs5MVnoc4mTg0zdwFKvRgCX
o8h0dZ47NhLhxySjEkYXv0GZYW9FaHA2umo/tvVvL5o/ZcOrr+tqPwQBcrG9VYfTDjMDxHd+7CAg
O4kK47FQ93agqrPpA/ZPpXWu1ZI1jVFw8gnYkFP0M80l+nb3amTUOI22j7bLmot4efyOHbIhb8hx
D8ZfVUTb3AfOU+YT/VuPjN+qIN4yGv49Oca71+w8RKd4oXyMaMtTarJTicJZMKWjtG95ylrqJOBX
uzCCn+OycWB04pob34+qTb/0vzW8NYWuakMubeU+tA7/nJqt2M4dXz6gqqJ2nw55SBM4Kwu9PhIj
xvLVqxKle7Lu8tEif2gcps2csp+eSiBheOG4U5ede59TSFXM1TJUzn9e2gbJNfg896hC+pqqKr+N
Mv8uRX9XFn6LjYWnoY0D7ASddZS1ka16M/HPDdIANS9Wm5FRZRAPJ1HHn2QOuBl1zhhwli6nUibK
ZseH6VvaSDTY3L8mjuXe4lMCI2C/jwKUFfa1NXiGm7TF54U8sk/r+c4nduckuvEBYvpHllvVfp64
SwOvzSDUsa0eTdx/hgDXrK5haL87DkPX2kvOks9xAPwJCQNyueVRsGI4HGLqPa7LA0nTt8bAz2hT
YK0lzok5ym+ULgHXS8qGqm62/o8fl/gDbavfNEX8y9G07WWLDSXSPRQilR+qzxYbP5pSTFfgSETE
N4sdjr6BdUO+XCW6dvvNZKMK5R56h1AEg8PiIBIBby7bWt4eBVBwgBZoMJCkMGLF6t8TR5h5zDLT
tjv0sB+CmhPKSvB94Mnpiaw3ZijUooNNH2bfnVl++zZuaqPrgEzP2zTnUzzZ9U6EHs6Twlx3kZ0f
ihYvdrpMBZX/izEHF1lLVzR2yX7Q3p2ZZM6t26RID+DEFXOsNp5HvseyNpkYxwxTtZ4TbW/IglQr
Vy/v1IaUkU4DUaF2kPn4jVjA3himeegW3XYicTnCd1057NK5/NWBVKKFv8hDw+i4TAAorIqnqbJg
JVQtKpi+/9WnHiceHx97Nm/HNLmBYHnnFuh2EsWdAcNkrRR/ARt85fVIdnPkKqrd4Jnenroj57WH
PgWLYAzKW/zTk57Cfdfi8vCr/iVitn+sG6Z0A8IE+G1m5rQYoNxvDSqubyby2GroxEYy/l7WXnPJ
uBTSuj7UDj4iEAU54iaF5gm7uIGxdhVwz6887J4mWynkCPab7odHQgdeB0lmaRNMFK/ksICXf9SB
WULA76NT5poUOI7RMM1oPhJgppu4frQWc7o7IKGbFYvnav5s8aqtfJV/NyXsl2qS+8nmjaIWO2c1
uS9zxv5n7MmsK11KloLxl7ugzIhLfIEgu4st59gNHNLL28SGx+gIBSs9440sJC8//NdgHZQhTo0E
BKeLrskkQ1sLMntZwm77sdkHibiDmWUesjh7mI3fDqbirWVDFHdsezw5DhEABJEU27SzKxZnfbBp
iXax5zSGJPeIdLG+ePBL7Tax9/VsvRoSqkjIcnltzpg/qr57TT3CXdRicQEE9BsjoLG3WJkeOsO9
tihVLjxF5iWK3Bc7kL+GgekqsVfRfl40V1pm2RZYOXqAgKFeHMI8SvrjxHBk62TkToZ4ZsEo4DrH
MzJe9ZARw8FibhMtY1FMxLediLorBpaSQGDGADmlpggxrvQ6xXgXLJ7ZrFuThcZbY0q+0rCzmI4k
N0WXvpps7e/z7NGdx4SJk1GTVqs36P25zJRrn2rz00HpcZEaJ9dgwxGNQqDcAbG2o9eiHzAQZKHY
oEfAWeo1ZI33f7KjmQO1eXy1oxDPR2OD7Ua1LJwOsl03PBImNcDqrT6yZLqxI5YEDrnj66qCf0hn
9jwWXJ5hC7PGMtuHcKJNNno8riH4MlKs6OALP9zx3gH+EgzXOMedFM4eHgzX+fQkfceM1MHuEbn3
TJv8wrW4kAD2jBALkizgoaCeJMYIS13ZkAOG4F449p2q7NcxMaxVrPGDWbV8HPICkyHFUj2bPfMr
n9wu91BOSL97wEqTaosTxwDZ7pcyhXclJBqJzoKAWM7HntCItqQVG9Kntmc2NpXtMUsJhicxrd3L
9iOeyT6RHatE20DAHPW387hgtH3trU3ih9Dvsg9BS/dck2bCBNJF3dwnpX0YGy4M4Rhn4zlk3LMO
nooRBehDgBtm01FzQG/D3ivoFZC6IzQKiuWTsA3ESAbi6zRU70YaLfABCjkSorfWaKz6on1y9GAd
w/4JKTlmGMN8kU1NFhTF9dpP5lc9WmonOxtXJampMELa7cA01XDSD0uwGQp9nC62++E7s1h3umRG
ELavsh4ExjymHz7C6JkEFcDYOKyR5m3sBv6QWXXEjWsGTwn5MO4ATGcg3IMRSlJsM9KV6HqWXTZF
6cwcdai5OsHPwjsXFdZ+ziJG4ID+TAsaCZWCiRAyhIG4idpFn+yv3VygQslRRfkgRXamMb5iREB2
vlCugNLcGOzSC7RC7K+rNzNUkvhDFp+Yp7kYSmwYHo0ZThzyeZpL3xbzhcEpgnQk8vBJnI3VfSVK
gmYp43Dj8RbkzVQfGhV+ODyzyk6SA6HAgP6c7KOPsVZX9XjD1RMeyuzYSU3FikOXRsqQR5n129EE
XDLEjQ36XxxLcy7OBiiYnVuw/5uQj0/KIjfBHV/LRTYWBHx25pjEtIJItKmkGigZo5pxtU1rSZyc
/p6tlCsWwyIsht9Bn847r1j2XIFxlAJeVKeollR/FiU1WmO251Q0VzYvxXHMfqy4fWM7TaIgt9ta
5OJX2REfzw6RJr0tfk+a1HA2NqNGN11V8b2FYvoSHJPGA8PhTxfABlB1A9ilyBK2bWkGO99wXlqv
tDaxOA11Z+6kDb8s6OLkompvDWC/THBf0NuRawvfHYBwQd2zCTHeELYeHbUdPtQVWAZatgMwofY6
lvFv/CQTML+K+Cwl90WQID6eJT5qQAbBqOpVLZm3uwN/IABnz3Y6xySukRw76fwSTTBTDLWpCngn
eeXi0e6jPfvQB6PK4f2LFI9qQsA0Uw3bxdUyTaPcxJXJjtKHOY120HUSOLp2Si6Gj/suorMRwBVU
WrpnCKFbl5tvy1FPFdTAwSxhaS0EC1/iioDQ8hC48k670+LkbuutHPTRqdzHMGToPCQj4D9tXKKS
rIDI5rMAn3uL6KDc+KkJN0SkJ3NMEa0Kh/Cl4DNOZog6pNWvMaJyjeIB8PajWXkMJKoKaffL1Fr6
GBmD+1yZWBCAr28l2rxVlSckYQ6gJbJ2mndKZG89QuHDNHOoe0m1AXXSrxN8snFfYLPu8GEzH7vR
VX/uAoqP0atRawH9VyZUtVw4R3rmW89jT9cYC5c2rclsMGkrU0FyHgqIi08ixirzXFyyXlBtWuU9
VjkiWqcn8jIJ2ztfISQE1xXS80asIurx3MQ4rC3cHrXLDpGFwsXCkqKz5mKPDaP2kll/TRTbpolx
J2QwtuH3amYYWwA2G9goT6KBIxS1tBhmzd9VYf1kwJjZuwwLqnEYN6xYeP680AD2w3dLKq4su07I
HjbsnSbct/YyfPEzeKekZqPBPKnZpTGemhSu/bY1MUd6wKZroyaihE0OsmHGs1PjzJtSc6OP3rT1
SAuMDFtAbIzDba3IKCKyF4MBdwWf82XO5W9CFw0z3TNW1hxHUC32PTB1ohAXH8B4z1pt2gbucCRH
/OAb7TEeqwCxcoZVvIVfXbeUfND80LSP96kTPDKNRFDUpOj0CF3cugpD+IBSqJ6xGVDC3QzOkqtb
w4V3zfgiRHnwGxj/kQa/PALWWqrjIjahxrQ4HsAndLuh8NinthBVk6l8JzwGJ0YY/8YRuCEUCbW4
Ib7gt3CX52h/GdPwAo7gTuDkgGEThcOYgrznkfFqZA83ji6edCMvgxUAoUWWCDxQ/nLKmM6CVIml
7y189hYmYIT1VN5EYh4fEPs+igW8kIAAsmzY/N1KB4WHzyU5OHF+Uap5pGiWO+fdrRVH0HzrkTBE
PlbyAkZ5PaaivNhWQTyOQnyUzwpnVvcdBQZRoPH40SM16m1Y9oFDZ5ehkdYJEiDJoajZf21MHUXb
fHqo8eptZeN8htK6x0expzJ3yAJzmxEHuEAkYwGtopd5GwlqxNgPc8J1FxsJbhM+Gw8SCRVubABG
imhQjWoL+WnICh+vzkixvk9HUCBceL+EptixSO1Y9zaOdCvLT2lUQk4e+Jq8yO/KAB6HDhI0VFTt
WYE/qaHRXk8z4wWbIsitz0kwHjPT0XdBR5mV9HrX9JhutBd/gn8DWzSJuyhLHjucUNvJMEcidHFy
KCZrK0JVmCRjncztEsiaPps5zi5pJN66QzYAx8C7HWOS4GODajtwjlXqfhVxVR3qnK1O2BOZMMvo
sxKYh0uqGpJOdhyfTJgKzC5CRhPPhK73pWZoYvAYoUuwAiAlBFlNzQLK9383qX4NZjRbwu2vcJKr
k5m232CE060ObSgi7XRkegJIr3kIPN6TsHgbcq9wrU8vZpdua0tiHW5ILVFqwIEyYRdDTT/j/rIN
199IDh84JUiQVQiQrXR3lolUC2HHUcG4rTMAX6BLlir8aR7CPXMHH47XYt/CP9hoBOSQdNTJwmrb
AYSRfbXtgfWupkDi60dj7jCOpgSUB79YGEwNxdOMIhY5X7xVdf4zCH0qvOoTFuJr37IyWJQtnF65
bxY7L1WIAaagPqABPIRAi3d1/lxGNdvLbjgiqD3Omt3YUEw3mIM8hzW9jVSKmnnI2Aek/r6vDAsH
d+ZtJ9s7TrPJdgJn2aoeL4OaOOpZbdD7E/guOavBaKO+rdptUpCYIj1vl46APVBaCIbEPqPEUL6P
GQGkdhk8p314TlvhXIYs+XZRbEJ89p1NVARPso3EOvFikmM99UtU3ygv8xOHJ8GG1aGMhwdst5ya
oZ+TkxyvQ9uOt8R441TTtB+czysLkdk2ZdFVJgHsnUQ/Oba6l3DrVmbNhZzomlxIeGdTkPX7ujWf
Wu/3SEz3KbCAETlsQ5X708Vw90mDZx89h0ezxe4Wp+StSWs+O2zHJCDZrlbosDwqPrfIbUYvMK74
01difAY8VKm3HqowZoSK38UBkQgT0cZ8s2HTBpU4eMuM8M2kDEzD0r4oGzwmz7XaEe20i8UH80HC
Ml1TrtoUNM4U69dygMOtadd51PqNWMK19BHICTXUW8j0cFf1W0J/uldRR0yIhp3hIdLPufFWlr+4
j6Xzw8L0Xjksq9D6ATAEwifxaBLbVQGCdrBnGAl+FrwlJZOliMjBJrT5xDDkYXKxzDBGaj/u8cjD
yVWgOnFcpAtMy9eJiR+x8xyQKvm9ZDlVKfFFkhiZ5J3Dvqe8Mv+NAKyZcicrGg/cHykMdhsbxCrX
46NCA0i7emcxipOBR+p8dOc0/rfiQhTF22igDAJD84uUELyTM8tQq/POBWHDuqYIpfJgAhAUO/y1
D5xI/TEVBfSL/ij5Jj4M7MCZt7U5cRvQe83urasdKkQqTtygnNcQ/fyukYee1B1WdsZZWOS1Y95Y
iknM6HZKEJNFnOjAv2mxKExmdWtqf9yhn4I84LFbD0H68mhT735mNaa3lIVEF1FHBu2n4wGakK1c
zZQFrS9u7DZgo6Mz8sctrkHBlYhPq6PXQswXsLzMiJQKVe7SE1ckNfk8JO/UrblQ6chLec1JBTCq
6aFfbB81Kny2DfMKInuAmgTbl28i72DFsM/jhQ1URMbapzRcybp9oSeCq84wP84QxQERQFtC118G
jGdHqALa+vCkw9gt7s+4w7nBg6oBN10/pK2JdKLit03A9Q0++rHIh4GAQIkspQhRgqU3swHVzjP8
32zd4avT5+7KBpa/R2lhRZ+Z4dgExbgPzCiA5rPuTvH/kDzzwnF1QAv2Q6FZURaqW3yUrKza7djz
spu4TXZgDxsj33g+eFBvvkgSx1Z6sOnxSp9MvXQ/jmO46Ty4CE4U4H7CWLoeCE+cLVSHvLXObUXH
JKOKDGufkwxY+r4nzYkmgaljHJDaksMnNTkU0C6tJs20iSEHtIz0iULzV6Ld97BBQOXG1WurEIYq
HFms0DZzG8KWxQKOSHW8BxQ80ysfE49NRdoXC60FBVHQYHqysOuo2T9a2fhkQtuJWbqsEqfhOe7S
Q5DAhc4dfsuKVrCd8ivToYXpQvKGi+Y5+KoV85eytQ1YVtFb4zD1mWY+ujSL+7EcwN8E3n2TWu7W
LaqJfGHj2UFvmTkA1Bu/cdgQTHeFks+LoXWVX6eFYpDh4QNwW5AezUSga+VPO+vXLtagOWCM+h5z
wjYnCFFaUHv/hDPNUtCJuod+8Dgyy+4iypqb0U+QFsf5lz0hSESr8wgihIznzUAIEgKorEQ0oVGh
JwxPFLNepg8G1ideldC+AhqzNm4yfag+eUJgtBZ9si3r6ib3XOIv2vlVJCjtRkCBjvI+QoPayP9f
zJ3JktxIlmX/pfbIBqAAVLGoWths7uYjfd5A6O4k5hmK6ev7wJiZxWCGkLuWXkSIJINJwjGo6nvv
3nNn6xhojwwssc09eYUF8NO1rowMR7j/ZkTI7YhxQ1f3OWXMPGkSPaNjilCko59LeIXWXf4se9qN
1E0kxHUzOYz++zDXuykXCueN7wHMGZhBfa+QmG7NKnidMEMvCXWeTu5tcGMLVcjZDqq+rJGphjPm
VqbI1woBSG5BDhQgUwLDOtkmIVS5p06UhB00N+s5HcqXqjdfBpNwWat7dyv3TkGGqTzOGNPyixWV
7dwADnER8TBfvwxqVGd2xdehKvjnM41hPmN2WxOkoCmaT+VZRyIw7wJkqVEFAaFcrsFMossJOkA/
Bsi6knYHOA+ZAu16aJ2zInigq9FtNGT5jJqROuKPcG2Zmk2PmhAu+DPTpgccOZduAgeJdsWBMpUT
ZQQzxuAYjiEBAYt3q/o5QU6fXkvDvtJOcQyc8EMA95rCT0/jTICb/5C3CRBpZl95LN7lVCOHNMOn
AZbwqnWm63gcn4uQN6B16fFMvn107D7atJaAUXTrLQKbtOeHwhFObV/bXzyz3LQ41iIPe7kn4ufG
qF/kXHirIxvie25riMewZKBPu5uw6F/tAbiGLxh0GLMCieQTLNLET+TTXdZDj708ljgl2hPMlh55
+IVV+Nih5umQueYRg+1tFBOykQuKEgphq+rAJ08fVUmuBrsnRAs2zfnYTvqWXOujXQ9fC835sSVR
JyhiCs5Lgsfgwzi4qOc+eOtCpoV1e1maTKjpItkqRoJufKQE5LJooKLyvOrdenU5FEMyvC9BdYch
J77UpJofavfYy+mhM70r5ZL113T4QGxQQ6i8TpEfEglU3udzejlQlfjmg4PKkNnX1SAbquqAJJTq
w3Daewcxx0iDHBQindnnsmfY543jnsLHmuobx1WnRtmPXjHcRF3yToOotiSSHPmltrrrwur3pJnw
Prb3c5K0/Lg9di1Nd8yKOIH2372gP4YSeHgWFCz8jf1lQo5tWPkNihIOkYX3wtj0Gg3mnYxh3/vG
dYxpfmjVEnLmImBCKurV3tdea5S1IXNWn13JIjnPDa5s94pvBojQ8h8TvAlMtygdDhyPnhCxwnUt
WOmTARMABjYyxcPDnMXfZqitTeyd+vi7Lqzr3oK8HCe80pM7vxppsodaxpCXDZPx9HXtdsjGicVq
ODW2A3PMdvxaiXQBTfMjD0SIz1T7uo2PeYedG9/7Yx7bBO99N5zpygw7khvMfYd1NuAwN+sY+X+J
dSGusi+YYO1Zfo0pS3jShF8wCFsvE4KshLQ6KF5GQoyStbjAirgEEuTvUVPtbNK2KCERPY6dfxCE
FHE+pFEVUs1wZOCPFW8IapEts24omzd2Kcmmjk0QXQL9kID75djfGWXRBzCTi5LdiIx3XiKkIm8B
zUOYsdFX5Yb0V1X3aXbRZRBb12p8khkQwqBinj71zrHQ7r0v0X+XJEAtliOGbmN532ewCXZ5pN5c
IDG4LOmYRfM3QYIAsoz5gmCf5ynyPlvHYtYwM6OWNJXnKOR1zNgpK/yVOYNbJeh+lVOzqozxncmI
WrWoKgdaBVQj1B2ktD+QiXIcxmVMVd34vvUw2dV73KR8rTQ5zC78HjjJTa6c1445EFE4m7bQWEQw
7rAIuVfYXG9htragBMC7NqR+LgA2DYquHoobQZT4lJCxlbZQBi2j31Y6ZTpo1/c5Bt4utHgjOWSh
VE8QSxIIaUgKBg67FWSM7HvgFisbjAiE0ys7jvF3zCDc+PmANUM2aVsX4JpOvkM3QeTwNNTpZ4Uo
N3eSL1AvPhjL7QZzcVd6I1Vs91mxmxRVTrSlScU8Iz1HvbUtBQYm0LHWi6SNCwJiX+XNUXXe0fH7
C2uOkGwuuIOUJjaEpL3RlM9+3lyFhCZ5mUeK+0JXYkCPpMjm5Jp0N4nSSIHx1K3kyJckTIkYMd33
XgNafZnXF4rJe/wcRPKRWulO8MdmjkSII6MHYv/moNssMyLXcy5kND/0kXjqQBdY8+OAJhr5/ZVS
+T0OaFg8uf2t68cn/Cz4pwxMVBDk7gbjJlLzlVuHhGsl0Cn4U0J3XeUgU93xTUvSwcAiMRty7Ruz
WYgzZD065gKapYpDMVsWq6pFqZe5NBoczmVFnF2iobXonxi++vSZ2B5HAFX4CixE0d268gZilieG
FzpzsLdDbC/DNt0NjnPtWyw74Kt2Vtk9xA7sfTCXj77tfo3wn3s+T5x5Hu+3BxqRivba6aXEDhZw
tCQjcy4RDwmu2S3NjUsTaF3I9lO3KYPXSB+idnxSzbLmINdcdVH2OACtc2DT8qXicvHgOxvRuF3i
p/Iu2gkQK9SfFVscFCKAK8knbIuHuE42HdPhpvb9NUUHt7KNODfOT2376ieYqkv9QBfquRIVGrGy
fHPyhCPflGyN1L3FU/ZShDfCjL/Rtkls0nDk+LUo5IlD1KkVDl1l1Nl5nZ5EH1xjtzZAfweP7uhI
yC8Zx3X2d59gPbjoE4FmM7jB+ULSeFiVffaF4zCR0QGKe6rzVV/MYLI7corJSGpdmiqVcTuU0at0
A7JOa+NBa+7IGOTAoNyg3Gp/Jzzwb9jWAPESON0M+5HNCY3FXR2yd3WEI+NlByeTtOOj0zmnDAHK
TtrtU+QhEnCZJ3GXSxo7lKPW1Np0r+OjN/efy+WNVQiZYPxmVXAHp0pfx8vBTWuOHuiKGhFhmk7b
atfUb6iQykvHZhNqOuwtpsn3S2MedftsHFV+LCXDY8QDSxAEHPsae0O4uJSMrL/OTbRjTtYTPUBz
jlhPPOmeKC7DTBKWMSr6Kd74GGKT53ZiB6Blq3amTixgqo/FCKB/1IRBaA9rSJRe94IoYaJ8IlPx
fTcaPch4YxtgZ8uY4F91H+Lo29BLv2/78r2XtE+9lm5BT13F4HNTL1Wa77gALz0kA68pvuUNTVjg
HFHz1WjS24Z2f+LpO9S0bpCMOwQS/tYkki2JjmPbU91HAwkwKXdY1LPmBDdMAPFbdxs62Lyh2BCP
mLzXDnxG8AvvY49hje6RsYnsCjJAZ85byQxR1UwKaEATxVly7RWnR7MaLhNurt8TdxpGwclPMZjO
8OEQHZqnKgBcCeOCeEsNtiFZtooquUfBdJPaqNlajFAwzwdvMw9uv7YceScSSmLhjbAnT4gATeCk
wWVvcz40p3HaMQalSUCbBPMAQhiZfXcLTR9XeMSiuC9eyQ9EEa7WtRS7yHLsfV7kJ4//NKLW4aDT
fY+WvEH+mUkeWM0+o4awNIs9XAW6Yua6WDQjjX3KJJFDXa3u2VeuqEmoUAk4QEKN8mH03jKLw6Gj
KqCBOeFrnbPzusGCk7QcbGzsFoL8W3/eJySm5fa0Q62Fmthmja8r79gk0zXTn4uhNV8cqjSorCcU
s6ZOPydCvFe6gobd5SEKIipvaqVNyix9zK1xNdg8BXcUgF7ZDNKhIlUKw4odvquAKMPcvqCk+vBo
mWdV8pD3YNHiCIEM6S/VSJbjwli15pNO5SmJ+p0dZHfLX4tO+73sKN3y7gaTGeqoFmJHzvOBPbB3
a7Vurf0w65z5Jnl75eR8hAWdqip7L+MLdHjZ2mk4qtkZkPMQZM4SrWp/N+boUcb1hx8yUSOBPEAv
ulxjY9jfiDE3GJXdVTSwD13yKB3mrHSYDrHbM76DigCDH42gSHHIxbB16a7jSwBREgTk7YR0Q8zH
hA5sWE0PUdJ+2ETNJoUNBFHRgbFwDUL3ipEGkVhl26d5FLc1ijuCft/5hNdRBvpwMK8Yn96EJNUZ
bfXFzpdTVoNeXo/z1UhHqSQouurvgpwyLOJ1IG2QqpqkE2ETUNyo+roKy+9DOZw0yRUDkvuCocPK
ktlutsApdeX0hsHinUnkttPWE6ejHfHiX3waAk1H+6Bia80t3FN6if57bOzmmq/70Jb0DUnyOPYa
vnkw8/7NC7ldtC9D5a9MFC+r2TK+hExbkXxLYu2cdhViBVybTsxrpPINU6v7QuYjavwGjOEuAy65
/AxNA6KPerdsXlqJLmjK9E0n+ydHsRS5gFUI0fng5InZNoMV3AOzc/x8WHHsAF+fufdUKO917t3b
JZsfRztiK1S4CY1+1YVQ1HJ1kXD+KNnuCQhwD8RwIp8zWUkbX2yIEDiYy3329eitMpJtKSnyUxDZ
94L4q1jZDyh2HgWWVcNqrnXd3GTjSCERJHfLT9R7hNcNoPui+UPb8z5wH5OiOjH+eW8T7wuq/2OZ
G1d9f+fo6dgr47WdyHVsbjqDSEPFtN2tndsyUocFOtXS6AehppAx+WiwdfDq+MRxuA4e88CDDqTT
e48lk95HT5yEv580gHIPPR7q/NVEr2ayEL20UDNqj5oIfG4BL9q7is1qp4UHSfOrlLgKyunkMhNU
yzsdGcXz2OQHn+DZWXq3loUbPGmP7uxf9L6+GignAo5RntneMG85Vl2Gco+5jxyvmatb+ODSlk5m
ZDUPAzOljuZ9F5W3sGvZPWN22KVUj0XUbgGCoZPFVxlxbspr42SN6FLKnp45IoWbnH/amqiumkjK
QjFhTakzN0Fs31addZHNyXMPvtszXHySsXkbD4iQmGxRt+dXruIA4KOHZ9smB6ovqhdWtOOY3s/t
wJw7eR1Q74Bx5AgHYyVZYJp3CnkkYqEHO9iWo3tT9Ui2pRohrxgDiodxQCbiEZ9Xfq04sGcx78hg
Z6z/wie5yif1j3HnTqFwxAH+HdfVu1kwd66bJt9M7zGiknUYE9eFyijDgO5ntLCCcm8HHYhWPzIh
O9XPOW1L7Qq6mxIte0J/dmdorPHM2el3AeLTT3ANASsDvg6guBAHDUsXWfVDkZPqV00XTlHgrcK2
UNicq+MsMlbKxL0uxLeEAp3IAlL37BJWKJovnYZ4TNKNQy7cWo8KVFLVciyI0eoI7AUDrohCFHdz
ny7LycJYnGmRWOwMZWOsk/Aihwe1FTpj9uQ1+/RGGXl4EZesNEA1EDoy+ZTiPUgjGvXCOJhdCmpr
KQIiwfSX+IodRddj6Vv/j4EsP/NY/mf/rbz+itz8jGX5KP+JafkBZvn3//z/g9riQTP5Pz9DYf4J
e1mu/7//a/OtyL826c/QluX/8APaYtn/ANli+r6U0rYtT/0L2qL+YUq6jqblKAoTqSz739AWV/5D
ujY+b5tThuc4rvg3tMV1/uG6yrZ83/Q9T/rAT/51Xf+Ep3DHfsBr/gamohZUyv9SW7wFF2Ph0XQ9
i+vAjM5f9DNKRThp4CDLNImMmKeLuuyehiQTB5bJYO0XvUXK4vyV7R6lXGBdJAN1gW09wHyRh6ZD
DZl5AdPC8qbtuiXnlSiKIdcnwlMBB8n0UhdEdGQMvnajrq9cmMRbj0GATdWQ70JRTgddq4F27L7o
3yMfE3mdKtZEVOdIkfNtED4Lj3itFiMZXRAUprxF+36KP0TxhO3Am+Cq2YpBqO2DWuj98jLlCLhq
Ww94mAjjTdYTjJw2KLXiRk1EgsgZdi8eyrEOLlwYTUd7lJzkOMAh0J92tdT9Nx0IMmcqKtike0kV
My8ao34sLCKYDIpP9K55BrhjnnW37RPnA8PLcJvOt4X/ZKcENIvAJI5AoA2NAQxMM4BoIwHdMIhj
LHD8wE9rFoR6vtUM2uEc35omchWPEq7t7NufXsa/ecgOL9JPD1macHIgT3vCVD7VjC3hBv38kI22
mZppJoxHV+oybOLoqFH/do7chxngD4XK/LorUf1p7zKPHOgqKfkzfhoupmSEEiUJk2KsL2lDJtuB
iTrp40zK40m8JUXwUos83M4dNXCf2dO2aIN7XREih8f8DqgBXagcyWKXJifPLL5jd3WwCBtvXaRL
DnfurTezOE5e610lSq0riOoBGq2ylNexzJ59D2XV72+INH+5IZYJColZo+NRK7imAxPp5xvCIc0y
MpMxpCSHGyFP1m1cg3IlG4x3pWYelui/KWJz136Uu7TPadhMMajvGVZbrTqsrCm7GwwyJjEzZsI8
yfBUlD6DSiai/WhvO3JfGE0xBiro2+UoG7QC+issvfS93HSj/ezkOnm9VezpzDHO/4LgiTraSflA
0p75OZJtEGpbF44qG4Qdbmxnyk+LkoRxGfqwGBTO4IGpcWZZr1PHjDdK7tG+d1vdYxEXEQ81IVZc
RnIbh8lMZhBjzzkbdk7tnErfTBnqCLB8Zf2pAd/BZ8OvP8TT2hiQHuDCwqlnNvshGO/aUDbHkGSY
V28BG3k1XprfPxh7WW7+dzmSrJOOb/nol3ylsD25cKx+fjCOEXJ9EU27GfHybpAxkIz6IWqHGckm
MMYub60LZ8wiONecn5gsJJL5nXQjfx+iepOF70NWGzTs4/BqMOnVWkZw65TgU238LMyseLUR/dHE
AH2x/f3lW39dTX9cPk055UqU2ggAlvfuJwYWfd/AmqEgL+F2dJNDGwdOi1ZyLDiAsEdgeQIlD7KQ
V8kz5vF6sHZJyUkHVj7rW5DfIuOkZUCOxpQsFnoHKWrYgYQy++Pvr9VdPvq/3mrXRL5v4qt0FW2g
ZdH46VqTVnAy0T2Cimzg6zcJNtB0R0RJpWtm8mkAwboO2xZpOwW7ABMo7fo1qOSIzpR4h6imDjTn
nR9XOUYSQ2yMmJWaZJiNsqd8I9yoRc+oiGtwOfO7URphiU9QUuUEUmzLqc6241y9ZkEFk4qjN8M5
h6N8JVaGUfZ7Up45avISmCzPA6VV2qX+vu/faQm+hbXn7SK/ureWhRQFypd+ZOafpIh7RDZcmW7U
nQwlnzg+0e62PWzNZfFphBFZVqbeWyplzlu1+er3d9ViN//1rgop6XIK01QO+pW/3lU1u7MOA5jr
08iF4UIAOzbb28lNGTd4urloyUpeRHs4R1GkipR2JLP3twxk1PlaleAjVXK+nJeoocLd/OEC/+ax
C2XiN2Hpg6pp/bLhxw4ULwD7aNWWa6sDsmsGjBkQsjB6WXKFGJImR0VrNfCmdRSRveJCnrjwfdJB
VJCLVdv4D1IV5D3Hr1Um/vgRLd/4Ly+mFDapA5DfLGU7C/3tpxezH1pdZXE2oHNEvzZx6scoS6HC
NDXQd6nIBFgeOt9eAZqEEhabBkOSdZUF4Z4EtsBExiNHFIL2MP3h8dq/7qSWyafNtFcKkHm+7/zy
eDEiBW2O/mKNeuSKq8S1Vah2ayInY+4Pc5S7WC91QSnMl5gWCXP7ZNqKoIPVaVgoqoYz/Ce5Nm1e
8CmTgpgbz995yWMY6ctegPG06RD/4akv8L1f7qmyAQNyXLR4Pc1fNzyU/G3ANJ4WZLVQfXx68CCD
B9+vOYGhRK0w8KHaN6qD8PV3WCMkEv3+Guy/efMU7HswhabywPb98lzrbC6rXi/GhvJhdP18jwBw
3iFpf8C/gJBB2xedvsZ00pzqUuwr5e4GrnudjKJhFAJ3g5CQDH5w9CKzbryVcgBtxMtY+rl1Ucv2
0nI0GTMDYTDsf50AvxU5tGLTP/wk/n/eTY7LyuEF5Y7azL3++obOlhyQZPCGqgTfRuETq1nQKnC0
vB50+cFp8+gF/ALcZE44RbdPp5mrd+1ue/71Pg0wQIREPeuI9hkZdwWopH2p3U+DJRH3J6dqu4JS
bwWcnBRGR0Ikx1XmNBA9FhS71SNtNBjdjNVHR/1A47DwoIPJj6aMOS6XLIoYyE/mgov1OiKXxoGT
AQcU8BSIShnPonjeyTHx172Z0+ao54dgasO7KMBwcPYPNWX1TeOeKGJy4OI0xWhUmA/nJcALjBXs
NsybKloc8jXXh/+BuhhpijGmUELtaqZtMz+hqcSFzJhOOOG8m5ZtPatCWMgkqvRGeQfabN5JtyPA
L8ctZdgGhyz3DS6FdR9bc/DaMiIvnTq5Cgnw2GcuTzUJYPxq7dZ7o6M5w8NuRuL/qpkf1hcNLUZk
ZouB9A+fv/M3D95mCRC2YHlSlvhl8eTWJ4mNyIzJHQ1sMzfKE6SiS4Py6pR/w5d+X8vauc4L9e4O
TnRhj0C9STgcheghC7Xd1qVZE/TefCzM+UGk/rxL5bTuyfxcxXZw51r+CwBtpPgmj5EZ/Yoj0bCp
J/PT6tMYfQ9kL6dhZ3Hp89ToaVc9k8fV6E0k8zGtn5cts69kvVIL1Bku7LoP6NZXkzP84W78zWnH
c5S0bFYWWwLd+uVu+CjlS78syRdJp/EaoTIhhKK+DmZUVcvPMA5LEtoQfiVsWZP8RWyyN4IWlFP+
rnLibavRfXGzlrPQcn6Lc7k3gEwZZSz/sOu5f3Pa8Vi5UQ/6+AApwn9ZfDA7OE4wpvRYO/I+0HAz
6l1eHF8RwOq5ztfICW/mJXQEA8VlMlTbwQeRVlSox6dE32Rh8fXHbu4QJZMZ+WebHc5VnBCaM/h8
RSOp2Rfp4tk2Sno/cvrAqYDyfwYbyYQq3LWO3DLtlxvAmCWSql1pmN6qGsMv509wJgmdvNj5M3Qp
wUrk9yuS/ERTODdG3GFE9twK/RpRah1WNCJJwSp/RZJW7SfUYKvEBHdYGPuQgmGfJCEzoHzaBZmB
mQv/V45cvSCyNUP8BKmUQ5mBqEcNdya5nkBw+MuKYjhaOqq35zcQ3aeFh2AyrsLUeZek0jDpsG+G
AULYVBIdN61HrHEnTuuERSwhPU527CxlnVB/HZopH66rAtCnLwHMFO8gmgHxpeSIKsTypTfC9Cmw
MDis3uuyD9yLrC2/pEtU1uxlw74NYSbVatqlHFNKEpM2lp2+RwnHOYyavOOZw9QtN95yaKSXaHCB
Z+P327apO22hYpG+W3y3WhfnZzVOGxrp9xGWQSLNyZDN0g+b063ZQPIH5TjtkI0lZF6heURn/cwh
/HFIUaqMWEYu3LhptnAoHnt7IsytRIznqEJvhOwOIWrZi8gYdnVs4VnrmvDSQ6dKfWw+mCBiMJaT
YxcsBozl6FTYhHICtm5o+V+c68txBn0i6bWgdxYGc/eYvNKerLM0qkpOGAjYclZXA88ugw7npWeY
vLd9NoTzabFkALftFkziuOjxC8LYYTIZYAO8XYNZnkMz8S/hRBa3bsjhXF7589JiFIj/CIC4nZfF
WwbOXd2xUs8tMngd2eU6j5N6p5Pg0ho4IcKsgptFaHNv0PHwlw1pWuonpvnrzmqc/fkLbmwU+pbi
A0eRw+jUJUvovYy4Asys7YbKctt58Wc4U1hbKU0nZVYHxDQMnB3v3swgHeRjvS2WGiBtynfm/mRK
AUZHPsJa5o+3fst5tHAxMnkm4kcOMvyFTFnXoWm2m7RByF0XJ79PzGPdp9wDDfPh/CmpWTxydkTB
jSTgBrj3h/bkm1WhI4gN2F1T028ZsdInZrXCfeih2NMwVd1OPNqjfSLzytg0ORcd8zjv8U6UN/WS
HD6om9QL83vXGOrbZPwAmXyiBqTodBhBp+5M/9svhzWCJnfn9XfhtHC+TKwRjkgRlxT+Xs31ddpr
6zAiV+ecMEDfJQwWlCMZFzFhs+eVlIgwpK2Wu+7srr80IviQS3qyQRjVJDxEeRO1z3RzbmxJnKh7
CCJQTcPBOgUNWbekK75PMZ0GnMC8BQpdEXFo9MqW54qKMDoZCeDh82spAXtj08K7b6ekVyDQ8OA4
GQJ/ffQgCUsA9FbtrJHCYexCprFxy983VctpIpw2enQpAGmk0D9Bb3N+X/Jo+VSq+OgGSCeywDU2
IYlahel+hKaBy3zZLXSV+AQwPcetr7Y6Dq/SwL7FxQZZV1eAcjSfPyxiBjfFfCfn+VNPNhzk5TfQ
kTK2YsQVEfr7ICA0226B5wiSudYofYmHE7PekwAOIwS3LuaudvkKB0vzVgvz4HoR0tms3JvsemvZ
t+8cAnkzS36nY1yCPNlVVhNcGKq50NhYL/wK0Ne5DdMvwMTEHtqbfGGjOzkKOii0LmAMSlIJzonA
JrdrZ4JK6O8YPSu06Jn/ViBiWpUfYDEw8CqJBOpLdI/ad7ajH/t76SGh9jKzYYwjvghtXfAbUTI0
X86dH7lcoGGwAee406veb66FokVpIu9bej05q6BhYimoSpu7bU9vGODVvisU/4qDe9Rhl8yi5QEd
Ov7biLSaBra0Z4bjxmeYukM28E0V8j4euAyAwrCjGVMmXmftAp0/x1781mbEqy03smwXjGDGz7/s
/fFsHUPb2k2OB3Jp+aDPS8CPzodzU8wRknAZVus+gol0/qKhh9N0aoddG/F9F5Zm4GXmH+dOUNGU
BMaTdASaZpPsfYuNwUBj+Y4DqduPM71btsvzYndeHKvee0iXlKIhhV+0HE9A/cb7LBMvWVRclbV1
X2rF3pDyKCyCw8osuB5dh5iBpUFzXjGQa/HSFENzjC0sBEulEWLvzqjvdq2VhIiH1Ad05ODVTCNG
71RuHb/H7HjhzisJYjoSfwLclWUeAM2sodfUaEUGTGdAYOSez11vciY+rsfLnQl+Rs1cdvR6FLXL
V/njAS+f63nN7AGEmRXI8vMN7Uw8U1gwIJtlKFT5Ms6LM9N/9h/rPmh85LiSaXhNAXVMiWkwc+aS
hAxhtWcSOs4gbYz2clTEy2LBezvf5PNh3lzKjjEJF1IU2fEYfZaN41yRjBMTRHNI9/mQ5fzVJITZ
tnlQeLnROSd8dVFNN7fiq0oqtlDDo0KoWlY5wUTTXGwSCVgfFudVKBK9kxlAjpHOCC6AVdDCf8t8
9N+Zyk8ZZEHWZnlrd9ZBoGyJXeeQDdyz862kwzKxqE351hvkYbBzpD1GvEPgiNyOAxeOlTb+0Vzu
uxqOGkCcP5wrraVu/mtdzbGSLoVF7o/D4HfpF/zUq0hRmIDQ6ru1EWT2Q+VZL8tUOXV437UXgQio
F2cDhN9tmOMrzpLk1UiiZI2XB7c9vv+tJF/894W29Z/dbY9+P7Mhi5bDcnl/vaioFQFIFWbMPa3f
tUWv6igolog/RzHb0pPGRWw9DSrFKy/jLVFG4+73l/A3fRLPQ3dk0y6hpSvOY6ef7ouoQtdNcqdb
Bz1FepIFl6OcvjuEaw0TgYjzAB5mmZ2c1wPWifEw909dxXuKIBv1dGd812TJzAFQTUc/dbAhVsVM
fBj8KsCVXnIvZ/3y+4te5m2/Pkw6IzTFfI/rRqr/1/um07Kb6pDlNCxxRuZkD9lYv+jRRRV0tQHl
wSL4NMtPqjqiqlzqQM2YI0WKsP7DpfxnG9FTFk1wixwFk47TL6UVAgWEmdOgYauipmWTg5KDL3TL
yB75YQ64o61McNGquA2MID/w5TenxqxOuY6vYqnTKxV3akvgFoHEMt/hBITqaY73v7/Oc5P4l/df
OY5lu77gKUv7l7KqjDsH51tEP0yCUZ8bjiBNWeM/y9ofhbkdtJe8KF+MMKGTs1gFBuLl6fAG7c5s
Kr0Hdk5eD611hhEs4WNEk0SOnBZ1Lda2mvWuzegOeLP3Y9VrayLKA3e472AArZzK+YC0Cy+f4zua
3O159a0xWJJOZP3onJCttxV2Fm3HgM23QFvs6Im0v5JlKC2J8SnUA+oOnES9wgLRBnovYvdCZsCL
KKPn8GU2kEqBLRMXwywuHUqkxcNL65sI4zYxtl7aPJ13djROMDAjanylyg3Gc44XRXToXZdEBFbQ
yiKjoiJay4Jq3y+V1PmXUSIU1Pr73z+cv1uclOswYaaZ6lrCXxqtP32EgR7iIvJ5OOeZHmyFfn1e
wknf4fzM2XQO25tBHsf8vXP1paVZpoaaGidN2zc7iW//cD3Ly/DLy8KSZFFqExZiOr/W4Mza8pSm
KlO0cXY3fjnCT3YIf6RQ2SU94oXGLpg16+6g4X54bvOtxaFw1Um9jUqalY5F2kKkqj8s4n8zdKIr
Kujq8NkzIf31u6+lV49I3QbGo62zNZBdhWFJrpo2xx2dLshtpdica1ET7ew+9NOvEGwThiNZThKo
Q4heKB7LRnXLn9DvgDku267f0HOLJ7T0LaKQy7CfL/OKg8Qf7qq0/rOxKoXAw+mgCrBpxyyb1E/P
2asSziUKKEtRmk8WRTwOv3kTDrCIKkCXJ+qVcd0rn4GK3yGZIYXIJdz3+skkNfpaxm9mkBKh1rsl
I8LugAczuemwnZ9PZYSwjGtGNr7HwXU0u+15ypOYyRsgIwSLUwgxijgut+6OccpI4zztR4zndlW1
PX/Y6M8stG5gqC7PfQvoI7E3ZxsSCTmJJweyG1n3l85gYcwELlU01M8tRU3jkcX12Dq52g9depEU
tLBFa9JaCovj0FjfywAfQl46zATc/tv5SC76vN+EGiQo9MXbIqQwPx9fKswwuyQc4BTMN+eeauGQ
966wtEV6PDF65Py5FBixgupjt+E9mZnnERSm4OuYXA6KYq7ofFvQghJWjZbhhBfkOCR62OqQOLFh
QoRd2dd2XB46ii6f4JJd0lmvfmm/5pLkT6gacJDOq0FCWdFa2RZRMzwPKnkFux4AAVyp8w04b54z
U8GRkxSMX3qODaFtIBya57axDkMM1zjpjF0kyX/j7HwaEAaNgGCTyN1CSlh1FRWLOc/bqsoDOKXU
+lgMGEUtpzUR3XD6gvfO8Dqv6mBH77ddVynHSbjf7Wbw44t4tk+cxEEbVwa9GJStqLpXuZiGA6qD
9vl8nY4LgxIV77oklmCHoUFsfDJJt36MxDMch3jJi0NoURvNVg+Vgw4Xhp10q2rjVt2bW7vhxnLJ
TbWcsd54YzPvwmbWIH3gwQlLvvUOxXcJ2GdThvEWUsK04zYOmGnt3VDV6QajUnGZ4jzdzAgGqvY6
vgvdpDmOZfRoyia4zNioS3KBsetRLiGDPBYpGEIxhneLrnYd4sPcQ9xHkt4jXD0rFpQxUt5DwKmt
0dyRosYYFvNkEVnXIEFsIun64sscVdsKcPrgmPe2CNsvA4HDdUetjzX0cC5qCUmvVissJNmuEfTf
YqfP98QVIUFu1KXrTP4p9OfDbCcLZCs90VhptlGH8hhIG6YNuMqcnzFAsai4PVm4U4HjpzLRfqZM
R9fn07Ch83Gj4fXlpAKDBGotoL4cs+KZfjwUgY51qSS98fxF6m5E34Lce8GqMNxlR1IGcajEsvQz
UKicD5K6kml/FR3zCuadOQzp4fwOnI/2SzFU+FW65swmYRvVCN9aZLTnIt+Aet5NabWN8SZg/RDw
nOlkbc83Ixw5CIRpOv1TUKFAWvG+Z038en490c2/pDLJNmJpxkhcs/2Md5Aq/JA6CaXUckqwi2aX
9abPvn5L+K+/6Wygz3Ej9qkoYS1Vzs7EhdzneGOYlDT/l7DzWs7cSJftEyEC3tzy946ezaZuEN1k
Cx4FWzBPv1cVJ07sM9oRumjFSJpWk/yBMvllroRBzIxjUP4e5N2jBdnq4A585ZNrnMhbTQTTt17f
9E9SnPmx9YAzg4gq43bdr3n8hPxhYWexDvhaQARZ6dFbc76ohoyZoa5ntl/F5xbQYNpmnF/CGA1E
ckzIDS9CmY24yuYDux15BFTPvT72xo/s+RDk1O8XAtB34rV3nZlu2cprAkDZRWsAogmXS9b97pdg
oOI53LjqdOTVLMtRx3gM3cM9QHDFf86AqK4ftTyqJZecViAK7ofquDI9svN53kp4V3rqh0GBuYRP
/QpnKAzGNGOO1d9YdIFSBSZqX73ExxyxuiCTiQMaFlmfpRU0KH7+Y6EgfhWdb57RX42sWXcG8CUU
3fDdb8jCGr1V72VKRSmbLqrFSmuS2jz0QtyqEdW0cr+t6/5NONJGwxNArbO6uAP43p3S5d5b3Pqc
zMFr3iaf3qoQUoOS/WxagAqy+A7jDTbFAEMLPuiKwVgzz5yDw9fCDNQHokqy2u6OCG4vqK8szN9l
Bei46NPgvI7c0mg2rbaT0lObeHwuysjfT6iiW7zl3O1xzZoObA2GNaC9/GybNv7Zt7MG9Z7wQFQX
1sYeHqyKAHiOYXtXp92Rg2V3cqehfBEYrPQe01g2rHYnfnAW7tQuZr8dMIX7ONxlBe9zEdofPeLp
946XzvSPRTaHexd1vTAEuzjVtB7IIoLr4rEh7Rc8QhQcso408+LPj2MAUiWe3goc7JvKZtSTk8LZ
6MFhMcdnWVn07TYfiW/Ko37uZIxOKORXXQJCS23pXPyoBw6r7mMNK7k9kTYblAaTZwT8+BmSyygz
oIeEa8gWAU/Qx8hImwGs6cfk2OJbZNVL98C0YhNJKsIibm9Kc2/8FUM1rFdS5iCoPDKQfQN8pbU7
/pA0+xVj6aWHKd7oj8Mw/E1vOs4pyIi7LD/zEqayDWdik/iwB3LnHMDyvMP796VnqpOxvCZt85ZX
PGF6d/bSfNr0PvDUuhXt1ot6eOJB8eZrRDUJpzuTWfLNDdMboZt6U0vz7E5VC/6zbE4IaMHOaWwI
sz6bprP0l6j7z4sOkuPvxbfB0iklzRo5M1Upzgg7dhbcB9tmcpAhyrh7GqO/ZW3yTCScUOik/tnG
9n2/sLLmkUIh2Diap5hJRheWoKJcNUZiRPPkwtIpkoWuLfGmtXG9h+tvq5kD7kQeCRwPVNSuEuh7
FcmebW6UyVafoOQ8N6d64EbR+r2xt3pMksaQPMaM0g9OkPjHeAnhUcAOZk1yTXg/1BT4RsBoyS7/
4jOWlzUgMCqmXTjLaZ9xjQIWFV5Umzs8MnEvS+vdiJz4XHJS3OecIO70x5ZmU3UcEi5/sAEypULF
HvS4cAjugs5vmC/hdSiGQ6dkMUg4UOsJPuj1JIj45PRqNzkFXE6FgiSoMMWcV/TRocWxd9Vr2lTS
kAW2rbnLCccfuqN+y6KHDnvXQeSYz3Or/AiCNwNc4ycgMfozVd81WH0fOVbfGvVVSAvjTU2mT04s
mp1P1jIx/3g2+AlSljYmODzg32r68nsJWoR3gXC3uHwIM6Gmg8kXS/QflcOz3G7rVPEpr9mH1qgm
iIeiqweGZoNs7zl42kYBncmz+oXDXvya1vjEaiGgyUn5U47wFoIAvcatmCzob9qvCV7nNbHIJf7A
PJHuXLWGaNlaUHAyOzaj4w4apX7wRXP0Ahs0w7cOGYZU5nF8PcIIVUYu3kMMhL9EanxmNSHavkLC
JP5HpRydHDs5pUBARmobFlq55gfSDbRpKA8CbYnrHq2R8B8oktYcp+/RqVgKSgx/ur74LSpgKZS9
8Uyogy3Ip4cW0O42kZa55e5ysGEopNFVOTnyzBw36ZbmEwYfFZU4NRCaUlRojbJ85Ho401KCPUL9
1/R0JBPRo2MDG9BvQ9UbhwBzAKwclxBaXP8ZUKAHEVrHGhV8R7zsdVqss02b/cF1xatviHOGFAnE
kp8ZzQMgTQro1SwlaSamfViB92zBCI6Ysfb60Yg68RVkFE3/51NE5zent3ytsk2hJglYU/kYjOa1
EH8TUaLiWZkYZmv5ewScepo9NvLAnL5q1e8VsbMcGkZtm3poXugFuy+GjIXXAJ1krnyTYYJU7gtz
3xfHuh14rtQxvSCkA3p1Ps5qQKFlje9bTGAQV5na+7xNd7060UyWR5bLJnqDZ0uZuvTJqVDjdrWS
NkU47PXvj9bxMoQ0tvrKj5sE8nfrW7++heYec0bgke7JJYk+d4ZLURUdbui0Ouq1hzrmL6/qP2BB
4w8OCmvb2eMf/Uo6RvObhGW1aSZYKd3oOyoJfejx9HG1S25xNZ+5YuNEYNU4DOG0k1axr4amf3ci
RXwe7beFkz/3tfBTS8XYBIs7KCF7lxmj4XEKa2OWW71COGN4bVFkzqzJ8LLX/KS/viIl7h4aMoe6
Rjq1jeFP6IPGMhRYklca1IP4VR8xM3V20IdRWOVgHzgvV7C+x+0SQpkU6pjRg+RNGhqJljtPla6Q
LwS5AqusEQJ6R/FjGmmIk930pa+EftA8xHCe7rw+jM/Qxtxt18NsTZJ666Gux2gDO5FFK3qeGlHz
yITKvUQFzzP0MTRYv98zUuxOY9z+zE1oAWAFOIWoimSf4aw2q2YVoWiqMBprCLd6eJI1u3LGgddP
PeeOPt1nIA02BdbdbyNlp35q5QoSgbPGJZlCnAr1MG/yQZy6wN6PIaR/oD7DNu1pglpteAbNOG5z
afcPYCs+6aZCDZuM7Zxl/Wkc6GqnVgf0MkSBuJ1egjjpufbjkaCffKkwGBDZ5CMz4xfbauRp7qK3
bERW89zmwCs3XUQNioHfYEwzDe3ecAGek9t4zxuUzZbtCqBReBhT7BFUHIg9Li9cXNBC9X/YqrgR
Jdkcbi0MdFsH3O9enwHGjJSrTTn8He1mb+GC+yoORxSFXMV1nAlxRwJxzZ38p35HaG4naW1Yb/qg
1BjjZ5ZTBxLKo70gmhqDupPUeX5si+pFH5tWr1+5fg/woFlHwFFzGVuq+3qSD9PI/dBOM/aB0Hp2
B8hMa/irpBn4YISVdU0OkcBWeWdy2IIIQ2SvNdwKH5xfYv81wIDExlUkuJYdz6B3PBiCm9nwii2+
iLsd7EKFFWADsuQabqU/G7DpYBu3I8eHxWi4SIbNUy+9kHlz12zhKOYXb+CD7orXLAYC27fYsYxU
AO2ZmRkPaFx2SDNgOMKpbhecRXkHikqvtzkZh2viyWMxdvOpYPETWCof9Y9Z2gOn2c7/XISvnjFm
d323ckLl29utjnzV50bRVC+M4BM0/h6nCIDRvZTFuZzcV5d+03cRRkTDymrXAmDYL3KWZ3q7yW+2
wtvr60tjL3ycLNvbriBIHdRlrO7kFn8QbgCiDlhn0c0PEJeMrS+qUzi2GIvEzCw3LDK6f4im1B1b
BrcV4P3Dbo0hw1lVCjQzrCl1iHJnN7oql52ucETQfH54HdHWckqfc6+7lo053vzFxS3JykRDa3vI
RRs+LL33y5OQVhGm3JsX8O+rPKXR3gIDlLGbFpPdg3jgBhmGJyHWrx5WPYAGqu15IvZm0Vpbnl17
ZwS5f0mb+dzheYtlKc9rZV8FitoR9qvFlTf747eUC+fwM7ftKmh4XOtrbnIvH07L4rZb26+zg1G0
j60j+Ccgt6fYpnM2JFVN6BymmFwewtqjYc0hVlpSyK5sxYCF3VPEXG5ZltfCakk/4Fc9V+Te/Onm
WB2QhXDyjnUccROoeJ7dnl7LpBbTgwF7g8AHbDagVRc+YLkdyOAQZ/J2zmqUF4UKmR1KljxqKSiX
FS/c+Cd64tmvrJSH2AibnOvl8DS5FLxEXTfxaUTEHIt6hEnks+X10ylYou4HFHtckeCY7HgNjx73
riUovXcGCBXE0KgYfq4tWCe9MdqxuYdxX+8jQM3uYJj4F8b5MDjYrywDXR7J82gYbbEPmvovnRnC
bbAbF7o1rdEA/j0jQ7n4yA9mLq6DSH/GTHefKiV8hlX3FlhPXukmO3udmOjHw/piwnHF2X0tONbf
0nio3oYW01QAIrwszORYjav7usISIEQN5bHLTuVQei/svuk2K6EK+zL4NRtD+iThk+yZ0ocb/EfZ
42Rt3R5zcQnx/uimLMZFwcKeI/IwX5HxpY6cz9pe6ROTdX6RsDDjVIpuM833STRalwKGcp8wdM1z
1EFIxAcocMZraQ14chz++HUoHxdRU8FXi2si++5Q1jHUFzDYhwbl9m5OPN47e2mPOQPZO8BS0GsK
+MxuOmDxSp8FiGXGuNMtH1U5AcDP5wm7UJCfYPtl18qK8q3pMxxn1b9ykaIYTBhHux7ShzJeoZuS
G9ha0jX2Uw9wxS3ymaLboSJPqmjmU4+tfyJdWrkQGPFnZLPwr43TKLysvbwsHklRKvQC3FzDEbWi
3w9gh8+eGD6CvgzBXAWUSbXecgwrO90k5Kkv0vevpUHF7YJo9LA28XWQHJcrf7RuXEvkj0mm1yQr
w0eSsWmGMLc0IrrKCS5qFWdQxxCCDqLgHKdEcmgy4JrHNALa0hXBWf/FF+0evJM8loUdnFvXhqRc
MOPK5jy7GCYdIDLvyy0/g/iy5gBosMuWB1sULCZ9cuUJco76w1ohnhzLBAZV0fbVyTGCCdwM4IiV
VAANkdm+FmX1Qr8yU/Y5kMdqVTyyxV5PvsHkO8x5obsCCiMX1qd4deOLfnak2/7V2ZS0tYln7eFx
foF6wrtrMiNnvujvq8CyFBZyug+HfL4vx1Rutd/ET0a5n3kGaHMyHsPeEJvVjNb7PAfGYcfxS5WH
5s+GeU1U4DrJ48q6X7v0cWr95CTJnjG7U94JvvTUBf8VjoN3pJoHDqdA5c/y/hHx6HVY+EySJLef
6bNeFvvXilOAwkP8ISNQ6WPbNRM2pSD+UWBq3+TVS46F/qV3TW4mk5UfVn9gbQSTR+11VV2xg8I/
5YaCSmdtWhOI1pwLeBjtfExkRPnv3FE8FTd7QaXQpsAD+YDqvFHpqDO6+G7KOJSPtuLRV5BmqPa+
zYFJUXxcbjuvMx6lmWFd6j7RiB3c7Bb0iiC7+cJ4KYX/B26quC2y9p8UBhMjJYCJeL1VtcxQetpp
5404CNaQ96F1zUtQF/YZOcDbC+57jwlctqkHJVYzPbjq/yVqLp5dmdLl5ivHgzY7TCaWz7DtrZsn
MutmV68jppBL7vnVVcJq2Bo1LJoQJoh7l6YJNQkLbTXqPnDlSr1nusvQ1G/MQ4SEcTHajssA7o6j
7DiL54Agk3KaHyG19IObnKhViHc+UCQmZ/djAfUaFsabGDv3auEJ2KekOimr+gVEP38oZWDjTq7k
JlVlPlYEed3t2mATjDFsX9NzeQWD+TqerCnsnzkGDM9rU2wD+q3BB73MM34WI1lOGCt8JnGYYXtR
BUCL6HUgM1gA022o5swmiiGNRHm5aCfsvFgeuGAUDzzVxB1cJSjQ3FehA98zFI/vHUkQOy3EfGrX
AfB5Wz5a87ASxfMLSmqZnEpB0Z4TpNheV/HeFNnvSpFIJhzmTCspI4hiQpIqoTrNpPsyOOkd6D9g
0SFzgrm4H6AGyIJLfidFtcEYyc0wwb+tT1NT0oBQGC9kVSKuBHlTDVthoX9WFkpo5tfbcvZnxv+c
iMno4KryocN0OervtVZucl9yHNanU0u5jhgEvgLT8W7uMtyvEaoZ5iMDm7j5m4oL530is2kUu6w1
7efUh0RdZ+G4M5Dkd2h+V0FXyD30wseAm0w/WvkXOzOaBPWHGFVa5X3Uil3TLL/cUIbXsl3D79HO
yAK/6aIHFyD/uahRHpSPal8MwK/jrvlwXcjpeZUxoeOCKhaaDO2q/sWYMvVRn7sehgQR4k01RBgB
oL8Tncw5svf1MTLME9tBy/0N9UDfbRdTxRbQToittD8ZU5ELy6uTzLBgGStGUKvyoP+mx3FWNN5k
Tk5Iv1s9dFsN/xWqCzOEyOyPRbM8CpLAmzp8dJ7iwTKomvzjhS+OeMtFOD7kw8yhCgjOAobkFSjD
zpbTafSc6pyWTPO41DEbbpC2hsWl6mPxsQxK4x07JVDJmNo118ueGaikD0nIcEmluxqD7630BFCo
hceWNKfF1QD8QpxSSzL4tDLHLMEniN9YCQ4hYTxntmu6hOcd9475YJvTbQ7rA4Qr86k1FUC0LOEr
SDO8i0SSXA1Q2Hj2H5yIfk2nLx5aKuYPpin/FKu1csZwcaQzh2Hqtylj07rMuLLofaMxIW1kvkEi
/FmFBWUKI0WDY5rNB8uoLzXtZlf9F89gH7Rm7g2yYMyG228/GnhJO1gV90VM7LErzUviO1TMuy7n
0Mb7w1hrOI/ILxR4teeZ9M8uGHAhQ0ZtzoqVElolnTB1gzt0xoU+znSpVfWy7jKDgvjEmIxHg6Nz
+VYMVbGzo7Y+/sss3fynRYGIkkn41Ipch5dJ+XL+1yi97UUDrgH4WJWDkTPh/SzKGs/kJ2yRqA3h
/NRRH/IDOXxb9xenEvItZf6sJdDed1nD6uEvlMFhk8GSbZpyucUL8/BKZsmhdJj8eTgCKdIT74WD
VZs/4KNMHHPr91zUhjVct3WuiumE/95R6HhP6gc8Ka83Gzoqltf9PZI32Xz7/JPuuSqX9zJXT7RS
62RWsUQuLBJRvVKt3j9Xhn0GJ4jK22OZr0C6Gsr/2aK9i/ZNsRUPntYVlePQNrhRuO675TlvWnSt
OZkAchOvaRf8WS2a84Z8GmF5Ylb1jAFLiXLju1lLhXu1XkOHcl4yb/ACih6W/yz2IkScqCygHVO9
vpV/tP98jnPjALifDSl7bIUdMBqZQqhI81E4dOAqiyyJeWcPJvYjoxNOmxPZPykYHPDCF4YBdSZs
fnZL8QwFsnoI8RZvU8/51ZJgY+UpvrRm1KYBbIE13A/F/OHUVf1vVi3/n/YLtkbTxTlmRf+H1y23
kWdNPLEA01ABLepLAZ2PgB3xwi6KWBqL+47/12NfOLdAUG7EUvJsUGDKsGINTkkMtMktJ7xEMuUz
kRLTHvcTzoP1q9WRpgGw3j07UE9PawlSSmsPcSfd/To3L3r3oXPsVxnKjxpo1CZzzfBoWT1e7rQ1
7gTGBirCaTwJi/LvLraYybvjcK6tHtZZEqMhA4HZlBYWsUxSYQGj58EYf3LExTsKk4iaYTpaQ+kY
h0LUIBVS66OD/nNGaLqWzOfgWCPyNx3T0MqyypMWanU0goufLX37DV+67K2/LDdNtvoxJoHKHaP2
HkUP2lyFMYqgcZ4+yvRGzCU+N054cRoPUGjr9oeSwhYCTdmPNCzxfZCxWTrqAdco5btduWhg1xqh
MxQTB4I0wJYlbYRnyxkPmS0/OlUExXVg2vnk2UgjrwQOEg6MM10kfuk+BHXP4Lwrz3ikISkrXgWw
WizGIIqXnQtj/KINtn0Ix6pcfuq/ibr1pyPcP/rNpyr2dVT5EGVbxOPIWmHM8VYfWmP13uLJxl/V
fQ/mkgK5zh/duzJXMpIvPrw2eiyWLj1SZ3605uCNM5xFdgjaUwHrH1NZh6GDu6TP9KduRmqNOYpV
yjKcFTXVIgtzHqVJhXyW50LQyeRY8w7x+CVV4ncL2kYBvt5lbj1Pi00/T2x/Jjl5K22/kUHzkwHc
HmnurPdJA3QYsUZefe6UhVe/Ts7w7TSwa9c4Qu/68sDa/csK7PzDu+r7TmiTDsX7aAZO9F/RSj/1
hzR1aYR28u5sOdm8rwq6OKw6oJUSWDGL4PruWPTyzkXyYivaohpDMp6Ij2VudgfhwGZTZmg+tV0l
u69UYs/0FAQ9jPD/m8lpMkAKIwlp173OFXB2RTeuYF95Lv8xd33VFoh/2V3+YRb2GQYFBJ6wpxOE
Df7Lj9dXVcRmi88sNTzandcTHMpXQgLuxojK7tisMUEBZqOLg75rZNSPU/8mLqUxsj0COScE9G8Z
Pucfnle+JoAFjmNHPkvYfxtN25RBYuYk0yYL5K1p0oWL/5w9ZUX+FVNAfjSdv/QsSo/ptLypj5sZ
sucGPobq2JvIr/hEWqxPB4N5HnR/z1SCzAFcxUYwuaBfwLYElGA1yGiaX2Utz2K1OuY1OBLLjnNz
F0FtZVLe/IsF0v5HYJNvzwl4nrBnO36o9/v/tZ8DgEqttB8YBjfLj6L1xdbuJsqE5jU5uI2kfqov
5g2l4Vog1aMQvRcGVcdimHSUaSkRuEiKFwh0E4Hgg85jDYHCb9uEutf0818eE+Xt/f9skj5MEiAY
CsqAtfy/PeWtXc55x967Mc3KvxtgmTfMpEPg9lnSRzRtYDToYpsYLD20x8ZUUoUTvxoJ55R87S7/
8uWAU/g/viDftmFaWBHPiX6G/tcP0QqGvs8ZVSl3o02+ZvB2JavB2bD9M68PmD9vyC54laAdepat
+pLM35qAoe1+KTY5Ery02iQeDpQpxZnf1fKH/pGjzdxKC3dEH/wUVg1Sh7Da1sOOA24n3eUT8Amr
pfazRxk4dbPxVChXoBP/TkyuTGPWXIoOXvpQr7iBwtV8ALh2ol7sT94laKNqSeRXfNayclAxN1Zc
FH2Iy4VCGxLUX4b2oXHa+GGmC7N3cITUBne7mCvQnZVW7t0ip3DLvBRoCnHfXhS/Ci81LxNooLvC
ro3XJQreGPERGltjeWzBXL/X6fQhqmk463nDaFfmzkIrhxfD0pN7zSH3nsELjW9zm3x53VAzF8rF
xWfTQiIJzvpnR0i/vhslqPzEb9xz/ydKSmfjOJP8aY/9D7Rw9qrypQ07GEqpf+OK/vfMYbxzg+Ei
IqfmWI5kYUZFe+mYxlcl5dhzJetrG60nImnGPlhymgvWIKH2mFRMiwlYjEwi1U0MmAdtfLOzqzuA
rlIk3mERGGI46Xy6/WcXRuWtS5R90EzyS0hCD1jEUEG+NPCkDy6jHhNda7IpBVGQED/iHkvDH2XA
/UPV4UOxZHoPvf0xxcF+x99g5UqScJtmLiVBrZ2d9TB0rSk+UvzlduCKSiDaHsLle9Zsdg7hkPDE
MX2TduNhtsHzuQlXKjvPp52ymqOXK7+asNHDJmbLZ58cRKVChPzJaBIrEE/fy24Fdq87bYCeVUxu
zKX8TiaR2DhhDWSvqYxX6VQfAIJBxyvHqrZW07AgEd7EbRrc39RXoV8yaZu5T6E4GlfXliw5A/Pk
yL46/Q7s/x2+A5dTHkPRmvHpnXS/rSzKAqa9YKMpQV6waZNOdLZy8vv3lsV5xAm68YxouNg/iqq1
vu1wWUzeRD/q+nqsz/eIh9Ghq41b0dWfnUWszudXF2El6gfwy15mP8k1lbvGaBVXmid5SfDy4Dfa
BGV7rxd8Y6XCV2TTmfVon0+pfQ1teSgiL95rIwVxZ74bZ7zrunV9TMxzZBPHYjb64QnfJ9o5tne0
3g2zND+pb8IsYj+SdcrvvaZ9TMbRPFspkarM8PYmw8ANHUiI+Ot6WwtOffXse7ulc15bWmUKpPdH
pxPXrsfR0wyFvSd26e7Hrj1OHkWjPiHmE/floxxh2VDxXR+p5Sp2OE+0iTezXeCgCZZcKk4oDHU/
cjcCToMT5tAaAv/MOP5IG7Qex40/K+d+pErk0IFD3HsFMm0TlQb6I4pR0C2nXomLNrFDRqgG6gLF
Ynn67ASCiUA8H5i5ZZfcSN4Uo6xzp5MrMDF20/gZZ1V1Gdf6Bl7+JCYjO+XljaP9wW3d+bEq3HFX
rckLQ+/ppD79pXevvtM6J4sUBD2feoIAoODdWdP0QTCfShp10SCezwAuXV9a6k0Lh6BV2Nfu3s5d
EpMBLu3Qjd873I9IGle/gzWSiZihNojjc4CH5k5axqEkonulBocayiR5ko7TUj1s7F0wC1VqEYq2
lukqrPSHuRLdtOId8jkQrQYjiFtZ6Ovjb32e0hk0qcxNDjnuZ45hTCJUUk4v3kMz/Zajg5TCIF3P
btqm/bOuzV8Oxd13Y10np7zJqIvjGNfG3qdp9D4mfC88HOsVSylziF/6kNqiNKJGetulcMV5IvGS
VYpXvJ4Xi+5kvZ/HmXLpVHQnav7VHPKuZFb4ChYPpalhrAT11qxGg3Q0rZeWavaaDyYtqSOlQCc3
GU6pcupVYQnevJUETSVxwhmfh0zexoG8yuiMPikvarbTfN0Vzcrirnap/2et0ltAOAVP+cTkUrrM
4kbeBirBNvqG8B9DinXsDCyKvVqVMA44k+p5wVGovw99qRoHpllmjCsgjFAGcqzcWlHThzK0ZhqO
63yX1j2fZ/vHqOb+KFXas1L3jNz2oZCxAp5qR/wVt+a8tfz2foxy68xFY+uFvFm5D4xUT+jHZr4q
U32bF8Oxyb8gs9I7T6mllSS3agn7M50+t2Go5THFvTJxYD0Ydtht+ra8xArpkkRYvWGn3Q1Rt80H
TL1a9tTm6oyW5Q2cTGbf4NRyOX5o+aKNlptP5marw/bJPL4UNketNOEq1qt4uUYl5HZaPciIM6jp
ENUqVzgaeUaXt6l+XHpWYWAix1vMACdcT3pttGEwnX1XBDcwjXc11VIPFqa4WgkgNeIU+6w6Q4A8
+87c2wOnES7WnBHrj8rFMl4aqCjA7pg2K9JVLtxNJphFrGH2tY70fA9ro2jroUu5Xv57MYtok9oY
6rJ5faZk7WjwlrPkAxdh2hepntOhr7Z25VwInUcHs5aPpuFklzLvIlwL+BFNyq+WuLQ2JNHoAphj
oAsBdUsqLO2WtGBTxXoaJosw/8BYb3Rle+wx2TnEZBix/K2cZigfJKt7cP1uQh3QGDHcxsyvnxlv
aTBWrcmfwUdADV6LuG4O6AFflSpzc1oGVy3qFHYm4LJeM76ByjBnCozHlQKvDIeQOutUFQGpaF7a
S+18du1cPbpP0ctq0rvTqugno8pXcPOQC5REpTfOsqX/yskNitay/ND0ZoclZ700yhIq8Ldvq7B6
d1pqO+XUnKvwAVDxCIJ2fuBQMp0ty7WhFPnVwVq6ZF/bNAB7A2Y/fI53VpOX58a27mu0sW2T9kd1
4Nhq41wclu99Y9W7GYsiBqzh2NbZeNegXwnTaZ/MSXzSenBSv5S0yqXZCeGx9r8LfrVmMT+acX1f
sq11a2Ljj2RtAEPwYcRNvdfOqhz5AgzJsZpAbMzTCVd2dJgXDCc5A9O7Lq5jinExp3i5+TDV4coP
c5cFrJFYNv7UzXLVEtkg0JLTweGq7or8NCX56zQn4wkDKC2aHKUmoPgoo19jZdkHlAvak6xQic07
DK/z/dJgegJYdfFtEw0HTfAEv2rBrNYJnUjXMh0GGR/1P9hrK1c/GTVdsBzKEi87y2V91b9v5Mk7
445yToDeblkc2se0jo/6WJkmbXo3UCO/WUt0/zKFRYAcDYCJaiJ1PI12mCvSfac6YYOA0Klw86c4
zDk5tN3OhRC5z5s0u0Vc4A707P5KFtqH2nEAEOSVdLN7Obt7gCNTG718Mg4I4NhnYsM/Kkxx7j5W
1Xr8Tjpot6y+sroVnVo+Zh66SujJM7yndEnFPaUNu2pe8j3xcPZysPkHuMwHbfuaFfNu5JmlfYpF
iNGNso4kM5ZsuAXC+A8FsqDIR86W8e3djxogomvcHmgeZpbDdm7JkQYpBfmzwX39NQ/iqPcyQi0H
SqlwgGHoAWEnVZ0EAFHlQV9C5nJOD1a4IKZJZ0HLQXVoE2frSfzK+tOpsWRm6dx/v7rDyCqS59lN
v80saUxrBUOwlW2IUa+yfomuIHDEcXOCL7KTJWaYoPdPK4DujesZe50j71IqQszRqjaA7okEJhse
3uFA6Oqm/z2FyOvd2uA1Xl1SWwzZlFSdHPD/11u58O7AhjuPrGZD4zkH7ZjN3PophUn1iBN08KIB
5gA9ZoXn/tWndncm1stJgHtgmbubIOO4qc9S2JPaicRPIdMX5LG7gS/9RtHSbh4ZkbmLA8I/CWZ7
M5HGHQVtQ3UfUMWBiHnnu2C8rbgS3BPEHud7+iOPGJ5ImgjqlILN2I1v+r3S+qM0uxV/K7+nDtzk
BtEwOdrqkK2OZXq70KmamcgG17b+CPFPoUqouXCMUzmP0dGM7e8o2LwQsJFVNF+Dztx4bePe+1NC
tKBlala57S+YGdnZSJmiMkN+KsBxzmPCuppZX+5aeY+2h8VKBP27VbCqBxEeDaDkX0OBySF2L3r3
T9xp2dZj+5xJf7x2q8HoVnnJ9SvRsl0cLFrrIXxxVUMT9MPosXWDq2ZFWVWZ3LlRfJNt8qytguHi
vXelR5+QcnPiqITDCtLOcc4a0DUjXZ7BmbxMZCpOWTPfG5hAcHOkv/JsOObmcuj62bwvAoYkinRJ
2ddAA0teHvOIkb168rX+46Jh9X1xnzJJ57POX8C4lZfCmvfEMenAGZ0nhr/vPTXInE/xiybRQuuG
VXJFzOpnHTXyVewp8xYwQibA9TbmM3NWGsmcApCKCZph0zS1ygaE7RlFogapWrMr7iXRuH2HgDbY
7XyPu+N19rPkMnpc6GchT5bRjHuKVuaTpjUUbgyDq0jfdIhhdq3mEA8B9RxuFzGWmaINbgsavyfh
7BGeqc7tPIQQ7XceU3FcI+cJj6DgMpBOfAVeuTEaBOY+XnaDs2ChyakPR+9hXkg/5V3F1kNlb40D
iuSW3hNTO8E0OiGo1wYmGJJNvyUszGMnzYPkCn9tucIUjINgUBCnc+AhW3R8b9NRIXlT+SUT6BwK
aaHXFZNu89p0L0lRGtxGecF7d3S2aAOXJQb2AcDh3QCMv6mX5abZJvqMWYfcujMw+XrfksH6WCpQ
05gxYoL7+7q4suTsH1806KPoiObM4ker2CjjMr5ko5x3oczEtjIapLPM+eLK91Z1/IwGi6WcjjSI
U7Zb3LjfWQAd2ucm7rmoTvb3MuDPEVMejp73VUxuqcjZZouw8g9Ww4v+pM59hzShRqgaSnEZM0YD
Pi83rgKWgRwzzRxMDyX2001vWj44ucQ9+rFSkVWyxcJhtV+zx0KyH2UFF3WbuUXWkAgCv8xMpZ9f
o/+h7jyWJFfOLP0qbdyDDeEOsWAvQiBUal21ccsSCa01nr4/IGk9t2o4LJtlm9FIuyxxIyMC7r84
5zuxaR1y+qCuk/WnCr7tgMaHy1Oed7Tgw3l9dNbZeh5XKKei74WieZyK+ILjsLihvfoDsvVfDWst
kC82myZTh6/wG30yTevOG1ud2zBv9pj8KUvC78aypknAO56L7bhgbdbLf8Xqsf5dLn48Hwu11Yq8
L9lCkcoACufxi+ZowRHr+hF9nr4hnyXEJWV+iTLuRj3o7X0IH5WRf0qPNSfkrZmKdYis71Iyma6E
/kcn84rP+33yCVIRMJJrmAKP+K/bV9GmtjFIc4S75bzhRMSgks4nfXCfYoOuDZip6Rs6E3J3XiNk
EyI+dXG9SiaW8PkdtIGzlts1y7dEnDWXusepNTzucXIaReOPiBnviaEhvKIDQVuH5AAg32ids92j
rpxaeZpCOIdVFJzWGsK1x/uMC2r5d0DRydwrvb5EklRNixnRbml2AhoDs8oemD0apzbLL1yaxZ6g
Ng4HOh4dBcWuS2wNuLZ9M4sOkQy+crkoE/Q+o5y7Sx3FtGGK872m6fEWgecmzZruUPXk6bRBV12S
3DrCesIgVHC4F+C4oFr22QVeylU+IrdggMcdZHfJ/dhoRIg7Sy4lABCYgueqsZ9I0z2aWDCOXkCY
e2N1RA0sDh0XAaxUaJW97qu1MA1JFBiJdpmMjd436moEBhrd4ism5emBNKhnhKz1rvSwHQRJcWWG
Q7K3lmrHouwpTTMjHgP7bF8j8GNL02PhjQg/dafrcIhsJKGFvMExirYK3dWxc+U3fNo4AJZ6NY1L
nOugpQzkSgRytfFuMjqItPHIrScOplUWiCFz5ZOVPRxizkqnzIjR6Sm4A6GY0KfNvhisz8FgtOAi
2wkCQyJ2VTG+IeNJ/rD8Nf/F+sTBEMR+QVh8/dzfv7EZx1DE3PQT+MPoOWPENof7Ueso9IUiK4jY
GGfBGyYLiD5cJPjrT2sgomqW0WmBnnejOw2As864isf+kOpksUa1rjZt7P1IaRV2wHqq/b8f7FvG
sm/69XFz2TLQLizQA6Anv3EDuP9zun3gaStaLXQ6e6+mnpram24aDGVp41aPmaC66TT6QC6QcUs3
7c8FClD4bHz34T7xRdMudd0G23QMfmhzCg1MYjR22bRhY8ShmCLcAx/v4D+qHlQcO8fQOa37AbcB
yd25kY2DAcSUJUZysBsepfkclehAqggeml5ivvv0LtjpV22mu6V7QFps67ftwgtD+LeUXfi603jk
rtWOE6EoV0J8NbXyzg2yN3MgRsWsgufYdL+6DdLDFVDZtZwEKcXQju/6ISk9Y1s2IPRaUEMfNoUq
zkHjEQPt9cJ2qzzMtOTE+eSWreV4mdsCAFFwF1Dh49QEaSQmO2VE/lLYLG+nZsD5Yf9kwcoEd3rH
cJszLwNOnbzG1UDbc1qNb+tQJIBNSZa7uVmm0H5beiEC8XvbG4/rkjdeeF5W+ZryJO9lnTs44c+m
RxW0kPWYluItXXhVc44LDJnrZ4swVsmZKR9+q2XNFbeoxwccEovQI4gMBPxxnW2G1qIaWfCt6wiy
XFRgC92x8Th+8nhgdlCS7zS32g9rsBziv0OH9K+fReB8iQN16lM0QhSI481M22BgnP4cricmgNkJ
/a2Q9WuYQAdd62q5SMScilFVkjBDXYgKA3rdjSijh3WDHpO5VzFR2hoDmX2QKhBGDMxnWTfSmqzo
wfyZ4VR0Tl0XeUEU7dlehCiDrOnSziy0GU75Vmjfd+Dvj2sD21i+aRY4Upc/npcq91GL12E/3oVc
gDrIVqWzu1hkMAkZfPs5XfZE5lc3HuoD2g6u2yI8r3+6ciomTnX/FJbnvOVvgLG7mVrdPpEDSeLq
sJ1xGRxYQTFYCVVGmAEpyG0UGfQHEP/J/oLYAlWSdCDUwdy8izG6rLFrsSq9t1iqgA5JH4KZ8daa
XgGUwtraVgbSoMRb01wZTuL5PEDXa2JFzKyH8mMG51kjEuK4/wwAiBdxgGPg3/h8DBEmBKSuyrl0
qa7QBCQxvgK9G3eVB5ZkdQjWrRXCAlRfgpmtOrpjVH26g+NN1TgDayO8IVKOwAfvCVrIP0H2aoGx
ja3UtiLAVLpW/7Yg8ZgrytfyHiU2wwBkFp+N6volWEecZNSNuzJdYm8XnKnOgLsQ0SLwXP5CxdRG
BiQbLBMzoRNNOaj2RrUcpcrO202ieXdjQJCy6Qz9sbGyh2pGHT3n6lkPaA2bFNtJY6vroEVfxi4H
H35fkLnYfNPGCeGl62A8jCcG+i72823PVOhuDpn3WZWuPTl98yOsx+TS4CVZawFPx1XbQaO5CYPm
S+RN0WfVXpJ5qo+G+ZDL/BnWJ4lr2CF39qL1rC0ct7Ll2xumNVK/nllnoGMsJJjqds7s4hDGRbtz
KvjHWd9eB3l4KsZaPuJ39ct4GT6WxBa6bA//xI1ZsTC/Hv+eRYqSkNISUpf6b7iruTQHmLx8X1tg
KrhdGd8mkzBuDD2riAttR/oKr/GzZctRxvPXENvHk82gDc7bcB4qmqogYnAlufUD7GhPBrROrQHu
OGcZcVpzrF8SS3x3tHFP/16cG5TVPKXIhHNxhBwFYyKhefBEpHYSc83OHXASaGRpHDW7Q8GYy2dN
+xoQ1bpjmOAgMAtjP2fMciidYIlevenJYLhtTcqVZHbObUHX4kyucYyIJF8f/CQUAiKJU2/LoBP7
OGMLs0xG1l8Ui/436JP6XHbZwzAg2g2X771lPZeDln46yHCNnlON6WcTavHCs0wPQ1y8ipk2bZ0R
OBleJi3l5Vra1ojsrys8BaVHvlvi5xr5wLZ53q86lTKVal+jJHSKYDqs58mwwDbWIX5nLvFS3m1D
K7yNoyXOZmRL0Dik+VHeV2ApMcM0pO0m9W4dswyTo2g8012GgEvN0Y0pmWWu57uVNxkBkd68MYvu
2SPU7uKo753xXCVcHmTuWejrNj1ECDRMkHZv86WoE4vKeNVlFIAKS3KoUYjH+7qZX8egr7ZGTRid
qwU+eSZrAbmyFaGsd5dJhPfr+nHdoGplP+xNLTlBW/tW4lXd5hVJoxAp2XSp9FpOTPU7tuWAaTmK
pi5ptiaxo1iHWnTD7CcDiZkfSQ5ByN0hEDXPXsdWdh3RBQN+XbcbTiZH/Y2yy3lThCo91Hrhz6G8
Y//L6DFi8MtgHyFHNJAosrhqUcAxirWsq0q3CAldPMjN2P8Y6wh5TWB8WlBnc7S31lwv+uiQFxMx
jlBJ9YNqh02EQrQyWB3Ba5k/D6N1VKYTIKvMgR6XdnK1Vmn/+UtC02di018jr/jl//nH/3oqMv7z
e0rWL7/lOvrOWKf4aP/t7/rfFLiF8vb/Hbh1qn+m7/mPXwK3+AOfgVua/Xddpz32XEc4zM7gMv7t
P4afTfuPv7E+/jv2fHKuhGvbSIIsauJltxP+429S/t1yhbSp53UIZYbLn2pYwy2/ZPyd34pwSzcN
4QrLkf8/mVu/cdMlyRtLtY0lkn8HhEbxW9PgZczPvYZU09zV8keQpndjOKeHGTz5MSgtiXCDQe0c
VWA8zGrJri6jGwLGfgZZumCF5HlwJnUItI662IaL2Vg8GIGXDYeo/oOC6resg+XFOsSpmsJADC0I
O/itSXDTTMePkoCyGZNbxuzIEMP0rDeuxHYGVIf8YqY58Xg3hKTSAb5hco4fibSQu1HBHenbe+VE
Yte24uv6c3VaZ24dHRKgZpjHObDvgrJh/s7/ys7lIkjIvVWGdYnHkCjcDA0UcSHdQVVHPR/lhQHJ
vtIyvP8DT29HuxI3+Yltz61nMaOmLy99pUUfjcncO0JWz5aJNfvGHHi8XQWqtJDWdoizn/ZyPtX2
0B3Xc6uyr82RRYvhpsElChWcQKN+ZRsOrJqIs2vPM70H3D7ecdZJOGha86uXTFA1Quu+x1R2ClCK
Z5VT3GAZqhIoxF41lZtmGuwrObKQT+fK3U3kzqfKYf3WUaRYspSXepbyYlcZ8cVYF1U0RZxFxBYP
Ie7U8jyr8aglwnlppvyrPibnvvXkPu648Kqk5shS4e4vD9PdZw3wH3mX3RVR3jb/+Jv5qwRt/dBd
odueROZtgJT+TYVJmoKjeQkfuoFqdwNYGNQW+wiIHUFzWf/LLKGikBp0VpVdXliUs8iyoBmzaNi6
oR0f1VJQ50n9poeBvLT8KNlchSf49rfROBHPmtoodR11xXbnj6XNL43tP1++DQwPl4SJ5vI3KmXl
ksQMTQv4lWE1pyLN5xtHxtENRAFaaslsIRJQ/WF5Tf092jbvELpJ6TuafbNuPGK82rj3gF933OtV
QTxYIf4oHOc8+Uv7/fkqEUHqkFp1aVPz8+t/kdVhsa8nE8fZdqzmO63K4exTqyPuJitjMqPTqL/P
Eck7NIYRSppTbtTyoko7vWkrRuoNyOc0aJ/wxtykbN4ulhLt8d9/EYxf5xu8Rk5KKK6k8FjIKHmp
v77GsMgHaGxDzN1cTrsmE/OxrGAyZvlQnEjl0C9oGL271Ezd3dASrlxPenRwhtm4FH96Lb+Gay2v
BWmwzdFpujqzT/nb++XosVtRZxWswkPDp4t/l12mQKrpyVXrLMj8ZUg4cjyQvxD6RAng5XMQqAOA
WD/WKYFv5uJxieK0PQTVvWnheMut+g+TlVU0+38q6/WVSoa0LkGADtpaffnk//LJkooQWJ4x4vkV
zkc1lNazCq8lrEUjHejbu10+QXwRcfqyWFZ3S8RRMcE0CAZSCwIs8ZHRmDA0SKnPXfunMdcf0uoZ
vJDP1RPa3Ha3YsE9Ll+IwVzORFJk6fGB4cct+NyGEBJwhEV0E+VogEI3eNLhwevKag6M4GAplEww
6XFhwqoUJV6Y3aVJN/m5GJ6h7LK8TwZ5ly2jzsI6Gh3ySfdDBk730ITEH0gRy0toYiBPSXDGBPSH
b92vg6l/vn+cPB7pEMv9/dvxQ6QIq52FpoZWsDqkkHIvbkRzsd4f+sAxC67zGUo6Y/u0Omas3crE
ds+FCLKjLhluzsDK98Jvam26+cOL+xdfQ2Est7cpTaHrzu+3t6dhhsfJv81LvT1aOR18R9Ww4eC/
cvOe628cv9v4H3chaXpldp6gYM8k5m3YSYpTHwwH0YA/jLSKXtACrdmzd7jtY4wz//6lrvPy376H
vHmewUODcpeX/Ov3kFHwFFsjwcpGE/wYGt6zvBewpsw8T3k+xjfUJzgxTWriuO31b2tQxTgJZkkh
b3JRjZpfFyELWXfnxTWkg9w657UOzXZOX4POS/9QbfyL8waeNgFRlB0sAHTxW09qabWmQDzk2yJH
Lkk9QBR1CKCzMW773Gj9Xmd8AuvPdycHwYFwXFZ+SXs9JXAI/vDu/eoFW76FriEE6U66Z1oG6Xy/
vnsYUpHLBDpCg05zNlVWR7ezmUwnJnAv6z+1nW5etDE+2uU04fQ0iCCR+otMYEqtT18m049hitUu
VmSqpiJlUqWjttQnOCvIF7pL4KLyi2p319mG4w+VdhRYvP/wrnLk/N9PFFll3Oam6XEyeb8HF0l8
Ba7NuAcJdxH4LSt/MlrleRL6yQwxdkRoSoHHgL6KW5MABl1eTAke0saQOC4njNXOb2kQwHbC47ux
BplsIUGVPiI/E5fL1q4Q4KVTfcm7jgyugLmJbpR3Q5mdSppyt/TMS490+FR6FUHZSw2Ytty5EJOx
2SSI7JqlCrKi6Fm6THinmMT5LGZemTpfBliPFHb5vrLfm1oBaFAwvcIx+GZOVoQezTkx/Hzw5tm9
FS3y57SI30sRfmeER0qPm1Nthd3V2q2zviWDFQTTTRNz5EJ7Bm43MGqTLP18rZpwQrTOtXIzRog8
BLajlV8KL/8S90W4r1zM0EkTPVYjEXopsZ6bWu4V6qiNVw7yMqEbvyF2gKwm81pLFl8XAyieTR+u
eLkbogwYxYCtvS6Sx7VYHqYguolVc+tw/7HEj15DJJ9HLzJeSeDRWBSxTwkWE+z6BkUzGwa3L64T
sp0x6wH114n5YupCIg6UnJXQRmj9Ozt4UKyldisAdzmMcY8E/lCSZs69tUy8Ha/6zs8QnuZ5xBUz
EsVAnPRz1uZvGZEvLH/ZQK8fsYuPnaqbTAyXY46S4Nv6SobBvoY5DdOYShUV2b5LwbJWMv8mhDbe
FRpA1RZhESYiYDye7YD6m+UTu/7uwsgTXi92LMVnnkXqaj1vRvxTu0RVT1ab6YvgFmYpUmXzoHnA
uIuZqYcLBxUwQH2E/gpvRRYx6bX89WRXALsderYoy0UaV9PjgrzapW32EplMqaoI7IoYJV5+5lyT
cqzHbkaxkQ6nFaLFD9t17BkyUpn3AP2BrLbw1uEX2UfkPlgXat9xo+gGbFzpJ00G6GrNRpKusS2A
DBHk0RBCOFYnb1KaX2YxKJvaPXaWFbHiGPkwWOmNI0ROrWyCt+Gjcspgq/NkHIalkepBauJ8ynad
hpoSOtSFcTxMbJuBonIhvufuVB6yOhYnzIJYHZXFe1t9d3qmL1s8Tbod0ZVI4/ta0cbIwDjbrF1J
djLolgEiul9lRb4Ag3gxs/vNaIiNWr/kStXFo627foit8zITbrJ+8lNin0uFOcYdrueAZFsuRWZr
MCmQn9rygkGRB2RuQ9CyFpywpZ3VQiAfQSYPgzu9mlWvIxkzbut0dE6Z8n5gbpw2doEuvA5je5+E
9IuTlfd+Z7+1InsuSqQsVuM+GPHk3LJ5WubmuFryw/rulyLbzWWWb7DB1ofGqtWjS3R8Mvc3BWrw
Tek4NWRxImu8EoOgWzvQWCHZBLNjneMSISNaXR2CkUaYXfZklcaLEbNAWL9/iDGevEEXbMGsdJOD
8Nym2OwPVqCYwiFlbaLqPLiLR8Mob8dgn8Xda5U4H/QxV1AHcx+l2B71/Z78vXHrkhewk2VAFUrE
4/nz3RntHuUn2xXoefCUhfliEl13m55AVmZ+EkY362OKPoakbVknbJB0tiDEAw7bfpDzxfteRfqm
HaP4FJmz2MP+hOcEE3UpfpdF5aXTkSOgSMEdPxWPluvuqzyzHqbGvcG0Od6lTbYkaYIxMBXf5bCu
EhRwA6K97Nv69q8n2axsv19yUpxS6Txp6q4Dk8JYvmf7ocDVbVoFlMlEcHGN2IMWYS3M4hRY+/Il
sj1FynNT+p8PM5rs7KbBoRvZfIGZ6/s5YWdFRmTmco3US28N3n09nWHg+WQ3u/u4ib8uys3bmKu1
Xfq0JshuOn1CwONh+ldFIk4MU4XusWFsyN5ZblxHIrQ0zenEfhOGhM3lTUPbnYD2wcey0Pyh97BV
hG2dLJhzVU0doppe+XLGXEundetxCW5TrMz+TE7WJ4k4Qq19rCUW7Soyj6s/eX2QpAXLzxIEeYvw
4NQgNkpHOyOAatJJXqLBiHa2UUOjSOppv/4xmg+x8frCOTTwvPZu0BEN6E9BzLlC4tXJjdKPKTb2
IiFlhb5uvX/XG9Mu0b71gLLcyct2Yh7zc+QyfXEYcWotqgE0+juA4qyUYgXCSUJvdaNHjKrsDtcz
tRsf1lHwqBDGBnzNSSXFY8si98lt6+wxm77HaEtUMcUvkZyfkoayWi6mBPxAJhRJAzlRCXcLW0uX
scnF9E+HHLl0VqsgYWBQrsO2Y+d0B1GsR2tYXE1J593G0YsZDN51P5LaXEll3jtvwmxTts9Mu4x+
0DdGgGSzbKBkabqxQ7nB3a4WGWSCZcvJtXHjORWf35L+2UTiPQhTdOcVgCYvnsfrCCXECachUmTL
+x7p5eDbPDYmKmU7nNXeshCRrWdtICLgZCjXkcwV6ihBbtWIqaFWg5CRaU+NvH5UPeJbjA/oCatc
HeKUFYXBmQh0SRwzj4N9HAxCjku826LJylO6PEJOZh7HcHT9yvFgzxn8pDY6sLHUFLERM+VMUlIG
dYRXBjFRAXzIA/AyUp6Ca0L8op3mKpD2h9Qz37VYl492nX5YGdpTlBJJrvefAWnrtGD9Rkge4BrJ
7RXvEMWM15wI2kjObkD6VGHRqNggHdoMryw3xXTqwNcy2a6/R0WPPwyB1x5qYI/lYnpDd2JCoplv
J6L6Duvfvg4kCqDvxLwR7FgoSsNyJCZrMA6J68Kl7wI8CdpEwDiztz00mi+F4/RHoZKjNY9EmXdj
+wAOQOd7u2wjPcBNBG3tBafzQbqnIYrjrRFyXq/3JJnC0aWHJpSO8lTljXklZIOgJh5OZRKHj3NF
EmpDtl6eCQTJdfBVB8BHUFny2qWcJWlDdZ3YOT5bk7koJMF7qYzQB70FNSQl3A2qMTwUBGqkNe89
QYKl6SLIVBB4hza2/AQuyqYz8+QWlM8QPLLFthAGITQzbftlvbI149300AQyaEYPkS0XapUj+VTZ
tgvmyMeP7Xzu1NbHN3GDGWnudFwh3Ha4ZJsuLb6FREDCuNmU0gtxRZlEmBM+gIYmwmjaGkB7lurZ
5invoYn6aLbIFbeM6lQAebyFHXmx52BrMVUrZi62MCN3pCgkR9FSrIRqkL7LMmSjLE+7/jy3qzn8
wBpYboh7rjCiOSTyTlOyXw9i3RMKAlB3Uzeclmt20HKmru0hKpYPC6PedbHEEpL1tP8c93qoLrAo
oOf0WKtKO7qHXQ+yj0TbpRizDffVg7EJjgx5tExpGqz8aiwwPPZghQhzZRShhrv1Draapkb9ZCXb
9XKSU783ySU/zI1zQv/j+a25R5FZX4roTqV6dr2+RCQIV7RX7JL06XYZ/iZFcTEVhBuvaWbcYk11
Ani1PvsNPgQfywtqOUPAEkjap2G6N5nN3rg2YI6EfLjlIFlHM+vXvag7uQNhvqdnZZI0hMQsiI0T
UkZhTq9v8jm6VsuV0XbBbVY2wBuf18IGEFNyVmbxA0iWzjA0unOYfZ5kh2K+H4nXNsIJV2xG3GJa
QNbomvq6L+cXzU2rE7TZTWj150BpbOpF6ud8H7atkGg1XWjtuZGX/voBVPG0qXrWkIaeWLvMIG2A
qIRgb8TlcS13V0LBNBWHRuns7fKKoTmD8LYXzMUNG6M/M3EeAtT2rMH76DQ0yEMra8FVsN9qCOWC
3ve9nPHsb0lgAO3OyAjTYJq/iVnC+g2epr6+gLpWz6OKro1JPIlRfdUCJ/QLRlMGTN8Qj2TfiwfM
3lA2mw5cK0CEHSM6pVvlNZZrpOITT1LARzawNNiIwYv3AoD0nhX1xrG/mhUVK2qU4Fa6T1WFWYzG
42BCAt+0VfUhE/Q8Obuh7WSTtWf1LWGBtGZhA8qJNd3W0OvvRYORc7bLE90PnH+C6PycFQzwEse3
ur726wgpNZK1TYddaTD3sT4WW8v40rU2S4ci6XYrYk/L662MSwtCBf7R2MrLXYCaJqFzRMLHH0lh
H4/Y1B7TNtqC3YlOuoKz5urjK5mJzU645hs+eExAloj3kHM9M6B07EkWBdQj6Ywmhgs8aI95A8ED
GCpxK/KbrCgrKzXZCFSIKDD7fJ/YFalQNor50apeQ5WH575EVpEpEvNKxzpQ7aULA+EMs41NTnxl
Rj8L65Ii/N02Jn9Yi+xqK49OGru+S5sYRJWi8U/kpvIW/2QvN1kzQKkvgq8Iyj7E2DeXqBsZuoLs
5JnwUH0vRn5juZ8tyQ2oImB/+JKyjqBp4djYUJBEg8/c2HVW7luyOkIRXGWmZl1Nqc1slDa9NFSy
LeTEgqaqgRTN5rw1UH60yQODi4+4KLAHTE0P+jRT6IkigAKLYSFwCZcC1u5lxrvrTnAesNS4otcw
tnlfwniinouiaVvX8jhYNd+6OvJxlKNxGShYraG72LkLXB3scEejDjGs3Yi4+ZLow24c8ai6RGqQ
YRh9sXv9xVnWTLRWiqKF/cOpzckuNpcYhSK0yLNJPC5Kev4WH3s9u2Jbz+Er8LsD9KLpOFepj4fp
WxTdibpHTa5h5HUE39E+6caj1RCNxy/nMEWOVaFf7NAxdlkTVvhfI8SxxQfdbnJB0ezXcX5LpK/E
bBP9XGEvQ+ptu6RsN6NO+ueYeThwU8YbcGRTU/JxGNNXrfdSCl2k1TIctpYdA2WR/N4DL3jXt+4l
N8LrtGe+65aHMcAJxTiWZj54HfhZpphlRCFgDXYRYN+WRkM8zHIrST+Aolieo+GDKPGDXdf3gFK3
GYXDpjULgWs/uYTX8G6uDEPTr5gtP9oeMn/vFM6cEl02fzjjcmh3aoQIJx8dj/jdPElPncsHUyXd
Ka5QaDnhj7bSEdYwJDIh5GA6J2ZDFAwNat37NkjxXDU6xtTefS2xtWJO38v0i5Qlw7zce+9S9RJY
HVMrV51URjZyChGcWunZbhfA0Tw+sRK587iUVBbfU2BeR0XwbfIErIvBO1cdwSc6C5HKQMVHPhkW
LUf3Zzdstp1CJVR0Li8qly+jEcPo7PzeoW0ak/RWheUHV/dtkiFlZ35kcws3+caE9So6PqssYZyN
ljcJi/twDhXyUA9n6oi0D0bGzk50nBtm89J6BeBjfsYiFWqXZdjriZ2wdhCnN2k0VFusOOgXzOrd
xIq9Z2WwhEFFj1mOTjKpB22h2hDYE1CVhcJ9IaZvUYnDVYpGDJSokJUL8yq8qlXyITxYM3NsPNZx
6HMGn1q8S9fF5P7obAvAGzJVjDb5R5CYgNKw7+wK2RDoaCK05NusEE0AC4107ZHNH2mAQCrQ6074
hfD1mnV9Q4LEaQ5SGzMA1UzplBI1DR4f0inTOXN2rUDIriVvVmUiCypKynVv4BKnTMiK6XUaxUQs
W7orZ2EfyxzU+miUG1YfWvJRL0eZO+RcAzYCwLYrbvi0GcnSvFKiGDHiDomRimiccW0VSwh5ysVz
OJxjJhEb1bqwhLJ5pxr1jDoAiWkV+UmWGvuiRScY9tMlV7FFUVryAc7lm92J7kj5/mGaOF6qmAPS
Nvd6fCic+msxmGcvIg5gTqqT3ij2OPTKeDCKCS/zeMiToYccLuZNnQW3iemcI5NztnPcN5D0Oovf
CFY2eTu1cWos6456YyCPAHsVheTZc0Jy6ybrmjkz6Ti5TlEyDRioEtgrKfv2orqDlUz3niFeh0cY
bc2RC79uyREClMLhnX+IvoWZiAiVWQ2Zefm2g/a+50Mkn7nTjimKYM7o4TF1sPV47lTsSqaGQBBO
9ODFVV+MhEjTRfHWlBxvLQZNcoZw50p56GXHMQh8IvAUjrK+/xaTLYStqz/3WFM3WfvAHBuReHuE
zZLwjaflTmzTF0GPTimq30ye1SQwi7PTRvlRd+yjVt6jvZqPJJh/OL2xK6byfYrLp7qNPvAFkI9B
quDZ1JaMbY+TpDJ1+Gm6wVWUynJfi59MNqP7wpHOlgRTBzPTEGHOicHVnZn1LYW6RmhXbL9nLifa
UJgPeoQb0G0/UDp8bQcyzHujJibJZmUniHzOyEvbjkprL0NXTecxf/YiFV9UeKt72CiYE8/7sYHg
r6Vf5zYLdhIV7s5WY7e1x/ZA+u0I5dEg+jkxO3TziuPDNLmJp0tSJajssWyMxkCzLYd77sqA2GH5
0khSLHq7p5DK5LlCSUoxzOki2N1PQXtVujqEP4dXLQG/8777djBfEnf6Ocxvml65J8Tij5M6z2gS
9nJA09nC+uDLEgFUDdNLx3BgQLTgJ6mOn/jiwDu8yhArbxhjXGuCssbOTRDmmmCzKl9YeaQwxvCJ
R+18JYDjV1reYtePJzI5RLJXIicITp/3jp2WvGHm1tBqAkUGUsIK0P0b5PQ+2WL3vbi1e2zV/bck
bH8Gprif8t4klNp97WCu7AbRvxf2Jbc534qoI94M4+7RnMDuB+ZurAPdd0vU5LZnsznUdVyum+S2
KKzyxtOGhdiKJ9NuAEvZ1Mxb86EwFLBjthg7TTPIx6Kh2seklO3kbcjtz/4YQD+zMe86rEHsyjDE
gu41+yQHpTFWtn4uw/oHiVyzz6D4LqvK8eJ5zj1+B6xdNRTDQXtIykhuykp8dB0Fh0oCrB5o5wtn
fqdsulWxmRKkXr2KgZSaLG7JIuqLn7XTjJTsOnGNuO1ysoKcbqB40VJ5iHvHYBwy2KcUDs9uqPX3
uFPzQXOqa3feaqbcIZNPySxiPAIV4b10T8ogvg6zG2d3oJPRmyCifw/KDNmy25IEofcAeyk5SRFw
UeUW6RE08/e5Mh+BQVPOKOqhgCFAE0gOK85rJ2he+oYxX/gYj9VZUICBWC939P+kzlTwIeEyYXct
I06tYgGxVBZCaIM+ATwjaWFqPyWUrCpL+nNnZ7djGme7lAcBc9KXMIxOpHxvKzC2KOTv2Mk8G+FY
ngvyyvsSA4JjzjX6QHTpFkjHXUKeMTsBuz4Y7mDtqr52nuZSynMRRig0l39kUardhG51v/4iq2Xv
sY2BtVRkpzh6fnLScL5bf2dd4EIlc6QhbQkmUkVhc9cs/1UnPblQhaiPce9Zd5Y3izuUooFfGc1+
JIkGS1HqPOVDOOzA4g9RRKlIXD2jYPzhn32snnLEec6151j+4jeo3bg7czgPGGZgGNrJollRSh0b
5oVb0kP2w0wIZe/6URyIkzmVb6GTez5HFTpQG6sz+TwJ9y+M0Bg2wdrVd5N7SLJyuFWddDZNjjnb
tUq+EmOenYzkrW7HPTbl/M7rsVkb6TT4SDab29xy/U9VARt6IKQISjmSphH9ahaP3uI8rA4JgeO7
pKnknjPHHRfX74wUaqrwhhdk7366nZPZI6qF/+tTeZW9RxYUAErchBZm7g9DZQ2+MVMRgwnxEt5E
YgtRygzgJ2bRkvrFjgbkTSKOc/azJTDvmYtp1cEt7X82WpQyKq18r0RNhXcwPwzG/KWP+akZzdGl
vdNGyQ0rn5Tpw8DWvhgvST9K35oCbMPBElJic1M3P4I6MqmdHJC6Y0AFH06nuSWHMq8o8nLVR1dH
M3LlyYaPs4G38HM2LW6Mrm72QUshXnQcjyIx8qtQy7uNQ17vubF5+SLTw30E4OjOrLVgo4d2A5H/
AWOuS8goisC0bZ8p3iL8TntgIOZ/s3dey3kr2RV+l7nHFHKosn3x58AcRIo3KEmUkFMjNICn99fN
UzXjsV1+AV8dHQWSP0L37r3X+hYSoPy+LpfsWzi/cSBgAobdm0FWfgsM9xMidLKHJPduII19dAae
bd1WUvl9RZJ8KzJfgAa2cc1m9iVZ7VeyHqO7tku7ox/lv8nsm3dGGSsD+EhI2vwWxkjsdNcEp467
nVP0+PhPmbfFUULi2Xir+/CLT4SN1aTBWfcjdNenzlCjBHE+H12XjEEEexUxVeZd0zscL73snKQu
A0DV0baqnkfYjq37viCOgrMDon+rOrVWMvNTyPbrsU1Szg7SJb5PGsjAVbqoPb7nYyQgXAR3nCOD
25VNnGI0o54+RGS5LJWzK6OkPxodw7bVga1ux38iWuvXmtFhwpybNLRUJAvm6JCnwJhKjMPDcEhR
FBLjwPk/kQuG6yK9tMm8K9XDzGBufoBL8k441kvshyQ0rwsAAjf8Q+v7sCrbgB7UtWAJDyWagc6u
8wMVEvukaoGGWPU4x1LeoBn8RNUE2ozKHKUOI3HCWRgcFOzocRScy4wudTmORF/2M09x+hxipdng
0yBKeAQk75m0MfSnpm6GtsRUEP5kuW9aP98P0YrZo+15CdEetl44cvXwVarv4+XAagbiiZholGRM
OnQztjmBads+m4hZU6LJhtbrMUijTefG4Uk/Ca1MvmH58C6CSemQjU8UkdFpUBP9iOuB/zLZtNJi
mDVj7ne83j7Qi513/UopQLYKqcwsuNsRn/ouIwEFfntBPQ8MCvVEzS0AdBKXOPnMNiOLdWHO65hC
7d7M1xEXoJwghSvNRQ5iNvg9WOZDGpgTEHMIa4FfExfQq0d8ZBtSchw3yuQuwTAj4uXGK9b5EJrD
W183LdMEnExDaj66zJrPJe6jLQG/DwOKyKsp3DsXdkCI8xvSu5GSLgLla50yYkWmwn9SbVE7FTl0
IJrdo42wPeudP2IAt+PP44LDgQ+SxoAmRJveIJ39TgSBop8v9MPes9W27xcbHXs/ergZlf6GPlS3
aQYB/ET1sOMk80iOaT08DW4Go8Y6+dOCo8vwQKwl5SlemvbQGWyieSPLBy/zpzs4PkySWX2jIj/k
7kb3/pjotpt2ZUNfAawCFXjENj7jTaDHG3xgSlyujY3BqQmDG9GhNCuQVA3Sd1nO64untJ5B7+RU
DoSI4PQbFplfB0AJYVhhr294PKKQBCSVtAWZZ1xbCHcwcCenguDV+8+2pFkaduITxjE5L75xHzri
Uz8044x5XyTdK737t2SqvkVyCnZfb4KIIIIAKNsLkWDzx3HljsFdmgkkdDAj0ue+jLCtlfGbKzD5
gFewFB4m2TiIf08zTYBt57hvTghJyzOW7gCbuT0Mjop6mlEx5XiSYjXLjHoKUkAH6T6t2Gx9YmpQ
uTG9bMKKrCXvp81c+xr5CdiHqofoEu7Lwo04unHm5vDtHeGIeWTCBDgbYMmKNv7ZFLxyuqldF4gf
4PUl9067Pqa+/cOi9r0LrGy81EC/v24STVPrCNnPwmWBMU5NK901f7GGqb71a/Hp9NkpC8vvsmH0
7UbWs08+6dkB4ncgGcfG/RgGu961k4dsaD5DcOJKqrCssL0EQp+bMCVDc1rliXh1kIaJ8Tu3Ouwj
of2IzmQJHfqTmUQzUhnYLWkOJKIFqDOwTS7ZGNzqj5K4IfAYKpjEhMDmhhEA+K6zt8WSw3ujGXzy
xPBe8q49Wl64X7oaM/aIDDrNjHPoMMyfFvd2LnrjGhjhj4ZQBP0UoN/yrqT3vduN9yKp5zu3QGxR
VD+TCY9xMVyg00v6nt2vSmCPmXICU/uIIfaMetJ0zJeBO8TVnGpkxS5SG0zJY4wAg2TgAmoKbhwj
+d00BPQYy8YJwuJ1mOKb2mFC0ZHOheO+uNrRRa9BuPVipJHrAokSoluBEWpjZ/PvVRZ/Wj91th3q
MYpuxs4p0gzyxex1oys4vaER8y32TIfOZdXd66Kk6Q18vxi6NmBL5IZ4QeI7ISMDNa6Hk7LfkdQd
omtiQxJZfGtGyx9MLsl3k1dJ6zx1oaSXeb1dtGP3xwrD6UEujEoiFzhjGD9WLunQzsxbY+TTrode
AB0TZ01U05tVNjw/pK8AiC3beXFOeV8m3j4cMXCVbfOOCw+EEEptLwDZ3nrp99GHs8v1zQdy8tpp
3ul7VZG7cErH5Oy2oWQmXD3q5WpVUpbUqXf1YFgbRh8jzQ+m+rVXnRNGJ9B8OsDwdv6m95EvMT/K
KOPDyjLjYhTr9xWBAgWd8mepwiDwwpYeu3Tv68j+Hi301MxoPMkKSNEkMuMUi+iG3n5yyVVqu0H+
+TGe0s9sNDciG6EVOuIOHFdxN/rR79A3zlPuvhi25I13bXSRRQs4I+pGciaSkXyQ0MWwoGg8wRAz
hhKsuNIdmTFTmbnxtHzLClZcrdzVqj3PNJ7SiNDsma4MvI5lvh+JFEp4ytibebAwmB0izs457Qjg
aR+lEf/W88lRDe1bKT5nnEdShvQ9DHGTtESjEJz4MFlcgy/VEAVFYwnAz71CD9oWuNpJLDunNuS5
MZO7KEn7Q2nAWuJ0j6BXidbYY5Jj0Eb3jXyzl95BO2bjTRD4+hxmldBlgMkoeAaScUaASkc8KN7S
OJmcbYqFfDF1E0aHfpOM3FfSkDeAvsRetgANE7+HM8efqy2QjLg2oQFGJMxW31ef0uQggjjbo/6Q
O8Mp0ztbXov8CsdDWTia06RymTmxpXs9yi9Hypw88+/dGQ9fguoZ8xW5YSSH6K+YIIYCIcaDpZJb
g4whT9NBJ1txwZz8fkkPEJ7bGP3E3BQV56YUXrbVutSb7AQ0wRiL8kTSbyrvsH4e5doZF1Qcd+jM
X52kjE5JYzy4I2azxCOazkUV58oyPeob7YPHuAlmRjOOWujmtD3Z3dJsLdshsjgS56KxJ0C1gNoY
LF/AyuHuZO3WpTf3BqiNbH7A1pO7aJhLOrsdCkuPArLD7kIljOu1j96bpnoe8X/c1QEytK6f4eQE
Q7MdZgjuJq9pznKwK70O+Mici0PrNXdD7IA24DJqG8naUXqmJi2OsguuBmsxSAWeRI5l7QGAw4V4
9GQraPzt9N1rnIE/rGLgTk5X7rQ62V2fF7obDzU/6BgSWAWYJdvFc0cz3SvA7qsyErdbT8dkWhbj
DlTTJZuss5mREqZrjRp0JUIZVIstWUcqAE2L7yVKzz323pueJZPqM8S8ZLpjfNBX1SpLSK3zdB+g
Li1UGBeoXmovnP0grJBYWO5y8cgQ5MhrnZBSPPbsnhe7bd9yOPjZ0H0QUnFruVPxteXyepP4igRm
jxCs2hK312HO1+Oqj0746VHvZhFnRaOb/1LO5CVNXIyJ6FzoyhS+fI4K1/g64pA7aG9zwwFPmch7
fQpOxvrYeYVix0U39HGi+zB/9AqSRwKwBFu8s9Gupzeq38iF/HkZwb1wvPhW75jVeTVy/6hX8yQX
I+fzqL9UIsyO8VxdXSyTgHAImFen05kNjA5jjE5IhvGWkIUf0uBF/xLSEijnFMNVr1x6HyGw2jua
DVNqalq+8UreqdlxtCLrbl/WP+gbO+exAynVj/TYnQz4lZ0QAjSM8qCXAy3OZfkChGnCaPNgMUze
rzABfGaM5y7Pgu08xMNphHiwaxuprJ2Wi0qjB0+fyneC4eD5rnXIoRn23dycMZhAb5IMwtMK7VOe
UITUTbjssyRkxJglaD+T5M0jLp7URE7GwkeMy7PuHEnlusth8+kn2YQCYjf8VLSxnjI4pF9HrcRo
oGjA3ZHi+jXYhl5OST/eam+Wvgkuw1b61vuoCewrGqp4QxofZ3ZeMVSExt4W0EOJY/aPhkOnLYjb
M3npT0EHiSgl2DfumUWG2fxhWalz0CpYpNg2+dvhPhg8BgoOXKiyjK7IYO/aATzW18U0DWM/tDYG
fpaXPCAbZAlJDlwGRj9pXvLOA+pNRPNh9mN9MnoTh02Z71olcPFKwmhV7rKbkR7pjXa4rxPc1KbD
XKh25G20nJ2JVrXye5SqYg7UqV2/qX4hoXa7dPqCoAdyXAQJZS3axE6dNkH0bjvRZSf0EfZmzuZv
UYL0nviH7ETuTYFyhHJkqeVn2XQIJj36fEBAUD76y7Es5uoPfXmPqDt+VS+4gAYqPphDkLP7+rdX
FhvpMNtjGLaQb/OzUZ+GQNHXNB+WOx+x3abhxEPpCCBn6H/oV8xXRbfaV0i62GbS+aHRUKJhLKzt
hCEat6v5QE2McLgj8rjOcVqA1jJ2IljBL4TFAt3K2gasBRcax+8Cyzcggd/oc5n9znxVIiRvKqTL
O0fAziJX+cawHOj6ibjNopAYPutXYpDXIEamO3rHX+knbOYQ02G20BAliYbDqlHfznEgrs4MltS0
pnLntN4jctuXQsJATGYQ7hUyGOS6CHwGUT6sRf6LIUx513QiPjRVuWG4Ah0zal8Fb+xBiiZiFG/t
Ct+5uIPREg9v5SeTI+omcaxfuZ/TMEIHTcUXFLsSJC1nYFyS5Jp7dzKOEF+52EoL/w/wKniXstz3
fslu3sT0nJX8WykyvxYNjzz4qp/F1o+td7dkZEM7z9/ZASMv0HzWTtIc57zI6pPOzKUq04q2yTow
Y+TxR+YTK1ncvJE0W3eTKFgmoOMrlXBdKR+WEmiGszj0E2OItCjkCWZboRD8pdIwJwNGexnjG5vc
X9UcR/eGPdCM4cgyjNYGphCz/bkKj/Rt/W09cj77Oi424q9Co42yT68z3Icm/0ACMm+mtAB+Un92
6RhQt6XltodYfmVmtYvWfnhchvW74Rhs1hEdKRvgl+eM6fNACEjThOBuOHMbdn9wSsaYmVIQRH7N
NMmqnsp0MLejM7iHzi0/IoljYyXj1rUJBYeNfTuOzX4sKj7WCB9BogKlk94ehwoW1WjJG2dewsva
Le9906S3lCRkwKL56eAcXvDThOTjFGCtHIGOTeaHHgn5tVr8bbPKYefYdFsd9qZu5nwloAuT2Pq4
pNifyuBxsTxSF/1pOq62fLJZkO/6ig9hZaTFcPOMPJk5USKcofvYE5E+cGpGmmrHHSdp5qpLsQ5b
h2rxksNB6AkOwprIIsTCyup60/aQq8YzARTJA75T37ut27U7dyjRyBswwC0TYlR5oM8sw4suXzpT
rflHToXwcJrN6Ox1cXZpGEoYLvJFkHB0Hu29YAvlxMqIhZkVcsAlUosMldpcjGiYggFJkb1cTC4j
4atWeIlR11wAmm0N/JiXLgjrGztqcORQ4QzO/GzGg3nP5WyZzNnEMCLjAC8h8XVM4QdJXeU5ndli
efxAcmXh7diwaYdzcoHacTv0UQW/Ykj2JK+d4xaYJgN4iedA+aNUESVq0V88zuJbfyC5NFen5dT7
QdC8f9vRjIbbT5RhJFFl15DW9L+J6FqcRYJAWD81M5EaKxLKrgo+vhpkffxJXOsxQ6h01eXwEE4X
5JkGdDF0FausoNr5HVKmlGFt3CafUfyAULA6awlhHSbyCiYmu+lm4JLmMh9bkwxVQhXeSxuHQI5A
KLLjn5bZ4qJbrNMSeH/yMHOu+rQ5r/a9aJvgoTK6gzBHPBY5AuokSu6Hb27tdA/6KXL6CGWlSQ6Q
NaDfDOI6v5RBi4mHZmX9DaPvB1KJ4BnuGivlVJ1pofSnrKerMLe/jeYqSTtEA19ANqXN6IbI4gPX
RZ6JLu0gssGj2RF5O+6+qJfxMiNnbozZQSPUgEtVz6uomAg7+S0RiHRQE/tzVKZrcvXeq8npdgg+
7B3p7MeV0KxrU9iPmH84RSB40mtRNsQ7M0jcgxO13XayXZKxqb4oW2P0hBst5taV6ogrmSyZ5LV3
u7vKs4s7faHTcYzxikzfowIgTgVU9kaOyVaT6bo0i64tJcrWiLPnpvPvIYB+C13GKZ6BREj1IbPZ
E0cmRs/aZpzhHIoGDrPo9o+6dW1aBJYX9TlsBvq5vjFvdT1XZyh/UcTSGNT9pAipAsOkY5YlNJOn
cr0mHvNaq2i/HJ9Dt+acBxYm9wA6Lk7JkMCEWVKWJNNin8N27+aYOKzlrCYlDvmWGw9H+Tn2UJ7p
JVZ/3GIwLzPzwf3iGOYpMr09cq9ih8GA0Mxoqm5p+33rjIjoUWoQ1J8SRQLh6PBT8ru6b19XKC5t
PJ5cftwLSqG3dFYlPWeo/RAn6b3tfPrVZF+ypvwly7VAl8WYIrZ+ombrvm55FeT5QUj47bSSiTwk
+ihn2Lcz6MaR3vPDrpDL6/KuGIm1iyzIjmgoicN2o+TWS5rLIqMajjxn07VPb7AXhsw+WsQqq3kf
909ew7WzVU8QId5HZmGGo409NYNzmkJRb/XZBK/itgnJ9E2V4KoQDKRUKzpGF7ktEbadABI37Ctb
TBDf9eIyqOeV1u/I7ycIodWRvCneNX6Y/2LjeKnIf2NR52XpK8zKGg1gZ4F3LgpQYgABL23+5cbo
0QluTFFHKhSj3plg2/YRGSV73wC2K+MbfQEQFGR3+lfAQh2iAznvTKjufRVmi07+ORqDAj5nehPE
0r36BBVedR3AiaC5tmiPtiQ9AgpupuqCYvdaFAXCcP08dJOz0xUoksedZY8LB/1xhSDmNzer29zZ
eL2OBp4Y5s68I1GwPosRDIJVX6zApnWcE7qsZyZ6i43JIbwjIshkmJJ7APCHT17JiXqokucinW6a
EClRqjDPMeLMbqCkiVo0P22Q7XR7ICpZRUDHbWm5dWj2mO55vihYqXnP6hSKjC4DkT7cRBlkt3k1
b5yhYKLo2ZSgKH+89aOZo12AB/A7OMVNBtN2y/gsP8koBjlXn/PBguiQZ4xOaANs55Fcs9Cbf4dJ
gjqS56iOTGcbz2vw2Cppu8UemcsuBTDFNhLLdbnOrnNsy6zfrus67+LIFTdI3ne6vCeyIz05AbO6
LMBTr9Tfk/Cse+xvD0z9o42+8lNsMzol1H40iaqYjDw7TClCmm4CDzW7Y3NFlZDdrRzbkIygKJtr
xz3H0vmtayyjM+vjOJOR25qixww/FIcMKLNuI6aRJLB+bZd7Xm7yMgL760TTDeM3hoj9iVHDB4IS
YhSUM7PAT7/3mM8h2J7RuzYsJ/Y4mIc09a7JINBdkT8dkD7eTXwefzxqX4ffJL/oc9qvBdBYuyNl
MiDlfOtMGSctc13ov5P9bK/9pYt9OAdMXjIjf9ANimk0hgewQ/ftPNgkghrgbmcDFL7hjtdgpRDX
3r8lGmvc192m7yLviqIRLldKCLRyiVT0xU4yz6ZdvDB3yGoSYew0Q9pE34pIkbuQKspbB/s1giRP
IP0YsGEpbglLmLPXfxJUfyLiFElhJ4WwwYBGVqZxCUfc26kghtEMaQc/OvmQoNmmK9bMHb/BPMSO
klMfFwyHrBkfCA2EOkuCa5aZ+ZObyPDQqz5RX4lvkcG6PPbyZ2IRnFMPrPYJQnIE1dWEfMYod670
TYZezPhFb9GQpNQ6GHP5kvb1JyNJj5yo5RSQNjhIbkwzSwj2Lop3SFUYxIvtWhvRTZ3+bBNxFAFv
Dfuu+dyIynwGrD5XNLTMto82Y5RQdPXmDFUpevGgJF2KgeKsMREqMFUB0BLRLpYONjlKdHEz1/kP
7Rxoe+6AYp10durt9G8lWLORrUOJEKad3KW00hmmsgSrulTBqAfs3ojZsBAT0wAlOuBgpzTpZFYY
l9zrOIP1y0cv15cMZtTgRx8+xeoGsRbQyrh8nyHVo6WaADj644dMmuGcTKk8eGkP9JWKmwux8SsI
4sbKyc+eHRqChgEhwYTTOLREiGt/mVzbdGv6DBDtRIQ3xP+qrBVn2/i0XurwyNQk5+y0ANoqPXnN
BitANJw/pnUe3Vc/4YI2m4KwqMxltuEAmh1HP75mL5VYxnNrZLwYBbIItyRDmqDH99RtmwNumT9x
JOZ9U5oIpbhFbni184kk0Cip/+B88U70i8MbTEM70kWeRS3lsYOz7ttB8EzYWndm8H6r99Wub4Nr
aYYPTKWSW9oIUBoCQdr0HDE08+1Tv5qX3sq8J/3Q1XKpCfEK3ypmtjciSAESRla7Awto7cDCZBzi
6h2LuINBKN6QPs/DXtJfIGf2WAbLHcJePnFlXpzFz3cWldweDOq6F0xnHgkgXn1qhbl4Q7j5CwFI
fz+h0W8TUpsC8LjbdTQyzoOcPlNjjzINU47V9pvWHGniSgUIUusaCD94xfmCxl6V31aHytepV/LA
6fXq46nnM+KbGyZ+YDU6KhD8Am7eXkJUv15tOq9uaX2US/uc45444u3J9rStok2cy+aYOKWFWNjG
SNqX36zZJrq6Y+jU2b/M1M1Pgz3MfJX20IOje2AubT+KyWZGSXqEK4OPhAhSzc/IW/daC1ohKyss
Cmv0jCQ2CExtDuEfq39peqRXyVITScSHPRtmheFpMYOtjUKBNwEVvnpzsJAxtcmZSIGtWFMnuc9X
65c1SJSMBeIGsfAgJx7rkU/bKmXKrSuRWiA5DsYT+RXl2TajX4W3IOR15XNIXImLWlsXoCLt38Iu
EJfRnRD+IfPg34nHwmkkEVUqUpPZw0JixobHFEjKyP5mDUF/5YD0OAEzPfpkpdB2IzYd8DQNQIwS
p2BFVG5h9t5j0i+uniTF2Zp9MjHqStzkS/yUnV1Vd4mg6i7cVVzlRG7jWZDIk+3wMRh/oEBqCEaY
nH1OHogfMqssBkgeahqmoVB12b62MfbTnM2VQA+755DK0hTnAd2egrhkPjdDRsRj1UsZhfN5HeEs
uEgJglBm+yX35p1PmvTenQZ+0lCKk5EUKBiB9+5R+WJ0aOnUl6073RtTS0qKF/zQo0DHyX8HiD0v
hTe96oGAIXkNR6tvb1g1d83Ai0dAEfoJgyS+wLfPOlu8BwLDWNkY9xZxo0mMkxePXsN7mPx0gx5e
vAOtUzft6syiCelNfyQpkAbTBGiqIPaW2rHwAR9s6FwXoMLdsfVWOAgOS3/XVfe1awdHp62ftIve
wiauD5w+OXY+3bOnnFm+2s6E0x6lmg46GYPTaimdA16SG5qzeIqUZZuVEr0DU1aLjeTUFoTgNYWs
LwPKbQbWqFeH/D3KyxISKo7sevil/1llL2+xJc1LQ3lbFX18VzvQoqbEtg5+N0236A/Nn0AjgFgP
zJ+7micFn/2c+hznXTF+kzgfttD1ngnOSPHa1ywcBH64pVliChz/OnXPNvW5H7vddoiCndk6iGVH
bNnF0j+XjkfawghIVg6rv0UJem3Q8N/GKe1nOVszp9fdMWamf4u9lRvStd6178ObgmHILcFc7jYF
IL+rCKE+puaMX1PtzpjcxkerOob1eOlBw189sNJXxobXxWnS584wbmKHHo6oaMi54zg8LB4fXcQw
XRPvKe7hlghbEAqeT0xn/LmnkYZMUzgLryRig59f+xwKa0z/nZyYDSCvgD73tR/Vaz8dZ/Ul2btH
5vmwgXPGXhLpz36O1+h+XaytoxRPLm+tUxBV4rGonAyILzuISOtegyBC81GTN4Cl+GcEq3StlsGF
QJHnO39GsVmXSYkYcRN0GNFKE4E8E63ibBbYu9IITwZM4e6koLh+89YiDaqD2Hzitn0pPqY5v1iu
2V4sY3gRU4idg00LTzIM7pBx1fIuwmG5D03xpCvlmL79doojzIBG0h6LWAaHsSEIPF1RLRXpH2By
EzJxp9k3OCYO7kKMq/Hh2lAtS2xNjDiZXv1NkQP/n7D4srS///1vv7h8g1iefidZU/8zMFGBi/53
wuKeEMA6+/Gv/+CLsGiHf2cbQZDgeuDDFaPpb38BFm3r7yH9tSCiCgwjD7X4P/iK0d99P3LQSVtA
sexQsX/6v/iKwd89i0Nl5AX6q/FH//Fv8C3RY/xFq/siZP7j//8LvU7htf6BPQIdGDB6Bf1jeUB7
WAT/BR+1pmsOWDaxdpp7rMPn2gmloAmRTudszC6nqh4ZKClOv3t/fnVF+KbJr1FPyEU9efcLEyBI
MFGzx6RTfsHyNbnYqjZ2FQ5f51nXL86EeUznei1vYpfaCWIc8jCVfPdPV/9/QPKBNPxvn8oxPde1
AsvxQi7Wv6CRZDB0kjxFc5fP5je7nRaGALQ63JTIIp0v5xk9aOk4QiNFt8mBhWNa31cvyI9TEhq7
rv7jNxZyKnPadobpbxorey7JZzpMrCoKLuHtdTyXRo2rXNYlmNctUPR9OKfNtmo745A07bzJxYrl
a7KSQ4CoaUNQ9LBVNKHCRWFS4+TY6i/rddBBumFYDzpWxJdme2omJiEd85KgmYl5rdtgX8K5n9H2
YLzzBUideDspHIrtTMzMOmmeTLt9icGAHOpENaDiEuMcq5bfo78vzAikGdqBjd0JdgOoeJtsQrjf
18FT1EbgIWbvd2ZBXkoRR399b4g5u5rR6pbLzc+6AHSNxuSIrEj9hXY9+Cp4cLbr38VUfE/VzE7A
AlkIYmZ42mKZVbmduCjDGsFt11ZvNpNQw4Nknrc0rr2EU4bq+ehwHtG3Lccbhj4r810Urn+mfB8s
xssqvk0/askmS3l4ZazRHRJr+Bbi49JRqbT77QnD5A0xgQbcDOIaUAuMGxqhjFwVLzwltAq/RIky
N18kmxtM2yqens3V+EiRvgL+CH7r25DTGKXCYdiUxuC20fJcwyJ6FLynmygNpqM5ZIhH1TfMcSHs
Yyq0XuULla7xVGO6iKcwQeim0PTq9uUqGnklccOIHPJUU9FeS1GcPGntFhOyYx1Nv3Q0TlDzu739
hr2ZtLW+Mq+e4nmHTn5O1vWX0xsoFeE/zA28zUVyuOPUB/1YqmOLuoaDKXio5uoVm+1fIO7cxNLj
Ws4vff9CO/8Jlfrn4vEiRCOlf5HuNbBbR/7agvZRR2YVkZYIjzu7xcw4vVYBkfCa8UCa75aYAmLP
MfsQRvYr85OXTEHYZYxajUMAiZC8zxrVb47Ieekq68gts0+/2XNId0ZS76ZTzWPtDP1VNPWGQKkX
Px8u+lnG7ynz+i6aFuhFilqazrLfAd8mpVy9vplKaNcv5uCfEjpsxxDYPU0vpMK5IBjX6UIe2Zrv
HiXeNnPimyAPP/UjMTQAFBAbff373F7DI5NWBnAoHmCqA0HathZ/Ombl7iubU4XFNuOP3kW/K3xI
JfpZ7XvgZOH48I+/o5/eXEHkiaunDZbwwuubT6ZcszfQy238M6cHjGUGGVAt52HihZ3tOIzujvP6
QwZ2ZsNUxUOMh/BdJKRF+BbLT5auC0kF1Grq1usPrn9VopdmntaOhNZEt3oxitU10Eh5/a31J9N/
TXCC3RZTjHs6g1Gm8hBN2yK5vKuRyxIx0HTe06qw0vD8d75JgHDuQJIDgDbs9V/XXxqSfq4m9iPf
N3pZvaPKTuH4Qg56HhubMqk+jUS8jE7Hb2cFmstFnAP1IZwWUdjshxmjZv7XZGmGO2ID7JnJJwoA
jKoYrBTJe+IRIpYkyR7TCiPYcnQgAoU/Yyt/W2AT72XzmgwLjRD1TvuWOhBL+nbocEjiJBhsn5Q/
69I4EErNeInD0iYTcNPtLkLvg0+LAMPj4puYcon2lPjktgvjo23lOyn1GxMPNqaN7/h7Wt8NuFre
qsZEnCxLI4SpeCy92r/FeqS54XNAa2amfVeoJYOI8psxDx90iqMTTT8KnNilmqrFb37MndV0/nIs
Xp11eaG9NhHK1PZv9HzEGZRlzLOzHJvMq8nMCiysYmRP7uJ0ae+LhhUl76+1ehPRNxDXafXWjf7x
LNGfyYH+k5ErnzoI8ceBKb6bym9+9pp32IPqOY+Y4w5fORedoupKVGP0MRkezOVKPg4iUZaTyeqR
OxgKDxaahwlVnhISsHCpZPB4GtZNvnZvNUrmY9AwDApKqFQlr6dXWRjVDFIb9Yc32mNrKK6Nuklt
KfMTln4oU/rxZFA+RnkEz6FhHeL6qthNAoKgY3UNXAzY9zxdOmFBB15oEl3venhUu/mhBZG7U60j
odbfOQjCI3rSh6o3MK6O/l0teNLacUW+WS/2Uy2zW9fFjaS2KgIGyo1tGyf9ZuiNS07rvBk9/Jps
bOr7zoS7brSSDkOvuYG2HsX2IVAREDZv7SH2rdt1JejQTyR9nhLPD+LESQH+W9A+mA7xpdRkhrBq
r4cfNAXFrk9xbSl57mpjsPlKtIkIOCFxGQIK+viz6MajP4IUopVzygUi/MCHe7EY3PahRIlGly2j
49PbD6l3y/vbffHwp8rHR+qn57ENal4ZZDLqRWr9Kj/DuwvAUoIEyiNn2Jeu/8KQi3iKZTJPthq+
qr8a9FGwyYlkskLXukicFGYXvJltt17001V2y31DNrjZvS1OLE8Lzai9EdLV8Kx9Ny8nJ8eXLSb0
QcL6o5cnA731ppYJevpNYHHPwXU6G/AVGBR7dJFOS77ETCN9qyMGjWKgVdRC4LK5R+oeGC+yqLs9
o5neXWmGJM0KkYDtFINTR5/gI7WIZLVyT57nDLQg7xnbhElc2tRUL6PaBHuXPJYu7HMC6MNzg+6U
IJD5qtP95qK1tllYPZlu/lTM/pu+EI3vIR5drFe99xlBCsUB0QaqYVzgLKslFzh2kUDIDpWYvpJ1
jPSceOgDgSjK22sO2wEVEJLv+b21p4M1dic86Ng5+FA86v3RgnmHgH11uX3Wtiu5L1kFCdgNBdSo
imcwIHJSqOxe9W9Y4geUm0Snq/9D+IYkGhyalyLwV1WYHwQvmQq7KTowIGmqZsw+j37lMJoWlkdK
Cv9uapmeI8n8UvGpl1D/Kk0JqgsiGxm/eiyk5F0l5eLURCtLrS/OmKEpPnIHH0MnaoQ8znio7XDa
tbn5EDRiuqINr8MXvQvqeIAscF6T/jnzb3UcXqBKQygUJDVk6CcKhjG1CKjAw+WVkFjmDAXSbv1t
9P4p1Vqj0x0aJFslFjQvcLZVgqVswC3Xz4Qu6CfMK1B3IV/vQSU893K560LxswuRc8c8X54hCQyV
Be6rJxMUMJN1n2gIpvm4+CntpTi7FpPVKsv+ZD1aqbmEBciFshmYbp08u9VxMvqpGNU1kKP/RxbR
8hXWqJcSr4Zm54infmU3n4lT5iGfHzr3c0mZw+vP0KXOj8HJDr3P0qZXK3IRhi+6slXaBApR4KVq
UW9/JW6JGVgVe46uRNiJRwWN0JuEXvSFWV5hi7MC087Z6bUL7eh6iBslLRkq0kO4fzJYv4ekRbMV
AqZtGw5AXQeLZ3Qvyxq+6AwqEnzz/wNC/N+ivThtIQHy3QD2qx8GgWKk/xPEeSJNJgdhwbRC1VD6
Qe7m8DkJ43E3Gy6YTgzLi23GaKFjWIug1/6TsPNaktxIsugXhRm0eE2tSut+gbG6uqC1xtfviUja
zrC5Sz4Mbciuys5EAhEe7veeq9Knkzg6+iX5n5oVfcAKZq3S7O+lNt4wdrc4e3A9dmFxCLXmrnG9
5l/etymB/P99+jU12v/4Q0nQM0k/+D2SLCp8i1GnHm7b3jpXeZHjH0B07NDO54vfCX85pSk+09A8
q3q+ivqHlJzZddsxRyMsedmrlIxRp9CwgRa0QtwYLrV+YI/5gZMQcJwe2aLtrUYx1BslMTW7bJ/C
I1ynsf7EoztsfP9rYL/ZQ179UGXxAhrunw/Fxl+xti62DodBk6ebHmRb2qC/gd59zio2LFuEHTOP
WZQTpCRCznRKgSaqkXiCSHCGle+XMwLHFhYWRsXBKrTEvap3Ug0dalslpAvLiV8uQSNh0xwBsrMF
IFZX3zwxo0eqxzVwlAyYJjCbnKiof/405l+Bw39+GuAG6F58x3Jkg+S/7zinoOpdFsJw0mLTxfZ3
b3UgogwsOiGMm3AM7/WGtDatxf+HkQVxtjzLV5p3JBWGQLA5u4u18SUXjM7VU6Ye90z448Hxa/hn
xgcm942n5TPlXljvZBM/aTt7ZY8ltkp/Ym+lQu1ocm7QuKiLqmiLtbUfop//8nH/GjKgPq7tGrpp
OLrjAtT+jZI+emOaYAmJt0j1gpXuDphE78xZbhN5fy6ZU22hyWzLJLjF9T1RHlNfGDoqQrUdqgJO
LnHqq8g9qXGFHYOeXhYsiaS5Jat65l9lYYBJXV9ZB77i5kjUOo45H+eYWmBoJM1rhgNPBomOo2d8
//Pn1P/2OXU+oW5bNL1IEPG8327SsdMWTsCpcxWm4//sNtHABjmzK2NtJM7WGDhSRsNu0k+znz6N
IiT6ei7KrZ6J139+N6Yr+0R/WR94OwZNMptwBCLmLbl+/Ne6Nsaa64cyE9F39C/GvdE+XgQnjUrW
0AFRbPgj5NRimknJqyPS/KBb7+oidLZ24Nz7mp4x9dJvlzCgr9FpzLg9uL1BOh0Di0ynyOIXh/ZG
LZtBGv9oE0pgotEuHFOpnuQGysnTa+APqfJoqOUEHfhFvU9kCl1VIQrv+2Wlzhaq2hOIJ45u0D9Y
sCzZL9nvk7HdazZoB0OjaY3JDe8nr6wef4/uCsZEraEFrYLMQmbJMkgM4Ijt/ZFanANjf9jRAo/W
tTwCy3o9SVKsFuF3W0yPPDnn61m3M7cUZJ9qH4crkdD8oa3V4IZtJzBPocNWRVKplK6r56WJKVbq
iXOtrxNjNs7kE7fLuA+wdZ1Uj1FbRvx7JInKfUU1GciwewxK6hEM+Ks0A0GU1MjZu2Gu1yPGqYq8
tUxo28mk7lBB5UEls/4C3gnIR9LVeAzCERKraOodLf7TCAabc0v7qg5iqq8D+v12SThJqMAp4tWo
Y8b4V5g6F6ByH6aN4DZ18Xa3SQg7wjdgGAeIzeyh26elwwzLwPnXRS+hs8cUNV5L4KnUt1lvfar8
7pzgykuTx/dNiLsSggyy3PQRJw1aD7LebpeZVl9JzjnBT4SmOsk3frWNBi9obOxTlFnRxvCoJ1Qi
XljN8HdGWotNJJ5zSv1BX55DgwpQflsU3MMBcolgrsfepNQeLYjB/SyOIkbnxECY+Dwx7oYWfb/F
eWAdaC0l+L2K+dMdBRYpSYKBMloRFyX3gKxDql1GFWFUpAqsNNN5VXuJMwEMRVn3pZbc1J3pKYn6
WjzpAVvBr7yhDdfimoaKxcbZuhjwAq1+CEX87MYg+UzEdKuJnL6V686P4Ty7J93u1zUZnFgNCXob
bfCTUjWN8JtkLsaRrY4QSO1SY8mJbaHnpj5s1+KQjScZr+hPJ9sbvIv1pQq0WKBjJ29A1a9ycaxm
dFEtaysko3NSRI9Kh6XOn5mGjJeFxmqAUE0zwekCjXGWL3u9w6jXe+5RbSBO1N1VlOV4MahfEASB
rpONU4F4nRI74m8rPWMPSBI+A22YdIoBRAXDsS/rJz9KrV1g0pMImwTLlrznO0vcJsja1moJFx5s
8wp965wXwWmMGoQfeN4GPf2V14vABT3ql2Ax4Nki7QeYwVdDs0DkbM0yuh2aHAQNAnVUmprepOZK
m+pAnbg1KjwiEBO6niwsIVygXe9v+oiEyyo+08IKcffji3FbJui4NvlVWUgUAcCCsuYo8J8ubsh2
hHHhTa+7aLXATWK6LPPoUc0swCl46BMKJkrcalfp/gtnV2iwtBHKxH+oSnvBjB4gEIZGp04qfcYK
kce0YDssB3aFXqPtkvxIhspe5KivnGbi6vqCl7PvDRIxtjq1oupYWs1Yy3F6T5fbP0GopuqxCpSY
IuLh5/2nHgZIPwJiXfm+f/JkrQJ4sljj3Lhoi3sH4Pjesotv1WYEjtJte7b40GugvzjSTzYc1Ucf
5SoBP6sgZMne61pI6EswXe8uMHr6ue3v288huPeS5jOW5RfT9rcp7Q7qrlWVoXpikBsyKOCAtHKM
ydqNQj94tqNf1EGQ5M93EIjL3qjtz34Z/jVVQgWu/LbnUST61IieB+Dn9xgbs8DxaBSY/WdX0y+F
hdSL8O9SHk670vlzfmLJLcfIggvGsXA0rifKAvI22C5IMlYWaZdgy1JW0maHf8d+zs3szS0/wCIN
Q/fGieHeGF3KDXVbc/C+yJW7EXCO5qi6qNYRygbkutJ97utUdi1ZT075oh40/OzwXfy1PIDSO0MA
zWG8l+323h2aI971dZB4mDDlt+IKfBr5VK30Wudml5GurvyehZft9WkKVuqYV5h4WUF1oB2utjrg
LAMQ2toy3rR00q+BCBNQfNdBoKjr5c2kj0/4cF782HtRBzKzoC/EMP/PLrE6g020ezY2xO/Rg/ss
LMJJkYLduEZ0cAkD6AmEpsMj9gYnik2D1RxXwUZuUfJqWKN4D2NvvA5R/vePzjo9153qaPtZTQiW
C1ZfdoeJBzXxfApyQOirxbVFG0rCzpK9JothjrdE6thm9/jPdZL+t2JcNzxXrg+OTSFEYtxfyyQc
tEins9AFxsmkSnXXjCx+cvEKylOpuncyb/gxaPNP0YN+DPrkTA6CPBmxQsYBzZZmyI7/8rb+Xr2Z
mmbSRyYbxXP13wNScDtNuEsGCKCMk0ijFFuQqs+WPdGBVHeKPNxTjpJpgVymrXHqww3r/2UaSYH+
tyrS1AxqPcthxotP9rcq0o888hGlYL/R4a3k6Y2RYInQxui9jJtVznK0V1UHAkZK8dYPV0WPYNfv
2eewUwxhGq1HWwd6wxhLZm6qn14m/WgaHgBcp0A2/SUEyuHZTn/k2hKtMu4P/QXox7Yd17UxfgQu
3Wsx03RuwoCZWfXo9MYLB1daSje4lLnr3BL1D+Bw09duO4/dCbTyecj16hZhdiyNaJD27sHKFWfk
gOBGtMPQ08SfxAgl1o7tkx7ML72useIWyE8SV/AbdDbUEzvLFm9Scwge6XPUOqOFGFLgzh8/Z7dz
0BvPr1NuvnjhB+KX8DppGcpKOt+SxwlUygErEZ1p3hitzdeulwLF0vyY6Lxcz6lusc9aNqZRzpR1
XAHFZDGlkI/GJCFwBLZnEB/nx3qkK8cR6BkVEGh8eTTs5ymSmy+IWQ+tmc/2DZ3R3pi1ttM17RcV
xyUGEwKfgv5wW+/5D9R4OvB4NVojlqTeUqtd58vEoNt792JM9PHV2lDF4bMdtR9ZYT2oU/L1Ea2G
z7nU/5DNGVrVv0R4jddTFaAa+/okKYcTq+xEr1AE2EKFe22bq6cqjEhBvJQaz5R67OQBV6o06R9T
4KsjmybXvBHdOqre7UChgv+K7pn82xLngrYI8nlz6OhMdSMUbPlAqgmoetutM26TxkbjVTK8aWvr
Vu11vRt+2rNFd4OVSo5pW88v/qU58/emki5TrVxUE7bKfPttiA9aN1yGHL1rKKcatpO8L+kPiHdv
ibxtVJa3+mrVVqHGzATnyHkOT7V6l+ES/TIm+4JJxHsFWPvXemXw4SQDxXj751XH+F1RYeqmi55D
Rl7pFo7W3zKvAgLzNDEOJmhxAjXUwchoyWdtyP7zG0grLnH31+mW3T/OnWxQyM3VkGclo7Mejb5a
tpEbPKsnplqGs28Hze7aUqU97OJHXdlylbCZK3T+eFdZxQu6ra0a1DKf/bduy/+xwFtyZXcMk2mG
Zdm/dVtA+hS9YwOrUyPsNKNEj3TnHtMALaIRf3Nq4cFSbfm2sPfjJLFvunUP8ZuxjZwXidl4aSm4
roKkv+hZ/lu/Ysqr+ddqxXLInNJZXj2LLt5v+hU3k+FX6ehswqB8sZirLTPPvu+pCTn4I9wEtx2T
/2Sg0aPOm0nCICaVegmKhWVkoSW9BI6MqR9z5sn77Fuen9QGoRpDaopZue3DGCXmdpbdeFUKqq65
bmuUgvD1W0Qo1zjb//ez0Wr4WzuElg/NELrwstGFDeyvGyt0nrkHoE1/Euoz3PSGEV8J2n8JkCLo
87cxcrBzGUlpuAGR4e672H1wWpAuaXoKmyJ/GqcXxy1fvM73z6XMFkBqd9CGEpOirVln9Y8QiBB6
gg2HMzKBkuhHDs/xTq83etXMl9raaVp1gV9unzSQE7176zpARWrH/ykywmiw+jxmA8NrnXAkJ523
1g0Yo2jHpUpAtfKU6blziEM4fgHZKgO7Le856FboSuz1MIhmbYlwOba0CBZ96LehmXKWHhnsMBd5
Lu0b5vFMTyf2OUzEm2zW9WctvfH1jusumuXQueOdb8kOudb5F8y2WwxFwaUEarj2RUKTqxZfuj08
WE4REo4ao7HnScTa4W7A5zTGbK+EVyfHWaQ3EOTCjZ6VE+/Kxr5DKbupe6Td0BKwU6ViQzvsxLF7
n2ri1Ijs0GAdHMbX3Jv3Hd3T2H+MrQa6EwRvN2AfWu7SNr3paKTpmwD5jQS3xWHxZYbwtaz+e2Hx
RXm8yX1azVFUSebNCBf92xPiOQm9u6jfuiO3pgm+gQ0lTCyCVlwGl2WE94Y7kEQMdEfEuHcPBbEH
qBimVYTzhFEVPENxKWbzro2zQwyuxdksjUHvhjCKJDnM2XzKxc8uP9Y54a2Iu3948DhX4J02gPre
Gb7voCS+IZzwo838YoL8d2iYASHIn1rcKYmurzINSjv8r9iL0MUa26pCIFq6N83Z+O5t81abHM7m
1X00gUbwEMw3B97qStNvUPrWlPWF81Unww1cS6df1js9Z5iZWqubObnxq/eR7iQSa/M2EMCFiYR0
p528jln4OnT5ZnTKY0G9v3h4LfTh2x0r5s0XF/G/sbikrUl5pnGwYByuohinr4UCXuKj4OnyN+Ij
5/YtXtJmn59F6W+1MdxQtHvNLRraC/rM2xmDZdQPEoa28lNx4BKDY0FXFQBJLXhJ3UGD3jFP0zO8
q1NMieb6N2GdX8BWnRlcMUd3zi1ZZikvXtbWpw1FRPTuHxli3qD8GlosVVZ6nGGQDKl/v2gAXhEH
b2t7fJossN1pZSGeGAjvjTZgom/cJt910XTnGB34ZPs1YM6jxdmZt/VBhsyjzafNAhJj0ntcAQAY
7Ve4q++CbKYh8Q7l6DkrsGp7+DvnYsLUmVd4onJyudKA7He9ILjLOkwOB3iju62ZbUzecopyjGGO
ZjBrN4BmkKdjgxXOsc8GNV2sYDwxE94aEd1aO6W2rIfoUEIY6Jt44xv1I/5VREAXO5tAgfsPoaEd
c+8eJe7dOAbE2byjEltbdvmYluYapv6HZokLWVQwc0aMYiTMQT2egOSI9r5aKvIrig9bAgQIIMc8
TaMhL06TU+6DorgzyLtMy/amw8Yehg9xgOoauFnl6fu63pWxdok88y7O0oeljN4mJ7j3ix7IpDSV
iJUc4mMyYSHZsMlTGAe7FK+RYNoe+WwmAuZ+iJjZIHD4wW/iH2mlf/oxuDlL6x7Hyj9P/kVENNEk
KaB8KonaM5OtPryZ0S89ejkXRbmK+3YrMUV1Zm20p9hzHopwc2cMf/DWpwAbn0mz+6W3XoICq4H7
XVojZjpjl4WHpSNCrS8RGriUDea2utDch8/Zr7ybDiOdbzxhSsBaGMyPRvNTq+41/DPCINiKR76b
cQNPuwogQoGFOZizB6y6ZODI9TNcj/R6ZZAxpUqAXd9fEFx3zVNP/63o0zsS/VahRkLMuO+64hz4
OI5xzJTACHE0o46bSa/KQkjAkCT1jgCw9tTwQFfYiVydECrEkunw2aH/xpt2bq1wBzgBR1Vw9viG
PNdEo+4eogqZn/WwmD8nACXT0DzauLVbYAQYx1ejVUHuyU6hHK6hzRP6cPFEuS/C79qf6URfltrf
6IMOzKnb+CQbee6HBbfAC5H4GP3WJ3qB7j5JOrctQTKD3UKiGtYALPZZgT4C/XjTFmstuI+CG3pQ
h1qHuWqkODX2Gh5awOf3Pb5lE5NZazf0PD+HysDl1RxxUm9Mx6Li4Bo06WmawN+Y2zIS1Xp0ATn4
9A7obbOLW3tMgnivDe/YlLismVMLfdkkXkswWcfpoSXSbKDnZgu8KdqjYb8lDF+g9KzGAZZQCCvr
u6zPvlxJsOssWINd7wsnwNo46QanP6KISBQCFhtjLmAqaTs/e9MBL1KeOTzjl33VI48DXEuQ850+
0hFHa+ks+2h+62IYNunWDASsXe3oTt82za/IWKTdbw3a8i32KUbtYNuU7XPPW9TDMoSBrSHuoLFS
to8WQ3eBsmOixYbadDvrxUuozU+NhrrSh33NpTvZw3IaxbRFQ8gzRsswW1saBo86idA/VjBRtDvS
RFDv13u9idcasXaW1+5zgWFw+OiWwCAXgBDjohrPsKvuNNP4CQ79opnVAaIfmzPsWp/txYTI5J8D
CFOF6UKCse6rKP0JuA0zUtkh5ync19QNyKicdLDhtG/LL0uTeSyFjH/l8/Tu2+iXL27anzDvQIlO
n5ZYpiEhx9X15N54zQEwO+Jx6aaNEZi3mMKsTRU3T5Ye3jeYR+hVWl+lDuEuAhRd2NzMS5teBs09
mGXy2I83PZCVyHwZnK9qKM4G1o+MGtVwU4ytsilMXQNuTq9ObfHWAxEFHrGPCoOdc0dQ2npOyz/M
Qd+RfPLReM4GbCj+W4+0wTR9wCQ6LMnZY6BpEKHAuPo+siwmvBlwrWUD7eVe51e9D9e1tynrma+R
SnNGUXcTm+ne4dJL521IBqNgBFIv5UvqdZeScD7KIPuz7rzPOuhPzlLGkNiG0xBCo8NQcTaA9G6p
mhaatLAum1B/ZABPblmmfSwo6JGEUrYNxKI+JNZBZw8a/ZQIN12mkRgaa0uif3bZxNwzhCZgFQ11
QGQiGtzkjaP9gTIQgRYJzJOfBScimNETzINLblPRXEZYEawdY3GuHE7VUZTPx7TQY0Q/YX0wRCCe
Gm9aVmLpp1MFJf7ZcfJ+b2ZetVF/6mRkUWDROA35HLZr0WFx67KCvYhfDWyflOhiInFK/iuJgtq5
Mud8df3hZP7lECG2GZD8kCy5pM+Om7IBe1N28usQihbHSkyGuMTbALBp6pwxsBWv0K4zSB6Atc0x
z1+1se8OXlNNZP5kFRiCTqynwcZqX5Fron6k0VuIr8CS9uoFJnq5LBALkJdpyV/dhAWtJTHupP7U
lCNfQhb0i/pTP0G5DaqfcytJwejlgje/NLbpWDMPtgJiehxww6t5PCQmFUXwMQfzZ6vx7gtJhtJe
qzI+mjiNnPwxAdrK4yDI70a617vzgbkRzsyCHHkK/gF/8pj9lOkm9QNxji2ZNNXeIXKMLWvYjS3A
cTKMC6/ZWIP55LmLudpNFqNgplrvCaozJlvx29h+0To+aVPxFHlBjTqGlRQfK0pacgFH2KjUJCt0
DXtLLL88dlr5P72pwRkymxi9YVdrRM9mFYlv4LV0cgvRe6HRaniz2SEajXGXgRi1C3IHvD6HSQx6
2ZnhpU07OCSM46LwxTfbXW+02wKGZuwGjzWQ89WcLKehBBwOgUIglSigy6CqCPfd0p9mI/8Rabug
X5ydVKdFLQGaODrXXrkOcK65KJvXboVKk2QTVK/6gw8/kgibG3eFDJfQIkMg33LCD7i8qI4JYkK6
Gm/ILsVV7i23xAZ8sOac/LF4MHMiNOj5EwzZ+Mi3WKMKhgpLg0bZ2MYWqy2onXswG4Y2DpgCWrrg
lXPDFBPJHqPufiS5FUl/ctKiN6fx2PmZSRHSMv3sNYa2ZupfJkzcDiZ7Ud+XfsdtUS77TjM3VosC
ssGFOFVus89gCteMmDeU8GBnSOMkZbWZvV8F5YFfY4+tjm2UPSa5dwPzfC1S+zXFbVGPSHtLTNqG
c2lsczOPNkSDaOVq3ZNVQzX+qnjRsLJ+MV0mPTzAnOYeOPC+FEW+MxI7AOAv9hOcVrS89dbFU2sY
5rrr6GulMymfXbm82rixG63+ZUiKfOMmMMmo7cZmAL0iAewWD3RooxdOIkZWbGhWn96OMeoDO8Du
WZrVe8lGCBTHvBfzBp3rNvCyLe3lgYweKptg8AF0wKRa2sdlDqFsIEmd6ujFBYU3V+3JSuCkFEmi
76tXMxMW+YkrcI7lbdyTtxRH2zw1/BvhsEbU6AhvUIvc9/WD6SwJGZ428aYyBJZDhprrOYaz0AfI
NnVlOGddVIRrSdt9p3fxXi8cCbCNjljcyb2AlX5gumJwktygXX0sO1HOR79zO5YisnyMqD6l5Xyj
9KuLHFMIZ3kLQK6cM1DgqyA0rW1TeCPg8eA0m+QmZEMTbNzU0G6RxDrraGmDjxqdIQQnEZ61zFzb
VFTxPpNd3ty065uxJ04Sqhz/xG4xrnNSmU+mTNQgUZAz5Bw8LYjZ96Fe1QeCxc/zXAdnAt3OOhMU
zmyMv2k3mfuu1syz0Xvs2z2hMjTXhkOkY5hjegNU07Ns8B3uW04qMuh+mr6h1t17pv8rhZnWYwRG
0019PhA8cBE522KcWg+jTh3UD+ZwUMLlIRvMfVOEZ3VNe2MHEHxV5SYYK8sy6OkvM/JoC8kFXeZV
1S2E7LpQ173tVPnl+ipaV31Mr+2JScX3zLGhxLMg/iha76GYgy8dvwOTSZSPS6j9WsLiidrE3qhL
WSHO3s50WkqmAA4SbXMuDda08UXZUVQjVAkYSNbClYuOo6O4tFympvKnvdTBox6IbeBwQMSreR1h
EzQ70dyZzK1jEXlAAx8Yfep/jINFmbK0x0FiEofebrc/c+VoSE19s5T5cJ2saUDY1yFhfXtIS8Ep
znIew3Q4Dz6x7ia6Uq3EBqEBZSFdjmgO1PnK09E2iF0RBXQXVI6+HM9ZkX9o4vo1dwUJOKLd1qKB
IpV7L0rUpBrUeYQjcza8ZKNkuj4dphXVzt4v0N7ZEV5+KVlRnxdO7S9gYsV50q2ruFnN56EH/XKx
uGP5ATgayzhk+ZcrkYaSK/ynUag+eZm7a/DQ2nW2pV7ZWDTBJHLYqveVGIV41sLpxu4wJEv7U+b5
jF04XqmvBKVaTisd4w3jIvD7zQP7EzOxq+BC/UikY+5YPFSuXsYgQkh5FsaSmgVuWrvSqkBSDbsh
Md2YTldZUhWbysneOiJWVnXePgyyx68m/aWpHcYoanbxeLR7ojKn6WcnJwQ6M4erO0RbzXIJS3Wb
TAIGRHKmWumIv8CrrVIrtaCQtQ945Kmf5VghNMIPI2/3SoDh4lRjQCqzDuJ14xNY403pyUUyvGFu
X60SVyMYzFNSWNFAhWDOObFMiSQ9prKodSlQxvZdKRLaXn9d2uUMdC6/ahRA/BBRgM2KONH2Tdlc
luXRcZLlRo5o1UdUvVqjqeBOO9perU9qEhBO9ROdCEdpYIC6fg0Jq7+6YqHpN/sxhp0kBbxKAaK6
7SHeB3OYMxo5KHSVgkBNa2a/2cxNyyHG18iPQ2GuJCQC8T62BNqDLmKYtdA5plU+NLLRfhWCFr1S
EqvLrTwFAfyaMF+OjrAcQnU0Bw2lDzKBVoMgqpENVcOsR3boPsiMedUOgrNfn1+mHgK9LsfLatih
ZmBXX45YvolnLmh4iefBb69uiKJJBMdF2t4E5UipI9AFgyhXn+e2to5yi9pUGrP8MGSyHyB/GlhG
OIg5qynKXMIquekUM4L6i4GuVxB/Y45rJS9Rts+gZ0xUFNFx0Ng/cRpTQchX7WzzxY4bVkDZXacT
zWCNkZMSGUq6mGmWMHQMWgByxq0m2hOHJSKOv1ESMSTpyTLSaU+v1f0QEZHLDYi0fdBp4Yj9dbLn
GNU6CgE0v7VxW23ULFGNvxytZCEA3yhwquT7xgvTQ9zkBjcM9y3pgt5efQ9Tj6KmiZ/V4uD4sqzr
6VM3grtOKw4zYURtx5nYiunpGe2d8vc0A5N9OWADtQipoux2WR2eoxGwQYajZ22Y/kF9PRk9Okw/
6Hqvm7BptCs2M//6+NsVNfvkQh0MaZ/6KFdADQvmKeG4stvqoalYi4w2NB5hWLDKsExflTZqppVO
eCqjgxoG+VP71S+5vZZTuNL3n7XefvZidwdmnFJY6tNSl5wdkU6YfWbE19K4Eoxli5CL12RQwtQd
ZafU3kAX7TlWp8POYkGRY/vroukjVBHsxF5XNgTk9NTGOqCniIylRGIp1SJvNU1NpJvb7tUN34Ds
hCt0p149iLGQ2kMqSQ0OA+aBDrKRDF9haX2MoSPIEyQWSloQkoRAF2vMuQzlp24ut1Vefeg0rSK/
eS8j1OGxgVDA1skGS80nk2DVg2bV4aoNq43QquoI6gEnINPcss4jDrwtmCaeb/WAaVRQR4OSU91D
GtAscieJMsmSftdQ+/WhceMWJtMGw/rRhw7w0z5nOFCNFSoo6S/rMAutcTCs1CqpJP1qmVC3eWJQ
cwXYZjVPv1XKswi9xaZ3K9IhMvBgRJEAcKhvghyJENxvijg2YdeZ7iyYQcokOWSOScYQhxz4vx4Z
EFW1VkteSnwzyjQHWxu3MPrb5VA3EVNOK4IpVaUkXdUkyCP1lDqEPVPEj0oW8qmHKzVmtj8N+vfo
vtRDQ4uhsX9agqDYYOx/gFDeFY6MjOOJXlmoPOkqM1aEOw2TZXaKteUb5caOnK3umGTTLRwlmNDR
cksne+/pJDmoD6Ief/UQagLTYGqAXUBeJeY9w+yDH5bl1eCSD1D1q9DWmF4sm06KGxPys1eNxW05
SYtfYP6R98sejAtx8PK5Bc9J+AshKVI5pg0+bXceN67npxrQqSGwWi7Ukqe+FwOXx9Zs6pP6/glN
+RI6/FFVqCntlemgszU+CmckakFWjV2H0M3ADYYyy71VH0SNZeVm6NjGsUJqggIj/uU4Nqoo4sVh
U770UkVZ0/qeoJPctG29UsK/JCCdKy5o4ZFoppZ/tSFpKeSv0CdOiF02Mmx0EviouNo41T09WPkF
M5tSDrHVjF7B/cQDE5XHuIzfeqEFOwtJpyoR0tRm94oAqROuqt7udZEykY2MswbRTvCwu2XFDZ9T
1IToo1fqKqmbU6mYsgLQMTGr3alvDqqkVKrdsQjfY7v/VtuMWnWSzn/QUG5cdx8EWkA2YqjJ9HuR
Wsrv2YO4C3ELjMCqWHxnlyycc6W+hrCq94JVVO1q6htUUgYniz6LkJaj2nu1yWaRd26p0h//sxl3
gbeZydfZJw3dVrcZD8q8Y0opmZP+wKNIcjZG+4UIsm0ovdpSUmnH1mXmyMQpH3ljWywk6pbWjVwj
3TbEYA83FqwjvyvvLYGuYVWEySml/RA42ceA6W6f8xzX+lwc1LVKqmFGqRkc1YM+0ENj3UTki2uP
ANHIYixOMvZKiT2UurEh5ms1hX3wp1G5HPr1OPcvSmiiNIgZAVBrp7Hv9AiqYipt9QrioiX4B8OZ
TPRqdA8ACjaeKc5jYjzOOPvV0mZLVIByF6rdJbOBCBl3qXRsK+mbV/FFowX+AghJCLGbo7TDhxvl
JAWC+Z246ju1Oy9NT6dYm9Yxru7OZa2xcsPHJErpiKy9pf4XR/WEoeWstsbPvkK+FAbxqymSoz4k
dNcyD4SxaRVrdWcoqayrswxFZEfu1cPrZEwsNXe8T0hwVC5nqbtZBqod2HCPbRq9WETMLyktGqla
M8nvpCQAkoiJYx3PAYnZPPb/Wy54KCAWhOlT62/jIXvhk5J7azlH256e2yXpKAd4m07Qvs2cuo2e
zy410GQno18N95ZBpMDQIHMW5U+zM7sHEhOkQ41VMvTQ1RdeeAs4YevrOCRGI+64Cb6U1EK5JNQF
cUlDoVlDnyl9X8Z+PBgDsoBKHjVQ815iixxQXcp3lWdP3WgK86AUKL6B9y93wwXsdRZ8hAtulGbZ
A9pgttX0v5TOs4+kfzZA2W5qRbSvTe3ecemeJnbEqKBxLjOQqzrgXi01Y99W5SWdNUIXE2fTSoWU
/MhmV+HUGbqrKbDr2AnD2n22QWbAPe/W6npbfv86tDLknDVJPiRKtqiqpCJ8tpaSNUxvBHCDH+rO
UKWBugiq0O7kqU09aXNpP3qBAyVOvojc2+jq0Zn+U5lk2NG3Q3CK+pNgpgs/Az2Phlo/sEORYShl
O+SvyHOP3Ak0ji3NtNF851S73ZOmR/uEJC2lYGoKDX1J03+LkjJ0Jt88DIN+P44wyPMgaXcMAniE
EQ1Lbd11BZMOba+3dmUPBlZoxqXu52Kn1JpDw1gccJKxyrlY18J+nDw6B13G2XS+V+cA8g1IH6lJ
GFNPoFrDEzePt3V3LfvauL8RbdBiX8A5BdfkwgHv4iT5bSB9VkpqYhnJK/BY5k+O9Nf3WowAkXpl
1J0HJFTvZdpd6ANcNWuMG9/rwN4Hts0RUis3anXo+uZTfXNGPj5mk34w9drlOaUWU5JQab/yl9LC
/GD+UnWVWnZUHZF0jk/oaEeyHIOHmQG51Lkpbe4yt+A0Rvzy0velzCU2bmC0RsVVTKZU2N0gDbha
fVbnWnXDqw2sKMN7GXgQ2Npr7JNCt7yqu35cONoATyILJLOuC8KI3Dboiu1LPQlj1cj7J6047tKB
3admTiiNidwsQU4Tt9rbGHjfatfAkiYDuZljeCLfqpO7EqoHWn4f+MWPpcAIEHedf88YJERGKA/x
sQbHKqiWm9jpHrnlq1UmvhvpBdc4PKrvcU6dbhviSSSZmEpFrNUhPxhcKmp0g+rawa6GvPRAFkFw
6nuBXbGghQXZTt0Ycmmq9AY4boqoIJrfl3BmLcFjeiAU5oHsNrzjGdjTJEvP6qOOwns2s+TViVpQ
ihXTM/V3lUmmnXrbIcdDekaJGJLfDWsiHLbvRvgcnelZq6Vf/efaD6lcE3fllAdbLoNCiGQjButd
JGcxavVJHbDsKcP8HO+TRTN2gUXDsS+RSygfs8XCKZcK9WXJ/5PIs4BiQJP/HY/MvBorfMqnhXxX
+VY0A/cEs46rbVftdv2clfQh0m8akjeoeYqj5hCoJctwVUrOBP7R3agYfhgWWXayxOHKhkLQE8fk
gLSftTeYzGKN9OSiEcx0SQ1Q07Ct6CqyZdtoJjzWy6CcZvDkTwPHJ7q4RbLt7EHsrKF6DoeqPgee
/ugtWv+nqZgTJeeWviVfSQ1iKDXVOq5uevX+ErsKKRM5oHipRS8qat+DijzimWZ4QWxl0lm/wiX9
qLNAf4zHfTj5oOPlKcp2yodpgevtOf/D3pk0x81cWfS/eA8H5gQW3hRQM2eKpMQNgiJFAIkpMSfw
6/tA7pUjOjp63ws7/NmmxCKrEvnuu/dcrOUbGWjGpcSYR/Cx6Cg8FSbdtB4XBx/jFGv5hCKs0c5p
HagoTKRHBuzqOpS4GvxVseUeYjPD3KlTFhuBevrLIWBUmK9eibj695flG9hlYOkxqfOW++s6HSUz
6QQ/tXDF7d/nLclFxv6/oQzi4DOszG51frRu/pL19ndmUlKxPeD/zsxiyTHN51gL/h4fNH1Ue5Gt
11JyehcBr4JIbso20XjoPHQeo1CPnssvpKxN9gGK56RPz/RGstAtO3aevC6YXzHtGskzhnZ4ipOO
Qr1mteXtKys/ZhN/cjoi+VTsNf/exwQI9yBE2vfwcGju5SfDqQhoTP2THMQzMhU/GubVMhmT+2Gz
fLWFOoXORMqZBVUF+/MskcZWnsV9nVSxQ90yW3rikLWz+sDraV135g6tORuP1tSFBwHkKfahMHn4
CmjfHstDV3EIz6xMnWBSZEUQ+WzhV3sqHh5KuN8HFscfhnbFobdR+mtxgpfPA2aWv6mYnWPC2L+E
11GpYFeXCQ/M2IIGKoyiPozdlUDalZGL4y6QScym9J7mppfZyIpjRlOQBFtudrLdZemQHqXDx8vw
PTorweXFAC9XSZ2bDAQdiUR6lnZsry1WMb8uLnaHBlyOEztrQlCjUaSIu1iuqfGjtUVC+gDZ8RSk
vjjLtfszz9RAdR78krnPr1lKu+vSQzCi1csTwX7NNUsspzHONu/EKKE6PR1Ae9hwTSIEKfo0FJXl
G8OqUA99FapotFWwl+l+nM3hNnHAIXqJh+/DeyRjUjH4oy7pmp6ggQEjtujLtjMNSlhnJ+tMo0oV
L6tx8WkWoZPCeebzkPbflJV/Zh2fksnS7tWZ3YdBtz9XaNj7aQZg+vffFApM0ytOYdtoDhTpPKAw
IViPzvcKIfRUqDV2DN2eE2Eeqt7CZ4dT1R/FyDKaX21fEaXlJ1OTIaY4c0nt8awxtFYZjURl4D34
bvDce0qQHV7S3cp+fJjmt7avbmoPccgWuPh72/ipRAqty1Oa6sWtUS8Y34Ow/QhT+kM6UWNvKrnr
rTik7bEASyHH8tSH9siG0EvYuiE5OPhO5iZ7CRcQVwHOECRm+6Go5UopV4bBN6HSo4V7AxA/CrSC
A7DNc6yfPlKRPrISxw24kIep+wp+a/ZF6pQyV+AHQNivXZDl+xBXMgmeudwFEFxbPU7MC1LvkuGa
VRN64RiybvbSqByO8nagjfgombP3jqRGNuu2r2tzZ9uRHKWcgMcLCRvYMshvhGTz9Fz+YtjwjuvY
vRrorOsMpKVrftIV1h3w6R2w3SF0hc9O+iUwU9zQAYB9MNBXMffh62h/hK3z5enQOWRp/js3tX2b
E7Cz1yS7e8VpvIKJZwVEdAgcF9KWI5p4CJi98cdjMmBwKVi34zaiuIL5bRU2dTEiex7ZAgDUIXcg
oIO3lk1pduOEMZv519ECUT/gd6yBM51dJUHFkHCeO2vaLa013VqgIWYySYWkckRmGPFD6PpCuT81
Gs61njZdqGdFArAPMm0iP8PSyM9uNQQX4czUe4JtzLlFYQhh5KDdrFJ2GtktMp5ZsFjOmu9CaOii
1XhGG5NX3U68jBxSa0sfJaLZ1kTnr/A7ghp0G16tbSpoqho3Y0qn41SYN40TUD9Dkykqhr3vvfGV
GjLv2PuglQiV76E5JTcBGpGbifY8C/WCFHd0YM1GvkdIrUpsn4BxltKjN/e3Eo3e6J3l4otqwBPG
5t5E7bh0QU2Ehnchhxsei+La5+bWU4shrQonXDwePwgVpvSRGBT2NNtkJFr338GA/4dQ/m8QSmJX
/zOEMlr/fGb/AaHkC/4NobSCfwa+aZKmCOnqMF2fhNb8px/+9Q/L/icjFDkLUlsOJZgbWaBGZcv+
9Q/P+qfpAa4UQCP8IHQ3cuV/Qyjd4J+ea4dWaHl8mee54v8CoYQW8p8RKQz8wd+wB7l/BxTHfwQM
YI/zrcmgjtpsgrCKa80a6vo6b51Lg8J83EOx9ivsFoYpH5v+rUI4iMx8WvfKGXNq8lZ0k6ZgjxlQ
LMQVcgcl7NW2quLMTLBXWfU8GORYVtpHSOI/SZMAv2fWP4sn7Fef3thYuLkQ26riChz2LIZUMOix
qSsCG2Z/zbqZu9REucXOx5bGWG7/6OiWtKwC/nO5cygz4pZqfoxpKSO6Bo0cOlaeQWwcLXguINYm
RM462I1Ofj91mfe0XaJSGyEkw3weG0nZRYsG/rUmUaAU/X5rM4NWowoGqz67oQJGG1ZvCJT0iCFD
C7COR78foTkkA3Veqr8TatAknK4VNQGc6AOr7NKHZsGDfglxKJkJ60IVZlj9MDLvBu38TIutWVFc
/MD7tlusKaMqYRU3X36IFL/22XffVz+Zju3jvKx+ZNP7UNCwkdrVvSBEs4M0fssag4hFMO2TgZ4w
3EClKcCBeiGuyK2Vnm6RY2utv2VpvDms0wm898TL9KU3Fxp3yCjCcftJm/spcQ9F/SeTM75IC615
Sck89PhxnZD0IjMm9uWaMmyL6gZ5oacIp2E9vvT0YreNfne98xL6H3wSvK3j6rAAkr5WOuSyJIEL
Ld28H6iYR7ddwDYFvwKXZ0JTIMwOqfOYzMNh7qr3wulYnD2WhfWc5wVGhsKmlKKsf7PMyncUXT3J
eROXEEc02uuuC3mQwjXtD2Gi49rnyPULInIurnbiJf19JVktDVNexSLnRevw0Vupop5KMvmrI09J
eIfQ8NL1uIlxGlHPUuCQbeRlsLCk8ROerhUz8oSJJJ4rkKwzVTSpR+9hmzN2lw3vStf40/iSe8kF
98pbarNLYDmML3J99/P1YjJORkk43aoh/c3q7mY1gvo8zssZi/MS4VSmfEenv1Q5wpR0V8xAip92
MWna9FqGZb35gahQbYaj8GasCpQnBA7oar//Xp30LvHcE0UNhZkmBBMj4Kb5iTJD1jNS/VQrk4Is
dcIju44qx40Wk/ICiMxbuNc0d9VKkaVRppeGBgLLQW2qLcK8ybY0NNzt1p+fWv4FAYFypZRexUGG
N2NLEdAIFsQ3Mfcs1gYvsF/Zdd1MqXczApuodCAO5ULTLMDzfbNwMrDD0AfAtUzkS1vu1kK8GWLE
Xjn496vqrumsbttARWkLHUoUmBQINRkRzhjobYQidlWLMOSQ6sW7Lcq9lzF2Z7grNcb3vUFYHpH0
sH6VXoYTuN/I6byduqK4TVNJzi5Y+Zks/kHlq3WbuJStJYQWsXR1wjpwMUY9URRQ1JRR5dw0IuPG
1xVRSn2Tmsq6lRLQNjBZMhTFxXd0tYeRn8RWszVyOc9U1jinPP8xcObBUPPZilnFr3lNKB0YWfVr
j0bFMXiewnA8mmIzj263UsOpQZ/btbrIbrzkcz+dPA8C3rSGeL9rXNWJvLKCdqNVcLvrvPJi0my+
szvczIlY7iltp2ylBNltVtT+IrBC/8BjNZ8STQTbdT7qHADU2ACR1+v931JqkQRnR5NkEYbD1Y4Y
L6EO2BpA0XDtYUwjDju+0rrjRqX3g7ZXBOsq+JxMpFcjHJ4Tc+ViO50GosTp9ksRAa23gYux0Fle
dDI/IXxsOM7GusGXufLCB31x7zqS1olrPSgvvHMc/enkst9N9kxtiCU38waI++lHt4j+3prSiQlw
OJiDB7J/su901jVH1xm/qorG9glHFy4kvKmUs7PUB7GweeZ8NrucU9M0v/heEEsMS6yyAWu2DjEV
jkEZuaKiVecHUhxmfQsHCadObARivJeNf5es/s00WuOpy6ZHO8MVVcNRsDv3ppBjsBdedm8uxk9s
By5qPyfvhGV7h7b8NQI1PK9ry3bfmg4hvfYVaXecuDZPPRY3tquGc9sQR4IiQvBtFguEWK6pqkwh
xs2+cQrX4I8c8UFy019ju/KZQX/xvqh3NVfC+4n0epo5wcno1X1HZw6mYYbMidLDHuu+9JE7ZUFm
QNxrDytX0nODVl3yknMmjkWQHOUs2/PAiUZX0EUbXrnP8uQk5vk97+2DZ7DlmnsUzczMwCDmCs+5
xJeqmYOHhqxMnW+grq7B25GTJRCJJrq/fpv9/IFZpmR2tyDRpk/d7N4bQeUevDA4J0MW7FUrPiru
6pBo+C3CJbtaznhTNFNxGsNrmKfr0ZiusvTuWlHKY06gK3Syc+VO79L4Zjp5KF2gIRptbN831rPv
D2dK76j6wbI6Uq6LYyp4bYym2DUlhH/icSfLz56EmpECKt7r8Bxqln8UKdplPLvUWtEWXNzkK/47
gl/PQnk/mi7zcfZ2G1sqcU+d5hzvCTMV1dKdqGqInMFaD38dQl0yuFdOZvx89B8GjKdXel/m+8Tj
oyCBacig8D5yIfa+JHC0+AZbW3ksh5pSsMG4UCcWtXYR/GD1pPeMQEgpPt5SV9U1WkC7HIKJxp10
rc19hcO00pV9mh2+Bw2oF/7MTAti+8441EVjTjKt5lrCQ3ou2Znm52au+5sRTIFFm2I0ukSo55XE
Tt0kd4nJ02cyjQwHJgc8rtNez9Z5zeoP8JJ0FZZEU9gL3055X+N9GuuDk2tqNObpZrHAC9SSRnA1
48bOVHc7gqE9qAQbqzcFH8oh8GYVsFvXwh/jmfoDPv4Aw5agva58BMw0DM85XclraC7nHvsuchiP
bI+MR+NjhmBtGamsy7nFYUjJeTzEXtHQDdkPm0sCRTfI6JzQmfnEYvXb1Wl5p0LnPcBBfkSjLA66
w4jBQxXg5nADqso9hKgi4LCL/tBli3HLIvzYr6186zYicta4Le07mxl69fDGcj+cEn+5h2bMEqCy
blMR4p5x98Va0PpgIR0FpaYEIBMnK5PEeQaE0SLcvBShG/77r6ggDItmM49qfz65g+U+NWu7XylN
PvnJjA1f0D5XC2KSLn6HanmR+SZnmZeyqjt4W3P55HYVxus6Gzc/fRhppMFTOANcK5wcbO6MalPN
4cFf12d/SYjRtGVxUgafVqNKropmzpMI2vRStF9+04YRJoL04tXLTUOr3LGWtLNb60RNb9BDRqe+
d5xvGFLq2x7w6YOR8tGvR3GzOgj3Lc9/mUggxONAUIla1ZOlAOvgLP5gulhvw9m6bbP6UqxufWow
cg8giPauY57NST2ZSRFcAwNfBCayK7z6Jo77pB2vXm5l9MkTWErKvr038vQWQQGJifXU1fdJXOG3
3biM9LSaLqFC07S9QzGl/Ew6bC0KX0JXfvCNkknp2C5UfX1Bcv9TWjLYhzWShKuW/irdzN9Zjk/E
0cuNY2KNn/2cAwWzjAKJPDjVsIYBPbUWKyNq0AZlXuyGqFBj1t2+a4172Q0SPhRt2QQfxlnAKGz+
mGwQ12pLpqBj18NN1bN800DwdnABI71wz2qk8ap6cuL0qjBGaLqaMirKNQ6YXeN0V89fzhqEXg18
ETHUfG9yJEu4c9PBWeZIV9qL/Qojx5Dqo9uFTpQaHMOTz22JbqlU5TfkZvP9QOAl3CpdMOfCaV1O
HiiyQ2KlO4F4ytWB60PnH/KVdV7VILMvRnMh1kGovwOoJ8hb9HmFmNnT6cMc0+AVZLdv/RnxKUNR
/MN9tDyUvD6K7zDxu8Wl9cuCVvb2NBkDVwMYFbDZ59tuSJgRyldcEJhbwvp3bpFibbuRIcleh1Nj
jAlUP4fQI5JG5Hb41YGvLh9Y5sxlh/8Gp2pCr+3I6bQzVJxaNu4+Zep4SfngSTqlQSlgryC18bt0
OxBZ3vKYKHGvUj1GozG/Jp3V7pZheQl75e6Tik4vQ1doqkEgYc34Z3cxCB5qqtzZ65OlEFYI3ymN
p27gIFDdMxLiwlzmGKEf9WqUezWzW8nX9Z7VZ3skXMs5PRc3glRiIrLpeS23OkYIHFlHKZQ/6E/R
4tUbbMU8VLvssHBAB3RDL+zFJUtxhsjrSEyzgeQCvfTbNWwETW7JndXQlmKw34cpnfaThYLLpZrt
wbuyAdMF7pb+IqhRJMkViv4zLprizqDplDnx231xuSPGs2pgAVPDdsyUfzAdKmcKucTa7PfWsaJt
aufW8mXM2PzD13cxtnP37OFSbN+BZtkP+Ksh4gzXJHLwFeuSRVTPL2C/Jb7GdmVI1/7HFvROp8DA
2IG2Os/un+SXnF5nzZ65n3kNY4E9zMPsXUvk1iZZ2rO7kp5uxa9wwsBrVaQ+5+RVmcXv0uPetG6j
f/YnL/nP6UwdnjM9rgNPdpEC8c/m+j51m5BUXH8xebI6HumhNHci268eF5+jOFd8sJrk0A3th2e4
711ZHKj3Pea62TtDe8AJSbQqo+dmmZbPfnG+DXoKVcbXLZrgkmESHfVx0TKmAr0SfISqgnRravBN
/UZmobZ5aIMoG+3XgIjJCpIywuTyOEkKm4p0vp8a6ZzDmjE0N6eEhJGKlaCgvBFA/JNQnQMtjo7f
PLQFBG0i0TUhPedTWUqiBbI+8CGeSUEfJFsbFzdiBUaFy1QEGkUEJYj0BlRzmMh7bbrHIqfmExoo
dWUIEkTEf6SEdFXh8WgJ0XeNX50oNKdR8TV5KNlVm99mwTZF2P1NUtBdYQQnxzPv+kFRBSgSwsos
jIB+HAlSH70+/RBuC5XSLX7qNSQP6OpfbZIyyQXT1VjVB/uAlBUupduNzRa047lXlc3LkFlfach1
3kktfPAZvLLUULw8r/mBfy6hpBd5pjVQR/K5BCTKxEkVWsvnbxpi3RErMirsscZW3W3X6cEr0VDy
hlz72PUrfXT2m+7ce09m5h7f3sPCEmyyu4+aIlME/Wbk25hg5vgdN1hEWwu0ol/ap8AhcbxaR9Mb
fVK4Y7l3XC8uGxg9YnjQQThybSWYTTdSNEi5zxir2cpN23IW6oBfvTb42Y6Tx17JF+03McauR4Aq
KmmSCnuua9vhg4lbiQUxYX0BPZSb9VEgNBlpSA2hN31p+uQuPXfWyCuy96JI5bG1qXXuA3HyxxJS
28FN1hn+jLNETc0tYFXgy8lfAJ+qf9lWeS+8nuhp6u4NdDuWd/zP/rKrnNrdh/lsIU77zqWhSaVO
aHQeJmpgXDKoizlROJCWDTbwHE+cu23CkrrcN+MlMB5VTsmbbxMWxUw7tgeZ8c2spX7Whf+7M0dr
70lqlgPbiGicxEqTxq5TXqc6/XJyWLV1jsyxbu3RDMej9W2zUj7gPaTndw6peu55WKqgu0598wpd
FRa0WK5ISU9zgHhTy2XHTm8mwsSqowrZp1bsBI6KRFaX5t7+7//D7hty05h37RRkhmkyhfu0a3lk
bUgz7rO5wyhskU2zNR8gmtleghGFZeKZz227Vxcu/beEKJczQJ0n3O/jSzluYfNmaPcVibARjswP
x9qvtlwjp29nUmXjNQ87nr8m0+YIFn6LQNz7g+wi1vXvnetRotG9iqKgUNC+6zOy9WTKS3yUY4lV
rXTUhNvwjhsFJ4g/UW6FhjbUQKYgSDGruO9Z4RX7uZZ3gcvuxkvYz60N4U7D/p2sfP5LMVN22uBM
sX717XvRNucplWXc9bTHwV+JPQ7ouC699VhV6UMyLuLO0xXVqxnlAZbDbaP9kZZoRH6bPpBoNbgU
yIpXOe0gQx6mErt92dewbO3hyGQ9+FXxCnQf+CEIUBrOc3Zkmb7J3BVrN4sNOMDp3l+n/LgEONo0
GI+J/36v+iUeijQ5+dZdH/AcC+SG1raVc8AH+MZBGxfSS2+x0D/Q4ZRd5xHoha5Zwyyr/ta5cV0w
o9ETrCmk7IK9PXG2bcXaBuLNrl0xzay45lPeFw96EaxNGzrMdE4XpFTP/sg6N2fIYdsJ7HU1P4vW
wRBu4d0VLX7JhAw24Z8sdn30GZeb1jJwlts9PSZr6x/bUlVEa844uw18FqT4rAz1utvMjCWAXEOR
+B6oMXToHcTknusj+MN4sGn0o23kbbTwi5OnlSZcGFu/OUGTxSKdzUiOFKmFbnMdCqKOLbc636NH
r/T8AUgJg9UkHxqpOVj5g/mbeUCQeD0I5C53HJabyQve3JX44ZjP67GA8LIbfWRNnqN+llGuZjZz
5Lv9myy66ra2iTZ6Uh1FR9ew9osr0+6jcuF0DWv9XreASMEmvs7T8Ic98mA1PGXK7DYRQ31nhMnt
jLnNKws6j7fuAdbzO572Hw3RrdgauYjJ6sCitNqXbf82FtN372oE9qG4k6g+hyHs3r2GIlxSaICq
aVPCS99HxHJR/oBpcDkv6Kqfw3gtkgaAB687UXUEUYzVJ4JC5FPY0g38tuSiv2dc9Q92YZ45ty48
JPCu0iGb5Jh5Q3xNmUF3x2whb4kKmH3DShncygH/RRdP1JtvBLYH9O1na9Q8xhSGnMIz6PKEHgIL
VaOclc1FLNX0wjRySp2ACJqdwhEUEmNuHtEV8kQLLtdaU37zFsEp3ncrWWoSUj56TcbAwgqE3l8T
M6LhmCBMCj8aeLyd4Coj/iCRxaouc2bMlkZdneVRHloPdZIvaFn8k87cd9NooGSox2IUZGfz0Yj6
wvha/fqhEjwsUwvlIwBRlc7VQdvqNpiYVETjYYSofxA+Jupry3K/eNempfWw3CADTVnG9TNIKQR2
4Ibbw5GO41fbP4QF4p9ZDQZhTSw7hUgH6n0ggFFUfHJXGxs4EsPObDKoBUt5m04fog2KuM71IbPZ
nS5sHUxBv3i3GWOqxwJDXWS0+sMeubaRtMb4OJon7WQHE5TzTmvquXI+l1Xql5dCIpnnyjv5PdVl
29uDiaVS90MI43Woq1uTwPytHBcLUETT4YVdosQI8cyiDzbdxC0FSh4iHMvPdCzU0WiAbK+FRYnk
cKscZzriTr/PreSHxxkV1QZvXTf9dDK8HyiAxW4CY3kURvmDrM+GfeTKYGr5NCQlx8pcqwiDRovH
0QhPhk8stQoCHCKDe8lyEytPn/LRR1AaajJ0bdbgI8lA6wzSjlpv48as53qCqiv71T47DPa+tbyr
nvZAO5fkZYoZsX2+4T4wkt1Ggx2bheIZK3niJ9yRAbJFZEhxyxPA2jdW8zS3+AKYwt5TO68PgZyx
het4SAzrIjw4CDNxUf+eBx53xM6/QuoMsFyE1pGTG9N8UL5ht93bs1PtBzv/LN2Z+E8BCsZcnXsa
Z+CXBwPv0AlR3UJ7LcnVoMX0JQHNldYDdAmovGXRRIOj10e7dCg2G040d4hhwy63MDaLcH63/fSN
fARRku7NCsmisBJjmd7z1bZ6XFL/DVw1WyuF2WUR8EBy7qE+jv+euzxhZ0FdMdtDPF1hpAYS7j0d
443NRaAdnDWyKcaEGxQ+ebY4lSVrE8vgi1ei03SIcdoGfAYKzbRCSt3C9CAJ6QRMaTX4qtga2qfs
t+mmqDJrPqGDp1uHTdjtTDwFJk/c1rrKuRb7CUPRbgZeE9QVQT+ZqRPby0Oz1i8u5gHks+mg7PLN
AmJ1PU+l1+2opqcfe6xjf+3EIbixlEm2CXVp7VlSErt5GgwDG36d7H14V/E6w8KcQI4RQVh4zOVH
cgz8qmzntRruyeiCqFS7VC5vU1MmaGsmjhFbPJE7B8LGzzZiDxAnlQwfBtR8OmbDgRWWOZfj1Urd
6pC0ixNBjns3MaoluLsuucXqiV43/nLV4d8yu5dADz+sxfajtm3QxRRMfzMhUW149pGDBPDE7Nyt
lNTGTOKZ3i8jZa/IMzGAH2Ykhg10KgAZ3ZvysEbU1TnginZR3NA1GVkTt+dh5r04+9WHzN3P1m9r
ZHc+bpnw3wNl9cT1gcYOHJlTy1ulU+ynBr924ploDjNS0cSTEY57ySKJi7t6FpmmTSmdH9DnbwRh
IsviLumR+W+SBB0087JjB16WUrx3MDC3RfN7pTmqnepD1Ym3rBruTLwzR9st3ukz/uaVUxGj7ee0
ZvZLnOlpYal5mtLwu+z01U6QrGrx02F/mSQdFqDxJnRQ+IpxfqoXeWNYC0/aMfJKDGiFj2M1yQQG
yJlBOMSrlPbOm4lVy/U6FTXb42rTbWvs5LtatDCFXA3qvzUJYWf2XWZRopqPFqt2qv+OVm+KnUUc
Kjew2OUFvbVI1ntjzkn9hVQP1/bV7ywi7VYcVFiN6sCi68gBouYb+tZV7CpUH2KwN5O3HppwtJrO
W040wVUmN49V3peYC3fGkqV3/AE7pdVwhY/6QGII5ANgXgfoETqa+0bYhegerWNR0cIdJP/wOaz9
ZV7KJO71+F0ORocAwKUkFMWLKVr7XCfPdW5QLeb9qbywuVCa+obXpoKSbmE+ny2ieAt7rZkHH9e0
jkeQQVWwMxRF3OK8ojvG/TkBEdv7Vo92y6ExhV+4w85zzfu1XLzPDlvwVt72E7yMG8t6I/hngWAw
kHA/HPMxNalsF4L6pSLBVC47spqr337IJkE8KH9sDzhEcYqRcsCARw6FuN2NYvhVu2SnxYjkKW2w
Xdn87HT5ciwIdyghbpDkcDio/MIB89nX1BBlHfZ2P0D/r8iH+hQm2DW0fMPlgm7Nr11p+AhO/r3K
6kcch2+uz9Vb2e18pJlbRmNvX8o04SbkGrcBe5SOYIY5AEfoyIz7eOqCLEGgS1C/utV71tqqAFLg
HG4KLk0WwWO7r17rEW2hCO23oiy/oadf1Tq+5lUD3i2jdgeMNK92ue25ZEFg3ncZ1gLb5I6hiSYi
GXyZdWGi4J/lMn7WAu27/fLoUoq8jknT7+w7q62u0lDNKV+rTyWGmyHEE7mI1ISLCzl1Wpiicvxb
vMv7Zj8O5oFjbzxPRnJfB8FrxrXKG42fXRKu+xKXSuT19DdX+U/HI10DoAJBojmZOIN35tlvXU1g
csT6xVgdDVrFjsjvBXzgHZLqpSMQ2AQNXPHCuFj9chhUBXMqEAJaT7gL5zLW05zFSQOSBRK0WdGK
1bcINXGbGRZ/IBE2C3lpzM/psFqRdm1Ki2rxjcsui53V4ldYlQ9Ku/FcKYILpeCtxxqDLTMIJhlT
5scnEG4Lf2551lnwKUb/oj22c3MIqq9g0t87Jrv4EUjC1cLGWzBD4S2jp3HxzKtI0vOSYoGj5AR4
0yyiTnO7oKDjOviMBL7B1twy5NcsDI9AORnithx+at47B9vl5+yGlcILo0D2metHoWjIqrO6ZIXM
uOf7hsCF27NO7LYbZ0AdQwd2jUgRp+thajF69gWDO9Wk68n2PpXniYiTtdhXKFJ730vdozEWb71j
QjTOsxrmF0SueuK5w+Gzt5mlD24NLj6vZZyXCWgRKti2RrpjYFB16SjKxJ2OK2z5u9sK66jJQs9k
G4x6bLN08BSllfh76GSMXE4mXr+zxoVfPNc6wDY3Y1tGaOCxXgN5sYPkF2g2od6WARkoHLiEaX76
1jJABUudp9W0YMsRGdzVJvTAdDueUx7ge+q2YiWD56Kt3VjjJ2BJyJ0MJGWc+K2HLHo/9GKMkt4E
SUYDHmlYrHtFFlLOypkkV8wtFnAfVjO8KQFk7qDn0GCdEerFh5ruXJE8+6wsVSPqGDnwrTJqpCCN
wtA9zS6m/yLLtrjc8C1Ue1/7g0DZWkckxfUkuwp/rJApQa5jbadrhKtiiSqrPlvsqS++Yd1Z2n7N
uxk4QJUcFmP65Dd7dEPDZGe9/dzSuJvGj6REmYCTQEZ+KlwX0hucv16+t5Z1Vy+THVG5ZGJ51dgK
eVxW86VhgzZg9dmHo/uT1Q4xjoDczmg9z8kPlLYiWsIvyz5jf88MguaO8cwv+lQY6hUW2Nc6ib09
bnQepkm7Ze3eQrPdYf/C6i7fMo+3ngtqGC3D5nIEX0Jr56YnM0RIGfmxWQMoL8QsWwdynDkWD7Xn
3FI6wf2zEbz9/C+zZ7HZhDV+uym5bQtc79s4NbbMKO4LKDo86AKHEx9C5vT9POeId2ZWxzaOKRhe
1H02josdzfoyOBuxY9RvzVrua5cNw6px7VQB+1iPIThbv6Z0iL2qwiBn8a13q3kj24EVuvMyJNQU
9QZQzaD/03IKY4kXjJw5VeTpaDyCyvqWq38sCxFc6oRKtGn4wSTl9bBnPNwBvlTRwLrG6Js7YSJt
2rNwfszgJgYfLGNi31RtVaH79R/Y6Km4CdLIn9zqqnCB6sqXh3ISNHupQwYH2+CVER42gby5lh27
oPUj10NSDTU328ZZ/l1CusvCPo1XLWhAlNdsKtVBsLsibx6+F1b6JR3xOmOqssLmzcPKk/pfmNCr
eLLxzdnGRaqS7F+jXrC4fmIU0VfgZuE+dNxPw3GfsQsSRQHbl681mE9PnN3c5fKz9TDzpuM44Yzx
7FfPhdQ3KHBzWWb30cpmzbWc6rkI9Rd6KjFb17ktPfy2PEm/lsY19itSNE6dCR/3pC8yrbDep+Nv
baCKIzXfdtsviMMv27IM5TEYtU2zaFke7QZTGJl8Lk8cQl3QBnuTeP0J3s5hVtPTSEsxfnGEbAIV
cVNXXRRMfnjRUPPtFRUf8yPXJ6yGrLeO/WbLMO3tuCcnk/X/xdyZNEduZVn6r6T1upGGeTCrroVj
9JGkcwxuYJwC8zzj19cHSpYlRValujZtrUVIEUGRcHfgvfvuPec7PN9Vvmo7Ker2ZiUIu3paHxRS
daJ22gOnQglo6DjG03FbCWkpSmr/Of3QOtQbS4zxUZBCwx+4q3YYDkiyps64LDNMqgh/DDCiuthJ
WsUSlddYoljzJ7ZbSZQoGdMFuzfMcAbw/aM1xTMVTTbtzKybUWdqdliUgpMnaUyaeIZaHjs/Dr6r
nKriLtYjCVHPIJP4ZoA45o5joHWDYemY18zSLJkfVUwRMbkcwkIcS7v1nDfjyywzLilRg+0QcQCj
HYjzGxugXm3BqliDDiHn7UNTERJm5XpT5KvKgX3qN1irSN7oD3FEACKunY+iPPFqHDziUKZ2T8FB
09ZyCgiKJ13kDZH5vg4na7wjQAA0bAIeMUmJHge1Xn8AJ+Vk0sNgTHWUU73B8mp16oXRpRdX4OXF
CuVIEUI2iAsUTMbcnLN0fTTaat+kOu9Odz+O6SWlEtDnKTmhQnEKa9D3SUT5omgcmNQ2/kSY81wY
MuApGABVCKlAlHNCBZBkFCKSSdMKSZjBTVpa0h6vCznR0AKdLeeL5/EwJ89SDHqiKekGGNEAlAq0
bTUWTqVNHWck45iM7WM44e9u4yAzaMYVQJNi9itvJpyDCB7wUwJzf+5sHE2VBWG3sd7zZTonM13C
BpU6rftHbYw3mGeYwLuqXshYYSwZaXuC01y5pGGsGglMuWkmb1Kr9kxxdGmDLfAB3fWgLxrloV6e
Q3ISEECgHaDPKs0o3bS+IfcFHFAZx6cp+RGaRr2vF7oRJWoXwboSnRrhWcYewX2XUuzto4rWKVkR
tFcX9Pi9sLrjAEY9CRMX+WDhxrJR4t0/J1F8u6FRUP/LcM+2wmFWh2MaMj1pas7Txpy5qGgjoIxJ
eTClhqglkvuUAbsSOgy3VjetyYB7FDQxKl0qrBD1Ls5GlIZMdbMIRTBD4G2n7A+NMJh0yCIcq6XB
MRL0B8S6L8iVV44M1PRdt4d+sMNDds1XxHcIkDYrVAkvq9z3U3VXWI808jaGmcgAhu1DCDX5hk4h
xdxcNTaKva9Wjj/aCeUssoidPtFhzvoBy4ZCY71LPyOBibOhMR5C77Cb+GP6ndPAaEh+XaSJI4P6
rIrZzzyfYTFtULZhaOEXIGHILCk6oIe9XxWimBmrpxp2BXxSaJ2xsdPE5UBWiVDsCrUI4IVyTigw
NU7wy6ti4nWlAgwMgRFmq/t6onC7gRQQJwgxi64x/57WQ93rhi0lyD7aNUf6mwDirMu9nFnjSVxy
or4eJhFMiWIM65Xid71aoJziFr4mM5MU+dvy7fIydzF9jwjshSdr03kelNDW05xvIGyJtYAEbbq1
0Eo7jpfDMO4Ts34v2pCnBCnfBMAFnTXIln5Gzt2imYyECoDPUPmzAOw7ebGG7mRItclpPX6earSp
XZH/kPT2yIzxKVfRlpTZ8m6AK+tBvUZrf27Z3hRUsQuEWDK592E4UCwNr7nBpDEM8SplhgWXauZs
kujWY59Gd2OJOaTo6L4Muf45UPLDnomZY5uvzTSiPCxqRno0MDf3X42v7IBh2hlU4ZolqQdt/KRm
BlAECUIKgN+ogJdV9NOZpXLmALVHwo0emxkNC2oXB6gZHStNCjcVOA0mqUaDYK3eBa2wlw5Bc6Oa
D4YWXVc1Ia56hjDILv8yE6F7KgXLI4q+34Ni2DaibeTRIrnVPvtJWNwQC5ATZ5Pox4L8bDW8LCIu
8OCFHJaT7lYeZFyE8TJBv+bUnMtIp4buQx6ms47eCFEewoNMNg5y0hHgIgLczShXOReUjiLREo/y
85TntCQGAzadyXGomaJnAcg2riZu9Vj9MXc8tIIhskHpupOBmzn0a/UzTJUwCAny26W1oLgrs05b
0aX8mGqkf43L4NQ9SxY6MZ+20YEn/k5uGBo3BetOw3QtrgW6jKYGSj01WKVluB2qgpn7WnK6VXPj
y1RDrNWmDt+t45dmJmpTb+PnfgJPFoo3g6gQ8Cf3X2qevIbJbECdUA+hPAJDQycS6yqSWU45tO/p
WqndwdpPRbIeI2S7Dow6PZxvrZi7MSvp2C0WHgDRAD6LuxNjHQpKOq0ZoZY6El3CdO8ifJXYDYoC
u19i+ovBVE1b7bGGs6EXaAZAPoKRDMWzFiIMG2hnMGrJI4bwbexb2Rw/599ZXxuxrvsepgKj1hKO
tJi/M6jGxn0xsUPXdXZdSFwkHIActCqKPQwJ9KDGQ6INiLlQ65sqbkS13nqp7jJDHxXVa9+1+0VB
6WsqMtaFUASuKBRNsAjxK90Tp2iFU1RZhzTFJCmlErUFhgBmsNFeG6fKxn8Wj+e569+iJLkKOLL3
BarodZudVHE749s18O3GVKz0q+llLNme2uy+roo+iNp7XNHEzcHFiNVNAM2Efsk4q0YzmTGyzoll
BvBT1clFF8KYkID4QzYlRl8+1LvCod3k5tiJsbOlbmPGNBnzN5HgFjsZOUpBuCX0RnekEruBInfy
RZ51L4TqcUBHRggDE+gKd3yxGtduyPxZtkAugi0y+nR1zDH7mVjU8qXEKmVtEh9ZfmjWlXTCyG8j
uxeeQgnlQyiHEAIrfOZhwtQlZ1NaGj4SptWtX+WEosUJczVRvimkbyIpgTlyPVBhkHCNdn5PAEPD
XdqgRRwhtK6Ru4JndOraoHueyefMoiGXrE+yAum7oHVhIheU9MHtKLuBpxonA0T6Ja/UF6oz1iiK
wAPV0nQXZ4jk63AOGDuOO8iNuc+Z2UUk/dnVuYStNTtGK0V4nDyimMT2aWgcfCGuiUhIOSgRis7K
eIjhCIwyAPqaQAaH++WnGLEwmI1yTVGjcDr+jCe2HqVEIgOklMN/VX/AxGVLg/vhrKF+ildpIBGC
jvXCzhAOyeCswqZfk0ZEn2QS98qnUCr7lnDOKcNqIvelX4F7TmQIIsYo/OhTauVh3VsCI7pua5Pg
VQo6uVxh2OcAuVOi4/RYcsg87E79LLiyjAYJ1sdsV6KvS1D3KikhZZYyPeq1lylPSGa1fs5Vp51l
NK5ii5YjA+vi16RSxk9DER8a9t1o3rBTwvquG0Bx9fiz3trrxZDTbbelMSRRreme8HfQJa08vPyv
tWkWh2/v2f8zj972gz4qAhept/ru3//t9x/svPVvf/qNW/ZJv9wNX+1y/eqGvP/3f/stX2X7yv/b
v/zb1/d3+Qv7nYJPDtvav3DgVUPZt8vfqp9/u0/K/m/nt7e2/yrx4H1/+/3n//lfv3+P30x5gi7/
HdudgrvFtCQJHybeu99ceYKu/F1STBCnssE4weDv/2HLw8uHYhO7Hr/w97LMRf1uy9v+SiQU2VIM
k3/zf/5PbHnSZrr7z2wdjLyyZiG5VQxZJOGTcO8/p8+EGHyzUewUp3OLC/nyNocX3zxZd2kgPlfH
P7xXt7992z8m+Uh/zrr555/2S9aNQaON8Fx+GoCKxY6C0mNu5oZBdUK+YSee8RfRQd+ewn96eQap
RgZOYEmTf8mXgp+MTj7qFachOwEky2TLV2S4PsInvOE7JJz73pE8okl9DGdu7FAweErAc+m3Qe32
AdOmS7FHwMHf5E+ji4fLJqLVAR4/usggFo8rv3DMdwyHeQRWtt+csP9tQpDx50zv394zbhxuBZVu
hPbrJ5Rpy0gjZ9g+ITrKO0o0r3PpbLvL3chkTAiSy7G4YRzgc/DYGffWg7I7Sy/kczuNb112yXEN
TEfxpbsvtM+8RAB+fA+6y8BTfUQgpMVE+2q/vVrkkLbqqS/VLV5EFy+aG9ntAaUIgTh27wk/jp8k
Ehxy20kc0/6Lm0NStwzBXz8trNmmQkw7d6X4SzK0OKlsK8uoOPRMBxmXud0gJgoP+nI2gVORrNs7
AHsVb7qMDNXfqI6jNxGPkp280TmdP5e3wU9I9aW5vJMPSdD5zKfk/fhQvemvrPul5obyAyL7TnBp
bsLHEXYAMKagtcDXnZYiiD9nLHvAGV9h8XCC0SFC7xQklru+4ajnYXucBb/4STSN9glgWDzGPjyF
tgtkk+aJo9rxC2c59avDyIgWliJsN71O637mHEZY0OJOIhXOgZoAPpKG+B9YOhNv1npbA0yxIxG0
I3LuPGX3xnRUX2kTgU/YDQHUUJKHl+VGMYJVdqZLxmepXfpDtme2i2KgvoUIZwExeKbEGQPLzR6z
Q32znsZbAjFtsoTd7EJM3GPDl7m1K1z4+uJx+NJvibiNdgAgORVaaK8uVcREydGsnUmo+t1gOGNz
h4q1fsCGS3TzD8kZX4aDfGBW8zQQHVj+bJ6ya3MtBHdYdtPP1qmC4Wez2onpFEDUBI/ehEa9+dM0
bR3jx3NvHJIjb1yYHUyCJaI3PmxUBYB0x4xGJVZaXJe0M+CxM+twCUWCZF5wDs0uHCLBQDISzwqU
i6ex3ouMBRlHMRso7DZ8R73DtAj6JEQGBOpnIhWhVEy8vcLByr0IVgn7cu4YksORgaq0lZjU26PD
+FJ9I32ZbzNtZhWbxo8zXYs7iu3NCIkJCRCxW/Snvgui0u87F/LtHPvCDUtn4zTYmgiaBW5JGcp9
BRUaWoPiDCIg/NuNml1c4BNlPR90kHfnzjjmWx4vgyLussk2PnjXDXNfQV2h6FxdHu43bS/64oEk
qzvOA/Z6RPVG/uAuOo2BfC9jV/5ZIMlyjHP5NLuTl95vX5C/KfZwq02OBfr5vnWZgp1xE/cBlcce
lFtiFypdk91839xV5+G8fEE2x4m3p4Xohs7wGN8nbsihyibC6BICSLClYDoXj8S8BJkduZjczuIj
3WBvDNKbAhC2L49OfG7cycU+6Ilu6YU/eEqiYBw+VW4aPTm02vDWN5iKNr1xL7+WADC17LDQuW8R
BT6M4hms5A6IMhNTjbMrOVDRFket0uwIGkeOP1sVAX16CQ1XaVCtd0wYnRl9PH/oxqsD5UepnNL6
EW2UxlPyFS8n8xZ/GwFIdHyDedce6yNtGPNhxd1xmzICuI+fFtC2ig3z40nxmxcQty4wQEbUT+sh
f5o+hg/rceDIwNqFOni3fPINiKsS0VzhPAmPbXWwXDW5CHRsB4/DIZfsC2fYM4eSYfo1Z/aa7KaT
RQ6End2K9LgoJ7238bzQqwnM4CB7OLZYcuMrxzOWA5opeYCCsX2qYje9iJCrKT4LSEd+Evth9C6n
9HjV7F6TUQDEnCv6p6RDcwFqlu6dra4Z2RA3Uuim1oWJ8DBBpXqIrBvdfON2IXsQDWt0iyC02Gv2
cM/i5FdHJK+H4aF8Q5h2u+U37+fkZYlpXoEg759H5SjAfnTycxMUz+UHGtM0aP30sQpqFCv3hRWo
p+E+vYu88EoE0Q0yzOkdBfP0ns578Zn53S59oEnOkwZR/4i7FaouN507ekJzrvqjAVvK1RiFHErq
2PalPmi+CI3DxThJyCcmGS3HY7uzvrriQdgPB/VYnBQb6Jt1V/TP8yumtVPu9m9qyk1IG4mE0evk
tRz2xr1825S21YB2+kCSccydzK8DKGSLb/HYaOVeoKdrd25/Uhiq7HRn8Qg3oi7wKvMUXaHSlLvU
a4MwyNfXbUstw1seDnu5Wc1X/GN+9yJ6RJzeXSXWXlqX5gOyOh4QnKH30Vd+kz02h5Tfwd460jZg
qwUww96Lq9xbsW07TAx4khgZH1FK3S5fwkV30BG49Lk8zY0ezBcYUKeOLke679AA+OgJPfIAnQx9
CyQRpws4+jDWfdac8HW+oZmNZgM/DY3g8jH2l6A9o38cczeyUOOdepN1wGIbhCsw2BUyQmk314xF
bxXfQGr7Vgou/QdQKg5z0/yuKe9Eh58C0dVGyL7TbP0ZCjJi2lO0XclZcjOPOHEYMD+Jn0Zq8VQ0
vii5IpEjCEZgCHEAv4k8Hh1H3CWO5Vi+ZtNHtjWbuDKBxAdUTxi7cEs+ZfeW0zo5KHo2WWKHdwSw
yHdkY+UanVz0PwyHQY+nPJI69ypsE8GntZBLTEmFzzm9tMuhuSeoukXhZxwxvVTxpZk8VbVJzpMm
twEDzjl3dQRMLpAUetwh5Lah3NqPXSAeiVu8qHcYOY5D5kgP1QUulXpOLuPos4uEfAYa4Tu2qDEQ
d5TJxwGtAbdofdoaeULbGC2lFwmO3hAQ4VXqjdk+34c2pjY7JpfKzn5UTuLFksfCidReCAMGXLdj
bmPIit5o7acINfet+Y6r0kkHv20Dvb3SYs2IY0OZ5ll7CGtv0n3H+8gx95l8MBvhDx2xnfKgs1z9
MNgnmGWzGS8ngKMxw3pv67A/5aXLEGa6kb6MNwU2Ny38HQ4yYK/8/7nfQ22EC/EqlG6LIxTFO4ZI
T7ORQ3rmvENUtbyHbk/dTJaQS4FGhrZGlJWtfcj2uC8OEadyAdYmRhQ0w7v408QLRgEjQLX3ZOSM
7BXmWdNv5jqg/BruzCdJfRrkg2LuBRxULgsK8h+mpgjvfNRtHBUkT9hlFLPxZqn0zcMUXlDlN92p
k+6a7L4wL1GvUsKcSdSW9btceTbiD7E6gALl8O1Xt6A36HcnttqzHoN+9uiO7OrWYalx6Ndl0Qlh
3vg0+tO75Sv++JQQ53sen8BPcjpBpP+A2xZda3+mPHuoD9tbZm6Cjl1agZ1w0hu6B652nF5Tz2KB
gTNoaz7KDetmcgClneev0tddyIngkVX5yh/yjpYroSjZl+gJxlEMDPZMrnC9SgIPxNHwZ1sGivzU
8vP1KyP87kOBtLdLLOEmfmKHZI/kSYJGAokMf41IBiMXyIfz4y/K8//qpAgKRlck5nyyov9SnOcV
xhAAots5RPKoFvxmDFoX/JJb+hLUzOIvDj6/hOz+fvAxdQliDRQaRfzl7BaBvJs5typYIB38T+jH
RhBKC5lqO3FA9n+TO7FDL8T8udY4ZHbbm9HaVvikmj6aB6etr9s9mrF3YKD4q6vbXu4/nVX+cHXb
2/Xxdk3KqIO4879r2tZqIXB1BNTQzhud8kF+CzPKjx01o78e6x8Ik4ovur4KFSZxJvXOWjC72+z5
6vv0rFKEdH9xVYayvSm/XtbG8pH48dIG9PnzZcHKxyhjqVzWLt/3JwBhXnwPFwo1F+S33XQkqSYA
TnjLQeWDxOTZbnblqd9Lgb5XgumKYdBFjOBTxNAuV3+aLeuuaEObecXwUB1otFsY7AgZKLyp9IVu
z6Ov0ij2picgyRBNosKxouswv8bTMT2Fr5ZC/cM85KjNXhW6W8KXntyRcFaA1SqMHwVCioIj0evK
1Dd1y8qrGj9JqYinbUYfYFJaaEyiL9IJcjJ30ldNEUCn3zbZgRjBDg5OQBvpx+SCqj8NB0ZRxn29
ZwGpXPyvXk1imN/etqk3TO5Mfot+0AKj3Dc2aZCukp+Rkt9IAsAdO/UQHqnsyukNP9xBJli/sfpj
5fC3unbwBXT6cAXu9INKLAsQl8w238IDu8Hixh90oMXH5syyV+Bbt1s0iWC89jmHuhcEnqblW+SP
Muc8J4eFjr60I7+odFYKBizSswM0LOA1Qa1nBMX2c788oAJZOTnuJJ/RVL/rnwcUPE7U3SCitieQ
LcCw9xgCrbNhR9MRduYBoZl5g9WECkd1EobKVPZra1eEyjroFK1rNgWQKE4bD9BLs4BQnTA+ijBf
ujODsGcIkGwIsX6ussqNVGb7xVM8BBZExtopAvRKjiXZsXZjXIUL6x5zTvS35DHgSYdxCSFccONn
/oV+WaOeSPfRA9aRk+oQO6A/iDfQJyl/tjOn/IDGAmGO13YnRNrb0aUUwTx7Q2Hj7PMFB8EMXr2P
eq/6iqfiC7W7QL/DzsIBCYvbbeqS8heMbnPLHuUoe6jAw66k07xLv0DsWZK3qEHYHBT1IL1NJw6j
dDlmV3bIhWTZFH2EXTvG61Ar5jMFFTY8itqIQTEvaXHQJtJOgIm6MCS6yfeyT3lDMPFYnuJH8dgQ
ks1zIbYkelyT3Kvft/YQsEo4itx1AcIk40RQQo/PSHVk5OJX3hH01UivahfYx0C9H5SIwrz+MwrQ
W6Z70EXmmft2L7wrlqedeN50kqCUY8MlYkPaCfZ02x+FqxLtQo8TIOAjIOeM7fzQK+Hy7SS3u68P
K4tzrXl1AFvQ07gxPhjahE/0OXRbP7QnzsjE9CacVV7A7vjqvvja5O9REA+3Ca0t6mFCYtFD/Sgl
t9+5zJIWhyPni/WYGO6wtbV3fexFX8un5fIkceZZPA1uVfoMigT5bZq/CPOuedV9zevvK59HBepG
e8DBt731UetxdnBil86Z2wtn2eUiojsAEOA5t7ndTsNMpzQcli8iL2C3PiWxPaO7L1ECevn3gqAf
q5v0Kz9MQRedMFiL73pIcx1Zvt28R/f1Y20bdxwR3PzM5uoIDm0VJ96jtvGAKPrlSfJ4V9oX0jZ1
0U2qA+wHK7nU0hGoAWGPGwCi2DPacay9RTUl2ChYtvlr5eUC9y8vA222rZ+Znx20B50w0h+F+M5k
TBw4XtFxckZGGPlRD7rP5EFGAMszsO+84tScjINmx3dDQGl+FG+avQzc2J6OwsNyVL2IHb/05V3m
oKWkiuWB3e6t1U3d6J62VLqvLp/Qyf2txLXRhL9bFOqPCufIbR+cjty6OGvGneqh9yHua/dz5Hni
lLffvlD7SXjRVtQEbGC9J32UH5xwq+fwquwQKrZO9C4AoQW38yL7yftQu/HgAJPKspuDEO2JU7Rk
X3vq7sXn9Kty44fhXfupU7w2NjTp9m4JTJuuVhWgrhgChAaufsje0IqErb3e1yeK3Pok+sOxCpY7
42ahd5Hc1OlHPu0BK8nH+rzACNroMHb22V8SSOkUTQEQf7RY2PjDHVGoLhKoj/kHurX3xPurhqT8
X23xKtNblW2evqv0y15K9YF/uDDo37DHXUYvLzzxp0wrZDgrpxIU/MGg0bLCYXggYIDk80vizD7e
Nyc//WUfWNp64/+8s//n1Wx94j8UHJYFfsDAYbv1gVW20V1sJ65gx+/anfXT8vsLyK79d833P5rw
3NRf5X3ffn3157f6e0bzj5nNb1Oaf/z2/48RjvEv5zdeUuZv5ecf5zXb//DbsEaR/k59C6WQUCb4
AbrFB/47QdH6uyaaMrw/ERSiyFf9Y1RjiBtcUVTR5zPGIRqKv/p9VKNZfze3G8dk+mAZGBb1/9Go
5s+3oyGKsm58z4Qkg5IY5vSfb4B0IEQ6VTG7Fm2q7hvNvGV0T9BlBiq008jxRZXitBxvBbF5TAUO
T+FS1V4TjaS2Dx0YHwLoIW7oym+3yX87otimUX+4NbcrM3QKdNr2kipL/P7PVzZAX2C2Tl468/qD
1k/znRJPN4Vwq3Yd2Z5YWo6zknqh0j8NWDFeJZ0TS9gbe4EXIcYW8X+g8yboc3kdJQGeo5/GKIbn
SjHgHc8bqWTD94tDRzu5Q6MrKy0yZUhWVTzOt//6oPPLY28wd1Bl7gAGc4qliubG0fzjgxbJQhEN
lWk6zF1kz0pQc1bNfFu1w7aWW4/AWy2YjqbgKkpnBpqJKikUx8DI+/lWMHJHi6TyWqxl6gmEpzp1
jsYwrTBFlLN+lCnzlmy9TeswpQcsV+dU7tC9tLSW//UL4fb688fy/UK4WRTObJpmGb8cUXplWiuU
OBZs/ynxM05ZXp8mb8oqPvWNmPgiEpppVFpC1Ev5XBnFZyTGzWOccr4zGESnjfAUGwLSA4soyX99
ceqfl7Pvd5mr4q3WDP7Rf72bdWHqhRhzMT0BbsgoHP2+SvVjHWVZgBXhrmva7iaekHHiu4NmJTxY
q8qWrPa1Y2H+2g/d8JmV8YM5D8nRDBfTkeZwdeCbV5cam1ZudfG5RMB7muPJT1ZkuGPUEn1kLcYZ
0c5xHMCNNbmg7DtpaA5Ej7lGu+BfFjUL+uDoqEWj3yOQU0C7oO2GCwlEq0nuJj0U/CiK1XOnTtZh
88Mt6pz8xbBU17/nXf+55P/2Hsk4EHm6VBHW+/Ye/mHJr7K8yyAg8MoWVff0UNOOw7Qk+4ZYMeZ4
QAP2QlNUp8YwkY9sv5SVfi+2leklVmkesh54fYtW4vt30fZH3/81Rem7gkblsGbNJZ2n8Z4RcH2E
/zAeQootKe3uEh1E09RYR20Y+tuhq5+NPlkO339Uqwt3+qi/joqwiaQM8RHkB4IO3ZBuv5M2YjUH
H7Q0AiMGGQ0U4BsUXqDVCwRtsf394bYCLJUM0Jn//VtJD7GEwsLye3HwYHaL197USW6X+xHzepQd
0mba0eSOXIvuKjcVTfslFk8TUC5E6Ep6SawEOetKtpa6mGlg1sp8rKbXspvqTfg4XEzEXg/EWAKv
MjlQiXOEQQSNBYlT9YL7dFmO5hZx/9uFmqF5xM34ynm686dZlhxrpa4UEqKiQFX5skRn+bfPYpKr
ag/ta0JaOwd9OyrnMBW1A7obwpsy9SLIS+oAWcU1niGs0gqBVh9+N1eFcfagENNm5Xn2sIoRhLip
Tx5xUk9BPbf9FVwh2KO1vlvRIp61fHmJeiN66DVr9qY8Zi6Dnw0dlBFBGDE+Y1VZXkeQ+r9fWqZK
gGjAk9sxVvJ9piJjUVEU3YhR43eZJF4VQ0XpF2noHG02uOKhzybZwWXQOpLW0yMds+RZ0/r7Bj7K
vdVoT+ZauWq14Oce6tBBLU4TuceygrVGeBwRgE5dfF1mFZ9CF4rXmcwYpx4JrTam+4Sk9XthXedr
YTB/6wkNzYpD3zbVuUmj5BQCK/OEXqV9hzy40LurseIRVjIGeFES01qzOIEXTejkqgVmyATCgaCN
Y4I+xk4xsXKJUlh6hjGLBGUI8d1SgRuHR8O0dy1xiAysAq1ekvQ4Z5aTF/p4b+Si0+pScSOOEcSf
sXbynOhL2+hUDqtJ+dwPFsBuaZfKU3fT65u7aFtyiKHVXdIzpeP3L80k+N8PB6lYsk8fjeGNNdO5
jYpzbDz2vSpCcAKY1cZAazIsjudGne409qR9maH6jxoOvgQkHBPs+x5w8SezrH9MVn4UraW/y8vy
8r0VZjA4CZXpD3IjoTxtgKsgIeZAFg6PEhAaewpT6dQhEUKI22F/kab5JLL/sh6T8NeZTzXIGYID
VAEICbSW7+9qfj8QkSXCS8etv89k5nKGXgqgPUdWar2GC9/PmbdlxxcwHaqZTnG1BU2LCc0Qw5jq
Ax5t4zZu4UcoRWS5kVGpwSIaXbDi8GEgUaSfEgJOfV5fRrGgIyK5ptZVd7Fe6ej8mpSNVM08ZZUN
smCS+Yh+iNZG0cWeGrf4fLFlLMtEzpGEZ1Wo4MVBdUMpr5N/CTkBiBSBoDtNrYyzKgy1P24PPIie
6hJ1SXgwM+E0EeKOPCuuXBzwHzOCrHOxnruVBVaCx3QeQ6u9q0csYv0ovsMIBE0cogNLouRngdsR
6w+T8UQWo2EP5n69FNznTM0ZORTSpLnYIvB7rFgWJM2xrBqwAU7+fZwyP/9eDkj9eEH+jwRdLmZX
0EvtYIURIkqjGx/yicZAvSo9Pfubtc3VG4X2GAT9mqg71uqShiIJvCF5eVb9A0H+QqrMJe4l4dyM
JxlMywWH5C7JzQuBUE41Le3dPEXlPkYF9N52mMZKWEpoqvHiSVWTPw2kZh26QgvvZlEjsbwo2V6w
me2afoL+wqTMGtfP0MRWPSezehXi1IfYmYChLzoc/7V6LNUeBzmmgaAuctPT4/FBZjXOwjU8fv+S
g7KlPZS1vmqCARrrbJukk92TW0vh4zNmT52te3JUYn1+qMirRpBIFWZlr3lcil+ynn7hcIPIbFlj
wALenrre8k2FhIfv1YOgreqcLS36gXwsMNaz3KEh8SdlVW7XZqmR9PH81UizMRBPG6FIBU9M4oR2
bEzAfGun308iUr2qSILvxaUrACwbmB/8Vm9qd5xLxk+w/oKK+ZZDFA9zCfk4AfH2Rf7xpmSNt75j
NCMsgN6PIxMSNqCSPVnJEBna5N0MkVIit2bQIxAMoWwXGlm4yGUyigAnjm4pCMahYS45JHR2Yq4H
G4YAAAChskHPYZaq8EuoH0kDpSpNxNGbG/y3w5JIoj2qpd/GYwQWjyH7AnrVxTLqDoh7XSVCFM18
rLylzitv1xwQ15rI8L9oEOZTX95a29sSkpCSGaFykZDCebKgPHy/Rbmi/sySli67kuZniEveoujC
8fv+SfSQdpU5tTe1Tti8+UBsDoiSsqFHtWj3vSrYmMS/nzNlwrhKgGGEm0MM0ioOT1ODvfH7+3Rm
6JGMDYVIfm8HrOqZnDNQ6umaRKVyoNbFUSPHYqBaNPh0iaYdbGykuW2MhjhcT3newUExqgPspgMh
NRBTdO4PncaautQHuc9wYEQYmNrc25AgFqVJD7hUZVI2CodS309KhGt6r4JRac51+2Bg3qgX9O4z
vGD9JtbB0sRYDmnSjQ/x/AHUIfErviMPQ8sc23EG6zKR/EDC+U4xv/Q7pfzBGsXhkqDnEKcwdPhy
FqkPoKgnIqNmdX4d4deiso8+2Ry/ob/APXP9QZdHZoQatghBlk5RvrARodLHJhS9d036IzNx3LZU
ANDK6sb0pZBSI5IXThnSIQ4dBDbQFSWvyRSCX+p4vV3m7tLO4uSOYZ/6FMW9rSEd308WhrCiZg9H
Upq6yLOEA73/aTAuK+kd7PMomOLRK630Re3yS0NeMwoDAH7huPhA2wwkDqgp8IzGZ3WkjG6zfIah
sNJVNtD7aesNNfVtDtolN6LluQwXxZ8tf4GJD3iW+gDNVtItT7MUn7SYIh/eysz1pHrpT0V5WjRG
pjVQJDlTEMCRdOL3cyo+zXLxKHTSU5+PnqHqkOuYaNR06GSLgXCyzAFW69XhU6ddygZ1meuE5t36
H2ydx3LkSJBEvwhmkAngWloLsigvsGY3Ca0yob9+H7iH2cOazdAom8UqIDMjwv25gNLZsopFN85n
amE1ajPh+h/g+Bu4eZkSehvpiFuU6+ClOuMhiL7ylPvjiO7U6/iMyVudDWOuzJGiy31lyjt1+Euu
zGk1xvEtdIa7b9LnF87walQAZWEv/qsnREmO33cbU5oLw43qg+bnF8sfeIXGkzVBBO9q/ZE2Vr6k
NqbpWDb51eot7ESZD4i7Ycws4qjhOLqJiaVcUORslEqewQo8yAp7+b1QYq3CYqYSeDKNDjiurryD
L7CeVJDCQq+GBhVuGS3fNK/cYaAiZiw4Ts6P7/QPf3DvMvxy2uCYGUwY7PIaxDiOIFEN+bieOohq
Nikl9PxrGxP1LFWewRpdns9+HDVcedntxCCTJ8XP3ZtIsfqCp8Uy/4EkN5YsUQZifv8rjaevqR/O
5dg+9br54pqJfPWl89CNet1i3E/x+537WC+Pahh3SUbbX1lrps3Ule9Og1xtgF+zdmpP3LWmxcRr
YO3uEkMSDloqZOIGIFQp47eZ64dkwAeNAb9ahwwxXQHX2OVPAfDfK75E6hygHx1UFH0OdUaNYdpn
n1QAl+4nJ8ddbHY7u/4ekbvo4x2GH7zHk/THW4KtXjN/mvHYE3nvZ1uLYIuJDMhFkaVPwmKj9xoU
Asr+4OmavQcE2QUwp3KT6CEnRmc21ec2SLQdkLe3jOSItRydVeRn4570TzomcyWVDUf8jBOj0PKf
r2oCWdul1b2GLyo4Cf8S6nssc0wZaLK6cyKxvjA62kUtrJaEBYJzObcnGoD3Js3919AYN76WDy95
k2jHsGamo2M6/jCDEQ1fOOocKQj+rbvmZkXqkVRp85F2pBzHGnwDrN/5oZDWHCs6nKCeg52rHXmo
prHdUMzeByWfgtxvdmbuvjpuweOwl3llb9uClB+caJ3DzRqCFwwgmr3XOgpBCnILgRW460U3MCn3
WSG7VdZvUCVrzyN+NgtquGGQHfgmwHKA1TF9MMe0WkC/XIFMnOAZbkYzKh4cPBtioSq0uuTUkxG1
jACEMr9XxRbe2z7xfRv8ISToMcRCrZQHwitAQK/AH7hoKBzUcnK6NxJVgTm2+UHjySuE/xoHRCRE
nrXunOzf2DtXPWt2llnzlPfDxnF3QRmvQpJlaWaQ+YNqBHiJ7WNWRXmZNv/oBW0c8gEwga/crqfD
hXaVsHDPehjVh97nn1HyYvgie4rxYi9beerAolLxXr3Y/tfN2sa63X0l+GyduPgTYPMOgfHgG5H2
PQYJozKhv/g6agFsGWvD/5PmdNwQvM6xE2OH5hXts8NBAKHiKA9dpR81Cyh6rSffdUvJPe2q0nlg
YgrOsM0z/uoCiamJ46kjdFw+c8EImC/IHa6lRsrBYJn+vmjwPFPXJVBJwIrbcXHKBGmdiWnLexNM
O72duNhCisVI6O6m8V4MaAVGxXLD1CUSWBbxoeyJ0PBODmjahcOZliDBqWOSgMBGwHl2M1gB02im
M/L9niX5V1Ol5qYswxjiYandrVKeauBhxxZu5MmtEQproDj66Kxa4Pidx7mgeCQtCkQYVyQb29Ey
g+gucNZYyAwisBRcAvCtUD2zxlUhpmgmVjouasqCZWocPNqQrgf4EBlQkjSEIJSo3Gojq5ch/p3l
6E1yXRIWszMhDG7iaLb0sK3nGmOsBEAvPKFlx1W79q91gkc8mtRTV8Yvvpvd0zFjrN7KEaCkpRiy
gO8vY2gctoc6rYrtT8PgmueZNUjO8ICZ8/k5zu3uRtCsfVR21DYqjMfXYujkXgvCbyXMmTGWwjZu
wpYUw+kcOizXbEBPEH1MLX3Tf7r+x/DuMWt7OHxlCYKBES4MtEin54wetAsD1IU664O3eIwpqyvC
wDp/zdu/pabAQ1F6AiKKsgMV9MJSNSFxKWdAhlNYK4+NQ7BB6GMrVF29SS2dkRGoJWgrEqRb2q7t
IEtfgcqhfaI/EpwzHflj1hH6PHiM4kf3T1/gDSfGq07qYSPlqtfPU3BOfHG0Wh/dhbr2kC5Li2mw
KLNTkVh3Z4B3kVchQqWR4JDt/LAY67xFI22vN6vCKRfUFZYeWmt3jgLbggYoyGRO/X1iMSK0lGLA
1z0KCwliNwz/hEy/IEtRWDQDWSAcIT2VpssUhQDpYxjh+NMvSfpe0NMFNb2skFv5obOghuW8ysgf
R+NwH8c5N5Nlr3tp3Oc6eU2Kf0n+bkU2xCUoqet86NtbokWv9dSAtC/C9jDhmXrr+uRMWusWKsBw
qUViPqdVv9G554H1yAV7fnpgkHH2EtFSbmJAV55uvtVRc7O1kzKzYzENC+GFn1LR1yQmh1nuIqS8
X6Sid1eAZo8iDRhJFszqXTdPuDjxNCk2iMDK1uB+92O2MvMGcylBpUzIs2RVhSurQSg44rI9EDUE
n7HvVxUvJZzQgaSzQFjHmG2Ix9FsY8C8NUjC8F6TkmZwuAdokBKNiRIOng6uWP8AuwhwclGtLQ9S
mIgTBGpV6/7TxN+Ku/LHK60HVSGVsfnWVTbo4aNtU3SiSlj3A52Vg+j2ZXLMGJTiZl503bcbbwRa
teISk0Zh3USOb2vvGs8NjnHLeNazn1Dj6A/2j6ML3QhG6v2x0Dasrj0kmh4g1nBJ5Hsf3DoAMTY7
lzntQnOrBYco2xD9bZUPxC9x/drDp9Q2jDTjfuWGK4N9I9R3GZK62ZZadEBdkXFhCezKeR767SLW
A2UYGNfRex9pKhbOHybFWrsZnK2XgpEmz+3Yhu/hcaJ/6q9VtkYFzzaoXgNGyx525qUr32hM2Gg6
oUuXH3H23LPkZgvB0+0bKNQF2nIc1AwSUT5bGgcne+caLVKLMH2kJaTRlh1yHY4tCtzCe6+wyhfE
cqwNNxfrMgvVOrOXdptvU7fh9SqpuLBDqNBgcVR3AtwRAAi4afgDV2WSm692M/0r9JTq2Rnkagpz
tO9qE/ha+Z018/OXETlgecR3RRnj9QyJhDXaPaLAiM0IikimrQ0b6UWFYw5O8k3RihICzg7BT+Ds
NEKG2A1g53WIe5qqObeOtDdR78SnnAyyw9A5ztYaIvs6DRBiyYBi022fZUDMcxz77tnXW3/baTyE
iAVn2fZB+RTYzKqI7CCptPKOTOVgMI3V2WqNvW5yTM7Co6BvQO4pxntCrVt9W5QdqBDIntn7IKBB
5TSl6ftYa6NrN1PsgMnCYliBGpaPCgV7kL3pDZUn/V/6wku4bD5QPNfa5905QL+iEVvdli2+X5QM
UP25t3cpVtmS8Is6yo4cViDWSJXcJ9pwgBmkvsONmB/c9lYOuywhcGk4JSAnnnSU5gRDeWrrolzh
Emffk0zfampvghe5XxrHXUz2C+s6yMJFZyG3QX3lGvVJ6vT4GLOtwSUphCAZBXtF+T5knnEAXZPg
2W6pBoqNqAF/JPWa136hT+lZ+mpPMuvRHfCn1LQeBo9UnIK4D4/9K9y1JnkDfY7xu1xVZCj0nXOO
3WHXm8+Q9LZRa2/HALHGXMaSudaya8/PM/MIbAomiaNcf7SnfLZ4qD8biTDJm7j0OYMleXgsBlI0
S5BbCMkAU3gAYIoX/KCO+WSAKx1pCOp+tu5ghRUs802AxYsy04QDHVhUCVDqq5brExVcgah/hK05
EHAceqempJTs0XUQXKX0OfYUTzUvVFydhoUFKw0z92qU9bau7AM7FXn0OKfwDeT1mf/i/DMen0tT
LYII/CYsi77V6Ug854xmc8Wx8uhjFWhBHRqgNxzQEqlrL72+Iryp2bHFMqUwtn2Zb8woJqYVCYAA
927Qa9gF6lMQJqoojoBQcZeqrQcUwOlfObuzE9nbigyavL0OLRlcaVzIez6/UYX7hoshYDoB4784
EgRKKlfR1uwnzaoC3mkYf2h1+EXHyhNrr8xydkRFTWfNTwyqtHFJww3Qeh8cdAKUVIYRgcDhBCxO
5RKky9dM/qLMcjGm+1iLK3rc+J0KFE/MsHyFOR2+nnC0lTmhN/b/KSTxTIKmLlwVES1cHM8eZd3g
wrviIBYFLhgHa0N02CoKP6z4kdbJWkbIfwmGzjHgOgWoE0o4m+2tIR5aZ5IMPmONzW5dBzZguGsU
fajiyfHjNZX7snCHVS4epUJ4pkMsgVdXoa3ShQPg4YtFKRY3rgN3L0IIBz3pvyR7eCtdc06FhdBv
jKZ0PebyHPEgz/NWn3N83rSG+Vfr+Qw4KdwIA5bfhmSode0irxoFQMi6bNXRrDLWTj7K2slgytB5
6gKpxcFXg/ZntGubX9c3SyHQT1N96d1HajE8TQAwrZTTmvtQSmCgtTznaeyu+gnPvk7Paju41lmM
YfjNdApi/cgBNhuPICgcGC7EfTA4Itx+JIls3Xbuc1ymF+76bVVvrViuyYMCIFFcOks/FTI6ePTO
WhWfSlqUw9TQgvboOHfpI4BQtCoHX63y2qSScvE5AUqtroRqvAhSkO+gi8k9tcdLO7bvrlEaj85/
zOSUhdSf5ZvTFlctbY4EsFxAAh8D7V/vRxvLygEtGVumuUeCPIjBmYO8gMQX66n01lZKAjQmK8v0
NgUInrARF8bwJ7r9rDfPMhFrmIQrybmMHhUTnOtY/wshQBnmkxam+7rgZN/ftZq2Jvg7ewgOVDHr
gSsAWgK9GGqDPa42YglDLmZ64Xit/ujplpqV42hH3CA5QO00mYs23AEhjq8qCF5ryME4/Fkc/UEB
cUWncaQtgHe7ekfEo/Z2h4rZzaW3MpXDWdob73FbfuWths8kC8ur6Izimrs16jY7D9eebUDVnD9H
zgbiZokXzRlQxkaBfVBBg2KNGVnI+PQ4NK3UOdKpmz9OuCY1W95UyXRWgh9ha8veyjoKF6LxqydV
t+1OOAgi7X9gEIjPqqBN+BE/pykldnUiPyMGBteO4cKrWd6ywRUv/NL8iF//VnrcbaJT8dV3J0TC
lTrWZWCfuYaByk2XwpuqVdGXxa0tu2adjTXiUDN78UY8clr6EtJqOE4tziwKZ0x+eRNvlOm2a8CH
G8fT9feh9F7CaBdHYh9G5kdHy540PVXS1gmMc9Bn9bY0j54TyRXxEtpTlpcYBcKM7qwPdTbyrWDF
GFccCy/76b10PFYm0O/f95ppMratrt3EzUBeJiR7v10DQ2i7elgRHUSBlJJl5pJxmTp0Th2b9iXI
jqQ6Q0TfVIz2sJIhSxMdQkUFMuPI4yF0Vy9IhVrWafmnSAqO4LFDoTe/0SbMW0aLJi+xOKulGSpS
OFQnWrAU5MLajIQArY0GmjtpJ/jsGtXcdVe7NVZmvGl20+5bbVcxNwMgJrVVkIp4bU9TysWYE5bW
+vG1H5I/kWs1DDY7aysKeuRgy3TaQhJYnzhFFTIhrfHNA3MW6t4Bo5uLUi8yFAcvKKUe3KS8wvUV
gF+CobXTh+qWbBx6qlGkSNAwp3e3vWRaw18sHz116nlInb0VttO1IsblNKX+Czf4cPYiWht9/FYZ
+V20cbkQwAp3yqIcBY/B1B6ey5L7GTd4W+6tyuD02Io/Ddf9wiYsc36e0gNbTXnzCYFf2rGXAnGt
b92cEPDRN813VE3pJUpCf1VX4XjO2khf9HSjTt7c2hmE/SrYjnEWOefQcI+Qkf7EtIc4NZbNRjRz
vKJZ/6vLPDiEGtAGLx5o+EGpgai9ka1p0f2wAgDGokSYFG1UPEe+NuNPnwQCSEx2LDUBu9QzUXr3
Bl2iOMgPv+/998aKXcnSkbQbwUkmhq9xpZXYwYmnqbJxjKS4wCmKrUNRuf6d+yBZUhPgw3SHLxOM
4UVLoSrbHUlMkKooHyY7A5YhNSJAqdy1ZudIH08aOFpBh+4aGdQ9yvBYkTGsJhYHq0gTrwRPUSCq
B3yXV3pF5lp2g8Xr7BuXDr91RoDBegrs5OZOZnOpXJ5/pgS3UX6FERSUtnU71O/BU5mlxRYyAQOV
TK8Ov+8JI0H3OEEG+xWM1ILYgXyocMHYhK0U8bTPesvfqdHwXnoduhLgumqDkmPrON46D+EFlzNv
auF76OzHz5LwswRx2GulzWGc/kojMIQXUtEyEmz2yWCuSM/YTNwZG+h97b0ciOXh9o72bI3he8Us
wPYG+cl6OG7ORh32ezeL9pPfzEy7dwYYhHdYD9co/I0la3GmN0mGuHfM+etPoiPhKhACEJANnCnU
W6wkmVWfUBnBHVHgY6XpVVvhF0ekKN0BOdm324f9ku1FbtpaYzXh+QTP5zOgt6KVl6avhlT2cSzc
i1vF+T0PoCODItSoucvgjQ5yCYf/1aelcAS3vCT1FFc28UDVU575+SMnowZeuO1vM0PSB1Xii0Bl
5klEcvt+OYH+20ydg7E696wNKCTk+9O1D825xffSG8ZnuDNMYL50oog54SWl/Sj23VhNrzWe7z4H
uhcb91yP2gvQDvNMXj1WsMKXr7FRPdmhfjftAYdio6Zd1pODUVvIcIaKIiRTPX3vWJDBrrvjMxhP
8zKfO+MwP/Aa3pIgzj5YWrctZDX8gGCvohJeXotSmJMEYSAdydAkQGXVpazd8pLR9Vh3PsyWiQYt
jcD5k/x2Z+931rVRzq6S2d+xiy4Zwz5TWvSL5h/+faN0FBKQkTkKIaWOm1P3t5AAihtuWrpDyzpY
G1H4TvDgZ+XC+8mTR87SH1gEVbVICzA+xpsOlNIGOOi6tQCzVyS2wPl2EDt09dsYei9DFhKC0BNU
xi5O9oLrlysTWdMSJlJmkqQRRQzu1jQocTtOGm7GYQALWPfLJEM2P7Or4aw6VfCMZwcdRbaVLfEF
nbj2TNX4Ucr6xowOQxJ+a7XcWSke6IyeQZiURORwvwVxtW2Z/Zvjb0TXYtJo/okiAJEYYPlIUstg
eknzLjJA0hHHQ9AN4e0rraV95LiM+PxzRX79RvlApPT0L6qway4N/cXiwFEpIJ5BKe9EMzILQywg
9W2lEQslqqibMXm4V4e/tpjrKZ0udA1fwcsQGVVEnuFJjUospNT9c1zKsiLZwmkAFXEjEMdc3q24
cAjg5ZrW6PNmPmqEyk1OQ4HYLuk3pNEElfYKUJEJV94pjoo4oFOfQbxd0SRJGj9eGTYdjjI3Xq0E
DHEyRYfRcsHPMjLK8gt5PreqiM0HWw5DWYLgJCPsk3AQt3RJyWKjinfmZAazccZ9qLs2QCmnlUOM
Cc+zu0u9LriC//wYqMKtzPrJi9y++/q0HjqrXZGLCvtwXY+5tpFEP75K3O2mZGqi8TJOzN4pcUoT
+z8vQWi8BxAPB/HXZj4grPfWVzuUl2sg/QtzhM1u39z0EVHLRrgVrDed5kY4R6UzCE+US9ecgTj4
psF0ooPD8EIG8XdT8rromfYKlig/NnoSXtI7+FZByNWsRGg+2/yL/FQDn2W2FRh9kquIZ7CCEYgb
C8HVz7zsBQD9Iem9aGkW4N1TJj8HO3GBnNbaaZx83Ju2PdFxnBRNJ5Mqgii5fV4KjPBVHb7lQK5Y
qiaHAByK59JBjyUrAH69RtYuAzOMVpnbfRdq+qDFs6TjyA9GQIRJTKSpE3iUXRb3hX7L66cCllZe
fY05YQA5YU4Jr73JF8gt615F0Kz0+K/LkxGlDpTfp9HBQeT+VoKgopBcfKqQJn4MKiQwNHqSYpVF
7R2gGys49xu7AOR79H5PUQV9U2ocjCsNSGTQslKhqCbdKqm1femotZne3DmBkeuwxdxAD8HlRhLE
L1BUNmJdy4s/Q/TKP8qzSNwTy2LCiIJCJ7P3wDDhUne6i/ds8M/YlWw2HT8K0z+Akj+8cHiKhyg/
I/pCAFL6OLmFFf0JSUzuhOe/EB7W7okW4RjUuKu8jLRPw2sXjY1eInJI30xRMeCT0ahGIiDUeYdZ
go5OOIOzb0H65m377kmrt154CHwHMwoXurjOkbUjSHj3YScBsJW8sShR9J+U9TWxAI7U/Uo64QcC
v30d/hRI36QHiyWhYWx8ccFq47+JSTWeyz5nQkevt4uLtc6mCUkRkx+QANMnl4fRWbNHFoA6MWzc
bZMP2hL8vXrSgkdWqOJu0vQ9aw0e4JrgnPhoGgy3gIlu8lZ/bvT4pbPICTNHrCwdSRBf9oS3TFpM
G4hZq24hKoRFF3rJvhVGdWjQw9MyioePbvS+I8THt6oB6W+mjLB+Pw8/HMkzs2tYnM9aX5+7eRBa
+nRPc73/aNDMbJO6RUgwf8jNf0A12j6MTlgnacHT//38KFCRtIoF36j805iG4y0PoAMEHiOJAPb8
UkutexoNdyB76y72+yOM7PTugFletFrSfTLiAHvZgkBS8iL9lCEH9t74lTp5IdnfaM3b6EUbJi/l
gAcGXBsDn01qkDa9GQTgHoDNiRst9MRcTNjxvfAxCk5o4bs/vnrjC4nCywlTSsT/0qAK5PKBQBly
mwl0FLatr3hJ8NqdHPdsMCiuumJp9MxokjfEB0vdy9e133PWpzio+rUDhmIqERQiz/JPkokcOM2l
QQnSNbQmXOyv/W3CiD7IYWNFyPfqFWZP1/kXKOKLWuZmDZ3GaiThlwYMQ7KQppBGANFY3srwx7JI
lEk/5w586/VraCzYkJc6EMOARhJCp6XbQ5P5HsW4JMJxWc5tmZbhRJZt6lhfTc6V1LxlDemt0QAS
FufG/UKotarHEA52t3L5pqPkiCFj9tR3VsnEuDDbXyjt1aHv5XHcUtDSQ55QybShlc9gnHnkwUJh
VUrVT8ldktTvTfkHsjlDKnjg/clQCTpMqD3iikAJq2G+nNhloMmxwkC1J0svMD3SHf53C8xdn1Qh
kI4AXIYJAWqztajbUbtyxeGTYpGf541sEyuHwRwV6UpZDr/ogYKlYH6fqpYOPIJ0466VNJCbDzq7
jKxLmm17boRlSuqTNSOMaMTaNX4k58nGMtfab45oMZ5pIHADwDk+duQwfHbFI0y7Ra/TEamfeSYX
Nf+WUUmyjYioV4xwPK56Vk0d4hWRcejN55Bm/AzgJqd16a3mwemYHjqubaM9GHBUBAKEfg6+0J9s
axOA+J9DftIE5BEPtuQoJ9KfgKTlUusXPVcZAu2V6/+L+NMBmCyz+X5iUNf/EfanFf7NJND/VTy8
tA1jVu3iZXsLhaf6PSb8uNTW/DszXtOzkKTKG4r5haj+1MXB8TJimfDX92CndVLOOVADVEh0wr3x
FKfVP4IUV0gy5uDdlYa1GJucYLw7RC+d5i8JPlmYvABRrvFsAkfC7+lhd1YRVsyZ8O1/BeLd82Cq
81tsaeFjBZaoNgJ8dRr3KMm+pfGTDowwHHjmxH11lbnW6ftwyNkCn8eriAqDzDi4/vB1ly6/gQcJ
SHABOG+Fy2cRW/jphmjle0+jwPDXMsArUejWfUITnoFKjvpqkxZJtCu8iBy/wr8UeqNeTHLuCdj0
+o0bB95HUL0ypbUQwz85QY4yu+4ohkxolf5+YuzywGXQPyY4iEPd79HBDy/mZFrrnC7DFv6x/xYM
xmfAZXiLW1s+wHitSTr58pQd3ohO6Q5yYLjYivYsbXsHol3bsxhfmshPn/Q0tRnXqqNeD+lTUuf6
3fdXiJrrbSMCOrqNgXAzojajX+C6Wwj6yRNiwvgJweLeDEN0fRkppLU9wciZTP2i6dHWiMvo6fdN
xwmMEFy8j6nSz0LF1dEUWslodPAfBoF56I+s6psDMGdMEXxlPaAN7j1OofoAkJTGz84ZTO8WeSZJ
wXHTf6mQ7+hEvYnhg5WlQZi19TM1mKvcVgKPiBzcAr1dnXVjonHN7ETGsfNSx8M1ScfgXyOSa99y
oTKlBwTc6+L835tKD5AZQ0WFOf6/n/79zH/fQHBLABe+HJb/fYG9HbULjXE6wpZ97uc305Dtwr6a
Dr+fSlRL9Nfvu0MR09c10/ffb2uxI9HT/xv0khT5IdTPluv08DAC730YSXONe3M6/36hnmr9DID5
q46CGjZWnyN9a/fIK4P3Mh30rbCBhBskWLxXbfxQlfU3HsL0aDj0ukiFpOlkkBiWS5F8aKJ3VqUL
gtZhfrNwi676IJos5zYz9ZhFu1H1YYy6Hx7Ch1Nr7ltx7YbvvAq+ww56Ghuovcuu2jhNN6NQP7ar
mo+mm2AehVjsCzP+MNn9ewkYpbW/yrEK1sPY15vB03h6R/rsZn3PrYD8C6S19NPUISFnkE6wqq6p
oO1JsAXRk7Qv08Cw/yihDvAEtUVHZsGRlIE5C0ZLt0gC+3fT71dOURKjiroi6SoGL5W6oip3t7U2
McdBYaL7Kfk+ug1hKeKEOCjrnGo4lMwUmgthcsyafYdWarPDOP49qLZ76jUaFypCMBSqZDqhiJhO
UUhHfUHWV7irdpC6n7Q8p+3voQMoTGcR1qI89Cmxe2hp4+rQ4RbZpta0M0g8km0FeB9IaVZI6iu+
M5kwbKsq2g0gRhdkzHiHydGsi3DXMu+IJQOqY53tttNA8wb2tqmUd/59g2WKjoZZQ0JAsvvbDvp9
owUx3RkPuFw9YKUKHMWaK1NnFzSQQMy5bYSnq/EIDyP7Oc10B/0/naXfH3YyuiBBZZ0mf6ao//5b
WcYv6iBrM/jh+8poQvYJOXwrC03QRLDdDdIwj1WD7MuUpvEqPbu1ym+oirnYytbk2Ksd7VIad9ew
kbJR3rpNdyvxSaxIRCfMTsGa0Co0C4b3b5A8d3CVjaUdAW9oup9CMBiXjXvWnPieJi7kJgNNNjnO
+Hu1ebOfip9w/uj3U2Hz5DekNGfWkxlnw0Mk1XfJKPmk+hzJY14PO4wx8QrvWLHL4sh6yKyEoUyo
EvEIfChSNLbSZcT7+2HMdXkFRXusKgfjUAVwLqKj+uzJTQTsIlC9fG3IvTmaDs1/j/yjj9GoISyU
fnQwvOboKCWvZCMRbVD1F61ApThSbzZujvIwdlGzjO5bmE8axpRF1tG8HluFzgzoNPpMjXpVd89W
ZzaMFu38JookXo9mbz9FRkcuGiaJl9YvEUt4ffeuEpvGUNtOf0SJyLgoejak8Dvx4GYFIw2nMrPO
AKtBnrSzG0qKptt7pPup+aPfr2LJQxjRtVx5PpFahPfIZPV/fu733d8f5sK+2XVf7H8/9d+b339L
c8H6IWTe/L8/2hl+vg4V+Of/fvHvN0pzvFZhFoH0BSbk2p8EUk1knRAyu+41ODshw6ja1HHM8uQx
uO/r6yzxuk7KvkjWrsPvR6XbzvoWU8NGL0nwc6p7GPniRppE7E7OvQyMbAcrfQYPS+tJtB6j+XpM
dm3jPBXBkH12PtipmpVsIS04g1M55ffO6M+6U3xPme9fotpvkHFx+3caB5ZkUAcjo6PkTI1aEI5j
bSr/U9naSOb7WQwRiIjQghtmo9BgoUeDW2d/pc2h3tFhKZnTpeUEeDAaGm+E4GkbPyU9zqDNqpmm
vTLmpgZNThg2kY3wiWgJo0utJQFMf0WSzqqApj6pOs4X/lR1gFhCcWg1ui/OSBwv3PByQw6KWIjQ
ekdLqW2iyD2h0f1LRniwxSLi4Z5rXswAY63VOTBUOBlaQbtChGXuPaNpjnEkq50pa0LkpbzGU6iu
+iQn8ufI4xolLf5hcK6DXVbn0gTJhiwMvg6qsDhUiNVNVDtV+d6wRG9cvzrlbrWdmJx+eBY6RitN
on3CHVXJ7oTTwD7ZihBHZFWoSuyBzSZWl1DmPmeJ5JaU3M1thzy/KkkXmZxQcthx8nOAo7osyb1I
zVmR0BPGFamGE5yLtpUNTEP6Ew2sN+nSjQnbYow2Rwp4f60BfYgjaH4z1j4gpPIzxh2GctHAx3Cj
JkSjxaCh6ii/RqHB5CKvcx30CpZC5u67jiKjyGpEqeFzjTICQIn/YxbWA6FvsSErCogVA/wC/wcR
JN3enaxtoo0AFJ3aOCjJP2gG3Slq9ezi4EqoG16sRhJSaVokQRqT2qtYZ5jcGCvCg+GdYyNhm9HH
kyrYGRMtCFa/H4ohoA0wf6FxGw78/32MVVdf9c9mDrg80idnrdvdS+8jR+KkpTZqQqtDEPufujGB
ajadXNhhBSfDLIhiQSo4ZBWUrxG7pOx76I+tvSZuh/Yh7rxhFMV9oMS+GOApxure+dFwtWhP0Q7V
jvoE+5FDm9nFuM1WHuv8o1At1PMeq1USpf3ZSKevodG7bdkxLhwEGT4IpwkxGunHk2MD2sNJb7om
/1QM8/e28YMkuj6lld+cTRyErRfBlgvS9pTTuNijTMMqC/9pjg+1BkZeKsN20LcATZuyvU6+tbVV
rp+SXn+v5/3StaILJnPgsPIzqNi/Bg3dQd8R01xQE5vRQIcivmZ29Kx3frbr45DZbJHsBkgwRjjJ
awdr3+XvkQwGeLgU1raDZ0X0z3a4Jgm1fKoCYuI4CmjIPMHiBXV6lQMjOIvFapPqwS20HZiZmqJk
9jC91EpNSLjd8URMTThnptW7uFMQfqZ41ylwbk7QvMacRskZQHUg2OIWIdV0xuSLnUAevYEaQmbO
Lnc6Okp9na+RL2uUq30j1fGjzsgKrElD/R+uzmM5ch1atl/ECICeU5X38mr1hNFqQ+8NCH79Wyy9
G+fGnVTItbpURQLYe2eupFgts00GH53jJc1Zl2xyY8KO0tJF93rvnxsWoEDzh4rpu8yGv8zQCyZF
c5QYmzIiFWqcDYhssf2nUGkOFLbaksCIXgztTzUg5PJz0DY675K1GYH066mG/HDABReCqUNqhYiE
XmoynEvtPoeN5S9BGhhdKQjQlMGxG/HlTGUVraYe2/yM8nhopLmbxpqqO42DTSkz9EZUJdHC0pc2
Ut0Com/TONTNc7LFswH5oIwOCHwuuSe4qAr4SLkF2inpQAA2wfAxKrWRRJ02sfdSaBPyPss6zsdD
/2satbh02nrmxFt+5GhoyOzrmuv901L+8Cp/vJJZD4ipJ3Wg6i7FFPRPcaKdS+Yi0pqt17FSzrtq
XTovSWXsgtI8MmWjG4czc53M6bOJUxJ0VPSJgAhvta9/WGlA71VKbw2qfu2ImIg6782vZ4ewFcif
/sANbU63yGhtjCX0MnpEcrXiYhZpQA7zLM5FVOpNb3JzMsOlRZ90LvGR4EJlUTwWDuGbweS/l4oC
m0GrvVG0CoqYBDLaacQU+geHWnBt9oQemhasTqfBeRm7r1nkLXHt6ktH5Zsz1OvML3+Nacs4neYs
xNRglSfQHg17idXNIq6dOPxDKE+1t5dpdO6/JGHerb35MDiDXscLiEi3IR0VMv688jol/nCaxuAp
CkiTM34RdCjPZe2YRIChLy8zddWlC/zYnW5uZ7mPpeVtfBIYt6lNF2RUNF6mniA0FoZpiZftxVXi
QqrolnpphtfcDw5Y928qkflOtfGLdOevJCZxlbiPdo1uKU1Nved+3vdJNx3QsT3L9k/KIeJQJ7Qp
mpZ2WGFTo6sJUdMUk8hApEhfNfKh04O/ySpGF5priB7fBAeKjsVNtv4HJnn/yI4yHTtjfjOCCBku
puMBS/3sBMTgmHrJ1sSDKUq00634Eas5O5jGT7sAnTnQ6xDVp1sG3ilO9avZ0jTQNv2ipJHOqaqH
fza5B48WYUw5kCqZtepI0lC9tVtmBDWykP04ANeS3sy9E1gXUyfek5GyoBrhiQDA+UAfwCNYt/Ef
62b65ydNeEiWz+5fnzEDF8gl2hFsUpDmSLNZmPOeZiSpYN8P9fKRi7uN1IyQTnFaKRZVUSMHWh7S
OPr/D/ev3T91HV8eTJkziJ6KY5cKb6WVJKsj6F6NRA6bycx/BXXuP1mUJ4Hr5rfeQFFhdfogXUCW
/liPp0zC/qbwo62u5L7JeDNCdwKqxVuUutcsFvnJLBCPMljhwyKsuc0ZfiKVX1whCWCJEMw7vlVa
EeQmAbaLm+JSDYB3B5MXuWT5PbpR9FxOkDiKcahOrUenrFPpxKnD6KDnyu5y/4i8RPbWnkvRt/of
GA/SD9b9vSU8vNYp/RxkA6DNGyd9l9w1NveTxfD3b8Hz5xAQfo34bvrpNPuePhVpPp90cCT4PjxO
+dght12+juF4/v4JEaj2KFIqimWHQWWf3Vz5MEuEWHRk89t/X66C5pF0ve74f74O/gSEqgHh4v6v
9eRB5GPmYmeD+WEvos20/cD1uIw56Y7dv+xiWN6FFgixPJQu+aR9vKHigwW/PARGjEsjFDCOa95T
GgX3x/uXs67EEtBk9BTnML7+91DMWUrvjj2pCIJSPIywQATh6GN2aGf1cv/B0Cl468hqEV4rz/PQ
suouL7yfD9GpID7n/qX7Q+o01q7OUIhhbiGaxPWh87LRkhQYpBMK4CmgLjDqXUUO595BCoLy1H4r
0to4Dy77cUnK7A9XkUyqrTmCXyumH/0XLt3pYgUMKyP9GoZG987ps9tKI/wysxHiYhSQOR9J/eHb
3sQYKHB39fLp7DIuwBnrXUOAI+8Ku5AuNTJkZV20jyD1+6cwy6GtYsZTD4++GZNYWTYzYnqLjYpM
VUS7GhdQY8eHwcTPPVX9ajRcRks6zHfpHMk3HKgczDlU21QIEeeqW5ZyvgvQdH926EhWk1vgNxo9
5404wO396zN9nl0QuEjL8Y99yqonuLZMXr3qQ+C2OvtJ+78f+h5SQhI76DnShCCz5btSi//5karC
9U6OPcN4iiVKZb59/zVtVd7sHosDyfDbobc9Wh6Z/2iFDpZsr1LrjPPluSCUDUcyUvGwhMzmFfpJ
LQ8h/T+U9Nl2dJ0ZFXsPeEvhG/Hc7sl1mOcLSTqTKJ8Df3EXzSP0s36qyE8CHMdUGrtgpiEhW/b4
O+o+kmYIf6XFdBtVfhsauDIzmULE23eEP350bluddBWKU6QlMlJf1E80QugXOyg20gmjgRGgI7k/
UMS0pN3iWPIHzRu8PPz33QpVs5hThY38f/7B90dDDIU3ZBH77xvCd8ZrABq/TOJnloH4ee7zZ4fc
3POwfEa3o33s4Vnev3f/qVSwa/fIomi5jB92hmwpH4cXJ5wqOjaYK1ypG5JdgwyXQk2OLQ7GNcrE
5hAHhLQtAqL7A62vDl/oNK2M2hMH5tor5W276p5I77z5hMRfnITTk5eOMIoHGAlz4Jz5q4vNJM1+
5+acX/12kfnThTDGsdzEo5nvXRsJd9PGhzJFO6RE0axHkkj41z6Xt0odhuql2hIzTeiPQtlEeCUj
7GB8n4W5aBgfjQBmoMr6s5lz6yIm9S6klE/GXwpLsUOlAYMxU195b/1s6TdsjdlgJIwoY10HpXsK
kJw4UAZ1r6lHZXwLygx8cYcVskG85E89hmDoCJeoi/Z5lPtHO+Muq0X5lHIwQ4XJgZ2B6hHt+lNv
gJSo3Ik7pJ2WYRixxaHNRpeZTXRqRYYjrOdyKBTdDJ/6+QGyQHLE1ftpxWBbKOh3fs7hbQzpq9b9
X6b82d5Oblk2YtugRCe5ygPLyJu78kXnrDOacuco+IiUK/Yx5wl3KUnon/wSGhejNuHzxuTHc9E4
G9MK5fMYM64YmuxP0kXjq8/IiLDMFjM/hjmxBCXbeMNOJZYoM/b1vtJfjZceQhG0x3R8aSyrOrkm
FrBeehyfwbIOabf1RYFYqgOM2XX1tqp9WmtBKo4yLV48auINb7jaU78p6bxT2RRUxiP0VL+q/k1x
xyh/Jl0haPoPQambwM5FiS2cVT9OA2qDkIGsRagWmK9ViF3+ZFkezY0SbISa7PwkIxQGA5Q4NqBl
+oCI5QinbaWm5uh1S7bFwKoZqRiUfkuXbCyeWRyaXVSxuxtycN4quzsMUfMFhKZ6yGu4XCGnX+ZJ
Boc1M/vdW+5MYY8N3lUI2zKSHFzTPJoqQQHGComwDhOa1jgauhnGfspCAZMN9rAXbCFO8FMTYtSC
Bb1iNrFTttqkVc7U0E/2OkeG1VvhSbvuuB8wGHKMmn6g3ciYhVtiW0uF/zDTe/pe9QP0MoTRja7W
HAepvdcTOigvJYaqdC6VsAFXYAFJ6Who9I5bR9N1CkXn3UqeHrJFmW6EJH7c4wC3Qh/kXIngM1cD
lJwNzrn20bZcRKvY2bcOYCxcsjxNnC72VZP5N6PNe+jNMNuGqjzOnMzFFDabetnRUo9uXEkizop4
yw2KxGbFc2n2lsrPlHjkYYzC2I6a4WoC1avjbEKXKLNgYsUdO5JjliW61PCpRNQLsqF5mweNk8qc
bV5WFLO6p/XpXQq3FI+dzr7aHKrv0KEPKZGrcq/tsimPN3mO54xKaB9bgXdxXZdQnaxx1jQ5zKuX
UZs5HqMNAzeaUTvz2cgCtSsHzjUW+kEjhRtCIwv9YJ/7xEj0+toxEU+92WBBCII95dd+JhSZ2rBD
7UgX/FH7SGBbs692Q+xTv2v5UrtMlikvQtqP6WM+EpGHP8Yiz9QCCyTIoHCz6RyMlAKJwn2M8vLR
0L6DwpfwyEGy8iD1gR3ExBntxtNUdb/tJvis+llt6rdCIo53cIA8uDAi7OA1rnH/ZVngX9Ky/6hK
6DBenBSXyIt+qcT8YRPmvjMxTlxmFldJjfTsqcWr1KFYK1syN/s8D050S4pDKvJz43RgvkS0Y2d8
6DgDf2qR/MRt9EYJm1zs5aHirG2nvErSoZdmmSBdZpoWba0dTFEYmuDlbM0i7g/xiNuEQBHYMAz2
S/DzQvEbPUmyUY5FtxJRcbMhD4hekMURedcoA2hua++P04i/aRpEzPaSlRNkH4bTVES2wPaI4+lq
zh+Tj+KoN+Eg0cF/DqI9Fsz6yEmSyt6vmwcP8fW+a2iDdZVRoW6dH5nGEppMiIk1iXOiwT1ogfek
nqPHWJvYzdyOZz4QsMlk1DjExdfkEfMmm2vkdviLYQoF6nOUDRJTAy1XSJ3SlumuwgHhtFWK/eHD
MzVhFXG0KMoQU1VRh9MxRC4bWOY2ngu5L3r/pzNr91jrfSmriWpxGefT0rUdZ9ykC0moal4zP0Mm
jyK0QxamxGkGWJ0Ni75EZugl4bjwfuJVEAY9h47rVcCU2YusWjcuM7+IuRdhkl3MGlhfWmgQlC69
teoDbMFl3Cosy7SeF+ZFknNkD1sGlUVRHnH0B8fa4iAsjN1EM/UaMvy2ueOvNR4qWZ6nJjQP2kEQ
UhL5uzaUbZ7c8XdcWPWlEZ1cIT3N1jab2Rr7kvngx94ljlB292Fs7k0DVksZN5t5YM7li/IjdFuk
z1p/DgoYbx7jex0B8eCQqtHtg3nzhgwlQp78Qc80bm2O3mwQGUnCli42guqUJlU6LXgCkip0vyPb
E/alH//rTbNH/9tWOE5wBccGPL3M72BBJ/+KKPW3dTT9pDLoDkvPW8ncWrvuwHgqN54qrFG7ocfx
NI7BuIqAOq07mTz1jvhpY/BDPFa/5tjDzwrwOjqV34mYfsHL2BkVQl8wiea6xc+OwvqQa0/t4nGs
KbrpVnjeBr5GdehyeqIkfzebMpbOrpsrUjXMEsJ4ia6vnvibAjSrjB2NX4YRW3sjcZ2PWkBTd1K8
LBX5luko+4Mt3Hk3LrPtHmUTuUx+eJOWh7258zgMaqn3XT+/1232KJEGj5FNro/KWOf7fmFQOkiG
UXXQgWbcT1N33deluR3TdRLXmwkD01PTdy+uUuqwp8IG2KCy1yCXoMI83m92hB3QqGyDtEGI8TcB
pQFKVA7dtfG6GrvIPnl5B7NPbuDeeVfH8P/4BTkLdQ9MsWkU9HPhv4cNGoCkNjz6LPla0WR5Hkvh
ExT6mWk1Xifc0LTn5hWuEgmyHKcgerS1a9i0qsz2VWAGgq2icS3qR1mk7dYjnHVTYJP0p4+gTJt1
kUnGT6BDPMY/D605/1JRRH5D9zGnyOLcLINyUfG6jc5PjUNp26VBSyAZXOkuMwH6KHJp4+F5ZkzH
gM0diONdBrKK2FgnaP6lmIwepFv/rSuWAdEjL25/WRaTc+Tu3das/ZG2HpchUbhno0oJxXVJTMqS
2DtY7baT1q0k3v3KdPELSeK86TkJWtkQn0NiUExy7vdt4WPlMjgI3h/syMsfg0j8rc0Zijh5nl5N
/IIx/YW1QdRClU5bvzN3ZsKUJsNlth5MA1VplexDh2WZJFGGGSnxAbbznqiOP4YDGOriajtHfxO3
Hy6TZXAIFTxDJ+M9RdK6y9HqmsUIo5+JCtSjDTwyFu/8j63CXVVLjlFx+cseiWAQXbJJMagzGiuB
YFfMZobk01HzeGupMIRnR1vbsLtTMCRnQMCk63qcqMYIKH5eXZUmxD1rnfGVFieT4khvPUeHmxIi
xrvISfZCY/HPTEkFKOxL2TbjxTBQ21MvwJ038PTNyQXT+rxGRZViUfCJVImdtcwLHzWK8ztle6A/
BsPH57WzSM515OTuZ7OGRpOWMMR6wn9BMSIF1WsRdUTDNMg/jQrfYdnyikSU5Lhs12GHiSdo5HMb
xOaGgfxeNVG4WXy5rZUal9BjeweCxhyLwZWbfAWFnBnIc0gky3mdANXEJtVRJrDEP3h+88JeAEdx
plRjVP4iQ5tMqrQgjaVirs8tX1FLoVGlFBVMVH0gcyVYm66SmD27UDI7HPcUjAwPCJ2NTdad1uVQ
2yltroQbfNTm2G8rYyYmvbIO8YCxAuEPQNz4K0zUvHb7xiOyTGFW63X/rMzA33h63AWF6RLUYA+X
JijQjAMN88qe+f7ywFjzp2vmzk6lXKkLfYLlW7xkFdLweGaxysDEVYbf8JMda23XZrgO6O9nE8FI
rQN7D7MHvtkF/2f7AdR8r/Z3joVXb/CewSeLlzsYrRsXXlzmMLm1I6IrOUftXCXR32m63nac/XFn
wJBeoA5VxMQ3X1TNlbLlUXnNs84tvb5jFk1o0euxUeQZoCrPLHc1BjjqIttNLgWxEfzFEnIESu8h
UOnaTSfj5uXskFlt5e9R83uSk/MS+R1UohB4HXBFuEwWZ3dsA+5DWVjuOhGB/xTlNELGBZ0sqXN3
vYesz1TdzXQoucd4Zy+UY7dkSDM5cXFrQerXQEdu7GAFbcUyfrT84Se0vtvIy35U1OaL6OxOuPR6
AhItzCs3N6z+9m1AqFfYvTRRTmBW0BFAsEBinXietuiLwlOJ6bcNDMrJLAN8PNWcu4z0dse+ad+4
3imFrmUeJfMIZJtGe7m/6Lyi/jowOwR8cLquQVMZEJYg35UxzepyqD/8wRK7IIHjEtbhE2usYtYT
bcrcQsHkGac2yxLIBQx8mpqZrls3176L3AvNZxAPcBA4crq3anm6tGpWtgEjonHCatWYdbMCrYb6
ZEAQvpxAXdypDn/dipWT8riP40vrkPDTNfbJqJNbpJz52FF5DjVBQYaVpheq1eoQYpVI7SGVq6Lz
8k0zGWKvas88uDLEa5J0zilnQztbtnO2W4NxFNzphyoJ32VVz+cZtdIOcPlHm/b6mDgu7b/MHne0
eqdvRqUKkmCHvZBOHLvu+f5RGOP+aN26eJp6bxOZ3vjKj98volCrxTXHKe7+MLBQlFX60EApupmd
/5yVgTwGdB8e5pFitsZozwUcd0wlPQLgIY4PPamTkjPLk8RsxKDGFS+YQbCbybhY1wXFZ0En/jT3
8ugJVKczrtPD3AZAn7BN+aymWHaem8ASBBXrw4Qrsl+wm4nBU4uYEGisCA9RyKEXUqHeih4VSGGi
e+4R7iLAjjXE3zINbkY6QHTMFsCWp+V2srHWN0FUYGRlV0mmgswxgZQ6Sn9/8zxN670tiWO8PyQZ
8c9syv1BoCGSIsBGYtvpOop8g+2dY7c/Jp84sm+GZSBb4x68LJ9NQxohiGa2q1MNYBQ5I/Huzkun
/dcA7vS145yIi9M51ZiHGDLX62GgVYI5dqJA1KifDMwddgElRkg8sqj411wJyDcKw6eXyj93rDT5
qpN84xPkIUOUMoVB0vz9r4iTOKAQ8jetYJ8I0qy8RnUovqYoZwlBqLeaVQxOwg7+1RW+YI7k4cko
qlWiJRPSvEPk2Uh4jzqOxu0sbYeOTEUWGK3qvY9Z5J0TD23SyeJ8UtYWqUVtqneGKOddUqvXoRNH
nZU8bwvl5qQEuW7Mbi8UA+0+Ec2h74aPmonrX1BqS8ZcNjegYeLIWfEO+xdEVHpjCoLgVaqbp5ES
770eCepq/FJf7w/C0tND4dG4ngLYRrlIrpxZOVzr6JmdBHprOBMGmwT54fv5G1H+LuznhtEIZ0sE
WgE4eQf+6zruMcmiEeBd7EhyLeI030+DiaMUXR56awLdGGFvSqVZRloDRV3b791yDp8UsKYCD7Iz
B/IX6wZDgdnSu9l3/g69ZbzR1AcCtLxeUJlzmsZcw6b5EiSV95SNzj7Oo4NpwWXATEY2BqE1QRDb
GyvJERoxs78y139cdvBDH4HG6gO0DIaJ+Tw0HI6v9d8msHGXcxk/3l9uryKd7n674xVm6Li0chx2
8pr5EOm2jJ2RRnj0+wu8dKhHa99/m4OXUA/xWiq/e+4qoEhWiurwgY5XsO47w9t9720hApZqhSv7
keo63qPgJQPJtL1NVpr2NnNw0tQMtqit3WZv8G2y6FLAJbCsVkONqjmbHcLx8EU+SCP9g+W52AJi
WU+U4jNy2tbP6SUM3bwrUBW/FkCOD1rZ7RlELrguIdYj5iY0+cWjWLi0pWyd030HMEzFC39fpLFh
WUfl19sijMxru+zaQYuPbfJMso4ax13LJtxbbW+sjaQjog5b9C3o5F/+d2irvA6CJg/AhXCK3PWs
K/kK2IFucmuNT1lVHSMlPwiHUE/GgCikkurXpOL4WNBZ6L2Pb0iyvZyt5qQMLqrXDqH1BPpOPvIE
k87OFrix99j2iNhTo0BTaTCYDFzjDcJ6vVauvWeT+coQV3/Mmj421o2wXYRUYFiX1bs1EXA2ffFW
MSnpFxD+jJuVkTpHZ9zPhINaTsVJrkmqc5bO+rdvEL6kzRR58lcEBu1WDmj8hinyzmE3oa4eFk5Y
2J0zz2VaTnBQlsODgnML7QqNY+PzH6VvZgUvhH+mxTbBPbKvYobNEWW1NXTT033VwRfElGFJXZSW
gZFnZhy75B6Uy5ZsJikBzYmzycZA/5wSgFBxSezu/VozB1zXhW3/dBcycz1Y0G6KHh9Kzwx0djQG
MSNQ+6k0fw6JIsCzscHbFsMRTx2HjAgnl5hJcYot9B+1tvDjGXSW0iT5wwttfQibHG/e/pOEqFPT
8zkYJnmQQpSY6TMbrH3O5ApzYmmSI1mWEZ4Bs62exn0p8pazfzFvPMqxBPjMgzX39Bgsh8hPJYx9
OFIpV8pA2rLs0rUD1KrruC8mW4xrZYEH8cZ2hYhhurp+c+rGXT6Z/Y2MAxIKk8QHXc1JqcAvc3+1
7kshDVHxldtmug6WlSGUBRYE1xmO2bSQjtNiUy9cCvoqI/rW2fwdWcBaiZWuWbR527nqTLKibHOK
r71vQh4b8c/eX7YMV9nGs/acaeqbL6i+h8jalGkn9959pWplv22YWG8bE2+OvzBlx9qDg+xE5Af4
wV605cwB/Uv3SbIuUvl5/1+l6QQ7W+Y04ZflGtHvcDEbc5OH3LW1lO2hGLJ522r/N1mMr9bgD8/u
yG2QhDEzXsTOnMan7oY3dYFmtFdz1AezLt2dPTnZl+4QOSZlhj9V1XITDXn9qEsER4kYnOswhp8G
TM2vCS4xWgahdpKL4UG1U7EFeA9cZrl5JkomjAF4SdMmWsWVyp+zuiKiAZVW6XTtUzcyAZSF++xL
ovjY3nxw7Jhd/TI6D+h7r9DIvwwRDIcaQBlNbhDgQw3ZRHvxegZweM7sJW9zOXpbI5u24rC4Nr3F
mhP70+P9pWFEiQJrji7tMomvhBj2GUbWU5RxFEoj29gXZlphZ+DAFVAKnAynusQEgwGq6m4l+Gsg
YDxZ4kQWW8MFM8N6gOu4clKrORQS5GmbwrHPF1DzjLsX3wW0zNzjV2QFChd7FskhMiFljGWOO3ZZ
7hvp/QIU6b30DouCWcbLvBIEu9sRhzpDizk2VUyQqteQ3ebUAeNs2L06KG0gK0jHiEZwOeu684Pv
N8m5L3DrmbJ4d3Q3/bqvAAyv6tOE43czNNwZ2q7HtRgRQPcmy3+XTv46x4iDx8/Nr3URjxypWbty
1SIft6z5CEiJNdlEsWfln9OItsJFpIBBPcd9XJbFOemTGcaGRskaqcd6MfGVuNPW0q/5FYEBtUk1
5cbP8CPFVTtd0n89i6mbfXqtHq5BUnqrMnNIUR1JokrZVh8CrMPPttNcAgQB1lTJq43+a1Xi69ny
FOWevvWDbtQm9ihr7694G9tkC1Z43+tIZWe0GO52LgWn0lm5F3qbGPYEmkOf/symbtv6ULX6D12b
aFXJsd3N0x/owGgZR9IGnCXeyzcIUfPQXTGdbzBKlVj5I7I8VWg8CNSdP/pWid00JSOezjn+FDC6
EBpwQannuQmDZ4HpbFuN5vT4/WqV4xQjauWOsJoBqwyQAIRC3yUs4NiTx+ILS3xP63/iTADtpLbL
PQyF6JT5NkehZe8VLLTrjqP75r4f45/il+CsFPsBOSu3HrWlgyy7/xULmrTxchwXTo/JtTMQjtYu
FstpeJg0l2afOy9J46C70g7PXaKjXtY8gN+tuCZ9OF7aBk15AAvgHkkw25TWc10DtgIq8gDmh8kL
xYJtVjc6ZMG6DTCVGvzExpIqBi+9ULpEeI5qL75VvdrbvfEE5jVl+jXCJ0kQv+Aaoq0K4LY2Cvsl
DeoR0xH5731cDKt7wTnG6c2Ph+4cdQ0yPQRZh3uRWnUW4tUoeVH6dr/WSx/XrlI13J90utEl9U73
EhUoNVIw1zwHTRHcuNPkmiZxS4IFYH7lGWyIi1PMWOJsmIbaG6PHnBDgpblVKl73k/dqcRs922Pi
XDADPLdCDofRkmd6tQS2Ibg7zhDg0C8a3WlwovcmKje1o7F4l4N99k3ns/ImrojlCGURVoQxW56g
NbSnrlyVHY6zyKYbCWKEykfE8E7H6Vh2/qMDTGVl5xqOvBXzbo3GGfRicoHtRyMB8T96OQezi4mH
NGmlfUUMP6ISzYwD4S22HpxznDfN+rtDwBDMA4N2TXv5nmgCm/Mx764l891LG7r9cfqkn1KxpS1Z
trONmcKa380R7ToKDhC77oDYrIl6bKSPUYth38eVEOXmevRhLKDwCk8KhSpq8nx5Z1ODYpm/mFyH
x75S/gbbjI0QS2002A6nzY3H3LR5W3w3WCWT033cl/a579+nojjMaSZvE0K/VSFxldZzdegdx3qu
yYLauCHHnpkWzlFExm+/Eh9zIohe8xn5lgOgHtQ1r2gDmh75jQsL+yaa5o3CajrbxdjsQsIdoPrR
JtIpEBcpRnUwO/tBd7iwdQGx8/uAa1TJp8E9+lE2RFInWede6IGCDtX1ZyNydZ3bwUOiHCOft968
EdB/r4v4EaMiUZM5vbFh9qLHhlz0+/ahfEg534t/5s7hzlpGc37f5Zf7R92Ay3TEkbkP49F+NNrq
YxBm8qNDQ+pN6pbZyDcDnIttBTCfJ23w//prXU0OnT/49Ypqf8tPEEI6w7KKquSEv3BPb4jMaTg7
pyk24hPVDwEPqFxGIuXnNnmmFkjfs5mqtRHvXuHuE7Bv5Kj184NJdzUiCWqlMzmdlaORN0zRhH6t
f+18CalFNS8YUpgj4DWFZhGpd1owWJxbdUhDgDP368SMsLH309ptspIwhRwQ+BjaD1kW/b6XUnbS
fiXl5/1/QrskX0qbJVENL3E6mwFL3JRe0FnvaC7JNcEKTAwMBg5lBBnMLovpQtts+m4gMNkFwsHF
9lDUHIfl2PxrJKO4yOzTq07qe9lD4eFLCHzeBOuR9e9lRLq0yTNj3MppHp+/F+bYXZkWzuL7xWXA
J81R7KsGBz/6Xis6yJ7TA6Km4hXrtM0BdymKdDCbK44k0aUc3pitPUQqpLbN5c+4B33uTPUfd7kN
M0RMO5IJLHbaIX6BgUHaexueOWEB4RrZsuPmMDm48orG+cij0HjXPgeLmHcT7UEW3DyOovDjzOj3
nL6bxPD8mXuWENFn5bOvM8rSOc7298VRKD/80Fb57lZT/lTHrvEEcOypq1T3I20Ys2MBi7YSq8WP
xJ8QkhkiASelqBsRkS17OLrkSwoIS98LtOWhkvTq0Gwc7mWgMMkvyktLXYxYg3IKmncfL8h9m5lT
eNe2PbQkhlfEEHzHffi2+GgAxhVkz22CPEE/pvNq63QMhSggN/fQi7xvnWM1dS9mdPc/CInHC8Pd
WDen/x7qgsQCwaDrhBL0hiqFQHovzs4kl8ld5pYszhrgLBDRtR8yuLxvjK02zCun8XZfWIG5Kpjl
/SW+C2CZbsGNdzOA/xh2os9Y/Swqm4xTP253acBbhg9GHU2x1FcdqtoqSJjo0+OifLKrlTenqCLo
THsn2GCEl/f9cYwTAxIlGW8lZ4jNLErGVjXmhETU2a606UFUFYf/cGmrpsqpaE8Nj7nvkpce8Ntc
VHQPplv3j7S3qptoB57eFCU/yxkymTGiQ6TJzHpj9c9p215aNc83YN2AeXN84wkqqSPTTPuVfYfA
YAvJ8RA49FU4MtxLH3fu95E9g2MRmkxfaCY0RLCKVJE77TuF5aPOx/40zH68XuycmGonyNMleQno
4r7ayhhWo0ublGstexvyY3CPL8LKCbQn9aAI1TZmG8iz0WjMh7pS9fcOb5RIYXu3wylqyr/3i6lz
IcClI/efI8b2qRwJIqVEXVs04VgQrI8sjOEa8dKys65TS8Q/NLCp2NI/WM/2sdMSBJsJ58WK5tcc
DMGR9l37goY0PN4vvsIFa9XU+XtmOiZ0dbR60gicXZsis0IpPJjij5vle5gQGBqny9Iq/J5I4JmF
81hF8aFrbbkOR07CSTb3VyvtnnyynQ8yGj32eD+62D74G0C3gQM2bbR8vPiYLABvWN1DkXbFxSYS
kgWyuiSqig73t6E1EHw7kzwzQWMu7VucDloFbYauXSLtcCfUkoO7FOF1wgGNFsIrfChvhwMiXrm9
g9uLytGzPbEX+ELiuC+eu5k5VVKJp8gt3T/Cba+DBSqlpwG35ty5olIzHzMffVdVcchN/x9n57Uc
N5al61fpqOuDHmDDT0z3RXpHT0qkbhCy8N7j6c8HqKaLhMTMieqIVkkilQQ2sNde5jfUuW4XSo8Z
Q/pF0gGuQDv1Ksys21xtaDH6tMCmXioah15yq5Wdt+6T5hsiVqOMZoUNkwcjChhVC9waa7Y4au7a
lKod8b8QmJksnpzICTbcJG4k42dY8rJVnXXpNOoTNci3MKaLDAR+QG6Dwlz2JTq7du2epnruZ2ch
/5Ti6HZfaHgFjTR2KRbHqemqkgCPzU+z1UeuT/KDxib+m45qX/Ut/gHTSzZlRVN0lDQXeTMBdmv6
u9DM6bhExt2Qmx+7sZOvRW6+t0LokkgAbygGPjCMtlhE1bymDYc8RoFK+PRH4VtYz8SyPGoivoTo
EX6sKUphU/YHoHtHCLjJrYF1zK3CYT/9vMFCktcPtHzlJHJ7a8i6DzQJQwOEzWmy1bjwGEHv3/tJ
dmsID1JhbPO0yhGVK5cr2fCrtds36Rb0RbvANOIZqDxspp5zftrReq5f5SreYdJwrSi18c1x4jvI
1zWHPk3gzDhmZqN+TIfkHgowWret2TAjQQ4sCCtw7EGS7/U++BJWabxX0JO5rhwwTpwee3inSNvK
dD+wF1y5evVDpiN3b8E2XJShquBQQydqeoTTz9IbLAscqouTZ8rNafqdZsCq+9nxNMBzQ5cpbyKj
B58laP/mifKItgr2o6R2xCVGDtN36EDwwgjdDMul8vfxfwN0BVPUr4at1IBHR7Tcv3bZuFscAEBM
jQHNiMLPAzisyU5qwH4hL0O8+4AIP5vglkZPD2pIkZS76ZJjBkC71jjImj9sfm5Pd9TBL9BfzeIm
XE7hHURTdlJ7Nz9GztiPBoKpnfz0e2F61osMh3iTAZQXWMogLRRu2kAEhybuHuKy+6CRUk5lTBL1
w3UjgSwvNm6dU4PKnXrymnSgjOH3sWBeGn6MkGW+AhT0pVXBnP5MUzIbf2hh++1tIrNfjCp5DgVQ
dsOnbpQCtAmn9BVSr01KYDabKnpQJcwp8lHGa9pxCeUwvHja9H1x1zAQOPZa/9WHtH0Ljcm8jaPB
35eagu5x2H3O5OgKqRXmCgp2GryqCh1OftFhkl+ndUfday9EY4inwZJvf572miVOKloyDcXudZlo
xZ3Bm7IUFlYaU9Nci8COtxyUfmwda5IcOjdoe2DeatycNztVR2ve10aeMqNuRTWAKOmmUE1rZpBr
dFLdFDJizVYmMeDU6lPjIHqoS08yJddHYPkysiMeCjoKLoVF7njLuImkh9gH50iRDPf0fyc4cGe+
TgMi4E7mDU8yvTNsnFYqp/hga4w2JKivtzgbxbLabBqv/CoFmfHU9qdEs7ByxQhl1zZw9Kl9GT9a
6LhYtQsL1GNd/ARzSCVDea0jObnkRzv6zc5XwRaqSneMvFHWVb7+9TNRxC3/9Yfy//zM1ZLGsBFq
dtp45xX9qfVrm3OERgMjY2iC4wHbjT3c1oRI5JI0mpbvX6PXnW3OPxJF+d3FqCZ+zppJI1fMvFUt
P/XrMA3CnxFx8ijWXR0LtBjV49ZzjlOWX4NUcjxtj1UgKYPEwOj8ZWijmfCbNTFkQ1F5r4TG/FbR
ZqbOviwiej01/hV5LtC1JmONSFGNog9hfrWoT0hot1KsqUjEwMGZfmll7fN0TGR92u+L0e4NkZ9k
mWmhhnUvA4jIxDsuKZFscZrwOPSK2OdRt1Q7RbtpwwGTuThTFy5p4wqpGZi7GpjqxipgmGlgKxND
KnZeUNJmBvsolc52JDesQjnFv7Q/oNpeIg3J6TqdjZotXyVmIl35zG2Mlksd0h6Ppqh5LFrPvrUw
kgML5/vr84un/uo7TbZsCF1l9QyNN+rtC+XoXke7Lg/X2Lf5W2ccV9eD1y1LH0MGqtUT4LR+r6IW
aoA32Chxs5Pg6SJsOkJlw/seBMK9pPg6g4NvCRFn22u2AxUeKI+JVuM2yoC+wMw1KkKFo3OkG031
iWLmc2V2xgrABOYXton3Gb3ArRwUXy0fd6MQaqWJJsKK+c3A0EfcMtt6OH/zyi8xxVAtzebN0WRF
AzEy200j/KNXssFcZUlv7SVkA/fwrfah7vtLxixQOS2RIHznFwejhlPT68ZtijpUEWbmwpaRrFik
QRpsehvNoJjh53NH1hdOB8r5SxVjeHvzko9+2tr4iCwds2959pKrmawJ4g7PCR42kEGnPZhaspeb
OH6Ax2YsasDYH4oRzRd3FuZVyGq2qfrQASA41DZTTiSnW+zGsNazDGjOQmRgp+LyJNC8uq5yu7hk
Tz2u3ttLxv7JNAV7U7eFPnlrv4pVUkcjHTeBcK2XBxHEKCk2z5VFxwb2I+N4FzmQKMFomMJ5eMgU
RnLlHgyBSdIO6snpokejGJ4DzXfuK8/83gkh40PX49A5DDpmXd8bq3VvqvEXzdmlHSTKzn5ILNRF
hixetRHun3KSZbtCw5E5T0CBoYjEzkwdNERK3A4tHdoC+nGYAfQnLw53qiiMk2mMjTWbBniRB6cL
z/EXB3pVVgFyKIZlqQDj5JkzOvAZPVYHC5K7n0DdjkN1LQOyp2WtIINq4c5dfZhatwCxrY1FjoMr
HV3bMeeLvKs2am9aIjuc/GTYaG2H4KuQ472R0bALpHUtGeo+rxuxdNGijr3k+zTcvXATvzxZ5ggm
YcM2NGpZYu7boJHEAbugkPFyH3+cZbbAiVBJ4C+fkStNFw0rvCxLpVpZY+WVmtyBbJsgEia9VTzW
LNz8fBDfosYJFHjukmRdP+moSkqww4FM2Zsy6e88wJfL8xdv/XLxAkEohfXULd20xTzixSl+UfGg
emvdgjXhMppZSw06moaM4mqaNt+B+y96Uwppk0MBYa5NIDsa5sAUQLE4ZVgZlFYDGZlw66PowUMY
nfiJPULNJ4VFJCmPZRw9iz6KNwgikAUqkK64KBAMErIDP7uJEKn95QTSiAeooImmblWFQKi2qbZ1
0JO57TiraNgiPr2HAxMxYGVo1pmYfMWNQ2OrBrisfo/KZnRirykgOwwewlHqA3aSBtKeNjVgKYjH
rVNtmecubK3JttMMKsro6gYlrkuKXt5V488ZNJW2EYtxVIZgy5Ap3ExFV+NKTM4AQKINoP2QmuJo
B4tUGPqzipMLm8rZRnAcSZ8jGkBDuI1aMFhg2hYtw7yjaUABgNRCSjyhzrSU+Z8mlf6l5OjXREDR
jJGOqWu6oVv2+ORfBRzRtEIrVaR1Q8Vgkj7gQm4muLoiLLf3G/poY79xgNzGlVhkhC6V8s7O4Wkj
pLSYBu4BcKIa+R9FxN1GFqiqKVVs7c+/gr/msgZZCgAraC3j7pnnsgp1g9ykPXBgTD9wCK1IKIcR
w0Hk2LVx9Shb0s6rKzywJPRJU7v7iLxztnW9pNtV2k3CabS1qsh7QVJuZ0pK+VhAcL/ym0qnlODv
NeFJ0LLCgBlVuUk8VI87rdRPfmd8lgLDpsQwnsI6x2XHxK3G7+hBFEyxNsUwnh6dFT64kjgkBJfl
hO1LQt+4kD+KX/JHwoglLNVW9DF7E7MzLSiwRzfiAT1MKsi0xTKrr4NTkOggCC3A8skofOkEFWoP
lNGLBLMbMUjqvpeholNtDFihgDUvhcTwDflzycUZK4BXmwyMKJwyJoIz5jv/8H5/1ex0Yer8wtv2
9i0DXVPLVdZw1YyH14MBtyu1DTzOuipF17EY9gFQYOQX2uuydLetUWYnoCL3rQVrsu9BFtcVdAHb
VZ9y41B6jbFGs5WhUn2Vj4g6v4yqC1meMs/yUPqU0ewRFvgdwYWPX3+1M5DFNtS+d4u1aN3VdPIm
HnTr0f95wv4w2zfhOH7TCtwd8Yunvd2k2IHJDCDRHTiUmv5CiwrjLbWS1ig8fji/qL9kYuMFWkIB
qajZqq6J2bEood3kVIVH6dvb/VLOW2fvoYrHCEmCm1IDNOlU/RHpjPyA71J445M2uIjLS495hbim
02efkNr91Jc1ybvmXsEvtC6EF/WX15WDQxiWrCAxATxUnpU7eS7XLpo8LsB5tEFURumbsGLs0zN4
70K0J/RWSk8Zwhl9X6GAR9QzHX8Fw7O6SQtEB3CLSreMZNdGwwCnEnH5VMDyDsruE0zwbGGLvFtG
liXuUnA+IsOgRUavailTAixcBiM/sNiIhI3evZIdi1r/dP4pqL8kJ9yhLisG56NCAFVnNTaej/Ug
u+gA/OyJKINZrRQ0o28FAnewYgOt0YEPg4Fu7aJZR0GWrxADQea7wgYtQiRAsvB66ZhBmVlvrqbh
4FjMjjxw6opAfZiwO0OFkTAOrSrlUIRn8AjWtHxxp8ewhLwmfrTxQrqZQGthKA07nZb1FoBwh3CP
RJOOCHn+zrXx2c1yVSg8NiXA+H9DnW1q6M5ogxgBVU5kog7uUKb4gQ28u8QjFpH0W6w9BFM0p17L
OEzY6R3j6JsEzj3JQ3lSA2xTBxmY/7SfuF77QCekW7pM/RaxrKGXUNlrEmWwpq2EfaUKp0HBb2vV
C0RonXHMXbr9oxWLh8qqvvS1Ke0siUlU6KGLgw9LmILe0jU53hhArKACGBhlOczjAhQpdsb4tkWk
9BDbsE2XENo9v0JCHpfgzRLBlBVEPFW3QdSY+myJJGBJpMiGTAxbVIwj7/UAM+uwQlgaCLi2DORw
+BRE6jO18XAPd+wnTsvAMxRJG8+/7gDomSPcW9JH08J8CBnE2P0NI73Eg1k4Nh0VAGaGjdqMnsjq
U1CP3KuE6isz8P2uB7EquyQDEhuPWicazcR+iD5MLRBK5gnJDFnsC9pf/b4B9LqkqMX+kq2zoCMD
JS5s872LdvJjl/F5DgAXl3nbNQNHYN4TtrFUoAlOiBTDsRDIsCPc34KWvA4AP+rGNDnzDW8AodMr
P+G7bCLjwFPpHdmENzL4j9MEPUxUJjg24t1ZLJy9NXrQW9CVbKP9JiqpewGUAdBbaNYWWhMDby3G
Ay/J023fDozY8oIir29PlWXcDhh8JZnDTA9jHJGHVyq6ytcS+dymq/HdgxyOLJQJ6qCtNn0Gfayo
0NIAJL1TcvK9zMta9Hc9eRTEu6pCKFtZXkOKHyHpkumYm5q/nzZrEtXxMkaLGo8U+eSEEh6x2nXe
kMVbLsaTpS+Omsg+ikL5if9Wc2O0aSeLKcqKGeD029xqkMUa51IuIqHUeyq9NMWEYYA3rWE2LwBL
MWQpQntnI1y8T4rhy89esq5rOW4qUYn+K6y3NkNRRce/+iQ0297pPl5EPkPYR+ws9FVEQJDDT0nP
kNkOXYGUKChE0aF5PxiYDddl72/VvN3AAk0QgVBxhW1gLE+BBQ3RclFT6X+pi+GDYso/6QtG6yF8
Zg/lTQ1xC/MdoHhUYCtV87OPne+g0kEfl9fhI41KXCSRq4Vb1CnAWOr4sdYH+cavh6e09AAN+EI5
ehUKWBaQ3INZVzjAFt0Hq2LWJ/KmOOgqujB9rUGOxZMDttTo2hB/N9q0u6+CKjz6Ywskcu41kuwD
vjPrAv70NHuJUNLBV9ZRl22IoqUBL3ypdOKprTgsfLVuaVaKj1P/u3TUj7KLwiqjRfs0/a5qqh+t
ZoJEOh8mpkxiHiUYiiHcY9gaPYlZaQiqM7I4iZWVCsGGfQ/ARM1cpG8bHVi0gXSqywYWkicdpy+O
Vspy2Fovtl7sehnEmqLf/0yLSz2Xd3qs24eeXnkzgtFdo/+K2wnyWnpb7rKMOCKHefU4vbvuk6ZV
wMAaQzt2oWHhloAbZi2j3JP0ZriBIERWAVzsZKkmoHgdNsaKcl3foG8DjaJ0SM2CTvsyxD3+fC4G
6riv7Syne6iNzlraVS+/JLgDIzQkPrh00Q2EoY9u0fSk8Jh7qaIHCq45yJQ54hTVRb/OTCbS55dY
/CYQG6ysZmqc0IwlZkvsUmr1daeJlZBBphkiTq89v/ssQqveAX1fx3n287lLCK8tdCuQVlkBZjnS
o+oh5kV3pbLHa30EPkSR9ykN3CvLBDg44V5f3LjqT7ITVatUs6GMhs4noeTZvexqm/N3osxLcUEd
BP7HpkUkVJnO1tu0tPHVnPGoK69BGKFs4DbVGuKcsupHFXYpc9eGl3xrOZmPg5k+WZJ4nvrHOWnI
0rcgDZ2/nqngeP3ycj0M6ihGFMuyDVuerSwQ015kciWvfeBQi5bvWPvAaQf7Rrh+u+kYaq58PY/Q
xqMeAWnY/8SB0C1ZoAYQHNOm++IL09hB8xB7Mfaja8339jFUoK4nxcszOUWGzGeYn3yhu4Nba6N3
95iAOFtDRkDDAgh3oeNhzl+Y8bbEWGHJmi6bijZL68D4S7lcISjX9uWh411GU2s7nVKdl8HMEuEq
7DNoLV0prWhbNXsgtt1taAvMAOu1U0v25z5AM31qTNXsbsaNIh+wBlYRdkmukxgNjEOchliWAa8T
zC6W8BnSJ1dH9CjTsZ8F59qit1iAemMmKN03SHrIdor9QIyvlSTDLwCMsJnwvqWJonE/eC7VqK5e
U9kw2rHSagHNHSH8ka0BqvvHtOmjvMQrRELCImmRo3cg1EKFWZtKiqb9iAw2PZh6o1iraJR6aQmX
IR1DyY3VddFRZ38jmtkey0F7URDsWWR+ACgshABhdN+UyE+5uQQnYAxKJx5VCoKZ+T2IYTlGawmR
MLraVZFuBDMvXOL07HDhpRTzvEvQ76WfIdP61bRfyg5Pjbs08AtsHm0UF2TLxNt2yPuNX8EYMSmf
j0lawfGk+eYCwh6VL5sN0gToZdjRNiwL74ZCG8G8ILgd1jll2FMqkjXIx2wDADs4hpIfHMu4uVB0
it9duCmbBlhAFfN6e1Z0ykrpdLGSoWaQmQAGOprqoWvfVkYV3LipKq3QZP0m7AGqAbqTXrXKFbGA
vosOYizhI0Yh8FQK6z4qYub4w40Ue8YW2RV6m0X6EF11InEvTBl/iUhMkmyDDrsgIAnaErMI0Dad
jtAEeLWfQBgI2PDyPMeCL1aAObRxrtI0B1fcsmD1OgYGw+jprQYIkDk+nGJm1/KFRrr+y0IaTGdo
laiGpqNYNh/6hb6VdWFkaSswytbJSYf8njnswzSxQRvGYGywD3pAOhlg4afU7EW9zCIaJRAMPnul
Dclx/IdWjcNngQ0C6hHEcnPcUdLQwzqI4Xsr9A54SM0HFOGs0ziHOAms1JiRWwz6Bfogvl8J/Kqx
L5wg0XScniHl2puJAee6wa3jBPeOm5e72NetE9A/a9WAC4NbLz3hFAmOFLwiCGIab85XU63wbDVF
eXQi5bsFEmc39Dj4ibphdudb8Qkta+1C502bnzgycFL6C3DSmaCq1DNvTxy7TPuyd6BJi0418aNJ
0Z8Hl3py/fq+V/tdCCN5NWGYE6QcGAR74spGiaotwrumr64y+N97wwFACsvL3NEnkLbAtqOdL/Tg
EQ74N1d2XLDpEljAqqwOLaOLBa6D1rbUDf+hls2tq+NBA9JaXQWFCYZVoo6xpN67olLK10BaXpKe
WRoRnYx+7A9O8KXE67WdSHMEzI0fuYb0m3kps/ilCyNzTKiKplAI29OY4u3qVI1DB0Ch0TsVbWr0
nJRae7RgzuAxo7fP973lWYvMMtS7OHQESbGtHtqAiTOUHgnGeoxbhBUq175TWocMVdtrK9AujFCm
LsTrU1pmO5gqjXthMHWWlXG7vGpmlRWSWRSGxkpT8h9ll6sHQLURfnBgBGvFOLXBSL6XIFOqrd5g
Yezna0imz3EePxi6Q7LN4imE26MPiZxpAKgXA6/iLgg/SAOevjDilSPWZQwHMAXXpUbGsBdsKs1y
QEFScPIdLd1Pb4keCP14IeCPva7X90ePiRaMYguo2jZOhLM2dpGQLZUROmvYGXBSWy6SK4mWreCK
tF91ss1dngWHafcD/jyVQX6tgRh7ijMmuHXBpaWJe5f1cnujFwq6NF52GnV1I/BtW1stup2k3iEG
lb3AOlMYCbgkiGNeEkXySfECZVtkubn/P4zqlV8aTAZxTOEdI89C3Wo+qkeeJtAkMDIrtwBCO2au
MT6PNad6ZCjWCa1HVONAjVG/Sc9pyU6yMyXYlkLBD0qyD5YqSRu1x5b8/Jr/CmXgneJ6GFKS7+uc
s2/fKb3vYcORPv2pLtDWPuc+Q4FAEuBB/XSl6ELd44bUbn0zuZdlFC5MI7g7fxm/6y0zURtzUINF
It6/vQwGd41rDWhBFgrApkD7IOudBgAxCh6k7sErkCEH760g24HXUkDTat0lJe2KFGCpXKsHxUYz
3LfjYMFMzUYsmz5bE7s2PQmQq9P748T+hfPp14N+3Ib8j4EZzWXS3rdX3SGBH/hhALG1QOqNEfOw
xuouW6HjgQR97KPUELZioQQUxrRX5GtvkJ4VqB1XnW9+t+2a0B+E5smTELcSOnjq0qBtURkYIdmm
BHzNcw9+6+6wkeo/Xljy+WCdjrNQyE40TnvOBnMWTRKSeo2mlL3i25C+iPJRDCwZxe+aeIErjbiG
RXqfoQm6BwqFtbyu7is7hIwK27tClTdeYEtZr4x4jPF2iGKp6/twJZQdYv2cKKDgz1/yNDh/HSDG
MG0LKj9z7MWp5uwt0VLZ9CpHYN4aqzAsctnfpshALRvZZ4zoh9AvcIzec3qbD3niHHVfXA12vsLp
x/riVhAPbE+KN/UofsgBXVxI/H6XRI2T1XE6DFLhlwkJRiVgZ6RwlCEhEPf217gCX2liU7X0a1wD
XIwPab4xOqQdnTwEAfBS1OaOlmRcTwPs8+v1m11FN9Pk8aqGbbJRZ2Vm60W9ojIcxB6two0T+u1N
0OHHRSxAWGYkmwcpKl4TECfjvAptOOfIoaDHzWCB5KdK9m4Z9ltPUsNl2CfelRqWK+Hn2XEa2Zg1
bGRvuFAeq+NznD1npiJA3YgH9Fvn5XEft7lt+AHXHaCEYViQ0RAbzE8TbkkmKK5KU0bYrqrTWx00
GiSxrEkJDimqleQxadvhN+1I4SEtlUPmJPpRCnKVZEM9DLrRonGY7nOfQOOSuSJAWB1EhgrkBBkY
zJDBOPANyIeEmI4Ox9azzVun1vGvxMoExJB5f/5J/S4BGSF+8PNk1WYeNHtSBj67VtyNkl4tdJSp
5dNIaIJNlDuEE/dBmPWfXGydtCboIUv7SzhZ2YtRyRs4q/J+GEBaj+hSHJwiSz51TdUu/i+AnCnL
ePtwgJwxsDJtWdMAv80uFUp3kOt1bqCgDgKqE+a2kUN/6w5IwcixVhyY4xjrftAbBqimvcuE/Gzg
q3CwSZMupLW/vRhdU2VTU2QaQ/OIIJtBHUiFYqzyuMQPphi5ujCOyfZ1XOTVxrz2x/mF2lQRTQDL
3FVxaK+byAv3aRbHi/OPcZqWzNbGoH+qMW00sQaaz5H6NE1quAycpiM4cYIkotjpciBEygkIDCCd
dlkiePVIz5jJhoP8AOIf1w0Ihamqd4zowUls+VQ0sreC7d5uOLnFI6DLtcU45tmU3YPsGc1Kk3SQ
oCMhwgrAMXlK4V5r2pXWlMOyCT1704z72yuRuXZsgQyFbrrHwoKYHaDcoiiRcyH6mWMJ8cvNo5dJ
BaloIPZno8wkSqwM4/Q/Uwkq8obays/pGjgdDsVeHjO2dL1N6tkpdD3I2K6KyUahuPIWKOsTA4a6
WmB0gHnRiKKHtGptEAJFNU2RkVBAVG+tK86LJ9ARSvugOVm51NAkHmHMOhqg0yBmE8bY6UVD9YXR
ktjFSvcwEX00RD+QRm9wlKSNuGrb/oXm0zF1cINK0z5l0JC9BKPCkRKg9ITxa7AZHamv0de7mboz
KSfyooic50jB0krOXAyL5ThYxq1ZrCD6ySvk07Vrue++xI12A/JOPzoVJsCb3supJrTQgp+AAEFn
5/6S7oF8EkllffAyhDQV9aQrbXwY3AK9sBFt6xZ4bIq2udRW+fUxCY2zyabYEVSzcxgQoiWqCUdD
W4Vav9IZ7i5hFn8ZSiM5ZhF4BBWfgPvpHHX0Cks+KPvrAmMAb9RLioz2AckY/Sh3waj24+6sOPJ3
Q1hIGx1hcVDi8qOkVZ/Pb6zfnvwKvQCLjMXiPJtlWonWeSZSktrKgdQ+QS8HKd2hLvPBhzKyjC2s
ObIBG1dLM9CaM35omdyNFhfLjETbiWlmhH433q5/PV3af33t/tv9jn9o1LtpUv77f/jz1zTDNxHv
8tkf/33lfy3SMv1R/c/4z/7zbW//0b+339Prz/H38uw3PQLSS+P5t7z5WH76n1e3+lx9fvOHdQKY
tL+rvxf9/feyjqrpEriP8Tv/r1/8x/fpUx777Pu//via1pAx+TTXT5M//vzS/tu//jDZ3v/1+uP/
/Np4i//6Y/M5CqPPybd/7MvxP+X8X37/XFb/+kPSzX8apEpAC2SwlwRNkDDt9+lLhvJPhsLKiGfS
xz6azs9LQAt44z+T/4mgu23yT23T0EHx/vGPMq1/fk3801ZoCDKikPkm2db++N+rfPMw/3q4/0jq
+BZPwgok+Riz/oppkgAdqxkyM+W3mb1ZaEyTdMhA2kjrF829r2JHkKG8oJrPVWi9qGry1PrlhYri
beLz14+bnak2tjoAkhVjq6IlE+faAmHzV8v/5429vpHxE353I7OU2UDEtbPx0tvq4gOfX5jVY2q6
T+c/fLY9/7ruWcXe6WaBmU4HvH3lAlRYy+t6K63xC9xIV6BUaEAv5AUQugvn7HvLNCtZAoqjSE86
Y6vXxzrCnAg+8YU7Ga/4d+s0Rs1XvRUjwbYqzTPEjNbdKvuGc8xWWygHsdGXMCi25YVexxivfvdj
ZhMJBromnk21tUUaC1dREC1wghTlUUWG0Cku3Mw7yzTunNf3YseG0UVItW6xESzdb5CFL3QNphzv
N5evz4Brwmt8zMiHcNc4iKWUGeK89iPeFyu03FZKp/3oRbNRnfy2A8oFtA4xcJVBSyhtW2ZXZKbO
tROGw6KI3ZOG6Jik6p/ZZS9+J0CONeqDxNE7eNGup0Y+/2TfzoL+84rOEWDAR8F2taq1VfUvnaqs
qXBBrAFlvzhumvVS/voRs2Ch1BaVaUEi3MfZtZX0uCdH8oOLPFcR5j8ijvWFrKNo2gM1x4ngqMYX
OoPvbG59FjaULEglc0DqNURNSWdXDJSTz+fXbQah++uuxrfr1Y4I0HRAvK6Dq4kRsl81DyjwbKVC
evZVeM9R8qza6aJwFQzuvFWc4OdVQfCwfnQuJgEoEUeS9klPzQtbf1Zj/3U5s1CTtEZS2Fmsb1GO
+5BtvI24Ra6mwBxkm67oNnxBl+5v3vkszJRBhUtS36IPomE6V5fg1jTtM/qYNPLFs57oaEF5mbbw
rfLjEDv9qvL6benEz2lW7IqiWapRc6DYfo7Qj7p0Ue9t6lmAEjrAnTZw8Jjfq5tuH914K/lWv8IB
71At/VWEp+CFpX7vJ81iVNsimQIx1dxi5FcgTV8CV7uwsuMK/iZ+TIymV++U1jLTLj3X2mLXugp3
IN4B6y76TbI2PkbbS8fEO9ti3mz18GShu8ypVDsfNWaCDSO2NDQvBJR3UgNtloqy33oUKHpSg611
GM8JdSttAZnvz6/RO6uvzYJJ7rc+JY/Ce649lsXe8y8kAu997ixWBDHiPMBa9W3lf9aSG+cS6+Wd
+DpvIAvMnIq21ylDMYn2kqsIdajIus3Uj+fX450TcxpsvXpl8hHuHIeQ7lVHQ/F0m6afUVtcdfTR
O3Eh1r33wsw2fNe1btNgkwip4AmvuyiBVJ5c2E3v5UjzyaomWbFTRQq87K26STbO3jbuUHgOl+Uq
fITbtobzg+qcAozPuRAs3nvWsx0MsC3wKo8N0Mffk0ZbQvW4cDfvfLI6Sy0woa5UuuH6NsWaRuMk
JUCef87vPIOJOvDqOdM30FwVewmM7fExxdJNNTCCCMoL22rMUH4TeeYFZFj1ZqU1vbGNFEZLuAcv
ikxa+1I0pinfWyP6rMZIwpy/l/dWabaHwRKTF4ck3WV/J7nIi/zd5Z9tYnD3Q+a56CeY/dEnesoI
fJ2/5PfO16kn+2r9TTXrlBj5mq3ywPu5Tzbu2t2akMyXYpOuABBeyFmUt/OH/xzk6uwgV4JMGwyX
l3MITpX2rczRpc++W0O1DK1TUf4YMh/p7bvzt/XeWyXeJjGKj9V1Waroe+vVpjAtLBUYYF8k4IzX
/Lu3anYoeyWF21BQkFQb6CJrRlPJAo+PxbDs1tkh26q352/jvbd3tqFl5CoyJdWR/CgE5MU2P1ml
ivSWuakkdTc0mHjSET7/s95ZsjkjATJ4jSZHam1j/2OfHgMC7eVgOK77bxZsznzR8I/A5ErgH7Fu
VsoKq7VttkNtaY/x1Sq9UGS99y6L2RFdpKkmBpjwW/muXxb78CAtvY/igX7k2jtgWftyfqXeOfom
vOKrLaPpbilsNHKREg8Whr4Z0DrKzZ1Vb/7e5892e6Q62B+3wIf9GGJ/ijuIiZUS8jpCrS887Pdu
YYxgr26B/jwz6I5dr9cl9r4h8QrSqpoZuw6F6vO38d4LNdvwTHQr00HDc2sC0C0ZMzooiAFVPv/p
79Up05D21S2kWSq7fR5aW1NGP6lBuGtRqvZeQxQ2h3oPP/hTWgAIpqG7GLvhdWd9CvzykxdZPdOg
5EOn4c3nRdHRcuPs0lW9ExnmeJsSHHTc9xRlYbvK9rjM7ZjwW6du2ayxZ77pd9r9+ft/56wRs9BQ
QxtCJLWwthqeO21rrBt4HOc/+p0Hp8wO+5o5UCnSltQr1xfyqIcGakR8/nsfPoa6V48t1kxfp+fo
bJ0E+yHb+TBqpXiSciFLn81A/3PMTK/Lq8/3ithJUFJHHZY0vblVvzgHWOPr7KEh3qgH7z6+Fadu
rS5DOAQL4zrfnb+vd57HlAa++rkyZBoN/r+xRWm7hlUWBtmFI/q9xzELB/CDa5SjCxuPrGOEj2we
vGTlBRzgO3FAGe/m1VVrWtxpVLJgtBxUd5oG5+1+g1n4IcYR6PzCzGZ2fz2RWRyQ66ZD9JQWW7FS
NuJzezU+iWEZvxQHd3Up9Z1NVP/6KbMTn3YuXtNKayDxGtzZMoqyjnolafptngcfs8Z+aXQcCt02
xVx1sJHJj1BtdCs8MQIV7U6kc1IiA2aBeo5rRLdvwyxZn1+B9x7gLFuQvKiK0dgzt1ZbwIPMHzGR
3fm5+zffvFkkkFQMLluLXCdTUEXIUY/LH/7Whc8ne8JjrNwNlrGVcpB/eyDLTbg9/9HvbJe5vAM2
OYmODS7NK4yEQR2F13bau6u/9+GzPEDDBw63O9Vgwddt91wAZTv/we88yYky9mq7yJ6NJIZKGuOa
8abA2Uq0xlcnlS7ExvcSmPmMTpaROyhhD9Mnce5MZfEzH8/hvyurai0dYN2nF4L8ew9gtvPjtMf4
oKUj7fbLUoLThBLu+UV6J6bIs/3ep3VgVuiwbnEy79lpStKdmuZF1ZsLWfF7P2C21R0Vp5CYUdDW
UF9k1MzVpoO+5a+Ik8/nb+G9xZntWFvz6SON6aqQ94aOCYTjXXiDpsj6m0xYnu1WURoFwix02cq1
dojv452zx1Von5+kLXJ1G3sfXHgMU20+/0nMfe3ZMS43g2RIZm9vSeyRQW3SZSENWGp46lqJ6iuw
rCiH684LVlLfDB06vAwyhiYoHXP5g4r1CNq1VyaoV8X0IdMwJnfj/8/ZlzS5ygPL/iIimIctYMB2
u+d5Q5wRxDwj+PUv6Rvvho++lhXX0av2QoCkKpWqsjLtn+mqntCFDppopX41EH8MxRwZiQl9Vvl3
tSgvxgJZX3NJoFFcz+gGqcA4YvvQl91ZsX6XkOTYqPGLpE/gG5izu1leReH/d/ti+2AmtMgKudda
IDExtfNO94pgGFz9I97nnunOtat4tS/tZcdX/6cU/E8l+LzG9t0u2Z7HuJl8NEFCNkmY4LjxNJLe
E9BT/9834Db09olnjgaFwdRuNWhs2OQtz34OanB53G89zDYwE0wYMekgRtPbIQ2UIPW0I9a8fLF9
6qGYF2ZgyBA4+G/zX9uTGAdjAEqQaYsJrq5EeUuc7ADRiXtV1Y8yROC8oW/f0NI2BlZX0cMcQ80e
LUNV0/9OUdNXwOwC4U4VFKpIRVz+dN5qMW4pjSEDJTdoPyXKs2VEFA1ilwfmfinjj4jd5YsEYoaw
iXUQsS5HisYgkMNabol2ZRPaTUTLoIKMEKPGFShuQTgxV8ecGq5VD3+aEWCSdLCyK8KNbeIZ5zWO
aWkhmW+Giv6apK862FFFwTt3+zDey4A6TL9KiAjAi9q+Qv3Wq0/qfZF6s+NCqXEn7UHIcnlaNyv6
xn3ZjPtS4TWotuW8KkhGoh1klxpQXoMu59D/SDsiuKRydoXN+AwZd3cFvt4IWxAjEse1DVE1FqQO
nC9g/EMyG1m2xFUcqmm7CU7dozUOldENu7xO8pF2znObQ2LMcqCWpFklmm7BdAxdub/1pEmA5+De
bGbdpylnb5Jj3tSqupNM52lakhO4yG70NjtOKejXagd803VzRBB/n5qovvYSWt5A+f8EWkSUX23Q
IyE2PgDABbE49E1XTlCvAD9O5SvkNIOimjaiKWRIxoS4Q9femOCCRgsa5IRH7Q5KsS5p8mcgfkMy
q3vSoAds7Z2f5SgHTkmjtVDfaisHT7H9A/odO03KJ8gV9v4KFLTzRdU8gWhnjXdzr0JwfbY+IUoY
TqCVLS1/ztXPOWug9gZpaLkvnxxQeri2BhYOCgGSIdZ2VqMdOqd6cmLIBGxNhsZYPVpq9bBUHVSK
mt/rkIIrndjybk5sEPVP+Q9IHx6HNIFi9JCrQSk7P5NpBTXbiDbWsZDdfmwTpNSmnxbutiTDgWxo
r4neBvGaATTbUM/MbZANJGFf9q9dn3lGB7ISA4SohVI+GgqaT0dndFUCPKGSgFK6LV8KOVFc3KdO
CwqoDUhTXB18cmjU7yEQPVsuSHAPNXqbPc2SNunHuXHzZkaKBBqmRlL5ILh66ydIXkLu9rZ2xhtj
Me9JbWZ+3GZR3gHuDPlkEP/8Huphh46HQNMmtFQimdpk0mdH6geQo30szfSrQePukHW62+sLZJ3i
8Weu1oWH7XfK0dK1q8vKJX2Z3DVm/3OVyE+9r4Ospq8DzXdyKx9AoAJugpaeqib97EFQgurUHagO
A6jt2QDcgt2YmErlVpBgn6E5SA1I64AGam8NdMGGSZ/IoKU+Lma+Qxa3sp1PqpnHL9B7uRQPegeO
jLTCBl7QxDKA2Cev0aa5UNCHg2XGtSk6xLP1Bbxz4MC0Z6xJB/JiiEA3U4LIpatde5BBnmVUYDDU
0RGjzFMkpzIUViwTlqxDPrg+yjWomVr6PHTajYI2D0etX5SJPpSGnvurvdwAbni33USouvztoHMm
8F/fJqjgh23mDEdz2AS0vAVBVn0NrIy+SROmIZ/MMM3m5xJkBpIFEveF3JkF+AKL1sIhWJNDL0HB
2y6AWFyK9gm2ECSNKrgrfht+bi/FnP+ympIKYEpgFlCJhVCXV9wlnwjPEB1pXvuEkNDyL/tv3llh
MwFAnTQkrqE9itwc2uI85GCC5AGaQZYHngpyP3iNZz5eftbmrb87K5izHRBLacZlFbnrOb3NLNWz
0AkKdkfrp2a/0lFwsPLOCuac7yVjnuShRxK7A72m03vlSAVDf5sk2daFObQzmoI1J/1KkM870wP6
/b6KRl8P1Cj2VsHFaVvk76aJOb3LNR4qqDDjzjdBF0BOQ3B2QElEtOM5w29IwfOgdUQaAqjaxQCT
L7pEQdoFPuFVsJs4c78BBs/HBntyX5AYMJBpDEHlMKS/L+8c3rjMGQ2Ob6eUS1Q9JrBSr/UvXUS/
xzP/ryb1sxAejYPWmoKgKkS2ya/ANRwb/XETcZGzv5CYvQWK8bMB1ldv6hswJIKkA/JTJVS6IN1R
mZDdAQdPmgv2F+8ztyU7e5lZMhO06xA4OQXoGWQU92pRCRAGnECNxeLXRuOgGQofWjTImo371EZH
BYmoBFVKVVQJ49zt/sNcOmnGkKlIVKr5Qdae0NoI+ckIfLzh5X3A8SAWY9vgJEKoACLRUEEd2gUq
4GTbCirzCvHUmZ7KnCbeBKWSy0/jLQdj7VORo1NXS+OwGdYXcAE8rnXSC84dnhUyRt5B4cTUwOUU
Qje6bn7kxu9SlHjhBLQmY+B0oNJsxXCzejgAiQTq2yCN5GMqWAPOGpuMjfftkuQVuPZDIGJ3UHRa
wQFg0mMrCWadNz5j646iNWmdoehl0so1zArsyJ5W/a6FWAbeA7bfz6zMlkB+Lo24eZk9usDtjZpl
AA/QfZddlxYwGTOWCKgTSIIIYpQgurQ0CtwElYPLm5L39ttmPXt7DdJR0EfC6vapCgHkPtBkYNri
ZfrTVqKeZt4OYg5qRwYpb7yuGygmibTI2c2BHkCuRLCDOHvfZKzYaWNZmmnsQOT4GMd75K4Mkcny
ZocxWbT+AFyro5t9Vf5o2g1g275FDqspuIfy3pyxWrAkriYSJEjiN4jgHzcpIk0V7PtvoRcILlhg
8JzSWu8gfwApuBWaQob9o6bxY5WokJuWx0BdqSul1Lem5jOrh7fL24mXFmFBw2irl4kNgocQjP0Q
3gihRhxBOtzfWmTcZJ88ax4kyEDOurv8QI5TZRG/y2SmMhR9TCz+fQtuvibN3OtGZuzaqq24A0wb
VTL5rrFvF5FD4r0xY85UaeSqXTuwyWoAzPcfqSawA144aTC2bNB+pLgS2181txTh5BQZux7hZLEr
wkXwFI5JsDQd0GREpXVALtHs0ZZYgjGxRLUb0UsiRP/yZogx6K7rWwIUGy7nB/3gBOPL9AZa8tAI
QWobQAn1pD1fXmLetzDmrVApg5wg4kDU/YJe/SA6vVWyfQwavMsP4F2HDMbCK73tiAHJ3xC0bndx
OIZgB/N7YBN8NYA+YyREwWyv/E2Uz4JtK9R0AZ6EzOG8QsZEalPgA+r1J5g1Xgao2kFIjrSuCRL4
2SkgIyGnWDDRluC4MRaCi6yuCfAKdjTokjykWXZDjnbIl8tTyBvc+veAQm2smdGAADfWRXJxr/U3
XfN43dCMhRtjXau2jnw7kiHImAxF5dVpGrWTLrAVnkXqjK0nEAxb+hZpJj2EzJFxsx6JB7n11kuA
RBC3yvC8LovL7UaJgmQYQc58WIPVbw9Q0+y93FtD262fOzeHJKwX34qytLw1YQ50S6WtCelsEw35
YGgE6yW0r1GykJ37ywvDcQA64wBg/Q1kdR0nRMHysVYNUCBDkk3g178FDeBg/A9GN6cFAVWUEWpP
G2CsD2Mf8g2QCNo5SJS5W4vBHJm7TcG1RbQoeizvoxhXkDjDOBVljUQQjsbEhS7OQd2RXeqrVaD1
qAam0XACT+BVU8hid2mlWKDnQYJLXu70Cj5AcO/juEwWudtBDdwone1Krt6QNHJGxLsQ5C5/XH5t
3vCMtZfoFarXBVXeDODKzBi9YXwxtABiziKPvO2hbxwly4HrmAkoRIavnIuOBcgCyTNTF5thJ0dQ
yxKcLDzH/0VCfBZX19qaKSpYjsK8cCcfum3hcKwsFyVlMGzs5gjljUa4tXiztm25s4cBTusoULfd
yssL8kiQi2wOoDDCpOnu6Mt+tiuQTzRC514I7N1M/btpZFxAby1VidZNnDceaCuTCFh3H62ABdyb
hpJr+imK7jlmo23rePZtxlj0I5LkQMOiLRnWY4gBvZzr/xcV9tnQ0EOFigByYyGahk/gXQnbU3cE
yeH6Nrm66zxYp9nXdkDvoRNcCS5vcIYd/38gS/A+LGtAviiQtIOUSLgQ496Mh7skReJ8HkBeQleQ
FehPXWFGNRp8QNFoeWNhPM5Ev0eD7IpM0fYqsnTsB/N1yqDCHoOlGimF00yUN03Ob1OqbKUf+khL
3S8g9Voq7bs6pC8r8vWDnu+XtPfLuD8WiTR7oKc7ykmxy6oymtXUcMHtdtIKKsCZ8fLOLLrYbrZu
680IIG1a7cEgH+r77qcODvATZPy84U/iW78vzytnm7BYY8fqcM9vV9TOlY96RY1bCN7gjcy4JKhb
gBBoArgTPYVpAUS59nTdK2/WfLb91ApFW6cv4xA60W1WQBPkupCJJe2AvjtKQ5uLS7SHHKzsdiQN
giXlXOVZMaxuQHUDGCIwbLXdTTu8DHrnWRMo4vtsN1IJhybkoHotujxD2xR/42RUxsnYgEHbVrLB
RjvUUOaPOP2EsPIIbr8h/nv5ETxHzSKKaadmed7TOHQ25JUW5afcs++M3ZaGz3aJLwJ38L6FuWuA
t9YGxSKekxrFz1miCSjzxx01s6eVZOjQEmZ9OYcBixHWCaRXB2OKw3oGT3r+0+nhwZSfq51cF1r8
ByncoJA4FnhAtQI2Wa9ShP0m2F/fttfCPX4FbWdGUaL8D6ZFJHO0ZLfdl7qf9MF0IWN8ECeMOBbN
ooVleSyLQcZSxDlIdzK3zb3Lm4kTF3+F52cvH5MGgpnrGIdrDe7AxLktQVdNSlE5hDf89vvZ8LIM
NnVw42wJZMvXRjOAOumtQkyBtX0Z8Tfm9uXGz8bX1qp19FzFwtYT8kMQHk37O72R/uaSBhX15Qgh
0Md4tG9SuQpAQNl5hY5zapXWN0tvbhZaJ+7QDg1U2cHZOkJNFd3YHl3BJ08s5R3iO29jNT2DbOy6
6Wbcg1LYKBAki4TeVeOuHaAv35G/3Sy65XAM6etSdzYdJhkXmkDmPTK1ZoK2Q9dCGgFp8L44pBBn
udKaGL/ggCEqtXsriYYY/CqZDqCyGV6eH+Wr4e27FWXuHBrYZZU4y9NIb+IboynuVCV/WUCrj6aZ
jQTwAOL10Owq/Zja069CboPcAEXoYj6qRg0uH3y8PaLFee52I9Z+JMmukcaHGaSAbqw6d3G2KK6d
roehzSMjp8d0zIIUctslDjdoo0PlDGR/x3zAud/VRRCrM6hI7QG6WXEVZXr+NCUgIANp8Tu6rxO3
nLvZLxx6S0YSQY5xdBFoApzSzLM75NoCjXlggWyQEvgTJJAgAFdNKDODZFeLj52BpgKZgq5ncIzF
H4f6lhAdxBRy/S5L9g9Jsf8M/QLyNbB6ZRgRso6fKSlOiSOhXUOnh9xpjv2oP45t/GYsCQR+S6he
lnr7K9HQqDZCNVxq5mO5tPshg1JQS9Un8OpPAPO0mQfFFhAFVXdNT18SkKLmNMfhCIZmbWkPqoUT
3qqb3Zpqp6JF/qUGlCElUEBI5O43kMtzGEOPSEnoLVWgvJqTyFkJxHL6h6KpX9CfAT3TVr7XivyP
7EhgPNS2KR5RwTTzcte0+j4ZG+jeQFpRh95KPZrg7U8X1wIRMVT1HkzwHrm6lj2oyxzE6RKozfgo
LevrhEt8QsGp3EPj088yyCz3inFrdNauN+Y3WnRPa59lrg7h1nxtgA7V9pc3KOdM/A8T+bo1r0Ke
O4QEFYhwW68zCQU+BQinyQKAjfiXn8OxZBZ+m8xqlY0W+IvAle8mdg2R7vUeOiI+2N/oVXZss8Db
YWjKRpELKWyTPwQsheXj5Xf//pJis/jWpaKzKoHtEBiX7AYqRXejKoH3EmV8dQDDVLnsC2oFl5/1
/cFos9hWtbHNobYrCbWyl1ZJvGoVdmrwht6W5syZ5jpSLjJpJEBQ4xCpqYf2FN8PUbNTPAMbz61O
1vPlj/j+lLRZsCsEUPTCht4ysnq/TTCMOBAfBwOjYJm/30o2C3Bt2nhWAavGoQA2XdiWAbK+9I2g
2LcuqehM4D2EOdgmsIkokNrGZMWnqQLBGXhjEsBPUGUUxFm8SVL/XQ6zU+yODlgONMk8twau8BCo
PgEYLgJCcrJsNgtIbUpSQwgItg3E011zXx+Ay16P+uxti774uP2Fsew2p7h0x0jkUHi7jDnvOjAW
W9QcwVZdVcfB7MLabgXBxvdrgkaDf2ds7DpbMoYhibL4p2bawawkrtl3YBnvg8sb9/uXd9jumBYp
SQNAPUQCxPBWydgNiohknTf05oDPrC/rZ6dsRz0G+vKjQCe/BQnEyy/Nm5bt97ORy8kZtSxfpTDT
M5d2JxwwbiGfYlswKbzxmZiXOH2ark0vhbL2Du1v8LSgr8pN1afrXn+bsLPXj6lpliakfNH8Dv6a
PZofoozuR2EFgDfxjCUbeeMsVh1j4ssskJspNGfyfvnVeUMzJgzGzrWSEjiJuE98MoILFBrGIiAT
59RhcdgQgWvR6wzrlQfpODfpY67Vz+qAvhujLG8smr2omfp5+UO+zynYLBq7tJx5QkeyFOpF/VGu
7VvejX/iJDtAZCd3nUZ6T8fp2EsiWBSnMm7bjDVUiISgJuYAxdIQX4LYpCVXu16xf49QPx2sd0fR
D2SFLLYp+Zc/8fu1sllUaJ0TR+5TBAdZcjsmh7l8vm5cxjratC+tAuJxIdRA3Fj/BWpZgV1zJ2n7
lDPLAEpcgkbFIIWr1gIEXb2Xc+Xn2nAq7C6cQNXdp/PozmP8gODQu/w5nGQMxIP/fegCL0XqvsVW
CNcl2FKygBtD1x7kbNAc8PJAlFXmnH82Yzxmo3SyNeL8q6wfq+6tNfrIG0FUyxubudHNFumcsk8k
dDl2rlR1rr4Sty8EZv+9Q7RZVVUI7YLQuSwRM9do6TIdz6L6bZbO72VRXQVLsVlIJ1R/cjIp2FU2
EtAT+hFKad8Dbn15kTnTw4I61xXEfuOE0RPIWEnlewupmVl7uW5wxrT7DElzE0dzlJHZh7CBa8u3
avFw3eDbkpyZRC6XM7DkfRrZyR142hc59yb1uoMUZJf/Dp5ORTwt3RyHSAkGNjhj0QoWGvnyaEED
7PL7f3/dslnMpgW5BQXcwkhPNY7fz49atUC1zvRazNHw57pnMBacljOdNeiEAlj/uy7fcqBCkuqj
BoOZiKuOt38Y0116aqapigY8KIoGYyzh/g/Eg1aiD+HyJ/AewNhvAU2udGg3kivQzxaxFjgQowB/
v6CCyiic/f8KkG0xQSooi1WCXQqsZpFobt03D2lu72nrVP6qxjup0CPbQcSv5tJ+6OXfcZI8l0P2
BxJJsm8M0l0cI3szmFoBtFNOvRRIPa+FOFLrJNNOrrLdMGu/HYOOkLmCyE1h7hQKAv+rZoeFgxKH
yr2tJEgSJvILBG28dgJLDcjeBJuUM/ssHlTpQCWYl0McDv2h6e7Sde8ogksPJ6gxWeegQ90TrP1x
aFSfjn5nWyQE+gMc/c8JsKFt54igd7wHMY4CvSVaWi1A/TS/pqBB4YtG1REpG1Vz14fV04PpAOEC
tP2iLgY2sMsLwwGbgJfrXw9ST/gpM4Av7ndKgA6zdXCbo+7CD3rrn0IX9njwVoiJDJxJM1NlBQNm
rhwM61endZ6kiL6CNzjjP4yqmvM4wxplgEVAyeJeqhrJNeKMXHf8sGjRWV6UpJqQ/F/oEuqOvomp
HbvsysDCZJwHJboF0U6cbpqh3RVV/NAkerj0oqN520H/TeiCNfzfNe5JM2tGC+uYq9sMKqMIvdoe
AszCTnXO1mVRo2pSFRD3Qsmt3xXPU1BH5iNUKW+kt+xJgYzEB9p2sZ8yEDoG9u7yxuUExyxkNI7V
ZAPiwSzzT1v5u7Th5XEZPZ7/dbQsNlSdSSnNJWBEXTC8Z8RF395mjGngeANa4WqYBtRUQ1HvE2fr
GozVQ6C9Rm4uRyURnPSSpAWZslGYi1iGeCuzPfYs+oBI+7iaOs49u1Wpm2ntp4F/OnU9AMG4H3B7
LYdrWJwM9IsxJl5PxJwKdHKFM1X9SuvQO5R/5k7bCg4R3rcwVg59lCmzoZwXEmqeoAbtSR1YEvum
de1yfOkhNk8NESscB4VgfwnPnU1cM0KCG6Ix+BhP9orfFfryguQwAYNZgfB1cqHjXd+JYqyvuvE3
FmowDmDSGtCngJU0hD6mMrow/p3tdT4Yq4I6dHYbiNXZ1ehxeFJSz3YTr/MqT5Rm5VylWbhpX+Sm
2o+oEMYOfZQL5X4l1S7RzENn1YorKfqnKtOQQipMYGIcf8TCTlvatksBobtQyhcoyvRv7QrETE38
xFr6qEDzDMobcoguHg3aFtbgIs6916VFxcuUv6QeKhGO40HU5vflF+L4EhaKmsXzDDW7Bd3X/eM6
gag8F4lo8UZmggcyjbpEYnzpNET6uI+d58tvzNueLAfs0EtQe7RluA3VA65io2J86dA0/DSAPKw6
QETVB1xQ8DD1+/ODBaSm0qiDlRy5FuPJeE8iJSq9TSjDW3wc4kJeJt5cbb+fWZxdgvalr7AN061z
W09/QpdFRFjM23GM69BkM61LyA+GWfVhklOZQF1jfC9RFrw8Rbx332bu7N1VLSXjLG/LUaN9/8ma
BFkB3mnEwk5ltQY0WmlwskKL8oskTn8uEDn7C3j+sABDWISK5lNREYGXTGEFcSUHWjGQFEGkg3SK
FpQ4+Ko3a/fF8Rk499c1cNks0nRup9VIqYxU4fIZZ9ADL3vXbnxHBAnlHKss4nTRhqSRHGwmUNC7
ijH7rXXQ41qw3Jzt9FU5P1vubjRnWVqw3FN1NzpQoQQnWFnczVREmcxbdxZwauuNDpEtKoVd7KRe
aYC2cNTeofp409T53dJWz6oj7UGuE+o5aBnNoRr83qzv0BfXe9PU3ICqQMRhyskAsKhUqEhaoCSD
E8sqcDUU5WlGKteVCyTWszkYGi0RXEZ408p4AHSzo/MgxkejEBOOZNlr0vg6z+SlA9DxsqHy9gXj
CKBQ3OVaBbCNvkSzeT+toBkKrhua8QEJ3FVuaW0cdsljsfwqrajKryoj2SzmFMJZuj6uKAgoRWCs
j7mC1ozlUIGx4bpXZy4IjaLJYx47gE6hEWrpYshPf5Q19S+PzllWFtDZxYmilxJGz5dd3jwCH7Qb
kXJOHJGaN8f7sjDONTbyynGwb/rqTzI+WyLmOd6LM6c3dLkIgBeYdpviOqmXOZS5quzZTNf3jpqO
YHp4b789/cyZSFahTjb4T8OZZDdmqathJi2tYFPyBmfi/yQuDLRqSjEABqcB7TCNIFvBsSMW0jkv
4xQ3K9LV8dLucmc8qcALGY7otXnHEAvipAaa0rIZN+LZm3dbx0PtkbAPTBceMUx8Ec0Bb4UZm9XX
CbrVOXASRl4vrprZAJKY7Udug/zDbAULzJsrJrgH8rRex9XG/i8OVgaUh3mvNk+XbYu3vozllrac
oWEzk0Kl/cjq39b6ftW4LFwTfP190+QY1y7RvPq8pB+Xx+XMBYvUVJuVLImJ+uNcGPdVTW5lYgW9
qQhemzc8Y7Fko4IaJmxLpfyAqpqGzhh9+nP51TlTzeI0pwJlFRRRkmhtKoAdFT9p0ujy0Jxt+BUF
nLkAu7P7zIJcUbhObxXZxWjDUsGCnK2iUj5vXrZvOnsAGMdqwOXwACMegPyinpzcEhH3Jyc++LLh
s8FtgPzMPAXIwSoWj6C3YM432ZfnJrN2inF/eYp4iUoWWAk6sRFtDSCFNxv0X22dI5PlfjXG7Wq/
+yNKxXG64uwvjPHZ10CUvOgzDb3t2T5/nAt32G/MZQD+6a4NtiHcvYuD4+d3VyaAvkqpZ8+bAFyW
DLTFhJW+g7jEkJhoxbiuoctm8SfOkJNakTA44I53fVPsc0Mk6shhLQFh1797qgBEtFTtOY16cKdK
jn6yiureaY09CnUeIehdVfudMYCmZJnfyil5Ihk4FWs1KDR5r0KU1ZisoCiujR5lxvZnSiRk9fCt
ZguaTK1t/SVfVXdM23275nV4eR9yTJXlddUQ5E1LBUbecvqh663bV5DCtXALEC0Z7wGbCZ/tB8uC
pGQPAdDQmtoVQQfgrFWBfr9VORXo0A0ufwYvgSAzHgFqIyO1ZC2JtgN2UcM5nN6mg/K5kY9D+qKg
buJfmZ5naV5b3MSmDJBwMHaprgq5HSrpvpY2fy9/C2/GmEO8bqFzWm9on9h4WrQpyKAjloAzzXKo
YNE57pOFnJpEN+u8AsRRJXqkjfRGHyBXaq+C4h7nZGGRprXlVDW0yzE/QOS4dJU98OYJJud752yx
CFN7nSCvWADcFk8/AN1WITU7VQM6nUA3nwozRN+nEC0Wb2orQ7KmM75gqyJN9/Jr5SNv8DM/6b50
kkH9opyQKrpPZNe5cleBCfdfQwF7W5NUOhZF7gfXob+q7pWKGlZ537NttXMjTNHM0A9WGuU9OMiA
lkb10h2tHP2XRe53dCetCTS8TMH9jvc4xuZVbKsYldkNwYLjBoJRc4C9FonSy5tH/m922WLhp7oG
LbKu3RC69ltn7sAz+NRQnxCklMAcPcuD4Br5/T62HOZyvep1UeTbPh6HHCVqHUBjkQoFx19BmPbf
FUHzoyQ3Hb5hCtofmyxIsrM/gKbsdrM/eCN4Um/Lq+42FgtCjXOHUqOAi0+1V0P9oQyPiyMIf3kz
xITrWmaqa53DVWloUhog6gsSzctO8HsXZbHYOyu3TZpJ2xrLpyVTvanLXSIP/nWjM2d9J6m9XiKj
Bt7afp/Iau8aaxKWMpDx1z2AMeZemQjQTwDbN/Z+np5XE3Ww4LqhGVu2iw4N9BowaSD9dO2x8GMd
jfOLLkhacQJTi+VJVKF3jVJqBzgdcXFX9fLdGpE/Wwld+dGFo+CKwFvfbUedeaQc9RLAVrYVGN/l
YkXT7V2uiAyXNzhjuODIBQ0wMJOhXt/raCGZP0dLgNP86iD8xvmwoDlQ8hJ5sTH9o+frD8tO8TsU
sA7b31ZGsMIfhhe/L3uUhh9Ffb2cQ4+lSOzUplegOofWDXDfNkoWZA4oG7o+7Ef39+VdxbFkFlGn
rtrYpHQ7s1GfknXHT8ZM4H84Q7NIOkqnoogRNIFgronSxbybSCo4aHhDM3ZsNiRN69oADM1869DX
3QnSEJstfbPIFmO+pAUx9ZTriIpBItzSfeX4XR27VfV41WyzDIldWxNDN9UkmigNdcM8Lg7ZXR6a
k2q3WAyd1sSVA5rYLdWkBBsPwozeVG9jQCh9gk0pR9qHIrrF8hZg+/3MjJtCyaZ6Ql6l86m/Po8n
BcSqOMr8cl/f56O7RNfdK3Ft+PdJQ9GRfJCRvDSS+2J5NDeJ+j+Xp4xjXiwDojk5umPbWO0YEWSS
St6U3KABd1cssmdVArfN21JM1mxB4/PW0gtQZk4OjTUfltn+rFcDNWD6dvk7eIvBnMadqTfZMiM2
lsnDDGrmhhb+5ZE5DpXFu4EpPNeSijghATvk/FxYx2T9dXlozrywUDfMAGliQP2iFghnGW8NOSFw
zgRVYggsgjMtLOLNlmcHmDfk6FZ6RCO9u5D1ulOe1UyvW7O2iwqmBoZqMz0k2Q0VIQB5L72txJlh
GXRVSqWr0LSqfkjVvS4C0HD2urk972xcKyvzdizqNKqGDNzSo1vgEjC3DTAJd2jkvLymvJdnbFXu
YwWtVeg+K5bxkM4gK0EmQ9RjyAHlWyx4zY5BKFbFMFdNb61dUq7PTaNT0LAZv4thkMD3vtzNZmcG
kyId9Kb/e/mjuM9lLHiiurauKo5IsL3sSUQO2qNyAGPOUXRt4vT9WyywDVpGsZRRKL9mewCB3BbK
8ltEofrpQYQz45gbC20zi9KoWhXrX7a1Z5UP8QCyp7j3JKJdZxQskk0dzHJdQckeWlUGqZTHOEb7
rSlwcbzX37b12fa1ZU1z0gHIvDWB8EgWkBT0fva9ggzz5VXmeDoWv7YqUzpkPXyoUsx+B7rO2mw9
axY1l/JOZ1bAHMpJqERszR3KXf4KpQHrHdBztAMWfxPVbW9aIGKrsBVEXpyyk8VC2PSkgJTEANe3
cSJRsrN+Zqnr7IbduktN34Cgt29fOXGMzdtakdadDOY40wGgYxmm26pPobCii+49nGZKi4Wwqcmo
1paCyNuJrLvqeQCKsQ9pBNRtdRx9zbNe9UiNlmMRihJ9PJNncWzNatK+qLGXi9n8DY1F2GT12LcP
hl6HTa0foRd4SMY56hMhTf3mTb4JPVn0WpIbYDZoN+zsHfVTD3yhO/l+CcBzcRT5AM4ZwOLVEjuZ
plpeHNDdVoEh34CVDY30ujuVt04siHA5hspi0PQ564c2wzMKdLt2OGamEYH0MREiSngPYDxBT2ld
adRGguA0vXc3RqD+qV/M++Vj9Ot9/F6t4PtL/GYWeDXOkcYC1Co9ryVtRj6CmkWEPkMf3dUPV7kc
Fo6mSXUhV4DshV0zAcb10dLKk7VCYJe8+zxLi2jmuTPVI7qB6LsSNEF8TzxI9r6DC91LfJEAPW81
GOuXVsNp4hK7tp+t52qA0oktBYVSRFpJBI0LHGYWiyVEjPspa2mGrKJTzJO35iAkHlC7MtT3wdaf
1448Omp1E4+QijVjLXebEV9MehQdRvuBZsuu1KTMhwgADo5eO1TZXHvjqqSuPpTQJsqPadauviO3
oWaLRDl524aJGbRUo/NQwAwsBTx0KW5hsci3c04qFtnWpYZkUtSgkEEsbzc9ovEHgHMR8fJ9R7zM
nU6VJ3SE6vdeicW39X2fDCSheaRnUbe3ghyUjc0bAOR0V36QoBUc7xzPxMLcEofIG4FZEo2O/K5Z
JjpfVzmQK2NfFf0NkVWBNXPmTmOch5p04CbpMXdtGbtt8To2YGSGUNplg+YsOgt2MytJydUOxmAt
M+Is01txEF4emmfNLHgNdaDWkWf0Puih/lfzkwP6W/627+ikgcJbJ4rhOBl2VhodK90XiYkQe6EQ
8oFIy0trTLdpC03DZUH/M7Wgg2RKtiCNzItTWIV0KbcX0jaAws9jP3kqfLvvNHaoLbNbLnLUV6Xs
J3r9mZXSp9KWj20xBQVYYdzFEvXYcwrllrZt/bPQMss0R6oqYGeq9/x1a5GovdJzfhgnJRx9E1Tt
sVfvRAb1RUP3zTHPQuDSrI9xCtMkqjsXrICeEcWhdlPck8RdXi3i6q9m56qe5gMv781B9QPMN0pL
XDOogyYUwVa5E8+kDCqSW3YsayQyQNAZ5NEaxf6vr2gj6gWOimNrLFwux9V7ctDLGcWFfaCD9jjM
xaOTOwIEJC+iZtFy7eQoM12KJOr8RnWXv0bQh7afQ9Pk/3F2bUtuIsHyi4hoGmjgFRBC99HcPS8d
nrEHaGhomjtff1L7tEfHsk7sw0Z47QgkAV2VVZWVuYU50hPuYpSt7nWhbky26FXgyITfdaPEh5Gt
E1tJvr7w02lyj61x615d0uu/3kE4nfvM79EXdK1uxSx3Szv11C73QNOty1/+/t+XB7hkINRCiHWp
kkaOYeXxIxlk9PfgdAMEXJPomlqwrGlMNNyHNzphOZOCN4HR0J0ocSOsXnPoLGyh8hTL/Ykx+cHo
wSAsv4eRbuSda/1DNrpZCmWnPPEOBGwcN142+rTsuqSJ2Im+G9vld7Z1N/cmcrdu1BUqQM+UoOsn
RKJYejKXbE27X74tt7Z/b75460lfnesp7bUBqbw8yWwzpOyl5t+ztO485xsXvybTWWyZyKTnPJGs
jGT9W088Lv07z+LGU75m1M0wQRu0BeWzCogppb9ddWdWcOtbXx3dAbZilcGAg6EfuyewZNNtmbD/
uBfvXtPplnayzWzO4XY5Q/99fLZUEbj65e8n69Z3v/z9vw7uBb5bk11mSSmqo+HqxGE9hJesO4SN
W6jinyn1v66vepNyjWCwLvUG7oqoOv/ZD1w206oLs9U9jtWtn3FVJXBTQjFZXd77fN5PKXwLfe9c
zPesxG5d/iqD1721IKhBkFvRX9rngRg/HP9exr41sb8m0k0TtAkLA6gOspAI/kDAsXXUibnOErpz
f4jwHsa7EYyuGXSk5KMGcyZNgCFh+XnRRu9iIXjAyJMBvby/v1K3nvk1ly4rMshrSczOlKzfJRth
u1L5QQVSb5Ube6ngoejCLGumR0+0cHdF+ACZ78749wbAvCbbVYawIasHQorHwUS0VGCZP2vsBDUO
/A3H5zy7UzTeiCbXJDq4GXiq6yqRNN4cjXyIFHm/c/9uNGqumXPNPPety9Gh90afnhcxbaHznAbl
uJRwz3IPE+2+mrn6qVy84PNS7TCpvId5brwi127plc3hLSksdCPMoH0dkKwgrf7mPA7by2K92Bof
xlrCWwE39s6vvZyhP+DVa36dO/plymH5/A8jyopEzKqw2w4rFkNYNw2Ktzufc+MMX3PrUjbDqcPK
wGA/UR1MeaCe6apfw5Zg1cbpr+UbQjz3RXBvwDlyFTFg51lUdo6WgkBD30zYZo7NlV7fIyrd+jFX
eR5GoLNbZfgx/rIDSzQ0y090re48klvvwFWK5+hWmNys8qTUbhNK2u0dF94/lfB+LJP/7izZ89+f
yZ/PKrum3MH4cclHDWolRCnWmUzbwJfL2WMNhEkhnxl0lZ30Ut+JDH8+seyaeueMtZgnDm3BGoR3
ozV+UZ/ckfS5Ue1ALf5/p9FGS79ebI3nYcCGt9zWzbfbvPXFEJq8Pk/Ga5GiIUqP6PoGgPnBUK7+
fgvNf2r//3t+2LWt+Wyl6PLlBGx7xp84uuPGbPlbU9RlMDt0V8GMOOiYR7CHpu0Atsbvo6RzNM1a
HR1HrStDP3QG5DMEUEzQpvOjBZdtKjMVkWaRicukXPHZgRSCO2EzY/QSK1/qdZOP2G2rh/MEkNYN
WRXOIw/bBbqNeT7sSl+tir765bvkKXN9dNVgQDzZNWz5jlVVn5WZ71y3ea7ZUgeoe/bTvtHOozc1
+CZMZ6FRNCrsPOuht+SLlJmMmEhDamRbntH3SjnBNE2fsyu3MkNhvYDjw2tnCCeWw6FsWU1pFjup
s1VVk3AD8jVj2umgFE5kse6RwheKzemvwVaf7ZKtWr9sA13gfkFRF4pligcgEu1dNSS904Ov1NhW
oBWUY3l6zsr+6I/uW5eK54Y7W5rOG9IaXgh55lXZN7u08deTISGT1H33QOGg5J2avH8TJu5ZCQnn
gvFozC5X9DaS9C+ozuImLX8bdbaee7lF69F1ZSyXKQJ62kxV3wS1e9CTT9YpbfbugC6JD4GhymuL
Vc/hD12u/a5c1yUc4FIIlLRfDMkBXnlQykD52kAGdFJbk9orc2TPtm/GYNIeaU1eRPHfJPfZNX2S
mJk9pmOKMo00oS0+pv+2jMiu+ZKzGI36Yl4C/PUNQXkoQxoRRo13CoMbgIVdUyadyoVpDSFIuC9d
dFmZkHCqUCvxSKBf8d8qcHZNlgTVSsFgsM6TvvXelnaJVeqfS7Pe/D0Q3IqlV0HbHemgaZuCi9l5
m6x1T6ylb3qpt5pUkU/Vb+aPT3//qFuB9JKU/oXpfc9gsu1mkfCi+1G65sqQ+g72+afb+Ido9n/Y
mctYuqkApdRQsojKwXsuWmfLzUmf6x5O75ajvDN0qSuAOWgekIuAdDpBacTP91irWKVQSpq5C6no
sg+X0j3kGvWMPamwNyzsrBno5Zjg8jYjmbaapXOUFU72tExz7FnFdjT6h3x0IEGqZTJ37bvZ1Qc0
w0+sNjaQerrzxt24g9eajKXbQnxbVEWSO2Ba5iK8S8C/MVgEZf3q4Rgdm3vAxQTqMsd+LbEL2GxY
YvxHNjm7FlukyhEaUBTqgeqLjGfTfxvvKcDdqITYNUN0GqoCfo0ABPyA8eeuCesQAiLwivHQa9Nh
Ht3rtv0ZP7FrH+3MhSvnnGKmDHV1N4GIzVFS24+r7J5p243mIbvWWiTIYUZuDCLxPmw3zJ4p5igi
lqHJLrooF38WjSnZ3Vnc5Zj/6dxc4U3pQQvYbS3MUCTZNW19KGe2c5uuDVwTqwYtLAbQXAm05Z2k
IHcw9Z9BLrtmjxoCLgkE66cJ6JKRqmGqPTYxBNccMYbUbmOP5TBdP9+JOn8ui4BY/vebXRseGQq4
oyR6BA5p5wPX7dbrzDpoBYtG5cW1JJ+Q0nkevfq7cLwpbs1lV1nOw2x6H+7M1qmX7Rye/vCr5mRQ
lJ7l6AamTLcQ7t+4Fp5QZ8xBr62jYefvddckroKznGqmeDLboII/QdZX8BebVr6Yz8qQxzlvv3s1
JV7ZJLUP1kOarVVzb5/9nxbkH57rNcW1mvOsIANOm2qsszW5aWQ4ZsjY+FixxQhEQwJv0GOcwzen
gxjADPQZS8GO09LWcBPoFExzB57AQeJ7zMmBDF4y6kLCCZV+DjX/wDyzirE//N/o9exaf9Im2TL1
rkTrwqg3jPRr2hyyeyofN47tNXuWZ0OL8hRxs4BwEk23vfebyjv861uR85o6O+dVoay5KABvPRh7
VeU3hw8nvBw3xVjQwCxKGEl51gGirLtB9nfy9o1UcE2qNVJObWV2ZcKh+mU4TmjLe7X8nytrdi1I
aeIoeLB2zBOGbtXFfWcn18saZEhnizjxX4HNNX82F51VwqysSPhUf6pFnCBht1/4va3/W+jsmkRr
N522CxuVSLU3vuzf+UqGF981+at/uD9+ucEBYu5VRZ0NBTTSRiKTLhpX5BV0hi6qnkBvjr3AjtmO
RBdLSZIG1cu9puXNN+4qok09X7opNWXC6TP4K6a96vSWWVELS5diTNyBR1n3cid8/jlBXBNtbdNx
QVbF75vaNfFONf359+v+eeLArlm2pugtbjmX67JiIxwHwpXNkfZ2PA3t6u8fceOIXNNsS+7NTkf9
MmkmiYoTjNLxzuG7EU+uabZyzmeLD6idDZdtFQpGRdpjYZp3Ln8jP15LRnaj29c2WrvrUvVbtqw6
BrTay3Bydn557EFcJcU9zbdbN+ny9/8C5e5IMo96IB4wVMpZzvfM5XcCya1HfN1ch7eVVg4YSqb1
a4BfTJWxYMk2df789+d76/pX2IU2k7blxdtjocNn63q/ZvQ+J1V92cZdw8gbsfBaOLJUTVeVBuaf
9tpBvwGSoXlobstHCjLX/4PNcgOGXfNsR59nAF74GH7Q/wiTqlX3Ch/qwP1vr9Q1y9ZDjJ3pZU9d
QGjY8xw0g1MedZa5UZ6/ySpMPWqVuJQ4d0qVW+H3mnWrNC6e+eCVQjf2w0Azwb0YDJEsheytA9+4
zD7bvPyV1xBSgxwcc6sNROv+W3RxrqqZ2Ri8gYxoRZJi25J3s/nEsIBi0/vvb97lMn9AV9ecXNMp
xYyd8TypMV1GyageJ2Z6oSj1Wnn9YenvrcneCDTX5Fy77VIboQayvq0bERZPE/Y+yT3xvFvtx2s2
borxOCU51gWGmHz3x0vd5MMq9GLHAyfk/G7tdyOgXbuT55Do5nrCCLVpJQ0grLXC9uRX6jRfQ6c2
YMbhSXWdvsPvuPV0ruKCHO1yVhqkArs2PljmP6CV9+lC4y2oqW4Cuyzjv78GN9/xq+Q/LLqXWQmV
Euu0xHTVrPkzQly4rHR4X8D0RoS+5t8WtevZ2gDDwxzboATVht7px9x6/Ne0W1EIPJX0n8UszKEe
5DmL4KgWT6s0ZG/3o9uNH3DNvCWLISXBtCbpsylKpycu700cbhX+9tU51zwXvj/i0s7pYhqtYomt
cR6q1bBywupj+Z0/3TMwuiHHwa4Jt1MFCQ41gZmEIrXYyuNn3IRZTH/Jd5yYbfPL38r43pzm5g+7
BIR/peVubhlkdjAY0FGJ/ve+2BorMQdsbz+RuFpVa/PHXflJSMjeSKXXlNxWeFY66EwkRZ4iUgvn
NZMF7BHMAfbIdYIZ+YPTex/LaD+avNcBF+ipG+VIg8HWb67BTpVr7oXqMcjI3NAgbRuIYvzJcv+o
JTV2lU0+lFoI3I/9J8MosiCldtRP/e9KqZW2mw9W1jtX2U9tS/dLmnWB6YspZLp8T4X5ZqSCoj5u
7UCU2Jiq8BpdGONbw+yTpsac0Xyr62IOdG7s0hFYr2zYc9Z0G2rXB6ttMGRIWej7CvZAnRdILz83
uk3gXrfr7e6rrqgTuXSCxOe0Eb2pINNd61BYKYA7oWYyZ85z5w7r0luODaWhW4hPssx+MDdQB8Um
XWxmx6Jgc+A446no4cqRMqGimsAWxynPymoepPR+1AXfFDw79Om8k4b9QOpma9N5LRd68riPQe0C
wviknLgXCt4xvj1h/2xKLFJVIfoi29nrdzQnY+jVzYcm47bj849Gi5chJZ8LkQ+9M1g7H7TMkNDh
J9zufsKnqlhPNnnm87Kv5mII+tlpAgLafWCM2BeyMTizYHwbEAFf7JwWyZBTMxQV84OF9jtiVavR
ctsgH71DaWloNpOiOheCupGroV6LHLWeFnnIKv6tizn0ibU21bziBI045v7MFPiamXmqONRUYQKG
HYLe3aryMp32UrjL1C+WHtLAM6ovujQ0Ij0tA49ZR5blT4PTQg4+G0RIxXBMPcxLSP2aiXELG8I3
H7036dTvs2f9pgtEcBr3zH3jk0nHj4np5au8TTe+1T0VlfvMG/vTabKdj1FRYC5txIfqaWgGULAr
89DDowwOhUUsTSQlA3J0YjF2PRNvkwFxWYZS24aI4pr6FKvVkq0W2awHaHlOeoxyTqJ2RjdLSyOp
BN40XqoXWGHuJlp9o1o4gOH7MQ3ZgDHO+DAM9gIHNHC4hMDczHRx0nsT1gLD45IzkL6o+qo6jm3f
Wf+w7P7RWWTE8+JhhP3b4o4PU48xDqyvgsqAESZEF9dlzTIYIQ9RP+Zn6U6fpWXujFoceQGvE2NE
FTp48hWEdHAaOn9rO2K7TNV3brpvwgHjuEmrj3bO0H2rlyLAP39yNp3U6OyzXjqh7FOYUTvFLq3c
s9UPq8Vgu4EXJMAbduDUfV78GtJA0tkOvY4l+qPxBPm6zkhPvddGZq7HgJChicp6+hqtPlHq4kJR
fJkzb6JFNHXcCWmH3cS+6hZFNIhX4Szlo98u73lr/6p0Dtdq50uM7KfPupOCP1qY12wMJ2+Gu6lU
4VyK11ymL6nPP8wK1AfF1Hqg/YfdLa/Ubza2aVVBbYCKWS0/cvA+QsV8uKJKY0tZARbiHOfSXKl+
XLfGZVbZ8AbyJ0YTKAgn+HqAXYCt13kKf7xpxgTNVJvGVM8TKRB28K7Zw7gHlX9LMVPjREzBOFVW
5Ij2xWn4N816jAe7fT/Cl9Wm+ZlrYwW9zzLMWjsBP+M00nw9DhCqYUhuq9LEs4Rv4UwV5hDDJHZO
ioFwX0AWsMsPval/QqiZY2ZpJmnl2ZFiFYr1dD/7JVTCpMqCQVmfOUa8gcfNJTSt/lAQ40OZmRcN
TrcSKoOpKNXvKSvfiTkWid85YiWr5vfcwiR28t5sk4SdWI6WaR0bJ19PXZF4BSawrEx/ZKU+iDGT
4K2Xj7mtvy3obyyduSeEPSxSPRRj9iJ73B2irXPljqvBSGXklDBW98QLW4ak89Ua/axzSqcVaa33
hSuEdcNY8bzcqy6XsDTKQlVAHozLZoevgBwwQeKq14hdxuTiT2l+mHX/E/YyT2MjXgknoWAlD2YG
N8lJ6Fe+NHWgfIhf88Z0YfFADqKA14dJi3fUeHFrwRzXWHQiq2ydZuWh8otNly/vlZdCyNQ8LgXC
XMq/+sY9YI1ta+dWNFadg8/JdkLnL2Y2HPlYbUurXuuMoKGNaTomE49KsjYEjiuDSo8raMWgod80
Xdh2ziqt2vesblwk1TwRbTaHshG7eupC36MNhJa6Q2E426kRR1a1xwGTgE74v7jtQZedQso5Z5h2
qctLOqTwcOzZ48BMP5CD9eln+YNunTwQhtUEmcdBIJ/dR4LH69bdfuowsoff4Coj6VPP7HOa0WSR
sHCtoV+00pVa4fc9FdqzNraNnYcJjhyzOzYryxUGPO9lDmtX8BLMeSCRayALIq91JXtG1H9X0o1y
wY/ad7qgsu0EXrN7H7nI93onoH2G8nYcNmZFISPRbW2XHIrL3ec8qQYXKmf+VzEs36rLjs0MfTjq
VzBmKdNoHMaYLXzLUwNje/bJXYo3sUXml1yHEI14MzOM9X2JuTaxjnKYW6jlOEZg2WMRQj3tRRP2
ylocbmEXfVRmX5ixhrIdjkTsPNugYPzzD4NZu4XN327aPNnKe5WQn4VG0ThBHV2EC8N8YMrqwIUb
K/HaaQ1RsYO2dYQEGrqwr4IOYxEsk30QBsdqo//Ll9MU9HW/NSiICg6Z9lRi376/JJt5gOeJ8tPV
bDUJnUVkykYmC84bYdVZO14PbNMhrmTb3MYeXtuLSPv0sXMViTpO/J1b9UaQY3EhykvcD10MX3Un
8Qc9LHjJxBn6R/icMYtlax8Yn/rAtPmxHMeHlHMYr2Z7Rae9MTq/Ra3O3Mw3ncdC4pmIyqCDBLLx
z2zID0Q4H2krjgX3DpVUGzJrBLGmCUdmh7Ve8CJyMW48iFNU5WLFVQV5fYKr0f4wLDgRXUnqyOkd
LGVZEjbElhlQDazRl+WbT4eXgWZduCArhXNu71sfQbztpiYYFf9pQLktbKrJDhSvk6J3PmWDQF0V
D77j72rFgHtqsq94+poVPthHtDvbQ/U8MvolXO/Vd9qdzz0ZdDnDwmkvthXrv7pcyBD5/YxA9JPU
zlG3oBtKxTbu4q5UvsD4afGaqNPzth3HTe3oXdpXKwfuuA3l78qBkba2X/sWG7QmcRNq6TfmtICQ
9bI1OkQ7oX9gn0Qgz/j7ifAEg8MeR96ew3TJV1bL47xeXlXVHyHIfMhU5URyTL+ZXX5YdfqZ6/Zg
G2MVuHIww4bPjwMAAcwziB34Pv3KUmhbFMWq4oNaebkGNVLs2yHzkOrSJnI8yoLM916ELraDAagN
F+qgA+NjcnikR9MLZqMxAtrWa7NlidvMQBK9jDHhhqVJ9gZtqN0ykHevS7/MbnzvePmQDc5p6WUH
W43pR0cwevUs+EDzFmIM1q4dGDia9QkWUDtFrDOsZp+pqq3AneFRPqvugxT5Rvqj/izGWQTwfI+4
kn4V9AJNlZnI0JtqmCmXw2moWxgqG9PO65twgHdyjNaIADWHbwVW7rSnHrK8qkOYdXaxLovDZE7x
iEgQLKmmYZlZvyuXrg3RvAhZbm0in2g/HoehffI9YPyBpnELxjFkAZYiLHIKVezuXacpZqGw9ZhG
Ezq8sA+hKqzb9lC31Q+4nJ9gxnwAgeeEfaR9lrr7VNEDN8jjklonc6i3gg1V0Em1zrlvBaA77Ku0
WkGlwQplQeN06s/OaH64PqKW5D8dTSNILe8zmn7NoPQEHEQo7CtGTZePQTENP9KynFcahPTIqHOO
DTHxkErv1I1mYBckyrAGjMVWr9i0rX4UzNoyh79mc0HWfkthm+WUH5TiuC1w/sVXwBYYvljc+AbA
HVcPwpLLxmYCDkgiIb1qg2GWb4PLn2fpoFhCtANq3RhTBXFJVifpUr7ANG4ncLyDJoNao3S7Mspt
+22ss+dlnq3QrlC5LEX7ZVZzFxLRQ80HRWJgum4aODPzQiksHHfTP1ZjKwK30c/aMs+Dyn/CK+Lo
5d7GWfrjwKazC/Bq9Tvw1n5Rt4jdrjrNlsJ2oRdmpbOHp0WNGkWzqFnGFaMCArU+oIE7tAfMeqHn
LY4uq45l1mYrbbYPVQsDrqE13zB8WFZC5ttK6l1fTW5gLfan4Y15iND708dyhxidEkVCvRpb/p2W
U2x65FDBOCPoGn9flF4XOlWGGkrRBCjYX83cPppwnAok04ikHNQ0A/yEGvB6Khu50obYFdJeoOZa
6qiXZO02AxyFO3lUCtuSbA4XahzkxE6uv611wfE0nHNqmt9eo4dgahFyDVLsHOokeBuPfWP+HkyR
1PW8qQbpBzS1Dm7XJnaWwhOv5wdLzZHRLVZo9fimRl8/5hrWB56lYqGnjZHbUEYg/pYV4lfBhx9N
br0bfUfjhWIrbCHdycucMLfLLcU0OWM0nmx3rbS3lqUf+aX7osR0EvhyeWWtvCGzQ3pJQYsxfRky
fbd88QJsuevN8tWcixe/hUqG6x+6lm7gPCIDr8UmRLa8FgYqjUbkj4wsa8NGtZrnxiMZ7Pch58/F
JOOyxrtiuPyHvUwns3BWfNKvWsjTvOC/tjvWtX6A9mucAbT1fXtaWrVFBR6KVj4sk1sF2NxRuAfF
82DX7MEpjSGY+w6UvcloA6qK2EitZjWggRjhJn4Ilz5MhfOtEfal1/zUs1MFEK78cvpx5VQtFLTL
4oVO5Gtu0p+C8V8QlRfIHSkNu4sU3cKNn6obu8jgvhcUZv89zuCisbyXWAiuI65B+LA9L+EtABgT
hQ7IYu69pjxmvQFDxtm9NGS8kDUeD7nSzxO83oAgz7rVe9rqdEfmcgxGcOkAd3xENTPfolg4pB1q
+8riz6Zn7GcPnFy+SGBCPe9hj77y82xjWQySc/20BldhlWvyuxtJEy7KfMuz/gyq6AtoUNhgo8PR
cwzUot3K71HRSSvsMjQiXGhqoA2w87yuC3kl2shy0CaZumUIK8oO7gWxqz57TnF0AtAZcbvoQEM1
znvL6RJZTJFvMjMa/epHV0MWGEviFAJ7ikU2dX8A4cGot4EJkferc+imyYZVN1m7CXo3QWu1fmB2
ZO1M9YAOU73SjopV5u8o5skBFv7jhTTw8BA75Qx92M0DNEYkShk0uqTPnuxqOraFKQI5AkyV3oFa
VhpXNTKDRjE7duQZ7hA4fwZ/UQ7YKXh/QosWaZh5bGvZhg7wZX5Lv9xhCx8o2M22E7SBw2xWe5S1
Xw1B/qp8+dhT87tg8qt3p+eJkSNp++dap2fquEuAOm5P/Bax2nwWpYozcOTqAvvgI+9+ojA2Q9/i
O93ojdMZGAkOzqfPvJUo/R03kM6xjvkx8goxpLSePDF92YS+FaxaL70duixwXFfgPOTP3ACfuJdT
ZBHvmaOotXBiwwEb8u3Uxao0fo2d2+Al8kA1zdWTIjzwOn7KJteKiK2niFXssZB1VLY9aLn+vhqc
Yw+c6ddDGjsO6mku5Vk5HBlbrK1qgPYWuPNmUz+YsKYOS1X+KpxuTbX7ZiE35sXyixdfXcMfcxcd
RFgBP1DJC9gA5l0o1PBYXwq3PLOSGcvzDU55gDpZhF3hvNlTufdM/STM6dFvPAxjwKsZl9iaIVIL
aHHK+Ljr8/rVGf1Ym/2aQGuEK3vVV9muc51z15O3ltMfjW2um3LZmnpGKW/h3mZqORAsxQKhfHjL
fBKejr3aS9J8TqwU2JeXq0alOmwbuneN4hMdjYNF+TMaJge36iwUrumXxcjP3NJbzxxmKP96r9RA
hJ8G66VhZFUN1Rt3JjMyi+6Z9eSFFuJbKYgTV4UXG8by4HXVLgVEDiyUiDI3j2kzqlAS+gFBdsSc
MoZg8snkPA+oh7LQseRrm7fbtEGN5edN7EwCP0W8DbI6u0vpBWiMxLAtgyQXs98mXf6sS7phGY/N
qd3W1rLiZZsFxBMnmzQotdMY8nMl5s7VofOqTdW4v2tXvmczaPFmlgwGVgb99OS4ONei2FFfb+Ul
yV4qtDQ9GyPfttTbI22A+ZyeSjCuLL8+okO99vt+k/P6pSlAcPOcImQm27qafrQ9Rb2F7grxs02H
vnS9UGhuKsiTd0sfOLX66qRc00K/1hN9yFJEW+jRO2O5yvolgtjSybLZQz6RoIIUBLqeCIOprw+m
5z8Ay26nCrY+3mh+EnSfJBpoBFUsWOLP6VyvTKzJU7c+zB5Uj9r0UdVDtDTVJ1her430k1pyElt0
+Ykl05diYFv0VH/MRRO5dr1rHVQx4M5lo31yRP8LJOH3yrSTzJ23cBPYlEaLNnCOZmW2BoEn6bhI
Wqu8YLLqrUfOQbhG67T1wnKBpCJwXjy2w5vwMfcvMIkIHEBGxxCb1CsBE/ll+Z0aSevTeADq833z
vOT9s5/WR1BgAcNT/AjHOeFYH1J7fKnLIQCDi0Tgpv6GGcYcTtRfV46BHqX1nIvSC1tHRQ03MMnq
DDRv/SZE+34jM/FqVii6OPpbfC7Dvin3bfbapDypC6yjyzwZoKpowO8k9NIJ9D6yU1UZ+yWaCshb
ELaL4Fi3Q2P6BZA5qAsvEqaTLE226okbybmPR249L+g6VUPxDdwaFWW9Zei1LPifcOzhyIrMeaBm
F6O7erqYZDiziqzS7iCW55zHmieDJLEWC7CXuV6MEbLCTnqsHR7rrMD7ZD90XCKpTGFVAMhM3tfo
+dvOlj/MAvqEXrpyG2floXEFgKw3XkEOtud+uL39KCzjrakh9UHq1f9wdCbLbSNLFP2iigAK8xYD
Z4mUaMmSNgjJbmMeC/PXv8O3cXREd7QlEqjKvHnuzc6ez7lZh5osD31JGA97mPYL54Ef1wPf4SyP
zuR+yWQIWimOTVntjYH1I6X6Ydns06TZpd8w96QpnaJ2Hp7Nxvlu5+2sqe64ksbvT1313MT1bbCc
i+d1DOgMQDyvOWz18q+q1L4R8ghl8ad1hoMYnEuZqX0M+eKvuflRdPwUeKTYCkP9ZjbjUWczj5Nn
v2pvuOYNiiQlYrxq1zGzQ6kzVKriN4eHxGvqsyR8cBIFZ+xm3Vqwx0ROl7iPiSdRz6hvHcqrdkpm
LzIMzaBirg+J1ZxGffxQ9fq11JQgctWokgbhe51+0BzrwiJZREeEOKnmPR3n1UiKP27xhtqxy0Xz
VlZcaEOzBpPgAE+209gzfMgE+8REx/ABFEbp9Vtt0Q63vUacU3ZK9TqAjA670ZMPvYzBdaW1QUu+
lFVMh6qaI+It992yTUeXWg9+5wdrXOp3DeXYIDfsK6bj8/hzqpg1gijqgua9uW52b4a/laCRbeOQ
0uaiRn4pN8meF6vHJE2SEDoZJLa/jGQKoTcGonWzsHadV111v1O7+dHr7l8m5b6slYZeKX97Rn6K
hyUYa4/ciDg0nOKfxgFZdt1tdWIYn/K56IrX2mwveTPuR2frKYfSn5EvPBqFc3RYpEIb7PLoztmP
2Vps4+33adv9ycbyOCrFHwVtr22OkWkuz2kqjkUmTnYl9yn1gJuO18Ia/9huHdZOcm5iFW11t7fz
f8ous0gru9z3rOq5L9wP/M97zeMMZb92USzvXWnfmxGVvtIKZMTevefmEEyxbQUTDQN3dEdJ4PyN
25Twmtz4bZuOG7T6HMI0GfwiwxRMJgnTNGuDnZxlVeFvco5EVtU+guVnN81ZJMVy3PTyrRL6Kbf6
3Sw56eX6u1zEVdeQThyPIWLhdmMA9v/irCkmHa+oHof6eWv6q9OpnzUxv6zVuyQ2tG+ZETi6sMLb
XObMN7y1Im3Afc0mdYiH8SCZaFqN889K05ehtUrfcybnMunpmQ0Pfh9zApAelMZ5gi3CQZuw0FYm
rTZ95QB/sdmxmg2WsnbtE1UrlrRG3uMFN1oxxH/VUDJYSzsmNmqO6pKpqCWQ81355EqzCioxfE14
rHw925Q/W/Xrmok/sMPP22oyBGOVHl0dh2j3OjTLUVXzPvcs+oEsQwmwnzdzi2aEsTnl9PTK4+SJ
S1oPZpi2GKxUbO/KhGUhVuIc2lm7ynE48p68bAQTKmM9SrVexq5vdoZaXD8z2jraODxXr34XXvat
KFS7ldo8nyMUq1/mPP5R8fgoitNd7iaDrzwTY2QtUfad11Ivrrkz+DJd7GBNp3+u7KlJ+QKrhagW
iyFj5C7TWZkKJUslL1lf/NKMYZeWZWh72t1Alo/ahs9XpvLFytyw0eVPPf80sqmPfWyfhZHQyRnL
jtP4UFb5nzZeeN4tIvhsvhGGb3u97yQreD1cTMLA7IFRVMyhsTAWGGfyxdat4Aeqc/vYZcPRWLOr
YcBoq3Q5ixkyWmsYvUJKfSeFt2dJxM9mbyQ2ifyv6Mhp6q10F3fz0YrTMTC1+qWytx2t0AppuJwS
frxBLdO1nJuz5m27lPDQYhava7Hu+nq6lFsb1jJ74rh7dbuEgFfOkHarTok3QRK727956aJunnej
rW4GmoixLf9tFK6+rXWRlZogjQXDp2HYu1nyJb34aav41bXK3M1abSPrYxlUHh+XfHdTbXpyWAvu
FyO6fefEz2lOKnTXqaBca/dJWez3rWcqGn229F1dNpdEryNzGN831wqazD6nihIq80r7NGlpQMDJ
31nGS4D/qfSJai4jO+MSNNunMV6uXkv7MNv9f71ph0uq79fyUZ82bywxfm3MJg+WYrD9vFrwacjh
dcT95tuOi/1rzV9XPbcDZfBcOXIzI7NKX8pNB601rGsz2UfRbJfWXHeC/1nXQpMosV7lnHNqewhg
9li/Fczee9M4WxpdQzouF4qBm9N3e6+aQqKj8kBn8rWUFE7SpTXF6HCQHW9rXrPshnniI37LcLVQ
JPI4jclN9d1vma9vqTkxYyW9HknaOJgemWXxtK+QmuIiyyLO8y+5FGy3qkzfnqoyKBztkg5m6oue
rWaPLIbMgSGYrW6/1e5/zqLeBc7ZwLYQ28eBjZmTjJ/+n2w0irgOmrV4Hbb23CbloakXPSD0bePw
RzjabLHTUpjfeDtuKfjLbOESnf7mzbpFax6fYxdqrC7OvG2XqU9DC7mJN47VO8I+MDAMpz77Wkpx
dBZ7lxQmfNEiYIftJNqM5BfK+A3zM/8v8FbqZJydOk0IotmvNZOjv7gaMqpiTaLrGYFIxJ+qqMJh
dI5DYR+6fIzspCVupT+ohUtGmVihms+MeW4zoFFg7H3Jxu7qObg/9PQNtfRfhT4XTMvAwsrY0aKu
Zi2EZU23nCEAgEZ/sxrzo0VZWKvt0MxOKFv7200LwTNqvBaDfJP6NAQJkxnfmFkVqIsiNHP1vmbx
Ce3ye3Lt2jeYOfm5Vx0IHryMzSwCHAd/qiZRYdGlEg5h2vcT1EGZ3WeR3ka93uUbM9aqe7KFFTJH
PeeNZ/7NjfU8KYY5ZvsxDeM/k2/dGCrHLzYWH3rieZNZZFrTtTW7S+42z5poXxYOs9VS6yGZrWu5
bofJm5ijrVAn9tA+acS0z26gTU1kZpzJjZ47FzltL9YwnW25VvvSW/OorPUTU46Do+PRdL3UCEaj
+22s+V8iC9hkWiuykbVd5SXnyXI/AFEOWloNzJYGMrOaJT1kBmsGRN3sKjdeAzvlqe3zhUFvSuAx
9zVFh9EUfm7lb3qX7La1SHarym6VMwwHgKE59Ma6CBYInkBVLcubHP0o3eU4b4jortumBByk6V4b
uyIydTmfKheaeanSmI4EKFRzzqOhvSRrlWDKde5qnSIjMf/rPFv6WxefjTSNrG48zfDJqcXcF2nN
TwXxRqnx1+6KJ6PuT2kxEharRRoEPBVA0LfdcKd9YmA1UCfMSRXpbXor5PBdmH0RqKk5eGb6abnp
+6wIlOgpWpYp57tpLPakai9Gm+zMtd5N0v1a0/kkxvrSs43DV3F9cDX9ttRroEP/0esliGmy4QeQ
JXK88dNwT5pxvffiDtCVssNYv1fOLFV+btz5fmwSmNG7+Qlm5qtUVJAEAoaJGpn1kYgKAN89RvbO
hMpUTgLTjX0lQptZNgPokv5j0CwVbqn5VSwbC3YZjaNdX8zSXoJs1cAVXOvaWfPLVpBXxmSIMwcp
OBfyY1LNq4wnB0O2CrGyYXScDMfv9BG6fKPiMQBY/VQ6EXln+IPs7FtPvP02b/t+nE8YWaicV0zS
8WXTlR6i/4ax1J5NL/fNzHxtRKWHzsqJ75nxrhiHh83Y/SQI4KPh6kQQ/HQ3mJy2uNhEaqTO8ldu
9s11magm/Rj2mnmbVdaErVm8DLV+tRorAE/kYEaLmhyuQ+fsucvVktPXtM0Y48evpJ1/zfN2W7qS
wY1cF78Siw0kGTOFbCIKryfLqLUgZngW9FMaLbqOxptigCqnIjBl/6otxSkxxK6Bs01Edenq/NUR
7s1hrO8PtE5BVfFParVuMt3o5atd0RfXredoKVV8tOd5CRuH2Xr2GMSkwMGB15fMuJoelSYrEz5Z
JglZ7Z4280Gv4d72TLbCWLO6x1P3FbfOCU30kOQNcztaBt05W1OehYPeaUeCJNkSqG7tbJ8yz7zm
LDtkxju+zZ1xNootD5PJuSf2wk6Ahb9szBlTsSw5dEb9SWzjn00UR6xIZbg+Ji324HzNDKdcbli/
MdtTkrGCZ60OptuW/mQ0L3TYN6wHdyfv9o4zX8eO4sqhdl8GO9RX7Vb08YtLESjmapcamvL1tD3I
dNaPmlZEImv2masfaiJ4/7NW/dno+bX4sLhPX5uGaX/hPUDp4hK7VIyzaHdL9Z6woNMBcSZw48d2
tiYorJwp+Ob08BB1R86thNczIQ2b5md08fWMmtruHK5JWDy+0imxDnYhuNkXiisDhDLMW65bxesc
LTJvkcVw/5uGAagIelHxx+h0JbaKJkTgeIFu/KcYAKwuuE7lGXZgzeZnXEzPc70ecrf8ijU2d5m5
e+T0o5+DbmO4Z0SeWzZBvSb/mSrTo8nR4mC1yu+8EM5B24AC1ozuEjLRcqzIixFH17HwdlZHBzSV
xOlm8p7m9kXHPCxRxmwTsxUzxXNel0EjrH3C/BHQ8tsbW8RxDYh/0UJjc32vtQp/biwzzOuFcaML
WqQBb0zRrKmDpbJ/VpVS8MTMSCvESKPKn3DbP5lZHWR5GgkhXgxpPSGsXTzdoyI07/B9z4jdu1qb
qkPmxqydm2twFfeWNznzudr97L0E4aylZ44zIwnNdLu6CT8XjcGMo1NTNDKi7YMiSX5tmDq7kTjk
SiMlaiPirRCkC1pvsULfyIYVqWK0kKNE8VyCapFf8JcKY4wSu73aDtS2anJ+p7k/svui8NM8bv3V
bEkYGeLnsSaIYCtyP3NiReVn/sAP/tK3kVrJZnlhsTEHTlRkmBkjAneNsHQyN1bJ2Zhs8hMb04i2
WWELt/qXztTuXt4GneYhxJkumvl2Zb1XACR4AHELM2MIu1VgI0vjyG6LE0/gEnbymj/O4dihNISi
CfVpMU7aWDM3nj5JxCCqoQk1Rn7SyP5WOiGKvcYQRFmMtvgg205EACunrtBBY3uuq07uRs/dVan5
ww7AzS+d7dAXiGS5jfqgkXDCpdZWFO9VdulGh+qGQ3yFBrxh1vxnM/AMna79k21oi570HhWcc+pT
Hn+eDb61YTz1g/eDrfcfN/RBbXYRjjXgo2MxnqzdMSIP7p5488VS3ZNQYUdXGWibCeW1ZJQNtUZF
O3Ub50GcO9+17VzNaUWkrvwir+4qE48DRpIe3HphmveCa3k6riq95KV8GngZnmBB3yp6Td/1rEAf
clL/NRW0lnHti/5gu6iirhfUVvoHLX2iKActrIaHObQNudklFIj5kZtpBBq2oCQQb9a3EtO+nhwt
T9d3ztR+eaL/ZS8si3ZBesvmUK5qJ0vPC1YTDiRLPvRmsX23qx3mtd2+8az9YC9Pwtkm35NNuGUZ
86W4vQireciO0zuXsoyW3ILE7W+qI9HDrYZA99r3xCBMQ0eZTFTxgCjGoDSXt9IWz3m8YEKw9qNh
7b0uZ8mx/m4qfBxG4x3zHsqLB/7CdNa5VB3zf2NjP6m2oidN66UmNKUd3QvZD6dGcbXkhh7KmCgD
G0Sb0fh4M1Knu0Mx1r62gPUIfRMsMDKWYFtjTqa0S4527eTBWBrTPp5l+zXFw7pPc/c5dZJfpjZf
newhthd8GIZV7wobyNfcNnUaBsa/s9OeLG3ckJu8u7KWKayS/jQwchFLfs2WnqcyH7iDmcqVZn+B
vPFHq3ofLf0vIwJ5ZGaG3tORqmCSv+LKW8bIJRAmTF0s/2am+8+u2z+6Mj4nQ7tPOlUVnZIVFq3J
tN7+VyTY3zqr0xmLmyjn23Pm8i1Pzl+OJBsBPD2NVr6z4pkPbc2w+tQUimpEf55s7PJazl4Bl9FC
DmuTKYiXuA87pX+trgXWvPGuNgJBkLSZyziJU7U2K3hVs9vwp67mdOzYa3UocRBLnVuTnZS73Np2
RVOfPMN7tZOEYZP1mczpn3hyP8tEEUNsOWd8L+HEJmc63eE3EbbCd2BPGIuau6nE64gQvoxTmJt2
pPMB+y04g9+gXnABHnQ0p9o2nqZqClaj+pt6M1PLjtJ7ixyzPBfOes9c70Ce6cozGr9NukY+p02J
ywxrydZ55xY25uDe/OXp4hfzq/80gGL3sRK0jKHLTSS7cRuDPrVnVM2pok4s2oDAfH6UFCUqs+Nf
QH7QHk2chFKlf9ZNBAyrzjWO8QCocAyKlKY0Lu1LvDrnrNImMAX0h8pxzmXf1qFTaXPYLhyUhXRE
kDCyujtGb4aJNttAr0qjyC2zcCFYZqd7MvfdPv7ULe9mye0yZdq9mmoKJ3XLM3XrV++gF4sBRCaE
r9UpY7MHTVYb94TpZle5//VpF45J2hB8WP9nb9nLYLa/Jep8IuXZoH9jul++urbHFDk/NVb1RzXy
jWCPgkfMjhbXemEC9uy1xmu16QfeBewDa76Ts9yBAB/VpP9QkVxjtzwxlvrbQBlo85qcs3whecwt
3R1gugjnfjTDtV/DJtZfdW/exTqVIeEOGec2JGBZVEjnVXcl0eNYtd4QZJYViQXFrilKh2Clx9Qm
Vv/NsgPmsHMVIG9wu9BDIVbqC2NnvViflzY+iEJ7Sxe6iZpHkaVEdzG1135bb0k/cLyTJF0t8pLV
65uWFVnQGgKBc+jZTUqGeRBn29HRll1S2b+0rgVCNx7oMAKrrsV3u3df1oFXOjcUYjpFbNNFYkL2
yNLSF252KTxUUY6Leb/ZVEj5oyUt0HWjubCRsxsKPLurfb3Rvx0GAJGuW3eiL56dhb8CdPJdoUfM
fMPwYi/pknwXDreeLWxQQjbZrIZd7Ad2qFpsKA61oaDSqQFgUqa3QkUay6Wi0cyf5837PbApI7YG
kLIEGwlMw5JrUe90x5rluC4Aly9YphyU0rTO3ZKVobeqQ2lr2d4emTqkFRPzLvbbJKZaeoDHasoi
QJbmMcuHqrNGddzmYv61UXCGGbLCR8NIpG/UT+N1cKZDpx08+z9PWpvPpMyKpDLuqaie8tR8k2J7
thPxJgro9posqJ3bG8Q+1cWDKXl3raGiLansoHLprFtNWr6jFpZkppx4YzUzdxdk5S86t1NTf1Vy
jnmLM0S0HtsOJaPfAcqc65gqkFfiw16nuzWtL3YHs1t56U0Cg/r4BZ5rUJGgK9UvY8m6sM/MPOxE
cjHTxtsNj2ScrqrGBreNETnIhaNr+1nTl2DW+UHwAYlKoeqwjCrRN/0lFeLPluiXwVzVTWaxsRPL
5kIE9/+aVOk7b2Jz9VA7r0g7j7NK/UyVcelwtgRDA5SjJ/YUxjBvu4rSt7UY0RPFiA3omjAX6lxn
pylufq/+pr56cypj5IMWn63Fis1ygcGih//Qt/mIwIUCgJYCotHMfjeN1yROHZQ+5Iw1Nm4e4hWs
qs+c/uq0MFV9FvNkzjqTiXE46Kt9Kvrtzmt3Mzzrr4XYsEojmL3plOMmuRlLvrc3AGG+O48kpnS0
7nXbHcZ6OyUw+WWOEEt2Qr6mp7JfTp0yT1zsxy4vXlcqYEOMUVtvW2DJ9liwT9Ueq3dh8hPVyRRO
CxmDtYx3CdbpUDpOaI8qig0JR5AWB02Lb0XuvBQPGKW1u4vCcwFJiUjlzKGL8cAvuupbTjhX3NG+
uxaqjFiZR7bWMPuJgYw74iBv2VKkVb0vXcy3FraQanFBVgUVV3sqpvq4gS93PUmYlZG9a6X6zDL9
1HogpA5E42wW52k2jxyKaEC5hGWtbnrmvNWPvDhub6L4S3FZYvDRIqd33V7WDQhmzPZZndwaUj6Q
NDJfE/KPRNNAKvd+hrWIkqK5O1q+10yviBoIq+OwDM+rnu44S5VvWo8jely+U76IysrhspyLTfyC
rykr7Du2og8pm1FzseLiyZ4sle4XVTw3hJcYdv5o3Zrr7Jq7HmNKygSu29YPI3UFA6/ppyn4+KhS
ESOc6q1s5cmeik8giYOXeS9GHSOR9XQ3Hml4CvhsKdd9X+vBPGxHiIIX1yt+5MKJIZ35d9Jmg2+m
EkoKJ43NUr3Yirleu7rhFVWBq2evk0r+dVYVbvFw5j/FmVbVh5qPIzYQvZ3i3o/5hH4w/3LMpQnK
KZujTve+WvllTYIfINUDtLjbYiUB1ORpbKGOOvcYO+kLevvvJEt2tj4cZj6GRrc/ElGAqFQfU7KW
zMqWnVEPe5M1dpwc+sss4vtSae9idk5FVfcM2OJfsogDnh9yoHXIANxnLOkKhkf6DfEjv2dz/oAQ
OOjpNu7IybyYqn+uUPH5PoB/RnXRMUKMTXPXXGLsWxe4H1GKM2afadBAshGvgjsZOu4Iqn4HNfxG
f9VRI6huGZ+cVzd9zex0R9cWaqUGLw6pFMPiJwNaPTElfArAz1UNn+lkOOqYgWkaeoaQtuGnXe/A
xc7niQwwpvyQFKyCZhBeeIcZjRswdl/XGvk/jr9KbQpwYgX0Z1lUC1WE6wDIOBNWxq1QgBa0w6lb
22/+/fuy5M9dQycJ0xVW+kLqXzuS7cOXPrcE+RCPDDDuPKHBHUhTiWTW817BxSB1p552NMdFUsG4
L2467CAATzk4a5yqlmdmPXHDM+e3/+PlsUMXWoKlEw7i1WBGWpp980FwhuYYhOa6eqFdN3y053Dk
wDWUdU8nJ/SEe6jt4ZyaGjd1dTVcMyJaP6p66w8bBSB78vWZIedxsLWv/BFNuCmCGmP2MMmZtJLE
2FfduLeXKj9qQOIN1tCJW+HuSJg4bx4Ye+S8A9gSq3Aa0o94WRE9zPkw6POrUeQnJG3HT+P4hMT3
wSaFJtpiVxyrZeSMqnKqUvE6rtVbIrJzr3l3er1Iy8UdOube6LQ5WsnyYY+dRgfVS6LijDtWsu8e
+8hoTIcmZ2DksH1+Ji6xaUqTVkc9i6Y7Wo5J6VVXuDSq7ewoky4Loijw2vFqFepm5wtzbvNzWScU
0QTomq5TW1jhgG7EhNR+2yzvUqEraOQfVXV57JKEeSYXeFOSCBVL3yg5jEYBMNqacx/qAAd6vJIj
WejPduciIrO52remmH6NvTA4a+lFkFv72fgGZIzsLv5ch/q/zVkD0atzLJO3nHCVdiqfYoioiUWq
7UifwLX/26hcnlhp/O5Fx/eLCI4fyseaEw4VBx4GAAwsyyIi0ahdNrerb0zpcfUGnpo632mb2i3N
DE4xb0HhWXdtRS1ZNzbcyngwWIujJVFRZ9e1b3dC2xi5VP+lLDHLVHFB4jyVifd7k8aT3TWRp4bj
7I6T3yfVDuSAn8mZ/cVKv22h9L0Y0X8hChUD2aHKf009L5AWg4xZ4wu7pYNRajxx8ZPtZEdbMZml
CxvLZd+29tfS2IcG3tnQFWlAw7tSKVsBKK1qFl+KDs+eYdLvNrnxkRn6zYMea1P3tuY8zZ2u9ond
LFGD1SETzIwm2lpRpb8BsH7aucXM7uQGw9HN9wynYqIH0pFBmQ6K26+xwGaL2YL/TB8O3gF/DbrR
FjucIVby39ZpT4ZRnEVJGqZYcUuh3eKfoi0qiyPBWs+Uvqc2lztiW46WCy/AkOOYdvbr2nAIblYS
VlI9WxqNWjfieu0H8yJLcBMTm7ICKh/b8VeGqQUrUO7zmxyLdoYMy9/WHODQcaj06fhJgZsCb26f
sxzaZCCYlJ6qe9bn5oq2ddSGHFB62R7GScxO5KC6OU4gs6e26qxTUZqhTZ0wuMjlhvde1hOB5zNw
yZhp3c7Q7BNGoKchrn+Vs+7tmhZI/eF/WsfXejb3um5HLfH0Uok3a5GAuYxn4XhsttH2dJSZe6q1
AV+VvOReSZUGIO315q5xXWOnHghr2r7gunt3a/GpaeYXjhPAmuGzmddvLUG/S+v6pAvrASub+9Ku
8eQ4cqZwTEaoc40wKo01h6312SIUoyR/C4uw57j7mUbYiUSgb00GEsDcp+e+bGH1W3GO5+48tPUh
9XJat+TvGOeR1Kqjnqb/rQmi7Jo/r8LaglkN9xYOOa/c37SlUVPn/1zmz5a+4RKpAlnqr0Vmfxlj
Sbe/WoAf5RlalamGc6LANOgqxG+Dd0jxc/pLUv4WI+4R210vXawgTdrd1JmRrbTbZqVHOSMWK8Ih
R9H968jfWx3nb12BITfMzfA3Ad4mVLrLIK+G5kBbJB+zjsFoynnCModtrXb7PDN9y3ITnKiT/7km
8l0rW2oLWgemAWCBGbG0hQpM0zu6sqNLXl/aOY5Ej+CTZNXPKNJAejAFk0UTXlJdujHs25TtUiy6
gabn1ALNUPpWJa6JQcw8diq6PytUgmsRyC3DvWFJCtgRZhGrYhNXF9XRLHBlInZITHd5hhE7wVPF
5EUeY5OtmK5y/5QZZQ8H17cYMU+VA3744hVxFX1pfNVa8ySX8dmR4rkuAY9T/WYXRtRa8oRMeJrp
YgOiY8dAmelVOeNlqOYvk6mPRMYCpDWjXpLaLbg74+aWLkwwRlW/xlr2Gxcp6wdbC0MK874Rz5oy
5M7UjK++gtbQyTVuH7NFoRONq4HvuTic+t4OnNJVAdfiVWGc7q352SK7RCn9XWbtk5ytV2ktYT1U
GSMHRFqnad6mNCY43FYlBSSel94yn9e5jdaZiWkjWqaTdOSNje04KSKFcaxO4Ldy5/eYil0i54td
861OadMGRVF2mFDaw+IqMMYRMKmfODDMmDq82WuyO8fIbdg4J7/q031lSI047PbT6uXO0ZKdW4G+
zC5fWUNQ3dzjUM62gzPGOD31suBvwcFl53bkaejYJZND4uAOwAqBsLqwtgrczLoZDoVj+jg7LoTO
/9d6zgctRQWPMPyIldpgKrB3wyvla//wLKstwFwVop0E4JW4pktwPn1wdrYqvhFhg9aMOYVb+er0
VMuTZ90Kk/hVS58OrihPqebNiIXLTqQen6H5RZ11yOfyeys1ljq2go4WbOBReS1JcTZ1JmidOrC2
g3fFxq80UFg5YOd+IfRgw8L7uOkclIDlIy8mLTDcBkuE5GEu0+OmkavqoX+mjbGvzf4mxby3h3pP
U/3eJ8O5caHhitx40zoTxL+pwsUe/M1x3icuJXItT1pTRhQ2B0LH7mg+x65trsyR9nGX/MK0ipe2
ZZgJOLM2BZbj1b3VU37sJAxbWhRPZhVbvqeoG+MEwmqzsNFY+lOT2JSr08kD9RAA18yY2LU19e+z
0+3XWI80JV8bIhG6sfvJy/WiKa2Pqml68rCOLbkhI30wP3q3jnCPEhmQrdS3aXyUnv4LgG55/FJ/
K616zwfnUBnU0oSc7VfPLnZGWuJHHtS4AydPseLC19oTpgZV8Me0GaDkglAMhEpIR2/4DXORYSon
xwIcw870l1jYeOYLqKPtYUzQ6FtrHrXB+Dt0aEuW5MHbHu+Ela6fHQv7rJr7WZPxn3WKMRwYXJud
XUFbOvl06vXkKqz8sc+ne6ke9rjxf5ydx3LryJZFvwgR8AlM6UmRIkU5ShOE3IVLeI+v74U7qmaX
pI6avIh3S0EDApl5ztl7bXyVOqMA9iG8LbmVrc1S3dkBigxH0x7UFErBFIlMQdR22VvJUHSWDd2N
Gmb4TMzkBg//s27ZjLNruYYs081yh95T560KacYLzpefBqsN8gg/pqnbjUv8cMY2yvp4m9YaJn6v
aZ9DcOHgE6aH0iAhIx6MzcAkz205Xdh5vgmHoZyPLuMrRyP4XDdXjRMcI1ssxsp9FINxbp2iwwxp
fiT2UE4d2JuiZlhYlZdidJ6CslVnQ+nOArt5jg2cUXWNMBBKh7S8JViDE6PteVrkSE5qb5ZU/mun
DNgxjPyZFHm6jtLnleU2GKhRCo6y9HXcxyIKviwFwW/Jhm1TxsWF8cC54wQc9FlXinNP7toyHcS9
akBXSftqno4cgPR6eLFVdR37LCkJpkwAmPUD8FMLT7j9nJfeWunM/j5Skgf+/izwiWVWsGxDTAQs
bW4++pyQu4ts7F0zMohD2b4VRn74a/bXtPYmVvr3qFF2g4/wNUvfFVcoi6oxzpnf88DKBbiteo44
d4EbyUTlbG6rzqaSCdFS1NZbEWF+qPrhKysy9BcG+2vphg9G49HeCvxHtL9Hr7H+GKP1Tu7bYxaI
lxhZkuRwqjWI4ajK84iFPuze8pLBilpTe8iSxIkJy4+ldZ0k8lQxFsr16F6Lx3cv1/dJjKNXT8hK
0V8ozd4dRdnrujPXRfRMtM2qdeRbQid7cpQ/VSp0lTEVjxE1yIhxyBlHzl8dBsy+OFtmtRNuf1LQ
URctiG4xoPEmglkMK71XOlqAwFHUBM5BmYtHTdFh3oerQVqHxLA/ZNs8G1ZnLwbDeFXQtSh0admW
81sfJ0vVjZfKahZVj+FrUJCvWGqNBaWjCUQ/K4jrpT8tjz1v3olk48tJBxgliG6q8t40qDPSTN8V
oWQgJfX3UAiMr4FhLlqJfyGuUJ7TMGDigyLfx3iVUsuGJppKVO+zIi7onSt32HyWOnIXJOy7pijS
RS06jJu1dVQHe4ai9NKVFf5eaqo6qy80yi9uH9wMehquhM2OYNjNoi9NvLPV0Q5vic46WaSgmLhg
ohFxIlJxpbcOmTJuLPyKmFJvarVDuwG0JEKqQau+7l+senhoo+DOzoNl5Orbpmg/3LQ9lilxtyMG
4tzeSINzhC0KddVHjIHyaCuU7CUftbPMza9K1x7o1ry5KLl6i84b2oH3UvFKahhPRwSDz44q7asO
nX1CQ5XxVnESfn4TQCtw1X6r6GE8c1KmiLZCk9+vFOxcGHVL9svG4bIFyCwbjW3SqpDXxlChKsdD
Ht+hdITXsc7oIADIkDOUcDEruPfIrVnOdYfwHomJC/TQnpPdqmKHqCv7WIhsn0CWWDKAaTB5FGBm
Cpequa6PozR3qlU8DwECGOQMiMLjbTwGYGOMFz2nCNVq1sc0fI4ktUcQ1S+0uV/0YeSonj6qxsT8
EcfW0t5zJOsabcBllSfrWvQMyYI7w6V685F394Gza9PxEZHQn3bIFhXKkNp33tVM7Bu/2WYpjcxO
3TYjPpVahbqucF+IlGiK1GZTzyGJzEQSI0VJnVsRNA+GJw+9Gp5Vv3liRL4yQvUtbdKVBHCzrL3x
I1bjjd1Q/VgRgAxLC49ulC7Vur4XubJysw7AQfWlCczogStAyJfJH43NNLBodWiFiadQbMbGepSA
RKxOzHVN2XitucNKsuJZXqhR9mbT1ko0+oDMP17qAizWoKUtKD/rUQC+qokkxqZLUk6Tvgd6Bq0k
yl4Lo8Y6FBYsA2VCOzwfP7NefVBwhNV8xg1ji0lSZB2TJhgWOu5hNRLydoych7qJn8LAwXviF2el
oeMVcYzw6+JcSlSKbv5pG8YxBgsSI2jgzhrXY5vdIEkGNCSYyaF6MYPYh9UTbS0ZtPOiiGN4TMHW
jYKeh7bwd32VMdtomsfGtJ7thC5WxBG/UV1s2MKPmfPEn5zN13bBpqcX3YMbVgSLV+qFU67BLSbn
/Nkcowx1eY+movS5wRsoUTOvorUi8B/P7DTk4BbtSk8sg8xEaB4oiPutuyZI3mWJdIY+4lnxfCyN
BrIrv/DpHRQ1PdY+mpP6UOwMtJw70D8gmSJO0Apl6jIu23VDfyXTClSaAZLdkXl3VzQPSFBvhIKA
rE68JzXAUUwX3eodJDR0bmMvlgtO8rSiEzRj9pgLJC3YsaoeQX/frwaa+VC0jC0ClvsOQ1nYgfWI
xnRvG/qj2iE0apzqsy1x9/T5UbO6i5bWjybOL1GKOcPQY2apL6IZNoGtrqWvYQbRLgrphbrMjrbW
H6LUxAslP7oxDvZJF/vc7MpToze4fDs8eOO9UPKNlI3OFUMAi0flqzYFM4n6oWfClkegrwXFpJ28
eC4izyJIXmNE+bNcOJcq0Xcpix01AD+xmTybIeo/x2fZdTTjEXHhPjLJIDG7glGn9MN1CWrPwB7n
tHmy711RLh0krkAZFoMaHHLiWuaOoE7UwmKPl20dZUg1O1c8qk5/6hT3WXT2q9MV4aoL263NCMuM
83VuRRfmgmwUSU7qS3YynPhT+Py6Y4nB1E33je7ScsAeUEc5iJeUE3ygAQOSeYfkJVnbiXwQ/YiX
2DRmgxy29aC9151/a4RMrqrMrHkAeRx0usxt6Z0RTWzAYGxaRCVdl94QK4OO0h7VeWzSQ5BwQ8WY
f7SGunXcYZF02tNY1gfb5gRvJsmIyMD9dFyg7hn2PNXOydeN7l1LnvR+kha5nEV17StttY02pt2k
/jqqtTwDPEcpHa7B7mIIGh5wT/HXVFVUGRdXDq/DNEQ0kkdiosO5UIp1yBQ90TCMDzwaCBw54TQq
ungTBa4+vW9Z8dQH6JK4d5XG2VE7L7lcq3T0AZMoGKECZxJ7iPzYY7maecwC5jEdlDgwTmCLHjnM
PXWG+q4qU9XWmuTORNFTnKB+aAeW5Ogel/ixhXp0qBqAD72kgqd91NMVtg+mmX45VvJWmIAVdOiy
/WifOZQ7S2fIjkWHQEqxh4Vr4SVva+0dR+YxrDmAt3DqZ1nv8t8jBvdld9uTyEqHAaWttBCPFs57
X3goUSKLwj3qado5r56ZbjPq9lwJj1bv3vq9s5K5+u7W4Z06qYs7Z5GP0+RaaEjICv0+EXI5ms7N
iMJbYdUYU/VAB2yjm/1bBypBHaJ9G7ivduwgfWnvMhmhKCqyetFE3dE0oRFU02CX8QGeknCj4Jxh
xHwcdB9VmFWdY1rJWIf9fVH7j8lY6bdJPGkye7U8hGNxq0RpuXKZ+zlYBI+DZt9xymY/ZKVNYwZs
UtUptDyMDoP3gmEx27Z60c40zgqPRS6OvZ8wZM6b2wTXH6vG+FQHoVhoJrrZOBd/pIn2Uek/weKt
kkQ8pFnIgtd2e4e1v4qCblFp9FIdQlAZNs69DJSCRpeXM1HRoXhHf78u83zh1eHSSSB3EBTFwIRT
dqRDv5r2G09f+CAnXEvZ1hp2erogexmbe2G94OkHdpIZuA+idaWnwParV8sfT4aUG38Ib4dEHGgF
roLkU81TpqP9iafhvgzalZZFdy5j6MTwd5rtb9sOr99IqUQlYeyxLN32jCEWSq8jvCmSB7OTDwbd
LSdU3mLdZa5mm6fRH852jWW5kU50qELmpU2MLRi9XeEZ51qOENVaJZ8TBf8WOXVzl8T8cq1BA93S
ujsno+FmijK/L6UZrYYOuI0sbzozWWc4xFkuhhuFoKRZW3EI8Np5aeNViue0VJhP6gjZHH1XD6a3
HFXEU00/zn0DFwhu0XOgynPruefMEnMJZS0tsy+VqcOsJFmja0N/zRwVcXZ+V+KCboEosgQGJ0l5
OyMj91FVWDkpfCY55yYwg0NLSDUTKH0/lHyaEZcmUY2rqi8OfouXuncAt8n+1rV4duh6zhDCrhu3
O2QE7QYG8VAj65yuK592qaExhTA7mgeG4neAhG7SGncwtViWYNhkylEhkSuUaKP7rHqWY26TWsyd
wIdOI0bWRKQhSryO6uLJsgnDVgwHL6p17B1fnaGJOntJQ9hFd+KbrIcc9eBYGOA0SRSgwxOyVmpM
ZLCzMNPwQrEip27eoRuOXJWsGLtY6xof1q6qFUchugHUZV1xZCe8MwN1rYxhhkIyPnfuqC8qTizo
NAgG0+duCOPQM/HUBfuioOVZuC2yKFwJmvOgAOvHqg6XgD0fY5VzV8rqFAYiA4XYvXBHPg5BvTG7
6mba7/uxec6j5iFhaSmr+qn1mFU2w+AvUSZgrLG0ZwVA15z+DYloUeVu7IIPbdoI95A1hvSXXVcy
U8j7LbPPnlsL/xMHzLUhXVqd+odjiEdgoidVQVimDxvLSV6NtNqxJK0pd9dOnz7U3KGN1r5VYbsU
sf0ECeclnbqAehTuu2pqycYdMAY4c4LCPzfyW5RfnzAnea8BAWdVDK+R7m3DMrr4bvYllfG1sDAo
Wtz3C1uN3uV0qKkTdP1K6ZCf4yPHdlyHllEyjSjjZBn64iaS7Z7L+qQwZvI0gY/H0YB9TItKiPOu
uDV860nPrBUuo51vFqtUV5eDPe4ZGmI2i1YuKt8R1Fds0sILtHCVhONKK50B0GdAk9qBSacvR9k9
9REm66pZk3d26izrJqt7ZGJOWdHggIFIM6HjLIyZXD8o6OjmZToukS7cDcLa0pp+7XJUJL6/nhQb
lICM0Lv3RJGHfLTvS0tlKiQA0DXy5Jnag2ztw5DbdNbVJ9GXf0a7I3ZueEVRvuosfZ833SagMeZZ
zGHzqNy5aX8xcMdqHtsaGnZaROVZqf0DOqh40aPT9TQktIk4aTQwBwn9iN72cQj9pYI3cGzUw9Q/
ikR5Ro++dbuE2SY5PG7Dw4CrFMyXEx7ILEeiUxz6SBzoEmZz2JJfsR8ec85XnAVeKNh4XI6xDTzU
D5duHO1p+NPwgYvbd/0fbTBPmlvCfDDMe+xvZ6ElnOHSTaUXuyjq7kdMJ/MmNnvUaPFdnJfbQiBS
BTFzcHwNHSwxDvOIgT0f58Ma0/s0a2+RqFJkDOW2RUoNZE/MLD/EDeYq2iyO40+QEODw3OKzdJTT
0Ip7twYDHGhM/0qsMKMTg9wAJBSXD40h1gYECVBiK0eflhehactQ0COofYAJQBYM6Ce4DRAjN63k
VOGY86hzAZziNZPAn2ESzI0I1KAX+kfH8tyVItMLLbI9ds6jz4iwJ5sSxSBqQJ/TmhQhOma0jMs0
0tMzyNddgB7N8LDqVD440dRxYaEnJirifsPz9IxSaVgwO3wfSudYVc551KlhzRqHjhGsbAllKCOT
EIduPqJEbb0SlbtmwP0o5YmA2fvRCzmZBgHSSzwaHaw/Bn76ybSLF42JBBg4Dgc1FpYcUWYYFU+l
4VJmaDlKYP/kqx6T3zG6pFb2mjQe7kjmHkG7zUXL10/9N36Ut9Qa3twkYHKoH8O0o6rFQQGnHkdE
/RGPVMOiOuUjEriM4XrmiGdtdM1NpOLJHNQPXUBZNNXQXcAIdRbwKFdZWWNtGSmjPBlY9GXTe3wH
lERx8qcVxBIOU0nGzeNiwzef+jbUVk1k4od3s8+hQJ9bxcFCdD6ad2en6e4uVbCaSffAdPBoGZCx
RkYIepXvQz+ZC4wkW2G2N8LzW2ZXNFJcyzaXQE0xpRsP6YgeSSgnbQwZrbrnsnOeqzSg9UKDKAc2
ktNOdhVigl1PbITRHSrXZv1L8Zu7SEMqEZzbQrU3vqqCi8JgkxLHO+RbC6zgTVe0f0wHQSbLDKTH
bvIE5P1DiHrarYNXk4pjASBguMni0JuptIIhuyLtZQmKFW/Zq7Cm44Cjw5CAZCwKiebHbxa5YY+z
vjSU20HId18VlzBxmoU1uu8JikL85rd2lS8NgcOGNrqrcGM7kAe9ki51sDQDYuDTjG1DfW1DY+3A
4NIDq1xKB2BZ5Lk39IGWVaZeAENtLcDDWUpcYIL5rm0dojeabVfBY7SwdQ8DZwDF07c1wZhGLxfN
AHg0MK0lWCv6UQJhQP1a9xmOWUXyjzlMFYo/X22GedMHO83krK7qRNO21pfmY+RGZB7Qqq27cvoM
m0TVcNVkd7amHOKEfVZAcLKbE7mh8ybI4FBF6EClfc5gQdXwmiZAd1EzJEnzGsxnua3onQcl8BHd
WWiRt+de3YY1GVQhDZCZqSpsJjQJ7UF9VTFhzh19CGaKX4UL1QtuRojacHA4svXR3syjdO7R+DEy
mutN6YDVtZ+SIV0Xwn2GrfjVDMqqD+u7LGkftNrY4YV6Anj2FmlUcTGKrTi2WEcKXHkuew8yj1uv
8SpUciUCceMoAPjKzGzmhTM8lkgWKm/SfLVHz+g5JPiTsxoUhqyTbdfmmxxbP7oQpmN+9RI4yb0E
I5JI48bGcDbLsTgo6nADh+E+b3J7HsbmnQjk2nPGbRjrDwieJuSUeCdg4zXwOSP3KbrfqmYnS/W1
0fXL3MesUxLdpecGZWv4lktw5ZXTnrpEg3ghedyL+FRrTOm1Qn/to+KOfLMv2qvVnHJsE5UGLWCG
v6EbPpelPKMe2RIGunTom6Zjzq6kGIAUsv6c6dGDY2rLprJr2tb1rVJbZ9fAJO1gttTLliRYP3i0
suCW4ypd39J5zugcL7DHoqDsH7QQCTm9SdfIC+R79GYHjtJaJ+f+JK5ysvqQNMWz1VLopky2dRbx
RHzpvYve33SPjuKsart4H6VBvYQcuxUrsxq3HbM8OQyrILN3nVEsAt2dU5su3XzI5vYYUw3pw5tW
sYcjAVhGkznIJVyYBTN/JS2ZKNYuP8CtDahxsT73rcJJw/3MlPYj7e1LjRBsXlnVCsbsH1Oku8qJ
l7qfZ9gX+s886LDRY9RmZrlH6XUjhXmjxsEXeqV9nkYnUYEHzGtrhkVzg7cnQ7VKAgt+xt3QJAs/
1fCQepOvc0Ft9qQaFFBBitctEu9+0b50frBMKyTqQbJkSreB+Fs28JcJtEylmNDVxMI34RahMyv/
uBly9zxMHC20nQi0qdzliFS/7PtX32PKV4/myRt4VDjXf1Dew2HGQZuE4SpPHSTWQzpTKnlSpqJY
cSe9TCYX2AOe4yw+apgnZn5NuejrJUcBx/8jQAwiWdRJi4PvMco7j9Ox4Tj3VkcqkKV+4lqb1Ua+
T+hDpqxIOqoQix5QkEdzFE0c15VOwZWRg43Gxu42a7cdDmEQrgFAiJka2idfoYKyx4LtjLtfGa0N
cvu7LkouyeDjkcc/P69sa5UP3i6M1WjB/6EL2+RQ6VnhvXSSWliQxMImXbM1xqznvc7mTwxmpmwG
1vMc6p3vlTvLa5adEi1JTN2OHo5og650n9lvjeffxGPTrkgwvDEV5DYaXC+K/6e+BE0XA4GQhCqj
h0tutMJ7iwo3nFUo1/zWPPV1z7ZmouUM1Memb15SX1+hSkaeKdRZryHPwPL7xqmxXilewO+Sb+zK
DFdaXL4qXbzoDKj3ODAXDJIRkjKJrex2WQ35ZQgb+N229pDVnKcb40+UGl+wW+4ZgQOzdLSCTgau
/1gwN4U0sklsHQRy96BHEXgn6zkPSxwLCcs5TJCdO/bIOZxArqIImS2jVGj+MeQqzwWeYRxGkT94
noowRrdx7TI8m9F126aB/yAdd6sb4jwkPIUyi0+y9u/7pif8BUuqSJQHX4zM0WJOqIwcIv9ebzGh
hsHIZK//AFOlUDWmxZyZNtqBIF/Flf46Gaob154mu93S9PIPNMCEE8CxLSr3uYIz0qvNBE7uNhKr
B+RLZlicgmm3oD/J1OPoli+VRHflqeprklAo1D2NYqmd8tzd5F5Np8TWvkrXZmw5cCkiTnP4wt5L
03yG1Q5GuPKsue2UF6bS9H8tvGxVEj/RnLBZYPp7WWAXJGYHH0yR3MfISJhSIcGlHFeZQizDjCGb
cEK8qFHeLjRQiyuXe93yCzw0xbgamFEsHPbsedUExm6owwd0Fk+BWe1ph1Bb28OJbs4thwAfp2xx
WyF9RthjvcURtMeyhQTuqfuqcj9MGnubpIBrouo9HWZ6/gj/e566El6j7BZBy8aa2eZb5Bf0y0L8
8MqABHkMgNK4LjJeuqyhBrKucg+GEBIGmf3stjUAE1u9sOIv3LT6SKrBXqo5HeiIKQIgkzPGMNLE
NQot1K8TaDL4BPKL9EdB8lAq3b7uTeejteyXwGbOb/e4ZspSAbenccwcOaEWl1T1bzkrMtvvzLtY
cjjuvOg+qdy/EpOLo5PFK/xhM2FoIq97GWwEmkweCPuA3tsWKwDOT11TPKaFddPB0dfV/q1SR7QX
nNsQCn7UFp8mV8x9kiSYy6pz3YbvrYlmB+JmDTyIQkrqDbpyWv1BEO+klnBgqoNd2U6qJ6wHbM4U
7CpNreg0DPFHiQP857Ch7yJartLUnAKbZIfUdGPzXFh/MP3PKjZ0b3z6+fW/S+m5Sk2K6khtjOlp
blv8+l37VGCL//mlv8tJMq9yknDlSxzzsbLGlrA2l3LlH5A97ZipbtCX/xL79N0FukpFLJLQ6TyL
EGB9pMB0Uu3GECbYTEChVFQ/f5Nv8riMKeDqH7E8TT6C4x1DLEbhJyGuXb4pI/lLqNg3SdzG9O//
eO1AVu1Yc6OtUS+sLc7aUYQmQF9JUkdAtKC8/+WNtOmW+Zf4MuMqNYlKzRhUslvX9qN/Oy6qWfXl
3lYvyuOwUhfqRqsX/+1qTb/UP79RMJjgc2B3FGziwiTtg03D+yXRTvvm9/4bBf6PV6+RfBVglZS1
84rkE18FUYyrqReryQUnKQQV1tpe5WtgpuK3K/fdbzQ9PP94z7g0aiZSBL7UK9wOa2Tq0/1MU3pO
tZdcxh1WJHfNkjZlTj/8fBW1b55M4+rJrwO3Kf3OCTbphYaJt85XECnm4tEsl/1cm2cLBezCL6vM
d+91tQoYXc6u7vcefZijHbxBxfr5S3x34a5WgIZ90ysTLpyXA+PyTqpzssD6l8pzBQpCv/v5Xb77
9FdLgNP6sVr1RD3rqbVL0nA9Aqf/+aW/+QL69ZMPhhDoQoamz3ZOWZm9pPSCfevU+/VL6VzQo/3y
C3y3WOpX6wAu/NBCYO6t46duOYXKKfOQM+Qen8pi2KAe+/kLGd9kTupXqwD2VvZ3vwEoO2aIM4Pg
3Qr6dy8d8pVTWPq8HZO3Osw71Dd0g7KEE59RRRY6s35BMx/9lx2BZG1tZqc1KGjQdcvYjGK8yYzv
pewuJlgPBsnqspXa2wTjvYOROh3WgSsbHdJShHjQrGmS2dovP9N3V+/vv//jCY30IfX0CZMrtwTO
vQarGAfVDNb+39x0muM/X71vNgLt6n4us9S0NQ9vapXZ5yRnHpOJB21wVj+//Dc3sn61cppqb+Ka
ZW3TCu3TwlkVhNkvqazfXSH9KlousenKVDVRoKgL7R1W0112QIwxxynQHf8fycjT8vQvu4w+fbd/
/BLwBqQ2Fixb3mOzdHbVGoUk7D0oMnNnxoQQw+/656v17VeaPsI/3qqPo5KMb2yF1MbOmpjJtbOI
9+WTuijn/sL75Yn5bt/UrxbHMgHe1A+8TfgEIEPOgvkUKh3Oa+dv5KPy6zt99/Nf3V2e7BkjRVPs
J1EJs77n+Xf/8yOiX62SSAdEzPDM38CRIJ1lhb2OUI4l+rllssCmLX7Zob/5FtrVkmlpsSJbusgb
YW28YlMll59/bv3vLfQvt9bfMO5//N4D05gJJ0PKVGrcTRhE0TvMg4OCroTfHuAEbDLSXXqDnBso
dOEo10XhbTwBqr/COw1M5hbNe0r3DWZmV9BvDxmDNeski1ex3qzbeFh4cYlOjDifMFgbqtfvh8RE
BZZGbw2KX5KL1oqk2lTH8ATGOp2VjfxoXY8RaEKyDlRDJOfOQevwXoTmsPTH8jYyynUnhkVRwvIf
mS3NDAU1dUekiOYUz2PVvAko1rrW3zQpRrQQ3T1j1nEexfFaUcTectpzHIc4b+SNaqZ3zFJWij91
cietcUm/vqwuCirC3DEBc4uLZsCydSMqwqBrYdPF/Z2jMKIt/PouT5qXvjAYOPgecErBdRlKOia1
bsLMj09xRoXWRgZQxhpDBeg6pHFEts/xaMIYF1gWaX3fl05zMlHw6qrxoPT5gVigJQ7wZZA3kDlU
99V00cuaGYDaQX78bSahSfJ1f66gfo7U7IEadKVORgVz2DMUg0tW8oGNCO9MqasfYQv1TXct/DX+
mC4sPabPZ360SYV6poZZXwbhYjBHJG6mRiAjkhusJMe21uG39zhTa+OIT+8GFeBNRzpcUYhjByK+
hVhrxOkyT0osd+GNrN0Xy25flNp71obmrWoVWAYRLWYZ1xzFQ/VYue1dWo2vZSwOoV9sjLK9YUvb
V2Py6CGJr+uI58ep4mXpMG5tkuxi1eK2MTHXwSLFe5SewGaiq4y/RF78aYm9H/AI6kRqoBB8jW0C
tlB9fPglxrJaw7M+wEaqS0jZQeBf4iiKcUIwNcmSPl+MfbOsxm7iBjYvluVEiyBTV2YyProy/ATc
x3CdjlMY3Um8o1glz0nhPHZKsaX344FYrHHgkCLSqYJO29g44PYjVP+hQhsBddM8gpK7VwLlmCi0
MTpw6jvM7pfIIfmJiJUI5ceIrtc3lZVuJWdN8y+R0eMOt/jf2UCI2srq0dhR/E3WvewlK+pNEGQ7
IQk0RpVBvE/Quhs9zv7jCfZvfOs/1gY9oOGHqjPYqCQ78KMphwD9wH/c9q/25TrIRs4zBP56tna0
zfqQgUuJnPC3jeybPVO72ptj263jkciQDSyOs/pkLnvyxpmfnIwlUPulWPy8gn63k/0tNf5xkYzE
JXmsKIJNaS7ZZVbe1t/XYqatuwVunDtlYbz8/E7f7QFXO7PWqL3ThXwhnbCPot2jJln+/Mp/zyv/
tglcbWNZTdc1UttokyY03bOo3iPsiQAsVksN6/vM7I2HLPNPpiuYAzC30dsCzyvM4Dy714t63Xra
ho7YQs0YZ3nZeRijpwH8pJ9ST5oVSv88bb/MDj02bPf9zx/7mwuiXm2KahHqpQ22ZqM25zJ7zvrP
//a6V1WDhpRSZkUbbDQdfmnqInDyf2l6fPeRrwoFsKIS0XnNS7fzXn5JGuY/f+ZvDtHq1dPk2zqt
uS7DZNNrRwIH75LI2mfZ+MvT9N3LXz1MOYeCsHCbAKVadMhLou6VdqM7+S/F5ncNCHW6Xv94iHI7
tA2zxqYsEdBuzWV4p8wlcwv0eXD9nup1tzG2+iscy18OVN++49XTNOpREZROEpE3bmO5mVlHb23P
o5UyTzfaXW2tiC1dm8ks2/y3H+jqwOs37HeVFfibaf5uSGZ07doJgsXPr/7dsV29OuamAph+TxNn
wxO7Cm/ipb2tLvYMPsfaX4y/rEDTzfQvy4R6tUxIBNWYHoFrtrW7UFLcth3+N/toAiD5+Xv8+31m
uVePdKVqfS5GklDy1J/3SPyL4FHG7z+/+PQi//fjE9n9v28yxfGka5peuCH17oChd5UGBqgaYX76
A0IpX7qvwBixKXTnn9/wbwn7b+949bi7OnODSqMvQHWuIJYN9nofPVWx/4ha72nsIYgpEINXJaSe
HuUwlpDf3np6i39766sFQRqKyaGr9tGyw/GUib4dEu0GPNxLkypUWnkJngtxoDTty9iU2rIzow0l
P38L/mNhFpiqc7yrXneqK+2X5e9vVfFvn+pqHUnjVFPSoPK5Tf0zTNzLFMdev+OjXYWndtcsKKW3
kifP+O05/+6OulpZZJ1D+U1GhRaQuIz7Faf3hTsXB21e7TnTzZXFbycB67tLfrWkWEWUdKkKnUWz
5EuVxS9ZL+d5lWOxry/Iau+NzFg4g7FtQuO+DAGWadWKGfFjbDAahsx58a2UKKvCwXKi3Q1mzpk5
hr/UOs7KgryAxwTWBPlXX2Pprmk8ELFjhNGsqgwHtQxqgCS1t41Rf1iN+tAE8mFKIE3CgFOtA75V
q7DvofgGOTOW+Ki7RH019GjD2gH9InZN3AnmW670YHrCfWAm79PwqPHMm1oL9gp5JiSZLUVevRim
KnBfK3vNaQ8IlH9ZJL9ZxiznaoUB0m7LlPwaWk71NmETaGfpE/HpM4z5C/23Z2NaFP/tLtT/90Jg
wiPtKHmDDXLy7AseH3edWkbz1ioZRjNfmw8FnMCkWlWMyU1gY3Y5/Ncb8mqlFuB2hp4BI20uGhJG
0ZwKwJtGbJ88qBd+5NwJC7t31jHP/Qqsdun2/noYXbJw5aerB7+MeP79JGK5V1faS9ECGhanyaTq
bosqfBaVu/x52fvmkXOuFvFIMvGUcBw3zEbWBvKDwYjAYZmzn1/e/uajO1freIJ/GTBJH2+qshxI
dSt2oeNsQpoRsFePpII8Fz62usYAIasrN4xSP4Lmfzg7j+XGkaZdXxEi4M2WAJ1IedOt3iCk7ml4
73H154H+jQYfQZyYzUSMYgYgymRlZb7Gm0wZKjTEYwGnBVd+mqx3Ywywe1F90twKlWA9vcXcpN7i
NnUnU5zYqY1+X6rgYmgqB+gdjK8B/A9q+o+Bm/xxFXTFg5azT7FotI6IF2h+uBsFd4c1XgpYBgsh
tOQtKc4RklZGEF++t3NViFV+6P+qugr5q4HCgtU8ipNpLS3latReNaE8pp75ElTmOQBXleXue1vX
PwxtVJxerX5ksXArKRb2itBOYgW1r0AMfvedtbJBLp/zmjGbwAyzBGopsXewcgj0PyIAUr7M9dJ6
uz6DC20YzZjNYJ7pyqDnVXgwX9sd9ZyDb6OKsMWsGh6/g3jjbq3QuLAWjdkJHKEEXwIQ5maj1ScB
Gf3CwFqN+/bKl0y/+EIoMWbHrJv3TTpoJmndfthO+WO0pwLYdTAhwb3jGEE1GC2dXXqrNsDWbuK1
huDCJjCmD/6WMSeeLghmY3iHDq+DIX1XQDWsfNMUAi590+zI1PHxapWI9ri6x35ol+ybXb/V7Hpf
rYT5pd8+OyghEFdZq3H19zXM1ipEKdcav9LCbzdn850GKGmXiuhhA9du+8JUIJWDCjbwacAStIJc
7lbjPkQ9UPbNlQFbWGPmbA0UrqGDBoPzofgnUUCYD97bIAgrOdPS02cT3Slwj9F4CA+uh7cnIBsV
6qWVNtvrsz3t6QuTbc4mO23RW5JLjWacFCjHAA4a2oB+B3RPRatG8G9dg1QB4GcIvil2rr90YQGY
swUgpr0vjyIBJhS1d6Taz3qyVrP66llf+qDZ4R6b6hAbVsJsJPiqYzg0muOLbvZ3yEhiiTdA9hh+
jDXwpV5FyNYnpDsZcqR6ET+avXjPZv4Yk/w9jOPbLjJOaV/uRTnYtXAoBNwxI7k8qJqLYiKCCbCK
KBkiMHpKJZNSJGcFJCC8mfHKizzkahUkvGRZ3HsDAiHXB28h5JizBAL9BLevAMUcAn34TTqJVED9
YpVUeOHUOiOINyUV9tff9VXquzCaxmw0cR5FPcujFjI8gmdqHdVubsGe37nH4aG/Af5o7af+k37X
vq+8cSE5M2af5w5BmEpp5x8QoHLEbey4x/oGys7O263dxb9qgJe+apb8pBSkgqppJxBN74xO7GCS
MxFFnhhNvnI7oQ6Eh7Be6dgvLHd9dp7GOEmIHfoY7DFK0vLfOvpvSZw+O0eFEtczEPLeQe+j7QCe
KzP+uT4NSz95Fke9WMD6KSdFVguoV0K1k6RwZfMvrF99Fi7RkcI61W2DQ1mkJ9Pv7NCHO4EmXa2c
8/wfKIvXP2HpMqHPImdqkWT0xtSVfzP34P0Plq3shcev9vUuXAn+S18zDeC3czhNRg8oHy8RUsU2
ypcJn1+Xex0WZu66GOqtFDsXClaaPouZXlSmbqYEBOqULNOwvOcilnI8dAJz57d+ibUkWt26WW2x
t9mrYvgrVNuzKiEyW+Fuqg7g2LsCuzFDfF4Z4IXDVp8FBz0pFa/PCePwZ8+pOJ4KL91h0fagc7am
Sv4SGMW5B3OFaMVKy31afxd2rj6LDkiDZ11eWYgCu7gm5hp+XIaNpDX2C2RB8p/rX7a0+mfxwTO6
IQkylqjfF8fWh8rlG3WxEr+X1qU2CwdFJaoGnoDCvv2p32DNeFCehNvOkR3KnKe1dfkFabowUtos
NtSWSVFLR/q5Q+4FFLqF97paTKfgfSUn9zq+lFvEzp5c1X+BuBA7XSs7aZWd0SMQnaCoHgrcsmgR
YvsthLUHf7t1J5ZkeIZ8/q4iBQ3MeqSr6iEFWYjNscG2YoMGC77hyMXbTa0fQuSIbxolRQHWVG6z
LhWglCGzcn2alrK9r0rMt8030CutUediNWD4udU0nacjQBvWo2sXGTjwVDCfUbf3oN/nDSWO4nD9
zQsLRJvFMG40tTR0anAYcIKpkvdktW219ORZ0Mq0XrfySfBMMRFZsyoF55WmBRkrfwAB/GGgCYhh
OZeM8RAa0HxIS8AZI/ARTfQ7SOVrJ//SD5n+/m1s8UlpSyUjq20x79rk78oJRULMxWztpr1TD/JJ
eFirnE2jdmmpzkMbRpitUeqMppbYUfpsokfhGz+98r9+yyxQJdbQICExBSonPYv2eJY2mR3shV+j
rdiRg1OOc31dLGUW2iw+KVhbA/ii7IrRWWs3OfKymnaj68Cyg+ChxtQ2j/FsF4wCgA1w9U5P3gwB
Lx7Fh4XqITkiaU8rv2X6ukvDOotimlCnoapp/iFHenKwMbLbZnvlDpHa9APtgUOzshkWpk+dxTPw
ABBnVEY3M2E0QxPDTGTjJe9F9WPlS6aFcOFL1Fks05qsx7+ON8RnaTc65b2/S2x0Am3vnWKBs4ay
WTpj1enU+bbmrRRjT6R8g4PXW8fWxQ6TUkECNw/dB2X8BSLh2Ar6Th5y22hwGtYJNm7spZvBh4w5
KiUc1/QMCyJfiXALm1CdxRlEDlU5waHiEIzKGUrgE15GK0t1CiiXxnQWaLQQFaPA555kyP7Wbdtd
lUPBE8yV7Gvpl09//zaUjS/maDBRXwykFzQ4h1hcGZKlpoo6ixbgPko9j0kBOtvdT7gxLvmq0zgq
EHhcO64vuaU1Pe2pbz8fhhn2cjIrwZWhmLu9cufm6OJKLt56ffzw314yCxajZPRykE3LGo0CVzO5
ZiMsjT9Rm79ef8O0cC9N8iwESK3YCNBow4MmSp9odNxEhTCh4YMHwTLhc2rduLKcFgZsDuc3a0GK
VG1aTjlUGPFTq/A7HXZjYa0kwAufMsf0lx2KMUpRRQckF7DfApyQO3HH3ITmvk7HtdW19JpZCIgg
r6pWmrNu8+SnmcO1QcfvqJXh0UTsE868rRXiXpM+zNbftZa1bbtXAZSa0GLwh1lCqVMyEYO76/O3
NKqz/Y8kQaViMkV5Eb4gkvo7y0Sw1P8prvXHFqLAVxXl2zpXEsHLjJJMl+4n/Y9jJL0BVl4ZzKWH
z2KA1WGe5RqAEmAHb9wGhdVARqL47/WxWYgwcyx/lauJNSoSVWrZ/0CrBxuLfuWHS8rSw2f7H0SY
qjYQbQ61lhYOsGG6cB6NIU+hzlIooaO3ys04BndtOFRcrJRTXBjPWTtinFDu4V4fVcWz7LwshskJ
kP9b1T9zYdwlBkaLQwQGDum/WEWzzjclpMjcP2okaZuBszrscUENJfMj7mRr45kwU60w3pmq8ku0
3GGTiMUhgOVahcqb5fqPaZqTVgTWrtWMjzorHvIOP4EwhGnro6PSNOkf8OnPum6dZSx/QbfcC5mv
4k1g4ELShJ+1YD52JuKXloYoKyJV5UYU06dRTg6xizdJNuyhMp8zC+mBwcQlUZHem1hFUQxvI7+t
/qkTDaqqmP1ucKRz1fG2SjDAklQo+2nDvVvwQU4iz73BIFq1BbFGWC/8YXrdb+6wcPry/qeAoZoj
mUZvQyx+6hG6QMUEG0LIopOyFtRpo6rh2CHymxkqECTXRK/KevU881dRu2jto3PVjD/7qsT9Qf9B
l/PeqyCA13G7lWvxUwrcY9aK2B2zIKvWeDLVeGt4CJ4Z3vgnRfSoEWvH88VdGGO23jXDc2UpL0GQ
vGYtb0VoNLe1UNgZBiTcyLpL5STbWYWC5rvun1EbOQlJ/RFX4U1alXhchA0FVAQkaVJVK6fSwqqc
8xmMrgmtyupIlC2cQRIdCAkMypWHf9XILxwWcxYD1xlMfASVNW9JzyYGtnuh7O5zHR9wISz2uY9e
AEVbR87CzwofU9TQAGm49Q/ZQ20xwFkI2eXfMl6+WozOgCjC7Swb31HNtLFxtjh1eufaLu49Bi7A
iiL9dpsYOfZCxnVuwBGPrjKMdQtDMrPtnMFnaH1LcrLMP0eigQ28PkxCb3sd+7ku7E9yHWoY+0V/
dTfRwEGKEUWQbuu1JsbXXeEMhvBmuAO6BlbwEOol7gbcAva94HZOOKImnPUntUTaRkmehsr7I9Tx
QxkadtZ8pPjTVX3/E980FBRC77aS4/u2lZzBUz4V3UCnpRt3uhChZiSMWK6Un5oW/EkjdKwCqfz0
J9BmGGmIdvBAM/Zu3UQN9n2s3aeW9dsLyn/CEjF0caC/nzTCk1nJK8FLXQi7c1C6LqV5ZyClcugT
bT+YxqsLnxblIXNnpqF/BAS9NRKEApBBTGSIcRV6r9UoIrrG3o415U2YPHkoxD6PBmIUqvbaROF7
hykv8iC+Dd/tvYuGbZ6FJwE6bAOjrsKoHXE+C4+tLtkmo3bG7PyjLP3bYkDKEG0bwVJhvruo3A3q
sMGkDjFuZCxCzUeszkqQIwru2zJ6knP1VRyq5+tnxEKtRTVmR1A2YtyBs9V0ix22ydbbui9YMG9R
+4AAhH7s9ddc3peqofw7W7QkHdXFLgZ9Ff0Y4Ymbxlo+cnkucYH495OrIKB/WVjeIYo4ovUX5Eex
CdDXiu2X8wt1XmwfQktRRG2gXeb0DuoQaK3cuI6xRf1qJ9maHW/jxwDi9vb6OC2AZVVjlo8ORq7K
rsn74nN+LP9ggODgMebb+kbYl3tEspSV1Hph3OYldw1h6aBSwOLU6CRafX5WCEZyt1LQv5wkqvO6
u19kIeqrJeeIgk3ZaBxjGgh60RBxbhPxvxGjVH2WigaDXBeNbIQHXfZv+1pyxtZ9MpJq5Yb2RR65
EO+V2fUj61QXgBptiQLyhLkXtZ24nWYE/9Z8Uzn5m/F3/EtHHvL8AxWgvb+/vgou7xbti0X3Lec0
RbGpI6FhbgoiYpXe+GO9W3n05QWtzbmFEiYrEW244NCLAJ5UwY2AEBpoYBflG55Sot372fPQVw9J
hCWF4j82KAXIlVBvEDX+rAv9SY/Sd3GsTwN+sg22rJoF68BNIhRL+t6plPQ2SNQ7ExWyLAmwJhrz
Ep5/7IE1qWCBGaK0KepmL8ftC/zDbpMBmcQGTXstK/02May9IGM03SC7jVQs2PQMhS+lR++Xa8eT
oKavuAY4gcFhNZrGym5YGpXp799GXMbCS0VOjCjCe3qr/adBGsE3UwdH7MfrI7/0imkjfnuFUSHW
GtU64Lf0UddfG/evp35oVrSSnEy1pAtrdc6AS1zMgywVnEWAgA529cFrIfx1zVucz/38OWrW7v3y
tPgvvWgWykVTLy0X8sXBLwqAiYU/qechBzvE2S2aF9sKx1uomUeoBXs9HfGyz8WnvCI3VRP/T1eW
J8tgReAjG207xRRudI1ORUzZBiHjhx7n0OvjLS390NnJgMCW2SmtSqURpLfUc4yisg/Qr7Se5CHZ
hamPmLD0KVb6B0CiY6ms8RAuBz/ta+S+zXQCnLI1URU9ILP2y8vJmcfuNTOlO69LXxHGW4O0f+Wd
F6bif0hvauapeQ4roRqSm7Aq/zSKJW+KvOEfbXiuRXlEnBoDOtzPM1tozZ9xGmT7fhz0vTFkxzRX
zsTQY2uNj5koHa2kKzZFPAmHobzjdcYxq8rfotb+QNARPfCewNcOuzpUnetzdPkQ0ubcOjTd20hK
KKEj4SRnvzDeS5vj9UcvxFBpdjakwjhIatoDpHXpZ47S1qvWiDlLj54FC3Ri2hQLeii/3O5G/T3Q
VurES0t2TsmBVYXZep9x1DstbXfMf04eXGwUlvbC7vq4LMSJORtHVUU0sKJcQAg63SDXFuS/fKR3
I+se+9Ku+ZNY6UrON9WeL63OWaBQEdh0sxDH97EzvKMX4jKMMHezgcl85+oeNNC0fI4Sfy11Wth2
Xxnut20Xu1o6DF0aHsQbxYeceMjuVLuyx5Pv+J/0Fax0b/2FcUQ9fK2HuBDTv+bx2yuDAqJlq4GO
NbGltTAoyKKNrB5cbKGuz9bSUpulgy5qjGHVgvWQYHb67gkB85XZWdh6c27QoAcopCk+2OZmwJBH
QtSiuJclaWVnL3UKxFlHAvPkkJYS5c4aJXsnKmx24h6DchtP3i0i3P2bZuf78L9lTOJstxsTAMxC
ZuRQcjnGPxhRtjU88tJAzXZ70WLwIDYtgmfe8LMNQkcJ/AeqTCu/fGEJidNrvy2hXh9UHflezu2y
f9W8c6eeA8rRMiqS15fQEpZ0Th1C5ZKGtUWlTt2XSGplG2Q/bxDNvTUex7/Vsd3nr/91GmZb3kTQ
g2IOteHOMqGWPrXJ28pHTE+4EEzE2WGuVlQU2pxh6nftWdc39bO3bTfKXrvx7GHCw642KBfCyJwo
1Fuu2Fg5p3dn6ueoF3daBrDLzWTUSPviXhmwSJW12o7j+rY3ETKgboIlkCe+KL68Ewa8ZSBzN2pz
Vlrp9frnL4SBOa+oq9UwkDzSUw8fuP5J1VcW3+VvVedsolq2XDm0uDn3RXevD+khREzc9MWDahQP
iiGtzN7ln6/OeUVNhC+npjKkKRKEdfomt/b1cbm8eSBX/nvzjH4UY/OVYFbtCShAm9LGiLAYg2iJ
dmC/8pKlXz+9/NsO1frWNdKpQiJo+b6dJOGsgsvO9S9Yevhs+6tYwOBKzNAopbw3QlTfR8H4vP7s
pdGZ3vnth6fgVa0IHaRDgY+j6xW2GxdbHCO2Au6u11+xADBRrdmOH+s2F7SSgrF3l9xRPrqBAv+z
3ESrLeelAZpt/D5ojGTEu+8ghn9887QqErT03Nndnh9OEW7SbtGAh4TNXzVauXdcPi9Ua3Zkd1Ux
hpQ//IMMj7HG8iHIsbkK1jKChcfPuSNWkcQBgvvhwRfPgoKkwTYbnlYm83KQVee8EQTKDa3PXJCl
+nGwhy28ka2wrYejvpFs8xDt1s6JBRSIOkehZxUOj2rOV6RnLIr39YtvT8JW8Sl8axwF+Zxy9Uxa
GrDZ9p0s8/ArjIJDwwfhr15jcIju98qQXU6nVXN667c9hhfRgB1HwdMD9bMUmhcUCF48CXNTsXiX
DfPW1aoMjyskT1yFngvODzkeIZ6sToLt93Eo4QY8hcVO9kfqJIL3F9+vlebo0qfPAgBwrwRxPapw
gjDarv9PWmKqhY/jyrcvLZfZ3g8iqxGSksdPfhqbCT+aH1oqlT3w4PxmnaKyVKM2ZzEgDytVrycB
pM7utqj3s1b6g7fPjpkTPK8e/NPT/jfFUOewcY2mRYgNJPeVe67sB4QKwIpv5Od6q+/8GxyDV4Zt
IfKYswCh4r4xFiPvwSgbuDi+MIf8EzkV9Rnk2t46Yq7SrklULayAOVGpxzrS7JKIunsevZG8ntPU
v6mrciW3XHr8LMnHKkMTgpxPaf3+oLnxplFhPP63opw6pyahYttrECH8gyfJthGkXOPxjPFfh+LH
9alY2LxzbpIS5n4P8hZcljqcdEnaFSA8uwHh3SHbJVKG9Wx3UoZg5WRYyLbmjKTYLz0oqRSkMuVl
wDNexRGx1dCgRoK99VaW18KhPwePB5Zh4SdOPyQdnlXsxEGcjsZD3P63Dqs6x4xHWtSpUhVGB9O9
gyRqt+J/47yoX2zGb6E0wCcwlCWeLKb12SpaR0Ck+fpEL503c2x4BBxVGaelRJ9c+xkcpIPr0ML7
3TnCTXqnURLAfWillrxw9VX1WbhqJaTwLZNSrFb6iAi7Jj13E9YxhT+hrf9Sl1QPIHW2SEZjvppg
FS9lvyKvRDMq/tmm/eMwYu0rWM7Kxy8EnDkkXO873D1jVAk6ZJj36NpvJNCdaNV52/EmfFN38qFd
4y4sJYT6PLoFedhbKN4ehORe6dFfDcWd2T8ibHKq69+igfsAVrDRWp1hIQLNoeJR3+TNOC0aD0kp
ZOZN7BV1Y6UBtDBwc4S4RHaOtYgwVZA9Ou2asg1K8fX6rFyujqlzZLaSiUOW6Rm5Vo6gfvSSSkBC
0cjpPSeAT4b81+76i5ZGaJb/1D4dd90gRrsl/JdRsN6avJC3amasHAJLozS9+Nu+RaJI7vKCL3GT
v1HZbdJ2pYS7dO5r0xu/PTlIfMQu4AUd9F+iLTn4Lm5RfO92ONHd4+a4EhyWfv8sjZHDsO8HCbJl
LMk1gt5diX1FvPLwpcijzYKB1IZFV7fwLSfV811S2rGDDqXTDyRKYIyd/p94C0DXuT7ZS98yu9V0
fS4UTc1ciL7MrQYtLHXlQ77AERfSI222sQGHJ4oWQrOsnW4rOfFO/itRoc728uskhFs5zdn9mbyX
j7ktHIWVI3Phe+bI6VbTMUFOEdhqTPk29Ll/A2q8PlQLUhvqHDMNDDMZAmWkISeHp6hEVNv0nTTL
3l1CL4rc+wQYQeCOCAyM2a3quy7a/Zga5kIJcKV60EPRhnA+bksLRf6Iwtr1H7awYecY6wzDIXRK
pzk0xY0cBLZb5RgYrqoDXE5z54jpclB8mq1T4NE72wIAUCWZ7CCgKW8kC1OT6x+xBGT4wt5827tl
kPoxKL7/y3JHZ4Ihuw72ZhvGeZfu/ZXgszRY08L59prI9wZcTlkgSlE4mXWuy2Abr5VOF4QU1DmS
Ohdis/Jl1DaG0MWLU7SObuJikGcquCT6AoRIxOZQF0mg70h9sIuybifUtNULDCPSMPyr4Ba5lVWc
tw2QfdgA4FKZZrtOhJhq9vzHpXQy9PAxMGoczcf7RBZ9p5NSEQnH/B+jljVb7RGKj7zsVe2M1yGO
T0qY0cFQ3G3rg9yK3fwUGHTxpQQ5v1jqMfgI3HOW4jpVxiGRBv2hMi8/8hA0z1hbe9cYHtsU1KAk
ZU+Y4fwQkrjeKqDROBS6P22u43psui9xHf+qdaojbRMbR28A589KJ1ENK/QoJYBf56SV4IXmdD2u
r5ql7T4Llpbu9Wo5xMEhE7FLo2PcrKXFS0+eBcZMluq07UVuKqFyX0rDCxYX79d/9EJHnA7av9cg
ZuZuUCRQgJv0DnBl174qsd0hvPE2cmYBv3e6em/qOB4e+adrHAGdfWk4rEX9hVxiDi2XRpaOMtAl
0utw73rdrS5oTh0bJ1OQj8UQV7BoRGVljhZuMXOYueZ5vtqZI8TX8iMcH3LBxiN2W1veplJer4/o
wqaea8bjvJOVgjDwCjd7yFThXai8XZOs5YwLbVZVmaVE0hDLcmkwXvSmaLPqtnTQmRR9V9+uUX6W
4p8yfdu3wJT3JUBmUSLMPrdUE6SD70BUu5n4VKBXVtV7l4ZqFv+4oNZDQdA4iO7wI4fGWrvqgxat
1b6XHj/LjfJSDJskVRmp9sSJGAXnXlnJS5fW0Wyvh7opevj2Qb5Sn5K+hOSMTIcQ7/BsVI2VrTlN
6IWcZQ7gUoQuHQ2Nax++fChRn3qgTB4er56yv75Sl14w2/pBbmpygv4pHKHuFnTmjRQqG00xTrGl
Of/pFXPAliVonqj7U/sOVcsaHWEzu8/hjmA8c/0FS2n2HDRtyqHot1IC39yZJFoIWMfxKYY8JmPQ
sFr3WojAc/B0OYgx0HsqpZqV3AqZ+VIma1iPpSR7LmFu1K6GTH5Gp6NEnAOBRMXxtsZTLXHLRUo2
25TjJrxxn9auDAvb4ksm9NvmjvCWVgK8kA9j8xOKzX7w33G3X5nwpYfPtrTaa4jyqjx8wPkK6jx0
OTANabLy+KV5mG3pJMWBs9Yn0Xok7yBFnIRA215fSUu/fLalhWAYVDOmGaRHN6r63A/3rvj53x49
O7+lZMBCCTzhwbXwc2mFTT5AaCPeXX+8dTlQzBHhVRfEelVQYY6k9zK9HbzYxsAH6tmmQvwwTbda
+Of6mxbGaI7ZkhX0DzSTorkrhI++ELVQI6mIhGW28ikLIWmOqQrExJc9bjYHVUydVH6Kaf4lkr8x
tB/Xv2Bpt82hVWHbYxWMNxuAguwuwMqyRzKwPmDLYDfH8saInJLq/1pys7Bev6ps3/aaq5Wl6lVN
fCj1f3zlfewO1z9j6bnTBH17binnBFUDxXjJeg0xZVLI5K8/eQE3rM4xVjAKBMxzJR79PMHGVbAv
UF2aLQZ5oIcnIDSDld6Nt8FOx6597bXTDr5w2n2lIt++KFXKbISwGh3o3dnittrUkc2da5Mc023d
bzznv6LU51ArvCqHTkL55gDMk8/D0fXk7+rNsCOF8uz10swCwlGdA6x6ZNDqwIqpCe8xJnrgcLrp
sJl+jnAW/dQO2GPR6bfhEr2oOwwRobfY1o3ymuzc0cHmLHgWXq7P6UK28lXu/Da28DzCXDL8CBAA
7BscBhDyiJXK0WM8wty1W8qXu8OFKZyjshor7QS5Y+VgaFyNdoN6/o5CBJ4ZOHjXW/KwfX3bvkm+
7W6aF7xrKUVs18d7ITjNQVtjp1iBJcPsiXvKw2GPJRROevr2+hgu7Lg5SEsU5FGHEUfcSHExD6Dy
t95KHrb06CkYfpueQZS1ruxgAvSVcJ82k/XnsFL4Woinc4BWQt0HO1/iT6VXNx0IqqKutr4V/Mk8
5e/1gVl6xfRV33995Wa5kjYRKL8UKlb3RJ5aapUTdM3u+huWYrY4O/WHQu9yv0JmUn4cd1bpmPvJ
7cfAP3TLKnI3BTrIru2tnNYLx+kcrZWi32oFxcTIybATyTztc7TwLzdC887SMG6Pa6yM+1SWNpP7
yEr8W1q8sxRBba0gx4chOkRCZdfdG96Xlbamm7e0wGaJfqooFhYjykSuHl4svJtTX1pZYAv5tzJH
YZWZZ1ZDFMX0Z0Q7ONSwUgmmGrph+MKu6jB9Jaf/G1uUOQrL8LUyicwpATf1kyd6COVareFkzfAX
F6MPBLgOaow/bC41H4M0PNMM/Sgkbt2GiC1FgHnpxm3TH9wWXjNBSqfy6E71mr0XdvtkTHBJzow7
oSyPetN8BIWyJvGwcJVW5igvzYQ04JlWxNr1niDj7KertHCbHCnJOetGOJd3oWJNf/+2C0kuK3Mc
3OjQ9b9U+RZww0ZpMaR4u74FF84yxZolHFGFAE2TgmTCmswpJH8fN9W+NWNpJ5XRe1dC+jPyO3e0
JHsU+1+5Nf6IWqw7EUX/CKS82pjS+KCqsBBD/UCR+BRZ6Y4y36vE30wJIdxBK3tHVnC9Qi8e0iD+
XdhxrgkhXt5fijWPUlahNW6NkWyn3kDr2qQYwIZrQIWFAKXMgWRW3/ZWkhFmRfSE7fhd2smAt0On
PPh3rbCdMEHre2FxScn/nuu+GAvM5AXwwjQz2nqrbsdDDaVL59+R1/7/cL+4HDiIEv9+U1AYo4t7
GaHwoyns/7NYa5HWRjTq65tWWz+XY64yx52VqY5qcjfiIn0MDtVtsE+OyhYfnJUT9iu7vxA+5sCz
WB+Gvu8GgGco/W6HbX9M74NH19GoQ9vhHYRRUH/dD+vYP1zfMEtxcQ5HS2UTWYSxJCIySVCE8HAh
2ettFMdurfc1paqFZT2HolFEt0qr1SnUDartB/q21X7iHvO88hELUWWufYqCeF2N6P9zWZrcLxNc
KX/J3aY8lB75snym5Qv6oFYd11o7T6Yz/dJMzQJNVRNTfJm7csU04YF9wsAR6eDGodZG42VNb2Sh
gabMlVHdWFUxGUdnU7xxb0DEypit4l/r3UiHYN/89B6kbeQIwgaPJGGVcrGwn+bKqEaU9xX09eAQ
WOPZ7+STCIX8P87VLCokeJ8bugR2QZE2XP0H2pz5fbTvGlQnNumnQtk+cfBd0N6Vl+uvXFp8s+hQ
xhrSACPqIoZFn6V+VnCtU9OVG+7ltoAyB5pVsu+2FpZhh6YqAC1n4THy/NsohXiR+g+oFUy9pbXw
MI3RhUU3R5rJat/mKKZzSJfIxMaWgr5cIG+pgztV3P2u9OI0WuG2llGMyMXfpir/DSHnrUydrC0s
+v9RzE6Mog4kBOekusNSyHIfkPXZxbmIZ5bxbIm+uGkLELm5l/1IdRWxEP0wDiOuYXW1Uzshg4Ka
PYS+lttlCs0fk54byqKbIK1/qrpg2lVqW7dWqDh659/VqrgXlGCH9PCb2MLPThHR24C7Us5eZWE/
qG81913CSU2RgMIEW9xjN8PYVhsPFzjBU1/CCgSYIPJUdcwxS1NywxmbJHd0d3gnJOFCYfxKk8qW
aLYVg+6Mehts1DqIHVHXaHKK4vtQoKuT5JII5KX5g+M2jrfdUYB4OQ6dbeQJtrSBccO5eh90UnYs
3fGmF/XTGJXvUZz7m1QG4ttQh9DFX52un7VRfhS9fLzJRW4imLN2m8qCH1hkB7Osf0n4x5WZbucJ
9/zB8jeQBu9TKb5JxviVlPGHprXKNumGl8DMtq5J0UNvc/mo5TWuGV6ro2BR0z0NPiyr+JWD3T8a
0o2XCO0ZD3qshBS3sbNBfcWRrEU4RpP/IPUHXh2li3OHHdwOtZ9TIpfhLtXz934wD12V7JQ2OZSu
2W3NJr9vQnObCvlbKiX3nqgVh1aX4WbnObcbMjrTVM9SgohKHCV7P4HBPIg3utp+9m0CJKz0Jy0I
7a+SJu1vxZVA6mpdceq8hFKK3ru7ukpRSxEh/smD5zpQWkvbqDxHHwyUjWm86j7fatT5MzbiR0sm
HlZt86Mo61dNMowtffaDbwaV447euR8FmP258VJ0+a7ptHtFEIJNYVjPkokiMqLK5CYQp90emKiK
6EwWF6dwjP76uYvqRy84sdXu5UE9qcCpdx3gvG1muIfML199tzI36oAnaVZ9BmW1D2LzMUAApGzj
Y2eV/cYN8DFu1c8YsKCS4WPct/XGjfxsA4jqHtGKVzn1FMRFkhcz7wIE2324NpHpKI1yo1rjL6Ep
HuWqOYVqcbZM935q3JKn/tJ0dwuc6ZzX8quSlG+5Om5VYUTCohGUG7m0fjatfFd44s7tgiOdh53f
ZFu/pdyN4hfomyDZAhlvN1qkdWiYSkdZxHXAiJqGWku0a8Si2+SjdyMK4UPtygk+6uiNlAUTja7K
YxAEiG5gKVK63WPfquPGTCKO30ItNsEgnXPZ/V0XbXdXd+mxMPI/ZV8Y3LuFpwpXC6XQXzTLpWXX
RM2KDPFCbjZH4PlJGVsZfIxDXKWn0Qy3ggb5XtH9wRYa4djHQucgq733GqvaXj9ZFoL/HDwrgD4w
6Atz5HviVi+YOGET4+VSmo4u2GX4ef01CwfYHEI7ZKqSV7hjHIzk19i5G1E9l6hAXX/4wlk/B8wO
uLlFYW6SABYvg/WURCvqFEvp/1z0RBiLwZQjjSRC2k+VkA6Znk/DNh6TxB4/3NP/B9NhaR6m8+rb
rTI1S61pRAoH7S49ag6xxPagU4Ccgkfm7+Sj+kwQqD/kjb9dK1YujdssjwmbHMF1gVQ9HSNbyUtb
aldW1ULrHArYvz/HKkNhrISInM+wPqLRw32z/62M0k8aVpHdGkl7hkvWInerOQHWOx9IQq717ZfW
2qwGU1RJNfYhVhU9/gGe8f84O5MlSXVlaz+RzEAIAVO66COy7yZYNpU0AtEIgeDp/xVndG7+N6vM
7rDS9s6MAMkld1++PrjLzfXd2P3rPvu/l3idn44o0MhICioUIE9u9rxwcddkwx6HzVYAS5X36z/q
AL98i5/WKJjd8dquW1ClpyYaEXhYfbGn27/vmN9yJn79cv+13KZ+NKWfBSjlnDSwIWozHuxzc7QT
xJy4/Uc4+23//BSZTwvtKyOQrFdOxK95TQQSE4EGsJZJFl71Df9CR/y24H7qzW0HGBqP4dQkW7bv
0uJi7dz9NdX8d0rxS4r2U3g+T1kgQCbFupLg0O9spUJpX9T8+fd38os+yPn/xOfV0krlBM22G9yj
VZQszKiLsqhcHufK3tgBkLJusLjx1MarmMvYAQw3nkryZ4HYJmQzCye+fAnBvXABs6Gn3b3rrSIO
RvutWWEZ9fcP+tvK/BE2Mj9oPdHiOaj+pqTPg4zL+uXvv/q3A/DH1tXarI5PcdEgqJqHpvHSTDXH
tXAPRe/BAgtO1F4PliHtdn//g7+E3Z+6cDQ8+85ce2FyKB9KMbzBvivKg+xelFYbMts9Tnb+rzHU
3xbpT6F44UCFLjVAm8Zt/rglfbdN8wfwzUNwxdP7vLnVGh4kpfekCZAQ8xr8qzv62/f8ud+zAqZu
E/5yRwAJ5+X0PPQqdha5t7S7xk4lcWf+V/T/ZaO415//V3AB6znvPYBOtrn/stZ9aLmwP9c6Ksb6
XyfzL2vQvf78v/5EZ2zwRDucL3AQZvsGTFpdJQxope/rDGINkka7zbAv/rHk/9OS/V/S1p8S82Ee
NNIvXJOuxslQjeyrLvHWEDdNA6VWG+dp0yVGpn9flb89wB+XAd9hmdTt1XAaakB1z2GXN1RPmCn+
x9f55eD/KTZHiiDaQaF/R3F7Nt2nFfzjXPntg/849hG+vK7sr6PEwGnDyy+W16IIN7E9f/z90fz2
4n9ECLcWbGh7HO60e/KmlAaXfv7HU//lV/8Uka/GHjzjogSLEibSrBp5JsB1SHD//sl/q4z+FJIz
Y3LHg4nDtu3tNkWgf5ssOy0U/dIFP8JeeMdq/w6+CJFQeju2TtqX8rbXgKcWRbspoOtakY261b88
8X6JtuxHUCCw4PasApV615p3Fs33RecnqpZ7d/m0zAimOup1q/qXi+0vq+6nojxbwE4c3Ovg1nqB
oDxsqoe/P9nffvGPYDAtjNkgnePsb8WhsmBNsAz/GO355bLHrn/yv+LM4GhwnTjKVdUAq9qWwI9r
rjDdPz5lg8BDQn/j//Ydfmx5lvl8dINablf2p3Nf7PkfB9wvO5LR//kF0C70JkCv5BZzRCfpZ1uT
tRtbuod5Lv9RgP/tT/zY9G43GDp2jdz61TOwUGV+f3XxY+Pwj0fz68b5seeFtitW67HZ+riswhx1
w3dIKDbT1pcIv37oJMW+HMPqZP1jIPqX6TQ0bf/nU4Mdshe4cHFFNtaeO5Db8l2/k/v/q4LC+amO
NhgWqPvMlpiIZXD+5SiRYXKs/PP3xfRLJPspjC61Gmfwq+W2dw+Dv5+6J0P/ESR/yxx+iqJhpZjh
IKISXWgv9L+XxwID+WJnnrKP/J/V+1+W1E9VNMa4LWCArn8ERtfr8mSrJlH+noKn9vcnBPPH6+r5
X470/zhW/9fWrgsUxlwXVfSp948cfVKrtc0B7+FsteZoLzDzd9ZbXju7YJXAFLB9mdUxgxVrnYmX
zGsWVD4HDJMEXeioDv4v2a5nwcae7KTO1Q2d0fLi7FKs8LZ1TRHWy3DDV4Hqq2k/iq67rC2IepZf
ZWE7khS1pzz0SjT8BgsFmAK2VJV7MIW/UQ5owgFE9G4O9bkFmDecWB8Wxznbnb5f4CgVdeNybyAu
RqkWAIK5OI3DdMlpdzNTeaa8W0KCSmY4cAifAprHjlJnbfQ+qIZtk1WHUXifrsE8gkPz23I1lz7P
bmyYrqGSptMA8Ezb6a1QFLIMZWmf4HBw43Zod1RmIdFcL1u7LVG6zsc7C+7Dh4Gtm0CvKcCwz2Xe
bmnQvamJn7hkcc5bFfcG8aGjQ0xq1D4pq55rr7DjXlARTpTvoGyNhdenzTw2wOfVX01RupGofA/u
6i7EcuP4p1H+20Dc13mBUcnc96dyKt5a1d+PwkezvNqTudObRc4wkoS7swtnhSp3ElWiNlhy4MpM
50a5re6Cku+FL/OQ+AWFlfD6YmViSYOsOolsDq615iGZOswuuDmJVTZAKumw/Uw5jcpl/GjwtSJ/
dK9PWb234/zStdbB+P6lbFwV0RbU024Ommip2IJeO8Z9Xcp5tAQkHWvrDawaKLdqB0U4pK7Mho3o
CEwYo+ZWueJr6tkF9p6HsW1e84Z24A/NS2hKnsdFXRwMfIUwqZB2fdDEXeWBAOaU97MoipCa/mYs
1KPDgRZqmXszdNVbzYtDB2dvw1crUv14M/lzFc7M4DLbNA8s9/HfcvFQwr/m5Mhleixo/Tks4oVO
UM21Ewsrp28Tt10fTI2KMMFdMrGpuhtAUbuacd7T0r4vB77Jffrdj96DboNDmXuPekC1GScn2imz
fmsnFJHLQAGLWHgH8JQhj3e3AivQB+eqpfWmazGeVPUUc4Ns3AgjH1klwJ2RNYzP4fU8WSs4gc27
IOQbl5nXIsg+2mF1wyZnO+66ziNsq89DA47Y1DwqDCeGjQeXt1nwSGb6jkDeGUGzt8fMz3kdR8wG
Z30ZtwWPVsD/YgaBRFT4DIN1w/AhsJJTKMaOGo5CCRpy0WjDCLkmqZLj60owMuCq7LXroQNGhzBc
hZt2JJjDWlrnflzzaBo6XLJmfKeMfFdQzDmM7mCxyyHWQI4LMgv2Q3YACxH3wfIm4yChzNzFkJgS
90hLSSxgXFRzzaK5VC24OHUXcSPnU25nSWm7JGyC/mHs8tQerY0zg59qlfssc6xoJMsDNsfJI2RT
EXMl0jleZIviRgX+l5yc8+KbrSPzd1tkHEPS+Wluusc+oIdlaECOVt4bZiQ2Qw6Nue36N10eYMUY
6JDGvLiwrnlWK08yd02Knt6JzLurKnqBMQ9aH3UWdz1HSaKSoTctb3Bc3Mxd9tDp/r67wiVZ3wKu
IxYV1jk60cUIkk8HFd3gZK9mcJFIkJ3mZTL7mPOd5zm5Dq8Q7Z+q0ggYiUpATMo+CpR5rtcxgXPt
1ctIPxe1fSA1uFlzN2CqYy7cT+OWVkqr5hJ4/GOZSzdex/mg6+lcTu4rqQdoFOCrBgd1pvIItc3v
0pt32tNAWBQwaUHXEkN47hx6Gfs2a3eZxj62Rw3/fbTVsmE+81E2R+DfM4gjrXgOxJnncDpZYGlL
RqyLAR8ZMyyIIjUHkWJCnjc/8IAmME9/I6L/aCmKzZyel3p9GKgfrV128DTMU/LivgvaKC/odrEF
gkA1fbQgl88+uLLY+pFF59jqUSAiThatFQI6ars04HERFE+I8klZV1+6d5Me6wRCIysdsGfhsrqB
iCi2gdpVQCoNdpUu4guE+chUPIuLfo7tpopoQY6TlLf+xD6XK3wBXBTYaTuRJvyRe7QPSW6OcAdL
B7/87Ps6yUd2V3nBhyWfWgwvCuqe60lHrp523pKl4KZE83XAgICbhqDW2QRcgloGoeWJxO5XYElW
Jxw6sEnIEg2NGzUzux+Uoy8gam4wsp441R8YLPZh1s1dlOn5s+PLzVzhsiatY2muIaleopXoWzRC
4xZtDaVKREC3DUUtU5D9IsFNGVarhVwVgrHau4ZeL+kKHedlF8LdFAO/2cayiI4tb0xhh3zXE74J
hN4vpPzMnDnOxswKDbf3bWbS1S5ufEdvpgAvmQjnAZLGVGU0qrV/j0Gz/dpfXVDIgJZCu7cJDpQV
1gsh9awV2EHGk2EEClsWkLOMXhnNPjY0zn0HCfYmd1woada8gWEXlsIKpiccDRxDbjCXG7foMi9+
HQ+d+Qz6IPZLA9+A8+qrkJk/nqtvM3XCdGo6EvdZgaOJlCxmdv42MpUSTm6s3jkzGtxQMr+hi/nQ
9OBcYYrI7eZY+QItVbiMFstWExZ6cAgYCC1j1YyPZJyi1Vu3Mq83joS3mvKK08qHpxGUgtWpGK4P
/Zuqitt6ISBCsT5dS3JcPIr/vXsuEbQQz/uEOPp2yuiukR2+EWZXRyu4NrOPgmGjNa780rb402p1
LChBv7cLxcqObG5ehiK/zQJzWjEWjS8971pWbYZabfyOpnM7fdoWOXkWmvjaC8DWWC4jmv9oRiwR
7jubsXO3pTMeVml9OEOB5+jw+85x38vJw0AoLSLB6BJ7unmiGYGbdzt+2sV4YX1356GfKqZSRa5R
KEOpEjhOUiWtDs5WT9K+Kt+I4Xu/Ut9tzWdIBu1Xt8CLhrkeMOtZaHv1RiwWyAo5pnWvzU4zYFAT
l6q2WW6kK9KgZi/FYCeTWh4qF118byThVJPbkk7xSEu0fGF4ZKmtK6WMM10clQXMQGHDJjuQ6KIS
/UnEcLAKk8JKLllWiG67SR8ArMi2czH5r+j3Cjc0Lcg1EABgTqNvbgg0uiGwHhsTyLPBMdh54r5s
UVvT/bxVs3N0eQCVWjPcYGhuA25hnzRUbXkggV93oQ2YHBjzcNNnm9qzGfyBjY1Bert4aOXUoGuP
pB2MkniSfDjOLn/LshHiCqiB84ntBzLTuAss93rXzOVWAuZXDMNzO8+b0THfbMw/lpXJhNR2iyzX
mcH1m1VsqL5RFdt4UA8Xg3csNH+oWnhAcrE8jRnkiTXULjPJ4rnkU9w14sR46z1OKyGHpen0N37c
hdfIJ3RTxhR3/d4D91zN52qYHwg8rOvFnNRCIzGq7brqbS26uLNH1B/kYWq8fC9nu0j5OLoJ/LQi
mi33esrfYFTVoINePrMsoyk+BkJMe+W12BrB0MjYBMUfWAD5cZBhrp9YXIclE3w71o2JsCC3xJ/R
hMY1nIoUB+2TcJYW9v+4xdbeMQP8Va4WqBV22pUNspOVJtNS7R3nShUNPnnl74eG7wT14U/PnVtJ
rDOvXLBlrvQi9KCPXNDrU4U5p5YgV1cvZc5iLOpTofLP3rGTAKO2QzaepGM/j019KhadFh4EMVA4
VJHPhnugdFOE/G026SrkowePF9bvJxK8B6oak6Zz7A814JXTQg+JI23wPtQpX+qHVmdfi1fA6hQ3
x3rMEx/1Mreld6pwE7E4G1XTvWybP5lDV3xmBX3CtMZrYDaWt57luN75SNVUyd9aps5DIB2kGswA
uwi2rFnlAS7oCTzpI2P01h5w2thy2ubZCiuvrv6Yp2CH2t+lJEsyGwB+7GXtkkz1Z9GARcRp30RK
ywfKWMQa9kE6PH0M7u+tzJgtt+Y+dep5vj6PFiggoK6z9nEqSitxDO1SRGpYuWjgkNB/fVgsa0rF
3EYr6mHEKm/La50388E/WWuFEnOT63QeMJQIJmWE95owK4fad80uaz6/DHl5cUDfSbSZH7LJkxvE
j+MKis/rKNgN+CD1QZZ6iQvDhzAfuytJpF23dFyR15QFhnX9bh+4PF7g8qwhxw8xJRE1LbItuFbY
6SxtJ5rW5XZk5iQ8b4LRhFOJDaI8DkjYngqDO7g/h5my4XGhcClocw63KglUCpQhyWxhSsGZb3Lp
+zdlNzzK/+Rw/ls9kPLJqlaZ9B7ZY6wuzYnauD3JEe3XL1zVHmbliXQA4VXkzf0MOGghIZBC7X9n
jPgWor8sE642oANoPzjlBfQ2vMOT61ZIJ+GDiiLUZskFTo4sxlM/SGfcYZxrA+0SmDz2TWvP+9xC
N59lTYINcN8txQGRmF4Gg/CPvsXcD7u1DfBUPPjVcVidl9W+QC8tIGXU2CCijn5BEkgc2zArsicQ
jGErLbq90hTy+TIwadbOH9NaJk5QR1aRf6L8Dn/BFdmkr2GPAgla17VH1IZTSsr7AgwpstJNgz+c
tTZOQ3aUHCdqxrZFDndZ5C3PWaffEdTKnbIK9xapa3GimH/a2/PM71TVxFaNwrvtLyPgCpgiY96x
bhYeWpP2wd0DoArCq3HAsJCZWVK12QXzw9uFBceOu982hIYF9l+nYWwiTEoq/1Ms9m0JGhcwJ99g
pAcJYGppWTe369zelobkp3l0AfNp2/NaIr+bm8Bfo0XpS+bn6AH0wkfGyoIYr/XLnhsWU7ZsS2iF
YlbTQ1A3/kZP3NnoUnhbYwqYpjjmfq2WUwcmN4RHd6RUV2/d0dkOI+xd/KLcNbaVwKbOe+gCdD+r
wOjEn5Eu+eu4Gxf+ztZVRYRBX6arOmn84lIu/kFUGv4646rCspYbAbe4Pmt3az5uwBK7GFZ/ot3z
tM7zbmHlV425xUUg288duGR0uJN07Hx1a1wGmeSD8+U05c5V+YFpFoulIijijFUo5uVAXPNhedYt
FvrL6GX3lfBgGnetegi7TQRUlU7vtck8TbsO+jcBlRvYtIihCoYcsgP4tOuaDLkn6GbExklV0RPk
YkMBDFpw44sVgjV53yip0MXpXmsXe1abUIrllXvFmbVqa7sTvEGCvga+Ay6TuR+XDcJH4C5ZZDwC
ytqIcXG1fqyg14UNlIyQGKbEHlLkMDfCy8K1k7vClGecZ1vCnafcye8zQ5H+8a+eCw9tgvHFG9ET
95qT59mpZEssEG4i10b7CnZ5GkcBqi/17eCQc1PLNUb/c2cNRYqE+g9w6wmjQJdTGmVdvslUfisD
RmLtt28TiAVoUWyIbR9crz6UffUckP7B5OFErBdSZnfgosQ9bjIQM0ctK1d4V6F9Y5cvsEvDYOt4
syxVMjNwyaTwmrA37qbKlw3aa4kFKJY/8e9ydLCPETes3jppz39RTV+lV7dtyRUuLGzc9mRFP5gP
sPbykAKuVZgPRYfcru7gn2LDt1zXKqp7H5mAQofG+ECEB454thw8btsM0ItqvDfbtcHJVeRNKSfO
6uZckQVNZt+78jD9YUs5qCXwNxFnA7TL3rBqCoN59IFH1O9AetWod7Ckb0lojd2IYMDjVmASTMwy
Ai26SYCmSvuG7IZpSHH53nS0OK8cuWNX1E/E9MuhUe4hmPL3aR1PPsbtw6pDVa8P0KktXDy/mcwH
W+bHBcRzQdYOpQDbJNZqwae2p15Y1L4D8R2TQO+5mOpEPQmpkf3uQBm7GYcl9YHI2kIie7AdGWU+
2Xm93COrASiv2iMfe4RMoYl0Zd/lIArjOgcabCHffIsEKF+QVIogRs5/0SY720CSRevYy4hOfAUE
TLwIH73xcWFbZZERwnH/BAObTaWs9ZatwQ1EoXLHie2FqoTSb+qdg0agOnbV+j2LtsFJCH0vHjMy
MxtSxnoqjn1dv2dt+zLOwcWbndjzMD6DG4tYmnue01dTVI86wCNmq4Q7X5v1ScDxLmACiZg7bnSN
Uuhg2ke82X3LZJ1oiVN0bL0qdXQLFJDIlp0ydg+FbYDruBBlxKexDa15WiPZqdugVaepyPf4cM8z
W/S1xltEOievQQ3Qt5/hqHHt4WuE+Bdi0MBL59rel0YdhBZvZmm2eZPH/TVJG8HbRe6NdAV5b2bj
lFAWTCphV4UqT2Is/akt/2R3+U7PwXFl1ZFUuC9NTd+BDohOSu3xGEOXEcgM+6ZHkbpaseHU1FpQ
Dq8o9XXnEtTFXgxPlYOAh094zaE1akvDcdQ4Osnis5B480miTE7bBbK1tj6vavycDMZgbZQYOxoA
ZCaTwL+vJeo+XrEmY46xVW86qfIrEHYih+pAHbkpFRZEgPaCHqNVIw1un4wdoIZqnS3c3SWWyND3
Ue3onQpeaHnjWECpFYBhlZCT59CsDvlucj9p7kHLHrPiuQ4eCqeJSlInSKI3gdpxWNUY4US+qY+E
go+HKAZxl+H43bD7pL5KJWqyeeNHpQvQHoq95RikDgolVMZuH6RthjIhWD2Dj3J3HoPpmIiqioUL
QzoL0MpS81gv3obyMwd6YG4TktcnTVB3FeoLEM4I+V8NDwr2VVQ94guEGoS9Gw+ldG/6bIIsmuyP
tX3ETe69oGs8IwpxqJBoZ1kALrKPyYEmMTBPaEGEdX1p3fIdzfctAd11cfp4qBEjXHNvXHNmC9+h
Nv2aF0uLKTN7Qxg+Ge1g9+TQsB3KsHThUbKUoIgb/8Etl+2izXspMNBXkq2dc6h+xmgWdlhNw0sb
0AjFXQjdUZXj5r2AxrPK3oKy3DmjPtmMvpsqeGTqyOXd7JxQIUuV8Z8LS2KtevVR4zn3fUujfmjv
IeiM6EifcF7e6AbKMWF99Evz6EwodNbuH4mbH8LQ/OZBYd52K5Ci+lSREnWXNkZyeKGle8utCSsP
g3FoU8DLpSvjZlzjHDW4CmFSNnbS0ZfMAXnKHkGuaqKao1VGyZ1uScyVvFNdvZHmnTRoACoHT25r
Lx9aYfdiGSJCJA0sE0pZfUwcRU0MsIw41Ri2hfMERiZAGSrFIYOjHtV+hOqmG3B/aNiu9jDIQ5cH
6GDTmgfbEdu7VV58teUhGOwYyYuNNxvMIJhWFbzBczwhfWoJiRtk+KXud7YDkih6OSiR4n19KLhI
yf6paJ2kLpvvDAaOKN5HVxKAA/k+Li6HACnKxHfzPKUYqbCIdTfm8pblOCiqlGEPi84/1JaMliXY
SeCzUO/1r+jQ2w7dh25YIschu9LybzAMEA7jHJKss6LO1F/Y5gdRqH1vf8MELdG1vy0qYLwMfWqB
xqqMF9eAycTj2rZhM0MBaJeXYQIhTI9vMAIxEcq9LyOzb3No+UOHittuRJfMb7cczXcgWhaZqB4T
GiAHhzSz07a33w0Yl6Wpob/L7+SAyFy4G+WR07IuZdQ7qB8juO/o+Cmr4av30CSicdnN6FHROVrK
DLdYOCvWKFPBD2FB/oB7PlaPX/+pyIx5yQwTPB/UBtiVXnRuMId1XMo36f8pzYuX+Shl67Bn57Zi
kZ6L27Z5zO0aL2zBVsMjX+3Qh3DDxjMSDt8uq4b/m0hU8OrAZKOU6hTgoIeaEF/I7GfpnrPi06Ow
f/Csg0arG3WOasU5wopLNz87NBFr9mAZLx35hvMOUR5GoBZrolnd5fPRWbKHqqk/lywHZabD/Xs8
EiX9SBL9kVldCNpBXAuYVKvHlWF7sU9cDyOGcrGfDTdEe/iM1safX/xBhkp/UItHuegTZWBBmbWR
Gti+lqhvjeo8SxLinooKUD6jbPuiV4YrnIPfVkUjozg7MN8S3GX8JqswJnAdk6rcZJybC7IK0t0y
TLXODPA2e42CAfnLEjH7JBVypUImFLDMVmMWYIRIZu+P8Kvz+R8Dm5IeoDIjwKvHfUUxmuI0Bo7T
3WTNEtUD2gz92QPWDOlt49cJpi/SEZ5zuszO0ln2zpRDivbqrv1zjVPc6zT2FgzP3a2hGXL3Wye3
D13ebwUnO+GCPpmf59HCdn9fqwcKS+Cai9gm8GnzxKGwSUyLJnJRaM4FzP7yIcKZe48Ak/Y+22Sc
phPKq367HIM8QKKFm+mI9kZfHFpMjU0YoUYBZuet46YZryxxvLsFiYpJUBuIuT+emubFw4vAyFe1
YGBEx8KBFKi+WXP3RlZ4h56K+Po85SIkzbcskKR2BbB0VjyJ2xmlEXT4QjNcGXqvEPnj5L8z9Tdt
9qv96BcyHW0W9RoWGe2u6d2zhq9l16JDFnwDZIFBh9sctxrZASbp3rsI2N41X1gDLPtgM5P8sGoL
t7gXtjZx3Y4pDEwTzCvAV/EDJf3NPIwn/DiZtBeRGYXojp6WEnTT3MFdaUG7ykgAn1GV4S8M8yzo
ZKAdgQ4B3PCc/NhT3JOc7MF4/mZBPdKB2QHg6yHFdVp6l6V4stm3wD+446Ovbb94NiaAJrkbUVsO
UNvhU5AIyeMKw+toZOFNoL2D0XS+gSlNMjRT2sPxrtNe3CPIVN0b7QFplU824mvvTfvBzwECeKpx
+AcGQcGBOXoT6gH7UqC80Ad/RpNtJzq9ohYP3w0Xp/XVv7E7UOO/MTU/OIrcwb4H+RwmstFsqsKy
R/xY27dgQYYoS3hdOjh9cboVKBrXOXqNuUTwAltWi/dGmT4UpcAOau1QsO5a+9rn6FSA3pyuvjnA
oQ6Rd0o57kQoZYUBOkFONW3rBfghdB6MH+zgqJBiIolEvdW8QgbKcMvInKSdUATP/Y/eRzqSv6xD
C+FOkba5VrFvmW0prEddYayxBuLX41uQgrVbx4WCunrxElaQGyBUX+FOGaI4m+bDeqgbtaGtOlNv
eW4alQ4QF/Y6CNFixjKq0VJ1q02++u+cNrHn9okb4HAC2zymmqNCPlxaifGdfLrHzNsHsl9rU/Qw
okZeJ4L67ArVY9eMZQL3ky/a1g8CtusD8xNdoZ4FUzWeWydUBNNhhO/kHCQaeXXR6h0DVspX5QNm
+m5Kn52HSn54ffE1B8E9d/RrlTeb6y2t6lsEQLoZYY+4Sj9ZJxZrDImF9djfIQ+58X3vtlIgFmA1
qTKfUn+AL3uJMqha2gsOlXuKi4LsRGiBkLlSJ/Xxb2/kuOjeBqx91Bi1qyRGemwUXEucyBPbcHs6
cMHi1nZxZLF72XtPE5vTrgNkz+22HFf6xTixrlsRGers6usyBKIdbsERJtciF4NjOYF3aHNda627
gM35Yqlvt/iSEH74losMdo4wEdhzP2lQFJgBSwlrBdmAtCLewI4BQopuPHdEjimMoNxwDq4Vo/ll
tPT7HKBf1Q6vzCNwS/OR9nC36PemydD+dVycTeyE2Tq4hJe4OE2Ida4eUgrns3DkcDKy8EWgf5ku
NRngVUPtJ2Fh+k4HzrVNqDmKoYNS97aXQdqAvbTn0n2D0kRfrBoL2pKoyuJ46qFPwZgd+MiqJQeX
YQZycSUMd8F4cJc2UQK6CZBYMThzXeCFDr4Cm6Kb0bgcaxdqiEJxN+2z4gPig71GJgy6GSAKuUmN
sYbjhOHIgNpp5jdlxNxlhvVIC4ck20G/uxpuhh5jfry8d0iHRY+JbdxwUdru8lLHE8LtJgsclLUw
uYGRFuhsAOiNBW3UBXRV9jJNyxZP83EacfOjaIYZuEklDasjGHtB0ZPhfoJOfh+tBd0tXcu3lqsf
0dlyQ2W6zeDXEG7YdoTH4YTMWaLcYYdOOXCOGlZUBXGoo7HMT+vifTuoFSHUxC6seWalX429psaq
NkzAIoihnSftg8/wLJSXmpYdiPCOtrB2+ZrzaKD0s7fNy7Kg0j+Q1J/oxhJ+hotTvyMDjm2FtlsP
PpOjcD8YymnHWrrgXS+gekAU4Wce+io9kqoyzidUkDzb/ug6/1JP4kF4Ay6hM0xA8pRXFC0vN7GN
h6MRJfDAy+7GaQF0UI7/j7PzWI4badr1FSECtgBsG+0dPUVxg6AoCbbgTRWu/jw9qzmKn6OIb6uY
YZMNVFbm65IFk/ahFmRej2BteQO1UC7ANEyh5J/EXrtrjKJGgWE619kGhLQdtEe9HzBcmvbOB2hh
7JO/e4+LO4+dHq9R7G8zKdj2B+0YN+2LSIKdtLUPSZ7cT76fb3ppX60ZqqSd9umQ5ly7xb4pl0i1
80Pa4tAcICThXNdcJFEWmEcWVr3YiftAsun7FA/+iydY864Lf9fgxlVCeGvAKEVbTGVKm/jqtyJl
AUYWo+lmKcLQtASmdIDA9HLTkPSRdkU0m/KR5MDNoma+AEwWneuBYAOQ2DFW0gk/OO6EDmdpTrRV
7nrfg2TZ5oaA+RmvUmXDmlTLSAzjjjiXBZI3hjot7Qdd04UJT3/nIWarqS79n60RnGw9IEIA4E/I
xq/6TSy5H3q3+cUcsR5G5MGYNXVYH5JqOXRVcxU4c1MdpBcxiW1lBE+qdn4stn3NW7Xjr1+XrfUa
1PKSBOlICdTmfT7N7HsKRrgvK3UJyO5PXukeEy99y630rhXxe0EzNSjzRROsIvmDcIH8zIblwhGk
Y8o0wjpyveQ0v0g5rAI9f3dj6FIz14+iCc5O0l0FuhVBJzmCgnfD7dqqx0vVTfcYXe88s6fTVxup
hpXy+1PriaPo5IqFmqDc3tqw5cXyu/XSjvsiLU9j11yCzN4PVXe0One9pDApRjA8FUv93PcGaHX8
bs5LsAoUk0So828o3g+2Mt4a6d3nM+9C5YZ7n78zZtedq5xvSxjv4qX6VljJtl1+w9Fv88bZNU6z
C1AeULIOlkfSn57Pdq6jOWQBZzwxGgq968zpacnYujR1JxTJ321zvowIfYiQTRkXKlIjUnqjemFX
K/JxbT5OiflQ5t65SoZnRHvuyjbU3cAo4UN9FYnxy08xGY/JsEpnfY27/FAWWKa0m68WP/5WmfpZ
+sxH4eCcg9Z6qnNI54L1sb5B5Kcp3MvsG09Z7oZRa8y0/3g8w2ZgReT8jMTvmljFyRzjg2WZh77t
HuZxOKbok9ivO/8aiwJQRwYjM17xrFN/wBUKNJhS/YY4uOEm43dTGiji8/o3oTtkxi/GUffI5HPn
95xjpoecfUWmsPOd4r2JRRCJtjpblrOJ0+FikRO9cab+pz27zyE1iFtvKSBji+e6GWEF2fx7CMnH
mSuxJSDciWxPHmdNBvdizN9pwiPLFhSSgRg+WZ6Gzrto2aLKqBGxGPn8mrHotpiCU7y0jxlImTme
LaFhc6CixnbXV6/h9B3C3nK6FWueREr7ksSnySeDrisi0rI5vfFhzujLGv/gG8EmzPUxRbGd+x3a
GvaGN5nBP5AxMCcbW9rRTIOhmyVqwTAM63q7fgvJJNBfzMU9lRhGb8IPhfzIHpeXwR6JUqjPdhA8
mq44dmmIjqaLghycP+fddHnBBo8H6DMXxAGMs5TVY6PEDmEWhHS3wW9xUonxpst0a5Q0WY04meFw
wbH9bJnzg5BiWgX+8LOdszcl4ifGCXYdLj3x5EOx7qsRNZWg5taoATp2/xgJ6taZLmq5sbkxEhU7
xbJXk2NupwN3o1m8gH8yLJB3tLbt5E4X3BOm8+pW/WcgvTPm0e0E8Rn16ZysvcZ5rImzjASzdpNy
7zrqrOCVgF2DVTZCbQC03o3DtK5teHra1Ej48Sbxmm2fZRcjTpNdBpDb2PNLZuq93w91ZDnNm5y6
hzjJtyKYjqHTfZRCfGLO8nbjra0J4EuaBcYmcxXF3nPuk7jCXd6wHMJFhhBN5XJnkj+6skECTksz
vITCuPY+4J3dXVQMo1U67VtlCTq3rD96wbQXnn0NFvEZ33i0xjPzKPXVfTIuU9TOaBtjw96SS3Rr
w9wA9NzRa6vHveHG/o8wcZ8dhStx4Tn0K6sfGUKNnTMAHHQ+DFKV7XI6YpP5Y1qSG+s8fwDLZ7Cf
IWverYuVTWDyramyY1IosQqGMts19P5737PuIHo/nKUBDkjNtZuV6O4h11M5IIxGo1WkxdbMXjAX
RXGrtl2uH8L+JpnptPfIktqdSpYXx6xRNaYLL716hQ46NQ1vrg7PkxZgzwykhZk8TUF/NPwKbtlk
WrYAurIg+SFv+1uq6ZYyHW8WR/H8hXpLMfAnGR2CUzKtqiFbFyC9BC5zBh1M7TaXV2YS4rHU8aqQ
wS+tzGOL9JL+OETnxyc647nNLHrorvaBt4ZvIPYbJ7WQDfclIAMp+cbwrQnKfhWH5D0YVXtvlS7D
UxzuTHfwo8CvNqYpt8JsmihPKSWOWmsnZ1QsjFcjgZwDcWEFBquTc6JW5WffpnfFAtzqJ+KxtsJd
KvznpG92dDyIFseL0Q07ltxna102zO28bKU97Tstr70xv1ijdbdM8UM4WXezyLg11IvX6r2Thvea
8Q1K8FrGIIiB36xNp9p0XnItrW5tMjz0BJi1XrcyO0IU0KpaPeo6Ej0Ma9yxFDcCrngri27tLcXt
ttqwHeyoDHM7D869uO0sSsQ2zuWhGYezRyScR2gzAyVaXg75jzJOj647PvYsOujnoCNnL7gD0DvZ
E3LyoCDmPOk56247bWU8I1/uriRJVGu/8X8Sg3DpGm7hpmgLaHz9axHlQaa5sQW3fJlbwq29VLw5
irIL7uzHeRyZN3AxDMZ7N3XMzej3HlMlGqW6Mt/K2xVPPXtIm/5adE6OvHlE58K2BtBGCIpiqhXE
IMOCrJZvdZMfPLgXsybDR1f1btYeB3g0jm4/XF23JhACfstudkYiPzPHeMs6/v+bvl5kAO8F9diI
Dzr0aSWV5o2e1CZrw7uajbcOJylq7d5CfmWeZ8f6NdYZMRWuXQEI9D8zuKMi6y9lLn/kPvSUWQdX
Y2KD7Q3XGJ3k2bOzhzLNfKSObrmZRLyTXnMO7PIa8DxcWoQ1ZXhdeeNdwZr0SvnnsW6+BSWPJnfP
feJucy0+XWn8UrDvI6UT1BnCn6MzUwQGrOxpmb/PZnqRFH4kNc8ug/iGz/sspuXMmLZnBFtb4fBo
s8vWK8bd7Llc5P3W59dfNCEaqOZDjULE9Q8j1cHrEQcMKfKpMUFqpF4BjfZO1hxEkN87PcsvTL2d
c2jikQ13aQwL26P0pMnNxjtvWQ5+vjzYld5ZrdgqZ7mSx0HEa7JNhLlG5gr4PoB1JqlcLUFwyINx
UxZkVvolas+xPSYkh1h1s19i8WAKfbKE+IHQBAg3y4t1LOcdONM+jOWZKgqYnFvguF5Jq6qXazmk
Z0eUR9vsn+aArnFp+6jyAd31Epy6MIujESz7iDLyhuBM6GxadTbivN0FjoE8+iYO6ciVlyma7WDx
9SrFG2DO9jbNJF4D530ynIMMICMG0j8GxMf0bZuiQW08TFsjc17nDAt9aly8WRD6ih6llwmXWisx
fgcdnKS2Ie8k2T+qylTUq/q9K+atCKdzmRFb7FYFwA//dYiutnB76BeTdZpa/b7JGRoDwsdr3/Ok
OA6uF6k+uxTaP07sy+2t4S1eusdRZzujsnZ+jmqwmrdeL9+HmBTnZhrPKekRCiERC29Wk1ZrQy3P
Uic73nSBOIYag3QWfQZQ7XwsRwH7352sADmD97Io1DL5PKzDtrpziiwEdLGOZjUeE1FeJ8vftIAz
s2fg6VCrjL00kRUu294f7NUcJ7RA9kcPGtbYeocucjPDca0XF/lMj9xvlOY6rcpH/lwJF8eXJszg
Q0JgFKFxp+1hX3Cwqu7V6uQdnOG0FubyyiS+bWJcbCC7fVU9CakOqY5PygNNjdVhCm7EsXfBxnFt
hvDct/VK3WZey9t0Kv+2aHsfWu2pywLUH0jjRLtJ4P+mrLiW/c/eA9QasV5y1bSSAt1tsIOdcTWv
KyPZAVasE19trdtCmPxWxSxOeipSZJFjhSbRt1aeZAL2jU1d3lbLoM1WDkbkwLiW7cQkgtDDQSuq
zekI0MC9j/QgnaOgTNdB29EPt8x47bp1Zh7Jcwn91AZl5Jn88xRwdekD7up1iNVnus1EmGqyMPmW
dTGzRreri3dZZD9CGd6pOhhXyRhHHXSWcLznMfA/vDb55fY5ZG3C7qBms7QN4SzWAecTsUDy4JXI
WI1nxFU/xtI8l968dTL7PEgoLat88WdwspGWpRL1yUzmlzbjDqnt4mQMzQaLU1RRU+LllxnIB50F
0VDpx1T6uAX0c9nAyMTd82LpDUIf2GLSg2aapJKk52bKDnLixm2xWIXhPpmXU6e6w5TYz7H8ngHD
to7+pdgD69kxkyXpKKMutwP7vpBstvwFVQs/buxKr7wL0GS2AMil9Hc6m7b5oDalYd11HceA9DAw
9GBrl8vvIfDsyAiHagNLjpQCbR9Nggpuz5HckzIkmrpCDdSjYhzGvVN0FwN6YmYWutHXjT09t5W/
mVqfTNXPuGyOMp33WVm+9TXCWEJWImP4KJqbqMDkNmWFUEktscNdPjhAJn3UAfymSR51GvMXMmPK
/Ura6VqHoCxT+X3x/Au5S/j0u42aNZLFG8eZfSY22Kly8DjUC2hud8/GsF3gia3ZeoeCr5zEMuZH
5LSwmim0bDsG5+4mOR6JK6sb79m5MfYtgUWTgRtRiPvGMY9ZWuz8NrgYxi905iufDiMegh/JQNah
0Z8cGRCul1NjGCMqfEPTDB1Xrhy3ecgt9YByfmVXlPbh04MPyuthWVkFO1hLstMt9eLopzkJspU/
EzIUG/rk191GxMn7ovVVBSUjG30cL6c/zSurA/DXDB2NWOUdUDLNe6uaCK3kNi+ttXIXXH711rDT
c9goCiBKpSION9logBeXh6ony5D0hHae7yVbmtI6Po5S71L+kjkQ4MUCSrexT7HjJWvNRdB50qf1
qvl5y9bUN4sCuOwKSxF6lfCuyElk9fN2O6cCtNs7jUAOfT2Cp/cV2vp+G/vB+1KxVIdowD1Xur8a
DcIyUGVHXpKDaeY8IFK+lvx7HprvyDwFgFsZxgch+PO84nsV/O5Haw/a94a/+TDY1jcU1OsshAa2
pmtYI6ZlwkeJ8pq2/aGc2lOZOfdt2EzYtar14mcPfa46TArELaArGZzuJeOWA6fBS6WGe9i6TdoZ
x0Rj43PTzTB+s5SGu07XvdHPAA7u797Sa6+i31vKY4l+lNiT41za35T2X5ciXrHrkzjPYhNwQmhZ
AYzgnN36ocQNGoRkL2CnpB1Hj4E8gCd/Ss38vuyGTVVwiSqAf4b06yzl1lXtIfWTg31bTeW3+Rl5
WSTL+XHpBjAPeaxtfEdTe2Ab8z4fraiyskvd0IG6Y3wUlrHJe3uMmmSEn0ugxDAYzVXLd2mJH11i
Pd82RrcifE6c9EOnEkon23Y0Fr5joQP1t/6iDgb2Qds3DhVGNBvmaFgsRgEAVnjGk9fZ02rwqwfy
2VaiVvvc7SJ3drBfspGrANoNxo++CEhMBEksFaeroKoxA7ZeFpkPcYNwQ418UH1oBzbTlvMd4yOc
AQu6FuYC5Z76gKSYuHbPregfLH88Mb+dPT/eLUTJuC7CxgJqqZK7HDA0M8i6MqY7X0EfZxMfQMxg
gOLJ9o9pT/J8yglkgaDM+G89F74F+9pcXhaIrDZYkOugca2ceds25qYJG0QqTXXlbB9b2cqNXaTf
tAPQRx6cWfWI7p1HjegOJZB67FyQwaQxNmNQnbxUw2uKKdJTfRcMqbxDwHQoyMNJW7Ez2uYead8V
P8NvI+8/2tytOD4a7lO259wsrq4ReDvZyUssiqfKaX/bPcYmT55G272gjaJpSvV9p+0jHmCft7Ne
h072aMTdQbcWIg9vPtExrBvh/xoMu0YiV4Ew039IhDGreulfjCI4Sj2+IRFMV30SoLbR2bU0dTQZ
kBgAjs+ZabHEeejfgNy2qTYP3SIuUk8bYH2uXS9GwMwUYNfJR014iuvlJOiaSI0xDbmAsT0ylQaX
nDUavyd0OL6lynWxeL/G1jjLMv8xTs6L3acvNtaLldH2OHBQpWRDQXRh4xMCPWKuzdP6vmiTO5QP
ai9d67dT6F+NYT7bk7XNcCZLLBHGrN/7MrtfrGC7gPzxJEG9q3pdoNhdFZ6PFhI7nTEjcmP51mWa
8T4LZn+r2CZz+1iVDON1rV+Tub8iYjHBvtJXVoy+0PSSGElh9MYUUyeYfzqi5anVMWus3aBsmMzb
KDr4R//WClv267j0a/CL5wokxKbzbQrckYb9qmN3OU03R21jIiFN5sd2GHBPOc/Up2SVYmC+9ciO
uey9AqGAaYPkl0jYOoqJEYuzswQRsOs6HMlM1NqJnF4DiadRgsDLhFyQFguBSgSy7fROXNZ0Zov7
2qjK7Yhnkf12+c4bzUsaU7/DeLybUvu0yJsRIWUOaAQaY2EikhwfDaU2MVobt6GfXIIFpb6umbnr
++o25GjSw3k7dDSGJpxJOD8tcf+c5lbUA/ZsGh8RJtsB175GadTNkkNh7TzDk+scm9Kq1WqvjJzw
sfLOnJodgvP800rqTwg7ohpt+YCrmvEnQU2i96IX5HGxXm4y3R8o1XsYJ2iuqWm2KEEefbv6OWg0
iCbAhSIFxeUQ9Yu9zRMvXHeGWbAiJqca15zJmquOjSjwT25mPIzLhzdDesqSq3c0iqeulk/pbCDM
Hl6WbtwYUIJTgjzLmyhaSD2WxNhY6DUYOou3MIbsEGN+H+YTDKfuvrmB8zF51n709B5P6YOVi6ie
nU0uZv6U8BGXw6eax0sZMuCb9XzwJv8FwcKPincSZQ56+6V5sx3n1E31vjKpC2WI79uNL3XvYl/D
Ne933WtRivNIwkQUFA7xh4XxwwdA6+l/OPIIfAs7fZxtrppAsnE5XYhVn151M50ILF3rQmAHcz4W
Z9xUGXGWJoGfBL3Y2z4BZQtKKtzgXdsK+MYIIXsafzovJTBM0j3UCBXZ9t2D80louOCqJhCRm8SK
YMZqbfY9naFsfg9zNq0KEb9mSfbh6gLb67Sr4C9XfQfCVCrnTBuB27cJT60RohoLp7fWGILVLAyS
bIrsiN14WPlVu0Hc/iJm584umV8QSfRNtYvN+ECCorkKwtSDzKDrtdyNgALxIDSjIhlPQxo86UZ8
VKb86bMDc5W4FUvDg5s7zCWgIKsdNlKr33GpnpzAKO8Na8a4bNykD9DPc2Kjae+djVFAyPm+9plz
uzJalq7gcpasshxrpPlsX6u7Z83Sy5SatiqGDgSTyFnD29Z2JaK+QdpFwOmxabhE3Q7wtdfkFSwl
WJHj3OUCY9JgfxDpu8u0C+qEjHmsEV9IF+ItrFpQnhGPNyo07EI98aEOC2lvaiCaCfovSz33nnkc
BIB00P0iWe4JwhJ5YD7srP6G2dOk4FhEXphT4l2/vXeC9trkyWedNy/kNBAfiwZgja9IbXVCjlvo
oDNdyvqJdx6zO9BqY7awOovz3imXtQqABEsOgRQXNW1q82xmSCNLA2FLmjpnLLgpBPFN2+Prn2rq
iK4d8h9ywPQc9NgT3KZ7nypSRJJq/sEN5LHT13RYFlXsAlUgVJ279ZD6M4Bb+C5Rwa482z5hUH6Z
mtvmcb5nTwPlj/x1hOO+FQIdbOPjfIvD916xhAh3uOXbmFVyxQDX3FEYj7kKzw6Z+6HwNnk63wNX
hbiA1O8srl/LLP5Uff+J2UGtk3F+HMep2DtOgqQS8W87ticnHSI1YWwit8ursZGLzH/1YnHqcepV
8rWV+vti63vcIv3abSxKuJ8wI+JLbDITgmKGp5uuZeiecQfidqiKrYFpMqtsMJeiP8m4/CwYyWQW
NOtFoYCE83tgx/meb39cD8U4I29jyayD372nchKykZ/7YHgrZsLI01qePHagyMA4F4239QvnHA6A
hLaFV0Zxtu2R5fCBN7QHVP7Xgh4LSmJfxS22Nbn3jQGHlKL+EOE8h00Q5TWOwnmsj8i6mV/8X4xF
l8EwcM8BI8wZoTzBvs/QKxXhaaqrfVgNyGn11sxdICFbwVwk0MbGKb81e4WbvyecuNAMG+L/unPD
9dQOkB2gyjQppfpds7MV5Wobpa6zRLLC11+xyt3PjUhU6NJvDuIhqTFs5g09Jzm+eMTlZpmTh5SR
bSjEyfcDRJChR5GZ5sj1013fo3op7fCxa6a1Ukya8pZywON/8nPJZpAh2M7wseieMrmakwK6Sxyh
ssa1zNKnSVZVpJLgdVYmP0Yd8nxed/XwmkzptsSnty/LLLi6VrXGILkDVozKhT7Pc2yxq0z2wtRL
d/Y64xQQ7hk2Ak/B6K3cFLGmQuK5Snqu3dEEb9fcG2K8mwfjGIzze5zxSy0+WqjQfCIi8ax0du+3
/o+F254fIGgUvI+8a4+BF7/Myrq6DlkZNj1PwFiuyn6bx4jbRyh4tzU3dlM9DgxMy+w/QRwgCo+f
4XgecqMCnc4uY9yispQPedacpAe7ZFZ3Xljej4V8Ujd6i/W7WxrVq2p0vLIRAeGzPbkBpOB0u5L7
+ABmhu1Cz5e8B2vpTOygTri1yuY+SUd6rnQf5gjlLNu6x338bJYmpigKPXrvXeiAcpFbUOHI07vF
1Ce3Dc+my45I/K+JrMjiKOF2k5jWYw4QiOo+61k7Nr2LkG9fFd3vWMrz6HY7VSdqY1uI8cIhkKsa
xi/qlu6QcMdvssbttlZGBWnyDaHhI9SqmBVBX0YJo8qzp3ZRZvFsEbsS5KE+wBJiI4dD1CFX3OKT
8lKYN0wixU1hxEz/6newJNeRXSKRG6it4/VPQ1yzcC/x1+YNyh0MLP4NSibacqSgxpuh7F9dnpMX
QyxANE/y3s7K4hH6GXCycndjiugx6MB2mODcVSaA4nOXF7avLPzd9S5R+TFo5H0H92MGYn+7xF2i
s4cBWKgiJDWtNz44Te6jWHHd8DZIE0JANCDblOPuUyxchmio4AWRoJoE+Jap+xC75rcyYV7ztP+G
judoi3HrVuZLGMgjQwfTR0vom7hp1UdlntiTm0eFObH8yqh/lehy6r7IeRsIWQHKAkoctzqYWMM8
c8E6CqDYKB9muNhAug3U3UK2aov/L8mqt8nuzJ0c8++xSj4qvF/rTmTHUqVnc/ae8Cbduy5C5BKh
fqby354nVj6GhsgtkjvSZ0WUF9mDpBq7S/7gJ+Rh1N3RzsvnZqHFly2w8oLVrJq8jYeZEvvPuVug
Ze2+e89RwDsj0TiJQHHsGAl9njnw4tEeZmJ+t6tArQOGaGJ1EsYoQxDGckPzVDZFuV88cE9/r43+
LV2QoyfdxpBY0Yb21wTeZfk0KvmAdpQfAx5rnS1V3QKFAbt7hWa4J9mkS0sErD1Qibmh43hyO404
Mt04FgCjE3Yt4mz9WSqU3jWwgCqdy8TwN1ndRQs2UTUu3oWEvICqwT7cxYovvUX4i/SN3zT5pupG
caks4hDE5JK2Ag6l0undMKEZ05V9Zw63e03iOurC5JWi+BAjfRGwZVFg4KisFhiePoWCiscp8tlu
g3MoRQyLXn/jkkq1pmUnp8I16SunF2T2j8HoXtm0dBzmJo+g6pD1Lq+Gv3zDHU5EOD6yqsAZjzzd
CVHzzfJ5QJuzadoF/Mf8KGzczkN+1F1PHn9xnkpy8xbvJ7lwL40rEBQRujFhcsswb/nQjUXQY5eh
M6A9QBXcOy9Nkt9Jq9ouvX6PnemZOPofypWfOddBGg4/GXh34QQuQVCSt/cRr5q9hw+0eB6z5dh1
5abuDbTvbCP2B149TJ9JugexudkoocDRBXgaZGnK40ve2exMBQnClp+sSi8dd+PcIfKqZ/breWud
jd+6Apd9wTaGjZM5t/YWhSyt68ZCJLYUWDEa7IirtFA5yi//bVFYm3SYvM1tcWY42FVeTBJm/UAi
5q7uw0+TaWFl+/mOtg0F7jLsu7x8MhuSOFMBd+Py0AJJiGHTqpU1EhsiZP4Ozn1EFX3XubwgMLjH
jERyPatjCHG9EnZ/7Ujw7pIwotPbB9iLRjbiLOnQ7R3SUle+qm/n4Ntkk5Kde7vMxUppCRVZniLK
pHpHUXTsO8yOy/Q4miJ4Il3kvp7VR+2VF218VgSlYO//nbfJK/zg6y3cZVimt7nvforGZMML9IJJ
J4dIr0SHHpD+RNVYtROLFWxZP01I99tWrRWDre/JfVFb5qoDmSGK4C5HcLLA6bu427GwoXvs9Gmc
xgJaz8aC3j8L114lTXDtvQZfq7MThGkxHcl333e43PLvftaVf4mh+yog7o+4RJ2reDLSoNpn8tSc
GpzP0+XnX6LhvsiF+yMxcWqDxHZrtuyVo7wms46knV3++0d/lcv3R1JiUras+CnY0ZxU/rlywqfF
bY5D1g1/SbX76lv5IygxSGOp9EBsXiVRPhSf89Dihz849ct///5f5SL+uWSakEdtGAPrAROLm67R
/Xoeiuc+zMiRGkkSYJzLmpeiqk9pHf4lE/qLCM4/104DBFayqQkzNA31OEsvACDhRa8gbgi+6z3x
l8/54uH8s4/tX3mADV4jki9EhZR8WDlw8oQo0qynf3k2X/342zP714+XBSxyqokbLPvnst2NJVwM
/PJfHsxXP/327//66c6USRLSlpIdWPHODqN+R+z9Ct3MkXDBtf+resi2f81a/yI50f4jFDUm9rRe
7KHcq23y6G6SY7+dXpOIy/tvoaW3A/F/ZDPafxxv9GbZZI8kuk6MKodFBPFGivpl0KQoctKnFlua
0C+Y7rLNYOB7Cdu7SS8slULDj2O9MBB7QwDUVYCHPibsIx4+ELrhKGW5R8UOGFSC68rCZNF6E08Z
EsVUu448wNEYAVDFXiYzmGy4adioJ0NWeCfqnJjzLujGfT0ab4mNRCLIsRxi48IZaXAYJln8gmN5
bfB0RqInKYPygTBqbaUmfLEAAHTci1dIxAlzhWy1eU8LXuyK5KNaHBqHTM3agRMv33X3P4Y9W38U
nQm1T7pYYbVHPnl2bGeXeUv036/dF8G7/5SJf711uevIHGl1uV9ETZOeQWQ///dP/mI3svPnhtug
cNXSZiLf2ztShG6B28Nq3C5skLaxIUbkjkTpBoRb1Jtpq/ee85eT9EUJ/XO1LZaXoBOml+8t5D5G
EVXp3Vyx76P4y1dmffUBf4QuB2ZahZJ87731Gb6NVyw165AswdW4blZJVKzNdbGmX4j/9nm3I/N/
HCXzj7qTx5aLx9e7pS7Tl6A8rMm6ctwdjiNzPZS+/zMYdbtv2o48TtXQWNtTe5n6Bl1CLtBlh9jC
/vuhflXJ7f+/SCk/zaqxp8JaCwF16udCYy3dx6D5jprzL5/xxStp//G214EV+pbpkaPMTiPaylML
Ffrfv771xVf55/Z37LRAOzZNx/xwK7PVNt02J31/2zQot8Y6PP9vn/PPmfjXseoSMyhMG5gqaCIM
4XgGt/JF4dQZVzHvSPlQvTh/e9/tL26OP/fAh+5UmWq4bU1N5l3R15sq9FkJjmtQ3+bAqSaJY8mz
B+XM7DvkjFd5eOp9e6cHSHgB+jkJJEp6PEmK3o1UJb0AQ6u7SmyP8ZZByaufjSp+mbCS/uUpW1/9
1n+cIqK+GtswbZaw+Ej6u9o7GyTOKjdDsLqIU6rzAxGnD/60XITpvvQ+MaxLSXJpJeIoLbCKusvD
Xx7XF6/cPyf9X49rSKh8bsNrfbPtRdZWRBZR2KsaI9IzUcCbtojCQ/638/xF/fjnG/nXpzH8C6Qy
Nwxzp8nagUVal+vg3iJUYReA6W+7D7Htov957Yl1+7P/9YETUw76lJmmFeOrOUVhaUWD560ywML/
/ga/qAv/nLd/fcIsrSFWTcbyOPnLar+NjA3sDZ7QM/nyL2fqq2/tj9Izxw1IcqEI9O6t/8fZee3G
rXTd9okIMIfbTuygVg6WbwjZsplz5tP/gzrnQptfswn4bsMbaIpk1WJVrTnHfNMajmjqxjn1ibLr
+nbhNlRtpkCIk1VY4ShiFSUJrSZcX4Xn7GRYc4UqP5Qtyg6tVFB2sDcUiZWDrfyAtwu5aKU3Nrgm
8TAg/l45uuhusmBcgrK/uQnF8jYxaEvoafMzVmprXw3FvddWaFHTtTxo90Jl3Pkl6IlWTUhw0t0/
pqy81gXwXU374Vva42Dkj7ke/BK6FgV5jeW8dt2XmriDrWwOL2KX/DULud0BCt7V7OtpEqkHy4Px
xdLlJRTQM+qB9QGO5FBlAoebrMKMCvyB2iKBsZ5cQ7qHaalCMNYe84B0Gi2yAGb45oaz6DtLkuSV
0GCpqGuchpJzcOT8TaU/vdWt2Nw1YXTgfIhTCVzCNuor2hyNio3M7N7M1MGWqZjqCiBzuqmrkI9+
3hGK1cc/GjAWjusdrRKuZeA9CTKnBC50AL1974bq7Asd9JDhM2nzFy9HzCejfIdE++H10UsXIzYV
olS0Cb08dG5fb5BJ4aol0qNAWK0F+LyDWKo3Jvm/a+I4HgQlfe7LbGt1ymdtSPvYlLZi5e45c71r
hBZCdAL3rPATnOzyMTbh4MltfIKb9mwQNIOGPXjvWknCT9sWwMXMx9rBi+D20fjE6ZhmfgEgIj21
fnDOxYLWuqGwtgS4kqCsLAdSphqcOIMBHwkET6WmtCZNRGy9D1amuves9qxHw0OnV/eBpr8BdYG6
QRzKCGt06KS0WvEYVPUvTVce1KT6K+ROsSql+qc8IAmLHOm+FJyt3MuyrQDp3mW5vwN2QcdXbM44
wM+VVJDT2opf69e1WIxCidp9qcb4msJIPrTC39EJvq8T/UEFRhrqvbLxXAhxCQjkAMheJuHdDPCD
SHmFq0/Aq875iSB3d+yLsfh56R583D5J8VSpZf9Y+5Cm4zZE8SQ9Wo7Bsi8y7SxIMKOkvzPOqPgW
wMWLe/5PngUbTcKQUFbBSdPyT803P2BOeuusKP9oaSZB2stYadUeDcUY6b+Jap0HIKxTg353EbjH
uqqOSoBQIoPWmPv5D6lBatKZf1HL3Qp5WK7b1nsspOTWaCVjZXBKAzPtHhzSY8T8X4soWDmvS4+N
qdstDFOOadGejR4xgeOSjadWRMbKmJWsUeiImwoDyEkR22Mf8Y1sIX9ZiK82hZv8QLUZr5Xa/5GU
XrgZSiOB4UL0dJEcDYEQBN8kUJEMXakDiajToQnbdSEN59Qpn/xGHT/LtGSGyg5wXyfWwLdYrT4J
F3zKXZSOPoS9ocv3gwURblDDZ0AY+OmH6E0o0nfN6V7rOuSQvkD/1Hl4BXLzkWK0yVx2mF0cPSN3
3zNhfmhFsR+84d1ozHFE8r2Tk3svNP50dGxXuWTYisTh3FhRJDdad4CcN5Ew/AELOOwH0ToFmftJ
h+G2x46+TtruNmwFTCjWaNwd6Ha0T/pQnXwNsBEGRn9dFPKj2tD3aM2M3ZiFyqXoONOqsUZnUlFu
BXO46TxlQ8k7qW59SLPkpe/LXSt/EVpRZ3rw9zX5PcsMCCrep6IiPJKU4G9S8R+O1h4tgx6JjNHT
TTey3t7rZfVe4eNTWlQjJF7c1iLuKHjGThBBGApLGo8VGjyDtoCDL3pTSdIreXDnoLK2xDqSKesh
HaINts2wbK/6Ovnk1PFvZYGdhHIjbmQL9AYNaiAgwahbLIZX2gvSCvcNKKOwf7NqB7twjgFYHhNS
/fEl5o47Kslf5RJ/Fm13ziuBLECzbk6F3EOs7VBZ1JHtBzUhfwZPqRSSm2zA3aX1kMgsDGDethHB
7JrNhv3pOnXVG60M742WkCq5/OBL0zF21RuH6NcYzaGV+kexlP5gNDmIWX8jIiBdFeCATaF5dmHZ
UwStQ1T3H56OSo0P4K63hnMO7G+LRx/aURbasYQ4WyogF1FqfmmZALjHoXkC0cEN4QVQOGis2sGA
+07Mfkty8USLdl+7ytEPvRY6XM3HAoltou7wQNH2JoHJGzhpl1ApIOZMNiUjv8DR3jRkCsDi2HRJ
8i4q4olcYzRHceWuWy35Efahx2wvzhVGr4Vl2sz6VJwsmjQfvJvSEecSht0WVfahog0SxvHCQeLX
4uvSrm5cgXxbMuEviXJUIuEeBTEUdv/DsbOdcxA/VTzq8oprsiHJF3L8xj/60sUmiydxKAsTBh0n
osOuT15c7/36uu/rCOLSD082a5HZ0WePiFmh++LZsa6gk4dm3dGJ44hnlceUFs1C4hM9eEP3DkR7
MdBrZs0pTo5KfeBLlRs1wd78GdIjOiDPXiVPrE3opD/HNxid38EYHY3DcH/9Zi+vQGVrEilDtpwl
BxpCadmV7qEjbi2lfwwii26nubQAvfieZGsMf/s2KIgWQYXmYcbqVXEjZcpflQ7qwrnIzOZXtiY7
Lqi+dEJDzpbNn+023Kfn7I0oDxasK9YyJ2fdP15/TjMHJKDp/3sXstvlsqIZ7OCjdXEjbltWaKvw
rB+8V+Esrfub7iW8czfywvW+znf/dxDK1mTRDr0Mhq/FaaZqIwRmp80rwt/4oWziIw6IrbEd1hJL
xVX3IvocpiLQ2wz3yZm06DPd6IWCcXmOAYT4713j3dbzLGdCu+7fWNujVbz+OOeG3aRQmJmoVKKL
e1PzzIMu1s8iokfkD2jCzGwhLulysZOtSX1A+GW2loJmTNROWf858ONwhP5xUE9qhKjHCno2akSd
3Rfiu1ot/NEzxUe2JhVAVzy+vjVEcfHoHKNNavu2Zqs7SIXHfOHhz7xUczLnk9SgEx3wYIRol3Hw
prn1wnCZmyXmZK4TekL1MjiLEh/6Y3EzMFi1HZbdc0XaAYZGQrHEPbTif/oEyOZk9ksRLGjd4RMQ
sm3y6H/qWWZfH6FzD2ky3y0xzExTSTjr9x5F75ioS1+XcfhdmNjmZGJnuqwWZsXfrNrKjmX7i4v5
1r/JD+YJ82Kw+rc/fzJxpUKSnSDhKrGMq+WTUIXrvztXcM3JzNV0N2iTtgr2vmhHBzKo4eLAQdjS
GJd340lxYoMiuX6xcUBeelSTGexqoEkLdfzCBzex9ywJz0N7kw5/E+GmNGxBXrinrz7hpetMJnPi
QeSoC67T7YL79jE5gLNj7SWvg413Jx+MR9gDB3XHHtseMzyDU7zLbOnd/AVZ3M5/WYelY/G5QTeZ
/GlbOk4yvrWGdBpN3FsIkq8/yplfNiZzHgQ7YquxfczJCJxDIV5IIlTGd3Hh2RmTGd8FBBDDQon2
ZZW95Wn2QN4UqtQGFp/rILZws3qXC+ltO1iPXSjaWYGv0ffYVxohSmLHeUUHEmyBbkHolpGPkGoH
KhzlMepB9hpQU7xzh9X5GCMMZisHYyt/ECzzbEnOiynAEnKS+Bdm0hepF7fXn9bX2fmlu5oUFgd7
cswumJhrVOAN0V4cPSdvUoRNJWqKF0QKtpljyVDqH+SOReSwgV0oZAN9kHRC+HFHcvpD6Ip2qOJ3
FmLMw+M+hwyK63/gXKFVJ3+gJOq6qrBh2Ve7diuvMT4RYw0H9tzuMFJvlfV41ro0LJVxIlx4HOq0
GHpQNiPFpI+LQL/kkQBV27RI0AwJqkfPbsqI13hdkAzvqG4rlXAg9NtgaU9sN4mAOEGM2piw/yRg
Br58Utv4oSnllQarNHW1rV9lT4FgbB1jOEZDdN9AlqyrQ8k0XHhgc+N0cgtBGmas5In51H+iOSkO
8RYV45sBw+VZ2ZIjt7CeluauMynvjuE4WTBugZqduwcz+qThAThUW4lSEfzBFblwP3MTelLgEX5l
phExQrVVs+lfoT5tIeydzDsItytvG/0xNgtXmrujScUnshEilsodmS8qXc/aFrZIvPyDvPtqL31e
v8zMitAYr/5tl8BBjot6s4z2Bbi2COBYTkhML79AUFhYnMw9sUmVH/C2op8Vg73SM+ooFvcyYtnr
f/3Mzlc2JpVbsZQkDTV21tWm3eZbaafduEciru4IRlp3Z8yWC3cx02PCNPXfB6V1Zo82lyt1efZU
q9lrJUW/zdGdmkk4E+X0bDjGp1G2N7nSvNPUfZYtxdowaxFXodgHHPx6/abHIX2hKuiT0i/Kruvo
GRs7wQVzgyK5Rs7rmr+v//pYyS79+qTCQbYJfCGVo71V2b33ROrfqQalk9B99IOl/c3cLUyqgqQg
7vQaLtJExWcmJwiEONlS4XP/201Mq4HXWni5+ez2xgkhXm6+ZeHzwDm6tNRZnntMkzpg+aUUc/YX
77OyO5OfZCMj4awqGA46hDFkcvJCxZmZPvqkDAjQAKS4K+O9PwR/8AlymtcXC8HpMws9fTL5xVwp
OydEwOVFgExFeIEpgU0rLcpBJpV2YWo7seQUcgghRF1/M3NvflINBFzK9N7oyNMmksVTrD+q2dv1
n54rBvqkGOik0USazG93PyBfpH+LQ2lDLus/cQwOa7LiNslaeV+42Ex51ib1AEhiknUuF7NEojxc
Irrj6jatypuGNEACEaSnfDBsyCIoIEHyRpZwH8JPWxgV2kzd1iZFQEZkzkFswwwqStuHfulKOn5c
6hJRJsRitehYC2xEyEcE7wn2BVwfTPaDsCFAJcHXRNALouKU9oiidskaG+UWUb27bUrxTZIZy6Xc
PEZ0AjexhcIuGHB5tp7vrtqUVRkmZZYV7hjFtyZ+6hXsFCZTAfhBAHAQgovWSGvdl+0AgF2t4iR3
BnJp+2iDQfwoQlLr+vyU4yEVUv/NwDdoheoJFgDUO8luIN55QJkEwQEuARQgRZj6j+9tUt98FfO2
0wnjPrDf0gq6I1RwUx05aNyMaL3t9cvMvZ5JgSvDkONq5LD7wcDXkddbqbyX8hH3YtnXrzAzkbRJ
iXOtPGhbRUj2jvqg1Z9SamdNs/CQZoqbNilufeYKXRkO7O9Lk5ZeTmhYoz+4rfMC3/FkdnK3uX4T
c8cuX73zb8sPKoHhiip6k/FtYC/YNcaq3Q3rMcQbwOv1q8yUUE3+76e7dvX/fxGDbZKVbqNycVUw
VuELX0ttUs48yQgif+Dv9w7xrbIZ9kBiVv1OWn9tydeLDYTxT710nUlpa2QIxP2A7KIa8tva6Xyc
nBEJwkLjbYsS3xmhpOycW+xb+LytmrYNEagQ0e3UTI+VlbwHqXZMNXTyYSwSQROFdLYLIJSkOcOV
G979tCWSLb7XVO1XXtEzcTPlF6XhEA5Y9tLxI0c3QRdTcmTIWPAFQpO69HdoZScH1obR+3R+wk+h
p2vt1P1uMGAOq4qt5t0Wut1LRpoJEp0zsJutDm2y7pUXrSQpJM5h2zjSsvp1btc0qcyAIYg+oAm1
J8WEvcAuPBMYrKyBtLDhEHbXx9TM9FMn9TfydBeZFBfJTOtYoG3iZI9GnbQwMeZ+fjK7AVQW7oDM
f+/g2mjSYEeGFfEa1j/+9ZMJHqWeiPOvDPeCStak+qkBAIIycv3RfGmxLwxWdbJkYZeumRre2H1S
mcre9Pp3+AtbFZeaI4DwiyBqr/yw/Rk28iMA49uRC92E2jqo3Bs3qmxPk+wA2hxuKPKHMsXf6JYP
2BiaLx9agDb4N1DF7jswPlj1NgLEdhBjBnpea3v9Huae/6RkVGQKNIU7bicd8WhhfFJxFRSx9Phv
Pz8pG/g2caL64+ttvVu4zDuhju9A9S/89TNfH3VSLViFWGpe8tdzfrBLogqRMY0ty/zjSMLn9TuY
uYQymWRSJxHWZIjI3EiBWiVdd9JT8dWQkQFE8sInbuYzpEzmWGmQTeYj4d6D5jt3brdOAyBOkBN7
YgeC9nD9TuaODpTx8t++QWwgh6ooinRvtXqxEsAGr1rcepumUdqReLPRUZys1RRRXTcmJOXq3hGr
h1ZBPH79T5j5QCnjQ/72FzhC3mq9maY0uYStIbyLRrC//stzr2lSR6IU8HHv4rXm1Gjdhwcchfse
qnRHGuv1K4wv48JkVyalpGtTZD0tcr3MVVB7esmZkLBzowKGVy1IBgOmea1Y2NfNrReUSWmBL6CV
ZsiTMsyMhZWluCvLgrrgNs9BK6RrHST8JtEF3ElqJNpy5qzTfFgYjzOGF/nrMPbbe7IqEUhOVaV7
AAZbZUdtO7Q7wVZprVx/mLNjcVIYhFoTKiegr6rc5eJBfA2P1jaXNs1f/1O9iZ+s5+vXmXtpkwKh
wiHIVLFP9jUaFNl9UFBpAHa1kD6gXdtK7tL9zKyPphYhAWhUkokZGkhC2vyVu0cot/bXNKWsB3ET
0z5dOlKYmUNTY1AVO0QgobsibUt5Y3XyjD134YNmXR7iUy+Q0adVIDT8NKDBl15L7aKUPzy3/uEK
RbJpUhNRm/bRePFC+Z5RYcvypB4kvdO2ggWkxP3r3hY37NV4JxsIO3RKxG2y4VhmCyYhex1e/Rt2
nx/+My2Rtb9bWm/OPcxJ2bBIQmPdVqZ7FYldU9dEMS40LmYK0tQtlOSD4wmkHtIga85WYtgOaUqW
I64lX/jHaTr1CwlqiohIQoKNMPJnIcPyTR3CkTXPZkUB+cPMRkuoco/59R3v9u76nJqbu/JkzSAX
ikhcCSTdmG3lIdv5D4RGkLXE6cMrTt9bZekQeu4ZTooECPrcREGb7v3UP8uu9pN2Dhb54qwYGPav
383cNSYVotAgnvcq315goGsBN3RRv+bo2Ml/X6jlMzXof30NJFrivucEg8QUuTV3QUNEluI0OXsb
ad9mETyjckHxPQ7cC1+pqa/BBxVYBwqVO1Nfg/jBI0dVNeqFZzUzW6TJAkIzsNOKBp5EqfyRVR9K
sPCE5kbUVxfq2/em1gLQwCXVU3+obtTtsFcP8p3woK3DHUnVSzV6HJ+Xns1kssdmXMXA/jhD/0Gu
2240spAmRnySHe/6X0uaga9O9aXLjE/v281EcZxZtMcRCynpewjib10mKLxj/abTmJWlClWbI3bi
/mhzhGn1MOiYkAAPbUJUK9sxXtwguzfQjfdQgfMguPlJ690ngU2XLBZPiZR/ZE67JtpEXYU59bFP
w9seDIxbmEcVZtLKbEBeu/A8uuyHSa5bP+jHpMjBJmjeWUr8mzguHsUAYEyfoVBVta2YOge/CODe
q/yZ9FaL5CYqYXWUirknSmOXaQa0RSM61gp6oKIUb6xeuic27630xRtCOPcD0TKRTiKDo2RnI0qP
BRjxyOnIC6uIfyOw0VJei7Q+Zom2U0yofVWR7kI5HQPp2hOoI2Pba+25k6XnRJDvG3MEyCofzM6f
WpY+iEQlZfpnHC0ZMC5PfWl6tNjEZP8CN0kpKUhkWzFdEejyxJnAVkjQ4V6vL5cnpKRN5owjyWXT
dSy6TZWwADz+sfthAD66/uuXv9jS16npt7HWG2Xd5PLAr/cclWil8TB42YvWovSXwjeQsahB06Na
RC/Xr3e5AkjTwzhBgMLeGSrLUsIWdf9U1I/Xf3hO9/H179/uBNRuqFo1kxOUZvebuK1dsDEPBfKY
tfCA42C/pE66/Mjkrxr07UIm22xTQ6m9Dw7unhx4e1zZ0jtd+CiP7/XS7J98s9oSVvLgcFyuOl2J
It+7z6Rop+oiXxe1eu0q2HILj+zy+JWnPtSulBzB6vl0yTYa93xYj6tOYf178NbNx/AXieIqRLW3
VP3nRAtTcyp0xkKPB54cp+PjLB8JNkX8C88GPDavv/OKsAEK3G6EEEGhFT/IEWdlIiCPzsDXm1nB
k+FKD61TH4uhP+kSzoc4bN6iKFpCAcztXKZGVmuIhaqvlGQf1321i31UkzVhWF32LhhI/oOENOv8
vjerYpUCH1l6FZfnhSxOZjmxUEZmqfK4YXJv04/uRtpDmPs9HA1b3ATb5LzU8JsZvVNfK9qFeNAs
alYl6ccgfY8IIMw4BEUBArAuEB1yefWF7cDXd/3CWJ4au2jEyaAbXZbnCsijKMAS3pGv57rxTdlB
hhUZ3AXHFNb4ryQW/OrJ0faC6o4g8YcGITj6cqu2XdXa6SWctuvjfmaGTUXmMe6XFEjxeIyh7irx
s0pfyS2nIXO02ufrl/j6BFy688n2O6o7beiBF+zVggHbqOuh8/Ztiz3NMg5tSq685okrIug3cu8c
u+IuPvkWnnztKKVqujWhtjkE2Imdo/LMchAukQK8ZYRnCb6ts7VKkwBCgSBhFBB/DqLw2VQK68H6
PIyBRz2ZikQ/eGciwe5KRbYj1eUAE5R0Egq4Y5MMqLt4U4I+gzSmyRvAKLbRaec8bwk+7nZNW4J1
M8jQrHRjpasxSdLhI1S6G4t4xRaHy5h1Ua8AWh0qSP5Nm+cbL8LEs/AEL5dBUf7vIshCtGWIRMzu
FfVGd/ZS+5KYr//205MKm0qDkxPPku5h5q/DEpIL2B4tXmqiXP5gy1OJfCeJSdQ3zDBPCDdR0TyY
mfooidXu+l//JQ/+36ElTRXxUWxp5K5ToQRSslVZfkzG4PI0lc+gGTdlrZ7NLHj2Oyi74BLXqaIS
yt5K2yAyt77nj7hntHC/sVX+EJTyZJFFDyzq7ID5jiQVomKtnJwAypFc34suIThdaQ8Kri/TD9/I
8LQ9h5QPiZX8iuDjoyv1O0NVHgYXsrdX9XiletJ5Am/rdaYD7qm11YZceLMkBp142LuwSXa6G7/n
nXEeyIwL8eyQ635bB+1nKYHmdFT1ByGef+I0/Ztr/SGsMLnEOsh01ElFRoyC2T+2xLBLY6BWruEe
bBXZXPWll6/9VsbUROO29ygaIyfQhwcsixw9xPEfKwrvsdKfBkmEONfc6q36WDqxnYwkoVozn6uo
+wOM8ORZIeTPmH/Me0Jj9dsRWeiVgrqxCM7JJEZ+6nFUc/2dXv4QS1MHgpxWTUZsCh+dwdklBYac
TPxlZNmxAQlz/RKXPzC4+f87nxxdjTQrgDkBY/+xFHg7Q3f/bz893tW3BVHue3Wckt6w14WtDzkX
cvfCc5lREUpTkwFLoTQWB3662Rk/yL4DYrVW/Y302K3bjYyFwnk09G37K154SjNfLGnqJ+hD/Jt1
L9Ey+Q0EvTz2OBq89UibaFbDAzZa76PbVhwgLTVG1csfZMmafCk4wnQ6T0ekpITZvo/6N0cJX42w
wKKW1q+OmZZ0A2NSDyOruxM7iz2cDB4yz+AupxCECKQjMF3mTK0r4DGXUDM3CkqKVZszpnXFulcS
FSYhnh0yROHiYfJKmy3o28/GKfehhIN28E6Jmss0xkP9IIvy2Rlz3/CrCoVFuqJlAnxD6dq08TnK
tfcgUvsT8D2QwGZ6pq+RkQSI4dhMkcUWzbHtwl9iLe8UvV3Q31z+ZEvTPnsi+josf/b3aWVx7xVI
9JCsk6y8c0PHLsn6uT6UZybitMveAPZTTYnzRGEI73LobWRBV/exL+4VR4yXlkVzc3HybaOblyRD
oqJW5RwBScg6XzubbBu9irv+66h3URo589ysyaeulUXLybI62esv7bHZBPf4We+6t+ok3SZ/vdt+
k24S9Mnrfy0Fk8OwVqxkMhCbGHP3U4K0SB5+X38xMyc80tQTEteCGoX4eqkEnLxsclsHnr/u1t4+
3JnGSl6S9M9oo6SpQyTpvLQcMi4EhHgbjyUHKNJbubPQScJBJghhFQgL9e3yUkGa2kNMI1WLBOf1
XmnwCxtr2XnoYeMtPLLxJV9YKJiTuiyQ8aTqMutcYmJkOWo5NFJAXMamreP67tV6q+kwPXOMkFVT
P4mWvrl+5ZmSNnWQyJbvZ2IAOklsAJhb1S1uxHTll8qB5Mq9ZObdWu6HR80Imt31K34dT16613Gq
ffsGSV1gklkfpvtX74ZDaxhSo851FB2jaxOlVbMGKswJErHOq2S9uG0bZ+yly06KN/5/mWRsDpgJ
2d57gW+nTeKsdM/bB8JwJqEJBX6ykzLtPNQdSYk8Eiv7df2eZ6qIOf5N32556GnxGTrIpXYQ8fvS
a2m31395blhOqkYumr7CURHGtKGx9pKElJIodhqISZce/u0Sk0JRcYSdtyPOKZdwMg+/O4cEFv/v
9R+fKxZTM4mKoBVIHDfQ7NDor/M/jPcO+NXoOmh/5Uvf7pnnNLWWyGGm1FHJZSqQFqGjbkF1Gq22
YFaeqd3GZMWm56qZtmMHty1+e/1NnyvEDaOcbeGMGsLCVJ27hUmNkF2/DUrCsfa58Bpqvwpitpyl
s8WZAWqM1/w2QKHTyHk+uqM8kxNrM4WfrpPWeP0dzz2dyYQnDZVjZLR3e1UP1nEhrpXiF8fFgf5L
6xcu8dUrvzC7jcns5nwXU61LyVK9cB3V+Zns12cx1O5DP30zx0gzInNQ2nR/JWFQ170SE7AhPWSe
sdcJY+wVoV/nI/vJCoStCfGxFYcNB+Z2KsbmNjfaYFOJJKw0UbsLEA6XZnGoIrjTTUaGtRWVN2pK
EK0fvOSx/COVgeFdf3hzb31SOupQEFD6GeHe5+WwyyODYrHHM/diJsUj9QBXNw2/TfBER9atsKkM
gRg6H3xuuvD3j6Pz0ouZVA+iWaJIzqimbRPBoTBqcruUP748HEb44fVnNDN6pzaGRsydQU0QpkI9
2SQhSsulYzF17qfHRt+3iQF82/HAynEGpxMwT39fPdMyWQOV4BOdg2XM2UQVZAbHj4MO4JyIK73G
PRV6xwrL/cDZvLF1BQhWBE4RYWwQCVIZ0S6V7sL0RW1eIgQmqqDt46YjsYPoWpWuCxB239z5w6vX
kH0Cjnbog2MbYxJX/HWZHro2IzqJgKUos4k12OTWksFeGd/Lhfelj2Pl2w1j6KXxGoBs9A7mQyJv
rB/Jp0sLs9qqfwvXju7V0SD2BuboI7wZRaF6DOVzD3AxJkrkNmfvtSUDjrNob2Fuz4xSfVL3uhpI
jt5XiNJNDjQ02Nf6bZLcQ4QCqvzz+gj6UiVduu1JAewaINRuIkR7mViBHPVXIHdPYZzcuQS1UBv3
6I0wE9ykCalqdI16E5CNZYe6tUqdaiAOUyAf2CTh+qybBoGRw1GXi9vAG3ZuR+aVL6+kLj4ZhEhq
xAMlsmtzoEEMYnz0ombfCBD6W3hnWWljudmElrq5fmdzA3j89+/vE88I4ZkRou3iqFqfOsb/6z88
U5imHg5FJHFINpDbROFOdrOXofZuAxbg1399RhQlTW0cQU52dq6wjWzX4rp6TnaxXe/C++y4jH2b
ezST8pf5tVTIoy6pcEaG+lNYbxf++LkhOyl6esczVwV07EFNllip/My7+s61wr9ZLJ4a1yVtJPjl
+sE6CACSpd4tSd3PZRS/6Ln4WhXifVW4ENLdYEGgMvP3TH0dNXAzJ+9pWRgtObJKEBFR4mkk4RUb
02xvNRCj1+98ZlBMVellqgRu5XW0qZx7S3ppqkerXDhXmDGOSlNZupp6bmiOEEJdfIg7ea0Fxmkg
4byUw1tSYR4sxSCYT14RC5FK9Tpsn4Lg2Sl/uO1dL1RrkfTK1CR5csjtsAD3MwQ7ki1WUPL2nvzg
uX8LyCipkG0aJ2bTo3MSi3LM13bXH83cblWbDIqYACDQVrDoR6u7mO0wcwrDir7aWt0VtpLuvHDF
GdnCvJ87j/s6xPo28T3VHYijzJCisAvnXGzXsbzuiIha0QDfuARbrdIdqgJz4dXPfOin4vFgMCuL
IzDGmGARuOPbhdB+ej6tSjkHX7bwEMdlz4U6PfUq5+j0PdWPoy+1Ig6crfBobNmj7io7WUvv16+i
zl1l8snRXbOLANSPgVql3ajFbSZpm7DwjqbY0M1pT4LobdTEWpXkCrE7IhmqWzdEtVDz+1WQQOIj
pfSHSaLdrSfl69bRdk5NZrpG90IjSKYKnFclDyAbyfkjMRoK5ipSuo0heC3H7zztGo6ZAue3o+iE
E7Z243F07w7kPkVng5BzrAB3gUsPIagazOJA7kSw9gu3P/OMx8n9beRkwxDXpcSbDJStzs+X7tLr
m6m4X6usb7+s+16WexmdImTvW4dEsb4dHq//0TOVZ6rPl0ynI+0IMRRAvFUQZADhJFtOu3/SWklf
I+XbX14zIGJFpoK2qbjR1FMU2a7p/OMDn3yImkbv0xxNCnEEtGNIyxuTl/7tsUyKThs3atCWLijf
nGDWMrMqGILhCIQjhvD6Jea28FPZvBoXiekMKdiGbbf5YrW+u3aDNwUq38tSM3xGNCJNhfNpRAxS
/f+u0uJxi3ZWdHaeFVtayyv1TXOP/tv1+5kZpFPpPHA30XSVnk54FRL5Q8BY3yz89FxRnori1TZE
o+zoKRFYJS22qjwT5nPWC9CHRvYLSeefKBZuM6SCiVw/SaK07SCm+llETkZFHri6acrhz/X7/FJ4
X6ilU5C01AmO38Z8rB2TNpDWtS91TbkWhXRXZQVQP+Mj1uuPoXZvUtVYx1ryQr7nraFUKC5o/hHt
ZBu9+ScUaSU3Ay0wOYcnGdwPXXmvtnT4JOxuYjmc9BrAKiqx2mofW5qPNflT3O9QiSQaWQv3M/MB
UiZly+q0NpET3hsanEr76Q/eXnP/RmVjX39ec+Ni/PdvJYAI06bXIn6/IC2MRNsbU8sXitfM+mzq
APCQD+sg6BgWABO9Jzw5EMwfczxtXb3kf5wpkF+j4Nuf31SiJcaBQ1+m+ZCSQyYACd5efzKzFWBS
wCRyFstGYPfUVhUxUc65CqpqM9Sm7UXDPo+tI/G0N2WgoMS/CyXhR2FET9evPffWJwUuM+SuiX2A
xF1irjUwpzlfxtKPd5buLHQaZ178VO8fte1Q1pZl2b58VoOGGJt/Ez1LU31/KWkWAWIU/kZ/9Jrb
WtJYdMqrVnq5/nCkr6J1aY6PI+7bW+fhJLEWt8zxJoElqtHvzw0/XYnsfVa9WJwIb/tR0jijKA2r
IYW/lJLNFTktMVtV9LuJaXLIhXVoHP1hSLSatM/ywcvk3aARK6G4PXGXTrxx4vAd7fMWbChHAgaw
Ho7af1WmwPbXfZUM+KVZkYsErQO7q0KUalLgrauoyDdRK/zVWvOjS0muq0XxICcyEh+3v1VaotyL
mLDHQStS9v4YaePCexY65dHVzDcw7k+kgJ7VsD/FeXkjl+67m2ZPphWcFA3bUSRp9+QTIX0l8GAV
B96t2ptvQkK0pjTYWnWvepvhVhnAvDdq/ytQyq2aDDYHSltS8IqVX6u7KEMPZdS27ilYTNPgNGjp
zo+aey+CmMfG6ki5tpsMhq/iQfb9CuVz7TZq1vhReZLGi4U0IIz8P1Jr/U7R/5q5eicZSrOyOm6g
8wjOKIRHQqLXRLBtUPLfpDoOQIEQDRKlIzE+1mn9pzUKnpryR239e7HvT1mn287/MXZe3XFrSZb+
K7XuO6rhzayuegDSkkkySWbK5AsWRTHhvcevn+9At7skztXlvGhJSgccHBOxY8fedKN3GO6wy2av
suU8261yF4/lQ4E1utwle32i36sMqi9ti+9Ua36KlZLtuL2XEvhIpgWMEfkoARvIKVrBrRn6N0oY
YzoRDKsBMcx+7NazPbaQVj7qB1raIv5qTr5bspalG6ocUHPKddw1UY2Wj8SFWz2bPZzfNlM9eno6
rawMAbB2XllVtJ70l9jcjNneim8VPBWCJNvZDTLb4ALJo2Ks9SZbye1H5/Rv9sr3NH69N2MjNKkV
9XPtKnm4kkzbLZBE+WBZ/mZHec/cl9Re9id5iZjiE+Z2a3U42atmNa2Ed6orF9jieh+xVH9T4nvP
5Mc+KO5mkQjq22Cn3bY7YwvD6Oajr//d5r/EOj9tMdIshXIRV4ir7Lq1oNkCj+7mGw1pio87oX6z
zb/3BECDrpfo3Ch2WcMWZtY4ahdxP3twlDdxi2nuB09G++vc532XErQhEwNrEUQ8JC8M105aI02v
XaYNvLtbQvOP6Au/YdgqS5/UT8M295WRI1cmomZhqFBtx1sQgeBGgzSxHbbROvNaN0dcaB2vYahZ
xzn+6LheIJO/WoHvQplWzwHla6jdUddn60QPb1NBLqHj65NiJ7dDnZ6SHtJGk5zNCNQ6Nc3exRIU
Q59J208KO0auFanbNc7a7qSH2Edbg6Ku5pmy/EolDA/PNAzczpewuVYKmcy3WktYRkp0mkKwhFFu
hfozMqi3pQIhQOl9+Eja13l07geq7DgWt2tL1TH/jW/6arxPIZZF5ng0nOpsy3DJDFm/1FhtRoMW
rqvIYjOVoMdhjc1XTwg7+EHgRjbFnJBIW4+bvdwZG8nBfsaxdQ+vj885zpm6gSkhMMnkTnl4TCf/
Kjfyl6CpHujhehgbRPsdaTrnY8bb7fNgqiuG61mRIs90nDtAaHdoDbhndfyc+9au5l0exlHfaxtZ
7qm4DAZK8IZt7KWxfUy0cPDicbzXVBSsQ61/k8z+pu1rFAwG+hSnPLvDUrLxyth4HDv6Jtqc87ex
W8tDeR1z4rGD3BlvkHJvvdmEu6NH26icHmzfP3HIfip9lCuHqugPI2Z6rpRKZ3+s572C3nqrNjdq
K+3NCbLM3NPA5agYUiCAoY0rJ1C8vDU3dhli3Y3E5lBvadU5qZUOh27Cqr1+Rh3g6k/dPVql66ar
bgbTitaxVc9rfOre/DZWV63W1V4o4XeY+LkbKxh6Zk6L06L0yZShNDXqqhvbVZ/QfTWUiePq+UBM
MZb3sTLLH9SDftNrqLxvlmvCnvBgpGrDmXJHUnDXKPWzYahHjTItnu+h6GoZ78zSyVZDnnxqOmGK
rK7zuVoXhbRuzOlIRXBn9UK825IDz2nwPjXxZk0DX0jLlYEL4/V7HOifay2MV3+//fxml3vfbTcy
K8fAon2snG8DzCCxyPSUZJta+Qc5zO8OtncLPwD1tdqWgWm05maUtLVdD/vJUT/YPn/39WJX/WlP
cyxJjrSAo6ZxHEYY1l/+zRyTD0ZHXORf7FrLAfTTt9dOZyZGTEmgbvxrleIlK4PdLiP/X6/j/wne
iuOPr2n+/d/8+7Uop5ruhfbdP//9UL7lz2399tbevZT/LT76v2/99YP/vote66JBwP79u375EN//
5++vXtqXX/6xztuonR67t3p6emu6tF1+gCsV7/z/ffEfb8u3nKby7V9/vBZdjgXt01sQFfkff760
//6vP2ySsv/6+ev/fO3+JeNjm5e6ePvHvklf8u/N+4+9vTTtv/6QzH+qmONqsqyY+FA7ssDYhrfl
JeufpoPgN54cjmWrliLQ37yo2/Bff5jqPzWHAN9xVNMyLFs8tqbolpcU8ZJt0oODxzx/6n/8zwX+
8qT+8+T+kXfZscBloOGLxez6z7xAw0UhcDR1rtEG63fe887MXk9Qskx1r6kw3AiV1m1mE9p40H6W
CloXEJlzXNw21prVPqpRZ6/6fEKhTQLKKIHDYh9zWGkIVqOBYYmR6ehM4V5tUw8HuT+EWXksZaPh
IBxf4rFat5S91oGOFnQ11SIrxDpU77AxtmX0ZIJ735dwgX+b9PJxapJrONgHaxQNdU52ByUidTWs
pbQitF0NjYa2dk5OPdJpQMOgG439vpLTy6imN5msf+6cYq+qQEGKtq1s2OqWMUyuHVOUtsKvrUzb
gR/kFyUpLspkJivxbdH0qjX1BxSXH01T74bZRHndsg2ZZ2e970PL60hLSzvX8ErlHjonPSCOjXsJ
7r2eT6PPCh6jyhncelqom541Y6ZU5VedJiLX0B0MZpJr7DC4kcWgYxtxI1fq5xwRBFeKzMmLFUyg
7ZNVEXrVxh2OiO0mcHBvycrg3GDWHYrP4bNLH4qDN3MWlqtZq6JVbT/UVUfeEvL4DeEwl/mZu1xl
KaWv6fzZ9K1TX4XXuPcx6rXOir2dBr1xlbBbzUX7RW2DMw0HqLLPSIfRML5OAL1gkXTy1HtNTH9n
RfKPdhipyYRikBM0G8UgV+LwosEpVKiU99G8yX3pvi7HyesC9U4xLliIHwFfGjew7ReHxC5IQsdV
OZFdHYwNmCe7dehm2qot6LK+g4//KSnV1EWc9lR3PFjqA574C67aOQf8gI2Om+y10Rx2jZ197jos
gdOYe6lNenESGC9KjkKjpqcX1ZaZ3MN841fFU2tw7U7Sfh0M+9IVwV2hFg/dkB8Nxobw903L7RMe
dq46FqdG+Nez8BqQAXzO5YQrGjLGB7nQta4Ze/FmzDbugzmUaDKh2t0X1gmjZVcKo+OyqpQwu1Q2
juLS+Bo0+VEx4yuEjVNBE5Vn1pIHtIKRN3Vp245MuI7B1ex5to7Jj+VOjot0e9CcEadqZpmY13ld
HNWUuE1pWdBmv8rTASoRnm5TREGvsZXdrBdXfJwZCDm4TqBD+LWfa3E3XSKamCYvsuvPjWZiBRVY
W7PEvTvxn7ImuUR2Za/s2vdk2ZpdSeG+kXP7MhnKHTZMCIAE0bVSkgOqFlC1o6deDr9I/nNjZlit
Z/JV3IAUEWcCvMsu0lXXHsrToMflWvZlmdaH4FqVM2XYtntOA3VlTWntqbpebJo6vk0jVaU1djwm
gIClwRXDAMKzsx/uqqB4XuZ+D0WUMif01rHYTFp5a4fKy3J3o5F8wIiwRTb+63I3DMWCfuropkHb
Ltv3z2c6Zey2ibpC9XBo31vD2Ll5kL9g7I6EoqSdx0I9WJF5TChQTbK8UwcZ8sRIUBfl9rEoWqLw
OX6xNMcLHayVjDClA8YXTRlzd0vD4JPxJKusgzJJ9lM7s7rlQ21otNL12lMZpWstUVxLUd5anZ+U
a/so3pVgmprmGlL2qbLqouir4fivmRPijR2yPsp58pwe+aHa1fCB6VRt1QfjIWuVAwY6L6GEB5ak
mavYlm7MJHvJE4MQHJMtSTnPKVFvWK2MSKbdui0CF9sYyZXGHKii3/nMOtyi8k/VTBQNYuaG3N/M
dUlxHbi5Fe3Fz6gDVi9d810X91tbyoRx2fjdtitsWRpx9yYGOT+d2H8eiD8fgJg8/sWz0ujZcBRH
RYVRF6//HCEZ5BVzZKPUVqpn6EYvYphaSTmUfhGuAXuGMN11hXJJdVyZyjjbVM2sukkx3cnleBLv
dmYe0qjRleOk4d6Bx2bV6gU6LC5Olnqe8bQyFPlNspIX0KO1IukvQc6Q95GOKUvCaOF4s8aJ/rFJ
qhet0M+qw8vo6XhRlX8bMXOjyM5eXrwohg+jCSVHw0pfLFTYcLzPXlrN2su19TU1mUNOxeiNbEt4
DWZeMDrrIvBXjcpxZ/kMIIGG78X6fsgZUtWfYNmo6rkBUSus/qgMxlG1udPllTkqHo28Oc6aeiji
LFy3caCwzdFVZ9aOlzncc5BMGdg++zSzMC+U48i+FjgwAI1mY+i0lErY2QLSmkd1mvaIxu3sxNrO
Da0aprgDObYmz4+tlRk0ySaszg0mBm46RxRoF88fJkJuqN+sgSkfx+q8qWScxVQHiY0ZV0BD77p1
UiZf6zT5oFFi4bi+X8m6zuRQNFJc+X2Lp9xJUSBVsoJHEgc0ygCVYR+zwT7OM2NkdsU3W2N+y5OD
4l6eueTdm2XRFcxpaKEdDkKuqSrnlA2gSOTD8qISsQrbmIcl7IvtYG3I1gEFsxfxzi5XmBVT9iKR
wLuazBxRgaFimBVJl76UrX6OEGaOBlpfautYGGHoymFzjBVcNuWEweoknrW4gGKCT6LKBy1kgtIL
z6GZWwU9c9JmRukN2zkuoz8nFe2+bVaxYHObxrhPfG7ySoVELomgP4C6ym20t1TcqgoHpE0YaQ6D
taeB3rMGVkOr8Efv80fedOuoljbLJiBp5Woyu13Itmay4U1sfkr7EVK/9I+9f0iWoSi6iK8t5b2W
zJRLDXeCM15s9jbQekeiqdy3Sn7scZ9rrOKlVJln7aR7rRkHqKMyH1FBz5oUcEpjoyq19EXszOL9
ylzSMSCDklY4cmspx2M02N/8XF5Rd0hAUdhocz4QlPMhiKQbOfjcFAo2dGDKYlma1Fbc5RlIfvK1
qMYn8azEhh+EKQvSeMJ7+hgnysHsm52P2oMY3SLiU5gUnhPHOHdi92wV/dj6COXFk9tPW2iTd5FZ
71RZZwsSZwrsTamnUYwNI0RwC8EIpgZfm1e8OMRnm91MMVjlOb4reZLiTZOyZ0/N8JY3kHczxH1c
Y/Cqgp0GST524qi/SLqjIKrR37V1E6599MhWkZx8Rd/LI4W4Fc+vyc2j2LCtAnVwvSvdzpbPNWfd
WLCdF7RNAZz0h9Q2znUwFN5j1TMB/37n1hdJ8vePnSYA3XAcXbdpwfp152YAg8FRJMWT9eI4t8VF
rrILzS1HPSuOJC7nOnRQLZIKornsUPbS2kT7QZ9vei0/QC05TmF51HybevLKkIkaxjrMvKpqzz7q
6k56LVXMw6zI2Ctd+0zMgvp1FkzQm6c1BpOF3L7EVX6QzPTIOU8E5jxRBZiJZQo6M+keJWipuAK7
wD+uDq76GBNFq64gNwaJvuKmKPxhQ1jEQGZomhwTGx5kGw4OW6ZEPSfLC09DNNjp8JiEurL1bWhQ
0Da8H3GZWn5KRmerNuWDZKWPeM4mTI0HrSUb0veFFCMSRQvQcpLofpoh7I50qIyZGsLl5bqa8Hg0
ikPk6OslYtUdRgEUq3dx0VubRmuvCsOqXfAAtw8J71uCCs/uTnNEuDrq9VZPgrPUBq+d9Hk0DXqC
jZ1eI4Q1mZxZUydnq8LM8SYgN1pltOi6aj4ecr8zbyZnMKirBethFOGilR9MWTqH3bY28iNxBlt9
FZ2CxDwsEbXfk01oeXJTleMr+iNeLwfFepI1DyX+EsRSg2AO2da34syTcDdCyCC+cpQhMaaFfFsr
kp+q4LtDfy3PQH8KkWlhh1f6YMv1kleUGVyY3jokEyfNJPGHlhbPEqCMPJdkWupOTBsxkyoRZY4q
c465h2zJxRyJkW2EP91WG3e+kVxH4XikJkrvxc2pD6ybuAvuFCneJVJ5yCKSsym+LezkEvjJRcmy
azuKLCRVbuok/KyIax6D5ktmIpwc59t2il6lNnMdnZTIiQikokk5+E18iXp+SKQhS6Y9JzbXPpHy
mdZ2ujqThMVkUtsr7BewmFxHzfQ18ef9oIcPcZ1dzchKSb+VGzWPn8jDcLQSqbwcKndJy0zB4Wfe
aaKYs1xSgTvk2HwzY0T2hhwxi7jmTlR9sFxCcZ525GqDeUHlB6jZOumSju9YcPV5vjhkkm1Id3n0
vSK3Mxk1ut4OgN6biiGNu7jwnO5atfG1EMMjK1/iNvsc+vZpmQ/RHGwM1ELcDv8AiF3Hzs4ug4jr
I4ukRjwabcg+VQhweUYodG2d4bZtLdrUEd1fR8ZtoAeXnCceYSbqdZnxNHTx5xYJIncQD7tFXTqd
FLqzk8sy30TqPcbF8zgl32rxNpG7TVo1uCYq4nZxCJPokjb2ibP3REH/NBqbTs2fIj3eFZINUsgs
wTGTrLsKaWSno09wWHKL0ZxFEt2WnyxZUVdDhmKIbH7Dh/iq0bYaxHywyshfxe5itbxf5N+hrhzz
CSGTSdw0jpJlZN5qTVgCi20kGmsLxzkVfnKoSfmXLQLZ6XnTpPllFDc4mgUUfDqKheDvqHXPkaUR
wDnBNQ8cjDLR7jUUkuwlmUyi5LkFk+K5OicU1S92xghIMa9rhbErpteyaT7RTXqU4HdJg/W5CG6j
vPkifi7V5+NgaVBx5h47RfsU5ArCGFPlZhILpeYZD3x10BkKqkKzunascRf7ZKyIgZE3cH920LHE
ZAnT2uHBLMU/Wv47ZQ2zMK72JJ1g/N7gPVu6Zebbrh9TmbWkZ4EBVaT9lV3tMnM6L7fvMMshBRIh
adltnERsga2rZEyzkdPYq8TTrefwKhChRAZp6aIHR89Dz5yeEowx3FQBM8mweanYB/Upv2BNfYSU
czQmXJezY+ME61QzXMvJj00P7FRBFmbGimmJPODRjtKrVLIYQfd2Vmp4VlPyS3wHsziZg6NipWcB
4rQKUHuYy5+pdiUrhcZJFxzoGKrY9pad5SY5KJzaQwAwp4dUXKqqcfgHffN9dFtxdY1AXuzIomWP
7a5o1fX3UY/I4/16WNmpfW/OPPZCIvvWRD91aK3Tlohvlhkku5ZfC0u7GxpZXUcrzZEClNmclUMv
5207GJ5ZCtSARwrPEgUfJkdhrgH67qhc/Ng7IiW5DB2KVn2p7xyV4e0i5yTm5MQZIWZMkzfDyphL
2x2Aa5KL+s0Qal9ip1gesqrM9AyYwebvY4Z3xQ0Bd0IVpcylUbjA6Ot910uulbU/08VL07fPGS4n
q6RCLT1J1glsVM0psYnm6J6ABOQhuWQZfpOBmW8NjHpXy6LsCmtb+d2nmnK65xhttC7p2Rdwj6HN
Mekr+MWccMhXuGYANX5wA4uI0Lugx8Ru1ZEtW7OE4+GvQc9sqHBoa9JVWZ0PZowrbdPkG0mVz3pL
nJuSi0lpsxmT+lSNj7NCjmHM5IKipcEtGpWpJYAGEY0WpryupGolIlE/c46+/BJ38ujOMtOJihPK
Z/N4EgFlasay18eonZEts4wlyFy+vVrixlnRC49JetRGe+t397M83cUOKagyDI6nmwSESyKTEy8K
fKYy2kejApYocz0hNmIkybmF4sSSCYt8OoKU4voNf8RRhfksq35UtXPSKp/8ZPScIas3c0nEHhGJ
GzHBq61w9PR6C/ZQPct2+BwMxK4qbT/GaF1CqjdwdIBU7XurDfdAUKCA5Ehz3O37VL4GpfKc624r
BfVG07pruk1xI97OJnjxJNVfpp6EwTDV2LMsJwZG4vIHGte4vZUu28dQ1LZGST8LeGDy+2dJ+yRQ
lwWzUYw48pTuOyuTuzL52SXlwMgcPpBFzUdE30XL/8PmucekmShPLVZ0T984OYwYaI/huqjic27c
qe1Tmoy3YpCoSa2NzDz2idcbdcgmkH1fMpbW2NKgtscVbPLGuLPXek9YGo7IrlrIZ9eBsRNpZgum
MynZRuSQYjZAEDpHgXKOurtA2LkW/tfKfmiIcbyyFKmBUqJUJwEpmy0Ox8pwl47jqbCVbj2Y0ncz
OVU8SEMtXuhf22JK/SAyBFSU90VRuE1VbMS/h9G+tyGBqwOYTpqT6IqMoU/uS+NzkRmfU4O5R2RY
eBCnjo5WP4eyuap6BryJ00NS1I8LbkGjCIMZMWtSmWdTlfI5CIpDQh5PtCsSa81h1yF3XlLTsT/1
I0WDyWSs8053gyKFFJQUOJAXR52kjfZDJohIYyOE6ade3y6e60y71GTz7Tl0lnUR68ZesNf/fl2/
45otG5MpUx+wdN1yrP+n/1/WhgD4PFY9AdYuQWY6qZ6tKz+wY/Cg7/Vo7VVi2qUu0+vDnd2b94Eq
P9id+iNGHgboP2Z/WzbE/GqUHpa9tPgcUVqCJmbdJKqxi0VsC1vHi8bkqvMm6qeKl8luLU4NsUFn
7XgofAr+NqzV0dEv4gD94H7tX8u1P24Yd03DMR3NhEb5jtBUaH2WBKHJL4vwL4m/96G10UW0bHCY
WuK4X8D/OvRPPZfdTPoOZatL3EVXEV2Lo1UkVXOgDK6Ds8BzbxP0i8C+4mAWAwXngvYtY1+n1ZGs
4FgFwbkCLhf1ECdyNtAjVAtrAGUrxZaXTzciEl2KQCLQNNZG1d1R4ifkyCBNx4R8fY33CQxc15Ht
T0Ypv2KhehDZpGaIEQ/tVexUT6mZHUPDXycBwiRzvcVTRzS/+ac8JpuD2eAYIK0F8Lza61CGjQdz
iocVqZSzJI1FyV/oddIlstC8/1FVw8j9to/Vy/KiZFPJKOm2DzhbJzk9iNEQt8WhEXpjnW4LE2im
MnqO8JFDnz3mPgwK2h4IcfTIxNQ+yWkFHO2V37CPGdrTiDrmKqvLZiVoFijmMoPiGzostuI4XwLy
oOPnmpQd2IrBhIs9rJJkRR+pTdHBxB+mvllytYys3dPDZj1MOVYqUnRtAOvcUIXsbqWQtuByucIV
p0wdoBpiaopIjltpVMOKgCmANtCzNY53sU5Y1ykE61JGA70U3kRtsA8mCmZmAwXGVpVbsVhEbCzS
BifchFN5pxJhBGF/V2TfxEku8m9DHY85adLoEFgsiUwWcKyIa5tbvk6UibAdkF0Fk6NHSPNYq1Me
2kZ1ukcfZke7PQAnZkiuIh51YeVeZGYgoLl+W83GNTYf/TaaACz5VkdlrpLRoFpzWUppps7FynH7
NdOzAwgE6RqJ8uTEjwBPEC7yYTVX4gdE2C9iQHmek1WGCpAfvvqiqGP2wTbwpVUQSqclS18SUOep
NMpbvdMwhQo2dirdTlFx9iEqEFTHVyb9fdx4Yi00vrkTszfs+RlfHc5Zv/vP9yiomppm/dW37V3g
iIyZZ6LNzCeWjWUZbxh/qd14o5T9yRgPtmKdNNbljwyZt1qkcsySL4ROsygnLUWsviqPeZCiz2Mv
RbKQ/WbKDS+vzAdNqxS3M4feo4HMh2w5eOZg7EtTumkC9icRK7YgOV0aPiAcdZfO4YX61DGVBM7C
+ImwM4RTs1miUdsi2LTtAuapo92nKSUjWcOpJLdeYeQLtwg3xAEbx6y8dY2i2soB63ASQ75kSZLc
b2bN/i7SUfHTEqxWNxJD1SVVCH6Lmp8oE8sZ4CluE57AOsROUZq8EerMEaa7F4hFM9XNl1zuVktw
nLFBLVnTkkFIG/ColVqBQPY1e+0yNZbt2IRutGHDZ/imDkZrgu25wG0EuBATw+tVe+9Hyirr4m+9
9c0Bq7eDeieSani/V1/AHY9Av3wizQ+ifodhz0mM0TANO9CMi4is24LUrWAPjarwQZnTu5TsI9Ci
a8KGlU/5t7zMngt0NN1GfqojI2Ix+tFuqY2LnEpnQhS3g6hGLImTkqlf9Y5wSqRlpVLfzml4JwqN
Ih2S7OLFirC7E0PZ+Xa4Ntp+u9ztXJPABGKdasMzgcCb7tcsD+4VT/lnJ3+qIpKaBVDJlfRhVtNi
U9vBXQ5pzJusEpq6WA0SfcFI9jYCslgepRGSa8Yx3aKTfxQbXUGpYdRtr2Rr+Pvz6x0Pl+NLNywZ
Vgd1Ppuk4j3k3GGJphga4ayck8aLrde0pqdmRGsNfGEeNHZfXTnL4S4y6bqpMU3SdhgfbmwoSgvK
skAGYtsTj6nOYshzszviXVLVd2GRXJ0s/eDQNf7qzLVJLx2RN1AOfHfmIjIUyUE2KV6Ysc7D9IhU
IOC2wh0YikShsHq16AbI9dmL6qvpZIfxJFgctaXTQMrWZC4Ipn+qJeRS0q5dd6giqj2nG2fQgtGI
83XZzMX/BLa0j6TpvpR5RLrc3Zppt69y5COq7CB2peX8ap34IKnkV5Fqz3RGR6s2Vx7EcpOSbFVb
1UOqUs0NbOMktoAlObfE1WAYtJUybb9kX8syizXrBsrIo+NIb5nDj/79U9d/ZVEtQYsFaUe3dNVU
SCPf1QojPaXJsGGpt6p+Nuo1gt/IixUkKqIk5PvpFyf7atMa7EkxMRmAuCkqbib90kXYr5baj+Bo
lEG7kUWWNanPkyk998F8lmqKMdkgk/R0GVA++YAkyqai0mBSF1tyJlFeEHUiAtA5Tb6LukHUUbdt
0OiHi9OjNzNRvEjUMxVIFKSTRHf1cPJ6Ueuzoeh9FLf+SpBe1oFparCQEK+zSa/FlPupejoPXR1Z
Eh5vvj+le83YRrPEFqsWh65g4VPCQLtCOvnJBNsFFabSGh9/4LkCGlNohQchPIgjgtwLnQs/BGiw
1o5t7mRxDk4RW4tdYjsHhaSKDhQ37zmMFp4Awp6GCyO2bnu8ixE5QEONRCclSBlcxa9SbxZFcnWk
fkz16IPJsNCnf8nExRbAHXM9Doajy2T56dYjuTaUYnLozxjib4pUnaiBAuwUq7RDkjInKOotSi+G
c2wQR0rxMU8CThQj9CNoqOEmyJIPnoayuNO/vybV5v8pQjkW0OGvjyPuODTtLlW8qM8uTlJgUkPQ
IxB1W6PbtiFLFsiqICBlHKVLmLfg1KMZPDjBE8osXwr6wS0BsxaTedKm6hhFtKoN+kEgIgLsnFXz
obAPs83mkWuAQZWUbtWo9Nc/ouU0uip9uAry2YvncC+PC+XFFw9cfHyyIfeZ35YgbIliFmJTL6k3
ILErv5ROInZqyTkcATiKzUf8h40KPkXpFoYsLcLIhIuoCC5TWnBCR7p/aluARcVu7hzJus8GoCwM
Di9jlh/GbmNMNXmsyIvSeHihcgFkwR4tbknEW8sOFUXdviUL1MEuF8h1CWO6XGw1WqOul59c6iki
CmuKTaDo+UqEkLKiX+YeBU0WgdsLVFpCtdOy5ZeFOpRK7XEunK+i2BDMZAuizFIb8SMh0kMuACfF
Gb7GsFkSIjCqdQpMVo65wdyhQf+lq6V92fte7ow7I6FNsLHXWkQTP0Nkige1gJc5oaWgssRTegxD
eR/g4YusFWDWwInejdrFNHeUQHeKULzNQ8y0RJKlQvnrfB0oWVQ0KCcKiNeCvQ6ncEivWlBcDSM5
hOQArTY/dBJSYzC/lkkTisJDqoWfprC5FXB+koCjNMldIGfXXB2eVFtfiWWsCpxVl5FQSKv7Eoxa
lHuWCGfSkjc90n+A1UOae5nv5K7ZZgyUjosQ2crAepfk+GXM1dp1lthWnCcVLXNhiZh/FlSbcgbd
WhJYBLgvnQyQP4vcSBFssWpKISTu8WX5QYOzyAdCUTGo5nYHG+38wSmxqFm/W4VUohU41Kauq8r7
7hGQ0lTXAcWRLSkOcWz8SOr5eRGli+REpAGi9mIkJDXDjUGRRJVM/q6d0jA/TMi4hsyTEcmWhH+L
SlbXvlSB82gAPI8CvRdbZqVQ/ksRjRWFI1G0EHCyWCuiMCWS5FL2sbUU5VBRY9IV06UGWeOMoOpI
Mz2GPrLj4ovadRqXb2LmDNSpuvlZALemFl5F4VRcgd2oJxidYjtd1m3OQmVti6+7/si7zfBbVwcx
3Ugqj1rwFsOY6pDfJ6spBLVu8ixbQ+x9SWKdKhflIRyBDLq5lFWJUSlzIjcojgvOYg+Qs/wlmB4k
Jfg6RfVFBwPwylEgA/lFzOJMh6AXkMQqU3OzpM4iV/GjhPKQJS0TvVxyYAKSBGYDYh5Pg8HGsTx5
VURtZvnsUKJ2kRu2V5/eQIAJ30WdQOT7YonbWnls2DunFIoV2mS54AoORXwRm1MQFhsD3uWySYmn
1uUAoZG11ipUprsTUr875Mgfe2tS1yJbwqIxW2YEPRo7JvWz0vUr8oaTPJQ/RnVJLZctcYpKeFb0
hhROerFQyo7U+DlpxI4l6oKS3aGdSwcxoJXN+DGfk3scGPdNbdMUAHhNoLRsxhkVTfwrDpkIoUDO
yFwSpMqB5Z8p11FpoTIhcmQ1i18wiEXGjCyaotZSSlREKdEK02cWXk5E6Vki9RI3r9qO7mKHIW7F
t3rOaEHyRZDxQUeUIxFpu2UHF1jPvHTbSM0DSvxQE5didAW6wsLIA8ikLd1+jF0siYIE2xrjJI6d
hXasTMpDVFDy/JMTyY0vpUmRSMax9Kb0BhBv5fqVqAcyL8RUpkvsqXaeRdgqLm5uKZ/lbKrhGN8C
Cn+yKc+IJaJBSTRHeVXmyms5cG+CPNBSpCunQ60HzwthOGky1atBV92055ZScV8y7x2K2x8prgp0
UAWp9CQuemitc133QDvGV92WLxPHLLwhDkihrzAW+pNAGeTBDTP59T9BkGV3K9uXXn9gIEZguc6d
uPzUEVNejKuRrhVYFpsl64IRdhgDFsBknKBaLzTrBEvrVpcwUREVQ+opot6S2OmjXvfraPDXFOIJ
2omt6LQ0oLfOtnRbjbe5AFuWGaVQTJ/JPERhVlSwWnHqLZXLFmVoRY73ZUUCI8rAIkkW7Ai/07Ce
yqu1ICcvOZ2ptY828JN1I5JocSCIMpF4v1wSExDR41x6GeJT7YexKwihMaiYOtLdJIqhy4EgJrMo
L9o8vDz31wuYNoBwUWEtzfIiUIklZw/a+CKO2lxg81O0neP7pBlXM3oZHGoktGLlNPmznnV3Uz+f
iZbWcdY+KDWl0ha6MF8q8rb/y9x5LUeOZGn6idAG5RC3AREMSTIokpk3sGQKOLRw6KefL7LbrLtr
d3ps9mrNyliZVWQwAoC7n/OfX9xfOO/5pdi3ZezV97PrPrl2lnqAFb+gZeS93S9ccn+E/3SafyCI
0TKPlslP/WFxL2b74XQvnv0TFOk7WYJxOvmnn0J0pPTch3T1Zj1Mrh+aFW5Zxp1JP+fT57LwwoMN
N4K1vdTOa8sLNisLsGW+hIRM3/FslMH9XWY12V+z3iJ5GgKMY+pgmNli71hE7krWjveMeTq7w31E
207yJwbJbctL3k92RXF0v5YFq68q7FdD8/4fZCCvTcU/f1V2/Jsa5L/Vf/zbd+1/NXeRhfrrS/3/
KBKhS/wPIpH+e/3j17+pQ/j+v6tD/L9BIPBtH9Kp7wOC3/05/iEOEX9Dj+6ZKEN09B+Ocbc3+Ic4
RBh/0z0d5JzmQxiWc+dF/UMcYiMOER7sAduxDMt28X37X4hD/o8Oh2GE5+qWg0BEF7b7V6/gohMJ
8BzuR4SWrA8EVjhRwiht10+mPM/ZIM+l6K24Gd3phc17mdmCSV8kX2kQkMS3bb0uazufm43J179c
xP8bb/feav9rjeWSGWwaljBNWK5cxb/MQfVKawfVqGlXE3gBj2CsQ5EMT51c9eeGDGH6HLODwW/l
+9rcXBrHSXuoe7jz/sqGO+lwm4aRyjbNLSP8z29OcAf+/c05ps31N2yTu+S7zh1H+NfWcHTcHMol
ZItJ3Hky2Yi9ctpc0tbeEA/0dty6jE+JPw+zVTbXqjTKaBLGEpSimOMFEgpVidlc862rwk1ZQ7gs
40q4xSpeZFZ9+r3zWNrLk91n/aEngPUiNJBWyEM335L7dK7WkwQ53EEsUI9zssDfF+SoqVIPJDRO
fCU2Zm5Zbr3pRn3cWrdlQDSYh9TeyBlc0iC1SuOzkxvE4Hp6HFAAebqFL7xlbmHri/zmF758sNOS
zgENo7LG6tUat+1/cC77AyD88z67pu6hm8LPHzmUKSznr+4vvTHDG28lQO1mVK8IZ42dLEAIPMsS
J1L8IDU7Qt08P60jhZguGAcbGvLovZir+CTh1DMz6/nPO4bL+j/Qg/8Y6Pzz3bEmQEA8JFSs4/s/
f7VQbTqRNYkO1chvt2VnK4s6Ypv6a1J7Ilq/zoOOwZ/loxdG2BKmrWa/FJoIa/E2tVNzHXsm9osd
a15lQOA/JkjJ3pokI/nE6LoDblcW8xmVHpa2NwI1S4wFyhmkbMVji8iTwNVm52gtst9rYG0T4eCR
M1UkURitf7aMWT7++eL7qR8zLLdggkFL+c9P+1/CBO4XAXo0EzwTlQ1M+r/yMK1mdJIhteA5//nV
eqofrCYkPqX5It3GvfY0aWVpv5p+ar15uXEyqs476FglHP58mkrp2WVI/P65wEEiFtK4/ed3KPw/
btH/vFE8RsjvdFN3HWarIJ/OX6FPZDKY3ZBuasw5JrWLY+36wb8ui/ncFZYN1EanTEllkpOuwsSU
fqRt16RAWZ4O56yx9UBD4ndeWwMelB+IZKourfgBOpFdEkmZaDcujMd5iyBzuhdEu8SSGJoZTq3x
2aemDMSy2qEjzd/yfnU2M/m6zGXkukg6NsPAhV0U+6KeUcXpqwprQvLOToc1nwTfS/K22/Fd58bq
zdNYjq9SA6XpdS3YGnHz7swnhvxmoX3r9M15aBvTIyg7f+sHfZ+23dGCIV85gPDCtKjlq+vYRqjh
ol7m1i6T/c3Vi0smvTY0bPdk4w8IiRIuq7rJamb5oOJatw7QVpUh3R0CE++zzPO30itfCpl+0cix
u6vhNdpRIGh6UqgEquhfXOMFqkaN8ttNghIUTm7jSBuUPxOt870BM6+G/QhpFq2MsTxW8vc0Z/a7
QZPoVgYcQFucNt948jQNoYVOpE071dZhxqpoNzViuPQ4AsSytIoAFXj9zLCIPSW/ieJxQQW1PSXT
nXqKa0yLSMFpI6PmTbDVGZiFZG7QO/hw7QQ9Gmxi5sZ6um897ftc6T7aovWxYHrymLf1P77gwvGn
F3qk/sdgYKq2D9Nvj26Hi+5im/bR3tISYbid3pTM52j0Zfvormm+Z+Ilzkaj/Ie6QznGXGE/jyLb
CyQCT55naSg5SgXvc/stS8/7Oft5gCsTFA/zqjRDPv754g8JzISVq4xYP7DwADhPVZJaO6e2nYgX
qIKqTdBoyPu50kiMTJbC/mUXX9omRSgAo/lQLGv6s03Krzm84m+ZUHCwysZ+T4gDg3Ig5hdvSkKz
zpzzaNfqqutAaWQTMFBi901RwJ9dLE9KG/GbPjECaperMTnmWyXokTbr5PrL9DRow/iaTfh0OJ39
pejIQU0HpBsZXpOdBuqiuf67Wmd3b/dbH7WdlIgqFoSCg3juxbA9ToOPFmxprpD5YO4Lyw9x/Yos
wnAO/rR5MDAZpJd3H8GNuXc8rq0JGLzKQPIMvdlJ+n1x70hIZz6jaMifODJUkGqTf2zq0Yjsof/9
528q91oK//v/6KpdUs/2Ea4HA5FGWdrx719M7dpZaSXZO4Qdyvsa77I2O6Izfx6b7Mn8Y3xrjt25
s3XIf7X0v/jJtVwKP9LbAbaZvx0b4Q+Pg3KcoEkaaGNLvcYgixMP9pK2gLZzT76Qjub1zxdEu4G0
8NhGyta40JfG4fLPL8pE/zI1HI1+x82Z8PZNzWL+SJQObpiaY5DV0jxqU5ec8V+wGEPZ08k1oWGB
Dz7nOh8QNe54MMsxObi+/Z4Zz1o2/CJuvY+XrHiu57V/dKvOOYnCRhEkjbPRGeZ3B1fQRU6fWedh
3zxs6HxsFsC+t/Ti3La2OOIdsfvzt1reTRntdXkaLawk8kk9e1ZmnPNJXBpe/nno7JPKhuGQFbrE
A3pN40JsHQP5xiRnmcl1hTqJUwOtYwdHKJMv7aovDKns9aPdUOYgVKK1wYuJoa8+qn3VD8NxMorh
aHjT+qBXVYhAJK/gwc03lUN5SCkR9ssYavjjfdWH+ZfRq8/MnNWjtCjJDFFzJJt6eew8Hrykrcxn
VJjHdumHW5E5hHP0e38x1a3QQl0N/q1M21tNDHyU+c3wNKX68NSvjHfMxEweSIrw4S3kadymXuTa
uXE00KEHBKj9aNK5OC95Yh7QvhEyetShZN1Z0Oifpiz7ECKvoQATZmq7RNW6cyo/yslfv8W9NdSv
Yhr0aLNwXxjufy2qgsJ389ybv2a/ppG7V23b3qiW9OAxKNGndj39+TK6rrknb618twZ/C+tqbM7Q
Rgbksr0KU9fHWshfybRerAZnTXsagjyT/t72ku9UbM2FKQ/lrJPZ7KK1HTlzrT9wl9Ng7e3pZhKV
feztod0xM55uWk4iHgTjL5NwxlsDseLmVtRDmY2cRpu0HCcp2R22RKekKyB2dXkFA50KG1uVaYFI
yXHtj3V+yjSbQZd2/+Ofv//5k1fXDLeMIlqaMX0q54wEpftHS1TB7PJuNtFh35arIcK4N1bc0jnt
zbNoSX1rs2KJq8nqwgQV/oPVUVSzOvy9LMio6/H7i1troyTnMIr/EJKScp3P/Vr0+9RZxd8L7O2u
IyrNFZhgiSbozBeXzNr9NsJGT2r3WVs29/mONd5Pup9/PqeettD6vTugCcPOVehd/cztn7eJoafd
yb1hDnWEo7P1JpuWFqweIysp1aM/H01DdNhpEXnSuV59npCNV+02HbWuas6mXrPBrnO1mztZvyYd
9oRGNuUBJsNJnIJ7BxpUIGh8VveSLuFqWsZNEzWajYhkXoSoqs9Y2vJ165szR9p0yxG77SH1ELqb
e8/tQoRCrs/1QXaQurvNGvezv137Vm+fEbOdlDOO56xyoi1P26/VVBxxzbPM6W2tW+9oL14fD56o
4qbpOIk9q7y6mytgfrdEDg/ri09PRBC0am5p/WtoDedLYW8kCYJyP/Vmi3K90tWLJhhh1Ev6Uxdz
H//59qo3s2Pq3KsPNX+O6L/P2JJ3L1BYv4GpTGd/yPqXsUpjC4ZSSA/XxKNHcu601OE457+8jfHP
aD/m+bY8doOzyxwaTE6Vdq1Iq8zNn9bcyFdLzFMkbTtIu1Ec1Tpd+6ln3mO0HsG+TN36gqOLLqtM
ZRens/s1w9tv15oYqQz19FSDBZy2ltwWpLD70upvNgfpkRJlvsJZlWjyijNJKhhMegyVWgZyC1iw
mb3kdpBL+xuwe3qYTY/fmVEittuQxZP3aM2jHzQu/eRS+2FeVdlF9ylNy/4yy7x4W4fpoqbmWRka
i2UmGrDZrHhJUPThfYbNWYrhIC0LWpki3Qllvji59W6hwT9x7cB+Y2dhqJKXw6kjBe/Y4u2Erw7h
bvtkXS9WPhDtKNDzL9v06fM6aTqBj0PhgmzAXUPDv4xaPHRTgAxqbhPtwvQ78nUaX3esprPTu8Qe
DcsabfjzOB4Fs71pYa3nzoONr9zoYml/T10u5i6JFyWO0NNJLRr95TqmN8zJk9j0saM2auzpalM7
tZa37JvmUS8B0lqVPpduNQeAcjhIpX2EBGJJp4Zn6zdiKSueymOiy7NB4nHQUNyFa6GH/ob/UlKg
yMNC7pte6PnNqvaagtPQ3Ois3KOpW2ZgNryVUc7P3Qb/urXa01C08WAm3tHJ7jWbvvfvkxA5k1El
HE7D3lzC/tRlOiCtCLG5tkMUlTDLluTFqTUf5ycjTttmCB1//CZqIpREVf4a1/RqO012XSjM+mWs
Y9NOu51fh1nbiyAbdGgv5c/Nb0MNjvu5trZXbKqah67xpnCZ7m78y/KQreV5XAvokDyW7srT7snF
QUUxvxqjaiLhf3U5W3Z91pqBxJ4QGXfzJS+xY5p8vJwKSRlT9O5u7r/1lj/zGZKc8/Ar8MEuwaEQ
nouq4q1cf/krtG0SpKGZGu+icjF0yrP+JLX2MureM/p3qJhW0j6UOLumhX9JeuPNHaw0nBuR7DuV
P+aGK6LMdH6PbCKRNCckyD3V2mp8RdI+7DjhP7JVg+7QiDFeW8zUPC2JSRkuQwgtx84Z5mBkrTJd
m9Hr/Zid/pr5ZfWItofxorenrlteqlr/pr9h/m4Rn7qUAWM45q7KinWsuea2286XZDLDJcHwYHRV
hheT8ziKpTl7K+HVdr59et76oJwuiYxOeaGTpeK44Om0ws2nDaaFKoagbEURT7JbIjlYN2OlQSsg
da2lda/fa8F2ORxmhq6Yc/Vu4Ja1fs0LD0+m9lX4Uxc7nXUVLX5SJXDbOPE4W/2CB9a0RmVtgNPV
6ylNIfK6bPU6w2gUWqic1vVXjjuvmYrlYA82hg0t1mmu35+U1Vm7jmIyt7TmAEb2llX207q02FOM
d8Fr4zMgnKHQdehVVZXu61fXLK1ADua3tAGV7jrpMBVkO01XwCQFLWo1vGOLXqmAkE7a0gzv20md
MKXFLLcWcR+fNinToLWUd/bJOqbHzftwErmi1D9W1TTuqxbmu5b4Lz6Ba+gQ1E0roAsiMMRHrfqc
N4j7KvWwUZNgISi1dpBSx8O9J8q1Dr6u7nLzcxZJQTIsPKd49nCN3zYeYazBUFgbeNgbHN5Omtxy
uFknp+uSnWiXh35i/5ejjmevr33Hw6EMagwuSCitTqWyoP348xaAPf7OwBZChjXNaVi0wC28M+Yf
G6cBYaOpnTzXrfNMUaWbWvPds73n+9jWbMovW+M+58qBBbvgNY3Wst6vHtWIZ5EYktu4cJXAmAiV
u6CeaaY2se23zgNhgUwvp+5H488cjTRUPJPrzhjHJqiTvt25S5MzjRyLi+N7c0QZRJziEHoVlupl
Ui4Pclh+dFhYsCF0h8JNVbi1lR0q7yryCoL8VP+E/nZL10bs6o0S27HgM5OBWEcgk2WAcMum/A4X
q0NxbmG+OPhcVpmYAT7oZ1Lm2CLqgpTyvDpMdzwicWQfFgPKtUbySo47I0fvLkae6A9bUZyKqbAP
K0ZsO9GvxgNpGfB2BE7VfVofrUF8BRRoyNz7powFgy+tHOMh1Q6l6aLaFf4hJeoU05BtxJOsemhF
UtxqpEnt+KVw0jTA0VXF3iaevYQyOaWOCxazFqFnJvS3IqNV7qCRJgYDmznFxkIqVLR3IMJcjDao
da5BpSpgYyPLIwamu7JhL62ljWsppm61NhN36C0InLJyjyAKVBp+SO+tfTDqPfdgzT4YuMtpaj/R
dbNuNTN2JrzuLdn4MSb9L8uyVQfNUgcPQsikhUUqfq1Z1QViRCUME9UrDw0mhJgGvbibpIWZ8yUw
JuNgW9Uato4Xd3I2DyNKCrPIAoGmImCKu8916tdRbsHcZdPOW/0kdnJ7bwIs3Nx2fU4hP++8gnFm
5bAloAUV4Zawl81ZJMf8ktqk2skCk35vBrcUHUeRpzcRjOUtGBrLClLF2e1ow6FQ9CxtY3OO2czo
rWVExdY6kV6T9eKsiSToAkn1Uj86jnRQi1d4DnbJMcfersXq5G023LhXW39PPWr3Ot7r2BM1uA0h
2GNWfunVHtIFiQwVV32p/JCmQJ2AhpwL2Hc/sZFiCMN0vgDytvX2OHgyi5D7fll9Dvi25tqNzHQt
jxYtazIyq1xcN/WNI8V0zhvkslC3YDf2BpVRMZprhDPSaTZYFV7rxUaJu65pNy0H3ESi+/2pROS8
RJ49MUjHw9Asv9WZGuKGdJzQFg2PSmdfpN2E1QSQ6zkvw2rYMUPikQWHc1IiA1NhCSjuGxqTAdtU
4Wx50KOrAVfTL46Qn7rmjmGWDa+YXSHM7N5lPSa7eqrbiCYpFCt3WGyu8ZBCP9TMlKMhudicDzGC
8QdvmN0Hu544MUXdRLnQP02gr7DrjRTvvntZp4PloyB/GaYkpjh1drnja4iA6R026qAdNo0WZLwi
6udhI84Ol/UlW8l04MJ1TMHP8FCATr1tp1wjDYel7ndV3Z293HxDdO3uyhYLn2J260uFbnsdiUoy
tJHsINfVjpNkj0Pwwhpax5NayCRzUiwLaiSdGDlyplZZGnm5QjRWGHpc6PyMNr1Zfj4cJcx9KTYj
mg1VhKqi1SVViXoWLy1+Hut4avliRrVl5tMRjRXaL8pqBsDNVekIUX1hTSDkdxFko22RWLaIiIkr
lT5wINNbKAIJqCEmnRUb37xxEg7iAUHKGrctOYiOVPwG3CXQyYd2u6Kdmp/0FnQFjgpZF7V4Vuvy
KL3imAk8clrNxFMthqms7UtTulj52BcnGU8GjkJsaYXae1nL6N/Olp0D3B8bzmZfC+a8tLOvvuFt
4GmcJTxKXaftmVD0YeeCktDvqaNmNTQX6E7YflLnWJdQUgf0KAEEkfpktFt9Ei5q2zFlA+xn/wG2
Vf8wj/iA2PkYGjDLY2kmS5Q3nhcWeu/HZbrANcjLoz10X/GfkBcExIdCyAPOEc0+06R5WcgRm9Yq
P/aqRVfTfR2Wfj0ag4ZbslOx6PXqzmo90kau71ZvixCiIWJt2stkZANWU6o90V5mD4VoZGwrDAMm
N3K11LiadXFo/BUJi3NXfRnl04KD0rZg/62G36mDIcbgyKsw8ckW86cm+ivNQahjc4CsDue7IUTF
9V3pCNZ6z7pSaOCy0sT+cJGj/aG69ruLIdNuiR2iR3abinLp/lhW/pNV4pzsrAdvnA/jyk7tNK9j
J35Qjd0Kek8O9ql0fqHblkwGvrY84MqyIy+d3pVI4FGk7rmruoFKgQ/ZLfWrjt4WQxYSA+e1g4+F
3xum11/ztXB3vUF/LPJfY5Xf1s48G3ngJPUVlXI0rSWwsp8zHsKioQWbdCCv2J9qMpgFpTnEgqQB
r61v6w93YT1V5fIF1ghWuZ7+OijaFgLHzRWCKF38GppOFebUZTun4mMWvvFT2gt4ovEKBMZzxz6O
mXmUznANZo0MZjwFvub5KsNZcQgNnROu62gQ49ImeMTuu0J/G5oFfF+/L4zs0X5CONcek4SMt6lM
MD/Py9fBHR616jlPWirbucd6xs9FnHuTOCSd/kIO7nvpIpQucTjti0QFvZdtlH60FaPWk45gKztM
k+EHvjXvboZMBpDpfvjZ7CvTS1IX/UWY2oM0Rie2IMJzkEzMUAwy4katRPwrmuOsJHk+k/Hbzxzj
DrhsMHtCd1Zx4agHBVk1KruCoZvtjqDfKVvHlEaD7wh8Bu1Pap0l7uUn46TImj370f2hxB1pcQb7
IIHlwzUroobxS5D21KWaez9f8+tIFXvIZ2VFNacLcqS7jLakNCf+OrlmVfNr2JKDs6iLpi9xPov3
Afyc99P2MC1nB6ly4rFVJzjGiiFAo4hnojSbSGcDe267RITyCZvs8VKird93/OywmjGftrp7M4V6
1n2b0RGts6cedWUiOrXLX7DOD7NefE9oTynOSYCnP73zxUExGH5GibIrKGvaFPoQjPIhWy6odmWQ
OjTljbUx6zSxk1eJdo/3jl0LEyDs/LKjcOYv9jydfHfFP6ORGYFNQMCdNdyIlm3jO8Mdn2N8+Abm
zGc1vXGWpw+q8WLkqoU7fGKk9uYsdnFjCozIPS3eOzXP+818r71cf9QlnJx06jkkFdeklBjXz+uS
xS4cCnaJ8V12tK+4OTyCZsMSkt/tHjx17IsiWCVWZ0wh3LqjJ0rmLGQqzkMGqezMKDokBSDypsjJ
hvlTR5tp3elvZYrUre7lS2KycFRLuAHX23tx3fKn8hjQduX2kZfJySk2WHDzyWuOGAKzeQ7ueTHz
j2W1gIP7l6HEQB4CWdxknfZkY7W1UyNluL0mN2WO06lv6hvJ5xZGuh4ZAxBcWaXBOlXzUS7L3jYG
2n9lARE0TRVrbbNSqM90gsV4hHuRh53gwbJcG05YI4++U4H6GfN1cvWjM765TTPHRrGJne14bJ6p
D7LgUSxNQzj00NDYsfK4A1LxRkbZU8cBw/ZrJ+33+5wxsT+wrc0eTFskuxVPx83WvnTukuyQwN3L
RIy5fP/3IH0MyFftDTHWFQPC9ASzYL7LbskFLK3HXrtY43jsRh3ClIeQF06e6t2oTby4RvXbMvPb
keYJRcpNUcYmH6VLSgpEwd8psMxscs5PA3pGjZ1FUKnqxnM1iY/G3jiLCnsJ1NCH2ihaCoCcSh34
LPFFvBo9PJXnpPHNKDfYhLi5t7UBfKaO/eq41P68Yz+YsGSuuhs+3VCORfJhk0bfOBcjQ2zuINTC
7gUUa6sfvA6aJnIrASRBIPXgfSn04UfZ9e8ksMGZUGqvgI6CxTPVfs7QxpV5uGQDju8JtLNqojpZ
5uI0Tfmrk6gbNWmQLIgpOl0khMskZYzQpr73T1aBfMA0J6o4i0nfPOPCnNc15YiHP0wPx8O03Ck0
85qZpz02ESxS9OuDLZjeQcUZC2t+TNsadCzfuF04Jm8emEzNprtseXG2VH5t6i4L9NUNFneydsvS
kjrhwdwFWt0lS4sQbmfPyRSk0D/jUu/C1f8ipfvsJr7x0ABJAEuMOcBsQ5GZozj15+SExuUFX9v0
WGlMKu0yfcXErQqxp+2RvvWRbzPkMwZpkg6GD0Bp4ZQEu4H1a2P4o9yQj1mGOtv8xQDY0+6CukKB
NM5eszy1tdqnS3Lb3LuEscPlHl/63T3x1zey7YsWVwo6DZifoSSC3967Kc395pjDb7YGN2CTxAkH
SGvnV8ZHCa4ciKEuopz8BJe58mLsLEJYj53+urrGXmpAAc5qE9Bejl/LbTqLsksesQyo8tU/A4Si
qLK3JGw4rmzsepJkO2afZlsa+1bgtTmZKBI1PYm6JX0e2RJVyXwVAjJOBMO9dXH0g/SoXpmIIjtl
YOzgnbma1ZE83oeSPOnU4hTWMyC4xJiDOWd3ymjFSMdwHrZWITBeWPwdCbyBhasZXQezlORpNpNP
xKD6zm2A0WoHSkCZbus+VfO3XK+jcWbaR1LPcCy34qTWsoocHofjggS02WzzmNtZss9xtIf2unfd
lCJlxTdCmt9HbWSh6QxfnMQIQPzmtEGSrpB98U7W4Qf8sQlcwhfAvuObZGUIgyrPNVcTPSCOwWFT
iG8lk+l3WXVPnarGHQIGe58DXEZdvvjhaE09NE1nXyyoE32XjaZwzWvaGPfa+KuwtPowPSVDke9X
MC5sY3oyDVObgxrj00Y5feDYkFRa27UYMC28WK1dU91/LMSi9taGOafvRGnlw2NBRchkCf0ykIGl
IdYbbKwiupPrwge//3vZOqoYJcO+779oXUknZrcDyicGd1M1HFGeOHuMHF6EzJ+LonIpmZiOMmWJ
Zq/Ft9cfcOM7bUDyXuUxFGtyuBY5o3ScZkPcehV9UOMEA9z2o6q+UEHVp3GejjDgl9BhiMrizeNt
1g5Nt30XzTTvUp2ifdsxxNmlaA0+CsUcuDCvdPTd5F/Ien43nPSHbBVnoLZEiQP9IOPcC8feyGKm
2MnOlx50r9bmicQcYLF/0XKHinCtESik0Z475wMvSAfWHSyPYdzE45KWe8fmoutZEvu9ADRzXmQF
IOS4RL3cyVH+UKsHfeQkX6GDKE97HVDNRZ7fTCjkZxnQodZhW/a/2rIDSsPILkuZKvog0nz7hzF4
DUpcbdvfHfKitoEEkWeY2jDvPfSvbSFRlbb+oSj7Hh3WXcRUCDaT71OJBGqx56CecKqCTWVjE8Fq
A8KM4Mwuu0JJ2Bo1+TBCdhfIb9p59j461aVnk+jLQCZpGRTd+FjO8Dh852elavfo9up76r/IBpI0
pEzvWPaOfhF69b71PJeZ8Gb4GcQU2X76LHsQDqWP+kduVu+aMB/Ktm32/sDEt33CGAKMvJm3HdXy
z6IOZed8URqUFOxqLNsTRxOHe+K5kd7Tp8vxMxUphVwCyy+T/Ekl2c8KK2i/J0XdcVoa8+nE+XMu
a2cI9YK9OlNE6a6EEktPHmS5pRFTj6DzW+IcsulaC/GwdE0ZpeP81OuYxbtOtcXuohkPfp+c2nHu
D3a9MMqEAWCJx3pYte9rAUTmkSMeFJVIn/Gjyzy2ewbE+rHos+ko+zSJrGWJxsE9ma5/rEZj10wm
xAhbfXFqsGOMpANtG66z08Rt1VhxPWZW6KUdPgGSpJKpBhFGPLDFuj1JEC29fjag6OwMp3awAifZ
oW20uNdoOwoUSZEt/QvOXxzrWkrgRVXtlHK73Vhr2aH2vnaMGE/D6qJYpL1qTbmETd5Ezqb9LvPs
yVjlfubBjvVOPeQbc7Zm7lgbW0lsBqfhsBhyt5miOzCvh7y+LVxELyq35m4gcWqL5RvblRdMpflc
+x3nQFEUcdkIC78hz7wohVyjHHirQ4ys7WEWGUI3AnQCSwfuRTTKoUNNq4ZSBusCT74ylxgkAR/X
tzV3Xle//FwN/EWdUVwskDyENh5sKTDiYLqjslqhSKVrERR7w0GK9U3H9bhnNFfcQ3I1D7s0L1I1
zixlrn3W92CpVjpMYmnpZOdTFayeAo864pUDI6J0Wxb68ixRsjE3Nveo2L9nm/eIlUUFREPqi46k
wxybW2OPFzWi4rX0DvJJCXLq6J/Lkj+tjaaHMx0ftFzaQd1q0QitWZjo42WzqUNTv7/qmn7S8/Ho
SpvxlW8ixhfJFabUzZLpvikcyi5n+xi50Y1E5+9/uPdetkeKrI07W7PcS+1MxGpXZh8a91Z1UMX7
MGxX3DzDpgGTMuf+TduOapTvbBMYB/RmNDBCPNYK6wsxjHa06GxWcPSDub/Ytn8sF8a2Ku85xtbL
YLRfM806ZyWucgz8Xv+LqfNabltZt+4ToQqh0QBumUASJEVRyfINynJADo0MPP0/oFWn9n/Dktbx
2ZZFovsLc46J9a88C9UE/Zx6J5k5f5RI0cMZFLoFs/LNUDj6FoFIizKs/5DmTKequH9JLIf+2ExI
8uDem5E1nEqdsXiSabhEpOc7bohmUxMP277kThht5iVk+Fv3x6otjtBxOZOQbZGETn+L1gybC3lc
8Hj4yM0FaWWyUxtSxe62nh/dxvtFcbZsRkI82JIUiI0oukBVcQ8AY68PBZGFWawdNAF0p4E0t+mF
+TeXiXZMGvSFjfc5qlV7tk5O0U2Xe0H3hNmEK6FlS0mRgGqv555ytHtDxJeckEHGi0fdyD2GhOBs
MUZi3KgFrWg+ogjUqO5FlKmOe5oXkgdsdDAJAEKkQOEpgRJfRmzZ5oj6jFCUGK2lfSQzzM2RKkKs
/V3FzgTsovan1A4Y7oR0AtxoCk36ZhyrJ4OxZ5iUwIAquz6kDAeCxE3eefNhXEU6kKhBYAyT2Dwm
fcuUXMAOfF1oP3ZhyMmbVsTVGlMe+yxHwx3LcMJolMf6POEhFUVQjFe7Rw4gl79FYlw5j+edQpzJ
M/Aza52Pjpj3kHDMU9zTW3ZGuo/aFWg9gl4cYgwjUU18WfnbLex7Uos1rZKlk5oRImXWTWm4RDH1
YgZNWDsKppC5tmQ+I55C1/7hoZN3JrIGVviCdWmuUUh3TISBrLGd2i5taN9cnVSbImPXXHBzdDGO
Ki0NG38ml92c0EOZ4cAD75gXSHvprgO7Rgf3ahQuOZb5X1YwBBVpZY+CJN8hVT/TR4ltNVrOVo/K
P6qRrwQ5sEO2+ACy9PTj+JcnkCIkPaTUJXc7jqGoP6aS7BSDsdxS1E+MwYfZVn5DRuzGs0KErtnU
7f/2lnlwylb4HeZV1im92PYu5DF8qjwhC8MIT2+4arxyn66Pq1Ak5OmM1GRIsESEFnDEKts5/Mwi
ad/IZMOmH3N6K7br2hg+p6aB2motToX71VjTBbBet4HuX+2dfjlWehNkS/4vUZZzaMfusHRBG4e3
uFbNFonLn7KvfPaZnxRmSJTGcTeIsqSCbJmmqecpBdyzzgq4jjALoWjahY1i8+LdzIS+FdkPe59s
KfbeBHenWeqPjDGjHoryYDeMx6Oo3/cWsP2yE2gUzKo4iuEjbPD7jhn4xqwauYMIgsutKpgSytKC
BVLn6MMujFS3KYBBAcB6VLrT7+uumTdVrz5nj3VUPWvTxvK6i4YgvdWYe2oWhc8g3xVLclZkPzIc
n90UHceRK32Iv+YWvm/moFi3nJAkgsQmPQ+7MkALmMkoXTbanP1TtaPt4kr6hRgwhms7ZLeBluvF
YbL7B1cGB122vl3C2Mna+j07uL9obOh5QYBPYkLtccIdSVHcL28F9uJNrGCFArb+MQtRb+umoyoz
9mzpnzsz/tvHWrDgAEGJ4vwrnY3d8EHoO7DmuajQKpi08xOXw461L2lJ6xBZL3+L8rl5L8RfxEzE
GugXideVBaSN0NiNfrHSG70YHW3a/5w7+EXelFt8urLkIBuvxXhFQAhKvU28BlmklkRTmwWMoPZR
6PLQNPYvL6bUxMwDYkvGRDAk12IdiHdlahzGjoynzpn+ZQP+NBFmP9w8kseDs/AD2zh6aZTg5njq
Cwr5JyBbzS+tifKi9vbphGStkvIrY3l0GOTysSh0AhNTLq1AAduAKKVCMn71UwdFpH4YjdOc7BrV
FWOgeiVXvod9czBQPu00ns82ZP3Sz9N7P7BGQ6/f7h9InH+URuhtctsBIjyh3XMmxq6zLs7M4pNb
kmoPc0qgNvL7XLw+/Pjeh7fa/GJ008+8L8DCpGRc6H3zl+3/O7+1fNehv9nKNTveSNN0Y+sVvvUE
bsp2eq8t78lLjVvsZM6h9BjflbV9qiw4GBVLNSijOMYXSUPLihc/7EQ9EbHkom41KWYq1gFrQuUy
xCczS9/LjE9E7NXDLnFFv9GpTPyWn4fikOjjWf7wci3bTqufdNDXQIw/Axf4Lorc58akTe+98X09
ajfz1bWydRmBf3xht0P0zYcp6nhvuN2dfNnWrR5mx3ytL8pPrYLWAdniz9LQdK2sGl9x1FwrVQXL
4miQZcW0q62eixW4XFj102YgDswlsiNqvpgWAqHVF557tMWNtZCAUFjaUV11K11HwyH+aVtOLHzT
vTMhS8o6ECFdJb5s43WsJDe30z6z0eq3RT8+Ete3hYwurisPIT05Umzau4wYhnAs3xxnuputHftu
F26bJgnGHsV1mcU8Knq+y51ln2kfRVm+uJXhMHUmXRJ17c4KVZAuMxoZay8c/gWq4FhVCg8veepG
lYOmb7sjTMzAayiKa8s8mjWBK5Wip2w9RSKcWW6REtz1GWkN6+ezzu9+KeRZl1N08MqEKbvBzNdS
6q1trC9UYBytscfd35TsXwu2RpJdROhxriVpsWMVxOhUM6cN7BNtWyTqMqCW6wYoDpo3risiVjCN
8TxlWbz1ijj1wc3sjTTp/Yjyn5gZAmTLiblFSA9RSedeor0XgiBV8Jt0FcTmMYBnZrrwWA/yS3WK
fmJqkOUp4xWnAFUG6HC45w98Lo+ETxH1e8MUcXkNTWs/1HbEBcv0BCvWFQgu5J+Q+mKpGDWoLPqh
llgexmm5JXX6XmUkly75qZetv7B1CxrXPOsGIzeJT4FahctVuioounQ3a0tBYIiBiTY3k23bL7AZ
nbwJqhJ5LIyGpxpZ/5orw/EHUousP1Yy86vJ+6I7E2LeSRnQncrotuqhKwfla6O8J2zBFDHcgwMd
1Bwj6OfabgU+XyNjHWTSUHpl/2Ws+SCjm5XbaUYWP1CFcrXnOrrrOdLhZ7g/VQTHKtVKxt5ZZYP3
Rg6QGv3JZc50lrZ+FdGOgTW7e7XmyaXxl7SQt9RrY9WY3b0zaLpc1pMbQgXKXdGyterqi2NNnyYY
32OPeWiIuvlU2uqHCoubBCW3X/qSuvlAsefMxrUWw8pbSnFn4dOHbpBtkYpMmFSan/Wq7Efju+3j
SEBzbiG/pv02dvtd7s17cynm81K+C6scD0PKLxqrwV02cvAzZ2h3FolguHsAIhVvtru8tKNCAOjy
Fy96g2nbZCbUO6cB+hYd9GsnzJdlaaLtklHoVF330c2ePyXNU6Lwc3Al7MPReCesF+ivYm2nkycC
AuSkJPulYYh2Tuy8O2bxLxbLJzPyeJtk3S2vRkIMgQqiIz5gIQpXADkM2ok3QaF8tyEVhRRtYE4o
ZFVzDpv+Ax//cEUV4W2XjrmH65AJRKplVSzW3vTEiDKqTbZxmzwGtMP83+e9m+vUqTgsXUqIzSz6
neSk39RUB5Rk0weV1MlLuchqeIjctYi3U9yBfjnNyCSNfyzeOKYSWESt+JgMqAPSgh2QjQ8jYdjJ
uAgaiOUdR++mNey4ZI/FUP+CD/osMxExZ2bKOKhs08zNvNVYGe5DIgc3Ta59SNxNB+FUQNEory03
vcauOqnKEhePYcrRnlj9LyLeTFzGjJC8YusoUpRscR1DZPZd0yMSLORWepJKQ/IBqqliHUDuQ0ur
2ts8YEMlEuak0Cqlg/+xQ0pEubrUxxIhQaSNbJ/QmJCrYf22OggMPR9pSVKTYNtRogpFYokQDenp
zlEUylUbSQiz3NpYJ7MtolBmEO5I9T4igbAyZu5L663i4zvbmwRKYQYL1PMOngbUaTAKZq/97wlj
4KHU6i+rGLjk/5EgnW31ljwB7PUCR2ICU92Je+b6lE5r+Vxo9EpwXkFkpMnZrT32YPnM3Ff8xsai
XQvyHWf69yN6/TcWNyyWnH3XZYgTYcqM7S3ubKpAfVsX0w1zSv6cLcnzDBbjbNXpy6DdJm96OP1c
0QElQUwwzG4uQ5+ewTnVBEKRCu5C3232RZNd52zhY9rEBL/tbScgDzf0Z9Fqm2qV9GjWR2bGpU+5
6ddlty8HzHfslPOWlre2bznCxr2dxW+DJBFzCJnJ2O82rjA/zzmvvSTautEY4ZybnhKknRxG9deA
QrOLeBwJQW1ChJXk/B4TIAg74UJ6FoXiQU+KR0Hk485JsbLFzs80t44iK2YGQci9Zne5TiverZ+m
L6f2Q0loaZRH55Fh+vrZf4gkSp6ZBPH8uSfSDhLZk0aZNofQY2DTp+/TkrR7d9ykJmy6qHcvsIhx
/rrVaRiQ2bC03Mfx0F/cglzgtEh9BycbQlOHZNeEL4w8IlYUtaicdzrALJdRP8P3uDjP1RtIXI1V
n9y5ZawuMyJAo4+tnQbcE7vzUx0apS9I5xOdHqDvKfdSpuQVyYxgAOgW1cI4dqqLUyxAc62lRpEO
gKMdiznNqi5Wk4KyaHDZp657VVTrqyxGnOt1LVAP/TO4mG3JMnXdlioCrSbCSzSMEla7TWa8OIgr
TGpXwwLjH/4s0f9shSY/Mb14iMYn759jF9Z7x3rNIhJIjbPt5yDWSMSar1qf3AtdMN1pwJnzGD5N
vb2ZCHAgwaDTD54TvRR5Jk9WTX1TWb+yxGXcYOjawRBCITlKTgVe0X2q9ubUVTu/wWawH0vl8dz1
aqPRY2T6oYjSs9Yl93wBmFw56bqv5A1zJb9o7GDGrap/6aP9J7dwZqeMSLVQ5AE/E9pKG9ibZIJP
k48hxWUQMOnH1qyHAOWJTzjbb4UF+DQ1FjmIxvcE8zfOiUdHhXdouVq3OgW2rfW/ame3DOtuvXEg
9laTsR/Iu9vmEwWywYxkMxev7NFwua+7TPIUv5qiQgzqoS2xFNWJVeQgd9J6a8xfrknTleCNIgOj
AR8Rzp92TThxSZw8A7zsHPYA2LmZjzaXdgWCjyLcINbV9howXuwZ04ryzM6TMCioNPE5IwGOtV1l
dHRgHhNYxISWX47GAbt+BKmpRjpoCP2gVcthabkZ6k5hV2oJd5LkLW4rh7/MoqQy0ZtCsvnF3yZA
CFWgkGlmp6PukVBez4A7Y/62jWElV7wteY2m0czMP1qkqm0bnuFiPfisLb5u3SumfcyXeuhWUzse
6j5+6xsJHkfdEWDoU4pIXhua2xJjyeZU0EYEpt4UqJEeIlkj7cU+bllryDjT2et0V701P+uBD4/O
HwMYfjHC/gL5tHnKNV0wgKYUy7rmh1G51r7xkisjZQfdVD9zp6NsnF4Nar0tcn5gmK56mKwb/FA4
KC/AcODO+5taIj4JfFP0wqZPtMNwYJiK+3Ac3ac0swKP8f8Rx8OnhnQMOZFrwjphDLJ1Z0Pt9Qz4
T2Swsp2y+G5okS2OWom1pVldo8B5JbmATFWytomhjXHVABr27aHifSW/63kc8Ip0g/410GgyPIrP
qE1qYn3g1GVCPY8wyaiesudKdNdwmlVQh10Ljq+eX3uhNLb7zEdY1Z65YtVRCzU8JeiEZqML8jxe
KeYaG6TIXEocep0X0bAWNokV6d8iI6TK9pZp7Sizo2UjLyi74UHX0yALGMst4MHkp8pG+NWjmJ7k
aHW3rLN+CtbiZX7hs5yf3Kz5jS4wOhEBeLFDT7uzw/iq5YSlZv1usOFa26YXVFmtX4mnjg4Dk+2Q
xcqxC8eLIgfrGNk10qyGMU6M4HbPBASFYpbO+2HRynNXgc5HyRnlRyTx3oEtBuF0mapu1vry/dVg
6NG5GcLr//57o4nCL6SXH9MrXVb7oiQWnwUFP5gCcqgQ4TzEhJIo0ye/HdZU1c6MfObJcKpiLzzl
XRP7yqN6QIWORRWf/a4wzP6OoNDF+sqfw3nExiVLf7Webe4p+Q0SsGIEbIXm4lJMwqPeUXNP7nQC
A7HjeS6+UP1z1iGAyzSQM3OxoJe31v67dexXs/R+Nkmy1j/m8m7lLAx0I0tuoqyXd4Khj2NSdI9k
dOSb6frfUj7Wm8mzBevg+/8FJrx7GWePQDmzmR8xdAKztsuzs4Ixjaa03v6/b7n2bppy3pveHJ6L
5mRFRvmw1xcEHdUJsc+XjlACdKq4hbpbBdY8+uQSIlMzvKDXyIzti865DZYFaWAKDyUqzCAsPXHK
TP21yBZLbuLCPROQhRZ/cfKr1wly9Qw7AH8KVFsIfrET526SO07wv5dpyFyQ2y6iLidZ9ngmmFG6
ojthyhOPMuvlzXDk0VOFSS5UMx4TWeZvNe72LJysxzTq+Rs4kpvIRuvJc/P4Js3hXc288VLvjWPT
adPDhmPyXIYf2bxMj3YGgSaKqT0AtnCumllh6cXM0Q7uo7aLsKbSD/8YPL2uyIuzAM5yypaMzBHy
Vw+LdLq9tN3waK9SJgfdyL6jOjmmeaY+65SL0G2KDwxm52rwbD/D6LEr4sT4TDCLbyqyrXDVOgiE
iUpEX9eyu0ra59xyf3+DQhDorTZfEsYqjKpACshJwge9nT0kl5lpl0cVG+nxm7/x/dLxIbr871uD
FcAmSeqjwTDsqI2ehxQKJbJXDG/eHEdXl/REFBedvetFS5aUoWcHrBFEuHdyfDdVk6CJ7tVJim4f
93UfFJatrv97cUI+1KVa/73lyXAtA43I/71Eqzx19PRrg274VH5b5FHGtrRG0AykWLHp606JlKyW
FW/XXdAs7XukJbcs6dd/bh3IiJXjRq8wEtkeinGkUXl8kUV7xJIeHYWl7LPWxgaJC+uXQwLNED/t
tvUARhjkp80cglwQNoyLtm6f5xz5Hbyx4jyu8AtNhl8weGqfpGgjcMfFCFLth1lDTth7wxi+cbET
CrfM3TMNGzqWdEXtIKmqL/YczGFZ7nSN4aw+mfq2ssvsybGYnS3sHAxum+9Ngkq6c4Fb+aDn9QVh
ff8XVPDVKYR8rvTlR2XO9ZaRjg5PZd4iT3f3xbRovmnfHPxD7/zjiBOxpxGIOTTqVHwYWa/jWc2x
S5DceaabJwWr9H5NY5wEgCMFy4WZVWFoHoYymU8DFgLKhpg2hjjL1cVygp+C3G4yxFNdl+7RXDNX
Cmx9W2dFBn7/Hr5fIh0JTk++Yit0yo/VLDyY8oqi3jyJ1QMehcxokwR7nmEs7TbHr3LIus//Dosc
98AyZVzwaf7OBoY5wYq6USgKdoR7Ddvvdx4Adb8Z0kTyFloI/LESqYDdVdMezQbaIs4kll9WcWfR
KPYljyQVkVS7bLLwiGflNQW+tXeneAp0fDdbcp12ONPQ/7AcCdD6hoFh4npd0nLapaaORTjrHwjI
Y0RmdvRAMXeaVrqb5i3FtYo1YwvNNAk0VBVj7xBG0/i1vMnGaJ7/exmr+ikh0zEHW4AEQN1HZiD3
tFl05tmJ57fL8ilraR07Oyx9k9KPSZlzLwjoQJ7Tr6Dcpb4sY1pxkk2nFCD9O29UfI5MLT7gCSiO
uTLOo2Xp7ztRdHYQJWqBEximF7I7iGeZxWdWjwwIpTWyd5KvjYyGt9ohDUwu1JWdsD6MpMEryJUq
SnvwQQpUL4bN2ojNQtJp/bsDttEahwLNS178sCZiZtu2zk92l74n1gICYjZfGmNMbjkfogjey9eS
i3vKuPZEAAR+qWzMPgQ11l6bycNBJreNliUPrMXNaURJxuyLEcLm+q27BkMtY3cUE4BFYCuncaEH
Qu7OqV3hkenLARPVbO4y2Pf3SglmwmPbMLxVjd+jBL/liDxvmEj4WXr9D1ygZY8NAaELLcKacAyj
Lq7RJTlEx30zbrLcjWDAujhKGXT5iz3br00ySQKcsW0Vc5FdlFZ4fpM4lErFFAjwVXseR5ZaaTff
Mvcd8+J4LXVb2+YjMtEiI6OWp7D14neotdqVQnR4tQgg2qr6eZhdc8/AiNpExjamnpngvwl29fb7
Y2/kS89yrftla539ItI/Y0/xazOYrhFd3KMGr5yJEJJzIsYmR0CeH1bpVa2AB3yoZvDf4ZOBX+jR
sj8YHL4ydGWUGI4tapy4eoI2SrCkpW9QgM0/JZIP0/LyfbO2ElMPDGuhtDvz0cxD/khPGOY4nuIi
0++l1v0xcmRZdWQZlyYBpIpIy34xVXaNcV4jzALbILCuOmtCVutN2RlsQHlf0jjfayhsUPpjNLCN
7p9TW2ix+FdeZ70srj3EiGNTWI/BxHbUNiV+oWoIg3i0Tokk2QIbMoO8AZiJdHXoMJVNGV96mGhl
sh8TrP8VGpMNFjJz9/3Ghu7wsPQRH7wqliCUs+Vjniyo0kg/48AOMRB5tMBxr11iay7Xw4ExqN7O
l0lQgaUyRDLR1r9bk0s+ogn4PqF6zsIDFfA/00i8XZy64EoWB69B54YnIyb/EMcRkNtxxABBoGe0
iZPPCMLFSxUxwKb4c04O/clWHywD5gMvWgEsCzXgCu8aECU9ua1Hw8XRBwo5xylu2Ag9cv085UzI
a1BVUwy4wmAk+H34z/ECrrblOYDoTfq414MpXl8mc6b/9oqSIYxHmZwZCXv6RrP9WIw/0HBgDmti
zhDPho4Ud2iZCe44w8H29rOclsu4vkyd2547Rp12CJ2BPtqZz+k60sus9CaZ3Um4xFdye9DahwoU
qC6bM3lLP3JAbFfcJeW5ROuzaYmb4SGFtSodNXDJoqCwcfv5edsut7lay+gxugP78XzCRsR/vU8L
VuutBH6xmhrfgRvY18GQ7XO5HBtJ9fd95Exxe7b7ThGqmT+Fc9idbAu2VRk3000fU/TEHEV+17mu
r6F7Xdm644FxGKuYkGSenmzeYx/VF4Ue4IEEXNvW/Ck/Ip5305Sl9InG2OQxxUc7pN3Fm+RIL5a/
FBw8OwxN4zsFjTrkZBswnZKwdIaZTPVR8+uwtQ8YQJzH4HJALNna09sJzaaMd1KaiW/mctcBiBcN
IPIypH5ocRdXoJ4XlTSXthHxwVrpF//95FMy/pzWExD57n2xTWrMmQYHdEQMaKcT+kVDHqxSTG5l
U087fX1kDIwcx3z91gJ37s9aAoK69sKALxSadWJWVJmCvUDVbNhtT8VXAfxvQ7SbHUPBRDeRaUSL
L1euPs7n7MLaMz1FqvyoBINKIpysc1pIAgMS1vFIrsWNzLpw5+Qd6e9L8e7ilDviFsxp/cHguDPK
+TpcIqJkAGxI0nrGz5EopCe7Yn5BlPouwqj39P3MOWZt7FKnc67hKMpzrJtvTWqeR23SP0YEVYeu
Fy+YaJsnwaTalBLMF1Xphh9tusu8yHdKVauKF69IgQLZKKKfxQJ82vZyMq91xZPKA8tAMJ0u31+1
8WWSX6sXaJFR8oTrS94NytK7zFD1qTKY8tBA5vN//xl5HGAmuwIrVNDGT/Y+zZri3OdDthktu9rN
uubribRusmMxRqdgHdPBs+5Gqw4zzdmVKZrfqrS+pCsYEAtCGDhNfxROQ8kD22JXDk0GQzDKrhoa
QY6z3WKtQN5qcANMP8RGMcf+nAfSul25L7xSPrtMpf2+wyzQSLClOF/Cy2z3KjCXZri7aVWcXGp5
guCj4f79ogxrZYT/1fPlWRQOO2+KS8+Y7nm4hMEwt3CobJQ23lwHieyCKrXLoEl779mW4+H7MhgX
oif++6z2lSAlNX4yNT4ORpeRREZOAlxe092hBRY+9MzsZHm2vZsAQKFrnqETNaQN1KMdmD24ZzTC
ar/gfYLra7Ay91qKvwWPAKSy8pFWi/bJ9JOdhS0jX5ZLug0LzFSqSVcnVRPdvl+kZUQ3QnhnElyb
E0tXfVfVcOcZIELNTCxCmwoz1Z558qglsvDhGUj0jB6tb+UsioUhnulUGctOizxtrw1J9rAESHAo
DGMouQ+hBXVsSX2zchmm1CqjhM6EEZCRpLNf465uGDrNaVyFJCFp8uBwaG/i9TONBxZwAwiMvaTs
aKKmPS/JREbY+iL7/JNDYeLKSbKgdip18OoFczc6jNeZqqG3e1akk9se6rH3jthunmVrhEFv0gEK
pNfnFu/pJln/JmsV4SlH/SwBzQW21ccvCW7zrTKL+DgMAyAbxFM+kiGUubqDj51R08EBAYT01YJB
LsVtiHICuGJvPjRhm989Q96+QVDZAMyfwNs5SHpEW1UiHL/L2AnIvIWx1pTvqldjdLLt2kVXMVTb
osurAJFYtBu8Zdxq9E6buu+GQ83ktKzM4lYU9vCM7an2VzQM0iHzGib2MyOe9sVamGUkKWFxRTd+
ZniTRi3PAeJ53KzQlDRjpvcyc3U2Ru9fOlvNpYuVg+OCvRX73eVUhijNisaId8bsqrtodcfX8Wee
GxkDu5gji8m7RmBIWTyVoe3uiA4B2NW47ub7R+8ZaDOmzOPd97cYbDjRypg5b4e0AgFStrNLGsNe
YmviZ7riOWbcbnq7arRFkBlOhX/aQgorNbTToQWM0gktYMkh6AfVRwiUsdmmk9behw6imBXh9Kg7
790CvU/txB7eWFzUCauifmuZjbxQrsmLbRGTPcXFi1TVMQu95L6URvRqjTEXUJtqvpEjGayMpQn0
uFOHOLbZx7ty1+tm8gMVKWAKBJq3edJ+pbLV9oVtl/fRif3vA1Xr6kNmyJEBxHMdRXognSW7aLG8
InVf56nrvzLBdGJzp+w0A2HI0lvt6zddSeWn0ZvEDVKSgANOJHThiOgqzITdvse2GFVqp+a7kJn1
lLmfoa1RvTQjQHNNHvOkvxlGwcSq4+/AQMjShe6FkYplnec2qItUgo7Ue0wWz3o/sAVdp1p0LQSo
t9rN6LsXrw4zDkz7B6Ery8mOcR3zvziwKD/R14a7/xots2y2C4MC3C9e5Dduvmo2vWI8GuwtKaxc
LjXOaYbJ4Bqt5ee8gNX4xkD1pnevLT0KitCOzzKnVI9aeTKj/K+CKx/ZKTppuJzt3s6zlTNfeU9m
mKRXL9EBcND6NuYAmEEsx9ZDlYMwvtqNtC7nb26btJxPtTRsCnFj71vldpc6a99jDJC3dH2RrXwi
RqM8K3giVjT6lpPbTzwAI4ihdZCJj684q1YyclTyT2tW4BayMX6Zv3rsHIe85E9qer8Ehuz3zsAd
U8PhnDtDe1cWMzKYTxF7UCI/uyK6A0lKPrYW8+ZANWZ+MBEdHIoUdNa3FZn0qvjac67l5S8Hukdn
oK3ctkbiPv3v20KJgaiAzvuPfJbpg+fXrHFx8uShH8tt2Xf1m2GivbU1bd73QFp4Q0W7FdCCfdPj
8m0zZMnEekbXAZI2KIIU12tSv+nRctbiFFVY/rIqVm8Y/JP790s2UxDIrLYCPMnaG+KgTaHftc6J
v7wUbziev79mhjdx0DLScauJMZvw4zFifgTjCooAtr9dWOLNlJqn9pU2hLwvNQN30sKGc/hXjdVw
blTX/WBDzbPq/nBajKd1HhYvnlsTrB7ThzflcggzuP2hq5qjrQ/Nc17uJsdY+5RZ/6x0i/fLSx5u
wZLfaYfXLBuO5aIBs1NIAtzYbs+9Sy5Rrez5StsVHSIBHi6UfXhGFI4Zx4FqaBGY2kT9cArRVz0l
NMfbPPegp01iCbIk/MekCs2450Fa49DkMEZ/RmCMi3aoL2/adLZHXYFlgV6raTm7IaphbaMJ8yI0
mB6FIX+VjloedmLdwKyKJwNlvyEyrPzrdzkGWcsgM0yHTvBjKR+MUJ3P0tYZpk75eLCm1vnsmQ3B
nrTfmKdhUxUfYPCGfTU71ksBlJ5Q4joJoBiAgWXn2Sf5p6XN6tRg4tmVnO9ECswvGj6o3fdXScqi
8PsrsmnZuOvjXnTIlFM7MZ+/X0TSoBh0UDGt/6mf3Py27mUb6bKkVF1AsVg8umLR72u0e5+2AE25
wamWmxngwKCjE1tfFg/AALPobktN8TzKQic1k/0/HLsKiQ6WfBfNwAWJkbNJBYgGOcbeqYgXAycN
HUE3Wux/tfFaudPFWBB0CpNyaOpPNKdpINZqQhEUgeEje5UQjz5hkHzgM9YoBkBUJEbeXbOZ6ntk
P3/MYfkSTYWC3YKSghXC+auw2NwHSuk6+sPoMXn+fmFtC3N//YGc0vLu+r/JwfKZaNHwbFt4EmMm
9s+oluku16osm+CrVMZEdF9a/M7QwjJjb7MnhZlgR1/7e6xk/Tpo/R61HITtPPSgh0l5wNt4t1Ge
OfnQI2qudovu/Z1aUoAsJ6o/doQlcv9jL3/Ijl9iPYF0qNaHpMrUM+1V9DUM1GMNHCj0Ca3v2HXx
RmQfAeAOWNUiSxAVgqvQl24/TRqmhdZxDeaMAgLMYvM5jcAXdDPyj3wANzigHCRpOrYvU43+PHPU
jwx329aK/zaomYOGCsFum+dSx//7XQcPVXvzUIeUcA49gXirllyUNFy6+wvbMrJdB9Ups7dwP0x6
GqjJS1HTOwiNR07poS4Cao6AldABRqx3itdpmbHEBIGsw+02QeISUnnvc+3/kXcezXEz6Zb+KxN3
PbgDIGEXdxYFFMqyilY0G4To4L3Hr58H7I5uitKIcWc7ER0VTUr6suASme97znOKfZ8O04MmL1EH
mU27g8VFIknNdTPLE+9+dHqzZiM8x1i+x4KlMv6bXAEKGUa7vtVRS0I2yQ6qkkkAx9ekGw8rYgW1
/TQVyq2JOWkdt43iffzYqzkMtVq5AcMFD9Gim66Ho/Vclf05En3xY2jKetNIxMAVJMTfhtb0UzSK
fmoSPVvhP9NO2YS7KUdTsy1mJHtuV4zpOpnkC3rBOEOWumhVNM3VApJh38jvJD1orkbVSPewiZbM
YJO/ErTSts+4nJnUEWYxToAFqYVmaav/lOPpmfVpdU0+bEhc6JnprtwC8MyQEpecQJMJRpqjcpOp
1MYpROFYXkjqWsOGDBgyLsSJyvMwWz9iSVyQJZq9NFCzAk31QALJ16zblWvEFMj8ZZTXmk1HwYQx
cFUXiwyyspOfStFt+opFoyzoPlh1Mh97zcR0tJzWzBwPPXnyG4GEDjlsp3qlqJ6xheAMLIIdU4+1
D2nzusFs9jcydZsaE+89TVwELAoW+aCJ1QMllmw948a9HMs3ixaYAydkuGcRAJvaNCttY41c4Kgo
Oq9Ti+gCwFF0YfkFndJ//yy6+KamaLH9+NW/f//x/4qwpacigVWyM3/wgNnouJvk+fTvD7MBtG0a
/mssBe324/eh0Y80CZQ3WW0TaTtRhD6MqJcPk9GoO7/TlGsYpP1d97NWUQjiIMCpWbfTJWeabp1F
KhWzWn32c5BJdmtHDz14JLJTtWSnLBDyum22mL628sjSAiKKfu2TJsXLYXroaYSyzlCAjxX2TREj
5VHFayHwVQRyp92pMS/4aGi2hgL662O/iiRf23Wj6RX0bXncUM01NiXDj6JEJcP9mPDEXFdCaq8S
f6P8gE/dvZQT2StqTDVBMYr0gJSC28GAC9lTq/v4GOQRzgYCW074HWWBnV109oW5fEi9XMru2Kjv
3Jca2QJqIbv/+BMc0ptmkDGC/+tvg/uawQXMLEP6prwczfmVgoe6+/jp46MCGb3ldVjypimUEjsU
Wq7aGA+GUheuJnBd9jh/kQ/UYk/Z/KpJfO388auPj7QIFR5+cDtf/sD02zvFqM51CXrbasPwQppF
AHElvbfmihQjudfWnN2ZhZb6PsRT9Yh7ier/HBi7Ss+yx8lNl/5loRnKzqzLSxarVIZNVbtuRM/u
m/z5HyhmuMMkubyLzPx6ri2v6MrpaSBabY1Vm8Y2vL4dbDpvwtF7Mw8F72h/Et7H6jrOD6iknSIK
xL5NK/SObSqt0qn2FZyiTOnUql41K2QHpubtNpiQScCRe4djtRjv6gK6jajvZVneSQHwrEYpbiCy
NI4o+QnkKE1vQE200GcsY6u41i4TMmArWbyPxj2lf7amqhlv0hYXIOtLpMlaLBDM9/FeqEinJbne
m4v7mJaWjY4wXeZUNKomZYQ6fGRbIWPJ1ykHax3RbSyLxsR3M3hoGEHn2pPiZ0EneCuIIVLQeO4Q
rbihCUnViHGf2yw3LTRzNLcxdJTAFEGzFAdZNJf+0CJpasLSKci/alsekGLwF2IgkmDiyojDIcaa
JrIgXJCdqNQt9jSqdMje2yvDr2iGL/8wB/lJiSJZ25L1ki/VT61DlE+L3+mUGm4HG8N1RaSeHIbs
kYfgdaT+rbPOJFgSyGABpLju8+qE4wqmMeU93z5PQiK5OrOsnUyoVaSBLKEBWu5TXWwsmCqOVVcg
SsYjNcz+nGFeK2KtWlXl3GJMNVV0hFm4nnW21h1yNFtpAGJieDFiFlC8yX4GPmWbgHosUojF+qlN
jz7yt1UuK+XFVCJVDrS237bYkdMBWygFyP3YaNnV3DJdRPRzS41S2GKBt7V41/vZsenyYxU0g0PU
PKIXIaBgRLwjqb+5U/dW+8Q4sKYGsFsEl50k7KNMakNpdQBVenb5UYlTm9UMFUt5XEWk78JcQHbe
FbtYkTfFSJqEZjWSV+gETRnRWDHhY+rSodE7bVY9yTIAibQnODdQSWz0tZK/QWlTUk6RmZROGKBh
NVBJj4bQnghGJvaoiZ1mjoEHK80uQ8mxLSIcmr24DOnd3lmhge9i6qi1IV0nD3Ij6a1/iVaY4vdC
FJ19Mm/lkTcamyBPTgZ7V/XqmRpMuqEZuZJA8u/8Iop2fSW5NXsa1yJnAKMX+LU5BQIy+dZjWGcE
JYl2PcyauSUfLQzffHzj1z6Ey6Ero93cwQrQLA65xR64z1s8CkGsrNJF9o1XRidaCY9I5va5mRwH
iIx10FIuxXRUTR24l8AcAbfSfp5WdTHWqCeSa+gGdK6y/hWM3RMQjgmEomi9shrPY4lJDoNounAs
FZRZ7mSOj5YWQkZMSJ1G5by39OQOwZ62hnjGXNSzcB30NzZRa1XVXw00Ea5tzCxpRk+bE8UTfdMu
TVLyj9kEr9Su1LCSZZ4sen/vV4gmidBceEfgFkEQ0uqbWcSJ7C6RaB3nInjEoUqpsXgjdEbzzEHt
zgIdqalBS5zL9g3Huf6jZKIsbLGZZ/8+zjCL1hONSh0j5n6M1EfJxEZXGPplECkZpjkM2FKovUWm
yZkOpSebQqmXj93WDPurEqowy+LUS2p8FnvFtJOzzQ6pnO2jwrb/SYTtJm5jc60w94KK4n7TqrfG
6t/8hC6kOeGN6QMyMcqp2oAW+Bma+fOopwsIZAEjQV13QtRcF8XyKFiyUNY6PFlEL329AwZ8P/Na
7gmZWHfmbUn94CxiCPyBCmoBir2nhoV2jCIf4XQ9AlAhlocXAFOVWkK2EfC+KnTaxoQjQu5TosUL
MiMGjSSD3mmM8pn8m1MkjPISsjo14xjAEVUNQJF18tosYB+DPiJVXKVyldpEgq2TIip1+24wzlOu
HUsFGTw9oktLhVOu2XO0a1UjWuTdi1+ZJQdQUJQG/UVHstMqiZF+y312TUwQnne/fOordBhThQnU
n/vKDVV1Pde5tod+iOg5PuSgxxc1z2k080u7a6N1aQSHpFLeJUo/63wot8mQSvt6svy9waNHUWee
XQz8A5WdmmVHMSD87lAjA15/l4A/gv6yD1VrRWjS5XvupPsqgluIds6zDDgoWqOYPGpDDp6VM9Yo
tVuoqPi0AkWapMMT6bJXmGuwCiMnrwLM1IoKbvdHUwKUTbPuJqkke9/656rGaY1PpHRQlaJC0ulg
2AnIwXEwz2kFkWYKBjRwzDueuJQa3h3UmAIy/tBKqjTkWe+pO9FI6Q6TIS7+sD4Sgm6Tl15Ea98i
rEG77gISICCrX8wqz5pST/GFNErvY9qeS9xnm1ImPmIalPcyz++pvKCL8knP7Pq7vJ4f6lk9iRAv
OxadUkP+zIpwIZ0KuDc2m+wEknFdPY4taJpOHh6qyTD3SoM3beD3GGvh2qasGGeFZycspv2VPRc0
4ls532Ymz4fZbumwr80hUg48WjcAfdhlpGRNjhOGAghxiOc38URUaIwkzIpzYwd+msjx4WSg/t+j
U4AL7kf7zB5JqAhwmrRSle87Im29LOdeSnCjjhP7DL/KTslgeBgZXudAvmz78kz4n3phNcm+qoOt
QczcvbXIQ5DppMiloyfbjvhSkeTG/NnN4Ac5RSumdTRzKiXcVSFFsTcKXz6p092kTIhLw6NuyogT
C+ZgVWBRUjX0IvDTJfkaHx7eddzQ2zHKn204PrHUmWu9zRxZVqk2q0W7sVRWHpU0yI4/BejLWn3d
4W6+0Er27zk4KKNWkYsgGemL7I0SYX/qW7StGhkKFLAce7HjI7J04bNeEbcsvNmMr3pMYP54nNvn
vCREIjM0r8nkTZkGT75cvub6iJoJLAKld7gQSnzKie7b0lBYJdJGkjoKvFKQrlX8Fxs6LVekFv+A
UhdbxbMal0/R2L+Uo46yBkuOR7F2QMw8XQw1iFgzLd9x5L3HIr/CDYUTgZ7A1hpZEfatTXvfjsq9
MtblnjUTLeSLCv/LqrQh/IiafAGEiLpn0au4LUf1XoEujJU7r12qy6kPeDtPCh/L83yNuBYHdZJv
kwgwadhbV3GKKNoubJBMwCjWqjUgAtNRkOla57TluMt6qrOmQj6Mz0LwutboHSgyPMvRTWJs5bSu
riIFHEJH+dTR9eDQ1o22G6R+YzSmY9TWfKyzBHVVbRtnvaR6O59DRLKv/SBdYQBfD8TR3LXMXPUC
oFSNW27r5lQhs59TKL9Gb3nDexso7VrVgDq0qEgKlMJtT6hpqWJW0cbwGDcFH1WwMbHHzvi1LmwW
V6s26cm3KA2v1jMAjZL80wpK5VxmvnwG391aUrC1YUjulTzxUFOx9JnmH+EMYbTWkicsP9KNpjQt
uahhtBp9476lbecmvnJNAcFAjKanW5Qm+nZqLHAKROKYPCVbGrXQjUvIJL4Yh3OGqzXLWrFnu/w/
w4HGkJYsCJU298BaDrsKL2ockOozyVTBYMwR36pIFET0AaE6MTFZUJ6w+olboygPvQkNaxQu6h5V
IOcdlfOYh/E2j8wde2mvSG2aK7Qyt0FCikIxXxuJz0Zeo+Y4ed/kZ5FD+DXPTkdprRmapdqKEEve
3ac8O21Eb0jvmbsprF+pQtLk1qMWI2+AYWRS9lOpX/q5kl/WdYhpOimCM92Cd7nyh3MHTjHFXQ/F
mnL3xq/t65It3AWy6Cf+rbHppqm+AGz6XMx5c6GMsBF5zQFlwu9OJqwmXRSAkMZ/ZeIhAVexm6Vw
qKsxvBmZKLBod0dNk6j9DkcRRqxcamgsNMr1UcPe7d9iH6oeZ9YaDjIqui0jcJeBrY5nYfzx0IvK
gqqXadRXPWEQ5zrLbiIqhytjjMpT2OSvVOQIuxqVfaDTMvv7+VV/zQuk/mYJXTYNXREYOg2ayL+e
X2A37N6mlq50wJsviUlEBTfkX3W6hz2Sm6ExI0/P5DXJndO1Ilq0GdG9roQXvDglrynhAlI/PGJ+
UIDLMBfmKrXxTNoSYCLfzziRcFOX33xtboBf7gu+t23JhqWapiFk2aQQ+Ov3rhsDeFHaAQ/8aPk0
cpuccKyjoLMn44jSLLtmev2JGTbfzqwR/6HqgfgD4UzSyD7C/0frXR+oJNaTJ021sR8su9nXY79G
T5XcampyG9hT5gUon2m7dR7voQ7FZiZfY9KUrzusaVIDRW/Gbk4OB2wHubLATKY/elnvSWWOB9zQ
jQq9Qg9dvQVqit0KnKVGIENRAEjwreiIZD07BMU8uhU+EJZ6Yt35VXHZdkpzwwnQQI+RYSGVoMqa
uKSbr1BjTeU8OkSQGx0UgDrmzyHipTPyoLRxxLwOb27bABaDgod7qyoti6urw5WrMNKzW2wPfQ5b
KYmUpUUNObSwO+5qmMCzmtj7AEsjzFygvPw3VJxaqrSJC9FczEYRbrRwCpww1VoPR0C110uJFIHl
4+NHQPA/YpSY3r9/RdBy6FH9+wFtgs5em1AI5DVHotbyrz7+/cc/NUODJAaSbzR/Ds/G8lHlmJhV
tTvOdYmJhGR4RwE07lpTToOWRhmzmPpSDY11iWVhVS3l0DoYrBvqW8STKODaVfZvSd9OYN75SBvI
GZ0e4Cgy4tNH8a5UxLRTesQwAaWY9SjlKZuIjjCVSKUuUuAu/vgwFOMORbW2we0Vr/EjFbBiKnNr
N9JLE/cZTmpYJWQhFvuPH7UkOk80lKxGHvdzll13rV5tqTZTCZZOc0uy1yzUi95GzAoD7UFhNbub
QgFzXiljMhkIChibybhS6xLxiUVWBeAM//jxkVcpmA2zAcyqhdIxkwtW9XJL9g0rxat6KMVdBBLS
luL5Zs5zFUnkrLoBq0ElDMynwFYHnGdAXERAypA60ixrq8ExIrJ3Umr2dGnxKExcC3vWLtXyIrFs
69yqhXbZTCcz0SRP71p7b41IIoaaOG1dGCNFAV3sydOBU1/W0/Fy5K484rKu0WnrAQSEhhRkmjh+
t5rNSDu27Cylpd2LWS3dfyhJWS5QQ5oPoxTkJyLRKhqg9RvYVCIuzazFVVI6ajUo+1HYuGHVSbqm
3kNjl3quQ5E1ptROIEReKSMByDwn7fJ05Gs7MNItWYTFfV/mySqgQSfqrLzWACNC+pgJg1hQCPTE
7KOOhWM9gGIlE6yC7U9KGmhg+cFSQHdovYrBDBL3ZRrgdyjywnRDY9mFRSm8wcZEijdnjWOaY71X
MQyvyI5osgY+bm1hBY9RiNBQjvaTFbw2iIvR10zHedaWCHmnUNWKqA+j2LVWXO9Uu2RzQf1uK01R
c4r8BjdsgRbOr2x6PsvvYuYbEtgwz9SNxWaLTQAaVququK6SOJiSfSIqL+HbluERFciLrycj7fgL
lj3a0dd0BLhp/oiSQD+Y/hDAa6qxNCZNtq41TJ0Tu2d/CQoVpcYGS86bdUSO2GbMciQkkvKGHmR6
CBfgu11kGnTEgRYUlONGHzFLo2fPEIOhVLXs8B3fsbql81ruMjiY7sB04zSTBJV0kMvLWMzBFtPv
wUzt5iyiWme5XSZ3XcgjIrX7QsvSI/LI2OsbSz5JJoUaq7bTvTDRIWvFcCHwsbsaakXWnTFsnmmf
WHH82C0I6inpTIIYFOoyKDYw1KNGUf3u+cPJRA7ovIqlewITRihbe2tC1gQBV+9+oFc+UDK0t3Y2
mptIbt/7sM+uonSsTrkim6tWiO6EBlNbT62IjvqQTNte7R+LntpNP2B3Hs3RzbCWTr7R3Df5Q6Qh
Og4Eu6R6SAtWWDA80/7U6t3SH5KKDYaT/mwZ9t4PlYuIEJiz72vSbsqtmkiUcCX7AlUt3K8Tq0F6
ijP7JmXIJRx8de9lRbec0KXZSr49r7zcpYNhvJbQkY7xAPeqDYJhXy8fGjVAp+tVfQ2PhTeoWSlb
2oXZ7QxffGuyZSLdiMWu8IFLpSqUJOCeu4iED1ei4PEs9VsgQfmBalO1yXR/doIJvRVdCrTiWXah
cRbus8EHyer7455Ws/qPINj/RTB38Fb8M5S5+QiUfinKqY4ofX758X/f/n8YAK7opMn+3xPAL37W
bZRHVfdLCvjHP/pHDLhkyP9p0Y9nBYgoXlZ0g3XUP3PADeU/VdWWVYP8RSwnrML/lQOuaP9pmZap
2pZK9C6LcyKyUTK24X/9B38kILyYti4DzNV0ofy3csB/XZ5aYkkUN3VVFbKumyoS2l+XeVY6RlHK
a8DlLt1H23kbbMQGHb5TO5LrO59Ozj9vov+Rd9llEeVts3zXXxaVv4/2ZTGsT9UkaBTlbrOW35Vj
5aA886INWjcHT/89SsF/3Le/3LafR/w1SvxjQFvwEqGDJNu6pn45vMFCOaP01IX1BbYS3GeFui54
Nr85riWRvEinoMh3r//1H78P8+W4qpY2pS8YpnyY9ubL8HO+begCbXzX3yb4Vq7M/bzubsKnrP1u
aMLi/zr0l7B0GBpZ2ATLBXRmb/ihrYO9vJsdazXs8jX5IN9cwo/94N8OddlPftovmhBL+OscKo2l
vXJLltpm3LGGoSkZr+JNvJt+0P1x+0P5HFur0K1cc+M/gHl1xr2JdtErvHQT3bBa/vbuWs7yb19N
EypdYO5lxVB+/WpaNsy23XAqWhdiGnJWD+/vWnKCnQnWzVHWQKo34BW3f7/6fxzWkIVt2qqhyfKX
YcEZ2wr3Su7myL/6YfbK6QUOlmfQy/j7SH96fmw8FZbNrkznf19uZ4Wmkk7NLHfjnbWHwtc9LcdH
8/0WL4BY1w5pS8M3d9ifHqHPY369t0ebhLqIZzZpXkR5T1R9Yt/+/bj+OARbZNXm4hloan69cLlt
NFpUwjeojRc1OQTWXRE//n0I5bsxlonw033bSBlJPDJjiHPzA5W9S9bX2r7o92Sm7MVa3iqPkvf3
Mf8w29k2tk6TozJlVfvyaFZNYkpxxZA9kM2GLDSBEPXvQyh/evw/j/HlcWTL0ZStyRhUpNdYa9yG
hCAHLtsKQ95hAta//mbE5WJ8fco+j2j/eiKFRNhA3zEiyj6PdkJ30W4bFzAmqWcHfff30Zb/2F8G
W97Gn68aq94io2+bY62rziZWZnt6xkbOZqJbjf3sZAHV+rL75hiXk/bbqDzMiqkoqmAq+XVUjIVa
P0ztkksqTpNJibpBvorprc1UhMOeEKf/h8P8NOCXm7NG2SV3Q7081+2OmuJWbKBibePNf3cYU5Y1
U2ckW5iG8uXSlQTT1yJlGBCcu2aTbAZP85Yp8e/D/P6oMYypk8KhWTjsv973iTSiU6gHUu6GUxFg
avdAUHx34/9+jUyWU7JhKrbMekj7co2kSJboby/ZsYOx00nuARVC3QOEBh5BqqoevKiVnnQbAZ0k
GX06jipGuvBWj+xVBqLEWgJ3mxc1++aWVX5/H/z6zb5cTJv6ztTXfDP9DCQJ6DgRYk7MMocd3A86
9PH1+GN5CY6Xfz/t3427TBWfZji9idl+Umh1VUwvcMGRN+BWMowVbM/vzv7vC57lGDV2XhY1Qln+
cidlhSKrvkaKtL7SX7Sr5Gewzb3xXnJAAp8ALBHdvQrXyDS+WX4oywP/66P5y8Aff/7pIC0YRyk2
UCYE5LBFF6/IlPYkuilB9phAadIGGSLqttOf/n5yvzlg5cvtlsUh0JuccQfMcwtSuK1gG+GtrcFo
J9+d3uUW+dtRfrmFTBtIYDFyKUFkOeX0IPdPXRbSMZJWPk32onxviPLqsGyZxAaXvfXNRPGHtyWn
2dTMZfZb1lLL6fh0mrshMgyjJaiS6Il1/Irg1a0u+ufyMF75Z58Sihd4mvnN+/LPF9dSdFs3TMF6
6ssdLBvku2oDo+oiObfhIal9xyBIcWzf9DFYp0G21okvaGjn//3q/mFhxfF+Gnl5lX863nFgm4cD
ZHmp+RuybzdSuY4uyONkZ0Khp3Gk2yH75ip/bD5+u8qWpRmmoSoU2788RLOfjYGvGsugkPhVOJsr
mmg38TmDeL4q3pRD5rwse6OkXBlbOKskjOFg2ctb8zL+5gz8vlZZTsC/vov95UUbdGYgRzPfpeTG
wgfmxUXp/v0k/3HGtpmul60u+NYv95RRtSXbJOokUlFd4ADZpFh1mgrhIbB4wEDFN7fTnw5JlXWW
2YymAgH69Zo2UTHLycx4snUQpCAFgfjmpP1pxlVVQ4VTS+PMFF+OKLAaQmQCi6VxcCWjS9GFdiLr
DTtQ+825++OxfBppObef7s8GoHRZy2buVtWl7aN1ir+b0sWfZlZVCEXoKhULoBW/DlHLpQ2XiINR
ijPciyV/jPcpjpgmvTXJbYYrChri2Z+7Qwcdekras1WQnBJdRXqykBpWEUxUyTrKmIOK8aTUb4H5
3OvNzpKuhMQ1bpLbEm7egKQFFRPBst/M0cqf7rDPh7CcxU9niTxXrjG+VXf0kKW/Y/PZ+NiLCDK3
XNpSyA8oM3SXg7WyUR188zj/8Wb4dP6WVdGnwdtxygYMuVyiNvBi0k99lKZdfjtmzTfL0z+tr1RN
UDSiOqTp5pfbTupmO5yssHDz8nboj9JoOzHt6r8/repyvb/OTp9H+XLLyThNO+zrBKhv1L29Sra5
m55nQLXwJz38wIinVijDPXp7G8PLvLC+4w4J3O9mpj++iz5/kS/PcSmERheQL0KN1w0O+S1Rlw5R
yM+LD9vJ15kXgeHc/v3w/3Q1hUwJzjCJ19PNL4M2QRGLofbZ1Pf35DTThc/WplXuRfH894EU2/79
TLMcN4TFKw8RjDC+jNU3OXyRjB12o7QbbDNOQ+RznWJ1G3OnmAn7IUgKa9hKVXlTdJnXwcBWoju7
BXjbrFGnitJwJmaG5qzOWKaQq0JRGMigRNa1yizgUgBDu3jaUbfb6lVE2hRbKT+8kRAu0OSvk+6Q
l9ElyjzkoA+VHDoxzqHJTH7GMhnfsXJhK8/yzLAmxP+EKOL5SpZ0D8gpp6V3k3646BFuVpE4qOON
KKHRg6/kiPnSLXDxYN0H+qpXX9Ly3DB4HR59gmQH/ZGEtDWq1lUn21tjUccStDrr74lE5izTjJG6
Qz+BYoUhbxFtHEaIJZMJGb1BGt4dEgTHj6w1jUEv1pVThw4qGH/mGVbp4i2Q5JtZulLFo2505z5D
2hSn9r4qCY4Q6qrs1VVFjxF4vodk+1RMWMhL4TLtOdn0KqgZ9hbm2vZBb9GghTuack42j95k+E5Y
YM2YyT6u020pG/CFq0Nj6RsrSZ9qpLGTOXkyizUtnzZRUK1jgoArBh2HW625pdcBuNxf4zA9SDXN
FlMjkQnmk0yQNyxToQPksJGvgYcYbUilVoCUTVrnZrNvOxLHVMtJQBGzTXVAPK2kaFuVCUKoDn1T
t6I7vFoaIlXNHRMXxwiUfhgswJn5QKD7tapJmyga3RG1pMCnEqOLqjuScoS2b/P92L6Sl7W18hnP
g+L6uAYHEqnhkrDO/mHSBRxS0IMxnDrt3ahn11jy5jWY+0GBc/Gmtmu3a18ats2UwNe9Wjt0dI8G
rOqi7p0Kt0yViF2XGW6CYCbpX4UIV/TivSDw8SWCsqUfgi9kK9diRQamm/q3bTvdTJgVG2xiRN/B
wLR+1hLoUUJd8pA6K+FuzV2Yl2/jnB3RlroN8u9ifraIzYqyFwlbqZyzWNfIqCqm4hCQjGMTtdem
qgezzLXp0uTYU1vY0fHcnIKM/EAgIH35UDfAAzv4ZKZ/3ZHGXaiXijxtZxzrQ2XR5qtcgwEH2Xe0
fht0oZcLpDHhoQMVRLLNKiD8aVxoKTm5pbnq1bTPZGhvwjyPcetOangjqt6FOyyDLdfSxum7S6Ih
eKG2eANI1OhuZpUQGL2Hs86hxTgsKWa1/m7QCWyh8VthikOkw4tbW3kKiYzxg5RheMGAMUTRqvRH
NwS1OU6aC7TXEVqHPS0AOM6WVKrWQJaPkf484qszUBo24qVve3DsPO9Nu1q8D9UlLhtXAM+EJOA1
VeJlXGDEYU8GOSUFq/KMIzVVEqk08AzYJoNWXqnQihLyEDqzXPnVtUUySYFOKxIVqux3H15Imuqg
i0E87YAugLVvL8Y+dlW5xsMAeRaibqkdK7PwGoRtWMA4v2dNf1SleF1ZxqXZXdO1XknJTWvetKHl
4KtxLC3etsQPpmy4y+TWUtqjAeS+Ho4l06GEqlcnBrL126Pla44CST+z38NBc1HfbSGArsfuKp2z
k1BY/tfPkrWvqvFIMp0Lfp3G+qvBfGzItiOJiLIC6bchZOPR30jjs+53O6YTp5BIpWL6zrvACfCO
TUCgZtNwUTN4efWcBAsdKVsrxGr1APBmddhEtbYdMI7HeuiE0dOI4hQd+1CdtPYu0CEjzY4makct
wQ7FmZdL+rXV3KRLjDcIbilMtkwCY2hsZvk9Jmqq4WKkjerNmN1h75DOR0zTNK4n+b7qK85tDvqX
NJqUWPBgdEprI8iaIppllXQpmVMp3txwpSHhtYhfi3sf/u3kYtw8Yg9AGB9tZeJpuhJmZ4KcN8La
MmHDCG6Yot20Ux1FOhR1/WAmylY3SZsdbkBsHFHXxwXYjSO+102GgUTGmRLWxVqS53VdXAYKRC4w
TMo4w/BhzVGOP0fkvmTbYDjJMDwRqtyKnaUfsxSrCzEMbZZtOuIgTQNZKWmYmf6id2+slDaWFYLc
0nhG1I3oWpKBwRLDMQc1tDXZc5E4tm5Mor2zZCWy3WiG+5G8ymKykNvuYnBypVntNJF5ZvOgqTO5
YwTXGKBhRyjxkMhW+aSc4KC68WJVikkRrYMHcItuaWV3RDihvof0HiHr71MXeP0IMAUrwUkxMdAz
a42jQRYtOR7lVgpeIhvYMwehqAmuk5k3EDOjL0DKc1dRfLRiZE3ZNXuMDRigdQ0LMBaXoI3fMiZx
0bwFxCjHG1VjOmwT0Mv3mS2fEQmvg1n2hL2lgLLTawseu+ploI+LgQgC9BYVhMdyQXC0e5RXoBgV
ptZq1VfvOH/cvkov6JxtTUU6WWW/D0Sy9uF7AXoC/L9OLLEpE/IcBT2ejOpzEGxsu3JUXaba9ujD
o2rB2Uty4JHZTfbUNbRpePyqK8eNM8aKqxevg+q1NrbyCcb3fA66Z8NWVjW8F8nYEESCbsh0JCtd
zFmsHKQ9DAAwEZmTZhb7kHobSOTShOmhSbZE4TnE5q4s6ToiQUYsIjEbiWLWOUhFnVB+MwPjMVKu
9JD42eG58dMDEXqbzCR/xr7ODZwYce52YbaRa0wr/o3WvCsF054fbY1yJyLNFYQ1pdGP3riXhbYd
B5KjKEgtpCEl007a+Oqn7dpWNAQR0TnEd1Fl5G0UdwNoUVHXuwKvLQlFq4aLQGKso0EISVRza6j7
NGd1QxiH0T1jnXCIgoBuoh6aCMmjTSZYGbiV/kjjZG+o2jYYYwfVFNos9Fljt+qU4YL0GM80UgDI
1lb2WUzICMPV/AIk8BEG9gHm8NZqfK8nRg30satWpIUYb6a/EGhCdMkcnrxHfIoz4aaDGhpZNeQC
HsZ8frODn4VWXhlKti5kPDxavEotk7y5q2pqwOjezclEIuFrhbp1JtKprZE4cOUl7M7ikIOxilLW
OsVPRMFxcPSpGAZDv5rJGAPs4pDBRzZs5zZoOk1CenNC5quOG7gX2yp4Nlh19eOLTTCaLT3q/Kdh
eyncSuGQXup9tG78p2x4G/KSROX7CppOWpqnyXqRmuig6gQhwu7oxGWdP2CR2BvT5Kik6wYmgANo
62SrxylpcCypiSipSf7OrOznAojiXPEGqc8Tbq1JiT2zVna2+tiTFNCmV6wiXT3FocPcUleXafoy
hWiwRPs8stItGnMvUKymuH7iCWK8yB3clq4VDf+HsjNbkhvZruyvtOkd1wDH6GatfkAAMecUzJEv
sGQyiXme8fVaqKsrFbNSla030qoYiMDgOH7O3ntd7BkfWhZYB9CluzVcN8yHPem2EI0lz0dwSAZK
Neuxnx8cWAJ9lzD82Jb8sJgXrNpApnbsfYPaWo4KtT6QpZhJULS8Dljtm3L4kcbJsV01tyMIqgnj
r/5ORC2AX0SPsTFtijDdyuAFL5+rqr90wnRAeBO889oHxD8BnxiQCdnlPe1Gf6YzNMfkjJsdIZJQ
0jp+lSCeuRIIlrRXEHAPPTmlof2cEvImWZWM8C3DTcOzJXSTlZXAoeynVZzt5opscyR0p5oWrgBy
33HjyYDU3QwJZk2Y6TwenFwcVLO47rpyH+fFmxVnl0S9Nhfin7qW2Dnak3bMmb7pndOkTzdapHnN
FAMs4+yMZPhLypz6p5GS7AV2IEnuVUv4Aoh5q0LmHk54mcmVM114fceyRItr9yw45S6O9F1vkfM6
zyHpaSQtjemzQQcEqRlvxW+gvfjJ4g41HDSM+NJE1mtUL3tbZR4uGmsvMiSYevXYk6u5qqJS3lYF
DGlHYvFzxLLVst3svGqTvU+MzstpGUCefSoaMtXClae9vvtwCDg25BA50Vp3vKq3thF0rFiZz0VG
W7I3Kt732HTY5Nl1dl+N8inULkrD8XrzUFlEzupog9LpteK1FRgleCPFb6w7fDE8RiBI2HQmCfKx
ULsfi9cieip6kCEAVMeGxCzkksjBY+stDAB2BzdkcSslCVch2eHoqEJEuxl5Ht22q0NPOG8LSAEX
mNC1HVT3ajDuDck31AHZDABwwoSreZF9iHOwq3ZNOJ+kOj86Rn22ZXtRVTI6dFXBHgoaN4YIBY0E
wwepIE5EiZJOl2rsnsq2oMYnzx8ag1CMvaqwM10qQZFS/LBSk2k8Oly6U8KCj9al4NAEPzYglD6r
WHKgzLgSvoOobQonKyVhAApyd1lzdUkRndnwLMS8vfR8CYyzHjls3HzNHkf6wczESySLq4h1Rwbz
64QnLoeqFbERU8WDMwKItAe3H1Dpaeltb+n+hMmE6HU2V/h0uL/xNbiD/iuPDbxBlIdpujPxhPUW
vhBCvHP6/ZTCEF9wjnYZL634uc5vsEr4dfeLNe4HotzNBG8Z0JrXk1E6OAbIR/sbAStkSPXHHMi6
bimHMSh5BwXHbuVm9eqPtBR3IxsdG/1rle3a7NkYXhXRU8CqK+RrUxQ48YbYbUMH5JZzE9kkWRo4
pWMV/fVwL6kJgvx57E+pqnuxTd6cDuGXfUdhg6N6mqZvo03HkOQkoAIrnXxBHqKS8le6CfCAQrfo
5O+RJ+rqyRxP5fyK2ZGQUTwfukE+mqThTZ4NwVB4TmbMIJelPpDKuTXL0uO94UUhzVwYy6DZXXAh
igk+vfeUICAO8FErzPMCBjpGbafUP+3irFIs2/od+9cyeIj7OyvrSO0yMqiavF5I/0kWdulEjNXt
q6C4Dc42eRBs5Teie6iyB4Mo3+a2DrwKA4ROA6q/z7DkY0PmpjDQVzrXk7qC4unR69YJRxVRvrW/
tmBSncjtBlyjKYtNHdwqa9jIqI9+SmO1BiyM9ZKslI1Z3lPqPXX2ucP4nfPKW2qyv6wnqzyOJX4V
c6X/bSu+8JRwu2bkAPTnPrltpwW2aIusOnTXrEEgY7tooc3J+mQ3s6+ARQMx45by3ojIPuqLjZhp
CdUR3rqB9gCZv9ohMQ+ts20dcpbk/SpIdo5L871hcNkCYV44zQ23c5H8pOr1Iv05jE3fIvswAFWP
ISgcvpnKvomIolLPQvNFrXN/T2gX2R1Gz8K5QSjvjjOX2WAds7ppq7D50hifke4Wl+hXFrzCWvBT
GAAt+vtoPhXlg1POrkCRXl9wMm6CttuF2VWuPsagFFsZsEEo3RL4ehndWqbPdta3jZdF1DuH/oQg
LlRNbsX4xEbTLVlHsf3x5GOWEgQDIV8aj4UDKRrvXs2+7iEMXuaekPI6uerN2hX9YdHvQvWnal0Y
6O7JlvPI30R2TJyKc5+Z2H471Lt4W6dlgLxBeHw3lX6RWNiYeLmsmcJp9NDYhPMszTGmkOyojRvd
OdkO+ig8WGHJJIceV0tLqza/a2RcGaNyVrnSHQFk0rkyBUI852GOf1nBUzP9xJ+yEX3sO1rl9UNw
TgIy2iOM7klwNTS3tLrauHLhX216bpWZ154SsG0Wxb2jPKsWd7RykiP3QDq60tSu8kTfWOV0CozW
7WiOpQDhOuI0RGqdDEaPoVG4E/VI0NhXomPDrt86UIQzLVz9tLidIJIN1/UifKVSjmKGypYSZcDN
WGS3YRjCDa+JBU63abAcOsY9SYE4jHdjKXga62dy/nyTXBSntHdE5bisyhvyLjaN0G+mkeGfAJeC
5SOXPLbJq1PER70d7+xev9gKBAEHZqxFXooDR8kioZAkH/PJJpIk5DSsO6BOe6m0+lyx1QMOv1/m
BC8iXbPkzQovg3FsOrqsmNGMBW7AjO0JNEmrtLtSeVXpEnWWcmLu4jbTt5pgyB4PGtEsuKbpNN3T
7/Jtu93WNFFIfHRFTIcyLv2mIOnfbvYi5jmPDHcqIWKkdBot6Y0F3S4F4wfMZeNB1R7N1tkH+RO0
UdfiooaO2GIcJ4yy9pXM5O/UklCuIrP0nbE7oJLyW8ZnhfGK2e5+AnegYewcnJyO1WsevK8U2Yna
QgYEUlr5daS82MprUUCfYCts5mxcLuH8Qh4DTmlSNq1pG0ThQ0he41hX1w1OUJKxXDEEu2yA5Ep7
VnqM2iFnYE0/ZWWzxznaK6lXTnThi+rbkpC1uGDR4kYm4HEMfS3TCNXGHzDERwLriBECrJhcwNVA
nm/YmWMTb96Svt1KNsxmci/iyzy9Z9VtHZaH1LlRlyc9liRyCcaRpCNVYLnxKyt6tSGFeDOWACwc
hG6IoGlHVafSJpdfjfbT0B5oPNAj5k0FWRC6jMWo0Q5de4xu9WRNrb4a2JGG9X1vf68knEn1HfF+
jnU4aX/lAU3NqTzMVJP18BQ3sxeHJ4La/J5KvsrKfU5jLutwbSVHWSc8f/W3ZtYBntQ3JduIIYs3
nd5fVVgFq1RZF6UrMS+nYVjOQMRRCnrJcElbxRPAu7hyPmEytFxsf8xunNx4UTIim2OWf1668TLu
037ZJvVyTAbx0k7gV1nlBAuZdIClCYE7MTnFTXRo1eWYKuJ+IKaBqFCazYhh8vAYUHzJyLnt2vKp
A8ExYubXC2wgrbwhMI5m9eBpTe8RTOYPM5gd8DitnOkRHZpBuSOldPFSVWsJaumPYQvgjtRr2II3
s0U0StEoLqSBqyw9N/TdFd7PJsLH2EKFo2cbhSQmzPWuQpu9al8a413Ix7JgP0XKUMKeNGhThJm4
90kQ7WoC7fATBhX5A8XDEv5a32eRZiHpoFKZBigWdx39xqhj7SKVwVnrA2q+wQSyJ10bojU9Ky+r
9wY4JNRPV6kebBVaIEIlmSUFahC/j3rgNYRb6T81ijDZsSLAozsMUPcS4xsmUX+klVvRGa8d/arg
QccU7MbZDZBkXGbEIje/YsxuM1hJNvcxvw4ARKK+VdU3Wbyj2SYA23RrSC0QCeifRLuBcr3L77Hw
+oPxPigX0Z3Zk25yPNQQsg5V9RD0r7i0xXLIqfKgG0fsyBb2iglPpSVpSvOScAZcNwrcc4sVdRX4
cOVyRRxLEpGEFARLHHt2kdC57niRsKnz4MdtTSZIoiMpNfqug5ROzzzDAqFuRAtrUk/Y8zbwvsaK
oCzz0Bivo+qXGrRkzLIJvQY9Ft6M376k3Lu1mAgVkim3o2OGvSqbl5rIn+F+pEKPJem2BftIguI6
S5J50QO2IAC3S64zeA/ZqHtzd+rN59Tqqa1ohs8oK/C5GOE5Uw8TvQ3M3wlc27GF8jpsgVxgeSaN
qrityWeI2ZwINsjEh3eQezon9RZSveOdmmm7srhVwp64yGUzGJC7Ij9knyPLGBHYzIOdE/YufCN/
JjJ3Y7PmRNlLVG5taizF3iWTbxmXiDGOnPFnqyRZe2FDOox2j990Y4fHqj5ZSG8Io7/Plvk1sLHe
jc5WRpUXpMDXSZDmbZNvl5IUonzwJAAvQrfdiE6XDs1qhHHZgCCPuWs6Qs0yM/IbnNOQY0jv4m2V
/Zqi6SHX0q3KNcQKTf+ah7DQwT5QeS+35doza5+WLLk1qN+c4IfCQEHhOaKXcwe3zGurfDtk+r1A
JNnRB8Xj5De0pIgt2kPcqRWiP1QiRu4U/cVCDd0yUyto/RoJGaC0GjRlds2x3eo1JG8w2xqtAFDA
LNzFribuxRptXv/1RoGoTRKcP5G/FdU6XKUUW1e3sZg8cce5VVn6MQ60EsrVGF1Mmq2SKL3O/j5H
jBGiAAf25DYM/KrC5tTRiW/7+Q4A0cbutbtR+V5QWZDQY6jUn0MX3YaDswnWeFX2cSSsuBUOQitI
vk1d+1iBttUmolOUK4RhbNN/6fR+8oaKiKgXmxu9eDS7Fv4V5v/U8kpe5sRxECEIsUfFgRcxABxe
/36k+9f5vPWbSvuDkkJzJIYjB4l8Q0oMI1D4pqeuvfn7g/yhOPt9Pv/7UT6IHVIl6VIxogW3escb
Bn0DY2Sk1kWFQaPRYe4ybQUtMtJYWSy00xeHXyVovx/eJo7FNCWeEZ0/fRAhgJMag7ggTmNViHW3
9TqRP/UeZflp3n+lpBafjuOFKalRbRSlf2gE/iSuUIaESMwupw29NZ+h0LFFd6c9njGPxMxDcKg9
RpKMdjbzDUwhL7rLNuV+5H7zqHzovP/9j//rBea3I1bHT4LPzXY+XGCrt3EZE9DtDf1zmT7OdA0D
5Su51CfSbo5icn8YumUiC/ggOVQkgp+hq9YzvPCLIeWSKeENWDswkl5lJE7u/v5nrZfsL5fUNgic
xLUuzI8HnM2yaacKjaPZ8w401tnWsyJIQBQ/Ziiqf3+wzxRNOuZqnDmYnKT+4dflJH2lxrQezKl2
KU3Ait3Y3x/iUyWuIYSmEW+mSdJu+cF/umtKQxtGumWoGI/ObvHqu/z7dKrfA8RAiNyuMZsrt4Fv
fqGc+R8O60iHbpy0+IG/H5bga0NMAUoq67t1N/4itKh0zW22jbx00z8X/PF6Pn+t7v5UxGhAIv7X
cddH9k8/lzCdEPA3CqSRLCYv3OdH4ptVfDfimTHLfrklMPSLW+bLY344xdy6rVlXHHORbnOG83cq
N47HqIP9zmF1kcXeVxrgz54+pE8GqlSMXc7Hlcec9HkxVtnkSO9zri7SYBIbvHxx73y2vv35KB/k
T71hkJRXcxGjQ3WINqmf74jx2ZHDsgd3/cXD8Md3/vjoGbrJlUNFqGvO+pv/dOlMEwe1NDhapp9r
5pAOITK2fYUGbzs4utt25rG1xFtTX09164ehdcyq7GpKfhE47vYOA2Nq9C/OwGeCQCyGrHPYIFjp
P1zaXDX7NJdoDjvt3Wa6q1eQSnilYiEHDg7uT2uP8Siw6YsvTsdnq72xCjc5I4zOPjqq8nGAcgd5
AHkK45snDU80wVWbFVfzxW9cH8W/nHfIW5gDeauwHP1+3m0DkuIaEO9ZV82h302ndPO2bOZzt/tK
UPapjM3406E+XOJagvSOHQ5FWuChfR8OqR9tEVds6E7HG3MDnc1jsPP3P3CVjn38fdTjlsoqhMfz
o5OlZe5vsQ1bDwpMdZvupiOl6K79ohr4THjJy9kg54RfyBv699PYkZhRd4ILNmsU5J1bkMCYmJWv
pL9MqCEVgL6//12frQF/PuB6B/3peZkVu9KjHk1gn/8ykvdmeBizr1aA9f7+eO4sDd8osURkoPxl
nZEZ6cBFgv39aq04mFLvWb+35QGigq94/ReX6jPB5VrhCEJ4KC7kx2uVKRVwARmvNQ7K1e+MG/z8
PXuab5wDm67v6pYZjT+fmFSiEvRsD6j63oy++BafPHq/fQnx+4nN+3ieAH6XHkEeAe29oLkV9JP1
8fL3F/Az8TsH0i1D6io5Mx/F7wyUrM5oqehqf96kF9QmpJ8d21duVc/xAL6WbuaGu2gLot2P9vLO
2g5XKTXP9NUz8knZs1pYNMswpGmDXPz9JxdIl4tSrcnCxWIRp+8LHYjEPBYxWRey/mpV/eSu4mhU
dhwOCa/5oTgwwOEMpOLTKXF5R5+yb2j8zR3wLLfajfuvXiyf/7b/PtqHy6kj6ldx0HFPIQIKFUYI
JeOk29rIuaTlF/fOh6yj1QZt//bbPrwxehrvo2j4beIugKHL3BffiEl4g5ufwzNEsp3iEwuzeoDb
H1TnkY924csH6bOXKc+rCQkdM6kwrA9fYxnbrqrHiXuY5Aq3O+h7ptxAr6NtijOSP17MzfDA/nyo
Xfvw9/f1J9sym3VWx7O/XmJCn36/m8ZRNaoqJDTD2GW36M8PBGyfaQ67QEW/WHU/e6X8dqwPVxcj
QJyX5kLg5bRtCPnc5v6wL9+Wo3aM72kTCJdW59fnd/3YDwvjb4f9cH5ZF0NdOhy2pW3p2luAAht9
l1xrGJAj/ysLv/bJ4fAQci6xJqxr/oczWoWkMVLwEdz4y7izjoSn751zeGgeZ6/bfXn9Pnmz4Gmj
UScxuJl/cbbpRemQF4DEofYBEFybW4tuNbGzeFzpY43n7sIi/ETz5Iv75pOFl90CUvPVmqlqH72Z
umjshA115aGc9fMWr9cDbDpz2+7IxnWLx4YJgsGDM//LY/u/yva4qd6Lb13z/t5dvVb/d/2n/xUD
8v9+/yupIP/5yd5r9/rbX2hzx918R5TxfHlv+6z7I0+EfJH1//z//Y//5/2PT7mfq/d//7e3si+6
9dNC0m7+7T//0xq5INa75H/O5fiWlcN7Eb/+5Z/8M5VDs/5BcWlZDkvWeolXB8U/Qzk0nXQNXkiS
9y+9BoNbu4BHQO6GYRHJYUPtsjQKUp2F5b8iOQzzH2xGgEYa/8rk+F9FcvzTXPDfDxhW8dXYAQqY
Lwdt2PnDMPCn6kZOppa0hQmj3dZSL9DoBKtasE1I/9waWUEy2Az2HL6DqyRM6ufWQCa3xs03CuG5
QTfjcIVAEKdkd8dF+y1pgmCfyfSUdtdMQpKz0Wlbp2kR+AmEpg1qFzsqSNzH9JZp2UGSDrNS7RdE
h4Cke7Beca8o8P/oC2eQ4F1yNBVah14RIiZqFbglfWQytY3Ts9WVt0ywK5d2HuxIQJdQFIkjixPV
OI0LXg0SNpl2ocQzQCXDbUNdWawC7gLZqVM4LZBWdAKqMt1gztggKoUkq9FMLufUZkpMOyuIicg1
yaFKeuGT/761q7TyDZuI32FgwGBlCO274pXnTdvwtD1F7dR6ibFKyLp9HJnvY0X2EkZOJlMSD4tq
RBsFsRR0Q+m2Ix3FetT3ebzKIhdcTkKvDV+3mKo0qVlvi8hCPJwcItE6TAxodRKsH6HdQ0FjQ1Qr
6ud2CK5xpkN1hgNBMmFA47Kvr6RsLkpZmaglEC7i1miqUndzvbNc8h6izYIIU0KhQK1LkHinBbBY
UJlk0WIyOFwGBu6Q1kurX/yO/E/cBJFAec80z0Dyb5mwUfPCiQk5ATIyWib/XmerDPzY17PSAhBn
PhN3t5NrPB9dLMh9zUuH9c+bq/p+Qo3m9iB1abQq70IJn5SueC/GiBFf0DmeadaeKIg6BtECzztt
75tSbscVpE4UF8FxXcupqMEkt6ggnUlZ6AeT3tqaxU5HhtkqYoFlkOkeOn/kE4ViMynO9/zEzEvJ
CyaHnkqw6oYS7MUjMfQVOudqo84hX3lunqzJrwYbZbJFKzpmCDZqaI5LnRivqEHW4WD3I4CJeNmi
3BmZqfjW2L7IypMaiPdysiIfArTqg4a+sjXOH8mMMWNnlPlx8NxVo3MMk8k+LRlt+SZp0B0a6oLq
5AlEzWaKoRHTtHd7U3lQ0+Aq0waJDWO5yroWB3o0dRtZOdeBWIBgR8y0y8W8FD3tc2qwhMtmewmA
FHexqi25HXo5U85al1xAgkDfzAwOSV/FvZix6V5sr9Zlylmav/faVB6jGYB4oD8qeXpDGHHOMwSJ
bpkswnjBDvZL2mznSTx2YQeHtyBjD0HsMdApuRKYOxvkYZqpf58KUug6pMlxDe124dp2+G7dAXBA
FSKxE+QIMmRp6RzV2U5AdWaMU4CbNhmxkNJMyGzx4gyIcKoFAVbUDrvBALK+YO/cBOO0iTtj3CT5
YgJxnISXkHm6mZtqi8/4rZmJ/CIVCecnIb0kLZxR/+8I0SQPGxkk7gnhjaG8c/jYTaoNPCh5ep8y
zcBn3c/ekGAOaQflGKOq8Ou4x4otNQEzR/ihqWExcK7DgURwTMKwbQT3o9GsUic7wZcRbeYgZSpW
Iy3Jwl2haW8juUs7Mv0RdokeuTLPYD+jEhd17M8JT605IN1RGlxBMwYXZ2TOMVvOXaWkDOMyRDXk
k0HBs56NKEUKW9ByJ8Y9Bt6HHp1o1FTOKvnGZEigki+XQ9iuStmIE0MCWMHUNTtEgSXXfDy6dF2O
icYWB8paVtfEJjeOdlCVoPC1ZwHBxwgo9Eom7E7+c1Lz1jPsudmtyfBOjgsMRCsiJQe2S6iP0Ena
mfho7m5IRgQBrJG3TUAcURgzhrkyiS3fpU771i3KM8H/j8xTWXng/WSmUC9hoUHDgRdFGOdbIpf7
EuTQH0tlFSfmWlGDHGvPCG711YOCk+fbkgchHKkooH7pTkkq1U3h/OgHK9sZVrcdrTneh8GT1czd
NouifRUNjR+saEadr2d+NxMfAhLzHsKceLnFPwjN/wmVfcJOxry0U9BRYSBCL4NFTmjZXb/o6J1t
ps2hTcUL/IiQ2gk6J9Gdtw3YBKdFp8aZ4Em9tx3GkCbTJXkK0vYbY7JNZZgjAaTpT8k67XYLcbRN
g9oqRp+nGiNA0LdiiZHwC4yWSsAqhimLBAKSpFaSADKKVBjFYayqlz4Lh/1kkbacDgOCYN55Yw8r
Ko54ABs1qPZVtzP0kQDYSv25foaYLyFZy1Ir9U2ldmI7dkp1nTPZQcCb7uo1L4bAzjsz75NLFM7x
yeynNThau4V8srN1jGCLFhob2E14xufwPu/ZsycTWttOax2mhzJ1Z4G6LNd9SB0CMReWDsIZd9AS
dnUIgIGXWke7dtWeUxGjrzSuSIf/ocapcRt5idanx6yH020MSBRiB61LlNdwjh8pEnadLZNtOar4
6tTEzUdoxEvc1W6ySpEGLDJhc03M6t3SjDGkS559HDeVliOTGJbvVjxSZ0/Ji1JZp5I4cvRezTYs
ylOdDtbenMBwENVveo6pfzNYDRBBKxcyDhGhY2DIraH0ey9FrcN2Uxjla5ZMpgfPCgehtfpA8oqR
dBzehFHC7LoKr+dshO6j47lI528RDqm8U10jYpArp/xa0+GR0HRG6eMsmRdm9rWtOjx+fYROZY3/
LFPEPFSsgvsRc4yW9pid0hOMvdybmba2WmjtVhKMNQcc3yE/EITbtp7nq6LKajDN1CbVcApGMPQD
IqhEhJ2rzvapXXrm48ngOlMwn/s8RNPc+wYR9LtkFfnWQDfWKNrRs9oyQ5Kgmjzs+CVza3zp9AhO
s2Xx3s5Q6uXh7BsWRquJ5dgdKxt1kJXntzHxxK6CHID3kk9GZrK3+n6PHsBEg6a/RQPseaBpngg1
ZzeIjnB1nHJ2e6/lVeQymQOaMyG5ZNendAjRG7PVYHYgPVQnWDZTFW6rhKRDvXI8u8rwcOEj7xxJ
NIi1EAZi5DPz8FK5ADYCzox3Lxkz+YK7RBNL6DG8RF+cZijM5gUbwCCR0RC/M8Ac/YPumh3mqYm2
ytRiilwqQjWXVXN6HoJY81F/IRlekqex77SHIjNZ/Rz53UyR1EwihQ1Akjf4xeZ2WEpzuwxEPFYN
rEDcAHTWalRnQMBZDoG7E+lR+6LT5oO00vdKdyI/zZGuBaL2UkuXHn1cOgvshlzsyeHeWIKjFIXc
2oFxpxeo6WjvMWJigAhBFxNks+8MBzfjiMAxylwn6hDadvZlDuTFtMN7AOzTdWPGA5IQoXjIQzuX
qDHD1aKDPiNH1RaF28gk3AkXjTo4e7sFn5XMJsznsZeuGaMHptdKqQpijX8JjiIv+ArW9GBn/XJo
ElSlxnTMFUh/bRNRmscVzoyuniCAaN6SUv0mMRopNSzeyi5h1BgFyI2JH2WJt0Y01KiqxdTn7hKT
tWN1yi82NRVr9Vu9mBpmqfkMnArpvT3eIT6nSlsUJJ8JNSXxyLtkLMJzL0J1k0obXxdMIbSMcBL4
P/Uuhqk7RAiy+JQGGo1nj0vgWnCevMhxSI/ri8avQiRGS0dV2Va9t8x4CLUBJ6yqgXqzBukVQfAj
Q8GjjGmx61RQGACbYqn1m8jErdwrcAhslvOsCKTXiGkzBjXW3PDZTKgDzSV6FkYc7OSQPrJsX+fq
fNVVyyW2u/oKSV4AwsitaTy5mpo022a+CTP0bcoYX1qvRkan9dhVNe4F7C2l3UV7EHvUJFXCKchK
FOcp4piydw5OSP9JNFK9Xi2sprzWF6M9tMPYefUgf6X5gn7UaZ5qCwGYWuGf1e9bRSG4KYYZ3CNP
0ZMSq9XqNE672rzdpR0lnlSqxZ2H9Ls+ojXJx6rbLOH4CvX2HDoT4/FlxqFvpHemHt71+OU2igLk
YSWR1lxYKRfVrwTZtiqZuv2S3Bu9+tj3MTGyo3EJE+emSY1DlGFqA2MbgVUFtyVxPRmZUxxLPm9h
X4bGv/3eS90rxlW/xUnbgXTe5xEPNXHY8Dkw7AczkdCIYmzziRBKfzTkSBgynY9yoMLLo3xLLcG6
l7b1ZlDLPSZDSpmwxqVRzoM3NzI665MCzSgY841tyN2cBadAp0gUzmVprV0QxwkAMkMgocyvIJOU
t5Yd+X1t8zwBHyS1m8+OGgqFST70/XIla/VKDCxveYZrZUBihtgtG67GoDFJRa6vndbKOVW8E+ZC
U/xJ11Ic+mOyQQqDu0bH8xUl0RW02I0+B29Rnzh7wRU+ZybWTP7twDKyT1twRaw64oiHdWvJEPJt
XUIFb/rZbwcVJtakrngHiS+2ZBqVAIHvkxEXNuxIlNYAxRN4ABvimf2UrOFzCoRAScHc6pHi6Yl5
1zLOCgpxr2svTY24etBltu/lcDukJqr8vhb7SWMhSofiEg2FdtQUg1tW+TkXhTzmJvONedL2cYkN
C5wCQu7Jkae4Hl6Y9DCBcFCAysURQHuK0c+6kPlkisxZkGxVjzUsklLDzame8dvLXZ7B/+liKLJ1
A1dAHSN3qiL2sVNykbGoCMefHeRE7XGQgKer6hxl8pudhJk7q+I1GtP0AIMl53W5vv+KK03FTDPZ
mygKUOxL5HQs6tj8BAB1VZtOpl3Uu8ghZGtFoGPW+0bIvANjA3WU3krWNptNrpDLjEtXvU87Cuq+
ARMh0v42HRg+mODKtqFkN2rvIN6PV+ZsU7fXmnGq5OyX/TQcqK431lTicV5X4Bbq0aJpOyUbz3MY
7xqDZz0TkXqyUQdrDvtYrb8QP9zux3l4QMCVHorRiojtlifc9pwCG9CwKjCih+kuxmsNy7Ej/qB0
iKYuE5fOFRs7BrP+0M4/l34lWTSxv+gUdkbVYmScgtcgJzteQf4aNMorHoN1Jb2wEXKbsbRPvNyk
XQcHS20oUjIHzZhm8yk87RFQnUwfrU2uIHwtDOdtVN/62Gh2UCrutKGV5DJdVARthxjMwijkzqxY
fmqdrWDQo28Uk9+NCynQMT7uHlMPbREbNlW4Bj6kiGsBgFknLRiBHVD80VpK2l45F0n4kHS8YVQh
SBOdpTx1ONZhtCAtTh304AptMr/Vp/4qDJqLWUQhojFeK3Q6eMEUCIqTPAH50fT1Zk7YupvUGI06
nUQYsijybaYRtazqDNVJz8ZfU9FlfjOl5gmws03xg0uFrk+wTbPn3HCgJqXFdY0Jq5qjvbkkXhbN
fjU775kNnyOCAQy6JmMS2HNRoQ+XW6W5cYogP/KdPTyQvIHEiI6+a96wbd01wXvQDW9Ozp66we+K
nzLwMTPVU8FKbTz3TfMwNij2GXwD5rOx1XRI6UsWlzwNfK1UB4+09b0MsnkTam/Igic3Ya7r66Ei
PaOJH0w54BzPfjbsAHm1o08WRUlGQnccxwE8mdpfC4V+DD7xkPeN4i3mKjWXHekOfbxTJGpVvVcR
RKc6Jl+xbTvluc271LcP3ECYLavNaEYYsdiC0zfEJCZeNBUF9jTY6U5Lbe6ENQpiDsy7sKrMXSXj
11zJbicVn5seZZihwjjcj1RkZ4es8ChY6ZlV7BuiKqjhp5mdNyuDHCW1uTGRXYnocgbH6vdmZfpZ
o6BWxa2MlL/xsbK4bCm9KUw37KFvQ0vWW6XuoRWZs5dqarGR5WzcPKVO8LSEfeL1wVBvF7Wb0Iuu
DzhrljIHA2bafCu50GiYrZu0jGBGj/F1CseV7arJZ/4QTu+4uYIPcwoPk6iOqTY9Ac804Tki9XMp
5F+poyRxlAZbfaM8xXK8osC5NSaIoUGPsUuoJzILHytL3/cFVaBVot3vrADHMzvNuPhuayprE5ap
tIAvETnPVV0rtJ9m1oMm2E8ht2A0AKTvR/smUlTLNQs6sCZtpqUKV+F6ciym6VGdEkCizvXYRJjI
q0fDXm5rhRdIQMrMRmmnNRBgooZk7xfXE3Yje0x59KbLEpEg4Th3oTHezHa+n52HCPmXuRww5o4H
zsZmwWXdatk5T5TEU7C542Nih3S0ezodmrN+GnYPWGHY7BPszU0vRjdmCVRopxYYBieDyp9pMrDR
Z/Lfr0Wu/0KLxspCtonOY23G1wb5AYL0ximN7sAjae7ipM92rGApHXICqbL4Vh3Av9c4tVcy3LTc
Wn1KFQWnZlWmfIeQAqQqN36x6UdttQrGSbh1R2k1x7rqX1XY3nbacdf+B3Pnsd02tnXrJ8IZyKFz
G0QgmCRSomIHQxE5Zzz9/eCqe0/Zp/7yOL2/UR5y2ZZIYmNj7bXm/CY3HM969kg+53f0RgeCOChP
tc/eCN+iaeEJqPd3FrfQNgoHjCpiIq21w1bSQMGoyLx2BtYNMdSBPWd4JHAhnjB/0qMpjAu+PBIk
IiS8ealgrOweoqofnSjtXROhnZvP5FwNDcgRcnjRyI/ldzMZz6ZQ3Q7s7icrLHbNHF/LNP4YYwXi
y1B9LViLWGiz4KdDnXNoz7fSksfXTNCovLXKG2rzoqWMPNOJbmshkatYsL43asdNSdKHV0U4DAhh
ftN1zmjB8jALeNAwPdwPdava8z6yIOEFA+p+paU7qGLzR/Pc76daNCD/03hblMRPrAe6qphHC1oq
WVB7EbGyJMRV8DXCeYsiEkcVlpGgFuwuIBMkMXo6YPHEHNYiwRLnJtXL3M3bqk7uKiHpbbLrZFdB
5xuN/K4L+O6TYrrV1NCDkwQJHE5yJUcEw05/FGogYgv58+S93iKktJyqoINoEnRgii9l1r/3HR0x
pZIju10Pw6KETbKDvdNi4iKyXiSzhjaXFUf+QJ1uhxotScuqarrnpKGX0mVom88sqxIHGyOeH51P
Y1LGzzTbG1ECd2Cpom1K+mJoJHArhPysy3l5Y2IoSpkvER2td3bSpk+VpD+0XNaNFmDmHQlpY6Lw
QGMwsxeLU7tRDn6SoAJqCyLc+9GeIchJvXBNowyru3VUeqO7QpGYBF8YB7aFDiNwSpuTMx72LMEi
rLEc9mHBo87MMbwkOnlYal85ZD1zKiCGivz2Fejm5lL/grf4g9hQp9aH+8DQVsuW9JQTg7kxFpC+
+VT11DM0LiI9Y3nJ3NdEotxlleZXHKwBhDS2MlAaxsbEe+aeiMV53lAOXIMf0BAdX1VVaq8o9Wju
tu2OIMPGlWrEapUIRCObELHhbi37fD/UPUGbkULPl/uzYXLFOm4Yd/AEyOUUcLokNzAGrBFhY8La
KBnFav0KtlK0barzQdB5dyQFI07SqM9irw5eJiiqm/I0gbH4Rgub6Q/gGKz+hApimAH3lPzYXOkW
Cuzienkj9vLtKMoJzBRCUSliYU7BpdhoYXma1IWLg9neZtn2NPBDrdF3QnzIEhLCLRPNfyjJ7Dvt
p0WU4JF+LklkSv0EPfVPlcV/Na7dfpU3b/lX+/No9uf4hv9zij/WBuR3949/6+9THX6aAP/vGPmu
SMr/eeK7jd+bt6x7a/468l3/yZ85DNq/FMXQTLRpkIlRqytI2P4Y+Qr8ka4rkqVDVCf3CrHM/x/6
Kvq/EAFQVq9wNhHYLdqDP3MY1j8SAQ8jHNIICZGQJfy/cff5j1nuH/kZ/47X+GtOAeeTVWr4x19c
B9or8RSFg7i+QubOsi4yX/6rpC1YaFJqVfktIVTZLbvqmt9Jz5wTLbY0mm6O7n6m+3zPCfso+X29
wXi/TX3jYB3mL+04fHa76tzeFNdsR1baZ/IJUcXPrguCjI/xsSPY+Y3QBbvYzTasJ1+2qx19K5dQ
8t3wyRQD/iiJyns4r5d6D8XgrH7HPiOCo/xmMd3NfAn+3GNz7Y7tnlgy17qFLOQhj7WzXfooX2D5
uMEl2SleeSfbqELPs1tfGmI/e8e85m7sU3cyI7stL+MDQyL+hLbw0dxOx/6x29V3yKQ/5L1qR964
Bda0TdFerAkKnZ+64t7wuEm/k3O551XeELnjB4/5nUDX8cP8JmM1NJ1osEOfeZDKYBN3VuvAbNrj
X8a/2txaHgf4h3C6paa3zu/9iUBNvm14E53nvXU7P/IRHnkP37JbeMEO5t6eTpirHYpbY2NsKi+7
D67yjqGizdPEvtJxcHO3Oop75RghymcOdmNef2gsXfBCDlvXdvwqAg84R/Ss+eVe8ixPcCEmnoJL
A+lCOASvhp9u1XtazdOFrmAHo8mD+AXyt7Nj0Ggiogq/j041Srj3TDqADBmRf/Q2B31vOii8rokM
ahsz3Et3P4MDU20eLdrzcsz9+FIdatr8m2RX+9A7QFAHOzAjfCwMrneGl/vlNjzI++Lavgo3+ck8
8xOeLE8KNqIb7Ti9mXzsHES3umPcKT5+9uQzxBXwlB6G23Frfs+nBv/dk3UHVexJOXT3HIJojUXb
BRCz6Fu8UMhevngTe5IrOtUWz6PXv5n7GQ6CTTqymx+kW+Ge9TkwJilu49w3PGmDSXOjOrEtb0JP
P9BNFz2DK7LNnOoF0sumvgxnehr4iRTyfHgG2roz+RHYO9GRrhzjosIDBSTGdnUcvBHf7iZ/1xxM
fdsIja0dns65jTitvEu8ZZN5hp99et0VQ6H+KBdOmJxGk4/ptXTRV5puYPc2meyuQMIxr6J+zU/L
ofC6W3zOdKhSvsVnwjLicAc9aqNKtySMU8YfkZuFlMCepD/3GDqt7huGyGa2vmlUaRy/GW4q/qSc
us35o/UMGwpZ4ZOtRHiFw7NGeRgu8732AAnCXLEQB/6fhomdnkVmtx80ZjYEF2IGt33QWctkz9gF
WYqU5zXmWwj5CIdo7Q9UvvtM3BAoKX5MKsQ8lq4I6FjlsfpW75cnSDIJmXQu7VQ4IPvgo7z25/Wh
X7j6wLvYo9BwU+Mt28e32rX+jmXdn4374MZgWyJtbF8c6Ux6ivilPdA4b532tr/He2PYkuK1t8MJ
XBmjqpP2qHqIThhv69MmZTfySjIEDFLpoXKoYGlAfOHo50iuRER22szttPSkL1e1Mpxhq1yhbd/W
G/1BhCzGyLok0tExOlqwtLKMTXIqz+onTSndnby2teU9AZDRtDOyU/YW3ws7fWvJXrER6u30LTgE
K9buU4lBjbPRJr1AT3HzHcMlrXU75Y3PV3xuG0dWn2C2BXb+VTVPgpuqTJyqOd1gS118VWccflIy
t3inPRfrvgHXkbqsOaCtaF8me9rk7nhXY4oIJUePDgqn+MUV4w0LouPjww8uPc25Zqfla5RuJEa8
CCOCjyDGqesp9/1C3/QMEKkb9oD0HnX+zot6MORT8VDnu/ypf4rRhlQwYvxqtMVmM27FU2Pq9quh
bzEyt49p5On6YwfhR3wCVYQxinCrjlRJF9UFDpzluae1s2whnaS72Xrjs57viUE2/fF+vDceWVM2
HbbpprsjM77F0EsnZ99dUufe2DEyBHIEp5RQ3PEzQplnXULBGZ/aJ/EiInL1RNntBS9BtdwLtq/0
TvEgnM271v+0nBoSh+iAwKpOgvpmnAjXxiJT366E4RbAxHiSwrvCU24BH0yMnF+N/gEXPgdXYyvr
KCoGwi4+yF1FarHJUXOSam13Tnw3ujMmQSZmJ/oxLOQr3+c5s6NLRAgNxAluDglB375xOWfJ1kl/
zzd8WwdQm5XxAGbb2ISIoHSc6PFG2VIpU76CLtrQ2TdPY646bG85AtLBER6BYeYvALh0DLj5KX4W
i2fptuleJaJnOgKVj+230k2buvrQmgfrVksPAFqsI2SRVWa44abqnWGyHwbXHT/gBesJLBabEzBg
kqdw+RxOEqr6CgxNyD7pVicskeztNst+AjO3BZVHO9/rEnlt/uP+jcUzDyyGux+tyfG5eFRj1dPT
/ImAw/HEXCi9X2lssH0IEQdosEn2/W500M28m3fmDS6P2OlOdcrBaSO/8wuGs/18BP1jg2B8hySC
Cn7motLIcGnnIO1p2Omrnc7DRX2NdnDL6s146N+VM/ifA9P8cdiss4pzeTRrp34etbPk6w7gMY/3
CnlL8oxpyxf0mkUf4U0QsdBKRDU03u0qxkuNi9/XTJduU13tkngfLE5f+p32NAJ3++x3QcNU0DZo
JKB6QV4xeWAl9tGeRcZqHk5wJ5gM937svJl+NG2k0tPJJtb3QXcWyz0NqqlzPkWGH+r2Ry36X9Xs
f19o/6S0/J/K+v+N1Tjl6z9U419N/lbMP9Xi/IM/1ZfavwhLMg3LsEwmd6t97o9KXPsXXlJdtiiF
GVAS7sE/+VN9qfFvkHPz9yUZDY6pYXT5sxBXjX/JBk47zEKKtgasaf9NIf6L0xQtoCjrpoQVAO04
P0dZy/S/aC8XA9GA0nHc60lfpd8qR96gG4hRqn5w2gX5l63QL8r6uTrhj16YzmNcXNKigFop7pRc
8epEbglqzPSTUkMLVKUkOtK8qHEeV9jQ198acYA8qKGVwKjsdqnVyulGvXOFRfmNIP2XwK4fb8jA
w0ImlqZxzlF/OVcYY5smQoiRvaiMN2FRg4O1/qJVTLGt/pkDKno0SM+HWRZax+qC4RiE5XgMFsJU
8HsNrpnFfkxkZ0L68JXB4Hwb1O2RhHKmM1mgbitJY7dYBsOGHGgelbAxjwRlmcf6I6/8OtJLKqAQ
JGFcMhiS6fyi0Tz/ZX39eaD66wFqld/+5fi0vk1Fhv3OiICgPdU0VjfbX64bDbROHZr1YV6N2qGu
kGwhCss/m5Zg+DimwMxUJgRhKxziXFG3Wk1DWyLM9KEPjOYWNOdRKfLp1E2RLzHhuYkhityHfX5M
tOXWrGQOXbkwnRMjh0tb6fTEoqnICWhf+DADQDx1zczNDAQHz0X0Tq+tUHe6HIRwp8EjwX/QDkgY
gUPAHKmGUHrpyDx2lGoo/HEKoT0VxQ1Ro+hPbAItS44wQgI1V5ngJ3fDoc2KQzU2qS9GhYbIUdUP
U2AxtAZ6j9pU172sTSTvx28Rl6KiDDLthlafeTB5XCGkQd5GHPAuVfSnPhYrGUBXoKBwMG4IOV3A
dWQCYw01JZt1+POXWGr/2ArZx/7+pCv/7BX740Lp6uprljHb4Kz6+UJh+mF4rycltW+Xw0EW0yNe
Rn58PIBS4LTQZ/Sv8kQ+NTp0cgYqy4Gsn24Dw1Dxo3l6y2cRIZ5cljf1DFXSHGbxTgxq5TS0+klI
BDA86xqIBYGeXlbGu2JlJs1mDUUjbiXGcQp5GxkUpn9eg/LqRPj3Ef7HW2Ndq7K1HuEV/Yc/5i9r
sBqrcRmEtXskKo2vKiHPwAkIzxgbYLlqifDXqTG2k8oUCYYDgNkwz3kORYq+B3Ff2VVFtqeqxrXl
lhb2R5mbBfPUM2PL4EYcNeXIIC87WpD//vml/2Jb+fHSkV+aQA+4NDq6+J+vCgP2rK5n5BqVlTtC
Pem7QU2yx7FEnVyM5qFaReUgoyh+5gomzhTaVR6l9j+/jF9cYX++DFz1q+cOu8evfsx2GqeuFxnl
jU1tbbsMha46Z92B4FdGhGFxDCw5P0brV7PIiLctqqcoJqSZ8v/e0i6RMFj70lSt/Y+vJi0K/vgq
hE+BVkQ3N4PQN0epQco76Fyfvh2XbY4L4Xdv5W8WA60cMj+JIIH5r/ziiWwLHcFmhT6gFyqAJVM6
HDrlrs1iaf/jN/16U//4CmxIwwmunf14XSP//mVZ2DPmxGohu8am9+NZkQENEsbmwAwJJ1Ob/mYf
/buFwB3Pc0/i1VuW9stCqPoOZgrcOtsY0G8IYbvJNUwIQzKliOclivUw+cwbydrlAXIUXf0WhfQ3
z6xfgoB+LAOqAzwVKo5oVf11M58WsUfCTyz0VAVItWq61WYqIT2nn8A+Lx6tUMaEEIPvCOr4bEQg
pP95Jf6SJbK+BPRVmkIEK909olZ/+RyGOc77KV0RmgiUD5HUKY7QZuUpTpD9ZWJwMMv2XU+UdDtb
Qgg7eNVYjBe1BrcxxdX9RE/6tOrv5TocDuJYpjOooD79jRH2bz4qOpo4hnAuUvoQh/bzjVtANjbl
Cu19JPSscEExTg1quj1TItZIj1LTQBeldr16jPL7ppSi/T9/Uj8+iZ93PdYJP1rTVMwxNEt/fgWG
IKUoS5nSL40vqWF8P0WI3FTxMc3S+kVPSEZvkYTQCGwfZj0i7H4W5J2G5FxYI68RsmFMxk62CQpL
PHYmJxaM+ZErBvD0LHZZ4iBgw6EQuBPbxsDmYak7WWs7D0mXDsTr2Rh0FAhzNbk/Huj5MBuOkJZP
cqpCAdQX9QZ3FafzqcVzvd5ik979zgL9w6D188dgoJ5XaAWTPEq19Uvh2AVI9Fcgij3GAnrrtwLt
jxdWseFMFmeXUm/gzRR0ZtTZcrNemZ0QjfcBIefGbKLaVvIWYIOGE2NqFX8tdu/bw5A1zW+2enm9
Hr+8UKokE4cRNZOJz+jn6wXuPCy7AAO/meyj2sCqIFqjeBO1hnijML605mjYaX2274cW4YAuXiWC
yx8kidCNrGH0NeDslPNw8HhahScRkWYaT8au6zIQR3Fk/aZioLT/j9eL94+BGVU5GtNfXu+yKs4n
nuN/VHZdLdKQHOXw2Cg1A9nEeh47nRFXSqhnM3z/8+LGCPafP5sfCQ+FB7uyHjv+WlXqeaAmidqv
F7W3tgoSrJUzvEa0KH1+5SVz14vp+JvN528KCYPEUOAysDxwkWq/PDu6og07ZnClHTGweB/xL4QR
aG+51x8SBWVcqUV3KcFCl0TomJoqYms3wrDthxo4vNiUmi3n0JmzeHmvdABtU9/k9FSALrVB0N2L
C9hQQOm/edl/82Fht1VlgweI+Z9bUS2ZoV4EOtbiXMy8MB5gRcTZqUWeiNYSes2S0Vf95wv0nxWD
TpgEzwpr3a5lvvz5CvVMXpOFj5DIm5WvLL30dd/tU3m6WFEItNww7NwAGKgHJpGPYeqoMd0BU6xw
SRgzCqLs3IkJwSLhu4Uuj8cLPPQ8eFZShNldLWDiiO0mSZtNSn4s423tN8tbZy39usrW/De88NqK
NiJT8ZdVlnB5OquJTDi71I2zqV7QJlVbMxY8NJg8780osNGebjMllk8D0rtZFZK7wVMnFNvhUstO
p7qigp1E1Zgm6EJLtzWwCN2pIhM9UnCMIo2IGilfvBg0J3zCxNZ0GjEjYTOeFDaXhdBTvC6Wp5SS
daKu3g0QtbxWFb60ykEhGLuCDjUOmR0BwN1dgWPgrkUrxRZjbhqTqW2xKxMBbUwMTjagG9/NcufK
GTKfZXhkOu7WxbIy4EDe62IbbXlwkKWQ3ORB3B6k/nnQMY8MpSq78YBEb6zAktWY/EYVxW9GO6i1
xoeiQc+pVNFXWzFqakcJ+OTAmSs0arcT+m99pCoxkuKWsYEKytC1oIuPFSqz+sEM2vb+wlGucsux
Klw25s6GQas7gK8dkdiYnSKvThpO5mQTvIUiEHHKDd0ZMIvuwej7kYqFpFyB9O2oP8tkp7ttx+pL
aB1LSbHL+LFNGk4HdZHOExGl94WdnUZFSS5GAF05VHA6CXL7pIgDWWSz3rppI9CkJtWpjM9lAjkj
lhDfQtRgdqIK8baVqv1Q5pOd9JdWH3u7kmiVZ02Au7yQ5M0oiz3cWVQByK56HoEA8emJu4I1PSX5
/A5ajglA3geOUCQjl5bNy3hbsZXNlOGcSjXSNIdlb0awsrJJo2O/X6y0PsiycDNlMAhDFLm6ApZ7
LrBZzYXwkY7TMQDkdhsSfX0yS1h+9UyfUIbSufbwsoypGbLgHptgzulu0+Vp7PSJAMGzeOsCCjeE
XSCV896d5CDakXB325uImsyUypyakGYLZQ1txdbcV8B4G1H10hoo4BJFById8EM1z2mk0OgXrM9e
h449VShTUY+ksNhTrBUmAQC9vEdNvu8DADbIWr6szLzLZ1q8WQqu7GB2NJrHdL4QSySdQotv0BXT
Re5gz4VD/R5VGMAQGO8X8UvXmLDFMvRHgn1SL5xY4nmmPtUhQ5Zm1VKrhWXLrD0ieejn5840ZdhD
ANt62pIDPlW09bDa+hrixlAdwLoqHOXzovrArYkqlzt5I2f4FQoTiXkiWqkn8WnvYw3iVx82rtrz
beKM5O95QgwXTsVHPte+FSZ0h6Vc3mp9v69k7nKZAtcTFmZTIEWXbdAtKp5I0pPg9alu1+WjDwp7
bOJD265S3pkoh95FEyIz5+u29SIt28pI7/scRXgU5YqT7XLwzNRVlb7tp3zXoM8gt8gc/HjSS0dE
vYRMUondcLSKzdAD/mtXX6o0fuYGOgqY3UlUuhKH/828GC5CZMWb5Ogx67G7GjqYa+q8fM9mT3SM
qDE4SXDMJWPbY/lacfVSyOxMvFcKrC9mIkiYZVcqQAQBUsjHa6R+BJ1Vbxr9k16hZFumeK3ZkVD5
mNEmJZvINxHiCsBqALVyZYKyuU/ZYLZJaog7c3kRIWd6SgI/nrcmV2rokmQ5OTm6OSzUMwaWNnAp
Nq9RMZNOijZXjyWRNSqRhTLvlDICySzUnkUrB6GQMnujCOFaVhOM1SpKwFwkFC2Quk+LDkSV56HT
Foz29OLcWOm+j7OrXO4wHrzkSoC6dSDzKCRkxixEqJQCY26crFGsktfFkddNLAi+QGoJllGzxyBl
jBZVynOj8IXAws2t4ShaJmP8svvo1p0Cb4+whN0undZkqQkHBlWI5sZz9TZXCY7xauwxh+uvWkvM
XDQur1H0HSVpbadpjHAA9Tsf5BCf51Y45w1BirVYI82yENMYk/BiWrVvlpV61vE6k6LBAwSvJ4aO
SN5V8pIQXba67DSYkzgk7lpJPAaFabl6oz2D9TRuub7sgwtpFxFtSUNLn8WxkLxkfMFhq1/wUGQO
UE4m6eUqScf725uQgYkRelrk2dhgCeT0QDA4UKd1Kngn6FGwTSL6LQsBUWKHedAUs9c8LmbPpJ1Z
R7fRlSLvKzfM9oIV6NgFSBy1mHHEsHK8e2YsZQMCx8q6iHFvmUM9bpqNRA+IEwXizaw0ZEdfQqbV
E1wVs0N116rZ06BdFGva5hreMDVTd2NkwF4qGVv2VbtRLTRLMeZLu9HS+6nMyPKt8f/AxZVdguo+
IiK0Qefm/bY0XkFU2aslli7hkUB0sLuy3OzbUguIdLslHONW1RkCqX32ieFEudDfo6koYKSa47dq
XRo1AkOe6Ohee1FDAIbDXZFjvIcrRx4vi6KFNzwqd02g4r9Gq6GN4XMkNWifS4D1hRrdampxwm2m
HWEWvHEK0Jy+xwRbT+M+a1r92GriDdtUfteOyE1kXldTFeQYNccqF54iM7hy2N5V9MT5a4anYBDp
cJD6KUaDNG4Wu8E33KUjDgaFUVEVU/OWA7y1qop3dAwZgmm5pxsFgauCfkyx126lhh7qwpwH1M1H
0eCetajXJgVtQB4bmHHK5KmbUSA2Jv+fveINMfWtLFkTYtp2GxFZujQkXqjzsOtKpo8ZmeIbIrAa
2KhJUblp2yJskfrGy3MJzPQSr9FkqBSMqcVXWAIOzmZ5qyKxxXMnf8x9Q97aBJE3xzDgy7SKuZHl
By0fBl/lVjrGWQmueF2j4iz7ZV++yQKwY0Z6edvyYJoHxR2FDIpek5HuiJmFAvW0IJu3ow6H9EQI
p7W+yqzX8ovQR66iHKtYVl544jGIHlDJJGTJjUbCvaBzzqQUdLqSEL++4N/S6XMrZdyHGRoJTh/G
4TomefHeDOU97NVmIyJ3ZsBBOhV7VuiG+7LKngtFuk9TZJslqpHQoxwJF8VvBsLX5eQrVmVfy4S3
sH2YRC30IsWfK6xG7WzCXbaA5WfESWjs2htZO8cxsp6owcaQkohU0yZ2o5BtHicluii8HPCnGmGy
tZC4PUlEiULA0DzrnY9gnkzIworOcp1ei4T1X0sFM0wN0VCLX6anJrGilHRZSZ59uVFB0kjhRwde
E19M7ochgcMZU/LZDI7Uaa/JiDVWZ/6shOPL0PQSvaVsFzY1E9mS2rTBHDgNXNO2G1GU6NSd5LTU
y1OvzoCTdYaXU/fdq8u7lURYCag2tZG4gREjBqEeUzqmiJ47l8eY7vbKeC5wcYE0j9ypMm4xHOXc
adF904u+WWU2k9/AybVKQKRgKU+cEq/yLEC2npRDpejk2Ij6dsS9aWQvuRVRXRUKgoYxOSmTvM1F
oz8ZbfACFMjYZrJ0w2aKxTteQQyr3yiVu/OAudRtG/0OyoZ5B+zhQY1lBB7UHbIsnsdkMZ0eO3DT
mMVBrBbqJCi/FNpjFftssgJhm8p8J8l0AOZYHJ0Z4IfZWjt85pydVC3YGyrVZxltE0lx8lnp7gU4
1C2GTz9EcstoLbFcJRFe0nQSb0vmwD3OiHBYsqPe6AGhDOxydCEBa+ffPS2ViYQvbl6/rG+SNhsc
UhDJ9JCM8l5qsQ50ldecafrC/CA+lUBTnOb8N4lN7hBWeR1VlQwmBGaoR3WpOdQdw2KlJilwzKnv
2OaltvsOiaYQk6+W3VpESJdqHGuoB+UeklOzRhaIx1QafU4lZ9UEdFxftSQknwcqYdbG20LErpjM
hzGXXumJrRXaG7JBkvQelcG4zCm1z1DsCNUhP7GrqOAV4W6OoxOsGVxUDdFwOhDkUlpuKsKst1aB
i1zF+BQU+oVKJ77U1FW9iFerDbonDiUpUlNP4Ci1yULcEAQm7AfFgjafS/sCsbCg4/6moEcpGLWv
TQKtOe1nJF3opmmFX0dtn2mZAhiEWA+lTYRrW4yHoAWBQHoM8/1gAcjBKy3LJdxZ3NODHDljj3DH
RMiM06OEkR94+izfRbKEj2crFvE5A5azqZiulZ34GZUKeGryr1LTTG1VWkJsABJIGb3nGf3CsBVi
Ot6hzaBFD+OAY5jkBjWsAqcn8dEW1C8x1d5FcSIqTQyIF0yUCcsWlBvydzj5gPyorRqdXHzJtfiY
iPHgLiqI77Z4ytIAlxX92kIXX2LDfFd7zQElQeINHmkqsQgzrJ0GyYMeBjej0MXocs4tpT/979KP
itX/j98mfOJsOTf1a7/ML3FVXbqOYDU8O47ZqfU+NcPO4WAU79J89cYuj5mlPuWpfKorVJWF3MRs
pFroqsreaGrpNAfEwi6qtJMIAlSqPoUFz5m4kJAsSfJtHGOlqaCm09yMmy1JMNB9cI8jhka1Umbi
XpCBQAiSRLdCeGyZxGhevDThrh/Ea1Co5I+Plq2H4OxEOfouYjxyQrk8zrKFvTxPtqZs3VU4cGYJ
+ZoZVcec092eZ66nyq18IxcpJ3QhJMGBok8vF8wilkX7LcNPJrxIS5AQfqJ+JYLi5gprh30uKNWn
1Io+DIHPlef1zUzSi0w9wpQUQEFN6BQJnWijprLiVQs0Fq14myv3siG3PkdwBEfJrs/z0tYjcAK9
wqUBU4FRJcNQUCwUOnkr7qKYrIi2e4uHE49ufRgRWwZBuKvK6RUdOm0gTGNk81p7wgmOaYO6SYhe
BSGv/QjBkDsouDHGtAMagUWyVPW7GrMGTydXq3xS0aGbVBh59HT0jfAQRC1DuTDyyhnD9gInFZx2
fIczi4A62bifmSn7Oq5I3BMZu2QbE7THJpPPKSyKdIqe8JtHJFxmobe2YpAk4RvXsuVkEtpl13Mq
YGmE0dvSt+H7bxSstlv83sTs1Ck3XjBcUl0efTlNDXss8G1EMpmQAPRxoGqcaTEysxUFa89cGM7q
4Eca8Ispj5dDsIsNtd0rQ8CoZHCRRFscgU08QDIAUsJPBLq2zIvj11ruvoh4QQsfiLf9CFupiYib
aajiWr3CEsQvlkoYtpYZXyXWeOFuoVm6rQI52dR0NchOEzeWgiNPJ863s3CvA0opN1PWX1J8CRHA
om3dlbtxRnqkzSWlkpQdxDpv7LRiGQkFDiYhUQK/X8rvTCKHLdJ14k84LsxtZLhTpL4AQyDiC91f
nQWPNZ1tiPE8acYUa2SUnVSJhaITWUMGxOJ3og7lecCcYWK03wczAst8tHbwqE5p335Mo2InVYKS
bcLAo/Syvq3j9qyCeAoFQ/ICLs4mFuSnOB3FrVAlitOPAqKyT7NBj1uPauS1qSJw2ki6XZMLHlDS
6MhI8VmYGmL71LhyTJjsZq2a17rCUKMxVMub9xnsyqaI4QEFSZy7bVs41mDwcJvATvUNFAwSYuq1
h1R04ynKc/oZJtYMjS7L2JDqlQzHLCYyWhXu2kIkxCmpES8RaLWaVCar+bRCmn29EbySqrwdMpkw
4Uz/LFo0C2PB2+qT8FIn4WMG7wmx07qZTTyocgPFcTv1r0KAUFeWdrNO/BapI+wgj9HSnfoy25qD
cWCW9U5NgxatSh+roj50ecbVQXstKNGTKTGZjLT6OL4yUOb4q8FiioTSrRp8oJEuEaFSV6SXsUkZ
VknsuWHuErN6p2ewCzswC8zHiaIuSYiYSQOj+BBSt6lNsow1PpBgJKNUo/Ge4crrSRKCcIKVJChX
zE+QcdCr+pzqFDlNlj60S+4qKSdhrUL7Xq9nh4YWKfGGnpSTJxqPy37StdZeRoke7wIns+bMYYnQ
m7BH2tFUCW6kVhS+wWJupIYUBLp/oKVyX5wVuOWrUzxA0LmErP1UIz1iIblTxNBmFNJ9Rkwetmi9
YHraIy0TKfimYXkcjei709Un+iPbTpNfLXkE2WChIFQGbp9BEmyGoxbPk/wTsMzW1GncGSNq77GO
Vrcq7VA5AqCnfrGn1rQSuWiodeRbkRNrNovWRtFkjjz1Yz+Wl6JgXrt6mKyV07L05JgX2p0c806i
1Z4TDNs6Uu/iIvgSZsigTUZiOPFTXiP05MDJ3b6YTQqdkCpHpG+RKWvKJSYqGpFG6EYd3a71etQq
UPXWQIA79XcjKDBIY/VVIdNmz1EvPGDVdJtKW7vpsFBmtT8McZE4tLCJE84UWhCxcPt/uTqv5caV
aMl+ESLgzSu9p7zpF4RaUsObQgEoFL7+LvLMxJ2YF4ao7nNaIolCVe7Mlf50zuwAEamsKqpsgAMM
8OTIuwJE1GxglA5Ixjt8MHsl942BPKmIqi7IFBRG9DTVsN5182SEQbufss+uTtNTQteI34utPVUx
CwQW2NnSh6ow3qPi3Rcvg8btBGfykTwfIou5ABLS7Cs1vWPwqZdxp2FTCINeSWefOUD4qFP+4EyZ
Y7lOCVaJ7lV0ziJTKbv1tD/PsfHXkQlBO5Wv557EsKlwOecybhZZEnQbSl12ZQAaXqY7NHG4Ek7/
KjiNwVeRBxJhFcvCuAlqWnWFbaKfkPKOcNtDrjwQ84oSeMtgrRB7BnNf9RGHyojWJtNvufHiZwjj
/Mw4hgxxemvdCuxL3/bvTpf+2NCMlr5jYOYEW0ClFfnLSWUnh2LO2UrpMpbPTUzvYYS/KZ9fHa85
g7Tg7Y+d+TI3UBOShhifUmAEpXuRgTUR24tn1Doy7x41jsw72+9aayoLFgVYFA9niU/PN5HwkdoV
zxREEYRbn4aJrR617Gx/aLG+UVtmeqM2JcS6rTUOJ9/+nFxBPNGacbPzBm3Ker7CAkCRjIzvnr2C
qDDkzVVDRnfAxNmOtw2TqAnfgyql6278MM9UFXPjTRijVAWqgBnxUaHseMle5mjQodzPZbJMFQsR
h3IG/JEJYMMFnyqHJ8AKt1NCuWZ14ehd1aAPM0aOheQyZ6ewSNNywr8+vqJlKZDJQFlM0woW40zr
fMo/Jer+0XAZvzU2ReoNLVILv3DNpXHlUmSfpJHX+fyGijZC38+rtSutaJlRuzD/NLwDhB+J14kb
dCFzs2jhetPentW2UfNL0BjIQWO/hwzmLcqRT4WdxAl14jlHOM4FPcXL28b8suN6RhO0Yi6n/IiM
yR6p5gbcWkR5dc00wkFvndrxKWn1xqRwYzcWU0jfa9SiwFKEHqckE11ZknlETQTQUm5zv4chwsQd
A448I1s028BUf41IJrSnzgfH5jOlA1dQVunCn/PDHw5WrNauc+7K3Njm0fTD9Ld61gl1ZwAVMZjn
3AJcliZYi/YbWEM90k7Wlz01mRBpUHPDvbbap0GQMuzK8tBF/rPXB9/cRFASRuoDAzv5iVT3SjWc
t89s44AzcIGWVjFV+vXDAFmyeXdD9sVp/Ca7/Ecaxh9HKwlfhzS/L496goqZ8GvwQuJ6cntv3qQh
dhjuc4KlmaM3BTb2qoGksogthK5Es4WjlWNkyDgkdbFpqGbyRpeMy0w7pk3LNwaQr1pwSrCT8+Tz
iVNDtoyzxn2BFsL1qytoWdiAqKjnhv7kcxZZQl4qxv5lzkljpkV0YFXbGln6L6FdpxS30XTNMTCM
bYuJh/ztDOtMa6PYKMOB8NcfxGyeWqh0oCjg/oXYoOJ0/in1Jeiwr1vlwK2vItyVmBW1Se07FxL7
gfI3uR3YJluwL0i48aXYDldWePPkbEqPgNIYMLLoIu2vrM597afhTgVdtdyq+zE+19RhzTLvadn0
fzRqBBCcmxjqnOeheGgdeICwSrb1DE7RyhEdOwe5DxLhqZ2mjdkl2OPHOlpZgh+9nt7HXjBA7NNb
ASL+sIpLZelQIWeOwRqa3A/49LcKxloR5cmLPyUH52ra+yn6CQSYoyl+Qdp5xpPRbGJlPcUD0IWY
lbnlNUBtPGg+tx7vV64dsjA1+RKtnIs5/QmCho5E6CiEaOLVOK6j0uMnn75qBsVWR0onMkzUVZjs
lv52dc95GO2eNpO33vYudjz7BwYZ+5irYZk3GB2LfDcFtF5nXSVBC7NV7WZeZL9nwajktUjVv9Bh
kWoMKEix6p88Z10aoOCqfHzvO65vmCNrlaYvaUhno+ZxWVvQOWdNdlCFHJkCGBPZzKpYQbJasbZE
K0alHTSJLllF0lxPPlJnmF4jX3hL3lVi4LQSWy79w6YHSETk4XPrdwgtkVrTADtQMFGWqywW0Q1s
acJoBAWie/tEvyytTtwvharJy1XyPd7aMv0jLUNt3axn/1eMapNnKVzEuHoWkzMDrCBwrjjrWVMB
Ec1r3xxgiMvIB2FUNsQShBGoRfEXQBKbopbFxtBYZMph2nJUpGJbVGIvcob5OJ/4fPrDxosmax2j
XbGh6R5qW9ZkeMx42fnVO4qru7WDBHHUC4q1xQGccuGfEs14JxGNF4oD2sJu283cM2QxBrockcTz
ho9eb4zXwDeIxASIlxWmZ44NJBLG2v4CTTZAjQe4YdOTsWBxE4gh44enWPPHgEC+aeQ//sz0wGuV
WkgyXGhBbBW78IZ3Y6+aMC1lLLf3e/vYVsypyhsJy1bQz5JBHGkmgKFOjTazaiBkliCA44TugTf9
W8tyj5O7oZiVoxCAizTJE4r3+rVXkmdqZsTiXmG9KOsHptFEkCqP6ZN0/ylKc9YlLJvl4O/sJtoP
k+rWXYpqla+Al4zLgTPtwj5UirJQPSr+M1UyxIgXnmuQOmwkAxypN6IwDhBZ0C5okddlfggtxKzA
Ka4sBys4CgEgKcpWdcCnUmINAJ7pIwVQdo0OnETbzjPeXdl/e6jNiAQko9zB+Eg4llRh+DYY8Y2q
MmAtuhU9S5rFMsZlnR1ZazEl0C7bgXlRhNsB2NYp5XabGW2z41x5zGr3gpioFxE7/CWvKczVfJXp
4XtimlyjYSn9Y/WsIp3NwWGaPAZuHG07+p+ZZZ/tMlELZZbVUszio5mHtzh3jmGX/csj+z3QGi3O
bt6gjqg9uBhraQgaaSaLeMzsPQOMapZBSlOjlwW0ThKnHAmrMo1kjxLsMW6TKffo5vPNAxfdDYeY
c7k0pQRGKd+RoB+dzr5OaOM0mL/FbjKtYhZj8l34CMXEPqGKozUyKB2OEoLl1Hz7Hsm92uJSD4JT
jrsH4Ulvh7B/Htl41iV38XksojXCx+eXGRpLzalvGxZVszDb8UZayl+yJn7UvvjKupp9Ja1rC58c
B+6jAbeeaz8yugNzlYacm2CN8BVpuDSdPzxdcVRqwu+x5jDuJeN+GqMfMfYrz5LvnYwtamLcj5ZV
BK4ea1Is4qsgpJNzjE6sx7LsYDJxEM+thuPhuGNfnGTleyyr9hCCxeDsv5zFi1nNWAfz+tUcgaNk
oXcyLf/FiowP3GeHdrRpIfJYmGuJwD6C+92F1fSoG3m2O9OnThOpbiync8VHZhQvY8nuhBkv3vmC
sAIv57JBTi/cR0QuckEJnDOdkJkLx24VU62HZEPNZEgnt1ZYGfLoyc5RzZyy2lsDEUdV9cDPuMKV
UT3ndvcLQoxM6tSvu8DdpjWig5Sm2FQFH7cGuRcb2S6SfrdNJs9HkMy5Rdtw4ub5MdAwSPmkkjBU
X15hk9k0miPlqtAFAWiAw84/m6J/HGOgeJL3amPE7k41IeFQfT/agFRsYs2yQzW401EVa3eYBnT3
bJlPoij/eHW3g9j8Kis6WphasBzT3oZzGmQSr1+YsffoGlSd20xqMVhBtG+r8S1gJoBUVIEgqhXL
IceBCSfgIg8ptaFq9qUxza1ZwRER9WMsGTlZlvjyW4TEpsag5nkdMAWnW9eNRc+6PX/b6c/IqGNX
3Fo2KyLWQ/uck7hrc2weFQeBmBOAYT11cbDL0XpRd322fdONY2yeRo55nuauMRjZT1HbI9WPZFNw
nCAOggaa5WMLq670g7NXVw/44HD1EHd3O/CN07BNh2AbpWRBh56KYJNZiWbDBWT8IwcQt6U/cx+5
JfpbENQQsva1CAAycz7rrPnLI0gdd99hhFLVUne5koU+YY+ZVpw6ExhW6NmloV+TTpubgsGhGKPT
EPd0Gd48r65RXQqA007SPOeSeX6E6ECBY3H2kEuIl5JTdzOOC61TbhqmtrkD4a/stjlolm0zjtRR
Fzh7+PfaOjm6Y7ItXPQ1T4o3qI3dOjW4nYFcnLlBeOT6xmQMDrL9yVy9athhMbvw3tgVpus6MPUy
1d5+Gm44rBYMLxilTVFAYQWtAzOPlYZqzvHevk7m0KOPIO4efWrc6B21NwY2fF7kq2yAvPkDqp1s
vnSfW0x9WMfKPH0dfNDN3IOLVUc4xkJIG1G+O1k5Z21wnXkoI20Z4usPaQX+lkCYLAVMKG2Ae7s2
8mczOVumx7+Q3wgw+uqjB3TNb1USZhVkHOv866mqQrZqgfPUamPpx06HMiY/RnN4BdWHDeIN22ZT
wTK2RvI2xsacS4jpsq4Jg3IcHuKTHaOZUYQddKG7KyNwUS2l2pmQAWQm7a+zyOTEOfypHFqiNdMZ
iCz930RhR8IWxsf1JxiRhLo+cC8zx51M5ic/VQc24rRJ2723TsvsrcjNr4QuW3Bl1q8qQPd6CjTT
HCb/AAHPZF8wxLlRzSLG7TTXOiYj2XxoK/81B1wxQe9SZVzjUSy7f2g9/lg+ATY5FBP7PzfkPh6Z
/qaBR0OVZ43AwvRzYQ715xDUj641bvwxB64lGB8U4Flqz6Wj1nqdw3DlC2c4+m259UYcFVRCM66x
seANnNTtSpUkKOxfM9b9RwFuX6/lrUI8MdznTLP+ZGCUR294G/LyQ0BhWTE3eGmL2cCDhPF4IgaH
HoNiy/Yi9YNk6+WfTqDLTegXf4IJS0mGoofG8GaG8KxZt8yVHbBsVp2xpJEUgq1ndfw/kBUaJvFs
tqBitna565zs26sffhvcm0MuIO56WOEGJ38fnVI/DFDERvrOe4uK7DTIV2Mk3rvZK1nP6pI67Ao/
IUYCuwLKn7fOquUYdbtE/rVZ+2EVhKbmfLhVkm6JzM3bQozPk1AWmCKS6PiIwAwbQKE9+WhO7YbK
exYwowC60Ay/cRQwf8TQs5ehszUzyQqJlWxla/0JePNolsEp5Ic5T1lFoDcPPgfHBprQghaget6a
fsLG9Y64jP6K2R22ddQIyP7OJamAJCmQhrAj2NePXfVk647dn/6OiPugqfPGjYiSU+iwtx77TcAe
fjmlsIFUS2y28aGMTINBit6c/oLvvk089JcyfR9iNBlrZLUN9029zG32V8Rd1kYuxwc9PjZm16+d
mNpxUhjfVi/ezPJv5k9y6fjjwIqnsTCQ49cWc6mqwWOXYxloyMJn0May2wQPIS47WkFcbknk4JQX
DsRF3tTca+rbAN1fRw60ksj+a1h9cZBmOD/Ufm0+jE762FjWW2iG6Qm0c/08efPLUHklIzDTxbWp
DpXsjL0VkU2AKXW1Ik+iBOPQAfMPr62SB9Gh2E6xcx1S9VyY+dapZ+PTTPvHpoRk4c3typkLJl2k
nWIvFRcw+yd6MxQjy+gzjP2UwF+LLY9DzaaD12tCZUYZdzaV8Ia9jf6Erouz2AvQSENvYDI1im1i
1jUSeOVfJ9cBK2E9WgbaqJtoAFGtkG8NbyyxQ3mac33Br1w8yibZMLA+moyVj2kEBiwzc/av87sh
kMzMFPBjr7FoxT66bDzNvwHb8ik3nlOYRFTpsl+HkuCFmXMwvRxTTxCc61kZyybDglF43lM55dGy
weysB9T8kcKR/RzcEv8ZpX8IN8BFvBGhyp2uU6D/lIN1nmwCi0M+v0sViVPIKH+pknzfZ/bfDsxv
28X2zg+NYyNQWJ0cwjYRpi/PJCYXYGxbAlqi/WvdQfdb88HHDlif6Nyg9svM0qNbfNPowbwlKK8B
OR3W4NxcsBXrV7BHOvsB52e8RiDcz06RLrvrxJb4YIVZf/DakQqBMLzi4L9prpmzyj00To/fMGcl
VfHVMnJ84CLs0UHSVTOXw7me+jNOb/wubkWPXbRtUt1guK+J8rk7mFhnM6zpX5iBqqjgsR9adn2F
UxzMrttYPYUeRmceM10RV0eRZ18ZH8CQB6s4Y64OW8xB9kJQgPqF2zF6zuM/ky76Q7Wrum5vZsmL
6KMnh1vSoukj9FXGHh0QCDEnuAW091A71bG1+72F/0rntMNBu4pjqbdk8sQ+MtDN+sJ7rxD/F4Xf
4LkzymInotvYgXtfFVIv1GbOq2UDD1dBnf6jEcH1hw9ky2pREkk4qomt2qiqfyrKkpUJG3th4zuB
KA24l657eLnwYy0jg92BmzRTAl8KW6tV5XLiS9FoWwN026AwJkde/D3N82HQYCyadCq4LFJ/N+ht
wCv7G3bWU9i5iyye5ZPF0PdpcGhBDF3bOdyfOtzj6YDAKu7FjQHQ08Ts3dDk0BWkQ9sqNh/cwJfn
1ky3SrbWw3B7+O/7TvDQBoM+dk5I2sUdPYbO7XDKm3yXzJS2VGJKnz0Rpc9RT8175YOvF0Hg7dhB
pRZIJGBubcPRx0o1AKHb02Ayk40xov6xABk2l5pmVY2KM+u2c7k/9AFiUegmyN4Mgk7t8FqrmG1v
ksrrlFEt789O+4QHvXUBFztTmByNOJzfiKJRA1/Hl/uzEvPeSDPCo4L60t/SJkWsrtzA3UuGVvIS
KooVGav62/sfUpdZ73PvbNduxKa28557f26eB5eBBU+SllszlcWXIs9WNbnSJ8eJrSezLY9u4gE/
s9JyH8tmWqaVdLc1/gzMqt700D1XHdNQlWlwOwE7a53Wn8jgL6MSwWpo42gzGMwtmbbS68Hyv+e+
j7x9T7ljVwOw4+lsUYt2OsrbTPP+UCjNdFO03j6X9vKeyDSV28Ey4uH+9P5QDe7ZDGZGXuaANpjD
+am86BD1ZJkX9/AYiEzG0EH83SrdPdqfvu8Vj0McdY+wwCKQ48S+7E9tm9cZ7H2Ln/8DbrLBeiWG
g0qL7CMz2TmGIGSQjGBBsXNc83vLjQ/l/ug5zAudtP2rare4CJIdr9Lq/g63Z4GeI/oIonHpzopT
c5C+VcwVjmMTxtjJQ/8Rv/btT+4PQkr3WJbDO+7cHxMX24seEGms0HfeRJlRssro76Fsldz60nyN
E3j5Y4jdjgBYs3ERBW6ixVtDv9BCEqKDFTRS39KB35+ja42gcEU9cK/uNbCa6EpYrl9zCKItQ5iQ
mW4Pfto5JN+GnzB1kJA9hIvAFi+ZTpuLFXTNRQ75so6G6Fh1+14mt8YTGMh0fsqn+4MsGgijLRo1
HZ9Pk4xJ9VA1VMW9RzTKcD/LeksSUP8hJGhs4NX+n28X7O8CHGOeYT52Vmk/ZBoxKpqgxow4oqkO
5prCn9UvHeHygSGIAZI+6F7DJqiXRuH1b22RYl4osMvMBRDzIDmJuio+ovgQEtDam40o3/K27vYj
wZknkLFHQoL0ZlPvuvWDqd2XvtqIyMufjCCGJTY4wKCwPHPc92zuCVhp8ISqZZHKd8urITThRlUE
mJRZcQuwghH4FrZbwkMzMpGvroXwfxErwMC4Ui6UVRs4CbjS2G95z4gnpWsNEKyr9tq00w0kbR0N
7EBicf/y/uAULmF0DTwmpCllO8XvRhraz5zy01d7Col5m/G1aax6U/VqXJch6WUFJnjv1tc0VT+u
sJNjCIZxHci+OrRN/22azHoKye4QzIBjn/TwUkX+cMuosJUPerGxu0YfXOXlJ3vqt1XgPkjuqA/F
5AO5sRO5cwc1POMMXBipvSndKDnfHwpdp/99VTfqpzGJHfjSyhdBIbK/ZLPwlbK2PlVObh3GfqKk
GJzrQ4mCyHT8S+Gf+TEjmqMsZJ1nH1vi1rfMcUsiNt/d12E7CKtDQmps0Zmlu4HQTIQlSy5JN3pP
pD2TBxz8vxPmlYtK+2idRDRBYOA7BpIV2oxGn/NEsGWnWm3h+iKATyOO18aMt/fFQd1WhVnxJjJ6
31g4cjwTgZ10RvcYeB0U4SmSB3AB+EvzDg4YJFodsaFvmiz7iM0024hUqK3hjxk02vDTK5tq40mb
41ur5TGpWnl0bl+lUKdiMgEPCcd9ZtXtZxCk/Ra7vbuJAryHUkMRKULmiEOvTPyKTvV0f3AC993A
HXu8PyNHxOWcUMLC0vffXyDFMG9D41vGDpNU7toXg9rQPpBXNy7lFaZ2uIsL97cV9YEWw++qTQfG
1ln22qdA9nU4PnVGMi1s/pOjQQSfhsx8YneAMKRa0/lr0iiFl8n68RIM9PS5YWIX7vTgFu18GTWT
GTNq/nip7mCiTuNa5O6/0o5K6HsMFJdUtkgqXkp2ukEHTsrC39i1MQo7Q7uN5P6OlutcWnM0z/Xt
wS7Qqhb3566q0w0RPee/p1E11BvmmjCDboyUcQbTGXJIO4zeLXQVtE+E0nI8OCLeGg6nWyphcOzc
qB0TSYxnGyM0xPSI8dstlDxqOzve/8o4BOUp83Gp8HFo/He00/cmtOXfJmxeGuuYMwQ4+86QPjuu
sHZOYJRLKtn8W3UJo3wPVee+yuGZwE/RwY7Gx9ymT3ZflzsHO80u66IbrgHoUCAfFG199NkYqmeY
rOTpvy/VNG6gSDtkIlP8Z0NhvVWBtnZzCqAZyLWxtGIKBuoKTzHIVeutNEJWWtbNwmGLVZvFNpLB
E4OJnBQYs8O6Qi6VEXz3GxE3y2hSYr/nP2tkmgvuv3MUd+2W9dpd3iH3HrhoZXJHGHu1K0cPFG9j
pGvH/KTZYrg89FwYF597zipsu7+go42tMUuQ5WE4nFJFZo72zJkB0bAPounNiUS9K0oC1pZdvmII
MZTxkBvaXdS1Brs7wRivOHCunZqYdsTl9zAM1pshPfTdngm2DgYsMjIVh4qRvrLYEjfK/nXJBK9T
3zGPuOFNYML4JSy3uozGBNlwZmdS0P0GoDZb+IZvbZtkyE73B9uoj2OaTducJYbhTiw3esw/rLLj
LocXDvUW3Z/9o3WsW4R1k1mlkbrrkujTkqXptyNZs51Vds2hKe9Lz7sC2mf6bBvHdjTDhSzLeN2Z
uNNtiCSPOqTjzlRn9qvT1vHVOsebfC4Cl7eOdc7BnasGK3/tih7+f2h9lolHq40J8z9jzBtMeBFV
1sdrktXtmYwALPYJ4C5dXvIiRtUy1tHFS6puUlppeZd6wGdrGNN7jTTyt3bt/764fcdoEEGzhKgG
wT5rM+MB3OHuil7oHXsaiJ9hVscr2c+qBI5CMi8YqSqSlW2/Rj6/gyjiZ0zyG/3ReW370Wa1dZSc
ppd+2+qPyTX3I3FRCJ440UUdqnOXB+9DgjTAKWA6s7+d6IHqhkUuCkAR1u0i7kvvebIm7pDWwfWk
8VTI4M0lNsYJMnh2fKDnQ84sorJE+0BM71OC+Kro4Xrpfbu/tj05OD6Fz/cH0iqPqjDcI7ymEH9h
giH7/9s83neQ9+9hmQwwHPyK0WofSXOSRsyK6rsYw51fZMWm7xTswolzq+9lb+nNWRxZvMrcROJT
1luBs0ltoBN3uPPIcnEpzP6vbTW8rTdkwf0h1szZdUSn3eio66Q7f5O7HIIiLbwHAwLPOmrso2UF
6bHTAV10Pk1JNboe86Wq3+nbkmUZNQ0HzsIjwHBIzf6khpFzCHO0S5qk1jnCoxPDjfmTz3KXdrwt
a2YuclfKWq8yDOh/hGXt/bKIXiuZz/t6yP7WXnO2c+7C5jhaVzs0GF6nCBh5ry9kYGlNmWbGX7Vt
rkt/oEEphHeHeTfZ33eWrZFO1xyWABeb4h8e0AB9/PEPQB76S6hkvEgsdoIVtqN9byK12oPuOQgR
8qHzjy3YDYZU8PkbrdTdVQbOWdmYzbnvBHRZITamK8CB3p7RpnWIzLI4a/GMRBM80O4ZPxqB8Txh
3razKGAGAOZSern10FVpso6KwV+J29P796KRW4Yab6FkfeNtUeBuHYe850uOK1+treuty0DrdH9o
6Ms6KH6CNA3FSfZXIxVs7nBjHPXQW7iePKiLUTgdo5YBrICdtQrjwdnjGeKz38YTLb2Drt95eZiH
N/pPlqceV2lZ7+NRMQz1GSYrmmRX/EseJtg+eMl9dWpQ9P5w8LHxU4xoKzRwLAB/JefMLHK1CPs0
PQcQyCqpss+6I11hWjVmTUjvvaXCXWf78rk1ba7YYrBXXotByGjC6pS17mEic8dMMjz1s18EVDA5
VKjLiTBNrarrLI8xyck3RxDtLkf9RzqEu5LW1/vUm9xHv6V2mNgq5IE5Isw8+Jf3KoowTQC814vZ
89UZzfii+4y4+uCrclfEwS+OxHozOIl9JND2gREJy0Y50gw3VhxXxwzxS84mDO9Y7OVAVLwLS5Ks
lmP7m8q7REMy/9LWyfR7SrILr0rPeFyYOyKwD3XgJmdLxPVmjq163eDLuGHJg6MgYYJUE82o/7z4
Ts+0PtLOcC2YSF2DMX9y1TB8NW18sXTR/vGskRt5GLpPEyW6VH1ofapjpIk49OxtojGwpH1rbhO4
JXTaRcP1/hV0nvGa0n5IDE0dGoHcGfiw2rvbuidnW52q7iPOCvcikAB3nj/+o0/Q/U8LuH9/VCbg
/fTW9KJrwUwOO5PZMJfmMwRAA5dPLQnq/d8/AvAerU2QKSTbA/vgYsS7k1GM2wpz/8rJnHELieFN
tok+/u/DPLb/71NZAOYfB+g9//2VDHdUGwmaYG5axf1Hu/+k/m1MkqaYbe5/MGRsBi1L50cl4qNo
5vGP5bBOFQSsGPYU2Tbx5/QYd70+DX7HiJ80Dw4o/TiX8fRYzWJFmVR6pfEEbOP81YhePCY2fz45
Hi8lHVz3v+ilCjgtiaSNF9jFIQRCt3TSB8Gg/tTcHrI6wBT3v88rHICRX14NwvBfVkiLUyg6+dhH
qJvTKFucuTiw5nReg+P7MS33Jc2I347cRjeZrfah637ikyGs7+JNCeF9L3OXaLyTb/g4s0pH0HWF
nWUbxIO94TvP+fToJcnjYKfjizSmPxkjir6LcQmKTcIN7Rx40QfjdmObUn3TBu458vNkC9QoXLr2
amBcvWxditqqcrJetD2Se2OALCoXZ9xU+hvVNifON7etWM6xrKjnvaV45UO3+aPqCW4U545d0vcY
yv2O8p+k/9vEpXqq88Fbkm3Zm3YZrqnswVCNcycjx2MMR7NhtxiFmKFp9o1PDlyxU0Sr14iZHPIf
zzBS0R4XvMUBVhP4Id5KAa/NlKLcpEseWklUvLUok7LR/VIxzMeWYF1lZptBYKo0p1urVpDKtduG
V0rKgMg0xoJet/fQYxxIB1hh590Bme2fYzLQdkv4p1SuvLVVabHmTyvdD3gog75YOQmc0xzPP0cK
f9O7U0QAJ3BWIJSWPXrckuCrvSzx4nQbdjdY0amOkgYD7bw8lGnWIIER5krr5mGwqmMqUSkrG4xq
a4tdnRR/g0E+VKSkjTy6JlD5MxLCj6aszn00nkNPBMvRR7PiFkYewmj2AvEBkABepQGSryaxjy2d
bk+cja/DbYTiSmxANvuolSxVe8pn78D0dIZCnsjbYX1pCq1eODg+UNo539QzFHVTPbsNc5TOygjz
GJHZ7yZ2H8l08nJcTERQw2M2c8fyKJq3u7Jfz52LvW8onXORvXdN9SZmmpbZctpLQQmUzMxT7SfJ
kxAMdmumN8hJR3To6xCTF2isUB3Cits5KRnojtpds3TfPp0OcNV+XMV+X+04xZhryrp+hbf1Paxk
k+ydU1PV+1nUjLThXa0Ds32QFZZoI+nPsey+G5l90UIM2yxR9c5LwbuaSAYYlqdsKTv/75RnhBXG
rluPWnXkz3J4rNkGB7DgYFN9J3N0HNoMRz++SNyQdHM5KbaAquDTONvhLgz/+aP+5QaPZGB7v+2X
qMKPCZWMLBTae6f9c2mqbFXE2KgIv3I3cmfCWiLnSOzzU5qfSQI9g6TAw8DABO989Qf0p8bhqdaT
NbPJTzrKijEY7TGsrA0x/IjBbB8ZnvI/1PqI82PJNikkDEAzmRAz5Hs+QbWRHwzRBfuhxL1Zj96x
4/LHbZt44BaUrqgJDVOy2wPjEktA0iwokswcTCG3pPJrqOzHqTBrarLE51jrHPYt0BG3j4HhxnWz
iodNbYfhBXYis8fBJ9NlRxu7Nb+jHkmD0TDnK3qHqG8ad0Tvq1vD1nrorEvKG7k2KsodQ6AipC3g
KQye/KJa+9ZRiaNezO8dJVuyumUf30aqW3b4DCNMRi1lAEP97ClP7qs8udAuA1FlbKeVdBmRB7TL
zeipq7Z0WRfHZ8uOHSpd/VUTTx9uPxyjEeR91+xHWXH77ysLD8hI02pOMDXGQ5BHuL/MUGl4BIbx
mOzdPq22mZGz6I7TDCwt/RcTlzpgmapXgyQwHCoKklPT2Rcm9g4ObWsEOmeTKAquh55Yb+m80NJj
MB/1N3bT4aBJ7WHtTyPhV5NDfuZtWjc6j6Ox9Se6qsyeHtr/oey8diRXzmz9KsK+PtTQBQ0w0kVm
Mm1lVZY3N0TZoGfQm6efjy3NQHtrjnQOJDXQKtNZlWTwN2t9Kx7DS6XA3OP6Ecje2JjQrV5P3oMW
UhXfQ9rAse43OP/8p2no8pUs8Hp5RKM5fvfm67RnjX+yHbvdywYDcMkOnDubh3isEY7iO2uVyflo
yOiQDUgLDAPuxOhSfhBkowMMiFAoTSi8hS9OXji8I5pJUe/at8pSazlIn11TiwvBZGeHq4T4nda7
yWqNgLa8oXPFFtAhv5pG0kU40JJ9ZpKAzDKctD1kSYHAt0xQoMcxxolBdenEIGtzLgiXnoSbZMI/
MMn21LbiPAFxPZtdv00mI5Bm99T7FvNAjZ/WVmAiqvI6TAd7Y7hi3JoFIdRWHuN4XEb6fcluKGss
nN4Dm1wna+mQWdytOS7weFBPoK3EK9ehUHJkeox6VV2xvHtpp/40FaG21Vr17rGLqQrOuuWZuEkZ
cWu4Tdlj16TgqoHm+TVPk9s0wofWzR7BLfNHS8DtKldeSdJs9xEOKK/zqTixNd9NQ3NvefHR1mS+
6YVdbaf2iNMURenE5BlGiH/y645QZPelnCD8m/2DaipiiVKBkihzWRO16tZbwohmjW1UnyuQ/VmQ
JFoYpCSOctBtKm3CbVhjtGAktCfWEW+amKnppmU5QptTxu5NO7gA+ftK33rpoqNIHKAOpmFcBPLY
lY1RZY4HlqbJuHUF3PzZTnZ+SdCxybFMc6/xVMLpKSXNQAFZvwqzkxF/TRZKHA1HR19o3p3hEpoU
YvsoZ52/OZeck3cTD4Z18qEYIxHB1I8vczuJCSEcBXPh0+PUiFqJPybGCkU98vzaCpQjn7MIDa30
HmONqnRkdsZtEo6HQvKmUI41I9vSMtLe6oxyklRw7uPU+o7JZ8uuVTSG5+REqUt4RhQh/oZ6y+Pv
rqlqOtoYz0QuAuBhiMBgteoMZFgELHHGXlUhCI46wsOrQ1oOknuR7FAvA+GjDc+lqOrnxiTdpLPv
o05jnd0D+C00C8+ovIlyY+ZJNp26AgWzSNihe1N7LuxcnalHBT5GvzmQIohrSOzQ6i7L0g9rSCg5
IOwA7uhCSv7yQ+mzuq0MDHpkbsL8kDErgIJBZlbkQb/0x1bYwldwvKA10McLc/zwY+MubdvrXjTG
QVrjWw3ruEt9YvQi4825N8GiXdzRR/XgwDKiJ+XJY9zOyM03biVutdRcjfksWMuCqIivTDWnx0py
TTWEOy4xS6RricVRj70y6vQLbJa9em+dWrvhYYz7UsACiGYiqQ3aAlU7O1TnKN8uIF3NDbJlTorw
SbXkq1aufYQTXa1zgwCJ2fvq05fUa+sg0wAcywGAAszr6wwRJ1Y5grX6jpuhwQFsMuzNS3IiRRrM
vpttDLTNG9vrdO5C0PwWw9Bh8H/MQnvOG7z/tU065miHC/aJdVAvGNHidfSJwuuw0zTNVdzF3aZ2
uh6zXP/TcxqcMrRMyuoBCOhs3weJnl2DPj911rFszd1c6PeD4JhywtBbYEBuEGOKx89PvWZ5RObW
xtpKl7yUvrN2GsI83xlRJEMYQ5FG3ERa2CdlJ+8GaHmO5WAms2229ZfWBHOR2DdhEj3hiE62YoHz
6HaziZp0z9GPkMxhKWRjVtMERq9pa+c+OMnSOzLEJBSOpsnOZL2NJydGCRUdJ5/naosxgliv+VPN
HtKLmg1z7JnvyAWNVV90N/oUEVqQgRB0IIBnQ+Al7CI1HW3w2N8NGXemk08GeRjCg10Qk7kmyLV+
UBTHiAKj9z4TSJmT/mkIs32Rl+MhK/s3r2nXNTRfyUpnTXtFiluL5jzM7QPSH+JQRuB4yMRfVfcK
KXIxTvIzu3PIRKQ3T0UDn6gml1VoiDvBps2cw6W1y/s5PPTxfI/+BdFd7L8knvbTFnO5TcgItjuo
12GC4EMl3uvkpLRc+Z0TRouKNsb8lWaH2spuer/5Ybj7GHF6YkYMw211qlWpXVUO6IlMvQLL3vdi
3vu9D79DdMY6J5SC9e1dr+Z22+TQ+uN8yYuMd7CkjS0WAJL04A2tUvRAbuS8x6gMydGIGHz0j90M
nlRJq0aTwGyjk5G4mhGxSlVjgakzGMcT6fEWBs4Bu/8AA0URyKMeZ2T5xYQwcdKOXnHQKs/Y2W5p
4hMpnyfXuK3wjPRoK0/tnL7A3jPoPFhk+tNcr8xK8FaSMuDRJUA3Ja/AfJsh9/EsRJTspbxHkXdu
+uKm0hysLI56pIbZhlrL5s31uG1554JifIScNSy8vnd0AuadHfcfUsPBq7vIKGOLA5wT8pD1Tg0w
gewYfamJTaGsW7fwXr0mR5nYEK7TMr7P23BXai47jEx/c8YvnblyYjjPiYH91fK9j7pUG7C7v9hW
D0NFzhr3xoNnDARMuVxR5oAlbHaWW6EhrJgWVcutg6dP9wAUVsBuLyHP2nWyqA6H1iLISN4LHMTI
uQAJGikiajoV1SJRnMI82QzWILYlRXPmQj2xJTrXuq93XcYNOE/4HZCe4ilMcJK0GJd6SUpK37o/
xuwdpy6775SJlaUR1x3qAoM5IhZoCSYOyDfgHefKOfH72nZsm1YJDzkQGHSHmqDG91H6moRxE1dp
b3uDJobYkSqQQgV4ye81D4cd9jK27yj6amazVG46fAIDCZNJjotTxkiwmB06ST9svBzJP4bf3Ic6
ooVYWYfxhHVlw7v/GvvwZ8Yuedc6Mq0kdEEXQxqLhUeWgoGb09D1MQpqNX/Q4ZLoF858fZ0dHQa9
3UbyhqwJLNY13Lcifh9afCdpfIya+q2t6FdcrUGUmqWfEH68lYI4p6ro2m+vuLl3hHO+mh3OLbao
l9jL3v3MoFdsUct283auEbmzq/jIx+oo0+6qsYkUHJv+DAWDGtms7mfNDmytRDtu9M8SN8pqSsKf
eB73acTZ5JlcLPiMoYuvXFc9D759Dk0K9siwOSgJ+OptubUHEret9NON4qBXV7N2r9eMikyTZKEI
UfmY3qnBv8qs8Dj3wDpFVz40wn3KG8Q+80jpurzqKmsfHYAIOeOk+JPxOEmKkwn1SSuf1EhbU9mP
WtfiOSwZl5j6sDP8vmHT0e9Ah7Aykm2JAGbVjuw/PJPw62kaNjwfjpDDg8o++NRJknd3oyNi2E/t
/GTkdbHVeU7i3bPy24l9HXd+oKo+X03LAQIZhpBhaa+smtTZAkXCVuGsh2kHg00nIB6d6qMW4fxk
hEYKFFnMFSf2VQfW0irgGro6VdpUMZnMF09YhrXzbGttu6K0rdetVAyeXXUZfbSoVdW9q0h7ZipQ
bcOSAHUxWl+O+4BiH+BAx7uE8cIIltOigD0GOlzW6w7v3GKjKlDpRnazZ5x6g57oa9HbSIgS28IS
oPE0JI5uLwPqDRPxBEbGenSe5q57QN8BMM0tHlwjv8qi8EZWPI9c/cOKflxiqjddzfA8yqPrlDUw
EJIXttckkyXXg9ldwbF4tHRtNQ+jszZdbicMR8t8xv/UakycSY3frcZdDLfWZEHpQZ9jJ+caDpe9
Ed9aeICYLQw7b9I/bKd9GHE7zPQmCTNjzS7vIgk7JY0iVLsFhA29zj88rfFJRBbEHAjjQ4tZzaRs
nDdi4if1B/uLMYxahRYuojCpV11O4+iyp+FSIgs5LEnDwVvCWOUuKngIotEpA4t2YGUYMyjvGDNi
v85bLUYjHL6YOg4FWWOYUa4IQuTWN9SNx6zoz31l77Wc1IvMP3gus3M1vOa1fmMik9wgl7wGZ3Gx
iK1nsvRg+zjjYjgitMtFoATpW7mjURsacABNL+fsAx2ybhyWlE6BVKu1zO2XCYsx8CyoMFWGcrmb
RLWjzDRn5CeuUV/HDkgxElz3U0b1Tg1JmnWo/LUxvS2IGcthNu2MKBkpHh9mWXxhVGE4mvSYzzKD
Aof9fgugy4b1RTGWfYtZvBtZ+0BTB4thSMh2Na/CusFgrOHkcWj+8OrWEEK46jXGtKs85zbTwS1N
TSiuM5oi0tPA9wfKsPjtuxozM3eHO8/H23HJdO1nLu5SCJa7wUZc7A0x89SWLk9pyW2ChGDyWoYE
Tr+qxGRvCE69uKr4ZFmgNqKP7iXyRQmYnEMoDtqZxHDfk9ahgbOSNO5z3aVvCv3exEJzk7vm2ZhY
NneobIZzjGV3GAAJwVfyg7oEfeMhU9JH9MAxdmwQcxAhJxVS8UQPjS/stV5wI5bEw+Wzc2eaIgrq
DkpD5MVPcVikp7YkmNeP4YPqg8s0sbqJ/bBfWTKfgnTmgsyI8xhCHB0TAJKi0j7ZgCq+/V6LxL7w
W0IARc5bEvI8jkMyhL2Qjc2Ure0hDMaZe46C4TD7kn2S5rEzTLtnnYTdK9RUIKyoXiANGgvvR4ym
vapYldeudnFQHhyRWS9oyoZTvIv9teU/xUykAnAmxapceD2V/xrVyG5pHBhlj+IbFf+8cnm6brjb
tyiM1vqsq62mVLN2Zoads4+xvGebBHDC4FNr/93WUUfE5QX2eoVZHMU0cFuIltj3As54eDmITrMw
j+Gg8azHh7U3jX5f4UJap26IyVq/mj3zrgCasJKOv4vQVPCy3QFNkdUvcQSrAjoDBAmKZsQ+HH2O
Z59FMzznFoV8l6N5xwyCKTtlFjDFjLYqz/9C9AQWpqpPdKPFMS+nBwZ/ipmoeQV695VQYdbb9UER
Fn0pa+04GOeKeydrPLFuZx223XK7Np0/HvXOCoTR8bzpoiepH0O7fRxGrv46q5ar9zoy8ycRgUlr
G7dGjqzDrkxj74zHp18ZOJMCiq+nsh1I64NQKZz5RdomkwWCwvtO3LmGRNtH+kWfgwL19P44a/pJ
8+rrQuvFytfZHycTLZfOlDoesGRMlNgT1mYCeqJL7ugfYU9PzXF15BZAC2p3Z6MjslM3y6u8l3t6
c9LHZ+/GqJJ3YVVsxrR2weLcYk9Qy6ttGXQeU6QKQetLnYvV3ZQs5K7hH0eYm7WPuqC28b0AMZLP
AzdejbUBGAuWqZgeB9drD/gRQlRq6wQazKYxKfK6THJQO4m9EZ04O7gLgGuWzJGdh/pRS4rFz+ON
wKvzK71DCaR1PZeaHIPaF2x3R5Dn0gV8kqfZPsna7fK/ukmvk8ozzykm/c2cpmiPkalgbjdvEYd5
CN3HN2ISBPvHLQiwoIjskVKSe9sULCpHhpaMTDhPU5EFQ1szctEgd1UNzUmYbundduhpL2LWfoqk
DEoTpCcPmwT/nbssEaJTTjBnocWHugH5BcpnZWoSOqiLwt6K/DNq+IjFMu80I9Gt6eCT0J0Cy2eu
85vz9OJ2tvtoTQ7tTAWLn1tFDCNcWdF0d+jZMVRY2558pXBuryd8UqLQFWix5rmELR+E8SIt0o5t
655MwiVlzQ+p61gQEkObj1VjoS81d57bylvPo12sYkqshGf9uy2sm1F2NLn9LTjq+hBZ3klbql7A
6PO2x2K+0trh4o9xFsyNvceL1F3HXFpJxWSdiO6gl3p0IDf3Z5qR1xiiX4+a3vJUVVdSbxkSOdCE
fSYNZkv4ofxyGieEgQcyxeZ+35Rt/YEchOFcwgJrPtm2J44dVmpPFhfDt54XoDQBT7bBU8ey3XHd
XkdETK0Ff+zm1tj3TfrUeFJ/oQKUeDDCS+2Y3TVt/HBV+FTmWZ0+sdTVz6k3ekd/AQjZw70l1Hs+
YP8c6y9INQJpQHMDQ5hthw72MpaRvLK7FzMztCs7qs4Ao51d0kRsFZTi8DbJq005gv0JF4Y7YxlL
Y6QzCdz16aXsWd5EDfFMCcrejaHYshdWeS7u9LZND0Xab1p2OnS2YIdQzc67cTLLQCeoi3NlHUmC
d5oRKAMUz1OZ1d9W0RfYSoZoYSnhmIToF3i6/xDDOmmqnGeQrdV73cM5gaok8Acqu96271Vs72Lb
9bfVGO98xo5qKsVNBqnjnnsLcGzzUmsomTMGpkZgopT0y++RY9/UGV0Iw2ATONAfdFqHMLIYOV9D
1siVFGxCQQ2A3P1Iu+pJ9f7Z6j9cpV83mJ3lVOUvDug22rGB/tUue/bc1fxuSSYLdrwFqTStzbYf
GYeQeAlD+JSKp6h1kiNJ3M66AruybvGXjQkTEfCuGQ5RQB4TjKgJa0zLqMlTRhA3dTBOHCP6JN2N
EUW3IknuwZA7u9pB6DliiMhaBpquxFtd1fWzM5CIzq+TujNVJ61atK3q1CSRfT9IuAiLs8bWk4CQ
sx+NWs6hqQvM+aphO7QrTfemrP3rQTIQNvrJOsW9PR8AmjAfBm0DdUGCKmvrh7G1qT/bNNkNN/5s
FYe+LF+HTA8MYzCvsTCbG/0X6lJQ2/XgWTAqbTiuQMHiadqpBmeJzKtL6nflE5TKN7kxLMCZtEEI
YBkySzXzZOgeI9fHZsgVRZ/94Ui4U+3SXEcclZFBmo5jRmcDwPm6dQeiUsnDormYQIQ5mDhadvyo
8OKbWFA4iNqQax7e36njvoVVckmNsthOLCPgqFYPBpM3RA7ktfrEturs2KgBaHssE7yLH2hU7Mxl
xiMLEqd+cMMFKjBhU4AAAF2mQZI/bUQ72bjWAVtoZrod7frByb69arBvmKt1yCzjmQhMhAPledC9
C8LZK2HF1bYpvpTui23TLVIajpKcMg8jH6eZKEu2KZliDhxekqF9G6XxWAiHESStb5a6Vxp+NAnQ
tGrYl46SUTX1EIhIdhScjRvRvCFZwSGOGn8zDP1XB8wnMPPsCaHtCPaH28vs08eZFCgoeesww+U5
qmxflUOPl5WKWU7Zvu2ym8Tx9KBWi9QKWQmI5y7lQLEafkMxuhWqY7XVi+QwgJfKRRPijnEe1NBt
2O+/0Yh8yo4Sdm6cdqub065uCDWtR3gTFnsLtxXXYxODkxif7UXf2FT+Z+iU3/YitnBt6LU1MxC9
1ntGO7ApqH9+yrm+7+cCYzrjFZXBn4aHE0MI/EGnj1Ww8+aVwdPR1bVtycbRse0LkWmlXsU7YVOi
e+otR1u1huSkuGmmXL2jk/9EsrqtJ1CkOj+sXhveyiwGNJKa9zDaxmvea19GZR9jX7TnftwVSt65
7rjns280uo5NESYw0Mx4DNDpnhX8d64aocGNYHEhDe0B5Iy/nrVx69WYVIaeLDelb7HoXKFBwejM
gguNe84oDCJzjxLBaouffFjGPi1SAc/6CXvrq9cfa3hzPcuPrVOD9o4a394UA2bvWjO+/BQBre6h
za+sedxksz4cEsQA/neS3+FLeEutrGG8cyoHlrReNiX7CqMgUyRQYCQxK5sab9SdM+DbHrFrVc9H
SBYEWQtyOIr0JcwcRk0c2SsAOT+jhoTXyod0jaT9wY31F5vVC4IH+8bJEh7ebMmTCJQptpSI/Ihp
3IGEWZVyjX7mJrLSdaV+SuLE2fRtjTr9JK+RlXLVIaWY3TrwW1GxAKTB9qDoMxyP1lNjAUVP6YE7
QCGaY6OvKKZHPdVPPRrmmcH8LvKxpJlAWSTybkR18RdLrxP2UCzymq6tB837rMinAqCJz0y2/D+U
mmBf7g04HWqEPlR3y0jXdrcJsb2+Hj3XjndHPMR2nrzoYLbqpkBh0vN5azdkSyoBFjhlxR2YRG88
90cuwhl5CD06NMCBwyABjOb5T0CEm6sw4gQ3aiPchr59MSqKDLPuT6ZPCIMXVzczVpFtPCCE87HW
O5ra6H3E8UsijZW577q4RdV6zN3xeYqR85VYL1YxqxX25lUNIhvtxy5yq42UCdBBByoFcmpglCmk
v2UR1rmLN460RNNLTliO2yL54TjtWQcHouUaSLrB2kU2VtMiBq7VZDT2Fu7nLpo3YoBcHdIIQeNf
dHD9RwO4tsAhw2M8fEsLPBYuGmGThKFjLze0/37QtrxEp8cKE1o/mS7JAqimJ63jl1ghHQcw9Ogb
I/7Wsi7YAZV8Q2/at0N6cTPKxh7FyThMSBIlS1sU3RuJLeVqGrO92+2V4afsBqxVo1LwSmlHAv0E
2SE2jVc0pFgI47bdpBmhVhFRPKcytC8OSqF4wBXUWtZXqJhw4ec9W0ao7YcZ/5nlkvDsTsVwyxir
rcuTh4bQScyvlD1uJ+Weqc24cplAHiYLciH7naMvDbG23Ihs6azkZzJIK86uO4ViVvHaC2NCTNRZ
b5Zd3U7dYAYFntLLTOwfzIxDVFjzMZuFHtgT1Dnc162hP6hQdpTr0bCdxuq9kk2+j5EXOhXXOWX1
hxWSU6AvWv2muGFlSy56XL77gIxxpxc7L/K/sc2/zOBOk8T6nHRr2rsTLCWD62DoU48VwLwxnOm2
NnvQYYwIyoqk50bkh/C60TPv1hzm01ALeRZYuwKMrtmmVll3UkrcwYdu7uwF8jO5NY/DuWdMPjhL
y4y4gKLzqhQ+rB/DtreeUZiBbujFqS7JWtMwDhYFJwneg3xXClvsRsoUlWvrWaJhmcHBbVW0eOUp
nnZjhePb94Z5MzS92ChT8+mnm5MwC3fX42IONC73laUtFZN9XJB25DqYJ0C+wCYwO67bGE1+q6sd
UH1/hfC4uB4afIDNkd+bv9Y0k48zC1tT1CGxt/p9not7Tn028Ow4hF3rhwL18spzDOh54LzSkD1V
WcTHyqIF0xF8rWwYoF1kvtW8yKDXGeJqRmycDA2dlTmn4lqhZQ5j1W9m6kbek+sobcKTE6dPSTMe
k5wcdTcHCQvYgWiN+CHzWByOSf4ByWw79v0unfK7GMm6F2l7P2MW0YmxvPEq6Ep+tB4cbm0YUzip
/WHaAlkDCzwywy5s+C7O+NNk9jmp4Wz3yAbrsIh3YZjdDiUIO537YGPE3rch1dVgRxZM6uwgrPK9
BA++9phU485j+e2ifjBb49MNzQFkVso4pN3GhnKRhvdmMHYu+EYlf7y0uM9mtmT1slS3KHXE6D/5
UfwRCqJwLAN1nT9yVxR6Qr5PF6N04bwhvgFgWcK7CXGdnThHY6oZGCjpVTT0NRgJ9wQWAJvqE9LV
Pf3cWBxtFNsgXWqdobRDqBMOzKtBTveDHeMSit59iWZ3TnOYmlEQEZi0cyngCbJzNiGq29YxEONP
nnMcUlzjjTGe9bI6QUpEnYM+tWNl/K9DwOx/iogjotF1PcdagggJASNS+h9j2pjK9NqvRXlBNfXg
cx1Ptj+/TyitV9jiTyVJR9d64vgndlV1YMzOO2VCv5+4+W9pQ+5bZZQvrYZSKTU9ltKLzIrkm5MN
X4anCWYUrWV8rymduzy+F7Wm34GldTiT6/Js6TZAKqJEMPsXyEhzxsZTal8Kyby2KCEGQW95EolV
sslBmq0QMK6iYrzR7K5Yl7pR7dloNTfKDf6WDRu3mKKkSTj2yp7S2yFEEVf5k3sO8UYG//qXZ/1T
bJurU/O6IL4t03asPwZEW1zYqHE0tHN25SzBOm4Qlp1/bDyW9aB+wP3rEHPmejOpBsmDsvxtgZSW
AnM61imIEouFHlo4uU21iE6MrLy1WcX7uk4JzJAQjfTYPiSKcI5kZGhqNQjV1l2p1KYCmHQrugrD
tDHu/Ny2T1aZEQI8uOxVc+k/eJO2QdPr3VbdWG09ANn/Jn/N8Jer43eBiC4DFF23THMJsnTsP1w9
aBZBtFhIdUnzwlFTOsalDKNT0mrRs2DtzbxQstfL2ckrLDMvdRZ9D82IOCimXdezuGJ0VdAmaYCR
A9TUE2dTMV2noFtwAUlcVZ1Am8rs8FeE9AxfDKXqMSJyZo9RvrmNHP4wG/BvdgliJCXd5orK4t2q
i4+mHl6AMi9gwMbcjPVQ4d1lk9OZyePgG2j6WnLc8tbZ+HrT7eapNB5azXC2izwxkGjYV7bFw9VS
ZnmfJfKerp3mjyHPlRXpAKU4+laxq+QRtlVGDwOMX4OoeO0MK7cipMNYvrAbYJmpJNMPiP6XBBtM
PCptYN6Bp8lbIEdT2Oo3zJPnw9gLipGyGNYVffISzdyzfYAcOHeSGbWi+Ms98wPur38jkLn6ZCKc
w2g65oQ/7CuD7GZhjT5KYPlW2tGP2ffedvSgZTUZIju5EN4Lk/zyX4GsWWqnEJd7UC+aZmC7M4zr
WqcWqyE0wVdZ/Er7X/GNlQUgdXKJIAi7Lgb4713GEJgPyIPyOhIscIC5fkxEgk1bZ2HQRzBw8BsY
V7/+GAvHuMp9/W7K3OiVFweivONUtYbHsFHOZshgAf0KWK/KPjyV7TuRPNcmCqg9oV/xjjWO/w5s
lZJ8Qq6qauQIc7M1FTdnIF1T/+hAl6ztyj1bxLReswVCD282N2zIvc0QiSNyOnEy1Iwi22mKS9Sb
aHw6+8MtB5fCnl3MtCz0GKt/WdNo7NpeHzc9dLLbuf6EmHrF9ZkTWlDMZ9OUKvArxALgBEG9lVV0
m/f6c1zGKWwX8EbRIlqol9KZ/R50S0iZZ89B96aPLDAbq35I52qBTqqGOST0cbAh1avOEZIm43W1
eKHnCSl0qhGiyMhlZUa6+eg0MOcnNNebOYK5KKy5OUA0Ky5NDzRa4Sje1G6i0+T2AuU+hsHQHlit
yCHFD1Cl21+H33/8Lo68+et/8vfPUk01dVL7h7/+9aHM+e9/Ll/zP5/z+6/46zn+rMEL/rT/8rN2
3+X1e/7d/PGTfved+df//uo27+377/6ypFS00233XU93302Xtb9eBbHqy2f+v37wT9+/vsvDpL7/
8ttn2RXt8t1kXBa//f1Dh6+//Gbo5Bn/xz9+/79/cPkB/vIbDfJ7G7//01d8vzctX+z/2eaoFD67
GxuXp8v3Gr5/fcT6s81RShin67MTI0D6tz/xkGqjv/xmO38W1vKE1h3P0S1hcMo2ZffrQ+afydqk
Z9Nt2/AWItFv//3KLn87p//2lv1fAubFHwJuTQOLPbMtqMGOI3is/SFOsyijzuNRrXFnPhMrxwCg
435zvPnsjmzvZjiOCC1eHSy+e5fZ98pQFhSCPo+CX25trJGfXQiK1V6UczS6RyY48X7GAX8TjkxX
mq7eD3kWIpocQECa3idne3NUXnIee/pXDePgOm3EhTq2I9gegKJ2wkVdvn4pEKzsPiVRukI+jaN3
i9p5lZZl9uK50S2oYnBoA899GWU/SISmRfu21Uw1nZ15L+q5vUKZZGDbpuasa1KJSKBwY/QI7J8I
wyaWqdLCY4V1Lkhm9VpiHQm8sAQvwJ4pKPtR7tXYfxhj7O+y+Z5/Kj2WE3DrchIjtHQBQ7pOcG5O
Kjra+owUVfJoM1vnSvXSRLNZTzzLnUvS95+JUcijWWUiKKHfIlplilXiI0PQF++HymxOXlc9sOur
H0KsFtL196rOz3oRuXsexN4KDcmAUbU/wqt8DmVrwGuKetRi9XxK3YuNCnM3z1UXJEroT4NJ4+lk
9kVpcE3bxa6aWgVlvuWvUwewjWIrFNS2O61tC9oQ8ghUwTHwsBA2/Zr4yC0O/vA1G+BSojEq/c4F
ZsVe3/APQ8EisnVVe5jG4dBq90To9TeweT8yfusAyf2buCoo/814H87q0+sG7dFxGc7MSzaqRPfC
xQTXuxv3s6H2YnGQV0P22BbGjae3OBFD+5yqln/XZNDtt/xUsnd2CunLKm/0Zm/OirAmZMJzUJOF
EWBhhxlahc7BYXLnz8m7rWAG1qOCY92BKotF5W4x1DurIfqCnts8jqV1x+6HYj6EKzPqFdNo8AqX
Wvbh0R9vf3l8vUo8g397lqJJtz3f0azd7yzUm4NULGfZ47dnOJyXEfYehvO5RFWK3suqSMc0DdJ/
ukEG3jBKjFYav1eZReyWE6KH9eEb2PCB1Szpk1YMFxDPGssZjB5xdOS+PFHZbi3gqmCEpUQUP/xI
ncC7SecfyVEmOjL+tiCDrkIXCZTGiJNxlSaPcvCWBIYlSHudJYeJcew6wYt7tHtPsCyKJ6S8ptjM
S7jOEhywSTW3PriVpq/RDOp0wXV9j5hzy6/WuOvryt8VMnL2ItSJkySOOxehu6vq6idtogMNw2YA
AHxn+DXTMXbrqdaNF0Sq9spnuXgwSRaC/hP33/jrRRjdYHxuOVH/59D9+9H2p6LLLwSDtw0H6x+C
gX+dZCxrdMFUkKRGZ/n45zspDHL57P8TOuFYTGZLsqszwv4PUWCx9wVvGV9MX1qPDj9X7ToPadKG
sG1Zt8q4nQE7q/jf5CwbS979PxTJy0txDMOAu0Swr4O58Pcvpa99o+QYgp7R6ATvjomkFRwJPjUi
AhZiLJ1KxEiQ4UVLILCofNRC1O53RY75isE3u3bkdAYue4oafa1bb0CR+n/TCZpL3P0fX6ajm67j
CmTvEFF+/zJzpxRzbHsME3CabNQYjnvWveckzGZ2X26zHfUxClwTEK9wsK8BVcHJYHwrUli0zCRr
me+N8rhxdyxYl0yU6l325MlVoWFtQ3uMMA93H///77PjWBbZ8aZnLP/5/at2RFSz1LPk2lZUclTg
5t5Hv25XV5XpTptosrnLBGFBDdQTaFTWgSsO3bMns8u/finu//LwdHWXJbDPAx6S3B/ytMes0JYs
owWznuk7gkIBwXi7vp+qTT9XkBwIjWJiHKvT4I3/RdmZ7catZFn0iwiQQQaDfM15UGq2LOmFkC2b
8xSc+fW9qH7oa9mw0UDhAlVlXGcmgxEnztl7bQvhy1DdxhqRCtImG66g3BQkZT6Yjfed7bp9RHf1
dc7Q+pCDlTxQZd+DfLiqrAEZasyCkKKFCAzeqIUekIAB23oKsR+AW/xSdXou85abaeoTlGgVG+05
qJy5nVf+0L4hYgYCXIcO6odUHAGq/sy4qu0mp9iRL4SsKByPputrZr5qi4rmFsscc6kObeJYdsGp
G/tNicYOnyJ/cnAW3/GYi13UZlhQM+RdWbmAXb4Du9JH+Efyrhmv0trsaKVV6RcVMr61x0dNjXQ1
+hHUDnt6qwQBOH9/LPaS+P5pXXueJaXtuC4LxP20QhgPgfNpgNc0y0ZO/siqA7VyznuiPVXtTlve
ziuEggtoeAEDFsNPZ0aS4DdYyMQMVMJAAsE19DzQfm44WNjvUFvJfCsWLW/gvKhuvOnw5mxTd0bb
YSPiIJCClY+5YgsOhHAXmqE75OFzNa7RA6sN3JMCqwMRVMRq/WPHsZcd5fNX9oXnC4tKkvv58pP8
d/NDehvGAPHWwCngnCYOes7QvDW5KmslnJtoRIzb9lDs+sUIMDqM7hCipJglFbmhxPIQ7UbIt7CC
UyKoUPrXME36hzQaDxnCbjozNlEnJFzix6LVNaEqRyFM9dEnFsQS+q5NmzG0lQX51PUkFuTbVwPq
zEs9PDWhqC9/f8jW7w9ZMlul8MGF5SrX+/SNGdDXRZNgepI5EX3D0FySRr6EiODI+ksfad2cjDAR
+96Ql0DGdy1T7uHR6cbXFOgoGkF/OvzjI9m/PQQ+kid8Vp7yQDB9qqUJ0+gHuyfqabSjJz31T1FF
La2Zw3ikSq5DRKcr7mY54LABI76BM9fzUZCOGVrGbnD/9R586tVwDEkXgTXXBY4izzI/vQd9QL8E
WC37O4gWmLCUpqVTDE8h1UX6XAQMmQxg0Vu+DeEuSbTJF8pyk/ChQVPXB2xQ37OG1dJ6KTdywL6g
Le9HaoI7bbnHOSU1RqBnrJlobcOAiIJa09+fDJvSCl5pEZubvmisHR5DAi8Dext5ZLjJ4q4V+i4T
QX0ZpuHh70/B/v1U41s7y33Gt21pOp8WRuuawMA9XgWJwCYmaWHlSe/og1DdtX5hEs2HKIKcNMRJ
M90Qo8izmyKa77uu5BJUVccyTR/bSeLsCZ1xFbtDTsJYDC/BoZfSz2F+7OQrgI5N77UOgVFGgHuU
LB7Yz0yvEJxqf0IbuXw9e4SkLLzj37/iH+oLvqIruQBSFdjux8H+n7edih/yRlYzuw3UK6K+cj1B
WRtnDUt1qSYnuLhOAB5D1iCS9Vz98KE6cqpY08EoSQkLSaHmY3YdPq35aCRbBOTx+u+fUvzhdVBC
KVMIkydhiU9VUKNrN4Qygi1xcZUwiI9MmR1TgSIYsz3OxXRtxvGNX/Em4uE1keKOj2GWPFmMLBjX
hnuj7NmYkmFco/zHRYkHjUH3XQJFYJ95ojsOwOw78gv//smt3z+5Yl9hX+Q+vKyhTy+yGarZr1xe
5GnGsqdi3C9kcvj7ZopJndVDcZNH8uLNOYleTb3nrXe2ru2G2648kcxi/+NFXq77n3Z3Po9nQlvx
XMVD/1RnQKuSwpQ9SidfMz8uUXhgMk02JrqsOR2tK1hM8EkN9ZiNKILaQbzGijubyfjqhNOagNSZ
m6zKdh/H1T9+rd8+neMzR1A0LByL2lssVdJ/VmMfqnHu1Rjg9M+5NPtQ7sk135WMBBfoPWDtqsqP
YMDc9SiTEpgb4IQ56NND0sbPPjwzYiWi6sDt9K6MfOvqH5/vD2cjj5A16NNsMX3nU5lr28hbkX8w
yQ797ELfsD4b94M7w3NDw7gNbbwyZIpwh1aHngv6PuLKtYMHxA2u+Vdx8lETfjqpJVsx0wNfmq5J
/+aXX4v2Iz4/I8a9U3/jDvFuR8q+6zB62aSGbULhNuSD4o8g1JoUphiRMEYWJgpdtsmqLw3xGCcm
sPOmq/rF6fD/X2qU1kh9kXK4piv9T0utL7s0BP5urIJpC+SWTMOmmlaJGX5PA2Jo4Ykvrl6SIIK2
YL1n0bcM0rxrwzJ1/WHj5OJQJvFd7/5jN/nDnseDEoJ62xd8OPHpnSxmWUyFwXk/dEISl+tsxIgm
y0zmnZzVsewyBVwNpT/L8ds8d2j88QKvyjQmdoe+FSU3bdQyfV3eWGqVilC6/ubvS+2PNyqOHuV5
Pi8CzaxfH670tI4HO18GYqhJZroMeMB6NAjYZ7f42F37YrFKbxAnGEeI8MjNqi8CzdFzHopHsKv6
WOj2R5l1HF2Fhd8wxw1PGgjabgn/eKimf50lH5vZpwXpWLT+OE4cSbdD/PqZCUJDj77IKB0HsSq8
GG89L3kBMbIhGKKAKI+kkX1puvBLJDMfpiOXwtZJbvBEO/cds9Fj7bP9tE36Pg5ziekpuCaa+zlh
oodUjWQkT9E7V5mDoqST3SaKmbbbcRGdRjphBFYRMFg5lj5Ag003wkjKQ9NhfYsbad6Nmx/zGOLx
i5t5kyeMaUa7CI+QW+gNKtVcaPfsraxUm9m2s9thLBD05xJyshovWCVul031aKvUO8gOAU+Akc2X
BvRVYJNMeedgRzUbrTHBnwOQjGdW3wHRT3qejNBe9ctZFBOyvQfyGOy6sRI3AAEY1sy7hKSMjR3G
xBFaJVeBpmNYkhdn2yhx2VUlWhlMjRHm62vErtGpo1BNZsD7KPXSYxPOpEjV3URTCnmlAYHUJQNG
BTo5MynPd7GDMM5IK33oc33yU/PJysxyY4B9xGECyxDxC+vFnYAvDP7/7vOMZ5KT8KpvXW5nF8sB
Gp0pgg7TGa6qg4V4qtttmIHIimR5lRLXeFYdIV1/fw/+1Iuh6+3abG9wfn97DzTuvQj9PCmBTDeL
Xl+RVejsO0edmDvMexrDBT9CJjZ9CWnTCMZ30vnCVdoP1vPfP8rHK/dpeaO2s5Yux7Llqk/LW3sm
wUUxt2DyEDryKpbp7CzGje4IROPq0Gwcpz4EILt3vR++AQw55zUuCwfcmxmWb/DLWpzwDboMU1Gs
cFq5dK+2BXUZzxbTnpHHO0EDbaMaQ2943b/AvM3XvVdcWqfGM+b8q8FkLx/605dyfGBoju0rk/98
quw9bh95iBQD80GL6IyBUQ56l10PY75lnRfXR1CMNqpjurG8zU9kijqbAQgYoht2FLgGxAnFgCrs
qRpRw78QVRueyFp0d1anfhoD3Z2wb7cREyus7MljPUPVHQZsqtjwtxBtGWQNUb9hUP8Qo1DaG4M+
//3R/WEVOTbfDfU9eBDLkp/OImID06yO8XLRWY83sUVlG1Z4BUPpknTGQWkYA44SIWCS2FRHhpfq
rRiaB7j1/zy3f68J+TCCji1LWnG7+FTN5pM2ha4H4JtlGN/VHkpSBWipYvA4EP+9s5rhYAlyQyWF
RbUEptMsRXj4I/fD7h8lzcc3//X5OzYiWE8txT8lzafD0Mf9myaAT6EMAc9pU7s56Fzfww88oXeJ
b3X+o/AqLl09uYPejA+ip/97dEhNeAqXrMtufqmtyL9F8wqA3xBMZFOByjy2ozNKmUdUTfMuw8F+
GhpyLYIZvDl4TDj9U4juozOHPUhfoA9VQF+EyWO5wOUnGp8XwF08hFntm9iGoe+26RrOgnXDEHhJ
3IuJVuu+lI0IMP3vKh0/hDb4lBI526AxaxXUE1u05ueAVGWQxOA8IHUcDZ1dwTuUxAUFK1CrPnZa
xENa9eY/lp34vbPAk+an9WgioXSQS737n3q2M+a+zVAQr4el7z01pKsUNFN22dLqKaIGz20DYJvo
PFwseDTj3kHUW2AocYv5wbSWKY1BzLpjdKd8pIqUUYRhPcHX81GQV/WHWKh5K8ie3BuJyw4IIy9J
GTz9/Q0SyxvyaZ0sU0J2CbW8RR9v2H++im8GRld2mEn9aAP84dC2nXUVuljYGFfeyqGqX2SwNlsz
P7gRGUaGRRracjqULu2/YFeVSXsADoruQC8vni2NU02a0MZLprsQRfZTT6fJaAsCjayCUZahf46Z
Z7/Y4T+aK+K3W4Z0lnsGOHQfkezHTPa/T0Wg8U37ia+SaZJJJ9MfdqmXyHNmpy+0d9PYD290WD/5
1QAixMZ41XX94+DCRYuppqRTGGcniJ4Krf1TZRnw4KNkryvXQf6GXy9tkbTTtffJzDU3tl+ALVcZ
V4AgUpu/PxbrT1+Ge5LwlMeVyTY/dyhdfJmIrKmy49Ex1yIrS7zEwZPTEPALB/1WZBN5ESVxS4Bx
1gwjpx1BRmD9o9FbAbiMYQ69k8gzW139Krhal0lo0YbEjmWZOTm+brlt0/sifSwUkT6mWaZ0ghtC
Sqzu9odrY0rJguY5q/Bns4fi1XBpa/SpKe/FApf1Ezu8HlsNnWuUAFennuAvzLJtKtwvEn/w2kpu
sjxzHwKDjXeWTQ/jxCdts6u8KywqL31qXOmgrS5zI169vtQPAF7IrS23muiTB3wNyYYmtjadAnLy
2F+NWsmNmpmfjc6EfFkw2qLi8+bmqkB6s0cEbKJpMV9IuyRXs4f9orS5qwGPbjzjCC073ZYm2E+Y
AQ9RUt36Ps4a1zAhfpRoBB0TwjSicB2iwfM9Gw9Qy+jPRRu0m4kn2jUGXsC0bqmDKZ1kjffdX65f
DiA59CU0UgwMChtnZAoi5i5/NTjys8LxjkFbLhku71w4/E3WlsMN45Yd1TbZK7Xz6ioYX1OaD7ui
4diNI21i8/Dq2yIgQ74Itdz0AGL3S8d06qT50qQjasqs/tKZrTzH3GlyFSRXTV5/8cACrkakl/+4
Bny0Sz/tFLQ80Hax99FXdT91zbAFYemZ2PQUguiVt6giDd3Js3ISe9MhbMFiTUiK5d21zXyIKpE9
VrPhnQirxkdQY8iuPfPRmVnAWNMJ2AnNo6MY9Kq8fx+8SK+GPK6OwtaaoTxIBhpQ7eDDgS3QfFum
uA9Tk5FqOW3DEetOmEEMSM3cP8fUtHRMKRvrzOfEGMefYdEmdxbiJ+K8vfacGwfwisHRGVkZZm7v
nX4gM3SB7KQjxAnAoDjujEvGoPImdCB7kQ+/S0kV+ubammrUMmG69NVt66GiFpHqIRm3SNR6wzgE
CPO53n6lzaQv0sXcYWHm3VaEz9A/tO/rbvm95vbkwFJ8GesRUlkMxk8PbDFYBpyTwMq8TWKVPk/R
yxxgd15gsi7BZ7B2XPRJrSZSNvCzM4lMd4GXW1c2xfnf95w/bjnSZDzgYSO0TPXpVOPYSopGCIQe
FSwuAEAkSIexzwbDnavrl4XdqJc6guGEFzPuM+Nmaip7oVK52xwW4cHKyO/TRLsDTxnXolTyltkY
Oea2HOBWGc1aZYBFbQ6znUzO6fBDjDLYIrfv/nGu/UG14rgeI8ulr8idVXwu6nNj7HMuqKumARkH
8v8Su+1XfKXPGMYAwtlQfnkKch3UOkZHwMs2N90Ahjx4nWwDf1vTeoBAcNCneYNoVZU32s/uPEMc
P1C/faYYb8rsDYqHDxJtTrdirAgR73CUxCNzR1289K39TXCWfvRV/TmOsKeoZyMs+mPhsbeMSGKC
IS3u7R4/WS69fRowepDwqx4j6Ec19sd10QK25w5+hVwhv4OZp1GZeUc9qXFbIivb/n0d/KGoVjQT
hbl0wxyuBp+6dYQzDznYDbphQ2BdRbiXfPDBa64TL/AdmF5O2Pf7HB82r1t57DBNhV8mUz7+/XN8
tBV+3XBAl3EzZFhFWcy+82uV5ZKgKoeSRwgu9wUGRDavsIVeT4OeIUD4xV40FiNl6eWbuI+Snesk
+DPrJZV8HlBzmJa9bWR7P1iLhoGSAX6CtyO9LdvKdCQoDQXhPvVxf+JeEHsT0hGvmZqL88iDXKHV
QrZfS72hyZCT6zd8hSDH1BpCCCAb+6rywvJsNgp/et5AfoHsfCxy56EX6d0SZ7ezhvC6SAlP9Gwi
yI0ANo5RVI9eIE3qJtVuk6CBwRsQVVobhIPmJDqc+mAW/7psL7/Ub7+kzxxALWoy73PTiZYKedk5
agO3KHDygKkV40kSOINt/sj8ttw4GrSQXZzMAYJdMpS3AeccRr4oOAcO9uq/P9oPecOnD8SNzafo
5LbESvt0b8tJSPMGE2zSmPSIaIDWls1IN6yz+SRchiEYJ6ssTPEgAreluzKVhz6DBJQsTnzYIvEr
t7v7KnbfSWwcjlQM4Z09W1ttOOk50XAPFdUAKrUsOI9FHqyjftQH/Fy3qD4vKZgGq51IUoOLsFJ2
29BPuS/k4MGjmRZTFGpej2nUBLUBdB9x9HZWvjm+mW+cpmrucvqja1sQDyojN0e0jFD77z+R//sF
nmclfFsoGx/4b7fJJB5hRkOhWU+kbB8/hLAtNuGzSQQwDsdqicrow+Xwy1GGuihDBoehGnHMWQ2B
DtA8PS2Uw42q7kmHJHZH4y2vZyCtdtGsfahpfUY2lQ9zFCrrT+7O1hFbzTe78MQJ2Zl5ZyaMwKLY
Njc67V66akwufaqSi1+jhw6apQqMRzRsmRIX3ISRdtrLSBIKDb38gKkrPwdxnp97vL4Mv0fyonUu
7nuXvzHhEn7TJvPTzKVmjyQWJIo3vTfOvAdod9s0trsLtbWxnalCoDQFG9dqsfq17Uva4udCgNAS
ILCqUDqdLdE+VbLYVCmIQ6KYV0SZgo+wa7e6U3GFqyB8mnGanWouHui9aG0t+BmfuIIdjHnMf9xS
7eRBtM464D505tpDn9+rDyC69Emkz+H8LYHDgLKQ+KiPgIL//Ydv/+Ox/+EQ9uhf+y76TfY9CDC/
bnqlUyV+Bctm3Yf3ZoRcxCve7dK4iXsix4lSWkG1M85zSWKbbrm+x8VVXE4xqR/80WQmIJuENtqC
oJ7LbdeMD/GYgKiB/J8TEmSHU3X8uLRCMu6gAcD5SXDO/n3tWktz4dfXexFXCIv+BtNHdKi/fonE
kiKtZcBYOfLLPRV/f9RZs1ejKC4x3lTvRM7EfTcZW/CP4zVSLIIGBJNleQljZ7ziY/qASyXjoLl8
od+cXxWJ9/0fn/IPbxjBgAiw6Mf7zH0+nXNRw27YdCyXYsR44BqA4SbkrXXnyW2Sk1dOQCC8tJms
3oxWzb7gTYIcZqxbspj+8ZP9vkN77nLfY0QGpZbhyq+/mFs7GWF6eYgOANe/3+wk6vd/fN/fVS9s
JeZypC4tM9v52HL+c9evvSwt004R/DOb+HcpZ1qAOPzedVxiDK0tMpvxVeIZIWkj7lxeTEpzE69q
HRPtvbGC7Kff18FVihPtSmN2PeYiO9EdhWEeFZU4tLa19xm5YjnmVb0K970p+yt3Gt+rGLFLG3aY
rhj2LQoXwf11mL6zPuMzTUSaRENdY5WsIRhkg382Q+xGhlv1e7NFiBMn9Hk6c+6ecJFuGILaJ9E/
NAGItWls450qmmE1DPbr4KAnWKKjzSKGieJnb7gzspWv+QAxkOQ1rJEhY7E5GYRRd0o2rek+jXEx
ryri0cXM1KGug000hN1xqodvdm1aB3ATNl3fjSMT5zJis7Bp2u7Y0IKtZKhug0M+USaFZzt6jOYG
VSwq4E3miyfwJP0mCnK1iWUrjh1eJ5lxP851COwChUUStcQPTSK/zfz5rtbOBX1feFXo6TLh64N0
kxJWTQpqkIE2wmAGHiD1Ln0xGBtvctKtTpEtlX3K/h2X0X3onhA3VZAlz33lx9d9TjPU6IMHg8yL
tTMmN32MZbAMGuOiUmb9tRkQrrfEp8VxQ1Eb83uuw4ZkN/wk/hUvhXsw5uKCroiEtWG2zgNUMFdk
9SlaPFwCKgyuGDh8XOPkyaZoOmk24NBzjP0oZMhzHPJ/vb6/7zLLyWjbpsWzRmDnfRqljf1YDB2B
XmvEHm82SMwbZ+6ftVL2kZ5otbK+t248nfoktfcB0ieYToVxlU1NuanTmceVLAMikw5mBo5tEauj
4BAKQjcun+1cNrBjveQwoOA8sWCa9dB6i62/+E4AxMpCz+G1hPk6wAjImNVqj5AV12TVXOs+Obvz
s2/0wP1KsG3mq9Xm0VFlKj84rbiO8aQfxKivP2LUSEqY9z1pgEJaV8KGtAuLM3ECYmVLbDH5Dxpu
sNBhIaBMNhMEdZW0bgj/UF4UkD6XducoZQvlWIb2UhiCjNYa4IyfOGjvrhNNqNL/5RLOovoGQu96
5G6KqncEECzru8ye38xmnPahk6ySJOPVliAUSUZq9pzKq3oghq0iEjcLfCT74TGRFM7FKJHbo+ht
U2/T8A2Dnr6GaJbLYo2pOkNyu0n9uT/EVgjQorykCWkms6bik1UH5m/KuTvReEEtbC6E/gEFYQXQ
1pUE01Xq3vJKpm72SGoflQ9XUzgSlU9Rh7npOKBRi2pLniukHmcIpiE+gjM+3xxtaZhxGSDG8++7
qO1Zv8mHlL3s0EyYbX+5LX/aqwnzaSeyxkl0qDs4nPpodXKjS+sr4XWgMRu1QLu+Rw0iXc+sxqVz
lm7jmLuKk6sn5nkzpIqYUsXvjvYQgtwbAE/M0TdRogGrYvyrds9vZ4RvZUASV1ixxkvyeZLGmMkV
Q2uniZLwRWkC1K9vwaE/UIa+F1CloiD8UhVMS+fuloNsb3BlbYZ+BFCH11bP8zaxo68uxp518IK8
LD22Wc2wRyLB8ln69KbBZTbZ3ph4CuFIQPjklLsqs1qM7sZ709CQcmc2DRftMjh2ROpkNU4JWAun
ITtJpdGuiwDVV668o75dBfF08Jr8gWxcyJsRH54oVTrnwBFzQh0C/4eYGkx6TdAseudqlbjyO0nL
qwnf7AqlANW/A5jBrhccnP3NrgAgwIXoTX4etIh1jRST1rlcxaCFk6p8GHPiB0CfrQjBJpqQVAh+
S/OtaluPioicHyNqz95jzJR+V0hE092c3nPnwd0+22CVqohKMkCFoj10J4juItt5afJq01j1eARL
DcKHwMuxbLCFj+brhDl+H8JrNGuj3NbyAbhbvAkIj/FIyFtPQE6YLiJ0X1iZTKC2iSxBB2Ry303q
ulbJCYW6WIU6LVZmEr4i0r8iK+QC6I9DquLHQZSL4QvxLN3zUzfQhu/JfWfKi1eZ4flQ0AmbOfIB
IBnP7EAvE7z9laMzZ92OS64t/y0lJouQNrVJXPeG4co1Mc7dNkgwxxhGdp2AOyVTgsQpcutuImG8
0So/E5WAa5x/DXe5ZiVBvLVGGawJJsFx0ABdMIB2Ft0xbyi9q7zzwFRlL2GvHuYqPTl1/I3Yy9ts
AhgGk+5H6v90mvSORfLi48FeBdZO+5T+uMvJhlI2zj8CBfI8J6c0rN+Hxu9XDdudC+E/6REG2a6P
WyX7atrRgXQzl+thn20LXJ7rzr31WkjUiXGpB74qIDzS5Y3+BzjZQ0pWHl4I/hcru9iJX67p22Im
thEoxmH6cwBLuBJO8SWx1o0Kifji/+1giK59200wWoc3oZW8+WQAx0E+EfBGS6/hsdsNy4Ffvl9L
dTfGDn8LJct69Hhf0jE4BSP1oiU9DFOz/S4qufNGfe5aUTFcFfNaDSAgrRLIe0N6vKlfo7m4mlvm
hgqMZWrL+9DKufx459SsS3qmFhLLRqY7AzElaLIDhP5yZQkEi3U+k1DhGvOaTslBDfLbzLiS+rWj
oazoEJNHsaluZvbEpRWbERRLh7UIXmayQCAOfqQGtFgQcuZ6ZfwKr+0UTfHjx+vKEwStRg6PihKU
Pa6EFcKbVHjLqxz3P324Pp3S/OKth0cGSA6EmXtRt4+8PNcswnCrmmohpnY7I8QNGjs8DCPTkE/b
twoDBGzUH4gkUJlbVGvIS76T9gt9Da7obdl674QH54gYI8yd8JFcO+82ZUJIQstGpGX6YtQjjwU+
NqIZVKb+G1HGIaAWTJGhA/WaJ53eyakzVwT5rrzIJKjbwIIcL7R3/lpsy7sohensA3MqQj/e92my
hTZ5Z5P6w8HDCBLPxSqcZ9yGM8SsA6NKwizs8jimDl8mGN9Ew69oivKrcvPzmOu3kcbwKra/Wkbz
1jUecGlfUDD272HFjtWI6RoywTYrsUQEKQ8addXe650fstqP0ujBSudsmGH6YGIRJl38wc/Ch9qz
IYk27PLeyP0tWajeRvVuJuN9rpqnYoa16RlobWdqWow6V8KMSfjl25qKXz2ZuScGPn+9ZTzVlQ1W
VyHGBQBxJyp1mAa223xS+eYCRJyFa5KSA4XOFbW1iYOEJY7UcdUhnHdwUvBIXc6hlAifme5axkjW
WugStFrXmFjgK7QYWksIyzk7/I50S4YeJRwN1fF4A+ByThreuektRGR0gUbByGTOHqrGuJ0lHOuq
DuqNIW+MTsLPNSMHdWDxLUrIGaBn6G8mrbalN36vUn3AboXFsI/S9dyx2KykvgXm+FN7LFnTzreW
0zNvDk8kGcCdn1ipiRoegrR9xHiPli6oGABWDAZaZjn0hr4TkndGTLQbXfiGszQycPNfq873wSdj
GiA6oca9gX54sh+KQjyjdbKJplf42urhXDnQH7pyN/mJImuANaPdEhxvGKyKCiBW3zOf9kafVIJd
JcJ6BY2IpapCwhKZoKY9DyusQ+I/nK+G/giITt/zccQZFrOZkkowmKRn8G8hricMh9PHP/i7RJPB
yJgpURari/BxWVmsAZ7SI5X0d9er07VLwQyBeoLhAZudKv17X8EzTIfsao6A2SBXmZi/zcDDlk5B
DjK4tTrA1Wa5akv/J20wYraCx8hjMbULztRgL8hgdZBW411beXc1ADkYZYOXK7pRgfmiTcNhn4RG
Al3zhSYcndOUjquC7O/o6quU6tmaUJGg+YLMbXjgJsS+S0idKwjhGV0KQH8iq4OjC04W5J6ZtlNq
unTcfRq6pZ/dSFGznq2wWHveptA0TFpAMrR/ya+DgRDEX0H6bpzgycvNVz2yGCEKAFIxxUvA2+1N
jd6kXvXm0E8ySo1IBxcihP3nMkCcYE7WKXNGGK4LiiNnV61aLJ5dbX9t8+nVj8hnyKfwedDh4zRx
+DtFhESBF9sMyCNJ8pHHRQtpsMzqoN0Imi8BZ6UmFmRWRr7lLkEzLD8ExYT6CT5PN/90Uw0XkNAv
PPrQi+EqJYA917WLqmwW9XlMF7ypRInWxN2NUdUuXAgEL5RD2Ft4u5OZFI+JEmGy/Xdd4Sr3x3YX
BLeNh8E1m4liVhIQakdyCLY5Z9tm90QNBVuuEu+ZybwHFyC57JBnOGTOqm/knoLvIQXPqh39Ng+c
k1lWPhsOgRZtY8qViL0vVYsWiNcP7+3wBlFxCY+RxQ6kaz4wEEwBCcXuDZyLhwZiFpQAQKkDOK7Q
YQKCOWMnWmq40gUzyNxxnXc/Ksvtr3s/ehfTVd7w/gWWsydugcrLpagNAEckIKsSgyWcMmeyIlNv
AmXtcxYpk2FoflOO6IJ1Glv+19An0Fr28EEnniHX2Sdarpci8986nwlgnpv48ckhWvmVPrY+Usda
ZG+DjxjD4hv3OTjEFBkB8xDg5ySTreArgujls3FFr4KEFiVhJL4OoK2DKss62tBzzYh0dK11DLmG
0VNy7GYNcy1J7q0me1E2ZyiQjsciN7dRXRA8Q1UJMk+FmCimYR9W76FBroWy03urF4T/zt+duv5p
l7G5s3Ow3RN4QFcWklc5TBnK22sopsNqLppiPYwAL6kV3akiaX0ipq6NqF8qFR7Hwda7ggbOTsXs
aGzoKxopNItL5zVH1AFugEGlpwmkjnW8bmGz50XYrS1yQ87CukvrikA9RiVbV8pTQ099Gw5EQVTk
uvZObh4lE5W4PsCh+iLMaB+mtljZLiDnZvxpmUvISOXuND7YDZfGdpsPr1VF8IJLasPOmPpd3jPm
xtgJHL3/TqBLdFNXtYflcCDETaGmGtNiU7sOBEZ8nHWkDzhU+nMpxGnovOEyjd+W5NGdUwjGQdrf
WZZIDsaoNn6gyiNUkkvPLRUAvqSRBFJ+5TpEUc5gcHE/EpE3TwdrBjb8oYMKxB0ulq+kwc8LqHBB
4YfXVmI+0VU7uRZwFlI4aeQoGLRe9Dwl+cnUNCMEiy7O/Ggv4vR7XrPo6duvfH7pVWd+HwJVbSe7
cHailI/FGL+3SUSrdyZk1YCBGDdX1ehSscO5p/Ip9gQ1wd4Lb6oUikSXa+xrY0qJqNtn/iCRTinE
pS57DDLYwg0O7bVbsyJKnNpTUD+PC+Y5beWdC4Z1ZZNxsnJUdWnDBs0Cj1oRK5oqH4Yp2KrRYoOo
3TPYIYq9oaEemdAeCDqJHRTNdGAg7oeEBaCEI+lAIhYK2UVns3mHFgAJk6qSCG6RsZtFKb6SFsMJ
L/tj7ii9DqEAjuTDrYk3DfN2Sw85ugSMdEi/BGO8pFY4vXv0coQkC22It6QiQYT8s8ohVCNp3nqf
hIC0yF+1mVIRLVe4aBz3cZvDkodPmkvrZ7KQ97I0rulysd3205GmFnGszAvLvv7ZtFHMWUBKN9WE
yXqziFecfY8fMs+/FsNAsKjR7mAnccoFE1Tl+kimInVMH66UXz1nOhJcAYk/RNx5G4Jv2PGC5Lve
cV7b3CeiZKBwmS3rW6doUakpsNk1SG108IVjdom+ztb4bo7InzPyP3QHNLmvF/87mxG6FIuJR/ij
hUNNoI13yOcZnnKevNRpcnBlWq+c7mGq9f0owcDPfrDuJBlddLWQZZqjcZWQBjalTEFCDRqB6OIv
XCZdQFRgk7DPkOp2MMV4DOuY+3TZXlRB3mmsgosGnll1nL9p0y4Xsk1vE7vYjGmyC7sWx+jKmuRP
rWa9Iu8n38jBhjQLljSzPLnvq3E/9YM+LBQWOeu71OJz9GDIM4NVmgYIxmtNvnGNpHyfXLI5Mde9
5QMQF6HzVPnQ4lhaK1fpngPU5nsREXbg2cVMgQcaUTM0NE0aVYXSEq8QnkWT46AmOZq5ZoY21CPI
0PIvjtOvCp2bdI6/gmjgaduJupZkRXOYLu2KsrzuwOGN3bgbAVqtItMnbAAHyJKs106kyHd0sTe2
gC5J8N6XUNS4RYT/iNlgXAdy+pakzW3YzE+gljOgsxRxc4TaNIg0SUFCXSvKL1rcDOn6CainI4PL
/xB2HktyK1kS/aIwgxbbRCJ1Zmm5gZUggYBWAfX1fcDV2LTZzK7faz6yWJVA3PDrfpy6BM52r4vI
m1I+PxZPfqdtGcsDZ/0/wTbmZbsfTOdRjEy3Mr1jYVgBsuv0cwNcyH/WTW5GxoiVEiH8MFpNt2sa
9RJXbOpi0z3LeYGc2btB1SJzJjy0TY3XN4ENcDCKfpsoAG+WLEgIL0/UI/BJ1+evjHqfTqP/hUVO
FuRN8Z3mVDQkxIOFjhopBvPkWVPJ4CIfm5rfeaCQZzNl+9RUI8BLXFtm+ldZtK44Dax4V/Rbf6wo
J7fq60jncGDNgjqDiGOfuLA+e5i+4vhnSXxKzUa72LRrKa/pfg1uJ0+ZiD47bp/HiLWNJXjLThXN
GWOrHjgwP6NVksjsSnLZsLkkWu0e2fK5L73vuvxa6D0lTr18jnX0wGQPZ7CPTy3GgJ2SlNuae0dW
48ZcBswDucPxxajloRNHNJU0Z8vO4HtbVRa0isqNXu2tUqJIug7dUOaVS9VLqc0j50uFMTrhe8bo
Y0gMclwuE7Ciri93i8GN1DTOrhRyF9vsYkA1Xrtef0A4e4XA7gd8TAgZJ+6JFyRIlBg1EEIeyeNf
yyRtsNIowZZTzSudW62Jo1UXd3WkfxfAOvo+/oUBvtWs/oGGAMavPKwTrlc9fXBOR1OA2gzJ+FkR
pwr45xmtAKC9nEMPE4ueWfemWB7QPNWOtoMvKBHz3qDRsyzF3VS497Xe0m2gezk+0Ooy0tiDDBOQ
OVnH7O0CrlMtU+jFrhfqUfo9SkBOXRpfoeJC1Wv4dCf3/WSd4cxaVzZz14XbBe7F7Fj7WXaKhYcx
Or6Wk+sHCqRnS+mFqUW3knKhbedh9jOjBy2paMaJtzlf5z5V61unu6MrZjhwSrLGhWyP0SelLYs+
qzx+5/OVm7tpoTkB5kYLqL15KfVpteVDpabu7Rcg46+0JZ9e2kgCP5mIwZVwILou3Xie+8g77LuB
3zRMlIeiHhSZhvA7tEztpfpNKblwC/cA0ukTpcq4WVb2HWXDN/q1dvBLljNOayw4AYGHaWUZ6BN3
f7tlfKwjrQmY1ssA3qq5FB/EbLmCiJ23qB8unuPOsIZPo11awCJxfa4mszrnjJskd41TVtuw4801
g6L9bddfrfXqT6OcdNc1Jj/SFmOJVgdsacHQ9PJT5dCwbEWjRG22Ltn1kt6iYqKpQHyOazjLdAHh
UJXT4JnvnCCt0ldKE45uUSwwznh2BUNbiUFub8PEPtutRxb2TWSxDO3Iok+z306TAF5ZN1+G1oIK
pWNi1zgmincU6j5kOiw0PJQ0YbZGkwaGvOgNOtjkqJfeoPjTJcaFX9rVYKzcuGkBkAXSxg3Tj7eO
3Y0hqSD6ZFQ+hbkc6IecjIeBEM85pUokoMDHo1PQNg9FPMOgTtUha1GM08Qvoe6yW8VjWvMGn7hG
+f3VoMEFUZpZVxjTzmoE6Bh3Qf/VntDBqRHD2N528tFIaQ9x3Bc6MMFpBsnoDaGDi4qVqFFtZU17
rT32+xgVTOCdutg9fXw4/paClwGOEmgqKX1qm3xKH+YSQ5oWCww3rJra4tOPJpC4ieBMBT2Xu+LD
JfCE9y79ZsrWTvbYTlQddND+x4knTbf1G2D5W66V/T7VcChUDnGOBZZCmqNTcDF0oddaV/7SlHrF
wj0ZRvM7OWm+o10MKAMu/ICVK1JKUiF01MrZObbxbecLXTgbcAnF3je0R46Ky0LL3A6/ZOM5D8qS
DzLBw01tGlcFa9X5tjh8SpQOdqt9vZxa3QfB7c+PvlUfXZ03sTnNtCXpKGUzSJxwzihhJN54czPk
6jS+m5WV74RmN7ukzdEhyyr9tEroqrWbv2SrGajPuncRRJT+QFHVMV2ajIC2v5OefcUberQn90fR
6FH5RUFJT/qNG/hx6i26FpGnOETai0lugOn5Ua8a/B/x2eDkkL1V/emHkTVOmOXDJ6ihImxnNnas
Gs0Lb8jQs9spUAA1xKcRV7+C+gH2Jxg8Ua+pQM679uBl6Rl6mwzU6Fhh0ocdrEbezTapzAnmIlJn
lVjsSnqMc27hnCh7v8trcLhMI2xA6PHxvPZk9sP6TUYhs6vpltv6H3NWH75kUmsoswmEBnWYUi7J
h+dmtPKtzp1PDggYoX57V5gcFW3HI+asoFsTXdezLRUQU0b56nzcxFjUk0bo5JWdV5kPVywmsJ0G
C2J5c5Vdso8gP1C9y7uA1sBSifumjF9y9yeyNIrII7qA4b1s3MLC/20zQYAGodSSQs8m8i/aeOel
0cLLtBT7NNUOVgx4qWwxddGL81APXRUMdMIytCc/1dzeBhOMnaexwCg73NJYt1IYNpQwClX8FSZG
e02kX7GGwl0Sb+MxuM8dSkNlZ40UImhvmZWAFSy8744ELbMMN/1F8qdMpPsCBqw/bGyfHUMYZ5w6
nEx0wXQuUO55/mhmWLkAV/nWco4PftYQVIIv3GmIt5WLXpufo9Z/svvh0nun2hoYgfmzDVFMDPKw
RvHtQE0uQg8jVavcF7jAfCYsxV75pXH6J8CAGEcimzynTpCM9iOPNyc2OjZ4rEJ965MKQhIxo7vj
OT21thKvAAEAOgFAIXbQNj2xK53NAPmPTdxrh3Ema64p1RztmrQohHhaXnP8/XQBQhdh5NxUVope
TQajs4xym0ARXWHELzNDe+yXNlHmitqVUmfnXXOuZQu9fBNyCW9vg9+wiBFHgDYCzKB9wBlD4DF7
nZcMqC82oS2YQShlk0Y/gsMuzF5jp2afnubWibHlEbaAqnn28xJnGEUyahyoxuJRaJMxOqKL31mJ
ftVM412Wqj4nIp42te0+ira5zztrIFjh5mxlgBWm48LR5ha7UaO1g3fwcdCvacxbWY9nYFicmKTs
r8Jf3op2RrUfP23hpxc523tt9uNdY7HNSUftu0UWPOiTlyJOYvFWiQJkbX1B8ZRkj+yL7o7bad1V
RNXK3JimT88a7lUzf8Efbsi5EW7GAbZxCiu6YdpFjeo2bdWnu0H5b5PGAWCan6oTYsOiVTuzpT84
RWwfKqAoUHwPJNqBaPfeTy/zZ8O7Fvx7h+uqrJBPEpeblFEf5aDtsYMegRc0IWYLaqRxtmX9nl7b
FFbVv5IcpsWpTUIr0h7R2CGe+5jLaSFn8iwn7+w4c3IV4/Lsj82lL1yxH01pc0rTytnIP3avr00u
zneTOi4j63IDNPsxUZlScaMBDsYjS04tZi7w/jYJrGjN4qtjeYduZnCcePhkD3ggtX2bOA+Rk+zy
SYw7hC42DI5mYhxKuYDPd1wPIIohXW87OkR23ThyUANS1Qmqk3Xzlx3VqOQmbPXq4y5/dHNxAbV8
7FrNviGLHpSORmPby5tBDQATobPpTc7nbmZ6xqN1oioC616dv9RV5u6zXH/pl0Y/D6izouq4dy/V
LxXKZ1nVUMrW9Aq1RItmfvuFYmyElQVq8CPJp+FgITtt6AE6Oiq12XnVX9nKbGXQqtnpHQuIaqzQ
DkbNbdKKHfYY5ficeeIiUjoAJu+59Fkae71A2kJ7IELMZ9pnDAK/AdWlSS48X7xyUpb4k7f2cPjm
C5kQHPPOJx4JRIghe5oSrio5Hxa+MZjGGZr06o9HsxU4vZ5DqzKPfabuOTxZKids05vIuzmqhkgE
PJFiDuLQXqAU3X21p45VkdFwbCKpGhnrUydxtvaUh7L66+Hx2CcA07nGqh8nzZpLVJFOJfsOCyhd
VzrcOZeXKeutQxqHpseC28qJH5mmIF/hgZBFYSCq86gw2QRWb96puv8kA3OPB4ZMlUZtdAk2m7Jp
QRO896sBxtTdz9xF8SWSsQOg/8t6jG0uWCi9Nd99rVYb5Me/oKwuPhCVAzMQyqNBrMY24Pd3+dGd
TDusV/bBxGLYIZgaDFbtBOWMFsC6lYO42YEgeyEf4u84QK5JXOQ7mI2ce5lzz8B1nqAmbHraj/ZE
Rvmh9+wB+5nscbnqtq7O7QUbPsOmR5kWDRMHVmeQHhMrfQaGRHquv8M6iQr0LyXsPJTlupJmUxnG
xTKHeTO+pAwM0gK3uMjyvbawcuuVmoLaQPlq/YPGEL2hihOJZi3LIaoT5nptHXOAeC5r/wAFf4t/
ZedRpyFTYfBpW1sjoyfJzo/wUxMs1XrU0YrlCVrcCqqMSLSLR9n5B907SY5+qGjZJkvYOXLzO3iF
/QFF9C90v4T9eLeHCv2L2RuWPyxc7xMoFYGEBnqgmV+Rsz74r0mqt+Jvt1AkJZPy4E/g8nnaZ93e
U2Wp2J9TLZdE5PQt7qFNVITmxFg9t1hBVM6/Lp0Xnrq90qY6YAEGXmnKdqb53iXds6YQolP8ooCZ
WRsVufsRNbRdUgFUVs300c7Wkbznc9/M1imKja++i099xpImr6avxoQY4GbHqbkuyDWrYYg+nApR
iE1VGpefeTqBW9QrM0g662jOj4Xo3jCo/Vb8c5AX+47t1MFJgb5Zps4qiqwGbzYUwdmZUUfi4TDV
9UeOEeBoyrqiDm+igbF7s6Sf7eNY7B1juLi6IB5kfevWuE+R/brWprlioUMp6vn18Pd/G4u8i4ro
Vcu6p9Y/6/yvviX0W8Ff0agl87tzp2v7dKHubEq0rdBQyhOXwpjBNXMQQqbamHr+0Ip4q1A5Axit
ZeAu3FoSj34Ha+h+OcS+cY7B+k5XDY9tg/2JDWhTpCLsYQKEtiH20m773Ti+Tc4MQlTnZqaWfN/2
3+bIc63X3VlCgceBZMUhmv0TK3wM8d5Wa4fuAhKzkpDsSVslASvxo/SX57nQfqJyTWDoXiDdUXv0
C3HmVcW8J9NXoGq0WHc/RHLKfVddAVC+DZ7/kCnkIg1L7yYzzGCh0i1ITL4T1vrAFW1N64vK2LAj
dbGIaPfEa2leNn/YP+moLtG6FeGa3KQQY50cEHzFnhO8W7plP3DkFsuVp12zcxF1NuMMRShJyjBZ
Wp4jKi/RO4+ZlqOFs9l0qJlQuBc3zlBne80MGgMlxPLpStMW8z1NljOO/nFTiYwFpuM9uCNzNDkG
NMuR7aFvFlyaEJtVk4T8PmuHAD/i2poUOYPmYBUJ5HAx/2D36O0Mv1uU1Tvgen7qqYPVFWQbZvy9
mYcgFU/EkdTMXZf3i5+DSnNng9c10qNcNUJ23CdwVXTs2hUZunamUKHInnMdonO30AphRc5DPOk0
/SkENM/sGGnM/eI5FwJ7OGbHOjDHiR9gsvw4RbXD7YwkgANoS8+BvW38hV9ljmyJUDlHi9ij7IY9
Pwht16U+brA+/4DH6/H5AtXQAz0wS6AV2FtZzXYcpxqe2r7L4Q1SHJa4+Ny4QjNFU7IzadnLyCoc
HUv/5H5EpzXnlcMDOKr85GMtCqeWvRGlF6+FjJodpz8Vx7yrGzqy6E7pi01UZHdaZL7y/t33OohS
mlw+oeZn+LEWd4sDkHYg/p6b0cYLawCQR2nxHgezmvcRjhFupt2M6OtgLFBVyiIRkQ4zvP2oEpd7
7sJHq/ZujGY9+4Lc33X+dJ0cmjcwgF2L0X+BD0L0XALZpo3MMV+bbsD5JCu+1Jw70Zr2Onf16J2a
8b0gHRTwueJJRh3Z1JpzFdGiQSTXEloi9PUPQxzvPszcFmFdVvsqt6nkJMQEWbbEkoShcNAlrwOK
v7pxQb3v2Fw7Lb+4fmO5Gu9bqrGTme143rzqflXtGOTAZS0lumGLnap1sgN+VD70Bn7K0uEs6QUC
lIUTDlh+uW+q4eZPYE64ZFGkDbMPSzboe4Om0HgyUYoTDvuofgbWg1HQwfLjwBivot7jaeJnG6vy
jynit9H0/hQRVyK9Zz3VpHRMY5bZ4vj9cNgvTBqCiqRYxEnNdyuvnDCb23AknswGXouCysM/VgC2
pNwyXZfFJk12+JpycvdBkvP9i60K2mJC33xG3GFnlwOuRJp6EejHaAWH4HzBfivoR5AGz2Dk8ZoZ
5oypprrLE0Vf15TZaAn1Y25U6D08tQnhffwZrFXbIbr1ZfPuxjg24sxgaVDjYOMamGL44KN5ZPM2
bxoMsjuDreRGNxsrBBrMV227MqxH89COKIkGe9+IhfD236vSkyPPvZ9uhhreVZLYf8a0Owxmxma9
AxFfLW9ILXqgyi83R1Abh3I9ZWkcc+qsDovM3Q2tHpbsOsFrO+Zp4vVYmaxugJPA2pSmvSWMz7po
vDO4fm0010Ru4MbPq5vJ33abo4k/g0uaCmSkEC7X6GHCyXvmY86ghzi/cTBa4eYtKT/pq/tCZpc+
secz5R9g/qhI35h4sspKbDOqzDdZy2YMv4s49INC3LWrbWsY9ClqMAMb2efHUq/WeRYndr/HMZ8E
fos3jpvHjuV/esEbXfjZGTNDdCBn+uQo3yDXjkFmBIRUDglqSSfbO055fZNSAgu2WsJJyLlK23nJ
Xps8ZGmqaGfAvtKcMduSdOMybjZvAu8q33/Ui8rofhPd+CQjO8ACmjX6Dc4M2M6xVLwEpo0jWQ5D
P5HUnVbXZEr1TdFgVKBGHIcJZoJQV8bdHF3HCAyzTAYCQ1pKWTRU1p2LpwOnQke/Td9tyyn+yjFh
FQK4m664wyJXvRvmbIZ5yZSWr0KKx04q9VqW/k27jV1BV7eF0NrrBlsPrGohgU8OzgrENDbprddN
7YnGuAfaVtur5UMTT+ibiQ12/ljT3w2g0ZWXU7ridd2ReDHPsv25uCOyrYYy7dTTc7NW4MHk5dvo
TvfWMCkaLdsArjhF9J55wE//aBjYGSQH6d7psoEzgTEcCggci4nuPl49b4XHxXDW+yd/jLd963+v
sClFGeeI4XDSzHGHgxVC4FJvhyjfaRKlIilb9KBqOAnhD8zIqgef5DNd6ais08DvR1qaOwXTwvM4
0U7P+99Q4nlh92irkY0EUW86YAOvGg6aT2oM6k7O9YM7CT5chy02Vcw40HC6v2Rd9tYT6g0IWWjb
rIyxBHnlTQDxjW2fjQY6NINushduREG2d9Rj9WvPNTarVfC189V6pFe/TrE8xNEEoyRrwhH4WrBY
ix9MZBf+jTcU5aGKgLqhc7R55uO4QEtAyqngT3FcOZgq2m+3mz+86K53uHe1Bemlcrkr25hmPcle
t8qhvdcxTU/JM/kOfZ83rAFybhZJoiOoSNGDMOHbCneIiyX/lJPjyOd+3pcVQITc11C65ZTsMlcx
w0QsoouooZBKFWch6o84wbjvcG1FLGcC5CBlNZXzd0CuKccX0cmDxQQaLhN2hyi3+lPtUNzWssYW
Q4sjwTfLrTzip7SC2Yyf5g4lSCwvLnV52w5bbUNijhPd2Nl9bUN6r+dNpZt9mE+cKw7xaRwT3kPn
YucohA39oKAhCtRCPjTFtiFiejDbimfHLP5gtCatn8kfdLhn2mcxwKj66or6rpncd655fwHo4+Rh
8RcYaiFkONVaKDMVIoASDxDNS5Hoz32C8VNZYN/zwn7wZMqaNe2uuMVkoMdOw2UHydeYEJ9sxFrD
7PY+NvEVj68CvoHDPnXUo2QtdABs9JX79q/rUCZb2ueG3pIypx/YYEXNBYF4jo4OjTn6iy++PU34
0Ddc7XFEGDZYH/1vW6vkksvi04mQH12cbfjGpuVe8/OwPaN9eHd1LqkYQTnzJAx1zaOzcMZJPBQF
iDrxZUaw+nqfsyzN13VtRiFJatvPTlLeCEn8lQbqjE0k9GvwOAJtmMkl5udwFCOl1bW/j22cSH0r
b40sXqZFa46K4XZ0xG/S6UWgVhQxqAYUAVl/jo1pnlGjkV81746QuX0uITiIdHIOlnUEkz7geWRV
ORjDcI67cq8tCWxm5N4qNcEeAKIhFvwo7QwXUzWke9wxvEFI1e/q1LkDTgoac81AD9Di70zV340Y
kLYkkV56Qg1s/HFYaWtrAl4JSn6mdNe3zvO/38Cw1Q1t3t+CZJjPScuXwXJw50bmeCRKXIcLlSs0
5tGyIBhuFy9ybisytMo7jHKeJ2mNZjtbSIG9qUflLdVAnIkvrWo4bbvJumVZZzz4kXEcCpXtDZaQ
u8mYs93ivGWuBahbFxJMvVhd/ng5PFS2CJcWjcpSTgX32FUDcrv9bFduiFtjO3QlakoN+ivmjkT1
V3csTN6kRVs60BqRiVzzLaYIOySShIeOOxtbRDp1vSYlL0HVXS2j/T98dy1oiHT5rRijOdsnuCBB
pGXWtpXMzYYukwN6M4pY9mQX9KXnMHqCeTCxM/TVBULZpTcn8Vx9CUzBIS6g6PSPW501tyzJvcOc
jE8JKsreWFx357RwcKXUjCMu0WuqRRpj2AIhtOlToukYaUCSu2x3OYX8pmWS7yaMjOXE5AWULdZI
smUu4aQUj1gttaOxIucWaeK86nnJRWWC93+itxZlcitzdn7kFzardWxjk+05Rvqkha7qORPhQGCD
hIpeGwz/yZL+64BDK7H0YtdULUyNdLhUmlBsWRDz6s5hk1CLgz06vCGqcQktIy2fE18Evn7f9iPP
dud/Svp1T1Yav/pla5II1j+GedB2XlO/KqBkN1LKqD+ee58hz2NXvI5ynp4IeyOeQtmJGTFeLdd7
+sc0a2zvL7DVMjDY8kIQai7KMAg1wvAdJo93QsyPVY8J1PQtglIa/2bcf29LxVhgKD4uPUShMBqx
5s96xGnOOPtOwwm9Pe1tnugiwGDKCL1w58h0i/Vh0qafMi+upVgn8qXxzl6MXcQ360Nu6s4bRcsB
kl30x8qmd5Fyk3TMB8vEVqIRo97MrW7c+Ub5p1irJ1BNsf9Phbq1xBPkGsNG8bcPbmE/0nG3NRoU
fJ3J4OSu1kfOMP0OP5ONayPxQwq7LpSIFK98ZdoNrW9vGEDNFs97b1nRMqlv2Pex18KGc66oXQqG
zHwtlWsFU2bEPGT8EBl2+ptLyXls3INz7O4LYqlbQ0VdmBReHzpFH21QDKtzGcc7TKo1yuBosM+3
np3Rog0ULy02MXUR5khIYhS70ktQ/ZSXhmb1SEJheGWChOHktqQNnPIyGiymGwzhVo0opF5AwVq0
UtJoJbktxpP13ig2pzV0sw3Fav6W63fxunR24NpR9SixwHVJre0bQ+b7Jh3Ea1IYWx8e3pLiIYg0
do7kYdjyIeBQfzg63tOScatX/ToDuT4shdq1zjomhZmb4I9YowNuUrA16rRb7xfyLqnwmwwVh8M4
VvGhAPaz1lGV24i1TBgv4lGPxXAV5Pf28STzrV9eaHbHfsgZe8mgrWAY5SY8RvYQVnGJw10YxdYw
m0d3Md6WLrvpZZPvhqkBYbM+pT7x53s9xQc3/s0RsWNf6edY/+MB1Tt3uPkWhe/RHU19m9sk8Hh1
tUcJjwBp8sP0K/ME3zHMaUx7L3Bl1zobTa0sml1UWH/qcmruQUuR+nMtEU5j2SNb2dOjSpmkh/Po
o5vWuZbeI8KQFM82ehulJ9So6WBDwIw0J33ECHLR6VfccCHRQMYMz7NpnTNuMvupZWMKkSgwYqG/
kvRShxzAgeWM2h6T9EH7Rz0GSGuxVsHTUSxhNM9fDQb2K/n46qANkkJvGh2dodU+pEXkf1UTbXvI
HrLKNTZGohUXt19yrhay33lZnB0NqCvMQVG55wI2hCkFiVefq1gtfLFnBcTl1GJx1WnDefBwlvbc
fHSD7laehYOBSb7tnK1X2+mejiMjNFcnO4/ejnADRrrYqy//GHKtTUGu50xAKOMcQ7oemcxUdXIB
2H6sl/qjHF7HYZb3cTHclA5/HC8MPlXGZ9AJwxsPQ9bCzSjYzIxyBVCtH65Udhivqkh/ollwB6T6
lPZNfebpOzitao+dxW7AjnxxP7EBBHI8x3e+4g1SWtMHTZZ3cP5P3Ivo8OkpRxG97fEQXfFJdYcK
SfKMAP+ZZimfAllYWBPW6Fn22UbCZN3N54ncCvqvX327mv4CAonHtcjf27mzT3TPIME5V0dvxiuu
kSmM3FV963GE82ox70VWfmgGJ/kMV/OycGYf7FnG+7Qfbqh/2YVi3monfeM00/l2KSsM4C7aokpk
exYjaD3sm1UACwRkrSOfsjSfj82o4zadSipqv50F+Cka3nyJJzZESFKs2QQJjtoYkqe2ZcNsyvHB
skR2chsAKlQMc5nv0ButMhcYAwhOpVGDkDgMTBjqMizYGJJpjK8KqsPeVyReGb43gGwU3TxlOvq7
JEK297XPJivYaDTZdJ9G3rEkZk8bPTFKEgDrsUeqZqjTl8Ls5/Bf/1aXs+8xjZUf5LDoi+ehvyI5
JEGR1JeEXcDGQfDYlEQ5s25kQKic8rCYS31OC+9nYmja0m9BqMVP/S1F88OKVay3WO1p+XG4xkGQ
/OkHUo2QYMJOU9nXmL6mjFjErqQegI387kwohyqJrHBGhMV3kjCdm+kDMF9iitzteJQAkNB390rq
fKMmF90ute5tv5tuai1lqJMKJx7Dusu9Vi1zyvLXm3CgoL7SL2uRuSmHU/FCb7H4Uwl5km36l9ZJ
xUAiMJkW/fghZj5mUX7KPFgpqnvrmnyCfsvKA3bMH41YBVsSl7FjLqhoJrfHU8EoPM9Y06snVwj7
QToTGonBd4gdKVmkgUfc+zR6Gj30LFl2locb3G9R5mT6bFvTcGfxN3Ca4Y6f3nPcIhTpvcL2aAKg
0+1by1udjljxjRNuOxPI/LQ4sLvY+WbLrb+IuftOOGvJhr0lxBfepil7HpraP9kY0EgXKPborvfO
sn47F3iKKNBZ3imaVJu51rl6RJE6xXlEJZCzaET9+I+wtPI6FQxtVNZiVeF+Myykd8vRy25xN3zL
fGEwnoUfKuTOs1VR0gHTZCtcaXxiwjnmojpN+Ti/U9EQIuAuSEFpBrPhKTF8nPl21h0rn/VtVR/i
qC4umoEqr7uUCMgYCGQ92NcK4fJhYf120UDLOAg1CiExLtkYrkKjw4mroAG21uo2t5kDl+knF5mN
aZPdqahXudD2T7WQybEYiKzIE1hGTsmOEoyF4W6T6LQOGb165zKe4IqlQ9ycm/oI0uw9KvPsRK6n
2jddV+1wvF245fO3Lgp9Z8DS3rhujf7OkkaUr9KuYzDOvGTYD5AES/q3NF70i06NiWSyqfKq4CZp
cd2vmyxcYBRrSBNKeMe0Gf2zSU/KWqHJ7xY/Vp3tPCtsTZi1yp2gxReAgL+ceVa/CuG4pxTLdOFI
wbewuhbR8NRHEWzCiCe2VyM9W1b5ueilF5KPbaMZGgaG27ktxElAR8Zt6rp8F7r6ls97i4HloaCE
tHIt6GkpzTQlssxBlgiscapdp4WlAz9Kd2tmLd423f4uDYVFZUaNo8Nro+kVcXLpEdp1s2fRoJlz
98QfWL/7UOX3CYe1JuEmCrB/u8JjyUVCF79gcioz84fPBftcZP/UsOZt35WhnSVu0Kk3zyJdCrgJ
lYGvZAMLlWozlfz1GCS0NrJvzvBrAJkIUj1bG8NhBHEM74grY0E2PWwvU/Ws6A7ZF878wnVN7GxC
W1v6UuuAShlyvjTp7OZxNbx0zTpM6RcVJ3U44neH54I73LqZczcflsr4hPJJ/MXw7zlekGG8VtEk
zsdt0icXe3zWnN3uwyVxd/OMGWG2mE8SO+I6BadBYwssDcxJdHfsNE2TuEtoOHGT+UOM8smbV7dF
P7EjQ0gtLGwdReyEplPkp57DTmsX4F4jrNt/R3rushBVGjiUPjos2r8rE2MhToFXb+RDFLtlyoeM
hYvmoJQlOh/XEXlkPxfd9+iBl0DfPHl69WxGELy1AY4iejxKuha/OR7XKXhuxbPHhIKSt/JdutmI
DrIwu7OqO+NRq3BvqJ6EM0WrvM4y3lE0mFN01lmX2U6RSgkITNwWtlMKBwc4wL8fW6s0Nieiemoq
HhMe3YybMThgJxU80tinzlU67kwafB5nje+dNgEflRijyL4FZkolc8sPPgCzvTwJOZMnTHbIUAOm
wdukzdYlrfFHYE1NbvjuWFVoMPHHJRFhont3VBquNjq3fWlsc+Nm0UvStjfeQ76FebuTXPITbjEU
0wsMrXbkIBYDQyfjge2ayLvPtck3z3VO2xX21XTCPWWmVTj3tthGGLn29tI5ly7PjgO1c6IZzIeW
ksqgnk+zk7o/A24wu/1kOzj/FqSrV1IFOCZGXWanniqvCH5IkhQXPRPDrmnfZFP01wiQP5WNEQeN
w4I/N3Fh0ejqPFYr9HM2erBSBMlmQoyPbkYglIo4eYFh4evvQ9+X91qdZId80tvVjnmvaJ96Gl36
Q5YJz1KDSnlt5dkzlxC6JN7vdY4xHEqER/3bG1k+Cf5AvH7ioV9fH6mmN7cmHbs3F3MUBTuzfT8k
fFBED7TR6B4zGbNaBkgWREkR34u4OIk0fy/HvPyWkXFqc2A42hQ/6CWiSW37MC6poVgvKv83X+O/
aezY2XVX8zCMcGfW/4HN/wekCG+pdF0CnAGbPMQf9v1x6TMsJSEAs+rEVTTbUxrFiwCDQ018I6oI
JbTzeOh155DQYxoO/tu8aEyR+C5rw9u3ilaYWM46uzfr5gIk3YxrjRXn17Zn8r7UmDDCvus4aZti
/H/+Rt5/dcC5GIkcE8q9Y/m+5v5v2F2mfD2tkCVnrX2aDPdO+CRJWHRaAD+CbHIRTzm+j4JS1FyU
O17Vcs9frfH/Q9l5LceNpNv6VSb6HnNgEglgx565YHlvSJGSbhCUmkp475/+fKie03bHzD7RHRWi
EUWyUInM9a/1LTsCkqWXZ496MT9bmUMkTkaEJ9QPERnCFg2/riG9ZpP1CQ+LtcdsB2VEG7SNSk37
orpubhHI36DN1oQoeNAE43crZRUYI5Ed6QDYu7vGtvJbnapin1pcBzTTpQfmcF9dzJV7TiZMYEpw
Kl3jIdzCPlajvFQp+WELy9kydYQ6BdpAeZMODqZM9W+dSAb8qlhEExCO25Dvcm+O5uHxqdL6Widu
vatLMrsMR29VPA5nrM5MrXNPXifyJjYm/mOqcF8ZgE4pWFs1nEYOqZ0bJ6ee3BW8s3BBq5h+sZlP
rV2RUbLqmrtyhCo4tjiJ//11af2FLs2zCItPmBALrbnO5o+ErgLNJ0KiDBdAz66NVblbNRPyiZAc
NUUqwqfP42i62QaEVrNuAl76mWHNVEXy40KvbvM9I+/w3icwqmFDugPraLxtyf2ffdDrKqRTBuGM
etUpgEzYf+kz8UKGq1uHbRUsB9E+l6wZlUW7kLQanP81nL8ad56Y0uaim/0GDqH7n2rU/qfL13Wo
UtRtHaqb/afLV9ajiCjImJ9sMvJsbfLNVJQtFXKjxR2cZXYK0FadRLAB7T2Ub5vj8X/47XszzOkP
SDnHBl5GR7IwpEmZ4p/gtMQm9V6qHsdbFbP4KG3EuYR8Bgr80+xnwvl6rJL26AyV/tZ00yuJCxxq
w/BBavyVZLj3JXWC74NZyM2csoO5WhKw7gEB7nAblk/NZBJPQ93GGJ4uwEVBidLYgE9a+xqa+buc
yNY6gg6HHo6toOCSbCfx0wLPG5FydPF541d7B+57mCZ8ioujHtxA1v3oOcOv2PLSDIV2kwmCfzgB
2YC19RmH0FMtI9IhfQi2bFiV49jvLJ/ASotLayKOubRLCh9tjyigQfd7ZKLQcRCTC9Lon5Lwy6jw
0goin1SFk8xpPPHmBvQvxrzb1+cMPYO0ZkKIsnPtfX4Sc0oen1r250/4ywokSKLwI5HyiZhgzCpA
p99dsX0EmUKD1qRfEPAYGAfMowmBk3W1t1UNJ7M1OBoxLvZznZMA4GiU2086XqqRH2CVhhSttGmA
McgHmJZJb9V1Wr0EBzMXs7xjfY5WdYU6E3j959amPRLuM3p94a30UL6Q9sYyBOklnIuW6jpdxPWo
1s28m1eqOGJsPRIKu6cGpWW1ouQEPNxn2yUBNK8s7LYbSFW4Bht2gy7rfeti5MQSVAHA2zsxeXs5
oMNHLqgKM/1WmPp1PlDHZuuC78Ff5Atn4FLoCLVrcj+Z2TWq3JGxT7+1J/muVxB9VFdceoeSmip7
FXr5JdRI3A09nV8WLn/V9uHCtPl3TVI82HaLiwmdY+IkXJNigF6TLeDMPteDgXfOxKA7GOcyTQec
nUG65iQ6tA6/WjluYNAXa7JJ2BghuQ4CIkBnlwyQW3TansIL8hqQevI0qDYMWHFTwxbnHtO4lzz6
ZFdFuklbuieRHldpg1O5LfneXC+f7hzFprsryOOOSRTtKVLDGxm8ZDbrb1Hg0io03T+UJs/ngPq0
xneR08/lD3AcTahCYbyZVOcdyJlqZ9MkmS36fFdILz0pf0pPXXSLCtPZc9Hrhya3AEAYFvtUGXN5
NgOaRhYiviRBzNTFNs2dbZjq7AVc9rEoPkcGmIc+Rwpt7cW8jHrcpICCSp5Vjt9JjuWqELP3C1Dr
HLVjm9cTkou8S8Fx8hJ0znNe4wHwR4ntenZT6LFk5JbUF09gFAgxxawyS2SHUIkXy+iDixmkP7ox
dXduwsZMNdmloS4YBTJY2KN5jtug2ESaBM5iB9nGMDBFhEARdsRo53Q2Fm8POKz0IaFnOC6Yt53G
RKeVjdHkmtGkXLlW9zMxfmw3GWISAHqTJuiPLu0wu7QCyLOopbt2MRkYGYR9muNl92QOY3fIABhA
ICBu0HKCMEIkFUjX99pFqhgCeTTNOWyFE2shU/Nr39rWCejIJ61P3H0WJli9FGitNBDVDu9lUww7
k/kmlwKbiqYbm63rshXCOKPoiMm+DrLy9wWOPRgJCD7p5IfXrGL65oeWcSSN7tqtZPYoqIBM0x91
a4W7MNGKhes318jiPIYjgwOanF6IwleHDBcw4cqh+xLlawffUeJ347XwJXbuyCYomDTRIeyb8Slu
y+Gmu2rVYJx4BpLRVlFy4u7wCcJifa3L6T7BJGJFbHZaPnEWJmQyp875Dbp+egq74gv7CjCioZ0s
HV09V030dcpzOI7WV2sej6HXkmoIimUWSZ6wPgKSEFb0YHRGgkiEDPyAQhbxcCoK9iwxFa4DE8+V
U7tAAMv8rSmN+gaj7TBWXL6ZDKJlNKDc0suQLdohi3dhzuwW5yIgbc1Gjcq5regQSTbTSDFyJ0mk
4cAP3ghcrxybAkF9sLxtXaCddwXAp0xGb5lMrZVWOlzRsCTCCL8GoM9glZno3VqPKzIr3fSlnKvE
Zqn1399/53v8X+6+luA45GF2sy3rj5ufvnFHSoG6CBM3GJOaZjgA1klPJqQytsSWbjJkC/T4N//P
9+G/1Ed+/eXL1//8b97+nhcjc8ag+dOb/3zJU/7/7/nv/Po5f/wb/9x85Of39KP+t590Cr9XeZ3/
aP78WX/4yvzr//rulu/N+x/eWGVN2Iy39qMa7+CdkubxXfBzzJ/5v/3g3z4eX+VlLD7+8dP3vM2a
+aupMM9++teHdj9TRG6wA/u113z++v/64Pxj/uOn3feP5D37+S9/4+O9bv7xE+vm34VHCxG1NKDJ
HP776W/9x+NDpvi7bVqE2GFlspHSTZ7FLK+a4B8/Sfl3W3C649mlMMji3PXT3+q8fXyIL6gbFlsv
6egcZAz50//72f/wHP72nP6+g/1R9fjblWQL0tS61A22ZbbtCflg1P7ueBeJJPAIx1WroCjcWyDc
kwfC9EjL2h6Ge7YiGHIvivjnRMbOwR+b7FxNpr5u6CzukbWPPYLmUwP/+WjrRJaGuHwu3YqoalqQ
AKP+5/+Pnc43zNRK8htgfwXx0fnzvh9ItJR0sMSruLH6PekrD08pxFpB2RrIAhjKCxzkaumAQFv2
oS1BXMlzrFCK/MgWW+zi/wHQPz9Pv3s1zt+SKfS53dwj8f3XA+UwEZbuGTey3CGRU/AF3sndla5x
safsgmrRfdE6Z2cFMBxS1X3SZGWcida/QiDbDJF7ndAQLZN8oWwPhVaNq64vgL4FyaFOJTPgEfJY
V1nvv7tO/3Ut/OG5/yNwef6+Hb5hR3AQlmziH0DX3z33+MRj6Pu1tnQGczPJKru0IM5nG0j5hc4B
7hDJC5gTJsAOPl0l+uRmCI7+Rs64Df/IE64+TJVJ+zKT2F9a80cnvaMc5oZ5bTr0Vf15DPvxP7Q9
Cfevv3DTkNg+HF4druR3/6fqk6gtYTMnaF4Nl+9TldjEQ399UJlodiNokt/eNTqhOOrzgzTR6tGh
+GNpTUCFZUIk7te/qw1obzMS+sm0SgtccDMc0sgaDsVMPXj86fG+x5tNEZEjDnI4mPOnPD5A52cv
wukCBDO8FnlVXYx6TxtodPXmh8e7LSIHEAnyb0Onf2l8fbqhpus3Rj3ZyhHpjU462A7UUttbWhoX
uO/rA3MQb51ysd+8eKbFTwABM4M5qgufDuTq53FSkBxMdqtAI5jLDD7xEq/7bISTeYzdxtxwT6K7
IuvYMYW/vq0bUX0Tg/GjbFJjaztae65D3HbZRMK0VgWz5aHxYM7Fzh74aHGkW6t6Ek08Y//yEnmS
9ylPwe0r5X40gu7oS707Pv7EYoc9ZPBTyNB8cwgK+Kld4e2Hho2a6xkDFddoIAPVSuzbG5MzAnSg
eH4w86F0VkxbJd7e+R1dlXFuT9w33N4ZmwA0QwMgB4W1M7D68WBrmlgx3eQYVQfm4UFQ/u2hs/FA
qPFSl1V9iRvcbJqWvlnIgyuN0PZX3XwJA0P7jJmp35L/zUlB825gkMvG7cq3Ubf0bWR9QIfRly2e
p9cJ3Wytko5pui6zV630wRTTrrOZ5jdRqv2FUXeYlm0kQ7+yjjgbYOaZXrmhXbx+Vqzvp6KO7gik
zfPjXWnqYF+Iy/bweNNgJrvr4dkYNei9aJyGu29mw70nuECZQsno4/G+NEVcohvw8VYwvwuwDliz
yR+Xj79QJaHkSEw3Mk6/T5XgZN7pSXMfykmc0qH/5a2GnNreGv03xOEALU9N0A0YMB2KADZVNUND
FP/wnGy4UvQjTpoO32MS9tkXmouTvw1WjzeV3rDmzh/QNL54UIEM9Mq5NY1DtwPH5ZCoqYC3M/9R
9dqGaZDawjJhIG7A4dzHZt/gxRnCjpEPmXgnKrqDNz88CgEwn9dL+Ja89IKAjo4ZzlzZZbBPwq9U
O8kDZgKQ2GQWLsxZ6o0Y0Q6eVGKruV+G2T1tx7UXGse6iUmBFU18mGgiggYrlqFq7Xtqe7Suqfpm
4NQ1+pzRvIfpjCdFLUd6WEghgzMqosw+DcZrb4TO2YqFPKuq02Ei5d8b4KebLqJxt1eR+mSTgV/Y
AYPORDbuQdtmkY/52ybCEUrNXkjRZocxMuf41PxHY8RB7gwcOZVbm6e0S+4YJbCTFvkZeGO5pKQj
3pRG4K8zh/TD2DJFEr0zYnrChGgz1LRrInfYYOdgQifplE9w4B59u7SP1exm001eAtB2ojNaQ8yZ
34LrgXID3tJ1DrQrXdJMUC4HOyQyRH1lqK9tdWsmJgKrfPYKaV7KzFklscjO7gTTWG9Cul57tz/N
LMPC8Zn0KetOEsO4D2awyWutXBo6xxHiJ90pKMQxtr07joH8NXbwQaGPnhVa95Wz9exS28fTtTYp
RulxLkV9HFO1hrF/gkbiB54Jy4jRBDaQpYmu8NQUtF9G5jYIgbQPedCtRuJhVHwVy7BPyZEaUI8S
I/1uheIjjxKaF8PiaGkQnWfbVYUUT4koxX+Rjw83Hc32mvuQAhthwdFOgxVqaoESAqTZY07qpaVx
Lfvii0cKeWtCHySY3HS7oA37LXoItuiO4cDBZuICLjEcl2NoMhoHsITnrVuPIhUv+vzAi2DBpZpA
hmQhNLzWf/Mpq8chab9UrEhlQsMIsbRLn0Xjqz7GbyVT4pU1Ahodg/nyiCe5jztjPdSyPhVdWp/c
mKNhhuGc4jLzW0kMmzQqsUc/QbwHfvFNaH17ltK68tIIXx4PUI+3PmKb549HDX9nEZ5MasNODmmi
Uzn1FnVMpngrx2F6iVy5dwfGokbdPyfDcGIgQWHyMNoLtoyQiif6J9MwNLfaqN21qdrQNjjeZL/R
5rosP/PoT9LabcD9HS+13vB8B5060QqNG7U9eVFpnGk6xsIgBmI/keT4h08Bgbojzz2z8o1e39IH
8w2pA3cKgadTDhonjKr+u185i8rS46MBT7eSlljrMyu/CzckQKZr3o/VrWPIVzZQUwPZOfjbptxe
TOOMqGl16vWAyFBeD8AOPXXy7YOpPKQyO0dlq/XgXM8PI0OhhVVAqtXEeBlzR7JSDmdKPbVd6fTd
OrIErasesWaaCcetLznHJwIpZyT64xOg0JCTbp430VdjgCamfwODEnFS+JvJUpt/pm70cFdMuc/Y
uxqPSd58R/omMA2HDvmEKNJMIff9TiC6yAJj9dVKiOEVorCBwRAB1ao6uKMJfENsndjJWOMBHzvI
lyP71uqQY6SEXnGKaue9r8Oc6HHpPeUm3om+aettmsF709MEfJTTXhl8axzWQfFqoCCJ2w/uxghb
qDHTqz+0int74WxABcerrOuNOz1Ri7aJf44DIzxhlV6GAkH1KWbHfHAM8GnznLA1mpttNFB3YqC4
UTeKYz65P8Jca67+cGQ+hOQ4fg4csJeDi4CZUBWwVusxYWtOXxC8Fs0YRwrM6CSdhiBfkxTFDMgS
PMmMdp4ynFYjstMypaRvoZfNdy9UKYSTNxFM8yDOWxqWhA3H9FoW33WTWFzAVB9Xc6MOUJCPAQdt
FAfgth65RBIHGZMQVqbU6s1F4+bi2PCCwM00W9jCjVfmxSIQgXlshP06uol20MrsUylqZwbVkVSk
j01hTsoMNS00fLgrnywmxpjwloy0kQc1S4VbIFE3tbcmXHLpqZ+h96BTa2dIXmJrdPH0oE2NeCKI
F1r1yRv8H6oEjzbUTntoAwOVIqQ0YsRXT3PO3Nh95nCSHYjViaeZe7sObETnxCExgghdiGWbQdTR
MrteMZ2i6YsGKGAxtCv75bceb7nWFV9HVdsHZrZzTJLocJDmaP/mHN2NnOzF8yEsBAMt2gbdlqYz
/cAlGeNdoQiKvO0IPr7zluwx4dGxQULSlDsVOP3GqIs7YSNes4TdyBW2O5JN+qIpvGxpzC+CDrFj
xeVtG0Vx0GiBWtdj+V1WELqVDP3lJJcJGwbqM2AxZfOesUWb69m5phEyEpyOw3ysreLUm0Ukrr/8
5DLc3U99Fy+Ab3dLEOGMLTRnFw9k9h7bimbeW4Ri7SYJlW9+2UIf7v1wH5jhjV24ex44VkNF1tyL
mlYOgOr3IQi+uZuUeeGl6GEtOB4B8GKMsn0RtPVKlApa6ew86Iyx3lph+zISA+QG6x8Tr6NUvQb1
XksrXpQaWO3HWmnIuF+VOWslfE1aP1zSb+jLBrEaAva/PTDZHAgNRdpiGGF8ooavdcMPF0FDU4Pp
G8XabqRF0pYXUOxZ01bFUHqKKhjZDvfvTBHkkYTcCw094dbSa2DazngdtEwjArWiQKy/oxcSKzdN
uel7iigiLFc+kYMnqhO+uvkwgCGq8vOQEvcnKAxLyrGsK6bTr6HvbkuncDfFvP72LbBsK/CScO2l
4wljT3UM45NdcJojjtGsw3jOBYZP3Luti8ZGUTBLhAxNRtYQ6lVo4fc6JwePKSNbIg0SGRf158LT
yhVBM5jOWvuki4IfhcOpxAqNlxfIM0ad51z5mCqM4JaL9uCaXPgh4+ZNq1VfiqoJaZonWN9WZ7D/
6a6IorfH7ShtO+s0lESbm6G06FWxLzohgFNf9h0RaljBFVlVzvjkDuE24GOUOAXemPA2kHserzGg
VTefOQtkATmtS0pRz0ntpSuSwyd61muSatl+5s3v0/SL2RMuhdf+Dn/n4IVts1dRzMDcU3hTgf8t
4knVF81RX9sxxQ0z+2cC7hQ89WBw+6CfmyAGLpmGfOHWxu8Agleotc4s+V4axefRVO5B9+8EfgZ2
n8yfu7gEWpOQUwzqPr/Y49HpP6Sop6925O0jUx2n1tZBM1PV1dRxvS0bTZyp7GUgJkRwDckYLKci
xfYnm++55uXfHTceDioS7fFRDpTbWJTMga2LF0dMT7hnkAOl9Ka0cQBBbKy6ZPfYIzgNSUIGv7Rk
Ve7R9wO4WkNHbNx/Lp1w3MSujZUCeE6GjtvQSDQfBLVBBgf0UKwydbEfJh/XzuTWvGCYLkJfLrfO
VJOcN51N5ruzXXQtA1ejbp3K4UGx4JaFf3T5hVztLnOfgrzTNnlAfMYdu4ynRG4aR7o7kTfPnHlD
9JvkhfKuRelUKQtyDPqbs/vKzKfk6PrJgc1YtWgpBD6FDIFO9dSTQtR74CXwlxaqrEnf46k7qGpE
icgCaDoVAtLotvarZgvyNI68KmIrJ2WD7+n8ljMnKBbifpmxSsgDLUDOmYcxKN5VbGQvyq7OagDo
TnZhONa6OyxFom2mWFgUGvHqgchdzAPLddfJapc19Fi0Zuot8hL6FBMDtewcO9mGDSyh0rjXtsee
OnHXhJTIu3Brv/VE+FZpxkwJSGtwDFoaH2saVKEOTcs8l85KpMANIUXFRwvayHzpKzOV17QhmplZ
AdUWdRVcKis09qUyrN3QevbWiD/VQGFXgK9/tJVgYjW/FpsEYFQARniYqpqSoPD+WAHzuCEClpNA
lOaEycKYynXVVOlKBe4rlQYGZRNz952rtpZmOacpJEpTxvN6WJkQQkb3a252+6j3yRLVunWiZHTf
aRlzrozYgFW3+8IESVe3un/RuCxKBfZCC+S1awp9XxY/Z0Pm3nxwxL1sf1RBVdxhxlNXPFREHytV
bENIGRtLy1u8Fu1T5YfAb6J42I3kq9ZWjwqk1zgZqed+GbV2AsAau4fHgxFgwgOYS+g3R7PGghwt
jTLE+ieUgOxGLE0HC0OVtoTPBLsbByFCTsUvF+MiDXnJS5KpiSy8hCZgjynTK6p0T3pEbsXStROX
xTP+hnorlRE/9/6sJKR9ta7yzj/ksU4DZczyTLBuWg1Wz/VoRs4p7vjHYWgeMpqbTqpmkJbaYxIs
JRZaGEJa5j8xunvtymfN6P1f+sWwidJelhcMfz3f34y9epZFleyKbDolplK3tDa0q1FR2ZmW5jvZ
0++mZuvfjKnZZHac3dLYuuWD429xGRAHnvziuSz7XdEoUDNanm5dfJAvjZrRyFN6eGwIfOC/3AVY
VRJwW32WnOz55x8pHcMoEYgNhxBvH6uG4mduVgJZbF9649XspPnJt34efECEI0nHLyAq9+FoYTal
VM2NuuZQNWNyzAv5NhY1AcQEhGNFEzYxD38b4LvfFI7Xr3xNiHXht/c+SdNl5ujDCusvee6pfCF0
UO60AkdhY8HpCPTW3V8frxbqF2vMCniI9Lhj5ESnhx6Ezqr33eCXpdJx8o86t89FknJgicUL6cz0
xWa42HjlbtTYSf7yyiyqQ6m08uS/xMbcmp0Op9gGGKAL2WzINJk3EkQbQ2MlZjsd7gs3t27MYhct
5RJNnugXRql7U5moZtRhcBOmVTgzgKVoBQsMUR4O/iwiAOpWvtmwER+z9xapi/u/yLeq0MQzU8ce
r1q9Hu32SumFVprRSeJJf2JknW28AJY4fQ3lkxUjQXtdrh/GT02JtbNbQkcaF5YZjAe6cPD0B2gl
bdz5fG8aJxOnvihPZisSS2TpM6KhT57n+gw5Q+NzzFgvGhhm4a88d4AvGXKq9kiXE4FBzznlRbnB
U+zsm6kJMHcX64Sy9lNIwuSgE9JBshjIGOfm1aleH/d+oIeYgYiwYopZZ6Xnr6tE+2CjzEHSv1Y9
WgrxpBopsZgJXD2vba2u2KqzWYLnq585m3KejRl8s7mTGOqZrCsDajRrl+csGzk058ZhKJ5WAKOU
U2tEcqJg6faYD7QkG9c6ejOwbNxdT6EGZKQvcN1lyg/PNq7z2Iy/x1XrXeXoEfUCl1wasw0o4lUE
t+0pn2bpLa7czQQfBm39q685GMx0ip8EXSlbjFbfU6v4kjOiP3q0We4jzDduDhOJF59aF8AuX5yM
cYRNt0g0Z36ist67RW8fCOohXE1p9+J1OotC2B17eihfcu5uoZ1YyykxrWWZieoW6NwKY0Uxl5ty
BMiDNQped65wIEKytzHedIDf+HZ9exfb7dFqUkw7QV5uOLGOl8eDzWzwYnlv/L6AIZKgWdpGMFIP
xwH5cUpuMUMsjNZlQpqpjhfdXIPW+9MOjzGFekrqB0tLzZ3M7HVZY9XOXGVttCB+FkQ7zn4JfhBj
LQzCfPJwW1s0mJVUcC2lUBBWSOKQRHTFJY6MBNjEZO59Wnv3MDSu0XyXb1PM1hVlVhuUmQXbPOuc
Vp1xVvScb0fmVkWh5zvWdnenDPYHoaPKzS+bO1d+ckzMSKIFaO2atbrqOOwJ5/QnTaNYLjHKu0eD
YV5l4T0f0tc679ynx7o1BuO5MKdqW3K1z5GFuf0weSVlF25Q5dSxZZ+PyZhs9VJ6YqPV1ttvmyai
+fQR0TtCvQ2xbMoN3rBMP1vdOclac4aNeuvBdxxKSox2p2YH7WDj3zAMfCexgA1OJBQlkxKrWdyh
fpA4uOqucdQ6hzL8ntnGlXO1uGInrdYBM6fF0Ji8MLguKxIzQRr97CYNgCj/BhirBnVaRqzTjo2A
IPQjntoCW3MfIQHxi5AObK5hhHIgzEoeU2HXG4M0OFZF9BJR6/dEVj8mPLd7bSozRIQtbDa9jT61
bEhRvhQCKbl26QbhM0UNxaL3em1Zz20JyKqA1tx83+iOT4ROuMu+qJNDpFdn4YMNryl928dh52+k
NdJ6S7R4o/q0xKKGDWtkBLMPBoA8Tjc3bFBgnLTaaRJ5scHV1qx85AYMhze9qfStLlSDY7TZtHrz
bDkFpw/1I/Pru8YpZs1XofShCdIAlcRYx5acNhgArYNah/oyciKCjbI1V3qCCBJCQD052N3bongr
Av8b36e7lbI6Ekfr1pMbG+dQp5OHCeslGir9tZpsm3pdNEYvI5LZp94KhlO08VUMXNtS78D57L2O
IW3yM/dUatMuyF4mvayPXo+7L/TFsdWoEPAiXEo1EVXO0PqNvvT8PGkpG8vB35oOzSvZhN9XGQEX
URj76yS7PvYawI8zdCx/ujrttA1nPCGQc31p6m5077tLHwhMtZrIPu7E8VJOmhp4mXaeg2FTCt3w
faTebgNU59WZLLkrbOA1AVZlP87EU6XJdgNzftrIxP1WhemVKMtaWaUOf4RjV+uDy+5yo2RzLfMl
GnSN/j+RoXBlfeitvFtWHBGXxL0d6Fxxs52YbYc9cYuIqfqGlCJVAU2rbeB2VlO3H3usJAXSWmK2
KyuJpos1DRr2byICMm/QSDoyNSpMg3PT5hdrFGtlVOJmzFZKCQY0JyFY10QVe0AlAUWejEKA0pug
XTdWXwJ18kDWYdkjhg39c5k4BlHrceDuy4K0bd0cTlZX0qNa4aDvG6iF3XQvqRJUsJWP9fjemu3L
YIIup9C0pSpLb9dmAjg8SOPFUJH6C0FWMf4JP5PKjQkpygRqN5MgC57WChdjtjLoaoKVHXP6U8mh
j22wnA75AJPTFpsre/NR0Sj1BC3JWHYsu+ugQ9IkrtIh4iAOhwXeuyKFj6Uks8OeE/pBieouxAgW
RDd1fs3xu5Ruvco7Ql9ohzhdM2mcKBCHp4RzFLu0d48lKpvocVAWthmiCs5Y9cQTRyxs+jKYVX1p
zow+dyT5rTX0s07UrXoxanhmqwQIeeZvIia4URe5NzcyDoX+NKRN9cmmhocGiSDe4MjMqdXI+lXl
JiQZuqY+NyUzRBUZPpy3PuKKnRDdSp+6iymFsFcC+R7Gyb8O+S87yiE/G1NE3U1hVGTTw51OMmMR
V4ZxK8oKoNyI32kk2Mq+/5i2FYPf8Fhz6p0I2rKiYXvqRvWmhUoHx98BU3RQT8G0Uwi7SDrT22JG
+9JTOkDhhn/7xZ5ldawIrksRwmuuFcUxnXvl6oHAT5ZU28qnd7X1Wrp7u3bYe8WnViPUVXFBrKXs
w02Mv+MS1eJZi+wPHTwWDsN2hwfQ4pWmnPVQKGRqZbDT6RvqoTNvWDs5+6CkwC+fsAmFjUgXfChr
Y2dY9s+F6mOcex280zTaA9z9wFf10eUBNWdhss+BhDUcEjeVItWeK3NptHZ/Vh4E1rqhbSEfi4On
MSxsC3FNp41uQM0qktcSCYuTStjviboAboCKsAd0hoH/LBrwQ3pm7LsO+1qg9eoOqp9McRmvK2mA
Q8Icvg1df0OufPlQHYyWGZyQGqu03R8g6uu7ynSe6k54mB6yAdL9kGzwcmB2qSq11iqxM4HiUj1S
OmtRWQ7SP2WyDMFGsCLEH/w0+VoNfbu2bODDVkMfjAMkYlXSkXurWhAY9OJRNzPUDbE8jp5Rk68m
yxiOg2AnBJJLObb+rpUV2mle3QrU4Kca6R4QdpJuiagMeyPRvScKxiJ4nQ0oi9nBp02ODyeMstci
m8lqZUDjaJWaiyrtLGstRP41dzL/oDrt5jsKmZyWszOnEgyJIA9WiCHxqTF5voqxPkQNYqwszW7W
qZZ0+DWbyR+qLeNMZAsdha/rLhmTxL3WY00E+7PQCOkw/aM2WpmAJ5mDlhxSYucWuvtetM4FP9Fc
eqLEAUC7tpKkFaQOCedJFHyrSfaly6L0RNl1uNBBc69ZhUBbj+HFNLOLYxXmvafCsrBBawOvYTYc
J4o1nVFbXJjdAd86XW15TmABYN2TUk53ymXzeagD7ygq7c0bREl1NctgZLACan69p7tyoKE3hFOV
+rtiRpKLkFl42swSMBjLx14kcDlz/HLyANGCEF/r+wiKwXhBdDO+yKrXFnS8D/xmvGNFsBhiAn0g
DioULC67nLX/Nzsx2HhOcC0njMOw6VuxsvEFL/oKlrWBEJhCFjyOKTxire+f+UdK8jG0tNMaqO8n
Rqq0W+bjnhLYteVw7E8DdvYK9tzjBFgp0DBuXASbIgv5CZwAHleyIMqsNqkbV7scSBTCCTw2f9Aw
PxO3ZCrgttgu+opbwDMW8uJLIPNqM6FpLfFlW5ukgUVNy3d9D/0Tty7nqJLiOYSQiqe6iO4WXrB9
6JbadurrfjYwB7eYUS7lVdMtI2P5ODNVEYWpueq5O5um/QT+xz6Ho/6apXn2acJQLkYEW2bsHe69
7lY5KWQ3G8BuzAnz+ti1JIO97odQHmJz1KnUiXXSD8RtJlHjtLDiE6JdfcNZ4ZEucqhPtvznOG03
Y3yLlHhrq6o/x41HJ9zsO4ZucimaVFuZnRmcAzruucPb89XpwbumBuroDxYtRkK7CzMFMtLl5lqF
4paAZlrhs4BQ9X+JOq/luJE2yD4RIuAK5rYd2jfZJEVJNwi5gSmYgjdPvwfgv7sXg6A0jmIDhar8
Mk8aNbgZDm2B1UUWH0RMI8eI3ZlEF5OdaAiYntqPRP7oI4jtad39NtMo3c1m29Cr45Q/yMZqRfcU
ek8jT3tyhML7nwHwA6oHOD3NQo5I7neBJPeyFaoWYJbZxbjM5BjVlO2LT2N8rt7b5f/jkb06Nwtz
uA9nmNJe2tG2Q05jUKQS4rnIHmS1TN45jNOnDgu+P6bpMXPpaBMhywwSee0mb4XZIw6MSsJcyxpM
7gB09a7MHxnoCfrh2RnhY0v35JCXGEJlPCLaMjahAmCQ9dNPhMmrVn46BBVOYRq92BC7oEEcQo9g
hZbGP4eonH42La8Ly/i7dC6D5ozNG+hM40Yo7dyHPWeLeNJuNNlXGz/uShQLT3zzq97YMjY4zExp
gxxZ8aPXOGzCtxrpGs1TppxYcjo+pr3dF/qhbHUEBtnQRwmpbAMdbHzkI7wN8s2sigW+EWe+jYIi
Zz8c0OcRanDYh/HOkGl6mWtUc067uS7NnarVtMvVdK0rs7sT992NTUgVvR8jFc/pkbBb+tRaj+Al
Hs6DVHp6jRtRkJEc/ut1OTw7TMVJnBUn2REMiFz/j4eb6i2K55z6iZGESre1Cum/azMjB8ppCEnY
MIwsWm3+BKsgV4VRskOCN9FcljCZQ4Vw1SdExpbxUqOT6oxoI4QqqcEDNArWdGc62T0qjqRc4yDq
Jj+YaICwjXTIXKSXtnZHRyB1v+WJGe1wyoveBhlS0ikUS4ioy1y/7QF8vavR8M662/2dwsl4K3wQ
Co3snwz6/Idm04ijpSpneuNoF2lF49WFjeGMeAcNtCh4kDjnvczEnTL6rthns9uArVQDIVQdPcCq
XkGLbcK61h4u7z921HS9hZjff8DMF5ck00+qG+lFsKaXKmROSThS4j1n08fiIiGaUpIimRDdp6wh
W79MB4bXbqz9swVrcVe5pbHRe4W+ZHCoT/rODDIPuUlgRN9kPjeIZrhFgAu3BjbSo/jQckJTXebc
15FO0xYaTUUMcVsAbnmYVQ+cKdimutnaJab3N3bxszQctnM358WKZTz40sIx7P03LmLvvFwwMlKU
PZS39eaav5xLBGZ8zbSuVU1Q2ogZRdvLW7gqwZ46Loi5imjayTHz8m4N/cc4+hR+z5NzbtARQdky
KiBsTYNeycGCwXl5auvW3E02s0fH6uI3kvb53e9QKNwZK+doCu/suQowVlZbW/Kq9dW17exSNoi/
dIQy5ADQWQnaYHCvUCPA81iGlR8Qb1UMXof+TTYNZhh2KUvSQ0wG8qwJu3id8IiC36qt/AhWqd6t
8oc2pDTVpypip56J++RjcXPKGEWHNySdG1RetbgLK0aK10TZCE+apu/D0uMswEG20cAskw2CJ0DD
/I1TyKlNE/0Cneo3kQWS6/RLkq4qTnnc4PIYGp9Ah332NdAuYD6y4+h716HSGqimzXiiPco60DjO
zwJaJhpK7HzWbvQ2iy4/6EgqQZbo7FUn91CSeBgKGmNi+OEHvzX/RggbwyYi9LjqybVFPJOdtH4Y
PJeSG0snZjBY0z13erIQSdSCqqlePNhnJ4SM5tiymG6zbvDPTd5cPTudb5Uo3xVCShZVgIo2yTJO
zznZdBRqyvBVzUZ/RRC/ZCwml2HJfXt6Bcu+EPOtoSWGqJd8DS3vUuCVPOQAbIbUeqV94XPAufEZ
G3F0drBvMO53WES82N/UqVkf7JTSOTiZ9E+4WC7ztniaBfUIfDQgZPMue2F00QLXGe3A5u6nKpvO
FchIJ9sFr2o0XRoMZVXCIADIYPtVy88q+t45HJTcVqT7Eeix5SgYfuJcLFlVePhDwLC/PBnuZFNp
iI1FfWpjkbIniMt7Wr0Rr5fPwR2PM0LpAWOaTUSDfKbJchQYDNT5FOgKHvxjO7nz0a8Y8IrWHCgK
4V70O+h2vih4Uy0bbCccFCSGxIQLMASDZsRfkjkTMqpx6CnfGvzPD/GI4aygECMwnavhzDYtKUS/
Qehcw5ndN3hgiSfJ2fG2Feg9vBMq5+Yu74yIyqPdOPczt0N2sRdXnWn2XaAVlXmYYj5Dzbb8uyPr
b7i8ibwtx0+rg7em2zxANc6Pr2/JR+SntYIAFLYAr4yvJSxoSgPxWPe8whiYN/viiEhDmfDUJzvl
ReVFT3E4rFtAIdCNctAvrNvNtjTIsi0arGWE/Y6xjoN9ZXZOVKXdqjTDCJGq17amMcz5vh4BG5s/
q9PL4WqEjoS4wijRjdTnGI4vpRXHL9PCzu4ZWLKDE29twd4jQv40U8rrzQFRedT0J1As654Ye39R
iu2U8Ww2MbVLHIOTUq9TItQZrx1HyJQJ3z71ZLkrbNjarGPV1lu0xJptQmAlvH6mFl1X0g6g9Iqe
sZb8meoYnavIpDBCwnVyJkrHBIaTVL6sabM+1lqKQqLmEHZ/2VPAllguzDW8vSD/E2+rJnSDqfC0
G3ap6lqDcoTThvtAvLHxOgi6Ll6G0gjMJe5J+trdrTYJR4TJpSki7YXA5rQVuPMCXStwMS8j1ZT7
+RLp0bibFB6oadkOOC6+DDqheDbUYvfDs+jI+HX0afMOEeKMLMPAxnv2J7IyNj5adl0VvlSl+Vc0
7NVbj+KHCql1QzVhdc9TQEKe3f/6QizoljhjJQwvPpncTcbsKdASmneL4qUQ4acWWya1LbDXgRz+
CfHqHqKl+mHSO3QRlv+t0BV+parqEaUJ/M/CwltONcvgcWwQ/PjPWe4agTUjklFjfuEfhynvFn9m
nbkbbRM5mcSMrVzZ4bOUQVaLDnON7pMfzJMNYwgIMXEaHrtYH1/MEm+zJyHljq/hbIcXhKYRiKap
baXm2kemgvq9S3gaV83JlKjOmlH4h7Sy/hvpV49QGvcelguKegznSpeXDYqnUovjtT2LpHxrTNAG
m8ka/3aFEQf4dtDOppa5Q+659ibRwXFz/ogu83JJFq+XVqmnwRETAz6UcEw+0WeOTuD1xR1/3rDj
yMQRw+umQ4vsShpxmF9dQCE+rN7Itr3PyZ5iBltlc/ieNa64qfCvQb7vZtcsDuZy6Swg2tjf43co
tt6xjcIFZCfTjbUEHdeLJl2M2Lr+iJQbQ6Jz6DGLiuG4GhcTpNGNbQ/+CedIfbB6HfljWUeTmrY8
STMYkpCH35kUKTDL5Sfo2QPVbjUG7GLCH2iXr5aHQqbit1iwNU80AI7CvhNajY9tVywJzHpj0An0
zUG92PqtFV/sumtpSrXgzU91e9SQRoJSDVgnRvvczW4eREQDj2Mt0Ha8kqpLk5JRQxwtWFiQ5Srz
Z9bCE6q98Dg6Kj+6Gu+YqK/cz276xGj3G2q4wJFj2q++xfhVrztgnnE/3bIW5/I0Kr6vlEMyr/mP
xsKhUTCS2TOBdoLeNgMTYxeWPgGLZ0CAsIsxELmWB71pu/schup5rtC+DZUTHPErRvNQDDc9q+ML
uCO6owtco+NQyGBEPwfqOS8LEVQ/EgHIJT4V47NwhltviNcuyt6yOTJOQDKpP2mTMkgxzGFsgeJR
Arp86IOxaUKmObMrHo6gpgCH40gsEpJ2XZPOUz1VfLNtRecEFL9VnlJ0vE1WvbPLNAK8PDIgZ23h
18LLQCm1eyKxN/PM0pvompQwkhfGpgMH/CIm+4fN7fmBpEs3CAWHcEPFBSCovM5CAvWf/HjfjelA
BYLnXntWd8Lp/HiV2/8bkg4ArfB3jLlGzn5EK9lJ7NIUPPKmE/v13F35WngjCz+es0b8UpJcI6Ax
5we9LLRqpRUuKxG+mH4BNDX7RWsgVYZOqZ2GxHww7Zye2Qx4uizKY9PxHqaccHhrI/HfrLnWm40R
CSeB/V8uP8A7t9dSDuG+NJ23lilR2i/qUupBzbxlmRPvqRJsoEmxPGexE5Lp+ec1Hk+zvucG8h9h
yiEXYp0HxNCh9wlqa6DXunWa0Ln3rJWbllD4uzcvPR7cHHjJW8oPvK4/IPW4B1OrBVb06TfDgxlD
hcayMuLYMPzROy4803UgDO722LNzMGVV3rXYCxpHQ3qvx+KULrh8OY5J0IVMD2uoGDve4VAxckvH
KhhOpyaaX0bTHh8O9qUtlmA34Owz7iFbGU8NIxsUyz7muGFi3v3RVYt703ftR+tr2mtSdu9WLkwa
SiiWiqPCBY4VwL9WJKKL6SMWVc2tOs/nOVYIrF74Sq7rQ87S2Flmme98LXOeQ47CwpnpfWQ3cYlN
a5M3U7j341C/O54A6LJYcED/N3eqO+wPJoVQiRN2orRC3/mLM483fIQD2e4+1/rTalyf2voiZnbe
+dQmMGZxZn0dRnunGa7OO31t+TXm0H7t6cum3QDUArEB42qNfQUUpi9P68JvLFVgjLKvXYwlZ/TK
e+LByLVKDxZAP2E58DJn5/Mz3Mj1Rm1msiNMZ88kiM0NjZIlh3I9POQRWYeSeffl6+zlsWTIZIau
Cbt+l0qNz3Q07Ic/YEPg/wGYzrUd2F3A5OrBo3RFNoFGqxrg6WzYQ3fidE6JyMt6Ek4o6EFT+eAT
Ki95ax5rexBsAKhNmzrewv1MQmKmB4mCu84HE6Id8ynCE1GQkshSBPcMUsumBltO0BeWynLBsgcI
WEGJcMOSInKrHZMLpjNsNuNwrjgczbZ/HPq4euAviBfo2c/KTrRnIaP3YpqHM7nr5qh5rAVDixcN
kNAHPnIqqJzqFwQHCbTCo9PeRtymhos/Qtvv0sz2ckgE4x6iKAwbq/ktgB0/bQLkW78DM+POLuxD
7rlzvVyKyKt2fTyrUw7xmE149Pb1+s0fqwE587gXvkRSctlHLer6N5OE7N7NOom4z8Y60uZyA3gB
5KHQte06sdHn6G7VenguPHrEcJOfkrZdqjEioB0RO+0268V56mR3NKN9HEG+XjxpLQ6x9Vg5lDJI
EizpkeWBNFu+guNYHItB9/adMjHKjDBaOKupz5Dd/EHKtkI/ZV879ye/9uur7yTfgMJ4gUYJDJYL
APBKoKXUVdfe2uVicZNRsgPPKGr/TRSBH6ypw1Tw/y6RY+kXGVnJwU0UJp5FZ6gloJavL9dfY5UY
NsJKaK5X2c7GtPCSGFH9kIRZlFdMd6dVO05x4pgPzU8HjI80kl+DU9sXU5X6xq3QNSyn4uQfDp8q
ApcfdsBoY+bJ5SwvXyc22VfFJVf8sdTIasrqg62mxhVt9i71l0VLs3FrMZv1wGf2NJzbJDgo9JlK
TBqa4KzPqrVgVtR49LIYvqi/lMdXrWRCAhAjtXC2JF32kRlN8ZKlkD07RhL/y7ywTaDY23/Hj+JU
TnikgA2QaW9d0uVCEgemsTcIeujr9Fgs+iwo4PI0LWZUQKnWATPeX0NDnPDDaA8hikNw3PxQKbJ5
zGhzQxMiTQvqmgBMWz//VR7Tnc669L5x8CkV+2BzsYNVN34n/bRJ8/rdndCjYj0uXqYkbx6WjZlt
gDntyrvKQ/1laJTx0qeU+EwYmBvPdNlCjendirz0vn6lSXCHzmABpOhuruVWr3Eop5vthAHNGDy6
KDXUl/T4ZDVx7izKpmlR4I2r+cxnyFheaSk0yHpyEdHA+4eui43GMqMotj6PriFOPKS8ZA3Kwzgw
3TmSazzAAvEp8wNm0NHWsuL6VgzNR8SBb0pHoqY9MriGIUSDq/e7daMb070DFSrNS0eCmXap7k/n
81wlpmI4HxoP2CdYlnvDP3D/xfeV+2aC+c1U9Ow7LTllaBZvQxahnmkDnQipQ4OAiee9WTKxTYax
T+mQ0KxlFbVatnQ1FLuO2mSagNi92rOTn3PNu6twjm4SDPzhy7tGtaw80RQSbXlNqN8uwwsvhwGp
SMxtk0XHs/z4d21Nc5DkuPVlXzzzVO+wzTdPQj/xCfZ6tSmFhZdgDBpZQg5lSnbyUsYAinLDI77b
8UiI2AfibbZAV2tcfXV5qoyQTy8VxRWbd7CY2d8SL33VXM97pULC3q03URumOgjOHHZjITk+aHW4
d2OLKtFFBJ29eHjBXcwjsRFRXTPj1JpnW8T5ech1Bbqsaw6G1oPTWY4nRu+xWbDxGyAyilumtOga
U3visdu4uVHE+2Vki8Cu67iaeQSCycap8gjfq4MVx+nn25BH/ybiMRy5vfyF+bO2/3qpCTr/Nk0W
EuhDW32L1MPGB7TxTauDreLxRGMxSwxXvBAM3o9L4iurOuutqTddN5GdcJzeglOPjxecEC7dD0kS
JYAJ6V1tr/eIh8LXrLULMxDjqles8GS+jq7LqbyHqDyZIKFjzT5ojHfJm0w34TnyIZmGHjkw/Vaw
b++GT++yOy6RrsQghGl7bFFpZntvqHw0cACUpuI4j7KyxruU5x3DSGOZQ7DbpbDtgpFwI/8a598K
CZjx0OKp6d+IVeGkTsbbXFOxUNFXmTKVvaSYEi40E0as/T4MdHiXsPEds710nPuIUxrniDAiQ/mq
+RZleXRpGsqyepwEdtVODVPUBddcUDTuV6q9eVQn3MLlUivczdTPMzsf0t6DbguCG8CxpOE43Nmi
dM/rxVy+ksZM6G1kygTvKflwewdncWf75Gmz3SSi9hjH078SIRMGQ8JU1U/4Jhb2AhlG0E15/D3J
hfvi2pmzZ5Pnc7aOkUDL6N1uTBixy1LZYnjbUx/DrbpozR59i8VsghBEVNq18bLxi+glzzxaAkOq
7iAZKe3Wpo7YW7MZVCJR+8lwP0Q15IRi9TdE6ZHGCJw83Dmh5k1sJ7RTk0Oxto08xoyHgc2PXON1
bFhu/GmYj23iGRt7Mvqtnlj7slIN8/BGw8TJiW/xjfhh8UE3brcX0ay/oideI7MFO8+jTjZ03kiG
7KAmGZJwB/CPd6X2M9NpjKMVjCgAq1qagaMq3ZesPMxxr15a0Gxzk1FLsWxKHThWbIy3eWmnJ00U
H7po2hPSZHUkrT5dxgqnKfnNp4jrpzYw41u9pkXdOifMD8MTlttRs+aLQUgFHyJYJ1yCh6+1iKJk
W7QvxBP+NKC/L4hyVADbvR+EtOdusqT5ESrt1WQ++k2C0+LF4945cT6g5fXbQumnHlTME30AjO5M
4qUjuzdgamKRaKcDWCPtlszkmnl/zKdc0vhJBA2qfVn/GWvzEGvNKa4a+pxphtiTPJLH0g6fLuua
QdzKBE77xxr1DaBhvYOBmbTE8xY72aq7talVBp4o4a/P4nvRpjl2hI71gpD7HmGEgCke1mM0lLzR
BXHEdfe/fmoS7vVO+o0dtOk0PaeRQuLYJ8RBpRjCRf+ejSURz06+YEUmGleO0Y5CBusYsuSBXQ3n
H45gsXMM7Rs/ivKw3jtze9GhXiP5UqXhMQQY6+I/PLvq0Fou/tIKMW92+uucaEfqh+YLyt6fxKLW
TkHL3OSyCe9Tb4P0GbCb6FmTnNhMBvzQ4XOFY3uImtx77fB4j+wxByRoDtu0446UbL51sUNaGu+M
9EtGSX1dP8uh/JuGeLxbeKkBbQIO5QDvziQHHG2IcMJwOuwTnBntjtKytk7bl2lZgb9cQRjN/0A/
xqRZAgKLdBeNO3b/M7om29P/UW/7YRgOMUFeQi7qB4OF4kTdRElDhowPIKkAyxL43VqdPZ31Qf7W
tCwnXAcVutb84aUjvurZHINs3OybVtoaJeqk/+AssuoOdHfNFGRtmq7ENlbnBqWIeKMcif6VZ4RQ
K4+Xe0V9TkeZSeXyYNe0+tGs2W5UnLVXd+LJ1kYCR5JBVhD1g3ZsFnNgrVKNTQSkYV0xlCL36CHh
vEsRmXemIt8lPtwMx1vAPhfzoLSNy0pfmCNeEHgQ79FsdC+cnTfrC7wuJY5KLdcJUivynw6pWGIS
N8uQ46bBZLIbQWfQWHess3MxmMWT4LPYJ24Tn+kBIvXvDQsyfSQyQnDIH5P0NlFbUTOC0JL04jtp
chyT4eKpnvCsrOBygnHYTg2nxwwrxdb0fFYKF7tCGFOngizGrrTNu72eUl+3zuDWi0lVPHnMYZmP
/qsGZT/9ybeeRSM/bI0eHZibiWz7pxkPD93ghZAUUh6/Qk2ikTxLmv0uhO75mFN6JOiwHXcCqdyu
Te09D5PmfWIuPZfDYcjthNG5mx4stm1XaWD5VvoUBSsLuMn0b7rXiGBwe6JnqOJ3zfXR1krtzVNJ
c17VU93UgIeDa94mxr+O5gWGYsN3DbPvzgrrjaqXkQmLBIRjzUWcaXUzkIZ+113yD0bDjoST483H
FovtqH/tM43gEI4PPQCM/avoXwcCR4/CcfLHkAvH3vQMNnldQE3Eedvlg32Gi5jS2M7Iba+kDXcN
yey2XsoFPbd+ZQgeViL99M+1Ovl6PsMmo4Br+ZUhqBQcc8w3qd21FzQptOFU79+0Rib3ri5/EBHh
tfaX1ktMoTb/RsqWyYpNUnDOZF4xAh+0ktyB57Ft7zKBi6Vx9Ste2+aptEbfGPXfqWqiG/W26pYq
7OkcUDbw2dqnYNwF1BMKCY8wGcplgbFIM040na+6qz7r5sNlxDfVqAQtvWe7snfKz5x3KnWzYkMQ
ke2+4+DEzbHzX9cLIvD/vkIlI0jEg2QvOu+6N06YodML7eKZ5kB+wh/yIVQ5nsMp+7tOaoTZ/s2t
3D6s89l+GdImpoNtKGV+hjD4GgPjOVlDTex1OUrMC4eyDmUZdFVY7+qJI6rnZr+VU32Xmtme7YXd
kUxya5Q8hcclvv8wNRYFO8aMM4BnXv7cqxNsvXi1C2g84nubW+PuY/6LcjPfZ4tYJVoCuUIhUOhh
fNDHwf300/oY2qjFVtnal0EQgGjrDYZy1sTR7e/lNFiHEnDJ9mvZdPl2QIZEzaMZGDFGwGraiZ+5
37ovYL/+xAxo6GUWGIkcxT5AAQ1BCL5noUkRGlEK9n3L5DW3n6snEz/i/12Re/roV2s4AEO6RFrF
ICp3gJO7QBR19Wv2s11TjeGrbnpXn/P2IW319JS7wI/8Rg+ExBJGjowXJvKCb5OOYnjLyKZLnq73
Po+GQe0HMEYNPgFkvC6o7ehP2KTx3sH/s4sas3qr2dftIwa7AB6A1euaBve3Zxb19cdv7C7AdISj
om3/5IwGFDtZK5yHN6hKmBAM330lzS/PNJHUh/+ZB5Zhvt6fCF59rNFFWLsap/epOzhtYRNNZ285
OX51UDRnHot+Oq15W2AUx2nwQ0KkLL7NFF+cTHudlvEQ9dUdLkfcuw58/gB+O+TswpUMCArIYFig
WEDCkrMWoHm28LTfJgUGHFO/rOPudUq7TNdhN/eGy5R6ufS0z3IypyOCnBJnzVfClv3V8rMbzj2y
WPg3N4ApaflSxFWtIXd5+yXAGDPnfS6zIuC2Ibey5GUILhnHHI/YcmQe2WDV6eKgHuKbqn6v/4TH
5IsGNeoWdCTEuh63Ge1P24pv6WQxWDr39OPsYAehhdvuY/K0+/pQl9CaNpMU1jGdDcbLYzYHRftT
aJY8y9aMgqofbUAqIODdwRseoTX+78LNUuyHdsIqCPzB1SuwJhntpDbbkz2cFv+6psmldHWoocuv
eQFuy8TmzKhU+Emw70efV9U33cRchiIRCJyVJKFshwqZxL0Py6Xz3kKzzr+QFS0WheWsGeP9d/cG
GajL6gqx9G8AwygpxMaJKPGhKfGNb8g7svYgx/IfuKxfuS6+F7OU/sZfxqrrxV2+4hS8t3SvOHtt
tni3FkTHwLpVpYkZINc55/VCIzEGE2t6Aq5D8F6y4nDqfg1dg+qhsXHeGIY9HIqUAN0SmTSabJtP
erurMdVhXWAC3k/he4uv8Tr5VXp2CaV//QpV85AqGxkDpMeH6DtC/yXuVrcpzENB4G0bNrp10ylT
PdmOcTZpU7sMjv+X5jSSDbIrjqlt/WSgbH2GmlltZQMQC3Pjv3UkWhXtvfKa6dQaebR3CzCv6+9L
55UQGwEmJCCnYyqQaSCTKGl/CJ/+LGeesP0MdnvA0k3Dk+FHe6dIf8QKWB6JNMbPYeQfDDu7j3x6
1y482TXxtMSvvJ1WMasQrBlBgud+ix5OTD0Nqb7QMkSlxKH+JC/eUtClGzPOfruL6zqkLYPwmbo3
dniQ3KsbZjHvCf2q23U1KKuW21un3aST2sI5s6tFiBme69/lv2fc13FpN3kQ0OyyAS7Rz0TlMO+y
pOxc5nn7Xnnoewx/b0NMlZswCKZEYh5eKWl+Fxh+VGqrm7So0/aaBFNC45oP2lwH7/eMpQumt/hO
Du2hjzgkZe9PP7sjTyRxDwtng2mNp17ywHgUtVE/8MjwAd8cCThM6XoGdaeGjL+E4jF+sN9epHog
Ei4KDtsHJ4tJaMHSXAu0Xzw9sCG6MqTo+PsKKrc/EZGbwmPtzOgD9AOh7vc6nJRMv1HHwCpDpKCQ
EwK8G+2j0PmeIcxsGo9UNfHFxeLupDAcjOwhcIeco8Z7tg6SRugDdLUtvTuuFtVmnH66XeOfvWFs
Dq20zKPWGIHd5NNJDrlBvqsWh1QgDnfC+1kxDR5a0Xybcg4PITPoowoVDvAZQq3so5NrKgz+S3QJ
C1pyUJLPIB9CQqpuni9Rz+46L9St1hvjHSj5Hu4IY9usxzPgR+XA84N9ipkb/DXL+KMLe2my9LpD
pjEA1Ur1D02Wkkadhy5NQhkAffqJfkRLQ8NbE8PJQI2MeQMOsR1SALt+SSCqmdncL9zuipK70bW/
Nf4nil2Lmbk51kPpYokc3cu0XNZfWpJ932ijEnvkuE4+BA04Q6nxCibBeK1ru9u72OlSTQBObyL/
zUdiYRcnrt0gHm6c0D1vtv5ryUnPDzkm+X4WQoHWrNfcU/iRLSwXyexR9kTV7rbhlI/finbe9S4S
9EaSdJFukGH9JwiUZ0ew2/5hmuE1BW5h0YLes+mnOB4exBJ6mwo+oSKfi+NohBPPFG3VyZL6xpn3
OU4MtCo8Bxt9Gi9u54PWr7vDtNgo6nz2yJrgvTQ5/VKEDUO7UVp2Da9pMY1YCt0qOliLt3q1y7Wg
YfNZ5ufVL69cGwPjAh62nYSZ8bQA4/Xrah8fIzaZseNj9Y+zw3qUxFScbtGQ0Lxa+0liN9vJBOAW
U630qo/1lSDMzlFq+q6X6buuC+tCumarKwzIWByxVkDUC33mGgbdncUSNtSaKT/4irF3Z6lgSl1j
34Z+/RqGOcsSobqkfTJ93ZIy9Z+QgvZJRXgpflnj9arRpwP+xx8RHnwiAlxQbZdFedk25oNOg0jy
iDpbf2omOQPLpklw0ini5b5GaQgZGxoorQqnF+/wwVzKA63t6tyOHELC7mSY968dDVrZ97jTl1QM
/YpzGrQRbUumJvejZN0Gv3PLwn+MGJgChTOxRT1+L3R749IycTGxcyDDeHCZRmhbbkV6iBXg0klr
eOBjkQirZchEyM0o44zHh1amp1ow8lytovx8nxENSYGSw701PHNT5SSv1823L+CjuAVEZM7cGZUK
074sa+Ns9xFtNVZhvtrMwykdr2CcDCbjeo1EECOUg6C44EiNZX5hndP23a3PRHpSUTQRl4yd91E+
nLkk12fmzYeu6e1pZBCKB3VuPjxcwmca6aEu+qL+MFTx09V561kKTPtif99a8KovqKx7SzbxVVLQ
bmHUxwbeUGntY3awCZrvRh/hUoih2pP6pdycStQjuDUwqJiLUF4YF/qQ8SJdv1Jbs7Uaslf5kvOy
FS3FscxcXuDJi19HcZDR6XzpxlbgOE2fWKshXimKRP3R6Q4c05gxNvmx95W45OzPsEGYDt6PWN3N
qiJFS7fzy2QVpzoyrcWDrAXsEVBZiX+CPqJ8KMuhTdo0gbc8jnqrwREwS1I+lL123AgvIw/D6+iA
IYUf2e1XhYEAI15CsyIOUCbHtGHe0rjLeijDeEvH9IaGch+LsfOLKRNhkxx/c3UsXeNCZKM4+YZE
l/ASe+vg0N6Ny1qxXvj+oisbVoRwFWvst+brxHx0xZMXjGI46O2bZVXOvbQhhecpFMd54Dan9HNf
dBpxPYa1UU4MoVXOxiEITOd54p8H/7NkUHxfL3Gj/4CgQEiUB/liDYkW1CBC5SScW7/QFsyU82+V
cGo1oZshIqA+6jkvtqwoF1uBMdUv6PH3Mq+re7Nov9C8jbvni2WBY7o6Dxj+EP37e/hzFl75auui
O/Gy3wCI+WmGnnHwTNwNliPHa8r57Wr4Kfi7uAToZKXGw1KvY26zlYZY+w2BaEf57nfIYMjqZICj
jdkVeFGqhX8UJh+YQ+jTmzuK1yLrXzSpji1QXhJ94QIIUaZstNbd3nqxNH081mPPgRmr0oInqNah
uJPyxFZNjm5Z5K/jkD1mUZdXg69e199K3PCPSX0ymYnomypkG6ze7gp42SXS2Or2eXT6/6MLbomz
8nFgZVP6CSoC+BzS/T1p0mDdPOsLSGP0MXBa4Ho8E1cglqIdrkeXz94Yn761bTkX/e5dWjBjZfyQ
lvU3bNV/dK/cO2VEt4Z+ge3a1ZaBAyFZyJ5FG25Y/rJd1rnsAidcMlo1Mm6J8pJKpDGholMylm31
IGbzv2PXkD6o3g0iq7aemW5ZT0JQ/k5jQ4qUM/pg+dACqWe4AFBfMETMcIpFKRXVXJ/MSpdBO+fj
Ttdp3hwSIgzcIP4bEe7h1RLTVn39KvffJA2cGysnla3Xyy+lsrAG89Su/8Jc+N59mNRt/ZuxweQn
16tfaVaFIAFxz/p5jGu8pfUeZNi4kI3oBI/LzHzMsv01KqPvMTswOPrfl6EH5cxHkVx/M6VlOzAT
9SOUoXdOSyIEblz4Z5gQ7abypR4YJIiCKmcrOOEWGtylfl4njjYwVds41pwAMIj/D3Vnttw2knXr
J0JHYgZuOYmDSImUZMm+QciyjXlODImn/z9A1d1V7v90nXN5IioYol1h0wSQuXPvtb5l7un1W8OQ
XjQ0qhfZuo3BaZNqQnMbaEOJEDR4//nbgdDf7C4GjT55NeOEKMsuJBwQEiIQ0C1/wvJrYewosUpn
fF7uGd2GTQ18vQ40A+fWiBK2LkFKocu8X94vL0lWPZiR1e1TUX1XC5AunjO/sOGjTrNuHeUcrSjY
fstdP8wn425+aQjphVgRIpuT2R5l/Xk5kdiVH5zSYPrj5fOUkunyk6P9By/9LyTwj/8Tzf3/CtUO
753/fue0/wUA//8XzZ0km/9Cc5fvmfory53//5Plrnv/sIXj+Z7nCSoRws/+iXJ3/uHojB19xyTO
yvIpfv9FcrfcfwjfNoRLZINp25bj/4vkbtr/QMDgC98Rjg8szLf+X0ju+m+JPJiITNqutrAsqj/D
tUDGV3+ieZd2Xk/Y2bCalaa/Su2vHPACGL7DuBLhhF684J5zzWdL7NzCBV6bIzPJHOfO7axXTyAQ
7YanxprYNsKfbU0Q4p++yP8FN/77BzTodBsWMwoIKYZjOdZviU3JEBo+g0G2KaevVgnpkRRXHJMS
odPq9ypjXRoAeFeYy7d90B6jMvloi6x7imuOXCVSKxagKCR6S1lHmq7BGqqYcSir9td//6T2X4Hu
iCd94foGWgrddLl2zvxV/+mrzMDedZJ19XNWU4buVwCdI95RGHFR02EXDZurqjRgV4ACXqcAsSXF
NqOhwct2SPCNvQ7nZDthiuCyFFc7y/bWMGXbsqvUN+yVe4MVsIXB4zo2ogET3XxlIgDvZmRJkrdg
r3z1veboFGU0FUCFUVDhDi82nGW7B699E5ZDHVkncueK9OzinD8FnaPtajPMibYkVMdwNQYnhJls
iLUpj+3o/sKP1j1+qsULD5GKRm/zSUtoNdbZtFtOB7JLur8B5M+3/58A+cv36XtIouYnx4D78tuV
nzSj0uXAolhV2sPQYYRn04GdXmrjLvXQNsaBf0jq4CAV2zP9wmcVFck+0XVCcxJHXdnD3/77Ndb/
8xrrpsk26jmWMOdH56/XuKYmxmmlaLjV1vg4NNp4X0zTl2qc5GWQILIKkAnZ5Nz6tPo11SlA2dnN
mJfitex08Rmu8Zdsjb+w+H97ernlCDbwMLoJ4Zi6sH5D2gNzabs+T9rVKAWlvIyicw5bYDfoJPEK
WX6VozU9AsOhmRgPDsIzK5d38VhA5wnQvBteTxEJj+aIXuxQwujzhsF/s5ISM2BXfgSV5Zwkzqa1
F+bZhpx0EqIYPR46FJlbPVcuXUkQJwW+mL+LbGCJ+8vl132bNY660zfh9nvub4llHiogkogCuUor
zOJDFdO/9MOeQVXXMOcSzd6KAKe5pRfCevLbi8uhwiPwkmQjn75p7+qkI0HkWHEF2OZnT9AytgqI
TP2bZLM53OO3D+sT5kBggcWybejeb8vooI34n1KPVuZsfp5GSzCO0PjWPX8oQdMVkgY9hmHgcvWW
zruPbSJI/ibj4D+eGJ1gNQI50Nny12BSmO/eP61AURcizrQIJaWiR/2twR1biSZCqJV418/ZgTfb
aZIJDLbGsr8JzKY+2jDbIs+pf9ANIR+wjP8u+O0/Hpv5gzkOMk38SWwmy+//6YNNvmLOmMNQaLiN
7gkNuGfCUVzCAedoGJKop2cfHUkZOA3idJM1yeyYRyWYzwYF4Zrl33xT7HC/XTBDIDbjFOPRmuOq
mb/dXWFUFk4bzGSuBBV4OU++zOgp9dccEchqGwMks4zh7zD5EbfgQff13f6p7fKOWG+i2xRtOAw8
FHZVcpRGlh21qIXG59sd4wANZWpWXLHw62f8xmsosF2D1MqAUCX8L1FB0HWHnSPU2unRCcqfccu4
ph69pxb38IPMw/xh2R+cb/3c6ExKRgSfimVbs/a1J9ESxLpzSaI0gY5quoTdB/YJTsycIoY8cgqj
722B1O0P4AAim5h2htZcXel/5bu9ZZI1q9SD4cFHQlfQGxZxbD2njv9Q1aW8EXybXQ3vTczidwgm
U8FJotIq/RlzMChEic13MQyMBBM3JFqRBY0EjHn2Y1lN7WHhOQVen8G42DHqti7G/FIaRLyJZcey
+sg8ID236TUm6baCv7LxYV4ka6bazOxjJ1hVjjt+WMWv1nTlz6EHGCvmIFHTz+NTGabyofeckZ6H
ODCCmBWgdv7Kl25xuohTIW/LP0Ug6us9AlAdAx6HboN1iGnDb2LTrk6e9Kub2Qe/sqCVoI0DVMwM
wFeDL+qbyAR7YG87WytwI+Q2OtrwMcFHq1U/0b+uibiAZ6hyaw0DrNzSCsjPiIFvTlardwt67yqN
O/8VaUm2Dpt8fB78poXaXciryjfmGJh7k71tC61UvYXI9FboytOdmBzq//keQjgDat4y1TfdK55V
bv8IzaneR6mwn1qeb8Oq7Z2GbHyLu7187dzBXZfucG8yDT1brXcys4gZV3jr5omhK7PxHmW3pABC
2ysllG4euXFt6iWCyqJ4ZvKUP1MlfUqwXU3s9KYwX+ZN4r526LzT2WXCH/nf0jI+trb+4Vd69Qm4
GMuBXIQcUlkTj8wDuHgHC2FcMWs4hYNz32oS4gLa5hrTaWn8nuGdsq3ZVX0Pq9Dc+QsSkIhnSGp1
81ELDw06SWmXf72TwCxXUwJ5SyMe6bFVvbkamFJ+Ie2MBwPxKxGxiILnv0RoBi7JoZTcqAqeBOzM
ISt/OpA912kQhyd7NG/LRjjUIXDm2WCAewOn8dRpu0Zk1sw7eUdHVqCDTLS7wAQan0ZiQFM1kXve
2dMDsplw87m4TiWpfK4wXxkMEczgRbCUEGzmJsElTTRkPIDonHk+9XVmT/a2L4L+1Z7N66nVPAZJ
MffYjR8wkL2nKPO7fSWtENkb4r3Zt5L3gbYjAOVHndjPQQzUd4G/iTJ+RYAB8RxrhtKVuAVa3x56
vaOk05twG2ugpaY0O2O4GKEOpv7O9XF97XUnevZM2Z7cQiriQlxoADHhy2WQTsel8Uxy5dc/7oTa
7S6TTWJyGbHNxjENfAMf+qLPRRfb0Gm8L8F7HehMohFEarroTZFCmWudcdUOHFR4lxhYSrs5RCQK
W/BXDl3DyRquiy5neWmbujwD8+FO8jPjIJw8fsLzkecIikf60bsIrzHkAgQoDK5imKuVfVd04S96
E+OZ+to46B7TqURfh9Ws6pioTZZt2ZEsEwPoeacn5FlodK2WT59P4jmpQYIu7wrvkiL5XMy1QX9I
cJ7dWYY7fvEMAjwmEgqXpZbxfrulHAwPiCjNY+8O2W5y6Dx6ziUzR7SFSEV3jQ19dqnWc9rdsgPs
8LlaR8pYWYVZP0Yyd1Zda9wtf3nreRomaQA3tWlO9zjA76aSHL25eKkj2G92Yh1xEQw8PDLZV6re
OhrVuUitiWULllRhNhix4mYtZV7f4ZoWG185Cq+P2orQSi9W2/O4h/a7PUnjJZFBflGT+47sNTrh
d6IBurQRZ/qtqTNVMcC/MjxhtJHN/QUGHfo2GTtyjkBcHYgfJGbPToFyN6DlIA9W91FqtxtZdGqf
gVvZNEKLdloLX4f7OrkVpdv+IX9bUKl5NHyJGbY9JtKc7oy5fqpc1rSp6ZyVP47FyaPRntojT8Ii
sJVVuB2iynwSunkMKALvahfxp6WbJ9UBBSksQFp0FSH3YfXUSqZjCNzfhTZ427EttLusSr/YQ2Bs
PVjmQFYT5L+hk20Kjhyn2jcfliIpGhJ9Hxu1sW+HFlzgNN1bA+mIFnvsLqwY5ZpdhX2zHj7MvmM0
Fepy2zikoFtZZq4DLxBXQ4cH0meQX/wsyT5nsSYgkA08ozUw4ewDjxDNOMSP+0Vw2ZrE5XyO2avu
zSAva+WCbNkgxOxfe/EW1uMFEFGLmDL/7qVIgLPxWfX9M51Q+a4l06UrfhTVJIgrQIShLYuEWXM6
tOKi/SqVohiZHRcNwd924aQAYUR+n00jAwLD9N+czrypfYLC5WaAu1+D6zKmvaqdh+VTYXH0TnqS
rqIwA4ZF4/Se4hbfsgECNhjEB3pjj2H/4J+QtGzK1pA7LHIdIRoiPLk98QYBdobWacInJcHRsQdM
X4skfA7nXFxat5Yy+zsY9T1JlqC2XQ8Ckt/vOzuOv0OX3Aueletnx4wzfL3L5n3MyHp5l+NsxBNP
j9COX4XZHpTo9W1BO5u87NDdDxw31inMz1WeWP2ROSlK3Hp4n1gKGbhh9TUKW5D4wmG6VWolUSJc
md2bL1YRYWmLjwhB+r3AKqRW6GuctWxKygkf4VY6WL+yfgZfTezzfQABoQpCfWWM03rIhhK7IcwN
IoJzIOKCPF4eB0Z+85GgidAvlFTCO6osB5CgRibwvLqFgpiGqCteNIpVghHG6AEYX/NQoJHiCt/B
0S9f43IGBvFgrtoQspOJ9PSGf/B1zNL+KyCoCCGSGz0bLr1msxxfbDHInVX70VNZBfW1Zgas/Qp1
kbFLU5DGceDCDDFxYIty2OsSSkcVJ+ZLkn1xHRRDvXKrr1nV4lcv9OIogQ6a2zwnZtlW0WMRpMPa
b0ooLqx3hx6IwL7QT0NmjOtp/iZzsBwrF40dnGoWE7rczwbxp3eOnr2ids+OnT2M5ygOzw2Q5mfD
ns0pQ/2VONzPtopuqnDjTE55dnX0YKHfD4fPnJzUDc07+DRzTnc6O0zDHVUawUSNm94lc1VTddxZ
oqvv/3tTwMLJ95+nCU4SFs0fDl+up8+ZeX863xhWnjYWyrrVJzkF/Py4mQaLAisF/gWdyQJ53HRM
IefAEUcHeOop88BKpk7MAezuuxZU9Zepm8bV4KJpY4BsXYZoFAhq3kRiaUhR8/BdimIbWSi39el+
7BtQfUXlrVxGo7tQ5RInDPNQWyGtbzxHbpa3wN7/+A2rHXQqcfmlq6eQA4ieH5woMO4tYqB20s+t
BzenFI2lkT75bV4zgc2eK5Lt9wNMvueh9pO9iNaaMF3wC+wP+vzSEyu6HV2Ai74jNab6Q31Rpd8/
Gjluq8ECvE2MwrfY7X4yQpn7IFSoVmbWV1MRb0Xzazdpsjz/+4UoBFqQSpC+PE+bTX8adrLDE3oA
z+0WB6tT7oc/6Ml6RL5mpjI9BBzP18zxrJca1pGbZgox8kzumE91tuaBOlQTEUHAmPFyj1jIAF0u
2oCCf1Ecsn5PSILmrB1vXSF4embGgJMvUI/YJkw2EG5CfxBg8PoMeIaTvy9a8uVFM6P2HOPjHQh2
WInMM+C3//PrQcn57tUDyLt5BbAB39eU54dcJZ8aGNtLnANYcffqMOc1IygPsmqfYUiOj1ay1j7s
hvG4awTltezt8WSAJkHBgDsQxnK+13vHeAEbNK3L8Zyjgj1V0vzJFG16VFHykQ5sUR3erwe0vxHS
3TgCEVNcSodnB/PLlzIvccFgcFt6BBORdJco6a6QzCCPk5e44SlrEJo1zdFtxj0pG31mad/a3rVw
ZKb4VtSAQKWWz27i+l8KO36zR686iJKxSlVkhFH7mIOMBKydk9QA1Eb3HA0u903uA6Cn73PQ8niC
UIqleblc2Y8F0b0A1vIUZoKIoA60+hwxPlTDGe4GpOeOEPGoFNaTn1QGXQ4/vXiduFssspyoYS5r
0Tro1KyoF8YL5lTE7gksygnX2DjKlCyWoX0AQhGga5vuSktrt+A30isy6klhqdF6Q71WDd7CpKy3
OpI+zuFz9k5uf/QskSvb/6M2Vr7oPg9U0WBh2bctktRBvEPCnP+OOOu1Iwvi2fSdn76Tzb6sGLNl
eoCSxck6HeinVp7zNsUjnc5I/wVMSdw7DKIPmsj3GnI5AoDIZL2Toz9gEBUaM1B+kmE7iz3iYN2k
RrgORe6deiKLdqzZ6cVvvH2nkxVgaFN7gu2lduiO7CeqWUijqaIig718VfFovtqyeclkrNjedPvO
1qDeAUx+FWPw5qbakx/l07cG+QgY3hj3dqof45gTdINxsE44mOKdKTiWWfEDiju0ocreABQBypfa
P4VXrftCQWhkvrrWMPz81B1ciVVwNkonfhzH1n/Wmg0ssI0groGpnQwBD8FvOVYR8Li4TKJblwhv
byegxNXkH5Z4lpZ2Nqqv0N4yO0OeaPr60fExe6QzumLwAgyljkIl6vactQP0U7hSnG1W5d6uTXCd
0EynZZfV7irrevNcmnumrfNBy6RmJNRobxHffSzJ7rizrbjnMeQZztDUFt+z3N5yHdRbmuOHK1CX
Juk8OmkG3DSUlAyFY2fbmh04ebfW91MeWODt5oftnzZw2hIQkRjcYUF4r8ZG3hxRQLAu7FuT4jBs
U1LjOxzFnDQno9t9brbt7N+V8yGp5Rk7Lz/FhnGuLUv/rChItjIupUlA0ijWUxr6W4kf7LGb3PAx
Gyd7VxrgOZa3McPKVVUW+PDTstukUtFBHeSzNd8nAp7RKswxpzFcgWkMfGRP0Vo/wqYJ1qlQh6hx
5XNp2t9V3eE7hC9zFa3c1jZpOkKaBacAgH5NwRypRJHAlJmMN1wftj/u6eNAauo6RhpN+gZhkxi3
cIh3pY1zvGpz/YsctqYVV69GVO+MtPO2DZEWiP5iqHm2NT4HfUyPIXlZNvflxQOoGNbumQ8RnXsX
/lgU5lBQ4pxoJMN/5UCTHdRSwDmmJYmNyeEwhfGd6uh9p2CkEcBHX0Y9qrcSTDU9KCADNm21jWsN
cJNN3YQup7EaGuR6N75frGNb73F5ju0VqVGJtLMqdlUnqN/KJ6PVqrMFcH8wgVnAV0+OESRnCRPi
mFG5rZQVwen3w/Cmq9cmMKxjA252Y3gyfnCS8F7GgdoWwsu23pgSgIYRc++lU/ZAxtBGb3vzyInD
2oCh5lH3KqyFk+3uWkydpDNhWXM13d2WYU0sWIg7O7SVdunDrFi5wMLWCfqvC30zeW+BnMDVBajO
k9M79fuq6f32awNNmVOt92ss7XQb2qI6JXbZBqukdH7ohmmz7WFDEKYsn/W4YAp+XhjQbMKIvjib
AZZLkzfLNgCE5U+zmfK0NJjGcJmTKVw94F82nRXlj/XQQynjALrE2wVOXn8FVctTVt+gueUM6hPk
w6m0j31afPI3u1yZ2ziBGpggT1Oa7r2kVZZsi1QDjpS338GHonzEc4ZXn1bRapilbFYqfgH1qI8S
MII/yzrYleSDJ/u7epZ8aEb3JSn4amTclmv0MMYD3hVcTIijyrUYc7UZMojho0Bo2zLV232ez2e7
KodqYulxVm16Gy6bMqKnfnmCB+qZVZkDnmPfhYFD+uJ5+SnEMYDRRqL2ieTJ4cT2OuZA5rtI7dw2
ILQpyP1zNDmBPEgbwfPomuajhdGWnI/+bBB8ffEndNyzt0r56ZsxF9oUZdPBLaJXfPaILA0HoiQe
WT22kms8F8OuJlPKZ/sFM4K2IXUsuS0vLWx8kyTtx+WdrB2LNb99q0Xkbkq9ibaDSiQHc6Yoa0Vk
6O7zfZGU00NrdN/KAVT94LevbAYBIkghfay/TI85Nz+UpgOXcf6prgNtMxbRsOmIF7gDjQbv3jbt
p8GjLBhyfzoRiWM/qQxuFMHQb2VfhOscBksAqxXPvDPCTIwxR8z/WiMsSgRm0edez3PEkGHEVE4Q
NPZ+eBxLMbG8LDuyo0KsLOxQvrot5UEdJNt2HNVNz9r80SCqhY7L42AG5qzpCq5uELiPev0EhSbe
hyNQDDWvLo2OKh6TWX7M2Lb2IoRNKLlJjkbQoXiev9RiAOCoV47aph5m2TL4KbGcrRKe5lFp6ubC
XLgATdqpMHdQDM95fmiOnloH3TUlqdiQo+Xt9QKRoIktaRc28I5cX9rX0aAd65IkxwlI9w9pX4W7
ltyLvAzwnUOW3k8xfCYrJ/MuS/ztIOoZGKGlZ1PCgfGn5I0RUXuVI2kJtkNFKtzCfjK78igCnC3V
1FeczdW3ZE6yWV6iAgYD+Y64b0yiTTGgg6cF/OiDMhgsMa1oRFrn/lVHL/ZF94JNLQsElW1258z4
yGE+ENqKnMRumvyH2vK9BxhBKAzwu+GnIhALVeHFnrfZlNYrZZ6EvO93+ml5AWDR7E1DHZ1sUsdu
vHz6PJZU4DqA2fvZh+0MWibxi2PBw7I9kawcGHvUWbPRpeH3Vhz0L5arqf2nsHaW2PYS50L0a2GQ
LDpqp9Y8+Mf29y4tnVOj2yTvdgDsjVxcez3DqHczYgVTgUigxfq3vLSJ8W4PHqbu0MjVsSTOYbnj
lnvPzKtuRS57cogcj5Wk5GaC3RKBPyRjPunYQyvNrm+5RwKq29f21gTxspBzJj1Wl+UnrxJ4i0uH
bthYr5bFYHnBaapvmZuUG93t3xPyvc9D1w+XviUiXk7ZE2ENa8obeXMBIdW1mz5kON/cKg2OJO/+
cEfglbhWOeR/kgqMPN+mRNJtQLP5q7Z1kUEbFU2NBrBYUxg4gHsii5I27J9RgxE1YQAkF8U7U3jr
bS6tcNk2GLmZVG2GhP6P4RESoZqAFbwY30wpvE3mVNODq+XkhJrgGkBu2wQnBfa6jziYBY3LgXeq
etwZuliXHpkpy9vWIx2OMDDaP3QikXuMNy4lg03DfJ3CVKPLMqUbs8bLF/ak9dWZfC2iTD334K32
Q4S02YWu9QUVw70U2UCyWUH9sa7RoUHagvUZpmH0E6P+Cx4c95sPiIiJm4lVNA5Bf7KPnqBSkgU7
N0f+eOsBI57fpl3k7k1IXLVJvWvFnfvVb0hHyd1Yv4wZrshp6L8H0okB52B3T4y0eKyaPNr5nWWu
l7eeaT7Fll2daxG0BDVzGNaph5/7JOSu6nHGybSodpjmwFDWY/RkAKqlvTtxxKS5U5HKdpcyxeqT
rgX/rKwbSArrRvj5m6bG4n75pXYK7U1fWAVJqTmBB/OHb9D+nrKCXL3lbenZ9akkpkH5BWjt2OYY
bMlx3U9acu9OvfkSiXELSYSubZNzNmtJbDYw3ZsMxJ8DKZ0rm+t6eRejc3+mAe7jvuhcUPARfMkH
i27SQ1jEH/6cY73coC0UwuMwGZdJTSe3NZwfSe5sHRn/BOXX3xyPgXUOf/GEiPWoZmt2LRL029M+
H9VPlTbgsZcij+glZ+1TdrAuSlCMgnVhWbjDie2nYLFZKdpaq2XLjGvbvqeoKT4HmdnUY2pNnqm0
WK7nJFlSYKttSbbInpaeegO4dKfsqrlgx3+2xxy3CgfwNcd17ets4lxBtOgfMGw1HOQhq7YJR9aS
gdA+riP8iYodAz9t/BaGuF2Ulu71AWMgBZ1PmqnBB/fT9t0ByVzn8Lk6EGgrO/KY7BjNeilkaPQ1
Vyrv4iHv+V7bgkgLD4nrstY6nsWp1c7ktoNjM/Md/v1iMtRA2/lud1JjA6elx/N7N+kif2myDtOI
7zbr0Y61q+Pyh5IFtKvYu3+ElGPsbLt45tVP9Kc2keOSoCBb59ka5pgpfUtinYoIwYCIa03VL2Az
zyJx2icjbR8hBVbroK+ia1xbJAzkNQ461F2PdTwycC6iLW72GcfMA5HNL23Y1WeLAU5nhneyNvvz
NKdPO1FuzdSjCHIJjmwV5QeLPfYNcXztTwSaLXtpjDgsDVR57ggZxSeugC4bZvshRy9cM5GCgEii
eA6wORoPQfgaoyS9d2Sd3o+R56HaB/ygnEy/z0nLPdRm8DZyTF41cZE92vFQkg0lHxYjkhNn4Abb
8ppjmd0g57pGiHTvXLgyJ7vGNL60mjLVkwPPopysa/qZcDSCU6HDp6aEMg+LFctFtAFtjeyWqajU
wfWnHQIpyCX26P88y1ZBPeibeuckrnsvxAMGAnjhEOTzTu+fqb3FLWqIUQs9qJ3zwqzcgNyzAk8c
+Oo14h5xvxSrAOTcfUCaEM1HbLJGnIN556zF98XktQQcp0tSwVK/2zi5Sk+fnQrReul1mFefkf3o
UBLtNR8UkT82+2ag/6yS/BTm7r1lqfrM0T24GqFewP4dVoWrFXQtNDLeZ3mB6SLiCyp5zUsAn3yd
zXuWxAeSvItr3CXVurD6F5VW3dWcEEAvwEQH0wbdQOsxS8c9BLL0nPQ+ZEqj3dn9NF4MCaRitvpr
4+Re66BwrwWMQMD07d4poLT486/3Do0HBkiH5f9afilRKRyRkJk721YHk3/k9AuZ6Cb9hyW3vrXo
WJOeCmGcLT+cIR7NzMRd6qfYKS+VTlhwWmFsMOZx+SCot0oFe+nz0D6335dhjKU66zIviyuKT5Yp
d6o2E27HV9ewv05JyUBGT5uLHXYR4UdNec5Ls91OQ4Lcau4pdsnexisPMJhiCXaeswt0TEmzAg5O
CTPggjuuF/jDGC5iNKT1sRn6dJNnVKWcr9P7qJfRnvyZb0FrNgelnHgtIzM41PS71gGB7DtbEpdj
OfHHgp8NCg2ST1w8ShcXy9jUw7kZIjo1prvjm30vMrRGSZthZ58ZFbKqHhaPrCYaZzXohPrZPsWw
p1vqIgpSLHC4hEfKnsMMtblyOvoVpcxRgpTjnWFUHwAHSQPA2gg2g4j1So++W4VivsbeyOz9S0Ht
uS4CNz8ipR/Z/Hk+dBAJd1FMi5fOnU++8Awap6sdODRe3ssOpHqBmmyd9+ERnT49c/t77yiceKl+
s4aYzl7EfEc6zP5UBMYq3wUq6Pe+T37sbNEqUJPjETPqHQmZyQao8lsOzMfHzoiTek0m8mYyRbIr
OWXt6OA/koJETS03Dqt21ZK6UhIYl3O6X/d2ZW8nbQJ06GsYvdgpgsFXT70aIuq/ESiwURXo1StC
qQKSE01iguBx3udhTEcqysgKIwhoh6uEQ1r8jq2UKKXAvjYOGStG6jpkgjLzMATz/zIyvlKSIpwh
UhmAzQkMYrU2vZt3kDkwNim1N+YZ6Bw8g/DWXBzCIGV6Ax0F/5rcIBreOb42Z1lBDtPA7dTUlOPQ
M8M15TEwinI7xMmxzYggGYvsh15RX03pSyNoDps0gMlaBIwQ6R/RUKv1ZBh7e7Tnm7IOtmlFqoJD
dkhHvm0NKuSRdtPamOQLo9Y3qJjf4nGdawnEKrNoESGSJS77jzb4SW7QNYi7j9AcAIsRBslhMt5w
5+RYMx8cEZS7INNKOsB+cZAT6TSQTn2OV/ZPAn2w6CabWkV7kKpH+iTFJY/Jh8/e5DASQBrTIIEQ
gDNoTDGfhEhwJ039SjWLLKHAxWQKS9dIUo4xjRhPjnabElCwva5oD8P3Zp316lWjYc5rZz+VjFMC
58Lu5hku3Dfifrfohsr12DBkGUlhZqvPg1OLz+qOWcWAOyZ+mfvs906eAvNT3+yQNhBi2VOhRQxf
PJQelU+ft/cFpoG4ock/kCZlcJ9lMUyn2qdH2LPKiMHw71Dq6mZqgCm8jV4O2sOMrn1sNXej+Cgt
7wNcOakUJrVSH5XxFrwNDUecgwBP0QmTXBe4yGzNEd6e5jD+bfkEtwYA10ZrtPdEEImWQwXKA/e9
dHJrQ78NejA+YNFRcA2t+uGTkLdNpQUwED3DagQvuo8At8DsSDf4zwnCi0E2Rcpzj9BXJ9s/NdJH
VTK56QFw+UuWFRIAMFUsgJoCLUXl1+JUGIGP1C2+C/PhXpt0kCCZ+olJhAQZ+o11Pq1Dw6a5qU1b
epYQ8Ts2Y8e2hnNxCLURwrlWRDtuG9Kb7L57DLA6eVGl06kxn/PeItggCitCgWN/IxJGx6GGeobu
11M2Otm9nxR3UuswTTFTMgxyh7uJEInYL8Rap5TZyHBTEQizdlKc0YDllSzyDZVfeqgLm6UTaYVe
a0+KoK2BgK+YaMyWjMhVVdsVEdTZTfIPRu3KymCQDryiH7nXrO5BlH53NPMDehSa6AkTbUTmrYS+
ZRPT7P0o9TCnNzeyBom83k4139jgWGqn05mahP3DxjAI5RRlg6KdyUpl0mJ0ekyRWK63Gpa3NHCf
qABrgmarj9Jx0GUOiFkMp3nUuy+YY6J1lCI4kVp2QTT4zcNlD9gtfuxyPSF+PuByakxS9OxxQmfo
WyugfRnzJDVnfv7A6z7tLO9WVFG6sqYo3+P03YwdOyuDkrarTx0Oucxx14p460M+Qtm3c07kvSVW
pZkQTivDJy0MUNglyRfVIonsQys7NE4d7wjfqrZd477ijncf5oSoCQHLMKMmuOLFnVMlv6qxz7au
E5PlU487qjIfX3JIdl0NUxZVyRAMmL0SwfoN/ulkdu69k5pPUVDSqtLpUqCc2DDR7yBftqBdutjc
IN8w0Vd/p+lznrKy3LkRQD4j7MKToMRgY6hAojX6yg6oQYuoJTSex3Xyb+DcpoMYjioWzdnOIMTS
/HxgzcLKzgUyjElfiWn4YYAM4MzWkiA4Gj8zhtLgaFFmllpxNmyEfTSlsepFeH/CMs6JLRidray/
E0ZUzmcfunhEnKwwiXsry1P1CodXth4iBjYcTXPmIkWOTHcAjkWXq2QaBJbG5HlzyXEwegb/QdiT
mqtDYKyhe2+DYABA4NUY+wTd2BDs9cat5CWTPATkSrOUljtv001MDxwtJzEq5VCvhlbfZfDCqzDZ
N17hbvrAZh4NDC8mPzHIES+hoPHWeRw75xhLY/hLa9EGBIqyPWRB2tQDuRNmxTw8Crxdnk1bq/ZJ
UUjeBOFHU2Pod+yAgHfQqT3FjfxqGpB4TOfNtsMvyKirB9/LcWBw41AvzyH3RLuOiAajr4LB74pZ
4HcTlOm6DSlfLZAgUejY16R/71msiHhs3nOdJPGcGPtoollTxf0H8CnER+bIHtvNYw99eo7JdVgn
fry1veKWq07jiDf8D1HntSSp0W7RJyICl5jboihf7f0N0T0G7yEhefqzqNGJ/2ZipNFIoyrI/Mze
a0sm1oQbgvW2I2Suc9qZmNP6N3f1CFvYW+bofikIvXcKdsrk4oAWq9AXM4IHdDQMVZjZvy1JgUGN
HG0TwGiGlbLlyrlkuUiKDVGrCVAW7Y/oPJ3oEuMOdWJFShKpuU13KAWJX1X8xv82dmN93jUZrQvw
cp+p3bjQwk1VV/EVpeaWsZ2PBfnT4RVFDwZ8CMQVBxIrE2oO7NWzwFUj18RL1ghN3gicoEkZtC33
m+qZhMTzcCxxiwRDlv0gyULtS8rAHPnfyHlQ7QGqyHy/A9bVX0rJgdoXMcqVb5FSxHkO6VJV+8tz
u3ee/Ge2+0VIPBa4pSgxj+Ok2w8d2S1mSp0G5WGDQtDZ12r4mqiw9sQF5cwluUaRRVkkS6JvTB8c
D75e1DTk8MRlFYKjINtSwZZPotK4QyGPJKh9aZaYoZAGVdESD0Y+weo1i5cKtAj0ED4H5X0jcQqT
3tta+vA7GRKearoYrSs5if1nu0LohcROO80N9Ku8SskEKUwqcdLXe/Rb6JlGJ0h6qHJeD4hGyyj3
BdBIuCzLNithsWsVS0rY0OZrB6QOatrRU+5vCdhKn2YZRkDxtW6cQpMohc3kjeZhYrK4GarhIrNj
pBjyAal4H0YucluV09bzsZZnExqmVnsX8s20a3LYLf0R0TooRl57NNW7BqP8NqmpIUy3fRvUiNUz
xdUuWxCBGHfoUxM57eY8+TC4cNOsPilFrQXKoaJ6D808e2pkMWwKobOqB1raRBpPpNYxVSUW/U5T
x7Q3kNbVxdED8kuQIq9ySgbMaBId4QwEWWJQOqSsTNcXweY2L1ObZ7z3H+2YEImhMPdsib/WmVAR
gal3vQ30ze0szZip8cLCVWQLiaLU4kCUaKMj4Nre1F67MvZpdgpgAUX2q9DRYNaGZhxYme+mSXe2
7LvMTeYkj7Y1x5fRvGMlke6WipHfANFBGWV/omPyqbukuU0b9zuCCMMwg8NUAAvbaiQ+p1X32GE3
LiqS203tV9KEJOa1sjBAKQEOT+Zhi2fiMEj5TgBltmcMTulVKF4a6DFIDhqMRt2z8s1il8ZpkHZc
37afVBvNWh8WDxTztFbUhd+fqYE10DW8t9zqWUxbzzdFGIjeYpmLmq2dDS+qIhbQcPG0Wrq2Q2K8
5nr4NMa05stM9IFAXZ101o5lG5jdYS+W9PcA5OzQGu7ebqVB7BJsDdSQVDi57hDmOhwjNx+3KuMo
qBcHH5QBaNKnQsrOZLBlEWnIQ4YFjzv4rkfOzvRCkLxjWjviFertABSbTQKDT5LsSsEgqtMJba9y
spaw+izR8FtP/CcdlCNpLSaoy246WlH7MUQTgzALq4BrukbgK0JGIqK3MvLFNVdsDfzuGcOIHJ0V
Ev1ueB4Eh6lVWVjvreGr8CvtaWaHlo7zyXF/qrL3P3UXEdOQkjwyioHehdSdqOzE3i5iNzBF11Em
4S9zmamlrF/iKHJYEkQdXZABwaXIwH9W87TpK7zVuXZ2hiw65VbqE1KCXEswFR+GdOM4S2hFzrBJ
ZyOG1hMlYYEGz1QVE2YkSnYp9xNfsYWBNKw6oOzOCKBAev1prNNi43VAenB0PdQuMpN2ck6pD1EO
qWG5raMDGt/3eA1Bxnctw5KTNTEMftLM3z6EsU2b+d0+9f9QaCX7cnYfGPlvQKSzNgG2RnxvCdjM
Mx56DuW9xyadabAWNkKe+LivSe5OgRijR29GgVh0MFtsYLbJEC6oT3CcTAnWzAWBULvFd5JtvNH6
3XjMLkgbBuKBPnBGwsRwLWOeSHYXVhtvRVShkjONKFw64VB1eJJv5ZjnBE4XkA6xrW2yKl999fBu
ZIPOcUOsBKkLPgOO1MiD1EZrPnk6z1TefVkJBicWolCNDY+4p6pFI4x6g/G96fE+oqCN2/69UlOz
o1FBYZMx8JPUmT0YXw3y0sGORmI6aFSJnWdjyE+mVp+/E7EdDCY4HULWomTBUR/tCOsreKA7vsHl
IFWLTsF/FVR+xw5A8uRGP24/wlSDT8LGWAQTWuhVs8nKp6gRbhaaQA3FX3rME84DW0F0Gb+lZdlb
JuBkVo17c6rMfQfjyDQQ+9TLTLOPeSZniM3o9wrY7ozndQh1UkweWnWB7ecHvZ3QbQ55zJG2NLtY
r0A291UVWl3zpx6qxxozEOcDyxO3+kTbl+2bdPkkMNvhM4NDkTmrmJmvzey5M+KYRxYMrjCXbUo7
x1XIGWjritEnCTauoN8HYxKa5Zouah9G5MHXQc7JbvWnBmlpnIka4Eg/oz/0DtCzFHYVbwEjkBTk
DHfMsb9z04BCOjCa5YAYmJo4dzBup2BoqukcQ+7K9AnAmedfklS9WYtQYac9GlrypVzr0a3gvmJn
JSyyh+EJjUtsUmtFCdgmUmsONdND89Xav3JTTI+N5rwi77PO2iIBH3ykdnyHlI10Z2Uh8egkK3Qt
IsYVwmSbJlyxI9mgCRg6WweigjhTcCTYLOzV3Txq5Z2odCaiqj2NRuaSJKsnoW9bzMiy9w6xb0jl
CxtlpmtrkYXsOptC0NaTAw7lu2JOJiz/dL8utJ9ptomkJI9qb5h8lWPBGhSYOhzU/gFNHIKvsq43
wsxPUSLd0C/7hZ32/NVV9bPPn3wzpSidJFLoTgixST6KtFRhfKiDvk9N9gLDi26wk8KmfGBbmSLv
S17TBgmGsAcg+oaebLGw7VrbCkd4D62pneFezwG6q6eaaXTYTj8LktgwKQGJlFV17ls4EuO43Jv4
dYUvqIWJ6Gb9g/vN6zcC0TFhiF7KIzW9pl3jhK42D+Fs4KlLiUXXjZKLxQXtp3JUD60ZbZmaoxUn
fqkYvrMmdy8GKUNVRIBnNB97FP0B0vQ2ZBZwtyQwWRoRn5zRRGlFLrvuNETl2MR8U9Nupqz9bMb+
ze6KnSpM3o6ShDuv7+7duNYoD9SRM7XZ9+n4EcnEONRa/sMiNz4xY7Y2VozMUk42sjlTCxfgEM+j
65yQ2WLA9fVks7jntP0cx2o4jbb8JYrsz1hYvDH+SMMww8grUjNI+xe/qgmvRPAc+oX+p5jMJ8a8
1ZZubqaXctF4Zz+OLMdd2cZDsCdko2XO0c7bAWcubJ0laCcmGYudyZMY89casiGKw7olc5Q5f9Zp
EWlbI68Asio9LfaNkw5gjtRBrQgWCidxGCr/IUsgIK1jK8eV886MhcDbMYgAMwijhAzlgj25+0RY
JLNRE9rETVz1cjxYnrAIbGAWHklGTTSgawDimG27xq330axIPM8Y9LQNgEu51EdzMD+Q1Y3Mf0i+
NaxfqQTRbKXPyiVlz83mN+R9vxs74fcINEs2c5J0KOhfzSfPma6NawBZIuM3UMOC/FP56k512Hbu
rJ4vdkTJEiQF35FITabUYJY21vQzL6Sus1lDYokbAUBQvqkQ1WI36wMZrddwoQ4Dy124OMNjhDyC
8tnbCvAcAUPhBj/AWXerb7MrLm5T2Ih4jesoxd8+ITWU9MR7Z2x9hpqbKmEaV0VAyXQlGNexiTOS
9GsuL22PCpGeUnb0t0nP4Mul6UjytmIaFJEEroZ9vLDRhCt3EW5xneQL0ctYSCcNAmnEfk2UAh17
DRG7y5KrKBF8GGNBQcH76WX0elPYeJnFwYGAbOy0P8oy32SimTv6b1xeOBS9hgWvgR2BXO42QF5z
pYeMEBLzjPBYfyUR2NKCN79EaU6qlMlwr2218ZQ162B2w16I2RCgx4tuqO9Rb/TT6FXfDGN00qeY
FleG6h6T6g5J3avwdetQd9mXadXZlurqR4LqCZj/8hb049tYac7FI/GY1zDLoiGs5tFjerwQQjeY
6E6SdyaNJBURc7iJUhtVJeP5fTvrfxPVPiysYVtjzs+RjhphzN2G71E7w66U7xoh9XpjR8GkySp0
bFJtO/x3HJJP6Ky0QBvj70mf7INZxTgUuV+DqiOGqLV0BtpwrdtCf8wFua19DgPPV8VXSqK9OaJI
UHQu0sLyE+Guz1yexbYyHrKxKsK+rcZQWf1VG5L7Uat/kXiIQsOjivQEGsFS/Z4iHWNhyRWqWGm9
J+6Q3bebimVMbHbmPhLYWps5I2ILS+x2FHLX9UByOymPpYV2bLDh67slfLXJegdroWCxwTFuKZVz
ulwaHYYk4/Teaf0nwGASfxdLrtS7QExF+RwTqZRLY76Sa9/06Q5gPkaQNZaZC/53vyzx6jd99CJU
Qx0sbXCDy1ZaZr4VCxM66VOdIrZwcBRCve4qGIjA196llZ6JDZUHYaYUfJlmcMat0+5cpg9gskib
QpE0sB0/R524G1zy4PmsJP18lzPzaRNW9R3hx70xBksdfZP0J4M55v21Iy09EWPxNNWZtittt9zJ
BhNNZixPBD4/dKW+5YHPHnOPVDCXOdyo3pQcm2d8p7tajZ84GeoLmtI3BwcVHL/rXEXXsiPqokZb
5LTRM+sNGj/zO52Zv+eCelt+t33CfCoyqsv4IQ2dZh4XaZGkdANDrIe9p+aNm/bEossWLackZ0Iv
cq5Xul3Oa/WnjSDimZl1GVFni7n7MnzF7BxQ5bbM3JShUPS76tL+PGV8Uj68jzDv2BqkelUAVY3y
fz/wEW8GVj4kl8GvG8v4V+1la82X/LbwoO+JHVs5Zz4oIs/Fv0SNTPRljmKddo5V5iS6w9L0fPN5
uc8ten6kgBBTfjoL7R5JGIIpJmFR+oNjktRa1eZXNv6ZGQKAbtaNaz8qLlM3ERvExj+zJf+mJQ2P
pRCdVr9V3CMMmBh8Frbzkfk03LnRbiaL9kEW1leVWN6hqUH1r5k/ooqZKjKHJY44DfJsX69UTHyK
Jm9TKa5INsJ0spODidgCx1IWImsdicR2XqDAooL2aMdj0qQkTGPi/2Cej3PPHHjSD8SEsC7HhKuj
CtgsEyNEXtLJ5p5DT6NtscSbHn0xomzvkCMXIozDDvvO+jOwbfAN62emtdwseh/e+J4jM1LWFZIa
f4mPstEZdSEGouWykoBJFVN6glS7zgLpNosX5O5vlhW/2RqHWta+A8/A/mTKG/PpNdIWLnwgt6E1
mujtPYPmvhlPrp79GZKoOBFd/01n9+YtbgrbH84vWo6n3vfafccgO9VhZpK3y3zSZjAkv5UtsU1w
ootifp0UGiXzTyKG33zmxgqKpUdK4/arQctszlFEswXfD6fcnpx28VjY4N7JA0xHSBpLs2elRGxI
78Uhf9Av4bK8ADn07nNcdenabiPRMjUSFtDgDM0J587IObCuFJy+OzJ9+4QlzyLUpC8eWxXKmQdP
pwnTmQYmgpQB16FG4qgs4KTnrX21BGUBoSTFdmE4tKPH/YrUcM7r4Sut4hnoGVO8RZDaGK2cV8o7
weOYeTv2v9w02qnvJ0VskKy3vai5Ogh6306afcmziY+2NdNt2idb22NIIhWdlZ/Yz4svi5NnzO+j
l6RhnNcn5mnFti0RcbSS6bnr7PpIOVd427yWrMgkYq3QMAyUcv1e16fmqoikS9DILwlqardAQdb2
CwkNBmeNSIrXVDI58VoSyNaqRS/Yvc3VvREJDFkReSM08YA3Hb4VcszAj/cbX0JQzJeqCrBlHLWO
p76vuZC0lCGBbzkMwljkBu4Eat9iVEBNtMIfk2uOzye05I9p+faqoCtxPBn5Nq4ZwjuNohMykqfW
MfdsdqOdbHEuDJSMqV4adPXgG2viTnIzZ/Mv3ptkAoeEztuyEDZjmTyy98A3saxOVOe56mzQc15x
rLIES2TgYLgNslj8If/V9afPiO4CMFJ5NErn2UxqHymGwVCV4qOPsGezLGh+Wlp8lX4MejeFrac6
trg8iDHHiS4pTqWHnEObVJDzoZeJzQUAJQHkJPr+CEt9JJjPux516VgzWZ8WWJTobxTNF8UnkBD+
c5wGbNLkJmcvFwxlylhgIAgn9+jYemU9MhlBaefENM7je4l8shZR/tTVxWESwxiS0kTl03jHmQEA
jbxPqaYNbAbXQM3iq1l4KrPI/IyFVZ78dTa4jlGcTuHsmFri6DLPYkOK/aoBJTpIQiZQRm2QoFpb
z803NLvt1iVSYMvnfvQqLcVmKdMgWUCe9+QmsgnfjN3U82cnwbcumbQxB0zmvICQTgqOqvk3uS6f
AQYSwXknnjS8vn7HHevNd5UTIw3SGZQPKFvSbMFJOsy/yJcnyqocm8Cu2eb39jvCCzSb7phfGd5A
2rBWsGPZ1oTa0MENzMmJiqu25F7/ynCg661HBM2k9rCd83AkOivw1q0RCoHqio5821qq5Z/OifDU
8fLTSMf8ongc/fR9WvXJtve4mFqNCW6POurRj+3o0SksNtkFFOHcu/SzFtS6qM+O0FgGV+3fwp+W
AHcyL5S7lOcSok0ZV4yEfe07xloBXt1hBYUtGFcko2eZLmcRR0+6qTbMj/gfUq1G/e+mTIMiLgdh
UEA0UaA6nyJCd0/sNesNyvHN4ufjcYLmIhJmaF3sIWZeKiix5c8MLyCMQKHRCOn9k4cwtNQi5ppY
Tkqk7ntFDSyok+FNdHgt4dUMklSAMWrYXbg8RaJ7QYBzNpzY2S7L5ONOlu6hVkvAc+ORRtivoBa1
8bP6sWkTZ6tVlNrxYH45Jhby7MkbNW1HiSN2nHKbTjp/xtHStwSLLrtVAucp75X7GGAupUBntRZr
Or87L5wIFljRwIjFfExTqM5K/aGVA+Hq8NTSnRApMINyV2dsvE7YShXaHT2IlKIPS+7gAVfUScED
9vumJfeperFa52pZ3nLXrcz92J/ygBnkscwSeGGaKgMKE3BDzD3iwXoakxZSRiPyHcqAIRDuubUT
tUFhGDqVZZ/wLvIqzHkUetN8sOX0o48lQsymrtEwOfeMHKk3mRlsy9nYhuyzlwvA3ZURaRFpwIfb
QVQZnMw6LK9FpX9NOIKeo9UiMuc/iV+U99Lp7rr8F4TNB0YV8tI4jJAgwGGSmgssNgx1EN+cagMT
aStcm5l58pGBvWFj+DnVrEFx72IDx2JLpLPzl4WaYOBBNp2Yo70zWDG0GuNVy/xrnpVXw4oaFJy6
tkXX/Bhj/EmztDvbJbPSQjfe5KQHngK1Ug2SqJUeynIxQZAmGGnpP+HOoEix0FPL7qvK2fT0nNGL
wyOcFjTpvlG/x7xLh3ZVNTqLhWCBYfXY16HZqpfe0x16CeqSvKIPiJoiSDAxmKVAjSN7RokYuOJY
1Aey21+iONFB6TdbAkOSQV8OScNE0sOyY8eMZ1Ds7SaM8NxAKe1zjIOg+GNXvhug5PrS6nrYRoux
E2CsaIjjF5yzKMuLwubGxy2uyxCXVwdBbhKO2MXIU72ERYPhrvkYKYYBGJ4s3nbFGtKgWHQMyfRo
1Br+QN1COBL77smqnzoQMe6wz10y0NFefPk3OvzS2ngX9W0lUabrlrEqgbNLRkXlOdbOmv8WOfNf
c3zW1+TPlsd5bjuaKt2KH3NHZ/5wX2iZ2jOKu+gIXzaGrzXbFEHsruyfGo8ATWr0lDQo54SVOdph
mthEo1EdakPs8KQ48EDjkAUNeX+lzgDAUqFY725nLOXF0+n2Z0cL6wwanAu8Dj3hBE1GESodmhrx
GMnsrrE+YKrZsS7yxxVAYcxsqENf4Wuh4NzjgptiYG0qPaXFAKaGDbInl2LnniDy9OdW6G8GY0ZR
8UqwBUw2Eu/YBSfbGzj6mqvPhJCOn78zmDd3sn6cB3mdOhM5O+VDwxAKCXByLaPE38Z07fAbGGPM
90NVpbA6aNkY6JPwOgMT16TxJZfASJ8nhu+MI7GOIDjyamj2vaRZ6amyilmTdzEzx9OsN0/QBMkT
m5h5SmDKcz08GAYp3q3VkO8j3U/K6Rb1yaXN8WxAyYWPYDTetUXauumUvNOaUZxi28aZ7QzXBu/b
zs0eTO3BEMl4znXmbFbvHSxqp81CJiINo6djcUPeKOZG8e/w/N2Nc1HrYGvNLokfMPmKDZIMVH4+
BIrV2AcpiK8DVRzSJPg6Mw+cNS8q6BJQZDUhe/c3HFeVS+6ugt0nEzy/xbM/1JlzdjVLYxCj0QCR
VGC1rnPwrDLeVMKVe5onVJYwtO9Klv0MXV5uulCj4uiCJGTvdVWiS0n8c4KSPohRiLPAZ6R3+8eo
DvMzKmBvc/N3r7OrVofumE08hkuPoy5F+oxW7RV5EhPiqjn2mKcYCjbWK58ilVmahZiqSKahNXsh
wXKtXOTPDGLIJqJWp8595N7qH9FgmwzZEu7L0gAVvn4QlpgYuS5IAX3xvFBBpG2OrNkZ52ueeuQB
NMaxQ/H62lfY7JaGqGsBtaKOsFnGCXSDBCnvKwAV+oFFf5JEcPogjO9NjZC/9T9qkGlIB9XLS1Rn
HjdHji1TJtWL9L9RM1N4znW/v1EHqJvTLcATESb8FqjukLxg8Wutb713ddyhdTSxXGcgQG/fmJOS
hGSY7oOYJ3W5SVJhldj/su4nJBAQLq14h9exBJY0MPhG53sPTMK+x87erRkMBVYhRcBLa6CnBKpt
BmYrfv3Dr5X2YL84lMzrKJdKh2oeZzEYD4alI2gV38Ur1iIp83a3qOfbD6SdH8jXtfbG2D0s7FKe
Z3/fzyydp6zSDo5XHnUInU81S+AAiiM7TA1bsFO519vvHwskAr7lvokZz2KMDskiRM+lxpGM2MMb
OcZVMI2mes62DcCiGzhPiiWCaVLznzFnzIdKZq+YOSGFJTki0xvVTZcYMUFx4MfloqYmLcQ2Y/x1
oJ76UxEViNIW7RqaHLWPNaCPsSeyC6leL1PfTJhY/R6HHUac3MXkx8tjcYH1mOa69oUz8tPudf0o
ZkRUyED8lx6a+2qzGzN2dKt7oYR7GuZjHFEgEeDKkKbZNKULM1/lV0Pv562N+eFs1+5IKMwcBenA
+Tihh9NkLX7PhYXTjfnuCMpKldxKBUbhrWFUf1YCyLlZLXgYcOBGLCpDI5rM17mAx9o36R0qRdSn
yZQfnKXInybb26nMgHO0uM/GzUTZl+19xV/1HarcOqog+phL4Oqi+xlJ/VvVCsljZcwWMiu+usxh
3TKnw/IxZ1R85fRQJbJ5VdCp+JBmcmyrD8bC03UiZu6uMKsIGez4ME/up27ZdDDj3JTBmNYg8ERv
lJeG2OWHrKXM7kjGC2BIn7G794+dTbF4oyeRCwBEOqpR1pJFurMrxFYcPc65XH5r/P1Q4ZbEoMvT
hYTj2YUEsCWaqX4z63obRbJ+MM28Jnqw5EIapAtZJlst7vhU0dixxrYb76BpMZLZddNtisHCMTqp
h6YCfhjhq7/hYVIo/vdOkl0N4skNwpYz4ALcvukZuVp3MdkskFNQattu0L+ZNpUnlVgzZNLmtTI6
cXZVCvKxsOy7LmoX7i73gSROzgHLKM6q74KoYnijVIL8sc9sjGGTwciUBBdRfnbjTP+YjXBpYAFN
KBM3KdixXVH0lwYf3Cl3I+uuJjJkZ4PuJ3kpAQMe+9lJkGS/GTiAHyz2xasH+vahIk0ImyZbM41c
JJ/4Gm62xI54VWRVKHpqXsCDpyZ5QIlb0iavSkEbwnfPrCpZYV0xpCzDcu+n1ayrEpLOIgu38+Rq
ZqgXJGXevpIo6TGs50zl+efwhrC4vdO0xN9VKx4TK4gxOw2xc3GyG7uITbKaTrUtjI23ovoo7PxN
NU3Vk5Z17q7q0eX973fHuv4D7sC970bWHjTPxaGwkm+k5scc23s6193eZgpJYKzRh7Sf9R1/Y5f7
7Zk2tX9qV5dGlTKwKatjqou3Ohl2NzxXZ6OwvxHp5rJEGTEs67mRPM8VgStrUPXtQMRQCfqiKnZO
XyAdaGh/ZilpkmuPmRUGz4nEzxtKrS7DlozFy+2yrVP7lxgTCckjmy7D+sOo44GaLGEQ13DPauTC
Jb2e7///Q+l9umat3zdT/TQxS6Be4pcI1f7VTCCFbn+1WORutdM07sbDjblvRV6H23pAjtDwEAhl
W09a1Yft0MmvaqDGRUxoXeO6TC9oGPgFyUBDIFqj7nkbjFvkjvoQ5tkh1/RYuWMULHGZfYDuZ1Xr
aHQWnWMwlCit01jIXzLyrM/UbUlF/pjbKP0D0QYdh8GI+h81iLgqeGrRn3hNGB8cHACWW79pWr5G
pA2fzHil2+Kqaed4Z+SoAGykhrccpQGBwMZgsk6s+7jiHc1XoYy3vCyta5e+/Zff4heQ1PoPt8sI
2mld/35uIv4QVfwATVE8mWAsptwOpZVw6U9tdUVU9mgMjba1rZj/uZXeSVTJ14QF5IQBMjpUIP3C
GzqBGNyHeTW5ZZlqjrc0rkr5T8qr/DtFIMgrHH2mbG4mzrdftFY/nOBGH+aWUn3h4B6Elp091ObX
es4bZm+4+pd+6vaaBDfaRAaKWneSp6Ho5v2UTfkj6UckYtlMdBU33TFT4ukfGy2bIADE8YpXKfZI
RCokMYwI0lbepx1Wec1Ab7Dad5ZKP/+78FtP+ijbWVZh9NMG/iizRVoN/vZ/Xw5+qZqmmO86yIFM
FOTcETGDmKYaXzOGjqjcZoKuExwraH/7S2zDkkzz6+080eJqhkbn2jhWQBBqVCGbkhfl4LhLflmU
vxyZU9A4jKwY3bxNf8AZPLqcWGSpKSr8ofOOup63xBm40FGwnZNz1M3Xtvh7q3BK7jXaV7hP5jS4
u7ww8vO/+73OXfVQe82btIXP/JbTKLExBiL4aEPSOp4IYa3vPDOznzJ2r4vTNIGv24qyNDYZ1oxH
x+/Y1gxWhJdBucweVXTkoeyC0Y+KIMVgsmV5fNJRVN0PUc1efLUBsUvyHv/9ERAVauh9ZHOw3Lh5
JxmTDAgU+Zu0b5qTlk0IBlG5npzEfou0qNgbKXtHtAEw8eAKNSjtDz4RFgeuWAZPwIz4LNff5LXG
QwUyhRa9fnQ0jGhlHiEs4fjHR4yWimxjGxrB0I/1S9zpVySADjMgh7+igA80nPEv1URvpWU2Nrem
v2RO1d7jeqNn4HXgLFEfeLzhsK3/Ty6uqlFqNGvY3XdMC4xLUzvbydS7y40bM4rmP6TPPySZZWZr
oERMevuEipkNP+sbQV4S6Q8Ir+xfPSsBXqvwBvnN2QhZg2U/yrgBW1CKIzKfu6xImuCGkTFkZj8Q
YI/qFaUfWve/AEV4O/jJJBJSXyMwFZ24v/1RDIbszV7iW+NYjbQwGTHmMk5CfUZG0+eYsLst+/4e
F4549qdXSAf7pciS77ioZUAeL/PJ1PF3uc4+BX7N/oZJHWVa7shIeqhHiPRuzalj4I9sMWADQ81W
u/x/LQv2GfILkXYSejG7xxvA+Hbqi4RauY1dstsrCy9lCoqnhXkMLhDAY085eevbGmmaAWIJhONr
p4aYKg77IiXmzvEPmB/SvzpIvxr9/24uKWnR+FkHXMgo2ycW0TKa7GM2SfxQroP8sB3mkNTVbCtv
3AEjK44TWX+r5iwNe5tkVvp2JmOr1xjSAAuNdv7pdUQtVW4G1Tg4KAciKCf/fqrhDGH+0hFs1Yo3
y/OmrZ+l4oDCQbyRX83e1ay+qt7NLxUIK06jsd6MlWNtjRWBKTAsnaO0/TXbeJ9utEnVoWPRSQza
mLXnPqueULau+0toAZZUs+CHxmRNCKI2YPQ4scSRaGkx+u28co0tj6IXAXHovuPsuSXiIEflH5XM
XepJ9zfdDUPvN5ToiEFSjN6ZK+ydokJErkWlM0UoiW4tQeO5+tFI77RlQGI6zcZTFdlMUvP2p2mV
xhoeLocAp7npuHJuZ+Xt1OT0bKrRZCV8BqNWBzSC5QPeOoVbjsHBv5weIzkj6o23QwMoW7iwkibN
8mFdmQfdiP9Kxsa7QpUsV9dmXk0XhCjlwUfOs1e+c0mbIX0phwsVffMx2CX1T+ekLwBB3H/njs0D
sP7OYbV6pETE7rzatwNeW3fXeX11arSK18mxnm1wKO1gbno36X7hyrwYOrvyFCP3/RR5fzGdmQzi
HPJ6ouWhd+T7ktrjDgojo4HIjl5qMjBk4uwXhCwByujxvh60A5E7NgBwNqHsjnB6Finc65iGrEwi
pNojKLm1gNeGHgXSeqjEusdtIYYtr+5yF5sLi0ROssnl6ZaJ2lctRZVyMD2LhIlvVTlHiUDmYvvz
V2y1QDXF4p05I3MIMOy8Cs7Y54bzLCJd6qU3aVK9wn7j2Mp+p8X4aJelhzYkPrFZU9uGqf5BNUZ3
5/HYbvKO1dlcj+72dtuvS27GbOpy+zOr4bkiY/LB6Fpm0wZ1QZMl/cWCfX9cBv14u8zEap/ubJ3X
OJS5WSIs4oq7/V3Vxp8azCLwjv7EB+J6YRp3T7UxmXzLnn8SxfRoF+ahXa3mbWM+9pOGCcCRpBfj
BfeWC8iSMUR9Wr6oSC2AIqigCto/scJFIByRDnZ7hCEuPhnQWU+8MOiilpEa3UqzndBl9/i/X8iL
SBwIaWAs2SYP0TpSUEX0F7mY2GG4/sV41SLIsxYFIW8wKQVO3cAtPeKUR/dbIrdhNc7ZReyrG6ZN
hNpvrSqSyjs5KdgFYnserSp7xg83wJuJvdUsxnHSO8m2GmEFUO8rBsiyCyq9OCZzX18wQEfX0Ude
1Hp58zDErGRNLo0hmAme3uL+/EBbCWIay3YgrPbvggDhWKAN5N6KPTo5IB4rCbz0Nba/ESHMS4Y1
kvsx3gviAa5NJSlz2GZgSYCU3kQJcrl5p9ezOtzSR1dW2z1x8Pf/kMTC9ndjkp/h9x/wYjED6hgN
wvlBybTmkEDbSVa3Ao31/1F3HsuRo1mWfpW2Wg/SoIXZ9CwgXCu6k04GNzCqgNbS8fTzgZHTlcGo
yuyaWfT0olgRySDdHfgB3P/ec74D6oqpSlysxKp60JNbTBOOjoggxRsODDSKDi/r53+6+d2DBp3G
0TKpWrC7D9zGip6rPl+mWfrYMeIkilB7TnT6gmXMfT+XLmgDhwetBxBXdDNR9PNGQsv6kLV0hcVC
0++TWNxHIVz/NteggGdDtv4flLByMIxIMHXpYvrncGTmdNC118mkWeMkSO4qXGRLuap5+JwS/2CZ
D5LwYMjXWrk26j0KFbuWddvAea8qiKqpeWRFcLnfpuXZ2eTSigQdBcRKu2yJum/drqnwrD/fmrum
u5sbvf9DlMPcoNWkUVmox0LD5S6kG4lQCfq8wXUkCbyko11RcY34GCPiJxBvV9+hDEVTtEZYs6LZ
/Sxas2C2JgOguQHbrEw7VGhzDNHA9KC55jcMFVKIeRBx+qlp1Qu6TQ93Fk+eWL6QCPZayrqXF3CF
pqIUnCTQTk3Z7mRAIvTweRdqvErxigZFDxrP0DKbyeUbCqUHov44uy0YOzPX1ooRY8uXVfS6yXAO
OyK+RB75sV9f2FTCPmJqjDu6tYr7BscFOLIE/0hL0+XmCVi1kTsPJI57Uqgg06p3kslks1KYYE3k
IqiZ5AUSonaUm4IiioytOX1joK7y+i+CRuSvmS6yqCmSKDEcVSVdkr5muuR1VVrtGFd0tQt3oN11
uM1fEvOUNJT7lXorGV7xxZBKvujG73/9/G9B2zLEtpDB1Ojg93RvN0pAypoj5CmJDoqI9UjTlLsf
X0qqWwAi0V/kwPySryFapqSYhkwAEfNbSpqf+bNoqeQEdVxHk628qmYtuyVTLfQKwWsxic6IXIJr
obs9mP6LigR9O8gGAclKiyO+gJHzt7+HX50AhZMA/sdYmjk748d/Xb//+994F7wbVTRMWTFlGgLm
l+Ae6+brZJKCW+itDI1hCIVZJs/odEtECgIpPlmcyPWfv+YvOVG0dMXZ5iHPaUGWZM5xMn9A8N76
iSRZNswEwkBM1hKCl3g6Oj+4FbS+JhJv1HYdQjhmWJL3Fzj/1iKTFTQ26ZOWBlCw53tVpUpPshT6
61CCwoEJQXX+/J3KvwTbcGwJD5IVcrwY/1tfoke4RKOc+wBkVE15hP5GduUIwwF/xrcfiR1iKTTL
z1a+WiTuGFj+WR9afxN3HQJ9jPx5ow7bbpIff6D5cYtO0MWYNzVzr2HuLZJQx8AaW0tYNBuc1Amb
/fFqjWJz0DI8rjeYBo83tRr/YiWiX/hy8iWuJU03ZFVTScSR1C8pWNEgR2NCX89O68Rak/K6HFql
PkFHgZgU+ZiSbsa9n8n5pRGKYMcUFuFWXn4wD5Hv5u+NbEgv6P8EsENF6AYKxhNoHWhj6rY6EeTg
/ohqKRiGg6rfGf1kuKHkT4uM6RO51eZdh+XRs4TiybfIshf0+Bkvb3Pfm8ZySsatn4rjgyUy5Yx3
9Wgy8DZu1krtUKvoMjpI3xK1TWUY+YXw3oN/S41V48uAZGUI8r2WJKtQrL59bnMTPRihf++FzOfR
HQR8PDWR1gSRYx/X9p9d5BRRRy8q4R76n/ijEK9nhG0+4cNtJNrPZUNfA5UzYJiyYMQkI+H4rLK5
5d6bQs4sS0QMYc0FiihWFFaoCD8pKhQv0zH2S54ZuozcLrbQB1bgSGYApSHfdmpCJAF9N3Ex3RrD
C+KxXsXaSNk7hME+YDvDhpjWnMiLr2UVoy/kyU6W9TW4/GBfymdLapV9JxIehT6fVOU6pc5XfBXP
Hknlna7Gh76PsEVFEH/7efGN8xdtYmhtJs19KxtEO/o6E+dPKo+kCuWmrQV5pQr46ydcXNvyJj8J
uIy3chYKW9SL4qKCmEa7ubaOn1+qaSQdyMfJ9okpi63RHWlBfxQaGBAyUZLguZBbADyWaFKp+LXN
yGqArAH0o6/M/CrXHXvuQFybMncAWZOVfej7MEnLFuyp+lH0Csp9kxlEPrXBrkCIEYuFsA3KlPn4
/Kfi1oAb6oq7Nv7WDFZGcT13IT4RvoxwQ8eKjPouvxkViJaGx5uGMZAexVNg0p3R83q6a5keccor
JJBlLm/ayFKgoMjDwmjR4AuM4z/bUiY9GNjJDMCgV6eFmhHRU6+ImVjLU9V/U1US3hQLn1ogNtU2
7vpyV0W3109EU5ZXXpoI+88LwdTM4NwEq7AoEthq6bQcWcI0L01X/BHBY2CPFwIDW68waOw4pAe0
XUBRUeDS5Tbx3MeYhwP/NHEKAYgm0bD5bNoSdMoMmEGo1+A3/xxP6rlJJS8y0Acplqzl2qxXuIkn
h2C/EJcweXefP1oZ5BUJJtE3EJz0dRUb+lbQy2tk9fEO17++KCofA684PQVhPW1qmB9LpjbU2GIU
bLBaE2JsBXBsK+Nbid5+q6Ngm3d9AA3YNIZKshjrWN8BB8AkqmqXz9cWW13fZXJPuVlDahDSZoAs
jGmRCf608JPx4zMlJDED3aH12jqNmdcPPFNaR9QaBGPzT31OK2Kl0DeD1X7QnxhcSuwC8SoTrYLo
bubirb/67JbgN2fsNRnqpceZm5EFsVQ1PaGNyTSplnFjqSgsHCmLuKNIjez0dbhpFYjBCSK0y0hS
NlMKW0l6bfv5CYKuA8zeLT4h15lACR/ponHqEix2k4aINCcVBjarNHqK3L3FkP+Z0NfN8pP7XVbT
tsu1ejfJSA47lbCrIEjNta/e6P9L2MiE8E4xwPOifXkNCk19tMrbN5Jx1mpT304dIU07co96t4de
xeQi9KpiGjZmOB0sX0wPU5FTqPnYg6NIJPC5HRdJZxWrRhimlZKN/tZqCbXx3wK2q+sS0+xx0rON
X0LywDf5jDoKTIuEULQf4vHInh6ZOnZefxzNhREM4Y62Hmk/o0a1HkjDt88/NVk4XGHeP0nROhWN
af85q1GZufyeYcS4WF9Bypa80EDdAHyivzcCC4e+kjyUYtSfufq+GdrthsGpnRkWUrCIDVA/KvHH
K1ELSSoueqLd5y+GVNwoZIkY8TUdMVmL3xyD9ElUxlf2M7Nfi9CZcPQ9tVetNZeNRuNZ0rZKCVmu
/YzkSoIN+TbCxtDkfHmDieQJaZc4ZTxaeyWiPdoAs1nSeofBUw5rMUq+gzIpN0GMCFWK6M2IBVTA
JGjPidBfRQqjdRAP8iZIUEDDRgzOzN4CnGpKfcWc++o33MrbGveSBp24V9ALhGDj0AnV4UUSDE8c
xw0ToP5eHxt9oW3qSdO2MGmkRagqt+dIOI7dcPCL7lQjDtkZMt1EQxXhBSvTuC3ozvzYeIds8Hef
u0JLDzo7CkjciIzh1KSqRyJPc5BFdipBzzCvb03s1l3yLcmEw9zVU2MlP4rkKy5LQTl8btVDnqiu
cTOYaaY3a6cyPRDxh5Yw3F3L75mxl4O29YeRPoOkjK6VWbcFxgQyt04RNorTROG0wBC6glFuLfV5
+lchmtmUEf2X1vQ3gYFYrbQKwU0DDLK3uBiWnQkduy1XoYEHKkHh8vmFAdSs3WL7Q+ovsDw5G1eK
VYY7SSkTx4iL7WSO8T7FCwAYKrI8mrHDfoNslink/EUTDUY5xjguPudrxDqhHG5XtCUyoQ7dxu/J
x4gZt2aKf4zjNkK7TOM1UVH90hcLHoBJTtZASzi/2SxD6zjETX/kDUJ8bsvpguHoWAv9qp/7soVs
vQ4UT85ne5F4dbZZcysmnCF3NSk1gRJO2woq9FnDgBDhQLxoAx75ia3bmvY48/YBBWxpZvtBg1ua
8ES/R99Mk7dO8e3MDaBoBsOKoR6vE1Fef456xcqsd3WgvYV5ndE2EexJ6dRLMxTMwOfW7CQED1Vu
NE5JvPO5bI3BSzIpWWV6Pqs/56iMG6QxtN5QLROttWMlKbby/Gt1pFJOjG1xOYwNSnCNnygzH7b3
iKKp4S7rjOTLbD/7H1zQCx3WydmPxHsGCdmx9ksJy0Az323i4C6LFNYBnVAzGSSg8OeRJtrdJBqX
LmCo+7kb6FOMP3KAYBKX8HAaGl6CKmaCWkxSRjdW0zWT5GUckaqJ1ruf3sELEOdibKhtKHgDtJ5Z
XjKAmj+6kgfnz6YfcykeAyasvanSD1i48qM/9aAm+8gLaYSDTLOak6wcgyIl3A2utK43PO+0W8Yk
rI3QziPuDG/jDk/ysCAZ1Lch5bbnqfEFrj+ILLE6PZlx9W4aJKLItcVq6os2XqKKVMnrRNhSEWRB
bEC4/NQYIfNpMJBFD+PYPSmjdf4cMX8OHpoQjlhrmzMtuRbDYEvTfoD2gs5dU3153QWcrr/YJP0S
qKmzQxJVw2Jbq+n610QVS58DxiVcQFIUbcTJlJdZN7Zndnmhmwrjs9KMFRFb5qaqQrr6ZpOQ0IcM
5/NLkBpeC8mA5kv9+nnAw0hWNhUoprXMRDFOp78Ihv1lT6cbKhm1hqQrMnftr9m/MrbwFEcrFsUx
vf0QhMlThA8/M5p9EfkHFcUyLQWiqwr1Np7+/GgpvxwtxOSWKkmWZhqSKBtftpRYaNS+jYsaFxDa
3D4hEjGmJBiLfqsYer/FwXXGSqugCQ/6hxFodTpByp0Lh12SA5YwkJbYn3UZd6HZkoU9gTbjuLZa
EhNNQQOShO9ig3DlfUC7emF2xBah96NF2Ijat9qAEGzWAmXBBLAltNQfacD/UvL4/0uo+H/f6HGT
k/3Po8cPL13d/RQ9Pv/736PHdf03VoSl4cZleRJY83+ix6X5O3O2rmiyWdfZqP9H9Lgg/qaJFOTk
khOsLYtEZ7LY5+jq8N//Nn8TVxjMCcLMabtpdHr+lfhx4+eFa5qyBVdGVCCO0A8x+P+fuzYqgxj6
Ybl/ap/U1GUPZsfACPkB8urMTeeLi8J0orG+SFPN5mNYjuEVlO12HGkG9wupFpAYCo6Rx9w3sVdl
A6BPZV+iijQQd0VxvpgKYS1KxdJsFoMJyyhn9CH56yJF/m3KB6lWzskDKgynB0tcqOGxjUiOitHq
6nRSB9IeGJOFWK2wzRKyPDHCmfBqTGr5WCMIN4N+lxbZsy/mZymQThmhoF1r7pVBWYglasuSEGAa
T+ZNWERv1W06+0H11tGNt/0sO1kuCQ1bnsBPo1n/uIn+11wzy4/i8JJ9NP9zfvm3orzVEZLF//Xz
X5sffw8+CvelffnpL17O8+d2133Ut/NH06X86I+c6/lf/me/+W8fn7/l/lZ+/Pvf3ooup7o+fwRR
kf90Ccwt3n9+yWw+6ubj9ssP/LhmBPk3UUIFQWAx7TlLNQySg4ePpmXxy7/JzDpY+4YuyjJeBy6M
nF0fF4Zq/SZTPUo8r4BvmNZ8Qf1+zfAtFres0RM1JUtRNOtfuWI+r4i/N1c1wse45uitGpY0tzy/
pqIbel2BQqelcsOsnE7XYCWUxxgQhV9jeNM/KtJhOnndUHL5EBmKTZpLC108KyKXBMaOPxy5f9Dq
1aSfn3y8H7LHtbnLq8kSHVg+3U99Vzmoc4D22BYDfbrU4i5gaHzLLSdEE1rKA8K9N425FTBeKCU7
yZrxNMnKF4dT3eZXUuL2yfQaEblhl7q5RtRuGxhMo1hDKxPdVZp+UARw85Y+0+pfb0GOppfBbUFS
42jdhT1Pu/qa9LeV1N833XcJmEY1VV6lyE6Rd6AiSzgk2Cw+FFCjBrPUon9VuEbDDvGRLcKuTaPQ
C5rrHOYIzxkTt51h7ZRU4JS+YAs9xgkpQ37P4TbXctc5tEOcdlg2cWRrBRQ8BhYDaLa8KG2igpz5
M4T85E3s3BQCkY4wFCdbWmCRZKNCsIkTJbwWpCBVedfjzCk1xDA1+eo3MEpd58ZSC3mLyQd3JFMS
PJkPZWmkt4/vwWjXRe7IzFuYEKuD288EEDznQE9jVHkMhXg804o6mkgOqKOdBoEvYjCN3SeniuBj
DOwaceQiQEbM3QDa+FsNRjREVp1Y75BWHBzMTgekkEg69trz8QuKY4tD08QnS98g46WUKV1hFwPd
mrodRocY/KF5kzyNI24m12hSwBot5LhzBPO5NBs7p1/RFlc+s5+chjlxLHNaA89P8KGO6/F2TSmz
JT66MNCIHQHfYo+i8YJLHwMLO98oUO2ao0f/AvH4LhrQ8zcp2FGyI4TSC5YSeMQehnz5fNPeS5MH
iqkQUCYS1NQhiwY1hj5kiPAV00YoydYU5dbJkJvnGNKlCQw+eWUWrPMAkmMTeKYqrMgsuJs/7sR6
mfzAw5aMe1MG7tUy2QApIryn065onodoZ/XnpLqb1RZsb8jQBcNIyRVVnl8dSzjAOhqPPH/vsRhJ
N9k1BDZHZm5bw1ERDnLxjKgObDMXip+4U3PFkYup2+5zVqIEyz34kDjtOhEjxIMMLBPOC9kjjq5w
OtloCZFmg+RwUobFsUIjgO8NgOjmfzefhwjSIWZQJKznJj8KXJG6f2ZJ+MD+EXPZo4wHSpE8IQg9
0nc8BVXevEwMpHviyILTAo8MKS+n2+ubybYYl1M1EVyKWhxL4jiTeDMBgFHDROw8f0Ip/gg5yw1R
S+gfIL8LgM+CZSmmK5VxtKw5bSosVJ7xJdcsUBWISKkLzcxp2Oze2oCeCJdC/FGziLNmKQyEU/Ap
o/6DJ7pWvTPzwvYdOBGLDw7lfCgrRBAZ9MCeIItchEQocCQm3yuM8tAmaKER+cdquqs088odzSOA
4gHq8ptUdzbbRQK1xgelUOnqq/s2UJcV9gJflnEuZW4Mm8Yi5baEUIv7i/c7f1eUSo99rFMb34YS
DgDLs9TwEcofCU3wBIJEQG5gObqKcmPbdZVQ+pUdKWLFOyncDMx5POJOlugYMZQf72gYSpyuguon
pIlSDB9y22IDJi0167GDsaY4S2FDJ6JaxjHq7VsNskYHyi5BEWESi+KM99exnQ0DlIOV5Mz3xT4T
ubXNT4nIRrqJrEnlWmEt/pgmAET4SGpOs8pI/zlOXkISd8oCn1ZuvmID3mi9fiAY+3NC65cmY6hn
HNwjWCF2hzHDjHntzhcq14GoWI4otjg22LHzdMLeZavIQQjQcjWJG5ieQIzvXAF0q0i4iMRVDZGA
azGt3o2R1tR4rcZrzUUUcS+Vs48bF6CBkow3qw6d05DFON/HMf3D++MOhvetGtFQ+F4qsMtCtmXS
w4517oA55FWVxyLzAPk22ULdOkJ1rLpgYVXyYhgh92QhxAwS9hZmriwaKsA6Hd9qOpe2IcsL7Oqb
gWEcUprmydIFt8NHPDsUR+w8sxGRNFeIIhC8eK9R9oHMBHwsK5iTonBgMuNcEFzUyec65vAMxxk4
ALvLhcVCR8eb70EJ53hoiYQIdDap6Wom16cNXGt6HvMDKA8ZqHLmEu5hOhA47olQYSzE+4VFNkJU
r6FFrURB8UYB3F1tfSuJYRZbdddlNG3UZF7awfLPn//zNO9rNSKaJvwqg3gO9evguevCVrMQ49pF
/iGlxwjLoskUmqein1r2vJ7/9deTVHL8cLuoiqJ/GS0n4xwDOeKFDWPa2O+DeJz6601+H7MteVv/
F/XzPnqri6b43v5c6H4Wr3+vgv8TO9P/VvUzNe+f1M8v+b/tX24fX2pufub3Etr4jbXw2YzQqaI1
U5T+o4S2fhMN6mSKaIphSLFzeft7CW1I1MlIBwxTU9kS/rGENsTfTMrreX0pkkkFrf4rJbQyl/A/
rVp+vcrek9uDbmo6jIufa9Z8ROSf9kDnFB4hggA3cYogB+Jq3DdTQSSZJQMNEEenrtC3zK5RtJ9o
nG7Do5IWmDPUfT0zHuvRv4fa+kwbfZl21aJSpGOVTOYqQhdv1oCk5sGPTPIFqb3s+2iqNHTcnU68
bafbgUyGQz2F3xMrPflB/qxXy9SP75DFHCrduJeD8RwLMPa15DvOzUOGixGfwkXSwTHGMER6P/zu
QyiCAKiqkMnbRdfgslSVSUS3CUqQUISnonpTGSVY94Eynk2h2Uwyrvw6Koj9LZaTpWJn9UkcYG4k
7EHXeQHlATP+FIquxtOmS3GXyHgj232magq9s4badZySdY/a1YvYV5ALp6dQJDukQgJ6odTQ9gAt
B6/oybvMg1u5N6Oi3KdlkPJYxnJaBHAM2oTYsYCM1cywGEDomWeY45NRMj/U5jGPOuoLPuq+bXrf
zkveNfHrr2HwIaeSq+uIRevhMZmJnlqRn5lWY7jvlsJY8Onp0DkT1hwyzrNrLjEksBISDUJzXNPb
qneZecNlq4wPWGtvOxoht51en5kroOSqi6Ve1RSyE4fQAEGHhyoRbWAxgnMzETkDP9oO8IFWWps9
4Bwrl1Y8PRGD+U7QoOaUinzC02oQEnibQSTJKm4F7utWizHGcqpefSdGC/rImD3LdVe5aXfBkQAN
j5qtQAAOHByWwLhtWh6NISmZGh6REHnxqPX3UyJglRNFBxlOBKztMWV07IbkCjM9rRENwlDokD9G
UfRW3opdC8ZDKvd9oD+Su1c5qRm81WWBlPIG157pYkAVkFhXkylDFrwTm7RShv5RTmTRCUINS14x
wrVTK3IrksIlBKCXcc1KNxWIKilggLZ7Soox3UbwId1bFJyJ3lNcOpJQ1/FNu6nhM06LSpTN2sqk
d56M+MBE4MLD7U3pKQJ7UTwpki8SsrlhNqpSKbAr6hMNJzMIAt3qsZQr3OgL1l5WyBGmE3Wfq5m4
GOaUOHlmCjNqhyhwA8QaQrHz8Q7auzZmUzdU+mVsGFsKpI/bsToQ0FFk66kRE0wtMTrbMV7ogXjm
yWsQCj2uUYPWq5toXVXNfwT4ByqHspV42/IqyrOs2LrHMI00LLbAKfrVXYN2wynzt07sjwY3BJnm
GhJtGCYZOYnL2GfAmkpPQHuf44kKPGtLHOZqsClnYjGmLImfT8CKgFssvAkOKOwBELRC1J0Duty2
hvd8/t8YKcKim/yTErFxSLs2XsjcWtS+tLwSXEeZAZceirtenaQNAOdhq8bmiuwSBT921yxFLdgq
CSgrBAvPXRt8N/zcMzA6a2p6gpj0Zk18rsznMtYG8yIY4IyrTCVyoYa1q1WckQnadk4cJFszZAia
XiEeMde1GAtOmE8jtPQy83wdShEExZcKX/Ii2hGaZnkxuO9eBoyjKCQWWWqJg63NkOfiXxcM8dTC
VLLFUHyosPxgKebOdlO7HdfxuawYymul8JEP6ioMbg+SL6EacWD6QLK5kYUDR+7FCkb4MQ3HK6dl
GKnGSwAdBX4kLQm4IsCsMlKdYKmpmYIsuJTZqMRV5SYpOx9cw0lKbrTvmyQKQJjhCbHJshIILDZN
+UG9oQ+aVD4HnLiPMX9JaklESDVxp5yvNTF9tgouWDnP7oswfxKy2wwYV7A+ld+iyjT/K6uTf1rm
/NTt+/+jvadrkmxRc+q6RUuNcsCkiPjn5cqhqL8XafJv6yZ9yd//2Pb7h7/oRw3DM/S3uclNhSDp
siRScfzeBfz8DqIPzVDkuac+Fxe/VzCCbPJDiEgtWdFkymFL/o8uoCDTBlR0Tce6qgPj0NV/qXH+
RbT6+zuHaMHH19EgmrzST3LHcZSDEr7SY+/evNQN7lI32jZO6AoO4iKSBb4B83cUZ1zW+wDXrbsA
sBj/WII/+rL/oPsnUcj9oZD65fhZc6H1B9FlWxqlxb0iekwOdCMZFFMaLJSluTAP1Yoc3j+ct3/0
cj/3Gn99uS91WxCSzmxlvFy+E5flArzdUn8v9sKLcAg2/iL3oHRhdzikewTQwuLPX12eD+nf9zq/
vvqXWQWhdASqyGH0GK+fsLFje1tab8FKcvNFsTQ8AwG3F15Ftztq31tHfvye/5VydN7d/Nk7+KKt
LIEu9Sgao8dxMe5Gl0SWPa48z9/0buoKh+zDd+NXcc0D3wGNveoukes7/bc/Pw5fOtC/HocvHV/d
CglCqjkL7c7flO+qh5plS7aA8tzs2qW4SvfBK8TMbbP6ixf+Waj99YV1cR4m/WG1qWFADrkeR4/R
lYiOD//EchM+gh0b6AQLcmZTpQ3ZX6xx5R+ddiCADFYVzdBU+ctpT2+lPpq0JB+1S8XrJtfqVTzo
d+D9z9kzuZt0pNbW4Wx5yoGKcC/ddQvVbTeTk5yKRZ0syw+87PfmX1wLljwv9q+LwZJVRg7MApCw
fzkaBYYUrj3eF0ESnvJWFFvhDeq4A97cGw0uxnhhbFWnXqMTqRf+M+gUm+BXGg+ooJ1iE3i42aWt
tsLkt9JTuuY2pdmKVB8QgjwdN3h0Vs05X0jbCcjOnogaN12EjrLoPO0YnMmF5ZXIhncg4W74yLZ1
II/VHZa5C2Dhom2nnfFUr7s7ye1ecDSfaCzjxHohfHvJc95R3GA7ujTRS7d12zftGDv6uXMkt3LY
CPHbU1Z1cxg8uIduvGxd6TQdpcXNi85yancHZSG55veaX3mdXwnEh9ft0U8sDIf3tAec5/kn3fVB
5NrDh+h1jrzs18AN7lsXfNLggTGlSLMhIPMH+aCc9Ec6Qm7n1G6/AJAB1e2QeNNjt5exBjrWU3Ye
PP+u8Yqt74RLmOznetPvkyMIUo7tQnCh7nAHdIQtrOhjdM485ShsO6d61DYxdNeNuKo/0gfhVFPj
r2E0aUfM0lfa3MnWXBfn7pCeOFDHcW2sx6PIlEGwsWewqmknZzaeD0ddANthP+rBy3Tp6ZGz8Rpd
LLd6lNbZo/oo7qw7hGXf0jsq5RNJTu/DnXUZnPxNOaqbCCHKS3ivb5JzENjyHo+JYNnlLnvJzmyK
rgNvHXeCqfH2oQyIB/NsuOq+fwt3+L6vGRTv/e2FJNsH+aQc2hV6a5CeK39hHaKNcBg3yZ4V9A3z
24I8pxeoaI7BiFO2gRO63Sp2/EPOcRN26h7Gpkdzu7qyng7lIr9UD8XD+KifeJDQv4q87jDOd9hL
8lJsCaWI98Nr/Kyecd9cOq+53vZc9brTHKgSB65LdJzRuYWMapf3poFGnOtzWmfLCinIKkHuzWKV
v3Vv8jrmhi16ojcwy2W1DR6f2qUj6BounWtAkz52XUc8oEC8omA8SPxrycXnsiSdzQPX1SGGciCm
hjQtM9tyijdB3MhArmzaUZvWawCv0887E+q7KI+kW4528kBiTL7FQGw56rdId8ST+k3cw2MlPerS
XMc1GYtMQ9xgrR2IfXL1UwtZdavcBfdtautP8i4/tB52fk7b0boz7bFw6JUeegcBqs2+zPmG+dsm
rfPdOieqjUJ2AUFxidF9PS1YVly7gSc4+ZbioPd0N9n5R4YiFb+FsJnJk77HaDdd5Zxu9V3p6Tvd
JXlCuSPEyL9Yz7wO86B8E3wz9vr9ZNjmyT9VH/EiPJon45w9BAwabekRpvESfwE0W3amu3DN7I6E
BFRTqqcu+3nF8+xy8V4DxQIEb3OCODqb+4Qby7H4DgMSst3avGO1PmP8AkASOdDYzsFzvmVYw46+
Z3Eu0Q/fHP/iX+ID2X2n4qRdX2on3Ar79AhR0LLBBT1qZ+mMNxT2pRN/Ny/RieHjbQdM5cbI7A76
lGucK2e8595xhx/4qrwWd8ld7ApnEXALp8i8Dx7wqQNmVk/g91bRkiR5jl7v0eIX3ejUeuk2WNIE
iu3orviIHtisvpkreYXMuziGq+yepnV2P13bQ72pnfTudi9swpWIAM+Oz9laPgY78Lvr4iE/Dudi
z13zVfTy+/K+OTROesmWxlmDnu9ovCX5ot3pkhsfAADu8ztxG126V8A5yVG6u72rrIoSMfHNe4Mq
6u9INHmqLiPFH3eO5PJSX1mhrv9NOY+mwyWT80U/JvfijlBBzLqb6sLZhVi5LY6R2zzig7NF5KVc
wOoZFSwjuUua2oETev03MDwLLuk1UlVIj66CBHYhebRly/PNjc/DU+0pm8mrFsqH6JqXaqcuZJvf
umpWdGdIA9oA9PrQVBsrEgPhS3nXPvjQHj+CiyLYVglO00FG6Xv53nL9c8CQkCu0PuTX9Dru6cf1
57R2OMIP9UI6CgvtBOl+27EH32RH5TRs1LvixV/mp2TV3gdnVP/cHrhvOPKhWKHRwKR+KiTHPLd7
daduy+fyIX+IuTGz3efnefFVvRfWlJPrZh04eC+X4Up/G9zpReJvmQvgkea/x2VDBPJ5JNTUjrfq
Vt6ar4PsqKsejtkH4wafGIk9+fYLyPftotha790qOJYffYHyjz0+lywJYtK+XvKZ5kAgG/ZkDjBM
pu/o8ufUSf+iivyUzv1aONCG1XA5sI/6Ur9F8hCbA2Ecjz6mGweB4pDYjH0UzChvJWcYcsA8o/ir
Ouof7RUoVX5/Wetr9SZiphvKmJdVnsxldsZpwr2bGzmdnvS+OERb1OzP2UPJhHOHtVV/yk4cmnoT
3/V7YZndC9/lVXJBv33+87LS+Bwa/HJANBIL8PzMOqm5AvxDXVmS4SJWKgXt0/oISNt+uuxfr4vo
UNmJt5IdbhHbwn5d718Newu115aoeTzZ9i4nImzs05nKwznKjugAALC3+foZMPUyW97bkh0uzl7i
rHaCc0QVzO9bP9oGu7TePma2Y7mXzD7669QVnS27NGoexd5j9LEbe7/dq962WD7fJfaRCRI/vaCh
xl1UtO9GN92Ni/0R8rFHaeA6qr06Kc7bx+L07fzGY4JblrYA82y7r7wtGy2Eve1dfXPklz4H/PrB
GWyCKu39dc+r3l8Zx9tvhKM7R15fX1NsFPZ9ai+2Tz7F2tPCXyfLcfua2U+oSfgARyah/NrJ/jg+
U2zad4V7XW1u9vv+eeIjuNvI9dYL+2VHC5Vax128b67UXPaej/P95bbarN4R2fPWUqe0Vw/Iud3r
E/97BjZnF84Jwu0icFdX7PzO0a4ctJzUoK924wDY44EKQsQR7LVm3+0vbu/u1619v8ycZ2v1/L+p
O7PlxrEk2/5K/wDbQADE8HgxAxzEQSQlvdAoSsJAzMTIr++FqO5rUVHZlXYfr1lWZURkiMRwjh/3
7dv3XppftFr5o4+B+xHIORvrA4VprnruvXwgnmTxiE0nM93CRN9l2Rh71UaWb6P4Ma9StvzBdPj8
xrA7niwezoa9tRe27WqGOQTviXGwgw1Sm65/cwbj3TtezINkupXlP4wtXUqzs93z5rDsjY2xXSG5
Yay8QOfMK20zWAX2fqUZgW69VcbSa41DbfsLe8VfMhc+p60dmj9XzYrMfWw+eTou4zXGwzION9Jt
TzOOublujU1u2B4K5LxZ0WzNzUE0PPv49XQWPE4puEWW29jjSgoIzVdjcwRu3Q/GB+m9o/Dc7G8X
YoVxCHltiXHSyVpzg5TGuBjut2raQek+13YwN7ku+7swHZYoXDtztt6sNoFhYh9vrnlD9o/tme73
Fq6RY3+tJSNobd04bi42ac+eE8AFPTY1p7LXbbAbzXVH3gfZwulN625467uxRF4vOK2R3qJ0WbNk
O4vkG0cf63ha86s3Dy1U/pDheWdDpaAap/VyVxpBZFuJYQNNGpGxbO2X090iHf6RjMPbbh0bdmSy
MqnEbe94Mu0tizM1N+77MbQy42fpvfUGj5fjanNd1QYv5D0030dn4NXO12hWGE/O+ZmbciPJkvDO
0+JdcBIZqevxsDGwNUIryM3p81r+H8Vphws62keurrGD1Dzs3j574wQ1nWeCMBi1EzK9/stS4I0p
LsmxtSPlO5ScN+UmIQQEf1c0y39VNEMC/b/B7Y+OKWKPSixXBDeMi8w3cf32tD7XMGN4iqXFbt1H
pjW3uETjaXy+smYy/7Zqnco/a8YKNxPSHY5x1vffnAd/EMf+Uc1jDaTJChzviTb3z1FXGEd0lueX
6Kx7yWoM5gS9U+e3LsbUhUUunTAE78+DehMF8n62GoW/OQelCZz6l7D/2wX8EfZxlZ0LTTSLzlMB
SGlotWseAgsQwdeRjL/fzwQK5HCnEFyq0XlyyItW5jTfA2dz9AGPysTK+BhbjGxSNf77Y0n5y/r+
t8ubXuxvp1JUIQ+uoo/DixunxTIalBTFXr4yWxsbWJBb30hYVkftPQ7I29fKu/aF+NKn5j/ltTB3
6iVmZAcMV0i8xjNpoA3+R5LVLrHoOgobyRdU4/KdmLN3rAqAzUbss20PEbDX9ivZo3hg9MvRuOrY
o26vPZHm39/g4q/QrN8XwB8rc6wRpx0u3OAJheEgeo/tyo0sxR/2nfFaBIkVBjR0SFO1Jfo+JrHa
QEvbaILHOnLC9bDLP8/BDVMUG8kYMzGpXlu7OkcM8qOxO93nWX1V/V4w4hfGpf9u/U7L41+WDzAw
tGomXYXFH/gLOo7qOKDqcA5P0BwQsoHZQT5r1NfoI/tMzOJv4K9fk9P/8oWaiHkOc+OiOqHevy+I
pug7panm0bm01FvkPrzIR8E/9dPV0+HJQYdZLRz0Bu723Et/gZK9gyJ3ZcHCu2lz4xm0jkpentui
xZTUifGYt3IfOqp1IR/wNFILQFuXQZEKpqT/79/2/C+X829X/wd2Kc8wUUQULTorLnJ74C8oq1Af
Z3bi1LbqNqfmigSxaOmrv/niv8w7Qd0hp9L2V37haL/tIwEpylapp8cmmcw+Lu/r6qYcHqs0eCz/
DiOe/0VMIbOVoM0rqgqz/Y+gFkdanqpJE53nt7yD9GQUH9RWZxW++B7fC32dIFtmPxpj8fXvb1PU
fs2Y/LE+/um7/4hnY1gnGQIR0XkZQvO8wvW5S6/PyCKcdc8tgntpuetu+vzQvItJkL5W0m6GSagK
u5ZmZG0BkTwL7x4yGmp0cOdT+76MIHG6IwmegBGgOe/NatkxAGYoWFHGBvzCdmQczAB1Z+qTan1+
GCFB8c/EmTdTVHLRy9vTM8fcryemMr60vZhTCt1x5oyBZHTUexRc0TE9QhxaJkioG8+vCjoqlGKe
HX8R9ZXZMjnmnMS5TcvNkL2SAxuAy8Hxg+oheSu3ghn5gqH7BTCcQtxKzSnhxuXdYwRxLwAUzd4K
GgQcLAYLwezc8uPuYOuC3rXVLoWMo46AqFH1fkjlVP9gK4UIdw14WIO2GBBSoU9C+nB6Q3/tg+6N
sEnKtJiufo2Es4XwJekaPXCLKpF/yiuSNySqpJMTVWw0lC0jxxcvI/0TndBEDMCdWcm68nQEtLGY
xuwUhna0viTsP2jDGVCik/o62OZ0PDfLCtPdDQhU+YmAvWJowcNOTP0VoQoV63Rj2Ar7ITc7AiHX
WnFIRPReFxkmAwY2Bkliin5dBL/kxsmAmWfjOX6BaE+ZkqrYwF4xE65fw4S1LtI92mziXo026M8P
7/KGVuucpKhw5slyNoXYKBBQMz3n62QNv+RT96SXfMXuRuXOHPzmBXW6c7YU9sV59tUiWu7mR+EM
NEJ92dytxtWW1RZDUrdcXl4Z7g4yMBf4ECGFh/DOZd/JnKdTF8DCLJyImoJDDC4ydfwW2sSpAFh8
07etR9xaAB6jchI3RljaMmEYUt5PkSOCgC4WKieWONqTAn+NtLolpQ6uMfqDoRFLAVCmju9MpbOh
4M1Amx92n09/iOm2PlqDyt8/FA9btoVrHrkLmmxvyAqidfScyOa2CnAe71uksAFLR1JVmG/ADUZj
pZ2B7J8/s0bqsQoctHyj6EpMTMlN2ZUjU70lPjZ0sovVpZX6oqu+MAmzq4jFuAZQ3pAczfAas7PE
lPyWqS5AlKKkBY3uuTF7VXHhM549hx0uiFa01uz0LYZC71/Qfg8n+NVnBrw3i9O0L01xDceS2KOZ
IY1DULI3ykmzITtHis/SbAqAdevx5OgswbLdKMEliLZTEVWuGnw+TTi1C792FmQ8L2OwoIgVXN1j
p72D7iwTd3CqyBT37KZkPbKddZ8d1gL7zLxmxzR0b+S3McCTIujOIT+81uGvmPqm4wy7rHtT/tAl
i9rUblb6yyPgaLJDp1zju2p2Fh0HirnZS32cIHrtVw0y9cCwPmwU88JWQMB62b6UYLn6dO9TkQr2
OZPM1AJmRpVo/9wqa0bWd88CuLi9ylT3oR1Z9bJc4ol1YkCXRhrtvOXgjzYev7Uh7sQNsuC7pzVf
8T9HfYle+WlqX2DMxLqv62X/jgi8061kPuu+pnmCvx9tFGx9+Hd/ZRta5RJV8cftYSk3YRuv4yMM
i9BGUj4qLW2bEkgObe+n+i7eoSOKHUt2RwvKbJgBXsrHLISGakAKJQOcTHuwoTWZK5KD5JWVJgYl
2qTyXgot6dBV0NMPmDlCkDlqNDUa0LrQiV906MeGuAmt3L1baLpuEC3YhAdAb7PnL6DtulJ5bPeX
5pgHqcdMhFVara38yGZuAYoibLrutnOroBMT+Rwxkt+sm96IbNnzegM1LFNf1QAS05PBKMsmAqwa
ugfwvkHMagMnQhNeC4tLs0uqQP0lcZ8HktIdL77/6c1fHeqSgD9SuzFSGtO+evIb4H784I3BWbwo
66eD/4OPOgRNf9AS5dgG/OSuswbaSb0dbmbeVGDiZ2LGO1i6s324hgNyawLhnS6FPfW76q2CAS3L
32lW7D+HcBF+4iCKmytnk+5MC63a9CYUbUjExmFm0W72q41o92v4vXv8k81h15yRlDXnbkZ5gMT6
lhmR137d+J+P77mB3Z0rrUjDIuPzAQqPfxIfMHXGYG/TZCsPaNgTI/pN6DUrWnjUhOMyNcPNBFgw
5OHhcgOX74gFDw+BU4EfiL37Mpx+jqEV0epWfJTxXI0sd+1cHOSdGMhm/10ECHdxF9muCCTgf7aS
IdoMI3i6HZujg7AJEEr50ruLT5RNj+kL90TDRfKwX58c8Gi88fRxVuTaWMfb8Uc1GP0MSADeK+aA
7cE63ffM6+HyCY9JYEgFIB8+8lf7IXlYMnRYDeI09QJhGm7YQ3QyvB8+QlpLNl3G/qP/ZvXT53kw
ZedDr7PFE6EQB8zPfi3jq+xUO0zZrQFAUDoPHjpax8arRTZTuEy3gi2nBnICK87EC2lkoZP5zmDB
0zH0wz0zw/G+XGluvIGwI+/ktejG4NQv9820kis6m+prtzDhj1cdhuf4AZiKdqgfUMuR5gjyB1P+
Jr5QM1QDZm+y6mn5DnHHxIg+6YFoYHn5krxafOcgpvmDfgc7WVuLvQXIzKDPgvbPB82QeH2fGcUt
W4Go3lc9TfmCyo2O/IDHj5OtZrtk31poBtI6bW8yfRtmLcoDS3SpbiJL3/9qkDrDdnDYVJA8mGG0
CFJ2EwwmH/ZSOYDRdF4nyofik1qEq2/5wKDUUp/C0CFGDsx4fuLSwYKF5EcTc/sEjQMRnCqBKerN
NgIzu1wAozXqRtxy6HI70LmWzRLq1LBsDgUjK0b1fXlPMbYxcGNeK9twPU/MDvVUQyHhGdzFYxN9
6va4pT1VfzJvjAyKX90eBFlW7g9trxo1XVpX9HMq7KaM9r1TDflrX5f2Y3qO4M/yF9/zgIBmjHjA
xifZ1olGncd95TWYcJR7lLPkXKrL75n7QeAsnXgH+Zks9oZZlrJ87pCkkC1dZmbJfLyreUDmQ12G
ApmGFdWvm1MGqHAI1riP0Z0Bno6sdEXehEcx3qh22jC8b8eVkeHNieKGfJDREgQHIELzGNiRDExV
TIIZxG4ZLihLfTCamZWhd8neKI1Lb47fQOpzSi+KsQHlAFv/lHAV4uhHiwmXm9ipSUPfmGToP+40
2VaVGXtKkPuPU+NPtb1q0kV82u0+feE62vfqxqNGXklg5y4ft8sLI17x8cbMqgFezlSOQUPTnN9Y
/RdOBbauW7lS7YlE3a2WTI8AbVH8M0A2VtW7fqSFWXvKVtyyrCmt3dZNXyPQ3NDrbdTBTJJvkntU
19mcw0q0K9Z555Ue7/eCVizzHCZ+Q5sNTlZYw7K6TOmU2hdaINkWf1FmihzZjz7d8qzviY7vbGW7
Oqb04t8zdoyHfnVmRF8dPc+p2XWtt7RQ/Nvc7R3NECRT3YkvuVd76Cb5nKccfuXX5Qe+YUmdcstf
eNToTZAWvNOBnXwwKA1owYMgJGwcjWzhaWVguSwepniBCGF3u7L1eTcfRygSpnLt0S7xyP6sMy5D
brSvXud2YTEB/M4+NgQ//2QSxuY2toWp+dGhMiXye6IyIi6nnu08BD0ffpge/+clEKB4b1sUq8jU
WQ8GU3lMyGDMdUJUmmLl/qUYt8WG3NfXvnT620b20XmLDdM57+pG9lGuMHiZoG+6i7yl365yo3VQ
bF81ngogQssYg+GMXiNblJ7knYarrhrSw+RmFYxCvfqTpMK8cLk+6qBH+X2xYbspKJLxHLiH9ydf
gC1ePEzpifU4EuI9Fl6gf+IJSdClv7usjgSCxUbZ3uacQywN9i9a7PuSJnqzLDUj2w0eC9sfX9Xv
1Gaa0kHaqeToGtzB7q27H6+SH1E3buJL6SFu4tbLzjiDT230o7oORWOxhkTgJi88A3VTJ2T45SeR
xJbcGzEi99Kf6DP0Q+xo9k0we7Dxhe0MDHknbZhmef/uPpODFuhUUNDz2UVWdaRlUBkhrE6jYUyG
RJ5oWGOmZEf7u69/0GZFRoKXS0Hr1FeFYvdIs5Nv0t6eATD+Kl9KH3N3vn843wtGDu0LSwmsvmVI
0Gaoh0E5wcdW2JeN7/QTGzmVSW9eJK9+XS4XKCx/sz/uxO758m73rnQuCl4nFgItxskAWFh9G3S5
UIA26WFjl2fO9+GRSKf5oUtT2e8MdX9j+lVznufLNnOfZ/X8MJF1Mft9DhCpnKZxn6dTZo5woo6x
S+d1xibnwJyYMjSqvjGpsub7uVu2jCxa9Vf5jgnAGS/uxGDFsEuIurns4k0wV6z8p4MsUxjRzE6v
IEEgE5secsRs/SRU/8zdhS2Wxi0/R5YUGjfFJ+o44BmUkd/01NdEJDACUAzgxHe6wiJDhdfcHr4b
jlfdmRqf2dTGBVYEGrhz5hgUzV7r/VyYFDPU1CCiexNwihuHc6x8ZEw3c5PsF6tn5th0Uz+hGI2c
qIfjlDG+d/ikT91RsGg9KE844zkpUIDmCLxa+v5qMLebawVeTPQ5oVDKCTI99h/+Fb7HN4a7oiNX
E61aHz1UTH9hz6FBtE68u2Q0GzxvH6/4FgHsYw29xMcsMazLsnE7VyGotS95gJjwrUu9kHMkNiUm
FlYXZvT8ud2d0Chysy09YfB/qlVDfMOm3JECqTak3XPzPX6xnM56Mx0hPC/AiZ+JoonqDgkKJeeV
IcJ+2010ZkNaMD5lDD/lBjzizGOkYQ4uEUKIbg3pQHmVv003wgFDvVYxGWfMGaidErFQdMV1u6QQ
MBavhc0IoWK3QeuNy46EMlCcyuk2QPqOZONY7WET72o2nqeOvtJoxKTmLERC0BllUMRAvmzj5/re
7CEybfJVQ7OOI/fzce522EPWeyIyj5/BDAYqDcxOvrXlVf9W+GzJxD+eNUGqrzhYqkDQrzcokgZs
76DZxbdfr8yjK2SQfBE8BKJI/JUOVus/PyA4+dobrAGj2KpB4vXoC1nDqfUxMYURz6JFnSnMzAo/
4C8aM3tgGkph6XVULJUmDa304kWhe3OVQI5v2JNwArCWtgkxAE8/cVXvSP5WCO/bfNdruenWj0MO
b4NJUid+JXZpb5cXbo5fGJBKGNmliubh51QxFFEMDhuJr63lNQ7spsAqzizoDbFxRBCIFaNwghWr
96lzlxg/ymbu0+I0RY+hv/fhyoj4l/L28CtfhjGhGUSjYWZrL9FevMGxITEgpVvYpa2b+I4cmDav
r7XxXvgX4ygvVV/60i0kCl1+JRsVofdb20y1fvXrdYheYXFKHWuO5cwZ3CvNKtqJNbsDQMOKDz3F
PYOrlGvv9breFdTKsqedsVoPWuhLXv0xGj2nldPtWh/kyy/NuX0t9/me/Oc7sUvYW8WhmlnXJ1un
cjj9tyIo5+t9YWevrIZrfX2yNdqtZMsrxemuEOmh2xBWBjt+XQT8WqMUexvfau/BS6Y78UZ4Ri/p
B8ysNOan/mU+GCW50ov4iXO6VR5hjLwgxE/ThVQs8uBFmPXx8jAJVbBRdPyel0nAi1/nZrOObH4W
RAB6hXg3se6BOWVXh6vmPU98D6LKrhSQ7EbQhzCy5qq7E78Jt5XP+rShfbzez/VN+NBXz4MGupUd
MMMwYs3o1nO78pvT01aM6Cx93M2LQxqKDrWJ5j6BgOSMFaFshP0DPGUMakz/ANar5cLH25WFfh3W
vBEcZ34EkgK6fkQlj4zx5b4VrMrBZfxDgP3mXzaaiVjb4qf4kq7h2/CNMHdiKKTNkifZzJK7GFxD
4HHlDeiO6I47rH6P4g7M8yDd3TxQv7u1yPFkjV72kuDfeWs2/QpRU7/YgigEDF9dyyv+Eyuh9oW3
uz+cov3Dlz0eunesXSLz8k4wKzc4DaxZsyuBV70Ips1BH0ED1dSMh3+emzeO9HClr7sA2reBAt9P
TlhovtWLPcr2NMIy2ElqlKeaU3fAXBKFA9JkgEXu9u5Ox8Rra3a3HgoRdSTie0b+sOot9o8U5tn5
4eUuvG5wZ3bdjvW+1vYF9MqQFgcnvl0Zi1W4nNAgwCOex/Ai+dEqMWPiJHP+O8UF4XJT6NhMhfkJ
GTba3b39+ThRkrIZathmNfiXCq4L+G1g61SbeKR8Mx+tJ2y1xA1BS7SN+j68lDfylVvBG60+75/P
bfEpxS4D3y6ANShF5zCLjWXOl/4FiD2e6+/GnYOT4FNM6h2MnzPg7ncYbhy8WxTHo53+ztBqC+ps
tl5vqqv5dkK8dH8EUIGSCn0UPDUgE1vHJxCXiZ8RrUYa4dL24dGyoVQ1kwClJzY5p9H14R/Hs2ph
/umCpHk1Z78fAmKwMb5jJztAZFpjXUzs7V9zm43ksqiiD6Cmg+xhbhKB5iicNCFxeV4ZxEXAnSt9
gXXzMQtmLsXCtmfo2JaA00/V2+jMf/SfhCP+Jn0XBwWdAGpZ2ENf0gFyJ/i/AACW03xDE5QzpHZm
W/ybv4TVkE40DlNdzz+ewWBP5zdqqTfYVx/zegre39Ch8iOXt6CZzuL/gCgcicZEvcKgRHFI+N3F
+8NLjxCaiUrNUd1GNmoQnz1h3BGff9fv+4t25T+1V/7ox9aS/tRTpY/O9dv8phdG+k6CN5WUFKOv
/XY43j8fn+zLf9/Xmf9Fm/GfvvaPLulT69NMlTr6ZgggkXVeSSMoA9lTfPF0tBIpZ2b3d+158S/a
ZrDeBUmicQb5fP7H7V6QUG7RMovObaC4DDtQrD52uSUcH27xrdut09ikOaByV4TqlrVbusnwNx3i
v7z336/hj3sfhvoRoWtJhz4I9yT9juSFHxdHPVWvCtDy3zzpiff2Z//s92+benu/NQqVeS1kqsod
p6u7F3v1a+Y9YaIZj4/8gBdhgHoBTFOH8bApGQxf/v3X/xUd4Z8e+NRA/e3ry8djxBFniM4zL9uE
9DKMCl64dwlQLFAGQyTa+VKwCEB8/Nm+WEF1/BLJNp27X3rVulu2PidfsrCEZb8sSBX07f1vrvGv
mrj6fCGgKLZgwAk5o3++xiptpEXLdORZ+2B0tN7KVrXBc575OM67LYlt9qrCqeFMYpjgbzqcfyi8
/yKM/P7l4h8NdzFtx4uo8+XjTvnod8Ke2c7nq3orfihw2jcoI9Fp9iF/CV/DlRj06/X8P2lp/R/G
p+trGjP/brT197X9j+LnPw7NtYkfTXz7/0IZS+ah/e+jcqtr08XX30fk0PH/n7F+htsYeEPuiQk4
SDtT+/kfulii8J/IDwqiDhdiIdH7JlT890TcQvtPZlUlQUckY4piOlHmv2WxFov/5DMQpkOajq68
xn/6H0Ww7T92JdOG/+skmiRNF/bb9p2UsKBGqGjdzfHl41L+2D8C/qwjo3mKxeyrG+VtuaxnaQL6
nA72TGrCpbC4h8sZg6tjVgZPfTdKqRVpTyai3XkNm7zx69a/jOW+uVDR1AsbedEKV0VtRmsQEbfi
wdH5yEl8wJXvOpBT+GwVe97OIOClFbME+kwJhOg1K6Gupun8lCniixxy4M/vb88Hs9JyN1nPtj10
8XY1AhktcHa9tMJjObbSOY3xakjDyHuUISpILaSjhe6meb6NIs0YU2lqAEtr9T474At5ThEDh0IP
MUi8L6CsCf2quz9yS56sY2eV1QrRGjtQQ1MqfCQL2dFr6U1VZg9nMYqyqQitja+c+ZByKysAgeLi
+syuz0T6ChnBlx8FHtHohmCQ0My6o1KXvtyP2OdGGA3jIeEIYbqLZQlp0tzC2OI7m78PKVz1Un/S
QogW5lh0PP/0cg2jcqmUnxGUiHZ22fRiuitmIDzR08cHyXqUZ1WNyAhpbYSidVehC8oSKO9gafPR
VZrBlJ6zdTG5z05jz30mrR5z8AxkZmna0MsqGMPLLq6uHGeVOtgVY2IcjImVPRQ3WSCdf+k+HyRC
iAr1Su0IcYVKVNe4upCdqrw5JSstEb5jtdhOD7mOcIPTx89GX1hNNCJDyHzKfFh2uWjficZzku6Z
pHx2QuRVauol/VLt5LUcz6yeWWpwCvWcznSfmS10WQavkySzkWm9q9KuS1Rktp9IZWGtW2SqO2PV
yTQyNO8Sg4lKylMMUv6S1jZ3W6MT0cy7VTUqlCzPxf5+1vNjxfz9kwgXJVvcnsxQy5YhwF4n8kGp
MvPje+4zJmlE+eAW8luYyIOB+PhodyMdS7goszi/purTUaMFA1ij/qqktbgsGS3P4B0hEtqR8tfz
ZSfLR7T9A9os93KT3ZkveTQ3NDwszkkkZq53zH3vQ/dVH8MiXDaP4bUUEquotAR/18KalfSLO0lg
6uyZvCyE9ueCVLp8j+iLYDcmKsVgNw8KlTqNXSnSdpcGIEYOhRiNtSfpaaQ3Zirc36JhuNMRlD8e
DMHbs06nYfcUVt1QkejKNDTiRVyamYb0WFOAVZUiJHq3K3NzyBl5ygKhJe2sUS4H32u7q7T4wHu3
u3zGj94tsjTxu0hFVXuRrTJhLvm9XoA2tN24yyudCilv6FO0VWpd0ouOSB0w3CCuhQcDh6mCngVm
J/VGTeOjIGfyaxY28qEtNo3aNks96nYN2j9CDeeEPhQchHLOtGA6wCGspiLo40krSylQs70vh3ZA
ze3+2oI94vB264p9JKybpDLzEU0n/b68yxjQq6ag4ciJrtF9PhzDB0gcgBB66cyj/1QqiBH6HUoC
Q6MdbaU7LvTcWCBi1s/T1WNWmnUvbhrePWmf8YTBKr71c9o3YjBnWiocsY8WDl0HI+FCfbW4XoTa
aVN4uvdbngPP0MQrW3J7sbBxQrM0DUgaIC7JUuOpXLbdY62UvV0XQJsVs1IKYhb1zGyzw7zCgSB/
uJ2K05KKdYC4G/I3paePkn5IhSfSaVGflXXpXpvnsrwzicWCSYTNJRS2z3z32D0ulYt/brBoNEOe
Y/QCj0gxwnqDPayDO6F5mc9cNRLcbD5bxmgWFNKLLkXmTAKLe7xHAzy4y4gLGu1hOCgV1xeHUuPm
kveErhWXu0jQtpP7wxNckexv8vwyojCjSxfl57waMH6jgaYyxnQHTkbpYhbWTjmfoaECCjrDZbrR
ZSDV1BHwARtI1HME8VPc38LxlM0ZDRmsp/LzkBme05HTe9BrTjDwaCLUPMDG87eiBtKozzhG4i5M
7yayByefwZMroYLG6UbTYnvQYrcfw1PYx9v7oPtoObfIJt5vlWY3aLQ9k4Wb0dzMJkm5J/3inrZH
rGMx8DA5F03UMgwV58l4oH7PU7Mp/LQJ7pe7XU6Shtm51+JDAzCsiKn1FMP3rL1mMMmiTPQVBT6C
Nqfp1JWWJK9C/a0KC7eLaVBkaMnPP8LoBysX8zn+PJrkVqF2OA7w/uJdPFdf65xwSBus08Vd3eHq
hDxYJ4KKcJwhMWIQTx495B+VKTaiiZz9PCVG2Z8Ld5YjwopO20Z8wAFNWksTEr96FLukn1kDXjFg
gKnqLpoJcRIpTBfp+68/05+mUF1Gp02qrdLNITvUT7DXRJhRTI0X4AX8XYxM1hKzkpAEuxcgBj0N
hll06p7ARDp6IDWebDXC9c2IIUR4PyzSizvL7pu+pwpSPi7z98v8ZchQxqZ31EDD4Ax+Pmujkei+
tJ+P+JQ3qNLAKSO3Nloqf2KHIbY0EtMZytFNgwu0WUDemIyv74tVLe4zpaezeFKSN3aQrTyoCJrn
WiidePDhTvshuEk7Lz7vUYnUDYCJzgSgClYVny5NtipimjKxaAw9PgPaZdUt3tVJ50Xg0ca1ISB7
CIjc6Wyg/CW+01DHO/sygNqgcY6QD96AahbUgxSUqJGF1J9odz6lh4s8vpMpzYswyhY0WFtTlo/Z
l050jSqOrMV3TsgrsNHTcNAbavQJ6/Eta9BtFKlamTfT2dNzmn3k8GE22HJYWwhzeBzvLt7w7jiU
XooTweRbMsOHVytKH+uONTJ2EA7q+yd2pR1WKItGtzBop/0yPLyw0/fFgB2pwhmUcTA+O7Pi9EyK
BZ0h/SeUR0xUDkmOnPlCwPBV3K9nfRabpQwhFHGSaOxflTz57FsWeIQv3WTUEUmivs7uuturyOfI
+SHVWKhZEdKUwtzTzDLhgzyGRPKCJaw5UCvAoQAAjeIOtRFCdC+3pjpb0IULw0CtUEbJv57J8JXq
cugsusWxCuXtRUfqjRWgCWB2zxifyMsiSLthhW0oYN+824fx05wzWT1CLwvDVQo5HNV67W1WAo3A
UfZqFK1CTLXjnt7QnOlAjf5AGI1fafcAzWqnbI7RXl0/ikn1Qvbohfm4V4VoJaf6YRIP7AZIL3rv
oAu+bImOz26DN0cjiT+hpH01eWerD8iFNdgmupc1vZAn3gclc8lNUREO4FyXAzCg9ib3PSkO8pY4
XWwWpWIrUQEx5FIgm3pbJJKl4wyujsBMWnVW7l9tB7RZKWZzGUzxgXiqtiBb5gPawW4XYD7pUgZN
RcPG7CK8VAHYouxlAFOLGcKKdozpu5e8XLYoO5awn1pUcdETi4xHxlF+kSa0pJsL9BWyxftF/yl0
Kui09vp7bDcCbhONn40PK5mk7lXoOznciOcpjsRlzx89FUJWWXoEaXYBqj70+XWkCfGVX/dSD1nr
q9UYeRVLt0o0qyoOok6veDacVPLDCwJITF6PgoY52dwc+mQdSQpj61WkmR2Kq2nhJjSTH2PvPSsh
CIWPKmHSSy9ZNq8iAlJDlfqX+egUzeilvMZMQ1uw6ziJ01eFuDGy5uLFtchxHing/08kg4tikXsb
eZpadzw6MhUnIU/VEJBCYBTCji7C9uswYASn7TDaRBLsNZaTgB9EmVJh1HSawJShu6ojcpWyWQp4
osvlW7+Y4XlzY5sGs3xmPp7wGXvBm5HGRxIsv5b8AXuofF4u/CorX0ShBUYV79/3XrISbdhP8rph
z2ESY7lsCGQxi5GJrWQGW2vWKSSZ6n2HD3fnxAp9suJJuEywGwuUdPbWlfK7pkaZzQG/rUbpkCil
dbnASJxNsppVetQQibo8SEVuDUSh7PkSwn0uO1IvRXTkJjZ1Hc4Ls9bx5SS1pKLk1kX0pQzMmlHF
keToDHRqrWBOz47QaY7SbiEXZshoZzT7yu/HRkU1E6GkZ5U4zzvEY82XWbx3Ti8kpGmkhNemgRZ6
kTmT4GIhDlnt70PQdJL9X9Sdx27synaGn4gXzEVOPFDnJLWkVtoTQjuRLIYiq5if3l8fwzBgwAY8
9EQ4SftI3c2qtf5oRz6xQIIg2fkS+GfZ46OrT7GKHsP22trFwZpnhq5mlS/U2VOCZd07KjtGF2B6
uiUKu7/wad+omieFBDUTBg9K3pWqhC0vmKRndraBqOHkrZ2GLY0h9IEKhK/zynWw7y41EVWEwd4r
wXJC3S5R98RlycXCPZTke5rGThMy3fA+/O7HpfsusNibBAZunl7SwDkHzd8USXdC7gjThuJS6zgs
hvpv+b3wbOb8gou8TUm69+ilziTJBwoBYB09mia5pKh6LFZOd9iXTrd38NxX1MIbxN5OiLaKIaVa
jmL0TqX7nodo3sSHw7JUJj+rmEgEJEGOCt5sm4/qSL+z+ivLYpur8pG80o2oX5zo26AMiBBRNt4v
XYsHN/6undOc4Dsl4pe5H2sk2niy8a+yQiwj7xU77JvXfnhvmMGC4Fyg3ckR+SbB50Ac7hJyY0tU
/B2vKsGevR89xAhrqnAVoU6YutvA2GxLIjE4Koz1SnjVasTHWzY4o+kVHmhWKQ1RWeXH0iISyKO1
g701nb4sOmyT4Wnm/ZEi3dI/svOTeNs14UqZkW2JLNIMtbpd7XR0qez454DsWJZiPdfU/tV7yXjl
zpcG5X7o3AJaynzv0tc/wwIg3flNgNDWwo/vmX2+6J3I88Ncj9tFlJsgTi/aRT7ZeQ+FesnH/lSG
m0D1xyWA6XG79bxAaE4om5dvwQhP8t7KTNUuZMASdbXP8olJsll1HVuPMecQVUfEsTOfo/olyC3I
dUKGG2Dr+Kq1WJOW++iA1gVW+Rhn8VePUHhKCq5kKCXGjtlqwDrdR6rbtwXvYa+ghPt+65Xvrv9X
l8tlrtB2FcDN92RlXzFs5eehHxPiBFS3oY7s4Mb6SRLAtdUtspPB+hnI/Lm0GhrMOSVHK1gngQ9L
YVnJJq+i19mVazezdlM7fFBFAqvKK1hCFDZEta1ofXnWghYiV8YQR531NPfD1rbbX5V4y0l23HcR
hdBO9VykySmyWuZD+y0p5zWNnzuH7WXqqbjy/lIj/MBgujWif5Zxd9UMnLFE8CGLnaUhfKYSHlE9
TeG5I3Nhiaje4fDzI7NLc/a7MeZqsfYtvTzABs8zt48e/V1XMH/P9TN4GSJX0x0WcBeP7cogXoaO
snxOZ+X8ioKeW6o8ejPDIfVPKa/QQzx9jZytbhqtFTtCHJzunZfL8ssro81Cs54PP5d43xOfDZvX
ralPHWt9mkw0fSMp8Dzkg9UHZ8KDng+kK/6h93M3+u06iEGvJAUNTUVXTb9qTHXKUnwUHXHgTbHp
yKMGJD7OZUbB4mc4oEMblmBdI27oSnYezJZotwZfbimnI5Nyvi0VMixP32te1lFwK6MeMQui6PEr
9v/M5e/ZlrtkLvYmCOh9KXBkSXTqZl3Tq5YOXEBqJcb2KkCDUnqDHBVdcqv/FnG4ce+FesPcbcYX
GsSeesQLhFciXcjH75HtVTsvZPK3R4q590UjUVvZ1XYcycajF2xZpfWGIJ6/tRLpuuxa5DV2OKwC
pz/OvmOf8KJW8u/QbVLLPtzClub13/bcbtTI2KkJ0H+wQkKLFYtr5i7VISOEMiTqiKoi6pqi9o/n
//EkyhCq4AWr9kSvmvJwLaT4ESlmfggXMioKcQ1n8h+Z0Ss5/siV9R5IlAh3co7He+J20HSphc4O
nbkqzXFqQbPaZhtC8g+PTBhkcDYMxagie/u4QDjn4fA3S/FiaP/Qu0el7XXqMYMBho7VNW/919Yr
ePFel5pUhfC3LIKdDuguCne0+60BZjbR8BX6LbY4bCrxc2nyl5DnYPK55BsE2ym9AXOoHvu65udA
KBXat8RttmXKSFvG0Q86wyn6OtoDoQpCHTu5/GZdf5gWmKgxvulk1RqbWP912J+t9qPh2k+sv2Ft
zlXy6VrZlhX7n5vSbuWHZeQu91k4iR8Pao8bmAki+OnmvSQ4fyvGP/mE2NAIpkRbrXKzbHv/7zRc
QguRiTM699ztHbP946TvgCwrmlg+E7bngTHfcat1bdSBdehBGSKKZh/Z9cAfxKfh2tGdyZSB26VA
Y2cNEDo5/6/IEm+60O+eRANZjH9aTRCDZjNbqCBrTl4drQLiJJfNaO2AB9dukq6IY9zaDrKWfN/y
rCQGKMOqiMCqjmMwn8iyf3AZPIBhKRbQH3UTX+7txXz7yZbF+8jKaLt7d4r3YXyeZXcWMxB1d5mq
YDc7LgMtJWkaBduSP/vJaxXkp4AZOOs+ik1MywHElEAUV5UXPb770O7md6vN46BvVcLdyU5b+YzL
EEHF5L9W48Vl2fIyyj1zFF1F3Tar0B1WMxQjNZdIrtIh20cOETmoe9MquGa6OpE/uvJL9AN18JNM
+5NVxuu4VTeCRn83ID6Wq15rqFA/Tzfm0spf/Uj+P+hZnImtg2aK6cutD5QTbYZB7OIKqrzBpevO
JxKLGfJgbREQOy4DbOixyzbYo5794t3YULtDtnbbd5WJPbGRt0mNPBu/quCHcalWLb94OU5duJvr
98B/KwKeVOkDPHxXqt3MREH1MnxwM/hz29642XBJKVEYYzJ+Qrrq+tex4JxQfrQeMTYVbQhPHm/l
Ej9GieDk/CHD52pB3KZpcAx2cik5wrudcNo/lKWv/fI4J9N+dIOH0MRbo6Nz4OBD4C1y4xej+01u
jW/esLOod7DLdN0xnBSE06UYvASbVd6sZ/kjLd4Xdo4s+BETIz5EznNiDSsj/9QQChRkbcug3va0
kSdR9ho39u98zA9h1+tDH+tpUzuBXhek7M5o+7URO+Mg/OiL96ycjnPjXpjRr8aFnS5TgbQh4bH3
mvBoau7e0aUkqiwtzeXCS+WY0tnWReQeZ1jOwfEuMrLgFaNbtsBCsIjz9FX+ky6Z1az6ogaDFM5E
4txbaXOQYfzhyI4IEcnJkNeflcjfu36hZzCtrz5doHOeAWTM3yPZVotGhMbs/WwmDviINDnROT69
BtSekzp+qEqBF2qedp7L1FxlHcJC/gdR+8842QILoeNUztVSnMg9/rr5MGbmWGqFTJ1+0BxlNYCI
rdWmDrlrphSTQSx2aTQffXV3UqZH8tjpBydTSngsoOIDtNXoJSQWdtxOffKQgukJ+Tm71sHvXHxe
dQlcoZePprJouLOy0z9fQFOJ+ZNoiRKUkx4iE989B1oX+9TD3RXmO4thNBXllnbki5v0+2LICKn+
NXLjQ9Nk6O6bXZ/JgJoHUqXC5hZyqmhSaaGeFan/dMWhgp+wByflypvTv3LgyS9OTVV/6tz6VXTz
pkmZfUBwXSDR1ILCIHaZ21tOb9R2fkRZr1buwAg4k5mUNs26jgGdOrPvI9zKG4OGbapJ3O2ZSLlY
PZTJ01H3XHNanrKQI6iZViYZz7zw57lo0Ux+1jBusUSuqVBlZ+4m75F4AT67fFpau98VnEPDQN98
v53KzF4HVsDyUyqG1ZkHAojnokUuD1bUk43Srv2GZdkrinQ/T9kpCOt7NcXw7LTW78RCO9/03F8W
dcFnkahNa3fxOfHt8tSL8amz9LJPnA5JfHGpZse5zfeneArrPXB/sG6CS+lH+laMpHN6BaiwM0C8
FbiPrHQ5jIMFRj3FQFwh2tixHMO9VXkvMiUwzK3CvZoBDBfBD5BnNr738xQk0yYoelwXiPzkHL4s
KXkNhfhFdjqaGhimx+LQtYl/jJL6PGOboikQwc26atvkSS3J12S02baa27wV7O4UAv7zxVY87lbL
0meX3Yud2/GJstQ3H615I8pXWxzoe23WQRo8e5kvdw4mu9Ch6WoY9lk0/O1I3X7ogv5QOXRUmF4E
lwidcDP2476zeH/aGMQoDEouynjQx8XE7rbLoSpmiI2hLY7jMCcbanc3jr0k9Aw3w0qIqlulnTcf
i66n6G/ktHep96oTbgHBa7HyfV7Cgk/7JJq3IBPtIR7ac+Glydn1XJ5e4ZMKjvuUH+2973osqxKF
JdGqD1I455hW6Qc+0DzWJVttHz4EEQP4GC7RJi10u9bzAnaQY9+Y2wEp9VDIE1Xeh1JM5Tb2/kZq
chFTm5w61RDUcVLf92YXSe/jelhGsY288SmouuiYlFZ+6BL5K475QPaGF0IN072N3ctOUeN/VrFf
n+M7CFUy8HWjz3g1gjI43CEhs1LBtKmGfrkuylKHDPA8iSaiR0f7vVRejG3LJRxMQE3XPp/rIUMQ
KjLeOTfexQ2snhjL5hDen1K9GUO/PzYSgXvpCQXiHMe7rs8vVhY/yHpZTldvSbJHij128k535Wn+
M5xib5u03u/B/eatiN+LaLqT0v+UbdRnP/1dplb8ii587CrG70pv66T8HDz3IshT9IrmPRosfxdn
8isfHGo8+tCsXZ8fqJBDx8vJD9rm3jXXnLO+9It9EcFc9vdC3OJC/FtYAWLEUrznFdZxqzsNAp6L
3oBhF5vyvVd8X2Jb48pE2M1MoU+TVAshzs66qLPfiu5CJv14xbk8PaQiuaZx9m05UJLxRLNGZAHM
tXwK6R/Ho+tlT2UNcRZnLulxtLmQF5/gBs/eBo+4sbAPLjAtybWLXc592Zd7r2cAyBYItzSl+cOI
mmx/02zjuP3ORdT/MPpeD9PAUosUi4RrfdIwbYFIM1KGbnGeZP9Ri2Lr9himCpPx1C3haxEF1zKj
T26sl+2Uuqhz69E8iBTyXdOt89BkIWXdPW5+y45DeJ/5b+JgluSTfyibZW3PnCxZ7/31ociZRMdr
6llq25iGs1N1rDPAEf988TJacfqpBcP1r6Mz+afujnX2ef3LSs3f6WHMvNfZQE3lWXLUumUsPbA7
ZHsvm1jdE6TEiwGd6FyEEx1KIDFVa6O859ECq0roWOJP7y5DuO57GW2IiGlWpqqvkuYgKvuEOlew
r04iVhyHrLH9vKroy1tJlVoHq9D0lPpYc8KaNqFRb0p+n2KS+cmjUllNbbK3QvXHLJMAlKvbl6i3
wB9b67jYKZ81qrm2dohUKiu6d08naD/r4qjtkuesb08WXGsRCZayAKM4ZUvT2PTr5V7mVRMHT1tY
le4iid1k6MtVXOdrfiu5U9bypoLhyVNJzH3SolS07NOgT6VV0LjcFulmnEhqdrrqOPTtXmr1RSH6
uE6i9CfMEjMHFQFuVW3S2RdUNKffVdMmqM3aa5I51cbuMwi1RTerNFCMSyzSrgeGXhZRzwaI2QCR
zppehnjLHdLtEmMIEMCDJKueF7qJ1EabkQiyknp3L80/ra6h48jSB62jjwmo6aFwqbvuucmqpE+e
HFQqLjAExTTiNR3NS+pXQHPNeEgrEh2FV7M/FEgyxhCZv/IIxK1cHLNasi1O5DlqqPS9cLe8zvlj
VHQHO5tbumNNsAl1dH92PecWeslGJ6N78FOK2S1fvFpW/ccaiv5FiWCGXCp4SVTq8roIPK2RVb+6
eeK8BCwwq7aDHhjdPtxTCLeL6yA4NS3yWV9Yuzmp0M7Ew2MWmTdLRt2eQuIZM2Hg7UsKPvYTpy1y
nSo4iiW0NqbOUI/WIn6WQ7ppAzB0IAfnplFFsQcWT61r+xvLLMFnHaD0TaYvNzZEvt376YZG/UqG
JP1aZPXDUr/FoLLLvLTzrUQ0typ63sEiD967QYubN3NmE46PsOb+tw0Nteyffbex/Pw1p/2ZMC3J
aJSbZj84gQUkBj3XmOyTp0nv9NxEW2mH9S1vkx1DMRSaY5ojlbn86sXdemi37bWZGrUqgjjYpp7T
XpmQ17ngnlWun1+yKZeXoErmdWJlGMhm0vHrGkAjtjLn+M8Xcf+rPKysQ5Q9BgGVxrauwYidAVgw
yUjfreyflauICBlrOBcDBTBH/aO/THJV+MmRSyW/CunuJ3DnY1pxEmiYLcyVTnCi5Higp5l8n34U
NV3IaXtx7l8qQ2y+J+18n0hu217O1mNo8u42Zgll5PF8G33kNUH47VkyuyW+D7GdUGGeN57aVLUO
qCMpgOdD5RC6iwLMn4NpNwZ6IeeyvQ6OJbD73CiY2yali3deAwvMmtUxp8vj2cncXdvVv6241Zei
wFiQsmoKl7yK0JLnvKOAWM7kQ/bD8Oiz3e28tvhagNeS2a2ulWOQa9lZfV2a6W/VYO9PS5d7Oq/r
9yVV+I7SUfBYBD7RCFG/qdytNywgfSL1MV1N+la3/tfoUZfd1UF96LhG3oNQZrj8OucQZjDWdoU8
3pLyFHegQ1FYv0TFUL9AypJcG8uV9m29l8EkbhH30tbrg2FTixrwMRnLg8rDdaNdjO0yI0XDk/gM
6R7Zh6CwW9U0mBcoZD62Xvl38WV2kv0+t/36ybgtpsphueTTTHZQ7LdHxrXnahzdLa3xRLvYDVSb
GrLH6P4lHLwfy0TsRgYtZbSVPC1Naz059y/FpOhtcPw3yWqwmhihriazp6srQ7AnmCTfi8frP/88
EkRXNEOwbOu5tzaNwU6mAwHmZRe+Q5ViHLHiB9UF1dqJ92J6DsNheg6idDy5lv++GIle3eYSKZqY
vM966i+N46KJIkl+J0MSBWNr3rs0LJ/nRsVnu+gxATK7bNyIjgsKx3ESDQzaW70E3mMczh4YceJu
w9qGt+9m911T7AI+Vu3rRoqrN1t/BIQpt1bpPgVTHCLTk8B5g/oxA0G3vWY3lPM5m+KOBu+afQDU
E5KtImi1WEo0+KZ/dHL+xVCmHzAMdNe6s/XVsc3KxTw2PqPsOGIUA3mBuUcf0CZpv2mEVR0nI9Nb
rwNERHMAvbeUF7uoY2JCcACXc0CWg4cqJzLuwWkYs8O+SRDfeZ/dRIukisC5aIUPmZDq8VwHcBqN
l1bZGgGkWPGRWR5br9/3vk9WJpUvT6ahfB3dW/7k9aTRNsKss6VavrNFbTi4k48ltdHjFGgOeX5/
0irLmDaqpyIJx3excI1wA+2lF2so3UBc57gjNDoBqE6lBcAncQD4KPVuNBgFry5RMIVDtLHjLydq
0qNbLf09zSmo3uxLYDqmMgRiq9AM7L59yTBB4zaA3pSydNMRgxZtKLaZDF0w4a69zsPYHiyq2xmh
HMghAKCjN+rmU9+Xshi6e0JIuVT5fBUFKAZ/JDXE0exdqnzaGWPSY25rZ6c9/SNLPO9iwdBtCqEB
uGNZvSWkuD0zkt/S3GpohF/sbZOQsOXUutxNaMhwVANbz0nylGNKTkswk6mt803oyWo/1tNr4SbP
aaTlLugjeF6/8D/znNL5Ggx+DrSDD70E6nETDSE6/BZtKT7TeLyYJHyKwgmDygDHQTcKabjTTJtc
EZCY1koWx03oLvMlGnxKeexhm3XRH136L1VAsUy73KtawoEQFAlDOgXXMV4+qobVNUxFsxmHJFp7
5Hqt9QRv06GgwKmhOKXH+dOexvyNb6St1H5q8tx/Isn+w03Ud53YX3k/v/MC0dqSJri7au88RwhD
UgU1psrxsbabGO8HQSPx6P+YB0pBwbzEZqpBy9Oqj59DW2wWzyLoWzU0C5qG399pDm60nJlHsu0Q
5VDbw/Dlqn456sR3kZgFt0wMZmVVI/Z1J7xIfkZL4h4ssjrYURsI8eqco4Lupqm10ZKZMWQvAryo
OA3snoDjbmT9aGqfUE9to2tz7eoUBGW5q+/KryLL2BV6f9waT1Vnf4i7XcM860OhJakFv0J4ELu7
XjWFR29h0Yw7ssQOczU+mmgY+cdRcSiSjzjuArobv5HSvhsxJ/umj4hAVMNr3BNAkHFz6tRG3YJX
fhpPWkpzlAUanX6asuvkvqpUVdTDIjwQnbggQcKQtKju0EQkCTV97m0mj8YhQEQazR7Q4pHQAFSe
xqCERXeOKs6KKPkQrKcrWxTednbd9GTg4zelDcJdDYN3LhqWxyGqiV1R2lu5CZhv0LYnT8ll3Vgo
derkECExuyAafsla44Bmsqz3dTluZCbqTRr5dymIR0VuBmUQZTetE3WZkAvAH1XYkO0RRVnW22he
0HA2wiNsqOTjPDv5UzWn8qmPHruWN8AHGsYjG2BGsGjVVPFSH3L4yqAErgn8+bFZIqJLFnGCp9gG
/MDn3PmelVc/Fo313duh2XazSKlOE8RXLzMW4yz/OZWdfay6mWyeadeUAMBdfRZjTDpZSmvCbKfN
Ttk1vv0UD9zwPEzVDMHth2sHt93UfC8hKtBo+qHuspmidf640g3QHYFhSokGsss7l//wyS7K5mQl
sAiRR2S6Cyd2Fi21rKXsyPEvJ32MJ322h/ipUvafzqbyNpnvra4AltMcP9Jchb0+42JEHhesNb2z
INj+LgTIeej8HrQoi95kxDmYhMitBiCRoutq6N/J20Q5CZzKma1XoKcHiq0wbdd+iUZA3TUHhTmB
nxF20YDmjtSV8dlj/AYZ8UUOs7bQP1vVvdybmnmUnf3RmKWF7aGAwY6d7cIavbcmDxNyaN70NP9t
+346x5k/na37l9i1tk0TJvs2JSWqYLzfNnImm8n3CGVycIuXebuuQu82eOrMuKx3/sw+M1YN12ff
uo+L4y4XU3z6cbXJ/URuJ7t4gTOYkMrM85MeO3ACafydMnG3kZ7waIjeD7J2L6lDBFmamP1EBxYf
PKPXjT//9UtLPC9BGz1bagy2zkh0+mBNjz0FoYdRkJQIx0USTWlHO4CMQ1WMzkE09moC3Dx6t9Re
7HNQ9hvl91/uAPBUR86DbP5wkNfbNjIoeYLpW0ZQ67LxfgfhWxZPkFFRvzwt0UF2n9nYh7AVUbXO
DQOJzp1NOd/9cEOOp9SOJdMddtiC9XiykVWIOgYR5wpvGzJZOizWcU2UFRx6ETKfLMmvqFTEUjiE
njgOBWgVQQ+22xpgffbtJsnePf/DDhBNuANMWh9u3Q67gQ+El4fIx/v2sQpRQCzFxM5KOTpaQQb7
gJiUerTkgQLheQUGCb6h8ehWC6VlCr1hLjkCrbY6jT6lpq3vFBu/lgn4JguOU7YAu6YkJMRVPlIB
+cjZNa7zCro7sc5x1OLsr8JXt57IAW5onbXLaBuPGd4Mr6nObWVeoT/vplNJRFnK+ufllN9Fya0J
bYLVa36RCA1WyBxpZRlhKXkgr92v3t+Cp7uXErkLoO0qEmLaWdYyHdpQvUdASrvRRaHptR58FLoM
t7tf0gzu9YKSUiU5z1YZTOfard4GQrhcmXdP/jicvIl0CKF+uGb5mdtLfkiY66ZSns3dneAYwNzi
znEXynJ4YFa8qluZRvnWr39zzFqbNsVtUQ4hZcNFfFaACseBgQXZM6Sb6y3ASTSApBr5Nl5Jruy7
FgdHvM37PIMvGe2gPrALwrByEk2i+rdG3kd7+tqrkLL4Ode7M4zioet3fRMOh6BMX8pRc3k5pDkp
Y/JNzKSYsOo8OLOCwc/VLl3O05JNf8XwVfcOm7Gsukuc/klVAryoqVWsMnIYF7fY4ly8622sYhUz
f96XzJm3DF2/gEKYYwLxTPScVSWZ7nX2pvuE3bbhcb1/G0ekbZSh1LCAH/OSP7lbBetw3HK7kwym
5bYZQ0IYFm9ad4n5PaZ0ETQu4UXCt2zc07m1M9UhlwQKdzlKJWfRaye3KP/olLMZBVxjBu+0mv1l
ZuhrL0TtuicZoH/o/E2Cl2Hly1ubtwTriTQmUAg6jZ4/xD6zIKPIkmI7muHmtPyAKbbBXbA0P3SH
4wElCi68eHqJ4MzWY6MLPC29Wssl/TPgdCgBRI6+jeM1pNgkjRt9Mfp1jPjAA2pn26oPnggYLTej
jTYoZB9cZSH6i4iShARVKsPX8GAPale0hF1VI9dG9HvwBP3mfkbC1/CrKYgxlC3CC5gOdu88ds72
ko40ROd3UelHW/XRP4dAVEubDeC+zwIWZzj8o4ycoaMa0dTky3zL1UIbdwSkjPhifKhcRE/F3RXZ
kGTCUfwweYB9VTtvPIfwkiHkPQYlYH/7sjKv2XXpHxOm+mxZpIcEZTSufXs4uPnws3PC5s7y2Pv5
xVXusu5DNa6yDrg3KmEXAxbwFO5JjIM69uMAWWqw3PLw/rDdqttEivSbJHluu5bycTftASJ4u+Mh
seD1+uoxibrzmBVmHwXtt+0abEWNRcZsv/Dkz+rmW5wVwAa8QINxHgViPT/4hQ7hPY9L/aW8/OJX
IsDLbh1i7zWWylwnk4gbwN3PkYPqnOIamMbyWVipvy/T6ugWxCNN+Vi8Zu147XEBrEWfhbvJTGIP
Kpbi0ql/loV766d8fu4CZiBi+nQx38IE1iGGu11pGbyIXKtz3fdr4BT106/JoJDXSTrLPkh5982d
QY+6Eekjq+Bq8QOIYZ5L3hJgu7jCDOGFFqGtU+jsXV2+FxR2nxzqSXd+TNyBqxeUlw4vyf/dJnlT
FBxW/2tf8v9YN4jh75dqZp2zBf7b/6fKZB9n4/9irMypWf2u/7u3ku/5j7pBN/xXhKVW4IKM/ICc
Yv7Nf5kr/YjKwNAJhOuGAbbG/zRXhv/COUl/Bwe+HbrYlf/TWun9K4qFH9m2gxcr9Nzo/2at9O5e
7/9yRt+tlQ7VhXbAMIOOPHb+W/J05Did22UGq00R+qviXWbmO6wWNtfMf3UFSTiKOxEY3lbF911m
ORVA7u4EJ8ItzE0S6GNFKUqZ3u51rbnXbF1rIbMvptD0LtoM/0SCCEvv7nFpQPKmq/JQs3TiPWJ3
x8nAvQ6Pr8WvpaYoS4lH9GVVNj5WOa6fvr34k1jhmnseaIQ3NtpKwnXK1n8JlmtP/ABn8eLqM/30
t2yM9mo0nOV+cxya+ZyK4YhDBe5ZEGTmfSGO3OGHR3JQep/t1CGWf6Yjeqfy5LsdzaPWxFeV2LKZ
bmRj1gqHTSpIoPKip8GBVwWXLuDpu/i3eHL7fJuiblX8+nZyldnLoOKXjvLmasY6F1YrQepk0KaP
eAEeujpdRYN6J+gJq2RSEky4oGTi/mgNkRdaHvqZOKghp1mZ4jUfz6CZNmGIPAUYIS2rawvRV6fH
2eme6654GoB3TB1uZT7+9Ab7lhnSX+Pi0L47kMEMcyMhJgSydUkP8uedo6HdRHPzPMfEiubYWLWc
t0UNiOqW3WNGyXMq130VkrNa0M4GCKwK89K4yZaP75ebUXGDhGcZuBDKHFmZQyAyU3JRLpAnDEqJ
fxPlV8GnpkETrpidGKnQHgX9Wkk6FiJuD9unnYfIXh+ELYjL52LgE1BiW0K9dwnKEYyyIvZxFL9V
IDaUT755/BYLTqEUIyD7Sy8/En85hxHeoCECecxX+D1Xue5vXRhtGPdWojc/FVvHAzvoY4Gk0cSW
vSHgATqmvBOGxyFrrzorD56WG6oHIrF85EHyGBisVArXXfwkdANAqJ8HcNsgIa+vCY42MO2M8wGh
8kl63zqg3opQ5aL/Brb8IaeaBNYBQ41j7S2PTTZHHdZCYyIC3OUqOGbyJaACi9V5ZUrrZHvpo3Ds
syLwiU0Dx6K/XQaSdgz6yEXcq6lkd+m64BUk40G5yW3A41jrFqx4wgKTM6W3O3/KuUvn17k9ZwmW
mx6JYMMFUSMr68hHjJv0FKqfwFyr2izrZBHY+Sz5lHlvsYne/HI+tiI2D/VQvWRu/2YQ3o/5qU33
uqK8S1XhIc5r/JEocApEEUBssiQFP/h3os6st3ElSaO/iADJ5PpqUbtkebfLL4TtcnFJbsmd/PVz
8s4A83LR6O7CLVtUMjLifCe4//rdg0890S0/ZuH9dTMf+eVKUUgKWHXxR+nhB3V0Ey/3jd2k2iNr
rklMsWWTzhYBBZG0rzOXjM0Qi2M4AM8vr3WfbYWP/bTr2SHEJ2u6Bd7l7mT1/q1z58dY4jYhA2e3
DFa61v2oS3UIpuRo+MnBthCc9NmnjZmPuFfr5duy7N+UlyJl5YqfN9T/5pu3Gow9bxI5qLEyjTZ+
0xJ1Iu29mhH7kFtkyoEE8kNQpE+hZdOVL8XOEMm3Oax/eg3ae8lv6nFVo3zB7sdwqc3Gqxt7r72n
JvD0Ex3MFBg3tKJWOtxNhr9ZQznTJgeu/T+V53YsU265PJqEZu3kJRTtV1YAMRvKu3fq5kflx8b3
zqbB2gELiIkI/GEpuK2Mg/tnZd1z1nNtF2a6HYULArvghitTXt4aDcYSOlXFln3gz31cnZT6K2J5
tGV3NZ2ehNuJzuJ7J+VjqLonfyLlWvkjm6ZZAy2x/s3sqUZvndfECGTzLPPmdRmKJ82ki7zYjxNb
3lsEfALJy0T+wTZww6CkwQtVjl8Oo2fgCxKwuB7t7FEMfiQQoJkmjcE4vYi6YBMzEi7y5DPdoZm4
QgTVJXCPeR5Ba6sVf6uAr4EkMcMFB82cqaCbDIZnyQzuTwotpGxU31XyNxzNTQIv0fFFWF6q6aVn
GXw8zltDT/vrdQcnclZWdTJh0z1OJdtOHyeSv3elwtKXm2e5JkSVGC6R2UPi5y4AXx9m4G6q/HPk
ZHNpq6aQWovgUszG9VJxp+Im3ybYMldgW0A+z0WiPZvI9xcq9cb98H3jovqYTFV7mnv7uR3XYZ9T
W7Ng/Lvxln+ScUNX82JYaRygdbf3fpwvkcOj7Kd6lJ56m4YVhYGPDKtjTWUZn6q0fi9NxnQLyjFO
tpABDPj6wIxdLdY+Jd1pTYghfTRxIOBJmd0nBUf0GuxEjETOn9s/Iqj/GU3xm/jlRz5VvzEU/ySJ
ZvdSPZtLtxJhL/D0oHQr+D2KpzgrcKJCqzgtsc8ayqlP+686Ud8hFpHIT8aDk9FjzPgdN0GGBzyl
hVj9EfRFbQLb7GGJ+tzYT3jawzB9nXxrT0XPL1o8tQF7Epvu30CwMDBLEsAvEpb1LmVYcKdiLrom
kzbTyK/ZQm2g0p+hW5q7ouUiunyX05+m96LFHXdOQvyHa90Up1s1E07rVP4iPd31qt4mQgDcs0YP
KlO1pzq/rcSegOHmO7Mzvph1hDBrabEe1zjeT5V8Tiy91aH7qTTxmrhqVwfGZawxaSfoermi0x9K
orppT66fAIm3B39mkarDUvTSLLaNWp4UMR5AfWJO9hcU4sV2xncuzvfGqGWmRv1mFNbZDPLzQlDI
KYEorCwi4L7jMHV3Pu6eTWl9C88ia6lcmockK1zG+71ietj1vr+pEu/gOfMpEQkOco8u+BLS0VDu
cwYTGVT1qXLrl3Asbq0pDqNd3mK/JTBU+hfolWhsaf6tQDZODMrXD842eIw8f/1NjOBUjY8yP862
TxyEBopqz17Z8vxi1G2yYqZTRotTmsWLPsj96Rk9AWkCFxNg7t5ZefobJN2RoXvkT5AarD+M4zd6
xZEZj/cWOHqveIxzpwa5qu2rxagtLMNLbpd/jKEhhSNehBw+01DCP1fMlfUxmRrZK/eeDbkCImYR
9Sx1BClQZk8xkGwVvjI9ZmbYbeYi25ghnoRfL2j2WZBtnP7Xgol3EKcvXz6ZsWVteXMV0CUxkTZz
vdEvuDlNe4EhOTAz5Kep8rfZZZ+hpnOa9Wgk2yJ8VYt8dWkVeqQHW+7rwxjzlBv7kIepVAyS+WWs
8kV59v1Q5q8OcbjVtc+G3T82vEg6A+yjCK+ES0/ZaUmejX4/qOzgeOGTgvA0ii4akiXhju5usvqB
q9Qfp6ioX+Jk51FK+W15M0X6p0toUAbp37TvumOYN9tg8Fk/GhhbONPQKFmMs9bfDVMqhmw+jQZG
Z7yG3ZJpY9ztocK2tdt88tXwW/nqC/e77GY4UO7wBk0Bw1lfGCAqSBxF/Kwka8Ffi7dogYx4ME40
/l/DRr16vcdKn7U/pVJEjqgwnpDrQCEGC2pRu65iGQgAs0oBuBdHwq4qM+SwjToQswE0WTnkGDUW
3n3JB360ZyKnMGn+Ssen0khPKkgadSJ+d+J141gY5mqLXFzAHgmGHS2csBmzXLeweAhqsY8LvChi
3hYrKbkKnX4Szf9rivHYe+rAcdl0vgZGamrOf+Iq/paJe5IWsbysM05TMa7neXE2eTASedhAuM7s
eVTPQ+HCooPhbsqs2nSWta9cJMXEakWTgZ4bKQeaP7A3grY287mKaU/8YB1SP3itiSNFZe/vAjn8
InDYMKZS83Klx8/XHsTBDs9TnDwu5BwDRpW5+Kd43cRI1uopxBVNK6VR/tHlzLnzJvvHXSbo9qCt
NrUN4aTmvZV29K66D9Z3n/sPf6ie6COfitJ9yqh57TZ98YP84hJ0S1dSjf7PSJrRj1+NoT4VE4PY
uTOO0obi5YUm6DtkfImSmEZWMH/0K5VpgIV0EafSBj+SE3y8Tur0dPzF+BEL7Apcs1iNzP+Fim6b
jdkZfQOZ0oaiFCTE7NWhL5EDtCPm36YnaUL4EAaQonw5VRlBKEbLJSy9Tx+ziXEIEtuKtZ97pi8b
fli9sRvDH9ogF8luTuXxPgr6N0lk3JhJ6aXPmWNuV9luDZ+XWSqNqCuT19RcDytJ6SV+wgXA3GlY
i0fbW+Fvh4wcCYteUsIGNUG+QP6Rj0laL1Edy8dmhNDLLXYwhKuO9k6sbQnyF7/1yTo53i6zeZa7
KOyHk2orChRiqifX+l4r9wBX7u/n2T3my5u91sc874etHXpPatZlPrQHl1xbqH8OgvaCXXOcR27v
sx8u81d07/1rkdjHPkyPjnzuoaLwrDDxH7ttOxPBgibohbwFTGzGstkXOZicCdeP/9rsdymzMZLb
pBy95LEo12NH7INW0dFkisN30Pe3vMt6xltwivvVt+6d9o1FvFb4u7h8AehZ/5vG/ARtcY554FY7
BSkr4U4uarzWHXJuTkI71oqJdGu67y06fJ9ydqCzG4ISuML/0lXHSCJyoanrLtVmGl+gkX3vu/DN
k0+zMB2S54Xgj8GqZWdYDo1FcVCMO390ozTZLrTNmzR9JsqP1wS5ilzuMXk8xUH7HPMTDPReHYnl
1z77PFQrpYXbv3GJJpPJPrHsr3DDfew3FzUzap3Ti+eSEU4KayTd7J4pDDBMKgowdO1xMUYt18/K
GPb8r/Jv5s89wcskSuU3zT5RIeDrR+MxMVPivOuxcU1JrR9HQwV1O1V/fZddweF0LpV3m4X4LJvw
Ns3lye+rl9LFVbWiv3Rr9cfq/IvL7pA1wb/D5OS2CNp6XjnxGiQNxUc4k5Ft+RDX8eLmZjSO8Z71
fw+0Hh3iHOJmEug1hzqO/PVvQxTTU/4LfSKC/2b2CbFx7LLpOoQAZvb8NMxOcS7H/hvAgI+7LJCX
pwkvgyKAjbMik3mwN5DO6gXodi9eDYvKtnd+ct2wTZtj4bQvrbdGjruaVPzkshf1PjbmHy/Dzd07
kUUPO8xZcG6IQ9ZlXGDVrgjXveWth7pgX4HFopCHpQzxxsb9DdrmbBUUtfO86cf+o6Tb4ZL3upsa
/qXCjexW/MFZdbDXEZO5iX63UU+q7Ckl2muRcghlc/9YVyvai7o/xyHxJR2u750NUMlD30u2UkzG
g09BwKwX17ebyI8ptV+SBU52NLxy7zAfAQm+uhWCHDjiE/0BJwq6+DUcnX0zT4ckRcJI5UW/+rTO
5Dy8QCTntqyXOxWYD2Pg+YcMHPwyoE9JSRqRIbgJBClzgQGhQngDe1XlxckMC+J+zrmr82978p8X
ag1bym1XhBhpuPhnRXl1BoZkPlEnNygfzD1oO7X0Ku79dSBlwBCsCn+lJXfOWjQ7Wcr95IvXBNNw
UdyLkCgvJGGaxvzx5tPqlqgBRSRytvcm3lhQaJSPqAOXv4A6UVMHDLQvbf9lYLedPOMpbHstlnrL
14DnmG5YitAC/qffVML6ziXGKSiYDe9+phJe1Kb07mb3p5v7FsQBWYZdDi9hBwsr7OMgOCFMx7pK
0/gCtsMsP/UtbOajjd7TFdu0d67dkEVW+ta0rOdk+VHgfPTMG+5K7jlZFl/o92dluq+nSx6mO8r/
rQezHhQfTfzZmO+1JKUis+p5lvaO3G1Uh/NmsEu0qI5J6WkyoeS0dndjfApEyig8ISmblRby7+G1
HSu5dUd4V5cLoHKZLruwiQXRmk4x3u9A62zvxCwpiyTXCdOqj1MsP0QX3tr43aDC4TJuvMp0CndZ
w6K5OP7HOJGOhTHANGPSo38n1ydhpz+BOfwGDTE3lTvAOLlkose51XTVxvBJ9tS4XJZmie/WdP0n
24RGn7gMzQPnMh4aFlkjp8XGHIDT1h3XabqrayAiOeHU8tXDkKFktZcv+rdbix9v5omkmvVfmax/
F3W3EfadKLOTDJJNJXfCN279kEbDmF6lG7w4eXFfgtshR/ubZ1x+A6oaZu+ka3IG2YM5nmc3oz2X
u7QnVX9ouNi0dXrKFHelHmxudRm8t+98xFeD7kMxjlEWhLtF1mdquoBgHeEBVg7au7gmlcfMqyeq
PrCTy3WvkI85r6OHdb3CN1JGqGhJqS2zH8n5n6ftLat6jjWIV26YoIwDnJJpPdOtIf3HueEkpP8m
zGXhzOjnaWZu18cJfT5ehRLFSkFTAxqS+FtTXcqcoVp5K435ZBfOL5NmeAtqX7BakllSXmN6yvYy
n0RHs7dJONdVOW7KYN3Vs/hVwR36mGgOPgIZ79dcixvso8+/UiKrmFDUcPN47vvjRDI7DHwKl27b
Jf1B3rNprJbb1Lsq7mG9bIBmJ52Shj/Oj3UnDia1omJ7ME4UoyHu/jpOmIQzFP55SLnCSrbt0pE8
bI+hv2MANa7gjOywmVJKflYYoDPNSAatcdTPE2vPbJZHxURa8rth6DYWbTQD8KpLmX1Cvw9repgJ
jlU2e9Acg7TBsF/bjZW4EfnSqNOVCI0r0Txb9bAfcTBPBFnN/Wiiz57eFB0J3mh7wcqKuUCegUyD
QAYQzyueEx7Igxsb58T0NtbMijDkcG057RfzYTYfB/61BHclIOtMM5eyPTJck89uxn32Hecge+x+
Sabg1oznmL1ZRbdbso4S47vPymPhEQdas/KqEK3Nnf2aFh1CLXWlOl/JOTQjjoaRMACkE7+Brcnw
uJJyX8AC2h5fo3BG5wj6Lv51Vbc1spcuD5DksCuHTGxFOiFhi4DlP4coLdg4BFPzNAnsdj6mIg6T
Mg0PhfxQw5EoEle+fgeA6WQIiL6d9d7oX9Ugr7S6YFkeoB32Ct9j760v0J+AZdPdBG9nkvh1OJnl
wR7ZM2AWf6qgPtnzZ9ku3t5KJK5B+t5VIXB5Ode6oqezVi9zy8zQFw+IGe9jKS7xFEdxi3xbWJLR
uynsU0IwzLIRz9Sq+2N52b2jTJu1gRxHzSJ/HJ9XftLUcDwrD3uVvEDibRStrpZijPDf/SQ71rEN
SXPqFhoUBgOgBgLXT+O3JR6+xpS8RLmwSrr1ilOJNYrmJpe9uPyZvIy7j0fxTdQVEm45jCWjURUu
3oVrOp4W1tZ4/a4PZoB2cg5MjdbFivIG7by7PlV1zOw6drbzT0nuJJxHBGefUGaYZspdw/GR9GxX
WLvdPP4x+mswoWQL5N5dqPQYlQj/IPr3OvV2a3PCxsIUeEQtbWV0CgKcLhuG6BzkV69/Cj4z94My
4phyExo7ovZZo8GGnJ4CAy4j2a+rXib4zQ/waCblPrRUpBOo+DtkY22Tpo+wSGxGy9+Z03KEzaWr
Wd6qBGLMLhBjbCfmUy7QgAzIjOZxjl9NdxL9FH+ugNpqDXUlJtFf8tHAdGeIt8DrnsZp4pLRWgh8
dEbdJ8+ihaaU7NN2TJhfWRoga3nELT3XFXrCS/CUq6Oe+hZ6/isYBPt6Iuzo2XCsp8StnhdTX2HI
U6YVxYpMVqjnyr2eMHt61rzoqXOQP7gMoV09ja4ZSwd6Pt0xqI71xNr/b3atp9j166Bn2qOeboP8
vkyMu2EIMdHrCXigZ+GjnopnjMcXPScXemJeMjoP9AwdbLR4TAWRAabriL++l//m7XryHovngEG8
W/rub8NoPtczep9hfcrQPnCiVM/woagSfmPM9QcG/EJP+ls987f09B/i5GvWPIABGBD+RwhoVoDA
1Z7nEklCq0kCI34kzcKxqBkDMpefpaYORs0fBJpESEESPNCEUDMKmaYVRs0tCE0wrE+L5hkGTTYI
EAcX1IFKWieRYTN7Dw5iAJVhALpnYfefGFCCboQWcdrvAwufqPWR32uqAsaJyVzBzhaAi0yTF71m
MAi8kHrpphcIf6xAx5B82S5DpKjpDR+MI9Q8h4LuajXhUYJ6AEqeLM1+pJoCgVaWV6nJEKUZkXX8
ceyQrE7nIH/r/8YB9kwzx+1YVfukJ4cV99TrMn3NNIHiaxYFzgz5uOZT7EnchhaQaVpIMvXtc6pZ
FqGpFjTCsJYyO+Vxgu4x/GuKhkKsYa2hlG0Wmd74VDqVS5sSYsYDnWGdcrq3NU0zg9Xgn/B3iyZt
es3cOJq+iTWHA9bIY5i/GJrQgcpCAIs6xHOsc2vWV34/C8dJwnq0gZUdtWZ9bE39TJr/CTUJlPNx
9+Wx04RQoFkhpamhWfNDAyCRpYkipdmiHMho1rSRP+3oOroRyZzfWPNIliaThHstuc52mljqNLvk
AzFlmmbqWS+p6aYAzCn+j3fS5BNTqXCTaxpq1oBTQ+NyV4FKIWYyacsz7IjBgzRNVWuuCnPGojmr
FAc52JWt+avSwwretBwk+YK2TFNapea1PMAtO13GY1PtG7NjLZRmu2xNeS3gXkpjX+BfmS6WWmOI
Op7j7UrZbGhWrOnzc6XpMafv1N3gUKpw9HIT/EpKE9hTM2eNps9MMLTZWxpyX1i0Mp8dD5PzY6xc
kMsVE4HYmAvutIDgHD8e2Xi9j5mmT0AXheIW6uNIX/w7VOVn68VoI/tz2YmOBRX2Uzvonim6uzo1
AsBYxEK112/LkKaV0Nxdi3yrXsoK8zKw7zKVhC7a+YiBdt6DMW9Sl80LgbCugKPup4vT46EdkfJl
cl13YRURptDsKSzgABS4ajoQycqehAs3K00OtiCEvmYJY00VLpovHAANhSYOGybWJAwtelsXDCLD
xil54Mc5vc/GUDwsloGjsyGcPvEfsfL74SFLJjRP9JWQk6XlWTUsKp4mlCCds4NxZrOTZiSlpiVr
zU12mqBMcKF1NMeItvD2HFb4ALGiR9Hkpa0ZTNE/+/wcQrOZACNMhd9nzWyOwJuWpjhNzXP6muzU
h0CoWU8z/in+Yz+BQD1Ng2ZgoR4c5zibkZFBzfek1SMjJ4njI7kfNVXqa7601KSp0Mypaost0DgL
cJA40Nl/r8xjw6/2ZoXIU8L+VYKvSs2x2q35pfKJAUyc1TvUNTKkUTMsYtsAwXrAsPTbzIvzsmhG
NgCWtbllHwOMcanTBfCFq7OdDAOUvfMM0Mfp3uXw3hAUQlOggdxkWf3HPh7/LSHZgz5kJ52tbC4c
QLyTpnmb6iA13dtoztfXxG+n2d9VU8DxfzwwYHCuCWEXVLiXH6YmhwfNEM+aJqZ36vKzD+2eGNal
8sSLAtIj2eIe+nWFZuy7ZBvk07zzppG9VtzPDi5SsVYTzY3+h+fJ+TKK8V/jda+xpp5H08gOZWhb
u2UGDuS5eJLpch9UKFZjq8wPlTkDrmqWutVUdYsnUFPWheatS01e40HuzqamsT3NZUtNaEtQ7UYz
26Gmt8mkiG1nsgG60Wy3AeTNxa7ZVGDfg+a/fU2CN5oJ5wqzHQLOtHCgm5xmA8MV279fLOaXsUvo
1XGhG8b5l3j5LQ2aSz7XDLLaChK9JQUbq7K+BDM7Av1Ah3uzoD5P5W3QLDu2uXwLuAf8o0n3AuS9
trMFOOJzBCM510b5NWfHoF+9iBYY88zxMQaebzRFT0a32aearA80Yz9UF6WZe25w+woIf/mPxgfL
dzSfn8yQ+oNm9kcTer8A4181z59bX57m+yWgPw/LOVR2sPWIAHg6C5BDfRIHrAjClTApHtcip8f5
5DYxC2mgu2kM3RY3uXk6Z6D+Sxzo7IGlUwhlr/ytohu0tTLq32rgpROmL1KnF2KdY0h1okHqbMOo
Uw5S5x24DuMNIgIR6iyERShCEY7IQ5ZLk8zQhyALWZaSzneQ8kcm5mOlWwii4LS4gpzDJXMQ2Msc
JMbs2c3eze8kZDgm8ssEM7YdG3xQjWKzGo0yM18555eN1QRsDXUzzBF9QvKDch4JR+5fnUavaEug
hG0WBZMXkTo5wvnYnvrqvBgEp8YSwF93OGZMl8sYDM+F8C4yIFztNv2bNX+mbeY+mtN7mKIsDLqW
ECli3rJwj1aYspUuW0quziRdbCIvhs6+UGVuFGEYV6di+Lk5aQeSMsEQYkE22B9fuHwAvdUCGoeo
80JzJU4ysoyGUD6PQl9sU4WY1dCpnEXnc7oVb0fRXVIArzuwFGfvB1zLGcK+LoFzzVe+RYU2HiOL
eEG4omHZYj1ZSf+nLWPiYSO1SwnXQZ+8OTpjTS+xwFhekKRGWLyFnAkfLSLYugIjYVqTRrfmzPlU
cF8kKINXsnz3HPSStxum33qyLqKFLxkbRY8+J942LH8sQk/C8t9rnYKq2uU20HGQmGde+2z6cAnv
I31hDC0afte5Rz9q1skqX2esKp22moldNcSvKp3DQiEQKTfl9d5VOSi7jbLM5ZDtx12AXxNwjamR
F6V1+mRlfsqaO6A9Hm6wXqBqj/VfA9m+IeEfBS3dPvcbxsuKAH4G0MulKaodFDBjbn2MtOyPbmzx
Z+KfucKzWeCaksN7kVr/MIZay+Bv3LrAJ+SVT+siM7opNJXmZeS+wCufiTqmae9oD755LgosHbzc
r3QLEul/0OQGFBrRB8Wirq8Tmb6S0CbZ8BQzWL1iny12A/cZ2m3WE/JFMICMv3UDJYZpk3dqaoSs
h2YqDYNUeWeK/fQszWcvbZp7z+mWa6rOi+J+FSQ24eq5th/ThX9wLHDnk19h1bHJyQzsV6J296EV
cwqjDwB0suPbZNHKbdEDf2E54oueGtjfR71FQcn4wN/R39cVNi7hCnLmSxODx5Q2yxzsOCoSBkdh
4acXLPb/95/+/7/jgjSfZwAUfmEXn5E2H2R3EAthLg5FrmPSV+zTtHhXmBi8acbx4Cf2tBvFtGy9
bLaOFiSO0cFXmaN59TqHPXRZa+ENjsp5draDY7UXFCNfVbvGWzTM+RFCxmSKcO3NPH8yGUR3qPYM
kpAUwkiOhXLnY+dlG5nU8Geu1aASQN3cB6/hLPgoqK/LjkAb8jiyXJG72ohdJMqIeGSDg1Vbr2u+
KDrX/qe+4++dDATSS9A0J13CX4ytMASkrmXAwt55GJcreVW2pIr11KjZOvVkwJ20n0+mpQgFBY+t
mMP7YaoUWnUuDk6YNSfLm7ehnQ+PjTdeuqxi7mky1cbqRCbExqMSx+t8YUHJLWHUZATWdZTCuI69
eVe7lBZMxPZt5bSP7aiOY8l0fK0rI2qswNsnOFDpaQQrQJzjBCydL8fj2vaRZ9fAGrRe7xrIFZZM
Z6xVrLHfqABZQylc3GkoIU+50+KntewocPlhEYuMdwLTJ7sW4mBr2At2rFj2O0MSlRSuz6o1kq8q
KD6lQUWdLq13sBeWj02XNYud81zmIXMW/9L05mGu45x44lG4sO60zL7s4a8dFgZ9W5NVfqui1E7j
R7nW7o7Sni1pkzbkpJPLWLx5M0wzAZQEya2D2NpLioi7cVTqMaY3Qbn5RrRyOrZp+zYLnz8yYrb1
upn9W+7wGXRUA0lKJLM7mKrz38rCrK6Dybc4HGhOV0n2VM2PqkqQfeeJcbHxvzSMn5gnuE8OcrGo
Rh2/ODzJtL1KOmo0szG2IsalwszXq0vyyyshJ4fCe3StdWBnCBiCMRasOIibj3XKfsm/R7XFvdhG
8kBWmHtlK36Ez1mrpuzdYhmiI4xvo/PeJnp+RI/kdZHGT2iIhzVs5CEFm6cwd58d6h0zmLYu6gim
W0zT6MpsQjVZjDONf6rvdZA7wHLVsd28x68R85D35BFHBdxqL5gJPU9sDY5cFq+bWTGcmHSqje+U
5GdT3q7JIaznbBeuoK9pknwljto5oYDQb0uspdJHlmt6L2HRXMwQpXsOjkxohAOzM6iEmx6gGBAl
WycseR9N2W5WkKuxE0eq7jwRLah/5Wwdmvek7ZhyZo1BlK37ckc7iocujMoKALGCyrzL44kYYKvH
O9xWqrgpIpePoXX8lQgcE3jlzLsRMaWoLKIZwn/M0/kJSnvamEDdDWjD0t5mmFyhPxhvZU+7czfZ
PmMu3r2qinWK+i0uzFtLn7vLh4fFSenprjWr4+3ygzvyTydYdmHP03vSIepv1vpvmk8+k0uuHml1
s7LBvHnP6MKi3IMqyAV4tlcFyC1EB250x/Vqwf3ASkTbEhGty2lHITfv7ZQ11Z6FeEI17C4IjB3r
KHj/26N1hyYp2KWe9xbEGSmKgVhlutBhGVdnQ7ZsW9NZwrDPflje3LepnILnsCegSfx7b1jElHPr
5hchjauSJScTY7+R649XSVIfyfzgJCFzLSs/+Z48VrL9w8fEvlsF6oSJZ7tkLmvC3Omgiuq5EloV
noXdFgwctqad2erZTuQdU4iKWU/ZKrTXRqa7ZDSrgtZHza3l4HVYseYlPbQVumrMhgozqr23J2K7
jd1ge3A5hlOjPrkDgK5qmWsYSQoFNue7YkhxTHH5jkT2UGXuREfUeut4Au0B41/nkNqP6woZJBzx
IIvfVir2dnfuusfjF9F/x8OWf5sLNpQklZ8jf3+GE/kWOgF/v5HdEhjL2sAxEQV+R397LI5BUFj7
wEYqmyiJuLFtDk1c0/cLmivSUc2o2xuzsucoPaUZk/9CTSDQOCb5jnm3auLnqRj239kVlyDgnilK
i97fN1PyFDr3C2jqky9QZnNHuvDDTXfW0KZbvxnrq2QdBpY1cqOC4jfI5Y62Cw/CEqt70CiAuvwy
5qb/MK2MdbBZuOTlSua7JFmtppmPlWFyS/SVi/Jm3Nqr9J75UtzNgRESofd5BCvYPCNEuMeQWRrh
3uDU9tc22DsDm/9afphbZwBgL+8IiRr2VSCkQaGS7oae9i8+LzZwm4rVrfbykLcbpy3kpWUiLHlZ
/XVpNXVB523WgbVv8qOv/BteDo529doj/MhXrBF/GoNymvFavBgbgV21fbZyyiPOUgNNPr1g5WNx
ZSlqsny18RfS+HS1SaoFUcD93wj/xQVg1bz1wxHh0kp5e5KlF/UsL5n4PIT/L26fAsG6nPoXA8Sd
LIlUxYh9+cD4ZQRhfZxD1tF03alL8l1aOmcPL0QwylNpDcicso1Ku+PjUPP+L/xdxw8+xkxQWEU9
7sALPMjsYnnpa2djeld2G25DCH88xDcH7iP7Yztq63K7hDJiZYr96dukmjTlLbkkOc1rl8B05MZ9
4JoPuKLfElZkACYg2a3cH2uhm9hLNm22pyQYPzwogpVufD6mf6t8wIj3MPb1LRmYRM3mcQXmLSWL
K0P6q277O7aHsn2TxY9ZXzDo3rHIpR3PY4O5OhRvje8p8sbMi6rkwSITH6bMwUlTV9An6OyLHOwZ
IlkwJAve6yE5yCHewUAcW1NezEVGi0QIqYINf0lDROlg3HWjXkDz4QPCdBJeZiqilj1MYfA7Zeoh
KQYuXaxgN62DyLoTfYATmZtrnzLyNPblVF91iMJhlpHheeD7Qvg7JNoAdYTSCC7hvqMcnfPHqvuo
/O/VZGsjUk9kU8jrM9YHprQMLS9+li0N4N4EZwuSI93Ih65oTo6DEuK5mCn6lauH1i4dQ9ZXmH12
GJZ+v7IPbmPm3mcf9GfOHvs0lcZ9lZIPiQOKiMEoNfx1mPXy7m4l4xqgGbWZXyjTAJ3wgr+isPnF
OawkHrFHXkwG0T2jzBVFuxC33ra+PcWRsYTs+2DE64nx3LQmesnyKwb8NvoPlxKqoXKz06vnoA5o
2PSQ6ZlJuSMljm8TUbW3Q+eyKzznc64Ane2OwCxdjoVxcjSY1UdiFF9TtTyIydxMuizhqmx3xbcx
5KdgKS55Fx5Kiy/WCPOaeY8jFWqCtNvu0nkTZgBImXOYDD9gUMqJwyzwDD40UKyTZQcaIvYBEoB4
nFdEEj72qiHUukJh9yyPaN3pyFqjbR0kJwwse6KJN7q0uwIKzC2Xhy5OP81weQ38Abcf/NLk2pu5
ba8pou0uoNyz6YOhOjggHmVSmBybSW0ax3g3wu6fVQKMCixVku4nsKSmW1p1CJWz9SCw7KxD8JNv
PdeAW2XGIZ1D13HGDGO/wXp3rlvjWI0VIVvut0QTjPq19E70b8//Q955LLfOpNn2VW7cOSrgkRjc
CQGCVqQOJcpNEDJH8CbhgafvheoedFdHD3p8Iyr+qPrrGIkCMj+z99odBKGijw6llVAMs7Lts+4x
oQIuBufFKKlz3RAGJzD9rjHfsvk7JXMLUsPB0lkvgn0IteewGU+qiTB3Vt6zqWAo6IBGiG70oG+E
B4CYA362U+P0jNzRK/LKJxZiOykKLCfErgK06QzwwSIcOrWPpkEVOXTDReV29ARo/Lr67Ca2Bl09
rze55ok2eftPTr7Hf7fB/Z+yJ9oTNUH7//6v9l+DYVd3nIl6itRBSxgG9pF/SSmt8lSfVyKIz1Zq
2ufpPYKu5csQsVal3LIsAdvDD5/Rr0t2aBH3D0btECXk8sSrc+L/88v5XwVV4uDgP/+/OTBxLf7P
DkzCTYbP7F8NmPyW/zBg6v+wbMvGLckCfDVaYnH8dwOmhjXTdBzs2OjpDVeY/Hj/w4Bpuv9gca6Z
/82AaTr/cPA1qI5p6QbLB+d/Z8CEhPMvBkzdtA3V1lzTsoTQKJ/4//9zNuwSOcvQQEPVQa5smpDh
ZUQQ2pSm9qXW1Oe0WrvFTB+Psm48p8h1IA1sHQfHi7POvRga1WYuEBQsVVbs7dx8TnhhzmM/vDWz
5Gi3F+C40yL2aLCXjSRS7tIaSFqmuTvxKguKtkT3c2FXV50/n2E6gXFLYalHsRg7teuSZ42YmdUw
w9DRzJGBT4k4GHINu6Y6OwSOhGjBKuqc53wFzTyeLGUYIFvbo1dKg+JmxhE3Tgq/32am0+mzuoeo
8eSol6WQKuj2ECzHgLyKC1b0yC1m929XcO9lEp5Sp91yJoM4ymcuAAFhYCFDSqUmDMs/Zp6+0Lrz
h+REieid5TUyUiluus0yaYJhnjYz96NPtrKOkBETilxHFduIMH9IaknNz0JvXOXtxTxBAFW0Jwu/
6Jx171Ha/yCu/Y2M6rs3iq3M6ofQjfcsJgMMLQ/MvG8IX095DCrVre7OUGCWEeIF1dm9bgnqdfpv
o0PXPMcaWOzOIv2NqWedsTWYH1GLk5TDQUkH90b81a3J646fEBqUSH5PnbgVo48O49KsqpdkSriS
2XNutHDYhprOaQmsDXncVGY3YfZX3ZzvfRkFY/3SKQwt+zy8DqJCxClo9J13QGeZZwGiB26BNdca
SrTwlc7WQfnIwsVGulE/QXQ6JoYDSDRZtaq1+RcoJQImRTlqQ/yUxTn7wHkiKnzC7idsRQsENDTo
ugjnM2jmBZ2LX5CTsYnD1YNaEjKN2ZaZQngcWdPtdTjxgLBNhTKJuEfoEAVr8siXSv9sLXP3Yjbd
+0KigWM1f5JIe8ojwoQWhaqyyT2HWwCsOuS4WYzQ92CnQBuhuF+KU1ayaYkidoLdMGn+bE4N65YI
BeA6rIB/d6etZVVrdUkwROM3iI/2GEnmBnlMt0XjRzZr/VZBiZpHgQe0o6FESxppBXF4Ce2XTddG
UDHiEkIfQ/j5s3AR6oc1aM2We1VqRE9QYqDYwB0yAYrKc2oIlZE0MKVlY1TiQ6SOAM44cxOrRlCW
nRsQl0n/oNu3sNG2WoMAPsI2tqmy7A4JCRNL0awsvegKHJSvP6LaAPQJhrdgPlCoB3sZ8YeR1Bo7
9h+af/Im2vhHVKSnjmlzLbEkkyG5+l5YJjFfQcMFaqytmQQpIz9XyTqABTwPRGzmA7fYFKRmD0qL
X7LySTdWwsqGuFV253gSN2ZXv8tUT718lvucRSN2zn5tCPCO5KrNs4OwJp7urMh/BhDzaLwIJrIE
szJ+ao/8Qn4mWfiJNxw7VMiMf9btvxjdVoL8J1stJH81kNl6yq+qTmqCoRhxUOkOKIZGZ7lvZl5a
vDYVKmSroTwt3qYJfFbf0z9DA+M4Vdq9ls3TPnKQxtvtF4PqHndnMR5Zh31qdJNbJ8ZejFtqt+iO
gXeH76fHxz0T3gdpnzoaeAjuihpyeWaA8Cp19tMiR2MboGsat9TqzCTLR20ZWAwoIGIXvEGz0Ymd
7eQdEN2GrqojQI/Sy6RkenAcGzoXIyW3eSDvBdgIh6g5z0c9iVEhzOVTGm07JyViJdL5+JMKbUnP
Iyu1Ru7sDo5vy6OUmIVNQxmvmlJapmpAm7lGJvDzvAD0xTAyu36ipQzsNcwWErMvMwjCVwRJTeQl
lcoIojDEID1+qCNEKcmUre4g4qnkcxVaoh8wR1QrBIAOxRC3bE7iq2zJK6uFOxxnwKh+aPTS61SA
ImWG356/TEYYskcNn3jO4k1N3lPZDhuwq+iqZv7lnmmYu6+t7NtYzHNR804mOom8ZdbiXweZZFSg
9dSiHB5R6iB8SKEIsTZUN0a8ruuI1RTNa9s0fmpq56nLcXlg8/GjjBjAMUEKkc8Xqyofc1GGQdQT
GuAsiC3LKgsDYw/FxNy4qBi4XyN+VD6B01BJcKpbqmRsk10YqRGXFOvXuU3P+hTCwwEM25gD46Fq
aS41erGUW9UXNUG9gyLx1kp5HkWFH7pCTFPgrVbFQ2qOP2zYipRIqjCLUVjyp4PIF1y7UXwVFdtQ
TLxITYvV+Im5Ry0Jt5y0n2qeLdDH65gj51kqFxv8nxNz8MeEV7Y9w2k1uSZpCBFyzQCkOecWJpSj
6FViqqOMHXeGjLMR01fM998AbvOnaIR1GRG6VuAlG63ku6OD0Vs02I0d++Wcm0gM1O3UEbJCvPaM
3q7M92aNShInuebiai2TeOUmMO7q7JqeLzH/liD3mFqZ7JxQadRO87kspEuAut1lkf0ZdZodOKse
htQjMriJJq3rgVnbKlBj5b0r7LLyG7qLoRrIWG2i1WxFfsIqSLRbIU/N+GoiqviziDtHLfttyd+V
Dy7WZpN31bStGJw8syqafRBAPL52xmmMCSJbY8LhKZFnrOdhsY3rhqTWAgeri2zHJ9uTPR2lmZ8N
q3y2W371OX9ANcVFq29F5uD77TiEUo3Yx4QRq9mQB57ZLejWBk9mXUfzaZCIWFvQj7jLIRKueF6h
4VYmgAkiP1B4AX2LSBpAw2n7Q0uOyLToR5L3Eo8JOLHCw/TMoF7b8L1DLBPkpNnr5BUeWer+9DBS
/bLAYag1yVeXqx/VgDGxAS31mCzyCJESlXpPidbW333CPslpSKEou/GrRHbiKTMRdjFvfqNOP6q0
XMRr2nwlOpZHtxsI64zwwS4x2+28VndEsoDhmTJeoOUSNaj+QZyCFQPVj9WwEn7f1+MDYRyJZyGw
bsvootQmBjgdmbHfVE2JNcq61hbS34XHRIHI/AAz9TVnVsjyn11xznadaYH1PBNMjtvkMS7TT7Rq
kf+C4IN0XR7IRbe3Q6KneIK6D8dtfoYBxXzorDFOwNY3KKZYUbF0LxJcFYkOs9ztSBgvlc6Hik4A
r6sS0jC2iPvJxSAdmMAJwHOw32xUGPEIroBkUu6A0xRavwsNMkSuC5Ok+xS1BQRJlkfkA7F9kC1X
2ky6EaSFLOGOMtxPvXJKnwTIams7f+A/p17MfeNaYPVXZ0dEOLnB0EBznT+mve6326+W1++DE2jg
HX4J3duMQEAzPkjQyNESmuJKmZuq9JDxh+yfsUjE83ddPFjWtcofv1LzK80/Rfw2No9LoXoGx0aS
skv3Sm4ksodQzFkbU34OlDlVg39Q/64jBloxmXvbMf+R+mHUcA5BrvCMItB0EusyE84Zc2DCBGB+
9TTqCGDLtOAPgOwYoe5unMclFjvFwPwcEcWR3RqMKZ26HICJPLDwBWo5753ROsTZsBtdokrXMK0L
4ZYqfwY0Vb7bjjebVT6+2JxU9q7HSHJq4VoNM7y8QQSWLoNO4mpNP7tZkmjn+uBMt4mN9QIKu619
kHUzhTsn+kp7Di7tQ3GoO9s/rkWIL96/qvrCQi7dYS+1q0SwXVPbT4892qZBkmCbeI3NhpF44K7G
F1/cyyFC4NUQAzR4bkEi3+tgUoEWlmcr8Y2fVMCW1i+j7KHPFVbRnUfK4r7RL2PDMgcyf8bNvF4P
yWYq7k4vvBXOIJy3ctV4s90mP1zWv8gbKNf1W4IQ0LCbrVvGeyg4JuVNTgIwf9ipUIZ9ZeHShNVb
dsshWSgqKPJiDFcCmVipal4azhtbeUxS6p/5Sd500KSP5i+JVBInW++n33VKOguZa+MuWTZRj4HA
y+Mt5swlAvoNl83XnYBEyi5FJ0Cy/AFFGRYpTqZ76G6RN1P1GQDEsPa4G/7J1XVmNhV+2IzBb+BQ
KFXyftdiV7Y34KMnFh2wx9Oz+FO+gR+AZTMquJOvEQprSLcJhVy5qwgvVPcDJqDGj9ULuncCgFIT
dWuQHkb7lFkDuUqHgTO73YpCBIpzwHayqV6GnCLygZBXbs5Nh4avNjch9Zs63ar4Os4PBlO3xHmu
0mMxQljABV0SVek3gI1LPnzPUh4oCFob4yjjeWx2r8UnD0uD6PJu1c8crU0exHkAQV5me6PZ17GP
cYX7HbbIMY/DtVSMOjrZwMAnkZ17tjqEmiyBWK5qflyiXdr6kb5ruKYhAsmfKGE/+DdFzkeUKamS
M/sbP1Zw29NLAOQ9JNAY/K7A2OzpkuTi7RJvG6JddFAt20kQPMGm4Cw/9aMgmuApfxyuOWPcdw7W
xNow9gXZwXIOaD2HRDR7oTiRRWJZewkf0AnIuSYrT6oergWY/Zy8LrYV4bOqCnepzqflm38YZY+S
ZERyL6bt5OKa2LewcvD3p3sbXfCyJzl5lVThSpmxmxwt1LSER/Mkjdou1I6qw1FF/yKXfSG/x+on
fa+vVbJHBInucmAzuDHvDC/BMPGOoCTb41cFoFmGJJpy6MBVPRXuk5pDnFv2kRr5mX7ksZLtV6bt
xhFj90/Njc3ZIf4k+ZNBYk5W/uLkaub1q1raN4amm0I/8tRBsTXViUjUfZY/6dou1xF2bLpHEh5x
o5LDQZa2pDcKeP54RePujecMbS2emykICTIDclScwvKxKNkRmoHCV1OexuXAlJdtImHMCQSl6am4
sCiu6Jqyp4UNKZNzko+tU2/REO6yGT8kVPodS1v3an0nKCzsDT4LdnQUOEyhA3raNf4DAVazhYhi
4zQ1bmL9Jwf8e4RLBd8VsnTu/s8wegD0JopttUpFbgQwocgs3gkzo/jD80tajfGYT5fohSTqhpiZ
I8uGlAfM8R2G7mw9V1j+NioRhXi4iifliP8B7L/df/KeGxA2pm3cHg2WsmTIg6zoyQs7EI6G9AIT
bbYA2UCCdIWgnaAn1L3yuytuCDnBJOnxtdHO8+DL8rGJ/BprL4AO6p43RifJL2dH9VJQ4TeBSuGK
whgwCYim0ecLJEBGaeGS+2RVCH76ySFqz3Z56RJ//pxZebIkYKchcDlwuE/tH7y7qCnIRk1cFZ9U
QJHhWkhUverCt8bPFj2gYuG196UdjBN1ydnuz2O1q+qTPRH5zWOv3EmbYahG4UoaEVQh1d3O1p/E
IbIikDl6kUeiycuIdfrRFdRoQYEkepPVp1rfOEG1Qat3iwAtCV+Zg3LYLazlKI+WgN0Lb3+kPNV8
xXN4mTvkA8qDgxmalKrCd1CrcliUO1s/ZsZxcQkgeHHFgdfd7s66BpF7n+0whbkVvEMkgKdRuWmc
1XFy4/mRKfmJymOeUpVOT2ymdP1ZOD6eC4RC4tC+dHyWuk98pKnvVO6DeNeW2xy/IsiK/swNwUvK
HCIDlNnhhjqazOnfVfuSfUiDrQkbMJY9PkLDEdkiABRsSb6iPhUSm96u51qZoTaQHsZAT9nyA0Hc
hm514UjlLNuMNGuhb+2N9sT/yp+c+Irpyi4DJmstdwzG4EILwI6NyiYcjxnFFfaNysfnzeAkN/e8
GjNAHotMYd48hkZex+mO7OBD/7UpnsoN0bTV8FB01/jqal7DUIuS19MUj1eKSqImqZI3mM7WCQr3
p5vJU3rCwuNWW/hFjJMyaEQ4tl/BtCMc2QjslsZeW3yU0fMDKgqHfd1CPOz6vSvKdeq2VEWtduDm
ntuArEvL2qYD9PeAj7eYfE1sAm7dGPXEY6MGaAgKYzcijTYr1OmbOcfinOkHMXnQ2u3LjPCWRF65
LbYp3zS5S5QpyqtctnVIXjakmNOiHOPolJq/A2heoAr5frYCUFGt9qeMt5X2hwqdYtevo+/E3PGa
KZC6FVIaCCNFkBs+cfe03MvdlkEwPTizmxgJge90R1XdqxVKOXjMpwR1bPgwDp8S135+QGbDlrx9
TbMzoUkK0hA8heKavYbqH7/reQm3/XIowWESbX9Z20obAY+9R9FJHTAQM27sFOVB1Q5Kf2xmjs+d
kd7hDhE6SSTM9M2rWKOZrlwor4GdXojoNOrt9GqLkyk97ZnPYmrQpIG7vK+B5y2kwPUb0ohPHb5g
wRi8XfgxWyQLe05rw91ExnOVHULmW03AkauHW25sbu9xuGtKkEQPJuz2BpFLwLfUNwF6fgqair8C
cr3JG7CNUYKHHKQPWDkYoEAnXAgLO1i4oEgLdR6QQ5DE3Jl3rfW+GPkZC32/l39z56ou8DzqesRN
AAg3GvMvYF/n/JkpDKcT7w0XLW8IFYKmfRu265XjJZofav1GFUt+9JMSnS3+G7OIHoq8tddwnfSv
dnT4agTNpjdc43ECWMTdxZQ7zq55dRisqy3OtbmXH2r0hEWCyHOCZQkG1dqnmL88uy7GXbcuEeMG
Di8mp3iLjuRPMo6hXPvW5AN2LNu9UF5Rm+SrdGVjjxh4/WS44j0SfyNOYvlX50TVDv1DHZgflCe4
V7QBGgNW5iPZTzjerXO6nIyOyMGHkuaRIB/lUtCVM9SsT5V5jE3weMxzGGlF5xy0H59yvk21JwVk
vxHIasszYs2vA7VRd5yVbWEHDNjRY7M/G11vsVADeBgq2EIb+KD/WUI1uAw58IhX2aCqYgKHwnAb
Fx9xty35ZdwnZKUh78In/oleCzoGHgRNe7HcB0zE6Jt5jgeEODgXVgN/XxJPsTfhu7yYZEiYNBec
0nC53qhs+VV8McWNG7oZPE0lMWVDE8+gw1UYZq0/7xrmA78DccBFfzGZwZ4HLNhkKu+bb4rOSZt/
ZdLXVJDmV8k7g9aM0tFlbJYzE19aFVxPAzQMwoh5VeGdMHACipE/Y0LlGRftLfkko9VA/Cdv4aG/
QYtLAEG+xG/8YYikuy2Ph/3JgppKUM3IddrMd/WFwfMRYT4zOu7ENLzKCwBNhBKY9ryJ6acFc87P
/flOqDZWNPTxkUeTUe3qmpAQvKFYfaqT0rAYcCY6wZvGGbJoqD9ImYqQ+zgAUKoe3iHBp8KsAFqi
hkjag4GTodv2XUKt1cDAUcSWTywGykN0A+YkHz5bs5nb/KHMa457cl/aQ1SwYqZB7NF6Ag5ZIRo2
hDbzTv0FQEvDIoNmfmM/wP6s34zxKVwOaEL44bnm9jZNgfaTv5FzgixTf1jBCS+zdlyygOKpFBio
PBBo9HGcGIWypcCnDSdzYnhLk1v6Hgogcthf1nz4kXBhWH4FTQ1JFx64EtsMrBUGCemHwCmJtrPS
D2jTUEsbLmcNIAS/lQBKr4N8cJ8WsX5JglBn3Z/rxzFCgKK39PPpJh2enOG1Yt6IhJYYoN8+c3ck
MmGkx3bW37UhDV4M49udOp41Dr0LbCukBdoehegmJsUewat5FfNtSXYxXsWlfW9YT6gPKU9U7E/h
lUgvGBtgKzyz/BWwMmumV7IjG02EXknPljrIDS12GaixDr469ZseVUGrDGcpmkuI0AeOBEzTCAmg
J8W2n97hjFDMwfmfta/evYyj8yyX4VTRq4boUxWyWc+SQgPlG4UqMcl/1CH+Y9i8PhA6npJLWPde
JzKAfMvzRBafo4Unazm5CZKhaoBrmp4jmV61RmwGqz9bU3Mzck/26cHisMaWg4iIaFFCxhhd0vgH
1QWMJRD7aLqpXeYgSvJdx+kOmETGFs4mQo90K6korZKxTpNl9dYg/GSj6j3BeC1BZdOtc4Hh5DK8
JUXxQvYs14ClAEh67/KwpMhxEaREFNuU3Y3NfoFtR4eiEsIT2Ss93PfBAtyHvt1mDxspxUO9jNlZ
mlQ0o66if0r1eofN/levDSdwsafYP6g+Ua/oYL4G2OAaYQlOMv3UoiAsrn+setypaXzvZpRJs4ZG
rJw/IpNLnXQbkKKEnnDwIC3ixJEfecdqhrOQKlavD5L5JWP+tfyxixPiTU0x7mlS63vgEQrP/bAE
rJ22DPisE6kU9taYiRWt5podT/J3sDIOTSu9YxewYDjG3CU64lK9eLL16DFSfptU3h3SQ2LjVNb9
Q9e/WUbx2PcELFQL8R9MJtVB6juSBB41cBTEY6k76kSsznGpBH0GvsNcUoOWh21rV7rHurAZLoYa
62Wb4AUzpP1MHI55CVaS0CLQuAM+Uxk/hkPnbp0B8XUatqlXuNTCUD2kmCDBZN9jAbjP5pNgSdb/
xghMV3tKG6OOBTjGQlcwHmmze25QMXWYrDo5gumwsv0inb9ZXBuIgZAe9XnEvnTEqocTmKgwzctQ
GnpVjntiyUnPqJmgyhLlS0yJZDpUsJrbmDsVDUxk+mrj3pzRPbBEmOmti8NgOiTIxDE2mRbhO8sj
+sR5ptNqCqrx4djr6avmVJzXilpsUuL1UG6xNtALyJfgqp6t1ZlLghcJPUZzWdz32rC+iw5VE8w3
w9s2WXp2DebeCos5vGiMQEvwEWZofGiZ9TcvS0ZXjN1Z2tQfS2JyhSDEZ7db8Xrp/V7Wwx/DBH7a
hybDXJauygphWes1Q/+yAFQUqQkoYv4n9pZ8YOQT0PuYZ5cxwZhEfgDXZ1YtWgRWcfaCSPuegNkd
hYndZnYwME0LCXUxSJcZFaasXKZ9VfsiMoTNVcWNwbC07or4KO2W+1zhcR7FyyjoFtyG10z21vso
4kNoqF9qQjUBcFnCKThk3UgbZBEwyYInKHNl8WNQJRvH1u7Row08cVNOGbUGLqpQZ2IbAy3CHqWe
hKUUADSWOgi76dnKQmbDxfyTN0RtW112TAW5hZnmzD4IzJ8s18rAmSSpBG0cDMNcB02VUxP0zAhK
oVgeS/t7ODaCejGkk9HeHGEJX2UBE2jOdu6mc9F3Ol7nvAzGcTpb6/fuTM3HUoD/bFLu4qql+eCa
y4YC15D1NIGTjVwu+wq3kD6mid930tdjR4drP/9C2UVWl+XczGyV7bFEQudMrBX4sEKUCgr7h5kD
xUaSjmu/+GiVu14BlZDpL1TLg4a+GFy3LDwgDDBxSICKoxyi0JDu2jmCJ0GZ3KRXs9CxG0c2lpOF
HXpb8YxhgAdAWZMzOTyKfL5OA0OmjFC7kYs7yR2xN/5oSf6ilPY1z90YpwsjmnDmSxqIDjfc9GBH
2Jk7bf5CTr8b8UDxnakXa4gYpczZxWmnX9Ph5sDKjbe9vVlLemoc8G+42WVQKsWbnTAoYKUfzvYL
dBty4MGSTZT6dcZJEq/MigzLsMFbuLEHknZjnWmx40BG6B/DHJFpHK9zICcBbkmFRGAq2GjlkYiS
tzCd8HctZCmoFZW1+1CFakg91jZ4fnmE7AZmxpgn51JkzHewjwNG7eFxkD9d1BQWMcnmvsTfndVk
W7AZiq34DQwop7aGx1qtm/syV7tOFRt1yp4UYybmPGGwS3osb7slOFXzhdBS7kDdHq/43BjHjiQI
dlZ9jObypa3I9hCMaXoTkm7M5WbaRIzODI4gRl+EzULD0BKAixWTdyvdqhJroN7MpEDG+pPiKh8d
xatO1x1SEuDtJZtIQIzIzJeq6a6job3HXf9pOcUxxfphTdRDhbmChD1DmOkZ1M9+NF4biwlwE+OH
kCD1xCTS3cp1BRjp11P5gdcM0x/Nwpi2j03JhCqTHViP+h5n1s+nUEswsjNbKu29jGGEuBnMpbTO
XqeMlh/3m18OJhlDFGo5cDdEwDTbdiV3yNKtPajnmdRjTUKwRAWVqGV+HpPujStkgc9cfRWDe490
qRx71JIdGeZqhZoY8AWvjMq22bQiwfI9PmABEpDpQNS6Q3km+cHZuvNHrzvV1jIY4lpWs+9HAsks
gct1UXyj0rLDZLtfJekve5a3VQIRuRqb7zkcO07ugR46fWIP+Weco28ni/CK5Mz3CK+GkrMyfTvH
3pTG8l3EA+6KqvGLOO8Pmhm9NFqGx2sImQaZGJRAvl1qzIxeMVwzLozVXsqWcOEOmIWF0av+nsbw
0FQIn3TJHKuIhotTtP2u5PUhE6Q5OBg4mqSRj1rZPS667us6f6ll6MougoCEJAIyFdu+qJ072Fja
PqFPKhpB87FAFO2daT+EMcRhIqQIg0ftwvs1m/DmQ5VO3v4ISwX4vrHrmvo1ipa/SCp0FiwsLNBV
CZT/s8ykJ7HsE7PLp6+h/Mk7th4yf0I9w4gkQ9CEjf2zmEwTw+jIWG8OGquCkEBaesDS/Zyrzs9o
gbmr+U6kNzisA1VsuLgeLbS0DhCXLjbSfWGFum+L6dmNWEt1tf41xlq8gXn5KREXbduKQXU7j1ux
ACFtW2a5bRGyQud0m8LE3tblPLA+KV9gERp73WqeTTlEwaRUF9A03JPyWy2zYcs1P3poBl9NMtSJ
FGRVoqUQRbWuPxU4+yRX2t4qG2UzjiUoBSSDa73G3gYgaLpg7V7xiVIJ7704VZH4DaP8tsjp7DQC
0QlYEA9nqq/E7UlzQPJnS78uervFG2JnZzJpzlm8GFb0kZc/BanP+VQcInmP2ypek9ynrZ7XKAOV
FydjZqniquCq5dpGlYv8WbfFjqgCywMFl/aM/qJpX7kwm7DUkVc5juhKSpZz6KSjXf5l9nbhj0m5
j5JEAZdDmLJqfAr6Xl3REnAfvLsGEeW8qmJkhTIG0VjWqIjfXE0CKJuin3rFgNqRobJANMlQYthH
MMxpPltCi/wlo1oyOvcxFP2j40Yau5A3c861LYtROkszfBW1fZGdyrwiJW/CvYuScWvTdV/WH7fv
6WSS9mWJLUy885XkUGakOqiLiSRqW03JztwblsUTOXXvINf5KkLIQCnrv1Zqw96x5HaumTcZzR3Q
27mpyvcsca6jHZ+RJv1IpduOsJbz8tSVTGOlyaQksoaXrq+ARGJimSL5ZgiqySXTOy+332prQM/D
0hS8OMxNOvQpxg1hDVzdShpBr8J4EZlY2J1Y2p7Dx9Xy6qXNWKBChDZfEu9lIJGmEk5532GK1fH7
uLxpABG2bYjYq85e4pJY3wIygsqCz7HY/3dqS9FrHKS1XvGVmuM8BJuLntIjxwu+LJVrVhIRrUc4
h5RleV6aCWyqi8O5pnlOcTkDP9laid6zpK3RWwMHJ14DL2U279TeeOrnYVcs2LNaYJZ88PJpntp7
XTjHWKdl60yWRYXeBiRxGPgegE2rW1OpXwEGeDrSKh4IksO0aMb9TwZijbHZUlmuNFKcpMxDFi3z
VqkYBtUTHfQ40ky4CWSzydgZWukPaZpeIIhyV8XNtlBYw1jGfByUvjmLEZO/4yihv5g20n0EMh03
g98203cnnXCHDJjkndBlS1PU7clacW5omwiUgG5tF215DB2s7KVOUkOTfy5D7foGVrpMCQ+qPViB
qpUM04uGgHuskR6OQ2VnxlZzmielDZYmPGPclVcwObQVBjAUYcX9CdZDVNGfTelJJZg9Ux3nlHXl
zayWg6W09dacpacqI6GoY7724Q+tBv6OL+8T4SHZ3y0S87iH1GGMSue1dlUHtLVBOWbOGecXE+As
ezT7tHwYmdIJt7hkidoeySlHkGWPzFQqawcF7qzIODrKnlWbsL/LLomA/DbjPp2JCdLoQmLLTfcW
IScMKhaAZ8AMp4iCO+ZI92oDOGcxtfvBkK4XTSamyZ5Bm04syC126bXSOFGPSNL6/B7VPcFKU0pr
Zy353hYDwLo03oPb5MKszRtkhnGP7BjfxWBgoy6VByOa3UC4jCXyhP4H9y6gANXaqwa6zkpHNpUu
WY6cWN9WrnMNDTb8LMJ3JLTO13p9viXHUlPhJuS8ltt2oFRUw5RmSzd2//wrysltAithHUnzaARF
dlYMc2H8muKyW2GabVtOu7zVPsYaJnvdyt8uJNOrpJaNRq6l1CqGQKvhIyZ5BZFgYY8FtzzhreSw
0u0VE8PvZKODmkxttoPaArAopmM2Ax4vnebAWSlPdu/60ZrUWwKD9GunptTJnWxvD+JThvCehykl
xhOwkhyj1qvSxPIWzem4mcfh7OjDPrJL+hOlYCIIoxZlts5QpqsOxpB9ioLxbabhLVVJIlDJPlFW
KllVhZfIWlhFZlCO9CpFhQHC3wRuhSU9PozpGhS99mPDKsGdO8gWofxQViDiDGQFfeJMPaKHmM5H
rLkjXMbVOklKIaxFqy7LLWHgCHjhjvnlxBrNTkzn2WJ8UDguRHyz+2x7fCNjuLN7xf60DcYRpW5+
GsgRigbNGG708Sow+pzqCB92xJxv0DLzNOQtijXQXkHFeCkvZrbIJPXCrtTgzenmPm9B/Y6L4N8l
xvM8qcNTUk57dPpUrZjyeXXkr4M1qGmdXx1F+t7s9moBvdlIuy9bcV/dgjlhrgtAqSZ5k9L4HpHR
ZiN0JVN1TtYUASuJTGTVyZEPEX2BrMRGivG5KWFfI8C69ogE1ChFT9KNb42cy63uJBBMTQeuFwzv
jFoFrVG1aZvsPITZvNEm1nmmsfzaAmc7XviMeSOFU9VXv3FIizhz6AVRezAT5dVsTcjmKAkBrYjt
Qi70RmJA9kId/f/g9vuuISQCz7xB7e8ZdnV0bWriJmMghvENrJh5rHFm7vIxkvuE0j22HWCWfMHh
sozX1ESf5DjNdxvz/8E4Ys6Rkq8q4jLGaoMBU9fU0m9LM3AydtoqI5Co1UmOZ9Ic/Rt7Z9LcNpZl
4b/S0Xs4MA8R3b0ACYKzSImihg1CoiXM84xf3x/szGw7syqrctEdvaiKzCzbMiUQBPDuu/ec7/Sz
NdIzdmyQK3tSdoYakgqXpjBLLSYk0YBFy5NwCcs1PDFjYsorhw0jdKTCDYTEiam1buXdnekPjFAY
rFYql5bl0dvIPC5HLXmqvWTd4m8WW8AhGOGWicCEgCSD0ySgPINW+qTTq6DU0tcm1jspYOXWmYsR
7eetQ/1NE+eTlhdQwnxvL6btB0GpyQbmZYnFT/BGNitefWf13nhH8BFQfE/EO2XQNx0T4hl1mocI
VwiIyanTaPaT6ghBpt0nZbkqW2AvFopJAMPluhSKjW822koVDK4+pGdxhqa71oNNQ2vPYDw4mW25
1ubEg1JMJkdPTdmePBPmFdsTojGnleaT7RP2Kh0MsAhOU04lY8PE9vRh2mb+R1sTFM9i5kqEW9hG
ps/aQzFba+xT5STX1knAPNIA85pFOtes0Z87abhk4eSfLbM7861RCUuyzwCvfmLd9y8tXXLPYJPR
LjPL91z8ApAm5gSaZGA2agbDxCxDJL9D9BK3qHlINGK4qcYO9i4pgk2YnQzimWn1EClktM8WhleG
6z6BNCpTvNITSJZU66c+oF8eI3JkG1eoyylqKifq6Rd4FTQdo0ACh3GA2hDzMMMEogcAH0lISDpi
DkIDMgk2tbeg5TIVu4LIXEUFVA05d2rYaoiKU8oUk2ZuoSSQXAIOdOQirBJeSOGgVVwYISbxzujv
I8jtdmaI90XJRr0Jh51Q1IDaEdRlyVAT1QHZCrvQuvY0u8lHsmPy9L4yPJX2I+JVbRyejFQaXUYH
4qPQifrMtSC1O6wmV1dgzUxMAWCUYvcQEANDX6835L0iuyA3Gi2q5/0fR/LNzrPfMvnq//rmKvM/
8uVb8/bTbxyKhGY8tx/VeP9Rt0nzX//BK3/5m//sF//t49t3uYzFx3/++y1vM9Sc9wAR8wyn1rcv
bb7OFjzC7v6+12sfftyC5iOrm4/wj6/7eKub//x3rFuKLBGTp4m6ISnguH81fFlfsHuZeK1U2SBW
XlZ+MHwZX9D4a6qoWrrJAm7gw/olcw/LF00Auno6GmhQiKrxVzL3LPL+fkrck3RJF0UT6TE/h2iv
OZHvB8NXK/aWLlYlT5TZ24lrpt61hrJSGcdaeXbu6MCwDW/a1VgotaOilEq1lOQGDWl8o7Lvq4cc
fKq8MCcMDIg6RwshUE/DSywM+tMFCgeFVlAklegjRzKccjBp8UQjsvHfwyRbW23nkALOBgGAra/w
rEx17c7SmWuSJYmIjWULCrBgqtratyYF9Ym+zdL0adCoeaIuxmIxUetQ0NiT1h+EkgEGPEFjDUc4
S1BOgCybSUByfI6QvOMVl7DzqiZCms6899P8EyYcQ/MJ8WFXn9SM+mRIYYLUk8CkidyHTdsJ72VC
j9xo0MXIxqaIIGbqhqYzyGDnadJUVeLehUqg3o0lrbwgZq8n5cPJ2gpCTndDnHk7Uo+QQKETmQv0
EayW/Y83b2YFZj12Iaw1ATt4NgyHEahN4g/S4l+ezX/uPuau+5P7uB0+0ndy0f2fb35e9P0m1r9o
sqlyo8hYLLkxFR4L312b2hdDUTXV4n+yYsw35G+uTU38QsimBTGUC0G2ZItv9+tNzL2PH8DgsWCp
sPjMv+Tb1DS+0893MXcu9y5PGtMQ8YOKP9/FY6EFvtKyoMg1eOIhRtsnN6yRKVyFoSx3oRzn6wgI
OlBROtBSjkDPehqKPl1H1B5OWtCZUoOOWC0GeJOnZqtYsW6CVz0FMAORaNOTrz3kkG2dlAzFvCNT
COQToFrzHGmBMPEIsOQEX1N97uNmCY0Ou56ElFJTQGN7w0vFiLIsxK9+QRO/CmatGpYK4iVKRpam
Fn5mIsFOLQTguMkdKZi9hwoCB9V8lzxpEcqSvAE2fS4w8etBXy41v68cYAWP9TztIp1iIQgZ/G6P
zS1w1irxTsYcztsl0bLN5Tt2fy+WER7DxNrQoXMjRVtj7jkAHNsKk5XdNZ7u4L7sYIJ05HZ7/ktb
x2xDUrpnbEQyhT4u/Dib1J3cCWF6LbBdWy0PAStHiimgtMp8St4ulfHDZADEPSweQ4FPoMiNr9Jg
ebbpI+wgUQjhbKO++xRe7BZFa00I13tLIBhBdLECPLWn76rl936MKl75TEJiM8XqYo3ie6CovVs1
PRE58VkZyMth/9eXUrpqrRkHbYQUg0GuMKxCPQJB8mvSIpRugz6noBt0rEWz6nx8pKu3T6JjGfu0
FjP1OUEzRNoBSp1y4jjraKkGn4YhvmNhhP0i3BHStY/D8kKmzbQCWHKpB/0qpmAyislDV4lIw/H9
BAkCb7QH4bPq22YfS9PXysvu2F6vK7YZIU0ycigdXTE4gRh7mfSZbxgNva9WCw2oLgIWDeNC9+Ur
TRlxwRpVriTRfArV6o1ROafHKE7QwQnKKOD+aQLXfCpP/SGrkGtR06v3JvwWrJyNCiEe1brFpB+0
Uk0nGDRMWOBo7Y3HTCRX0KR0p45FFsdSt6rYe+H9UVgOxQi7aTWLmDoSUQzJ0YnkNDjnosDA85nl
MltNzXSFBSusAxnqEvzVVaVufHKSYAFtwxFMf60V9+0gIWkYkGk1tGQy5kTt1Lmy1c1yx96d8kqy
/Q7RW6U+lgOuD62orsoI+qjr4O9Ft6wYz4bcr0OrfFSikf0L8uuE1K2F2GpXvc0vIiC/Bdjgbdlb
QAbj+yTorjK+ELOH3SBUl77YEy/iqPENM4q06DrVX8EwCyVEibJHzoAq64cuq5/MDptaWl4tuSF3
FR1DKIzr0EMDoXowEQOpe2KVwpoHmVKVy4daKhkA1t2hmTULAdsS0HaEWNXvWTGn/LF9LtiDaPNh
R2aCCB87ndiirrLKF9yD7qDQvQ6OCco5jxhVO0ow5NHuc9oyovY2m1cf+hGnZzlp4Vss006ssYsX
pIYTwCWufTPdtg06LN8fQbNb0nvVEetlAvMYYtUR/OxR82vcg6Se+13pjm30lsc0O5NBu2UJNGaY
nyK7cEr00dDneYd1p8bVcyVnskMu5UHLO3lHH3HTTKFErh50kGZ89nuU/P6AflGd93sqvOoheYug
dRJuEDwRgjVgvo5qx6ralzgXt3MDNkF4FKXdyVfZZwllhy0BaUlniKuWiEhgmtN+VOVtMIF1VCxy
WEIBc63aqwd2IsGdJFTxGpAiMwOuP2JniA5FyMz+D2H2oHEfJ4w7MNEBLO4nMD/BkD4Lh5DbgZEZ
nF7UOUvw+Z9ND2zR6lXIvXr50EDmw5cCwEVhU1UQU+4JaF4NPCDDANubQPCqFRa4+Hwb57t8rNIG
EWuO2LzeZlV+bnUJOR6fR97nzKaLTybRkD8ycD0TzTePOirszNda1F5i339n3dl7RniGMoOLp58u
NYItTubIUlN7hQ4FU13Fk2o4CttlojSKtSDGOGAqjLYTrQs7rw32S1hPtBLRRRRn0X4hVBSpUB07
kPotgZ2lLj5klo6Lh3AUCFTiE1me7Dn9Y0OpqKQoYmCrLaTaqDcmkXSdJZ70COIS8NHWDkTvvgl4
IEvT2xgNF0lqZbZpBA3jUMKlGCXPoK4wVAZIrGK2ZzyBvJXpda4O3mpuJ4s0WYpVrsGG9sgqBPYV
pwszzNsjD2VqvTLcqzFZdoJUbTwcpcVYoguekHwI2KHd+JvPmVjnsqDWLBAMywajZ3nItkHV90cl
NcytolCMp6K5xreCHNTMK7qsaMtq9M2Yi5M7tAk4bahOlrjtdppEWkgnsrlVokMltj2pBOW2nbFh
chFk0OOhMp89MzyFVh9tg6B4ES39KQoYgpdZ7buln2zkwvpkKTgysqbUzy9eiu4pJF8R3jhpqJJK
lJZsvflZfaeHyEgVRF/XPPF2rdCeiKr6OkXmuYll4lFaNwxpNktt9OyXgP5kH6NF2E6PBoZEdtWb
HoNIMpPQfZOV1CA4RCuUW1irEni7zPGFBju71t5Pop4isZh2qCTQfA93FthMyI++U9XZZ56ghTST
Cs4SFnsELKHmyoZ3iwwBs3HczXKzN2Do0OaBuKyj4FPz/Wfc3suo06++oKAtUTpYCwj+rGZPEDcB
dxZSsdyqXyyvxaEqkrcX6f190sr7f9Xs/1TNrpl/VrMzkHq75T/V6/MLvtfrxhdVobS2UL/oEkQV
hYL5e73OV0RLtCxqb5PmryxZv9XrqvLF0NipW4ZELW/CVfmfep0vyaqhYNZEDcIoVvpLm+75x/9Y
r8ugXjXYa0BbZEtUZfl39boRiAw8unn0K58pI/1luzujkV1Mq2ARLbv1YTRmXJTtPyBY2/ZOtkzd
0DXuGFRPONvRTO2uPrcZ1gaXUTheA3t8Hip728JJW0IDeR7X2rZzmm3vrzV9S7+fVl19vNYO8Nt1
ujYccyVhTSsUZNBkNV/Fcc2STM1NIbRAwJEeOu1+HsRxVONiWHV07BzsSqDjX7Vluzi3HMK5XXiO
tUzcYKM7gYvtw853qDFxPo/7dgeVsrWvPEr34lE+JxtydraI3VbyttjrruwWS+1lJywTvgmahSd1
XW2JenhnwOm06yvJRA+KDSWcn0Boi3HH/IO4mZUSOiH5KPfdi3yAimaf2ag70h3aEs2+bs/Xq2Uf
dvNvxkW1n9usr+qCfEm7wtaW24AXgYPYOySe9vPqcvHtd4wC+2bZOiiv+cP4WmLIhYtIusFOnP1A
fBbsjiwmj9dgxTkz+N6G/RraF86VHW2aZcOfDUvjhjbOZrRq2u/VC27oe7wjNnlPtn8cEY6Ej5Kc
3RNWFLoRFWtLHg1JDrZyLm+TC+V+3exUJBdAhpWVxA/hdXtMQicALW69JmTzbuZ8hkS6ltBjct4Z
tYodLL1lvEcstanI0Vg0A87dRz/ZYQs0t/JDaUtuaDlPOrlc507Y1Y7+MqwvF2E2odQue6wF3Zlt
tAFevIQUtwk2g6vuZNm5IvJXP6QnyFfreFusgNAf4Cw00xZOfLhdQa4RDBejEaP45RUCOCzw+T/0
g2w09bTg6Y3wH0qRp8fEo1G04WUNIwyMjRv1oX+scIq9IkMmbYodB7sC/P5VDtBkHdB1wnJCYKrU
gxhYGvuagC0yi3EaJkfrzMq9LFzzqTgEe/mgPFT73m0fdeMkvAOlIx9QhA6IYRCDMr8Qt/ERu8kd
+59FJBz63sGORN0GX05jHAellSRpu2IhBRqIjnZvbDKc2xogdke1lvNIRToo9aalMEHB8olMHJkQ
6BIGdMWlfZtXpX1zB1u1IqFt3JJakwdrkku3wYkTu2e0hhT4zLdcvmOHsk+n/ZbjZ/76QG3ODc/e
AO9o8MyUprjgHcTrieWv/tRf9QP0adfagGBh3y04iKdWAlcUO3EmA0Tf8WpCftwlaEqIQVQ5K/9M
WcTwEjeO0NoDdeoSiWn4JJ0II9ZecJDZ3oN4i1Y21bLdue1aPcwgdnQsC+3GG0M1sgIkuTqNa8br
+KzwY89nhxqzW/pH5Y6o1lW8nG9ZUXkcn+B+1KJdv3Nc3qIAS/qs8aBA5fPsnaOTvxu+otIsP4T3
FnByjtLChvfM9aG5mf9UEtc0XmRgq+vxkK3UxQrDJ5Z7u9lMy7tipe3eYRceuE/CXfQ1PrJVDzEg
ZEvJjj883FQOySHmS/KeCna1ll9O/sF6U3BaI049yfcKhQxbpk0nv0zjhuLkrBzkFxwtVQMYwe5b
+yZuJGLf7hxsOq75TELZId3jPLGLd/m0Ue5d8i6OwadyNE/dQnHGB2V7LDfROl/R0RT9eyPeEKii
XtWKNwSTg73JGl/EMnLe3gK6KwtrI9oPwTo/bYkiXjw5hR3Yx3HpaOQQOjcEUkt/UX+V9/zKFpfq
c/b2ovDoBoSEUWKFuWHZr4I3BiM2oFebtAaHkmjNaNbp90eMHIsjoK5rHSzVu2nLW7BDxmubfM+t
6ph3+Ubkr5BvbyNsX+jA3m2Lv2MRRWYnRzJWlxwQ/zztIdjbSb5mK2gpG0Df8UF/iTeqt20+Nc3m
l8nni+F+O4pjg+NhUe8YxdgEPeGGhILLTN2u9+BHVhTK4HIpND8jXLX0YG2J6dxiXDGIafk/0lY2
/HJvueSgokEkMnMrIPm6QzyJz1py23HVLnmNbpMnpa0AooN0hD+iiQf15ovsoUjocPyT5r4IB4n3
YCEqtWFdBC5X5dJwJYexgvL2iA1i+7BYf0IWbJfyTt+Zq8cj2DEtxLdsa28ayUYVq6RxkIDPLMYT
MP1luyqXWFTd+V9o7mekMsIrKyqHb7iU2/4le6OSry233nNQ5nPGmez3BIjpNn7w4GCVryPNqK9I
XQ243hTH6p3nnC04EKxXZMqEd50Pz4SFTXtJOGSB7Qi+CHNFCxiKJULDRlyo+VYHUPG/Uky6H/nx
Lf2ov81gfpvJfJ/C/Pbb/ycjGv1PcXyHt6R5+6lKnP/+9ypRUr9oBnGpTGDIwpRUkwHM9yqRr9C2
UTWLIpD2rGJSwP3C4lP0L1RvimjB7rNEUZknKr90dRXtiynqsmZJmsb4RlX+UldXmZvKP1WJsmgB
etRVAy6gJhKh9nNXV+z9VPBjGo5BjrSnZGSSzooezK+9o03lUUVVNZi3yESqFQtA3chLuMnKWRPp
mxSWQ8zJkqm1W2A1ksAV98jjSxG2kHhN8ng3IXXPAfep28F7zFXqDoAx5wk5mdm+Ff0OmEfWvhnp
pwgL9pQJJwj0FhHdF18Dg6DRAcLrLyBNRGmxt8T7KEU+fIdzfoJL1GWrSJHthDU43U0KU1UqEaY5
zK496RFBj26dmLMOhsVCSmlBwMHYCexZySYJFVed8xnCDeR7iHlsiNOcOwQYEzIMHy0/5Z1yKvD8
DnrNdp3gEwJNe+RJ8+kJhAF3CkLPIiVRZCYc06Rg0h4KvAWqWEriSlOIhU1xqdBESQnSfF+UIosu
51k30d2x+RR0pOYZ/DaNIxqVhcd4eZLBKRgHUY+WngzsjeawCZuPPsBC7B9M+sxzrsTg9Su45TsF
aSSAROoQf0XIEeQuHy9ysPPLYHYI0RT/kIhYsIgm0XGYZWgHOsA7hc/iG0RuT/j3HLszduUiDm8t
aMDAtCHadRodI54R8O5o6RJkqRmk0CVoq1HKlDjSFYuD8ImYmehAc5yCdh181tnw3EdPmJqKEqU+
QZ6ohcjrGa/yenYVha/0qPL6zZjNxCY+XtpFCsb7JL9WxbCUkZY2GPDkK/J0O5dIO7/NMTRerqBS
vc5HGZLXMwqMBwICF/yboEK4oVfn5cOqBBOv8Lop6Zwq+NZIcdMhWsrRK1dVRcYV0qAlppGFzIVK
WNVCsE5wKElGoSZD+8hbGcrb/CcWmst0oPjRoZzVsFnlW1ey6gY18A8ZDfh7OkngHa8ZgjghAuFG
Q9wrtmk9uWTI2vNhJXws0KsI1YZZprO7CHs4FJI9WcKyjCDaG5AO07WK2KaqXvP6Wjc3ZCQ8k+e4
Wy4ILq/eV5AJEtTDjxFFxOIY2DNaKxlJcGpwr9eukGNm714GHuZtJKwK4Eey+NLUW4mGLxMTbK8Q
91GOIVhdejVXrQ+BAZtlg5TS16+4txYiS4DAJ9EGHBVxhiJwpeZY4jyYE3hic2NVV/QMtlHQ6uAa
SKiDSK13SiI29NLt5ow5piOzUtQnh6DpeJMwnUf69Si4CafFkI8hcJKgC5QAY3gzPdfK/Puw4few
IThYHZeRLIr7koC7IcPknnE51dxihEqRqkGtOSzV+VoxTtjXFi1NzWiqF8FW8DHFdocguv2w1z/9
kYVr8Gj+47NREyGUMnVDCzU/O3+YWyuGSZpgE5KTkHzWSNqnOwumTkJYKWR2er0sq9o1TQmZpZTP
EXo2icytJmCg36gGTtppWI184h0O8n50oezAXcBqgvB0NQ/SCgYFEQZXje05HT7XHE6VuC7YsjfV
fPmXi0mMbStjrzPe5ptsGL7dA3V+FsWTN+v7VeAChBerTGHS4JZwA5niVZ1LCIUYCG7VOaq0vXpQ
IZISf4l4U6MXulj8NF3fknsFmedWleeanZEQ3TwIDznnOkR8T9uDqcldHdynzbjQBvfPz670N1ee
H86u/vPZbY0RWLnK2Z2Sx3i4lLHBcIGpEfcoMWc2EWN4xD8V9ShEx1Fg6VEhkVd7jbCvPz8Slsw/
fs7kS+jfmjWoJH7XKck6QTDh9PE509qEuE/uEVc7dFRV3HDiNAvoDTN6LKdHFMXeuCxrONaOX4K/
AbufO4bu6ljaoAaJOyFb0oCXi3Oc37HXq8pboe1KYSOE/POEqSDGAoWMqxBbW2jv/vyt/L7nw2qO
yAOZhzG/G9pLP59TJUI6Kpo4fVNy+az3tklo8cDgN/a5VH2f83+XufyN24Mm1u/vjllQohuKrMoq
xOiff1YlYYai9Y8QU12xeTPo7HertnU1Gpnvtf+9qPz7P02Zv9/3m3RWyVAJIW2yZm4wkhRVk+T5
bv3hbuxNxFKyFyAh5XnDKHhD5v2mD2KXoNrNQAhDDmIhHm6yUD4LwpLYU5AcliMM176nh0ObNkc5
X5nSEfgnDg2FdSTYyVIL8oG6GnsoEDcwtqQ1C8W7rz6J6doKg8dIidyMmxzF9VeNSBMvuFQhO0cL
ClyN3naASUTFPh9FkkQnxL2HnvaCmt0MwvEUbB84kbzhjENgIk1w8p2yvfUBljl1I7K4zmWEgInZ
jDB1gl2rd/zD8noYRSIpx32XKhufUL6BikCVatuQomVFR6FqITLoJ6W79whtqoWXVAVUEQhr5M+L
sbxFAPPkBKq7vOBKwek7LFPjJDPMDLt+Oa+8IYc9Lw+ywVpGpw8rjD2vfPO79fuLDDHQu4pM3GaH
d6xWi3k94ZE3Vw0irxHmm4NBb6JF9vygB+W8bd8N+kskc9HPX3aQEFBZoxpnAkNge8BAEna4wECm
xfIpfHWT5qkuT82EAb9YRQCxMqMj+43MrHkonq2qjhuxhnJa0kZAhWNNH2p8EhhOeXOHpKGEyXBO
x6/z+5oXlDR/mtBYG0iHyaFHNivimm0xeA7Si4nEdj5mMK6LkUTIuWCbObDqXYtQXQ8MRpeiDcUw
9imAc74ZMCnsFwsD6AI8SpbJFtpu2fgbJUyftLJaS0p/yPtNBChIZK4V1OZxVIW1zti5o4cKbqdt
QbpBpsvZd8ZEfYTwTnyKRcNYeGjx8rWKO2UA018jK837xI3yzlF8IFMGRlzCfNP9ZPgrn2WlY9FU
0fDrjNRMHYFPR6m6ZbkM9cO3dRkLELih+K3G3AQBFDXlFYWBU+QfLe/Co9rUhz1zyvW8XCuIheby
qCAzXMgqbPn0i1iRtPRGPr04JdcpShZS1LhjOttV9nlxLpHFtxRCssa1GPkXlJ+UirvOjJaR72+a
wr+QGrXAeI2L5jqiAczIepaGfREDHcM90vjUBhmIovrWm+8y1bUk0JrQ9oa5H2mjEYbDnyv0TDLw
KegU559gUlNz4ecc3NCReA1IBVm1cap6qlmRFQt1wIgToTd4MbkSPAe6HmJRQCYszKA2atZ6SRoI
QSaUIlQ3lo90g7sypJ02wccrWPKU8oErABHFGuU8jQwFHIfPcljI1BoB0lUgCYF1QoWzmJ8XBv1R
yqIclMS8WrWQrNAWG6gsqr5cpzhilcb/Vt9WXC7jXFUPl7R5nzcRRgmzgz1GVfaOId9iYF7zURDS
AzHiNsfLxzBxlfTc1hjwuC/VTUaGLj9GpQoPACPk2AsCMCiB0Dn19BrPEDqBS5jYd/T4DgBctUXc
MMM0aVgUN2buRVys5Z7sdzpY2Aci0uHR8m/0IjzVEdUA76cT5vG3XVtOJzGxb+i5Y96uGbpVqIxL
7cEk4ztsr2l5hFbH4JevzjuLGjGFgNEKlqXSdcuEfMP5QYUo5fvGgqth3jpYrKIWF5qqU8CaFHM1
VGX5rEFZNABV5uFXAcq39GyBj26aM6G5zFLpjL/P51wpSjZZtyrjuU+dScKGM7t+krhazzsq5mp3
BlksejmyGE00gPExW8siid12wKrHzDFr2bEQ6iKigyYBzUUpyEXw6rWveAap0jl73PXVK1GvmAdp
ugfpmo/VHvprC74n+wyzGbmLi1+HqoH4p+AYxA4yN3ioFMcel28ANqrJIAbjUse6iufVsOd/QT44
yAHRIRygoSbEzyRTu1AG4mWK7ISHH5WP53hkaIgY2GTwf1IzLa0hcHxxXUvnMiYpZV0kF6uFvE5e
qGMorueR7g6EDfTFpaEinj/rPgtd/SEh4K1VP3892Dymdd/cS8IpZphcQvAMDWFl5gRzsp0ELl3i
FO97jSJvdNUy4VNEOY9pGDS9l0WLUhNIPmHRFd1c+iT9xZdABOkVspVDhzGOKkOuUDVpTI+f8LhX
UH/Uhp53rdNUfYe8pYePZnvhyeoDnmnleMVy7+o8hD8CRhDg7UX/0hOqltY7geemV6RLr3nMlcsQ
vQk8nlkBPG4fNquz1ieztTzH9UeqorHPkgsKUb9hOAPtZ+0FGES21nQkGGfkCVjjNCcljI9sauki
Njn9WSNZqvJsBimZX+wtj3xkTgVko/7N0hJiH9tFLMNIIf1G7QgRBNPYQmsRpG1GGxCri6TAEo6t
R8Ev76YBJ9wkL2ntzDYC1xLbVYP5DWXO0oL5ULWBM/c7SrqPscY7KP1VoFiX2IcDZXXOyD2l0WdX
M24kHn9SgkwftqKUvBYU/hjehTrY9jR3S5AKQrhozX3FgmAgZ5cqfaHyiRDnKz0haRdoSsfVfAEJ
DinBaPlbnqjYjtMdPi4eMFDaEan7E24+ae1NT5p8wWRiz++f+0DtXgz5kfgPOwEA5S86om+CEOa+
ilwNO0MM+GzMAId6LTo8DNht77QRMXZeA5yRfLtRpjwA2xGTxW6pZwVDhTzQl+EhmUb7Jn2qGIMP
pgVgyEewwerQcnUl3FZ5tzKATAXUjSrzffKcqBr4M3ryUvIw/+CKrWgZkHWZ1ptUThwF/ovQX9rh
s6UHIibPtZJuAooXKCAhvLSxjj+l6TnN14pyIejHbuEcqsKlh5wmy5+K3AF49iFwCQQ4QY9DjFxr
n/OFIvNskrzPob/0mLTTlCmf2i6M2hVLACP654QOaD4lBc+5atCIF+Zgx8BZk6Rn83VdxI1KjmQb
vmbMV1FvIkXsF9KIAEh6zTBHeXgGpiohwr2no+05Ea0GVeKvKfPBTCQqk+DNHC5KMWHiUFNaSFxw
ejLcwj0404qcJVlGhxIE3/4+6BZ2wNEiAlONekUHV2RC5EfrsmxQ5cQFlx3CrBEEdsMNiOVlkcBn
76HmjTEChIj2MU87gadD0OMEoLfcMrmjepwfEoKhceD7Uue+G1S7mh/vVstsbnAHYzin7N3nv2Yh
sAlNwDiNaotZt8ozwQHMw+6XIkyFOF/592qdADzLXseJBz2M2qpZaeXniKK6pisV0jyI0nEFbINH
AIvFKO+tCuoCYjZ2+4o5rKhRBg9jYB07CX21CVlcBs2snyh9tWCXxsqiTStH6sgxjq6dP67CaDXF
466t/M0Uiq9h7/FU751oRLBJv6PR2kNGPVZP95C0bZPlDG7DwqO/F6oEzJFKS9E7tw1rpbEx6i+b
/OzjS/JUOHCFt1aMYDUXnnHNUgy3aW77ZDEh8qzm2Lhw8jBEIQtkQrnUS2+Vxi3P8CISycmkqGTJ
tnti7biU9WnH5SAaaw3tz7ceJAFZMXFcNSqikiotVCRyo5eJF8CB5HaMPAYZy77cKVzTY3+L5vV0
0yV8BsHXmkQwY6aOMIqM6fvUurjXu+sE090iw22u2QMkOV8n41b7TIXoEs5FViJ45ILHrlWj6+mr
Y89McmpKN/Cjq4K4sQ3QvmTh/bd9679yfv6R98Ngl/v3NePHjyb4wJCbfa1/Gi/Mr/pVhCLLhqXg
n9AMSTbZH/86XlC+KIwJNHFuB0iIwDX6L7+MFzTlizZ/hReq2iw0+R/nB3pyQyPlx2IewXRCs9S/
IkL5g2ZcZOyhm4aF70Pk24lzD+GHPbsEkmAY4wpZA5t29LU0wKREvBdaoFKlBTBNaq11NsJzgJ+e
2TrWTYf0HiybYqSxrf7o0jYn2bo29yQxENMZUjrrYuci/LJcAuVIyPALD00lPqqyWkXchXcJOFQM
5dWmr0rmZ2qjUdYlJ6mUN5LkHeKuzXdZMLCp1CBykzY0Nz8FV4iED12owxNan+HgJzl4ULZxsUfa
ezSYzb7CHmzrlbibEryGhs9eYmrk6qLTmhd0HBaRlhjbIeIZ2YcaCzYtPoJAOsJXLJpcPPJ+uBb+
RgPmD0FKnF1SujSGNqauKH9Q+IgqwjrFrEymksUpSSXByXIqjCEvpXsIZQMxrXZY4q4z0UaqTfQs
a8gGxhrGo5jk1bqOlDdLSg5y3l8HIxv+wfHpXGE/dmzEb8cH8V9nVEVQsfi7js2IkTStoLjYvTVv
lkGxkUNP3Iu6azGdNj7GAaJkUClGLBkNdakN2Ex1J91/aM1ib9GUW5Kb4m3ZYeU77VkIq3Oh+jLk
RaIX/Vbcx1b5PALLWTbG/HmHLfCwIn7VCx7GXqzffbsC0m7aTwBjyK0ccF/K6A0DcQNqqAVmVKbb
qT35frjyi2RaDz0oW8EgsrojgpqMZUYoqdwd5Uhhbcci7YPwetD0gMA/lEuFNjbnSZ1gLxThp9o1
wjHXSI8nh+LgGYZ8l/ZMkplJaD7Edom0wGUwGXxgRow2t6en+O0CyVK8Sn9+cRjcw78/+TqjRVqB
mooMTJ0/nB9uvcw3xM6I0U3PO85C8x6K2ExAFUmnHNv2rpMQGym1bq0lkcrXC4SVX46XNDKuikb3
0CrYstRRilZTx0ukqVgtpHQwNkqUPVnGpNMgCaXVOG2CfBqOvWlFOis0iRt0NhRHqXs7roQK4iNk
EfIRCXOfmq++IU1u3k4STtCeBlIYGjQnycVgoQrEIDuJmrnR6T5viPvNj41qjRvPYxAxtqxVULtq
lyAYdvs93N66KvNDBRHHRf38QUxddMjxdx3iyX9R21JnNtLcSEaq3cKb/EM2/0fHcsDmkMByeGM9
r5ZwpU3+xmpleV3Vkr+q01Ry8Kw/gqW3mCAOsutpcwUi+eABYZ38gw+KD+QPn5Ru6paEQQDFniFp
c+Pzh0+qV9QOTWtGwEQOKNMPMBHXpG1pTXRq2a7blaWcVIRJlo8edkS1pfSM5YzIPDCfAMiVBkTe
1hX03n4c2Xi9y1bpFrDIjt4wkLgid5WTT2wVhKhgQykozY6Pee6rgf2aMJhvCp5ORPjBWuwUgtpj
CSZRbYnCcyKWuz4alJ0F0982sL1szDACvR+zEfVi4nKh+fGLeqv3/83eee1Wjmxb9lf6Ay4vaIMR
r9rey0uZL4RSlcmg9/br76DqNLqyGqhCvzdwsKGNOiltQ0bEWmvOMQmqqiokL4ZKqclB3MbdPK6c
GY/uaA72JknGhegH2MjeExrnHDR6rSVUBEPdhlYcfYmJlXmJb7QUDNMiuRZ+8p6osVsDE6j3s9fu
W1f+Mkpq6DK0oApFTO6CTEQcNq3PyYRZ5vqAdT1mB3WATsKUSzxIcAXqQaOrdD8dr0MhWA89GRIN
HZwpfAgKW55jczpljFmHlEFVp2TDmcmjpi3Q56q+I6HKW3ARw6Q2EYJg7IPpuG+aVq5LozFWjb00
TTrKNkKQxvs5uXCRgw4gYlIavfs4t85jUTg/Qm08J5r/EgrjzXeFv+UvaEZcEJGTBn02bs1qo+Ic
NZEJvU6PybeocfTJK8VWNW4CsgPVVk08GUUOfzO3UccDCPqW2EHAtGf8WdVEZvtGyo0bbIQXc45f
XqaqDHlOsm+zHQy7qZU/zTLpAQj7u64MaBRXBAX5PY3a3nq3FrZXbTPBBWU2OB7WYW8wL5Ou/SPw
vtVsdJt0HJ5EY9y0E+27XuZPoQi36U6BkvxWR1FJBPcyAgVg52TpaSi7kAVDlbssFiS6oeBqVatW
2m3DE/Gpz0XrObtiEOk27YUDxbc3rxPr1yoEhTz41rGyvGnjgl3Cu6HRRwJopWMU4DtKz32rzZ2s
in3SOmfRtuSF6uRdmTAb4feQeEYNUqBi6w8ceuynzkMh1Ci0bJ7MP+LJgfvGyKaxASlORr3Swu5O
ebC33ca/lf2z1emWHlfwPov+0w1sHAsLkbMXOKlh5pX9ISX3Bw87CRx+flc6Ei3eQN6LnJNToJDp
TUF73ymkO6FrbTpjQohZVvkp+gXPojz0SjGyw0+fEjY15uln56q3ZGLApJAoes4xnz7iyC9WgZLP
gGGuqTPpfxmvLJLk37YLi20aGYhnCeEL1/xapP6yCOVYcny/oFEdaJYTxZtBqIsA0eJG1i2iT8y4
/bqLbTwXaAK026PoLejbc63StzjHY/ejtb0PiFJX26A2j1zPWPuZffnnfc36v8zEvFBsiEtGqVp8
xX87VIyOUbCFAj4zH4Lah2FDDs4zoleHthrSzY4mx9lVGgJs3qxJQodj1v/Lh/W1d/5lFGXyYTm+
cBDzuIu3WvxtYFiKED6aB2JTQ0g5eSCFgUrMxxJz8orEengorXru5goqIKYcIFkD64mvLkaOkq8r
BYeQKrxUQWQdXdd8SHOgPRqUsdL9eaIZyFa14zDZn5KuA8MdlPZ27BN5Avj5nVi5kcwZAgY4cCMZ
jTN/wR7BhApd7/hFcS0raBl1Zj/62Ua1frotXHPYEL+1iLg5EgNa3WPi8e+0JAqnZTgwdNt//pqW
6uJv1xOnUtABHJZZzBne/b6pmZYIbaOjQ6vr6gD+g6TjwN0V5GqdMsvTV78gfSQhnabOd6c/Tw8V
C8zaQ3FzA0k6cXcTeSACQscN2xV3bZyD0K9d5o3LewApC97GgRgVoF8JsyEgu6ZQuyLHF1hqbRzz
5eHrJ77EZueRRWcuEZ/T8sBYyjyW40xJ0UNmNEH/gN8Yb2A0jaOt6Uq5fnNzOFHe2bJqNwTuJi4z
OVH6RJXk8dFroo1BAiuFcwTiM+xvgqmVBxvpaW5JD54M+W8DcxBAf/9QLU77HPeF9zXoXcrAv54U
6sGXOXIiPoxZ/MhaSKBzTaTPMEJmKfJHJ4fi1FONtIRut11Pq0BguK+s5A32MOkh2jeJp7/4w3Em
P+yuyhZEFO4yKykl6gP9MMIhGeP+dWEJgO/SH9VIB26Wz0ixfAuZK1AocBxQIu/GFCZz6z/OgCtX
yTQgzBwICPSIuEflKI3SP2B0vOGwQrrReR8LZnKX9jRT24i8Jt/qVpVPYVT08XEayDBzyDncsjUz
FqPr3gp1LAjw24hdPPYO1nrAeA1UZjUIY8XgZk9nawmAZl/p0HfDGQZWLm4j+m8mpu9OCduXNqFt
FNvKjT/KJHdPOHJxT0WMY8Xo34VG/al70sTchLxzo8Z2RzV1J2xMDrGiq4tTYyN8to9CsW47jf3k
2s5uCr1jiIUTpBzbpHRNPvPS6Y+Zsat90zhJcqobQccu7mj5iKY5ZwpxdONpRWgPrf0gJb+29YgC
hIY7IZHp9a4z9fs4KEqI/C4vR+/Ok52JkofhHirBdC0SajuGEo3t9PRWiRQAItcRgQg5mE5OlpXZ
tYCOrQUQo8Sb602XvOPz+iO1mk/X86rVCFLnWLQDGWCvIjbGu9IlGiIM7m0XDrU9EVmaKpTa1nyX
FcU3XqS/8pg23tRn40Hwyj3z3ue4BfDE4xXw9QXEszJwYf/3/eSIiryJCKVoCJNgYMOEz38wBO10
HTkPqeqgoaSEczjaONhJI+6jV2NyvnfhAs1zx4t2xu+DRyhF2rZXFsZHvoYfLLTpCl/8Brd4fO/X
8wScNs+wSZOuFy5z074iMjJwbXCXjCddmf4oTMIHypHPERztQCNXfQR+Ds/Y24WCwM9GNYd85gsp
3Ky8qKm9pAaIBJtYURZq8xRl1kwqbHibO+/gN7D1W1mkxCKKJ1OWzwU2yLeunt/gRoDzRyMjJxk+
YyM9QNLrSNlApGZCWbtL7BkCUEbsQacIhq0bb8OhTKq5AC/2mMWp2CaAR1ZqhHWIP1WPwSVLr2SQ
DMr7CTySKbPEVuFiamzpP9zNJTP2GN4K4JVDOqKynrAar8OSJACb2yqN39p2dDaQPTTZI6a7mmvD
X3PxIifAMOpNzSUkooJNC81eh3kZKg3064HYBFvcl7MpH91AQPvy7c2QG3ArpH2dKeUAGv3hVEF6
yhtgPaHNHJoDYo3uzZ6offUECyAP050TSjDyfTVuzWg4wypfC8sYQLda93YsamgUyRKaAMln2w0Q
msoIHOGweDnc+DkvnQEiEro+k+ZJwl24Etib7kpiQmKib5KYERkhu5shI27MoFugmLtwKbblA7yN
TZp4YMObSm+V3T+XHJHSzH+Hf/08FqY6NaAduc6pSyv7OFcGaUkGIxhXRsd5aJ50zEk4LU/GAEfZ
UQQKlmQRdi7LZD3/6GcJjIfzK0Ed6cOSzTCNu24xudczatI49PFMpgLjtYvPD/BmHDYfpMOHu5Ja
OwuHd4tswrOsy+Sou2I9VtadmThMhAYKPJctCM9JW23qgYFB0sD17grAollVjic7A/UHuw9YkY/p
wUhIpAmxRk42kWzpaIjVQIGoUXk5pr0BSrKdpzS4dK13Caaw5exN+5hOX7hKskSz9EXI5V3Hv/N9
WhN1nO/d67hl46pWYLgSG0qvAVgZRD9BraLjlm/6bZI1itGSEXGgkDdc+LSeKdi3Sk7MfvsQhS3X
PX3KB5YkZsbj/OEq78RGwT8rNGVEDaCS7xxqrZUEiAzqaGOGiIPTcD72ivy9iLIqN1SzNguCEIya
ykHAMksadZJmefFUR4DgwLtt1BMB39kSXvxqTUvkXlifn6nKpis7ld/oW88exHTK9jZRgV40GsOH
GWIi800KGt8L92o0LmJG4Z/Y5tmjKxTy+W2soqatEWOD6aVxHBvvmcTFzzBFHSC9ydnWoUHwHeaF
eIFRShC5mGyXxCm0B1lp6iP01l9i8GeioxHokPib7YYjYqDwUVrutHdgB991zHQoqW2EHX19l7UZ
VoSGJClGzgfZZzun7U5hY76z2SMMJELOsMYnqxJPvWX5TIZK6icj3Hkew5IGrcEmkBjbHd1SxZdP
id271A3sq7EIsz0kjlcTKUpQcuS03rw5YLaHbMWu+4+2xyMFBYLGD/BzzEBoSml6Xc0w2QSxkW1t
CsRooA+KfIZxXcsMxCnNTyO31TbrxLPlmPTEbCmvRrd1ApJNi9Tr1qQTTMyhmRfOUfXNylh81WBD
kVAvw0YgPchYDw9aT2f0pP5dAVoVnStEjKHGVESGYIxnzI994naWNEN39kmASI++Nm7C8JtjWc3N
sa+FRJHQ4C32p9NCXRC+UT4QwPyHhc4WuUdw0GM/LtAJ0NN62nSNnqG8l98z5GUr4TT3g5HGu07a
32paKWGSEuvgTrgK6c8lISQBPS/AfXJreoRD+7ZAHYIk6119jr38yQLQQTGdfvrylz3bRM0rGr2t
Qk0lAfzOJDoSU5jT1prVyQ6yTz9lE06j7Qi3fT1MQ70b+7qGJppZq7YWP4IeNQAXANZ2IdG+z06O
s6dYKuDkI4u6z548gYtcBMlzfa8EuTNmlbONZzkiRQpfnyMDKucdzYGfRdCbG0O0zPR026+VR8pL
HIVcBJO7YcU9qYwsydKSw7EPsEwR1nvThXfyF24dxyWKbMt4kPV0rkYw2QbiMMqLmcya+BWB6dil
zsUEY7dy6iWTCRAjajOLhByAm2JB6+nxjMJqW+dtu3fAN6W46V0+FiTsBHsBEpgimA1FRFeeBZoA
15WGBrItfJivOV100/LKc+bihPQaQNu9dEqapubwYjQ50ZfThLi/n4I7n5BIZGdLwXqYOZxvO0G3
VdI6WGl7vFhNdolpAjxop3rrjFjd8gbnQXM/z9kPxNZ7e24agHQGY0orO9FzvO8ceH1jXAIeaI+k
JYPhEyl5YJX5qqctJ1MVIsBuKvRbA/jAJiPNWWMBvss9AQWqRsUeMluQfsuBNZ0FQZDTushSi85c
+OrQHlpwdjPiuQLrUlwfXWfHug4Y2p/f5sK4K8Vsc6PJW+VrysYC7V42kkirZ/pcqYTh58ynruLO
sZjFFQCfV3Ed3uthKI99JPZxSiCXXZFsZEj16tV6Dy4iOLPcJKexargreWb6kqhnQ+NFHVPOV2PR
nxp3jNa5UdqrrRnUErkkmc2CcXXojcMjW8kPSzDrLWBXcMgvoz25qBMtvPr7OPjxqej6mbSSZjqS
055weC/PcQObLjJCLLkZQuWKPAEML9azchpjz5x2pg28TsxQoU2LQzpRvnuJxk3p+8ZOeupdgyO/
kGs4eplCY5duW2P83tu6fxZh+JCMD6HvPFmNcaDhFG1jQ6KKqhrv3vWTrcNxI+k8LIJGNu7sVjKh
dt1vIpngh8NMiCJoEJblPpPM8YdJqAiLX/rhEDGwD5eRCtV9FLOlFCRKQSsbHxF5R1tCwryHfFIE
AnMiGwbinhg2UNiMFRBpz2sPw4Z/YD9ZFF6Rptwf82tVSjICmZEcVEK4vEan1OeYdcnBqLj4+pi8
rxbBkT00t2Kky8k++tONr7U0xCUEoMvZbmwuGdNskPlvpsLyFpnyoYSVei99KNp2Wh6/XoI3ea9t
rsUBuNqWmYwkVH7jWoO+JTmXzOhE4DwmF3QlfXBo+y5chNewww9JyvFpIBlytKxfhipeVO6BM8wd
zgBtjEk4acAeI7z4kflkwCdNVt9FgSvAo+KQsermwr4cbmLPQQrYjuIGHggOSrRMdppHtwTokQ8B
dNw+29t67vd//kI1g/sYG79jJESPIPchDHWV2tNmq08CisSucqqHVtr1oRD1M0w3zBBh5Z/CnHWT
GAtj9zU3mLpLmabpNUY51GjdH8J0AgWVGs5hios3wreJ6za7z8jUH176s2qm73nQdHulkn1SB+Ex
yJV5bpGkBCF7+2SFt4YL7TyZiUD6J03UVYY4fT0kNvC2ySS6YWKMePFa4yUthb/WixRJT8SxLtDf
jOoazKhJ+KLMp6tOl1ZkQy91HAEee0ioHkEfvwVTlp+skdkmb9vYpcb0wyuG/Nh4sXVvasick4/L
t6woFJUg7KFFC9UGARGluVtfO7N3d4PGIpHHrDU+R60d/UqmY46Z7JsU2aU7tgeOcdWzjYyfo/jN
VZTcC5bIqnPnZSzhhxioIVyMJ5tIU7pZRmaddMHpMkS0BOSm/GaLxzzRzwmc0U0esUnVHv1+nEpe
pzbOMNHrnY1mx0r5y5ync4uset3Z7XgbfE6gyK8bm12+QRdszNFAum5xbhPRPddhv55FE52MquxO
DW29sKijtRXpaB/Ebn2qQzHdOS0MgTw0kl2FyPm1CKg+Z6cYSVtEkJpETXe10/pVOUN6nzZV8zrO
+7l3srflTUC9Hu97iFgEgPvPcz9Hh6kcH6tlPpB6JeoajyDi0fdI8QGUeK51e656micxdQ7SLmRX
Way7TROyaIHe+mk6r4P2EdJC7MKTQJ9Pbb567IDRGA8UAzISYZXrQfN0brP1OLdXYmcKLFaaNn6L
9tsxwHbPE/CfOe0a2IQzVRKGEr+ffYwywb5M3IHmglfSL/Y3vizlOuqEuWnsdT10j9xn6KoLDRYN
8rQiH5bif8itS0PTdJ3Ap4Kzc6mRzByLmQumNAUA+AEBW58TWXcuI5dlVRGkXLb5+Dw16BCEqc5u
2vgEgktuICdJ7spcASZETO17eKVyFza4kh6ZxpxQWkBhF2hLJjuiRPPmV91FQ3S6pB3ypK5tOSUO
xEC6JKTEQcpwjsby1OLgc1w3vQUsXjSrApKRHPeYkRdw17s9GriCTErsftrpcRNF1zCefw2km6xE
28k16qdf2taCAAf7aqWEvVphYBEJ23YrL4fLb9b9uO4ztzwPzoB8bSJINyqdF6dtz860wGxnfn+R
KvMdhjLrldVRf0XFo/JxyPuOTRvNhnNmaH/vulGwK+ssfJpiFr+UoA3TdaePNreoAUOuamFmV0fT
C0panb/SV+3WQSzfa0ZVkO2r7oBtAht0DF6gct16b87xtoSE9JaSNo8mHuSNgYVwnyNUvYfVRYlE
EvQQFtP3ppSXKJnGZ6enFvE6d1NVsSTN2m7ODeIvtqKjW9vGs1kRroTq95s5uc4mqpMjySFgpEuT
yjscHtBMvDLBwpPIx8ti7v8wooF4oiLaBSV9vczn8FHWbbRTffstDINhVTrc4aWZ8Vv8ir1QDc22
Z5FHx1Ywy57yF9+N24Np8if8kGmcaRM8yTzqHBR9cZrNlxK7dugN+AQK6y0LzceEN6C05dAUDDvc
jP4higsDnJVSoO1TIsstUomLvDxkY40aISPoIGFyWNNSj+iMkVvGVJ39uFbjLh81Kaq6Opptd/y6
4ltFHooWE0FONrkHlEFvbpD356RawjXJ3bprDZndWT4T1ppklG0N7TeLpg58Hv4q2Q8eieE+QZk9
ET7oQbaDCY2+LUpC/4qqv7ZpdRsqOZwqt/qU1l2jE3WwZ3ZB06/rBf+uNiNMeggGNg7xmZc1zlsU
GAKriU+UPe9DmLl5mI/mXD82gucsbf09eVk/uolkl5Kh56BhgfAbztoijB1UMM3PagAUj8MtZ1BF
xTibgTzrAXuACb+qc8y7sSs+e58qqssjfQIwNCQD5oClbyNjj9xnA/n9zEnfs8wVKw256F37YBcD
y/fEx2Z4ueSWaTHIMD4T/cy8XMmzTJOEvJiwu4YtkuivceMIYZ3jkb2j+1WcnLGAKJFjiQ0Awed2
ygijbMq929CVpUW9gKaXTywYTraDnCDoSbYOAkmiU8G3LY1wb9EoovGI43QSv/JCuwcvt4gisHVN
IBnfTpm/l51p3RqlH/rC1dtJNAejqOdDCDsZdwW9kmrEMpd5F8PCOGuR9UMnLmBrR9CBvtpMVgVK
P5Ac+EQZRCKTr7CnLFffTIq9cOpb64cVwPaX3I4cjBPBVUzcQW3RbHKaTqdh71hoj2FAYWpc5qfD
8B3eanGqjfwaZXm9nR1BfJuv7kMHI9LoMHCNPEWYX7IQqlE6nrPwwo5MfTvbDDlyG1CJOV/ieeyZ
k6f93qx6FwY8apPafYDNdWbaX++l00UI2FGte3Kad67J0LKj80EyW2zyAiJnXpmisIg7wlsy17gI
ejuKj7KLLu2A98HXzh+0GPxD0LbHqaYOniOCDJJUEBrNJpG7NBcc40LjifCkwgNMro3v1TLTHt38
NdIBTJgKSXE5Bsm2K1Nv3SbEy84NlP5imYm2pjp2Q624vBC5kkGBLyCb/ugAnqcZOvTEtec1BTxu
t4DFI0iBjA2l+nTbjqjV8tLKEmt5b3y2IDLF0L5MRSgehRm8IFGqrio2DcKqgU5PMabaskY4Y5Np
rymyVlMa03Tx4vyhJcYO4zdqnZoF1wjEttejjRZFvzQRguamRxrRTda7m8w7JSsidhNHnkosYRgq
yJiJ9iIkOqygFbPxxm9OMxWXnr/TYDrqEiKQC1PeZyVnrGHAleBNCEUdUkguXw+haWZreovAG/uY
CycWJxQC7w2zygvgNQFXJEhuFjCybW2jGxqm4N0akg4nuMTxG3ufM+2Lu2IgfKuzOUQw1bybECPs
lWGAh+yXXIZx5DAjbYpM+7vbDcepa+aLoZ2nKBD2fopYh8nGbPxhly/51SvPgaYMwx7/H694IEaK
6L8c6Y1dYJIY/Qs75FPCOsE108mDNTjT1TOrD7eJJ9TylqRXYZ2yYBwgsBEGblKOeqXd3rWTJku+
98ed19pXPxT8BcL4Vqlu400+mzhfmxJGaj2/B4n9UAf+pcyz+mS2or33g/qnWzf6W20isHCcWu1R
Bn16oTMtdqQftlkcYvQSGz236pogk0gdWCJ19S0x0ldqUoknHkl156+URZZ5KdUpSgSJ9AOMxFEg
FKli1WwHwp3WdLqbd8dhbXcd4y3z5ucJ4TNRieN0tiA47nL+Gio66/lpKMNyHYzNwalDlNQjPs58
Xg7EZI3UdE9hFVJPduk+K3q5qnu812PwK6jj7GW25z/SIgIZa9GmkJIxdCi3oFEhRBLhYCU91+Um
b5HQoNaE7zLo/pjnVX/su2nkO1WgadQfUK0RenASWrflGF9C1y73g1WRTdpyQnQF1443vGEkIwbc
HQ8pBEiwgxlwPyN4mpAiXhyLpnox1t6T6xkQXVAlrquK5SoRTwTAvbehg5OMlKG7iM99feIjy9fU
I90W/gGA/kMy6WQvE/bAGnxC7ZjjcdTNS52DHNSFnKEsPNWC84KQdberpjI8DYSls8Jxr9kMbZdx
2aaKoDJAo63uq1ZO1JrjW+fZt7SfXsNm3FiSo69uXzs7urazR3vQHzf+kDxGkUGYE0mQq5l23J2E
Qgmpm8iAiYSfj7zkqFBZ7CNiQJZJzkxJJ2vdDwqeS0QOozsq2vBJ/r2NLKZsDUWb69CO8UdIxLL6
pPG3snLvFpScZoiqmQLvR87FsVpeTMzhDsQlu69D8ACHLwBJ6gna6VPdCkxVhEGNWB1k54yXqsvf
stS/jbMLx6r1RgxiCndVR56zDYVxCfx8mdyofrKd7tqhOSRhJ3GaS1d05YpY4RqBKKEogZGQaMbq
iLQK4VTcVb/Sqk+3mR6NbR10h27UZ2o40k3qdsnmxDc/hMkRb9BnmQ1cOS0NxkaH1z6i3aNN674O
m+/FQKOwFCcz8T/ayHvP9aEaErnTI2KCtuqnC9TKa1J3DC5sfz4002comDbEWfHi9hRUVd4/KBz6
oPz7K1B7bPmwoaLcQUZEtuaMnaC1l/Kkf635TDqPIx8hWwBB/aesDt5FY0telmKuPkSfRhs++TSH
kLDLfNuC5gUrcF+YLsPZzgHOU+C3S2kbjQ1+Q89kX6aDrLcNqYBrzr0Sji7rYhHkPmHx5aqWzr1R
sRdwmsToTuu8mWUJ0qKQK2a0nEEoeiebTgxvEMwkpAD5DBahWswwRXjSqN7+ix+KgSoGbwcJf4gE
791Gw8ITjDALhP3eCM7J3avm2mTRpXncSWdA6zTd5/l41KEmleFIMLoRYnSkpJ776cPGg0M8z6ub
6nUpO+wu9sGcf7m62SVG/OzMyXMVApL6L9OlQ1oBoAeA7DPIo2dcluJJOcVxSOPnmEGhnXrXLiCf
4kuV8f9l9v8qs0dz+Q8y+6IePqbfFfb8gz8V9o7136aQjpCK+YrrWALB0Z8AHxdeI1R2ZM6OjYbe
XGT0/1HY+xZsH2XB1oEegT4IGf3/Bvh4/n9DjVykMf5/EJD/Lwp7/3eZr1AUECb/W4RIxJUBkPxd
EoILvZ8blqlVxos4khcynQxrmk5fP0ldmmvEJN6qpln0IPE2Kanu074H2jyitqltO7g6Y8MStbDQ
y+Up3Ilhn6WEqgirUDdDYAqc3Yj4xuWpwvtOYG2FtHcaGeYYDIDPlFbWeXTtXxHm4BNW0PrgC7Lr
q6EFj2NYapf7bnixWTloTBmH3uoYxDnFzkqq4joYzqkeObDoSrx4FhpEApv8B42Q9A4g8YQ71Gse
vx6S8KPwJ0LclHqzvYIsYxoKO99k5n83VPDnLKRNofhhAc4wd1WeRhej+MTnYu5qUMhbk4/xlEcT
fDiZo6G0ErxaTdhVp255mFVSnb6efv00Nfd/uazu/1SI/a+8y+6LKG8boj2+AAz/RzmGxNdE6Wua
nvCX6wZq/+9fl98B0w2K0l5nqv8u5rR21qS4QPFwkKzfvr6lkcH6baYd4tPUYUgbZluo2s1Z00ck
pHO+mUvbTkyYzWRVdSerF/afT2e6xBs43tmxHKb6ocEztKWDgPXR9e6dyiUoQuTkWM+hwxg44Kgv
OKYUxbudNO5xGWR3UWRRe/YQFMllvJcNaBXyebrD17+WZqTog6Y4gWBr926OtSxo+P/SSyf4zYwZ
YKLfjzI8EdJU1EqNuW97oM0IVDTzKituHmRgHeOIuNIwwhISuaZ+MjnL2QoiZlc5+imSGbiRJAnW
FrnPxBzP2WdtdDtyyLq31Pko0TxdJEqac2GOIHHiH9GkiyvuaUyZi8XfQ5h47dT8ONYhvJzMPQ+l
Zz4tdbC0mDotOvCvB6MLj0488PKQTeeiexmU3LSYVvD05kW7FW7hX2hz+ReEHu6JkfOkxvIbK/qK
g01+rUMNjF6XiDZjwFnL9+D6SOSlBemZU8+NjhtuqwCttFnMv3K4/phPC8J0l7sx7nA19zXD1rLW
T2GVX2SKHL7suxxfTDHv0u6R29Xfz2U8bOqGQOg2VpQZtm3cV4U2t/FQ2edu9O1DFy6cLXbafxGn
W5bDBfn7BetzvZoCxK0Db8z8m9TRnE019pP20Dnn3qWrNDLUlgTPOBPFWyoVsX40jKVbfvvzi9Yi
NbeBPdMXjyj03cS1Tl8Pc6MBnCdAP2tzmvZqql9RH8fnlBn7GZmF+4JTdGp/jtFiU+0RmtzZNiNB
YOf6Eshgafik+DDRm/kn1Ru0C0dcIC22huBE61TuGqTPt/6zJOXu3BvCOfi6frCYv97TfK7wX4eg
Deu+Onw9LZjEHUINASAMC2CaHFwOhIXRRo1CdEpfF0hgTjTtRVZ987OZLkqKxhhxeL0vAzLbVj1M
IMwGDG2K3lpbzow7GP3TuvMHuflqrrNqalmy2CYlF1VNN4DDFd99oVp77yEgYaJSaLz2pRNvv6Tj
dGJxLLvmuVkeDDCsCIxTczdazhUFffg6ounZ4ZPxd0VU69dCWNewV1uUQCsyvotkXUh57OnkWMaM
Pq3sWIfdCU14OOEAULF31bwqkjycvdJhgv9X3cIENSPD7/G++bpb6QmHJ6ueAnR/elVl8SP3G+ar
MtoQblxdu7pQexAYm34avUPgmk//vE66vxN5ll3NwdDGvIxsIpxjy577V6FjLKuxE5IFac5jJeil
ARlZ5JcJE5fL109fD/m0iG+MbgJWMJxpmIwEbTCS+XpwggZJe9CwUaVBch5EUqyVkTM/leFlHhHT
eYZGDJuE2yBK3GvpCec/y4Ezt48MdznpU2BkjetflBXdrCByGZ45IQEAUbDXM0PKYGKA2YvklYAN
7yTLwTtZMnmwRqQPrUZJ4KWwx4dZE6yGSQeIvd1eRa2Q5PJsElb2LwQg++83rPIIKRHctJADpWt9
mbL+IuQ2bQppg6i6VVLhhibUrznXTZ2vu4QOSKEkC8gQ+ttp9KcDMsr+KSCgEGRfR5TYpGnZiflg
WuRRD2POaFw6pxEtOkETGJlklixQCnz3fdDflDWwsBeOff3nb/9vTEK+fYkRRvnETkHSQD68vMW/
vIXUqCZLF3TcUIU2hJXdQg3BYLKR0PRm2j4CePjD7hP3kLXe0cMUDafHmHfMn7sNgLH+zqf3e6Uv
9OPPxTxq0B/IsmPhLVqkSKSdOYwvVHL583Ifs3k1ZHQkyUR31ilD5yeGnB9JL19VWE7QO2DJ0D9x
7r8eoknW9wHqtGn9L298WUz/utgub9wXuDJxbloKL8Lvbzwh4tzxezhviOV+fr1VL7afMgrvc5XS
uKw9s935Jf3UJcQZmoGV4Kd2RogoooMzlpjziVjJdFsztdjaekwfGJZidh5CSInBcO4ivUdh1/Hd
EXDlDx3jCMBbr30EnyjIHlQZ7uyBPiwIiLD+FwGz+7vHYLmrUYOTXyQIFuPU+nejk+xJp0lz2AjD
0H5m3Rg8uW4Dd9jzUdZElfEUtk7LR78eBxNWzdDblLhRgE+D33Z0p0DCbDRBKiB6ePBrq36gi15v
RrKy6iIjuG5xpAmP+FIvmmkTwTbaB5Ff/w9hZ7bcqJZt0S8iAti0r1bfS7ZsZ/qFcJNJD5u++fo7
wFWVdU5FnPtCSEhuJCHYa605x7wZEilb7xXyZ5IwEmcBhfbFrF61ytoMIBSfnAL7u1v2gB/6HrWH
kjn7Kfdzm9M6XjiJMe6dyLeguBkridHeqGR1s3qKZs4oXEbMCOdE4UJzSiMPOEctvuIyFP/P8nFa
HP7l8OD90xEUm1yGMVX+/VqsF9CdUuwbgI5Euhw9+gbgGCYdNyKN1P3856Pxf9aq08fFScTVUeqp
lDh/M+9aY6dnJMzbC6+nl7dqkvwzZFjFGNMw1x7xshfiabNBse62G97GGFqEF5XJhkuSskYHWnhc
TKvQO0RtJI9xnv5yMLRsy8zpTnbl3JFdDt/3dL/ZIVplPIgM+Doyl7mWXPtXyVSz//Or0v7mdJkr
Jr5bE5/fxh6n/f0oLAzpqnET4VBBG0rjwiiPmm53h6pOiAyVLy3d4y/6hXtbidJlTFwKUu5ORUji
9/nZmhaXloR8KJjXP6Siu5WWlPEyck92a7AqMMM3MeQBQ6U8to8Ryh2r8R4lqxXSZcOODMcq2niV
Dp9+KqhIDe+JdAriNfkg1bbPYfk6VQgdbtAYqIyWp2KM41SuJiYMQYwm13nTsQ5eeT40ojqqYNGw
4Bel4pKaXjibRIx3JO6MWgNVf666/k6/iTpClDRf1A7euYgnNh0LpnkBozJEpXPLScOOjYjirUHD
2fSTwbbLN64IuQAY3v17faTE7Z1lFBxx+E3brrarCw7GbJGaA62PrOtRmk7/JsErUI/aQWzC6a7R
++bxu3orrforc+n9jCWDmXnhnEx3Y01cbCWzdkFi0XXUmdkPdv8DW2a9M5GmfZ/OcweOeKYqOvo7
Z9jLOLk6vqFiukHcO5eJrWCQMX/fNbKBdkHWgBTBanWVGnLGoDVPwZi9MAArbw1s0TVwU/mzN2yO
V81qxa6Fi+x62Hnhp2bqRvOCj9BOXptxqPf+ZFONxOs/H5bOtKL5y3fb1DSLkR1ufgfepPH3U39m
GbWhkcAu6hRYicVVaJEWSnwktQX6ylTyFUaJjtysYYG0QUHDCv1b5nerekyyfdobtxB36435Bmc0
19jNr59rbLcl+4nYcidxFoNHbzssnPCijwLwHSqEh0mhEEAMehnDnplkbLDGnG4hf7CY7lXxOi36
4MnIzFWvAoPoQu/aEWC38KXqbvSqWtaIwTZmq+cPGFnd7ZDXxTpovHBdRXLlM1/dxLWuXqz01oa2
+lgFzRaapXXuUhM8ho4tznsMY2ZBlRNADsS9Wvc6Ix4gWHXnpjR/gM5k9eRodMsb659hAXsFimre
egdOMMcx6RyspdCIprh0z1M+sml1z/A3YK3m9lelS5sDqOMbo7kc/gnjQZTPxq6kuKV6sfJLhVlN
A6hU+M5Z0i39fy7tFv2jv36+tIOIRqNJxIlUBwH810u7yIi0FP3YLgvh0/sIGJDTokY8P5RG+zhv
lF7DguA3zHKmfU1UjddMf+nG3Vwla4YfPvGvxSvh1acmhjuU0dasKzUg7IdN55bGpgmYRDHsKI6E
AyEqTG131fmGdfremIB12nGk60+9c/v+xsoWMvBc79gYnUktKJq1NklZKpq8ByuGsh6HwE/yif6W
qEP5FqvFKSdNNsuN6lz2mWQqcUa6mb5Y4zUdsu7aZNPrU7F8jUVnXBRtYi5Itzz2eWccdJSaBIYx
CW040q6EjKHfHUu5RSziXEJwUwGfznGIMc/UedxfzabaaoSA//OX7m/gTy4FBkksqE1MmzYeWXB/
KzMaxigSSB3o30gYR+jYXFCD32poNGspbYcxXOQfcs7xjNMQrbuMQS5QlZlPD7Gy8Vua9o3TDz9Y
Zae4wXJUwNNd3bDXAd3EFZ5h7wCr8xQY4XrudaWc3s4l/gvH/3e94OdBfge1F65NkRzHjGxTm1Xg
IYiHtV4W9TWILKozq6ofEx9aLDTB4uGf3wj+tv4/a0+blZlKYA0KTFtopEX+ZdGtp4gXYrpgi+8r
XuvA+VJ67NkNeSwaEbmU42P4GljRNqVVdMYeDD1nuiS2iQskc+GYdfiUxsxMCcZQ9kZB7yjArLWd
S7XITfrFd7HOteOn5vjb+Xqa1u6HNLPoZhjgy6qxkncsie3Gy+N4hwjul9p7mACaPFx36BwyWrIX
LyO9DfXrmYp+6yhBdDPL9gzdJ/iwUyNYdE281+PmbpdxSxOJr029rLCUQitoA4QPDcPtQJevY6yh
6rHqbEdqMv0FJeKM3ykpvufKtw+5ScKJlcIQL2iGonEqz3n7HlO2Pssk766trd4b279pbS6fpTHR
YIOs3iee7eH2lMx4UvO7pWc6ZFJwJstWQm+f55P5gJRi4TAD3UoWjU1fP2IeNuBFhIC5axLD8xgJ
E0btRyPxcQOn8okIw6tfNMyHwpzV/XRJyEEHrSaEZ1JyAS9Fnd1TU1MOhQQQ6BXY5ZrcSw/tJChS
DOxTrt20kMCBBWhF4KDZIN42c5tJ78oiF9eJe1H7vFkYlFbA1qiEelshf6WNSVlvISNglJBXB27C
SipBsXHiJKGLZeuY5n3zrguPGJDQzd88y3kadav6LfLLyJd3KO2PyUgNeEyxlh7stS2z7IoFtjIh
jkGlUuA5VyRCsMqS7OoWrnjNcK6tkCZhONZJI8lJbfQe2sgxtxQtW+S52gqnhaCHaauXfgqg02j4
FXYrXmWY9kdzZOTaG58F1ibnITCCd4OE3QcWuy0BW1ayHdEPKVG1J2wwWHBSOmsoUBeJUOFnT+28
+S5v8iFRkmQzN17nXZA7iF1Qwr1rF8VTFlZ3hJ7jm90zBZNV5h3sCnRMpNmkefaDtmWB6QGxLuvH
MnLgCCTOL3c0vIPyn03quO9W3R46nUWgmaniOU74AuV2i2tYi092WPOqbd4FNydocP70LYktMaPN
sExYupz/bGIluA85y0LPoWmZSo9GUOKYsO5wuhWlA9LVg4+w+17yZJHDosjo8NcnlbVyjaY+ZHHJ
O1930aM9uIco7uRrqJDvQ7PUuQQjZ3TCYM9RbKd3B8URQVOdt/arEOW5VRivCojGMLPFxchzmmJT
x8Wsy3ZjGJLBNozZD5oArOfmblOkly9j47i3uY3oOj1tfS/zjnEC+ozv0NVEw3BpKx2xaiqubu0R
K4BZyCjc4AkQfwQfLdehfIVP5J2KV63vFCCT/yruLbVEyzutdEFg0K+w82GrFZGC8zko0FKYKWnM
VbQNM8sGiYaovAIdd/H7ECDcaDwpjt29WEVzmRvRRSqQzA8j+ZWsMK4OfrmzabMWrsciu4nIB0zb
yPwlnZh8SVz8jIoGXCeCmmtumNEiCEK5+V4EJww5N6EMIrzz4yqxPXGmav1S4kg8wcEUwm+x3qrD
bnTM5tMUypeSDPaPUIGLztVJOei9TKkvIlTDPe4wpgnxY4z3+zC49X1eG82Hl07VeEioasnGRr4Q
tg39qZ/VQPPxe63JoAVfJKXDXI/U4+he5lvxKHamjbG+DdFt2TqHBTGNvbc246I+uH4HFicH8Obg
CcTxP7yVIsImaxg9uVNwmrj6KS8eD3aV7e6ziWOfaIV2ZOgB5d0rniLbZ34aVQiu0Zodhmk8gKRH
LsLWqjfQJcJD7aQ/8yhu9kUDsLnDHPXc6fUn6gWqQxJD18HU+yeVRXOS4kRt1oGRbR5cWptkN0Zc
2Rn2Z37W3RWDY1LxcaQDe++WBjrELzeKMfakxIoPQEvO8zKyiXxiZwwzw2tVBeu5zcAh0KxiAPzQ
91iBxnx1jE6TK1Gmb51BOq46NtGJqqa59DWrcmmne3us7PtEBeoHx1sDMYEAOgowNFYEYo6VOkTx
Qrx6LZasaSx1hDLzENMVJaomWte+8qw1CQUJcyv1s9Wz4oCCn5OrNBke9bqzSWP/HFEage3TakiY
qGnCkgaxE4lfRoxsyco4cfm5qi7m1i7tCn8boo+4hsCWuXQrz6iPsNCwSj4lIon2ymiddWFGt5Sp
uRzs6mAU9cRLHlAI9J38ib+nv3Z8RIfWswmIcmsfu9gYLl20I0z9rS+nb1978MrVmPvXMWujW9hg
CSoM2igNB+JeSTqiP7v0df5PirKUQFoaJvPT55jkuGEoCA20sWGcfo5UwarnYjM13CfkD+IZ+sMx
bTxsPETx4sqsz6XuPrYsnOY/H6rpXSkg5X8f2UI45/nkE4vBP/XEp86nmC7QfqP+H1H+El1CYU31
IBPShuy0fyE31rhH7m9TGYn3nHoVSqglFCJYtR1cpceJ/UBNhBFpOrVmwSryDFysxdpvoIbCmcLK
JGIiLe6ZVTsHx/EX6SiPaq6j7O3DT3oMtEf08awRELv1erKEJIYFDSKpFpUwqOuWBF/8+BlN3Nan
O+CypO/N6ncTp9EUev2zw4AQuxFpKpY6sAStB0Iwxl+jyn88GpuSsJAHpVbJTijJbMmqZhWo/Qjz
MWAi02dH0GsINDTyhofUg3LaleF6EPAUdQ/SEfHRMdNULVhiELLJs82ZF8BGDM1TWQ0b2XTRlq4R
veUqyJcOQpFNoVkALv38EIEnqdHrLk1DQfdmL4ThvYxt0eHz51coXyWgzQfaA8G6D0EGBPF7kuaX
rEt/KU1zqsp3ODLXLNRxMUAaScK9Io2LOj5i2H23UuWkyu6XJDkv8uMrnJqDa2/8Mt01jFBd+qKN
FdwNZzAhQtYfY+wz/htZaMEyvqcZGakZkbRDJ0FpFj160ZTuvgCEXg77SUs+FI9WzfttbQjcOCp+
8JF5AweoiaFCkpXV4LPIe5vLQXfutVFu7NIvHsrEQHf2Bc9UZernBag36JERSvtg63myBmi7sdRk
WA92SMEOD8SozH3qlf4SZRLdRQN1b2sEGFsy9QlZcNoY/kqvtWhjiPyrr/Rd65J7VYxm+5gk400b
C+Q9wZH+1U8lg66R+ZuIMu0BvNky4KAZ4xr1X91cA8amSq++9G1+6dP8WBrZziXWJanRIA55caT6
OSIyv4s63vmqtrdi++cgAFmw+KCORjcwdB08X769beT+MqwWlCfhsXrDtSkSDNTKjF9VJ28GMk0+
TSjjsiLvpOcd80YdGeHEPlUfisLYtl322vMyB8U92mrxNabuo5sCgzc7Q6WtGrwUgKfWhhFvx6ar
FmKoANmT7zvQ+ORb2gC2sCUD/eGGT+M1EmSURL5zN4P0vcwSqGC1AYEIBjcc2fQ9KNqpI7aib7yI
En1bUT+qebbsfGtCVFsPpSBT1raoJYhtfZATLjo14qO8CkM+2RNfvuFyMgbu3cgRXu9woQ1YMs4R
vlbUgCjUBNwg+JvawQ/6bIMmCnAhmrhlMmrvDpO72iBCPtDR0GK19NErqpxuoTy0jbVwa3i0aafd
2kz/Yjz8mjR713zUEcGBV2cZLW26QXGL/URBRN5mClwwRLQVCjpaJV0LvL+ln7fS1AJICTinlRZS
Qld+fSRIfdjkiopXzoVG7dIoTtDGFiQYh/JM74+vknxBfXBrsuhTx5q2aLWK5KThECsEAHBSCBaU
pf1DwZqlb9pnWUFiMHXrI4rUpfTUg6U5+KCZmOUqsxNyx0eEJNEUGQOKYlFY8mIbDZ//0DkLWevk
ZdSPUGp+MnKEhRrhTce4waHAvB+Yu+015yrpvYUTDyFaOXuRWbSgOq8/eLaOR5L07LUbhMNK60Za
oW33rI0dkTd1+AvB8gYQMslP3s73+12N9GThJzGNVl6kFQ0MkUxwEH5soXAB1GRrS8r+Y9erkHTN
Ql+pVXQMZHGYjoUSRIMdnFEBZyLG/EGyhV7EH3YRvbYyXRMVDsu/hUKQ5NE1ToZg21jyLuIQJBlS
al4ueFdIT9Br1i4nuwdFneCvAZoJU9mWRfTbDNwffp8CtsArHMQIV0mJXiZYj1Or/eXngr6O4f6u
zVFf+CWovFgr3I0bSVzg7riJR0T3IFbuYyX2iRlu1JFz7xh07dEgPSc1yXBsh3VBu2+ZsGJhFYGV
ifzk3USh9obkkYl5vndyjC8efl7wFmRj+ckTWRSbQIfSWPNc1UywLPo24cspERRMMhdDhKgXC80Z
vsRKMh9aBoLhQBHI53yEspRm3cJnHECExKduEL1shszn0zRS9tpnUcqJImZjddTwZDaU8Q/CwxZp
FCpAu9K8K6rLcpwCapt7CTbUvYqSAKJKmG5QylIRoAEsslCcRhG+WgMQOlag2ba1wmbTFAB4PTUJ
9lgEzeSeFXr2bCnDPQo4s0xWF2La+YO4OzZc+AHdxp+V2w2nZOh+uchJl3UzUdE1ntjSlDQCJJpS
y6xVZ1rLYXDL/UgQwoNdt+jtTQt0e2RuMEn0k4+Ak0JAsWBbOk3IBJy3o8OM8bTwoIboM71MkDjl
YooXNRS6nheTGpz8a1pBDxY20DLHQAa/5mIYxW+GzOliSBOTooYZCh/VwlFrzL5ea+wHPpUHNcq3
wBLsh7bTFm4U9VPVnhALVVcPVZswD2skVEWmor6GXiKVITGuurqxgjg5hD6LNS2utsjT062Hicyp
YnnyIv2kjOpHwAAxTVD00ioikdH/JKxqAf363hVwEpT0YEcIO+rgeUiIXc/6x7TS70YScvKD8Awa
EBOOnj5aYF12xK1BGjLEjupsWERdor/rVCKOHinPncVJOI/Tve54eB11LLMYT9Z05c23cKjTFeym
CACBTzCR4b9Gik0vhIB114rGtZUXbyn/zJox7gfNuVXJv78ce0OipsC7oQ+w3oKj0wwfQV3DBemf
Gs/w1q3s5TKD4Oym/Q/KxvxYZAHvvHt3EZmcWVXYy0kN2jEbRDWkKXiJIPiIWE4muR/dmDmPbYt3
stSMiJZI0C8MXs1ZnzZxIDsA+XwrODu6J1c6wb4tguN8bxysFcJarHRgRrYqh61P+b1MWVgurEzT
t17X4tzjPYUuT+c9htPNwU1gUAg7j2F9GmQHx65gWFpi1XGqz2JTXXYSvGMvtY92kto0drLROnD6
dTOAIQust9pMPmq3O7iqTFdJYK+Zb+pF/jlObjam9zEc7wL3uFK/oSN0H/pY3Q5+t+0APC97g9BW
FyhsblILaakZrgu1qk5lUN1NKYcfWGTCTZYp+lpMd8eRrEnc9YEnzWdKP+1k1AF1mYis56YeilPp
pCCnp0dLs6If4GNksRiEP8dImKj2hNj7DjYapOXQonRv73tt8aJE2uRC88ONjwTmR1kqxA9b5ns5
1JzW4jQ8uqMKuIp1DzB2HshM/3eWpMOjAWuGqVUWr+b9Y3OlH9i/ITJO1xZCygeIO78crcaf6ik1
PTKwEGaCRCtBo3EQKJW4IHruNIzHpW4gJumZ9D1nzVhdraJ6SX3RvtaYS3axm3ZwXWX7akB4WTZc
XXb59GhaFU9lp9jXuqiNe1UxpZ12j7bVHnWba9b8Q2kosE/qrO0HqyS6z+2wOuEsO2N9IUInCW6e
w655/0gegj7SAv3PnlAUF6duMAzpXkxnwAHiXcm0Xii0oB8C4U/wAzZWnfxuRdDvLWqn7126Xlxs
nO/H7ydM+0PVA1uY2Oc/uwgM7sM6PyjQOFkFNz/zYhSkM3Ma0scEbzEGOP79oVsM+EKo7jXCAtXs
Q7eYc0BjCOFnONlliAhEzTl5fWS2f0yMtHlR69oGCUYuBtbw8UVT5GF+gtI38aJG6K+LeDJSqyrz
olBs21atrkELzFjRffstd00A9HazGfJUpQqgUm260TyNjFVemRYlrAJfC61qz3GFsN8jV+TVRk+y
ocnjrnwLnYUptXDLdBte/ljLNVVMTf3IOM3M8Jk4ZVzf3coSV19NNo2ndieOcKIvxHAICOJ642wo
6PeV1h5RmnbXXTr90349p8MwovIGrqSld7dWLvzqiiKdZJ3Uq9JFL8Px5xiV9wq+AE1odx0FZD5h
DyOh2PPjd39ojQdDOvVdDfN4VeulOCdO127TuPVZKCKPCFCxCIW+DcRpnzZGWp9SJVXAF+fu2TET
NB9N1F3tPASWXzrlLqbhejQykjOjdCy+Koi9oy6U33ptnwtVx7atTuEEHZ2WOvFKejddR7+2dp/M
0iIst8CeLQ249zbRcuuwVGhLqg3QJbg8uy437WMSQMDPNSe8mUqvPzRWqV/6wMVCKJrigWFk9qNP
GKzk7WBu8lrmPxqteDL16q1smq20G+0+qkzBkmLA3VpN72mdqSu7hAswP4r1fG1oSGHkEGPCdVvY
sG3gPnGJ7zHdhLCw1Np4GBUJ3nogDclzHGdj4dtZN4VcD13uvVLdFXb9UVaFPZ1CxSFkLXkVMWFP
8wMIfVD0aeYz9Zq5zPzxqjNE2rRa6zy3cXnlce0jViDeKUVY3kqa1HsaOv0qK836LdMmGzHPoBlm
k4SkiVOnWMaK9uG4jl88v05vAybGmwiTfWzQ6Aow36QZ8tcYw/ktRwhzVUw5nNJx2KBlVK5VXHtI
ufIXo7fEpV4PUVoG1JSR3I5Gede71B3OjeknaxIHydNzHGWTmpyq8E8fRQq3p+0cjVfCXVxcjnfr
ahEelSEk2Swef8wPZMLcDYPAcWaG1L7TBmuLcpg3NQddhVHJmdaWaYtpuUZIxLm7U3vlOPEOvjcK
i5qjEkbTlFGL473Ik838lOGvz5v3NXV6UNosfSlR1aSNMwbI9d6BEhNMpeBcg1VDtztUF1WWMxty
1WKHHlP/qkX22GZq8eGM+ZfimOV5sKNiGRPMVxpSYSVBm4OjtiWwnYKvPs63w9xquY5Nu2WU+A2I
LqAHRSZUsnbYKYSgr4xIo41sptadap0CU5Yj7hNulnEgjoHxZhbShuDFTH2yN9lJV1ydGjMWHN7f
xbRrdE0o8TIWj4OjB4f5GfNzYxQYm4zaAictdMRVDvIaAW9wbqFJoa0sdQLsFEyKmqHvJVfUc59X
2VJqZfCGfmars1j5JXLrla5p90JbhdlHKjmTqkF8Mlqd+bXnhj8Ud7zMT7UUNNEyqX+MDce5FZrl
CT2KvRSip5o06Ramruv+yPjVMRekz15J5EMFdPWReqMHpYvMtOrJ+IK0jItzekoXqsfEDpnLoEte
MRdEFZK26mWQ5RQuI7eI/L0XYF4HtbKN5xbtwC4OSenFWZ29y6Njivo9MYNw7bVYBEioaZ7bIDtZ
0/4+Iw1DjE5yGhRRXs1KRXYzkfmKnnelLcNhYRt1v4rLviBXNucNnjYNjeAY8chFSFU8hoXdb/13
Tw3bI2QNlJpYMO/0pvN7LRa64ppP852+ShEUBuWbI7ViN2B2OIxxFB6qNidZaL45b6yoCg+y0Ag+
sZjN+MDy503teP+6Nd9FxbYxMjfewwGBc4Eei+uaYI4R2Y1LPmLWPlNEuIvcL5y1ksUZ2VS5YI2h
2IQcVPpPvjY5IAdHXJSp1okU48ZUAdii2g/7hubJXtWgyvldnVxh3lKo8gWpGacyiU6qnV9V2nXe
dJEHflEj1i1yQUKTthAGx6ygb9bW2YEw6vdxwp/OGyandHymjTB7iOLzztp2+rWJZevPU+Zb8/Pm
n8A8+e8nz/f/9vB8d9409BFXUpccbsWYXymfi5Nfw+quvPzqdX3kUsfCLij80d+k0875kcJF1aGZ
zXG+N++ff77B1vJg6SgY57tRI+XVwhq+T8Lyed715wcScBvk9EXxbt6niP4plW675CrIG66W1zGn
8QxjYgUSttuVLp0gxW+f05Dmf9u3X01sFz8M8utcZcprdd1nCam6kqx8FD0ezn6himUjyXjyLfFV
thXqbGd4r8Y425qjSU5xYXx0ZPxwZvf0QxIn3lPfVWKdd7G9nLWPidFySa+wF1PKuDVuwaLQC3yo
FOYF+uf9fBdY06OLX2ItS51WL0wDsNuIAzyGoH2YwPowlI1eNspxkN5X5+vAxvLo02UICpFKoagd
tRwQDDIgLwgJX6tk9IgYnWEK9fNzZic/Q1w5do9vj3TdcQNbptmE+Zj+RIkPVjNO3muzVldqxJQF
JTp1W6oHz17enVWm0u+2XmH0Eei44CCYVwW2Jv/m+I7ZW3uKK/2xLgfWq+D3cI6/aVFhvYWelq+x
QbJazXEdKYPS3s0+SNeqKIZVEY3tHUCnty+r6SV3qrosEy6e/9H+ptKQh/lerJbhxaTtbk0WoXmX
31YjEJHiUrR0DOiW5bcOWPAtsHJt7eDdXgQCfEzmpjvsLME6FLF6AO42DQOnm/TZAkQDpPmiRflq
hsz/bGz5o2TGTbZhF28h8Nvki4TJs5uOz/MTHBVKbogT9mnge7Jz4TRvBqloL07qnvpe9z+jkhBx
2kbODSyyD76ObEs/wHrTCDpI0x+x4oLD21w7Fe2CMjGt68DEkxId+YPSefktaGWyqJIofrYLYxVG
8HLmTaCTMarVyc+s702JzJVipqTHl61hSIANQ2m8srHqPmS6TXswHJ65rsVPblK9+5M4XcsG/9jo
d3T03fT9zPj6Dzh+gum0H3NZqvpCeR4myokb+eFXAz9g0MdykztICwJN36SyTZ+7nEgolxZZTJw9
/SjqRuF+QsjgMlVh46kM64D302PJkK4ae6x/BlaAyQWF4joECPYz1pT9iLySmDiZnEiB4did9lOR
PrmoEYZRk5c08/+16f3QegiTwQX9K6dcJNiKVlgPl3mDjAtYbkSuGtfYXYUOCGRO5z4W+bViHXCw
vOQNe797Q9Gt79XU/h3rtXubNwzIybRzWR382Wepcg+9546TgAlQDrdFWn2z85zxDPCWAo8onpUd
Z/baZdKv6KiaAgA4oZDKncbEplQNQuoE2eNUpcPWLJsf5aTZCpIKQUKTsA4QaXwCS53t2uCTS0ZF
O3WozvMtbbqFdNQHC9xrS8gXjxBvetKIo/7sMbI4z3fDtilpV+DLMQJKbSXtLiYzgUsFz+di4Xcl
x6pN+Dy4O+/DS/Ib1Vq6D2lpAd4QF4f2883uK/OEiG8PrgqRmCitHZNVSJQdNuBccZpTDoF+SyIs
WFVblzt/jNo91nGC93qu+YrdRUe1aZhhjaZGqzow0FNRpyp6JFjpjdFNklSz7Iz60yUH71wO/a8E
lNMzzTFqIDKuNG8sPjQCPhcNq6Gy0c6ganC1Ew9CeTN69PpNAwmuX670AIrJEu83gFTPMJZJ3yAp
TZQtFqXs1MjuvzdlMb61AT1BTUOprBiFjQnZ0R+qwUcamwizOH3fHLDDH0uyUxuVB2Qon8iDB2gK
tKJKFT6t1pzwHl16aFQiKcY8Sxex7SG4actxkwVGThsPL3FNg6/GrbXSaQLtkeBYe0VIa581LBQM
hu3L+YF5X00hyrs8PTw/sfZV0BXzfU8kAMppPdwQ4fRb6Wf6SdfGkjmkILweauZp3mfhKvjXrWlf
l1QuSBG4QOOgGJxfpp1/npNTy6mlpu7//ILv3zI9rcqqfq+lDGP+/Oj86LyJh0Zbua3w/uuP/3l0
/n0MbomR7MNmPf/Fv/2N+cl65y4wuquH+d78NFUAKn7oa2woWT58vxY0WR3pKJR4ZlG5a6MqjFNd
T2ePMLiYvtLtU8YlY3pWOnGwPcRWPqXvVhOetcr6pkN0adS7UqeZzxgreNBHK973UFZvCSbzTZig
gh0xzzk55xpPsZuTHYMTG852kNPfBK3wLIsbDtuPxlVeWyNEyhAl8PF6GXlrghHasx06ZwPbz370
NGKU4fjiDDfTcMOXAWq1RnpF6v1qB1W/qIoX3OaNgYmwLpriaBFXaiMUGXQfMSgs+mOguy+lozaP
rl13J+HWJy3qPs0+elNU299iVtKucVlcpGHCwEqFBdzc6DY9ztq1iI6c68IfTSOdvZ4a0dIZ4mJl
uKDP0EIvU8RQnejNPRZ7EnqcTiw0fcp7A7NfyoBI87q1+XvtrSzJbM3LRmcV3ljnNGvuHqEuTaMZ
LwRa8TmVtfZqR8+R6ZzVKT46j+u9FPG4o7BHHAxFRdFokRoqzIDRz9eot8D2IZ8yZEFMM+4s3dAb
miLAmcXQPoJE6ldFQp8k1h0Fmq8PP6uB9O4W0n/2tdzYo6uxqJV5VJZ5dM6K7Ec43SsB+UEa91fz
Y03oIM/rzamPMPFHKzH+0oWAhjjf1ectAO5iP2/+6z4gVU720yMtfub9n7sWVFrA69MjntGnS9E0
LskPdfCYj2bwKA1eUB5W13S6l+DGPVLefj82PwvD9eiY7dlD7/a98T0dYlgTtMs/++Zb40iMRVZ2
/7XfbQb7bM8bxasZ3+olI4h//yYYxykrM9PaRTqTQk/6xc1vUZ6EUOGAX6vob19FQmz9fOS1RRHe
ui65xGl/QaPkvQfV6yiMlnUI7fORVKml2TPcJrUmB72HVgLYJ0ptIR9DuqK7oY9+Cbu5MVSwbl5n
mreo99W1JMHFY5H14FfDcGO0N9C3bILN/7F1Xs2tYl20/UVUscm8KoBQsuRsv1C2z2lyzvz6O8D9
Vd+6dR+atmQfBwk2a68155jTYn3MhsltrDI/SwnXpGn7EekyvYViOLIuZRk6Wldnp6rIH+bIL85m
VBdnEY8Ngjyl2JlFQZLr+qQ8yf9+2khj/OhSGOoesWb79bP/HdZvg081TvLoWQZvGJfz9GFxx3Mx
kUeuVYbzxxJcA8yGXoaRyfAGQwudB8/HMUNfyc+IgdAiFIjAMs+xhkYrEC8Z3Cy3A28Pyardtgq4
6aBi+qsMU7+RSzJx9Z7BhJ1X85GskoVAdesUaH+AJUFzBWJ6G2nGob0fVIZQ+fTWxyTHquarYhbm
dTLMEM4qX0UahOGCEhj32fIwCuwC03o/nHgXv0WiNI7tS82rNNJ8bC2HTd54ab5HwC3vI+Ptkz4k
oAFMYby3hoqJEu3J2VZl7UUjpzVHoHKgY1K6iHPtg2/H46YAbR0yy7Kaw1CYKEySHsAMITlUWIIB
xHLIyIpuEjU4+bX071PWIMS5zs+2Dgh7M8x+eK3m4alF9eF19YToIbVtCOCTSg5Fyt4agQZf898h
rZKa2GvOnFKvxNH0ISqh6FiO8piBBFufXjec60EXlJiJj4ffVsmN0IMhcNWkU97IAyuRoELS16Dr
vjHhWp/2AyrINs0uEaD6h8iQDKfLFrHq8hCJJnQms0ofdKaljCGa2//zfJ5pxhU+1H9PJyhOaJfW
xzxO5xO63Pm0fmRDJGcHlKJ1mqAklf97fojV8US2XBlJ37QjMfaowV8tn7/DgJOrypJXo0/KXVha
6j6OY8J8zfigWF381qTDe9zIERbGub2wDraXoOGFXz+C/jXSVx5pKSy5htkIx08PAgZzqnRslUhG
tQJlVgur7BIMLPwa9RE9vqknLcpiEhvYPBcuidQ+71wcyulJZDJejvXDOTauETtllovDROlBa7MQ
Bwk8wiYWrOR92Z9k8pKAX01eI5Uj6EsjfVCI8aCKt+6Dkn6R5kBelN08jwPODdnSmO7TFj9mRuZQ
0AkvAuZ17uVyPK8frYdxefj7XDFkW9uftZ1ejzSFija2z+zt/z1AVLbPIKI8RqmpU/UVjvI0P0/m
pjF8E/F8Zd1gtvseztB/4uXR+nyeVbMngLv5MbfWKTLvmQ3T2pztfdeh9Qe/T7ZrbZDfnTEZkJN6
OCZEdXGf2ACJxJlRdv+EpFKdRo0XWa1nG6Lh9FxNmXWK4/qDUhBnq8pe/wsTU+LFuvI+RGN61vUW
aK0ycTrZvUdGBeZbSfbqNHKTAskxLXQi7A3rWGr+m7xsegZLFXCCLWbPg7GEVHUM4O2WDBZsYQIp
O0xZurMaw8q6ztF5RAqikcBPvdD8E4vgKazl0cskOn2xMh1MZVPEhADEoQCJ3ynfQx8/AcNJXSI1
EGtLntoU5VYr5TPnxaEulGtmcW/LriTTLJIeTsVerpHkmJZwZgOfhIjM26zOD5WQxI5wkauU4RWp
fWKJJkMRSPa+SdV22lG6tzm5RgBxixjY54BBYsv9YackFAi55REW2hBg+TyU0ngBDFtQ6QR/k7po
vTjGJaI3XbNpA3+rkbew6eKaJiEhXuDBdhMq/InriTAGCHmh8SwHo7nvgsHtsDjuUoUg7GywvXDg
ri3lKahZCuIpofc8MESxRusVwmezlbPsBuKYGIqoIZgjislpoToChptPex/ayRzbpHZYMbdE3z5N
1USLT8AJp0fxAPmJ3PYov5CtqW+U4jUti8FR+mCf5TRfCXTOd0Yp3tukZPRexx9dZARQrdLHAp3y
jgN/I5Ff49hjMJkCY4/ZT3/NkxdLXnrgqLjhQJfdfQy6iw3rP1FJQLGwxMFtebeaNn8rmTpSqRFA
sD5sJ/WxRRt/Cf/YkaWADROE+Goexoan0W5gWA/7qLK7t7gh7Jqx5zbLEEVmpjwyL5bJXcgDr8Qj
poIoMGYaBiOkL6wLQXsIQtNAv0vpWlrbLmaYbgMG3PiypTBYQOGa0pqZ8gLpk6kQmocnqMaBt00H
DbpDjtTVFNZjGnVnOab739fkVVds6y1puHdt86IGRbWtErDkScIsgIkXWlZGEfAetO0EuDgD4n2s
Qu2PGQDToyQHKVsVEnu61m3CrZJ0f2mBe2NBROooX0A7/iMzpNkUjP/d1hj3jaCr43NPSkoGxdEE
pLlOExh56PxkKBfA4hg2GeVAz2JA9V0SVHeQtem5HdUafGC50Yxma1DMEhdU5ru4ROJlk6dah7aE
BZEYjVCVrrFK5420D2OLy2PCkI+HvrO4IUdSs/BnpRh5cXCvLVuC2o1Ue70jdWp/UFvIX6llNXtk
DcUjv0dkPxUTgRll1U/w39gPmRaasBiYfTDXD5NRwQqNaQ4Glid6G9epFj7RJmP2C2EyRAqDvfE0
SUwhpRJvV6y1nx31HXyzqzEbxG3ZrFSI9s55rrvUMuhSShSBvj4eZoxc2NYkf0chCDl9uPo6hN1p
6LpzJ1fTkbC9bVPk7MBhOEATRsgLdd+zxu5rlBajJrBQXUPkGEfs9NOGLUThk8qUymbv6pr4zhmu
XODNjvtZJV8kwVn6TGUbyci4bKdh0LMg3qWTOYvrzGL8EDEG9NON3dFNbaW0uKdxnT8wBdwqo77P
GUQ8AHCFUVLP0sVnypaXLTCMsdN3FkToTd0q8zYY4i/Ghe1Fr8bG0aTFixpOL61BV0fNyFAcn1RO
i0WwOZ0jcu/OYxzWHW3T/z1eP+rnRNoltF1/PzFI6JdbNa62VBViV0eyF4q58YQauU1dk44Dg2jT
NmIjEN4SP4Hc0LIrFqVZHKXOwCJla66gheNliAXQ3UJITEiylxiHKoF4ntApl50VbVjj8f0CRew1
9KMpuE+QlQeFe/1+4mYEOq76NjMGq6NKGlxkLwMaA7ESxoXGdKDf2kfNKJ3VUZDX1k/VgBMxIou4
mJI8eeSNcOR9iTWAlMm2mBBhDEt/LKmYWtUw0/y2IIwqzi+5Vdc3W0lhlvu1tpOCGvJFlN4KRE7I
KZrmOov5oY5qfROMdbLNJUk7K5bcI7elzVuHXhOxBsqGHX2wvLvqXGPjEVzqavXey1wfzKkQpndM
ytBxu1rYHmwxlZe0Nx8iKZExaiHLagj9pYuO68M3Rf3gx81l4qsIREHbkaWRiqui35Ws+zN9cKTp
TUo4Rv8imtRmiQxYfFFGppp1lgVybaPT3xu0g2hrusKxe2Q+HROE314Nrs5+X1fsESq5rc46poIz
xLwfTFPoJFRiY6dQew71dHQZJaEA5W7KXI/g2YI1JEG+LVEHzYiA2uyICRTOC+tnjx49k/IfAf3L
UWej2E8BOlD65Ah9u0sC5uNY2J8lo0aHDgUvWaqgs2W7dOyk8o/vZyScVXbLdMu2r7Oe/+3EcJlo
7N/p1iPiRNy06WxV7CB8pp9tqz9a1RRDpbF4a9RafWRRq4kiFOkhNGf9rrJvC2yCu/TyroW1wBio
SIfcRMaDrZp+uxzpx6kBpLI8MuqhemjHyEQywlVQBwkSG0ILufhN1EsVjEwQaZ95G7AdSkO3UqaH
roBZvh7qulcvUl0SpCfsbI916N9PGIzamAksXzhppeObVLnrF//3b9eP1IpGaqzOt//vPw0x/yJc
J7Gm63QVMziS8d9vun4vs1euldH23vqP/68fydWuHCOLkKAq+Bvl+bCnYNgHXTd/4VclcgiBxntr
F/TcoMfQrYAUOiqD9ojBMdqLUMtuSq+0TjfL9FcCADLQlRZZVvOCJH48yfJGgqPv4vN5gxBpsd5l
9HQmmeBhZn34JK7ogSg+REheC5dBCz7rWGkkDchpmn1kS9iNjgbxRIATDSxSUJrUEXo4P01ySnem
HfRjVconXHD2QznIyjNDWmieWS0d14clptkdDsjQXR9WhpQdEBtEO7QD40FeBJ8B5tGzUWd/mc8P
z3ThlUc9c4vwcSJg+hnrdPpcGsk/ViMRZrk8alS53SdCTh1TD+5Va14yo8lo8fX/qGEMXl4X27QK
0k3Z/jH9ipFaufgKohxkeTvIO6lrb001mEcYVVsVM/tdinE0FR12tJwbmFE12S2GpdwRuWpHhH1I
iXUPA1y4VU48Vg/E2Q3r5oBP/jsYsCEkcdm7RU9x1tfuEDDur5TPQdQF+3Qum6HVrmnZOqnZh0cZ
5y35kiTX9o7IOs9qjC8Lu+DGMINX06emNMYH5Iw+42m0klWZuVx6+kdhAyyvrYOqhN1DGrTDix4g
WDYZYqLvD93UJKOgSwBFFYOyq0rMA/VA6e9T9L5VtnzTJD27CAUZenHJteyRSdFD1hEbNFfsm/tD
3FW7GIcSaVnHVoRvRuN/CkEFJArJKwqboKwBfu5exCYaZrzUBJlpbqYWDq7eW1xHHpPge6UZL5Vd
3OrgcaZ52uiYP+eUbBIzApBUNA9WkN4V5dhxOTeT+Q+4FI+377ujQM5qwssKm7WkMdgZNoecDlA6
qJgbbth2HbmUjimk7nB+FGTBMY3yTH+HZ9iRgbxv1InheEJG3xz2d5Qj1AO06tslN1c5S48oXlHs
4T1Jshku9pDC72drIF+iLASVbJWHWDG+qpaxeC8/FUNJRreJ6cLqDbeKc4es3ytkw1tFR9JO508o
5uf5JxtKdgv6h64+GiOxhpGCyL0wuOSIYeI/bURHZLaONBjAuXr7B0o3cnWvSpUXpMZvXRSHCJkk
p8gQz3XpR6BrN9GPR8bbrxoL5rI5QeRzjqJlblc5MFr3FbZaS2puMKeMhkRu+xEMSNDl51Iy74Zp
30xF8uilbPQaE2ajP8i97fXlVNBHJh8F4foDPg9rLImesb7sYXyKNFoU8oQ3z6eUr5x0km4DS78m
u/Sl8UaaZN6H6XGIypdhAbTX/v4EauSvNBpHLvIjlJP9YHcPcsyUKiTYAOcTg+ooey8onBFXPfVp
RcnVs9O3BLeaQfashFZAI+mflcZoQevJIWFPNQIEm5dx5SJ9DmmXmZX8apI/uG+XZuDyetEFajYp
l9UG7OsfDM/gpr7yDGR3lSN6M1h9GCzvpQUaMLYo8ilzhxaaRxo1X5Nse5mI9joVIOyJnbKIVLej
gVqLyiZmTUwMUsGw2mbs24NUuCyl+9hWboMCyxvM1eCLfNMmuE8C/2h9DqPhMQSQjPlxtrPvRhtf
QZN4qOAI1cyccdIuGBb3JSPwoGP0pc/Lm0mIVuci33WiyWAyoTH3qXcgRA7ZhIN5kC9FPN5lk+76
ENIyUbFxd8/cREaqnos1fDKhnbeNzK41UgQMivlg9fE3FsB9ogFPaPisWeoIVmi8YnliOZ93RWjs
6y594DKHl8TClTJOi+Ah5fEllaO7yekCT2o3dtZDHdjv/UhAYcT2lRyrA/mhulp7o9qfu0rzhJAO
hRKfTevC7snTh5akwgQt0NR+5UamnoTyp5Q+dZSCh1KwNtYw7UANynvxQ5zLd2Ul7J3wVs6pg0L0
UdebamNOmC77/kRE1gfTCkSWaoBwP7yMhvxMne2AAnKrhtDKQaD4j6TxY+7wdpFXtKFp/I6qCNpN
n38jR/dKg4u2qtFeEoseqgiifWdahIaYQDem/moqKDUCKL1DND93VvGNMkzgUZmpCLKk/Zj06Vhj
CSvs4qT/YCNygnK4Cm5MOL+yNMRJwXU5Si3Ko3ORj0sm+k5rCZ1TkuF9qmY0oaR+5fYVH81NL2OH
s3WRnMSuMkYQQtEPZPMxCMg1ma+kjkZYyRLeiPCYt/qZNLZFqMxNAuxBBL6nH58JLWTnybRysH7C
OXxTg/g623Rex39yKqXZN7dt/YasojvlQfCXDHcnGRNSOkTg2tV41Xung92WjwbaCM63ltZGX3UY
BKqLxvbVkgRG/mw/X8seVbiBSgJ58Bnu6WbQaVDoCWnSbARPAoA2WxaEJuR5t7Nf7NowvmmFdBzU
zhut4rDcbeQELL3U7qwMa4wpv04ajiOTzp2RkgPFvcUlVPAaKAk2OKl+75t0N5nPyLXu8ihsp1If
kl7/VlvOvB5YQssZSxI7vo+aSAb/HhuUEADc9mpDzKWN6H9W0DFpWfMZWdK1RBGHrx8sNB5pibtd
aY8bGgderoFiV780X/9jDGRuZo35CEZkK0aUd0QDvCvpOIHogEGUk70M7+M2asMHYgC6hbTOQqV5
nDTxrudnNsHWBkt3gPskO6gzZ1NPUyRi2A078aoZ+g1hxL7IhxPCNezr7Xa26fQqBY1BaHnfsQtb
wa2pbKmryk8ix97vQAzzrS4tKQvIDwG4abtG48ZlWelXgr+TXtkVe+or0Zj/zH50syIQ1GwyqARU
40WrsTnn4NuqRgMEDs8hj66RzNSwZ59YF/a+HkdxKOxgN9lElOigLtmm+DsYklcl1wD96Am9xuRv
HjYvsulA5wjp1FBQ4aS5ypEa4aSYXcOQv2SCHPNU2aM23EbYZXSK8YBphZ9sDIk0YOrP9kOPSQhB
oagONFISpNEQFqa+2guROv3QbzEkqIG895PSIcp+34yh20SN08UMWzFGJcSbxWT/IR3WUifh28Z8
o1ma92oN+KZJ950Cl7aOvSVIIiP1pZy2TYiaXzAMt4d9w9g90U0mHrXbNBkq8BYpS+7SrU4g13Qa
N9im3KH+24eD2GHhdVWtcaq0JYlY3Td9xjt1jGfFRevqiMJ3Q/M7Z+8UoYE2kEXDoPGUXD636uyE
0Qs/mzwzfum4d2SJKLQxuLMyHifIUBOM4WAwXF+obkvTxaSh1QyTM1qIbSPTKePCCdj7lq2rKdzO
GmunFhOpfaOnpOYhxbnb08bIYnHv+OlC1UDbzC5Otl26uNdr6dDoyHea55xe7sTtw0ebTlPYC0jf
LAOaO618giHhFKq5HxI2vGN0YJawlwsNwWi0D8przxTEH2KPKA5nnIXnL40GvAMB7g22eYQG2sgo
BvQWMhpw3kDGjQHfwdJdkUVebgxOpEReaemnwVjiW3pXmO1OiydHioxtDkskzJPtyAk+0Yiq6RqY
1YPNdTBWs0OncI+9yZnQXujsleE975rGpClswiE09mM9HsBnOLWCoKKw3AKuuuRb+5iYCH32bIFF
0zCAIDypZnyNsmY/A0opFAOVsXmQOnB6scL/MSYTBZYjkaI9jaF53muk2utp4gYBwYhcOH0zoPeQ
nyw4ZsvnC1PaPUoRwSYkCsi9l0oYntNpV0rpJfFNjw0csDpwg+RCBN1usXKThyy36mEx4S6qqX63
/D5mGB8YKh405H5hp7lJWXgaUJOkRZg/64fA1nZs0I+E8DgTJNXI2uaqcmjjyiElhh1Dcwq07Jz0
2qkgNjHAuRLk6k/B3kpw8oby5Ha6TnjauKNmnOY9DAHHbKx9Ism7KAivDb1a6A6eFMuHJSyikrys
JwxW/4GUv0vKJctYPyZ4PcfI8rh+d4N8aKT6GBE/k/DqWCNlHbGm6h+YyPsy7ZycqrMYSDbAqAtJ
+60pmjPu5qD6HI2OHpmxV2Wxh3q7R4KOY0rawXrgPbVrdzFs0COfddBg0JMkXLWIH9YDLsqDVKQM
unp0s0v6XtxmoVey6zpbWRi4zLg+mXtom1oq5T2kGPNiaAtlmRnqpUWSZyF1AirqIyaOzUutT49D
038wNMJhs/Bd01wdfg+10H+Rua00h+cUp0iTJeX7MBzqji5/itq/M5iLtExqTrOOzqMriYlufJGc
QhxV+ANyWquCCMFyIcFpWNSINKzFsVbz+TrmJyX7Qrf3L6KXtNHkqKfzN+bC6ZNmvfRghXaxEzIQ
BClY/Cb0ALyMTE5MRMN3ARQjDkZowvY1NNn0xsthUvir8JpgfV1Q0nbhV6z3tnyWAQyctT54q4ZS
fdFpayNUtnZCCWIHK5Z8XqHA7cLnXh9qSBmXQvGnbSSxWTF5qZiedW2uGVulcu4Y7YVRaEP63vIq
5GXNWzBOs0PB+GfNcAxGI+EcArKa0vZnx9NnZy0K5aPQZpvbRUdHJgtdik1Sp1mldiuWBnBveGCB
2quVNhKHkAdHkA4U4DDRt6w+6qYR0As0P2UnAKeE1r4xoVkDNbSNtJu//LErL54G/7Yh2v6X6tOE
5DQhdk1ctuAPpcT+BjdC52JG1FgqGOL7tOx/v1eqxBoA9WrLFh/jQTv61A4ccByjw+4ZxrNUp4Bs
IHuVdKuhff/vkA/dhKU4HZO3dGATX7TZas5OnoIMhszUHdoAELym9ulys2sYVttgCCW/s7apFFKs
LH/XsDAPc5m7/u8vNPWU4mF79MX0N8xKnbQ/6NAW1qalZxN6rQamcMGOJwvEeP1oPbRViwXHaEZ4
EKag8dDP5UlOa0+x6+7h94UZa+uvbr5YHbzbSZNiKhkO2p1dfX9R0uAAjcQ/rYdxqnwiNKOvMSJx
pBUL/ShaPqtcZZp5V91AfLIeWo1lgtnLcX1ULQKmMjeuGp7Tw8qLkRYwUYmuE1Jl8NWmSqXu7r/k
i3ASHxVpedyvIXOLWZYYhiUaeyd+Ur3+0P9+pd/HVicnGwmBiLN+Zv2dRt+8jwMCqREqCurwiaoj
KBsL7B8pbxhq//aWWR+mgVSiCT7piTQjHYWkLZOJuUA4V3xYVaWP9Rj23vrICLSfsKoGHH3tiGFQ
rXb1wsTqNe2l5sU5RNFkn3uj+pMpU+6uj9aDLtqKvNbls1jKK5Kw6m1nTVgD4lJ9m7T+PPujQiZt
0N815T7Uo3K1dUatwIj6Myp9NhRKWeG0DAgQpY2/Ps/v7sk+VsGRtrWY4ukh7GskqOjb19d3faU5
N9nFKggRcTdg4zWU2pl8UIL43TUURMth0AJmFG2so/RCBoNr2G93YaWom3jEtbAeqgGrgoK6dJfF
ZMFBemcNIOJrhD7SxjsDwAvMK5K8Ar7wsUiC5yQPn6U2hAqqKIeeXriL/Bb/ZbkwfZbFp04QX5k9
fThZlrhQpVEjXZh5dZH3nk+KqMcidqDFEL3UGWuwhvYJNCpqukSfyWQmZIhRozxCq5djR4P8tamX
Pz7y0dJbcPuXd3oW0XT1waBfMWy7ZSGyx3xGNFD2gYS7oWh2qi9ghXXptlvawMoYaxemN+pFk8c/
iwOfvtnwHLYYUQ1K9UM3wBGoFZPGcrmelS/8RorDgIgWPjy7qVEHt5Q6v/VU7hSLj8o6FuGrH2oW
wvf4USj9sRPzdIzUjNO+yjP08yDh/T55iNiwg6rF8Ksuh6EK2GbHlTJvdIjVu1TQH9aWysaWc1gF
Ba7vceaHqEmITX1ZvVt6tuch05j2IyZq1PCkLGAbK98iywlHV9hEJw5muUVSZ55+CVmGkkJerzv2
HEQxOcQu+s9NZ7SYeKcRMXEE+22JKeim3ji0UfZmI1CWFx6eqjCG7bU4fVVD60qHqTbm6IJNurrk
nOSXBtsV0Q1IU5pCLi70XNSdRkN1k9nluQrB5ekSBNRFR3cmJiqJWoXWCpJTM+RS1VRiIze2MoZ7
/AY29goi39jU0JE0Ksla9vjVT7PrVPQP5soAAoTPmlhr/1QT+JSpaeKHuCX/2ahn8yHtSDgDxA2I
QM61/ESKmP3SWQsoV7WfTbZIgSr3rmKqxEoggNwNNrAoWzeTXd2nZFqMhuXKQrTbfMSrGre9/I13
48bLFdN7QxksJbcIwuHC7Le15h7IendEstUjJdLQyy0Pc27RF4UWmUkFJJe3aVgSHfiNYZmGJOgh
RoN/oFRkX2Rq/MTtBrVd00oFM6fGdK0d8Wqm1yVI2qLljq9KKg1vajMU0RZe97QNjglUngHUxanO
mauzPVo6W5wlqfVlmcVfaP2Nu74fXZoWhx5eFq3NOPRALHaHuOEtUJC3ND7K5PVdDEXNEGZpTk3x
txha6vjl2wUxMES1DPsLZ2NLslZRHhUZtweCh/T8+2YJM8qPlR+U3uwPzjgkx4BABU9vROc7Rin3
+wkoxMYYl9n1XCF3XsLf1o8au2UsyMBRUQgWlRtJkok4yKpj0arHtVxZD+Uypguy6E3rljPbjoDG
9u1TgcQM5z6hTkZlGfcoI+tDz7r2kCP58pnLwPjLyeomZn63litaauPGZKSRUgxuV2iw6IXGSHVy
zdSM0ZZB8haVkWCYBFJZmsbfGJciljZwWjoTxKVGGAzfOmpDACZsevRL8TaNxK3Ipew01gS0OVBt
nR7uZLJF6g8r8MoqTPEp0we9qqpSfeaSGTolcbJjXSXHrlNQV5nFsMfSi4LRUmD/hH702GrUlcwo
0G9jnZuTA3x5xK/ZbT2gh8xvi2RhOUdtJfpJhUBLoPadi/VzulaplXnrIvy7oMqAmLciRS+yrqcj
sD5JGZDVDfX0ez4Pup25TW7j+VYGiMxr/VVVf6UWx5TUyOrFXg4IEPOz2Uv9bRCIzNal4ZfDVhoI
y1CbqLcpi/hzCMjYVUqh/eKmydlSvAQicGmBHl7Wvgb5Eiyj5UOp1PuLMA5yUydXUevkNkRYlrI0
NR5tzQRSEOn5sY5H49H3EQewxt0I+6HRZFXpQaSZcg2wTuGnBfoYTF3IdPu94uJ46gFJZHZSO2mK
1F9n3rPvYuAcCV3W3YyMzxVTArq56Lw1sCFhLn2Apz3Z32jCgic5H6K7QUhZCh3KhTQWbLqsJWow
kELlAijQOE2kyVULs8EcaFEiHgDEGkv2ZX3OBjJ4GeNUPRSh/ryWbyFxCWzGKawBFRxilhGCeUhO
XN62OkrRohu0BdnWF/UxSxr/agD1v2LXW1ipoaW8Z5asHtYSJgDRI/tx5um0qB5kykpHi2vE2Vo/
hHt9zhss4Awo+pxW+b9P1nR4FIjaJEL268qlL8/Uks4tCGPHXahS8wh5Gwh+iDSLkSDSlZRQwd/K
e0LANPqkIJnG87oErYcuMuztWDEAiybiYLYQE7zWUMxjLQmi45uaZhzBNa6Z1UhH8Gw+1/oPjp52
38+LOoOUjgeIfvKlTxIA6NTYEGOTjToP2l5fjFHe+mPWz2RQEJAzHjsFWxZsOQsXqVr5RxExehvL
JHZsSX6SS+JNlSjWbmYr/oYRI4TDoC2EbrYYNzTEOPTJ51j4bJQ24Bgtv3H1VnkcxOi72oSgPl0K
UjhN5Oi1jUF2dBbLzA8LzaMvdF+Lj0jHStXr/bwPK/0Y4Iv7TAqJYGdzyO8ZDQ9nnlBVyrOvU9up
TCWW5asdhtoJ0Abh+as6ZEvweeYJIY9lB9POSNJqR9RkTeupSl/J8FPPVVmYN0VHa6aMds59sjOA
ncBjsYhS7cMQZov+G2PUMlrwsIk+IASOruvyoJXhz/rmhTWt3zbUAodC1L5JyXudFAw+DYrhNm1P
TOVfgdmwgwiqm65I2k0hkovI6XWxnGjJ62nPDXr9hYnrFacKYAiIQPpwxpDT5epfV8qeGYvTpAwp
Hq6oPuWy/6wurzZw3y38/6sRBeJmzOV3wG7zbMh26qghyl1ODog5y31tPZC1UW/aJo68NeodhvSd
lLHO1daNY9U7SiFuJtHgDP2W92esEUhnBnzFEtqTLgjZ6xeedxgBxFNatKO5SYpYz12Eqpws0A7H
0FDN8yaRSCI0/PhZyANfLo9bhRxtZAbFDjeJdA/Cn3D5VSsGHccwLk84IOSrNqfSToTCv6CyBAsJ
LHzN/hjNAmeVCC5F38SMO3TrNUiGOwqW+TEkUDkL7OiLRaMr5Kd1ExyqBHNbTSZv9RKNImqj6dOQ
RUpjLspPTSdvR1VLdqY2pK+BNqHTf6W6FR8qBipMKkzKpPpgG4lOL98CkW3UL7JqF9cZ8OIBR9ib
WmVvamTvuoUYKSHA3MTxrJ/8gJl6s9ST643WqgR3T7W5R8vati5wuDHqfUs3YSvQkF6C3FYO4wA5
vJeUdJdRCoP0zJyafW8juAqIHAt3aMiP3PL0AaNI/zmjQzgoQsQP4F1R+vkFxiMe5V0dHlWstykM
gqsVt7TKdPM22q3JLc7Hwl/48ncWarg/how4o1Z7ap/7dAyAyVT5zSxJLW8h1ShPYxcUoP8qEnd7
luD1HzaZCdd1WRYzIwTooPBWVOEsX/3KREBo9Wj0ID/sAkX6kOQeaknwHsqCN1zgyyECsiSgJ/I9
o/SFF1pGzl8b+nC9OBDPReE0pUEJWsBEte8nT1mu64+oZ4zHpsjAOo1gI/Ll/oWi9ehbBjMCq/op
qih6sezEupWxdkAUHb3EYliqOko0boLM9kL9FTznMizXP9ZHuVWq0ECtZrs+1AXZEVVJr83Wctwv
iI6CCgfTfyutjBEeozL8+pmEZruevzvQXqn6Nw27x4IEUWksf7SFf03dAUOHYcq5n6HXsHXFGoaZ
+1BOgI3p09HHp2oOJ2xk8sIznhkH2S3EjmhQkBZ28U7v284J9FB6tLla13qnDepPe7LVxwYwxt5m
xrZfH6ZK3sA9ZcoH0Ml2iVx9I03lVmXVdOG60J/H2f6Op6S+dEkZ7ifI065RW7x5OClOE2rhg9bG
+dbvA/Wo99MzkpKMqTU7I7yvC0YoYgAepOcmGpu9EeTYZea+cOv+pR7T8gy+4ARPpnaTpR006T8s
Cdx7UhxPWSCl1wh9RT9K/bUmhEDXM3Hg7s3QT6f5rkfhsx/r2f3/cHVezW0j6xb9RahCaoRX5ihK
lCzZekE5IgONHH79XWj6HNc9LyxSM+OxSKLxhb3XTjPrqxhkgJLXDY+65k4fXsTeyWPrHJhTvRbL
ODKwW/OCCBjcqtYf7IQ82zmYUMOJif+IDBOz3bKTQacf7YehJ11obn7zF/ZeMFDm+ypKy20skLyq
Azx0Tf0HG1oXLrUDHZqpMFJgHXR3ZubVkQ+GIeOUp5cZm9DeSlrUyo0EsGiY5c5k/nbITa1kPt00
qEVQzQIEjk8chhWgiDw+UQqNjAxuiUhyujNsqR2KHaeOrQ/0xrhRl0Kx92LnVjfogFm7/C5lf8ia
tn+e0xygccc+hbbKXddaVh3NIWGzk1lPXRSdrZkaW30vDAcsceAtUY/ttK1nQdYV42yEztE9jH4n
TmLuSz0o9iZvHv498DQQquN1boo/TTmVZzkX9WFegrLMYnq3Wyt7KcDE7AzoPOB37PMY9j21G1VP
aHJ7CMBJdkGOusWyXyzppuihoNvFlv2dwqK+EFjSXNQzzUl6Fg26uXYjvjZJhrHRX2zliG7xQ+s3
/tvZoOuLAtC3kZznJ7u92NoHlL2tN0vzqgphx+2x4DGhNZemzVraUW9ME0jAzIN0t5i/NCbl2ePo
sAVvagh9jt1J+OExRSCNw2SXluu/1cDSaapDh7+XeXLFvrFtvdtAhdMSC50FDh9JI7T9MMKFqIc5
2cgYENCYaCXpg1bjnbDwdJlffQBttU7wuZ6tFri5An8PCyQ8N8hPyMzRIyQNl6eHhOhpAKS+7fU8
WBeiAU1TdsPWaKNuPdDXkIltDvpOdRVW6Za7uRMJSsohOWtdkdBus1lkMopSmGN3TNN+yzXyu5v8
n4oEbzVAxnKdQnJ2n2w/eC89Gy6+7ib7GhtaDOp7q/sGAYHTGJ0Rmvx9iJcZFVPyH0WRQqqE9vZc
4FfBi9CnsCOpD+KcGXbBwmgjyLHfqNqYJoZ5gwSFD4v+kA64GH2jgYmW9Nzh2uweRw7oYBD76n47
5vUvpPo9+QwGGunGDvZdCOFd1B3a6hp2QdKRG5oHFHSbgVx2DlYCg83Cqm8ZaBAWGU9Z6vkXBKjc
50yZJIRulygXiEBrqGA4sOum7A9hN15aTVxYIVB2W/09rNy3GtE4fDzv0qtkU9pjgZzTOdjVz9R2
gWT6JZ5QTk0DOTz5OGNOL6s7Ag5Bb44gPV6iYWRPV/cv1H4fambg4Ls92EP/6iEGGvh0ny3pDffU
1PYz6aLvFPFL9MpAz+p3IEiXB4yy5F4ZRIU7nrW3s8R4E0ynTvZSvtVFeXBsv9xWM+YNw4xfTWr2
Y7VEWWJTah/XAN8eznbdctbqT7RSAhy9yfz9GBeYY/k1i3vq6LEYAfvOBUBFZDZm6wzvRRU9Sxa7
J7NMYUFS5m2DRGeTIWO8hXN5ztzse+8ugMsqXzaZXXCMRQM0y6zvSdvGz2GN+WlpQWXG0K9lwrDS
hho2rYcduNI0tqgOjXighfGJeYPxYrQ6P5P11XewMcOaW6tCry+99uhA+a9HwtDx9qLYjK3V2BVL
pkbzwy/IDyBn9VvTk8icAK5ggSqHa2N5jIdcWxygdbJuIF2M3UjwCcTyR0TlYxisSPyw/KDZ/J1x
q11N82ydpni0nsLEerbbuDmlRuJtK5vOAMYb4tyl3J2r7sKo2PpSBZrzlGQvKI67Vd5m2nM2M6+p
NYS4hsTKo/JbzW7Unpw03HiO+NKqRFKS016N3Ew3kdvHX1OXJhtgoHfyWpy+EwjQyJXl+jFMinK0
4MJjWGXWWnAISh9ic5aER99nnx313eLiwJUxD8ZPlqv5m6Fp5bULhbcnh3Q4igKRSDpn8Gei4hko
DlKRGNd0a+CatrmvBqj2PKP8NIs8vj/+nwjxtnrpw0GF73uOYE3cqL/TLwsq0SyLq6qUyaYDFzkW
6abPNvGIeEHTsXKq7qYs6narWTqRNsss04011Hi0ZRv1sunsW9qlv5wcUKfnas61nZv2BSnlH/9Y
bbSenJgNTP53U+UnQSjC3mB/AJYGhbA8AQVN4MR8aVNLuxql5c/II1gLtZEDeY6OMfzhLmsFdTmE
eZXBX1gGc1ZZYLNIffdLkeuf2GGdX+hfoEQJ782dGrFDNjk9PbrJZZ5dg8GGKekOq0e6TgcG92Mu
dHLTQVbc82wkrZXqTATDV/XtNKKULVPhjXt1ZqdtU1PaTvLxEu4oc0oJHrsc+YUkhh3enTcrCbZ2
h0k99Qay6MfklDAv2QWcl6coTr6TTdGuCbswdtHSm+tp598o/NuV8EW5h7c5N0+2HdNTk47gF9G1
pie9VVbMBM0ZfyXSFGekodFr6svhxK2c4Yx2j7uo/gk77K71Q/1z4smQxPW6iQGcFJJUYei+rD2d
duc7M1OLcV5ZorW+sLhFL+fo/ExrR8BNw8bo6MuQZKlxhWjp/GZ892tvmI2zYTOfUM94C0ltiYsf
FacAExAUIf92xkNaSCxYEID0SoybSeRY/mtSUaJQof2i50loJasWkPJ1ihKrSHHILiM4NX1LRlQ5
q8aeR2wveY+ZnLgUr2icgwbm9Ty1egHmXjB8npicl5r9Smhcvq2xoyJy1SoGXsNdpYFJUREEhKj8
kEwSi6Whg0VIXetsB2N+mLALQFJnN+vQvqtLU8q6WLQqPj460V9gRsEj4xY8XCRkcMNxzo1lYl3T
DfLp/vPtUouSuaGIk14MKrIkkw+FDV9zWONrfGDxJpaSaI84GX8PDieP6p6pFb0VvVW171Kj2OlY
fDaR/wpQy/oZvyFYEr88zFIxKQbCTJy9lwr71YHvcTZlCzd6yYCBQlzuUJH7eNwwc2PXQKqqdnDg
mI5GIn9j/azfdN1Ys0vyXtQrbjcz0AbgeOrl3DDWA2ClbxHBkYVrMfwBRtS8YB0RB+Ewln7EKEJe
dSDCdBZAKoewkP/c29QzduzYAdSBOOqQv5bJlOqcqCjbSzfIx4/Uz1NEVOu268ljcDT3/O/BSSUK
+ab6oKyO+IV5pf5hp38X8zdVuOhFCB7d1xKcQnZwUh0q/uj4XKMEVa0qSDw8stTpGxMK86UI8mqX
9mnxKsueYTxfBPtoGXG/Viuvfw9x2myyCPC/0KnXoPCuOt2MvxLD2e8aHVM6WWn2bWxMgX8h/onX
zzhQa4OKsqx90Hp9sNMwGNKZLJ810OYItkdkbiNHJ8vPtD70wWuOABQ3yLUndNOElc7tWD8n0dje
+vj530/Uj+cBq1Q5cmNkst9vrJg9GuHacCZpL3pucfbBGTp9Z0ufnFW0WZtUtCAiXAQBFj6eDZwf
KI9lAlGuG8izNV7YpTaPXMF6eVa7VX5zXtPCdq8FksABqMamwHiM4gXlMUMy+xqRzgxO3Jk/S4f6
OBRNcLK0wICejF5AKSTIm0m5JWR5xfzGbauDQedN8qtL0nk2FLsxD5MNXzVELEnY7ufMYy7ShdQN
UQBWafla12Vkb5zIsXZMCcVrY/Odqezwh/9FXSo2USTGjkM8RKfeR09akZcvnpDrUkBEV3fM1mPD
W7rg5YgZwZc5JFdt8NsXQyurd9IPJzidq7FhEmALS7xKwTQPSA+QL0cXLOLLUbI+7L2LmeYeMEYy
ef69jCX0WOICjDXsJUJ11CXeklVzVNP8it/6BEPqCZRZfWmSUV4Q+c9Dsi/J6kORmWFQ1wY+9CjK
DOapJOeqxs0lwvu7W+qU8q3/NFodzvDlsOmWw6dzUMP2jWR9FjggVysHr6ooXVaYIrnj4YIgSmae
euVUATjP8KyOqkb9EctDxggQLxucSfUPCBkEgsD28fdocTwxW2g3bVkk/LEqIBJTJKc2gam9F2B4
FwX2Ma9998xuyRbFtlWX1h0mMIOgZEYPXgfpdmyAxDpzd0kFQ5/MZTs3M7WitGBhafS0+U3TJU8l
u0vcnXiDYQNRdgGaiG5mkNPyRQ0UbHSf/8bgWTx/K9tvlc07qEJJ9Ul+olIaz1ki2mvQBYzhUqRk
DAfI1qp1CompfQ8jRklh/5SMZf6mmzpCiBhSOd0e3H9h3OJYT+4VShE/n166ZMoOhD+x/o5NVG20
XdfSbZKTETrV1g8b82ab/Uc0JDhe8l5euzx9dVxrRgN4T5ZFDnPE6lbcEEf7/MrMAFB4nx+aqaVM
KuFeX2b3W2si5hItmU+RSHhvhVV9d3G815HpMJ0lBXRMkMdbZoPTXJZflnFi6YbjG+vBfj01xg8U
IuhF1EE1IhEaEa0T28S1G12r7pX6ClbjbB+TPvhNIHT86DADwnSA2KHKD7m5KMVXSJTdQtixr3Pb
A35LWSdok4eJjG1o4SBf8Nok3ttzFfJXsV//FlzszfJmQXQs/xq323ZX1GzPQXCO18eBXxhu+jIm
szyahE6vgqzMjvbCMFAza4nJep0XabxWPzOXX3maWXsOhvB2aoKv5RjKIm2ihl6M+8Q0HuvW0fdJ
3T3C6FTjSa2fY5uS2tbXEccN6P3vRshQAhwLxA4XtHtl5j+yUoOQ3zHsCtCJqmTKeSZds8rjdvsv
8V49y7JuZltV6JuK7cqlZ2xBoOKhJWyUNAERG4ceaXSRyVuw7GfUjIV/02MLnxBKBQ00YFdupk95
KV/V984EzE5w/dCtsiX6i8bywJUw0GHxKog6oj0kEFQlAgkDr9yn8fyuu3X5pFsN7p5SSsTkaQaO
LGWhYbC2SMDArgKlZ3GxY6pn0sIvHFj+nuQQB3eptA9eoVM19uKprNz5jiZhK83pCtmYRFw7lh81
/v5dYOeI5YMccIJbTATyIddQD7FjGNDtZmvz72cRTmTXnjZqS5EedZcjVp/hyRuBnpzhGOebZtaY
cAR1QhBbnGD/5h+ol37AkISaSCn4fMjFnAN4OHpxwtEJe2h58FglPZ6pl46VfwOh4O///TyInHSd
zFq2n1pM7DiWgz3V3YlaPDjZAKXOcJ/pAkgnuBp9JteTSD/1xmuf1JW1vBIE5p1d4n/V1mlalFiO
9DnxNQC22hilcOERgGGHCg/QIN/aSRTRJogQLM+4U+IeXb7DouzCmqY6q2O7IWJmbYAixAuznIG9
OTDA7eUhZImK9JL/437AZr9TwsOm4krfg3qptlVh1y+jcWoIrCd2nsymIGX7HDYpAkQ3vLkjESN8
nvGUde+YAuTZK7yD6j5c79VOekn8nniFOmydhZuFz07bRRckz/ZKSruHJhQk+NcILJMWwoOm7mDU
pOmvPgGhDOBGwICF8bysQeIQiwrwjuHYMVY/SwP/awTbfDWJajhAyyyYQPJQlL5x6hmn5954V8cI
IJp7guY5htd5fWRJh1YKuSEuw52r6wXRWF5MhJCJmlXSvbRM1dq3OPXjiypawwmMQuIbaxWEq/n4
YCTfiwlF6lVa/T6MpAfG+Rqatf+mcqHsVP/TLQFfLUkpx6DuEWvbRXtIHDvdCzP27q072Ol1till
x1HKq2lrEsyF4X6OMvyA+nxTX2Kt9W9IhtLVOFyDKJ2+ekVhHpMZE+gQuvo3/lbv6Hd+1bGHw/3/
SQIf35LEIcmYOEOviBgkd/H0dYqz3+qjdKqSuWpmNwc9DpybJvQM5l/lnUB/izWDg+nMDgY34gYE
RflSlPXCITLwUg4dUWjUNUR2VD/MYC6+98Mb00HjByZ5mufUSZkRJfOTyCMgtLRjT2SrBAd1bekW
1gGvIQlLvRRL5Q5Z7GUKTCAyJKKsbGOIbmNOAidB9KDyMm7ZlVa7+wiW+ApCFnfMTP5anjQgJp45
TeKV26XVoRnJDSBbaMaBR/ReGcfHRg+1395Pj7zwpBm038vPBMqblWOL+BUt8yHlHvFiA9Lk0JdL
rAEpDUHNBag+ys4ipiGx7T9UeAW4lt8hmKBV8RxEzMbXWTxSkoA22JRO9JOcbPEtKArucSACIGf0
+0d8WCPyW+UYuJdb3mlPduyPvHQXVyk8GAtHlRG9PCKxwRljiNKGqxksEqRwgCXIpuaEji8G6jEy
sMkjlPRaKU7J4HYn6Ve4lwDL+CZ/yUokp6ioqvfAbBEp4CVlF5JeG667m5BBwFrc+s250B3i0sXi
tawBM9NwsYRHXE4kdtNJeU+Y6fSN0NLi3uNi7Ba9gbq5qrmGhGC0NcAP8fFr9XG2hxeNzJ/u0c1A
dKqyRP8MTEu7NZpFYm/qb02vZidHZ5aVU/9d5lNhMg9pi+9DLpbMH12Ud84H81GFu0AjLoYjyJAL
foUyeQ9xppwiixkhJVj7ggyxWC7++TsZScUqt1m9xXHwJ8LE/BqMy47C4ZasZDz0FUogPeODu+ra
iAWvIftsQu3HyNv6KD1/2g4OrLp50VFTL+MB4e5ji3JNsoTzFjD1fn60S3afTM8ee+YQCdRkr+CT
Ovs5ZDXrRZa1JROMQ6gMEByVMBZbA7tsKFkhaYbp37p5nfi0VhVn2Grw+umjb0O5h7SKN74dzbW6
DZGo+veG9O8m5SIj06PmqlWMaLUuGnaGBjtsZXqhf34c4TCG4ocwGJ4wvrkJjH5ahdeJAO7dEJIs
o8YVAMQQjVtYSZbhhdqaIQb99FMp9g+VsZOXR18DAmxEYFnYAKZ7J44jNAv2r37q2lNOwunKB4wn
WceQN2LHYheUFDUMrbtnuENYTVmUPT2+ziAM4v2comwqEk+81wNaO1ePpoNqenJO/VXZYdMuSNEo
SaN9x4GRrqM4tV5SjZwcJLgkBJGLZSwVR9UCc3NQey+Zt3SkUJw2RZUY68RruiNtg7PyPR1iduFj
6Qz/plLzVyJfj4n/M/qW8Dn6rk7WpE7liYEKAkQUJs/DHAWbbCGb9fnsnpCvcfBpKAWcHj9arRRd
VQ7ceS5wzuk+I3vXEc0dH6l3C0jcsNBM9TZjPtagM+m2kh2BB2AEhlJifSEF4Tmi24Uf4ZJskg8L
fsoFHYfEi4mT+jgwOtv7kpCShxS8r/qtppftrp4b/Z4svy577bxGn8weNHUvZrWpPJyn2DPOoq3S
iw4BC2BrcBCG9bOdowpL3oi3mwlAf9EjerS7F6XPMjZqwiYiTLEk5Viy9C7J1GXXIG51evBUfsYk
ZmReQRZpNHyqX3Mx8t9I0NmlbTWtH58t6xBbzsiso55R8DLfbSd6b0+SVhHE3le/tfOviV4cXJu8
qCro9M3jHXqov20/Az/maRgV7Q6Zn8YsalS6HLOo12qZZC4bJfXsf176LX9zAks/AUSC+vFEgn/Z
tIqt2uFlEflJrs206p9CWltk6GRNHsN+qK4jbSN5fmYFvMPT+BrwmWpxJG6mQ6zzUvA7KXFkvT9h
dSkCuc2BbmyEgfvaXR5k0n00VYU93CLcGr9CcWJJs2aMiE8AH8ejRPufG/IoAVVsu1avd66Rdfu+
iMXx8Y487hJjQy2xvI/UCi+dqLMzXvSrpo3pWzjFd2DX08cwyJ8522A/6l/LZSVRDcHiziVsxsaC
p+RBYNXd52DGvwyphrTgRTIU2kGIkTT7pgQe/9wfbLHTfUUcW5F09aNanBeH1mA5CIesZyUp1pGf
wO/BhDP4WbeWs7DRGt9VA5z41cEVsDNgT9xSMPc3uxX+uiDCgDVE9WIGSXIhf49Y5FiWxNEAbGhs
LCqq7DMsEmsB3gOMMsvIYsOMIVl69Q8zrUowqB2bOdtvNuWczhRjncvXS/NQVtTHYc7yfS9wcLke
GOLMRGa8LKBMB4GpY1G9JqWl4XoDogOamHCw0r5DSW6fpo7ZQEPtVhARl6Q5RmE9BbK7nP+PUb0M
va3Qe+o3Qvsuk2jIjJDfNRnk98DWxWVY2OQD+9y/s7O4ZgnUyRkEShUTgcvZtVYabTsP3D3nknUc
Rz622S3EK7YOf5Nn1rBba95IhvMo8p8J2dg16NK2bPQnC0c5SLmQiZlWV+1GzSVhF2wD7kosqxF9
r9Rgsp+vHuqA9MqUEdVU5aPTHzLa90VCyCJuzaR8W/Tcf41K3svKMq+Vk30j1kZ+Y4+GosdB/dc0
6EfTjOLV9do77a/+6c9XtO6LbAvwrbqPOknX3Dnk0mz4WQb4dsOikx/52HBVG4V/SAsjOD9OLgSL
X+N0fnY0Si/GHWClTO3cdjClgR+UT+2Y70cKTedkDWSH0KcqG0/fY8YZJzNf9ykn+K6x2LDbpW4S
mYpngMXtH1frrr5opxcSRwn1m6Iv0TAZJ/Tt6bXQFt+HUYPaXEbsVe/Y9BfjN7sY8Z/7JWO4HN3y
aoZojj5NgMx20mY7YIlaO8tFrTnjtJ+ZrmCa5mXa5BfAyLjQwdNcRgzza5tdJYtltpEOqM1nPYAg
QGQ3f+bSeXTLPfWrW8/EoroejJuKoMxujn+yowQg8t8fgWo6D/A1UbnVOfkgwcD8qiIyldyt46P/
iCAJJT1b4MyFsqx2CsmMBoFNW2EzWpe9jyCOBXADgaQAs4fxT2q1d2mi+I/PAf82B2Sq1RgoStTu
b2Wakckbhid19SfDQg3piRQwavetQVt8elwgiHpQ2tN2gQE8zWXmvqmBCEwKgtni1yHirDRIdiHS
rmF6LnQY+GM87OfWjp81Vw9uj631aCfioCwSMzUfEEPbJohHZy9Z6OHO0erkMR7wlhnB/wwKaENe
HvPKyHK9IzKEmz0PwYt64N939xUhUGCGB+xpaq/W871fKUsf1068ygHfnPz8j1okNz235xp7eNXz
fRmK9gQEnu3SONTbajk+09h4jfQyPXhJUsAdJZa2aKejKjdsPAlwdlFiBgkxOYXPOVDQZmdUUeDl
hvpxS1YjffXAN60iP5qiUJUbgpQzLko2bY/J9qgNz30ItQtLshgWI4KOSh2H/rhVtrt1T+vH+qX7
QTj0u07i82yn/SUb84b80WEPWXH1kP44BXfiHo/+JAnBhGLwzpYOr9OyNsSrZgEkK9nsLBufcHbb
VaPj+cIF9rWInP46VMhutZLUYbvRKEEAawMcGKcR2XgcbfXlM1MPTUqtySwdMs7yfQ80K34GThsx
CWNrBSCKtVNgJats6TyNXpMXLThyRLknjKDuST1TD74x/n1p+BpM8uWfqp/JkkBfVzb+pqijDMs7
DOvTY1bl9qB9bb0gJWu5sJCRYe4u8DQTz+mcEhmdZ2nj9xjYdyYtgh1rco19Y3gJ5GwUVo8dkMgz
pPWuAWUn0X/iPXw0CVqWVU9F1l7U2Za5G8RwJKeYJKMWLeVfH0AfjFN0y4+nbUJT0cKa2fSRdhAd
IKF/D9BpaNB1rClW3lfcXlz8iXQio+V9wuPnOAiN+BOBSXds2oxo30AYG7g6Y7kv3KMw33yzn35w
OiZhwp2AiRwtl0FKnK+nu9Jtk6tLMsmG4nX6YQ0bpxm/h9xaD0pR8W+tNbtIQ2IfuX/QAm7Wfa5r
tFr9R0Okxoxu7d5Qdr7WUU7AbOIfHvWnQ84QpvmePPFFE2uVzWsZck9PF09eDoDh0WAQdITrYBHR
+qGrbasO7sZgdi+1OeCP0+lo/BJFbMCwcDX3VrKXwOzVSra3+US6lNSuuUwYzTKz3s6mGZ5jG/OW
ejYuLyfGqYfItw7q53j/A+I6ufmTUW4Ze5RSA0MQ6C+yNJuLKuHLnBm2UzSbR22blHNFqA7GeP4L
Fw+e/x9L8DLeNvKjlvdb6eUpUk7maWq8VtgsHJIZex+fDrU7dFYwJOgbk9L5fFwdmY+dlJwEdXGp
yyyxLTKcs5hVCW/5gSKd4TaTnHWRDtaFCvmax07NlnRkEkeOn7g6yVcDCQfmbbTDITxYD0D0vx7M
BAWZBaI/xlP9G3PDtFMmW6wOgB2W4qG3ymSt9u8yFv4tJs+DZbaZrnUpXiHMxzhq0Zqq2JIW2s6F
nPknZlxdCPAG7DbiVO2g0zZv0x55kEkOOKY9ehAmieTIgWtSMzvHy35gt5JHmz3InninaP3YtDQu
wYVWMK7GbJi+ciZ/+B4bzUybyYLLSLHR+9zZzG7Eb20s6qjHfQD99KsqNdVtB28oRTcFiWORvKs2
jGrfGEyiJ1yjHlirw0J3aqN+kbH5jpE8PTZzZR6HEcNaGDbFTY1kEIpVVO/T1QIn92nZqKy0wote
e7aIu6QWPQiERduRjxhd3aZ/y33A8L5NF9g31XMoiKrks2mugReRkJNWMJRSt9yiCGrWQutLIswB
cxIIi0APywlUvc4bp68J+ZzLJ7PieGZV2HkEZzYR4Z5Gf2yyfvoMzeinn/j5xSrSx9j432RYtD1D
NSeoiGLFs0XDPcP+fkMYdqjGPrrCsEL2zwZ3XY+F/ADiCbgS189+dCH14ohC1aXb+EDgM3nNTJp6
mnC/L71jqFXyObVH+NgFnny/bmfUPvitHp8dOUHVTtONfj8LNHBUH2wGvXpV5En7VuTmxkgMecLn
kT+XGe35o4ab8pkPkdVmYfnV3plsuQma9HtJ4C0cQC1/th2LTy1uKRQ9jXzhhmrcBS1wF/AkKEgY
VagLyU7KajNaBTFpGCDe2rwhIJ3FDBgPRhhhNfyqLHAQahYodedrldAFoRCYix26wbUGveDSGMh4
Q7Prd8JB6aFelq1hI4ZKVm1Maa+WsnNWui9LHr3qw9H5YJY0jSd1n59TOM4sTdEt0LkbBEVki062
jfJxw6kLcQzpCOER/a6tOkgOlSCRugmTi73o+XK76Q7GzEpvY4QbJaobKtHhFyitSzONCAOW4Xhs
SqKAik/N18pDtZw6MAbdqxICR8txpHUwEPF3flc/9y/whmoYt+gGHSwDi+ufXiBbF544WTnKJPWG
kiTW4FGuDzZynL8V9hS+miFo7CjDz1lFk3ad4hYhUkta6NV1RxcuU0PnAG9/K0lWu6j9uVqnV+XU
rl16DTCbeF4aD+g0Usb+aEobA6LIBJguAyTX8ldX60F1kqZu86EX7psTxc1Fz7uI5UaJ0dwf213p
OOO9nHRJrlgov43C+vvs8bPRjnaRaQpAu/N0Liiq3MTHYYZghI3SJxd9uAF66Z6HEfFMqIdfH4Xd
WBbNkv02biJuFReyEPptHLF/aJa1hEdGyz7hsFuPkD+ZtnkzMxU/t9ZqYuH14UxRE4Wo8IIPcqKy
Lz2afNfOva/YbACwCDDIQ91YV0Hq38qo8vB1kUNDk5Pf4flEN9Yk+nuIbxgtpInEcazevDTBoy6B
wjBgPLc+azpA2augJNzLXwQGfVQHJz6/vcaQ/qoxhACM0YJokYgW//sgY+/vyxB9zg7Jg7nRmSsT
okYkUu/CwFM3FKyT45aBYbH2sZ9tqxRSFn7z2T24IVpJZZjxAHFyCLjgdmvnjl+2zvVXtbdIQkz3
qEc2nQEZdslWvDZl5+obZtxLGLmN0cvqotfZDP3VwxTfmGgox4nhWmIBpM29V4S/A1PXmIIq97E1
DrXbXaGWj25i7bWM1LWs6JdVAAy/fYVHaD0tQrOh8v0Ht6Os61cM94StyYome2EO0Huk93xEbITE
wZ8HsJyMttRDs5iHJ9PBLrC4cZnXVrhx23D7GA1Rw57AmlMIj4nAsWIhs1UvPdFMh3crRqmp5OpI
0laVDarj0Uu40VDvPdpWPqWhPFdd8elXzlXdgvve/4F4XBxb2iKsnemO9xVd4RgNqA2IOVKFkaqH
1DM3574+jF6/spp21ZrfPCb7nz6jrO2kdeLY6Tl5LjFoQRJX6h0XDbMeHwjbjM8RwS7Ek2n4UDdc
9UV2IzffkiETr1JCJNlpmvZ36dGUJvPLYJlnuo38TU6zexFu/tOp2+jKTjzaVp6AGWm1PQDobM3q
KCQksudQKheUTUAYbY1CSrBIXq7zQjY/NM1jZLW8qr0KRXyWdLsOlCd2/oDGZXGPc5ZtSymOSvnA
viR+txhWrUMNbnfjoaukgzjPJMQ8JkMZr7DbmrD8Dg9YCBNARzn3qXxIYlnGrqnjeU9t91vNCNVD
KcJrQuIamkKZH0s9luekn2sQGf13VTT6jtWc5SB+BlyE60cJyvnLkhpnyppAZueJ8f+WZMTFRxqW
YCu4wNSzfw8mdnGSkbA2acVkPbfQw9ZkAnq7eBEGNwYLexy4I8Ou/5SVYm7NL9ZMFzz+GYJietHg
xhxiTyd1qSk+9L6HHUp/fLEEAJg5N8pzG7tfhro3T1lOdHtg0t0g/f2G6YguUzd+RRET8bhhTWER
RHZ0iY6/46g6agudE/s2KRxVzAgOCMMqTGc+kGXbEuqMYJVrx3FBrLEt0O/9VJbPnm+v1aucSdMl
MEx5UOeOUzAGtyuASviSn3jD93MlzaMaQo1W/ZcWoF52p8d3w0DjpuyiFQELm3ZiAjVOXMrb3u+y
TegJjKNxVJHBrMlvhDvYG58747HPiSQOfcw7j/sMavj3f70+ET9ltYrt6leP1GxfWxjScjP8XS3O
VvUQJaN+UgtIrPZIkyBoJrX2Zcz6aNeZwGBbMW4Ho/FedETBTEVk9le4XOraSvMd/5u0Y0Y9sQy+
Da5+NMoGHF4TX2po8V+68ftje6cjQihnp/3TAB/XfcbWmpTalUge5MrG5Nya+F0VcpDGo4NLJtOq
Ghwfx356qG0EqxWjKxgWsNzyfK0md5yeDKiWUG16dH/gbO70rL0XeQhKIeEulnfZVh/QUC6GUbF0
GYqkMo9wA2cb7EGbojUM7RRJgrraKm9rG/63OB0knN7B2I5jPe4HtGfXMMj9K1HTbCrBPbmVWWG4
qcNzhhCEphw9Smjmw1G5NTg0yTixGDxYlCD+kH+tB2l9cSt51ELT+Yhd9xIGlviFnflSNB25TKa7
6cOk3oz5B9TpjY2P7Kovf6fIBbEiUo+l0/Iy1ftF87RRS0m/bZHyYa+8eNrcwp3IpiPzd1E55Zfa
YsPXDN2zSSIZvjHHewxl2hTVUWwwVUO2CkUH7YJ6UNNxtaRiJryNIv1ILJcEJW6AEdB8uX/0EI7J
Ny0mXf1QmaaF+m2xZdPyrOIpKokqgN4Zw2Xa5RHC+L+LCcYW+OfS4rm3/XobCbI2H1/5spz3KEfh
+CyStFhYxZNTs5eefGIWl/Ev92B+3RLT0lDfIAiC0iEO7inTZXtwF0Vxfg4tF77yIix2Uo07aIxR
JljUIYJseVJLJiba2eCZW2CklJy1if62r9jfzBYE1sgHckfCUtXTDkM3GAEU22btXIy6PRmMnw5K
rvxPvZxWOnMZz465SVpJyHsdeJvHW6MNAyJrNyFTPhq6sy9bY/cog5wJTApbqexQiiUgaZwKXHR+
q73+H1dnttw2smzRL0IE5uGVM0WKkijZsvyCsC27MM/z199VBZ/jG+ehGSTd3ZZIoCorc++1KWXa
7f+b5ZKcTRofTRZ0xeJiTob9pB5qZ0bxbcBsVy8HvF2561bXWZFIqPLI00i893CpsDt3iEdPhf1c
6aZ9/NeQUM8qLHIbY0ZTpjq9amagcwKqJ/4+JcecONvs14pPc/Vk++/fy1JYF6GXn9W1EqX86K1B
BEwDRqcNkX3bVpq+1Zq762JqzJZNHtodzXGdTty7epZ2Q4OnkACjURrCZ91A6ehZ1rN6sAZQrVkR
hs632MjETsvcjOlh9Y4aGNSNbSTRdYi76Dqm9p8MJJax6zO9uej4GrYB9dYLGZbWmxp7+DX6HJaS
S+1n5aF0CvOSdDKigX4crRLz3Ymi7kuaxhxZpth8S9vprZcaRNpQwz4VI8cYQuijra8B4ytbUV/8
Ogr8bZ76EMh9hLdGJe7SD35j/Je/JcW9aEGvF2Y4fBstlKIz5K31mXqPTu2wGeV76zM93Y0G+GLY
rgmnwus6RUXUStQmHTIO0UnIMcQcCL6Pw8dmcOwNuWVkmGuiv7aT/9ZC+jl3ZmRAGv+P01Y9cwhq
paxELWiSviSifnhtCUd9duJ6feVaRb3lpDTPyFzY6xB/pOBJVeewabGNzyYSHHUEqjvuG0Yo4U5d
p/ZcUnbKf+daGlOhZcjUtVuQ1OAwOxRCCMd/651XfG1RVXNG6memofNvo6jhbkkLeR/C5OgWKvt6
wPgIzyOhFbRUuypd3pcAPTsCuequR8gjooSYUo9uB1NXlNJMhcWhmVC3eZZgfiaXCK+1vnfq8mDX
Bxe3QCrexJ1ocSJQtTWkEFgtA0ElAUwEgiW1j7eWXTwUoPsh8y5lfsJ4h5WWLdgGkHO27Nz1ViwK
li/YKJb5rRuditm5pHO3A+WAPVPOsCSdTH+yHtaPRfRMCqiA50NewyY0uto8LMKu/U3i2M6tqX7h
B4qZxLTxcyWftQHBEm6+cYRhHtQIZwYSs5E6uKtlhNauSxBc/KmbAfmjUxOfKg+26B0Jo1FSKWOB
dZ14wzHLyY9tY5D8/6hyjTZ5+C1wGpK3ydRDnAeZM9zMSXopkK3SOO75qdrlJ3NXOkpNNH1LiUaI
puS8rgArmcHEQU5RC/XMwOZ9iHsAmEz5vrCFzbuy6rTbMBnOMfX8Pduk5G2hlFUPeYJfpIXjfrab
b23Jic+WzS5fuOQHqyMidQ4nk6gihLucv0sOX0Mk4Tab/Xxn/nfSEKVRuV3SyDtWtYkxtnZsyN31
xOSm/xJZxoeWeNOzO7qfrGEb/nh65VjIcC4iFKYlukVoYnrVxWI/EE5xr+hbXAZveFHD2FrmSaln
aX1kNoAzCrv54OuI/CLtombV8exE24S0orWbQQ7rqUxGBx4KMKaxaCk4xgWeelpDDWNmLNVZptV3
j+pVQLYg2mipYsL0aW3HoChgg3mUr/LEV3Q+4RViPjCXfR5nr/qIbeGSnURwkmOzTirNszAGmEjE
zKV5SnqJGrb4XhBcTcu/AoMpv7u6TTaPAD1d2ya4dfqbZyHhmK7evJsuNuqVspho31XnrqWnD9ZK
26pC25yd5Lns6TeM/a3oo/azMtubzoDtm+Ej0PWTrZpUVnpanWqmeuyz9IOnxJh2oVTrJ15sb4zC
eqwtQWvGtpMKEK3ZPlm5f5p8hyOfSD5X5QkYLpgDSfuwyu2D+ldP+uZtas6xpkXXf6w1sDjjlVso
OAbL9Eqd2xLNR6h66ZQMl1oDn50pBMUppJrZ8Mgb561/76fmdY6D+kCzaNo7JhG3Gm3znY+E8rPq
9PTMhHc8GUn2XorFvcckDe3NPgNHQv0QcrtR2rZm6H/Qc4W7O8T+Bz5e5F8N5emcvLbpuByNDriu
yXAbyIx/LhcUB0aiXxjmg5rvp+6uOsEJHDDmT9uY+c7j4oMSiD2KX83lS6gyakPPkPB4b/paRJBv
JBKlN6qBeS4cUAwOAvdZt7wOfMnPkeHuCW1YXqOQtyopAhIL5nOvZnKpF018Faznp/95Nk6kCIyV
JI11kc64EU9Vjxn9kkSEFWcujbZWH7yrLNHb2u3/MO090kokBQ6r4cGePDyVoPzedRPpTY0H4tcY
+AcribXvXpHMEHG4moOZfnJfcqiae8AsruHaDyNWpg1Kp/qpd3RnW48l6etqrLzoNkZEqdTpDDpA
UZg6J9UyiCbvrUK9tx3Mpj8vjjs+eoDkxs7/aRX09bjvbBGEuxRm9iVq4NBWGg68OkRhr+dfSVr4
1o7ezR+mX+r80JfkW+fFLOWEFL2ILCSDu2G4yu13y2Z45P9dtnqXi4u0inrrGyRjdElYvbbN0G4T
Df26hlxdDf7wR+Tn0fvpYKslssS0H0RNF9gzCwf4p2uBmwFFoYaXObs8A5cLBvK7T8G1SlKgZDlo
trvhqEUwp6qg0ndiHOsPm5qFocQX3c+ai1oy0SglxKr5wz76EXjouFUTPwWhsq8ixLD4jJiV2Noj
YfBhup1pDhyGpKt3FgL+u2Fb3WVpS+NLMfdIxZEew4+rhEl6eDLZT3ZD07oYnHSTjhmmA/rPGDRo
YjXZK5eEc8Yb3D7POxJmAuAN4Kwz3P7MS4MjsPCV2ygEXAXu1G/NnFqYtGOsSWyryOyGr6O1WM9+
b0HTKFPsO/w3a9VLyhwphfxq6mXv18MDkrOLZschRnj3Qy2fqm1hyZSkuj4uQL4x4EHrDGvOCZZt
VoeOyMGNbbvndK4IojACeoD/9Rc5HqfDnmaSmpflhvE5BaVz6EP/phTEcTl/w+jhvUQx3lwJVxjm
jvNHNK/zeSiriGzy7kufCtnfjo31sx8a428RGg/wjUU+vZdXdV0AUn+qfK/Yediy30ytuUdi+J0m
joRIUotRDHVgHvJftIL76fuSjyCB/+RjeOjc3mMtL29NREIQHZ5N0KbgGHqjhgQvF9U+cF9Hs3xx
VB0GYYEYpUiu+rBf4iK8MZ2N8RRYGGViLz1mtnbyXxcv1QCzT+3nVI9YWjqDmW2ZWinIKO2LM/Rv
cWaGZ7/rgYE5CcxsVWfYKWdqzhrhhRPZFlWw8agejL4N6QJnhIemYvms+P892pk3nqNefM797JBg
x/HbEnP+C/S50+TEHcRMUAwcGcBIBQJkPy9OjWX+RszU3/69r15i7v1SaCkwESmdUg92unydS1tb
3wrdztpWHflUYiwyEq2L7GCLji75qDnxERgAqn86npFXAnGn4FAjtugHsfcPeezTy1KVH1W9c7VT
h0YpZEZRfrNIADvKftvoOh0oc1ty5Xg2goM4U3xitsZ8RiAGGpmmG3C1xpApiv6nmadcNqUhTuY8
f1vPvWrTLm2r3Akxv5emV/8k41EVPUZlEx+xzDDQ5aG+jYBruC1AL7JDzAOXX7ea9P8d3pLECw9t
WzzWy1Rd3MK7YFA/Dz0QSEOjSQQvgCnaoBG9OLLMY7mjx9HUWbkLquiOur951GXj3UazZaQ0TgZf
WCwzJvkAhfvZpdMHewd2mQC2rrrpdCdeHg1yXaAwo4GTRQ1R7ZcUTR5fvdS+B4Cb0uBPy/hNTnW6
ewD5BEV6dLL8RJMhM8mbVsfPetRM2NpapAO6Nl8HUjs3quIYBrS3oOLoUPVUvfjD8jPjtnJLt9s4
FKah79yA9hO4nGSrz5pzTLx8viLF2rlwE24oSL5y0kQsK2RQJodfhFPYOk6Q2uqt7lIW963zYdfj
KJd5IiU8nfa5wkTqo9ndSh0Te2eQHs7C9opAnLFYldOllFgFH+vzhuP9N9SiGPGHp5nsJ+LIwMiC
w/P3BOhMr+UQrIM1jArnhIDOM97zeAfVzpWKlhK6CErZxdYwXM9MRJxA3AZah2erbthbR8844SsX
p1XuS9Pq1M/k6qktKl44BRpAWU8ZLF2YqWl274vlxepNjH4Zpr6kMJ9MuuMXRsX4UhwSxVLD/dnG
ZoyDjp1LDeLGUDcvnZ1dxsber4qmsaKDM8TOdCuMxt2FLurYingOVeDFjb+t3an7GmbZgxlV3jEY
q3mnCnTOn9vRwoLO9fXpG9NjUVjLJ23f8mcrrD8dg7eLmmIg6bAeqsktNxrRYJs2Hn8FvWTcmNVL
Tbv+UQkOQ7DNyCm66TkxSHJXA4CpAExkIJjc2RZs1agrTyEXnzK/+Bg/HmATQO+w3BE8d2IdhHxW
6NzDSjKeobHd9oEXnCYni18Kl06WPDSh7H5TrKSG8UXhFNkFvJyz0dPYJtjJyc5xY1enrPKI/WmI
Ul0bNJQZ29KwCcAp9fyg9tw5QbGNh8eGECB0FqTE3ekt3lM/RjggcmCZhFc/cxCJ8Gfrw4PyY6Fy
RGcWQ5G3fe8Ixzj6OST6gup9bI9zOLD4e2b/mzUBunaJWCwqin2uQeL8twggPUX2sizhrsTMs/dJ
xjjFFqR4LAnz95nem+3gOUKbYe5TrtbHImiqjTPQ8uY6Tc76YHWbEHHbycRexExJYnBHxOU1xTO1
ecSpAsCQks+VrmgvqxB2RjPfd4SP0Tyy7y1HEE6I3fdlZk3Y6iHS8wbC/5GrlTONFtH4QLlzzWQA
YERu3NWtMyYYE1ld8pUVwqpyPdLtMRM9l1Yb/Zy7wd9gJesegnJ5XJ3pIv8O6AI/LZlGf6XZTWo+
5Q1ZhJM3P5gpIXCWEkxp41S/aollosZr+ucVrat6Fwai8gYv89Ea8p6mvpG9Yud+KQuD7KXGfO3t
jmJIWidGIMuJ5NlwXtG5c0t+F/VSPqhnPZiqfayhsYsKI33RCsvf8Bskn3n302zr6MLmgaBC4tjn
LEyvXtM32Dekoot4nK8OeuF9bOli/XitQmzXT7cOwukmwls9MJ5IymoEHI5QxRgm1Ipl8qWIdHAZ
EG8MMaApkeMIRZxEc0jxKcgikob9JmL8HFeTt2ohmQWXD0PRfVPfpWHUMgwa4ePG4/4/CXZnPA+S
bugv7rhLEHxzueGEZl/cru/Z6BEbpChPLhANBYjPzrRZw8NQVdHbmFn5Zg6T32TkxW9Dr9N91hHu
72sRfV+Pf0T4hnv+Xye7TA38R8yIBzHi6FGnK829Ym0BsTkSy+MN3OnbRK+PVUfaXuuY8B1JXX0D
ukq0eogFsYiTa9STYWZi3WWYUs8XYhie0FMtTKHAYf91VfdEtC5VYD3QrsBjbNPe97v0r444NdJj
K2ebAqfaziH+a6vaZWvPDDoXABDGyCYewl4T+aZrko6gQR60JA+viPhOrtSaqbeWZPkEimAgzUqf
1HbGtDV5Vq8ySLLr2A2Vz7jONSshGDzLCAxl9KhLpqFFNpfcBlgHnZ5uatKG+l2Nk3RX/LYiLT41
YeneslyYGL74RXN3eA08xObm8NVPreCmtLEsCcFTNozvVYXbFpNvsFn1bHSPnGurXcOwWlZB9d+W
fLD0lxK1BD3KJfvVVcaR0Vf2qE1hfx0G5z6RrvLbhpITdsMbdzgyiXr4gFxUHJcRQleUFketmdgU
+HY35mimL3PlzmRpuSe1vaqHMU5Q1FS4PtPyx9wZzUaVEQiOUF0qPXXCVaZEqXqGHZ68XX/cNh3a
OyV34Dtkfkrpt4liA4qYbHKqB/UlGgY9wEo3avLi8FMPsQFwRnEUsh5NnALqqgdzCrCjJ+XHaKcw
V6W0xkNEcYswQHmIZneanmN1SmK4/1ocH6aC7pAy7EKpI+dEHcU9Pal39OjidH5YJ220iImLQWZd
QgRahSBRl+EdBjTPqUqityWWXD14xFtBMacdOFTdHyFJP0mUaCS0zfMhkKSfcul+RdbOKZ0WZwfi
fQeg8d5jLwS55kd7v6YjlHfgPGAm8oM2gXeNHbLnuqrgKC/S+OfSLl/qo0jb7EfZt78YQlQ/lrC6
9cFvpS0Zuzi72HksQYOBcU08wXlGCzARrwKfai52Fh6Vi9By51H7oiQK6kFJWgg8RdzqEX1Xgtfd
JbPwX2jWYzUm5xtLGHs7quhXoioXdoqZ270MLuWUxaRc61eyVeyvdSZ+ja54smK/u+q0sc/xMn0q
ubk6r0XEpW1MtAxnJRpprdLFVNMPuwZWvdIvIVgIjwlQpU3sieSnIGgWSa+E2MAZqzOkEU6/S12S
LC1tuY5Jaj2LQV8w4uS/UCo6l1Lkj8rVseR31UBOGevp4TuL63xsO1u/Gh67YmXlxdrHNEKSalKH
nrjqDwRoZpAPSJfqVICiYu1tIf3sVLVvpZV+LI+08+dX0/TAocXevc+HU18F4m7URvgw9lEODamM
91YwN1xcRIDkI6c4MY8/EPuDmdHqH1MqLslYg1aQE/tydgziIKnwVdFU0K3doKLvEE8RF7XqyszK
v6u5jG1jvIEQxHDWqTYGau+r6JcML7hU5LQ4K4rUtq8VnZKjn9Q4VdQgRejdxewGerxgMsiIyuJT
MdbulpaRQVzZ5DxMC3lkmB2ADeQsW/WM8B4FnQwCmpOXhSEbTu/WO7cyaKMOMLdv1FMhg2bywaaT
kxNPtNHz5CcbC70eYouakFQhlgbtq233HN1HeovqZezzCXtEKbqyFqdiQDt+Vb8gQqfPLJyT/YDa
a7Xe2ZIut3ZEya4edqNDzJWnz09haMvfKEpCwpCBjqnaIjOAU8812j4oZBJ7KLQWBKQZWQc0vOle
1aMdUakh6KJNQHv9pC7HcqLZsv4ti9cYe5+8XNmhTrQ0fDEWJNCu6/7KyZB4ibSlldaNYEfSXrAf
2nThc7fQ+9XV05yVWGXs5RQj/jq1gV6C9SPwSpgozoIBF6F68NHFrs/+vefJP01HTBkVJKndvz8A
X3Uip/HSTXOJV8C9j0o7EGfUAfKlWo+BYuLpyVwWR6zzN6B9pY+fnKW+8a0fg1VodwNu1KYwdIaN
Tv4MWQoEaE6torkOteqE/7iUmT9FoiPEiOsvizy/IlbSJX4Uob58aXBYaPykoZtbz3SUCd2BHroV
PWkK5lL9ohwfDyJv068o5VKgiCnQgdLUGGyBFJ8P48mdm/ozlRoXAx3NBv3mAVKc860w4SeqKaXX
581hyRCpVLONopbK4hR13fIlw037a+g6WilhgLUVo1MSGe19GWKGyqDRH0yU8dvIZKwekIGAIctF
EUlx9VhPD6pTCJzavJa5+1W1M8O2/SxDz5NpVEzPqiF8Ln22sqHhZGFPjXfO55wQI/p3kS+APCzO
9AwZsn5o4zTbaBYUeloxL2nOxwv+5mx05oah2vDh6CCzw7kZUM4CuFMrCAWjdQ3RCr308BQ3Td/5
HKQZg6qlqSsZVWVpdP8346lGtpxRS6eDcNPp0YlQ/AxmugqaZILKkw6F1O6mHtlyMB2X3vtS+1p/
XG1/eNwfBwS8T6NdXbKqCV/VA3idO9Lj6KZeabAEwE0CQuqCRHutwa38VXW6SdJvjM7zXiqs71oW
VB85Hpu/92IJNrQlrqtmmxIj2kcuHY28JLnvNAwgEx8UlwEwb5fh7fs+1SAbO0Kt8947/A9uoekQ
Yq7iMbAK3xPwXm8mQcCtrc9/V6WclNd/egb1jE5AXQZXxyFmRU8g14s+bl5bA8ZeMyPKaWqzfk0C
rMhVoL3pvu3fc1iSUg9X12Q42pho1rYwgs/2MFCd7gggk0TZzjgucXJaWjP4LjSwiBy3i01lNiPA
T+nobOJ4OTQ1mgTiCrFX67WHkVs3TnlR9JyYwoKBdhEdgz6Ybj4NStTfMXWW9IothYzaIgcrs8du
2cTcixurabNjESG4zamNEQhJuxGtuxGtRTRvQENXT0hZqCmBGyvg8eQxBe5bHF8oTctiO/+yq2a+
Z+F0J7jmdRWy9aQBV/V4B+BARNrIiJpE5rtLo+tF6+hdrb351O5ImQ6d7qKL4qup+XRWHK/Y5iN6
Ny8X9j7ivPgCG1lAItMIYfW7nAwt/r5r5DU/nLkpjuqVHuh0cPKMDqx6PRCcuOuhZW7p0c1X9cc2
tnJHyuLnq7d4zjFmtpnk+amK7dOwnImIBC9tBKZ/WMIm3amyuW+1XVQ4B9DecLXMWewi8LLnNCDq
abaevIGxByferL70eN7U6VhNu/89qPdG6AiguZu7er+Uk4K2WrQHs+XclfWMWGp/SPetzSRgE/Uu
tv4A2un6Ok/GX1Ob/gkL0trWioif8s31evMhKt3moajr6EqyB+eZvrJxiFvxrrX6ryx35qvjpt8b
/GebHNvcVQnyLQtlffIf4qAT0cVyFwC20hJrOv5naS4kdDPE2EWhBWGXIvFtLU6Hiqt0Cd2j7uYA
v3FlP1ih1d4yzCE7oEQR8Ux6T8aicHYLstZL3GcE76Zkoa6ND6E1HNjN1N2wlf/qg+FjrrN071hh
ALC2uwmivF69JfaPo07GACHAD8Iw3HeCPM6JnVuPIziWf0YWXYMrPeX3UWZ5LIz0+Ke6MXLEh6Jq
ijDByupjmHKk0TPQQJGaBnIMpSsShNFNsbW1s4qQLt97Z8vUVqbgP30O4mO2iX7JkTHIu8brSVux
BXxX16s/ocFR/tjaYm4VsGj9dzqQhpjJqv1Yg8RmoGC9W16Ez0J4h863rKesvkJ92MBwTyiOSVbr
NoNV9df1qQ6TcmOchc+Ja1UAmG4e8r3KSa+OG1zNW8NB8x5ox4CIpYHoWVpwCHw6OSokJYCmd2rT
2F1fujIzBZYtjm+sunsvTz6yDm3k0YLEc1LQSASt9NRVjotTW6++NmvXCVrDHf7Dz0YZH2SqOXaG
szcN21WECod/Id4XER5jBtRPBLpVh0TnPMRolSqlm6KtMpmZlsAzpJ4mlbbrCfe6zQPocfDmQEyV
uDj8vjasmoYoEZg/T+E0ANCxRXlH2lbe6Bme1atFvpUIrjYRlpfSGX5H7MGdTctPnuwqr8o2tTGZ
/Dgu08qKLJR8iBwoW/g1CDVRD6GPdZwYK2f/7z160inpFHhDBt8pdz0CsVNLj2C/nsNqwVRxdJBq
1gboqTL9rhx9Y52529YD310gFHos8gVHA5LiLwXij8SNnifjad1F0YkcUzOdbsvUM3Wv8+yWJgDn
+ZgejLnzD8Wy5A8Oar+zReKz8tEiiyCfEcA8tBO5Ns+JFh8JyGZSagf+U2AhwIwCwYUp/axFBn8k
cEL7wV4clmm9pQkg9a6R0JadkxIAx5XxaYdkkairCOnPJetbd1+GEzm00jNslDKD28163M4pst/C
DB5MgwOa3QQtma2pvpd4VFpjBrok+axc7GuSV8Y+q6Bm0Js2nxH/giUE1riZmc1+xEX+nHvTUd1X
ZTybKJGluk4POSkg82C7hAuTaOOb5eb6SyzoPXEpL0b6nUBKbxfNLhh661MJqhFxHfoaE15lCQs+
miQsTPb4nHhYThSQOwgw6ibaNWtxPq/3KF9Gv1GVfkgM9cWdycKup5zkbHqxgxPHP5OpQwWaHsil
eBJAQI6rPL/JMJUV423ym+CRQX55A1R7A/xZPms0vPf/nmljh4DehmC1yloCkzlt0NeEgFeWfpxc
skWVqKs20fGuC1SWyQx6N3Kufu/BuQws92Hm1PTsoEtjIuPck6DsnmkJd88hNKtzxlq38Sj2lKLD
A951Qm/j7Yuym9Zij4YmGOEliIl50YnodZxP8HHsOGMfPvdW+aYltcOBPp9Ppb58A2xQH2qEWiTo
FmLvhywpmgGEQuH3wjZHGBdATqny4iAyHPFk9t2CJXkXY6y9YGzOj1GlzzfLgDaMheCnh+11g8CZ
ixWnBn5JlrMBC/McPet1+slGhVDBmZ03kOvjluZvBkNbc97GjfXDLYsvaijv6H53ZK0Mj13dslLC
Fz/lTJEOa4cHGTqzmyw4wducPozYfm3dqkrJVUWfUsc0BtG/p8VCnpIxaXsoh9MFaDVcn6V9ysV3
mjHNUU0UAvMVvxh0NJNzh2rveiTGdPbAVK0ZrMeGeoUcV27Pi4kcoP57tBGe+FP4ef5UYvRzR4OA
QwxeeKbtMV5NIj63aNCIQ94HzmMHGuGlsqFNwgD+ui4nsSDhRNoo1EU91ogGGFrVp9onoBDFqsV/
Ho0XYkvybSozDEaOV2Qpz/fK0piVyAmkwWT8oeMzJEyG0zhDiOwYuG2KHyboLvFYI28YPFrpC4wm
LoDkOEJ7RAdKrHIkA+05WEUaedB98yxi7cOXipuCwdjBW0R1SpOck/W4DBd1BKt/VmDItoFciVl3
nFctRbZiNHZA7klNlvNiMq90+2ZrZhhm2nLpMftmeI79bmwfGTW3UIoKWgfWWb1Qb3MaNA71AOTP
k30PNbI3DA35LTZh9VZs1S/TgsFpIj3i3IVQIlznUhSwJ90K5ewoFYD/HkxAZRtGb/nRtqWcB2rF
WbXs8jBn3FmP1lYQKrFBGkZ+WViFT5Rl/TXq8gNjcYNsUtPZOSGJobpsgKUyf6IDp4pwFZTAsBBy
SiLWYVUb2wYiqNn/rrvxeFp3a3J7MOeGT06kQzrknLxTfzsxOWgN1F2lWkSag+pNYQwKk2CfupsN
WKDlW9nXo+DzJbFZ+UL/GiOaRGwNd7Ep9wUQ14CIUc4YOLQGS3f/g6WxwUDggDExsztvRckyqy4u
WluSLIywkdikecsqnb3Yk3+nW6G9ydqSknRTSYYNcaIV/VR+d22Yqif1rF4QHtnjsUuNZvX2KINP
B7kDtnb9bcW+UpQnFP3V/M1M0ZTR8jiAGDSeBYSLDf/l/CvCiLn26flS6il6rZZeO5CEucEavmgW
9y8znVchBsrp6Yr5YXrphBFirV645ksZmk0ckvrIAp/MOwXjYCZNpiNcFDifgzhO0gvq4Wk5sypQ
Ls1hvpG8iQed4n3IWu22VhsT7cUJn8XQEfSpxHjqwYBPf4CHhRum1d2HXjNAAcxu9FE3FWKAOvgr
Ms/bqHnKM33egZbz9rSKz2iGYfT1wA+AA2QcXTQCT+RbXhD3zBvkME6brOG5zLk5UODGZ5BD0Edo
s1cRycn0sR5V5z1ygB+sl1esubMEFRe7ZdJdUlihGNCqArMQ0Np+JNVZBnhR5DcPrjv8WXthhmYH
h+wKrUbfgDyF8xr2yW+naMxN1/n2DRekfbPCiti2iVhEZXL07OxnanQJus8x5Og//jQgA98LIlLE
BivOjESW/nFRk8VgxAuMmxLBvdHjR1IuNksb/hqCGaHBv7KCv/ypcGB7AQK1Vd1bglGpxpDWHhUT
bnbdgPZcUdKLZcUGHxwjNBuKo5qVU28BtVR3jEbdtP4fUhn3NNQMbXw8ypxdTP/Z0MAvKvWO4t/C
ePwSye69Tg7Kyk7JG6SBk0/IWjPMb7XlSUJi6pMKp84JUqM7LxaqKDXVn2nb35KF8m2EAFyW/pOa
n7gNktPYTRBCyJlK7A33gsPXxeh881gHtrnh7XiXUK6nh4SM320eGG9W7YSPndXnb4QrAh4PxvsA
Lw23CTN8JeNaOGaRGrQ8t0lHcdnm0ynU5+QmUvuulkPTx1VBlwTcjaxxek0ns5S83V3IAf2R1MCe
e+6F2s87RJVrXDIcOhe6BJhV1KeHR+lkyhilgEMDC4QBBbUyL75WVxskg42MtmPSX44/ppZAeG6X
Z9UibgED48oEQFNr+3RySqwGTf0QGwN1NfEMBCQNoAL91rpPIhuRfg2PXoTTN7RNTNVjjoFlVZkG
5fREVIAmDO/ZDBFO9IS6P8RJCS18yG66B7+nMa2FGfRU7jTtj4bwixg45+e6YnRQkuS3nh66vhJX
zpunWdjiPDoMwlSKBqniw6rgSqVKhU/YXuOXQ+1Xz2z/S9N4j8ie+xfhL/qXOvga0kc6r98/Ud/h
cW3rDmN2UuuuAajzQjRytGs8z92ptVcFfA/VeFGNIBff6mYYP0oziw5B7LYPiy7gkIDr22o0/e+Q
j0Ch5IW3Uy+DiXR2RuY1n2UCwFp+l+rYCJdkPuYURY/ZtsI/+4FeOD5XaHD2Tmjlr/qygNEJTAI8
HH+nBg0Ygc8oqLEbVwXcJsjwW1c6s5vFns6KcWYsOiCftHnrJxeqxsQQL/ab96U2rMeZKggp6M1B
B3KEpDxt1Ev1oNnA9xLEEGY2z2cP3NUxqv35AIYXhEY955uyMpJPl+OgmLvxQyf9iCnGUzETIz3J
QnWQD56bTA9mNbzHsoBdiii8Dvg3nP8appR/yvZiZpWIGuOqyF4YXvxQ7T5j6SS4PbjSJHRPhT56
p5gx4aEoyf1uZpwlsbfcPatinwFLohxGbuU9xQZn3CXgGKx667o9Ed2p9r0upcfpznA/u5pdAsrH
RnzQZw3cjRvpscxfgfWHsvI9n8CV1ZCzD2aMIJ9QUGG79q2kn3Fo6VhLJXO1jRvtWtIf/+z78nWK
AiBjVQz93ybiJjfhUMV4DuKwqG5dJGhpWb57DUwzvEPAvJMclf8ylvI93q2zfEJjcGSWHwHS+ReU
e9bNjN15U8nct0V3hi2YnO+JmOudmtL7Gvb5zhL3ruXCy4zlB6bCajdFPkGtU2bu1i3ZNOJwryaT
6UBCRR+j65JzymC2pifosZuGJJ5tLR115IPn5069FNO7FdElnuX6lAFAxgLba0dhJyPmseasrL8p
Pt9NnQfLTVuqPRnIH3mJS5S0oO8Lyue4i+96PzwBrDGR+VF4uIxtZQiVeMxbpo0kbrcHFawwWCmp
5CIHNhUA72dWYlyiPqlOnl1eBleYZ7vGByupX3UG5IlUFvPBmZeN69rWnzRpXpRGFk4IXMvCC86F
54Lyykz9CWM2OXPYSFPW2pOKeikagOddVOgH5MXGxiIQdWMo7QDJ7dWx9ASZiFXNdj8v+6Yd3MMY
WztVJ9c2DWqQ5Q7qJTpl4HC/BNA2Nq6W10x3eioTgQQLYBVcMeHMZOWltP4d3nfoYrqN0byMLSSd
1kkg6IDP3pF11Z0tKvUkTdGG5DSDS4dWe6DlL4Glkdpl+Yx+9YiURo+sO1Nqq6dhIPZdvpzDMCUA
jGKH1kPTnJukLHdO7CKQ99+aOKOLaKDJk8mtWu+jm6jCiIGJF/10CfSoQmDAfUfHXLmFHaKEtiXe
f+kEteywvJMDinZeALg0CGF7zyimT3pI/wghmHh3IypJyegULdzRYiYza3LBlMKNTU6p7eDngRip
bYeyN9inODNXcXeWV3+ZpEx9Zsu4ZVpDWJ3AGJ+IMThAUu4Os1Z9joZ9CweSj+BpYAUKIV9uDI9s
mMLDlJAPE6VXD6WteW3azt+ts8YVuIjDKkPOPRUPIGzmg+1Vd220Y36iJaH3HHXbdCbvw+UH3tkY
Q/ZD/X+EndeS3FjaXV/lj7kWQvAH+EPSRXpvyrGKNwgWyYb3Hk+vhZMc9TRH0XPRGWXYxWJmAucz
e689TFyFqEZcQmVXj+NGaFnx6lTeKbPYF9nJBJViBrZiNg8W5hQrH0Gab6LJFC/AhYa9NyCCa03e
A5qjE7MbzWPI6LlqhbHHv7WtZ32vY3qgLHMjWJUq/QEDHPKhEPWcA7y7B99P3yVuaMj4E5XIyEKd
ZSHlaDENGLiRcRs6qRUEkY6i40FDTkQTbzLXHW4o0pDv9a+eZc67tra8YjlJv8bgL+SKNjCjcSNJ
hioLMWBmyPJtt2AUr4e4S7SiXbo2P3/m4mB1W0xkobgZdDK5n67LqjukiTk3MEN1yLsi2mTlxGw/
T5HwopO2kXvdGGcnJ7qsb5K4hG7UXNhhRS2aGT1xkv1nEKXbaYqccwUo5tjlvIVGtW+fzBLmETRA
b1eH5FV2ie8t5FVmBb6xbKywWKi5/QVfoP2DUm6vKNM3NvWoLQgo31el4ayzGSCtxPHKqqZzYamE
BTmDvg8QKS9Lkf7szE5/RXyCXaViI9r5xMjZVULxOAvU04xbPIb8rw8lY9fSSJEdca2b4fxYeqIR
bdfe4K7q1AsOWTi2S8QUG3n3TBP9U0zBJe9r6wWmWrZtADav5KdR24O1BT+0aBz2L27k8HzMWBK5
8sS/6QM3N2nmrDDa6gMLxLzyTWAwQXNkoEg6EImud99Ij1mvICWZPwuLJucfTEol6DpDV+d4wRnj
4nj9xc4Fwi/Xeh4NX71LW1qs0O2G0ZR+V5B+dwA9SH4/y0hacLvTmd05tnIuDSdp61f5UT2Y0y2Y
uHeZYmwXStYoy9D+HhmTv7XtsSAla97ZjxkJ77KQZacuo6saED474G2Ev6G2X+txTZqyqTNIqUW/
9uNG7Fwtmp4RyD4ZQT9cej3Bo5KaB8Fy/FyojkZhNO/yBhz3u0dMM/uNMF/wbkXxRmreSh8gynu8
VbYBc5w+CgiTmt+4yCcLRmwEwCoWRoR5z5LVBMP5XRsf0RLg9Natk1Ddq4+x5eZHU8mGzYDZbUEX
ke/SiKyLNb38a0mewCFJ0AiTQ1yfhWq8cE2yNmn6TxL+tKciQOuPXNYmLhkMAHzHkNdgqFT1FcRB
u5baBfgl/sZosn4V5oVz9qifISB10VGQrxXVLMLluVAo3sGagL76PSZqQeDYMkuMmwEP/b0VRzXo
4U4AUzl4YfmZzpTEHrWl1R3Yy3VQ+C6O6OlzDV3n3T0pK8GYdvOQLFZVzcHYRfu4how9f+CrOWuT
sb9Rx5lU0CYJiq24xAO87aZ0LzmuwpUSDBTbBSu+I047Fgw0BItaUosUp2RkOQ2rPCGzR7qQoI81
gG+cE0DSOfYYr5LUCJYVOwY5/1O0ND2YthoshKJOr1qdEAqpnNX26thdfiiZclzyEek9kIxlpGf9
q/wIxRkSmQEgUaxp4amvhvtDJ6NEanrK0gCDjepEV0XJtn5jdNxfs/g673nUaSb5jMIuNwkmoGWn
pKgqi1VlZf13Jw8I/vBmFno9cME5wz2aMC95hm8vGdPF27AcvWfgAOvHqtJDcd5157jU2g9upcqW
NU4C+9e5cJdF1d1nxQ7yBmtL39/LErZWGRR5nPXbcHSPYH91NoasqYyMwSCFo0JZW+EQ6Al7lz7U
Abgp9Yv+YIZBxX7u9GbWP2s3PaaAn/PgVIiZ6FTcrqFtB/BXtCSZtiJ8ZnAYr80cU1XbFM/EeBt/
KMy++C8jQi1hwazE5k0hZXyhO2bxUQQiWTuwi/dyyM/hA8nEgoAjGkpR0yrvNhHDq1RuZrgFDLS8
/s2z/bdhpoNBSa6WFXjYHqzMvrbJIFJKXVsUSKgkwmycI8QM067RDuireqy8VdFlyNtb8fSoWHLA
cgo5ITFS5LPjfLQRP7KrxhBOJVPJqQXMwIEaLsKU7krgHHweqSMp6aZvTIYsPEUkesxD15PninBR
K+l4KGfL/1wTHNR6/GYVNu450i3kaKBvRH1Nahqerjahzs+VsBPl2QVG8QoiGLNoK9SPipgKBJmo
sSMSGLkWp+fGNqtrxkpsRRDutC47Jmh58WFZaJdSXTNXYdMkN6t+wagJ1qOsR9xgLCVcvXpVWLtt
K5JwYqdDAt5lJzGq3iEgBW2hm07FOwPIuDRsZE5SPz6NpqeITJPbA12R+e669SKERbW2bmf4/Xxb
CLqcInZ0PsLRqRHVav1K6VIfvXd1ZDKhnJOsbZ5ygZLO7vwT/hN1203jD0YqaoJlYN4KPUwTc8EX
N1l6GGLDu/ZVdXCMJbumNF4g8KzbRv9WhuVbOxOwyq4/1pYmnkuvQK1s7/qxYBk/r+kTLdl6OAqX
tdGVp9ipiiMbU2dDvIG6bqDxIE8Y6pPX9s2ym+2oGlxocF0rbcyiL5qtvbmsn763g4uEA3xgllin
cJ7i+PODM5LYqGT6Kg/Q0BZObV6rgL91iv2vUIns7eNuh9m+2ZY95ALGEMlMYYyeKADStlZ3KfoE
POUMd0UaGq+mx/QDxfipm+l7omDQKN95wvgyiezuOUkJ+XyeY2C2ZKKeFhAMZoeYX6nWIRTKJdZe
GWOImwRN9CoWlTqlHhqUqt4yTUROJ9fkagr1usuWZLTE23jWpEQ/BU7xzdBhCX78FXZIpNYwZYxQ
50ThLjPbXexV7xIw1jEQhsaaDeuiN0pEmh1QMrtA+jYz6sowUOEqGTv0gdVdgU27Vop6RAMEdPfB
q8oTZOplcsRa3+78CiCJa1ZfkKMjqcN4D3KzZdJQ9hxaphnvast989v0p7SdabpBMoOTWwygXEb8
PiLSQH8qPaKVhYJCnU1VC1QUHZxjkabhFXF2TjTni67Yn1JdWaXOpkT9VyKG25dsQhg1W+5V3idQ
yzYrFGopm5WM8TGaEe6l2YthkkQdlSyn5+ZxQpzx4Comtl8wb4MX1Si4L9CPSCts38+RcymCoqpp
vsHqI/mPtPsH7gjVCSsHLKypMbCFnFvQ+UFTgqXNtfjmmWKRnP1aE9+EwgnaxhUyQDztCx1HqrFI
fG5cqg4PtgyM8b1qtC8Tv12mYETTNrhopvNjFC0sx3/iLZL+YpyzL3dmTI75qSI3pZmZDal6LZY+
EYdnvSrZ5BrtSQ21bYnTp0GaqIesuWp3GVAtDuO7Zg3G4h//9T//z//6Pvy3/zOH3jf6efZfWQvI
L8ya+n//w7b+8V/F48v7H3zquoZu2AZeCFfYBhNVle9///YUZj5/WvsfLIZKKxa9g/puHzmiA9L6
4wFmLUEfMQ7AqGfP2Hs87cQkp2a2HkJl9/jtTataeYjeboY9zMXEeOt0qziYTu2uDZW15ui1z6mW
wfRgVXpt+nHvxj1doGqyc5zVHWncXPs28faS5qt3DF5lclnfTqCE5uFeLje6xahylqGclQ96Q5gL
K08N+l30IfPY/DLLT5ppfukiFG9GRRpDVw2CS4GHusqdLQtzjOEadBi9we1YsjXVMviYHrksS6r0
6ZJMw3QJ2e3YqJKw3ZdPlQM/8UEBTFq9PQOWMy4ss70Ne63qP7wWjvb7a+EQG2UAizIcF8uy7fz1
tfCBy7FEnu3Yk0XOdSy6nddp+q4hI7Nux5ehD1ygu5S26Ru1J2NbKt/7JPSdU9jqLYiB2Saglgwu
xDdTnfy9qTgMSt283qqV3a9bPHPLRrBcc4UggDLo+6eSUJDQ65yb/IwjJN13KphwI3hj9m9gBszN
s/yImYC6HOIWRX7glKeeVqEhDYgOTt9wE0BTrqFYjYPRWQ09igObEHKQKnKw2YVVenTxr8VFkD9l
XLZ5Mei3GnaT5YT9ujcM/WyAGNr7Wr7qKnwjFKAlW8N+LwdDQ4M0vei0o1zpi9Gxl5PbfHMnvX4S
zdeO1c5qIBjh4uMYZyyTkV8xsHHHuj3tnRieA4rFa1uob/LHWUbSLEYuOZ9Y2z3iufKmEib49vdX
l667v72klqbaji5wxdloyUxD/PUlzXInU0SeIXKJze/SoGI7PCc2fseNX6gW63pg9UwiI9xp8VWO
dEakfYtHnUxeCo7GeVxgiNLZ8becGnkVzF+Kw9zcpq6RLKxMpUZC8OFo6ot8gzAoATcu3E0mSuve
NWHzhG0hZKQ16yMMbglLmX6IBtsi9t36ouUY7Qz0CdsyorkEsgiVty7wfOfNkw1sByivE5zyillg
OkbTWfj2okm57aKJ6fGCl4RAAlK44fZ4wq7psmxz712tG69JWll48uZCUxTkTMVxmSwkeKqJg/CM
uXYUw7QsGTWfJt/TnrzJvkQkwPtMML8HSo+Yq+iZRs2/Oi0Tpdlorh9jHjlNHOqyoFX4A3eZ+zYN
bLgfZbqCIJTlblsdxt4KDjTRmwJyrKz1aht7jnA5iNAAvz2K0JHYoV2Vd96RHE6PpqxB/GkV+s4s
dBXyaXSl61DvGGhv0oxLGN7lIYWbrNAH+sJpONKCHQ1KtpAclidwJzvZycqHMiW2SnbK88+SP0IJ
FSx4dgV9ucounVP8sDk3154xictjlxuxlduq5sR8vRMq2H8a8MbWXmJYVdTsFeRXKTEmLG0xWCg8
Ro6mlMZxK4/bNsBHkWnpgUxmMhoenmTXP5ZQnDfogpOVxkF8VcYuP2rhG35SCwxabawfWJZgnBxI
lGAuZQGRONYq1oR+iGZWdNLG+oJ9gQWoCseTbZbQsKaxZ3o99OEMWd0GsWf/0Caa5F4HQtW174E+
b4bVUb8VhONs4tArtg/famz5LylINC5MhRGbp9NZMnuur4I6ArjDpQKPvJiVmY9xl2nPYxm3fLOY
9UstZVZFA3CP/v64jnp62TDq8T0wFGBaI8SGBARvSUMvtlZhTIfHMSbfRD4uvG37cA+AqKX9Jz1Y
QRQr6x5yZ7GEjWvOiY7tRMHxLGw88Qq7xp2pldWGoKgePD2OyoCrbS3HB5pqjcAIADAYzCEfsW10
P1+6ApyxLC+NUXtruZtdmP0arxC43mKGb/yuM8ox05psKRlk8oH9J1Ht1Zhv//4uZc43oX+tAbhJ
CYdwbBuNmMvZo//1JmXqpLdW5uCt7FRrVoiC8g1tSbSRdxIlQ9MsP5VPqtDLS5vEuxyZ80kZelTU
Q/nNcyC6L+TXBp6dmaBs4OCc4vBEXheQg1olBXS2a3Q+GrOmmrAYKQkS4/lTmxzSZdKUysq3P8ss
QefnsT/OxXoGoH9th+mYxpVxHcsAu2/V4F8D7VrEDXdFsN9V3btL5DgqGdYjWAZFpDqYfPiWoRMw
9hZsLjxqtPXfP23GXBr969PmGgYxXaqq6o7lGO7vpZPfGROy28pccgDmRGe21o7dWrq0gbASeuHd
OvQw3HqBKcdKTQCFYAI9twyu2W+8xm3ulY4+Nmo69TNuPZ8UNis/q2WSnTQvh1Wd6uYlrtOLEaaH
MImMk41Kcml0rk287EZ2Q47bnJyhdfblAJDg7/+Bmm7+9i+0UNNahiosVZjmvxckSoCZOusA/6Z1
NR5kbZ0AttgHtn5r2+JnyWKem32R7lKDsWlQdiBPmaoea5qbPdUk3DQEe6Ql2ufQwFESWHUHAJbt
7GWaH46qForHh2Y6YYqVVB8rst6IS/S2ujXDcEVnfAmyYaezElNTvydNxC9vHsMv8n8Z86b6fRpZ
6MeRBoN5Ts3Qe7oUIyWnssUtvDUs6BpyAmW3JdsFDNAo8XTsXNNQMtXihCPfxNijA8eNb+ff88ow
92blaNcBE6Lrzez3ebPoKbgUwzl63ooK6x5a7R+xHbBqi+dok9EAT9yHJDbAc7hxcxzufX90wJiB
hUuepLqrRk19ifP8IBxyZ9Fr9ZeoRwj2mEKPrbdBkwZ2M9eSh/6sGINzUBYK6BE8V3KIGaqsKLTI
xtYwA7Vrv0NrS/v6YTiXvtPIEbEaRtGzIFQ+OJpTr6F9PaE71TewV9oDJNZkN0QNbqWowsk5e7th
ahRcwshl1TYInxncyiF60Nlbq8eDmrqkQmBeZZeSuPkmmMprVbjDezd3BJgycj3M3hgN+09e/Fp1
61qpj14tkqs8U2pQWf+hXrbM/091BROYwsoQOltXe/7+vzQvTmAPmcUImxTdmnZcMcQ5LBV1LYYm
WAa2VZ79CpA7C5iFbekfdgb4J41raKmVs2ILQ6ojS1iOXeinrFmj1aPx8vLGXvQ1ZjNlaKx9Rxqq
CviEYZnr/fxlJFYy9RnRaswxYGrPfs67vBhbYzepOW6Y3L2lZnpCe6DfemQeSh9ksCcE/hMW8nnY
4NAKfPRYWl2vOi/GBzzraUxwOAffKPAtzFW+5gdHVZm8m7zzzp+ZNWJWfdrjuYlvFo39EQvwU9S5
xk0+aIX4Ec2S5UiYTAm0Uf2Qhxuz9VvrOs55yHk5paBhoEhZyX++fEbkQ0CqUhoG6D5bINtIt6ev
rf3OZJku28aBKp9hbX6aFbz7h75yjowg3kvm+ne7SKptnibWzmUH+Dyh1c2DG0+2+iQfoBgOS4/m
bNvlJTUehZjaVuE1ccc72nb9ODgtpfBYE+1ChWZtmap5FJfmZ1uwX4IzBNcnJ/beTNXxEGfWi2dZ
+bPrJMWzYXYZatnEP8qvMU4OD+wPJrLh+G4LKQxiKBpRQqHfWIZVmF+oPQ5qAULkoc4NSyiRiqZ8
+D5yLDk7UeOmAUY0Y8a0QIPSy8iHPrxii1GV18ftZCoOvLkuUtXSlWF7NViSqi63IEFIRUzy6x6d
LQrDqVRuEhHxqOvRfCKLYvC06g0rvLX44nbulF/7Qq+Iyp3uUl4FUq+7yn1emNK9FSM6c0cojG8D
I7i5YfDrIfa0Q1lO4ckaZ9l+FA87COsY3/MBT49BjTZvisFetTBdnXwn31yTE3yrFOXcR6n7pOLh
REcMW2he/9ethQvZ7axF0RrtURn8GdaBlI3sgfSmaG/88frecDYs854KmibcPto89ezw/vmR/FrD
5HGDr/rL45u1ARnPzFYqSZdIbJnjEaja7pVx4PWZNPMpsb7LQbbqVQlrxeh7ErgeQ58IcQFXbWF/
OmicaOxD/xrYeQ1Zoo66g+VX6Waq+2hluUa6GWvCxRSN7IAGXDOwq3AO0I3zrXTejcaXgmFOX77l
U4fPhQvyFjn+cxQFYiHLVbYFiamx5rZ+iKIRe9Wwwe9hq6CccDZWl7YHDuqWnzlbMFBdfisKppDR
jJ+VeQxC7X+2EwobpLG7FhTbS52oaycojHuY5LdozmQVXkkMhyOm1bz8vFQEiVw8fzy4dm8i3rP4
0vx100ysDaPb6NjYvbVrpgwrK1rq3qr1WzMM6V7golkVFrlDdATpS19ikVQrGOA5kNdfiMW6CODo
WHV1H7vW33QaoLqktqyXwk0A1dPEtU3lPpQJge62KwG3UI4TDdGldAjIx6NYjQ4xWTsLKTKUHxHB
oR/0jEsZOAWdHVaXDk9KxJR0mhR9W1VVvJ7UCRNv7opxWaWJ/+r4yr3Iv0tpx5/cEb3QJ1hYWHX+
nwgaHIOms5jiHoCsIwB+rYp6Q9LsdTCL9Mf8Qe4VSDlktmIEJX1VZl67HnK29EPTYiSz8rsxYZ/N
zCHcahla3z53vHvFLvveFIDD+H+qUNVPXthPR2a85cYnDYStIdF9YxqO3DUr/RTPw7FJqA8Xb2ib
0c6JrCeJrZ1EFyxiB0y/qabToXd7ez//ah7+s2VcVwGxYv98CCwIj7ZSVBv5tS7WtigHTsZg1Dvb
ptYhEG98h+sz0zrr6Fpppf2s28O+Y0pzGe3BW7Z2CxDnozfgunRJGOMPsMqDW5XaFtWfd7Oczyj8
oPENl3k5tW+Pj2y87GOcvpjW5K3HMmo2btXU+waLyVK2rfKhFdMWugNSrzp74IEYGda/vAkyDFDM
GB1rSgzmFoZ9syyepXmN5QZTtZ0MElaRaxb7BoAa6FSE/okt4psgnpcFfmpe2EnhRQn9DXte/Rpz
w10rDQYT1S7uUd+ZT4ii1VFLuXQUJg5V8YjExqX8K70HbD0re+kmB0LFqS2U7JKGxo64P/9YO2yI
amGN6LOCaVUOhDvlXfycRwoRIJaAbRZqnOMeaB3upFUOzwkjiDW64rU0Wv/U0rvB+7KpXtrC3WB7
K/ZVPRv9QqvfZENJJTBLbFOjf25knjOEAePQZNq2mSrzLlNPHL8K9yFskoOZ9y+yBNMzpgKP1t9t
lXYdBSMBR0VnrtPW0W4FWRUAkJxgR6LGXUYGWaV1Fp7/8mcSGt7e++jX3Umf39Fd16ZLjFTdpnL7
dRAxyXtIO6x24MfokTjr80Hdlw3w8xDcqbCH60Odi43a2qSaBoEz/3xoXG21sFFzjEmwQt4bLx/Z
jFLq+OBdpKbqHpp57KT5zBQxyfWL4jFNgP+hKFDyStM5ykVS0ZZ/BN/oipVfGniyrTwOX7NZh4X2
DFk5P8gRqzX78AwfDakTZit65/ycj5W1zGO32oks6Bj5uRUtpEdu+4CZ2k9HJJafymT4Z/kwL+Jl
7VwEiI+kP8DUYAd6JpmNbfw1dEP/I2x6wbFIGqNgXLeL3Di7G2H1rgDVfLIJVz6inEg5y0J19fct
lPX7SNfSdFI8XBp9TdjC0Yy/Vqimgi62rK2Y6VF4GJSYdYxgLcjCCG0QA7GaW9GRQutzUp3hOPpG
cLbq4B18gnvRKWxFVF5l0S8fkNAvzS51Tg6shy19n7Yw5+Rs+QBEK6BFNqiVzIxNvIQKj0F6LKYC
RBY9fnrMPT3ews7UYSfOlhzb0DsSDKBRjwx1ZLddBL27CoTXkpGq+esqZ9itoDxZEhbKpE9dy5VU
PUfFtHranQJsBersRHBxI1MbjYK3G5vMv38izXn2/a/NNk8kdxRGSy6LZ6EK+69PZIPa3lL9PFmP
jfekdAwNS6BkQAD5KKzbn4nmM7qcvyS/abmVsUGvjcCgn7Tjnw81ISD72PK4yudtMyBwLnBUY23g
XWQOhXywUiotNUyWLYbtA3gI5UzSlLGtNZTrGl26YhWb2vMSatWsMhnAutSkgAH3TstbXdIl6Oit
dVkn9ZrN956jUr1jfnFWdhO597jIzBXjnfQpa/Hi9aLpnnqS+lbahBDx75+7f98rWJrD5NfAaaAx
6zHnNv9f2iS7SN0mYCqzdMBnPxephyWnDrJrO0XKMRLap5KMyoZUd9grLSvaKZ+OZjiGu6ET75XR
FEcxivyoFzADhTHou7KeiUqEb1KP1Dd3jkB2RrDb8+3B8hu2B87VLp30WpQGTUGCnDz3Ai4AZIw7
dgbpGQF/twn6kNlcGd+CkS0wepn0e4Nxssd4+xVhHFxH39/xkpbH3CGkhBUuWBsvPyRC7CZDCxGp
9PqLDpqJWNVkZzR5cbe9+Jn4xHYNlCN4IF31wdpneWd+g+X3NevH5irSAklRmvaUoaFtLZmpRseu
yO2lk4Mz1bzMWMz6pWOuup+QRjGGRLGydl34M33p+ZeCbelFfqSPITRfS22Xknehl95tNLvqMHVu
t4q6kRAr6lwoaM9//6Jav18QrqWxUDBVndGdrbJl+OuLatQUVBGBAstQnwS95bwxHM0Ew0FvYnGD
8qrbpfllnBoI0poJNiuou6OlNCRg5iNDeC289UaATiwhPQyzLJVbA742SghpqaxWeQs6MNL43VDq
BI7yRh/94ZB1cJXfrP0Do+XoLTInyB3B5O0CBQ1xTIQnglX0ncawTAL1PUl/SrVu28wm2bpVZ3lw
tHBdguor4q0w1IODzs1ghBSjgOjODQCJgtPfdAfxbqXa0clRebNauXLMw+JyLrnBio/Wwfiadciq
h6j9mYvppQA++x9Go9rvEwbXFppwCTEwGYK5+Az/+iy7JKZZVthQBM2bZ0v0/aJq1fzCBDcEgpd5
b01vJRw3Ir1OYKTXpRqk+BDr8UQok2BDEsKYwbq45JUsd3gsSAuqS+0MPxa6nrH7+3eF/m/rXH5f
R9gsOlXX5j752+9bQXfsyR4hXDkr9FPYDPZVc8/9oCsX+cnQp/a1GhvKmiz96TTluFZrxyK9e+aI
uKgF29TYIrOKuXYC7yAfHNVIgLcFC7lRsGhGF1432mslzGzUiyHIYdXT/sP0Uf/96JyfeldH4aex
PhPm71Np1zMKofh2vUxi4y6CFonsXB0bnf7Nin2wbMXB87ruUxResYg1FY2YNqOAWTt8ZyDKmCv9
nPySrKSWVjCKXW0fNYxOa2dkfmprjIqAGP/9828Y8xP8l3NKN3WN39wwmaez4v9tJFVrI/f4BtE3
GQFbiW6ytBkEp+bRSi76FbPjQCCupBvJk6rM7i4F18xO/aWapeoSyXe47mqvuedxGq5j8T61FtV8
a2bbwcynDXXyeK6pD+auvmM4SL77HIId2WwzI7bas+6IYdzPsoxQypVohK22+3jsOuRhh/sN8mUJ
kNupSMlkuGZuinjsrmAenkLT0FaPP2xEw6/VLocDc1fN27ajC4PJLMkZm43lpGB3lSh2TPealTcU
35saFPdj/WYXgCgxMtZscaZuF1vTyUjSnYbfHEBNBzQpwtUwTxCuWWOmd/NOVfQYuPRpn78XBTK0
ce7yH7YIzU/tpe4bnP++/Ufdl+l3lb5W8TDVgRMdw9x4LSIt2bBiD4jbBiWmRF19j0PQa9mgr+vU
t0+D65xUtLEnrDLnqIrCZ5EN8TrhTjTHy4w0A+ugx9X156I1U9O7IOgMbVK+gzp+lDeDIps5LqYD
qgyljZwWPcSIWIVgGHf+upvFcYEOCkmhLvFrm96iKYIzUUrLoks1qDWIoYjSi5c5q62NptXWWqRN
z2YtDAkCHYlsdbrsQCAkExg8fyvcJPpNPpDztUiJVLj8+aUAJ/nCwUKxa5rAePwxJxq6jVkCSY+Y
KqySuvsp8QNOaZL2MmTDIla76WJinBVOEGzMAs8mPoBjlRveC6K2eqdYbsuPGFdKOIXPGn79JSSP
dm+KtRwuBvgv9oEWuwvpa2uanNH4g7gqR16642q/GgEOwxgUns/ZicGmmQVLDiXoqqpGYz0kTrVz
Bx0BXD2Z88TJXKO7dQ+o3VoGOoTSKTEOqghkjGP0DG9HyHBVH7MMDcVtKBJ7RyQG6Zo9+1QvD3+K
dBjO6sgkdJrrh4z0HW/eZQLT7ja1SOkYB/FH5lsINzG+riUQCBpivevM6IRXJDxO5lcJFJQ2uLEZ
v2FqcRBABO1WborlgzFW8U7nldGs/q7CZ9i3jcevzAJ5m4UJk0tsRNWC0MmZg6f7n0o0vNIuh0RK
OQtXVccPJLtnJVPYCeQTt9fZdCf/Xvmgw2Ivptz/BVjrOwLAGbXtSRBFpx4W6QUFPyaJpACF2/Xl
h50EZORy81v4neLjm4a/kNvEOMevZYMM0+5UAB1Cn7KjwYJEkisEaFgpfNRN19ij7zvk1IUWtS0J
hXGbIWOsy4OvD8Wpdj1/HyjzosKG3Bnqyev8L+o80T17rv9NOqWrqDsrQdEfeGY/UYzYm2LGeinu
CAvZct1HYrY6EdRaJlxKVg+Azhyic5oa0ylLUIpy0QaHhyCoMRL74Rgi6UFd/PK5WE1NcBPKNhEX
4tC0Gi+cGXxh7u4QrUYs0FikLw/d3WABR7GwSGsqu6y6IQQKV1a48Kqu3T/yp+d4NCFtpHVD/RRA
lCfaMKuWmonFEqb4P6klhfUZcsHEcVFsVF/HiDnk6QvKtv5kTN4mK7L+DST9sFanJ+IAyuWf/fhD
vtK5AGzM6MB28V2rZ7FuRMAGVtGnIa3G5y5r7YWSVvUO43r2H1opw5p7pb+eURY6I5u1iabb4EN/
2/fmTZDnsP3S9S+RifC/PqzCLFmRP+tYdI2CrEOzJwwrilz1qHb9qbR8f9HGfrwye6U9tHYWXvUY
U3WTLJibJGvPtynCHbX4MgxNuqAOaQ+T0s6sy+EsH6TIRNFI6YDBtXAIzVhIgDtV0sEuHPtLhC9s
nffRlok7ZhyVqDWeWuP+OI58RQm/WNNkbGwX9xErtPxjaJ5S1fM/DHx+/JrzlgbSH+/T5tfKT0UC
2pWOe4rL+NVOao/N/z9T2jjqoO2VCeG1wbJx/KNBZIGxskmv7jLrKINP0yjIjx6JZEogegvGllmu
23iyl61hUC3ND5PBOAmVKeRYJoVsjSaCMofGQbXaIpRRv0mnmwQVJcJ/VVrvqiRpfcwBNb7EUU3M
OqHGUhg/UQ2hdU/XOYdqgs0ioFf9iWLsVUsi9eIUgpuDSilGGFv3ahsmnITYixZZD9Zw6Q4jL0Pb
fH8cmKgIqqX0goxRMZ26wWBC5qRfBwd6gAOTZ6N5jUbeLQ59M4WEbvHGZcmF4HqIXlBp9xerN3+Q
wKPsJvBRG1dBFTConrpo60H5JGtnlYZKeoHfMayYTH4zWJregalOV1uIaWEUtrZrNZuwUC0ne1SB
QrlVPWUz5OK17w37l/BGS/TxeV5+P7weQavtFd1itUmu3L5B37f2LWJVWfddpXjnIeFCgFrCRgVF
p2cPro3cpysDAAw/Ca+aiS/G1M1kiyDgFjJWo22vPWSzPV4OOUMs3Rr4PGSZE6vMH3o0pC+Jn+dr
nzfYIk+b6cIv+Z6UWnK0rT45yr/AC7tsJ1InB0QyxMcCtJtTqvmiKcj3SkwfmGox5wCYHgKE2jg6
YfRG1KxxSQz3i3x25We8CO8FEq4jGjaAPcpEmjN3UII36+IADJjFSBTiDzHdeZ4bfhXAeY25EbOx
Z29GfQg2ePWVtz4rzeXol291ikuxEAkmQXbIx8zD2WqC/pRTuzDjy+iMnC3bd29fqliHqSvVD24f
7yQCAw9kaAQWuTlpLXgO85ZWrFHyCSzoL4ahOfx4aLDadvoAZE/p3S9aG1hOTfTuujFLZpz4fOFd
OJ23KSpgBcMcvJZr1YyDZIwqP3XM/0vZmSy5rWRb9lee5RxZ6OEwq3wDAuzJ6EMhaQILdehbR//1
tQBmvswbt0y3akKLXiIJuB8/Z++1iTbvOTfvG4QNq202HaM3R6NdbTiVvZ3QFcLwwZK8EaNzWa2n
airgSkpSkG5lWmp7tH68iOHseU1OU7p/fbR+zUnIvbl5wY2cSZYdVyR62oHcgejunm7fsQjIOKwV
QT5H+uHW/wRDlzyJtC8AzhOVDQAjdp1bovPa9ZLtDFh1vVtxjZ5T0XlrLao3wWOLeLcJLHFSQBZb
a+1bLLTu3IkAWi4fIUzFQJWqZFarurXVu1nuV6NxQL8BeJzBCJRHj9Qz9l6nSK+3F4Jj6FM1WrQP
2fg3mrFYK0kN2RhfwwAufxc1J8OqHGI0uqHmtMo9nMaK8BmBqPvVPIe+kCSlIVL3QsdNcLM20tSq
Ny7KkEOQj7eKxqwwo26ATnwXXJJW3ufbta+6HuMpLov9bfMlyZ1FE8jqeeiKJ3QW47XOu6sMdPPk
6kK7c9IpZEWcvLzG4okkTT2SZEzTqEoFWZkTF2Qdh4TyxKE4rWu9MYB8Xw7atqhwtpuEmaxu2XIY
P6+l5O9Pa6tC58NGaJj0T6g2LM73Hxtj6Ug+edyTlJgFNmD13q0frdAYNm7tGm+p2x3HZCKgswZY
v84lY7zmkz4k52Ju5MW8DlX4NoCL+ibn4LNjJfWOAqM9Lp8JbSg8IlkQxEFRoXpvM2o7SDUbjJ9s
sh2ZqXrHobDqqoD6oaPLosftRg3G52gx5c5T9mREbMgkSn9WetGeBshaCEXs4BK6YYOCpHz8/evx
5241QD/HtBzkYNR42sfDK+RcqRd12ENBw9ypdjYh0UvASgjZCl9R/UXRInVrqphLTTtjiIS7bouK
hN2E6OSdBt7nHmV5do9aNbtnBWQ3ggVHPBGfrl/TqrDbrqMkqJWmv26MAoYHk7vmnOPgZjHeCBlh
g7WiyU/GGI93FPfbUKtRxC9YkKC1OMqt6vkh7juvnfXM71032TWQoHe3mziXeUWIBDOcXHKMiJWw
2A6DZRF3QPxFo5VeNJUhvTNmtsSy5beTzO9fzvXy+ePlZWu6a+kqwl/qrI+XV5YtmaqBGLhnTSbF
zYJyalNe2a5zcaYL+5sD5uEsugnqW4ckt6Eh2bglEy40SseoYEClWuZwcKc4Rmkx/bQqQRs0FvdN
aYF4EE6/ddMkGjeM6LvDUNnPw0QtktlJ+2IPA+AnunE8a4Jz+rMT5zeGEMg0k2NUAakvaANa+A7n
C2CkKkrG2DqBxuo2nBvF3lZnE5XvWBGKMOX7ghv/kumW8xcNas36k9BMtymcSEuxNNPiwvvQtrIt
rbQVU13HbiRuJgr/bN69hxlpL+BczPv1ATO3dW+4+mcIwiAg1C9Rr5WoM1LHxooeP5PCCcJDLres
yNvHxCUAUlcBoRVR8SUR5rSzTCfCoObQiay6x0hrn5nGxN/SglS5LjMPNzVAYNo7EmYxexQtiZvm
4LlWD0ERXex9g0T0bCvlI439ygsMRz7qmSsQuromLI5Zu8LBjO50hSRvW6LEraE5rVwXwPBMbyf1
CTgBLqKiOa2OCbKlLL/PmfqvDzKyzBMcl6+BVU/HXFajp9QqNEEUlXuDMcwqLHVpfwMyGgq/Udzv
g9oMd/rQVA9NldSb0P5xW6HpjHqZ0XdPjWMeyrrG+soZ+1RShNWJTEgDPy4cuwtxG5o/V/Ck76xY
pN7qsVhLhzBVzwyOwM1MBayHNuYicPGXD0xLAjLovH+PTNKcFzpZ6AMlJJPLytC/XZuxHN7aNgUl
rdrdDpNJ+iqg44iAQ0KgxO5VL/T8bKtFehZuEm5dx8o54FvMkVezepPh415fwhCCYNwqROfC0Dtg
qVQ3o6IjnsqN+rnu1ZRYN7s+VJFID4WBPSwSAym8Oqk+gR6QR9Gx3+dVgGrOZd/2Y1nGaLP2UWxU
/7HDFzLw0krT73iulofxY96tYgg1hxLWJU+sNQRXoEM+uczO9kpICm8xMHlir/kcoZ0RDeJ4waCM
ThEb8fppbVY/fr++rPK2D+uLYVl0pWmUmtw7H2ZiUz1N/dQz/nVUODad07UX2ynI9SOjx1zIGVnD
stdHhNOvn0ZMBbzRIPUW9/FywKvw+MtpoCmmgtCY8dBD+e+AYjUG6nsHrLRIQzT3GrAtqyrJPFQr
z3YRcpZToR7GZfQ/oICkB0VzuKvwcuXxEay9Zy3EjBZsCgTj+dVNG/u6ylNkw0kfzVoWIFYnSwvl
/2ejrceDEmwLlT+8Xt49YYO+InSmJw5JhG41X9fB8uDY59qaOuj4eoPKJf9E35qMJpds8F41XvV5
tBGPQ+ZPR0W8aae45zilJ4JWE2keZbOwOWeoljWe4E2rVJE39fNDi732r5Y0dZns/vHNcZkHOcYi
qIas8XFJayfsJGxsSMadtGX8hft81ZCmS2iOKuN5i/NjSURcKDSuEdQ+vduCEJKJgeo6rwxzNEsx
F+7FDqjlI1vCKG9ipHHkCTkXu8NyEOHAbworoeYoSLzpOC/E5kuW5+otH0FxrXmPFMHe8I7EfkoH
FDIaJqaUnPftqhoV5SzOujoT+RXIt1SUJzexLmtzOZvaZ7zYdxwQ4dajYSBatDMf1iq+G6DkzaR1
OdYMvwnTpNTomnY1AiNzUe0bk50BlhyXcODFzEGzBE2fYhx5z2nKp0xzgijLd4SWzceKZ+2tZaZ0
56d1NK46pBzmyX2liYy1tH5cIT7rQzMins2Ct9omqGW1f4F8K0+KvIi8pG86R/YrOwPmVEc3NlhE
yW3S6RI6bkBykDoqF6V1FG4W1YXkpBn61gngvXR2/aQEHGC6NktfYhT5Gx1t/rudpcdcbXHEtgfV
mc2XuGxqesvJ+ATfBHXn8lEh9N3v72/xcZiD9Jq6wTZchrc4iNQPc1uHdaPJFfrEt+O8ZGBBDxH2
Y6A9gqRPPsWpwThp1pMtuYLNYysARk8ujVhTRMN+BCRyswvNuQoEgZqCu5+vQRpuvPW1tzKWLXzf
PS2uEgZmJSO/aur0XCaG+01XG6yOjtbvOBEoPtq67pArCZqfIc8vJBIsem7Np7ZhGWhzeW+P6r5A
PXPhtM9W0v0nh3ElMirzwDm5q5yjQv13vKEv++gzcjoumHX34Pr9bufYTZfdFqi4vFcQ69K7TO8n
BCQr2SFpSPBZK0Chz8Y+T7vhue+AzzTtmacfnzWa//spabYiBkuadHrw6EwobxF8t7ynsrti/Tmv
Gk58DBVXTA7Ru2mPYJRyBFtG8yDnaTczJPVJUaDyJOzIU7K5fVSLQuzbFqrm79/tP1vFDN5kJnYc
+wzKb/vDu+2GdjC3po0waQJDlMXwaSur29qF+dxPRHTikkyvN/G51rn32Mh+5UpgXJLG6l8Kly56
UBGMVaNgxdmW3BUzjSu172JnIxndX1uVsEjR2FsnBpdjVO+5FimfYZleNV2h7cPl/jpZrrktO/3r
Xzy3P3UcDc20gSDY2nKW1PUP9Z2D/ipKawdu7BKTNjgzVomlKzhFeNx9GzHkzzl+ss3S/GWZ+acR
pWSUVHtLVgiLE2O4WGJ8MIyjRivqiQoSnok0DnadDveJ7Yyn1p6/TUtkIrXCsG1Qw20o34q/WNTF
R6PMkqXJPclUxbWwyogPZllTpyQHlRftdLMr97dUDVYem1VvntDqSF8IFUzclGd013ML/t1GEkG+
dyuy2yCdZKd1/sap30ZkargvCCK8oU6rJ22s3ZckcD7DMA2u6/eKaLoL0mmfqdrRjef2q+Q06k11
mZ9Hp8OO30JBXMWknaMcQjxj23JuKJw18lyGEfXKvy0niSKlF0ihbm9ehbI27Wf0Oxcx9dEJPCfR
DSs4L7KDCHR9xdIn4Xyt2stJRZVBMOmjKNTufLvxbl0Js+/xgs1MGEmr1q+Ok5Iuoim5Z1XMlLW4
PxZJMhBFpyI9tE/DXP3QBtM9G6KE2kfinhWDnnxowyg+6KV6Rp+o7iz0lV86xJtgHSTzrtf8edWO
4d/rH+AftX5C02J1FRAEWewrs0RrrYa/fn/ROh8H0Gwljoo1ylkMnML8uPym1ghYZ1CS3c2e5mSp
ek+HEA7kSIEl+7Bk0PmvhwDsHZ6f90obgovVm86LRqu5abCz+7mWOJ9NVHfAxYxk7xTtRCauCrsL
0qOq4JMYcMyjSuTt6RNapgpk00MliomprkgOhZNFG3sJbRh4TU9T03AEidxrOmvjYRbK3XqfVMsY
stakjzVBO+qRCcGrIujID3Ju7zBOnaNeCQ/0x8FESXXfp/2ATUrOe/JNGdzqzQyR1MZyEHf6qcl8
d/kk6YTrUW6bPpOJa5il7mVVQA7EfW0QQNm+MzgJGC7ncmvSE1xi7lQVOKyj69/1aSwQZIsYPkhg
YmuFI3H3+/cJfcOHUsvBxr7skayeRMJz5ub7/6FvEkbfMmWxq93tokzwlO0i9btRgbZxyRDaap39
6GZG4q0O3HCkle3gnfZRMkp20kqYR6Nx1B3Aks6DPKlv19VJ1JLrnmRQX40pvVZ5Uy1qbr+1N1kr
Q7yNnE5w2cJucZUA+SLartULvRoXJ6bTpVp4belWd6rUp2vVKoeA+ACOkRs15lqqx7jeydXTuzys
p671/FUF8iAdIiYl3lEI+Byd6GWPbM+L0qfKsgGwWGTfHGWqKJu7Qn8XAG53eMhH9Hyyf0m7OUST
T2Oxb9x5l2ea7t9cMhzRruUcm+e8ijkGPd36maHCFlMIp3tgZAus3aL95OYzAP3FdTc6vJdqNtLq
H5dC42bUj0V5g8frtV8zHbquCQTd3BzWKq4kMYZQ10Upb80c1VahccTxyYwbD1scqa2uKvaOCjl3
octTvQ1qvLHJufXWxvX6YsRWftXQNecw1B4DhSueuv+t1vK9raXwVLVdYCZMGWoQjSVurWCQyn4s
FobysETVVlL7eSsviHumMQ2ih6SZaADDM6xt1CZJG3xiSwO1bWJvlfs3y+h9UoLb06P3NB4ZZf4i
xru+VsEvujk4GSddhSbnhlem54ZnLfQUIiglle6sHSxiELywMG5VmKJU4LGAOGxEOMVe5HJh+etF
tT6seoO1PkO91W9v1AEHa8ypQl2rihjYqcX8VDZ3Ja6WdQaiuWiualighzxP/DFMnLtV5l9pGano
RITs4mN9GNbXYIbHsUPc/j656IOGeMy9JhnyY7gaMWrlPYKAv7u1X3t4TpwTl3e/VLYjQl8vpP+7
neJ0HxJyc6GPo++1WcJwnvzf389rofOfJyfH0TVVCN0yDXyV4Ck+3M55gwUaP872xq2sO6yHCyC6
N1/B4EBPrQv7JGmseQGl5OuQlZGHJNp5K9Ti3iU2DHCAdk6Why5pNSwFT7k+KyQwJ8YrWArbS/Kb
PzdBrXqmhMV259iT64WXEefHWRU9Ppo+onmL8pic8WUOCV6DVbRx4n9ulF2oS/Q2QCqVClMsXBA6
J6OqZZzGXQwn2aQf1ppKosEiXcr1q8oFmrWojyYi6YSfBMTcteqSQ5lwo63fCXImKaFLWpcZz5/a
Hl24KDDGAYUyEIgo8udKK1nt1+tHRkkMiZ45RAGL7tvv3wntT5Pi5a0wDG5AeuPC1NRli/yPldWI
B1Gquhls00HoG7fsI0iMVkTiPQ+OEd4Xha0f169HRhLfZalEck/+OHtmQxwXTLDjRG7D2bCC9LDm
rKDi+RXRAjuE4UiklQobbl1sm8lly7BTdvciS0NWvFDdToCMAzjvGzuHqr6eHqX59TYbwcWD1yPX
cCCXTD9ofVk7NR9+9a2anwUr+Z0R0i9308xXUzK3o74Rn/QI9m1RvXXalPuhNbicS5Xz2vabsXcJ
a3LuyF/YSvrWfqoYGGvnSdnf4AVsy6SZfe6bLvTwWgS4AqryZFImRX12cNuu1w6FbfszIWxq/6O3
huniQio1uqyHOsrtfmto5e2XAiywn69n/8qyf67frIZ0uGVSrTqUZCzy43pC7/IpvfQWvHnXbpfm
V4pou2pIk05zLJnKeGcy6D/nEeqGG2jAzm2igoMS0Dh+icLU7F2w8Cwlx5ttsTbAnIHuAscYd6u1
gSRYx5y9SOY1LhidXcVIE6pchCBzzihGVnYHJZJjR87R+CrRtcZY6O6jCT5pjQLsUBJIuNXKYSel
OrDUt/orpNFmd1t1XdEfXDjBsIMBqRU9Wn3QH/u+GbIHYWMlZOhTfclYnS6r0F1xw5SZ9tRxamUG
qoSK9vlWXshZZ3A5TuM2F2F9PznOcEpqqRM0glVcHxGTrJY9OTlPSIYyECij+WhHKXjXWCrfs3L0
yJQBaLsY6aNas85R2gw75j4/blZAFf/eX1jF9ZXz8Yc1TdjCdFjQEDQ6LF8f1rSuz8Bsl+20i4Ke
JDjQgDnMJy8o5+hYRMZnvBr2McjmCMAQRlmF2PkCDODN+Qk0bKdZgFmsqk+Yd8TjtTe40Rgo2O/6
ryBPfZfpwy84hNeG5KevM5foZu7Ts1UukcxOAUdfw3YS9Y7JLBLUM1EOiHURNOxvlGcJ/aq0SRtd
k++gfA+n27XKYGc8TOseWRHj4qWN5dJGz5N9GWeZv7p/OuB6x5sLS0aC/DdiyHdlB4k8lyj8gjDU
nqyqhSelFepZMxzzTBrdtq3b6NyvPgSR2tgmDT/C1sFIBolsLB802HNOq/Z7WzJZqxbxpzlAos/S
9gH0MAO6GaPrMsFRR4vWr6W+2HPev9DfSYjumg2GLXb3UneoARO16O6iMsaOlmIGxpxJH6Pba4uE
UumhQ8DyM3fr3danOFD/XXqohXXzdyrEOZ/WrgTJReFp0Yc/VA2UlbwyC3BiGC71eRIPKNS3VW6W
lO1wpeggkJG9fATfoNq1kTOxEaH6ut0YbYdoZPH6NlkjN2BGUGOO9FYcLX3Gw5lsxGz+chl+4cFW
sSPUXUnklvNGJa8gAG30B2QB20QfMz9yC/saxO9yjqqXgiN+54wDV9PwUy6BTUGVtN5U6PFmPYL2
Ieeorildbl9I3clSBKxwgrhi7H977+2ebkk8ZGLXjy6J9Qu7QHUxiN/+75adVJcu6B40haOJuSSQ
mEnxgPP1ksRazogD8Nqt9pCpIQ7QAu7VXpLPgHSb4OmEtroBoGF9dbQhMck9K0D+gBDfOFnJbr8S
X0wCqz3CzIvjQIITesHW3CAVSH4k1MGcKrdEpm3wL8LwZ5NINr0TmocEptzpVtTiBiCp1bAJkjar
b3pVFRv7GuYuSOI8RCS92odGRt6BIKdzZZ1A8Wv8vp6IZVrkgvS/e6J24qMCFz4Ou+vahGJLV67k
b0ubyNdVypjFk3kheOaatD3Si0W/YMXN0WrVvTlF3LWJ0T+gdWn3Sd+VZ5bSfz7QXouqzSwIY2Qv
DXZcxZIAJMy2tSRbNUEIFqyQF2lEjyqmLwwZ8TEHWXK2gIH6tT0+3ZY9c9TvATZlp5VUlUelefl9
TfAnzz0MdE1YOO45bNmO8bFNpXHaKwMt4bBkDc5xNfbeZFfjTIS9rEBA3dy+yWT5CeRo77askSDm
amQtMfYNzroSKWdqLDXH+L1+hXgY9RymR5V68Fk1o9BHYbLrTJeXBKvRmtWcKh0/Q/powuqCiztq
p2lzK9aEWidHOnwHOYoBeeAwpHdlpRYbtKPVXu0Sa+uaEXlFjGrfBkieUAqtjuwE+tYjST1aroX4
PszuW4AqutCwjo3GTB1Q1MNfeArMj21dhgEGPb7FEEZrWfv4Clq6VgBhxL85YyXw6QY4p/XB+p+P
1k9NNF0FgDNSakjjegj6YFg8duMDEuglr5FUZ9Udgxe0aS+3iUopiN4hiuoYJUrGCxVXx5mSWGpE
FKzqjfUBIDLgSqIY1nZrFBTqU59nmWfS8NrevljqRnXo697djZIAzIZ9mCUfh84SwCw187UIT/ki
ZlrQ51GmGXdz7bytrLu/uNo+yulxufBCcRhQ6Yiipv9wtI/aYGIuG7MilUnh0XfH/DrbdNfWmtFV
pLVHlvg9spLOm+Yl/kgsJiwd6HLRR9ukKStyXgTJhAQIneiMNk4K4cZxXi3a3ohVXFyF2aC8jjQf
z2kqnC8tWJoy0WPs3qDOcLbthrCcvpKIDlgZbc5R0q5i5LjsVZXGYCW1HbBmgPHKaexu0SU6VkZP
5z5iE6DE6bLmx2hAGdUHxgZ18EKLpb3ok4KqcPkUuIv+V1fZn5wrlBqWDUaOrgB9rI+vnDJZDKc4
63o31gGgqPpKXGFA+0FS8ryvsS/rQ0x//JxwHi6RlfRkRzmnOW7iU8S5ZJNlyniPmAWZDpGmW0Oj
0h1mMLycQ+MdsAS4fBZZthnhqXeKkDOjYpqewXiFG04Dn+sXorl7XI76zJts9dVtMPwmrCOQV0ux
jYUCFwIkNibM+ZMzG91dUE53TH2ibwW2co9u2Zc2mmffgESJPiZk2hFGi9HsTaKJfujIy/j/FcKA
9qFN7VIXL/YTbtY/nnvSmpy0wCRxGKc5Y7KlVY3qRGVvOoZOVN0jTyp2sjCq+8EiiThJmtcBDwzN
viUMuBzc71WWItdbUuHF2too8IiBIqBvEof9aUW5VlYz+pjLkp0L+GvrmI52UOFJfY4d9YDqet4m
YI/2MrPIoHZi8zIvD1pF3BdQM6yCBoq3vJ1uBcQ8ZhkLl/mMkhG1VACPhhv41pG4lc5RS1gpQ7ne
C1WDN9Akui8bnrU04sdUnLhrXfL7G9j502JnQpZC7WWp9ObI7/lwA4elFABKBTE/GXQeTIi863P/
SnAbScWh6qHYJdhcx56/QiWSZh6OvQNpBkUuB9P8hRF+8KjYwcaZNW9QtOR+JgrkGjSm32tpe8ph
fJ7Wj9YHk7Thfd8lOYFApNeENNuu60Nlu//8KLbBNcE20V7CZJ9k0THJnOpitaV5DHuXjXjM6wct
77qj7UTmAXAg/gE3FuR5C9WToKD8tYvVqtFVaXPIvQj7dq3O6T40o0/Wklu2jjIJnu6YZoY9gk7e
YsbQxcjCKaHAOXOw19z4Pa3YzvaCicX+9iYRf7hEVc4JqRHx6OkONbkK+t/LZOJuJ71UvE5IFGRi
Isy6mx6Rw7unOEirze/fuT85bhlwIAJls2eXV2mEf3jn4jliPR3yFir2rFzDKBsfmS29rqFewjKU
3byLkghiQKWlbyzfBNAb/aNdZE/Nmr6n52ezx0rYdvNzpegx8q4682q9+bJu5qy3DvbdSpxdo/G7
xQqSxeYLCi+gtIgMe6VrLkQgxScDfbyh4rC41YMD4oDNGrKu8wpdawV//zJVAq3Ql23y1nYhx4Zq
fnOb4Fpn0fN6VB45apHwCQEVmVSu7RQTIcL6iv2vP8BU5QpX/V5WE5CRqP3w6X+/oPMv8/+9/M7/
/Mwff+O/r/H3ppTlr/bjT/3hl/jD//yH/ff2/Q+fbIuWpJTH7idByj9ll7X/4r0uP/n/+s3/+rn+
lZep+vmPv30nIL1d/loYl8Xf/vmthQ/LuO4/rprl7//zm3fvOb/3UGbvBaqV29/6n1/4+S7bf/xN
N/+OmIvpib3Mri0OvX/7L84afEfjO7rO9WVbprV0lTgNFyV8jn/8zTL/jp11ma4xZaM+WmQTsuyW
b5nu31VVV7FjOibXl8Vv/euJ8/9YQLe3N+P/Dr512J1YxP99JnfA5ZksTOg+LRP0HTKNPy7yjqaY
oU1/1YuD9l4Z23NKqht54edGe0ZWnHumYoBYmPwCyl2gyxNqNMx19FiMaK+F6KeaH23S+YaBy06H
LgQscCopOe0RZLi567MvCSeNkev6GAvcblLzDKgwKqkT5A8VqeFP81dHezeVu8DudxoK0alvd8h3
EKPBX+qgkbXvFUF5SecCc9Lf888a7T6CVDapxIpsfq9tiSSAXB8D1Nz0KZpZg1J5Sfuj5F8g+llB
nNl3tZ8g+28NTAvTTlRPVf1WIGT6mocvXOiorK+6+4wg22jPxgTTys28mFiwSjwW8i5f6FkEQIGx
loOn6c3GZqjlNpQ/j4SAMUn3FUgFFsFyylfs+C5NfNQefgTotHBw+DmfK/6o3t339pNrphvDj6v3
UiM7JdkF3aElnbu05KnGlo44OsAdJ5DTdxFxm7CmT8YinyUWVP2SOmTjIPhrnqoZADDMot7IAaez
/v9y5IEgu01VjT8ZduwYczx1qYV1+Ro1zRah74ZzaccsYLb91MJ+ORfbghNXYpJTj6MBVghN7V1v
aThabE6WPEeQ0/vceCMmaNPoX3SyCEhwCcLdNAQ+eMg2lmcdPLdOoKn5FuffGR5vJDwiQnpjCkt8
9OglhvtaOcZkS1hYo7Hobaja0VSSEYXYX0axp08qaUfRtsAqjOXMm1XC35vsquuPuTnyJoy+I/1G
Nfi/qseYSWGIWTeLar8Uid8fJuN5cBkQZuLYBKHXyOxqTraH9+Rk5MRWBldhP09O4GX57PcMpUGQ
kDZtbAbK0SB4cjvMLFC7JX3WRaZu+i2RWsmR/WmTiBeim0f65qb10EfdI0nMrlF5EbxxFVY4iQ1j
cxFJ/zBTXEfVMljIt6DhKiPcWCbK93ne1I3CfoXIpyl/9ND7nd0kLo75KQkeUVZDgyGtSGn3hvi6
RMqI+NRjS2wKRBDcIkMS42l0IcNQfoN4nHSxlwlGh+xVpFw06eCBSMVpRRwTfJxgaLzSJS+0IPem
KDZxmW0ihCCF4XpNTRpDfGiq6MFoGPRF85bGFp5KghEnmO7hu2Ps7c6Xe/IZ0UvQj/iU1KAAKhox
C1YF2cxcfoL6uK1R89sb/YtAHRWN7NNxxcXL/YpJY3Tzc4YRINPfm/mXob/WGX9xehiaYRvIdFfD
6sGScBZNvrdMz9aoCVE8byJD7rDZeGLeFu4hNsRZVvWhHYaXof1hSFgFQBD7+E2I2jdHXC1RCs+3
eWMr2+To2Xr1FCHUpl6Pi3fTBbpdv3QSW/2wiaEzzk3m9XL4mqSntvoezd8clTNKAD0Y6V3sfssI
oEVz3jOKmJC8BlxSHKB3dvkaEP/WZKj1R/M8xNMuVZ1TGj5bAuFX0ewYNm1RPTImkwmXKK0L5X7S
riJJKXiQuWZlvI9z+vKh56hcS81JxXBbAOk0KouT0zfpGBg5sp2ADTZij4Z8cAr718HsCddqfVV/
TFRcCsZ9bkdg8bXt3M1b4ppOJstFSOnUz8Y1kM6OwwFKxwb4jrqZFdw6yDDTeCA9JqaD0szfcNX4
HYZq4GEXsKEw+dvovTe2NsefbdLDBWuzUN+2ZK54BRl/ft+m3U6nZQHnjzQ3SWjjZgigg8F02hgu
c4q8IuhPwyDiDvkd7aiXgVb2XgsMTobl9AAB61hUWgy3RfSglH6YcwaQDZbTHltNc0W1png6kwf9
s1rH3/uYUb+lCPBro3PSrfiTDhJln4TKdxdOjWOFGRgZ/Szt4DW3OB0UTlP4JBdx0rRogvf5cVKY
DSYxBaO7EAZopOi08ntFbjKahnipjWmJtAEeTlcVFP1PDdz4pswtEhutdDymLqJr242fU7auOu65
P4wW7Uhvfy6xbqL+RLzQRl+cmsRvQwWBaJUx7GXVPbC05wJiPtabwqofzPmAZGP2QMkRcRqM3REk
K2ddn5Q8r6/RjDJZLFmJmRcplU1OPFpqBUB74zN3hDgwpr7D+cYiz8KH//VL1l7nmtWWwjXzx6xU
jzVtPQkThlewruJDOSFFUSY99uoJPGjb7qX11gZfRhoxG4EhvOM0bpI/BnEiDTAbNz9I/m4UInSj
5GHm/L7JJpfsu36giaJ6kajr73rcPg6T+S0yQ/MRuX/pNXSi9sALGRQ7I1bISv1J2T5t6pqFMUC1
ozKsbaWzdaJwbza4QsB3dbXzi8Wt3thaI46CBEPW8OEpi2vnqWuyO1djsQekyTSv7e41vLR7Q14z
NZv2ID7QO+aip8UQ7JgMdttmdF/TsaiBoZAgARNJn4C6VctJS+tt7OU4wdv8RQ4Np0KuDNJe+4A7
Gtg1Dp3XWU0136rFU9R8bseEO8CVLGJgCEeVNbl1oukwsZLg/+PmwFJbcxBYoFB+P88YKpNe0Ddf
XLYh94fbDKQ2GacoQh+UxJncMS78FDpOdE1ih5ZDn7AAtt/xvXUnncmD5MVBp1RgtBzwKTf069Pm
k1WWGbBT7W2wBC5KF0FAB54gk9i5IWtMROUEYcSYSl8Sb2zTBIGUkYua3ZGrFN0Hc2LdJdoduA1t
AzAQZ/WYv1u13XtClD+sGvgIE38WLa7REeEVo4xwW0QA2Iw+9OkqFds2NYZ7NTefpxBWqI2TdxMb
bC/kZcG4o+nqZvazCUoRUS2yBbVGfUygtq4OklYjpuFWqtZmEJFFKiHcmA7hOxFCw2EMZIipmv2Y
HyMnuAE+GiTkCzoL/PMiGjprTWG3u7kHrCWS9q7hh9lRBeyK1qi3PDtqQNBRPLtklzg/sA0+m4NK
QhFkK8/u24ulGO1OusPFTcr+CmaTbmq7g2KHydR9bzoo02a/VxrjIWulb7RJueOwmcA3lyfBXAoB
0YZUrc3AZqTrJbXQ2coOSXMpDFpquAkTAWcZrosCQh6+t/DJ/fDQ+2Yg8EI4+1r7Tv7joJ3t7l7W
M8YLnO+smHSKgV/U9/Sls+hrpH23y7OBIsO9d6N9Q9GQ8QyI9BEovWJnx4nivpE6T/I+D49hcXFV
Za+kv+zkLm2rOxxp3CfRVqaboNLxnT702qnFXVhV0TErT1VY7HrxHCA1JTzkAIGY3pX5jpoFm8x4
6g3roC8Bc0UAbo3xjXvO2vhr0ebvioHxLefiRezjYiJVSJjvkRkMnVdpb038ZcrSXc6713ebZj5L
Bc0y729fhue0fqKEdobmrVysoKhtFPtrVWOGtO8QZZ0kEM4HILgvdgvqnqtfzTnY2lvAHLJvnqLk
fpwj+mYHG0k0dQ4GHPyzkeJDi9pgwZsxtlMSP3SdurORAckhujiDgZHlpM1PxFxtBkffmgoaOvVM
bvSLSfbCBuPbAyenbWSqIFLw6bpbWX9xq9xXIVklVuC71n5W3JOK5LTvp7tE6WgtQ1zD8cuNTe1T
ggREM219JjXNGykn8mLXaJQTrnZGH3Ok1h7Fwazah3gsPdJ7KF6AWgbXqK28/P9wdV7NbSNdGv5F
qEIOtwiMokgqSzcoRWQ0cgP49fvQ327t1t5obI89HpFE9zlvXM8Iq3cTvsUE+Vn6lc4On9fV76qb
Gdif5xYAHwAr37sqGRpNNI4p4TJ62NnfabExRkBD3qtyRhaAzdZb4H5/ih5hYMHCtZp+Ov6OKjEh
WJbyroxmbjHbkSHpEjDbeXdMks+pg9i7qI2FHffOKU9TCThkChQ728J+7bdUcTLaXNf0YZTkwY7P
eI9B0giqzV9iWwkSJn66PaOSq45Mbh4YbV+SXOTqMVFntFtjkyWqs++K+4X2p8ohs8Xd9US/czxR
VegQVnrLrWvMbWw6cA35+jJOns+9DEGSBISD0j5mBzPmLkfs2yW9ZNL0cwI+QA0ZU+1omClJx6+i
7Sc7DVzjPrEumrg0JredclGTB9e8TBLDqqPuU+/QSois7F1H4qNm3UY1tl5lBCq+djkDm6kIAQo3
7OSPTbK+YwcVMRwVC8DE3xp/FCnFl7yejSM3Wdsz9eIsX2tiVW7J/CSnqc3DVCyPdnM/mfPBILNR
T51d3TdRbtR71aWGHlV8g7hqcE+jGF9dRWyN+WgoRyfNMeAmzF1v3F4knKzkklyKmg1tuE/dvUkR
lpLbh1I1Dqp+4mEkKTcopi6kZCxA5LTLqrelvte0dc++I5xrNs5hiyXWSz7shIFAWtQxf465F7Bt
TkhvOuzxOuG1OEHaBMfq1G4ytq8WhaSf8al1Be/Am9VNzyYW9dExNmI56xRoLbg9DboR6mbcN6wX
hXFAP7gZ1VPSshBK5twVz0AVxi65VNOT7jzNTD5kLUcemVCGvTPGfKcot6UBbFCapIIcloY0WLRa
JZXPpck2Ws9B72TR3DWPg2I+xcCX2fo1t9a9zgY/U+gLqrBiMJqPOD4DQ3uJOSVMgir9oedD5AyR
Zu8KIIm5UcJ5PlZkyifTwzIQlKt8r72MCO3kqcbpTkVWIL12N3djiHZkF2e7Rmu2eQ7HY5etj3v1
nBhVUMM8zia3LUa1VJzr6l26uAGThhbNAoU5dkCZfwks1fiFSIFJnLu2Rha5Nzi8QGgT/bF11x2h
TVunv1vXOLQQSTfqM2jnXumS/WLhMNl3drf1zPXgOETqkAfmVQr+H5NlBqlAKx45FjZK2z/WKBAJ
mAqrHn3aUr6oKc02dndtuJgNmmjoMg+T4mUBUZjFcSHzl4KpwHqwnCerHxDBFv6S3TqMl+INg9mx
TLvzWGyAPYPebrbkIkcegUyN0K9kvGoehOESB6pWUDfnmB8VyYzOrWBMOTn/8i/NDaUuWHWX5TRl
BAxjcclNb9t6OdqvILOs55nApqoamCbBhJLEQb9k/Mx66Tsjb3H/opdcNEl7TGPlZ3FR2FFbIGqX
AKT16rJCVhVNn+57TtmI10WW+Jntp35963LjkLsF8++zHf+VGBcK0+S09zg3aLgk1MZoM0KZR3Gd
0HZqy187WRv4wn3MlpBY83eTm/gLxL4ZOo3rpNvYDoNsGekuVD/qykhfulN6izXUujClEri35tfF
nX11hgajMS8jYbWDt3CmN3ch88wit5SPnod9rMbVX591K8GkATPs2aFhPmTVTpVoEW8fd+qhWZgG
Zo7JwBlsHkrYoxfNXK6FjrgNj6ZH4AWjspU1zL6/s/e6lDC+qhFM5t8AclQ3Z2HIDao8ZFx7ez4k
kpXN1A9lsfBSpZvOgFZjcVdPMRl3LuNqCcVUfaEujcouvVNM611LPaKWb+bYBAsoN9ncR5nxoLbY
33rzHm+C5XB1EkoNlB84JYtp4tygqb1Vn9S/jhE708dIMmYk1S128NiKZ7ckVb8kqE5FqtPt6KWL
1ALlkqgDw+Yp1tuDE8tgcmYarTxuIjPwegizK2pEm/yG5hfn2xupJlruHQrhbUXa3KnCDHO2sSY+
wvzz3afXeLngCueA5XA1zo1FpmetPwrJrngxVgHSfhzyg6h6nKc1j9xDFps+NjQUwF9eOj6Z+KwM
uYRDYzAq/o3o8BrYhHT5omyaT0SMXLyAoyK7QkVKrOuPWfvMPdrlr7H3NTpf6XDveE+VLqMVeXNV
a/RC7L0KY2h/Z5OdqLytbfqagdp0K01OdBUY7bxLDLFZVnzatFrXRthqB1knuzyjiOGRZCCEeq6G
Jdnv0zzw4jvzYvdnsd4WzSGoE+BRLIf6dCAbpyyAO3qcr660twvfo+YUuyaTfA+SBId7jeXOGeXO
JMedZH3fmPJTRkWNLfSDscHG6OtaADIxFBwe6DabNHuZAKuy+FKNun9d8UGVGPGb5mko3RMy0rBb
i0Amj6p+dFM8tPmbl5nRvOr7fpRoxvu9k40nngbfWH4Sj5HN1LakMoG43EQd604nsEir9wJ/CDHm
gZrEGzneJq/N2l/JuwJQZia0W38qrgW98jqjSq1638VohBZ6GYHkZrGKzaq+anEWkSr23aZ/JYmU
unFgrYyG7nizRI39hBaSZuDpONuoQuenPvtViabkcfMppWZbt4lIF/48xVGl62SwX+aek4dyApX0
jwxNmWK/k5+MmAgMgGMVQU0IIc46fS6SbrdQ5ESdG0eqx0KXXx9W6LOs7iO6zoHJ2IEobaVkKCBU
iYZocM7iTFxXMGcW3oc0IIOCv01cl6F7sOkCNllJK+RoCbq272GgFaZSnaNCyoeHJE9hHupUtEAe
AdttIH4FRx/XUr9YkWpswIaYWfv9xG8fNVrlaIJE4pywK3sgAGMJWGp1h77cZrKILHRkDTMOwsK4
PlvCxu96NLI9+f6nGuOlO57lEh/6AiUTv9kLqeqdPNC8FlgF41kH/ANfDKh5WorBb4tpl/MN9/Lo
kWnmiW430VkoYa7bzE9TUEj3x0VttYwgc7UEgW63ZkX7522Kav7K+bVP112eInGc9M0IwpuXTHNe
tsOY3KjIkXhKR0WPINAYF99XPsvd8l10XmQ3BJTpn4nW82wQHWNXO6fd6VgxuKupjK62RknPW/uK
7xntKSMU0jJehrk5yVUFhGuDWm5IEQvybDjN+TlbPp1sClqqi2+gLzodf3I5bzjVp7hi+i7Y2g+1
uW6IWdWskySYIFkOkr4uhd5bYjrngjA/GYpk55Xnwab0FrI2ExSHtpGssXtSJrcE2cSnf7irGDFa
caQURi8XXjquYPesLi0n58Flkm6GeNeYL3V/jq1hp9MxN1Bua3008Nkl/28qQmMFiCnp4EcmtDsn
2hTUyYoSfMCsTmP5bWYvq1z2jiF3BAYHKQTq1I/vhndNVuRBaAhYZRhmtgSU+/nUYQpEtLYv1PtW
NBGEzqouuxmZKCm+1KPU5EMo++q0kGhikNm/2I8TQQnAszjquW2OrfKhdSIwOf0b3GhM4vl3hy6z
yJMfY/gtvaeeNWqsHnDpbEsNrf3j2n1hod3KgkFIMyITWI3svp06v9keKooh27XZkcYjNSGNoBf7
wkgw4uA+UpS7JSYCo8dzrbuB1dCoC4bggNS4j4NEit6lOudexucOkfNqBeDiqXUytNLPhX0s11+E
WIFhUreufTrdnnxiYu9nwDFfWrg49GmL1Od5EBP1cU00acOHYBa9wb2KualAP9f10eLcQjALw/Nd
c4wbFCUqOjCAumzxVZ7sory9+b5mFY8ZrSa51u4xwmlE26fMXYmdbfH/B1iQvPSTtMeTvQDgRHZV
bHQNzY61Bi412XBALn5curAbmkKrFTNV/mPlS4Su+jgop6Z9mplkCMLD/ZDx+nwo8MDliMOs2QAM
LYyo03LpDbmNVSLqiR0DUuHOaF8pemdzp35Fm/G0NacFrUzlwd5UZ6Jpnp2h3cS3zpM18THG7wAY
Ry8wveZgwbV7ruKn2nuazsxpj8SVuPhV1ipDst/5DtLwsr422qVunsz5a2rFvncbMJMlxDQEk2cH
XXKsTSylw19D5+Wt0hWQ5w7u06/0aywr3kSaxxP0QnRpasvbOr0uTmg5O+0tHr+diub2ObItePLk
WQjzsXxbu3PPmTWrur+a03NxK/lW1UvTYO5tSWqYKScwX+3BiTqKQNbRfUjWT1nxcAkXa3x/N4Fg
FkoZdtqAuBoqUuUVp66pqZ6QlGJIoXUdb+r7rK4vZQo6ZnOnWwtmGXLqAIMSzwPYpp51DOOOQ46r
ttGVnSst+uC+VtZFLMuLPHt6uGh2uOjVodVEFNPE6LWvBr6M0S7fJcCcgyJFNaY7fDL+MPWPpaUd
mdIPbquBUGG+0wcZ6iU95/khUZ1NXWT7gRR63L9u8jIx81uci2b82rESjHO3LQiPAW3k1UeviT5g
dmpwbuXJYvXOlcOST1E94wXXVmSH+TNd9b6glWl0TCQbMhh0ua3rS148uY2Ieg+oTvabJKZzKsvo
XooZdtyntLbIcjS3Kf4DDdhb8wjitN9MgrrcJN1Jxz1Jrbiz7OuKan6mvNFl+VO7eJMmSli7T7ZH
EpD7XravY24/L938PVZ02Nyj6gmMEWWsfTSETpQ8c9R0aIbjWjnA1HVQ6s9OdmsyfPaOQ5Oex7TZ
6O1FJ/tksY9TK/1Uhd6OH4V+zjRMwqXxHFMl4ltTylPJQAcYPP0VDh2eSC9SusrzaXqN+dut3r5K
6lUceDB1HPaLZoQT3QpN+9P3edS5/bFj91m7W0MJeRvZnVPnx9SETr4d/+ec+6S15gCMP/AWPILx
3rLI+M7TQCdZ3mx5uqYt4Oae9wGd+0TJuu5SnQCan2jvXIS76ZuTwO4fEspx1202nWfvKTMf043G
hatNP9zECi0b2YuDJqhzN2v7mpdXN78s9HwNl0rox5Y+p4dm2CXpfqA0/Zmm+2I66fGuULYEYfZe
EbRYKVzwD/uzLdfvAonIrDDZpeaGDstAGyhYmai7Te0sXEaw8LraKo3F/f5baUTEZ+1OE/2GIPHX
vKVEntkJ5g5I17lK9zIAcFT241qNR0VW26TdSM73Yc1P9U1H0CwPGQICxL6f3qITHCY2A5yMWemh
o2nRpOjgj/erbkc34kOsxWaWNapv7r+pIQQChKFrDyqEQ8sNS2saeaMl781jzQcjodDDTA6ZCanL
BV9385ZKgpDwMMSyRB/G78r6ZxMpSP0tNyPlmXr6Vk0o5YmvES2kKEJpZiuaHO+yLgFxmyMpoBzn
EVDvMrvKZ+I8Kl79YOpXKjxN6dJ8NFPdCvJpE4Ziv7o9yEHZk4W1sQ39wRmVsFiWreV86eQDgtZT
oBH28a9Kx7GDjDtHTCraINE+cDPgFPnU5XTiLDAhk5uVza24H/JzzSKgc0Y5fPDWWBCWpgVOT5ut
wxrbyI+m+LTpLU1LdP4NZ703hEk5bJ2vQU9Zgsk/Sd4x6oJ23PQYOu/KNXOfhUY0G/KAaFoVmK0y
UBeeXf2YfSDsP2eCgYUs3XK4F9WXsN5rLERoQX8V6nzqKr54Cf2Q8stSDt5ohan+klLaOYh4i/eD
9/FXevfpqr0yfSMv6YNeyX6csYzcqd3lkLRKDqQ5w37TKtebA81TjBPKVuVCh08NMHy+1AREVn+1
iY4+pq2reiuM5Zxrmr9wS5oEcsnS9lPSGFbrQdhLGKt4Qfp9NxPCWOH5K5VILREfm99u09+70tti
+X4S1nJwTW/vGc5OHe/c6XnJE6ADsBRmO+m92tWfVfMaHFxchTkYcF9u4noNLG5XVJoDMYseHzyS
Y8KMWRu1SmSmyhNKDE4AjkjeFtY52fiWPZ7EyFLraOFIZK8s752G1I7Gznc4mEJ9nPe0l9EyN+1G
JX3sReCW8jINyrc+EPlIfR2VQqCZw3ZoysNK5q2mgvZBtA4VYSNuZNLbqtTl09RRrZ4SmM1iT37V
xlp/ywnPz3vuzOzV01ntsd01vzrWC5fdwIUyGsz5rGQdo9QLMX74WQlto+ke0UXdthTkxq+LflUc
c5NpNCJ0/bEpSigZvovXcX26LQxQ8u+DzWtXLDuHMiU+XxOgF/6alK3+jzFqV+nNM8W9G8Ka4odx
BMqLzWZveTSlDjQTZtuOXNvcPfQzRTtN/1zgPnYQH+TjKyb0bSGUX0ehmcf1HkUDyaTmAa7rcxar
ZyF3gnHDjPOB0eHmwEFZOE+RulR3AO9HQmfI6lv2VGLv0fQFyS0+CUxANCQXjlu1l/fCGfcyPRs/
AtAX18mnA+XBy2KLe7VjAte1RyMZjygC7tqx+8MUXCYIL1Z7ezNSp/16swZsEzc9Chu0J6PHtzml
01HnOEsUuus1B+AfXtKiKskg1z0hb2TB1NHpm1i4eMG0kNJO9CNUKGSj42s9bGy1KoHglNK64ZHm
k28jHsIjlpy9LHh/8oe144Ipa5C89kol034xgOTlFypeuE3tKAEI4RYevGLMsMGQLNlhbkVoVY0P
6EWiTq+2SFg3hjGEikXOOCC1ouM6W/GXcWnRtfjkEGMjCtQ6ikrxNHdA7IRMn/sG7RDsJIk0VzqJ
fAJFLoPW3TkOuiys+ONEBUjx7soeEN9OQpfMaP7bVHARJ94sTNN2HCWUp9iliFCTX6dx3Dj6fFFQ
bsQXsop8XMSIwubpEa3ue+cmzL0S3++zVprgbuizRhllyU+KO6jnwy80lcg7PWrxd8Mr1gqyYX34
mCsFAcpzx7CZoWPHuccRMJLvDcscRzbs3Lr8zuvPqCjExg/hUmJFqRH76GbnE4j5a6Y33Hs41HpP
2s+RLrYjY4ns+pf69uSlDHX9SI3mn4t8qRYESi5rKFAe1QWmG5L9BOIg2juCddJfEPmFRkxXOM18
kHDORZumsMbRQaQPqwkljB9DIXZproX2ANWabxuUszRpwuq9u/iARQcYnSTKbqoRxYrNDGZRMQlA
lGAXQrWHjqndLv2VNPRTscxhzOtumvC+LNc9aAtSi9h2ECBVUUNCQay1O+VGwiXKC4dmKIqLrd14
Z7kpunvyYmk38kCM4yMvyL0W8+FewqJQyGoZz0m86wnKiaVz1LMksvRkp3nou3oiuIHowUOIYEDx
NjQbE29URaJ5J+xDo9c0hSVh90WVsz+iDLxRRSDtyILEWy1eFKmfqcblcgdWyOS1ycpIot+iiuSh
ZjePC5BmNsPa7kJxbbsEPnTynW7dK5bC69485uMS9KIGQHg3zfdsZRB1WEVwnmCUmdcsqPUjJMML
+athR+UQ5RQ0Fvu4qp6aoT50VvytmzzFYm6oBJ8elMJ413tGJaO2tz0YTKWqEZUS2K2KbUt62Lww
FdUVaNa6UzPV15mVfImbt8/10MSPPels4eAXtxiGhtKZjhbUzF2Qyxt7JQHMcdMNbcs4UOvBZRIv
wBDinyweNxVLGebgZ6X0gpa2MtbT8NJ6ZIBgvneHlSySnwIB29xPOEaMtzi/icmDxXw1lV8ciC8z
CkavJp1zwccO093+LMTq4YbR0vPA/Rkvfdh4iOj0J2XWduSggOdn1wZLmTNSkUgmgR1gz9635KKR
OODr6OgGwgkmI7DTfG8WVdihjTOTR8P6WGtyo0hPGvlnNaHM+2q8Rz1Xdg3pjXGdwuzfr+pD0jzo
86esAYVMytjZO8w8XHhlibba4fS8YrD8dSqAFG4GRtlh5iGpPymLY8u3HnFeHlPF8hkfTyJTImk0
28WlHg5S3bDyu2XqiSuX73icfE1SGaVgyrbsnQJRojEJOt6WHsgZVbU1IRThMGvIOZpHZhcCl6nm
sEB6tDuZTb4nkwEpn/crnfS9A1oXVHGgkBhPHYffuEzsCfPHSh5t23+Jit7IngRbCOrC6O45UC3r
UVUQXveaHhDFdGsriN+w3Acpj2Z1jziUT0MyEW+xXMa1fWwFfVizEfR0DqS9erzJGd3Gl3gXJ/V7
Aq/tmsO6lp/9vOZ+E5sDwX03vLvjptlgSSS7rrqbCr2KlNUyXwF3L/i+smORqsl2nVhe7Vl9kZ75
Q9ThHZ2h71OfiFc3oYtvdV5q4kOCRrHanZqSqF8NHey1vWzjbgEbrSnQQkiVPFiK52ADYPDlIWZG
8EWnNI+qhBklddhwZFAjB52MwfoYpUnFh1lNJ403u1r7LiztERc3XPGtrvS9dsuNI/KLR3ITBe0Z
ND3H3NrgOaKtD0cKtNQWoUZZchrE2OVnQihZsYYfd1RihkbXe4gzpEmeh4iVMthNW5lfolDTQz6O
cUhBFTFFmfPHNWzvLC1BuZGy+ZB74Kg3bLUmVXhdu2RblM1ryvNbEMlGR54a6UgRvNzwbcbJNS0i
VaNBPX5R7rQU+M/88fR7pP0Q1m9JeZ3FfGTyiW7yC71ocAoudE6CJMOdVrcJHQ0P/0GUkGagEjTI
feklO92ZIL7VQDHJgdd1tGdE28WvNF1uKFreq8yzDWVaKp8YkD+YfNh446gly2M8yfhI+035ZLqI
UnSpvlQ0/J6rl8Xksuny/L6dhyY0c/iqwfmeBo4wezbla0mwXgSxhSPO9kKp1Mha0ovUG3ZDYpHm
24kghgOdF7vCI4Vzwr4OoYnVXEnzAuEwZK+QkFyiwDWa0zVNW70ZzAZ1JQR9gH73wI9oUA3GSzh1
u+w2ifGIlddvtRF5I9j4jPJRR5Wk0fqQdwetnb9yAKmdFB142jzNAYI15UlTUZhrtb9mjQOPUags
e7URWTYmP7QLTVo/zShfluQ+g7o1kpQil+8VzK3KVfh+1M5Ef2jcf8QCMrEtkduiR55Pt8EKsDAw
tYOH65XmFr+bYAVlFsYMQg7ngkGHo8Ay5FjcZCSDAMbCjofa9Feyh3b43Sbz2UiGnRy4mfG6rQ89
WJeXfLXoHFzerdz6VCo8zNA8pUAfoYauGRapy1TwQ9Ykghlmw4Rmp5E/nbj+TcwuihIJ9bzrKQ+z
Pqp62Agx7mPrm8wBjhN0OR45AyjsbfIk8Z3hFxUJF38Dzr4jz519fpvLDdBnMLfbsl43msHynTVh
KcHJ4PkUAHPXfKutz9yEexruuWC75qlqXl1Ao0nt9zcd6yoOIqYGzLmKdCbqB67HLREaM8Sidskm
Fsk4qNqdofPtqP1d5txxbjeQdhW10oX6IdUFpPFVANoahQoIiXwlfrLVDsbmbaqBdrkcexvUYGVd
mrnQzdKveNUIkw6zmvK1P1YIheEgWzjdJaIDjaLxs8N1YTjFvkth9Ff/Bj3X/aFBhkNWS2CRAVw+
gjgt7MDDnZodgTCs+GyD1asFaQRDjFF5K9n0Hetj0h4ap/fn3PLTZWNDbYs1SokCbYlNdPM9CUcR
Q3zguc226ulL5nY0gZ7TH2DRoBru0Dtw4HdYr45F9pPmApBuRPgCk/xB7GpoiXPc3t8IJAWCA/lx
236KCuMB7AXtjI1aRsbYB5oywXshRyAaaeal0ce7GOTUplHFefOAcMfsreGlmS1+D++KQPws2s04
ZeSvgXaCYzoLU8TrCihtafdNnx+F0fj2lN1C2KH23vJ+31ZFMMSER0BG3JaSYzL96vGlucTwthOX
ndRPs8ocCYW0kMKLpcI6kmTmD+zozfqgDGi305L6gKMTP2Hm9B3O+7pAJ1c+VdQSF6zoKUE9MjK7
77VFRq9f2vSnzQ49Iid0RoU8Ld5vPIGtJo1fmYRiyMjlhjWk5cNTbCxUtsvORjxZIzT+9XriPW8a
Nx7ijs1csYaN7f3ZJacL/avFbAVkiagpi6GMhpXvghW+rQ+52fuYdtV5SwpqMKY9jTpRGh+z/Lke
Zp/ccp9i+Kz5Qwnq1y5r005QxsStBBCl2Y0fl3NAnjasrQByS+PtaqFQNpX9zFEyqleljWhsQzh2
y3AkyGZLm4/o3rTEPsryO2GaHQfXj8XLLI8qySTLVs366PbRWWHZSbXz1VYN7eZzxglCZsh8g+OI
Ia0DoiN89H1Lvan0t67446IlqXDaJJyWRiZYT/g05L1ftYx2WtBUe6N4Wu3fftol5YeF4LP9IfUh
FB6ljORKmqESPxsNQhKr7dSdgxkxcNZ62QAX9NncXFzx4Cxqv6NDHNF7O30vhLyHQtfsPb1O5d5x
SSQXcLWtU7NssQltrLhMscbkCmHM6GyUQVwLiD5All9cx+/2qiBhXjIsfKMVP3rWWbIkOVpmvhB+
HDYSrF1vkzmQ7fKTWpX70k9sUnHSvpESb+NgEBACI+UfEtZcuCDITrWdZzqLptx6HocPvc4drJx6
FcoZaMpVrq1dJw9m+U3eaQmBxlGlmANOJVt3mBynv6pZXu2S2xN5GO/glZweXk77sY87oqxHe2Mn
/bsGsfpVtanwKVj2TegsFssGzG3kwFdSVYtSXSYbKstGiWrmTErFeRmfVR57k/8Rw8lgQq5axsOA
fMLj74GuALjVYaRdLFHq11you5qE7eJu9BbknhBM7p9LQp56WUTxtGAisuv10JFxMoBpSrFd5d/g
7DpqdZU7t/wxlfya8fKiiXYY5l8KidTVxvg0RqMBEIeUhjjS0BkH3zYfeoQkCTaltGzRG5/q+cWb
zHvP+1Dw7SjTP2LxdjkapQRHNqMilXedyXeTVodiRn6CjltehDrVoc4iO2Tqe9np92sFfz507Mxr
jJPWahuksYJjnnppt7cDm/blUnG1H+BWcpRHsnymII/T9dJmPTVKjDyVk3M/2lW6SQh2P5Yz4Zfc
/K+DEvZlK8/WaNyiQHhzaBHb0UXpUeDINRyrd/hn77OJ8w4dEZefJmGsCvuxpNNVdVorFApNRXrT
zHsytQL03+wremuhX6AvHdOycymV/I6AYZ86rfaeZ0HzdbDGTWssQSn7eYP37oW4aHHSxy6NpsKl
9WMt71yD+tkVavwhNu8hsB4ounLwxfUyNG6KrZUmI+Yi6ryUwT53FVh51UoRZJmNrvCg1focSpmS
wMY0289LcypX5OfIo3dpW3x5OgIFBmJty0y395x+5Z0KaV97StEKu8W5S6iJttjKolyhWnKuPrSF
8Kw+/1osdQZ+pWmsJ/24L1ro7KL8BcK56XGQZfLYQqjwP8SrgclHe6F+TfIZuvDNZUx77gzgj3U1
5n7vOsQz9oiAL1PEoYL29FteTpbuhTagXNvGqQM1Q3YDbOWuIVvNz9rUDbzOqYO1pzsrySk+qScS
wTvg5JvzSxma23bCpJioMw1WxS3phixnP0vLR4wYO/QSzBEIP9cWaYKgCNuns+C9HvI9zsBDYnLz
JSlpmLNt3OGW5oVsIiXJMeHWFTr6ggAbkI3aQSO9JjDT3H1ahtxhbgWTW5wd//3cbFUTOKJ4XOYC
dvD2pSiVnm399sN/v/jvS2k5y4GIGALb//3w3y8OrQKVYkxn2jK8A8uHtIJ/P1yQ25DFq2FhtEXe
0d+YMMkIOM1erdXDePsyO/H6ny//fu1/f/rv3/6/X/v3b4dB/t8/1hBve3C7gzD4CBJ1R4jGMsWI
WbQ+z0NFAddwjOHiaQluhYyBz2+IKz+SpZ//9w/VykHb7andsHdbitXXpDmiPCQz99+/0DheVdwK
brkclEbijaPkdTn858uUk8QsJ7TBBGyiSrKdWzGaw9z1Pz/6z08zq9kbKPLoIawIXfifL4ahFYHu
Jgq7pUlKE5IrgFnrCKO2bpFGx/UykJFCMOi/L1YO12fcvvy/X4tbpdwr1QSWnjtctYNz/Pcj9nhg
qGIBkwDPMNlr/GWoDX3DiCC2XT6+y9jQKBVIh+FuLN0S7WNcb4Te5DsA0Es6WubRnYusY3zNSHIt
pHlUcjqz/8/P0zlZj+nr//6Gf3/q328da56SWLPraL2FbYPh/veXcW264y/BRL4Rq/nx3xfpGWxC
//tzg9cAfnQEODDxL2znWP0c9E4/WlaNrcZ1WgStpfW4Tu5rMwzoGdhLdPOq1JV2H6fgH0re3U+G
Q9xU3l9NAws5tO2Hji8IlRgKdYQt7lYOLCBWN5enhPzT06h7B4IFUCjj0Ykk4S8sQ3l6Z+f6JwId
a9Obau9jsABoBcE8/vuCwZPC0UlB+jCSxTBnFDIGCgXO+lh7Q6QEsdMZx2Ttv4oiGVBHI5ZBK9HH
hCo2eOmT2Gwh4QryfCC4AKyY4zHAE25AYVIKwujnBC4KtZmO3YgwplXUh3Wy1V3lrPuqlsgK+lns
bYcZzUNo2tgLTuQCOE5L+42oja1lU1ZUqm0XzUnpQB2P5zw2xT6TT/atSypB711PbBU6Ta9b/RYE
jdY83jtehtA3V7YT/HJEudpGU+ZQGCisTWIl0XCwWw2Kfk4K3H2qqkp/TZX0oLP1EhQHueAuw2Zo
1RuXkT3UHrBZvw7lnaDvOUSeeBGn1RkUhnaZRpkFSp9paBpd0in+ZWwREfrvr6awC/NDrFrHmpzf
rczWp3rBNrjEMFPWMD3ZCnYWpCn/fuPSAqNrLJv7WkftQjiivbVKsNbJA9FZMCWR0mlEU5u1kHxi
2MxmjNil8/KgAWu60ut4m+ar907Nx4hAZEJCq/8i6kyaG0XWKPqLiGBMYCuhyZItz9OGsF1l5mRM
Evj171C9eJuK7uqusi2JHO5377kcQXPHEMdKSPNeGhxOIdZXB/I/y33oDwkp2xGJflg+IMfpB0ES
ckWsFXY/H+21sGrJf+uSgnlpWcU9VKLbcWmcN94Le1dXjb9NF0aTLtU4B460KrIFhZEjBPqinnqs
nKvXNE5+pTl7Z8i0YVydEIfQ/4u6Byk1Gxiwp1evAkLxj/SVkY/xG9ndJ0PxOAdV8AhybdNkhs8s
QfmPg+2MBxvhqFmB/pMtHtywFVTs+g13Q6fa///32nxVpW0PJ5Wa1FVBREHIHe7Hhfk9uff6kCON
3P/7pa9oFCj4krZjLmTO/PQqFvsS22tqtObG2ktept5KzEPVhN1lypxib0Fb3WTw5s4VSJAzEnl1
qJ1+YhiPYuOzEQ7ppWxEcuGEbTq3Iz2XDKazcL2lIqnZc3LwQr+B584vbcIpom6acKfKDlWFg/a+
HyabpkuYHP/oR8ByuoNYJbW+a+vbOG5x8/oKQ4xHfCVBLKeRSU0XDvzZyclLsG0g6P/xPhYawvlM
BCuDj86KrVDJt7PWbPyjgBKbJIg62cxnpXE7DlZ/MQiGT64yL/8YtspWJmNChTQT3Aq2lHNpUVua
WkxNY8x+xx6Lekig8KGgOHvbdBa53PXvaiuQh57r3g/tiGQk3e7BNgb/Xnqkkwwz0so1T/9VeHJ3
YpLq87i8eH2AKbWPifBwABS58u//dScUfvwGKcZnMsW4h69hBkO29VYgV9bmRIVUYKOkUlcBWtzC
VsyYF5r8pFLzPPaPfVeiE1VhcJeQfD2bg9+fi4n2ECK1Mc1t5nhX1u14N1nJg0jIc/NWu1E1Uxjj
FG2wszkRRoE1WpGBc+cYAOQkoigeEid8bYYZCrbkWvcPiddrPe7c4GSOrM140fWJGcmjowia0iRz
W4eDfZy0/ke7L/EXzc8jVvxL6SF+5MrZpUu1fFF08qxtQuBxbgIfy6r8OewI2CCZ8LYXL5yVql3M
KeJkm8XK1MGJ0lJQ3zBAvZeMUP3kOQgze0UadURSK++gWtxz/xap2EM0r5ocK0NqP4q2d49DoLkC
Y/tTZAnXXr9uBr5V8W6ryddnz82KU2n6O0DeGZ0cBAnduU6tDYyYehekxYIczAwMPJ97U2BIgHr8
3+fLJ8Vj2FrdoDziwNRTejsYa3VPzR/J8AH+gxfqJTevjodtU45PZswM2BwY+ovWv7bpbEAi5AMV
FshhFFJPkUf/2pHj+UmPIdz6Kuh3beOL9wwv/Wqcao49C9e1syzjIANYw5O2KPZK0+QqnpLaMq4J
i9Xeyig7s5qWf11/D/gqtk2b6EMIPndjCbZPuuT9u2H9JfXoNkizxfzviZ5H9zao7eU0KEz0U333
74FbNGNMYEr4cseBIAjVHg01GwRbQgA9DIYzbmV2f7X0WtzAh3PDIIw8kDm+xnlhX7nA2FcABZwG
JJTttBUHUbrZ3RAPGf7SLP/vn/rBQ8lVmCGR/XfJP76ZB+QsosL+zZl7mqRoEIkCD8ptASogSTt7
Ow0mKcCRkPo0je//io50hpktQEUrHJAgpGeydcJS3E3D2EZJExwcOJUIrt50P8zBb5/6+UEE9PaB
sqCKlzrHZv4LkRAGXe/sYbb6W+FQ15UtlPVUUPV3ppHtW7zIR0Zg9w5jTlyEJun2uMJFncQMQDUR
+6kmLAXH7dx6iCuOUO95sx99mf6adovDp8mcl7EK2FBQdGdycN4Q50fy2jmFmJiV+8IjrMXWH/YY
EmLsuQffHfdzpa+TTduv7E+YdznozN49kajHVlGLlcZbbdnWng4ZDpJD+LhkyXMJ02E6aKzSwIk+
Xa8KnzxLYEXqynxbt7sww6epoK5HXkXPvKAuOZ3JoEk3o252WK5L1+3HwikQy5piU47eQ1U30O4l
Nz+8W9o9Sg9aJCUJ9b5ihAVPlQvGZLxV0wAjroTSuJpJ2oCgDqzPjdDxVfJK+85qFhkv1LTbUZbD
LMyD4Oo23MnNIKNlb5wJ0F1np2CHa81TNRWsw909YjBgk4EcOnABunWZkvnllZ5YjhnFD/iZ5ExF
c7alKZlRWfUK9AIRrqRtNHkUgTTxBlO5VXTJl52X9Du2+AiEjM/haNtHI1i3neV7TMC1miiSprG0
F+XoNyvBfdZYy63V6s/A57Y1AKXvYxf/eqDw3ZpNs8kHt6XSk9Ggi+W2mAi/5Z73KDMRMmLSxrby
/VuTp2ZnAb+6mWvXXydKiA3FBbL+k2En0P6Xv3aG9I7WgNkrhXGcGzXE8PJtFpBKMCt0W9OkWDSZ
nbNJ+KBnjXxwan3Xu31/SVzrLpFh96rLEesGcMvd3DyEweJvWO+8azIg5y2yRoXHOXZTYjRlt6aN
hVnYJs6AA4jM3vdQAdAZ01PqdmrPmGN104oUxlz4kdpgW+aiu4Re2t7BM+XojQ8aWCOCC6WyQdI9
dHlpfNCudLCD4YkK6WvTdW1E2e6NQeiPJLa9RGbo8e3qHJYplHrS5cZJmfpGWibkkwqshPaW56nU
8skny3jh1Paq4G7+O/79O/TF1lDcUE/1HTgN9hMtOMDW8sAAYsIlBC98DRqYflweZmvOcAvgSacN
B0dqzbYX5Aywqvp2wjbImGrY5pRE2WJUe8at/XYpv82hfRUp4IHYjwmCdMNuGh/ivB/B8ju7zAar
qspp5v0JCdVwCx1NAe9lnr/MNIavYk7fWATI/QtQriPwffrK21WsJp3WABjSfN/4ahUneCI2ges5
x37+seZuAGlUPfKCK3R9plVuqINdzxvbuTm+cGKEB7f3v/3a9c7m9Gehimpo5pvBgbFJcPvDogw7
KurGuzWVRxx9BsCuPwZpJBF8Tgxms32Yp5rX23YJxururwGLIZpzI9sGPabH9GGhZ2yT4UQlL9KO
UYloBYZnfJr8YjkYCmk5V/cEhe1NaVXv6Wz/Wq4PNDlvnKiyEbcqE+N9jiU8ljjzF2ZzCndxwIob
hYOFj5yP3xkKiMOIeXDyt55LxG7I2zaSKO9/wvle9uVPbZdHReMHZ3beVKPy8m3lWd2uy9cKvqoz
tljI96bdmdESUJZiICam8IjE1MqVYv5p+3O5p8ckZKh60KrHEqDa25Ayp1UgxoOguPz3xnNTaIZ0
efmuPPWa1kmUzqi1rmc/9YvFfLnfoZaadTm8m53916JA+TIQ9g5ttkGTgydckTLYeE158FpHnWfA
CcoCDQKzPS3KDsiyt/fGnMZa3CmDLx8WJT9SjyH66GEo1AmD6wBNnhwlCyD0jW1WUDEy5I82x9Ku
/k18Iz7IvHU3pgVmIEz+OkX1ns2AKIKUcBQq/jFVbrJrQqg8c5D8utqetmNBDN41rL/UziMz6+nL
8o0XqSVmcMm8ZuYkI+z04nRAnELt3kFZ4FhQ13/c/t0VesJa3n63IYf3eGYHN6zuc4456li92AlV
4wrDV9Q4nIjH0cSdgQgGn3gr7OAyMCKu51TusHiTRaaRfbLGO1mBXGo39bMhuKErk/mL7N+58BDV
mdk/fecRxEYcPXgy/+rKlqRvUqLws8DHQr8n6Ro6VP7fpJ6cQ1KiNOWkz0xukfBArEcr+ykS8Tz4
4uCOy+tcMFRq+8pBWWBIaLUMU9yT61NlOIjRuKG188WguJIkdM4Jpv7yVIozv8b2NgXedY0WWbG9
99wJHG3cPeS2h1SXt4cso3TBDFBZwxUd0ct5pWma+64hSK/V+n1l7slviNsEJe6DKXVe3QVhTHjQ
JsVPV1T+TbiOfZeGuSzX/QCYQWl2O7dvX3NOoztoGIdaJueYqo+uiCOdsTJkDk5CgDOZQ/GLZADs
NU6550zFnFkg5/ozMTybjD41wyTJdBthHn3KJ/+cYBwcgwUqQjygvY3hBdWZYO9s7gtjfmnoycPv
WrLfaL5gIBZ4D3OOLYV7Sxl3P+7q5rS/BmusCDX6n4WDqceXO29qfXRaxIyGb62Ks/dpHJ5ntk7A
L+IYpGa7oxXxULNsibUXjkQ+8Jps48rqvhAUoGCJlVz6zRyIKMSfoOa9ziW3tqpJ/tDaSzGY3xDd
MC8tKQDwHOVNBlaPeah/jK1HuDQALGN2tB4XlYtg0Mgn3eHYMORWWVA8rfRPkk4/FarTxs2wtnP7
3EqJ5ZxlDg+r1X6F8Lo3VlM+LNV8I03zkEuZPWd4RjWXMF7JdptJXW4dCpo38DqJ61Xj6wAm75Si
LvEYM5w1KzwcsMXS3TyDOwGfckb7crZFSytIUb64sjtiVP00zUc9NE+NlGASnM7dBsrZ4itfXxic
id0834w1608cu0ezTce9iuuaKUH34ObpR1CE5sZjk9r0vaRcUle7KvuaoRnvHAc4izdPD2ZGYsGO
KZQ3AK1xHu0Ofg4yFqtNuWLXut5s98PEi9T67sGcaHQz4SwZIek+v3ii/Y3YUjWAbB4Lbq5heapC
lyigeIQd2myDvP+bxZTErGlCImN4FBu0wpy4qedYApvcg+YRiGVHNqNof8p8FvvOVdAh4iemLGTD
INOii0dKMUlpdXuL5PQAxzI9duvrN/pro+zERTQN8xszJM5qCSCk3qUYDHwOk/ptqy6OhDXCTJE/
xZr6o2S6pfuDJ9503DfbHmiOpQYHooP9hy7Be6xzA8IibLs5Te4KB2GvXvIrBUUVHdHe3kjEG9/k
woQwfy/ntAKZhOdmprEesB96WWChGvIAHJbGivyOACup37MfMgeFzaW7DPcnVF3gByLiFr1t1hMe
EJ8WBwvsqcyiOEyBjZgFZC/H5exQ+/hwaso9Nj6WhMYAeuxqvJ4F2VMoIm9jSIkQowM+yF0L37hu
TmXjdGejYHYF92CR5aXh4xQ4Qh+LSV1CFikbQ5wr/XcrVmeW5rNKwt9ZMJADiYjLDXrUbLtPKG2A
DlOHnbv4XBbVHZJquCs7/63wa9At8pDX34nR3PKsfrb/ED1ok5KUDYEmcKteY56DxL4tc3WZE30v
Y7vdpZz3mGxSmR4T5uEnJ3vsM0TxcFCRllEgf1poYD298YuvQQM17K4AFD6JwSGPjJa8UsHwo/vm
a5yDTcCElMZLDNS1e/XzRN9U1an2AkIw3dvMeJU3UHzlPm+5vbh9NClzOxucr7d01EvOBKVzp6HJ
LNo6FEgTXAL7ZMtPjiAiJpJO7vi89M0LHp8qklS/RKnVmptwoee7Z1fnYPaJ9wxoR+ICPUA2OgfD
tGx4AZ5xqYdVHt5X9BrUmhSbDhqYhjaFF7nGSILTggKJ+S0k6uyx0JfDVdvOq0j4+S2OxrHBYG5R
AAcLnnDuKTMuZgO7FRYMxmmPVOuRmjAM0CyN+ce/eEvHClwqGeWFzwMERydaSrc9c0h66yaG8fBg
drXfvEjuik2eNseipENBA17xywwh1yF0VvTnxbC/FwJjg5v0TJ4LEjVrN+3iJizU66n3saL+G5hk
ycTEbjFjS2Ft8wlsrAjycgeIJcV1V3A7AoY4u7DDwIYdFx0+WimJAmH4y1b3Hm0OPYpuPfQwzFqc
oj3GuA7VukA73dqCP9yP4bF1aDZ1Da50KrdBgQRvlfWg/ZgzIgiSDS0+eHe7t2Cl+Nhj/Nr36lO1
WAzEgPpa1vvCGY5W6Tz1zrQ8KHo7OC3yp+ehwhzvToepH2i92uSlsO+6rDjH8YTLeJjTiDnMtUms
eDtpEzNJV/5Y2mE1DZKdDso39gw+yEloYcyc+DB24oxE2e5gpF/tVt06/atXOBZkvZHWWI0vPqj2
yZh9EvVaIdD1Y4zgsItz/1atbt86mzqIt8nTUINJCksHq2eMKj735qUHoBhjgjmEiY03rbI+84WR
vOPbp2pkMVeNdeIhZFnJbTjd4k+T1vQawFrhFMJiPfTJIclAVjYoVmVAeDkWHQmz2OAV9kYSDl7X
cFBjrw6W8pG5HTGgkGiUUdbPqo65ETjokUsD7cpJfipkQc6UkE6Yfzy3k32tHeRqk6CySx3nfkFH
R+VrDoGNRmzmw0yiaewOrLD70AjDvYED0VSE+A2X+XQ8UXDay+q2D5l8ClrhqfDjbEXpU7UJssY7
5ihUZcLOnnaKcAHQKCsj+TM76d4pKDmOW2R5xUR1cdVXXhfAqh5a0nFbzi6ErB0SjImdn6ts2nP3
KyKdfEmTGjWrTje1jfxaL2Dsag3agbZoyncZSMoCdcaqGH/QTZFG8bLvquS1xK0AgR7Pv1QPFZt0
UkZNhQcO3hgD9nMFrH7Xj3hQrbQElMytDUMqNiVi3YAa/WU8pxYBlNiHw2gKeT8Uxh+zagxyI/60
TYLmYTHqy6CtT4WMtq3jbN7koXX/798gBdaRLOGRJswUIp9Ryqan/AMYs6Dn3Bw2gY9xq58JOyZl
wpIueKFjvbcFZJ6mZCROt9YvLVkgaOHa9Tjq2yz9BT2J1c0OlpX8ePwH/1Y2PGxzkkcRYvjJPeJt
doOnKc1ctTcFzllT3qsMO1Ni4leb83y/EMcEhg0VcLSCU7JuV5nJO6cSMlI0tO/rcbijb/IGT+Rp
NOicy+bpt+VmyrnA2fq2z57Zkx2IY9zZjT+d54LImDfoMHKg02KKxBKUsTGtHw/YLQ1Ym5WzU3Pc
c8rhM1PDtDegA3TuZG2HYvzNFvk2xm61c4zdwA2Bx1QvkSIO19ic67ULqNItMXvkmHnC+JZRkbyz
g2z1aJOAYFkch7+mmbxWEJ8u9Dd/lk0xc24aHoJJFGfRyUsctFjtIA5mRVfRUN6/tWZNvVKaQhAy
NrGDlMr5BYdO5ywHV/Bq5JXxxlFzvsigYKixcAsNUoNpCo9c7cznUov8nkPlVKIOz1NscRqT06EZ
qyPH6LMxQHwwFtPcLoLeQf4yB3Mf6VDvOFjpsUYOoscQ814AkokmokOe8Rd7zkIpp0/uVqoIpDsR
oMotALjzMUtBpO/QWPiIVDej6SPNpF4kFJwOb+ZnEQASOgV0MCaNVfnaxcs3Y41vnR6fifnT8Fym
ppGy7PJzmLJ7igeKkA1Zc0XC4Jc2S3pvliRTFiLiCUYndvmMVZXoQKVpMJbFtF+MRJ/mDM7QMv3O
TDw3k+qDvWD+cDYt477MveQWny2QnPxNh5mzp586A/xAfrxNoAWR72j7OdLUvRLXhhbIcA3n2Jgd
FHGPnmRMlLl40MM0nS6UF4DxHbPHVOM8gsVRwLrlW9fYJiXHKgfTR9esCwZunaKp+PM5YcM2uedK
mB1d0T6L2nKYiaUHd2JpVtSSlVVyX5UYWlzGfWA8uKq2YLZUkpcoJPWpaz+b/NNsBw+O5xSFS0j/
JzvuXHvfLtXAXBUhuuh0JSZ6ENVd65PapMdeeuQ7pXrpBInyRUKJbYBY4B9i5UYRKUrsc2H4FQQx
LkP7ThTFD/77VyMW+7HOP2fuFtvJDq46riGKTCRDZyl55EzcC32rb2YbdqI1YsiS6rlUzTavBwaF
mNUpBl3Uy+T24Jzr+URm5hbLPoZ+VQ+7gp6P7SCx96I8b6hbYycBN7i3Y9glfO63eSK2HqZ57aOx
Zwmx+r7OQQ5yuRoJLewokMOxrsZDyWhw6/Q5LXJet5qT1v8jIGNZJI/WaLK14gT1V8k26M6Mq6YN
wUFW9QLbpD0k7n6wfpsuw+daxp9Vll6WlowBAM4f4goYS+G3muqDGUSETQHasamsnS4EhcTTE4Ye
spHtvu2xtNrzU8kcP/KNh9C46R0k0jJG7JWlxHNdN/VWZDR0diWsvH4cT1VMvXrCOV3GmXuTsqDg
zBpIDWDFXiruy9RXbecE7oPXw4ZkMhNm8qMyEU3HeTBYgsabRQcc9g1P7+xDpim8j9uCKiYM+WYu
80No5p/oxVR6W3BsB2/84zdgNcTa9Kn76gAFPN6MEDSmCg5bJTHbt0SKsJPzI6Hk439vs/rXL+MQ
hne8HHxdvLaYkHXVsVFLwEn4cXYZ3ZzhAFRIByFC73Bf1EQGF4/JoKgRWQyka9GQbLR5443QOmor
gOGGJY43zDZ5SwpBn8ZScMHAffiVERfhDnpfpj6aU+deTWm/jR1mzralpI/LcbfBap2gIC+7rrcE
eSlZY3EldDDjrOTctfabskRl6NIbCos46jUECUcPfSgmLZzSVLexE0wyRrDG4lPrT1nWLy0sMWkb
+VnZoAVI+vAuVD0OkekscDNuXHf6KGVBDsYt3oXbdie3T76oezmYBjdh1e9qExZONzTjkUaQu3im
Oq/rni0bSZrRIQCF5FZx3SVkJP80XTIBxAo+nCr8qgsPtG1zNYP8WaW4oAuKMEEolVvOkIfeAb2l
oXUwVmIqT/USK8SWR8MkRUS4koGn3o+CeuiBnkp8nDkGBtQgEztMUxgEdwH2Bj5IRFDIJ3cgvzzS
LNUMXLFDpsQE1UbWu86BmzBdF1F7K//7wShIYhU4hS3Xfe0GKocXzy+3afltxH/LQuA28i0CBKiU
QAJJ/3amD8JxJLGS4slKxpoKVec3E+PPMGI4TJtJbf262TNRxBUd0n5S7IXhfjIB/EpMurFaRFE8
auwU2GIT4jEy5ijat99Gpm4Mpw5P+HmuIuma8zxwbJPO+GCMxPgGA5k2+YsJ5Ey1oksyIfsmwvS6
2JlBDsnAzu5/4Cbjpjm3p4qVA23VxZrLlKUjFbIdpxIy1vgafoza/SuEzb40BpyuEETKSXzFHOG3
I/6eYgHFS7qC+tQgPhTmkm4byWhIY5sm9jXt3Z4Ht+lGNCrf3Qzp9G/deqmqlcB+oiBsF48EzRcn
ucXTs+eN8A6YD4jcmTMLGImHX6gZcAvVxIyxcp7ymEFShbTvBwjrdAWSJe0+p5K8vPZMK7Igswh+
hN6qyT7mwNxCF8yZ9yvD2YmG2Np6vTqXXB8Pyxw/qyCwzoM6TvAOb3q72YOCSk/eMP0kncgZqoU+
wovchpQiPeGqxxWmi0vJyjxTZXpotXWlK5IIXoM7k6ZfppmFvjFAlw3Dk+qGnuUkiVzXo8+HLCKS
Q46BCCfLPVrSiVIIQHot5G9l9ms+FGZdVuqXsCM7OBj6tUT9gccWXl1hPhQu3J0uDr5ZldGCnQVj
zMzm1RsKw1IyGVHcREPPx2aJoQw0yEgcHQnQXQGkzl8OXP0oVy0rQQ/XXhoq3jK3H44cO9AFbDeN
nFB+y4a/IC1fW+alDDSxaGX0FytjAJkTt0foiQXo8uImGwl5FmhhTtZinBjbvwMisdbWX23AVZOs
ovwIzK179hM6KpvIXht+pgXaBBETsXAp8zLKXDsk+Y6opGaKvop7VguMb0Kxqqd5H5RgMvuRIwVs
9R1TuksTsMIqcWvwM26cLiQyl0wHr6rrna4mL7I5aWUjxnmZDeD3tPlZiQlYPwgMF9OYRNnR6CkA
4Ggpzafg0C3gdGouGDuZG696ZtFaBBwM4jeQH9DcAqwW9QDiSy/V27Ic8qL+O2j/xk74alQWHWZQ
Vnwh5NfEZfBnMcqi0ihj4nySRni2MsJfJebsMDHFyUzmBznBG7Ew7WyoQNzSm/3G2YPC+oAEEo6O
Cqv9MC4ps/mAkaLH9L1/GbL2qcNOBLwCkNMwo5Ap54n71UE5FhD4tlr5EfLMdQNRxfF2BrcfZA2S
UBOmKxgrl3hZnllp+k0x0x2Qs6L3mTAZ8qwX44Ikgi3K/WywCniddxo5hG9dqgI3BhycjWvXD6Wm
jg+stsiuZk6YY1ze6/RjMuyTO+KSs01uyVIqnj7Xuc1QTTlggfCXxFk8qhcMhxHMlDF9Z06/D5n1
8NwUwW79cDRkZZhkVTgppuk2rT9Mdsity8SJfb99t1F3aGbN9nU+v2alGraTYmXRVJlpVL8UlH4+
/eG7uJSZf11DwHrqL0C4X9ohge3U7YosHI+LNEiCommXLsDmJdEfPqV7Gyxvs/TJZSHWNrFfg7U1
77vwOqYh0KCsf6XrU23CJ5nq7wK6/r55X3JOK80AkNdvxJ1dpu8cOpttbdMKqNx3VlALT6S+Xwbj
3gAditkF2bm94yE8+5N3xMKuMAIKQjYhk3kt8z+NRdoZn0WyyghGO+1Ti6v24mA5skJ0JNuGnuoD
8rNM54uRWWSkGRPRTB6dlc1afE9orode1pyzNAm4MUUxleEqMeljploHuNaBSxOULFsEh9bzwPkO
IIoXWy6RWCeNg/FqlU1IegYlKOnr9GQ0LyW9kqcSaq/NkYlDFJQRh6EMU5yD2cF4zhdWEtN30QCt
4WwxX5xHslOOTsrt3E6XMCkfk8r7rZYzRa8vIR/yDGVy26VhAAwIsrrQKLQp8g4nbLJ9reiPZRVe
emtQZ6Kl60Ud4CIq/jkI3Ddz4REvZDvucvFjuKD8Qq+905ZFQiNRz6mDXtCM8hUDPNGmmDVmQW3d
dFUcmQLNxEeOZACgmUH5TGk0bGr4aF9uwXwJ/8F3kHBs8oLpuUQ6ilI95rALUOQ9C1WfYxa1ej5c
W97srr1nKIGRIHD/VMK6BFMY7NF4yFh0JJ57oAtUS0VL632JhGwiEVybACuXJYZQc4EoQTXuJpPA
kaa2APkflKy9C79vsGRv9NEw5r+p073lqXfgYvM40RzS2BQdT+49T/aItwqFNA2At6UeMjjxwSBW
EQOdEeMqT55lHxOPB8lHLJFAzZOsEptSxsaBupIA9qkTTdV47xR2e28oco5u2p0qZpyi6tWhTMY7
qx2yXVtzEdY6PgVe8zMxIjBmRlZ56mMKVoQey/FaE8zi8j6BD5BGxPmFn9QqrJPpovdApjlxeozs
EMXZ7+0f3HSCF4n1gAqDXb8wTQemaES1zH/SyXiQdfmUu+PbEmMbQBP+qUO73g0czJrBO+K7+Mm7
sDhhZd+VZO1spxsiwkT9MRRiZ09AvJr0i1YgH96MvHhgVMnQxQFWSJLrFjFHqPnzphpIr/QtoOkQ
Kz+DrNvEXIwb5RovmHK+U2iVu0SP73M2MQNIX0zAt1tVkc6wnpYZocDD5LEUFQjoAUlAI7ctk4/E
R19wWGOfLZriLaYgnKkft5gstj7sbkYRkp/s777/R07di9NxVDdiKkvy/r4x1M1QcAGpJ/mZB/AW
K+sjmPKCR5IBf9Glzq71ssfReavN8ri0WXHBlL9V8c4iAr0tCHQNPeh8Q3+NjvUhu+HqFu5rT6E6
UT/nBqs1pNA6moigcm//IjL9ZHW4ffrRBiPq5TunxjNrMUvwheIiaZl3jAnGyEZz2WW8sKZya4wV
8tqx5RqTfJ0Hr7nxNf+ANnRjCX3NWvzfKoGLv3jxfe4RH08AKhHlg5BpTcWTMgNmqUib0/ASh0in
wsd7HJbFe1vTXZE3LQexfUjuLyX/3exVBxuHeAvJsnllSkAGHsvsIjIc7GSAWCC7CSoEHJK9dw1o
3eaTzcXZbm1gk279HroIH/P8lnigOO06PQOEkXw9t93Z6l74NBwphggeMWvK6gHFUJbITX5OiOWq
dQdF/NIpyfbe3oWzeKU1BW5uhmhUvWN5bPejyVdCFcG9jnOU58cV/GfRT79yLu7CKmw3djXfjVjA
oqzLEXGtbwyN1dmmtlp1yO58PGF1ON4+LYi9x1Jczax89Z/QBMMjWFMIyDnmRaqjglpfm2m4X0rR
7AOO5A77HcfLheg/laBOxVi3za+6Ww83c/I8OgWVe6Nz58FpEjYh7ECxx5spPrm1tddq81+rLo59
/1oWDfWfQwplS93XMd8S5fBu6H80DstNi1UzKtNhFY4b3mAnPMa29RtrRkB220U0G6NtVVCQErzi
GOv2QnlPAOhfGwWHCUx0JAWXK9kauzFTn6KoEFT0dBmGUu6lGuxoGTAk+zsK1dU+CLwgCi3nvbGM
SHFUizAZvuQmKq1N/VNk0IG2UeMMAU7j3sL+SezGl6Srqz85U/ooC3x77+JgKlYrnlXNf6hC4eAx
TM8qW3jtEBE2WDjPpe0tK9CVxPKKBvNBis1mY22gzQvrJQvwwSFtm5Hjoz7bMwNLsAlrd5BxGuCg
Y0PYEaz7TqiSymL/w3OhKY4BWsIYvJpI9YdGMHqsoWfdkHuWtWi2OBo6uCj9a1OHFY5WkBGJyiJ/
pTuUM06cZMGdPIcQWo32xWuhlhDlVC4MFJXHNxU1oswEDHYl4fmbgMNI7OBajTMmv0Ovjrljfyea
SnKqTOOSzvMKEIcP9hzdYHrIMn3U+YAAtlK85sxtSYg3n23j84bIllKMwvubaPG5BHTl1CJjvMf1
ObUqtgivuNzWDOS35cAmUDvezxx+5GAvbMI0EVitNUBmP4PrzbcTDqHIwcMfTYaJO8ZfA1s25LiK
xqOBieAEHi2i0IHQX0ocK0jTN+X6ImK7PLHrzZGTGKelCx8NB42XAEbYuQc4E8YmyYtLs/aaMdsg
Sl8GL2j6eByHhY+mZaCC65aCEs4KNAsCQgRoysCO42Tr/51AwtPXQ1ePRbSOkThzqpeplBxhcrj/
PdBOlMDBexicP16tfj3eiP1YiSCyip8mQNCntWhb4qTIYryOXAzVNhxhdlG45Y6iZFH6H3PnseQ6
2l3ZJ8If8GZKA4LeJ8mcIJgO3ns8vRaqWwpJA0Vo0tGzqqhbl5kg8OGYvddOsZ9los07xKWuRVNp
Sj3NkqqbuNxYKFQp0U8eagl02IpdowObC14q2IPC8lKRxZWYVRKUCeM0toW8kjzoCtmozOumn6tK
ctK8p9FVe9AoWx2gXljcBfePweJJkZMrDWwAc4LZsh5ry1AL743Gjq/Mg188JU+Z2CR4iQ1xC5Kk
gVQBgEB2qT347IOCIJdJZ1XuRJNlerI1MnwsuZ9zvso5mQ3czlE98U6Lz7Th1B7QZ7U66jlDAm6F
In303oWHhLIa9JSFm39Pm8pppgPFTLZC2fx48gD/motO+DDXhaNN+zFz4S3limG3QfinhXK+amUR
4ZgagccY6bl5deyTstEPDDnXGr7ADcJRTMiuSP2vMnwudAytjEj2LM44pC0k47ELPNt/qZrw7Okg
bL3NPpB7XitLrHGIXSypKu1Rbv7kHi9oEZHKoaZIUXJutngCc6AHQf6jr03DqNcsUEa+Jz68v/Qo
fxKJPAF4jSyuPKVfM4P5Qdq0TL0vji8w4hMGZ3JPvscp668zphfzZXK7+OHwGKUYIc+rVjuWopCy
xHwdQE5SE33le4i6cmuLMALxopdvqPP5cbJNg9kSXwsYUqDE6pwMgbGJThYHSYOOMYEprUwHPLbP
0XXKJnJaK3kVVAVB722HMXpJI0eS0NuZ+Spl2vLOhYKh+F+RwHvou0j1bR6ci5eWeydJenjKJ0/c
puMtGMMAgs/IZtDaIKk5UBgtwrz80oFJVCQ7dg8MswT4Ne3davs9a/oFucEIKvgR4SY3XfosCq5C
QzugVeUWlEOkxvME1QEvGapTcdXXqIelpZJatnVkN7LUNJASsXSm8PgsW3VpuieXUablqWcNUkmq
UDBMqgS9ZwXRuFs3BmccJFcc3L3R/HkKa9DWUoZZR4JPZ0lrPQydRvYfWg7GgUK14crQkb4yVNeU
8TOlkVe+0d+8KtoQ1SsWxamR2x9ZukvEHXGazNIgWoYRjyfUUVW/DKJHjzLMfME8NOlhGGiB/t8G
rf6XcNbVbzaFmVb/xK1+/3uu6/8JXP2Pf/3/I41VFsX/KY31kiXvNHj/5zjWf/6P3/c/cazWvwwR
s4IlaZIoipZh/Hscqyz+S9YtCzCQZimaSObvf8Sxqib/SdN0wzAsTZXEKam1+r9xrMq/oAXIJqNA
U+F/NLT/TRyrpMnmf42KNmRVZuInGjpFoMrPKP230G2/6hlHUTIC46SNr8j1dmrFO7aiq62LItkl
kbS0vA4fhcXaU3O7rVnoe3eENK0MbbFCE0TlprVENEfFgjilLQWd4Ghy8pJDDQykMDAb1Ap2b5N8
PomwdxTe+Cjg+H0EBMGu0/5RFbhBJBPdcxI5qqrqQA4+FENCKZiCkxi970HWpoYmplCR442FuXLK
dwHXOUIaFHWaqKhCJiP5xMTgs7GMNoP0Z93kDv1pouHEdKHTd6p2TOT4khiFup9IXKPcEo4YsitP
KNrbBO8TQtElqyxjm1gu0ztGgxET5rKsaojHbD/LLNi4IuyltJWvCKoIy2SeDC0b0OBYOXlf6bZR
1v2yrYCMKYRdIzabggZG1K4RpDdoFL30QL2I5qAvGTn0prVUopac2hLQiTetURpefvqodPRnDFSV
UFsZeF/mY4SgEns+5VRfn3Mhc1LawAUy64uUBusm68Zlp2NoQeaOOpCdmq9D9kVFtB/tILUYA1XR
TgqIzOsC5KuCu9FyXGFsZR+5CD4z0TGu4jObuzrZSL477Iga5Nzd+LKK7iuLT1JgYuUcxBgfxaH3
yy8JGcocg7pnu5XKnBnSFrY40P9D+6rlPy2zsrWvNOcoa7ds1AYHa7NMVBfrGAjLeudtRLJA2B4N
I0YE6BQkVg5SPC4t6zcqia3TOtLgM+PV5wrHsxwrC0VrdmpZwH40GdINufgsmCs6U0pKOqgkw+FJ
t2vZxFUO3I6Rjsq2BhWTjGlb6gUFohUrrVqxPDujtFNV3wmicR/2orkyy/ztqSbe7aKCJJ2RQFRF
78HzKieaoCwJSkXTNZBDNT8yWbf0dHU6LxoGif4w7hRpJ+SStTdV8EVJ6tq1QviTG9DQVkWIjSOq
sYG7lYOR+tIl+KDdnsS9GARgVYvPJjB8yg68HIJsKKRViEDkIej2MuJ50eB1qnbQkDUJLRja3cnK
EbO4BhueEN5Js6iwk0SqmS7anHqm8aUVYlrG0WyH520N98VHggDgllyLoilZ0LqJTRWO3APJhciE
FCnf5PzBVRx2srwcmvYpN8AM3YZkqa74wjCKVFDEve5q8bslSyYixXlpVcw+5Qa6di/pthWNT7MB
DVMaaHaqUnmIlcI5Ytyj0ZfXqLfvOVfWFxAp9HmLMS8OTn1XfLr5U5D6VyeaPFDkKriTSIRYIOSl
iMUDimidkNcFU+spZfkWhySzx89C1oRtR1YrIZiq4yF/c7zkXODTKFPlA45OBq+zWtL9AFhn74qk
qzuUCR660mPQkAnSrjTfVQjcNgl0H2tswyo4RrDWxfeK8qfBIYh9eFxHDSHmkuLaWSx/QjjiC0dp
UGebEa6GxdIEvA87XqZbram18N4Hepgshzeu3DqBRTBRwxNqWn1KmnocO++EOBS2iICgLwcvESaE
ZaU9G7Cy6NlGGpJdtNBblZaxMIwqQyHutjK0b1oyvmiMPUDXuzNQBGTK9JN5MOQotVK+r5ZVKdgm
0+6V9iJFY8uoivK2jsWPQObZkVRkIixMcApFw16si3euBj074OGWRCKUkJrsdt8nXK0DYqGF2I4G
KtBGG0nxMyvmRPh3c2aaNpKsKb6vXoDLozwHggaVDHeNxS2lktKyK8TvFHHAJlEQ4CTgd1TkaQst
1iInAXM/tsopbeJnrET7vhlZnJn+j17i0dYJz5m7HhE5JEBy14LlllODFCMTTUqbsGLCPHWuckkm
xgwSUMXwyOwSa6kGdJYZdjKbxhPXYlJxzNNfETe75uczgb8z+vcHBCSmkiTLAdwZqqwkWGWGNywG
Q7z6gfEI3RytXu4BKRSMM4YqybFIxliRj/WlQRI9RKZLqdk2z3EEKe4xdEK1xeC0GKWnUkfqyvCz
hyt55a5tbnCwQ0cbR7hsoreIGrWYFpeMEjU4M1LnDxu1pT1B4iXNmclXe8Ru3HdswRaalDYnj42F
ygtYLL27XyjJrSARiznLlORhyXizSVIHeUAQWSKrcMOkHSIgba54kbkbkvEmmvQtEnqGFsYKSkvV
OChF+YBkTaOi9R3P5Xg1NL91LBWySVs9xDT0NrHENs7o/YNuotAp47OEPQF96zA6qHiJktbDl6Zh
8kAoIpxkEhkEk5VLq6uY8NVXF3gAxYd8EwagmL0lfZzClDWq7opZ7sSoDw4NUIiYEBCSP9+qciPw
FiDCgLkR16qyqHI0KX0xYrvrSt8JR1suCtNWlTa5q2OyAwEYMleawRNvYnWdxrChe/3b9Xu2gpQo
ZJFECDHLnrapFBlOIJa91DznjlAS6FE3wxomvGaXRpFeRNnP2Jzo/adBfkvT408txhbWOoBOjQnn
Xm4Ib1bwBa6sCjVWWPrNMyu1cxeZ2jYTVXKSM+sAWy58pIiWGIGT8xykOxUgyN5XEM9L/cOKpfFt
RpvSG4tnNdA6NrRJuc9GqFYU/1SI/j5n/XtEYMkkqSYQ9J9/raC+0n4ZAmxZMdvXk5le5rhZoAny
F11OTqLuKvnS1KeerfWsbUfLtOKt/7Jqt935Yk9O6fRPaqYsRU3h6xMny3vjcq1MV1ZJXPCivW98
9VKvXSOWSlDj4mWkqeUtkMueXa0v2rWuLDIFhxgDdN4UlkKjFCv8KzpSZGeF+ZY9f4PpHJX3SG8M
haxTbWSO6t6Y0hFljewK+NlCkryoK91zIW+qCnwmkLDjWNXqmsXhEAkeWYdZ5kBZwG3RJBqAfs/R
M3y4SmNlzLVZ1LUCOuK4KRa5wLRHpMxbF6O1ki02hLpiPYpyUsMZq1B11546SBsho792sysKPCzy
sp0K8T3h1JoFCp7HQpbhO9YpsUMsZEKrm8mG9jRl6+h6wAE1tX0V+lMy9ZNcZFh/4Ma56Isj0kcQ
GHizSNNvjdfr7JdBvVD2L8PwaGmfvVDszKLAOJnuknZYwE1h3MKsB5Y08eMj6kSJ09ygNJui86b8
JtdD4O0y4hRatqq9VC8MBbXXJLdgcIiHJDWLh4/uFT6Q9CtWkYh+b3SsZMqfVQh50gNYD8atS98+
dqMOgnUj9fBJ5XbXFtEGz9uGQm7nohfKGVwneXSICfFKCjZyBRGUnO11azgFeopSeDa+7lTMnmAA
rfpIsKtco+8vWOFBxm39em8ILEUG5CccRfxmenviUSR+Oy4YUI4jK+wstVYNxfDof+sFg2JU5Rrh
VOVkTajjhQRhoptUJuSR+fjQpj0Fu+rcOnVDzWgQkDTxSXqfLUS2AEHHGG6DdNmRhGYhT/ILDk41
lZesMLk4DIgxdMAOhiWm944wjeYTfi6adc4jQMyEbQ6M8nFDNywi9IZEgmRswPpFsR1YKpjhWnGy
tvrW+u8QTRJ5S8gs2btRaYgWeKUGwUNw0pN3HAKjoh4rgeKJHVz3Ht4ha9oE+XuLssuS2z1b91k2
WSFzspTT5LOXz4lFv+GayN46EVSkXh9rApZXVXY3RCYoQx45YnYf0l0FltgYa+aq8rIFBeoKiP6G
U1JJs2CHeHLWRRl2e64kRAsVooVIQGyYG4eCcHVQGgvXsD70noVpqJzDGFyxWLN0oVas9GbEG5xk
mLzQygdk1lSateFLlGxCdUSVGlD8LviIUvQPalPgIv2pIbdp0DtlSNxIojQZdD363J60Eh1Ip1Cy
JcUg3cAir3gwhxE/sdeSFcQwH/FzIUG7y1a6xji0JxWiJW+V+Giw+T0ZJqELzxPb2lRxe7woaRn7
jUTTIFg1BtAGA0MS0xXgzHXczGe/6Xfz0Rr6JRgxFn3RsDNqJAf+o2ysq6yOZ6OUCAjAoJPUVBKF
uQ9uRegfNYOlaKGjieF8JeJVuo8aYjkVcy8eQvnq0yiSMkZSlTZc4jH/slxfAv1tMpntXX5NMyHE
SyZ7itmxP/binLclsTV6fha74RO+EXJYNT4LdXIRKsRlpY/DmJEv3d3TbM1Z0qL28Jn/zdqKcY0A
3sGD3WtEzZEk1mAW69uhkd+hVu6ZxT9DSCm8T+ZKrPjLpoDM2M/MZ4PsjxOB2OKhihbA2DDOyvFn
XohPWZhy/5hS4QQmEZunkhg3uTbjpZoxJOaTjwmb4DSXiUj0qN+JKmA5HwzsWKECpskfzR432yR6
7Gt5FbvKt1sCdcCm+FNWwB2m28yA5jQzLV5fNZfHqiPkwKV79wJr3Fp6/lUnVb3u/eTPL4Q37BNm
1Xkh0ZmJy1BSkrUqAP7Hts1homc7uU6o0Ib0o68EZYMdahFJoOlqTTgPkeU7sLgItBOgMdGij0iF
WMr1gyY7AXXeSeeEl9sTKuNZH+fpQgX1sQQ5miJ5MND3AG/pYdrxhM+TGDFq1KNfoYRk+qFHF+Rr
CwM0ZwV09hwF0RmMf7sojMxOU9ZybirTcDC+93PiBtEGqxKpJWlcd4sU45Orq4AxsBgkWiLYTGPr
uZvEKu6NflgkPbosvLWLtig2fZYefR7KOnyiNJ+nEHQFQE4dMmqdKA/Yz8rDQh1LvvredBUG3khQ
1wAM+E3RwvE0EGVWHwBqm92KF8zIf7fya09P3pGp4+EmyFWSA69ZfplAaTp7qIjWNfitindPWmJ/
ttQjQ/Ch30QDHNx1cc/6s2vCk7QrBFM6TEq0Tr33WY5/MqA9MJa4HY3ZwHiYShAU79ajW8n1ci57
0EN5XQbdK8QJWB6F+h0Px7aKZz4TmSy7QfehC3YalhtEIkUXLfkE5blMG4QnB8JOnu348Js11EUr
fgrBjfEEPT/bMHz0Ex+ycC8DZ3akMm6gK0feQSP/6zMl9elC/1HqZjcveiTutZHIIkJWqXToFq1n
aO61zDGDj8j9cwWQqByU8mMKWmefPOt5+/CosEpcl92qGJfKYMfgu6v+y+VjU653Vjy0fiN05zxc
5iCQ1KVVbzRyR/ynmj5i47Jnmi2oDP23KdtOF20iaNQ0lpByfExlCsHL2q7RZ4bhENZsgKzUgCB1
WKDGJeyKBGWF2F1iLMUEXAYyBCpWNEEKLbKzRQmj774SOEN5pzvM8cfwFiBqTzpC49SZLeIJFlDf
t8o7Qd8iEFppdX+tuCt7LJ/WutcvUlEtipyZkfsuSK1UbF7vPcQkbVMBcjI9Fj15sCzzlSfZWknm
IuJAoTkZdkw6L0WUvGmGT695l4CBMybenXQ2rUNUfAwKz7FJvrIJPmqv9m+z2VX1TyAfgTmgkSZc
Qratcq7j0+aISbctclW1p5PIyYrq3rWmcrN+tTinIGoDhMeS+izCe89QaXqYX76EmYWNjkTKCtCe
YDhrwEeojJiLsGHDivWKvZ0bf7nBCc7hLGObnhdfRr9M05Wr7MxxO8rPnJu21QmkW6eYczEHeQim
qi8x2enGUo0OaI4lF6D7gAQuZKWwHtAtaHNOR8ZFinDyKm2dM2VHhNfLGwEAQ2qDCw75guU5aCMk
UsCEOD91+Nswofcu520Ci4JhpfGESBBS9qqrzPvVGPOIwp8wIPXQT42yzacEly0MfEn9gaU59bMz
w1qFwCMw3Ld2IDhutzHanyQ6yHmz9hrzjNFsUZbXqBmW8PdxpBw5Kjrhknd/uuluXCyWYnOsvCut
eUFGRYm7n8bVpFBxAQer5KDqxWerrOX6KOgbkF/cQOYhSSgANQTTm57lpyeIKGuxMVgr8NPt5BUM
mVIC+66yk8siVWsKICbSSm3v/JnEO0r9SWs2jbDkzQ77kRf/RwNqFoRhxyiSN5kWEJLM72gVIPMo
rFrx0Hk3K7kLxoXPEK2DYaxj4dNAlCpQ5gHSA2f9LRdXKVwFyTmjZO/Nk5FdKuWu1CoaI5j6gLuK
yEH37RT5w7JItHa8jAbeNpKbjHNQ+PP7X6veCjJM0iUyMSJu6uHk+g9BuaTq5Z82sFno8V9lnQbq
zOCktecy3/UWccFHS/gQB2r138I4S+qpbtbD4BCLYIGGwNjqn2PWrb57j4s98G+BufXW0O8Rma2x
w+fh00bRpLH9UvAtsjJ1CR4Zn150xs/hJocuZAF/6ICM0//hOAO+zBG2E7uXDpFfcERWfsm7lVFU
o7OrtZWcLjp0B7HNVeYAxAk146NN/Jg9K1DFJKqAxBksTyX/71ob2ANhHEYTfyllOC39UseJlQfv
pjglbNe4fKp0zpKVhiFrb4FcsfbWZP89RcWhBuXrn8XmEleOiZk2dvThnhLq0J2E4FV3v1X4HRaA
KduzqpyG/PzQmA15nMMkuJE8I79z79W0Zw4a8qpj89CGzyTYjsOlUB9VviMMo6ttBMXdyGr9rne7
f3BcjKaSX8O7DNaVMyZJNom8l/xt7Z7V/J1pJFIjMJiOV8+iyJtZIWMnzEXXXPCuKVe7Kn4KD8/l
nBmTn9ESig+z+ZLQDHj5r054PQ81OgsBSwiU63bhagd27rm+ksTF5D5SNy7SeDgMJB+PNXuK9RAe
5Ogrldj2LPjprfLqIXo6qNEpIeOgjRDrLJG+uM0x6U0EpTGJcyGBOr+d92i8o5peE2ktkwCHyJjG
C9bgAoUpjR+XMfGRzTHqSNFZtPxSYfAyM5Z5J3wLHvgR4owvSrCTlIslo6wRPoP2XlI0CyGT7/7R
RJvE2+vFd9Hfx+oWBzgcj1VI10MCasPxCnTZ8zluOjSIw0+kL8T0W/VuQfKofeIEuHFqi3ye4sAz
whieGFm3Wgyo1PsjHiiURtEMYDMvZcK/uX+QvCxJImHguOWqo7xQynUe3CV6/NR6N/VlROONl93f
GOOF9xdXBli7mVz5VpBszEmdU6HHtnvJBSsJxOC7k6h5mNtZw1eds+Hn/cx7cyjuJji+7mhSjfMr
8RWM2XJorzHETKGeXoqJt1GHjRuvh+4r4ZXD/YuwqvsLRQ5xfUUWSBU7g/DQlF/JW2H7Qdqcl0vs
iLxUjfpPo2OV6kMd3XqlBj7xHLdldW2sD9VYZmCEcuTQRJm70pGHzkscxXRccZ0N79Z0YnnHNjgy
bchRLnWm8B2bBALsVX3Lh+I3AdfAHa7B9qHxJy6yQkG19KG0AcHgEA0F/tJrTASAf6BiJ1CT+1Vh
7FfiS325AwEH0kZs7xynsfU1RvdQ24XTw22siP6podBRmMSw1wgZ6dHBoIUP0Dvzeo3SK/WGIn51
/SYuoHauUhHHLj8sZEPwDosiuBN7igdg1CglSbq9y0iG0MHTqO48Mpp5UD2DR53MO3Yp3A0U1iqm
73ZfqutOuQqEa+iMZMtYX+JvmaNSWVKBz4t8Z4XHCD0Jf47vy8A8abQncGb8unO5XUfdjDezaL71
UmCddTVcEFjzKFyRVu6SlgBfpAfuzo+FZKBJvlvh3kFRlvIzdO5Usq2JKV4lCy25dD2g1Z3KlEda
deK+6BEGCo8BjSFfi0e3lju8/cL21EBNH3qRcJxNrRPca3fdHXmkXn2jVqxr8FNEvaILmDNOG4Zz
l9uAtig2fjVjH3cCaqYVy0HuYsW9EZ2BA5T+NhYBl1KH8EIUUruv/kbo4f1qCgeSaQx9zjXixPyl
ry2V6tmGgNnX0RRk7GKX2DfGgkdWRscmrZiMkC+QeevG7R2gN/g2bfBplHTI8mTCOdfuuDfNA7tF
o3JKbnHxUuG+JmYNYsmiIUpp7qFSWvF3pUCOQGEzmCpSjNF7X0DkfzTiM/7LynMi0h3Rp7joctJ9
0+/76FUaxswHN9I6VUuGGG1FeAqVe2jHJK8PW3FjrsJyPcQc9Ndc+0qCh15esuwkjk7rY6daKuYm
68mEWeA2GoytoV1GKgUy7dprTlOIraKJF2Z7awRCRw6sH0glJ5idYVUYvrroFFbXTLb5yCkLWhC2
rQBQcaHAuuI5QHHhXRTjXZHpmuwi3w7YS8rJOkW1h3oXoDw5sTEhkAodfTce+/6RxFe5eWvKt59/
Al+kXUigGTsaonj/VOo7YGmxvJD/lPEa6h8kXOIfZHwT/hVA4hjgqTe9OPXBJY7vbn4w610GI4l4
J7TLO52yJtyZ9SUYj636i7IQrYdfwL5e6tJVlX7C8BrA/VyXjhuupBkbQmBTs4L2YjFAjNy5+pb8
rpysVaDv4j4OMCqtShT53V+FRiRQOakx9ZGcxOSrT5Y9dVe2zYL3UmaJq9B6f0g5AjYMAHbef9C6
yXBB002Olgt4CyBR/lqkMTPR/wDfg8zkgVxmTtMEAO+J6Zw/sWDYw3oQ6cnaHw+BdchozwJp47GO
tR51uLPKBZ6hENFq185YjiD3fVqg1qxnn+yqnorHieNzoko8yt/ovVDWfdTZU4H8Y1ifENi4z8V0
W6bHInx6wo4QPxZyf4q1z8UT/hnC6ZlVuNgALUfRj1Mw2+ANfI0dHnR0V/xe3i5Q6KecGP59t5oS
SJgLj5+NwTXi9MSXqognU9qTOyCARqH+qpSVaiBPWjHXH4/Igfk720WLgY6c4CZZmDiECVao7arf
U7pr14FdiNTO+5YUKxopXK5WgVuKiWvzaISPQMoJsgId4Iezwf1N6ATK8MYFT7ob6XJljW9gQYzW
TC0OOTIcNf/tXTpmbCuxdJLlm+zvM/VGaIJn2KoKNH4bbdz+pvGOT8Qnj2QVk0VKQaIfxOTD0rG6
BJu4voLwSljwpKE2k7vXwPA47E6RdmjANCSVNq9lwnTiAuoO86PsAg2UMKpjlG5Yt3uQWfbDXMCl
+aoBQ35qwR3siyevPDgcKKPrbWHukAiCuqdJ4d1RRszkqYjh5svjk/OfCfbqK5uzjRqWFZlK023C
Kxu51MJXf1ysOSG61U7ejMVe4DjyTn6258tSPWfEM+ffhJRFa8tr5rdBZcV9x7Dg6C9or9slbqkl
iGUyY2Jq4pgkVGeYf1UMRFubpX/4yA1HAUc5VbTYLax7gsQabzgaMo8b5ldPPqhHsuwyMe6CbS08
Z8zFWbrvp8H1JhQvBmJQZtEL6hwa1fkwnpOOEhwCJy+BPiuXIJx2VsvcVkf6t+Mt2puvEd1ydUjF
u6WshaU1T1ipitEJZgbjGIAitmSLS7H4hj86LTbmKhicqH23DRrxmGE8I866f6QuYWlXLX9p9dLH
vTZ1X+EpaV5eOywT4acC7DngSzCGHYu86dYp0YAZ25ikjlg+TR0QjCnfj2eB9cxDbZ51xIWgCbQW
VrFRwpcYn0iWkYm3db8CU2QInC5QVM0qFVC4zu4jvBjpp1wc2sUXzNdSW9Ih98/CRa67MnSYmzsp
u8sMVqrXMKzNuyjsRHlDoAwlNJVorq5H8wY3IcvepYbW8x12B0E/WlyESiL6wAm8s0eNkROIwAdo
LmpRcojIB/SJ2t7I7Tmv/8LqTzGuIiPlFrmMORmrStqNdDv6jyz4kLqfga+i4g0Mzdr3llH5ruR1
zmah51I4kvRhjq+RARhVxEKCdmMkL8EgPuPsxY+c+yCTyV9ElQ1o658CmvUgozAr3UyKSuZiKvGV
mQdKeZDscsQsMdx4OiQygInBHBWeeh6RaRP1EzOPttyNlN/q0ebh8SliCOTQAT7418F4CNY6m325
pZ0MjmnctACX1z7SN5m653yLlQ+/OhvJZ17S7W81mGcEJrmOab4GnXlusyg5PyWXoQZjOvlqCjTf
4lnU7NRyRsgA+FmnhCiV6Q3IPs5Rikj3aMyINDYcjqyU92iAkDOtO46iE5tdmXcAKcsIGeW7oX5q
Q+xwScV+k+cbjYqjXXQosPmeJIEkIUepMaJClD0M2k0ad2W+yYXt5G+sWV60uEQylJk2E0meV+mb
2UkPwnxRoYgCUZuR7Y4aEpN5bOss8SkrOem1m1LuO/KgopyfVialc60IdvEnhpuyWSMRk4uVEX+1
wu+AnVqFO0X8hMFOQEGvLqOUB4ypDp8aL5X8oHgrGMeUr4yCYOvlQ7kqSYhsWdQZBC93diEfIdQY
2m+lvMTkmpZQp+7ZsASFCIJD78DpfdVujAXkSP+o8yiUc01e9DsGhOI9LBzKUkA4Fe5GwmETYLnw
vSDi2T5R3zlBh/5K6uyj2e/d+GC5t0Bj0YSn7Tk99xZLR46qPY129aeDeBrmlg4FaQuXHjnari+X
LbA5bxXLEmBEXrfiQQ4h0zcbUGHM5QCagipLUxDP9kgsLMlp2dnU75m4xRKnLoRLwaq9+lRCg5hs
FZw4E/wZvxf3oLXJjG3h7zVvihvAHq+80vguLiNGyOpWHW6TVEqgtIHEBj+QwflAaM5G7PYMnFgR
bVPOkSh9cGOTD80v2tDjOW1898erFX1ivdKLbaUc/z5E8xXyalGmmWh9UvtlXzoljXJSMJpn9IU2
Xv2AhQWDyiU0jank+BkbX5oRzQA26dapLhgyttfOXYZ0smvuzsra9ROQk/0CocNuf1a93wYRGP4/
cDD8yHwID2oXsY5QjgaXM5idfI2imuxSXoEydUppXvrxOtrjQi2+u7mIOcHWl62N4BnAN8MjgSmq
upANA44Sr3DWKrJkzgQ2Yb3ykykMINZJvlLUXaHbqBJNPINUYUAs5rVBaKynLwGwcq4Rq7o0FxU9
chUiYaFYi5SVOMcGy/e+JKm6OBvyD9J0yNN7ZMPMA1ARtbd4erhZLdTYxwV91wwURbAqTvlwJWy1
W34V0IssqoqcyX5TIoOj95dtBXRm6HSKPmMhCtTw1ND3i1/4qttkH09DAB3eVncDbJT73KdzdsUL
FTdd1Gq8pRuqL6yw/WfQozfMWTuED1JxF6V8nH6diA6knnmoOhL9IFXRnAniQjS2lbSvphc6rHnZ
fWjWsSDywczCXZZsqndb7vPmyaXSW+b46kaGFmmZlzjHo+SwE5u1DU/HPKhrW2l+a8xHyfBUffIe
lwJtEB/fTsT8md5tO/VnFK5NeTS1N5iTYPj1EIh3449qy1DPLon1lQhvoyz58/Qac76xYV00Tr1V
13obL2SuqMX8mm57qbnrbinNBICDkx2rVv+k/hp1d4/xrWWuqbEIA+cyFPHSkoiAXrmto02zfOk9
ZW+n5ExBWwSnnERLUiVXeFbJg7FDOpDSGXs7AFJW7ZpwzVdmBBevOFTyXvSeLAG6wGHaWucbQu3r
EgoIfXO5VclBmyPqp1t13DUVIw07L0aRt4kXrfvQJQsP6QLBc8pw7b0vz2VRDSxnEA4QGLh+d19n
WBXgHCI0rmIkXSSnFvEZqnCsN3Q/A4RlMsc80FaU6Xp7hzq2asKNv8qAIW3yVYfsZdVZZ2W4YYGC
rwe0SrqIDC/i4EeeIF7dKqp2TPdy+YAslgkIrDnkXS/1DXBcXvG+J6sXs1C2gNrOgpqdabglezEK
HZdUL+0J7mY+sUhvan7yh8d0+rTRXc626qpbikBJjCf46FkfgUZrI+4AcPzlrbeZhhdnOIZMq1bG
gncUE1vbXY4DeHEBEj7vEONFpK1irNqKshw8YEiNilpt3Rn06TPMCay1y6MFVTpfA3cR00vW31Th
z1WurvsBVUnRN3qDVPJvqEF8fevBpyINDA4YoxCr8OfqrAwPvzA1rBMjBwZwlranp6TG8HpmVK8A
loDCYdf+G0vntds6doXhJyLAXm5FUlSv7jeEbB+zir0/fb49CJAAg0lmji2Re6/113/IQFexmyAH
DqAz+MlLEdGSEpnN33+Sp0agTBHrxPb8gRwx60v6eZTR3K2E5363eDDuybH3JdQS2F4JXg06+SQB
Cxl4ZsF1itGngBQSFKP6pgh/ovafPL3WMtnmV1EF3vKoYPhktaRVIrwY5nfGXz2NPQCHO1J9Br/Z
svCibvGAR4HuXIccw83zs5SO2AZ14l/pIm1sWBbRTkk9ZrTui4+muBnTx9Kcw25NXicDw6+K2Emq
N0DCBQd72m1b/aXG/BWXVxmZYAzto0jqXrKIbVvlxDV4RIGgKQUIQB904UbGH8Y6dLYZkbdxUGGi
72ViBeBjBoeRvjgmhGKH+6k85kKgQbVWGtmsane7f4vWcUDEIHH66/HX+Tf5hqvQe0QOn2hGavsP
kqJD1FJjQO7YoP3IEsavTqN280JxMKdo/7C5wgag/4ZUZNpt/LJVvRaAbJG+lf6js25MvA3LSOzL
iyBPQDRukkSo41qx30y2em1glDICjS+wqw6ZGRDtCK+trsjLwyFubuv2I6xe8iIoL9jfKaNYKWXB
hCEA44wAknZDokpiHKNkizCeJ0JBdtrv0fwShXLBFUNB98tw56jFHe9Rx2fz0oYbqBmQ9kta3Hry
z23HzXXS7Om5IOz5XsHCt5Bx+icUENKbKTpwjpEzgtlf46xKtpV0yBB0DCv2FWL1ta0pBSQw0Hu1
lgiSsMkUgZ4nvL9lbJgk/MTyffJaUkARm/tzEFNTtAVPCVrz2Lf7mJVJ+9Gbb6E0k1Et9T23Ea5S
4hn4IrE9cexE7yYmK/GDK6AnVJGR7AT4QV1bJeZn6t2Fza5j1424aiR0hbQcE3rR7Opi8VW5Z/F5
IcewJS4QpBEdxkaxvnP9XzjesupQ6YFeflWWvNZxu+h+mBxq5zhS5FHeBGAikxPdPVmtU9J46tfm
+SH6y/tiLQoJWJae773121s/1fAtq96gHlE5krC0o1WZG9vjUwTF8STfwn4WkLDs9RlN3og3TB4B
HtvkR4/fnv319j6kVx1HQhYoXuIz6iwseWa2yzWuN4PcHkZpzIilfe80DPDWhqXneeVWsIH3RI9p
JyqOtMSdYN2f0k8Gy4s6iwOX7qmBL8HAGMxVQEoxnqDOB+vRbRdddICwFdoIOQLnb0+8MN+Q5YWh
6ibnuurIN2tWCjx3pZDHC7a+M+Dam42uHKPnCb4DsHpgWeAPFQ5xkjx3KgCPzshvdR/JzSJ4jQiK
VevLLvrvVQTouJA0cbUYLqhp9lQMDOTV8g8GTrdWuQrRQYyHp+4A514iwM4FyxF+cV65U7jWIEEO
6mfNjBijfbTQ0effBMvw8Sapx3UQKM4nSAHE+UuY/8hTcpgiZBHFTeouIF9kPG27+wz1zXDLNWlf
J3z7aEndfkVbtfJrdm9pwOnbnZqavj9kLSudWtFsXeXguMZ3TU5Y7DJthd81CXLdWXHeCrJKVJVD
Q96HOttpda+JPHjKXPO1G4M+yOuqCXKEIenIQJL4g9yvq45YKu0jt/5ZLWigfKEC202MNXZiEOPn
N4DzKv0iiB3xBVGsRNoV2Ic3YXJuEWw7ixGUCOsb8oSenKsxP1TDf01w9HnmV9N1LnvX0V7L8E8n
oTsJN6Nz7GfBinGwPHuD54CK3CD+Gy0fBQCR+rpZo8bR3DEAWhM4T/zv/xeM+oYmKN2aQT7e/7tQ
IRuLjSP9VDxn5fSjVTolfzu6fisyl3iI+79Y/4pWUB1nVnSs4PxBrlMfn6uzg0yK5gvFekUKiWYt
onuCL7jcRKTjpCMuaOJRGvZ4Vfoy0p1FWysPU7Ub7o7DsZ1zASS3JD5my5nEa4jnj2f+DxybsI9+
C08OrS+BQpy14apcZOYI0C/0iQ4qkkgLnpRVGXyqUfnHFkt4jSsulBFM2219BUkDb0M+HJ+ps6qi
H0smvYx6tU2OwJWMPXTNNRq3f3a0gRklVpQy1/3E3s3TRIZ3ytA1WCSTr77m/7g6lDUZXC0BXNsF
pEzKKYLTeRPxAnXflgi5dyPfsXdCopkjzJosOLc13TIgrWT6D29KV52TjC5Ph66Z8jFW76hbcNed
aBHkZAaf9Hqc2D5xY9W4iblmzArUFJcN4nTSc1l/QSOJfkqij169JvNXXf6q2Ff66cuUXxpsSiD6
lmc2J6a2sLgl8KQDogABvpnUpooGeLl4RBLeTJTHycGc1h3tMsrnjOL4SXIbQjNA67+WR+Dp4jOs
vyJWGOAsVf7Q+fWMZY+CFXkiOURsMCOgnbaSXZkaBRGSlQ/vxu9cv6tDsmqfW8zU82ms3kwNmVqL
m7P6xaLUOAGxz/pwHFGf8F3X/RrKI1I8/flZ2ack0D3Lepk29jbU71LxoSYU+JlIelvMs1B4BhKp
28S5zCpU4oEBhncT3nvabqezQITVBLkqd44RvalkI0jxz/B8WBAQU1R5EuW4BNTySXEiC8Rt/rSs
XTIfVeNlCb+16pzPd/GvdqQvG4ShQA402UQhcPBJ8c0hW39mqVO2SKpWuXljS9ApkQ49kaAHSqt8
6NDrUKRZ9Dcln98wtSRfrZHmsWw8VYpGRadX4RK+zI9MbMBmkj0kwo0W+jQWaCgMyu6rCQHooI7K
+J6M/qJuiD13BN4xQwdP2boAwZL0BCfWq1W8sQusntSlYsTYZMEzCxC1w0sxEm8lya2xpCBpRrYa
yLtiO0LHO5hsb05srem4omnn0aNq/GphqBeZGFztt0chZsVfC5v4PJB8GL4vH5CHbfau8P1iNEKg
nccsOHtJwpxbrjEILN1zleTlmXRmnMCnYfqeWafnQOxHGj+pz2UYHxtvQgYKE1XAWUItzLMPRPRU
9/xTw/QzIDkRi1BeSSC54MvmRVzdxnD6Qh6nw5BnZBI1b1F5aeUzy7ee/caUM8vpW7zc2PUVApqa
e45kScAX/fMGJynhNsIGRE1BCwvnrHO09hvLH2HrqPjj5uC0WWdc4i1HAndrPRBcOv4YzeCJnwWA
Ff2aAmzZn8VcXwvUlhBGuIDoWCLmrZDg6u0tUq8tlKbCyTy8wrA1ywGzHwpYafMNXGkwEfAmjnoP
+t6wShaAqKCyMpoz315cjUxzPZDak0IybH/V6TeqJsTw3cP2BlfVVvyMAW+iAvgcG69w8bK9n0kx
6p+nRnqhdcHleQunXUHXjHbs5nPIrNh+yPJFls7kr6Hd2Fn5rvdQMDvnwe2h0q9qvwkXjeKmbQfE
A5u7Iuet5beE/xBYk794CSwpVdYD7qYJ9bj6pz7vjbwOP2vphjLK4nOe5lvWkZFnvWBpJzF3gXIA
7kjoq6pPJtWS0E6lXpCmTtYvR4bMHLLch/kuzkf9GYjdLnZWjodlJ9lX6cUieWMOrLL3sYKCvdHv
uiXKWs02eFYYhOrqlmU8uqIJStuLqAHj3TLPiXG3kKxmGYnWyZtmf/aJtrKAJC+R7eceNGLkQhCJ
GQrd2ZR9ZahUvGldJ1viCLvpQ0lOuNP9mrxfnGVush60tWMfIuVbin879Z5YrDeXNP2SMMo9O2IT
ONbsgiwTkIM0AtqrP2MEPBwR5BrYX8SvkJtLH6mzLoO+gs9at8XZMvZKsQfjFhwGdgnxlKHFAvPw
Rf5xvC1BSqq9lB+aIbCe6wwGOWt+2QJ54lOHxz35wSUWx+veOSsGIjiiLhlNyhvFPc0q8TI6L1Yy
Y7aHddbRd12xmZ14PervIwSTjSX/JSWHZLqVov3yAHIEz0TzOk/U4mwx49DsuaxN9Zry9xeayMye
2IFsk+ls7Omhazd0Gkzr2ednQW9PudwKe8Vkb0UH8ncFlD3tOsosOmbJYWUQLsMgnIniB84OZ87B
gBngZ5X4d1IVWVfFgQsfK61hpbGV8BVMWNJs8dQXLEADo0uXYgF1o2bfGnuHA8TANfXAV4YRd9c/
UdNJwBq2SGtGn0gxDOj28heiiSIgz7k1vF5NZ7LhII+o7mNy4kdM18Mmnf61V2IhGNJ1QvmPWflH
fh16joyUGnU9WzMQIi9zTanioWIbg2JCZ3VfTKjQ8WgB6SvPIxMDVsMgKQhDR2wrCK6R9dKHi0kP
ivQV1t+z+TlXJqtO71ukRXUtYBsimreMia+KW2wZUMEkdHUL6BAmzJWs7Gce39mYNnqtkyr9a8lY
mw4crlhveHGHjUlsXVAzn6zMYPar6e7MbADFiYrLGfZV+STaFCn7XWPzWJgSewBW6RzTfCfl6/h5
wDSmqa8Zy9By04bflBOGcCOx8pn5fgKIGNFgagnSdkLD0xaIme8fkV2cfTUaqJtznDUQZCp6Evxa
0/AeKQGd1CiYJuE2W5XJTzvCytUkg3iOb6b7liECik7sFdXC/MNAQsJiN8Bny59Ku3uWF6f5EANX
9csR1yWfqcWSbbP7FbzyAoafPE5haI1pJG+VaMgWpjxKEZaRqhjx6rHeoSaS2y8S1glZDb6p2uUe
QtFFyMIWCU+Hz23atWHsKgyzDZFNEqTFqkD3GaREKv9DIIGL0oLGPKEEFxe4gKzdbwuWRCaa7z8E
rT00JjmjCPnVTy2DHN9Cd43DjcegpyCMtJB7+zzJSFPH8paivcrR8LccnBBTLpEKq9YNvTg+qG4L
1HoTxJFt42hAbK5dSgvxIeuH1aG++lZn18jpNxBKnKd9qPs6aDMuR0azpFojf5ERQjihhm4JpFsc
cy2BttBqoJzC/+zxMivGxrF/E5mqy2vYfc2w7QVCfvGeODbKIFakejXmPzMpeuioE/1O2Nl65ntc
g1bQckMpuuZHlW8kF3JOAF69UX2dBjQTMGviOF1AgLpWCEPY2GeS1WE8JjdZdoLwLsO3igdCIgpl
qeBV+d15bVDR0WMUCA4h7ndj9VeXfFWeHFOodJlQ9xj8TONLj37EeeOFbYsHu0+t3ZLqBZQKG5Al
cYDRazNciumFsgcv7l5t/fGYgapjV9ffsGO7kfbXr+mmT2kg007R6qdmSW1jiOiRxFKAEcNrr7mo
Sd7JCugfsdTda9R/dUhJzIkPFPG5w6+T9xmBiT/Q+MtwIbe9q/y8/SuK3z7UGW6R2/fftrNVmW6Z
3xSi+rpHwRm81Xgr3hMk95hD/ymQUFUY+ZYNusLrwOMlfXDm1DNx6SQZndJyXXf/0nE3lieWSu3A
rMDd+quZUKDXRtx++6E+T/JdsP/Jhn4aWAZQw5H+WGxDNNiS5U8ulD82iAyNXcZJovO/+zxUvENC
rAHIVG2jTW9+GNGDFEqADOCFBEAB9y8UiitlX7VVeJoJYqP50rDjzNPNk90XYNxnoW2YWh7V8c2h
+cympmY7QORxqywDpiT+fN6I9TOw0AqtE5YJsNKkXkuJMFQAMmrgOeT9sR96SrM3CAzTwy9b+VsK
9rEADQdxlUdUaCAuT/en04Np021GKumWQ4bXesxPQywGkCJBFfnR1ttMCjKOJNPDKM7aX9/pWp6e
V8G6SNTf8Iz3PbzPO6qAujrVeATr4QHgZhDJnbwDqI0iT05fI6bibbaJVQesF4d86nD+ILvXenWl
AZQX22L2pOJS0Gya7choa9V/eRfyt2ZoEmKYiwtNl9T4rcxPmGhCtvdMbcm1oSMwbjJ2Kuh5JPxR
brOqXvnQpvRQ+9ym80agNmH/JpNuqCqCMFkjVohbT4uxM0EmkNWTonDiFoqsg1NCqHE6v2dIdMe7
OcPteawB7cDyFKJbhLATTr8TlzIhQXimXogcJDK6ol9t9oZ50yClUa+aEphEcMtMH0xdYvZDXT76
UnSADhWnPnrX5mkjhPpIBhLd91Z2aGWWO4ZDMt6qI/oVD1hZht0FbpLybxImcG29W2TD22scWaZR
IQG8ox0G+FexCeX9h/mnFuzJ284OZPjGhUROj3tPwTVO+DUScAuPM10SrtbdGp/6l+pot0Gb+hOP
GFcf5ibD+hMuCYlGbn5+to0WHpyWYTKaoOzsS65+x/aVR3JSt2Q2BDbUmE7Gh76yQTHeLZ/IjvGQ
sBjKkKPZVZynXFwDYoXxL662KscUi97gkVMK1HZUIIdbuJlK+5XIzW/eHGfD7lfyjxSUKFC23D0G
JPbAxzEbr1H+69cEfYSc95ML9IFKPwRGxBYwhDbHO5na8w/+ywB2kfVk9rnX+oPQxfXPQEPeMCTN
sS1/NGQRCil2wJbal4Ds+/TF5E8NB9TjN45+ckUQzhLQb41gnxgVBAMh3+ImX5OOt6awnBx9Ab4s
9FMEcXGSHRSb4GtGsTWMs0aOGCXvKxqwAUZ/4Rg5gy1ja/JvLIAM5alCKcAla706iLniIGVQz/dp
8i9yrqoyrx6kU2iX3tmYyz5sj+EP+0X/E8n7rGTstfkzAPMWzjrs9GFGtSHoPhgxsy66zYYhj4lx
JHBORC1g2gPk/g/2A0th1+qIiOQbIJBALKstSlKnemnLf/Nbo17Kej1CXvIsKD4hZtSpGmj9248G
1ab6ZrnsePkNFKMJ0R09nse5fBRevDbISUIYizVzyq4GAvLwx3F6UlbsFZwYLg9O7X+2tGVUVvma
0hyhimSzHUOISqz1zGfZPkXezsDMXGD/N1YZ8gWx2rnhCZOknYq8d+CpeLW15mJ3x/mSBag69W0b
lAEwCtc+VpcjM0OoYI2PXQieoSbHVKZSgkuy+OJ3k4djSOWYvTbAC0siLFi240fcf3dUvQh02nnt
RO8dfocQzRxmER7uOrmQ+ueqo3Mg14Lz62ryThfKSZGOk8eoMVXnGsErMxNDgpGfpxBYskHpSPmM
uc2Ahp40GMUgwITnrBrCLUFkJWxuQtI1ojpRjOPzK3FY5fFdAGAgnSGIgrqbbbc2gyryMXCwf29Y
BtZ2u8+8iMJj3AS/TvVInM853bEr58ltVDa1dBKAEn/lNJSqM3J2hEyxVgP96S7lGnlzZLrBrHyY
u1tXfJbFvtzIiByCmFpbqF/OnIetbYYQxU36k/QnqXgF46Aec37MyYfBmFp/ltMrzQ0g1zMjTMpN
+UCqwXGjIU4DzK/fFT10o0MfLvRS167u2c7vf7s/iHwm/SU+kSkmFBYPHwp1hiqw79Zf1gMcCjZy
iIrXmZdfumbyVaqOc7ZhwDMRqJ3C4VMyvtTnBLU+r2LKPeboNzW+pGd5d8bfsociXBMQ2QiOeZT+
xGT4TH7l7tz+Y9iFUuvZwYv0dQCIksZ7zz29GDc0w6QYWuYuTE6aepYHSr4/iTdBTTMFenxSTV/G
/bzQhWMmF9gD7oG8I+DjPGqfgjxpC84Ixm7T8kjVYDB6bjEpu3Z2TOTgD5V09xmtDbT6yDJ0mvUw
yUHtRLx+DaIhER9qA5I+WfGEwG6xH638wjZjGURxBCOIE5rAyiMnI8IxpA1vc0y0mNCE4695r/WT
U2zF8DMVVyECQ240DLs5vpqokzvp4dBnU8ur7vlKPjniZXw8w/ImMd7rlLXoYDW1dWiH91bamenN
yU/5YgCN8uaNN+BFHAJQwhtdWosjgJHRgbVp6mD6JpCxqnftBCRxqOM/abxM7buGuk8/19klWrj5
NtWwTsnNpnF+9uGGno5oB5jdAkFcD4Xka64KeKe0h2REbhOuo+68yEy4B8u+9SbVIH9J+jZCJfTI
u4AveUQamtsdVlyd/x/c8ulJccPk8wrxi0f179D5MPYcGMTLFQA6nM71ZZFc3jcpvZraRZJfdag9
C3G8UNzm7d1kOo/jk+DkxDLkZK8tisZMu0YKXfUba17XPhcJLPmdXk0BanQVrgPzQq9ZNzNEZN/J
8Jv1qMsvsABonVjbJsxvBi2EbfxnSnQ67RVEz+C8tatmW6f8FGu63N5C6/77MZmGR32ElxhfTQLc
3P9Dyzajs7hiY5zUw5PrPZUe2fSgJTR7TTTGbfe7Mn8EhWSB4SzQXlYhqrMT1GnzStgWe8IOEmev
CamFT9JJiRan2Rf5R1O995gsy9eBr0ZTXi9V/GmVNpGFq0Fl1u7/esMSz7lCulQcWOydYnsKqDrp
uwMQEwnVW7LDoWMEARlFPN22T+ktwRNr6O0GXTTKZAyFmFu6v5j3WmcA6ZxXdqcpZgT/xjVj9UDa
CkILYZSnyI8wATvvVzUW21k9ScnVqWHuOQsE2DwiCN91hByLorJ1Ue7iNdMpF8AUgG2YmU8kNv1a
tJqwfOrjBq+DIMjRbQpkReMLUTL8/CiTunEXAhYImYbL59XeZZUKqOYhm35PLjry2UtdoCx/zVNm
mxyX+xMQfBdNL3PJkYdRR1A/fc1ABzaoemLEgCpEkdygFWNm08uNFG/Aj4zmyyaet3z+Kiy31vdg
wvxaP1oHSb2iFBsML4WKiiROeBxhS3zi9nLAmGOUNCBviYYqZlOb37P1rQEWqFnlqtJ54J0xqjdg
Vy5H5LS1y+xbv4rleoAbIfw5GjW4uWol8X8wTb5GWOFGP8DsEuQ8XTqdQX2F/dGiLLfeKilV7xgk
EkoIrfaPDQEpykqpn54Vx3wyE1Aq0Upk8Dfvtj6Q3rJfvvn9BezgcKGwa8sJFVW8c/CfI8/eWXUu
RJj0/W8pvw7NRyHtqm4Tk1wBjIm8D37UJJlh7fTkITJ/T8XRjF6gD1wFmqfnaGgqXipIHLkBe0ec
0eBSlGRSoi9m8S9qGHcymrN3fY11BUkN3kIq0VhGXAFfRPeIe4JG0KgdgpnLgq4ut52uz/RX7MAW
p6BN2oYCMRzyO+f97wRslCneMH5JTJcwzoq2RbAdaes4d+0AUzjIenj+T2GxXBLGUoJmbPBpxEiy
9tmC74QvUKkFGVEzC77sU5Dq2hzRaUFNCWm+DRFhI+J0ywY4Id+MVvBdvqD2btCfqArH8sfQ9Wt2
So9MnIbfuCUC7r8xwGm2aRgQSws2dE/lg5AUUogNi1mgND+H2i2ez9Hzy3CI099lEh1ZuG+ICfZC
ZKRu7Dck4a0wR6g7egBnQXJ4pjyu/v00RH+OLSkkMpVALthiP4mvpcqu3XwDGStBVGPrSldEsvo3
MP3jokY2BG60rjfxdtIvefVah/vMOaHU5KMnDwfjbzaRnT++CCn3EkoUgnxY8Uui/3Tqy4JsT3cB
C5JuQ2GE+pOz2XkIWUTtq0d0L1l6goyuUIaON0s70GoYZzT8zYZHEyXEzgG1Pxp57DsdpSigR5WW
BDlLUwLw2iKpxXICYURNeaAqC6ZBNK8c47u6euOriB1ubc6XZnKfNbJYimLoJK9RAPFFQz/4EE0M
MKyCQP4jQJ/S3xxu0bE5jx6CE8J+Lcg+b4TGw5vFLgU5sImCYfg3Vq8J64dtutXzJSXJPTGuiJPx
/hILzmUvziem6ob6o5Jd2WfNJm0CEAukDZEhg/sIL6t9TfpHBnE0dJo/1i/2/G4S7CgnJLL8e8b7
gknLJ9m4/J27GmEeT2sBosCILWfAA6t3wlZqVZTENxvxfNmsoklVbm172fKseb16oowDSgTCn0Fr
a3+irBAHWljzyd5H1iZ1OdOIjWuIfSGucBNXH9lwFudriPKPOEf3n4SeQs8fofIvSzmTYpQf7ZFP
D5QXFd/BbDYGjFAcnxFBUbehVVDBA2r7wc8ti3z1m0YBB1G4VrnV7CvGhAarQ6STtXgrJng/SBDr
jgSXdDGOfhqGSXyUQTI7ri483BTek/Qo8H/H/++TK7QN77hvM2GLY9BuTvgAYZ+5+oA54AsELqhz
69ZHNVjW1nyR1jKOLv9pfar5H+y8mb4TJxAh15f1qz1skvIg5SioqO5wItBCP+T6qCimn9t6Hc/M
CMgpK/k1DH/jmTpePISIK3XpV3f+kvI1IhKBm5/PVUvXBL/RlLnL0NwoPWfmeM/YUDETL8qbmBq1
5Ct3GVnayy/asrJhBUlcIoaJAV4JQVc+nQAvegQi3W+5BKhzxBfR1Tj1dJUQHdJhasd/Ahz+SCGG
bB4KBz3XcJxxXme0dRM5BT5JeQOm6WVfcgbGnCxwrY1P9IuYwYpsM545YTA1hcvbJwXF6L1Wjxjl
GpeoV3F7kwAG2G97Did8bTveID05AXJ3Owlrd+NGNVh89EmBPfJWUgEJFNfYaNQXPdzxlksPnraY
4dyZfnNwFwfAKwbItav2J1yAtSlfL3jrY3KWhG2EUK2GPQTJ6KeUccbnm6k6LSABQ2etopEU8IAC
ExqafTJ5BBinUnkBRt0l350lHKY2ZTORyCdygDKwxvCqt4uQzUMdIozDDhmYYREM1lUvSDfEn2aF
7g9Bb6htBGFpXqeMrnS+Q85aAd82+GPyw8y3WE4PnnVeXcAOcw9TY8LqNVzheSwuV43++eJRfEcW
mF73x2XFQ5T4bToz2quuhkolw7w5T2AdTKhq+2HOpyWItq36LvlJsBhHAWTUeRAG3Lrwe0IkpJDp
06PIIJCePA+ELVxdtn1PxA/BXV8QBQdmGq7D5kuVYFk0NJck7jQYty59hM7F/ss6Ahq0vwjIMXuz
0gtfmkegX8hlgfDDXr024Wlw6a3tH7rxDWy/UsEeIdc8JMsqn4JDe4VCPdHIj8P3R/4h/r6NODRi
pKUQWQwbnfaPvxJp/uoO3lOzdnaynwjJN0dQMfVr1i5Pqd9QuIDioQ1GlWzkcE8NnTdfgA099mKX
Zki/jFEneplrLvlWq1DO83AMdkEDHsbs+lV/DDS44Kw2k/cCsx+fjAynn4uTgtfzrXK42UtEQqxm
YBykuPKTOgC97ZVCCrcs9+IkaCySkHzK4Vx7/lZHPokMW7z1JbpkKMpDqPAtEZNtXFL9JD3p8v6z
yhdNxBlBd0YfWf070U1BNSHE/759Xlr2epZPEkrqnZG9UKk7psFcHhiZAagTmXWUz/GJFj3jFQbK
4X1/ratjXV9744dSutVpWbYLCoJcEaBXwy5C046YgFeO22sMWdyO/BHCNaVwtORYgvfFNgyi/L7E
N4J8KB3E9RYO11wT4Cp5svFCPgHsYU3AA7KeaLvsrB5DEDdAG2us7Sr0EZ288GM1nEB6kgw6IbD0
RG3uW1bNQTkHtixtRN6XgSLf5LjgVwiJOjdGh72C2Z6UqwmOv2OYlxmuSvfHFig5d1tCgph4f2DB
ZrS2CLpquhegELnxXAWJCRFJDGGfVliSHYhoL7d8oeRanMJHVktdw2pOFHaRN1LhjOaDJpRe25XN
BaJer244ZiznM6PadGqIwE9ZPIZ4pcmuA/fZrSO2y5DiiLqfXRuCKRzfcRMCHIPIfbHJkmYFwsjE
eMY/XGNz5meOMDfTtAEP82KY0n8ab2MBkjtRs+uWkHSZOqycg9a3UEn9ijXIrPdiEwoXrEK7Kkft
6RJdahxNpG1wPK26qdJDJm8NaU3Sr/y2GFQDQ9iy/SIN5ZnUSUJHCppvii1uDvVA8KBYjjAZz0Sl
IO7s4rU1dFsnuekUF9sdTPom50ccuThxzcJ1+3TdrAyZI5/hzh5AQFHFD1WOudcb7E/WPWE9KPmW
xTysxiyK0qdEDfmTYofopZXuxE+Nb3Z4wqE5JkRkzu7ooPcmcd2h56ZQCUnPew/trm+BBAHxhwbj
F5YHT462ev3opb8qfQEOL8rLgJYjAig3kAoqMLFABv7YHUMLYflpzB+qzcQpumPAbLBrClWVxWDb
zP+YTfka2Xchds1HRQlhqx0lg1+i5WofEiCWGrffLeT7yL/iFKUMSOyw7q1DPvxV9Z36T8hL8WyR
9TlV3oXLm5Am1OsEOzJqwcKaXonkQwocvJCofPj28QYxpxFeslFDkvf59omgoENsNZc4Rh8TfsHV
91j8YXoHSfht+DfNw6s138XX0ZhvY3Ks4GGywGkCXcVmtivmQwboqwn9KVyjKdtuxnHaEPabDlyI
5XtDcpLEHYUxEjlgkay1d5E3z3GqSDs4Z4ccF6KzwZHfCgMfyKkPYTojPPHkWteY5aotmabUwSQa
Y4Wzl+RHM/z0GugjdbM6JW0i0qmCMKgsJKQoIqP4xyZPjGsSaco9F9dxt1frW6ge6+IeIiQICfwS
lGzEVTuyVxSiOQmtnWH+A2iNqhtAhs5Nn/uacyIFFtmWyHo0VvLPbD/YJF2unGcI4Pdjzh+p+jDk
zjOadw3mgIAcYMn5MDgJSQUAQYhXBewZVX/iO02kd7In3QmbB8FDmKi3HM98Ed20k4E/cVQ8WeaN
jZ6snzX47YctfVTOn6nvORVK6T1EV2FVMs2673wyUtdhwgGhGC5lejIrvvmOjSYjkyQgin+dEsQA
JaOhnUeZk0RHzdpaxnfZPXRmFwqzaHMCQUCSBsAFLi4hSuxJV11uCpsGzWou3S5enr7YxYH/ZMBA
KXrEgYnB1t7VlE5zRhpqE9eGFYPDeJa9Udot7SEtuIy1nMpBY4nJUMr/imYtGUUH80NuH3MEZ3m3
h2Ug+acAdEylAcFI6nYyf4t5TR3uQsbEAZ/oHGhHrXuxjL9EFHd1V0iWMCIWDCmhfUnGQxxeo/YV
KxqAtx+y5piVxJ/LZhd+knknFCkgixATXAVZ+QiHY2wetf7SAAQ9fzMyTedN2zBWdrantXTIKP9s
j8jS8BeBppuzbqZJhTKHkJ9UQALInY0zekmx8Q6tio0Kcx/tKFqH4PmiEp1VS19aq60a62MyPpel
2RqmhqRy8QsbfUj+QoQ3hgAPyPxZ419HycdGgSa8MG5trGI4aA95A1ZNvn1FRE7My5AtDuTavyr5
c4wXtXmR6Yr7m9czHUA7hkjqpbHpCvjPCffM6g0OMo6N1W0gEvYbgKPepRHIomPADxxFDEaCpwFi
TcSHGb+D6pnaDpcEPZ3EcZoHiGop/BDqdWt405abarwLP9/CiaV2P1izxMLOPpw+v6T4O57fxhmr
1l5CtM3LwUOpog5uablIOKoLrPfOPWlxJh2n6WrNqfscR/cVti75a9GI0q2UXIsmITfjoT8Je1pR
6DTdiQtHDIKpb0O8dfiHmpF0UuIVTUiz+aXo7nLzBbDAHLZeNMCwYERiX8ofCZfz/GrsO/tac0Vr
qPZEO9hG52KWzt1Nld/j9tfODnHho9E9jGOQDAI5jHzTk5p77Fz5t8hEW9TUsnLXqggA8DUayZXs
bc/GWRKO0OYNV9NWUXcjieVodEnFwq7BfeYq3NUPMrbjkzyeQjJSqD9Gw9MgkFjbI2WIB3FRiXsZ
tACJ1louDnlO7i7nGQGf0a8qOo7wwwpAfjKvBAlGq4uOAFbaa+8kBTUhZq9vOTzJ1amqeHcA1qUf
q/tYnFfQ0w6uxWYDm5YTfYwEd1rmW/68jgCJY4OtY3md6600bwb15YmZLW1WBoUFrbeQ8HpjZvLa
T3ReBG4S5lUGji9UHotymzFVArOrneMq6uA5kP2FAS18pEsXc7NO+4/6TcEwx/055k8tyB7D5k9l
VZn6RBDK6eHZblEyDdU+lU6EY68azLTKpszRqnNaGtQxIAYU37uWOK6mr41kGxafbe/Q9hRtLFAs
IfjtQr4qyeeDE2NXSeSA8JojZpDeBWb1P5LOa7dxLIuiX0SAObxaWaJysv1CWA7MOfPre91qYAro
npnqdknkvSfsvTZuB3JJ0V55B/FJ+OpHau1yMlURm0AWz8NqXvcftQl/k9LLcnae6fL1jsEJ7wNa
5QqlWoTWu2EvQbAvyM2FhtxCKg5SvGiHh4W6BUb7W+x93FldZ+dxXsyUeFMWx0yl2TqKP0AUPjUZ
QdqcRa9yZyUGPJjNBkcGwhZr+B7WIeMjmnmksSfGybMYUmMpnWo8G6jjFaDjU7EIbPYLb5k2j6dz
wjbnxAxO87mzHR6Q9EsyACfWMzn9SPVLCjOWqNeZr39n9UErrpP+GSBhU9HEtXcKKrQg0ju4t7Cf
UwiFzVLnBS/3zVyeSSR7eQQlaKA1HfDNhDvi9GG8pfwW2qXB1x8tMqbJHkakOLkpDHDrYmu3JzZX
d1C7b4bxquV9hp+4cUci7egdxvKhonUUd63Kw5hpKGwNpOuMqjt262gTUMZxmJZIvaNiY+VHA014
uCKYgqKBJTNYQLY3wS5K501yTWVmtbMvxyYlmcM1Hok3R4VVe59OtJd4cxnborWbgzsIyq2uX4Vw
RQ7fxWfr9JiPqlsTfjkp/kBGdhXYmTlEV272z7F4Kda2BXyTvCp1PYybMLyP/TOt36XsN2pemcEt
xL5hrDYWt1PkIXc4oqbCfbRrymfOfJo8hn/doqJC7N73Jdxi6mPu9rw8QT70qx8bT2vW3CZmSTTv
I9mWXvfylWNe7gydIGLlM9Y/OrRNcvuS8x0DBy7wLPyoTG/fIRUJtjLz+Eh3ObnRrP6W9mIKMZEu
LeCI6joQ3f+pzo9Sf7eNRW4DHCCUNl3bbzQrxTHW/1rZnNlYCb9N5H13a2Es4PmJ5a8X/PTDGbHn
JD5Sa9s5txJjC4kPTFe+eM7KEkmytfJC+kY+hnorhkMGOgkSO2iytGCJnmIUTzuqgfIZoSwfk0Od
bc1CbLy78SleRKwfI3NMDMwKNCo6EJ3hrfWKeCAk5VGyae30H76ZST60KGp8G9UekYL2UinFDbZT
872WrqLpKGuPQrpqeBti6mPkGGyXlgpwRGORuobxTsJtMu0tbY+hsIrfU46wwj6juoG9uqJi0NWV
aSEwOnXNehhOhYVywVnGxZ0IhAwlBG15DXP7fysWCxIO+zTZivl/w/GkG0uR+BKTPrJom087Bzxp
fQoZJErS1lwiluoJLgHpJB3xHoxYnamYHDdSrlUPeOijrnjshE5U7CI5vhaTQbtCG1FHzVrNfwbz
RQbrPGb4tsgXaXsaciJSdoO5Fk6+6FPDfYzbF5SutxLi5DjYD91K6lZOx6IRigbKYlKqGiRQVD/f
1nu887WdcPQrDfeG0N1tbHntq+tef8uqlSa/iMdwmlMICRvVDoDdpWyTQHLP2asgLH+r0L8wKo/U
9S+1foNJSRzS7PGs7jf3r3D3GbmFMhsc7oYwv9oWglS2FfWyflj1JmLERtCwerGMI06N5JWDIJGZ
iDOAKv1/k03H/l93wBxSPsK4Raf5GNWVoVKk0DMQcvmZIr8Fyz0cWNR26pYEAjYcGwS6SBnYO81I
WsOnPMd3V641jUJkN7S/lHAISZns8sOG2SWJkP32DCzuUc5Fw11l+uGSWROMjEOYfnM9BOnNgvxD
EDwFT9y7bFvRVEXMe5XVBEfr5sv7gofYZDlsDbg0P0amGRaMa6U6I55K5XUmC5yqFLvOkiamsfYW
iMaos2nFp5nu/1XdQfzDIUIg1+Zz+nc9HcUMLMo+LLIXhKdpAs5rYHtLP4yeSRSWayyf0z5tLllx
8wwAV99NJQBWhwKRusnUrtZh77zs4qQhrZa2FvlBwYGhZhpvcNgEIXSxY6O71EppzSGEMQkXb7GS
v2QCgpBvOIL4APyHWAgmgDdoAMnwU3g7m0qcQIaKKZLMtdOw9BngerCdprLLUKnsqxAikZiJ8Pqj
VcRHy+e5nMzjAF4I5WlBaFvnWgGgt7tDVQBloKCKc1SuApb92iHnwfYQoWwZ8Bfo91pmYzqDM9HO
JIO+CvNLG+e4I5P5VD9BiXnpSzzQJYkeicZgawEt0U5ObQ0lLsgY8a8EbdBhnCZYrGS4viW165eM
IU6a+e7UL176WYBZiV03B2SDOFRTPqsWU8CqJSANkzXFkgi1Q7GM0gHXrdimZv5V49MJnNOgbMal
vnR87PI52qFm4VuP32+Z/z+dYdL/6EKrUdmLqv/x2IGhkpx3KOd6edc7W+jTEUlOKaJq56e3/sTP
YMK08Epyx+tznTNmXHiUiLdyjuYx/xZ9Zws0rLtFzCol9QuOsly4+NNhEakjrByHV464df08iIDe
GjT/Y0xIUTyjUbTlvaYJJzUjEX8XipSLle5vmdsNyr1pH4nzrB3Ep9dcPvjepgj3FsPDWQVCboOC
7Y30vpjre6ovpb7QtV8r+8s08Axk9iyb5pN8RSd5qc5NfgsWfnsmsWE2LrVZLJLKoRy88Xyia7CG
jGorx7T6bNu9Brwm3FkRbekSd52X3TtmA0pl/nuMNB4NkAsz3zppBkaMTR8A1ZwjWp4DfuGUxcpC
vnHLTIqZf9BsdWoCrVkZ36xcYdagMYQGJAzj5oIXwfpmBMQ0F1UOeQHm3rJvdXpJ+u9wPOXqTx+q
m6a+NJXGShkcECE8uvWV9O6UHWo2tQm33sSKoFBu8tVE/5Bu/l2dbMb8qyBfpebTQG84rAFJ80gf
gJxp1dXO3Y72oXKKJcAbIFmMkUWforbfOoaN8SnYL02/qrtjk5xlQGC5KzMCZZhlzw2sH5HPTI+z
0ssEfNmg+OKlTFfc11FH8rA71ehtEwjHvFLMzWQwWAeOAJMaDGFFeAmMPw4FmCmWvibCxvN/OQ0Q
1P1OiDSI9ORmO3jYIfXfjpp5YnrYs3iM1Q9oAwZryLqmsut3cbxtpw3mgln4l9SIiJ6dx0rre6g3
Css6fPD9okCepz8T/sH6aQxfEum9HBY9iMHh2jFBKWWqWVALOrJbJ/uRvFNhLOsJORLLL1d4XVVM
O+Wmk7ivLc7swz8ZlXRjekQoLuzNZZvsVH9jSw/VICdmhVVjE+P6MlBztLxAyRnIn9aimBdQ2vMU
HnNGwDQJguGBz1Q4AXoZWJ9LjlbmhiNQ0RXyyAXEiax79ljd62xnKS6ouKrYW8W5fYNJiBYBPExx
U+sLW38yUhsLvfk8Spfcoeikmv4wRMeR+0VuCcihdmRRDe3uvaVizMtbXb+P1PP1xaouDpeopq5h
BxJrO4vR6IhBVSldDPVOPpDVHsKgmqXDR6dzYE3frPkFtLtBLYM83+5qnHBb6O3mhvF3332QsDDD
pZAx6mMwgTuQllArz87VG/EXrMnjhit3trw/W99P6KOLHnEfJ5YcDG9BcVTrZaEhTqDuWuvRzmlP
zuDC1hxZvMNvZ5oZd8/Y57yrDzaNvErGRBceTab1RdYgH3pq2obszVQ/CAf2VK3URbrA9iw0C/5B
QusQCVEB/UW8TLMVdHThm9GGp8WYNQZBMUMSkzN1hnXc7yaThPK1mZ2Uch8h1ZJOJh1cgdj8YRif
ynhJpU3m7Az4XTUDUqVeSkEJDcoGsIHmD0tgc+DKnmXmp8IpYHkfYl8Grhd1qpW9h/0RSMeblu6n
chtjKknQ7tB6L3rtbH/9+wDHK5baBfl/kbeXnWvffUF64YqRvD3S6kxB3oeUOVuJlkmPr8LPHPHi
yFg5a++pOF8hUpcaLDKvBCdjv7QMPHoEav8I4lwFGSDfZnggHe3dr+UVem5nWzcoo2CfO9asWLTp
MagvRS3cQua2xcoxqk/d+67tX2Qz8wZBoIXcW5wqenNkDWJHtLVzamToVWBstYFpOo5lBSAiKUwe
iuPtoLEovzS8MKab2o/iOSTQUy0cQ/QXMog9vu0Alk5AHkmLgMXjsRx0aBkYTjL+1nLtYRsMP71d
Mp3GQUPPisWMpUoFk1NYqNNdbR+mAXn4nKo05qnyVmh/cCXx79aoENhuhOrVV3Y6DbdtnEzCrYSe
D6EMdFx+3jwAa0Cw06wzt4q5TRk4ZIzHWuZmRU8+GThCc+mnmxy3m+2KY7R2FsqS9cx7Mz6jdmPT
Hg03WJGJBNLeYK2ksQaYRo7HPfVLyvwNrX9Sgaw/s2iYcb7IlluQ9jBHedxZH55o1CFAsX5aONCQ
ZbiyO+2iho8Mf5CF7Y4tY3iC2jeGh6Jd1vYDDQ2ye15HLK3OeFHCG3Rph7mpGniHQv0SYS2cQC2l
CiyBlmEp8Kd0OEvtQY4f6FXnAXNmMFPxDllpaJ7qWbDEMm5gMCe02Vv7zZxJXbBs1rZ+CGi717pN
xuqRmj0FudEiNpZRwohbooOu6eCh44rQW+CJOFwRRxt2gEQY7OMHSzMtBOlANWY/kaFzR7XJSTee
Sc6rZCEHjo9JckNIAdNXBQHqASWw3EAsLmLW8FCpKJKBCf/TCwW80vGhbZZMrOjy0gQzwdL3HoMG
lPcwtmswUDGKpr5aW3s931vzO/2h/TYtcgCM7EowyxCfs+piZsFboBoaxXq+7YKbjeRdcua9R6rS
JyLDaMZAMjyLXh5NmcpgVj1UBqPyR4P0wV+ztCsGV1T5OFEl3jbeeB7OqdtK4w5MLQ+jBlMPfpph
rR+fRAXCdZR7xNmnpFvlgrAFlci5J+lSuP+KS5+zK9pwa7x++SQm58ZkiFcHZDZc23/APuS6QG1Z
RFrIZ3IZpPYiGE7wFrCy+oY9y7D454DtZVtfmNyMhtYQZfBGHf1GK7mEm0fzzDPZOcTOrbv4zMrk
qcEHp3lGxAgvwjeeOW9IMH3HEcF6wucA5RM3nDfPh/0YbJOK7lmMZCEpdcfaQvyw0gbASLBDiKoB
PY+3Hne10q74Y0Ok6dPnGO3tZIcE3QNzYK9thE7mBefIrG7YuLk+GnmI4Km2DQEQG4RUHlhkMI+X
1UNUM+llJ5KD9MgKSMr8AZgQJ6j8e4r7cd4ghxHjSSQqfbya0vcM4J1T78JxKwzISrkQZmbV3hX1
OdS2HDKFg7gThA2Pa3Wv8efqu5QiXSa+sqRd2DoWfRrqgZHOitU+R5XancniKMZL3kazyWcXKcAU
LCMkg/MC0fz/0miFkohvb4AwCki9WEgPXMpdtZpukCJ9VKbZcK10cCX+Pmxeg7PqhGOW/aP/ytKl
UhzNdEs4DBZJ/KZI1G9TMReDFy+dS9T46j5Onj1LTUAFqrJSyM2k2aNXNEBRCTH/qNxa4114saLP
HNW3PZ1FN2eFB2kezZRu7yOz8gkFefjlZlLWtncfHhlDV+koedeq3FmOKxuEZ2NzBo7ZjAguLolQ
cwfMYKLnA7AAm/9B+w6dk8miObY+olWwgnQ4hT+lxNGWm7NB+ktg+uXrsgXniDC4LnDvOZdM3uk9
2YF0ceB2D/K4ceS5DBRiFFo/Zd82rz0fQ0NdWlcnsIf5eC7J8hn0Y5TsZSS2+gnxS1I2b0wCxPUb
aRte3rL8JJ+GrzpmYeATQiXwYmSYD/1C+Crz+isldlCl6OfUBIeWIzBg2ltSGPr5qqGBFfpJ6Vgj
9JCu4g/YQhJI5dVoP32iTEOsl2qKhAUqYrxGgN5WaBvHtREvJfWhMwogBEUMXkrXQkpGI2Thcww2
5Mm9NTSBKM+6kLuse+oBRHjvGOUrDY7r4GCBwLanIHcDMMg8sUu4oeyjOYeUlz+lOJ7ZHKIMJgW4
QEySuM9T7JThuGI1xlXKBGfVhmtyg7XqjL15oKO3qxccPqGEt6+TqFU61qTGReiYB+dbtNj9poTf
UX/qbb/IsGu+eEu8c9fuunSvaHdhG2Zi68c7c9iqOvjnObkrU/Orl++t+fJRO+SIbZUaAjOjD6Nc
jvrCMN9Hlqmg7wJ1Jdq20LgI95JeziV/XzkH1turGuUxax0wBaJOVuxzr7wzvLfQBvjQ+FgCc4SW
j9xY9tlv2d8piJIrlW7UwD0Vut4w/GuUS+g90t8pOr5IIu6X6Daz6TfvaGuEnHUXEd6QbSI+L5k4
KsZuWrst0lnt4AKTWVZvAVNBhGQSkduniUubNSBRm92D7piZnZkeYY3EADTR7MjZkYySZcJDOtQX
2dtD9xOaLhhr1NH8thDxypIJLFkcPGp8FaKU01Resb2gQzGGLjDLGCjaWSk/M+mjcW44mA0GD+o1
Cz5qoK3mDZ1BK27gEGc5+uitbpPycJfjTStGAyZq2uaclNsM6QzYYp2qenzlRNhbzpz9kv/bk7di
gXJEzyOk4SDiKHos/idiRoeII4cdNRQt9uPwtPzwIOoNOX6x8If9gWq13zDkX5DxMDLTat1UW5VM
mFWKzu862OoFUlm0Xcma7Y9j7IFLvjXlVvgV2V6LiTYtvnmuQHAoEdBi7aFVm6YV3GQjWXYpPxAZ
I3/V3IY+q24S/8sU+BF/T7HOfyC2Gy35kZsCMGfPVvaeKQKrySLAujUqUN2b5avs0FjGcR/7DJGj
PJ+pdOQmDOHeEQAuVFzLeEOr4KFapKEPT7J2UBteN8LtTdcGAsHoIjD2wjAd15/iMY8X/PayX9D8
wEZWc5YYIBeZH1dHMO5iuKmFFwIK6GIb7eQAwc2pAjQEDpCsxGYh0n7V5pL2NDqssBEtBZt54YbZ
wbCOGBeJir37bOWoZ2ZdScsl4fm1aFagX1fhQ9IOjYc2sWet/qknq8xnORVihCLwGkSDpCNFYiKn
uKPJzoWhV5n9dHCQVJeRnBbeA+OSx2tT3ZbStc7RVmwNlC6QI+2tnSL00RbMlXErcmbU0a7ofkfq
3zQ6JB1K8Ix21PqqYg7pcjMQE0RameiwNOWrSjMwMh8JV59FiFbHwhTalh6O2Eu8R2WWX6rCrpM4
7A16MNYuPc7IaFeZIKWKig9xnvf+rTLsQy1Ff21VfpJcwl3lZ/rckJTTNAnXEbVimsl/mu6cgnR6
pDIAqkoB0sA8X43QjwXSruEirooNcc8HxVqPev7qp8+eNEmbL1cbyOXypYMJS37KzWedgkcLupXN
PCco/V0O4z5K031FJRnKLStV5Y5efNbi4gcT019slKRgV5EW4n/LYnI3MFmW0C+8ye0DlcsUG0ip
rx2WKW3HA1fFHJrjktZ6if5/pobafh8M7aGT24PlKCu/sC+9msosXFrO30WBNlALJHQzGEK7+BIM
00pSdHCjzkqOKTel4aiyi0SSYecOZCJr2TXmcqDPEqzNnrOmkpsfW49YNVhnyxG7HXqJhPxzhG8O
urExzTdWiF8UyB8y84Cpk1lcShVS7AiLzhyALw6LKIcmY42rfELnQvasZyO9Ai3p+dWqmNgAs4pq
1BeHsdT1ayUlc1Abt70s7ZMgc4suJDhsWifIBFuED4rPvckWYUx7stccXiqkP2q6bAtt1dJzlgBe
Q53eOI9PU2rfOwerR2cap2Lq90FUrAwfsC96ZCtR5kMpYnMKGroJrWGC8FHam+FWT3kiqLBSfG+0
YE76nuA+Gfzh4GMKgrbpGjAE5LhcNBZMUbiPYo2RR8q5dsCwkVFGPPEy5jUKg9LteTQoTADoqWRa
lqsotzCegSUCbQ+3eNnZgLRYX0wKyfVCBFSRRaNwUyp4vu3OVfQvSX5NAFUKcfb8KBYAG4sIghqe
Vs3Sk4mpR0WhcwHGVEosbUE6fng/oixJkK0Y7PWHUxQwLWe1FKE2DAzaJJSBsc2i3GDtB7WRvYXO
3FiPDk7yXtBXjQ6dM0Ebw0Fq0D8QDDmZ0GlAazUYnQ0GqiZr4nFCJ9bAfE7jedTS4QzgXVmrF6k+
U8mmsMGFjdzZKuWG8+WgXSpJB1OQEvYIFMS/R6fDKpwPj2K/LdpFECtvBoYrTmBfpjem0wynpTft
xuSjnOolP+iCmM1FYiCvmyh0ux+9YabEmCQ62pbrhbsM1wfDVCrlOdIkrWa3zvlh4VcYRDca3AJj
bSlkgLG5JLaeivCzmy4U3Wn8KPD4tmSQhRYiO2YTyNBCqZ/7QbqqSXew+UQSvB4JGQBvHoMyT7Yj
PHYWQoRxowNw89NFjbZTZxAipfKdiWLLsSg+3klwbYhCkGDgW6irLZ2PDe28+OFCGtok53zQnh0Z
Rr2QX/IPLExKlYg+VEhaEtIGWYyRaDL6SN6xe4zUVC28vRH7Ndd1l8/9XlqoIXpbb1hmSPAmvAJW
ti4C1o814zWaSoTZBRKFcKQqAQ2komfPFICpmChTIFCdqNR4lCrkWugFIAigeej4zPVsrQH1KrzY
1StlkVYj3QYNHIPBRWleq4I9WPibAz42mWGoPOGC7mU06XxinZuLCEiHPrrmA+RwB19YjZewoTOm
E1Esxm7ITHOSMxykDgXadQuKnQXBOKBeRn/V/Onpl42VWNApapV5MMtKUbGyv1eSZ9WBnNV2MLxu
kOtrOmGAQJSI2bcUMilmRK70XGJMtIua0tBCBzaM9cIHt9d8NenOAoA2MO+q2c3J3No5P6sGiEST
rXXfyW921KCsiGaYsXA15bwpTYWK9rNTXoEPSzTlYz73NimmtJL1Qh2whUyEA/TqLqneGxNXGGuE
vnn13rMbDk5wT5xjoT1ydV+H70r5AbTCru5Ssufh12gvlYEqxaBhYcyPNKFQqQdrMAP0Hw0twcDf
58OyrXWuDCQUg7d1Oo/11I/egwHuf1tEa2KCKmYicvRIuGcKiwcIP+U540tJ49NQstFXvzKb2UOi
3IsIvCvMEawW8wiSgpdhNsgJJUC2kUMRH+RvQbVgmWmYewWi1GgBOx65Re9Zgagv5Lt7Tf3JMj9T
1NDJ5C2E+cPRQ3QlLwOiyl+g3tpWgWzBzC1gGAsxqcHlGIZfYc3Unkgoog2yv75FPGmidlA+aowG
BeAQ5VeJ/2ymUsVnhgw0opm7yekLlwJXAOmQZyk+KhVMr48QVbUw4amXMAK7jnlPqfJ5rAJmS982
E47Q8qvT7+Zw45Po8YKwMgYtF0sEcoWzzNgO8tkvbilBusCPoh0RsIpJjhBvIFtvEo/yzch4SA5W
KZvZ+KTExw6i1lurvssK7b+0DFgIJnxHwC8s+jgNh1pZrwz0bKM2S0NvZrMJaKhCgxJ+tEyIiFTA
EcNAKvNZ4Khs2BYY9jv/FUI/rE/mV8opM+RULfZK46H/J8VO0PphMte4sVs7WGq+ucvodw2rmAeM
4jxItnFSs1eCGDl8ep1AAyZvDXtglaECTSGCYUIRWWjzyx9JIvDy9ZCX67iai/wQGhGLjTuyiiOj
KikmTOWgE8NGm5GuyXuDGg1i+c1K6R/6PTk3IxLKfplv8TlO6RI2s6jY1Tu/U8oX5XgyI9cPLxJ4
PTTt7U7GvYirR883uQO3755UPxO4VwnsZ8uYwlBu4iFPi88KW4rPj5w7A78kknUhiLAPJ0I2ZOqU
0OVG6bSOUAehq1DpnhIZlH6IQl2/a1E517qT7uVLTblI+l0iXVJTX4p3M9OX4n+wKp/M7N/RUwc4
wU3KdqRQBbqnZvgqjI+sOrSWD//IIGiD9vBX4wTJz2FG1NufGhx0EknFa5mlv7J1V61XPexU71gA
n7F2GUIYRWO6+JtUxXJUH3HsStGm5POt/YUW2ktTQxOh/HUMv70nrDOgsJW347MMbZdpAms7ljHN
TnZconjw3df2rsJumV5Lcc2GXzp936jdlOIjTRHZ/vFndkY316+8IeP0nnPNZuN3j5AvLT8B/Sbx
FYXhBBdTPuh2TUA3acnqxhruNXVASvphrel7m0UKM/9G4UT8kLl+IpztlXOSW2ZUe6+8mO13Vq7L
wcbgS98SYuIjND6buPbZTJXFXQ0s3ph7lj/HERxUfzWai6gQFBkt7jLHvqmcsjidm4GrKpfOuDbM
UBK4xZfOJN1say9V/xB1F5XifdxFJb3cgYR0fm9pb3rQFtMpYD7iqVfN/qgKZWZwpybxEUMb+0RH
Zhd4rDi9qusYfKfpl5Ku2Wm2+iVF302zbkxHtdngwNPUnUxaiBLtPHnEVLsq22coI3Z0k/hk51vL
uwQM3qDa9d6uYlXZHYpyqdfAF7atcdFaRJbyfTJvPfoFJTtAQa9oGW2F4U19zDHs8MF7yrPJtnWx
T5SPcDrIw1XnIGjDO4+MwjGA/7l0flXHcJUJMRs3pvjjaPSidfbqWOta8Y2hCRj20P+TugdjeWXc
hxGL07cCLAIlma+5Jss6zIssUXwMh8wu+/xWKDfihRDAHs0ICxK+w+kkgYUUS4ubaW8ahkG6m+D1
jZaFw7rCcNltj+17yka+x/FDZyv0rtSN8cozjvxFFZ9k52YyirUNRpQZJzrShORkVHfLPAQVzKFz
UO7SABX/ZpiQRK6B69nBKUC+SGSEox0jw557MlX4ikuOtbiF6neAlt/3ZzN5AXZI+EbzFl0eWS5D
Qa3F6dldCcIust8Evmb5E3P9pfvADxctigU7sOaK9/D0dVehQVmWWJacL6l6jf7XFD1NG2+q5Drp
ie5gvqICCWAbV5ylufZTcNfYeLAG1DR1jpanjxYh263c/zIG8qEp9UjDQduZJ4cxIKeeDjRm/RAo
X3HwyLunad6LkQXMosoWmIG8cdd0rpp86mzns6MfXAz+GaRsM1BQ273e3WTuleibw7E25qqPJ2EW
spYCo9ccC33PgKVmUoyBEJkpgoSvFAWl7V0cFmi1d4kU6ie4G+pV9X5kvoD8zhNRphe95Qv9K5iV
IWLkq9cQ6YK5bbc6wnKfp/ZkDzvf+9LrbaEwH8s/R/+7kVdGz/i72PfDISIupttE0RGeMQ283a/J
qMNczQEf/4q3qT3V7d5XXbV6p8eWIXpG0VOCv0kZpWvfXfuI5FWJapK1hrNLcjbEm1B98KwmxXdd
bZDlDTaZo+lbjgSJYAmcJKQaMzx5hJhtFLB2yrnEOZlyFnewIcHZQmqfmXCeU+hhjELnlIWF7c8i
22ZW9SteMDE8KBpmhfvI2GXKiqOt1R8FGQDoF430r2KNH5IxSQc4Q4kCWoefrFC2hCH70kY2mXah
SOU0sftt3X3gg2gmZlxbT3EZHjq4qiP/XWXGTQX8VvdYhfk1Dfq8jdIZHTWZqhu7JXBU+9VFoAI1
TY+2L4ZfK9tCZc+JallnO7sYDBaKbRDdRJvGD9tVL7pUH567zRhWFEYdilGrIi/DQ33lZsmvhiOp
Y/wbYiw0wls/vtPe5ZQ/0SlKzwS1Zd6yLIXpIfXZart2fNWT31ZhvS9/DPp3YXyX+V+JoD+bKT2p
gtug/zHjYYbBVfSHrfQjMg9T+rCuuurqEy5YTRUiMcwPLhhWGaN/ajLCTbykZEklG8/eps3Gq0GZ
rRQCfSzgVathIhv+0sRX22bY/R44h+RRkbsAVVGGcYfEjko++0uca4vSt/jmFuUP3/uXHA4OoBrB
mIVkfCqYioQsE11+XNNcAjUghNLkjaOwe+OlCcon70CiHSWMWfljZK6XrFVjPWaEo95C37VgQlOj
VNuKvyjJ0l3cdayx9Z7rmPqjAjeOCJdsdMhkfDsljgQ2NOyj3tjgQd9QSQkKV/xFZN0iBkScE6OF
cmVjkC+JOq0pgH1IG23ERcHBmPgFa5SaC4FXZkQKH1rva70YF/oYoQdxPrt0ejqm+ijkiiETy0p1
+rK9TrAOzzaXgIrCuU2zw8iv5NA8YqZuoaXvOw3baG+DDYq2tabxyuaIOb69yqCCGDdGDCPOGdJN
apc7c6A2KHLXQ0Wf2myJbWB6EqJvpAADqMo8qU6m5Z3cok3d1rCEG2sRyJmBfsc8RZaOco58K34p
9HsRpIAmVNV1Eq+1tN4Nveb2UoyH7m2yveU0FkuJIaVjRSAMUVEGEEKC98GjRbEwA6ItwNG6Moxm
lXaEUFQF8dWGMi+6CwSy9WQFB8Xzz7XdnpsBAocz0nK7TXr1gUp3X40zHTqKoyYAJBDLi5bStC2G
bRl+yigG0pG6Fr5Tq66yMNmnRLKXGdoUA+EwoW5md/Q46xWadbm7YhAorOPoD+uU0V4TABFBajWy
1NFgAEXNl5yfhXw3xAUTkxqXxepbyRJRUm9xNcIBG59xlOHcmdwWDYcyYJpsXGe6h4k/nzKikXIS
ecjzivVxJhcNquRxU8evDlcYI5uYTAmsfmu+ymWeYFTxhDUu//aBIdOOFthX4j+DYQiZoFCtVOR1
/irmX5TmhNTS6I5A1DESz3UVYRfgeqkblw75ZSaRXwatoUExViB0tFRcy8gqavJmuhIov7Ugm5nz
iC+aWaxK3egNoCe8cmKHSwBR03dXWcL+1yacO7XZXzC5delFqqZVHpJU1vqupoxbu26v+BOnfHCR
Z7pyMvJCKccsa840wCudlDqcNbhGIUUM5NTDT8iji0y2X2lLz2Tsr1LzO9jhureMO3hdwx4vqp/s
usJf6+RoNRh7m0RzS726SWX0KyXEXZlC3lv3rnO3huKr7InpNftXVGfXQuHZoS7F5t/b7amXhkOv
KIfMnA5BjMSYU7IJiNljE+aYwiasjd81fKeWZCOhwZcXCB8yUpCSMvmqq4JDhLXFQCQDBY19dSCD
DbToSOY656JAEysNluSwlq0sfG9KVkd7QGdfTAgWipR+kvSKuX/eh/FtDOS/RNMAf8XdoXb+BqW/
drZ+znUDEm03N/Vp3ZP8nRn93JGHIw4zVBEytDFNR4hHedHxQ6edwU4BFXSOBNQI47nHM92bEvhZ
6wPFA06e9EvzXOAybLcMIYHRIWPWDtFNCrwS6amG5ZVQG5jQmpv65bV1MJ+luvqej3G3U49Q97lN
y/zd76cKG/X3II0/Q08wCgLFTQl2zuXKdJjKO4wPk7Z9q0pRbiDSSXLC2crYDl3Pm+5WmJLdMIZn
AhARNkn6W06qb9DgiOs5QbOSgF2NfauCLYdImhUcmqterSOql9lUsKrRjWpbRO8aIVUOwnrAA+S1
hGtbDdb65G01u9pUI+ReaCtIPpsi2qm0tG2C6gv9SWqzbrfT7RQYpBv10Pr0tQmdwpH3HWlTnob7
DgZJwXoEdRWf0Mquw03eR/OpwGnfVGd5xDgeBYBP/BnOko2l9a7pw8qXpfl/HJ3XkqS4FkW/iAgE
CPPa6SuzvK8XoqzwVoDg62cxD3dujOmu7MxEOmbvtePEf0+BchVxuUknnjOyb+2pP3T+QGQmDuF+
pAvLLikN25zWV2B1HgQB7nz5d0uAJdkTyFCfWm84zgPWp8G+EtmrGflyi048LIN5t5OenA9a7Sy5
tYX4bhHpVucwjlEWAhFuza4thtMqBWAsP/CmMXckew2AvMk/fcVy3WPfkXV3qumuxnT5XkhI4Bm/
izz/ZAbuyhXB5nNDe822GkfsSnjjUcOIcrnuLT5vuVy8xD5L5ZyHALpHCl2fAiFgu+9lHxO0qwLG
UolMJZmpsX1IP9NlaLKbNkuvJpCTRiC5BY2AdTBu5mvDsDGR+ujOw95S0JpkfcggBJQ6uqGrwZ91
UlZ7s/7tCCh1bDJShCdWHOmNHOJbzU6+M8uuCC2GfObUZz0aIX21sAIMmXq2oPCJjN8DVSKKVPgb
DWq/UOLO6QDr3Cb1VZHsY/eG+GT+mngn+A/jcOfUtNHMWfQNWaAd2KM0/W4M+jxw53P007uv3dpG
lp+1dQjit8Z+DuQ93hqRPJlUMAQGaBFfOubfXfuVMo5S+ciQncGW/647f1swPJjvEs6xBNZkK6xN
AKkjSgScVRaYkLKwAdsCB0V0h392iK4mDnaVfgzu3QqvlzEzFPvKw+U1Vi/rZFNFDxH9ggtaw/R3
o15fkMdktCV5te/AnwWfisNWMztnw06DnQzkHMIycdN7jXuMqkjP6NuvSc/Ck08ddEkInlCAs70W
BHG+760PfgjZC8lLWD01XDwNftuAmF29ibgkvT5CTH4p5/ug3Q32caGdpfLVJGx73UsujnwcfXFl
xbdCfXben+MiL38KvM/We/RdelfovTbKXffRSX/4vpcK4vVHCdZSBa8w3fAdLT2ascs+XUly1zVQ
wjZJtyD6B8O0jNm8v0c2jgnGZkWc5zcGlZdMoI8zKKgwMFgBaSxDQ+4fD3hk/fMHuIT4UTQUDh1A
W8eaPZGquxRvmc8E6Y8/CCOgyGIce+U8j6AjHa6x8Noqnmpmx+GIISTFFzeBbO5Xf/RbT9ioQ4HE
Zd2uszamwnL5cgFhNkzUiOzxiPGxwo8gR4zGvqhUSJzibvOVJYZjOd8mtb8rCOLpWM/5VkFGdbSL
74zLQi6Pjuk8YMZDE86bi66UxAWeIvY5RlcHGRf7TK/O2W7vM78OR/qF+YT0g0Q0FsRkc+Q4eN34
DdQyqQ8gYSsgxeoKbLJhwh5nLlokvVE+ARrY3qOHKfxNSi5Fm20Y5B2PUbJUhqXTM29/tk8Rtw3E
Z9VHUdxbznOclewoPsvs13bexEBDcRebE9m60T7jqAj9myz8aCRwIPXtzXdheYvvhBUihfzSQCVO
v1a0m4Olbbg2w13FDmZmffV/v00nF5bvKv03iZcK2N9CtzTCQSjal0rh+n6jjCrDH2W/+g48keec
o1o8DiNbGI2n3y9pkZCaTy9+cAn4GJK4P/vWT6GJE35J8vuFtpmgjMV95ukIw3Ni3afLk4JNzQCl
cD5zlg5qeVM19lc41Wz1OWk2mS83XKjMzNk8W2+EQSFGf0xK3E0WlJA3w1I2RNjH4xh9DrW9X3KB
h+upQyfTFb+GdJZRcOimf7KULP5Yfc8WRs6N5RFUxYy0KZ7QwWsUL9L/yApe2qKAaJJnxVB2+M0D
CPdIO1hnYndBTL9NdbFlh7ev/ehh1sVh/SoNSbtbGWRa7BS1xjp668PmKBUaRgPhS4zkwUJCzVGf
Iox1douT7JgqYZZJsPFg/3OqXdQ4p8gidRA9r/G5UsWwnWV8lTBtiifvbPJm57NPbSyAZuSg+hEj
SW/aZ1zBE0RcLzMkgfDP+tWGfyVa+3pS071hG1dIHhbMzyUJnibJT/TMpBeR5TSGrKwfVcZ5uXg3
qdccBfINK0Y1T4kRiGQf2uWeV03meLWvO2rlqT1Umb9bwgLhi3hvUlgnrSE4HPJdeJgneaM6vFp1
wgZkFUCwklHPCqpFmCPUY+w7of6gPNg2Ktvp9lEmOamMpNolaG7SfbKw5cOuHEsUdgh8Cxpo27ag
DeZ7hz9CZnjC3fjcVrdpWF2wQIMcaa29v0Qv/NIJuiehonhO/c1iowpw4II4ELHaHPY1MVeQQqQH
FQ4QQgmQaXHQAxsOYOSRBQujemLVhgWnKXZwizY9XDC5jp51u60pcajNEn0xJMBk1XSj02VXovKo
Msh3iu3/KLaTnnfTFF9ZTIDQ5grgUh0/z0zBMQXhKYvhEM4BUE9W7K59OzBLW+JyF2068ku82NtZ
4bybI/LV6bJ9IJU0ODvZTMd5wvaCIkNH6X4EHWkjdU0DB/HSggvn2vdRrrP7rkG9KR0eWiZBjCzm
8DkT2VXZhkf6ksGut8FA9JsVvPV9tLUZTFKn8z+CKviaZEez9FdJSP7nZrEuPg2dT1mVs3ycmYFE
gH9saklFcPrvxCTIQ3EyrRblPyt/tRumTrnZTvhi84D9EEbFKMUON361MGmaW8i0ITs419/U64o6
HxAWs98loi3J34KWgOKPlOX+jFM0GG694dVnS1THp95/yOW3Z32M9Py5TTUj7rv8McO7izn/LEW+
d+8Tda3qnC3hMvKa+ptGWk9p1p2Yz9S7nCTqqk+v19awaZZthF/HEJJSP7gAZcZ9kd2OIBWK9N0x
T534Coprd/yV1dGkr7a1z9ynkATP6pDbd133XYandew+19PJppNzrUs2bUGYx+Ilhhjc3ssh35Uk
q4j2O2dnlmoEd+HnIC6r6UiBS0cBaodf1YQi/CFioyFRGcbeKjlRGz3UuyggdP09ceVmYpSXs5ub
5Le9ejMxMO29crhKLXxzKQXlS2Q/95bY8H8A72FFyIMXoVnCliDv2woPYnn2BdkLqONoA33ok5Qk
vsAhaPeEF5EU3hFhzBZs/TFliXkimFlPRjQY68T7mKboz92RnPVHN7qbMxj7FJca2DcORDYQSLFs
v/wZ2I0Ltz9pjlArl6zm033BNnLEa2Td9AKN36SvVEcKSwbbQCkGuHD3YUXWkDE6R287/HueYR3m
P1fch300sH/vD6JaDiZyd5Ox0aaafdP0j5b7EXNMBwxewZSn0bRxowz1V3+IWnc/+vHWjdO90N52
zMP92LRosj/cmbYELk4U3fTpc+wk/5borqgDpPoBlE+z7/Ae2GHMoerieyi+9YDhLefls8ozPXUg
aHVvIsyHWOrits69O0bD9lzwhq+lBnYPMvamiOAUVMQtMlI2ueAmYdWTTUJjXaFzKZP5UMYM7dV7
hdwpQ1ahvFcHrTAqq5b0s6Wtj7OOwKPIncnhM6G2SBfyHWdDYDvie8yuTUu2GYka5PSWDqKtCsM6
m6uaNXzE8TjaTKY1KpQ/QwU6kXq0nicZ3GrD7hf/27pm78aZW/hFsyGqQtYsctn1c7wxTU/sH0ZK
XpzGbDGQMVmwdU5RtDhnp+BRpry2NonDP+CqoxU95OlLk6F+w8hBeaet8ziCE/pp2JDVDsab8s/R
lN7ifRkGwpPUFqXZOlBt9mMX/PPowBdDdJ2VHptg2XFnkQt00XC7fZJGGzVcuik8hz0WC2c4pARn
zCXoUK8RLDfYwxSXMU9IghpGLoHlFuTcO1KQkqmznJ2rWlTXTtDfprxwOuIuo9cLZH9XeN7nXLbX
DVCwRdx6AjZMwKPxz2nxRawXvSys/TJwzfSMSjpzU0zDoRnIVSrEjYqSx3YUL6vzyE0ROTpZeg4L
Hgq7wRZCRL1zsz4BInOO42z/kN99HdcKnFl47OyZB03D+PLBrKU3voB6V7dX0+LfLd51HCVfS14/
xgymSqt/ZV7H5LmGxK9BSsTDD8jGRPePRe2hoAA4x0+1xPy9DgYHPdzkEXylbOUFdDeK+OriORqA
bEXolovnMsp2AbaoPDMvQ92DOaFamd4KoC295Z2KmR05iihkVZgL83lfq/7WSRpE6kV/5gG6jMJH
Z+JxpiFJluJdIMRYbQZW924H7K7kBOl2OYsmPzFIRYGFaD3q7lKfXlNyg81dd93RiKYZWXZ+8TZ6
HeIM5f70YbuXSr16Sr7EYnqI2cVF9hMBAA8Fb9JsgdqKmKf9Sw+Oz7kS0jwS8Po9oWnQHlOywj/L
GR9Ylh/sjldddzdSrN8Dys5KPNURYhgxP0cWcS7GoW1q0uI1WLJD6FEZ+97fpOqTXbR7MaX7boof
TB288GMfc0/duCiiVItYcEK7aRWw6kqKfd+fbqMIm95AKc/G675Le04dVL8Kw2HXQF5Eyp2430lP
clhHblBgXZoi3IfNPQz/bUgeRM7DlrHn7Nv+EkDFolNft2bNg0I9PrNFc4cWL/GDu5i7JcMqhp3P
6lCRr3jThDB5BEQM47MC2AkrypEbTjjpdT0ub0jhqM/na775aBPfbOzOBeNN1pa7mRT5QdLMLcFj
joDCdjJwrvk1Pup9CFDRrx5LVR5wlltqftOIFLLE26NxZdFLrnzcPS2M8QdF9KXjXOY8upaaSdzA
lLg+xwuB4RMMU+iKPlhR3yD8cTkWW/droZkTmLPiyf7r7GInJnnMRvc85+5zoey9HOSpadh6ktEK
6B/lwb5M1ZPQ+gYdxJ+qva2b6JOGGx9M+5Gv20iEOoz2QienFqVIgjYrI10sd4r9IvVXosP9FDwg
8duObXHTUduk9WWOKhZELDyYysIsPwVYuWapGIeWd/VINkEbP8+msrYUJLeTfxGRIDI+BfwjaNqY
Xtn+QMlMljS6aNeUN2HW35v6SIwsHEkTWzdlBSTURZDyFYbm6PL8LiVOQ+AbKVvjkGjcnMu+WpC4
LOLSTtjiBhshrzzjw36VQ/Bn/gKCTZ2QeZR3zWZUQL9gwrfxwttu8h/m1b6p5e86XXPy+OywX2iT
9q5dgosd2ze1PWPFnA/aAOLyScaux7tVPNDSVU3WAhO6ugsr6HoVSCovtPau3x9F09+pCSgD5mwR
FXpPM/KvBxggVAykMIDK6O41aAIxj2dwwkOwbEcvfK07rKAx+5s67zfMJFC+LbvwpqqQXYfUqwpz
Ar6V3EMXpZvHCKVaWqI2QFvovsmx2xsyD7itWPdl/iYPh6uRHTQMezHnYGsiQs9xceQRG/Ehfhha
uohsmLZtOV8MKyES3z9bTU5cfw6r8iij/uKa8VS40JmZWY4yu3QJ0syBMPfwujV49C4iQZ9Usb+a
JAE5zUlbUH25dKwU1Y/PHF87G/LUS3x9NZcgmQcN6wI96Jv4pUCwmM3fQ1PumznagJJzjT6WS73P
0U7NqUfUVQhbwAUz4WzGzt/b9rhvwK/Xkg++ZNcV9wfbQ/xSm20Jgb80B5rJU0/qrmbG7xPz3dOR
48O8tART2XRlLYaFOn8PQCf2GIDAmIYfbQjF/c3KajoptBECRbJKtnzE+7Twmf6V23g1TqL4a3sN
buHdkM0Qb4mej/DraSi1M5jxtepuGGySHDXRiEqmCnIlLuCqS5mTuKtkDRF2+6k7VFnIt1KaWpd0
1irFsdHAdlwYg7GZTzHYCpqjkvzqJcFBPWb718CFq2NzYesI5k2LdRD5KiJJagYiU77H7lKx6A6T
jzn76pe3cR0RlWAMfYw+8Pz4Y35W1rCtKXK5unDp1ewb633oYuv0zzZrqLQLmc8wcLcl6uwnJ02O
lrh3fJL6ulRD06ZATFxBys7gkPtcrmGDRDTUw4IPIaIDEx6sr8ZqxlPV4+iLUmRAcgBi7cPaN/Vb
0IXJ1nOp15PXcvG/3Ey/FyBhtsJOt8GC4Vc7LT8/Ux+uk1F6VeI27cj4CcIcRWkI/2SyeLWAj5wc
MUfvOfd+C+SsDBnW1IDmWv4IdS4pAwME2ZWdQ6IpmxvR6rseEqRqU0S7QxXstb5YMVeY45lwE5So
PC0CVcdl3aoUfMkSD17KkobNviJ+xC2Ec0zBnURtw6kmEH2HOTrMzKsy9sWUnUaK5Ohz+ZCGSjEJ
4TdWOXGLSKuMPwWMtvNtH8T9pcZc6AQeyZ1Yma3A+2qnAFSrIcgxLp5EQGaFlQ/fQPu2Y+Hvc+Hs
QgezMgOmTUiDUKXIBvwff1zhIGl64UlaKcg+QNsmPjoJPC7qX6zNZNKHEWLY9EMH1W3eWE+5JwHt
KHr++pJM+pLJ9lhMDVW0j5CgX+ZLiH8rKcYTb6zYZyU1j2fuQh08ZlUMocOJR1B02WOUJPeBKHd5
iVd/8V1adW2zLkEcgOcf0CRCwMlCziBCwuLMih4leCD14YeoNDgpPM2OwLHR6vC6zMFhaVD2NoEb
k8PY2pEJqsD1L1WVsTINABQowx1iI+qVWXjVDaxVk+bRMfLP9e9J5ADOaEmif9TdYsMdz/zXkRhb
x4fuzyvPHrVTwmMyn6YkMoFNcn2oPMhobsKXRLVPbtZgQ5Hm4BU8XG4/na1gdA9RdU51Vp7LIT6E
AWPkMqDHUoU9HU2pLm0DeiVNY2Tj25B7c2MUnM/MBopfFQSCLUWxF3MC6CN1Ab/H4053+BRDJtUb
d/aGQ8dT1K6JR7L7UkOQ71SyrBr08pjLlV4D/dE4y7KdFzya/qpyIpdLDOm015VldmFjfqa2/NYO
kRy+6GnRmeI7jOnt7Lkj9ftULCGBXIX7G4OlbH2W1UPMztbtyyu7RSQWMD9sw/Za5C1L9QEabpoD
6MoDDS0MJ0XIQmDjvlBC/yhd42DJF+QN4rOakGhPzTarmL11Sn73TTPtOpCQtuRtGuBrTZBKxELm
Ykk8RV8WDtybHO1oxP7dz95xJz8tweBgVC/pnwhCsxfW3LOI3yVCgHpR312JojV3SarLEG9HZfnW
jJl/dNP4UtUs0nzgWe0MeLEL/GPMimU7VjR0ruc92hDm2PUdBNmiTQBYnzHacmy0/YtyYyme2gXh
0KzAL5p0camHl5twYqbTjxPuWkEtRKRQmX7KAkbrFD+NDszchPWmqBFZjkLtTEKoh8Vz72n/K3PG
c9aRRFAtkihFjBNO+zfF8d8smAcY6oK0QTzX5rSlKAcqlcJKDm56Wq1tYCPHj+yPmGmPMUh6MsfZ
evOqpnYwLqdudNW64M6FFbxHcPNGiDS995iHNBOujH85a0ouLAYV/YPEayLG+Ue4rQXahHhBqFlO
ACqCC6yI7YWNSEFNEj1PPU9GZT4yH5txtpALK7zgum6ecsZTfjYKJN98HF7A+M861FTF/8LA37i1
AsRvEy1sdYSsCauKLwqbmgtRLlxZbEtdsvIpprcxancSmFVcWjRsaKcH5VDZ1Brv7digqehbqoWH
KK/PgQfouieGO8tTUDYj6tm4DtAiTXtTeSw05wzwxOJeTAjdwmmSW+m9py44gDgGORqvuu6Q2AgI
CRkoauHxbrQQMILAPGi3ubieY2/bhTBTtlt9AMXGYQUc0vQXRfvKmva2DGugwLF1ckBqR4N3rnnH
OTmZOfVF/Djy5YH5CZXVcnFwyL7dLsHWxFTwvsX+rEqvHctbiFS5b/9/J1ov2zmde5UPzI36jrC0
QSPykNZdi6yuoOxifopnYSixdxl6myCUA3rQh5YZQ4F4BgvbQNCLxHs4tXjf10oo1/Il6hF3RuNJ
qAbfKfL3TjH1Ep1+KARmn96hWCm7BSYTuB5EV8Kr371EsUUzClNdntJGdVC/CB2aF31y097dVhYn
e4urTs4xidiMXqwK6c0UfmQ9IkVjV6zqpdeiAbkeFwJBnDBiLG9BnEOCrEZciDa07vV9JIR+66MC
6/3uoUfvA2eJzZIX1W9V3LEFcxnQJXddYP+yHHgMu46AxWhPtC/i/Wgq0YPiovN9TvdAoByMA3VM
2eTUPTlkeUm0Q9oNVzyXmBUTDGn9StQxDhQMuIBzVqFuHqNwiwLgubD1RWgJtohIEM7qKw/xL83a
W8VjynYs3yQpWR9Nb3c72yZmWKc/ciS1YHZaej5wvGzf2k3HvLi15JEnjk2Z4aseGzDkI3v/IlOs
HTA0ObW1q/OAf+8JNHzo3tqZOKOo+0ZWy2S1h+OYQ8pN6vxldJjSWj4eQ0n/FKgYSS+zoZHHhxnN
g1dUxXbE/EoBXm+mCWNRlA2KbYR4BCNaB6m9kV1UEFDMXLEimxbFIkrqjEF96zTEW4oIgMQy7vAY
znFpb/XwI6uYItAb3ySnVNvDsRnY88jOe6wQ+Y9uBah8Hv3drGtYCOG9MsEaML5AGxjZVhdINpLe
fstcKiNPTDlCaJR5A4pa6u5l51T6DeNc7mVQH3x17za9x0GGfClPgrM/sP2NWY0NS95t+JJiyh5v
MpuRtiMlvm1HgtkqrohhwGzIQmu0+mvjyJ94Yf8wyl9r7m32rYbpf8GYzPPlsSlO5QRBXvffjYVA
ZYlWxj6dymC/IX5d2APKqDhYfvhKwQA1LuWb6JWE5Vrps8jniOEecqa5iW7S7r6w2zUDBDBUMuAb
mkbz1MAe8HI23bjIiR1ysmXzsOi8wPMZYyP0kNHKNHmWoauOvsvMMh0j/5D1BUutEQ9E1HqnmCv1
YkGNK8rs3a3k3dzZxF23P0nPlWnlDr+H/krrRvJNW6COpM9NJeZLV92pOubTsJnTDAa2WhBClKJl
HVWNucpRRGRik7BTFiJLlTIPBIVpakWsL1wBMbccB8RmhgsDtrw/T4733MclIB4Pb29a2dVaK/K9
YQOfDX2Df9HgSZ/rjyBbQxhL9gwOHgqIu4zTbfXgOs0re5fZp5yzMjg8YycZKMb3RejGuAbEkxMz
72xzc5OMIbEysevtxim/zjvN2CpMb53c4MWi7lIpe4ei64FnDANBMMynG/uDLIp0U/tOw3NpcFVN
3Q/mRdSxC1YjO3Z3eZDoq7jw7xutP+sxZ9KGeu/QI2sYB5+uzPh3QYCEeKprbFG0IVERikM8UMHZ
TNsaDnWvJsNXZ2qdbViEr+pwvUYB35kofZFD8hO4et7b3WXJsQgNFMr/fBbMdDiAprTkiWQYUA40
k52+tpbm1lgB7lY3D7dORiBbDF2kp0PM4pIZ0YSpye2ZMOQRGtz5ync1iT0iYt4S2re5TQHvKnir
FQ10V6COxBwYpxWrPTUcScPZ5q4FyUXQ9w4OscpTtmmQaW+Ecb+MO7AmxWgQLbSZVubumn68Atf+
6SQRRuuOFVReRcyHuVCwDnku7adepXAd2QOeamzggf5T7KHvTpPwX9iHWAKbpdw61q4K5rcx+bLa
8r2y2nedMSyII5wsddq/hYnC3Kb5+FXvPQv5lFXQvaG9EhcYcB5Neidy52+hdOUx5kbIrG6TkHaq
DQzDXLsRUpryUKT1sex7SIe4DLB+1hYeODsS+5ksaSyP//oE+kZ83Uwd3FbYnOu/n2rKRGSGhHZc
pjUYT3tMynOEeVvQ0nEEzbdvrFO2Ki2SVZucxLh15FpfL0yVm9XgPvT9B5Hr3wEaJnsJz2IsttMg
O/RqFCOMV7bDSIRlWFMhz5N4NIoFOSnuzA6+PRkK4Fq8ujL68ktDLOFMKGWSIgFiIAkXg2jbdC15
mSOyZCJ3IBC3feh+oKT8apb20beHfcZ8aVNM95Y7rurIHjRg/VoZEAYJe61eLcgGirUPNBikXUFe
t4aZkurDALgBdUk/gZssM5wk/rSPFCyPObWIDR9YwAaglgbnQpLbBKKyzWj9kpEW2klYF/eZhrYm
kJp4JydrApwoVbmrLN7eIMPXnIfeUVjcItPkGNJn1TEcQgTXtotPKgz3S4MzDtHXmymrr6Rm3rR0
LEmQTL6GdY/lzDtYJiPsM4xYeTBzTKv4+P9/p1O1I+b5oS7tJ1c5T2wwvjGonwdJZe24tIVl9X+X
dEySireZXeS45rs7MCrt7E8N/m3fPmYMCgDU8CWbl/GttZbfykUVY2NRjPNnM9H7eJ1+rl0c3RVl
Wb+wC8rvndYjHbD4qEl2DNt6Gy0wASomBEMp0ZRE8qAhypb87v/89Se7FnQom9tkZhtCOMbCsGgl
reT5thEW/a0zHUKLmAHXxYKXRWgObJvTil/FvOqrT7zvEjVrmiZvSRlBrn2UEz5Ozy/8bSSR3dUp
7skGmSEXF8tflp0cBd0Qqm2b9B8+9rIqwT/cusgyE3/8nhrruY+y5FC/DnFmyF674AX49JOFFrMH
0tKyNkhqRlAqmWAqRvkvKR7OqppxUnofZugv9KzHHAEkEqfco/zbDAPWTgAaZ28c1Q7AK1igwCMg
3q5J7r1gJ/wddXKfevaVzgfM3RQwtYRW4Ay9hxMZ0VBuIrUrfa6WZKd9Ui8DzAhNHB3biMalmcJy
JyUXd7B+pbR8wrd768RTvy1HPrMo1M/uiIBsCb5tSzpstyCOc1bJ+UMrvKQSu95GaX4kt08BCqq8
cXOay3kQ5bmd9FsZPZfKu8qralOgU5v9jNvOFIwBMYXX7ECLqp53S0snXpjmb+iCN6GOXeze8YrO
ucKgaHyEbRCKmV+n+3o2lB4DI5opF78uaaSxZr+3RPVVGs3rFBIcmjUGRzdAHJVPUNMXisHBVWYb
xBTJ7kixnaiYfZTZtnBNvcB/6yYPmqrr1VtuJMN632GPydXFXo8ztx/njctLYj6s1I4o+idpM8Rk
1/msoPkQhTKz51iVfLJ40yHDkc7UE/vpLtqUY8o3Xs/WtqVnXxoRI1+YfhyLs65TNENmmY9+A/Kx
C/i2DQ2dv+ez4hySsyyoPUwatv+UXTT86dcKTOybxHqxI+rAKmloZYR71HJaKR2oOmLiaVjNZBsm
yziXRf23dIg5ylLQzMv+yc+REyEYONbGvY441HFM8s60Me+c7xZY/crdQnwLCNEJQmcTMjgvwPiU
TETbNg0PDQxM0+CcKuTeQHNwE/uu8hCKN7EFL8kQVjloOCkNLNnGZvei5bwzHWmx1IIirXZB0sQI
Cz+K/nmRlP157uKYc4AeuFhWcYPyrEl2qFUJVL+HolF1NYIFnunGq6+EIeRZK7RHVh+caK23quTr
WHjMQqYMXlGimBhNmm0Rozg8ESvyTYUIGKt5egmdILhqaPaDjPk0I/JsQenqY6Xvhyq77kfrQXOO
HXLTfrot6zYR8PtKf6jPhnV+n7l8XnZNxSrmRxXU9Skywbkd6lVgfVvVdnCVssDcyFqc54SzqklU
d6Q+PFodmdCqYshrxxatAilQhYJOK2cv2C89x5dbmPfIRtvqB23yL6rDkAE+NjSEvzuZ8XikDrTj
eoDdMfHNZOVl38I7yLamwnDWRURY1NPP0lDq6bi9GyxMTTlrzTok67EmbqbK0eOlg+6vvEHeh/NY
P1aI0VjiD6ywbuh1IOvb4JDjBJeHPnDizzu7IlRsad6ZbVFmuSEzG0r0ecHmaRf4GbnwiS7s/qG4
4RNtHhlDhfSz4buMxY2c+VWJFDTKXbCpESlssM8cGUniaN2PCaEZxm4HZCUMi5bGoOOSpFrmNOgm
SY6O9AH0Cfu9T1wLZcFwtcTdb7VqF7JTkNFpVgWo3yBdQZ0TVZL7L64dqpk5hkrQjLuYp9LNT7nP
34cOLHGYHN0OPT/nF1mibe69CpSag8VjZqdyZl87/DHPWdBwgX3kqK0QRUflRZOtG05iXzb1UZfu
z1IvxAKWnPCRtVN58GCXpLh4ZkU1Jvb3pAEl1ZN7PQnkvqL6jVUzbYyBj+xiOnQAPUqRsviZEcMm
dMStqAuybptDI0OksXnP0rNKzwUYEDDKOGqaIHiSsm4PuWe2cErUsadCRjAS/eU8abtFvbtZVx3V
mK8vmTaZVuu+US6r0cnLDrV2yQcn4AFpl+Vs+6Qkp9a1yqPrI3ZrtSk2DQC2kLExyb6UynP4jbGq
GgXUnLD45lsFImwZOfurZTMrD/i8xASn6PbENKG470se+p7DpetR8PNkEwU04vcwNMyWNChtaVZg
WKNxi0vQHTnTlH9hRw3jVjOBAEneY/tu9nGuP+yB3igdk5clGbtjSiyXZHbSBwxp07i5LvHRJS0y
WbUgK5jnedpMLYk5ufVUGKY3Yd+6R+4e9oGi2imiw7syW65TT+CaV8sVvJcdbgpyUavoOwtfTAuB
2rfRbjQqv1Pp+FTOIRSr2mH9gpq3CjiXlmqVZxblZyO66zFlIyNKvjatk4FDqe6TAk27E61W+sR9
1n52MO78MlT+dynol+IcRaZn2NnDYhoIq5kyvpjsQMoFbJ1kmZsgGUD99GfHkNJLlwSWAElHFJnV
ajek24xF3UFF7xyZeiNovbDSMJwaqnwThd27NNzfruSo74X/lmhbnNsAPZ7To5hPnU/uqr3xAHhK
D4ZAnjRoqZDMFVby3ioqr3zcu2Ffb+toO0nkkz5tbN1RaBOOG3KTRRPxNwn0LQVc0erYFyQh8Pb1
bsERs/dY45OEek6LYT4udGEb/uuTrBBhlpwnsD3kHzLEYgTEMlUowY1Gvzw/t348HDKe1f+oO6/m
uLUzXf+VXbo+2IOwkKZm+6Ib6MScRd2gKJJCzhm//jyQNDbZ7GHbnptzXC5ZNCmuXsAKX3jDwmrL
bax71AJtsl/YkpeZadwpidG4+hTTcwyEG/joxrQS5qsmwPXGnyLXRp9jCDzkHw1Bd89vr+MEFCoU
jCEfUcU0XwaNEmxt56tKh7Qx+t7tEOg4LSVcNKINXgu11qlXSrve97ChjyDIYGsYVB639UjxIx6w
3lSJrFGrJ5WrWsqO9rWakpZ6TcLTD0D6dMZYrsvh1LPNnhtdRgJfWBixpZbblnMXr0q89ThROBsz
OBVWnJYbT3a7fDwbbTh9eSa2htr2W4ROLjr5vpkyXNC7DCB+zgUCGYsSgJmvkArSC3ZUhVFnjTkV
kgfPAwK2ZVL+oMEYuZovbfReRQPYprZKPiQ25A4wsykWh6F+ZdYoLxSQAODXg6ccLwJRGjtQlN12
GqvXCNQHWqaJ5Iw9uV2g3FGBrUBYNpwIxMJdo+NlKDveGOJ4YQRu0Tfg1/Eh1iTT42eSyylvulUI
sttEuKmxeZ6Ax7C06DNXC5SHNCgyl66jZBo2Rn719YDFWo3CDK4YOGOboFCnpHkNiXp2itldSbh0
OFVif40977tfV9Gp1uAV4ZuBtw2lAgUUgHKJwBANPh0ovpwTPlCpfRqKv5qSnNJQR4JeJ89gF5An
VVXkG8RQbgzLfol7YxuxHTmX6oser5pWTpDzlMDR0+IwndY+SQVjqJZ+EliomuhjqNFhNBE9kmTk
36ZKcoM0vrVGFbH6EUnqPHiuOmB9WdwhO8ZuT2TdRkR82BrVSSB6/3KYYGdPRLMA8RLuKXyC/Jh+
sw8TJs2zC9HLqTMEFC49+AC7amjgD3KDqVSyoPKNiCaAXuvRSFibHaLeTSE2ptWljg6CKxHoP6iq
h+hQRpGa2oRhotJqFBWkUhqiMKLiR0MhiBCt2juGWQ8rLc2/Vs/hZK99DQ5LDUu36wo3Ha8nOwxd
C2C5o/I0rRhNBT/EL87PQmcqgC9xIT+x758wDouJqofXUQj8myT4QRP9ZVuRitNAIkiVUISIaQDF
6nSeVabTPFeJrq10o74VUXY6we+cWlrr0JnoD+IsJr4r0ERdq45R5ZaG63E6s2ryxbycEL9LADMN
4K0VBBhzX9FubLJ6EWDqoEf6adySYIaiP2skFHG1GZI96sCoSSsbPJ6JFVsgbZQwTXU564ZI6ks6
V7Yh6iGzk3yPYIMDdkCOjot/Rh6DFA3AZtoNVZgsAn5VG5qxIdMIbNhddl1OO075TWTSUqU+SkVM
z65qVTsrJ43wsweJMecwCQhMKHKk8nmpTk6AlqpQhku4V49CN3POwABuuV6gfFeBGezRdrd5MHnd
bVNPGdnTl0kL5H2SINA0nkA31QOm3iBmOsPE5KjyEAscVmVsNABIgx0YV+ScvZyCumLBGugr5N5B
cNs+Zj0CyHvr8dxSJc5gyldohkYK0osoCcY6xwOIOcxowrxeRRXHRz/VVCaslOPCo/8Jz26lVeCn
ypKKZxMQiKJNC/CTNLoYevwDQYmZSuWvx6K5i0sUmqB7dk5a8be+Vu8q+iZBXWduZ2bnEoJxThW5
JRA1B1h1CNiC6yi00/pUDlb4D/unHerSnFwViMYWlbSK0o4Urguf08c20n4TBc2F6EyOqcwAOWlY
t56fAmJvKI20JbItYzWcxqo5bQyZ5i5MZGnx5Y//+Nt//cfz8J/+a36ZJzQas/pv/8XXz5AJq9AH
dvj+y7/d5in//flv/v4zez9yFj5XeZ3/aD79qfVrfv6Uvtb7PzR/mr//Zkb//emcp+bp3RcuN0kz
XrWvyFe91m3S/PwUzGP+yX/2m3+8/vwtt2Px+teX5zm7mH+bH+bZl9/f2r789UVVxM8H9es5zb//
9zfnCfz15eYp++PsqQqz/MM/en2qm7++KOqfumJRchKaDBjeUowvf/Svv78jZKHL/Mc0VFuz9S9/
cOU1wV9fhPanbQtbsSxVUwE5WNaXP+q8/f0ty+ZXWapuk9LRR/7y35N/9xL/8VL/yFpgbmHW1H99
MRm9+PWu58nBMhSWbeuGYghdmJppm3z/+ek6zHx+Wvk/TaRnBDkUmu08IygfscOKkbM3vk86HDqz
ht6M3lY6O9zbcXcaja8SKYmZ4fgyGGh/p42/knCE9Ok4KfSNKIgWq9vK14Dgp2TieLJVr9i6ua1d
PED6fi7NodrEE0q/SJ2ldA5MHUMwygkke/lz6j/1Rvkc2CUaxvHNWFuCIx+Iez1Vpw3ZDtjOIYAj
xAlC1lrq4B1myWj8CzRHTVXXnHsxGl12YwaGyuYPEw09OiMpYLjwJIfQOxjjKtZDRMwrk6592qE9
p2xQWvHTM/qTP4ySSmqCfD7bejXW53bfnqgV0aVB5JFqxFB6cWV4KprLsvOv77H/aWu83Rn/q434
/+IeU1n6HEb/wx67ZXuFL08vfzxlL3/c5t+f/Pebbf7XvzabZMh/CraFTata4YXwjV97TTLUP2VF
F6phaLr5e0f93myK8qdmqJrFNhC6Qo7w972myH/KQrUUeNeGJRuGUP6VvaZo7/aapVmKIhsKygG6
idADWdf7vaYMWdeCubKX8o6Cq+oqG8/JNlDaXNkZzsOV5755Sr83+9vN/X5vfxhPkd+PR7hCHbRm
PJDJyEoR5it3ATJgivf6+UDqwZFUlRPLVDjqzL1TxNSlwAoN3V5mtCaw0x5O5afkBbOrx8TBtcnt
YDcsxLP+rXcwnF6KCxpvLgzZTQRD78isecdvTrTfs37zWTg6355opt+nohv5LE1225aJY4cvsTcs
P5+xcmgUW1NMzm3dRLdgb8bkxmGhTiaS+t+0Z2OnusYyWZEWueMzhkr3wzpeHZuYqhyY2dsx92YW
q4E2xSNjtsESlTwsRlRXW+X39jMW3qt6jSzpEr5yhKiRsai3wxlF02j9+cS5ez5+CkVmi2mGoQpD
yPOnfHNjgOKJqHlGlEDj4VWPOlQTfEqdlrqLq+QsGOsrbpyntsCPobKUGhsn2OKa+sNvmvg0VtoW
xmq7htU00fcYMG+qjKtkAoAdWOrXbqzvK9L6tg1vItR6WxWyWWvSSu7tDgFRQNZtLM38toEa4Gga
1GBVZI3BL4BWAHOel45S88v8ZCbiGjZ2VpTp8xS6KpA0R5boOtvYsEk1AjqqtJlbfvaoP4raOCca
3raQxcuAnrgC7crWEpxiswhiDpY2iP0hENhNAENEY92Bm5o7w9aJraZrHOzPS42SroocA2gKcWIY
9DnURMLWqxPwH2KMKtoHf/LRI0DmsKmti6jNfwjaS7KenBSG/djE0lXgVS+lUSGQknmQieT82TTK
Va1g/dfa20FoPyzZe5ZEgliy/xBE9do0WtIcHwy7dBOMCex4q78oZ4iPnNPgM1VccU0cn8f6BDTA
MlCiszhvvvZZ+tj6+poa3XlXBmsd7xYamDS0pRlgnuEd07iTFD1UCYKJUemDiUlQsqMUdYq+CH4S
Sv+VkBZbn3EtChl2oA6Jospy4lMBUtCKcri79UhyTp+9qUeYkoiZqZrp44U4YHYKPiGOvmX6uFXU
EtVNa6ZWa+elgmFH3q+HmfbUR/XOMtFf6wbjIs1I4ysEjMwBD1sOmAqPSXjrsm3QcLWTh9g2aNAl
14ofnfiZetXPtppwDFGDVKntNmbyTUtinD2t4jIyqLgI016lsEQ9PX0QQbqKLCxbGnFNn2xB/pFg
IKq0hD4q/QuMCTVH7iuTusfozvLGfUOhEszBNgXC3VaUH3KRuA2cJhRuEYuur1N9xK8OUyvCb1et
QaeOpv+qme3XuKPdLkNepfaMuLBZopKmSfFTaqRAqJL6+xC2t4o3riJJeQnl9l5Rwhnmsg0AELh6
TZ0xj9OXMRGYG2nwvkJDu1ai5qHWE8vpBYUuu5NvfS2u1wESiIsqJcP7/DBQDpxIXGkEYOSEGgil
vbOg8rOS7nvhUbT2dtmq2+CftcDhdg2b5MhY8929f64TrHK7K4oQtibm7785d2RyMaoDE4azZ5R0
v8J9aB7FFTZQCyo031EKcaPrykXl5w5XabeId/Iq2Mgn0Vm++XzWxP8fPghm88TMKpxe3Z6v+Tcf
ZCqrrjOVAV/T/q73nhuABp8PcPCItXXCEUISNMGNvcfKs9amcco8jOSNNQItl9UWG0+aKRsOmIt4
az3bOw0e/6Ja10cmp6gHZvd27Pn7b2YnT2lmeSNj4xcJpmiDquBy2NG49Zeg9U/MXyHvr0juQIyi
zkHIPxKQn9e10CnFEx3Q1lHUvaDIzwpFkysf/fzV6FoUjNbKKdISxZY24VmwwqWN8xrDY9ixdIlP
aeIc+QSHwjJKEAR6uqHLBGZ7nwCFe8U0TXp6xlm1hWtLevFYbKZdd4+x+6qF/Xbs/R54xm9H/BCY
KfZQA0P3lqCnvHUKx4iiHpixJYZtF9mZdHpkPR0cD2QskacyR7l7M+Q+LFThM16PndbkQBhwuk29
yrfdOltLqyOjHQhzAaL8fTR9L+w0/bEFzQnGRMZhAbuzFcqJRCbpabmlGfJwdLwDwadhKIpmC0W2
xYeAxLPTsaKXOc8OLWFo17t4A6bmDp+/JZZesEOujE24OrpuDpwD78bd2ymtgmISFPCfO2WJ5tUq
uTC2jWuu0UlbBjuYyMeCzgNPlhEtkhhOBWa8F3QC4x4mr+W4rd3BUbqFvvG2GL279tr+0SypK10e
eZUHFs67AfciTn/01aL9NSAdQjxtHH83221W9Wo4Vx+OBZfKPIG9w4AEzbJIuWQZTa69Mx7IWK74
tNqoHyPXQai3mddPsNJd2MhXwZPGNY/Y2nlG8nBscPXg+2Rf6polTOvDZYYIOYSDfoYWX0nNGpVa
Oi4DCo3P+rO3q27Eo720z4qS9h7Uq3VE6Gk6BvBIB9mIFdXV7ZGHf+htU6DhKaimqnIGvT+JdW7d
qOto0okrCw27U4F5XLqGWjBxFPK6j6/oQ6/77Yh7r1uCkTs1YcdOAvhzCQGR8WA5Qx7AWO2fGO/Q
zn073t651KYUc4DVe8t0XKgj7vHCna0r1UuwrckPRLTupztp227sYwfigVdtyiYYIfaRKT686tKu
MlulKcKl462RSSU7qLlsik28HZ3qOvyK/q70cuR9HghgTBldd84oUzV1fX7fb25WM826pvdoVmen
2DviBIQ8m/EotvWKBbWKkRpc6I+6c2TU+RnubSlTYZbz+TiXFPdGrSNJIpIwEW6691MnoD6Nm49+
opyk63gJcHJaWhfmt86FK+XMFmKfD39oznNt0dKpCvCXvTecw+9KLNXzgIB8w05SyMAppOt/YwyT
OiYFFstg+75/rmFlgzRtGcNvv9vZ1ihvPenk8yEOrRflzRDz99+8Ois2J0ujdbL05Yuq/tGryeJ/
N8Dewadbw2RNODQv0RBb+XW9btWnz0c4sNdM6tCmQTxpaDyt91OgeRB6TeFLSyiuK8mm+dvhQCC1
LnTvf2cytiqblLspxO0HyKpcF3UsMVSoeKeS7X8zRH/z+WwOZR7AWkg6mBNIl/0Q2aBFSY7LG4m2
KhaLE6U0ytJr1SmOh8TzAtrbQu/Gmo/NN29fTUI4FPNYNaew4swhqfViLkFWr9KVeSndHpnb/Ps+
G29vQQu/9W2Gm8P/wRH4yMavIYbX0hrrRid9+Hy0A+vi3eT2lja0eLB1PydXjAsZZWoVqWEKHsb9
5+McCrPfDbS3xA2Fek5W8RQrR5vF3hb+RtngBI4SKfCHTbUuH46d8we27bsh57m/eXEejey8DxlS
JbkOW8Br/uvnszo0wrwGbY26hULw8H4EeslehMqGtPQk/8quSMWbYP35EIde0Nsh9i7lSDa7ZFQY
okXqSW+NpUWy1OoFkr3Xn490eDJE7jSsoKfZe0uhyYuuGlBdBkmH1gkiypny7fMRDmV7loadxn8P
sbcI7MlAVEOOOIVydWv4NnLCFoT8ZDN03pVUlT+wQPreZt5JgO26Z0QrMXSPlU1JobHvK3ws8cTD
0zVCP0vdFnm6oU945Hmrh7a7ptkgyrkvNV3ee6dNTMXF6kFXQHv74W98p11ClYIGsE7PdBeJ28lt
Tn7mpZhs19vyQnMD91g0evCA04SmUFRXNcUy9w6BQnRIUcsFDnHO7C2OzeYZfbMt2M7NsZxfnZfQ
/oGjQVqiqmGbskpL8d0+SROzFlk+40mS+swsQfE0Azbfgf3EwXseduI2UvGdBDZTQ+B2UEakS9gi
RmUZrtGONbzI4KsYAEMVBiplaYMJZGysKiSpgpqW/2C2yaqUQWgLX9xBC78YNW+TmOMVJJTd50vs
UAHDejuZvSVW6Tim1WUpLZNT+1l1w511ql/1jr6MnePli0OlGktQj7EEXVzxIfgQKPBGts+jUzHH
9X7MZpRU566jB+UK6O8S7UwndwDJXaffj8xzXob7L82ANKpThDdsFuv7lzbJSqeUFuJN3Vdr3Z1i
ZYAplwNu5Bqxo3W5VZ3uDN708UTpUJZmvRnZ3kvwc9tPjHZg5EECWxlKFM/HrREU5yqYhbBXrqYU
e5nOqm8qG5xekuonmGC5Zqo8q7L8HET5ZVxk20CF7nPkoRyoJr37aHuVMxperYnhHA9lpaykRbvu
NtoaR9rjQcGhS9rQ6ehTNqIquR/kWHERTK3fSlQd5ogau/ErwxELeYXh+4m+/XxeB3coFTKVZFAx
5q7T+5ddp2pKrZzRkAK+o+YLWg857mU/iUvPHoD+e9YjKhHQ0bMNJBC8Y8Q6iDw6+OmWz3+Knki7
toGJZ5L1QwqwmAe0dopA3fVg9lejlm37MaVGPDX3VB+fqrx7lRVYi3YsLT+fysEdYzAD0xKKolPy
ez+VUIyVkZgw2oav9qlOOmJ/pbG+Q4fEemzIpkmsq3MMsr5LsIk+H5sm0v6mEbSFSUR4Y/yhWXuH
A00AbAm6Gb9fo9yOBIP3UMaAHMIBPgn0YHBPZqX7a8/XMHzKZ1Gz0eqfWq19Fl1Vg3qGh6G18PDo
ZchLyUK9s7FB83cgeE6mcHYKRjQWaXnw3YqkIAepad1jX2bfzNwsNnKX0rLwg85NQtyri9zO1kg+
4k5TIOPkAXIqcks4SWym+A8rJb709C75MXWZeMOmBeCNCkVko5ETIEtuGYNbh90zRFeuRlXT17RC
4o0a4bfV6OCPJjXx6M3168Yuk6tOjkAiVUA40x5iVdDKjWuVItkmwFLcLtC/VYbXAK8zxYXtD3dp
DCo6Lim1c10i8oWmA3zzLdhtA2x6JRuO3CEFk9E82zQVcv9+8Giovg/4kW5zEzfFRYUEg7yoaRgt
Y8Aw0PPKDIbbpCOC09wXIyR4qR2e6hI6nJdDmrQV9FfMSZW3pVIIRPitxLzXkOqtbEBTdh5dysb4
mFgI3kHtGuC85U9oLF1UqXcaTkJbDJ2WXEpK0MG6kLVeOGGWAPtqMhS+MfpcKw244liRUbnNfQJd
u4AAN9mQO7PR2KS07ZE+atpLeLqWBdHZC27tFDJYmQwmEPO5yeND3KWpxVuP0Qj1IINu6lx+7brw
NY0GEHW1KWNn0azyyDpBEc/fpvGAW5R4ySsc143hetDGcS1N5YseQinECpD41EJFpylbLN/GWWET
cW9kurI7ERhu12BhkdnBlosN2le5rTX6D8IoHmhOoiSjnetlcmOjWrMyJVna+kNxY3by13jIzo0I
t1pJEzDDgXUiQ42/lwUnMi0D29FJozCP6y9rv/tapsa5D7tR4BSO/Mr3xEbYLxQ1K5Z+X15YVyla
IFOOVEujFCVrIRKrWGjQe/t7nKguLSt8oguIVUwT3aKsqyDrTgOOZXSuq2jRDQr7A1lwag6VehPZ
4iFNUUOxhktV1Pi/V/7ZILdPhKBwenv0z1p6a5RBIxyE8e/x5FsDd2OzYhN0kZgWw2jeo/+MzxG5
0Rj5jt8YD0Xe0ZKFo8QR3SDAA0TUmoUsUOOYfflsxR3EgNW6SYLVZVp2mWUv5LAjHOymcVpt+lZF
jBhIMTtBZ5rJBMnT1lKqkpWNLULaXwSdthE62ysarzMktxBQ7M/kwTvvG/t6gOPszHy3Tq9WnOfo
9mT6RT2Kxzjx6RRDx5907daG7r6ote4c6ulGJIijmlX1ksv5NhjRNp/Y8mKSLjTh7fglmHlEThJ4
TzGrb1EO1G9C+TT2FdfIsjXlzBg1bkhKcXiZGwOKTPG2Gro1sg9nwRT9kARG1gayMWmKmkOSSk+q
XasoAKX3VuRTlKnpMpuNReMl6W+qsUBUNMN8A3A4DMPa3qkeAutSKp6l2akQoYnTOECAt4bSumzi
Ci9qDEUSKm1nKDXYLoStjdcj5zXaD8qgXqcaAhaQxu3Qu+gL4UZJe4umULsUKQoiclft4CWt7X56
qoL2pdIH3F3Lx0igZFP1zQ1ASGQixpNJQnUGEA3UKJiIaB1yGudpcGc3AMetBq1AHxWztBqcBsA4
bI0bPezPUy86r+zitAxUqIU4oXXoUGHHYp4NUUk9R9ogqHITDs2NiT+Zjot3qNNcAyOJ50A2wjPB
AYNdpy9p/o8ro+jo3Koc/0j0SI6qxhqcdKi9QcbS78bkh6qg+hcj/CY1gsYZxMIV/LJVqHZOZk+r
KFB+mKUlL7umfKp86BO12qArCstsC50rgcUhMtrHhuaaJV4JUVE+IaoSbapGvvJC+SI17bVm45yU
VtiUotBldpO6Bbjb4u00C+drUIm7tge8UFV38JCKFL25yD+LJXQxbSX/zmW0gJj44JnmaVUY61RH
IL1G6Rn1g2FhDvVjAPEvpZudtKDhm/FFgkmscS8IE7KDqU2XZYU+wIS0K81pLK6rbOuN0UqpxOz1
CsZggp/YhuG0Q+XmEr8lorEamoyIxksRKWd5jTi/bCAUkA/XVTVSlAytxyGxt74O+SMJzPveanax
l0P5xKNs5gniJFnBKythcnht4kQREtQ60I/IxqxZFsqTz+o+Ke0AwgoE12KhtBr6MBqbsxr97gzt
hgqRPljVY+9VCGHNSsid2GUD+UkNNn2hebibGJF5U2rUpHWvWZvNFD6oNfZPUYlFslUN4TpVq80I
UF0V2Wto9S9F5e8kJbtPknintcOWuPA0FjXCp9mFVU88GDOF34ZKEojpts435gj2AC0GaB0Wvt5y
883oUu3ECjhrNbnnPAl9dYEw5HATBmOBxl2UoFEEPcTOQJsoRn0nmupSyMH4ADIZ2SJBHQVPigHy
CnTaz8OmObh8l2nQawKkqrN7ecP0IvYiNtUAHp+CIxNra1evsQTZidXx1vOcZX4YRmEQuluWDb71
/TBm0ifVRDlxyWNH9kZxNfVoB20OLj8bY68ihNyVAsifMWoXhvuyXsO0OJXWCTH7sbrNjBP+dKy9
OgIcegjK2gxEc+iDnsduvuRaXyJX6USL0AlvjgHEPtYM5hf15gnulYoKX0F2t+dFYQe3wYfLhRNH
JoiL2648UhE/PDuwGCrSIjI1ir2MxO9kIDWE2cxOWQEO0je9v/PX+lpdqQvxMDZghkj3F58vxZ+t
8Q8vUFMojNgyyaK2Xxbpp4SjxgB3V1DClqCZWdVWb2ukXWr4woD6lfq8z9G3qS+ODP0hd5if7puh
5/f9ppoYmuD4CcxtMj5zUVyiIueUu2lBArBg262ik2w3bvRjLdhjo+7tihxSAwbvTHjefNNWQxt1
hSL7kvqfI637bX3TYYe0OdY3OrjnaRMYpmXqFDf2srSmU1DTNJisWPubeGe7jTvv+aNlroOb5M04
e2eLZsVam1mMo66xmXPxglpbaFltWgeu71Xo2Nty8/l7/AhW/fke/zG1vSUkFCIvSKfAYs+su2Zl
IYNEqrDC88ZVL8HsfVXWBe0EZLcsB62ALXJViNycBTttK10ePZE+1N72Ps3eqorGui0DgPnsIxDu
22QVn9VAF0ZtMaFtu+wdxZU3yJnhnkm/8lh/7kMRaR7d/ImKttjG+/25EHlLSFSws0Zqjcs+hYFv
lZsukJ96P3ycBuvq84d/8HX/Y7x9bEiWleOUmh4nVHYbgMyfrPvPB5i3w4fz4c0Ae+tWLaSwLjUG
8OE3juXXobzs8yMlxg9jUESg66TrtiUEinR7C2hslBjdEARTm/hbalyqPeZLN59PYwadf5zHmzt3
bx5RKOVGT/S49DITr4eK213CWq4sewRPwvxHWvb4SqBoVILt9iMfsUDpacIHqq+w6pQbDFwGebok
v17+O5/szRPe27EmKjBeh8gECxbZWETvH4db7EJpv3Vuj2bcOUzPVXgU/Xz4ibwZd++pa+qkoufD
UoWrcgGB/FJfoR8PXAA5kUV8G2xSbtWjmIiP3YD3O0Tf259hW6Z9GzFdFISAOi+yl7nbaDit0903
rrSMXVRD6FM4WIs91ihJ3MQXaI4ca2X9vNg+W9h790DdVp4odBZ2A0QOLUuQ3+XOPPXPcTi41Lc0
t9pF41BvcnAKTu/0czKiYTeraqytVXWlvqDDy1nSXvwTz+jgGQbg6yeTCPDOXqSDDKhP3Z9nVDnR
dnYj2GIQU21RQQrPu9NOLCHjo6yzeBa0aJt7eKbmDwUpoUX3pPyotxhjLesj8cmHPfrztf3jI+2F
QrESxoo2r9LB+m6a+H+YVDKO3STzkvv4TmxdA8wBIGu/mjgiftOnMYPM0WQOX/ccMxTXVJz8HJFf
13LQAMUjAeAk8QoiQYvxtLiSN8cu0UOHqqKY2twsMqkR7+2MifsjmypUb3tgK+VsmWP9y4AZHufb
IfZ2AexOb2hQDefOhEWM4BzYoGBFi8zt0XhkgsehIx8pFntj7q14YTYlvVU2/Px0R4x+NtHKc6g5
fvW++kuxwTPm7FhwcDCEBl88A9A0IL77oKs0jlTfLmE39Mt5LykL/JC2kNjBFRwd60OzYp7gm7H2
1mhia7gLGow179twE12YbgcSqFib2yNn9nwm7y9UwNNcWSBsYfrtPcqiLwIPhYwZLRFcznhT0syd
spw3Hh5Mx26Ig+vxzWjz3fYmULaQzEoH6ycAFKI0Kp4z4FRaPsPVC86RjF8VZ0eRiocCGYXeCHIN
FmTKfZgTHj0RqhvAlu0bZAldFGM2yUpy57sBR4n76R4RODc/iY/kIz+T0g9P9s24exsjmii4y/O4
4y4999MFgkCr3vVPYjdYaecatZB17Ywr7T5wIXisk/Uuvkxc6Tg29NBDB/zKGYBcsv4he46meowi
iSJl7XooGS1Q6CBTp6A3A/KHbzjGoGd25AA8uEVBswEXAIJDI2wvSkmaokxCjdlHp8auvu7X0cpy
MBt08N5wvJPYsZ2ju+bwRP8x5l78YdRVjUbQDFAPcPldIPfu4JdHABIuBY5lTr4K3GNR+qFsCKYu
gH+TSsiHZHeQUFmhQjMHAcjT8FyRBfl3syHBpaVahkYZZP8k9wOlDfoZ+D/3xYjptvEuPEPGn0xP
c+dDNjg7cjIcusJ0bb64ZZVwdp/HlrVFx1mYA9BbdBDcQbuGJ9PGdFFgx6GIQpT7u0rxLxHJ/zmW
+EXxmt001etrc/ZU/H9BFedU+p9prDfFU7hHLefnfxFXxZ8aTDucpeDSzPUUgxX4m7mqWH8qJqca
3TGNriUll7c0cZgJM0NEzP8jm9wgv2niqvmnIQsZAB67UtY4of4V6iqk1/cLhabpDEYx582ucsJA
ZX9/qBejXIdx0v0IS2TzFTXw6PTrFe5USXOdwffD6OkGu4uxybI7BKaqTFRXddjoTq6FjVtIw3Qe
62JSnClMn2vDG3cjfuzbVkfIMBgDIiZZvohQ2qZJ12sYH9wA99R22B52BhqrbejTHK4G80zvwvKO
RtISRyftoZUUvM+0IXZiA93WOEzkJzWmsVL12WPSSeht5GiyNSX7h4rVHald4XaRHq+7apacb4ne
u9IEjTYI/KUlhJQm8TxU5Xjp1bpy4efnbSohZNGk97FlIbc+TfZF6WO70ScFltaRGu6SMruuNDk+
HRMvPk2LKj615J2VY2JR92Z8iUyl5jZmhPaJQIMM+ftG2zXtIx628VUXa9OZN+geWjS+94LgrH1h
KLl9EYT9s9yalHhqe0Deu2tOyPrCjYxjHE1nE2Nfk2ZOV8uYL+VYRwVRF605xrA0nf+9leUvXlC0
258fGSelkzqoho3UWNZG1tJi2xYN3LlYxWJQCi+KSRrPg8hXN/boeQucUynFh0MOgKSApVYhbrtL
7VHa/fwbBRRpN6jCyxZa3XgL9CzRSJckiIu1BBkCL5pzoxjH80azxnPyUf1k8MnVaommT9lexnRj
gZmNX/spTNZROmnrts/ka+GfaU0qdwj5jdql79n6zYiwG5p/ZbPRtTa4SaV+QCcLvZCoUaArUil2
aA9WG2kS3snPP5oo053REztUTuVsQok5RA/Nivpmndej5KrWLVelcYrIgliHhf61Dx+F56hjhY0B
MnzIZc8fU7Pb09JCe0mSjfxUFgBng7gKXbIwVAfs0liPCkZBaoj4mx6qtuunMURg+sY0iniLmp1Z
F79mY9lpMPfNs8umMgfXKKlWGjWdE3SpvY1dttIm9iZuzPmPItKV1a+PIJD5wQBGErtoGH2HxnB7
3YttZuSYP/sI2qMTtMqEpHwf1HiLdXhzEQziLI6EtPO4abBwwM/YV3ss0+Y/TPpRapuwBi1RAhsJ
o3HHcoqg0OoeBjq9cqmXZwmKVC9VjbRRM5x4fRndoSMYrNHLxQIHAFwQTekzLSoAeCBeKjM4mRDB
vAQBnjlNJyhAwMTn5kCxm47Uiy6X4amvtemyqo129+uJSLi7d55dXU15aa4qI4hQK44fe9iL91JH
riR11jNCidb5r6/oGaFTN3m4o+WSIzzDP8vyFqpfqNzFOsjSRVAqAI1Ge3J9JGddU62Q+NIn+abv
exMTgV9f2PP/DWohdKQUD0cULK3SVm6VXL9tkeVGt7MOLjmqi0erNb7hE5xfWWHywxo6uL/zV3ps
xa4Uxf3m11StxL+vh7a++PmHXZiXZjXe0EmRd1mUGVcepiJ2JMFFKpC8sEMTte8CD0m8a2NJQwOj
zC7zOsJip4uB4Fc2+moTrKWfPylJuK6Gvj86alzm5x2a3EYiIJGazauV/Qh8vabTKIJzROP6b2gX
49VkKB76HuxbIxm0014pHnhFydr28KaQkeP8ztGiZ7T3g1x3zDKrHMxvEYKqMu1OasyXIFLxKCsQ
P1U6Q71rE+/FSHGvKMQ4XJqiPKH7i2g5wn4nIwpQSPfo/UPb9LiABZdGqORngzLo/5eq81qOVNm2
6BcRgU3gtbxVybRa5oVQOzwkNkm+/gxKJ655qZC0e6urC8hcOddcc7zksfpHT56BA3scz3WREwNg
zQT80/shgpOcYzuWWxIep6spCaT//jT7MUwvHfvDmpyQ5Khazs1mUj368O/41OYzC+VP2OTZC5rD
0agn69R2MDOiYk5A8rbipSY7bMrzfMscOZysKjCuYkiieUX0TrmJPXHI6OKz0wzrsVD6fZjJGE/T
LIS3bXe3Wc70mYk+lX3cnoq8/2cuD3nrEaP2vXorslMO7qQPrirLR9TbCjRpDIEkv5UaGrMedLpz
3VS+hWPdrBlv7A62524Wt97l/mKLKNiH5ltlbgZXPOguZuAGjEZ2qkkLZwE5uoXsblk4d7d2Yk31
a6wEA6a7ay4jwoZyDzYcKKMHNVTEdurIJjQrFi9lK1+9sh9Pcipoyfe6Wd/fPVGYaIe9dgmSygkd
LBzVHP1pfqoC01wHtdNtgqpNrj1zAc7o1rf7zRdgcKhZkq24+5UPDK83tgShbnhAjV04T3Pb8Vgn
6TqkzwNjoX92lHkO8tZhZWRpXOV1XUJhrq7Crd1/Q0/INaGBPnndk00glux8vZMthKicw/7WCUjH
apR0XiX2kLWiQQ56s33sATKsvUDq99rVP6J01quxIMI1Uel0yK2xJsTd+7HM3Jy6BlagR/re0bCg
Y8knYhKHB2e5rtMIBMKLRLtnGoZPoJ6mp8wl3t702/pBLy/ebBQX7QBZm3vn55SkXxaZ2e+mO54l
0X2MZ0/ZKZe+dc4np10FU55t4rnRLyoxATUSCr1yMLn/Me2TmQCvTgikwTHreQ/lnJ068ES+k7x5
QQ2bKSJPABJpwDLXjZegkNHGV6FzqOcK54Qom49pGO1LrILfdSrLr//3RRxDFfd7u90zp14hK/Ub
u43GXZjUILCWdR4/SncjWHm6WDbj9lrbRP9F4AGcBADnlDmbfrLVVyI+h7o+x6oW7yFRZGAGOufZ
zviTaaGyo0PeG4mEWKkoXBMKuMnhNm+bDy/kbwIIgqsGYAksBoc8Q5gek9BHbbT23jaD7Pn+svwo
00FzNGSLRb6aSVQU78FQP8q6WTGaPv4YynH80QaCHZPEvCjKbTLMfHmqzOxMd6KHjD73t6kkdRZq
X3ryE2JtTRKCH3VDxw8P+LNduV88W6E4xXPdHWu7sg7UpyE1j2se3KGX25ySYtdFCoRbGbmbRKEL
wgZzz8qTP2KC/hipZL1L2rjeJHm8v6/M1rI898e5G65ZUlZvhpkP61nb81No63RPRqsb5PkxIZTm
Ne27M96p9ivCwb4eCXG6zBAkLpHNvGZcdweKpnYzzZgnUtP4BKHO5JkRiT9tM66Ro+TKUVN5zb1K
XOveJoptkPItsLKP0eWB8JRj7aZM44uZzDNuT+8synxJCZZ/G0BRbymB4ntLRdbWJgv9zXJAkVeR
Ks6d521rgdPe5IT5bASd9Sz7bKPovj06aTzu00HD/dFQzbqGgoPQ7eRlVgPeISM/Dpl88PPM+xmQ
brBqBqhwJEb3z6LqcuACdv4Vuc5RJuZBdX73NU3NzonhvbDw43/CKTjhBPsz8uN6GBMyGZh7i+Y2
P42VhgA9ld1TGjXRvo8nOgj12UlDMyNr/2zifbi6kQT5WJ+9+09HsiyX7QRmU7klw01ssRrjtKxg
9May9aB+BerCjZ+wwnc4xBi6u05dW8Mm6KCl13yETTB9FL617AgiT08VjPr7VmHAMrtg7RD7yDao
nIZ+vLEtNJtutKuNyBr7WIThSHyi1AfsEPO+IsP0cQobf2tQYD64enAffJHgTlNehVHM8g46DIYr
Gdb847s5e/LZETbFNNSvQ8+W0cTtcO4TYiF6hktOyUxE8lI03190n/srX7ekm3r4RXti/wflIaHX
IWTNvnIfUKblrrcCFp46JncrVt1lZjf4s3wxDVn3LjzjpXVhZwFiPLpR0d2cxTWTYs3f+EVFwseY
5ZeegxYprtmfuev/EaDa/2Bii5QT0jtWSHniGtgSZML/fLVcWDUHyfn+8//9E9Z0dtsgOLaONTwn
LkFddTXJB4o+wp7NhafVEAcCDmWbWwnT7o4JaOJeQtsjRCGyyEgWcxKshkuQ9qBlTckwQhhWzTru
0u7iJfXpu05oAJF8UmfgAWj0b9LpiedYjg3eHHoYg9pXIxvZtZdTaDZV/6w5KJNN4izE9C7cNdk8
YsAzxh+2qfemKGj8Zu66F7ZxuV/KKsgC0lzJgWXdV2mfXO4v/Wgnl3Z5+T8/64U8pHn5nhCfi1Gx
yk7KaIlQa+rrvJwjU1dcxs7KL4UmyMybuKDCLukVLC9BnCVbE2JiUjRLN4/963sTW/astIwdIkbZ
xKCT9mvtTiSkMEJ6jTpzCWCs3ev924QHbNvAEUPjsfehdKlPyFX9AZb+d5WAuhP8rbu0TT5ri1Nu
K/ulCMrTfWG25RvJdacGHO4vM+j8la2iL5kn6W0Mwbt3SUHcSVSNL7rI5puH8YkydOhT64dR6PK5
jAmQvReOy3d+DsixS5DLZe+tvWHoH0klTi8tYM9WYzHcFrW91Yk8tqDKz9loYLQkBrkep/opj8b0
EAUwBwbb6R7yydt+V17LNSSh+PtHdzWhLIlsNkQuzn1MbKwzOPFzHJef49R/cuHUxejT9iVywv6A
E508UBKEX2ZLtC8BU+XZgIeXMqh+Nk2EUiKVjd0U5vgBXN4GGTGcvXzrh/QHiyOBuSmncbjAQypW
YlLdvimM8jnJSNwhuFGs53CSH36R61vTzWKnYvK8B984FyOWMXNKm4/ScY6RYYsXUujYrD0cnI9G
XRTbDG466dywbB4KguLN3mbSvPB5EnK/f62qirXd+Ie5Tb+PDaoqWVQ7aCnTMYiqn/VsxufBgkKy
6Xq41eEImSoBMvTuGvWDa9qbyiHm1a20z9QqFbSDUrsKpbXwzKi5E0B8ixmNONdobPYz0WonbRt/
dRwXe9Mbq522Og7NQ7vRvspu2diDPJygOFUzQeQdBONdPMECdjLFga9LcFA3qin2g9MMO7DmqYi7
J9KCxpsBZCMvhdyUBggLHLNi/BJ29pQuBPHSWryjPmkRktzYwHoJjPqli61X04aP3lNGr7x/Pjn+
WULekZu9lFn2SiP0VxzYW0d08CDn5tKEcwH4lOO+2z1jkPUg/WDP889ZQo4+7lh27/a5SzJnJTA2
EgELOfyhX7B7wWgmW/KKEtmcut7c6zZDXgL4mjotfvAZAhnZ+2EWvJq19xy0JvNxlORR1P6oRzAK
RjRfIr+Aw6MGgtUbQBIyhClm6m5jhh0xNVNGqP60QBia4RyO+bYf6+ijEGwq1fyPk4RLNjXNEYDW
v6JSwBHtsMXnaehfZ8Vptnf8FdmQ9tqJx/RaNL8JWC+vJgQR7epP31DORTBcRfvvMiSYGGf5EILh
2VZBtym0Z+8ja2Gb5XjA1WQ/OZP/kBKIx5IT6Y0cdlWJHFWVFmC5CQS2XACjMSTPQODirfsGC7nX
rJiXcw92o4tDOkj4TJH1jKzC3RGJtwQGDbnvXX/0K2W8dG7+mc4JeDM9/4wDYAN2le8i6EingYmJ
A77HBjc3MwbSuo2G+dV5MOgAaO2GfIyxS2JyMOtsuAaxsc+beJ93dXIBAppcGuS2icmAo+IBlBWs
mzKHr4Y4tnV/F0ZNyF0HBV2w2/WENzriB67W6jwQG10DYH6dRLedh/CJ8NXwT1ffCkLK/UGLW1Xy
EHltMF8M21u7sOknI4OhXiGktHFPWP8QrDNneioIkt7QbNpwaGWywd0YRMs/Bxb97YrQ6/UgpyMt
ONIrQJ5tnECdoBBW26iGuJUXXU4aZfBUpCRcBFUO8hB8sJfOz3WOTllGuLwbDG1+0kJCwmnbTPYb
0EnvRx7M3s5tGWRtQrdet6SyrxpdhldIhyQEn+JG4FaWjgWmnBwurwUEi3ZFGeJUJE1P/zhj/Muy
CeRB2JJsLnWGBkQ6e8QaZCkSgI1GnpM4PjeZC0092jqx06zww1krcLOcRHT94FfeiblE7NsRZ1oZ
7SmH0ydcr13F5L1pEo3WIT2sEyQQ4F2Y1WhHu/tWjlQ4WNuv2rqYI9ejKeV8Ciw+kXmwFrRBwTig
OrR0MFf5MKXrLjTUWmeajJqo3TNR+g9uz7BOgTHs6dG4pO8n7zLo/9mv0VyD4Tbr50CTwu+V+0yR
01bnyB0ZQp/v/BxUG29lW+cwKIfT5LVbIWZSxn2kPjKeDp3lngucw2FvbCCxQUSJqPJZF9CTK+tl
ApschWn3UtnpZ50Arww7v0J5qqy3toV51uUnG5f3dRjlzYzNR9+3/5jS20GwetC6V2snN/DvVuUz
6frDbjCa6jTHLSMNRpdsEN2QkH2kLKccT76vHuK+uOQOkzZGGOxpvKlTGCf7ORsog4LxN1sUyFBl
37ypewlUap2rTG7dhJGDyv9MezjjfCbW+jmt9clkdPizVB2fLyyZKWmbFTlkqBVa+KfRVO8o9sWm
CKoPA8v9WYJPGsNi51gmIy9u41JU1jm//NTN9kPdzu9wxF9xSf9bPoNN6Odv2tb/GtNJdk3i53td
9LdYG/+cMsiulYMJXCJsXcfYfvI4eqCDGGmdbq2iCh+AT7eXHKwDYmdxRI09OjUO7S50maZ0FJt6
H8TP7qPu6CykqUz2sveDFXl9tyAfyQRkkGXvSnxRgVVLmJ5EYU8zlmti46eke2mlnHdJ+DOx7Id2
5pxQ+uBxLf9HPpR/iOVbOXXWrSqb26DtrHYhu6x4YKs94oC/CgpuTULlKRcZTBKJ/ZbM+q3tCXD2
KyaXnYpUzaz8Nw9usG5rVOmeaLCVa89qO+TDjLY2YqrXQYQOXRinWpEqVUbDNlf6Xy3iM3pgutV+
9Vg4xkOmI2s/TSo7B+nWpHA9paxZUBTJhWpmuVMN5As7kp9OS5i8NZbPRUZotR3ZAcsKp1MVAOao
G/2uAWAkLs4sJ5xJzQrjYVUm7SNkCr2fK/cyKnEbTGM4Wd7Rbn32ycFqKIvJ9u4bl+CTNv+DXk9m
OCCHnZwDSiZHyEfQcA/Uur9KiC5UaKCaw1u+1FKpwaRP043x2fTURHD6KHcOBCq29Xo1mwV6dxtC
Oa7di06h79olUBcLr1gIQOA2+j/UTDS+U9iv/Lo3ohTbo0WZw9FwsrYSEzDgWoHmT+W8tnsIJ9or
wk3qV79YUr4a8ARUXbAxNLkCBgsKpvrx7+w2fxV0PGigkMX6zOce7vd2Z9efzRwyLutvbT/Mb7ei
zVHz82JXQApYGXH/NBe0GkoyjhBdPumy1as4df/GUyXw5VvlRgrvMQ6gq+jU/hBsYmg7DNMYcVAx
IhO8ZeT27xv52sja+2nK/q+DNrZro2bvuO1wq2Xl7vjM/jYzKk4dvZvKCo88JK/CauoTqGwOMzC8
1xTWwTqiv5WLMjo1dblzBvDbQAKxW1eww9yx69cgJIiw7HeRmLOVbxFo70CuDBpEcsf+Kzzr92BP
CBBIOdtcp6+RcE6Q3wNmdyKTbs34kdTg+Mo4J3lHtVcizX80zXQLS6cHX1zojR7yT5amP4EfW6tB
5M9dPYFYXGnZpKsqJpW91UAJLcgIr11MPLsUT5AwOPCUBoqrgE8cjZCky3WSWau6B/AxBEVw8gKG
z9gzUDAH5roMeERGWI/PafI3kxtODsEhEYxqpW25nhlwHROUAzkh+LEsFxRxkjSzJtpEZKIfwRWY
x4qtf+zHYs8Z7WblKjwGqY3DNxn2qArxasTTTA2s1Y53FT26frd3DdHtaXZtwkRQ2RHU+aqcRwnN
9FRJrzokVkcDLYt2XTIxHOovEErH/XRFOUG6dn5nfi6JQjUf0nIXqRLPe5dF25Ke4soy4S4PZfMp
KDwxp6uMzGj+ydIz1coLOhjy08QEnWXu3aE+pok/czhB9HYZ1OvL6qZpVkHZApcAxWjY0udFL3LC
y3KCgJhDaFEEMmoe/uZ+C00qISRwHLxLotl4xajIQ8vlRcjmQqrDUSytJE7T10xEIO8RMIu4L5/M
tDglXuuA0dA8R+V4EOAXiA1t5ZVUTMZ7pPqY577Y1hbzdIw+1oRVxl8+A1SXkZTJyOqKy2g5K2JM
E5bQMtkWrY+CJ+f+JDMX7G8bfkyAx29czUvYNnDIVEHHzNsHc9mcBDOlq64uj6GZh0f4VTmE5sco
vjN96xtA9ObB9c0NhGCS1YJQr4uhBjiV/QmyrnlMJ7mTuQ6QClqmGo2sWGtPk5DL1hEZwW/SaYE/
VUhsBSWPHzUDQ9T9E4nFaJmlqNcZ7M9N1DJvpz2PgFKGJel2LsgcSFb0NfT7UiuVXcIwv4J6Qefs
sQpikNEhUw6zjeHRBAQluJb7Jg63oY0oJwO9oU51jz5n6pYh4kOc/0rE3O7oHqDY5tGmTJ0H06WF
ZUzeTHUwAiyDSe4sqMi854nliFg6jN0FnClXkWG2J9cOUfvL7GQnMScXu0gYUDVy3oSZ7WesiBst
3lrT+QcXeJ237uNYkG6VMf+WpMxfpegTklkw3P20Hz2IhhGlolnMR6uVbwYFEgNQmbs5Csv4lxAN
Q6kwshYGSbKxve4PXNdum5ZRejJbHFahqS/0kRFtpsg+Q5+bLso2hpWxbIyMOLLn8lLpWJ3jMD7M
bl4fa2gZ9x9PGfmv+Ty+Es7uPDqt7ndeBNfFqOj73n9W43OVpCSC2aJgMMzeO6chE06mhnVjZ/6V
Xj/1ypxwbuU7aSaLycnNN0ZX1AT88jLnw4dZYwsyCbIDJ9xwAw+u+Qw0sDuJBi72/VvfnuZHhxZX
narHmcCqNzH71Rb9AgXLhH8eB/64zYNErApm0Y59ldJ9LjlTUWWeooBzNkQ3dDqDFcfNsB8UtSrP
M1Ac3r0ZxOdy6fCMcsovuHuGo7QKjl8umfbSyyy+DXZDBgzG8hKI9j2pwyBInW20dLSZxaclLOPt
969j1JG5niltGb6bxjefmeE4o+FsJQBvia99dPOqxCzu2OtABfHVimG1tylTySmY9qUDnSxqAFPJ
n3ap/RXWIL2l/wfyLmrkB3K3waHHUVeng80Zu/FHpdLnvAzBNisBFTL0smfkzSfRts7Fh27yHMw9
65WvmDF1R8b7inb4kFPrvYRz0jzb0d/FniF6Yj+k0u0TGB+RCSYNePB3vpLNR6v10av9YR8n98YP
ibuKntRh0nb8SFG9TQjvZ/DdCM/CZcRScl67vyRDcI5r6ACLRhTbIj6ZDPwCEu7fYzMufyk3WUN5
JnOkH7ZyCqLFw8EQMEiib9m0Gpbtqou3FM/+NVteAmMszk0sD80k/bM9mwvTyHNfjMWrodLoMIIo
veilAxbGpDNZTbbOVNps7nfh/VfYRUx43cgZKOaGZBwpHrh6wbRWIzWdF7Y+nSjPO5ugbVqqmUDB
W4LBs4OyZZ3qLm7O95c8nqVcoV4Vm47hVYRppICNi0R9mRwcERvoJunKwsqA6kIDvc6z6lDiMHmo
eoaRdWMLTpOkExSLrYCxcvwRYvjjpIbaBcgTfWUXl8KPnAdLzO5DOjEHqlnEE2/iKNFp0Fy+DJll
5jfeXwxkz42M2iXAySoimoaheQmNMueWyc4Tg22l7V3d3h52tSghLcqgINfbal+ytJ/hvyy/vQ85
uXodjuk8sl7iKEIbMP3Z3VB5TCshw+h8f7+hGaXbb3WJwItyff/czeVzZ7JSO/M6ceW5Njtq88UX
MqM7Ct+cTqQXMEeetGxdRbRTumpusssEDoBqkaaBsdFbIb/HO6Tw1V6ayjrBfW9uUUikZpbH7q7X
1UTgzljmBCWo32FGl1ubgqc17sKzC35mNQTNeIIU8TseWqBci5Q7lYtc3Gixq7yufRqi+BD1lXft
CpDz3//0IiW8M+Hcf5ameL8/DTlEsW1PN30dh4N1dnLXYrXkK5lMmglSgHpG5yfXnPj85W9xOVFf
Y/9YLS6jZjEdcajJL/XYPn+vlr1pXkpd5rxZ9d+X2CZdu2a22dAz/zHPKVXinlyeIa6vXYtQ/f1V
FjunwS+292twv13uF4L0iXZtZkJbGzPnHNcgzFX5cjsKlKlwDGaGxZlvvj+FvefN7MdWb9/apISm
Id2HYHkZcVWT5pABiwucJ8MLFWEL+XCmO4a6bTtvgYIsMjmDey07969tehOcRjM9DFnp09DLjSv1
OpHdDsLSnApjj5Cr36u2ugSOUbyMXSA2MqsFvgd/2xUm/TOcM/v7zYGaR3f/lHF8GYpO3IoeIbCn
o8NnZG5gygn4IM20q7Jyz0pVfVV+0HGWbCmk0HpXutD5DmtbfQoMAxjSItxSjl56RY/mvuxyoMtP
3/+BGeG/uZGUZKrHDNv3BR4mtyOgvHYfOzYaL+ueRuK/D5jiQp7NvFjHdTlcpCWcFW4b82CVlb1l
rhfpxS8FVRu3r8TudhztFHh4H1QPw9L+T6sBe7yHD7/v5N5w0+AV28Uz9ojyt5zr7fciN0bNu7Jc
jmGOOR27u0HnezPp3CY+WU04rUfXdtlqhiXGHbdZi0XtT0YMRBf1B2Xl3Y7BU0y9NSfsnukfiq1F
edaL+D15Um8ISUqe6mMjzOFqaM3a2KT628d290LJcXI3Y9tsRhJW+Uxp5txNBNI38drnLM90I//G
zmS8fT/ywQT4Lsv+KIDzn6ao6LtFHFO+uzyhDff27moiGYRGt+M85sl4MbmgWZEbb/a9FySSirF1
uSP8uXgGIoO9he9iRWmejR7WGxpvrxATd4kIYR6a84SUPl09YYhdUVXBGXPiZnRH+1UJ/3bfLbGx
wLnkf5MEfexNeDFQ71DT7zsmlOXpCvYQDrNhQ4qeVAo407E/Q+FvCZDcf3/oyqHSuy8R9wfGUriO
AgNWaGEmLgU+u8v9ZY51uRkHtg2REjwAZVnu54VbN9nlc5zL8Xfs1c/xhBJnzxW9MXc9WH0Okoe4
k/vvn8MS47CbQJnsVL6P3Fp9F2a6QwQHp6P3fIi/XPImSeeK1laRMUnUuu1P5Sf7NKdZuGj7dps9
Ci9mH+9arkJrvSBffv+TwRaqgz3or++1zPKA3dG/Xn0vBcXQHwaXVqwLYDgKZPFRp+PTrAf1m2Pz
znGH6fXuKiLPNpCnni7a7zbFVUB0Bz1Nyxz1kaUsPKpOzHSEydeKi/6n5xsUKiVNZ6+Ff16NnAKC
cGTKQI3Y7A0PDyczjcMq7EriGoiKOVkOh+OpgUqWOoThcHDeWsGpomF9GfpqXkVF+2LYFnY1bfJx
pSNrb+9WyV7N14xNKTMS4jGcljF/aObexJGNxZ8F2FMYneJmBz7ZeSVCgoapHx6tBSc7JE546l1V
k/CDI6aJgePFjoeL0guqW65gx9VlNO+CxjT3nXlEaa9/3dtJgwIm5gEym9Kas1UXeWwgQUa805j7
L62T/erIynsBB1ntptbZqcVv5Sn5lafCuTjW+EJmJT1icjWecp0Ua+yA7Q6cwnvTF+pQoV3TmXon
LGGitOrzQ7V8WyTqRaO+XO/vIRfiPdciP1eB+Lg3ul0rYHBj1PTX6/SLNBv9bg7VBEst+rp36gQ1
+maUJL446EiPqlWwNgQiQ9r4zQOx8u2GXgX9htjyHkasBjQ7AzRzUMQ4Ibza+6+Hjgn3DinLPhil
/sVJ3MGDNvRHx1Gsk+10DcZ5xEVohrvZE4rrM/wSRjwzJone1TZQeqVDcoV0YpaoCIr39l4SpEEx
7dxMwfaEc44xRMLHCx++F8sEi68qfqBILHhbqtQaah7de9a3QJXJTsmxfoh+8a6tk+6S8XZ3PGaZ
i8uJTs8+Q7G6hlmJUc+Npq3hJ/FN1O5vC+XjDc3EPbYqMNj7w9NgCOeY2uZP5QbP1jxkf4wyfpWR
KH6WVTXs/KAoVqblF4wbhgczq+R/qyDXJvPB1G+RytJ3jz4RPI/6wbZsY6U0U0qjuwhgismEpRxm
NQk3vl/KrVKWgZmieLg3/u4v6fI58utPbZRGGxC9j6If0pPbR6z5qX5N5nL+MvHewCQl4kNjctgh
PlbPYlA/utmUH5YsHrqMwj5QqPHW0gOehpyeee6tgiRNX2Dw0b9M+niPFjmfs0BAKvZ9+diqj/tR
A/Pz8AiD03wM4hliMN4U+DCNdSkNOMN3o3RI5nivY4bO8Ipd7d72rw2BHGsx2P5ak8B0WqIFt8N0
q1rOwsz9chZokA6HcvFFxtm46gLrFvnl2tfRvzhmIMc1AvtxiEiIN8kqbOuezgjWm8gs7VXiJz87
17IPHK/RhMPhyVnaVT49+q4lK1cU41/a7IbZVA9jzPzyGEF1NpqjE/sMpMbPwgoRZuntRIF6tMQw
v0zFzjNAqjhQlGvoZLeuYGnFRLNTCHbbsqvRMpBfsrTu9p3O6crQyoTIxiGbbjlWzyLdFKJJNyoK
v7A4kMEVinNZFsFB0BI15LVKkAV6/6hDZaNn5dcqNVeemN6pP8xdHoRX7jRnH/s9dAwswiv8dayG
oj64FfpLmDwWaWYyKYmBizPqVx+LaJO49l+GTv8Bkgn3ZhZd4ineGDjt1kmEr4jOwS8xG/tx9P1D
1hErkybBx0D5epzS/GyTu1LhF11hlpWHyhkB3PookiQQr3tJXMMs8HnQONukUfrSFMmJ6vmmffs0
4kU053RC0PvqytQFPUHgCeSZfWQWGJJRnmHQlJeC0gzz3183agIc8jMTieSwbRuYntnfgGihVWxZ
j32oH3zF2d9zjXGv0jBdx3jl3Obavbi2PR25Vh/NktHkjm12DKQ6DqNnPEuDAKQufSu9DNyNhA9X
9fEN6zNBP0CiNY3OiKCqCal9BBRCpangdOC2R+oOlmUaFUTOf+Oi1WvTLh2wotmB3ku7aRu0a5mA
lstN61j4pNeUzouGoo5CVZF9fzScDs4qI91ZS55QlKE/jFb+UCtVYpnhACixbikH9l4rqQoYU9hN
vuFu8REVO6zWPNdiHXs8BVpBrB9Nb+9iMBnRa84jWWtzw7RhkyWLPtCtI+7ulRnoc9ta5DIFXOBM
IvuxjqI2YmvO+NyZJR+GbeTIBehZcGkYhjCXm5ZsnDJp6rWdNRedhC+icpt1NRjQcLgYRTJ/9gKs
nrKGtYUVyTbE3qHwnfzmUZt7dCxtRivZ02iMC7yYwOODB84cDHOXjYfY+KoYfliXHX9XHbQ4lZ2F
JdqL67scuYFIIf3EtMIsGEMJq7D1FsBTcKzAvKu1FTTRwZMpHTS3fOKYvnUrG7tgXultEiJJK8IW
VI5rRuB9n1PvZ6oZ4YkWtwJt1r7r/hSxuNCoiHCe50jVfaNOaVE+hn24nbL4PUd2W2OT/4cj+qkn
22AdxyRf0rh9ZItn7amyX43XvJ/nUXwAOV5BSatX5JmFW7sizmronlxv23dCH2Rb7TLH2xMKhosY
1ninhtdxoS2bWDGsmfUOAveMYhnq1eB6fxUVEwMxxTNAg3ivfLshvmF46z33dYDWBA6LbSMvsdrG
ojngMoVKxdltAHXcOAP5YrOD7dkTX0HWbJB36LZYamU5JEclKhb7sf5S7bzPC5TdoAmsVZ4XLpPF
essTkB8iS2+4/nI0NyjBiBhBQTo1md9uZe37tjVOuvb+zvO8s2v6yiw6c0LGoDtrzQkjdQj95eYb
quJHiDa4dWX+c+BG2jaLuc8D5sgd/dOVLE95Xfr8QZPnwfX3GMce8j5vtoYXTTs/wUjfmiCvl++w
YwO+osNu1x0+qZycNNdGc/eGA6XGsdLdl2nS66vmiGLaYa5lVWvnx9z9EGTtNVUT7FCmiRHv7Xqt
Z3GcCLTftcU6/6Xi/hphYjhbor+Gqn2uR7M6PfXFnD7Sxn5hvpaaqkkulDPtyp2jX+aAGmmFMHNU
O66xNcAn7hEn28C9gIWXNN/LaauE/TOB2zvMk8KHFtAbGEZ2zZvR5Z+0prnZS9VsWmPahWXxifGV
pbNLGhC+w0s6t8TR2eGj21p/yaD6D21n1hy3cm3pv+LwOxwAEmPHtR+qUDOL8yS+IChKxDwmpsSv
7w9Ft23pxj2n+6EjHGWRonhIFJC5c++1vpVtfT+55f7ONm5dvcYxaj+kWuRnMVYoOd19G6EGNknx
yb2j1l1LnzHFPWP3PcG7ZX7keb2tjMLZzs1Nlcthk3AgWzEVnZkydSetzgja1RhBMcrik+Sst4pU
+NBwDl6vXVlJimCB483aI4t+ldDLU1VIirRZfOPXKoI8ZJID8vJBhXqFCM5ey9F3N0UKk5DmvXZy
ymckmu6mKXgsAZZtnUYDaJB27qaMTwPfR/YIOLVsI4bsfoI9uxYmjRxplts61OlXg+gN3JDpVned
op5dOQhjVwBBFC/2vi60gbzjwSEkL5QEvdXLoZiQYR6kJ5QIKaVQdJ+zL7FH6nNQsUQ4ZrmuGjnS
8Zo16KDWrTshkPBp1yEC69ckKNSl1ILCR8DHIPPOjfL3adDfxdgCh7Su7CbSAh3J8cH1tWOnbyqb
aDXNI1atMRhCaACxKZGrbhUWXcIkOUEZpwiuD1cGosCdHNiFvWRbTw0pV97IlPSzs5mFTgaj/3Tw
UKJ78TqcsiOHTLnOkvmHW0dgKKqWrZQ0U0MlzanzExx04XVlRo+Z3WQM1L1r3dx3uv0pxxiciAWL
tZoLtGDmgxzcq0XQti84VqYCHUkZQcqpBwUmBvm4aJl0eBXnHZFNa9dDN1LPlELW7UxM8qYjLJwp
Tsz90mFpCDUNjmgluE36RZcFuxGNqNy6PV0a45bclw6bD+xc2R5KayoPchw+rCgsdpa1sQpzK8z0
Z+YBOSUCEHjrIK5dLlHpgVKc/CJQGgJbQPbjuu3SA8cAjeLJrILuXsXGY6iPLx2O9EDnCQ4s9Aqr
buQrrJm2RfpYCjkeClciPDEfmPcYgYTjwWStWjljjxyoSokaLF4xw/0o2rhbu4jDeg3BFu0knASc
UtYyTNFcvORGxQl50XoVgpmO4Xq7og+PXZ25Wy2ZKesFN/qIDKU4dugyuj6WAVNNHkbAp6uonRN4
gsZ7ZRfQztGsK0RebervPHtyD0WPGNnv8rVexWqFiFoKdUDbHG9Vc3Yme8/7jICkDq/QCs/UsMbt
LBekYzIEoyznHyEmLRSgTxnu410nr6rUHtYC0Aw6O24TpzHCrbbou8tnGaI3S7OXCKyrFxZ2QBd9
7wj7SVO0m3DFvQ1+HUgt/gYW486NBUh3u4ZRHwdDnnc8LMnAPrwQ81xsj56W7HMfkd0cIdmmfIpT
/Z2FvaUL9EQ0MuaAabx3Ks6B3DVq5WQYAkdGjyuDzN17xiiZ0u6MKWScHN657ibOBpiGTVdshJEz
8ZmepCOjW88RN73cd5MdP2OrWecLQ05PPHQ9TP23Cod+KqsfvXk1pgYc94S/Tpp+DEog+wtv84wZ
zmNFsrcsSslJj+YraZrbQtejTZNO764J3sT1HP6Vhsysym58aLS+dZObvkTxricE3Q/Jzk2aN1Y7
pqLamB/bTCcEI8EX3wJ1jRq6ISqZt1Wcb2TZPBUYYT176K7ynhWNzq4VoDd0uJo0ZbzCucsHH5Rm
H5i69U3otbeL5pn5lY3oDsk9i1LcbVpfOqvEdDZ1Jc+hhz7D0cZ3s4hPtKSNlVlDs0UICl/QGg4Y
GqH1auqYqeFu1Jmuoq+mFKW9sQqXpaiwtGbTMIXXm9s6J70VrHGJEhqOih3Na2NqzHOScXZUhquv
K826rstivGqZ+LIpzXGaBZNb/dA83u8yt+U2i2g6Z9I5FkMPmtPKSLCSbrUWdfVu2aHksjFJjGpx
P+nxRwgZY6Vn3bxPNICSY3WoLSR1s53wnmK3XY0aSNdqqN58o+mxqGT2Wm+A3ckZz62Fy9AqtL1n
gjZNrJop/6KLnrXrkiPNXjWoP82XqZ64tcdxZUkfbnkvFGDUBGJ8EjI39fdxOEAUbl4Abxsbd3C3
fWRRUy89HiZ3t0J5J8vofeQv4sab6nTrwP5cJ+7n5A+ww7ho+KScZB3j7FrB/NwOM3LnUm+otfwK
F6qdjnv/TjbQRCv+ZZUKHpBi1edTxkgDVZNJWPm2YdwZxTz+Fgc2n9Dtk7a8jNRJIH5wgh2SH8nc
Ma40JpiWunNCLmJtla9Yswtk9shmkAOm485BubCOixBVkRdQW1J6qgZUKitf0+N8tBB8JF3DDp1T
iPRBTnsO0dCB81qy0hgZy94qV9N8HHWge77ZsySyOxQsOHE5fhh+uiw6x7RbCEQzk3KcoFceJj+H
s8BguCZwvikPhKttwsaK8DX6n9Pkb8aJJ9VT4xp8+5MuzClQXfJoq+oxlGDMI2efSzyU5UKmjg5N
75+m0U4Rq8zjVmP6L1BCJGN4Ey3QqzZ6mzkx93VxbmK+IKkWo0uDcil8ZSPI1nnd0mzQ6qNRWevJ
CYdb1dVUwpNE2MMWyP28o3VFcLHpOfv2ueeM45WazmgoDIO8HBCvIkvekM/KakSnhbFv72ASGb+n
PcN+c1bOStThBt4CLI5SdPzXIMviI1ZTnG4m7VbjjLmajUg/Oh2VdSfbCNkBN7tjUM+67wbHsxWm
dOfU90dPVCz2qfPa+gatxwZrNioFpjMrofx6qwRWeE4OEXFSrIRRkh8Kh+mE6XVvZdc9uYW79PfG
djuI4TWsu1cXEPAKW8qM1S9kuvQ+mE6PMoyBmbtuFHPBVJms4AOu75re5JbYagQhhDxtQ4GW2pQM
/L1Pk8JhVeVWcVrW4tNUxJSY9UO8HM47jOiNGc23hpjyq1HX9qbq9VOPiPXrpZ7ME4IjZBWFaa7D
4j2UeDs5PZ5KZ7RBn+chPPISHu3s3OL1+B6RNbTOo/amHWN7BYjR2cTsAFk77YaWvp3h3fvWfKbd
Gh/sLsoCI7dw6HoqW6uhUGdqmk25HmJ2yWHI/ABYigiqMgtXbhxuq6QoVlpMgzGfBsrP1qNEkGi6
WinpdsoPIqZAe9HeW0lz2DP++RiWWrrV6tfQr7VT4lYYVX26S1Yv1qZddsxromBo6Hky71wbUuIn
DxU5bqZGASjn8+AxyhWcSu1KPifhHIHtfUiVdSfT8slVnrsqICW4mWlvZzU9DSnGz6EDW27ZhVzX
HEuMjuhfs41/ijIpiEpGOYpa4Y5RVU431adP6oozgxdFI2DmP1H2jzIkjjYq5U3pT9+zIXd3XiWn
oGqGD+aik+eVW6KX4ecYNj0Eo0LhkxSHCMfSCptRc4iTH4bGCDdO9F1RVC706X3GzrAhcoNfUMuy
c5wGiaK1ofz8LhkQgOkWyHenfZRd4934YmIX4kRDWM4GZ+e9wQAdUcG2YKCbqY4eIc8ZLQFE4505
neww4t7kqcD2n6A0SJA8Ghbn5foxm1rmrURR8FZZP313ylahM0U3OSpKSrgWE26W/+zNWe6qNJ0P
gz1sQWBf+XXy0NZTEjS18Rh327Ib77T0mmF5Q6Ha3PtZ/pTKWyJ8i9u65z3lLtmA981ebY3WkuVS
XRc4MXxFQk4cARZK8mZThawtbN0G03Ow9JYaXzQl561d5LwH2J6Y8MwI1UuxSWI72sbK+bTjhy45
61rxk3DSAFFqg4/Cs+nrtU9zlEOR83BO9amTrykGt1Tb3SGU3iuWbHYUpKErJ9z2xtgeU33XpZrE
CWr0KI3KdzEDqTaU359rs9pJxD4riOcwyOb+jnNK0jjkgDZ8m9Kg/Avt8nPOcXCniQceu3oFfYEA
NdJQCfLFM81Qv7f2flfhmhsj47nm4LoNlT2vO6s6tEX4pomZBzSjd1nSO4f2PZbmcRSMvsW6sZXa
T3HsrJ2G9dLv78MwnHetXZYbI20gj2uI/OKfibOZWwMjtsbPBNTD3PQWcq8Br/0YT0SeH/Kjqp3b
pM6fXWE3+8wv3/I+nleawO+ZRUm/cfuIBWs46T2nB9rz35O436OGL4NqZuwaMopTRYPTlfVuU2Wx
hWQk+zG3ESLQEeeu2fM8MBFt7/GBghlL0v08leqpqCb8d/r06SSacc48a9hqoRcxpqks6h2OcFM6
AtTPZmNvZP77xGyO0oSOqh5mq1yRwKyZrX4D3bsa3LthAnGQowJKezqQ/fRTq40jzG041pokvtz9
lkz9hxRvFaPfIRmDqaDNzya6G2tAUn6NueJpNDx1nDp854V/M7ExrhJpIVx4TvuR8baxnxi+Gexf
7qyu51K851BMuhlguGTI5QmxKyY8dtXk34KnOTMKXTlIfns/46g80x1Q0E9j4oBaGkKIIb9P5YMh
zfAW7eHS8EXqUZciSBLdPi3TaYbY8U1teqfQtj65H5vHuOq6nS04e6ViPjNWrfwxiF37vbWz57Rd
Q/mfNqIU+X5MYY3z02Bq6Mt9PXYuAiETwnxD71BvOVNyaZ85vBlYrdtV06ADtiTCuMyidmG6fNuZ
eIWg4x0h4s+HfvJXjo3dj1SUbhj4Ru6u6fXHecrvWYMbnDpOvPVFpJ8YM35OCEZNF7lAywhcM1lr
45le3Sg1Z5OKhNNzGV31FlrgIlw29HnYDajxG2pZo69q+upkDRDscbQG7YrD7850TPDj7HxVM5MD
lERj4Ntut4sVvw5F7aGzqGFyX98U5rSRoek+4QUIEVEGcYjTuucvQp7aRQx6beKe20a3seb7B7N2
xFblVbpt2vmQTtLDx7Ki1fRdSk7B4PxR34ViXzYVe0vhclMM5raxsPu1YJJt5a2ljRXCzmW+16NU
7V1HkZqbhIp2DW+n1uQvSDZ3HF+0VZKia7V8SWmujRWjpDjQfRqBviAiVaPHqKn6Lin9M9kEEaXr
k674vYf5oUmHnTVvNWx0a1FMT6YC5I4hHSs/aJQxpqMwONyJiHcx5PQvqPgX5XLzljD6wPvpWgfb
aR4a7RE2w6tmhc+gIXCC2KyDVfaQNw2M5yaiZ+JjFsblCA9gdlaofe6sUHsvhSYhynjXpgBqW6Zz
HpRN1q1xtmFmbzz2/UbsZJ28D1wrzQV4zxAsLsON0cTXHvE4SLTmN/dQj95NnS90/5yH2asimlqO
tRtFLtea6aVr+rO7hkJq7XbDex91gAqrEUuNqKr1KOKnKFNvIyJj7lE+03EUk2TwdD/bgrP9JPxX
5qDfcEkXgtq/nJ03NMIbz6cF0bLb7svsWou4KojzVnrS/HB8qC92VT9ipn1mGkTrgpYtN+W05jCz
C6WyOLd5vHM1comLPdSlCVWStnG4OEbZhjS6Yf0U77PUfZa0CmgDhmm2j0fnaHSuJJQtLI5fSCKN
Pbio4mxT4BbGmaGYwF1eWqYRPra2PVsCp/NROafG7rVn2udnVvn0DlkcJwMU42hJdOzCcAAvlAUR
+/ZR4UPQODU+2HbKdjFl18IWNpvGqG8GJxTcaPRPq5HyIoqt7NANjQfaHuHF5UOLgRB9kUx7iFJ7
1ZM7tdGlVpyNSp9OsrCyrWubEWs2txLJD4gS4oRHD1V5IWrrrZoFgeKmMZyZARPlG2LLm015P3es
5U5Z00LyQjOwcYTTeXHRW4ZWugyZtmXbq7tJJt+R1SW3fdqB9iwL92oKdSb23lrrWnX0QDrcfI2O
rTq9DqmhTolgW0nnUb31ZnctRbmFJG7cxxZuk2Xdai7D6s7mv5jVCVqeVuFsXMbPUTI8g2VC5j3H
NyLGpsJ6VG9Yy+DBRM0qKe2tRMfX5IN6q6zaCkSSModPSFRqwPYHQmSf9PaKx0ttWtXSBGIVE23T
2MNeV2UaOMVsIQikbeQUH2bIOECPGPP55bnpPfuwXCTu7vZwASTFRyMlzUAt9vIybAL2P9z2y5+0
ar5yJ0mzt0i+4Vgdj4ycEAxn801IpvxbiMArcMZP2ynsKxsV6iHup+LQTJF7JqYXpyNZRoHZoGmd
PcDYq8qQ/eELukI9qweOYBhkxH5y0ywGrCHlZDtrYXWvBh6KFiHae65TD1qpp27n6Dgsk3aa5faQ
9mfD05jyLXLT3uBWdmvEr1/fW+M0SS/xKjHMt35Qzq2vD84xjDuDzi6/wH9A326/2JB/KfvitkrK
Tv79r+avaOcvkhoITpsgdt0kkPU3Wm5TWTAohP/T8C1WSOUcq9hgbFvapzG1nMMw599SYF21GYvH
FMnOxkZOBVwkoiz5Ut1c1EYFXnish9NV6jE+c6VIDySixnc86SsFKSXwwjv8DuOGTDA3SHq7+BOq
qLnQHf/Nvlx+EccDN0sumeHoLrkNvyLhPGdgc65mtHKNA5Cg1Xdm0dzHnbapQdZtaGE1h0Wur1fR
o9f00YIB+5xsymaVAH2hIOSQieChtCmPQ8JQVhAK2NYc80ZLtNMUkxnyx9fe/RUeyY/suJYgyIKg
eLQGrv4bxW7EzhzFTUJKV75Ib63CIgaZWI6dzOnnZ1iAvrWdefCUJnCUZ9GhnI3sXI2SPulcm3hs
adfsKqeekEzm4TFy6XeUtvEg3fRYLJIYJH+oIT3z5C/q68tLXceBE0akbnkhkWwxPipcA3RFyRVd
ZS49AdgSbZDMsxN4bvYQ67O58S0nw4GAEsVKmb3oPqihztKv5PJy+ZPTiTcB5AL2jkXTCXTYmVZ0
v5ZdNe1UCNyqpHCe6U/fMlHFFeG54CvtGf2C5XqvZT/yJy2+aVytfVnWILIaq4dOaqcwT9BrOimm
Ij336VRI6zqLx2k/TdSydY0eDI0tT6L5TFdbOyHYSe8Hx+xuK8qgTIj2T56Z33LbeN88l7Q237QE
/0fg4W/PDBVjTNdLgynCFp9UzaGr5+hBdU57Tmp1g9FiZcaaU+xMrSYhveWIU+sM2S4AOTAR9kPk
QSnNLDJgk7nejQu1qbNJAkMuOx0uH/ZOjTuwXmAOenff9Hl20GINYwz90PsmMbJ16prezvJatgbL
GDcDUd+sRNjrmil+kO384Cg3O7eJjbJ15vy6SDSLCbOy8BniJX5pXzlOyfAOcdBluVbuNATObOQn
CwTOikllcrItKyIKzqfj68nihChjn+W6++yBpNu3Xs5tWwz4guJco6ubw0CCcTKA1l0+thtxlZIh
Rluoih9aJ2n28+C9TIV/d9GhXl6QF9+BX0O1Y4XuJiwoNUMV90+VhtZdOPr01LXGbdgIju1TgWrD
MunJqJAQNLtk2JHhpriK0tkO4tKu35jmBHXp2x/eotIbehhkzoANbXA0tgSc6Zgmcv88J+V3Sups
/8/PVZHzJzBT578tSP5CwgTL71FK23Arfl2QtNjhQGQs4YhE+2wlGmuIjI7cajZd3sGK9X03I9qJ
XJ02wyj9sy+y/kEoFiPFHSZWSNxANA417lsPwZ+bGIGhiaehT7q7XlPxzWy/uo4t75uUplwUJlRf
Lcee1LjTZVcAztHyz3rMP/16PqPM1E4E9o40JZmI1POoHepUyE0do7G+wFhmiZJzNMQuTQYyaKJc
3XhYiZLWqx4uL1XfgwxB/fRo1tQsapo8VKS6TZ76ouBc1oJJtOim5rQ4jLbxM8kT+U2rYhTaVfcS
AfiDwVCQbZjq+TNYSEX+t27t/nhZtX7lS/N4kuYIMdsGJMuWxrX/9cILoXobZ1W+cgmYXbdOXWdg
iYjndcVGL8a3VM9mWHqxTu5D5VyFdQhCo5TvrZW1162OoitFYIeAq2Jsg9aCHqcbnaXt3kZZOt2n
qZGxVnOutVrMngs1kMXVPbrh9O0ivr68hD1N9cSIvntqST10Bt98ggS0ZQCvr3XZT4Q0z5xcelKz
LmKz0RrnK4NTLnUw/Zi4Iv1O//NI0t8vDphSm/kCUGbDtEhq/Q0RLSHT1WFDrhQy/ninqUjfA6Kh
3I7r/YU45eEXdDhy0+ojYbDUxRPvrczYc77qk9po1iG994dCEH/m53Z7mvspvBLu+GI7EcMVEFDG
6UII7DvnJwcoA2qpPJqFIZ+0Uu+O5IMyinKjQypDtTGySgCTGItthZSR7nHyivMphvRk9gEtxuJs
jh79c6sqzklP5kA70w/31RJAGBMLl5desdGoT545d/gBxKFg0rPxPOSi40zsO3fMHVHTcEVZRc0r
rxlXPfp/6rohnAMb/WhwIZTlNnRKrALItkuwRFlt0PkcSM1cigQBvusmIW5wneXNuDWWDy+f85j7
7LUmAfGIISJqUliwtjNv+s5fIYW1vuuWs+G0WkWrybA3TJ4iFAuToU6NQzBm6cXjUaUcC+3OsR5b
0V4ntYSi2btvaFE+yzCF0q9xqqkypMAXSKmGAZ5pNm1wZ77FSZnd14sPCu3jD+CMyenyUVT3yZ88
WYZYdrb/LLK4aVjIbMos09YtU/8tbBcW6EwOY0O8Hw15IiNxhDWLIwzN5rzm5/aYKLnjqbJ7xhpW
1ZXv2WB9RFX8Nth2e8e4J4TE0EE4K2Y/INhyumGjmHZtq/enqRvc4wx8c193GA6MzrobnY6osraJ
ruJGFExgFjV171VM1b5dPuOyyp/sAhrV5UOVpO2NVoX6dz/rgzFL66206vEqmQzj6HEn7oSy5VK7
MIcxMFV7juODaOgOfRyXH3J07q3avWbHnk8XktAAgxvthw+FsRnnvR8OoHs1SIxZFaOV6I8Moerv
iUWjK6aL9owTulol+nyDzyK8sgb/8csHo6FZ/LrpRgMJnQ+UAAhfmalgpMV9JKawfNAd43vcu/H3
GWpPoqYdA0P1yqim3AhpOHtmfEEuXSavsT6am5y/WMd9pzOCVwAWJ5mCd2kwrOZQzRgLat711w6d
VKg5G9dobnyUoostb0QRtlYNuJXLnX9Z/kfZyxMHpgXbMt0ypyDCKu+t7eXDYcEOI9S4E15xdVH6
ikXuqwcVjMCzKGufK2hhU0v87gY0qwqwtFbPvo3FeiF14iTmXO9IbXM5dsrGWatcU2Cv8mBIJ66o
qaE7YJt/SWlqB+gSwx20TJbOPtXljvnbvJ7lOH/L8+nGEaP1CXNrbbDH/UlVbli/JiEQQGxYLnuz
pfsutapj/1bezdFkFG5jcApIM+I6zYZwPx6p5wmQ5yp0VfQDaA0G594l/QZUJLN0iVfbbO5Mx7iZ
TCN96tVNB8TvptbTfTnHQEgY0tJ6jhyxyyp0Gh3sBWDQQEgY6CKOtKGzMrGY442b6+apS8kSm3Xs
ga47QJFJEipNhhWpKe3bwXb7pxomulyIfLnh2+du5LYTqIPS8rFmNHvvTsbXE9HFU3f7dVpofW0d
JSOOaV1Yx74R8YNjIP2cyvZojN3QrZwkLa7Kb24Xx+fLy4XDaXdUSTxSOl0zvAy6T7ZkX78oeurb
wuUestyofsk659HxsYPFFry+AWHGSksIFhxGBs4XkxA/Vx3YQsN+sijlLy9jZLuUQJn4+lxkTBlS
eaR3Nvy6I1ObPNAb4Z8lklVUOh7hXxMRuRczgZ9LlFXtAIfHZua6YIDdDp+5Kgf3WksU8yLwYcxj
777aE4YazmSNTpZNMpqeeSj6zfCmLRx3nXtNDAEDPURlGPnOA1EJ5yBdgKeITt3yIelHHfySqHYj
1Ta1LAMNuYy8WZDbI8W6dQ+kJECYZj6Zwo2uWwcBXNZ+OT+Rzr1605SfwhA2mq70bwkoueth0Xsm
yoB6Wo5+v/eKjLOZw46FnprZnt3s+tCcjZ1J835A4Y7G7hpBuPYnyQm/BXq7pu6YzCQda1naSabU
fysKYoKklZWRYQo+apub9t7NUB1U833MnlODat3X9IbpbmKRnbyDYVXpvotuhWD6GcbPMcrpFJ6a
MsqTO/biMczLaz/yNl9bpYHeypDQGSYspmAKwOPV1Jw9PdyD05XbPy7/Llnn/96j+GV4aslCt3Vi
oG0u1m9BJjNTVdpIBFH5iYZkFO3Ji1UzGLvYQMya5TJaYGCJaGZIFf3OGhsMLcuhSa8bRI1yPBqM
fHEYcMKOCh9NwgVqiE83OczAbZEYqpfBhZ2Qx5iuhfMDtwLT57R5+/pKZ+g0BnxaDUix3+ZG2EIg
aUzIhsO8ubgN1MST07OVJIvcKUmMK9HkSMIutkYXteOptY2drfvplUwg8NYhKi4zgSEZMe18pKPi
brops6686SFXDHPSkjtH6+wH7Czj2bhAtZv8E9cmfq6xqMAMNDgweNQpHdR8REVTXWvjbog74LYV
7AojCqTpZ2cl0QZw3uw25Wibm9iiLd6FP+IsZDBcj8Ne8+3DDPp7PaW1ePFB0a1Rc5fHsSjXl/ok
fYrscNxPHpPVCyS9yfUPsGv+CfNQAuU0u70Y5VqTjnnaRvb+8mENP+1Pbmzv1+6Wi0eKHCIyoBgQ
C3RQYqmG/yP8xY4d2PhO96Na2JhqXhzw5uXa1GIhTbO8rGo90m7ThQ4VeubZxWZ9byEzXqcEaK8u
FG1N0cVdqGulOyED7zFqTEIL17g+s7OIgWmPfbdr6Adu05JSApMC6cxpO6CJtwgGN+Rwq/pFpMpU
yqC4OlDugdcJe3GsMjSFl1sC8di/bXhtSTjzoPAtmJ5Vf1uEejZrnDnq44YHbD6afkFHm09C8gfo
qrsOQgnTbBYT0hVi6pKjvgjKepK7fCrkXUqCM3irBs7xxTDt1DcOo2X4pWR4G8kIaCcNJSkCd6FS
6yoU+urSq0Grr64Ss3gccb8ctaFi5rn8KRodK3D6vrqfPbac8sp0pAfeKYL8Es2nLiRVO4H1kRuf
sbR7yrqUZjwqLz98T/L28Y+fefFrJMrlffZ0ilIXsDJxeN5vdSmoNTe3q/zHZD6Pwh2+TjIcvuuA
PXXYJ3nc3hQzB4s+i59dM96DfFRvxgBXoUtvv26JMcFbknYDtaOiLWU5XIdBNN+akDZBkbd4ZJRb
f0MaCVv+ri3c/B39zcdMHu2Dlg/ZsZ5ssYGRsY5YpL5H0TitM8HJiJNdTbh3oM0iOl9evGWDBTr+
x1eBA9gv5flyGTzQ+IZAWGzAzHN/64HS8ks4GtO/HFtCGguDyjEdzPndzqGxh9FbWerztkjzF9Xy
3mAGs7auiQMWTnS9Ry1ZwS6gdNEFqrCEWfh7U+5A8Z2FJ9tvdszulOcWUNK4fq1jNmRVJOr28uKh
BD1a8QyYK3w1SGb/vvxBl9TfnRO9Lh/M/+ezVHvkiDovY9lm6GrAXOGebNaXgiRZ6hPH0h4ZzlXX
oEoKJnQzoi36hds5inY8UR4jPDjIJXJK1D7AtOK0R7EIVbh6VwUCEzyQ7Tly/JW1jHG6IXntJzvD
+FF/jE3Z37hCu2dYn12VU/g6zMSC5Ly/ZyvR+l3esbNjGpWrS3cqKfzqJDPxg8Q/ICcOxm3UlPTi
02qP/dZ6aUIBKc/BsdS2LZT7sLefhtgC/EfEEUfLYW86LzQcfrSLDa4WXc0eUuKsTlqYSqgLj4PA
HMJDTmr0pU82dMLaXR57S3XmPl9adgz+v77Ixg9+jPrFFJaWt536Jx6ZeAmES3A798aEeGQaw59T
V+xljiO1bcFt4IqWJ7G8cDqXJxw49qhnJ1qvpJBfuCZmWLm7onTUU+IUQZgO2y+/bdRm4/3F0zlP
9o0/ieswycrz0EbhmRQR+pA5Q+qv75FN7o1epC1M/JcarfsLepkzckFti8C03kDRiL9DvKh9SZNZ
NSiiopICrH806dc+FXGMtb739rWFV9kX5XBbV44C4pZbx9px+oNpjcxZOL9U+pzvyj6O1lrrPpaV
qu6EyLttxXx+X1TmQ6Eq7c7uXMRGTXdeZlTQfzP/qAmdyc0kuuvKRZI4z323AUVqBbaCzwrlJw+6
lpDxUhK3TrAMBaHjRjA2MfBqtqaf67LRn8FTjHt7cPMPp0RCfpmMhfpHD1wTRmLW7YuGpDZhq3M4
q/A6GuF/WnYkdqW0iKvWtdUcDdVHx7KFMUE9W9TH1xK22R65y66MFOajxhcvOSzzTSMb5poOxAzF
qcKYXpQKWwiL1B9iIKT9klvRiPazNLkcWgkcJBIWPMdqi770ezSn12Bwuytp690uw7O7Dfto3Es7
7faD0tH9NPIQOdl0HhPYNJ2R3wsIf+C53PvWcsfgAmxN7UIdv2jHlqezMHjjuQz1+yhN/H/Sjk2S
a7GTVo9VCG8yG/NNNPrzs6SzTzsarqHBgQlHS5hPMMMAED7og9XdXRbB/w+BTo9Vwf9+T3L6mP7X
R1WrNsEM+o//MRlq+XH+9WXyH5dvEv2sgvfu/ZcPNiW4d3XX/2zVPQbFvPvHf/Ev//mV/7d/+Zef
l+/yqOqff//rR9WXjG3vf6K2/TW/aelz/kHeE/O/v2x62b13SS9Jerp8z8MPRoLLP/wKftIc82++
xQTNZzP1KKIFJ4Hxp+z+/leGk3/TdWEI3/JtsqHIBftX8pPh/s02CQgjD2oZjFNs/Sv5ib9iQGJT
e9FytPgG/v9L8tNXwfbv4t4TPsxNV4eczxHVhh+9FAL/UdC5oPN9czSMAEPemL7oaj/0+/x/U3cm
y40r2Zb9l5ojDX0zqAkB9p0kqp/ApAgF+r5xAF9fC+CtzJtZZu/ZG5ZZGpNUKHQVJOB+/Jy9144u
bcfJ3PU/8W/rcArwjuYN0yZXgTZQrwH+ldZOrMHdQPyrPWOPKNHc8lOIW0YSxPqE0CV8jR9R63v6
oVoHl0reDiig+WayFgLPcs5xusHCq087VM2Bjf3ULftsF/Zb6htRv7JqFsqZx5ZIFMbF/qn8gOpM
bg3tw4KM1kv5nM8/LHOxbkAH+T1axx625ggJ2STkAuHIuldXRrguGw+YvIybTN9RReAVam/Zp4wr
LfHSeu3z83Iv7HDJucDbGrGi0ka61L5lnwAa+nhTw3oXTOU9wcSdHpOy0sAKPA/fcCZOvDny4KbX
/ru+RfqKo6b1ZBzDK/5Yl/z5T13x2Jv4UR8TC+EfNcVMAU/YC998JuY95SrtmS2S5PPE8Z7QWY4U
/R7cYBPsUP2hFKzjnXIp0W8906OJr/lNjw7BsLa+KSvpvMHMI5WpATqFGDS7qr/NPWoJmc6gh6FF
Kd4ltkb5vTe2yCZH8nvHAz8nNM/O9GSACMvdDtcKVB9jbrHeBrRcKMDlM255hmYZYpliTUPV9ndN
QFUGO/KpFL+d7oc8etpRNOPXsY4h/hQl2yI81MUOU48VfkTlBm9Jaz828HnEThYf44u1q0F/T5/Y
TploMXBbY3Ho/b3Bx16fIWw6wNSmFXJy6T0lOCH3GOCtdXfO5YvS9fAMuTTeBD84/fSv8HkOFc+v
iFVc3IOntOKHuJAVds53+hBccCF4ZDUSHogR51L1ez6wYh9jEnxz/JXzhmGEjIfsadpHj5k7E43x
pmwktHoMT//Y9C9XZeplsed8YTqCdJYa7060axnOjDvcGzM+aYRhtbbsDaIKflka7oir2u7Ab7xK
icztELLhIL5nZHZehzTpkBMeiwGGrtV3bjMvXFUvxUXboURx6Yj1V6X0emfDMk8K/d68Sdx14AGJ
hjd29isWWfORlpHLL+bWb3h61t3Z2AEbrU8ZYv8/2VfGxk1Ld1rP32TvOWVfsLnVa+OAyCmt6Kev
wLJvE7FuJS8AsDdnxpCnvWoaJNtIQPf+R/42PUJrl1KP0zzps6q0mR5x9GS4c4xt8aLSR/5EiDSw
89DoQqabAn9cV7/Ma/0FYrRyh3SnYDb8makfUPC87ja9argmsluv7ApMBPD6sIHQ6sBqtlMUlK1P
yvDCkK4Gubgi0wZ/a/Irsw8JOhT+N/0mOkTEH6P/bOg0T9ycONWVo2zl+lGD7frDOfgMlBg3ySFr
1x1XD3c/8YoDmm8k/KxkLmK+NPfkyJOU7ZQepswjHY5TVlXuNKZQTEjtY0yvHfTm9FUzuFojqFsT
OrBV67epPDXxh2yes/6hNZnfINK3kU4/UCNT4ArGYSc9cetLS7KiQy8GgOteN3bxAGUPKOl6ft5f
zeE1Tx5sJuuQnoePNtylxmVCrsTgnWGH/9P3Z0eyvCT8EBNE6YhCHSWSdYrVzViS/HVVkc+59jfB
SA6GxJt/qflJJfYO13+zfrQvZFNzhiVaPcDn7rgrdpEHT/y7D1zVm9YS8Tab8TuRV+NR/eZvqcXe
mQ4Wx2BExL/6AUqkC/2wq9YJ5bW6CWCDK99VfBXWI7LxXKwxaTbVWlaZHom9JlaC2oqmK8G68JWh
mj2iB1S35S9ifppybfSIcXmyG/uN3l4i7asHgUW+DrVmg5MRrMa2AFLdPQfxo9lcdHgXhCCVhhu8
OdY2Vm9d+d+IDpS5B/f/7HwgpshcNDnjKv9xxO2sPOGrrM3ZH5o1LBOU3u2OlvDF3NSuOGabv4J6
/0el1P93qZezLui/qILEz++ffy+b5r9wr35U/R9IhxxZpl3kmPMY+f8WP4ryD6DeTApkZMiMwGx6
inlRt+H//l+m8w+6p1RQf0VdGsY/NCasim3xYyz+z/ifFDz/Ic+yZJlICFQmpoNCy5FN8z8+9biU
LVpVTesZA7tjjBf9ZGlptxntGEhN7Fd7EZQvRNPYnwDE90lv2y+Vosk7AjWeUpFAXJ/U9pSHLQcA
guhONUZogEzz6+Uhks1oJ3LTfiN47icPR+UpihDlSXpVrglaSdy/vd8P9wv274Kz5Tf+13W8/It0
3mBdpSNH11n7D1lEXtMI1w0dM3CU7jSrdS74qxi5FqW1HTVV8/wOPm2Wp+Tb6hlK/cIiO4qKYR42
/uuh7IlCKCXpWBEEtC11iFWGhJh2iTEMQuOoxGN4Doemf7LBlagiCB5qXE6u4vTkmzT6SKpRNJ2N
OrrU1lTv0ql70okI2C6UOQl36pYm/zvZ7eF5IfbQ4ry3d2EGa5eyRLZqxvanY0mgB8kW3THjPWgj
x+LMSHoG1Eq+z8GYvjaolvI2772O4+l5jAx8aKJr4GZW0lsZqdiBtOa35gxvij/8Nx1Qdc5q/du6
Mb/fKKlklOaW4pB5OF+6f6+YsbIS4hEi8KokEiGK1MrW8jCTY6de9G4T2WIv58XwFA32sZrP7GlR
SPsqUxOv6zTnudOVdN0WKfuvCgm+WNqHw4BOKci6N5SA8knRg+jGoR4Z+cQgcglsQiD0rBviBQCT
dTQjPJv1DOFk3rPW4d/HM2fVckgnEjXQLiVKkNcZYUTyTwOTrybUaJm/OglpR2FJlk1m2+CUZ/GU
EsbEkII7c+FNyrkK+48wu9gdCIpZL1lxxUz5jk1nHxmptSf3ItplhH49iLhzTTJij8mMwQO4hda9
+E1adbIPwLwfbCnW9oOR/sI7Oe1T3QnOHHYy19Zo42ix5C5RpsvDwpHjImYbG/W8+ywUID7QaRS3
F8G3ZGTOrRIOXS2ZpEywMxDEZMqHXpYY6mWp/q41aBpmnJQgcIBAp9Ihv6Dq1k1kTpsWO822Vaxk
hq9rLxlS9G3gKIR1tMTPlQ5cEw2o6R+paW5hJogaWnrIkeGH27g2gG5Y7V44g35JYxT5uLv3QLey
i1PRlDZDnHcNlsA4EK4U5uNfIZhlnvbnKOvrU+kzGc9uy3xR1R2wTkEGPBo56hU9BjJfuswfiW8X
LtY5IGOFgecgFM1W01HbEf5kPlhkj9oJN97Sbu8cp2FoPj2mCDhwytqTN0YO4AqzfC8Gm1y+qcwp
7Xr6U8ksgyjFsZq/npsWCbkmjGx0uX63DWtGspGszLoeBoS2JspXJGqg1WWjniOsfGUl7GF8N423
wSyFqzdmt5O0qnlKQtXTxMjADSVIVpkO0xmbj6VQusg1aIoR+yV/Tpjn3Egjw6cm86tFVlYjHn4z
wvBRYerv3htdwB48UFh0BGOhqYckLnASiaR/UNFFvEw9JiBU6/FzFDbWmnCujZFo5T5ybM6VDqYK
lQHJFxOLFeFiLQZvJACpnfbbKUFutzTDlpfqBHl69ibPF0H+z2/ocq27GvL4PJF7i045bbdLt63L
VbKMpjXjy/xTN8yIxT+L0L/poLhSLA3HJA/TQxvbt7hOqj0t5H7LZoHMKxGXO+TKwrP5DuG08MpI
i6+tLm2LRPjrAjQSMTJNu2lm1KJuoQm2EC2DxsWhD95ku7SEFG281UsKLpSG5uCMavZAQI1MOTsn
sQ5y/Ksw27/a4DhwrH0bwmxabjXCASqXoZG6WVaQgVJw0Q7YIUWy7tjXbs6xnXCYYXVk2FLgWfCW
76CHrOI4SLr6Rxo78BoDSTysdIBiZ/Ts8qyL7MIzo1b11FrZ/9ebGi2OfxcNsNmbNr0P2hMmBZpF
q+Pfl1kIlZ0lhari3sFnIVSDkyo4W8lQ6wnNnfrndDKrswW9oX+ZaqK4bFkmgSlgEbu7G9r2XcZq
K4Iu+eNodBOwhqsALABHg0oo0/IG9IEkVVm0mrdk8w4zRJeBvHaMyTaIDJ2xN4hfxcAsXpLVurQG
FdBiZ4wGhzEBM1noWB+qVjIYd+cvdUt8/SbgiD8zPK6TeLv/KkkV8Dl3kjsNtoW9pZRc0eNqxw/H
iAlv2d43aLeqeW++o8Zai0ntv8m9eaic9nfu42scjaR8Ulvp0y65d+kTX5RY5M+6H8erIOmSU2/o
G2lqAWA5wAoJRtC8SlEvjanp66CGc97gBGl8B/jPklTlt5hmBN9vanPucjydhgHUIYFU7b6Q83R3
XwfbWLa57KRi30b4zaZxqtj5HGe9CGezCp5MHVexp6fgOaIMmDQCvX1kk2Itp90VuGV3Wt5vUFQW
Dphh1fRNSqvGCc/aAvKkb+yWuGHdRUdo9JwLybAJ11NZ6BsZfu16SRYkHYnBgFKabkOi2GpJQ2Z6
ZR3IvHtVgyG7YgH4hVSgfKPlJ+2G3H4sx9LW97ZdPC5N32U7jsl5TMYi80TJZxizcHs9GrVLrenm
Ljfrem9aoxs7sGkrlUSq0R5+haahPaCM+q3BdIHUwTlZsHq04EEcDVf2fBUpgfa+3Gd9irvHaYwL
DCtYOAMt9lnT2C4PKtON+z87Jw6DA6oYEd/KyVuothV0Z+DGQaM47j0XbjKT/ni/l4UF0SawnbWC
361lCDF+MkIjLJppGH+A9JMBknMtI8O5Qi7pj7miXMDOo7s0U1B0SQL5I9VC6CMpU1c9hrA2RgSO
J+CU5yqgnoAsRnVv4p0q9YsxP9SVQoivzo2/xEEgZaCg+GeStUnW6ub+p1iMiz02doIBKE022Dsw
x6uxQrB5F+4CuX+TYnuYVav5e54hpoIHQ+BSX1e7amLFpsxETp8R0KWStaaMJKoHaht+AErYLHnU
GRVgLezTkkh/f1CZZWHO23SIGFmXmHhN5RBeVJiDxI2BEdSJpQ1g1LfIT1/hosHmYvYC1mNL0ANR
jsI+LhfxQMl7avcSIHrwkJ36FBr49ZIQbRynF1poYbuXEac8wI+tXUP/kRWEeFX1u5ks81wqVr8J
2u/UsJvPgAS3DaCfdI2cAQkBKxZ+eglYRIyf4lsL6UYIPYJNnRGTOLO5nQLbOPlCXP6CNADmb8om
5C7BTq6fSz7Xi+3DlCvahgtliGCLmMTH2k49r/7LJyOCZq8a3G8E8RGZ20yE4BbKuKHSewW51u+M
sXy+m0oss1hLWoemGXNtKTMVUWrLyw0bX2AWRWQatNauEqX2Uo/Ry5x222fRjM/zUReWaUwja9bv
ZGGLZxdrEmlUM8tr0J4oy4b12NAByG2n2BkVRvjFcJH21iO4/SdSYHehVYyv+PMPvRFF35LU/WI7
szEW0qMzbfEt4eQEo9h81zKrTJl/MmlX90mFS1sOo/qaG4a0z9oWVkiO4SfCIjonueeiHB8LBcs5
jPHHZfZ3v8WMuBkfjLnKydP0C4egAR/mfdk7psZydnWjD+59KxG87Xe+M7+Q7Qq5uy3raJZwzsgs
8o+EP3M7WCqV/nWSh2E/xD6dTRReIEVD7VIRjUfJDANFgDFcozy7L6AdwlzccCriYBNSfC3pLjzW
6mM0wrNUSvJtcrRoF5f6MwoJUCTM5F8DP39xEmublqzgiyK6658Zyn3pamb9Hge6vgjhNxlx6Mcm
wLWBS3q4NlolnjTbwL5ROO9O0RqbkEPhtvJN+30M1LMpYhd5VobIxo722kA0O3Lv6toXGr8Fu4Yf
GPJxDC39HDqkUzMxwWVdQ1EaLIT+eZSqSMOwAUqyvMv7sN5OpgHQjO5TMJk1o/xCbIhKNjcJJr9a
V51tpHMHqUZLzV31znacItWra+OJt7U7tepP13COHHVysf3hV9IGdJZaXXsrQhP7LMuFG5boQcwu
N5/ub6ewkmjTEm/8lLXlVdGnZ4quWzPkRFwkTe4mJFgdrRDWT7dArNtMqkgioQgtMnq/ZWOgx2YB
sP1fdkqXL8lUjQs6nXY5PsPAZrescfl+ysXJtAP1kZodiJoVm6/YbPIHZ6wN8jSjZ2fWymFmwfU6
lhpxHPNEVB8QLmpS7A1alB+d2sxeoSagsDXkD2LfVUBg+B+PmRI8LEcVQtiuY9G9GyInoBg5UrN2
wpaW8BzwrBOXvAtivKS19dkoVQR4LY4egon77l/PRG5gxjKtn8W2pOqBsiFzuz+GYfRnMb5ITGef
AnSjsh5Lz2qrYZbDTLNaLhI4IpGXaBjiVHBj78mLFTTGrWgS2FKiXKM+9w95GvkXPP7oHPuwwvOA
FeJuaJRi8hAVydSvoVbMZTJ65VIyYoawY0a8eJD9otKyj0qQmW4mc7zJu46T51xDFv8sJJUsrrCs
Y2u574bBKyOFYKAWLuwwweXAM+bKsJAL+t99SY1HSjiWrSQgqpv/zn1HmxfNqhxJrFt0QQKgG1el
nsOFionSGlLbXNsJ7AXbCH8PhTYzL1AJlL712LYxJq7aH/x1iZnX041mjSqrD1ZIGOlzkoSc2L1+
iSdu3jhD4WP6ovSciH621T7LxVRsQxhfM1FYv8i+BEdCanetZJ9As47vc0yyUZlvwNnoW4dmepBn
PuQEa6vDhJLltn0M/e4g4y++tKHR3CBP1tJUQx00TqgQsACK2FawEPJQRI+10RvHZEbqGsC51vfV
rsnpy4aVk5xMa0oYg5XEvQ/Dk00gAKC8YEU2e84yhbM07BJQTb5EwmsvnRONbgYigu6rCAJXtIn/
lI3gImu4dCuY9NKrjYAfk1uvP5iYNbZ1QrFHXrcF9j8BXsD496BXdf2kmP4DvMdmlNOXojHDi1+1
Oz3JWsphO8CsqWXPrdQGOwZ9375MogJeYmieU2W9J5WrNrGCF5Ivt2DKj6YMRDI1wAaWzXU5DSVS
wjnWBIkKQ40kL3Khl6KxV5lhRTJNDuDfH3aUxKQyx77XpHjyy5SDCjuFtSsNOvs18KsDY/vrEo1A
tOiw78V4XDISlofSvmjAN8pWtF7QZyY3TwUTiwNSbUClWGo8y8fna+rSkXc5Y/XrMj6JAlJFkRN/
iyLPu4/2RyOYAUnjeIkN87seBL+hZo+XAnj7ZZIbuhA0zM4FPGr4iagd+g55sjyOvyZBFAYqr2JN
2g9ytaXqg/bDmUtUwFWEmB8MhwqZs2wFpalGqEjR+2L61IFLOllVvggu4xc7L9OnDplhF44bVDXB
ZVFs4thl+hqcIC5CT5i7SRy0iZ3tmQ8s9m1dDavz/VYn8wGuB6mmzzVQRKtTnvXGUp6BuD3IrXSw
i1p6II+qAGPSqEddMmVCq0NqY7sWOw5m0alQpI4gJsO6RrLT4ltWOF2lAEubJfzEtkyTEIVWP4+g
ipY9j4H6S0uI0HF5pQ/OcEqC4oD1vaPjaoOYrWvgUDE//VyayvvSEAvK2Xc+/6uKIbwGkQWuSTBs
vDefCoeJJVCPw70h5VSvupXGt6SZzxaO2TzhWAghzqTATEKSg5erK2x2nV2eRrXxL7IWTrcyoCDO
h0nsJaedbkT6UBZPM2Ha52WK2m/VTW24UegFAH5Ns10g4Q38CEpSwUQohceYyg7+xPw0XZ4OJupI
EWbFrjOHvTSLVSJCQPehRGrGAHt2+Zh1aqutw8RaKVRz7uAwsCxTcFck0+Xmlg48TkEjpuYfE4Wc
oNL6ai0r2/sh/rFidJSNBdtkvhkom+rOILg0joMD0ToGBWfDScAnJahv9FfTgPKEDsV4Q6okY3dN
N45gQha1hQWLjRNKUuBOVqSq2QEKh7s54KbHVf5kFzaYPykBqE749yobssEL63R8CqcEtylX6E7v
jYFB/hA8JlGyGji9MHwts87VQxQ1VVhdiiYmPNHJu5fWYpxkCC363YW1mzciDma5/Kmq9OyhqvpP
G9nlsQXSw/wtNG4USG5DJo93fx9KIrLctFX2eU45ZHKafysG/0VuRAr8wbnJkoabLWm9KmqMc8rC
uR2sBALJrOdtjeRH78k8uhcBi+AZmO4ZFt8XluLxU8WtAf2JLoWiQ3/Vys6+OXJ5jkSufLTAK4iK
VIcdWySQGFCHRN4ilKgNLtgiqThfhdJ34ITXJpDKZ/rb2dEPhuto0hRep1lHMLBi8mE6Ecc72tE3
Cs3SixIre8b/lh8qTHs0zOpgY9sJwqbZtKSTtrqq7ariT3lZOZZH/E/tthIxZisjsi0W/jx0BRbD
d8TnhVejwj9MUZW7wF8gaAY9sg4o05uWksaanSGj1ND0r+RrEmvQZsOM2sqnHRPg6i8HYobtyRcX
jfaKVekdaFB2G68byQSpoYrcDazLt8wvk7TFzpsTQbsEYJl26h81KtR9GOT7tpH6fWT5wUbUUgG9
eNXb7fQFoPMZb+JXQIfPLlM/xOJgryjS81cLIC4xEvzzJ6sh1KUztLM6xPq5q3vtHOWWslXy8qtS
hAFuilim5VmHE2IdAGB2FxP28ga3qQT0tW/ttSHA4flz+tHyUFj2zo+q6eBU4UERQMVdUxAQaehb
sglz+l+swLUtZbtRR/i9ePwYORZ/HShAnsIqBUdQJyPKTxOGiGJJK03TonXfqPRqRi4yN20GVoz2
QWY89TD4zYCa0aHNHNvTqvS74eLglnvKmuYFvnb8sRQv42QN71UTkX+jha8JXV4kACOqU0eW3jmD
kYRb4cUDDZXkdr3L85Sy2s+j06RWgLuRy20WR8q/DCrMRDGIF8E1SvpPKWYYzZaLLsCfHu6TAX8I
IlcIZNN9IP8ixY6AOFurXxkMgT835ptsDs7Lgqk40uHiElqeqqJ9GnYxblyiQv34G5/PDr8PHP8B
k3Tr4CieZD/FLxWDDJjGFkQRguF7RznArL8NhsfCHku6XcNjDJEcJFP6GAv0JrLhaPCzQ8d2LTp4
R2d+GO9lIGBv1crR8UHcelDVOD02Ro3uIe7sw8QHt2Lziw/44FCQzsuHUW/pSpN0wDkHhJ6kWefg
NX/zJ2N46Ij4KG3gbqGRjA+yCH/fjySBor06y9ViZ1RkateDlqU/34604HrBCQUj9wEjzCv52dNm
WTks9cspAukdFGq+W76c+DWeJLjl/kYbDeeo0W2Nhrj70RUgfIolPlKBGKo2CxKo0wGYnwQVk53u
QtKKfmxGTvo2zch9FiCGT8gseyKp0cTaUwW/Fekpsu2NAoX7bw2cIbThEFV430Nhkbg3EToWwiv2
lpcKhh/I0tAEDYmau4cfjSUCgKCKrZOudn2cnUjJPNQpSvN27ypCgiE+XY7TXVERJjCfY0YumEHM
8kbVt72st+sNWd3+uVZW1lyoMiONgZLA0Y7m4hXrL8o9ZfKkGCzj0qBh5JOe464lBQUlpGKFBQMd
WtfL4CjrGdzfp2haGCIpTis4r2S6wXkH+NDYtINqDruieQzwNq1tI+jvz9rExmrN6I7QrB11v/6S
peBo7Qi+05APr22dy5fWN3/BRdAv9AAVEphp0C0P5uQYjK+MzJMiAmFztUhWS3tAq/L+hKjv3VFH
6Qkgn1xn536G2Ix9WL6VWfUSzx9rzOcR4cfcLXtu2Srqetk1x+pUtnVyM3v7gwqqOFOZdU9hBSe0
VJXnQif7+W/PhgFnkzxnXDayhugrRzyVIJo/9rxLy9ck50B0DYdKmBAP2hDT4Kzra9EU6VXtL1Jt
d4+dJnX7exvTQESH6Yr0KRUq/xgTbp77ebNOiarwJs0vd9ac57EcPtB8gqEgz8NyGgXpEvsScnBU
wLVASS7ju9Yt0gJ0XW/32FJgHs2a7Qw8LanEKTWULaSNMWY61vCB5KtAbyiec+lRBDq0/dAsyRMQ
/iOD9Zj4vjmWq1QTzKcc+hRKaw+4EvKR+UEmAWSXjiaVaz339pz8YXFf65m4mKHiXzMxNS9xpD4m
Ntn0S29nfkX67XS6X7q2fkMTfcQ+SK8B9zYODbBks2F7QPvtMf55XL5kaYpzMJKkWy19bSfVn/yx
Tg8WuujMAOAwDCbCwyYWpHn60T4zyGcxtG0LEuVhabUmDj7pQE+cTeA7xs0ZGU4gjjhGul9cqhpL
9n3dW2qPsUYzOWhgANRmQJ+EQXUTYGQxkuZAxYshPHkempCVlE/iaqease4nhW7TPLloVDBo8QAJ
A/LxjyIF/cU0IRXkxO96ZR8oH0VZfJR2rh3puLzjCvRPudOZrgBu/9Xqygng/PASpFq1Txknbwph
IRyEIh7V5R5TafJG0eepapK5VRbLOysrU3nrO6QGq/VuadTKSYiykYBYlfPkuhctOGRzMgiciJsT
tEtzc3//o6YevTsayJ4IKb9/4PcVMXekWbfuJ6d6DsUL2lmWWbFOLx+BFeoAckel8e4eTywV980q
JjgjZQZgc0na18yU5kR1+qPc89kOs/qs+wBoESdGeCoiCfOdJYxXw8QybXRKuFYzLbkpk82ELnIu
6dzht2HXZN3QPhVyTzndDn291uZwI2aW/uOSd2UOwVfUwnJYzFq0qcMrDZ2VKaE8JYLJC+i54Gab
AzEow0dVH66+NCImm2cXjV1uML5PtykwGC0uU777O6HaY75bLlwqd9SToj3kOq4lmTL7MRtTbWOE
wbCJQnm/ZOfJQdPsbHvOwxjYWUlHKz0L2O+e3lu4WRxcZMpByCy69Mx5T95KsWmcJhKbMSaTKTgr
NQxf6fdWNE5YOkk+XSxxOIvxUpfEAShj+yMZuflbAvSb6sNzE9J9M4sZAZfozENx8Gc6uWfYu/Fe
zp7nSsQ/clBa+7qrUQfWIflfCHbcnt4w2KiBcF2HTZIl54MpquUmZosbQuFHLgoBYsI3eWk7p7hU
vyAtsYblXJK1UoljIgFFEmq90afshG4/+JmfDE2rvAVBcfPnzNjlwSr7v54NH0p1iOI4QrTaNI+j
nTyFJjbyDZNZrovCV/dm14MBMY19pvS75erLqvhHWPW0WV45iEDvZ2TG/8NGlTSF4v6wXPqhTyab
LwkF5H1pbIymIzdd1P6REPVfepG/w0ZCqNKKm4+Qg+F1wdQvl9ZIAk5/Xf5hqN6FE77WpK4UmMj8
ZM6/gTRYm6xCVLh8Tl0fdRuaEeC9csU/Ax6Lt/96pscNLcpEE4eqfF1O78tDlCFaYuB+zRSYCiTg
ksXaxGgmNTO9aYI7s/X7F6NAO51Wtf4EquhPTin4nBk9mUcWlXKLtX1Z05x2OzpO6upAzg/V3I5N
RXWmmaRcJUk/Y7NEAzwoU+bio38zSkYupi0He0nwpfvIATPWS5Q10TYwMU8atfxa5MR+Lg2XMVVR
H0b6X+5v/KgcTslLgjkBXzVRZKwq6vjJYmYBPPgI1BIhNpzKWLU7Nr2MOXJm17eO1AmQdsGZhEDH
RRYYeWYh4doroKzigiLnHKM+AHYaQHfH1GQQJeILyeuUBnlK1YePZYg4IUrb5myNjUXl0GWHUNfg
OUdB59Wdul2qk+V6DZOx8toK4Ylj+ZGn+BGWF+fRLNCFVbIw3aKxbvjyMSvPF+WSa2wTvrEFQaRs
BlVJD2ZSaesGu9mt7KsXYzal0t8mw2NQDkJ21uY0irM/CwMAguQPBHmlEP9UfzcadbEdWPBWJEEN
51JCuV/ZDQleYlKOxpDQVqyc5sfJlXmo6vT0xvrhKW9C6K/IWI5RDGr53iwoRPtTRGp6BDpT7pdn
k1LNz9oI+Kv2rmdhwlQvQs091itwiw1jW1/ZB0KGaeeo8qGtxWkxS7VFX2WbjgwnZGYfxaj/tD33
hmr+NvGPppJkH3pVY4tfel73tliDzyX3s+E0VbVKPE+lPaYqxa1TlVfg74uTtC/H8Ohno+zBMLJ2
HEBzmuh2R1x3FW+dgbiWTInrc6bV7VZ0xk85tfW5qWAkw9ID07acqVKCFFeLAiu3S0CiIte2ywCX
PtNAQxj4gghnWRK6pyd9KqWNJAA2JZ3xvrQ8u5RtTTdRyc8Vw9KLlhN1PEuxzJBVOBfTmKhSF4/Y
0lFozaz2oPgX0GEaDZU9M+2FrjbCU79IVjDTKZPxHdRzSA0J7DQgGLmW9eiiJzQL5+VfCQ1wZQxR
V8scpxC/gaFlz0tuIS+cPsqe1XkKwwud4fxOtBzSli7gwDKxgRLJlVg4hCYypVg2GaFNw3F5WeY0
g7t+EmRFctJN+GcTSB5gZ/5tt/4p4Xx7MuysOFZBtp5EO71Mk6JRpuEXSUct+FA1FeGQNnUrtk9t
U4fwwa1GyjfRRDXaAt7w6rAPznJFI/J+W1c99lddnhN1Gc6LPVCYdbQIhBitNIe7KGSpj9J6eo/9
PwujZWG31JM+EOId9iu/w2gRRASjyX4pndusd9yQpAI9cJIXqFGEAekYv+MQ7brc45tuIXmvBovA
UQyC+oNei/watE1wUks1heDQpOflmTy/vD9zahJm07DfJE0wMMgh90wn/aLrCJjxrcFaN0aQbiEh
9V5MMxnfqvKRWUpAsDiHxcwENW+NxLQt58eRAF8LpRKfImxIgaq+Vn0dchXc13Vb09VapDdFX55F
VeSrWAr+hAmH9GJ4zOpxQHoH/FiaRuWGjGPYJAMqFfwq92sEsQdw1Ak+0mjFkBho+KrGiD9kbr9V
1nAIEQQQy6WNn3kz7Hwz7N5SoqPdnoysMEoI2oQO6joYFwA3YfsPNfVWdNdgNOLTcmkYcv7nrzq9
t0PQn+U3B+fZts94cKWh0y+dTNvy99ZJNmWPxJboN+x4q+VCxYmoMaVjpJxoryPMg/cO+fbWLwfT
S6IqO5UzlmXUpfiJMMJkraDsIdeGl6Vt4j+SnfrMyRyQ1pzCruvDQKBU2TEfsuAQ1VZDx2Oy18td
7hyXwyYpwZSUxME+GWWYQgXOzQOFyHDOJQ5sXUIAUiSZpSd1zlNlxPExSqT2IWK2ivg1bzZqPIzu
/SVda8TFoEqMiEFGW79AYBHukq05RKO0VeYrSszXVgiiwvPLMVuPLd0mK3IUT8MHdhvCYV+qoziQ
uX1uU5XtyJIUcAJcNsKy30vMhm6dD+NDFHUSa0ZSb810xLobNcFWKnl3/mpz80kvOxzjt8yVOWut
R+Y4xKzIxFH7NYgfhZiVgLdslUkl803ipMgjav8PXWe23CiwbdsvIiLp4VVCfWO5r/ILYVe56PuE
BL7+DlT7ntpxIs4LISHJjSQg11pzjlkdpuV04pG8FVSAdNcVkXOrKB6aj0iphIJwqv/euu/7+6hi
nVnVFob53ggfe8n4IMp0/eAlifbYkWnw6HiQ19JNaeDmrPp3ZffMeau0uuKOptU3N/oDQzrQ3r2u
P6DOdgPH1eqffye4BmaQv7C9umwpRt0x0KJeexwNc83/PbwkjMNetDk/T+F/FgW58bu3fcIo7lcQ
lQLyQZziXG1bwl+cmhdO3iTyongEMeoWelA5lr/PrNe7+u1vt7cFb4tOF28DH2a+d1p9Jh8s/ZON
yQ16N0juoiuP3UBNFhU+xG0nIUE1yp7v6wanM6YNFCVvtJNdbjOOLi10ilru7KFj6qBM+mRTocJ5
sRIilCKN1LgSoddT3bOombTBRbdNE6RRX7rpjBA+fc5RZCzV/KOrxhjkVnf8d0k06LpzHGBRBh+o
hapU8MXhRD2gBAn1QKIEYZw87jx8Q5Wo63Xu1I9EYUDvkw7i7Go/pYSGcJphnl1Uz9bs0w9PSljT
XvPsA8hcoTUlL7Eso5WpxwGBSljfCn0mWS/5ijMzkDiVNBcLKpRS7WIzxaKlD1QfuHrnx7Q1Gv1J
63zjyP8Tl80MgIpSgot/TDYmn7UedRqN5ngKYr+AmpzIg103JeNgoAr66Ow9k/REn2TLjrCFrKvA
n+j2LyMvvO0Q20EtoT8acCsDX7QzTr+Z9rq2IsSLJUbkm1uAVwPv/8VM8ftlXf9Hz+1oReVrv3n2
XX4zbWOYvHgB+SaNBHls4dtd5YCt13STte64+ibsk7OtWd1Jpwe0ZVRPE3jGzNMnP7lmBm1dqpMZ
N3h+0M5sVGJ/enP9acU0ogjH3MVZ/htWMKB2AhhGRJOcuE7YJlaZSKOdZfOOtMI9TIAwNqkj+4uI
viF5b+MBYx4JWKTjlu/UuNhSCqixfYMGrreGRYhNHyRBM4/CXAC5MXeWX4/bwkJtaJni25zbtwGq
OVgT5zjaxjdTpuJG9x+X/rLRJOMjkrnzvTH7h3k04zO4twdzFPMmjOYv5oXJ1Zvsh3badgOF2wy7
IwDORgZov2ToVOrYk78JRl51W/LbiVtpP3U5XpuKNYY9dd/kqNYraco/qnQhy3sDbkOLTp7Q/XED
//9pnC3s0T4VszLStUxZqc0254NksD/GCv5tlmHfTBknad37CJON+aTxabZcVCLh7xE1Fhu7q5qg
0977Ud8P2M0hrdSUgrq4xRJb65K2xwm8e5kcZJeiQgQfeltbjvppzARsdEI2cnqo1xrXVYk4bQz1
/Kki0QZXhMtEDrJ4Lry3tlEkZMneC/wC3qCjeb9hr7nXUd+gJ+l2qous0zartZd45CPNIz/QxfDL
VwQqFMjP3XLnu3TLABfpm0llLz6Kht3BpaV+aGX3jIDBfUypxFRKzA1EqNFGo8n5Ch9XzeSvTxN7
XUkJ+DADvB1ZcmNorF/b7Cbl/MY3ZNoniJvWhomIm1i38KH3NZ7ZG5DFBYd8NugETVSaueGK1m8a
4cLZRt4dRYlJtpb2GdJH5USdjhtBTHLQFsTjIYIwV6307F3txmgiUnK8lYFvTDmcdxTA7WGo+S66
aleaDvWusZ3jHm9f5labIcx2UyE+aQT+Ula1o8eY0zdsXyLQTbuxMT+Enj2qUabBHMZqbTQiItCh
8XddGT9NJYiBKmvNoNb8dWLjrq+i8cNwa29LTPefQmGSlWo8DgUmM1WoimuNK9ccD3/0JOKC5/a7
0Qfv50n+J71mvcEgAjxMnTFanEwRuHSfOeST317PdyG3XT0guGSbRl6xjmfdDYxhSBlcsHTTyK3o
ouZd9MKCWdZsTG2ISd6LjX0S5eC0YveSh1zplMVU0eboCVrB550UZn1xSXUfLePEaJx/1dZ1mHG0
GIzyjNrySPcjvBrwsaXXZpAPw10OvQArOFnmRXnUWpTGaU6tZrYGiAxjvlYxs4ze7/v1gLDnLozd
xKq+dFaH/Mxn+NGCW99BhGQIWDR7AGlgEVp9HVscYo5JRqPpVLh8Uv5gDTcs48qTZprOzSXiqndO
lvHCtSAMcFMNG52kc7IOBBg7KiauZPBeEA6F4Ycue33PUtXYDgayC2X135OWcNzGEcZDg9NAOr3n
KXEKBH4j5OlT4t/Kracxh9Sb8hSqnxXDdVov2ERjvblO7jkpvkTYaQez7zCgOx2RhhMAqWaObkyK
rE1S4e1uKwOQbt7zS6pfWaXfvA4BhmxwL3k9Tt06u4fLNOO2D0esk9G+T8On3hi8AM8aDtMYhE07
Xjsr3c2uXt0IXX/XcoK8rDp+lan5XTXh74hyJiA+5+o1vn/kSAoqYqYeqli4q2bhXHja+FPYAKcc
1gMrKY9+FZcbBGryUKhsC+OFi2M92XsBT9gy5n5n2GR82Cmg+7qbDnYaJRd32YC+e51F8iHtafiZ
Y3vvBYwWuxNPmcjP6MSKQ5/n/qlqmeHaHVhNDyXyyuhM52nR05hLZWJ3GYV/YvyI3ejTi5MCyoay
1+QwvueZ7y1Q5Tyw/Rc3rA9OjQCz1IV6bF5rOcMjb/yfE6FIZRs+GmT9BFixiCjm8q4KNAXR7Nkb
3Eq3VDWIZLpW38jSVWfpgC/X+/ZU6Yo3qyvKQE/jW4Rcf0/ALccRRckQe+GtM2S1mz3mzVlbareW
ltPGZE0MLyo6eCoP95k7a1uJVS7qJAnPkneJRmG9i7ISbQlJFFUf2UGU+2oXNfZ8njV4SxIl49HL
huvIpPiaZQ1RoY4TbRLTZ7TFFB6TUHHKxzwmx3JXWZ1YDx2L/C5XBDdM2VfplAIDrnuZ5Q2/kLkb
DWofwRkVhAkObTtD7xqzmDXK8pJ0CaJUN/aQ9YfVRRzyPm+OrcS1Mght64c9rTCVnx3Ta/aDS5pI
T8Yy0TkoDt2Er43lcipi9LNcEQCHlUfWzlgREsScTuQdYO6iN8sxwer0HbZtbXCxMpERCDTIt8HK
lkRo11jbTmVfCfn18Ih78WZw9XTD1AZ/s+jcB2fiTD5rCfBzspcw4unU1MYNRyaLIY8iXm7Ihy9z
YNEN6JuCixdqTkU+pptNeyblr21OFDWRxum2VMOPvs/bs5NAgOrN8DTnUXHMSAlPhJutFOqzyB6n
XanMiznWxCGNrhMoWM0gdJdsbSxSco7Iu0rx0PSCdNfZADOheaQjRT2uH/PJVbLZVvT5V73JotY2
sl++pc1rbcqsFaMFH3hKWdGaa74oOA6RAR0orojAHZFm7VTxVLUVImqFjmTGvYOu3PZ26GeO4PrW
VP0ZgxtDXAcg8iu71aFfqyE/lRGMIsY6w6ZwpHdi2bLOzNI6lvi21j0LMFKaBMnZns8bxQoTVdu7
yYwlyLWxw2DW/nEp9UIQeU66yZVuvxXYO0qET4NVYAsrUNem4ljXHjnvxI9uk87b+aIA9JZ2W1Dz
jGcwpx1cg6moaVanuH7WqGaPrZse6gnZuIeHO3LhMNiEFEMxOhNISb61E7eAbYqA2ml4YR7yW8Vj
jLQq1J+8RZ2NJimYDWgb+gRInpLk0x38fJ/QNCMOROzV8O41XX0WWWkHiVuST0udENS0FDY5pNnA
Th64gGf7qJHfKswf0B5Z68pkwRrP1Sa01U9pOMnRD5HMMNuGZi2NdtfR8AIL3kQnzVLF2ij6ErsU
lXLtjPjyNd1mYtTSwPPHY5tqrJb0fN+I8pHqHRxDlHsAGKK90+XZxV/YNkNDyTR21i4sM4/PElS3
nOqtaxPyHDoIX0rnVMfGxLcDpDv+iWLLaPsDVOdXv1zfSrcWu0n7VumNIEz3YubpSKhgJs9RCHnU
Q9zAOUOV01udl9AUp7bcIYPhCJ97Fm51aa8G5FjrtnNGPFcFxTHmm03bxgeXr+eSwZPvIz7yTZ15
TsCIe4IrgCdPNyS1HSg64dvnogcT7aWQ/tAhGSgWqvRi2farrAr5QDe/J509alwBhnkc1x0XPiQg
bX28b3TiG+e5biCtFAwPCZ2lQKRUc3VkN5ZmkocUjtW2GPpnO4s4qovhnWEPETwG10/P9upjotUc
U/ebZi7qI+FUHBjLI/e791sFCrt8db/5X/er+14q73pDDM3337u0N7KjTDzxQpNde8kQfjYZF414
uQdQ7AfHYnq9P5bmlDeaqKyj19TRa9bTLCDQFTzc8tyarxpj4GHc5OY0POUhBD3L6LdOx2itJhOb
b03IIQiJYY6qbS+HKUi9+KojdblIvdlVZjYfvCqTxxm7YmJ719J8wSAg3se4m1ZFVVlvkNrXRtQR
Bp4510pHuDzEBSiMRD5amHgvQ+qi/MbhECdJ/mAWDEzEkLSbyqvsY1FQHNcyUF6bHDw67HD15zRA
C4M3iubqj9Y5oVYvtmZJ0rftSYejVIcj3FckyA76Lc1JONfj+KPu5a827y62myKISOp+EWm8kezB
EtAT/RMA8cBGOdE1fXM2vfJKAkr8eN/0kzAe8vAbic60YVBJ544olt0gFnAccZUoa/QxOdKGuDb9
MFxVnYaMKeyBOjGBNip97d3QnC8/vEVWZLwyN9NfgMJBmHrrQWRdRCqG53KuKfZ7f0VDrNpRAovH
MJ6yI74BcmAE6LOJxulhLmuEv4qxkTUWMHkN2tcz4mQOy+L6LmtDHYnjvsb0WMg0i6wFoQm03/Ip
/TSIMk1UGshepwspD/NBN2d7Wrm+p1/uD3QheZKmIs58edq/jZuMICWXp2kj8y7UlyTJLfv+PeV+
674vHPBa5VOvb/49en9ATBoYSQPRh6TPefxfP+B+V291zteWvvv745bf+F8vlfD1NmOOqvzfa//9
8fd9pWbi4dHndnv/CSydxr0xNY99JAjCbQnOPcYkARG8ZdXO8X4fNgCko/vN0GSnFfc0M8IJIfby
9PsT7w+MIgFpJMG+MruuYov2LVMBejlEoxO/iGmD4YT3R89UcbpLLfFAxLTa5lM54lP0/eJZTlHL
3+cEnG68szCWHmxtD83l783CsgykmhkJkL6ETZRq02aw1UfIso4R6v/fDLUqL4Xyw71tdRcyR61A
+SBM9LgGGs/5v92M0iZQHml0SIvT9g5ViL2g7fWrIY8Eq2dQYvLmawLQJAckDFw+4lfN7r9rT8+v
Vdr+ys3EDsKkSh/byTeQfXTNgzIISRPjQFJfXHqEupXp2SaU4tBUrjgqj4BgYfT1IZOJf4pAtO4t
bKyXVDe9ba9Sa13SOjjIpTNZS06BI9JPf2lWOqVu4p7r1wYdhePUan9k4Q0Q9djMAyEOLuFfwX2f
w+T/IeGr/MCAO11ZWfXOmb0NYiQBHFJsQqrN6/0uwL4nxxv1IKUFD/186q6jVYI5+Z9bKv6lpCoP
Fo3fISejLCG/jW5OJ+Kr0/Y/8pwVQGxiU0cbB5hKVTv83uHL0gJLDfo5I2BvrY5IOlBIK8AhuDcO
22s+1wh7ah1r14gNqfPC5ySrjtQEPk1eNoTVpwGxe2r7b1/XWX9UPBjH1JA+Cpn0w7OK8tT4D5qd
+U+ZrfwnkJUHQSrEJsFmh+8imZCcs5k1l6EFipudU7Ws/Ei5QwKsVw/3TbOM6+we0qkrnxNM8z8t
A+mjHaHv0mRTvLD+Pd73o22et/T+pl3h5fKnNecbR2Tha54MzgmzobmkyG7UVPm/IOV4CbkaakiJ
PCDWpp+S4pUjeBe5SOeaqWt3Bc6U2EOxlyxhd97kh6+ZkdO1o3u20osGS1zoFmQ+ZoxS65faraKz
cq0aWGb9CcMtffbQ0RMEWe/NlMVirgZ/E4cuWDRrSsttTjwOnmHNImdHS37mmFa2U6jJ032jEQva
URm/+nWer910rh6L2JR7R/XmvvSlcxNEUZPEia29ofyfyuiXNOO9hkj8R99OJUgqLTr2Ye49Ji1h
c2o0ol8uSuSRoe4bmp9oR35OfIhBZjwjrov//gyvmF9FmuSvI91+ZiEq2zeDa7xIt/5x/yWm7/0W
VgPyKBZIXJQ7n+rO01igLjcz04i3hV8c8nokeMgtAGuCVt5a+VA+dlpePSYdxG6vrR4sK5+3oN+7
pybuuyedTDiBF/LhvotWYX0Svfp9v6f1JK0Z6SAo6icaeUy2jw49xZcM6yeBoW6OoXgeuH7nkoVI
HgFPHiqKH9f+qI2f4BQSlEul/eBV4imMI/05bMfPWWNiX2aRfXN8UzvDsqd0S6zqs+j7awTi/JVE
BHKcK3wwo1EKuoN69umrYuU0efGzxtG/TP3nnWb4/o9EH1czqCcmecNr7rWIQw0/eTI6h1RSimRy
y2W1b3USv2tYFqswtJNfVSdOyeT+7qdMOzMYhTehiSCPdXuf2PLU227/TFmPmZ6Sb9sM3hMtmeY5
EVV/rLyxX93v1o3RPIcOrC/DYr2fm9ciy8NnKwwdEJ6IfOjd+89hCNSeuStTL13/sma7IcUjK/dE
o30yOjWvmm3+lvhOAq0WIGB4a69tPTNekxg8TN9/XT5ls7dWMnObH/04/M6TiK5kNLxiiWGMXNjq
kOMtmirwdhoixhtMEOK1feaY8/CsSBu8NUt9MqakyvfL3fs+t6qqW+xUrw1H4BG1SHW773IKN9rz
sXOZX57x7wUjEB2CiMLT/eX3/Wjx+UID2lz3kunY6v5IVJPZ0zJiub+eIanDwm4AeCuVON43orDF
cVo2/+7eb9WIIlnL/18P+3WIudAYt/cnt/cn33/M/RX3nfeNVbif8yDLU4HCVORJfE7AqZBFAyM2
IMHZ3mhtp9/uG3IYukPHKn3lOJnWbaC5a4PMb7PO2Jb+lHWMxDgdLZcLb4lM7dHlEFPGaD7Eusek
Jgv1n20LSd8WmsHhGZVrK0uhdpmWv440p381IZqu7FHm68ZuXIrcAo1ZZIjsyIB/GTjnl/tmjPT/
3Lrf1btxOMHNoRneJSd08//ZtAMfyxKWk5zGnAR6t9abA8b2D1mlJXzDonopTGziDIzvd9xwYo+F
G6NP7P6sfjTjPO7nrjKf8GGZD6HbIlbwDNL72JDMxhvA6ngzOz6eW9eawOFy7pWhQi0NDvnmmlN+
IUnXpBdfy8+5zjGmRf1r32jNYZQu9sBlv360544YlLkqty1S7UOmeuvVrewTSiKfDKFy7/hEbTht
Jh7CqArRZZoIlVrdeI+66UwjxCHwm1/tFab27KHw3gkvwTiN3P7JtxCs35+y/KA+Uf6P1mNi3nKS
ZvhJJ3jKhvaiAeFZfBPdjwkyP6uR6NuNpgetVcmPyEUsFNtmeoFnrp1cYembgcDmt9Yz3+9PbfnR
UvnRh8/gOUAXNF57l8stl49p2wguS30qwfpi37yWMkSywMG6KTzMPWniZri73ebmIK+6jZ4Rnyr6
JpNP2w5bLw8UBu0IiQTi/oz7c6Ne7cFPATq2PposNs+4750LgtwWx9pyE7xNvZkA9oE9CqG0+OAu
SlOskwhpdpXmUU/fiZ1x5cDdvt/k/ZfnYXe/beOVCkov09Y0QgOH+ihIp6G9dn7+u6XI/IoZpVDM
G7/toj540FDw8ODQr+ME4l5abrJG0F8v1WcfdwsDcwmFGZz8bZBEz4tRO1du+Z/NvNy976Ns2ymd
lk6Upv6AKMb97+f9fZlhv0Y4sfZqKgbqfI82XDZESHMkotz7JnKS6MzpOzrPE1zQyrSZLjDqq7L5
RzQn6W6UJhBPQefy8f6AUp4eWMWgYXDjeWSkvZac6Xf4dWhmLTEVaBTd6Vriup8iyIZAhOp4B63Z
GMwHx31VnMtvWadrtzpptBtJCbvU1qAF/8/+gsyxlc+bJKZZ7topPeLG6B4NEReP3jMalXlr2YKR
mdGal7lB/2i6lf6FroaCpJUfLnEgG81T9hHhVfPoKSCX92e4ec1xlnivxaSsHTkpt3Ky7EDhrH0d
yFqhASi/0gEw56QqdYviyjzRdHSXzqD8mrZoIfx3I4cgisCLXoMO39js/XXZJO1e99DcKaSab1yh
mBgV+mKGgpnq4yp/JNurwbLgbAlo119QuxTbsInFplq8hKNVZ0eNTxbLGo+aCa5Ro/ugtn8mGr36
URJ/slM5gkP0OuUP3Gu4vWK/v0qnNcBlAsyumjF5jKljtrT0mB7UQsHG4OtG+c2ausvarWQ0uKM0
iZkw6n0woj197tH4rON0bN8KB5slBkSbolNO52Kyr6ZRQgGVNtPttPkdxQWg10Z256z1ENFXSbZJ
+lTdXBYpW2ocFMJaodEQLuQlGS0udxoDKybUJusYrp18846Zh02j43O7Lml5tDc8+aKNA81NwESf
8Txdkhha9AptOHKfJFpNSARUnZDTQ92F85JWSSxacKYKdE9aFy9aUi05KL1apIviw8j0S9cN+ouu
Eof3lLHZfX+fjieMjyXZE0JBzSeUpXPMG0QM+YI8kLSGJi+PwlHyxZ2Jo8fbITcWlQNNwmEMuFD5
G42F8q4frPndo2O3SupkuNpGmANdW2t+Lt6NrrYvVTQQVU/yyQ5TSb8jO3AXGhHpWwON3H4Q3c03
mDTmDRAB3cy0S1fQT0HRsy5FWn0JrT4VKpzfskFau1lKVq5W0b+xfjjfnzCmKGx6hM0PhFwnFwZb
MX+eKL8yBlto5IozjU7FhdNtt/qcy0OeAJdHd8Dqx+h/gmWnqR5l1QnyZ2JG86Ms9OmRlDgHRrEf
/NuF+4fvgVM93J9w359GNuliIqEu5DX3jdsRDeShmFnLkXlNzMeKzErLsjOSvgc15fFjv2xgb9gP
pf7xb09aOdFjKcLARWpzve933CQ+dQbEWSDq/Taa6+FdR9FKgqEznBGgD+9tt3SHpPXCINq95R2H
yLJb4sI+mF5bw0nlRalfKGQBdXm4v4ih6VvRz91NtU79anbWKnEqjwDHdMJ5UGGxHJdqBVAMvlAz
tNZRWmOFWKoa5IrftstitMXIuuWyOn5M/a0ZHfsT2T1f4Yx2LcaZ6amwoz/3/Sq2IYzOIn5MsiI5
N8icgm55QdNqa9TQ5g+sX8kuTPWW9JOheeNLdLS91v7UXAdfXUfMexazqKEUtF9BJBU4sZLoImPf
eh18iEdg3ZuLDUfylc7CH70lU+H+YD2064FUpZbszR9ubwFMLYhGl8tddFwv5DN1F5Z1CbG0NoA0
Px43fgeovoJ+4oge//i017TJx4jdfigX2letE5lG5iKFu57/gp7LP7IAmIrNCGUnLtKvQpkfcdUz
4pK0jA0spMtpN5D69GWFslu15ixgsREEawsTHXB3mYu4PNHxBfaen4DHlwfsJPT0WsRaWeyue0uS
G0NYgcE8bG2FZHAKXMQh39H97NrDYRjo7lskBjPDOI32HB/v9waziQJBzgBR8116jXQ2ggvB2vSn
dLMQ1I7DXHpPC4bHyFhTGEkf5JaurYdaBy9TlD+50lJPoym/hj45JLHPoZlWZ68YfxQTyMUahb4M
LSZK2fgcSblx++mLpbBtTEyYjPCK7ZPA6zA1gtxUG982IeNoxdaumg/PSeftQLMH/r97bjlFvutZ
9BjFWkpCI13yhW3xYTsD5hFMY7oXlscyK46DEzmBa6TaK+SKU6Jy49PoscQ6yjIPdhhd7D7KGQYV
T26CLrGz4p2ZJ+Uu74wXtxyfIDauLRm/Oul4sbTihOzgnEzdixZr6zwPv2ZH/MHViY9fzKdwJrAk
pc3YZTURoopBN2+9p2fdfplmk9qRn1pDwGZJqoMmYNEQFrFXfY00b0CgUQg+ckkUDq3+lHG2ojPB
vwt+o9g3FWNOlTJaEnbtrjrPXAjAbTAhPsVOGubrSkNBWWlXICL+ZsLdweCvhNxQRIGkQmj7DFlI
h+3b8CeoGdho10Uanzw79FZCoxUDetILPM0nbnMkqqhgJQh7yNyJFq8JkpCZi3UkVxNSqWPl2AGW
QIfxK3DxHlZ3rFewsnuZrj0wA0E2qe/WV9OFYvlXEcIZknC6FRydmsvfOoktsUls9ZJCG3wlpfSl
fAqZAxxDjUuGK4AvjLIq0aN4w4723jtTPOMSuTQNUv4ZWIT5Ds3DvGsNup15MEUYb9zUBImWmS8V
msdVygG5DuPZXhmeYMxnzgRhg+BYxZ995YRHfWLRY4hQ39jNL1X22ioiRnNdTSXqluJVhp6D4o2j
QhruprWq60QCPBpKg9CTQZ0pmjwSrOOJnzwe/BwYBf1ToAxPcWkioorslAEttbmu5upoqPTJ9HEe
iHA6jGUkgzpijgSWK+Ba0w8x8wQhziJWwxnFK4wMxH+oYY6jL188g3QrOzbmHQ3w5wxY1y4ye65Y
2WCsXd/5w2KrXJXO8F0s/zJK9cCMM3D57ToeGRU6sf+ja9I/lq3tRZy+4TolPa9l0lYnsLkh5CC7
a7xNnj+7esgYTZQvnmjifdxgOzOsfFO70NxVXWy9Jn03m+yLvg5S4yGlPbbJkujK/I9q9VdUN6cO
GVipZ8bGEmO8ymdF9luQT8BGTXC3uGNKjJYgCxK/eONaJwlvc0rSMtRB1OFBcMWKY20nZfItZoVi
ZFCvQs3aii7jtAHNKra+a7THIRxPBdX/es7cNTPnZOvVXbguM3llchOMWvzs6xHm08YEiR0xZZbi
Jxd2zmDGbZqUB+ULOUa9xC8VNaPGtCcCaw6vFm1za1iXlXFEv4DPIRQ4+0QgE+tLUqqs80K+JqTA
RGM2ojzI43VHk40TPemrdb0yIt1YG1P0S8vqx+WfnPLk0wkvwC6pgqaVPquWxbZR7qt++iAadtrh
QzzXfVpz0k4zjIMlBkEDcCqBrQYMsHPaFajd2tVM1BOYNJR/XVmsmItA7dYcvuApYZ5xz9nqKDz1
3qr5d9jPrGnrIuix5DnK/+PpguBSHWpGZIT9qrM4SF2+3dmsf3JiXSLHrPigRWO5GxpCY/O8DXIJ
cyDB4H9xiVkhdmS1Nyv+jin2X2Slzg6GcLSH5bO85hYgwYopu+HlpA3wXWhMmkGZAxVu4BxM0bcs
Fw6AoPYmalsMUpsc5lbUFZ+ei5h4lBa8qTLHNhIXnzUCqpfElFfbM97Danrs3PpCBiYzoEaLV2Pp
8hajLUXRz0FlZftarxj/D/GbpTiz0NsnQS9xnxzR/B41/6xigQAqf3d8Yz/ITpCaiqMDLXUc4k2o
ywzgCzliFe9jbf40gQoCHAQeVkwdMggLoYvpDOu5cb61uYFtnzA+wim8zhSxqzIfAwxnPzVEEobM
DnE2gdzqzw426HHgR9XKCzCuHGganvO5eJgZF0vmu5bsbxNdwTUolzXdlSBxMnLsIg0TG0zQGON2
Hp1Ht7rE2fjoWHJ44pgbmMeJQxUXvyFdQpe3pgh1yZoAqOcUoQbiWuK6tcFh1xLKaznm0Z1nztvw
XhstHLdzCeetTvJt1wBh1YESdH6IZbEj/TBvf6PCoB/qo7ucunqXqP6qCvvN7amzUQRzkCpEcIvs
QYafLLdPnrNDDMkH8wRBax2303FJSoRVget3HKAso/fsk5FEGjmtjTJ96XtQ92ZFrWJpzZciSHPD
X/sSt8MpTKG/+NlhFJRbwHai7NYsY6FafbuFdmm15lOfn6LGerAxQtiJ2heJsdPs6Na2n7PRXUCO
fdt18SCG+DNHxZsPfrztMqDH0TcieB+3BqHDlhW+abTIEDMf+NMU0t4Wsm51anXOvcAhoh3S/KQK
BIkgumYiR+4mam0+BzQiA0aXSYtdoHcoOfwIoTOxecWKsNiW/j5JGXMR8vYBJaf9gwTJHkuM4nQ6
EjHOuGX6zdxmXG96UgY6roKrFtuWEPUKT/832ArQLI6YVrmfWqAKAOpq7c8hW8IktPpPbeWBO8zk
jXgCtr/YVU2D8IK+0qYu6IDQUzuAZw1q1mT7zmWalHOWtzyNHLABNZtfnjOCjwHJ+as8HYKSXvAJ
4hsL+YEQdwvS0oMjyOTzy95/D63iLe7a7k+moPT3Vf/x11jau9ONUc3f0NtpbMM1H+Ge90Lb8rcV
B7LoKtAyUM3MxUFmFUUdOFh8cbxSZg7QjCLPY360uFVKRVGeWCjSNMtzX6PlVmlo4nj3shSa+ZHo
xs5xLPPPXMo9kWvjJ2usVdxVDBtFiL520k5aOjo/FclHBJnYE59m/m0sviXCJUlSLfjuacr7KhOz
hedHy9xjHGFr6jLVhjh0HdwKIytv942KhrWhP/21Uke13T9IJ5yO9TRr/4+7M9txG0m77ROxwQgG
p1vNYyqVUg72DZG205znmU//L8p9/q6uA3Tj3B4UIDizXHalRAYjvr332qtqsOudwLHy5jsAm+An
f+ZdB5Hy1a19qmtG0/4x/I78KP3paVSFJGD5vhfK+xiFY6wiwyJKNtO0Oj99+RP+lLTzsZjAlY5T
SnN4ejHFncNif+LDsBuyk6tlb4+63sg0z38AvlU3VidTZN1WDQyLlTUNZ/CSVE1VucNlo6XPGqjg
czqzPlN9WONwGT8c1uhFQiIBDGkfuasMxN/WqqjGGWqmx0K01q9CcchzuzentNnMgIT610vVXScD
dIyV2Pkxs4rh3I3fAtSmWdsHDloMVOWEY9yja41EJBysnBRhHVtNoh0+aBBFA9ZnZGTdeOaGgqTx
W8bm00nE9Ok3wFs7lMlV0U7+tUHGJkTTamdAb5/ufJh9FF0Se+LhAaCMWGh4SYsqPnGQkpu6cH8+
grUq/TWQXdRqznuAR8cTkrB1H9rJYgmHyJ/3tXnHkFRv7KyjLlRgrI9sCnic0K6upsR5ZVL4PjpZ
CBWJbe6zYYKkAS5OpfoDklTn9rlqhruVyfS1MqeP3s/G56GcSInU7T40xvqNJASUTIfBbB9OB92r
iqNh9ho1KoJKYguo5QxBSHT3bGbMBhoH/GqToHzgSqNyPXuJ+WFOj99U4SddkIta5f1YXVXqyEOh
dxvdLp4e9YlsJ3SM8Va9HUf6ijOu09K07ec6iPQrvdhApzsD2yENBMb7UOIj6pSLGgFoYMIZsxmg
P+xAQYykRcgMGnnFo1vHsAfI/nudEez9E5sDPbRwuoA0z/z/0YWDSQVfAFWvr/oz2OK3Ws/1w6M8
M3AIXj84s14vvxOxbZ+FW1TQYcFOWGdQnDptIMQkq6jlrzU5ZYajeoHTbBJgqPRl7zX0b9diayNs
mt7LgytWB6FxI9jHZp4bn8ESSgDzOEPWKz/qQhK//B9ymMlYVIL50vudT8x3Kv6XVa5Nv3z9ZYzU
W9Y2/Q/k/DetUx9k86oXcAvWEmpBgtyq4INmcTFAOnL0XVMW/VUyvorqrl3HeYrV6nENxL7CXqlh
ucmoUbt4iP+PMJrrfWVGkdz/5Cm7L+YX+AA4u5dzbq4tWd38LNgnjaVRjTi7E9PWgdxaLIXuRC+P
F2TgYN8K+yuBCa/3Wn8ba0sCVi4axmJh/pRjmWN30hy6uQlzClwLryUlRniXgK4+KF1p7Gpn5Zuf
mOUolqSbdWU1v2U+OlgozAIThR6v21472aVtnlrboxfTT0s+lV1PTcD9zxvh96ki6ZSZtzRhN4Hm
GW61dKLkhdzog48+lyjbSTM8K8VA/g88q8JeDa8wRRwZbYCLUc97SgzVPxTwjBA2xtskEEcNTsfH
yIHvYXc02NacdJvJXev9MALUgXwx15BTK/CZFgodzgAnVVYT47Z8giDawVLzouI6Nn3Ap95+ZJY1
vGCHCBZsXcY3IyDiVMxwTisbNwQK0juQIONAdO8J+pRzH4qwh8DrxHsLFxRtXr7LYFWHdzRTMR7k
2y4nEtO2sFybkFBPa3XaLhhzQYXwjKwfCSR6eaYWdWzQYdQM8LZrppvUUGXqROsmvxwsu2eKXpar
x80KwZIp13dRat1WuvYy8wd/l/ltdNS0HYAX97mgBmNJ1ibdZMnPKS4dDpmRNWz9lmtgApIJJ9r6
LGrKbV2zkk+1g1+nh7i5LvveetNa86XLYbUGXGEttXgvTlQYpGWf3M6dw3X4AB5vJeS8luw9j2Bd
hAkicV7d+tna5uAz1wLlHNq8FruRXemyJWT+VJbe+x90sJ+m8QsZ2whHKgzLkQLOFT+4vrTLNDg3
lIrupKCiqu+nAohqDylJz5tNaux0kkj5snPGeJ3D1P0T2nXggRkD/eBaPVo3qTmM3FubgGkKOUKH
6Mg4DC0NrpnUlf1BEXc+N1j2zCOXjtMRsUrGPaK6/9ZRqDZVFKVNnvYOck2RRiVkzVQJaiwUlnsh
2AwGKXVvVhDz0Ofx4jN4gQWsmK8/bn4L7Wtbkd9/wl2Bxf+DJMVr5IitAx/zYA7WsCnQNXaADFHw
x7a9w10Uay2Kio2P8hmT+wcv7YcYkCoxd1sl9NIrZeTr1h/Idzt1qtPwbb51Ekgb9AfiAI+HrOOr
u7F3uI52D6L3v17A2ZhbWqk/gwhne0bh95JjS7gBHwCt02FCt/jPJH01NzL/Wz2MtEzlYA2nxdew
XPdvFbZiKHNlIROuG5zTpweCwx2S9pSVzhm/exsE2c+0MOWSOGXzxHeEG7qrtjSCm5/42cs0Hqc5
KYEqLWnMcvSTE1XgwAU/MgOr+tLVo7fX8uQlm7kKQW1OGyb9TFN9jUqvho8OncBbQsbsV9j3SbIZ
e2l3xVZZbMNHHl5R1IQz0Y3s94jmz8dRvOUdKOwI4r6fmrsgKLvbf3lf/tZkreumw7TVdnRlYR2x
/95kHQwRTufEbFdWtZHF9KuTgruis/AKQZjZ0K2rvZsNwlnqYpYPKit6b6O9JsvgLcGiRsH7URlM
SjiKFCONtgxx2Kc2K+/0yB+0bSn/JBG6OY5g5DSt4QScHY2aQ1q2xkOEtRTB3vPOQdE07/70JDS7
eIt1S148g0zUKK03P1gFkJnP+mRcHm22rUy+BUP9Y0p5MwvLHhYuU9jX2Db9M53Y//ldepQH/dvV
Y2EzkUpIw1RCd9Xfym4GX0Z27BqQ3Rww4GJulW3k2O0bi0X5gaS0XCKkf7bAAU2RLZQo/mVYr7mY
SZ/iYesL47V1bcWkzK7oN4t6daE5QWDXp+tEdi1xCHDMLQPzeS0O3GrkQZIciwHR3GwTf+fpqt/q
6hf3tjjr9CjspjFRBBGb4Yx0r/233mfx94tD2NgobNo6nfkf8fdOJZfVOh6lrVHG5haHUWNMOZJP
eiAfdKLSR0wiv9hWkWMZRo0cUzkR3xEMtwNJOaseVTtXZ3qZupQtYfoSNC3gSYNPBYuj96pPJ674
ge6P2+zxYpjMdCtpafuoisLbCMv6VI/jt3/9Dj33hkUnKv/QU23DlrU7xZ0rT7bNg6X2VPF98HR/
YcniZRwi8eQqbz2lsf6kZbyrTTLRUGF+PZhoXizVrvKKaQ3csvwm7PStEiPRbcPILrJ2S3bofN/x
7Gw1gfg+lFp9MKLZtv+ShknCoFAvn3jEbpxOdBtLHyTS5wBT2mNiW0g6C+aXWA0a+dl2E8ZNN+vI
K98Mj0XeUVvB43CDi6049PFst0YxXpZ16n+6GlVx+Gt+OcP0Cyp29Wq6BUQksw2PVqRnT4Jw3EqH
LvQtlv4eTKX3K+3bd3MI+jc/hJQST3ZPjDHZeIkpnwvk4pYIz4HAW/jk6z6xuKF8ap2QqoRxnSo/
/wL48L0F5Nkoy90BdCYfMHP/AgqOWp/DS1dnHEdHK/0iM2UqMyfGpU872ya3YczIpY7Vr563wjn1
vkd9eMej2Ohd+umxuVk7PoB+14KcAf+NH8JLP1uHylHV3rIwTQC1zcXRpPX+vDy+Z7kBcAqCzE/4
MF7+xDuMKsK5J/ibqaSRVhK+pZRer31lhefO9dKjjXDF44rGmC5I2G23fvNrMO6NiSqAr/xXP3Di
poz2rR106lJrmaDx1AEDmEhsKfForxMcnCUTM7SujOB2C6y960ZmUN0AOsidzPfBTkkmeJQHuhG1
HUmbXjXlw5maHGvnijA/hvlwjFtNQ2FLzN2g9O4+Sfstiq32x8DSzvQqta5jWOqHoaWaseFJNB/6
qhUwDC7n2BSn0EN3mYLmKZ6ghQ25IXbm0IXEAtnfQVkxX4zcaJbWlCvY56XGVNCn/qS1mTnXSXtT
kuktmJcVI63uQtZO7or6q4c1fSS+HhyL+UWDNsM7M/9SVwa/fPx7+heCo+H2v//LSvp/PYcti5i4
gcWRddS2dBru/lobVtcxKr/Q6pVezZb4UI/WgchAPNe1cW4ql20lFJuNEWjAQqPA3sM6tJe0TZlv
vl2UWC+wlIYWXd2T43kMDhOuTGZh/s4sbOJuIb6oRr7KqkqufqztPWyvSKEN6HaJBxckXX0je5tt
RMz9nRGIO7DR1w5tVU+rLh3c/9ZL9/c1FPcvT1hLZyDi6tT5/O0HZoFy4eaVw6rOAIktKEErdvh/
iRH67fikAkd7m0YEqiFR3Hky24r5XFDYdbnRCPKkFRJjVHOlVGm1HLrShAAKMSDPGeP6xTR8j2JS
lUOtS95IRy6decvq9QBOlc1sQqi82qIENFvTY5uG3XU8KbvhA69h0xjzTGkKhn9+GZkpZxCbUC+R
V5Sis5xfYqGX66CNOdIJDQorhLeX3C3Lu6mb8jhgtlp4jZzuVelV14CCrsdXXtfpd42aVBkn5dUF
+HTv6rxCiavEEQaUfg9Gz1gFE1M1d8Cq+zjO95Lq22AypvPjy/o9UWXzp7vu/6l/8v7fS7q3X/nT
Z/pV///T5K3+Y4fla1x9htnXv1V4z//FnxJLpf+Dw4gldXQ6QzpCch3/afCW8h/CsIXlOI4CrmEo
Gkb/WWJpyn9gRzZsUmOmZSjb4uao83but1TqH1RwSGnzJ7IfF/xN/6fD/J9tj9Sf/+k0/+fX/9b+
+LfdvcmfonRqu12ekCDTadj866pSdsAiIf7iZPDyrafJn2VePUfGuK4M+fM/r2C42g3ehb8eJpiX
OTjFTVMIl9VM1+dO1b+0hSshyiQxw25lQZy5MpFec6M4Vzt4xAl4DGRuNKuD8zinTiZ7y7DwzZ2L
Jpn20eDgzM1FMwO0Mn6ZtGlirHKznRPUAWkFXhJA0CuLgpq+QMF84LmMRLvIsNcvUP84SRed3LWZ
SN90zqJdE1He5VaLPpec2P/3xXWgcHBc37FFkW/ETJY+YVfsYPa0ilDPDkDCaGyImZxSB/LZRNq3
Cvzls6ia3zb0qCXiXsyoWvg74LUCRqz+yqKS73qU6KVoIXy3MSSL3qSqm1Q7njMrOZolrqugggPH
phHQ1NhPu9KehlWniWY3jCZxT4y3L3BZ9Bek8Y5pP4XkXb1/4JniJEEaz0kzd+yaqzjqd6XK46uu
1LOIQxYcPp5V7dM3mU29fGaSRO01+IKVjN3hMDnJeMAzPx4ghjCHXMWJVlwN8vPzIU1R6LWXveUi
BM4JtapoD/HiAdS0J11ubandyDUrNN+WXhwzex0gCu45gUFPVzkAxDHZil7eM2AZt7TCNKihzErt
laVN3Nq1wBB/FOkrGEcOxkOPbuYhkkcmgLyRY0FPKUwn8A9n7CcXIGQb2hn1u6hoXNXXZev6JzHY
+gn1yliaBkqYTSZ4LdNw1+XB9FxIxAlKUMnUDqK+40hpCqu7aZ53LFrcRlFflQur1Nu3us6+Ra7B
9rN12qPATrYoXQsXW99D94+Llz7qrJ2miJhmxaEtPdQSWzf3uq1/5GasTnWoZ9sRu/5TWbD11Sdq
iwcLGO6cSihK5shCxVuZHamjTEG3u/aliUb7UsxIWAsCGOzyRD/6lgE3P/e0XVypfZ2o/vnx0tbl
oQ15Gv3rWxCAxMrsmD/1cYI+J7PxFe2UAk+7CIGyumi8Rr7zkvjnkIcnA9H0yfGrndPAFzBjASrZ
dBcicG51mP8ECoeehdtw/cBmmo2Idoho3Hpx1KzY49tPrWm2KDzOd9MG2FMU44dXal9RSYNshMiP
IS1BCi/TfMa/4g9l77yscmWeOhK5PFTdncM89NjQ1zzF4amfLbIKWBeJnegVp+xNS/z+LWTi7PEY
W6lRb6inZc8C9mY0NtwfxIVzU+x7MOmMD93xGnLaIRUzYQiFL1YOjTxXNM09zPjMeZlHz2Z/zQeb
GjgdsI/Oe8aiMhxQrycM5dXGQbFikhftzSG5ZUGPkSyxvo2zxdjzFalMTptiwhwS0Lsy4OPe6Sr+
XTXtTiVEGNI2bp59l7N/kOpw1ks8WzQXDOiCNe0lFE4s2N42yxqZfpW28lgF9Q/2smCc4v7GBmhc
uNInDe9MmzweX3MrhC6q+dz1JLPxZpjTs1HWd8qkyo3kwL2cgIncplLbMcqLPmJnpQxXW03Ycw4h
dSN/eXl8L6pMStCDxt/GmtL3mU4Nva6n+QvFGFfNQG+Mwxauiu1Fp7wNv/h5r0nH2QKzGO2aZb+x
yhiiVIx1t3NJ9D/Q90Xic5o1wv0Qi1ukBcG9CdItK0+9NeK6Wz1oeBVnG2ll27rADBKwOGKsyBv2
6qI+9dKDdzjl9pGMNc0L9jFLNevPixFNZHZphZ28LFo/5swpi97QqveuC6Ld4Joffu5Ex5j/ZK13
jv1Jrwd17YlXAbZAHtBgMFLUUL44aoie8ApDzGyoB3g0Sph4vyCEdySxOoJ+dl/ehIouTFRDcrM2
7O2KZAJVg8uoHj4VmZZt1s3F9RQnrG1Q1ehdqjphBXlrHaBK6H1EKoBNHYmdmKuSlNqSWohsEUTE
EvOu2RtB7X6L/YIH36Q2qLX5Lq+zd8cU7a5XRnogA16dvKJb4lvtT3k3TGdNj6+esIK922TT2Q/N
+xi0/UHDVPns2mawZMdXb/N5TQ9or34G54mD0DA3iOLLbjJ/Jro5D0KYDndEP5fCnvo3Rh85gVIY
NEkS5Gs6MMQ+0LXPBNb8PfQrDNTcNFvD19tXaeZ32irCn+TBQJ70ZMRyE3DMlLlkyrzhVJLzW3sq
Su/V6KCrh0r9HBr4It4w/A6HclsiXEWxPvysetyfJAzvdG9OW0JfYpeKLLxB9KUGraN/lYwadUHK
X+agL2/jOMVru3M1upMwRI+g0w9FXYtjRrJxqVLyXHYYv3f5DA3jnnvqBhG9A4kD3kpphcrM9ug5
QbbXmiTaNAkVaLCG4jYV37sGsKHwylMg+Ve5mbev6ZBpRNfCcv34Us8tZ9tHnAii0QE7kMTXx0uP
er1mWGstbQdfVSyLYREzsDvj4C/Pk4rpDuxFNTuBxRah8zrKszTpYygM/zyoKl8RbSzOFstbKtoY
989svoh8LDpi/GmbkY0peYchUp3J2prnx6/CbgAZGe51FhgKt7yjnAkfpVGA0M9lAUeJBHWS1uKQ
llx7k2u1q1LU2rNrihWBMfNmpBy9B2GsH0DcqW/FOYqyZ0TMp6EknWYlerw33erdBsX6q/Cmgydi
6y3FuRrX2kc/aJxQZgYy576GJEms74C54vxqneWI53Y/KHoLvbgLN8mQmTRDWN2B85hkSEnL75B2
hzyfBQZhJFub8MgqGeriQhMTEr8BmaPG/zLybsth2AR5swo1AriLtN5jgKKnh8DR3irxF6ghmLb8
SXP4pBY3vRvrTVEL/WhUZUPJK0jOufxqiytL0jWKkD7WsfmV7w0yI3rlp5c2AEDzeKEI9a3DkrYM
hQiW+uS7566VzrkZqvocD0d4KoLpfVEdLKsr32foPNBs41uS9t+xun6EmRFzHZrxhgsyP2peGD1z
ZouewxbYoFI99R5jbG3aqIVKYJfJ1WjI6wWW9fPxVari6xQNTH0nkAJIYvZ3GQ5ItlTwwNx5o1qY
SsMxLZ8iNwYbX4p81dXVgSBde1PtQANTl8kfiU4VT1qI363qTx6dRNugaU1MIdScpMh5d01k/jp3
g+wSOLG7LR0b8oCjZYu2sUIEZT+5llIS6Sbk96Mu+qcoihy2bbTGTZqyniY/g5dGvlHvoK+R1lPk
uCkMsEFMrUGfPOHOm2e11Ig0bjgeEBWyZYUF4EU8dDWd+IxpGxdlZBo7txTUQmzpJ4NSt42GSgdk
P/1oa2tub+pespT/kHAz3WyD1qwqCvIQIty7VRv2YSroR4qsIL/V1Y8w85NLUkp4RQlXGfpacpnf
2Av1mQU94UXM5rAdTuhYsH8pPeUuLkA1OfleTTaOeABlIdCFdW8bBn3kOia30cGcGQyUYfEyGgMh
CmAyVKPFu7RvDlrg9hcqeaZr5VMAPgK4hM0Yv6mRi7RL+4NPg/XGnSyN29tnSRvN6lzwvFrTYd+d
dTcIji71QGth+9+F6YBaC6roAnDoyXHTcUUmGWMTGH4na0FOKZsKgHabi3lD71TWevSNaq9E86Nz
jPEy+NhVUFhusnnJMrblVa1I81UxgdFi/M1v2bhBFf4Q3dyX0En7JWFgCBaQBrnA7IisiJShkpXR
cVHU3cENBdYt8IUQiVwGnD5xu9o0/WWQlOl7AShqQ3tVNbdShWcjaH4zU88uHIgWnuDx5MR+dims
Mrtk80tqDhc5OLhm/vdbAZYL1tyBYW4FIscL1WGqqnSfQSo1ZGWxPeUFO45P4M/TVmGl+iNm1GaZ
44ND3AW8lESkadqU1KV4juld/DDm/VAT8Om0gEwDaZyryB84okFPa3Jwi5mkF56aER4yc/69CsyX
NPU3IwahVaaUuBXl2C6Ksey/PtAy8Qo0yRVbTHBIjaikMD6sPoo8LzCC0A2WJlq9tQqMUrXS+Z5e
x7S88cjFxIPZ1EsmTClEJir6/trcSIBUQz8eDBz5GbLyHHR3OmO48KwhnZq60a7PcVajjBN6mW8A
FJrupSrubGgdGimoQwhqW3+K2yLH6Fj027YuoLjIuxW2AIoAgZ+LHlaTp1d4/+KyjNZW11Ifk7EV
0If4PtJBsKhHAMKhLGizUvgUutFzj0Xc/ujs8Q7swlp5LGQLUR/o1Na/0iTY0hLa/yAopy/MjnF/
zNXBXDYAyuY1GrYglAkCx9O1T8wCYKcC5ht7St+1jh5uOk+S4JY5RYxjN5FxyaYd/Oz2KRoRgzS2
IWvyrsEWQveabduVe0pdEM4WKirsk+FF084I1UfR41EOR+5ksxPhkY4/wnIuiQWwDcdWiiNpuVtS
94QJJ/AIFnrRwYbWZ0a6etb7On9hLKC2WmzQ9eaopZx82i2IvS3sblzT4Zk9hW0bX/PK5BFhY0MK
U9N+JpZ6aBvHOdJKzMRX977RCJh+TnTosLj94mHFn+m0h8knKynbbCPBvLGvypJlnIfFNqB8EjAa
ioLuh3sRMoNOi5CU+FAlT5Xvdgfbt8pXxdyb02107duZUFgk47oNRoJsTTC+lljllyLJIJzYabJW
c6OWpcp+l0MAtabP3qrw4+vmW22rW1bBeeWMroH7bo/RJGabY+UsvTwXCw9GzbKlMKgzCTQleDzt
0ZEc/FCQG9TIRf57MCpoTpaHo5yTJAWXywh4HOcs/5fWtleOMCr2caiaIF+AEdUzYPvcxJjxwzrI
l5A76NRIQ/B9PRN1nNQbQrOw4hS2tKEQ60Kqd6FMYEGJCf+Jg01lyXZls1LvGKW8Ft5gU1Z9kRZd
sYQ3ZWOxf0eoX5beZCxmQ7XV2K9WCBklK2oEsEZcPafHKk/DfBrDrgW/sM3JIXqsVRi67pOwWDZ6
DHIu3owItl4coIk9GV5/z8vknNomuVj3Qp73a64U2xCahMAA1wszgLMfidasqtInmaE+QzVSN6mr
YIlJ2UIx0A/I77SQyfhpsAryIzAmqcReltSxLIpUrxZ1Qli966ivS6mx4qOK+sEH4oGKZzQRD3oq
30Jt2o3Vj9rE6+ROGADgMa3QiqhjS/SPYkpuIRSuZe0Hy9KYTQN2IVd1/dTMFD/Zyos15AMqW3sy
/BEgRVAAYpbGCLMfa23SexlWMzfE58wHWDDzwLvLZ+HGCzRkMo2xjGCrEcc4PF6UGxaHHP/V3qzW
9mQSjqCVkd+AHQ73NW0Y7ivtnCzBnf3ZF9aL48pvGvGZZUEpSKrcUzz5w5K8/yEt/HGNPwjasXyT
nbsX1G/uaXNbx57eHjzOtwsly25TaMgTGU1ytHNpS9wRqvlVNeGnTq/ZAoMQtTv9xRnsO9DjWy9M
2ovd8jZotDJ2K449n5Y5MlEEtMv+ngV/MvfDoCGQgWtdpqWxj3w92hmNQDsYdiPnI2zJECjt2CHj
VZcLP/ndlE7G3tpkAnEjGU2FWL8vhv6lL8vvU+hcsii6BmMBFt0LT1WjTr0fsTxQ4NmQmHOaE962
eFl42s1su+1Q259m0f+Sk3ybw8pdFXzBIcMRxhpE5PNJihHXrgx2LZDongMKWK00XkQGPl+PLklb
QLTFPnUnZacgj5jxUnp6dNTzetjoCOJBZ00HlxaRtaAsi9vFgRqu6nnCQXAqaUmaDtHRNyA+Fejj
DquCjhKCGReDMYCbDudlfovHH3YmKjCzLVCQkEd9NwblFtEtWaTGdOvNfm1FMPSrwcsA1MGuSzKi
G6r8ETm6t6wr+3euBWe3pL7Ice/MKHR8ym20oL0Jc2eBFM+zSK2mjDOU8emKJF2JJPg5jW13wGD9
ux8IM2QUgi/Z6k9RTwKhpKoKp/uhq5JvCXSiJQ+2d0dPrnbUCXiWeOW8oRGE765d4H7Gnttu6tqu
lgZcxnGMf+tTTBBqouotCp0PBOjbFLZnhLFoRVz5e98CzwjmKBrc2zgSn0WGla7P1J00ljzJwZbL
xMc8X9oQpeGPgx4EGTja9SIxrJLnb/UcM7rn0gyNNSTFmy2p5sDeGS9kSIKGGUu9JPEfrmWivnVK
fhCQRQknrLcgoLlBNvMWpUVdUFXUO6Tu9syKQKVrsoErFC7iDr5jG+6SrCAdotdLuzKY0FcUqAr8
gxno3A7DDOzGV7OfqgUxrK/YKL4q4xk85ykeBndHgZc5yl+Fjd7aUCS8sKGHtmN6MiAFLsg/t1e9
HgEmjZa+VvSQLOg/X8SDzapPU8MyxtUIrKVdahiedKaBiyzRGrwtdb+hOWafpWhbIF3GnZX612QA
i5IEtNNECdxOJ8kvpeOtxgGlUeqlPKZdWa8l9NOlP5LBYBBK2knSoKczF4VfsY2jLTtdTkBgDNzu
TKvJdAszctm4tRaDVhbfXUKM+PNMtOg24JHOG2Xrol7ksJaY7PbO3urZkMJH1jTyqUUDIBrvDoOE
ofreGmcmUhziTIN3utStpaearZOWcuV2pr3Q+i5Y9QzaVsTfmOXhhMCmn3Bsaigf6oJpMQDAp2Xu
DXSku/Eq56oFJlS/dlSAigFXg2vTdxo6IPVwP/VkkidnLM3nKnynqNHacxPtQpdMRW3Que6GsB/r
3FsNpmehd1TeIVf9N8/QOaLzU+MtxW9Iit9ZNhwLDEopl6Doukuldw3dT4lYJ0zMtpoL5MinhjWx
sxSHVvykj86mcChRoab50lWbNEoOYU15lOo2bdcnC2FUvxsJLafRnnybJwu7/K8g6b+cuGmWPFys
JZrFrQ3SQ1GRrdHtiqKPmiEAm+ENiP90J8weVg93dTWk8Rab6UhQ6bPy6PIoe1AS+hc1vL8tR12L
YfyNsR1bpmWbi9JoThVckBMOcOZFE4yviEaFtTNUsGlGebSqlLriugUOFO5LE8Q+EWXvKWXwtXR0
CNmNqT4BsGYbm81qL1NgilM2kT/gCJYxUB4sTWxQe2hioCyLMHOxra3IWRlY7RZ61sulF6fbVhQn
5uykrhE+lsL3aTKAL0bvJL0qobtVU1wvutigjERmc64RgEkucfUBd1yrSH2STwHUlQefHvvhBa4+
PICte2jctFoUDIeDiBLTBqfWtpmLu/yuv3Y2HsW+wlXA9GtnNYyyW457Bd1hNHjObrJNBvWGQ5R9
51K0BB997qf2Sp80lpzYlIuswhbrteBwg+aSeTGID7vNo2ejLziCgBra/Pmmn/ryiaghq/q0mODt
BDJLNn2GO7qe0oF8mlFvJbGES6kADGUxpTc1D+SYlP3at+tTgxPHc6r0ICKMqV5PDNeS/Ts0e/Fc
Gt03OMFbvTTVe5FiMx8lY0tftNW7xkHmMk10fVg1JRpDj2sGzubZHfX90Pr5mT2sf6QTOl9EdXVJ
HFksU1n/QKmB9pY1G920YgCRwQ8STFcLDxHdzOEb0vtx9Hswa3r1rU+Nn3mS2nt3/tAZf2Fdl+4m
i2+BOwb7scZXntZFcKXFeh3q4s2MSvuk2BWtzf630N8JAa0rBrP4Czlhd+ASuwFjcTxuJxw4+6bx
kjVgZnqYtEUzm/BCZkkkl7qX0Czc1SRq8OB0sqC3MOFkCqVv9fnvqmmvWmnBKTa85pBXTXMgMemY
Icwom4CPn0iilfGc7qFP2WfXckwrejlBqLM39+x13krMBMDUOLfKRSslmLFQXowUT6SU4VcJAZMN
1UjHTBITnkP8hDqiHxO742FjEKzqp76+170wln32bKdNfw4jNz2a2bAzRwxwWqYnJNmFB57R7tds
ic+NR1icdpPsNEUMVTQF1E+p4S0KOLQlXpEf1YN8pjvdhu2lOZ+MOLDG5KoJJy9mx8QkygGZzS3X
bT4/E+ldsmyaxUy3XWVmZ19qptwXlXK4jKnwoKTP2w/itS2mjhl4zzrqEbbqAgNZR9i3eo7S2IIx
dTTi0cY291YRfN14qfspseVue1Aai6ApcRwZ9i9VT82mw95OXtLUL0LaW0kl4M12x/pmgOpnQz6I
/ePL/yHpvJbdNrYg+kWoQp7BKwmAOZwcXlAKPsgY5PT1d1H3RWVbtiWRCHt2d69WhkW2M5u+BFMT
BnRcuRBm836WT5zhQrFov1LEzKdOtz9zlkFzxMpWVMWFYpe8ds2rdJGGImNnjdZFQjc/Qr3Wt6yR
Wp/jnwPp+RhrPOdkV1h+h915q5l6cXBKcr7KoGrQrF6UuayXSSCPsTpGoGivJZ3JvWqmg9vCVG8S
wKydsszznzURw7XBQtVLNq+6g7PcJhDwXo32zhyldi7S8kL8qDy6fI//p186LGoT6r+26L8gra26
erIqgO8uAo1qidWNTkLjaNav5FiWHVYe8ZIAW/ZNy8iO0tZ5+AGomtYB/ZRDRFmRKU9TmqLskfP1
2Ng8AMl0sXOVJ72h0Aq3M1s6xPWd402fg+MOz2tL644+IRjGsBPw9eEcNNP1NuZTfZVM4Yh6T1Vd
FadsAKCWeqm2k7rKHtU0ZNXJOWx4nRM6nufkbsTdpzcq7DA1kX7ksMCw5vFLJMs95WDMY7gVR0Mz
txo3AlmYe4JPmP/vez/UkkCxecMj9z0KHjrwGgXJE8xNpa7TncDrI+uvvYYgrXMfuH8yFbvBMLXL
6yPsthkIwG01mAO3SeSo3/p7p1yLw2QSb/t67PZ9wlpzxgpOsx68+g1ltR7f/UWsgDRJf2ghFtfT
OpGxI7/EYS/hZVXXNHbGyYxdDcD9qqK9nhcINfLbRBT3hHHEyM8zjNIeHZ/gliBo/vBtrmE6R6+N
vdSnwTCnA3cyT1VAJY2dmsdRRbc2BbLfUry5meP80Dt959MMV4eResutFhkyRauZ0XufoQkfqoaa
NbdUl1R/pLVmeh7nfrzF3oAhanUILLl5du0iqwjtihb5ZqgO3qquq7eEuSF+j7FmobGRiMLBOq/I
1nIafuKmgjGUUPikKAHc9LNXXi258N1aNkU2TGz+0qIQF+wZJmqaT1yt/qK3iIuc4LezSljTCo9z
cNd9q4U3G5s3sQXsslzV0uJDJanP3nKj6bVNqQwSXJrlT43Wxtcx69kHrbS6yT1hFw6V4+8lEkd3
Gb81EMwlKIurLTx1G0gHW+5C6oLKo552FHDP1IT0m8ir5A3OttwJi+NyCeKv5hIlrWMEQ2deK3ZA
wHg4DLWP75hKzdyHHnUqqwF7c0RAuxNVHySbCbnzGrfKC9bC5tpyR4sgeUFURMguzFP3gzcf7eQd
LyVoz7uI3hRmDu2vk1FTjzHX8YE8n8Tivgl6Ny0xmreKh7grvXiXLHa/bUDSNxM+BTIz822ERHLr
WXWjRAGCjMewp5wh6mzIWyr/WIubYvHtTy7CQp5px06vdL+kPHPkdfMTe2ZYTmiLo73NDH0JR5Pk
52zTY5Yt4aN2ZOX/CdK3xEqCW0IvOejC8mIO0+h6bRixWsegbj6irYAaerFhjqwp3YjvU8m1Q3dC
8boURvdkreg6ImJ3gpS0WVNiSK4T6dusbks/0Vkj06NT/FUsmtaCR9WCcHfG1KBAUC+SEmerONdT
VAZjlRk0ryHnr7W5K1lHHngo/onq+DMxdc4MiS79HKywXxsLTRstIp3bOL8M2VP8ZdrbNJ8ZY6mX
CVRaJX5pCIaxsYLH3PClcz4kM/hXTjbOnSg5YI54Y6u0HnIk42V27LstXOY+s3qcT10j/PeDKk3Q
V1U7nmhC0zZLQeNMMoxmiMJ3gQhP4WuT/Ody67D4SSju9vpg1oEnyXz+KoblZMp62QLVIUbiGcs9
U1PocByIpnm4TEMVmDTubLKBS09iIWZaXZvQiYbfYsz7UHNnwEZd6zJ2YjaCvjVumy4pAUZmu7T2
+idnKqYNmke07/kSPR68Gxd71R3s1HcTW/3RqrE/uNV87P5QsidOMcNdkJS4V6woJXdAbLhaohYd
EHgEkW7j+O+HKo6qkLD7dyPw4QL80zDDtsMxe6wd2GUcIKyfVxsgp8OZI6DyQtx5hfwbd/ND6hVw
N5poNH17QPNpZ2B5SaHRzqAMDRIgx2w5CGeLLoplBbvN4PAmru07xIufUdSvBIudT2Jny+S0T27v
ciZWkc5O0GjoSiqGgI4kY8O6Kj9zsGIGc1fCjHwGlppGtJT5q+7rwOqwt9JkfQc7oOETovvB1X1n
XdmNTN0ARy8vzw7Bn/APXJL4B5beqens5eREFonqPnn1eoKHS2U3p5ar8sX4Th0N8r7S35ZoIIlW
GTveStOzufbfOhmFM63z1DAJN8xV4gHGNJ0wsWIKutb6O5uS7eq61t14/IBo024dY8yh7WakmBm5
gnYhBJd37MLKQu20YXSDciXU35QspPXvlgWST+Y5oyag4AH7OA5UucI+MdKLWyDt2o9vkf6ZY6JK
/anQyZ8AtHqD7dxDV3CNMxBeLciFXdHY5cXbrNEM+gl1eVZoCVtl6IJBZ6QOMjJenBEZdeRO96cZ
GzvC6Hz691cD+ikcWO23LWr3OAz7VK0dlg6C+XLkwRoVuPc76gbXgUkZXi9UB+23Y7XhkvTJY8sG
MhmsK2ef9F0u0NNHSKa08cQWA4rjPHt9SZq9TY64bP/DQm2Gk4jIUZvxWW9QjYlyvgGQhACZ0UDS
yUC6bEkj07H+kG3aDviGLT5pjISknLmndln/4c1wQdJs4YgSc54knDGcB7wDHN1om4fEHzb6lN0o
lvDTctGuvb6Mm/E0Tsr6XJz0UFCLsV1I3O0Qlt3XitIpjDzeyeXIEVYx7oVMgJ+AqG2Hdltht2iz
rSAhgkyEeCfys6HoFCoonxwc7BCTQcafpoFNU8wUH0WzDjTV2+uCq0Tv9cLHjnUW5jCfbF0xPmQ6
ry1Jcw4aOKrlEBYDmBS901QoBwVWIts4pQKgOVRk5saEzha33Ld5rV/I7xNJc8qwFtkLSBZnQw8M
1yROKVg3ZX61zY/SMM2XttrkJbT9Ok1+wdDnL5qy288TgdWythjboH4Q4sshWu4rNb0vbl8cx5Rf
eipVc2jLwtr2ojtkt4JY+5MzEjYG+MX2MK1ghABY63iP2ZCOojoqAe4xurXcdZvJVX9cPD5c08xi
fJiO7+g9ecLZ0g+ElC8UZnGwRow6YlmqAqtmMdNL/rjDQr+jxyIMi1iFbkNnNjXsXr3Dh8sDIKuP
LpqfU/ebUR0rGef71Y382vRKjgwuFi4KQIYZMtQm75vqymIWdn57y9IBLm+9ZHsTlmu6VE/VMEVb
UooqkFlCYDEhqI5lVrH+hdYHCGW4pk1+jxfYf4KAISZDvjqzLnZODa1IxBEUuLYO0aZ/8bo6lhUi
eOLBlnCh7q4L1J25TH6g7B8Mh4E/6fT2atniPzGt+U1/c3nMb5aGl2yVsD4hU8VqysAOCctuoX11
TEFgS7ZFs9tNZyrKgzWd+70BJSxN5dluGxrv9I2Y4qO0uJG7ehvnbXvqqF6gmFU//QNp8oTmNAJu
52uxDf2Vj2hXYYun8TFez+Ncnm1acXauUf5Sj2YU1t9TgNB7MnWe0a0+xYhq08/cRUTC0rW9ZpoC
KNTOFx2sA4s3m6UAPYZ4B5jwC3T1oIrtnA2kpe2LCTYOKOKwp8h0LIpgwDO91fIMk64D0WJIVt+I
k+d6VU7YrO696u3s3KD7mYoHTmvYMEunkW/FyLeeQftNA++VB11EJAndvhhH6zwkb2S1A5rutV02
o8+4yVz4dSGeZaQ498npvejYMyHOED5QPIEdCyFKevIi++IrXcFsmlIG9VLlH6Rw5bmjxUoV8V03
P0CpykOqtUz8mOdKb3oGtwXQVInYf9SKcf4RhxmWFTWLIC8I9bOH7rubNFQbFCNQVxyI48dszL9S
6Lus1KY2kHxBNFCt8Pb4BfHOtcBD0JbmXdlQlJs5vMhmJfdxpt8joc8Es2CK2KPVbvupexmy7N3V
S+42yi93tR1vPLCPfhahwYze+B5H46fDIOtz+CXN6uYYnXPIrWBCwnG5GrhQmQphkUBrvKHbsaIT
P9A/aas3gA1V7qxvo8Ytr3J031WWfxDoFE8PEa3m9UCtqRc4RGRx5XabMl3lCTPXR2a9xU3s7bMc
3HE/Y9zKXICpdnzNS/HYyRFJj5tgqm00MQecTWm3OBw98ASFRiVyQVnm1NjtYekZrmNiTsxYtDZp
8bJBxs9YpOKz+vcDNyqAFyX/s+a+DAtnerToHKArdXSq9Z2xUSJzroxEBj4f+110BHurwrmaQx7v
ori5YRizjrhJ+kNuIrYh/x+Byr9FbpZd6749QniiI1DupT6agVsllyLDFsOZkJYYHmrdl1e5Qd01
yW4FcFV4Sx+4ed3vvMxTW2ZYnhy8hEBCTZqiksX5SZtSHjpr9q6m6v4Osr07jTmyUEPFjbOcx12G
Nawz9RRXL5RBu5o5nT85C4U6Cx2wG2EzIhRNfpu7LHSjB8HYUCu5UKBWk8kuOQG7Z1LWdMnK8WOM
kJHmNGGZlqQn/IVymzJ2dOrJ9bRDLtqOB5P5vXr2GAiaxRuqlCFwNzxLZDpeBOJWOhibcYUtVDYM
bRpPhnCM4xcnHpoHu53eyXLatfOcs2SD7JhKaNPVp1GY9g3i3fOj+DVCOY6z4e9sGduBewPOEKHi
VjHY6AD5HnFrXKnfCy9ZcP3Rf07X7hXE5hunjdD28jLIvKZ6nDh21BbddasDOFFU6M/0D/Ach8uD
wSRIlg5UB6lTjvjdXhB10nvN2wP1QiKpuFYF73QqwoChGMm0MUrTOiUvWjd/zBTVRbQA+4ciKpM9
d0MapDNjR1bK5d4t4jh0FOImAnYaihI4tCXVOOc23TbvifsMj6yRQaHq7MQmgwsye60/sRdOd13v
1uC0Hn6ZlSIREG0VeB3CmincxqTLaK0zd0vNeQwljtSspmXg1YrEH8GZsaoHvUDa9zhaVhGMPeuC
mOdK6xbZucp4aRU5dajcrOAYFpcdJm5qLyZSQYr2sblRRxS451XqT+ZAwUG80ksR9wmPcwwFwUAO
LmVP+YZn5eZk+PyrgfhUapVfJgPldjRsgJZOSEwOdKITMEbUvk7JHWg7l9SFtpRsCbpTro96wAvk
RFundzAznaEg0p5tnOJHjuddMDnAjwYrvSU2woycYaS3SVTszBobjP6QF2OVfRgGRcS2QAzoH7+7
vjxIj58qIDxKmPFQ/SzSaxq50XUgTGHoaLDRCDJ7UH8htEJIBDF0EnLydfAYnBkfPV2Pqm2Jn2u7
Go9ymARcxNRwDmwJR14f8L1s6nhuy+xQKjZI1WzcOhMZy3MbtFf9sa/1RiMsFIENti6J0L5pd6DH
VvY8R5PkU0T5HTLRy6jhIjWjbx2SGtvR0fBBeltQNdctk9EUro8zfpkCdsIi9EfTQTH1E/qvCXLf
tM58dPWdaima7+2MrpOU8zNuE92b22NcKOtFrJW+pyaKdRMcz7UASDiLjgX6sn661sS0xIYq63gM
VsxPHXuXLZZWnxFX+Lyld0KuH1VrQ0As1mW71ndzPo0Y5tlT9nOQmeaX2xT1xtbaMtDAvPiOo9j1
TsWv3u1HPoXqj8aUrEfJQAmcAdHOpFapYywW3E0+EZZ7muB98/Luc14YcuI+bt9cj4++bynZJc2J
B1+QhJyp6daNSr1kHvpLu/S0x+Se368ivgtCritVR7uuo36NW3sLDrMOZtaMM8xpCq6ypzSqIk48
1XeOmAdUQLLqBmSyj83qrRUTxFUPoYAwwRHTPIZICoy0mtZjPXt25W+isCC9yTQHxXe7LBirXaoy
ECZ4W7A44NTOa6cX8yGbxDuXBLBklUS7psF7MGCn2mvegk9QdSkPVvOHFC312xFLFZP5NlSNa0Cq
w4ZoxHWoYwIPl1l+VhD2zLTYuQtYF4AhQVZA/hETdMo5v3KOvhtb5bgvZA6ssBuSNCwbjFuaU9H3
Zn+u7sxXhMF8M9uvM1STrbs4Z5MnCQENFP61OphNhsF7hmrbkOygFh6wG2+HdO/G6z0THV5BncGn
xa3eAT4jxK/vhrF8N2Lxxjga7z1cPtt8sX/iih15YY6PNIy/WktMslJxm2bmL2h60Ce9FVWnzncE
jy+LWTkXa62dkPhbRXdP+8aGWtsMYw08V+bWXsjsZfZyKufA1IaMRsRDQQ9fk6Q9Wbr15DhddRu0
6b6u6lvVOTvmgnVMOR+nPk7YyClgC5HA+8gCddefjM55SUguHQn7mLtIEVLAjRn7hKgd9vtIeMoB
yWj0TNRLFp+Tqg5Hl/AOeyJ1ZP/3RJX80fA67MaU8WETsFve0Xg51wz3MLPXsWM5ecasdBisQe7N
ZNJOxAKprnGszsfA5FCPQwldYU6ftq05vufkQbauztFRzu+1p6NPVPJtxbvyWkteTvEaM5MPJ9cT
Onku+yOaoc6ttnNdxcqMaXi3wfmPziaWIk6QOjE7SrFs4hmGPDwW3X2hCsBmr9dOu6Y1Xg3WqOEI
qXiqkDxlaz3Nmpypn4/V1qOmaDtZVfe4xZ7sfjag+xtbZ6TLqGuhJQ9uqu5OEla6YLGfWL6Nv2Vb
ZwQ6DHVk7GPAgUVXAk0I0wEuYVQW5rUF2CtMdk1N4Vjn5tOhVO2UFkKciF/9oZ3YDN0h7TY4qZPQ
1rTf8MpWv1XsCGjNWIPeBaoIQkGrEGE1swae50zYvZZ3Q1LJ2bIi2UoDQjSG66ea+BDHoSR04oi1
dMTLQxsd3t9upPiEqPdopXvuOMlv9aQn5lalr9aYgA6047elBQXXyPhv2R+67I/5qJCk8vZXNZDr
H+A0mAtTjx3JzzxxvugWJyolYdMnw/us5Wz3Fo4ouV1sPS+hCK5U3rYGYL2dFFJE3+36hNuvxPZx
7ts4yCRAzqThcTk0dNWrCWXETYCes/NIjOy3afMvRuWjxC7RroDbf9M4XvB2EYHex3/c1BE7A8Pr
Zu09WGFu5mzWq5iF3HGKupQx8yE+a1XH7Cu8yDnSkKN4uEiAkXwfjYJg493RlqYNMzgIPItmosVh
BGubY0Hb0F4K85dHE7KwSO8wG8Hme50A/uOG8Ho4VqANuvnV0ldSLFXkcXnLE/ixZ1yEH9RTJBvL
1amKoV3R/wU0kH217r1i9sfn3ULg4YQT3OFtzSeE3g02AAw4tUVL34AFuzk7DXXzY9IDl2vvI8rn
wwx4xz1502fShubQ/+gzTVtcxaWi8q/kQILtYPqJxnfTNPVgWukvGb61BKsuzXbHaSYn5BAwRSAS
P0YW7cdafbjsLBzuyw1cB4Yb0BH2o0BbQy93/8upOhlWXl4G2ny2HBG8aDacVmgUVoFIhcyLirir
GkHHAncL13xI9O1dLEs4F9Oxaljj8eHibrH27TiTeZjw2nTKO8aWEczrAxlIWeKKcSHIUj7VmD+z
+xibq98kE+61k0Gjbv92Sd34s4mPb0oDQM1DHe3A4e3Q28x926nDYiMn1E+5GP+agzsEJVqUGX9j
jb01CwTWrqlYdZR9gwMX+03ZOu8JTwHLy9BzjO5DjGw4CkQXF2DUBuMDsg0xRbI2AOZMCvJiLCHc
WLLEd9ebwTqLF5rUqRVGefFLhWdoWjksDsZRK3/3Vttzt2m/Od2yKO+pqShxw2M8YMn1UFAsOcIy
fs5Rbv0u6u9Cai+Pb2RNVnFarfGl/xnKtg85qD8avPDkujVEUdKtRcb46HSpscvpOJ0R1uhvYuiC
0fhHi6onoa/sFSdCRPmK8BbNePjp2rwo5xlJcg6+3HXE2t6oUx8DR6zHPyzY2Tks4DrKZRcn8ATI
HFwnWZvIhukpWtiqOBCOW7I/vMoIdXjjiMd39GNjKTYW/Xc+atSP5XaHfljTDSvrMwttnCgC6QTt
8OKtFTe5cxmn+F2tDPweS4x5+iidVYZFbAfCTrowGvEzGGgGzYwabtlXiZITO/2u77RDBVyMTjE4
9E1HS3CdJz8c/NiI4KHZSKuncabNfulV+TL0hv2GnkLl6cHSNOeV3OSdFjMVFl7T8rZJr4nV119L
dtow+POFUmCMYy73VZ+Km2ywliWIxpYDv8nznL+WaJnN5hyf3TrZ/CMwDQIzt2+Qg99CbXhR4GtI
gc+8ELhGOWL+ri02UhTKW5vGfCEwGpYt6eGBR7VdS9tPkpWwXUblDcPKsm9dLMDWMGUnW42w98bk
ggew2mNiDktaPc+pIPgUv4COknsXYTZMtJrNDBfwMuI4aDCJDfqotuUy/+X4N+29jB1sXk2H1WXk
aiwOHkVJq0VpTe+WZlrbtDWWPXRhHh/ckekQWzdVpl/VIGEN6Ulx4DoxOBxW7VaVii1uebGghCNq
DXIT6z3nOgqfG9uTN92aX3qH3y6u229ysAehGABGOQSIYtHF1Ot4k8Y8hk3KO4CsYyCZhwhhgg3/
BudQQ7AT/rdc3tiyflmW5h0fjDm9xAwXY5owO5FueroXzz3XW8PCmVBiYvvAqt67KGLtr9n4OKvh
Z3Qo2W17aSEA2M6eWUimJ6Vrzq6rpr8pHfLYF7xDUvaYe3SY/LnNpdq+ghHyRxuULFRHUmC5Z/pO
6TDbCHlg32vTC2BDa1+eZiS5c5XGXxCYQOBOdXonUvkAOB0yIjr3ydMybDN9AZc4noI8Dr0hlwd8
mN8s47ZeYbN9yCmLKUx903SUGUzUim6aWD8QI+PPDe5Zspp4aXXeAMBqN7ixn1ny4GwDnRzGrvbG
HAo0nOUofSg4MXXty3XwSEsZnbI5vSRRk51N5b6aLi4GlxUtd0d3cvWYcF5pPew/YMbleinW9a9V
+o4wHsmjyr1AjDapiNOWgp6GWIJlagRScAU52h00eLUwUDaEAonOdpfJYK3lim6nc/p/5Gq6sFlE
OOXkyCO2EEGLZgwfKX9bpDbgqhFXD4kMNlR8XCzs71ptv1AF906VDEzjqWyO+sCjVzxyWpyMCKjO
X7L4bvgkPpsIvnwiWhLcbYLTtrbf9OKWx25JcSunfobLdGOQErvZbUAfFKD4OfIAZ7kJnYdQWYue
kmCC/mlQCePg0MTuWwbTS6+SXQlIp1pxOGhFo7Fp16dAmxvNlwOrQjuN1S7NGKqYlo5Ujw/BHPeH
njvzGTsD2R26qudhkJRWsGVwnWGT9liTLMh34chGoHGnNsxnCMAjZwLDI2Bodr+t2r7q+cp+ADI1
PJM25jXlQuWj0C6T2TsOjseHt/R7RzfjXaNRb5UnORDyMn4uCYadqObZ2yseTSvxnvpHlI/hhqoE
gjqH0qbrDoJhyDo/o57XNd/s1LgoJD8Ns/nG4xXkpCWeUprNKbG+ULP8Og0s39J8ulNI1FwHlgNr
LnZAT0H7ohVsWo/uKz5Cm/ADhmJzjp19UWDOM5MYskXzl9cQcdRCIMsmKS2NcEK2k+O5iCDY12Vd
+XWFeDDTHGJJPlCTeETrLYzKhiUCYfDPvUjjssZtP0PSP7XO5yJdFk05t32kexkEB1Puooh93UNP
I7DwYVjuf7Z0gboWNS4zUuaDyGiRxAPLxpJRY73GtfPoQ0XZMatub6yLB3DXiMN+bX6suP22JkVG
CCAvrKHFjx5Xj0dPWmiO8RdLFu3oaq7mKxvPqiTZ7oNCg+4ueXaBobtGLfs/R1XBUAv7MnzDYOyO
7JvJQMdQ7ww0yB2RMrD5NufhtI3UYSY8FVAYy44fVObCf7BjwfFEMTL9a7N9FMr78Ih+pmmJjTJp
TksJebGh4gSfxM1DWGH7r+UXr489NmkchEv5NaYyOttyB+Z0CR+LnFazOJk+4xKL/Bjx8+E6rGie
d/MrnTbHLOeXlrB17DwnkUDc268zShAKDy01dr2wnMUWLh2FYY0+HmfhkML1jGED3iCA5uNQvgaN
Hgs0RyanD7S6cdijqKtnEKgFo4FXzNGD2lmOTNZcE0PJcDFrp9bicO61UZDjuvctlgnYSdDBZ1od
xgndR49d+77G5j5qvnOoR09CW54LLNA+HvSR1I6f5M5LESXfes/St3Prgx1PTGi1cZS6/acx1r+e
bWzX2aO8/jfOAMkW0Vp3ss+3MabJQ1QtL4sNH80Vh2UpUT8a61SUeNNmNmgT/bTbjCXAfrUw6Chv
sIIVYDi4hOxMEso3Z8rUmlXch7px2VcreayKn3/OT5vOzAsb9b9cAbSNNXQWTBnEOtniSfSG4Rft
RifgOOw9cC9vIfWiEtiKAB1XHag9nZg+p+UsuqyABSoPnyJzx3yxcn2H/fXNVr0bmCknJGByfzVv
QoLSjHQbF/rb3HIvjQZ3kKL8JI5RhfMju7gZVzIMFlm3h9JcqSoutM/Cse0jky4B6oY3kW5RFUUX
tYPo3mgksbS/kaw0Mj/WgOda4Cnz1hSj9jhC0MdTR7c2EgcFyixN8lHfg3rFrGkPf+HeuMGcivcV
i4szJnQYatYzxlx2qih2fvFoNYSy8mZS99nFfbNRiEJBN7K1b4n6+2RT5s1UMNvbCW7QB0AvGl7J
9+k86TI3MJQ2fbgiuXn/rL8JcrrDUYuwURZaef7e5dkrxjzsOSpLthI9neIXIiczzeJbSkbBt8Ty
FCn5h2kaQ+1ac8ArO26klrRCK4t7pqXZSaa/KVPjTYQr0/9XTY2DH4U2O0Rm8yfDN3Nj+TGw8OTQ
LrAMDEY+g8Et1ZWLmFkrHfCvjKzf0qal6BlWSFmk4FSi9qNVFNimk7NdDCPCZ4JHzmximyN4p0Id
24YY4l/of9SB2BVxFAhYoRpY3CUxLrdZ6r9QsYTfPPxE5aAv+0dveKsIeNR9UBc4ABNZjDsxMznL
Etpv9cb+wT7H9az7k1YM27ysb0TRkxDh9I3AurVztSYOnLV55fFibwYOoH4lvqSJpJpwWNgb9g2/
FH0hRriqGaKaycTlkV21Yd9TAz2D3OBSokznQUxJD0PvO8xMHPyw51oV5vy2ONRS0V1faasfIbSz
Ap52uZ1EmHesk0GskGYApwknZZ8GrQoQRKN9ByhkWLyAoa/YsFZdfOw0mLWt6L1CRd5P9CWkI9bu
VBcr90Keh4DIzpPiHEAQPyMGvSP3ztoDpZ4FElSAvFABjZOEhSIGLlh8J5wvx7glcRCn5X/zlBHS
Xbz9YqfVZXWKbzDb5c5L6uloIiAtej2fCyP6M/Qrxsd7HS3ioguBGdOUezuKhd87RL7SVbuPRrKC
5au/kIwW1rs/M81cl9IpsICQG585nWyBntFRnbYHAysYFA0agJ+MBgqOR7KAyue0pQkZWrVKCEmn
Y4fRGcfgmpfh6rIDVjGb7aY5dNHK0t1I+22SDnbAGO9wQc2ggQYnO3FIYCVec0J/d6fVOOF0LXUz
YYGGrI3GRGtHhfu/yWN5bJU13prJ3HFpD4dF4/stGIXuQzsdlmh2Tgu4kI1VvefScE8MFH5SVO6e
zgETsFK3UPaHCZMq1vlcAUZBsaMH0RifoEZoFN1a2hGuDQKzipRvDZj/2jVruPbY7UQtnRn4dw+r
4jlhao4XziNMnISV6IlN6H0hxbKnu27Yruba7btasrKAVLnvFjZoj+NZMCIdbfsBoj2Fnxiq1fDD
CL6eiKPqJ1Imv3Mjy8N2xUq0KQjxbSWLKGiDrXZCb0LBpuZ2AxHn2+1rccLY+SeNFoeDmVODAV/l
znKV4XNyrfDyrIC1MjKGhh05ty4Vx1+E2fPDSKi6Lzh1W0bd7ChWfCCoKS6pS8B55EPnGyFM8rNJ
FP9pxISigt4mi9e5LK3n1G73mZnGH0sVm+dckZn697dRa8id59UKxYGfdThqMlHlxaHnsYPNWqM4
pR5pK8js8ZRa7hGYvjoOibxoWoLjQXEuKFUUHxVYvZFQ8WWttF9aYv3Av0jD3jlYRrSGdaQ+Z4xj
m2LpfqWanfosBnn5jrRQ3xYjvvYsUI5my7HFXIc+NOpd0/f6Gy0d3rZcrWPU8SDFKEeuf+tZtjrB
nKS23sCRtSzLuK0ZoAi+GTptEakHWhQD2pDSFZRQPD2Osf5UjYTr9SHxrflR29YUr7lCAultElCD
4Fk9DxzXaEQk5CU4IZ3WsejfpUDMR2pzkUDUhPGoBPZ5abzRfByX6F5eqM/qOGMvc+Vx+Ey3sn7k
zZwqvppQ0OPsu2/a7qYrjU7qzH3Lm49Ufi1JHJbyNWYvsbIboSeNfSYBPA6KtvsUt+V5FPLStene
NtKwVl+zKvf6SM2NXp6YR3YxltxGvk5RhOUhJW/nLduGJFXHPCj4NtMcnMwd5WxXzlRhAaCfMEdM
nbchGPVWYwJYqSpzEzwh5rHn2asb3quBxNcNUANmSn9p+s4tojxzS/objWD+MLplM3Q9tPD4PepP
zohlKj5oq8CpnR6NAjzs5PcIrqIhFlmiWFDfeupGEgVYBVhAnSsybGqN/ZI/kZm5YCM/PDZgDQAO
jObHBhP3PPtsl6wMv1N9ndLfsreDxtT2TcUREPlTA2llLF+aZM1E9dfI9D1Ti+y4KmR/vJ/0lUVh
+5U43IlLQvFr+Vq6JgIxusTAEQrznA5HZYB3UbXdufa8E0cPYhm/tOZ/HJ3HkqtWFEW/iCpymIog
UG6p84Tq9Mg58/VeeGCXB352twT3nrD32vqd7x5sqeGO6hs5MwcCR+18GvBPLTcW9kDs+heJgNZe
jfidr8JrlMqPIXrRtHIPF8vVi10ofNdQ93ysB2XyJi/vULhdI5qYj9JGCPQLDbt+eiqlOc0Na8KK
/M3+X4FVE5UzGAR7acGvZrOTwb6cmgqx5rdhPvIGWAPGnNDpRvhdlvBiSKi3sjOggzzFip9+muw2
1KzeRT3ahtW0ae8jNFVojy3SWgRw6ivjkNykvRgOfMd2P9a03PMxbVsHJI3NBuINcOBuRL5NeOm+
V1ASlDe2OTi2L8hrvQxvPBXQLH7gc7PVTQ5GpWdZj1oCZVYcJUZp8CXYJzF6j9F9TLuSONxGOWH6
GjRE32rFFISFbO8m1bVQi/O8fg6ThwrRFghsy2fJFvkYV90TyI9NDe0wMwszQkpljKkMwM4ILPdk
OCLjMsgiye20IyYmcyyu4bF8EKi465EFFqj91HBvZO0nCg4XV5kXz+ELaOT9CMqL8ClynHayqhOF
HRDgpbJ6JskMHtRfUulH4iZ3kXZmoy8sGiKJwpEJXMvamPeen2WZHgMbIDMqqN+2kZ2dmfBQQ9lV
yvBEZBxuZKgfzJAzXfXq+FAnR1xmvk6u80o45qj4EdU/8AxqHSWokGyM+nfUPDLpq9fWfV/cwbru
MutZ7v86LflVeGbL9EfDyCTWB2BvGi2a3n/V4lGYcvRErT/wUekPml8HFIadn2cUJRWAGYhdhNIQ
vxWJ7BaClgdODC9lAxbhlPAsZbrB8j7dTxjbotQV8JjK1tPQDR95SWfEkIB1tr9MS6Akr33+g+J7
h8NXZCGc1FexONeA2nnndrHMVj+5ZBsQYeRF1z678rlAsyJoPaQuokxewYf5qD4uonYQkaiG5c2s
6r2UL6xazg1AXIELLDthgbBHebaLZ7Vmt7607phUdphLdqcTYX0tSXvYBqNzhmL/fVuDR9lJYEOJ
elMk3Sfcs0lG8nrI5uxgoIQvLO47cshMfrYYs3SDxTIZkZh+IUNNkv4M7Zq22BtZaY+raEvCCfXf
viy7nTwgnmXW15C9TGLlvkDmUOKrBCue+iayz5RjUcBoPMjY1js/bS23WX62dWA/fjT98NrjQCLH
0ZGYixqDg+/RF9AII950MHR6LDedPl59LX3Di9yo/U5hZj7Dk5/k0Z0HOqkSrEf7l7CNsBjKRhYI
bZQ5FRDCKXNE0texV9cw9easx4J2nlpjp9A5d+wsmDwwMsYMqrs5GWoKwufsArzkYAxXEg9sIY/P
RhMI2anHTSsvV7g8eBUIXaSCHMkthYaktYc+Z5goJ3bVy3ZlJd5AsBs4hoEJ3QBEE1clB7zXjSpj
C7AXmVv+UQHZOtsAkeA4rndWPHzfnZeLxpEaB/LWprCBuhVClAA4gmSxmfp7GVdPCdg/bmqiO1ES
kNLZZddh5iQJuwNlrm3hiImUllElTQmLVQJ+g6d5SZ9wM+9FmhskCAj1W4hn1xphK2ISR0OvFFlM
6jBCh/rHMis25tcdmafwrXCoxk8FWSoTxHAVmWmKNFumvsIwwb6hJzDwT5qfN/REii6b5RobEI8g
w13XUv0ZZGccZpZMNZLSXPoRQ/4/5VsjpV5Z50TJ4BrpMfw27EDxrafkx0FMAeqz0xWIppxbZfwE
w4CmxFmj0MsJYUQE4ojlpoFhfrEwsyfQCm1Zp0pwUwSwWL+bNwFj+LlSusBE7dxnWy6J6k7Sm4hL
ZpWPY/QgO9sWiCWOWVpa5qNIetza3f6+mcP15QZJf2cpwgskCbZSXCLmDknYxFW7brqsQ1xobqrG
53bbam0yq2HyyYqGD3eZgO5VCSqQovCBkOwY0e9bgF1ZpoJzLsivGA70yHYqnwtsB7TEfMVX5aZV
Z3Fb3adgGjw2GbTg2tPIMU6kp790B5a2Q9HhicodAq9QqYzUrTRoMnqzNNm20G+i8I5Yy8AKPZT7
Zgnykv0Y4Fj2/0zAnqP+MjQ/YfejTG9Jy/zuxZjFB2I1LybM0qJt7+PQGSrM8DEhwcQNk1HfWv+0
ETE5r2lFjPFcTc+t/j0RIadXzD7Ee87vqPKmxh3z9KO8Vg9Ju5XTYeqYOGvFsVOuaOY2GpVbhLe2
Tp+IvtpV4TExExfil1PG9SkLjT2l/aFM/FoT3xP9N9EBcNuh+WR2Fx1BUmlYqNdmWJ+TbcrNIZV4
a1ixZAvc8Jhif2h8pWdAndmA7A519UJKNKpKPzJzRPWMzGBsmj9qeZbKITCgrwBa96ShhKkUUwek
O1AGrXrpaiyoSQoRtne39L3MCG8yx31cGBeIYR+xDJ0js7CvfA85c+iNarogujkXDJyxogtmTAgx
oZKqfBAY4GjzoZ2DcMvMVdBWhZdOzRBq/xMI/ma3dMzbd7n7U0H7AFS/jGT/atp7LpferExPtwI/
FVBYQ84YhG9+XxzC1UVLkZdjEl24xrs7Ka2ONBqBokWuYTIQQQLAqW5O8X4h1kXOaH/em5a6CfkB
A7b+2qnMNWYEc/NblHFOoQfbtpPQQ840m65kcggXXeE2KWbE1qv6VuIeq4IqVV2epx+rBccQKQH9
jycu/2jFj+VQEWSV0INYvVdOm6mEAC1VPWa8nFr4zxRfEiZPTaocWhLN9Oec4IwQkaIAbAfuHbi3
CoaqsT6Vpfk0WeVuNgU3CoVfNWqOxcpuVXhBo/48MQphsfIrCAi7tILZDyLgiYEa4IQXHWOjhR1Y
ZRuBBYs+hztyOReC0TPoVD09kU5NLJwhQuXmfIwN9XOlG6Nigk/Eua6Lp6qScRpOO6gw1MOU+NRd
mP6yuL2aaXScl+wdNRXVKcROlZpfNZ7V+4JkcVmod0D7IR8R0lfeCkc2m1OFHkrR26c1jhh+5si6
mSSEkmMZ9N9N9wjXjLFQ9QCFiyxUQV2AWE/e8sjjE8FFh0Zv9zgyNe3UanFQzUuA7adXsECsAu8+
OUOkLFWSL0AsTK9tnHu530BXXWqNyBfNJUsJfpcZfSepeDWYFLCiCoCP7lv1vbcuVrylQkc7g26/
osSwaoE7kBXOaGpe3lf7gX9Ty3yLrPTZavyeBWXTWU4cbdvpDsCd8LNuQqmUmTFZKdCW65CI7Xiv
Lf6qdW4tMxXeCguhY99evepmRT4rMyCJJIwCHpWnFH4+KpA4vwVc0LUqP+dl+QB16oo0f4WKw5LH
XYRqpI+gy+TDrAZiZaH35GdJs8Q3Ft8kmdEQBtcCcaUYz+k4PodAgbZ+U4T+2tmVqDMuh3KiIlpj
mryBQIdAleMrg3yKwMmZyutoKJ6mrrseYXWfv6fbj9rfwJmxVo6h9zXA3urI1oYXRcRe0Rp0ufp1
He6bIkQav3RDOWrbbjH6XBS6z2F2auNJW/FqL3jV0Dm/l0XKWb7YJhO8REcEQrvUnWustmGqH5SE
gnQNViJvwTxm+m1cINWy2reEtxpWBvYaj+NnrY6WUO1ls33rWESpOPk6YE1YDcq6CBi5u6GoEZHF
Bp1zeBHOqzA+prm8J1lInwEKfS09FVxu3HR+ZUweeSJ4BXGYhJ8tNhKjGHayjHre4LsGvvHbQgGG
kONMYL27JjnMHeioab8mrSdh/zGTD4CVp4j5XrcGw8RaUb113b1tnzb8C4RhQb0ZymWlQUK1kENh
nymTSfhOZ8hxEU4gFv2NKFz1Csa66ZYhHTBApmwDtsosolBhi+n6aqnobwYkWTlYYxGVrqhWIIkQ
0KWGSYCd4c5UE5RxJZV0Hfb2spHi2OUl/G6yFBSLtIt5B2rOBoZBnixHzpS+VhIpDgpi/Pgl1CjK
JQgjT3TqNlEN+ttINFdUno0eKCuuffOUUapY9RMW1mn44h4lEl1TcTzi7YzQoTaccnyePWqdaPhr
a41CibVgrGPw/BWFGWMXCFB6dYlB9EB0ZuaV7U+B3nkcCLTKarern5DfBqay7VBRtU0gEXZAi3d5
h61sCxc80DG6FgPZobomfQ2sDQX84mhzgSivtKO2vUmiz7oSKv0BW8ux4SbrksKjxAFKZ7OFeafg
R68sKWjNPAilgR6eyMPcreJ0QWIANMI8UHklWgidAks2cc+d+qEzHBaFi4RjYY4qSkLrxmaXlbBU
Ic06KoJ4HImcKEvqVLJ0pYMCcUpkk0P+i8OY0OvjG4s3ddd2bgfWWI4Fx+A3Q73Gorn02tCfoAFH
gCuX/k6bIDc6YK+A0KldIi52W2fPcnQDEpG1bFsuFZiIUP/Eu4FMENJFXr8NMwqQ+1BFR50NFKse
ouWPnYn1EFd9nnlNghfiLVR6mnXDVrWOVC0KGRWQb+S1yF+LvvgCEfs5q0edji4vQ1/G+WM0qj9F
kL0ZfdaV8bXS6o1l6VvsYY0KihhzlupQ4ZyqmaXB3un1mwVVjecttmKMNbwoS8ndfTHEf7UQ+QKB
zVGABqYsJK+zKJM4c039HnWPrMCJXTNcNjx2kGnxpwvAUH6y+LOygqmtrsBUnJCBf0v4sjgx5Rmu
o8Sh79bmVySJAXChXQHUM+/wWjgVUdwCCZLttm4zbYZTIJeCrD31vW8kJ4lycgQrWFUzildgcOwz
oazEuh+zJGA15Wlj66ydBGJ+3DeDCcbV+sqThQid3hvw3NVZOJyzcjypAjWYrrWnCoinPakjEKVB
fCjtrzaOqQcZgABnuFHKNDeuJRLTNNaQN6xJ6y6gFnZs7Xsv28Ys2iEBKkFggvWSaeoAfpZ1MTQ9
hjNhFgVaPfljzxesL4pKIxODVezwSwwKcer1ZskqjHhLDbeZ7l9Gq0OnGCvZfo7UR1Y3SdBgiU4Q
YLhLWpS7JDNVv4vlx9x20xXdZemi54qYQcK2StWIExUNJ0KeCR3Hzior0e2K4heuwshZXnwlTcVk
SGHEorBBS9nehsgVrlGTXkwlvUTjrO6lgQldMZKLBWAGaJxTwwD1BwSrwcq6SS0U07Gs5S3nFzwz
tnvtNj1BQQJRJiSHjEUMS/ytF8RRTWTNz1Ah40lwXavREp8hYL2WhHh5vdkMRyFlaAzbNVB1gmhX
2j4jT8yXlCnlflBTUEBV5+g6PYPVKy628uuc6LMPTgbP+jiWfsKTo3UW5gbrjX3DfSyB+oiS+MI4
/5XACaRQpEFA1hoqRKJ98SzptON83dVqYmaY0b6VRv9dNxPTt7CGk2+80CUMLpBqr2YE6ibJKNl1
F87EvJ5jApn2cp8M183NUOcELQ6Q1eEi6HcO8jsxRcCeK+DBg8iZWEzqPwlR+gVovKKHsPE5+0Ng
Eb2xLhcW+VK6go6d5j/038MB/WJsl6Ey7OcZg5aUS8oTI+7vMG6fet2of3IQzhC2Am2QimDMqW3G
NGafpMXuwh1e/VYAdf3JorEtlvRmAvOaJIWA7fCj1QAW7ZeGn6qdmHJX27pGDyNfBxm/65wlif8k
Q2AxtWKnleO1diFSWJPwJ4W4Hkp+U1C5yAHk4mAxfq0gJKrXVIOavAol3WsKwacdUoa0cmnrSZQ6
X7FC8TKptOfGCOCVhJNVr25FhuZ2BWvxU2Wd5Uuj8IfUm/6UbQ0ZaOF7PaXcSXBnAK7r76K2cEFi
5OJoeNK1iENHSRjHICabZHGy65XtRpd1f3FsbYXPyLUyL24tyoLDiof9z5J4mSnwHSojj5AASnJ9
mGjZtueiGYlYXFUAdYVkNftWD18mARaXFuUHM9aPSSSAqmYsIWnJK5pw46Di6R0Slstrk/wY8rs0
U/LbJZeQ0J6lhYhSZc0JR0dGNaLnBEsNFLPNArViBB1uFfEMmEvR9GfVmorLIhnnvO4OspVx+uHH
rWqJuSEU8t1IGDB1lopQt88GL62lFT8+9+Yc6xIjh2zc6SXGP5QIUx9/gQPnwJqn6iT37yME8VCZ
vnOl8c2Em6+RI2524Yj2dKdkbbAyVLQ6wxtW5Sw0zV4BJqJo+WEZVjTCENZ0JLDKVSFBOGufiqxz
sN4dquSlT82DJJMCjOg1GnOvNRT4Fd+trkCalBA1pa6EbAt2gCEL/G//NICzLVl1ZomtlNYtvZTw
Zey4AlHIBe1jOyLGrPVUBr5p9GB0g0t68WrutSZf0N9zbVcvGEc8BOSgcAmYYS0uiOVdS+5VYn3T
HxdgSnSRUOH1e1Z/SH9givpZbtMLHiyLlMyx22fotNca+8KXYV6lFumqdSDhgaVEsYvK4Y0o1D0k
KXw9DeHyJEouvtyBTA5/mKY9ZyFBjYlxbCWCQ9ylbYifagl+Dflo2WzBBM0y/Fe6ckxicW91mTcS
EqBbN73v97L80qz/MvlrRu9JACsxfgN6OIomBtZSs9gYni/SR1FTPVwEy3QV6VXFNDODe98+ppI5
S22+diJF2XBu91vwprIXh6+MuQs0Rsbg7FszYhmy0YYNclsZMigxnQXIwbR1Yw6/FfO/qPwDDYEc
ndtpRspFf5HQ+CUtuuOsO0jqcxYDwkFONfFxY7vD4WfdR8Y2WcZ2EJH4UM47aJsHJd3J5qdR7Ms0
0DU3t+wkfFLa19k86TxU8Ybd/i3NNaghiZFlQ7OSnghPJo76MiaFG1E1lNAbzWS+5dJpHa4gWeyo
JhVvauxFAVI/PMmqdpuUF9NyEvP5/6mv4cPKYBbDirml2Nz0FOag21Z4H/GpaJmCogMx6TKfs2J1
kii0Df1hVheZRN9iWA9qD/UmK88luPtFgv/CEzUrj8EvGTFmcQMcCuGdgnC6lIMGcQetWR5O2NDY
wfEaiOmZRpuWBzA87yVDFDRk5A3FCUMOw65jIVgt1DfIwFTF4GlHfi4EwDyuS7X62GPYPBVOptKa
UOIXP6n6RrQIvSCYsx7+iadPFhIJl5dp0Dp7zD5TdEq58oZbfq/QYnSIlHetILL6UaCsAxllvjj2
+4rtxbrg69QYs1IGkBnMfG0eyEhtt5TD07Aw0TCl+5qZnjUNfzVNfImYKccZcBhg9o7Mk6Bw2jO7
5gyB5Hzsig8YC+uEIsk8ILnAVLcp9JDB28ymMInYVYWgDvqnNTD89tQcR2f9BaxmGx0Nd2m4Vqg9
px44CfEuEwqvtHZMFndFfkb1ZGr4C2LekchRK38Nb3FC2kPKg9zuwm5iV7QncwWKL0OeS2U+JToZ
EbiwiBTY8Wkl0Z4a2pjPksDUZX1c2A/cq+bNqO8yMksglLagfLTgvVoF+xMCMzNERB0IaXcCfM/m
9zVlUweoymVVDTH4N+UAnTsI0glvFGJX8UugwsuHnovyU0Dv1OdcnMg35xFnPssMCyV7JV106avJ
PwteETHcIzOyZbki+kSyGyAfJLAIEz/7ecg/GknzLOqXuQIpwlAolVF1NUBnciou80eM8LowkxCz
2GV9uwvzFhoxr5OGEQZaRJtuIRbSIzNFvpyKLqQ9NnF3XReVdsA696lx6emXVjE6qcUD7p/HPcPc
GYRRgl+uFtG3vpC3/Cs1zQ1YcNxlh8SYn9tc2qewnegudm0fvo+kU2rZfNHr+HeU4zcj3dJmmO/w
IU4WJVWsoCdajOHfDI44KUgsAksSHo0ZEG9oEFNYKdJOnzuH7KCnEIOtuN7GTnGHUv2EbP7Ub1RM
Krr4YkSmZ0gui/O7OeCgCy277GREKrjt0p3OfH5s5tNipdQ6U/n/qmhsBfxIXINmTW2KjyDvXwbE
jYBe3jKEOZL8NUrV9wgXOSfwuyzoELlTi2jYGPPsl5JDrHzK0pteRzf9S+qfWsxnYfebC8dQib/V
Tjx0coLl2PyYhNmT1+2ozD7SmbAfPhkO8I9uYNhETWvwNG82X9YhI1D5kLRFcchuJS5u9rcM/Vsa
mjE2sQlVB8KwnSFCsGMxTK9ri0dYDyJL3Q/APi2xDpqWjYy6LUo+RClHYby8TXn2PHTVXZgMX+St
K5WvDhqFJg90LOZxnb+kAVSPAjWqmoIE7nYJnkA3VyqWnbirfqdTp8PptXNXHu2BiOypqHeSYbJb
ToI1BmVd31vseXKLgn+Ir4UV8yf6oI5BRTVHYfPO4b2V0/kZTd7Bqge7OT1PKr0jTY44CjddWvHL
KXYtunwEgkFs2LVgYchOC8PFsaq153BhR7R8UxhK9MdOD3LIZKgOX44VuLpSmrNhNdtLK4xEJSUU
rP2OZwjuXLyRGWuUQ/ylcp7r6OElbnsRd0uk/qEiKLHSo8CT1mts2UroRs1ZSQ9i95Fb5pOY7K3l
jgScejaRjmurw9OV/BQYf3WK0RLEHLNr9XPjffOW+IXcIQcl8XHQjb1Q/OtLyd9eijF5i+uHhmOn
BGoVFQrH/RWhKnwLbXEBG2lQFM9FcW0bjwUIMjZD8o0M8rODeVxv8DrBiRy4O0nS60WsNg5sXqxE
BheJ4nE0gkRlnYWbldwCBQDNU/rK4Y1jXQCyjhVGY3aJApJbzDbEPZVriVqYrIIHi2H9xCPQajvh
Vf61Gg+4gUsQhDjYMnVe9rAQge6SE4ITNtJygByi/Zcq8ksua4C2GPrLcEcsjPAmWJJBYq9c31K9
9HVuO6MFlNcWLCk746kvVPsnZxMYm2IgS3wzmG5dfOtiE5hxbZMeEOQVZqphYgjKXT/kQZEhp4T0
qkmRIzEqsVj8cKMwKJhqn3i/vE+cBD+6z+chnWkV0ITOLxnqeQc1ad7aYbgrbsq/8mtBj3+tUGMC
GBEOSbAE3fP8guF0zRyTUrh2mg+mAhZy5tH+iN6rZ163TXF8s4LmBnp3h6VlwaR4R06MJ1vNnyN0
CxM3Od/jNYczMBZIiMblCuKD2QmeJbaJ1JILi7NZ+k7CitG5Mf4TRkf5nFjeNs5qWweEAsOzepK4
hWQszwSd2dYfDYcFoR2JKZMPliNASH6LG5I6zHM0fqXwBvuc1a60uGpz1h9EtlN28bX12WGuuVl3
rVtjEcVZjjpgPc/IgReg7bvy3/IOlQCdMr4LytAVO3zpWspHsTlXfOa+aIejHW7c0jQRv/HsUgTt
qBV47vnRxpVgHn5AfhQ858PqNawI8wMZdX3Oz4TqEOOdF9aOUD3w1CAPwMM5RadcdC3JpyV1p/Gg
RkfBPBbxkduvXgKK4qhnbuwL9RGVEDqYAb7RoYJWxxcIGZ5r873y+jMmCTncdcYvJl/jjzw4FLMV
lLHJZ3PCGIX9HiS8hjB31unRuTG+W5PJ6XzUB3hETgMPJ0DtKmmXRXlhqxzlz2L3UGpPa15a7i6a
0ehRf1aqr5mnQbtmVRBl167hR5jRrMPMGa5hx+1xftEi3oQ3MfUKze9RBQDGoGoL+UX1x8A/VfJd
mM8FtHodGbD0E+ae8K/uPVkExud20S6+cxIhkGbMhoGPYjCxUayjYmPbkv1IKBWBAJnuC8qCTn2h
GeiZTBtnCj8UJ53GgbXXoCrv2R6YxVlFj48HGVrTauO/URmDIdWU9mFGICIdqpflHu7tRj4R1awm
L1LoppmPplPt903uyV0A1WZqnjkoeLxDDBE8ZyQFsbhgYhZ9g8kOYxQ8PPakqXil8mwOdp8GhrRf
HlNhL+txepMZyccoUy6a4E4qiU0jQmzH+sw4a/Ea4EFTnnlEyvrIt9v1/OFzOO7bCo4lyy5OWl+v
zyuvSxSeNRTU+6INeIhRoTEOf8rfYtQJadC226+kkID4thJ1Z9ravtE4VeMvTTzr89Gojl3ni8LB
JBI1P3CqS6adOtQ+y6Zt3OYSJWksy4NfSIxp4y4ruVkFkH1130Q/q2FLFZdF/bQajlnjznL0BdPL
XiYeKAvK6l+uHBT5AGYnhGK6XpveVUGW/OOj4DvknmxcM7NnzVH0C9wWvp4+mC9of2sUSfFetajM
wMHGe2aIpXyd5Nt8sUWwBq1D+8UaVyCOeXXr9pdJtgFBrg/aCDCkm4LC4BRKWQW4I0ZvlHJnSk4W
siG2/tJW+L7YHHRvBH6klKEgUBDrVWwj7Xp8dJQz1i/loNqxdmOl7QDLJY1apBrKcEbtmivGw+ia
w8cez9i3WHjzBIQ/4+dK/kcGBcsmMWsodzUqPRlSGosLBLq44uyNcaTC8mSuchgRqhOmJnmg3lra
IcQMWkmEFzbsa/bAVyV3R/5ciNiSgn7X6sxTHNQ3+pvwL+FGWQNQERTwbj8CZNnn3IjVg7eGX51c
mnHPXL+EG5rzDb7Wipd+bhi/dwWSnHVAridSpfQ2eruCf4B+me6Ig+VrBjzIp0vOTYsXlo0VSoXn
ftKDnhEehx0pX1qDuukxz/SFIm03UyEA+vLTJigZhbtBIAT6IXwssAX2xujL7blBdIT5SETB/FLK
e1ZuyXAwOYN5QXI4BcRuklzptNJ5YZSWiJeeQ0ZdHirLTM2dGcmrmG78tNq3HceHA/ggu03Oh0JX
uMuiY8SH9V7MHgexHAZF5ORIDOcbmDO2KY0IDuBpZSvD1qo9ME+0Gpv5APGllrzXyY1nN8ByvMlP
IRNiRnTIcGfHWN2mwCHGYGI3nTbP1upKAHeJc6pE6Kyc2B7euTx+imkhAOIgsXFkFFPjPvmYLXux
zlNChecj5QxJ6VQdlCq9aCs17k8nMnyQPDX4EQIsMk8edtEz87XmRyK67oV3jAKOTxaEYmNykjpK
e1Lia8eDw2C7uFtf5WIPNRIZ3HJXMqWy7Tyw9ZYRP+l2Pmo1IfVjZPHWpQe5jCGwtkGKNdEXUY46
QWfyoRZ9frUqdjPVrWARsMv/mySHn2+BAceq5jNCJvkQ2ot607CPgUNhUUnMpMbd7rRfWcJqIqCF
QsyKi0d9J3qGeok7E1xQr76X1Y/YOGN7J2pm5F9p3em3I/OG+sTldeK14GvrAh4eokjyr/iyIj9j
E0HWX7edtnBNxOmY8VWvN2gRi8oQihTC3XASsofOrznYLFZYx1VtkIUHFhk6PQSPfmheVesAVJ65
be8Whs9BrRFcILwxsJ8LlLdeyga/3vX4ZXfs6uYLp8HM0GXA1n0HLsgSFGvXSUYy0B80yFJC+LYY
PkI8dfE65W8lrSDB0n0d/+HLgx7wU7WO2e8X68s0gg40uwrhofW7hmCk6aGUx7g/McZKRSaXIJSQ
lvkZgoLWeDB5U144LqYrN3OB7yPxq6vyWmk/hfG9tP6EI7irGXHzHx1AfyH/AOICEdUMKhRdBtp7
r4WN0/p6eGjM/ciCm1odpcZ6xo7J0nPiWihyW0U+jn1jJzPOcHmHuGKxl3XQGLAzoQtfiYnnsCMj
hyXYViXK6xE/Fkca+tQG+ApHJNZX6mPZzt4pqYdrfTGeNgxkoL8rh55YpXSy8xVhJIyGu2DwwLuQ
wOigqEsMAF63yKT+QP/n5OKVAnUYmf9gCd8xKy7rP4qSxPjBWsGtw5svFA5ZZ5kVZPV17UDf0jB4
hk7mFFgVd2KHGH5hvbUHMjmuRF2wPef6yhi0kzHucW9T0SNu7K1Hlr7AgIpt+R0SnD4xFTyC92i5
76QzdoWIgcnotLmjlYcW8UI5nVSyNBByEKc29ec6vkrzXUjR/dac68SI4Bo1qJHkU4om5XlFBr/C
7I0Mj8eMuqqihQTCXM1HrD3E2PJecNzx0tUXHj9jorP0QYcBqEEnBvdqH7XnWCSjcuNJ8NAZLzxZ
h2ouWQVAk9rKVx6ruNxT0FIBJDed6f+7au3GQ3YiOZKDg78zbqGU4SWXFVZpL9N0IEuDhUygYxbE
uW24yrY+ZL5sK3h4IihM5O1y+pxgigL1kTK3YiGQ/FiDA16AVKTod75wOzS3tXgsE8xZ8SbUxCUg
q4FDS3PLilkUdgmZTG04B7ElBlGdHIZ18CPotHNNqDLNKdpAJLboRhpXZ62q9+J9S/NYtD8u7Smd
kCoQCjO8kxJOVWYQF/6cmGiwpqswIcPLA5WxC1MSRfLtbaINppNWMjlDW9lAaQy2BEaiZOAxDkNO
OJO7yzNXic1uVQVk1c9dTTyGhiPYKh3RILRbQKNNhzCMNxifTnNbmusyD/QZ57L6JpCG4x2dXfzU
crJX5afSrm65fOXYt9F6lp8dJ+9C/lRKyoMgmahfEMhIn1rXg7OuPbPicx4lV0ReMAUaQ7EaVEI2
pHz1OXUG7DXsR5nBscLL0lxWTn91fO+NHjKRGnTER2kNu6xJOs/5gp0F4Yb2FBELmK5MmhRcj612
M3OoQTwIxszMOTd200CA4XrKmfiw4m1HJtkCQPTIG1QUcI7aXJOBXdYvH3KfcZavL4n8U7akTkSE
WzdfKgSXrs7sYpyYfUHjo47ju+uYfUa3TnxTZKxY3y9lflM1YAUsGH869czEPhw/x1rb9RajvdsM
bCpv3kXlk2ws9O73NX5F9OERiHjPUR1DnNT9eXzL1YZxZ6QBA9liwlXanZgKdegJH1vIUtCqVQuG
hgQpzSRCQZ3ugzTrexZurYTjx1Qt6n289GM8eJFKYyCnnM6SWfqRxcZFmLuC3ddUkm82UweanIn9
gJRlxs0uWo6QzRwz2PoQXZFUz67FbRo2dy0DWnaP/7qS3VA/yr5RcCrpK5grag9UbpnAdgrOh9JA
CmhYUTZ2JLWUcaHJWAz1O4Hcq5ByXYUCzfjCcpQAbTvT9rGeZwcBIiqr//o06zx60Skxh9cEqktk
aSEqEO0pXPAraOGDhIsIIbDAdl6Hs9ag7tYtE32VbLx1/zN47guSJOEvVJVzpWd+aPIdROKEyZEW
IuneKqQU1VCwkjUlWFrSTS17jIaKG86Mt3p9dIukftE4lYhPwsccDJX6gettpBsaPU2xgnxpL/Wg
/rRC9EQSrGvp4V7qGRgkK93PZrBaFyV2AaFg9XitetzoYdUfRTN6LqQstdU7hbbaQMFdBXJ4O4PB
2CJat8Eq/umd8T2SaZqWijcu+REzdiA1/V8fapjJ/+PoPJYkN5Ig+kUwgxbXLq11dfVcYC2hZSKh
vp4PPHCXXJvl9FRBRIa7P+cYUSJ95bkz64aQeILOUVPfijT+KNXAQHqZSgWLvd8auGxKlyLffq9r
kATqn55nplUWI06hBOqk7v1UmfIVlyzuC1q88G+Q7/GaAlxXgNvFtSn7K5qtT3ct+sJU03btnWFv
kdidp4e8T66q38UI4PEOzAaZT8HQ0NAwoJcs/ECmm8vWUZZSAR6mWabNvpWFDUXQeOOnWajn6Zwa
sgYiRT68CieP96pO6l0COS1ndiVrjwxJXneOxVHFfz5QZ2bSctW2PZAgPkdNv6tmeEkL5z3poQhK
cgQgH3Yyy66GKneTO5ghuXI1GtTjgIh7vfNU5IhKW/dB+IMnHVY5gEBWhBDWaipvSNbsUQCPdJMQ
tubhAlaUdmTXaDdhd7BYslXUUFk+n37h2Fz92U7J7aPuyV+75v53lFfvX6thmnObsx6DFQ9Y9cM5
H614S0v9NnWxbveSP1+6sFiD5rH919fWroHzqzjdRUBxfnN7nip5u9No3EiwEyd8eRLpNme1O46n
EnEo1oyVqJ0vgIJEWCisgdSFw6lIiNOw1k/89Es6/nvCU/ctxMDFj7iE4noHnH/QRoX7xs43EAHQ
D4utIYKlpUWb0qOlJQRJy2IwuFoSG6v8Y+V58M3+IAf3Ro7UaJoL4HS6LhQQbz5nS50zPpfRemFw
oGP0WLuomyrwW4M1s5HOOX6M3gma7c3VWF/X5qpueMVO27GIfoOSPWNzleW2KlA1nexQh9YqaXf1
0K6TTJwMgySl5T0izT9U8cuYUJCT7G/gNib8lTXROjLutUEMu2FDkXFca1mUxfsE26QLLW5gGLMp
JJ9KbmP8Z5LGR7qiCsaZS5tl7BxTHEKvPv5Kun9j3MIb3+fGN9xNOFHjm0DyhfK07hqKkkb2WiiE
5LRwpObI6VlvLUoGkEhgGmUSb4lL6WVPOZFLvsSfxQTSqsmWwCvFrD5LvGOCz0WLlHnZh2SWUHdS
ZEZAaNRk4tOK2Y+Pwp5JNZ75Sj5Th61Gm1v04wQftSD2xEmZh9lSwWoGdRBVRgAywV6tFTPJYzZI
ikXfvWr3n+H+A31G1fjCDW9l8kHpAauejnMWjsw22wsRYTQ050IG+zriAdOkmxS8dtCc9KnW0gRO
5ItVnFnLHARZIdlVqjSZ1TbEWMgANDtorYcUTEsbxa2Uoi11KNYm0B5ugKaEgzJ8w+R6sx5CNsfC
CJaR9S/PcSMLj9XvHxhMOnfCFVzDBVUneDiNhe6X3GoY2UFj9QCCxLAv+5fqegctRVxOZySH9/Ho
bxNj3Op9Sy2KpO0t51SHJqdvzc7/1IBLI0Hsi2ZEO82pCxvwbagg5pQenRKQeehTp6ztkVNWMTWy
AVnCTiLEdx1rJLCG0rBeJrMYQQIaWcy+vqk8gdGG510wkKAAO5A7Cw6RLFpAoMwCT8x05t2CfOAs
TtmuWuq84v9N5VeZDcfWN8HkOGcdob1piGZ3rEE6wVlDYkP35Yan5hkT0jpIwlWZ5ygSnGRBTZ1N
lpuRy7+d3fKQ9+eoOloA5t68SF0FkviHrx5ryrR5Rp/1kR5KS9lVyB9W5v5WWIKU0b0ygPgE91Xd
AfIFdu1AIpqivmKN4Tgt/T/F7t4pI9ppo36zw3FLBHXv4LSk7gSqOy0tCgB4RzvnMEj1ArKw268D
9UuEB78Klp2vHPOV1/IWLtYQSy96nx29zFglY30abVbaaDae5l2HqIZ/Cu+7tfchYf++B9IDyfOR
E1wJsOZE2JQNmm4Aq20caNo5h97eI+xf7I0xAf2SH2VX40G+eSNUiab7IurHFkPjsyXaQKIwacKN
0bnslX8kW127W6IPH/Ww2Si5Obf84k9tsA1HwX1o0iVT6YkzXsNJpFHw6bOnsx31YdgaeBdzze/J
Qkr9U4V7HKJh1lQGEDV1bQEosUCtxUJ/r7vyJaU4Wl21ow+TkuBXn+Bh1vU9tEsK1TtekfJuWw51
ViCzQpzV2L/qsX0hFDGar2znKkJjHfUK7RPJYUSBhuwDhs65ZYiTVetfa/ayVoZrySF97JWvsv1o
2uEwJtUtb8eXqkcHSRsT+XtYm8m37M8NDadB/1Q4xsUVWySy/OCYs4M+cgXFt5gPtw+Y0rNo7oTl
FZ4ZMk7Qoh+JPdwrILr0yTfJIgVCJrQL9+sSN9RBknZIuQ2t0Ph2e5+VYwkvJvpSG/FWRWIZBNGl
0T16aWl6tOzulGJeR0bmMNQRe6NP+KFTxYBT8Ngr6a0ZvWeuBjeLNbjGog7azybTnD9VkiF1Eqaq
HIgwKyTo3CURZRVikHfLpHHXQSvBEoai0RxFgdAf04WILl+kNpD86NBiK858+e1EXPJwXOdIPA7n
CX7XaSkEaMDqr/1kZB5v0JavXe08vTp6r91qWQbGTy1w5sRF8QqxDFBOvuzr+gDhkn5i2ztaXn0e
LH0WocGrJd4qZ9xVk4jg8A736w9MEKrqrC1L+wgb98QhjCe6u6+LYu+Yk8+iDgjhNSfXXDZEkrPU
9t4sSb4GM8kmRL6gzCshXdAU4gld9snLa5US2DD7Bwyo95JaukKmD2Xfd/XRrZKHKLV1VnRcpbjJ
au27TGdh2K+TwsQM0ohb6V99X/4wIOFobBfm9HXTok54usfbVtxwNn0N5gFT4rkrqq2lJS+dDwlM
K0bCVTWd2KBTrf3R3yUDF9ug/oCPXStBhL//2NE6UgF2Slo0tDja6VNLhIVTtmw1jgXhrUq1YyG1
WdLJVVf3x1A0v4PMT2aqLHO7+t9KiXWM/WjQsHtOe4M2pbntc/yvnU8ILmdj2i14lFFb/YfmiFOu
5QdzwLwJx28YcK4XH1TNnXSQDssxITvlZnvmikA33u2xpPbKZWeptCu3mKYOf1cEcg8fCQ5EOmu8
Pe2Ky4LNZqfwAILIEKTausb5UqOnllEyxYi486Z4U/Ivi+EC6X8FcT8oPPCwfmS7FMquY4oQ5Tu4
eaCRzyRlU0MqLsCKITAMcMtq6RflC5R1Q4BYNbwFJ9ZyBoacA+BbV4plTbxGZZ2a4WIQEQqV+6zY
TCnE6QajJWoDwwRmiZ3Ogwnf0kBpFH8UwzIqfLo9O1iGsMFvwYPBPGhwQligLUsImsQd2UsoQFyS
oadfDBuZGq47EEsh5X09AXOyNesSZqSu4UcosOi+RwmWBX44N/iAKki/7LDK4pImo2At25+yHuYd
2/ISEFmDP6v1qJ2vUANRmwzPnY1DCkGfZkjznJz8mKmxq3dgPTadCDiT+bDdKiImyM1Ojr/NXIyY
YyocdBqGB4c+uKRwNkpxkUSxkvbRFycFKk8dA7RV/jls9Wr8sZawcEaRJZ1KQnoi20Ozinm9DCR/
GxMzOLIyFjPfAEMMQ4DYZNur2FMphZ96SyFcuRFZMw6Iav40hTNTEMcqvZnTVYEa2OPkdBd2EJzi
uF0rFSu0rtky9i78o8TrmfBYme4AHxaygJOqEqTkNTIf7ezHCB7sqbDmLZjO+wH9m71uXF6c9laW
/ZZ+kGVTr3nGca7iQ2jZMk4WRYoFaiL+Mb22pWA9rDcLu8JUBjciQtdwYHlqvwPp3JGSKx6JpnXB
LmF4NnqJtSrRcAiQ1Yy5/Fcnn0a1iXR7H5jtFl+3/kGybWkWP9Nv003rUmIlNQb+7NTDBNLBIPos
cCngfgvZQ+XYcuAd1t+8Et86scff+JYRa66/BgxPasDy2PqWOYNem6KAXPyMC+Q98W64NcbyAPoA
wmO/mdCuerJt7W+hnBu54lca8QPyv9e+m/lab3+Ji1TaF/nYJPqQxOCS+ERfri4AfV2BM/FMXBYl
PXW84TIRHSgrO4SEKohz1hsvQIqs5DFx+wcAJ2ws5YHlMdvFwNF29CXj2sGicFUVsQZrzgz7KYof
gTkp2zrsxSz57srT6I7/j91p+sk9bsrsNWCh1cxrFbUA1z0sXw6phIUjZ/Z4srklPXyeNvYDNpAM
0x0Gijwa5iqW/Xp4F+hPzAqIRY9ionmnf6DTEYUeJZAojLW0yrIb56yKZRmCAiRThhuNXahVrQGm
sH7VMGUbR/h3CZw0fXJESW8usZKR7sRUuW5TnLLl0yNgF1kvBdc+sWfkd4g1vEpqPEnJuA9JmIwk
+SUEN0HkWoQaaAwuGjIBcF34pdY8CN3l9EChZnVh4POo1G7lYi5hvyohDRjqKfQ9tqOofjzQwppM
eeesOYbTRVRzHt37mBTbzt+2oNklG+yCiN8ITUEC97FwhCrhwLiF01zfc/IxVXsjKhYIrLsFIDy3
72cqmyaJB28sUH0CqJYV6StsnoO+TmHC2LhzTH6/nAKtAr2jq5KtCwvNlQAviMMGbEZBZc2KkDAO
oWRfeVbYQntE6osN8zUaOECSouX5yBoMUFuyHFVEUUy5GgYKj3d1yJoQuy12zmUYAlOIWAsSiqDa
q4BnMIDJakml2DG+3ASwXIk8EDzMhPyvDwVdRGzavHUk2BokayGojOqoOIlwEHTax+CmB94YCw6N
q5xgiW/mS33HAg2ZjMPIskSMGYNxDuidGuESPq55VOithVlhkLsZBmh9gGq6MNmkibEq+SMkFtoY
5iVeWhdaQA+0dFWoEH4InSzt5pOnNCrjHbSmpeVN/9tE8ISjVRqrjtiU15m7KbFL+/W20QgjBlRZ
FBm9IR0UFJXuLOyxWIphYlJTi9YGT5JQy2IEOa2tczyuUmvn9JzPTbwN+CPWlKeQta7e+EXWoC6a
sIIxqsw5Tq7Ah14hgyzDBn8Rb/qwizawsiepN3aeQv6mCZpBe3EmKzDPUNP+J9gxc+cX6V0Q6aqz
Cf88Y/+HqX+Ymxn59+hPgsnsKrlU1N8q4fTl3AfWRoABl/l3DSOHm6yhzcDKP9rqAsrw/+QR7hgb
0KVqcg5nFqWGHHs+MRn4zuRflBwt9hWzrMMn3Yh/CmescLwHykUdMfvyBsawtBsIDAXJJXefSXO2
lJ/AB2KKBcZy6Cd7yoxfB3xEQStv0PZG0qb6JRPPKLp04Uuvf6kMT+sPp3mVxnNkYWsgu9YKVUrR
OyhIV/0oOJO3eKp6JJUM+3cnz5Y8aNGqZ57yoq8BjzbwRtMhw7FS+1Pgn8GOEyB/i/BD27gN9TdA
790NY5WRnlV5G/VXGv/aJtTwDHYejNKL5OTX38OQdtklTcWD9tAok+1gkzhYT0vIDxqKbev+cmgz
s3WQFUThmpkXcwVhjI3a3ybY8pRbmzTiUcfGW/gVa9mPxbSfkQBuEI1ceB9Oe49aKDJDtTQGHQMA
ALw0W/n0cgzoDQPGgmzklUc0LAQF4ySER4zy4J17el0sBaCPB1GaSykobEzECSNYN3uofj0jQrhU
PSTbBCWRTQcnacnX4LFi1JOLOX5NDmGA4WAcuK90662Onu3wagVAO5gsGac5hwhn3rLpTu+Zy0H2
NLIL0x4E5lxl5xVLu1pU3V9k/2Oh3AqE2mm+c9jeuBh7Mc2AzMaKibsc0+EoS3yncpYVTB+thfXV
mk9h6zg5jqCLOn0BINIdl4nKvp3hJKOEiFeGT6VqdwCqyQ+zz4N7X37xylXsdxrcuNT/pQEQiKsW
/YzGTcURb7a/lgEZ3rzxdRrjPROXtvgrB4jiJ9fdpO5csH7xH30bLBOLMDGvXrHmD5IOF1nvg6k+
NfTAzADqZ1ehvAokNKHe4/BZLIL45jafGeYYAEUd4c2mS0BCMV1sHcfkizqU9rrUnhbCfVNccmaS
lBHUk+8F80BozAplwLvy5SJi21ixKTB6s60Lt2MnzlR94qMAiRPfEmAko/osCkZtHEykf4ION7d3
Lrp/nYaOne28+mQVlxFHmxvA/2AXLjJGTh0Vl4QC2JCgmKyM3CXnxEaqrjDa2B8W5vDCa+mlxSZp
fVFJPwMW0XDvpin7yPDuik9+IILhtv/KlZWXfVa40Grjvfd+IlAUBZJIGH2zkZo38dlsjvV0eiz2
Up6lcwnMjWccw/jMfybhMii2iXnCm98rGHAUQOHYCk1O6QSuuXjwxDtTLMosEfaYGmOsnnG/IQjE
jm9cCHXYmNI/uZKjaNOtY7ymTkdqslCOU8hvFJveyR7TPyoy2Y1hhcaNe5KTKGf1dRfWPHWHAxAG
IOl0T4TXruQmHYm8QlrS4mGvR+5Wj/FmmPa2T/ZBT+3c8M/WtVUFEoJirKXsOGppBjWjGs2J2h7E
M/A/lXICDQwYmBaA6pYGQjExV64vUYo57RQu9sz4DDX/CCj8O8AD6odsup3mGkXaBa3n00zrVT9F
ssjDysZe8oYtU7mJ2G2qLJxcCezNK3bRUdQm5KXo5HS0cIQCx2j/odfaFas+KYj+XQ10OkuGJfzf
dZs8IkNHpoQoVMQsOPOV0cVXqjq3Q6dsjalcNOh3CWNV7raLZAK018V+SKfDGo+bqS+mdz8KXmp2
ROhODntHVvQqEdfo4pcwgzvtppeW/uqOmJmw8Ynp/oqOz3XG+irVvxWMbB1tvHARpv2aNlprx+9I
W9nbHGCWH2erMbE2PiOODXMSQAZ+dGcL+F4J3U1cNxuDraWjh+vAp8UF7GDIyKdTNVKw1AaRYzQk
LBUT6akb17Hr3yybJJ6RPXS9V950q3WIPm+CBoE077rHWKFMBqj+tIhdWoPfUs/1hz3xYMOSxZ3P
FYDxCL0TDXcyc/Fw7BfdbOgkVpEamy2VTcxl2k9JE6elT2eU6iU6KFn6pTCadjf1umY+W5U0qG6G
Yu5t2ay0qEKFUyCjGEd+yE2MU6ZAMpy1Kgz2sTiYWfkp1HY9gk2fEpfZJBhNfK3O4jg8eF8Sot5A
ldRbIKgqNuxzwqzr0PHAS2A81QaDhQ+vkSM4UP05yPQ98cZLp3Wwqf7apD0mBjJjH6p/LZQ6Rt4S
bKaqZP/GnIvUdD8VRjflxwbnMdIfVQH66HWaiKcoEQHHrv9yq13yzFzlbmHO83Gv1XV5Isv0mREb
KTLau+m/QgpEFiApYQntu/cgddktP3QVISywi/D7Y61pR5OfHa7PsXO6s7DVc4hO2MbQRcqbLsev
SoZnAh+f5cuJBmZR5P58ckmA9LT95g51f9/zHDMy6KKcrNF7dqY7XAWUfcd6dG609pvfBFpY6Srv
QnXPZpVeLc6BOAUWtp3uLI+Ipb2yRvb0RXsZbeMEV3JvG/F+QPwTcGCFpCtU3VZs+fNo3Pv1uCra
7AqVx6YMN6PgXFUCljVaf4vi8OW7yKZSErLX2Rnn4NozjnJOri9IoyzKvl4Y1F54zsqAMZ1ioklj
99Dg5Y2UYNXTpkvlMJBxn+oJiNRdgSxKyoAHO4iNs9pQBUovveTFQ6cWsPDmrVT/tGTpsd8koT0a
37kP+ClnMyURDAqtWccBg7Bzl+BG6uQraofNiEsnNsFyRvbCKJrldDYMgb6448Nmy2qh5vIbWYO2
V8PybOTau5uMszF+2K2yjVHXXchWQ4AZ33ibJ+rFcD5jIGFgwOkNiEg5oYeC6QRBsbYz74SJybmV
nkmymQU4hd8Ej+ZWBFXEZLsAYMjODp0x6XFvEuaDK7jAu3++PWyB7eKD1BZhI9ejwEVoamwPP83x
1OMfpZQIe3YI41R43cXyowuc0CNYlTUVlypmpHb08bBigG4i6iBDIhmZXLoKYxSDRN++4tTDGkLn
X5wSoAHqaTBpxaDZMTznGUsmeCg2pMV6zVtbX+eQQUNu+tLVzzF/GbZ99i33nDa490Fv6YmCgR0B
+WU7wSVgxIU9uQVa9y+m564po02GwiCludaVcj9AE9An9KuSb1KD45kzjBs/cvZF9dNg5RWlRVwj
3QrPI4tAlFy1D25v7K1XeLaD8qjzF0i2C20J0NuNixuSlCj1zwpXcwHur0+t5zho75Gq/Av69ByI
cQFCznkVQ3K0RLJKJQ5IWrksmwUdwfJMC7a5Vb9zkDRDmEWbCLsXh/4WIphz14sFpyH+V/4GkAqA
MrpmSAlhWMrPo7MZ3U+fB1IerMzmSgNwoR/InnwVNAxWe9GttXobRQDTuBz3Zncfcx7aaxCmUTJN
RT6PFNAE/jWo3uP4OwSkZvFXk03b+Aj7GA6XYR9uC44InnnWs02N1ZXja7YoxBVU1Eitn/ktiT+W
d834G8roLarPcfxZ9zdWr/1Ly09j9oEE0jPcm9fGWbN748xXti/HW2XaRmobxd0qzaYA1VN5M8c/
qMO/jvwm8qqTfwjWDW7zNPR3WYM5ZMAjJ9IoP2CaeJz9ELjC9vqTUHnQTT/uQOWO+ZtW302J+exD
B/RU6D+uedW4bHGgT9GyJbb1CrtGdhljYFb3Wn4wZZvRnbZu0mUMV6QLHfUXCwJyaSvSxTitLHAO
JmQRu5Sxsnzyh2+jPSQ63mZ4kramsnPyq+2Qvzw0NObl56QiWkvopua0VHg+Mac/shKLsd7AkD9S
KDczoIQngjuXv3BjM/ZCwWteFrRIJT/pyh7Ghhi/pNjV7YfTbQMGP8EjgsWfgoTd7VJ/2w9H0BkV
Ri6UyOTQEIUlk6r/9ZKParzp6Tuo6RErYbR3mkPRHDUvIBobvRnub+S625Q0E/OvD4LHNy2U1Ynl
OqPDEHme9h5s6RVM1D68QnqZvl4u70LfhAF+UtCRCV6sMoN+v2e+Uwmumt+Wi979rtUbfrLO28l6
VwKedkCTPIP8p3E/R8jEbfeusstrcirHXqayryXawBlLdPzL2QKWZtMfnG6deUuFHno6s+UmNK6B
e2SgT4lwWw6wh2+n+Kdx7ANnYYqvBMKwdvarozkuiG2WIc0mPMHvRcnKu/m13D9D3svsSqdTWDxY
2Gv+T6rfGqZo5EXuAZfNq+NfUwVRSf/MrEPAsbn2wfkNX4V56JsTu+HUgtkyg0FaW4QyH9w0Y0x6
467Jg9Ch3BPqndh3127A4r71x3+htc/cHcarvGGrSm/OyWZt675zegm0z5hIc80d17Ngz1MMOicP
9BV7LtY8J1N+DmjzWZ8sXEIFDUgiZJM3rU9mZvY7nben5wQ/PJBNlhTD2SsOA896qO5RCx7/KxNf
EaSY6eV2VHj8+U8PFzHNQbhlokWbHdJ+Gdo/ff/u6b+x/mc7N8nl1bNy1136a4hnl3RuRhyRv9oO
cFc5t2tMXuW77u8VaDP2PMKHTeJdmRzRRBnDs2uCblk3/qltNrI+puPOEZdGO7r20a4fWXp2xHuM
IcuzjDeH6Inm3UVyBviuWCc/WfE3KQ9GjWRG/ucHYAfclwt1JII+rLFKh+EE+OcQ2r9VuqWjXcVC
qp4T5TzodyDPHBFQq3uScQ++epXACfwDja9EL5+VfjeDQ03MWkuXhLYGgS/oYHcYj55h8OcZNxYo
NsFBSY9R/qWzbTIJVJrs3FQ0SrZKcHN/hTj3AfGD4pmxKOUl4Hq3wTuW8T8xHgy4Ndp7Wv2bbjAy
puqUfdOAp2p/bBQ7AhaDfU9Ydgf5m0xvgbE19UNVLcf2iNLWEzLXbxGhAde/esU2S87egLFnXst3
qkDAg2OM22kInaa+cxjatY3mnxA+fPa1kpRBf2wncAEhykZi/u7HEhwKtJ7UL+x5ogQ2Nc7Wk0b7
V+DiUsbIcB5GYnWD/wo5EAR6hOeSaqOpd5ljKqXTwrlmiv3I8/BLSarvIU0WkmFHG8Svw6Q599pX
QvrvrdTZYbiIi4Le35ECOUR69dzbjMe9FM826/DdByrEkQDMuOu4c0pE6NHOKL3ybLq0y9hZZJR0
Vk120PQSFJUGqF0LMMEC1OYbqZQEAaGM55DvTdy6E3pN6X6TqsREBK/bMUJrUZgCQ7pPjAKV5Q/K
B2pYmE6oA3rjSSDZePN7Y605rHykWbDGNclgxGbMUS62lDk3X7aym2LDoO/vUjbI+NVXiqzOtiHn
cWfM/xc8qdvABVhXSJ/hcsww4DpNGLLhsLnQRvh4pFkhi49yWbfqNqVGhdWufVbdEjmqBDozDpyt
yn7VWO5whONqqhD7rZiFcTPgzk8V/Ot4x/kwrLkvQ31JRfO8L6Jm2UgeiHrEAaocvd9Ma/RlAtWs
0BFxY2XjDloEjkXMZZRBgVBtIpNmOHAPX/vW2GVqSEFjKthXK8reZIhCLM2YBjml05fJiwElw+Ec
Rr9adfJDb+XmLj0lgiZLl6VuW1UT2Sf4kES8m2H4LBTyLPXExrXyvGfaKHZugleyCHiETN83lP6N
Szk3xiXeF11F07j347AsV3MAchZouQoALp97tOlioEuK4Kft0K9nDke2voG87PQD7wfoFTSaKG+D
RggG1X4XVeawbmrzr3bdnMqnHzNLJ0pHqcxkq4abkerzZdqVuL5rVuw0tgGujWp9yaYzV5+mBrZz
xIcgLX0XasW16uryqnGBIyuDiyXd1VnltwXbhiofsUMlEdu24BVvcuhsiwS2gQK6FyfrLGxIRVR2
es9xBYn6NRIICg1LW9GNyFNTM+Yh/tLZIIpqRa3RYsgdSr26eIkY6WI4mbZ+03udjmj28E6uLoWt
/ZU6GwbpVOQRWQvwO7uCXPBAUFlvlZuleCcwLDmBRXrXci8/ullV0ZDZrvzyvRkxVTouyNEoM/ON
pI9raF3lEMEU8FW928YRo09IAhiy/14YZMVSJ8ZIHvKqTeVOq4dDMnkf1NbHb1rWK1PhBO+VtLxn
rLzJvqDNQKSnCqoK9YUvYng4PaHsPuKONdnuFBWeCaMGcse/mPkgtPdD5sYnKccPV6T5cnSjlaqY
xrwBUEgu3kg3Xu7Zq1BSTJW5Ae0ueDnfhoJfYouemWg0QC0DgzMHZnY9y87riOrIRemr5KKd4NVn
5KCAGTm4amL10ooRK/147dnardISMdmSyoeZ+CcGL3/XFx0Qlob0SBYpyBiNxoYPzFnnnAYHAMFY
gNbSPcdhrnK2Dp1YzCDBGQ4bxnxR7Liq1ZkSJdD5kylbbZsX+mXIBiTpoc1stIyYGEHYXrU8nqcm
EpNlx/oyqgmhJ1jJdZPQSumbBGZVal0Kjk+N/1b2XTPvNHgY+HHntce6qzNHOTN6G7OxXnzWRpe+
5QWlEqZSk57B5Q85P5jR2ILZqKWLI2cV5lKRi92UBa+K5pylyjquOCZZrQfFBdUoiXHU27IGq1b5
S511HVZpvgYzzZETUJRlaaORhW0/E5RxUIMYLerWIkXhnXqJRV64A5h8rFWAtNtNO+T4aOPxFYV0
dClg0pdsVm5xZj+40laMbH9sngGujibr0bZ7At83iCAUJ4BXLysWyMeuZBLQfnwIM1ZBLoMOng3e
qkvi8x3H8SC4gcJNqisdW6Lgr9IJcIkBVbLHggB6Ss5MTr6qbC5pRoQ4zjrocd7Fy2C6KT4RLPYW
PNwxKKZ0Si9k5TzjJtz7hrJj76Y4PKW9ony1nXkHKXSVhOhE4s87XdMB51f0ivLh2hJ8nlC97xS2
78qU8bYwEL4UdhO4hYKTyHiLaPo50tvtgPQJ2OIR88ye2YSAAttYFA2KgDsEe70LWSYNeFsokecj
q4k3IqWlTXKH4k8biT1+u4b6SUvFZ6Z9d6yR4sGmuh6yAy3D9UKv+7/pPu3aoeIfKijM7kHYkbGJ
DIgCkhKXki66metYZyfgre6kLeXRKXx4G7htDQmSxAdyBI+TN8PEHCxiQ13VY/6coPMQlvF6q2q/
SBSqOYJWn3vRJE/hNxtDNuPWiFKKReNmQZv2eotx19J/IrjPGHygpE/svDgzX+lYp+cGK2ZvHrsx
3XrJ8B0WUqeuhf1e609qaurRu5AF1hJqKo9ewkLJ4NBEtGV6Z5LjUuRZ5fOSfhhUnZXm1EnFHb+s
vYp8HWfFsvrNWva0QVjay07sUHBxcQsXRR7ro135l0F3sjVGdoc3JN2W2WIQTsPDENm7TSv4ffnZ
rlRUSJpLvQimVGyLU4SrFzbXoTEtwPNqc/cb2EghtC/stnLvIcE0BlGQicMJ+tnvUB/FqyV6gtDO
rvOAgenUcOJynJFzLveXwUumYyz06rXfcnKnic6Y5xl40xG76xD/cSDj3bnzR9RP3+DTVHTjFjlq
uNe6RUOuXXdIJTkNnWKlSTYNURKSpCAvV53Nns9Rbxrjzer9pzJqs9bgYSpDigCljcm6KMj8WQPv
qYEMtcN97Bvmh6uOl0Ixdc7GzX7Qi1dF/0fct3hGQtK4ysX1ZLAENs9Hhqo7oIO70vkONG9ZgJ/d
lLGa4ge9t366tRqiTF2Yudw8vBNw7fLt+DXcMPwuSmYzlhLeCmLyqRBvkP1dggNU0+Gf4u7KlVuW
Ay8wRf1TiQmy09bnbLC7ucbYGCs2NiOoZgVdX0lmrVK37ljeQJ/tCeynzitydFBHxGGwy969MSat
y5rBZ886F158jzKXnq2ofAl843PxP1qkJk2szdUi+x6IcQVdDDo9RIXpXO1XKt5d9ZKVXjBz6g7D
gWmvYp67AF3CTyHjq6lyWXoe/m5pzRtdxoSnbr7SubPKeXgxcFB6Xn4Hpwo2QwNGDnl84jP75KIS
VqMWKggfkhKf7MSbWvAAzfcO5QDoILFlkcFoU4pZPd2jh8XY5634bBt5TOMHu93fMGjXkdJuaH9b
W7hqXPWmVQRm+qZDPLYqcsfy14r/vMRg8SWRlAoy2sm0NfBoBZVO+sps+4GFgiuD7yI2SDqmRcGt
GpMXT4DP6hn9WS2wrZYMD1gGdSsVxNpENWB7D0tCCQCakYracNgGjL9CciCvdL4Nw60PvYVbJQ6a
h/UfY+e1G0mSZulXKdT1Wo+7uTJfTPcFQ0eQERRBkXnjIJlM19pcPv1+zu6d6e4BFgsUopJJkcEQ
br845zvEwRNBwOgGY91eU+RBlBlMfCesA9hBHvolhTiDpjJVUAo9YTFN9j+95duKgSZgTmntB3td
Tq6DiwZLrEJhts6z9OIETC6T3LD4pBar3JF3s92j2TEI+bNTVEYVB3mS0OSz7iX1hlxde/oCO4VF
IrRiwm3oOJGRBHbdkOISmjuqffBKlkXyvM9u1IKwVbc4OQxyFKWNpV5NL7ZdP2bVjmN/YzTDl5fB
1Q7PegbE0rvoMHXf7WXhnJyZpPA61evvryiXHzOXyX2QTC/eUNI16ZrD28I7nyM5GANw+yDG2doY
b8Psv4eSc7ZmKn7DnHb2C46KGmPuNLQH5C+8YJ3+LgNcbJJeoyp0DkmAjVoI+dQW2GisqaD+uu8E
2ruw7dqVaVTPUUVpF1eSxNKsutYtmCATd07VET7oioR0HokDSqTQMzxiP/McU1mpk6tL24oO5yOf
aLej377jDdvGAngY0U22ZDstBixYNYV7dL16hBJVqC054IdWdOPRriKs6z2q7sZllukjw4iHWwjd
WAyq4WrMvBRm7YKDnQek6TYQEhf3Xjn1QHeNeUvzOdNUDJ8B4/kwQrVUcymIBHI/mMMFzq8ufAzc
XjFBTbatyhO07Cmb6bhHBAtQw3OfdWq8+COOm4KMptbLL8MSbBNk3WvLNYpfG81LJ3ki7ekV0TQV
DntRAAD3g2F82uGiYG/d29SInpOI2eAY1ginS8z8kH7Y8Q5ia9F93kw9YpwgfLJT8SoCHOJxaCOI
M9kS17b36YRUU4gwkCJpwJpjAPuEIcWqzcJkpzBgCu2cQuiPDCBQVzbK92+mdHHkyGJvtDPstOpK
yvLKsOb3sqUZJbOGmY57VEW3U+MAtDDtzHUHJRqFOkpThfIGfWMBCSAV2OKgf1/NkhhOdhGas+jN
XBBpxIshUJYkJwTegyESnsrUxx4fRtsEEjBqL8/f9OV0qtquOOZVzUWYa8XY3oKohK8gY/zYU5Sf
8KEQANscbF7EU8IEoknBs5JO1WGicKJ9P2e/RouKOHSxH0zFMc6Gr4LYypVfS9Kk00taZU+mbKx1
ar2gtfqh4+qqn/MLVclCq4G9P0XImjwSpxhWbgcPabXlEyBIh/eIGOt3OkYh/v7mWdcMbjN7LVsP
2HSSLgxoTgFmyvDtPgqnuJGNt50S57lCvzUn4pfXIJ92unJXSJQWs8GJXxE5kMdcoavhh1kybSX8
HWxEI4Z9q11iSjoEWcZEZWGTvK4EmRc51XQPn5ZRt2C9Zvn1JpRnt4AGO5j2rd2OenVMmuhKuw7+
NIyjU2jZW69KJNxgbAShxVYk3mIUhJhFehiTjLK+720TJ83gqA38tYmHh3QYK3/xO6blCrKEqAmy
7FSI2KVfQ2B9M9yy2wZLUGKDw3DOqDms7rmzolsOeSNEqtB7LBvtxtYIaUETZdMiVHMYzXSFItYB
rvBotPu4R+bmQ65v8kDuzSyCY6VJfArADC/iOLykGHv0oXURuAooJpquZShjnDqOfpxFe6mQ9QmL
0AMqN4Zb+a9E9cx869u+C78GbXzkZC2Z2sUSAP8kyearqcwr8FhahiLCUmSi+XKac92DOnNjjPEZ
jqp2hC0onJnoWDk/dBlVNRGlLKMif2/xOqFUFgdBULYxwhJOqeeKOv7owuiVbo7fIdZ0GJyj2igP
tY06RpgEJEcpZ9+w0FzKbWiScjKF/FsDijYWELzoGfkJNT5luj4nYr5fhHhtOHIfaAaSLo0OsbjU
FZl5ReEck7C7Nj7v91p1+S1J2atSWWyxPQ/BzDgaN0WF7DZLYyoNH0ikUyBqqM2RX5OMqTr19pyM
rz5Zd1rYD/MS76pk9ITDEOsAx3ptNS6XhAIPmyQVwZO6pbLnjUVZSzJZhuDjSeZRjKY/uo8XrQFW
o3Qyh5W3/Es+3rakJ80vUOLwRVoZTKRc95vBf6w11whd24Q4GK9eyBHkWO+kEuF6rk92mJzysfvg
EoNjLcWUwexgjxtyj6DuMwj62zL0wpXX9vc8F1EnXn2CwB2MwyxJITFinwR0ky+DQ0r4MBnpksIM
ZUZ7CSu5nZZYjbx6nvriQbcYTGLDwrpqvgWRQeuluDM6rbZ1PV49woyYa3N1mXixVGX7E8NnvSYD
8xPl5bXRsHunAotDLIk2myVVTqKYbGeDtxF9Fa71V1WW95ZQB8cTiHdKYl+g9T0otDaLO6BdGYGN
eo5MjCHz6DaH5tWO5XzUEptwMYBkAOsKFcKIGUMPD9rL9k5VYyysqci7fPHEjliyCXVwUFyvhRV8
+DYDIn8MH4W1n2J5RUnxm+ALtZkGePVeS06gjQ47ItvkxmFwIkJa3MAfoTNVzx2e/es8fnoqZGdn
MBpOl+CQkc1sr6O3xI4xNlX5zICZUbc2R/KbiRMDepIylenDe84qsBe5B53DQL5VV3JaFZ3/I5o0
lVgM8zYz1DbcWCQFIx6klKiIUbEmYKgDKCwmwqRuJNAF7OSzt1z7RmrzY+iTBjnZYhRk9F67zosZ
hg9Mte4IDT7lsc15zTWGIfNag1EaLY4lp6t/N71cMX3+2To5ARFc4U023lkDq2vpIVFro/R4pwlh
2G0fh4KwPgw48Y2r+sNUIRNqW9Yjpss1mAp1mSGuADxAmlRgJwMUPytDBJAHSYIiuA1vAd1MliWX
SNjDsckW9k2/mp3pQyTFm8OcSNnOQSnkgjPe1x41OkNT80XG3UdqeC9uHK3gB45onngDqhqoT4ym
mnyHfnmIJeAM+NHvBrG5eIvHW+RGa2aq7xkyhxbBk8biKO2U2Nnap5Smcpm7sFgHisuwUblPg5gv
DiECNNAgqd3lrLN2FHI9TJPY3hZoclqHOISG2AFQ+MdAJz8ljT9SVpOAqYHtlO9KtVGEhfU5Etc8
SHNSzuKvUabPXuv+VgHvQbr2tsDQX5TPXaewmlN9yx7wTKfhQtSZT5bGckOaCfyKYtmJ4v1juw9p
1HQxcDhyZ1ZZvvEr64ofFk8CurBihnmAdyuRBDnFg3VMeKa3owtOMsKiqJKFVUiy4hRjftMOPM1F
I0Oa2+9xxmmG+MGfYbMbAbK2yjfKLbmmy+BZyY00fo959+IG+WNBsrzs5QMo4uRsDcSeCA++azmB
RE2b+dGKAuY94TJ9hz8bHeeJIwqwrL+u8+DVHvPXIEFIOgWMABfQXh6mUDKj5q0m0CnzgH/gduby
K/wWXwUVZpIg+ZjH5B3guxV0P+c5a9D5s48hGXahkIGqsQh7vvS8KckYeU2W581XAZkukBGtY94W
+tliP+OUUMF7XSJirUj+qZkjbewmndZ+xf6ksKl5Kgeme9OVzXIHP6bJfW0J9cD1FbL5wWlBzHWz
Sz2Q2tY8syFOfzg1Q0FPefd9WaGxEKFcR+a+7yB35n4ZnutWtTdU4XJfWui10gQ3fYEsGf0kwmty
yeJ9T8AYTyWvz8CqrUNbMKKcUFjD3mQ/6U4K0KWNhR75KxwkEoknSlVR3BgpjKpsnCykrccewS9D
S7TLCVZFBqc8tM26V6DCy176N0GlGzZmKSd6vK1Ltst+70Owk+yErZxvt2woFaSRjAZMj5qIXLTx
hrnFIDlGWQc9avpVIfgsyulDLtlcgwDtN7tPvFd+9ZNroOTN5DpjTZoTHrhPqulaStyX3YhCzc9g
zhW2xwSkYgK5rxU/wS6LaINGaG6+BmUcHYCrZsjyxPSAeidAa0ShpqMHScmTqd4GuX4L3DzbZDYL
hEIQID/zAm2i8geMgrey7MFUdcwJeFQqEVHAduHipbtXRBQwYcMalTegXBqJ+3lm37DKCfUNHbX3
ewsgpQJY2DmPVpu5W9tjOSqAvmecoSszw19nnIfGMreVIoLHpcJ0m+YFET9BNPoqUpwM9bxnhPwj
81xwYfjNvLGCB2eyEjWLX0EwHC2nEBSVbMT7uTu3tAhDSuuoxUiunwcCKoOpAikDM0i8JmSuXiWi
w0Cp5bJZ7knmfrA797UOmYGZArBdMLlkAJv1senHQ+eCAobvWqzH33kYeytE/QEFnYlpixWjeBbV
rO9aMrGxio671hJ7BnP3YtLtqmGGiO2efEAiy1a2ANptYTrnnWhupDc8er4FpStAD+xN5taKZ320
cqSTJautrVpEG0WHW2S2mVs4ScNOT5FkDnLYQ/i1ADCtrIXXhAmq7UkabfySfEu3Nphwj2LdsD4+
mZrRTokqoa6P7URiZjb2S3vLuzNH9xEnA/WDkxNWPUDC8ImayuuSKQTULMtkiTJ658ywMMnbZICH
kXHNC96mFUVk5qkei2z60JSB/eDq8cYJyR91U5TSzEIJy/FQ/BLcRSIp3Qz7vQJekuu5mypPi7XV
BOlmyPAsDIBchCX7ewfH+RTfD5Mj944kZdFhyMgsyTX2JjHF1Lo+qk3tiIfErPYKCtqAVf0YTcWL
qfP+kLnlrRsAnrGEQ1KPaRFVMRobAjQIG5lYa4W1eGeS97vNoRYqt/oQkQ9Gqg6eFdAZJgI82GlD
Fq7mpRCPE8xS6UFqj391NniXyHA/e88g/BpdZzVgpEFiMHkBwPounjZOMu8HGmHCmuSwKjAgxL6B
ghreqLUYfTIwt4i+sXxwqV4jaRYE5GW2fKMj/1kl8wimE336XLPlyQeiZd/bkXNCvtmI4IjbYsZG
g6jG+S11gNZFzvuY3I4Tx6QVDRc4vqwHwkvX2jBcfQMHWR8CturZa85vzlR7xELVLwQwuytUeY+l
nT0MgiwZIzJ/tm71QG4VUwoeMI5s5rHsaAMmDpCHgAX76bLkDpaHZ64+Ymd6jFqk69ouHqfRfnKm
uWf8BYtmcM3nzskOFPDsrXsclTXKYv7ZJLijM4ewj26EgBRcXfND3flPTf8qyLR03fmWZBJ5w+gO
pgWAs04x3dXe3O9zlq2RQ4Rn42I/qSBGSnM6MmkK2dKTG8x0kW6ULJ7OJUkkZCq2GOpGCYRiHpEM
V7t+hqcnbzTbNivoOTGJ3CYrtxunXQkgLUG+Te4zTwhAmAaDRDYcWt6UM0hGM/8RsTwKsq/Qbw5F
l5xrLsXt79Tn/PY6Zh09u6lGHGXfaQZvGVypplynLMt3VG0tZRKKjVJsjNR5iOP8Z5CHr2wB4X70
7HZ9tE7BNqSh79XMvowpGfKwkH/CvQuI0Cv9e19Irp9Y6iy5cdFpNtSpY3E7l89jhRfSgDndlM/t
4NqolOGo+kSTWERHB4rYEtbk2ip/Znh3SmogRw/oFce7BOZ+jlzJRHkUModJAbQWkv8rcMRJfePk
7018n3U9AzrMrBhgOmp2clrXMZYfMvWY236a2toTWR/xBkcGNHcQoePIXMnlwlQrZpcogPj5czmt
GbbcGKD4l1mgBfm8pakbaE0bOuswtleYWK1NzKg4931QAyyEq3hfEGsLk5dRudvRVjK2YgfF7hsm
KkpCe4AUSV1of5AQs+pZBRo00Jid1nVprmy0Lnm6cmq2RNUcfWqHMXDh78Z57m6mjFEeOQ39iprm
fkiwfaUkllMBwpqMCJFFrJCJ2iG/yQFAJhbP/a7xfQ5td1+LtwqTbNt7WDzibUUoWQbYLu1o0Kv0
vCSy+whlR4PmSWXHDp8c17ZbGhbNcxzehcgP+uLd8K4O09FsyUxVOcFEMeccOmkDx4j5FRYGvGNV
vyrdWZQvpb91rRK7KDzPoDfprwNUMn6YbpZc1SXcz8X1awBumQQiXXjACQNMoAE5nX3WT7hmiltm
zzir61vl/ESAljvKJRUWbWTIpS0hiMRq8cP7KdHUuHmXSzY+B6APyCSn9s2s9A8ZcFlMHe8itfVW
Jj7UfJPOCLhJJaWxiixGq1kVs+sW2XNnW1tXFGtd6Cdt0MNYE1hAO1iU8ztHgprERliTj+uvq6R0
niVhaLJpox92iUnU7UAisMwVj22ObGfM+vl2dlAK967boVqy9TEnQxTcCzwe0r5pIX2O4d4S72HS
9VerBzTTDvQ44yuHjdFNz+6chA/fNyjDp1NPJRd44jnLxuhseAM2GqT9l1CBs+zz8ZYtSX2aTWhM
XhEUt+XArmtSfXrP9ti/ab3Q2CnROMQOQOGYPdzLKnmxq2Z4FFpZ696avEPY9yR5js45diqFGqmq
CHjgWWAYkx2rCu0Pb5Qj7p/pp+9JxVNrDUcv7Mrn5e8JqxgsxLhusPiFo/RXMM3GLdv+/uAR82kl
qnyz2+hRtJb9UOocixtf/f3Xc+q6JJ3UahP3HdsvXdU0nkm0zx0E5S3jg+cFldIWOfmQVucdQ4N3
iOXO6Ztrl+Qt1d7ZbsS0Zd9dvkZz8WiZnrpn21U/D/A8v/+aiQ1z/grXT9F69cqSkfrxPddPxqDY
DyUG3dGjQG9HBPKYwn34qks9NhXOhr4anlUv5LZC3fRUlvDFW8vTvPI30RjZv+RYMaxVWj3GPiKT
YmTCpts4vHgaoPrQWc2N4Q/NrZ6R+zSExT3HQ+qsFE6MJ0+jOHBb8+fQ2smZcRshBfbkfklmdPre
8B3jQaWNf0na5t6RINL4l1+bGNi1ESh9q/FrNdlAoxY201tczZ+VE9X3TP/6xzqfLj4nru2xnp7D
XQsXBHLXZN3OQsEaM7vHjPyrtRLOW1Uj+M0LrHFz1aQ7ZaHXsVAv0AiJ9gRd5iYGQbGfEJU/CbIS
PXhkkVmVh1bqkdcO3KMy1dUuccOnZcGx9+zIv5ui7odn6fZUY22FxzQegbRFTshntBTnjit5ynDx
bkozTbzleJzaTKKKinEI5eJnNg985HJmwAZDPRNml8aHL9d0RLF0wBMuaQ6ovKX+JVkB4Pf3Te4h
EZrTXO3ofe9cg5e8Ecjh5Cb9vA1nBRqfV9D9aMvPEFjb+4jkD0igfbYSgguZorKk8wLrHOOxGnm3
Mo9q+40bVBmvE2nfllWFDMQ1tsogqDBr6h9jQGaAHKGizzBAJ86qqATM28QjYQCGhF8yzFtAGPCM
zeHDNXd2QXV4M8fedmbFvTFsV++Gnqdz9HzwackumgbMULF+t+OOt79Kp1PkwkCGj5KsZqhuxo1b
Ne3BgvPmLcv2iBHWHJZn30SnTqkNDEdACWjYlW9Ne0nslpSqzIz2lR8hEur62EPJhs51MEwEMrNs
NtTlj3oowrvRBYutMkrgvJmOnBru0UsBsEWenn6g8sMvV8WQv1vpgxib3w0tm2tRYUJqNcBfV2WM
HA25GphV304T53g56PpkwY1UeTBTFhq0KlIgECvBVnCeHepR0nBN5smDs4Y36uLz515JBHZuCm+J
5CZdeuoIRKJ4ZThGFZDqHx0YegS6zKOBeoomepw62E9t55WbiL0lK2FDrxLDhFyOzLcac/NJWggH
Q14Pn4YsLpmTrMWEXNp2xHCXQFthDYtYu53EyDirRkRDk7PlxybH2t5aleve0t5jwhXS29Q8HYfM
jg9aDe2btGBvGJgsHK4QMISc7E4tgBp3sbbDLig8+umw19QnTlzvGaogM7GMZOdOidrXo822tjea
6jxF4JNMIGfgPho2u983uCkgQs0Fyruf7GsQ9rObvmCB4kjNJghjOkOytdy0mo26mFGWo3xRR2sC
aE2I312ZIemMu/7Ezow+skoagh1748424oeuGux94nXpHaxPfRPVTbn9/tAWaXp3M9sQoSzeJDcz
wMlFp8nAQjMdLDxJbKFor1gI63vlYPszVYZ/jFfrvWeb90R141/ydHPSy41RZ5CgDLmP69w5KmUG
ByQoyS9IAVi5mmx6lGgOdkNr/dKG85k2eX3yfVdjJPENUnaKlJqkPURUsmtgRPpKyPuwk5XWLPmg
dNulG965KBVuWleYF19a8KYywlA6P5nO+SjBXKhtOzrqqwgQjaZyEpvGh4Ia6oDkqtmat/IFNVPM
EPxT0kYOonVPrszL89DRz/qjRa094OICuOHcatiYcUOz05no5NKxYD7lt4QQu8azPyzSQBeKdEmj
fWzcuNvEUYl5RyBHLARiQAGcr2v8U+mE9ktFnlNf8Aosggk6TIJPYw6YbkUSeFU34IwtG2RNYWs8
dMGiGSHs1hDb0s2ZMDmJiTaOdKjITE8aJ9Qprf1tVwTDclm7KQzPZWNtp6dQ9OnJ6DN+bk7bI5H7
vIwOMTtzbpZ7Xk4fGhbMeZRMV902B7GfcvApuyR83u8Oaam6J78yq/vAVTSCEXV8Gh5pAqKTm7Fo
Kndh1RrnirbsKa8KvpXwKlSL040aPHnSMhhPSpAkpyF6fd+wQiBVhWmtYhx/GzKLrYBkHKFxArgm
5ct8k6MOHnRnnhw76Z8W6FEXWR0KLyvY6+TUcZG9q5iVsB/siydVk2ZSxMM9F9zTjHnyzrRriduO
SQ65XJnvuqc5EOCklht+H3QqUTGtiZe2OIQSWjkuMnIdWyzfytqwbvPlRsfJ84QvadcZUdDBl+bv
vj+bDDnAriR4oMsrFofrlYEb0H5oAOfvm++///6TlvPPqaP6/re///7QMpYQItkRsO03AYvfuk5I
eqS0z9NJnVsItLhbk30pzc3YDz2sYa4AZUFDQ/KuxIIiUVAEvH2Uqu5nN8TSPwfReSwEcvQ5NbON
ypYEhdaIzibcwfP3n3gA/JPZtuB/uHgklGCnxvKNI3thh3l6jKqvYR+17W0BxS7qz8JgZOa0y7vn
G+603LBWnrcqxCMR90V3lzGPrUPKnqZrIKgWiX+Z086/FA6K6cT3uEbK+mrjYtuH/WvjmsNRNOlw
ZG5ugHzKnB+9oagCOz+A6ZF4d14WvLkmj/NQGRrcRPSAaoxSeHkGv/+klw+//9RIRjlsa0AV8ntW
ix2y7MKDIasZVDU3WZriG57x68XoL0Inrfk52rh834AMxWPb2qfJMA5WGFR7jKMOkP9QHyENVplj
3TbLTVI3zc6QrLYcp/jtJ/Z4aJ0qAZkjf9tJpU//fVPhct2rxCTFuVG9sTBOkdpBHyD4hMsabQxr
5K71P32jJceCAwWb6O8xDuWLx4CMQ2DZL/qk1fqYXaMK/0bUqg5Jjo9HyKzFczxju4wjQMf50Dwt
CpuORnYUQXfqJ8O5+75hvRJv7LmGqjKH+Qe8YpewhI4ttoRwWBCky7m0RlUyYSabmHYgkyhnV//O
6LmaFkOQq4Ji66GaOKKCUbcsb48qp/+VTXmpmv6cYCbgPc3VNB3xPU3DxJDGuaAyhscmUFfYWRQ8
Tag4V1IzHbAy6nFDONny9lHX1C9YBZGCCLnjvWa++hi6oIhyuwVJ1HGkAdsQJSEhM67WM/MSQr0M
B+KpsN7mflKnJst8FPB0ajgswZ8FLqlrXli9JoZV8b6hzmkgGOZIELas7Y9awbcfsYQLmqy1WUD7
9UB4rYkIolW0lHkwzoZfktdrp8Z1SFF49AyagulnjRpmha8jPrsgMk5xYzzyja9Jr6aDnCDpByxy
UKRsMi+H/NQylmogtW4CmJmbor1lN0pod8TQo4JZmccuIEXPwHERmY9MStZm5f1K/Jqepvet+zEl
tylI24zQjdAhjM9i2hJZ/kNSEvWQjw1tlWHdMfskA2h5UUD2KdiAhphIe56ywJSfdsJAaWCHm/Rj
sLfGWt4VmXpK4qf4K5htsfELPW7BNMUvBndjU8wG6dzkpW0qnfhcORx0TMGxdH4ZvlpS8xbTWxFd
w1S+9U7BdjuT11JBn4qIRj2OS2ywK8uj7jAX5dK4eDFdm12QI0JVF+2SlJYhnzHgTqzUJBKWTd/W
AD0UGZGJbzd3ykeQ3cbKgJzV0Qzn/dWQuOiNhrxEAJIFFjDGIZHtmucgz+S5lojy5iDYJsslSTK0
81GEI2rFGISHCPaSLH5mkRXhFPPVune78Q4tSklNip50jva4A4zNEInqMIIAErG1BCbo6S0TxlaI
2nwKg36hQ5U0KjiSzwgLH0Bi5vvS7CDDdGF8HXoPJUYd74dAMe7uM70dTC9+tswfhtvLp6Ipk2cw
wKca6vBNpUm5RtA5XaPJRooeDr9nC2o/qjV5ZBOHxMYH388zT5XXBd3O76JpbWWwzXy/ZHYRR9Z1
ppsG2MRaqBoMec0jVKJFzajaKdmvi99DdWdHsr3oTOCdy5aLCdXZLo6N5FENJYPLyMiwiUCJQeE+
HqO4G3fIsBKmAX74IgPYD0Cew207eJeR9cYjtIsfgSn6T2ksTS39urOMC+ZAvvptxziUOnCjReZs
ezQ4YOOJSfUrUeLa70l36ccvAkT7v5+t30doJbDTDQPe20y55aUt0paEhEBsvj/Mp6y65K8mSMBN
SDQelZ/J1FLcky1RgHJwwreCtCE1B3hBO3fX2nl7qBQ2brxXBBRQgdBgwDCUoUrOxnKDJmTamg2t
HhZGoLs2dI6G7eNjkgvnsfQeFDI3Zt8jjgy7ZlMia7n3cxIKIUQiQkENiaCsLR+MZn7JBjFcuW59
GSMYkN6Jwn1hWOGTJ25mwqZ559vFl189exa+rsHW1jEdBYXfUnSOC4fSv5kF/C6I0uI+KENUkiPu
SS8yX/MyYKNb6Huvhh1VFobYixJlSmMZ6IFzNJymrsxdH0wPydR5t0q9RSHSZTmR/eO1KRmn7kiE
Cg0xc0FyfKzpo06Gd3SI3tPc51sf1uvW9Oxgm7VR+sol/USWofMxNoSJeA5gioltCTqWGuEX0sDX
0vVyXNQEFIdDMT2Goj0gHS/WMS3kriFn8Bo1KLnCYWi3OJq5Os8tVqthpD+Lb96VAfzRhsF8ZsTL
rjX2COGMYhxJZm/stetgrIuJfoUKig4Be56CfCraAXsxyIaV1xnTG5iieLKa2yKJWhBzCC7rJEHD
EsO0BYorAZhI/9NotX1QzdhuvEzVGxGCI1mA9Xd+jv8nj3+SNbbzbWAI2IDo0WGLx3Zyh3CWXOpR
jmunfCmR7MENIcKhblsIQsoaNp7o/X3o0nXME36t0U0b3ufQlmz+wDDOfvvVDnX+iQC0YkwUM+r3
y3uD18DBV4utsHEfjQq5AvrMdh+JSN6NOdR9N4zsC5oRuXYcG6GKTp5pfQWwOLu+EyXvdtk4BB61
ZXQ7+MlnkbPQHytwuEx+wQi1NKSeyp54gMuzZ7f15s8//uNv//kfn+P/Dr/Ke5pEXAjt3/6Tjz95
7Js4jPS/ffi3a5nz3/f3/NfX/Ot3/O0u/mzKtvyt/59ftfsqz+/5V/vvX7Tcm//6yfzr/7h363f9
/i8fbAqGH9ND99VMj19tl+nve8HvsXzl/+8n//j6/inXqfr665+fJBTo5aeFcVn8+Y9PHX799U9p
y+8H6u+P0/Lz//HJ5Rf465/PRay/fv1xYvr0q8z/xzd+vbf6r3+af+E6Deffl7jtXMmq9M8/hq/l
M0L9xbUM6mnT9aTlWlKZf/5RlGSj/PVP1/iLspXnGaZt8jJ2XO5IW3bLp2z/L/hYPNdnlEkNhF33
z//7CPzLM/nfz+wfRZffYwXULXfH+/OP6u9P+PIbIk53pGt7jjK5bwpNksHnP98f+Z2Wr/5fBpAS
l+BUIme68jeg3p6tjX6wrXQjWSc52ruV8GAh2X/fjEzN9lXj5OdC6oE8vGhgQFw6Czr4wwrmbvdP
D+g/7u4/3z3puP/j/rlKWTxsnmdKy7J4IP75/qUpI6UiQPcWVRib0XYUq9xiGc8UEls88iesGsBD
lg+/b0qJo6EuxFs9oJCP40bcNybjlroCkVrVcFRlU1jP0kay4OuqIltsrtaJkc4/EY4+UOXvctGT
E+Ub+ZVmsIIa7xcHvczcnfEzHFrjUKK0PCYubUKUWyygNfY3xkL4ZWtn2FFKxx8kbTNvKNoSEqL9
QZMPvpcYhp7Rpwy53uQSlgx7yegQ2gz9Wk7yF+mTTrpcfDN8YO7Om4BdjZ07slGs0gnFXnoq5wGv
acoKz2E4f6ljwMmK0JQ0ceOPpEJrUtSedeJwrFZ+iArMDuOnXGVrYdr9KXYLmmC4zy+5P8bkmw3e
uiKEYWvViH44Upl+LZdxttsO8jCLeIa//24NG2HPGXwckVn306rt8d5136BEh0e7a6Zd1S1+rx4i
79j7W7+OxcfianHqpvuiRvtt2Lp7ViZUpXnQh8izWEgp8z70UACFKclvUW3l19wI0+u08RlVr6IJ
9ZtjCQ5V2tXD7DY5p074WNbFwJMQPka+nvZmBB/J1e41Uz17WhtNcgEU51aWVbEth0KR4oS7yw+j
Xcfg6F7nYoS+5bJpqctLbi3SlCo2r5ZosiMbWEGtwoepG+YXEij8i+xd+QzKMbi4jfj7R50hIHMY
AEGn8JhM1UK7K8nlDMdO7Eie8kwqdlTT0SmVBYGm6ZoaaH5OWqjMtl3U63I4saeez+kctpfvm2Im
LQaY8N3Yhix4sMtZx0qX1T7vvPHO7cjFm7KBYnTWJHZU6dJ4ZsiOTO9qj0P7UNoTaLOEfYDDUrSc
R0VAY9Zeppaqo4yFcxBh9aVNxfpbZ0DxvDTH+wPr/JdZ5Qc6YIX3MCV1KcjW7eR7KMBt8p7s9FId
v8/b6f8Qdl7LcSPBtv0iRBRQQBXw2t6QTU+KekHIEd57fP1ZaJ24Z8S5oXnp6KY0E1QDqMrK3Htt
AembyzOfjEEeDPKAsoqIW94MueYN2gmjh/jao7TnktFBOpPf8dy5aA1qvaIXNFTqIbfj6cfEGyMe
5ncDhp/dsxuicuAMZbOURLbTA4JB4RFEY5HQh1w2uiTSDyVteJVUzFNb/aCyOL0tnfwWoUR7b5Gt
AN25CE2mbqSPBtajM87N+XrtEPb/VNHLLDL/RiwXM+cHsZewI3fNxS1LfZa5uqVgEDfd8uLl0LOI
wrA30sxIWAYytY9yCI0FomEwp3X6Le5LnuS6ehZjfI7dAASEIcTL2HIqRQkef6MJfB+kWfj9PxbD
f6+F2lu2DGk6UmpmlX+uhX6C0GrS2NxbE43vFA/FTRCiRTBIZEejnGjmpb5lOS9BT2qsBG3qlm9l
xFzKfIB36N1VtufegR9lRp6RIBjHxBxNxpz+mDSJBy3jTTf1K3CRydHnGLetimGkAZOt/v4PMU37
06quXISY0rY0O46ttOv++S8ROgUaGwE7G4tSYfihwRs4KFedFqtg0mffmd2AOepK9EtGl28R/Zzg
+ef3xSxcFy4vI73aCilHHVAWsQ4IwRNDD6U6F6RV+JV8o4cGWEo8wqnu9rnp6kcmtnsjh2RReeFT
Vo3hk9MQfR2mdr33aOz/XvHCtIoICSUfnLOxf55tZzhgUUa3CCa9Mwf/pjZL8ewtXF17orAcLSIf
qmGAieScISEdppBFLrE9pikZ6ZvCNtsDHYHs3oxhYMiYJ31VYluxGPLfZh0Rs3GaVO/ITQiHKwtU
Rn3xLQoFacwDf62ScCGxa3xPxyG6sFvX4IwAtTTdHTLB4TFhA9sKHXHoror5DhIvJ430wTXmp8yO
k+NQhflzwde2R44G74YQgbGJoicHjvRGYj85QLp91qg9iaQmWIeud/bg23RkOBMinUPvVe2CCASN
X+lkF4VO/KWcg2Nc1O631BTWDnsOuE/8hYX/qy9Ir0/r/CvYghffxjZaNnceLX6zA7l7fSajTodH
UdrempZbtkb4Xb5nXfVYE4Y8uCkVyMRs9XcN+0cJ+89Kwv388Cy3nJKeNj0TACXe4T9vuaCYYADr
Cr+klz53TvFe+aStNVAy7mj2gcKmEuIbDHaeZdsf+TieBAP7s1dx4LRA9a0pIpu7og/yUx+M7o4j
VvMMwBGUl3ecTROWew1Zu60T88FoIDymsAduKjtWm17rb2qERmOBrdszqw/vaXmizGsc/eyHhYOc
p6IvaJFNU9hmdqjM+uyPwXS+3kVGOdBOzT34YGRH4vzhoOUBZTIhhY1u57yO5kSbzjI/0qplIoaJ
+RXFLLumU2Fpb03jFbMDURHpAOE8JLkvjiFA1swh3dScv2ViUbYNyUvtRGLFlBTjm9lN9RGJtbyF
jUColIOCoi9c/yE2Ev+hq1uxFUxCmGijtaH8eSH0DgtTPVa3EzkZ77w0p+H6YhaAdbK+f05jI7wf
71ECOed6QSSkIbC/afkY+/Z0/PsiYy0X9J+VLRfcdWz6xh7FrdTmckP8o7L16iEIHFskyCjr9ray
ombPACXeJmNrP3Rd87MFpLKVzGOfF10spjTjKHH84zwqCn8v5CA2hd9lx0DyG6rE+krPKtkTAF8z
Rc+/YcPS9xba1CX7K/+PwhfQ4KdfH5MpPj6bA4LLIfxf9+scKbQ6gmCOufZgpWN4H6UxHWRkgrWG
o72vSHe7qZfpj0QWgxOrIioaDPMtDTXvEoR0Y0LVxy8BjfCVjdJrGzb+fSKn4LbOJAGAbWuCbCYv
fmjT+Bi3nnuoucZMZeE8D1GOFXR5Z8aQb4mmgoDi7Wk4WS8hp5ZNlgTmTsfT2li6ojlOzdoS0dPv
NZs4oZTVTNdm/XB9EYbyztjDPPrXWXSLTdRD1jf9yLASfaEzuhYifs/DyHw3y8bdyLI0SK9T8Zcx
+sZITuOFiYe7nkkGiKHce+2KzlhjjVvMWTk3LaXm2q3n7nUoMa1mUVbdsMl872M3u9e5yI6NjcXO
NjFWWkyNlPOWDs28Ee7k3iJ8VLRXLIpXVWC8ddCLorllFUckX/ghKaG+PvDQL5W422Lj8kPau/bQ
4vlAI3FL6jXQE/8wo8hbgKUZeN1kX5eWfTQi5uBtRhabN3VwzyTsdxX13rrXmQI/000nh1noSmgC
gnIjZVAf9sQhnivskN+JwOnWsTaw/OLb3+Joltscdd49VgNJX2OgUC4DgPg2S3ngusGhiOPmDr9u
ggx9ZJtnAn0fdpk+6dzVu6DOy4toTN7lS1whW1jmEQQnfBbBZaFO0jthJPUrZBC6P5HxKPUcrweb
VjaeFRt/pDSfaSe7kJICRjJuZT6XKcx3y1goPgyQDF8juXYAKmAXaTdz7G7+/lzbnIr/eK4dh8Og
xFpjm1RB7ucTa1cpo5TNSBVUNvvQh2XNyN69meu+PnYRYaPzYNc3dgnfuIY/K4RlbDAt9TTF4HmC
wCK5oRfJF0Ax78qB0Qkh+l1Fif0Wo46I8Ze8QBQd71Rjr7hoWGosOKzO+NXKW+KrvCan14OYtE+Y
VpdK7YwGlFGiuu+dydPjTm125HT2YFnBfBNIKwfWpN79Ut05vRsecoKHTn//SkyhnE9finJtZZuu
hyrIxer4+ZgsiHXEZWCHa8qOr5jxM5KypvihWV5c25uOgyDhMray+EFiyH+opwj7jmneXf/G9Udl
PxIdySAHTQUo7FHG+TofY3ytxKfcu9qUR2/QP66fJtO/mWA50JX2y/08Q3et7KduRjU3yXtZfxmW
vYIN3XiYSOw7OXdOfVfO+S2iI0C3fh2fneXl+u76Umqs67WwiYsXbv0cBQSa5BD7LGMfGSgXdEcK
pJGEWIZIbeH7HmdGGbg3ENBrog0Ymgy6/mDg3UY+IG8cUmuAus6uSRP1ii3rkvedu+XvNAdL5XLv
FK7apN19Dcj8WOLnZSovMel58j5rKgvewRwd8wpvjOiJl5lmxJ0R68lDwDNkW3H+7JkkklCnL9v/
DPODo/CGfIHqHuOz+xCTCxARSfic98o484fo8nyG2lwlEIIpcExrlG9JUj3nVvwRdeT6YlX8kQNl
yzuCjeMWhWIwgaEDhvIoRSH3KMK2Bs3anZF65buv6rUO8w6IEoJId0C0ifIDIZ+nvL3tNBX4gn76
XsakuLLgfcF452zyXqw7tOPPFnmUzArLaJsljn20aAFvqcmApneaybvy3h3oOojcW/JjoWrVLcwb
kxMrh+qMW5FZKgi4eQJaHwr9S/QLhMde02uJHlH1wR71cAOMc2ceQqg+x7Z0kmNlOLRq4N54XcSI
RM3e26AJD7B7wsT73mlPZhtnd3FIPSbGIHuk0UIaTTGWpx7V/C1sXFykhu5erLLB1AHFYN2q8KGc
aDIPTYbvlQ3/hcEcmJcMLXi3fHT9X621CIEsMwbLO+LFaJe58/WF5EfMkEgQxHK8aBJa0fWi1L5+
nJaf+VZc4F6w5IJC23Dwq+8CQ2Ih7NNx4xuOfdMjobkhy0pE4OoAPNQX4pqIWpqi5ve7XHgk8IRJ
z6iNP9XLS40jGaoYC3cl1G3i2/aXuOjHTS9kcgkmaR4Mb4rOfesUu0Zk9gMGAyTxFq36Gq8NRLoS
4Knp3bsG5OHcsQRUnM6/RXYZFUnzqmMwKbIrvytN0FIVYeLru5goNZ6hTYv35TuH3pWpCW0KcKUT
bRHOZDGxhKjQNV7zklpvrH/6YsmSTAKiDcLksbEpYoehPmeBmsFke9GFjhRpjPC16tTd+cRfwkBf
spGS4qbta/1cV8xmFHCJRxM/AOSGIj6MNV2T60ffS5pHk6EfGTW6OnQMBctgfkRVbz5dX+I6faUf
Ut5eP3n0eXamQRRJVFVPnQ/VRgTZuI6EWW0ZPw+XODSYRi8vU0U6y1xaHVhZWx/CqJn3WWxXz/1Y
nSJsdDnJWMzKZNnd/H7bWWxgmmOoDsvyWFTGMZbueWK9eQFAIY5VT1Jl3Q4fjiDwENyaONutK85t
NoszTmJAbQgqefVjD8Ao+a5rhpLE0TTGJZRC7Aok/dhDIvf2+gIUeowrnLtu+s3LzE3VxdWHjLt7
kVfBOzJIShyAEX40Hgxt2ZusHMzLrIjH6uZxvpAmOSxRaC2z5H455NkVzpLaQjrro/HDKkxqdltO
T/bSy1QDftSys8tzAfQHkpEPrxqo06ZeJIgENU0vMq8bFpjO340x0tu5m51tjC4V8Zv+qGb9za4a
bpQF0IQ3j8HSCNnQ5pG0Qp7QxAhfpum+kqZxT2ToyuSM2FZJ/A7Bx4vpLOGGvOsG3QGYd9MFPbQt
jBlgngc32sI+ahd9syjqI+4gZOFBxbxflFS7Oio5qMaY9blyWPse6+ToBoSdWZneNB1WR4Yy23wk
Na+wyElKxVMZdT+EFx/i1m0OnkTjK4uSUBsXVBFj2yVV89uMLr2qNepzW60sEzSVNx+zKScrgaAn
LBq02KCtoHnUMbk7qZz3tIC/wYnG5EfX6Ej/kB757Nt7OMIS2T8eziXCPmWWbFQl3du++JXGGOvt
MiHKFKG8F1vptmvCOyCI30QK3NtIgnPP2XKVDhzg6FLzxngc6/RFBjrd+55+yPl/naGB3/d9xO1f
FT9bzOsnsRhUSFghwL4DydQuoV925dEVI2fCk7QxvFuJCnTjJjLa0h4k8M6AToGUeV7LR9q9bJGN
z9Ect9kWdo65LgtZXlLW+BURXQhNhf0iPM4KHkFju0EAESJYPTHhEARFBWipTVsan+fR7r9lFXWz
0s4b+R1EXpj2Qxy2v3gGvzv9obPvBkl8Kgxoe8Q1QoMCR49REx3hW2u2C+yKYt6C1UsBVNrJdkw4
WZRG3m6k65/Cdr6BfRbfFjl9z2nSrwuWwcktmwlr2mwaWCwdrjeyQxTm93OcCmfdS6fctXlDEkF6
Lms6r02Jh9PGPLxG7O5AAzy3yn/S0ewe+5n9cfqlGtRzBG2DuY72bVh/mAH5H3hYb/wEOx1CfDYQ
G66579mnecnkC1FD9618HdoM86zdPfDFs7WZ8EUwhlNbDme61CuvAtZpWrjBkenqjeaKbirq12gk
14i5MJ2YIQw2SR9/bZtgW3kFo0zPL9dGeOdHfnye8pfBQhGKPq49dw6ZvYU9829TaG3NetFEe9k6
8L2vXvvhaoW2IRWPuUuiYxqrb22HpkrI0MJLcJRljLf6oBQyHDxYEQWx247Rgyx+4e4ot+CrQAlF
3A4zss6V70LYzmtYQ/i7qSCE8WuMy+ciyL/lo9iUXfJRE+B4mP17mhEHnrD8kAboP2Sij8SAfZFB
b2NhsXYOhQHrBS3xgq5Tq+SlCx/jufJWdtnx11ELT33/nQMlYVI8i9iJpv3sOPt4wRFNLTHsQV/K
XZsCfeuKkfm6NoqbtCFvuci/uO6ENkCzYuYODPwEdXCYdQYBCqDRd77aoKHNsTplOEHdnezbu95P
PoDrIuyoWw3JJzqqie56Q+nAvBn91UQnt0itAxUQd1k3YX62cn65ytuqSd66Okw3tphPkC4B5jT4
wWop793aPKahWLPfbtWYi22rGc5bYBZiS5+qLLiz6CIgbS/7HXK+fTYV0y5ToKrnBuzxhC10pOGC
0kWc7KokZHifZ8pitl2x3FtPiWd9OJ3dHdKZdE+xVHpmztgrJopQLLVLWdMZAomVKG/cIkp9sTA1
eWxVKBsblwXmVGEuOvUlhJ+pxfPMabDzs11I593SsPphpST45LH1FBcoE2sGStisA+pdLT5iY4fV
E7Y232Yx2+ogu3QzjvZ0TovpzSWcZF15A9FxRBQgnqi3fvKlsSENJjPrNRFIdm4Oi6PN2SYD1mpk
s+rQS+to1vWlKQkzhtIwEfA01+eB1MZQGE8pQmI6IRDKRtQOQLM4/1VB1W/skAizpqw+fF0h0OSI
tM4n9+dYDf2tWSmSrwHzx4t+J0O6LfOPJIhvcvo7kYphodY4Z0t304F6CWz3dWgQxWBfGNZJSBqf
P7ctAoiUNEAUcyYNiS22/m+FQw5kEg3V2saOt3TJNlmTZesSxB9rkajQHFO0WQ2p9KF6c3rSrYYJ
0saUBPt0RJwfh4QVVjDMLRemuyK1S0e/Zkb6q7EG0xBneBTRbt55YfnRFjEWkAbGQrcDwooZy7Ne
8w5hTesDE8sLagqkBLtk8FlTMpj+o4G0r0YT7Q3eidptJOwh+B5NZIvl6UPoT/eJa99TQzzrdukj
DM6LwxrYtSClVBMAesCQ2A3Bm59738w5BTQlv4Bx3ZpGcOhd/w2ZL6afSL8YBWlSko3HZALOI0ky
IcNs4K2uQlMe/oyqdutAizpabYqvuUFs5PmnXDlPYbDogkdNTz2wWGZZBqPsxCV9VIV8skxD3IR+
fEOrCClvZxW0QMwaFC0L2tS0D50mvHH4aKLypOxugjO1dh4BCJMbAfp4sDjWqwr4agGWe9TRm5DV
fgpixj7lPutDmIxNfIuX5jzQbTKX9J21peJg09BRX1fpxHAtzNbY0r6GjGVX/riNBIzTtg9gMEgA
KRmGh5UNSGIdVQyMRPSL+tLZSqO4syiEcfYjxrY/MHTzVXZNdT/1sAEm1zzX2NAPAdAL0BGrLunG
g7LDDkdcZbIe46gOOQryx1OV7ujZTgcWrH01h2/V7NoIYjQp8YUDADBBPESD/mAC/sMipfds11Rc
7DzWyOGTKAllvdZN+q5HD6AHYmAMEYyr4+Y9cyk4HHgTGwyIXC25DuQA8ncAh9jMEjZGyEYNQUD6
Elu7hyc5JpKLgv9d2yBCXCz62p3oDWTmNyMlcdwN3DWFLkEyIA/LLiNAZ2oQAIOAXcFz/ejb5BEC
6DRb87qvwFSyRhMCZeKMAcM57cZUXahGJfGTAXjwhByMBglyBFHLhdA1DBw8FEtal6NOH5ZIHIn9
ujKrajVGFgegbPj9vYQd66wcSZowHfExF8FXHtlw2ziEVkQ14k7m4is7pqGF7GDfV7TF7IMfocuv
LVb8JCcgNkcNHv2SzrmJcIwptz55HSVr4M9y7yu17cqOSF4/D0+DrN4cvH5AK/mPUXXmcLq9dYk3
H8Yee44ofoQzMyrNMWyl+6fIYECFKuNMFu2vmiRrF2kakKMVE6d4G1TKXtuV88WDF7XRYnxDri5X
OE6iYwlDM60z8eQwFOtd8ttRzmZrA0BqJEHyhYggqZx7uWWwvIYeY56DoURpqQ1zo+Ov1/9Eekyr
uq0YCKqPSFmxu77eIRDTu3jy7wPavwvSC5CaKo95swB3jeKHrxXmM+5RE4c3RiL0uyozsYE6ilMt
dQ9qr4/OMPOVmo09IgtzZbvPbZkHdyzB0CWJ6WMSLemdbicx0JvC9IXbshZHl54rODk+FsuLj4C/
yslUFOFDhirmeVRtSW9D3f29Y6Y/NxGVp4Vl0Ua0Xdv0sEDQT/vHcMCoey/1Ax3xRNuM4/rSJWfX
oqrABXWakGQ8pn2dPMJfcAwii6BEk+MT53ijXHQxtlkc60hFpzp3h1tDw6H1zItFk27HGlg8pU0L
yJes8q0/eiASQqc51ZJ/OI58+XL9CGLjf+eWg3fjp4l5jozxGVi3dwlnAHCFZ0ZoK2d84h0uU2CM
2uTZWAFcndGlgNqQbvAEbZSRvigTdMoifGLE9VDMcCuMVMRHo2xJS2LzcbusXNI4Ic+PhMBdEFcI
vKooCqbafsdSxw0Vl2W5r7vQPo5t7CyKNutQOsY7nMnx0nXle1g5DuOs4Ysu++LWR5f6+0Xn023U
SnX4+xWS/5p/oHtiXMe4WjPBod375xUahaqQKgccDNIWATeOW0IxdxNC15t59uUeGzbeXJO2S2wm
m3RI5VmwVGy6albsk3l8I4BJ7KQgeCuyXCjnrL2Jk8ojd4P3wLyLUt4ZcoDCw74Ki3KNpqG6SVOB
D7ywD+MIvSBKQIuBi1VITF2O9Igvb6wcdYbT+ufAIx1DB2gbCzMxsaUBecB67d78/ZtA0/Wpueso
IVnEHc74tlKm++mr6HvPGVSMsRxdhCFb+NZz/1xlIWnqle530IqcCybkdzdpSSDIGpr4ruz2tTfd
j7CRN1fFU95r73D96FrVdI6kMW48OsA8XXl5LBcT6FgHt1bQQMRcZoYgKnDxFyD+rx/9stwB+HhV
Ex0vzHu45ufS2/i+3eMa44TMOpyxB6g63DFl/T/NWCDCbxnGAW1pf6cru6PDlNmPQWLgu3Ra+WIj
AMrqdoeCjq6mOf3qTEUiAZ7Aal9LQr9mNa1hX4cYCjG7iNa3L66xv0pc2tr4KTt/OlynTNWUBbtx
8DgG9P6vqqyMmhMSQUSGItT1+pIbI7IANEAr6O+YEvNB7ZKwKN4Sl0xjdAFZYH8sXZcJZ+7PslSY
rbotGtP0feToivQAUtIccvYYERcfOzYQOpdRDuIf614uvewxw4xduUDcZpzki9S6ZNHYtujDN+Oy
ssRxR2PGYL8IzJAOX8XyiqoopNOwrEVTQPQWDe0MWXRov6YTippUj/CUUqo8OyO2uZxp7URa3sdN
0D9PuumfOwON75QRfdF3h6CJ00OqTLnVrej3tW9DwlysOBaygr1HEMVvZ45JtmBSCvNOFGSNtbXa
mXKobjw1Yd02goex/SiMWGx/r0NZaDJruf6OOqu5xG5f3hfuEK+mzhHvU0hjMRis+Cwyk3ilgnSg
RQSBvsS/+T1CUsijiAK5vrDg/CALsFsZ0oNyMmY9ziRyH0Tl0gbOfb1dBn33fed/gUn9KgDLvIog
vMvKOHh3EuPSO/2N0ZZ3ddUWz5HDJaDnCGujaX4YjjN8iYLqQQSpeury5qsZ6nzrhJm/aa831/Vz
37h3zJfalXVdZ11nNIhb4CY0S/sxK5mlqxpBuJ6azdXvFP0/0xPzvZ6MS/oXjWfonesi2vYSjpBT
N2wN1RRvzgivArrIdOv0COjTserXZR1ZgLtdcbg28A1cnu1CIwXVUb85wUGSrPYrnvXJApvtTaW4
Mwyd3NXYvlbdyNHnOofruI+PBNhamJkNiIYjOUnQ8G0O06BVVLrolwiz4HYqZvB5AQcvu20TkqfQ
v3A8PFaOdZcldrIjV1Hc/74ySYSzXS61dhzYuKhKUCFw2DwaOZC6DKsq70PLEIc5il7xPjwaBUK1
wBXDa95UKc8Sc6OTiTzxXPu5fogSHqd88jmGLB9V5dL8SboKbD/nJKr7aAOkzTi1SWLeQD/nOJ2b
IIOiieXWScZbswUOp4wX893vZ80BFXbkKl7/fWX99yhRCXYZh/k6SlpHeJ81IUHYB0EYkkHdm+MC
RFjgR+5lpmDY1IyPY0eKozILjx4M4x8LYePWlDAyNZK1LWnb6NYqu3i0/Xpl04z86TBKX5l1dinG
rLpt+D9r5TSPvoRIMfpV+b7I6qNGdA9EmRx+q2EqKAQtefVkhaivqROFR/AaUGt1Ouz6mTNCelLL
HD0eo3oFG5YobrvQt4036dvJJ8D+P76Uz0IZdhuFYgvVAdgprdWi3fpHadQkVetbNYf+Bu7a2mx1
c56Xl2im50WReK2ORj/sj6ZXwNaw8mTdeAzRTOWED2kznqq4tZ9qMoK7NI0ebNWfHFwRL9c/5zs8
DBm9pFa6e5X0eBnYjbXT3A9JFdxGGXEcpPgaqt/bjaZL2OgaXMAmaTGSNb5EOiOEf1vOxbaiuwzk
Os5+RL66d2KRvUoTiHUs5YUAl/KsRjM7WyWJubjGkv/Ql8j/z66sqU1Q5FOkWM7nkasp8PfD/yzW
obbE9ym0StZBBkBoNqPHVPSQ4QP0CB70/WwCBDVGHTrOIR3vy4hcbSNXoMGy4iwXTkCkMOcMjnSP
FQbKuqqbu77HCejG6pCy0GyHuPF2bMTBzs7JCk2NTl3sinlzZ/OoBm4WHsjsGGTWvMDCkeC+cJFm
4ZZsYNAHYdc/pcm4KOeYlNEf+g9Fn4WK/c+hvBLalXg0be4ahOmfbpo+d+A+aqY6Tq/krmjH4sZv
JzbR1OQC8yJtZzN3lfHWu+VP4foIRKVLx8ikv838g9xuF148hAbHDdTWIy1oxTiUxopyWiCWJE8N
pX8cVNbc9AaMxr/f9M7y+/1TLITShsvomVJTX3m2/en3zz2L62FC0w96Amg7g2DXHqI4PBVYH2GE
sCJxLNSWvMOfUm7qqgPIr1BmGO3svRNhveOyS0a/ab2qII9j4MZN4g15jtgsfOoKYZ4hOhyXxeiG
9InglhMIjL+xuGBCyS9W5VYbk6HexjYn6yYb5nLlGFMIUXJp18r6XWL0QolWjxukOuoygyrZMKkL
jvjEnnp4Y1/CDGGGcJqjxm7yCn2T8e701a7NZO8oBjMBlUQpyB77P7/v9V3aL8IN2s9//1Ktz4es
5Uv1kGuYfKWWqT8/IVTwXFdBWro5c39urlur8IVz9vXynCj7e6WFdxMu4u+8Nt6kM+lDY/gTyYP1
KE8OMDKUGudCKJfNc5S3dsfMYpr64v564+TVkv5RBtZ/HA+vSto/bwftee7VeCCYnMpPx8PSoJsu
S/z7SW6REdSJAgLDXlY5u+wiXu/oTZREki8GZZoW+jaMpiVSYbmP86btD43nvPu6kUeaBBhMvSbI
jyI1dhTD+UJG+I/nT37+qhG7IW90TAQSnsa59OkXzjkejNkwkh2QdndGP1Tv7GsEMM+Rf9HWa2kG
46k2G426VnEjBs69VfY2TXFFxLy09IsO/NcpbtyjsmgKk0poX0RtqbPtnwa72V23KjJTk8flU0pA
Qtjn5fuM7dxe+BlJginTdjriXglU2LJrRP+xL5n/tqpgAEUIpzWbtqts8ekZrVtJ76SB+Fv02n7x
LOaZbLrWw/WdRQcRach8aatavEX+IJjZR1DzkrK5QOBlUY2T6NwgHbpUy8skWxRfrbbWjzFW4leO
kugNhDhMdXKJq4xizqWZDKSKmaZI343SKuEPpbRC6JbTjHTOXSsWtl6Sw1/I8t31Z3OLOgUDMc5C
gp9WUYhkcyBahl8BXzqRTfD5lkKKmMRqHFAmqOrCtNnFdijAAo3zI4Cfk2GH7dvkQWkoPDc/lV3f
X4Io7S/sOGyWmSTKkk/Xn/daEvSDe5n+M3JhYSbu6bru6H6gpKwYRkS9QyVWRNUb6oX1EHsNLawK
gMNyJi4du2LaWWASCRzotCkwN98C+gR6FQlKFDxKzi6rwPHx66G0WoiMww20pLsRtQsRYhCC1KLh
TReLrJfF9xRTzlPDQH/Tjnm0vwpC8eguvZLEMJ0tnVCC7X8vfXzZw8kVHDV/LxKOYtx4hW4EmYek
X3XkGk1WIw6ij9U6nofpq87TL50Qi74rpgzOoB3xa+b9naOqTcJJ6FFERfiYxtN/Ca2cf9mllPA8
GoeLxgoXlv5UMZqpZbNVL2LHmnlljMr2fH2phuZ/3/3fzxwyDNbMqxz7EHoI+1qHpbvrnEuN/uOh
MQN7V/cIoLMYd24IB317/XdbbP4nuFP34/I1SvlTqap+vH7o6buubYIODtePTDvrE2hx6IUDHanf
CzzWgXMQ1eOBFo1558LZ2dRW6d7NdBZuynC8aLcJbrI2WnQ3PrhKx33v0TodrmdJ6NL+HrBqyoSb
73FMqNxPCZL1Vam719QYsCtyjzUhKoksVS8NQ74vnUYMIq1oeqD9DXqi9cQWDHi0y0oPJd6IZzuw
5KmfzC/zDBmIvr916I2uvmnHO4KmJyDdrbs3PPvb9YBMZ9V4iI7Xs7OsiHIxpUFW9+A2j/aQ0RiH
i6YGJFp1BDdnISRdX0A2lGgvrPGhGoVgC/W6XUEZv21klz2bVnAZRr0nLMH2Dl1SMCEua7LBBEMD
zmOQFRA9AJU3UrVpVbM3kIj8tqG4BDcTC19txCwSsc9CTobYjplAY8h5gbsQHQPReeurwaRnzT3W
0B2Id1KYh0TR7IEqraxFE27YwngouBvWflQ1Xyo1fZX4rg5Wl/K1xOwip8yM69vryzC0KDFIfVs1
VQFjcwoV8E+fmtvs6ODMqf1DFsOckVQd9+s8Vt0OW99aQ0gG7NaHirsoO9KgGI+Zw4h/Y+tyvMmA
q6JfFGfaQ/o2gokEGYtsO3gQycFLGQ8WWoIWwD/BxNhoHjHeb30oXHdZAdju7yWC/KxbpDe+OBkd
x9aa6utz3ThzV3ZacCZkeOKcyxKrtQ1l/GrRcAC7PDneQz26W9vQRbIFspyfraSiZgIacprHprm7
HgDsperEQbSoWYBY9xVUm2tZxeHvjAbtBRyp+9hX6jVZKBMldggiORtmx0LsAdylj4Ugja2NtlNq
s6SY9rBKTZPQuGKOzibL5/nv/3BrWSj+qDCUQjFJ0akt6ZAJ8GnDhmEAi2TI2bCvq2yTm6y1vwuI
4Nd1+fZQtd0Vc3dGbDQydsfEbPq0MBfUHdke+TmYC5r68Xhf5cJ67FBMmhnhXV5klfvrETGMPH3b
Kevj77/7tfr583fnUmHgsRzT4sD6+djc20OkJouoMjqmQXKKQn8+SVu8kXTaHITC8VCQVfFwfRd4
kJzjzPIJf522vh6cV0nv4QLqGwtaP3y45vAOf8K/EMwMOKRsLWDYHLbTNnWeUvALdtOoZyVrcgim
vt0Z2WJPkPXOnLv4Z9U4RFzKkJSoUHGCwhdxb6qsvi3/h7DzWo4bybboFyECLmFey1sWPSm9IEQZ
eG8Sia+/C6Du7Rn1je7pGESBpVaTLCCR55y91y6LnURLRYBLYKX/0pK1//4YYFNLySJs2xP8749P
D9c/qIiW2ZUcp2/K7sB6prLeQnjpULqD+tXFZozhiaRwKh+KAtl6F8niYBPhuIfRH6Dgd+MDasNu
5xJhelVt/bzcAsx0BLexBKAeCv20vDILW+0jPxuD42LKG9WgwPtlj3ar4gerQRgr3WLTtAybvTCn
E93cR61fvSrm5Z9PcY1pqz7NJIEBGNwh9vNfZjvlt2J8V/h/wTyb7dmdeX36/MrsUrn756vm/ykR
/VmgbANkM322qn/+zsLKDcUwpLSIGRCV5HwkA4oSvJ/GmjhmQOCFRbJPL6wrUgn7avgUSD6JlSt/
TPyLipP3RaM+RC5J3yX1ciTTfg+e9O4PLfEiMtZU8PrPP4Hzt5GEq+vWPI9gk030z5+feuLR6s5t
ma0FAhQsObH3PkYIZ0ZDfGF//tWSOpp4RAZkaA3lY1LpRGKM3X0zJOVjaZtoBchEPFh2sXW6Ir94
re7shctgEL1e+oj11Nk4aiAQy4f2AAuOvI7Zkygh3u0TI0AZkxuX3u3KU4baIhF+8jTWwTeBAHRE
AfIYjVZ7cQmZaz0r30jZwq8xnfZR+fpzSwaYgzTH9Fv3i+MxMA/6trkR3oe72a4eR5OlMM6JmPtc
hVp6YGGqi6cONcha4feEFjxvCEna+s4cJL0sBzdjPD6C6ty2hqkdlmt42fDFY/FODJpEupJHZ8xV
xlplHsObdPy3S8v4WyuGD8azdC4sBPs6FRuL7X+0rOIRUavtVHjJ8oD4BebkL4ByCEKX34cGJhIW
/Iaxm/XdleNXqUfxLosNlKbuYKFxQJMdRJuyEiGhdTRKVFJbB+GyBTBhYvzzNST+LNSES766YzDk
wcop/uZKChwUVgU2FganrFSSj3iZzoSTUZ2WU9vzy71k17vGpGdcQNH/EK3d7fShUtDbOHRwbIii
d18s4dNCrWIAsGlNeJrgcUiGw1oNDC1BzzXJvRxij74xCku30K6JHbqo9dNfy5mnGT4cOtXx5AQS
Q+qtf0cYrPEgQ+Mop3K2Rq4oWOVNJNK+OWXZs9aTNZfKprk2IwCs1JDDupl/jVWJlDTLCgP5NKfS
sV9iOo1X3eu6I6lo/2LnM+fV4r+eQfPv0aPrRpuSqvDPZ5DZsrE2NWLCPx/Y2WTP4o1qwwUYXfvS
zA/EbhNK2wTgWuRYPSZuwOYC+Ake0PYZpI62Xqa3rl8f2tzWPh2biTjby8094T+lLrYfE4lk7vci
Grr2fVHW6ZoYBOtfBp7/308kQAXqBoYv/vnzJyqYM+fQQ7L15z5edtq5KRCLThEdEDza9CIgAq/Z
Bx1BUGnbdC6F+KjXWf4QxRkxsYRvgAqYtJM16uILLMqzp4NHFG4fbT8LeAF5LHv6vXxRiNjB9NZO
9pd/vsj/vrlxsajY9jzAtXSfcv2/78eomfwgNhkkghL6Yo8MKrNh8M6hg+JZF5TWfhoiHCr2wyDN
TZ1SyYc+kD+tIrgZtpx7lOPZ7GPxShhXs3FV6d4w0PQbU0NVS2bJxQr9gp/OSP7l/jTt+Xv77wvL
wCLKhWWztxHmnyZrTHUypOWM7SD3elxbdnpZ2tTOK5dS9kbg7rkf64PW5dE+H33UL7GNt6RwNjJo
CRgJ/OZBuskTUzyIePhFMi3L7plKAcJuBRBPP3aQZcfdY1XYhDhkgmJgdtgEhEVsDNYxgDhJ+6Bc
+KupVcC0PFh1DuGakDwqdh/xRzfER1rnkJHnysZCtDAzbXdzA1y1+YVc2mZPIM/NbGrnamJmu47m
EEIx6oKLlkzt1YWcg+iQQI5ROefAiPPnph82AUO4xArHC0B0AvmSaVoj/BuvRZ1fZGxYd3nhpA99
GOyGVhPP3XzwU3Kw4gQCSPOBPK19aJ1MkdAWlXuvpBuP5J5IqXnuKSIb9btnZptMxTSv9ejRmmS2
JzhSzWJcUkOHp3E+iFk9mVv01ifpToeIpemWzIeCfMRNNNrAuwJSneY2ucotbVdoQbmGQj3cgBbs
mx9D6GgXtyziNTgMxlHEvwSlll7ZspnbShblcy5nHGcPqYKIvm0i0eJNXX3RggEML4PHzwMpO2CX
FMnxRGJvutpu7qtKtnvXjlEZBxCI1aSqG4nRxMMGlX+Mhulg13Z2i5PwtfOL/sJYT6D8AGyVvKu0
BC5JADXps4BsZZls6jAqvuijyg4mJvydwCr9BXnUY+xNNxSQ8Uaz8cakjfdz8TKWigz0ZmAUbzT1
YeoVxfSEzhPXH5nu/tM0m2+9wHRe+yxoiEhQ0Et3C/eiK3AJZ57kP24a5mEZR0W1jWLXTh6ytI/O
rPmbcajTbcWe5GA4mXjThu5Vh0CxGmu33i67ESYiuK6ClK2Ar4XZtpkA2oX4nGHhkfrmW+XRiIuT
Pj/sfWjhRe3cLYXk72oSDd9wk6FnP9LGHO66yqZ7E4/vCOWzS9cSgp44xnOZeQSPJ17DGLivDwX+
tnUDIv4rXEIuL2+iBZbG8RrNQne0RfeRDm15K/MIJVVdAIhDx3BYLpC+QMKdlSuULMUunmUyGhkU
DxbqbOnLB1IAq3Tb2eXHWGCJaC2VPGs97Q1sW1+H2qJ3b5X1lfiBR8FvY9u2nksIgBcXG6EPDSPm
sD7x9MMUwhk2Oca++iiQpmRQS2d7yOS3TDei0D5R6yBlJZMt9n31XqKU++eF1/iznHYZ3NFGxx3p
eCaAoD82QirsGtobur2qGJpUgcUozif/gv7mSnbC2wPNYI9mNXcacUYbGYp23mtTSU+wRqdBy9At
Owcu/38pmIw/50PszNiNIHIjt51y6c8dWsoQw4dAinsrjftDz6OpwF72JtyG61lX5SkcA8a8Tt6f
bFqGn0+opA2YJ4HaJtjeqf7td/VnBc635DGwwrpA/wG20B/1CIwIx40Yw9LB5eoA5WDfEQtK/mOA
nMid5LMu2++64Z7SrLkfoQtcLT221lNGmtk/f2y2qf9ZWri2wbTER95jGw5jk/n9/9jBDkEQhWqs
UV7SC0z1Zrwb+BxkX+66jgqgb6bh1IThXTjo7ZkOtX0ODYKK/CyyH7wM6ouOApCAB5J5Yz3Yxr3f
XuuCacrMNzBzpz2atvFVdJJ1SrnRVpSivS1vkjOH4D3apEVIGHFM95D4Z+vFnRAYL6eZZrx6rszn
1lO4o5OBXGSa55BB5e1IoHv73ZBhViUcinprRs/UQ01XrSi5BylhVx7IR2iLaFH0LOLSNIi4bl12
WPOfRXwvUTCTednKodo20HO3du6vQzgRH34/wKRhrrmfMj/flUIrtono55ojV9uqtqNNTUQrPeoZ
wkRb1AMpD29Wnw95n1psj1BjiPqB9KAHk3D6aN0F/F4/282h6T05aFVnJhQ6kgSzIIn2FQTVRWsR
mykVMbPys/Ky6KC38dWVE+ZHJCdisjqepgbQX6d/tBmz3SlVGs/ohdnDqfyML97bUIbDW9Y9fScC
Hk15ABEkkEJtNR2+fIB+HiMH+J7JKHiOjo14iukXd1lDwhH5GX3YvBgluhscCP4lSRPjUOkNiSRW
B7NDaFcPGu+twfq4+1QyTp4VEZWouXDY/Y1HKv25iWxrPyDtLdzuZ9Yk9jEwDe8eXFl8ojLkmkOh
uk4hzA4rKO7ayrZke51CaE9dWFxaryouFun0n68iggeiy2TBWFpNQc5DgBXwEjjVdB1LyvnYijH7
9uLI7YMyIjSKx91yZIdePvopNCKZ0C/pikQe3GjM95XffVXMxG/2oLRNHwn7tDBEyY+tkcJYRxta
rjONV9ZmcRjI2GFF8wVOiNgkZJhJlRZUzc7zC+9oKQ9dSmtne01JAmFjEW4T00MDpXvmS9NN4Vav
6nxPvZrO0BWZ9I846KdH2Cnk5tToB+eq6/Omm19ptnpQtV4eli8ZWsfA15Wvo5+8TxXh5JU/gCwq
9fLaNXV59TvUEHSsmFzGmIhFrRfUzgHzDo2+LqDeiem4Et19PR9k7p0+YV9BELPjlKm8jl7ePWSZ
eI3rJ5GqEL12jfLQJzYa9YCl7ibljhsnhzuRVv4Z7ZABFYuD0sBml06d4tK3ddQsHHqbJ2Qu1f1y
pgsk08E8LYmASc3tNrzTwd3yiieHcywD/clrHUq9wH9OIXpsRoI4DqAsv5iLSqF5UsRNnwc3d7e6
nmsXPa2tsyxIzkCMFFw1q7XXplsaH3S2VboZwACXpZXe58AAHluLBDR7tKeb1/bEy2Q0zoMrFt32
jEjKr1ZdN0CPyrOCX2Eek6CQ7uu5S216DqyFXOFbKzGJbOy6owmYJOGwmwzygPxJjPfCHHRAajzv
mDGEt2D46pIOe4oFG2lcOMikl3P6qOVKqv7HIksglIwZnpWKa1MS5ZzZg7jj+YowMMM24bgkZre2
fs9ARQHADbEMabt2EcyKOnAhJ2TdoxKYI5rsobDsl8/32Jl8DZf9aj5OG6eBC5wxjlhxxZJjSkjE
8u81o50/jOo+m1VyLtaMXYzYge+BU9JHoiuD+2zTkBe7Jeyiu2ZYBtHEGM9DI7KnuvipRM7CNHuD
u/FHE8SKYImy3fVtq30PCpwjavBvFfXsHSOjeheMEKyS2ZJOPIW6WJX90/B6fKLc8sR0Mh2u70up
mofShbqqeVy56vGvr2oEqVwrluL6A8+NvXIK5IJJaxyLZcqzMIrtqNpX9PMPVjn6awqmLz6f/Ds9
4JVLTfq1b54iuCZPqSA3B5bg+KirMd7GRkdUsk4OYkNwFw+zuc3RduXWLMgQKGy5huQPimjqRw8J
0iCDnRP4/ed9F4wocK1qxLA334HlgNgSd6K/+hwgdkjpT+gkQLm7zA1q4iRkUBbIzBlH2pKYb+Fp
+EuLfLyCxxjLvSH4RY6q/1owSVn7hT9TwTi4//fKty2bVWYA9xYW5jXJ/HAPn6Ag/8GyqKy6hj3t
GKdEYFRPQWCGh1FL7nPub5J5OaQmTXuT0OWkIRLd50n+XPkakDmKZPh8dKRQ0joJZnxMtb+YWq3H
wfPuleb8gow8XIKwlBcGyv2W2T1Jq/Pp8kYbdM8ejTgiujB5rgYiAS4ewmGyJLQrQpVmHeVscciX
ZLQqpRftNcqHTFGYTVXUv7Sgi9eVYbW3z+cfjWed4My/fqg6JUNjKAA9OrQxriOLjlotL83+FRfC
NpsS66JnInyNS/+HRyL08RPP1dHaX3lI+sK+Mj7mF3pqkZAciHJTeDQuQqd/6ZoegpWo9r2m8NIg
rJC16Anjwjq41iTRilkRTmBYcrqZelV+MJ5BLKLrGNaSpKlu5a/G/hFJ9A9dPBiHpOHmGSYfEwuy
+C0KwOtQ+NMzETU2xqukSnd2nU1XZFzmVu/McNv2NSo3vcHrM2+8oj4ZNyMJPBSSSCj7IHub46U2
qRLeObd7D6qYegnMetNrdXFyuMtRtvz1UvnYyGrdff9sbSxdDpnb4hTCDGKlbtv+IJbVrNX9CP+f
529DTTR7BdhotVDDlrqv1Sx1s6tvdZIbr6XZTEeyVYjlPLdgeO+FgYQWHkmyzYSNmN8oTcnSrdvT
pujCFSU1sIfsbnbnOdGutfGzGvP+aNEEp/R8dwO11DZzVE+4MGIGMvhoS2hVEz1RuRM/HFn+xVm2
4mzkjXPO3NipfFDbLWkFVShP2ayNjeRosibW7CYZZ33qfP9S/Hbul8B7U0PqIUDxMAnqLOXLKfHl
2HtSm3bBlBka+W5ttnfIXd0Vc4hkkoniFBrpz2XM+1cuTmm641mPM4Z6pnExXAwbpMDvls1cq6z0
0eGs9cebUmCRXGdgMtz2wbFqmakup3Hjjg++MQ2Hij6pkWX5e23ov+KRHs3n5YHZC0uLyAhwaTKo
AoZ3h1TvCW+xG5zrOU5lYqNuxI04NRUussHTrkGsJYgcSvUV8DYPXN9geyu93SIYLbMWtmAepZ+n
0pbNITZt3D5TWD2pcvjwx8Z7M2DV5OzjTsshnV+peHjrm8i6wppJ7v0g/FlHlnoPeYByFffmXlSV
endjhth6bELh4E8h5P0ozWuUlPG1NtLt5yB4oBlB2F6NtjTgwYXXxD76jOZ2OpqXl1B1L9GE35J+
IuANJ6xvSS2PJc113Bh5+goqa22TVvHQoT08TGQX76syip8D0DYsBs6lYUxyFxp+RNkcPdQZmUSN
arbg6Ixr5XQGKRFCvy6nJBNkK5nV38AFFrci7guophW7ZYvZ1XK6vKG1D/Ui5yfb7KAk4elWqPLv
JN23Rm5+TOP4s2GcuxCkELq8epROEL3H+o4NmrWCKpBAk5wxgRCM6i25RhaKiLI5VASJrTrl6HhA
WgIeOjVt61Ra0EIAAWl3ZeEUO3ZxmPmbGTztkks2leaJG/WzfmJX0BLjpIx1oKXlHfw2ex+4Jrv8
thyOoSyRzoShvJZ91e3LUJdX9lXdPtJGd5ca4/eJu+zKtnhap53ZfCv96GZwR70McWZgAzbxFGZU
BrAzn6NKyzc5qFpaSrNvInfyTV/onM6bs+Vd0bXTwWkISu3pm2+ZDA3zzh60pgiMVy12fhSQKO6M
oDFf8Zdv7LwZn5py7ImPx4k1y4LP3lzhQLUD79mmp+Vs+bo7plaNSJw/grr9f196QE/CzfKnOv1b
6JAf4qjO26BIVCufSOfzcnDnV2VCA3G9vIx18effv/wdtd/+1KTEkjOrIhd9ZJVqwWYs7YKnIIKG
mgwPoMC/+YwKT2DreM4td1Pv3sD/sdAuugkrrdaFWy92m4dgPoh8LNaUXqs8L+vHJEpwrrbRR1AK
YPG9tVUIJ3b6rHQO8+r3YTll6yjXXQkXnAR6664xsweKTe1oO1qzTrpKOyNiDbfCqIc9T2frhS5f
SAVbAgz38yvbspJsGEeuE9whpCsQ5x4lvdhiFyOr1rbU15SIHu4d9SLy6kDTn0Q1HsJ4ZPOKTmHg
/PA6aDdu170JFOiEJNeH0fb09aICEnr+kuq1f8YQ+oAbP7os+iLugj3Wdq59w1B3TRJOd8Cn1Z2d
d1h9a/9+/n+ROfdOao2nMgy0195oX0kA0m4esplrE+bfAohDMCGcH7ad/GrSNHpJQ4d+Yu0YJ2vY
+a47vrjDvW3H1VuBFeouGuJnfrVbHVbkz6qlXJiVQpNn3hxBaGRQoVd1Rd2vEdK0OLGk/yz6TG7z
LAUzMrP4LMPPDqTg6jDRRrynVMRRXVEwhRgV0yqH8zbTAKRZvYPnT/bd3ALPWtKj3TTytot0YkJr
clYSJzAudhrk+QiWvlB4g3L0o/Eo8u+dpIBALf7SaeJ7FTVvUZZSFNHvp5CUIR2ovH4KgYc98kCA
mFlLghQ9L/4KZW/RkCxfpg2JfgTGvhaI4YU4pHc5Su2GH9N++dQOGfSZjnjC7aNXxo8Fqv2br+0X
GSjitY2RBe29C1DphFEPrl/I/BFjYfDoRH75CvBz4FlrU1PFRfSF2yJYaZNbsp53/sopsQI3ckxR
sZBPrPlp+430uIMna/1V72gVmGw/1mFV/QqFpt+wLgFQmF/hvQp3E+3rG8U2X6t0qvAUjBl2AlZW
RB3fWs0HeZu5P3AzA4ryaxNjZ9odklK7GlYZ3axkBCrjDhQCql0Pfs8Gk+btKe35y7w81IAz1OFB
zOrQpMOKQ676YxZa0R5RjDz0wkj2KbEtK7EkVBibfrCTS5dl2d4uK4LGGxC3RjTQash2ydid5iHv
a5oT5tGN03BmeY5eTRd7aGzhuVverTr9Q5aiuISYoL15ux7Mh3A0Ksy0GOJTn/rIj8Zun/JX01WI
je0C6dKICg5U/KSQVW8Sp8yPsGVnqVCBHHMfWdWw9yRpVhBJgq2qVLJXnugPBRqhl5FunUHJ9wFW
DhFmofKbrqvrCMNsByBrOpaldE5hxaaNlJRdQbIKCQJ2da3c0d4St6U/BX7krSqhvScpUT7efD1k
8/WgzdcDQl7mIgTbjiixfM+mEpwpyGbqavcdsxoVdyQDau0IeZt/x/Hzw1+7u2WLV5jVeVjQzG0K
FatOcAJgDIyLtdmnMVJMTFvxMNiPZqDBLC3TZ9cz0JrFfrMH5E2tnRWlieZRlId67L41rd88+36f
HWzWtD1V/iHCUn7r/Zz9kFFUPyM+sgSGv5YOKzMnrNyu2mI3loQCO1qS/cjFxssB0sV2/q0FVrTx
fT+/TAgG71J8ZWvhp/nb7we27l3hhWk3RxUU9/UcRxGnzlMxWcFT6BvPOY/rax9qw7UsbVITvAuK
mvFNK5r84jh4cOqg0V9px286o39dSNqk8hDXS9KXsnLjSUXdY98K79lNhkucuxnx0wYrQGs8RnX/
IGZecJaPHQm3alszunse3H7t+UN5HqhvQc41yFfKTgvICjCzc2jDA9VEQuqqE3XrONUZ9s0GS13z
D2Uj9xIjdE2riD4XAMVOkMpdJEW1W06tBaU4SHvzUTrVePXNNITObzkgxkqCtYEacq1O/haBVn0d
667fsLYigZzJuXwmcq81PRTEgk6YgEO/W3T3Q5p+d4EeigRrZaIs7kzYhCs06QyQevUJDM8z60fu
DQPNMyJcK6MbjlPcPI/9XVIBp0IDTGga63Y46vWJk2j5Kmn2YVo5LzQEErRHJFWHvh1dIWRXr8Se
PmsZ64ZT9TFewxDGgWrFm+Gj9bGJ+NiE3giXNZkuaPn1TW+mxiazUyLNQYUILPcDyPrJtN6A8TJd
LVxtlzgNPImBn9aQMOYSM/4BMwgiGAmBPU2v5cBdoDM7s8td0Kvh0b8D+hTcG4mzXR4Jg1MVD22j
g7m3tU1s8yRXI0pSZK787bJuvzcKKSv5W90BCcL4OhrDsUUn+02P8XwMFsoddoaYZ9krLYdysEiH
Ub2zXU6ZqZ7GFu1qb0mmm8toczTDe9KKdj0T+SdD/EYft0R/UTLQxiz1pLljxJAVlrxODfpTsoP9
zTKCjZ1cnLoF4S7kkF7RP9ZYJ6PgWPsieSSRJTt9fltAX2xu8RINqNfE62jm1ZLGBwaqqRBELBhT
KraU1uZ8Z+cqTy8t8FJdgjSa0I2wNZV40+dEyOWlPQdBZgaKsECy3NYkDx3CODc/idwstf2mUpVn
Hx8M+npkl08N/RSz0bbdPAzHkNJfkXYd+5m+vxz8xNC2gm9+/dfXOkSy16wijEenhUpznSHAgNdz
I+I5cjlXzU7wXN2woHdsbJL6nI9ms6FT/lGRmH5Zog4Gu61OTB1IfpgHfYXRS8bFUb0vPXg1c7Vk
JaR/Ma+uN5YVFRfisikJ5kp/tBr00Xb0izlIwK4iAAg7GcGz3Wpmv04VmRALgXwySXfCLFOSqwcd
sDOm9AD0P1g5UdDsrJ7YmMrtCRFoquYEXoV1XQ3FQyUTIrQSUwHFDYcPqurtlJrOO3jydtfNY7Ai
EjwM59BXyYX4H4fWHO5zks4uU6t/zzo7+Kkn32U8PrY8oU59k24qFuVzbLCDwbm5mjCI8CQHPr4j
KI3n81jGB1RT0UMb95+6Sg/m41PXonEhEH1CSwALJ9V0iCgO0BuaqcsBK/SD3s6ytUy9pC3f8md7
00nt+H7ZZPbiXWRudt+JprtJ+Ak8/cKzN+/1XfJqkWbO579fVpi3U+zj5HiW13ZSpHuRnrVKiVY8
xUQrrmIMFSDhQ9yhPSUZoL+ZN1m3ewO13wkZKL26ucStlQ4cSWrphWHXU9Qonxv7gj2qvSGhYQw0
DfYvxg/gpIo+uox9HV/SJvjwioaKtG/VtnENe5UeSD8wf9a+9+Rq+vSCCm5f6v3P5eNr2R49ekzq
nbnjOl/XD37FKhttrJHws1WlOWfXb7sPAyDsqg2T7A2zo8mF4qYnSSrEJnEZvcxTh5RYg3uMKueh
NSkOgEetAXOid/S6ARCXh1Usp65qvfK89H5JYmAQo/HTZsAqL22Bl0akYfRlAs++zmvLPgeYm586
n/rSCdsHvQqiSz6EbwY/xyvbdYa6EOCXM31aj2OZv2aB3uMLwKDpZd8jz09+BBksA5Vqb7GVTFt7
dDrwcKK+a8AhO238vFAGZG1/xO6oQAcDB0oRyZ2nGkOlZ3TBXRF4w9ZWYngssopQ62AaXhOdjibZ
ZkwzMivbgraqz66LCGneBy7Ps0a81J0hXwxd/67l/rxriClmhysmGJI61A8AFCNLe01kWh3Sia9l
QbBXsW9Io7vYWccczPXnKAt4SethkuD15i8ub4eG8C4lrY+VPXUYtf4vuWZ5VYK1cb0e+0QttOwH
xrpcq7STNHlgU1HMRzDr9Fzmrzoy8nZT27+mZlBfC1sHbT7yUHEa0leX0+UNpZv1SOZsjd+3Fv6p
9LLt8u5ff4TsM+fQjNqLxLtxr3DGHrUCsloR1xr+a77mWaRc8zHuEfMRAqMjuEj0sNq71dRf5Eyo
XF7l3RemPx2hEz6DgtLz+kubAeDXFLnuti5zeEeAzEKG8S8ZCIxjG9GGr0btB/MVkFdx5aJOSIl8
FE501nwzv/x1IGag2fMnfiwNxzDXZyc7aI1anlVpmWfpOtZaKKdP38zI6m+SbcOGEN5gt6wmomyR
hJaAIvWxPw5t3K6zkIskipIfC5K+aBPrGKfwKDBB4JUVfbNfnkNYYtKLzEzgdP0VnnC2daw+eqJH
diygdFwWN2ykunGPOldCEWNV8CHrtG9dNHqHwTx1Njl4gkX9y6jZ9+VYTPwQb6wpp9AFmamoV55i
n4VaKnrrIzGDYSm6Q1oG5tHth6MUprtuqBxObYrTJPIZUeiqy9ZW2zVfvDBDB6M7m8mZdbjaVD14
PXKvGblJJgMwYgluwR2TqzT85hvaS+6F2givCc/ee6HxO8+kFRwt4oC2i+ZwovpZWQ4TjN+9X2r4
bW8x54vJg6RzNE4ANOr2nPi4gvpAAhtp8TpXlrwZCt6k7+InWp6dSwPclB6IWqv8rg2af64c79xj
NFrRQRVnpssfWUue5HJWEQgEYdWub0b8LcAmdK9S31/DxT/p8wy8UQS/QkZmbNgzFDDwEXxoJT9i
LcufdLd/9ahxXlgbk10tiBKg/d9fNXtbh3NMPJaoTyz65NDkRQ3A7md+jqouYh4cfa/UjUC64ycE
pNVLRO5YLqxM3snZ67RI/iUUo95CoxyKot8MIFMvjUbxYSh7XIsyfhlH2e8/h919NsTn0jr1eeO8
dgp7LfQbn4Qn84xTVxzBsDEDpzt2ZmWju55DJWhNgCbzfy0oeUCrnAZ2OlsNlq8l4jvPyRETbR7d
tehS1lINuJyIYEOVWG8b/tpdmAjxPHebj/By0CLNp7EK0qtI2PNZ7U51iB7ImahANsywLzqe9qM0
UafN73puFp6tlj0Ks3fjqURq5Xd+/O63tXlMRpBQjCDMU0w8xUagLE8dNyVRWuZ7u86rI8NJ54Ek
n4mwaDybTmgfkMEa62yQ3pZAai3dWt5wk4MmtrK33rQ5xcSfD8urwbMSSIFmemGI94p0Y3poXSe9
r4UVEjwShF+0Iiq2RSYuAY2ja2EE+O7xdn/xyQRZS10jyXnw4xcdzDnBB8ZpkTl8pprorqkOPNYs
tm6Juh8i7Z5pj/ZqNurLmKfBSxMkjCPCfmU6oKl9h5snq4rfhV7sgwD/a0O99By1Ih73QGRfWk8x
skJ2KI+FMz4gIPQaPV4x7pV4BkI2FPPwb3k1OPXX3mNwtbTrJtcI7xz9PDoasc8gGJisrJIpmlZs
C8SlSscjQNRm08+xXRGWzcg1iofO0I1jN8+e6Q/DWZiKl94BFYtM4KusicNqAmPaL/7fxO3wURkT
Gq+iwCk76uDC7WQ0EEHG5ZyTcN8bzcRNwHoZanWJZC+c6ktc6GevDvB9CXxZhybxWZerJr0QXXcu
q848OEMenFoK8XqW2y/v5UiWLlXd3lVBY/XUQ8HEiqCjkELUcvJaaDSd1xP7roH/4sH5TM46LJbF
/hV71rR2P2dlLubX0s3DreYN70lksCJ6H5rKHgH0grywxJGIKPDrLQyenHBVC3/zDnnEuBKVUnd6
3SFHSNIqAY0X2kerJhJMmXxAWh6d/CJFy16yG200wzymevS7OnW9Se4/L5VPjgwInpjeAuWOysZ2
Z01WuOmSyl3bzIYYk5rcoT2DcyCvu4WdFcJ8f5zPLMA6958/V0//4sEJ9Yd2BGUjIpyWS51EE37c
L5Qg6YSEW5l6tFmkpBZ9vUtgNe7GRni5DgL2Jwzy4wuxKsip57lJUD1rpSreUr9tETnEOY+HyiLg
NtSOQZ88Z5LLWrRyF3aGdV6G6l5IGybEc3ysqvS5yJqvCpHjzcgSWiCVXt5rjAspHdv2AM0zPzuV
AwmysR60wozeCa2ntKdamDKGijN8c5FhBY0fr6uugxQb1R+VSfvUphIk6jV9Igu7PPrsqfZWHqCK
ojm6XxyJekYcHZ5NOjuHah7oVxNiYL6PDbjq/l3G8vHz7QlFcaZ5sJMrV1tZk9sekQd/Rv11rvYK
4zLYR1ACbezrTms6P7IXC6XOMfSDbF8bsxKzgq0N8qImg6Odtprb+a9yBE9FqJbXmVAmjfa+1C/2
LOCx5ixLUDra9tMHiizB/6zHHSmifc1vYjOBp9+QxB4ejOJ/GDuz5daR9Oq+iqPu0cacgMPdF5xH
iRI13yBUkg7mGUgMT/8vgGVXdTvityMqWKSko4EEgcz97b12/JIEoXKH3GNREz96a8UE4tdJxkxd
NM0P4F9KHRuWg9npDh3jRU3q9FI4ysXJuuGAqINZpCvKdx1WxmK+CfJWrG8QIOjlA7LYzfSAJ4u+
B9Y+i2CCqg2lpe1neEvnMiHymE1S3eChX1ROrp1NZcsVIL+rbX1vIQDuZ2sss9/K8vMt7dsmeGb1
ME8fZmMo49XYd3krT2MNmcqevgBn2MYYM9ZhU5arqu/pPshxBBlhsO58D+YYA/WbFFNiIdoHlbhr
MP+8eWJI1kUg/wBG4eyOIjMA2l0Yr0GOIlsoDlQrbNVXICVbsxoBk9F9ToCOUYQKhTPMfcgSHeKl
klqvnZJG30GCE0VSBycK5oQzjMXDbrppOOZBJZIMo+qgPtZWYa38klWEVdvNab4JVPVDZyTCkpya
HE6ucbMPDax3oQf/MO/OAsIEJ8CUMr7ZPqlG9gByruLUp7FBKVv4CtZQbJi+JbzbUpOOYxVMQmU/
zG8trza5Mmbdfe2thIVvXLTetDObDsgfp426bz8jU2dpSofX2xlhj0LmuB1jvqpEi9SQxoarp7Fs
J0nC19NkVydgEktO14sGet9xNApjF1ZE48n0gcJjT7Ynt1k/KAHulfmhVkCdnhlwAW3dp7ChJwvk
w6KuOvsFb8AeMR4VuBxWcwKqZh+yVhgPPqBf6cv5uSkq/qY4bbc8NXXl3gstZYg+uxITWz62pev+
5SEvgHKLz3dpniASsdbtEhp7cmlHx7Eqf81HaI71iqlGhzSWRcCMKr8DSeXQ3ZQ/lJXDTL8zGm8f
Deo6mbw6c4URmle7S8NHLgD043EeZmJtIPQ5YNsdHeiT2wfuhZTjF6LMtvPxtQg3EMeoaH/XbQ8I
xLRq6nyuX0lC+pC2vPwUycR/ZLi6UUrju7EAv0am8V/GtTg2T23IQDOrdEbNCdEDfmsS9GFpgFSI
QtpzzDSlY7DSooWUyVORIcjS92LtezuTm9TT2lfZp2tGjvFTUGfJlTYScjG4HwJkvpt1KqKN+3i7
vKQTLLHtKCsxHPhowXSl/mOBmqM3lIli7I2ODk1tyhRXGuZxv+gjtPrk2nlN8LviT9BEaUykX0ce
QsOiTWDUX0TF4ixzXdokhdETuGK5++fNbGeYH2ad+axM/U2aX1IWMJWo0RHjP7UEN7dhKbnim629
CXQusyKit4M4lnEZ9XxR19QIzW0kboMnpHI4Y8Dsoz0oyfS7oaKJgCrgtwaFYRe1ebiROtm66ZTk
Bqm1zMIoWAd0zQAPrQpC4XSh4PssyhXtQyNbg2mozLniWMRevq3JObzH5VPl5fkmz/uEYUt41USu
/Bj0gtTstBdaZmKswGiFlj+JVIpnRAoTyAgTgQmeVJG+A7vd4F0zaTQBKW6n0LhsFJRa+GTLdjTU
Zls9MZVnKd2HqDE1vBNZzgY/cAEH1j45NpGZW7YR93D1sH1Lk0QTTLVxbQUy37p2YD6V3ntRS/WH
hMd3z4t+p2AdZuVal8sMfMfzfI862go1A8P13tIp7J4BSK3NOagyh4ckteVVNJwirCS+cKgqGCI5
M/q9/VYVrr6b2RSBnj5gchj2Nx9ZicuCd7x/pO2GPu5SHz7GGIup2isumNNW3LV2ZqECLnUSAlwP
AnUPxU9ZxXn0HsiWqlPPKd8cUTknARm4sgeg9nZB+IT1yGYWnUwxil2nEoi1fd6QJumcDQb24gJE
Cr81+wYhK30ZFFoCbQSXlg/wzpdRs549WwqZg818zzdEsukYni79cvyQdttTp52EWy+IKSKJAkai
srp6BX6zoaYUEDVEHMAE6tshMQjWZgwqiNRoD3kaaQ+xTvMOJzvDa/RtDRl+WXO12IcuBbXzCSjs
xWdb2WQ1mO8/pq55FmP+pdIYdR/BjsPwG/N2yTB9x6bwdk1rXpsxUo5JIFNqEfiGauLmb0BHv3KT
cTc0iGUQi+AxhC28ZUAPxUuoOzBrJTu88KInlqQONvmesyfSNj8Bw1i7nm0sJkDKthTWxRQBxelX
LJ0dsNr4zaO9fQM2PD8U1P4uasvymf4gDDTW+NmqXojnDlJP3PdkMsvAXOiUm99O5IMD2S2LqouG
tCZNqT8nShytakMRe4bnKSiG1Fz2tLNQntYWjMIxgKxGw7V2dlsNVxToTRzjqtIpljt1VtJcQtq7
lyC17DXOFONZCekOToM3B/VmyLvibt7bc4JnE9Vdleynm9xEqTb9aiJFp20FkrKhbOE/Xf2kjp+S
ROWNOXFnb6c+u9WfZ0m8TCKwdh6OilkSpzF3SdXFVlPLdt+GjfNix8Mah/jwQQ25QS49UfZKa8BQ
zBwmwKp5sX2nWumUah1ZRAVPJk8ErWYX1dfj1zQJX4o06t/HpoqoNonGq+kk9VrSEu/J9iCkZRI7
Nj4snCmI0E1wxxkzuGs9rWEDa+fbTM1JaUHAxsWdyqcgxuBAF9Rb32L6UrnYrVR3vOM68Vj2JVIC
uc+H1HdwBwsht61hhddEpbPA8M86CJLl4AKz8DPlfbbV33SCoShUON0Sa3Cbphtn6O8QFNMNDnC6
a1uHOEFUA2YZ+3LZu4242IQWl8kAhqBMIZOnuP/PhlKZD0k1fs+vRf7fH+8Y1cGRDpkA+BQwzzwK
/IjHMOrKV6l1J8P2Ps0GdFTiOcadqgPjVbW6ZFeGiTGzJQofR8eKVSe+VhgbEnkXvwrRTINZYYhH
9y2iankZpaCFidd7654Q4doM9Fcl0BjhhJUdnKihcfrhzYL5KGXe7WTTRNtC1wEr4Du7a1GCoiK9
K/uwWXcmScVhulgYKVIpvmyoLaGu73upfwYJ4WG95O2JMzB7I284EiR/1azGJFJHg19nNdmL747A
2ZCvSO5k+aOGfXkRJ3p/kDlloAYF96fISx8ir64uQw1YV7RpvVIw4q6UMnHWsdtbB4ON97IPPXKe
iOfbSphiXbg1/gbbftVKpzohltSnXi+SDdN5eovdnzm5YkzxlZQa0wWHj3eE9u5Bxt6Cek3WuWVA
bIqMFzywxYOaALbUdffLMuDfej6+w1kH+VMWkbqyKVTlNFoF+mRvbBOt1NAjEYwUCVQIxv80x0hw
qgu/eHXJdUYIXTWJ9Gd2rSC1HJPd2iAwx+XpuJsleT/CdBtBlfLZDoTTajHJK3M/eH23dHK73+Sj
5DQ6BRgBV7RL3clJ7YTJRQlE8E6Ll9nFwG2U+o87cbYG7OS/RErT3geNWgHSbtn9YXqjSHmhISA9
REPz7jqTvOVi2fS9yDndVuW4XScIhcgXYWkay0q1uo3NGGPTB3lyrVmluoZ/V0w97tAPilM1jvpi
fqgB8tuNTLdXYk83WJmBlUvoCew9HUMkJcLtljx/9cQcn+FnauY/hvI4cLFf3vI4t3ORGXKeiwxP
PckkTVcFQc8nw8ufRMyoAWvJh3ACFnUxKk1ZYpqQcXGdnxoscGsMeXvOnfWDRJMDI5i8ML0znkdj
6jeQLQecEk4+mqbdcrLC8wx346nm1VkLxXY2YAiA4hNmP4UUsJsu+LU5MsGWxNvFIwz92AjxFkeZ
xHCUWVelsfZJLft7wLfWFYqLYP6sYpKuaSJqCC9c8szEY4M6rDLP3w9pOFxY1gO7kpZLVKmhqInr
3VYIh0m/TQlG1bXDw2105gGzX/l51Z+bBPEL10O1Ze1hb1h3D+s5ZEHH0h8P22Zsn8fLTPrUEpxz
0cj8IZioLpGfxVMdA1mhFB8EGbauvqdv/gQ4LQXaRqzKL3z2kXximc6+XqxN5dIJQxajk9KL2cpY
hATtjpFBiwRt0rcYaY0ceNfN6SdV7/i7PYDOni5w4yQMwGpfkEQ3ow/DCUDbDsY3F90zXBPoQrlx
mgHjXgmUuhqdO6Mic5hlA00jtNoOMIU3dEQ6j4rK9q2wODu2/j697ap9nEeOYVv8wPxgdkH0oJK/
wWCvynWWmhifGD693O5F2Jfm07umV/Gi8HPMk0llP8Ys+G+pzPn3SAAZrNC4Rhny2pVaZx2ZrVX7
xi+f8lxdd3hVwVjZ44qzXfhdjBI0fym7g6BaG9HT5YQh8zcdBts6bRjszio1K8jV7flpHRNM1HTl
0SIf2xBXk0OveZtKK+uXESPoHoxhzTLc0pdhR5NgpJdr2/K9n6rUHwtVPPnFUD6ZbvINSCr+JBL1
3fXlhm7g7l2x0wNXN/M1GsCYM2pkJt8H0TIQ0Yq6kuRBGgEi9uAS0ml6dZvltnVtHUikUwTYi/vk
XuIGBFFPqYvGNWsDPeRXN1V9ukFl7tzapfAqSi96P2LkZ4d9U81UP2s52ENzIVRPvvrsxrFHPt4o
8U57KQwnWQT2mLywneaZy7Lqvi21aqdHDcVEbbVSWHhfS9erDj7l4otysvDNH/Plj8ihGNWWeFHL
xIRnGr34RM5I5JXGq6vTIK/qSnTSZhxWGafYQEMKf0JseytrGgpBBhx2t3MLna3ReQ7SO+y/t9A3
j37u9IvpYv3Vde9e67OwG0YAA0t2KCN9IQXel1SXKLVarF97gXofJ50ALosIH9KqR/6ajIE6xdjZ
2WBcnJ5L+vnuHbwqR1nUwVrNO/1DRmLRtkm+ZTeM037KyAub0qXeM+TOmC8TxMmM3DcehzRXl4Yn
471fXSmfMJ49P7SYYklzRQRJbCs/YlcfDvHJdPhbtUy0D2bVMUMyi/OYZMrKK+BCLDQnGQ63ux7D
4jVyHX3hcNKrsPrGjUbnV5ltG+rMKWpgVjudM1V9aImN3Im2UO9KRvnbDkTH6fYEdgJTv4gwXub4
hG/JIKusT5VtmOtiupkD1x2lT6qxc1Fi9v9iwI91NVvffI5jMNylSoxt3iXN/+csqWHiAf6LSc4U
lUrbHsw8i1TM/gzu2voxNSJ2ToXTLhJYP8fbb0a5+sKbLEhz7qYORtiSgSpXzixeJyp1VxD6dl2Q
iIUPF/Rkmom/i5ll3u7NGyHSLjUr4qJ+CJxAO+osLoFuwMScz21uhkUrCIZJtiwOM3rAU+l0832q
5yItxW1RSqRcm4q7MfB8kJJjumDHZP3uYeRzuZo+y6J7o4MSEGzmi/Us883nHenp9arsxe+jRVRE
Wq31aORJsnTinGudadyFkaouVZsJUm4QWtCwCdWkMChRH4tHIzUgxGpTn4s3KP4yc41vtY+aQ+rH
zSpK63CbGFWNfhjXpwRaPPts0HKhrnlLvrlyVxMNZm3NLh9x4ajkdvoz3cmgT/wMcXPkmpTNH/nn
Tylddfua+YuRvxj7UuqbazZPyJjZFz9IUDSZiq+xcdacHiJra+RKfyLbgjULEeqdQ4rYL82F964T
iXs0sYKZhlDe4d+xGPuzNWK+JwqaJCKxdvJ7R4HdFiEz3lsTShKnfn0y6KV/xg0YwJGWwZmslHds
svzDY798nG+iUAeJhR8IDra5l0FBeKv0zD1JGLTIhpV7hWXhORb0rjU253oFitZ5fhgL9c3rAUet
K5vlG7T17N2MPPxZ2CcHVfH2yWQbIaHZLgbAgM9m1xmnQsfsEVVmt01a+qPcyfFfp/IlaVP3serC
apWqtbMTsn2NxqI/xJoTIZeo6iM0TIhyiOZ6v55x3iiwyYEDMqbosIJJYOG/QKiFsQBJYVaThaCz
uyUzzvFIkyhsSwNGmsEBXCxBoTGM16WZokd7H4MhYeThWTaWJeLGVlbFL5eE3MegdES2QdTfYqat
rfkMexHUcKuJFY1n5Tu+q19ewu/SJd2jWhXJMugIeRDDhLRKfKwM0+d+eqBIPjx/gd9Z0e3en1+q
Fm1/b9RZvyJuVb4SJl5FE6HGbXR7nVR9sm+LpEK+61a+ho5LUqCjtggSpmYwWQ1tynLSDGwhtMd/
edyaxfpap7r+3Mb3Suu2K2E0xqUSA8yCYPzKB5XzRaGoFxHn9UGhxmwTaZh0aG+vdr3aJQtQVyEn
4BYIlYYs3RbnRA3GCazur/OWRS4NvtGrWooSUKMczmGZRq9BCETfYBTk6E2JNzY/lK4fvxbgKWkJ
pHVp/iqvzH5vPSfbFh31ZqYL9FObLiDzTeP5TwVHztGP5R8fKozmERicd0zckV1mYPoPJDHi0/z1
sWA8cMuGNQGHI8S/9goUfomvBsKIPmLuj7s727YkRh2osKnDVJJ1T7wyp4+xIPzoqoT+n6qnpZNo
L/NxZLsY0YcRJ77Drqy6pbRJHVEfJq95jYdHt2reKn21ma0f800zNac7BonBKI2HTdZ+3iaOXSCD
xVA0zjf1bSZK8k8Z4fPiqeqeSjy4i07Vw53S4y9xpxulMwB/Wz5yDMmpOGPJUAzafZgaYq+jSYK5
w8vRtVJ8xCNsNPqEXiq97xF0pbZOSWMf1BJ6L9a1ySMnIoHvz7aPNAygGjWdu5wfEt0DspEOOt1j
brXJo2Q89gmiIO7jnCGGXQPwbUdehmjFGvghd6Lu4kYZU+4QJYbeNiolOBNVekYoE4bWvLysTT1Y
RwFAHLPRu9N8L5gf2lwadJk+oJ5bjxqkENNPto37WJeqwSaGG2kU49EuDw7DnmVp5OxtjAnATWL6
ISbvuq0Cv8P6lWvvg7zoo+18RNbI5MV+aGgBOwum+wRoCP4suioONvMHlaAKtoOCqTcuSuowMJ2X
VTQuVDfJNrqR9IuuqfNDag5EkhOX3b55DguprfDvM9UxjamNa0qKdT2jonqhYwJ7jxVH7HLKT5Zh
YccQiVpzXEui/KXJKbNJU/sxp1ViE1Slcag9bzjbekVaMDLGFyr5PnVTUX5qk9dIIPxadfSlo4IO
eUa0mMT9q5sDnOhS975v7Z7s5jTM9l3YH73YN8R1F9oESu1hEu2LCYUQNRbTViYpQ1WwW2bMf6fA
AkLjBWatC8iqRhfVh0HQTItUNCxt2SSHsBbqhIZaxwgVV8Oss61fuPaS3drvWhiTR2gR2Jp0MA5j
YdaXmzJU6PZCjiOoCOqniL+BXWumhwAe3ZVIcmPb+NR06Losj54Z8OzRx7wjQgrBuQZOWeca7Swh
WrVnm9mF/uJwXdSAXcxYVp9hZu2tjrxfywRrm2dFth06v9/jzbIv6lCHS6nZ5XcESbbKcJa5iXui
MI0y0D7M92T3nK2aDdZRax6ngPxnNajeasQzcOxVzFSDPu5rsOtHNWY8B+0tbAvCFqJvrrrv3xuZ
0b9zlRoqB1/ztGnGWFgdyBKSpXd89740dP7w6V4jzK9UbrNktE9TEPBFz4Nj0AbOA6AH6xmJys9J
LJEkq9DkPH2ZdAA+s1ZmG1+zw3Os6cNeh8uxIA47bLVW5jc4Lv4o49RhpFno04sMFmrT9X5+30Pk
CeEL44N9ZE7G6tuTK8UKS0IH0n+ab1QMsyQvr/MDQRKODI9mbvxymi6mlC6KXGobP9aHhTkHmpG+
GSngIl3/NW2rs19r2VQDADfe7So0XqtCy3cKc22uxDw0EOGXseWqx6j0TvpYCJy1WGe5NlKoVe59
ZUCWMX+fL8qUZqunUh2yxaAM7c1g2MopUkhceWFPmdg5CjsMpXfMOAWoE8CbLuSXuHTN+16O5U6K
hsoWX3jLeXqvxMI6ighHyjy912045WYdrFyzf5xti6TUy1M13M9AZPI7xjnvy+P8iI0RrcZy6g26
rWuFUZng4kb/PFA6QaAvzjdzcN2WmHLB8r2niv4xTyWDyTuaKIQvqDomKFkY5rbNWtTY6aqcECu0
k/RaUfdXj2rxHtJdvvFS964dTPc0yCjaDY5T7zNNKVelLhlVoyKVZeG/Spu2g9Ck2xPqoPMIZHc9
J55Cw9+0sinOdRJelLEXu0hRKarw6mZlzh08gWZzEbDzX7eHMF6mgXvnUdnp3tGOir21NbBlBq21
vS1pck1eZ6GbclFnCdpc3oRu0ML8IWOIyo6q0xmUsjAJ2kZm+FCQk2FfzB+JTAgqNTtFOLxOClV6
6LfTXQf99+RNN0zWna2R1C/S9ZhciIjksGv6VBNiJaq1jn1nFt83es1eI6n8IzIbeSxjVFbQGZaJ
A1iwn7YZaQIGLQdWhpqEpu1QUX5fWVG5Gxql3dYipz46zi5hY2aLQgzmjuDQs+1Mg2mlCZ68YHND
zVSE0bKQ8ezQJoW5MBqIErgDpgl1O3orSEZFxdQrrZ3XmxlsCINkHZS9vfA7fz/PALQGVyHJLQxE
2phr60xJsBN25nnaAii5WnyFjvLo2433qXkvbGTO2Hqib0tvPskHR8+JCP0tg6VwdbukuWOKFalm
mVWzUf3iTXUJSGm+8H0PzdjlS1mK6jkZOjgNamX/mCQmBXm6kfnmKuNaSIarGarjfCM78cc9gI1X
JMZxm7NPsM4ODe4nN7cQzt1wqhiYEiBFJ19aDpDdvN214sKkzYtOZJ6WX2QOtIuZtxHZL0ccB9t4
jXTfOpk6yAFz1CmHGzvvoXKhjUdwFjLBEvT2tOByQM7XKP6ZbzD6eFvCgt0i7b0/PjZ/YhAJoVmM
Gcs26D448+BfF2V2jLPev5s3u7nAwapZhGy7cDXPjno9th7ChMDxZA4vk+6lDjQTH7WLrOjaxnG+
p7bW0wCHpVoHOaiBOA/Fklyt9qonwU9D7+oPu9cliZJVZo096UWiSZGFoxHnfkcL8hR19kIrXs4/
02jpWa0TMED89HUrGZ9kWSjwFlD1fZN22gGOfJCkH/mUimUvQLwmq/VjmfawLYIU0MiYHskXAVye
73ImY/KlHiiBNs4SVgxaTH2a7WGlkw3si8x+DY+V9lgR2/SOBsNUNC0Id9X9umcrY1Kk2AX3802t
B8eaLP+RASPM2m3TZBtiQOiDraHwSiUQiYk8DqnYdKoq70TQNgfK29HVS3k3TB8KAvL5PmfNVTMa
QBUrQCJKdSpDOZzq6Ua2yXRj0bhFpci6t4aKqx0Dhsy0Pk1NyRe5ytXWDyk9VQOfiUk9ctFReFPN
1O1QxfDLtu6ip6Y8MoJj1jsJOmHceku1wpsVI2dcYeYswuksQiDMP2GT+PQD/Djzoz8/rmg9bTGa
WGDRIQ1XONN2azBony5iB78vQwcF3fyrB/AN0Fl8Se4EER8hUW5xKUupB700epo+KsJ/mI1BFVWF
gIJZyeBNSK9aVr2p1UOIbPzVAypZOqjkd2o2ArXh3W5IM9cXWPyKde/62HCmV62JKDKJKKUH4ZJa
91SzMzSdRqI6LsllLaHZBzNDL6J0ENgPndiADLOOHWUJKy8QxoBjQ3vN8QgtCrsg5Ev+a531pcOQ
GnuB37LhsEfUmJJ53bFz2Qa6WrbqUyM/z4z/SGOwyfG/R7adWto1xv8TaD93Odd5YYHLrOWEB/FF
ucuEPDNG8F569r4AML0ey364mT3izlA9+gkiy2wwtLtsnyU75vv9W23Z3kqz8m/fUcpDPAF3mjJG
0hsy4FUO5EFXU9KzrSinggHFtRTBZ6lpzu2RpmLIcIimI5LxyTgI+zPWrpf50XwjschZI8zc+ZFI
NVq2s6luMoSrlST9Q9GXvzSk6yiiaBAZhK4PhEY1Re+Wwj0HCoawkhX/B+vhZaE54WOqdNxEUYAd
QdEWpYcXfQmFHCZqhm5pxh6D3yTcm2DRD6Gw2o0O7Uwft6zKEo5ryzyW4r0zCMOsIpcf1FidjS45
8dci5g+csJjspRmOLtV6GEdH3Zum+0q0NCEeV+N1pcr+3DjpG75150D+Kt1MlQ+Lvpf+1p5Y6PRN
VZex6atLK9X/rZJH/A+0oenoVG+YwjRVipqcfyHkhb2mI2RwsOjlkF3yoNjXcMrOFb7NSyKew2mm
Qi1iddRlsoyy+C0UCgy2wbHPWeoZi1Rzd13ueA/zSb9whL0jrGcA4eRjrZJsfau6yz0I876FYjrf
y82e+Qo+2FsiqwcEeUtoYSIaQfVh7217kRKiIqBodkq01RVJJAx7NmSNblWY9JeVevG7zFMm00PP
vDfLWzR8jEjRdDNMDULCicUBQNZf/MSejYpjRSB0ieQwynKiiGs39qcW5gNybcEKccqlNT5jLFQ3
45I2gKtqga8/Mi8U3cdrNhLmDV8U9569sHFarws8YDX0iHfdLgsKu73hCXfEqulSY10HhbptIMXM
dMN//+r/w//JLzd2bv2P/+TxV14MFdPM5l8e/uMpT/nvP6d/899f88//4h/n8KvK6/xX8//9qu1P
fveZ/tT/+kX/9J356X/8dqvP5vOfHqwxTzfDA8nj4fGnbpNm/i34O6av/L9+8t9+5u/yNBQ/f//t
K2+hQvLdSN9mv/3xqf3333/TBWjhf//r9//jk9Mf8PffzszBf7Ifv8r/xz/6+awb/r36N8PRsPcg
sBLRnapoup/pE5rzN9PS6StUBbBo1YS1SRq+Cf7+m2n8zTJVm+4qg3+k2jpvojrHasSntL8xhqa2
RrAJMkymEb/916/2Ty/hny/pv2VteskxZdX8SFoqIFL+yUkWEAINw3Q1Frv8JkKfS2v/Qqz0GtkB
UU/iZRtHVwX2StHHRzWTq0JF5LMWurDPmiJ26HovKMo7Jyge3AQfb4pUTfCQBO65NMJ6YevqfWG5
JhkTlVWwyUxGzZ6h9G0t28gWTNJ3vhMABWqfHeiB65BunAXbllcnkOvWVJqFD7exaVlddE1QkC/O
7kYFtk05mtdWkxkiisaE3QX0hkH0mKcFqy5jn9psNgOhL4IUH11KAzSnrVVnxRc76x9knf64LvPk
zhupH6emLB5x7qch43w7/0z8JMa4bpI2Tw/Iy0StXapxQid/z+p30F+PKFARWiL+QRACB2oZukUZ
O+/YkD7Nqj4iD7zZMrvWyS4KU9q6hqdcd5sleaKSHSS5VyeN5DurkAovMsGBUoYnwAQxzqUkOCZh
+uo3mccczSPRhI/+Xgv6aSvQ1OfGE8XOK7IrO0APOeIpCOMPpcqeSxeza1y9+y5TjVYhuGt2PJk2
buaROeQQIpIwAYOnhzOxxvllDvrz0BcaRVnEQLCuR/eJ3+HIodisdfF8gylaB2nfLiyFDGmb46XU
pfM+NG6xaV3vUStGiADGi2H/LmxQWsJMjFVpFcuehAMvDPDRMaidlYYRla/Spsqs3oJhF+csokYV
0dzIyREkG8ieCkYc79EaxWfYMKWz6nPg9MHCp8o0c1yP7qm+34RWtqJ9nQ4fj6Dj+GqHqYoL7hJi
j185nVYsm7j/NtBfGTxyBU6sbW1Pl8uQkaesNZex3X1U2Sox9J9R0VJ6xLzXvm7OTPk2gDaRMvBE
msb45tpgqUyMAEPyigdqwTfN97kf+/vA/GVpsXtg4pMBSLKXAbUmlIc1YHncT2GnZ0Z/zLZZt9Q4
8lS7+Ua8uHenkstO7fEpeN/STisiXxPoLG6eyx6gTcjSTyaFz74rextrIENB/5TH8VLYcBP68rWq
s50Dfi8YxrPbe59GYtwNJRtJRomErsuDEeXRIjLVXcREqM0U2K+DDkvMOBYmqfoR1QjI8tKztS85
0nGsZQyiEcUTgohrhOyNX/vnqqGqp0zeHHCG9Pymn6Z9Ll0uuylFBSu/FiYL73Ex/TIyGa9FEAH1
dWhioXOMJleGRYP9oQb6pYp5NkMT43VTOL93HP/rptVfo4ZNCQjNwu2OWryB0ffday7sZsIicQhP
Jsv7H4dSAxE8j6Vz8kock5M3GW8/JtslaRucm+HG5b3Tp/qrEdMNF3vvla788qdvQvfSog+SLXvW
54jqXsp/VnQcNKuQHoVVZtsXzc7xqusc2NhjvuPhC79YuQyb+qrASHcGeY1ZmSHAfWqSp2rorzi8
iGSyKTET1kLhK09ek2rLhjq6ZZ7IvcY8kObldZJln7gkx41S6Z914CcrF4F22VHMpnfiqSAUr3Uc
1bHLMR6kGi2IOX8dy7RevNo5elJ+TtuTq5VLZuUHSyUhK30i5NlBWN5asEQhe7PrMRM7rn9H1U6O
uZjk4C5JppwegKSxWjkCgolB/IcpryWZVrpyoeBeoxMGHAhrG3flk+XqiotuD6s68p/RHPAqylON
ncDEb64r/V562V4KdkEvnuNt0r458bbeAZg69KO1mv4lhIa1gxCCD3BlVdQQQE7pqFSytQdmikuT
xFej3Gvxs228m+awi7NqK6jW5OebIPWj4q1XswNb0wvdu9vM2uptXi2sLgQNZa6CDMBdSObWIwbK
klOVe9Oh+SwaDjDej5G0sZnTulNwfkO8auJgPT0nbdHiCGavryfsIpq7tquJngLV1Sq0FfcgXGPt
txnqGYiO0cCHFZn3TJCOrWKdknGAxoXPKE3PrvzlRcfSjmhKuUx2G3PwH3mbryILwo2e74c8x1sl
9tS1sAYXCyEP4Gs5BlTyXt26irmAFKB4ArDMPFveVNVFk8f0f6kEn23e3Sn+uqnfJPZxv0fo9324
iSZeVdK5gLJ727v2Rb31W3vrRK8dtfdx2W2m5zViUNzTPjg9zwNeDwyVK6wXK1aJSxeEsBpUGI7u
c1Q4T4pdkRf3dgNgBS33WKqwGofiC3+Yv2CodgHFchdk2tEE91JFJdaj77HH3eSdSwuvzKAkoN7e
VETDgG6QkjORzgXSsQog0nn7nBvJm9F1z2zjP6bHjGXfoA1e0DLvPXSZIleuvCpLi+ayqknPtD9f
zD6+EAN6bEj0VEl5/H/sndlu5EiapZ+IBRoXI3lL+i53Se6u/YbQShr3fXv6/jxRmMZ0o4Ge+7mq
rMwIhcJFmv3LOd/x2oAb8og59T7q46eFHUPrFTu9mp8ZcN5XJMwhY+OQyR6bQT/kyDFi1F70J88z
kvuUQzQzp1XZgY9ARG4gtoOq/aw5xqNY4mMEfryVJdzjhFMGzhiw8kaJV12E2Om/Gskj1sGAUu0H
LpUvL+xWE0iwSETnCfF98lYwRkLfjyr1wpr1ToMFNJvTheAb3MPh1awJAUi1e/tbzUiSeqgG08ym
UD8kbbuqmMOYTIF668z+ap0AO+vprq103nuVvquXcUPkxVFmOOXyg8VW2Wj7y2CqOkBiuGnMtW5l
AKrQAVUoASsPScNwWSKEHF704kW3xCHkPlGyCYW+Zih8lzfjeo7YQMQo/iuQ3sWv/u5W6QW98D07
+72s50/LGi9Zd6+q7lNL41fDku9Nm1b+qPTHXH+Lq1WHoADf1slBvUACWQl2fgZro11yZ3qd3YTW
yj5K0a5kaf2GPHZ5VN7FuiCOdkJZuNylAfLgawemspXi5DrGV1ZPME/7VQgUpqoWzBYxPryMrVb/
QTobviDfizRs8cVJleCLTNsksPQ2G2RkxcMdj/PWaWdafShsNZFwQ3ufLPpbORK+8Wl02245haQs
p/h/JJasHNtwPUL9K++6GfliNZ8afTmg+NlmN4G9rU34+kr65+LUOzzWjD/ho/YvDkA0fLfTX5qF
H3X25YJEa0QAH29CWaTjUput/go34xzpy1u1kF9sJDpTfmevORnylR1a9aBvzC8yErdpYjx1scbf
iXcO7A2VcQKkjMtxsfqLiiHd1C7b/whUYISM02qoBjDJd77mpF919Xzb64gSCKkcHzjGF5S9hk3Z
4RhrFaZvUeztorZCmUGrV7UwXy7Al0B9C1yR/bNo1EX1KXgCuUvoaaOYTy/29nrLCDo171KP1ADo
l/OSPo6l3GvdlWsMAsf0HNcuvSc/bs1HZHLlAnzOWu25lMOzNfFSFNgQy7821q6jEKsZJmYTO0cv
cZ45QK6Als+DM2EUiQJphNdkca8kJL4abvLYG4w24gVgOSUbWrVp5Oygq4WLfZ+NaRIUqDLXVfVN
s6LvVW18QkxzfburUO3UGSVHuhXtkxE6eMDAUPnlTZcbxcfs5gVJ3TNiPsLle+eIZPPU9uex36Vl
/BPPdbEmH4UJiaxclH3WBvq9CCA8bLqJ3NhkIocJTz945BO7Sj6pZW9n8hTqza6I7LMe8qvKUkKC
D5fN4pKvZTcMS2LybXgDJz9GiYAe26fm1nkEGCV6aoH9Vxsw2al1tEkdpNPwkDoI0QHmObGDVKTt
SQTB5O173cSYrj5OQ4YORTYac8TG2eDf9we7PlJYj0foCWggKhDUeNvESudRQj1A7GVxBLt7FCzW
VuU4WMFiP1RR/d7b0YWNi8l4sQt9o3meyCDzaUFROkTw9XB9BiiadpY9PreyOKG2dLcMtgALokNL
WGFv7DjZlQy14PStaffnFUqa5tgNdFmmup8AfG1cK8s3lkBsJJwioPFaDw4XMjPtFBkBIVyLGD5D
WW+USY1OiDRrfmaJhM37Xez2QYVeuTT0tV6037g4tuZgsUZPivsu5WXFafPeLEiWFiC5OIYWxNpI
BomiyfxFrz+9kXhPsiiwirsurFuAyKADJy71DN78TnfKzeQMbqD6eggW3rbsyzCVsQZXIzZDX/Ey
BoNRvySh+SeG+Jc8a/YLUvMN1+s5+EbaIdt5XJyUNAUNouQ/gI30BtJPmkasITV0yKmWZVVO4Ji6
7k9BIAbQXC8PowexkL8JW/zBEduqwjfiOFHJz3dcW87YYoKUOMWngrCaPFQ7ti2kVgq2q3j0uG4R
iwQ5W/tNa/eByaxv1UyV8WCRLlM1dr52wpx6xhmZvxIXYZWDtwbTplAmGE/ZIFNCXE1Fqm691pHB
HpW4yKpOn8s2oX6W07DDXWCt4RbCYsrndDNrJloc9Nj+HPZAq4tZDzi1uyD3vrSKR9E05W/Y9neI
5Frc6TL3tdx0edSTiq6TZ5Ggdbm2KQf8jA1ogIz2Rh9HHWTGYAqQFq70sRv9Md3zQwg3N6jPWvHa
CCfNjhUxz2uzTH8iqMsrzFLoOpdun85uTcCru6+NlJ2qOHu5DkrBVekq8jz6Jdg/Qxo9LzdEgjlo
fs70i/mAR/NIeIPvdkghbpQpXUZdQEdoPibsWgjEVbvOttp92OxT47ae4wBC1pBOWPUYaCfgrQvW
gM62yMFo93lisBArPlmGHwg8H31Gm4h4MQut6qE6UVf+oU9A4VP5LGSGV0w9L7IyfwcGsp/kWmRu
6CGDaaagm0jxSEIaVLAi0caZShvPiJq3mad+OVPnB34aBa2Pt8HVg3/dPTSzxNHVtP/+pwpWzF4w
Zhetq/jx69nmH/nPbJHE0I8G8bFYkwZk8L6XaPNdzowVQJbJQzLlgXmbq4RRPLzYRQM/sTJ4SCKx
idt0uCbZo8xdg/FkPQeMSL8wE9pXx7u39TCoPVaqUqbfWkkkfUSKbWQ0DzHP5mGY8AxEs25fmN3W
PshI/SH1MBvX6Mf86kY1Y6K17NxZ+mqGvdvG5CXNvf4dLblcaQnFR0nOW14i7s7jxLubl7hDm25t
FlBfJ9g144WO6zATRrrHhrZsvKJ+mzwr3yVRjeeqr86u8bs4i3bmS0NY5czYddNYM/Shs5HYPvlY
L3H8OhoVTnkn/i6QaLzbtngxO5DDtbGwEllepJnsZ1bN0AYjUJhZTIcSHoo63UGsuVPYG6kE8AmX
LSYr+1wqjSqd/V/2EVf5L7WOj+n5g2jzl8pSB17vDZunbWl0sEY9cR4tC1sbi/IW8eIwnOa4Acnd
2Du262ungi9DtJDMIx9N91OrzV5Qw8HN2StQG7lwvMebDqq0YQ/yBfDI2bh26BgAxMwF1GjSAhzt
oGR18ZL2VyxknOtWyZ/dZ6sqhyU4RST/hgCWfH9AuQkpACDCjXrcr4d8Ptoeb83CkcIW1N2Mi7eT
HzW8ayQef5pXfriIjdrlhK6lzoYfL1M/TdW8cXGsLQQykeXs6ya7ZtNumJEyhvBxBcMkFLAQ7uaI
r2pET+GCIyMsjvGSHaMEY5Zdjk8a44VgYunqZ7PuD+BK8in/Ik9sa9jLGgD97VTZSmARJ4ZR67AI
D7jyXyGKZRo8W9xYltOgJhIHreh/eis56UmxdzTR+CKMLpwmO2CVH1GCSTxs0ZYTuet7DUj+DAEs
l+pZOeHT7X/N0PDhUFyy7GyV6kualG/UPacmBIDZ1YIoF97xIFXyPnSyY2u3VEtbtosmFk/IhNyr
zDqrr6riVzns7chHcEXzDMP22PXOE4OYq4eMc4Qu3XTeybUfyJ2ueVnZZuZN9Be6dM0JTGPMaJkk
S8Zalhd77nizFU9PmX1kJSjDHKZPjFQ8xSy0Ro3zZSz2XrU0wlGYfkSIM0GU3pONoxBOOUhBQ2Bp
MTRUYqxXnv6c1Qx2QEuu24XPpMizihTF4UnT3QTpfmVSG8dEeLTsFacZEs1CLL2qa6xdThDqgqrY
yq5L7+0HXV1j5TzPENXqpqeo4YdBrjBgh+zLzEK8FtbW8YrHVDXXJm/exqwh0tH7EbN8z/nhY/vW
Dr1j0bEz6DTcp6nRDgMfVY8izsdjtXFKRnvw1EWs3Q25tUvEcEawtBg8c5h8JWR+CcTJb/P8yIjg
2yv5K80Vy+/RXmfG/OfwK4aRz6aw5Ua18b4UQLv4Z3eZbm7RwHmYp2hTz4cCV7/u5hw8kplch/RU
2fYO8QKdnPu5clt4ji6GVB09XUWl2CeXEcsTlNN1K/tT0Zvn0Jb3XYE8C7NVE1m+0hFDTXyvBcHl
ieYoxsfn1DV3osOvBdSY99klo6m3YILyjRZWeBhM/uTxRiW0+a5D5h3YuIadlkVPic1pOeICBvTB
YnefKDzdtYgJ+yK1zWEe7OVy3xY8qRmnpIkrQk9fuy6/hlbGuHt6WJr6LdJ5ygotvxLqck5Li2K2
u836Xe/aR3w4oSD7qMPY0iQ0JxNcAGa8LNoEnJkiYVd4I+dNcp+S53Iqq4PmTl+Oon7o2GniOBt8
hbc5GKzvSDqbauFjJ+2nnt2NZhFCJEa/Y60fgO+479BDE/6Di5RWao4NpkITiZZV9za36Z/Ejr4m
ifdl0rMH5mnbBOoONguR/hlOvxq14VTzweNj/iNJyfRZaq70MNl3Dd/y3HPOaPaOgAJrJbxfs1es
AOriEZ/aV/uFoYPNhkbD6B1iTX1Fkwu1M1tb3fIiDOinRNs0xrueOJuSy6EjpDXSvEPdFx8qMs6g
CNYRk7ra5jmdZfqF1V+SsDCc7kqydumtzUNGVlAFI5OYb36g9nxh3BCAeToOg8Q7W1wbwzpzH169
yN33PYYdohOKhTNNLz/dETwRz/R0yzAFvfwG+k9twR9//ZHpanYLTYFFnEBqnHMe5kzXCC4p+Oyj
1ji7lgS+VwF7Xfp3x32pX0Xh7fOSlmMkM3FFuUKWdap+sn7aDjYEABe/XBjdNXP1huD7xYJSMkGV
bUP69Ml1aFPM8tGkk5RqfHEYKNTK828fRscgdNIyvlcYvVPSVNRy9hrF6HVpi6vVg+MoEa6XvOIF
qVyl9j0ApfHZoh7Negz6CV2to05dkh/UoEEmAuDElDc36Vccc3wZ4m/ZN+nGaTmMzVE+Af0l67Ld
DyT9MDiLfbb/LHRN7jVbDEftaZ6BsI7ldWAhXrcaGU5y+xlhbMZUs6sZRbjp8lKW2doM5f72yAJ6
/5oX4Sce1+VkD4FL4FFVO/eVeSO6u0+qsba361uFHSY5ezcWxpkznnoAIRWK1n2Omh1kzKMASu+T
q0anVTzOsQlfujvJkXwtq+Gcn6L5lXKYd1K2/ti3b2TF/RR6xDqN0Diz7lagcS/KWB4HKE4MJ11A
moW9KbqeFdoqnHgCitreAadrAxufEcXoDUnDHNG3mO8wyaLBQqdA/oIW6SQ3DdD8Evkkk2j0UZY5
FE8xWEqymaKba9Iif23XJunWLiGYDwg4I/jhaYViV1vQspK8RvYZU52Bd3OdZGO8Go3CWFOV/f7/
/fL/br9MtvT/vF++/jZf6vP/3i3zG/69Wzb/ddseo6cgh10I85Y3+H+Wy4QPk60uCB4HsWZZ/7ld
lv8SnjDIPkeEIQxW0/+5XTb+ZZgsaj1Xeib/+f9tu2yShf3ftsuoaAxC01nL6nwv/yWcseexXSAg
1gFqmN4yusDqjYllq7hr3LKG+hujv6oK1P1ptaq6g4njZ2fnJArDs10ZpQYDAneFnxvFSuZwMKCn
/URzjRwUiAtOnJwNNLgm8rLgoCj56s4Jq0hstTvpiod0bMm1VheZklztHZHlYdwZpr2qdgTq0OyD
r6ZsgV6vEQbjEQAVuIiLEJqMwUKEXtB2WIEszt84/Vhu8ikUwFUg3SnQsH/aXfJs6wOkyZD+xWlG
ar2JGKTQPeUYgWmz9S18nPtwAvLciPln7KlT6wro36Q3Fw/tHMnwpKHhCFlp4+RykoCAIApkLSPL
5l9VFddBwakKN8rl7pPSy27jeME22rmzpMlSaqc1tbVBM8Be3LnFeoOtWIN1iTku0LQQ2bjW4mnH
80PWtLdVRAKsSRxr6PN/y6p+aDTH2c0GoM8FyefaLeKP0E4wcvdSBRCFplVfASYsRpNizYqO8HsZ
K8qxZ6OnKTjD9S/hZtpWeP1OdUOG1v0g2/EA3PnVmwgrEVjZkjvSS35SfiG4nvQz1JqIaYD8YFpD
IqU13S6j7LAwgmaRaPzlQ0jpCyd/6rqbpDUEEzgKHy8ELuimCrLF/CCDdbTdnsoJfoBVgfoQEkhj
RQBdjz8YCFi9QYz2RUQfPK8jNo0kIGrilm3bCr54QrJBA9UCb89KDYSU5SFBGZu6K65dT4NgtjCR
pEK7M4WnfhRbN+tvoqJTxbpIgCUc4hfCDijQ7GSPWdS32hTdV0FpzkBn3WpAxvkKc+zhwg/TPdJ4
Ctzxvsrz3L/9vihLaB2W9yRBATsKWpGhEPej+muVPOqa9aF12s9oxnBssEPQ/AURtxo+ANCaII9e
9inEeTapMMCY0xEu01JvmvYp1NwTtghsjisZeXx8fV/7Ti0/Ya+9IPq2g6nl1iIR3aeouYfbcpRF
dC5s994R7ptNSUt7D7YIGgoCQ8jMDYYAE9KSEw77uhj+ChHvJ4z7brV4dET8la28vzQ6RCtBRqPo
7qXpXBuBMcT466L8CzjJAyzKZ+Jhj9XQPpjap5TzdozGOTDt+FXG43meDjZQhshuLxAfvpso3EaM
nPskO1mVAnKAd69e8+HdzUV96Wq174djHqLNwnPJXxYc1Yo5I/Br8RRJitOwr4MYjINfZcZb3UQX
ftSB8e7I6su4zWwzV0Uor7Vv01VvUcuisNJZWN/1kc1IcQg/XKavvta1eNnu2NINK1J5VmVfwkav
x8+yNfcdvlyViD2ydLgDEAtl86mxSbat4Z2Bl/AJFwwrjiTPlo9Vaew9bdlhlDfZSR6AA9HZ6/0x
JtK0GQeojqlzZ+jpC663oJEIWeHzMP2PUZ2VxvSe13I1RdR9mdFbgTulXzsmgBSdbfemIFd7Lvib
FHSbnKoVALmryiR6wp6RlopTCo5zI+B/mQbN2uQZ+8YmdJEINgqjaXplhn4/6EXh93r0Imd0ZZky
v1iBYCNn3dHFKTTAjOCHMvlZ4hWZ8N89IFPg/CcvT++dAaGMbruPqm5WerPwC+P40i8jXweoj5e6
JKpx8Bud81SUxasaUagAgX2wAtZKnWj5+LG+BbbjfpgLYU9OywavcFl2iG3SJC2NYHRSVn5AMHE3
6vylMvK86FzMU0hP5UmxJ47yx2xKE5gSA7EUGS5NEk9BFYUBPDcmL7p2F3n4MZGovODE/lIybthu
Y/fRmVfQNpwn9yu6/cvMM95aj6obTeCMboRQwOikm5JMwc4+4m7d9rfvwVUThApe2w4eOMLu8+DW
dzbW8DUnKmSGKbvUoBbkAOnYjj5EAqYHhplTIsOVENdQNpguIIKGSvV7XqBz5/U4+fSrpKUur0OF
yIYmBmIXGYJBm9wsmaRWTC2bFDq+SKE9t7SPBn+WdkKT+hNG8mSlJuJaScgM8MMacJxXyE+VUz/D
KdzStL2VLu1TtqBBGBLEGipQIHnddP4cicDCpW2dFQezMWnkv0iXQ6ekRZtM7zXGpLiZWoLSTcQW
bXRXOe6TPTPvL5PiJ41jLJxo9X12AcdxdDmZO7lLa/RZAGboWEyGMj2QGRpJsK/6aPhDQlrr4r0N
nflH7jea5lIGRQgMdcmRbJfnGnEyz4b5MtjzQxe2lMM24xgJOylMtJdBklAlPXCQpJE/ztUtGVgZ
22UBTdTZTrZWkXqvO4uoYul2qzL6cbU9giaWDIbqVoiFz7y9xMvKYkVKU+6jst9ldnsbnFF1Cw4I
I59IUg6xRhEC3A4px7cmfTg+8Hoh3foWgDwe+Y2GGDy5NeIAkm7mtxQfQn3AYjwHblK/qbbCMOU5
H4aor2LInieG/7AJiqAciAl0G2aGTGL6hI2mbnLUI82jFcm2ecgtaKlarnuSA31i9+5uHrftZCKi
vuW/OIplzaD3OiM3A4coO+Qq5PTh5gxI7a2Qgh1bwzE53jRM+JjrJrGZB0UbPyLWiV14ChKepVb7
6WT8Oe3ECqV6negmjYiNTZjJo2Y4l0KzCXFQ35nLQKhudWCVC96tDtkpwZdfusYuhC/trWwqA4d9
0s5UIUCpEPd1ymjWbWrcoJ1OImZzgRRHzTED/EMidwcAaApiT3wSOYq+Zd7F1UJVEKWCmK3bjRky
J8SHbjXdqzZlyOmYvwZlMtGFmuQE64XDiWOYgQmq109KBolFXwYLWfJB0uuXBDobOoU36qHUl3Us
1sWQHYQYqPkaojndhSUS68LY5cjlxmPzUkKcM+jnFo973LvVmpOJuybTGY8BGc0YWJdR90146IKJ
+zY1mViLht9WG/5y7e8nV6x7gZk2XYCZKfbX9ZIfeIoBb0Q7a9LVhqaZO4d0XDycDm6YptHukiZb
GzWsBkzaeF7ydBV2HGLA4oNmQCERD9tWn79iZqPajbXIn8a0e1+RcERBMOzZH12AvMAdBRVkR7pB
qxeRfhneNUuGRoixOoyn5gqWJlyR3vvOltDJ4r80UkyH0LJF+XcU2w9OQtiGNz1BZAdhlOFGnu34
w2FzPzjmRptuKomyOVNV76tCz0lesX8SLD1lVz22eczSVTA4IxE1uN2ERcKPRegg1nOa6jlFHldo
+O/skMGcm1urwswADxfy24vFS6yyrVfZzzz5qS9saHmyqs7A756q3EZcp1TJ2Ks5dVn+qRcNki2G
6L7LBHYoDYrVmTMrVgNe5vSRBorHry6jVcogZJLfjR17FPDNeuA2PSSWWLc5vNxYjZ+VzvfcjN29
19bmDilUuTJS7Wmql8syMxSIF5xsIMiQg9r5XxJWp87Jso1h1zP2fpa3Q7NLKAxFPzP1TrsPJ+S4
5PJFB4Wd3cMTHWTsHFigce3mkU3CT2IkAQGnFtC2kTPXEuYaEMVmKNCQwfwy2MbnywpVN0abBG0X
zFyoX67HCFiHr7dMfoYofNtO5XeyhNQvYi9BiYSpu9JnCoBO44Gfmcc1lZNvGIAVu3ZgqdBViDij
EplbwQ480Ecr2YI6WaDlofFl38odQlaWkTTFbo7ek4pxrmtGKDw0Do52XKJdSyQy+RX1VqjwKaSO
3+SihYhXqDs7bXNURa7tE4lETVhmexIxD2q2k0AKdTtmKZlj6CkgXzZaxMRBiuJ3wkpTjeZp6m4I
ilj/tsl8ZonQtRzOzoUeVFuH+VEvF7IRc4YnVbmDgLvppcaQn/Ap17HoFXGTBosZ00Pa/Z9QNqWN
ZiDkLaeAaG3rlRg/dpAMraQB7tC4hQICQw1Mh4AbMm2qYW3P/H+I9fwFGUkRcOIqi5UvEWLoFkfi
1bZLwt5vyKvfzm4PJMtoGAzn91AZVpBhfRmw/tGvLvraxCE+N44NCrnoEaHBCKvW9giFm+Hhjuih
MKiSwgm8UIdFQXcoEv2+dOx3XQKDt4viimrno2pGDr0spgAZExL5xNPCmgN87ozkGXiY6bzpo6m4
yJp5zRphOxgiPhjtzlFNujaSBTJmjEQuuaREulwZUp4l7JGDoxcjwphbFAt64KbAOGQ0I3KZ8hGp
AUfD1P20noWDJ3ZubpZkZSD1nrhjVxWaeoKb2PjLBGr4lIX0PaiJQjItjo7DUJ5HWiKlnN71dhlw
vlnOJo9Qi4a37kOEEDsLznaKb3cjsn5Xx1GzIyI6ocoUd0muIRZDcHcYIXATPHcNJ9ShTlnuI2O+
znqJWT8xebmZsUrZl3cGa3bfqhV646n+7G9yum7QLowhEqRN9K8Lrj5hJ0dYpbR64R9oT+dQzuNL
DJbHtytmEbrDgzkOZHcILyq3FggsPyf03kcRwIbK5UzWWsigUb02UEjta6s8SJ4uIuOaknt7hTId
JJhtGBxTEe89B5NEphZkqSmIJLB1P2+fY+8DKT1KdEB7a7bdOMB2vU0umT6yyeZVC4aORdt04x6F
OFJKC+UD9JxHgLSXMLM31PjWqhabpiZ6RuRm5TOEBT7uooCP+/GkJQRoQ38AyWFmNygoNWU0rRgZ
68zuzZNb9Dsn5XRJ7fapwFaD9U1WqJ7Kv/mWNz8YXhJoDUnvCiVDj//d14W5w7GzBMIb5LqOtZfI
2FQKeW6sU7fMyq19aMIJSH5yjxD29VmKLAetJhNeZDOC5oeetmcHzZEE/vqnWBzeBY25LpKtFTEQ
LSnQDYvPic1Q61bDpsjLNyxyFNp409elIxgkDIA7u2lV5xmVJ2AwJ07QEvF9wVnmxjNQOdFSB7YU
RrApTasE50ainO3AhZ0YQ/N7jTjiSo8bk7gbEQwmn4y+RMQYjLDDHOaqrBacnWJkkABcA8xQHrSO
otOaivOUit+xR6pQzRMbbmxqIeNUtOr4GSLT4BZq7trQfCQvfGict3yq/vSa1yMvynldGXikkaK2
TJM2i0wE0gP5jpoYUbx9yOsX6Q04CmADNCijmPUQOlpN2Y5cMh6+yiiDSkMjn8WflGVlEU5+ajBg
SKvwO2FhWmXjc2iZ1NgZ8CIElo8Wa5x/hhIdDr+sVsW6Zr9Nq6Ptir66Tr1JckaxzpFxYVWISf6W
qMGzyQrwI2W+EmggOA83sjIOS5ecjab8xa/p6OWOo9YKbLtuAntgT9OHBCv14D0YchGyBG9sdBkP
OOwru/bFVLMRmFmfruR4IJrlN45HjbZDo9XVAVe0MUOKeCFQxYs+dfc4hAmeudfOS2JuJe9ZpN33
LATxH7z/fh2h0Yvbj7Z3oxVBn8BuVzUGSl8vQeNopeIhg3pkS2RCWAax2J65e3nlRfjaGzkNqvjW
0X+6GbqtSdd/Ug/Zr6nxUFDEc6aBLBO8000Pb70pdzLm+GKfgY4KTZql8bsc2+YqSDir+rJ47z17
O+R2CvymcQNStD+8ulyN0ri4LG3N2no303O3WK8U6ThcouZnTJpnkc0t2wdFNAlADRa6DDl/Vd69
OdSEfmomtDD1Ne7JxdWTv84gFzNNffv2J6u4+DZmaPZFtjERYgC3iFALpiPwLfvbigwqJf1pmc1L
ryKW6JTySRHuyloPqlLqfmJrsOFqQmjK9kqayKvekBD6z6+b8+KrscQbLKDCd1x3U+gmJ1rPkiHp
o900UsQYWt/cfPE7CCxxUGoZ09gMKYCZEPuQWXvGnX53izeFPI0dCLhx0CQ8DhPBzJA0SKk3joBp
+9BcLYpjPoy4WAkBKZKupF70eq7OW2wMmMhuWy5dvV5wRK0UDzy1ISiYaHlXs0u3MNio5V/rENJJ
ZP0jA4J0DIXQ0ftNvdQIW6IvvZMflW0+jIBiq7ZvaebHdqVz3iF9ytABgpyyYacwYEU0037rBezu
cogMX7PTb0VrQQjEdRnF1StR8g0D/a7mqlWoM5WbeuIJsCuudH1x79xk7YbGNyabjzrlHm3QkPlx
SAef9eogsGD7xRxTxtnRAcAKbOL+q5WMDsGjdmurrhgOEGDNhCVqTbBQXP2YRWy/Hpt9lUf3bbnV
mU4u48KqR2yq238HJvEVElsHJu4JLPIu1outWzue3083txSQhXJIWobwy4oqSFFzW38jPwebu94b
4WsVRsLCK3+OW+s57xobG0bEv1Dtm8Zg36+gevsEK703bvLuzJ9LN77BEYEywZvEFt9XKmZ4zQR6
jOVTqSc6oYXiMGmSiaDRMS+LuDotfaOAvNNXNbzlsfeX4Tmp2+EQMa4Il5IbKuaHMSNGMybzq46b
LDAER/Bg7EYBp5aqagoEwCsv6nfhWNOcdixqga6cs2J6IxPJB58sGTNhRRPQ5B2zM1Yl4EqbHe9i
trRpHsnRNPnvHYG5bkiPTZJg0JrUyrOGUCXSq4eu6U4i780VetK0s9UauK8WOHkXDKlFXAU+FBQg
RyhnpDH18Q/sxhdsBey7idFCloobhxY+3tv4URhMIysV7Z3WDyZMHpcxcs+JU5ZEsmq8cKBIH8HW
4fyg4NBug4tqYFtQd0i1M3lGrNQdRGiux2WhBIU4cwvD+0kmhkaVNHBBNSkaj0r/sEr5DJaxX+UN
rEqFeAkWJX02ui+mcuohazoqvPSkh3hFUNci7EynezOcsYOH4il3b6VeGZ71gR//Evb380RcB0jO
RrWvEgH/lDJnMdDA4CEH62+zNgUkG5Qo2CiX8Lm71FB0C1sdh8gGOIY1a9rObWHfVcW97kR1EJLt
teGBWrHTXoJMzNi6RO6rosfslcIfUX2+0Wzu4NbBdU2WD6KBolyjpHvN8H1lofWZeQ1DJQ4sPHbJ
eyfSz8hEmDAt2nNnsw+By0XCq+uYfO+QKgQp1v1UvJe5fp5aEFowt8CxtaiLMdfuOTlfGFfUrtUf
iPOKiYECy5bGN3qHPgRKQF8Gy091aqtrUVlfM9l+gY3wD1EAzEhn0DiUlgJ1XGNnq9j0dp20f80o
zOjdMjw1Ob2iGzuBYczFLpnQ3VQDpXNbT0xB4nJFXrkGBZ7U9tKe8s0Q1SDZ9GaVtnz2YVhDn9J+
VB1tC6OgLu2YAhhJsTJdAvM8l8xGr/tSbNYgbO7AR9CGxwUC4rxEetDLfD3o8+ucyuaGjvNje0SC
CjsSxR57cWRHgS2qg5Hnxiqt35XqT+mI9CgMc5eqXMDC7vjY7UyHNVb+hNpnkz7COB9qDCEW2k0B
jiiDkt5H0ITygmyvXCrDb9xFbUyiYxiBeUv4syzOPZKjYR8jRqlrKLNqYtLt0VqZDabuMSYXKTNo
L3Xlk46DxWbGnSIBAdl9PXF+iI+ctSB7bY5PFZdBTzhPonmPoTY+j6N8STv9tmMjjJjZTKAKCWct
TSYErttUkRXKuTLNkBlBU08GaCHTrKgI6+Q7tGNfD99bdgR6Ez+bNiEGeWP+TWH3JcCo8yyVK5PU
Gj+OOPF1l3smxksb6LVHHA6xwdM8vFqUupQO/0HdeSRHzqTZdiu9AZRBugOTHoTWipoTGJkCWmus
vo9nlVX9Nehn1pO215MSyWQyGAE4PnHvufZ9IBCYuSuXN3JYtIL4SyqN5opY0Q77F6OSuJX7soJm
TcQRDkExLqs02hio1l2LTZY/IV2pqoKlaNmsiWHK4UAjX6WBcGNHINE95JERrIKaiFA0xAdTg+nV
ed66r3945fThjmW80kqJHjxmGhubuF1s8LKFM+z7QrRYerMLR/Nvs0w01DKf5DFDEzSZtc4djmtE
c2XrrHhIEX0VNF9z2dNbZN1zUoW/knnYjUn+4cnMWVAwh+vSZroyYkbASeWfku5O0tNHCQV/N9WT
xEGmNAVBvChDwzgIXJPZDO4U8EY8yFMcRJ9J3gW0LUAxK9FqWyelyHK9CPoBd6EhM5O+IRs3NIrr
wu6TFVpYw2pPXSafwvSYc2ijliHxcUAkR1VerUqKqQmEB4mtESO76aOW+LamPGlYbno8b00TtPLw
nMwh3uAIBT84j2VZctPVgiWOk7nfBPFMm2bQoavZwzoR/HDkELesRL02z/Zu1uIv2JWALLrsNyG3
4cKcDQY6jYsfTQ9UXnCF0W2qL3IKf3TAUCgn+Cmwpe9SFOPCTgKemHjzOnB7W7pk9HjDtfS9U0no
B1UfISYm0wfG4+bDS1hnEHYp0GNAd2l+CM17rjuPpB/BkAe8o8maSyTBtg/OGlSrdccudx2m/Xmc
xWtQacbSp3tHWKqv50B2C+mAl/UtriyHwrZqGn/dJSQVm6JlBjiLlWG6n76ZvFVdH8GUql/jUN+B
jBBLlwCyBZXGR+IYv9AVXyxqL57EPN8kI2yQYsNq4vFLR1YdnDm8djITB56N2zykC+sy1HPMrHpT
Z8KuZxE5yWrcaa9bi5xjL4kJnm3qne/ij0vIKVkH7syNUJE27rqfHf6HnNGhGbDEnq0T6masPUmX
IU7pP5G8NwDZwxaEOcJToMUBg2V8r9ZdSjFwJZH/S5+6aLupW8f++OiC8Luw0MGygth48NPC3NqH
rnO2vY1vNf3K1AyqUxCRCx6USfMONpR7SaaQt5lkNVUffwZ1SsmvOxURdna60ePgKtDNEERKVl0S
rUfKRKgpzLzMccrWIIdQhdrlPiJ641EZ3haG2Xwo7HIjDD0/6hL0eMvt687mpiK71rSTe+Hn8o48
eUrSDRiQkzNPDymMbEu/CoqKNsz8djjwN3HIjCuYSt68iU660ahbBhGnm65tfwL/4u5xBvcw4XKB
0yYXUYpNYmpgI0a2teg1WIdhH7Tb3i8I2psvgd559IN9u/J8h/nkKH1MVU1ADC8y00xqH4NbrYD2
hITDNhXMovhTsAGsBMFRoxauszFmT9OnbPanAScJbfAac8FBtM0pyHP3xMm46J2hhcIs90ghipXk
w1qlg9mv0YABQOfjFi8GSnFYwNGj1ISAEbBIiydkVwiSSlaL9YipGYPcogsIsEGm1f9JyAYZXK6D
FKMrCRb5Mq6tcjXE3S4NpoSRu2Pt4B5hEymYxnad1I7FaN6TqAdm06UjOzwVYu3gVvBaL1iFIwX9
YKDmyk2AjINOrAdRcw0GBd7j7oU2f+YMOFkoQxlccZrPpbPV8ceDEGDQwVvSzK65MdlsrTor/yLf
r9lk7Ur4doSZUITrwHpNXYHTtO6OUhsIKsV+EA08zlwylVYCYiVJNK+52Yhl0NEWIX1OFkMqh5Xp
uZ+lcAfCdWk2WiUQ6SZg92klz0kbfQrTAbdD5rLsa4E1t/rMMwSKiU6h4zjJFr3/vgbSvJjdgfCk
GHc4rLCDlYq3SK9hNFrbcQ7lvk9bFh8ZZhYXxhVJbwYzCGfaWgHScZlay5F2ZuthbF+ogVgQLM22
6rehiiPg9/2dsDGbOwhEpEglbH6zF8KXVVRbSyvf5vz1rIZN7vEhGCPiH7MasaDU3XuZkxse6vOT
dAt4iHHy6lWIJE29vGBhhsSYvyOT4gnpshAUQ8kwrTpUhvNUNnwU1kzOlmkS156rdJ4BTvu0y4lB
xlaLGIRkll8O/+bKp9VeGZpa9Eq9RPqfviKexwOCmd6sGLmLSr/adfUKBpo6LJU7rZt1BjrkNERc
jrnTgCCa+Y0axm+bzK13dY0rtcq6eK05qcsQlcdZL19zlxNX87HY6Ygge0MzFsBmYnjQY1KnSLi9
dO+3B3KbLCoQP37KpHHShXbFEvfLnbJp33vYFSynfo/S4YdP9qAT+ekBp2mf0bb4+jYNGbY243Dw
RYs7ojmUJm3TiIVk30JbzySmI90lOmiqFTGwqvZxQU7TqPHklFpqLgEq38liCJZUgwP3CR4II2mQ
lDZiFRYmTg7OkTYtz5RdP51Xg2z5g48VwC3rt1aw23F41i+ixLtMgsPAs4G2sZc6Y037MoXLQTFo
u84bulU+Rt9l6/1M4NtHDu7IupqfCs3apM741mUjK3DuKmz0rKQ5blaDjmOI/ZcWzZiTyGvEteAo
NhsbQNKDdWEfE2u4DSPrz651GLWm83dIn+oWDFrmoLlVQ8xzKDFg3besrCe3Vjetz00bJkR58EfJ
mAeIcmNnQSZFdOqt7IdftXhRjT4gQdpFLut++bnxlaF3XVpdUS70N5RcgDq3flCV+7HmLVLbyi5I
dtzPapkZHkg5KTe7eUg2cwXizI1SRk4Dnl0llm2AsfDEvGSkyyzNvPW3nr7pKzxHEpsJc1Dji9KI
5TsZ0otpN5oTy9eJ3b4kcqTmBKzoRVnbws72VaIb5lYde9uqrb13o/jjtlnmfcxAs1HIo2kl4XY2
Oj0JdNWIkYFrnGZrtJg2188V1Lqlzo58aY7wTdGF2jvHf3SI6iC2r0Yi/9CCdfOZTKTV6KK8L7pL
H9hIeMSTLPTdUA/vxZDzwDO9n1C8djymd7M/I9BziDzwp6cuN37rVImuH197i+VvUEUE9BQvZPGE
3Pd09ZDZzkNvtOR1KG/HiacktHtrBK6Pw4UeO3p1wpLCNRnX7PLZ8V9Ip/05xejn4PEBU/QIestQ
MC9TrYE99YNcMorLRKWxdcRfxZZZHbRXElWKvSzaQ+wkBYvabNq0NIhxbfySDbSQyazuoiQMzDAh
MZX9uI5HgO6DGuVqrbUEUCXxOycUWbMkMAgZOGg+3j+6Y8zqKIOZxG7SQKuBomTJWtq0FUqVFE6g
rCtYBuRQPdksKuPghzDjz1KfAoamOU46H8NawCCqRzd+AHDxqo9dszb7qHo4Mf75PP1leXn2bWfz
Q+ad/tMpur1M84+GZ/Q9pZakch7yEx6fMRh1aATBjT1CsYvoOrh0JQ1oU5avbWTtbd19NTMu30kj
40Yf8kMdTPFXpaX3MadhF2UnaVebYlONuLaZ2LHTn29tess9PTh2VfWNVG1lpq5zYA3B820KfwGE
2UeGrC9KXuZbn34CXquYaafGrv9yy/EtlwbxCkyNFwmnKTyXRMfnb78EAq7lXDLZaWbu36iEasaJ
/AY/iySSuHs2kgKSA4f33ucOHP0mAbIK7r5lvFZPNYOX2Z+WjERw9RvrwEtMZocQO4qgA41JP8uu
1/XGrd6REJ+FzVHaWss9l8FC6Trt4DfEexIkPy2BXtv7ZVFb0EP6/JYKATvM1afjHDGx00j/aGTP
w8v2f4If/N2Z1as6yYAfTcp5aigP6hCk30gAlDN1UB5VBtqbRLlWh3laBMrHihRhUL7WCIMrPHex
mrC8SuV9jXTlgqVZmJQvtlIO2QCrbKM8s5Nyz5rYaGvstIwkfuTYawtsto3y27LCWDBGJQSUoQIu
SNKkMedOmHQRK6mdLlu8Tjl4G6y8mfL0ItXhjcDlOyi/b4Dxt8EAPCsncKU8wQXmYLb6nBPxLlKu
YewFSJQwEqfKUVyL/Gw5w4uN1RgdIhc55mM4WfDp/viR6xdb+ZNr5VRusSyDGvyYnGuunMyEifWq
3jx1mJwrarAZ0zO+JAjYygedKUd0qbzRnTJJ41CdlWvaVf7pQTmpIyzVLtZqX3msNR5tKxEyhk2U
AztmgOtgyQ6VN3vEpF0pt7aLbbtV/m1whMznlD4wgNeiPN5p5dBB1P20yLX6USUIXjrGO65umBzJ
8t4F7S7V5Nke9D3arbXeyDO8eeLycJc3GMhr7Oa58p1HGNBNgRM9V550dMzoI7Cp992u7u4p1vWM
kaOmowUaMbUnfMwVJnc8ncuuYrfh+2SGlsHzmGwn5Yr30o5/RcP6Llz7CyGosW/tH3HZ1shFMbXG
2OuhZzH2614IJ7152O/Vi/RFthEyuaWl8WbZ/pPiakyoSHng7stwvpNp8By23ktvuycxBXB1eDbk
4XNq//ambmfP4cOOppfRCF+xeL1kwAJGDSfC+BaAEEhBCZBydPLbJ8YN+xHQgA9wIAY8MAEgmAER
KBuJFrCVkPQTtdiFAAt09UgxeaEDJAMr+6r9Rw3egPzTNdGXuBm8XQj+QBPm2mCCN4FFmLKFAySB
7v+Ag5CH04svk29TsRRQAULCsSw2Ldx/UUXLGoJeAOTwKKwdkKAGfTDPzD9klAZcA2X2swW+oQXj
UIFz6MMdDj9+V+pdRXtgALSn83+vwUCMdvc081hSBwILSahFEmREmX7HACR4pvwWiigxgJYQICYQ
iLB0ADoBgPRoM8FOFI3C4g6pwFOMYCoacBUl2Ipc4SumvQPMQtFdOhRyoweLYCvq78E5aoH1Dv3+
YlfBui/DtWbP6NTm7Ti2y9BF5Ac8w+Q4DhVNAw/Z2VV4jWyR2MaNNJlP7PIHAYSjwAHjAeXoMZYn
QDqkNL9rYZwbbB4OEA+FGp+PJWCPQOc7AX0ozowD+MNRSk1AIKMbM5ke3wYAIeRrH/jd7JUAHVKC
EGlAiQTlKtXfe/AileKMGABHfMAjIQCSpL1YuIcQzHxl9HsJmBIJrmT+wHn6Kwdh0hGBDNAkBWxi
8aZwC65dgCcO4BMXAEoBCGUCiDIBRolK75ABSpEAU2bAKZVSzmCsbn1SOsvmURjEs/r7qu3OcylP
ou1JBpp2gTns/dFaItwiUbVa+81dUkS1o6TErNGZzIeQSWae1dtIraW/dKjVPAnXZNdUhOMtSjP8
wp7G5WOIte5gn60h+kKiKfyWSfr85FhE46XGroIwFRvmram0F00wdmPzwdffXGd6c2nCND5GRbbx
pps3VSCerDeDG1LdgGjVrp3ZrIWZkKXVP0w5veUJIBxYG+rrHmIp/9C1GMTM6sO5dnZwJw3nRgTY
o4+hESfRpU+Kvel1T3QjSwyQe8+Vp9pontDjPYAuvaStf58UPMy+aBMbKIS/ud69aIn+BuLKxlmn
B/pNzxHIp2pNI07pGD2mkBc/9Rd0XJeITZbVNZu+hvxjhY+w9i566n6oY8TtBcsMA4Rm/xi7ZVpG
0KfChzpJPBejEuwTuXLF+1Degjp5HZzsEICMc5fN2L40v8H3K+5RwK1BHZwOl6m4NQaGv2ztNjcn
f6GJOQ+wO2umTmANwMtOjBzqzRhNJx0sXZvEtxGLZqVNhz+ivjgiyM+4hUZ3qTr3o2Zm5kK2NWzu
KVaQ4U27pvMG8uLK7aaHOubUX2W39cwG6MXq+5cKaUg6OGfcI48KoBGLm4fQo4dAMRb0wSt+aGLZ
L4bgZGyjNzbIt66XF1IRX2PPPtsVfrsOwnF+6+V0yy3tzy/WNOHD0uwXo2D/q13U6/HU+9kzp6Qq
ywfwgvnB6lkzDSnUlqfUJ0Iv/grB+LeTdwmb6NWKg0vWcEbzoxx+g1iA1ygvxKGcFZnJGbsLVJon
9QGofz+zmrPWb4UVPFASHdGhvQCVfauiCBQJKQht/G5Nweso0Brz1PuMhMAvPzypK8ro3fMofyhC
E03zoyUeVgGzXBT2XpZRBfYPmn+aD1RHXHwRjndSvw/SHzFNdg/d5Wd14qK+ltr+rqq/6i5Huxy9
TtH8lhbzXf1Ssx3daN8as9pa03xn5fgcd90TCt2PPw8dXX6Y5kAJy2I4fFVopkjKjyoKH069dqzu
NnXFd16PBwmMph7MbQiwGA6ex/RPcbR0rfoM5w5tMkgaQqkJ9PNJ1FUvgRCJndueesP/UHcU79XF
6Iy3vh+e024b9/HFNCbQeffG6p+G2sb7itkPgD27AbiG8a7zdaAaxe3PZaP3L+rqDZwRDzDyBSa4
4OSPXtmqjNX3ee4fsaa/Ian5ICKXoUN2I1TtA7nGdoydDVcmDwjYZZP/YhYZvKbuRT0nBzvbKn9C
wh1ZxsMdkudz10YPJ/jVcyTbVvBqa87BJZhdfRuLzz+P1zwJnju9vQx1djYKCGQw4Mcq+bat5LN+
c+f67m/82H+ps9+T318pdJ8U/Cf0m0s08NOd7oXl4UWJ+1hsNeWEPBtslNs/6Wb8DkT0ptlCpRx0
HlCuenzQ7hYs2sLxTxmiXtafj9FDDdpgSbJQlqGs5efzBc9//fM6hXnQ+udg1n+GVfBggECd96l+
C9Hm75zAd1scPDfA5MlZFuCKtpN3M9TfMi6KehSovbuXtvMxjMzHAcmMt0qb5sWW5rXm3KrUgjGZ
vKfR1Y9ZuEHgvnNrvgNIy8ISqEbyjc6XiQazg5D4XcGVprqsNRE83y1R6gaRwj39k6CjYnkUvFqZ
s+k4QQNyM5sx3zRozQq54N2ivm22WTGfpQfAQNPPFbQFxwt2Mdi3mJpU0rGTuHFKpPaMsGKfyeLI
+uPkGIAusGFH2ParIbmrJzsR5AS4NT/CrlxCkt8OIng1NERTmmFffYeY6DI7W1I5WdriNuTvQ2z8
7FKNOsnkWCyfRzv/durxNbPkr2bor1l6Jff6gYkWSgqpwXb/HJuctgmMbMvd2oWx8FhaGMHDgcwg
cmvlC7mTQCO7iUTRatxP7nCIUFZmsPgQnOM/M7xy5+orOTLy6uB+IC5Cx7L1yZ3tM74BqZPMJ+ih
5nI1Ia+M/ImzwV7mXnciJ+9mwVKEDkeknXEOivY0xftadlv02VedRd6YbsIbD4nowgB1l/pkmghx
AvazbhlUt/oxAnrnhw4C1Z9lrIyC/SN13rjro2sVQU3E1IQ2xRXBySaqHPIyQmgYfnq11Uk/CRHL
6IwlAXuiyHoNAsLDimzJpO6i5H++a7Kb958NnwWymaGWwruYrurqFztUyktnNQSUMGg9dZ2cqQiE
InoLxVwvknGj3mdVUSJL1L3ghK79UCi8bO9xHEwHp08uATWH63wTgPEQXfTo4umO2QDJa7n1HM40
FuF9eU3z5OYiQsQfxjJnRtUZ8koCVgnoJJa2QEjU/wi4isyYE6nrX4q2f7I0ZJExkDqvUYJmk6kH
SLOU44Yfl7xnk5bxYeDj0qJtOU7nPgR6aqMQu8qPKJCop8tjxWhrFN4vu8kPDrMJ4RjbiQFagSHJ
835KIjcadugBC2h3a3Kc9fqvuHFPSl3Zym3snU0HaY4I9+2YLFOWlOg0GCWQocKdaDbFWlOvkj+v
ugyqa7aoYqAn5YiT+d5lybKV445N8NIALqpeTIBPJDFfcvgoLYODDI2uRq8vMyZjwbDhX12KTdKb
G+X1jiZYirN7sLR8FxrzuWd46zfuHpPUOC1BqK5NCV9ywhKUMJnxw2YFAHHVXMu4X7vRtKr9aWWz
ovF9deNqy3J0D0AA6qVtYtDp90WmXzGIHeYh21tVuG2mCkD9BCMu3bdGAVhyA8FkgcJ0nVQme0Vk
h2QDz/GmNvHlWDiV8uWg/3TpwR1uoJ5fyW95cv+0kLiiFOA6ReoK2NKdwOqc1TvA/1L1svoUssBm
+F+vCNtdsdJ7YNsn8r0BwKGfPcgpxXrUvUM0OxumChED0ejRg6/TrHxL1/+Rh6pVC+9ZYn/E/iNG
ytQX9kHCch2vvhxvKPs/fAbmdFllr6Oz2Uj96HDrzwWwvWZ8Rkt2gpF861EXlBBTk/ItrdJ9HJNn
wFUAo+DMeUOkRfFjEIxqHBNdjj3dEcizpKblUZtRoawjE7QNufcoOZPCO6gHXosGM5j8dUDeVJ0w
sB+0zeDXBG+yXK8fblKy0YmzMyjHV3uAItpEF5Ds4PbGH77usVieDgavGue8bUlWzBkdurOqsbaQ
43Ty+mSHwwPP7bXyhycWJjcj0TgC9bNTDohUbcLEULNyOlk4dlRpWgUMOOYNbuPz4Dgb9WWe6CBo
3b3seKxhf8kkpykUnwkHxjTYOAhpFPj/UQYeFNyjmw+bvrXXIt6VtnamI1nEp8FfZ1PAlIOUdTFv
0VGv63IkOtvb8QRaw7pa45NSLiHcw+u0SVdaNq3UHwPL22vS33JrXtil9xwGSnIupm+lqZgQMuIL
3qoHIWzr+9RnhHrb0F6dzegR8sa8L7wzEThM9lUR6YsCCX/jXjKbiB+jvBI+dTXdeqv73jYOn0o2
uEQBOcEGB926ZWClNY/Bv84T3aBTbomN3Yq5+iit4F7y2IPAn4TOCYEnEzT44EAvci3Y1nypKaFz
5ksh4Q4IjtYIz2Vfr3BOrXqEoVZcrxqt3vpjv7YycRIsxocMhlkyrE0t2bsEmGYjMT+8Bd6AZ3ra
icFZYdt7LWM+OAq8CIm86uboWADHySdW+m/RnBw6WMfmt7qo3Aq6B4JoYC3uCNo5jLY2cpR4Er/i
dD/oLOdGE15duTNGa/OnO7Tbp4BWJkmt96okuj0Kt5oBHDzc2wOUfoc5nnmauFRymkQXh7PTf2WO
BqKQDVCdnkH87Kq9nlg3x8SBbDs7S+OE6foN35jthhbTGscOwDelZtrLzNtmlbtXb1P7O76k2lqT
vHkmyChr8ect52c19rzyWcoxW1x1MZWCuVIvErgrx7+3ZeKw4Fr57PgzKwm3I5ZKBtQbvzaxRFEE
8N9x5K/NASRx8ZFa/kYU7n7UgrtpW9dGtzcg2++R1p0qPIdMyMifEGwQbNDONs+4F21GiRFOK3LJ
d6hkFp2y5HU6o4Ryow7mvut3YQQRjEM1qY5/zmqdD93TtxnTvRwAOqP5dReioYVvx7sxxaDJi3wz
iJBoGq7gPtpqEnhHMEDPQaEUdRu7149pKy9Jnh4Ss38pWcMlMxwos9sntMqY9Hlcm8fQt1EMe1vf
QGxjAN2qxs2UO5eU1ThaRZUxAxFt/tnWNX8vYyITvakrOQHEi8fmOpfpeSi1u/CotWyEtChXmjo8
zT0XHWgMdtc7FGMLIyiPZvNukog6kOeSG+UqC78lfR3kgRRUdeySLJZv0E9vmSSt1AddSaQbEcml
Tn5I74AOt0lKujQwa8e+6pqlwB4HSZ4cjB1CU9IDrIFdPelbP8Kr5rsr2ADkFtZXpN1XPz3XRXGL
ohxMUEbu7PhUJjQ9wHzHyNvXdrpHL3vKtGgVW/wkRDYzvs4UaYXOxwDSfGXO7m7KWZlScrvzqZ1g
Ic8Yv5sU1ZZd2T9TM7a2KIyKuKyQqsCScm41Iexo+f0XixBoOmyig4/+6IZgpEoWxBmdgI+m/n8X
H6KSJv6ZafH/R/IEUA8TYMZ/zwbZN+mv/yh+/8f5698SK/7xfX9HhGj23yzdFa6uOypbT1j2Pxkh
fAk9nWegajEd1zZNl5yJf0RQOPbfSKuADeJ6lvRcGB7/hITwJd2Gw+ryTbojhG38TyIo/p0Q4pBl
ARhEWhY4DtPR+VchiPwlf6K2Og0hrbojgpzUhjdXo4vCbOPQ4vzlvbn9PdPir2EX6r0r/xV18edH
GbqNEMbirRC6RRLHX39UZ+LgkA0/atDSI7S4BRhr1AKefQumYmtG2TEq4i3mv4M30oxW9hOhT0SF
8UxJCW+U1U7J9r1K/5XQQITJ9Dbb2q6yZsqR5CjL+FZqMZ1mcRWa9vh/v3hb//egjr+/ehiVJiAP
B8GuAALz11c/l9kwEjcG/6rq27WrGdeOsg8+HIi50NtC+wJVOZ2QzUbxD7tCS1u4WI4YoszRY4AF
XqZv+LlOhMNdYoJI3U+7Y2rvR8HewuSA9liLl7qLiFRCNpMoKIaJtQaDhPIBfo+MOV2ZpLmjM2Zr
tagRDkw5qZ0sv4Ig/BzyylhoOkZOWYbHwYg2cvKOcRrfqglnZi5AAhJdVYVEqXvHoHeP+PkgIjHL
lyX+WqOCuZYA9CoHNAltWh8my8M0xVOLypmFtgcwLLV+hVSp+PjDo2Sc5bGZbWxC4WCi1cwlYQAX
V5MF+Ar875LJK9NBT36hwatpblXODud2CupEGiPN5bRBmXVIdG1L5uGHYBdeh7wUmGTHMpE34hf3
QOA2MUJYL2BkpCJLDJLlWREe+t6/D5qivdjBYsRon7nYg3y0BtI8aVZ8C8P4buTazsvTVWKGgI5T
arXimk8UEIXL4s6hyEUMhrM73Ho15pkclnfjfyXITigliM0lMXBUEAPfXAOd7HV0xC7Xn1tAJZar
sI0fwGsgr4A8JcdqCO1thvCcsASUUfMlTlEZOdozzhBULe1tNqsLj+tVmSbbOR14NeJYzcF6KMWX
O4b3MiiYauImMPaE7m1jM7qVCb9ROwS01EXw8L1qE7BxicKIOiHCQVSZn/5IqArt12AbJwokpE4F
Gh52medqIKnKOdNmIM9ELWDEHauqwMzA+7bLIktQWXd0Cb1tvFGLsrQQJDyhP/l2wvCJtv6R2AOD
lEw5wvqUNaELpABNpW85I3YqLliOl2BjUjXbnj5u3Rb/QIihEj+jCbymabcOlRCjmYa6Oi79bZTA
3FFqNB5zpJghIQS9lagFJFWfiItN7bcazOn2Y2qCH4XzM4jn3zVZtXXAFFaDwWjPbywcKWgCcKt9
NX2I1t0hYBoWxMEjaVJtvoBT080pcWncoV5EmkpVGQyaYgwdGjn3Zpq/tblz9FpkzT2OHC8oL1lL
UYt+2qsusBG2eswFQc7oQm9Z37sFQlLx6QfeehbKv92Ngu7JRVKolGtFciwH/70IeSf0oXwXdrXT
Te+54JNuMwAqOq6owuQ2z133qWE8XfukV5pEA0xbbW4+SM8iHCC7dlMMf3bAaNevJwOBR1ZenGRH
gOs+0POlkzhfY5m81qF3J8jxNTBAjHXVzglB6LvNuwfyNcNOucxSfl7r7zJdu/u2/zslswPR+NrF
c98h15hm9+GwgpSx8wVBmGqpPfkLUKrQoRL3q1XdgiePs2V/afAGJmq6xnB/1UO1G0vniy59IBjU
D80TudY3vS1/ImBaltK8+1m9MwKdolrCKybtxEnfqvKeOmKX9smrRmTG0m2TK9AMojefiObc11O7
DWabKrA7mzPpNj4oEe6/ucd1j+qNPSkAYtxtOIL2XpNek6QiEKm5dfAohhafcsd1p5kh8CC2pWyg
2iZ6sYtsBaxlOw3AjwbtJof2nYP9CzgRHvwlQSK0bfXONZpDniS3Zp6wKyU3ImMfQtR7TVCawQ9n
3NRcsiw+QtLaItiDSTd/GoyEJp9QdF+jZgxe+iJgxYE9oOLEKsM7PfZb851aJBsBHa5ZwbTn1Ogo
HZNtYDm/cjRMOVDPxUxWi8Uwo5qyYVnBx4pmxqXzOGB3FveaHoFerLzUVXnxfXEsiSgh/RnBdym/
JlM//e8WcX+t4f5z+38nY8wATkPh899XehcVDEad9+PXzyL/dxzcP773X0A40sYsz7ItUxjSgO32
dyAcMWS2sIUkOAxhgnQkP+8ftZ5t/s1C+AgrzqOuczzrX7Werf/NFbpBFShtQRyUdP4ntZ5h/on3
+1cNpuLGPNsQOtWXTbgZIrB/r2I6/CI9umhYBN647kXAAG9oBSZDTCNq3lffkFbQdsU33XaPTlm/
TJq7JUUKzleMBp7xlVPgpdNaZY4tumunhZ+OeSG26sWBa9NL9gqDph1k4F9Y6G4kmK9pHFcQHGGb
GOLdnasTUU8tc0Mmt4My4zHC8lG/+g2hs/R2swdRgCldkcSYKggu0sW87iQyi9QD5qYX7V6luuCL
eh5iclh13yggQIA2C8xyWGlz9tqO7BYdTu6FFsPfyAgt8fE+WFOslCgJqDKUfiV16oKFPirh0XuW
k4EMDFdqVZ51x/xdevJO5NJ4yMZTVABDQBCBvKyl4mMe7TkVtR87xkU4IQPUSCzHhIc8LLPhOciP
ocwmRKhevsA2j+HvCY4bkofR/4hA18NOGZRzecbNuxhKNALkpKPK/4FRAxemGM9RhKAZ4lc1pq3K
RDVWGuVvayL4kO3SqJtrojH2xg+cg7xbBLV7sxyS0wockBLSe9LOZ4hZtxjm2DqKSpWCyixDLRTi
nIWgZXWfQvZf+sD4zh9mLKTw5BKsNgZcUN+uWPYxnO+Ta6p9Gq336vBACVP+I4oI/q6/qyg46eEA
qj9/ZFoRkgmWPzkmcc3zGXwCJVkdXPumQ06jnUy471mc/rZL5zhY4aU3ZMDcgE0c/dGzU5keMRs/
HL9/jSRbfUfB4bQRxg6AJ5L7eCgrWwWfpm43t4y9fmjbr1qe34c2vbcDISTOhDQHTbEUFcAutLEG
Y1AY09iV2rpogPFmLxj7noSk6Wa1s2jZCo3DDag4WQGlfur0GZXI2D6hLVhqiVoadDizW6rAMIPa
PbhPUDV2SHCTjsn9nCDUamF6DBRcdAbxMdNJzTH1/ikvom0WGZ+UcGJZNgdmAA4uxxCNr/dkzKzD
ch/JY5Rh6wlKtK/98EY39IbTgNIdoaUltn6DbQrLTxcZgLHyE7iYnew/mgC3cyKCLy209rNS/8am
+53nxksmCaEi1mDBuuUZ/BXCR31g2gUNLkDKz+mGlAkxejBT7+b5tQmJnROV/UMjXmvR9jmyC1h8
lIvLqClvBS43Eupe/nzVaTXIXVQEZkNDYA0egAnL2nZjdtAGLHZdrv9k+bYIydsNCR6EiDMcSlT9
pZl+D7L50N3+N1L174jbHwEe0vf/ou68lhvHsiz6RegALvwrrehESRTlXhCplBLee3z9rAtVl7Iq
umeiXyZmHipLJCGSImHOPWfvtSGf9gRU70S+zyxEX0ac3vlYdtEAD2dTogn2ke1RCXOFrJoNK2tg
rBZ/hNHi5NFjjja4j5uR2mJ0xzW4wmMfTWth9veGXZ9MPdhoLFGCXt0XpLOYEmzwlE82+7CIj8No
kE/kM2BxdkaCgbjuJZAXNh+Qdn0olqlMKcs6UB8Clu3C8UMFTatBWLhYeb3+3MUFNAZenFU9fz5l
1iSP7oI8cA+EU2IARagSyuPBr89ikNAp14VdQBohiUjYsrYuoz78ZFhk2rxbl65ZLyY0AIXJQgnw
K4AOZbibuuohsgNrUaksyZJmnyek23et+kTrFh41fx2BggpS/9u6pX85RQkBJ4SgYj+5OniLvDD5
JQbM5nDexkVNXnRKqHecy4CPGOAtgv4bezL2kRX9MkpqnVgrkfwxVG1SnHfwTbD7asqyAj/c1OMn
PVB6k3r1QOISa5m0gzExTeZI9FF0zkRD9lqX4eTNhrVVZ1BEC3UbT7GzROfwnBXF24RUmJUkSU1T
b25jlsZ8RB5znFdsSbzN8hV45icaV3dRXaBMZbxpBJI1jlejhqrQ5GeE4LeZg5aUk9Wh8024T0P0
ib4c71JBAjrXAIRnHGBaqD5FEak7k2DiiZVw2Ufu/VjSEEUVLtaDdYN/T0DHY+E45ur7aLwRGInB
RB2jJatx7BudgpAe6wGRVVxJknaBv7NpSRe0eoh0mTLcsqTnzJ+pn54RXyFaXeyp+xgJBhej9F/0
6DO54mGp52/RbM4tjqif0snSNiYDWXS214R/5PwrXyqhCjUnfHCLGvM36ykyrPiv3xtWQGKhy/7u
5dSdabXsWrAtfGWPjulpjL2jV628V7kCLAs3BN1hv0QphuI8bcg4BksJOQ2Buk69bdAo1InLqk3t
zMWP+ZWLFtLV3+s2AdwzoAmCMAqhPlYWRufdEr9w1B32mNoy1yj2j5XHOLFRfyh++bMN9rToP+3y
jE77ZWLN3k7xuncwDRpG+aaZDd+KmT7bbf9oivhQW6+NOT1VRfqquZIdm4Qeh5+zLKFsxUrxWHjJ
h0B4ijAQYbItKlgYQwhsvjpKcl+ppUelAqThN1xA+67YQYy52gjKONfziYT1gFGuvelqBIC5XX9Y
Q4n3M1dXpk4qKlmMgKwE1lBmHD4dKsbQ2W1nwUicNC7YtotYLlGIUimcH/SgrxHdF9bTzaNldER+
Ib0eDOO28OsYuhds6C4xTu2YUr+jTl5FNVavUjskE2kdetpYO1rCH9hpIWQvckLZTTSoqSmo9Gud
XoyLbVJN2pHUAiSTVY4aQauaNWe7M/BFrBFAPvj4hrfGUg94RIBgPEIK4NtSAuSd+qlTzv7k3vsY
YRYaxs1F2w1Pbio+M5aXS9dJHwgbOXG629JQG2riKmvzSc+1R7qK+x77tOID5DNZtwWPzJhCjB3a
1lVqlozGNXpmUdqg6sQy3VuVRU8oZiBj750BAGrjICSOHYzjatScCbxhF8aFbeN/AVMmGiI13SV7
6gme9bPBsHVrxzBWBJwyFk2Hvm73tWfsyLreudq0dTTJFHqZi7KUZkMd0OuasEhm6iYv0k0S2cc8
qT5SHS2bWpjE3gQbLxt+1k5yKdXiBQ3Nh4P0ij48Pp9fTW2Wy25gWawV1bmZRkifYUgUnXnS09pd
SKKjayW/SA7nKuwAogAzvBzKCIWF13nYRTQTk1l5tFGelG1MDYl3kY5Nx1kWYT5V3kvVZwybFZyb
GbY0pQorzg1cy/xL2Pp3vWqekgKVcEOq7NLv6ARBHsoc41UxorPW+L+48i0iJqnLSRTvnqs99mNx
lmViGlq73rQeh5xzz2CiAGlgmVioaBecpN+jnAs5a4VFnCIK4e9bj8lwVQMfRgSeIeL2JpadUNWm
wPpowvS5M3AMNlyY82D6RGnD6Svy11ngvAl90ydM9fIHpaLELSTG1rNx0+at+TB1xg6BZLZ0Elwm
Hjhhmwu7lu0jSRlGPnZTS+6wAoB4kCTiwIJJjOcIVwuY4ryHV1xMGcglal8ozzSEBLZ8PObeqxLh
jworBvddAHzGoC0n9A/N7ivyFuEjJ5O7tVEnRaK7GRKrWbdUczareaaQuk1PATJOlwEF82vYywU8
+EmFGG0e4iQl1d1ABqPCPhklt7mi42Sjgl2V/QjTOUGo6PfxI/ZEsgIBP3eSAF34nNndoXiQun4M
ESB0UKl8KAMsCA2ENFE/20wypcnIPLkzZdqGNx0CnraoRIgFjK5+4H3aoKmJfy2WeoFJ3tVe04k9
Le5LpmotF1IqFLJoIpoovrucUuNiFSFBMJKDncsufFTcVAJCNqjvrXe0JTdbF/dqkHdLZmDnDtXZ
jdNSWUAjf+58zuUECXKs0RgFwASkkjbechrzD8uuq2Vrpis6/LKMQflAssyEqD/Zwvtpb7R4L0L6
p6nOedgcCf3QoxIvMwGZsjxtacos9emEQ4gCiJmRIYdHihwjbVW9rzfG3IpmylTLcVNu3kX0yvDl
lpi9tkPlCAJKtY+6JRUCdAZIDmZXxLcfEY7fxxzYI5kztjMhVDKDftvW5qtJpDwBJhyzDVyGwqCf
DUBJxawqrmLiSqC0/T5NH0bsnHEj/TKyyWy0xguR0vdM4+5DLA6LkPmpgWEqSKq3Bt/wit2KoqO+
AG++ELC1mIiWWRol3wu+SHpAnFC5WDJV1zEzunm8jOknracK8YumImbyLd6vg8cZ75dLYEJcmMvS
GxW4sOOwDnX65lWEB8ElwrgjAJaBJaJ1xTrqLdSFlvTaPFTxV3HWjDXj1CfZk9cm5KO1BxM2GYdN
RU4KzvAwKXdxz5m7U0CwFrpy1UOY63HFV2mAWGWnDhIEzzoyfKclvqRTcYLT29iOoApQVn1OtGkZ
XoYTFmyP2rLrQxpxMSsUHOmefQr6CHunORQ7khHXrkSHlSrzBrWpjI2udYQ2d+4Z29Aha6Lo0DDY
MNI8oG2rNevQsNYhOxpCMWJQCXRd5E0F5ykLr5n1UoAxWE1jeg4yw18boe6fKxZNGQFmB7T2htWt
A0r4bZqxSikk9DtOO22Fl+h+iFj81tJMUY50QcmQqFdDFV+1Pic0ogaMDGAh2joZSxVfq6Pb+Z8p
EhCrtAijAKnQsSdhFs0YcE0myCNL+xcd3RxGXpWEs+y59COYepHGOkjpl9iXubSlLg3nViMPNknF
yUjgoaf5qRMcUYV9S/D1Dh0N+dLdUehN8lTr/TtfbYXRdig2CFHg04/lyWnKmYgTbVTP2vgd6RQE
j7PScidEN+N477d+hRH/lOk0qSszKj+88h7abXEVfXkbhaN7tBvzE4bERBMzxDdxjf3oMVS5QFe6
py+7QkO6qHyWZf0Y0YKF3I7WX2vLftWGHHS9znJKVfEiI+lqmxbSESVdKzLIQf5zbfmEZQKhwl/S
PgxjCG3dvEaJ9qJb+UOjIh9y4Ul2pX9fl+mHnoWYVOyHFK16w/RgiOr71nO7e3JDN4IwvI2v5RfT
F9ecUy+tsJtYZU2rEy8O+I8YLKFsfQekSoOFSzCP953xvmoQCdgwK9YcUataJ7CH4o1cpA7teWAR
mDrWayVVhjWEwoesDCt2kUhdRol1kzmUSVULFUclvzzych0snnkKOxKo9QjCsTqIlyHg/O3rZUaN
F/1w4l7fZ/diBL7jqPovxSR2KYM7yDLWDqjD14QL0u72k0S6NTLQB92ms6tbXR1PtjDPIQvBUuh7
9jwUiJwIzfzVsAuu8slYbXrHf4+bXVJWeE6F+xPa/ZuwEXiPxs9RKV+1DryekbW/fGWHFeKKDZb1
jP4D4BoUGYQME9eamIav6Kk+Cnk2JAN9V4/9Z68l9Q2LE9Sp57zjzO9A1U0Vpj1R/oga46hP2UfH
EoeYPZk/PFCRquGrP6GtdutVFwUay9VsWmc0BqgGYPuiyMu6PMeaDIgB7Ars88hileltlPZsZkAb
cp9itI/tjZTzkciDCZsBkH1TVzHGQi+iyRPQQJIedK25DIl6gdkaLUrU8MvKsQ+AwqeVXQJG13AI
e42bYQMe61UepeWN59lXE4D5RvRQtZyPoFsbCGd0gKq0YcY8IlKgpkyyjQAQRhCKTYq1Pg9pTVq5
bewIdPrhES+/T1XjiAYZrRaf/7Joxo8uVqYDPANomx0WBN99DCf1ecDuU2eWjt806RapVf7wrerX
JOw7qEUbzZuQn8Scs2sjBO3dejKMB3kL6WHtqmHuGpmspEgHZi3N/GJcKWaz5q4msH/mpNdCYF14
NDIxEtNyCvvioZJQAlNDHol10Mu6R6u137QaXlROqAuUj5byTzV2cXWJ67J4iPFJAqmbVlNDfl/s
cv4ZzcrcwgkFSmB92JNbYB6vnjoD4ZlO+GXsWHAwcwAYGLMXYIoYSI3mxu7ET28E4ozl/TEMhrcO
QMRGa3SJN/Sq9WAPL4kftev/3SnB/0GpB713w3Jo1v/7EcAhr/Mu/z0I5s9f+qP3r/3DpoHvujT+
SXahXf9b7181NFqZOnINGvAm2oJ/9v71fwjEIbbtIL4wNMYDf+o8jK/n4zEOckMVuvEf9f5tAzXJ
b/oL2fu3LaFrrunwlOzrf+v9N13hGKlhkEOZOp86o4ojqLLbdlSLayvuu2gqP6a0ZyXtkrFUVHvd
cbl40aXd0uXjhIauqk6czdCoXOrAc8IYqU+VUyhLcGjFJszCeltX03tK+f1kG8eINMYV44QdQU69
vKhm+cmcL7JcbTt52RV1mTPQDtrFxqLLq/kGl+cuhTuhPjMTSI5R7/o7expf+IBYW8BWB/vE5qLH
lZhU0BdZ5yH6FNHt/A/AP4o2Ld5iKRw3g65QPzRTeuXi0ijdcXTvVHe0aO6wJtdcTq+TiqW1jIKV
wErGywbt1iB8FjnohDX/oGjexdCC4MxchQYr4oYmadxVlL+KLr7mFmMRd+BcMrkqv0TsbGnba2qE
Zp0TT0IZ7G1TWUjFVFRCllaCGmuSxVYhyy5HFmD4IHFUUpIRkOLzbinT0AZMVG2NLN98Wcih75yW
oyzudKo8kuo521P2ObIAJLLQWk/UhHVeQYXtGCYsY8FKym4ImdH88AmZhAVZlcIyosJM51JTFp0W
1edIFcr0Appa8VS31gl3GAWvDTQqrDQqBoxAwjlyVbN3EVPJIWH3MYkFGTUX2h+mGsC/0kZFBcM6
MRyWapqDIcxIoUd51KB5pYyOZEHtUFlPssQOZbHtybLbI6rC6Ij3gSLAsoXavKBG1+uLkCV7EXcU
71rzZtA/Q5y9Jh8UVhl1/ki9r1P3Z7PKRC4FBtYESfrgsULw6o6lgm3gPsnwX8tlBBFvK08uLAht
hJnj2K+6X/RbvTBVuHcMg+m7jXZ/j30HWJhcpt64ecIoZFoxDqDgRq6AOi9GpZeh1jNR7dWo90ZU
fCFqvhJVX4a6L0blF6H2q1H9KckpRwNYoQV00QQGaAMVehM1WkGWkDcslPYlGkIHLeGEplBDW5ij
MeSiuEqSR4q5bXrP0nHfoUYsnXyt+tPKQJuaTMjJm3zTJcdAVVaekGHhj173XiF1941mK5ACt9ZL
oJYHKYjWEUGP+DJ1ImDhYh31gDRjZFfoXk59FTxgMpAVLMH1JHzmrCTc+NkcsrWsmJJIfEiBNNjA
I22IfRhxIPeIdsheFoxoHFScPmrOGFWnj7ozQuXZJT0i42KXoMAkvfsqLSMm9k0/FocBaoRqZquC
eIOpcna5Hm0xNKImjY4Nf5MluGSqvB6q0y54G1i15GhRM74GC23qiEbVQb4KY0xCiBlr3fQoWeVd
KcrWFoUravqlRoNXq4sbwadVtfrSqp5GcoUcy9zwoje0PJchM6hS64+Eh9zL+1NKPnw894TzgPFX
No54bcW40dH3ihbbDwND+f+0LjZJke8jlKjCkmKl8IdGdACrmW1IJZZzH+1TYRfLrnNBMcIiFuqq
JJ6Ao2nLbIThDU3Gbo2JRkEoBkJ/WHomZuyesJ1w3Om0quU3nZOH2aPe3ciPI/KmVYtTwtWLdRyb
d9a+SIobN8wIoeXLGAOWKj9qjX0P0Yh8MYJSEhVK7pADWox2UfxmFiHfrHaIJ/NFvksLv9gEopw5
2sYZS2zW+ppG7jprdkrpfprIrifk1y4ybN3clZMOPoOURkTa+nuHYJv5197O0ucYIXeEoDsc/XU5
EcSRY/lwMZUIRnkAEiuI07qNeQT8VRod6fKt2yalDzCsByo5G8WNgZxcQVbeIC83kJnbU8kkFd4+
xHkNIOQcMMHHJIoceNMJS98ayR2nPhdUxcSMIiAVyzpinU94qNHDeytsXuWuLD9zGCXwqe5sg4WP
uzB7+MrZJso2pYSfBRcNIb2OoD5CWB8jsM8Q2lcI7guE9wEC/AlrJXL8CVm+T6B8gNCNvQjJ/iSl
+0j4TaT8CpL+CWm/H0hs4nuO4L9H+N8qW8z7t77jbVVsAUh91z62Copd2XJaM3JbNhanP3wlWGpB
k97oUb/RMZc3w7hFLXniPzwP6w4yJlc1zz2xjgZYgyQdv2RBCKAzITzG6eFPROToK3kilrdbBHYm
V2t6emt2BBQxOLo4HqXGJsuTExfUzSiOyEyWtklzjHp/FkwDfLOwWsBNPQmsFyCs7iqsGKx2z8QS
eRg0BEaNGsMGxsiVi4HDpAtZ4LDA1mFh71CwecTYPRjtLjXsHyY2kAA7iI4thNY6nh2MIrVPB5ij
AftIjY1E7lQBtpIWe0mAzSTBbuJhO3Gxnzh8XiZ2lA5bSozdAg3ottM5T8fO3pgSwrTNd0hRJKJa
LgNiOi4W500+7KR4LhG29dhgXOwwHrYYpl+PKjYZi/UuvsPOgaKJEzR+VzDUFBhrFAw2062D2abH
dBNjvom9hwwrjoIlJ8ea02DR8Y1s22PZybDu1FMYLvBvbDjX7UEqW+5aiScSanGyDd2TmjsPgTqu
eoL2MoxBEwahEaMQzLkK2xB2ZH6ysRLVWIocrEUGFiNwtjjdemxHFu1JFxvSoH4kkNNKvKI6p1sj
xhvJIF/6c6iB2gByL4paDCSiWOcdX0mi3sCQXUV4raBy7Xyl2COTOFdTv+vJBY4BEWsRJ2pHWaYk
MPh5cdBZjMTBxJWnXzdnUJQrhYO6iJggmV29oh+9iUnFiFnvCsBMaNdHh3aXdrJLTkQJfhUT4W7r
7GpN34Q3ABSWI+YveWb2FcwXLEFb/qQclWIirnwo4OKQfzTYebCStVjKOqxlfXevYzSrMJzRxl1Y
4FYGhq4RkDyB7SbA1Wa4Lk16kpC4P7BolKH3Sj3CRMYTE2lH5nqwF2j1Z4sHs8YCl9Oel3uOc/Tc
jwKTnPwWbExzHJpLExPdiJlOvhlyBQ6QSVbO69gyY7z0mO9wd53QHBJ62z5k0p3H4Pqleg+w7IEG
Z5SIh6/EzGdi+bILe9HnzaVJm6sIlHsjC45299PECig4GQRYA0MsgmpPwCmWQf9T7t8pNkJkAOcJ
W6Fn3sEp3fYoyzpMh3YbPsSYECPMiEG1tbAmelgUdayKBZbFEOuihoURi7+JodH2gm2B8rHE6IjG
hREAA76k3Ke5feO75dnSQVdiYlHMzzRKVwxNNZ1rPCMcyMJXNK74BhL4qc1tjgEu16JjNj5NWDA1
rJghlkwNa2ZNUUKeGL34jv4P12AsnA1KbBNLZxVuonOE/8981jB8lhg/m/5DwQYaUQS26qGgFtEw
4YC1Owa4SltyT0v6astEumikZ6QW+llHCTjylsfqqJREGyfmEW33CsY6uU7NkaNxOdbDvjSGFZ00
uhacICYMrT3GVoV5KkSbrUs/p5LGVw6gCQokdliFeQCNEU7MZL0swOvtVayzHRZap0xAmmCpxVpr
MU3psdp69ErQyZQYcOFSH2MMuQrGXGi4BPChJ8SwmyUID7tzho3Xws47YusdsfdagroMt++A7XfA
KY0J2JBuYLhhJ0Xag4VxFtIvjDzpqcBAHKKy9zAU1xiLdQzGaR/dI0Lcsa5but24UXMGfVl2MLJ+
p07uoxLyIVDhK5xLdaxbZGRuR8HIMJXtRTzQ3XBSXKpUjM/skA026AY7dIAtusMebWCTJpH9yZa+
6R4DNVa4VYuh2sBYbeGvZtglDEgD2K6d/KohWLGyDXZWUNx4s11M2jVmbSTZI6fQhIerGRaNqVte
CFNM3h4cdT4/jN8tBvAKI3g9YAhn8KtjEI8xio8Yxou+vngYyE1rX2Ent7GV69jLO/MtxGwObfkh
wHzu948BVnQL63wsrelY1IW0qmNZbxgOhdLDTkbYRT4wwNhh9VFgdY8DOBYDIR3jNXPPUS+5gMmd
GqUvejBeyrQ4NdjmexYMmOgjzPR8WteoT+80CaKAOpE5w2W0BxQNv8ZcuY5bG1t++axj0Qdg/95i
gCogNw8VHnys/DmWfnnlku9T/hUuln8T6798Wz0oAAsiACsLpekeS0ABEuFhAg7A97WVvyaJH/LX
YgADDTIaE+DACHigBUBQASJI3PjOZyfyOuuVzCm0Qs0DFfNLQYQUmaSHDJxjBeQ7L6GqlO1tVTdX
G4JHGGR3rTFRsWL1KtHd9wCBYhgpuvaujs3F9e5EMBzIkrwNsq2dt48D7AXhlLdDkdxNQETqGN9/
RDZp/5x63kVQRiDPppL+2bACjLv8baTiDBp7YZoviUXOKa7KbHAuttmBD07eXeRabrKGsHtfVuYr
S+dLVitX1DECQITcKQz4RZHjvMqvUUHwNA3DfQVyArLEaIS48mze3HAv34JpK9dOJKei+hGDrSDu
9NKBseBovsIKxEM/3IdgLgLUbfIxF/wF4FrmCt0D6M47GzyGDiYjKMQZxtkD8fZ3Tf2zENapbzJE
Yf0lsKzXFNjGJFnRAvwGdvqXHhxHAZYDNN6zYvTXAVwH3+yDnUPpLk8zmKFVKASdSwKoQrTas2IH
J185KcKU0UYr+cbbVLlEpXfSQv9J/lFJUO4rDS+Yf+ydh3SM7qoUz0uT7vuwvTDFKjTtUKTuZX5+
oC4ktKIhvQKyuZdfMrkttF77O7DUd8NU3/b2TyXST/KlvMlEoaDdTaH/XAzKlUb0rUZwIHgUJNC3
NriUGGxKBT6FkeND2punCqxKlX3tNqXjXRqrvjWgTjhV/6DwFwz1BrPjrU/QqHw/ql3uMkhmLKte
5aZ+MN0ppnJVFUInm2FPYudDkQZ3qkB4V/fHMd5YoGESyYipgcUMQGME8Bgru7r1HUsHh5Du0T3L
P4wEtqV/J0tTfTyrP+OiunKR6JONXyT7Hsk7/ta4ecFTGXCUef2KTg/zduV+CHxEK0gZmgcEsMzG
zW3is7zTeI8gYMiBu7cT9yKA5QQB7wt4js15i3zN55gjUomsYwBkZwK2MwHd0S2YRdHaiyXVor32
oHk8zqCVAbqbCSHgHrrs157KoATo4zAsYd/cNYB+5M4n9yi19G8rs3mKQL7II6o1vDv3pGX5q6fH
VIP7Ag8tMCFX5YBJkjuBDlC++3GMsMVUtHS0s3w8mJyLn2rPg5HfmiDvCr4nqMxqba6cpn/OwBm5
gkg8P7mNA/eKtudubBqEPgDVVCYd+nAx9OpRokEqBXKQ3qzdASmPRAfhsH4bVca9gINtQNtGmS7l
UTqJ8XlUAaN4/jJN1YNiNA/Nrypx72FzvjRrX/PuGgNYatBARo3fQV+99Y26lVcHfXjXNO+U8RSC
1gtIwQzM+KJmveonkNVQf0yOeqeUzVW+pwBqDDFYW9mZcezyaoGLkX+j3LOxYlL0jnt5rJrQ95tY
7LMai2nQX+uRS2aEyidXLplj3WbCPTo1LPfyUP9BBtIHZP0DfIUmPRmVvmpoSmmh3Ae0Z/npBnYP
lyV9KXLpbq/eMLvQNIrn2zRtpgWVMGTj8jmsqpOWTDdB/DLR2OGil3MJ905ItITyUUclwBvqu4wF
tu3fOjGmzxyJojsSo0v5k2gCUa4LDhu8Fo3Tm2Kwb3SaikG19kB7yQJ1aDCnd6SxcUbNUCzMRwDu
YMOg5RlD2xyDoyqe8pjdmnpQ7jSTH2xT1rwo+Zax6T4aDnW1GA+m91zRhWjaW7tR3mDnAq7E2cv/
peU4S1BapcpsNe4YxgQ2NjMjXWfZvgeqGSMTIbhwR0LGuhH5LjR7iOt47jl1gr1CZHpXWNHKhRLe
/UKEdiqyCZsvdAm4ZE1dHULjTO5rjP4iI7KJ65akJaQh1m6Nt01AYEMJnA/NrYWmU0GcyrdCT4Rg
lTgg44wxdKHgjspuws7aEGtxcCPKXoeOUbdrVXGWjlv5dBx+q8Y3VkYfQgfKK0rPbREq2yFQ0d6A
6Cxe9IwOhLXqhmrlEM5o0HayitfAeBwACPO5ys+5LO+BzBzSKtxqlb/WYQTQxluatBvlp9WofC3J
tGemBUugOnqau+EqhbpMIia8vt/lRN1IrXFSN8eSQbRju4/yNzlP+eVww+sXNR9pQBcUb5clc//g
W0Qsp0ZdITA53PYCZj6mlTjBUK/3N9kIcolAXz6T3nK3ak/8EaM7y/TWtZ3t45rkiK7fxLEHPrEA
FnNUE06myn4wlV9eVkKFSj4TjFDrGD65QhD9Uq27Z6UbtGOehm+JFJgHwP/jDimPR1OqVetFm5bv
IkLnFxntIWmNRajCtMvpxIfDsG5FcQpdVJDsizTy40MKr1/KHpAbuXYKPFpjfRcX68jIH03P/dSm
oFzrNUpsOn7LxDTvzSIqb6LIvbSFf6mhHLlwxbza1AkrrbemH7drD4htRBzeqjRjMst089Gr+3Md
t7/a0AtXzGmdIVoyOSXR22CZO+ZE97aEY0xF/5GLlh9U8U7YEZq98G10rYtfRze5RuKvewJstUu0
BtmdZSw7XUO6yZC/j7JlkSjtIlOcm3hiLa1kXsyzBsvA0D+IXv7ls0TwB5TCSX0w74KIxCx7opGH
pgihCapZL1Wf7al9KbsYUrdZr83m1bHK9ISLgeLCvEQxTMtCSxUsaPbCtxVQF8Q6eaEOqbaiaZi5
zZnMJT7YlvQmrGTIBzlHG4z0B2bppQsOdGysQ66B9wZfC7hHcVaBxqfR4Ok9RGa00qNkSbomDGuP
jeI8fjGn7BLWKH8VUcIU0+loBMNPg6QPqNAIxUQJyNKryP3xeyaq0F42hGKVrAPLpV7RgU+VEd0p
mvEl5spd2dZE41nDr773bypX4KenoTDJQDoAUChm4nRdWc2P3mivsdNvDQ+hncUydKFdrT5HYgfQ
hQsvBEYdtKZr2o9u0dtLRbhEE1Yu+kYssyFf9TIfL8ICw5iXOCbr8aOx2wzJDiGbZkhpBkqcuXby
wV5pLZLR25Rcv4TlN0srwS6ojVcFUekCNbFGHkWAdHihO8q+7dpmlaYIwwbaf6RLnCD+nEIT/Krj
ldb/siP+/6uZSv9vx6jLH9mPjx+/j1Hl9l8TVMUU/7AE3zuTIVsXhvi2TwHQwnD9x9DU0f+hgUB2
5LDV4CdL/D40tWwLd7w0xvPAf+SX0u2/WtYNprKOigVYOrcwTM0u/L+Yvp0+jFgf26ztvE8zNZtu
p1pkYJYFNhYcfDnB2JoFNCm27QMBXfZhfrh1qbI2v21J5JzXjP3BcAPcgPMDo3yer9vzL85P8XWb
CEkBWASH99frzA+FVtZ1u+/XSGLj1+i0BQhzlcjp73cAjuKfr/G9tRroggUHwQlFR3pA24bhbsyt
7Zh48bHS1fhItMofP/3tPk8ZYTlW+IjmB+btMrDXm6nD5oMcQj2QxPLHP6KrlYLgDm53wg83g9zm
++H5J0MRkxTPAWyxi6ojpzfpETV9/RzkrKlMz9t+3en2+vT19PP2eIuTvcEszdZj45QMBdQSwqtf
0X4z6swrlZG2qj82ItwNgHdeSfYyN4kONXC+GWX1uqd/ea0CRT9kVXhkCnQ3qFN6SK2clXGb0+Eq
0wM6svSg4IaBCNkC6cbKxb0Yaw0bLSkCwq87fnts3qCWW6GAQonGSZ7WE+pecFY81/wazvxU37e/
X2r+ad5mfnS++dszEs/KWmeiVSpf4N9u9/1rf3uN+YH5vq8/YX6G+U4fn/06setf862vR+cfv/60
3+742kCScFIQ6Jsoblet1dg/og7IO3mZ1VFMpnpnwFpcDJ1j/zC86YcoRHYhzrDc1xYzn7E10iNI
ZbLXhvjdalNnF6i0KZRJ/qOQKxvqSADm+74faJPsPQo8xgRyWwKOszuHnNldoqLl8kaR3n0/IJ/X
zellitHxVonR2PdjHNr3/Dk7v4iU03wLK3pzhy9iUZtmQ2pQ5XQHJ3Rf5u0j+UvkEg3bPrPI3Ja/
Pj9QeCh+Lb2i/PrzefUuo73p057rurQ5a1QTOrYnRqp1ctKaVt+GGnZhedf3/WriM1f7c7NS1Zla
gqJZf283P9rbjugX81NFcbnkHFMd5ge+t5sfzHFfrbseqmawqn7FYYj6taPXOnajfQ6c2nng0u3f
hBXOkHR+NPQrUPFRf3Isw3kYm9bciZZJ5rzx/A9yFR+1elsd5pveNJiHqWt+zr8AA9h5EDqB2KRO
1Lt5C9d2oDjr3en7OerJFcsmDjVYQbyJcKQdpNO4+N7CyAiLUaWgBAeBeu9rxzQg8gTmEbEbIQfu
4vv2/NP3P//DNvPD89Zfz/N9+29P8X1z/unfbqfpyYuWoNX4V5sVVfPHu56U8F2p8MfnimIc538U
rQDZbPio0ebbg9I8g2fSGU78ZRO/kgm3gWDrelLqHaDT/fcm30/1t/tUqOpLY2xh9f/1+b5vfv+u
Ub70ojIO86t83/310vNtjl9nTTDvH2/2e0NU0cxR1DxHA1Ena7jFxVZ0lrhi+fvjZmm02qmyKDbT
yEtIjJ6SswH28NhWgEDkrfl+AujM/W9arH8Bl9EMqobf1E1cqhFcaeiaTF2lAIA4/Vdns4m5umzM
gp5vDv9NMeJzhdXmFUMoMHEyj2ibpd1WTetx39p6dCLLWZUHzfDoxESyFAxQfwY6CO3IMH4ZCQx8
/2fKwvhgsEBh5rn3wjSFmdKlh3j0LeKo5Y/znfNmf7updC2XjfnO+eHv357vUyJ+mWfGrTUtayYq
y9JSqCvkP12cugGpIIVzKBQzQHDrwCIt2+Fdt7WeeF/5yPfmX9t83zkaEOSTTt3Om0zphKhIq1gD
5dUlMOkwNqW0D09YE1Gn1Gd5v6hEup/vmv8xAvF1/7z9913zT399nvkp/rz/+3mYJw3mQjaiIvma
8xbztvOry/vHNEmRlHSM9i1FGr6IBp//UbJ//vS3+6IQBiGzQYV/xzRgcyrERYelFgKcvDOGXcdD
uE6+nulf3/7adn7u+Vnm7R1kWDuDSuf3p//zLc2bfL2kvI+5bLGGu4Lr6r9YO6/ltpGua18RqpDD
qURRFCkqOY19ghrbM8g54+q/BxsagdaEt/6qfw66undocCwSQHevvVZQRKcB8a216fIJcWQZx7C5
vHY3f+7lv7c9ujObCcnR8PRuGvG+s3XLReIIgMj/+OV49sLxtJEC8NOBpwA4IPpUpqarvHj/+tPJ
ag4+wtkIPtmZ3U3+x2lGpSm306bbNYVanNu6Ahbf9586H+4cRWML6VZsSTsMt0Xt/ZibqnoN9pM4
ZElsjJ+Usi4PMkHohC6KpAtFWYPmF2tAdKRTUyuh3dT9hyxp/Idy6SHSlh7CEPh8A+UJu+Bvbgew
bT9701mC308jcWsK9XLpoQ0J18wxAWS1HAH5xtlvVAOyvDwAZG/8SKCQur8wSYgLF/Rt1FMvU82F
eRbblis2Kv8cinS4RW6OdVIZZ/nPwg2nRSCH68CkAwB7tO3XWXkHpRgRKtkTeG/v1lX96Y4jkvBx
UEx0gap0/m30/adqHPw/tKHal5U5/Z6rYXWt+239jPaaD9CEk1golF6TkghNBN13n1pD+wENIoqq
eg1nJxKimlrcB50GKGKxDCD3q510XTTGoCpFk1CGEjMo4QLDmdie6l2Xd7w8rHc9B+oU3oLNPyGq
M7129WUsRiUtX3ubDZqiGwoO8jtxzq3TnKS3ziXjv3XfhcrcTlc9NAZouYsUccilKg4RAQH01W2q
piVwHbt8iDt4LSPU7m8yv0eRzHU4/W3DilLUTO33SMymcOEv4eLn/41z2Bb4WR84z9Re1XfD0EJJ
kDt28KAHiD16Sm9QqFSMA5zACrodSfW4DoMoDR8aO90hAuacZLQmIyg2xez8uE5iD+wiLUWFvoew
ZV6OBWoGFcS3UVAB8sngsslZ0oXXXotgyFSjq7yOgzGvb2Lbt0GQwUF6vY0HLan52jTqLujHbzG6
Vi/QQOr3aqOD1Uz7iU345ltWjfUL1RX6PbXblN85wfQt99GfeItndXIRry4FfIES1i1qpM3BNipe
TSzna6qb0Rl86GuDgko1LHjR6Dwog4OkuQ5wfRm+C9yGoEJLuBlzTu1/jUtKjWIKCRxbKAS0ssxu
VuPFZcSvjugNdyCm9ttH2a6w2RBjefBGk+MvNdvnbl0/BYpe85YPY75XBjHYo6hZbeKN0vTB9yLz
1Nlz53FMmLb7Gg7Ga4kDycQ2EcgKMNPq4xrSegl/cCizb2Rm32f6llOes+LMt4EWOwfKubSbtKM+
rOzK6RukoL8FY6G++JSt3kcGes6Baax2RXXnlyDHvsU7xIcadonv+J2CGDhWpdk85Irts/l/AIZn
fEFknm8YZHTAjXvjC2cA5Z5vVQwosTK/lLztgGSO2rckibID+zUpZ3P7UCp6e7BgZwHNFrOMN63H
0ojcrzMUG1ROe/4zuFh7r6r1xOMusE6suPV9FyvZS+Wp6F77vgsX8XhnKWxwFoVtfUBW5dvA3eNe
TGnGFkhSQ2bpLBGUwOSPwEJOaQicwG5L5EjVoj5nOoeo/VJ/40wmZCiRgvKQGCmUguqBeuqD7off
Zxd4UTaVLhjQZfEXL4u/baG4rhZZ/EnctiiUWPQLL2PFuywqzbcF6JpumPmdxMp6dJv8bbHKPZDr
K29xvaowfptPFqmyPn03n0TUFSpQbUm5Chxo3KKXJtDslB54quHVYkLL3F/NCfQruwZiEuh4+Q1t
GXnp4t/G/zaDzGj7bKTwL8+rFktdtPOM4dPEXvaJgq76GaK/+nkzaTb3omXoWMZwCq34dTgsCdtQ
8ilhfvWu0/2aqyEav5A7JpQ9FeCPgQL050HVWAQp8UsUqfGLls35bRh6aDItQ3FUSp/AnT4nYM+x
SRNTcJCNiYkKyGL6a6It6V8nGhE8vm5j4w8kotQj+D3nwfThqYGay/22sPWpWmf/9Jr2z7wbgk+G
B91uBOf9GhqGyUWoEvtraGPFl6HpRIVnEyuAaKrp3awS6k/GuJcPEIFG5dyvQBz3bd0wZyF77I2q
3cgSIckti93wZWVwsXq4WGz8c1fmK0q+4ttU67JElikyH3TWrFikixQn5AQlNzoIGcwHH2mEURtR
kFoa3ss/d0XTnJM2tT5krh3vZ2MChLg4M4qqHqxQu4if4/qzV0bNOb6DSsUJyi9JHYP5VtsnnXoU
loZf9MVqmw74NbeAs2IZuk2aHVrHTG5CiHK/1IMR7GDJh+R4mIsvcDJ8SlV2aEKrcD/N6W+SMw/j
6xSdonUgDcGQtgG0AhzZ/YkI+4GtxvH3EGjDtRel5gvVPNNez1rjhHqye9JCKhfVvEAwCWZ29E8d
6/eadO+vdD+Mp/fp4CK1fd4h2aewf5EEg3/UtMoDtti4xaEGr8AvFYWS1fgW08UuUhnphBjQEtfU
lIkshEKg5r3A+JTz7X0YHe03GcEbND8MpQk4SdVX3zJaI7N29cnI0IvyPtDDxxQKi2gKiweNPeKH
xp3Ato2Bm90vDrHNi2ML0VH/vYeylNNx/dIuEeJUVaR7HMM8U8RkekvtCA+fRkfBi7LRAS4BTf/q
jtSIdLxn2lbg/5HWP9TQi3+mBc+hcuzrD71h6nv+EcJTZyrFOfXQwZ5n9yKnbL+nCFL9jJecri+a
Q1l1KjenIQJCUgccIHlmmO/hfbU+DHbPCVqlfXETS6hgrQ/sgUI61XoPw/J9jHLYBOwcWmqJp153
jUe/wef4daZ0Xh0mgAbJx2H5XqlUYB+7qvSvg+Vb58FVg2SRQxXB4oXyFUqIBBJ48XbDT6vK9U9v
U4jVYql+5E3Dv5YcrYYvOhybCPnH4kPPUd0desQGC6beOOeIJu+A287X3eixDhCjuDm2M89Nbn1w
csAAYheTOKXJ0Lc4Vj2ChUvoZt9iIx14fauD9hevONbryHiZndpO50AhpnoIyqn6qEKzkrBpE14t
vaCmduZdT0EzY7WFLB7Wnmrkxcdu6L5BYdecYLBpTpxtNCcnb1kQyHjtinXoFazSVcoBGKWq3clI
mm2Kf06RIApQm1MapSWqkJSPQu3SPPI/2zxWdufdFl5Sw9qQNo89S4tH6W0OiZOMzdFnYANkuE2V
N7l3K44t+N01tuBtKrn4dl1Dyzlojs3mNGk3+vLrpe46/jRcDvoeUqrW+NRGkXjA7BqfqKSOP5Ez
L4NiGZCzeZacLB7BSOfhzBt3SzGzpyTFQzpbxYNvZ9rd1E5PXdkXD5tdemPv/cybsr8DUJsEu8Dr
0JZaGqMv42Bn+iYVUSVkrByfvHrex6zhv7qnrn6BOk4zwx/FaMd3YdXOx/itmUYU26yhOZZeM96m
+kCdvnglbh3rkf6aItGb+900EvfPU4zmUgexpUuoDJO+im5K6v7RaAmy65pDqNsU8oznJrP8Z1dP
HopSjc8yCketeYKWApETAvKlscrqZ5DAK/87lLsP3DgQllu+cfAkNo/x0itiyBuGaDQO4hCbeDdH
QWk4/BtLCmo6r9HjMLALthlL3zQOMpRG5jHgiEbKkptYDe7DtVvI6bzJOddLYwQmMBN7frbNwjmL
3U37bob/hnGp2gBtIJW/leALd+NRCrDkia1s/7Qo5PqmIYFqxaX3W6YN1k2vdsYxcwP9Sa2BM8Co
lLG9T/116bgXEVbU/I8ImcNIC/sKjdnsR42OfVrO4TH2oPQHWOkee7jM197c+ShJb2NxS+A7m58P
E7TCS7Y0+lsPaVs8Ml674p99y4RYNsyuLy4bRjMcO//wMS5sEiNTXFzy4mNeXG77NNKTT+xXfbVP
KThZTe+uuMVdzAi4T2mbBXez6K2wHViBSI7KEeCF3R8Be+zF5k92iSIpmrjsBSA87MD2PUBTebY8
VzuXYNTxxpAlpd5J7HBkaqzNKV27igY/OPI+eQyT2ADAugSv3SBzrRtL1yhX+HUuGUqTFQUv7pxQ
3Gw2mUEubOTKdaUqVJrMHbxTLrwdR2k6WJYo60IaVgsNm795hpKsdLcYAOCWdhCjsQRdjAvXLZmu
DAf+jsuk6/x9xNpwgioofXZgPT82uVk/V0vjwyZjaYlzLyZq4Gu+7fM9BBjOvYzEvkQ1fzdJ4qxB
biGhS9SW+Db9aorRyeyLmq2RRFcfEl/vr3k96m/KOQBF5AyUgaCAoz2UaDbCCoh0XqrqV/nidZMx
3AcTJE+jGCVFpnHrhZ3LMu8kdZ0FErLhDh6Hj5K7TiPBKgvvK41nwP7icgBK7XPHK5t8AkmR6buu
L286K1evK23u7vvCQNaErcdjqyzvWm0/pZyPOn15VJdmHRu9+VdXXDKWLBlKA1Yio4BmmK7lbwfk
ib9/HU815EPUJe+cCbCj/G2nOsC4ui7DLvsyhzRwkBK95qj8Btav0+YX28UlZTx6Gpo7TdFdwxE0
Pkljo+x4D8vdvYwCpSp85Iy6Zz1zeW2pfLjl87hKbqj3VHeequbQ3k9Gdk9l5T2gFIajAf0pNRzT
lVogUpiGjvKUAc1+7hIIM+xkaJGxxiaN2dvRUaviP2VULGGU8FC+zXajJG2huvktdyrzcYtsc/Do
VqYDPSRP7JUSwGboInAjQ3Go/B5gZeKzyPzimEOQZP/2WeqoVyjrruf1cwBhDYL1M/MZTC0Y7/3M
NQ6wtlHTV7qBfewKheIyMzAtShVoZpuSE3ji6Xpo2phwF/bW8SJBXOs4N8ISWsLsi9gmmXT1vJ9q
9Yl1ay4uJddfP4p8Kgm6uKh8iLqGkmR0ki+NH+bUZ0fV13aK0RbgZvMYqAVPfHSTxZ5WPazBs2cc
mllFWyv/EyrAGYXkGu3CIM9385KNaHl9Zdn1a7amK58kHBFk6ETR6pz8/Lq1lai64ixsONXSVX19
2SFhXCZsjmSUd1Sg4TFuHi819VsI2h4uUtoIQoHrLeZ99jpR6oV/8IBO9+KWy6yObWxPUc29YLni
dtm3K1580moKmxso+EtOxQzOHbqyOk1U3MNqWLGY55DuVmx5Q0HXFiLDrdlCyqoidxu/i6lib6QM
OmYre5lQGk/tUBpbW7nC5trmseAjQlErbG7rugd8amUcIoUQ8N1mHgj/XYmC/G40jHi3+g1Nix9t
qC4PLlloS7OBT6EvK0adF0A9rPGWQfLYxHZrwn8zHWadN941GVo+9ggi4y5PW5iRTSQfaXstOlUo
Ru5QD1nODBajGysE9FSJhftSgteUtVWtDtG8NRJUc3RSk+GnkeloD6M6eJJmnWGN+XvWOsNqlxl6
e5f0rna8vPxl8voh1g8knzhhebGbqTutWk6Q/GzvzRZ1rIqTn6OZw4JoXL4ATfK1p4rxKE5p/Hg0
b8a6RoXAAvGKTGaRoyoLDn+aojWDapGIf9O0stUbNWk412nj7CZISvNqHsz6XhpUCJp7e2mq2u2o
/1i6q2eJVqhggn0sGtqLHHFrbd+34KKX9CUybIj854neplwnVykpkk9RaIVx48VBTwVI0Rrsivp8
p9kvf3CWRobh4OxtTiAA5s2vJrHrupHtu4ECgi1WHBLXlIiFqoN5ihPzD8+d/Vtred8O0UQ4S8+2
oZUo3REJizeHLu/uelUOR2Qf79ir5D29Wd7i167kTA0/XDFWi2d0KYNUokH50IxxfK61+KAtmIpZ
tbXnPAg5UlCNTz0Fhc96FR2ogzU++VGvPcO1dVCXEYzhq2/Le4t8y3MzC8R2epMpZcRhTJhZR2ks
t3vtjZlnXtjKUEUdRIwS0zmJdtNwSHWtO0Y3wrll1OfcH6wT6wfWZIzEVM/ta2+zcc/74mpufFD6
EMKYJeJdWIeOyS7rqvFaHBeXmMvit7pwuB1f1a35YsYhvO5VDdOTBsGL0mQwW9Ym5VHge3lOGco3
Qy3Xrd0tNq2zmZMMCkkkNtcG4zpzTlnUN9SGxFAflh3MzX5efnUhlgnjOfvhII0IEed/RFDN7F2V
qf3vc2wRUWvzEt4MRvV9iIFfx56i8y8XcYLDrtQnGVKIrV71Zq9/6tLSeO9tVbbMtuB6GW7B4t2G
MnM9lMYnW9X105ab/Jyhh93LF337tluN2fDoz9ZfzLsfEFKA/VVUFTkKtb/8glDoaI9GljzEgPIf
QFzaelY8BFn83Uiy9gC1DsxByzBz2vYQQl+oLrqI37XF23MuBqkmMma7JaTqOHh8Z5M0ayrY3Byy
fkT9FkK5oKhHziTbED3RWaOoN6qtYzfZ4V4tUZQSN5pHu9FtvA/sR7pQaST2QU7AQA999HTHfWri
OPgYW81ezHUchicQ5ehJLqdp/5aE/p51w0YYFHdmn39w2ECXLZtKj/MPTTAtRyfw0hY9GC4N4nL4
+20eaWaknLPJ9M9VYjtAArSxPWjq8FVs0mwh6RI8Tj16qVZyWhO2OKukkMOqsnm32bZcNZv8O3V0
7te02VDSuybzHg0IEu+jklLtLkJcT4arLeUgszWp/OBReukQ7xb8T7lgSZ4LJTdv/zVVsraLyXQ+
NZK3I4Wf/zjl8iEk7J9SE4ua+Zg7z83m3T6iQhHizlYLRE6rxtwZdoy+73IXNa3R3HWda61ANfHK
UFvunNtQYGxb8P9TbppH9jFT0j8oBk+aP3Jb15GMqF2KtKEFsJrZOlzY4HrQgTfyKJg5gygMZKxM
w2xB25AWRvB3T0gNXKdp0c5fJ/YJ5ggB+cDRKUUyeI3KQKrvc7VXz7ENeO1qmFL1LGM36Y451ctH
MTmDQ0X4EidD1NXZY7DW8M6LITwQuzRz6gwQf1IHu0z2LlOGdTS1+7DyuRHA8XQdGhCXOL5lnWD2
z3h/XrogqS+bzUb5U3hXad3t3Ec5fKNvcVvIOk04jjp1pew66ON8VpFSmh2gxrsEdcfH2BlfAOWG
x5zCK7ZOFtucBHBh20F5g0BG+Cg2aYresm/dVEHqYItWoECC1IUdxNS3g0Ni9i9BV4fUUzGVNDKL
2zgWUk0wbzQ5/KQ9GymAnZ3sYzk5HzgLi1BvY1RZYb8LK6DMMizswrzjRxdcN0aXfTRHo33O+h4Z
is4BNdlwAP5rajn19a3E9l1wmapB2Cep4ny78lQr4QMaG/lH9sG63bt0lYfdemVjSa/H7uLKXlc5
+0TJvvVuMkF8QmNG3WtPhoXujO9tEqKN+g/oHcr9v6YGfrnAut5m3qav/aj6H1g151cRPpO3BF3V
VUhFVUfVLe89Uo3iTm0w84LyYnmWQmYDGMPT/izr0fy2dFwlMr/FhvlnEYXWx0QdIZBBzPOu0QPj
JaTkft3mRFv0MYAd/PPc2tVeGerbqoLeOHfM4CxNrdvwxTZh/zq2Iwr52jAtrxMtCteYLXqzbXF+
MBU3GuVP173HzYt1KYwzrZs/mPJIk65jRmjWaQsXzeLplofi6lgepVFNWVoE1YV81+SbkPS9dW+P
1g+Os7OP6zev+kItlvciAz2DAkUPKucow2zwun1RO+lNodVQ0CNTdUgX/HxVOg2FCVN/HQukIViQ
9WWNmK9utufKd+vzf6MM7V/JB5e/HG9MloXOhUmBnSHCRBc6k1XkIAJcK/2zUsAnNyhpdOR5WbJP
Yjhfyky5M4Ip+2EsWgh8CbR9qBZ2Qj07fNNx47ys+IPcB/kKBdMLsDbwBxBtu6feapCv1qkZD5vw
SXpQeKNAnqsJFXZh+OQujTisFFrpaH70eheuEj/lOoNTQxW95NuQL8CRVEVfLAi0j+vQsEPlyAHT
s8zkdKg+FDNPeFlDqYrX3jp9j7yirKFKTvof4/5uXWCZyfQUoEr0pBZWDyFn1B7WMElrBv4gcaKz
Q8Xyxn50lDVty9WXNCuvWpRfymWF1rIr+99/FXSnfoV+upzCq7qtcr6AJJTLb+tX6Kc3Qv8bmUb4
nM7oIHVNhxhUk+Tx0VLNT2USg30SG1t/0BlWBSLWQHbjmzZMYO6ObZRxtWi4c5PQqmL0h1PEDJQm
esq60X6E2TzIfS2HqBrApKKM1uqUiEIxoifDZwPD7f2TmKQx/Mo/pOzSLUQY0RM0ZNDeTypgvWyK
ULpbjNLUZWbcL0I0bOtxDZtvNxWo+vUIZw2kKkX+GepeeoVbfIbsnTIPtao/gzlBc8QZm8/jlPz0
jHonMJhhAcSMfVburADSKBmKQ2wg6FB6FsyLOddIIusUgazfQTj0XnMk3GrK5nmzvZsnqGH3kbi0
yKzr3s4qDrCz8VwVNoqFjl8BFHSH80VTDOM6lJBQtyqqRcmQEMmdhwLpq7bVXmfwBHq4TSGJwzL3
RWKvxhSLL5P7DQ8txdMySO1QY3AejGRWIVoCJDEYRf6Yw3H/qDRzTjN6B7OpfopdGrGHZTGd0lq9
Q2QQWU0XQvB7TfP+CDkvpCy8jA/msm/e67X6UBSh+uAWkQGidN6/s8vQN/lfdJW630mCNO2SKr1A
126qRvVP6uDG7DTBwOV0oQ8HYzgh3w5gZB+61FnnTs5waTKkX1iGL+7VKt0LV70AQdvIcfZihCsL
oYQBFS+Ft+OXpuK4qrMgHTKyQXvpEVB86KfuhMIILM4wKVq7xqui/Tq2YaBozaB/ktwBYfdDNVFT
XFWJ9pKmev0/yh7eFyjy+9VVm1oc9OFcGwFhKiEvCxSbSmX1lWfWkzVNY4MgZuCa9/VYW9C7QKCn
a1C7BKVifiiQHjgNNifW4hVbbwZ7FlXJcQSVSHI89nfaWDd3gmET0FprGMZd0o4/BNG2Ydt4XKFX
pvoQpyazbYRX07DcR3u2FzUlgF8vHr4HlOXDfbTYUJpDm6dY9gTdcYKZculJkwToCqyezSgx7Ipl
R45T91oE6YCclUeKwkKzSp5k5RUwEp+csCt2+KgDElt9y6gxTesWuUkkRhPb4x6lDAe1qY0HO6tj
KpXN8WOeO+jesZL4vbCq+xmWRbYX4JoIov5Pxx+/GLnh/ear7Pq3VdK9sJOR7OexVO5Zd8aH/74Z
v69gWf6WtuvaUFku/znOu79lAJl8i2Zn/5zbHW8vMOP5jwBrtBvfjbuzaaUQhgVefajzvH5ki2CG
HzFLP3sWpdye15Q/edm87k1OU66MIT8WYwSgCWQm7GkjlfAalEnapH53HAtuVjfubwbPQ5whiYEa
ClyQnw911DDA8q0IClSHFigiLxr2/RoER1p/E1ArCoW+93sRmTdpkhZfg44y9hQmgaOnK81Tj3jf
VaiM6NwmY78bo5w3qXp5k3Krebyvwv1qypaXLcP5/N//inzqvxXtwrXsYDYh3bA1Col//U1kUx2V
uekGXxSk1a4ii99mFH2SrTO9vhj85ZGNMwYJVQmfZE+tnl7DxkSHcyGsrijdLJ7ajB+7HmUFOh5t
ukPxKYZtcAw/tK2di1dGVuWFH9ibvIxImn6NEKeEDcaU7jJbRy1umUOuUGQQ3Hb70qYMaOwn91T6
wBr2rtQCSTesgtvIMLK7LHPG+sp1R+e6V9BbnXrfPPTe7CIDr3fpdeH38bXVT/WhlXGvPMSV1zyn
3kAVoVUYMLZDlSSwpqGEB3NiX+3GWOB5UVA6EAdbKSQbAKXSxnpB30W7yWNI+JFFg6+m8GDWDwuK
KjPN+VBWQXbnQem2egdUgF6U7iw+ifcKTtTKAr3AwWzdD27E9XRKtqCXd9LHKS73lFVWx479m6NS
Vw2SKDLWnH/oiqumEuoovQkSZVgolvHaHZZZPJlFujJrQoX/ddJMHis6JTuo1axeNXphPlVLMyXq
QBWBcR33noGSCU2WhVcUYFAdmxbFPSot3p0VuOFdkUbF2Ssm3p8NP35GH61giZGPnzij0ygFLbpv
Q919LMfQ+8OFYCRpa2SRSjO41br+MbKDhnNsrX5umqC5V+vxUUZoFHIS7ei1mIK3KAMtMHRE+sd3
prdEU28NyE+nFjBg3sMKVGX3vGHH58nUvF0zD/1vWpec7Ua3fya28hK3Y/ZlC62W0DwdPNayfv9b
YEQ8NVPnZ72sKHI3eTD0+YljleZsDywKdCuzISVrf5fRZm+KvO13JUSU9hytoSqcHCMnL6RKnJmO
f46LoNk4ALW96q1J2Y19l+x7jh+v7dz0HiAfjaiL9eIdR+r997aCwzGq22+sBHSQejYbHFmGPFoM
qCME3fado/PfkIEsPqaUlR6QI3X2Ztt6X4pSu5WAbe4eyv+zXZr/Y24wyDzuEczez/DB79sY4o3e
zNLHzk3me1aSHfuVivbdHq6hLEi/Zx7rwhma8pOb2R7CxFB3dKofPaDxON3UyGQcs7nUqX+jkZ7Y
pOmnysqgMfx7DBIG3d1cD49uhvK46gDmS0N4fqvBeh6awP4gJvQnn2v0fh7QOLU+qFqq37SRCXPA
MqyQVaQewmFtxKgoh/kImdSD2yArAtcXimtTqlNeGngFIiIR2Gyj1u6dqJ9Xd5ZBGLAOxQ3xSGfv
l0TxiG11r3MMOTu4aIyyv1twIMVn+2Z5Ki9xrdaePRVcRs3L8C7ptOFrqRUQxSvRT8WHrt0qxu4D
Ag9wKKvhfOC1o3vp3Iwl0xLy62xqo7TnJlDn+wD6m13QWYhieuUtFZzDeTLC8jbtm8PMRN/BeU/X
bP3B0kTvwbb0EiTrGH2PAahS4zV+huMepqHMGhFQ1DmE8rRzY7Tt/WSoD1XW8lrc17N2TvzoQFVT
8Ry7av4Mm3zwaGbataPVr6bYyJsnFqviZ5nH/awbDnFmsTUWVpp1Kr3cPklPGoWFCLKHYbybAC1d
OGRoec4PPYwoOXJa55x0Wb6LcwMidPavzsbSlGHKwZKMz7MeO2eJFNcWJIl+MsHAn0Tua44EWvBJ
NlX7ZbJQODP78ntsFRMcOLb7GKL8czdMUX6rTKr5IVIAjQd2bv9Me3uNDVhrXMRGttbsO8qi8rA4
Alccz9Ks2/AssKYrAPAAkfCKTbzRsocfirfPbXiVh2zNjahToHQYovoJdS88/liuHiuqj6Y66LcW
L0nHKnSqow/8ZUYwhG6qKKV2Iy5p1ESpoLiRULN8jd/cF+FrZABl5k3Tca7JsrV96dW0fVEzlI4c
C9FNGaKAHD9FtnotI2nqtMlv3YotSLSyomu+fQq4mMh+1BueqylkIlRQ8fIJ9L29d5M8+tinLdj5
LPkKj3w2IuXInZZtkDRvPsUOLLxQGX9Di33Y+eFQnGYtMj6gUPVB7BogpOu06Ib7Nujjl7ZSf1hL
vFoudESuYp99F7BzMS5H++VofxuGyLgK5yx/HGM3fsy4wwLTdl7KvLhz+8qnSico79RJP8VG4N/7
i8kpVP9+G0pPbNQT2l7WrFGSLfHSbFGVPQGSV+uD2L2iNk52Nt94CtoOcVNH332lP1R1V3yJOnvi
HGX0b6nqnj47oX+Msvp2CIxb28i67Ef8xa88/9Tldjzy1Alvkp7XV0WBrD3w3O6bXuxHz0p/19Ux
2ceRGd/xFpd9Tio0ZZsi+912ww9KW52dZPgB2pcP0mrmyzgU6b039l/7OrRe2qUJJpZsU9mF+7pU
diBBkcbRlVA5KbPpr00QeotezjIOlSa+yTgQZwPoL/f7wEjCKTuvb1Oz+hGHcB31OlUtriCM8kTT
+W27CMgIPqnKqRPoKWNeDrdvJLpDCfI1eu4z/VbRAueqKMMSWqhHa8X18yG864RXFrjXf60E6NTh
bx6pB5DKgNqfIt4Q60fJdTgUhhru17ny0g809t4pISh73tEkcjVy24cKfhi9O79p93bvpD9UJYL/
c5zmp77WUOnJUTIwYIX5yl1xL5hSifAdi8J5v7inOLF9KXuOyoBGBHeaoTQvKhLDz5TrGLmF7CxP
he6QVUN0Lc5/SpiWhFhDG0xRzyPbEtBSwYzbOO39PBsc7HkIJctQHNJQCdjdb3HSS5cMLbUjXkAc
FIPeZhHHNhxc20AvbHFrVnHSYBE8bPNtcZLW6h3qVlMJT6D6BJfPcFqxZZyYhDdGERg7gae5Dnhh
deaeUlN3fGMncXzwoCL5YqEtGRZh/6QpWfQxcBFE0DznS2YmKruSiCM5S5RbWexduZ52J14OY09+
mJgv9Rzoz4o3P5mNoX7WLBdGml/PZ2AA+olGSrvvithez20uznHyHLIOiKQ5zZEjnsGsfobwye7V
yf+Q6V11G3Zz3HGiQ8Q8l6i2e2HxGuIux0GGYfeHuJpPwbTUEzvGtzICgBEutcjhDNcZ2oFUJM+g
vHfjEHY8CzMYGEK3+x5HPMzFCxCPZelQfisoP1lz1+lWr2R0hYuELSISZjciTBnpwR0gHhQBGUkz
wOKy9uLM/g9buHglZGbtkl013IN2mo6OuhgLfvUoz0UVrrWfFM6x6mr7EPfODOt0qqJtEH629cBE
xIDRZteX4TtbjeYNeqTUd2yO3uwu02QCsdlTPV5RqYmq4dvM/xpcJGhDOrph7ST43cWnloJtajL3
VNhDmNil8Te2cKprS59TsMSq+jJo3ieOG5JvU2X3u8TqnWMGa/VTidQCWxbpnZGa37WG9ydeS1+H
pVA91AuXhP6XzayGAeD7wiNhwdQvaf9kE16IlZAihZ0GEdVybwP3uEmKtF1/J1ONKmCl86+ohtFx
RXG2GfLYTTl8dODSOcnPSRpJhVLqNVVsvmKq9yNvIZJUQBJym4Q9KhksSm9iMDu35XLuP5voyRWl
6T64wNI+d81v9WJ2FXaZI8NGcbaOjC9bkgzZnXuXRJ7uVRpqZG/7Wq6Wh9FdX5k/xxKgwrotJptd
7/bC2GZcZB7bcffOsQWvycoC45ONtXXPzEQwrM3ifpHmMa9LMNaHYmisj7mmFXuvRQYnjC3roxFB
OGAaJrJny7CMQuPsBO5XidWoIX+pUzSjl8w1YLJu/CwantfJBjWk7IB/Dhn+/7hUB5mhi4zAtlu7
buPK5m0fwqztIREsO7tv+7kSaygVYndaG++2VOlJsJXwvklRwmlzWrJJLOOojNeJN++W+iMLAXaU
eYaka85Z/ZUBZ9VDMBdoNNYRd2rLeOgyH4Jm6VLeNl4PRdDdSNyakiSud69ARiA2iZMmAEz2YHOg
d51kTXfzztHXiw7kX9eQWD8i4d11xBG07bdAb+MH9oWdq6a0xvv1y6r/6atJ9BlJi/jR6VHVlG9p
rbojbIwI50oUD5N/SgrYs0UqZPg/zr6suW2c6foXsYoLuN1q32XZznrDSmYm3AmAO/nrv4OmYypK
npm3vhsU0Gg0KFsiiV7O+afs8SYbVyEg7wfGzi7rAYBrt6/IDmxfXWvRWGUyDcqu+t7kVqYSB9tX
vLwDvhM+mC0NTTjFdmRrmkVaJ9miERmErQwkeq+0V56231uvRP646W+DUUj7YOCydQu35glNwV5l
qEh8bQBUvNSirtqLukk/AKkT9ASAqN3mVpR+aFnpbGwbNatZZCRASi61XdtVDCnQGOpgCjwi0wR8
D2qoRa64NEXziZZKZrY3eBU3NPJClPr2G9KjjeCU3fSi5AA4ig+j24VPrKlQnaUbt8jjxi1xNbCW
8PQCPCvjRvKgKaIDCmAVG/FPNdwM9K3HPL4kWWrz7lyMwYErMNMREcS1UG9IunovGpC8JYACfiZR
U6P+E+kBH2mOGlrkxdxd0xCBkOo5ArxTnHreeWg6/xwD6g/+2MTj47ItDJzpHXCQiDhBVqEa4kpA
fzIPvTReVrlpfggS4/Lvrln4s3+NNroecw3HBJAiY4bNUO73q2e2TGvbyZKu/Aj8sWHNEN/E47/5
XLK43/GiLzdcmsNXgbO/a7nN50Bzup1tyHIDKrnxqwP95l1/lv+qL5WdNuTD1xrP7wd9sv++L9n3
AY496Sv7rnDTFQKlPTiKyuIUIVkPYbqQfwaxwLjqMr/fpyhd/9zbYpv0XvaaO3F/LX2gHJI8MNJh
k+QpUEXUKnMU31zg+z61wuEvEbDRwfzAP1sIx+3YgC8uDYGd7i76TgDAGufMT3Dx0+IoGhCyCRUD
sNoSCFXAfUVlJvLtDe+AFy/tTI0U3DmmoBWaReDqRNCLxt2QfgXtL0pt1YK7CRP/iPVo1AKMxtab
KeQPGEu7wJkg1HW8rNqjAO6ylX+ydXhqyqCJL3DGFZ9w2MUJaOw/IP3ReWoN8Uxis02qwwB3BSIu
Q/EpRxXYOvbCEak/sAH3b7cI8yg906wi9kjZ32nZGse7nIgpR2Lhajy/GJRDiGxwNXApJ8LKpbUC
ODGqMi8u5Q/+aYFQ+YSyZD+Kqq21BR6IQO7rdHAYo3gX4TgLxzEeMBPQ3LH7hHRYFy/qQXg2S9C6
KlHSgGUb7OID8OtyA9gyajg0HKXKpY4D9xBh6NfuE2mTfQF24/Usm/cg86QXBn10jlu5n0W0QO0T
j51xmS5v2geAMtO1kLLrgresqMsL8JFvmfDLU4hQ9KlQvQYlgaCpVuPMGZCEjZKceBdBcdaZl5Bs
Un4300Qp0ol1MS24szfrFYg1HbwWeO8RH72lWQEMUUfNHZjkhDiGOgOVbQvm8yM1BRveei2ofQSc
R+9jpTOp00pSBxSUAD2cvgHkDts9yEljxBFk9e/3I4P9Bnxlg+oHQVPL9mzH9vyH+1FsR7Xp9z04
zHUAMpVLjyff7bF08VqPCABFBuJB09cCyBGrOTTgC8M/APj54yyinjD/8fENQgrIzyACcvSQHkcW
wZ/XF2+x2WSsmi0D8fCK4rDIfPaeYh8AyGOXlcvYAU4CsgDbIyJcAI/+gzKSiVaMlDO/vFcuwGTR
IBQPByLCFwrgg5pYmukBz8w3GaUllAyR3yarowWhgTzIaEgTtJb0yNSfZPNa2qPjwP62kaa1alAD
D+gFpJwrPyUnx2Wi/Jo0RlJJsXQQIFnTcBwyNq56v5qW3GlnrENVLKn7CH6u4U1D9DNShn7dgWxP
Cx92mEyQEKgGb+tgZklL2kD/agbNdyvRQOBXF9WpbiN47VVBwZwnzUdH24Cxa5gqDYClEL0VHTS9
nFY44MRwV6zh4TZxkJ+JH3XsbZXBXEjzYJN94HSG29kObZCVXXMBb9tooM4wkz4OZVYTvVDDdXlC
VnZ5oRFpmBp705DMiV5aOFYeNPKmevmP34vJFBLcr0hxDsJGzEXSAbOBFfeAFBc5gV7hnbf+aLSo
eu3a1DviaPQJWIfhNsqAgRyY8Fd8H4zeAZ8hUq8qE7TdXCtBHq9HLwhrAdceHEU06i2OK68zvgRl
Sb8jmac0gJY0aRgsjF9cH98SF1kbuwBJYce3n+qw7LPEuwTS/VHB5/mpZrW1AwERW9EQhR3VSmON
3OMED0iRtAM0VmpcDTCxfpTekqSOWXuXwTQmCynyDneui4xhmiQL3phLkMnhxbgC0M6UXt4GqLiR
Se6C1Etln9M4N1p3Sd7txlQJ600I2kgASy0qVVWdxNkxt7TukxVLRHOjBjyKSeLegJ/3ppEbwJa0
zPhmVfoBZDH9ExtGa28K+cMUSVKtRQ5CthCv/FqgqhrtITKXtq9QmNXxuFeNKEprL5L6cYWZd5u3
v9pY+3KrFYZ2bX1NnEDQuy9LLbhSQ/IaHin4nzV9RbJBSG2aDSIbZS08PM1yD+Xyh6KoP+tKq2lb
EHIleQ68SpltWxsEr4XpymcrTeWznto1aqx0e4/SdPksY/C/Bdy4DODLegK4GngE+6TZBoUBOJVc
Fk/4lcIJ60Qn0pjlddoDQt+SzZbUsqa3EAWwnXUNNIxVUpl4W+YiOxV1VCB26zufSzxIW99L/h7g
Y10MYx2/Irw4bmumzgZx4t96aaGaQqmkfrIMA6f6RtbMvPLPjjlkJ9wmi3WhrAlYS3Hy/NuqAFCP
mHb8mtkaHP65/Nuwqq+tBnKwfhyNjzG+Inmcay+8ssLX0WBL3uTGx9A/mVW/HuE8XQ3xgG+gajrV
FJ1ykMa4H9KoL7yLNnpvGqkJtsQmbLLdNAtkLmsRhihIAO0F8rnfTcVa9Irace9AzyEThXV6jxDQ
/FQScYuUurS0EIVwQhCK6xnwRW3k7hlxqsaazU9DHpym4bsZv2IuGIyUSpCV3qJxbGs7my2LACUq
jrY1ERq5hQFQwlDerX+L02LjaqH2zxglt6KVw+eqS+RKgrzvWvvWuK+D1Fe3y8dFOe+Df5wou9Vs
ABJb6RjONhmKH5Wwyj2FasIWRzbNBw0XQjbU9KBm2PUVbipxg7qXpYvv3CJFBii+kNnGLzJ2xT+I
XStwyh0DNl7wGsyuoKKyJnmPIN+mNkElME/QLM5JqB7OwA47G6GJurZ3A95vT7McFf32CYWS4CWA
3dlQJ+FtAg+HuZh1ScXgzIALunfXDxOBUT97ON3ip/fzMnE/6y+29+3Bth7h9pXEgM4MRY14AU1H
ZdOv8KKuoAR/rqePP0rvn9Iqs/2DXE92qJNM7q5ZaHF2MKr844OmzJxuHbqef/eHItOtA1T8lkln
O6+YPqTXruKsk+f5MyIEax55AoxI9T+Z5VYZ6gBeCrM742QDDl2wXPBqfPwvjGAp8kRuHGcjObI7
z8CYW81/KcQNko3MQE8KNFXz7AX+N71Jw11eRuC9IVnUGeiWnwFR051J0kWVeZ407BKQpkAm/Uyy
QU2YKPUACaHQwWllt/FqWk8Laf5/bjSbCD7QZiSYrkFdHPVoQ6RIf54N9qLpwEQZ4bbni/QsY7xk
LgrjY+SrzCwlsoD1Ar7fFn5X4dTnFGV7oOyNw/SctxFIvE07KEE57vuLuymap8bF73xRpra+tnH8
fVs5T7dueAQwVr+fdjZYjWMdTVtGbuEpVk2jDLycqBv7x/FZtqWbPj0Ixt5bGygnuzbqOVC0nB+R
hFOO8iCk+AKmlPop8flbo9vjU+GJGnWYP+V9a6WAgnTx5kZqaiLzNeuaI+igJF0I9LFBNYFARpIf
o3B/nqCduF1+mTehBWqnJhyx0/vmoe8DqFftRNZoIipdeM85zlh4l0VMlI/PWQweV2Au9GsrCJHy
b+tvsjDq92Da6i6kUTjDeACpA5iC1AJq+hD0uzpv5I5WeWbQ3QTQ5t8VUL8eboH+H65mGWvNT0YT
8xOJtBL4nzlPX2lEFyRi+OE8wE+BmPbnTglI1odCARcoUWvb5g44LAAGUENa1UngJPlFlB9IlgZu
eO3NbjvbmD/j/LnddtjHYCO6+4y51tx/xsDWFYmXIXe0SkOy2w037XljYZjhVkuj6O4z9ol+9xnN
iJkn2e6RwiHd5ljyv2z3xTFRYh2oKCwgHOwSycxII6cxiGMDKGFYpv0Yr3L+aiCP/4jUb8RxJ21S
BH2M3JlWZaPQwBhfKxT4DWUrnqKoaV9q/M7gAwZODg19Z9SvmRbvcsBtvgRu1L7gaYhiBcsWBxr6
kWvvs9phYOdEGGup5+7aEKl40kKY05EUAmhQUAJOysqcJ9IdTdIOZA585tMFVR1KmCg6EjqIE7pR
BrZPFWKZgLXjd2E3tG20NkKQ3pPSFI1JG1uCPadRgB9GOwD/+9J5LNpSzYpbdP6+1uvdXN9C8rmM
ZVbzANL2IM/eq2RITcLht8d75Z0aMkiQ80nLaIu0QdU0oME6uNNjsBx5XnKgNGSe6OOOgRRrScO2
8IxnfCHpVEwSODasRYAs5wNcoDgL+6Cxf9CPi2dSpSZmAqjRyv6f9AOJFG7o07l6sh8h45Kux3Mi
EJQnyXOTgPHblplhLx0mAAoH8FkXeBh3fdRzBwdqOqWc2s2wkHEDmvo7pd/7RYRiElp2PzcbmzaK
dBebJtTixPkdj0HADLpguTZ0aR7tFDgGZhWZU6O/90hGs6T3MLR8UIgllgFsMbXiT3o08e97gFnm
eZBpvaVtK3tgckHL/g+XQXqiAiBwJsz9/DH+tOOfZLRFrQNmoU4O/4cPMauUIsOvYfrIiTXuMp/v
/+cOtIyaMOQbU6/lflRUPYZqKkXxE6qDLqqrD3VgDTsS0eSDGk1UgyLjmdfGAdjBARz8Os2+m5ut
UI+2mFVm80Hi14uiNKv1NEvm/30x2WI60C30/DpfycPVzltQjwE0DulplbeJjWhr115woRgEAJPl
0TTE33cxCLMFVC3YjTazzKrDbRoW2p8WcZlrS80GEVrmiP5cqIbZWnfmNRzfBkOmlxoBCBaZP90I
lkmLVbvOHD8Anz15SnSePIHaR+SdvMHrKG+pX+hPMSBt1IDEYuiymzyW7yokrbulzy3/ifQsMcqN
3eLZxJDYCN51Ni4oI52aVN3iQlMW1epP05KqAymn3U2sZINYL0JtTuxtvCrvP41RtTdcbnyvkyFA
BczoXcch0Y5VxO1VXRXie427slLodDimC9+rkWBslVegGABgQbP174MjttyQ4KbE8xIsSna97/Mg
fwGQ4w9aGaf598wM7BcP8aU97V2Anpb2dixQ/D7sXfSxvQL857w3eKPe9kZgu7xWHt62jbqKry64
gIEPidiskNY3TRpASyjr9pqhiuXAjAJI3FXBX53OTBdhCmRcozMnXWBMW/CNx2+6mgvO61YPnqm+
OmhBmTXGqbujYQZ86xUPK6BmjzXCTWp2Hg5VFN8pz2uRNNFe6h607k4KtsDKL8KvvQ6YfM8y4b12
sktlgGWU5BZ8v4uq0MuL53ntrdXyv6TSx+0cufkIwh5x7s8/gDAATgnIpV97IF+PbBBiavxL3gKo
A2KGvOltypweefmADAXfhFwmI7MvPlDGV4zjiOXFjX2piq6wUL2YlGeOwpdpSDOZ0kaVHbLBNV1D
YbFSpBlU1yFM7RsHMkh602zAQDIVGJaxRQaP8JAK4Xo7+Ja+TbbKAtHCwSlfZW2OeyfEsa8XRngU
S8+Ay6Wp4/rZqGN711bCX9CQGrACBGD0S82dr0u2yhPXXNV+ZO6rNhqW9I/hCJLtGzWkOvh5SP8n
GtZhfq/cB4iCz2tpdlYmUzRbqo3+D2srEE13bcRuJpflrrO9ZAuXUvW57YNVjtS5b0gqTVd21Oun
MQJztocQzYImNFt8cnvHf+ntjO0F2CPWZsbdr/EAtA8s5J0Vr4OsC4+uX+TPSW+teRxewCMyfNVt
ZOvrQ2WBI8pMb25RIbVDwbjzIi1QSRG/TZhZ+zZRh2ExrfBCeKEsoK0hh9ASVoRApm4hUzNAsoTq
UWPWJWpial4t54lMl7/pTcpp/yOWYBulEalRb15Kw0nXP8Z+H51IK6g4yobnSeqBuUDbIinulYHE
E8kgqN5gqLYHQ7zfwTUdGLuiBn7BQk8b/xrzIV/bHeocy9j2r9Sk+KFfR826daNwD7O8CqRxbPX2
RCJaTr2sAHEqnKLmIoY3oS473NhcKfWFFkV8bzqFny7t5izBvQMvaFI8A40WGeomgMOnoZI5qCxa
Ocnor2dZh7dAt5PNyU7b4tkWeXwFJNdmVgi1GKDQSdssu0za+8YuwyVKCvsjrh6c2WNifqmdCLm9
IfL1K5CGPjlVHQPQxjC+xMLIUQ9aJ8fEMMTHItBWJNdHlmyHSBRbodaXOICjyK37mMeFdshaC+RG
Su4Cfw715ci9Q5iVXUupoyI1QQGWVSItIBvBUcfzgV+NpvCPoeGGa7hhrK82ErHNocz/+v/TMJQN
6xcbdX+r5VBPqeWpXQJ2IUNhUzQlnLNw/IJqbXujq/Rz3ct+/EecwHF/DRN4Os70lquDS8ayHFen
MMJdsbfImQUeDjt9aSprkwMWYWn2Rf/R0UK2iTIebWxD7z/ySvSrADGfHc22DFHwUnEl0yzI1T9z
sJBcaZKP5ioYwu6Fj13w6uThYhJ3FY7tiXiiJSMep6dC61HBgKzLZw/nnqWtirFSyeBp7o0DVVpR
I5lsl4GwwcSqqq98FpsA0x0nDVrkAr9hqeFOsxtCv0e2kUD5wq/F/40BoLw+L4bNPEEHHjjKebWa
p0t6YaDjUjeG+XoMcazR/VQe67BBeaRqaCh8gXLIdrCfmGWI7axCvVmPlpGsa5x4pw3mYdZ9UCvJ
Jk17gwXCbe/N8Kz3tq26DObKjec27g58XwCcmTeia051J94IEzX0KUJy18jAsxABKL5x9LhJ1pHG
/0EIM8GtFyqz3tgDi52Vw8nMAhcM0HqwRtFBqVh3jfw0INgwNp29kaAqOFHDIu8ZBx8V2ArtZawQ
XHF29g6ab+sgRy6AAtBoDPlugIeFxykPENmHTkfosiQtDASCFo8KQ4gSux1JaUEP73rV5s5LaVXx
OdGTbwXQi16ZZNmrjzShXg/FM4l4g5+YxbwcAZ8yew2lh2w4QPVbnRc9GapB+X8N13FZL7u+j56o
CbsiftJi78bHGPWRmVF4qCpoo4PLyi8PakAE0RCLba7//nO0HvmdPB2gC77n+L5u+ubvBZFjLEw7
BmLgh1FG/mocXGsfhQHi7T/rNQxuvFVuTOUbBUJPSmMqyJj1qIYDxNvWHvBbx6lQ46Guo3WltVf8
NmPLOwDHNRHgQcjCnXqsKkB8+CbAlh3y5WyCFGmWZBLvpGvwGvMptDZPTLZmC48fQNknW6QCcME3
C3/aiVTmTWhZTbQBIfCmBm7e2noIADJrnf1EN2+uaixg5u0NFNksRFO9xtJRySgpqFFssFQgg5Aj
gelKI274zQkVGC8ozQO/RRPZiMbZWb6aF2TYDmXHVrCjFTTxP4yQgizBVQ00pG4LKqZ221d44NsK
7dBUqIjUyDDzjkCs2rq/ykkNVc0odARxzawfBzK9FshsW4wJK3fzBC1A9mQBGmXhrmZzNDHvD9b2
ZAnyb7GhCdJzDRyU1UW0gMxgqOdSyI45AOgytTnpzRvNmyMNNtaA24XKJ9pz1qGew8Z2C4RvsMar
z4bc+eQwAmNyi/L4CkeVsDEPHeduvphwl9QYxAjmgYa9YQ/+EfjF5qH3xmKP/JBFDYgMZDdRS0qz
ugGv7TIaUO43DDI44khrb0vdeKJRDqxJYBOribjAi8aCutQgOcPaobhyfzeRAMPyOKskRRQcSZbS
4i4OzP2AEoFOGZz1siCE25LGj0uSpmOHBMAdtGQyMymqrbION5m3he9bl53pHt27PYqwGHDUMsN+
FVcD8H2pHrwd4HTqrQKs9O9kNQhncB/JZ0O3H5JxH2l1m7wg37xZhHUUbto0Q2o/qVM1OVIZAWaM
TDqrdyxx6VGk63laeBwtlB64GZKJETrQqoVwveKkWaj9WlF3khpae6kaR+ycciwQjGxxZLvr4mBQ
bwCZ/YuRUlkiJTJEvVkGwuWLhcTQ3Z1oNsusMARG5fu10eLckU/e6IR7P0LdzEKrQCFXxDowgezj
nSgmfjkcls+IM+abLBTGouhDc1jRCmo608kWg8yybaAUDZwn12GNaiK3bCwUD6TWKQHM19RDgeNz
ADf6bhalAUjNVqIo6pP0vnietda11EMpse3eugEZqbmR5QsajmPnwTMCHuZh9IsVyajxO6dfBvBw
b2eZV1RfZRqVR/hnUTA+4Gyje0P1RBpOhroyAbf2rN/UNpxnI6JIs8zuahP4nYKt5mtqmUiXZRqF
O9ILnS49BSE7SVTcHPNRa3aJ4+1oxJXI7ntLALcgbRALxKsrzVBj0Qx1BydhApFN6JOSxy1wdgBn
fE0L54l5+GiCxtTcbYtvRb1TSPt3e7miiP4DvspgD9AEnmHagHdwPcv3fBewOw/5MwgGIXXflOZL
g2qXNfAfn9p2CP4GKuEuliEgNdoRSMxISYvBh7kPTbyQLPrmghgUjxepLFaAhwh+OIm+z73S/FsU
5g1V2t13q2y/G8wUF9Qa/MO7urjoKNEBIhNgTCqzDbc8QM6ep45MYBiAwzwQ48KXUu51PefPNNH0
2whperdpAAfIwUQQaTEvcjzAisUi45sU9TsLuxHWLm3M4FYy+S2zPXE0USeVLBFPDfHOcZvmTKc6
JdrwbOAegFrnGCWtWGK0erflPG+WwhndZInYibZsg9rc1LYMbkDn1W4y598cN5PHriyLjd6JchWr
tb/bB17387Q3vGFvdh3zRZqj+0RLZvO0O+2hrrrovBixVMcAeFERJDbeXQJbwXg7VgC0TdYizc+N
PvCGVasqroNtZHBASYRDsSkt4OjTMM36Ztd5wEIZpBF/QDIJCowDxwQ6JZTDBsBt+qh91nQ16rP2
pg/At1Jz1HiXGtBMr9QP5EvNeH5oeoGXr67fokSRHWrV2JKjInXMUJZsl/hnNjnu/TTDyzGwlkDy
xnzataW+ozn415Cxg7whD2hNMDB107H9BuJCfz3ZmzR/7javu9sSqFFxAdBVtT2J3UZm//XLMH9D
djORWWY4tmEB+gTpZSpV8+7IOJYoHuxG2b24zgc3ztxkFZjqOQEa1YVIvfhEDVw7QFN47DpIBTsh
dsSPg//EaNAjPQT42X9YZ4XiZeCAJq21Jpms/lFv2oolEmdI2F6SEhnvHCBcr6Z5U0NMDi4LpIOn
Tv8RbvBg1xlw+1CapNbo5am2hytlTlKWpP9TNCGa0bDyuisBR5EaiQCPcCUTJPrVDql6vpxM2yVn
qDYh/CaA4F7qFL9hMBd5ByAUfqeRM1bDLYmLaC8HDYTiZYIyk95Oq60f1/BG0Qre831ZdSh+S3UG
WBjDRpKalr84DIAHW464W5OglLGvwCcHYpksXAG7QwMWaRRcEq0a9rqT4BHthfo1skr9Ki1krRVR
GE6yeYKbfb4UVtZuSBbHQ4+v9aDe3PCMyIb8vpllvM6+hS3eMGbRrDvLUMCSnirgfVWLxsQNFQUw
zWZWRHFEfvz38xV8rg/uDgPHKtt28KVlNmO/3dVTREDxpiDFiyBUQrxcHqOhYiecHdiJeig5vx/S
BFjXvzUNqoSnkdKNkxGAgPNarqF6E16sO9GDuQS1ykBKMJx8rXcOsrqUGT1sAYUacoaX7yw4R7L4
XFea/dpopv9sx91CBybiK16h7VfQQ2+cuOI3EvkM/rfYkP2JhiAUdZcl2C13NAT0Z71BdnG3rrTS
edWLnu1DCVciWWptK97Ugd5r+do1YwSvJVCmY9VQjxq4FNgBRKX2oRwUwDR15xnqkYwU53VkBjfG
rFjMJuZ1D2ZQkSzXwOqOJ/uzLZMs0DqjdlETlffV2Vex/KwAXmuPd6lpNHj6yokac0PDukvziyXF
lUYhZQewOgHAa9QfM5UPUOOWDmJk4DrQrC8kElsdOOYVU4vRWt+qHNCL/aAhtcgL22xYpZ/MApU/
pECNCAvzjJdxJP4YHd+xSvtM8qEusUinlnUFX8UFnlnzOurROuoB/ve/7s2/ufNwT4Zjw2TAyLBt
NmUF392bk7RBqbxjVS+DPboLJ0HCXS1EcC66bDwWLVjMAx15ku9y6lGj9yZOyJ5dbGfZrOeLqNnq
GiLb8ywZnodupK/HPCuPD3LacYRnS4XccdtRe8+GqReYzYiArTlNzuvnixXAz1qkzvAvV9cDRuTu
E89raQt1dY5oyuO8/3wRbTyKlWY3b1dHS+erQPr3eBx7Y0WiXmp4t8EbXxb53/bgQnC/uYiLrsGT
B3gLx01fWt5+H4EI9U3PcrjNABAF8EQWnzwGSBp3rNqV45b92nXDut+AWZ2twP6DBC/GefyXP6Je
XUPKVkfPRd8c4tOkKdUjshHRWoahu3d0ZmSfSKbFVbcA3Ga1djtfxn8NMapnXDAnL0BIUmo3QKGV
a30QDg41ttxVYfm9V1U6FR/zS6MaGg4RDoB4K7rNIpLXvZ9fkPfpHqrK3pEIyMbAVaCun/nFyQja
JY0eTFYVzk9htaa52eysFXafIuBHomjOZZuiLLtNWLHh7MtmOAf4MZ1joQE/pZXZRnLAOW5ppg/r
f/TeHreB1skBwEM5vNOpOVy9GrSwpJLV8QhmZ1H0q6wZ1loH5nZkp4uf2gwxW1B/nZHuXaJGwCzc
9X89ah4qVjwDP0TglLtMx/kBj5uHihUAk4K3D2BCLyJhzQnZ7Dsdnsu9j3MBjle8OzmA+m4WNHaT
Al3OUMUbMVBVzkrUw3+mO006nlo5LbecHe6m1Z5Gs3xeO21AVusAZ//HXcnsrE699+sUHahnQhtc
eJHn/XB54L9mujFscluOB+CiehcL6cUr1NoFX6sMRSQKtiqBKtN7YP5Lb9jgCPGmqmscLyFWGnw1
8hKQnbnzN3xQsZ3rKnPBXc0svmkbJE/+emLlHQF1S73CTtikOYMbZi1SDN40W2L3nbUCzb+8pTG1
wOBZa0UiAPuCIgZqbDM6cxQMXGjk2GMLzhGHTxqRKn+QmnZ60OBawBUGLzDl/jBLOyAFLeUo0f/N
Oq3lDJwnePKnIKX+wFCVmi5D1CAefCvESV6LwmdXr8PnNA/ddVJa4yLywcqJG8kxGzsFkFvA5aeG
hDHH+3Asp/FdF2G9OF6VdbIEqAA/kHoPbmHjRt2piftq6adgDKFhs/j3b75lur+9Zdk+siBN3zVx
ijZQQvrrCaHLPF6luS9emMG9Q2BzBs66wVilUV3AM5uaV2oag4+nwnc2ER5n10nNEFqw5flYL6yk
5em6d5Nu1drwZ9KSIGjeFoMZoFh0btXsZoM0qzaCZ+y3jcIUOR/vy2kRbYbKuHpBw9L5njRleyK/
MvmfcbvlxxQPJhJRc+doNwpW0OzsqwZcO5CUaPw+e7fCGhOUTVkm4P4UZ5MFlBuc11QX/nPnwFVD
Pc+xweZEM7k+6Fs98u5mRyJvAhWWc6iJEYoWTlJaPhAv1GwzHTnYR4C1j2oXDpJSNEPvq3o3Vm8C
PdKSaQYv/CHKm/0dqTSk3Ls4iNBY6OE/HeNAAtLabRfbGaJhPb/UqpkYIVTdp5qskzhHvAxyoCYj
K6gG82tXgOXJDfxxS2U/VoaYUtdX1ZmGuZcskfrlv/a1z28WEodQ2otaIQReDnkHwBnSIhtaV+mT
jaRK722MYwoMP8t/FS7IGUItKlEC2QOSo7SQb00NAOXTk8iicg3QOeSOqwmS5aJMT46sB9SJKx0a
07RhB2wZBBUY4QGKvx4kHhh94+DUQtPi3faDMRrSkkRt9WCV0Vakc9eUDEBTKHABqmS5p08shuBL
3GbWNbQ18yNulfRnAZGOfQnLKgRYNSqqRh1pAXrF7BWS9AEBXEeAydW8r+HYFl/sIAPUvRD1q47y
SiQ1delTlGjaRneT6gQ/qb2PDC/dd6CWPGeIiW5EWYc3q+VylY1F/YGJxkRcKC2/pob7WgOJ5p+w
RgVmhsz2Re8HIJFt4h8+XGVwPJxicHsdqeIjT0IkpJZwGU31HW0Ofif8wJI9lX/YrvRuTb6mAS2I
WyDCIbkhuYPuKlznL2TiWMBs612+bfkwrKjoPWJejCBMNayoJF6Y9f2wMEt3Y/pxvm2DrnoNRPGt
Rh7WX0HhfUaIn73aXAZbo/fS3a8KnfgCgmTrWBJVs66QlfByFp+t5PudCAh//NIPoOdmDZy3dvK9
DUM4Kga9AJzj8J3mExOvG54FjCO6H+C+4FeST8Euio9NwGp0V/k5eY+r9nMVqOXfVpFkvhUhd5nt
wW58aM1UGzcxMmyQXw40ggWoiIsTkNj4yQHdmUQS8SGliVTp0Gyh6+EaiDwOXjZQiIEcnbxfFSP8
RbRurFtPP1PXq4GAEOhs4zJUB0aao38o8Kdd5Nwrfqx9p8p/tL1IUOhWjB+S1oIvwcrzc2YLDxgw
ibYxcganIv7gi7GyQOBQVnJjKVwhs4TL025P4aighsIGqEMkL3FDWpWGtJdGj6zOVSu6tZGHfI/I
FQDbTBfUxnMzKhpiGiJPblzEVeaspNWPb4p/XHM3f9clI05T/qgst1tIN/uB4OHIF1Jj6VHPKsBK
WFqUHbWgBemLElJDsiqqS3dJXUndeoiuHjMAldb4oCSTzQ+qAB80PzY3BRCOQakFBJBTXSw1XtU5
XqWUbFKKKnSrXoRwwNcLhHPUDM1P6z0v1vY5ThGDA6y3+xmfC2TnFKBNU+jNCWHbZNT+3q9GD3kD
oYJ99kvroBlmDDAzF25cAoH2sgy4njSdJcW2SuL24AFPC99q7uXIsDDSFTzh1tlT0RZUTLl49Kmx
3gBlQI8j5OpVfbktuNUes7BZZV3jDYgF4lQwdSPh/j/Gvmy5bZ3p9olQxRnkLal5sOTYjp3csLKT
Hc4jOD/9v9B0TFkn+6tzgwJ6opTIJNjoXktHOQDefuZ1TAZ4J8cBLtDyXN9ScxdFHyEAWsL+0iLr
daGZYiaKO5kob6alg0eThXxD/juwkdYjOzD5MMAmmuMVyLrqYTYhaxxKbEAhPJyWeCRnAOVrx/Fh
ETcZHmFV+TOytO7m6lqNlx60r20rawhctUkql0rU4zQsH4youFLVOpXGt2H2pMa1dZ5r3nvVWudK
CLxRWSNfcHC812F1JVNy+rAnUapza+2PfAACh/5uL+PP3ed6WjyNLHiPnXzEJlsUHhfYaRtW9Y/G
Ys0bVVBIhA4bUFyGk28a+qA7TKiCOs+rsi4frBqHodKAjrZZkVtbVvYVGpj+OP1XoKrInDN5If0/
B8J21lrpKPRYt36wU4fBxHGcqGceVynym9w8E4UrEcBKUVk5xpmNxi/c7PDpJO1rrLCtLS3JiCJ8
jqeP1brV8c5IqOdpmWB/m6IIlF4WaAAQfYYesmoWEV46ySUVkSdAGrBh3cRtVy387Ayc4M2Cn052
FLOSdtmIngUcbCEeShg3jaWzYm3LMHTJxY9MZCgKML+hLB/tzk6GmvzgpS+MBycuuyNP2nXV5mCG
LsbuaKeaXbpmVzhgdMRx41GP/dLHrgTTWUpOtJaewwBO6Vlx4/QeRbX3CtpjjqaE/MJPE0Xvfmpv
e6PrweDxsVa0Ht0sAknzS6Jir4gOT76dhaHZnobMmI5+mbykmtkeRtlWnDUK+pNHgIT0NkBkZbcy
MH3eW5ZTGxt5/D2zuVt5UcRqvQuE2p0WkW2C8VFv+Q+KYYwoTkCKWGs8h9nVhi6j5ZIzpATXbqvg
CdKgi+VEs9YSPT4cEA3tTklcUphaj9drUs9To8CNzYiRBiWhaPtz0lgK8NoRZolFszvZaDRi48vQ
EfhBUbsY9+AIM0AyttZxFnK0cye7cq7ig4Hi9mfUJ+v0s4VV+M1uGqvwpICh19W1jP8qgyc/9gVY
VfTcC/JYx52oxCFnkBlgJrX5lzo2e7codOvDFCejOUp5N42D4nnAuDcVXwlzE4+i+WeouFj5jRqc
nSiNHpyysD1ibflkYAI7/qxZ6uW9+whAdhruFsn0hhJ7oJbU4a8ClSSbUmeD/lqGya/SifjGNlHL
udK5LlYj8A48MvZ9A8AmH35kSKtMIpcAfuePtlumMmKW8nHTx+sp5iPYxrLpSrMs+AW66PJCCxpQ
tgvGLV4LkCTAajZ1umTXhzEeBdJ9aofpOlqOuJpfllBkrkZtjz7ACYjDH5Z2xJNtjswWXjxScGgo
Ue6jkAHMWfICVdvVqL9GIskFNEK37yLw9ego4VtziYBCA1Ir77PJsdPSXTR36m5Sr3Knvr2T0/Le
d4m6xCOZ7yAbrSWF6rGcn3F/wVEa9mQgTtZUxQv7ClzGDXooXXWY+NYxc8ud1zgJCR/QzIa3aWk+
cF2/ihC3fRmCVjQsYeawYBJ9D9PqzAJkA2jJFCfQXzpw6NWSTE+Tq+bTykZJlSVp9/RQ0V6Qsp0t
aSX9eCeeBtF1u1Bm+vD5wPQlZ77M+cV1WuKPC816pCAZaWlgMiOY4DRv1TRV6y0B7uzyAIwtxsD7
1eK7BOjs8sqm/NVKBA5h/FzbCbPIvpi9kn1Bn7uHsoD0SqK4A7lj3ILAPTTdMrbWqWbYlxpFlE+y
MWWbTchqWRL7o9aj8An73bUFzPwLiRYLciDZR4zFIu+b9xgfFhTjb1chi/95lbJFeZpW9CVq3ZTi
AXwr3wx0ZO5o1aG8H9ycUoEqsVlRq1zd261mb4qpVTwAL6mrm9eS+XVENKniNb6pruZiPjPu3MKO
YuCZT3Vsb4Ow2YYaio8ADQbUdpQq+2uWmcE31PdvEgDMvoAEGY/f3GDyjyz8BiBL3Rtyfzh2o5W/
FnHs4uA6/NYHcblnaRDP7uo04Vyo7p0LKMutR263LxQ269NkY6atvyWvj6twzUjPKNtkLpl1OkAL
p09XITldBS/Pa81x9mhK+DZlbfLF76IELO8O2ILwCrui5ayYQpRNKYOyJxkgJq5GHzqnxv6pAWnj
StKhTbSjjBWidRJ5vY8483oI0tYNq1LZW31jrZmDDpEEHFgZ4+pz3rTRwbKBY4i7a/4jVgfcSPzg
2zgoHQpo/Wnb+rrxhspZlwyUpq/WIJ/KDwCZbp9NJ3s0Yz/7AWrwycvasjyzQB3wGwfmHSlG1lXu
ZCsGkIvAXGt0CbBtkWWoJpH/+PwxwOKAfYeUy48hc9ynrO/7DTg6DnHaTxeO/7Yn0+mbVY4Swu28
7JUQOHYmyBOk1uaTj33pU8hj8wtJakAHAhmtava0FOiL3CHF03u0LJPIeMQb47wi0QgQVVdRODqE
TNfse5AbyIFmrP01OoDBpgX2t+9iHBgmD2wAmfTYG/tFTmY0iE4B9bfVx1uyvfNnINADlGLnrBbF
Yscy7NlHnPF6S2Q06A/oklBbZ8st7fdyocWE4e/xMApgN9CnC61Rmb8OS6vwIdoulhE4Hc7CP8xb
3DEXe/DTVy6I6NvQA+70+9owfuZ+0aAGuCgZdmss5eqmY22N7ZbkdDa7IfRUtTZWJKTBiIWtbhy8
cydFDLjjBL3u2LZ+ZYG/BuvG+N3nBl4kpZx/kgc25GQvdKTrhxGZHekECuDxO7fGAYcVYtjbeTMH
I/ni9HGRHO9ux9Qcq20kO/YNvdwL01JPnez8J9Hgi2qNN8ZmFUmQAJL1YVU9DAHu8/EEgl+SReWo
okUDsJPzUhrzrMcueYwSF0iKKtC5ZVR5jTAZ1NNiJ6K8WqOfDNeQn4IGp1aqBzB7o2wdIjOYJvx8
0PkX4oT+TQ+7f1H2iCMIs3MeW8t6AomV9VaGfNroJS+3bIJVVrTnsDdUdDmAgQCcAmcnGZIHun+L
LBt27ZAXnjqqODdAKeQ5anjyQHfye20IHOo7bYeSEQ/nKbIo+k/kSjgnECumJ6dvm7UK2PhVF9sZ
iFFyoJPLWZR/a/wgvLTR8C6uOhwJLqZkFaRjsE4nzr3WaZTeTccoPevAJuld3OsfDWyrdlYj0rPT
ZFO0HVQkI2wDOUFpd2PMo+lbA/T3TYr9wlHlyM0UAR/QGoG8AohY1JWZN2OJTFgjjjfTjsW/ugG/
TCSUulPIMShVoW4Uqw2w00UenhTD2Phg8pNr28+afJVYxtc4q8YtuQwRWMmDfclbgHllxk/UZ4OU
TWK/EqSrykdx7NMUdwutcBPh2DvsxfprI4cBv7BtqFiBR0tS4Cgrx+bSXSQ0c5DxddUk1LaLAmH7
naPi6WDh5rpFbQ4gRYZ0peach24exS7+mkTshsmqiewwcQHzoE4ihQQ9zmifQV1tjfylXfSpxKTk
29pqtH/rpDwNjlP8SkvjseqY/Q+YAt6MXBl+gB/yXwPsXd8tFQ0TTQfGK5zLI78djMLzWeJveqeJ
n23U2lJSlFYTOp0EujJfPnSUP11WHzpp+f/nV4PMzRI5EKrbCETZU4i+EIGUFIrts584lBy/h3jR
8qrMCs5TrvskTzrnXY5i8PA/5fZYz/YUxzTYfRySq4HTuSBN3zIjulDLojmC9yE0owv1QnK5+qwL
nOBCbMJkKVeLX6ImF+qD1EaQikldOvT6CbC2rTehitwbmZq81kmfu4A3q//B7fqYpFECRL5w3eZg
tXYnAKl1Rab+zBzgHhlT9YanXukxZvZPOKJHaiwVV72PvuhqY78l9eB4DLCbV92o852ej+O+Se32
ocfR2ipu4ulr4ef/Wnju/AZAkh92v80m+4039fZr5zt8pdVp9hA84ueOzddg6lcFhZheVmjWq7DG
H/Jm/VuMePiEOCUASc3jZLb6N96blcdZVH2ZurrbxIaTnWo0DGL/od/GMY2Yvzp5/xFH7QbEqZCN
UTmKbaaomXZhi+boqeH8W9D3qTvIWSxlwVDa3xbtMvvfdnfa/4xHdmiMBZBYZwFi0LDBOF04KfqR
wKMe+OrtctHWkr+9rs13LS0XLatGYD2BewrwnnFq75G3rw9VjUp3evtFe/HaahL87HHsv02NBtgv
ckDC/wU9wuxIqzGJ+KMFOq0hYbghy4WltWfeTMd5JWvAs4pFexGhVOjGB5xv66BmOOWWXqQoFJ56
dDlLupGi69KXFgXmN+EifqLLkU9tBR1a9FHrJD9c41jmXkUJpasPqnFRvgX4nV1stTIuJLCttNvX
vflPDaJQPhu1OX5/OMwfV1koWAJQ2OI3eBGT/dDUfrJ+j8GnGFwSH/6z6eLaM3SDWlOzxzdKjjQY
MnFuUTo9YEif03pRT4GFRLs/FLhFFvqOFItd3gj7IIDkLcPNpncWSySaLdEpyJ2s640a6ZGmu1ph
taIEDH7UkRvXwfAc9dzcOF1cHQLDzi84WwGbyzQ0P0JWrSgDkzUmSrz51D8XSQSApzj3qJYRx2NF
gs74P7WRVR7g5BAo17OaShtJ27RmcqIZeIQlpeXHOozUQ44jDmCwqW95hfohmgV6+T6L5KwvBvWN
Zot2lLI7uyVKHpWHvrN/cVBte1mmadiOMzx7KTsDzgkkdIwAWOJtz7Q5oTNneXB4gsbYAAeuXC2c
ywiOULfI0HZkyiXJjNKwHqLohSQVuttmsVLVKACd0tAjRY9T+cpUxZl8HPATgkWCvcchr8GKuIxD
i6jLn1EJMDyzR8sMfHQq8tQFUUHwElXMWnfoQDhlccOOSqaGaOMwxucyl+2Yjqr+yx7Lob/1qYeU
r4FLKA55P4HnCHUgZd1NLo8svqflhIfwabJxzx5lgUf9WYvmBZTegv6O6oL1rHvG81w94rwK1MZt
g9+MXFL9Lw25Mt2IyEnASlUM5bhUD0urquluRZ9jcZGg7ilUVdQwxQ/EijilQXWtkM2hFTbc84p4
Ee28nldmrugvny0/VqT7sMSJj72KtSJ4EHV5VaY2euaNWR9DHxiWTphN36W8KaLo2cmjr6EdptsB
nRwP4NZ4H8YWh9LIxoKJvQ+YIlk33jWWaQGI0dE6b5EtziAHBtqhGWezlhRAsnDwRlUiL5uKxHEX
a9wT3qOi87LfjM6nKxVJLPaANHzKUPb2kGuq8KIhNtfzshn8B5oZUW/u/ED8vJPTssTzOETe6xSY
QQmEBmfYSazTa2w02MNHrHFpiRvQeKVZGoGcGtBQJAkle/So4+cgRmSGFtORpcMOTXLIjUqTGwV2
qEGSrhVHN4BnXDbpS6z14jL0/QB8KLV8KMzcOYRSNpHMhKy2fRSCsBSZeQOEq5cPmVVnNhBFQeWm
ob4yCoYjt0zxhYbGcYBW2HfoCfyQ6Ubx1U7zAklz4DF+diKRBubO2Ungd3AUuYWShVWBw2gvL1El
gP8c1C/PUx4z4KxmOaoAFyHaWPU1WM2x8ZEV1tHHwKbkUQOT1o6MVR69K++WqtqxfVA6G5KT+3y1
u3DLxSOqsCbLm89BF8BxzaODt8VNWpoDel0DxbbRQG6aK6ZbkuUmzp8LVSkOJSg0kU/FUlPN5Evi
2PiiORdeJeq3ljntWY37/Blw6+Zq5NOt6+gD2Itck7adrkkrfnUGugpGLrpnUAhpq2RIsy0tW6VD
PaABMHFa6sDLfWhC7ZFWNCj5D5/50RNKnLpnHftaADX+CZaD/2AOFkvuh78FU0FlpQ6M4fVuQkEO
egRQpYBfhtKGqCyrZBUwrVMDJ5im7atbx6iQEf5Q0KxgDtuMFW76N84TOkNw7wQLccQD5zhHJH2r
otim50228XkdIMVTvhrjKNSH0oxsL2V5hiI+G9hiaAwF9qFdYGrIqREZXyIt6neiRw0OCoUhayQ+
Ih7UBkiRKqBfYBX0qt6BWAkNhTzUKrdEp/yZjMswq6OtoWhI6cbg+JgvM18BrSpTD0R4Y1MPoBud
skTrDjV6A/ZtYO6Xa83XxlYoW0et6rux5ElUa/OilbIdHmhGras6yngy1fB9II0i1Tz71eKI+9jV
OR7QJCIl2S5LlHKEblDjNbeaUI7sLqFaPn0JCl4cgFGRbeMeDJ1GwJFrlEMc9OnVb+1TqVjmcREx
nEVuezS+umSxOPjC/oK6d+ewiIqkU3Yx+C/cLsyym7jcDr6XcRqBwdnSbQCpADa318bfmrxykElZ
Pbaha5h2vu/y3rDdFFveQws4YQpP8egD2EEAotsB9ZS0JEUGbAEwx4+PU5IgFMnshiOPg3Pq7RIg
CwQ7OrF5BEVv5AFhvNvSUW/Z17jTohV5zoX5QDK+tHgg43aD2y1p5ZJs6bgYvSqzw2xBy9ExZgsy
oxhLyI8YZj8+J5qvfO115E47YYRfeZcABg2ET1eRD2yDdHdwKkBVcIiULt+ZgGp9QPNTvu6FzZ9w
Fo9cgsKMbyYYSZji9N+TLClcyxYDuLFj49rLo5ewBPGKGow41KTzmLbAETz4Std1FeoNukPKM+dj
dpq1qp1PHkVAkzBOb1gB75KVwKXy8dalj4O+wcGruNwMgHDHDz71wcA34fh2HN4su+qBWB52qBBC
KgWfpT3RkmYkqy3nXKBhDqBroPpBeQ/s5ikZDtK5K6IQjLz5l8XtxiQDz9OxQH2IwDktEkWoL1OE
UlyVpFFdQGmH/yi1+RyjK/y5TZxsH9dNu+maqvumBqEHDJZVVUXOY1eF+TPIYk7cxuGzga7/5ygz
LKTA1GJHymwEhPjYAPgoHgpgQIxheNUzBKSVdPhwJ3u9mSzPqZJyFyL1jiQ8inCrmB9t4D18wQmB
fY1j/as2qaBza2J1W7cxW9My0lBLl+RVDlJ7sA+AZ8o1pFmBKo6jzpG1pu06QEQAo6iFuIIOFJcT
N6xjhzvttaurDnVPiX0OmBWcSFagMfmKfltkIgWy/rQkxchwfwIo+fdMWgzgBtrXIP5istCTijmD
EnzZrkllo9o0Wgfc/mvDo0pQsgpSsBhUDLmwfCpBpUNCUs9OI2pBnPUchiIuBjSjoaKgf79KPurI
WwTA2TgPVNzETPx1yyEOhujYfyzTjgOdXMs73JqgiFkUH6u4qAp3to6sP9MEWedtPZSv3I7tHQgV
USgskeC1wGpXLRim95Fc4iTnRzOJ9lIWTvCaf2WWKF6DLgQKmhr/Sx4g1+Y3AfKStSshA5B2VPgc
IDDAY+ADsdObJK5LjK4j22ODlm4nhz8Cw7E6CjmQloY72exBGvyA8NqxWM5CGatGQfcin114YhyA
mWBvQx1NR56Nm2HhOuMQHk0dWc+pHNT1LKwKnJuhG65L3w1uPeY5+c0W9gDQVAVkAFv0xR7fZUtw
Ut9K5+io1AyPFGVec/lBlk8jGh05CWlz409qWpNmdiQheft00fkrtJYCBsQMibAwRvazk1D5RPNm
j6CaGP3hYSZbJJlvAsMWeM7vBIxiBPxJBKz5FVHBke9/ufW5MI5kQbYD4zbysBafOekoumMz64iO
kQda0UC28qrkDpwX5ZiU4XxPpFsfpZzpztcACFJXGDq55S1xkZOSktQ0I4VZmtPG5FE4p6wXBfku
y8U3RnMhEoXJdspzIEbeXWMJn+BOtkd5M2qi/tzFZw+67p1bYrU2TkGRnFwCLB/8TmYATO/YWru7
T+cLENzdfA26RM1B51bihHB+mPjlsBEopzo18uBhCsCwZFu7+XwB9UJA0HH8doUi4GRdTthzA9lY
7/E0BwV9AS2dWSwm5FcaMfNMYRoePbxCwFG5mZ0MW1rSQE86n+utmzgJUvLy6Vdwkx+7vOKA8Owv
lhNMQBGxsssy2CxGiUao+NtFRrPREgOqt0Z9vSj6Ls0v6hTn6yFKfIAtYElaUpQgUt46kjXkziNF
1QrKqfOXO/mkGOZpysfVEoP1eL6jYe3RAM3OA4WdoqNe9unFCMr6DOKpVeq3/iUDM/aFZn7bjGsc
FDJvVPopW2dMecI3ng6LXSnA5llXzinUX420mQZ+qASygFbYhIPrA23/vAxqawKqVk0ZTumxO9uS
BiA49i5AkYSfme/GYWEGOJQuu/c1sPzf/cjDntqfZQ9eEVVF572rFPq6DNGjBgCq8tThNm7uDasr
TrS2QNftgQ9H9VDfW5wWRasyOC9rUjtCaw6GrnhlMKE9DzVR+cq0SjSydg5yiL4YcaqDYqxjOwG9
Z0dTGpxIV/axwHGgNGyYD0OaLiY0Q33anxB6l1TcW/SLudEzaOJIwWtIbezJZLa+cSfphOcGIO7k
JyL32WqQn4GE46Rcx9DCk4YMl0swlJM6O1rP3yrAlkZFvdw249ioMKXq8fI6WNaRBqbE9iHVXkmJ
vukarUD4owR4nDQRWvBnOutSxS82ga79JrXZjRMgvKXlZBvrPsd/kB4nYK6Rg3wxmYcWW0Y7Kntw
4XySV6jJvjGbHaRsQBmtG1h2S283p7uYlp2e29YHXzLPjKMA2CIYAFS824WTA9ZntJ8OyIkeSEHD
YkfLDPVqFQoS4XenNtICzUxjXXmkoHhz6DvDxZlslmWN33OKpAkQDD99qpso5EF6cstQMLCa1PRk
BCi27tJ+fIs0gA1EOajjojYa37TqVbAifY1B7XBy0jpFHwTESE+9W3H82Z4mQMF6wsZ+2axF+C1I
SjCv6UBO9TNeP/ECZ7JSbrQAcwW8ZbQlsywDixAvx6ck6KuHFEkpN+hRM5KOabFKQEJ34GGrvCXa
LAYMVXToTH9YkRWAv2o3ssEuOvhd5amOKU7j2L9Mfo7Omi4GcI0cSE5DGja3S5IpPnbk8n18MftP
W6tC/2XdCLw/41I00BXoWn+TdfkQ70Be/PifIe8+UjEo6hpJww50kX8+q2LE+SpLsf2dnkAZZx0A
ShAfaag7H/fato+PNENzub6zUjC+SgtwQb6b0bL1q6ZAGTyEd24k+5vLYgcWKfHuPAA5aGeW0XyR
u3jLMh5R2Mq6cQfSSecAVjLnQDPQVL7PatwVwREg1/P0Tk8+vHJuvRWkkdxYBSPfnYKMNR07dXSu
/7kg2dwt50v9t/mNng8A1VXQJr9GfT/Ak3AM7BL9LcgSsVsGkw1GwOtUR5Iu9Liz/q/rXEZqKh3A
O+Q+s/YGaotLkQPFcwoAFvTWLmUcGWyOjuZWAMLcEibwoUt/Cs6N3eNN7UMzG5JGKxwALmjAyyIf
ktGgkCLN/WQLCIzYjRtgJAZ4qrrovARnmMqKfYXW42PjdDqaWQ3//1HzKv3ShD7qmJIRvZm16DaR
fDVf9jSoJoi8MbaH+Z19UeRKH3hos1VmRdoIJH8jw/Zxp630TREUAk3t4GSIw+ANDd7+I/JdqFdJ
MzzQK6Z6tCQFRxELkDQte2MmzJnt8AT47ldTfSQzkovh5DdV9EiLOBmNk1b5l6Fm6Mya8pht03IC
tYu8Cpkoit6sNN+J57BRVxao6B5zgMwpFx8ougDzQvcC/hO6dZ9Y9ho88eYTwEoA06s7T6xgxhOJ
PuwLaWAKdmuPJDYAF0b+RME+7Hnk1w+0IntNx3922s+XKPig0SXGpASiK3f6S2yOApnW1kdHSQNm
viHRUWXVT+qRBiB+akckYnuvYRno2z8UN4ai1uNgRaob6eKkoC/8qHcOupeiEXQgdQnOJxVNV+em
7vRzB7ot10jBnt63JuDFPhS0xCmvdfLLJ1qQ/WJFMz8cwg1+JyCU0v2fUz2xDR0fLsApM6TKcgxJ
iCvcHw6lw4zdcgo52y1+hYR44CPftVqDBoSK4YzOQvERimGGpDveTAd9qFZh4jAX27PuqERjap7I
SymnwUPiP0HGFZjO2E5JODuzdPwjEgBg+KCpGl55AqI1Uhopg3yxoxl6l/xZ/cehFPhna/Ik2yDD
OhTbCmBa50QpH7K8FsD9zwDPjpwS+jPHZt3rOmjFNKvZsaK9nUVN1M6y4GN2Zzd+9u3VFq8Uefej
mhSARGS6jx24gsyj0wLlTemdT+vakomjNEfRHtlHne6h447QSEqOFGuNU0RasWrAKVccZut5yU1k
BydQ+ACxF1UjUYBqzyJt94RSkoNl6NBaAahDJaQJeYAq6JDqeFvwJWlJxLDvpHBk0SvtHI4wT4pp
AFYhx79OJWK2R1HRW42ubu6GeeyA3ad2vCytlPUoMaUVOZBiqJQN+lYsIN6b76IPfzJY5EsMUjQT
dh7vsKLOUHWHpZ02zYMJuFBF9jXszXpLza93vbG0JMXiRjLpNSqB2N7Jb9pxyY5z5dyhyGpHQRxe
fdVqid4jG3tnW5ouUTTQva4yMSDpf9Mwl6aarO0J9tQCR8NNUx2t7ftuublzbtHRTAbK8yrYzx11
sw2X/XkpWk0ddPOyp//dhO8ozj3Ske1Yhq0oimNzxzS1ux58G6/brADIwFPexN0ukm8kvK0xCANk
d/NUrheNGct9aVLsSbnIaWk4QJ1yF7fUt7AGTxDGeb7o5ksUKtqxY11BQc3HxW+9yN6UH+HvUXTb
SaMNGZSok91GrJ6/Acqojb0NOsds0vyLwHnNYxJ1P5I0qb61fZ+ttRrVn7QMcfLlg8Wu14P8oPQM
YD7SCrh+CTr2QnYJaiNdvONKAziT9K45agt8B68jOIFU3SkMnC1RS80MVE2Q79loYysg60YXBbj2
kNnI1dMiL3QDpa2NI1Yko4HVE4gOWhwqqhkqVkk2X8dBMfFil+LocZ9NuPEtpFqkzRWxt01HOS3y
Sl6nzIB+t7BqdZpf0XWAy4Hr0OcccHznjkDnmq/TVE/ARq0eAhWZE4kH8SPS+JOsWn+2k0TsM7xb
bRTVzr6L+CfpGxMdM6o/PrYmflcSLCOQg6gzzdNsxdySLAm09CItiBiURJW0wE/23YIpAUhOmnY3
TMnkJqYNvBoCGNTbf3GJ8TrDCyKvcA6c8cEgwEI7HdkW/Qdob5W4gwQRaGQBWE1yVmxmzEEJPNgw
7Xc8Mv1AFiT/E3aW6J0EfxkeljCoe3oPveAaLqGXOJ9DkxzvErEKYDs76iZUg9IIdtqxBdVkE56a
aN9EkXqaRbO6bQzlRAOea+Gpr/a0KE2AUWDvqq25HaWnHp0cYQQYfzz6ExyHSJGcmR+zO5mP152j
I4DX8MdqMSCZ0XbKu5rWY102hwzQcoDIcXZi6pXvNSAXIn+sv5dtByb6jOnXtIqynWCgNrHR1nsJ
QJuyQrl2+obs8LM6lmgMzIE4BoLPdNujcBtd4or1MonC2qC3QllndshfRqa1G7T6+LNWmKBjadhY
bpgPYxxMmOu6NJQN+foMx4yj2Q8rE+gYWhpkZ73U0nMTGwZ65uSUhFNj2J7AZnelh1U2y0hb1QkM
yaa1/S04cpODIsMsseaZdOs5UEX1zHxalBSumXr9PQhKh0GOVnvtzxHIjesGL3MXJRY+qGZz9bWY
coZjpU6/0JCMWnvBwd9sQLYtCnj3Ezd+6EJzLJfMptRI10C3yFc3wqbFEQ4LRbIjG0R3zqmOIu8k
s1dFHgyHlOf5i96xA1XvZ2Ngr1BqNgC4Q8lfMrz26diCHtFuUawcIabVqGfOsQh96ypw9O2Kfoj+
CYbpTZlKnFm2irJHk1C8mbo2++50qBaWBuQ54VvPnmw0Oxd1bxFqBYc34MvZs2eI/esm0nB/kJ5k
QJ5lG7cbAywUtkBRpZsJhgaJsty3YxZeadBLVE1ywLLXIhX5WkfpORhawM23mNAMeymZEFEfcGNF
JCHCfDsC3higqBPoY2abQvmnnlJt30k4dxKlVdofG8s/k2j+FGlsmh7QDjgKyP7Y+QFPUMhj1IG2
swqQuNSgjmae1djKsVZTEN5zvDa7gKhH90gpBSQlvVXG60Tr2/0imq3v17M3SSlEmqdfWknORaIJ
gMZrnL2Dok5Wz+tyqKzS9kaQBXuLDCW64kjD32SKhEHAkf+xDri/RZ8Dau7JjjyWoBNHymeR/e94
pF2M7+LRMomntwRPpVNZxrj7TVaqAlLFVk5hwuNDljlrWpFc70dlVpJMkWY0a9U4OQAyaO2bgxuF
GzsFdWWJvddxSJJwnpHMkgqaaY4fFe6d+m8udzKODqDCLU278qJRVT1SU0SKNXElxlsKEIVxKNMc
aXAkzDEYi1TZNAwhrQnWeFku1sgHJjiwj5MV2aHTRT+UYPH4rurOTz0M+yeh+/hLQHsbKLuq7A3Y
y6gYM/AK7hiAGk5TFNFEo/XFQtnqNp6SFNC/vn41bBSaxkXf/RzYVVVb6xeZNjjcvDHlvDRm0yQN
7021BIglMSBoM01PXbzLRLirqyEwFVAyQbMS3HprNhTMu1MAZ9HYWxV/Jltwe2SAiZe+mvOKlkz/
PIvGqH8AHON0GEDwdHMFMl2ukLU4BVhkNKMrpKPzvMiXz4WraCBBOZOOm2kOePrP3yETYeD5OfB/
N1UJ4lEA4Jxlf+CBwFgIyWWUcC4081M+KxfRYgbM/llJpoucbD+HJWUJevkHmn0oZ6yYxfUj5CJa
XKXXNPrBoVNQ8Ydzj+yEhx46ixlKBArJa9Qb/IJenORZ8KhCFw66u0kOHJZLOTTDGWcKjke8IUEs
D6Rper8mgpAbihFa2z5X1gZIcdA49YfaZGESIdlMOWJbbbI3zHgdJJ2mvJBfjS5gF1SdcbQ39PAf
nMYPSeQ1Ed6maDszoHDmFKjMS1HteZj3P7QVWrRcRErr2o4z28xbKPGxO6IIid2wrd6VNmjJQ7EZ
4lJ/zdESDYDOqDpHk6a/TkgV4bjuNbIF/i9QZuWSFY4vgu3fnEiLlPHfnHzppMkrTQb27a3d9ygl
BVogDQKVYAfLL9YDUWeSzFcl/xxpTDQKxJJ7JgEQYbDlyFACtgY8ZcLCRiuK2wPNaBAJw5/hsqZZ
LA1ro4EmiKdt4cR8S36z7GZK5nchM21oDvdx5/U8zlEWVyFsLQWS8F8+CYVOQht5yTB3Vlki/Ida
166s1ECtInzz/yj7ri1JdabZJ2ItQBhxW950dbWbdjessTiBhDdP/wdJT1NTe/b+zrnRkjJTgumh
QCYygi3IBkUVpAwolk4hZJscSKw/drI7zKauPGgphDhxHlr5y8E1m6NUpo89JrByIXs1Bk1oELTH
nIzk78YgofzSX5LLCDN7ZfZhc8vSdpuFMgwWpqGwyNJ8pLqoYYlfCqipLGS9mr7pRkDz3vFQIqXU
hnJ0wsBiqgLH3/uRnx4G274s/mYrkToI5LjxEUfNuRs5rmweZj84My7F8spB3a6uMYdM15Dmja/Z
2gY6asUhNuPiwLBlAkmGsT1Vy9DNDxITCLGggDmUmrPN1apEX5JbD/X4ozoNQlHXg1xEmY23baVm
42zVDe7AMyf3FbRtFzXNnUYbORIW40uQgyS+oLnd6OCaQl5lZCwcmrNVoyNlNpihKlBN0QBIno35
oh2GQxCCHDUQGk6YcQx2BgL/jJW98WYXZg8Ak5beV1XXbItUdAe9T8QJbIrD2gAT2FPsOnh3ZJn9
HQKI+KghAcnS20ezCX6VABvukEIE+FvtYsccSRvfB9HE+6lJHvABf42zPr+0xVD7Keys28deO2Cj
fcRfe7x84YW0kAOD8cgUYWV3rkT5ZbAL7aM/2bymfiyRN3+gWCogSltCkJjdF6lbTXaZZ4f/3vGx
zH8QjnoOM0zX9ixoNHuOqf/Juhg7aWtDM654cBtrREZoyW2HWfBt6WrQxgQzz6oZm3anKnNl55nY
uB3U5y0gYEHmOrrIn9ux2mmN8Y1GsHJZmysvNazD4AB/gkQHfRq7zSyc56UecsrXbWv/tICwvdVN
684ti/Bgji0tSqxbslcy7baC9zlgQH7AFuShGGU6dyaPwsPkIJvfVN3WGfD7lW4NLNvn0LV8RsKh
F6cnoxhWrWMkb72nnLUsiuFQgJLgXiZIsR50FnwPovjgRpGJrL0UvLKWb+yByssfgsCVU4Tsgzu8
W+Rz4bAMudgixmLMrHC8Ye17F+tF4pWYC+Kf0FTSnzQzAvKwc47kJDuYtED3BjG95uStLasAmxrZ
KaKJPRwwuBtn0MqTEbHOWzmdDea8vqw32CcH7wik6tnCjT1t23gBmJhH4/zapJoXvZeNcE7UKD4D
aKQsHerNVXw+QH+BRpsuSW5Hf5sHgXLlF93wn3iurFvh+uzWDc952/GTM1pmM8hWAaqS4Kq4sI3x
FNeXUycagQrAz63bHsxxq3jsRDaLJa9Vn4k9OcmEjhCM4CdqqKDihySSR2rRFYMCDBsUXjNfMxfk
Kdj11eie6GoSSc3T1SiUHL9vMQz9FukfaZIAghBgD/RTBirJ+Le0biQm4GC58oJa3afG1CAL2INA
f9CBM4iaVKgKSZiGMWCn5l/GiYDmPhcRFuFjqrgLBCjk129tw6lvsbPS3OaFXu3Nyn2sISphLMhL
hVGobJ1YgP1SHD7Av92G7uF9F9rhdh4rrErsUHIu1tBG4cdkSt+qvLhYGQGYsIiFZyLgoWwvahsK
qaulLcCRNVL9TKQ8cqTqmapkpcIR2WXkxUCG3iD53yq3czBdgMZuakCegTgRYO5i7zSLw5IKzB3F
tOtFlqupIE0KyVbgff0ZSuZ5RihB5CpXqbdg4mc4xAYmnJ2s9BtXgNZCqI8zVTpdhX6afQNkO3jQ
TCTVeKqoN5ylCdDlcCATe93kCqRXfZkjM27QjwRAy/UsO0jHfaXWBFRjnvkmgefAMsTKC6SlAfP0
JJZUN0dDJMMXQ/T8ZDh+++SXYKCxS9HvsjzZKaw4z1YOTJcep3cmWN/AdQHxTwjbJtbGTqF0XsaQ
U+/lgUEb5Z4sPQjZt6AwGJbUzMcAYRlvZiOiGzKZRlbemGn44oYDg06DVVvLxhzqLXkBljbWbID8
SMq1cMtAUzLBv7wRxjVjuSZgWKXj1all9u4a6kUAr3mEuR85qJhGsHRxb0SBvcu86CvjOK9KwBT4
4LZpvzIU6M2oGY22wu6XbZqouy7t+oe6gUwROBPYgpxkS3NoPFex7PZg6tGQOd2FC1ELEKyPRRvV
HzW77KTAYvl3e46JP6PnLrUBSZxpnCv3HDOPwG2uDkMXm+veBa04lz4wvb1eLQPsP4fLMEcuz0W7
LMp0W4u2Qsbn6J/bsu2Le6tU5f08BlK4i/uS5clGB/hyrQkwUNfO8AXMh9gsaPgAFh0re4+G9AH6
htVjKozixkpHQpvRjtv6pUGT+z7IvPi28JAWQPbKwZ6nwLbRGazN2tnNawCmkOX13uP/AXBjrz3p
woFejxl8tcI2u/nvOYiBjf+rYycTB04gf/c4lEWZa11TPxvOmKTpiPqhK0rs57qudlBj0ZmWDxEJ
atfIMQDKcJN6vXYgk4Uco2xx3Z76TL6p3tsJGDE/u1FNNBx9Jz9dqjasbh7/qss0Gl2Uel+3yUN9
/nl1Gh2Ctl/B/lttNJA5bwK/CBYarw1Q4YE87aOaZio4kZWK2pPaxrOs56gwsZVogf7maIAiKzhR
tXIkeoZp7G2HNL6lLkLVQXE/9VY4D+mdZjOdXDb5nqesO1Zp2qfff7fooBMr+Xe7jtJz46bGGll/
cseCon/t6uKgCqk/go9CnpsQPwKyU1jxGdZr5cEEEPQR06HLMGYmS0ipYI+C3qKJBaCnl6sba3zZ
xiOKJRwLrQXT62iHDHm5MwElQ0YonnyZhOmBQT1yUVG+LLVBzhksph/K3KZw+mUYUECa+lCTHGSL
QjtY0G9pHpvGoiY58hSyyX370zT7BgqHInyMilreQ01p0TAHyb1hW+krG1Q/G9KTTUavkbbAMkTw
xqOX+gYutn2THIJnZh48MpZEu76DMj01fdMMcEwGrpPKwUd9jOj6sN65ramW5CSb20S3qc20E5kA
HrV3+HqB/puGbK1lB3CnkRrZUrlZ9xJZnbkOamSgBMroXlzRYA9NxPWt5ZTFAx6etRyCPQP34Ssy
B8TGjLvs4BVRcQ+OlgH/q3gk/t8iROCEu77U9JsMp38J5ARfY5AcrU3VADsc8/IGiORijTye5iWS
+r01shRyIafQyCjDddaJy1C8s6dQNbIUjqE12Pl6Vr8AOGRsHKdow2WU9RZ0av5sh51Ejk2oDhom
Z0vQgZr3Zh8428B0B2SA8gT5Xmm6Agdt8oYdspNyXOtnA06+3Kzzd7O3rKWyZXQXa8zb1aVd74xo
JMQIeLMskU33VXC+KYoq3TkAea6CAuDJ0LRD0L5nhto7It2RzR5BylRjY42aOkGayUiF0wTfGDh4
NxRCJojegQbDBqUdtGiBYAaxzZ4EoSjxu/P13zZ6/Oc2uSmQbCC+SiC5zvkpcmuseteNrYNVpvXH
R6ASZ57k7BF8sHtz/E0HsZvvpKYGnJl53StOtwCfbaOLMGsM86GvcxEGiugUTPzROsCHc9fryNqO
mOt+cS1p7xwTa/NBl/xL1Orjn6TrVkiJ5V8qTRhbzA39Vd4b/ItegS6+VrJcU189SfSNXTbOmvpm
QQH8Ihj7N+RNJaYhZZ5CMXjsazuY2npAuGzJC+i7s+pb0AxSs4DI1crR8wopaI1aMwWluSqusP9v
ReNp2ngUYBr676qC3AyyY8YTAakZq1L42o7CKXDqc92d2vEISY8BR8UePOhPSdlTkA7nWESMZRts
/IWTICc5WAk07kWbjAC0lgtSjyAOAZa1m8a0jTO1IIdcb3NwPy+TrgN/0+itPr3d6IVwuXehOSGj
ZpN3EEeY+7MxYqIk+BxdMB48lkl72f/P65OCRWRF9kYBdM+lvg3LsH4JmwynyUjUxSb6UL3k4gRm
hfI5zYf+nHbaV7JWFnLkzdixVtRE2ksMBpTY2U99ouGha2r/bshK58kCnSONnHjuMqyCUib7FLIs
+UiJnykQ6lMhyxjbwS5ED2YH1oHgvaC21lRgzaDIzpQfkakbJjdzODUpZLYFuQ1NEYEpUV9YbwSt
Tk2Q/sapn22pyXn9IOuRTchu7bsximDaHsj8LqJCp5yi+pDbd+Cbn8aiKB5jYyDyvP71M+pzrG6E
fNMVKYqa/4yizhkPz13fbp0RBzc/aKT/+jdbk4bNihUJJBE+n0p6SKfnlYwlPbqzn3tuvfJrfFto
2CkyEkwALJg4ixbIvkdArx4ACGMnGerDI9LusPwLU2dFzmpw7bsmG1ZhjSQSJFzUOkjX8B0mbxsC
coLlVrBsw/FUkiU5wA0CatnjUDa4WlcDQHhbCs4T275JnfZtGmq8bKkS62Q72b9fdnKOETV2Ey8u
7WYcIje9pk3/CLrCePlGgpvVVkl9oK5/u4dGDW8U747jfv7zeauiWxmY+3oENnalWx+pVo7N/7a1
ITKDMcFEXtDY7f+r79+uoUr8DlSSZuurizuEv6QuOe+AANIqJHa4MaZNbhXdYZ8sfMAmwGNqced1
0DMd+8WD2naSI889zxIsbT0GjV+8QnUsTh+o8AXmcqYVxbsqinFKWebhgYEx96SsIXwoQqj6WFq0
KcYWmbALhDVh4lsg7sQgImo04ORVtPKCXRY7oL2ym3wLLTr3u2qqnzJ0qtc+LSX2bXn/qHm4j0xk
+ZlVNjRLgVY9tgbyI7oB0MwKB7i33MGHoxZV+lDaWDPXaeE+x50OmmsjiL8NnXdTgJw6WPyv60lf
Do9RGiXrKsqhPmrXoDQcszv9csBrj6qgoP4OYiux8RxXHakgO9VYFv6Om91Ucz+jp7FKFnVrhWRe
ExKDS0OG4s4xQ3sHKWBjB9CJuqszZi7rXJbvkEza42vn/ZT5cJMXVvcG7S9tGUJy+Ix/YbLXhxZi
pHoYbIs22+BEyTtTAcFy79zYmrmGpJuLedMfjiGJ3sGo40Kz+re9aH3/5s8x/HETMvQqtWpH/XiB
1LtTP9a4gAqLqq0fOMKx2hXZKCT0jGGrC/eHaP0YmiWf3UrIGR/sckQwousYQb66yRE2j+4B7EMD
07Vme9T1yFCZRx/vhEIy1wBu9/N+qEdG155H+OyW+AWIKLDs7QGyw4XG2/D6VtmHzwGm8RKdZ8sC
U4plwCF9oTvWi6rAyKXHtn/nNq06By5IGsYW2fHU+ncm1N49A2z6IFBxtQVWLBHAJqa5pzgqHLzX
lkwHt3hVZoiBFGG+wYLBXc4xUdsP+27QYhBRYHxymB1w6J7vbaYWjW+62cKIu+pMF6fbyEX4YsdD
cJzCeNnvLB3M60kLnZ5F4/riNrMeDOQS4BkJLguty/Y1h4jelZ0nwHCrmGF+NXbI7FpHyqELGT7Z
eEiw/RyFBgXcwNkUQeQsZgeYb9ptlfrWaTAA3xsyK74VutWeQploy7hK2Dfd+uFZhf9eOIZcu4Wf
HpGBa97xJDYXfWuY34Alu4nLxn4WHUu3PshGdrXM5JPOmrdwHEFqBagQOwES9C5u90hWA+Ns1YhX
UM5uVZ//wqLkgYFy4C7KgWuOG4hjD6U5bIKxSbauM/qtGLAR0nS2dUfBmpE3pzxOttRiNhBlRsvA
4yYa/wAs8UfRe8zORkQyWPBGj/XppqZZ9ME26q27q25Aov3LKEOEVDVA/DHWRXUaLNMtMDf+2ZU8
HXWiatoF9zHwXRuK05n8yQfRrQO/bw6QrG4O7lhAOgpLA6qClxpV8sdUpShqk59qc/cpZnbP0Ree
acyLK81Xpp7XF5qHo5rDhp8QlHN8kNlFEFCfs2mmBJy2EtbClmY/ebIxNeciCyexvOA0x0ypOWQM
DYUsnX/3zxeiGo3BPq8ze40B9GcWmImXeQU0sOrx9JlWEe6FNOIti/X0GYKBYF6J0+//GdFrg5gi
elV8sfAJ2uWJhyy8vmzeDdd7MHnTPMZB5R89EEuucGbZvLOhfC4tnT8EOZbarl3YS7KrRLz3ZZw/
QH6J35SO1i1pnMEpf0jbZfeJDw7ZDCp6k92QNigo00zc98bwpokoXYAaqzhQ4X7W/mZzM6vG8zPG
JIn6/j92Ao1r/XRTtxxuWsh1Aa0i7uxK/jAuu8jz+9q7x2yguoEWdHwCeX98ohoYIT5qKcBLAlJv
O7L/a5gpv4u+AD/MOITQWQlt5NSMQbSIgaQoykOV47xhbM32q9EMZC1tZWn8msKgctUuKGTuZkCv
fZVlILK6csxNqhnj05uGg76+uBeoRWRLoDXUinem2jLkqq0m7l4Z2Ou4Gz/oZtU9CAhi5YZ9pMII
tHafamptgDZ9Mgm7yJCeOYYkqZ0is/fTJaOgOkbGikEaGzu7KuiPooIy+g1VqQhlHW4zQ3saGtUf
Z3vuW9vQNqJDgXkJMuqZnZ8qDfrHFtBw1KKi05AusFKY1SG5pviJr3y9FRCwOZG3rHUwPFGbgbkf
6oRQ5pgG7GRSbOMYGa1+r773VarOjUjly465gXpJ8Lk7x775vW0H+WJVWbCHlnEPFQk4c2Yi+6KB
6DU1C/Y/kiEs9x+b0q6OzWjHsl0HGRH6VS6EzJ0h6AGfveexK4bnpuLawTGhVUeqdYWGaQWWYXI7
24LUA1c+xO4+PJO83QDdvKTm5qmUpoGNdfDcYrOzXdiWP5w7PRXnvzkgoF3s4qJQWDRh5zfwsFtM
BTVb2v21R8+V2wywggfT1+tsh1ZVgBweFe5bnOLc1mOhcJSCFIJO31IT/LHF5r9/zDb759+P2aaB
DDvXs2zdu/ot26p1otYarHsn8O4TPBOnAuSAR6eoccg1ZlaK8XVNRW3g7wbGBLEsEhatIQ5pPLdu
DXL6QPvpYzbCjcCCyi14dEJLhY9a6fON2ejOobGj7uSmYAriFvLULnBsE/6MoGgWA6nYgvBpM1yN
cG6uG1a7KGO767jBMgPgq5m9DJnsAF8DBsAP4uzIQ4V3h9KgXWqK+Dmro59RZfk/NfUljK3yRwWS
aZCAJT3kHdSw4TEWF//9h8WC4PovazDX8MZH04NwH3fG45QLvWYRRllXAARz7+TPTRwnt5ge5Ico
BLt4pLDlmxS9v3ALxb8hIxjEvfgjisB/LnNVv/AOe36ungCxDNTBIul8fmNFOva5/Qz02Ikt3slG
xUXMVM31t9oeHn0kXuB8DVrGyInEckIznpGmEe6k45RbHCTxl7pJAQ0f5YyRAbrEtMS/yUAue+aQ
W1hkKfsFYRO5TRLomS9j2+0PPBj6A5N5j9mPMpudM7bJSAUWrhyKnxVOKVj20QWUVnkKNB8C69Qv
8LYcB3JL5O4uvTYQazx+bMHrujxmRXWbM0c7G8ibAvy7YhHWD1mzBsLWT9dFauCIzHdOLvZhwQwk
gFLyWrkDKLJcTCFtn0PcLUAiCY1DMUbu77JKG3D5iiGXHvl2J91vmrWK+2hpcAZt8LEgxxQjQe+1
sHK/3MzuOYZqRR7gzrk8Xtmp6XVVeihaZ09jkokKUYSjirgT6GuVd9rib33JhknNsEDqDShzx1sr
mtbYV23yg7u6BaWOykayRBEc2QCZaRziy6cw8OUi7uL6J0gs3Citf4Dcki1sCGUeJRjFNbEcdMAX
cZyodwvQ2SHHVLYcStU+a6ClAuyKn6vqNJLFrZGrKJeeGqpTkDA93Xr4S+zAJvjFb6vKPGh9w25C
4zC1hkT+iKLwLfeiBJk8Zotjz7g/lwpUjH7TRfeRDvUij2n6Q9iVCfaxbPUEXbhmKaCE8Ww5NQSO
Cm84aXbjbHrNr7Z1ZrKbghn9rsOx7hGipc7ecjtvr4RMj7ETj4sM8TMwm3oBQQp5mAuc74MNN0w7
HdiN3x48/rHczW2qIYEFB/BUpU5X7tlmgdIYk6lxtMzyY7GYXdcDXYReVC96TdXrbvOAF3c+VWfX
xf3Ot3pxlYtqTP9e6npxwYuAiyqNNV8lKYbo4081Gy8ufdHz4p/11xuaRwY5J9//9+uVmfb169W0
XIvh2w/yHx1ZL1cffi/oIJJcWNF9CTVkUIGBTq52uwdfpoBP2kF19tq6O5Zi+N471Xfbsdgv8ElK
65dM4+8VD+IX5WN/wrfK5NzmurdzUt3fdbyMzzqH6LgDHbqXFl0NjifUdXK283X+XbPN+s0IPWdV
VaG3zwvXfG28Te3I+k20Mtx7TV6vKSoR3ZeqNQVmhSak30zMJtLO6W4DK8SBh9QHoJcjtco8lT2l
EA67Vaq+L1svfWJxlz7lXF9XnRbcU8sRusBuOKv39RjhaeWwdbH9taIO2iBBLy/LexqMOrj2CKQE
MwRY2zGVHAFdui2L2xQpEOaA3z+ZCIBlhCpbtZLrF/Aqcmjgxxg78Gjb9wEotW07ue+jOLlPhL7q
oOwKFRfeBcs8Se5iAawnOUVdJ/dpANZt3cRGFtayCNG82F+YSH3ZxqObYhy3QWKQ7yUbVg59gC2d
ASdPPh9ZkRFDlzM50uC5x+rlNA7HxHTnhxJsIGMMXbDXC/+A7OrX6W7CoVKnMi2QMlR3dx9UqUnC
d5bKcSZUyMY/1iZYTKH/e6vGFpnm4m+2qe9nNyR1+EeHC//IIl3fSEdzF7EwvS+RbJaWUuCI6Tjb
62B3WFW9271GPZBPEjmvJwpTIXgIRnuY6mwPgmw8Eml3mHFShKKaAFGWi6+wqbVfyQvyvsrZuH6U
IE9VvcjI/IGpMbvPaiizGpasl5Q7NtoZYIp/s6dV8Fe774Iz2oBG7pIo1IhMTWcR2LmD5DwxuoHj
AZkqjRoxzD5ki/qk8HZDyCUwzGObyNq0FIAkC7oLk80NQ4mzhSJaIUntByQvtNesZTdQc5I/NW24
Ba1k+5rGAuSAdgXEYMlDrITsapNFuf4UdGayAGEiVtWm+V5HrfvFE7VcFH7jfW95tOrKcNQvKEMo
kkTe18DDh29I++RJYMd2XfjSPFV6CYq3xu92nsejcwzE7opjer5P3eI1zYD2hOync4xH3iSqkY0H
Eul3rc7wZf3tcFJTYdtu7DJVKZLaF+P00Np1eketLgKLHKhVAH6WMa38wnERWJQ+1oNUpaLKIDuU
SAc5Y3qRhatSt17ATldBAHiwD13N7UOUC+dAzURCFgaLyd/tWDPQbsagKfKzT0geMs5ualZ2hb3K
8q00Mm9njCs2f7C/J0WanWnB9iMSfvoSYV/x7Hnpd7KZLYP8a1R2K1rxsYT3K0w2tGk5yNEf/APp
R//esTLsfHbq7MsEBwkny4GSA5h+zQhc7AEyVKmwdNvAlzUPPtrJmOuQKQkj+dVV5Nzzyj07aAhq
zsMO0u+X//0lwirp+kvEOCBXts48g5u6eb2E8kBRCohA3NyHUZBjWpg7DXYIRf5NmCDGH+nqO5Y9
VanrvQx50q/iwdYgx2Ru8QELkHCLwuL5uwSzwt4V5oeJ7HaJfIjSbLPVlUPUKjhgZ+3hys5B9X+G
mMOq80DMTWNUkb5mobkDSkgH2gIofz/z1StUR+tNC6DYlpqJ2714RundWSyuHzJXvw29In9tQkAr
BpEOa2rm0F1fcEwRbs06aL7g1QndWYSV0DM49HUCTqbezl/zDtm0iVLOkbx2vFTMc1+qOqxBXhdu
mxgPcLaKeHcfR3G87cwelPBIRNaPcdrcglBT3aWQPZ2KGjIqC8eo213uSOEtUqP19iDt+0Yhky10
rXdeqOgwNRMIY+2QhlAtxDjWPKCw65Oby2RncP0pahxg2ULtIXKs4lQlSgAiJNw3LcL2tnKRmY4D
gf4+ie2vzAz5W4CUi5WLPI9DO+B1xMFHkA+D+waqDnvD/WoDjE67nHcaqgASw7S9EAisgRxjaLbU
nB0UTN4Gx2VbclwNgHVkukjjCHv1WHHvI3O4rcYcKvyNjZt6TD6n5lRrlAMIvy7Xs40c5RhHNSo6
0XU7Ezzx5ToBpeFDGw/5g9Z6cu+PmyO87kFp1tVtsyz01NxObTttljyD9g5FAxnc7GR6B94hKKkA
vAzCP5cBeFOF2dEICns3NZvKkjcFT+ChIGpTzfMFVn88h/aHm4/kguMYU2Ro1MMuV+Gw8Jihrf1Q
tK+d7W4JBZUMhrnIwya8z/O4OQyxXiwaD9QGmFzgfzDW3FsQ7RrY1kpMSKMm0TfeiW0okC+Aw+Fi
WwJxtPO6TDzLYrihgKEJUqSMQpVu7hnpQfyIzJR4IQPwtzYs/GWU5WvWCP/VF00BRiebPRQuSI+A
7GhOrOLFXueB2GPz1TpZ6cDWFTLpHxsXfEl2m+dvUVc+503U/GLeUzuY/VaGMd8Dybmy6yF7LQKg
ggZV9FvkPJWvCc53ba7XXxss+Fa6NNKjHhYGsGLYlC7S+msnB7bQgapdpnrQLPH9xTxthLZVsQrN
Fbe6+NYrQPIH0PkhaoSXHbH5UBUtjglHX1TmgbmqrO7O5cB72yESxiGUonk46olSHPZp5wFyjl8b
yB4tW2bWt6UJatcyBSQZ2wTmVxey2plvak8CaV77ZpDZxtY8/d2NbzS7NL/GHDgZv1pmwFKCSwS/
q4ks2G3iYF2YolyESOiv78gjGkgbvjt+ER+TsER8k2XOjg0GFur4/C7byj+0kBnZGh3ywbG77ZaH
Hpqo5Q89BF+XBg68ZW0kFXLoa+E8kt/hOF5Z1E56Vw5psEhxfOx0EU7XY9t+0rPhhxJcQLdEOE9A
R3ZLFfBkPzlxHL4GFMdbg8reeTIYT/dZWbRLbwy2I02ehs7Alw4t1yqSBwdJwdSTTADR/PeVuIe3
PY2l/9uVaLQIfGr/dqUpQABX9flvgpzEDxvJO4I5+sZUUEizxkIDnnOq+SD9AkHb2KZias9BAxKa
LsJlv6z7MrqwUK+LKFCTLUNdOgkUXu0nB8DTtRxFBLG0QSpGEjxDvDg4/GkXEdO+dJix/c1egvHs
wFSYrY0i+I5HVFuETg6+a+5jVF97lRXWeV4ZdTfxaAcfFXQOy+gNjCr93+xh33QPJWBxU3yN5YuB
k2VgEPXQCpYp5uSLSAcKt4bUHSg6zEBsDAvq9FPbaOv6pm4zfNyoGhC/etUJZMBJtSEbyxLx4RaD
g0HsIgIPZnTZb3JQOBUF84t1DgkF5IKCsZ1sUwwRsE9XTIfwK3RCk+10LxRZ2DnIDw2k1Gyz0n+Y
8FT4MpVQdT4UhL4iGxVixGrNzQubiLZBq5X7FJTvYJh6L2VcYK3mla8cIgwDFonIHcqtW7z55ILs
VpWyNTfzeJfqRfXqFS5W1MhwqKqygTJh/BXHCtWrNAFO8Q3L31CnvBleRdc7UN4z1YPRO2dVlxGS
JKpsI2MxHKmAgni/a/GToFaY47w7qVNA3DtIPgJ7rWAgK/hJ0OYt++hIxiz3wBrTaMlq6kRGzkqw
6dJ4+IqrrY1dQ4hSZFy8G4OhznbZGthjhSIDEnxZsG7AbbcUepZCpgruucASzsNarVQg8S+tYB3I
xljFlWqQCF3awbrFbu5SgoVu5Y+HtwmgrtucZzccYB5r7UFZ7sDA926tyY2MPeSAadfWRqjgiQKo
A+9cDeDQoVr7lWdvR4rHe921foGDuHsXIiiWeq9VJ8oUr7NCrlrAh1ZOyItz37nvuV1rz4A5Rgde
gqibmhVyaNfAZCBhBPJMzzVD8q8vLeTjjsH2IM6Nl6X3/RB5XyC8Z49BNGAW2O/UogFtPXOW1DQB
gpgGpKamQMEERcwFDUqmcVCJtKJ7iNZ7XzLrlq785122HmZtNOjVXVITomfxxV3qDNk2wIZOA1rY
Ls5V8PLnXUbh4C+TKG2gzYDleZxV39tEDBtasdMan+xU+x+2Lr/uOvfHOxfs/LatrTVP9sj8Bvy/
NnLAQesO2Ut9YB1F3uEU5NOriXaUGkpjbbW0ska9ta5j7fPSd1d5UuTQ11O/gBnC1zjq+7tY4bgC
VIJvqhZQxYZGOuST0dzh1fjRtfFjrE/HrlgO/LJr0d2BRKbdg2BO7fAHMA5zMQCYfVB5YztrMuIn
CVZeqoaVLgvIMPyONwzgqPyqe2F6EzGkOZdLTwP7FXTtAMfJFtLQwNMxEsonJX4GN3j7gwEWJK3B
JhDI2cl7L9t2mVuckXaZ7YIuxDMRQp5w0jVSeZrvWoHM9HBMwO0GAY/s7GqHlILkw0i9RxUkFSOz
Dy/jeDEFkjRS17oDEoBDSLW12NxSiXkvMpW/tHULqDCO7iLHcNaxbok9mOUv7PEASBowLmLvjPYB
a1gsevt3Mdopvnai/AC8EF8kY6Z/BRB5ZGpsD1mk4ESmbKQL6PG6A1ThjxBysAQUtUxUmDmAsDkE
v+wKdJnGFrB7Z8Vjg68wF6ruqpBVd8gVLU8juZXvRZDBJQevQO+Mkw59J1gJYq/IEMXKLSGdFXXq
pkplii/UWG1UBVYJJ15PNqvP4M7xZ11dRIZ+f4ON/GFHbjk4SOEYO19HN1zUS8uR2SrIcE63IP9F
lTpRd0PiaKg3v1laZQOU1/dLa+jrHTUHt1fYi7f1BTUz6diPAX93XLt6uIrHbNp+1Bv3Ix4b9tES
GRF5GW0HiMTuhdcP5yCxNPAghmfJvOFMJiq4BSQyR5LMYrZRyGBCQD4Clc6KHHM3vB3/j7Iv644U
V7b+L/edtQAJEA/3hZwnO9NjuV5YVeVu5kHM8Ou/rUi3cefp0/XdFxYKhUTamYAUsWNv38PP1l3P
tkxNOuTGc9uJeD/P1AyFfm+i+By6oMHdPFEV2eIYld1qNtFZ4LAU+p7sfZ6a7BCbT9aTUTULak4R
4JCQEcHjeBys8ToL9dAFWafwHQ1vt2SjuegTlmO0cxIT0jSf/wShZ9pdiN3Xp4U8UxsUIxEfv/yn
aGoNTP4bZE4mlNOjsFWvAncfZykQXKjC+GFPxq7rI0hFgfdl0dbB9B6VWuQxDflCw4EwogOU1DkU
qNroaw0UVR3vj7XZyHVoJkBhi15C/RhKwXrLHmQ99oGHOm2USUVgbLCRc4xL+xvKOEeklAzr0sWF
ubZ7B/p+ZQdNiqFsNhqwO+ehSqJljq2WUfJhk3VgzudmHxsendZDtrEhlnz4YkuUzwjqS73M+YHc
KsXXQnaEvcu1DhZo7CqnhSvC4cW0mtHLylp7M1Lruz80xq8prveFM06Bh0AE4k+SQyoy+LNB4gvM
E12498E++svv8u8uNm7fG3BioVQgNO8qFGjqqhLa0fIS0JOo9RqqYyZjQuF2Q7/TkknuHYmCa0sd
2kK3fkMO4Bi34SeOcjzODdxGpsn+IxFiW2EwcSdpLkJqz0TnSnSttaJvpbM0CmKo3I8W0gkKE426
+MPs90+2eazLk+rgZ8D4F++kqjqIyj99tjrV0pLsneRZqU+1MmgfQ/2rwWVLEACbgCYuR9GxdaXI
f91cb4+A8v2aiLoXBbvbojXYPQc99qIxMn1lQ0FEHINROqtaffgvmJgZ9XI1RkagLxKj1Faxb7cg
PdcSaHY71mXixTv4lY0LJN4SD6ud8jgixrKCqm743Jl4/TQ1XrHh9zbR9D/KrC29WIJ3QudVtK5j
0z8EWSZ+Eyy0b6k7kbRCvgpSYpZhuYYtbrJWIHGIYq3uykuNWktoAwLcrT/WnfEdSujZr1job1Pb
G08W/o5Nn3fx1sjC/unfHLB3iO9Gnclj3gP2jZx5ixsTL1aSHKTXJeMNaq8S0axnm0QqeVfK9pzZ
KCHIswIV8lHMnnNs5bwM1J+oQjTNa3PuBfmO7SExq8JxzVnTjgPX4oco0uMHIUx/l4VWiVpfNKnD
55O91HWHrWab1hc/WSPlgUx+UwWAky6QIkAg3M0t69APkQ0aLpz5+gRj+9meu6u6eQjzEGUXYIQ/
/HtAl7P/QG5YgGzYtuWAbcmFcufNlxQ2PI6NSXbnREeU1lR0F2ULMIBfSFDTtXoikKKOtmHDcCPJ
FnI0c7efTiHzmqg2jghdLKEiJtZA9fTLIda7x7C304fReEPMqnts/bxD3aYBpE2VdFtqGsZgHcza
BRWL6rVB9fwIVk6wNIbuiUYlRSnWca2/INEUe2Qq8ix7MK1v1KDrjDXEredZQ7xalym0qZdhih9K
0TSy8WpsrI6A7FRHOotVj5slD7GV+BtqXf1oCLXJz+nL70XYVXjKauO6TMFjViJy82YyDrhYWr8i
m9ju60wfkfcSxlugjb8so0ovTIbyfpwQnOB9a7zFQ88WFYi9DyhiTp8Tlm9pHppWB3h943fPTr7v
zUSb1vEEquUx5vlR05ALg074rgY5kHEiGx1ybPDwJlBV0sr5Oo56aHBeMK321Og8cVuo4Klpyzh3
tpMDtb4xHaBUhljhWDSth/Cadtaq1oLePb5F6hDZz2AC7t+M6nDNcovtXB6zx38YWBvMOlhjg+h/
yfrvbv/LjVzPklN0R6B+qTiXgXRwt70DJPoM9KcO0HyCxC/F3XrT8fdJqNN2W/92kopZyaEQyXeG
jdqA+r7XdkJpBxbTCGipxbGyd8reK7v4m332Byjpi7/Zc/21nJDk0ZxUW6VK7/0f5rczHuJjZ8ir
WxaEhwOeb/BMgP55iKfimlgorurDqifk/bgjhomk6cCL2TKE0oMjD0X5Wg/huB5SZu7ysAwfsoDV
XjRY2a9PD9dBjRN5+AjkPOQGuKfJA6RLR0QV/2WOgsXLYEiPMdTWd/SIBNAfcnRqw5EN+Qug7c6u
N7QuXKlmqtwGEmr9dPlio4fq57CrgqvATnzlYx0FsnTLCpPlVSIJen/lMgYifxWQhFKqyexe8gei
oyDFpDYasrOv3ELlljaDdQJHUQBqkNgdgXNqxruxcBvtUeZ2sEWBsIvd1VRqe/H3AxfOCRCpejPb
eQ4IEFilAhTuowh3b8sUfID1PqxQfuwRXyWBF31V9G4TNyYZqU1nojj1Y2efoODhMyO5qyaL3cVY
64H2xw340jGrZElGOgDwhR7IKFhdldwFMSiDyI7cNRiE1ICUdduujXD1zzQ87cmNkVlIjAJnUXnX
czJnlpYBuNA7q3/fw48lWA6rDpXfoZGq8pSxapcT022kriNpgTcQbal10Gkzfc0DDhsMr6I6oXK6
G7xJaGJlJgUUVqhNXd04Vic6w7OwPQh3WETUSx2gMP7opSaKZx4q2wcOMQGFaqRufHXIWafK3/xe
X6B4wl+SkdlFdNeVLg6x12OZiOe/lXpRjKXXAqgqkPIhekYyCMbEc5RsFs2Gmnoth4OJW9YLIR3w
4LOT76dNBWYlVJ7PBwTn5TL3rWQRaJ/dTdqgOl0qXSHypPb1bIKGnod3ypPWBdXGBevafgR4xSgQ
Y3fA3B+woz42JtYbUQWafHWKYF6xLKQxLUxIfKL+Zu6vCmYeJQDaXul3+upLPxBwf40v0ujBCcd8
+6WbBn5pIwvp9aA0PqQWlfioS6Ae3bx+GLoiJHzafeByZF0/p75+yg78pRunt99uRlCzpD8ECc1g
ZeZVsBhrEO4zZpse+KaNezowvfUR4eYQTCjNq4nsiWMGO5lhrzN3VMrFbupiNRWosRX6xG3UwMDo
5C4gtGMHjJuaGaU10vv31YvzH4BoW0BXGgKrpm1z3bgF5w+pnZg1kERnsD+gzAvKbPfMKuptb4ke
G0kbihr55C4TXscvmQtwRwqI6R8BdKiA+P9z7NpXbDWCb6YRpMu+xRMwYGGySBOkhvjYpKdYUTIO
DHzStfuiD6K5awcHN6UyWz2PUU8zFmtq0qDojw/qyHonUU7wPDry0ESpc66AA5hb1Bd2oLlVfYWA
9DsWVYDDI1NxTwco47xhWdDtIlbYe7/JhgPCzSClBo8BcjYtqOJt0M4lRhO/F8UfKAwpfxoDdxdO
Xo530eSOKKFi46p1fO0Vv+dj54r4XQuqX6Gu2U8tG59GO8yHCyqc+p1ljGB9jES78EVmAPg+6Uc3
d/XjTRNkZdP2379C83aTwG1HYG8gmA28DTeJDe4Lctg3BvzEsa54GlAJDPZk4xj2PajtWT+sW3dC
ddwQyTe9Yasg141nux3TI0RJ+oXWwc1RUKQUmLPT6OoM5BbG0SqnnTNkpvypBxXWsgOKxpyBLTve
mc8ZP4J6tH4DxmGPNEr57A5Rv09zGxIqkyF+8/s0zNv9KnZAwERD8wJUMobL9BsuO8iI2kHht8GT
U1YrBln6VrAILB158xjobIsgqfPags1nb7YciCGop70G4CJdNlA72FNvJKJdVI3ycahRHaOjOpS8
qqmZtqMP6qenFnRQ55pNGSTf83apR3r4kzmTV2ScvzlFINeoK6l3QwDorBbJF3IodIRIGISCzqBt
z5ZNCorzckiwgcmKBybs/KFOw2DrFHqxmG0ILMQLW++gDqtcqGPs4oXLjfRspmG1CZ3agIoYkLjg
T/9FDkWaj6BdKAzPDaP66AoZmWsAHoY1iG9DDw+kvvHAt/MKdliAqnJhv4G6bYVlL1JgOljXHRP6
IVY1ihdbB0+Esucdn1bCbdrdkFnpXoYD6raHfaJuzHEqYvwcEEyhpmNU+dody3RDXKkyqMFKZ4Ps
BHoy9guArhZe0K8joNgHE3+sPyQ/UT0QlKuQ8dDzFV1kZPu/ejfJsQ2rz5EBIjALNEVeWSb6Uz1p
YtkVY3VfoUxso4WOu2+naDoECBNsnCzKzkaiHQITOKCgkvGxH5etbnXH1q57qNbjDAU3H2dkQ6kn
QufcBKezmzUoUQYN9r/fdBBMvYmjcFBQCqYqm3Q8OB3q/3LX1UPajEWRhU+AeWSHPLXME2QotyUp
wlBzjEEyF/oQgPHzmJ2yutlmQ1ZfEsDL74OgWARB1J2LTAyrouDdOUjwndEZ2b701jY0napOLBoz
cx/Tollxhb0Cj/t4nCCA7JmqWYPIZFNHVbym3rYey4V0wGVHvaPeHrKMZw+ofQKAYOTWxs+MfR2Z
xl3F7fAxTfpkWxZtt7BZGz6GVT4ebSl++jL30k7Pnv22si+pERyRQNFeILgTHhPoC3vUTK263Zgg
61pRs0K6CDjxaNpRM4z6P2SucRBCY6iaEZIMYn8twukh2T5coNDrN7vCVyRyZbuiNwLwr8lCWJM4
2PQL6+tFb+fZcz9Gzn1T2T/Iyx5q7K7VIMtovAlyRc2udnqenABeecw5aCoDH9yh0NuSe+yjoI5j
mMU3A7c/GyvQ5OgmQE6IZjIhnPJbMQGUpft9vdZFh5orC3uTA2p7rIPRRQgw1FNRgg0FjK6+4Wbh
cu4vcuOXGZcx1sZuVx2awNpwtfBL1LfuRk51cRLxw8gcCJZ8mvzB+oFKQSyviRYn18xrkwaR26dp
HDjqJSh5PuYCtKplN+5KyH6h4gNXIOcpyFETPSoxYXXBgnNr3YL5BlpJBej8Rffuapb0xjoJnnWg
nVbAzFWnNgjbPTJowwYCCvml8pWeNo/EW9KmdyIrjT9RxwoAVpj/SjJ/8pxM88H6jzAaxz4H2KIh
PeR4TK8nACceLEcCHoPf749UWrsk5s5raOd7fMv8FDapdWpLB2eqOei542Ef7a7IZge1xFarN7Bg
Fit7YsY3e4gl4uIxUzSs/cPwZ+kjlw6RD+sdVGaLifX2j0paJoh/+HDPwiza48NBxxQ59ifyzcNY
etIxQdrU8+qoq0NZibbxOq1FOAMPoyrW4w21ri4TUA19HiTDxRfQcQMPpLkeMtYu6U6h+8NssoVe
SXEGKYC8NPR7g6TJ9LFVQ63yyp/S7jTv1TTmVmtUhfYL2rXJ8S7uLbZqgSp4DSVULdSPkSfYW5mu
VkAVoBx2Wl2KpYmfa74RgazW1+tYVqTvoEcPgZcA1e8NuP6WgUynhwy5Pa7JJ3pTp/ytFNncAL2L
fKKFE9yoB0p69dHOMnXDRK7z3dUeQMEDwuQ6hBrFMMk/OccGewKng+vkL1bWtj+sCkBtP4nTt9R/
ac3jLKhu+2B3GbLKXxsSPn0bTy+FEbXLwjLM+34aEZ6EWvgeKm/RCbkAsYo6v3lsi9r3ILcT/agR
Gle/rrJLk0upwothmoED76/WqCf7InN1SGZMeDuoqKUJ6rOV8INwGakmU1vyuWMSabjE+wQZw07t
2GdvcqQhKaouo1gOqx5ZwH1ehGB8VWeB7KrlpMgxKQyRKUbMmd7yGpVo9YOdQCaO7CI18wX+QO5p
PR7pXdsHuz5w9Lc/XdFPb4PeRztTZv1KC0vjLUnlZWJF9FiLSD+BdhScJso5rYJwYY3FcEJgLH3E
g+HsKn8oVA4rkZaJ5ySBBcA7UiChGZaLaUJFbD28aFZuv4c1VD0MGQSPgGCbm64bi52NvVZe6M1B
i3kKvYzAOQUxEG50RrZe2SJlozOyRcKCsFFQXP4/fP99Tq2XX69I82mx9pJl4bAsFc2qHY39fQTF
s2tLkajyUJrbJIfgGtnoAM6ncGkoLpPZhrjxmSldQtRSTEsjj0rwqCL7MvDhycc2cQugcbA1EzY9
ZY37Vvcy+/VbhxSAVRAFeHZuxu+I2O5CiZwUiLWAMTKc5GgWmX/SA5kvxzhufmjQcey0LH53KuQy
J6yyLnnRgx2lR9HFkBXRk5uhNrtmIb9vfN3yjKqxsPFAtjLK8uI5DwOGxyVPoG6Ppg453iVkbLsN
khXlc5b6MR7eabCmXp7Z08ayXHNJvbYPJZUOQdxFHoE+pMhsH9lUvApLrKlxzw0jEvJD8RPcyV7n
Z/Y7BA9ROuAn9mMBrO5mAHnjjnzdBBzbDrC6N74lsOuPUvl2ytd1pfObolL7dg+K8DmzIDtlGULY
rqXflD62jRHpbtiaj9d3G7LZmzJOnLVuteGTBNzAA3d78scY/5JxX/0CFT/+4TkvLkMCiD7AIv1W
l4O8xLKJF07rNL9E9f06BCUvnrAS7dHKGlSXDla9Z3h13HGoXC+jpoq/i67ekq825vcjbtqfQwT9
GlGJ6tEYDGuLutBtYhiQNQC/rA4y4h8Q4njqDCN/8kvU9LjYJq7IbkKULzXyH307hngT5t2udZ0j
qH7DQ+8PfAV+vfis8erjDFkrSC4HWnTOE85XozoL/LfCZIBjNGa8Iuoq/HZbr0LhJ1KHFn8ysxri
VhAPjnpEV8ltCvX2N8tbZqhtlaJEhozY+//+D6IBLohsTW4xG8W+EI5TRf1flre6j79IkxM/Vqx3
dpT1u8o+Uo4wSoxkFYu4RcgDeUNKAF5lIqn9RSDSMACKXs9JRBopihz5T5VdvHq6qQ+tCEPLlz4L
dAjb4OAqzBY1rbIC/zedkpG6EzONlnZuo/JQOdoMhVQenc4Db+aZB7t4RyJjDQZAuxufCpKjn1Ad
cQalONJKEdIr1ByUbUhGBuDh+AQZR8jW2+n44ddjDbG9GsnHMPWnkOK00GRFqLBHWdjgj3/GejJ9
HxhQX4iSNKBdTYeLnvRX+xgNH/YJ/DcX5U94SKMxvtqVv9lo30M/gxpUmRsnrRqME50hSqSfwnbl
DmP2xWx0zjR6ZuR2uzCr7sg1QL3kMWHOObCqC6qIBscr6kbcZ8FoIBpr8SU16QDcHaj/tPHAzTh/
GuxuWhZFm26MuEcT5CJYkPkoxpQMFWi+ZJcmtoBmhy8NQP3PcxYW9mkenkgBYLXyH9NQA9eB/THc
APBkJbDa3rVVx06DUkNFrkNxutUHvR6McWkqcdSoAuwHb9hXcusGF3KqWgIFOo+ZI1RdWZ2saDAd
vjjFwr5ORjaaa/ajWYU0X8lu6E6NFx8/6l0BlR9TaSnNBxYjojg3QZCPpj7IXemby9lOZ+R79VCT
3Awll9trkA/Kk8TKyrHy6HIT/FfzwIbatRbDShNT1xiFxRb6Nme8/doHFK6xXZGiDBwVge1DrQ7Q
K0UMwpmSLTWpA4VfKLREIkQNyrDA3ZYMPPSTGXRX2+SH3Es5QJbkr1lxfbHqa5+QgIjEDrtjtQ7d
gKmufyQm2/sWxLM8oUMVMHfb90AXSKUj1vESmBagU2bU3UfSLVAAFhUbfOxtYDfuHcQMwIPFC+27
PuarSckZFaX/p2v64imrsmmdg5R0T649ExDkkrb/fZoKvIzhKiKw6ACRQ/HBrNTGO70S32gBbCf6
dAcltm9z3+Ba32gJrJnlNHv+wzjliZWqewaMcRM4fDgxAO1OMVbp69ZX0uzKNndYqpeayLmMK0A6
fJQoDAVKyJVjGyBJIKsKRKpGJtYIITt7mcv+ZOIltNILf3qpG+MHgQwQzoI4CQc5Ao+QKZFYJfrM
vs+7/hkM8ECoj1oLMLs6hAar99EwjAjq35xSvwaClD1oJ9F/HSRRMnUz/IsPnUaN/5sonnX7NkGd
ObdNm9uubTgINN+kyLvRtioHmLZjA9ZsZopwnxtt5IFeBfzY1IYw7V9tmenhvlT9o4HfnK4OLI2G
rVObXmWyYEsbMKGNzl1XOTsDgtnFgo+ggsokkqFa1Lss9DRQ5C0abH9jbDkfwZtqgZwwDr0k0bSD
SCz+mPlxtAErVL+k3oBPxVkMfJ029okB3XxLbE5tKGWM6zFjpeeAc+MkwiYcrnTq1L6OiTgSz1G9
q6Fj/Ru8gfP3cK9lOjo4dCzEYW0HEVGH6Ha+vJnNVEqjjaEMNWUVyIMVMbHpXd9hIsCtl7sZdmBY
J0M1cUIZj4CA/JdXVxRZe+Cp9hW/p6CKL0L/mODFd43JB2aSrMeyBgWKCrnULku8bAwNAKe66eU/
B2UoNFVEkMWWSGx9M4KmJPYNuxLwzAvZkLSvrjZLUZ9TR8D+5kfct7OtKc1qhahqUUHskCO17aDc
zIEYxgN3zeAulwOYKvD/ecvyxMfCGky5zG3kQy+nF7K3WWohI1orpjowz7htuehb335DRY7idumx
01FNXZ8WbWFFr26og2ujjdmShqvL6ZmRPnTYclwvR/5VWnxcLvNt6zfLYPfmizVcVKhDAk5HOJ/p
CHuriOPXLxbQPUhpFShBRsEkYJL2HrXL9p7O8DL/OJttDZZ9oB3Ot//kO7vN4/9PNhS0AaoBoR3S
Lb6KIWOFIQ/UJsniNk6fxrzx1zd28iDbdRi1r4LHdDr30zRXEWQ1WZfoPqRo/rpISgrMV3XkNvhp
uXGDRxPyT8EyByBxX/79kOAltu9rAeCy6mjqyUKc+tOHehiIPnZD8zybb0ZRB9noDJVkPPPm9n8d
N7sIcAV5cTOMa0peJyKpVzE4uRfFECC3bUvLCx0Q5+RV9hvSfdMklpivy3bdhpS67eDhIEzD1m9Z
ZPgwmaLglXPODYYU+rDMOyt7j3M/QBw1kKD7T60tc/VkO/hW8WDahokomI99ITaUmczex6kDyzk/
0SI0aGJEaqtWP2fou4v8MAR2E9U64PABsDuNPzpSDYpd1BGW6AhNvz8DnjHVAMllib4DyWUN/s2s
1gFxKZyzNUzOmde52IYVyFhmm6wa7RSN0woVh63mkR+kX9fcTNmJWnRwoGfomaM0UOLpO2can4Kx
bTWFrViSC1OXYK3mXC9BNvLrnO4SKPWHKTXWiWaIxyAItbNbhShLG9hrlxjOttdAQkLNWAunRe4M
/p6a/zkIjAKNl6fi18w7D53k0Umsc4o3z7Fwum9QtMrONThJkRJHyk0iHraUHHVLKAx1viVSPZzk
2wiSQvDuDNGKEnZYU/8Czts9F36WnYFEAj+CSuTRaMWm6HGd8WXlyvFUWBqKg/IyfmYI8nmZjTK3
HhKcILXjf4rKvdhNEr9NhgbK9czgZ2ha800ns2zfiuBjOHLNH8Mnp3qIk+wU5kDF6G51MXQ3uAyR
kz7HiQGpeJijphtPwPxU3jXZwCJrIyeQ71Bv5QQcEi9mtafexm8uTM3R/TUH9p+ef31PWzZIq1ir
Lzujw4ZMkXEh/oWy0kw6xV0vS/xouAyWFhCtm6tCOurTwTkMIZ7EyZ4gLpo9DShy8YaRNceatdiP
gPACpappviaXFPCEQ4ZHFdSz4QySvObRREBZNchfBgUy8mal73ySYK+56NdtPCTX3KnTtZCRqFGv
JlPnaGp5vqCvwrGCdAG5Vu3YT/30hL9kR18wuHwCrI9lsqFMrBrO9Y7fhcWwp5rdK9tYrNA9gK0u
5yrf0I9yKE6+0r+hUg5MCnn9r5DtSkcmcv4xtK9ADGRPdbfTrGQAKw4OJg/zvZywm7LbDxPZe9VM
wgj/b7sBdxYHngIl5tOG/hFGnnUAXqGSl/4lVaWFFw7uXGqRB/excRVDc0ctGp5F7ngdnnVtt6sQ
wvVc0a0m4e6ztuge3bZu7hMJxT0ZsvFbqQHdiQq8dGsp0gtooB7yUrSPBUqB70PpQ0OSJ9O3DEqp
/9UtkGHi0fBKzYYQbzr6PlZ8IQuydQEahoPVSikWsV+CcEnvgxLC9Di9bdc8CkuPBlxPEc55TtqR
XSe52mhkUnYQ4aXTL4Oobecg97TByzta9mmyoWsGCi6xdhrgnix1oDOzhFqX3RRiPxjJZrZDoQSy
zM0YNIus9uMV+QEnCPwLjUNlLjYeCgSC2Qcngp1cqM1BubZsgaMBHhZh+GWUhAVE5YZh4/vZ+yxG
JSOk5UDiD9Z+FW6ljr7Vc0/WZrInGx3qYcOytLtcG74fH/7bPG3w3kx+9eqYE+5zTTcOiSirl9oP
lwB8yjcF698m7pCtLdVEbv+eN1r0CDKm/K7PQZnXj075Ng8XiMw9Qk1wE7T5H1nijKiuhG55GfQo
RxyzBIrpJuBsc5vOyEeNgFbttCY/sieGbXsQHhiXvQlER6L5/iOdNWWlXc+qz7MyTMLd5NtgbA6S
HPR8tdxghcJe8cPZkAC2jUjZApXG+mkoJ3HXTlMKJm1gBCzJj6ytE9TOiew6Esoo7DVMnoYBTKLq
09/8HXOTes3RjrYD6KzSqTT3KA80924E0ugFlr5YeKQJ0FpT50fIh6L/arR8ji7yNVSZ1rX9MeBz
GsFi0HcPzTsRnRKragWkpGfGQ72eyU+JPvWm2YbxmTsQbNdQFTy0oDqkQw16x+sZNVuzLnbO2J1u
7De+XNVyhyCTWKO6/et4UdV8a8muOff1WCwSq2dQs0r8J1b7G3qMNq2fbUTV+mt62rq5iTosu32C
Wlp8yiBUe30Kz8Mjp/efUGC+Cf0fuTCGB6ozcLAu0Mr0uVYIor8aVJ2ARgJo//NfbkC+fxtKsQJc
F/RJXLykzphdDCCBH5B6GSHUDDY0atIBwYZqIZrUV/i65oFsGDTYSCmhlA1YqJ77i66MgLaIw5dC
78NHVIInx4jsjgl4QsqaZYBVPGRPgFA+VhlHmbvLB+TW/aBcBmZQLjTV1MdIYfzFfUkuZCM/XqcY
Mrcz89VH0uFAFpr0Op2a/sZ2vRqoYsE8A/5zbwIv0RbxmvFAhyqZwC06t7H1/ltbM8YPzxHlM+vI
nv4g59l+ncH1iwWgAD/iikNvOm+bh66JmocR1bSeG1vFnpqt7hRnDpoXatEBCo5yczOK2fX3JETd
o+71eJEDHptECTarDljeB2Q5ZB4l1p3B+nWkDf1ea6pm3AP1uAKha3mJ7Vw8qkJhQFrY82fL7Gzz
2oIcEv7ir6257/82rmilDqSP5i5a3Yy+ORDTDln32sRGdkpDB2hBZa5Rz7hCzWa2rVXTmtwHyCu3
F+ycugc7aU7khUWr2OpWowH4Ai+QpkZAZ4YV0C/Xqbledq9c8z+mBoVE+mhq43AY7ay569WhHRgi
UsAyr9NA6gZW5upN3on6roDuozSwZ1dKyubGbQApQrjmRB5XZz9I28Pouut8QkXf8jpWTg4ADkYE
/e1QN1EzNkA1yNDMRdpOBi6g5qbr573zcenrFT4vSC5ZX6GGRDJtg2XfJggCG0nRLLrIsH+0QL0E
ohnhbl3Dt5ajUfPXnnX6ooQM5R4Sx+y1BGM+DSrzMbrknQn9hG829gVbo3G2jgA1Er7RURw6bLyv
B9wxLtB90wQmEGUM6NSW5hEg4+JjzOx+O8e1nfuhu+CIvS3Ik+akM5ZmKE2bh889n5/qesHZhc6u
09Lptb/qnOaA7Inlpneuz7XNTP8bKTooIgq+sVHHje1zvFSsVeRBB5TcPQQihgiDwxgiX2W5AHld
sKGmCUTxuQjsAoA01AORjQ5GPOYn1422QFaBZJ1sgTB3ppmJ4+DgR+i5RfoxFc0iDVTdjuAQs9yC
rdsQRIpdEMaXTsoIjD5EDyVQuWMYoOdTBzez+QHozKsH2ZXO3B1P8c9Wg+hA9ij6JafAup/NXaQd
ee8Ox9lU6hAnR/EG29H01DG2OXJHcVhu5uvqpbSWUC0uVqD9ksGCqc9rTcApz3PR58VdV3uzLelj
6xBH9mX+s7rCAT1CA8qKuHlFuDh9M1vQIZghAyhMNW3EpPSwn16MsuCHBpj6hVD2smmEByTOcLKw
z3gqMQXZk6lJNghv+msaHpY9BC1K5xHF2w42Yjb3yA5uFHvBA97vys73NDb09xpSuPfgv6kWoZDZ
2u8FbJ8djQm6JKOT2oY6hOqls7Jnz1aeh/vZl+yRDSwKlC6PN3bI+oIj072bzcEUtaeWK+lmfIzr
ddVnwSMlOLiyuTMHsz2ZDHyJoPOCKEb99UA2R0QfNsGWbd7zwz+5Fv8wUoxAsbZCrudpZzew4xj1
7VV7YFA2VTi93VzipjnSWJo1AwxpCdVrGxVA+OzDVIt9iILngYNNEFVUsUeceHQgirwJnFF1Wox3
s12vQJsEcpMJN4Y+nIkQLwHU7nZ8xoGuQcYmhyqPYR9DYPtRnjwmwbo30tYLxrFETMSs7CP/PAxB
JjvUKRq7AXxYO+qg0Vfva7uTKLpv+p+kHKVNLntAnIIaIShlH+vKqlYmqrRXZKuHkj+kyCawInyk
Q95OSGqYmr4if45n8oMEfY8Spyr1xsZGPWm8ohmgYiz8ZBsNIva4XqV4nqFwWBo1Vr+ArUJ1GIdM
+cmpAmiy18o12WobdSPYp2FwoAZDHhNtRFMjCImY2OV7NSpeOFKjh/lg/r1JHa7fJQdZ29/aNqjX
s2keZfguSoCV22yjs/86HY2YnWls2EBs1WlRq1PrOVY8KssB5tBu0zqgQ8SuAZjQTgO9F9Q88kVu
1dWlznl1Ae3wh42a1EG2plqDtnRbRc5p0id/b6hD4TOottEpHdiQQEkkYtLfX0/nrqtr7gQ2Nn2j
+Jjgi9c4tdVGTU9j8BQ3t61er7P/R9qXddeJA93+ItZiFPB6OPNgO7YTJ/3C6nR3EIhZTOLX363C
bRx3+vv63vuiJVWVxLF9DEi1a2/PBUEAnqn41nrOFeB6HLxRt05T8BU2qfEJ7+E1uACR8pCBmwB+
RF0dniiQyjGA084Z1Ny8IYc3wx5kb484fiD+A2o6HkAhug+Orc1Ak0A24kogFoWfQ8hOJh+ylgcr
ZY+hwbEJUrMFBGNjQfAAQ+pVeki9Xw3/wzRnKqwC/HfjSx9XT0PpWMcOm7W7IBiNbWuZ9WdUVuA+
AlnPP2ynxVOjwhdxyArQcqnpuxGglkh5g/U8ej7SlT0UU8K+qKEgK4OjMkpzWQkEGPVnSDtLyPtV
Hn5ReLhAgs+91t302oAezN6l0lcbspHXR4FBvaVxqQM7MAtuWpV7e9Ow8Hdime8CI90E9XbqtdwY
KG9pRA5aYpJ1isCfF1+Mhum3RyCwG8cEntU2t12dmFdeJMPFkD/KElWZGzJRY3ZVBsUYvrcM3LDT
uDavZF/ihB6DtxVTOFCLIbh4z2TzIOacnilS4BglhvckIua2/TntOPa+IBMaz9iMg7fNK7vuKJNk
PAMRHDvQDlQ6QPv+YSVDP/e+daGAdZk1fhzc3oooEjgGEakAKMLeLSX48sJ2aYbRvutmMGd8sNMw
xzFUCb362xpPds/Lumvg9tEHOw3TsAMsKHUel5GEkng1uBBvi/CKX964MXcTiMCBnj8ZlRouYEO4
R73JeIizergEuqGe04J7aA+ga/9+TH7I293LHiQOnpnWcUThFEgLJsCYxdG6EHkgchlCGuvviWEO
uscNxSxdmkmRgeWDaNXPu+UJEHfYswYO3vP182DueXuc2QiyOz2k54HnGhfpqCIaY0/u4qQfnpK6
EAdDNQ2A+Xx4ynk9Pyp8PwuG80Ky5HhFTF3gT2gYp3F2RQXinzQCVBlhdQOII16SlhHqppYFaYiz
/+kC8omvQwzVVOQxOTibgvHmlQUO03RDQ2rGBPn0QIdMoG4Yt4unAucdeSaB92E1VvhHXpdYJ65r
r971AusK06RvBcva+pNQjNKXXlcQpvV16hzrQEyNwZSCXhpvWSsL4wdSxu6N1ZFP4KzXsauJZtGQ
erQkDd9iyU5LCvzbnV+PUFmfjacqlc849UHtyBxwgJ/j8DK5cf3k+/VzSWRtb/bKUvWTjgd4CGx8
EwcnBwMIks1V1NXuoZXYwmCpDty16Lmj6PGVBvhis46ptxjJv86h4aycBjT8Jvi03hYjB5smZOHJ
WGsP9RbjOiYjhQtnso6BYS+fabV//Dj0aZdlvAn/FWbouKBeyKzGQh86ciQrQcITNKQGtQtRbDbm
aTVR7512BY1l5jSXRbpiHa9zVjkLvaDsRxYZ5lcDN/YvoQp3hVl63/whdvaNUVgHGqYQmi0q13mR
RpGcvQ7sT2RXdv5lxnvoozSz5A6/n2BD9rKsQGIHldRb4Fv2I6+SZ9vL2Dc/AChV6mfFaFl3AZgj
7+o5se7Szvyz9srhmOA+6KPGrbTOQGOgCAQRi61nbge2llJh989MG+qzf6+QRVbM59cwF+il3cwM
nJnpuTg6RA6Luh1qM9vMms7FiPO4DV0XFQ4KKr39HzPSMne92YFlHXky/zoYXnpJodRzUcKuwfv4
NiZjmVV4+6QuNeReImmMHUUTZanSkNv/usa6kJPgZM0xUbBY5qBTmwFAEzgV26HYoIqAyI2hfDPG
zo0x+9tY4pUtlqZzEyJ0FOicuHlJoZhIEc1cuTfqUQj1BlW8LkVDasr6U2p/IfaLbpB3NVf5jdgy
amnze9R778hHTYOn17FUoE9fbVL1LOo454fV9vNCkDoab1bJDqgyAKurQOoKRWOXcQjFhQ3I3UTU
7Y1YVRvqkj/oW3GZQ5QreKoIt6rwTBzkje+b/ysbEhKvc2kaYEoqxrP/bcX/sFgNXc8CUH98CFrN
BNCIteVw6/yu31c8RZm+iNmnLu77TaopVBopwDHqjS8FIKl7Fps2eFEtnH/ZJYT/ipGfU5kMzyKO
y33S46gOYEEMqyQF30szbchrgvLxUxhmuwm8e8/UpJ17QtYhe6B402oB77exlyanh9eEZTUpwu6U
FDHYfssORJs+yKgus0YLUm8dAkDQQ9Q7TXdks30bwEjdlD14y5v0JpWX31HDoDGMHPpjHXTIzZGp
zfINdq3sutgG0Z5QXuycQ6fG211Qovjdt9IL6fm8E/CZjIPmGTyTHQi1V2EfiuBlAGkRGVpRCkr2
pPf5dykUj3giy/sgn5pbCeKCCPfL9DvYRXelHPKvfVniOc0ElGACHL9yoe4owE+xIaKZMaqn0tBs
brVmZqoGSGnLMf8d76LVHVe8ulO65zuVOr2mgoG49oxN1wMuJohLU/81rnj1B+kl10yZYa7Cw+yK
JxoZKUwdMXe+CxxVUEeJMw/bd664m5pjVmWPlU5EU5MlKI6ZpMcOlJxeHdQbrPavIGjFcRlpOudl
lpnXQEr6v3eG6Bdnpk1eIyxokCN1L5lSeGhm4bn0fPk8eI6vtVbYTjWDfEaZY4y0EFcb8uZQD/qE
W02keD53Eepe7oLazu7jsuqeXdZMkTP5wZFiTS8fDg3qvLZISuLMpeGnpPGBGpslty+u1pr6OOat
n59w8L8n7xo3ex0exGRcmrAGMxcT/BpXpsBztRuqZ1s0ukq35JGmEbitTQHSwGXY47D1Aj73JWK1
f4wdwCQ8CPdQuPg6/CrsP1zL7ZCRBMOjGVWzNwGo2qS7VUPrl/pbqx7XB3ejV7D1CuQwavo1gsYT
NR0TRNpTs30RSGeAzZ354VXKAfJIpYeMvyx2Uzu6w2aY8/i6dEFPGF9pLCzo8hppeA4DvDlvafJr
eDD/5aLk57AMacXFrSdTzwq4EzVJU21pQT+26qsJvsTQHqsNqqXFpcO2qwL3LG7Wdu9lFzICXClw
nK+DyEju3Jv/sirh6ypr3P5/ucS71ZYuxaYJbgbgkMn3jd1/ofLihtshaGma4sq70nispfwiNAvM
UEy/tP8intap3tbJnbk9NWBFh67JtNUZh88o7/aQSxq3c5g468jSo0LNiw80bq+jn+cBOfFhlXWe
9uUHo03mddX1itq7xurrr6M3H302H0CRwS7LZMPrZusIo99ksvFj0CE0xaXXjeWVWbbvFFTUJnMu
LtQL+txDueZbkF9OCuRV842Rw5egK9us4SZoJEFNMlXboBvlrXKGfi+AKUAlXSFvZKPeJJm8UU+q
pL0YLTaCegLTDfX8JlfTMs1s5osDkcTTYltXoV6bgKa/KEFa8cGxXoM+hl+ESNvrj7E6aAZd8+1j
tIBvYi/fo1x8Nt2zJb3GPFLXoW7Yh+4ZbCX1q5VcbDAA/uZe6579fAJUjbreDAD4bgJdVTRVwRTR
1KA1PGhG6lWWBc3AEhuwmHiguuPlwxCI4li0CjIxqkaVBxnBtAK6ZAOsgyA/fSATbsevcTSkhry8
BRVWYPPLaqc1w6DHmkCiLvPJq2MLZNku8YxLkwn7w7+vr2PjYfYD6Fy9xq3zWR3mR8uzhg1ddXW8
xa72dU2BG/bO1prFxsYWwNaOxE4EzRR8AUq/3g0LeVGsTwbejZVOm0x5vAVsZIcfB7Ugaa8u1FuG
0wzt39VjWGBCtRqJ25HWFRGNFhvRDQ1/ZaOQ0VWfF92St9gPU2lI82k5kbD+AN7asM9Ook7yjQF6
V+y92C0oWw7IDX/fvLONYXLiTrBEuNkMWUwIOePejP9Oz/GeqqIyH6A2sSPGHGoCuxKbNi3ty2Ib
Byh64hUFrDFgJzS4KU8cXBhNYBSaM6i9IbFoQyMZ5XgoSin+EE8A+8bfV39dQxP8ldBPxYa7HXlZ
3ZcQ1j6wqe2vgQ3seSra+BQMhnOxss49KAtCFwNUJXZVWI2f7MEGNqAs/GeeBiBUD8bha+UKIOiL
rP+uBnHXqdH+0Rn4e/sTkPXG+IUZWj3dTIqzNZrTH40xfTcDf/yWJjhML8ElBhpnP4w4PsMjr1W3
Wz8WUH+agtFvlo8F1SCwlbv568eCKA1KG0obdePgxzwVomWPrqX5i0b7Ci1Q9tilDntstAqqVYNF
Ii9w2/ayxP5UZM/ko6gM5yM7AaLgHQWQw22mLZj6sweKSFCdfjTcSkZ0EbJxb/xsSxQiUzzeZYPz
7APLQGtQRA9Wgg2boN9Nw66vNbGae12v4pVBso2rFKKw+uMqq7U/hfYTkuEKJZ5KnToINfAXW8XY
h2fmJ66ZxUwOrYchRqIdz3zQqhmyOLxFuP2QR6j2D/djkA+oC3TnFsfnqCGmXgUZcMA6GiOiIfLz
cnGscT2oEP4XOkkLeHJgyH/CB/sotARjhePCyQBc+hljjm8dJCKwQXhoveyoTJD62EE+bgae579D
0vNhVgCMsgYiFnMWcOAE560dFulfsW9+HZrc/IZsY7Bpwt559ltUhPWz2z4UYIdEUSKIAARXyDVN
cXWyg0g0GT8SABI41U1W5+mLn2bFJecs2ZK9bVGmZAnm3qmWD495mj8R0gflMP7OQlXhMcVhUsEK
Bm6ZQn0LQZrR4bjwew/dua0BQDX+31V1P2VeGrXaUdjzBXCx+UsJFmbslcyzlYNgEUAShlRqV977
hnOfGSV7Dqamex6KKNcDsgwuv+I4N76vpO89h6l87Md5Mza8fGZmkt/lVf1Eo16bbGVvkdttP+Fe
UDyPIgUig3H71Dpd+TzneXcwwS20pQm+aNU+U216yWevustdZwSm2Ct2DC//zjY0RHUH8agxyrXR
Kebfq6D8IYXLi35TgDR1M6jB2Jhdax5twiZ5pwb0I4+1xh25KA46Zk0dbEyNVKKG4r1yNo+dyYFl
ai61VVSPxYxDFYUUoFf4EZgeUHk0CRzLadEHamiYCC36APQE9qKtjW45qB991YPtQQfO2kHeD/P+
dbgsRdNoPfDP/AjNv3pLM/h2fmR7lX+2QoO9a1YbcuYMHNv/UwjN/Q9x/yEkAFveARvY63+IXS8r
Zzy2N8v450/6YZlmvFrd5Jx9C0ykkKfoLtSjRjAbms66oR7ZauWG+1wWn1fTh6mr48NUisPjHoet
68peAoo93/pzSDOuBQiaiyaOA4MBGur9/9jaOtw6EPM6NX73j+W8ImeQSMnGneWbY9T2PPxtGPDW
U03xXz3j0HVrq28B+H62w9RP9+5kFSfcXutjbqbsoVT9XTHKq/CGPVQUQXma1kA+N4amxOTHcDYY
+IM5vu+9tsC3RDnxuK8bqPE4ObuAA7aEopz3mCd8+N546neFG95vYckhHNbH4hFvLdN+rftaKr6o
zksk6W36trp8bV2H1OuN3IhG3Ma2S1kYxXDIS06bYJkPAlqUi7lQGYhEJy2GxMTI2Q5k4XwLkiMT
RUio7R7KR4YNwwu4s5uriffTiMwUFbjBD7zhsqX+3/KTIIodVFIITRYAgph4O+AvfvBkV382JhA3
CbcId8haVp8t37cOPSrLlrmyYq/cATQXkiXZBWKs7obmWiFOlWLXx3mHngvysRQ3RvZbOZfhH67l
3UPsPn0RHs/3M4grzjjtCnB3dWvw4bnBHxaK5JJS/NEPkxvV3eDd1dKECjkI81G23UV4cE54rILB
PzTx3MHBafiA/GBxxwO+W01xCLs2taUo7iiKnLHZC/3wnU6rzegBBwxzvETkpYO6Tb1u0eCpjMrE
MqI4Wk7rE13Cij2vU4OM1Q88O3gigNgnTjxtHLdg2zLNtyF0XbzwzaPc4f0I0mTaSE1vlOO07RoP
ogcQituqpsA9KhhGvPD7eb//GAlO+2fOQuu4BKI8YtuiJudCcS40Cm52bbrHwfOYPlrvxmrr8S0H
O85XNxvw5bW7HgJVrfpa2NCwztNeXGjIim3IKv7VdLh/UVXdA21ZQ3OtZWB2SwdxliNIWfA8r8CJ
EQvQVIIqxMXHTjrl/F5CayRiXtjfr7FN3b/GgmjZepHcQoGzCRQDdOqyrcxH8IFpeiEbaPjzBACy
uJmqvk7B+Hsq8DIsdOOX3WszJMb7IXkpjkJ+NSQHhTBDeKcUvCdTD6InEO/G4jowbJSD8kuh1Wpy
HPoic667rWOKK0Xk5QS1G8CEJz/swQxgBGH2icd+tg3HILlRwwT4ebeWY9Z7NxiAP5OqSw51I+IT
H2QARFVVeIBNgqags7vh0vptE4OCC92gMZAgXV3LuK4Ce2f6+KzkWYwU/24MQpweqdUZSTLLblGl
jfqVa89RH+YUqPR4Zwzdzr+S2xhsCB3iiIQdAj+2T5YdPhHaGFuQ7rHxUfnUxr216+lZDyT+rQfj
yY1CknBUVz3BoReHNZi8ysAbatla5xUHPooGB70CxKaZVcW7FRtOPYqzK9DeAVBXTZtmAJ60Bd0B
8vnVpdbFF2tDNpsKMH7lRn3fa3Ts91DNRA3wliavwch2XEa8Xh8+2D8uWuirv5uWmsU+H0fxUHbQ
LRqg41ujY4yQ9XVB9YS//NLhEyxvMdo1+sx6KcBl6jf7AMWnmwVRObQ/MuGCqdJrwQG2Yig/QCo/
IC/f5iZmXO1pRKDNd6sguQ/4HbYc1p07G80ZBwPThZraEdMlz5zXoaoAChM1332w05AmUOyH4bpS
Cx22ZkNuD7D0aTCgcaovhhzE6yVo+CvbGsJqFSU2q85S/69lPWheMx+QeRqW+p9QDSlYfWm8dKfG
+mE33bAnmznZx0Cm45EPNXKpDIJl4KDAbZDG1AOxWHP5V5sNHsGL//lXkevE1gn73cS8DrcN1C+s
JQoCwl67bvD9jw6KW4NBfriTWeLg5OKn+QZKyJH20as0KD9aVlnnImXUQhW66CBnHoy5FQHKJq++
sORVgSJi78TxX2RaG1C7yus6pJ6nJ8ja4DuUCwDTrhdZHevww9wZaA2QpCcoltML0GXXYLLRcHUk
2EltQAnc78qyMbZZP6MyHHWlKKoXw97mzYCXkPbiDX7+R1tgNwJG6+BTX0JiPQ7Cfo+N4PBi+/VF
amYligCwfjy+/gNZJbQM3wDDBBVeUMP/ChgeCED8AXdMKGKCIUvB2x0o5oNLPCThJcR52IWGPoQo
wQD95olx/ncCA8t+DaEZ1ADQXB6q0HU2OK5loGWBblmXhXjvVpa1Q02O94If5ea4dvqnDKfvHaTJ
njmKUw6uU44nhR30p9zNgdPVEa7xVw8Q4nccPcQR63BQk44yPoNIY9hWJS8+q9o3jnZouRENM1Bh
X2Tm2ZBQMfPPtkinm6qTP8nZqjF/kAEyWHpmmHTpU+8w0GV3xWcyVVDQyB0wNxnQrREsfvZwXnlL
dSmjW094Cxnz4tDpIsigCI0TtwRUgbR3LEDfyOYhwmMQapkamVhjX7sfkKbeLhjFcehfxwQ9BOue
RPI5+O2VmTwMAP6i6jEkE6ejQiIQRwF/V5QZEqUOhh/7e7JRwyb3HtCR+EqjlBfNfRUY78rQPixE
YRAqjt8tNOLtz1vE2MD8VwJcXs6b1BblA4SZQHJgsvh+HLL2sgxxihQDZ9m8xrT2gONcHeOFBaST
auJYb4fhReWj+jqCawk40/y5ak3vbhYTUFDaLitT7gwlZ0hPYaj+DuN+7d3xfvoNp9nDpe5NvGaJ
prpL3Rj7+iJzzvnkncjucpFCrE+ELxKa85eelQLE1hUob3T9bOb59r4Yhm4h6zS1cJmAZMvF1lSe
bSZOte+7j+EkmqfSKg5URzugRBCEnzJcim5pDZ7a3X4a5+rFCUUWZaHLzxaKz/CWWxXblbaOWXI8
lG3/JY5dHEgRZd1Cs09dqwaHoAK+nueQ24Oq8/RAzVRWkD2CeIcr1AP30JDZ9RoIS3U4TXgXimrK
Awp4Upxs/R1nIwd977rLJDJ7HvQG2nC88+u5v0qIwRqp6s7gHO6vZMKfBN/+AP8CWRDiBk5jnEjM
B7Mrv9DoQ9xqIwctJYwhjcoOjEbkdZMJMovkXrrrnLAXy0f4R8x6Gbq8keVfaO3lc9FHXJfh/nOZ
hQ2PgXWuS3NvgZAnNRtxg+x999hlit+U5z4MZo7yJ93EydjsqrSVOxoyBnKdgtcPnpu8TrKBd7tx
Zi+T2gyqHCwcws2oT+Kp8fRxPPVqnPNeLGjZOqNhH8ieGE4GSVgKmZyqWeZxMMb91H2btK4YB5Jv
1Bjj7U8v+24KxayBI61LlxCCAWVUOId3tqVL4SjQxYdZZ/ZIpCPjHyNpL7oTtvOoxnKEE1nYfC5D
JWsHap3wOjrXR8PVS8H/j3PtQvmodQNpEqA6u4lyIZmmj0RpAyjptXGRZSD5hlxK1H+gdG23qj6s
DormejLZ/tVR60oKOYOINkWqrkUF2ggg5o7KSIubjWIXkKUyuWsNYZ69vhweHRwdoog1Tb8ngZFt
gHbG8YTE89lr+dvEKbf839Mq6ZaJFYrFHxwZPJvGIatkf3MrlGCMmZ+MWxoPih9UV6jzbCZIZ6MU
tweiXHdtyf9MWWKixlDb8tAYtlwvkU0FaiHTAdRMFLgY3xa3ZigTDNJvI7rWetU1rgSaFZX7+HGq
2cSl9BnPgY3hXz1UdC/UOGEMtH8mhnonMmQMW3A3IbEEWbeLRy7q2hx8h/sOoizgKAqPy5Dmo+Bo
NqJ1PTaa2PWZVV3vGOC4G/IsxjVoAIb28m6RME0xCWdShwqHQUcKfHddCiejCSHp/TiB1Y0jO2hr
TBj1+hQJwNUGLjRUE9niRKbVvg4HPX8d/iqEbP8hjj6FvmLl9f+4YlEnFRLG+mqg6Eqj3uPZDnWk
5o0V31pUUyxCG47WLqKhBbaUqIew0I6Gq4Mmhe7X1cJK07Ch2CgjqOKilpN3YHLI3BNRJlNDDMn+
G43yavsQQkOUuGzt2neW+T1g5Qv58horaq/f5u4QHlHxDVV2a35skTC4mSYejLlj2N+g3ssjMHSr
W9DMxqPs00eyz4XX7MTYtidVJAYEkA5kDppxOPodKDYLYAW+gfj2kmLH8CwSf7jim4hzeVq17ccN
TtSS+wBnRJ/mzAGyCVfD4Soqc5g/ohK7TV9Q9LTEB1PcHST0bfeVXhZkQztkv7IvYo5z1MvLfDtX
+Hc2vBqU26ItQLuUGttA+eVT7LZAiLvLYLLK6snt+LhtjcbdUwDHKyK41JKjBGnVE5nAiAjyp94I
jjS0wGt19R32jUbUlFpiLUC5zoWWnGcnOFUeWN7JW01j81BXeIPMw29lABmPmUhYuIQAEBTw6v0y
9lMUohV2C0Y5u0RWoqvx1oKjp0/EsdJB80JMPr8nspVECz+A2H6ladGLM1PNZ/KTXQiIHGog8Z5s
C8OLvogN1E+02uhCuD1ucxyWejUqGkQ8xxfQBcUXGnbWDP2XllpyLX4Wip3RmjM4I/6e82EiDW2n
UwfTS56HTiGbqBto/no4rAGMBXQacscgEvFqS9wMuiWL39Gg7d7oXmiiyUMX5Vjkh+ac2oRGH25l
MbrnAE+WpZlR3X8usBcpwReLLnkoJqxAVb4Y3/nfdVNoAjogl/x7qaBGTR8YfF646QZbxgFLbYt7
t51yYDr9/Dbrhnrr0MQ1QTIM7BLF1QNzxg11OdhlAzMuzovDiI9DA6G2dbl1EeoB6AeNp17cm1le
LJdJgyc7Ccvrh8gP16T4dVnqZVA1mMoWW6eAdfNGhsoHamR0j8j7fqaR51b+bfRMF5nHYvoRM7zr
+PnQvwaTOwDnOc1YgluhbngLBE1D9wgoCZj1dPI2N71b3+TBl5J77t7kfX+iiDqBsB/tZd8i3FK5
e7+y30fQfhivA7csc/2Pa5gG8qfedKAz+9y32dZvARKgIbRntxb4Ej83SebdmJZJITs0Nxlq8AOI
TOj9hplDReznsEHbQxcH//8W5urVaDqt9vNFxynplouCj/n1outno8X1RSmsNZBUcAJoUQmZg9zO
qtSnTFkcxIE1/km9xn/xvfDUpaLAaTkOAac8nN5FsBzcTU2RBFsCKrd2CSYKhsO9FYE82Tglr7oZ
3Nta/o+aGOoyZunMDzRLTZC2G83s6xpQ4Ff1vyw02TlqwzvQLXt2MJ8K09R8yNCeZbrpRcQHXz6R
ZZiKMjIMsHKT8uwaT2KzFGJVS/zQWRee5PNRzH2nJeWcrcRP8PtQ/U7fFQYkSZTW0Pn8lwCjMBQo
LtvXAIYNdwUemLAZARxASuDR8UCc04ES/48qmM9MtsZLkMzGTniVdTbLqn2YC4jPUwTkniLVi/ix
MtOH3Mmya+2A/Yg+Mf0oRlYdBrwgP5AJCFy1zYDw2fMYMpYJ8v87X6CSNvYL98J7SNqAU/zvMRmp
cbwxhupEb21WG/WMTk+h7q/mQYrNw9skxLxBKGBWBRAo9o9wku2RZE4XrVM2u3dhYWSngo1fyQS8
r07U+7Fz51veD+wU2iOJoy46qUldCgq2c8jv4RUn2dNdG5JhuOevd/Z346rlJaqy7+gBsdziZeH/
8wEx2pAo9cbwXFtOBLUXfrfCupgSHEWovgMSB+NvXJiOA0dWgqoEbWsrqEcj5dbg6R/1eFKadzKG
lljGxnRvtbyGbInfi1sZTvtkHOR5sWUdKu8lVLBHAa6FxQY8dr43sBUGZMx5+J8lS5AD1UTaP6E/
QiewTNPxQ982zfCjlo7LOxBYTV1yPwwAJpa+MWxEBUxYYbNi1+lz/8JJDGPPwCCPB0doR76hQEEF
iWUc90+2cV265PdcFzBI7g3RYgxtvLZPRlBWVJZ8IJgAQQJWrMC/Qgf60Uu3yOWKaJ3xYYEFivBh
rbA15MkN+C1B7T6e1HPx7UPPdYbyG5c4+i4h1/TRK5vyaUrLfG8b3LgYsxsDPlK3w77RAnNkrI0a
8AORbMi72mlIjWtN97Ip7AdbQRUcZM9jE/KD2zHn4Blh8M13dzj98TaKS2zD3Bq1zBo6RvgxXj6C
1MV6JIvD8CoIIQYcz+mAIgCvreCFsyFs2qjF3ty+/8tTSQqq8ryG1MBk+pGBBPCOjE3RpvfgWU/v
kT60DhyQWdyIYVui8zZPb6bsI7JNYYjDqFyADggomjtqUFPtRjOkk3aAx9T2Bsf9rx4UXuLI1O8v
Mzko2gylOomqfVps+NMp8EyjwRlaHKEQzN9+XCYALUIuBJAwvIF6u1HLIyQskrshrF+bFhu7uJdI
vMKSJtiSIgONrt6XbvTB3rau+YkLYOXxYvw565rxDDaMYItcuPrNnfyzKc3qM3jNxnM6gg8w17hj
bR9CvCFLpP8Prf71Bi6KjXGCap6RC4U6uVmBFXEEoRV566SNP1X2uDG92Hi0UbBhlqN9ijtfbf3E
TCNWowphn6UgDGF4AaLsGLdqJMacsnVAmNGhOFcXTXTBiAvVaextjMSQx3zui8jIC+/EM897nvp0
BC+E7PY0VFYyH0EC60fVKL1n21TjFbXAQGTpIegUy0+TYS6xRor5ueo3EnndRwoY7ezrUJvxjRaj
SxV1B61V07+RYi81KkzmbNsj4cu8rUD9bSTBYHAPpEJ3H9jIOIFj5Uwm0x4VPjdYAi8QPV5sHrch
taGbKmvUBamGM5nKHne4qUuLYxyaEUkUFwIQK1Pl1n2dWAqVgHO5A2s/+wQVV7ZnvmtuFvpewOpe
4sGZr0yLD/klhGPm0oIXyMcqCpzpndfTXpprTtD4jhi8+HXPV1JnWecGoz3iqevaG8Mqc3FAlS2I
x4bQ33mxjSxOpwmtqMFxb3WrKlUBeYzTM/ImtZseUhAX4yfh88EvU9BSgXr7S1x4Z1/XtZgo5ou4
3Yx3Zjyhxi5tp4gqYZS0jmxS5UvfFQVQ8MO8X/Ymqd6w0KOIGjc3gGOTkNrbOZ2+fdLWxXHUnd9o
ciwk0k6AGd7WwhzFbOSsqQLHhEDmCe+yi3ctz6lHISBq64bJrdEZ2pnjy9P3IGKQKAu/d/TNg3p1
kyKVngx738tLd/GSo0cFchwA6bXGkj22WhDBMNQd03BteFW6IGzDJfSp84lX4PGL56Gzq8iwQV4m
SZ5LN2Nl7sFbxE4DilquA6l4aXtttWMJgg90C78Ydl5hzJs1JiRBr3UM3Nt8dG2ji0ocgG0nyCA/
OV6Ko2bbBNcFRtS4XvddymC+AimMV8DYA5d42v7J++Kznw54yjKZmtjgUUu1sLAZDvJxphTgeOvL
+BoY+AZkTjl9tlDGhVMFc/qMvNJrb9a2DqDVcyfsYL8Wxq11cnkyzaDD0CV1q3tweuiATAb+ltrx
rrbOi8GG9hq+zkSxO74Krg169BTqhBlkXeeUD7ushORgPktQQC9G7W5m8Ru4MNmRTMJ1cCNHNXV+
5bG7XcOoF6NKwMpwQf19oUYW7VM9Vu0x06aebl7kWL+FbyHLd2397lHciHqXth+gnFH69hkyafa5
0L2+N1gBpVB05dolf8eFg7xj9wv/DJECEOHpVd51l7XeLbsuUxXlfZIyY//xSu+mUzT0VM4DFjrG
P0s2km6jFlW49r76DOg/O6wm6lFDGo80dfGq8WMsV6AB8TgY7GsDVMQGaOvu5FQi+SN+kyAI+myP
Y/+A39kzWZFQDaGxXiSg12LVC8Q38l0aNPmRvKZvQ9AUBeo4zQW0PAwfbSgAbzheF7C/xbaYNsjL
ZhhqMQ+Tn0HVSW+hybvG2d6MnQeKUjYZAFo7nrW4BRV0NhvfL4zszc9DSADrk9v43s5QERnp4M5n
+QaK9Z641RlQ0ixOq+AEdREXmSWW715VmyEtxmfN0BaNKhR74u0gUg+i8bC9EUUOLpc7O6twWyP3
KwcIGBUXFxmpWak/VpuplxitUu4UFK5HCFcNyY0ClzFKjt+vsxjJj/dclLh5yHwrTyRAXCjj3Pq+
AQAGemRrs/TFqN0OeEPYkY97jZggflGC2OOf01zVGCWAh4h8113XXtcYupbjvzxvZKqfS6ic0i+c
ANHtMkuNp7LsTCCc9fvo2ixGW7BHMxHtweG93Dhc1buVou8D/97/Ie26liO3te0XsYo5vLKTOkhq
jSbYfmHZY5s5kyDBr78LGz0NTlu+95y6D0IBO5HdkkiEvddSCoXJ95HJ1CO1KsfeYjoCsLDXnM+a
warLnPMyHMSwzJLg2qTeoQHzJtsU7C9k0DfvusORKW3HX9MOnElk2XM7xTm3Fp8oDsgO2x3Aihe8
Mzr3s5Xl/ZNjZ/G2yBb+mrvJMZ05sBGQsjc9p3o+h16aNnteAfd0Eg2ytzKOgwp0uxyvM1KTNTVu
zzKUjRtfYlvLzp6ObVSA6xlfIs/6HXwBwIxwpoM2O9lvZtY3WyTaNy9BjY2A1h++tT5orVEE66J6
Az3VrGQWDzZT7sQbJ7adR+OV3T0A8GTXoT66Bncj/Pupy31ko0KDh/j7rVykq1Gvi+8jDmmdgRP+
ZpNN4/Rc+kP5lp4kn2ETAwJgSX6LRrPZzUB4ObN6cF5tg+cby+pQEanlzWYYAbBaCGxVlKqYT7wv
wV4v4FZFQz1qFj/jfajG5GYaDtIYf3h85PYga7L4mgNv6jUup+rcDu64Md3W/gaco3gXeZX+pIHY
61vHy6/WlBvY1tDqz2C1xe33yesIyqZDLgAs/cIDMqboUdMDWWk7WyaTGJkSCpPgLhXSpfKT6lE7
mLOHHL57qBWipl64KfZEUCeTTPzqp2diJiDKgh8SGjiCyWDAOaywIQlRHfCbFw1IHJSesvkpTpD5
XwIGwhRTrDrwZs/H4BUPsQDZDEtz5h5/MYRIyXOrMrdR1djbEatsVA/EwXNtxgOoChcXSPe2dQww
W0YKOQAV6dCUhgEqHLCCRBXkwPVKaunAlbRukd+0Geq8mgCwNaUJMMy5KY6ukfgbuWBAhsux7TlA
6jKvWL5qAPDeAhDCeTVnw5aNbSZvqDQGbcFdHoDx+dlukg1ZKfk8VMEh5zkQy4S7UmRj4mx42lu7
3q/cJ7PWfhkiy0z2XtRlZ7+snfLL7JrdBlCKuBcaN0VRbbgXVXn+BHKAFsWu+niafdsrQiMFqOFU
RPVujl2kjTlRHAJ+C6DFs5Yco85BwrEDSLEon5Nv08C0Jyu22NYXQxOPml1dmSg58rLkW9YAvsiv
k/KZhtqMRzXSvd6ttkddSAK4f9CGpcbnxEDNP2DgmLmtM6R1gsFG3zDmJWCqwqZ9NxvB8jSI8wCx
JY4ZSJf5O+rixlxLWpFempIqo11/6tox5kO+bac7LvxH7IX5OwpN6gRoNcjoarJd5E6Y2LUVj88J
GDnczWPXJ4Og8OKz7LZI7Dp6OPv/2NK0tW8BT73a+qTFcwXchwSpS1WMzc9FZ9oGU/E63w6eaW1Q
qmmdG/0T78FmFC5gr3HBnvrbhCk19i7bBZseersHB95wMQMLpyJ5sRwirEevegka5zJepm9azr7r
SPD6C3HcskWKq7cdUtCFpqBwNkTGgBhNSJ5UI27mKH8DRIkuSmFSnNo84R4BFCyGVC0Ddjc7RC1a
eiSZjeypNx8E531jvC7YfyowI8TpeIL3eN1b2okaOSbVajzayEAPpc42XXPDcvy1kdWAHbSzslcy
cleKOraro58ngCvYVxFQLwvd2PeCn9kEu9rOSizzuGgO+/qBfIpY9OrFeXvIKSk1EZigfImcM9Dh
nDMNVxoaL9V+KAFBQ2ZpVL1zO0al0t2e5B96/nAfsTGyuoBjTJ96o4hd71gliR4C+du9xFZN/8Cg
8gx0pwEuBYSOsxzAVBgcBc0W2GBzNz4ZWrWnKuimYeOBt9aLa/i3wmgA3ZVnauqlceuQ7EhNQhpS
j2TJDNp6/C7gQ3XR1KPGZ06y8ea2SrbdXAE5OAw6nm2zOUvP1LRTf+s9yKLZTc6g68XReVs3aB/M
SV+YOrLPnQjg6iLOylB6Bl32S42KWEE+wP0AHA4lZvQoj6NHPTWovQxejXwu9ok/T1KhHv1Tk/2d
ZjM4tMW7gWzLcjGeRYxSG09D1mEGJNAWsNvePfd91M3Y0cUYQHhbu8cLbSUjG9Jak19vlpTFu6Hm
PXZDphaOpGeaXzx5VvGNDLkZA9WmG39X6bUzpe0uYzUDHOQaG2ONczWRz6tMKD/Xx967zOSloZJJ
F/y/7IehTI/AJn7ITyKBTDzqmsg/zcFjxhPlEpmR9wfAdb6j5NU/U1O4w633KEs1B9ANqBhXdtXP
xv/uS+F1dsITHAV0YvRg6/Cg2MVRPcqnBv2HyyeDfErQ/30pHigGPVvIoNtPGgtO6nFABmS6frbI
/sMjxYvBAdoVOCcFAiz2vqkIW3Zd20QtYmUfSRbkZYYKByrcpm/VZ0jHqVzzO/jY+cEvwfitCFUz
XW83BjY9Du4CHlZSJIX7ZIGD+IVEyeIGz1XUnbDrwPINBQFB/aaxwH9riexFFEC3uzj3o8Mk8hKB
OC9OXQ2QagktsM9AHTOwL7422tfS0j7FIiHSsMFFwHMfdYl+m+3qzIrj8VVzQAxCG5Esmb63IOtC
Nhg2HgNQsjhA3xlWMjKjjUghH3psnikR9e5ysiIRNSK2sldOlYkNsrQ7WS5z9nSe/XCoTcfWNfeW
S+AdHk7aSaeOuVt3SPZY2wFA/udjeWVHigA1ziFdMDbS9Gj33lf8GJ+zvLZ3mEqke1cMY5RuAyJ2
ajak7RO7fzE48IK90fjMQBX9mYOaRViSZHbdawyk3RdyLkeebjio0I+JP+jX3gCHVJvgDTTq044K
WDOkB1/8LAaNM9as/WbogbcY6e9UztqPGU7R2hYc2aISFptj2d4pu1PmNvpO5pRKzmQXuPBhmTgc
gIYobsf9Oc8qIzWxJ6mgBNSgdZpjoVviPD8CMW7SaruhmFCW4w/RloSJ7gG/lLpjZkcAfYBlCzJe
2VtwZKjtlGYViIRAh5+PU+dLXgZFzqB4Ix5ktRt028YHJD0pKrEwoh41Oi2M1JiYHZCEsXYhrTcW
7tYHoMPWy7rKP9rRiFQ3EK0h/9vuLpVI7m9Ss3SecUrb7DEZyMOW+MlJ7zoutlYYHrFSpQPgDEgD
wnWqeWDsyavWeB7KsZuk/cWOcdzAcyT1Yp0Tnz2a6gGiDVM9NTYDbNuEUkdiMphBtHzWf0PanXuK
aeKo/FzhLN3IATS6fyEJI93HUYuHOT1wGD1l0uzNKB37FFDi50ph61Gz6Rqv3GeBxc7JEAMOeB67
d2qCPP1SOKx8plHPff/Qd5G1oaEpzBh2owxr8d5IZLkokuhbVCFqQ4qDKMt3X0HAsCflYrjYy0Ru
YTgmZnMkGV1Uxzaxyfg+xo4jdnwTe77wKHDtvcNc1Jva2JUbct/GVjU0VVKBmTYeMtA86ID1ErKV
oh1HFAsbCb9UTTSCuCPptiTrihinZZkfekhb/yVrsmuAuqlPw9yxt9Jm76h9qX/B+8Q9DBrwnvJy
qTBTsPCvFbH2RZsH/UudTJi6wLtuA37yM4Bt0BArPCwUkiU5y2GCkqTUb77mBXeeoxm1WxQttjnO
+uO4eqKhuAVkymfYoOLLPrZdVBmKpmomFB8xlNqD882VCg2bBzg3AVftpXdxlidMMte2zFBaW1kD
OthoxlI0g1DFWXojdPQ5efbKwpShSVnGFduDhsoLx8HLPDD94sqjVr7zZTLwfBAjCuX0fXVc6vQb
XYgUFMoE1zk3x9faHndtlGbPVoPftSGaCCWnp7nQ3kg0jU0H3nAfKY4D3iVbZUc9e6z/YJ3BjymQ
Vl9H7CG/AsabvZjIoSADJdeGYDlMSY98GWGrAmUgS9/4UWLslTFp7zeXRPPLjErgJysyuzPgF28N
9vBFhtF9TD1lY8zY/PNBLKBEypZkOJxax3uwI+2DjALErY9fHUoAtyrAR3a247Bj3YHRWhR/aL3j
7HImUjJp61eN5UYxABCdXWLl4xZL0e6NfMCT9Q8Z2Q2YbW21jPVvZEyxlC9xfT7I/vd4GXIiNzjB
RJnX1tBdc0WjRYRarmM153iO9kScRYBtkliMFJmt7aWZYBxTDFzMRy3a3Uu5Uu9nJYU0/Php7oLm
pE4T62oCcVilY5v85xNGzJjaEXhk4GNrDPNJaeWJI41REL52NhuGsiPSCD/kH5lPONbrxi3J3Nj7
2wL+Kuisyyx4nlKvBUEZi4DjIwAGMgEmQL200cE9iIcUQL/XclJSU/oZkAIe3JSaQpEzySIUMIVR
NCC16H4NZeyKi6uhRSAENP7Xy6NMSZtwFKasVl4q1MNtfHTxwZ8DVE6bSDT/+TaUsbfMBrgJf77z
h6G6UyPIr0tejwcVj2zVt0EKktX0Lf6rOhe/Bhu/BvJYgICBpVsf2gzwi4NYP1rpDPhSGmvmYAO6
U0ipWY0NspK2Wjfqm5Jb/ca0ceiHAvXo5iDHrogdZRqgUqUbCbzZbZI9ddXFMa1rZ0E0KlxkdOnC
7RbrUj57u6jEH69XLS9ttrDPluHzDYAGPfxNYshzFKaZZgt2QzHMC7O/gKMlBViVxj7baZC9YyOe
dNSIYB0bQGYF6CZg7E5cwDaMtfVGzeJG33QkHZ+VKMOEJnbi7FXjmvU2uW17zcy/ld7DPAjz1uKq
RN2gdcdlCAZgH+m3yCawZ/dYdqFgTcQhY2CBsW05+QEOL3EHpLB93w0BPcCeSAbygxbUjrTTGICR
lKNEpsWeXwquOR+vajkeq9Q+W5GNDTAgrLWhGpMwNZl1DpIZFPRjsW3qpj+vRGRCjSEiUE8ak9HC
Y/tw2y8ygsAK4/qr0y0BJng15h3IpwAHy+zMSK6sJyN0wc22w/Ldv9i5WzcnH7gYe0BqxKiqMo3y
vTCkt74A/1ID0cUWcHUAlecg+bkkeKte/MH0d+UoMA007SZT2moqMxaSYRwvwHLwLKTEIG2KhWSU
Ibeh2doBqy/IXKcIUtuhLD607NndjTSHZT4+ix6zcueL2SvNbgGA0IocWdcKUahY7owB5XJyzkz6
aEiTI2YaLw1oea/GgFPHrinlyB6X6Mp7PIJb3URBnrCgxgK/+8YIMM9WsjwwUSfa2saG3HzPD66e
Nucnc8r+IhHZ2gx/9o6pbeRIXIF68ZDvXFaaP/6Kwbvkh+o9V87A4x0HTGTptUfvOW824o2h4Vmg
3pvOXZZyEC6wPHBwrOo4IK7sXRBypag7p7GVGujOjnYJKjHBoCFpmKiW0DrTCgPkEO7dgldXBuZW
lFEN3h5HuMhWtBsGGP99lZnGr441tRs3NfpP7mT0+4XX/SVwRuvUNI1+0LtePyIDl2/cWT9QXo5M
zmlLZ7OUlo5qWOTqgHGyfzXqZWWRYgd8MwsLcrhbxL2bb4YFSNYqlcM1pxh5XSLzg9JBAj1KkfWT
T3uyuWV+iESRlWVmRQCGtfmLioNVzHy4VV4DOMLcGKCmOvvTcmucOQd8qRpzzxzPSNQmM+tuu/Ky
cNp+4xKfka27GwXg+pCCUntwQK6pl/OJRNSAyAD5AqLRbA8ZWWTXgFDw2BjstJLJLrA8y8PUIOH3
DYu232kFXNYgOytjfvTwd+w8k+xnRVzE6fBpFmhhwhioHuC4HPE763UUpzlTsgOJAAhavW44kqdc
jBvI3mQBGENW9Z5IzsEqMh2QAeqBD0RWi44B+D6rMphRb7xoKBL1dHYJUON4ngwQqq9kcT1dSBsN
EcNDAg31FlBUorrInrY0BN0jfrnKsE2+8LqrL83sNeM2wOwozFLw8GogxXkusJgExdEEIjIj1p+j
yhGTpUbfA1XNBRW1kb6YnuXhXecX35vugP+N7g+UQQ/gwOTOoTaHFIEAt91guslBh9QCedtoDhly
qZAJCFRu0sY1gKxDjpLgJ/BMfUppiG/wpiYb1GUbQOiK7S0pAhBgPN0SGbBkQbqxgMHykGJxpO7k
z9jiwsbUHCYmsLDlmFQ5kjZLLNwHEMD14z5mVQYGbTQR/uQBPW33dUjjcWwjF2cjpX4cdTckdRQV
OPrqxAtddpUnf40cwINQgmHVetOliHa3REORc+j2ToWECqHgOR68XtmvkxF/KMhdQnrMUdEDv7C1
DgkyVFy/iM4GAFT2ZlxmYZIEyLImYSfyFB7H0YJEBdLkMTaDyIeGSqGcH2Qy1mTZfJs4Ztcs7yi5
EiwyXf0eJObe8fLylKY8uDjG0HYoIkAX5O8CYldQDTSmuVtpQNJisnA03GWn64MJLkUrBbe7cIot
TLdGMMDTiJoSG9Gh5431jjbz5e693LinzX7Z/YdOM6LogG/n9A8jMVszipnjtE10l846iXziJ5XF
EYjvSg2xFLUBsI4tW1Jgko9vmhKPnaZFlyxpLDNEhHedujZY5xZz86BQxqUHZATnluBGXA8Ag/zD
zrG40EwDSW/rBDjS53r6fc6BNrzWk6YCrS/2knDsSE9oz8ORkcWNX+QDWT61HxL06HneOv03rKCn
g3pKq+f8gyzIjc3kMRyGFThB7s0J2Ayt0WynLu6qkITU/LdjXaDKKff/K4YhsObIiG4hn5on7P9h
aRJp41mxoDxwqpD2P5CNZc83TZ4ZkpSFCFaUG/X+Kxne37d4kptFsMOURYl938E50van2izlEeAq
G98ZdkoBZKsfG6ofbp7S3uqjxp5b0E51I9/7FSuOQd74Z080rat5q+YjWZoiNxBVeMAN+jfj/z0e
89M967weQNA/LjaDmGQuzfYPAJh9agURUi0a6nkmcD6p1wQmyMVt09soGUrKwX70YKgXyP5kUXwk
OTUUzyBOJRqD5qQ9gsXwpEJRrwAW/b4bixEF5oBq781tKo5kK0dABq2QgXy8f6Yuz3YFachIdgkc
KC+xmb62F0HSu5MKtAosfZAij+rLBLlcbroUeC0Ch70HnMlPrGCpIAhrimC5cYfRmEjBWP2tmkvA
Rwh2Mem36n7oR3pydpaKOxtFLgaMqPEEhiUUsPNtGiCLn0DHCW5cQod3gUAmJwE1EyGOI2WRgWaC
+iQmN0C2abtpdr+TiEDHSS6tlZ2MjPLBJN0r6T9iukX24tc4clb3RDGVyyxeuldNnABjiYazX+rG
rVXdujSmBvkFICQhTQT02jON41nXdtWcfn+wq2oTiDNKWAJr9HBDJTEs++oBIeR1HFL/pQf7qRi0
dgBgPer5ZbSfGJYOpDACV/fCrMDhn1eAeImEZQQuIGNYnB7/J67dAPW9Bq5P3LAt3VzWeHGylx8p
6JCFH9LtqhtSH4l6q08sPyKZ5+VsIn0UQcmoRNribertldhA1lh+ZuBYABV82qNq2c7xTkQVttTo
cz8PF5KSpa0lxZmnQF3dkBCENUgkB7vc0qHgGfTI07m0Iw7WZEzhgqTDfw9N0tw4Gg91AeJ3KVRT
PJr6teXsAv4uC3aPjjRu/d+Hvl4uWl20mwUljtsUdV7nWZzt5r7DsKN+H1OPGmvswL0TAAhZKFVD
bovwfZCpYeXO1Q4EoSiXvNuBixsnXN6A1F5XZ2xXZLpbIs23RdKpV/jfABhRsStNAFFINCAPoREk
PViXU1l+1to2COHArY05G3A9SeinUX7OMxMAMqODffY0B7wuDi6kYUaGJMS2IZBYuHUzHEGrvYs4
CAp9AMQ+gUH5uipfmUR1mAKJ+9lEyclDJ3g41AD3hyzfLu1Q/rpU7FTXlvsncjO/mpUxfWVG7uyY
7ZpngJjrzwnj+pYHALhGLWkl11o1zpBrFExx7JF15VGtv2Z71C8Gtlb0ououSWyaWxtVc1+LpPjb
RALJ300LbHogu+F7/K3XJvatHKtum48Dex3mysDEH9ii3VImIDqqt/HMwLr3ATkYAKmn5xbn1xuW
GIKYD4thVPf8IBAjl9Z0J6l+VNyJvppSmzZ0EQr44ZXERdR9yAvfA9CQotB90FCSkslbEIaVuIhS
ywiCx0zFUvdBt6p8yYRkykRpHz4XXSgVX5lSPF7t/p2oyCqeNL5/YBoqLQWNUFdxXFwsFO+fSl1M
/hpa+mz3C61+NyqWutXVt6UCqQ8LZGjQGHUC7PSOyBEjtwSVaMigFaJcIWhIMA3C25BdqZN9Bjzq
G9IG+T2AgwCpBSd6LjLkAJvyvDBQmiL7G0WHAsSgZWbL9jR2qDLoZ5t/qMkyDvxnQ8SRLiRD/SdK
GCnmzzbIpovOHgiNQGESyPIQWQ8yoeao4J9mEwtvVSGyCHEfNeahdEcUYTzUmRRdCQC83MPOEflb
4InWdQ4MC6sNZoAGNAWmOMDQlvez+mDUpYaM2hJpLHRvcZahIoq6pB7L/JMO/pp9ZKCAzxHQyqaY
0VPvQaZlzoCkRGEDYNnxMDgDks4wUnY0RKLYLRQN/z8yG5Sc2w47T1hmzrecZEDTaqeE/0ESmXKs
CaWy6ACi0q884gKZM3kPSoE47kok4t/zm3HGnlxWMawMDBVTg+/VEuRPXdq1h2BO3nwWCVoVwR4l
u6ReSSeGQl68JyNtFwCqOEzZzkba92vSAKojjsvSDr26+bVBvfmRZKSlJorMeuui2HT7oMiWYX4q
sScVKmPqaZaoUbpdwQC8cea7bZO8zWW67AgPVYtB5xYWdfBdx27WnmRz743nUaCtUu9BBqBneEg/
vwEV8sxtHEkEHPvv3YRMI45U8B2NPceKDkvPxmS3FKA6etQ/jlk/VvulN+Mv0dJHO88Y2yd7atpf
gSAMChEOkIhab84VCsM2FbPaX8EQMqGOydJfOpBMfwJM6iccLPovnt/OE99rU40MaewCeoeqsMtz
5gRbHRvlRxpVwA5Cpo1Q8BIF6pNjenUoVUI4CSFpSIbDjgjzIlefn8Z4PMghabSqrc6amf/wJsdV
dA1QsR7q4xBzsRvwmrceAJ8eohcatnjoajIy6VO6pjSlu1tqPB6XPi538iIi5iq8dFX3TEbyzuRH
FBdVn1B8Hxmm10cZIrFSnK/3mKBobED+sAQRJbDfQuCJBnmQIqU7qfekoYYUILbDSqf0EuDqCTBS
pe5LNw0b8GHtpQ1puiz6pe0sb6/2gKlHO75IMsdjKurx7LrvGKut4NXecZ1y/EkpFZkr7weFusBH
YSPwlYWNHs9bPQCvpCJ/BLb/X61laTuSP3JIKjtSP/iqIfWIrJJ6IugiHgAPcsVkqWxJhkNtYLMq
tfIjWaBn791Uxxc/d+x3MBy0SC3omsNE5ZelY5ytsgIUcpcXnchV2eHfNDixyHgzkC3+rCftDhXy
Wr3rRyAsBXGCFQvhKbhLK9WJYOahphSkOMpOY8imCpGrzEAp1m0MnixG93sO/MkAIF0n+SzI/OV9
NQSR1Ds4KnCYpaVXQgpmNgALQwUaLDGFQUgM6SO+sByDX+joV0H1pCCOqWeX9W8MFW6oy0M96ogK
gx9LNsCkRdvUz6btw1rOsfVrYS7aScmBBmKdowTzAOHepm23NxmyaeISR4QG7TZbYuPZLKf51GXv
JNeJUAGl624GuFNkV5cxOC2mSNRMmbm2LcDGs6FKqaTu5mfqyZKqpBOAr0JNxVarOitZfPWzNxVg
kTdpE68oN7dlq9axZq9Z4Bdtl/kFAAXD1RWNqdXNljV83Bk2ih7C2AT1HoCukCmRDVdqyDhKgQXY
G6w/KkXuMRtp6YUtDgnhS4Zx6gPiQQfyjIsNEdoVEc1s20BDz4DSRzJt5j1WwNYfQWq0Jx8I0k9J
i1xpJCVxJKgN4CdtyiXE/gcgLt2hvqagZxHAlr6jVRFAWDI9ZIDFAqUALIqIAfJynM1DmgGHlWRz
bMQ7S0cSuYXErefUG7xnHzwEO09gK3Dgoi7g/XCAStTh19dnWXNpkgJDfXDrzQSckGcty0MOFPA0
RCH+rSdkE7jCrvhdZ1gkAuZ4IM7NeCoLLEwxVk0wu50HEGcISb2gyCU0Y7/cKtmH1n6KxykgZbsT
L0xtiyzQ6WACs/cLDTF7mw4Gc4G3KLQoW51XQ9JafOm+NN9V8FxUMNNNlF5Ubpa+8uWNJfgqMRcW
90g2D3dWUnkzOX74OacBxKqgvpjlkktN62nFMPl4owLg+frR+oFkVQR2KLCfXz9mX/7hL1cOHnCA
lik4juXgvTDL8l5swsgDtcJmEEOSkTbws+4Z+RYhyZUDDQMgjYldd21PitjpmQW4mtJ4cpz0zwdj
ijnFOJTIJyDEikvzGls/AbC+D4ynLZ5DIH6zS6RIYrsqecHZbqGHkejqAaqzm/prkhbJi2MF9oQE
ZGRHNkt+JFmAuoebA+bF9sZuubMloRcsg7FVoUtMzzaY3VQb+o5pgSS/lSlugG7Bgm8PX75cTpHW
h5a+brWuUsZGn9SAw9akBZk1AjQ4acwLWIK8MzhyQNWmAzI5QQpeLBrqMWPQ95WZ4p9VaI2hmV6U
nQ7EnE0xNAFyAqAgD6UNkvpkYcp5IrkKPOb9sjeykqE8ykJxMcgQiRKbyLHlEYk4v5WYADS+261k
q670/hGLwmRLjWoMcu7b20XqfMIJFedzb26GysufukYDPm/ml9dBNNQDPNevUZwVJxqhsru62si4
fjLbFCT3dzNSTHP7q8bxohvTubySqAlSQEwL28VoPkfcjY/yKa5KaOcOuZd97Vk79SagBzo19Hwn
E2NIbMGgMcmXBSkq+UKZYlRfLdVNfROKK5C5ugAN6Sp4q78ujf+aaxomWKYPEP5oCupQjhPQYTzn
jWUuYa2BE6qp3XOmd7BEWSogTITaN9sEMHXWsKUhKaSLNU752amG/ToYXSe1cFzNk245rKJxj6Fu
Ifg7bX6jmcxqWtXQTIemP7ZloZZlNf8hWxrHXoQ/LPZ9ZeJk2IRqkQeK+qRi0LGTOzdumPvY+63p
iZ+Jd0MimmkGB0Y21AeQ6gE37i6nHsl0K37VcVyuIznUvwTZYG5SASwbi2ZkwJnJ7a4E9DWGFk5r
V4rOw/KcZNQwUC29dt5UPykFRSFfpag05AtLv4f4ZA1Ixl+mKAeBLGDh4+0wdTYy0dCAm94GLqtV
nXv9H8oR8HznXjRki9UjspNpTBodZwEh0G7yPamVoRp6tQcXNaYeNZrXjbvFjnsZUCmUsXSOA/4n
uHCc3eRFy4kafPcTtlbFGIDfrAQkDginJ89E10rNRfxyfhjcVDC19bYPWYdizpVaOo0ytPCnqMqJ
wqnh6vKkke6Pl3+wH+nGyJUaL9oD7bw5RYLD0pPMl0jEOQWCL3M1dsxiPoC+7yxl/oM5uZMP9UhN
PaWwc5Ck4TQacTGpAcYEdaVUOSHPHZWKtvlZJbVldRBvqhrZwJwS4/49jU3qKTFuWpzuVLUT/q6R
F0cuKmHuwwS6iYLXjjcCXLQ4A3jiG2/wwkSOCrvogv2ZmJ6pIbpn6pEiAqzMqWv55kH+kS2FY4np
b0GBo4X/GvPB9347IIWoLqgiHbQRCH25n16wsz3Ne+rac5Fd+tK6gDVpeHLTakpFrWu60fuFbxck
Q4I1VfhwY+pxnCfMPZwlZNvJiAsAdgUZgKmsRXtT4ZwAf8/gEQnT0miNoz1ZRog01wjYLhP215DE
Z229BoUDcvzwCEqMz4VpeZfVc4ueSuSGMjVrox5c1APBnvcse8mXlasyI9deLy2kKcBWXpYehvLa
tyuqG5EWOHnERgVeHBoepps24dpz5VXrZpoy++Qu3ZOSO2MSLSGNO2d6wyqhOX7k2g2ase3SxUV6
z08xyRiIJpYKXNwteIo8htDy9DcNJTpH5SovO4igaTuug1461D9gI9IEpk3hmuYJFXfmaTZQKIja
QXSlqoxHYOQ4Vu/tOJYaT15b7kzf6S3Ap8GI1NRb+fjzqAdnpZL2qKAN47ZPghYM1IaFOosYBOQx
Fkzn1mE7wMfUyF5E0w5+9ULDu5JMlZx6pASi1+5BTjFIiReJVD64a2AzC2d/7JBl6oW5FaTXZPDj
TxUY6S+uw1/1tE4+SdFSDweu9eAdEBbUaOm8YAEBREUcCt7sUte48sSwwCYNsz7Pm2tgTKFyyg0e
Hacsx4Le6vJ8A5y2Zmf2vAQwzI8g5oi3Ncp8nCP5kcJIvNAz6+zKGNPxLMmriYG2WyQ9IoXywgQZ
gYa9rKdKr95oxPuisfaktYhVoLX7fjMlWY996x8ujsaY/2z5895CoeJRGkqfwU+rLe+cdt9HMVgq
Sse7Gqjhv9YDymlAodXvSCYV7VQ+aQ7mwUpW22YGUIXsqERzMHjA13BQyDkvLyQnkQmIVlDPWd0x
FpfxgHhlTMDZE38Z+jQXeCgM8yEuQZ4SqlIHU2hwWDYfyHCldrj+k4+uLTHKfe7SQQR+qKogrYpG
l5EhSWOUWGKuyi9EBLJRUX9Y17hLumvH0Gewuv1ctyEc1xGbIfS1uEem0h3wDFs0IPXGM5mgy5QC
yNfWc2ViF+JnhDQaoqj6HYVH0ZFG9TJhrxwQdshDBIL/joS5Vi1PvcxhN4vRAQxsjHmvXb8Eg+uf
bFGxigz6CWTTSytllQOikBD5bNLObrPgRF7UfCAn0T0u2ZNIxSWZHNIVAZcIFKUzdsfqM3gX9Vdq
AmSTv4576hvRcJNa4MA6+8H8ogxJabJkPABvG9sY9wiL8HKnccHbxDC3D4oelWp4DmX8oKKTh4ZN
vwbAo2eccLfP3eBvuVUn74vWIN+tHqcTDXsdsL8lm/5MbD15JxHQKJEGp5lri6Jc/iQlCH/i995E
wgzFIK+kq53z3YLMujq5DqgWbQACwoABd3QKPIuoaSPz1lOylHUJMDuQokOy/m7yYFy3UbVv0hoI
tPd4Kugy2IKoOwWitYfcTvJVoZSd8sVR+er2lnn+dsv1L9J4PAJoHu8KemGIJhMNGCEALUZC8GDj
XRM1SHIEr7wckcJBGhve+ndHFacW7yhSkGwVrFdxcY7YWpsHU3JaGckLld5r2oFSDtS81klHGcUp
aX70lMwAxMi2M0bw8ggTpejcMSilkDQP6v9KpqKSW87i6D8KbYBJYNISJBE3AOFIkQ+dpNFXu3SH
Y810fVc6/cvQtM0FvCkXwsbx/Gm+3kcAc5QjgtFJYjynixJ5cmY61fVR1sECN+jsMjM9BiCZI9Gq
fLbprd9zUES2+TnFyhhJZnjOxTrApxqtPtJIvZHpZWzYzEEqeouUtR9vdvWivytJ9OD+r2H1aDni
/1QbjlEc9Ad74agKEo3BUB+0iIaGWTz/NSeFsaORji0GKachmZEDDf8DWWwXLRBVRPjbhSyMyVHF
UVc3HUxPFiADgeBpRu4OKEOCooiA62MbyZYL2aBb4EfCOYV3poa7Y30I+vKLEiGf0Uy2MgJ1lSqv
UJC0xCPfKtnKfOq4MezpOkhb37aWj71pHRDveYrEHAlbQhgkCrtkhVPyAHWibJQL9VgQPVWWVz+R
BYkeXElGsCftA1SKcvnQ5h6atA930I0uKnYt+3eCb/EshokldampgD3l8fRCg7rxG4bqWde9yO5o
dd12rlAdpjyo9xgmBU1ljXWOMnu0MGbwFHwUii7XOst7LUj3+qDJn/nIcOi6xL82KNZJD5a95IA/
RGMmPNmaTI+3NTZ0noPCmIHs69cckIHCsfTmXzsTqXhkrfxIqWS/pBXmXiRcxaFxtIwcDF6YSWxq
z25PU5dq7rcCdLp1HiyXNMGzgzvD+GWxcDiJg+LoL6D+YSVS/FWkfh86yf9w9mVLjuNKlr9y7T4P
bcCdaJvuB1F7SIotMyOyXmiRS3HfV+Dr58AZGVSps6rH5gUJXwAqQxQJwN3P4dmnSnrltgWAMzLs
WbcLp1gCO1HLUMIDcKhNaIPVIWS5AdijDlzjwMB9c0oLUGBIlwejQ9i4m1lW3oGdIE/XKpN1nrbB
BXnywYV6sZag2AoJbFvStWVlg32zwjqsKAEpuDjOlh5AV3nTXxo1wayiGTTEY7azTNOKEStGmmFW
LvPEYgNmPfA3q89BF4oFwNLXVcN3DmvjE6jSWlCYo1hNB+LIaYpfbrehtINMUVqIqNNkAQF3xJZ2
2YL2hiiwZ4zEym1ClFGolQWtBfqy3aVYxNyTCodZcpcy1/aX5UUEdJusaEF/q5YS5LHMQaPUHIny
IKnxCqABq6vopuIXlIig3STAJX2sHw2gmJCeUucoMY6axfevbosHdswpwJBQwNHzAdhaYHXeInWj
R7VzbEtU9k7elmlmDbAqexr3GXBDdkVl7x0h9SM17ST5NMvMrJBd2LWeDgDWOAaSwofX4k/mK8+5
S3YyLZ7U4+ZYeXeL0qzxXgFGUujuQsPZ0xBTWs7KqYHqu8R+PFGI7rTIS2ALgEZI/yTLHDVqRZVu
Mh3pHXOYaMjBcz00wRoggjjRcPPgsjQVQgnnRLySRhQF6n/FhDx4o6u1HSlbByRHqz4BZSXQ44JV
EOaXPiiOjgJ1pAaBXOdKvNF1GV6x/+xCI0TSAdlxmfVmGhKtj2sOQdYctMqdB/zt9FmIwqJmKsEy
pE78wCdjHRv1gUg0sDIrVouFemQmRxKpidXgRSQrkloweHG8GccGnGQPNvtj8biZqhEMJ4TLp7Hb
N9vEERxl6C5VVY5urDKBbI65+mouumqn2tkZbv2D8nVn3WxvGyQ5N7IHYxLVcnWATQBFEOLJFQGj
DFrf4KivjAAzVOKIYUTh55qUVoI7fYv4FFjEFXVqomWuvnVVUensRaOAU+eurvzn+fpabFMDy+mx
Au4DEKlzlIkh+pSV9XCJVGyKRN1goM7GGnFDOrIufibrnuLWkGAJ/TWUeiIHqEmvh/OUi5HmWC7Y
N06ITMQy34EJ1DkNaVbwbZO4HhhZxU6mSV+vUYnjnOauU6VyVYvY3OiTY1aXUQGsMZBfB5GYkJ+B
Z9VK70BLTWNoyibuUIIuhqerr65PpO5tli/56p66Mtk8/upIieylGu81n770eZKbm+JqzHyDlTYg
qPVQ8HWj0FKsrADsiiOan7bnuNtZJIvjpNOJeoGCWSExC3O8zMoMRCQfOnJpcmy/5hnDGFAydfwH
eejA0+1RR44rLSPqDnVWXcAmLcfrjBUHphB0Ijx1ukTrjvN9QvcB4LBRGpnA0iIJ7Xh1mwg1hOQU
H2cTgWg7AG8jChlZF/rIhYl3QgStjxgwZA3hhAMwj8A+TrIRN7qK4D+NOm9Df9DH/lIE9jo0zeTR
bNrkcQyj5LFJ8F+q9IcxbvoQaJBsBzB0diYbuTJvfA0mFhxnj35gAu9sJvY0BzVIakfAl7fTdr5W
gz3EpkGyxHwxDd/EJYj4yqgMMESh1gEnp26DdLkQXIRK53YtDEqkHumqGgcfwhR3N25kZGpUl1nT
bkzZt7+dgwzpKINVzNjFTvIefwcNmXvmFJdrLZ3AJXgjiyz94cW9PE1O3T+0sjobCstUKmlqGizt
wA7ZBvpsc5qInVL8RUFdqfe7NMPPuee4YXeuJxt+n7U6UtlCkAVoQqpyXuuEhHFvj3UusN8DhfpN
DdJ82EkGSbYNRvAEgxKiWZl1Ze45ZYkAGjrbmYCz8TWSAdvd3efmixtPgLN2HJx9DpH1KS+9ZrPQ
4U71hBqkabgnlW3EzinDwSZJxKtbGJO1NfsOewnFq0uNY9sunggOMggMHYsOkVXbHnl1D51KmYpH
1mGNDZF0SIwKH/LBfc6jES98pSdVb4HzMXT0T+Q6q5SxRL6Cb2oDXostT72V9OzgPvXJYZim6EHT
4uycxM2mM43y6PbVmVW4b02eXTdBEjbbAaCwqxuDrvx0DoDeGFhem8VKBhJBf/Nimkawp4m9ye2u
Zu+sc2Mzdr5Vqw8D6pez6YDCMUPxuUhjF5zMnfsIlKTtgNrfC0ksl/I+AK8tUGm6xI+DEFHYXvtB
/k5ju4+9PoQ7bPRUXATDydB1IIWt0rHfFjj6T/DTBnOSyFhypCHgS8C+wXHtTZAMeH9aZm0fqZm8
CNivUtrAn0WPdE3l/Yksr2ljLG6oUwJ2u/JbhlHvZuyNSC7LNMvYv53KY5mHPXyeAhyX14BapBKb
pRnHwQdpQn+I0xL102TghW3xPZXlODjZLFektahbtkjGNvriSzgiX7loYxQzqeLtuVqbutQ0OGJM
AsS3qIqbVNgilmds8Ot1jyqUVY3iIy52ZojCZby94vqr209AgmLAIW4lq77yvPoJRBj9QeJJ+TDm
wZ+k1pntrMN+dA52aWZfhw33WH5ANgtyJ0Aqsy6bQtG0WOYLgOnP9iDTJ14L/cnsyrsuqM2XNG1i
UKwCZtZ2y/ozBymidDL9JDKPnVBRyeYe6dzUGO8Y/77YjKCpN5zrOiia2uLBqF6QFg2+HZWrGEg0
hmm3m0nicUY6arC/+WnK0d5VAOM6RGIAy4UVYteJBgUkAK5f5KkYZxfwEsGQfjj+xmVRUS/R4+jc
RIDAJ5FmGlFmLiuAmABgoVNNr7AUbEJdIHnuOmPzZ9Moekmq5O0VPQd5LmNIVyBWqTifH+axIYCn
kVJSbkyjAe6rtLBaaTnKGwz8YoDxLpzqknLgFQCBmVx05ecg/rLBTtHYaCpnEWAZuf5c1B0bNnl5
pAU7YGEmHKrKfJd30/VaPwLR4E6ObFrNC/2r5T11yX2oihXj06MGhApwUwL7V3M5+ImNcUcgwKSK
UTW+rRLZrkkkQ5ul33scfG1EK6LNYJbttk8L/QUYd0dDNCAOHAeE16RrPuZREhz+Zw+AzJS+xXS5
s1JLv6NGtpEx9/5Z18v4GUH/+mqoHmjfLc1jgMON36um/lpghW38F2MYpi9iCKwNuKTNu9DTf84l
sjyw4+NYqypkA0CF2Es5p6VB2Re+QyFwlDOhquAkW1CdQ3XjAeTsa505xsjXCdti10dsAt6INj0I
wKHs2tB2Vp0SyQC6jeIB6BQkhFpdBsjAQFS1iHiyB9r4J0QFn40PNPHBLh2kemiocf/QUS8aLQT+
DM0GjPsv6HHq9UXnl6ByOoPcCcDQbs2BI5nFDwOJMohWZoPE9VhG5WkCBPGpsLsSEYFonSoV6ZGG
VGTrqy62We6KgZRyzTsOE7kmVaoBtMnRG7A1DEgEjAB02CtI77mnHv1XojLUWRCt3dbyZueykQA1
JG+7LhNkCfx1ikaJpPOYAcjaXk05OBYHEZ3qXmlrmmoZwHKgaryDFDkBsDvpbG8+d/xb+OTlnPDm
aHE5E9RKLKBTLaj93zmPjeF7fVa/tgkiE7zVX3hmOeO6jONom4fBCGShStzd0FA0qUT1agHKYtQM
2Xw1y+Qpa1SCbxH7keDWZeJoONkPnovgGQn43Z4JS9+1XpR/HoLySxIm+XfU1f+Ip+DvHVBiALTh
zN4VwbAb7B41OJaeRKd2MFBko3ph6KVILfqQScka8LmmrtlvbgxT3EWAh0VDfhPNSPKQYn+BzOHd
0Lb9foi8ozcynM3VYEqeQ/qzTIH9OXpP0XytZp3pUxfBAuAtUHfODpi7KgLUMZVTMA8bOuR3jDoL
sET5GDB3e73T930eYPkT9sMz8BCBywFSepDKA3uylQNIzlNrQ0Znqs17bto7MoYR/IvUAnct7vkj
6Qquu4ey9UwcncDqYMllVNHmak8dJNiJSwcZJyc8cHUQ33jR52jYEvMACX25Jd6BXxamMNx/CWRx
JLAWihici27RoWAJ2X1oK1c3AROOKEzIAaZCZU5U4JTh6Dg5DEObbkppBisdNUAgggOJb7WS7vMg
EQezUTazshU+N4lCIYT3IkKcTVmp6T56i4H8eJ8BVPyfh9D8sRUdmqIckOEZitfES3Eg25SXGKHX
S+shcQEwJYV1pwwACUXIvAbd5Wwesam8y2BIweywq3iYrlwgzd6Z2U8qc12qXmfkoAVt6JfbFbgQ
GWkY4Q+RiMOBQc1mun6FpdP5Nlmjl+KsicPvwkOastXuVdBpGRwiPnZ2kyPFnEAO+F12CQBTFU7G
AmlRJN3GZmZ+WFQLygXPDFXSVYoBvDd/GUa6htvMZ9y0AAxXj1OkEBWaR6lgKc2+eht7ZPi6OOeO
fCdsr8VE9m+6kA5Yp3A/+B/OdQGIShCONMv4ykjjxyBDlVdsHAYOcGXR9eUfhvkz6t3om5Bgmzbi
2r3rkfDy0DPkDpdmG30bg/BrBMyFZwtn9Qf+WDdDj8ws8I7lXZI8GDgwzvCkeSaVJvU/7bIF2YpS
dSjL2o4IFiChEKIGMOXFnzzi3rrybzUWbO0AWWEeeJTuxlq0G3cKX8bBbU5tqrMn6bbFKc7T19Lm
Ivd7s7L9AEkpOz2M9KcI+AtPiEmQbbRiwEapSnsaSQ0g0V9Mh09+6dV7V1U/gUhav6PeIjIRomrQ
0u3NjWERF+cxzspjBAYnygTHOYhApPRTYrggxvglNUU1lUg9UT+LsPIJS5NSOpa8jiS0Vo4JcO0l
o2RxCxtzNbQZU2QDAiQPQPCWkt8PqjEApADoY+3oKNgE0k84/70LDO2OVIu+DlkADrZ+XJOOC4ft
JIhCp8eUceOIejF3E+sZO3rAY3uYjMBaddLJvwdOtGtY2Z69Ho/smWYBPMfdOnDAAktkCcSl8Dtq
BbIuLqLQpd+lyB5bUIFCggEiubPwTeNwXcEuGZq77lsD/LofdKULKtCim5GDFtlLnPdxC0AQ9YCR
q/IIB3awGzt5CHm3lQkbnnE0PjxLwDEpZObgMCmd4yHj3E4duZqtShdP3c4Ckew9qXIDie5YD00b
ErOusfEYbqp9F+GAug3YEzUDb7otOOPGdReVLPcLvb5UqHA8D2WtP/WWCYRpq4mvRtTcyH0diFZ7
mgAbqehRzSlsqfutx76G3mis3cjU7uJgTB/sKXdWI8okvmlBhHCd1X7R8gQLBlnFe0DS65+Tsnsg
B9AAylXEauuhsHh/12Yy3BTMi761KLRVM9DUYor5emp7ib/TNy2L44f52RLyt7+VYv5WZ138IPoI
zyiM083umwe0hm1bgU0TEK4lTqLUoohkahwRTN4JoCoXmdvmjnR131EKZ7NpA6t4ycZPxPEdmpE8
Ro4ZA1yFi1fXdTO/L9z2NIFR/sXyrrxi24NXH4tXI0J12OLVVZ9JjaxbcaysKJm9ZJG+e+Uc7EUu
y7eTLgdQIMcoV6+n6DkwTONS9eLI3DCL1rVCtsfWc9510rZ1YLnYsT57Ix01txtdcpFheeVCe1eQ
aWN9p4WnSBFeID6DM4zsnoSKmDIqELUixAp8OuWwGFjVosoMZx271M10dxUk9SpB2aMokTqjD5sl
N/gm/Veijhcl7tPXmxRiGpCiShOXSlC8RrKb5xyAlFMIdGkgGq9u5rpy12Tk45DNOdK4ZW4EYoo1
iuGwHM2qcWWHffwAMDEP4eu+9oVjJW+gO3ppZV49BzlYtgrd0ZHOAH0qyl0yePYXD6kWewOYPNsM
zNhvsvc9ObA/gLxnbzvmVnvQEJkvOCVZkx2MgPFGwyHxcSia9NPodU80nxXmAI8d8vxcNJbzoI0a
1jvqQgZrUeMc2vEDimePRT4A5EkicG1XlXjNu9bZAHE03nMrla9uze4MGVTPdWdN96iLRnw7Mt/d
RDPGexL/6sYy+9Fq8jXWAFscStqf+imqLjgw6GcO+zhA/DQci/BAt6gFN9CK6kjCHcq1FZvas1M0
X6JC2m+VC3JlbmXm/diO+VlwPErJYEfZvmu65MWrJd/lwDTfCQDNvoSTtSGHpIpT1EBW8gRglfbB
KhFAFiK135Dl+xajwPrZMJP22DoIp5PeQSkiknPewlxzNpVduYfOqrVne+q+BAi0RwXe5hOY6J46
S05+5SEtPf4guBdpesdGcCCQqiui/lLhgZQkBng0igbB8AHfr5+C/jhF4B4T5CAwvpoAp2T/LxPQ
9EHXtZfYyratwqCOO6yrc0/cISu9PPdKRXoSqUlqlIN27lT6i456i5+QWXOaGLh7m7UXBONxWWSC
at0t17TepObDxSVuVYfYVpfV6YcPzvGmY2lFf4apg2Pbj4U4Lclj4vShNTmtwcm8iNSbfZYVfJgF
sT+4U7ReHGmc5QSg3ZrjP4YGSAO3QL1w6LX1JlIVNZaqqElUz1YGVwPjFBlIR9bFMKoCG9ItBiRx
vI8IY1eleiYpdmWtVSLxjwqEDDN1/QR0h8dUa7yHpk1R3arOlIwJJzyjpr+mZcQ3v/OInGZXoRD2
1dQcVDDHWrMOAsvYgQPmMLapBMnwEGjr1IvcTQQczRxr4mqdu1700NSp/jSURXwQbY28EfJGKmSN
XJ6+PIa9xZ5CLZkuaq5QFIhjVUW79dRh7XKcO5/pJoa51SecXAcfVjfqgGi0OAq7uDg98t1I5Vlj
4hcTDkQdCyH6WJGVUs/CzdMhYrSoQdyAjI42z8W6x2rbn1BBJBEt+TUMI1BBhxiTojQFpTLKack4
TM37iEZZyEwGJ5ev79sHrNv1Nb4P60IISci5MdeRraVrbI9/wSYRJBKiL00MDGFymzGVUuXs2Wm2
JuXVCDgLO8hmZ32Mk8t7QXReH7rW6HfYgWPhlsgHL7f4n9345nqhrZKMhw2qracfQHt6sz1de21Q
+Ozn3Rh+CrHMA724I+/tLMYmoq9s1Hun7ZGBymEvjQplEHnjbYa0HLZ2nSN4muqgD1EcIgCy8g6V
FmwWFempmSx36lZXcjdIvETz86Ii5GUaGzGUhSHjbUJJObLsw4zFF3zy7HOvpWCLssfXSUvag2s1
zrqfmvGVAe0ZMNCJPDPwDn32JoRalVvu2mAhSjzQRGj59Fp6HCWImtXg/A6VbofAKQO/BOrCOSmR
JMtiPOz6VgcqFXJ/vaxIDwFrUNZBLtRoSYjD/zo1/dZprWFH44CvqR7uDltHo3EpLf6ljvC893q8
NQ1Vy5xJPFtJ1FWl8yKStVTOgXJmyvlmLFmjNF0DswWR3MoF/MPcRsh6+dUfnfKjn4O9w2EGcmF4
r99RY6qj30VcdNfjSPsxeL7Gf7OTU9JgyyOi9C4qQvOsTwPOD1kY7bgOABSsiqCkxlMQuBmSIzt9
VixaSrlIK5CaZAjeg8r3NyO70cXZJyrN8bL8NSWldOTYfAtk15c+twF5RpdZXFBNHG9CC2U/ox2U
vgv0PEQVwNyRVdFwn6hm7BHN5yEwjMlADSp+hvsiBYp4VHn9/mZELJLXBK/9w82AEKFxr8DGeJmD
etrYbINYjCeS2gSBzVXspisHRwKXxbcwdGQIIQOnixVqvmpwRgaIXqxnZ5F0QZYrnF6lJPOVNxZw
nQs6+g+2rJDxAgSSiB0SeRYZeoM/90PUnEiF6utkzeMQ+DSN425MC8EkgPKUZ8RF8DCl7tLoPdvp
mVYeFxX1XPUMnnUJu56FDFxZ02If4wzniQcDfvtag4iw2thh/zIc8hxrGdBpgoyH82Gto5zzgfZ+
DIf3GydywQ4AEtdnSw+L+1zyQzT0YJu9mYpV9XAYSoOvugk/jzw1nF3eBnvkAEXPIFmMnq3OwTEO
+Hp2teUg3b/N4/tM82YPEX5FJZyTAXsqCADkV4EzDOQ3AXCbmIPU+ZIFJ5KLDN9fz8NhQ6IBhlRt
S2aBRfAaR7u1T6JXRBjoqoHLaLecvluW1uyXlERKZuSGgW8vLcsdXqZITsk7luxGF1U5ooy0OV2x
DcGaVY7Za9xleFcMmWldsOezLjbP/0RCWbsnadHnwxQf8Gv4yvTWuhiqCcALew5rN/9Suv2XFEEv
pAGtJuLGLD3zc4OVwWvQadI3jFg8AjiD4z8XyLs+sUdwBRTatsHIR5QZY78rSvO1mNovUxTVap6h
mZyvUjOe6UgB+QgvtTUGW5KWZmF2JF3FC2emiLxxqTt+O95BdmoPSFXaxTkIPI2rebvXJNqqaJBa
QpZlC4hDOtcPQASjaDjae8NCOqSNc7GFWQ3FqfoJ1MS73ABkhdbk3m6mhRCojw/B0roGxPrwyRGp
fk5y8crKOOh8vEEyp/hEbBLI7gDiS1mdaRyX5u+nGTzFJdXw7OCm7biP9UjuEHtqPht9A/7QFHED
Lfmpp5bzPDs4A14jDo74mJnsdN58J553l9JDiBSe2N6pIcuHH6laJIetZd7YeBvUZR2BciOxHkzV
FLr4aQGA5zC6pvlA+qAvvXUVS2296ESJVyY38c3i8EALViwP2IOHOmYMGl0LGqvTrybybOBsTlhB
gBnakO6mkzE/jobtHanX/EZcXMgPEJTvI5ZhZdKumshkh8XXHZsXxG3rLbbjDMm2f73E4kdXXETq
3XwKGnvjN4EAbmUOTek7CmCxaxHFygvP2VpKBG/aODdkJd3igu8MeDeNQgRcHGMBvEyagYa0nWwP
+GJBRjJ5ci+0ShxYYyO/hHfDpuUMRHYWVjGmmUXf3MTY924I6lqLI9/O0+3voE4Gb9Pkmp9rfNI1
z7h2oZkAHSoO2ZCAqoIXw8ZA8tuFR1m+pye/E/AEyd/yMz35qSktUW3tMmjWM4Oiq1KZQVOOlDQ7
GlN/isyVqcXlA3mbbZEuE+gJ4NY04AzbGgCunA70d/hPR4UYz2uC16DmCvAkrNw/jD5zL6kW6k+g
bu9rM3qmpsI2cGMnlrFJkM70jDVoe18Vb2WROViNYt2z7gKgys+ysAHKPgGu6QjeUNiBnbgSqRPc
e3GsPQoXn8LrJOr+6+Ax6Y3g0SvBvVuYiMqQSAYuc7nOWptvaJTVuMk9aiQZUvIQd41OAXezO2yH
T2Zpt/ft1L83pWdnG56n27Av9ZNbe2I98MR7m8bHdqzz7xxA7/jERX/hVgAaBgOfPY+QG6i7Wb2d
XA+PeYdjgxq4jeMv6WuAF0MsmXLSqCmQmMGlaA61HM13A7ht8zkTzhiFvsXX8YXVBtYRhnuHeg+V
6JV17p2DDzUcCgeo1CRb4B5Zi15v/bJFJvIwoKzTDf6ozBRnHlLlERJNH/Ua0KwegGN2DrPkB4iV
m8/1EDRbTQoPx+UVsPTGOls7bjj+UWTDVksC54dytS2nnl3joZTIEUvsIyJbw2VMgEngAPj1pZpY
uuOpKLaZNMwXyXGCImWZnMmKbzMvuPNlGZQyu3yQsopQiKwA94A7x6tVb3TDHc6BTjkQNZGx/6Hr
FFzfLF/7z/0JCAZ3UQ5OPNNr7NOI35gfJzL/XqefXeEZb4bEkr2Mi+k0Jvp0yYCJ5deAqd+yNAJc
sYoJcQVpbg8lPgTJgYoWUQ/0oiAAn/TJXwweRZQWmXq3U1R1KLa6rL/jrxKhKB0wOktDOq5AcMM2
89Z4B79byZCw+DEaumive4lA2L+3EdQBIsmpFxUop2pkHZAO66Z3A/UkeVO3FHir5HYKxvEhBlBY
XSB+GfDmETGS5lFlos46S/HLLzosjZNDpzsIZy0+ZC69XLvYRYispmB6BmaT2FZjgMBmmiZnrfZq
MDZp8ZfESX42quZEMz4Nltb+qFCDtkIulngGIY/YGlNR3KUp4srI7f9saGN7Fgj8LR8ti4pZtXwy
UlWOd+BYtl3+/a///V//5/v0H+HP8qHMRFgW/yr6/AFfb9f+57915v37X9WsP/z4z38jlRG8PBZ3
PfxrggLcUvbvb09xESr3/xVlTVMUXWlecmS+7ghqh2B1dDPbMh01jouKkHcWcUbficHTgmf51k27
eAbkIY8bsJ+BcwC86paB7L4gPdkOcA5iRBZ9vE7TE86Y8TVTFyQOKfLC4EMiNaC6SP0+ZY+xsCy/
RLzyDRzlPv78zg8B/qBVXmnVJw0xqC1r7exo5KK7N60UzwQD8G9E/aPZON3HXi/cz4x6JGNnGe4z
il4u8szAh5VMsAqdONoTOZ4INpKv5/dfEqbJttIYA2dEhYREkhslCye3xzWSpbVTiocbii4fC88z
HuMIVOiNcO9JMvN4uh+63ndDBAz8AZBudygb/7T4m2Nq78GziJJvcsnbKN/mTlCuaQJqwDGUrI1p
arftx3UYCM1XRuSGh3nquLCeAHKWnWhqplvxZeQxEKp49EzxhaEuLxlWsmeSkorpYPtB6MINxtL/
5zvNZf/tRkN2qYd8AYdbrm6Yzl9vtCazQ5GGXF6Ya4R3xKPkNFMVzeRLM7tSieq+OMbxymwG88wd
kHSLfpajQS+j9V99mKyCdouaTDzdCMKQ4fV66EQXrgJh5A+EaEiGtJu+AzrMPCBcALomEesbgZtq
q4WrPBHut0K9yIzOqs4RqOvPXDfxWZB4ifRGeztjfNtRH1+c+lBOKMnahSaQ6cLWs9Yd0MO3JnCN
UO1VJ5pP0SaggiIlnUJLjZWBUVTk906GMMssAU9Y7powq08gDq0vnYFkQdrMqd1baRa1D5LRbt6+
fXgwoeeln0UtrFb8bg3tP/75q8JP//a7AsEPHgYmEj44kEddZb96KAyDNpW55U0XpGUG/iS9k8sN
7dmoW+8kPavyqyHUv2ITaq5QultdejOtnhxD+0z6INKSjSxNecApofEaaUdr7PWvKOkb9yI2gg15
Odh+OnXmbsK+7fZWVrX3BfJONirQ6pOYcNneR6rpU/PaUKEy79xLRJAbPfET9cYNwHy3KcIq3Iuk
Ml/GGLiEHMk2RetUn1kPrEblJZpJA1cMBgW9fNXDtkNpcIr0KYbnzlozG+7TkrfkHk5gI56vW907
BTobv/a9FvitO5r3sddEBzDO4c+P3eyDrteoHaul/KOM4kOlHv5lYZ8sUWwSLYJ99Non7kTpqvQ6
/UiizoV1P+UDDkaRj+43Xh7uUMwSgNKp0g5a4uLEPDZeRRUk31QHeLzptxidUWlUhzQfpoLJxQem
nV5k9R3tFpeG9o04iXDXYO4pfTKYeNRs//nusVzr9u4xHQcZCqBRMA28VeiVc3X3CCN10zCyk4uG
jDu/djzrbBsCPykO7uXO1H9MqiCJVGQkPYlFwvI7M2KbGz2J1ETj0K3dvtTmeX/n1+npYWKoKCnV
lZehdAUxgSTITfWXGz19BrfwhmNShTu7T7yjqRqWIzaGyh/HPU7ahC6Z5i5pSaYeMCa846K79aHp
FjP1UGy4D1Hdu8/G6Bk/J2P7fr2/nerqQyxz3Ux9e2VypE83z07uy+fOATCbq2sv+iu/5SrLNItu
0uLPztC12wBf3ZGnKQjhqEtNAu6kI7Z37LjoqHejQ3R9AqKCmoKaK5mmmGW3joHQ1OEY6ndz/E5H
l0EyIFbpN+YIIHWrWmuKrc6R36CXwU/k3CEcyeWXLmuAR2FV49mZpHtEOiY4/VwtfkYYADiJyBj4
rqhTss4KfuqV/gbcVPnF8cZfg9Qipa6mYdtV7hlr+AxYpHpW+G7RStS/4MBOK7Toko72WafnuVDW
sk/frflQxWRFpDh6pgGyj67Hk0eM8QwBue3opfF2QlrFyTXMzC8HQGc3Md7ik5HyU6z3xqe+N5Fy
VNVfsT6Md6mJmu1RuNVXo3D2zqTrn2i48JDbYCu3ZTjH/5mGI4oVgWQZ+7o50U7XGF+DVBz/148c
uznnjiyebmxrt+jXg1Vmr6wdLm5rOD8QaH3UtXR8sQDMsxkLqwOmdOGdctOMNnlrZK986hbXOgFl
RRd5n726si68dQHI0wH3U0mZG5gAWpI4LHSEznwkxdcb8iMLNSgfQ006RtzoJbjGfSYauTFG5OJr
IuzmKNcSOVsCXKNjY0WaY1GigmRz/Iz8BhOZeH2QvI+lETfBMTUWbxgQcGjRjqgC01xD4SR1B4TX
upVuh5u2i5Mj6cqKo/SNDJUrtQPeGw64WSSvkHijKopru9aP1LOVSL3F0Kv644Hqj6lL3haVDZMT
SqlRQbyM7OusWgneIsGay2Hr5t13W626an18b+QQg1WJZIYzvmbVK/LLxT6VGTIbcuTHFKqCgppW
lUY0VG9B8oSUtZURMGeTqvSVxREVhNohxMH7/D+m/3zsYXHj4MExcyXm6g8y/9H05N1Cfynko+h+
0qmssKEv74oue2/qgANZepHJLAyVrEpKkkHuYmywEIxXs+X/Z455NqdttonGzPTs5VWGY2MA0Wqc
8weclY5HHevTjdCRzIFMjR0lUJNHjd/Kg+EBjoc8GAA0V1VT5GtkBtgnQK4eRj70B5Ko4Uq/iCgm
7I912CDPFZWClRWWqA9h00aYfV2vCOvEiXtxN8vUjWq7qLbUpSZHnJvVpbkFeGxfHkhHs1EvDiqV
Mq5mtwHui2NWpzsVLTblSYtcmUeyLNehMTimbpDgN2qJ34x6eaA0SwEIgUPtgkOcsjRJN25bO2DP
1LcZdnfk7imAc9RAXbuH7dD6TpBVPmCjuWOs+mH4IXUTV8J6fUclirEE/BiJusp0Nlsr33TKKpVI
ViPJyh1VMIo8yIFNbvzD2MWZxnq2cSzDzFs1KPO9S9V9ZuFEHuzRiOKj4kdpWSULhMZQh+iTnKG6
EvVcykRNYuTDZgxtBAmVJ+nGIg7TLck06eI9DwnGYf3PSzOTmX9dmpk6d13Ps0zdNW3P4kxt0q6W
Zprmmc2UF9EefJ/6cUI+tPl/Gbuu7khxbvuLWEsEEV6pnB3b7n5hdZgPEDmI9Ovv1sFj3J50Xxgk
HYmadhWgc3bw4cWgG2l5zYsqdoEVhMB8g/zPem6PMrUvef9ojIJfJeTQ3HXT4ydvB0G9mdterMEb
lUGnKoYm19xXN2DmDgKFeTMvnWsElYJ9rWfwKAwS72n0km+BqU0/zSl7SkPPe0Zix9uamuwOUxXa
91noDqhSSfYzbNttZETN1yAyys0khXlyCw9MJQ9C5Hzqp59uv2r7Mf5pB7a3goBGfjWCAWV6CxB1
JDjrb5WJfZqFqyVhA2lx3muwGc/TVQjQ2t7y0kczS8MjkhjIkqoDq3sBuBvyBxJbn40rwDujPhod
jFhu8UAFcR4+yYCWqClRoZlH2fLL3AdDssRvOwNIj37o1kmPJ3RO+d7AAA3OjPvm2KoULh2wYwfL
UTFNVdekcrw2H06xSu8m6sAhrLFvkD3z50XAedTXTSlRhXhfhBdW5uvY/c4LI+VUHfCylPn5iFzk
CFL4FtkK3VzjtlleIWVQ+n0C7b8MxqnXUvW1Gehh+Ee3/4jwONrP0TRiAdoVONLbz3PVDJpGTVta
Nw3PuQN1zYvQqV44B71rIVBlm1iY+mgV8Na+FHa8450QYAYE0XV4PxhAu121PoNVRWvI7acBakYh
CglhBS8XatKMJc6yNfOQAZ/wqX9pSi32HQ+GhX83vbfHyIcau7GjCY6EEXoUQYRkUWoGw2TtamA2
hCAz9+v+XZhZDQRqYOmatZv5JQPlN4e8Q5EN32WMCkzTlMNNt1LURSq3A4cdA8jaX+vEzZ8dPlUH
wNaTrWOU2fcMyhFq3AU/09fBjWaK7QtvOLwpDaDxOjHePS1HBxdENV0hkJMI49D2ARtttjwEtxHW
F5jDqvxm6rV2gOG6geySCucxq67RjpajjnksqGr7YNktQL4qiNbIQyvfJpy5PkV3TZai9FAk0XOS
tuKxxM7KYLeqlAYQ8wW/nwbXuk/MfWnp8dwQcD2+mDI90JBUQXaHH1/i1HCnV03qszqbb7Ncs5H2
Qx8NWJEDqFUapGAK/tlnKIKwZqGkQ+vRodTD69AX2nm5BMBRsg7beyhe8/syNqdLGXbH1o6PyYgM
cqQZge3LOho3E59cJM+ROOgChq2+OqsyCxgowx13ULhEIHV6DAJCo2Od5z5HE+05NTjcCzBj7kMi
vtwNMrf8+QI01PDBWKWNyzfU/HCVtHtCLrM+DurC1J9NfXwT3R6MSQ9Ofaq/LMbqYHbRr7mvCtvL
vz8iDNf79IgwkDn0dMt0uIdTi3/K/eB+j4RQ2QEVPQstgjmfbofGkuVrcBBDhTeW1A7uYARnQjsa
VSGLQZx66MfX2sKjpIJy44cIpNmG1zKLGhSwdQ/3A4X86QbAaN0GChoKJjRFyIXSKPkj0OgkE+/A
c4Yq4Huw59T1DT+tO3fS2m0T9zGeRC6PV8kIg8Skd70N0pjGvVCHwdRREZu0TAGpjfsorr/E4M6d
Btf+kcC3A2DI1LifD0zbNY0pgGhCF4XTGa2jJy0GEFEVjX2HzHp50pXemelFKElNAhmwStPVMxHK
Z83I0DmfqnaozAv/dmS82d5kfAxQ8bQyqF1vk6hJ06mPmpIB9BMEsPmkAbpCUXZ4zn642D+tBQry
fZcninmBayzL/+UjLv8fBeoRe+RsTsvH+hxN66RwiTDg8gxOoh1chl43/UF3sq9uUdgrE2qvJwB8
nS+j5/nCLGB05Y3DVg+YOLnQlQOdwIRyI53SgeNuVfhLm86mCHi0kWN/kGrx28RlicFzzGj7aYSD
JbFKZeisJHwq71B2+Dni7eEwGqUIfMfQ620SGAwwVFT7/MlKx+uYYT+nwDat+wpsXomEIhu2DVLr
33j3RyI1Z+52+yRf25Ud7DK9Nzt/yhKr86NBw567r4ptp2PfRE2h+uhsjrTLMji3egqGhw2Vd3qy
NJDnQZpah0SWcgQgHwAugVKBXrfxRzCy4W3k3TAg5mYDe2Deryq8d+3M1gGu2RQpPMWdnRwLSJah
7LMyMyO8QKQtvKsEWMFlwM3vgVZ97V29e2z5kB/duh021I9fKYDCNcCSAfCtVc4PQOEkT4mWPScZ
CBtTrWk+dvsonGMP7/nAFjbbRO3D504Xv6wTtO7AC0Afsyfr2pqBhqJPzDwft8JmS500DCXWr2YP
JlXqW/N/hlgmu7LWgpNrNgISSoW37zoG6RGe11sUipJ73PDLteXlzXMhMySfpZF8s7PqS+Im7R/l
kK7zPB5OQ2RPK6lp+tXODbbBrgmvch4zrnNfZqEOFffdQeDuf2pl9TZQqzMLJmQ7GHfg20dx1Enz
YLLxM4xrtq9kFF6FgGY4OHJhFO1YAAuQuW5kcpRVVXMuM9VFvJtwv75SFSnCkxoUvbBDKt1seHLR
Pav167K5E1M/fhuAV14nUEA7mZjypPplGb/1i6a4+/dbvc7032/1hm650AQxDBsu7rpn2iqR+2E3
4LBIs1GkNC4gc4j24H5l4tV0qtXCNftEUVuoZ/8YAqSodlCLRAb28G3Q+rCPuqHSXFw6lrZQQ3K9
c+L195kc2gfqkkZZbLhs5IaaNPA3k/JgvKcAOjRqkqMmLQu9T+qtrvKRvk/nIlBp4fW0SN0fVA3K
4CsHE6UpinxkZaoDdeoGUkBi6DpIZWSuFm7+YuqH3JOH7MmxJ4s/IsfmxIulUwMuy1vHEiXSWznQ
e4n7yyod5AeL8aUIIapmQCHw3sTzb5uEMjw3UCg/xnFr7cRk8luHSh4obbr9HA5jDUBe7/6QNqxm
ACkJwbd1fa/feag3nCAaUsn1gkxMReKtrQb1oqjg4eAvcMW53eI9jybGnf4fmX7vL2Uiy7Ut22U2
0x0w4Y1PtWMRFG2FjXx3CT08T0ITej9+NVVQwCnSlWmGaGpVVpwrx80hAgz+OXx/Stgqp5m1pk46
aNinMxSbp2CdcKj8BYVubhxuTkiZQtXbJzibkHBUkfk0rahpKsAbod4oehnAP0J7o5BlgOJoxrJU
pIx8Wcnzb0FTAAIJXvpjH2tsZ7kxbIdtG3IKkGhYBYxDjSJ7hT5auecA8a0aBcaQ7waKdEZ9YJ0n
O1srHofGebNY/MfYDyFpYGy7vpt8MY7xamwydi5ty/3SmH/gSQG1PQ8mUrkD/F47OsMrRdVRz86g
5XtfeP6HpaKqEQSakAOeR1EozCiTA6xFUViLupcomkRr6VDePf/HrcXin28tAI7aOvIMluOaOrK9
v99aDMjHy8iz5MWaGneF7Xau9tywmRM6DMZtKGYufXSWjcMKgoziGg0BTOcoTkfO60Mc6jHZnVOP
KE834irdODz00mr8okyzR/zWCXRLYFoXdbVVbAh7R31g6rKz04lvMw53susXrTa1M8W2OgQ5U/z5
1xRb51X1mJ/nyD4KPWwdanNeRyLhe25E+9VNQKdajXH26jrwkKF1GLaKu8poNWheOvW6GK3m0MA8
CTRHvPiOjpZ8QdV1V1TG+K2X0cf+EmIJ1O+V+cd+FS9YMn0L0vGrxhs8r60rhKjaB1SlgjtXL15i
FI9f7cYpdkqLfJvqbfVqhtbljSIhTAskkvBXAQm3C6HwVWsKw+BCEP33MT61xvN7iwD67633eRAU
/7AKrfk+D9prwYVaeSjmK2QJaF5hCEqbWuqfJqcI/7ePRx/2/SNQ5PvHm9xmNeQS8hCpw1nkV0bp
nLTC1W5a12frvOLlY4gaCwr5bfmYM/utbxldzihO6xrzP34L3mfgg4LYuNxxdNwqUQz9vKGSPai6
Ydanl9KBfoTeImvkEx5tBqlByHhnWO0EW7Q/0WqmVwEzy4ezNtXAI4GLvoKErv2kaWFywS/rj1Bw
/mSNLhJI9rB2sCF78tQBIk9w6BuzBwrwnOqnYHZ1mVsDJKg62RYHCkUaDAynSA+31NSNZNwYVv8V
qoWpD21z817m0ryvmybbDZEGkp3qo0MbVd46qR25Wfo0GSSrMXKcHef8LQ5JpV+G9PhRmg5gJyC4
7dIgRLZJrZQ1eXZfICmqrkI9U61XF1C4TssKpsoNLJ8o4TwCYDnMjxODMEzRNPwOwhu9Qk4IYGPy
6fsoweZpgvTFE3G8r7u42FUlM17TgK0owAgzYz1wcJAHFF4fTBdfGxqgJfHCrGkRYCl+HqTO4T/u
iubnu6KhGzZjhmValgWm8Of0a9XF4QBLVu0ccXgrLZRyDswfVzstYosv/Qu1/FMfB9xq7bohCO3I
4fpRFk4fzB0Wan9UwKqMedY4jy4D5CBhZDBIo7nLgAlIvu7TCI/TFqIwzV1LPMaCgQeRCDAnGnVq
geu29axw9GlYA+Qg2dGpBNguMMLwiM/WHZmH94Gs0MrXEoqwqyLm+baQ3bXArftXyOtPJ2poEGXz
a5raT0MDeiY19FsMEFKpb/Kh2tcb26vKG5k3uPTmUGGfiZ65Qf31RkfS/vce8FeE3zAFYy68dpUr
IaxMKd/SIZ9s/Syge9qSti1QGtApTBzjR1Vozv5DnJrmgPK46fRIriYX3ES9rvVNj53ayRwPi6pl
XJay9UkslVQul4PSepn6ctsp9HBQ1tEj7+Gujdc7kN5UC/51+wBVX/ySpQ1xGjfepimMzXswemuf
TumQq046c90JEnhC2pvPA934+O9fcPtTecEwdAc3OG5Dx0I3Tf4ZN2Q3E7S9HUCD87BAvRjyVs99
Yb2WwrCb1QM8adOnGAqpTzLXoazDBT+1psyeElGC+yQqDvVDNJkGfzowsjLQH5AHbKWn9PFblBhF
in0k3qmqHUG66FDENlJ4lTjRezyBvqiflcUBtOZkuGepCHY8llpbKmHNTaT9GlrclnD3+x5yAbAn
uIiQMXlv0ijKd9/bd8ho8mfEjA6lCHiS3MeoAM2oLKiE6uBqAWBGOC7XzPVz76UvAyEAOlNi8826
t1HRDvpZYrTyQMD/978CcDafXr4M3cNv2jN03dORpPsL1M5G8Qd7BdRNu8SaIEoCn6JpFSZdE0El
nVXg64d8+FmNTFxrFNgejTTbwLmhvYNGVvOolZGJrZjskMyr8OoS69Om8EL3QeRQ0Bpyx4RhWeM+
JKXWnRO8TEEMv8tXk1cJeKN7xp6CcwYRcuh+7rukGnIUS8ZsXeZhsJ0C5jyUqcm3IG467PsU5+ze
mrp2CzlsuZ/iAG+zkNKjlEsUle3WlANwMjVSjFCW8FPs0b5R/xKfouK79P8eT+vkMvnVu7DTI3Ub
lrh8Z6FOvOKkbLO0aTjPoN/NOyNYB0C3nUOBAx9z2MtONg5C6w9Fke6oiwaXMCPFTRP8T8QZMaSc
XOkmp6LnDNwmHExQ66+yYE9lXXSHPhXljucmtqlhOLW+l7Lm7NLp0KYCWZz6+9yE4+t9gcrYdkwb
lvka6ovHfPLYEdsFnKHSh0KPan84/RA6n34ImKepCctS81QaiRoJu8cKHCqUjE5xLL92Y2RuW9FC
1dUYNRxpBNQo/fShPYerOXRWmxBt63Hj2sxNmj4vwpUADh6z//7Vtz8/YKFvjbIewEoOXrksZnyq
bwLo3Ok8Bfu5HvJoAn8KihzwUC5XIcDHz+L9rBijt77l7B/jCgtZGi8Ouvs8eMK+If06ZVDo8OLO
2CYqceNWz4U9pF911R0D/LrVIrO6dCgy+kkRBnBddrHbKK32i9UxEDUgERJ0UXzUsUlYC6UrYtTu
DzfmRnJJWTXe+ITb5yoM3N53tLC+hFmmyKPSvAtQgr12UBgD7hGX9ooStjSwqrqTkG34MEAz4Mz7
NmO0YHBAM8CxzPyww8AEDdB5RuAG47dUCCwFsNO//008TyF7P0LMbQN1Z+Y6yBNw3XbtT2mClrOu
N+1ivIwpsP7G0ME9rI7d4kSHMUFOnalD2oJD4NPpqMvNkMNdlUK0TJYnG46vb/M+tOdoNZsil2YT
BO3WQjnOz5QafwyU56ZwquImBr240VnrwLgbJZ10/WlgghL2Niqxg6aBRL0x0BnkzEGbw1YcYIs/
l0rVetEYxEdhDo/L6hThcV6cc3PaflhDzbSxeb7KbLeE0zI0p+5zlLGBdA6HRD+JfBiuVZnFwKAV
eFLZGRgcqi81mtTwsWupVM22es50gNKKbDR/DTz2a2FZsGDNH1nf2a8lB14eZoXD3dCDhN3AGHyj
h8EJ6M/GXNd18U30PdSdbNyBdn/TBN5q3HN6MwQMfaWN8KKNslLfDagh4f3SZtDWVxpQdtvDwgqG
6ztpGpD3xDcNFJTbHAEdQX0ny4n52RAglia8z5pcOe1aiBNfp1mMzDR/OqRnAfs2pIJGPV8TtQBu
NMiiEfuA2svwTFxITWlvNezKpA+F/Al2BjBHgOCkV6xdUsmYZ7lOdSoBlfzaZJ23MsD4uzgGyBzA
o9XrLp6GH9JYE3NRqgCmArLMCg66CN0T8b9gOu9swdvGQ3FQPI+FGTbTxSbT2YLWCvyootXR4UNg
9D68WDpDNR/rCCuFWBYslFe5Qj+FYfSiRRMMwqhlTehSB0kwsTkE0ix7I0xv3mA6D2mdxzCsBMV5
zPFgHsa02gxVP23GXrgPFGJMLyYe337Mrb3JTf4YuJa2bgrQqSvoej5GgD6e+7L5BjndtF7lHYCQ
eSzXorJtZFYg3xGnkOKGQNt0HOzujroiDy6jfpk57dHy9Hvc+iag+hxoSAvpPSyz6GyUroCScPL0
qV82cBgURv/8YUlIj4H63bpf6KIl2enWuOEcZJq/Ut+8iPpcsC3tDiyxvvIohLZs0wCwb+nV905p
iSxh4BWmB9cKfniVF+5S2Jj5XOH7GqVuAW81qGhoAegHqEF/6qcI6kviMV91qEtuHBLKoM5IiW90
uj7PpeAPo/Nku32bR8E0DcQJZwW57RzKQfHRhubxDzPksJbLJHtuo25YA+Sl3fpBDruhE9kJdSx5
gtBwtRPAQ94N4dCsrTYIv1RujyJkXuo/UtvYQxI0jnxZCR/FGe0PLzdfkz72Xsd8qFd2klVXyKJA
xB2eM0Vg1Ac5mi/kH0OHhcg9etmWoUxwpv6uQR3JryFBvNLytt7g1vDG456HLVkfnIC/zHHLemqV
XHZvq/BkW1Y7W0FiGZ5A0JNxgrnpcNe7TmD60aBFoNnK/hhh13lwDRN5WFCy2nsE9f2+Rq1I8qVR
/uLwFUTuIjmBDYg0PLiPLDGhw5E56dxHpEinG0y80baOb3WjC8n8cWLn3jRQezXTo+Zm+tlrU0jZ
z8OBkrFXw9kAJd0UfkHMyS5600lod2ZGjOon8j/kRZjV2hq5WvtM4jZFAF/zHuVMvI5CGIcONCAM
WBpFIeC6U98jCf6mkfNnZ0G/ASOHYxbIbMfZS2HZR/YseDGbEWo2i4/Hn5YdyDJ5ufsSD7zefZg3
OzOMmKiriXM0iH6ZDxtqiD92cfTQJtBor6L8SaqDU+kvkTCGi4nXz6fWQlJfYz049GabP9V6mh2Z
3kIgTsW2qYweqjYG4QuDNOH36VoMYnUcgqxr9OkmgATpXrrD+Art1G0qB/YUSNZc8RRoIdKLfl2F
uSqsV82m5tvYS9iTqKpVZqb9GUr8kBNj2viKHECqNKa9fZQm84pCrVjawduK1E8XpjAtA/cihSME
0mPdk4gjJThVvugaDy8JsgW+5YTlixEG9c6RnQ3sDZpOZXarQAAxTk038S6oDwJ6oNYosnBN3SMX
0G9Taxjva8QFtr+1Zq+rFLCVOemgkgmygH4fHvpz19KP9Jm50gMIJ1HfnJcYMpBZOE9f5uYU2SBR
9HBjQebxVgISFfDumtcO09Ywk7u6yWQcQyaRH9ZsO72NLb7LkHoZdkYD3PE6LXoB6aYu3OC9Ah6N
ESq9MP0Kb3QwoHi0Lxst9assKoK1m434lzT2ndu/RXgNyuF+ntjfoQUdHuYmzYXRsr4GUwAPWRXd
xVk0Lyo02R863OQpbOmn5tT+L7GEBcQ8XO1rMLl3sGFFoip0IqjXNNpTV3bFNdCS4joPeKIrV53h
AsIKRmFKtEJpD5BYAGQ9kCX0z5c+kIITANFBRRwphoZo4ns0tYymOtVu4B69jQl/iA9iVvTzfOvF
w6u5DfSr9WCo0pe3WamKftf2Gh7UcHqI+XPYFNq6bm1QX0FkBe4sBsoGcPrB3Lt6LC9jriqiGoqV
lNAwhexWNoSgtgC8oDPXmzlmSXxAhnzaIQEDczHFqE0U6faTLVbh9idIo9aHxQeLzloQGBR7+wjz
jHtoSoz4zk7eg5AJrHzR6iQfn3ouLkGa9DfqslsjXLGhDoE4x2AArtgGr2r2hkYnUaNO2ea/Sp4U
EL9Muq9NN+Jdm7PwVBTS+9LxYtXysfsqCs3btagcbylMuOEZ9+TwKbFlegFMNpnDNK+JV0Pbldjd
BfZjkkPhPscXuGSOc0xSIR/CSn/uRgbBVig1PDAkqC4Oc84pbjoPuTpoVcU2RcfjzdJnGM2DEXJ+
pojUBZc8b7IBTLBTbzD+PDisfXL1r9ToIDD+GIE+TC2Ov8kjGGbwUIrs5zjSgwewPNZzpNt0D7gj
4Zcd2E/YBVYJlP5iMJJLLcbW1C1yWB4Z0H2iPWTCUKgNcQu7tY423cYMlnlBYbrP2FU8L4JvRZjg
aUTSw70DD59gT+Jw8Cdr8dKrV+YOMOkJYDHrDjX3/IsodIHyAhhr1ci1B962iU8o9CSw70zQrb6E
0HaeI8oxDR+rtvp/R6irBBwe2UbCys0IIQsfPjAMILgGpqNdC1HQaOi3PBlCaJfgIb5GAWncdNEg
7qwog1BJ5Io7eRiaVrtRLx2K3DM3zMBL99tCKn4U3a6KK1g1qdYcJwK+0+BM4kv8eorNKOyvqUyj
Iy07x9miOPa6/TJHlHFq+lmvwVgO2jxvH7GvO0AK1QIQGnz7iHNbOxYy1m7LcsAtmJt6YCgK0gTN
bneF+lBGOoTrsHOqnVZ03xwdj6oyFuazarGq+tBKIq25NplhPFt8mMeaoDOfC6v5u3nvY9BwLQA9
1A6SO/jOtf0P4XXYA6iWgQLT3g2gBEXNgRdfMhelonrc5AESdUAwKSnyAm5LQV0Cgp13jyMf8Tvy
tCePapl1NP1Imqw+t2pQhOnbgvNob21iz8JCJetXOSTid3aJ+0hij7PnQJv96T7gNgIvzmV8Jn8C
6q9MKLuxgkUbsiSgvqlLh5Nm93cUtvS/T08DDZIkWdlv3aFPfAvl96/9ZLydLX2fzsopCr9N0JOe
Z7h1c3Oy5tROpXXph9H4Aub+LnW04QEKN8jaDC9OnRpf1KP/rozYo1QxkBs1TykUAH3bFvkljfRm
A6Zn/VAYwxmGOtYLzKmdwxiF2JEqpxNtctO1HoC0QU20zrYY5ENWdxDlgVuPxeIyWJFCwoD/8+A5
7FpACyI3WM1aCrWZJ/vRgcQ+UlTgirP2YqsP1jMPxAw7erCtUnsWcke9Iqo5dA21G7UaOP6cIxNK
X9RMWcf2JW7Ia2q2YaZv8I9fzFNzXqLCAfT/0eG1u9dsbDKhrGmYPujMeKFoALEbYOvjQetpGiDX
Cat0atbm4F0jw/sjTrxhj3selBhgcXjsPIjs9nXT30yoL90ExFx2JQsd4GnRtwyM+BNuBnDQV0sf
naVV36x1WAKsPw24rK9Xo9umWxpYRk2rU34tSCbQJWmArobK3Q8vkUDIqo8S2850cb1p2vDxawDa
Br7bTn6mswZ+z61Pp6HESOShsOJbQZas9Mkb4XuDThqmg6BhOu0yjsRc3mlrkxXJxejlXeNWfE+t
sB8TKLyqeze1zcHxTuEUAm2GARpNoaX8H7QOw/mE2TVs08Nu12WcexzY3c9AHMf1Iqsvx/jC6mLw
ZxRVD5d7vODl2wUz1RYw4KpYfyXI1AjxFeXb+20JyP5hEqBE9rZFcRx2YmG2DlKFwFdOPHRArgSV
L4Dj3nvm7vfQAD5Xrk9hXvTTacqV4FCkHY3oFrZO+FS6MKaYBuiDeWYePaFWxWCiNQI8oEYnywse
AfpQQ9QBKwikNrTGOlI4c5sU9zSB/10VDt8971q19oVaNEuT4tJ5UwoUh6n7fShC2JrhK8/7PDjW
8KV6bkRSrrFBjvetaua5gP6SBZltCtaFa+/NfOQrag4MKINYvUtScNkY1W3Kxd0c2wA/ksHSEDeQ
sF/JFE8x1FAf6DKTnj1zLeivFNrp+M3isQ8MorqoHdl+I7UMsJ0p2BMWGo/UcD3+3qRR4MiMZxrV
audjMASqPjb/bm5VQMss6Yp9HTC82sMM9DHsK37yYqe+R0KsuVddPIv4KcGu4p76S2bMXV7brPMy
gbKB4UD7GSJ+3q0PjVXsqrfzRHq3SR2iuIAp3+D+jwKWfuzVOpgWBdmWBuZF3ucvwVEDrb1hYnI9
k8RcwGySXnwjMX/qgs7EUWvq4ka0saQZQaNMebtd4gGX+Eatqhb6vdlCYkTl4WxSsSKePylWBR3Y
o+kISs1E2TcKylvd23bY+6xkEWU3Lkv1xSnGbw2Uz/HPJ8cb9NWzW5vGup8rTE+LpOg8QDNiWF19
mBEH1ngLisxGDi5iO3LhQHoDL1veEwjvxnObf2j8OUJhlbansD/nDE38AIyBB7dNEENH3psvuhiL
Y5UgASRAAN1iQ1DsZ4SpmNgrPf7pzQCUhK1ms+BGrRziAxs6UJMGVAS9AtBLAnjKOrI8LDpSk84g
twVEIb00vC9HV4Co+NtyFBzji35zA9w3OH7JdtThVxnp7kG2drrCk8N9ckQ1XTJz+E4ts8ugKG+x
CR4eTnCItTF+6rSO4QVLAXhU00qy8hbh5SIvJXCCyRRfUhPkLLDI4ictNMr1mCmKWaXFT1MNFzkB
qR2fpppJlp/HcVhDmLo4AbR77qqyhx+iJkpqjoGBLIuW59nu3+sfOlW9f6t/OLaje6iKQ2DSAN72
U1HKLEWpI3uBh3SolUfTwNbFLbVfXqBttb6DHCMcFAYJ3KFSNYK8lAXtscmEfgM2xD9xe/huaV74
zbLw/UJti39pmECmIdf449hp0zoHzuq+rLpwW7qNvIohmGDmZQs8vCt5CKspPAJn3J3gEyf23cAs
7D5zuR01rQCLIwo3Zh21KxAUgSzA6+bKqYfuxQWZEbgYo/zB0/ACl4Qx9Av5wNoyhup4H24qL4PX
mg0mt6leufRASYE4zTNK3sU6Ccbifmy7fBtX5XTRCk3fR4PeoFzZQ21xGvSdFQoNAqEoRBgJ3rrT
1gwPNufGCYpPnq8HtfHFGpx475ithncrNAcGmmciB76jZl6gogVn3+ZETc8zv1hlZdyoJVzpw3vA
erLrLnmsIwGuAZYIzbq8TlCimS/QF/rRymyr+sG5BTFEvzWgcI7SMupMMoFomwLFSU9wv7Cn6kQg
tOa92UdIuyLJ+BgE2b0csuElHXqQ2uUEUrsTu2cDRqUbIDKTVxQHrrou7V9IcN0D9tC/BNgVbDoY
QZyhaOec7TjV16aCf/Z1vzOyKr8bE5bdmSDHg2w9njvTxpYfmkDZnebBdcGEa+KOmhT8HifMSu6Y
FsSwARbDRstRzzM4fDypaUFYD4oHYMUuo0SSdVkNNU8tTs703IksbWWGZfRILYnX1KVlT+G6hKfm
yU2YBXQmiI4TjDoSC087bIBdGPH0+XloTHs9gGr6nen/7whRggo3gvH9d2sINln/hZRgzqfSJGqS
EFz1XJ2bAFP+Rf0q6Srbcnhfnr269yfPAs2vwzNRE0Z8G9Ak7SjC7nv/0BXAEH6G/lOEWmNUvACa
aZihuKkIavUVMEplU5zwpy2OUMlPtgaqj68wGtjb+E3+NMGO8G03rO7FUCOiaJTaXP5qR+x+iqrm
vi9jmIEY0Z7UbKAJwI6lPuGKSvNGwuAE1q5WcqAm9P0+TNJDsS9M0Deg49BuRaDQQb8fGh24WJ86
YWue7XnbX/4ubumrWH4BUMCyvyEh0vuxcmEStmXuq3x6pdYiDaE78GmK1KAOvWq4lRRX6lrCaOaE
wbk/MO8HFCx8V17p++VOUmEytPqKTI95ZqU5rCtRhj+mZA5oAL1ZRXZVXyMHIM5/C7CDqjxMnreO
AdNj2f7fb/h/qXc7pg6hK04KOJZlclUP/0CryPEu0Y6uHp1gCYXcjt/H3TGTif6ltRzfFUw+OUkx
PQbCWEelyb70I2yCjSr/ASMN9qWtBw+J8xwKPWqOl4GR4DpJDRtkxI5VFqxxBbGfV+Tg3DM+DTCD
wlx1E2RBwG7vl2OBszYH2PAugKm4GKa1B4XvzdKXeoZ9g24g9SwYqpSB/rqE0gCFNv2Kso5dD/lQ
boESgZ9PCdOe3ILvaFeyBhwQJMXtyvradrV1Ez3+X5Akol7on1jXsMO+qIdLzAtgRfp+0qE4TqPp
70uUjj4vIfWBltDVwrHF3pagOaxx2LxEqDL1y6dI3Pp/EwvCw1KbA3T7znBtFKioaLeU8yLPSCGP
Cx411f+WASNK/uOlwP2MiXBsD0gIExs33TYYYCu/f0fsKrLsqZyaI959gElUr/NSPXygPIUHjaJF
Nr83gY14GyVa5BLc1NYPj0GmSpRWvmkZS7dh4PFHTwtgPmElLxAX4I+DMs2C5s/F4S1ESlUXDGDf
4mkwAZTkItr45f8oO6/lxnVtXT8Rq5jDrbIsy1ZwaPcNqyNzznz68wHq2erZe9Xa+9ywhAGAsiWR
BMb4g2z9Hp+bpv10O2FVD5hXTSjJF3an4ZzhRzsJqtRThcLhaHxuURl6rsVBxo06b2RctgYLkQGv
j5ZG6+YbZ9CTazX73iKJdXC7VA8AyPg/swlFGxVDIL8XtkhZ4lx1JXHXid3zmOwc9YFkYQfnbozE
7RC5IXuKP4xsuuRYXf5s0s9hEWc/Rm7CCxhy8VsKl2OVegjPYToY7EPbUU6YsHxqS5h8auXHGzVS
nW3Rj86nFHS0ko/JSxDbyv/ylRt/gyNdDTaE6cCotXXvf2KTknEwtTknW+L2LkuSSTl2Goi5NGzV
9ZS7Co6yxO4HvxPqg2b0/R6SrxS2nysdEN9qKKa3AcetH3DucIQmCb3wymbVxrb/faq1z37Qhh86
0qSA5G3zOkfY3zVdkzzXimtt+25MD2FbxocpNDI2opTvi//lXsgS968nLNQPQ3X4ARpQQbzb4viP
m2FiGT3L86I+mCDYH4ENOrsOhMW+DQp42q5VrxVNa18Uj10F6lHxVxU7xQoOOWu0Ml6Rv1G+5RkQ
Vr2htq0birpSu6Z6zu2y3k2T62IV5VRH8N0mmfZuvo7cMRdRprNsnlk7yTOFHe4K+Mb/mIssREPK
ct+mwCpXBh/xSdUHZ6v3cf/AwlAHhx1lG7vprIufYFnnA8747Dras5VZiArqyql3/fCnl2Zfw1C1
3jHA85fyFBGOEfUzV2KP8cg4bQuYN8u7GZ6iV/8l1gi/PDlYjiujDPCHhREflDN3WdUh2f1xqC/U
y6251s++mdQXm1v5PlFx8JV94Ti5T+nIioyvsnwL2XUvMnvqv/AZPFc9NciF5r36WuTwO5lI6TZu
/x0d7C9+xe+k9ME7ueQsnnBxiJdhFn22GtRRS6GYWjQ9yXDIlrLVSVjsv0J5Qh20wGhiG4T1sqhU
fov/fhUbCVD7sagAomq8+qN3jfw2dRm9HppLb/b6q2ghRf9HS/bVQ2m85sW8NsXISnVvI2VfI1qi
T86TfSWt/9u83+/+e548C7A6b+91xriuo2k6OJoyHspcTRdzV+q3WAAxA+Pffw5y3L0pX8lYnyI1
zx5jN2D9VAF/43xFOsJ9nXp9fRs3Vd9d1Zn2qjPmFwcQ9DYKw2Ypm/3s5ZcE/ctl6M74soohrYhx
CSw8PStPMhR7fnmIzOabbHVBDCpN1dQt2ovNwQgwegGocJQHvXdm9uWi3ZDu2nbsWWAP5tpRSWf1
qMpu2e60EOjU1ES4fPyecz9RkIDURjos2ppAoPds8+Dvgks52gBuD6jvWw9WHd6w6UWfBNO+7Up1
U05w6RLPwD/Macv9ZBRI4AVueuzy8hqaOJOkhhtc7yNkDGGYlL+3vMrx8sB95z+eI3aKpykNXzsr
ir4aRrNy4tH8hDG9tRnQPdiVtZa8ln5+lgNCvPugrLOBzGMHlUuljVZYP4dfK61dAZk2P2WRbi8R
siz2LD5A5wedv4HiUbCKpKmZQXTNqAO4dQYcSoS4K/4aITtl7N8j5Dkm0ypWAKHqp1q1r+AXYHpq
Ub8PUc85xdR2luZouF/xjVuEVO2+uw3cFzCjJbaA46+x5RRaj2Ob7aK0HpfoUtifzbTdKUWg/ChN
E9SCX320XhuuxtyanhtwknsyUtVO90o8HMUkRO/tzy1AaxxK24sN+IYvJkleCiXbq7ltfertFGa3
NYabOixsZD3nz9OsOKju2+XZVcx3GQamrVBfx5QEy7NnLx2WqVE5Zz1W7HNbWM5DWVjfazQxY4iU
NdgxVG59N3b3IWjojwQPHx1dOiQ39poGUibFNuVDrfXvKC8YJ6Xsm5M79gHkbIZhDGCtDERJ96Dc
Iybnc9K///fVvGb+zd9yIUhbXJueY+nQpP+Ws/QtHwdNXYsPrdejFLTQBuGREqZrbPcg55JCWbvh
6H6zEz9ZoIGhv6kt5LNAS8YTMhEgvA2zOfhzzyEzyq2wiD+1ZoqhxUzKR8+aV7MjWYWnQb4E8Ni8
Ov3cH8iFqotENCsHWEhtDfHCy4P2tVW78Yl197uc6uZtfirc4ChnKqalnP3WA83PxE4N3Ws+fG/J
LKyaMHRW5WgUoB45dHNQHvpoiPD9/d3WswiM7b2tWO2jaidDDbky7LVlLxiYHWKNp9bWsy2oNGUh
Y/eDjoSJ0cYleQ3GysMfY63OfKpS5SPIFIQg6gi4adbq4SZMkF8gg6ZOLCsnZTXy31MiH1XjUHG/
lX6FUrD0bn4hm/Iw255xUCA63UNywl9j5TCEbBYra0xVZeHXmnuaNOPYFFrx6LJ2ULAxxLsLaJwL
j1e0bdLda+4b0685jt8pu0pJUHbo+DsXQVFqR8/3NvJktzlsDpeBY0xPnhp4J9lRVQjNqVFuUCC8
mC3YNlVmygfdQIZmuNx8FGUsB9m5sjIUff4IdsMAPcVWyByI3LrIuQMju829h2S88oXhfOzoy//l
Ovib7O2yjmMBizCQTjrzf4gFDKCzA6Od4oOTZfBxqiniWWRm7FPDCpXePLp0grRUKMKIPEfUMPRm
xJEEAceWM/7732P+vYMC5a+hTKx6ZFdV3In/2kHFkWWVXj/DonfU9HEi3c5PlYN8dW9mRSUs2Mpk
I2PcabqN55Y1qd4Jpw8ITU815u2ydT+4dnfOohAjdTFKHmLoE8s6JpUYZYaPG7hil7sc/Osi6j3j
lFQeycRUKCSip6HvvATSQAlpYCNxv9KhV766g31NU/1niHCXkL1/HERsCI3Lf//cxIfz15JcaMCp
NgpwmmuxHP37k2safwTz2lYPuc361+Jeaq19Wx2OjYAssDsJFrLZZqAUjBqBbMOuhmMrYAo5pt+L
BF7CqobttUDWLzwWcUvS2MgObl6HRxmCtSyuX9G2M+WiJqN7Dkvf2056n69rq1PedHWCXTgq4V42
FUdNFok5wUgSvSkOPKXn1i9VU84XlN53dugqb7WpgrMsuDPKpht9U4PR3JlhnS7jBqCdjYj5c0GJ
YHIaoHu11b9wkS2jsFPOckDQlw22Q1V/kJ1QUtBpTttxI3tnLdFAC2dwHHNlAVi+wNpB8Tc1ieaN
BPA5vp0vu5ibuexl7/AQlWl9CZLcvJq5s5a4Pm5n2JiKhAg+1cYhBKy/hDupmN9QX/oeDyUeLB52
fZMkh9XvcVrbF4l1NSC0rnsf+emqM1Z2m4YC0/KG1phOXQ71o7AYWExNRvBR5OAaJ6qse4rk4YcC
FU3vs/i96SPtUNa6tpTTyRyEyyKrIxZkXfoKHmKDE6fYGCrBrh98LteB4og54NGBYJK/66IhRdue
8u5NKkNrkg93KjPUsgTuDDHaaBHbbryoFRSuAEpOJLjNs4qZ8EWdAv2ktONnGcZMr9+YUQpGWXBe
+sw+G1EQsWhlVNiNnwcx2cnMfiPP1YXT1vcCnhtA1LY2kndLJej6axhy0NuVafJjkg3029OVOfT1
VjaVZsqPQC5eE9XGPWvslC/DYLSPvhP2105T15aN3vs8xeyOBcWwKqPiyY61CxKcXP2+q6x6u8zP
iWAnql4h9z/z3htyoKtN2W+nAS+eyJ2eFEvJcRKIRhN96eHNn63xJA8KhqWnIrF3OH65j7dhWWQA
1kJScZ2OOHMVRmRFAYv/6s1hv7vJfSzMMH62P4Y6+lF4cXLG8ge/G3CYC3NsnA9TRfM0MGEPtUba
Xt2oOeFx6XxEvoZQQO13+2yMeoTCX+VporjwtophjxvZDAw+fU9zX1sKm4fEMXFqmUBRh9woFyQP
PI1McOVtBi//dmsGbRnihgqNuVi0QavttS4EHZ6GE49oTXsxut7bRb4/L3H71V7cJlSPeuF9yJY5
eu01LF+VmJEywmX3iFeL/iwnW2ZqLdK8mh9uwzOrxuyxX5ptrq9VQ2kuqJq1Fw1AZI2fwlGGVDsY
H3O1eCEdpiKVnmjBWk7w7AojVMd8CyarX5A14F2CPHou9Vlf1ClyTbLDKQLjeYJ68qw2xp8dupih
KNik/TXj3lGLUyWCbtjE5Vr36rDbY1G2DRPH3QRlXDwVhfo/XsW/e0c77fmwCzs5TkCAlizhyfH7
zRsoOLzfKh1qflIHB3L2gJxJa/IFJxo7pTL87ig/IBb5P0LqAn2f/JpjFJDBjDQKWMTVJk69DXMs
V8XMzrzPSdrkWz81/gMyUsqidd12A8PL2StubYNHxvq3EcJtrRtC3rPH9/sIs0R8U438v0fU1tyv
wWr9rEccswC7Yi9jmU676dD5XDjadKV6rD0nADCPnV3jWdRZ6kcTNNx5unI4TuyKroY/n5Q+xwnA
z6e1jcvRLhxoeis8n8YPXTHivasBLZGT2XydUfAPrgPYskFvlU3aGB3YV8++BhpfeeVYxnc7PcqP
KW0omrJWsF4zL8S9bhjZw4Vqe2iyYjWN067m18P+jixoLw4N5ntYClsnGfK6qlgBCWm2MtNJQXQ6
TA68TGvQvjmeg7wilezFjQtTGLvRhrIgeTKqRrrDITe5u9FmfDif0N12ltc8+4DGUCn4bVJza3fB
KJAjwtNmbFLQtcaQbtp2bvh7hnh+A/ffHGTJTvEvGva/L7rAB+TGVe+mX42ovvpDLTz7VL36WjaD
UeGl5aTzW9QV5VueCXHHzgiPoLyN97pAziQw3/rcGp/sHhFaGXZg/SLIkGSbwRhG/uoQ1xuDW5xd
TtNTlmv6Csh1vJJNU8TkK3lozek0JJ63V9NIuDSJ3tDN/Ic6iB5usRp49d6Cr7LTfEtj9cteOgr1
l5ZawUuHxCcVAq/bqG0MANhGrEYMaDCpXzkwdR4LkJunHn7JOMY8jZWquw7Z0K3BTLNR7vxxp+lO
JJSGhkeAkCouim1xrhoFow0cu94Qts54zlOZnAVYPG5ybA8pRbpmFv8MUuVNQU7+w0zjdJmlBauv
afQ3o1g0REk5sB5UlF0klg9qAwdjUBJrJXvRLsofAwN9V9mbKJV3CXoSW2JqLw6hY5z6gAoHegUD
zsdkcTtuW8cktQ5pXyeXSRhXmwoki6qB2Sabtw5Xz24TZEwe9BntBmpAT7I1pvhjogMaLahbovPc
tBrJ/KB6STUTTjxkB7+c9Z2Ddi8GxZAdTK39UVjvWmj5Vze3vXUGW/2RRJT/wMYBB/das87U/uul
WRTN5zjvHj1jMH9qYDa7Ogu/DQDGkNgMzActsr9ZSmtdna8FS9yrfO0FQ7oEfpbtHdHVR+Owj9oC
jSfRLAe1W6qdMsJyxl1ucPR+WZbsQ++LYLngNesOz0AXjeUgh2sTlFCWcAX/9SoiNgB/CBeANVbI
6/PqPu7fvZFZmwsz7JutUzXmrk2V57vrlHwlHaak4RTKOsa+dqxdkGHoF9U1eIKxBr+cGNm/2r3f
OOvG4L09jIBn7+hCezh6A7tuqEPB0U7mollFsKH3te0ccbn5pvlx/T5a84vRqsW14PM+JCzcVjeS
Or8SdeB2P7caddhMC1eYFcf7wXKMpRNNgcfPoAg/mx3kjdex0r/Mjt+2VyTc8RvzugxStUdqOJha
ZHpdY4HZBlXrzrDaHR5JBkpIdN9StfeYtLWSc+QYeQo3wp4vMDtzU8U2sDCBcPIqqtCGBajNcK1w
Z+OPuKr9zDxk7SoTLlyluKN14gb2V1N23GPlCKQi1/p9MykBSvWD8uoBTLpJKTbIcPeRETwMo/dH
3J8Q777H3TDfyY/M+j3eQ/ETr7fFXdQr8CFxutWwlyEp8SXFvkR8pAC7lyEdYv5GFTklVCxikg9t
cKpzPTlrlv6lj6fqAzvJdF2nQb1PZNap2SB0PX9iTZw9uAr61qMYxSY5XowgUOsaRwir1krS3Vpy
6tL4C5kwRMVqNheqBFmMrbHQsrA/SOyW7JVNvhSEycXge28qBk9iriHu97I5+HW79Pk+lnJhGiNT
unaSkGqYWKfO1FsOcmEqm4UKCsre38Q2EDFLFwVqu4c0IBlXF5BxowpSIipr1mEWB9mUhzKvykU7
efM6BW5QL+49cqCckgY8cuOsMFkZGqVas+fCCvndigbvqHgKiso9aisZS0aJTYBtcDSjOIaSERgX
26YYLjAKfYSwY+bH0UqOgslbrcq4OuEDlY3n21IpUV1hHDfnx5I0+Rocvf6iZW67UJXe+9aF6dLm
afbTMOxntTTHj7bD0HVsrPhM2X3cAqHssDAvvuDibZEox41Dur9706OtTtHXCrfiFdUKoaYflbhR
/TOgKR+jeIi/zmbzrwF6chlnm7uK5+UQLov8JUz6Z/mrVA0cLv5DXOuhyvK7KQ6NzhclxstfvaY0
3Sp0edIUvjs3OvBmN3oclOFA9hljBFHwkZUgETLSAqqYxKP8bs4CWpJYjfd0U0Xpsi4/jn7GFoZa
6lcE6ReqwBlBkmkXrtoVV6Qrhy2spm7vlUG+m4LMhsll1TZmkK1mWg+lm//5ZNfTYZM3qn64P+zl
sz9hA4RUYvEm40Zg/PPYh9ahL3mUp2t5ptxJK27A5rSQ9x937lne4aW7vleO/orJG5H9e5xsysF/
x1hiwnGGe1OEY4FOvPKFhWjzfONHZiI2Ge5/jA2C+3snWMYVGp++ce1zfjm968VfWxaq0qDEmkbo
2uPsXQO7TbZmIkD9tm4+416B3rxb7q3eMk4ZOJ5VPlXtCT4OT1E7ge6L7toDEB6FLemUPCspKLkC
nOILhHQHFcyp/dwW+rmOxBJas36tSfImOHRmH3/tJv6zMByc13FO30bfRChiTLuthGuFLf4oDZ5T
W7kylE3ZK9eG96YEczWx92vw/9fc+5nlG93nhv/+M+T78hG6T7eFZ0PSEBBjA3Nc0KaBVuCzaupj
fgTG/BeS4ga5GMnsLKOxHlcSleGBfTlMZrtrGsV6mTVSZlVXnmdrsl5gb8fgEL3xsROd8Qz9vG9n
dSeb6Epykx7LEeFuBnt9YO5Nv0SLRjS1AbHxtOUOLlptnLuX1B8XcqZ8K2EePsAV+eWKbTsvntjO
BxY7efnKTe0vZW+mD05fsuu31FpZJ5XiLX2ZBbCNZDpi+7hpetV6ALdkLTOrAYcuVl6ZY9gQSPLi
qNhN9DbwV/Wgnz+RkrP3aWKvbp8eD/tzMw02eNSAm6HhOPZD6PMOiT7H17zARmFwnWhdlG7Zk8hk
ZOodTRuKXxmMW4xYkhO2PM0KU9v8jSpdIViX1TeUBzcDIBRAjV20clAK/154I/o/oZ68x5WC8zNO
yqfR6cOtKFocBs2IDvKcbo/jfKN4zmPuJ/B9bLJOo9vpe60ik0Olfb4mGghwWzj6aBi4hnoxnDNv
9pdWqx0caKNPZoXHoK6XJXoo5L5Q1aaeJw6acEwQ2rdKWFavXmLv6z7Iz5IRNagI5oD2PUvW06CZ
tz7EHKtN1IIvRDUpWKe2lR3mwNTPtm3kC1mkqz33O1ha/2I0QfngOAPVZLctvygaTiOU/9QGsCgM
77NRtNrtkoLdyDpUNOUPXzanSaUpHr/3prykUONxV2rYVpsixs5dlMSlZ2cV2WeMLILHu4MnzybQ
oFP4ePMNFUNFSAPlCgHF+zVRhOREUoblc61Fr50C2Ny26yFc6k0Rb9mT/asdcZdYKD3VMyXe5s1E
/i2ffr34HfnzhVKoXsySGUqaOR9JweKRpIMEU9TgSf658q+RIfLAT4FcQ/oaI0Tz/j+iK0PCyw08
6n4oYswVWnVkMvE66CN73QaIpM6DhiGins4rUjLWcJtsCvRAE9frOeiH2zvKk4pQDT/qNup3SE68
f0BhVK1lKBRfU6Wou8GvxiXbLdz9fLB7Iju4k00EE17J4tknHw9SyCTpRoaRPo4Oq9SNu+fW1sRf
m1xmgHGXiXvrDjCQK8xhk4s8pIiMLTvEhTb3mFuNpyjMnUc5Kw/j4lkbSYNwGRRL5DaV5UghYZuJ
n7WHcfMzWl4iTebB1xU5n65Iz7B9+MHPZbPLBJdCEio6Z/wVu1MujLgmOXUTLWpY6hgKtlQzCVpK
HPVHG59kGgrvFusWzsa0/oB7JMNyNMk8nEpIAahQayJN+94Izk1XYq6t1s1BCZTsC2IAqHazSkLu
o+G7Yxd+xHglfPCKKNuZkT0/V47ar0yUyt4aAaHqFct+0tXkJ9hg82lCIIaEmO9sZbPPfER0A0VR
9/rgXs2J6p7skIfZN9NVmqgvbuHNZ69OlqipJmw00S6EGVF5D7cdpDYgXG5Z7m3LiARSsLplQtjP
bCRwVkscb2djFg2BA5iMPNjp/Csm4bY3fe28/hWTTXLe6K0mXbirVdMCn0jRv/Ks+CIPaM+vEKrB
r0KEfAUBhyY0z7KFKWNyaQdStOOAgtQ9ZuRwmSsug5Sq6CaKW0yjxQEq1a9XPQSwILKOkQlyB8Im
nToA7q3rYdF0H5t6Ed19SSEgF6eyzBih+iEVK1khrYHRy/gYT9pKKnBMDUrpq6wpv8RmFeylnkZT
lIzLwhyB8whkngwmyWRveqvSdp6Dh4tZsmjRZrW+un1RX8cIXloJvztlu3Q1IrZgPsm6teysHB+W
raqsZaecBAA5WlqNEe3lCASEDHT5xOrl9ykz13/TxxArT/EGinhTvp7Hosrhp+iRunAgrq2qsK2d
ZUWK/OA0Qdc+GkqYHtwcZ2KqqUTlQQblJANLA1AMfp4kO5Ak6j5FuzQDkZ9GmzrK2nVkYvE7m9Qe
E8v/UWbWu2WqIEmt0V4pZRw8tYGKKkbvkOFylf7iZiFAw5Z8hj2Uy64p/R/m5LzrbV68VxVQdTkp
N3c2ydHJsMxVg2ffKR6pRciD2nHdFSrqUURkn8mucp2lsLFdkgZ/DNWQNfOLWnu6nyLE42gdOgMW
B2KsH1iApLUMNyvAzNeiR5xJIEDHdPyj9btPwkEn3fzOMohVfcfl0yS9/gKvZkbycoqPI0acD7NS
INthKsPZKqJuqWV1/jnT9MdCDbSfKigFSALWVzWsjAUcGIByUZpu5ioukEbuuwPK/8Ym7gBSjrUb
Lj1TH740VrnzHXt+RR393endblnUrL3IPVtXs4jjBxTkkIERTXlok7PrKfpFNu7jg1Ixr7oYH2lk
J2TvbHjXRlezI2jq9dwk/rMpVF6sAsCElobYAoumFHKpqN8MVe8/y5CfAjJr4iykliHccP9DbyV6
b86L4uzN3FPJL5ovKWnbTZ0ACs3q6ZOXzfp3dN8fSrLZHwXAFgAHbbYwKHvuaqdHByevX5PMN06B
UiUvdYBzrQg3rh0fFL8flnYdGe9uaPsrcn0WjwN4N9SaKpYqQJDfIRaQVdDqgTtt7u6k5aKVfirK
wXmvlVx74GICxSmcGKsBQ6asdZtn7pbmGQz0u22Vn4pwfvfMZP6EX9LziPb1pfOBVUAR+l5hKPfJ
G50MB2MYP30RNos0M9rN3D9lemhf5N2VYi98X7PWd7KZOUGIeO5sLgYjtK6Yc1hXxufDhpp2dUx0
1rAPTZ9mq6Rp4oWegsGV/6RawlZQAIJt5UdQkhBdVF2uPlnWoL5F85MMU8X04cIzqUmLjcMDdJg2
3vzIjvpU6T3FQ0RS8pNpVtPCYRu0S9FocBesZcqDGCM4EUvEva2bmGekxDYK8uqwvUPS+TDcQxf+
ArQH+ljub4WZ2q75RYCzQN0h+jrHuDxNgVJcSo9SXWZSxpIZ5mCh+HnwNVW4etHC1B9IZdYXOTHQ
qTc6OEjsm9qtLxcy+lSjRF0KII2xgyoGylZWocwK94uWddXOtmbrbIUbS0IlzZJkmt8fb/m4kmZh
TsNR7mZnuzNX5TxPK0fPCpwrOchXbJaTZWRExvoeq4BI/9FrOQWJHzHj3iEHy7mO6JUd8kCB4de4
e+/9zKodCgOhdBkVwydX77iC/Bh7xsAERhXXcXRt/Gp4TEpzadZat1Ays74B0rPZNBcI/1CdEPh0
p3bRjhG98t4lm/deOfj/MBcpKPBl9ypqyM29S0GsuXLHFcKiXQ7ApDeyvCrHda6r7Id2/CZbKPgn
+B825zgXiv5lnqEcOLvj8mbS7aowXBMsJ+rZMrC4o+yTdgruBE3m/MN2kcSXsaPE52KzBZbW8sf9
WDg1tJ2iJ0szxsmbRDI12dzimAZmUTa9ruDXW7buQUPr7IZ4avQMS+q0nXaYy6AB2ZYfpZ6jU47W
/sJ2tfIii8rIneIc5JvNg8zdoc1qb7yBpa7s5bLZRw2lFCk75Rh6t8qRMF9K3SkZk4JT8uAK6anI
NuNd4xjnaap8Ujce2n6l/dz5mceGDbLPPV71etVvZNBXxwL/Gy2Z30a9eO7yCivAALFcI+D+WPra
o85W4OrWuFVjIQID0DQpKQSKBafFj46SLaKXc7Z1BFhKMkLuDJKyqR7E9floOVW+M90+WvyVIJY5
ZBkrXPcT1a14e88t38eOrQWkkOTlCmx3/zyEzq+Et89y/Lnm27hdbw5LJGtjx51DTgChWavEF6Eu
1dcpKbtzW6vluRnaNxkuSWiv4ELs4m5CukVtjezauEF/8op0Y0vNuzhER7GYHFvUWnnecVfc1nbU
rrSOXSKCZY7l7D9lkNVf6yJmjcP9OMq8Ef/uzEBXkmabcSscR386apQ9UFlDWybBZvFYqsWy1MbQ
xIIiC5493VGeSn96dYHz7O8hRHmCZ99x+hUX6rCSw2Sv7DCGmYW3NryaQHZAmojBcsgAw16+jRwL
ciMgU8qBTYO16OzU2sjYbVoj2oXo+SP4+4+UJ8356XWQve2kdA+lrTiHOW2dw1m+vAdl8z/F/hpi
WrbORYnSxL3D/X3qe+yv87FCH3fs6h+j3vEXqNyZv2T3bhmnVDWzg1N5a5lTusVu6SY5PowM89Z1
C0p2j5xDvX4tdfhuc+4Zq/v7kOqeNohJ4rrVjxqrmCHYQjiwL9wiYeWUdfcNtBqZJdaVNnRYtZrx
7/DR0WqL3DhGjZaBnWRdWFdl8A41bKdoswXsr0xfMj1eScjTjLnd0eQWtJDNejK8XZyRi5bNsWqT
ddV7bGYEPirvs4lET2w/JnXoPAQ4ba8DhDoO8uCqiFsGTpYg9ErHYAdQWmXw9vI2KE1J+8uXzjhV
B08c/jiH22kbfSyCFQ9fE0rUPxsnp+2SFUSheSO3SbKj05sLfnHjowyFSWAC/bWX90ntwAJInmg2
w3MEFOVRPhWDmCQGCh7ZUjFFDeve7mS9SrbLtKAghvD6E5uXlUwQh3U3bWX8ni+WY1FCypby1H+d
X9bE3DomB065fktmVmP3UNWbUIE4hKGVpe1nxfs51tV0usUaB1mXUElRahX6NuIwWfNTKMyg47pU
pkUqj5Y1Jssk89r10FnG8Rbk5mYcZVvP2mVICvogW7eJt4E6drq95n6RrSACFGJkfbBsc9IjxwbT
50UdYBWY2U4UrqPeHm1rZaqo4/0bWCDBBJgzNg+DWiNlQI3ujyG5rhS7wtJ+AnOetlhk+Nuam/ab
5nkPQeeEX1VIw8tQr4Yn1R+DJ2Pqx6WXVNFX6uI7w1Xy9yIrYnI23snW/JA1EKIFSIp7J0OJqLAM
3osMTf2uLbzkRUacJHsCIDA9yy7A4N0CSw71IDuxkIxWWYKjjuxtLLveILo7r2Wv1iDdXqHJs5S9
FTeoR0zYQ+wseSvH2AOZKH0HR8lRWY921jzCckFQPzBPZV+OBwjEcO2FQuroCodt2e4rTleLwiWP
w22iJMBW8GtW0QSh7arsaq3CKA2k6cjdGbDOF3hxwqV1O+stRydzofAjB8hCM+67XR6o40Xhi3nl
y2IFS7iO4unZGYtPJAutt8RrvIcuBo0mO8MwS7dl1Vpr2Yy6rsSjU032boisSRLHbBfVZJOgZL6W
mJRWx+wFbUfwLeBVAkHp88PprW47IQdddQczavAuSoujg/TdUb6SB3aJS4CU9eEet0MpmSIGV1mY
YOQWwWz6PTfrrXJvqOOhBwlO9Sbqpl8vpcFzVI3tDhjZXrZamMrF/jaGVerhlsY25m7cBHbQnH03
ibdt2bOBbwKSmfc26AjjyfeMpSIq57J8Lg8ZDroPRjRu72V1Ge9Sy1+WfeCvZhIOzy2YZnNg77WM
cNB6CEx0d5PfHrmu7hvroinNVfQ7Fqak4PsGyzY5Tna0VfgQ9zNVejEsjgt712XtD/QT1kFnqhd5
UAJ21lhIZ4Ao3DlbToq/HSnbPclev7K8vaMlPW55/8xoU8BlSuOgq1cl2mWYIOEORbeOAx13w1h7
lWuyO+X6D7a1DHJfenSyuNn9Nc7qLHcN3qNaqIVH+kZ3x2pVK6m+vCv8AcCjp9OdTzegdYHx1r4y
PffZEerKdRSyz5/NYWmJpozJXtcNf0IRLPb3OIk7+D+xt5QDeNhS3lDHJ1Q1NPapOSbRSpM+DLXa
sgVvk4udIAE4lt38VZ1CHKNH/4eXTa+ellvPQz8ZS7lxkwtDHWjZKjZ7a3VfIsqOfTiRE5kq71ED
cEKCyrN2ZjuYTziAeKvJzfvXlILzYkRD5JuGZgfA3ToA42BsqbI3XztFx12+y8YXpYswRK8hFpqx
1WCcE87o+bDsilHRkUhbq+TTRJvhlkpwlQn5WSREliB4RioEoMyHve6XKq6IqoFJqcbSq0MX8P8x
dl7LcSPLun4iRMCb27ZsRydKpHSDkEZr4L3H058P2Rw2R3vtHecGgarKAkmpG1WV+Zv8iJ0Ca+1A
BV0d36QRskKdhyZyVlVGKgclJb0FZI4TWi6GnGnud+usjQEkLZ1jBcNyo95uMZd0TnKRTngWd34V
KXfSdX2a3F4nXm8DEmJ6NF9sRI/q1aeHWRlWWd0Y1ht9ycIiJtKvA1ayraRipU/uogwLK30c163k
bq8p2zr9S491dAutbtg6YzN9d7sAtbYw/4v1IViXqZs+gv5LTv8lYnTSYK0nY/q4kC5Pvj7ba71q
8/sRwYXHuk4VFjUjAD1FUy7q2DWcmIxnPYrNa5f0z72/wtqCfPNHP0n3cQVDoruTiKpI7vVkse5Y
7FnG5GKpQ3L/h2GLm842pqy1trP5LHobxMyMPaWbEgvmfPQ2bTb+uB56YgQrYcWU7LBM7qQAogT/
pW33k7+9bkg6jnCbpPW/TiwH16XFh4mQba6rTOahsjd2v0MVm/gewYOVprK/BGp04KtrHNkf1cZG
zum80w7q0qcpc6CtblkBnWDeXMbxdtifJWSZIU+JjKwyrnmEjyffjv3/ftL1RxgKLFKdH41fwEFW
fR1kDqovYXpvDLjwIBvXXFd9OE5HteqtbyFa33u17/S916fRa+8kh25yT2qjV0/Yter3UZK9XZOT
/aDfx0b8qZWzDk5U9e4ML+jh+FboYsZm2GxVjKdWtW7DD0hKozpP+cMV9zA61tqPZraV4smR8r64
trFCwAyh+xi/YiLQinmPF8QEhKfi0dfvXcNclGzlKudjOS6bYe7tkZV8ka6uq+ct5ZGcfxJkwCJA
p2hWUFmQX+TWJ02BXEgfGsbt3fV3XYKtFvNf6ZNf4DbXabqOquviWjPjtnBscTPZJ2k07OSMCDL+
Rza7AOD5w56D0nvKphSM8hWZUegcs2ugB8JHqEh73kEEXDh9gMa0WdPvQRU/DUtLuibld+D6yrM0
eMmDTZqL8kp/SMPE3IR1luyVJoeEqfVnd45J36Ph9GmBQPDHusT478k6cFs4Ak/Nd/bAW+yPgbZ5
jpH3Glh3nrFKtp/w+X4MnT56o4VTiz+RSmm96M0uLBbgvHHPiyrba4ZtShS9VUqjnbF3p062zOmj
FhpDFKh3MkpJn5WTJ/vly7WO1jqDmVyc5g17M2WPC6D2Yhn9d6Bs2V98TX4MAEVeZiiud5hqzKg/
dz/zZQem+WmxGltO37Ih66jCJI5mPgMCc166iUT/smuzfFjbSeR+lzkR75nj4MzNddemV9i7Gq3n
XndtZNaQoir18sDrN2D718G1QomODzUIg25gXzAGpDDbBauQRXlyj5bkt35p+SlCRHqSolis5Mve
qNpHZhE+yWCKTNmqKOr6LM2EdPh6wPLrTh5kOMqwWFnARMsLrOBSUCHyOtTZbq+C0cGH4ePlCnlN
3Sku1aTbW9Sowvoc8b8PIst8vPU7hUuNtbEu0iVv6aY3nA1rfHEJ5+pnFufGHtxBcWEblCScedF9
HnXzVSJ82XeKH+nIQXHDrspZh3360+dwsPdlQALl0icce4PYeUW2DCWr6xMkJgiLn6GTNqSEM+DM
AX73um5O+aHCDQ64mRzafDN/GqBJYp22nBNHM32qQe6wnaek7noUpb3KPaG4iQdqs/iVXW8BDJRb
ZRyZ0QXFRS6d2JndYiYdW0AnYu1y+/RUu+r8gGa5t/eyLLsrmrR+8ZzpJwKg2V+hMb/VU4vTHqj7
BTjwKUBkahDMfPPTNH8evCzZ5o6JuPNykbtJWI2JFoUXGIXxlPVnyFUBSri/qR+Qic7HNy1Xqq3r
gxc1NT4/hVMmG0VL9Z8ezICy1OLfuISC8PRK7YnkQHKwCxVZ0FwpySQof+te5z9GPshCzwm+Bahq
fQFynJ6tFgFSNdZRxOPUmmDN1CDftDi4W+ORQuC99GVTiOvZx8XphnPUVVhjfXRJWOspzcYrEJiU
AQOZHsgUe9vsqnXj5clfafSzR/X4t1Yt37LRj78oGjWKAInng0b54xEF5IpsJjjryu4vOD6UX2Dc
H7zlpZEjNn7QURDYSJO0e712Bx/r22W06n/GcT99y9E4uPjcwkGjG5IB6tsIt+8lyvH9V9votccw
sdlAOPOrH5c9RRulQymHOyoO/fUO4YfXQXWNnfRbotR6C/FQwC9XSjH1pyzELbqL8OEJsvKuEvFE
RTWsFQzxf7Vz0gqbqAd63A0mNP/e01aC6QyNcD5Z1oKGX+Cht6bAQyVYRqssMNjnRF+F3x4j0huz
XeNIC6k8GRAH9Aty7zIol/CfCGmZCi7TUGnfI8K07e6SMQZ+FMy/3KQaTo5tNc9K2Jv3amTtu8WW
WbqAAtS7qrTbza1vmVR29qZvXvVF+rY3u++kcNJHiP32S9bk2KYigZsquXryEGdfK61pvJow57Z6
OMKQDDVnHxdjs+ObWaAk04Y7TW0BU4mdTABdA93rpXfJTIBAJkjMCeUuhmdgI0u9r2OcRcZWU74h
/zPvcZcbttIslldylVntQZp2Bd7BwXPw/hrsTquQbPgLrIfoeeqUo+b3wWuNUumZ15e18vz5Tqv6
v3wjUdCXhv/YTZ66UTCJ3wvhsVciVLWkudAhpTnO2NvPuooryams0ufbhkvuENdEgXuw5p1s4Ez5
Q28jEakDauMUc9I6zHddkWunKtvMczD8tH1/3PJWaY9FjAKJl0Z/y2bNNJDjU6PAfcI4LTphTBFv
856Neo36tUvWQY3Vb52VafcKhmPUzDzj1aYkvx/cnLqdgGbKBHnuafDP0mSS3ZfuLvIbqAKLcqsS
KsZ9jPqRtG6HNH9x3isstkzXvqWwFmsjrBEqiD7Sfgc7sFjLBdwxJBsTIeErOcD28MLW7SA8dNXP
0vDafYlU/0VRa39GoZ5b8uXtuq/7dNslhnKRPr0wUDAvqfvdoTHw+t5com8xipNs7awbTtg3BTvX
CXroah3i/F5JplNuVVJYwLC59MvIf+sbOioOqTk9/xFbylOk08/OZVW7QPPxrkT0mLLIpJJdz+Lk
bOu46MT6Ebs8GJBWhftH71jnWE/yxzIfVlU+TPfSSqVLKfStbZXBRvpab1qySD1LYUfetmiC6jRK
ovbWls4kmPmb5PYaFNXGmrdLCwyeOYEG5WcFsvD9GdJZJbsKR+WHsnOUVVng4XqroOp6Up0pyRzl
9C39JNIGhEEdbyWLPQZUOb5F59viLd23Zhd0+SZAq2p9G7iu9yHCS/+Amz0zj7ZdpY5/AsqjBYh+
u1xB51eUueDPk7rkA7FMBOtr5tTN+jDephywnWLlDNaEVF8SbT9vWGXX2ifgIOvUjbbSvF0cNEgU
p/dPKooDzipLcuuolvHzHCb1BXF8zrrquJxwx0dPa39rk+MebprmrYIGdergWS1hYPSnx6QxHSS6
32fOg90fTGBe3l4r3OR7YONTDDKx2CYB2xjHD1/zzNX2QAjsvT845jfFT4+CXMzYgK0BPSAKb4/J
/TRi8iCCJGqSHNj4zlsljJO9G/ftqTNmdS0+3mHDRhdS3nAaFL1/QzjYUooX9KH3pR4Nj94I/3Wh
1iYKmdV8ADcsfNzZ0x6HIi+eF48Ilup05n2o++43xWt/IUjW7lE9qPcidHs27W74YS+detXUexG5
/S6d2YgMfOXDr9UGq73AiFZgyoF1QBqpYfMLwCcc2/qr3aq7K+gBYdL9oEbGtVnlxcnp6vgL/Jtr
DSHj1IPmlnmUikFsV/6Tc38rL4yN2R/ZYsTgplmF1zAP8BYr3Hor8Y1hjvijiq1CRAUIYWX7OJPw
vRVI5e52HpRCqjSrJcUT1s5BMGK3H6nzkcOO3ldBNVP5kIEFHyZAMekiza89WEG4uU0SiJk8qEfl
d6ML0DVxORNV4dAk37B5DJ6hfFzX7nCedjF4wQdZtuvK6PZOgOH4dU1fFvv4f4mQnUA1FumZTcP5
CjfO8Yosvemxm/T0eUqyJ+m2qSDtWwxTdkOB5sXCXt+IgMe0uLFDdTE6ZNr7GFCJ9MyLsInSoLss
fRmLd+5q6iUJxm/BQtZ0/Sja5lWmH1Sgm29df5k7qJ61EnZ3pVkHO2kWVn+ukjx60SeMNbzMgsW8
zO5AA8N5Uev7jl3U8/LUMvye122GPSev6F2p1OVdGzjsL2H77cU7qHN69VAOyFNJ0xyL8klv0Ysv
HbjbwIyeXQSl78VZqLXa0yBkksy3DeTF0dO2PXc8FDGHREtn6U31Kd1WSxN9jumkd3G9klGtUuPn
ksOZDMqljpHV4eT+IC0+COBpEc7SZwP71jadTqnjG/duVZJyCyvYV0X8t3RZ+gwawZYBK/uOE1d4
mNCYR2tYeQmCqKi+wuOu1v6+7MrpB+Draj90Zrc3EqP74e8DVtEf1LKq/awidye9JLSC/j+z0lDg
d7xmV7SR8wSbdz2Efh08xmlR3llRAaxQ5Z8fF+bhjLITW/gxCXZNo8IXXAZ6uxnOcgfgAM6BtK+3
lV0fU0ePD7Y+BN1KHnGbg6qFkS1quUMYO09qZ/wWRI2T+PnKdQNEydw6P/GeDbaCwbHcneEOxU/A
09o2tozi2AAgPfZWQpa3wQRSGBddzCkkqupfY6uPEJVS/2EyRxPDXz/fw5oxvkhs2d37HX5Gvmqh
rJtk7lnLbOyismGNjPR4ttCtOBvLxZ7Vwt81rt+ugPYBzWmtsLlPPZxItJDtTW/1Y4+GBcQ01cM/
RZlT/cye3UZyQQEJ4DQnNviYRsiAUU7NyVoufm0cI/KT+8gn+7V2/To+FcqsuVhvcGv5IQ7SVp3U
d02PQiueXidy1IjbyK3lpR2L11y3B0qhn7L3huZ0p0nTV9c0frJ49oRaSUZfbj+Gb3491ORJnkk7
hbOI9zcSZJ4Z3gGHeMsMq0JU+58Lp9xmXEl78ijbpj0VG6v/HILRYH2dUbVTtnZj9pafpt2eBQcr
22XUETonhYEZAwhGFw4guFFhjmUmxUFANp1kllMvy+8kUDr9BT58hegs0arq5gdjyVTLqFyGocvv
auRjVjKgh9ahBuh9nFS1vx+WixsYMRn10tumCHjc3wbkzg+LY9JwWpXBMFSw11nCWlWxT5aCBsPS
kn6JlyYWxCqlR0SopCkDbhXytQyh+dUg3h7g+H9D6xilvaYOH+Qi/bkFObpEyx6s3L8HVLW4s5IS
y71lQILlzsBG/N7K73P8Q8zroPQ7U34H3xOjnNS4+yOPK0eItFPfUioSd9KSy+3M0QXYx9qpux9L
Mggvphdl62smBa+yJ7dxkk0wW9G9kpTBOXH9cktKbH7ja350Gz/6rXUcmQCLFi8UUTHZiZv40NWT
/tR5o76SEERAycJo8095GonYet3OfrEvAkfDYt1QvmrzYg3ddPHvKrTWUKOp0LTAqPBeM36aGSD4
yjaUL2hOTFu3qCcSIqpxUEaPpbE0sodULeYFvngIQvZ7ca65J6GEtJNABaPPzc6tgaEsZzUJhsb3
uTnX2riqUqs/Io2lrQMLnhgWJmthqwA85HxjdeGL7QfRPgAVc+T1EB31gOriNGaUg7ruZNmYpRnL
Re5crc9O6cwhP0+G+6rr3/tlsO6MdFer1C6keRuV+YGGbkBDLXp3G7095eMH1hw3O/blX2wbufPG
abtDski81DUqFsnwmrGMn/yusdfSbfGuYA/h1RcYwdYLcJO9tUjAeCPq6ADBQXUts900elFaNXxu
KrQuTAcvL2cJswrEEtwpfJB8iCQ3bpmR/48+Ccn1WTk4pY2iMamUa55k6J7COdaopEEjsRo+0MV4
pKKz2MPG7BnZA6S7P5LJeuGuk7TTLrf+PEVkb6lOyg4+sJQdxbvqOCdxV23cpHbuitC99EkKyBw+
KryoeuFF5R16ilZajrtrpG7ZaNiNSGCgljk9Vnb7RDKnPQm1Sy55nidbHR+5zY3zRQ05O5s+2jHL
pCvRq2CquUyVvttUrXHVTZzwDuB89j5NRm9xy09t1fKuRHLmJJy60g+Rpo2T8iLN+qMpxKPES95H
pflpdOEMi7L7ba4Eq5ldXISldAtOtLLbzurEX7f41LlsiZU+3HqLGZ21+dQI93gIYFLpxpToSDxw
fE9M7XS7zE2of27yW4AQ+IjJClJGWJH+NcuAOvfRJm8qB0KgSo3iKdRH/2jCYN6gAzL9iIPhonYI
TTdxXe/lqPrHyVUOv+GCZJJRudhNlm7b1kN17WOgl6PyrS2BMrmtDSRiQNsibonoQL14fmCh4t9x
iIA7Qkv6xQBEmreI3mifphG1/tVtQOKUWffvegsps5t5iIRUE+ZhYeocyAa9CFrdXnDrLHd8MZqk
JRFHk4wtVmhO9SItuSDNSGlkxrRRZrVFG16WZ9wi5Bnogrw/QyKWZ9x+yu0Zt5+yPANyinOaSvM/
aq4FL17qfrUBQVxwKAlfogqC/dTP1U4GI7CyJ01HzkJGpU8BqVlQ23iWLo9T7npOo/mAB3z4UqN+
R8YMWK6MVmHRPFaLAc8yKNPhhuwbC3rgwtLGedi38vBvZCKoO2GF+U2NNZMidaveF8pUcuzyJkBG
5fzAl5FKrJdpr/E8f/dIGR5NpECqX00AyTCl2m04r25hkt5a7Morgyr+PCU4fqJ52s4xamKLI3pD
v6P49KcNxuLIgvCRRjNAM/x8J5iwNIb3aWgaLm6CMSMP9q+2jLv24K0FW2bmwXNoOvEGNAsWIX6V
jcepDJ5Mv+CL00c9r7jSf+RvUL8OTspJubaNddrU0S/bs3jv9/argq3XPh264i6LrfAbJ9mLBLSA
+9echLHCGLXpYurBwWlhqLj8N126ELMMxLGcbep69Tc3nl+HqXV+d4Z9iM2i+e4o3bTxl1DNzubT
hB31LVS0Qv8dypIZHTtyHwUfyrNbtOVW9UvtbYAEkWht/Nt1jADWcZe/ID437F1/jg6wjMwnEDoo
IS0hZeKu0tAZf+azlbL9GcJ7NoIhuaK3xszzNXUcwHpWX/xQmtA7Na0yPmeqW17CSnmwWPmfpUvB
jmFTOna0+2dCvgWCpz7IKMhFpGUK4OdFr+ac4EZLWVF9Ne5k2DTsnPPHz+tUxdNCkFWuspbBoEVT
paFGvUNlP7rrZj0DVaDFD03d805I0l49tw0K2ksf5g+9eR1WsSYmeZBjqddECu9CPsKh0Zv7HlHR
95goU1V2exUfqdtE+TFKjzSH4hV3IcJ0Z1dVoQuTYTrYU4Js+aBxLl+yS0lrlpsqx4te8RfUYa6y
X3WBl/tVkD/4JWY2sVe0jyg+hXxdvO4gzQk20yMiOfoeVVfA19Jc4mQgwXdRgUuDq9QStvQHaoQu
bQbzJHZdCIkqH6Bz7lhHmXCN6xvQjU3uAq7vOy/dVZPrHzV19o8dqlCw4Jc2uumXIa0bdicffZFR
vQdKtMR9Gq6oHCpbGbpdCt9QrbXXJPnyBUrh5ETs7MvEUXFh1C33aAd6n5xDmGQ+H/I9L3tsUElh
kIhgoV9Pegy1XDGci9xFmu2jwjR/ufWnJq6wVJRb59LimLfK0mzc20luzJt46dS06TpFWp8GBsUN
V5bnD3sZkScOHSchu6COTfIsRhhlnRVjhxcpxvfXnjQ3hmsbiEfudLi1MpZKtIzJpQfCyJjMu/W6
c1dyXvS2rZsieKpYFFmxLX1ulSpAGGhnFDCSAM4hH+wHSgRLeWkrav+lrEf7LLEqCkOnYnR+NiHC
H2sOGhO40abdx8NGMjmSv8G7yt0bdoJF5qLaWs7ID65QBHmY2q49SUi75H6srnX3WR6qn+Rc5SlL
bFum77GQ2E/8Ld5lbJNmZeh2cpRfRrcG7Z5KziFufPVZugYLxhmrjgm7kD9tQCPl2bTGTWKX2EIt
XYEDoMQF0rq6zaIM+1dj/s7bmQKOnvpPdRO+ee2kfie54W+swUbFbOqKtyz+WvSB9r1vNN6pDeQk
DJC07yQ5EFtMq5d8LOczRsntWmb7RkGdBK7cfZ52D6OLGgNmtyJLSq6WD2bguEeO0MpKW7gt0Cjf
m+L5c2vK6C1YDIKcCD+etJ4hY5azsc/SVqU03YH4hjv2UzGbLSuh/x8lnhA3n/O3MggQDRlSqm9J
bx1GVFLWxQxQYuascuyx5b5ECTzjoLecFzstmlWie/FvJANWjlmYf8ex9ugMSvU91zxtXXWBAqHK
UfeOhza+YzXw8Z2gO7LyKYcgNds/7xLwese+DpTD/x3HdqnYDchM4Ryp1U+oIMPu+zUKqLPFBZhG
WJbjhf2+wY4/aCwD8SqUisF8Ha9Fr+u1ad1zh/3eJzzTjY+kJf65XGbcDrRXPNQykLLi7LzUW/63
/DL8Cm9xF+LV+3caYu5FhfunhTbxure66rktInunhlZzgiybn/NKyXYaua0vs+9aK9Ukw7RMd8A+
b6k45TvVhvTxG4fPZxs/imL2rIOd+xOEPpopAperlELAPbu7GlntBV/8b39Dbei+BC3Ww9Jfpqa/
yzzTXTsBKA8LKN91U35rynZfmlUSRheRHbg1P41ShL7I7l9G+0L9+50L2zgK9W4n8/xt7pre0Umh
sdzJbbq0h2lEg0Ju/Sx236MCdHOOSclhKTbmpwEzkhzSNn2DFfpHQBv2rhiGL84wI96wXMwxYZMv
t6rpvnfehqVvUIzvetnqGHn8M621I1j6ZpCOTzW7kiM6IHhoeXN7GpPWfqiUFAr4aGV/RQ6HBLUy
7z1H/wUMV3twTQUJSBfSmQ050QbMSucwcHQLEtvd1WOpP0ifXKw5uHdtzuRWVfK9qUdFv7ftJ4lq
P0JRIoY4bM4/brNlsLUcyouV/Vx0GEV/wL6SFg+VPGmxAF/gZtJcIjIsBtsC8Rskl0CALhc5bV4P
nn6aU0jr45303ULyksrY6tZGGhq+F0yerQRWiGBTIp48JMF8cJFuWphHXYVp6OZFth0Sv0ZWPom3
N+dEsCPeQz/Px7zMlRO6QhByYo9jiakFJjRLXr//yXBwGgTDHfplWa0GjjInuXxqf7qVIafQi+O4
yD6NwHa8YdgUph//WnwkegVoiuWCp8T6oIKVmjQHzPny/ajp2ovZ978lwnFgBCEW/5aDSNnmZaGT
+cy7e0fTlLWms9VHDhVgmpPmazhu5Rlye/1qJ4vDEwwtY9COcca/hDT/Z1QEjeANqdT3qGiRkpUo
6nLVGcyxPEu6/cHSjriNhAjq8+hbVNU9ptDYDkk0xM8KACusDrTwl5sDwLGprrNHjeYjCiLttk9a
62f9VQ2S6JdhJMgD64Z7NOdNHXHah34LLc6JO/h6C/NOLpHSQsxOFW976yPHpp4lWvqQ6AWXKIFx
n/r4wifOfiz8r/+rtnneq0C9ffiHN11zuUPINbhcFdKjCs0YiYkXVFE3BPXJQDYdcafUGIAJkZ8O
d9i9x4vdF/lpU7LU0hFKGjsqwbFbMRtiFUWEUysZ62RJXl8nOLoGpTbWdWDUVa6fERHcK32n3mm1
PgGpXdLlCESRI+9AnaGVVKPRWFv2Hewy9jfj9MZCFB9m1CWxjEWg0Ft80KM2T+/Rgx3vx8YjR2H0
+3BA/l40Q0QS5NZ30yppLf89TkIk+BYnfRIsfROHBLJ/C1jsFnN7/u1Z8WCP6zJrdYqJ6BfdbJ/m
RIs3bQ5FWyhlMnAlj1W6ql6iX7dQs/Kz1WgF2a6bOO5C+4rtk4sRBz61Vru1gQifpE/u5KLil9Xs
5NaINL5+t/BAz4t6JUOaF6bdIqn2H7Yp1S5cKudySaRSLreI0DF9WjTdQHy+sGhU+z9j6sYn5jZd
7mSK3H3Muz6WQ8D7j3Gy8a9iZOngFMjnVz7KiGI5xwV/IB9x6bqOOlfU7fLBh0HhHDOIT9fP/XWc
L1ZDFh6/Gsdom1PfkwD4fDvaxlMZefleRzPoJDFGmBX6WW610M6OwRjNbDYmp/b4VwkzPF17PTwP
UYu6zsedyz5YgUp3+KM/lhm3uNvc2ONzWw1LKvHjKbc4JSDniBzLv8Qq8hkpkEW8Qk2bLtrFiuPt
9EZ5Lj4ELT5pXaAXRTgHwXHdywoZ8o3Y/MnQ6TCIOpH7vnJzhKCTCPCy0/DLGAC8bqXTxY5i+67e
DnW9XDcKNIM26PM7KVSiVmjtQyyoscijzjkUU3ohEfnLmrP+JSj9+IUzoQzJRam0V2+YzYu05FmR
r7yormZsuz5WXu2qWMcgzX/Amo53I56zmxQ8JkYU+h6yqbWKlkNnGM9gemNOo7y01Hvp65cjqQIS
YhMup9FITqPzchrNOI0mCPbimLkcdstO6wDPEi3zpo9He6zgWBJYB33UzAe58AfYq7Lv+aAsfY5W
mQ9zG1gPnm9uTa9Cg+AjNkVm49Sa4+nWJXdGSgrM6bt6LU0gMiXGWVa/gYUHRBLEl75GB27aoMkz
XuTSxoGF9azWcyLWo5XIwVOl7u8MgMlkBLCl6zO8amN7nA7SjE3vdeyy4DFy4uabUhzDxZ2udrMO
5J1TRT9sNyLXmKHNPCUUc3ujB9PudezUzNZhveUy1fHfQ5QaR2lJfzl56yR3OcUtk1ADdO7JOGwb
y2rxE9Nhr4RagazZMl0mUDMed5GO7KLMcNueomUSWhz90z6sDnWOPthqjGFlyuXaNuCTWwoMciCV
ebqRkettMocFO+zK3FlV+DvBWJJDytIXEbQzy1xn1UJbAhDAkm8VtddAt6pNEyOeduu7uR2IPqyE
VEvIbGd8xtzxOSR7doxdWKgi6Q0u8Ss4lfRLUMzhOcPEEClH9Lk/+lMHma3/0o/KVngO2+S+HANU
1RzIup2rb0UM9iYQ20hlVdqYjmNzXLLuKSDgg/0tUmb7bMI3kAdcckEqZ2nhZHrgJvV2beZ8b5gJ
xlY0emAbULFIzV/SJzo9vYj81D7YXnPSz3Zd6Zu4nMwjNgJ/FYFX/gyt8noT/3PzMbTc4AVW/ZQe
3cp/WM6P0h8u7YJQTOu6fVxagmbM/9X6GMugZ659/p0OV6CCkY9/K6jj40O6KHsVMWq0U2y+CZYh
cm08NvM7UVuMdSQXgdZ0NYRykVQcPsQV/+mWGImWANL9Ej0OA/nT//kAiWxG8AlOkf9dJzM7VxMK
omuW6Z3al7hwaNN0kjsTI1rssyQGd4lUWUt3kyfmXTEo0FUI15lMpiTFbRW7vfcHfpooQbfL7enS
B8EOMdLsbfLb+hihBrqRYlob6YAMKyS0Ozwav+hqeZH+cMwUMEJJyEeEmptpOOfGRwif039/X9sj
dfylPwn6emPMVXtEKFl5+y2dRshvTJF7jzJ8DHGRjS17aawsLM4hC6jltdC/Snc+QQlJoD9f/175
Ra9/mNxe/1luf8j1n0ZDuH/tGPxBEtSjzLTVqiZfZUM0tKt5MOuzES+O4YZXfVWmWt27YdSc05LT
iY1yPvv8HSoo1hfDMqwvquE5K9Az1gFDZ/PLVENQzx27XMtoG0Fw6MotCX3bq9cIUiEAfp4QGD9r
lm+ufb+x1rWhohr8MXBrpnkwNyucVeY7J9COgRIU9rrMp+D0f926iOaDZh7iYgXOfz7O3Va67KVf
7uQRclfpCJ+i0Yk00Iwm9zv/pYl2IOiUs1QapQIZGb19QEscw+2BI5YM9IaL7GRQGttrZ5HEj2bZ
YmgLGrfaoNC7ymOMuPFpmpHCMFchws0P8Tz+4k8PDs2Ypg/VcrH4Kj1oao2eghW4W2k6rQVWu8DH
ZJsA5qNQ4VADnmIDV2DT/+uPyZQVbNA76D0mAPhXMiqPqUZvLb+BdJGyOaBnoZ4NTw9PRmEvNhba
Yz8Wmr9yfXPTKX5430ozzed0XSZlui8yX300EUF8REIKn+2Ck1+/zJPJae7698jpvHfJ3LJsf6bO
UB4lTC4u+Y8tPBJtc+ujnnr9LUDJLJwp79vY1Gj1eka+j5eqTY1uQlr+kF4MVz56DVsvfiQqur7S
25XREjvrvfKU5329agoEXppx0H+UfX1pnQAsQ4FwP26y2X/6CBQCKFT/W95hDh/HrvIQ2b2H111X
H8Nadc6OXoO7wHngizzJbNhRpn1aNRGIWZDU4VIySbCp2ZmKm75wvEkXaxjrd1vM67ybrZ+Dwk7B
y+LxoVlEd6O4/9WOHBRrW0cR1bRB8RlR+ZQWHeJHEQpXS0EQ1xWk3ZYIaX5ESEsmDYmhbpo8emww
Rbm+GkrF/2a2c/bE1294ipLw+mrQW7wR6ki1dnJQHkv7m4mB+FMEPPSPKJSrLNyPcF/I4pTd2PIu
D7PgWUvyBq0WWtJl4Kr+QPHkuev9+lN/1qOA1QyYDQyLqeA0BfawGexuvKAvPF68DA3XPLJJeKI4
ucVlaAwx2HOeusAorueT2wHk04Ekzixck+Qwcr3NksWshbL2ykuwrJ7gvj/WLnk7FQLdVmREzaQn
g8xau+iMmri1I5IQznscVMdtbmjW3bBodcfjT20cjdfInY2j3WsFACj85EKbNcRN2pICouY8RSYA
n8VPrk0sUAKD8mLY4CsM8kRPib4o+bikALUs8J9U/uSr7mmKQpE//0Z04T0y9tL3SJSFgK+aZB0F
c4JDhduqv5t5o5NuuFx5D1eKg/ZtsJv8gpcazAhhQlz5D9q30I9yXFBwyEN07yKYAtX8ERdO9eBy
lvBXpVuxTrDf2l8hCkoXWOCtlrzdVas2jpU9cp+gMDw7PQt7CTw+7lQkL54jM9UOmT3MOxhl2SvJ
mrNdWpw5JSWOqgF5waJ4zSAUnyF0qM98EIpzXzivgRDiMWOx1sgjNHsZtS11fv4tt3IhYVuBoEqc
dd8klC4StXolTQMTslbOsQngYpUMc77GtWfeekpS3Pde56wHtV+ENaj15iRyHmE7hveaYUZr2fsl
7fw+oFPtuB/YO6/N2owwhV30ZIsK9f3c175QqSlXyFA7v9uBpH+Rtr8UGHTrPsqoQAaheSi0udhH
7PU2sDLnjZYPw8lUx3IjrxczqZ70wHC+SH/L+YakDwXnj34wlheUxeq/XDPNX8uiV/JD61CkctQ2
vwCWRjhtkfMjE5dfxhocmJQN+mllIRxzD1DEPylsbwXH9Sfcaxn8f5Sd2XLbSramX6WirhvRmIcT
ffqCMyWRoqjZNwhbtjHPUwJP3x+SKlN7d0VFnJsMZOZKWJZIIHOtfwhcWOczEeaK9IoGr7xBUSJD
4Wo9zNwqtaEka+ReiRFqHu9Emdq7xmjgBSM9h4YMtZ7H2i+R9xqEdnRc2z6UBqVRpUXyAyPGrdUV
3St2Fv22RgNp/uw0L44BpLWY8hO4g2HRj2mxgttuAlW3tVet+mgmFa06r7F2WSBGqnh0DTSVSBi7
D8UsIlX7fbXQRAQYfF7dRAgTWVBhPkm7ESQUKCrd7pJlVa38s38h/fL4/ux/idcNtdvp2WAsRVuO
CELGYDGApK96He05pyuCTeLU9mbEcPPFiDXKELyJ93KWHEOCcntuHeSsE5s7o0/KczY4NkLbOxkE
6co5aVV1L3uGHY1gqkOqfvP9s74mx5qivZvDi+gsp8O2wcse1Q8Aqv1jPzdmjryljk7VVnb72p1A
ZhffZE8ucZvo1THVABc14oEw9dsYmcVVVHjGDvcvqqBzHa4yCugTSVgtZb1Ojsk63ODZQBbQiL+O
K0qobeYU6MWWUcbK2TwBeDvHyqE89cHcViOHf37nS5Dzz1UuRoxZwTPgMRxfunaEJxSVAwEiP/eP
Vtm8yBIEFUr/6CrliyxXuKHnyTlZrbDmSIdIiT76N+vmu8hIv4C4alEf20RqtpXbR7lp9BUU6x07
jO/kNjP0w2Dr5UKs5Cy70vQ0Ga+DjqWwtCGemxJZ64OvDdtrws9Gj08OXfJ9eEF4WJn3W7/2ULBJ
inSX6sWrPzPT0tAcdn0rYlCQ8NasEAh5E2o1mU+6EGTXZhP1T7kZ9ScLS4kqemfz4/9yh18J0I2f
mYLbUjhZ5SN2eMYmAsd+ywEIpbfAmp0r0ubFt8sPLx6nlRvYzRJZ8AL4Ku6tsa7ZW0eKzoAf/0tf
zqfzfJfqfIUr6CL/or9OdV8sJCGvCrvmjIcKT59yPMihWimQV4z1R0ngk00wV15JQ6ILO/P8Ls3/
cFEZUmwUko2rhvdeMfHjZLGzjpvO3btS70Dv3Hb1ydDtAXFvnNjjdFe0FcCVUXm24FDL/K/t2uYe
VZ1x1YzsWTBjiKaXOgQdmJIYWkn5EylPdxHe68cVNVrclm3D2sKkf7TNwjlEkQffZr6CN0VT8fAP
y3Zc/21ChgzUWfBvclayl2e41KUCkZB0NO11iDzbWhIopL+wZ24QHGlA+MC30Ept11AuvNEwTBsX
V4iYyP29F5TRjQR9TXJWXkooGWkAwP3iL7OXO8wzcp281eDE6trE9pXdvsNLSlXA8jtVn+l3Rv8h
eLkjIk/mk50Fm3lDXs6J0lYrkALkkNEA2tQWTQA9POtHfXX5MMm+8Ax9VQDgVrfX+cuHaUj640Xw
IhMe3BMNIY+gb5XbeNLUTZeYwVnFexQurtG8D4Z7jqVqNL+/pLDU377Tv6tIE7+lYQ6/u46ChxT7
vK0YnGEnLP1jEt1jK5FUjd1gLkL38j20Yt267fThMSqV5dTqFx2BCx5U8Pta8Lfk2SrPWa4SR0ec
ay8HrstYmmDZwm6nRmDcAHwZNE+DEOprt+L5abxSrNPxzMg7ICWe8YoJrrqJjMbYyNnaxWbLDC1g
I1YHRtss0VTovAjlOBO7gdlu2tTG8NZucY6Vf3051tdxvDBsYPKya6jOZ4jsykbeZQuUeNhpk5qo
2zq0v02eKD5Rr/xPNPJfybJKMrGqUoSs0Khug60kgcvmOnMdk1eDpIjLS63DIAGxY2hMkXajD84+
DuFiOa7xS1fUu6Syg595AgQGBidIs+RHnyr6N7vK0Rjo8+S9DqDCTy2oMa0BagRjLH4JfKT8BInt
p6HUvaXdpVA1dbYbacqJagp5LGalOGqelR0pgFF+rQPze9q72zSb0Xyop0VdrX7vPfbletbYZ4BL
YlPxA98WI894u6YkLC3PWqVL9ooudlKPTA7JJpvdg66maJfY2UxIxg2mke37NNlJTTM5VCnjSzi4
PdSZrn8cocp2CbbT3mztCOEpWfuhD0pg7sIoj+/TsL/xKSMgvAVqmlKyQu40s/tH9Pzqva/NReX5
TiVZEM6JxuzyAeRV+wN0vUJeg8rRq0UMBm9juvn7FfYqr77EJXyuWsQ3phcyJsZ8wvNQqaxzJXyQ
R7qkRy4Pvhofh/lEKMd0hCt1dwof5BAfVCQGM159cnJEUP0Ogu0Lkqr5U+TkE2knePN9xPvK1XGz
HdmzSD5UjjPLEoxEtTc8NXuKwL9uxWRkK0UdlI1e2cWyUAKvgPcVaXdI7G78KQhuLmN+Wj/m/WDc
O4vSMAuEfzILCw2bcuC8h7MN7XdeFQPoRmM6DZb1Sw5TLfN4Sjv63siL8Kmvqu3fbIitSINpE0xw
eOe6tWyQw+mPIkywxbU+h+R4Vgb6pquNdMkfvweiNlvUOOSM7qQM2MVdy1VrHGZIsy2lSlhgRTzF
7TxfdIg7UD+HWV8W9aGbnODEUzA81XNjFpG3NC3ABXJCjsnZCGy9OqM75nh5CztQeUAY4Pj/do+k
UH+IwtP2cqGcNPThGUk+Y6f1MHEKFwc/WZe5NJn1VY4tsRsHYImz/xLxR3ntOjZY+u/aP0MZzneX
E54WJtM2D4S7uCDMNTFGp9xc2RiNNWs0YhCAnKN7p9l+WnYaHGDAXefW49AE9mMUvrWNP5zlSJoP
AnRFM+zkXFCO+Y1SuiTCAxCWlzMU2Odpc4V85NHIx//al1CPL+CQtslfKDoF22uILrBbxvom3UtD
PHQgLaDoj4jZolcTFAGWfKF6J+dy3xGrsZyarZyNXFTro3BEbhfg+JNiqdVxjLTL0nrU6kXWzFho
EZhLdCRyijezJ4tNTmOfucmvEF2MZk0qB0B+rBwuv0OMM9fphLZpXWg29Wdo7imYx1MZlPUxhrV+
xfTIcZX/CRw0Yj1UQb7Ekgn5EuvP5rjX2LEUv4F4Az9GYsoojnCxxVYZlYLtISldzc8+mkBUp9qM
uzM4yns5HNXxZ5TEPehT+TXK0O/lcEiVwkf0bhVWjYGsj/BudB8PUra3BviJslmS8S6/BY15lyUY
97X9sDJ0Jf4IC3fiyxGFT1nSuWu8CItlPaIuiZpte7aRUtyHndfMVhPNWTaClyu7jl7dwhnBazV2
IUaifH2KZzR7Z9vmpd5mxxzEY3OadrLoJutnsgbXAVwV6HddhyfTD/BH7l9l0HW8iJx0rWFetbpO
9Fht/6uoWTU+hLiycFc+qIolCkgYIA54LFyutGg84hB7Ti3kcq/jclLnHHLr8zEPzdmBQY7JJnbh
jHaO/puzbXefOyAVSxtWF3mmV6H20y3pmWSJB0f5Wgl0QW0lwmzDbopXGHLuwknN7E7OBpO58bQx
fuhSNDmtVVr4yVqmaKYh/GmFlb+X/A/JKZlgX24sx7OWl0+kGyj2Ad7GZYEMSQXOywqyxZgdYyaV
275zkFeRUriHIdDQb4on9zDOVyQe3K+zsflCvilYYlJvvqFEspJ+Nz571VVQC/dOaJV+7/pk7iXd
XCgcoGoteR5c3DD8prU2ARDtpd23zh4cnbkMlMbf+gEvSF4L7d2AlbJ8t8p3ZhRNzyjR5QfZM2b/
ZU3AK5TvV2N2Z+YnkHOycTG8Ap6Vh3wzhoT0e22F2z7vjId2bmzXyzHIVu19MPEGXTaZedcA9z1c
up6ypwzon2SsVfDy8K1hI5cXQDsfpjIMbi1N/PgMj2Y/a9KWS61rOR6QkxrXWo1stD/Od08VX13K
n0Cutqv+dTR0DCjmEmVGgmzptGWwvlYnZU3y2r2GuE5C4lPOALWhEiDrna7WaKtxqvQ5ydYb1WuY
Dg/sEchI1+MNJtrl70lrv7elQAOpMn1k+RMTEbByxirgxxnZVUb5FUJJnhvlGYpvtSw7B5SUV9xp
01DjNEia12ZTZW2n0fl7RXscimiVBDwE5Xfq2sBdeeKYWN3IIflNdQJ+m4b/U45Q4EHEMKgx9dMn
r1jIwdpRVoPnI4ZlCFhX+eR7uz6tD8asg4ica9UvLpeXaQNTyp7PA6ogczgMcqp0MYrZQemE98YU
1gtFKfWtgYDj/YB8n7mYRhStYkPBPW4evATOVwbV3xtFzx++BMvLxkLocUrawzXWcRVr17jOs4Q0
SQhTnAXucqDmvMwl5AmBr/hWTsvmAmuSCKfrmi+wqGv4ZVDeU4ZnDfLd/Me+4yD805bn+IisLwq+
4qc6n/JjNC4RaSLXcBTYh8iJS1zyrzi3mqKdoYqfwx954JYPy0GjcH5QIuOnCaRxKydjqS0sL8dI
T+/aVl1cY/+23gmxvLLKHLewPzce43CvobN31zi9co+DiXxGXflpXViJRWn55e460bC72JbgFhZy
rHO86b5KDvKzXsAmwc5rPPtUaK0bo1boat25xr252Nphrt398x//+//+nw/xX8Gv4lSkvPDzf+Rd
dioQr2/++5+29c9/lJfh/c///qeley7HGcfSddS0XNPUVeY/vp9RyCFa+1+AokURBXl6A7Y7W1tR
AoXO5Us+50ZlBl1mzg0YuqSr9UeB00ujp+JJ5+29xzXMXWOzPn2XDeVKd02KQtvHeT0+eVaNvM5M
adW0FIX/cjxqPvjwehBI45qx+h3107MQnb7Tk8mGzzZAa7hBP8+8QdDutnTI62FfPrsK4BO+wJre
39i5quhY/eXBHeqQG0ralJFwx71k6ALhYxdQwQDX8qgHKzF3oxS5JRWnCKew4iWpiBjHCppkRB8d
WFm6Be6QXMaiMTrYCp9/GVFUk30UOB9fF4EgzXbyRmmK8/x//mu4+l//Goaqekizk62xXMvQ+Hv8
9a+RJgZpF3AXN2kCzme0gvqUunVNwVBrVrjtlms5Jhv8I7RD2cSXIXTkYG11wK91s4lXVFzRd0mr
4R4+TX9pMOTIwYoWvHcBViPukoYDKOVO247R0ETrtql+otu7+pT5KN3GPSqtCJahSnYZUSzojdc+
hQYqWFPQ3NfzlZzQK/IDcszNHYAIXYu3nhy8rC6tVkcxYJtahg8VmQPj5YiZo5gxFZ8HTqXlXZ9q
xueBE7nAGNRRfSND5aLRbDh0hp1xI1+BcCqa/fWWlzFumdaefZI9ecuuEPFGdtHzi+9RLLqcWeV9
5S3BShuXf0be0tMVH403Dr06X6Ddf/5Ta643/zG/fPV48Wm26lDG0yzTUy37b39sdShSvpa9vhEd
qSGfAt9ea5uAMyA1BJs01Xeo66umj9NfthX/Ssy2e47NEB5GlSHBUaTawQUfs1LccXib0vw4OubP
aRpixO3wUBg5wL2ixBut0VPKdrJrOvzmQo4z7HSYNUJzleP18Vhqg3Y2wdDI4bAxqztzQFkVPXQY
aCKb9s34DRkk+1lzRX/qIgN5PrV8xWrJ3xsDxLB43uOFSom+eqom0A2ZLfvoVVceOyQiHqXviabc
t2IIz3IEuVh0ysQUkCrM8oKD02VSFVW2CwNQHZ6eJpSP/9WIUrxWvZZv3QQeU1C68WXSQK2hWVz7
clouQ2cYqSojcNaVVVgLU/OmY+415rJxw+J5GLNsmU2W+8JTREctLZ2QHSYTXCKy/U1phw+V0uGP
IlMfO+yTfpalfxuqfvSbetVGV0UMA8qh/BWYOWbHlOCEmr20alovUOgdXl1EJwChd7BwCuUMhX0v
hxFRDYErKC+q1dz1fT8UW8ue4DX5mbafx/KpZ+ujQ/leQO5ONl23VUrN/0CxkB1XOsUPQEm9XYxm
2051eTm4laHCZMOTVtMQAMz+v1BXZPHC1kyQLXM8eKS/xTshBBl5ax344E4P289b/yUU/rL1FHTu
RzTV6l2YdeNapaT1rOTG7wJL61/W8ILGbf6z6HhHx6maPgKS7BflFD2L0OB95+jevg7a5Kmw0GGJ
JoMCk5mmTz3q00cwIveqiew+BkHhrsGi/FRSQFvq1Nq2jejQLFWGu/lldSt7jhaO1qIs+zs7a40t
2Yz3NFXUF8rR3y28+H7ZiPu7dWh+5HVhoFjZRY9mXLmbTs2cm7BA/9+yKUbk8yKE7r878yKKiYtS
DJ+LhqC3V2mLgphMSyYI4SD8mB8uPXC0ey+ccFeaU51/jdATpOwjpTqNhqLdpRQHLuW2P91LNS5s
S7BpVPZRrhYgTkpd6Y9FpJUPJsdPbdspfQYCsHL4bqj2vY9Y1G3vZHdyKDX6mkNH2oxrssLeMuoU
m+cajQzOHT6haZYiizOkjbMYlDq40Ts4E1A8HqRU++AWN6oVcFyahxQFSkjIw0fOySEzQLmhcUkC
XRdpo2eu66AzVnJMbdNVIgxEG5vuoJq+da/Pjbyq9Nbmu9cYS95M2k5oYKLkkwCvUW3VCAfPt7IO
H109rB6MCD2c+Vkhm9ROtZXnsaeSCwIUgB586KrXCHmPrCisdZ+BX/W0Jxe1iptK2Ihcy27bZve9
aO4bPqLdEsverrKSJzln2slzB5v0KHtOjVgm2v/71teqUxeX/loNKm2VDy1aWDCLW4RKSn1/6bf5
uzUl7mk0lZhMvjndxr31fpm7rpWzKdKg5+t6OUZJZryH0btQge2No2v/GAp+5BhmwblNomrbYttw
M03GrLtNNirHnOh1qqwX+QFFO3Gp/lmUGWp19lPwNqgA3Fd6lh3tUkGPzzfPssncuMAnO0fQxerq
o9alyUvoxssO0dHHRlThC2iLbkxeslBRHwetXRpzSI7x/cOE3YVcoJIZvLd5TwDZRVIM2jzuliUi
IhO0Ztkt2V3e1mXyU/bEHDFY+KzETRXcxhYnZdzTNq1LXVmgE/nAPiNeYqHifFjxXj67RI7OolFb
/TmfdGUrQ+3ODi+hBea8H96061o4M6bvPDazOAk8nRAyjNttJS4zp9gA7EbrLjKTcvbazWBLfw2e
18IoP6RRYN/WPaiTjJPSu2H4yZJHcHFwo7J+jPPsJMcVTQzr2s0hYFCdf8eqCYWkeK0WBSI88MuX
1RjW30Wh7LDi039XGIGg/2p9b5JKWeSics7Cq8eNJWL91plLQ53A8SMK0l3kW+nOylXj2XT9fsX5
LNtJzW8ghcNK1OPnbEr2aZVzCIBHoierMcepBTy98SzyLNkpov/a9eZurbr6c2G1n7PXrlxboiT9
WJS8HIfQvTUQJ4bkHoIJRor2PeqrbVAN408QKb9GP3WefC+0N1FRcFSoa7LZHTmNDHrUj3j4JSP1
FCGZqeCEkMNF3npNg9iUWVY3Qo8wEeyidlnOXTkWUIG/XP3nsZJE2BSIbskuw8ZxkZq7ikJUsJ3m
S9eyq+WQC8wkGxGSMkmjg7ySTUaifu2Mrb5Sh5n4pcNhU/PibaiwRcEdqF+3pVa8OWSXF7Pb9iHL
6ujFMFAVm8MClBBu0qZ3l/2YvKPA0SqPQ1VqGws1yYWjW+Ib8mAup251OOqlWsDxZUJK+6lUPlGn
UD4nAP1UCynvJyeuK+SEZ7mLZDKzh5At9xnI+J7NmXuUPR904c4P+ngpu7JRmvaFrePLyGN+UYfZ
bymCJiXSJJpYNoMbAiPpMBadFdLkUBMlp8IhZ6oqprJWVEd/gpteLFLVtn+Fq1Er/F+WBc0m6k33
SVV6sTaijZkV9snrPRPyc6i8ocB91rrB+e2JnxVmCj9t200XNb+rZ0U4eBq4XX4sDEvsdYwrABh3
N1aWZ4coCF32pNn0Bhr27oKvGUrqSUXyiiZ9tdQi+8YIS2hjRZl/TH2xa0fy8LzBDqU5kNc2k+E0
lqn/rdc0deFjoPVc4Hm2GtmPnDIBpklv9Ve80ouTbOq+QgU2rerldUxeTUioThkAhuu4sDptnVOg
XlV/1stZM7pFU3q4x9YOW2rwUviGN+mC3b6+1JQSDrLnpT8ydTBuUf+Zzn4EEUQxo4fJsKezHFIF
Wn+WHvQb2ZUTVYQzKe4dJ20Oq+PG3lkmuNHGCHsEwngOZR1FxjJWT+rgjbeeT4E1pkj1I3wKrbz/
EYnIWimG69yGoipPg4l+1ABo84c62Afh2+pNnTbVxox9VKmlmtDlEkQr/rEj5Pi/yTBLQearRtFl
WgoXXYSHjDRIdoGS33YIv6xzim/4i1fOckxhX01JOR8O//SpN1MocED5VCR1Fxlq1nddYcevqKlh
SJR659wb1ccGQVfeffEr+jjBwekRLZddJ9HI0DRps87HPHnFSZC0GwB+9PAJ1g3jGxY5/b2cdCyy
YkJhdxOHDzmYzoWK9dFz3qgC5L9SnBI2Z9tR6Dg25Vp6A/1O3aV9idZtbFtrTR3bczaFKn4smXhF
eyZeqGNTfihmvouFM/IBTDkUlsMsrpLd66NWfrezVCxEGJnPUaMUq6HondNkYQ+tDIN6N03obg2B
G+75y3WHuGATD/nFfohD21kKw9tXXdUgiBg2d0GmNnfy6to4PmbsqLRUi8br8ZPA0qFdYfubr3rO
W+q2Z7976ZedWlC0nIPkIK7Z+aqeBzkxtHdNnT4Fasnvxledsxp69rlHziDKBg4yJPjOk2P0t4mV
/JY92bQwC8FlUuqU8XEetUffSC/xilI45wErJYC1ItpC04B95pbipomrcaVWanGTq2b/ZjW7ZEaB
NpZe7D3R5uteYkWL6DuiM/mDE+OJ2Qpr3PgosC84OxTvmmC/19lggQU467cIrfp5eEL6EocolAku
XbX9HfR+f+onxeCpVP902Rq8211GPqOJ+33QNsV7b62BYahvuVEjWAfucCWHax/vWbN3NDJ16vhQ
JMNb0qn4BQp3uHORxFtPYa/tMo7ib76P+jVpt2e+Xlj0JB7bpGqy3gbHxfzbQXQLSpX9NkLTcoMC
zXS1uHWBriJJwHDjg1XsTDBqUQKgUORKuvaR1X0RvOxfShQFHuypwneQITN04juds9VCdhFOiHd5
WASXBVETofXIqx+XYIJlnE1ycNs4VQsqY3qLwlDcxkLn8zU3SZUv8qArTsPMXLI7bGJCFBWvAWVN
HcIpwQtfx/y+RWPK7bPZTZy9jAbaEOke6o7yLjIQPsvvAq2XG9mT46FZr3Idh4bWxIjcCO0hX/lB
MYB0tRG3hL2grcc0HRamrYscsXm/v9Nysg4bdNN2mjUJ9OgZmzR/VC6Xco0fA42UM/Ju8mqgzBxn
nGAiV3SnIIOQMCrh8M2wsmjJfzo8BoPmn3LNxCtsnnAiPmSOpgDjasL+AZL8b1Q+hm9uVnZL3VeS
Q+2WykMd6T8uN5pFs9TsEV+eNHSnY58DZXJi1E2zSUzHmhqbvpCXcdm+zJCA/ZcxvN+tG90N4Iey
FoYqNtm4voUry9HNlVwWGL278WrQzFL0SMPKQWuy8F4qJv0ZUi0nuL943c5QPDX4jJJDk9VoJNSA
NkJ3LdiON9pCbyYQUG5aPtaqld4aOhJtrqPFlDKs4kVTLPReZLCTNzt4O+3SCbukRFxKR5wm6xFg
41ZZ6QSoolTJOjRaumGcnk3zfAkFIfMjGodX1EjKy7+cGXV3NCOEZ+d/WN6hLsrPH+ZyQy3KLj+M
7MqmiOsvP1CdBs0OCBbWffM/Ke/01x+qc7q7oA0OU+glJ8QnsQtXTTYPpLNAewBc/DPeNdqwRMG/
3Fwn3HCsjlHhLmSYHE9TNYYh484ZZB6Jla4jzgrrgEMMXfLx2YFSxhlT9p5Uac22k3xQtJOzYEv9
e8ymIKi0t0U+1DcZejMLAF7J2kJNwNxnVS3WYRw6247q9covwmgj1Q9kI1I/XVUI4H4ZSz0NxVAc
gjZFaFNERDa3NkW9aY26ebFb/bFyguinGWlU9qOc7Ar6vRnbnRvPjaMT8Aj21XPEwH+oLNQPrbHw
INPbDpdSkhw2XjCbyNaVlyI2TnU8IEVpua8WWcnnHrHvjZ3V9UaPjFOFOBqw9xLHPBS43/LIOqE7
5f+qjXqj4P70fbBBzOpsKR60tPK3Y5qNe7ko9rHZS/VpektZJP3JcOTdgNccvyzKjMjfDvOiHBb9
/RCpkEXmRX/+JWeEJ7RqRzN9h/StrXUlQX1D57teAZhDvzbJPgY83v9zxEgEIgT//h4wQtIPRLsu
94BxsprsID341btIlewkGx1ex6mCGrAqICasMy1Bzsfsu/CesHjq2O/LuCzMvCX+xljxtUerE+7K
LNr0RUmzaJErmvYrTm+y3DR+W5r72lqF/2pNKgxPE2yCRllupylVv5ernT+rvXm1qqb6n9WeC4B2
JO3B4w+ntc52FhIpn5cRaI3JSE9agF+mnJAsn1KofGbRMZbFM6WLrXXoDPGylaBX/dxEaOgk+ia0
mmSnam3y7rrP8shSCzYwRT4Dw0Ynebe/Dv8lWp5jZHQ8aPZiaKr3Lmgtc8/zNL9r58YsZmkiz2FP
2hQzscPjwBTw+GB/l6RnLW6MrSVya1vNJ9RJKz4clSd4b/b6MzIyX3o6vQQEMFUjTrpzpOyFdSc+
cuXR4yhybxha+ezBM544Q7wGQaJj3zAWl243pMkacKDYyVmY489JOlBrQKXtUe/yba979mtkaOMN
8gv2sktj8pbC1pbD/PNKyo5k68hGbaN212oGwh3aLPdYGnZz6V+5PXqZN7By2b1aQReTPkwtElxe
DLWlQFvTMh/lkD2OBaCZrLyN5wg165EY/esC8M4r+Ox4U1phjUhGk6yqAqFHM1Snu8APe7gbCBTJ
z3WbPQ5Gan2nXD6tWgyxYA83/ZEPAG+MMHtH038GbADBJW0BUNjwxEamLHWYVQ/ori9i3ImL5XXW
VfVobQP33GpwCjlJdWKLQFz5VnXDE4Ws+kFkqvLgOv5JmGX5BsrA2/aKYq1llM7xaNGDsz02OMov
Uthjt8NorOSknVvKXnXcatXMd0xShQJAp5AVmbvOg8fN4OXM4WQJb0qM/C5NxeYpX1z7WmF/zmCW
zgmwMrI1h3/n5roub0KXjJA46jkSQ2ip2Xs0AetzzwnowcvOPkzfsxxJwQ/ucqeIl7IrJ6YwgAqU
R/pOjskmLzbQb5CiTmCcZG43LoesKoLlhK7RHglkPH9RaH2QzeBCzxzy6j52gzIgS9QM97rO5kt2
0Z8rNhT7iqVqNtbKiCzYiXpkikVceu1BNlWRd4dpVMU28Lyfcsgvp/bwJc7x4+i2qIBWzLEyJCWX
s4+hQ8SF5t5wUpzQhUt890Y27p+rv8/I8NAe0yW6QlDl50A5Jq8u0WPUGdsAPS8jKKJbQLDRrbz6
d93/0ZgX95DRHCteXe8HJwRwOVAiJRuHg2xISQyHYgaVlFRRec666+uk9ydMjo0qxkKzx72MlyvB
0yE4Jy/VoYrvULNZyFi5dLCCP4iaLIBnLoxaAxpgqneBMfmrrg6xyosAetpNpHYLJ+qR7VB0jWsZ
QH4wuASYldGTijZcKOy53x442GTnSFWSB7M5B+gGJoh3qNneV211oZvoGMa890tsP7bR2Bhrt3PC
N+TpQJnVHlp4JFJfsa1q+GK+1YEW3xX6nKwMy+itL2KXNFce7mXX78RdqsAq6ygCPwyJ9mhlbfbS
mN98Q1AUzqnL2DXaErJrYXplL/xOeUN/R8P8lxBncId70KEEG+VeocxxK3tyHIhpdjRw/pFGN1FU
hWDSkceT3a523VWputaOjapBCVJ98gAhnApUTQtHXWlj6h67vkA8B6lzH0pZc67RKCY9BJhuFSH3
pM+aWF9gkJltqLcPSd2/dr1igRsfgvOk+oB/WoAwbnDOozQ4Y+gTIvqX/ZTzwxxUdUm66V14FDJC
ToTx0dMeyth5JmNZnlx9CF4K8ShRajrmWsdGLVKyuxQ0R7UtdiNC2GvZ9eZERJgY1gXSNt/CsVXQ
RED91ritFCuzM7U3JRGX3RMMr42hjP130eD/bEVT8YD9s7LlCCb2kW5E98mfRbjXXRYVo7gsMkjr
5Oy85heAfGNk6JnoXpg9yJ6RDtGqBZZKPZR3Cur8+a1qpuVCLpBjeR19WTCCJmjxO0kOnZk9t0H8
kc2CI3Xi90tbb+NDYHbWA6msn2Wlj98Qu8M4SIFv1zem+tCFxi8Zr7davQwMylsT3joPlYvdoZwI
VWx7StGIgxaV5WybEIKI881DmLveRpOGAnOT44DtOR11xtlL4Douu41VDD20uLxd4T6Axd5fYyJq
8rDBB3gcdobR7Hy/DE+a/Sc4VLjaj3FqX1RhZm/dYM95I3bKlYaGodsP6j6LlOwYYLkKxCD2n7MO
sLQ7uc2vVmWDbJq//7raqc3wshqj0a+r+zaocaPXxpVMwiAsXhwj9GqP4Gj1pYI9zKrveqgkMh1T
taG9bg3to0V5ZDlWvnMPYRZiRgbBgw0TJXUj5D2tN+WTJ6zjiJ1GJQbSsVhsp6GnvdfzwqmdKAQ6
zufCsBv7kxdzbBWuV9wWOMcta8lfCceQnwRy7UAKen/Z+0n81DzWzWOX/SG/4UtXTuIw5u0DMx7W
dr6uItc52XYNgy3G7efa69wVQBL3lIiseUDFoXlgZDS612aIyvsCovc9Z4tsYQT1+EZqDg6jPXDQ
m7udj80ImfdHGeYXVA0L00R6DP3gZYAEDnKC+rOV8bsNjXG4k2UQ469dOYsi+nAnkjxY60bHGyAz
XzCNSp6p97KzBB+yS/I4fCpz40OaBmZiejEq/TNAV2zgupGxVqygeaioZZ3+H19nttwosq3hJyKC
MYFbhGZL8lx23RBV1VWMyTw//fnA3tvdfeKcG4JMElmSUWautf5hap/EosH41dNHTx8EvvU6rfVS
o3XB3hgmxXNim+GCxFDcR/khW74JS+0/+8q4zA9rM/jvuLVPj1WyV9UV6T3nMe6wei4pfq8tZLHx
Jh5jlsAWgcWNNTjvcyDl3XpVt5sSYrxOOhezXFBy7Jx7ddKOa3PdSK9NHD+nzVdzvZqL3Qf83DD0
eyvSQe7wZ8523R2aBb2zdq1nkVsrZxm2BzK17ULIrJiqk+hQssgcYhGMz65WfF+Ni4sMR8/WnZ/X
AeoQxXBGwX0R5n0MyLTgvXKGzwHrK0SDnnqL78jd/x41KlV0IOr8fBlctL+vBqT/fZmvAesbaWT9
XTdk+URkJXY1FqA1udo5OKPGSmSmW+A1BNuv89qZjvquxAzz+K/+9eLa93Hb2g4cfY/dqQ5ZUGra
gyZb6wK1QvGMsbHfSxcwp9TxknJ7pP/ZWr4NpOT/f4CQrrrOv8B5pu26mg0mz7CAhalCd/4JB4tV
NxdCK60ja918iJBjnTeuJvNTQ/QxfZxm/BuomSy9JE77YwmOTtO7cGci57rVxsp9bqJgqY3MIARU
YZLcoy9q8+KuGcvcoyLlPkv8UMgYWqfORgR3Iz2sEpzndWQ8x2dbw8pIXwaiNJrDrQOovV5ETsOi
MuWYh7VJ7UTZkpRStuvgeETM2QmddxsVr01QTOLZEhOhS0uWfW0aFmUvUI67qscxdu3CU9ZriyjD
+I7xOLy+ogpfXNcWhojRJtbN5NR1EyhkUuUnM3TH40hiy48Q0Dp0AyglNykqn68I9lwLC1nWrNvF
nLgfV/XQFeB8u/K4Dp5LY6M52CwUKBQcu3ZuX3pkFmGBlJKCM01XxQyP95UB25ftC/iMcBcNHVJ0
y1U964JdIYeKuIemYixW9mE6+ommxmBwUckh65dc7OXAXjm5zEJ1T5Pb+WsLYYTP/nXYVx/BIbrS
KeGEYxe/u0ItLutBxEX5cfbVp2n6/Rjb9uGri4QTrgXLYe1DHAYUH3MQCYx/XFivKlMQw2WL6xNp
DOv40RcgN+SGbe3NVvoUw+q45FkYgKSHO7AzElxk186/XflqD1BjXFuE4Fe57+vw8QqGXOTezO5e
G/XPq3PhQGAO0RnWZ6k+TjCnK7N4XBspk91+isxpszbVZUAmql8acr/ntWutuxVW+mAtwsdrVw43
zQcWTdF96WvbKLov+tIvecDIdt5EK5O7MBqGR9JR2XGWrQltjeZ6SE0ddFFtx0f0goZHIQjopFy8
ZP8zAiI9RGvWchjf9LnLsDguf1vjjGfg0qVjBHet8ElZW+vrjFC9tradFNu1DzopKeLScneymC82
lOaLjMvuMcLe5Q662MvaKh0VmBeGeCDioeKvfesBevixh/hzXVstcPyzm9Y/1/FrFwLGpc93/Wqk
A0Uj1Wm+9+ZfytAZb6MSzrh8yNaT8Cl42nWYDZWjvmT2aPjIj0Z+58jvVl0oJ9yj8r1dpCP6N12J
5ETUbbRZu48HdgqKMZMta2v1vdfii+ZI9ylG5R497/nHrGCOVoN55Y8M8xbuYn8YxyaCqpVj+DK2
J3IIaF2PyUHNQ3EJrSDBalmoqKr39rV2jZeihn3ltIQYLm/C1Zrs2KBWv3UHMMJDLfeVMJs7Jb+g
UyyXcMvtkTnVeEeDOGhZskuNMj0klZXsqyKDfxdOXjnNsQfMTDyoAT53hqqMpzyKqUg62mtlj+0P
RNmYX0pTvWKTaQGqCdkHOWW4N+1a27ZjZt5SOW/KSQ8f1wO0KPU4A3Lgxf/TB9Iy3dalVQPB/E/f
4OIlGSlZcMS7Mfq4N2wMUgxZdr8OU4Gy3VHdvn3dpFbKwNyDT/jXTSlw642m2cl+7ZvQGbgLIvfc
m2A0PKOZqhMlUeSu13axIC/W9noQCpYv4aTeVWhIZN7HUcce4qRB+jqlSq+p27Wt92Z5Ws8gmTB0
Xq43611r7+etajl6gaT+s65E6yIVJgFqksth7ftqfvX9a1yyrmXr5Y/Tr+tfL8GP1f5c8D5OpeyR
otA8C7+k09i0n4c4RHQ3XQ6JbUWZt7bXy2vnevbV93UhjWvoyl+X//0SX3d/jkThcF8Z9bhBkNob
Qst5UBAMeoqz/ggv7C/gg/NN7VGENvtQ9xtAPrtek8HTnEl8j8ni/LbM32U4AnoYMJZiFofSGnbm
oXSb8gAFx3zoB4n/Tdymf+XOITG05Hclxx52eyCflLZs9oWWmUdDyXQg2ahzOAB9fyST7c8qhgmW
G3eka2rsZ1CDOWOimb2gJ3600JN9j7I+3jlhDepvwDSBG6gXh0n4onX8Mrsm+dlSB3zRe7m1TWlQ
7sza93ROt2NnKi9DM1eHWLG8drSHs0B5+YzsJhbf5laX7XR0s3wpuZLxIFGZ+4ao3YOl58d4Toxj
F0LtAkNWnUthvC2gh3ViT5a8o0Mg6AcvrJ7TXooWrQRFi9+TmoIdX+hjEpeHCK2BK2lTZI/NDA32
edrnJXazjpz9SWmbbSWXwnjZQmcGXLY3wlClAAZimucmPU4KFFwbIDw0JifD/TB5VGqtO5gTO5wg
IdEPBlv8RF7zkCxeo9EYDXddChSTdWUjFUwAtMn+PYfJg+kqJjWEZGMO6UsGRe0HIdY2CZ3GIy2d
XYsyHK54YVKSW3xDC0c5B3GXvyJtUBxylDv2s00I3wNkc2vq6k7c/SrBJHijU/cPhkKBL5uScZcE
uDODOLimg1vdQcPIfRnk5gaN4vqMvHP2pk5bZkFtM0seGJQiXN+KgPRXerFvqjE/Zw7FbLsqbsSK
mK+1YbZpdMP0NUpJt14zXX9EdcgVpT80wth3seleha6+gfuDddYiolIhT3xMKJdtolD/yxZjekJS
ABkB88lhGsOqIz/1CXhqpVQXTF1YHgvDcFD/iStSTKV6EIo8mUOlbRpRem6ctb6r55VfIJJ2tUWc
nQQbugRrWqWtPFcV4MZGJ/jWVcj8tNK1n5JjzL4SYQDy/LXL5sSSpHtjoJ+YjO+nZHoxuip/yo/W
ED/0rcBSDyIraqLgcyLyTjuR1mzlZ8XZ1pJd2KTfsCRTToHRUN2RI9C+Uv6QErp04iakP9X6rkvG
B10kcCceFHTwvUlOMdN92t3p6iYMkmPwu0sw5m3wDzqth8qtM3/CMGMqnMSDDtueqhJVx0q6EPbz
9GAp5q42M11sRVp1m7IX7yoDbB3x7yF6YifU4tg9Fqf1oLtx+XG2NpVSFCd3OaxNnKETpvH/jv7X
5YwMHTX/wTOIKU/14gxCaDflH+0mL35G1k+7sngOInuDI4V+KmSmn2YzsgjR2d9m0QtqXoEHYPk7
+vGYOzKLAArGNMydRnferKegnl+EHpW7qBzhtSXCONmTOfjIA43g345BGrteEfVkSAYk/xOp7GOL
ErvnOrxCUZebJOlY9WswxJWD9Byau5MNUdZFCG7DHA/QiOndSChTj/JBDCrPt+qp+pQe61rk2mbM
5KstbUwMlnfguFvhquVxal+qMh9PbjiMJ2U54ECeVRFKK0Wfn4LlsK416xm812jfTaQwPREqmj8M
6B2oydCdSAJh+7Cc9Vb/q6yLZzR3hVepKd9AtSyxZOWs/cSKgFVEzWM+BLs5Tq+IFSqnerF7WQ9B
DJFQyUzS/il6Hs10tGI+2Pr/08zq1QLNu8WrJD8N05yf2AB1StafGj03j6YFwENokhjNpprXG12+
NdUO/iNCQqfCld+NorG2uZpMFDNwMN0lVf4aam594ld6LZYv1hyVs0iw7ummfWq79n79YBFaBJu8
lOA/8F89xVU7n6wWjjjpc9QCnPJEvqI6sZd39nYSsyHJ1VO6OEfIuuw+vqbPF+JrWs+yvOo/zlIU
3o6tQdwXQNwDjq/LTVg4YEjVet41wnowColKRugim6lEzWk9OGrVnLo0gqNUJ2ArIWl4ZVF4Yds2
JxkH39F3f6gr8IBlWLUb9H98UGhnp+48NXDOmjWewlg+JhUoNAMcyLEP61OVk5bXbOu9FkpwScZ+
3rRJ/lAkckTHWPuJTiTyhs1wlpRr0X8MEcIRuQPbAzkpASQhVdvHKm1CXwh2RFhpN7sYIblNmNpU
XisT+jy4ScCLr5MeyB2kzsTXXLvehhYqtEo8hER+ph8qJT84M9vlgfMjVUiAW6J9mopy9McydLjF
DTa1rkceFtHZLiKyF7M5PEU21dVx6kGhLwmwpbiaWgKLRBs6Obg6nI/sFhePxPamhRHWWvpWQyx1
B0EWtBVhlc+PCh1pp7YOYJHVXeO2bA4s3J4jN2KRkA+APnHFUYcexvRoHSAg3dzQxzo4hN3Cb0IL
8nEPw9jgT486OhF8niSayXeOmhcy42MVpvMpO/YyZJlkcJ+lIYJMmavswzi7HxOrPTiivRMB3qFp
VB4T1qxTHMT7TiYtX2Vvb0SAaVKGeYCHAL/c1nOBV7eu4G6ghNc0lrjE17W6ZW4VW4zogHnZ2StO
MOpWJJCLEqVCx3wMxUOM5fLg6lhUIrKyTZ3wVZpdg2Fz7YV2O15Z7G78hupzHmE2Z/d3y7Lq2Z37
rqJ94ceUdDa5gzVqza7bd1SbaqWmfe8dCWG0raMTwO2NVYsJI7QGVmofp1u7azvfDatrHcXHPDJA
CLjmDUsoyEKFa8KyyfSN0wAl77Jmz+8TRbKmeNCLEoZC3Wz5Z80H4Uhrn4l+Ow56AwvGrD2KSDzU
EsPVKOb/qiSYrBs8crpxnEke7ggmrsvu/66J4YRn01gcNaMnNOhVapXsxtN5ArrfsdBT2dgMJWIm
Fvz4c6bGf5Kpk2D1F650jyYdeVlsREy8FFQIw0B1cTlKWfzc4Ramk+1Zygy/FfT7XdbdNzNi/mrJ
52+n9C+rrPKt5ijGRbHw+SID88c1E9jyWf1CMHWeGx21PqsJtoOj3pIkRnfPnfe64l7MLCo2qda6
J0sD8l5qMEfTxNml6BheW/cyhlqIclwUP9n5GBD+ZNbBUXrbJ4dkQflp7xPTQcWD+EwX2NtqMfqG
0ZLIdoPgkgkN6V1SZNeqqpXbbKGQD7RXL6rppGTdvDeV8ntRYBeM43J9PwwvRZah3jrgL8eGT9uy
jxo2dW3diSyyDkhYouuk1b/Gie1KTGrkzGp0TTKrOkzjDaEMy7PaodrXlp2cRaZSHo8utts3lATT
u7ovnVs0ojNr1G2ybwcQSQY5eC8JUvtSzSqz/twJH+EJDWF/dlRDLx0/dKW+aTuj9DQAcLuxdD1U
EexHGEcaKPnC711pLwu3telSTLCrHsX1sMK6htQWolZg9iBeITDUWcubSq5Rn99TcEFZJAyaraaj
8ZS6PCdSUJpU0jik1GcLNF5OqCPw8dEOnisn2iizSW0/orisO6TlNLP359J9nVKdJRrJh304lzsM
cb7r0L38AC9n1g9QoUUZZ7diBGsIHnoTqmPL38uB+edWids2cATEftLNQOpmMw32eBqkdq+HXb2T
LM836eawKiwYQywC0X0YFi/Y2NwhcHHtSC9f0YqasBOg0FcOu8Dp3QfT6vfZxPpTycrYChXD1LqK
5W1SJsNzx275PGxF80pMu1otngD+N1vHqDq/ULofaS7bnXAwPo0liAsjxM0jjRCFMEwcfCWRE/8I
gv1gVgewSgUqFyX+0s0A1zB1XubCVJ7dRLkHJ33W0ZG8kProd7qaEACJZrhqUbtz0lI7R0ura+Ph
KqQxXFUltE4C3eUhzRkRR6CdmSE2GYzPWSoQlFz9GkezfpWw1/wGgvFmbTJpn8YpaZAZxp1am+fq
LTTBV7dl1byV5TB4ndF1b2PDu3SF0b+R0+0BTobjW8ia7cFjhA1JROLFTqe+afnUAXeguOnOaQeg
tTfemk603vJAv5nYUGA4UttvwKUaD8kQ543tB9FPGVj+2GpIHprkZkrQ/m/EOzxRdat9S5oZ0Kth
Rt8W4VDPCGT/WkYRKp/p4LzUsQKwE7ujuqteRB6Pm1Ztreeoy42NNYblcyyZlSdB3cx2g/wwNg2c
30FYj1DgiABNMwSBcdEToMFaDULb0oCVzbWt31wxVLtQhw0KGxEJ7rieLm4Sm/ska6e7wq6Hg4kh
3Jkse3Vs7UY7dcDy0fLBTMwBPAC/ygkOypThiCGS7DANlXFqAVNupRR421v2ER6h7aOsyltSmRaH
vMFfNVYJY+PuIZvUfRE28h6Edn1oEYFY+B8WbOv8uU6xcUnm8lsRxrUPSEjdFBhyZrl5FrF5h5eA
RhSk/eob4xXU7p9cYL6L1jCb4OqYsn8ABCz9sYJNMRKIdxE/8DkaPg99qpxy3gsG4I7rUzm9s9xo
3Nf29IpGyeBbgVjmvdHcxUPbb8tMVmeiE+yioVdotjYeciQFNiPKH55j4CY/YfS1sZdQIrGM4WgO
8tF03x1b1V9yZfod9UTmJs9rpBw6JUxudZYTTLj2WwA90Sstq3txQphfAdCBfV9XuyQkpavUOrBz
xSAYb9prHw/OLnRz3bPFhFES+dtev5M61RC0v1X2MembBn7cr1x5tFxy60bPhBrLKNpJxIIQ4Ykf
J8rtnpZFr6XdQDzwjGEGb9OdyljRDpESP7Bw+YOZjBttapGXVes/iK1poi7AhrR/SMgOrOYtKDc1
jj2MV62TnLV+O+ddjutifY50O90XgfZG7/2YoryBZdGTpSh3mY0lcwl+UmET+FG1GZaoMSteSAAQ
UiICQ0LQIQWa7+o+i/e6+a4X0tgxPz5XPZ6fukyGS8cDT9kRG2GkCfd2V6dnaQBUHUrcVhMxvIxZ
JfZhELSIVfff1aYgpYAX7Swi5r4x6C8xqQERNGhswHrdUqV/l1YLH8joXsJgikF4eNkMz6+rA/Ij
MSuTUpbbotVwPbVZ+Kvud0rFfAsGlWpHIaLnxtlVGXYxhdq7CFrnhGrmdS6xFTVFfEoid74v2EmL
pP+l6IgOaE6KFk3QeZqwn6T+c7RJmlELZ8c5du8PdpQ5f7lw0hJkS0GyQpzIw1PQaClEpxEXv2F2
H1BxEadWn37XU27s02H5QmKnvk02+h6bJibpiZLXLXRjfTfkc3NqcCcBNIfA1bDkCmTVDKSKSFFI
XNZTMdY3VVd5wGOXuKOcCDnyEh9AANXdkY1wv5/Wy+uVGtITTk1Nwvi14+MF/nZtfRVdqiczltNe
2H/SKqiPfadQN6mdjQoN5WTgZYkeN9Q0rVTFAUnsTQk7fVMi5qRFidgb0zaliPUYBeKaoRq0idsO
GFeOGtVI+fEF6iqq2D2cJfy1hxZquJLmTJaghcjf7JVc2L/ChNo/pkQsBMXsi7kghx+grRsj7KaS
hPLSxiDOL4dzGbV+13f3lNdKbORbOKgaAFNhdA/dLA3gIaUJkazdRuExCtOaMBefqCk1K0+Faro1
ZYrlMZgghBOixyJjvcrKq4Ib2OSK9lCaloECRx34QRA9Y9PqbnT71Pa99tJlzyqoHD9NwvraFcNv
k5ovhrBVcqjUiPKZxvo2A23C0WALVdPYFCMwB0WZroGL6mhZNy9xUFOZC/4EQ54/q0H/g/iuQ3Kw
2U1hsGjY8Vssy/QqEG8+YosVblwhtn2gvhOHo3Ynu3nb2QHBbuN8xx8oO8wKatZG0lM6MoLZk5Ud
eoht81zVr6kpQuKn5nc9IDhvJ/OzVaa7NH+risj8EVTtRdQVArYoXcnpWyhl4aEyiJnNVDyikd/t
7Nh+NMbsW5Hj+xg37+movQRd+zvP2Kd24Q81nv44cZ2zo3A7KgdhSF0uVs94Bd1cKz42VbdXRTf/
QDgXYUYsvfSsx/Oo8oqWVIqSa9VOq4x2m1g5PPz4rxZfBQpXRXsZevRopJolgAUr1HvcYavFTeMr
+ok6gkzxZpNW8KdZsFmWDZEAoTf1vu/IvPHkxjb2ZxkYVHS+4CCz++iBbLizbRNbB9/VdsBw2Joc
r5Pz94wvBoNJ4pHuvqgMdzfKMroPRtMCMXctXOHHBM5vdjMeLTEEnglxbo/i2YviyPi20Ej3SaCw
RLXugXS0i39r+EOx5XuhGuExD4LiMazTXyi8jJ6j4W6pG8r5p80EwfbBLk4hpT4PMU4M1Nw+2zgj
E/yBXXd6TFPzOjjsvApSapsCkxpSCjngWNXgJ4EsbGWUuR8rg2T6J6CKwd/sZlIuvqqbaH8X5nhd
z4yWdKsNI00dCnglQd1D4anjBxwLj2FT2gchhLIpklK5GgUf1UZh2kKImkc4M65VPFkXylK5xwZJ
eXUnAHNWls7Lfkl5NWYVunoosoNuNdG9khQJRNNIIEzmZtoNWHRDXsUlrR0mc70VU8tfwpywfQJJ
gHpf1t21YUCNJ51bpC0KkEifwvcY0BdpH13UnlnYnLPszkkEFB6orJvCnoMLnH2/FREqV9WQ/FYh
irFbj8j9aYgN4W0QmxAKF2vlaKIgRf5CQWU2sbwVrFOHsj5PKWymldFcuE517tCy91Zkj5qQqP4a
vF5dm2woN1aC4UNGIncpDPeIjYe19GM1GnZyDNyb0IrPwxCgdwBq5atbNzRsXmaQY1hTrx6On0Nr
BavLZIK2gkYiSnydTqmQTCETJHx0+A7TW4MAJ6U15zbV8BLrCVmIpXsdJRy2EDgifIxyCLNuc2M5
j7rVX9ZuwR7Sdqn8pXDkMH+pH9jtgYgaUHTK0vTM7pO4065V1PNBya4XAaM3D2vXMoJ0EZrha3N5
DSPVj1D2I5Zqy75fD7r8XWFDcENjkDVE5X8CYiA+fQ2QtpH4M2HXli0XIBUzc8Z9NGohQg7LLRRW
cRZAZGK9JS/n0hdJSiFJJG/sqqansp3qk0ra5UPMSQsuNTqG3+1oanYVymJHzQonXKH6C8/e/COa
1IG0kGpecq1pb3Y72N56ARLJm1M2l24E0DG56MhmTUp9EoDzXnGTb33vRvs5USkSjSAmgzzKX424
flvtPpIYFN9s9u8FXsc+DOLuLgu+MfHBx0FVYCNEByMzwcOackC7yzLTvq5XQzxEL1bWXFI96PA/
hcC/11wVLftFn8FE5PMKiue5V4WvAM98rBbkVIFo3dpaeQVLa6pT/XFlIPx35CfGSvgmLp9+0ho3
9OQ0UheRfv4Qrp2tFj8IaWjnSdfyw2fncv1fYrfJKOLj4iCyeg6C1hXnD09CHAyaPSn0p/UC/MOC
HCNsqfOHRWExx9DBPyz5qsGx7z6U8TQ730RNbZw/hcL+00ShDlVtYe+a+mDbjnsfoEm6M/RZ27hL
cz1AU0tPUyF/f3WFMcJckMQ3KHGYCkotjMXLa2vXpQSs+Z87x0aNPCfvrCOV9OBeJfN/Pztk6nCU
KxEIZtx6IZ0Gh1iYNMyPxIAEUkZyfEhlrF+GuW99SQbV16M6uWmLRfx6NsYG4pfOVHn/ujCJOb9L
rWy39g8fVvHLvQ0xeJUDJ1pfBN02vOeDxSQ+V8OY9BpDvg6KUFu/hD/idd34e9WczMfZ2pZO3+xX
cO846aNXwcC5rFerKNgIW+mfi7lRH5wuuWJCXXxLyfefwr4GGANilyjOnbYF/PxdNSBoudoZtDmp
09hS2PMt7gZIw+JRaVrxZW3y/dzpndo9rK2J5VEMr1rWaw8VsJG1s2nr4pI0aAmsjgoERMPRaKLQ
78ZEfY2mvCfJR4XNdMQv3UWQWDZ9xT8U/ApCU/I5jSYJfgb9P71EHn+IjLeiAK+7jlWdmWxSFzu7
daxlyM9b+0UGeb2V0PLz1r63Pm5NxkI+260lKCHb9u5jLFkTiPA1RcilaFzZHYa1QZjeXGe8FUvL
LWPteZZbNCbjj4bM1RemqOy6XuLQbAqIIcf1Zr0DUjUNrbpdr8Z5lJ7gNCpe1MHEC0kR3myjuQ7V
kL1JqUXAf1uHH0TY3gFnrLfTPPbfSp40B0mPv/45VDj659Bedap/DR2m7qqV1yo9xFEJfK4Lq3tw
dAK4UPGXuqg0W/MUYlSfTcehgwjW/ZH4jLyXPfJXOXsafx203hxgG3cPx1XcY776t5vhmU7HdVhN
HGqhjvx19/qaOgxwb73bqsnY9VWqbIIRkFqjIAiixYF770RKtxkC6svVrO/F4nk+6sbVnYv4vUbd
YeHWNDcVew0Pt0jqKItOsdoPJEfmQd+szUkq8aOF8c/aYh6xnvp0GJG8n+Fxhwol3MTO5tc0u0E5
a27CNaqDGaoZrFUdTbe1E5oJrC5Ecj0DfdyPgVNtYtYwtKzhkBy9sMvju3pw5bMyZOq2TVpluzbz
RoOvHIKC0ZNRPiNG4zw50B+WxjrALMnSUe+7m/KmOVkq2tuwbua3NmTj3dSmfloXaAHFuWnbb6wk
FUC8Vr9Xie5zbVauAPaNl6RPXlmtFJi7tJZr2FQp1xgnm2OFRaAfphbe11bwu5rnd33UArb2RkB2
vzdZwTL1NDVztMeNwny0JuR5M6VrfhlMMlre3JfNatKUjPem7YfMuqmX6340UJqk0Ey6Vn6cKP3S
U1IK+V9jVMwKdmXrouFuD+qhb0i9NwvLDTsY9aBWpfQnNy/PH3/KFKJnQvlTGySJVlXy2Qx/wpoL
L2tX7lAUIl0Cxm/5IetC1U5jJmZY2NywEJgeUevBfihaZALb77G20OJlk9+5aRveNzJDK72Imp9j
5yCkEmWvhdU5ewrs1l60bvmay/xCTrP52djAAHJTcW5NVld3LQGyX5lud857qAArUQbR/P7QaNlj
30ky5Hb5Z7DyQ6HX1R+VfNk/T5Yxa8/IyWBDF1cwqbm38aTyJZKBx2LZgFH686sSCbxWpaaQAhHz
1sdg6hPhJ0PUHdfmP4dBP/scNjZveux+G1priLYqztuk+WdUwcaBXIlCBLyoJqwo/vXMbkPbNzUV
yRkkHXyqB/URqUgXO6Ncf/jXGW/vs8/Ih/LsYCh8HyrhbibuemwWx8il1WAW+wi1RIderuOmhBsr
RnkYe2LPZtrPbHosBAlB2BQL+yKqpzsZgbsxFuel1gmUwyqfrek428VKSla7n8GodJBtL6SEdqvM
dqyi/J8qqpFecjVCHHt1Wm3hl+2biXkH5QeYT3nZxoAswPQB12jVgzKMhDqRQ4l9BG9+h3BU4lGW
FuU0XVtoPsDfOFsPxDXjTpSojZj/7fu6OjZwGlVCsv3aV+KD9vECxtiLixHfYVqno0wyoAoRh/Gj
nMvp3OJkXbVki+uBYjV4595bHTzLxd+zDXPrBLwGlkcTXNfDh7OnUibX2pyn09fY9Uyd59GfltV+
bQJlcg+dXSAuWjjBQ240O20gAOyWVkzF+4rJCoVAWusBwkp5NASJsK8+sFU5soYc1rvWCw4pG0/N
ZYUmCfci/ZDd7D7fOkNBjqs3brxd9XFGZuvYlj0FzKhQ5abpOmKuelCOfVFpj5mJzA+CPId2vRrB
EN9KXcHBhDBWbpbXS/Wov6XAtzMFp9m+s+/A1N6UcbbhLeQY2GoKvOA0BoSwNNcLI6ZU3BgkWyvr
8KtVosDFpwO2fYgxIEVMM0CuxBzv1tHu8lriISPA/XjJOI+NDayJdAdFVCla+zqYPb8aK/2/W+x9
AC+QS1nXjliZ4ruiwK9jnyp25DcFohkNe0LfHlFq8G1EaqgrYiYg9aD6OIw4WbPK9uev/oEKQO+X
5WJE4xoFXw2D22KioPF1X2DW9r6U+vevrvXs42WSrTB3UV2H963++ys+W3uwL/wIz7omDO+l/JPl
SJxu5hwBW0uE2LqB3lDara6h9WNFg+KvWrioJx7JOQYHbDxm8vY6nkZpW+0ac8KgdGmmcYDodqxV
11LTw2+Ts0P81vhmwJq5s0a73k8toh6rdBcL9vPHRPBhJBdaY3uVmfOCJ7fAMlNET5ZlTcc+Gw2v
WswNQRzw2ydb5WtmGD/NpK79JBzkPl64vXFtxvdo927jlcwrFq0WWEmfV40qSe4DntB1bJahetO7
Rvc3hiNwq36nhZA0VoZjs9Ac17P1sM7ttXyXWI9vFXLdp1Ez9EubOQo8K4Q0pYy+r7ylFqwO+7T+
Vzr0ZAbiQDwm5M32SMSd2yYJ/JDZ/clEKPI4hkDV0oUCPS5Mt9bY5MAEn9Ye8vj5RhD9HuWM8kcR
Gq8k9HDpHn8mxog4Kp/v0uSI+dQU6ynLTfJXxr7QDqe/DejbWbmYIdUitZ7axwbdCVy5TPKmYdin
R3ntoCPfZsckeASF8CsloQz3I/qOqmK5JefUnyFTRL4yYs0VIBbE7kSrnyI29Qd3FpR2J028TJ31
WM5jeue0xOCrB69ud//D2XltuY1r6/qJOAZzuFXOlZNvOFztNnPOfPr9Aaq23L367LPOuaGJCUAl
ySIJzPmHXiiLqVvp0isP/9YhY5mFyiIVcnvj5h76mobaLkJ1EttkmjImz+RBEQ7waWCqAM1z7vYU
s15jgUd37L8MqRJVWyplFN1LF6ux79pD5IDmkiNkzKnQq7EErFxx/I/ANKZvfp9e6iYcnpUgi46w
1sYVhMP5W1jl17grACJJo3zFXca3Yrwt4pmIx6in7jOnRcrCC+IFIDDnUiZK/Wqmb5BmjLdwiCwU
AhBkdVIFfqje4y6HOt/WEk119B7UMsjnV3Ie9gpDPuho0u4FIeEnzFG8FO2gmsx528FQ3IOm8QDG
KGMbUNV17ROkuJmsXolgraV/L3ANfKybzPkt3mbqNR6pzB96cOl2biNh7HlL1ODVD1fBrFGsrvWh
BesYDN8yo0IcRi+Ge7NT+91k18oOC0tsBhyLv26gEpPYcXMHwss+ZK51QWp7wBNjRLbUQPhAxii8
sYA2mhKlCzWJ4KmVyg+DX1b77Bit9agPLNK6rr2ySwFmqMdJVeKl3J6mmV9v6rkz+a7Yh1L6Q3ku
T7OTbDqZu9Gs2jtjDvmkcS2emtKLV9KJEEkHVk6UZPOEkhICihSaiiF4UQvnwU2q6FPVR3uhOqN1
p6VF9MUUC8N82gV6a6zZBCHD7eAasFRTs1ygCaPsNdWNH+Wh9k6WagCfqovksfP88mhr/afskiHL
aUWpA8qJNMsLdYRz8DYKucOM2b2MSf89SDWfmla5cE+QXPEShHijcSKbgcrKcHYpRZQqXlbX2FzA
FQij6FCo8J6DRLMebmdzVrqrcCyth4Al7GpGT/kQT9kl0qwM0RRvXJe6E68gZ+f3sZ58HTwoAaUS
2BcZF5K0S92rfQS7WJFGcaI9TD2iBWFqVBvf9Iw3TwDjxR3nNiINxq8RRlGbb0lRXEfoFFkWRaMe
+ywHbS0Z4/ZvR3bSw0bzsgQoc6eekPluHJWslY9X42xMwT7o+o96towLyprmJc5LOvB2+xPpmG5X
Ra2xI5HxJ/ow/bnBkKW1DaVYp4rSL112UagVYLWSCVuWVou1hZahfRjXMMYcw7jHkc+818Vh8rFL
iUsey22E9jV6RQBnOr2GkcE4eYjayt/krokYjJghY74ymjDX80Nq+sAgkaNge+mT6t26QnuQ7BPv
FoPQRTap/knGpB6hlC0sm7Fdk5qeljKmo4tvZrZZfSZ9+92N8NFQIr6PdJjeA7TDEPjK/JVsKlSs
SUaZ3NutEIHaWSkOjY69YY0w3BKCA941TYNLdOTjgCgtfShYUBSoend37a7HaREhxZfBz4ZLrXtr
uUZQ4r55uMVuWdtCjGt6ASuVadt5FAoWon1bW8h5fVm7q1bV3Ht579I85WJNs3M2xZ2s8AYTLmXJ
9STvZpMV3sleOTYMS3PX+i26s8AUwKdQgC29+hSacIHlIRPNBATeEiHMYXXrGO2suQ7R+nFe9x3q
AIM+dEhjTevO9+qHMFEoIVxvmWEVUTtuLAModEDJ0yvz57kw7A0cSmdliP04ZYXqPNXNRyc28o04
ZNW8sJqmRMGP8aGmGdAB7W2sdwrsHXD/IcIE9/Ocfp3JWCxio4jFg1VsRiCIf1QNmODGG8ODJRyG
MQ6qTgDQPzI8jZ8cq70Mloqn3TBwz8SDbDqrFBr6QQn4qfkgQGEVbyqxtddwXkVqJRw3UhT21pSi
sFD8nfU0Utf0WvgWPWalVCf6h04oDbObQmwJkZ2VbMZwxZ+QDKDSkSKwJqjyX16KJqgLr03nDg8v
LioLzNuKQhVmX+JBLB/JtmHSTd3/T5aezoI82/dIm927SgmTFwBOV3EEyy6xFZkwRPCEo15H4W9t
KRrVTqGVgPHydVKrdf9Pk6Yg1459LT5gheCLXFsGQIn2simFX5Ux+WrK3nD6WzOpXNILYm6iKyCj
gvg1q81qVbpoJmaCo20X+HZH9fyqKpYDPwnciTJG2cbU5mCfKewuvdKoH4uRBI3mobxq4oH2WbDF
5BGD404JJ1Qxkc2zikdvYmXgiQ4P8qpSK6AqSMrP6D1f1FB7l++w6Gf14syQyKEovKAH/s8+nBrf
w3rEASVyKGZaDdWXElKiWeZQ9eVifggDQO5zr+6lBpcc0+Ox968xVxRy5JCwt9ttP4BzxMo+0lBj
zqo7chzunTSwl2dJRBI7j8Hm/aMDT8VzhzjJ8RYvQJodzSneZWhmyFyqzKBaRnNAcZeygkjbxgnI
MlS+h51M1Ma62+3A8RhLOWFSOu0um4zDnCflAUXvYamlCfLodhDuLaW1nnJf1/bsW9CXo+D8VBS2
9YTSaalmFdJARHhuf8YA9wJ0CT4jewkqMfsjHBAIVaPcO1PgTs9pPFQrJ6eO0srff6vzHesDecCy
is5UNpHtoiWXsjLeJuo1LkOjvFz/HpPD5KxfryHHDiCrri+EjM4aHM496FqQu1H+x8A2fDFabU3h
cwiO/DbndWYq1YcY0bvG3TUnVmvtGlbaeJaHqKjHcyAOsknuextbwM9HMKALExA5IoiHsslApAhl
vV7cD31QcuEw3ZtN2TzIMBE3c6b7VnT/FTEqd4s4A2liaE6skDqQf9f8i1qWxs6BlrmQ6RmZhZGH
0fKh6sTdwZ+8N22YwmNpktDLI+9ye57oTrryKY5f5ONDHiJoUqnVfIXk0F8Tr9tV0Wz05tDqNcC0
TBnvx7qa7vWmgB4IpmIjY/agTffQDqDfJC3bOTHuWrZ1QNZguqle9PpznPCOiEIW7JWqvVChKQ7s
q6K1zEGJuNblX/HESaM1DOv529/Hy3jGKv8ejFy8SEL11Kah+TQGvXZWJnDzMuttKyYKfZ6TnhCA
019UFpbXpHlNDRuxm3Ejs+BzRd5LSVXEhoFTthWKZ6u+OQDWCi/XltWKvKCNprgi1kKYtD9eb9WN
2r6geqw+IJmJs9LtjEw4wubVesSHhozkNCznUVPfozT/0GI9/mn3H2qXCogHMLk8jY3vgw6CIx0t
+7npCmVV9J5/URSweuPsxQJpYFBPDSqw6T1AEhem608+TMJ+rbCTczPPQNV6zXoNvdjfYGMBKV42
1SRZeZ3b7GWvOThoLWeufq7KwnoV2Pcyq73H3g315x6rFDkJpGp2lwXWNzkH/tN8UMu+W1rwNi5e
iFajk/kXtrLVqh/wx2p0H8C8DKotCu5xUt/Jljyg5UcaTcxwjfFYxb1yuMVN/IgpSIOTqMHKW8DG
N5ilendVhJukPAtCYxFNbPpucas1nB1uQPFCxoCHeneaOMgXqdyaWkYQ3ZOeniqWgQJ7oqTp7iY1
nKnHZHLV4+hq1RY9//e6dhHqmgazPsVKCqWiV7r61AXetTsZKEquZMyMIexuAtAcq2nqS+RDVoOu
modO8UlExr2aHK+nqTgdei85yjN5sAYgzctrOxhnrmAx6BrFnQBXafPgzzZvd/aOlajty2cIMLi4
caKH/4xcHznlzz6a4oer+zqDZUs+Vf4v0xWK9bsoaTFoaOrwzksRpI1nKreyWStaSFKRDkg05SE2
weWYsxXsKIssMI8uz/k84Pl1nVskDaAhfd7epsmOVEWX0g6zJQZKI0B0dbyXByMk+zygENWK+8Qt
bnXBnuKHcwoUgfgIAhQib1PlYDnViZNXOWsStyJ59muqQwUHCbUEnUg51W21aV9wxbGs8wxS4opD
1SCO99emohV3fhFRE6fTajXzkXeOoJSnBhRZS/OxEAdcE7qSVboc5QKdwwEh1JeyT44CwfcERcA9
yZaKBv1R1TsgjGK2nJVY088MhiSpB3M/SJm92oGb1yJjJOWTSEmmT+hHyT4ZwawCGtD/z/i0H3wY
ttG4cwDsrO1hsDa6ELuxfXeC1FL+3rz1ysGyVxWDXTH41nubq9U5SyRXB49UGdbGmlv95R9zb83b
3w0DkNKV7mxjka2uUpU9YIv9tUxHO5OTb9oWqmUxmFMGNN8/NV7jnl0hp2DGlnVIENxeGDJZXXpV
vER+Z9oNqO8+mM6nYeT5TnOpSEnFSG36hsaR8t4lwe/hKPzeZbnyfhst1SiD8Ps/Rsvw2H+HeeFf
R5uha6zRMOQXLXSeY7d4g6PzWJWeUCeKqpcAfoAM212in5F9rRZtV5ZvYMOd7eR7DdZDXfGmZKG9
vL5G9s2p8XQzEbWKkdLg196aMC2s1owv2HXgGDFo1os5s2pF7L7400qfpMpnrukvfRDW71WUkO8u
h+ReIQO7q0kI751fs7Vfs+1yzP90x6c8LcyfYnaMGNl7HJBmnEsnuc+gre2GHv9fOTvQoDn6bfmk
WQN+OX4IhtHxxw9Hw4TJ1NU/G1h73GrRyx8xjZq12vvBneybgm7oeztidDSoAH0GiyJGQ6Lropm5
skUF3Tu0JpgsJzbmLXae7Z3KNmvVtEn6nExvHjCzRay18Q9UBBaAXpXvTqQEK5H1vOS9bh5V1+zW
SRkW76bbHt3GB26IWRUaVeMzkjbltsL9DvYydiIxaAKgkEm8t4FZU7Mrw2OcYEcikE6pFjn3YIL1
+/EQeSmopclrCevlc+jMxfEaQ5a3X84NF4vsvc400TUpBsRDEjmvGmEX2QF6lljUKpH5LfC0n/Ik
NczrCZiUn5qqGt/EyX89Rkyfxay/vc5/Tv81Rp2ydW+EwaPlOz3qauG7Fg/smdGofG7YZSHhHT/K
lp3AEoodOz+Yepw/k0Fm2QBdbOX6Y38GcJ6sjASLJmESUrh99+Q7kDTFHSGmbPf0q49i87VPYvFk
n8Y82fo1D/kN8CljVBytrMIM1SeFBJrCfLHn5iI3ZXPph8sSZ4m7hPLKuUCmbBmgRfipoj5CbqZ5
RbJsMQv2YVqM4C0Kkq+xOAM9+3UmY7JXjkP24H/pvb0KSR3IS+HU7idI42hyaB+955Aw1aN6Z0aD
9tEYD1Wstu9hqJh7f+Ivy1HV1L3hzhiRl9D7S5BCQ5RxCjcNKpa1ftLxyHvGrfk4eHiJp2mtPXoD
Nnt20TX3ll4ryA7mKtYGavkRlBqqIPg7NUWvrJHpnddeV9Y7WWOm3rEfahKtPa4Cd1VfZddSdAi0
7jpMVqzFMJbZxtNsY59TI3hyHTZ7iEMnbrZUldAQMMxiW6D1/H8++9/HuammHnE3XTqNUWzJZfz3
r9SoGDaGiBQhG9jcNfiKLBvU1jZF22CtlcJQXDQTfhYSYhGEWb+Vn18P23ulV6pHTKi7e8QVP13N
bU9GRZ3TUBvtBFf3UxZ4ZBEnwFA11Awog6LmUwpmqwHCZCPLPYg3dosQsNUWqgJQTVPNN7LMJtGq
8gz0dXGB5mPjh9H93iv9KeU4rTHXU4+6sLDS8jSLrLFiJeNZth2FHIAKT2yTOgUJUfyrdqnpBWd5
KLBqP5MqWaqBhyLNr/hAgnunGTWVjag5zWIxWsl1aRHvekWzjzIkD1rb9y1mh2qwcop2RN4HqCkm
bfWTqfGdkcZAb6/Sy3utC1voJbXzqUB+6RXf/tFPT3quP8rvFfYwuTEvnq5fc2Rpd2znuseiB1IE
WeCPSscGM7c7QQMDL+1tbjX4JtaFD5H2UxbeZdFehfWvL3y1TpaVXYCZLf8q4t/G5Nwn86nwTrJU
j5Ffs/LVxN5afv+id47xOte1vgbj6ByDklvREDUGhXVdeQeGduzzKPuuuUiHljB3kHnMllZhNXfu
EDnTc/tsVRiiA1EH4GraarBtkBxdSslAKR4oY2mVj8t+CjfQ/LuTOs2FdU76ChKpLO+gigDljR3B
zpizmiW9h1m2OAx+3d3N5h/ZCEf/GkcX9TXXRxcefWFeR6li1WkUQMpusaaN3V1BsbuofkrNO1Uf
+LkbiRXuwrApYVIikGeIg+yWHZGAk6twrJYlUplb6evVdLq20w3g75NAmspY6fU8HiONMo2EqoI/
vs/wpj7JIRGWbXeDg3SImICjENBzCSRCna69u27vp7meBPkxnl+raF+3idfgyJxM+7nJ17gM9Ug2
zmxUWu2UQYo41Ygzn6YULqnWec84Zg1b2Ixjs5AxOcSW8Iqs9qPd2DlPk0zS6IqjH1xjQvZDKFl7
VmIcLHu4w6a6uat0rHBiLUEmZjk62KvKb0J8Yz5Cs1fRQBmS35WIexXiY7fQr/H/jEegF23SwUs8
MfjW/b6ZL4kvqHa8iV8t8R7GUYkX+AANqEEBxdHuZcYmjqjPjiGFDJti/V8tqgDNOipEdp4ly51t
o0egdBm+UKKZZWl7BFhyvH5y1Z8gXIT+Xmp2Y452f4UtZHp/ljmYToMTEJIK2+Uyi+j5JjWC1ul3
X4AB0d9qYJxkfob/KqT0+zoU1kDF2Q5biJbydIznZOUaPUg+0eOUfXGWZ7eDjAE8Vj3SaGKQCud5
83WRN6H3IYPX10RRBXVrFw8DGfzHy8mmJ/6Eisl4SMIUk/a//urUVfU+gv4QbTUMdKdYUw+DrY/6
XhhUrPNCp9J9n6N9RT72178DDwLRnr7+/dXvov+GOA7vR9+RqnavSPU+AyUZZbm3ugLRSQo4uz7Q
GrIcrPHkQGT3vbPXmusrnD0QHQEQnImyxxkPZ1Z+3mwKKWUN4yvUdZe4YNorIDX68N3W02+R7gyb
Tm/7Yzsm/RG2ZoXRd5WV0INKXGOGWUMHF/1geXY7KD6FVduZdrfQvw2TMQBAPbiwKb4ikSSSSC98
bu0AZJeyeTvk+dTybIjWt5CELqHc4F/SpoAKU8dIQYFf6gLT3iNpAcrB538hNjGtNysIdfbk43Ws
t9TvWu8n9tbkWcK5DtdupqirrBsxKUK6TjVG+65X0/ZxNnBkVvM5WchOGfMSE/KK62IAL4ZUk/qO
h5VLfXr2uuGKUdUDf2350GwsQ81xHkK3QKbhuhAwWYZK+Dk3cAYM3PIUDkNFYkwBo2zgZucHk7+w
bMfaygdygCL0rpqTt9uD+vY8/nvnLV4N9can8HXoIWdeGSIGom1nHa+ML/4IKbWz7FXFlpY09++9
nWje5speNIye5qBsv+tYZECfhHMul1+svkmbBdPjqCBeGUTxj3jCqLbuh/EYjGwdTv0QJxcLN8El
K8W9V2D/qTY+xNJo/OgE/NbVHQPfQwgQQeO3OzVu53vMt2bSp6H6TUzyh/6oaWSgZX518J35PIYK
LGORBfmVmg3d9HP0UUqSIXkIYrGUzmZMbYxyuCTesIpK/FWpUH7RUgbKKpaF34hcG4y6gglE4xYX
w2muw+SnDIY4QCp4/o9hSjlql0oALn10KZ3xQT5y4hGD7ynyf8iWPCSkXNddKRSRhVmljNW4rC4c
Vc8OX46X5ro0sY/xoahfU8nyQ8Rh/pbFmX4IZXYoQ2BpPbsksG+fM44M5VSYqP6Jr8SsJ2/lK467
ks9wGHB3QCQwH+SSvz6wcw96kUv+dSNHyKd2YUbhDhSOcX3My9igsSisEXi8rQj01i3RRtR0qs+1
lszbHrmSC/gM6llpD7YlBpaVTL23TSv3T/lg6PppV1NmP8rWdR3QxuNvMbkMgP1ZLweTTcVDDbEQ
AsTCMGsXT6HB3k82TzSetf2bWzTo4AMI+LcReNj1bxBXfhvRNEJH1GpR6hIrmihW3FOhqXsjSljS
yI+Zz/GuSdHgvn3MMgOn5HVAOm8xuDHh1nJ87GDE0ifhWbef3RjesNJ+DkNev+gTGXaY5pRDuqa+
o3YLxg/rB7Jo0wJ+1vhjalx+YXYLuwkDV9Jvrr3jKx0fWv7DrkOEY6aae3/Ilx50XRQdXLgJhh0s
iiR6z3QEHfGyaw81F+TBroJm4+AgijRf1j/3YT8eMzy5FlU898812tuPc4AFahH57dJP21OjtdNd
YyUe5Hx1Wtkmv7YgNtOHGo7bodMAp+SxWsG0bHeyToQM/deIVoxo/rsRSZdV6Bh0v72GN5ftWsUp
bgnmItm6WpwucxuOC2BZv75T4o9ucmDEJRO0WD+Mzd21t4NNvTKrZJPpBWm81jTeFJRCl3FgRyfd
S803k+JTNhXdywQ0/Y5s2h9yVBGU3tYyOibxEfho0xGHRJZ0RYCPgDy1e4WfPd5McFyEtwDaGZs+
Etx0ITauFoq36oIS4RfRvOGXpQp5qlkeAleJubx11B0QZ4uk2cp3vGzlDTCEMbHfO9bgAegGRQLZ
OQ9YN2KGA0lZCIJghoPlIpKDufliaF2/RyMDlXsnKN+GHORNMaXTLsy78k2NwcVpkaFeZG9oQd+c
h1d4i+5db9rvnRvhU4P5wUKt8Am1ldD7bvn6wbQyvFSz4WPy0vRno83vmMxZ73Mbdaw8zfYxZAOz
AUgbnt1cs/durqq7qB8GKCRGulJhGcT4XG6ki5Y0ydLTnLuqiKF9wBoxD5qv9iBqenKgjNnYTVzn
yZhvD+hJ6Hq3kVCJNgWTorcWC2nH9U9zNPunqdKDFXRaZYlQhN2z282Uk+zOdNTEkR5dTqr7DSU4
5+52qK06WdkDFi4y5nbsrMAvhCeM4bXjbRwq5vMxj1vE5pifpna4KHx3bvSlH6NKEqh9fO7scl2R
lblD9Mi6k2fDUCdbdrGuEJn7inml3h/q2PoxRdZSR0L6hWwGLiJzZKJX5Y3v3YREqtlb6t4Uwuwe
KoIIfz19gXdEpVjWj2Vh2Yj1LZdCcC9blhapK7xivI0sKtcjiPFMiX/KkjQWjt+pjjlnTRzkmdqq
737mtbuQ/F+7ZYce7tTG+4yc9mtEq1bTBqku9p5eM+wStpAsGAdIFnYxUc0etG0EJvN8baItT962
KOqVHJOj53Bv1y3OOhnW2bnv8ARGoG4M7ewjnzILwYN5PNbJYL+WIyqaSZN9QKKddvOAmI+pY6hB
+WlcQNdpdrPB1KkJIG0iQ1pf22Qq+Rn5uvFk+trHZFr665jPL06jY7nex0cuwOAjSXx9lQAOOVtj
6hxnP9ep3qCypXqG6eFBalcKWLKxq1ZjiCVz0RqHLq8NQFjQek/cJpJ10BmUveUYU6/tE8yZYcut
cIYmoCKHpJsRRO/imXXjV/bilq8g5Zyg7wdY+uSrz5OFcpgTr1HY6vd2ynW0nR01AimRYFtjFs75
GoQOgak4YzYJFKFFWXXDWZp4DFyiplG/ATuILklH5lyGSxXimNY7/UY25aRQa+ql1Y/uUm6ecqdS
XG8x8n+yIdvW7edUe0q5xT+lNV9MYSKHIgC63+zKeJpwh/wt3ojn9N/Hz+yEV2nvXeMTakVxvtUT
H3K/3OWmYg+c/zqg/i22vvIIcwPCC2YbG/hpyO3a/UsHZeXgozm2kn9Ka/394MzDCwqV1W9xMT6k
JiKw0805r9m0G775YDlu+FSa017e2VvTgzrXOYBGqeG/oR/ds+dkl2GXafLwBbJCKx4UkWalcLNw
kGkjANWK6aCmkzYUtAbAslfMn+yWBzvNLYDymV59+qXj7yu0D1ZOlg1bTwgczCE+5VNtgQtNHPhT
pZs+JPhLtkYH9U+EUq2iSMbaR45X0WrW6/KQkig4/fMZI9sIs2kkgGrUNn0l3qh6oyyHqNYv6Ici
uajFpKUtA4CJ0g076LTYOo+19ZRa7fjou1xVNGaI84dE1f/IHTM4R13RLKcah0HZvB0Siv9n2cTf
Fk0PsI1blJ0GiAIu34TF1nxTUUnaU5N5c8Yo5UKp4q0tYHO5Eub3quewkREY4ELRPzu7U9HFB/Ih
QaK3Q522IDZq5/stJM8wyBnPaG+MZ9tIUTE0zesIlECeQtPGz63M9q3WTB8jrLgV0GL33HQ920wN
Nf0oV7NX31TfMZGzf1CxorARnnSledMMpXmsxrqltBj8LII4PcpQgaXbXTvmm1kMkCHb8tVNnCjZ
Kg87A8m6oVkHY5ngKmEFS4mHLWcV17l4svd4VDWnCJEDd2HkPxTEwrVacx7Yejj7KnK6zTw2+DKm
5VEi14GTdQtbFAeQcOMOG4SXJG8giQbGS63qiObRMqjYX1vIO/1hhEj1jP6E4JYE/DTsZhejGh/D
UNcfpwiYr5vrAlcMWg01zH2NgBbAYprR2EUrLXWjg7wAxCRrslCrMF30hocQ4N7s2cWRDdXp6hBM
1ot3GoYnZHmyu05m+AZtg1Sk0LXj25PfkO7409LwlHF7+1qtcgSi7M73MoTYT3AIEuQOpyauSN2C
2slxHgE5bVXrYXLKD6WZPzzFaB/CWtPvHJ4ECxlHOxF9cD9sD21s5+9Nf3aGsvpw3Odex+M6TJPp
PTV46wokkTN0X/8Feaxr3Eoqc0+NAY2G2FmNhVpf8hF87Ku8rQSIU0j0gxIVDts05C9AQciIREbE
muZt5ikOl//oyEsUlvparXeyQ/f8YOdbvnnQ0Vcbg+pF1m+sdBlONOS+mB70LqsXJCnni6YBdxGZ
b9t80AIXnyouvWI7GLiUNFql3TdVlQo13ezPGquHLDB/qsrwYvPLex/RW0F2Uk/vPbSadq1hGns8
AuLLkGL7gkmHcjfmaFJZKGOcKaw2p3KoXtgeIsqqmKG/mpvaWvfY4j3Kg0ZWwU5i+5zlHSkI1w93
bmTpyRkkh7Y1M/cBuoZ6J3+RcWo/8PNTybXyGxR9sgXkzXuctXkdDNmmtrjzT46C5fDI2lJLcvuQ
ow610c0wf4G09GPwM/uHGDqYTbYswsSuPjH4SfY9qbBLocWvVlUG1xaur8VFxkfRadXhq0+9cC/j
CTBibWEnP2rDfKu9ySEVw8HgGQqLUpwOgBanQOV75gEqO92072YATmq10vFMXRVo1WyucKQrDc9J
6lfc1KtV5LEEkv+RTjv93rz1yoKegR3fsh+Dk54nfNy//YJQ6TZWgHdRDfp7R66Xl94L6uMt3uRu
fRSv4U11salmTO36zjLOozhkdamgbBpTsEjhkPwWu45pnGwXTMqH7JCHRM6Qp8hC5Ms8dsp1V/df
LxhtMScHFRQa1vzpdJa584XCUdg3KEyKyzEKHcyhPBXWSuOGL2o4bWWc9D1FKzy8NrKJUtchzpP6
GQ+C9Cyn107wehUQ8MrgrA566HxMoffkAVEq8V4+Jn5ZHNmiB0gXuSpA374DisBKPQK9Sn9L+qBc
yNPf2tcJv/V5rqovDKMsdkhquneO0t7L32USdu4dkLd7DRPG0xgPGeJ9iNllWVmemzFnJ1TXS7ey
rGecNZuH0plRCIeiMVWBerBJqS0NVy3ffBSB1y0WD1s5qfupd4AL5qPEMMe6Z91XCWRIv6fE203W
/a++wC/sa4tXYEeihZehhDra1kpyQD7dIPGgHUCBW+jcjsFjnGWXVPLQKmfeGz5QZa+bm3u3QtnB
nPG0e1fQPG1QFLz4szXex3bWcwsPPxQzme5l6BpPum3DlvAcUlC7xvmo8Yq7PfkgBEDO1xpNOOQH
rfd3GHsp79acpOs4j4uThyDqGYX6cmVSbP5umQjkhhlQghbenGfwTtmNuDseh9rWsBRcIzIXZTVT
j364rrJjdeXvr8ug1jG8NYs5/9Dm4VM7of631nvUlwyzLXe/bVUjcrOjeZxbNkaHctRhglq5dTJi
xKg1Nb7IWxQ1uvikFtObvEXJUKFqkKDItV7vZJodV+eha051rO9IsBkf7Rx1JK6a4OIWXn1kNgY7
EB5fMT/8kBuBX0Mr0LOoqEdfQxvfDzajkYSvaM3fhnp95ZxmI/lTrogwqA6uyyLHVC6w8J3dbaUk
l0uTrUFPmRLY9b8YK6XyXAV+cic5LJK1UjtGvXYmrwClC6+lzLWLorTurvZ1IHNOUCHVjCHTOmwc
cHPloPQHpI++TQP/q2HY9U+Tr8dPLvDBzO4BGYT9k3i2LtM5crey6SUqzoJT8F225JymaF6neIrP
cpKX+S1ic1m8opypYh8zq2vy0sG5neG4kLXAvVOUXOVBdsgz0nbhyc4yGF2TNy18K9Z/9OtArLPM
uEL0rzfch9KEw+p6gKhmFUu6NGVZZA55uk5qUOq4Cj3DEAr++NsJZh6hjLDTuJ64ZeW8WWm2LTu8
2bnbWA+J2wIPxGt9Pfht+FnD4+1aHBQs6v4WS4qDbiGu2pnjn7JfTrTRx1qWjZ7eIdS7d1gbPjrB
0D1pQjpVXv8zz8ISW5iFYjfFWzcLyFeHWIHsLVLkTe024wYwRtFLoZrrNgePBAkP5lm4rXs8co2h
9T708BpWkWHdqkn6FWb0rPgYtfnagAzaSyPuHOwVumcaUgFBNiITJU1YEn2syx7JR/+rEfg10pR4
FT1ceeZWVwCksyHkYJP6zU0RXEjY4VwcnVsZAEBAumhtPrtN+xOB5Om7pflkYMa3BjOl3Uz18FwM
oNW3E7GOx1FC8vx5ApsEYzIszhKlJpvoNhdniVKba8TFZC97U33TxUm2Mi3smwZd7Y4OnrJPWazc
V/xN5Tmqu2tTS5zxmxxWeJ/qDAZmLtGYFclX/qs+qPBqz1HUY7Wod/EurFXEG/123NmmNj4M8IHk
jkIeUi+xVnpllZta8GsRjp7I8n6NqE0YuLkYkdtTiVIj+5DQqZ7Re84fDBNtksaImjPrrfjZdpEa
FmIhOKyYm6ZL220zgyUJbWvjsuqBqNJ3pzirka/r7QatIZFQLnTtAoYtfEpM9gC+jzzX1Yh3apRV
UGMKI3sj0Rso9EoP39Rwg6e5CdZzZSf3k93k+8Qn5/1KpT7ZhSliMYaKW8EVklog9kfNgrYjaUuy
jXzqX+25N1fdjEozXHAXACRc3KBU0DrNUHaSTQmBtLA7wmfgSUYyr0TQUoyPxXhLwxbiNl4Ocdt/
HW9kebKIQuxAa2Hh2juGvlLyZiZh4U395oqhLpIhIi0qarxapJzmNJ9OuAXK/W2ueumupLK1jMR2
12idHF6Gc5I7YLnndfIZV5IqvZfjLcwCWbD8D2vntdw2z63hK+IMezlVlyW515xw4sRh751Xvx9C
jun4y99m9gmHABZIxZFIYK236ObORNr2QEH5BYGlCUMsF/dhgZetk4GgRaKxwoNxiMp1Kivj0qxY
y50/gpqYIzQMVikiw4iOE4w5BAB44q08tvDIeSnljY0IyWUbWxO0jc8tucG5KQZFmIiQEmNVwpTe
lloJd39aWPYlhhROomvrIHDIzXysL8UZv6L04Do6XHbWnecl53naUO3VaDSp8FUB8mP8NevBgzY8
Vv1GRxGdcjZ9nw5ZhwpY6lTnkHlg6FG4WvD91456rL+6CbVuURPJDK8+wyCaQEG8fxoQNX8rhTAK
h5NOyw26c7SolohhZyqeigFHwWTrLbPjAqdjLG+uUADRt50B9UH8h9XY616GWXAN38VC3dLKNygJ
Guf/Oglk5zLxh3zfRb13PfiYiHTD8NOXJWTWpzV8gKK/tlLTBLHmpyAEK/UKJnGAacEm3+cLsgpl
ishf8gBnFqkYrqgpnofn5ICILpJRXtrIjJ23B4MvlYeW16a47acdA64srAgCxG/ER7H1BdYpIbby
iALbaSFtdBNhOXRVpy221f8A98RmF3NPxYCj7BXmI4oz3rqPq3DfIUK4DifdHQHJimPbO4G5XXVF
jgKDaEpSuRIRMWB/204m7dhAvxSHrmh/paQvdnOXDDbq0hv8cA+18ln0p4kCh8AsJ0Nf72QXiX8S
Z4h7jWs9QThq7hMDumoEyzzPh02ceslBDdrn+TtdJcjWIQT3HEw/hACdckiqgpMNYYZfr9TaB5Qt
I+rpGUUgF+3dnt38m4m4eNa7b4EBJU/u7Oih01JjrWZadZQVoKKV7ozYrKMJoGgDgha2GZ4xYw6y
UacxLB8FoEzAyFzc05IUNQ+Isv0ibnJzk94hgO+D9c2aq6QLXnU9mJbqfrxHKaNdiWYNUmeVerm9
E03LlX5a9hBciVZ6NzoGXoQiLTK2CEPVJsI8iaZifjbpJo1ZpqEvd61pXVQui0k7KVHa4EIoK1FG
TJeNr27kCTom2AqC0SDOzofCwEVbCu5F/xwmqW651tKihOCVVZd42q/PhYwvzdgrd53uJMs2qbw7
HijhkpLB8A3pvNNQ+RWk185fWMCm3kat/xXz03jCOD2D6CoFFHhqa4u4aX2hRY6OfxpOaWouJRuz
K9/iJnXivZmQOo2M8nurDn33fQQYj0IU7MgJXcEy8v0wN7NgIFEs2qk74CrCDuNvcaJPbdYoKHgn
8Zwyp4cVlHOVB2BuL8SDaX6AiVHR9BxPXWMG8R4yD1QG6iGKfuUVQ7Z2ocquUKJNz5xncRYGV1Jg
5VdzN4+hz6HSSPzv0MaIi0+hdRxcgwG9xBR1uIlaSd50tpEepbEbLny5dnlvY4nQ1Jm6osTbPrRt
1yxGVmSvNY/4M7nINZSFZqY5Crf9Dxt/uaeyK/RlU9q4BZAUxNOhMJc++IJXCWGOuCMJWQI+3LhB
6+7VTNVv2RSzp54i4DP9QCW/u4ucvNk77ogAtNpoz41ObWQKGEIYp3h05Jfo4Kkny+RZBpxcOto8
NE/ShAuaD0390lRDcpx7xNmnUFhdK3zH+uXcR5ZqZVETvA7KKt80DmAVw0zHuxZvx2sHjU7gzONd
J1vDXV4ZLTtPpb8QTTOX/L3K2gZUoF8XS619VNSuvBWD+rQX6WOy3aLJqo0H3Gi8nkPdGp1OCf6R
GCwt1mR14h0A9GJeScLrEgkvhJ2DsEYfGP9quKkkvafWqAQcppBw7JrdGEU/Rf/5IGZhmJMtxzHS
WVXJ6UUGZmphZmwBbdVprhp+kSsYNu0TYtagkDzjVxwtDUlOf6FCjniMOz46jq6SCCr1S2B6+LqH
crs+p79G0pGpu4omJyunK2yE2UHbho4zPFOQRzQeZ85D2ATDsx2ukylqsLBcP0dN3TqZkj+jpKCQ
Pl/rI2pskfIW1/p9xzLwV24Cz1EaVnaCdO7Yh/ptk4XhFr1kKAdTcwQsdNvCVMcRdjwFbUvLGjBW
U8x8gWcNbHEJD3M8cFV1703Dvte1l0pbX4j55xlZhYkPHLtNjJIlM4ZV1+KBc+ZR9xmol7zFNCfq
e3L4IfmeSfo9w9JdLIGB7qNPgxK3GI6nYd/134fJ+MCinGbbA0Y3oVrctFi5Kgjd1dAqO0qSX2oB
4H0Pplkb+y+v9rkWgM3IIU9VYy/WCyKsCKXuokdR529li0jRrsfWlHclbmDdQoQAe8FFQWzYP4bF
gBpmGTYfU0VEjCJUeZ48kBD+PQPfVZTY2ZmjVRsdRg+d7vOpaOdTpzhrXnCdlC7EuS758bnXlFLi
5ygx/CVGND2phdwWRy9J4pTnf1rXpm9aiCo49cH39MPf/slTlkKO2/Q8SfxD5nyFmNAlKTrQ1oAS
ZO5N7kyyDSrBy/ZNoPoHAFHvB+w5GEX2wfM3c29pFwq+tVPoOUAMTYoxiYXhp5Yb22oCQi2bMX2U
9cwEpV1bN0MUcHBRG2exeG4EfG9D27g4h7u9l+6RqUbTfooPp4NcaaSu6kBdiRliwPOkdGlNt2kL
qd25uTQZ54BbmBwP1OpgpTUWMXbrIg1tazUYn6k3MSMPpxbJWX8dMUQ8JAtqQN3Kjar8qo60AkxI
mPwoKf2nYa5+64BcrccwsaEjUDp1gBbvM01dFLIT3mBpqgEywl5q876+l7rvyBdET27U5vt2sjAR
EjcyPvOW1yeLgjLHJu0sF0xNmVg7dYgvxrylFqrYxnoIItznemzN8hJ7u8w0+cJaYuFXN3wTOxvZ
B17o2mIyEZkSCSxcI0wioWWTOwhdldVZsRa5AzFCYx75HfZ7DhxAUiBRqlG+aiduaN0vBHZX0KmL
Ab5oFyBE7uoTPKP/iBHDgoltquk/5iFBgnW4Vt25pPTuTc96Vocy+eEMGXrvRXWftNQvwFA526zK
vIWRgdij7hVcgNHDDq4e7KchNXjvkCNI0cdY2KbR3fzniMZIHqoyrLG4bKqrs4ZPD3+pbUGF2IoP
iFlI/0x9iOpKxy9x8tSXYtS+9eWKzT3o/U2q5N7Rl/rsyKLaWrdRKd1rGjwS7M/dNwMnb0V703ob
lU6lkO/jac7gj94RLZ7s6Ha6BVTade9hS7zPaY5f5oj7OB2ek6EdPCo84E9gVJU1+h0YfE5FgKZ3
KAKgm6uR66Q9dumb30fszaaWi8DIsBDz2MynxyHDPOYjVvSfQ3S3u0QFdO/Y7U5RGvNnpBovGUJA
aG4q/qYq5OLQaJ2PNwAoDWq1+ssUWqTjuHDj5BeVOafCedlq6y3KrsOatzV2EwpKOjwVy7uwNL6n
iu2/5rjLL7peyW+w2u0OHuqMK5GOC5RrSgPGt7DSXoKw1cEtKcNOdhGWCaaXIq5nOWkMnBSQaArv
U4f8oRRWe0+2dCiplN94YyEFXylWsTL9gqWoOeiPdQMWGuQ3yoSZh65iPCSIK4I7jFaRStZ8DCT0
fxmoGyM6To5ty9HOjYOv6HeV5ga3HXS/K9L4uLeg4v/S+Rj2FO7Q7EXTzF9clTyZV6RoosdITfJE
8V/8jqSmbWjVKQht7R6fnK3oR6OO52DksImeLjbdxAYFtUA03dyVWesexMG0YxdRaP29WQwhDJ9G
xVzrI6QEtRGs7L5fdHzy9ZC7zV3Fo+Oi7nGSE011VFsWcnjFeJF0CWalvVOyPMGCDjMdMYhdEEk5
w1yKQTEpalUPSzEp27t6ww5GL3q+SiMGeVZr3UpFF+2hV/hbv4iqR7NkC1Kk1UNrq91FNbnXTfqF
+XSwTTe44IER86qwzRsxkMoSGHEHPQvFVatw6U8ihYi++NtzO7GVn1HWWBeukDOc5iHevNTrUL4S
V0HxTL3swmzTSU22aaHJXuAm9bMOouQHjgOPvpulD3pbKNva5MkRhqN7V2rZ3wKKPml2aUtmUrGi
TaxjCwvN7y1wXfCTDlhIvXVh8sfaa9CBfW+8QH3oKmxYvYQvRMh7a5vXqYr0Rx8ekVeHK6J11c0I
2Rywmqo+oZPyE7GC7jKfKj7ieey3zVoLneasJ2oMHeoJXXMT9g9o6gdY/agZyOrYfmpNcy/+UTBR
2AnHyCG3Kc4irM7SozyhEGzYSZnsa9eilRaGs7cDE3H8aRAwR32LQEO/7HNf3s59mAV+nWVoarUQ
E0SY0Zv4AbF++Zez2pSSDoTgaoKTUkCeZ5zb0z3KoTnwtHCPgCP9uy5zxo3hwJiRu5gFI55X/Jgs
vnrsB0CEhPLGJ5fCAnaChPSMksnzbipl3ZGQfDJa9h2+3OGU1DhH30bUqp2UpMZYpiimxRGOljwg
NMK02O8/hYl+EdYkSD5QvR2eCwCyIsxTover9R9Xs6arieYUloM3X4zAi0+uzh4+FhVIXhhPJgWj
TW8hogUej62A5E82vLZ3pWBf8OCq8VL0G1FbHQYEhZaRzyq/rgdlpQ55thejPf+YArXKW3Po9RvT
7YHFcDE1pO4K6ctbi2Y+Ug+X7NI9iKbX/sKztgC/wgdyPWOVq5a5KEPUmEcvCZ9RU0PaQS8fB4TV
LhHlrpEKLILnske8Nm2zYYucRPCs2tGLIunttZXa1IvyaC+6a6UY9kmPk4uYVHg9XMLc7Q9i9M9r
y2HGkn26Z5UYn6+NzP5LY9XtdVRn3d+urU6foB0nnuLHtZv0We7IsWnacbQ0H4UWDrJcv59pOc8R
S5OEiJl/mfQpno0iEBEMdxVrEcJ+UzQCq4yI2b0dV/ugaW5g3gaXulI3ykpMgRO0kDpfP3Z6YewQ
cn0MUP1E5lOKKR8il9TKpYG3UJ2nOynL2f27tbISMYZj2Cf12GDEnhw0xX7BMwu5h2m6OEQfZ/po
xisyL2mi95t0kl7ybdYureXfWHqn3OixdMfuGV0kv0ImIcclSUA6qa19iRKTRZSMuj06qJa+jHlm
XdhF+TPtjPD7dJL/PtFJFYgecTL6zU9xovw+mYL/p5j/dAtxQdClJ/6mLBEltLCkLh92LAD65yzt
d3FaB/dNMlWglCBfiH4R5moIDZgsnp55uex8Nw7vwan9I8yZribC5Lb5FFa0EpsmH1np+WofNx0G
1Or7P69mO3K9Fjc1KHOtcgn7Yj/AiCwa4DeIQpZoGnotHUWZK+bxch4VcgvzqBByGCTz/3Wu+Bji
RuLK1MWl43zf+UPO9xWj3cfHGIK63cIrtJaRYYOZcJyTEXb6lSyZ+pU4Cyu8UNxI7zFqmQbaJrAW
haPKi3Ss+60IVEVnVRar2Cyr0zz5v73odDcvi/Wr+cJ1GmFkK+75ceFz3/9yUTE/Blh3/rSfLqqA
JJYt//On9TUUBzxNOv8JzrFf//kffxdxUduU+6344PO/+d9d+NP9U9dM1lqzEgL4rR89NXkoY1uI
/J5k46FLttPfiiZkOAAfSYlzZTfJ8eW1e5MH1EcmJT4Rkan+p+nYff5jul2kn6dXZrYUF/uYjgPJ
uMjDSj55DUlMcwI5R9r3ZByCH1RJ2caiSI1mpA2dEAPHbe620Z1H2fkvoZFZvYf2JnwcETooxVvU
dUvdCuIHLdP1dTxC/cCL1T4A/AN+ilvd/Tjl3spy6NiRLGoe9m8ZelD0JMm2Znm0UKayxjgdtLx1
l2qnYy421UGMsoU7hxqgjtPrnQgT/ZZnYLMjqZRMW+xaGlRZD+JsPmh4IFBztN9D5oEvwaLp2lq+
TCywgFSBu1PkljAePOcVheEKYZTfzRA4dwZ+1cLvr5XGdUZFAQ2RGMRQkA6THWR3weLRuHNREgMq
hwO3Pom5ISAZ35KUh4z8C43E8B4KcH1fSo9i2y0aufQoNuQZKrV/jkTDp7CvcwQagO/fP+eIhaau
a9W9XD2JS5upZ28cyUL3fnj8Xyb+9TPhD6Yu/R4nT1lusqV4O2FYIC2R9dcvxDsMMU8WZO0TMLTk
6NgD386JreDn+ucoRTnBqW2f2L68R8lj+RrXYwoKTg4QsOyVvSO7xl3Yuc8UlPzXRgayNWqdjdIp
ZPZhRLxPiN+G2Vsv29m3fpoIH1PZV4gf3Nm+/SzGQbJ8nhh6BXo40xXb9JeY2IGC3QTaYzUa7UUV
uZiZo60EbkaBWGXwyuzdR/ENlgLnZ5170SMlgmKt2l10YreERedf5hT9o7Cm+JjTTnNqP41OfZEl
B6vWxo2a7SpdUjcsOgrchGzj0CatPsknIOde8hvzqaq9xDJSLlBQvIVTLvI8c6fv03OOnsAzNvP6
spWb5EYbw2g7Rvgga8kkvgqWF+VxeXTWoz75QvZ9dFVZvUIRvAt/5PpeILmkIA6XQdgP1yz7nX2D
ruwmwd7pwcydZxGhGOpVpoHUzJvvUjpo19HEdBtzDNmwAqB4S0v0Z36GMcHIazWXa5bpEj6TGz1W
3KUYFgdT1qjeJ9JNKULC8Kk3MfYGFBGetCoz90XryTtKHcOl4ejx2rbC6r4asMXxQe19R3jolJXT
/ixiH6/r8q88Gx6tNgpfhkEplzHI/ltP43+zTmzMSpq23IjftjikZt4jNMtP3cpejSCtjzkKbHuZ
BcTCIylR3w0Dqv/OldSSyntFnjRDpX7i8Qpd2zBstoFijwdLMH1Rw8s3VhNK+GCO+iVlZQWl1sA7
hCXgyKGpH0oPiGRkqf0uRNHsTrOVNwQysmsvioZlprZLqK2U9/48y/QBBSAvavCMnc7+HGW5SB+b
yPfRP+MyueLxZOOXOs36GuszKxTz/7zm1zv+qzgvPyaWJxevAKxjiC66fMvbHJG9qutRN6ZpGklz
1Wf43MfYgS7dYmzXAWvqdVdFtPFK21ZsAq9EcFd4aHbJJBbLIlJuEepKthpCq+ucGgvCiN9J7jnr
LNLavZ/4+YM6GicYNtV3w44QmEe26mTCR7zG76lZiIE44WE79GZzk+KLesxNrM/FlSQr34MCr9Aj
z41dXejtpoot7Zuur+oCEB+aMcW2N3nnQOJ7IAOLhEJc/BSQ+NRXrG2WGONaMEbMyvOn/V18FPj5
aVIFYirzqeohGzWyGjufeXkJPzqkrxd9HljWT6ORVVG3sRVwdmq/lku7AvIDbh1Hgv04uiaeARSx
YSOjOFO5xR3eZBjjFG+pGZk/FE86FUXFE77Q+Ym1GiiFAYhrGDssJTwZT6nw0Gs5KBDXdJb4QZaX
xuiB2SeBtW5MrXjJdX+bJqH1Y1QlKBNWPt5aI6rF7KOUbaiUxT1e3m/GGLrXlp8gcxzC6lBV47Xy
SvLOTmnfu54ar7uiyi9V2Yv3qi15+87sG3amZrA2UjV4MHING1n+JD+k0cWus6OiPV2pitPxXfw9
wIADVbUqWqpaa5Ko6v3LzB/QwdR787vB1tfmkflIlbzZGWOPHaJXWc8+5Sh95yQnAb3t+ly7d8yT
UAsWDWBsYmREUG0a+RSWnARAt38f+WOOChkThhhPxKhHGyU3mjWlFvWFtPpKsDO6svCXBRae1/85
Ygyy9ACyvvRrhKMW+MNiFpJiGO1hldnxN0EQY2Nz6ecBLsQm6uA1KaleA2VM+nNEXHQHufDzpwIz
+w0ptoYVW6/cSpoUv0dk5k2d5vYD9uPNNqrJmiql7t7ZXvrjfJNmfKn9sbtXKObuKkCKW4TRraUx
sQcB+V0nmuXfelZc3dRad0/tNn+WFaTESE7wNp2aCny9RZdGzmVi+8Z9SYJX9GdqYe07SalhkBj5
M6oFlJBYox3FqPOcoef33CiAQQoZl3jfdrLnxhBydXW/F3Ogk23UTiru2SbmV5KNpjC21slDpvQ6
pMkM2ewb3qLrDA9L/E85G9WOMz81P/WFUYUde45U3Fyow/c6XyXZwKPiozQmCl+iafaZf2yaewVq
0rFQR5J4aXLf9DmElakLMHNN3WU6nUPmpjizJZysG3htqy8DsZx1aKtjso3RLbyQtMj7AyLW/aGK
vP5g2LANz51BmSwLRbX3YmAOETPOcWLEElPm8Tkc5KiNpIPXrT5dW5w6ceQsUFwcVkGhGAceKsZB
nM2HuS/ywwcSt9QRjTItF38Lmfuqyv0dUxveed7Q9z9r+JvPJZZcBb6G37I4ka9y/SaUevA1uabv
U6QwzzCtsUkwoI8S/MGAeM2lXHEm+qYIE9TVUdRzRb84vHsH/B6dB76WjZ3rd9am4WrxnpyQdla6
x+USS57alldzXwN/CNK79F39EMQXg5WycXopOivrix74QhEP5Krej+0kIEzmdlPZqFhDk2rjLSWt
YnFuB4OfXSpWmV32HyOiDza6p+BSqGaXYk6oYz957vRh+a7DBo113GWu3Krxn22rC9dyjdRF3zQd
bmwR5GEwTE+Ga1wL1Dp83ysElN5D66jDmcMnoW3BEf1LaKlI5pK9LrxZN64AnnfVleEbxtIKcYuf
hZ7P+s6kvMgVMDAHfxkQF4izcFxW7RAhog9aUeB8OqBhy7EDdws3EGSi6JzhioZa9UvTKwBS/gXg
KPrmK8xXFXChzhr6A3vElZ7HzTbtAZ4qtpnewvNJbyNot/i3SSbvsiS7taM2vS3H18r0nGvRKDrH
uCgSLC0sQ0VeX6W4DnTet9dd3kjRkkr+nZlo3VFcLgDceQkdbiNa4gLzXWPg7uuihXQ+K/gLaf+5
6WQTxs/Rw+Us7S9GK1Qok8RtLnyndGDbCsZ62Ro/8N6I97WnmQsnjZWN0PZtsHc5a/4aXqVvkVXK
F7Porzg7xzUnQ+6ic+jcrYNtXVCeEi+7HpDqMhoUjLQnYzPRdMq62ouXpN6N76NzM5iCq1Q29pY6
Lf3cEgsUv38D9/Qaa3X0HCSWshzGRL9xlHrCrZIOcEu7vlBdvIB9rAbRpDJ1fNGa/AGXw24xDn32
OpQYbCowiRd5SdkgDvDzEVD2FliAVbX38Zg3a7VJkBKpvBbQOsUHaPrUqKZRBR7cdSOV/HQZPE8g
Kd641XCerhReR4ESJmfi+8m1KsGlKdICJWezh8aX4WxZpu4OXM64FE3gccpJNZQX0WrUvLmrbTIZ
RHqRotxnWouesaxenaMj4LOp2w4XwTSoNn6xLqteXwdUBISEgoFLwjK36vJCNLGEuNFkx7vBKCh5
CK2R9xi6C0Ubjqcmo3LSd2P2lIaFsXVGv123vD+OWlf+Sn0gVOKgZXa97xO2jS0qA3N//BEh+sQo
wqXYasquuy7HgufSxwwx8KU5TwNER3IeRv/qS5wImW9kmSBvFkmvvLhQAbbzZ5lvPl9UXOrcrECX
pBUy3dNH/ve3MKZ/bQOTDUnTBj870CCVVJr3yZCay0YblF1bSQaJFbncqNjfrGXYq/deIKn7lGfB
UjTh6tsnSTWfRQt3RvM2auWFmFlP02UPFL1nFzciQHJdEEu6ORyD0UA/MOevUUhDeQKyvsawD6PF
IfGvm+kQAbhajbqvrERTDIgQdWw3ug1Wb57gK1CvKbVCbpsucj70yKCVdVpjghKmO9EnrpT9vqFq
+ev27GLQR/URkalgeS6XOjZmbFSV+vW5nTu8hVhXO7u5flrJyhFEOIJmUzWVzEJyg4zAOT6V0Jsr
QvVOFGdFgFehn0eaHplSQ5UuoRgt2RuXRwFsRTd5kvQm+3FRF/ZZvFuMqnWLdqI4PceI049AAY0t
xeTzwASm9SL8NazR01dtr4f5BtQByg21d6FpHqa5Ve4Nh0Yfg3wjToHuDgdfUiDRIz5GQg1B0g1U
z21m29C7BolnAoorhonFfIaQSREuMmi1AUIlQNjbGn3Mua9HuHEenc/+m7j2L3On63UeCAxhkexF
KmqrbNu8PFNevpxlVaS+9LKeLMZC/cdoP/WN0+i/jxOjJCze477cY77v17gADbYMIf4pVyl0QHqj
XmFrEFBnJ1+J93q0gtWNduXUrNIK9k9jYW7vN0m5nIKtVPVvhKrIHCwuB0X5PViMqvU3FlzNda7o
exVf78ew7PpLmBs/cnuoHgO87w6yOaBJNA0GuODtZcWOIXsyGpuRRUlesdZiNHUMbPsSEzGAKbjp
xwkT4OcXLCnLxzSUQHjKvcdjexoN61sdTd5r0eqqFIq30d/5jlU/gNcRvVlamzcuqjnNYDvwaJGy
kbQy2Ehp0Bwp0CYHjM1wSKJQeSsHGXsarda+obNzsLRO/6U17TpFm/YVEj3WTuSd7nSjCdaVdzuJ
5WFh7qXHVEGDZGqpEiIq4AvgH4t2OKg1Fd0hXJ+bk4KKOOt6ybqoAm17zi55Ujes6qFDMK5TYO6h
HY2nXnOpByMynSO6jsHS9rU7x4pMEGpK4W9IH7AMFWstVxp/JbLiXLDWqRfsM6ODcCAx5CzblN1Y
rkXTq6UWq9Du14jTBpQm46Akbn4nvEvG4cqEoP3ddFg6BEVuPoSJ1q8qRzOu/LzW4XsqxoWUNd7R
8MHq16qeQcsq7GWdWf1TEbtvHfK5PysvW9rOZM2gWN3WzWvzvutYUtv2AO9myPYij+LE6jUCtv0N
yqX53ZiqO79BnmC07Q6aA7BZkYsRk1KciaMS2G259IsY5/a8guFdq9apGTz7NDczu1i4kVkfx0LS
R3CNxBWh560jQ+uWpZ926yiT7QWGZeXR9eSfWuDh3NePmN677IePpjgdTDXHODku1rHF5yh76wTA
h7tNZ1npteP0B+Zd43gVdGo6TTnmheNX0ModvriIJ1hL1za/mXXRX/jV6N5kVE4uu0oHbVVIN6LL
bx1rN0KdWOie5N6IAStunJXqVey3pz5xyAuzWEQuMLieuk44GSaukiIsrzykt5eJzLe8HEhkevlb
hUftojFb80GJsNouijq61NCK3IeVwQbOJz+78u2xeLZz68Gw7fRXWwJ+30shlE1UBkf0K+SefCpa
YrmBXZ5ihP5N5YZYUpFNQHoKYDFosTnUij2Jn2ko7ZKo9fEi/R3KVTXJju8DfRwWUeZ2myDDj6nt
y0SGYhcsUSK5M7Fow8BELtdqoQynmhoLUmeNsQU0q/HWjYyl65LqhfR6A49K/yUhPOwGUv0znigp
UZoX26pQmhX+ZAX7eFxprdIuIcFieS/SN4li3soW/9o5wkNm5VOEodu3Nf9ZD2mnsnTDF2T7iSdE
VQC+B7tEdB/xbSAt/JQqloYEUSGtaj/GE6pPjPumDfhdTQKOyKRqJ74ex2TSfxRdlSYpKyTUl77i
eGsokf2tlpXDrS9JpB0s4yS6QFc2B1urf/JFzBI0rVB3Mm2n2opYEYIKu1LzWhcNLxyKnaai8S+a
4iCBW0WhEWN5Mclpy/DKwpZhjkhLOKt6Efrnz6E29lM4ASSAlbaggc340lCk4rKCnbhsjSB49Vxp
L6MN8QgNwtxmraFuefV5T7ENpHUKEDM7F3BwLfcLh1/8h36pOJsPQusU3SJjOZpusZoHPomvklbV
jmq+dWtT2oDbxJk4DT45jeZ42SAUmDUXQqa6QqBrBwFSXgpGUYWfzm0I3yLxKAC1wPhQckJGBWkX
APo4k2/VqZnjTrp2eZ7wSENWZR4V2gFiFBUb0rUfwaIZJVW2JRmKJa+dnWx5VH9OJyloW3HieYl3
l0YmubdFwIbDNFZZM9qPmm5SW0cZ8zTaQXkEpROu26AKXyrwEJ0Eu74PcU+3FGqftepqW1Ao5i4v
0+jWbDG7EyHsSvFoH637VGVto2mqvQqoPTxpjqWtBs8YdqI51JB5GoiYJ9F09HrNc1e+y1S1uHP0
iv8lRXoc8X48hfi+L0TT1dtqJy5Zavx533VsA83ujiaEBbCAcnNjxkl9SDob58YGVXlJBQurSt8M
ZEbWYScFZDKL9E7XnNccQYbnGL8GtK2b5xBXe0pNcn3dTYfGKJFgtPPD3K+nZcraOVShVhArDm0f
2FdRtpl7xFkfh8glFnA854GYksiFOubPaaMOK/7Y9VL1FGtMF3GpYH9SesD58WjHysPXg22GlHc3
bMClGguhBIxQynDwrOxBtAYlrG7+7ConGxmpG89RovXnRDUkzb78mCRNToRD3suXSfjuaI2s3m06
qO5eiMzOmrO2M7qrIkEiSAxUWY6zX2wCp4st/2twnpjqZTJ+D30S7pp8OAsCiJcZALkyWbEkjZCq
2UR29wtPNfOg2o5xKKezqgSxuvh0KoaCrjMPLtXBXaZXJ9HlSUBGjY7VjB/J2PsGTbJHHQDhmJCm
Z/KqkR/J6pt3omOsGw9NSmzpuj5h4YF3W++v9DLPFjo2q4eIzTuqEH+cYW393gfA5h+j8wzPjZFs
lAfQuX+J6/LrttQDSo8E/PtQccM57svHETf0NOMZYYP+InMr6SQOhYN8kSLVA/arwErmgXPT71kx
RhkAy48ZX+J4neJxqZ7mbozGrWWJ0xlPiKIMJeAFeUGhdigO4iz0xhzPw6l9Pp3HMUOol1poaOc5
YsCOSRAvxKk4DGpg74JM2dXj6FzlrV5ewmRY+HA0k3WM6+FmCDq8mZXMuRIh4szvEftEglXbzQNV
1JznttOV5n5xkdwq0+WXgaQtwUZNFxED4upFG5O1QNHaGuWXwsIqMUyqfBeVfr4WRopjJGXLKgzk
gxCmc4xk5Uuxea/pMOj/MklEuRbwF369/3KSZ5T6TW7ab9RRsCmwHdRLqOb0WJB/C2FXrBzTKk6q
3GvHEl0bfnm+8qL1zkYem/CnX/LgaAN8ABTEwXeRbCEoDp/jNtcikKSKVaETkoz7psOypZsekWWV
6FcpOu6LXh0nGaP21Hhm/CiruQsM3FG3Rt0Oj4ZjHkRA7SX+Mk6C5qrwB/Moq1nCIjsqXpErWqTc
9Btldmk9QHHZK13v3fG4fBMzjYlKaBSjfFu3Gc6tfW2gXx2133Rke0QEya4SrUsGYXqjE5T592Fv
nB0wUiXod4qK9UsxgehGFbct1YaDZXayf99E+k70i7BBw8fKmKB6sq2Aumtwn3FNyxNX+xImJI2V
6Wp/hqlx8sziFFNodi9X0YCwnFz07QonMegXIqk8d4qksshFzwMagHbE/MhZz0lqJ8REOin+j7Lz
WnJbWdL1EyEC3tzSu/bqlrlBaEla8N7j6edDsrfYW6OIM+cGgarKAtkSCFRl/gYyvKmiestPZdoX
Vm3sqzS0P0edsSXdP39XfNSbOghbF1VRyicrzIpV2Ezqd6pACBIUKOR2uomGMYi4jcyYOtzd+U1+
oThZoW5zihzLR8HE1l8hVXjXpsh43ZpXZSiDXZdnef5VC3ts4ubUDy8N7l6rLnazRzud8sc5Qc8a
TPdrktbT6dZv4JJ4kFj+W9GPG/8r7trX6cZ7zJBVExQyI9r6owXuXoWKU/DuudyaMaZ70vQihzft
ckjGrHni5l6baZ09QKR2nliwW8dygiJlpR0srZTM8c7y8moTtGkXr+cCyCDOD+X+2lYq/bsy4IeJ
eITzxILLecqw4B2rMHyUC8I2r+6RTdrLmMaTaFsElb8vtHavFuX873Iyptb1pP/Pyf8ekh61N7bz
OERXp0m5N7JwLI7s677LDTGLG8LvPonAUBT3bj7jQ5wED63DLeQV/4d+oClAPjynvhYvpPYQ6f7y
KtYepSZx3X5LaSOFWHH09fnR7ilxr+pFp2FWxmEX9IW27odsWqkOhkapFaavYVyizAaMXQyRa+Ri
robItq5ux9A/2SfZr1RYVW5621Hv/E5r7zAkYWsadeGP+oj8Xbt6f3kUsBAOMQCeYuVFWXYG+rNU
JqMWHZKlM0j67CwHLJ3fz6T5YfjD9Fu4rYXzzmyAxIWTcodCNS8x7CCVu9kj7RLkpbKTEdfG0mDj
LCKwQQZnQWKu4TJe+IZ2R+VcGtcew10FCKI8+ihUIanj3AsBIQSIerat7seNk1Cj3rzh36rbScQc
jOXJ7bJ7vUQjCb18dCuWMgYqaP9pLuS3LJrfm4K2uzUFIfch+PfcfDGcUnMzR+00Ssl0Qh1KKxiN
ZTFP6UaL/AKLAH6DO7zw9FVSUfppwaTZR3PKywuF4ARI/Bx4OyQs/rk29WUEfafUPqL7huaAn+8d
t3J2URBZr87sUwECg5Hp3Wtfu85r7IX2DjSRcYT7nT5F/O+t4gXPkcNv9EARfA/aBh2cVsvuNOiL
KDKN4yZA1/hbOzZreuwf5dTiWu9r+VM1ZPrRNUZnN5fWeBxaKCFVl3+zSRz8tNviMNi+/bVWEKdw
IDuhNaqW56YjFYZwpvf6OxSg0zW0M82/hxp+eb1qaL2HNktoN6jvVy3t8cNVU1JV7EFAOhTzeHEQ
8zmwAnhGVNXLN9HSJwNyGNVyvKDaOl4y29hqzQhTZunSgwR65Z+nU7K4XkbZuJHJf7vWdaLLrvWA
Hc4adTts5/vV5AbpYjRovKb4m7Bl7JJLv7gW30bF4FhGy85ILmwi3oNHv4w3vYPa3fJDU0A+AhxL
zezsL79G6czNYVw5JZvAW18iP04ZloOM/DHvQwx4+X6Fn33YHd1SN/blAptKINDs3axm8diZ6vP1
YALWs9v5Ii28IJRzYyTfrqCsqQcC2OnatJdRlPOLZ0Qm5WLSk+YZQqZVpqwR71AzEIjpa/3fV6u4
2hXSdbuaXKDsJojp8ToW/FfBxnrXuk9uMtT7uqjax7RGuyKK3PFtMuDmemFl/IirdttKEdAO7Y1t
VcFPzceItS51600NixRxdlV9zHMn21uJ2p9LwyvPlAnqfevYMD/GAgNDthoPcqjSycF5ts+3t76g
dMKHwlPcvR0jnvzHAHeTzvOVbfTvi8gEaWpe+hLatn+UlvS3U3gogNScssR+CqGlNOuuCg56BLhn
rBADmdvUZBfkVQfYyNEnT1fi4+zY5VpGO9+pnvS5ZcNex58iZYo++ZPyJYvsAmAo8fHEl8forN7J
YGe541kv+d5JZzYYoYUANLv+5ToIehmOj6/CN2VqZ+rBXrepOEvT6VEQRqHvSVp1GH1NFuH2iIrV
zk/T+Wki77BBHBdtcVLGKxuRhG+slT+hwTP/cjRvDUwJTlEWRistHfx/065+KMtM/z5XZrUqEMR5
wzFNB3/uT8+sPcetp9bGPRYcNnLmqOzV7jyfBtbZh8Hznbtg+eTYgOPUJyH7Q4Uip9GXzj2S6ea+
MswOQztSvmYPaNJsLfMuK8x4h+17/9SHcbpxm057bZMEvX23q745xfwaNHP3yy9zZHgDvms7/kw8
JQpWimreT1ppf0cflYWNnoSfY3AP6zLW9Gf55CID8apomb7pyI0Zm5KVORIevCDVpjvXrRc+Wj3F
Y2VIfArmRvDVjAqbzAwc9bxse+D788HCKflrphQqOjAFWitLWI40mKpa1XNf590D9GAWmUs/GC1n
k+mxenSWWaPFXa3Zn9uF1GZoIXiltDPWwlubCgSvJm3Qz0Vo519sXIYXmpvj9cVZ60tjLSQ4ieoh
IkJHyosvFga+v6OomRlrYbPdouRabnZl0IEtLMDPE4UepboPuzHlngQOkleqtS5ii/+bZbkth35Z
NdkT2brbgAQHy4zbwCRLMeks/3KZGHbwGT7/o+wmbCtxVoODNwZQwuStQE5E+v3Odo6N7Q+ohmMZ
gqhji2Fv0H8yPfarnpE9wyjuPw1ZCNlVVbWzDDo64NHAtbSdQAFQauuPaF0iUbFMrc2sfTDt/E4G
g0JRDijkaGuWd84175Wbfrf3a2feShpsTHmop742HaVZK/qvqk+se2kZabFSmjBjIac6TzOEXUmw
DVUXXsrQRHKtsKnuV47F8itvw+pVi199qm/BaginhxbFum8a3tHrtqm1Zw3iwK4xy+GiIQV4QplX
3fMHto9GO8ebmuXBZ6MPfjpZln9xSG/hkEMmCQ33NcmcuelXrq62mz6GEWUHU7RSCq9DBS/KdpSX
iouDANCZhK2zq/GieJ5x36GCViqI8pYnTzfNfx09RtLQbf/hotbK60pl68y2Cje6dHdZSVpbdiwU
JbCZGIvsUDWxeZHdiQxInIPizjWukM3LNOeHULfg9C27GNn31CPG33noHtseQxJRGXNEhKzmpbD7
a2dXx+7qGiTxt8ih5gbxlLw95RACHzo0C//b9kIvEG9APJXs7mKFYSApd4rj4WuEferB7dnadZWB
XGAdRy/zPF36yCvvpavWjPeI0FyEMaJKvTTm9D5qhF5w6HXbPDthZOHelGhvWVf0h9oySO2XhvqW
T5W6jXCr2ctoF5JPdwyzP8loFpX/og7R3stgiedNEBvBi5Egqxspv65XKJqMPUbxcm1pvMTRkuDT
VOpxTo1FO3Ig/UnxsnQtaexbU9LYjsanyaiksT80Jcn9l7lZzO9PktwfgkOVpfVyqWQZlQ/KsfHe
h3wVJwvtc65QnpDqXIaLwBb8bnKQkp4WZ9+TxvEeVLWKXp2aVceise96JVu/MA52gIrMz33snAHE
DhRdxvJZHRfvptH47EclLluBm28saj+fHddJEOY3/WNbRydsTaEaqsbRsa3mGVZ4+5zmYbzz50SD
u0qfHGwz+KpGqneWlmrZCCwzKc35EeZF96i4/vTtU6un47dQGRA6NIx6P2XpebYL/NNxDEHdqrU+
2XgBrSpr9H7xNkLtbEqHfGWVgfMpgmO3TfI5vaBunVwWNUN3mh+m1Om2WQlEZRBLPGmXIRJB101p
GfvpPknDcm3b+RNO5N29iBwOBUbIU8uzWJpW7LXH3FPStYjs5dh6Pvm2vi1j3vAoLZZPibdQj01M
N93fDpc3r8t5AVpoAs4IZkPbupaDotWtU07JY5EqltOcleE16HYNR8VHwMRAG/HOYjvGpfFZ58G4
9gt1PkszSosNkkLWp6FEgVzty69WlJifXdUoD17gHabJfaEqeYoXnohYG8lZNE/7MO7qu1t/pgI8
8Yy6/uCKVJqqv/NrBc7aMl8OMCrMSx8XJzfDii2MlxTOol9JRcfcOKFt7ERUzuyQ6mwm70fmunC1
0J7DCgRaopSGbrEyVZ0p2C2xMihdIYpygWsbD55RTY9XbEcytd5Fkghm5tn7eW6a1fW/OLS197YM
dwYQPlSZfopqPDSzdEt1prpqfqcOBN5VbccvNa//U6M7NMMsjS4atmoyo4os76Euagh3jVkf+i+1
lyswfAb/iQKLdubN82UoXP8J1Jj/1COvuYP7aq2lT2IBB6HGWdj5XvrkgN7ea+C1IYIFXGgKVePJ
/xYGiO9eJdfRlEnWYVfxn1JrAwsCzorJHfbxcoY6zfuZ9N1GwfLEiFEmztlv2Xg1c91uyfg7jzU2
Bo8OLhHUtXudBT191NQZqNToLqiKo3QhAtIqvLjw6O509f4ascQaJUw715qb462vNOsRs3Cexhj7
4awKGTqu7zLDqjB5UGvkEpY2xTP91LOR/dAnMZXEVEH8ydVRvJS+uiqacXWNDArX3Nyuaxm4bldI
IakdW2NTSZUHb2TH2A5V9sPHkC/pVOtrmWc4T/0lQhmwExki+xrRqNwBIYvOp66Lv3qRrrxVNp5t
Xpwjww2r6TTpAXB4vSteKgOaq1dgGOEhL5JNzq+q0tmnDceVVpru1ZJAlOKNmqWnUrvwcOS+kk5P
jbWVZVkzhDDk5+WekoHr7Ostd5sp4xJ5m93obo/wkF+/6UG2qZBV+pxqbnRsfAyHOy9e5KFEtpRt
TAldL0TUpgWwupliM7+AryZjjEbkqskr5Eyl88O4xGM3RUqlCvamrQ9HCblGNxaQ+MQKQVM67VkO
5gifZTXbsVmupCNTEVW2jcXEWjptCbiGXc+DYmrP5pB0549jMjliG1IWenD8GB8VHSpnoETa81Cz
8V1UjjYC2U6A5aCQjrSXA55bQN3SLyDuplf3GZCW8x/9EqGZaAYtM2XwNr0dscZQLO9n4HXa2Ugw
kZKzvzWlTykdSrlyWiaet4lDbhCZp6QDDkOT/8ibtz+PvE3OLZC865n0NcvAbfRvfZruYLVRjLs/
YlV0TnRyWGNlkyFW20Myg6pmbZk/dOZgHHRWjRfL7d0L6oSFvytbEEsZLl9rq7VClC/tYTriuGmR
Ccin6FfmqjHie/oXoVPyrltjZZf9sOYFC8aP6RlANyxGcx5OdT27d3DR3A22Fjm/IzPflJ4VP88t
9kP+XKm7uWFFvi6L4FlpjJmvkGJ+iMHJQ1XCNV1i5aAFg30Ar2ytpIkDs7sJe8D9KFzyDB7rB5AY
xmtlDS9szusHfVn0LGPSkjEYlh9av8ckcplnVs5d348pAExjuLtxFm78BkRhfgWzOsKrIUION706
aS4RbQ0Pn6Siv0t0NzimTnPP40d/rVUV45ygvq+XpFM0l/nj77EyceIL9gDQLkjSWjqOxJ3qFFT3
WtRXpTN3cuVOr5NyP5K3hCVD8zZgSV5XxYXNanI07Bm8dslpEwXsqI+i3zTomzKy2u/dPE7b0Hbq
k4d1x7MyqL9k3MsWgecgt58CmJtnPAmjbTlA9sHFwlw7qBCeR9dFUzxuHuSAdWTzIP1sT85XZS4Z
+N0nEbcJlQInC4kTDFIQbM0xPv1SaejyeJXdcoPSdBz7mEQqMLYg0x5LdDeGEGPDVg30vROPHsrQ
RKH2vWybOm4xPYYYrX4jk4YwSd7qZ7m0jTz3oRu7eWMtBdKiN86AQMxzZXo4SyxdHvpdJ1f3EbKh
Sw7dUh+tA7XH80ihlP87lgyyujbZZq9AsRbbOFCAYEbRYknWWl/nzPiUpdb0b129saGjfFfN1oF1
qvXPEGbUdNupfRuHYEmFue6jYfKaGIo+uxRNWJ9KB+gPRVjtXq5d9lG0nuwwH59GJ2wfkNn0DwEG
M9uBJ+I3MuZrqqraZ+4R/1AqDls93Rq/KfTHRZ3cIc32pWsxumqWg5zJwemVVZe6ykkMsKRrNDsV
xVEqY1Otpjv560OEyD1WcXfyx8u/XelXwzGKhh/ShZ+QiuqElWrrMomUrXTKwbSmcWVH2asBFPCh
boKN66TpXbRoKUsXVgkA0Sb/gEKl6Wx6a3iE+MmGgK2nAzQ4GvaKBuqPlG2Nu+IuGgcLk2KVLE3W
Dl89alX4S35BFyQ6NaaP5nSm9F8bI/ypjYPyqKo1qhV1x+p+CUcpM904UxCdUWQ332x7WqOdPXwl
f2PuZ/SbdjK9CJuTXqvdJ7NSjAskqmot05Gx5ZmG/ddd0SnRi+5jPLtcVr6Ukrsz2um2zi2GNdii
tbzGFQ1vrkXBSQ4wS2fsI5/FVGmMc+WQRAkuCr8D/jZpdq6TJMqPFRw93Px9klzIcWbKzT0ret2L
Pys4Op6buK+eWcT9Sous+d51Do7mnaY+4Njh3nnc9OuGndH3OOmfU7WpPsERT05lFfVbmWDNPxQf
4DIQsGAf9Vp2ADzffM67dCfzrDAaNyo6E+ewhWs+o+F4EFdKNKxtSgSxRenrv+wqq5WDLsvjFDfV
5Voyxo8TX8fl5asuh9jxzx5A2JO0AtV1Lg2KWGEes9bxcmc7DQE+UEuzltV1ltrfO0/VjtLHI8x7
cHU9vTPTditd07JMYjvLJns2cPRSEICSLykHSR/Y3fTsJIpykm97/QuCoDgkiAYaCAWkofkqlJki
8IOH3616LsKHqLJfhWwjLbwFrq0hm0OJnEF/4BdX5Wi86o1C5bfQJ/RECvOLpKu6ugLBToHpIrks
P/a0jWci+ymjFjXcQ4uF+TXTVWLrcG+XwJEXkowcyD22mZO8ZN0cnO0i7FctqCBSbwq7qL5Aoa8k
rSQD0gQIUb0kTndnGhMv8VmtX+yxDqmFwgqRQQlL9iVC2YjYcQU7KNrN7OGPJeFOEU/3XjNebteT
jyxiyncKerNDFGaPRkKWe8jNGbHsxPukJVZ+jGPc6aS5yHFf0LEmM7+MmmPlPjZ6eZCWHDxz71h4
5kmDWuk9stTzg7Qs22kxzKpZXS2TLX2KNn7bAZJcmvLB07i3zC+9myPTPauJuu8LfDMW3DsgyjpW
9w7U8q05xvUa61+T5VZhI4jTKCd+2lQvICYVCKBlON50DfINLSwxpWpgpvZVhjGIV5yHBV/HC/zR
Vx330dHa/K2G850WylsxWfAjR+uLtPpsLk6G1etraXZduDimkn27xi4XjMb6gqxef9+Hc3mfK9hi
Iu7VbFs7BuIY51gKhsaIwD4Hrwy7nYWVFXJr0fRotdF0p1Pko37ESgcCALkNwCs8BGhC/3tvSqqo
q5X/1TQj7T34j7kSLKN9HlsYupn1lq1tdoeebnrX+FZ659a1eZnUjXRLz22sWwKkj/s+2WmYtq9k
9I9r3OIAuGXoDff67o+4QW1A4yvDPgsVp2etbMczFL6p2bcaRRIp+1/zL7fOD+ATPbSbPRX+eXmA
diFbYmQLhNFRdo6Pd8h2sPzwbpizFqO691Y+qrW0KtVLENYYtyXSrXcQutyN41jzlyGfL9ZSbk1z
7aWrmuhz7nrD1q21+FIo2bRpXPNXv1ivubo5bLE3h2O0NMXYKI7r5yZ3rIt0GVDd7oLQuJcxzw2x
AxK3naboPjcKWNcOH7TZ8dS3Air/HQXndNXpg/pWVhmZM0Uz1zLaNYa13Ffhzg5q7a1SDQxNG0c5
yGgZzryFZ3e+jMulZi15CLzMe5TBLDl4ae++/v64HlYhj/RT5noBuohD+bn75emD8pZOfv9ARum7
uYj2zxamjLHadhtpKpOpwZouQby3WvHZ6YZfjqU4R8rZyrYcU3vjFAOlx9nMEYTuNJvl3lT2qxB5
Wzad+BHirEg2Ngjsjd4dDfJ6QP0ziEQDJhhnK+qgCwXxyN5kOXW8FtOVlkya52kUyEr9s5izXs1b
wbTWW9juNkmM5fNkaETKnQWiUuK/ai/q2J112UtuwZ1we7SLNFh/yB7IqRwmsgdnVt4raRkqehd7
OU2U6p8JdOH1KtL1ITtBcQsYz1W32Obhs2nx0H1SR9d86jLMkDNd1Xdl2oAbt5ucPL+XOMdrO3PS
U9fO2p1E913ZwChYBzUo57VTToiZFc7dNTRvgcOULXVkiZUDklfFzrPyAlNOPs3O3H9QL/k+ei2J
mhBfdJR77mIv7Vj+hbwW1SDTD1qXuI8SErhGsI34inj5Ws5jsBwWQsthqE18UZeryEDnzv5iQbm9
dUm/FrIw3fpUpj63U1zt4AyE/DnV/IRD57DSArR+wzw9SUQWV9WO32NwAuAwPyUqBi7k1vP/n4gw
g50QZWy4LVfj3lWdTepoAFuux8mMoqOlaC8f0C7XU34J+yI3gvMV7SIwltTukZAy4ZMpxY7HfvrJ
NkCjWUg//WojUtyF/6stLBTSm7x7ZW0KvMcnd49YmXaua6vYBUWcfeKZ/T7JRhy2Nf1fXg17rcxU
TMfZXW2DypwvQ6m9T9IVKztbMEmuTH3ktMpdRoL6xtH/k8evLfR/4fvjr5nVqwR5fn6ByoWnWr3x
w9J663oo0aahBL90pJL5RyZPDoDiUpW1+831FGU1eUH5kve8LQDhoE6X+kjsu0NwwAbVeZArwQfC
eyRo1VMMQPlUhtr3cpjqJ2E3p0sXgirXLrHylqilS1oSKl16hzVVw60sXVOW/5OPuE/CENlJoiqX
ZFdvKfo25/6m7sQC7to5J9G3OG2d4y33NZT8pW2e7gKvPhW2rw8AAO0IyOdVmwNvteSAmfFeS/v5
O+/dCOf1fr5Emak/OgM0VxmIkiiE6O8nz24TkVuqVQPpC2akPk7nEEu/ZAPqZjlE5kM92dHnlp2C
hgbVqm2KGPNzo3+s5/4orNN+oZ4WOPOQxn6RHruqXlJKeffCQ50SdEKgU9cnGawGhACqzHR2MjHq
nOiA3zpg0YUQy9PXPZsZimsyFzmOfOt4MbZqsfujiZToeE1b/6b8p631of/6HmwM/dp3xdMJzJIn
xo92mj/lCkQmpw3DOzlEkfKlqgprf+tiGRXeTYmG4ElegJxBDwBMhVp46JTf7OIKQ9lZXZudksVQ
Tvp7p/hl+zzOhtlVt3OheRsUVuJnOWQtD7skieOTs2R3pC81DlYTtE/SmAItPYeD9eM2ZzKHVwd6
R/hvgkrCahCTLqXUPmsQDV8iPaVCAL0GQbSSBZxplQAeOx5Tphq+wEM1MLNNOjJ/y2g6VZBJDBs1
CcqerdjdspbLgFwWLiorI+q0Tm/9TI1LtRgCjVUfrFqrM19VJxq2oASci+rC5dGLoNtlYQvYMvLv
0YzTN2lcTzt97OAfdXXyYM9AyZaWHIo0MVZdR4VDmo4ReycYjuVKmjJLs/VHpUmcO+nqrbDbu5UL
3n65iNJGNbZrx8nv5udZs+sXV61I35T6tgv0aS+uk7lrPfqZMjylc1JRaZwP4jrpt8l40loKVtKs
Urh69SJd+/+c5KZw9aalTHSblFN15lWla+sKnX1ccsE/iPs0CmjRcdDTHBB8jTe11zQvkLbtGSWc
P2OHpo+OMyqJ6wCnhJcutCQ2jk3SQJ7NkxDxVmWjgtqr8kcgiu42Rn9xB5ui5+GLV0riYhiyF9ZR
auAlntb2UQbssKWeeOMfUX/Mdgo0z9WHkQ+nfOtT0ZAP9TPrP5e9fZZaY9ZpuKOqZNtaASbgsE8/
XPHuRvbaz6H9WA7Ik/pGspNuyy3ic+aH41pg8OkU+xu7gezwe5Ja65iJ5hjUaXP85ySJclNUs2RS
ZFbaOlX78Rw6AOi1EcFXbE9I5ZfJS73w87I8Mw4GpdanHsYxaypCkF1YaRQ2//HUwVg3mAk/FHrE
81sv8p0Bw+qt773XQQman7ybyd1102dvxOA3qRv9XEYGJrXgnzYxfkXflw+mKtcdnJIXupMlcJi8
Mttamjq+TX2C8UAFUFsfcyTybCxeskbtTzI69ygAmVHg38lopQanxtPdJxm09+U0tsh818kza/Gj
hJhVk9yHMVpbznL5OWu0U+6zZZMp8uFhp+rryswPppsa30ofOfXFlNK1ul8JheXXws1RcfEd49Qp
+E/FEG43v0OHqXV++oQ6ZE3+Gurk6oer/g6Nh+79qko/LDp59oer5mj/6npSPmNkUez0Nlf2ZCXx
sAa1qodR+QaWyjhjq25gNDhUX7OkI6sbhuk9mjjZCwZADxJ/mx4OhKFG/9fptT2+TzdMK5Xpclnf
c+BaJVDCm2KTt+O7xogIh3hG52Lkmb5Iq9F90wDJQkhUGbA2uuEsA609Q1IaixYP6olfYC/t90Ac
+VBNePkwWeb8vsIfH6njSroJQMNdv4uZQf2bqfiv4nGmmh6ZLep6f54mYzGssKI1NzKeaUpwlrNZ
19/Pbn0fZsuw56Ip8P6+Aje7qdx8uk/8wMOGWdtK63awgMjfw8Ytt6ltTDyhiAUrzG9ITp0K9qQ1
hUfup+n+w7TYR9jDHcg0A5WS97A/olHjoTSxk6YMCGodQ/qPA9f3ct6wN/FSGEYf9qvS6Uamv7td
Vi7hLtf+PwxIcMRTbvQy5ZzpfnWnpKyQylA/SUsOuVpQXl0G5dBMQY9Nmmpu/hjITbW6k76ECx+Q
VH5BJop6bFvAtFnJ5L7AamVyY9QWl6rX7XCrfw12QZnr1r7FwDxFWjqM6+tkpa6aHUxtpGMWK1pZ
TSCftJj4LAuLLOd/qTZCEh6yAJHOXHEy+Dp1g+21lvrXmb1fJCdz6HeQbRvKdPjCiDnM1QLGh5oV
qll4cqo+0y8yfDWTuY7XZXTfQbHGPSzVQ6D+eczGM8I0wyCzeQao5dlrv6NXhiokSsoYt4euq3zg
IEu4BOrkKo/FWK+scWjtnWTXTaVB7ROpg51k3EFHT93KaSIV2POSeL8Fpb1NUJg7BY699fe0UhJk
agzMymKP3fDc6q+3pkhbSzPzIDHqC6flNirS1rfm1d81CkGt5+RRkNQscvcZamv65j7b9tC8aZnT
PcdttS/NuHkjDx9jne19uY6p9vJFTJU/g8EZ/YRjSk2ExBUzm8AAnTCOrJKW0XIk46LoQ7+X0TJx
efY5E0uHZTQ3MAEKQ7+7yChskjfkE3sExhhcJOjli8VG4R3nWhneRbmkBht1DXKbkZ9sr81FmOtd
o2sZcUrzfaSMNFCg/KXvnX8Ked1GpPArV/vrhWRkJsu5vnpmKTHMe1ytTf27p7pPk20DhandcmNM
6EpKE06S+Zg1lnuIUaJZGUtTBtRU7eD2/5DGLRQr1Dfgq85JusbZwjzRxmPGIsN3ANrrn+3B9c+6
VSKgaMQD8AiSYBDTR4yQlz5UP4+qVf5E/WUtQB5VyZUzmzvEXxYATzoj3un0bO6Q6DE+5/b4T2lp
xkOrtuXrMmmo2mZtj235YpXqxnfH4nsFVnmtIey2LB6A5VEh3unsST+psRuusO1xFwUOQia7I2eK
mwv+v80zTB12lYhSRjDLt0U19Id+wnC+QSCpC8v0c90r8TmO7XAj/TI9gUGTO7GOeHOzKC6HY4AM
tYXcGra3iJk56fzme7Z931f6KVYLjRPAfv6gJQctSqC3S/r296gPquwFrd7kMC+jEhxYY8PSY6TF
CzmMYyhOb0o9wP/n5NrDUNgsPR9jBoDS2z5VcCLJlPGRZE1KCcTXgEdDHmFfD+srmeMvXaiOj27l
Z/6qBp0eG3p8J31WRekC+Mu5Jy+3dXxDZQHznyrjtVhmovLJ4vZ46495YtxBlMQImDLkrd/xu80E
lmjGkj3okOvKEjPZtQG79zQfK9Rf1HnVLJCWv0QsNopPPj4WtwjNRAlcT0MNYd+suutrtA9+E0OF
8Jn4hb9F20i/sktv7FArDn6oUTsdhUQq/VTuJ2AxeXgfm8XPqNfn72xcIVCVVfFoBL1yCWLFWVPH
mr/7w3Ack3JEfxmDF8NIvV1tOfVXVx9XEqCE2FmXUR2eSbWoz1oQP3SyZwNpA0K7qroXza++i1QB
ZPaGJb6SPZUxZTDfRIuuXTQMBuU5cUL9m24G3rbsR++IlPn+6mOfGtTPKTsNayQn0q9ZB4RflJnJ
Fpql6f1r1dmXPjObL02LgERGducJiY0ETJsFy13v7HOsYhfTeZ59VXguxwSN12JGe5GS80s+6vVG
sRJ7Fy77URNpscdKFdXm6i6Nh3bbWdYBDnMXrr3Rn+8cZESgKML9g27z16bb6ruB18xrAlgUQWJ/
3gOASb7lSEklmHCTHk1ZWqP5Kd3cjCF1n29/RC/3KBXWFwUC6nrI6gfVCvE/H/3OA9rBQ/3aNk32
Yphh9YcbACMOiq2OE9yDdDWjFdwtF8jUWFkliq7uvUnPHoPF7RPI2ie34yebak1+7Ur0vj+4Awpx
/phTkeTXmQCdQFVnedHHpABxolG20rwNSDNCAQ6NLE/bDWUTPsQsblbYFkE91ikUGBlQJmm6FS7Z
SqJPF7wojM+Z+XMm2/Dm5drWtgOrQQwo0pB7hz45TgmQE+x19tK01P69L1/6/CUkatStTq5vMyzO
t+2g+HCv0BdwE8t8kT5kRWulcZ+lpx5cHqQFu0SrCB+1vg8vcMHqkw3cDMmIcvpm2fGpjYdw35hU
+d6aAQUJXcX3FRDDtEfINkIDVlfXsxH3X8M6eUyzwPx3jKO1Hnr+D3/s0OdqQvNTpZTj1rdhmhiO
Ga3zpsWj0yzvY9XGZYzSRLIKfKM5e07YvwStaR2GSi3Wfgkyej0AHx1A2z+lmd2/QP00Np7lwPgL
YaMMITohy6V8vMRXgw8X8kYeiOzA3eJGM6yFGCADV6bBZDvbwBn5NfEOv8u8cY2SOq+tJoN0CfHd
P39o16pPWcFO9tInB6v08MpKuEH00n/wZovHaWeVp9CavwVWMj06fckD1x20XUja6U4irmE1O5Y4
/R/Gzms5bhxa10/EKuZw27nVQcEaOdywPJ4xc858+vMBlE2Nz96nTrmKRQALaMnqbgJr/SF3sZol
brAj/RibKp7FetBfnB6VavF+lG9D+faMTfYxiZ44JPB/vTXBnHWXrMkfZcTa78aauolB9i7vbDkw
mFZymfSTF2kP5NWDW6UL+8lMqNOOIPAox+rdcCbP/yD75CURo/9TyECt8Aoina1iTLleLe4Lh0VD
PuoKTm/Td+HfEHS0QxnppVDECf5Cdt7D34gEbYxY82s/CXZQbr+FokU1Mn1xoSXJMRmvjz9MtLA/
NeGgvDpT+pij6/8oh5wGqYNcR51Zhqsm9XZ7yD0A/6ylatBYbSHKJ0cnOwtPbuaUO2UkE/kuKDJP
dYhyUo5hg4IXyy5W+2BXQTW+ofhvLBcEU/C3U9zsjg/FdJYDfqMatzXODQHNGpX6sMSuc4O2OLa5
dZEFVLVUSQM5Pl88oiLrjPGxzlpQGarj8JVrArume4xa/Tb3fbGRzRlt5lPUYTMgm+kIWFMZ8xyQ
RqbdLRtsjV+1xUbu79nmIk+TkgecbIjPS3Pd4H9ofzgfLLdwg3AN1q0LllHJVV7MNJqajTtWFILa
FsEz2ZZDM08kKp29a+6r2DGPnpZClsP17yLttsIIxhJon3gjm4MDDxDRcufcP7jzOGPsnZj3OC8D
Y1PgqAJQieeN7AxiRmpO83egFcVtMc0eSe1wBip9BxM35zkUUsKTqCXIu1jWEmR7uZW9tdQHBrc/
HsUcnVLd7p2pHIchCAu+73JMPt9qlEOOjl96+1Q0cWFOd/6UVeeJD/EbBvG5qFPNN9nsG7zoQEu9
lC6iEF6DJ6iYNNl19RhE4TcZBM0eLXTxAiGicOcCpPPBAw6E7UiV3/QG5dht1NQWTIDus0TWKYNV
7vrI7049rDNUX/z35jpa1Hp3AhwabPOk4mEwebV9khu7SL+iqaI/Ltu6YdCCLR/A+ij3cO8bOac/
WXXXbeSEXmwH5QBTYysx+DiJ3R84gGBbzkkNi6wqkKlh933ySeRuHLljdPlWepymS27XfJH1DdVY
3MtxCux2VjYlR2lmbuqDS34EPIIh7cypf+C/UAR7R00DpvbRSfCXMQgVLyF/ivxnDYX2aXkRoyBb
7lhYmssfU/7A66zlB8UYlC/LH3wuy+X3kFFBb1sUYENz+c3ldEpj0cmzmufU7M4xRCQe2EIGTyri
Sck7/Bg2CZS3awHP/pc+ngjkcK/sIsUdtgZYllPkdAbZ1FJBFCxKAyhohlKeG4GLXJvyz5V3jrmM
Spzk2pSja7DNI/Sz67vfOq9y0OhoDr5lYq9hWMmhHGb/b3CM7OeAEUEkhz9U22ZzR5k2OuuVG5+L
bqjueujiVRCb3mvQOkClca87634KFtqGOW4mbnyT0FHfVhO+4dLkJtGiclQ2Z4G9CBxG12ArUJ8h
TmL73ViPCLbXzxwTv8lTT0umAtBGkJ3toay+DvYDdTyebSiADjvZVeK9uTHs2D7rSurutc7piyP8
LkxwM8reHNon5vhwB6ca3xr5xpLvgnTYIVkbv78NcLZxKTzl84e3sQIKmEMZ07Q62IdqAfcc9H0W
7qzKSU7JBBaex7iOrBb7F6TD5oEvzUoHTYNaEoJ43bU29Rtoh/YQgdBfTjNqlAIFJJcOxdSv/NPS
jvMuuoMVJ6ELynLpkxPhJl2i6XsmBCyklMVkdJ+nDlCpbAGpbp6zoPqcj3F1WeQwnBokmmj6ipae
EYdTAewgNAO4u3V3mVKqG4kY+BM8APIIPR63M+a9O6BCGtXVqQ0LUOF+jS1JpivqvkfB7iVpfPXF
gbCruT3eIaI1lHyDKYaOkl8BXGTbhnW34ZtaOQcUQV6i3HTuYr0cK/qdMww4euzwTgDgljjqE4cD
OGNa/yovUGAPfax6T7LlmJa+UWJXfZDNYFKtvdlW/l4287rqHmZj5jPshcOr3jTNIR4a80HHFO6R
/W+wHUMy3UDDEjDO9MkLgEV9X0TqsNU0LX5sYhu3FbaZw7mPus+ybw0OFKW7ZzVPc8vmmT4kj8Cq
x4dlEvkB7ZpgeydRRf04mg+FpQQLa0zCg2RzARk19sfR5r/NTjRLNJO3ueGU18TXkvmNeqa2R+GO
Z73ik1tBd0eoGfnOoRSaS+ulEwJNCRibA4CynmcXo4paU+KXt+ag2jfr/qFHdstZck11gq+jDRQ3
IDODB8oS/xaFtnfDokrHwaSiLi5HZGeqKATVCVIYkMIuRjm3Kh8nwtsoHHZAiBRgN713W9eRo6bK
1pUnMjpkxH5YSt5WflttQocMsWzKuVPZnGzFaI7m5MGocxpkIakj2GabnRvL9ne1MFryB/A7AwoL
D7rZcmabxmj5rl++wNO22/KH6u7yky8vauINfCzK8bA8xyIv6Ph6pXobhfnndxl9jkHWrTS1bAsm
Nz91AqQkL5AqSf7Mz2netS9J5RSI7evws0VAQsXuWnW9S0l0Ds/VZCkvVtsmIheU/QgU/WkG3/dm
FXl8LBDOTnPPPSpR29xizsH7KbVNcBiWLZRT+u920z0s39N6jCdyFjb/NDixwN5ljbBVhU+90Tx2
KR+uIVGpPdgKtvcOqlhVEmNVrGIdnHod+FDLhUJWp+5DRkHi2A2++gwXr8W71cu+DUZ0kyeoFg2L
wiQvYungwsAMflWHttkrScDv5mTTzdW94RSYc32dgefMXX2Y2sxgTwxaXBRMljvZlAN/9JW+raB9
xR9oHaiU2ucvL1aQ8ygq016XXdceSl7WN9PTOiiX0dRBfXCan2WAsXEmHI874W489157zKYBHdz/
9PfByH5ShhR+JuQGs1cnDqKb2af9eSZDzZaQEovsk5eC8+BN3qWxZ2A5OHyVrQ9xa4gyUE1N1Apt
lD+WWdeyAs/Z2XpfkLfjhdeBP5ra1BrbzlHK3TqgBkO0NZPM3FGV8EECROio4yOE5oWOaoHumQ9y
QF5UWAoI4cur7LBEoLzjG6a4VMhlu5O9hafdby2VA3SB/ThAAaGis2p0yLv/XahDDiP79y79sc5b
p5D6jrZlCCbVrsqtWfBeDxo0QwWdLyD5+2w651hJ0HydoepFlplftNj/LluyP9RV9aAj77eTffIy
Z2m7BSYyAWRlHdmXwRuUS2PJF2wcF5DCdLAs332ARVBf/JJSsD5zGOBYZ96lz5UHmAdLkWQ4WHKE
tH10nXUVwOqls7A7qeK7WZICWPDFufpzHDt2s4Jln+r6AAPabxdksuY78ynTMWGRo5Ryi7vuKcvM
WHD4o/6mRZax68vC3eHX1d9t2+rvqF0OdzM2/3VcKz/JLlP0L4MiLC33pa0FS+Q6sWeDc1LH8otc
QfP5t5GTfEp/Ozubk926htK9YZ3Cjl6cobaTUiIQYmBZnFvoheSNf9ImDQxIoTakXw13axjPciPZ
F+aWA3DySR4ZfN6UsuX3irsxtcDkv3jU22oboDkM2WUYveWWOj4aW7J3uW1iXd+rXo2i8RpFmbG5
sPWcTkZvFNsVht7len/IsVXYGhkgh3VAzzFXCsvq1obdp16DbyfLikPrQLOZ4Kyqob5Ip639WmV4
VyXSln5ZDJSFxN/9squtRxReSyBta6m2Z9/rQNXBDSzz72v/1FNNAaoz7tc+GaKjUQO4R/m69nsu
CSKcSzQ+VwIfi868jmxanny1PXySs9odb6XmmBdzVoy9n44zKqXpm0kW8R8RKsA+H0IHP7EuQDTf
Q9EgeysLw5ahAcjqA5+Msn/DcC+utOIqsWYSkQaf5jg6lX37b5epsEWQyDPZb6neErV2/Z64gtRE
l5w4p9iphHVf7qcROOpmUsbqPKrqfbVAAWg83qSCmOzzErs6d9bEu5k68TJL3spLVUX1efSHey00
xdb+BHuMCzzAnVLrqbrxiz68z5y6dq1Rdh87XTHiKmZ4ivr0nyUaoR3hoiyEufwWPjcRHhCiexil
CIrKCeLSeukXjW3wae2P/aw/lCIrMHZBcZvbEnSTUmynhvT6TvZ5SSxMP4EqbBurilAFIHDpzGoe
OJtiQtRUZVKg52lylOPyMgQg3SHeoKcOL/e2DrzPNivvlA8+1Jtgm0RBciPfnNzKPhyp/P5uxy4m
YxAkik3rlclNDoxWCENB3vZdLuS0YGgtE2sRNOVJ3u508SlCuuDsp3CCliVdeas04vf8z8ui+1Bn
Rf3QU4i+TOqcXbopzC6yKe9kH1sU9KD+pxi8M8ifGy24ZxaIRoM4ebuuoLuai7y7mVPsshEsnwft
ovZNdy9SOI5DliZ/N8BL3caP/rFyz0bDRy2fqZM0ZxK5+dHWC/01ctJ/ZISd+5dSz5IvSJGjRMMe
SOY8RqFXhSwOPl2cqfX/NlXRBIXxPuoZ7nuwYdf9GaVQnc9w5OrxXgN1/uAihnUs83IAnpdSZYuM
4Js6ODfLIiUdtcrWRm/sR5toI/7heflaYVi+n7rUu+pTBVBgWa8x6nLbqwBV3VScpmI0dKXUruzj
QFWh4yBOmqOIUSraiy6vCGxqUAKyL5cxcg7pI6zSF7FVi/LkNvWaUNlRk9Q3IAKVgy5OP5FfcTYS
dxP6h/vEj9z3QAO50ZOqTz/Y5L+HyDi1aPRb1GfAAK3e3Mg+eYk5rWZtn19kK5p16KdNau/bFlrd
CKbq2kUR+42iPWMHg6nL7y4ZIQcxJskoi79k7HkOmWeZu3kkz7A1O5Q/TW18LgXrZmw6YZgAphLq
+DfoR/o2coLqqWrx0hxUhA/8rsG2JIqcbZBG7ldSqIjsBf6/oPV2QTJd81mpceqGmBoW9Xjr+goF
Q8lijdHqisq8ER+6X30yUF6UQX+Tc1fG6zJ3WSZDCEWsrM4l7zbYZVuJw5CIjSGp3vGfso8Tg8Pu
Hf4caI4V0rE25Z36MeoDsmMNQ/tuXUe+RpQgkxoN+rz3ZNFsBM9/5sRic9rgF+7UcJuQBLzI1vp7
gLKdH+A0/4jMa6TrxVtT9dGTmTefs9gtPifky88BgJkdCNvis92MCkjcHIK0aHZWE290ziV32XTC
G5ujmPKao2zQZEUKz4qso9Rq0iYLy4jafuE7XHn0y+yn7O5hMx7G31HIEn2I0ob4Q5TdkgWOPG/6
wgPwBib5fa3OCH5K/adlLX1UD6XhY1ZUGdlrgTHrzszC+Nh6VYYCmR8+RFnhAihntO8q59nDhFEO
BqIrdds31yGHU1b/tsAsjkWSD8cOJvhrY87BphfK5dMYojkTa18gq5f7ea7Ca6EFEZCxlv8oe5y+
Q1tYQpEKQDE0yc3nqTeBgXaNz0ZNbMbcuE83lah7wdYETB0injul+LS6OUrBxc8AnUWcVfvnIgnD
/Th473fz77t1dL1Domh4HkG17/8/4ooJFASP4aOfmaX+2R3jLVWhCSwj2G8VCYhtjJ7R117LXhac
vFcdZ2fsf+ZD861WMGPTQ98FVxG4TyV67/hmQyPFGiBCt5B1CkWtNmYmbHpbzDk2dQ+M97GzPy1F
5p4TsmV2LaqhSXPtvK75C3mhAzt7jDsHszv2Zq0fXOBxXwVoqa284DVCm/pm1z7FLtGvpjNP9amq
gNMWw9nANuV5nvKrXlTWm+FG6hVFdiEwbJB3n4rhhK4p6GDRxOYT1otSGEcZPFUDVVobxxY5GpTj
S96H3ZMcNPVDxx/+rekL7Krc8BVZafVq9pNbsBPoz2Pv8CDKPfVqG+bcUSIH7TvXtVK1uwLy0vRP
kIz1PlDVU1Hn+qE1YPOlHpZaEMC0TZQ42autWeNLlWcbOSilcaDBfLcCMqyyS/PAHdZzwAncDA59
2VRfMo5ubt1P38DhspXwdetCbqR5bMaJ45brBwcDosl+IeCMKUlmkqmfVi0RSc8prZ6S+299ERJj
hxwhxIePgiEy0OqzYZv0qYF9jgVSTlzkPD/12cNQWLU4pWNjuiuGxno1bE25DFZaYkphWa953cxP
yAWeZEuJ6MJ8uoi6+ZPsUbP4VcUJFNA4Q7qGWIpjh8WDXEvrSUfW+AYeZFO+UhtG0J2wsqOiGOe2
up8oF68mTQmenhkHLrBzRZbOB+hu9RUYlYtwmlAHwjtX1IvF+OjWqISLThkUK3BkDqpoy069i99j
ljlrZJ7aJHrm5Ii3XnJJe71vqXhzOwe8HwEFame9L+OTqeQ05Yi8eLlleifN1J2TSnE+rLr5AscD
g3F5CyUZZp/W46MdZ/X5z+EPkcvtEDkKj8dp2ixtfzDmC1oNk7KVt36F/QUmXufc+m17aQx5Ee6K
tAbs1ugo6omSF1XWMlyMNGVbXpZIeVv3ENfMZo43kmgj+9A8dZsD0gW/CBEBLO4Fg9Yp8Xxyp+Sb
RIr9IRyiN+okBxds2Tr6e2CFn62DYeZOpzTOvy1WknJhGecpOqYuWcv7ADUr8EFs+9UO/U/yZ0qy
d5uUz07T3YxRMx/VNrAeYarlJJ/K+xKhO0lwwPJ92q4hrlaZj+tSqB1sgVnsrDnjSD/q0YNJjmHj
TUr/6gxO+hQX81kOyq5uLPauZzfPVTz3r15gIxPjQaySg9OQjfsC/YJDN6rDvdchnpm2kA/zknAv
S934pxZ3oK8kE8SdlV6DMYL2sw3G3HmULiu9ByxmKCcPoTD0waT9SuCV6Czqnn5aQuTAxsu64eHd
BmJyQu3cY2YsVcfihIR6ESTuVjYNOxl3cRHUy6jap0++PWjPRaToz2YpuDfOL31nP0TkQUgxmn2I
zJHQd5bNfm4njPgghg6Q/dHZRgo6zPdSCnoJnaC/AMSfvrghUp2GZvnkIgn7Y0URhgfS9GUVli41
RICM2Obzhsp6NijVzbQM6xO2Xgkka6pHkmbRdwhjohKzDAaCTWG7w1vZlfVNBsh4MIAAaAUtAwkD
8+7Nww1JZuuT7NImEieeFm6agqVDgbPgsz09QSU00dRDRccXSAx5MVXNOXdJ9O/aJe/QO9o1Zuff
ZEuuUfJKW8sR7AuxmhzAfc85W43yj+ySYb+nGxOJ+eWFEUUutLJeYMwIP9noF8IJlYDkBYe8opnV
Mqmuk/75AzJ5BTgnAuqMoA0K+n6dHZe5K9Y5ySjAlrwxgEiR9U3ya6TN2qUoPRRJUpEW1rxLIrrk
uPQC9YoZHLxsM6i61cGq/+aRoV2WYpnv1q9/NDsDEukyWg35a2c4yTkdDf256WDhlAIML2uLZcW7
q3Gi/zRreDuy1CiD5agsNdYiWM5FjdB/UTUskAG3AbCgoIZqQxR9EykUmBexeVObUZt2k93m7I6D
ihM8Iwpi99NmmZM1/hYVXE2mXZY5GTurbZjViACfy6j4JDNISd9B0EmT+LDwqte2zEXJGHmX21O9
5dQVvQfKtpwoh9fMFTRqAG8ydWSnZGdLl2LQIj8k5Yh81XKvvubmD4hFHRIpWDR46oug9J4MKUtk
WrirLfPQYjsD3HuQqR2ZzEmb1oAfWXanNd1TxeN7X2jFHDs1W7y7urA7KaZoN7/HO82mva7xZ3vh
OWaIiNmhZxxKiw1S2bpvfofPrLyEZMPviuI690kPHxtTqx+wpkMHNQP+dp8wWtm7GvlpGSz75F1T
kFyNxuM6Xd4t6zaIt3BUrA9JRVIRxAovJl8adbK33uses0E1h3DXlKWBUZ0VlCT80uLCX6u4yLv1
Uvle+D78R0xt14wEvZY89EJkUaywhhgRJml6k17ls2l9QHWt80lVg+L8wRlZjooBgyTO+R1kLYDb
vwdwhvs1Y11KARQhZ8jnIroDxanWAQ4OhebjSp5E+C536V9zhUYUebS706HFP6eq/oIV3VbrQw1j
uPwsMrSvMrJqyA8mc/YsWyBxPmdjWS/zMBRBJxwZmYscxABqQFkHzUa5ameFzs7tERWQo0qFgL0n
cFGyqZuoQycmiruF/IGiCsErveZ0KJryx61nVJdDd0bzKcqv8J1AGiHHFl8634BqkPnzrw63Gf/2
oRUePgRpvhpflvYS6fk8cbdYocXkuNRq6+i5ea3a0byaKcZ8EUWcQrQ0RePXAj/961bG6ODv0Y1u
o71srpOnpoz6zdrpxdUWsEFwkV3L6BqtqED9FE/j7X90JpKUHvZr19BRe8Tj/H65W/vMpobP5KQY
Rcc5Xm//a6CcbPYXCnw4GImVBoRGzpPSTKj1dwhLWdY5JMk/IQuR4Mtg2cNy+T3qazzGqFExEMtA
kKAXGOlXviCM5oBYaAOrpQg/ufbfehFrzxKeW2pdflBhbu7kmLx45Q9VBMgG2rDvATI+0Pq/7JBs
b7sTHPHN+lu3eLHszC7DF078d4CyRfR4/a+Qga74zeTdrLsbHX2Dh7V/mbG2tSHY1UGWvAy2q00n
b+qrc5vPz70iuG9Gc0+nOvuSZjgDRlrgXR0naK9uW9T7YsbLskSIrEcbZ2vgO34rXct66Sf7EwLO
zldKrQGYmNk9D/D9P2NQtWnm2fmaFd14zKiUgDsgzAZX5+WY3XSZpj3AkcakXoRFhfatsFCfRO+W
RKaO0pGMh8oZo7SYDDfsc3aTBQa896PLQq35cNuNXrgtFcRyZOcCrQPfHH8MXXrZAI37ZFCVk2Fi
JDjAQzgYomiuqO1PV9X9Ry2snRdyRDfX6+rnxkHt9Ba4kQ+TJrOvcwa6AbgXDPlpjD81Ue5uDE8t
9hgjzvmDirfwYUEn9P5E9Ws0Pqv6ZoJY+Tl2khilItxsSbgan422cg8dSFVS1zSDwRg2toY70BBb
lNR4uO+n2BC8e1K6YediPRUjBIa9nIuRe7BJSv6/Jo/0AoJem6aqa17ODPZ9Z8SPnpMGp5jSzYMW
utYF/F5y9MGKC5ZJvUN80/kLgY4WxWVbgRuWWzuI0RZ7kZ7saaWR/ULCBUcweSsvcaNXnJH8aLf2
yTmR4xmbqnK7rY9R9NOQaPq955toRcvKu0H1w92AhyRn+18w2l6r9PuASLXsWiGzyhRHH2LRBjbP
FfiDk9SfCwock71wuq6CdVMklO3MDpedCal5XOt7W93J8ajygUSGzs8/NO5kM53jbJ9NNQ6sKxxE
gj88FPW2YLy7vWzKyxIzdWEhoIHfW7sxexI5gElCW9/6Ar6RVoClY87QUqBUXvLPae6rT2uHBXRl
qnqFjAZyqFLxFIGHeRv66rTMM4UmKkBH+6CHfQenhqbsy8y0uiSO8kl2yanwDb9lZowsURaAGg9d
5W1Ahv4wT11zkM1OB2dd9SgwyKbbaH8ZmR89yZb3guCy+Zb4VfeUad2n2uqUt7gZvQe5HmIpqJWF
iOonw/Pc9OoPcVMUwXIz/l89/4+YYGjaLxE5tNkN0OCPqzcbAODegC5/Ta0hv7pJBD4MMNZfjRv+
GDxk/A24yyiBV393OWXx2fADbI166ITBrJ/8pkMBuFCarYk28/eSd3ZYJd2/Ue1/q928uxsdqOvJ
5RAeu3r23YfxjbmTYT0qNqcoNXIAjWAE+F0N7L988PMoXPXoUbjCfKdO8+9TZO5GoGSfbaqLJwuM
7LFC7eGraT3JBWtFdfbmnA9n1LrHv+IQcpt4oVI1AtRP6g4PxGp8tj0g2R4SUa9JMJ5b27BPYWg3
mykdOco2HWifTjH38s8p3xPyr8uh+5DHnXlb/tbivWJFQ4dQ3qif1r46TIK9OVGFV+Vy9e/lrXmm
0ONH58V/aK01xgMsL3fWjrJyuPYvZUYxOkwkWuVo0JmPwK6KXROo5W1Kw3Efp4X56hTY+al6HPyT
kWHkC8n8OTfpU1B63VdDN9VtzubpmVoFyGc+Ig+dbSbbxND0R9Pys03Ym+5rALpnH3tzds2qLLoi
dqPsXdXRXwu3ogpcVc6/wQ4Zo+wv1E7unkga+iKbOLfoVkUkF/dum5JD9N1MW0ZQVKftyMhOiKGI
oHUieaIeLmVlHoWsz1qamzw7ObejCmuJsttaayvnklLWGidH1hjZxAD2VzFvrfDJkZyC3AbAw9dh
bIOtBF9IGEbGR2g3uXnIZ9SCXZcXJX7hKM89yBiJ5qgSFYymnTzJrjFqmttEUg7HPAczFZ43Jx4/
AX4QZXJUTK2654Wa9/8osaJ/MzK932OpGMLGmowneSnhbd70LD/WSMgtXbI/daaHih3eNRJq2rLL
NjFSxnsC6TIxXQ5UXtIe5ZJ8lWEeAg8tGH3H3ZTusCcj3t4QuMqeJqHrP0x+c+jJtW67aMye1oH/
xspB1QAc6GPOspVhWp9DV1SS+YrIouCM2P8UQj1nUMwSUTmlP+Zh35+NZqyeEpeke4ry4IvqaJ/6
ofYeaq/R841TeZAamtHx92qr/rqVAUuvDFhiW5KhFEjjfic7ZVDl+7W1xQq8OKfIvrRhAnxPqyz/
Wrqf4FV5N9zRvNsY4JW7M4S46qTx0M+dEreIeqyG02xUX2SgR3EaCIZYYKzdS1C3EcZ7Ii6dhmhv
GfwnyZgZIiXPr3x8UKxcPdRQWsUmZfia9xHaoHH2Y0QOC03wPHty0IPAjzSQ25glQoLnbEf7GFGC
Cd4YwOBDp4++RI7ZCUVt74Z17/Dmemgy0M2DHu1wDX07t/WiL35vTbvKG7uzHLV048x7q/rUpZ36
1Jnxl6KIoi+4dGnH0nGhblsYMb4LMmrRZXCa4LGu9OTq1qO7MzkJf+/B2klBJgWqG6fiEJ4n3x97
6Y1XdxFw3di580vjqxQHn7sBLKwmGMiqlfwx1iqtc/9/zcObYzho7MVxAHSKe2gGj20QueTvxuJu
61lxl/3y7r+DQeaFwIJEiBhANsc9t2LWOnVoMu00julXJ0eJZtBK5NxBR3gCExEaMbZW4g7RVJh5
Tejt/hiQwdFQdEeskJLNOmNdRfx+1yT7d+3hDdFrJJnTl7luyzMKasWurP3ijHMjIplJMj+GTa4f
56aML+XUt5dELbvjiC84moeI4Kr8Jn+pMRbb7tQP38s4v2FDIuRk3yrMNYJNbSWPZa4G3zGm0zc2
CPjX3oTfAjaZM3G96XVfe1wujao/4is37RS9M3d/DCQgwKFUkE+JFM+wIZeJaDfeGwP4vaUv6H3j
6qLCisKp/uioMzYFiVJHJ/lKsnMysh/gccot4GkgaEqUdHefn6vNzfvSlfoughxNWu7iKJixY6GJ
IPyEWDQ6cGyP0wl4mADTaLr/Ayi4zne9aA0Fp7n1gYeVxA8jAcsku+SE9UEYm+lnN0iqo0zbh4b+
M9IwG5YtEoDsi+XtevlTXCvOm/fKndO+1EIGyMJ6skgj+3tmq2Q9FGt4Nl3XOk6oq57tuXPuAGAb
zoBu/WVolWfcoXyssn3zHACGypuh/6GgnS0OQNWr7mGA2GNCdVW9Xn/AXgqGSeq3zyTZUWNANPFr
kOXIAprGzxgXAMS3X9J61G+DtJ/oI23zR7OpwvzoqXpGRgFB9Zj0/KkVX+nyezkWppSNZv4lv+DX
r/U1Vg6ssag9/SVba7+MTSJ8JN0I76Wb5iOfhDoAvjRZOG+dChqVbDraHF0bJ/hXtiZYYJ9gr7+0
sTrdej/vPxlWFh8d6OEoyzPY2/n4EgfLmAsXajsD+TwqqWE/Ygy2W/Vx/caCMTnZ3pYav5rCCxGO
fnWiPlRj3b7M/dtkhe09mQPEhk0/OpG2xac41AHNib51wGbDs6mr+r2vFXdVbkSnEMfvzRrMw8L1
k/EqoUtdYdm4+ATfFsTTH3AmCWxq5oC/XOgv+KdJ4qdIQOzZT+YbWXVX7ESBjTknm6nIHZR4X0uA
CZ8s6nqvwYCNqTfH6kWGjmbiQVZQNEH30fdYxVp7+Uex1f7Nsef+QbbkBQCMdvJtfqv1TzwpB6+Z
AhQELJ4e5w+ARHCosGg1wFwLajFMUM7aGAKmKLGMmjM68ZkMpYMRxzA/VGambl3EII/oQuAd5KAo
nGn1+ASju31RSzN6aJ2AT1Wi0vQm87H0UcOIWgBXKzBOflJn+Tm22qY6UN0YsC/5/bletq9ySM60
NCSrEwuqoCgaq3P3c7Ta4SorxMjW1vvYNYulwFwnRXKBXgspS9Sb6wLxK82/FKmdPFMC2nW4oYEK
clJ/l+UhkKXf2NgVJZtOL2OhWzcJmSWxFB57qTPGVtbQIHOlwpJEkn2zq+638yfZoaRqsu3cBplb
Me5HEfsbEa6j7gTlXRSixWPJEZeqdXM0LvdpMlo3cyp4ZskueUnxcBb9shHg47xAB2qPT1MZTJf1
MvclxLHYGC9F3RUV1EHa9lAj2l0WDzJOdq0z5J03qlSSyvvQGNGlc8IKHCji4x2IKSxh8vBLmGff
AIcN/D+/06dMp34ZzWz4GrqCgecHyctYT9Oh10LE5dsuurRef2or09xgco7YkLikkGbuSu/4hzoq
tWVA9snRwnKne4fzUIQn8052tZ5FZoxK/LEwvfwENQiLLaupnwvfxOl4oG69lE5kO6nLX+24HvIH
2XYqEFTbTMTLdiNYSpXZ4zTSBNVhUimhmFbvf23cEjFP9BjjtH/wqCB8GxuhS4Jc9tNYzBo+dhgq
K+YcPf130iiUH8WkjJzet1lM8v6HSSPq3FglxC3KpGTAa13R72TqtlWJ/4mq56TtYw6RiDAEN4hL
nAnFpfNSANt2kJzWvgB4IoJF9bCTfXIBC4rWubdgdVfiPCn7tFxYjDoUERosFCDScpF38hJkBpaN
dsUTQ1PfB7QxUIEz/GqSUxTKw4NwemGuHJAh6yqllaWb1gTYufb9sUrZDAiLlC08/18Lr4s4weBC
o72uPXKd9WetaiU5R8b89Ed/MnD4n8s4PlfiL2raApQC12X5e7v++LFpcJgZhrq7y9hO/3cyhvQZ
UGL/UEKA3Sx+mb6NZl1k9g7cSfw2bX2snwxl3C7+lwOcwsNgNs5uNdCEyvWAUGJ55zCtvnCWORtF
ap0XiIQETywIjGpXIEW0ICvqoSZV4GmnWYvQmMo8bRNrrY6VbDvd18s8GNO9cPaVV0R3GSrHZPcM
VugYV5BF1vgI60MdwDnLRV4GPkbMX4flCmN4kMut3fKu0OqPy/3xYuuSoPKf+EzED0tlKXY956xE
xssf1an/Q9p5LbetpO36ilCFHE6ZSYkSlZd9gnJYRkYjp6v/HzQ9hpbGnpq95wTVCU0QodHo7w0y
FgUY9DGVDebo1hKeahNT2Qahl62XcNZSe41WLXkZGovm1kbrK1v5Q7LWqdaIfvsXxfa/2mmvna6x
tll+lBD4N1kkQ3pyMxc1NQZM1wgdAhrX7ALohjasONolC/LgflKc8MXs+Tol0u/cRJqIXpIKY2cD
hsxR1jrxVG6DuDJ3MoszO7GfQbM2srE2EchWnEqsZW0PgQwIFrdrMHfVVb0C7sIinEyuDFPtqbA+
y6prZziqeBPvHJkrzfpRHlWqgWZngfJt4O6CxFOG302jV0FrzFk8bKPbaxJ7JpIoF97KFFqU0S1i
IA3r2AAmhfVVCw37BJ3458aYs9bUljkAXApVT7GRenWLn/m+Cqp/T8qm171kB7/NL78k22hAU9bI
PncsQvzrEBz5wzLvOKOKFWS1ahQ/uE1qYtaeOYS3Szaay4ppTCAD6sOl03p3/6EJQce0Xl3byC7k
Ps5gxLixYA0ydy13kZUfupZlS4Vsx0rR18Rwjd1SXrBYW1+Pssi6aedqGRqiIGlOMUaIJ5n6XfZ/
KfvQ83/uKvzTYaR16Cer5QD/czdJ1vM++V2bPx6NpxewTsfxIve6/ty1G2gA//jp93W/6+7job5v
/65O7nr9hXel8tevv4iLGMxeWfBvx/Tf/+77X5fdyF3rpMXPYOl7qVnKPh7V+57+h9/PUkAPHy/Q
u/y7n32XlIf1+3ylT4xXjl/ySRrlp2LeyFRvWdnH7O+ayHYznuwkU3/cd2mytPvwa3/s6r/Y90NX
y5Euv/bH7j/s+1/82v97V388L62iPCDQjej5fOr/eLRLxf98tApuKglMhX9c6f/iT//xnOLuxwrY
f3tOlm6Wc/K7ff8/z8cfu/rjr/32fCxHuZz5P3b9xyZLxYfTvXRlo0kWJQGiLi22d+5qZAJxN/L1
vLb6Gu9RcOUasEMKwxkd07XQ7ROReVvZUJYttX0Xw3WYa5eKaw8gWakxLBC3czeINf/sUGYDlHrW
SO3hJjEVOFbU1aY0BvWsBPlwm4hAQX7CGT+5BLibPNJfPAyGgc+pxn03b7zIdm/j1EH5npzcRNDY
+ejPxn0exLOqUq3Y1z2CETBbYrbatbVsKHdhDYKopChOSwe20gf3SDl/6NczJhTUUnxA/cELXuta
s1d5P7U3ZW+Er4SAS+LJuX0bD2X4arvjN9Sa8RSac3mMmAO0w3uZAwePciCEIpkrjIkVKDSDZK9B
+qT2XrQS6BPsiqqcjaYQwzq9S5p+UOnrAfjQz9JuScq2LH/UiMnFCMZE4AoBh1voNKMysXFtX9n7
fwVua7xmmDkTFyqeOjUJ3obGdU9hGOMDXxkIGfl8XhtD1uxkbV0M3TpKFO0ka/UhehkIqF1s3wZ/
QVBTm8OhAonXVQa6/QvEtm+IL2mPoRqjoh5GsxdC3n9x8mFNaCLaZxUeWL4x9PcOCrb3mDCcoi43
bzy10KOtoSAtgNTM3dKiQBjmrta+yBKbBjZyzp130zQYos79FN2sI8xS9wFLD+/MwuSrDwwCVym1
f/YRBlJE9Oyw8oDJ3S2LDc7OxPT83vZMsHsNOnoTCzJOKOwXjM50xBr7DINAsrbNcjQyUYCK5mwZ
uv4e2Lm+QVreerEtbDIxaPF/1qIruZ+CJIcURGNjQEc3A4W7lY3zEa4MEkrWz9pxKndxN0Q72Tif
oA9oKLTsZGPTNI0tKgb6tRYYarvVvC5AElalZ1VLtykSIHvZWIjS25ijqu3lXzBY1MJPSQkOsudU
9+oNn831Qe5rGmCzRWcZB1vBtcsqQ1b8OVx8m7r8tmA94c2zcW1x+cyc8kR58hQLi8S5ODSLc2wO
xGynKX4z+jo6WEmZbmVtqGI1r6A+f5S1SOh9h23j35mi6M9e49+p3RBvHFfzMQBXqucWsubBNXqE
d+asMBrtLs/cizKM1bPRVvVzN2brIBbJY1wpryZQsxtoatPeFIlYd4054ETXY0ve5f0p8ewcy7Hs
G1qAyWMDTHyfzeD5VC9g7UVjH+/A+KOz4lnaW5egjTTpWXUrs61hYtvAK9GcPXT8UTwLuKSFA8C7
qBXxbKkJiqGIIJzSBGYWz4u/K8VgA/0z7sa0MtEi0s0HA4zvsbMRV5JlIRTjB0cNul0ZoNEty+RG
ZOhRNYnHgtC8r2ynl6zKExxPEbKlK1mhV9593XXqbeTF4exw9jgZPdIWGqyLxDnpbcTt7NsDi8ue
YOug9n8jN7Iq4tG9Zhs1+zLW2JKFAJOiCfNEKy7DJyDafP05dfuaDoLQB6aXn0UrPiGzhFDPaOHA
U4tm2wTmuCOyUMKaOS0bPalr/Kvnwsavf9b4rFOvkhb9uMEQ1V3QfW/DLjnj6v5pqLxsb1cop02R
b4IA1TchMjyaq99i+DhdYmvYRK2dHtKxrvaOaIIHPv2tta4U5kWk6l0O73QTgsved6l9qswami04
ibWR1NOhdcUpNRvnwa4s50FJgDPrE+u+skwTJlKYDDmrOhzjB01z9jE6g+eMEzz0qX9EQ1JBDo9N
ZQblXnGCbIWKgnJ2LLvbDXFbr0BdNQ1623BUrkkhiDIXXZdsG5RBbtuZ7SJTso3LGvG2UfNk3YWs
J2mAHvLevM/ySL3IEpYYZkOT0AENRwNZUXnqgAgh6tKyzHS0hPBcjnnFHBEfzG85tpB3i+293eAr
FoF52cgyuclzL78Yzgu+6sm9SxjrkhvrHJPwZzcxn2PkEO7KtKle+hkGakFIOyt1UL2gpQfTGw4Q
kkF8nPsiEA+eVokHPjv2Y6zYZxdJA7AAyCny0D3OApCPhTPpG6dQlU04RwOnYsiPSQAGwwyjdpb7
XQElrLZ+5dprNwj6G7eJT2k5uA+t6w2wJUJ969dR+qlTkr+aUukfwrHiVCJcShS0ylaaohAxyo0R
Rcrxi9n77d4CLPNIDDg01U0XTPbfrmJfsO9BfiObI4aVgYy9bg7H1GUJwmzi/EmWge06d3qJGmLB
OzBNRH4wonK6VUfF3BMWib0QLEdmGZe2EmKDNmL06tR9vcKprga5U587pzdWlav3BEJG51Zu1BqP
wCUrU6ZwsgOr0k952SKDLss6aw782cawSQ3L2Y24kq0hVI+3o4vXd+DpOEI6WvoXnkxrL1HyNYK2
ziEpbe0F77F40xsIagSmYj34qbLGJGo6dfZ8hirc4LalkmYrpY1fxnBepSa8q1fD8MMamy+G3epv
IvDA2zVpdEC2Jd/ZAIbt4R4r1OE+ZP51NJtmwFA91DaiSIy1jXr92cgq/zTWCNZP+i1CvoihuMVT
pJrbTqnBLYz2Z7Mz0ltrYqXSD7AdckSRnwdIitu+66c3pcHOQdvzJtGVVZ4b3sXZJNZgX2QaVqx3
KS3tIpTBBkdLLvAr2sSmtwJRbO6XsrFyim2g1dpG7iUrtHhSD4OGuuVShkJesYH2+KlQ+VIuAGa9
+Gn6dxq12t+WV60m0daEP3tvBRUlf2wjRE4HT8XrXWclTnQKFL7Ew0k1zz/lmHcWXmxeOqIhFzd1
/h5dLf/UtFqw1c2uP5pVR/SgaBjOfAGht8sfG8cyn6vWBVsF+s3p3OauYVqB6DZoOquP4JsnjdjI
2tzHzTycSn2v9E161svBWnVAN2sTiU27O2laU19SBISeJwFr046sAWyS4x7Cvgy2LoiQzaA29v2A
juRenWKBS7Fn49IGyagZ6oPW12LvlCJ7CKEWIuaWB9+ywD6Vede+JWnFWl5m9kc1z8ZHt2d4lC3U
aHywgt57UcMG0xdIRYdIK4JnpIG/ph6yek7WjXdYzsfbtG7jG82q7YfGdZhtImL3Nav7vz2zdx47
PGGYTSJCXql2+SUvdg4OaSsNJ8Nnox/Pgddrf2lWrm3GybDO3PXiBumkfOfmEcD5EMm8QGB1VYhh
ndVO8jWH0jMrK9QXN0aNwxmqmyJtBIv5cbsrOq1+tEOjQGyqcT6NoX2Z6hCiQGafNTuLf0xW/RXm
l/42OW6w6Qn9XGId/3mnVtQ9im0IaEToNIYEX5Q2gcxuaMDPjOoO1fLiR2fM8vQqEmqjhUpVkT1p
amX/bSXW1nEM7Yvw+nKNY1T2oNpxfFAtpzwWQk+3bdEm68bnRtVbyzzMDKRLVLXGutHyGiupAXAE
4DSmfCjUptUnrmW0iQKvwQO7qo5tR29gDSEJVFbJQ/+QIDH2DPvRQf4gQhCubMRWQwviXhejj5q/
cG+DHJ5jxpU75RDjGXBLUKZ9cEG7Gri6xtdSjLv1fZlY486LkI8PfLval34VnB29yA4YvHs3nkji
ox2G7qksoh+2jWyMOii3M9YVNQUd4feiPMqcLJebfm6xNGtD+0uSGN1+KVqahUHXbr1k4CVbO9Zz
pufrcsr6x3zO4T35xQj18dxbLUZWoV6tDWBgR5l1R/WGcN7XSTezO7zdigseKMG6FXW2l9lUaYtL
qoNvtU2W2OcWskhWEtEHM6i0PqCEtARjjCBRHgXdphz7ZpXUhnvbR13/0plPQxvXPyDgrXkhASaJ
PmnClSpcyEcQwbtMcfM17zWwUZ7xvUU928katK5j6z6rx4voQ+8U9HcWxPy1GtuPwg0wFyQu6K47
zOVn2Bt45WwuvSZ5VYzrLJiKHV6n7dEygBeIwS1fdcdD98IAmSuz3pB326HmmznUnWHlMKt40CFZ
PLgQ61adZo3HpUxMydd2cJzTNPr9gyxPzPDBsisBO4OX9LofnEOKwuBZVuK9+x253gxobY7wfF93
rynCIKcBpcM1Dsc1X/DxS9+luLT744vviHzjhvVnCY1E4UxDrEnBRkLm5QaAGoVFGOyL0MCUniay
XGItsW10j5rXnku1DW8MBbS24jP2MqsZVpbe9XdOkSuP/mjf80xnn0SL8i92N8Bd5qzXelufWakw
bxU7i5hNxcN4nKLgESuL/Db0/hZZHN90sZnfDlZ10eKiPueB5uBxqsFV19QXtfLS+1ZUz4WNZEjv
FpepL/7qnFE7C0toZ8iv1jZWlGrdBmH84CfGY1Gq2k0/5+QmHlP+n9udJNzKxc4MK+4Zx1Wk7cnS
dAxpLQFvIXW4nlgSOxZPfJP0lwrb+q9a4UarAOOP+9xv/2ojw96NeTtwD6Tm25jW+CmO3o1vRfm2
LP2TaSbDIeHL4UZYlrOvGwzkhoS1AIf4UZG5zibosoPXeA+xEN4PID6dakE5DHo4F5Arvw2uwZc1
MKA3GybguiPGtLf5HZAhaOJqvtl+NXP7TamQ6EJqf5UXAqncAL8QXWunL46v3tcMkI+u5yMtZfGG
XaHuC8RzLIN1Jya4u4JFxVlpYqu4dg1EY8SJzlCrm0D4hEWj0vtrMnDE1Xe5iLofStdvc74/g5Ui
vpjpPTxt60Zu+iGyb/CpZiCKy4ehR8J8avpwrcMu+ZZkxibxR/1TYBdnG515vr0Quofz7++n1LXf
gMFAwO6qL3bh8KWuYZlbtqPxOJbVV4ij/oG5nHYIRb1K/S76jsNFv+qiIthFesT5bMvuaRiqz2lU
ASIFafnkT7qC/hTWv4w1Rzgx/gGvKXGHEWuxBReDhFgdXwy1RB9AD8c3IwOi6Bm196ktq+8NuJ+v
Wdw9RJMDj6nM9Ds1wr7GKyPlrrObDCm29LtIGuuTEUUVH9u+d0rwEbg4YfjsokmMQ5/2WoW2dg+8
71Xmyr6smXykzarQxRxRrO4XLFGkIoYa1Xm8GzNmzeqIO1UWqs+FObgrNfKamxbzjk2T+xYuNcLf
5TUUDoGR3QbFr2E3h2mPYg5xet8HrJMfUL30LcO5E4HtrRLWsnZe7jBpYaiu75dCa876YWtvCIsW
KxtJP+zHUNGDOIX7dIt0bwd8TS37zyBH7S9gLq6JueRXlXAm659t1GSwvzg0Ro9mWOPZkN8N+hCu
eN4E2BHbuWSl+a1v/fKTqsbhNtDr4SitrCDp2xVKZiuzC80Nf4EVHgN0FEbXnX8MsSa4rwYIQoj3
hV9DvgrFWHovtmeX0N7NbF9GrveWeTDu6yr6ygKaucZXqztXMDeqaiMVh6UMsUxJFWLF6O3bXLx+
KF6aMnlao5GGxH0Xrbxw9vPQA5ZourHeDrNpuZs5Ebdmmh7HRM0uelbmlySycNtNyi+yBV+4M/U9
dEErQk/Md4ERwM/AOOjil7rG4uVU7sPcG5/8ssK6fpYtG3AV1LNRfGWiCUmU1fN+Em+jxwKX50Ss
uzlB8ZboWbzxg8I8ylpTbV+VuuHzM0rj17R/kKW+XpZ3iYvGsN8KcB9IbjRHrwG1Bos233SZATll
1tCEhmF+A9XJRJBLOiq8uBRfSfccqHiUm8ow92MXa3cyl+tRvcNC+pCG2IF5ls2tiPneZz04KErY
fJksHfiZoWlHK/S95yLp7hE7b76AXhvWkFv6szsGzu00ZtEmcJvkkyOCnQQ26xocKw2gEC5+hsPT
hTztP1tMFrdoHwnrBPnwRVci/QbupLERRh1+TZU3CAH9Z8OMlC0EVPuIvGO+raLWWlXQJ/lYy611
h431k0AG8WFEFtZUGuupdRqm9Eb9xRAWgEC9KreZkkNy5l+uRgOiT5GqBXMBF70uSfKtk3pX1uFJ
QyHhbvK8+rWwwxsgKcMDn+rNa2be50Fevjgscj7xhEGqoNTWE/9+8senIucsBHbabfRgKDGdV7Ni
1WiK2Hduad3gzZzD/8QCCjbKo9xoHlIVdYxMFnPDLlm7UDU3QTmkO3vCHFO2KXsXXKOKzte8Wz9q
7WXuJOywb8fDEguGX3wsSwUQObltwCmCoyU3oOrik594n66WHK19r4hYQEcOOeWKFb1FiY9VBoKt
b7Is1/G0/pCStbmw37dTBDwf4eYrfVT+iqRro1GZN4rXx/fAMS3WLpN4G8Kk2BmzaMHUx+F5bgtC
I14Xep/sLMn2WOYskhzipEzAotp017JCUXWWCpjKKcMGdF73KFMOK7vXlPcr9btaFJPPjnxEukBl
6uisbLQJv2c5i3aqn9hP6HZn+7HgA66wTRxvJ0QxnCkSX+e2MM5Nvgtnhw4FCozRmmDMDQPEdWtP
98gP94yrqBr1FjJW5lxR/bNC7qFH6n3cxa+h0wAqimLjJUI7bC+zdabrL3zv6PtSEE2HL7iZcK8+
KWBoL0oTFmtRaPH39G+rMMxvFuwJ3OT57GimSD9FIPN2rmOor34yPSoBck2G37/kE8NF3Zgdui5t
vfUz9yUqVaeAIRliaa6oRnLO8zi8M9KivufatEelCj53qk9OFs2bgE+FY+RGn2VRFpbFITRxF+C+
5MEMim/YFUTnRIvMGz0XLWuVl95uh3MkqbZQ0oYznjfkQY+cEPK1Mx62fYhxFkJurKVXMGrXWsMH
4o7BYzqNoCW7mTAS6YhAm4VXPjla1O31AIegDPL+JZ5Bde4IvahXxhzRAgZvaIL6S6F3zqbPTW0v
ndBGJIs3qoMvt/Q6k7XD3FidG1dz47oGIq8nQ3TvCb++1IF+GJwaoZNZ8TQbfLxg0/QhqpAz5Y6d
PatK5yQrQT0Dx62JHMjapvfy01QXqGzNu3odURwUate13xkvWaekuyatUxw7uOoIL2a7KaiKrbDS
FS6ZjFdea93AtcQhc87KMUxVgh1a3P1FFmVBV2+S0OUmdWbtGQE1SNXi+kHtzA0vO/1uUdKbi4Ig
Ne4Kx+svSZCsVRtmKUs1+fPAXO0hNrC+lahjI/VflcZVz+aMOza5ATdFbYR7mR3sKDnJXZUB5bkc
du0qhEHEavGU3KqGibrwks+MZtqAx0H+YK5eKiIjKyCMIKOtOnh11HE83lgsoL1YGoMwmsisXRgZ
BqgEPAunCL9PwQ/NEcrfKeRBI1ewiGsaMLFGUJ2NMQpuUgckllWHxVMmEoKkkx18r/sfTV2ge/ev
fcxsyrZ4eldntRLGMUoeOt+rHvisK9b4wtT760gv85oHIq6Zqz3TGZiWTMPGqMdso5p2tJMIVLkh
aIe8Uq3+LJPYUtmuB3W1m+bLIdv5gk9L3agtHjBip2tFAQua+414DkzwpzIV/UottUpPVMKMVZZW
4dI1feveF5bwmD0F3dfUdFhMqPXXuIE/NbWRYAptVy9t5bPkToPBwUgPjcDgYUh6wcoQvnijFRm8
9naygenrI8pwuXIynedxttWGBU6AwzjiZZhdM7KY2ER8MIRJkGlutTRtTNNdxVGR7mUFOvm49qX4
YhaGg3mI8ijnq/JEczndG6ODljqfV1kui6Laebyeepm1aCErzdkS3PMb58aH1ZAYzq2cC0WeGZ58
T/PWMqs7tdjWCBkc5CTIGPCQNkc4oLLWbX9kZqC9aKU3XcbWespSpTvmXgTzO+1RHYNVIFhtxzPY
/5XKGpXAS2XcyHK5WZrJbBYnCCDVebleKpCETPdGNKUrKYQbtH53JsC5uhqiyjKpicu7MiL+jdSx
LFsq3JDFNhvE/HopY9FWPfZx/EWg66l5K7Vx782G1RUJRZcIdQlYjyDqnfCLvJNFslKWy1QPtQL5
Hmgg7+Sff+0hm2S6CI3V0rqcW8u+jC7fVTN9TeouDn5angzkohdJR1meSH8utNfAf8NmA/cJUJbF
3e/oC0z7AY/WfWsGw5vZTvvrsiSQ83UQJdY5byvzzjFaUO2Fho+RE9xOoMhe1XCKD94EMdDsvB0T
JPUmaoV7yMdevVG64N9SfEK7h9+1C6zgtpHv6hGpqeGByTeaPeJWEeghyQmJM8clfGv0j3JCYkeF
eQh8rV7L2l5xUJ/zhnvMt1y0zHhXMJ2EFD9n5asDCmHLNyZZ+WIZ8rhb1zU2C0YaRjMFBfi/gu0y
Wm7xrfwJK1KVXeoxtshawyvTS6Rme7MIzHuLYNhVAXU0z2FTa7c/BVDJKmAcbmWlniIBPqKxtmel
oH5svQZyVeqFqKmRRcGpeRTJA4G96kGWJE0zv89Rt5d1SpYhVOvZSM2luAKn5qeaGL7Ydvr8EeJm
wVGS/nN7UnZalLcwUgmQOImPknhjGm8iClFBi7rnUjUgmFvdW+OXxpvTzwKDqRFvg5ZWVdW0rCj2
Rvn1+kpnaV1F4iBq/YdrcW4Y91mpj59LPlM3fuaVN1OL/XVYxhdVWDflTx3XdNYvsCYvv9P8VtmX
zmjvYoLAn118IHs8pu2hMHbZeHt1N4w73GFahM3iKrNuPRiqGxHH3oswUT1qOQAcwp+lsBJOUcRC
zPiam+tkTrca4+VXSymytOT+VadrlolFDCJC0oHJGO1hPWQYaZamjQFlK5y7tkLUalYal5ue2erP
FjA4sahE/6etzWsLudPSh9zBUZDv+dXHmJjGZdCJHmrQBSAMJScl1rTnKqqnra8M+Y4FEA21iLE8
Ag2p17LWLobkruv8lzChrYo/4rPmbGWVbN5Uxb3aOen9tbWGNo2BVvNJ9ddBOOsS4be4apwhPThy
faG0oMZqrVrvrJmAZ8ybclaz7kN3uGFCtZa5cpawvqbmStmMdbzhBhL9zxZzeVJG7SrKscIdo8Jd
l2GJGr2K1V7nABgY3eoLsnLT2Qpy9TD23nM7pupZFjmwFYaNFcYeUnuxxXgzQl0pu3nBoHjAHWaE
qlioanaWD8A0CuWWGdaDvP9lEYpvaJfqxH2Wh+Y3OxEWuT5DspWH5eXWV4dmq+csza7/0w6hP9WP
y68sv/xrJycR3aEuGYC6LC9OJkzQU213xUlmDVXHcjqP6jXhBBOz5oEJYj3mW5s7b2PhnrYtQpRE
WKhdC+iV2bbnCVw5tdEd9GHQHRYjo+lO8f6+5gxzzG7dvjuqLMLtAj3j8Oc3unx7y5e/FWnZqswq
TvaviqHv27uOAUO2MFMElCLbi3ctsa3LMAzBjptNW08qUY1qzMKLrBgN64JLa3SjjV50JzLi7t0Y
Xdw6Vo6eiiBiZDA9Huaymmi+5mXeukOBZ13qtXBPaCsQe8tEswtU9GQ3seGr52ymkEQivnGYRCDl
YOQrK+BbfZOqpXFbq8j+wlbzO8z4+k+CoenWhHy8sYOU+HGBgA8xBIcV3KS8kxsFA8prqmn0vRPA
MdRHd1jDxK7uxtxiRSX0ochEBUKRDp9zG8hb1V0T4JkDGQkR606ZNuFQlU96XWLz7KvFi6Ib8Tow
zepNWHwJMtFtzkkaheuwwZghBvYG9KPlRjZHLN9d5D1ZOCKY5H8eMQza9KZWvCoFbgpl/c23/Oli
NKa6dxHK2AFpc1fuZLbnxHOeEhsCcT0UxT5niWiT18k6DMQIZ5JNkmnDTo0wPZdlGE8Nj5k/PKci
VolJYbNaQsSNlBisodpU9T1z+yKInXyL/UO7jVwl2ZSKwdemH8XXTVh5u8Hp/NvRx/vc8vDnUlFR
P8lNCoAYvc5MnAN4fxu1zQaUeCzvtWQpZKUlVXbWg9x/jbVsj9BqALORIdj3wo1sFZisrHSwHVeG
wPwx0AZx7MQorrUmhB1cmOKB6QN9VInmrpx+KFeZnuprR8vyU4BY/Qm9qZ+ppUxWxGImZ8tqRwdK
B4aJ5nIjWy47LmVLE5lCWj8HkuiM21bvPo/GYLPUFtGLKO1/JolCcShuBLp2mtHTMi+bypQsU8YG
ou8LlONmr3tRcfLKoTvaTfFs+J6+Ww4/SsJhXY3oUjUCEOKg3Jj6bPEFfOHUz0B/Y4aC25P1XWh2
AXgjtFaeFShrBotmHjGaU1m7LPIt+bi2kaTI8+zYA3VgmRcHwUolhi3pAbLTftLj+i9t7ppIHFHj
BgzKqdDGu5qIPvDScluZYYvoWhsfnJh5XSzAfqytKYczYAcFzF+sBfLrFZGnTp5iubk28hudS3JN
y2LZfmnKd6F9GBRcw5Iuzw71jFMeNSvLDvIECobWBlolF6BvCfpiajqfdjQiclytcqO8jMa5j1pi
BHP5cvrlxZRl10u0VC81S5lMLRt5XZbsh3ZtpHLNm9D2DyayDHhYEM7nAi/NFHlXyHwLqmi8HnQK
8nNcE9kpUaVJOzCsHPGyWY5dlgVt6/7cUeblmVlay9SHXT5k3/3xZT+tqzh47Aj5ck2G59g03Gkr
74DG0dNp3cHr3yCrwSpUYw3pVl4uFrvz03Khl6wsW67oklWUAkDacsFlzcf9PNfb5AWUqSjQBbga
tVAJsTYC+Q82FTE67udMqae1LGAkan4mzQxoM84sz2PHsuAgThZj96kifM/NOSflBufZ8n0+i5CE
bhvkSOX1WU7Xu8f8mrye3byyt53nbx392+gy2e8C3trzJp7PhzH/zu+yvyuTe8gKuduSlWWsiP3s
Su0JDqtK/6NLvNvrkyqfSblp54FAphxJ2pF5+SD/rs3vypCS4LIsNR9/QdbIbq+/MGZgA6syXoO0
YxVo/tvLNZUPsbywH8qWrEx92O13ZX/saun+w26h55Qs2QTdKprHyEjFc/Jncs538x0kx8x3NQUf
1SnaFlSNWUZS7irz105kT792H4Fb4Ob2q1Cm9K6c9nWbHmTnJYqhm8nYKshdXp9n+ZjKoWt5KXwo
W57kpd3vyoQ2MzfkrSgbLt3IsiW7dCNv6SUrU9cnfin88FNLN7/7pU7TUQwMXlKjQY15fpteR7+P
Sbnvu8Lrm/hjqWzwrpVMLo3CqOym60DeyzH23W/JVh97ZeaVHzv/2zJoWDMobMkm88AiRxdZJrMy
9d+2k/vK3RIz3UyxXh+uw+py6NdhXR7fvyXl9YjkSC6TAVAnADxflhMhXzXy3m41nH+MDvK7GgTc
zHIISwmoNTdykJD5DNjiDKD8NcSVOI20zcsytMq+fjvczi/q5UGTTT60W54xWREHnkJ8e1SvL/kP
z/GHff1MYRVLPV0P3s6/jYUqjvPkfVojHoKiXU/gQp/SnclCC2lc7P81WXs3PQjlBEMeyLKRR+0E
Ma7ixtYmuLGTJ2MZ+WX2Q5kuzyLoNTk5q8NQ3cpnNpdJF3j0wWT1a68M5ucRYPu0lrMtXIQU6H7z
Uy+b+1773Ieoqka1+24Oej16eR3rTlN+TjVTOQG9XlM5AZXJ6828XOkaW17Fb+2DvGkQ60s3ypSP
iIf+OiPyH18vpSx8l/91GcHzGdU0HJeb6XqP/Zrzyu7lzy53q0zJMln7u6ws+11XqV6byKZszPnb
Xh6cbNok4q8ANCzfDOXmOtwaJV94CAt4oHj5hEu6cYV8yt/tPLuTI5FM4RrxPivCLNvamfYjMPTy
lLSsQoLMK08+ipoHP2Kl4dyVLuo7ITEYTZnQTOjKw7tXGrNi3m7LW1K+GgcRJ9O6FwKSK3GEFeiD
b8uJkSm5qS3Q/0be7Gr9vo1h7y/vaAUg8w6k4p1sqAyWtsG3l+8g6NR0Pb+VU1CFhxqqE4pcYI0x
Sogi+7GsPajkQ7mXY85UpUxlBAzybccpk3evfLI9q+VlNNk23/lt8ElBtQ4LziJbtXVtbWQTrUbb
HxlEXsDXjVnx+82gbeSZlBvmQmhnOEd5lPLKXIeqEYNcVPPcJ1lWxpG3YonlYlvj9xBWzZH9PlyY
tFcyYuLf5SOeinCrxV3DgXhrddBP8jGpvPaQtCwRTdNww0QpY1VOx31TfOWNkWxZbkRNfr7cy/Ep
4J63iFx8wQ/pBXCHsq2xjJjWDTYUx1hluQ5PsHSFlO2nwfOMrVWP5YmJnrnlBvhLHvy7r7rrxPpd
6fVRk9Pt5f7ua7ecoRKsLPyasy1nUXMSIiNNc5CP1/WUzd+W8t6WnXwYg67Ptyz8sEuhELYN/4+x
82pyG+nS9F/p0PXiG5iE25hvLgDQFotVxXIt3SDKSPDe49fvA7C7pe6d2ViFAsEEQBIFJjJPnvOa
EnlE1uITZk9Y3qyBqZ9vC4E6NO5Y1A4xl2KQh/3lZIPVbaexfBC9IA8EShTa/l4fsgcKZ46Clk0W
+CcjTtxsbh+M7L6IbHOzfmuCpOdScXSQS98GJetuehCdZXm4kJVydL3EuE/dS0XD8iQVBxHW2nWR
el3FXiOL9UFcn/OfwcE/9mnramE95/ryH8fX5v8cYFzfs3YDyrdbOSn8XRMNW1hk5nW59D9GH4ZW
o7udN7vrQKtxG9Pf6zbUdz/7am4IF8zQsF93UVFnPlnHlOvLde/aXl+tGyOQOCnAwYL4cdgKdUZ8
Az8f0eibnwPHNQxee+9fIbdaGPUhqccCf1qyH3/lIdZuMsZG4HRYe8OaSX95AH+OoutDeY1n7FmO
94wppBd1187Ccb/2SAAwE1QD1UVowt8pSrpdH7/1F6fS5qh9ZO3XrtfO/fWE9btTkm5eXtTzNVRc
r+wf3/vf7Qs7eynNRqe2Z2Z2y9GQt6C47q7DWT30W7Qr79fLXj/NaIJil7V/pFPWTzTHRiaFFH5T
w1yZN6Y0U81PdzM6yevxX2b49bqvE+X16VlntevjtP6FutJEx/nRqIXX1lKx/5n5yHpN9bpZyZ1f
AmJZxQGzFCK/dutfuuAvL9eLF0leeEGrdYbToAK3LzKTSQLMwTaN6YXrHL+ufxuVnJpENTsooy28
y/YQ94/VHBm7tBFbLTeJTdfeZDZpCPGmRTq9fffrxYOkqlTU5peV9fpErF+MTeVM4Qcw3s/ut3as
f3bRZuguWeF72NPu5zpcmHd/Zq1+uYPXO7pM/uur9S7KAL2dZmzxz/1r2BJdMXlFFTHs/RUpgEY6
9iJ7ZaQnF4TC2hIS6bkR7UcABfhHMgqva9DryzXQG0VoUG5YPuOXl7NfkiSo/Agjv2gvULT01rPX
HhwGFbd2bbeIyC+st2uIs37fL4POz6e+JtzzsjFQrzdpvTVNGLVemavIW6+rep1EwlQlhx623OyK
WB23KgXs9XHVsvZRFzFAmOvcP5BCwJvi2y8h1wR8bZN0qH+Rc54M16YQTKpXbbgZBo5gy1/4x63q
3tq5RiF3jUHXbrneZq7qGKK9vzgK2N3u5/23FQpJ8TLf/dx3jWXb5e9CHFG95kBypfrU0fPepOTZ
Dnl2t3aJtTdI9jTzWA/uMEMS2uPfAhqIEWn9ZmM0o01oovT4y1OzvrxuCt1J1crcZ0uPISNnbyrc
bw4l8sVLACvV8k5TIAONE2l3bOfFde2vmxlsylAmKlsGufXnWF+pNaqMCNb/NZJeL2o9du00SiLP
m/XlunPdrL/a+kqjlu363602Mx/KrvCogH/FJUm9LuqsSOTA1aRyABQqfNy3hj9zdmbXSrvGLDvV
HZCiXO/MNbJbxyNRAVzfry+vicr1x7++HK0mOOrivfXT4fBzrYfjAYGYMCrnH4vAqfURZZ1TVDSV
+RH+Z7YJ0slJjQzYHSmlUP4hwqeRgud+2unL74i0DyCCtZ+sw9b1JzbB4TrJTSeW9MMaAy551HTZ
5MtmRgRvEwXpy7pr3YjqpscN4LCenof3ts0lp0sUPC5PpNHWmE1kz/L81oensb5ToYB6cb7tS3HX
txrIFomyqmmCjWiU0VUMaC4EC0Fa7QV4cGQ3Q0fUdB6DQt+GxVbnSLWCdyZowjvNMpK7bta0Azqr
98HixBXF+bzzpegTMJvh5VIveXaFGnAAMIlkvtlQag+KJ7RTdbcV9R/NsqSYhRaR5kaB7sHLT49x
Z4V7TdOkneFHGfRaChXFbGkPXVmXzJcRBdSlidPOa6Tq9VadIweTUP9+np5mDa+8HNzffZYCd5Lt
zMSNh/JbL018IMA8extBWXxMph8NuOn7si+Ne72lr0hp3UHdjlBqtiL7pYHC6oG6lRnhJOfqB1oF
Pl1qgocqBVAx2+mET/VNzuKhkRFXUVEBiCRZgFPQz1Y821yoF9ljuJk7bS8FdfytFK+zFso7bH8N
Lxmki5IEaMRJ8Ga0xsvzUns1wq89zKFmiYdxUMIqYClqYmtL4f9HM2Q75C/hevf1Dw1bOcmNFUJb
kJYegM/ZQ9IscKs0rrx52iqJOh9lK36JuhFSU4YlEnruslPHxbA1hIhPvYJz9eLpk0sGz2phnPMg
cMqJwbEzLMT89bjdKVgjemlcahgXB/khn5Unrkc7jsAKjrZP6ZHnr/B7GJjZugUKJ8EL0m0M1mq+
byUjrpshBZhczWrvGssnrB9jrmdb7eecw1TAsj19tou3sYSYM9mD+Rw11YuutvBH2zi7a4cRhGQ4
W2djmHJXRHqz+TnBX5dRiOAn3gz7we0QVzW7Mj+j5eYOATcB598bdflJtUWwIjDD1Fvn7U74tpsZ
2uQanT2e01DxXR+5SM9amrIm38NOKIH4qAcpwwse10PKXZE6bTD5Ud0mgZYFdaEDTVwqWzVHQ3LG
tqHa5XbqpFan4JeZdPus7JGgj8bEC7rE8My5hmYqRw4OvsH556aDe3W08wyQGr9uJaiZsT5dOGe3
k68r2PCg5dZL9QNGEPD46lHDpsxFvTtyVVsPndYyHuwuj2+orvgOsFyQ1FIPH8FsEnLbD36rxLA7
xhg5xHM7gLa9biZh4BZb3MepquO0Fb20fYpxdlvqTmVlh8RMMAEITHxRcSgBVi+FZ6sM2odZ1O1D
E9ebvkeUbm1p+aicskE7ZGWdnJJlk5rI4tfT/VxA5xH2CBY3+A42JH+Y52RfF+Z4HBNl811HUxRA
mXWI1V67QRC/2iO274xjVbhQgkMMmHXmICo328miQ1mIY3jCL0dHqmb9rNf9zjCz5lAPBaAyJr6b
9dXPTelHMIW0ZGN0eKcO4+hYiFXe+7RaXxZebeoFerzWU4FZEEiG9GzrRe3WFuq6+pzYe6WSGw8J
QqiNehYcQ613g9KSPpLCPlo4j05IdrRy638gcJ8AQajhzBRTK3ZxHO+0ooClq3fW73ESPSoFHprS
HPS41jUU9Uy0BgYsLBBYLmWnrUKkxBcRfCkv9T0efJSqUPJz2yIPKNZNCBBGJW6VhhQc0y5w83z+
VreK76Qp5IJwQLq0Eo9Cr8sn+LCQ0m1IqCU/Y9YZwcb0fc0pu+5b7xe4GaXJN6mON7IxVkhwRKQF
ki7iz7ZPZdy9iaiIUMzwcZbx6UuGQc09yo3DWCEsTBctDkmmNtgU2Zcwa++mbmr3HSQ/d8Di4ATL
7VL1FKElyXZi6vxnQ5ElJ+tAxcLqXWQBGKfJmsiujhFsm0immxjsjjQKnzWM3PZ7q2SuwoIPdhpw
sdi3du0SBzRICVNaWCgSgCD2VgUFzgbvgioeZp6ixRIykTWvDELHjpH8VDoT0tDSGcGBdo6KaK8L
9N525iq4VGo37eysrR2jAMui4oWb5KZOUZzbp+TZM5j6DGl5nO90r82SFleo8YFU6yhM47YRPkqF
DYQeNLUjR1X10dUF4LMmuzW1uHwJpfZDgc5249MWz4S/XCsefBV/buUzmNWthPZsIw2gxOFKBWrg
b5LcoSzg5JLQN6sX9Kz96RHdw1Ts1BEFhbpx+0SwCkxKrxt6EqZZwZCdFKbbSdC+JQgBfVqpjpAV
/V4JjFfbFvpRair9HrfxH70cN1vTEPgaJq5WRWJfZ2QT4uhzQJEZe4zs1aiGeq9P95mwlK3AgcSl
/MVjCuLZgXGkHUt1Vt1Wvk/LsnUZDq1T2invUT+hBtHFgNf8Jt0UdRE/G7PPeoPyP3kMhYKYopUn
xcC/OlWsAzBWchbaFBxN2FgnWZEqLORROlZ66EoztJaMtJCqXKZFzqbr6vNYVMolH4P6CDT3R4JA
RKG7I/SrXWdIZyV7q2pDfkZYdzqEWVF5hiINu0Qh+ai3vXFrLptcdA91V90UfqgemjqE1ZGoE5g+
+b0sAxMaj6JtupxiO6KdjlwnFMoByd3oDTIQuhQD3awjt8Lz3k01hFq1IrddnmUYubrxFurGe+EH
6Taxc2VjK9aw1eJ2Pxtl4eq9COHiDSNgj7byrGy0D1ld7pqaqKyGxMdKbC8h634iWPXdWJ3uU2Ns
ccROOvzCFXsjxyikQLNuTyZP4r6SjOe2r6oHI5RIC42ql0Kz2UgD7l5zq74mmLcys01gJwVIN61O
mg39oD4OrZHsg1zbqGRGpUBXN3aqPhZjP9+omEI5qT7KD2lAndUv1FNeY/Cgz9JAD8P0Li2H8Giq
n8gRS+dWT33WjTLaG4k8Mgv0r9Bm4fRG1hFoOR4If21iq5xrQk92TjaaSXwOpPL5KY9e/GHqHa2J
5W3mB9pJn3BlbaYhc63kVg4b+37uH0oBJreB5gC4lqwNphNeX/ELzaPWbQkp0nxqEbTX8EjDW3gL
9YqanY7rVB9ajxaxayGREI0a5GVU7TntMWzv+sE6LLaXHngCiU6cHgpNPku1WXtpJZWOjlMOv06w
j2R3rHnsZgzQPKXUbnQ51DfAelz4/dh+1ma0K6h6dU0xQk1Qfgz2ILZp10lHzKEmT4kspESbZZiN
1czJ7G8AJNxG5FRK8Lv3sh7/YLliRByL+oBXCOwmPLqIjvYJTmJuqhePShNPXkZm1rSr91gRyAhB
UnHssr+V8AurNR+usFG9pkKmCJ2np7psrFss7yycrZJ2GzZo4+DbBZxSHkpwT5sqAOY2BdmtNdYQ
rGsxlMdp0J71Ouy5EjFC9TfK8wzG+BBOJhB6PWseFcWoHxPiXjlT47t1V0+8hjw39sfrwb5Mhouv
I/IT9ig12LHkBo01kqLinXo2zbeSUl/E2NWPYJ+0jT0FRFQ2JI1AyZNtUUp4mmBDUY2df2BE44tB
yi94fOmmG0b53MQ+oH6rQp6Kn89bT173aYpnjJoNGBQWGkLJD1or1QdLL6n6tim3XG9aBDiqOPTa
oH4fjRx97dHOzkbVm7IzygFWGEV8+WXf+tJM0/mohcVxba1v4yHHo8mYTthqUbroh34H0UG+GHI7
Xkxvfb1u9KBBR3cgdfdzX6UYv3eBH59sMFyXKpJH5EeH558nDH0beGmNANfPfUa3/cQqHfB4Dwbe
kmX/qNrJd4QYggtAqODS4Yq9TeBjez/3aXUFea0BuJeraQQSrLZ2g2815/Udc6HNZ2Kt3dpaN20z
kFWeVEF/tYKLYVmeaubRfV8jx6EaWnJQ4bhcCj/Vbjtjultb66bR0batYB3s16acx9N5nLnI5XxV
rYLHtoO0gAOzuVv3wSbo7qAw7IjilzM4bapwUoKDW1zPqJSsvm8EDmbXz+AMANidJwa8vtd9aS5V
Xp5J/qbqfpRSZ14ghJoXu+vHjZVFDWbv+M2AyB/x15HCh/WUKEOZN2fCduVWBWMO/vbU5IS5Bki3
i9oMFHPwP3PWk6+bYVhExHN/XwZwrotOexxU/JYJAnrXXJqjmUWPZbyTB0N7TIhnHuW5DlysMLrD
esLAIuoQzxLm3cv56ymopyS+zYI3GMUhM9ToIpV2flQm5A/SpI4u8bIpF2hpLbKCTBXNdWOFrFAr
YJVHMmJlgq0MUhoQ7ntZFC6AQvFUYt7iZppKxFjn2hPB3LDRFRxA16PcIHu/UOvdwp61pyAxitti
LD/Wc7E4Gi9+FV6PJcOnzG2Z5rDC0ttITnkb/0hQbIAgXYfH2jebO0pc6uMYh9kmhMiaYnzixlPZ
PTb6kNxJJgv+pbVu7GJxzfTL4brPD4QGgZW1h6/iR2Ytm1YttnC/4/vruzBH2jBAT5v1oIwt732F
z/vPj+zs3HDAkyqHdR+uXtMxXNT91zes+/wegn8Ig+t6hkV5IMemcrM2RxGVD6MP2225yhzrzLtM
ivZqZ8eugXzeoVOE/Fi2QOJljYVZbSXKIykv5XG06Vu91j6su4zIwGh9NrLd+gZ/NPpTr43vBEXK
47orje1bUfJgrC1LNQ0ATFK/WZuRwc2Sq35TFfG+Umvl1hbNcBHDiNJHqX5lchwu62a2Ypxh9FZZ
Jsw/9pW25c6FEt1fz5gKi7oCOHuNWsAuNhGgCzssqhXFD79r/e2qmFJM8jvEbO2FG2B5ksiTs6h0
JP5CRdlBw24fpBaXuaJV7W9TFR7EPJc/cK4+jrkU3Q52/OEvWsw2YfbJXDZGZfpOBav4TtOom1RV
0Tx2Zfx1KiVuW6DN9PIcKY7K8CQ7Cr0cavI5cdYUQVij4jEqWbWVJVE7Qs+kvVW7+aieq15BTK6O
7L352HXZxpa+gVMUd9gt1hRoIZqPhlK8NMI+8GwGW9OXKsdE2KHPlYtpIVDRfjQplk4DKl2IQ5uk
P0LrIe8RfxG2ViINHdh7+TVvAA4HsjdhmvzIn76tFSO6Lxgf50S9APCcPMi3NktHe7zV50rZJJOO
Usgcu1aoJd/6ZDC2Qx2Tbihyyq+6ucFVWcHEkZxrO4biRoMrqtXR96FT5WNQmh9Wk9zMhR1t1HmG
QaNW6Wtg7GRLJbbDLKsgC+zacSW/yKkpbcM4Mqn5ZsldG0mfMB5Rk6kilP5MMJbhB8+G+lL4473o
qmehZNNT0aQSXorVezlm8iFZTCBYT+KyiYvkQTFbJMuQRiMY7VQnTpL4PocyBmZb9t/s4egbBlIP
fZpdNwrGwZU0oisWlbOzhtOpVufYY1AujMb5aRDoGpqYvyZjHp/x3ImJEI18o7RKs90jMhp9moh7
uHIZGXc5IhlLAdggbCs/tSkcX5rJvCS6HnwqWfyS6xb2Uhn6X1BLqDyIKrxRqtE/mn2d7msxlmek
2gsqKMhwEocGj0qm524EAPirbUrPZl/OPxSEZ8zF+Sj3U8rOaBPg7j45Q1ymz1Y1CW+OwmaPkoDi
6CwNMGStmvqI9CChWSBjSpKUeAqGfn/f9V371PpG+zQtFDEj6y9rK1VzlqShPN+szVFVyk2plt12
bQ6Yhx1SGAJO1+bdU2IsExr80Z+fVuXSNlFN/X49X4lMA4tavUSrj6/SRZJtwyEeN2vThj96g78G
a8flaFgz9ev6hHYRrXWDz9jZEgMptGUX57dwBBCoX5tGO0DJA9PurU2scOZTQAb/j08zM7HMYOux
9fr00nydjVy9Xa/dH4zY6ym+X8+YsppVuD2RpVi+qmC+OKd6/ry22n4KvFAkqRNMfnjX46x2B2gh
cbK4zck6sG/dxL2veMoUAPmoDcmbYNPjaygHd5gDo7mPguqdJEv50azE/T/2r80QJqrez9Opb0kS
OOu+oG+JVAC2b9f3D9R+wNjb8abrK/s8jZW8q0fyjo1m0qHXnesGbzmnl3mwf+4iQWifCwD1bjvG
5vUD1qPrAQ1i/CFN+99xpT/LddmzsFILjQp6aJzbcHqaLHk+/LJvgqO0ZUWL4MBySq7WxllpQt5i
Am4wibtP1yarE5yKsiHcL9MPRaBGd4F1VKy+lvdoTdGfyeevjXWD+A8HkSTBYG5qKbis7fWQOk3Z
TQQjSc1U4yyWzfWjABdnzqAq5m7d2aHPBz+96bdxlc5nlG7VI2w1LE5prbvUWt0HvT7fj+F0gGJZ
obMziGco+8RBnXxtYee3I+rzH9rQFs+JHm+r2Sgu65m1km3mdJyvrWiqvCaa7WurBImLW1XxuJ6J
E7hTz/X0GPml/typLBxFZ1+PpfWn6rM4nW3dukEOqHwuM2VrhqPykA5W8SzBxe6SuLlbjyFBikYZ
3tm3dVpmW5FQbhBWfSnw+u11J1LBKWqGBbZTShrKABSo08D0or58jGdc7Zpw1i5g2lkxxPKS+pzq
PVIVuYveP/2frpeyuNurPXmVqVcCR7MwOtLKojrY3cQUqMnGPQwk5aSPza228KeTyQqOw4h259pU
ikJFVsYgWNOBecSYC44I1bgoK1peCHR0lyBjtpOmb3VcRx8B8Z+LTllzb6Ms6MDnTxAhNMsdD9CL
1aApWEhxvimVuXPzbCG35PlNCV8ctSW0QeLHSun0D/rHgUWV/twLcgoB/NgwTaRXAP7w/PAqnccu
j8gpT058tlRLBE6PQ2RtqfL3RJJubV+rPzI7/r1aZcgmfLOaDLs+EqvaHmOsD8xLLnqgRqgOVwkY
ASW5CzRfu7VLOvayK1426ytLjrUdRJDY8WF6oarkP8LgcqSxsXe4Wc9PY9He93ZVvMXUEmHEZIqj
Ia7kmqnUoqantCdVrU1v1kxEi81qAjUoRWTn61fTsO8yf2dkSQ0ihk2EqRTcJK/IJQnTLS13wz57
TCfILkWJ/Xgqum2nWOUmY+xzg34Y9nIemG5pxCrCIUW9rUdMa4fcD5/zPlH2hgp935j6BLOMapdm
XbQxtENZDvUTwlLMMR2ilUisPqyt1vZfOmlsz4ZppM9ThCwUbCQI20szkcLOFco4HcaJDGQbMHoO
qfzqJ722y+ese1YR89g0mqGDjRyMxwRJXZIdy4q5BqPeP2SRmj6pYxDtArNPN0babL/89h//9Z8f
4/8Ovhdos05Bkf+Wdws2KG+bf3/RxJffyuvuw+e/v+hE8QImqqlhLmkqsqkuxz/eLlEecLbyv6gz
w7WIw2jfmdNrKhvHVcq0mmWLO6iOvsPkUmCau7THIMxPyzlqVHwN9Jl5rayUh4CB3yuyWb6+WvcV
IvOBUXA0xG+PXxLX0fU8xArRBIbrfFXbmRaNnRL9W5ZmerZf9XXWDcEDQUfWXNYzGstw1j/8P/72
lzfrnfgoyok5Dwbt35v/tftenN+y781/Lu/666x/nPRUZPz/f55yG33URVP8aP951t8+l2//4+q8
t/btbw3kq6J2eui+19PlO89/++cvuJz5/3vwt+/rpzxN5fd/f/kg9d4unxZERf7lj0PLL66a2i89
ZPn8Pw4ud+LfX9yufvt4K/6vd3x/a9p/f5EM61+GZluWsMWiKyIM+8tvw/frIftfiqGyFrdwSTEt
xDu//AbmqA3pRuq/NFvVSWBoqiYsFFK+/NZAl10OKf+yTUtTZYVpydAVzfzy59/+R++9/mj/fW9W
/t6bLcG1mbIsq1wI6zZm+7/35pJEt6G1uYpiBgp9KKy3aVs6Rd7/HhXDvbIkKdXIE1RjyNWwIDe8
gRWvI2bth47i2bWP/a2L/fpwWbbyt6frej1L0CFM/pGWN/9+PZYN1hKlXNXrI+3BKETKZDIhsFl8
wIJ8jgE2Qho8KUH7uzHHGINFNyUT1wIFyurqqMjjo2Cy6ylgW0X8TRlHUhPwMXQNJ+1yY1bYEVFN
GckWku1AauRs95Urw5aUUNmSBMpFpAN8Upm1zTJmkfnrJzyawaoiXdUVj6q4twoeSOqVZE+TbTuQ
F1oKa9oQJRurnQuohf03TYu+9ZJ5IaG5LSoS4+NwkEiFlhoUlQxYFoT1+jmI2xsJtAWz5CaOfwTd
4FryR5IIZygfIv8UszxMZAn9/B8B4Eg5++aPF+Q0GWJQcoa5VosfpUADAUng6IjgmdJrboNKSG59
7WVtM9r3YXFLgsZtCdCDRHMMmaUGJqcsp4NBoPQ+uQtQN0ODX5cLV+ivDare00jwWG9LrL4t/dBR
Ou5SvgyZlTx4qXzc3Z/mrEdguncqI4aDd8yqM1Opw8U6Ezq3+vTqR0e/sjClm+HmJDeNFm16/22G
og29EeSI6tTbDPegMfJR8Mo3YzBhjdp41PdcpQh+zwwfsMZUOMaourWBHHYUHBV045po2ufBuTSm
A3HN6Aj0cfTiU7I+yWHtJBBBi0gTUgAUwZqHOjZ3SvWizg/2uNw0XG83gT1SIaqDDbWMQ2hh4xhR
DSf0C3EvmqOXglx3QYG8xU7b19WHUCncEFn+SWcxsjMqnM7Cumkcuy4vpUhfawtJKRu5sEUh9o0k
+C1U8sgpRXOPhN1D2iRfI2lGnQmF1k3dE1S0UXKi5B9sshm0gRCv1C4np5lxYQa4MDqUapGaUsdi
j9Tm7Glx8tjWJALMAt2SWv42l9mwoWC2BR/9NMhn9rncy1wd3CjtkEKZvRyZxVmaj8K37tqy3uT6
j6r7ylLUEcWTyXMVdpXXJTjLEouGlZuk73EzOOXQ7UAYHXxg65L1hic0wmvv2vQR6mi4AqSxMqAL
9MV22o7IeQ0NdSq5dYZ2vOmxbphSDdF/OswAgzGeHQXMYOe7pZS6tvXWNpjtNfeYUnplO28Lfq/k
lCnNS5YhDZp9CMxfu8R3Mzy2UGXTMKsdDduLuPljPt8lZtFshw5RqCY0ToWt3Db1vheGQorhMERv
iago8j5q6ErX0jvSDROE7/egvqhYnDX+0bLCOxP9QYG4uGYvxuCUSCk9ZslWm6ynbOKhgHj7OCro
WRsfefM02ZTMHszB524vneBeaEczwzZheavxI6KXV9XTLL+aqE93avg5qCfJ3wlcNjEZRKT8WyRp
93GnfpPzE0C7Rb/ptpuoNgFkKSYL8r/YJ+hC2oMrGsWVDKBHBhefBjV/codIG4tL00LoCFST4T9H
vfQe40xRIl+Xa6Rp8BXxrYsmYk+bnuVAQzPNP4I1gDLCuqRALtOPXGoFRtc8oeT0DW9uB59nZ461
bZuNX5fiCYSYzSi1TkYmfNIdSFwk3l+SGeq92vPT+osGOb+z0p8JtkpwNe27Pk8bH3inDk+5L94p
YjwWGsGcFYfYUACTn34ECbzdMPFGf9gtI1NmvS0Kn7r5aRvPcWhTd4OInbwGYhtmqmsosNUFDqDQ
pRMM5k3lM7NYZbXRGaWfLdpyN/5aPrM3aPwhM/NWiPeM+6XIPHni08c2uY6021w720196AWxYUF5
VlhgU43uxiqHG3XsBkeU0Tc1GqhioWhqJvNTo4iTalIg75W7qbZvyii6ydsJiaD6TRIBVFUUrNOC
2u9YukiRIT0nn2bjfhiXkezM3OpOef7SNbicd5gd1MGNXCHPQBmKtF4FNC+/DQd5H5jluzVQNkrC
XRflqpvZ036a+1tKQ5iGhjdxFL1b+eiMEcXH2kYasP1uTNFZSaZdgWZu2Zxy+lEGn4TkjFa0zGw7
qf5sTPlUygzmaJ4f8MQ1KL4sSDtBkgg9TJ3KS2bv+5GEU+mFyBQ7/cD6vOMmk6zM1ObgC4TK6OZ6
UFI58J8tOnmZofWX8IkjJu4pLqBqZoA1+LQGCr+dfYy02GtkjF2eBFbupZRs0uzJJzOT2jXD9cSE
ietAgHB595EKipVT5Jb+BWFNr5nEjjrUvkLhTBLGwWwvkTmedIB7clW5JXlHxCJ39YxaxbtMWZ+n
o6F0SDbQVH8kxgGh7e+pToYT7/hE6O6kkl0Vuf0oqjcbVa+lILBMctkzYBEHKKxXphFlWnAVVAeQ
fdpqJroDGZZ7JB5TYoxMLbekLscUgFhZu0KqtlndPLBoDLU3YCFeWVYe+uyQlxFLq9ONMj9DON8s
tS9GTW8e441upo6pn+a62MiTtUn72yJ5rQf9MApkEgu8a6fKJSaDJy6dqmghulNhthmRKDYwIOFE
kLNqzkNtZ2nsigK3JekfSjILrM+oZrpasPQ8fYH2u21LpD+U731zUYvCKXQTKM68W/wJ+34xtJa3
U5y6eogUBA/mCEu2H78acroAYY4qtiRa+Bg2B0t9q8fMHSWV5djXaPbvFkxBBdheab9mJTZLs82K
rvDs2HcC6b0tUlQknhtSCYp8F43ZLu5iR7YOhpiA1THe0zVrHlDEHpr2R2VdbJQ4dPXWKAcqaq+Z
FVLaINsAvrYQkqcq31KbwnWCwXOEJlqtkNfgmkEAZi/gkjU8KJXGgiGUehWr30F/RlRHSyKnQRZz
0gNgZ+Lsg8oHTVRGlMH6u9yoN1bpo1pP0DqnrqTpW1VHonusnwtGqHQwkEHnhxsZQiXpkDDuCCnc
NHJ9Uiliy+h/AE3/fRz3knrqlEshgR0h4RJAW9NRsqjuix5CzjbwDyNeBsFXtZBfMT+mgIuQjRQD
WDU/Z2yMOlVzZNvY69H9ZMifE7e/AdgDHJILk37E4lMNSkAlESAgCcvvginGBrs8i203UGlf1tak
N5EEDJR2Lyd3NqIREjamzKglsu91MG/xBdnZ5msfjU43Er7MRKMIIUT2lrn1wDp213UolA393k/N
fdlLCJxUG6GGCBJRBWR2JbDfGsQ1dd9DwiFJGan3EqmYrk/OLBUJB+lAywOogghP8q2poX9t3uYD
g1uk3tqD5C13v5mfyT1YFPhqNAPbEM2b9K62ZGcKySeFqsMQQFRGCYYM+Aj+xzTe7UZC8Ll5aU3F
Fel4Z2vjNm8x1qQo2JMXLCC2kSbHVgArGJIw4/R/qDuv5bh1rG1fEaeYCZ52s3O3om1t+4Rle3sz
58yr/x5QHkvq8Vg19R/9VSoUAZJNMYHAWm/45KdHkeDHJ3IwlkBPIv3cmF9UuqUk/VxNe1e5RWtz
nXXfmuoRoyKVFFWqptt8JvnCjmoJSErDSTvES0CbVj1YrJwRaYXCrUhRNozwzeqQ+sPD2yeeBcR5
jXTeOukfnfybbXxPjHxrgSCIu3bbRZxzs4v0TyQvN1nWHJ0yQpSFQK/1tzHHpxFfWIhpKsAmaT2t
oaVPtmSHYMW6dt29y16uUiOZkRJ0qsJAXeWdugWPZQFhyQ8WmiaoIR+RLlrpJZp4qAIyIUIzuvER
KJ6IdkaeXYuPUzNtXD17qJTsb1/5YrXKP8AnHhOrvfPztAStZegMdavHFlfndyZuzGJfBUV+TtuE
ZluWLcFUtpzWvQqKJCoEEHymdC8+BHswwBtjp+z0fbx7NbX+OX19PT+0fnMY0wDnYxkoIKri6jB6
g7ITRjOGh+4Bn/ELqvIt9/H/7SD623Pps5Yw/8RBjLIks/bVxX+psm7/fBBNTmRfwkjPV+z1qVxN
vLXWMbUCSLVnrYZ/xD/VffTFXfvgdtEoWZUrDIeOjtcdwx/O+c9H/t2M//WBr+JXo6YgRM7A34NH
508fXHqGPx9AkxfoP04NWxbVFsT+DCIUbx6GTrQuKKXA8BCI9jSvWpOW4Gu8VnbZdngy7t453O+e
PfPV4cTbw+W4muU60y+v9rStvY42QD3bZi04cOhF63ZjbuNjuEs8ugPC2+8d/rfP5KvDy3/v1aOP
DZRiIiipe8oeNdwNiNf7An1/D/LNEWtkOo514InNOyf9zlFN9e1R1UE1gGJzjYcjkkT7eFvAj7S9
zrO3CT35SQ9WFSpnnr9+58Dv3Fzz6hUsMnPGQoIDMznwZg+Pbs8/OBu4iRvESg/vHE2+BdePElLA
rmYS83LM66M5kTr3iPMaoGNX08bwYg/0Z7IG7naArPGjO3XvPLz67y7s6yPK8391O4dgRGU/4/Vo
Nmjt7VBz+svZDp/MdbYxvgUfIYauIHPdAZA8ZAdjlz7kGzDn2+L0zpkT/PvjmV/1D3pr98JtOPMG
+5r96PnHcN2jSr+zNvDEdOyytsnnetc9zX+/c+Tf3eHXV+Cqg/DHfuwxaDI8oGabYJ9vfU+7gXfr
oaq4d7w/H+2905S349XlBqUd0dtzsBHHLYa5KVLGfvwNK7N3Ph2/jXS+Pi35n7w6UtlWXWpgGcUn
Cvn3pwooMWSrM7pm23STJGsAOmJjvXN67x71qi+02yYd4VAaHjxX7ZYc3RY1qQHC9srHhIzuwTVX
0VaL33mMf9sHvz7bq04RDNRQ9ILjtp7sk2CXm3QPz30wpJB3u4XfdcIWKG9SeTqZG/OqFzStxGw7
BasLSHkbdWOvi4tzyu6De2dTHOKTu8s8BkW77HHYh+/d2etOwlRVm+O6rmsRNLfUq2PnRWDE9YDG
dv0XARbPOIWP7sa9VAdjre79h/e6CO06Rn11PO2q7wWLTFBH43j9dvqUbZinrMZ1coc0qvfusa67
o+VYmiEcZAuRNLzuAPXWGlS36uV91LbFQ74NvfIpf/o+rskO37Q7gDjxe8+s/P9fd7rLMQ3H5dNt
OcBsrrp4kaWYLakTb8rZPoIevzTb+KHYBl783sdEdiXXRzIx43NUnYyGbV69/Yodjp3pQFkYt369
wkjTS90tBOE9jMgVTHXjI8621jtHlY/+9UFdh1MTlgZ20716JWNYO1PjD6ZHR0dcqiSOxqy9Zgqr
/nDVvZ3H+6WP+58yZ/814/UmkXZb/siJ5P740V6+lv8f5MZcXsVfydP/SI3tOJE8/Zr//To5Jnf5
mRsjlWWSTdVdobo8aIbsxH7mxhz9X2TLVE0g1+noum295MaE8S/LMRzVIT1mwWSUabOfuTHL/ReO
rBr31DYZYTvW/5Iac992aZZMr7mqKn8Iooiu2fLhffXBKOx2clUrxqVj/pw2QXWaSqM8zXoMVlFh
QpdXVV6ulsalUKfIEOtlMcy78vSyz9I2yL1ftl6WStve6k07nHMiNvtCHQN0DHMmegZK86fnxYY8
8SnOyYQkQTVtnqtKqZ4cBZYAmANWv1p83im1MfMaLCkuU1Xx1k7JBgjpBLkUlhX2/XM9w8yL4QRM
HxwDphNxXrU4Em1xzkokujV54sFb9qlaYyqOudD0gx7a++vfafPB4mCj/dkmAwOWISq8if93zVCi
Pkc2SRnYpselthR6C4UO8pBcW5ZMQqYBu1JFAtPkhqqslbVgxbKNVUXbru3A45cTxDsd62q1v6gB
oddujssvvhmjvh5BQg6EfXKAp3joQxdf7G784iBw/NCKvt6Nio/5R9JnJ2WIxTFFSyLKstPSkkBR
Pr563O+e+5TX01Ue5jd9jXyGHHKYGo+PSl9jXIMFHMuKG7CW2sVOoOBnht8eE1k0hIWgS4Z6eywB
xR2XNUt1WQKdPXkuZlZEE0V5XAodNddjmgQEAJf6q8Wl7halDb2PoGIWQBCwki2QhfR2KbpBS28L
chaDKMVhIPN8FG2XkG2KoC4Gzs61IH/kAYOvYFLRd+kOYlStL2j6rLRIU/+qpyHZN6lqoXdh5x9t
fd7GQ/d1ahNzh8wwqq6Z8D09ycTZEj0pCdUS55fq0gbr10LHW39aai8rX7ZVLB0WDFFPb4hrNL+y
CcHjbjrqeMMeVcvnpXupa91A0mCpP69atvIbDFj7sv33pobc/2WnZenVNq2b4UEZmeQobfO2afrs
khJq5K03b9s8wdGks5MWw20BFH4QgOIxgl2lI4S5aR5+EKus79sS6Cl0JUyQRts+vRQZfPpXVccB
2xNNDaA1ud0wG1BbQ5SJbbOfLQiN7ZccfCAva08GJzZ9OGkUOkjgte+gDWTDH9qgNJ3ch1MKHCTo
pnuiQ8LDT095ZwBpvp0F8OQKw9RtOmeMCgzLEtcDyFF1/NEy0oum8zraQ9DsrMQ/1b25sZ3EBPIf
fwmGcnpMsDvfl0OQonnnS36E4g2D8bVK9eLGItmprRq5OGN7uJ/97u/nNowCnajWoNLcQ8CsH0nB
W94E5nbt2xpM4nkI++OMfRzh7srQNrnekxaprYeqTtuLEYzhpzAJ/mrS7CY3EV7BXrUNdpljBpco
g6HBGA2TZGo8oH9+qRcIwsv44fnKEDPluwAbmtf66rtgTBjPjCJNLxIH57tKeEYzoDaSvF21S5k4
Wnnua6U8P9eXxaA3npIkqXcBkxDkMqJh7SgmUawJkawq7r4lEb5046T+PWL/+WFUmhP6+rjKzIZ7
lwBSSN1JOWZKqRxRjvKhoMvF0XDgpC6LjU+Yk9QLWz0vvtrAyPsB/eZxVY8zcwDR1je4KeMZqg+t
thr1mFBjZJ26puq3AEa6W4S9bYsQbPAxD2BJ4E+YADtuVlDocSssSdQ/Ly7uhVqJ4jlikqS8kT44
/Plyu29Ho5bOsBfKPDMLoZoWV/zqQfRRQdLh7slPwsAsnIjT8aUoVeVndSywMl691Jdt+qXxavPn
LZdGw7K30ahhOfHffnZZMXWF8XzQhn/29VHKGoat2hpI7EkkXtMmNRjyKt6YXa82q6GzkvOglfSr
Wpb1x6bO1hZOBYm3rIknwRoLzdafG43Y+R4cNGae25a9ZWFWZftzn5c1oOMiyJL2bbj8jLP8jNxa
iRUXTH8ZSa/1ma+5DrwDnDRgAFm3ZbFUeSX1Ld07nl/t3H7UUzTUrPZkV5NCpBgTUQgEkXUQ2px7
mAnrT8vS0taV8yehA0Hto+m2sw2EfWL3XBeDuVelnZWsKfIjsCw1EWo57zwX159WngvBx1VzwS4Z
hurKDuzV8GxEyhmVO9zRBihAHj5i+h1gRQ16ZZPsnSA3wPHTps0auT5EENZqPiMID7sZVVYXP9fM
qsobBIOdcyihK7LW+laiPa8ozCI8N4xp8j4ob4ZEJ+lfBP9kktDYVeD7lyUIFa61LhuDV/Ptmh7H
PmA5iIxhizgftCwYcpjWmephhjqsXDEIc13XjTjWk+0c7Y7xCGoZbNQXT65eo2GQzS7woNI9YW3h
r3Q9Vr2l+lLUo/i5yUsbYwf3VEeHucODA9sHq4TTWNnCcxwxntPCyPmX5GI74Xe3LfGwGuGl04Ub
QXhk1jSec7VJdqVmfqlHP0bnq3qycHk8JYgDYwwb2MCfftXHqfq55qUtBoi8diwXSoKYPXXSsmKh
n7mln+Er1IWP/ej325IgBRAm/VBido4aQEVG5c8PiXP9FSMTQT9t6wJrW0jO12FS6MlwIXzDOXQ2
EkaTl3ZhvZmQa98VSIxAjjI6YzUK5TyWSbBuivmmZWL8aQYffIJ+C5hTVvFG7HZITUyb57V5lUsp
oOowylRz5M61VwDPeZir8EiPmoPHoaZ0fX7W3PLTUhuTAmimVQYbvcRKfmlbCuY2m6kophsA/oBR
MH2u68y9y5gS/LfaYqdU5WZ9Ly2iVWBe6kA0YprdT1kAx8kJv2GnGZC/HfKTCBLtXhOIHCzegEId
/k6HVnnAyfhDmEdne2jLC8Y9O3e2xrulgFo+Yes4f3Z87HNe2uFB4CM9QAC2FXQ1/nyvDP1tLNDS
ZbBBs1xhg5TUwD9efVhbQ5lrcI/zoUwm9NrJZZ2LQNDBLosoBbLIVz4/453gb0o08Fe4sebnpe16
cxHrMp1GNvyMijyIuyAMt9cbLXsuv9GblcMgEJLBLGce5gyIG7GOs7ZMU5a2pciGCPvlZdEOo+Yc
mo2xj8rs/LLJ0m687LfUn/eQv4qy5PPG+Vw3ZyXr8RosjU3sN81NloNvXoH8oLvtedeW6rLGtt3k
MqX/LJWqNJqbRhZLVUld8wCr/s7ACv256WUlvtH+NpNQvZe2l/2ZPGqIx0EGXtYuK5bfXKqTDgfB
chiTLisK5MZXiCb1xwIzHBhgtdjP5dA/TZH4XPSle4sgh/MxyP9ZWh29qy/QpMizyo1I94e7cu5w
dJPV2mwRrkjyxJt6UxyzQXfu9BGJkLmGndIzuFVWsBgdZGWL1Cvk6mWbEso4PKXwaJuFcxFp381k
p7GhVgYZFJfVZU3rTs4FRrVzmVvgnVEAsgAFhY2fu+p5KYRccgYM1Dyr68D8ZwLnHA26HfwLKGJ+
dcnVor7MjGzQPcswoCJvCy5erlmKtmA0D3CE+jhpNspXzpfntslw6j2OymATkGG61ydnO2uh/gGr
Fe1Db0WekLylpVbaFZgnbKVB+0iLGqXKPIhEwX6pInnb7LS2UdE5Yq3effarIb01UTACGzyceFPA
mZe1ydRq7rRVKF0se1WRjS3KHXIbQAD53bLi1XZddKNkbn0XQhyGJw8syg6F8on5UrrH7zfcLFW3
D9FaYmC2X6qawaXMLNO8LFXm956m9sPBHfAKSuXnYSmqpT/HoiQ6KeEHRJr5YkT68GAAJZg/gVDc
TKmVdoeo0qwTlDgsRKLOclYDqk5eGanf4nBu9n3u1LfdMPwsyMMnOCXeXjU7OAmMlX4D3un11mP5
pFdMO5b902GADNu2xxfb21g7xiavVGoOLQ+QYjiXZWWQd5NXg6WRim7Oz9XopPNYsYs55+nzdj+b
5DZTrNyDBwUqinnjbNnDcxHYVNGjGXYO760eGfuK5+EQzeiUHgzhWqeYT1LopRqiRXo539VdAwYU
rY6HpVDHBjhLPcyHpUrAsrrt+Ew2Vatma9/X2k0H8GBTWJCY1mNgb6taHw+m08NhSj5Eren/yLv2
hwU99RMqIPXGGevo4sdafoprMYGHKebHQkDDT/K14afN7VL0LbMOzTY6vPVSf7O0cfOYicjiZcXS
tqxdVpgF4aKXPYoc1jUIpSL5qrsNpPjGxlQlS0MLQa5BZwQSxWKXqtpxyMOvkUrAKZzC4kZ16uLG
BfPZqKN9MgtDQjXk/FG2zVVhnwqcW8gHyo1lWye3W2qT3HXZP0wg6v/566RZV/MQGB8GMXjDtWWK
Qf8P3odixW5WR+iTjSkjSGYr5VMRlKcEXhWyA72D48a8iTO7QHQkmlDcIQ3djDnR+tYOdsJB1iHs
QwgySRFtTHm5GW8/RUGAzhthL2v1q82tC/MQyqu9NMVyKbfTp8hNFWgv/fO6pfnXPsvvDPLWLU2/
2rkmJvJS//6tX+22MZDKXG46voz7VEFzk3hiiwtEC7pXzYoHgbvIg9vro4elQbJdqssKyxnvej7g
Z+Tx8ocSI5WbZFah0lNbtoIHlexi7NHXLz80h+C6kizIDssmfp58kOHfneom1Wkp+gBNmlYWXdIH
62ywsJWUa8mCVidoXYB8lzq8+5nuvtiEpho+Au8EudNY2mEyCqpzZpzbcPoEkZ1hJyqOWHIxHj0s
GyNVpWx1pOJWftMaCOBFyj2DfP/e6nAuhDAGw162gdj173FvqVZmUlmHpbqsGDqUn5MMGLrcCyHa
5KYwzb3jVOl26LPSW0wcO+R1zuVIDGkxSf5VXVYu9pmpMJ63CKyYcV7872ohbcyXzZYmMeu3ZoPW
xchIrQb6wiy4SCZ8EpEI1wr47hZyRjyO0mrseVVjIhaxrFoa67wci93S2AzzB7xKvqTxhKaJ2zGk
t7p72BZafuw7jD3//MoYbxMtcKRI7cjMDmqDBEAJ9b+doZUWuPoO+9Vtl1nz1uJcTs6vIpyVSwf/
/ZgFqJV02SBxzsFt087zOktT+yGbHYzCwQ+vCtsAttmOcPaT6JMCnrEYkf5sEHLsh3OXOqmnK8RL
INbhEENc6+wiXespmdgO/uDvyBtqT4SK/05G59ZvjWgv7H68X4og+DrMZXlXzkyLch7759zPf2W0
XIcvuAiuC1SJ3KhGjguxwbcXASeywSmg/WyNpkwVrxZzvp5kcCuUClQqZnerPCemEBcmU/MhM/Zh
odJVq92lL3NGWfa4g8YPhSw07OPoiEvtZMaO3O50co2IARmsvV2XAVSwZrFReqgSBojrYxy3A7q3
OUpZUuPPLpKPyehOh1kPfgQ2kOyxLNxzWqmfh7hLN0Ho9A+xaCD/TLqHoIV40DQC+gC2HVIXZ7UD
qd6gs7bStVMf1MZt6U4PZq7ot5auiIOT5n+FcWXcgrX/6I7NeGwcBPY0cw5RQE/Padgihz6W+m0Z
IifRB/aXShrSPXvYSSM7nyDHOg3aZAWcdVrlja88hT1cAp2R47Hy6+Avsxl3fUdfC1W+vpuT6fPS
PNSQ7g29EptlJ2Jx00pt9PGSTUr+lHS7zB6Upw4dtS0Tj31fWgixVLMk9KxSQ9E/p6njbJhPvZdK
vZ7S0OVZtqmZJLkMw2QGepWadkTaFI0/tSBxVcBPwplO06/Czhv0KmIXNLWOmH2sN/GauGC9seXb
rI9OfoHvUdmKc3op9NDh1o3u97Iyy5OvQSbNDf9Tm0xc3hQC+uwrwY0wtOCmNpGG//M7vQQ3XwU/
OSHeaEFwGFqcaxMfe/s4t6mBUNQQdtsaeuzKR//oshRhFCBUFSBdxoNmb5e2MemCE7S3jYIy5WNl
h7WHyp+/rasxezT6EOWbMtqrjZs9Ev0YUM7rk4Oo4mmNbAisj8h1LldjeTuL/2FMi5Q3SoLaqhNm
dEn7v+doEjcMIsTNstT5kYJFOcSwpboUOTrLa2dCDx5WDLuGMcCsaEDDVRms8Gb43pgxuNXORrYR
LdoTtyS4H9yu2PpSbQtBj+rRbBEuk6j5XutRRDEKJqj+ZIMsk4tL0btmvNaRy3zVJkcUDV10bL0z
ZXZkqvrt3SAoarsmHZhtOaZzdTd8PR6SwYDjOtuqe+ukD/GUQahJ3Pi5KF1Q3MWMdGAZNMF936Jw
6JQjeoqcnDqlGCPParEBwWaDdG2Yyppi0vAw9PLQ8T/pgylOosVksalsXmg/GjZh6Z/UGBM+NZOm
CCKAoiJ5P7GnjC4qoiPu8LE1Oh/iGOR/2DJ/cEWl7YMGY5RS9vVF6Tj7UGu/tYFioMoo25bCqgVy
mF13XmqKBqkvqWwk0AJU24K46TZFouuXVCn7DXp5MbhCpupzlq/HGW9NNAp95A8GUMqaOV3yDKJ0
hgzXaEDNZtBpeBgLRueh6ruHtuw2OYIw6F0lpCWyVt/UuJuCJvWLbT8h0FKgkzbLDB1Y7LZXdwky
mbOHEQSTgkn5/D+/ViROgVogWkpC27rGJCBtaw5u0dTbQFS7WEbw0C2EptHIAN9Sb7O63tHPfKj6
uNwPCZgapEwBk4dOdXReFkM9ro9LYylyJGSSevKUOKyOhRRXXZaWolFcZ+uL+RKENinF5xXSK8Al
ET2Z5S60S7QOaj61k5wHzEKMt7Wf9UR0MfpDd/u8FHClsvNQIJZVZeYpnQC+6/a3EcXodlUUdX9W
bMiWKDj356UKML9FUhy/CJGdXorZN1o0uE3SP4pTrHwDLXkX3ReoV8ax0jUkF1t/NTjc8EHPinOZ
ajMiW0iF/vlOONfDfKJPDO75YAv6ORAiV+gQEzUyxFWDirwA1P0umIlXWH7ulV2oepYignvfED2T
QUvfR67dXJQpxHPQRjao7NMbpQFN3wRhtbFnskeAlGmswzTF57O2vXjorTWceyzWLFTCVKYKt6Bl
m1VDn/uR6ZBVwvApYZV1XFFN5Pa2F0Nw28rCybTyRkYdu6C4dHUFtXMOplOuO9Vt2aWexlf9g47C
9wfDiY4Q3QNIfkjPtDJcXcgYdbcEpWc1VMgUyXj10oqMMkMJOzqF0uTcRMNSNLl2LiPrp++5izDC
MdbGp1onMfZsdjq2pNgRzaVHkHu9bPxrf6wowMEyn95NVlvcZbF6+fO9+o+xFffKUkGBcL8sk/nZ
1QATdY0u1l273CrYza5sl0iXNpnDh66Yg4NS4TM9y2ocBJdCiP0SDaKr0DfKFEA4qYtVF1rmcRSh
ddSNCo1QvkzH0f3MyNb9Vpe432qJ8minkbJfcrFLkYWhTLxl5jayCXuAe3AfDMt0TyhxfwvV6NBM
uDgZM66VY8lEVgI0ktzYMlKsP1ncFgY0rZcqyry3e/IXIlSazTR1/dF10tdFnrSkP18al238NoKx
I+ZdJMeP45ImlcVSfWlLskFSbH5t87I6bZN/wqZE5W+Msagf+abZbdFiuh216yZDIg0UGhDbVuuL
rQsDJeExcKIk9wqmVRsRwm2BJI7ELnOQe6aX/pbgMvKhNiM9TY0hc6m5f4MrxF8EefI1AxMHV12h
PdiJNFjIv/z5KQBX/p9fQSYYpgvsEJUI/ToT1NVTOiG/322zOPfXToQIeesQBN9UCG1mltogwYlI
0sREBRXxGZZP1jFV76vvyxi5EFG9jUX0obG14aihR0y3FxerrJkeCiisppSmjtwuPIZwnWUvuhSR
XnRbp0o+Eygab9qSS5iMWnfJ3Zmw5JzRd8nbOahw59p1Z8IxiRCmWPX2OJ+TrPhZLNXMGO76ec72
YTOgIGxnDW7oxOaUKNrZYw6je0jTh1EDLAofDyg0+MMjmpQw7mb9W+uq44a4ZaXP8XnES6ctIRkG
jEqlN8pmbpw9NwLMDj0YUjb20ZbziXbQgmMwa8dorMUaK9H+aGRganwr2umk9xAvFaqH23u2Jvjc
bcY+qqVpygd0n4sT5lvIayK8cn5uJ2Oy09Aqwm4srr0ukoMz+XxokQLmqMYaKWnHDLoOMW+3QwAU
8mqzs4vKQEZXr7dIpuanFjlgaK3leNHyQD/DRUIHrou3k1+HO57HQxa4/hExkmbbE89cCengwT+Y
c2cwc9Dcyd7PjEgivnondABQMqidtj4lso7DtnGo24iAmdPgoq58QYe5vCy1etZrr1RQ9g8wQ1or
jH6gVTK+HhC1Ww0NU3CI2fUjscn2AiSgfpwbRdtZaSzWykwCZS2GRzVBcX4MqsfAjrJ1GzbzwTX6
Cd4fAGr8Ho6GLCLmKcel6g7ZfZSH/WUy0q9jrWs3eeKgYRV+IuWIqP0cIphax/MZPZLpzLDeOeXq
aQ5RHVxpQaYzRKAoYl95Z1hpSNjl1bBSWJZUYKBgXHmVciesq9SlsBqIBFPzvTTnB0j9TFZlUUu4
0lINxlun74xD0gTnZqxgPOIUjb73tAI8ke+CluxeoafuJZSz1tHp3ctS1WaIYYpjbHtdNU5o23k6
GWeInciojW1eb6rYIoGuxvMHOKGPYTe7+2i2onPCUJtcAtP9UkV3VryTUTbe4noBGIAGtYQF2hC1
I0AHIBVfZ5RbUQRZ36Ol2zR5v7Vnc3j0tTk6x079wzR7sg7IPQJ+2cWm9ERBlfW4FI5cmhVsxFT9
qZbW7aacwIWp+k3zGT+IYJ6Oud9rh3bUxcc5hC6ZjTy0fBaPrRxJaUman7PA/hprUbzTZdp2yd0G
ZGffOUvzKsu2nKVDpk11cPGDqiVv/qu8uYNJjK/zP+CzoCk7IzWjG0sW1dQ7u6HiuyfFlqckJPrS
86IuVS0QiGwI46aUUgOG7gYnTEmmdZcP94OOCXocGMo+czSuErmzgztjnVw0rbhdCpLuJ8ssBaMQ
mspugjJSAnqP0ip7GlCCjurWvTE6V1/5NSnzcK7ijwNTkZtZRfBhy7D7KyIl06ewEdgA9AiWJlGA
4GXJoeuM8HBYgaMojXemu797JMhDajwQiJKoAFXfXqzCSANTEUO7RW01vM3yoHwudD9dmMTlNu9E
f0QPulnVLhJVNOsFwYQyD+yTOpoqhELbXaPe73uj0QtkCRNxx0rAQs0ZGJO/iwytwg8+qO9iAviA
nLgrplWsS7X7S8R/LW9/lzRoxvd8TiGh/vn7eY30kg+EC2jekjEKlSf/KkKFniDINlG2W59I1o6M
eGkRyK+GNSBFPEywsT0vRRwg3MHst9y+tA1Jpa1VC6kuWOfpyRhdbSMEA/iJeOLF0ghuVQSk+sjf
VdkNqDWLfLld6yt1dqNLOWI12kbz1o/G8kyE3JWiF9omLar+Rg8QR0MZBMZjMGCnYBe5NzodvkS2
W+K50nYojtn6xzBI90VS3QSmv4kV/z20+O/eF9fmIpsW8RsEea7m2EWSdPk4uY1k2daI7E362Sy0
BBlx5NwHR7udlYo8nDsi6S7NLayx1fetnz0lmM6oKyPrRs9Cn9nLqxmrO7KXBG2QgGnT3jpGIvEa
RZj3WelkH6zxexGXzuMIFmcIJ8Yi1YQ9HcrVXaR9bFA7OSkixHpPUw5+2GyqKUUpKkfBxAl7DeOx
8XNcWUSw2/S7qeXboRDmD3wTbyo9tr+UDu5GLd5C5NRXqfkO1GJh9V19NFwH+icgV9MGdnH1qsRN
wVmFQ7MVI6McTf7/pmmOR1WexLK0tJG/gMwfDe6mS4524MaPqJmeGdu73u0cyMFZMs/7HL2wk7Dx
0mYCcSz9Objk4iYIhHI01Eo/zYgd7hH4OJYSY1lOYbozi/wDohT2UbMIOzqIP6S1M69npdzrwp1v
60LwiNuw9VufOf+fXyL9PyMxYMVdGBqaS66KYejbjmIuc7WsLSIxfaC7q3TKnK3TTJYUu7ktnGB4
LP3qPkwShkCmXhzQ9AyPiqH+zcXpSPZje1S1o3k2G6EchmKUFlvhTRil4U0JLgBR7n8QcbTOedP1
e4S+xDpDC2Y9pwNcmzFTboQ119s/n9PyJXh7R10V6olBeMrUyXldDQPIVEa1Ppco3weNiZmRgKes
ZUDHLOPcFIXAPwFvcWJt57bpfQLxqMsuhZuO2O1Y4QEQf7juMmW8I6s/3dUNXHEFyDFCAlE0ueeX
QnTWhjRxt0aDg3TQeTCS7hSHwXjG8AIZ42VxUsvxPMhiHupdPEYj6SMmQZ1lXJRCCc4yZZQNcXrs
yw7aadBdLKJTe+xpu1OTwm/vdKQN7NosyLFu8xKvFq1wKmjTg4noldGftIbMr98O8lTHVSPhhYrv
ZB6+DcohzIzwJlE0dJMqEr6hNgR3OvDz56Luwu8IUCXv9M9S6+tqNCafK5M/gY6Yfn0bOkDwpcLr
vk24XKOXZMCe61rxb8u0Ng79d31GftOplZuh1ZUb8Lz+UenEmfgVTKhuvPSglw8zH/uDY03fZkI1
56UYfy11BJdWlVo5G0s34uMcENGEAXgeZBHX04c8N+KLmk3dJXJQ/2pzbcftxWegqO7feeh+c7Yg
5RHWQ/6LpMky2Xs1PDGz0Omwd6u3iKRr+OFKEQLXGQATimQbnKbcx9vEzf6ZgvB+yndWRh4trhBz
mXgSlFkxDnHd7cM6HEmUHAalyG5wie23qJwXB4B0iNYUOKpldrcj5UtwbRifnDglh1xlJeobdb2e
+97duQaGOyjRgtXt1YS5PQWprnZtVOm0ngIF4KEsut50t07hfHAjZhNLUQRTeRFldZnmCVtSoxy3
xtBOt8Y0bbO+Th4CiOXOIPq7JGpwNCbl4RVyzoAKUOvZ+fxJ03NlFc1FyVRTlyI6Cjh8u4hk7NTe
5BWB6sSPy3eetIVMdvXCy8g+F508FaAO/W0nVmKsxaDXr0gy63ti8OFJnS0Ie7BUpsJFwanRSEbZ
Md37WH5vHdHfRgYiGrbYuglfvHxOKw+ZE+KWpfO1NApDDm9Jq/XqRZkhPOBIR04OvVzXquA2+NMm
UNTp0ANgi3zzpLTuwZg0VE6mLlvZndodgYUjRVIYe0sZjXXVriB2ueDlwHYZacalUUzcy+wccZvw
+//+KMpMvwOmQeOiXMcV9Dbpy7LM6i0KU/wDzV95nXVSZAqDEX1KjqkqzgEyrLean2prexRiJ1wR
P9pN353rxvUCNd9XqK9CEajCvZMtwEnbPjcu8+kZmy0oOuqqwrv4ozWPOKNkbuChTecF+fStJRGz
X4YBpL9TDGL+j7LzWm4b2dr2FaEKaORTZomiRGXbJyhbnkFu5Hj134OmR7K9vWf//4FR6EiKRuhe
6w37KZ5Qn0JI04eI4bBPTupV4TfWlZlm52noDHaSZMAhxqBy1yTbsskQXAkEmbJldTlM5pdgACei
4l39EvSqxjTHXkE7xSWmNmBXtG1koNjqVwufXRioDg1EyvPahvPkTt5D7QTew4wNE/E2Ngzi2E9T
fSpi5CX+/ce3l1Xnb9eiTc7YALS5PPd+X3b5KMQTWEOER0Qlqc0xf3DD+ns+2tkx7kqe1pErdtbg
1SfLiPUr5DKPNdKlh8a1rRXxnfiMPdZTXiU3AM/2ZYXmbQbm8KAPznCIU+TKC6/6ZLd2uuF9hn8d
ayeUPx8lN2kvEZYq7PiUhvoZwGK8mbys2/MOeq1JN1/3mZuAGUKEfB1W0c4vrQOb5JDwoUeiNax4
9+ffrBHREhXvcFOjufGm0MelrH+Mwsi48QmSuIkl9tgopUd1QDUYs3TXxGJFEJ75959T/Vy//Zwu
SRyTjDzrbx5Uv97apFy7iiw8t3brsJ0m5bVFlH7VddW81lJ2YXGl/TV61ediMHDuQjwMjym33REb
7vdgEk5i8J/i1OKRXFSCMNBLmCWknef+vhZAWwzGP1o4ux4sjGtY726Cug4+5WyrVsWMGY8Ga900
xoi3NVd63I7OXZU2p9bsw1MdGvyv9uUbCkf/g0dvL4uUX/5wku++gWIrWTKopL8vzLibCoxpuY6c
2UaTbeqO41CZV5DBT8jGx7tW08UavBDWTNPg3JhQ8njleTpJ+hjju7FFQaktMavAdHH0rH2ll/kB
/YNzmw76aph8iHRDNp4AQTmHysfJ0Ami3Yhdyl0l6/IWTPcuIT0AcDK2d1NXAWLhedqS66ig4Am4
V/70xgeK13FGwwK1QyA441tTu/d6nGsr/ligJWncIwM1yMfcXomF0yQ93C+t3IUqhTvcjNqXqKJt
MBZsOcfaxGkvSa5qz++JPRVP9RLnBmRhXbcVyMR/v7i8/4gXsTd2XHW7OmiJ/c6IEdPcJL3mZLvQ
J9phVf6phIxycjqWVsFQl6h+UWRlssh+Q044zeZkncS9qtZR2QbotvRQB7zBsjUJimF7qUNDdFuy
elzHqIPdS6G760Czu52Z9RLNaOrAseubgT3jlnV+cOoM0BBoeU7uJina9srp5HxOfSHXrDv1Nwvn
06IjVFf11tnPzH6DJSeqdGzFV3qrw1EcAN+rs25Ec9BzcDR5rxdmIOSl3+Q0fwtU5u4mXiErWeT5
Y8Q+ElU9zUe6PmxPkR1lCC/O/YsMu29F26RY9SVedGYLwfsrridQ9lO31czEfZn6vmMVQ7CrzgP3
ZfZ6bFh70Zz6aCxuisl+8WrdJNUkk3WmYSEokUkFxpQVJw97M7wvDIIqfXFKPfw09/wvlbvEJwvn
kIQdVyxijf/xUFm0Zn+/uciROYZrI/ViCvN3kphVylIznTzeTZMVnULL3fUt7g1ml9eHUdPc3cR7
/bNTPePPXn/1nXwm0VEHV2VmzU9aHJwb06y/Ws2MiRi62ieBAmE5ktQLFnlAs2j8B0z35NrAofcz
O8enqQ6Rd80q/qczHCy8dL4Ne8P+AsbaW8W6CJ/CNgPpqPnl0UBlkkBd+Rjh+2nlcXWrSmg/FzgF
t9nGHwogoz7P+67HYUkD4btNQ4T1yk4vbjGG1Q9c1RikoLRqxGX4RNjLfF5KbJfSk9GAfK60+Kk3
0m/eiBDjpTQsCtVpwI+yNGpj7x91jMcQoaM4eETMKmTnfDmZZx/KHBqj6CJ2UX8Xwv1kdeuV9cqs
MXTIS8251onC30zLwQbGuvUjnBfMYdJvMp8A0aqfV97cCdB5uXffmAM8Mdfuv2ixdmy5rv/utGCD
aJL3zSRCsGo9ogtJ02iYO7vTTRsQl7OCLt671vj7cFLnlhoeJZ3/zWqA73l5kKFz72Bm5cbQ/FIZ
nus4BnkKyOXG8WV4JQCTXg+zPx55prv7xB9htwFJ3dqNJe651/EFabryGe0+l9f0VHwGxvIWgWF7
gydyxeWAbGbHl9eaNuYPJauJLcJfgVM9NJNR34BL/ZY3EXzl0Y/H69io8dJcztL3szFs9P+xGjGc
/7jS4ZUTAtLZB/sGEle/RTekE809eo7BtquCYWNHtkSk0XT3edoEtxYwEsCecTrtHFZJXCwEwjYZ
6CMAxA+qC4pS0VVVeU9NRdD741AtRd83m2tQQgja/dMYzb55tKP6R19VFCJGTFL1UeWP3kOZwBUx
mhaPdcZ9NOilD4U1BI6CV890VKgxdbDi7ufiR12mheK67J56IjDVKkd3eEOq+2sWiORQl3G665OJ
VULZnj0hggeMjepbx2r0laq3iXauzdyYgHWH42058ZILpdE7u6Kevg89ZrqGFBAJuabeIjMs9moT
rg5D54wNq1o25eBNx1XZCLRvluI4Qn2OG9ZWS1y9hWm5zsEkbPAMqe3rdKzbdZ+GhMIUNnKy2Dzg
6eY0O+k1xioIp5dC+PKm17P2IWgL7TRaLfytsX1QVa0xeNupxQM3KQ2x7yfLvwkH8zDZgfgSoEO+
TvXKOLMDbA4N4YUrHMWMuz5JsSvXedDA3vwaybw54GL2ovcuohmhjgpjaJUg9hzez1kbj+sojAGp
xGn+ltdPXldYX9u20jcBakqHHhL1NjELopksT6G9mQO3VwvJtwbJ75ltc1QHfcE5Ykw7IlrsiuZo
LAfV4iJYymZzKfdZdD3EUXFQDUaNjHGXQ6/le/rrMjI1rJAds7yNMBe/qTY9yQdUN0xeu1idVgTR
c3x2VrprDPWqXNBnl1MjGiRIWJgMeUKLkxLPV80/9VGnWRoH0cYcSQaMVlhtVaU9JuJ/3JX/+frx
DBNgKRE303UcFra/Lmp5V8aiCXV/C2J73hpRzVZs7huUbkYcyKXwSNoRfVUC/SDMchCDUp5ROTVF
gOpPhV25PXigYJdDqk3pHmMHFgxxSaR0Dlgaq1MzDCNEM5FjvsY4rMAMlnZ1NuK73s8Ib2YWCoyZ
Tm5zORS2vOEXDh8xDUtxzrHFiw6pa+PY/Xg2GrQZ/30BhtWWt+zNf1rnWjyW3AVeahgGKzCCkb/+
FuzyRnPw82QPcGuVziUpttlA+zi27y8HYzD2ocViLLHMFLOmwNA2qYVcgOd3WbK2BmSBitDKD5d2
okEvzVCL48cUNe/YofDdO1WF9/QiNO6ZB6Ms7hI0dLEHFM2dvRwa4mN3eV7d5WNjXRd22F6q3utj
GSz1GTanv9ZNZo8zUGxcxUYU3OF77t91unTXllVh1rkUPxomLd3pOLCTiBb+HYqm9lVY9o96bxJD
XA69GYpjM8gEqMpyaqEwUKEg2Z1x9pv3qi7ViRYmZ60Pws9TZE7bNJD6QRULFEo17osX/urqRoqG
2BBvgs8+Woxrdr8kcKwxfumLZCPqJvosxnI6lGOEV9sy21hBA3C+61PUPmqibR9H3d30QoznyKTk
Odq45ZWjkzmlhwjz9hzZ5VY1qirZixCJ0k5eqTo3G+EbgHbAw5IBl0Me3bdD7p7UB9iTlu9Nv4Ge
uPQIHKt6nDd10OuEttI829girvZqsjhKzNM02MAA6cnqeOuUtXX2bO3LDM0PErFuP2JgOOxC2Keb
oQmdR2e06rvMGDHcI/aIH2j89U991VBT1N9mz3DZKvbLpiAXL1jIPOhzl3wnyvlsIVv5EtrxsMPk
jDiXi/EWwLpirXrwN/bGYL3p+cZMHSJPee6dZ3xzDnjQzgdVjM0CYQQ5Zd8cEW6awWv/CowER8s5
fSkcpKklifqbcjnwReatagBv/S3RE0QwYkzO6jRurySKnKtIQ+ECDEvVb9K5z3jGdelD0MfpAyux
VxkUwVGVwJ325w6Wdxga6yHNt6nvzfd6Z+ePcLautNYyX8lSEJSWs7tWRXSZx41jJBXwhegWOZDq
aPU8Xs5er+nXidlUyd8jX9LALv4xc7piTbTBOahimza488bgeLH+Dsp1I8vbMXTrWzaShBII6O5K
V1obVRRpxdYkBy2ibil1IwIuwo9stDquegilwHd+LUdQwPcd/LnVx32baoW5rW3PwhPNxtKrss+8
wQWa0PbRQY7ibEvdfAYZcmkTtTRVWwlR7NLWTub/xzg1p77M8m/jlk9Xn/D+eeqbwTwr73Sn+zrb
D14ny29oJWQbFJjtU4w6CWIFiJKxl7e+tO6wJgNqvIUxCbA+8bxzO2nYFMRGvwuQGHux0/qsejRj
8d01q/pprDRrP1X2BGA1ih9FlyBMv8xR+P21C0Dlk2XN9tYs6+c5HoBuWj05ujrRduhn9fd26rOb
ANz5yZrbF14gKOh/CryiCTGS1Z6dsXc+kWrV11o0jveJZvs7zc/no5rG6bzgMk1lRcbHNNCmmeb0
MU1RL5lIvfaPeYZiLbLy/zKXX4NMUl/J04qX5R5irkZjm5DjcQE0yDRPme88Rin3v7qTyR6T43Rq
uFXSfhRJjDiXy9JoVRACQb3aj5CyTsznmq3NioTUj6JqVcXGHb2F4dhfYUoQXmGSQAzDRgl5jYsE
aF1UuA+4qrcP6mChijcQPsOtjGWQ/WjzfLp2cPTCO0ezHmtEQB51cHd6FRQPOIrGj3Wcf056MX/t
mwnDyzzVz34dCUKwabRRDdgEsZUT2svcx/mhcMZ0D+3R/9T5vA6XkZYWsz4a2MSwvT5dqG2GvcJK
SV8iOz+oce/1LEl0Hp4Dby/FgCMCvbJxcEatO5EHpBd4kmv4YAD1Gr/i3vZ32cviQfPbBGjDEB5z
LpbHtElWvj6kz9pySAag/p4pH50goWRXWBaL4E516CQsjCZKwpNqxKovAmfl1deqqGmy3gxij6C3
mzTizPuL9ECoO29aBn8pMo2vUo4lKOBGwLevHAuTbLv+krTjRjr4HNjseUF39OZ9JOoaKXjYW4CH
i2ecuj6rHk40Pph5C4rS6Z9ntF1XiLiLL+P7WWhrf6uq9xPVK7IH8eW96nJyl1qNczejAv6Mk/xK
uCEUubIcTq0kqG8tRUCS5r6YFba0K1/bziUoVoX+VWpt69k2bxcrn61fecQu+2rhEWK+KNMeRIEU
1VWaJaVzq5chmRS4hjms47Y+5Uby41AmBXQwoz1+1GcmP7jq8VHXOPONo5f9VZ97C833fXw85Nq+
TPW/eawEBN45sFkytoPe1RvNbn/UaVjdHaTbAY5fuqgGn7f8Sc+iq48qdVam34a8NO5ItPmXntIJ
XqqsCgHluq89Qb5rPxCfPDtyrq2Ol0eZFcE5hqG2ljru7yMJVFS3IbBv2wSIqWpWHTPhIodToXMn
SsvSVrmnNac4SA+ksf3LNAAYWPZlrUUo4lb3++4slfoAJbGUsl9KIsGVb02bb6fdWTeS5p6cTXPf
T7fezCIz1QRUIif1/LvK7OU5ldgAdAM8pkSk8qwOje07x8D2b3T8durFA6VxjacwcZoHe8RNcymV
bmfwAM4P+NqJsyqFUcKeoq54Jy6N0i0cFAOzbK+KwoXQoCNEs5FG9Rkb9WFT2Xm6hz4wPpVC+9vR
yvp7kRKbEn3zmWCOQzZ11m78JrdvUo0dZB7K9LMIJXkluta+/AtRS/vJ6zEexTvaufLiqj372gLE
kaH8LveZB2vIMkzMmP10uHYbsY/ImwMoXoqVMPejJBcZFzWmoctZNE7Qk947Y47X2NdGDopI412j
ugDJ2VnV5B5rtti35XJAk1ZuCx39bxVOUHXqTFadhzwcPuBLJOKjXhVtK3oZUx3B8Saw2dctXT5m
Uvb1qu7SQPbgY6apw5ajimyxI7f/NS/G4K/JkCu2dvbbzE/H0z9PHkkru+TRI++6lG7PvhrkXj9W
88v7oBZfPbC59luQg+5Sgzzk5XYd4IYtT6TvZq2LlwQDAzOsp09xlhTXOom3TWFZ0yc8f4FzZo19
84duYumW/9ptGCOT3T4s9aXeHR15nXfhq43rM49eq3mZTbA3RFiHtyoJtgViGWQzKxzhU1l8HwO0
cJJ0DF95aMebrjRtmIFesnd1ez6CGcyOo0ShzJ7j1oMW63VnbCHP8RIK1stmU4Wt8w0rb7SRvSx5
HIU27dD86Y+Wnnc3oqzY5Ndm/QRKAJBbGjXfowKbIlE1fzth86pHhXgdiqzb9Hkc3SWJpe0cOR4S
m8iSrMT0xbPfMPj0yFsZxWFKghFgWjF9ScrvqjqI/N+qYYqFq3mc24cKA5Wt5gzNAXNn+anO9FuY
YjVhNQed1jF+LoWdf0JymG2i6MOdKqIdgwo/G5XbPu+rZyDeGzW6D9Xbx8DJo5Lyk5/jy+D3SXHs
kcZ/aGLCPtj4Aa1PSvO1sIb97Db6I3Jm+X2rDQ82maTXGOb3VVx26Iy68tkA80bchNxiLolQWEQx
LaiGRnIXFxmGipb4S5Wauu+slezx1jAJ7qi6jwP6KphtRzYiSmR6VL27VKl64iKEqbRdpa/cqWqv
4y6ePpXR95AH9YvZjNNNlbWwipbqLozyjSjmlmTfMH1Kp7f/2msO3B9zxdObaUTaixQRMZa6CQ+C
SP196HrRHoNEXmJZxweUYQaEFfTn7lIGwIypUgXdRBtn974KpHsfT/UOVIpx6y9VvdkZd0PbrVWb
nFFJcOf5RnPnEnerujmiFt0e5WAWe16g07mNOoBG3KUvgWETgagK/80Z8DkpAi53dpDbcqjdt5ws
1apvDqjk5M91MmqbWC8KmCqhftW7TXmYWa+dnblLNnY+ZJ8yQ3+BkGf9nZR3NltuHIUT3OwlaFAp
jPZKK/T/OJveW/9rP623PiFM1jzGVffaOXP10OeJOEVFEK1HXO8/ywSVsjbPrNtqLtN7vJr+Skn6
fJ7ERKIn06dj0CXh82T4V6q/41nO1mw8hzvHKj63JKZwZAYARxY+lGw5QXN4j10x3MLY3Y72lL5M
c6xdW3Fcb5p5dj8XevuWZHF9DxXC5pWIt4UpIu/z0A0STpKXnbIAEiNr4ftq6c8bL9/yVecrbNnk
J1G9WZFmfSZKXcTe7Zi1/Hdg877pUMtHCm+pWw6BGVvHMKiQlqKkGh27+XHWlOQA4sbODqruolWU
xXO7z9sGyeFlyMc4NViYaHnCei8zMIhWOTXHjwPPnPa/F/EjaI7zclAjiiSzr+ZBbnM/fvOGQT/x
DytPGx1EhKjS47QUa2k5a1fU3kG1hph2buN5Ih+5tNqIWO3q2kIYfikKK/EOnuZhr+PI7JlfPkHg
Bk861ao+A0rR26VUDR3KJOlRdZ1skNjhkkFZ5slklD+n5K5DUdq7IExLzI46EPl5j38Wj/ODKlZN
EZ06u3hRJXyf6scMd+FV3/n6UdX5EV53EhvidaAg/LbZ7GoSTOfLiKqLdmT3s21cG2Jl+yleN7rz
YAWx/ykffFT9ufjPbi69faJ1C1WsE6dmaktIyEX57KY5ysJpMX832TOquwas3U/DWYzNZ2RffgzX
fC55SDPl1jZisEk1t5cWR/YNeAYEuwCWvYi+Hq7CONXW9lIEjmXtwtQId6rVrO1xk9jhfFCtvaW5
qzoz4Nwvncum/VTIqMYvXo4vI6o/pdWAb69M/4lF6WrQ2QHC7KsOWBXLWwgwEqg9Oj1GBbc6DzRw
hqwFX5PKrdZA5qqjap2j8hCiHvuIJEL9IAgJqOo4NozrKGWnqQaFoZTQbjWYlsuUBWJocNv6bZiN
2UOaRGSMNOyb1G5THeb5tZPV+KAKY47fWZ55+NAuG9CwnH70j+0or+F4vuJHOz7YafQ4RKLCFydy
oyvfD/ExllBJIQHb1u0AjOtGgtv/qU7jNQRtWLRr1dviB70Vy0E11GCkbhrTXqt6o6903CHD66GK
5NPY2rd46ni3NeaZT2GZxxsZTP5eNWJSlFwh+16vVeuU5vZV73i4ZnZDcoQe6e4yrXicOzs5qiqt
kz/OVN1HMfC9FnOoZZiq/NMQuJf6gSQ7l3b9hK2Z8blO2xKMcJHuwNkan0OjP/aJUz5Fo8QmLJvb
tYxi43MXwk+sJn26rUrMqrNCe1XDDX/EWih1GvZQBK2LMhzWZZtkx3QW5queOtuhFNkTWRfzPKXz
s3qZu1MsDkZaEFNeeqlBHnYtR9X6n4NUrxxwd7yo48E7/QFP6BZY0kdRnSnwgjoTUZgeHMMAeAKU
wa4KrtKPzv8+9repLmCI5XM/pnd5q2zLvMGRswetY8tery+n3ujNQCRRb5vzUlw5vA3jTaAqL00/
DcjNKVnLqm83qlId5sGai9NlQtC+w14W3kNZahsSn7j8bm2EKldNjBDeavIxdMwjDy8+v9rzqBwJ
e+U/qlR9YxXTwQmLt4/6y9Co454fXJ5jZpvDbC+7criF0qYKaqhrYq3dT8gJwt7jw+r3mckMfO2M
FCTTUnWZz8T2aT+F4iFOQ57kLddL6mvpLXmIWV8t2ohTYJ4uJdWgDnVbXcHfMuHM0fej3oVMeZv3
1neyt8nBUnN8dHH4cXFyQsPhp49Qp00X9BvLQjTro/dlNHsaULFmK1aXsvqEHorbbSOdh8Ep+1UH
mGarsnwq35c2PrbbLtqtSy7QdKvwZFnh/UcuEPhbuVWD2igzMAHr3DsC0PlvA9pluJrDGaxyCxSy
2X5M8v4pTsJiJuGxOmGCYOgY0ZR+e6qy4FMMbvpwKRWywxQ9ttAWWFpjl8unSJm1WVpUnTrkcCDx
bcSabBvqIl+bcvy5WfWuliGIyHr7ONG+XGZVdWoG1SWOvOoYZQlAzfcPVqeqtbEmcwU63922CAFY
ptsdo+VbBVqAIXlAdARkKwd7mv4uJy4PH9WOk2l5Vr9RrcAavXULtg6KBi2qznFziC2qjPDtgoJC
jfBSqdp/TB6jBjWz9VUdhzB9gfgLLhc07WNcBDcQd9vbwMvKx1aio2Roi+aAzIEe9uXTPIOrvTSO
LuSMQA938J8KzK7ksIiAblSjmiwYim5NnhX13mU2L41CRIPTF9WoBgUaxFut/tQi7nRQWS1fugT7
oI19nhqnv/oto9U39qVe9f2Ivr/3/2mO9p++H93U2Xv9RyBe1eeee5lblS7fQ0A47PK7uMoTjG7R
gVRRGEzr7/9QNXteTDqnxwx36Qo19l5VqZKK3LB9/dNANZea+X1g3sOH+8Ncapr3Xh/Tq662XV2m
/3Uu8LLxza9VaqCa6/0P6mfzi1cta8olxvRerXqq0vtf8If5/tuv8Ye5/vBH/bcfqB91pAuc6KvT
Y8eDkded1iJhHfgy3zmhhTPbstrUetu/T+Vfqk3V2IVmrZ1ocIHc0qFP6+JUTNOTKs3kqR5rOSUI
YkTdZYVaEfbb5m0U4Q3YrAOie6eSYPq40vQWC2Mh4WGkXI2qRTGuLg1tiyIcy1ZeZqp71hr/jERT
ft6RNqpWqlIuLd4IaAxzV7gQjn7KDOc6Fq1/70YxB+gHBy2vBAJ+/9SNGWv6sjTyreqiGoBgm6iZ
A2e/DFvGWn5xLP1yOqmqyCNaWGF+LFrh3atBomUngejBt4+qETm7HUrYzlrVqZFdk6PNmZbe7qNu
th6CEKyfF8o7lY6y5ulJlVSq6r2k2rQGTYClp0odLaVKCnn3a89LiqvPHloAlDls8KyfvsQeRocV
5s1HA1g7e4z4Kev9n+vTBOc+f05PANiS2ybXJcxQ+COh0SS36oDba3o5C9ui3cKLLde/Nyydyzpm
9W1bX38asNSrIvA+4MOY6f5x3qWb34h103NLqS9y6RZm/VEjpVmQsMjB4fr69dyAA+QZPTlb2K7/
nKraJMk1sVa94labHZRjGHCpVR1Csw7EGrzAgb8QF/VlqljVuaFHUKVJMF4Fp3FUhybL/OMEWLWD
3f1Ppcw14i0w54O+1YerGEvGGnRKzHIqnP0CtKQ+gBhaai9tapbLaRagjh21w6Flt3Bbl7ASBhjQ
lYnJN/bvc7fvIrdadW3jOvvUzb/DDh0Ol+axRdtOi/RTXwjP2Y8hTrBeGPrbS3NbpcFpro8lQs8C
v95l/sq3tpY5utyQ8A8LMcS7wMUes1s0tlUd1N0fZ5olpmZV6OmnNBnsQ10b0UHoBWGdMM8tYmFD
dAc5DkwsBLyPqqh0o7uqHp86OdlXqteYuwzodUgS1rAwlkIkd5x2i0tDu9bhttyGDe9B2wy7y8HK
pLdqYLeQqP+lQXX2DO2UOnF2LRD8M1aqzheL/fx0peZQNR+zNbYDbcuzXgYXpHIa6c9ao8OuWg5h
oQXTqnSnbyLG5PqnOnVaT0jWpmO6ViX/fZgqaoUH/qUptHXXsIB2iUkrVh8E0kWj3w8B/0Ly+zio
biJBDPjXerfN7S1P2W7ttF5NynBvKH3pHIuLrc5ybQtEMHpUjQP+PqqRXwAr8LD5mjXT+pK/EDgW
3C3FS6pDFW1t/rmIisPPxd/GBrQaeJOsWu7va3J78yPJYrGu8i456GY0PwqRG0eXd/RKtaq6IWuO
Kc4wd6oqnB1rq7cOIioB46PI7O76obr66J8PAMm6RC/AkDLlYPkt4Fi2SG3/2SaAb6wcAj63eeUW
t07gZxtAZ4SPw5HiR8NyplqzEJCxM5Mv26jmPkzyTaIqlz6/j/t1wpR81DoS49xt0lgzd4aV+R64
ghaM+dil20s5tLGAnctDbNg58m9LF7CmP7qo5I8tvXBrIsu0NpBgIjKmNW/R4Hm7Komam2Qy68sh
NItkBYJqgvE0RMTqbBxQncp6naV0d6nwhh3QUvM1gAa5sppwOnnxoF95XlJjCUw0KBGhRfo2s28L
gg+LgkP8LVxUpYuS1PfspYc41Jr9IKz0yQ/e/h/QkX/q0pnjsEM74KvuoB8GSslu2Pz8vkIUM1Ys
pXnBSKmlnDqQfP6pnqxCvplxd7iWhX9KHK/8ioKfTobASJ8NtKE3gFAcrp1q3IupxmMoa+SRYN+0
bxth3hl5IDZ5QGq17xcFjtrMv5KNvo0S8aQjxXHf1QYcNNnaOxWZdwKLtEjXByfDHYdX93zZraNt
fhocxBTVLl2NabntdvGytf8YU5Ta8OrdEhGbV0ZfBrdJls83dgz9F2XGHhmevnnUifgvhcvBrB61
OGyWbALtVSgw7q4h5RAWv8bJWGxSv7wPPbO975EVJUVeHNQXTQh1Q+yN7LX6StaIIHLTW9mVKtoI
jahB8ZS1j6VZHlQ1yjs/BhnsuW+6JEXjNBP2MTLH16j1wocpLqKHyu7nXYXr0EbVqUOcGQlqz2Z6
+KhDeOLa9EfvpEYlHmqVwAC2HxMFQCsPIowEsuRMrg7Ci4xNXfKi+ahrM/3vufdJEYYlLiB9mG+r
HBEN4nbICECAC29UmcA72nkJCbSpkzFi5ksn18oRFvnoZJYxVDlUeLY/ddKjsODmWPqrnlHOq7hg
ceFv8vFLY5bdcbD6Idr6cXpURWxl2N9Y3TPcEtDueSXP6hBIQ55zM98SzBlOqmqu7fY6HIf70o4r
++TIwt5F4Nw8M8X1tDEOsY0DQx7VYgdVaPries/ITGWfS5mlB4KUP6pl8ty5HU8/zOhjVycymhsP
SBR0XHV6cOUsxb7TvFtwmQfVo+3v2hrqSyuM0l13Y893/+2AxOPBTvvtIMN91+9ctzH/cga8pUMg
N8Ms7wJZyy+ODHNE4sSNro1yOxp/6aNZn9RBYw17OYv8MN7YRr6IFmbtcchAwiFE+fMDt/aJl+OR
tEvqPoGbHawnF5UTpAxZqGbQP4Ai76XUBjyz+3CrGkvLBPSrx0aH3NN8pepw5F3ILzE8GA+exo3b
+RvWQdaXzqvNddD7fFNRhw9kY74XoWZ9GX3WkEhQ4yuVSwADMVpPakCidz72UBnyuZ0FWitsdQye
/FM2lKjMvhenJiSFnzXJpTVRrapol9rpUnzvHJOavA+HJERwJvyr0GMf54Yh3MIWM566wIqOUyLn
FcKqxpPXuMXZ190r1Rh2VIVNtyrH1nlQVXkaf69MmZ5UycPn22bIUWZ6vHF5kpIcc0J9F3VZceP2
jcw26hRG46xn5vHSGiY9jkuxzosh5ZU91okDOyKVIGyqr2p9LgD7rfulvu4ROc9AVmfSHPgdAtRy
pTpGLaGhJMB5XTVJLBgHlq/zTYYsHobrTnfVhjG8ySBv1k6f+99I+a8Mo3O++w0GOJbpFKSsKpKb
730lyTjQ1aan+gIwtp5LnSClbNobueTQATJdEUDpv5A8AKoVTP1ZL1MYidILDk4SOHeNRYI6G2R/
H0AkPZmgslYKX2U6oj8JiWBsG/Tmsyqq1jYX4lIMUC7Cp92sTnEPUqISab3TYge1iG4w7mfCgZhI
xfKtCJpr2wzM1z/1yCMbkca5l+QfiI9nwys/wMLbp6AOKh5uizzEgwFE+W8NKoA+Gi9qEIukyLzM
I6LoxwA7Jt/ZOomGauSSHq55+9o2ZCDIC4+9nHeIWpmvFtQYKLYYxyRLURvhcyFA6ZL2/nmQaeb+
Y/N/jJ1Zc9tG8/U/EaqwL7fcF4mUbNmWfYNK7DzY9x2f/v2h6ZiK4rz1v5ma7ukBE5oCBt2nz2nV
N5tGtGmUtL6WC5ey1cCe7NkghxIv6zehtdAtV0H9b1tJm34je4aFuYokqbEVnxBZie9+HZQAAnpG
CYHkNAX91ZiXslFR6a1yNOzhBbNXVdABZSuGR6XEd1tQSuOSjg+3Tf7gDtfBcMKHMZ0PUVjb0XZC
LvbYeOHXlg7AaGtoyrivE/q/Jfi2z0YqZGt00CPKlUGp8WkulbYN/TDhNoun8SrhMgSd9nnMIOxM
1YwuZr4O+Z9U1chhE3g1MeV/0ugzZ4UWc3bzSbDEiU++AgmG/vRn3O37FNtY9t2/q/s+2SLXyv+k
NVqh/TZ6MPXafgg7zX4IpolE7d2WmV7YxSpyp2on5hhk1c+YaD1mMI5zrOuPYDw+qkZF7cgEW3+x
lyFVQmWTwam8nmRFnDI0gG6QNfKMfZ0nw6Xu+v5y2204X0tYGNcIyaE9oerRa909NTDTApCs1ce5
5fsX90wRetuUlXuLIov/qUtShTLgrHxQg/QsUX1c5vAsq9Oqrt1yE/YpuuO2bTzZYWY+9Y2n0Q7M
q/fiMheX+Gsv2w9N2j2KX4YSupe1N47tnqowbapRN++QvYAwuKkT1AxHftowMjzffcmYNc/ZMoiv
aWhqkBAZkjTp127iQ0jkBpV9WZQCX6qohRdOa1TYhkf9bISjtfXiYvg8pebnqjDsH2VKexJyfF//
M7Qc7M8KmmE/eAUlh9v+DA1QfX1z1Sxw+s9LaLFctf73Vct28JCWLNYWqIcnnQbpjVP3+bYqC86m
i6+YovYAkfZEMeZvH7QJzeOEiqGxREiYDFE10gaqlJfK9p0nIwuD81gkH8bZcHZxgnZnStf4Y2YV
2mNTVfO0kqk3Dd7aUPN2U3f+384MaqBHCZ9i0I/kAsa9RIvvze5uYQKIPe3cTFTWAGIv102Xhu5e
03dUdbSzTUrpJ3bUsR4KB7qsMehPqgt9Pi0/+Qe6+HzKGpq3FlMWNF2dV51RlkfxccbJP6TamdfD
5tlZDJgh4PxGIGMlaxKVBp620btU2UqILGSq8kFTPW5By0d5BVSNsGPv7p+OXOu018ZkuH26bPJN
eoiKoJ0O90+HYHs1aHV8Ur3wJRz0+VGG2gQvs6oA91bjosywLOh8CfxTOItSFKTBN3MaA/W2JW4U
++DN4Uf0T9XHxkZIklZCaAIN5MggSZrDebzIYHfeeIkK6gQoZ5IO+4ffroKtGiUOKoPkIiWdl8dm
f6Zt0FhJ5i/yu/7sZzy7jSBOH0YltB/05T5EM5b1xvTz3ts4EbKWEvK7uLuvptygzwsNzXI5Gfpl
5tIphayafUHvY1hZJKkg87DDj+EQFQ9tNX675SmWZMW8RAQcFE7i+xVBGzdS1oHXHqMwg0wPGYMn
MzeylRdm87eqBQasa3p6SdtGOVS90ro0k5IZX4HQRO/TcNxHx/tLjGakIV1mrm2nV1ifd2hwFQ93
l8zmIv5fX4XG4Z3fHapurfjGM03mYLfpwqEuWXK/HIZdCRLoqgMNO0wF5M+2V1frGiqJXWol1pMd
DNaTBzHXzsy8ag1hK1qVLqoKD34F/fwSIgNAwhi9nWGvpwHNOAa8gnrJO6zoSEaL2ocRR3Re9Max
S/XK2GjOIvdBsPgkLAQpiTpD5a4llda3tX2M/OblfcYtqr7NKr/yGErID4A1oIlsZv0zGrP+ekBx
+NlbuE9h5M8faX6Frclvgr2q1vT8zLygZ6b1Y+J+uhw52of7kKVB9wDSz9N3cXN1fUM9yyLnU3UX
6VB6wPJ76pch8Bv+GWVqT3BwyizLUh2k+0LJKcsT1Bc7J80+O4PBqZL0/7mpIRUAvpjbP6de/ZWq
L+oAi6AM0qXBPqoGtGj4vrS+ST67XWDv3cjw9gYZ5E+ull6dOuj/9EpeU7MmGZ8qBF7Pvov8hUPn
8Z/BVtYDyOw2ztxa54KCA9UmGClBKQw0UVowObdf837qz95ArpsnI67ebn4u3sN8ZaQjNUyatYTc
F2jILme1O6VKFJ9dH9YHUIXx+W6Kz14WZCZD5s+AIYAQkx6NjHZTiP0uaJjrZz+r8zOplOCDn0Z/
qROcoWLNy9s+nRRa3s/P4hn6Xj1HsfcqS7egmBe9eGrSzX1PZOTheqgDklrLVWWIteZIzTy6iIU6
vX3xtWJ3vxA9Ms4BoawvmdPsWyqZ13oZZGYtBzrqWeZtwR19uqHn5BXsm06irravkRk6V1TZ2iPN
SlDt/GP7hAbWxsknpGOX2Nt21zCeQljETz+v5qDAGMVgQIwAsdYqQlNhUzTIlPiL7pUyzT9lsBQ3
096YFJReRqgOoxyRJzcw502u/jBjVXvIKCY9zuQ4503hFtrG4kG2FUiO11j+JZ+nn01jC0rH9d0v
c+injwmv4Hvue0ufB/3QSVdwSGyKP8WSIXVgyVzJdPJ70GF6iBSAqzzeQ2QW62GGZuoMQbGGYGk1
N6+m0lof08ldTbVrPNuL1Yeps4YMAhjYYtatYqGaOjzm/disYfOpdhlHiBj8OmqpPPm8Y21Z2E2m
AGS2+0tkts7zGETOteL+egv2eAk7u0nyPZHFJHKeeQlJEfyqPvZ+9DlxUHFaqUkHugCabOHLnhZL
uLGFTTvnV0A/RZ5RdoFjmZ9ysLltk5gsVH+7bWHTdnKfN19LP1a+7vGi2wKb92sdqs1lqpsKKP3c
Orz1ybKEOxq3Yy/39I1Ey+AHoNtvNrx15GO6gmPDcjEZHFplQE5Qv0Ao7RQ5XfLo0m5ycCYgcItl
KEkCToFZsAwTFQyeXyPVn5B+T8gBcN4De9Krb8wYBixa0mMHUOY/4mRHDtUVTzpujpXjW2elWNS5
ZgSAaVGiscjcKaE5PiBaPj7oWsgv7peZh7mSA3q14xXwyP4W6C3LEgMDctYBF/57j+Wb1jadELFo
VShtV3JJ9JUqvyquiNB411ZXX2zIO042ajpXGaYmhqdST44gEvkHF19vZmjCdTwX3jgbT38JyQqd
YNT6/V6wtxsFIockusSNWm5mejM+OWEOVQZCX75VK5/oqX3sO2t+Ksucc8sU+cC1MqgzaaG0h8yG
ISttnqExqY/VOBT7zom1l7rUf0gEnYhnymjZa5h5/RY1BeNsZ2FDpsF2zEPte83ht7QmN4aTfiFB
qakp5isH5PgbUhRZeUODYjsN6fbQ4/nxz8A5hv6l8mJoDajj7OPW+lNZ2EpkcBemkrsps77p6FZA
Jvqd/x7r0ZO9R7T6T3FF5NiphQsDyq/L6foA5BOCR/Hn/nBpxg4t5abUnlp6gjdN4SdbMWlB054y
1G1owqz+uLtkVo8TSuScjkOk1hC9KWa+b8Ar+zLz1ScJga+DWwBvd2sxZUHNeCS4irGRixtTts/Q
DAbmlyvHKI6frEW+Huml8VK5Oci7ZeDGlmyQB9Y2atWW+kqWJdCYylM+wrQYOsG3KUxQDxMNVset
Dqo3kalCcm9aFFgrkdzLMr+nM2mB7o2hNT50ZfjaUFV6tEDHvvhlGGyMecgOVTz3L9E42fsic/KN
rObIEjzqqf+HLFbcHh80JfpDg7Hmqit2fDWXYeCljNu/XUIr9PeCzMZ6yg/xxN+2mN6MVJ/MwlGx
H2aep3IRtHmA78ulujnco/UQPoAusB67+LXMp+DswutytpdBZr/z/S5kTDs6C+N58//fOnbwOuS6
vhX1g7swwt2U2U0nQZbFJn/9Uysh+zW7L2Rq3SNArMF0tazerxWrE7xpLnTP4WhYaA2pbnEM+wI0
GzzS61GdM85sVqwcurnKzpCqZmeZzcsKUl070wHD7Wl2s9FUlMcqp4NsIM9T/UKn2ZKQy+rEeUCb
Ap2+Mv8wadOLQgHxa+JoxnZIlr7VAZNk/KpLvYpGuz44w4WTbFBo8j7ks7Vv4Qs618sQZ/lUHsW2
BhX6oU4fdtGgR0dHTAnSQtuHAXiJv03rJv9s2Ml01LSKWl9a+tThh8QBboAgD6caKBeqJkO01fLP
42KJ6x4nptVZ6Vqx+/JcZu6xKa3uM4DF/qBES4NRY/ZfdTDvLgeRPwZQoNtWrZWFEsT4wPf+3UMN
5I+sLXhWhGP6RK1ppeZN+DQ7Po32qp7nayg55k0QxA+3qmm7VEil3BkXHP9HWL/EEn/AK9qKnqVi
3RiOtjZsKIaDxJ8+Fmozn+nXhb9b9V7jaEyuQDqs84TU9QpRrPYzyYWI8m2QUYPFTKBj2dV0gYCB
T8215U7GLpUuLFWliTLP2kM2hf5FfDLLMu1LYHqIpoaAip3l0WMtQ2V67tXyx89pNuSnux/lyuFB
8d29BMAyOxx7HX07s1a858AHVBjDfk+iMBhWbjOgYbk01bZRmCAOoHylofwKJZfpbOYysh80ZASo
MvjzjgdGuBGC5bIw6pUa0sBkza3+afLBZoh5X+17t30QU1bFVFu6bbrCTuL/0UNR0TWR+wdL0edN
mNPU6brZAG1GHqNYSctnERl/jpFbX7W8S770h3GYiy+2ZipblWMyj9bvswN+SJgnAKfSj2TOuzs1
RUsx4KQP4MqHKYDdAm2yEgVCFEAcr7VuDBhpMEBcF8Ro7QoDRljXFsfOYUbuAZYMK+X+F4Tm0xh7
Ie24dIsHVhl9Aq8F0e7iC4JghH/771WZia/wFTogHFofE73w+Zr1YT2N87hzkXCDVSxA8bMO5wiF
RQXb/dGb6EWF5lwjq9bqx7bTdr5v9u1KfBm9Sy3sT159ixGnZmn6sSfwnX+oHZgeEcKrqlWPeOze
WGgEymZ+hr8T6kY/U5FqcsJHwEPJNkAVfq0EafRoNwpVc9XQolObRCQY87rf5Zmafpzzwl6p1Cf+
9JRo60Me9j/PMR7b0YvBGZgmjxA+oXJpOqc22R5iioiPsV6k674N8w3y8iiolklp7ScqOyYH5dOU
RiDI7OXZ5/KLONHZjtC2O10GN8sPU2Qk87Cih2fgLctUrnHbKtfRCV+jPEZ4ZrHEH+aJfYp5c0Uf
r0AX1LPiD4AZEhgp0arXRjA0c1P1yTpyXww4bJ7qvL8EqqUdwgql2cSqeXmW6ZshLL7kHu/Nd9c0
c/IELuYsrQ1nxLLnaxNyb3FjZdhbatTF29Cdnhu4IE7xsiohvFuR4FNDMAkdOOfWdY4oUFxIgU4q
xbFQpXVjfoGbiGJau+NmqTybgeI/I/sEJETXvokl/qyKTBhXHX+NiIR/C7P6sV+rVd7vJa6vGv/a
09vMzdz9aFroasZhpu3MyS9f46nbFVTY/wwV9APsyJwviufVj3QPK2t5vU96d5Xwa/zaLGT1BipH
py7NujO9J6+BgvRQZo7GH0WsHhspnaYzBNAwQ/5oo5TqlF8Fn7XY1DYTsJ5r0lndYe5LEwXOCL7k
0fjUmCY0XiJ+iWBMfGpBeqxutQJvIhP23u6XdcVcajNJQh5M9gNftrfl7GdHqTtHWnpxeSs551rC
g8XufH1f15SXOieCm8wdg9Ot3KQF+kebTuRjW3W2s7GhZNoblY1sSjUA3dOGbIMiJfKTHMjIMrYF
gE3deDVj4zgoWfyjN0hytUGWvNRKMO0DAJnHLJ6DTWnxciFqDyYJZk7iiMucxJZZTj31p1NsGZBy
jrfgea4VDedTYbr1DThllmqxUbQ43uTjws81uVdolnzIIfsWVMSYzKdhGWQmg2cgnGzHYb+66cVW
GknLDpkbkXEd6N26ab+2DTfy3Fl46yAuGIWl4JfvHia7xL9cA6iAC1Sw25XLESbr0IZSRSZKbBlu
dmg3qEwm7XfhWq/ghchX+sJ5deNe5zhy0vkCfzr56u2TX/V8dxNih6Bdpk2K9MPGnMLh2tfNgN4U
MyQ2ePM3OmUrvqBSUXfI1WmCazoa9vdAifbC4nveJPnxnZ9M02Nl9uY+8Oanwi6/NVre8nIcGJ+c
Mv9WjEmEZowoEHqIAsXBuIdcU79SHbM2ShgZL+AJQEHAb7Ufek3dBV2Mygz1hW8yy2kkv83uvvLu
Mxoo7SwFbdmu1J69ZLwEdt188Xxq/b2DtpmYkLGgXJvE0KllVvMFEMXCDZr1FzENH1BU4n722qy8
ksD7IXtqw+YeVrv2RoKgY4xR5uF2J2ajdR8zAPehXiqXdtTjp3hSM2ASzatYMuRN7oMENMxDoPTe
KXdN75Qug0dNkQdLv6dJgQI+aa6dF5cL8ETTXsxFvMk10mQtq3moWpc8UJ/Fum24pG7Tv4ReVmyR
Kxu2JiJmTx2QnF1Gt/Pkh1dARo+KGnv7GmT/tVwGfY7CA4R7xWq0u8RakfQsr4Yaj8emV19FZ0Nc
Ve55x1QzvtlVWmwmM4LYMqsq4H3qcEk17aGhgP9RXL0/QSPquuHJa9MIOMkDfSOJvnXVqjnJAM29
veddGpqUPD65dfllqNV+B0qouZHUwywASf2UfcpLzYMuFd56GXhwddsAFnzuG3/7yhqd4TLRj7Jp
XnbKYsn2IfP/tZ1ySb0hF8lrcozCZRujaSyDqwLkWlXh3Kwy/sGhb2AF1BtKrE4XsHQLELdDdrPX
wU9KP0FnoTjkw3jBS+jfnFvvFvqAXmkX6vohaxAxkzeMuYmq/kFePuQ9YzYqlzuR3a+mlrxamSWr
yMqnp8qpafrLdRLeNo3DKySow0erzA/t5ETojvv9l3rmRHQrJRYzTcNWqhhfbA4voVlan3LawK+T
rvwlbnUmEQhcwtjO5jhttTyMN+qSw89h+zrQLPoVUXLgNeGS678voFX1VSzxixS4zGQXrMxfxZqk
GLAM90VoUNbB1B7Q5RxOtEYPpzYIfs60bnxrev1Ahj6OPrj17HjoBQAtQqbkNayn6pj6/fRU9i/U
sHoUj5YTnR0BD5urmcfv5PI0s5uXpsyhoSbxWB/jKqAUWRjDrgOUw5PJjE+0qR7BHwTnASbRVYsq
8FPR+a8ujZavICWnPU0p/OG1XgSXv96uUIoIaU1M2s8VkA7qptGrW3jTeQzDFuAyuzx4Cja9C5B2
isIXA02LzaSP/XkeC2pey0xdhrvvbqZ17pWru81+18z11ax/Kpu8vSZKWfK4r7LvzYiaqTmN30hm
xdvCcgHbqAkHO/7k004xObYCOIiboH9JWpB1XQYj3m0V4dsPme2tZFFc2hBdktTKLj4gJjRVrbiu
9jS55/Wz4rbtSjcgC3QHSqQyOOAKkQ52+Myp+l8MUvU7wLWXRm2HT0UB7GaMnXbv6EZ98hfarTL+
Mbt28jl2vIDH3rzgZCrjizF3wz4zcm/banG09SCw2/SzEzzVxaZBEvBqN15CycyetF2itPm6m7Lw
yelynGoff6lGpSCNxwYZtNRUTggKPC//kPk2j3mW1XV+8tbg6ZTwAzSMxX7I2j8CQEZnrTb3jbv8
rKWEJcOvhVl+/aX/d5Ur5oB1ntkhpa05VetD71o/bk/7sim/8znJcdDAqNHY8U+zyk9tZTaQN+Z0
NTtKbT1ayyCzxA2tR2/K1A30M9Y6HeZ0XonzHti72aEOQVmK/02IB/XzHuzkDzXWLciFudSbkF6D
k7+2M313XwlMKijjzC22TeduRfIZ8tqxPIwFuu1iGf3kFpvbgmESswhvNyC6jtzw44dJ3bc3eUvw
1IhedrBzxHAYixPmKaYwPY0PY/Rws2QhMqcvkGQA3YK+i2N+0v1VJGfHruofoVOTdIqd8YMzaMPe
9yPrOJlucfW5eW2gLA6/GU5zlD1pXD0nZcXfG3S7qZ/8VXVTT6Hc7z8khvsjJ5dyFpdFdvXi2u5R
rAkRig++DQ1Q01vRthqb+BkhVHC46rNe9/5Woz67EdPmVLlSDCM5RovMfPTIAd16Tpb5OOTKWWvN
vTL628yooy9DPDsnqxn4qy/7bu0FmnWiZowoizmGcNopnFS7CsmUpDr3Wk39NXGvPpQSJ6/o81PZ
1jsL5u6jnyEwoWp+edQgH1wXPdrb0Jgg6wGl6+QdGjv6PJlOvc2Woib42RbJOddZBMujFmSNj3DT
8hIlw7y8Id3Nuy9orlOZhLc1bYn6z9B32yuPmmYZLvmU8OwpzsXxFJc7OAmwZDvFZv4Qz2HxILO8
MKjhiw2+rHjg3Xo+OzmydIT5rQdq8L542wsj/VGzlD8GOuj7IPmuDa0GuH9KrkHlRuc6hEW0zez8
C2DLq7wFQLP36vBT+xTFOQDXIPaPEBG0DzU6VRstnfovU8DdHaa56tGflP5LbgWrrh/sTz1Ufdeu
n75KlGE23iF2YKET0+KleuPSznMUs08ADzla+Tw5LV2Mk3eLotxa7+w2RCkMwrKYrOPRbs34kldB
tFXmwvrEoQzMZznmf43VC49M639uPH2qard+rSN4z5QyS2+71VE1jqRv4gvHzJ+7az1KuU8HxbI7
S6H0iOyVOZdfkjyLX2hWRk4+i61dbfFAymZYReld/rPsaP53qt66aHBOPiZQZAOoY6HhL1LNg+Lb
bKkmLJ1lfXLc2juMY0J3VKrrm2oy+2va9cp+Ya8lAZCUD3ZSqDsPgMhz5vkGiri6/8VJ6u+gsKq/
QmDvN3aeUaW21RnRyQimhVal4Ixs19Nw7kdnOCu8QVEIno9iWWC3YBwOyrha3WNu9m0tM5LxLEuN
pkE9E0IQIOYtSK7il/AjNAOKJ36PNrgM/DWFF3u8Km6UP4pxd4dAEy7hDLtEk7n6/t2CBKP9pm9G
r3LW7nJJx6oylWpUFB7rJO6RNtbbyFjzNHlEU9L6HBRx8xAFdOxM5CE/p0ZVHWyjh2h2WfWg9NqW
8eztZTVqa3cVcJ84y2rjuAgSufpT43WUp8MiOSQOP5oSgduk0UMI5XetBSkP0KDQ2Xot3aR5kvcP
QVk/ehBcBevOKPWr7wEFqaLnTtMikh0MCUKXMeyWl1tUbpXPJAedc5Q3NG/PCrSYSmPERwmWvbwE
QdzfmubufhWDItZ26HV7YyPxEXArCvM9WhPlmgpg+0itFfzRkmKah9TdItNeb32IDD46aNU+TUG/
pXwPb99kUQFLB1c/SrDCq97JUGHRK6EvfPBLGqjhy/jROlV4vPdbyEl58Zs2373474fnX/5s6Oqz
F7sHE8WLswxzE1LG+Y0ZmLHOS4+brW5xVmtAfrQEzvfpm413Z+yW+ha0XbaSi6sF7C0VahabewWB
1yp7HY9xtr6XIN7LN//elnipVtyKGWKrmXmk+949FlFA2ReJz9WwiGdZXePV+2l02pU2AFbRqOU+
+olGu5dMJShZjUGugyyu07PNix5t4D8J9YLPOviif/HnwQo/0rBjIdoDBdvuTqB33yk+GvbnXTHy
hysLtVqjgugV2rHgtHvtIueToLfqpOHxYJk3S9Z+WbK2RArsC9bUW6R0f/6KrKPM3oKw8LbSk4vg
02FqovEq/bdGOlQ7zwi9jSzaWZZ9gBRL1m7DIvZq6NClSquu7fdo5drRR1mUPYmDxFHumfkZrdFv
3Fw/domhAOxvfg4c7UiSN4/izhXfVslHa+oq9ttmJ2F6YUA1JOuwDQ+7FuFtjk6Qlf8zIfPefpOg
kSWx8yWV04vk95t1mdLu4f/kSLdaKMZIRVXwVUIcT10qtnidiTQbcpk+O6NtRTZFpl6UUaBSpwWa
S/nbae0WthUq7siy1vpCP/6LQEiohO6muXAR3RmIFA0wVZqEzlpCJBg0mw9m0J820tZtoLX2ZJjf
b+15Yqnl93uXttR3guLHjZvQ+hktLdv/2P/OwzVu/X9yRcoKneZCg6H27i5yWgdog+EAVmDWJZH7
2KMnmAdpdrr7h8rq5tWgd8POUJNxdQ++X0BbrrLsJX+SgaD4+8K517krUyXLmTmZf0E2oFxTzaLJ
ezHzdgSMucwyb1IPtZ38RacbSgLiS2G9ByscoiQbREOCYkoYXILOVD+k6G6teImHt79KtA/1shCq
1UO9WBLhmpO+SXMfIqxlgwyUNFZlRy27H1N3Xaf9eEuC2I3+KQnQJS/KsARxkOn9Vq2MauOq6Hqv
wOrAlejVR4oUpHgLfdz1fgUwS7hpblO+m/jGbCPUNe9ZbMT5julG6G1smpnWRUejWrsOSvqx4IVs
ubEUxsKR+Lc1u7M9bJyAJoKQiuPtvpI25pZXS+skt5Df0Xl68dSuWwCZG7npvLsHiW+mxHTw0XIT
i9Dy0NnAC6aNE+rJ6g0PqOyepycDxNKDRP/uojDdaqtk6r3bvbKRG6IEJguZKF0BJxiOHpHUpSfP
SS53gP3iKhbXLYe+mKEyJBc1g1DSj+KW9vikfZja5setvqfl86HTdOsq5T2TZ8kGVkLexXNwzpRR
vOu84JGyCZxarn0Sz91tm523i+kdgB2JUBmydvpjVhV3LwD8ZPm3V9H02IopwH2ZyXCD56dBRfYf
/fE3PsQbP9WKqXEeDMoLzGEcBGx+/2KGRbq7Jf1/mbcagUM77D5QR8gYW/7VJlOJP8hghWYDuwgq
DekipCc+m0Yd06uTi1ihgZYxvcdHGin8i1eMMX8rNJRzBBbiTR776tkwaMmSH9Uv00k7f9NDBrVG
2Tu8ymBMQXRNAlLChaNbu3cLeRpmu9Cg7vVuYYD9hBQGVYxfV1LoXlp5I4Jfkp+ShJbdtCcK7vNJ
rEzyAJLHclmIKcAci+F7qvvVowxkVurbTMxA7b4XCnCYd34xM1OtHlFjpxFuALn9u/31VMTrKSGj
A2woWC/HkO+Oj6jLmE5fM7RmtpoO5xPN1+mT5uT/5wjXR3CmsIanMnAR/TPBp6D90+/6ph1Ovq6u
yryl1yseU0rsNRyj5sKbIINVW8a5bq2NSnfDzSV+yGJ79tFZXmtK+XAz79vs0nr1O4MGl39u0xbe
BXjjEwCflrq9b7jHFWZQbgeqGWtZlYVGc59cgJPHO2VrMdhUqbP4dGN2XUyr8qPT7U4klK3Bwu/K
a+ttIZMGM/HJqu+Z0P6Waw8FDVCMFZqiof5Y2632WGetMa3mCnYxOHDXSF3gWxZ0uFenldhar4X7
bESMu+pJHm9kXS5hqqqxrt2YjsJlowxjkUbTQnfzGs5FzWOEi8nC7Yo3u1xrHGC2RjV6R60dgw+2
67+45ZB+LUwEFvVxLEBQRenXCdlljWILecgofuBeSI0WoYBdppbpviqCZl20o3JG1sX+MkOAvpBn
woyrQFdsfO7M/Hl0AKbqUYy2QFrNRzevopX4ZPBDtX0yoaZtoRS4+TXb/+4NFAklQJvajWu5Fg0o
pJFcySUVIY1aizT63SczEv/kkgTQKra1BPqu9TPwHdL13WYJlqvqJAuPaBPuJV2X3xN0U/bH0I8x
zdIkmmVRUnhi/r12y/bdI1Ltj7EC2i7hd7dsZE2ud1/79/UGNaeWYOR7zXR/JkYlOypmojpRsJGp
3zo7v/HD4wgUtdrd06i/23dftVT37TZrTHh7keW2Nmhxk6lvRuPWpf6xKmuX7D6tqfXDtAzwH9QP
UVniFNtMyCuAwyx2EiPL90Axb4OtIHgWGruRnClJbQY9KKLbDGrxf/n+r3FhgDI9B9O9XC5o3R+z
Y7k7EC3ZY9dwcFjJVAYTIGGhZYiw2V72ePfLTHxz7XP+zoKDuN7vl5A2sqHvp3xJQY7PuO+V2SAf
yXFqlcamerZ456AUBnedO82bykh5VQAaCIUJM4ArXrGSqQxUFeBYgTy4WFbv/t8Gy2W8BUAmy/er
/qdPD4xwpUZg4e7Bsld2FIaWnaz+O4dQVVlDeTOfkZFb8Sban3SBgKFjP5/TUpvLo0wlRucpv7Eq
EDj1gLgCLbiper4tIwy2ooG22C5N2Sdn8I1TpWtvh+Kfpqy+8923yVUk5J0v7RBbtOIMdqLlM1Sf
TvLV7z7zfmnFrYst3AXDyllYMCzFOAQZjOtV6+YXUB4LlcKCF6tm/bbw1rfEdI11aJrRhQR0CVtc
ciWZLYtaOMKkg2hSn5ACGnqPxHRit9HCRJucq1hvfk7TYJyhwi6XWqMR0kPaoLbbqtCLq8oEfX9Y
KBqwndzhdXscp71tpH/CMs2KUXNStpbhZ2QTKjQVhfX2tkfWHTOH2XlhzJP/PiWabdp6WhuamX//
h8sq7Ig2xKD8H8lgTgvniAmwAjw/Kzf7/n98v+L7lVSJs1UMHngHY3V7rhsHOtoBlW+ZxaWilyux
b1PxznZslqt7PLqPP1orTneyKv5biNj1gBjF+jZdrk6/Qnse3fg4TWN0QkU62ASuX23GJeXRjx5N
hIrkOGpNR2iYQp6sdHUPqeGSARETtsbp6KYcxRd/EdFNAnPmttIG63wfLN8Crd4nXwDDBPt3/v80
gbhbZ9kqIR77QwBst/13v+I58EfodMkOcwItdmT2/AYcq97XdQ+cVg9RvqLv3dtEfIObN06N0sMh
NSEZlxjEo+KrsQw6tcXHYKx4/VxUsxaXrbjqOUjy/e1+7lYW9SIqTuv7bRs6ruZ2zxff7WkgU49W
ys0UK/H63cNhLniZ04q+2oh6u8EHwAdQ2SuPqvAJXqiRQ8U8UvNB1t3ivJhvxAZV4K6KLom38bIs
vjfLEj6qQblP4/GbrOYN6JUSNlHhZsoX0iaZgetEVw5qHhiaZuQn13At8iGaUyScmmj1WUmYDMLo
RC9ZvnZNPdykigYSlI4QJDs0JTjLbNb14Ex9ayEvXVbeTAs3j4H5yi7ZoARms2pU2rVjh2YHc2mc
WOhmbjPxzVnkn0Zaz9/5w2XDfVc5GhlNZCm88f9ckJD73onaCHWBvtzeP2ywyvhAE/I3wfw06lKG
s4dXwQfR6DKgwbX41GJ+lYhZMEO/4v7TJxcIF5QROd0315QNUwq7x6TFaFxBh8axb35p1en/UXZl
TZLaSvcXEYEQCHil9q171rZnXgh7rs2+iv3Xf0dJT6umbttxvxeFclFCL1WIVOY5I0ALzb+pSxoM
KeF+yMZlb8Z18nsIBIegZsguI/FQongg3soyS383osg+x70UyAWkxteh+s3PFRMBXh7UGGN7FKoB
fQh/mTLnO5JWHxfnis6GFHoQtJBkHPS/rtZm0q3BtY+Rhd56Ga1LgcdwMNDMTyqn7Vi4Wy8L0kuz
DNY5GXOjH44zaH+N2gUBWeT37MJViphmNIDt5zsYeJY96UdR/fS7W/Jf07dFqz8tdX6Nqy9z50NX
7HznO46qUEarbucu9rtL1tVTH0VoUfxsuSi+MozpS9la0S3GGd3GK6z6G3BzcIAumHO1p1J8QZP1
kfRlaKBf3Zu8LQh7UAv0fQStCbqGUVjt4oVdIavU38LU+9B4AMYFnIN8MhuwBZNeyB6cv/U4Xhz5
OXd5tjXK1DzT4IHs85wU01gEjzKZtKc2ZwD5eF2jfdYYWiZ3lyfTa2C9XIeM9HXv3Jss8jYxOhg2
kTW5YGtJPfR78nIbCekAtRw6GupZuOfRa3owRSolyTRrlYVmMQOn1eMastBgdz1gOrT8zyHJB8ws
qCYykS7R6/RVdZi7q9KtPPis5kX4wwkHb+AI7a1zLizrbONVi29o2pmWKMAWWLnF6kBepfIiuxZp
1piGdaYZDes68g7ZtLV7yY+0jFQSgBt4FX5bQkpXOi2q7MBraKII0zdipJzUQDOqxKRZ5TTsrMXV
u6bCTb0mpBir7dFXx6NQWtTL3YUfmqGNUHeN+lDtFlkCp/iuPWxmlNNUwYhsKY7iRplcwtSoAfQ9
sOQi1EBKlkxNFQD1Fij7pLCQTd6X9vD9bqVegzod/uq4xr+LXKNL8YLSFI4Sl+n3LsLRlnSbD/g4
Vzf0FFe3osVjMtByiQ8p8oaJsde6Ox+KALaeNQK5+FSiQVMalhDFsvhWCcGAggvksv8LfL/Nwetk
fsOpHhqFVBMgiQNblm6LQ8f8xls87afiRAJTmtn1sL0lP7R7F+hF5AYQkOsZ22SYTZRVAW3T8oKu
MqvblCBVPTqTs9E3TrP17uleVPrCy/lV3+zdzYclSinTpHM2d8pZNk2/LYvDPM7W1QLJjyynsan3
6KMNtzj9nC9F24Mwl6Y0oCB6vlRaSTJZgjrl00U7PawhcV0ITOx5dSQl51HdBHfL77QPQdb1EeuR
kjGH3y1ANx646unJFtRo0GCrokEHMECroSYyzhYARndKcuyU7sGgdeSi48c523ULugpq1ytRLIFB
tMvrgF7kCITkSkaqf0HTEiisw6aoVp+5GFC6od0BVDltO8GyjUX7tHd3a+jni/BtPqPhRu3zaBvX
979AdGoRzXDOCcl7YR/HEhQXLY5wwK4dZvhfEFhN02jssDUcasCclm2++iCHmYFm9Kc3zdYlNuC9
ZaC8ZZ6+ej9GTIqmBjc0Wi7Jx8uKBh1/KiSApic04XVffdGjMaxkKIlNWgAJR4O7gF609uOnpe+X
jZWjwzTmQFMNsqJarsMcOc4emZYOiVobzRWRAPf8BMa5a9HH8DLbDkeV4/CyBiFLVzr9ueSTQolE
YLoGGerimw20HQCGqSiJYumb8+aUigkAB2oYfJ6hMg6V2xIkC11Ayrspkz2DNkTnDDORnVdrqqp6
XZ3hTQzAgIMDOgGl5NMTtnvsQm5kfF2vlumL2uBNO3ZRdqFF63ryfgg/dMCIBrvBHoWCOE0vlto6
gwIXT5RfBxwmWOfWAcE1GZrC++n970vIigooG08dWrPOKdxdpFU7ZfZFuAM7cPVFXuUdvtil+o4n
mWZ60DqXngBkWddok6MCzX7toQaoCLT+vTCk+x9c7i73XhgvB8rq2Gd/k/HO+f3peyEeV5r0NCNt
O+bguR/7HP9MP38x//yLurvk2KJTtvRqNyhzIK6g87k/OyDUyIFcCDgJ8TagDwVKLZPnPCBtEtCU
lpM5sQDvv4Yjmcw005fQce7iPlyRfB50D5dife3unRYID+o+9S384yXJZb1BWnJ3dX259ed/uJTE
ST0wBkxpR0nADbs5gqRYXITKNyzmNJyEMwI8ApIeeMLQHkUyOXdvK8whgeXXdau3uSANv1/tq4a8
XD6s0SOrrNoALwmoAQlZslv/lSOG3Q9NaajU5qRRg0X/IyQvtEXSdtTZxTsrB/H4Y4yqS2S8J23L
Kkds9CKarZEo6F38AQUwAixYG964qCVMcTpFQyPY6+zfdayJAbxJPnwK/6cl/2voB78H8f91lw9r
H0QdygSH3yZJTHMr0miPRDfanc0B4FiFg6cFwKkrwLSVASqAgaDtp+iNpyn5ZMCmOi6j/2XJAHoV
DHOOI221mAbhgExYSsA+ad0aFWfRA5iqLG9LsYzItUBgRFeQ5d9ISZXbMgHZg9o90iDV/m6tBMY2
rEUdjvUX6XplaFLsebaO8ye2zc4l5QkacpHT1I2+QuV222UIcYoEjAhlJA+TErwSGCZXAQO5kYFm
hKxMq34NubYRvxnGvlwOfCx+AB8FCV01sMyUeynF74D9Bw+OUSKxS4a6HIdkT00Gq5Ybcb6uIXvY
XMIGJEd9w+PPyLcap8kYZgUtDPSo2HEPGVAtDgBMKq49ElbXyGiQk8yLAMV2+F8mHVnRVffqQrrV
PLp+tgtHYQXk488GaFd1MFqjRVq4LPWfMsu9PekzE0monqPIe0xdVChyP++fHByX9fVSX0yArj95
qCR7In0kx+FqAK37QU9G0/FAyJaAfkovaN3BYQqq1dpKNJxsV0cV1HWcsxnFQAT+9cxIHxc9nCOR
6NlAuUXNF4B5cb6kffVx00M4pyifwUXYHeKhbi6gam7AvfRzNokIaFEgQ/oimiLck5X8tMudrsM2
2AONMJ+YjX5WaewtawhX0ewi55kMopIFkMTLeU+iNvDGPo25FV21ynTT5eqB0hHHokFWMe9MCTCa
0UCJKl9lq2imDQ9+ke0tAPhUjuTzsESH0VGxQYlxABjXaDKgdnLuGfWe+JhHQGfdasEAYDSCGN4K
AUiBsrvnvrFyZBzKcW/0vn3OGhToWBXarwKa0gCODtSlvg3kiGqkV51eV7UglmnbKd6QrjRwKhZo
s46F3uqfFoqD+oPqXCenFo+ACw2hKksQXv4qks7iVruvxvlvNnOnBYwaXMig/d7TvS37d9/1ikh7
4wGrrgvqun7ry8TbE6x7VNTdtS6jHyQR+ju6Up4F8PyAUAnc9wJvj3gTN+MVKD5DE8IHdLuvq8k/
YqgeNQ1nOtOCpkmTU5N2wCbJxPI5X8Br5+b1ARR22ccQ/bTPSWghH44OpW/Aq+UbGUncFvh0vnot
oAHGkn3LMm/eDzZQqsgNbwZBVU3tb7bsetRZbZkzgG77rV+HDpqrZEbikpRjzH+eJd8dK6NeONqa
hdlsyOnO8l9TvOecQimikwOilSsN/G1mMZl0AQqmweEaoexCGdhodTlwqd6mbtGBcKD2zE0HLJMu
iFq8at7ZaRqjH+IMUvdNbDlxF5CuiRbsTsndbPDwI+WCDvXA6lkN4AHEWX3MPl9Oztg2qHMHM+HN
b3xUoiQW/lcV3lU5iGSPKh+xAlyRbgW8ypw8vKJtgFQ0PIBeoUskBd8u2l/vELL+P0E9HCCb247F
fwx+gfItexy/ll1eXZrQj0FOqKY0tAKf6js5G/rqgjOzbgPOY1SlvzmSgcQ6BERTjn6FtV9E5KOP
PkHVNYKCoxTtb80fhtM4/qlWoHhdM3H0dy0h2ELrNFkdS2WZHctFOzYau660mgYPnacNqvMPC+Ht
kSPFSYE1uWegKw1WKpKFyEzUsDKcLLlE8o94TWoX3WNAGy/RDgQ7cZWsZpJX7hNyf11KUd4YUsgf
kBo/aVP+xV+4wPnLHWDzsHY602A7g4/2EolaaxRmZgV+VcompPnqoF1JB4IEeGqfVVYkk2wEstca
DvV5r6t9x+L2bnX6x5gPl9DiekMAMJyAM9ibYEoZTyW9MqvXY5rRMNLLtJazN7NUr9AtvQlrM81y
FYdmQCXCy/Wc/wGILb7Gp2Vk1KEeVpGoXdIF1ApG1YNp1O+QXFMlB6ZVLxcqNqCZmyTIagmb+Qdh
9rcHl2wWw2v5Ai+s0disgTpVz7D0sx3IFMhoKY8dfKjZ0ANDQ5nufekq4zdvUkfVdBvkQiH0bcxz
IQCLoxaTck4BIZrYCYq7KTgpH26OO4W1axsgH7ROGfNdnaQAhbfBpfFcSNGdQz9Nxv+QFm1CqC3n
DrokbZFPW1CId1b0TDbUZfVnZg/+aTZkPBQoowLqzTmsG35LUAJx62pA5dRojF4JXAxURwJ6CwNA
y4A9a1k3ImtJiN5l9eljHoNWFV9bY+SAgzpJz8BHDhykkOuAu5a8gKNBXpiaafHRTD4JyycwOvEE
ZbQmTvYev2fSdPgti1wQXKuvGf0Nc/fNVND3keVEdaDtPq+/Are+OAArPboCSTu60uxBTHI8c9Ou
X3Z5EoJeQfvQLBxxxrjVa3wUuNrzDNQPBF1X9NjzYJ1ePWIrd6nnY9eN5hknfSZAGjrjIH37QBLp
hzej1tHsPRF5WgC7afN7Pg86iq/vQK/9d916W6wHpwM3UWCKMhQwTVI2lxK5lOZFuREQQcwn0tBA
ueK0vKBTdlnVOgGMIB5IYZ6GqkW9AGvP9Jbg5glaIUGzHRj0hqHfRfTLxcO7RoeTwCAvsam8e5G5
e3PRLzatF/OLZ+5JQ4OV5cArA56bm+BF7CEZHqdFeyqbDN26/5B4pwWUoce3C7620MxwoB88d6qv
4QTwNvp57WbEYXkTt6tO/37I+uZLev07fdNrFdhE24PVgyAKYPrmxcpB17tZp40ZNSeajl1+jQFn
c5zcdkJPkfKc3MYxNsDYR6lGE/7UhrWaAipDbPhcjWukWACAdlIFWLQSHMVJc0JmUjHcL+ERb/vp
J/AVG8BGzvvjpGqsSdfzbpdVbf5MUiad5JYb4RNJoN6ub/GA3nl/dm/onnZvNLMNPp9Bz4yovnsD
2/Gr3ssHNEuwvAKDsrlxP/rcxNGOoiAuelS3jsbcXZkS8Y37ybbc/IMFNqQX5phB3or+C7Om8HMU
m+BUgFPe5eC4MaavtCQf3ejKsoXjhQpG1PcAb3Wc2i1Z7XA5ej36/SsgOw4Bk557BZKCexUp3kiT
FO0MEEjtCNHde5ClRxUYkGXCYaeXkkGvo5nlGNWxyJxPJAkVVLs9+LLMBamP5R0fQtoJO2c2SLoa
2jK6pXFbEiDBOA06s2KAo5ZKRcPIQHrPURywJ19AmaJfiKaAGsbxVCeBvDLtOU+7Zy9xARfhx81H
sNjGYR9vOgO82Y7Z/JFFCwO1xMcC7GHOwYu9bl/kQDhEZ8H8REMOJCUwoWXIefeWZAdj7ufLWLEz
cNedF1G1p8gMq0/AmsGHoQcVeyJevDx2nvuFvZCPgTLAizHHIEwfmPMyeX596GwLpVMqAvhPUdjb
GeHRdMznKVqyU6kORGgAXlUGPDF2NfEcPZJqpPOZBxfU8L+uIEPsLNfadXtwvr3prWQAprNAAtIx
hxZ9jFXp3DyBj1gLAIoht+V2BQCg7v7O6o4itMYrgQBIhQSQN6V3nNG7BFxGhQlAysIDyLntoTNe
IwPwcnFvFePgmarMA8oBQVieVKjpRv9DdqGhVrMwbxsLFC6gYBWFEW26CYVQzY/ZdYDwijMgz1ss
bCh964KuqT7a0jRVMs3ILN3YA4UjOVV4lcxyZgR3SnLSa5xmADHeo1za0RfJy+qg4z5cq29T/9QU
fDN3WTXv7XScd3PmYxOST+iCxvcizoPWg9DRYCcOsq8CtUQ4y8d7IqZLX/Hzo7yaSHu34G5KJlrq
sLndAQMhDu7i3a2XAIR/vSDPdw6oAlA0Hi53g1SP58m1hgLF5bC8yu/5/NT9u4sNlp41/r/7+aGD
mpT1moAf2PoWOHLeuwUKWDEgz/I8/Mylm+/zpOBHgXzXzkscZ2PiRRiFed5TnTivkMKxatMZ8pKh
mQlYWN0QH/PcLuCFjj1q06MZyKXRA0TTLONoZUsPjgKcT7zuY4P2kBtJrBmSE55IqBtTxjcPXtl/
Tfa4bNHFHV80EifNSGehmgcQPm/moek/p7WN98ahmy9elc2XpbOdTR8eI4nMFZqTuj6gKeuSm2cP
zhGQzFFyBitNh97ustq2irVqTmR/trgfkKQHW5Fj/aNIBvwPAiIzH1BhmKieKOBQAORwAlOr5Oii
H92LKIvpZg1ddEbH82XAzvHZrIvoOW8m62CPJl4C3nQ0M8BYA9Lr64O6tLx4x3KAI1FP5dppWXWj
2BQTOnZXmdoxwXSGCkLVw0meUyT3sY89OoCp+1PooCYcZ9I3C4WJwLNV01XGZW/O9zt1pqiYEzWQ
Q46NvVtYzkmryIOMpLNqowZhZcVQefYzLBm6pouvbR69iPQP5LvQGeZF/jNfWLg1Qrx5+/3sAsd2
NDfZmHc7N+96jr56330ya3R5TbV/JYn8kiFJjwDR8reApfMP3TQs58bOcYFjYXQ4LJBLY+LJh71T
zhxvxxTPQ64oNcgwsi7cOHYIxpY4Zpe0btiFZgKtJfiWtZOd1pEhySv8lTIaSVG406Gr7bNtTwL8
UxJQ6Acj8sWHaAE3QuBV+UsYe9GFdGBUECg0QwcrElhbV5hsNxCoiiuQoLBCwdA2NYIOTeC8CLiA
roMPEXoc8UmcAb1wa70DDpvB0b0s82/gcvvHg6K7MyLyuZOzCWzXm4eVwOzMtnnFI7DcAdYCJcjl
1bCyao825QyVGz91ZGiBBdGhIB8+NDhJW105i1BpM+XHcQzDJuAhQKBnmjI1tWsO9PUJoIaqZkvK
Ba/oNNVDpkq0kEFFnZbyIZHPAAvofRQIecNoB6MX5/hOiNIN9ox8U+UR/txvAwd0Fc7J32Sacb9a
zsAGwCZRWj/NNRh3kpo7x5hxeTZMDBlq2gFMYfTyPOPHO9NsVZKdPEkZewm6Xtfpw3JySiiS9qdw
+JQjvL5cFO/NCkn6sM3GMx2O0Yz+LDSL384FteEfdeRSeUP8ei74sESL7zrqy79rjqTnbxq78VDc
67Oj4aJCJQKP54b+TLbdVO6Opg1V3uk/6J0X/THJ0lIJ3bsyDv/wX0Gmgsr11L8BsjkN32hZxCgu
wb7ptHqTYfV5WFhmexmm7mUUhQTbB3gXIh4dUaM88d/eRCOLku6TwezvVtiiWccxUyQdPVSEudxH
fgHDYKJbYpWjMg5X5ZxYgKadMqRwQonHoHYvgW/RrrLRpnCiRau/NaT23hubP8o23HRzD7prdLgP
AVcA+Ou06UCeIIBJlAPP8ESSgcOq6+xlbAD7NqakTIc627j+GG6n0Gj2gGnMe5xhjqGxoaZOauek
WYk/396ZwIWnDboVVFs1wBnoWerj4Lo18IdBnzpNfbOLTW/6UDA/RB4fLYFlaAFtTMy/EXLwKEMH
jXQKTpgB1IehheXaVvVPHb6Z0dvaox+EwIZ5bP/wurbeo6J3PE8KHm1QA81I9yBqF8NCbHTEYJ2l
cNR0BK2LZH4d2uUFRMj9FWgzoJNUjCNynJI/k6L7Mg/29EUA3W/fD6m7AWJ7Bbwb49uIZ+0FwIwo
CEgrVD+miiGEZD2Qz/zmaINmF9Aq6bRpmir+eDDxePlIU9dc4o/oODih8x0HxMrqK1XSyv/gyV90
bXXAJp77nzrhgfoNeTRZcQvFTmnr7oFmn+2aGFlrPGoAtbm+b6dhtI1lgXZier2mN3NskkCo/vp+
rl7VV5t/QQN+u4Jp0g6AHv56G2BL88CtvDk+6FegTe33sHsgWIeHJaTrk0PZccDRuby0Nrxq5jNw
R2rsIqNlBoxE2SAbrbQkC6Vc7aTUQ5EAnWb1XO3k6tJ6d7anY9Y6W9JRoBmdKaAgVeFIpkB390AW
02ntzWyCvhjJ+04uqDZQp5dCFUd3rXydaV1oF/3WY4aJo2G8zwP6Cz5A8jTsDa2505K8msiL2SkW
hAU2ndheGDvuse/C89OD1XjtFbUHG8tAYzAOvlGD00SnEmUHJLWuawCxoTHKgKadUe4NFk0XDzQ2
GQoGrnjr8YDej60RDSlnit1tMrckhmUy8CBtbf+SZCirV7uldeOEoyrUqFazu8lQe1MIlLjixKT5
QEPu+cl+KgEPrnVlhercckIZsWk9k9qqfxtiv79OEgAiYom8XQJ+D5TFjvKGLKi8kYFmpMNJxoQa
cg+fKng8uFndNE0gdhgOo5E/gUFRHCLVxpFQL0eYA8VLFp+w8WsR4n19aeQzTraVLxDt8QHCfzpJ
NFAgFYP04K0bNoXs7a00wugKDHq2oMHWx9mDM38iHQrBDHmjaVgJcJ5n5Vn2YDyyC+SZaSCxLQGV
gk3Yn+tJQemilk+dSzSiQ014t1b0KQUdMdzJoIy2zqu8+tIyijKWM56jwGtctoMR/sht8XvRZ+wF
CO71pTHtZBPX3HwZzMk7LG6T7jKv/24Dx/pa9kD8m9hXPqJpnIQa4G44rw+/kiQBpPUpS+tl73Yj
0szKnXTRZBiAiknlMTKrLwJVL6Cen0E6mbEiCEEQeCKR2BSBzlUEZcJedQQSAW6qV53GjJgr51OV
uQOQDRiKX4qovfQKS3RQ+HCCoES1TGayvKfzq76p1xCZMTL03VvDxiegUr1mDfnPMllqcD27VnSy
rREsBNLIgFZsRruhSeV2lRvXTUBwzQUog5XdM9DVNmbPluMh65qGzzGaQNBKEGf8nNLUUQ2kJNOw
iq1CYLqTlTuJd8uZYYkjWlC32g9EtujKacNPoWGbO9bjLGk9q/+1OuA9nU3H+WVqmDtZyCagCoBH
R1Et26UFDIjv2GCfxMl7id0m+FA2NPUVRh/aZ8BQQnLi8fLsGR5fdneuszfaWx9oMZsuZeBuycxx
29Sl/SKQhtrNeH3btwDG+hAh7fcRFBdRkPsoiuatTD/SUIyLETShsA9aZzRxveWgmdqVc+xuUV/q
g9jDCZ+dxGjQ4h7vOpEZz6SiARhR3Q4QAcBbGyMP/A7KebbZh8oDZB85O345HG3hu8E0NGYA8Jrh
Wqtsn8yNKytE/5HVbvWyIPuqUoLdMgJvNzY/CpLcMj/7Zfi1iMTO5s587Sq1YbqbRlHYov65D4PW
88IzGAmXK+MNdNjlLVdfDeROYjsa3ya3B+D2m/4u4hor7QHB40gXJdEU+yHO6u8Cf2KXjglSfvq2
Vn9S0HUXw8CfJkdrn/bR93J3YesJ2GQ4E6cfTt9aLrLikAFnE/nG8dbO7rztzclCw0gGuBtSagtY
fqyNQ3mMERvfsbP4HkiT3QdkI7qTFCwOgJHOfNTAQSnG8VwWvLsmftV9wMt390EWeCKhprzako4G
XiTLUx2766KaYaMZTCPA4CNUfx+0XzebIDGOxjhIAJj6QRv0dd70blH+ch1lMErUNLUAxkDD9Yis
fhn+VYLR+HNqsPko4mw6LDwevs6d/QUYPMWPonffdUiB2+x4QLU0y00+DeI/UYLjeqBWRl+EPSeH
eIkAfNyM7NkNQfsmJ24GcQ5ICCdRuWwP2am+jbt9Usg/SdJ6EmmIwxo9FzRFcr3a1iIEUJLC9Qpn
d9y2cWFsDLNFkl7jfPmgtz97toPG+F/wv8iDdIs1P1tWNZ/sqqw22GOke0okU3IZ3Tko0XFAurQA
dZZUVZw0ZysVL6TSyWl0I5cb5nEchalcNVmjKjSf5bhZ09WTC8QDlYf7FbKTxGZpv6lWbhzP/kT2
JBhOLdLsYanWqfVtDqAwrZoSNzzEBo5mFYdyYS2O4tndrqA/UxE6T+PYP4or6E8Izl9ypkefnS7d
hSX8E51GtIrUt86wgXo8oUhS/nnM+XhKbLQDrQcYXZ7jgNbApmYGZogAAsyaASzLONvlk1ehDACf
sQyIUNtyyGfwKqDGx1JDyIGlgi08YI+VqIt/SKQyIEemh0E06RUVgOZz7AC4UDaAWSVxdhf2TLNy
AIWNg9SmG9Xs2VdDWUsfNUjtLP1NEicAI0b1a40aBPQl8+oiJcoh0Sr9xSxZ9MUop+wpZs0nfO3G
q2psq1NWgZkOCa52kwyV2IFofrxOAtyLxK4YZzkotHLUYiquRtLTkKEKAexn2M8CJf3Mi7EPeGKP
l2moXv79wJgOlmfVyNbUXbwxq0pu73BWNI/g7IIQ1CuKZUsgLYSuQkMG5OEDdqe/R1VToiECaeql
iHHE/Kt4pzMATxwZJd+SjoZsHLO9740ARVcb5zHN1e65HXcOenzRVILtMhlwEuc/++ZmEDGA/H2Z
AUYKTFR66JJ258cCaJdvescAsVXDFTn0BArrB0MrFXdVj3IOMrh53B1Kwx0Dvx2bZxtw0DvholQq
tLIGQPaJ2zyndc72yVAaqw85eq5sduhGnvHom81PS5l3m6Zvl12rHmJtHZlXlrTo29EyzfoJNcly
AP3mQmZhWnB/W2PV8Y9x5uWeXhe9ymagUCiSHk29OGPDlsHZZCrvbFs2ThLoNXFue/8Ym/PWQbb0
HMXjdOZvMxLJQLox6VC8pGUy6yU6gtbRrMvAQ2Safz2otf/DFc0xntdboRV6mV4BROSft/LgQ+J7
90g6y+vFyWyfeebjB1WDOfRtACZmEeIldDI3jJndBuyWODAGt8HnuKzw1TuxNqhjc/lMuta2AFRl
ZOh3lObncQH0snTnek9GMyrzoB08YGobZv45Y/I769L5Dw8brkAC9OgZ2HwmynCudmGZKOis/1zs
3jhyNsZAY/g5jKHVo+sMnWxaR7OYD+Jo2eEPrY9qN362a89/QvYA5GJHRbQACJ4k/GA4XfihGwcD
KCEmw4mwxTFt3XqHZyzb1lFnG2gJKcajqAogYCh3Wggq0fnalsm1JBfSKca5Ah+1MfW+lmmRHynV
rDPRyVtO2vHwFTxYwB9SGWnSk1taZ8BqJrmoFGyzE3kOtnfAip26PESvIMqJIzMuP9DQAdj3zHP5
4s9WsapIb6sXEhu5+mOIhxxAFAFbAKaZ8iVnsvyQi3Q6jyV+w+jwQYOhO7VnfKOiXB7d5pd89v9M
57qoNvaAIlBtrWZQkvWut3PDBttWkDcD14mog/Xg22GCI03k4rQuVr/9UX0lVKWRbh8MssTTSNrh
C+nHicd7u8lQAPG269C7C9DIZMA0lrnY5g3q3smnttxp3Z7Mgi37JUy+9XNcXOYGdFlg1WjTYIqt
eRcRqRyZJqJ36BSL3KAGfJyugKhE1XuqvrABDf/kqsKD0rUj4DYn8Q1scH10UIbGCXHAzdIuOmiz
l4PPVubPtQXYiQXYGWLLRT1dlrg+OFHrgzeux07Kt51mK3AkClRFYS1P1VIfyxnvm3PPJ7E1cVxw
dEcUAZJYVrH5xEZAj4JYttx34zKAhFito8E+9a4zPN2pUyQ3Ue49bjir8hP+CvMzPrvxFtCcgAsw
ndvMqvCvaJS4/0l8D71q2qSDgwcH2MWCOzhwmhJWeN4BeDl0wDTwrpmUBB4+DEjyhVG252Wxdefv
nl0vL1kTejhKK+qTUxnmJ8eqAUGxAA9ujvNq48pE9bP2c4+yKoCBd7Z5ndATdu2ShCHtYQF738/x
9x4aD4BZMQpROmFHwQRMjL3fF8O18TzUxCrD6uMqJVl60VVnz+dINUGl9bTiPR244gAn1wCL4H9w
pkvi62A7T3FzfrgVfQmaGT1qXT2r/YvJAcSDsTC+JOYUcCAWXtKpKr5wYLntfFmaOwv1s18WP0qu
U8mwy7FqAfjGORDIr30Wz7YZJIlrHQ0jyn5PGwMFxSBoEjg/2oNi904PNuIRRVJ+icpxO69/W4oO
pLUyBowgiDYOSLi3R7wjv6wi87ryIhewpqdL8QMsM0GkKGRslGWp3Ld/cZMBiEc1X8CZBnzI/STd
/tJP2XBB0cawzrSu9c0qxHkEkBYsC+zD2rK4s3tMuWzSv/MJ6O+mAQot3jnhZycVH8BpNn8fLdZs
Se8oPdKdqx6Mua/6kOcGGGysY9g2h9aQ/U2oU/i+M5KTtACKR6zxpEvD6SN5kMpSx/Z49zECMtIQ
+cNHG8+Rxxgz+JdtAZ7QWaUPKzcagaDn5jIQcTjszbQDQmfTp+Vu8dFtjWSVvPlq4GuiUE2HBBAv
vQgvMQ+xWoytPAx583fBUaZEQ6ZmZZLUe7RKDQH6toD/rM0085cyvlX+ozpXeKiyV8jPoBmrAt/0
2J6UtTM0t7tQuYqfq/gUj3xotq6O+im+dc5j/CmLY5RVgGNnbVB4AMVzpgytCukUH4A4EAEdWzUx
PPYzrE4P/Q4kgpfo0NSgUaIlZZGhdDf2Tl4DvC4Acl3xgsZukRFbt57QHuXStydku57zNrYBsa3M
r9MwipAhA05Eotzv1pBTosq7QqeNDiSiQQ3MGAXKt99KZ2eqkhX1InesA+KarpfVPjSjgQprH1we
/NaA2ue90BTmYR2J0VB/B91wvfeLjIHwdLLzyzpN475ANqv28S5dm+5mUKZ1KtWz7k4rGh4iQa4c
7HHIL3W1DIfSrJ606r/Ck0lS5HWqYk5gwUa1igq0Xg4Eq+nCGGgKfsYuEtfZRJFsN3NodJccrXt1
EKd1f2Gem5d70uIwIQo3/lCfazQpHqtpcuqALDTcyasnaVMVJKV4IKdcNtjML5tV1vbH9Xeh3B7w
X7YBAJDaTA2gd4K8IAulfDJQK/Nk4YHPgjDO+sCxovigLYnyITEb+XO7OO6JVrQ1f11LRmZ+q3t0
UZJNr/YXQ1yQ399p1XopQxbsiPfR79pAVwodNFvFOOdPLFRRK0CjS27/XtQomlo8F2kINUxvswZ8
eE2wuqH0uAnITjLNkglgAvGUPOslOsydm7rYlA/IwmqzvgPetdk28+piQ9bVkcwkU5z1TvSa3hnz
DUqw8IBb0CXsM1SQE1vzSswMBk8Labd4K8JWXkm3kjebaKk4dkX6Z8qd+hBmDbvZox3tZzd0T6L1
ys884j+AbVT+abSjqukXqLvlDjsPYQrALCTI/uApEODgANZn7Aszxi5VXQLR3kdNfmH+WJzZ+ZKj
IvHT6CRbKQ3nC6lqS27NGFiuJGWLiVQiz28kucs0bbg3ZKfWaAWeya2xMwzp73q1HBun8hQ1xqbD
1v9MD/EsK/OdGfdA7m3i8suQJgLdlwL1OOqZ7gBZ85Pj/E4C+SfF+MOyS3GlZ/70f4x9V5OcOrf2
L6JKAkS4bTrnnmDP+IZy2CaInOHXn0cLv2bO7Per892opKUFHvdMg7T0hCpMNhOHuxploKIMg8BO
H1Z0M7xP4WVruyucgBdfDSdDRUiD3x0OHsU+Ak/z0BW5fzVzA8UE1ltfasF+5ePQ/3bvuezN321n
fbegdDxfC7uW4hZrgfXhWu4M09q23fla/FH6KyBCULFUqOcIh8+b3k+DzYJ6Ni2gHrC5TkED12Eh
WtYb003HB13QDOCdx5X4zrt4Anou/wahsvAHnHEghuoO0QMbch3Pl9CAggcmquAtrivtBdKKhscn
Vj1D8sM9BYX5T9orF40hrt+yMTfPDlDzz8yAd3aIwuefXBXTG2eVtn35SGqnfNaCCdUD6GBt6AKO
1cM9ltVG+I30cub7G1FM7dlWTa/IVLlaSFKPYr6VcW9U1CuaiB0XrgxmMFjNau5TFs69D2M6FIfl
PtRb7s1CMR4inBviJy4g/IrD0Q5Pn8hHqSyJsPWibpd0soF7+lCcaSxUsqFnwSpua4CT1ZBi/7qG
psAmxSpLoMTy4Wp1TTt0cGlr9D3p7pEOH9grwYl6FFtU+rjZFrD2s98+xSn3v136KWYm72qVemog
5N2jmG6ibAT0+6qXJXZQphtc9NyN4DYChex5vORQjIcJtvzAW/1fymokv9a27hecl/pbeMpHgA4y
CL6bDEjNdJTHILZhzqf2s9RoufYN+Mj0nBhOALimJY9QCP2TYWvJjll5Kb8z+OWscuBGYZxYxFhd
VdZ+2Y3oiYHCL43/ztI2Bd7VsIAIDQd///imw651q+MQ9E7f3EBrUDwdeA7FdUzGvWHuApkkAP7h
IaH7Pb8CRXPrgMKuvb+XUm6Gv3dPNk1+mJ8B+B7vNFkm65xbMD3UmmMe6am4YM2wiavO3uXOtHNt
x71Tw4wKwl2N/87G4U/IAOLtlpjdihJgC4bChtY1O9fUoMWtrqTcAdYw8GR280MOG8P5bqMvE8ho
6w4OvyBNkDpRuyEyE1GWiNHkClFiJcjWS4h6lGYTEYrGDI/RmQ3FYjzCOiuA9kxQw4HOjzeoIcfY
fUM/iWLErpn+Tsx0EuLWWKYZbyoLztVhn3mlVWY3VwbZDQoW2a3vYXPQBNChN+zYNVe5mjYKaJRn
WfyD8lChxYSWVvpJa4LDci31UsXPkc5uCc83gjfxOhWTONMdl39V09LnCOZ3MAfFz7DExymrVwYX
wIf+nQg7X+60FK6G3GDaKZWFuwlkk4JWUmlQ2keMJmi4NBSjWYrRsNWK0TOD1vUoBgqWVs23oXEF
n6Q/4+XCEpTtqinr7X+7NdSV2k2Rcui1S4DIzcJq3nSHRZ4/JeNLE7ktav1B9DCwANxaletcYJWd
wet9ghYJSCx7n1e3nPv2qjC67B5ykd6hx5Ldrdo6Gdi6nyku8LDdwA0JhlzkZucqlfLAYCAcw/Fz
MwdlI+pNxQAYI3BEC6LMVf4HeYq3vXMFYWqEmCowxWpU2BvgO+3ZYwXurZuon76Tj8rimfJh+Ml/
hWbqCfUY/K/hvQKGeQ7kzOSsoygbIRclUYnsiqH2DIHD5k6v2JVi1JhqFj9OZ1tyDlNCBiXkK6QB
IEQKhZDVEpvvpu5RhigUSrhmUi5Ai5Fn49QDlSCooVEzla4stvUxHmmrbcbFtsuxA3CsIoGccGte
wW5CVSrwv/MY0slaJM3rEp98oB+lEf2kEE1SPvWaKfhhqIuWEKXlhbG1bQu2Cqr0laoiWBV2wdyj
GH45u1xCApgmqVlyaegW+lc9737hRZQdpjbNYc1nrHMWy2dIbR0hH2CdA5xznVGp7fY153cKLXHq
acOIdTzlTSmcPWMLmkA00wdpCRCius1yjR0Y3d5mxv91r7qUYJFC4XatadlpxlNOAuQla4zfKhNH
XMHgo2zaxU56H6D3rPtQaRlllt1bSFzepW3nW8orJoYDZcrLWzHnQRZBrH1tVLW4/yhhLOoYeOJB
E+OTCkbZF+XG930YMSoZjeU6kseArO+T9MHd+hJIgCcDvb7pwVAa65DlAnaivD1YeKQcHBhPgM7E
zRs1k9LMqAwcu5Y4Clx/mtAM57vOgvFAcZuX5i1PwaVt8e0dje+91LRdaWIFy3unfgIasHlipqyA
PBf+jmLUBNrrKAP5gL6ghBDajj4K+qTCoIPYqx0eKESfG8XL3o8Aw53+lQt9wTm3B6ENuHrpwgbD
TjdVG9R7q4qMrzZnb3BZz++VbvMXuKKiKtMZX7Mq03Yg08P6ZLy3PUwvBAl7o7p9mdW8IdCQXAAZ
CHZTA5uUOTgLf1MqNWno48R7gPvbPK9NfXussvqkCyM8pxKOkCH4gG+574p1GEh5yPMoeisnBRov
7Cem99Gj6eQrZQEJ5O9iDktlGhplPkGqru0vnRzwTtIS/2DzzASwpZC7eZ2tFtuADl1CLGQvtNZ2
TMO5pk25lbrfwlW6aPJ9GWTXzO2vUI+G9LlVQtZiWUtWVTmxLS0EJYxdt5y52WpZQTZSi4qnlRgZ
bCApFVC7VRZY4vD/VHghwRdSgllSRngmaH3JZnGZJf7fcinWwZvOLyB3DuX1gpsnu0GJ1xggMS5q
oABR6LGvnWHYVwEjmhVsStvdmEfOlSaoKRsp9yg1xXPyckWjLoP2JkgYlrLUxZ2ooev9wL1i+zTV
uscAuUSjRxtwBkBgLCQs1ExyQLSVP2JUDhx24hRuB3glUnQeww5ya7djdKBYmRZ/ZudrKJuCDI66
G5TlUKdX1T3XiuJDVaU3qNFN7EixLosPtj6Fxw9VurmrKxnOHqc5a0q08whVV+Y869jEraWtVQeo
/Rhf3da9DXnHH13H5bMdF3O4tFl97M0BShoqKxmLjxelg31zq1R/+E0xXxRoebSCAUGauDvoKHkc
ZfV3ENfalVWbDsQO++IpjsOXemLFO4y1xMZCvXk/qTQxtivY57JHgEPGEavbwWiu0p62PVCb33wo
EG96W3BYkTf9l4yPf+I2xKtA4mXrOhTmsVVNl8LdYe45ofg4VBPdp9in4d+UT7f6/7g9peC0tsY/
uRNxb96oYZpl3poGqzOJbdX+00Rg/CrasrsuYRgllcehsl8o1KIaerPK/ScLD5nIYldl4m3Rg581
45e8qlJGIRmwQTsj9t9II/6DXDyN9abrmhV1KbHn9pzYqG9VrXXtbtKa8IFPX1zNiXsR3t6PQYWo
F0FbPUDR47aEHCN64D0FS8q/qZKZOJORDioLKkbNGJmuh61MvqUh/Svl2DubvDVSHCp0SeCB3Vrt
Wwt0W7M+1p116uI23zm9E1yWxi7TEJXyFlvEKTJ/BSnPdxTLLQubQ0qscvmVji/pqJLONeMaoFJW
yRDoBJx80sSgAclhNwl4tQi1TMNruC6wVo3LKoSnqDr1tEaAkCGYcsCXAdP+hMzlXjibqi5NoK+5
TJ2zq1gKptM55zAqWpgA909tnu8zy0pvKKNmN+qNQ5Lcfi3BIOnTeYZN7m6qgWVeQpQGFMhPW/jA
Tas7UUMZQ4MjZ8gJQchBTSxXRUE4rOFrMa6XGP0AMhn7bdV0gbfcKlHXMkv3934tfvapwBE6JQNY
ZJ1gNrL/dJP5P2C2LZhsw3ioFXNvUmw+R7e1a1dK0N1zt9wbsnP2hVm/dCGQodQEkTthkU2Y0o7w
o6ZCli4Jo34YrDBPGApDHFwAM5ePHu5ze7g1YNcZM/mgmKUnynWmfHN50hylNH/mKhUUlOEifbkX
tRs/6nCMH11gt/em2sN0tQ2AO0Q8tX2gwmPppXWHmhkQa505QlI9zK8LGYRII9L4M+cbjzSqvlil
Yz0KEdn3crqbSdvEgDLgbx94ltd52PultauMLPMot/Iz+1FVgbH2i87Y0JAmwJwdcFzqJAcDYssA
Xyf5Om9bfjMsyAM3bd3AigFDLRf8FhZonL6d1jVPjLXIYKrDawh7VIo7kfqBgWNMywGSRY2xhkr3
odE/AbvrHCJnKmHRJJNUX5VRUJ+AbRr2fKj2WlLUJ+ibAOGjqw0LjamhvMYZhmK+5L9NL7GUPYoU
VIQEViCtj7q+jxOzS6DQ5VnD//SCKBkw0XpaCokZEFIxC1weupRTwZgPu237oNeAGMIj6x3U0PC5
iOTXYHLto6uWXGKSYAeAJzcNRnURttEOK+pyNe5LHniOIesNSEmYoSDOJHHKpRqoOmlbeIBJUCP/
E6tN9VugcchwSpaFHg0AtAQy/m8aDWMzxCF6NCbYFaJwUMD4fjXxsDunedWdqbc0Swyyetk2kikI
kYAEZnryG/gDLEyCWpx61VBPs1rl5FsAE5gZkQBrUJobgQIP1lUsgZynCs4NjefLmxBT1KWpBp8N
9B3aYkP8wECLd1mm5P7KHuQSinHhgzhCrEBXUQOpZ7J2PMb4nuopePcL4sWR0bSF6SEAdAp9QRMK
N7+B5Xa85uWUeHER6Xus8MNnbO78C7DIV+Iy1xz+mjg5gXaXP+6huxUDdhpZJzeD/mkxiGYzWQac
cFXMTDXg0rMLvfddHRTuzu34Xbd1bIRDSChAMX38RhN21nVwW4p2Te1A5k4qyZ4QxXVQZlU3j0Rn
P1fARa8mow2wmQ81qM+iYHBcmjFqHchjKioVBbFtjFYZ5x0OXIr8VDjBx6YxI+h0LcFPOam6ZOps
B/h24FzARpuOibDHY1g2EzRqMFxi8O7AJ0LjXOa3JgRV5L/lLTFZlcYhd74Xmd1emjxrL2wYsZ2i
cRWjwG5VkD7OBpw+qwZv5uwC+Vlg6uMRFPUACJ0qRBMOl4wM8hIgZS6+YYvdYOWPOuq2jjvC4iHS
6ucOqwUYTsb9gWJAiWtHnFLnILgVmwRGpxfZaDBIMiL4ZrstQPiuFCza+BKr7wFujVU6VFcgsAD+
a7tk1Rh2smfcR1lxfFrKHVSmAHOuOlqTcflUAaFhqQBAw8D2o4NaTgk5FJwup31+A9emX9dlyNb9
aOMX7A6x2OC933tVboHnp5nZIUk18SQyJ1j7eZSgwlBZTyIO9MfUvdCAEmIAuzcS0ItN1ZV4wbtQ
/VNw3TgVKb5TqhsqhK6DNcLONJr7EkpFBWneBD68B+zFtqQfSk0ooYs7j+vCecncQB5jPY0BIADn
CQ7itZIN+fNakpkD4IJTvdBLiuI8C8d95MKziQU9NjGlDx8hVL3liEcT9ZpE/y6M2jwAdOBuDBd6
rXqnyQcsTfFezFPd04P+G+q2BWAocnhwy+wftsgMiD8m14a7xh68wN7LmJVunZqlQCMEPd9B5d0/
uJp/TKuReZbpvrh22ikQ+w/HtNlbVkIiodM1voO5Z/LkR/IEP2G+zqCHs1amLLdQNWNYdzcYO4AJ
xysOmApisWYUJ6mBP9DF/JBqfvo2ToAY2aElLyxKk0cd2HIV6lgzQ9AErJXMPOclMz40Dbw8zj4+
dGHa1WmZpFwecL9dpb1dwvch2NAz1XWm3yzxcXisnrD0cKRn60hPzOUx+3laZVfSupqdXMOrlO/0
wImvU57KK/WowU4XVBLZBRumZo2+AorVEtkOh1HDJe/THutcoLMa+hJK9YUjW8qqAhXO4K1/K7JU
He9O/okaZwBw6EBdeDRDb57N8Uhl+MskWMj+qQywPm2H+K1hxQvRSmsst2F2J+G9Oub+TrYdPxEl
lRqKl77heg44oRuKZSqXJsBNNQ6mVb1QfKiN3l33uEmqbkIZy52Wm5ROty6Z2zyJnIPk2cOAEP6w
2msIhPU5yvJxlaohWMjuMdMgH1qLeMKxBiR2AM0YVEM9E8htCIXF6WaJRSxLzjlYGFDK/JtIwXSw
knNpjg+scewdTS5x6pkMj0utApUZdbnWA3O+W0OEQ5xlDMIrg0BiVrgV9G7QEDuaevju/3YcjW8/
xfHX3DcrrATQ0lQat++O1LPdcu1ySWQZm4GD2UyMkWDssIPJ8j2QbMOFQh8aSCZdKKNw0v0cB6Zq
jRP7ar28avGHhQPjYCxgzIzXr6YlqbliJog/LdNPPRyqTRwM9H9ezJodb3oFsl5CfTp8E0NUHcQA
nyef9+1+YQoSyRB2v38mqEBOszRBV6D354qZeUhB18//dRuacOw0ARSgc+HCpNR2jEV9mZ6OAwnz
OCVqjMDoQ8TDsvHsNST2CrytD/BBN07h5Bon6mGvZVXbApVVqHFVe4pZ0JOotgJ/snNOl0X40FDY
8IiICUg526D8Ya9mruUndmaRFfAFl9An8YvIvw6lu0E9UBzhGoQ/E2JrEm8zjcxpldSAkGLV9BTo
erE3uhEneoDxww01rIE3jGxjW4FZe6BjB99J+XmeJTdUGtPM/877cFJBs+tOLWxKeziAP8Pw7UnT
Y/a1A/d22zpZnm4agFYKnNBfuDKSJjfp2DGSA/zLAHWkFN8IOo9JQDspJ7FhsrYaTRSf8dr8r9eV
lSvXfQU1S+KLJLbZXJKGH2ZGCA3xKDrM9BEaYoF+mD2jAVb9V7K6lu4E7O0KurirSZW4rWTM7gyH
a+Vk51cKUZPmpbNhjbA9GgKcl96p1xfJh1yKx7kBYysoNdnqcIc+svnzVr8I+pDjCqfhhfaTPvzl
Y6fhnKp+NVYNhR5b4JzL9X+E8FW8jGPOX8YS8PxAs6c9DW14VMGjZoo2NOR+5QNsNKCaCzTIi9CY
vPd9A/dwjChjKjN4Rfo3LirUz6voR5IUXo431PvUFf02SJLkgF/u9OLz5IUSIICCPZheujczu4oO
GrnLIQsdplATAKNpJlhtLScqQ5YCiSR9beOYQ3iO6zwEFcYEmHAZhz4kyev2F01qWol3O3U/j3O6
Ls6TzBuYWAHHCZ1mMfV3sBELL4yT5Oekv3M8yn7ZeKCtcr+E4KTQAkCq3fB54iaQAligbGiDFicB
P7uulks8WxPQQhSQuiOeF5ZUYaKJHY2oCYjYtYxNBc+mYch6aN6DK+TRwQ/vsDpvXBObiH+fG1Fs
Sevx4F3OjYbIDXYQ0AbZptPqc+tPz+NfK3MwDzpoPqVQue+bXnqgD+oomFWwXlE55G+OegSMCOWD
szw59+qI3ZmS0mO1TA+tGhp6bu944MbQScd5fJQLcQ3T+kYjnb+LSHd2sZTjzQjMcF0YvHgfGudi
a4H2T+ZU+8nJ7G95FQ0eiqTa1oU7Ne4HvcsC8sb7AVQ9PEKjaNg7KI+uylGAP0hBewL5iGE5MaY+
cuDgZK0jnjhr0bbNHSjS9l7q2CNkoLalvN7UGk4L1NHph6aVu4H52rnQO1SznK8Fj7/CcDJ+i5uo
w8FLFW/xdoneognnwBMgNFeRNumXEIeawKFHb0ob/pQCzuVRWpKM7Zo7IE/TbOwO+y7QTiJxzDWf
ogf25fwMFUR+BgAYVQiL4NoUCJKo3KscaFvgkTrPU74PYegEmyU43rhw4Zrk2ZUJLFCTXo+uEE3S
zF+mwW+1qQd3KwfI2WFNdoFvpvFaFKjt01Bk7OOQZpdkppKXYegbcoeV47Quhqp5KtjQg7MwsQMz
tPrJ7UHq9c1vNAdtwPpJ9oEP0bigtK5WijpUFOYbKJR2L8I32lPQAfRKw7DV3EefWh6Nokp0L1EJ
qYIJzDQcdHUvgxElXouHzv7PqbPgFv7Y/p7cUo+XkNKLICaxAWdpPMHRCfRIEDdRTgDmS4PxnTNu
MtdvViEcXS/UFFZZXlAK6LwQco1rijH8wJdRNctQZNw+ZIZ2oDhl0OSnIag573DQ9eHbjPtSxnIP
ym2gpbadanxwnyZo6KcFRDxhzjYAR9oUsRdkIrsGUauvNR5PX9MwxLmk8P+xLRj5Ybf2w40CVOuy
vL2NMvrWm+XLqF6CpMLGVC+XRQZL8jHfUGyZgLL1AU+p7DzHGdvIpOcH6Grw0yQaoI6pO4/rUD8Z
zAIEekqUNAdSVCgolWnk50s+X92XoGT7ZXKka0weJBtF8fbyGtITADl8q4HJ2UogM/Y0DHCI3/nv
Qa2Xe41p+TbR2+ibtIJt3If5F0hdjEcI/2JfpeK5mF6CUSuv0TTuKhHze+kDfFjaOFxkWsvvWmLx
u4BuwGHMhMTu9z8x6mGn3MLA6k5XMsvE3jBnIHPIYt1UASyO44YfleDKd6ybUDiDBtyzAdm7LQdc
8QzhxuBUwBp2Z0hZPNLAZl7Gs27NQAP06IPB8vAuqxQnvDYcx0q9xXpldPDKUyPYzSRrV9mMTeQw
lgZduoEmHDg5ZEhGWTTf4NcEPnCYrp3YbNZtagTXNmHVqfL9YIsTlOBL2ZrvVq1bv6xyworaMd6H
yv2TmkRVBb+2BMs1lSp8/l7Jol47ZVNvGiUClygyHmchNEbS2oDLimpas/M/jieap1RdF+kOAOQb
JS6X0OScJwa4radx+Opq7j+J1mVPwxTx09BiY+S4sv4+1M12cO3iKyRB8n3gDsp21TTfp+obzXcG
eJS4F3Swoq55CSr/YbdT/X2Cf4Anq2kXZ6IB8Wb6aUHj8pgMaf0gMc1I6j9H30INrqrYzhS9g+J5
BF+J2M2cI43Dgr3petytIel5kHUV3ia7a/21O+6nGgjkeTQ2gGaOWdrgTxOPD7ydqks+Tl90Jv2n
Zsiycw4/bk/TDX6tneknVUOoETLFn6mOStZSMIkSo1kXOEDFBw/AvzIC9sn9l7qN8oajHp70+Wks
nmlQFF1y6IXx2uTcfB0TDRrznR797r82Iqp/xy37XcLJ4gsObEM830bn0rUiOTbNNO0qOOk9whaf
FpeR/q3vAMhTF4EBsp9gR/Edn0fulV1gPQw/BG8v03F8W2gwqzWdGpQlByz0qRmqOzVOFxmnDI7b
ueu37opiIBpFqJqW5aHunT95kH6voJ0GiYQlRsmxn8Lud7LPSzwregatcQ7lhTKt7jTR5+zHVBWA
hUE/4CA64JZjCK4+uzWIC0KkSqiPNeUap6SvbSX0VQFAL3YeYXqLS6nIZJO2B0wjvKWVxOkOs/0v
XWP+NMyc/Z68zMm1L2HLoc4OVWhUhOr6MTUJwOBjetJEUD8orlvZhxA4ZwUOWqBNTccM9cjXbpfA
9DGW+s1XjQy18cxR4HNFblorSoPMIQp7Fk4TKY9ic5Pg0DhMhIXvM66dkxMR4n/ad7u8B5PONSX2
xLK/lm2HgrEFBhpUGPghz6InVFL+hJbJisGT2oaUiDcZpQYx3r85vEOJnKFMuGtFCoFlX/5Db2nR
4t8qUzBN6Q1OjYT3J9BhVnSkYQfZyDvTjRWN6KoShh478Dg+XlWkkHHVUECA1nLk7EADt3cFl9lh
wIHSyrZE/UTNhJMZLy+BrWhZ0syxvtrHdqI/KAGn6ulBn/AEtEAxTLx0FInX6MmfC5Ix/icuYDqv
m6ESg1MScB+6hZIHnMdWxcB9Nd6h3zs9pY2J/a7Nkp9hH3kgCoCbx5q3EOsIvJqSux7CuQh6cIWO
QnkD63E1jHAM5+F1bnrzl5KcHlP1pS2ddJNkEGCDOT0wFPTF5TRdxJAHHTLDKwbfB5Ur+8VarDXx
y+bX0Ur4FX/u/IoKQrv1rQl7UBWbc7OIvdpOeXdqDo9DPChAwcQBWpHb9yIsRpy+6pBI/hsTskh2
lRs8dGdqdj2Kyl/NBqKQrR3+MMDv88yQmRcoSBvXoKghCmnU4Y/C0U4lpHS9sGnco1YybCdYHd18
XcN3bDrEXRJt8MAxpQc3FLgfWQNUsLDjfkpz1E794lGpAUVgn1VBMVuCqVuywoOjAHsyfk+6Of4T
GxAPkKHVv0A5O9q6+HJ5vjmm/ZXbGdSBc6PdNlqfHmpt7LE3MF+miAGcXugcVYmuB38jepurKZGA
YkggQK+dlTBRAQ1X3B//PcZ/5MkXAMpYsW2eLVUgneoCdKysGcyzDnW01PWNY6FGNra9xZpyKDt2
sCy0p+8CX12UZ/SiPI56lx2aBDwxW8M2tKzyDdMHqEWpYdmC5UM9algyYH2VN51nyDK/ct+A1vdU
gYBrOeMeFaVszd3AeIXD5MdhE0JWZJkNQf/exO34ve2qbtXbhnHnUWzeUzkEtwHKA0vIUPGyFM8o
dA37JnGsC7eM8LVMtyVz9Neol9Frnm5rNYB96vQ0dK91nZ0sTTp3MTX666Tl80jvLP01E8mH0d85
TRryZQQLIgd6qjK0L8VY2DerR/2FyeBr14Xt0eEdCr1qss/jHGIvkbkFq/iH3jrWGjBL7QFO909m
B+M3YWqqCtUHF4pbpfwpO/djfHLB+usHt8eDDIdn6kPLgkx7Ath8rYdMfx0D26cRyJvYuai5v5k0
p0Y61q+vDCWw8zQ6u26wudc4WAAFwKG9sX1VNc3b1GbjqYAaMKaG8c1sJIfsgaiBq8cQBx5Sdm+T
Hg0nmcnJCxI5vukatiwOD4KdUWvY4MF1A/wqIIRONJ7w93EqYEINJwo1/2Hc6OFLgrcfnHuqdyOS
+WVpGPAeH4YgRLw3QYiH6P+OY0cV4WUBr0J6YaEA14FNPBmoz/3nJbbElrfYNEDY2M4Gz4QeyHvl
Ks8JvfreQ79x00ZtdYRFvfYcivyFllxh2eces6zkCgHrCgDvwFrRhB5qP+Aoy54sfK4n5oOx76s1
HPzSN7Fv3JsJmMIGpcpL34o/DQfl/hJX2NGCDjJuk6rQ4M9HLSXlp3wM2HwBXVoZWAJpdTc/Uumx
2+lTfD5Rd1kgfXjufuiW0kVqMqZ/llFLvoAejM1MeLQEznsa9d0lj3HQlYZmDGISC/alGrpDHYDt
gpoFzVqR0+K4NfxGkzGPs4s5MiyOvGyK4SVmw/1KHRFQ05HG5VSh6ptN2H32OLld0YzfwOrJjOJw
Q8O8a2xgDDUwqkw2eL3ZxftA75Ln3MnCq5mxK2h0ybOLU8FnXzb2KsLr8kAxMYXNeQrkNxwGrEUd
Ok+9C/hi1sGwQCtd46uV+tXWxv9iR0NQ8UFYDUbgNcz4DZrFEVxMnPIcMXdv8dy9MddiNh4rXbkB
jhEGxyq4NGC0vgaabq6jGOr8hmbYl8hubAASImfuJdnEIHwj7XVfCvgp0DQlJn38lkLj2IvTKTnX
ENo7tYFubsGsr58EZEC9RIj4u7CMg23m5m8/7baVXuY/RmUlm5UDAwXa6KC6TIATaqTB+KET3X1R
L13QKG2ci32vdb+tIM9iuRoY3LK72qmsK8AgMWiaKLeBstw9/EmBeKaiFMfJmh4tx5IoD9xkX04T
9AEUm8XHg0zyxLwRkUVz3Xo3jhBlXaguPIftGX76W6jIMJSRGanvzXIOf6+f72bq9e7TrB1bIPDh
kMxbYLwax6FYnhrVliC888QkukswFJsF2ku9EhIzcy4NtbBt9sBedB78wUCfwWpxFfURe7ZQxr/3
vDs4bXzqzbz40tpTvfeDJNz1jm++Oa7tlYMlvltB066x7gjOEyRkH4FdVStIEAVbCxW6da2qU1SR
osZJ40NYht1hKV01SlSAJim2DFVugpLGYQlRGt2yr/jvKsX2D0fZitdRRLCeg5eLvfJtUBwEiGBi
FbpBuauFZFj/qLErq+oGK1dzBx/OZh46Kp0mci3N9g08jFYUs+mSaOQ6NnZW8PEWjmTpAY+zH5RI
/yDdoakt/YCy69flphTPDDM7iil4nu9JsW6MoWXR31AUSb+FBYoXAA39ak2sIzrhi2fRtMMO64Dk
MHRj/sD5j7viZVT9Ys2Rt6L8iUpdC9pdJm4G9EqPGhR0wCVj3audVt8CdTNs7M59OpVv/k3bknYJ
qZZMjlPuG9TIF9WTD9LblILnbwbkDcpzqxCo6lVvQKRyHtMUoHylN06u2JfJ+Nzg//BkN6F/yQes
l21tYu9QVEo8LbPTi3DG4TmEwijFRx3wkLBOzT0UwPg7lgA5z7AEraxbVaNoTs/3Vr0J5qc+jSFM
8y0K8U1bXhHz2yCXLj913Jkvm2NWbm0LwfxzUak1gaZ1HmnGkaobz23oKq3FaJklqklu44Vajs+N
pOWmqRJHYE5eSVCO8v0sic5aCNamwhctzWIHQLFPwyU2VHEIvGjy6vg7iCB6qWhqdreKPLliKQk/
OBsCLfg9YfH3t9ePgWeBo3f+FC8TPb/mCdQR1CTlJ4Uf8BV1hQ1xJld080RlDtomNS3uAcsur5Ev
zp2R6Jkny0YHdq7Ud4Mo3afK5tjFJGw9zxaQlVvnIqvxjMJsAt3cp9EGdRGDOVIM5iZ3qnCjfSdp
l14dRlAzDweI5c7icp+mKcc2RA36g5tvOg123Hj/n0IlKguFEfuqaQ5Q4hzqUJoNjCHFUqVPS70o
SFrYILn4i1RXUDJN0DDLNc+GuMxZlgbgMjTRanG2jp3IAIUEdzbb5DY2lnMuypQBVVT8NNOePwWt
yZ4kg8qoE9v2joZBWFmPEBwjNUeNAXT2Fg4yyRpAHf7EXGh5dyF0dkNzqs5NCI1UHJSm6uibItT4
vokNfGiPrwGO2Dh0MBl0rfy46E6aj3Ue9eDtqBaDOkwkXSgSexT8H8a+rDtSHNv6r9TK50tfSQgE
37rVDwQxR9jh2c4XVjrTBQjEIMT4678NzipnZvetvi+s0AAOEwxH5+zBm+e8a6l9tF3KXimrADtb
yjYMvj/gx5W7HpbVe/ikAcoCPDBcdVDU+dgsfX9NSyTwDXyg9RpKfNOKtChyLF5pHx5qy6elT8OQ
ikigDJauxXlt8WBbmp4R7m7qvLuPflIZ4MkBwbGIiqGVOY1XPWwqHwdAFijpo3sPEju3A/KF49yt
GBifiJGgMTY3K9C6t97gdWurAjQqjax+r2d+MTxnTmCI8ruRNd6G5zYJ60E7d33RW9duIrZLC6wv
5+7n+YmAw+8yfxmMtRshSvHf5y87zfOz+fhL62O+mLJ0o7oSVjdzRr7w22oIABj8irlku/QpTiDj
MY9yDo5B0DKAqSAeRIOOMLSXoY+N24NI9T0MLJ2DKQqOApAcv6fzljj1h/Z7VgB8ZoiWzlOX8feQ
dQLkJ0NhHnqoBroyANWUe5dDHD52ZJdgRfVz2/RJtcdTWgeGuhj/mB91KQJs23J39pwdaGicnmMO
IaC5NeT4nYI5WZP74Mgt6YTajcQll+D4TwqinEvfMtk3agjJMJj10jd49FwCpncxBq+30nvACSpu
BqAsEOxZjy2pgVUdcCEuTTJC5jt3xwjcUowm+eBC1q1PDqPiANCOpvquMK8hhoiw//ShN6+Wx18X
Ax/nQ0TuF3TxEuPNg46qyamLWL4FchWZ+UFCjL1vIMs+f1o2EWDR731DQYZt2ifnj8H/de6/m+L5
5bBJ2kwBIOMjdm8rkF1S0uyqlCLLBQHIU08KvcmqKrltObBayi/0c6JhWzIY9sZnNlCt4IgMBPJ+
ajy65UnDDn7vQUSGjC9158GFG0rOUE60m/tU1w8kztJXaeAxZhd+fSmjrj7l0tLhMhAhciiJGl9s
GD1sGtstwW6R5mNPj1MCi0VkzXRD6oPlzPbNJFafi8pcGxE3MYxDHsCUhXtOUXxrGDFPje/KMInK
5qK5odthsMgB6wEoySXWIVY+CoqyYNARTshR9mBD8gYG4HFq+n0Vw2qqmtlqaUawcewabylw2Za+
ZZM396bAcwR8H5ThWnMDUel4rdNRQw0rRQBeQJxmjSTvn+2P8clxgQhzs+FMeqBlBMVTpWb9ADdM
t9hylLSeJatux3KIbipoJOOC9l6W7o9ZBtKPz4zrW2vKoxs3Ha8SWZOvGlp5165N/IuzuosiHT9C
KKk+Mx9r3WX1T5EbCFGccfakt/swJ/10ND15S8D/vOPRiJRL4w9baRHz4Fo++LqZ+vpvJiiXz0ap
BDl05PlOY+6BfdsjlVF0EVQP5uYyYPcjOeXKf7KIhCleNIxrgggebGXi3KlOiTP05W+bSfC7SRTO
nVt3F5vgeqwWpSgCo64dTHETON94WRNASy4BfgwbTmVyYjryIIg78PCXgaW5TFkmd04LqMTShr5H
eYhtAEZrF2rJINUMIks2fl8U9wZ19GPMkMfLMqHua1fxO0lXy9jSoySDyrcv89PSZ5FkXDOlE5T4
MP9j9/ejja59N8Huwm7VPZVtd5fKNeLG7NQlzQbSYuNezQt6XGzZaelfmoAk4JGrBjCEwb/pgnrO
6g0N60I8J9sV7Hn4iVrAnb+PiDkl+N5uPPsGILF6t/Qt+41LmlDMGcOlnftlenCA6l4Os3QlwyyE
B9uGsJoKgMFqK4KEXwWEOotKVASS/GY0QG+2WCZ+swvI13X9V0FasypGAFliDtDSlEZ0EydUP0x2
9sUCRupb1TRHpD+7Z3eo1RqSWfqEeqOB1IC8RC4WnBOnAKPWmXmB1lsODZYXh/hyN1aonC3NtEk2
Elm9x64xHMBU8NfkPA3qmM99KnKAD0fn7DkmXi3zQTNls9/adGWBTnYDpP+3pV9XcBuVrCAbSiUW
+8UAmEwzdXt4XXz/5Mx9kEfs9lAF/E+jzjxvOQpx+DmvGURa5nxWU8ATQ8oBynl/ZcHAkk8g0/bR
7l8NOJinpaeVAPoUbhWflCntwK9ycymF4UesatxQZm77+iJE1LwaorwQKx2GULQEKjcHmXwZ5o0P
cKq2HiBy6W1zZgDTngwSldI7FqO5HpEjvywbJ1H84mV1SIWpkK//sx93mY1wtU92H31IIdfQfe34
qtPsXOXjy0Lry/P4SZauc8NQU7z2LQoV3ZnW5/dtBRJ5xw6qm5ynnL0s3Vw1Ypczt18vzXlvJXL3
BqswfV2Duf/D3gLf/+DXvT5lbHpxKto85KLbAK1dvwyVhGVC1rGNlfvVS1+YI8QRYshUc+DddQz9
iblfNtSshI3K9bI7qM1I1WL3WnrtD7sDR3+E8EJ8P9EGUTESB6UloFlCsm022vGLp/0jzx1y1yhW
XRVpDUby3N+1dhk2djQcLNHz5+Z16VViVAcfCYBwaaaRAAXAr+2rCdc1lFSgKbZkNOGo6Z1lNUKS
F6d6hZjFO6tx2n7kMpcZWpCtM41gPFAe1KVXQSeSXVwoBR2B7XkSNZ/JELKrjh7XT03B9U3hNPpm
6YrQVc9dk6iiAIwfwJhakBNEP5ZH30nAYlg+5lOEhzZtXn7oWyb+0H7/uPQ6KtPeyhtFeXSaKSg5
CBX+5LKvSRuSfky/Srv2Vikq7lcx5JFOkQIhgDTKeWkoBPVbzb6WkRgDH0W/G1cZA6BQk2xBvrLu
jbuCzZcGWNiRN0DLxVgBAk6U58b5oiCiOKax85wR5HMkCnkAaCTb1qfqgZH0Fop41avvQfE+Svzx
UpS1e8xcyFAuA7haEgBvv4gh12CbzfwhxKg30uAsLBPyjL0ILrw7fBG9T3FTbmTTWc+Gtu9HUFHj
rqJOjWc4QENANqo1OLH6SuDJuwUMH8R5BxZn27FCUdFVVQ5fmbntxCgXvrdHVFG39tx+jwLhbwZA
+gBmXlt74G9F03TdE5VfgztFEUGijPAxAKhEfi2jlgY6774P8KyarvN54Jc9loE4EhioNIUAHSoP
y6G81NBQQ3NinzP6MFqW+0KBoQ+heoOEFIo2TxwoGzttxUvbV3or+zLdpsoTL92InCCs2x41BJIP
2vgkXPp5PTxXJopvm7rIr0A+cANdjeClWVa/Iza3diC8javeq+m9JXx25lH2srQi4wx3BHCoeWjZ
VLZ/wukn15ax6X0B0f2glD5cwfCS3LfMG+en43CmnfCPrgeI+9x615sEZQCGVOA1vDd/nscdqz/D
4vSpGSdzNfQp36UzT4WAzPNMcQkHSnf9ic1NlMEi40NmAl6tIPdHQFjP3YBYNGukqurd0hx67yZx
hd7Apa3bqoVJs2D6obi6wtK9P3aK9uU2LUE/dKE5CvQZlhpRdSwI8EAE6bnbHtwryP+L8oylOd1j
Kc13bR01V3gGV2ugN/N7x4UfrGtP0edGWmfhA5oc6HGbV1VzyUekQEEBBDGyi/RF+V516qusCSd7
TF8jVyC+SacXy6PfY++4kfZlPgtjDL5UmVCgQ3BePjaxrMdT5QB/Vw44v8MAQr2b4+qdP7q2h0uv
zzWKzoUJKGutG8MGvo98MEh9AAuemAsUuqftVwmVXwU0DVTT+X0Ldf41g8fCSVuxOrVs8tcyUeLe
z8siGGbx2D8GyCi/+TopA2a5MEZPAMAaKusxjyPrEdy/7lDmuIiWJpxroGXYS3uzNDO7hfZ72tYb
5E3yFSN5v7Z8L32RlvdF1TK6yM6fLkIW32zG5Ys0pl4L5Nh2eGugiSqR6JR8YriQ4Ws/8dWyt99X
XgCVsP7ciqK9H8T3+UbbZjtUGdksu1OSX9d46dwVvWYQTUHRzL0dkXC8TbqO33YwlrG6xj0trTou
QZOZIBK9NK0WMwaPe3hhdcl+2WvoBfTMuYfHwp/HQLzuh5aBxPnYCP5+8AFuDVrVG5YkkIrj07Oc
+vEzSQtn5bpld4KCILnN/+wf537vr/55fuRF4+cBaPfVYMbv81vcyTm8kQ4I1nU4dAa+ZNyD5rbd
W48Sb5FV4vDkWMy/Cdz5blH2ny6trsfHChHX3FtCJOl6jLz3320Yuyta4B52oB7z1HokAwGNAQNA
6PhYSGiwMvuJUR2dZJuCkDQ30yoC9guaOXD+RlP7oAP8Lzu1djTrOePQy05O65Z4i1T/bieUPNy7
iIpd4Y3WtnMS6F9JZV13dWyverwAP1eCbdJBtm9QPn2o2kE9tTKF6EKW5WdVptNR5lxumoylD/5Q
p4GNQv9bZudBW1nW2ikSlEgs4UC9GhvHdO4J4C6Q0kAxWY0sd09+rOs6XIbJ3LaIAJQfgLuUM3fj
I791O+kefFIAPF/5OKwJYCdQtM2uNJCIL9qCNVWr+uFSOUW+s21nAMa+oVd92bPAj+SNlxf6Wgk7
3kPRnu5KZFKvoYydhEnlsueMwkqKjM0fPUWBV6jy6yixY8RYe4cSF54QSCIHtIUW0djEXrIS+bCa
8GyCCdXczAQ08OoW5hZ9d+MwXd5A94847U2a5d2NDRPWSxHFWHrNrblfEtjp2LVBkObuOPH0PZh6
+r7hZgfxmPry3jUB320B0rVfBhMP/nwAWYlwGeWiwEKSxH8sgy54L/fflgGYtWocQB0jE+2hImoe
E1r0u8aSYtZ2gclR34ANYaYvBXxtoRBCowMWFvyWY0W89PuTgrvBEOfAK/JsD5AFlHvMcP+ebyKE
k6Mi0/dmZbr35nu2KvFQqZsnOx7UbYa+D20nig45GelJMuOvMzZYd8ZFJMJrCp6+YqFrQzCx8nGj
ca0/+x6cI2hSvsF+ugwaDyvnhNuQuKD0yeos+3amupyW/rKtxs9j6z75BXc2oulVOOY+Fj/S/dzC
uwF2ZVGGNX/nb3q4mBwR/moIv+Mmsok33vkm5gG3CLsdJIHde+FDwZuZ7kih9QVSyfzRzHLLowK9
3ORWG3Rl9LLUrD5KWD9gtJeRjBATgrDarpbmx+xfKmRLU82TbSZ/nPxDhY01NXQnZbNa2G4Loa3q
oKo8V9CRFLcaKxzAe3znvy3Dcdm38GSfqW/FPMeb5/RUwXDYHbIVsjL2FCSJ65+XTW3gDWxlYlhj
bR2dJdEYXj62VDR7CGZffuh7/2h4f4usfLb/9WAIaDloDkW8Wo6dV2N/7uTamvX7bQjtwFm1fltE
+5fNZODkrr0ERAbbfxf4X/prL12XqSyuPqb2Cax8qkK6++Vgyw7KRjZX5E61WfpYw5FEVZCSB7/f
BfdxPgW4qSLEQVhpCrv2v5MGlxGeW1Mafoz/sBOUmJ1V6TUc3MDWRnzdRMeKJOrCfe4EoJZ0ry6t
zjZULx4tF4WXETJZO65b+8GpsssywYDWGXh4cF+iQkG4xoussOn+iGnD1szOvM2gGcp8ksDg2Z0O
BCC1w9J0Eu6tqC//qOoxC6pU2g8DKbLz0oxwy9zT4QZpH1BlYa0V0rRIXqY4agIoQrlXwu6hwJjS
qwicsZdeV+7GMKK2SzPrelRJEPmQCPak7ycXXihxVjbvp3o5rbwAWQrZsWifTtKZ9TI8vpr82YRo
aeO7OxRafcNIwVsu4hy2FZFYuRkFpn/uWzZU1Pl1LLNxkwx+FHwMLHsgtM0OWIHeLv2RKZyg1cW4
6bDiuXId5wDiCD0Mc2vpWj5NCk5FqgyXRqoGc5UicXq1NHslrX2FetDS/z7jr0GcGbaBjyKk3P/q
Wz4tk/Gsy0K/gLD8R9/yKW9g52rhi4SwBigCF+Ks2wVJSSJIGwdIywGGKYrAd/30vIAv3wfAWGV7
lB9vZlKlEy4jOEy2drgEpNaH5smn3/77n//z31+H/xe/lZcSpfWyaP75P2h/LatRQ43E/NL85z1E
60u17PPXnJ/3+Of2rbz6ot6av510Tr/qsin/ML/Omr/NX0fGX//+7cIv5stPjXVhUjPetG96vH1r
2tws3wL/xzzz/zr429tylPuxevv909eyLeCpcfsWp2Xx6fvQ/tvvn6jrLifq/TzNx/8+OP+bv386
vw3p1/Jfdnj70pjfP1me+w/BqO26nscQ2TLqf/qtf1uGKPX+AUY/94jrUM/BAu/Tb0WpTfL7J5v9
Q1DY2nuCeYQJWMB8+q0p23mI8n84tg3nOEYItQFnFJ/+/Nd/+gk/ftLfilZdSrjGN79/csin31Aj
nn/p+V9ziLCZbbuEANzKGSMe/lD19cttWsSYTf9L2x1u7SKpz6Wq7HUMd71uxsmqdjC3WWMHthaX
RPDhzEU6vm/g8fP9k4010gqZPgtZgG47Zleym9KviYXaBHP99npCye3g23G9IYbkjz2PHuIcFGvj
AczdsJSdHbjrHUEwL4NeaXPnOUV/UdwJhwqayCqH2Zw9/7Wo0iBo5XW3mtpspkjzN5kP+65AfV+k
DdgZ9ZGIRCsU6AXSEQKP8difkHTvSLUph7RYQeEG/pztcPvDb/39hP54AkGf//UM4oezOTQTuQPT
CdfGxfLjGUxBs06wROlOqZtOALTkZX1dWLDmaJPB2xl4fJ+x4oSoBgKuAEqY6hJlGXw+VApxwVi2
IRYASXZw3dhpNt43FiWvyax7FI2wffE5/NMy7m0z5HFPFSoKIagL9Qr3Lj2lvC2DCmuq48g7ccxS
AtJSVNtPpE4hYC2mALa++bOVXkOWoXopWJHu68nTa6WwtJWOApHeOF4gMjYrjiFTgBQPsPVJUh9N
LatTUyIimxqza5ljgTGSjpcxsYcL8dMijAY2YUXZA4FUwgkafJSb2IzD1svKDrrnVXG2sT9UWaCb
1DJytvgA8G+r+9vlE+zO+9ti3HYq8lamdtmjyXkGX4nY/woM3Pp9mW2n0AiE1cQhwnJ+VeXSuRYE
NizSmo5FM5YbkLqOgINBgHfe9C3da1uChcTbeckimi28YStYYEjwUqp0/NzF8V7WD1aEpS73kLjX
QwrRQKiptqynf0x5c8HqxHzJYfQQ1N0I79N0Xp+5Qx/+/ZXzr7eeB/VcxyOOIO6/uXBAGXQM7VGm
saeKkZVWgAS3tZ3cda6R12bKN9EipwVSYXq0YGX3ag9WgzWeag++O+BdhhDhntoxvXSSbZcW92Gy
wWUHE8ekcJuAdJ77kHcgjhIB6RGSj5AtzztoaZQqhSHquk6l+9bBmTKwNGVI316TtEtXuq/sB9ud
U+pQGYUKc8ceJPQFYCLo0FVv1j38A8BwOVBa+15QudCHTp3qKxDDcDeYLBwC6aoydHkxrj5owFQ8
/v1JFL/efUCmOA5jMHlwAGOAcMbPdx8Wf5xV0Jf/fvdRcHBuC9rHYQ0QxXnKSXUGkbMMTcnZGWXM
dNgaO4KaXSrIbWsNsJ9LqdqKSNHbpU+8DvAovjUQCoU3aXEN3xj8QkychQbq1WF9eaHQLmg2o5d8
8TvQT1mHIidEdVGqhFE3okwJMLUyzr3m5Dm1xxwPAT9dJ9zyLz1feanQN9G8gcPUtKJmwsGwJPYD
yF0vhb1pdkLqqbztEM0eS1Yi2u1RoCEZSDxd7Q6XYZj0no2ZDoGar7BKzqFaOULzJytcyAzColcX
E0KqNH2F9kobTg5yPkzwXUbi7pxbKHJZ0oCSgOfMh71U6XVvJYNsaNlX57//nfgvvxMlzPeIhzeX
TwEMt/1fnpK0HCm0qBmFuasG5lGPL7w36g8hwAu1muwbmHZj4HnKubMMlHRYDCAqtMWrDX796imn
oKHLKB2PKLqWT0Zbe1avGKCZ130Tu3fT1NMQnpRi4/DyGtA7QlY1FBkWsLzx+J1D7XLvuAH37OgF
GSAoxqGIcDUbOR0SFMtWFd25cHG9cmk/AeuBTeKVEtJxdCc6ga6sdXf/4Zx4P785KEGyzoEisifw
Hp4//HztFmkSocpHIU+ZfytaOz27MelWOWyRw9or3ZU2Dph2dgLEStml66GjetMjUbimJVIzeHpg
IVAmT4lu1AV3ILL5eVud8zllAxGHDLk243vDzmpg+Q4+dDwEXtWVZ6/t+X5i7vSQu1jV+J3THGip
UP7HNbdSbuZ+Hf0XEdf5q+PC1MtqUuB7NSkD4Hj7c17iprGhJvKqWhYMNcr9FZIba6377mA7pY9q
J6AXfeMMr0xND7Yl/sOTk7N/PXEClxCwwqhKMzjG/XLiptJyC1hWHilQj9dDxPAwbIa8gKyeoa9j
XkMv0LassJy1ynTGuxUe/SqgM2t4ZHa0AgI4ntE85tYX/Kn3syK0bV1fgdNahb3o/Qcg28HDHmEe
uuACEMmUO47sReANGagmsCW+V/WYbBIoDJ80Xplrp3XkJh8I1PFiSMP7YIGcfAhiRoDynZY8Wtd6
QQLx8gd3hPNTzBt7PfExDlvmRq9/f20x+19O0Wyj7OFWQ0jCoQ348ylSBS+6puhhd+0V2aaCdv+t
J9xTWUrrifV5CWxszkLWu31QD0qFfolXSza10df0YHOSfQNmoQImiKQXN04qPOdRuqvc/MEFtNjT
dgyuE8/Kw4hoBFDMWJLN3/8H/N/8B3g3UjzWfcap7yFw/jGuskeQR5O6UkePIO6D9OuawEr51ijG
HiJkryF9Ud/mjjlAF8lc5b53v9hMebEfw17cHiFqj8tZy2G6qQmgRzTvoBoeizKgRhc3fpHnJ+GJ
KkRVcAUARuAru4aBQ7z6gZc/0/QRsngrBbvmdTKrnlNoEGliXb0HlKJ5oI0PlaYxqcMxS8w2E5F9
BUSYtXFgAQrwV8WvgHR++PvTY8///g+BO5TlAcLEe89neHzMy4GfT0+N5AOs49hwKPoevj3W0NzY
o52g3IzaSQeGfoOHBkhBsL105gJDA/41lI0bvfdASgmM0eJRZ6letSUgPVYRFWFpOV449Y26zhy5
K3Npf2PMvQOzePxi9UAhMIBynos0B0fAz+H96dj9miLjUGrJnyfRjhv8JbUfqlLdUD/dtkyc3ik1
Ci+tubVQaiIo6QZ/fzqY8+vp4Bx1QcZxqTOcGj6P/7COsVzA9aCYVh9cENcHSLKm8dXIkXiB6hiM
BJDfG4EsgqVytik9IKIW6Ctwu38wQWFlQXJ7laeD3rZYdt7mQA7dqibDGwboUM+rnsrSdr+hvMdW
MHr7Csw9VBpaa3zocki8/P2/QrHs+/mX5dwVWNq5zEdAw9xfnm4WgfyVtovqELU9vanSLz2xp5cB
iWW7AeJNzxDGOB2sIypAMLeugU/PYhWDAdgXLXx9WLV38bgKGsB4gI5zBFiBiHT/w7ekjMzv7B8v
QaxpKaU+dRhuMUKXf+SHc96k4BGWVtVtnSgP8sEOpeM/9KgW6uHCRrpLzLkt7zy4lNUp3WmBmucE
nGqqweDPrzogNJJxONQ03RhShrGpzlLEO9vLAzge32m7AjMd7xF2xK4ng5pFMrRXKTJtVdN+LhP7
4RqU3y8ZryGZHu0TZs6yRwWf4olqAEKaAhdVs5e+atdl5l7lkJiMoKgtC+8Z8nkItdLtpGD82MGm
OQINMDoVNT3TGhwAJ9CWfchMv6mEtUlNuWZdf0jEA5j4q5HjmUG7+4nVuPIVTjZujbGCVoQsAhA8
QqTWr/Ou2Ga2vc50HPbZm48aF4hA44OdhjB9bO0jNMIdSLgO63pYDXciW8mvSMQpOEUq2E2OiPOu
80uJfzaReO/ea+ePHtXpBIF6EkErNwMW/kZb1wN/tPwtsKnafyXWXQRHzNY7QllRGgUt5h3CiMwJ
c75D3VxWoXCg21sG0dAFIvY3NtDIDaxfx50c8GMlWFQNbDNM1lNXZ3syk5Uysq84/kJzTFi/AyTj
xiX1tkrzNfiYt5Fb3nfA3FMYG1ccGARo4GVil45QiZagQuKVt0s7uSWiuWny6cCmButUDjcRcQ8J
x6CbomCCEUSVQ1akaTZALzeJWTnic2xZlwQ2zUI9VxFA/RQWKLK9iRUPK8nhOYtHOoQU7uC3WHXD
zrHZTmf2yiEcNAyLATppQ98zhTJwg+BuDJzy2S9hN7TPOWRO6We83gIw/QOLXYYJDIlYBRUsxvUj
lMTA/wDJFnaUIsHB0v45HrO1hyK/RP61jU7JBeZ0j/Fkn+IkhSpv1v+Rt8h0+O5rGnf72IP/SOyv
cw/M3vXQRlbAS4G/NoWAWCEoaI/jiMslPkaPTfzkQaDLdg4DR1r3GoRPhBHsgaP+z78oVI5SO15Z
47cW1Crlio0fl0EGecUMZdaSPrdFipzIXQcopJ97wWitbazv+b3RL9nwIP1dFX9u3Etn7js79B77
ON8AyeWoG7jqbcb0YAwSAesEUG1fr0xyxWaRjQdg00Mb5MHeN1smwODlK+nvpwg8oYPAycyxzIle
3JcyPnAbos0veF9oaJl+hl1UU277ZmNm2i31VwDCIG4q4TjijPN3iZQJjUhg6pfu7bzAsyIOU9Ak
KjgCtKkKO0cHsAaB0DpquKa5WCnbVv0j1A+uBFTyvTc2V34zAvHScSMZHETnpViEYraBHqqd7mAu
AiBhin8RFsJFsYYYQYjTMLJyW3CzRk4LyCfMSpEfB6Hc4qGTt3sESyvkcbYZKD4GgSRKhnsbl38W
IV0lb8q6PhTweuLUWUm3WA9NBy4EMkt+u7dyshYwwIWOUJBpeRTIyI/0jGhj38jqyisosELuHkIc
sEDsTo1hB9BKNtzwuxiOnQArb+dFe6/w7s7Jar614fgdWhJkDrgpT2Bs8E1LHYTaay/b59a1Sm50
u46rFQzmymRXgw0CffB6L5vtRAINKxYSxMmB4a6YTon/udcDsHiPLPuaUnpwQc9EyQbW34DF2FbY
cT7n8M4o8ACXO+NpEOGMqhNreHdP8JLzcLK1fFQCKhoNjaKXAkIcKS1ZCBhpA4qiecsB471HGEs3
eMzkvWOvWa0QeScu5JmhIsSAu8IrKtv6qss2EzzKvGjY6BzxSo+a6r7uAPABZ/I1K8f8klK3v/OH
fl9LLMFk4uD50PFoT30rDYmnDjbR/LbKRjdoIrIf0glOftBYWNsyITsxJchh+imwary9roW/t30o
Q3WkflZePYB0L7OtLv1sX+lmBvB1L0hFwZLegls6aTcc6MxV6lnbpHa2rPP1s0GsvPdp6oc6180z
cTswD2owlIgq2GMOu9NlWuV14jBa0kPYgL3iQZGVShtkWYyFVJ8Y8IIZj5Il5qkvNPShS8SaQvaP
QKuom3KouxDBm78fGPCZHFF13/Tuw+BNE9QrOXSWMtI/9/7ghQNryz1yelcDocNt08BTLzE6nNoO
lmIprgq4pH/f2LJDEUhJ8H3nq2XyLSjSxHGCC6uBXKM3OoiHmmFLxmrPO14dZCxH3J1OunL+OpKG
jE3NGM5Yk32OyEjWnhWBjushCaRbyPu5cfalZMP3v7nsuGyWvo/m8rU++kbX26oYN7jhJdhrSUqQ
TVYuhBXBcpnWdu4B+O3MiwylsN7oUeycVkIDjKDcwoO9BIbSvzZAluGbLO3CzOuTsoEA7dC2Eqoi
doEMYm5tWWpfuVaxBZ9+k7cGiszRuuT2XuobFwdXCdSHXQvpPjegsEkydNggxsbqI14DoBdmelh3
lQQDGvd+bK56ZuPF2oSyqFfgcayK0t7wst+Tgu0t9tISxET0DOrztrXolYoQgbQO6nXbdmTbKPks
GRIRhm+6PN9Abmvj1HzDk/G+hGBmr/ATFDSYdIUHp3/blBM0cpJtXYAY1uGB4bOQjHpbNtmhREG/
ZXqLk7lr4J0L+uj8uILq3bomLFQALMNdZwUwBfS4ynXDj7mXnEaWbjpbrkvp4iHYbABv2QqoU0N9
PYyRfy/kdCbICqPIESIBtS4TdwsJVuCA+0DDTGIqnC3l2VZJurUivq3gdzUCQZztUWz8XDkGdVGI
MbR1WHUQhJHyPEHUvYS7sUisMEndC2jC1+7AgYiFB7o/rBD7Xo9+e+hMfVAW6M/Evusm/aXGskvr
p7zFeyqCVY6YXp38oRVmi+j8JBr473r4HgyS7JY5l2l1Sd12H8MYtc63RkBMHj9e23mhhQdfB4dh
S1qnHp6PssHrhvmrUYgNG++7Id8opwlRK1g7qt8ow2BExdY0jtY+8GNVZQF9mO20Nx1w71+jgrby
k+zZl+Pd/6fqvJrU5qJt+4tUpRxeQYnYQCfbLypH5ayt9OvvEP7O8bkvVCNjuhGwtfZac45ZV0Oo
VH0gy0ESG4HjcEVm4jCVfvEbu8LR4juLJj4AxhukkeznQjtbHYrIIg7wZSf2cKS5eEiL5mixoIHb
8BYcxZ1GzHZfHacEpDJ1heEERdV4JZjnwYGQXZ5XmXJIw1Gtfq3bbJcZ0MEn09VFR8ShAkdFhgw+
BqKWdvFylCokkqrkwoQiUfLg1OK4xaSa0RhYJdnbg3Y0MKJ0XybFvrVms4PNQb1ZBxLfhUKbfXnK
XhX+wIlgvgJ3Z1aXfMsCdU59KctP1mIjfC98K2FU0bA0kANBs2m3vWwxr15lf8hUGEqdeY6oPEs3
udaDJS9T1xxI0tqqVXvyFbtH7DajCpbcKm+hYMxhJ26r3fhV5riDw/pA/W30wlWL3EsTlSQz3W/Y
8+HJdhW2s1gY/GjkY413PuqCjpBLa504e/nBzF3e0gBvCPpmOZDU5YygiFpTfrRqeiKz5Tym2NO3
zKXUCWqKeyrUg/6N1PPQXJvLGi87WN7Eoirv7IwOjJBPkaz4Ak0B67S3TjI0/Nk3VdKTuuPUzN6A
V6AV3xzLQlRHEKGJvSGyrgtubnYUX+R6eGnq5L2s97RfX0wQX6Pe8W2v3+ukc2k2hbJeI9TnTx7V
wJpe6zYNmRi7ZlEGJS6YjmlZnC4hcW2U8IqP0lwGfp5A6UaegP+FbOF1ZeaEzY5lqjcO5XaNTeSg
Loqj0angKCZvJGXR1uJHPRC1NHxKq37Opmuvlv4279FXZNkkxquaQeFjYyjOjuu4UPSYe0dG0Cnj
UMiWM62nt1Zfg2ptjmP9Yc4VWq/1Ea/zz8LsDo5ITyWGI96h0Sp9ERluXWmHxogOGiMk3s1T0ll3
3KIRKnHllpDupOYzb2sH9Tu/pKrplmSYj0rmkYLEf/6x1fkbFBZaiqvqgrxZKVxpr8ugvzd7piP5
ks0K02ATTCFYKkVQUiCVsz82EPzs/oAAw8+sO6MAT2ml760Thc66UUqig6pjDSn4/te8j6zNS9Hv
ZX8AQFAUyU4t9CNp3VH7nbHJ17bTj7VYLtt4fomgeZrHAjI1lxdvLve9iRtYmlgR+8Dq5N06RwgP
v2h8QMpq3/eADabM76zlWBNSXC0vyWr8nqZXHakeu9Wd3lePJTEOqU0ghxb0663VMass8qHTJ39N
DdeSf8jkWy79jJiV8Aqt9GggeISuB22NmM4mGc0eWZsephW/5JU4Enl0YM7sGqZ4GNbmKT1nOpuC
MFWZPOhMDnxEhn7UTdTEPkSDEPtcEJd8gBmQ2HrzrYv8LMW0BcMcNTDbbcWfp9rtIm03SsneRBpS
VZan1cbeioYLEhlGUyAeRFtcHMipgywjaNXOs5MAsZP2tL831st7PmuviU6xEmlNqE9MZK4LhYdO
v8HM0IKW2Rv14F1v9Ueu06Qv4KI6D2beLwYwpnK+xtHRnrgekpfwTY5BlzRnrA+OtOcvnvMXu3t3
fkTTPWMbqhhBl71F6gm5uC33Fzk1/dxMz3Jav0tW+eiVZk/qGDO09cSCfEhl+6gP5ZdCsX6NVvxV
B8nTIz5KMB4VRY2EdzjNrThuvYaiXlBkDKFl8sck+kUxrEclptPcvzasHJIHc8ZrsCJvBKpxLNiL
GGH/qkv9AWuHu0pLoK/DgSDmh9UN9DWmg0gsD0vPm9l/VbLVlUbS3kgUleWFDggimj53V2vwImM8
GthrS9w+EXvLBGlhlBJyUH0s6nilt+5LI/MGjCpdtB7n8h73Y1jOX2tU4Mpah1JUhARph2hs/cQy
gTbCraDYtLSP4q1bubYbuWurp6rYShcg+XFcv6/IHucpOxHJcpkdMPC2EeRTHo5ReskU+5rzq7t1
vipsctIy9UYjpJjEGM3ls6BDUqkhbRqSv+IHI9hDl4yPRkJ1OSRYoZPQemDg0lErSWTQ7VoNt3ET
eTR+j3gwKeBTPnkOrsCSGIOc7bn0JkkReEwlbNYhtOMqNOwKxG70Jin2h+poN2Y80PXMl7TNr7qW
0UA2cbUBmpGGe1k6l1JLwlUjyqIxIWPGoZ1lQSEpt2bbL3eyHxnrDaNP2FrLNVaq9yVa73m2nrVy
V0gDumf9DQ3AuTCo4QrtoE/sglq+YDSqkH0KxzxMVvwQ03IhUvlsq8YBd7g9msdZsgOlVkKcDu9O
OXzY0c8inshpoRtAtKpiuuM8BfAsTkUVh701n2CdHSaMGfpo7JUx57q/fKJdD3MyiaOy+tpkxmeX
LPdSjt57pX70NrXXtlKm8qVkz7jUMnL1+cOhqjPayC2l3DUZJDhR/9Vco1sci4MCT42tvlr3R/hT
d3lQTnbyp6im7ykqkLURNyDrQTpSVyTNRVHJZUGyP1WgtUUYgysWjD/bWj/mccZCoB+V1nqgk+FZ
uo8BMrUqdI9Z/K7IDoNuhlMr+yKL7zaOq3wprp3kHPsU6ROSRUj8XlYvZ8Z1u0KuHnGVfKsS62hS
6m8fcTmLvxXmeEBk5ymT9RCtfprh0Y9MDlYU9c50wuRyswlV6tkUzvO7zKVRYLaqeAa6hD/XKj42
Lb0INdpL894Qg6vw9XJaxdesyE/V7iwysIHzj0J8NKp1sPX4MRk9SHPrRAe5n9IzlwCqdGiCdFMz
IgI1TPtfO1vzh6U5M8M+jrp6EktBd36oCSCChJJ8jn36Rc+1Vyu2AglCH9Oil8Z6K2zjZIn0Utvq
odeKMyOeCxk9Z1mPjpGD1WMJFrnfW7MEw1Z2ZSUYNdOrCBd22jmwfs616i+T5mHEBwZD2G6+vohY
vmV8jXE98kFHH6Fd4oRxK/6Bpm6wWfcH5lWvQrZOcWX4hh1dckn1SFD1Y/OzNq1jk8yBM7DF/1Tg
HkVzC08K/K9dIMpdjxBwr50z3wUbWfZ4+yyjX2dmJ2eZr5rNqp0FqUzRutL9QOjNNO5D4vs2ickl
pYPvFSUgkR+lNBzMoWCqoBzzczUtvmWgbCZ6qdhrXEJTw1emyFuGlm9NcmDvK1nKzRqmfZsKLivi
ovTVS5nzEe5jMn7iQ61pv0bca4xuHiBhd31u7dC078k7vvWODPVFey8KhXV6+g3YiwXWQYdThAKh
3fxRyDrJJusLE7OLSEf6cAi426QNnbLwprK+S6v9blnWg5HgTSHpCOXiAzbwNGphWVznOd6NQ36U
somNO93mUgnHBXF2rp31avLyRt9ZJbV2rx9NA4J3uT4Qbb6wF78WMXZbMR/k7vucJtjU9a9LubwZ
Qv1pEQxu6ks4jdE5r3RA+eJY05bFt38iwJTs109sD7BlWcR4AY3G3EMg4Mp6VqrhdIA4fsL8d7LU
hnmH7VpSG+gCjkVRnTPIiJLMXHr+ArzuPtsVCYLSl1TENymKPXqrS4C2wKPdNc/UW7PX/BHG7DbL
C8GQHrJ0DDir37LspQs1kJ4Fg2qydxNXx0SjbdJXaKWwHxO/1n5L5Z9eb91IlnFYjRQYhm+2uZ+y
D6LVIVnBDKhnjnofJ0yI+tWLZDvoKYIVST3lWybZ9zaJD7ZU8yl00CbJbp1+8B08sUDdVNGHaa08
4HMFVm5f5aVi83hF5kU/UvKVyPBQv4dxPIfqTA+p4lJkUmKs4zlzlNBQvs9t9GLl5SUaejgeFCvL
yp6MTX1HA6WCOlhKmxUpTvjLDN0V8Ys0kvnxbIn864Y4hqBf8Tz47I48/+V593nzbN38uyt64oGJ
V5uhrGFi/f/aPZBV/2/3J3fINyOD15LpGk9qQiugT+hCYJBUKDSZBNR9WtFW4KbBk7+TUBW7mdT+
d+z5E8JiJ//7QHwe9CFTTICNMiJeyZe1OraxZOc7oVTsWOz5SBHegnBMWgxj9JPkvuPSrJCmICPG
OSpz999NA4OTqezzPj2DrbD6n3+PGNEjSpzD5yHdSZujsBoe/e8hz4PP//zf8/x7irWfSVzrydp8
nsdn8+d5msppAZFWZazI22nC1PsJ9iD1ZUlTMAtzk9VatNO5Qu4tpaT5BECP+apS/v2pQOHHqVta
eDnmp9hO2rCdqudPYjsVEq6oQxFRam4dtudb9vxVSwXxjMncr0KPMibnxUwHZVRrlyYD5/b5BJW6
ndG/z7U9tW1kP3GuDl4St7xlbbNHIOccCC2qjqthlH9/7fOn57FWsQnsiRBpH7KCnQRP8Xyyf499
HssQTyx/f83zX7KeDBZHzl/7nNM/oOU+Rvp2roeu6XxwmQ/MEKB3s4WQ7D5oltYXS+Nb9I0iFQ7o
gNkP0eD0Z2CfVC6t54wj4cgG+wMAFH3rlUbpZcociElg9ZtJ+Fve2sX5ITWXSPGU0d7FL11GjqiJ
Tn78g9Lrpqk9u7LJq+mJk4XiS/lyXf4MERPAdT1snhYyX3yYEK5h0QHKjyC+XQsLwNIYhNllJHFY
d1DXL0xnA+2QMghNgZxyMbvVq3pCZH8y6gpQlOwlQxVI2l7R9mNPUb2Yh0Q4fiVBhxbxMe4jAJlc
gvL8Wp+mJg4LiU8lpI2mll1hqaB4ZtTZUNAX+48h+VNUn8YZMYHo6ld0BEfR8L6Jxk81I+yCIkvJ
H8r2ebrsk1HsJM5HkdYBg/hT161nYhoOAKxDtXeOuvQ1Gs27llDBjr+207BGpmeWwBwm0E0FPbqV
YOlBdXPZ9hHnBZMtKIx/93IHJ/tEfy3EZOZrbQLf4GyMVI1y6hZStIuMwtVI5ZMpTpa+ZNsVh40h
4YRitoQIE1SRO6wlIw7vlyKRULyyB6jXs9ByNyE4fYqp5ABdtoSaCCULYFl66KN2uoMRZKx96Mj+
YC0BrmoXzxF5SYysen+DDCf8ChBOh8U2XzKN2Xzz0Kz5TS7XUM/Tt0EfadUX7rKyt02Ue9am523n
OBQaJ4lTjv097wFAqwBA4kTsMC56WDYpIBmdrIy0YJWbAF11DMyDU3DFUAJI6V7Tb9obw82ogHIG
rXIr7UFbEBqs7ws6lISj+Akvb6xbMjiZPUVmaEqfvSztKo2OGRmVefKm2A+FPcpYEcekOV6Cxby8
ZAe6yDu5VHeFrRJTXbCKhqn00CdIPWB10/JXanwxiz/aoO1Vm8J97twIt29e+Sb2PrA/YaMNe6kQ
borOjaTKnUI0elS2njyVXqrVeOtJ/F1V12rvtSjQNk+7bXxqrjH75mw/w85arS2VAu8ar0wWuVvH
zUlVoR3Optfiv5By4VaGSbzMlSlhYtHJzAf8Yu3XtHKCnl+WkZKeOpan58b3tWb4sSnC7XaXYfED
rOXKOBhSLikxLT2xfm9pN1nMvkxECIq00wYbNW3jx9kbPQQpSd3cYXJpMoCOnZ006TQRCvrMZCk5
UI905uKSgdCUXEGSfRTIFeU8I1hdjlZi/WDzhhQNiH3cfFip5Qk7PhojU4JGRd9Z7B0YlxKLtYIO
UBLzJpWle4yx31LdLDbcPMh+LRkOuu5COphXRKvXJIIh5cVOcizEvFnkw/DlWZnyrPDw05j4nUjl
Ej0F1eIAUIluzOM8beDrY1PYTLyIDESEHNpSHCTkhBcIM3PUrwM7JDH+1HjSpYu9hA6o1nRHzXGO
OG/2uV3uraEPHMYs1mhg86BxFa2uclY2fnYG1aFTw3lJ9mXbucbEpw2ZRL4iyWVC0U+GP+H6pi/n
jmVLh+C3LH6UJKnY/OqR0yYK/FPHeE5dEFoMQGQw5bo/xE0IKHNv5SJc0wEiFnWIJfZx9GfpdMz9
Mp0zmI0V7yl+AQQP68u6lGGdD6CTcw8j035WEjI+Fq+nV6wblFGsxxn9oqL4Q1rTY2b4CM8/TNhP
iIi45Z6CWzupBQIU2phJWRybyrnG1hdtTiD6AqCLmjCKPoyyYYBv+Q1DvQRFbsElwxjNXTQx85R0
30azUltAdyzJlVgqe0dH547DUiINcigPEZuXlmxrdthHaKOB3fwsJ9TumrMTot+0PTs0pqL1lonG
SXkCcPSWyAZ9b/nYtqC9GKWKOT4q/UCtC0zduCsW04i2ee1NoJ2CaJ0JAseyJVLiQSzxwTpBHLUe
YF6AkR+1bPhkKnlNRu+bxRMwbagIaEQNivT2ps/dvin7/UisPBnM+KywRIMYpknDmlvvbf52E0gt
KQ2eadinxRz3HTtLhYagJfqgZOEtEo3PgB2sqGExXwXTJO+XOnYr60WwD20BeQJlvres9KmZ0DYA
xafa1zbTPGd1aIHqbAOasED54/QY2JZ6b0JMEzDyS5VknUK5S6kBvptk3yH6k/SHZHnVGriKvbUN
oAyiu7UPQxu8cowPOmeapFjPxshQqpcYg6vCCiJ1y5dGpO/zUN1g3X+J6+SbNnTHzKoOVW5/YTy7
r0tWRJndx7YjNvOYbp2G6h8eAi9MV681rt2aSzqczdOI2KlRbussHRQo5mn5qjrjJUuX18QZv6qp
8Wvt2AXVxjsJU3ujSWmgrsY5UeVHL5n4LMp9qs/7jt2ddoenCrsvo7ChYBrBKifS3ljISqmVS+yk
WJGNly6Kv9aS9GYrXFtwmPdVBlLUIo4RXjofhMjwoYm41iBoUBF8whoKsTRAefm6+kTZ34hKPbX1
6tIA8rB+uiBk/KidPbacbkTDvO64XIJytMFK2ly6dcntapq7inNacOVtp0FdDolMv2Lin3nzUzVj
7IxevLvbq3YYrUNM2nYXJ0gemnOycLEYs4uj6xeWw+1r70MVZnm40Qfba4xUyJcOJWG9GAwi4zRH
nSUdcnU4tjVNE/NCr/O9U9Vz5VinqlGO00QwaWZfM8x6ncw4rMlcR0RBu36bI+e41NkhVQVOM5qL
MVc7zfY62uETje+cJArRnzPp26QBAsNbUAyJG5lUF+x6BGSoSv+JG2g3EiobN7h+X5f6ZikfJRV6
VSBR82QdJVL3xVTelPVWoksUO3Q3kCsKGizZKbLu9fhn1W9tKCU3IX6X7L/Ya+6gGPPYN20KejV0
VD7398r60CQkTYflQ4lgXbrdm5pC/T3Iv8t99FJ/SYklbtweybO8d37o351P1hSIZYjXrs3V2LcH
fTe/oQmgyGh52xi0vwqWSh1Ily+YfewSsZ/+jONOo39OJpbJJtrMOq5303DLrXFl0JbrJzip8bUm
5cdFFK+8iXyCddgx1ZYr1hjwZbSK26Mxl0hRTaXfpbFqMslBbscvIodgSfBwE6SK2QI3iIJJMSQg
E+vudrdIsyXsKv4ovQDuJYT1q6/lV6OM56sESO1nmwgqL7JkJ2+Zu2pHUqyEx9Ee+TIM3mQ0EPkB
opcAggaupurg6pJBkVqllp/llLZ5l1cMJewk8kmQrffz5vupZgbqOOJvhgUDYcTmGGRxXrHqSdmH
s6rnQqbnBsTN9uxxSHcOa9p7viyrxwJNFFmCVQmWXLnLNudS8r830mKGaqmwZ4kWVOqmU7upsVoU
W019eR7LqxJ8sFi7QDHXFqYqBpO6VZdvat4c+hV2czErb3Xd5fenrkZ1gJZsh3KlcZehivgaMaiW
zbbedxtGP0UXy5VQOqn0Lq/PGz3JU/pSSIWIpWvi+oxPD89wFq9XlSBxslkiuiit/u15iKkw+9gy
vY71or2sEg3c7Z15vlvsJ9m7AsWK4nXx281GI1ObutjA4nAepPk1gyrTl8zTUpuZy/N/Pm+a7Huq
qNo9ykGdikV2fKW1uzP4mP78/MnAVG7OxbXFA3t8PjMiFLoMiug8U25+kzZrvIqhZRpYJ4NbUjde
9JQye7PvSQZgO4AXhFHw5o4CxpZO5vtpwoTgS02d3RtZivbNxJjd0hpghzYV3OiUPLqzCwxD8pAy
xcXG+j1PvoMflL628rr6cuXoYdZM0TtqhxOJOF5Sls1D1rro0ukaibzqrH2WJQPyKf2NmmUXg3NI
YViCLZq6Cx15U6dT5dzlWTFCtg/9K5usZJdla/kTYvRDVw2KOFvB2ayPR6krtTMwEe3WYoy55Rrf
LKlnwtNvd52lOjSjrN8iKwOUMfTXgt7Pjqowd0tdX76Qv07femqnsyWS7FMqvjldrl4qcD7oYgrz
UIpi2scTQXpxbWUnLIXKlrknWlJf4Jgg/VynknPSkWn8RKQO5n1ZwcfFsnSTh57QdgkUlGJl2bWO
pt6d+zn1hklGPZPON4T52h9NgIVhDPNrToDK8WqLXZptYUh1U7pWb2ZBbEh/GKRcYqPVftVTfqll
pLCdoKlVhrC6kotNyNhlxWzclAUDf5xHpZuJ/EXqHCNIh3Q6GWZrucWWgNg0Lyt7PYb8au49PyYt
tAsig191MfItn8Gv/EszzmUiZdIHPf/acxBunzu68ec86XKvbpNvJg70g2YBfts504QYjSZaTh4P
QVGA7AdHyW6EeDAOHbX3aYLyvE28e60UAXwZBrq0o8wNwJ4ooITT2PpuDm20q5ZSc1d6B+7zkx2H
WWYjr+5V7Z0e+VROj1irPdDu6mtNn3gGTPzRYVC7xg7Ey8iajI9EVRFPjSOTaL1VglXRbC7WFWNu
vcPXIpTxLa4i40Wt6W46yfQ2MAHaKUvV7IHJjm9UmDc0RsbVWaTxDecwyLjaimkI5KOLLTs6xY+c
BQRCQFZdrDiZvs8KJHy5FO27VjFF66qZC1AxclXUCURxYj7BvRzKq8h+gdvK9r2Qp5vZIzAzCEjd
R2qVIS7I4zddRjsM9cX8pbNboPNNOEnHZarsq4jSMCecM5pSGrlKAbC7SgkTJCgVYln/upa8ChWB
xkCi9IURa/+CjcMAgTdiihH9Sx3nw4soye4einolVriaPQfFG73WDuxZR97LX+sqLEEEGCiMhV4x
Oymk8mYqsc3kbpF32WaFeN7I8caYMwmyWGyEYVoHJ3t7nzInq1/j7duzWvYuWwqLgWERUzOjbrbb
MrngQsN4CJj4HqN0iTHSn7OnadZSR92tZbX+VjqIKtTJwIXTMq+Y7PiSa0t8mcjo2CnrgtPU6etr
P0BatNVKA++I8mMLIn3e6HJV7WD+Nn6ZOsou2iyKC+kF92lVP+t5isM163tv3GahsmB4l874AtWe
iuLp58BIm7vdwLaa1fxLOxn6pw6akgwtS3khqGkKbeL0niuAOkT4JFcDs8eY1CeaPWgXhH7N1nV2
1Y4W5tN4VSjxyqaDXO/Ne/U89LwZbSUswHKcLSPKj5UufvZtQrXNgJZKMz1WFevgljStoeMn+nzD
bywSm0CiDMV+tCGHEyBDPDETFqoSFeiGLKXtMTGj4tStNXaZrBo+izRGpVRmvzKhg8szv//1GZeq
FO873UxebcmcgakZN1MTyevzhoU8Jr9Lk8IBuWGYmGYFOzS/QWRBc5rZDAS2fCWaVUG55PpVKxKU
hORV+DUBEA3WUoeWvbnqnvlMl4wW0wkdPTtjgmeBc8yJodnTiqksnKvWrpbr80aZNNpABr6zZvnv
0CwUDFUTdTgVn2eBIybUpVkJWjDLCxEp5pnfS6aVZTgMYSMlREcqZeM3pYOVyRynDaaYNF9UQi3i
UbDc0M1xPELVjxb8PN0QZChqjG4uLjLT/Us8VcXleff5E9MTCaWlGv47JLCauJh89M1BoJxnXchn
MWxRBNuNpNX1bk6sypd0ayEIpd/0r7PSLsce4GW3pfA1240i9XZgSPb9ecjEGfH3+POn/46pAUko
5bFQMq6TVREjirHdUjPgRwMwRPhujC2jae4PUo27pYgQhnWtO7Rd/5KvzIefN45DUP1Yd3SQ/ufQ
8xEQJZNLzeOfx7Wu6g9THSPKj6rxtcH8n6fGdH/eUzX6HXUN/XESRfqwzR9lqbYvNjvIfxEVXP30
vdMRR/88lm+PiHjEiK3cxZdVh0VDydGoJfXdVFhfU5WGDuoFconHynxpnaIhRIJ/iMWo7Mux/G12
kh6IRG7P49KhyZsTcB9Wd0aYY4WAL1i/KSUffa7Ij2krqG04Qcd1O6YldbU53eOc0WRM+wxhHNuk
lf6nabTFWcunC9QN7ab3in1ALgkyYERmHs+qR+RodB80akdhZ+PBSphmPY8ldtGcG2e5PCvYXGkB
x3caX2J5+YXVWhDVO8eq5D/Jd5mafeAkIJ1Ijzzqe3oiyN7daSbqbq/rH+M892/TOsTMpQYFb2qe
ew69kZOVdtLNkMcZGqEufqTZeu9i0L/Oqpeh/lPNjS40x0J96RarovHd6Z9yZn+xuAYd7b6rXX1o
YBoK9qIokrR3J0r/927q6vVcXq1S2w1lPV6fZjdHcTxDibW/hlkIZr8zhW72ukZYqZLyTS2Y1e0g
9kssN6rYZ6tgiWcjjZrazpHDq1CsFIPWCcXOR6xP7JdkNQlGdHhUsGV0WPhcbHqd/mKRRuDTMuvp
ZFIwFMTXvBOjrOLi201G5fwcnGzP5lD/A+AZDPg0f0U/ve6deqVInQi3cCBrHotGVJdId/iVInvk
pVl/1hptSAhc0Snd7hKVE1TAPo6IMeD0rGRQqeuNPLT17WnZ5k6iqx+aBaq5KCMUjhVQ/Bb9zke6
ZFAHeTmkqlvHFKbQA+kj6bEaO3JG12gf7FdG0FalLX+fzIluS6PYATu7FhZNZXhqVTVXqe0In0ih
1846ibSLLOchXvnmWqBO93rHSR9rReM0ESv96dqRLnbTvEqjrd40yZjemy7fPV9bXtuXQV3UgxDU
s91cNZ9DW0nBOuXkUZg9Lzf/htRW9fOFtqsF2pfPeUXSn7Je0GDBTHeY51hqWV9bsravz5/ieIty
c5A4ZsMIX0AVqD/J5A0zrnehMzjAB6VKRTMo2lNLWKPbxkiSZSeHELEd65ymaXbZiOGoy17rPm5P
/25sLAV/7yqtwGlTlkhYt4c0ogPe1sSk8zz5jE2maJ5c4pGpngzHOlV9O7Gn0/OqENfSdGzhwhJY
tFzldmjUnbQoL9Mcl6ERGcapVSbmPjWdz17HY2ttx5Smw6ci6/mbFb0+bfVD1Sl7EPMT1KJZOeWk
CVCJhaoB3hu0pf1JUA0zZ1LrbJ2IDzmCeZXUgdJV2nujkpNaTzzy+dEpGAPvE4hergkjEeEprZN6
/O+G6JXoZHQlUH8RE+5n9Wj8+i0iWHtGBNedoF1vDE5FX57G2odTD1L21gBQOhirXuF+SrPrqBn+
EyO7Kll/b2U9vRIx838OrU53sBo+EaNZX/V1iu6ZlEd3zVrjUAeqtn8ee95w4t/UldpLqvTCS7fN
U77dWEk7HuQctYlULdrNiFb51DrypahIs04XdICdfZ0YxF6W7eZ5eMnRjAuB1jCjv7OYdQTKVW7m
ABsyLc16xfgqUgNPJTEL4SoPo4ehpH1lcgdRjcGSYtPaqU2YoZ1DB3tq9OQy99bvImmLT6ZQpZvX
aXmTtM1+YUUpzcH094pOJdQtNb3DxsBVpaT198Z5IxPuqM9O/tJPTvlGNAY7WC6zCNS06q5uSkdl
0i99U4V/6Q2NBT60lzRAK2XhnJDu1Uy6cq3ZzQaDoGTTyspbzhubw+4Eu5fZLLWM1RNy2zOphARQ
/VgH56RgIqWbvbZHpjfpF2ukNVq16xvr8YSITP7Tb+Hd/D+sxVJs6KFZJJk7J9qDZzBD2SwNrkgm
UsOor34n6AX/Cz8xTe0+Dggjpi0fheKnDNbC/P6EwRAeTpsVV02Q9nq6TzZ6w/NYa+Gbq7r0ocRf
5S4uH0kixtdMJJMrz6vtP++uJNEiE0ru7AYcyCSfTRsvAQNsKG8LLOW80O/6YImHmdjtS2bAoios
ezjht4BmSuKir2e08Z8n8nmzLGPlOjo82LynAf3cAgLPazGhSTZTkKGI6c5um2VHo9WkzrP1aczR
gWyKJlye/0AHCTpMUuMtgDx3e/6UtY18m5OUY238JTFrM7TYXR1BCSt+nRT6xe7S38jJ3/oNwdvm
ZuKug8JXDsjxDuGqROZONV4tW3bAWULk5CKQMj9vpc6rm4c5KPKt34Bnk9yfn/dmQ0HrJmJrr42T
4kEngh+ijdVNxTSOewb/N+TmLrSXsdujpeJCbkTxWc0HuNZ2ty8n1bpB5bRvc2cFOrD0y/PQ8wYO
CVrxBopOFFXGuWvXd7rLWJCSJT8na50c43Gywzlrp4tld6WfyPJEkzznSp2X2Qe4wK01EZHk14iX
ru77u14yKIBr7mBoXiK3i/vkWsN69QwZcGzh/D+6zmM5ciRasl8EM2gEtkBqZia13MCoCloGAurr
54D9Zt5qNmVFFptNgQzh1/24FW9kG2nPlo2iavij+VEhDWWz6/2O5hBmEywdY6ZGwsnwhjdl/i8e
Vu9KPX6MsEEDimjVs1twMowoxr7jmjcSUzAPMdffU6aaaj/1g81Zeaz2NeHA//62rO9L1n+NJ4ca
vv/fx9V1KLXFOBA3sV6NbnlAcavu545hW9wQ9Y9zO+WC3ywkz2HnxY2xPNal+p+/Jf/vfX//+r8f
V7vSOdUuyc2/D1nWT/Df3+Yhe7CHmThg8k96A5u3burDdu5Q2Zuuzh9GK2KpSOFkqsr+TFvbufkD
wjA1cM6MDx9Ho2EcjmeJ7m4O2jVZn8PfktNYGEpVJACYDm7zSCYM8Ht38R0kUNA61vPfm976Zr+C
C7A7cGTN02kzROQmkrXkUVN8l1mHSW5kx3yLncdOCefYrkE9jUNEDgW2Hm80yqXUJjJa7G1/JKa/
PybU7A5pr0614lQt6b8/LZGIMH3kEq8jumTu0sTU6k6xBSSw+0/SK0xmgFbVXzoIRR8QaHzsrpn1
WE5y2SaitC5aqRQgmNHDyibUtahHEr9q1J+aFtixXovos8OaG0XJIyOb+rk3yNU2qRM9dkbHubNm
WKpE7txIvcaexbr4mEyJSQ60H17M2X0pbrUSeKDWVzVNBbba/L05tnzXQ9cb14kc5qPpOBf062RH
X1t+6Ods2Q3GMO+bvGvfDTPasqfPz+PsVufOR5WnQKR5p/rBDzJXLQyEfGPT6gkhV5qPz5M3LUDW
jTywe+CwC2LpENg6GQUdmrHVQ/lx1j9agGFBX+dEBBrpUaarqZ0qzCbZ2UUjb+N8Yiro1DBeXRY2
Vmrs6I1ec+onsfGfoNl5bhCbiMrWACnUXkVpOyLzUnUam/gqTztzzG3Vz5mBJ8W8Hw0mCv+j7NkU
NE0WU77U8VlxV7lvXKxoO0DOBlNq9tLc1GPf3sB6aW/4NnwR/v21q+1kb0rNpMvQNVNyDCjI3Ijk
Gc/OcwWmev/3rr8//ldZNq1E7fAHx0HDebsNUitfy1c84uBRr98MP5afqRvEo6EN/t7z9wF/f+As
ngNzyRkTLqV9thiwMWC0UoONuAcSVpTQTN1yjUqX6199Iazz39tjzL2ixM29COUcfN2/9pz6eZWO
hXlhlRO0eam1ksRK19CHDaDH6x5z+QJVEuB+nBnVHW/9J2I5Sfv3Vr42ss+i7AGxpvZGmweEFwht
/ynx4AHKXZeJfCfXa5FKUOH//rVba2v//vW/N01mDH4RD3t/5TSRtwo9r29uy/Wz/71LahQQF1lz
+/fWH31j/ajMnHDWdst9befZNTGYio2xSt5zMOIbRq82NwZfva2lR+0g76bc/Cpi08EdrA+MrTWd
0XifHzn7VpvZnPUXux1IpPmjwSto/VeE78AjUEAgdDxllZa+RYvLnUwTT2D76lsdSYf+nPX9Lv8R
jj6E63j73w9Jk3Wx/Xv77wsWMyxmx0RHaHXi/Fms/d8P/HtbgmYH9adxdNXd898fThz9z9/+932d
lWx0iEu7BdMbtgIbf09nc3A0iDfJj1aVOyOewymdTPQY+La01CVIRBDdPTMhTY346Vd73UBPrnR6
XAz14ufLXqRGs9WUvwTVcpw6jt8xRcyqH7FoSC7LFGnDrQMShf67k9o350umnz3sl6i7qcFEl3IB
rAovfumMO6WpNLA7YlD+JEXoivaqGuu+aAQV10l1tlQMcjVrX+HY7YYmomGRE5mdcsXD4+Rr1i1b
P4nTliGWwnzZfBKtkmfdNBkqteazyoC3aY1iiFgjlGDf9aOI4XVyT0dSjvFqYEJFhEbHhFv7Jc7N
/JOkzAOD5J0ZLTVDyIY0YLbqHzjf8dxSSXwuTXKRpageHB+rS5w6FwdPIb8u5jNp3XPfyoZD5KLD
JKj0pXjWwXfxahOPSTmdkwzVIhr9LJD4g1OWmqBr/feoXpsVjOd1Ldnrkb+h5uTVnWA5DXl17/D4
OZYdlvmXrOK7KVZf6680syxOkTXhcB1XERPAOHjrXV7Po4uWMS/eNRs1sh/KPM+CpmtJABba78HP
opdlMJ6Kyr9lxkZsJJ84ILrJl9kOb6xnVWBo0z3Z6Hpf0vCrmF+3tvlrJe6PVr/V8TwHZUvVgdk+
dFFG3kqGyHs/Y61+Wq2gqpGLpb+QiBA9/RmDsXMpSxZafpRDxsNUxHR7Yj/qOGoHpmNaG4sRt429
MV9pGBpJNtm5p7HIwjXyHDEPL7plr+cjhudO7kq3eKgX6zGq3CuaWRa6aFdtS/Crn9KntjNfU3+K
t4Y9nwYPG3W/Ptxe6d6ZlRa0cVHuLJCE2ah26ajfimy69X3rtqglrqqxDQVa7Uy6ALMOWQvxwgRO
zP2nHPzfxnYcjDgkzUl9GR5FWInF+JTwgoqtL6GRhYyrXWvNGulk8O7KAJVvRt3MIbA/tFN9i2T0
6SS4KnFXss0ZMazt4ic2wR21fXyHPqZw3bTbJBveGke8mr6GwkYvN6PkPEhEdjSa/qSxsm6zcsbH
xJVtWv1oTeQHjVLxpkELqBs81KLZx60bb7yYjXLRjZtaB8hftFt7Lvb+VMIRmXziLWm5p+m+Dwan
vue8cU4jdL6u7wkr5ED7ZedcyETGjJwVNq4NR9F+9a4MJpJmc9cbxZPvpAYIfugSSGyhU9viJl5G
SEYu6U43J9VD0QLRXHxVLtQ/h2e9brHzTfFv4+wibNMbdo8GhaxkZWMmAtPrxGu5YfHg0iLbB12k
7a7Ja873PmldfwjHktA2zhhi70UG+sBLUUaLM18ay0+aXPocQ2bTx1j0u+REVv0+67zvIqU+O138
izHxmSsktWr5oWcT9aYhkZxAQ5AI6juFVzhwuy205jGYSTKaRJgn4zA7hM2mVqe3C6t7W95GDZz8
2pOvWtL9CgauK+ZhxM9YDXUVLob2q7naW4UJpY7xRLndaUYso3BbTe4N3ZxHcCnFpu5jppflWhBS
2e9OzmpYmPNXLKjUFJruBGQM2q2RcDX3bAs3oq7xzS1suH68T9GuOP0iTC75QD2phhHD7VlUZ/nY
Fv0rh6dfgocPXhL9cPLdi1pnxycYb09mzyWo8zfuF/moh7zPnjXSXN3wD/mSO5bmGFhNCJZkycaq
sdqYGo6lOCb6m2fMlK16HXfID9WpfDc2/FL01gy61OAbTBZSivkX1Uafsw8hhFC1o2ighdn1QRiX
Z2EocIvYxhGo577ufhyvNMKqTO8jO9n1rL6ei6MzT8S8M912Y9l9f2Z09ak8MLWCsoV2LnZzjtVw
qJ6GJf+Jm57ptStfLYovkAisX8AQTlgRyJ1m0pJ+d4iXxbgM5fSYDJIgMVSY0TrQX14GlJhY28zL
YASBFtC9jh2b6Cm8Oy0soqkK0ii58XNsgPArLBdeY+X8atP8ipMdvdTgIwRwu5Y+7mAZotuyUsdF
cViNGacP+Dm0kYofhKfc3tAWW4t3ZUFVYdh3y5HzZHkOLkOIDQHC35MR8Tlr3wA2WkShDppAZOaP
YWDKSgi7m6tc3mbTc1TjWqKb/Yh/nhRHjMMTnBcVLVYoLAPvxEDDjbV4345L3xcs32eNEkPR9SIo
7P5mFupJuaHMmSROVvPcVnNMNCrbG14/b13h00AIZlm4vrPVkgAyzBDakX/wlPkjJH5dwQJERHkK
Z3hNdKG0L5robztD/ItL2mFUVUJ2ciwqnyiKJyQ63A3F+G9EKBdUoXElLN84arzw9KidaXX3M34/
Y9F1Murq10TFDBtjJG2XN6Gg2igsC5x8TJtOGOovYxpdKTEIiw6nqVGfNHeA89bNG0Lhv2ahyc1Y
l2z/2i7hvFFUhK8iCxAU54HbMd6mE5Citq24lMkPm6l8kCvjBfJgGda8MIKpV1+6XBiqRvO5G7Pb
WBEY9kTTYd2DCrpTPkBFvFodTR4LudYK0b9wHzwtUddKRdV2RoENwLqRRSYyCwFqwg8vMAE7oLs4
9+DWwfYBQiSmumYpqqvpElTP8mlBtlNPA4aII2atcbH5Gvzq0siSJHiHTJCkmMucxX/l8YQxSjec
aXph3yAtZan+mqs022DHZAzbjNwb9Jl8XrJgrwYT0ZsJZa4iCXovmnDOS/GEWrMZHTO5ekX7naxI
5kqjBsqVyzX7AzSvfzDMWfYYMnrq1Dp5haYkOPNe9an6HuXUPcXOFTSVngG5OfQ9okVWat+Arsq4
VohvC0Shms08bS3uuLrPNapPMm4O+c5Ymp/Kz5o7szc6Mg011hqIArKuNgzkU2bI/PCGFEss+C03
UZ/+ZDOp6VyGlNu0H8er2fKEWu7Mgtv4N5iOwGCwqOYF50DpZycZWXelx3osmuKQY/ROrXInG6fY
u06SwZXBzq+i/qHD3UIAq853RH8B19fFV8HKbTrgkyp3PDg2rWN6t3zJpP0VMwEQk1tx0FC0BSOJ
9GeemAjvSd9i3it4nIFqSRqDb2I256QfP7nOEfyOIMT10nm2Re9uG7PAIAsGeIy1JxrYCtTwljOA
+imwOASJfumKBOiaI98nqf10K7S/sarQFhDFvCy9HY6pr7F7T4J7TY+ePA7Ta5YKNgDfnDfWkN71
0voHTY2euPfcX1VBuez8PDXxCXbs8iN25SF10dtZIGxIOHRRHSpuNtFcujspOKgX+q5s0se41fYi
hkRRT1MHAc0LU53s4DBUy2nGDI6rCBBjrduh0TIFWSgTWHjWAdbxHeNsD/1hYYa4iG/QXmK7rF2A
qsZE2+iR2Mop+dDScXVfbygwDTxtHK5ltlznppFbSrMcDvlPzdoK0zR8biDOn4L/blgm/UQhy93U
kFqu2vulNn90Tmj94n1Scffj2vptQxaJSPSumTgF00O7mqvPWOZWxTjGlFHZ9MVFJwY5hwT5YlNn
JeaeuBq2ZTKIg091jzcuWshx7c7qOZoubvOTzAjcpt/BJkHnSHZCqJOvwCYZZfTplNoSjNq/mdKR
rS77W8Dd9Rpc4EQa0QPVDt7wbBNDHbP5tUI2AaQM41i1n02SDJtouNiJU+2mPrDwfuwNDWOyMyGG
5zFuHZ2H2zKZHJgI/dSpoNGZzbzTaEW2ZcdAgZdWoK1DTpcuKbLtQOvqe7/pqXLKy7ORxGzBYniF
l7CbYxfmUg7YqnMKAQ4BP2c1vYw+BahwPhZkBAMzpGuUgWtnr4nTnh3btrZ20TlArNqJ9ARBX4P/
dy058TrW0R0bOJ8NuHPdD6tJRqHiuhi2hXhJtxUdcgzhOfqSr3US/peNYiSh7IIgmwdAeTDQSL2O
nIcjdX9r2uxzcI3I6LoLGc0UeEUuSVQMR6fGoVw7LLIskeQBIEH1lskYiJz4MHAtA8+9pniw03oz
kI+2Ss+1TsmMtIZdk7k3BFzLU1nzHWupzE6rGzKuqRaLWa63In5mmghaNidVKurmMCUOFZA0GWNL
47pncvv18mqrt5nHHRqasU7bVtTYFpgf/TZb0svimZQreeUYoNPtOsqDL2iZ2BEHbsIDx35Pb5uj
SZ4t6B3EOrwJ5xGrOir3xR1rbPKSVaz0083MunbPXo1DF/ZIZHFWjSXiIXPfMRhaQsEemvVRzDzJ
To933E9gtuEMpff6btAhEnLbrZlLctnj0VP3rDjYU+RJdCaGW5PTVdkf4FiAaVbRBwDAyXS+DBSi
UO+n7m5Z4POuHVqBW5vvXFCAuRfkees22uESoi1EdVz3++pT6gudMjkHf1WiHFr20SwcnyAaLCnp
M4EqsvZucpofewQg1fiBnlBwn9BbGtDX81S4rrEFBctjoaGaT/3UBL1mknACxKCt57Nq7IuNDpfR
EO6nzQJGj6d9k09FaDhdvtc192o1WnuyMPKOJv8VRCWXr2hgYQUulHv6IcXPyznbDTLl6SG0kL1R
EhwYjfgtZpCz6UuBNquXryCin7zBvjqKyxAcGnReZ++iNgZ+DlKYmliSY7rxWhQT2QgHA56fTdwZ
1lMR9CpKEvASWzGKJMZ4DSs6W/oLs8XHNhXVFj4LCYMF97K0cFbH/7LZu0QQXZPet7ig2AhHnOsg
z9Ixxr1M5ZD20kVeNKv8J6aMgHDJIRfN4Q0n+i2urG7LMdULTI81k1ckgYY8IZgUJ6zDh0jngakH
+xfuxnHuGCE0c8+sgpfwMMBsGWAi1bzst31nUSGmx2OoTwzdEJ7XFjIAZU5x75CmkJODgdATP4XJ
Rhl7t7KxQbmJI4ViZK0aHIaTR1xqua1s8eBVxZmsWgWAGc+Rl8CVEi+s9rbLZCqTinGkxVNp2P4l
wpoR5VdFz6AYdZeBaXpmhHjMZ7rFRmljCTO/ReR9px4Uy0S7ST0bLqRosdFXV38gXYMww4sJwzox
Drj7tgqrKPry8KQBpIMzPRq/zfq/i0l1B31avOc6ZEddsoQqxvecHYxP4c1ksaN/jjH4PE/jMXO5
lw49OEeu8Z9F2j+O1A1KHHEMVTmkc9fY29J9kaXBGULZvCbAA/okloWltINpuzUaBBlB4X00XpmH
nT8fPW+CaF8SSfbtFOPL9FYmqExeWTNl7eFnV415EUXKcEQWEcfof7FWHmbDKh/+/siYJ+xjHIfh
35uSmxZZHYGRl2rVI4fLfSlACSVU1eCKg7Mal4NxWvgaT+0MeiZzZjyvrKSE51fOzgRfoEhOSZnf
tnrZH/shua2T0j9AsXtqVnNprn3jdeeqxB6BRs5EIsoOxdIsYd9PPpdAa8RT4JcbnWg6iLhl41v6
a+M12rWa2XBTPT7rM+E9TSeY7kP9GmYn30qDTFbsM+I34u5MTlkPIPmq4+B4725zBknzZldLtBFN
GUyoSkcmKU9FWn5PCFJDPz3CdW8OiW52nPTHJBir9NFHhd36MKmWsdlDKWEvmziMIDC/l3b5WFgt
Na00Milw2yphKlB75a3m9VcxLm+DJ/ZukV1tHwBM1pGdtARhwrzCJsP5l3WqfUuL+g4Q18YuXgw8
jpeF6LulWUkw47Bk5/GxZHUnyuEm+gwY3E6gwTwPkosYPLkxEuIKA1kj5VlhB51xERUnbFWesB9c
hVZxGdapaOOX30rCKlG1gqbQ6kwPVk7x6jJEzyKCH4k53bZ1/dGY9El3zo2GPWonlwmIP18Jhtm4
iffMyiIIvra10UcPm0g2hJY3VGFfi9fWJNxoWmB+a0yhsBfR4srHEqv+jTd5YDR4vOEeeO2N11GZ
vH5TyiudHQVlGIzK+9LMIgb22VdH2QQm9aKDTDqmb1MF6sYwOMuCX7TJ6ltE3VJuMtRTMNwZz0In
Tpv1NqslBRFY6QqJM8mp6ODUko/YMrcsAaesLFdQXZ1sYg0mojJZk0xCIn3T20QJE3KHOlDxoUFw
9O3hYyCGnDcS55jhfqoo/uRy/JhKdclrdZVjFdZWR9KwAjG9GMOrSIoPRQECFWNoCGMXH00nfhxi
eczs+XuhgmfTjuY1ZjNlKR3M0INJRnfHIOInCzykXmlPpcNuoq3px9F6yPJbCgRozYu4Iue+Ols1
YOXklgTrjUydbRpVjPutLxz3kC3QzrYDI7g8RxoyzE+eejCg/nCSbXHE7jSFQNevc7qPPRXvUMub
TSpIdMre/GnTZAdb8cQYAmW0oN1p4SLQWsYWItnvnCFI6B03gphftCo7J7BLl6rjwr7BLv7oZxRU
4XEiQjLcj233hYfytBb8BUNV+wcT3a+K5MXQSZKvWVaBTR/HNstwO/ovjAZ28Si/ZcNJPe3aM88P
mnx81jrmqrI33pMlKkjL+YHgSe3U1TCHo1hSEnwZP+3OGDELE0DVxxQ4Lzvz0DtfejO/tWI6jFaB
bb17LedTAegTNXnGkx1fIlYWN3EfHcd86XVArkq+xG702fzMs/U4Re6G49TZjsA/8hrh1WvBf/WG
85Kkd3NmFzvAP0+tKCFWS6ID7fwGdRWKGLlOKApounF/by/GWfHDau1t+xsl8T1otztVsx5U6/XQ
Zmgh2HKmjt0pguDABIwmSZyKa2wmduyn2ln4MfRi2TrrA5IRlJxa4y3jwr3xlHEP9MUL5rQDad5q
/CCsF4jjH/Z717k0bSa4Yzm+BWY9vDstSLWcRKhx00fsP/SeI3cxVBElcfYqVk/paLxO+atKfqBe
3DtmHgV3WWfvZTxBc/SnZ/DIx2pBFyZGFEjMJXYzc+tkPcAAm3Ep1PoXR2cXS9L5K8FTtnOYn26N
eTwvM1zS2SESgO6GMZDTUWd/NlZH/wqVpwvpVF7f043KnZeGdCQOzgt3ziGgz+1KP+E/TE27bM4/
XRNUgK8+xJ1M/ENvTbc6gn8rNF61MXfvWWhwc2pwK7P6HOb0BzXTgWvY/Cx+yTNDbo2kySGmCHJi
od0v/IxN7sTT8sOM2OMegRBZWe1hsNb7t2R8m5dQFquoOCfpT06300bTID3bUccwxwZN5CJmVgi8
Jm3YYBcjLWj0EqznDimex6avAqewOIAWXrqNap8fnTXWu7kawTO130bDSTVhnUlm/1CMy1eiDSSX
nHQnY26BZXVtUcxxTn5PjTgZFaZXlAHY1qApa367SEgQJGduywTL0me0hav09nByc3/EuC+gqsnZ
RGlCF/AF2omORY7cnnpzMpiCQBM7mbMTwnVEgtjbsD62QwEXUM3HiP51dgyi2r5kdqi0V71MfkpW
hdC3/DevtjnPSwCPNeHeeEj9kGxgCF2J7mVxsHp1awwE3dHLPK5gcbE3tm1rEt7siBu33/FqNa3Q
8ch74e6uWZGTyiTYkZ1sQUuuCRgAbcBeGTNjwyoYU7HOWpogSpLBK4kPzCknPc7PbZNYW0iMLOcc
5XrTP/GLJaJwkWtdWKf2TpIizFqnyqk2qSY0noK/tSW7YUuYwhrPcuC5mhV4/gNo5zc1ZBFACQYh
o3Pv6/qwiaPhQVc1fZ6l/xzZ4zO2UfIk1YiVKLmxTOc2NZgI6PjlOLr0Qe7YZ2ptLoYXbUiJkmxf
OLpHOGv2ZfrQavqTZTUJfnv/PR44pEB3uCxZeUlREAMvde7pwX0UKpBSVmFJZn9HZQu5O2oL6sS3
wUIuHzRthbBVeVj7b1Ttd4IO92OC0miUZN1mzf326x8sZ28VAhxXYd4XaTtbLuuJFdiJXlMe1BFk
9BPnVPX8uPzyuavxjmSFf2sRk9bK5sg95033SxnUHJHCwem4lhfjwXIQ/n0926MdYCh1+o1wTGCf
OcMUrJoGJ8IwxaK0yUzjASCuH5oQ5se+OroZGA2fYqqq0j8hWsF59lanOEuUWyCYRsZyn1I5FHLU
hSAjQBY63S+TCLgcufVPpQkpLFAvCTynvmMm3Gizv3WJIHC+Agowe9gj8YxluKCibTn3j7ygIJAk
1pedyHeTu+BNC/KjWjDbCG1H7oyFCx+d1rII24RZGTwRN9AePepP8HnsLHlTp/1bnTFhjqco7HPn
1WnVpZtiNiGSakEylRdntK/KwKQcNS1gFI9bWtTKZ32iZHP6YPK1HyTjOCTzggShP6f/CnttyUya
kSKT8spA6hxP49MIxYSDwUpXyuDf6eZnh4ih9eR+Uw9KIln3sK3IjtvZDZOsNOg4Cou+YvbQRM+t
7dGFA2rU6JiudrYGSH9oPnSrPiGuPcxdxjLSvoNChzs+xHcriXYhg8eob95kE7wNEni+eYpK+avR
IJ4vziUaM75nEepODKu0ZP4RJaivVcOdsyUTkwA5dK0pyGoq5CfnkxGa6PxLarQFlZ5tC/hiaEMv
ib9MUT1zuWHv1YgBJ8Mew9wYeqV/m4Fn2otx/PJQ0N04u4unqTl66o5ZyhIu60jLIWyIZDBuzWl8
jhx4sm69HrcKedNtEbV+PSiF3LKp6nILFkTmMyw8C8NKwJVmy+Pjtq9xklGz5dj3I5ILgfdPU0wb
31dhIYbpujj0ruvm9O3GxkIpJ5flyK1eOJa95BxjXJ8bgU/8F/O3O5KgxO4cedWlFO6uxUCGmwJT
RuItKC/VF5L4tbCeic3EoWBKH3DH+zfY3dksy32vavCzZu9tkhZrZ45DYcnUraPV+zpLz25GjrWa
+XX3+QX96adhDwqQ9clGvFbLII6qhLio65QVmzGVgcjPHVJUWOvaockQPqVg4UgYgftAPUaoWWhe
7s1QYEkY1QdbcopLuQtMttNlxPoj7e4Jvd05OI7Ewperc/QTLaO4L5Ez3f6Ju7VL3PCBTqIVuggD
pmQPrB7HjMJkPEr4Z00mapWBhg1ub+F1OKawmCxwLaAJ/NgDtpLD8R/kq63hKyoI9CPNFumZl5Ui
KLexeWiEHC4etetsQeaOC9lmlZBsydiojoebJcHLKawJlVv3H2SiHzNHFYfOV8+m2fKqMjkPcAf9
xY//JBYMCK6KYY9k7BJ9jIOmEDwTPQLM8AqymuOAy8s0gfxOroxqDvwioJ6O3dzvuW5irpq2HQdM
DrLJK/VYbqC7HH5tPJ893MCgSvOB25ULCDXJ3gc/oSy6pLmYCfyHUKRrUOEtv79z+aUvRfPKzZfC
nmU4jZn4jWd9DHpKMErIO0FR14+zfzbk7FJwgpFZ+MVhIEuQ0rEbTp5IP7JBmwJWKRXmLcfKfqx2
yGx1RK/GdLBTG6SLQquIr4PyzqxVLJz5QGmIdmPMxUvW5AgjzSsnM3Us9PFNH3GPkSj38puuQfRz
IoWwR1o3AmTYFQq+Npi1NE13HiTJwBjztYWGM0cqkOCWivtP0Lfa0fH9vbmMzraIVyyrau5VVJ67
SqexCxULngw3YqwOQ5/zjdBHyrBWLqhx3m8t6FBqKjfbJkrd90Lyybhm4e0pDEttmgWfsIO4v6cn
7RFUMDSZVMMmge2o1OuHBdtiONjlkz6kxzG20EHBqbTLr92COM2K577Mv1VqvveCF5sotOdEIssu
/fRhx86HbwJuzUYX2sGMc0zWY2A5xeHb7jRA21q3KRoTMjnte+WM3on6zvWaEz1XMt9Y5E7neso9
/h2V6JDr4wsyUeA1vG7i4ilduo/5U+9GRDZtk7l7vfYMZu7yyDHfo5AL9RDEFTZvQUCxxcwGb4IR
89aLCeyBCNmNIEDq+R4P0asRm9/1rJ6WBbWycoqXzs+eeilJzYqAO0M5ZaeRbXrWvevSFu96gQnJ
MQogexMo8qZ5JijAEMDei7609w5tKwuTNuWm3t6Zxxs7tbYGEZg90Esybtp37FYT3Qn0mDGFZJ0Y
yU2uyidxUhzUI/fljeoAvQuA+mMEOjbqISEZHP4h82IYKcoNo8+7Pm22Xet+VpZ3NP32X1vUVyG9
KZAl4yb/aHCpDps2gz+Xu1C0GLM2VPe08XQkl3nH4RreNw05ut7ccpyBB9Wjy+BaRrxjVx4pNbPl
Wp5cWkx5l3NaAjrNWlqleS0RMENlTWEtxG8+tuIgM9DcfTD9nJwpswJNvR/Y0Rhngy3rydpHlv3d
aPlP7to/M0i7tCfd4yI196/jRObBy8z7XkOjWYsCJD7ugMYN5vLGsiknDN1uP2+KwbXCXpavnEzg
WGEzRNRUwMYLqlqr9QumxcmbyJ0v/jMEDs4syQIHqHSie+wiqaxJaXni3NkJzJJ9ahtt2E6UFcRE
Fam7NVh7BwNfS/ZpCUlfTUqvtteNG7NS226oqHdbiDpoYK4BxxBWZCrDUX9j9POdqSqIXdb4seT1
U0qvyBfhvORAERuqDWWtLLl0lAKyXSrWQQ/ckK3zK6Fw80JsKA7Hwj/XxfRq6dZV6e57XegbLzL/
5dQeE2FVXijjUOGH2Rju4H9GYKLXc5MB4UhWN36bPBPSMtKE/aFIvnUzH7nVv2EN/zEtxAXMOJ9l
Mb9OI2dImbBtCCOmvqABlgccrCy4dXc2pkDMDSB3X8bWeHBtTedenkBr5NYVxTWoLmPSWaxaI4RP
w8sAySusI8cK6Qd90WfYczajebMnQ4CbOGIq1HcsI33ePg8dQRaDfa5l8jHon1U3H+PFl1vXWm6n
nrGhntBni5WjhrhW7SRVYhs3w5qfYuWG2/WyJEWz09tJbXTfUzuy3d/FwI6k2cw9NW5aKYDRxQBc
mgxP2Kc2es8njDL93uYbgPljpUfhIx2bnGbsQ9TOOtGK5a2Z4FrFJro5R5AfsE4sD9w7JsPCTDRs
FJaRcBlwKOjxZ1sg9uut+FoMLrNA7u6HllOuci7DBH+r7pcB6Yk5EEkQ+2NBSo6qFE6Li9ye5ibn
if7VLc2OfZJBOBVRhI3sXANDXO4cKaeNdLkY5RJwHqKeo2c2HT9c4+eZUl1zXAEqaNNhB244bEz1
rTQvunb2Ry1R0V3TKziWLL+sJv2F2dVOTsDUkXdT7Z/iH/k9K3KmMUPoITaswE48LpbNzqgwKAhg
J/M6PfCloZ/nlJNoIe6Typ8Pll1xG57HZuv0BehyY9wTS+t2rfZ/6Dqz5UaVres+ERE0SXdr9a0l
y23dEGW7ir7vEp7+H6B9ts93Iv4bApBsyxJKMteac0wr5ryTbhvuzyvHi391uk8YSOpRYwXMKWA4
PeXxBsS2DPXxwfMALTrhJW3q76ZUcwzbYKcHe3h1JcR0KaixRQKInI/Ft9WDSa9TNFtatIAiwDmr
TMLIsk8WqJ/GKnhLDfTeRqcGhIWoRxbvEitiRDUyYfQf4ojmo3tUlEh7cDv3o7GBmCWd/Ns4A8VY
LioFX4JaUKuEPrqA2wIUvDG2shQlawIRrjWE/lzb2nSjxecQgc/LqjinRNAeWW1pQZ4jfppkEz6+
kqJpjxaUKJ1G/aogj2dd9eU+qsVHAtiDQnx1EiLZEZH6okS0anRjTeDnVOAEK2fqmrUItOixaABo
6xRDfNRzmxFaxgO+LQYkfy2nJgw6UzpMVYMv1X4TFjNstWfZ6Fj6lpq4eh1UWqgILXdm3HhXHe8L
YnbIZFYGoN0tzWWmoSOUA+U1LHtkojFmRrwx+VgERzzXdL+BVTwEMbdKLqFR8/hn1Mx8SHs6YTZV
B71wQTUl8jnT1O9cV72N5hCfAQxt4H7Je9fmTCJHMrxAH5Ggq0S0s2u7I7iEFUCtMHs76FyScRhl
K1EP5b4SkE/nzXxoFVUx5eI9OdSR4U0bNL3NKWLnvotzq0KlniPj6TAQYLNDlVp1A9vRd/BreiaL
97rJkSfWRwRyyjryddys06l5g3ScJZswD1aL7F9McTk/m2AKxonmdBzyl7fYXhfthA7FAQ0YdN6b
EKE/h/kEujLgNHMHlOm+4Bsa33fViTY6TBsv9eh+Y7xklQoadd4o4X/25kNnAqcSI9oAsdspOfeb
IgUeyOSZ3XlDGAT5HiK/iIldG0/ZPBE3tweKlmT6Tr3UedN4WXXfSx2301bzSUx2NULe6UmJppe8
oOFXOn3pqsDqYZHLfzZChCyq+6ORBgpGH/3LTQAc2rxClhnawqYoxgTBBRrpKWrFi7A6PqpEkjZF
Z0SkOdXWGtGj19PEqiyQVHo/EhwwvTPzPzzvMdXhTWiiR1UxwRpgCR39BCjcPsa2vUfRurZMeUin
T7cTL1WNaCzwUeIN1sI28gKGf2yABfAFbRrCEaHjH3qFd10NSb74+WTmT2ve1NPn5jVEOiA+IsLn
13wdhINwV60mfkU1OvzsoPwRPrUIyZtkabcBKesyzUv6c6zFDe2bgugfsusUvOYYXRt+y6i09R78
FL6ucqI+R//zvgjaZ6Tqbuf36v4w/W1uWqbLJLBsJL34CdJbqSb8uHm3j3VAt2Xa10QnWl/3cx06
nfvD7bzrl1a+nzd9OrGfSwthwUwTDu3GifmSTRfsdJma+mgT8Ra/6TULz/vF9L/X1XxxeXHqrSHY
HblHeuX7fEk2nQbyNof4oskoQnAV7HwEDpv5LXVmAu/8Zst/vxr378e/h1mdIlVFhGHxsaagAvbz
Xu6PlO0q+owIIyiJlnW1v29U95+9+R2jm0C7t6KDH5TNuE+YOO0HGaNjmjaxqTRIBJmSZOhiWHED
JezKMrw204a2QrtwIOSshe2xbhwEUYRlxn0SXFNwdYeID1cvIxrZlHXDktKIkKONldK1LvSQzGMf
DvsmNYxF6wYNaiZwL9W8ob4f0I4+/zxfQ6f2oDdRvZt/fH5ADxziITLKBPNPzQ8UQ9hso5HEaS3U
jINpuBdP9d1Laeu0aSkMpxmnSEJDVWMDfTXstHucnxF4lXsRRvsLGfgUofSfn0xbWOF+wWg96Mmy
oOx8NRXHv1plr64oCTX3c70m/aviZMS8lLmO1pvDeUMcrjwY8Gfmn5p/HutR/Thwk2j/fdb9qXiM
siJtz0EaXhw1tw5R2YoLyZYYE7BFs06OxCWYzg34oFcpTe/lKJIANg4zcQbC6mN+ys/zrPAAAVJ5
nH9RP7I45gIYV2g+0O/KS1iY+v2PzE/AhSNISRxZwOGTZBTkz6lm4WyUxCc8FcEkuoAATbyae9Ta
Q2uVqORVPSRmbF6E0u7L0TOOw/SzjO/mRSEDYJFixt3M5+YNt1+TKQ6FgJ9z2hAlx2k+OISlt5Ol
/EstMrwWdjxcimIlqXtdHYibFvK7Mzhb/WJZwy2K1ezQNIFxmU+1A11Bm5SopYLUYz41PxihXN9Z
OouB+dy8cY2h5sP+7zNKyZrPZ0kldOJxfp6a9TV0p0LSw5+eMj8QmWRRNZZ4+/nr83mYRg9xZRNi
8u+rcpl8UZKmLz8/Y5hefNo01bq1FPBAhV1eoC5njuk9FtOmcuDVCpLnuhEDkOP35kXLbfOiMiIv
cmsokR5yDvyTeYFxLidSKZ2w6dy8cSFFHKZscNARP5dXpJjJ2RIuDbdDT2HqIS5be6WMQErLjnRI
5PIv0oqig0Q9T1cY8UBr0x+WzERhe/eXpryJYLxVDfP10ZZLTH+/6yZWLuW0ySoZrAPdC6bSuXeZ
H1Bz8pZ1G9mOiY4WR4NM4pOU3W5+yv1c5R1K1vyX+1GkaFdyLg69LvQNcenBtlAI2sBuPJ6RBTyM
OfEzU6crzPujX5m/uWO91jURWx7LrEiGKO9r2unx2USL8SAVLVy6dU/Me7UaQ+056nT3IS/pxUrN
eSl0b1sDTK09XjCjxoNZWQ+WjZKkdk89/qQBp1sj/e/ChdUYFna4rHProSRjp049dx0mzbfXt7tI
wzBWhl710Opx9eDmyZeMCRnF1Zvp8o9VJiog8J2fGVS9rI50da/4LVzN2Bp+SPQH4m2+0SeGanM/
Mlkv+DWnVI6fvkIeKd/9w4CGo8Sky+68sRpHZX7X28pi3hXT8fyImeSghSA/N/HjWEuGjfkJbhJ5
/zx3Pi60RANqyk9V/+552Tjsx/SbfBLixuYH/+e590fmn3CimvD4VN2VigJ1/efZ9z/aQqFGTTP9
bv6b16RovPX8c//1y+dH7y9sBNxgNxFxxdNLorBpPFSDLpaD4/3nZc/P/q9fe//ByGiKZVWEeJ+m
n/x5vdrP/37/kz//sRtEFZZd9+vn1H/9Y//7Tpnq4GwFaWFotfkMfn5GQgdbYL4DpDnIW2ma0QaU
u1kIec2LontSQulu/cGzH0gjmBi7AskqPLdoZ0Ra9yTUvrh2VGOmg/lMZFdyUzgBefIhRkp61Ts7
6dAl1Iwgp6Frh0OR9xdj2LSEdbxKS6nOiOkJBI6k/SSSjiLE5JM9mGM10AWKB5NmaEjV1GAZPlQu
0iOev1TE2D3Ne36Gfpfuc3RA315RZXfbtWoo9ZPFCo/yFuAZFhoay67M6m4uKtIp3rtKNGxYBVHG
mtO7ixEp6Wb+qXmjpNkyrsXOKSGkWsTfHXVBd8a1zb0Zd/HR5Lv8UGoOSTCmSX07Qw8WCAKFOleO
uxLoxHxEesJIAwGtSVZjVPOBDzyGMLrX2ZBhcp72lNyPdj39Io/enuPSXmqfEsK6buA9NSKfJlyh
2mLKw4LBrXP4VXj9R5DyzzsZC3xVRS5amLV3QBJCFKBe2a9pZm9wr5JWF0rCnXrjRMvVX0DXsT8c
gz4xfeD0LGJLuSqZ+97TWfgoC+ec6smr53jDLxEhA6K9cXNZFhwSUy+oNBbuGf0DRqVceaWka1/L
cSgf+WF8KglFHNYDlNnM8V33U2xAXmm82YxAgyLCJ1fJSMTO2glqq4F2cCa/tUIz9pQnRN0RIFNS
Pmli4JXtwZyvgSSkdc9lSDERy/ujyax0W1DWA+oTrOdXCRFnMeo60TjtuFWkQh2fkhdq2RpLR6Z6
zwWogqlJ1598gkn31qD6C5Fq37GZDRdqvvK+KWMqc0Smb3pZ/4WGVRno1aW9tVVKMBmh2d44tIDL
cV/YyrApVUkf37Yj8L11gz8BIZCC3t4lWur8s1Gmw6qvL2meLNoJY9YALMGNEtJamA6rRhVcUa68
AMGkqFC8JKkv/uJ2eoFJUb/TBIXfnhXN2gtJRMitDZQGu14E0sFEThjtUce+/9AMtGkJ7sF2r7ES
O3iW4R2arvXue7H4jLJeOQbxUBjLEhkbEUda8WROKDpk3i+Vp7jXkh4LXyEkfUprQfYspYbNIWJu
6XmOCbUGQW0XOeleT73+RAGixkvnrdEMNDuUQsUbbxjca4IUdcF9s4gFzDXk372SlNfaKL6cIQ7e
oCrKJbLo6LH1ENqZBW0wo5BfIRoHIgkArASWvhZ9UVI8B7jaB1QS9Zr+gNAww4Q1dZAhbt3H3mCd
FY9M29TpcD4H9mTvFiVRGROPJOS+Iermo3cB3CdM8NYxMyrGlCCgalYRlIQJrSd46PJfm6R69J3C
OQiX2mQqBUTbaRgpQ75h2aheEisqTl3pPxEhQDCkSpvrMBhAxQ3SYB8JRrb3NInDdQfV6VUJ82sc
IkaG9uiBGmrfNaFZb60osmVR6sZj1ZiED/gxbAcdEG3htccqkqyCaQGtiXUmNtoIzJsT5P4Jxw6e
m2GXucGH4SWTpScZaOaUQs7nWtU4aQ2MiTVzTufqK4iNTQzIEm/D0TWoWwnT0fe+Qyx4MiFuAu8P
fRfn3AimKCCSAmZCtt3AH6NYL5TGvHlmVa0cpPhr1nb2sQjCL7Te+R4THmgWJeALDRrxtyM95JiU
Pq5GheKWRb3/S+0BOuSeQaHSSg9BwV1RtdTfJPji/FKC5tqJWzE6XLYiiRGb2HXP6o5PDcsIpl/N
2kVG3EyDIvPapnvRYm9g4u98DaRrEGmqtYhr+PZaOYny3LLi3fyNHjq92mI+6x7kxNXUU3gFKTza
nF79cginCZzaVVdn4g3kaUeZtPPQI02HOD/MM6uCRzfx7FOo+MULwzT3mI5JrO2rO0DQvM7MvNWj
LW6GV/4lqCgTsXasJ66BacLK1oouO5XToT0dBmooFxgsiCXKrfAMJglTVxinX2a2iZuh+hwmNGqA
3q7ULPcD9fd5JtdCql4owvVvCm8+JSqVIa3N8r/oVybxH0L8h9CMqCFgWTt6bhuug67Wbu4YG8QF
++3CqyXhY0Ye3ApphBTq3ZzLlMMQzeFBJYsNjDlfb0VbaGq1cExzIkaqdrjxVPltOBbGy6qmzyus
KQWWuzZEjoRI+V7EJ+uDW1pZrVRewkKzq/wMZEKu7RDBMfx62Xe3sAHpUqguMHCOgpr2p+Ljf+65
jMIqvt3H9wgY+w7Gmg/I02o+SrM42SKGQh/T/82yjv+aK3/B9xGt7TwCp/PW7Yme6KmM3kdDTBuo
tRPjOg70PwxC1VY1Vserb9jHEovqKzllWKtSHLnzIc4e5QF1JVSsiG/uPAyWAkhn4uq7KMydM4m6
6TYYghRvRXfEi6Z+gMtw+SvCehwTk16AUZsxasrRfM7wPNCznsq9k/vB0v/ZU/xBLjD/gWCdEFIO
zKRtZdGeiIaCJv18krSqt1ANNjHper1Zt2tNDZj1SqktAh+LdZDZ2ao22vQ5QyYMHdj67h1ygTS/
0FYoKppLgV4JJYr+Mh+ppUsPea1ITX3p0yo9WiYVyXzCuDQKPp5ex/3cIwV8HK1hgeZreG8qlJqI
pItdKNTgFqk2AaxDtI6kuhFdjQx8vqMqLFm7nPrEfE7UBWDBfqiuXRy462ogE0QBU9iX6ZfWWc+5
6JO9IJpinakYacrKgmBpWcZl3kCOIUqEYhOqKc4FEiODQ1bzPClThWFvdS2oFkPU4pTXyMULuoTI
DIzZKzm95N7KkRgmTKTwN2oXw8d0zzVjfVsDKMrO/2ril6QFTJBrTvDZGkSgamOYP+mjNPcQX/AG
zndMj74DiW5udYVe6q7n/2w+1FQYoo3tgihFVKqyhrwZgfFmCtw9GezljQKk9mprDgUn9MqLkK/K
M1nATdNbt7Ayu2f+6LfeVN6xV4haDuPQ6Z76OCQTxXfqU+HiQssKxX52daIemjArHwmzRdNrt09Z
5vaPOqvyF03UT505yMf5A268/inXxupQJuUFZG14af2YqU5nJ19eQGVUZNqHbgX429wwO/gqz6gU
ALSEjYN8amkkKIxmZON17cE3Eu2zsVm7B4rTIemwsnevgCMvnTzeKlWdvdfc9W3BzCB2U/VqJ9qT
MLz0nZuIu0nLZG1YqMJCJI4E2tWrXDDMhllxGM183SsewYt599VZ6IKaDs5VlvWkpJW+OKvYH6nJ
4EMMy/ppULNfrkuBDzEDNEgvj88wjF8pfWjPgCuDZ9BLynRg4b16hGgEHzg5oDZsbl2ZtY9ofCJ0
CJe+qpI/ZXL1MB390fk1TLd15wWK6dIS/WRZCos3P1QJF0ldOk7TYc0sAHxEQ8+rxAZrNiWosNKN
j5Y9EnuY4PO8DzuhcC16N7DyC4187iJiLTIfzpuZn0/+JeZLp7JAfYKFbippn5TCdfYjs0QfsTos
i+kc2aDcXbjRnrpKx6sUxwrUpIr8SDzoS2eAhPugKDe4LPYj/leOjHZ4SYSdHGxKC5cW58de08ZP
Spl4aYoKPvV0q5vvdzQDU0iCBQ4UbnxFFdUHo/RfVDVrj2k/KXSnW5P+fw9/HlWCE3Ocv52M5FM9
OtVOG+nwFGjqqKZD15svQ1uqNPojjXDfMLSPljKSZBbqZ72gbZXPt/Q6KLhVWkO+MgQ1sLQaolcv
Ih0a5kfU2EhC1TqgDocEojOj/GyMhc78tdWZk1L3fohzsE53dJ2aI7mvHLWjcsA4pdFoe4+7oVui
tFV3xnTY+eaW7O7xKYsfiReyHzOTVQjrw+E97eMLt76C3qw0b0I33iRiNBx8/h8U+iWCULBkdVjl
SJKhnlQztayJ4VDU9Aq7wS4+QjWGb2J0b6apO/s0oGmeyqxcSbvpmPzmyony+QbIQ3W1IgLv62zt
k+B2DksbApU11swpWBiiR0W3LgB/armvnWyVjrqS+dFzwDBFII+zBjGqLmRNmBftEI7rqFAXFpSv
q5Jy3c1vbN4GiGRJnVhYWGSXfl7Jk60QXUKF6RPhAHpi+5cSeX/+3VEU+VmapTjOv2nQ1LdMlflh
Hr9q1FfYfhP1FMfCx3GPZ4pgjQY2QdH/QqfMKPwUg3VcosQG4OVUjOtR9VwV8TMLdSJ8p1O9Tams
NA28JtODsi5aeDTYSOdHI8f5TZJCsi58ZKrxREBMVcQWvebaxxEmyQtpXqv5vDkN8pCs3fuh75tv
KmUDKs8tGZIITudnOaPIVzmgTMqaTbmuQpNY5068+0BWv9ORZb823YBJ7qoyE7kG5u5taKXmV97G
X1GqxR90rKkd9lWwTKJB7GRUoR/xXVzobXdOdN4KOkNrQe48rjYA6q5s3c+OvNJI2LfYCZyvrndX
qWJnSOFAI3t61P5xFSAYUWO+k+RQEBiGoJWyBhPi3t80lhJhZWz74wR/ghZF4zpBmwA6qCTuA94N
yDRAi2zsJRBZn3WkVzz3b3poUHiznfrRVVq08JVwqDjm9SkvwG0EWumQQGvr64kol4CiDGJNe3at
/oMMee00kAjyPEA8WLBm97aqXaxHrm1ovritLMnlGdfSelVjhWW4iG5ejMEoHWP09qZgeWsaxC/N
TyGH/EyL00fTWOv7pJTBDbcxU1BruM5HYEfwrzhUMzuyauZTonSDm5B//elJTqyOl3rUEUT/Z3nK
vwC6VdOA/06r1RH587owURQncUEulWExyco96zcFVLoSE+NPtR1rpVQWDsfpcCjRAzmwUOM0iz8C
O39uyYHwH3zgNEzw/rq5/44/5Dh6rjymcR6/yLnCkuh1xXyrtfDwA/W9f7GSzjnJkkA5RmHvvW4/
g7DV3pgKsvDmI3bjMvxsWuWxS7PmxdMNdVsW7XPfWTjqygzN4pioj1kaqItGGsu4ScwbhACTT4SX
46tSYRWT6ouR/LsL3imI/1x24FjWjt/gCAOz8Nsqv6KSRQBAMG1dcMvDoR6HryLoF0qjnUZm7qgE
ibVB+G+cHIPeBEG65BchS4C1FkxIBTJMRiLPws7PEC37MLRUP9x2KaJwOKE2UTqFPHk5mVdNW7jr
RCr2uVAcajm6/lJUFjYAwViv2JPmKa3aC+4nBIe2T/sXZz/9AJROcalvmPfKi8Jc/SLdLt7KjNQe
tTDEyvMdJhtm23F7V7Y43yaS39g16laO3VdhWSyk/VEHGT3/JfLkVsLzSbUIGy/YGlxu4KLwyksv
IDjayPJ3+Cd5ZyCUrpt1ylDAJWrmZ63pDTrGzU3VimYHBcxcO3lk7akMCcRxdX3t1IlxYU420PGG
r7VeQSFTYNCY9dN9A/AdU60ODqgXZbXOo6UIiZ3omrB5mjcyKQiQjJtxE2TJpx+n1ZMfJ1CXjOIP
mKj7znTGjyGWjnroIafPhzWLxHyr4iR9y/tt7risvxz4HH5Bc0Kr2JNcU3nZPNaVnT92cdpA4fLU
z57/Y0tWKqFqkX+cwbMEaEAXs/QRwkEbnkGHnMjrC6akPQpSCm8VSO9KewyRl1mdp5zv1dOmUJMl
HBe0EB00MtatQb9GLbchEmoCWxs1dUWZ49Ho/d39o8D7PKxCH/ZIEzN1cVLtyHWb7HpmI1APmf36
7YVawXCt0yx/mv4znBd+r1pf007uDPaXH/fU0yAVyrZ7tix1qj82YmMUtvsaGMNOrbPvboyMi6Y1
6aZ2IQEldeos7rRMxef+Y2fFY1mjZJihnUbhQg1LzUPwhbhSnlECovSf/OL3yydTk1MZKgqpAsW5
DbR4kQB9PUABdg+hj8twTqMpPHCObeIGB8jx6Dgy9Ddx3wEE0XKyNGUVE7LpDcNF/ZOUzAhoV5FP
W6radr4MhgGYAgKjYIXIhroHlZF5o8G9QcuNs8vI4AnT31n7hoyfjGnu7vkVPuGGe5tu6gRIDUt/
gmbqaeVsQqhK64TQkxOoPqTZaLvdpAz4u7w1ElEKXZBrEJven6b/izEr+M4UZFhFjQzrniESodut
cASnyzaO8i2pR1ep8ejPizNSivcEvN6HAciBqrroQ2pOcd3VBxCTrOvNMPx0tIOhoMyrYjigjRo+
4cHVnuiRL12zT8+OI5/btOueAyPsnmOih+Av3zzXqPZ5zmqIEIqEGaih18+Vyp1PszCohEGLRnL6
GtEu1+iIAW8S9SQMF/sul0QBlhgN2jplqFCR9/pOq57v/5jRGsEGd6ON2suVmxKZyyZxEfxFMaaN
PLGcjZim7lRDShLAU3FqCPBBbpdb8Untt5UNFRXkn7nVE1N5ayWmKZYuu6Gc6MdtAgjm/zwY5+5v
Y1Sd84yRrZh+nEoUwzPgMumpoqJIOtpdUy1ysF4gkRK0nIOakEfg65f5k45AsDZqHNB0q/ThEORl
v9ciFqcy7P/M35zMoMcURdmu9h33VIrIgUDjxAiy2vcmzZUtkVt4zT3l0oIG+EgYlHDVBu4FD5a+
EYpxKdpgXBrTMr9Uifp0PdrA+kTQLim6zlB5JrGQV+ahC5IpiQa2u68VKsauNPFCZe1Y7iiPZ3U7
MRmoWHT9hBPhjB9fg9TmisVYvlRsMRyk7+M8jHGdU5AffztUqh7aEdW64iQYjxtdOYimGFeOq5cX
oJZ8hPgtQiw5AInzXGM8dOI/PzvxKvB0Oo1x8R55sb8qxIhx3FW/ZRYOqwiZwI76fckQl7ZbSkT1
07x6j6ZQpVGvIRC11NEgWiLXArL+kGDQ+NT9cO0avfjLNbZ3rSTfWEDyVqabDid8V/5DrSXObybb
RN7gOzoETiG2zChyutEuLUbueJpAl+k27eY+/oACJNggNdtXm2TPSI3HX55FJIKQMVVVT3o07VX8
+MI0KAK6xEVkOgYnw701FeaJfiokUH9tUVMOu2IqjpCQsaxKMBBxNQKe1LmO7TC9zoN9GfrXvNbM
M6FdkyW4Sr8i+UdV1fp3gY58CRd60UlvgFjITKrXuH4L4mFAJNXL+bsFkKx56hNSUjU7bBHeoMOb
QMcsN/Rl0kcjeYcKwZEEoQszpJowqAHNdfhYtqmt55HCnsayfhwxuCO/vYfFjFL+VRkXr0KVX2UC
+xsoYL/wgmED5p/5jpInb6372qXOuIWXAflT9+Q+17G1NdmgnwAe4D5U+pfUGrU3xEbaUjh+eYaw
2UKzKk8tmiV8I+DzcKyXFfAr31vI3hqxt+XPFoj4v5X2Sb3OXMMzzVcSBO6JovrSnFKXZDGkJ6ND
Y9qTWjRv6sF2D1R+yfQ1FyAKwsfaTL/u73JQ6qd5PlAb6Ff7BkAEFaBv5uXKIm/lxCLvtONgJaTn
+QSOwEXfhzr3oGmO2dF3P9XI4lUVgExRKOqlI09hH3fiYA0d1eu8CPsbHHwTpWpanVLspQ9E6AwX
WwUFmBK4nduJ/e0EBuKsQkJGTz0IFn5x80g5xB0FUnJAS4WiCyavVnUL3Nc+kTuQbnRsNRuZYXId
+4RgwwyHsINhvh0add8EEkYvqCasdpIRs2w286ga+ZDCdHM8uWGtgcexEX/7BpwdZ3RvI4EraNL7
m2K54Wa+iirRyn1s98gh6QCf7/fVnJHyJGOaEICl3POoFN8u83Imyz24yKymfJ+ae5sArVuc67c5
+8fM8Tombnyt3OQaGTRrArt2L/dfWIVUR/ywWmtEky5Di+oZxQ1jZVoVRdkmooFT/IpC/+D4WrvL
bOGfqFwZqHSZrGASe4itqH5sHUs+NK2HSYg8IPvRcceRYulr0ZYkEoy5ZS9BeNBHmyZTTs/4xQyG
VEArBUriBYVGFdfGFlyWb0GXE2AThsMS1In6wVr1KxL0UvMEUhRWvyfHq10WbZCIkzbcS83sEXvh
tcvLsMW7xl5kdP/sBf/ujYhNpJqLl///c3tQ9HjHcGlVDEhyzKEFTOEGdJEUrMHUm+dQA0rJMBGd
W50ZG9mm+g4vf77WhRp/hGNLPoDffWatjri+E8qpdAzyR2oQbNRlDE+LfzVJvIskK1N049fMSPx3
y0bPG+APPJGH560pFJ48jOs7xHP0TtN2PJsN9PG4jppnEeSTEASc1aAQdUoBYZ1NWql53j9vAC/S
LqE6Co3lyytzPtmEpB8zgv0gFJDD6FZY3Nb4XQahkuo16XACNelX1FSrVUx2EGHQbMqx6HdWaTjl
JojMErgznPZ0WmOmLXyophpx3acFPNiQAsugUySiD6w/BKwlgaTiGtJA1u6TNMPRhRXltRtQP2Nd
8TfzIQwohEx87iGrV0K0PIjRNm1j1RjCz9hn+uso3/fYAkxQ1dbO9Z6yPx7CAaPSwewd71B4U9Mf
jfrMN1MdIz/Ne/PGo0hKuDmZYUEpwpVuAMUzRqHudSyx8784b4b0lbZZ/h5p48Ge7lsGguYMjvGn
ACM1+IAc1pnei6XaGdxBvWSnElyGt97XD920mc/X6T8pcllgWGsiikcKrjRuuYIkiw8uqzmgbZ6+
e0X7LmuCn004GmYskgvuLROccYt7LfZxIOhwIwK6aLnnos/JrXybUSw+yhIdeaxgNQCzRe7CdKOZ
BwsZuK/3V2pUxDyRE+hAbECc21bRYTBT7peSKniV6BC62OCu0w51UairBIw+0N3YvCpY8OivK6+B
Tzgo8G4I5NMhXkpvSTvbXElPlxi4QgNb3IgybXvv+gDJ34XoygGs1LCA7LlnRXBVSFxyCjCpgfWZ
Ux34UXAIbgm80F+zEEEHn42hBGhWIIv0KkWMjGJg2kl2dhTb6bPimMEyGBIU6g0Jb6Er6mVWO1el
T+TX/93xmTqNSuAdBZkWNHwxXs7FKV3HfTApus+2RSfAV9NDV1mTgl+DZWaqOEuUua/eBnW4Mfxq
eK/wFhzug2SpJ/fLylYN9F+RyvWReYG8X3XZ2MtFU2HPkmlykGWRvmS8Uax4hU10gXMlwmOqX9Ct
tssy2voFlokgECw+iAp9CPFgrjNHFo9zjVLJQ+2s5TTt4non0HSsZmEJk7yVUTnKq8cSehcBdl+A
zsshVWmU2akHejvwSqyjysxaRrb9po3M6ecujsFk/BLWFqw3t5crczqMA3Wv1rm5T0ajXjlfmQ1N
2JimT7ar6E8RcXhlZuxGhdNDoFU32oVbGRXGm1tnwz6gsoh66ovQEu+g11NAH1lH7OI3BMccUtUg
SZIKUpKTKdGi9puVHuVkluDrTSy9A5IoUx1/bWVhc/IK6tQ19SR/mieBPmx3SkkrkUUIkBJ9Qqvq
Aa5/kFp7un/5WQ3xb9Dh7SnnhjoxuMqwpsZIgT5zVkpPixbTKaWye/6ZETIMKvRzijEzHnU8Scy3
pnFk6jvf1+VBkdq4N6Ls2W9juW5alSVQaaRE7GT+EnU9n1FT09YfVCPYSss9mmXNfIRQyGJKSjG5
tk4MGoesjnIIzUbo4T+GX2OA74JI0Q1rQm/1l/mwCmx9lYAx8Kqy8BaAPY4ZffktysJyk9W1eqI6
+M8eF/k/e9lJGtAoXSWmr6uiOsEq8SFMBd/itMncEsJUMkm0wjI7EmtSPCZl/Kyq8YRmawbc74HX
r/rpjoktF2ycSjru/R0qedLC1tBHAF1RlsINgmPW+4LVSB5WvM4oPolpkjff7pOA2ntRYO9tAaTE
QmtvOIDzSbkV8bV4MjVnQ40tnt6d+1uUBeIouv7QFcn7EA3KY+Io9Wts7uZ2D+qx9qwfRq/+1trQ
wzaAkIgOfq4t8KouSbKE8KHkKoyJNPztpPHN6tZ2oQWfZsXiH/F4euhlbFxxJG/Qj9ONYtKuGuJc
gO1l+RGOBsWtOH5WdLprZtrgf2vtLt/YmiF25Gl7eDNDa9FMK4WyzZxt7aV4LucZH+3+ExSKctOY
OpOLLlJe2qJZYLekujtWNJxci3ea+6IlA7FHGYFcTFJZgU3Wl7hRY/VzIlsF/sq3dfUzarOPWcXR
GL1xI1rBMZXTfTGYuz0FeS9Tji62WBenbA3pyO0C48l1rWbLXDza/j/mzmy5cWtL06/i8HXDBWzM
HeW64DyLpEQppRuElJIxzzOevj9A6ePMLIdPV/RNhx0MAmSKE7Cx1r/+gb4uAfhhANRIBFs6dbdQ
kvk0tSbZMT5P9xIc8ixlWQ0G9XbIdSUraLGB//ST62c3FPX6o5A17ItiDX6WDSqOpUHNMr5qyJq6
uZbyAU9166pcC6LijKMoGJ6acHRNXW1t+dXOjYJyWVF1bBHG5MgNw/VEFVFAXefg2Gvqi+iqEDkw
942ofw6G8FqZLlhw0FNThPWS0bu9hcUQrjuBEDewmXHa7dgPAPKspvNkOm2mTcsCXO+1ZKV3iXSH
btO7q1sPKgquRbiUAkeOrV0xjryt1InWn/Pxokcs6Gp3TpKLzQS9t2anrRAxhctp0/Jyc1dhwkG8
OdeGun8nv4mI7JE3ZwcBjG7X1+4CR5QXWbafswiiblxIr1wB9m3BUHO80w9WfyZkIZwPsuaMM3DC
Tcamf7oJF1jibgJ42G9uYd2MpFceu8IQS/L7jH2oZu2xSgaB9BRndDVjVCUppr2QhOQfHb1NDpg5
XWMZdXgICv0gkQwIqJGQHexk2670RnQdFkQB54ewiQKOVwuQGYYmyWZBU16EaCBqCMBK7LtAYPkr
ayyC411VaZfpIhymMHVKtVJoUJFjJmnaYKLPCV1K5R5udnSnMWLDfVu3F2LMDfeJcznBxMS/fsi9
JWdmstW8AoqXzGkr4299p5TkkcmdXD31CYimkA95I1lbXUtNUhBH2in8D0AhuSZVSvP2lpp7p+k6
OcRQoxCrPJUdrqzTCaXnODyWyBseXVMlZQipqzdgphlOp+d4ohYjnPK5AAL/+1dd1MqadrKbT7+B
1Ql7kYyUvgFTwCXRgAkkI0PcILHrBwryO6UirbmzOvXY6pTIyBbkR0aaNkeYrUHOHjcHel9XgXjF
x/IJcq7qBZlyA8ihCUo9du2CZX9dqDVK7xFnqzT1qZc1bxuNHD+lKOKdpdblIhQsmbkpDXeksUZ3
gczxN5080wOYauMJ2uMgKRieHCsJt4hBs4F8OBiaNjBvlcQFI47xF7EK3qzpaqD9IweDgLi9UuNo
6Fk1wn0TGp06SiwyyIo1AstjTVnMcCze2uSSziylyInbZmAA7a8/6zUeNIMZkWwhsLGDasCjI0vG
GbjpE0bkaf3s2qGMM3grnStTHzkckFc76VGR0uv0HSSpod/XGMwHTpBve8PBHRyN69aRNfvgmjBr
q0Apr3UGPOKDqX4pA/2J8ISRp1Wb2IQbgMlan1tHaD1GkWNFMi6qRYe4gDI1OiMOVDeN36sbWSm8
U+elyzao5ZnuUSKpxO+tRzwQN6XMfVJVu1xw2fa3ctBoCzJkgmVBjvVJctGN2Va7/axY8bNEJBaF
732tVsjBUdyqSuvd/XVjZ0y0e6l+/2sXIqtV7jf5wYqwTp1KtbRljClHuKC6lDOLxPKbtT9pecd7
7nSvT5ikBAFaNg6PNi2wlKhLnPPa+pKBSCOY1poHBTjdVoR5La0y3PqNVSwkAx1va0GfJgD8aOq4
C49bZJAR4NEgtquLI8Z5w2upI8o2sZrbJWFB9nwiPenE4x4dpEVzvTUzPmknFtApkCygtNy3NQUR
2nXlQWttC2eBghgzyZpldL/zjiDH2Wf9YgL846b1xyfPqm8Vfxkqf8bAtqKzto1abtRxupRQ+G8w
t07xs2dT0Zkc5sA+NFJZT9fETf+ve4M2sPLX8iaobBhGpvKFCpBsHqJCsG1Vg2AdQIH+0kcGMgvZ
eytBV2DoWQu1susnxVAeK/zxPiBjzbuoJ8dUSeBrW8zGVPTRRzCa7MkCfBwAv26GCbCu63aOPEJa
f5J4Kldc3MLdxBytx6hi7RnZdfl44/SqQS5Ks56WrlAX8kI4BOUEXgF9o0AwYtkjPOCieWa4B/cL
niOzF+3UjFs+AZfnSGD5QP4Wo5xxc3rADewZeb/t0guJHZvehsWoejVtKiOKPDp6gJIGd3ExmmSM
3RDOVdExrsTLtKWzvtJAw19KgK9Xkjs0d3/dk4IRVycbd5GVAQ6BmemgmRq+pOCBV7fxnvqqCuac
dzlUPO6BPXMZH+/54z6p7b496jd8tKTNPp877Z+eMT038XGpDjvzowS62OjWEC4VO9Ke1EADQ4xw
mW1T4zwxG4JWh/zZP7YqtvQK0d+rqXDKyatdyUwjotAaxowojHJHgNOx+7taIvDRNP10Oz21Kusc
0LwOOacILHRE4+39Pgv3psD+IpLohnoagFtTpdIiRit8wsSD616Mr4wnl2+6X5ZPncoCPPL1+2YM
Cs+0cEuAqE8q8HBvVxhexo0Xnb2ibw5WnhDnI5vxY5EqOwnesS5X+TXTgvKREZUZ2dIt8lX33gIO
mfa6DVa8Vl/fDEUUj1EbDgcoL82sb4b6NmgnFwhilQ4jO9tozKtisYISJ2e94flwKwM/umFeI61x
dZLW02ZXBbfpCZU9Uqp00ySTh38+/aE2bwdI9qMZW2O9dRZ6M9cq3JVtedAFFcU5SF0GLYW8lVff
ts/d4FcPiZeWu66CRplhXvoKtwADF9f7YiNB3JgSaksy/fJH3QONCuAsVe2zirv9lthSxsLjphRW
D0SpVNek6upTTaYkjpfs95yyx60hjw89+OpNiQHJoO4CvLrHfJz+1oOQtjtUt1TEGVMvAVtjWyd+
vSkwJDtoRryOUsF3AxNvMS2PXU09WEgkJmrQi+jtqmsf6ZgMKXL43hARIuTqg+92dAJoqgfD70gb
8tJq3gUyVlUV+EZU287K3kH8ZKxSu0V1jyGhfEhiSrXPbclF8+DgI57V3U3KM6B8qv+z7PUmnYZU
HJLQkbZ8WH1DEoBx7AeKsbxz91NtEaVFcHYBXqYtFGSov6rGHPNL4Y1QpLcCrYKR9sW1NAtlw5Fv
rduBFSyjb1xTjpnr0mqsrdC05NSleF5FraQ8Jmr3tcaR44+ASBea948eTssMDxIvar1bqzWQ7HMu
PoLfeV+YHVEZSUQic8q1aNBq+cN+7mRtWDZhLh2oAqhla7m41CzHh4T0rEWhqsVrrCjblgiQRx8B
2gYcFY9oXC6gpLo09xwWCmnBI0HIt3RoOSLjIlpF3jPDeZKxuD3IfsCoTCdHrEQAApkxeEDHOIZS
ad47vqz4rfslaSTqzdUBPPUcSQn2pt1Mq5jw+cw1KvhiNT4xeyb7Jd4jbAIFdAsHktuWpK4K7gbB
trWDvxuinm5jjLWWooNx5Qa0nansmPbl/aNl4+jgpXq0UmQruLadPGw1tKeziVY27Svy/CXzI3h+
CXr4hkGKt8R9Q2HoxTY+oyOlbeTs10n2ZVIV1aLytlYrbSRPQftUxCMdTIyJORQxNUZu6bzKon2e
G/2JICKJ6ZSd77DtQXBXx49ZI+OEHuTqysRJ/lnFNCgts+4uDeyRtExxFuaWtp4YwfjALbGtcW6G
MWYvmEx3XYzr0zK5xGYoXYxc1AeoJddiNMWZbmqtQDseOacO26lHDqBjwnD4LbFoWX03ypDZaube
0yWsSBI7PkhxT+RLm9ozATFqzCKVr6oXpKgs8c7LQ+XKEFm5hiGsI0i9aPDs/CW8nypU6ud0nR2j
65C5w0rEofqUqDgxOqElk5BVVeuq85h9INXs14RDego0nMw6kFEMAyhOiE4O/JExuCEdMT9wKDEP
qQqp3EHWvlGDQFfss/4UVtR8bmeZGw0txTkIBdaHLpfWNhXRjqz69ORm6hev8Z1Zo4bm4/QP4B+a
j3RizowRnDVTs06780YXITeIv6pgWHOzUas7K6zAWEtvVQyuccCkWV4yN4vnhm3fajPojkQ7Nw+V
dF/gVnkLqPx2qZ80h8jVLmpmFXveDgoYPJKaRQGrYhFP0d1MRudUo+0lF6+x6uB31bnSbqp/NMw6
Kh1msi+4IIXkny3MyNPw37DWolXhhppyuVZc5+oXVOfCIikxSCEMDc2Yxa22WFDCcFwonZ8/1xlG
Ck4j4rtovJK6oXLMYmgWl9yPRv5J1LSoueBW6m32GvqGetBL8j4IYvQ2TWvgupmat5BaepOWpJJN
93wwENQMZr5uULWtPVQvLxBa0rqd24Pm4b4pf3uollgtCgh+VInT+oZhXojTl1qfm9T1dpJQBHZh
ffiAI5wX7vTkGouhv4ukKIFV0WHbPMgvJnziowZFcjPY+pXgzHhjwR+eQaNRbqmRf7h5WH/oggmV
XqpvQ8L4kmD27BLiz7gxqUZKIrXWUEWzi5zCuJZJ334XwyJNVeO9k6C1Cbe3INjCRw9x2ErxY17K
2Je+Fh+YRGWvRAq6KzG07VbUo/Vy4yQ7X8UX08zi5LXWcFEeBwJpoK1gY74wZO6vsdYQtYYdDWEw
dv/FgyWZlq30IHTIlEY/PMKvLQ9BqUC8HyGErKB25lJVH22c0kjz0ukFTTiXJrLBld9iZzwncuZm
Ke0GnE0+ycK2jlmPZQMCJP8tj2CvpvKlErV6n+S1v0Tup23qcTQlmuqksXhdNQsmeBwbFy6b3hzp
Y7qbuvdIAqtETBZqFLyNip4o1NsQWQhA5qjOiqFgoALACyshbBpz3OFRcluXjMFCfkxcmIVS+sp3
DlfYGEgnUWGBNwoa68zWg6uij6iWuBhDFF4VtXB2UQdQkPsUkokFxBqJObj46FtoRF/o49x96GSP
thzpB4gB1MPjnDApCVoOIFOQIuLeclC2Y+GQZI3pw0KTzcOECNg4ngE2FqesK6prNrCsGYNoF1Tr
1PSdzeoL+oB9hN4D5mSDvEliB6prp9jjpdT5/L4KTnUJMuDVdo3somTqfSrZ8iVow6shSlZfQiNW
fu2jZIjMD7mL3XNhJfrVcZwjOshnNx6r4hwRF+3Hc5gDC4Shrp5r5vyzXEAmiaEWoeSj7cx80kpw
5LXx1h2bUnwkUGUn0r6MLnVbqHdVbcE94le9QanD5t7StLc6MoEri+RlQgqxrbwoXkn2BilPd07h
qOvGj719HEG7bvuoXNdO7501geF+15BMlGOithJBFz9QVwBMumggp00gNd6qimuMgZHf1MkJlef+
tSmPm1pRxrjsaPa6HioJo3mHqFhEfsvpYPJBiYFXbeywKmX7+aUrgnpvSHtpPQl1ygHdmkvk46Td
KbiWZG6KC/2Y6pWNOS5mIxMdLek1ypJxp4wqnlFCRobkuCkkI7gDGj4WauZ8Q4pw8SRbXeymVkzL
2vBQkuCWEZZwlvLgxhcrPZJ+I3aNQy5erqMrcmsSJ62oeQPtQiYyyMV9lZXyqRqig0YVms0bQSZZ
acjJDhi4uHeppXaiwB1SJllewJw+5eAEJo5TfozXethvPrfJCIMYQ1TVPNOJ9Qlq6OgCMw9tVST4
7WBSou4cLrIa6iuoHFm0lFJJuxeZJZ1cQrRsTEWnBvDzJpRoBc342ZDMcbBFYzj1j1baOavYRuk4
dPgoELoUrXxkYX5d4TVW27YJ4wpwLzQJlFV933pmMLgxfR8X/pFFKEzOarsxET42Sy9his8KCnJg
EgVaRqWx9SK5WExLiJuCMkSen+3LcUVRGpn1N0iuUDzBep0cTlNg1BtLK53FBNZ3JkO1liTqbWOb
3dms1PfU6+e1UepPTGytTQCDe/WJhHDl8HLP2jvlkMBYgFNMBpC2mSjvfvzQc0gvcGTRH3ONtJDE
sJXttFkyicHGb0R2hG88Fp6+LOR6n+mdv1Mo04+CRbGDhLrMCq4HfkUQleazVFgc4DBpJS1FnlEk
0W7Cv+we9gpuoftpSxnRMAt/44WDShUzRW03lT/TDaa2uybLitO0RXBctRvoirChjyqunpRKgaKm
ALWyfJfGTkcmfJFv81KRtkWh3mvyOPAc6XttUnJ2Wc5T6JQxRIEcg6pxNpMHEo7PzIcvBi5rOyYT
6M7GzekGepZGHCCGcVpPYLAtmPNNp1JU9seA/O/T52nW2ryyYSSfD07PqBnom8xGTtOWG9Jc9DWJ
Cv7ATFYWCdK6ziN2o6UpKphN1ksodnunY0wh8m8H33QEpsicmMcOCQyMP9ELsnARkhDcEcqI3PQ4
sedeZbnXiGyRg5lhPglB9zrtcpuyXjOe4qcfnzE9oEmJDMNpSNfTvukGdsRZQziLy20WYf4pKnsT
Y4bX5YIJJuZkiwFtpkqUWuycyARL9hx+OwnhFC2bRXxIQ9pMy4DnhtE4QjnM3W6JjBRlGqA1vXac
sO6RYSb6oNjr+AmjGMxfdVtgbjtKSGBfRQu/CJxd03n1U8L1o87JS/AT6zoR/+Ok3TsFwwNOpebB
LnTKSFWtlngq3psNhsPUvFACcadJcZuBeY098y52jGGTGwWUeWBs3CrHm6Cpv90rMU3bYsiPcNJZ
F45ooYtzJZ7E0jaRHbtBbx/9Ms43Fukiszxtu+Pn9HQUy0/3RB5fZZcplU5B+LnLjwiZHWjWlpWW
i9P4rnDFdc7J5ESkV85ZzpplJWz/NO2fbiRJ8elAqWAzxcEQxGcEISu+DbgvHr0wlbYMKuU3Ke2a
NeHp0AyDLnqe7hFXEX/e+9wnWHkBamZyUpQX3QflLin2Vii3/C9Ikbe5qhQbRjwyXMdmLfVJ/Tz4
tjNSoftDIormqJpWvQi1Ul7oYQ5zwRle1ASFxbSgNwEcGLy76emii59B4WzNXaw41q6tdfVYjzfT
PUQ88dHI1p8bXaAdsQciiMiH4iYm9ayvZTZhHKgsJzSv6MMXs2jTo26l1Rpv7mZJGiDjmUHRFwB/
GfN6VX7sDducOWml74POkg5xVihAC4RI9FH9OAStulX9khViBJW8RAffUWHZpwD9DqzETWMw3fJK
z0FF8FY0FkA+Ehr0NK691fw7FubsSYfwbjM9+ZTpG5FxGYbIvbZFvSIOT9m3lGr5SvRcFUr5lU6A
qBCbBinEPWCmVCbk4fFGo4HeT5uYmXKUdSaeF+O8tkvCFzfQwpVt57DWBfJQbGcJLR7/uMy0cF83
dbttmPD8tUu1CWWcGmE5NxDYjWUfNHN12/ogglPhN+1rQ4uMVIwrIOOQN4ZgqHZTdRv7WXBqIiJT
QY5kjP0MbefoiOU70rRnnwO6aZuFC6RW5qdKPE/fKLY6HHTTDQBzmWmYEdecuG/LnZZG7UnHKbtY
lk4Vzl0d9mFetWc8wKIjROez1UfqUWu0+XcFLlPGYDWci46kNc+38VAZZ1ATwDvdSyy1RyYB60aM
Nz3J1QtdtkfuVzayf+LcpYlxfPMeDa24WeaoTtTtez2R1duQfdtKx5GSJjfdwUjfmVzhvGCa7klx
hwRjIjapUu7iXjGv8tjCxam+Rw3g3Ktp7u7CBGJh4oyGkXlgreGlFPOwaMXSiQYkJI0YA9BkX18p
kYSQwkgVCr0YTZpWG9+2LeqWlZ7pzVypQ+tsxTR8seTUiw5M8zztw++z3cpAKcSCjftSt6OmxzxS
DlI461wy+Uqv2pAjadZkdxNK9rd7bSt9WAwoNkyDygWQoP3sMYxWEgIMKByaOzfI9lmrpa99bFpc
L/3h3rcG/GH6ullJUGXBIRr5DsIrVIFcwF7V8HuObOMcxiFsTLjehCgZgU5oUA4ruw5W0Afxt2ky
0pCgl+zt8WbanG4Gv8Qdf3DOmNq2B7tyGnyluUdqJs5NmdrtnQS5Krs9uWsPkmNCKpm8MyRCMMKS
IG05h9OfOiWZKP+6qUJVOvoYox0qpk2ESeIWOdrfJVmH8Tx0Zgy/lcXnymt46WEAa/ssuJAGcY2V
kYlNJVdFfu6mHwmF1PfKHAaZsZsoNLlCQaDQzWkE+11K8umm3WGT0K3RZdh1/9rn9CWSmSqXjONr
nloWIkK9ky/TA8bolKfllbn9a19nDGfNcmuQSoLcIBiJedqZxZ2KM93MDxRnBwOinIcpkYrky6lP
nsOEOYzbBy5G1dmISbMddxekIaPyQREOsXqlcjV9woF3K7AIeKt0AKNetdwzNZQJ3ScxF7B/wrey
hD3EJdQLYEB1+MJYo7mIRXe7ztPa2hXGuMxbI0BJ+uu9pOaspkZvvWqVS6QuqjCDYaUVE43ktR3D
bV1j9BwSHN7ltICuhgpczcOzYo6DIDWRsOGhsi9RwL6n4YNXVeKDASMcz9grYAdnxtKoAKFxzskO
OS3akoSv9sZ0c9QQ2uJjaJ4xT3HfhWIhW8nKL05M1x0xyUTmFA4XldDipafRznZMV9acRfbBGQyx
qXBi3DGd7XaYs0gbwkQ7SMpGvg4cgh5oxSyGH110MRu6O6/sx6uZcmF6jcGnV8rPhSqYaofVhx2Q
nYlFjjfTMIqHTyc+4ih/JA7AepZ9B0SMSfCDb1VikTi2dwY9gyVB8XowcdDbIbgWG7M5Jqnk7KUA
SmDfZ9phukcZrh5cQoPW072/9vk/7nND3dgBZpKD2yXbBgRrowdGd+o7kzibQYlvHhNuyABO+BXz
dQYlHS6QA+YybtgpbzS93UxIXXqXq8ZdgB5vAaesuVMDBuKqiZqFk8begZe7G+xFLDKkMYnvPdu7
yxEc9zqKeKusuh1QFwbDJnVqC7mF419GLYTSqMps9yrnHLq4M8Sfcz+6nlbypcuvv/zHf/3n1+5/
ux/pOY16usxfkjo+g9FV5e+/6uqvv2Sfu7fvbOr4SCITtkxN1wRBKJrG419frz7uz7//qvwvHYPk
wmjQYWlmhS2AFHUXHDyJLiBm/EU1tKMNNP+HEOQD1aL8algEbdi6mz3oLc2JlRE+5eVttYibhE3f
TB6awsOJSI/LrwwFFnWXRwuvdrOjwQCaMKsalCOSzbtUGkYz7qp8LXOkm2Wac4HVEEOBSLVzdWzw
cOypXtNU4KbqOh/QEs+dHwSMht1ygHiGzbaFfv5TQh5A34Or/ecmBvXqvoOi8/mobpaINyfFcpy2
+NCPDK2JptX4WPbDtJtN3+t//PDFltMX/ZX4E9jiQBU/bv7X0ScNrUz/qP5z/Gf/etpPz1p/pKfX
+KP8xyc9pDH///yUH/4sr/7t3S1eq9cfNgi79av+Un8U/fWjrKPqzwNkfOb/7YO/fEx/5aHPPn7/
FW1yUo1/zfXT5NdvD40HlJCN7w7A8e9/e3D8jL//ev/KYfjL2f8oio9fXpP3XwiirT+iv/kbHxgc
/v6rpBu/yeA/qqUK1TY1Q7Z//aX9+PMhTTYsQ1Z1RTeE/usvCW7y3u+/auZvisZDtmEqhipbOv+m
TOvpIeM3U5dNzTQsVEk8R/z653fx7WT5/BH//uQRBi/y/dmjCmEzvDdkxZYVxURd9OPZgykn84yk
8dYBuS9LkbYnkk2eeN1VXsYHk/58piHmmhV6icGiBxHTq0fhSDDPGt+YmYXczIIuP8oZcdlghXtD
6R8GyUaKn1XNTKfYnNU4RGgJYwbhx/sBvuigIECq0+gFOIyj2m0wfmwxOVMXbpfI5Kva1szvgvc6
EIy3tEfMmjBex7eoFnQaDu47WpHe2d7waCuZjflXf4/EIIALs8ARPwM7dN+qLFuT7WuTsfEeySV5
OiRvMWwwsY4vP8iLk5Yk5ZKK0oFrIxnBO0WCH+WT0GvXS0VTLnw1J5zXEa6lyD/eobTJs85MyZN0
3AVIAd7dRCS3vfWVofR9lAzpAm2vvOxk8uWGfhg2zPCPMF+8mSHAOh0TQoHIHuP6PbX0lVwPRy2E
duXq+Rf86F7sbiuhSUlYNKsaZ/CW7rZvzJXiEROGZeObZ0TvJKZddMf9iIk2XpJaIi18BjK4wBk8
aai7P0yVPuAD65d51OBakQbuzYZyl6lEE48BaFb60vbGCSYddjjSH2Xlv+P7/5CrtbE2anNnEcMx
4GewANNB9t2KdY/vOKekmEeahmEN5rs4UMAw1ySognBYEPwSZ6LAxII17XRU/mn4BlllDCIgD8Mx
fDHDh2ArDPeNVfxiNbsSW+KZHyI96WPvrR3MLW6mGa5MKp78GZ29giSt9f8oHeNUDvGyEGKpVpUD
bz46S/bwNLQloVs6h4WZ4WEIelzXl4ax6JDLy1DOy3mAmyJjPoLz4rIlNWbgC8nij6yrOGDyKt2m
jb6oqJ9WUkL3O1gtCb/HPPSSZcuwgPcRwpT2BpJwyedRIpwJ1BTFugNtVfP6DtlQRLqUeskIoV3C
4idNp8xfkCoSN1SMvh0E6WjDh26mq0K2oPYqkrrjSLwR/vxeRWSdBhYmjY7RMOFUq1XSEckdklBg
NLvI6Y9VGaYLsyw0XFIMKL8DEFTS0RbGwb0yGOt+KHk+Vz9s8IqzrvKQKOxFnWLIHedQSxMCSJye
7zjJYYof3FDy50UfXQ07vpQGDo3yPtEA/t3wTYhoSc44zM7ixAR61diRhyttdu8RUOvjV2N74Oky
bkdgFDNQeThqg7QjMYeogCw5V0QeEHnCcaApycuQNS3kWWOlCmdHgMGm6uVZFBQIuKC85GH72DGb
F3n48t1K/DelAAv1j2sZXB1Z1sgS0/HK05Xx8e8qASNBJeTWpru2Ig4KM8UfKTA2uo+Dl4RrwT+/
mKL83ath2zWWHTLr50+v1mBBjFbccXFvJVhRts9UKg8qX6uWG6fa/0rw1LGUw7vATC8oAr78m5cf
F+bvyh6VyopriSkbjLZhL+s/LdxJDJiZMmFj7hy+JYVpzV18yzp9vmZAzJIw/RZxia41OlgJY+PB
XP3zWzD/5h0gcdbl8bqByY3849etqboW57rirsOmOWoiRhRhbHMiFXstWlJ4/psv3Br/3k+f2BSC
q58iZHh94qdCL1HlEqN5fl4V8HcGILouwruK2emsaCuCdJJirnvQBRjuzD2QOLMkRZSkpVx4u9rC
cJ50oCrZp4+kszLh0l/ies9o4NHCkqIW4UbN8hMEiLUWRixFUbUwe6IbBpa6pFYvSU+TO6CXgaz1
Vir+zs1e0sF90wksZUhIgrBuW0tqlxdsg0byHQrIPC3mfj+cUOPeajs6IAcmCsZrX/GLfIhdsj4Y
OlczjZ9w6deWTgJyOY+FcyYOHRXnl4CcM9YQtVxntXKJe32BBOioKR3Nd+GvIxcXrpS5pcitByIn
H8PeemClsSv9gSDwlMRZ64Qqup8robktnWElcQmL4OySXs64BPPt6Yj4H9WMf1/o/VA+/r+Vlf8/
1owciv/qWf5byTj7iPzh44cak+d/Kw8t8zfNlllGbIMzmnKOAu1beWjZvwmhm4Y9LmmGZf5VHyoW
/4h/ZoN7arYtC3qib/Whov9GL6SQnKXIpq3ILIL/g/rwp+qQFQufMF5GqJZt2rjB/HiK18J3xwK1
HKOmt07LcCGrsQQf/s1KQjn7/Zn9+TIKyxmxDTrr2djifbdw90NOIu7QMxSVpD2GAmBQ3iohoSKH
QOIUc5Jr+ljbfvcjnP974yj+9lV1mVfULZWv86dXDfloYOe4BJi6zWUVbrFX1l/sstvrfT+XbH9n
GDS2rpezfCyApda2hQaj8c78AvIszskIDcjma6Q7EYtXv4kWiu2/1HjaOL18bbKvihI+2ZX7ACy2
lRy4CWa5q0rp8Z8/iDoufN8tjJ9fnwXMq1POq4r508KotCqiNbsr160VfIzFGKl10qwSiKG8dRNX
Dize0J0ZFjcpi4jDcqaErB2e7R+0GggDH5ihNh5cs7jm/X0utFVmYt6i7YdUnWs4GjT+vs76ZdHp
FxFc1QhDLu8sitInKxAuGg4ARkggVWXri3/z4cZf4ecPZyvohMYuxbD08Sr03bHhaXo6hEZeQgs3
T9MwPYUkX2CVFzxkGFRiUfMeWuZJ5TtOo2gZB+2xqcw1QoIZkTXbMb6yMFHiSxn+FcyWQ2PBoXUg
q+wIPrdtiR42jFNjMOKO9PzZpwyyQljVvQ69rR0JSM9ym5z++WNNtch/+1g0hJzEsspVfKwuvvtY
km4iGDH5zUQiZn1Ae6CXmB6FxgB4otQnSacb00GlVZjPJri4iNUzqQKotGhKZJLk1DCct6JZ/vMb
+7tjicKCBo9eFeLteNJ8977k2soMmB7lOuICkxjOFrrn8z+/xLhofP/R0WQqshjPOkM1UGn9/BL9
qBXCvmPtJ8tYtvZ1X25E9lDm1jyK+lUoK59Qxg9IxvcQkfrzMja9oio03LUs1aId//FDGZUS90Hi
lWsEOctYkDUoP5t6eF/EUAw9HJ57+dlVLjU9jmfgOhRc1Mjeq4NKDFB0M3yfoMkKulW/YEZ1tZr0
DsXmWY8Q3qXxwnGCqx3rWzs9hD01Rl7vsFFY2a69J70FahssYY3WtNHrL46ff/3nb1OxxkLz5+8T
ASwCDH41jf9+/HSMdE1SdyX4XJYEDBVbTCPE8NKr2lOi9OYWL/ED+QOkrdDbLVHEbCOE/CvPsOCJ
FOmhje+lMcxOVs8eDKmZEthLCIAYxeIf0suDt8DB7oWJu38I8GObERUckQbuohAwRv15otKz1g48
QLIXEqV4r1x8MxTOx8RyA0zc66vVWc9GQ/5RUjjWsiD5fDCVgxcVHM/2g4ctzkJRW4BTzz3hArhP
jSIicddfEyf30vTWByaWG6cTMThEvvJU4hl0G3Wdf02TATw6IT47Ll+DQdWXhmwOcwMFaS9DLJYt
AzJ0Tn86UpniA9p2UKI/qIHo5yFkOMBxTWy8hJIBcTgppYXcd+shaF7DmBxyFTsQMy4Xkdl0MwT1
IaxGCRPCIn6RpTXjj2NC/I+elvTD9ThELr156Ztf9cYiL3sYZjANMYaxNDrTJd6mOH+5xL4GPOIR
f72wTP+decmXyj/IDbZUkc9YiIyIWc4cM5Be4JgeS6KGEoBPXBtY0+BY3mC8CqN97yDcZc69Uaik
9WHJrka3Wq/1ZQBXIDwz4cgQ8/NKZAcwPUAyPpNDPZup6LqDeK1I93QqOGEQm77yQgbUXYCbXOOq
c+HX+7hGYqQReOf1ATk4pXdxouTRkKzF/yHtzHbjxrIo+0UESF6OrxxilEKzZOULYckW53nm1/ei
C2hY4WjpoYFCVmWVK8kgL+9wzt5r0ywkJ3Di5Iddc8wnT0N1QiUA8B703G1CNwk3JkZAs9xPFUi5
VBjWZqiecLLYSaPS/bJ9o+mvJbUo3MQudvMwLQ4mubcwnFqvDiQGmlP3OHY4J+Zl+XMa7HcYo9el
3AEmozyjpptJVW4iVLauZfoifiGuhsxUYjYU9AzuOrxmIiPxQtX3CsSRrz86++zwR8lMVnSNDQud
Lo6a53NYmfdolHKodwT9Rn45Fr/T0ThgX0IbnPGJZNptWN1Xk7yXa112zDm+L7KIkOMgSdkGVD4V
411ZqC2wKXqAc/lDMWkOLhENR4mg4YTc5YwJHhy4mEgH7C35YZn620AKIQhp1mvb0uLq+uQqZH/m
EL3jGCJ7xQuHxCNUqOAMpRcOvBcaEseiU5/GHkY9Gu+fakSUYduyrMjIroB6U5YXJRKk5LWgGmJI
9bu6qguKElVKmP5GJ4VbuLLcTlJfGxBfWCSXByWGAZnGH2gnbuZx2qW00rT73jB2VeHGaXCjTDvu
dSfZ9ik1hutmDF71nFYiBjzKTKE7NeWMtXUNfs+y9yVO7lOwCksc3vc6uqa56p8SggGIxdUydTuy
TENasdzK4HGC0Xv6+oUqZ4fZ/71QUxfUXXm3qjg7zIJAJ2OhzZptrVUv+Tjfp4DtausI1Z0CZyph
UBtBetAQa3nWKhEwdL1zK8a/h7o3TKgG1pa+q/vs99d39ufK59O7buu2QD0qVlLz5+l9VCy7oTbc
bAFHPUImRAoPpXav96lAhQkuDX3XRmcvMCAwQ/ugkhG3J4aNoYn/PW+KGXRGcsDreD0V3W4Q+Y2d
Gj8C0a5JgykOZKtySX+TCGv80Wt24FMOJQzaSg9yQnkya8kE/vo3KZcWZEMVmsJiLEyW5M+/SRZl
A2MQBbC6JABUKnlXJhZuT4RjTpdlpLXOmy5cKPWahNuZJdHTZfqfZP+oqb26PafiORpuvr6pCyNA
U2VZ2JbGruSfewqWFmsEMoQtrVHMlEQwVpkGbwKK2KLdkiH06+vrKWf1jHXIGSq1f5N6hqXY68nv
762WYtcSvfgFt55cvpcaVe1WmLAdpLtexbQm0qegUigRK64tiu3XF7/wY7m2KcsAtdV1YH2+toSD
JIOlxqCS5h2xQ08S78A2cPGM9L5UDYnK1xe89MoNVeWNm7KuqGz7Pl9RHyXLrrFHbVWz+k33l/58
dNskCNvhkfi23rvJZJ7YMOAInwh0yratWDwW9N+dwv+BsOuvb+jiExDaeo42VVM9/6yM2hrMxmYI
Du1BLlY/tM9GytVa0CXR/M0BV1mrcWcfsUGbEZu7ZcNEPm9S2n1mdAGxkNtKl1+x1fjJWF4hkqLu
LP1a9PzeVLKXccxfLOrh3RTvqpDs3K9/sVhf6j83YYJ7NigawuM8H3AKvdupAa2MOgXLFQJNZ+iH
X2m000qyqYXRkb6eqfva0B4SM9v1bfJsJsXPgphPD6mhSYwcSGeCWlxzlvcVvRcPzMlDamUvGqQK
VbeTA6wIF3wgHaP52liawVmyDhvzbG6nEPNwTGOjzsh6FxLLisVr//pHXh5ntkopRVeRRp+PbKOX
iDYII76qSnswIxayqVAeaHN77XCF1wGAErmCjlZF75rc37I3eDRmhjxUky5aTqVSF9/c0nmd4c93
bhtI9P+USunYffrO0RUnejNCodDH5L4DD4HBFxs0uQhp+TrSYJtQFk8GgelfP4rzo9x6XaR3Foce
pljj/EnMhhSyicEFni32Qa3LF4qd31ziwlHOEMxcfEMG6Orz02JoJD3U1LHeQjw+WaUSehpkereO
zM5rjWLfx3zOWS723/yyS1PnX9c1z9aP0I6KiYUNg3uR/gw1tKahVb5YQ9C5+nLVDYCjWlmmxWSA
cU3698bQT6iGICABkuro1G4MctL9MYpvBkEnqSSnAGkT6TgwJDd5JTon76W7hpqUgzoEpQxZWKyg
eykP/2vN5D0OQ8aQ1rWeEaDQzp9VfHIOOSyk2qeKFbrK1F7XsKZIbpk3WpR9c4a+sIAamiLYemJF
pTp3Vj6YW6WQiwFpcirxjWbT9Sjqk55Ed18/6EtD9+/LnA3dtO8jw+iHektp5j4vkhpv9MO0PINF
ht1S+OTBxs7Yo4T5+rqXxtXf1xWfP5kya+yY7S6fzDDcFhSepgA1WoCfM9kHxbSJrOabB3px3viz
/tNasG3lz2r9V+FjNGU10jLYPSU5B6qOo62LHumURg6510cCYDjtFtCFh+vQKH9Mo9hisNsNFs0l
Uw/vv/796oXzhWGwEaHRgciUf31+AOMUA7StGOA54eP9EIJlQpICK6ihzudgP9n2OeIhGE+0Y+k4
NubSsmVjNz2TdAInHq5wyvG3W4rfFVjsVM3XXgeVvvbp61u9NMv8fadn63rZxZMahdjL5tUfFwJQ
Cr9rtf1TqV1nMkuzeRAsn7qySij+3ikVRk9OfAX5YND0XVENTtvJVAzS+pR1xZ0hGffEguDuDY5w
eX5HOscaYPS09TlhWNd1Ah61nrwyMnK60VjiJg1DRP2gN8sDYLvZaSLtBHTrJa8Hh5Xqff2Qajk5
Ntrt1w/rn7Lfn19CEgErgVA5bZzVahIo1ZM65bzXSvmPCedFl2C0q8WGaJqrfKl3vRQBRgtQLSAi
1bG522CKQkJVII7IV8Kgf9Sq33TW/lchPtsZUIO0NfJFuDUo0p8fcBkzFNOqqLZaxcMac+MmCqlX
T2NrulJr3jQ5scRQ/LzQXm5hWjIHAHiwFA6jljV+JCQJ+81ig9zEU6M1FeKrAVlVJADa1ThKUHkg
KgucSKMcoJRUiiezeg5bLOpyUhfOAKRTD8r/JFAaRdKU3tjw34aavIc948kDdRPcNLJji9DtUu2n
WQGTUrT3RC18msy7UaWs0R3qRvlP13OCjkr+cIXB0ymYoEAVITLJUIeXezPN4XdL6H5naVM2RgeA
H79DqO+Jf6CIlFQnUlEiL202ebZcZ+GsbnLJOiad7A8sAx4AYGhMAQ44BchcnOO2DuxyaxNdIfX5
a9B3NOsKMigW3cGxt4Z68iTrMhl3eS3fojm9lg2qc0O2n4Zxpw71Q6XZfN4NmyMNTs/U5Zw8Nrre
OXGgXgnJ2jYmjxSVL7UBNAJYwIkA0H3Ih07U1L8A56VFclL79JQUxpupVBs5GnhX/S6TonsgkZwg
mKSduP+RL8YAe4MfGBv84/pZJJhUM5LYzB6il+6GIz84Syj5DCOKHRlrrLMEitPU9t6I+d9EP1BA
B5JbfgSLuGFR8OpGfTN1KfTmeiCXvtKfLNITi/ZZWWyADGb9GsZkNIVG/jwE6UmSzWM34uQCLG/7
46Q6izCPooVZptXEJdJdaAPpLRyMt2nMZCfQQmcOGRSl1b+m/Pi0KT5AUZ1UHDtxm57EgMiDtPtE
/ZHVZkklRMMSnA6kXw02/KrSa83IMaNfClZy14qSk7IG9HzzaV+YCC1Z8PnQlbMp6Z+tlZMd1EFb
i2oba7R/S3hXicR2Dw/atNwjeLqVc6wS/TN14QdLT25/dmlOp4ZP6JsbWS909jFbMgctxVQxxPMf
P3/MQYJxJMfssy0VtEG5aR45BhKoeFc1+jHoo4MyvJZl6859iYKDmMnpxzd3cGF7xtenoVBgz7ue
pz/fgWmZE/zzusIcrd9FVvJfaYWnqtMelaHG1BZsyG66F3H1a+yKb05a2oVznaVaqhA68GFNN86u
rTVRNqeUTLfEVKvelHJ8psgEbHuQb+V+eg1F9VFWRMiq7Uccq65CvFdmUARrf85yCmkPedOrSkTx
1hhS288ifaCPNEKl17BEDcZHIoMGmvTmvtRzHIqi3ASt8pSp9ZUyw6nSs/7DkqoHecnEmhV5T9Jc
c9BaII5FYniIoK4anLKOIumrUXwby2vcSeB3Q0UIJq4XIeHz1AEkW2tV9Js3c+npQNVg5yjbtLX+
nFP/2uXMmDVmG1fctq3gfFTJr0aWcBfrFInb8j8DzUGu1w+qTi9wXn5g+oC8gZYG3IhdHWNy71xQ
lW8ZD+2bk8SlG9NltrIm9YFVivh5yGhjLcyuh06QQwbTM05FVX9K/qB/b8YQj8fXD+LC/hnd5boA
2zwNWs+fLycAqPZjiS1ACq39omR+Uxsb0xbftfnWfdr5t8iSytnf0hRDPT/7dZFd90kDrlAWOQSe
+Fgq6VOaJA9kVB3yNnxaluG6Fzps2IUYimZPqvZRI5bu6597qdaEUon9k6zrSFH/2UGlSWYLKMpb
3E+ZE8TWppma21g76G1+O698sHL2h6Zj2k6Gb4rl/4+L07tdj+SGYZ6929RqLBoDSrlNWjlzIvLu
VaM81XruD4pyg6vBEXb2UUj5gwYx7etffuEEY6FdEHQzUVj8Uz3tYc+u+b/VNtONWymBdaD1oOeE
cQSFcZQ080HUxgMho99o0S7+aBQTyMkNxWQXfzbCdOgJ2IeVartaoRRNfo6zANMxWtBYbDUgfU5V
K74+IwJq0vTl61/9p+V/Nu7oBuqWbYEJocV8Vuoh2CFv9SJCAjvqzxTBDJh48w3lz9uhoV+gtfob
so4no32wwx+h2u/aatjoi3BmnU7eJA0x/ay7uQLm3pnvuK1TFFGt6g0iex6DOsPcsdwSi6S7YldF
trpphU2dXNH3daWqG2toX02NDZkG+7XQzbeIirtDgSl39CRwcWMA5VNecMKxM/lVNcvzFNi7qgs3
Ih1+Km3zYKb6G/EprxWJmGQSzR8PqikxOd2INUosHlvdqfKk9LzFZidRzkzgkBIrV0qtw9CTUaft
Zdmrpi0cTTZ7A7xdusM63T1uqJhsT/T9y9AFv3RZ+DEqSW+I64ev34K4MPjWat+aomQL1dTWlfqv
2VYn2rKyp4BJzQRNQ/z2M0g0aXUTNs5A3LBWZZUnJfkGY8a2HBvVqzJ9n1Q5PjCpfe0o2GFVsI5y
RViG1Uh7nJR0VmX9rVmK7R9StkonN+xYT+S+52ww2jex3uwMM73hvPRzqtatbKV25KbAcdTewrkE
6EeMao5ML5uJiSkYEngO19BF85s5/dJpB7o65gxBxZPw4LNR2GHxi9KmKrcizt/6WD0AswAo3DzR
eUo9xDWnqY5Pskb6NnFW1MCM+wpXctTQ2xUnAkxnt81z6ZvbutBRUdCSIJixDQPzp3xWPMmySVcb
Eo/g0pnseFtx6icGesD2fG4phJJv8VaP4FsUHXGhymgkoXdwLRpEfj4HH0TCXut5+TyMdLTnx4g/
vkztQ6IpG9T+UN96HqWcwoZpx1egohBvhu4VTD+5OM/13CNQB2vlfT3YLhQw1t2eEAYVXmEzo3we
bGh4wtrsNVJwm25L4obkxiX6w3wxcSPGySYdkxc8cLUz8MyVjFN0NDCaEJu8dJl4jrUcCFYefPOw
L8yDiqKxCyXTHAgAcpfPt1X2Rt1Baiy2PXW2jJQqJV4V2zoTS6Qw+OV9WCIUmME/DN+Vkf4tu2Pm
x46r0dXRbFbftc701weIlisiQzgut9AF+ooGyzz7inwYZVQOoKeWzti3tX6V6+KpWwsD1vhNU+mf
QtbZDZz9+pqiY5TLBKk0aX9AAb7aJ5x2YvIHkGRE+j6FY/b1QPhna/P5kuedTGtQs8isUzbA9nCd
oGZKCxbcsv1mo638M7mt11E0FeAZbxYj1ednC4jd6AXRvlsotHtLY8qaEh6r3B/01a+gGZ4VTC/W
qD9CP3jO4+RnN2g7AiG8pN7a0kjGZvmkg+TFEjho+evXT0G5+ORVC2G2iX6RVfjz7akLDFWLZL+t
TEa9JRlXbQPMrGHnG+VuFki+HEv+AFZvWaX5yY6pwGsgOsxZeMRAv9HaqxwQhN2+fXNjF9/Pagcy
QVSzpTybFKts6FBbhOW2rqTDqiyuOnODotmLpnqviYqm+GEmeEFp48e6q/d2m7yW7d1kpE8NFdFv
7uafU+v6Fv+6m7PHlEhSHEX0a8hTRTpgsxE2pmsK6MQLHcrZIDRQPFEpuEW2eMBFtoliAJ0x3tDj
1zdycTRpiokkjNYUve7PryssAGyOqV0gYnqLZtXpW7HrFL8MT5kCw0Oiq43g4etrrr/t0yZp/e1/
XVN8vmanFLk5ko62re3BHSzVMYbeG3XMqfAs//8udfaxBHJQU7uyim1L0ms5chYIOrQ29+q3DbBV
+3vhV+kKWHFD0agif/5VQuur2kAEs11w1DqT1XlJg+W1Q95a/xSxcqOVC9h+VwOTnkRAler3uJ6P
KS6XPjCoeuWv8hD+mkx9I5ZXNteumYSP0jAf267+7kCqrnv/f94BWkAK3YQcm9bZWpw3bPQQHRZb
hCQ7AIXbCTOQlLabqpWP6yQykj80GPIxkrbmYO6rKPBhSDpKrrpVV/z5bLMINmoxvBDSLvimZiC5
dB2lA6TFhPg22KpB4IN1fqj6/ptV9+Is89ftnw1bExZZr+YMIUOnd0i5uXWNVDkOQ7Er5NQnB/mb
7+TCBVfhAHIvijtCnO9diLaVi7bk7cJqOSDn8lt1k5pk13Ninqd2oyvfqSf/3VisG2OEJ8yl6yHW
PFvDNAJAkg6K63YM+42NUS/AEgEUxZFC8mVaAwe0sYFnd2tF6K2G8Z6MzyuTlIJmeFvE7H/9JV2c
KFhysJfoTODnOoJkpg+ZJUGxhVx1WAXZlaWdmqA9VMR3IpH2chokZZp8t9z905FZJ4s/ZhuehWad
f1YtYjVEbbzpeObAahi5T3ycgml/wWpXAhbCyuhV+g8q/CB4o/3Xv/rSTubvl3CumCnzJiBug+WM
Xfuxqjl11VTh0+LUwZHvVXgM9lplkEm7tWXH4uBXtbuv7+Hy0Pu/4+D8U22lSSKWJWIcjPWNCG6i
5JWIZ5b9ZgNA7aRO3eHrC16Yn9eJwUKHr1soc87qBtOipxNRFRRpitnPusAH5uaHTQFTof9mn3bx
UoqCoprSmMXJ+fOkGaoleYEJv62G2Sav+Lle7KI29VPJ/K4Wc2EDgGudxu2qhVHl8768RslNhstQ
bOce2APuUDbsmUu7COB4tRc1O6o693tpcYtixrkGCyGqYwcmBU5o8yEbmm+qVN/d0Nni1GsVcUkT
ay9xUNT3DDZpELCs8f7r13l5DOPbYr+BZewfw1iG2hTEL58QKQaJY4Nnk0s98YgDP8WmvqenXjoW
PRRLLX8s+UmtC7+lFfbNXVz4kFe3jcDZQj6Hrp2tOOgsjTyYOZRCe75qYkTn1gzF+bUh3GYCGpbi
NZhR34fauCvs5LvLU/v7d8mjl2lxBOVUrFAc/DzWBooqBYHi5XZqc36witS5KG8mwtmcTu85pCCg
QsatbEWuOaAcNFCl6q5lM1bV+i7U6kdJPARDE2/GeXhRKt3ympY2V6UIuB6ttlpVFk8iPMxR6v1o
qDddbd2QCeBhTEals7TEF2Q0tgFHe4zz/WBGT1IWesOkX2t2Xe5SUqpL227dVRDZzQ9FCmpbZIDg
hHpQ9OYG1dpTFE3srS0vE8mp6tWt2WnHWAR3gACos7PwVsqhrfPYDwm+syDMOuBNDpQfaVc17DOa
+FHL0SRHVXTKNbBIqvoMfzXaqopG9SkUe8hLb1VyBKxSbeeyQR7XW3uZIHgQDM/BjDy/n62HGTGw
X8nk5oyEPq6cOPD311lSzNdpC/p07KpjRM5Y32fRgSdOTmGCOD96yEW5OBJ5P7usN+TrbJl+G1tF
Tf4Tkh7dDfVdpqfw7OvfptHZsCWj0p3jZhtJ2bulx+sZFgAICSZ+U4zAogReoUHziyD/aaaj30kU
0sypTDZNI26rSIN3nzVvYGxUGFaidvvaOuhNt9ch0N3kUvkSB9BXCpXCf4uQxphwNVeNN5XkMM/p
Sz1qbxg3HoQSZjvyL1+xzAPrpL3Rcrp2bFDTZE52LSnVipco9oznWpuIfB0LF3G77XDk6RKt9ole
/931+kfd35uS5ffpWqKDee0YPa7vZdL8ocQ0XJcx/mgwef0y7QbNeOuU56Dmvrs02wYTZ/XeAjcG
MJwcrGGGSIzvOUPEyBh4K0YX7eNHIE3TdSvkNzs3nhLOX8WsweQpf1dpcOqG5GcW1G/STpmH2wZo
ZVwa/0FCfI1GonEJRtELLhfGrGemOfMMzIMZKPveTBkrXFZr+UsytY+JoT/GJX+zJsZKRfcQS8GJ
jBTNq6rhVanox2GRnr25R1E9p/qBCRhZOXIIAQBKqnhHNsBjB6I2M6yWoq2YaTmmaAzyJaBdjPsW
6ycdyFCL7udae0iDq86QkZ6Hyuh1sA+nUW6dvOy0g0wVDoGuo0OETJv0nRNyQsg246XOkX7Jg8IU
G78GunIlE1iW1U3r2SlsNokEApzkIbG0FCdQHctW9E5y5cKL1Mk4026MHA1K6MbFSJxErcHaoevs
UFZ66IModYfGFyukEvEM+iOpeIEG2YAgGZ+7or+dldmXwfoWcBx9cynceWL4jzaUEj3Pxn0dB1dl
Zz2MYiKqWHmYNePVPvXDFDoNA0q3IxdEROOMpn4zVgW5Y1SQAPe82VAJOyt9L4ryYNT47WfKK95S
tICAxbbT3/ss9wVdLoWgWWfqx+s/ykMR0IQPC2pBfbs6ONJ3ILA9VSAUv0o3/kD+iyC4zkF6N3dD
+KNCZO+E9bTTQ+tA3f0pbu+1LsVEgvU5KmacGRlDYCJiSrKHrdGhbqTgcuJMg24gy3rimKObUrEO
pmnuqkEurkVcHBX2E546y8RfB/1t35wag5gNFBkJFVHZYxbfVfnMsERSZuXC2izEArhDYgG8IdsU
cp5wbDmgno3gRLbMTatokjM2t2qide7wKHZGXws379tjSF66mV71efYzm8bQm6wc0OuyXZoQZq6Z
Kxszy+/g+05ovj2KaopTqvvISklH4iNW7OFWTlQDhrZ0GnWGUP17GhTQf0jyp5oFAB/l8L/JQyUy
AIYbhN3Zk5fqhX9/gaZHypraDCg/xRstwp0SMxeL5nWA9aC80Xu/MWaSALXK3quB8iy6Kb0ebd+s
5cfSaom3okBh2sZ7Y1v3OYUtTjuCGQY+hINvy4zxyaSGzfFd801UY57aWrlXIQh12na4reLW3qRz
vJsqdfHXqIYq7tbZynb6KH1NTXLXK70ZNgNB3FVvcJCz7KshjREurLPMNGm1Y5TFxLDnEKjTZI/i
bWdaT209j54Fz5YWgOlRDCfznNSxGnByWPLn6qo8LmY/76qRuHMFLoUgTUCI9D0MiapLyM5EyjJu
xxyQhm5rQLh7TcUVkTcQUWpQJS3n5bJTFIoytnyQYpJEsTrGDit0RFGxS6/nPJV8IjGBbKWhddPb
NRTzhQ88QCUBazJSVzddvTFo+LhQ9Sa/FqNKcyW5JrutOVigL5J6/liA6W5bIi9YnfVlZ6noNjph
/mokOMmzyZdFrZ0GzvCcBNp/pZS9lClibaHPhZOPtJfV1u8YfiHPLwqL9zzsnyqDP5ExF6k5H5+o
fhNQZU2rBUqGYj8arrCn64rcUqcNm6cqkNH3FvA1rTm2N622fm5QkIzrNGlvWwWaaZlcqSlCYKW4
swmY9gOb6QqSGvu5+RqkjeUDAvctrKWOSoBsiBcEl0SMprLFctX+LG0t8guab7S+7qVUe4aTlOwI
uIXCWP2WbVakQWFCVnq/Uvre7VR1n7E4DYF6F/cM8pC1kq1z/EEKEygKUTHDlAELHYyMskt/Ys4h
O3wRyob8mWtj0DgegbPfYYtwxkpKdqOt/DeJyTrGXcuYfkelH+E2AgrTQtkFAdMSczaob4M5DS5J
wXA2l2BFJy5HnDfzFQA0FkeZ6r4lb+hqo6Rumrsk6jYiwbCc5dyMlZoEWIs9x/Onee6o6DXW7yiP
94LUcVo1Dq7XdYX1Q2kGl/FcWtKtMbagCYgD7GYunMJTJbaPZyvkV2D/C14YafJMI70xaj4J0iDu
ZLKUvVnIpEyN7UvTNc+dlu/ikLCpIH+WYmaRtsyPytg+hi2bq3SqCU8LQGvrhFDFfE3LEG8gosWu
bSaPZl9+wGMBK6jPzdVAx3SbyyQGx0vsFwsTK0Kmq0DKruBjyYelPypFNB8ai9A/+p0uNK7f5De5
Fi8CMxPgnA5hTjMPj1GYw9MetvhYWai13NjIGeAEtsKraFZzNSh9fJPS5JpR+WHnE0F5Qc9XkIPl
Zz3XqnzHUVu4EUc1l1y8TbtUypYc69RvzOoKqg/LiDGHfrA0v3MO6O4oOsuDiFN1Hfkwq/wsSNOd
FvPdmXV2wK+1RLzrPt5LM4uYCVUFtRsR0kv22lTvWZtKbhCXwlHV6ahkA/IwminlkEHrwxHOnPtD
HeFEgEmn4BS2R92qW9+O2FpH6sAuw7gz4lx4KWx7uwYSyTL9QQTGsOnlY8fa5lUhuV1Jy9dpZqqX
4n5HehG7mjH1wDaTj6nViAmXP/TKiE5ZkV93sunmiNZkbM77pY9pbVL4gdSiOGNn9KjxbG8gwIGu
p+ah8cD5PYCBI6SR5mJvZJ27IBV1liKDFGg/mXxzSKeGQ5lM1SnOUXwtbcMls+q2L4NuZ7Hh7ZbU
ZvIqjqBtM8dOi2sjCmiLmR9EAT0AwUcHnPySx9ZwcH5S2oymGd3dwW7Sw5gD59ZH2wlD6QlxS4Lt
DDkn5SPAXLfNTtZuq+FDMu+C5JjDDV48PXQEE3kPIvW2rh6L4GVewYW/BJ8lkbpAeJ5n6PfjQ2i8
QUV0zHx2kupdnUBmqDqGzpSub+gp2C7DhJ7z+F8QX+GmNAREnAXf+GL6CqRZqy/2c9HtYzPah4a5
zeR90rbXmEM9QXuWcNojq/xpGnH0cZIpbfPYquqVNBU3k/qULkR0qt3BIFomitNtZvR7zPE3YcZU
16GWQcUy3U3pSHM22iRaQlNEvVZEdK1kyo6g0StJkbaCwYYYhF6hulek236IfGoCW5NTF5VFDsbw
CtV5XygOAQ6HSrGPbUnE8EphSj9YTjm2SpDfTU9iRbW6kV3h5GtxuqkKWFT64jcl/s4gPOaCmGfN
QMNkPMQD5u4C3h37HEpKu8Aiq0VoG9I5mPY2qqLv0jkCyNk+dvaD2dcf0hBgDBM3oR4+dMNyrZQ2
J78AxN1wtJbsoNXEFJjJyZTz9djjz8G4RsYzG+vX9jzf03646ohVdqR8dBeJKFUxEHem/rK77rWw
hwe2Nte4hKuhvRbE4eZRhogude24v9eM+oiOYRNp6inWYbeH+46PTE/Du0Fvd5bgRGxY9wDyrxNV
/1F0+d60qkOoBa9Lk//I+FiVPHySLPECxtdQn/L2OhW0fHAelfN0CCJpl7FmBqr8jAfrIMvjIzIk
k4lH8+1kny3mhx3I+0YX2xq6ZFBKu67tmTV1x5hJAy4tN7UoPNMXCWL1vZJJ7EqED6nsNNuLR1Dt
9dxHYM+iO+rWLGVArMybqeS4PcquIUkbkU/kB1rbNBJuoFU+rPEtJ3inZi6cDETVmXmsc5pVXedY
pomUqHAbLJKqOfiynbmNzpxZZ66s/dbVQ0neNyKcPXIGer/JLluk7ZpegXPQ1zptY2vSE9Btzap8
fCHIz1Y/HZO1JfxRIaVFrY9pxdprE1UaWdrtUJknCFw18qQ+kvbjWCFsNDdZthwAl3jTPD9q5MqR
WhrYlZ/3ROKYqO0wmwbm7FjGW1gXW3maDjW3nveq30rpPsLD26GeA2mKGAmDoil5BYUhWtseQTcb
myALIpKYRoGCs2hkZXhoTHMTWO2+Y0FoaERoIJL7yLPjYqM05klRkoMBy0IVxT4pCctO95gmD3ak
bFqp2dHx2wZmcS+E+bhwsm50wiFbaWfNXJHdWBeGrHZo7bXEH7FLiyLbFfF8Y1RsJVls0ZnoTqbI
1NsxmzCLBayRdWVQEuj2RtpDxgeJpxQ78k42M7bqaqbyoURePxx6e9f3JJti9wpo/1rST3n53eeU
ADhUYGtwm1HfIBz2k6V0bDNHoK56aElh9bOSNurOSOqNnCa+fGWRFzET80u2iUcXcZujbFqpR4em
4WCjVQeaQhifJVCoijMM70S1einX5UGTXof8BflJJ3GurV7bkVqxFfpA5n09JiDEsOAOWRtV9Fvi
wj0jSeDZ5VeJ9trysQe89FhW2WKHO9MUoOep4wSLT4KAl8eeFF2TbOVyYnfU8HW2YJCZO7M1tk01
kosLik0EhEpJbq5kbqneZ31GSaaV9lZs+mTfPgdDQCZG5g4daophPuQZXGeeWq8xb9BY0FLdVS3J
laD4EV7r9WxQFzKZyF5yktBAKBJSK4g96AdR8qiX4WZxRUIkAEZOyZD9uvcDvEJdsU1S21PITRti
Ih4rlUMscc656kuEdCD3/onnxodW6Dd5zTMjEXQoX/O8uSXkdqalI5+YaKj5EHS35kzit+8Ldc8/
GCxJ6mHqZLsDcaUE4IfYoo+okIf5FuOKANQpWSjsAlTksuLhQPR6uzhamGlsrlWx6Em1QRsndZuS
8PgAil2p7OKq3ACbg1FF7EHt4eRymkV1NbSnudcH7zO5JYwHljvqenjMg/leKX5akwK6xhtCDMIB
MTbJcRA2t2p7UKCxot3jKM84qg5j7KW/8j4CiK7vmoINUUnVRaSeHOebaKq8NIfKZ3IA5aehrXWK
aETurnn1/2HuTJbjxrJs+y9vjjD0TZm9GngHb0k6SZGSJjCJCqK9wEXffH0teGSlJBdTrMia1CBk
IYoSCPjFbc7Ze22gB1kqyVaYfFXms9Fv7SBpn+Y0cNJY9JLkgMHcy5q0IZWQqaG6z+qcrTKI7zpV
V5EAG4D8Ni3jYxpO57jUfR2KTmuS15jGj5qYtoau7RqbU4McPk2ufQt6bhcTDSn7ZB4GG2WOOjXZ
2sZofVW/1NSNqpJzQMAfVT0OA8k6aGK/0pwFpEY0EaQwjeyRuD+7mI7ZlG1tQ4MJjtm8XLfESGmI
/DMzZWMFrIGEpnkCZZd51DqCwTRmSy8F+AC9fRbrIyMHdDaVRKKP42ZwDJA7m27s92rw5+C294xO
dhbuZgy0lTnINVtF4qZ4Ndt41TkWGc7Kei3deK109tlSPmFG22si2Urd2dXVdKzT+CBovYUt8705
8yHA/XV40ZR4lZPwRyVjgiwflYjf031XFQ/9wKkrTVUsL9mSTJfXzKFgnAw3FJEPJUncGuwvQQY5
mQwI9j/LyL1J2x7gMb2VINglar7NcncTxOiTe3Od6WcgiC4VaEA8a1KuT6UaHYjxOXDGuSMsaee6
Yts1rwLpkexId0itMxvdXUw5uuvitSSuw2vzbVCvmkxuAvYYqVMeyIjbSTKT7Jek7G9UHlvIWthL
dCE0lAInuuWQrRKWUSfjhihXgvmCbp2EJ2r7X+uyf5yaYdlg4svr3m8hzhk1lFF38qvMREcNqJeV
SktClG/3ykgoLif6tq39zojXENk3TSPnFFDfAHmajJzbk769rytZbeq+kvvvv1SpKveumj50WlFu
MB0SHu9F9Bvn//v+2ygSA4X8f/XHlz+4+iuXf2bMp3/8g6Ou9ujJ/vn7yx9//3vv/PHlG4HWz9xJ
e0eBrDt4YdofLv/3/Zerr8kgxjN2+eOqoeigJdW0+v49JkHBcvH99//y37n6FpO8ahcT3fbq6z9c
7uqf+utKly9e/k6clepuRKD4/UuX//vr+6iDN0XYIKHJWO3s6Fia1pPWW61vZUpz1NvqXBt4zUuZ
DgsZNH+OSveo91Tof99MeqtzNmN34BIi7kbf/HMrx1SjErgQXdnesneu1i3DFKqUYr2jMnircwaQ
cMYsQqlF5De3Zn/QsakQM3SZNYUfVGKNAn9hqx3Yquw5sfqNk09PcUvPcqrQ80UO5oba5SW3nfdM
/G/03rk6xgqySD1+nCu1Q84+CJp3QZ9Zjz0OnJz4ytL7olbZMWnzh9bKFoY7fcxUEiJ+/6B/NUSC
QcaxgDBIx9uielcihFHWXTxU9EbJKVu3VuPrMIZZ4LR06dpayISxSgtsZkZmbet0Vnj3wLlTlx7K
fELuRvkwTQ27Ko7zwkzu2tzEZZWjohVpQipW9I5OY+6ZXulafvh5wWT+/IlJJUe/4fConNrdzZLz
wDXf0W690bOeZRCMCs+DLHA9KMLJLjO4KYVvjc0htzkL3RjkV1lU3X//8N/Q6GC7xBaooWY2nYvY
/IfRJ2yvioKeVchNK+rwMKRS81zQOyrr8MAe7x2tw5uXAwZoox2GxnGtM5jY4VWpiWYSuBYhIqex
yFfeCEBzOyNqf39rbzxDDy63DoXENBHrX73AVZxNo06gCW4hlu4p4IyXLSw45JZ5/v2V3hgQgOYR
YnggN7CeXF1pgA+tSl4Mf4gBIwhK/3rjPv7vrnHVWQ71ASKXh2AiwRmXURHGYrb+/SXmH/NqXHMb
CDIsnDOIkK6mAAxfLNGdkvuNp0JOjb910txG6qi+88K/+cHQJp9dSjYgh6vH1dEcGVSb6+TO9NSJ
5CuiopuZ7wdI5N+6pe+Xunpqjhl2pSWRP8jMVchIIKnYBYgtwr8/JfDIvl9nHvc/vEZKPxqDU3JL
KhBs1THOhJO8J2l8c5RZMOAMGDaepV89tna0K9sjS8WnM7duA32LN/Pf+WRw9XloGBwmnyvVpHRH
lzY9t0F8NQWlcRUQmqSNL+zq3xEcvbHcINrGLwTY0uKWruZQtfPyjAkCqdeUvUYkSE8YuM3oAKVT
OPZDCaB+8t4zbbw58BzkzAY6Fe0XWbNWBZnNeMhhEMmHcqLhN5uzjGyddN073qS3LoUly7Bh8CNG
uQYaj5kOhCe1GXiTd+MpnBZDDYUjdKeksN/R+Lwh3vJmBR/QRQfwj3P93vZNZnmFmvt9BoBeOywI
eHOm8C4N35E3vTVBmOjMILnPXthfhGpaVdih1c36PHGEV/4yk6CFE7/jr3rrMribgN/icuWzuhob
1MuFG1Kc9w0HumIxLMsqXNrw+H8/3b2lcocGgYVLtdh8Yar9+aUtc9I585zr1PVswaHGxLXs4GEO
s8IZAiIsO4RqvAmoo9l1SU3E/pOzW2cavj6n4pYY1jXn0FvdCg7KO6/ixb9wPRt7poMcFDUk0N+r
KWWqm8kNMgZrS3mRhHk7lGsFsqYjrY1C/QbBIohHC42JTdEbjFr9KaVRrCQWHVqkJITaNu7CLMVi
0j0/LeQKoeG+TczFYIT7nAOf4qTbisbxXPZyTbl55/HOH9PvbuBqY1tHJHfXM94q7LCqsLGle6X7
pv5tMDAKGZSbzGpt6tU7y/78XH65rIX/U5056sg6f/5UFV20dlHy5hFBunAn6i7gNRTajkPx6qDO
/v1dvjVW2T/982pXC4wYgTvJhKuZrc6rjZ22dRY8/99f5e17MijwsUnGAH01UvMobWqXZE1/sEbi
at0leVZ+aB7hOiwL23ln6L01dwHk+OfVruaTDl1IIguuZlmvIw0/xxh9S3mK9Hfu6u1nh4NHn62j
YGZ+/qSCjsq2kJQWXGVcK/lZJdWO3M5/626+X+XqPSJXWq0dW8/Rnn3CAbkwxw7QprXWzP/l7VyN
d1KR4m40uFA3R5GKl0z/ZJX6O+PtzZGAwc3giK3i7bw6K7Foux1z/LyhqX2lfzXIuCoUukTagI7I
e2fCf3MkfL/aNYsJ80jc1j1XC816PYQe0h/Yq67OKHff+ZjevjH2A7h6kJBeDwa7VKWh2iPTnfGp
jWBsPEdP87sk3Pesi28Ou3nn8Y8rXQ0I6Jiu2tHr80dHX8X93i3aFaK9d+7nzUcHQJT9NIsyAJaf
B3edG3GQt4yGpjjP6wsslLVRPkW1+LcuZGKx0PjlFxd0aI5Objus/lnYk7/sUtKhRRexmxLvHEF+
/YhgO2vUCGbbJ83qq5m1TjjQQXfI/UBxNjOTu4Yt3mCVJDDUyf/2BpGLQR8jfMK4ADJ/fn6dLiOt
1ZlY54uhmnjqMulHWnRDnqkvjKNeH3KAxb+fZ38dGlyUoo9N9IUOyuJqRkonL8MQhf+2SKe16jxD
670hYuadd/iNkg+XIdgMTSd7YI5aP9+bp6EDdAQfmUMwUrMWBTIbANTxZ/VI1z/wdgNbjJROA2H0
7+ju37xDygSAIohT+QUSUcIUs8KS16xRZjwo3nnceqIf1v/Gg7S5COZMFyPH1VxI4KQShrTh/TBA
Y0PzY6IfoEBX/v1l3nySFigSz6BwBEH16kmmqR54QZex2OsNeg4aPgoW9+m+qE654atdtJqomzmv
6nNR/v1b1HDOMFVh2cGde3XpRC+yNEpGwWYYtHihHPmkARvn70zB+q/bKHTkNEdNQLF4Cq+Pfepk
KnWcusIvQ6EilzEJf5K07wj4U1S60ZifTuY0yS0Ojg4sERUxM64jlA1IhPVER/WJj7yJp5fYwKOf
ureG1zxnNc+lNt+zMP066/HDsvP0EFpCaby2MIV5l8WNZwqfeK9782xackXp9k4P4nfOPPPT/XmX
N5M9DJ2erjlbdq6mV3p8mZE5hgBJjZDbtbjhWLHeWdF/PaRqFkmT/GeCWmA7+fN72rgJgv5mEr7u
jbylz2NJcKr4LFS0i2O51mno52b+9fdjev5Hr+7sp4te3RnlFoRlyC04gwPMh31gWD1aQdr3HEO8
Ml5VRf3p95d8Y2LHU8i7yniG339NTEHdpeqd3XFJWS2JC/EDayItlTZbTAN2qt+b/+bt6vUtEmsE
kQw+C1WTq+3s6NVRX6lC+P0kFrXmbFAaLFRw39ZUrjGtLh3yGcZx244OoOn3zn1v3e2PV9d//lRb
W6YTdUco6Ua/lDGK7G5YxzTvQ4T1qbD/mif+VnDO/yhG8X8WnfN2Bs//weAci1f2XwfnLIua9MX7
+OXLj+E589/57/Ac/Q+LUiqyaozeuoOd5nt4jvMHIC7booJDvfXH7BztD0Cl8JZxGc/vrcff+Ud2
jkWqDptmeMAzHMlhQfob0TkXg/mPA5g6C2UrCxAVnGVqIVdbSEVMrZqNXrpR6sI7KumGl2dO67aP
BpJ/Gw3ymoJjvyCyPjrGBiERdWU/RkqNEGXsTwTpmTvdKe90BUSzEbfMLGTY2a506cifB2KdVvT8
/By5/SFX3Vv6AcpH59sPD/zurx/3x+gMDXXu1YtoY5SaNwNU+3QezzXAgXNyVkdlo69lr66JHkyX
KiLgFaTzYDv0+l2ugxEKQ82PMLWdyOMy1yUogDVwjI+J2ll+01WLTKLggf++R2gLc2vQvFWNo31J
8Nxrqiu0gwN7YdNqXcaUBFZ4vQ8eId5KQmCzmjvraQy7k4imY1LUJHXZ1kENYdALdrLsIhYJO7Lb
uK2sZdkhOnAqrM1t5i5RkZOl3LSpT9bqAqnZ1zitXkureYnw0cCZCr+BwvnYQg1eRz0agGJI5f0Y
jbdupp0dI1RukR9BxXGLryagoo9w4z5YHz2Qk1+USdnGs1UpCSHXhTr+ad3s0Zm45ZFKybKyvxqp
beCYR2t5KtmbbIhPRyOpTSExFOmHuDSeigjZeJQgLWmnZEPG+mEMvAoZVaEtItQuXopAylGwirG6
pGYPqrB3fC+O/SK30m1ZTo+DDebdzAk9cLtum6LVsmsP60SITsSrYZWx8aezL6YFOtt40yUiXRpt
9Ny4U7wiPQ0f+mB/qVTU7IUeIZ5MX0ylc7Yu+inqQPw4J6d3tXXZN884Ipck/qb37K0bFvAA2Ues
Wwc8PQQlKiHbBkK9BwuzB73u5UA07ypMiGTvJ29XSFSqroITRkcej3pf3lpTi+527BufePOVV7XH
Okg/1I44srcOHL072r2iom55phFNfijcpIUqTBN1npFgEkCn1wm4Hj3oxEVGO2IhzShZe1o5bgIj
QvqscQskVS+VDBRgEFDx6hrjHEzFp3TO1rWkm53sxNwqxOlymPCWhoI30UUyTA5HudJE2+5igRwq
7LF7RZ0q9ha50AsvR4QcxPs6MacjKHcIiZrobmO60fhpcFRlMr6rB4H4LK1YOWTjF51RfrIbdQOg
OyGGnJalEXUGiexgFVKRb9ihJQzl4s9eFx9S6sFPzasVRejrjDuj0JZjACyqFWGyQQHDaBvVYu3k
GaEkbhyIvaaJfD9FZcexpOjyfdvO/GGdrJbeI7mmGIKF1QzetKyyvl4blfUaa0F0KFXNtxwNvmfv
rkZtPwL0O9XSqG+qKiSmvF7jU7ml/5eSU20ciyn+xHp9KjX7KQZ8h+/ts63DT1eWSScQmxmPhLec
RnsuCe367lBNUbxsLUS/EQJgvB/lohkwAwyjt3Ha6inIzS/SVD/UMv/GNnrOmjjXSbeNG+2jrsu7
uq0/hA0cSBrgOeSOHV1bbZmotb01Mi7s8LSrqP/Ql/22bydeA6/rIdm469GeBfgkllaMAe+sZnxI
cDbKFn+lmTYn1vHzEKflkuXAd/R41xTjsdEUDNxmcVA9kTFT6c9zgi7gzfq+nlqi9PL8xYEZ2xTL
rsyfKqGc++EzbRa4Dpax8VLIwQ7qtzxYtgYV34wDEKW4xFlqWnFfIG11Jm1rhryFQ46drUCDoo6t
tVQ57y0D8THEAYzw0X0JxedI9n4VSKxX+idKBQssRz3hJyruStgHk+cQ/m6jeazwRrfldsi0gygT
GuDm566Xt6KCKlLLZh1UiT87laYA6HqdJs3WsevHQXHQ/C5hH/lFqxZLm/kHUWt/zFHXS2aMTZHJ
r7O8ItIrCKyj87UfCPdmeVpiASOXzTW/qlX/2XHsl0IkB6fCUFQXOqwrO0USZVWESqg6enHrjhz2
GwxXclOUjsQkWH8qVUdwGBLojqIJNhqzEJ5+4xCmXbmtarT7duJPpgwf9Tq/V4TrrScML8vLykgm
prHD4IjX37XTTYKXCHQECSomqeRZTCxTh9dpQWLOsI1AC/Jt5EuRgRpuCpkdiqKZuGLfPdBkdpmC
au8IfYRMmyFiTQ2jpRwJ7OmEs4iL1kG3JcUujGhzKsgvPiOM+tgoWvVQYETAlMREUinTtzQZmU3x
mT3EQ2D7at4r28kxi7Oe9gp88QDueB2G6AG0vSAcmKDybBfWcti5aiY2DndDsTO6zSfi0MeB11ES
wK55BsjA5lG62h0vk3FEcLebrNG4E2G0FaXUztJtq1XLzI79sTP2YWUps5zReHbATUL9j/cG8qjZ
onuMAqXBd+kSBsTuhOylfBbAAvjvYG6v6lT2t6ZsWs6AJG6EVZItlUmMp7aTxio2cw9rVdytMe6N
txbIhQ1juDtl6KzRveOO0VpqcSgsk4WG5/c+TENmJ6kRaoBKnEaN2t3LTJ32Qq3xOjrQsqa0UPaQ
bm9aTCP3uVZR5M2UR7huu6kPpqcxmBCyIaK7GUzSh+qwhOGT3Sl4Z+/i3iAWCa/9VkMjS1s9vm26
IrxLsHU7gdDuHY1ZdugnZR0k3ya3UM/xVOr3qslmoErWAwGuKxOg7q0ox2lZUnNZ92UUYWiJ7/Uw
jtYGyZ4rp9KqM7JypN05cT+OOJvZZB7yKZWMK7e4FYTzLjk3+V1lVk+qDFcKwVumLBFIm26zq/oI
J3GQ2LPPD9lzfc6QXUIxP1Tlh1z28U6UvN4UBFkA4tpdN0O/KVI3YHWdw6RFukbt/aj0mDUrecNA
dddKRvszgCI3FTBv1S6dlkmDS69x8bfI7thECpayBg6YOp9BWzfCIxc8VGO+jSZvm4ikWgjUUgvn
xi7rox2qa8VOt1Fr8I8hQh7NWKxc96S58axMZtsxFp9QbWx6/F1eia7aakefe2oX0vB2FpEefGZk
eIXWnTUku9KpF5VXIODWO3KeMVGx/jpfa709JnI6hbr21ZXsJj35Lc9LznMduti0LPbagD4/sUhE
VjN2V52Km0TH/RG13xqTnnOHY3wVuNjbIyWmmoGBeWmX0ATY56iQdZd2o58aM3tqSa+aAtKS0xwP
ks5WpG16DBcmZ+RgMpEfO+swDtetVt1o0oTLOqAU6jCdl8YrMbIkkTgOmC64/4zRxzLq2DrOOdFD
99jEydaciE+qBgJ5yDtD3eu7SY0y08ICq1BbTcEyLlTF3YaNd9+Y8YOQiY5hOcZfqmCT6Y29Hrk7
xcwFbEL1W9DV31J6A+TPkS1k5slp1Jwv0pYKts2GbAFYtoey/jwZBG0lt0NOCHh7rlpE6GjjP2Bn
P7pJui3CirTKcNy0lmSNsZMXB50OhjqE7zgk2mLUlkNTrVtZPGVmIBZCTZ4JNTtrdb+txvIZBp7A
KmXttTH84tyXWgEVK7bxCjTBl7wbHgZSuMrqSZfkIFBh4UaHR447t5hTbnlrmzhEY22erLq9S3qW
wDRMmmU8Ebdmx0wQ4dZLFYKJB9zaw9ARDi6fsULH66gwCKUKkrNMbju1fJocz28zfty81IBhx7q2
QNG91RSMEDHZfXAk6dMUIfNK1vicEtl6pWyW00Q9y5oKdx6JJxpv7A86kFJ9M97bSC8Sagu7ztuU
lbWxlIrEIW3aG2a9Z4cXryhuQ10I+ElQphh76ZEg76SvQVCbS51WNlRBfYnJpK/whU3iS6HEKgnb
OEryUe6YADXd3gzzcDJdvoC96GUsM9r6ISkJmvtojMN0F6es+kLhcFJ1ybRUy/TEzpGlrdWUzVAf
Vbpe574LVawNLsklQWAcmo4lOhCV+9wYXbiugyRemYWxnXqx1hxZLL3cK4+pqrZnrchO5PItxkCa
H7OwsHcjiN9VW7fGx1SZfCHyZ5RP8tTnXXMnLeO5ANhTBM9ZqoUnlGBkGsy/DfpAWxPRtHFEtIsw
ei2bHE7xUgztanTM4UZ4WFGsMjgHuKf3nmhi7OhzXPiEdr1N89FX6d1tqCaVq4ozwBkEFr+wHebs
H1t+r49/2naA3HsMj6GjkwnXmzcjc7Y79uVD1f2ZtVg+PI2ebNTe9U5YPxCrlz9692jEvpFMnd6M
qad8cNzyUXcK2Oup+xyWJObhkOEXkfyZZzmA+D5O7kOIkny0hbm1RJvcX77WRcbKzSZi0Ghyx6aZ
bIy4UVdeYG69xJA3NN6ZUFCKG9m07Ubv2S6sZhsGEw6ywr0lduHcmd5LLdDZYPD/JHOVJZJ49nDC
B4o9Vf1kp662oF3a3uhseauxp/MXEbMF+5UDapwfpV13S2fQsl05kZxu1BDnq49FX9qnvsJQp/fK
c5m2hAZ1ksOGgZ0E+JKtHjEhDButc+QKT6u2vOyOoBAzEYvUPKR6wupsDTfkcdPswViWB/W9wjBC
AMArnjaO8cCO17b72Dc1x2CMLnNhdrsapOWawMzHRK4LkcZkcYkbJ2uGuzGAtQ5HP1iVY9KvLn81
z2W+StpXnUw71rH7ohaxrzqKsVP1/AQdtt1cdmux2XY7PnQn0F947+LFJDN7U7dRtwkxFbq49cY0
B0Wsg6TW0uHM3EmWDCa/zZiZeJOcibDBJHXEoxE/peHgd3kiTkGusXmEj7QMcKl/K2XuLJQaFEhl
RvUh7bRFzujJhXrmYbgrpaaUYURDukntEZM/4Cq/U2woKL1rLYxQM24qU71VNf3Wm0swzVDMaZcV
lkMnPGnADAKECanu16ZiY2GX+bYl44WDreGs7Qxff5doH+mN8R25Xs2oAM93IX7gPxBfc1l9K0oL
mhmv4nxeFY4LZqXzppuGpzhIKAx1HN7Oskj8D4KrJJvWMKf92IbA9ce7LPTuOr3rDoEZDJup5JMl
G+7y0fdjLhadJceVW1bf8imWGxHh3RxSTazihsRBLSDVNWYGmBCJb9pm9vBI7v2vz9FgMyAGJz2g
Ko4Q67fLGAs/TqYJKoVCrJOLUzisnLvLl4mmJlVyUs4aeRrwWhlfrod4TuugqCeBHFZxZvW+HDH1
aBWUeaEvrcRJNraRv5L4mC3zya6X4UAYVCCGG33KPJCL5UuNvX6lKo+V9WixA1+GpcexJANbYYRl
9NeYq03XwgnmLGBeB0Q4NPgcFTdby9Yd1racmm2fwaBhq0DtqRyih76KWVhH6lIi6p6IsGCLUGYf
Tagz92pmreLEDFZ5GjeHZDSx82mlc+rKcR8pU0m7uYHTMnXBnTMfDQaRv1COBOCBtsLHSdKpQX3r
IceFbmxO8+e1c7qC4ISMIzXgvydZRM6+17JtxyYd9p++z6EEfByzals3lvY4ekW/1PDNFb2FT03A
nNda1bhxLq+mQyKNiCBoiCoxd5cpQUQ68SQBRp2myR5s8VoGnnu8vORIN4+VIdJjQmHMohFwV5re
s6womymyfSBsD/+QBS+kGgRkmT7qTsNEXEZsEJLgmQ1ElESzd4qS/3n5+a1Aq89KbK2F+FgMnHli
J24Xmtk+OJGnHNv53RGoaIFwMC0Vg2cuhyDi57SqpVJoHJ2VQTlgASN1skq1RexN0AR7ZV8V1rrQ
DfWUGOomVprkONgPYblyO8PYVa1LRGo1GZSBeIi0U75m9bBPB/ICdavybpnCcTcnrXkolIcUa+ra
UetuX+Is7Byz3vZuxmlbng0sdwc1GL81jakeZbjm4EGMZJa6gIcL6TdE5C71OrxvSjX2rcl+IB1Z
bId54nWnlVAybQf+4eXy7Blnz/WoG+dsKufTGeh+kFZ3etlz+ASqEIAFyIYhJnV7vAk97RXsT4HR
nTtAA25sVSUnRsSpnV2JaYZAvOKUKZmvsok+G9O0znPY2Sy0a12jwWxlU3MTDOkjdDJB8tLYYumW
yTou6Uu0M+knbEIicgdM/JU+LbsMHErSeHccoDmJkOmJSQ43MfO2GRUH1404rlkN5JEgNJex186K
g9k3EDrBvV6rC7K8iNAh/GCViGCXuuxFm74UL9LczeLyKEiOnlppC4IDasoxzPBGid3USiiSldlX
JLvyFhQ3jLoQ28XQj4dSNhHFX6MjydSiwjfPEmyw5Ke0M4lZt4gIs2MPG9ZrVhnqMbXCj2XWEIsS
xslBdqToOmNRLFVihpZRRrRY3vfFsm9SsqAG44sRZPVtiN28qfTwaIzqluTZ6qyTLCeV4e4yr2eN
s67UbPJZZCSItbjDztU3y8sHenljFPbVSZ/eq1Xg+WOXZL6hJh8MlfokdBjkffDxNdahlZxfMqv1
jqFnpnj22JBSdzV3UzzcWmnNOOjacz7bD8oEv5SXsw4GtrXSIiWnBJY6fh8AGjDAKuxEHhIMHBsV
MqCoXVuZXS3sKK7JqLPWUaNGkuKlwck3VhHauwlInXkYibabc7mHEXRyvqVGCMQoyWkJaOKri3Nw
rWUttsW0l8+6sw/UEftfUycP/VfDhK/R5k70GBhftAYuypBoNXww85PTS4LpWUgXQzRuA+pdTOwM
cAIfmL8gg/tdKL+mU6ed3Hl73GWUYj3qL/N8pE8OITec/f96okrb0xeYjVmXLQUAiR5XpetBIkVr
JweStS434mZZ5PNy3mo2sPioGainenq1ZmUKV6TLaHtShSi80DQ4lAqFtxi3zUPJ+Gf4FXIPQSff
KTxJ3EtVcdMoWbkhTNqkUqfsBvzUB+FkuP6yykZP23M8DCz91crFcCpztz8VWNk2k+ha6KJmu03D
1gAeb/gZRNJbhbniXpHVKaXUCDG/P1bhfMLneL9MKlXfMoz4fOL6OUjr4dHbBfOcFZraXQmlJHKD
m8hhMqEgcxvrjrMfw+keUMXmsnkZICtxUG8P1PyNlSqjjgDhsTozJeyCUG/v4F+F0lCfKJkBJGt5
g6ysDxYZTriXtP9zqghiikup3oHtAZTmKU+pJJdxSYhtcR+NGG01KP7bTJWfwxkjoHQDOCIs0x2M
w0Utpml/WfDxs/mJFken+KuBQ+9mql22Oo6SLRQkoftcpTrjtTLBla7km4xS/N4z2BkAcsXOEkBt
H9RlYJGhGQXU/21tzDZa7M2+3D6/AZ6TaqV2BHjxLcMUgUWHxNo4Ah7a1Pws87phEOTkO1G2yfDA
Z1VNvn1V2UuimIoVSS5PFdSKVDkVsSbPjSIfBShamDE9scojYeMy1bhIb8EakA1BLDWLNfW66JCb
cTXb9G8vG08C5+sDDRR2AjDjOlv5XDf5TUFNGTQHwzyPQu/ozZtHxUyqHbGJdAAU+ZS4E00XSL27
OE22yjCWL0nGso4b7EiNP/hQSEGsTSTulYLDm4HEbjTS4CPFdyr6AD2MrrJvlLo/59SkBOX9wzQN
L1HvKbt4du7bkBRumVXZb4SgXqJSsw6su9WinES0rS1zjgmwp11sNs45kSnFRIThnfHceVUDiiD9
Fva0Z2psjsvLFkPzQuODVXIxCgB3lxpqo+Q7LwbcovS5x/lYc8CbyZWTggBDmtOtnSC/F15/VEjO
2oh2uNUw3ltBGT5fpuamlNRMjFAcEfrNhKZ6NlutS92pT4ou4RRh5K66Ib41S3O4GwYoZ5gc0EIk
zkI3MvNEP6GjLp6oq2TUCkzzyf7yk0krNJ+8vn4I+/AupKh5iBP8/266Nlv8/5etUurhnzW98NRs
zHmsmJ/pvR2HeiK0B3abBqngkHo0QyZHyjvRpfvMNsRdn9L3aiJCrEsz8zEpDHdNDJu3tui8iLK0
iJlRYxZS6VNWPomp+Zba0yzK5SjUFwDSFCD5uaD5X8QcXev8wEnP2GQK45IgM8Rlbbrog0ObVoT1
mFT3rV6d6AKOysLUICdOWSS3bv9kq6BbFkh21kVbF5s+8/CnOQS8g+4NR/BvWnW8bN4dGt2bwSW8
vQ8R1Y7TSg/Eoaojg1Nh/QqrUN+2pnMfm1W5K0ETrMzY6nATAVAPquDg6Oq6j1t3o1EUJOOy/lAr
lDOYPmiDzu+aohXRii5lQLnBDv3LHp4mnkoFRbbTcbQbECZJRBCbkq3tTrOeDM7Lq0E01ba1PlPN
sT4Uc2+iSqmrQdoqdx2HIT8DSLhz2ey1bjjsPIED0lRLExQQL0Gddg+c9o2dVvZnk3BMJfPkp97i
GN9hVe9LfMUxiLw1a320JSpHEiLy8bLFjRoKst14Y8iuXBa6xesyfzpFT8xfvmTYIGt9T9v3i5AK
qwnpeIgCUPJgNLz2g00hOrK0I1Fem3HUgzbcVbQNLDs+R/ZorS570dDwblMMEBi54Url84LczZuY
y8+ozsc0XalCf6B/RTXS2NvTYZSNuAeN/JdI5m/JRt7WerwM//FSwGOPw6j5z38pGvk/qAiZjZ3/
WhHit1+aP8WX7CdByPxX/lsQ4iLuQMQBWNdF+Iwv4p+CEE//A5OuheYMIcNspEXSkxdVE/3//6c5
f8AYxoVjqqjSAA3zD/5DEqIZf5Cdy/dbyGZRPRFh8nc0IY5q/KymIG8KHTnQM34400QiO2svfzCB
pT25dMaUp75ZDhC1pAYXUm22RtTfK96rCCAszakLW4CgVGbhgbAm79jqfeiR7e6C0rpJwvbWtqub
+HOuePQsvek2yG6GwNnOjhslFV/NzH1wlbyguRZ/6m6D0H3ONUrPAT1KkTZPmHhvkhRk238xdx5b
rmPZdv0X9fEGvGmoQwKgD0YwfHQwroXHgTmwX68JpkqZlVV6T+poqMNLdxkRJHFw9t5rzSUc2B8K
5le/RxqegH3frCKOgK31UWB43pjsOJfpFOVvRaz/KkrtMutRmPQmVTQDDDFxRhgKmFwNTIKWwdqG
YF65ncxXWL77IuYFvXRKGNFEydZAC1JU4oUD6XHRnrPeA32MdHwDs5zJp1x+ggBDy/Vq2tUPsHRf
eRrRCNhJnWxphcGfLqMbIwOATDJrNmNZvKtAtxp7JKyAQSmjZYsVWHynWQ3GKmZQ6DHBMOebVQPa
JYiFrnrjbEynSbdId/w+NgS2mLmDEaCcmqn/hRDkELGV8GdL2zeu+VOpSMAsyLHetJl1Y3+9cbTm
MxXDe5QlZHJ6860nCpu0AoYyiXWlax8dtVRulpRVGLnAb5ygJximHpWU+mI+0Ltm75OnQC5792dv
hEh8ZnbiyXhwpbhUqr5xC3sCj4Sf3d2Xaq6d2eYRmp0VGVMPkmDjIdU29WI0jw1BadvMBVRtOr8h
14YFAFEwrvmuAxe412CZbms71/weZsPGVT9FXwMMpXPl9zodB7QDDfjDKgllrbUQJkd5UFxIn2QL
L5sayp2hbOtsOiljEkTMbP0R81POCFipPO81GbvRB7uHHEOfL1OhMz/smg/5wqZlonrxPgoTSHpi
D+/TEJ8UuI5ZCgN0KDsl5PTX0iwb6Q5lGQidFkJi1Ex1OJb1LVXrB4oKTC67sfppuluvH8FiskNP
cGyLJDmTaR9EwBrGLPX2YwMMbiXgOdmXVjioq4bx7AH2Spip+K1nnXOTQsibIKUy6wxMGtXbjKnP
VKF0TR4Xxdc6QaOru7ZMZTqTxkTL2Qccg2UgP1xcTlWkKTzEqrT8JWzerEhl8qyACZGxngaQe+GL
mj6aDr6dqsy3qeH9LAni6drkFvUZ0KpIOxoR8nS2pgiksk8GHaApo/zSivwRfOfDM6eZc2+12Ub2
7g5v9MoTnvYRORVHs1bCPlKfXXoqujxFrfyMy/QymO1aw4/qsSn3eQWqEvnCNXUZL1m0rDIybewO
L1ieDbAdjJw0zDgpzkN2gyVPmijnf4ZiabonI/gzWmNBMUReMEJpO32WjW/Wy3tZSz/hywtpaY0f
lXs7BnQg1PpWauAc7XalX7Vd9tRqMXlShZlux9Q6sZWYMcpZ8cmG6RKOCtvBrIvLMB3tbDOBAuNL
x3EF4ZLoLuI/9ksO5cda85TdKTpfckkS2CKeu2I6YF1g04ldpl5IWhjqve6kR8xOPwc0HXzVJZ3j
pN+6RlydoIYFCIy+LbOEx5Gb6UEbRiw9GZ1BndHdLiZQhBiJbJvIubmieGMvRLUdTVHkd63TMxod
dm4P+ymO3yLbm5jzGA1ihDpiLqCNoer1WN9Bu83JzbIUgZxKObQw1I5sjaDOkkEK/yw+C4/tdZQI
a2eY84Eo9HhTFPjtKi//xXSfuVxKfm4MpaeSrPRurvU+FHKDI7S/ZcDv/alIKO1BqpnmUgWlB951
iVjkUF+w8VCPKX9iL1ymqZDlZKfmFyvRhoeEaBvNNsenOqUzPRPGS5tFNeG60eGfGSbBRyg2kuW8
p4n8ObRQdmsIfY+1SgWM6ACklhs/95lHAm4JMSGe7Bs7YustzRcWXaX+JccpTHW0WbAJQNJCiWut
KD+1HuUd4rEI5cBHJLz5JCAuwjfeKpNOwRDnFp9JGm0daRun0R2jl6ZtYdLMm1JZzF+Voz0gaLOv
aj5ih03YTltWUb1zntTxJKo5jbmCIrWPfAzQdqD0Fhmckw400+7DpbbbM+/znqOTuM1ez892CUOL
NLz0Fhsq9EoEDFZmtftBbedQp8vP8NqaQZRK772bipcunbxfE2gsTxdf8+jWN0Z1K40rN89KZzmX
NDVZDBQA5JaankmrPLfozI+1W72k9e/EJVVXKIwmJ5okEwArH2bvShLkawoocaq9YCZWqE/np2Wo
441us7TC4T1G1bizy+YIwJg2TGEGo0Imlnqp7PxgRCifdJ2B/Vg2FTW0wbkr8UXLewTdAgikZl3T
0nuOmc7QCizp1xtvwNEX/0ocLE3s8kmZh1s36KZfZgwrEwMu1OIy5s+j+ljn1jMOpe5E5IIb1rQt
4J/pxokxdrynLTydm4oPIooSP2Oa9QZxFolCqb43dpL5GnKoL2AcAHLFl4gogzp16uACu72vrwWp
7qI5mBqjR7Gnf5mL4d2GJH+Wmlwe6AV9M9zOCHIP/f9Clb4nQHzcFpiZN2Xjzs+FG7+R1EMzrxAX
qzHcfUGzxjc9EExeS5wTp3W0mNFxUsY0TJb4IaUXWM+DvGSyvczOnO29meESUETAW5437zhnkUKl
rP321o22Q+qCEAKV2CTRbhBrxSXKt8nAjVUkfEMUe/psh5HtWr+wLtbXxTTiB90btb1tdd8SJlIn
NyVD1dVSlVBpVpYmzl+AcQOl7oaOlHK93rRtOxxkDNgP/wb7CKEsJ6ZAP5S0nh7ZiPFH0Ge0nflh
WtLfi629O+2C+NBtQ2VwiQ6WdPxncHUD9JWPllk0U7JKbphQ1iu/PHvSpVpvLJr536oZFIs6KONT
1ODw1jirsM5bt1ZB9kY72nrs0zfZzWNoj1qyZSpF57jjhFO0cXriAH3h2OkOcTmLfZw1X+wazbOI
PWPvLtpPr8gOcU7QosxAEmuEQWUna+AEy3vN5ARJ7Dgr0c6Zk4cKsH8K4L/twbHktLJpx4HIRiam
etkjtRgU3Ci5tGtOQMGUy0nBlc6l3JnWsJWpffJybVd7Cd8TRA0kDiB/eVVJIKjXJIJ7JAHZBJVn
hVn8wZ6k29YVe6qJ33skzaAGWTbbzXfRrEjqiLY/xXiPxgnMQwRPlJ59D/Z6IiMhpTuZZeb3UuOo
obFhBCrdOX1AF0uXw/VFw3hH6iXynxbeeveCLAu1LfjoQduX8wKTdX6guPDt2uMAdphvahlHRSc6
fxHis6gysdG1BrGyVF/SHpWnBctarpiifpBPOcGAZ31FGHkyeltW1Z0dleeJifsuTV7cleV0v/CE
FgOskz1ygRm831/uvF9NhDlGkOl5/l+u/vG/2oXfUTf03b888vfnizsYCrBxf1zcn/dH/7irLuU/
vfBf7r0/q4UOedBYdMWKwmrWi2zFZd1v3q8tK+Hqz/v+9pQ0WTla94f/9pz7Kyx3SNbf/s+fL/t/
9PC4gryIICGkkZ7XcejS6pjThJm3cr16v/3nI/f7oPgpSxwdWrwGSByVpjr++Yz7tft9Pb0qOvtb
z+Kct9G9Sgaelf24v+L9QugDjfL7VbsceQ5LMvHk8OChEkXZWvzpP5u2boLcNaqjHGJxdK2e+ApF
p5kb14dhXv7nr9ivv8X9pSLPfh+aocHGzsEnRq1EizGVx/s1ZdUGiyimpy/W1rBiaMf7BWI+IkSG
9v3+oxigM0EnDoRmHj9UWRXE9wdIBukQUyIJVCfAaElXrXsHp6btZ3kpqNVVbXG/dn9cX0wev995
v+30WJOIitj++ZQ/XuJ++y+v8+fjolumQ5eRl9vYA2enHq4lgIOG5vB41JcYV65N4sAmX98A6RJn
vy1QahHVgeBqXD/SNlZ4vFo/zfvt+7VWiQffW1CS3e+7X5gr5c9glQeHu34cpoBcaQAeQWGuD3v6
X/f34H6Rrp/InzfvbxMyCp352qZv88K/f1r3i/tjf968/ycTjuMfHyi4D84M99v3R+5PzMASbiPt
IbINP4oB3EP6trf0GUOvtYhxdzckciOHG41nTyLXy8vL2ERXU/uWetq+WoZzgxJPrTRMI+4u7mYC
yPQ9UUaByJWQHEK/4vw6A29m8pmMA0uAdmOKCPJRPOJ0PVXpmwOUMVe9naOQDI+YozbFtwwZBjTV
dN5jcNzZbhQkrdxLqw2lCaJJg/CpjiEjiiYPW0gweT0ELIPX1mx8R/8dV7+7JQ1LMz7Mlu5bFn/d
OD7UsctMiUmhLXfM4MImJ/2A/VzVZ0HhXTHH+Kv2D/xgO28hPEeZDJRpt2aPxUHSx49zpXzItvnE
OfY0TB/43sKUkjcvqrPRO2Eluh0NBr+id2ib5UkQXw5GVZ4mGPayZyNotLtcZU5fZvwRVDDV+xib
R4echhGmMPqlIy2kvTDds91NeySF+yjTfkzl/NJH5ueYJuel/Wb00yGPk7Om5w+c0K59uVARTKeh
M4926RDla26Magwqxzz3s9yTEL9vBbKNekJ9AR6bdI2ieBgGTiXKdtKYQY7KahhiH+DcosV9HUrx
5JYIG5Jm31M/bmQ6PLMPRry+0IU0D+b0JvNA2MV+wXLYT85BlOOvvNCe8fS8tp56JfEDcyVSMyjl
WS4J/ZO3vgIZZhg/J9TIKhSvIu/5t7oiJL7UKQh0hJKRoz3ST1ZFcphks8NyGBSpxccUMGzbisAo
3X2mL6F7mdAcW7I4oyY9FIq+q52GNN0YtcO45uIcHVm/xf10EksW0Ob2TS3d6YA35umhsTPa/vre
LO2tpJ3aeNNTpNcPORphzS2Oi1JdvImfjg3VfXdlvhPsAjCzHxXrndiPMFN0sI/RRUHMIFXnZHTG
c253B8FsP0dTq8TziYrnMhuvpOXsU1c/yVh9hOV87TMUwKBj+XADmWph9S1Jx102Q3dVCdbrIRov
vj3xwajIFeed5yHnNqNjbzlny60urVGcK1c/2H16yV3rJJyX2ZyxSqwgFgdhCO2GLv3oi+QdLYqj
stTIuTj0pn7KTf1Yi/bcuEboOoS/MAi09GxTmc24YRRxbEd6AcpWRs5pgKMIpOom4Mrk/Zs5fddn
45B28uygtEwmPUxqFp+u9+MZcGu0bZruUa1i1sz0h0iNh6HidOfaBxm9Mq44qKPLYcBWc5pP1trd
G+RxNOhQmCd1dG4M84PcHg5LFn9N+kCQjvFA++DIK39aU3Gjot4YEyEAdAHZvGzzZHlSOnfNdoay
TyxCBpq7UUPMbfu6hYQDzR2UhqU1D24rEUeTZ904t6U2jxmOq1qYR+m0T4qbPPdxj5yxYq8FADVF
x8NqVcU7ViiKUuaic/6QV+M3J/m9SEb2jUDp2B3JdOet3St8+ewlfkr64bPJu5PuFD7IWr+WOq9A
/rqpfxb6tFdT9TIuuGCgXrdYMgo1em2S+Ulk1rtXVp9ZISn4oz1mkHdU1TvaltuBQWctxaF1plNe
xYxW6dBNtBxJG3DlVcEdkTPOd6IfyTS8uaV8pW7Ya3W0g4VwrLQzXkGSXMRZjvNlcOJbJK1DRy/E
bM9VTI015iGsq0NuQdWuWd0z8yVX5KOOkipbzlPEW6xWrzXFQU4HxrOWR4W3WOh8kxTt0cmyXaTF
+6q2mUDKY2Ek+6L0Lohqnvq0CnJIuAaGqaTJH7DdXe3BubF9fYw0922IohcTTKITV3uBbipWtH2k
RJchV16sPN+IprwgLoLJg0++X3n2yiEvvYABdYieG+FzlV9gWNs3R032QiZHgfICrTSNUe2QVPEN
g+ODXen7pUj9HvZwCQu3t/YkYQQqg8tmmSAqDwSzuIT1pBeUGPvCRRvq9Thq0ss4ZqfZtK8MRl+N
JKMrXphYqE7CAt+s135yM5q3dGz8zqbQM6xAVYvQ1ON9FBV7dRH7ykBgMn0q7bAfy6cmWo617u6i
YeH8pIb3r7iRv81pci2wNnfFgHeOfJr2oIueVaZjGJb5hSbDRZ0vGt+CaJgPakZUQfcZuckLyuZg
tqYDjfRNsVQ3kQ4HQ6grExSYOXro5wwoZYbKW8XJIAQM7LgKIpSV8sQYq+yBtFrorBPzwoQLRLHc
54JALXIlJWoJraAuH8pzUcVhnqdHc6yCTEYfDLF+mnH+YSMti7rqAGN9lTzwnQa27ZS3JRWvGR3F
3DVD1W0uVbHzIABnL6q1S6Eme+OT+91pX8f82kQApplgBhY5GrERaPKrwZyFcKPiMHow1WJjG/q1
8m5WAQpK067Eet+Yuz41XfGSTvGBSFtKEt3Xsgdmpp5R78Ejs41fO65D8lq74l3UEWzlZBslTM/T
5Wi5pF3M2cVlPZnnvlvbwhdTWFuB39PB2z4qCWZvY4MUii7zEiaW4JsMDz/VA35jx6y/3KW6xk0a
agWimJwWohLq9nSI2E1EO0uKc2pZgTxUjh008QVlzMa0+5vG7C4y2GKaw9E20qtl3lqdZAK3g42S
B0Vu7sxJD0a9CBDu+FM3HajH9rbKZMHyG5POZcKqL8uzGj0WubWb82M62Qcx1DcD7VFcrgkhzx5x
L5l3NaV1VTr1aKp56CLNb+qtXk9BVHzMOPLUhHQqgP9uMvpdOZ1oTM8lqgN72Y72cSJGRkb6oern
S92ax2aE2x4136iaC/M4EcFkoT53d80qt27WNXwOZs5oBGVgN46PSVWd5oZTfKN8o5oMUucpL7qw
QVPd1xV98CkksKLQSHRLTfrptCvdaSugpzSFt2OuHVYm26/40MP8xm7pa3q99zD7V9V3N0b1q6VB
SffcJrySPKWLGrUEvIy+50Z4x5ZHPTQAkNXWk02ar8OMRljRoar4RSMK51iEkNEjp3tEjniaBMOH
efrRZ8vNVsRh0d7ANhznRNvl/fyS2svZdmnM0se0MzKLsjUTOD+2pA9ohnUoYtg5ixOORGHQAaPN
/IDH42zK90rWZ6y8rEc5tcQYwGHbmpRIM11uEuoOGMhY2FlT8PhUq5afLjZq4ji1mOLIzSSv40KQ
kClCBXUUU4yAOOddGuU7HYGMqbB8588TeY2xEh3UuLoUDZtv/Kw0nF57s91ZpNVW2PFIcBIieV2E
vE5m/QGf69mNHPqdSch0z4e2uKn7r04f/AEjsaTgaTgvtiP5xfMRyH8wrKBwlZ0yK4emQd62tNc2
m7fYAhFH1/zgaC8+NL0/EPqxB+W6s43fdPN8Qy3Pc5acjGy+JYCvl3g684KMUuKjGnOorCkBOafP
NXuKkWCLWI5Jw9CFiWCS7Qh/9Ai6m5iZ2VaYJFi4i5zYJ+kv0Ds6b0Ht4fmzW4dN/1jQyy9xVVa2
4lvGdFJdZNjuGPa55VtSweIGcb5WA0ND6NaXwWCmTOGaV8HJaFqCtEOrEuMGB9U/VeQSZJNfOznf
JPuMeeakgwrnoWFc4XVdOKgQ3xeH3WvyPOGaakfOUR3YnDHbpaJGjWE/Kq9FRo3iake3RGqq97ve
YgJlsMfvDizfNHsjMJYGwJSjFMpGDsNuMVRSAIjVmRrCr8hmXeZwxLaq4xzW68CYjMBxT1ZH3p6i
BkgLg8jydszChsSC1FMd6VSi52CGAiIfbckhKeqjNopD7Moj0XaeF4VGQTiFoZ1TRMPrn13At3V7
cShUeSx/pWMZoiuOPDIXdWPXYW5Qmp3ptPtEGZ7BHH0IQZu1Vq+Ny7aBza2oWcWpGmtM5c2MdHZg
r95N2FFkUFhkJkwItOaXiSSNBg1X2qEv6pijZch4Swqclj+CBDVkpX7vFAG+lR1O37mVB5P9osb6
HJnL1VEzElwhpxfOOZoJk7Fe4mr6TtDZW957R7Vt3+vysV/LI9V4LtjA95K+tkekkTpfR7zpE1pH
azKvwsyucWo/2gnxH42CnJcDKMsuYpD8HbVfdglLe3cyDeOLOLcDuGn6561m/AEfmTC1esaOiTM2
9QFZJZuoxN7l47qMEePbzvvMVS9r+GVLrICtsEuSrO2sgFVm+xkk+HlOQvYo59Y8Aa4Mhia9WDUT
X23YzJrGWMAOkFjuOq8jlHeXpPp+AEZYm3JfdzkGqXY3ebq/zLVPeu0uLuKdq08ULvaNJsreRFE5
EFdSsTQbCUEpjRlqcADIvgh75D4VET4lAUUOJCd91+f2pl+llbbxgE5oVymXfjH9rPgCf3UYOWEt
vRlKHSlk1Wxbm66MbuzNAilAJVYHLMXyFKwfXikVH33j1hrI3oDh4/HKztreGfpjSlanoTzGtX4w
E48TqkQ0D5oAoKvGTh/LT7S7N3+KtiHRpGOEKKRBA4qBlDimVZmpwf3q/SJZ7yQbyvXd1sjBJ+YI
AReihVACrA8hRVjHD5GyBDiVa87dKrEn2PgZzcWpvpuxFd7bH3/rhvx537/roqRD8q3r+UUUooI3
OcN6P5o6Mj66/KvV9fxgjXSH/lcDraEvv8WENvOG0ErSsGWxpZlAeprhoPTO7o8Om9nh1f+j++X1
CSl3wqVs+kfP597SGSyKd7jqra8K4lStemKsZD3IueS4blevhCzHj9hRNRK9MDmOQ2a/ok/eekoz
fCTCcw+jKAa/LYbyybDkWynI5mCOqJ+NWu3es5qgIBGdl9EhsxRUwklEiUri19B+pKXCFzOunOP9
ZsLwKE9s7a3pp/KygjQ5ALz2I4HA5ltNURzuT5OxubOnaGeimd1OSd+HrXqlsNauyyg/oTDhiCm0
HIm7m+1K9lDhxBTqw8HBNLfuIaEavDqY/18VI/admkhCp9NFUOCPOHTDcvBqaovWUIxb3hXsV+zU
l/EYHQYSE9A3kr1VZ8NhphPwrFZVgX2l/k6AKfObxeOgIE98jTmeOMU9WJYAllLE+U6jS1GkRIY0
/IVPWlM+I/I0ApShUre1MJ8m5cWY5S99nLtLoiGHLa2SjI8o+iQNdPCzNnsbCxf6QaEtp6kc0Ctq
uR9HlKtSq32pR+feXE0rkV9jMi9Z+CwanIlGazT/kQOSa6dt7DGrOpNdqMRHoRIRcsb+nZIgkR4G
YuDHXUW9s3ZKt4MIIo3h6dV10SIEEtPDpGCtOFsVcSzUOCKtQGBkQY2qQBBzYZksGJ6+i/GPjEJ/
xsgYQpEhUUkyv+TvHqyDKpZH/CW0yubD3F4GFBnorU8LwZLVKsvJFnSSSFNLAbh8jUli6ueY23W5
qpvmWGRPRSQYHGcYnMdDX1R+MfBd8JRQDN3WLvqDBi1ehwfhdkmg4kSp9WAhCmsGyVZpe2+iXKuq
oGD+Hy9JmDvGceySvULnJnXcYFHbcGCmQrOWVuC8L8kVc37ZVOPMVh7E+AZqjT149+giY60WUBVk
AkYMb0XuhTb6xaqN/UzFaqqkB7yg277ufBF/mTj2kRli6uzafa55265iEgxII2GF3FZfwGpRJNbE
NBuPNDmszzL6zBnPa7gA0uPMWVU92ESu9vMp1ugC4mIe9cZX6ldNP9XGBYMAH+0RnOjEPDZldUpC
s6TJFgo3C9WXbPaz5KW1H/ldeBu6/HXyPvT2hRMiaC/wK5uMnKi5f5YVK7v2kaWrgsUKXNLLC9sJ
5SyI4PnJhHVbKCguzW9c017ZS+OALohuNV916+gg9Grjd4vj6ohimRiX7jSr7rnSZ98Aa6L1trLR
iRIjsc9z2Kmb5ALJw1Sb3yd3JnJN/qagMrCfa2cA96/Fw2i4Z8vE/VpfR2xOnSY/2CPRX6HF2OC9
QV3RRa9Su9acY6QH9KB9nJEFSRdZVPm1JmUUewt3hSk+BG/mus1P8pQ31QgdRacKNME15MZWttpe
ZuT8ML1CadY6/BRBq1YpTN/N+qdcW5iwGrjxP2K94shWHk3nS2WvIoZT3nVUBiMa/nzbU4Vim95U
qfPizvqhjFvy5KajazdPM96JJXH2Q4bELJn7QNCVdc2DYPquAtTrLePi2eIFBywFN1h4tdkVi/oU
6+Ne7U7C9HZLrh4Wvv59kyNL9d6zVqPpOp3SSV4SMe9XfoX07dgLvWnYOKPY2FTGtc8yk5t7fEYg
Xtpkn6KRYYZeLlTXhLMvz0P/vdZ3i74ja3NgMY2f1kNb03eFUaHXHvEz/07UF9QeMdm29YOjPETm
6sl8KJDT5pv0B+Cj8bkGxjoGZr23SDgyTpgJyYTri9fU/XSzzyH/lXF8dCrcJTBkgKaulbsSn0oY
dvF+LmjNjF5+wO4HtGV4mdmjZ5Jo2f7VGMZj2nHgqlGIkCscpM6UxNwk8bWdlgvJdOcC5yI7jEGJ
QozXu7XVoJjWR1mRYYsnsMpRmdd9YAGn3WjtwhqGMEnZGrqNb19eotElYUZcvbT5dhxN9RXr2hdq
TOaj3UPtLA9Grp6FqZ7o1lScLYa+fW6JuTdGBUpUfZmMyseUFxK6i2TG4tucPfRoGQb0CMz9/TrV
9g7uxd69FdnljrHphkcCfJTBea1nPAGG99LbOJlYHH9Gc+vdXGPsjo4DpQ2Tu/oNKLhN+vDexDlC
kaePftGW1pn8ufqhtOGEWINT/PCcc+mm6XevxtWfrU8YNXZPkzBPSmknPsswzdbi4i22/kNT2Log
3dcYFbfxKRKZjWjBST7c3Dven2E3yHFaz6yfxcSx4hL3sB1N0vvKHjGWo8f1sRgcJ5BM6SjRIV4h
JXdeGldXHwxvfkbe/FDohn3z2k7sGgLZGM/XzaeQ0QEPQ/tCs7y4xKrKurOyhPKix4tdCe28dHr8
6izwJ2anxkzTPLu23WP9cn8Q5BvfYmkpTzRu7aCsDmJOkOJXSvHcZlXxnHYnFejJ7X6PpRoymDRX
De6PFYPtnusiflQ5o0Sa0xxnZ/Au4BgoC9ZrFGrepbOVYTsr1jcmUN/7ZMpkWCwZzsvqfqkiWTp1
M4aYzE1fXAUR2CbCxHF014v7tVjJHwyr8fa9Uo0TZ/PhdzvHTCczLPi2lnRbs/YQnRlEx1c04WaV
lDVh6GcQ1Pr5fm0Wkb4p4kKEeB5tan8LUaBsFZa5Fm1I6l34XtBZMMmWY5PLUrZIzKVu1LHLxX7C
ZIBhQTfNN6fH9psz+N8O5diSQBoPnGiUHVu79uV+FxvAw5BN7TXDpJbVkHQM4AbY2tdIK27qhFqH
5QR8/X4TNs3LXfX8/0z4/U/y8P8dePD/Q3U4Cuz/TB6+F9XPvv3W/RUXeP8v/5CHG/8BZ9YxLKJ3
TEAOKxZw/NXJ//7fULX+h2Gpa7AR0ADLcVeK7J/ycKxqNiho2zUtJN2gKP8hD9f/AySeB/UEeDOI
PPTm/xfycBOd+T8zL3VajzbBKpZrmJBR/xZqQCAFs6LctkPCN3fMBwMTlKdOwPVIsTJ5+yr22KWl
QVY64UCGbBS1p8GLGJ6dCPa7ShV0Rp9fey29pun8lpTddvaGy0BMd4OzRN1YICR0N3ss8zmIl/S9
H4dPFDU3w67YmvWBW0ZftbYwVZ2CMm+/C5dFpF2Cpa/Cjnx1rXpLUagQEMpIE3pGWTzBogtKgrZl
8qud/ouADPdf3hAD//aq2DdNckAM728MxdTpRl2aA26VuUVl3jrFeeGMt0EenMaq/jOO2EpYo3mb
pRpfEJBWjLIpW5GVP+BidnzNjNNnTE/gkgdxTar2bcKi85mp1mex0GvmFeGqKTIhVxyN3mwxLFKT
AceGqlH3TMW+tWJnk5tNe9PyEPHseDQScTa030Y5DwdX0x6LjA6+nprbWWPsC9YMJB9TwjZnvFmJ
VL+ZR5IRk6RWDpE9pFuMRNmuxdK3qYZqHc+PzOa9WeHkQAhkhrST7K3En83IXDtc/TaGc3BS2569
WG9rt9JGNmplisdcRvUuRgUNrCYfmt/lDO9vNZNJ79ioxsJcoIUF23AmXcz2wSFN9kA5kiDUGoii
Bxqx7Yu4vC7awuizc8+6PdcBHKic/t+gXak5flqT8mXYkQabS37EH16Fnl1pzopptoe/HKv/hjVp
rkjXvxIz0dzjwsA4ukKB9X8x33RJa5RJPEVUBx3Fav4lkpSyIGJuXavQyCYwBrNopi0V6Kerj+0m
z8ovD1iZLMb65rHjODD43y7qGJ+8SnkuC+cVo2X3iEAeabSEDAEM69ewXhGpKx805Lqz3nnP7qia
gVaCJXRi3Ua2Z9/SiDW/n4EAdjo9kgSXYg1ic9O4VbbtyMYUZYuNQxWWL9dEWbtCp/CfvyP/Jt8D
qjP4W5aF9Z915fmrWyRxGwRoHmQhBddH4I4ocSqji3dMpULFdWcIiynbOG+mbOw0G8WR+cNQnfQB
e0SYZQ7etx4IIi4GOq4z4oHJSoLB0rt3M5EaNTB6k7J9bRUQGlFZEonr/nBnNTpaDBvo0tX+f/EH
wYr5+4dMs44YJEw2RLfgrfnbGld1AsFwGxthGWOopnMu86TcpWlztfka7hagjydk38QO3q9igan5
uk4TpVpknsoMTUBSWwg3pTwq0xQHo5UR+VopXcCYrQp1bcZMACwklldVjgPdFRBFruoEqfCeTEVf
fSnqvk9mAYPxyq7sebRLjC9QwAiTGW5Z9BsDKMVX8T/YO48l17H0Wr9Kh0b3DqAAsDfcQBMC9Ewm
yfQ5QaSF9x5Prw+lq+hSq9Udmt/J6a6KU8eQwN6/Wetb6aM691tHQ0hfRzTvRY+kSL21/Uot9Cc0
Kpu8aoJDnD75EwCrUVt8JyNB3SgottUQ224dgJYRdUU8Z0wYYqy/BrP9qZrWQ+nT8ZZjYZJiOj6E
8fBUR2S/ItZ67M3vMsP9oDWveCu8sJtO8B05J9LH2LLuOiwPjGzHp+ZnZr3omhVuYMuAg9YKt8qw
QcTZkO+ixfFduWyrT3x68Sqc5eyWffgZ2FXhNsA6PYcHZVT7zxBjIuy1mM2bcW2GJiH8u710oX9n
R1Lb2W0EhyyieVfkh0rU6dhHwx7xJYGsQJgqs4zcdsRuFAO4Yhe9muLxtYo6/ZPBMp6BRHwySvzt
C4sdlLMGZBGx9L1nVIbMgSzjyRL9fdJUGEjVD1YrXl5YwQpLSYT/KMAPg7nUFYl9EkZBV+m0qquK
8bHsfdCpafNeAhtZBJeurUAnU1AOeLL9NGSb7zN7bpnooWBHhBAvedRojteyjh4kHtieV/w4zDUD
fp1gVBWlwIqhMP1KHNinSm1Yi4bIkEQYuPrcZ6uUQxusTn2Us/rRsnDI/bk+4BEXl7kO2g0ygTtw
71c1YAJEz3DwyWTv9ZCl8zC7o668Nr12Q/EHjlBIJBvGVkolu00mrnZfvc/CK8rpZuNgT7YrPKsZ
clHZqgl/zyrdT524s5P9kAO74N/SRIOaWGUGuZ0Jz4caYEiy2+82quDdqtV6jFVAmIbPQsBUrKNh
OtmmYzBHfLDCf9y2sdfjbKzwzJF5BzEsjuInmsjvXDBchuOm7f22+vWzYDOVjXDLfVGzd1YHscrH
V5CIUB3wYZg6WyORZyCphOoR8GusjPSzrxHNThPDLzVup9UcTFDK7cpycxofPEFYyxlZwp4MNtkE
58tJPqde2dSCnNi5dT7GZLhC3jwifUc+Zr1pi7SrbKe1hMO78vNC3ZEY7lZhwQWH5HIO1WsS6SOB
BRsiEQqaydC5M5aD0kjpgnBVNzXdpGHEG7vBQTU09bSONNpOGLchk41lEOyUrmiKk5LOV9mBzTMd
qA5ZedHwrbqmIR96C2XZNKqY8jq+emvqDgMTdh6gYKMO9UOlNQ52T41VQn0Ikl2mtdFx0jNG+2kF
xkaX3xGLP6x52mtPn02mTcZUN36hp7hoA7O1UCcGKSkSy6vD+mIOT6qvY+idpvfan65JQQechfe2
hc2DEa5r1eWb4acf4xAe0sqBsWGp1iZuWmxLpL7nU7Cue63bRY7ieyJjG+EYyp3iyz3e5XKrJvjp
6iC4s6jENn4Zwecc8PIaerWxFkCRGIM3lKkPiYjeA13RV5is95VoS9Qi6lOrx8o5acVF5qa5Iv2d
SdXkSnuAdYYOyBIN+jsrK8CbMR7w86C7SAfgbCr8QzlnYu34frZRy7Ld6FRaqz4HQWCLRt05DDgq
mx45B7tUmVgP8q5scVHIdwgjJntdveOPXsXdd2igutOVwB3U4F0bxodMqAj6jTFfhRYc5YgxBMV/
y9mQkynfz9Rwpe5NC8txRDKmI8bSEVcyfSxX9oimHiENsbcKYGUsKswqpvUso6sSWt8tjodVlaHr
JSa3YQaDqZd2Ml8xyXRWTcMXTX7xwRfxsPaVrKPqUO/8yNyLvK+9vgby1LXxr2MjPzSKr5SAMbfr
WkrMWX1IxvaiAL7ZIvyHhNdDO5aFCss67taDjyhed4DhxRbeFj98VgfjNRQMdrQJ/kytWh9BTvZt
4XzOI9nJocISK8lCYI1p33sibR7TkZfQ4RMcNBw4wvxm5HtMVP8UO/0tyHXD1ZYxKieitar96GpI
9ijBHO+Z+2/8VBN3SvKe4/NYJdSv69EjhXogc5KlKG45LKR+gA6PaTOxRL9KNzLPTr1eAyAxc9yi
T/zA2QXsqb2D5vTJng72n6Hv+4ifoXPQBkYp3XpIDLahLDEQctXRug8C/WCG4TUo8J5Z4bYx8gHj
qHgazdMgePkKScpa0Nc9jjLxKUX6uKQrZUvykdU8AlQ+9YaCPy8f7sn240JgGudbecJbq8LS+kYg
TbS3EZxMvfuogwl0efBbR8dqmFj/eg2vpWuYNrTCxKxWou34oqN2V7FHoicaJ/WpssjDJSnuIWV1
zOK7/46zIr72eOxk5rgg+mBRaeqTAzXCnTuduVDxi2FygNzM3BH8D2fv4roh5Voi7QVskJe451AA
mMn3skVA+PSApldY1aeFhkfLokOud1THIpQetijFMl/8X2cm6XpqbaiqNsYFR81/VaXeTwWT1paf
ujbhiChFeBpTVsXk9xAfU8RraGstwDyeOREFN4WtjNeSLm6Z1GVm6DZjw4JD3VY0Spu+qdF6JPWd
E3wJJ30b8UTgTAPBUauyPeSsyys9HrbEb/+aefxBG44dBpeNAd1WL5ONU1lyxXGA0iLIb40dI3zg
j2BNX8W0KRVn3TLvB1lSrjJzeLPn4qUBIpBkQLDk5N+hMnup6pyS78VhQupyERaroVQvaKaoILBS
k+i9Bo3ADaxzDegGAblWgrMRga4XmN1LpE3PVqUxno0mSKDtQZNwVRcSwkXrooMKgd0j0HcAAG5K
Vzbme2vzT3av1Bs1mh9Bj3h6QCdAGgXgTGZ+EACP7GXDdV0dFPXMBtyhUixIZua87GKWEYPCJN2Q
mluwDeMaupnm/BMnUbSJq243KOjoZH1Eiwa+uk3xUhNrhERo+FCws7lEID5WSa14QRPsGwMdVQcv
pazVJ+TCE1du9xKKmeOLlXWpWPr9lL50EIH1oELEivTFGtjBTNPIo17cbBZrWt4hBMd7azoUN62D
TZCmCu9zvkui6dOxjItTzQX4Tajnhm7d6Qy+Jwf3jJ7j/syrAJaIZXi9xdFS29wqlVLuli9stPN7
s9B/G1PdM0fEx5bVmuvXXwLx0y5ugR4V47gx1PiW+8Nx7JJ5Fc1I+IdoAEjSbkO4v1ptIdGZ0MYm
WGg0G02KkQMBkdHjnCE3mvVbExuXom3ENpbCG8oOSgcO6B07BPSz+h3WypSKzno2gxm1mJv0/lpJ
kPZwWSx9UL5G6HgUeUjfUfmUYu27HTSbuYlzt0dszZsgPjNdgptJ/RZJVP5eEkOAqTuO5n6DBxXv
k2p+GCpWONuSOyFj0hlSPM6gYv1BOWVK/6IOvOr2yK7Dt8YHiPNHH49tGNVupFWHyEqflKL5pl16
qgITlXuLxwxbOY6qOntJwpD6c+J8GzUMF1x2eqVfyka/GwpZcvM0jounN/dkhtSuG9szycmfeslf
PBthv2VR/YPKtQdnGlnveFwPyE3ssvrpG2OHAIL7cECP1zpJt6qb+mI0ym9qau9zGB80eMXBkL92
8wTrw6zo/sk90arXRCa/sDmRzibNqaVuihouv9aPfnynfE5p+3jbBwJhwm9EAHTF5VoRC6ktte9i
a2fn4WseNwcZh3JRKW6Stv1KaiDESnae4F+tUM3Vq6DrwIrJGZTrDjgJiFaH3Cajtz+ENZ3iPLrP
s/bKjOuhiN+DVMRu1k0P4GUOsj9nMnq3OvE+Ox3rzu7bDLX3BsFkZNPhpMoms9EgkZkzNvIjtfKf
kb9iVtX3ExOXdaZStEGPOOSVMbrJBLq+D4xVTyrAtvEXWkNqXO1Sqjjf5nMS6gkSqFa65CUdJzvw
N23WBxstNFEnZYfGJnQTkeydChp9hVr6kmXNXqNWWUHz/oRMWm9T+5lqzXKDMEDlHNirYeA/Jpzg
c0zAEyTsL0bIqz23squ0+nmKuB8AG2K/4TwZaIFdmxp4LvBSFwnPt9a6WpidMFKxKQ35+vu8Wzsx
GCmfwY4EBGFrs4lSHHPCWOKWV9rol/bvI2+zhnMrOVUaQRPsNs4W8FZGlSEawOSSQAHwgFBRXMab
1qKpwqr/hNp3L3SqTF2fHo1Mga+fDL+FNT53WfhC333qtYqrXVNvOBhXrakXJBaxB0iKh1EYWztD
VFWI4RAXoQ3CVDoruxvX0pgkBXvF9CtGAJhS81fVOMEJrFZNV0+4UQOkC+ZnFkG10PritZqSqxPk
/drrYQGsjJDtaYdhtbW8XB0+/vjQe6sGi9hQlCT3pd52nmG3gEJT8yuSJobZnhCyJSGezgwUtX2M
rY4sTZ3DUzNTkBjQ6/X0eSxqVMiKcdbNdqWyN6ALia5ZDBVayyTiDh2Wg3wIbTTstRoeCxJeVlnJ
W5Bl8ikiQ0ME4gxqicGGfpgYzdHksTvUsvhxNs2Loyf3vq48qRYvHaQf2vEY9CfrhKbHokFOieto
z0gJb9kMeraQ2hoI6K5BIcVres8Q+zNRDDB9882y4ePJbG/zFcAEO2a49zadM+ImAqitV3et9pCw
OnGFr32yxN3NMURxU6Vjwx2WwgLKr+SEcNiP5XpKkmv+YFWmO2sDo08Jp7VgXcvv1/MYsfa/DXnw
WYfRrgwMrBVII1KaPCWIfns9zr3J75g9tt3LpONXYbWluVX+3dRkveplXbiJHe0cmunMBo0fAbcC
SNr62b4v8/7ASXvK4vmzT4vI5Vp6KAwNspuZXcE3PXcV8AONPb/QzAfdMj412XjkmSUzHGgclYpr
TdGvMtvrbgY4EI3FV5yEb/owP8bDWOwyg+sCFHOXYV73MUrEOvkM2dnQ7CeCu89p9tGKEVq5Hf5W
Qbi1bSyhYbK3MHUYAQ1GNMmXcMaJND6R7j6s8Mhc566h5lkSPzJiS4zNgGdjtM1DMgRcwTZII/Wn
0NkWd2yWq244McF+48LHFRFLi/d2CRLxW0q2dmtOOL7Tgn9NEPVJRzNZDDwzIUzNVZj4P72RAFYD
msxq/hpn+oMYo9HrGoTMurFpTPlpRkVACJ1+CiOu2spqrtPMaHWiZcG5iahMfBZ5icYDsLDsnzVd
/yImgGM/R9788sdvraTjIZ1KtEliOjjx8JbUMBkxEFfjZ59rvMh5SB5Ofyk0sId+Nz23tmAqRY3b
pf1rSzYDirt+PbfNLm4I2xA9inhUtSMo1AWXtgqg2g+1GbjdING1Wj+2yk/JRHIN7a7xsIAU1K2v
saW+1a39KXp7KxuNQxPq0jT8Mi+PVh3TEgYkAO9TjOJDK85TVg5ulhJMqi/YUMvpr87bVGB0SnQ0
QXnN2DsvTKaiwlhNvYkYFFXEhMAf7espiCkMyukkYLZykVmwWwDOeGpwLWrtikfNZmbkTyWDZXyc
UzxZxDxomyniw6sDtVkbQXjni4JGz2RS02EUGXBqo60D3i/GTR1FDbMRuXGmfD/hCEIRa3u6f+wL
LaDmmM52C/Q5VieydVZ9B7y9DLSXOoLQ4o8fsmwdjyiOp1RkpwohYZNjHxg0bVt36uRazn1OYdQk
yLiD4V1Vhbkjbvc5H6m8NEvZkKCk7ioTZEieohKIncTTLTZOQkbPUcMTXIN/Xndp4lBZAWhpZ4As
udQu9G/iMNfYWwyihtXRltfOMsGgztbRsQo2D0anIMTSaDVm64HjUGzqoOgeZ9RSiTZ92K1tn6Kg
a28ZSttx/EWUED5k0GR5KS8pwQzr3CcBqWnCcNc7gqHOqMUvhZQTE18yJrpOi7H689f1kxxiGofs
TnROujNtsfRYEb1n2infc77MAgo09r3K3HwVLkjPYMlEoR+n4KcOqUT1WLHm9uw2VLe5XVWPZZEr
Oycs4SEVmYtTW/ng3oVKkcXfJFd6GhqyvZVawdEiWpAT8q4OUEqkEVSgzFfMU2/HD7bnp2ybMsNw
1iNbRsYmAHrjhVxvgQ8M/BG33tRvfT3GOpCApI7tdtoNgRYfprpbA94vPx2adCYMrXpjwoCsmLPs
SK7UEjEInFmmQ/gErJWIljkSJwGFeh3eVzHbm0EbHFq8Yb5WvYZGy+kq1Oqxck3Re6ysRje/fe4b
ZfqPn6nVxnDR5htO+2zPnErZzL7SPUe2es/Rkn2ptrJTx8o/mDWsVaCOaF6rAkSGmsLYHTjOK1Nz
jSkvTzIxnEPDrJxRS3qnLT/88f/Cip08PaBJy8fqLijPg60yeG3Az5wlsqeNKiwQEtlNFF12TrIh
vf/jB0v2GS15d0Qdke1Id+lWZjZot7Kd62PTxL9RUOi3RChvXWDkp34EY2jPcbOv0Rg9ZJyPd1qo
PfzxT3/8MBnhvdMHv2JgkDzzSfKedNWRyQLLNhUJZxUsPzTlQx3YyU4d7OYxn5IPfSjLjaEp8z5u
WwSjVupf024Kd1ayPNr8XXykjA/MIFlXqUscVaZjc5kKKOy5g7rezudV15LBRLIdEux04j8Z4pl0
EFnz9sSJfl8nGBUUBPVIB+3+kAQ3U9kiFKzzZDhnADDXKLFqNwwo0qjmgMgOFtpfGXmBo2cXxaZD
mlXlhuMSIX6mO5sUze2rFZvfUR1OG6lQcc4Gj1FTNcBiiLnx5+ZWKbU4WrX+zu7FZXeh3XE3Imtk
nC3UZj734TiDvxzjnT1NPbwlAFpm2jonP0JkoTHkthL8fQaIy33iIPdnfr5lIoW5h4iPMylHlt1W
p6lh/Fo6zNkQbXh2wYCaF/umoMyKXDubUKtHcDYnjsxWaf0D8ZouqAik5gVnc1gxiIYje+HZ9L0U
QY3UwuTghJ19Rp/qFOpraQfmwQykcegAvvEwhY4nTM5L2mp7V1cTBMUJMpEjbOLSy0dCZ8QTVQeO
9mYhkSvWChyO76aWrpx7YzrGRJ0TIuDrOF4NHhbV3s020HYgb78YnCZmJGG0sSBTbXsESDjIxuIM
I/Q35BsjxMUCO6QrlHhxNW2FE53UMomOY5Kh624ZzVeAnpOgOqe5knlWAP4lo04usUXfAuPyxytX
jWN3V9UThykyW3RraXbglAIOl+XriDXGSmTpjfIfnXrVzUcrrFqiq2OCZ/JwvEudagsQZtoVtnQO
wSKarwel3Cg6QSMjq8uJCeYxqLuDjTz2jWHWwYnoSUtlwN6WWwoMnLKl51X7s1O0z3YdKo/NUP/w
WRfHeSieW9M0sCPP1kVwk+yFza1fjqcAddmnk3Zv88LpHYnl8XB04W9rhHJoUDrxlDADJ5vHP/nL
D3qSTqAr6lU3SbTrSqbspihOrn/8kBjZFzBstE7oyvE0Xp2SVwCAHBRLpyZXL14HowRlnSBLZt15
wAAOaq8ntsh+y4aZGDbrKUa0z4ZfuUcoTJ5WhJ3XH8SpifUOsK0d7uKaLUkvFmBzU2qXUI3vs7E+
81ZwqA+Ffaej1HXLDNZ5bHLkjsxcMLQSCxeJ7sLT4VDvYfQypUlHH8/JfQNDeEA8hBRAk8eIFKlD
WTvuMIPUN8b2pGRsXVVNWfe6nK7RxDxXnsmBi36xa0rsfQlGzzXtWuGORgDmPPcPTg1tn/5ra2ra
Yyhn7MSgaBDr+djdhiU4Qi/JdlPx5vXooXZKq/12WvVVMjTaSDH0Lp20CVVBPujOikQV/aZWPQpS
rdo3qYKbS79PCLfxFD8mpBB5robZd1PsWeCaW6eIS4AZi2pqLMVB8vt1KRtQyeOGPzMrzjLSN1Xj
RLeCy1hOglcQs4tYWKE4c9BJslOgexA1UQyYtUsod4NSdQdR8BI5UL8CxjtWbXBSNWRQDGlwnE3t
wntXs53q9M0YivSubKL3gnnFNuxjfVvg7/cNlMaqMuCdGNqb5ifXbk4Ph3bhIQ2x9pxORKZwU6+m
wFpc8vf1wlAipAYFIkV2DF5pXDhLesswSS7sJcZC+6q660GEDAuaaWE0tV15yJRuS47XQSwUJ0xW
LDAiwE4AniaMKnFjZZS6FpAP9TgsLCjRN7AxCvo3oN2ryvhJdYbVoZ0c9CAlrryOTjTKz6aC47Iu
esZumEHIQoQlTChCeRuz7D0dgVLUofPT1PGjjAPnxanVyev8kaW3n0ybtBvrXdDY7jC0+Jh0M7xV
KaPiOGiTUwab2KtkvOvlUJ+aUu02OJDcWcI5ghxork2oCVBq8E6nbbJrlQxVXS+zlyHsFGCUTQUl
3jbu40A9Z2Uif8ZyWkVM34oi8R/zdBTHmMwcNy6YmtRzg6VTBikboW1HOcw2j1TPmSSVAIODIrUE
jXb+WxI4sIpKU8W4MJAI0pc//HVf5kSTz0MrbyVPyor6YL4zpM/olLmRViKf13QMmJYImS+KYWQU
Pd8xZq3SHMCZPaaBm5Has4vgFu+dIWFmULXDFUI8Cv2K9dlI7M6gKCcffM+dCddlXpTVNQQvNFgG
LWkP4rfN143TrtsZ06hCCgbk7eYmAPqCaunhteWccqBkAo8IKkINwbpl4N2ShfMWLsQ3Xud9pgeL
n3ns11g+jxDesAxkNCp93MuDRZZ7SpvBvE25mlkPDwC5SYV1h8Pb97puqjy/BKg4IfO2x+G+d9pt
XcOpcxZiXahTklpC3QYLza5YuHYKzYW2kO7EwrxTF/odeTDRflqIeBpovDJs16ouKKeETST6ws/r
AOmB/fzWWOgaTDd3Cag9B+SeCXqvBsGHkxpRafOxVmIMKgEvCbQZDptuHnfWwvBrFprfsHD9woXw
Fy2sP/DsVBZlmW6qYAyO/YS7NKC+4iWK3GbhBcqFHGgtDEG/p0CSY36LJk6mOuzbHaNQXkHV0wnM
lc7worcFY14ZaUjDEfLHjHeY/r8NzKV3sUa5FZUBTnZxNUeRnEpHsV27rA3my3ArBIOAlmVIpaEy
HheGb4FyyvS388JP7CQkxaEL7vDI5ZvYXpc29jKtd8Id+551PZPwjV12pNln1h2Uxb5S61+4sZDN
uuRdX+hpoYpuAf0AlX1dPZgygvJlLLf1ukMp95wYzR7/Y4sQm5n+UNIYB4wjubADSHHDU5e258zK
WYdgykkybcOJXN5y0RVu3rGws6tOv2XqtOlTPdxGowK5vHFelT6ZiOKIsXOhum6YmeyXOnj41pzi
UCVLRgrRLeWUb/h0jkqR+16dMWqQsoPpLtEQhfH9xDgO9kbRnMUCu0wG0Gxx5HtWmKMMsnMTMhco
sG6u+NV2ZZV/jZKBK5wXyaDY7ks+HIIomfLmB3j+rTeZ9i9uOvYFEJArBxluGVxYMZGUa0Sth43n
UuiYudXCnlb9stFVJX7lbHz+bVMC2kqJpRjRL5bZ0IEoWfLTNIcVsp5wDIHyTt6KfoIdD/+w9blm
2C7NqOLxCijsuqYsRJGG2tGSc7czaBbdwgihwabRtVncDU3Z4UQxRox0rZHzGhvvcRW9GRHyA0aH
/klY+bNC3geNOZcJepyiof8kXmsvWa1t1EzBnDk3q26wfms9YhGvGueB9N2OYYHP5LsNfjiH+j0V
qOVJy289K7qoNmPrnmGE8POnoIGbIph5w/hlNqhVuCC4q4WefTcUNHGLgBGH09Xy1WUCzeyqRYHv
WbGz8xlUrK2eJVShUxzHZnmDdbqDWmowyGHE4djLjA9n2UoNi73N8Q86X6PuR7UeBkXvJbJnT1wg
wXiaQt5c29lgffW0kbUVVMYARShuXOJyeaO9Zf+bVHrrValn9GngVRDN7HgEDHcnovqt9CsdpmAv
iEYCMVl08b0ptnXivzPDfInUFpOC9aCRFISUwzhmagmQk6r4ocJlyPrT7TSKAm3s0INn3eM4CuQh
YwVvBDdC7IMPxa5OLo0AVxT183bscDcuuyS2rOFOOExdA9qnFB78k9/iShajfRx0vd90Wflto6lk
mAcjhM/vtbYxl/XjY5WniatlvuQejgB7koMQRsBIZqQRDJCzY9RnkOrBfyKPkOgCSOahqKvhJATl
qS55SA0NnIepQy6Z8+Fq+m+KGpIsgWUnjTkgepRZMFLXPpzyVK32PGBsRnzHtcxlEqVwixXB9whp
U8Fkso+ItdM7fz+QH4FwIX2TPSs0TeZsI8NvO9+1KXb8drzv5bejZldCjwlMJO+s8l/0FLudbDAo
EV97BYbKfHfJF4lDC7+Oc7JY7LvNxFZHquMlmbULu814naeIQVWoYnkjHoq+l5do+UKgNOOx0LSc
XlV764wG2Lwl3xKiBddzzBKEYvBXNQKge85eBOS5Bk2MnK0jnxgJLYYjR/oszkbPNAzziKos6BC3
cX6CE4qEWIULVZVSnhUH1huOnUNvzIgBmEmESnATkMOW+DicbtURSvMlKmOS5SxSyIJ4Wd/pRDcz
YeKCJ/byyAOyjxcUU1j2oA5sTCbTbo6afdOx1zRqqzq7wVSzsjH7m8M4k0k7scB2yH3VUQYKShir
7D7TBhknzpmR+BYQMoPtCrN9Qm7LlD+r9tbcvVaZfLRsookU8UVWMe78PFmzWrtDpPkTCdisUJYQ
mAUqOyxtk1YWmkEjx95xS8kT5iRSXwsTBVIsJoSBbbtu4gpNLrkijqaKDf40E0kOTPD43JAcQZ0g
92ZORRzO+iEP+hvmlc1QTq9TQ8RkbL1ORfBVzXw8VqH9MkJ6HzpNX1tTmh6di4oYzYDk/TraSuwN
VlqhvNLVFfw3SKYqfL7GCFx+yWajJh07yxzyUsI+tCFTNwlj5iKCvALa55Mm56dmwP6adnj2opT9
c9KQThljP7cUXhJ7ZHoOtJfuzkekUWbfdqk612ZR5/E6omdmGIRE09+qQvnqVMpz08KNqJPE4DHD
Reysad/WoBMQazLVkAWDlIJ8upFCy9MrLotYJbaqJYv0LkyU+772jf0UdVS3GDksB6mzpuF0J/iW
AfoM+zPoGHmFzpXjX+yiJT/GcHrPAHK5ZzfBH0uipotUhc+oIXigHeP7sm5/ChDfidBA7aBnUUe5
Vsk7uiiN/NImEwcpGCMvehO6Pz6yQffpr7Z2HjnYwCsIIqpBekijjWuHxeQhH1ThccXDpCIQvMv1
18Ychr3oK9RAUWLdz05yq42iuk8jSEZp5KqZWQA0b0iKBwvj1WX7SUY0lrrBeZksVTuVejlvBp2s
Ugct0qy21bqTgAZymBZxKz6jkB1ZoNSSEEeGJ31XHEmpw701Oa+4oOcNEuwHGKn6ZiYFZMMqd7Bt
ALbYA+x+ekHN5YZ6sf3Hyl/tv0n5JeRPGl9srIajq+rfgO/NYjRTSirqsKJ30wSmuM7XgJNsXido
ITNnIspSLKWBwuqlG+HnAHQZU5rMIE7stR5zM03O9Mq0XztpLEIdtSMmrULw/ccf9f+bax5ZQfzb
v3wVwN3q6fYTREX+Z6eM0KxFrf0/py88fER5+5e7j7qN8r/8n039kX/9/N+/8yv8P7eNiTkGrSFZ
DJIlDykvfw1jMDHiGELoliM125HGImz/T7eN/a+azuYOiQlbCFvgw/lPs439ryquGDZrjsVDxK/8
vzHbaMsD91e3gY0I3cC4oxH4IU2VwfvfeEusOgHZkDOVIMx8jXS23Igdow5XbJWr88voduevtX9i
cRDLL/qPflP7vwr6lXFA2pfxm8YnedDuzbOyU+7n137fn8pNuAm2/cG8t9b2Jf10bpFrrvwdUFwX
1z7eQzIM1voq8hgIbtVb9LH8b/H5p2+UkncKivwvFIAXLOdt82//Yvyzj2V5j/8UUDGH9WhSWQvP
wr0i6J/c4tn+te6zI87wNQvXTXvMlBV6qp3mRWvhVa691fiRAD63OE2XaDu+OHSJrnYbXVaSq34X
ucGjdbB3wiXQdm0dxBN44mLjg8jNPLyI62AD9d7YD9d//Jex/v7HLUn8kIJUl79N25DNaCNp4gQG
1LfXXX1d7023eMrWNElOBLNtVZzhBKWI8GFXsEz1/AOdqdhUH9a9Uay0V+eLYPb6zXppruPOAavr
UStH++Zk1aBJcFmwAcsYW7jWNtwhsD83pw6q06bb26/KlTvwVfdGV7h4V7fpbrzTjynh6W54iNf2
Rt8pXritf3SLDa9nnzE8Hp3TP/4MqBL+7jP31w9hcWT86RsdTK2JFXDePOhkSenq1nDundfxsXkP
H4ZtG3noArVXEAIKdwghxTZUB4SxLf7slUIds5Nr6CcPvTd75QZUpEcGJ9+2/Y0sEZls5QU/wR4A
zVb/sg4z9vEVzQCRs5CslFV5JFyNRQvmk3oHPG+tu407vqQv9ae/mTb+yt7lH9o6PStXnfXxxfqY
ofGtyoOcsayswH4/o5HQeUYsoHErtjWGG//scnibx4EW5Yl09t9qo+Nlcfltkzd9lbvpU/wfdwI+
yOCn+Duvhc5Z9d9eXM5HjeKOY4N77L9+iGlZFfMw8SGGbJWjD9IfHFZbtFgH06vX0PjPk4Nq80I+
GV/xLr4qB/2IjNIFFbAL/8llSurM3/nTcJU60lIJ6frjK//TV6r2Ss/W0xBes26ezYN08eQdAMLe
AfkZH/zCNV5G9nAQX76Tfq1eTNpTaqh77ZD8O2Vnttw2lq3pV+kXQAXmIaKjLzCDs0hR0w1DkiUC
IGaAmJ6+Pzi74jhddcp9qiIyrbRNgsTG3mv96x8e49ZmPgHX1bYC6yF/1H3gpC323LDkoLsBCN5D
EyrbjlZURUP7jKJD+0u/+t9+nZgJ/l0H9Nf2K/3yEZYv/JePYEjA2JasAAr7d7iJzccVG1rpUdbW
DKuVYo/cCkkjJWugaxXNK+P4nCK5Gp4wH7WIsNXN/ISQkiSqj6Rc/HMGfJLuAd26sMdfT3kBQ5Xa
EBBPKm3Lzh4lX3Sa6BLs58gI58Iettho49/DNN++gTE646bcTVBtidp7bBj4bnDY3McRMbjoNe4+
PYeS7AhjLFctRL7GIUENrSEAy+WLy6sIxpRpvKqX/Bty70uxkV4W9nsw+lgIvqXR/HLZgnjhgtO9
XM4L1egAgGYQameX63oNcyBEsHlf3zEmPFynTfyljht0ULn1ikc0TkBXfiP1BlKzAszqVSwua0JN
MMtLd7WKT178o8ZIKxTVvUAqGDuKWkqOadh66pCeAiqxLdLzReFqAsRTOVb/SSe/wbagn2vJ8Bjf
LT1ZKVDn7z+mJyx6ynfpU19Z+/4TLwB3+WftlV4Rtesn7F9fraj0JkeITE8IzQftlVmFh2uYiybI
K7aML5ze1b27165g/brzIV0J7u2593EX48+0PNHXKmRyPnEoQAzSHI0oDSfzbi5O7a4+kd/uDSuu
w3iBcKhnHnaYxbn+aHF532lfRN8c8bdCWPMt+7Ibe7PXBdlbtm3OeunqJKZ6PYRiu/awPCFMYA0l
ihfT7ra1Z7CVRVUkuayywwSJW7ZndwKvkyFZAp5AsLNv6w4ppp+8Na+5d4lg3N6CxBvDYbSFk+Qz
tDxdH9otstH4ZO3qMzHctcMvAUUrm5SGt5+HZbsG6cdFdD0/30anW5NfDwhHULy2KR+0j+mc7XlH
dpL+dN/GMIJwPnOqx9iZfVDrl2klksVpD/Iqy53+E8jj4om71sOtdnM7ql4ZoPf/IXr6e3MwVwmp
3kcaol25uoblQzk6xhpDj9Een7t1/SatCz928UjC9Jlj2ThPd4jtruXNuxbX5pLam4Pd8vLNzGjZ
1k/dU+ON3yLu2LGr8bkETsnlQ+Kxwrmgg3nZykd/mt6H3S0Jc9nvAOYA77C4PPchYRMo9/sQDRZX
cjvHfFNuucWThe/1WPI9l+F0I11qvbjnox4YHUwIMTLGB4D9FbOV1jWrA3G4UAS5Q4tdoiO8AJm3
IVGeGakH29nPmLw0pNNDZ7OhClWfaFaTnbizfghRFRRv0vnC3vHYRv3uvunfptqLmfMe4siwIZkS
kce4hxVwOyKXSNi96x3Kf7NcLzk5vX357jbNI7vUC17W/RFxH+C8sBrJShArmm6fqzgS/VB9D2bQ
YFi5ogwwIQS6pBWJ+1awEWNfbwDIjEl0XtcX7gepXVfzUTU2rfUk9nAEb7ap7vJ4NRI9kEyw2/b3
u4vXZClVTDKdrt+Jw7bZM8rGukGZMVp2E2J5OZatt07xzNKZN4CjGXR3HhT8A918l3vpic10tMWt
6LGveLN72Q5PSTieRrc4yN5yFovvdWB5fVS+gVhCtc72JC8qLh/85qU+0pgnRbbZCxu++sQxIOAQ
wwU38Adm5YzNXTrOPU+J8rHYWJ2lDxw2CUYkWTGQmG9SB16i8ksJLweCqLySLewhdgF9CVJ0xGxH
Wjgc1TwUt3SB0/vtaLTevLnjBOVJMmR3JrgvY+NOlFrd6lI5c+1yX6PUAbUEfbWNHwh0Igh34bhT
fSDDqPOrgM0jgPNJXUWEckTWzPjKvnptHfko/RjvdvI0vvQUKU+d5qmzB4NSt9snNs/ZKTa8Lljo
VnpBaMZjE2lhdWK5QvOt/Coagn5DyM0pD4xQ9vBI8jy67COmWF4fXnyY1s7lEdqJrR4YWjqSo3h3
aIU2bzTYDAR9FbVQGgzQrAjCXpWr8o2Z57v5BCsTgJNHB9e7+xuqkmp5uJdTfdglzCJWhegKz9ln
H++M6kVKsDMKO9Gd3lATRHCM6xxmbjRv1IB2wpXslEZGC7PX5Om2k53cY+x6uu7QXO0h6HG02Spl
2NXDg8cXHpYSHdDakTyOC6I0j+ppeoHeFJibyw85ws9OCbmZV9icIsetp3GktPuET64G1ri5sG56
uCjFWvwcTdC53DNNTLuZQbHfxfsm7PGDtHGQcqSAdK1H6v29pNqFx5P7NLkaFEPIfxXiI9ewPKu1
py9EIe78qIQAUOvrtt3evNpJAjBSB/9QV+K/i3t8lrI1M7fLqXhnzFR9l5vbZuLtrud8Y3kERvuQ
Yt12U5y4BaprBLdgOly/YOfGkKydlpn3Y7GDTfA5O9AJn6GWSE7mXlxt23uSl+8Lznob3NYjkLrn
zHySvO493mlB/WKeVL/04SFXHhZfYezjMAcYZWOg75L1vJa8gg2U6gT9ZwCqAzgmPqrY74KVwiw9
j6pdvVk3zAr9q4ujdDyC1pNgHYi8IMGy7lV08RqL3+4hhsHZdulGb9BPsYazOSFfW0x7bXFDgghw
rEDVmx/U9d2I6L5WTaifYMNe8Hby+lXT+BbWbVDKI1xxv3OgRIe+rXTZvCGYG/dV4ba7yxPLjvDk
1qnPl8gEfbcZX0lH/RVErTqgspr5fozAeLo/3g580Avrrme9N6YzKU5q7crLCm2w9Fase8PGS3lv
HMsR0pqbndi3MC7G3aCgYE5+kELuEsNKI8YrHtMnwzG8PKpYfQC+NkJN4l5qZ/7+2V9la7M8I3eY
Ja56/rit7kF1uLHt5A6Pm52ERJ2HOOS6y2pufdNlVBiRksjrt+7gjs9Iu7hMdARr9XUU6UcRzO3I
F4ak4Aje5TXZ5m/tGwKTI47pAYbej+QU8dgaTh7AAyLukHID8fOJm53XD3VkkXd1YqBkMRfaYJ2L
Rwc/XV+NleZMm5ydpz9niO5smYpufu2xuPZvh3mVHGhdPOu1eMAEKv9Eu8nUKF1nx+5JYd/45BLn
veTcD6mGZN+FjVCWob4WVrGBWP5wwzX1oN+JQrUhnX5CbYrgUXBEOMaPOFJX1uZ6mtbFQ/+GEaPy
nvRoGlEUBYPmaSstHr1bi3EouyGqRS073dNzJjwnMonoDuk4C6pMESvidqAcDXB2Es0sN1cPXbM2
doThtsuicVEin7oQvUZx0vw60A8Mf/muWcdv1/NyV+FZAxFQPc3hYGxITCtVGz0rIQZfDUPn7/uu
dogDtFz16t0/s/clKYAJwHeGqTV4+w7e8oP+yvPi4B28opSonDsj3acboqPZronqQQpOkBwjVt9U
j4iWcfnklBUFIptpMW8RBk/c8XSn78mRoa4Ii7trbXRYYKEQZpSg+DVQpF6BO6Eor6tjv51cbtU6
f2737WF0Zi+1b25+yLz7IzcobFnw1wh1dNhuZP4P24pHXHy8SrYezmfjXXpHd3LZV60/oki/nFCd
Fd+QwBoswsOUTEgn/U6f0e9U8ip9Yu5PuUqX7U6yp7zfqXGhkAcynuPfTRFAF+7QTp6vj9nOWnV5
ODzO78lL+6NihNl5d2WD44MuoTKwywhbhy27Nwcqc/WAksFBmOokUffRO6DVoeB8suNaOyiswUyG
zGqzSX2BbdjcQ5RYFvDdsXgK4QZwdeA1A34YGysgI4UHhAK9CARf9/X1QClVh7LNhNq9+iYdNsqP
E9puu/jCuv0wPeZ7WhUBYhLLHoiKrAhrNy5bw/wT/bj55J1viG7JTyhj8PQ+TLw7ps/ord8yBwXS
Qr6J+i8CFpO9yYpjuCd7+i5l2vRAY+8KP+BUBoQhvdQ/pC+5s82PYgv/MkFUgkOXp0jkoNJb3SsG
5KtBdgFhFrMLMIbSXaz6YifLYeBcYM9E3Wqx6rIZ+X8AoX9ff9wiIeDjBdpTkdvXTzQaWPkaESzv
Z9ob/AWEsMtXN/2oOZxazmUtbi6Nm+Ltddtw/8jdeuqrHRYtl7iwr4pTfJv7dmOthr0Yak7uduWO
QMBNu5lU7+oRwnlSoCy+sdmlhivukc0kscsOkzAu7NccOzJu4Vc3yz016h1zb3A8ruqoeOhaO1ul
ZzB9d95yKagbyAVlFLS9eGQ8MuK13FE7YN7/uITOM/51Ll9FxKNL27Kb1zTa6NU8SAVL85PbPA2u
6EDkvThCiPPysu8UzuSyj32ZH4PlV4OHB5ujBtLdkVFA4icIWMmh4I9rrKgjNUiyUOXc5PkbWC+U
6hRiik0Z273gocyrY6TXhi0eKlScusNpIAynwcNZ3HBHF8lH68ENuZNQ/qijgfIVZ+kiTdrUab30
dErALI9U+jqC4eFqAZ7NGAc6QjCi7OMRz3ak9LmCK9rDJg2vBxzBQtUe3PqRLfWh93bLjUZjsBND
FRWZk66Mwzl+YqyNBoyVtXSjvf99SX153QdTeHWSlwWxyw8sdjaLZhczHBnKfVPvruZR6TdG54tW
JBBDb4YCY694zW0Bh0IoyItxJlueiTPDy8xFLkLpxqm/9Ihqy+3tBT+bd9cz1qNr84fCWUnjl2/Z
OU7DGaXgUvq02yTkLIL3C7Pp1DwzUuV5bck1OBWzk78K1EG9jR3KofB0DpcOIt5Se9rLziV5+hoP
vcyjtZZd+E9+5mHLbvMRwm57A3QG70PNhrOhLQYXD1VWvRbW+Tf882SfP9M5Dw9L9z54MyYhMG4w
8QjLp97nn6H4kAUzlHHHeMXQ2dE9K8qBiPgKZdyEHGNpvNNVusXS3hNexTDGWtyN37JzF4d45iAZ
CionC4T1H2DOv5sH/YUnkdcoibIuK4wOfrPKmVNyNJIr4UkpQG/s1A4nkwe9wpvCOvzDezGD+Bcw
8Nf3Wn7/F+xqQIFnQY5VeHRmXwMJIKB8q0dGkLzGq/j8n99N/rfvJqkmsw+J4Ye+gIG/vpsQIzxK
AbFbQC2TRm56QKRtA6OGhOgGlDPMLFDAcHTVUelbhz9+3n+HIMu/XMFvCHKKGKqq9Hm5AtEhZuTn
OY8y0sekGuxe3/3nTywtHkC/T0l+fb/fRjNWTtYHfh70oX6+uwd5cI2MFTNdx/jDPOaP7/TbPCaW
mdsrKp+s2Ew0yXNYrDU+07Q2vf/8mRRteal/+VCsTJanvgCfy5f8y23Mx1vbjahv3ErFyTi1czw3
cMl4KUOeRY++HX+I6gB7iOn9Wm98LT4OacQQAqyqo93ctk917lWfyutg+DPgHkdfsb5eDiUhzAYT
jhIOoLbO1KMBlfE+MJRwUfd0n+0qJzFoAY9ekcxAKXK0FwbYk43eH/Ey/v3fP4TXecsJ/yFsKBjZ
mY11cUh2sofTkJtwvO2rCKnA1QbF/CSy5jABWbn31e1p8Oie70G31r/xC8OsiHkzzGkn/dFtcA4I
hmNyrFwIT+abOXlgFJKfA1qNvBSokBMfVIdoX5fcGooAjHM/mzUwGAwHkDd5Za6ED8xMfOx8uKDC
v3Ia5m/64eLjAAuACqrHmEF6jhCFgV/suHuY6fzcYo11Bh/fvjzIu9mf3euup9G6cSoB+7zHzm01
hnZGSki5a1zJ1x7zJ+ye3onPcMB9NmIQP5YeVa9HOpHP2Xca1hIESlvxb5zf1fPyV+Un4Tn2LXb1
6t2UCdYNrx6Ih1+frw86iMfo7LgLQU9vbhvnkekFeNL+tlFWHfUYXNMYF7/V8Dk/LmU11hz6PnlE
+M4DTe7nIwh+vc0D0o1+nv5Ow2Rh/G7bMGeh4PzQ4XlM0JSHKixCEtrQ56s2gL8DnQVY40lr7DzB
eIf6cPSIVcFpa5lHYAX/oPvNOT0nPiQpkUg126B7ndZVFnKMgJaxgvnXI4YmtPOg7/1kL4MaQVsn
hifk61h7adIwG9w77vQh9lo3MnHgylL6xZ41rhCUU6RnpafNnolO7LEkeZxyzmG6RLlcMXFzsJpN
Z8jivuyXnOrpNj3CaAtkerZqx2EVGk6ynQPQsZ8FZRZkq8vxT2Md5d/tbApBGJahm5Kuq7+dGmmL
JlIf2MkXRJUxod88QmwtNjwDXr6zGHaVX4Qqe9eVGNWbBWPiDKWWgELjjWdEacx5OGZx9vvDwEn/
d7v+r1f2+xlDLHQ718ZyxgzesLuGg2cwSODxOSZrAM3VcomAyUdGq3SrCt8W1oIMdugJ6MBgYDOo
legJVOaPn9ezuRkZVQ0+ZlcboiCXklFcWzRD/UsJrM+28EAMzou8E9z76eYPH4b7n3dA0/h3Ix/c
/SQdFwALlvZv2zos6dSqU0txXbL76ICI5cKR2F8kwirYg9GDHRV+XTwXBnYy4ipV3PwpPkjusLV8
wjXMgGQoIrC3Te9BIkMwORjLBEYrnKs7wRX+vHabdiIn813Dd+MMJqlzSulsVQyIUFLZw1ce+h0N
mFO4lwOOCcAdR6zoPO3zule3zUPCvGtgi4jJ7aOW8o3DHSDedPKn4UEDfU5a+21+0V6UjaZ9myuS
0lj61rNUw3OKRAbHNATvjZtwv9Sgi2YfAo+LOXgMSdxDIbXOjw1brHCA+byVPhHbOGyNARt9JcMH
cwV48oZLgCbjWBJkcC9KN1Jk9V75ca3cEgCdrR2WErS9HNeuNi9dMaM9ir17OB3rEFM7ajGNvuxC
oLBrLsWfg/vZR/daI+4JQG+3oZB6tGMfqYdtQLDojKEL+eIzqoSw/GjwPREd7WBt6o/0rQ6z7QJ/
SWBaISoDSsQRSquD0tOjHRAxbecAMR4vu4FcePv+LBxSqvY0iL1yr+b00uJlK2NuX9rlZmx9LZgD
oLe/dqSbD5lfC6zBrrbG4faM7yIj3pFrRIQ7uBI1uLy6EquMI8/gotngkGRTxtID5rwNEOYIhYN2
Xf64OGJAAfqxXHaLL1EXVRvgruVLr8N0K9Is7qbQ4ujLovgM47YMlZM62+SWCa+3Z767NXca/Mkp
QxlKq02OKKg4pkdbY8OWxl8cfQVEoNuOQeNU22F98ZYW50KIBAtZibKN5A/c8TKUXnTqBznMgnE/
+jpKPRoZ9buiHr4+9S/IaeTA5ElTWFo4xK2qSPy5CiR/mfkAX3uDI66m79ktqC6hUE7M3ka/pBDK
oqX3XrBpyy+iAaCSCgmg2mm39XnwGF8x7fpQ7NlXNgzX9kQBevIqZnMi/vm4TIkVAucfrLtTHWpj
nYSZe11Z9PyzyYYxARFjFA4NpWhO/Ue8X/Dawd0t3W58NM0g1zww1w5S/SmbvOriJcl5iY2CNGnu
Vel55GyRs6N4CRVtVRtebDxISkS2wu0sPfcAcAxN6HeQ2Co7y+OHSfLLL0RQvh7dEzLcbx/QOoGV
1EgGP7x62exafsmPALZ4dKjPihLm5bFKXonlbHVnpJePQ0GN2sWFI7oRYwWb8UnGSn0mww91FWvh
/k0N1bONXr4mhwTVjhtwWzEF/FF+kMLwzq9IdlY+rU/jJTtQzXd+/Jk8DOeYvMMW1o1TI7o27Qxa
ry1QbiABee3fraCM+m/5EwBa34wNOPDtqw60NXJw1Bf0Hg1Z9bk3TnY9+Qx/4idOf3Wvu7iy7pXd
gklCwneq9YKLg/6vKw/Z4zoJ8J1ySpDJ+6t+QLaGhWOk+gj3PSi5PlO5eQU5unpXP6cXw8NXLACI
PpU/ripPC4Ckfrcx5ALY9LP35HB1lofMWmEGNGyAjIxVwZVym7jnR2k1RIU974SttnqWyaX0rgdl
K79I+HFujIfyxdiS0RMV39NLqq2rUKD4gdkPixHBG7pXQnIZFJF81OAvCdlApyg1Nkn/aiZPqeQw
kr68TtI6bk4SmsT4laFPPgZMAW9nZQdlFDrNoQU8vLv0Tp7EKNlyxcMFRPHOXId9cYOQANsJn94X
ZOujCo2tduy+CTCLblG3VuHZYN1jg8e6xlnhhrT+7bywkJZKZHApCdGxOLTRQMGzl30P/uDC+fXl
k/iqbDE693jl+D2H5gQ9R1mZhNv5yjF++pzDZUjS0QBTPcFmqpzbwUADEGG2soauINtYQtr5aXIx
St4Ix+UigCciE+ZKvE5XHB7ZNiETydEe7yFcilVGHiiiTidvKM3KA4ESauwJw3vzritOfrCoDn/U
I2yZgL1SWUn6muItwYtFOxbfzeCCpOHo1UoHQcZWjTSp52o3RePoYF28R7IkLKGjdna+d3iteDOu
MOV01N9iRmGEuI6Fc+MGYUrfYNKm4YdK4q3TAoZfbQNlpsd/tw7ls7BGsiEwIRuDcm3mdmvYCntK
mNAbAWPJZ+uVj8ZOWXJ3K6Dds/yMXVdzQ96EI603gML49bIIOW1ltvvBLb57kuZwZeid+iQc7uH4
xekqHfIPUXTkByHS/lBoLFSc3xstrLk0S1cMbP3U3xotAyPBhqQdxVWDJmKEBn4kBISs/wkF+Hdd
6q/v8xuDBQW0MksJ5cxy0ivrDszJCiRPDJU/dKnmvy+c/usT/YYA9HE/VHeDT7T0w3mYrF5Mj9mm
a75hWVVsrBflpYmaTfbjTuHgWi8VI5b7E7KiBtzvGhrrKhIWRgJEocrPt8nq+iUeGH/Nq2yXfVu+
tDaZyjJdesu+dTs9LnUuSvLYbgKcb1ZqRDXE8A01w74hxwKEqYTghm8GCFzn6GF9QqO1nt+EhbjS
gt3hxxIBy//1jf+PiLn76qs4dc3XV7d9r/733yzq/8/ff2z/+hl+l/vevf/tB6/okm56uH8tNNgW
XdU/TduXP/n/+5v/6+vnq/yBVCuZFO7/PaV2l3zyhF/v77/SaH/+nX9a1sv/MBQFR3oRzAB/R53V
/k/LeuMfumlgpazDpoaVpoA4/JNEq/1D/ElvVWXFlDGzZ8X8k0Ur/gNSrqZYGq7qkqir2v+ERfsb
OKXxPx1Ot05BzwXI/1LTG5mI5zT5Mnh4UuVUkNotKCMX6nLSO+8Jis/8A2DOjWkm+1t9kKRxM5iI
4ETT9C7x8JoYRdTPGgn18OYQDaNyLG1MWh4vcEB++WoPf20Bv3Jb/74x/LxWS8QUS0V2jbeh+Fuz
V+pKpaWJ1dA2oM7BQCyt2ByKQ61e90ONF+986AzhT9sEd+GX7Wh5V+4dduayrooWLOjfHt5bJaLq
SshLl627J0ilm+FFWSqbK0FsqNTxyLh7cvvWSYVboQO+b2+ZcjIjXeF5nBOvE3V4qHpR/OHL+A36
+n/XxYIixtywiDb47br6ptWa6c51kdLlT0Te5ldhV9AjtTUOz7U3o5oVsJUeTPUPtv4/G73/2qH/
emuZ/lAnhwHLd+m3HVoj+TolzabxW0aDeL9GxNRDW0n2d1PEJOPC+XAhGHKixNRLGHk1NsQIoNNA
G3McAYb4i+hwjShMWrSmfTARvqbDcJTGiWj0+bXEGPt+7nW4WYQNKtfkkCNnRxcqP+JiYTeT6QiI
MgtddKwWfb4orXWZFZymiC9guuHeLVrnRMJJ0Iwd/Y4CEruffjbO5qQFnWHgBSlRZeFYTSo5futB
PulLOKPbltqZv36sTCxP63XboLvTSu2H1lYRQaaM7MwhrEcKfdQ6NrZkGwQle+l6P3JxTyopMbp8
QSQ60fTo0+e1hb7TVzWOXXDTzB6mYEXcmd29/ecHgw7890Wq47wvWgarlAQKwiz+Dk6msihLGYIV
v9eP0y3KYle6Hpt+jdM0We0CnSilNrFvsGuZG1ImnePYmZ50kuep5LsVLeO1W/jU01macQJ71Aen
xPvqvbFsBICETeEAReBRSTyxd01C/OZT6GZMZtW9taKIz7DxGqPbHGQp6azImXq0lde69oio8WRm
TfnLRd0lELTEwWsqQNH9kj2rO0JCJZacbsk2k51e24v5J0noXe901fKODWG9AoEBflZEFVljjU9w
nWrQtK/IyJ2KjZx6E3ykPICtAmm9ywMgtQLiQBrG5eFuRiPKWnLpxIcmcSrYoOW+oDETYb54F2q5
1r/QsFSuCu4nolGzZfOxSlaZEsjNSqxAKKd1Q3QYjUy9qsimwytkmQ3dPQMqFp+nIs1JXaeDI1yO
kkEQ78OIEWbrEGhVJ3sWXQIexgzJOjbzC/rYMT5dk2jmW+qZ10g3Arou7lxtxlJ2BFwBexFSaYIZ
y4No+bd+NzVrvfcVFeWy0/6Imacbf9pKlnCUv+9xy/KxUGqh0uWIEpff/wXbHq8xBtiZefNFbX2z
no3hZGHJSzqzjZg4oYLU55mHCVbZtEUKTaKC7CQycv5re0Swu5/lW9CT1a7DzltK14XOeu/OOmM3
YTwVQu+OtQwJzMOLzuva3pGGZ12SnUz/IqPJkRXMiO6HOmdap2Ijh5n71CphiQQWo2uSfgRPYb2O
2ZdIzTp1sDCyL6Pu7Bwt6HwDDJPQUg3BBJemzyiVO9hUvnDDjCPIm0eNlOfJFdVQgDxVXB/S7gNr
VFHcyVA58pNgHKyMqNcQi6PbzScT/s68D60x+WjUUPdsj6zZNkY3Fh11sYCdNFcuZH/AslWxDoq1
6y8Hsw1LLSRPZa7PYndSp2f1tm8uN0fDJNjQnpXksyP5YmTYOxikFRYzdoQQnoEXErLUhTbQmpcR
v+kK4Oc/7w7KUsj+bbsGq7NMGc0NORQUDr/hdokZp7Fm5LlfC/P7mLeNZ1QyeQqFImHpTR7Ipaoz
dBMC6y8X9yLbnjteWMQiEe/SNG3kuHwQu3Fr3a0P4wLc1GARedFkOiPlvtLay2fWXzaaXDawkPPF
MfxzSHrTy9Q5Dbq4xWFVCdUB7mGRTvAcCulDMAU3b4X4D6MniqTfz2tqKkXGWZ76CIWS+rPi+WUt
p2zNapJYgONdVnNA5D1JnLB5GlJi3FYdZpSdP3IZikTSiwhHRzqd/nLHlEuHOahXq35M8V8u2for
7YfZwdoqa/VDiKWt2A4b62J8jANRgEY+j7ZQd3enpmfrhFsUX42DoA6E/0lk8RVCZKU0UpYyB1VS
Sv4V44r2ZvqT/FpcVSPQdPggt2JX60XOEyXgI5+ComZ5WKeSp9XtRt9lGaVW0eOHkl0Z70O4xaPg
cW6hvZpa7fXVLOCFkEKsVzfVyBN165gyS6hqUeazZ4sXc8kzzzfxMHE/8maXLuC+0T+KOQxR+XaB
qbjIlbGxK2r+SFfQHxbY0+DHM6CTqcmza9bljJ2QoS+YpNZcQPYsYdeo4S2Nq49Snu6u0Famm2eV
ZVt4zBAVOjzIgsgAqIL031hCtu4W1b6ZSNrjROA890Ao1ob8keuTdpBFk+lBSujt1MQb0zId/BHl
wyXT5IMmm2f9qt/CGie3TVb0PUGUBbp9lVzLLsXxrhXgsF1U3GFTQeNr1YaoEwV9xSbkI401H1J8
3A8DZoZ3SdkU84ChttYodqbPIDY4IXuVIu6vChEgOU8Hbhbts5K3KIqU+64bFIijddkdjRl6gBx3
VlDXMWn16W0fy+L5qmTSBzHK2oY7ZF+N632lkuQswWkm2rl3fvru/PzVeIeejXVjvBHSlrqkS76K
MYXAWV7Ej+6WTlF2uS/hDlriy1inbFITUk1WXL/69E4mUpU04Ec6Ull5qDf1RXoyuRl+em85MMr4
fTInZYsbZIHEN568TtOZHpoq+i7r5uDwfW4sw8QfZUjBDpo8KBrrx6XujchqSgJEbn5bpTTAF/Gk
32gac8SwedwCercnijjcAOSGZxw+sTbGq6vekvY5ZZy+2secqeBhObqPLj6r4jRBxKTQK6biqPWQ
hPESxDjRaKxAGQD+S+0aaYU2Oj/lvrlVPmTVhfBBGEeKdv3A8avzrqj/bZw9Oxz/cgtWSoFxEaVk
H9MHZxQexWWE/nF5UEfACIIg7US9P7d4sRQiVqCkzT0NJKV4pgBO0mi41QlwWVGeDhnnJ26DTnrD
Fzqe0PFetL1QQtApri3Ge7Nl+fcyhm2VfhnmfXCqS4qwalD8tPqq7zl+BwpWffKtCRMpqV05k74n
sZeCtL9v7vlSVmTEoGNDiyyKxUY8qNasslE+yFmXcEbd87W0mLdorcKzYapsNtXtuh8NPPPjquQ0
kzUqeTH/aLhPaysmUjO79TBdCCQ4lSWJs/duZ/VsP7cGQFFQc83Rk+nHqKY3ZA5Gj3paWJWYFpHm
LHm3zoKtPRkPl1J4ymXgYgXPEez5VadPOTwLnFuCy6U/Vs0EjJe7tUHZo6PWVZLoinNKcEHd61/v
HBnk/YaxIpOFemk7PyGT3o5riZq8uWE4eWMyfsfyucyBPfNr/WxqwmWFAfGa/Rp2smkurs0wk64Z
x6bymGJrj/XEc38TqYyvRDZ/qbdY82SCgJu8FcNyUNd4Ad2xwHWE+Q443ChPl3IAAOvHmOThdvK1
2x1Gdne8JTc9wJhM4ckqcU2YSYg2+KdzvdxqLxvZJIcWoQDg0r5Iq8qV8G6Zu2pVE+Ply5fMTQX4
X1VXaU52GXqXWFQhvxFXlKI7MqXUHysym1V6CjetAQXIQLCrmrm3LvMuA+sZ84w5UFtiH2I85J2p
7kSKbeZVWrueL0QoyPXUu6KJZ8JkyVjgNypZvHqLwwUH7LV7tHpoUpLRMeDrqEZTvYnI0glVS3id
esa/Y0GJ3gwtVTLO3UkVpcnPV5h7546ncT9AEOAcPxfxeayAG4VhND3DGJ7ZtuEqkJ/mJoqENlTX
fbnHplJIR9ySmzogaCJK8J0IruP9TEmyCDqy3sGRECJyV6HHUZBLafPdu5a15vQqAaxDYawVPGyv
Mpaq89wiS5vkB4tEAAEfaDsd2ZKJ5IqwxWJbkw24Rap8wiTkJZsmLcQ8wKuG9hIJt6sn8iyw+6NN
Uir4oQUaobyTHi+97ItCH7M2f2jTVXBbY34Q9cvFoxfKSedsXiesxvyuVolHOwpx/ImzHPHylI6x
PtBRCLSQ2BXxtf9f5s5sOW5j69JPhBNIzLjpi5rJKs4zbxCkSGIeE1Pi6ftLxukOS3JL8d91hM2Q
bVmFqgIyd+691vrKBOGrh7x1hJRXdD4nx7TEB5P72BhqyC2yvMhLYluBTOzMziTD1jcR78dwhHw2
jZD4wA1ZWho1RR7JsirtlSV870R2Yrxtg/bSpU1vGPRaC55X4uVydztYD+UU9mfkQHQ7O8DQEuO3
AMQQnSXj6BFZsoqkaV84cWSv50y4G3+Ww2qKbcLP2X85eJIR5p1EWS9w54mVSYzA3AdO9NqNtBhI
LwgPdgpEOPk0RWHcZQaHh4KPFRytcZ5zXrwq3NG/AlvoHVWRHrOA0avRzmdzEQjwnYs4J5ZZaBAp
47VRoIULPkLl5Kc4X6Jj/+FRg5wMu8ZzqH9FnU06vHEtXSA8iYm0xe63gC/ApHhNdu42BNuNqOBH
xeRrCY1b4pi7I7yf+yS3zLOi7vzL7x855epl3I64QwQKYFUQTsE6oW+Vvrzo9Y/vX33/aDN1j/qG
Z355bB05FlCm1BcprMJcZ53pbXtiu49Th8cOVmK5bvMcpqGJPpM66GA2UXAWqSw9VR1xU7NzaaUS
bV2lAN/XPhDsxiLlGZgC+UNVeZ7MHH7zcYlIk2kxbbclCGLH2XppXl80nc84OyGrqKxAq68yttyL
RP8oTLm38rg+JWWHmamNx703tXgbvOZYmyMn0rAO1nGcdVe80asIbAtJan24NmD2raWj6ewKbSDB
NTeFM3TbtPbDu6qPjQu/YSxhKIKm6vxtCOF2NzLxVzONqUM2YSjpeDzTYCruq1ziNwtbxjhxwwCv
2YLEsaBhV6hFQuT4sY7DMdvp1YS5chMnLlzIZhIXxFn0l6xGDPkaOMIKGmVNzQOoC12K11RQdwb/
veAzuGjaMNrOBkt1OC2oObP4vKwUWZGj+zHLZCLEs1uu/HLAPw5ZaWXJFOha7pPOakfrUMU51RJz
ttklAxd0PSutQdjT7FcMv8niuVyUceJEt5z8xiEjraiolLvlslQOVKbEmo9znxMtKLobYmpPYKko
vybjvQQzeBhUHFyUjfQvct+sDllmvw7qxV0CwknzmpukaY58SKgljIzhjJglIfNskXIYrnLX6e6H
XnGPR8suddthU6oGa19r38vKARBBNLXf0zEZotjZZWwFaYKgnIh13PbdrWqX+KyiJUbZD7cr0/HL
DjnMtk8gc5oRzRyOdMdUSoTZwKl3hvHsR8zI69Z8xBpOtHPySoILhuwuPRjqyiDSYz2TBd3rUGhq
sL0L38oCjBiHKty0s/kmyUUtTPW0zFW3HQY839N1qAOnTZKnJx1BbUfHSUdSL2RTJ0V51llYOByM
UuQZ7MTEJBd+Ik41HW09DkwfCbjzyLyWOvx60THYPnnYiw7GnnREduSVn2S9YyXdxu1yw1ArCWmh
dJnDhLIOfMDB0wlP6g6q9Um17YuVMMNtJwxxpCevOKQ+LaPEKKPDuxcd4x29BOF4EzUzDlEd8w1v
iAaUEpcziSLTaCeQtY1mK0c8e5HTf80gPHRsuEN+uOzJEe/Uiw+dT8eLxzpoPLLSm1BHjwsyyMcJ
DkxrxWsjL0/WyAhRx5VXpAxJm99ii+lkkmi+KKLNE+J6e7LOG1ThkhPm2sqnx0YQh14l/XXMZ9U1
iO2JQnunQNXx6ZCpXij5zrlRAiRt4/ksKWeyp4LcddZqkqJIYq+G/jG21KkioT0hqZ1ImnWKpEw5
sb9SXnvDt0nPazZPro55Zx/iULEr6474dx0Eb8Qmlo/pZiAhfhEISVIy41MdHt/oGHmyvrc5ufLf
L+3rqHkfj5vRRKvFSGGAV/qKdDC9qRPqneEkyCiH7d18LZ+JLbCtZiGH2NZFeN+dFrLumTUKku+V
jsCXZOF7tlb0Fw8xGfkZWfmeDs0PSM9vSNEPSdNPXeqpzPgcdMx+Wb5R/5IHTfo+KfwZkTCQwh4s
Fwh8o9ZWgKp4IrbfJr/fFprtUfzodbB/REqa7RqfpOZjm9Lh/9nyw3LkhhkL2hbnjrjfzdCR/Fc2
3aPt5jeNxgiULuprDRYox+ndMasTeWMjNu/yzKDwX2XpR+SnNxFsAsLeD7aGFZAChWHU+eEIELIp
GZ0HL5FPRLljLtOwA78yPl1kTVjjkRDAQ+DQfZjhI5iakwAvgVyU98zmVVwO4QZJcV7LhdzNUBbE
VG8DKwpWHvyFWoMYfBMkg6nhDHQsDku7vBca2zCIuzCsL8hc6DXUodB4h9ANjhJST6K5D/AfluW2
0DgI/XqN5kMElGpWdzBzhckt9H7UpU5Aemw1WKKHMGFo1IQBc8LvplPQoP6z+vDB9VJsCs41Yfb3
rsZVLBpcQSTueQXJwoFokWnXBISLQfIYNhp6IaFfFMWcbgFm3lXs3kkJrqqClAEk4kZodIbtkXpG
3pPoSK0jJfyx8Zqd5VE2a+zGyJmCobd3bHpnY4uctmBBeZNA62ihdjga31FrkAfY41SDPZaiPZma
r1LC/LB7b9MrojkTZIUaCoIqCkBIquixpuUzXXW4bfJdSErLIGDZUMSbKhPBRu4xKGA/3VPb4pHW
MJJwIEtT40lyDSppIJaEGl2iYJiEsEwKmCZsazU2+2xVO9btpLEn6IBPIxyUeB4fKee/euECFxgn
3n8PupQkKFDkDzMjH5wf2S7n7+wbswJvxbcBr3gQWMzEu4QsBMEANkupIS0FtBbfND5FaslNDBNv
ZYYDoRyMJQwYL1EG7GWC+jJo/EuWYLK1NBFGo2FCGDFSw2Kwe8dzH685sK99oyDLw4ixvgwWKYYa
NaOhMxb0GZZEVCwWfRpUmyQsBtjSkj1iZgxywWP5jbCpl/fvDz2ycUvK5jpwMdoPOc5N5QqGKWec
nIGJkNi2Q6MfAr2SR85QmvAw50j31KVpLWROZPZNAM0OHVOR7S0rcDj1MyxxzXntpi4mWOA8i8b0
VN+8HjRB8HsUHJ+SpanCgNIQqOnlNDsM/9mb1KsP/4cURyK3zdcKLpA7XnLXn5eLeefUPrkI82ta
mTh8x5scqpADXciDMuRWhliJnNQBhjuCnMk4h+EadYRLLBpSZBeYlx2UX3b7Y7AL1i1wRkQPA4SM
nqrl0EnvIna4oWnVcljF2QsPqbc4WLsYpw1ISQPEpEyjkwZqRplLonh72odR8hVU9TOP6cqGujRq
/FIyVc9W0q2JksdT7bx6cJrsvrl2ieRFNAkiuSPXeucb9iGE7kRwaAbryVjCVxnw9e8qOFCVBkLZ
Gg0Vh/P7iPLR1dAoS+Oj5hGQ1KyRUi1sKbulZ6YHMHGJnCgCVVnAoergUZE6QbfA6pMtQaQImjia
xI38gDL8QCbgOYRYTCmYFNMYYI1552vslYTphNR3fDIgYjXGPWROkis0Kovz14Fs2WC7QNHyRraz
XIO1aDiCJtk28LakBm9VGsHlpPb79A3lKuhyhogeXL99TTEodrPVaG7scUYemLoL7toCyBft5G0X
MUmct0HkPALYICmRBqzVY5bNKKSnvKEn47IspExqgsy+VpN5q2CLSRhj/RSdZkBc27xBUxOHnc3R
q/RxWp2VUu5rskLaJGR8G1B5dS3AYpXo/t68G108sVEWHKLg3VGlWCc2sirZLWfesBARUEEgnF4a
3NsVFO81iXFEZPjUNbQRKUwIvlUxoedCLncO1LVe49cCDWKDZX+dpZDZILR1Vn2WyEKtvJBg1RS+
Kfn58sLkdkjgu81w3jxOtuw88W3kMc0sNZTPeSR1zbpyOPJshMM8w++e8sJTG5GqB0sD5QJym50o
Ongj+QKBJe5jtvy1AYVODuDowh4wnbJA1LndcdbIujGS5Ej7ya5N588qS24dE9Ul68mocXe9Bt95
GoG3VODjIdSvlvaybc+lRuUNMPPIqi04X0WPEeH4K5PZeOBP93nEUdeVCMAm334FS+mswa4DpDK0
tS2Kz5u0Ga9d2fc87uc8BPF6HJH/eu30WA/k1ZhOtikiAMfWjB9tarBQGJ27Il1u2tYGHtGOEGWI
gbZGBwYaIhg/NR1IQQ+2YO0GFwHnb2YU450PfVB/YdFIs1AidApTYxu7u2wWP3yyWDp6FSUUwzRC
R88pglYihEMHV1mskYdCBIiTs7dwar7UGIz7zGSOHI2Er9hU8CFcyC1340sU/3AgKk4StGJrOLBQ
+32voYttDD+OgS0jjx09rGnjpPFt5XeItgyf0Myaqs0ReOCaHOPtYhyJbgWKQqDTopGPcm7PZj//
GqOZWOwO3aBbjgjxP5bRecrDfVmjKfJNza624nMjT+6zun43kXtBm/SId+qgT/pQKCEcEcNHxDv6
TlzzGlWZwqzMQ6yuU8GEynE+DeJF14EGXPpSPdhzlq0mGus+tYDhBelNCRWTeEjkdE1410YUN2Gj
HsjgbHMCaqlHuqml/e+ThiJCbnuT6Tcz5E0HhVOmxxkmJ8BAIFTyzYXVmWloZ1Z9lLa6tnxgsSMG
x2ZA0ja2w1XX+bB9IH86EECHYvhaPDh5c3Y/NPZ7MoIK5eNEIufTB1PeqRjsB2KAmbTBF50CDPQ0
KPzSFuc2OQiGfFHS39goXXaJy641uKg+O+bBk2udFdNIS9uw340SH6rOKIFzamjg6aTJpxBQl3BE
z0c6J4exs9I+eT4pEAPHshmlZpxtBOaLBY/e0pDBbb3A0kCcuKjdVKRnhYPFtYriG7NrSXKG7wXq
aHbXldcjyQ1OuTCPHiTXkYBoFC+v7ow0ujMIkAkZNhca/5pqEKw5k0BRmt57PHenMXHfXNAH+z6i
8U4i6zPFxEMWClSiFAnr2JL7kYzwuMapvmgMbUvzFE0GaFqpuut8UHfl0tBL8lKCXfLyRwDPFp70
19AB1LE06hZ/3JnszQv4DcMqspGw2zGPvqKTb1hpSGuRzW8e+SQ0RldnUmNu1nDdpXU+Rie+afHe
uB06fY3hrakKV6FG8zYxuZ0KWK8NtVdB7100xteB50swMBS5vIPAKzFoptzEqxQF/ahBwJUNEtjt
xrspj148CkTyVudbJbuPYWYHdp3+aS72KHlel7QEjaGBw7ROLzqNII64vUKbfvKk8cR258Kk5Iy+
ozPFUHQBY1zCMyY3TOy5WAz8Gnbsa+xxYBMBZUFCdjUS2YWNbE1iO6X8oaZ0r916MLCUWg9eJ9gS
ICsnGrFcwFp2YS53WfRcGYBxh3pq8U7SE44KoJAa1czU5yQrLn1I8ma/jPZZExOHA1J07dUeEHWn
Hw4GT82WBduoW5y+dOB3Se7wJcOKdmBGe13zEi8T4WDQpPsWkrPhPFThdDMndHdydDIpUt20uTYt
iCOhm3KoMFWA5Le5TkT81E2YtjTEWsXLc2vOPEuG+Bh6+j0q4IuOBJCTKdgvbnNOmbWF0RYec9nc
RV0a7xjjrIK8Hc5JiD33Blmc+VYCXNu07poiCddljQfNaK/jBTqXn883mV2eTCzejUZ19wkbkCfZ
0OMONbp0Ijw5gmDuyU8vMjfDWF1kP4TZ7ehWBBcVke2wS3eFRoSbsMKlhoZ30MNrKOJRH+MNDqn5
WwjjAEiqU+W/lClMF+bhR5UjpoBJLr/h5FDKxzB/rxTDrlLEuxltRR8WG58xEe4L6oQKFAWoF409
VwDQpw4Uule8QzJ34dkBSef4VG4Zw+1rmq1tQz1Rz8+eOdkUG/5zuE9NohdL4ncHCL6kTIuzbhKc
Ya30I4fR7mlYuyLDl/s0vkmHOttIjXQfRwQTNGq5KTXwfdTo93DhGTMXbBowVPb0LT4ISvwK7G2l
ufFqYWRRR9O0itWCMTw4KCEuqKHgt2ju/NwRYxJ0bLdLcWkaqCJAd5XtlfIhGteJWd66qbNHDLxB
AMJjA95+AnPfaN79APg+7FEue9b5EgsEzqQRE+x6gWQAoXbc2tdd03Xncw2nKFFvmdUdc7fAaLeM
+sASr/2Ee78x6Z8PWQwpjGz97dJgHaIpaCLI6jAzpVHMiKfhqUzvfNHTbJ2JVga37HBYLEFgrAqB
9ic23rJuTnFEhh76v45qnZSuuJCv9ajxT/Z874Y9gmS3RgKfByd/nFP2h0DgOxhTlhTq0FKE5FnM
b5C5r9KsH6/GIdoQMqrOVX0FlwMygE9BK5w32WZfxP++Gxl++C4drPclm58ZX+Vlk10PMwPA1CEW
ZnRhXydN9iKARpNdjaiht94UEolgZKSZ15M4RBXtyLS7lnyBJ6ewb8ys4qBOTTWZ43vgk0kXejGB
FiUBPUH0JmJzWXszmvxcRccubilW321VV4fUHHGkK6yKKY0Jt4WB7pL40n2G2fzQTxm5Tb5/UUfp
vUTLLWzUCpWzkUI+1wTgZ93H4vv3VV16CBJ7EInzXT3XmC2inEOa598BrHoPMuvZttuDnyDkQDKx
rJC0+WuR+f3eMNS58NH6Wej4mAFBu6TzG4EDDozlgWDCrFG3oUkLcglIWqtINFrGvWWk9xB4DOaX
X77T3/YxwTiOQdKioaJbhr7wl0irMNXB6cb60Jb+jQnIhPT0gs6TxDAW91dArVa2UHhEXEAIlYFL
yM1IlQk6juEafy0WRIfTUpz3SMqPyPLmLUtSsxqtfjw2jcXd8v3LtBsWHqP6qsm8goIup70l8/6l
MS/GMvqIxyS9aoJR7qus+2pIr+JrJhozjlFxEveX+D1JULzTJakB2fqv2dLJs2/KkJIUzWgA6R3X
6TXZ02DS7PkyXHrvLBpikNqQmbZ9W35xqp0vh9zZ1HlDjFvtiE1e0SyIgpmACfbQoAPO1LPJcZCO
j0EVPcKMwEc3wHm0gxSbD5CStZMbV2FcE5oQhm8BuN9DnKBWCAFATh1zSZBpj46dWbcPaUkefpiG
1davi3YP9+xTah7cIIqHBdvPcWjyBnVG7JxHccIE2CNB3ZtKtQqXOQXaGgTo4PLwXiJZUVXVPae0
IYqFVCu3cMvbQITrxapwtA5YRsPQsTaucxjN5LwPA77KusUqKtzqrByz7NA62E1rCo7JZc1LvzIP
uV9Q3IbexnDVeVyax0gl/Wr2zYOwizOREFPXo6qYeuXsmhQmk6N4Cjy3E4ehdJ/6zJoPdciqEDRi
opHQYrOoOZHE7a4tG+dhkX0KbuV+mtt567Eta+xfw9Snu1ZGbK/myf5wS6oEq9ThcgyztnZmkmdD
tv5hbMl6aemwPI7ljMik7O9BJ7mHOTb8ewShd3Un233V2sG5okioULQ9MBKksq6t58DNTKKVJhLS
snwduEf6+cjpopqTfNW+V4WiAGPos3UdX8sb21cGrbeAPYkgXCRLi/9UD55zFAOjQVk1fGrectlE
hfYA0cxyiB3Tzf4TkKpNMzrTkZuLXi/DxbWZHy2XAsqDI4RydXwM0tI6yzuXsZ+HQRGlzzweFKe7
expnGfrpyt8sIzlnpYldzuwwnwS5dSpjaLrIIpUYjVenoWsdZEF2RUBl4QqqGD3ZFkvYvCOgYyw/
P3YyvxgXm1jm3vL28dKMT70RUuLLIdgUDHg3iyRRXxr9jQCz/TK0sQ34IIz3MvY3lmlaD2oEOxVw
Ch9bvJeDIKmhnhT6kHm6bA2s4yPOIysxikPCDnafRRHxk5Z7WzQBqV++aB+qYegOCdOEjR0jFXL4
1o9BitHTBqUSKWvgLJmapyJDFmpn7dq25+7KAYCzUZP95XujA2KTU2QW7/3WpsuVgNTwJ55F0njX
tTsMrz41Km1UDxZFUDwYqU/Yp9eKK6NN87VhDHemHXZXLe1Gg3L7qh5J1R3q8hL1hz7uqXo3e6TN
t05lbWXQ1IfFZ4Wg2ZEeOAh73OB9fJqzx2SGmpaDVrQX+0PB1HhN0+VKKu71ZS6Wm7RCRjobMr21
uYeli/xhYTe59efhC44l0V0QL/oidc+Wuu7ZEIruMIDo4sHc5GYqn71kfp7awd6EGQtSEhV0wzoC
laeqMo9G+S2ndbelO4IQk7w3VfOsjmxdq3hO7NOCVm2is7Fuuyo9a+ZhMxq2e+W1RbGTXJpR1oqF
JaBypgZepW7zoxEAB7+mPtiqtMetVfIjjdGKAmAyHFRH5kB5OfoI6IKhu8od0z6qyMzWSDpwWDrs
GCVSvEvuKPRgvKlwtMfrwczISzwGS21cIh2Qa+Q/8abrTf+yis/SNEKq7gbRviq1ALxFPVUxLdwZ
jkGET119hE7wDgB8vG8Agp0xH1/lkydW5mjCgkg0CgRBnO/SiS5BJj2YbgNio6QLIfpyWRVNF92p
eiqPy/DSMT4MzWljm2FxFtYQ7KxGVqeCdH6zozI0BO0SywU4LntCtTwallWSipcpQj+AUovQORdP
p1AvMhhowQzxh20ON4zXroxwKS+QpfeMOkPQIcvBrZeTbbvZmk5Yc0nL7ADRxtwkdOo4hdq0GQuQ
lQkGpCnNbp1yyG5VVCOIFZy2vv8dcN3oUEXFp9F49bkTpg3G0uhJ+DXo4qC9n/PQeFiEn19OXf4R
3C7RUt2PEN7uOC8FYirX+RBImCmfvmJEhYNkE03OpeFhiHBUfHK9aNyPlvqsZOru0Wk0a8Ovwpt2
WsKbxSO3DP5etevzSu2DJZJrNzfCm6BEPBNW0XDeui2UzhDdhe/MlwW3mKz6kaYGgjB8cXhkbZyS
Zm6h+RXRUy8jKCUR/Ifvf4wvReE9xZ3XX6s0bC6suXkCI7QfisB+9jJj2ST95OHZsJ3nkBTOOa4u
JBzkG9cpEb1lpC2NM5nEtX3ooiwlY20kKqLsgic5MrfuosiGORp4m7qszJ1ZWcVNYZ3CAYlRorpi
vUAqa0fw1IVhkG6TJ+T5qHkBJ3Rf0yJazW3hn3Eg+mEHipRK0TgnU1jeDo5ixb+AWrOqWKzo3jRv
RjWiOzmPVcoRwyxPg5hJb4LCFsboaUTmnFceXc9hwCZIk4SSuRnOpVjOHf3sgdPaDYTiqpAvy7Zv
pna6rVxuMOHRuCmT8rGWeuiWmTdO7hv7BRsI7fIe3YrutNDObgcs+6ZB987KlkOSWlTYrWB4WCix
Vn64H8z2sc6uaKPeiIwrAf6XbofmaZpptAQzEctBTtVqDvHBTY/JQrRhBrxvnU4Iahw5XKe5c9H4
EcoupEPTVVQuVxhB7pOCpIrIjH+00UNRSmqJ+S71/LfW5CTXiLpaebemit/iyGUEi1mgVe0Tkt3D
ZLg3hZk95Q6hCWiZHicIzD3TZaLogmc/CO+NAi0+1LMfvUvT2zDmnaOmgMMggQV2fWp9/2EsGdCU
xnRT2J8K4BbX0shXGlfiGFk96V5uj4aljt4mI79QGTiuzLaqdTjKDza0j8iBkUmr4ixmDlKgSaxm
+lf0H4jFDfI7Q4a3ixEcMgxQqzYFJ9XFbJhmINdQh5BqJgyEunll0yHnHHFoZ9YoehIEiYxfWU1a
mFMgFfPJ1cpxQ9et/TWM5nvbQhkxuZt60V0aNMR7iVU0olTOMvhHfInTurW6DVNhUjHoWNDfW0mn
eHR762Khdlnjf3dbYom/Jen/IyfgfV3y18+ev28f34+6UfQPkv5/XaQ/ulrWX/0ff9f+s758Kz/l
r7/pJ3Ph/yduwhBnxf/bTXj9Vr2VP1sJ9f/wXyuh7/9H+Baj9AC7l8mgkf/0f6yE9n8Aatg2glnX
tyzPxYH6Xyth+B/P0SgOM7S0a+6bk/FfKyF/Hu1YpgKO7aGr8gLnf2IldH4T3off9gJ+eAS/ey6X
908TSeX6oXTQVm0dj2M/IpxhxVkMG7GDxjL0eQ5j78sxpLmnZMJr5apk02I6iG0JYn4IrkIUgWtv
8j7Hwc6OnTYQZECqwpC2MVrZc8NtXjwbgafwRzJUjcjaMSeH4InRjCiIMcdBXT+1S38xJDrKYJDg
XfuU/HA0jqivz5z3QB8AUjTBq6qkdkPGaKCKoQlcUEtj000wRtNGjhLCqFObDpVwHKy3yrunPJj+
YnQW5q/ODC8UmDt9h1mQDVXnO2T/H14F9Hou7y60t7FdUzuGzS2QXCahvfvC4ZVjoLsL7f7SSKFN
AOjbMbaLkhaJCzvkXmKCo/aflsNs0XlixkKLN9bhH9VZVvUCYwCmSLGgpGkjlLngTgdRMiNv5CoJ
guuWtlMd258xsf11UM4HZYtHUVufVkCv3Xf3uXddG2N9HEoYH0FzU3fo7ssScZARTA3dCfQGEXOC
fev1P1r6ByLD0+wvO1Xs6linv3rDq+NquyQV+M4K0g1wr2fZzpdLmVT7DBBeVo6Ymul7bYrO+wzF
8i5TI9unAVEC5Afk7avVjOTWzcPRDjCl9SntN5VZT1E+ZxsIMPD2wuypD6N8O9FhwHxq+iX6WsM+
T4134iDXg0lP2+8hRHWhc5HLYDeYxr0J0KyKDQd1UXtrjmV6oDXr0uK8p7Pe7+SMdXBW/adnXmde
cln7Z7EstklJj9CJk7dcQP91xd0/Hvfr3x2u2tf7k1VHPznCxNRJpFEIPeeXpDa3o2wfipwbok7R
kqZkgU9xchMkMVGqVevoAf6TlyyYlppjGN7M1UR+r6H9fgZjc7RAOPTgBTh90Gxm2gvrOgDDNUPa
BDdnbFqiyl0kqNsxu3ZyMZwomVZ/eQ/6Of+n3QghKeuTh5YHVxlifb1O/OOm5sRVagmWQHvPGEhJ
2jSj5xy6oH0La/uWJsch1UfKvljUJpvim2ZSu7lov9LZiTczxLOGHkuuMgRAXkJwgoslp5LbuvpE
lv00Qef98xX/Zn8DVuTbFDIo0fnUxXfK1D+uuE6aPh/ngNaGooj0zFcjW76kT8fZTXkszerdM2Zy
OcDL2SZTvVph60mIVfzzdfz+5fuBS5caE6frmahff/7gxiaJhr71cclNpre2vOCZwu9Wwib7ywt9
/0k/f0W8kmf5hBG6mHV+paFUzRhX7uL1mDhxHBpVEK/BK6Ka7V45Tl9MSPAIZNFja+L0gSpyNQL1
pLSSM2VPLBuAa/Mga5B/4ocEouf9JT5L/L4yUnexY+gsSBjJ5i+G1ogbKG6agQQPQA5KviS1Pa/L
piWmBawqrS9zHdAs2BYm/r5u+Ur66pYi97Gy1aeR/i2c8ld7LTcI0CrmMpj0XWIcf/lmpIEBKRoJ
QPYUpSz8ejOq3+bWe156Uj6UFx3YkPqATP2sZn//vxXAvywJv++qrASAtIRnOz5Hy1+eptSYJrMa
UvSv9sLotq/rNbcwobyxtaxACWO4BKNXevZfTN5Cu+l/vkfo2lEYCItsAsF+/vPdOMyOlBVUPoRs
eBthloxD+xhX9ZUvml2U1FfJNvamc4jYV7Yn7//8rsXPkRksHSGv7jnULZ5D1se3+/0fj6QPZC8H
btiRdFpfDdNw30zBqWUapsLgGlTZR5Iut1FYPQrDupjoUXnRNW60R6xzaKW73VK3f7kk69f4AS7J
shzUdxRUhDJ8B0T+45Kkw1mI25V4BGHeBgyHpLS3Nioic+5e0fe92vFwSHoUpul85RnDhaEI3sUQ
AS9b38UTcj90kOPY3NvpRa2ss7CAkdwP70pyCHOKq8KYcaZ2u55PvCKvpQ/avyx1vy8xP7+HXx6r
HhTkSH4MDlA3PLeq8Dp0+ne+6cNfvj79QPxy81gYTi0TP5iw2Qx+vnk8owzmzFrwV8fdY0CSTVAs
59a6d/rDJKpHtw3PqTY+HJTuNHk2JiMffInMyte1GN+LBU95bP7tjv7Xi2I/oubyHNvyf8mPYOLT
Z/Uwd1tY1GI1D/vFwDAHtTrn8eqt+RZv5KFIqmeV+9fOSOhxMtzju9n2tF1bpD1zdQ246fnPn9W/
3OnYVamZdcqEyf3+80dl1llRMgjSZFbztl/q58EWF5IJVTfL7Z9f6t+eaYpMHWLB6u/6v2506LND
s8Wlsk3zBplGJzlEkumP6g6dAJji1ZT6h6Id51VES3bleNCy0oCq8y/X8ft6GliE+7CquTahjeYv
t0fYCeHNGUZkO4yuBd6y5BDP96F3YQSEHiXde+/452Nif/z5da1/f13PF77Lizq+/u//eIRbw1us
SHXdNlbuh99UryVGGMaU5kU5tM9GXV6pubmaopaE3MWHmutkr6zKYlVYEaeLloagmTASYzj3RR8L
nVf3aM1oxv58nb/BNvVSYwec8Wxig03CkX++zmGKDLPt224bxeG1cMb3WDTPMMvzJY5WGLjRpZnW
xyC869iMYRtM5kNnIphCArpdevmDHvGmsglHCf1rkQ/v6dgZf7tG/R39+og739shXWw26F9CQHIm
T62Fo2xLJ/EBY5ltm7dKWBdKYBkRzSPWbCJqjfq1K9UmSv1NCOX9z5+T/W/LmeMErLuUzAFPz8+f
E6tHOcQSqrFj1j+6iRkfaF3UKIybvFbeTKPQYXUtg+BKHhEIwQArr2K0UsB807WzjDcQlF1G1COA
7kzsWkH4rCOL9WwIhJxkEYzZDYWQt1Ycvxm2RLSJO0IN8v1iNns4p36Dpp4BzKaL/XWH3G62FrhV
bmRv/vxef1+8woB0YZfakPcpNFfzn7euGVR+gpBWYJlzHjzhzmd1zJw8DJjRKOYAozH9rQbT3+DP
3zA7r0dpjJaTZ8b55dOVk+UNOKyBptRewSiK0YS7vMW22hmVPVGLINqzlummtNx5Y5Uy3AVWclqa
lqwWLIV/fv/u79816xYXZKKnBDBq/bJOZhlqlJk5wLZICHBHOx/l6WUuOfClT5WKL1UlOanRThsn
UNVo+6t5vswvS6IoLEuzYsz0WcUQ8+bgyh0/kyZ3VnUGg3AuXNwMVPNozk45EOeZkU8vu/eidcmR
RMlBl8FaTzaujORHOS5nQdo//2/KzqzHcSPNor+IAMng+qpdKeW+VGW9EFnOKgb3YDC4/vo5zHlx
lwdtDBpwtxt2pZQSI77l3nNlPz0McYSTiOUXuUfeNLDZ5mywlwQJTxy/ypRICX5FyBXZzozRsA3a
4k2ORKIrM+8sFINLCjIzxONMpEFe5W+40R/++6/ti8Xz9w8xZFsmKOKoWte+8s9Lb8ldVzQSE5ss
0TOXNZPKyX5L+wA0hZceKgvzVauidhMU6SfbK/+ETORR9cW6GIj/vxfQ/76ayBHAKBg9fQ1E/nYA
y8rkeAP1svqG2M5E8YdSQDmyxpDrlAFTdoy7XdQq0BI+oXkj1oQhMr/++y9lrZn//J14iDcjO+Z5
og36z2ep9DKnyrCKYTRekPcp+TP0gJRPZGmJ5q3xEMi2y788v87/8UMFg54gpJgVNMbrA/63tz4p
cuF9p5j3yFleQz3wJdFmTda+dujwE2QDgZOdZtgZVjU/8ZnxEP3lmOhFTDE2ptKfUV6iwE7FY+FE
2b887O6fDzufzNpqibXPAPL7Nd3728vz88jkJorAIVZYTArgoHH6VE7PoU6OqlgjCIE0MGrQkKob
0iiANFQzEjoLSp8Nv7Uf7vPZhxrd/gyW6gPR/jfT5AMOWTff5F531erfuHp/FuS8ZDpYjv3QAwsG
h+qP3yhzjK5ONeKxwsI8WxD9NKXARpf5uxNH36LsvuiISptl/C9V9D/qCH5y5NtfjXrseCL84zAu
Zqs3pZVBz/PTkpyYGpGYW8HtQ+L2OFecxwz1UaEuzoeJ22OEspxN1k8Wqd+9AVpGANqy8xFQMvKg
v47uUOMxDpv/5X78R5//9Tpd8GBc1NThX9/Jv32ofetJf2RStof99hh3wz0ujUM+Zo9pTwPdiAtL
JbRdKNNa7HhLzsR1Ered6oGcBWf6frAOq26/5p79l/rhj0RWf6WqrUNs/sPFtna2//npMZHWDfwL
FMFd8Xuabeeux7oBAMh+m+bSuxn7HG1gUhzgm31wH464GXR2bLoqO3JMEQ0ScijXpKNrcRy6lAer
Us7Wwp396DH9zJ08vfiBuk9U8q1Ssvy3X+7K5/vjGKGIdKDwQankYvrzW9CXLWvA3hr2HVKjgXCu
zrdoyRF2eaHKjpgzfpeSZ6NMdH4EN0ki2KJvHd3iay+Tw4BOEeEaFkMcnNi5AHBRh4+XRgL9dvN5
B+tkPPkxgNC6wIOglu2gK/LonHtcWuI8CPVZS1ZKrSlhL89EBFUkO5eF5exlOlIotHKfTc5x8soJ
4Rl0nqlQ1hbh89luppAIQubmuKXE6jVqLnnZRDu7tR9mW8abJh77fQx2YxumsX3M0C5uckYBkFYa
dnwSoylYvGtbu/kOaIMhWjmDHZ+cGK7elAtMiED7T7a/EFkws8VVXvFuGwePNKpwS/72reZtidfY
0LL+9P0HpHp667jVIXTzn46zz+EPHJS3vGCJeETf+r1CZSly4bDLgiy95Pgnkh66G9rHTvCdMFn8
oCaAFOgfiEgK8eojkMBQxiIPPWy1T1V8Fyekz46GcGJ/qHdM/eI95gpCw3GIWsLGuo7wnYrW/ins
6WnyKv7dkivJ96ZLH7sWK2J5U7nRnUKruQswtG/cpNH3PqQHRSGxcVOmrIntTHvPkry8IoD97RkS
jjt5Ttu02vroJDdt5VcHhh/Ntg8wATju/NEv/PqT2WsuX98e088DPhhsJUOma6KQOtSGDl61zh8P
YVr33//7nfiP3hBbBZPPiFETM8jwHxeANbdz7vcxop1avPip9zrp8CdYlB+re2sKvE9cME8heXC0
Euls/fUvP/7PdoIfH4TAx6A3cUnG3h8tz9LmkVeUkOGtssfGOQkKuNlHh5juqvChyoFtaFzEl3JY
SIEwyjkoxyP/KQvv//sr+SPoYz2YeCWRHbBMs9dl2h+He5UtWB+DkpzEeCazcN4jAkOwNhCZs1ba
mKIjTOqk3A11/hiUKK3nfS0icQaVlQHS4GsFFDfRxRMK1025fr36UXf3jckOreqau0wX7aaNMRi3
EwFuUePw5YmJkAp9jPeZKHxsB9avLlhXQV9/cIThy+3fpbfmwa3P6lgZjmYhYeiggV5Zdn1R9tdR
4izQC0KhUT6gE+jvAmKI0qwFoTIcs9HGhK5hBzdRGeytoD8vky0eY4SGzhiRWtXCQsKDdkxDnl9W
8dm/FPH/x4XkcbC7kDTXqWbwxTH824VEETPHehyHfeK0yd7TZleH/l0TNHz9fcw0bvQ7zmVxEg3J
baP7G0pquPf6AKPE0kY7FGtl5E1nuCZgscZ+/JdBL3qOfxYVVD+EhDu8ylhQpP7ntSQdtORJwkCo
tVpxTLoRT0BSumsVVp/QtG21FTyqcpR3Qp/iMHWROAbkis7zCDqyIJK5t+/dREz3IcWUp6fydlpQ
eudOcXT7ltQfGy0mmvcNDTQlAjWgM7Xxy2hWa5zQpOum2BQnZk4Q5cwhiAlEs6kmNtgpxWmuio9s
VdUyfETV3Df+dv1vp5rPbic0VkRcPGbI98oQYoVlnTMlxpxHT/NzXm7ocuZY9nedYuIzJob45NU1
ioj1VPU1u7L1Ch76vNqmeY8QcI6A7C0cOv2DLOyjapoW8QxlHe7D+cDwKDkkxcKXpoAdbKvxLsDn
IaWQD5C3IMhZCqBN5LmoO+rxUK6foWMh0XKbcA8bJN/JhvoILMXRx1Rx1xbeKQ3FsU3i6OoKLFAz
evKSt1NphJlNPrW3DWCjrZourrEVhkXk+r2K3lYnC8yKBpRAB6VbqcFc/Mz9XLqdHZTOta6iT+yE
4jDAP17amvfr5gxN/mp1XL34blk/Q2bggox3wZw7d13s304q8+79XmX7tGpeIZmJc0X/GWpcb70E
DxhzxZ07H4EPNItyn7qoWLq6hFzgpdV5hql0KEYMheuPyzX9Zh3bn9LX1lEavCZzmr0v8t0U/vxo
uf5fQG9m8C9I23qDOKXhY97WbRbtuV26E8sxeu60Q7W3NklNm5NC5uXfYFD9ZFBXv5ZDcLDL7gEl
tflRqOJhOE0UA+cKBzffBBucKlrPLWr2Et5NiDhoIaR8/lQzLtAxRagD1TNKeaiixf0rHHLcUjK9
LJE3PlTu1G09a7x3g4Ved8XZov5rzpmXEmlHNxKFJKP7dvnmXHxRkaYgAr3rdLzsOE8/5rXc7Ebh
f5RuSNJMmIOMKRT+h0W6V2dFM+QmuXRdGl9DKH1ZkN8suEJImI+2OaSiC00T30ApL4sfv40sZRff
s85glvC3Wm24lVkSv8E7n8cATE3wlGPhPhZJs8/jFSqUBWLTsq7YV8ZMR3LrHOH1G7/ws5dqjPqL
ru2nvIWZ78/mvQb9Ck31Lgoyfg4K3yeG2dQXapv3gXgBV+Q9Fk15K9OSr7Kokqvl1gIZkELR0ybT
i1b5zrTFtAPREtyCwp0uej1bo9THCaMDQA8V6Tt1hKKHZUJ1KVqLeulYzAVBTlHyAIqFDyro8BSh
uaPImd+dhYxx3VtIrlB7oK20brx+CW5sPPCURfLaNu7TGGfeO8+4O8YMs5KiOksxtzvaN3nGoPBe
WWo++W5dY8frjmAEkc0F5C63y6Gqh0OcFv5jO08HZ+3c+JTko0WC0BRK684f2fNbxXPmogaAVQEf
p1m+s7h3n3rMk7nnvbRTM6x++HvYrxlsfBeXK0cc7exVlvl4krZz9TDVbTrexg4ycLz2T/rso7n9
+junI8Mzx98tOiYvDcLRBC1aHTJeiUf2fybhfuQBIVF9Lh9GB0o9p/ETkoBzhBEwdKLxgncLqiVr
+rNNbomq+rOUSL1DxaGarRWu6jBdNXJCIR4+1FXbHANcNScj+ATwbd+Vc7BtTdqhN2hOX6XYTOM7
5pSCwPSiPTArNAfe4Jzc+jh7Lt2IlIQWC/lDWzgsS3MTTklym3b414oEcahZsBHIVrb3oahevdqc
loE3Yi9lczISZ1hmJ+mu7z9iVO1XY889VzG6PXqyq7/+xcuS64B77iRbx78I8ENohyecYVFFsksa
3NKABrdu7vq3nxQaPmb82zQ0010S8JeUlcBNUti3nSF7Nq0d59xyYKyUP3Gdq+VNJxU5XjECCiwX
T6mKIAuUY3/4+tveNlCBUdEDyCSJFQCZetfEwUNrwPYQ93fUk9U2ADxy8LjfDqkThQQTXMx4a1IK
tJyy8rgoSgwzejaz0olrpZAQM/hDxgS5UK8g3bu95e/yBMwun44oGa4W9fRQLcu4aYZVCh2rxzZM
QR6m2RF8gne2LBxTKbCgDZUPVNwoxx23oB3BxNyR2qzhuyrrg3vsSGQuBtLG348RCY99mdxO+SUM
6IWiLMZRPg7Ngb78PYnQsXp5f21dxhpqKtAQ5inOYP9ou3hOLaBAl7oqKerYoOn23Tcq3HltfdM4
r9WM/wDRUrnN1jJ/9uNnbig8Hiwqc5FPZFGwQ3BEDXkrg++Q9u1nFDjnrwbFHQYkimtLo+PhvsKW
0UCqXtuTMm9f+7l2dsxjvLMyTCUrsqwxuKKFkQ6IjuCxbBHNCqq1rOu8zaRS2mALacss4WqljiAb
IGj1CSjbLksKYra7BICShR2ZmeqxWyho+u7KwK24xkN2deP2yazEn9FPWqSln4B5L85qsJ586xRE
s/OcIYwF8dybYzm6go5qYmWUY/XgihqNeIqH4jQPvHytElImrHbrJ6FzjLN+2OR+IXcsd/p9VADe
keNvtwPGlUIK9VpySpKA/GSNkTdn4S3c7mya5YTr41MJw8UMVm3jxto6jC2YGzujc1u6BXpzOBfb
0GwSRLK3qqrfTDp/QFMlJWhCEO8RxTUUdQh6V8WbCdf1MfdjHzUM0w6VDA6WR1BTnYMNbnKWa6mR
BllVzGNqZ1eA6jtbZx4WPbu9ak9/K/GtQQTfMxN+BA5ISrXNPMepko4RAOY5qwPz2dAPlFF9UI17
iDX5qQGi40JTE+ki3OfeNz+quvuvXjI6gN+iKIIcdmDVTGiV99lXUF/sID4nYfvLXbAcd0E1HKg/
WGCRgjek8uKGlJL25HBoQszu/I4oJD85d9IQByMpdrqq2JU1aieEZqRpZMh8+1nk5zxfrkMZbv04
zJ9k5H7TNlJfeKDI+NsmOlVWEW9GO/2edgCelA96ykmCaa+d6TJ2mEaLApLbmLw3RYvenK78iAs7
qEV9ecZEiymimLdZj7XMqJl4cLNgr8BHEVfG2nvuz85bT5n0RPnB9d3hswPyCQOKNe0hL+3bPrSa
5zlyXqQFfKkpwK+lRTWfmtn71bkZcRaFBlCIY3brj73YygF71le3FcZgudEzQ8XQa4x9AHwsWovt
ql25uJMHmwr0t1c/Yg5BpP82+rCl5gBoj6Ic3DQqsY4xriwW0qcCftL160l0Zx88M3j1rrlgTznK
cZ0Ui5zsljEnAMys0hAJLNX7hkMES3kjYQMxiwgN/0xTjQYvfP80pctzI0GS105JCHxWc/ITKO06
2zpWAM9S4or6SFvnSQbkWOqAh7dIgPQQnjzMikkrS1kVFTDBTfwdFGLFHKTLr70ViLNbwoO0dSCv
rN/YcPbj/dSQHjLi+WuEDB6A9XJzg77ajOM8H5n9xbdDkJEWptW9H2Xi4oTWL6UhlWIAhE+aoRNQ
Xn/oZjh2USy7k2BjrNMiO+UIGpLiPrUTceL+JXQ+n/Wp9t9VWLJUL8gmGCUYxWyM362xAG+uveoh
Cn60HhalxobcscTpTV/0F7eNyb+Z5Myh17xNtpdeF2vGMJ8u6BCj3gaUgkuTB5JUKhgJ1ISMAlor
OcWRfq8zyFE8bXQdCkiY6xF7hDMIh/Ce311wRR8a3RIV8D61ErsmZuhjHvpPkg0XfCg2HbSSXAMW
g2LNkHzDiUjm0wLfkGKNi6von76+ARh1Tsls3gLL/HTS4UedwaMX66yv9AiEzp76gSOiMQVQoxC1
PwTaGXCz715F8EDvB83Tw/8dE6kh0uBx9kAxCvoWRyULCtXiTWR5c6nUSWJKfZZe7m6asb8P0Gwc
ls49O1Py2oJ42AmsRJuvlxQroJgsYj+Lhd9gnTntOfTF6U1lnX8rhUm22czUBOccGIdckUi93p1R
XTpnsVTJrm+Pi7bS8xzU7XZsdXrJMK9YjVgOQ804w66rbynq9E0wJPkWrkl6CCXsizKH2wjKEbQ1
EzfKOXQbRGX2+bPl8LuUqcCRZ9c34TyMFwv41gm2uxT6RvVVD9OWcZztEX4WhJyTlnT3E7CxZB7V
d9wSc6KvIxuaHW6vBnqT81ZW4UXmUfw4j9W5zSV87IxM8BkSM5d2SFAETKha17eLRdswti0ndZdR
ppPm+tjVyDzKud6NIqHtbuSJp8p+TO3Uv4ms5Pus8mKHO+YNMStV5JLrc9sw+h4OYej5N5ZK/4JG
Qo0CgYO6J09ZvRJdPcTtBc3WR4Jx8Gj88cOz22gzYX47hFHIu/cZSFp5dGTyK8B13w2+ya8dmJ0i
cOoXy10uLxjp9EHFuGmXethoMmU9tE6QkOFQ1erHoLWNn3HFSuKw3QVx9szg52c+GAlPDVtx5+IX
vLe9BpdkBf2+6mG89GPxV4A6+GZSfPXqbHotm5mEq3QMHzt8TXwHpwMGGYag0xQ+Ta9MVaGASerV
MIDpWZMFy077hlVldxgAD+6LdAKnn21D11tuQx+QiWXMoRcfXc6nlIPwGHowL0lm3yWxedKLpuLM
MRBHIJNZ+m299HtfOPk5zrqnSAMs6YM0PLSleVgCdRxVDmGjWabNwqRjExj9PVVeh1tBxPuie4NT
B5g2YUfoQX/10huuBpu0ChC6ud3IfQ6pNpfgRqblWcA/AHCOQnNusF+186Ag04BTM6ieorabjwJu
vZMgZTYs/7eTdM8h8MldH2SfqjIfnpzl0WVtsnUc80zn2mE89levY8pla/+I6iJk8OLfxdFgA1eK
UdUOw4/SoYoKAufGsQuE1vitgcxZp6j3HofYD26ymEKoV83dZE/jOZ1+Vnn33A1QSvP3bG6I0CTI
bxcGIZyq0jwOGbeMMxsSE1vnGObWiQ/pZ2kifitVdcqZH1A4Y9KVeIOmkAi0GHoCDZMLk5h3wzUK
Tm5+YNg5wnpkEIm3DdeJieGYrUzCMuq3uvWBcWDA2eiuObAzA6CirP4ckcnQuOm0acMyOCxl/72e
MdY1g2h2uU1mWNTXG4OMpg/eTY8vvunrh/wgFKjPOO37Y9jrj6515n1BQ42tuY/PxZC+VuAmFUxl
XDHZQr6Cc7NAKQbLTRpmLZo9W3OC3uzwR8rAc9O4OFl6PL7gOfV7mBDUDtNgNc8W5Oxp0kby7t00
NDhpl52Ewuoyaqx5w+SGG5ehHZZIvXeHkjNQA73XkdpbxPdgSrrqJoVyRASzo0WwbcZ9njHAGbwT
d2590AwkDwFIEi7EJzE48MdSxli5H94kcn4pl19oxbNH40JkRtTO89kcEKNyFiVc1BHCIDS3kByo
0qFIE7CMO7VHX24xrMjjXW3MbZEJoiJhlWODm5+WXh8z6T3RDv+og+Xq0/5pI+/ayT7Zq1YgoG+x
G1xOxb2vo1v6/PvSja6ARl7dIZ2oCxmwYXmaRTceMBtGOwCznOfD+FZ7+VPqsrZFQstT1BoGzln6
wOL03TJgOcNM/QhK4Z4ceBgN3IewKNMdHuZcALe1PfMJ0QibFidhS024oc950wV1Qg6K3kWMwQBy
ZHzLfCOZyc/QWfswShPvmxGxQQdhmk1V8CvxZnXRF5J0usem8r6XBd+lLplukmgJHxIK8yAu0Avi
lt03U5AcJtNu68xQqLIx2wD4gKCWklLIOuTaSAHqwQRIMPCh1yDFBaqTb2YK2mMwvkBhdU66pWqw
iB7aZ1zxcNHRAjXePD0UrHa4uparZcdyXzFmP7WOe2cBYd+rJd66s0WhjSN+1wUpjInpJnSSi01e
K6RhtozHLmjlGQMoaaOlZoC63PhJY28hs7jHIc52Y2j3AA6snTdgkNeO9Qnd+Zfn1MOuX+x4a8rw
U9WAt/OweJ6HeTelr3aUfi9LOrWyYyvo6Oa3J50fHSG3AI2HNr6mYYEpfTIYwprgB6MZ/KZ98QoB
6OTFhllxRexT1wr+x1zuItHMWAwLkArcCtIM1Yubir/CLr44fuc+moAepFoL2aCwf57zif+/AX/b
MpGVXX4K2CbjoRiPy0h1ExbqrRScobzP27536OYKtAqNAypfFPkBKxLQ+2Z8WxLgemy8vzHjiu+l
Kn9NAbmBseEyMo7HEZJEes/NGEHk64G0w7beAr4o7r2pOtAmEletY/k6FDMpQe34y6cFvoShPR+k
B8lkCZgfZyxBWNF8y4En7DyFyzu2st+A0o69mm/Bdgowfs1va0BGQR7RQKdlPOI+rNItd0w/Rxgu
/oVhnbzLodJ7Yaq+0aY+lhFeiNqaWafUy7Fpg+HOx49TZ0dntn/2ArpDJ6mgwrLxLsP4yWS+uaQN
WRVkunbcwIOLrXswEAbi3jplPZiIlu3failMDC5HoFbEtU/EZleNBcJbmRucs+9fG20SSngfclm2
KRCRr4pcMXU/MrfCjlQkdzGN6g34BOylwfgD3itRq/Jb4jK9l9Wcbcuwww3LAwhEwIcmu8A7s/Ya
T/EGGmm1m6r+6JfDz8nCT1pz8g0tOUuKQUQg6ZEbxLobEbGDkE9xeAhYRqsG6p6nRrIECxuWoA+H
BHL0gg6abS4BOdlIvCqTKOJk1tvhR6RSvVsy9ybUbCJUpQickumrA6S29uhSm5lrSvOFYQpUbJdy
Ouj+OdfG2iHph0aXwRFuvM+UmbWLnFv4UlBHeyi0wm0ooLPAAsBxXrRq+xXklUDBWnhrth7f3fjE
M0jaYUkmsI2LnMoZvAe5CnDLdqVEpm3Znt4YA8RFBurVY9V/I2y0m1VfvHBbPOjcJoteE4kyC/JX
fXihKPHoJA1xFckUHAdtXzvaW1PC1EnN77oDD600qV5p1oC+GRDPjKx6kGEd+gLspsO8jwV7cKLk
CJkNgEyLvI6r1Utw6LQosDDHQ89cB7uMkmEb0VGZHxaGdXgo5L8DXbe4uMKfjsC4maaw9eqKKO1h
JKmGrNqmaw+lT8Fj9xhVhAYcVyrmKpm5Bvax3etqZek0BSmTnY+jrSxP3YIvT/YAB0p4lhh+ESvy
AtzUo5we8GiDAgiybgICUT5VIRQajLyrjR+9MHK2cxfK1wDx3NFyvfLSNy+dbptbZFSh+Zh917o2
WXHxxmG4cb2H0j8MORkSpnvVQLxMn8mbNvF3YxLrx0HX6DAHGo0yYssd8unQ3yqisYgrKw3Tv5pi
NeJcIzjlsO6Hd4NwLlNp/XAy2z8h9fzIl7RiU8BqXcjnMMvts/D7rRHpfNa9tvdjw78NCM8ocY0y
pDfpGH1WYzbTWSYSKmPjf7i+AC2ypBI4yve2GD2uOAY7VlaukNXEZTfqbFqnGxD6pG9Jpe6LOgkO
EwWvk6qLbY0RwoecVFkTi3OwPFgh2ra0KctdDPz85MvldRJsNnAXONt+MOds7N1T2pAFVWCn23GD
f5YQW8gyxIVMZ8rsnPSI2tzJpmr269BgdkR0XZzvPQP1A9RHjhCnD69uYoBUm+Yy/LZHrg00kM9V
w7MUK2JRCle4t36HjKb10k+P153r5hLY1snlBjsWQwuJKasE8mv+HK8BIOU04kXFPauTEQ204FfU
9p486DApD1n3o4iLS+rjg84gMU7YK/u0fHbM2G67aXLAkPVnwbciQpOhZ1RrlmGapYL81SWVhkSZ
OxAZ1napPvtsiihG0UVdUztWp8U0d6Uk/9wKP72q+T3ZWMAMHW+lll0PjX9L1M0ac3OOOId3czvW
ByGbp6bM6dTTdXqe/DSax2koknGXdjMzaTZI5/ixytctTdYMt65LSLWdElvbAX3f2zVNglXWjIVB
mByLidKbCURHDVwjRmLfx+Qwg7qX9fV5CugD8Ahw0Tp8sDXWup1qVuAmlr6tImPjnCNiPEk1kj8W
f3jLmDxKl5x2BT7XWCHlqpT3jU2EnpsZwSyZ0VQcNcDIqnqFdjjejbEcsC/kUZGheeeQn3TiC2av
chLS5As3fVjR6GEnoktgJXs1ZNbKxLj1E2c/WPO3suUF6AlbrQ9SZ1/rsAVnjpq57a3sCDQ24Kzb
1kkzPUzoHFUsrZsJdQBQo6TfV3mBCNoKTvbi2i+uO7zR4Xdp7z/2fNuTyuEL2DCOT9qx2MdyJroF
wOspNgBS7Yp0FdcW+pD7lIicXw4MUXZubOFiDOvAGIyEjEBCTL5LUpCmEBi9fa6QsuDJuCiq5Wic
5B3g13LjOURiO33zOo8M43RXb/G8ctZk5TP7+PwazdlISQ/ewpbPrZ++f50WpRvQPyUR/v0+O9kh
fte0eu+6UD+nlX+1nPhcajU9ZBId3BQBRQwK2W6HWcPCFf5hDKXL7jJlOc4qiFEW8YQpUogubA62
U32QX9nRveBV5C1/xCoqb7KuP/n56N33mizousFYG2PXPC4B38gvnUYJxWS78NWpYaGgU4JraM/5
42B/DJCMZl8wRUxZuIbTyfXr+CgbCc1oeZNx05wp3T48Z5SU/M5ZzeCbGTjz+NjZLZE18hzqHMqx
o806ezyUThY+zHP1yicKvdjv6biBKo528a5yEPt1Agm7cR2wOXio98GykmBmyyaTrcwvyf+O0JZq
XxNQcI8gjYhX3/jwuqfybAU/FFfgvUhTmmy/9e+sNKtX/e6GHmf+LOfqdzHT8YjWvjeTim79FfZC
KctiJ052X/2A1CM0USMvdu19RCt+gOiqrVNT+HQw/DG6Qratu5BlOnVUwIh/e1+4Y3vyguV7N3Hn
hy6JBZ1zhzsMJoIJH83Ml4NYGwvs7nxMZt4cNFTQC9q7Fqrh/M4jQEAMa3VP2ZV0jP9EIhTlDpVM
H8DAtkAg4COgDJ2Ayjv5TDZMAeZakL/SzjYTbK6ltFl25mgHtTk4OjqynYCyrnK+vbW665MhofEO
dsIqftUtOq1ozL5BAX0K5fA8Gxu6ujW+l132UBDlxk7QQqWnGR4nff6tVcU348EorCN3N7nAtoYJ
C3cwbwPieAj8ap19kLGfBaO6ZMULvqR2h/P296QCazP29Y3Q+WvqtT9a0u6XMvtmMwXkAsW3XqUs
XAPebgdZx2k8Kpt09bak3segvO9eG95OrfhpyvKyKPTpeT8SaNGx7sgdejvSMgGx+QdOckEsg3hW
4eIfZNX9xT2NLASSBxpI+1j7mt0pEHNa90sSh09V5f8mX4cIHp+cAl9eET/f9QOL2RKxiKEn2VtK
3zchlSGzbAfeEfduvCOK5FzU5FIJJmYbyz2PlfOk0uK5HrlR7Tr8NKy96wGZpRtWMfG7yAgMIosl
AY0R0D0pxOWbVLCo9Fx5anW/F2Hb8CuvX1LH25sp/N0G8put+WcHMUn+MegoJdw1IK3Tvc1nNQbd
USTpBKOqIvkxAI7rlz8j1V1jF7OB7C62a/qbbuRSYgDF1qu8xRX2lPUOjzowgWOgv4u+DG5NTRdq
pLObCoTRQVz2B1vF9g5Z1HGitBHs4jbogts9tvgR3uVwbyHJAS+nSRrJUsRlkMuhDApFjqw0+X3n
xk8yA9mHKJX4IT7LKu9rVNlkWoAtFxk5u46HMkWp/N7D/7T7cs/bFtgQ1QqzY9HBzoJ1P6Ov+8l/
lcZfYBygSPCFfcnA3u5KjHgtOJvap74B1Z4tM+y0er46zi5q83Nf1qhASDgEJLgbc6y/QqPmkcAI
nGGNSMXqbzUMrlJG3A7rfKgpFCP2WE27EIo89uKVQlCNRFVpTnHRsf9RjKTKNGTipAjrSvryW6+p
U2OXGRM/jwZ4FycE+faAJLd2ghoqnbvvI5VXF4TWxpdYLEABSY6TxN6lEe9yiYJDb7P4dXjUqWKc
XZ/wqtk0gEIUODLAWIkXZkkhoyz2P7k32pzG8TWjYbekoodmtuNNgNKmlDG0XLRhGloyZRosxjYj
qGy3ftKOh7irTgeeAMvehRmgQAxH4d0wmnlf1g5ylDdfOJx0KZKG4HemracWqwaSzpn5cWsOtS5/
xULA2XmaTB2y0ii/W5hyN/QXSA1Sc0fanrdNTSoO87Wg7TpYunknuWYrffFsBduyzo9F2u+7bCEv
K8aUqy4OW3VV2r8yF4MFGmwSM1qSRUBfPWVL8As2GHOH+jQ4od4EUfdXAKp61GdFJ86UiiN18jk5
FkRFXgnxRwY5NIhguwLnaK1Ru4yvGLOefdne1ZjPNukaaWLm7FYHAWXYXN8sdePu/UI/QDhFy1ON
TInXSc2yPIS05dD3d5Hj/SDPdYuEVuXmTvfqjkjHbhdUtEgJbZgD1s4WhM5V6paguk018FFFcwOo
rpG3kb/054lh5P9Qd169laPnlv4rhu9pMIcBfDFMO2orl0q6IZSKOWf++vNQ1T5W764pzfhcDeAG
ul2BIvnxC++71rOSWuJordHKMQomM/N72aPMKrV0o2Ycu2RKHn2Frog2RnmZRHprz0VEKlwKcXjO
LhL4ofZcKc9pO4Q78uSqVEGQX2GQ12mCSUkhMrnJKYmgM83AdktkA59MwVAnkfKtre7NnP4WJJN4
a8SiimJgBsoE/dWRl2jeRSnucCRyFhh9rBPLKZWEwI3Z6c0DZ2aWH2TwVevBVTihj0y3ApAMPmKN
o3Ef38rs8rwW+rOT1Tix1LjwU5lNOv5BgxLrTLIbe9WGe2gSZk86qA57saesHYAUWfwQ5th8z+vh
+WP/UNGuBfl5WYuotq0Mk08JO4aPNzM2SqfLW63i5JNKxrKTO3pwsTGPbyZr9zyk1+jR2Eoo9TvA
MuU7kYXQ5LtouMPct7iZMS9XFZZApWV70hB267RGjamqrB8LUgVXJXjlN8RMaZF2pcXLRdFybAlQ
STloU1AtaGz75RE6Wqa+mnr3hPr+hWN945Bh5qgzkQfjzGnY6PnIaHJ2QfKSleHi63AKEpFoppC+
TdWjq6YvvGUuuRHHaWvq7R0Bm2xWJR7roLsmyZ8hiQ2eQRd6HKvLLlWfijrZdtNysPp6K5vTPgwM
zRYs7cpQy22FLnw9wbe+1YvsPitKY/FzLJuvkcICYyGlElsYua1BfCDS3g0RCt1hJquPwYeosSJv
U60prYD0rXgMntl3DzL0m8qQ3CBt9yFfLmIcGsXJ05Ba12NdfKunCgDTd/JT7pq1+x+q7Q08Y1Tm
BhOYKMP8j9CL4+Enwawk+oLWMtk4azUf3UauX0Okv2h6smPykFZyFbyoYUoeYOwOOTNnz4asmplF
WNdcdWzuE5Gz4lKLJ0FO9e1EAxSpPnocWr97wllQ78j9fa4WV7Uwf2+H3tcjP+E5kidXvZWqyDFP
fxYoFo4zCWmDCbuNs6EtVPJFkAe9TWNKxHfNfr6adsiioy54nvJuGw9AF6tbqRYR4XdPUSvdx6H1
rZqFi2KhazuDGCScZmta4TZvsQZwcOFE357qTu2PPC2HUDsyAzLxWInSplBadIKT/KMmB89TRsVc
HDUHsz+NFq4KqoAdSJvt0BFDRPk7yPew8v/1r2z1iz/+m7IfMT4jGffynBP/iLLElksJmo6E+Czf
z3rFhkvK78QQCgS0+ndlwe7QmFbnKpb8IEeDQsYcKLxIWXem4xuS7PoRRObK5xM4nEVbC+nGDSdj
m90753QpHy4LCoL0xwRzb9Jr0WK0KxqC8cFs8r0wgFQZ2NiDvtbzg2LVrlF1nbOEdYLSp7ecRixf
FFgdVse8Zs09uWaUu8mguLYCVt+mqdk3qSgVDU4ypqTlLGftsNFWF1AckRtSjJpMNy27ztWQBryC
DkaKEI1IKkemj/+PP6hoUMPyqhvgjnqFZMk2zo2Z6ufE6+qqboPKlwy0tLiEVLrmwcQE84RCyYui
ah4bKQLMjrUf5C7obKSYMkbwsrROnVAudOi1Q0IGE6W3fEPLuOmVqyn8MU8k3UadLHnFnFYX2QZu
tb10QwAeKH01cpSjGjewmMMxACvmtKSNu3IfPaBnTp0+IkYrTDjA4ADwOBYTtKrnuEcRlBMylXsi
iCqSXdlDoB+BMTTd1dLEoIvjDVCIjViS4DO21uwpmXSlVO8yKlNMJIBPW8xK+iHuF3JRSUpF/1Xv
VR/dzF2Etu3YgY6z62gQfRkh9NJZVEqaBSly8xI1+karjOhQtOEel9xjuobzVYjRsEOKbiVghikw
/mCW3ymlypZHw1Uty9O7Anr1siEihFgYHLpknN7Rs77vx5Kw9ISKQjYFNxQsOGb15WuUNj+SaX4x
BshXXZ9uRL5OJ7eaxQUviSEVTfXQYi5vu6gjIJ2cKtYEgod1SrFkwpd8fapW+SGJiadi+a63weKZ
Vvw9SvENTBOAWI3+XLxoROXINV6Z+Adn8TUwvg08cp9kvkBrr6kjzVvMpiNSWExb2fc6hkFPZ24g
nF00L8qKVQ0Bw34c5at6sKwtaYKzi20kIfmIn7YBqe0PqvTGCIQl+2GuoHS+UelMUNnaywuRjlQ2
EDoGtKYE8Mi2PABvMDRhckSQIi7MJJs+IXZt7EYIIML9TLdnE+E06yjTDFOic64iI3QZABrKmbQX
pZ1GaKsX0ZfYKCJ9aqub8g3KXeoT4UVe6pCLG+1E9oIMEdF8n+VisZmFYhKUw3uVHz6RpFe2AiMP
3hVlQ7vUrIu4bIPTUMnUqIuDnLGd1qKSkcfW6tAqdCwUcFDsgrJr6jMahzcpk3dzot5VNOiqcShu
EwyP11PHbxrZq7Ir1/2kTX7IVZHutB5snxoF876OeK7dNxSBs1slaPtzLfuRUR3VZnHxCXnfanZW
MnDVEsx8M78GBizf1tSdQiIxoCAFJWL3Qd4OqnGzRRWZWT274nriDWAurAbtuUUwEsfa7KJpNtF1
YsBbxPmC9Boorqh07dyMn5WweCLq+UaWcK1ZQrEiwZvktrGYHSe46ZLBhn6uVcRyKvzqxIje0WzL
Xr5E15II5Kpn20sg3RZ2bUe3seto5NPIisMm8sFb+hqmHvQpw5Hzh2tAUiqmcEvz+6KG2O/kEpP3
olqO0dUvs8ZtCanmS+jIvFVqr+g31di8AWvOKCezmY2puDW0P6bhELIPXROjFbekuTxq5rd0IPCi
aYBENzq5z+DrUd9QcOzYeMYTK2xCQpEidsVGnJ5phVOVLtlYzhLFoER/HXnKEmzaedSkDS2Qjh4C
NvS0J2A3XeDKkHKJfv0O5WzqlQYp85Yw3UTk8rGOhcMC+JEaUzJDEjVk3oiWlQmld2wzY6uzzqiy
E3eQzlHS4yhCH1up/NY5isb9vEjzJhro/1MOwfEHINYFtU1RCi3ssp6HYk1e/Kl+QAmBek/xWwwU
4lKctLB6NcQaGYZ66PQx8XoJiDA04Yt0IQoFWrAzTobANDdeZJS23XIhO6s1uQMrvKfPB3YyIneA
FzKF9a4s1oJZbrybLeNs1Vp2LOhUVNMO1Wl9Gko5teM6oUweNs9BH+0x0WWemnEdir/sN0E0eGJr
bSY2TVXoNb5I3KGXdcLl3CMeCEtyefMM0Y7WXnGfOBa1Q56yByQq12Y73lMrmlSqEDRAvXQK30TL
4thlEuokxj90qdppPFaDrTPGmqWzx3akKaNazx31NWrkmBOoV9UjLoSwpxMn6ul7b+qVW+SgarNx
QUJYX82pRrc6DzMC46bLNphfq1ITdrVVEm7SI0RJNFH1m2RonSEybQPxkkGPlODq+R7seH1hjnXs
U+7NDs1osPaG437UpqukxGCihs2xX96isCQkhkgO1vyW/Y2WHsd0RkWQL5w4AknEWs8RUCocde3A
B6EBtqAYGflUS3dWzrw3cyyn1LtsQO0Ofh7FLZuf5gfhwYduGqQ9SmRvbkLxVlB6bCopPSjRDKjx
WNNNQyqs3eWidd23OHXDRQn3xVy2fgsS8EOoFgfBeFuXpDIigMiZNeKqCC9GZtBFo/M8N/jHA8B0
atwOBK+qjwkefF8hAQyt/9uArNwhS05G4hHhoey7a1lDR9Kg7ukaCh6yiLRfGuTTEJrXi6BhrFCR
AAfFWzzc0qoBXAhap6NwZ0cLKq9+siTbZDPZztmL0k67jDaIcGzV6VE2btGhPVDVG9wolx7IV+fI
o7cowVTCS1fbwqqR/NBtk8aF3nI6SNC7bSqLDbg6mniIXWA04l2YZTXdCeXqHqpJSWfJbTFIrTl5
gMTZ32TtcegpunB+cdpQEO2y1ZDK8N0n6Y9WqLdaQ9s5ClBSRFP42tPcNOr8kdiS/cKONRjfLEO8
HIknIrtaJ9Wyr4fryQJZG7PRiYX4JU6IybGiA27Jb7opPJDS9gxaKRR1XADDISXqUwilu0Zo3t2q
xlg01stbyWrptAcQi40v5DXVv6l9mTgqqemP0Fxamw5S+CJIFMe0EYkLSrlWuOutxziqXwype53D
5lWcxL0qRY6qTIwNqQTfBjNgIFkwHoixlbFpfbAycqRxy0LtZ4h5kXop3KfwQwtTstGUbYZMPBAQ
QTJokL6qcoDYtX+Hc+GlCX4KmaZXmO1DYkRltfsOBJWWDv0j0vB8UyYhXFztv+wjONLN0exq2pWp
vcUUg4y8uhdlgnqxJVwTEsuDEV/AiTA3VM13cpVvVEoP3QL7P2ItdCMJD1BLOfBkUVTnuBPr+SZS
ktHuc9j5BsOeOtG0ONo03CwZjLr16QsDC0vIm8aVkjhFmWgbAhftGrQPJIzOlRvKxTjeYr/QWY7Y
s2zZS4QN+/MQVeImLuZvMCNOdRI3W0VH3Kej+ufsi7J8zIAsi7160JrxJgUae5raYj/I6B9iQ9gN
jfyWN0Pka2NFL00p2aiPk2zXGk0sDa1STla2MjFaTVO/YeHBn1SYtzX519soo1gVde2lrPQ1rRZC
0Ugj2HyYN4hEYSCU2m1bmPoOAxe1vwZSPnHZpI7mIPm6qbtVQ8XZJiphq8inKirYN1JAEfNDgDMJ
1rtUC8OGxnSALQvpBV45bxqLkPWKIsva6kgIR9uQp7gppVbaFkSVOfS+icsTCQG/l+LI3Harkr+Y
Yn7zbGSujMzPt8xQ9QQrfpGp1zltEiRMJoRLTgslFLVE/z0FND5MOb6ZYSdvi5Jkika0PGEAym5R
u3IrxKZujUn+Y6oZK3PZ6rxLu9c46Mccmw7sF2V2drHs7zWZpkTStIZv9ALOFWFsGQumXwsG4Uuc
h+b6NR0y30zy54AUAK8L2UmI0yJ4LWV1x5RYsns1HndShr5tbCZHbYgmNOqUukwaskBGVuLVhSp7
3ajcZTTtbLOPiQ7gg/AqYaJnhc1NNnqFwN/Cs/AYMju394FCDY+U4NEDEH5YQqQzvzdKq+pf+Acr
Qgx5i27o4gqB+rNVdhQUjDyiXHuQs0mbKOS9Mq5BqpgDRyN8CgbALppxDCTzNs+LyM31+H3KVWyp
DS5GKoT3SZaeKJv46z8EFYx2tjxUQqNfNARpdOHAqS0Obig57ZqIujmCd28gk5Y6ZfzSNxU2n5Lg
vLHjGNfpoe5R/9DX3hCR2wPf/xUaCg2IdnEvjUm5b+lw22lcRJueyZu/SXNgMKRfwEE+4Fx/psto
horvjYqtgtVKOnssKirtYFRWLdtgCtusJIPetCrOP+WmRfaQV+KPRRtDV0MNAMn/RNGb/S+5sP5g
ZA/g9xkZJaX+Ekyvnq6MEGD5+bgjTOm6MeSnUShhFSO6o4YJ4wvpBUA/8FroupXCKCnH6z/SimBj
jdgUM8k4n72ZK/egWBOwy7Y4BBWA3KH5wty9AmzO7xuCKkoES+W2P6Bmn7zdiljU4YJ9wetV/SQt
JT1fM3wGsY+5CgWTXbf8DL8fgjjy/3pRaEIgrFe/vm7qK6Pj00UNspdlgt1rL+xv8qZ6H0RMk3N9
z6xO3i7eA0gLNiFCN00gFxSGZfKM2bRMRS77U47JYM3WBkJsq7LJ1AguXyAUWNTy/SB2CJVElwju
d6HWWwKhkwsITjgb1CbgBDkc2S0u1NiVyzgLvSwwBr8zlIkwLHKHF6ZgsUZDGKYvIQlvmkWPmN1x
6xvzdzxTj3JON5GsBK5mrKB4EhU8setyCrrkYgkxXvegkTAQTdLkah0hm1l1nEwrP4b1PVAzw65N
5RaeIGYqy4dmtdjaEPW08Ksbek2ET6XHtFCua9M49HDKnOYBfQwRFhaapnmi6MEWZI2We0vo4eJG
wXaN24odaRe60SQ8UQ1I5IoGZUltRA8u61w5kA9CQCXPy8P8dWmMwmmVWoFqTXelTDBMF+vG8RQs
hvVNby5oKfT4atrQb8tkm8cSJ5iyeBQ0XNlFL5oHQSW1r+V8TfHSMiedoFAePOEeh2bunhGQtvdN
c/z9mPkLY9nQYLhSvbAk2qS4E8+GjDWXQCDHumSZQEY/FepFWKYP5tiWdPiizjZlzGCxMbiyOl9T
y0l37JZlGDj1/Zy4iU7QRB9MGLpR6+Qt/qKs7R6NVHkd4txbxknd6XSQnUhYyFteCJ2uovILjtZf
yDNAc2TZkgFJyfSXzLNbGPiVKqbK7WnrMUVEyVir9WEk5crGoH2rCTX0jqjcfTy5/ydq//8Myf86
/a/X/6b7Q//nf/8fUPtBQPw3sdd97p7/9l50wO3W0IF//v1/8+9h//y35+Ltb/Zz89K/Afj9+Rt2
b//8O3/2D3y/Lv1D1yBPwhKWVEUjz+m/8f26/A94K7IMl1PVTDSArLRoZrvon3+XjH8AN5RE04Qe
z1IrgsVry/7jl/R/gG0iEIB+MQwziIAf8Qnhe3n1c1om84AH/u///lvR51dlXHTtP//OX/Np8qaV
SXq8BHRS100Z4u457XcCM5IuiTK68vhUiQkLx63V3H96MH9c8/M15D8P258XURCdqWsJzxTPGS9j
UAL0MbiIYLxYnKkXZWDqbBD8pJuppRvDqRw/CFvwWiJl+Bgu31Ko5mOOWTom6ZEpinY3tLhLSerd
lEaOMWt2RFegy1+KdFVQKli27iMFC/70xVrz5+XtLz/8Oa9KkJWA2EJ+eJPvPqGhnnXkCQeCg5Le
W208v39Yv3ohn56VdgY3S8aq7kE94tFVFeKD0WzWitci4fr9Zc6wdP+6rZVHZ8gGLNb1tj8toHXe
YxK1OMVxHrZeKZnWe+mh30S++IYyDAvlPt9hTYSx5gxQqLb/yeUVEWQTPDBmsvUxfLq81A9lEWK9
dIVt7yG1PGa+cNNdQqhwUke34zvdLyZn2KDw++rOf/VCVeIXGOxs00DA//nSVczsalXcOZaaY+Sk
Xn5jmTbgAg/q9A/l23BRXw2bcSv9nEb/j58az/gXHxvLjy4iwZAokpy925k++sCGnI+NeFOMgnZm
3FhJSA/uHk4Z8BJSswkBlCfHyi9R2dFuJCWsIw63nlw9aTYTZRNJJhXrm1Ey6knmRsOKA+hFUk4J
wYqqAuVK1LyiIP0sE3eJVnogPKi4YQPLwiOn8AcRf4sxSwSb57tgQYOSpTTkiJOnNoM019WD26S7
NcLMzeQrJb02ktHNLLrswoCNqz+WyLsVoEhLdyoJbeqIUIuNaDtqs5fDrGgrCR3Qsu8H/RQXoUci
3UYLTVsdiz2wI99s+2+6vjSHgcKkzTnzRVuCKyJCXeQZ6bSftOnQQlYhdMLmoMbNAaDqcH9UCBSP
ItousyWsvkDV3Cr7hOPFGircVqFPZ5p+J8aWrtuZI1V9QraIDXVo9GwNlChNT5TRh5uBN0DrYQfd
DoEEFVis35VVnyT6fDqe4RjpTTV0a5/fkc1nU0BP1t4N8g9Ne9azW4GPsTE7NwhuJosyFEUQkT4I
0I2EnFVdfpekl1nSvEpNvInK0CApvlXJlJ6AT+OWlijLW3d5hO+xED6yNZMejZoZ+bVORq/VOB0B
PBE53zHOnoU9uyEcSsFwR4vyKcQUGmQiyUZxhu+Yw8BSrMo1W9URNcqkINEwoNsxx/1Fv/rvJXXT
iY9T3m4oWPA435Na9rEJthikN2yKHJmTXILorgtfqvh+iBGyo//TRGOjGaBfxeZWhUqizk+ZuXhk
NKp1iJq5pBkwQcbIaacMXlE9Iuk4JTldgdxkbKi2UnA+16B46dcGHsd5wpvbHgyJHVW3LSOdefwp
74KLhN7YzOsS5VucXw6kOoIJvsGpmCecauFbwa/jsycL8CkHYVXTGhnYrga0F2lwDZi5RSKfg7dB
x/YTUFnFIlQUgdcOtwtK1EQV3b4A6DAa7jC9G3FvJ2P5fZ5JdG8ujUZ3JR0H5gJefzHu1l6imYHO
GJFSd9uAuBU67S5IUTfixZhY7cxmXmHlTor6mQKIO+etG8K7qQwMvQPGvPtAeye1FarIYyAOeBMx
pFXUoVssli3+TQR6Uv9DLnQXko01LQ8IETgAo9OZA6YC05eS6kRQmQIYodTwdprVRjDxAxTGxpQu
GGfagElRFtx+pGM7YRWk4kDEMRlpppsje+n5kRpSC/GNxvhh0QOVMyrUqd8OpO91onjIRORg6egm
xuBVYraHX3FjLZFbhDSywitRom5YuAM9mHlETFofK0SGASTgytL2SoaVRCdkEltHrUUHNYlOUnNb
IMgqVxJIfqWtUoNJ8Fl78DeTjjo8tDFNkPi2ywnqPka67iwLCAGTvnx0VSQm8jtkX9aw01pi0eiL
twWCFs6SsN+cQQQRRqagjP1gCAJACAZWz9SHKuutZdD4wA5BNrrDGuM7yqVLcAud8WOc0fGrFEcT
Ls1F2uULH6H2qgc4rhBN36POwkNAkrlMphn6YV05Clbl55xHdHG4z0letRjAZcqIK8It1lenQBWZ
zsjBrsM8ZyoWD1EgvYJv9NRAP+UmM0UD47Na6ss2fOvIMhOkk05zOpw25jDuiKK/FNsZNEzhYSDA
p0Np1ETpAemGeRicj5rfqvmOYxqtucsU5l0lXDb0UhfkPG2AfSbYmOg3apzvLTp2ykontQcIFdlB
pTBoi00/mHRKoR2hdBuzjgy12JfTeR+jNjEC1W0YhFl4Qjm6BNeqeF1Pu27R3OZxXHCBDZxhx2wf
IXaBFOGTn5qmhRsi4rVrqF9ZKu7nTAV+ooGoQOmPFkJF2RGj4kG7TNPtIcloJ2Ot7KIJJRv8DEHe
lCahdw0SDp5vhSNEjoGq6Y/TSFONl4hBHQXgXQvgMQkfDP5gXiBL0GjsLzRVUrQXYbwzypFQhTgg
0zR8SWibgjeABsLLw42RYMbCm1TWH4qFzbgQmQzF0BOStwYjSDFJW8HEjBSiHFZDSNEIhgK9RzlE
kF1DmjOKP1+bRNfCcY7fZV5Q4lqEMeXRRZMd9EjHGrTt+cLmQrUhc+6gwrNA61tzUg5dF990CuUa
C2kffTDDN7MnuCq2aL1Yimlr0w2tY7dMVDs0VTqS0TbVV87Ve4wnRSysCzG/ybC7FQT5KoNwHJVv
aU3EyjRuyQXfhrKxwQBtD1q4pdprByrx6zqCFuLoQCu5xniTLdlN3UaeViJ30BPfKHs7KC4givry
yuPRHlcVQttuWsBxfXFRWOD+UfmQbbSuqRotL2gdpnA1A2uLFHkTVfPRHFAfTzjru/oyYIqx00m/
UHE+QDna0O3dTmZCSDIDWS/pDu7CH2YPUOQpzOjsmgEeEH03TY0z6MVW66kfG9HtqA2XQds+g+vB
CtI76ap7RidSKxeQIKnD0PIfca9hTS9eyMx04RW5wsTkAmMnTO/CAuewTH/6UTIyLxsTvzSEm1Sj
4KUSv6yxZM773JT8FbFQqKOtyyVJ95KXUZPsAS1ifgWO4iXCTSLSPEMiON+V0yuOYaeZMd4mWPri
gVeubMX0rp0vteIlIRUgZdafG7p9y+UkX66UGqlAglScKglnYkx9g6UmZGbT9lp5O+YKoV2vdTVf
iR1QIfwaSIbo4NiItm3qcr413/MjbtM+Oehl9lIrIGGqV23o3/oG6DilYp3+XdmyI2GO7Ey7i7Ib
lam1qcUdATSnKptfQmuNyiQV2UAgKcGEVJrMU6gkS2PvjvBxJnG+yik7mdepdg2UIa3Rc+XFUZ3E
kwSpB+eGI4EzmqJiy3IAjhj1T50gTgLeFxbI+fS9mkpIMy0EKFcNurGqfxK04UYkX/0jIbfLMM9q
3myw2uehXTRo7HPs26NqR3PuVew4sQk7aav6HT9pPw3gfl/7gL0DzfKG/dqoLMeJ9UdX5psV5h6k
IxuCzo4RWMlGfUkI64XO5ZL8RDA2qD86FOwC5RrvDBmwukmhmMBX+ga2YUU+72ygh7RgIprj9wVH
D+Hq24Z+CCs66VLHsO8o/w1+gpOvRj/Y8+HH2EDb/jZX9npDHEBwmYjjzVI8zMqCw4pkRgO9qrrc
F5pG4mh+jSCELjbd9xCVwzhAvQOrMQU7MYPjmb6nrJS9/AQY7rmRKCypkhfIA7Mfp8jqe4+hX09w
TvBxFfgdBesCfsYGxqELI5jz5ZuSXxnlFdOXOAQYPTDU0UgMjhpq5CYivZvo6eIVAzk7bqZis3XN
8SgZL3OKOjO9MAf5q3PTWr/+d53354lREwH6qQocT0s+OzflCEv6ZXVZYRdySTN16nd4IPbk4Aja
x370VWzLV9c7K3b1IgS/Mvm4XnxSHRYhL3gjemqjeKkb+vnD74+kfwaA/rw9HUgZJRpRwVp8djhT
sixeJgt4X7LrdsrB3I2+6qsH44tToLT+PeePUadpokmKusaknZ98lXYhLwII1zgPF/HaxVsOVX1i
NQxgN8bT5PeFZk+kKrCMfFED/TjV/+7iZ2EKoxAkXSnwTMc9yvvoTWAOc1u7vId/ZqOnANBBs9fR
D1+fu391+P1832fDJ6sQXFcx9z3j+ZGZ82cEkml2DLo1dx5Wgrb//Qs9y5L6441+etJnA2gRNWUm
T5YsZrv3Ro/bchLXOg3O4kiO6Ip25CGR/qJc9Kv6zefbXIfZp8KGkco00cmLdbv6elmOKme26uaL
G5N/NYRUan+GIos6ot8/X2M0oQhZeK/dzp3ceMsyipP4QNVgU7oAguovvoxf3pKqExjB9pR90fmX
ITS9jhl6cnut95AeMtuRpx3cfXFXv/wAP11mvetPT85UoqVWAJuzwcquZL26smZxn069LaXPHRy2
Nr/RR1zYKZM6ApsFC/u6Gk9qjXgtRmGK3LorwAoorqL/Dx/B2RO3Orzd3SokVcMLsX7Oac8ZX32c
Xz3mte366f6JBhpHNeb+JR2O3rc+PEzCfzZyqHxZxAgq4nm8nhCiY7VKJjlxn58WV9oGVxwS/Gjb
PBVO8J98CmtN+efFPnp4n26otnJ8KUCxQKkj3ZlW2Kfhd9UXc9rHuvOXOe3TZc6GZzahftNVvgYK
Hf7gQqR50x2qR5Er2eE2I9JJ3w27+lq4IWXAEzli+80pB1e8Td34Uv7iEcu/fo3/vuuzYVxpGHHF
lrvGjHnKT+pG8jsW9AP6vQaX79t8otV1yL/P4HNgNjg4lq1vyb66oUghbr9aReU/N+v/mAQ/PZ2z
kauh8DMp8U0uImav2VEkSq54SHfLcfYkt9nlHtwLp/OoCVm2aVs1Jm+3vvx6NHz0v3/3ns7Gd9KX
VkA4wzprjV7xCM4Rr7aLl+lGewZh4WpvX0wo66395YI0NhRiDOnMn7cdmqjL66DJ/rj1q34Te/RM
bWlv7SkyfL3Cqeur/c0Fz1sFPXieHgAcc3K0pkJADptlSFTyfVomh24A0sDOODBQe7F5jWdKksq7
BrkTTfzOEMlHL7tj1/QnRcu8sl6t2S0YUeZbNdxUS+AWUw0bS7tSFo52CKdSrSaUJXelObLF8Zjx
t/ToEElwM/KGM7vhQIK8LkYVrTl/u65uSjHxCBfYfPGk17X7LzduKAZ9+pWgfp4ragACIUwVo1/r
ZYRELB4+q3vpAaMqBDYfy3jnVBvlmzG5zcb0fn/xL65tneeJVJQIpIC33OndwcgQWOFPndJmk8T7
BDbK768m/fLzNmjlUdQlQls7+57qKUesrXLGlm6N3g4jp9hRJPXwj2oOVloMmbKfefGl8vjFhX85
uD5d+OzzmRpKbmlXrM84P0FusQ7TtnYHrIYumQRfd2h+OXGYgO4I3yJkXFuf+6fZexjkUjB1Jo5+
H0Fp3RZ+vmn90Q+2waWxl+1sn3wxjH65Afh0xbP92mT9a3EiWmjXbn7uwOXtV5c5i/39Y0r8dJ2z
LVqYzgRuDowYtEJ7qLvwpp1X3ab9cZ0hCf7irn69Df335fSzAaqs4IUp4cUhEzlGmLKd0Eu9Ydv7
HGUc6R6zrl1tvtqH/vqc8emyZ8uijBmAeBHeH5IBUEDaBqg7hfbST0EtCGzywbPauR76/QAGiBnk
Pxmvn65/tg4KjdVO9cD1IW44i5vierJfCVXY5H58+1Uk1K83AZ+udvZZWkuRdkm63u217hXHaqe4
7UY6SPZ6UG2ODF+33AyrM9aWHL7Uh8DGTW2LFCb+b1aCX82Hn36as2+1VUX2XjI/TZ7jsMehNXz7
4un+ahpi5Rb5R8byct63F6fcLNO11AdL0yM345BeZAe7dSWHCegwHn5IV19c8c+Kq59fzecrnh0d
+0UtROBGTOEq4QniUaSagrd1UwaN2ws8TvGlQcisJV/c6kfA3/ni8vnCZxORMYdRRzeDquaCiTSY
r8OZSsBU0Pw/piuaT232dTZsscdB9q98zcCDo6yHaiotqG/1QD9QDvZQOjgVHaRCD12Y2m6LI6RV
duJonMKYLL4g+2JneiZS++ORSarFUY2+lnheUuiHLDKhqq+7bcroe6S77LQrh6CgL9bAs4ziP65k
EdiI1nU9o63D5dNkbYR9qcZ1v251jEsxs1mW3sZNTkc92A1277bHxVM26RWhc37v4iRxIi/w6m3p
F5vyFkPJF8uk/KvVCqG1yc+k8GOdN9mbItCKuF1+bvYg6FytBZz6PXDnq/qi2xJkwHdIelrKxk+6
im/jS/HmiwGrryPybOAgkTEhHq7xQvp5u12fO7nBADVjVgpP0dJv40q6wsAF2mrRfpQkACAEP6AW
t9N6KyhAx+vkPg31KwgXFzNEQALePCo0BsJnkC8QxjW76B8MUAD1PF6ryH3bWb8zgCWkhurqavUg
VHiQQqgSEK4vrX58zQpjD0P+lnaET2dybyBLVAwFZah+AbmcTGnJb3IVLCuuWSFV9pj9Dz2OTwuZ
ObZoRzWCeyqkNNmUXYPp1k55pzK+IQw7Fo3O/BQnwl3Wjw5kdV8UcfcPa71StOxaVg/FAPeu12G5
Lv3yCJCXlGpxh3XWVYzwBwbw26pRvDLg1N3dhfFT3w12sBJD9ASpM60ZAfh1KwjHOqG3Fd3VMqzD
rERBcClhnw5pMAa9uk8b5bWpg/YUWtPBnAGkhopCEMu4N4lFXabOkWNl26ndphgAvUCyMCI0a+lr
KqgIx2Eqkdtlhc1m7NKLqtXdRQPiSgVYtUdVecpIyaZnpCa7vA2urbS8L3MdtzkpkfMa+kqmyD6J
aQ9gHXoEz4mcKCuvzTzx1E67nxe6p7rUQza0gFxgybgRuzh2yfko3KJRvpVBt1cCGfQ65YS+dSyI
8nhEYaTrIFUj+b/YO6/eyLGzW/8X33NAbuaLc1OBlVSqUg43hNQtMefMX/89bM+ckUptFcbAuTjA
Zxsw4HH3LqYd3netZ9EgiYmYaMLqeVLm4Ip08uZOMR5aTwfvQNBomoMmLDcSBOompKeSq+KiTOKd
5xfHMNQWZjW8Ucs+mqX2lqlEvhjSu5tXNNID+xb+I2Al7+XM+3+6gUPqSGa5wrSjsi//UiWyehm3
AI7rhX1jrIZlti32/gLf8Cr5yYZjns7PffRfthyMaMjKr2g8wBIQsD7PQr5n2cIVZC9mqFtBEs0H
wz4U3S2vj4GahRLSLFAQbMCtquLizJSj/OZ6EcSh7xQoa1Sknp9Hj5JG71rRIpq9qV6APpOIQIjR
/EdI0OlmuKUF1izGc6vitPh8nGN+XfLfg5onmzsqH4lU4a9YxOw5Klhw2G7nyTW9a/RE06tvLrzb
8V6smwdY32ee8LSp+W7wky1e3cCfsqbB60XzDo5jMa7rB0Jm2N+tyrnYnT2DnLnF5smerjHMssXZ
Mg0YXUK2hOziKLPsrSKfK56ZYJed4ECz8fvr/P2oVJE4h+iKrZ5sAIDfIqeKGJUsLcASL6J++G8G
sIkkRw/G1uzkzYGHoSdjNfAQx51JsaYnKen7Eb4U3n+9JypXwL8ExonpUX5YoJvGGGyMSOyeKNli
KgmW7tG94IVkWe6X2SKf2xuxR9LxX70jusGx3FJsON0n12Z35ZiMrWBnsI0ug7WyjjjrHPoleeIL
aXHu1PHbR/X3aKcVkAHXlj0WjBaqby2Q6Vy7PHMjTxd1biRLOWVvU9M0FBonN1JiyyGXdTEsgFbu
KIQv6G+SOQBYIHysOGK0g3D80DuYKK6i4sJDqFnJ4zWd/Rs7IvESDt+vX/T/QB19yN/Sm7p8e6v3
L/n/B/png3v7nwXQiyyBgfuDVelv1fP0J/6WPQs+J9k0zMkTokxdg+6tqv/PvyQU0ZpJORv9OuUi
vmd2q3/JnvU/+AhNYlWnDpw2naX/Uj3rf0x/2S/xu2kbqmX+E9nz1xqAyeiTlJ7i4GQgOZk6Dfyb
g4YLYxHce9eYwddEHpBAMFeWkQNzav3hzhz/PSV/VEB/+fy5HIs0dYXXVre5uJO3tumShEgAIrm6
q24ruVuzmXMioAgwmUGvAlRS1F2nbXnJfvgfr8uno09f7YfJJ1AgYJFfzujzqXNbzYt9upMddcln
cm6im5aAj2sSYzGFCqYb6PgCle3nsTRVccckhk/ibwaO/QQcrI1jMC8u1GW+Mq6/v69fTsHTYDh0
BHEOvGfqyW21jBKlyAgODRIAqkf8091dZl19P8jpnPbrij4McnL35BKtS8o2k13Nj8Aa5jqK6e9H
oKj2m7uGo8OYdi+4VE6XOESKkhgsnlCLq1VADi0w37Z5tG5QNZboVFW8YGDW8fuoM0+Ci17cKePD
xFaKvU3UXbvI9fI2mcNRjfxw2WZsff03IR/Tks0r3Curd+e51M3jFoYdTl1V854arXgkowAi6rZR
IGMj50BxGivue98QhFnVx0okF2Zp3xk5L2Yf3Gh2voAROY8DVvxpmvezfd6/+ulLqP6swePV5nBU
eqqhmnJ0g84J4mSjoexXvF2oj4estJid4b4CxuvyF0PZ6/lVxIGKM4yuA6GrnsEojC8kAyjilewu
YJ/KQi8PrG1Yg+8BUo5KeomoHG1FuQmQ1tZWBnbPJAuVv8UDHGA+6q22UfxLXXszS4gAcKiuPXCo
MXBrBWSJx/EE4cZ+RONMuk400vXWyG8JfzbFm6aOswgPcg5dyMWqHCbPmG1mXnlj1tuIZNZYB+OC
Q7tIX/sQX2KE8kLn/6+QAmbcy43nAOxZJBBblYxEuf4xF0fY6tDrEKBChpmEnrJY5EQiFWm0GAYC
oSzlAYXLfSNrP+QUg34NpsdzH2x0hY0B0CBPjB1SuqXsWgclpIRRorYCZeixyOX5jVZRyfD2YXgb
59iJkypZDbp/7QXRykSkO4CwStBneYkBMGRY4i6ZmCJY1HAU19sKqoiUcvqUlCucpMRYKZchpbLY
uwekNQOdM4tKsbUCZRVwEu45vboZrnm9JDPtYcAYp3XDqhmgUBrI5YJd2Wyb4ZiCIXFbtOMo2qv3
sEKXJVmLglyoIAjmbmbj6wgJR1BXgf0adbcBlXskwwGy9YEhTTma10Kae20FnZ8wpLEG/UZMBIem
egA01x/T9FAF667cyWYGov5pQBZc6vbc5yjtQ7RsQ4WHeicFT8F4dNWbIcz3PlyCSQeENxfHu7vg
MOiEBF41oYbI9inSf1q+cEiBBJmq7wXkPW0MlvUgHYh/pMf8WkL8V0BitfJPJTGdyhfXA5b7vEEG
TpPaNBB3gg6l+98SyxTcZIO0Vbpj4RFzMehbM7pILOPOHHhwRrKZ4KnpdNckSMfpY5q1TlYkM8u6
wR6wjqNNyoNINey9xa5WzYUcv9Z5dRvDNbK4sQJ+RlX+iMU1iRDQLm4z+z2q1Iliykf/HMfXFVJZ
fby2me8phxVggyqcrxWn41I91pPSCt/PAKtLseG/oYYjBgz7HN11wM0TRFvuZjmEiylSOwzDuchu
VE6QyQ9gGUSLIJ4HG8gzz8YrkV3q1UOcrIR623My96SH0uC/OgDjnb8WWs6B/t0EYkcUEC6acZWU
zVqVvKsC2Vaf7iO0cW1Y3goF+pJK5o6FEHSQfg56DmYHeKsiz7TkraoONV8kxRSjeh6qtyHCzI/t
tulDB23JTOMjzVMXOBkqLnhpGBRnY9nMieOBTeMudEH23qEsIbPTZ1PqYtvA6QtzWCeuuypj8eYh
DAadfR1oRA/r043lI2pK5lkP1GI4lxBXRcjufOmxGPYlbFe7v5f6fuWp2Jrv2/bewndZNx75iJDc
YPLbGn2UDo9C+qK0L159N6ZH1/WIPrsWGoZPdJOhNfN0iDv2gyGjcgJWZPi7AOckgXlj/TAMCMWU
lCQcBPQqSlrF3cttvFCLe6BLK4HGNZOPYw5y7nbgZpX8RhuAeaqDppnU8PlcMd1lPHYboxer0iUD
bO+qKOLQ4Bbeu8FcRkzWnIV2K7iLLUETnbRBZEo2wsM4Xo1mRSKWP6+6nGw8BQlPvSM9AHl0u+5a
Mtxx/iedPHPHh6rFvNWErBrX1biSo+esGmcBqW2Qx9PZ6OH00KDrmu1aLVaq5W29qgOGsg/grHru
vdWilCc/kzTlWde5l0FBidtiKqhjRKli7ar+TIPTk0gUuiaDK0GvvAMSRKC4JFpZoIXuaVF1qOGV
G7VlxeR06vX7Bjv2aN1K/JKok7GAkj2Wvmn92o+u+uGhse8Dhu67HwJsHigxZHgYWFImNnw1JRiV
QaMCONzIrH5GAaX26KuE++aS02YmBKSDXtjbPoWskNlrKU8WEbHBSg5kjxesi0dYki6ARQ4pLGo+
s0RaXqvuq416hZjShRAK0/iPyPeAbWMK7h/ISazJX8UudGXXD3bxE/P8TK/MtVHg2urqVSnHdFnz
ZE5QD8YhC3P7LVUvSULpTJSRv9JLsVCq+GoY2fuZwskSYsNIJO4IGg7t+9i9RKE5Vz1zPmQ5+kds
L6VfbGUfhGTKjrQ2yDtNmm0kgi2ZE86g2k6R+Ytyun+gSpm/4bCjqMWFsSaNCx+LsjK65N0HqOy3
9a2eo90vklUcyjLY4FvCViI1fTBK80cxKA+iZR2Q0q0e+ivZ3KdRc+gESoiqM1e8UQAkBHfSvcyR
SadatmxDPuTyqegvjDS6CJthy8zN1bgbT2JZK+3JWHQTmnxM2qtM8CGUmVWbvpY2jEHjbtAxaUCa
DQhDlQO2wfa9ZPnrpsQBJjqwiqZyRyFxmVgQu/rizg6yfWB57wEEfSJU7aWXdodC09dyrSzkqKeb
NyWsVZEy65KfHpSiUEU9XJJuh6gznGBEmHyw7QC9xQ+CHWhaejARqj1btybXLmrdX8t4TXl9yyut
1W5bmii2uO3VgTBJ/ypStaemDelLFu1aA/Yry/kTW5ZtKcy57UNYgVzksb0SvKexqVJl86NFosHc
y9nycZ93XWTfjtj0Z7WsbbXEg7ryqNGcAP8qXbnkeqCYru7UzjpoyrCJapAyanrR6jrmIpPMTtWr
boLRfIPocXCL4UrqsstkQv2HGdnR2pvVmNcAU4Cf7kRXb72a4Hs3mBud/Uz41k1KrJWOR8tEQQZv
c13L4QHPOBarH24Nadb1nSBUYdaFD3YD2U+M+eb7/fXXHbyFaFVV6cOoAh/uSQFpiCs7sNWwJIMy
nA81lpr0jFhVfOmOcZz8OMRJ77rlxSryIioRIcVH/TAdfMjWXUKuX9jz4XFcAircAwJcyGt3Pqy+
v77fHC9JrqfPoU/lJYUTxOdDV8opO/TNskS7Gs8pc1OYA8+8C7b+Airutl/GaJ28w7lqz1dJD1f9
cdypWPPhYClp7ahEOuNyrtgA514q635NgjTK2fIqOH+Q/XpM+jzeyYMExI1012K81qHzuSlWyV4c
222zMBz8fpfGMnDOHZ7V3708OgU7DRM3J8zTA21EpBXxa+10jd0y2vmr9C57bR/zTYNCIT4w9e5U
FD0olGOH/eQS60LlTArT+tJakHs2y441LT/tms8pO1dXmMoUn0/b3JC/f5x6Un4uiXvXW4Mfx845
32jLfue/No+yU9PfOydk+O2NMGXTmngbtBlPbn5RuqaRiq5cyC4L01NVPp15i7+WDrgYtFq2yTul
EHX5+W2y+sGS8GuUeIIntW5+4ztYHzbw3A/nxVpfDdDTu/v3aKfqRK0iNLpVh+m5Qvtfg3IrnrNV
sIdoA9d3Xi36e2+ez7tXk81pd+bE//sv9sPoJ/WnJkxbejZcq8d5YTFZ5OYp0WcoUeCwrcznqY8f
b9tV4Jy1Xv/+NlMzsadK6hc5r5cVqjSG8vQRWdtxg79m3jjRceoJSWc/2a+N4F+3+e/Rpl/zYYoY
e6wR+FWm2zz48+xd8VYyeilWpwf/Xb9inZ77W/9SuqLgcEvaFGqMc5/wb19c6o1/XfBJlcgbB42M
bX6CBflKau4spKhnXt3ffYf0uk0DMAPV6VMkki3XKhBLwbexrTfJFmneHBj4rNsgQzs32U9Lyek3
b8N3wUFAIUn+JUD9cEct6MTChXDEWMSzzq0r1dEv9AdvaS/J/tlYj+xOeZgr83gOu/NV28rDpOAm
I/Qjo/YL+SmwhN5pZHotimX1bq0a+tyLfs0Z/IXSw1F3mhUAbKdeJkftorz3dwaezVl6FT6fE/19
aTViQ+F+KzoaPJVJ/7RglgQAqpNq2jQ/14t60+3Lh/A+vSQkYP1flDS56Oles4HWUPydTnx20QMq
86tfxhfOQ8U2XJD7PTNX04njLxnc/zYU/jXNwf+5oTBRVF5+ZtXHhsL0J/5sKOj2HxooNwFgyxY6
qxAzyZ8NBf6RgTNJwRChyJ/7CeofKt8Ji5UtgI/8+jD/aiiof/ziMNgG2n2Nuus/4qh83QoRUmrw
SdDPmP7G0+4zBf54RKcD3PwCmYh33W5iJ4uWHMvcGyJ/2kXgnLMSqb+W909TwTSoSU8U3S2KMutk
ZqsNVyHfBgOfCDgJKEa2tjXcoVKGbbNHW5NgNlNdawkgXbIINRCNvuohdmLwtdTaGfErKzEbd/Jw
ovFaVD8q+YrAglVaNFu9wVGb77VgCxcUpUxLMEHbrI2KOme679Vj10YvJDJxVq1mPShI3OcQzNzr
BP5lkG699Cepoq+2RjRhnlOrRBfQ9BRU2qPfkwFFbddu3JVR9ShO0hzDLSwKPdh5hGyMYUs1w6LY
V60CkS9YqjetVmFbBR0wKquiNecWGrQJVwimjnAsm8wsDtR+Uc/VggBRt9gAgZ+VGWW+xpr1NlpL
OOWjqLcxAxFDQ4ma/ThZkAHyHV++85CB2YdUjQkj24xAY0d5XGrDi2dQ10DCkYOLbVScWUSq6m03
j+KHkMpPZRwjM9gFPtY+lZKsYcaHKgW8/lgigsCNP08gLmuBvvGKaB2J/rbN/Ts9Ty8CPHulH9wG
he1kLmnCAzQy19xakb50vXyB9W2pgbAnHp62gLGFg42uWV9oQAnKfJ0n/DVD+hxq+RUwq1upy3e6
wINP1fSn3yfvY1QsDGXAO6MV1HC6vUgK/4q3KFoNRJKLwngvI4UEPrAOagJLOqMM4VPrC81yQemb
V4POKkGBQ5jNjTbedBm1BP1nDyTYaiinV8QDQoZWiPUiIAA7OJvf8aoexqdcue3HlpwUnNLGA9XT
yfBOtM1W71/r8WdKQRq2x7XdGS+g45wONmhE/ol9JbvZjDKZ0vTPSuPT8XgOpw4ZdUDfvCKk62Ws
3nMOv0YFg0curjNCGFvqa8GE9ghoNmkkO6kkuVe1I6pxo6gHWGBAevNl5ttk2pgO/PDdVFxt7cck
cncDNTI09uu6fPVKbx/V+u1IOVmSke+DRLmClH9BujKo9Uo55joxnC3qH7nc+3V3VVkUDw0Yd3ZW
UGq1nyVDW2SqC1FTPjQ1KUXiOeuDlZoZG3yVh6DvDuwVHIg8S2JMaWz0G+KXSTpV57HtHTlPXY+e
ee139cXYkPGnTxRdY6On0dLykhfocHfwwd3Sv3FV46UVxorA5wX5b6tINV+1MTn2/F5VzwhBET/8
TN7kglqmOynVsotM1y4JEVlEZfU+1KhShupRk2nQacaxcz3M/RGu5/K6lLdxfZ0ocLwHdUfUNkW7
PIMIzT5YmMrSa2FCRM6Uf2WGyjWCIOIRzRWleW8mt+kKJ+VST4wZbzxxAyV5arD1alNfxI2NzTdG
g2W9+GXi9G28Isj1UoZLChTqKIDTt4TexkUMa8ZY1EipLImmjqZlbwpAIFfOX9kTXSIPW2rimMfm
Egz/VRnJ0JatVeGq+yii2/VhHTr+e0L92L6dDh6n0yxVA52TliVzM04OJs0wCKlRZe+XjjPZRqto
g5N5f25n95siAsd33dBJcZq2N6cqzroEr06jACDQqt4o3oV25a6w2c6n7WSwGfEs0tWbMb9v0xHH
7T/fJ6NNYf2SDfaW0MCmjeeHjWWJKZooJYEgk7xvvXxtacP8upH/u7X513Tu+c9bm1v/DUic/5K8
fNrdTH/oz92NKf6gvKBpwNHAPqLnppTy5+7GkpFL4MLQVIsDm25Mu/I/5RLC/APOLFoKsGqo3pi7
/69eQsh/cLyUUU1hM/63/uIEC/cdJu5XJ/3DJ4DWRvDTpo0SB8avXqoMCVwfN+UUU5eSotFZxoMt
hvoicct2MZYRCQMF6OOiI2WsVi7cvBhphxbl0SrU+Kqmu7BPuyrclsx8tdpuyYe4MAIwNnLo33ee
TV076DMnMxp/jVjhSY5G+SXS/OSuH1OYHqANSTEzUh8UJXR56s6BuiJNFq1GGeNjGFPnwwP6zTc/
la5OLhi3q2DTj34SxdZJSS3PkBUEdgGXqC/snbBUsv76opyVdUTur+Ivvx9Okae92smAGrtbGw03
Byv51EMVQnfNprwNB0yCPM9zk2acS0xRM2aAu9LRdoCXPrHDNKBt5iZgHP+FUIb+0hjNFTFYCwFX
VNcKuNvpHcYPEiq1pyyPl6jZbkVfxFBH1G5ZyHV7L9vK7dBUt5YAS1oKMFeJDQgBbFfSqFtq+6+g
PAGkAc/VNdhLRIsrM/YshNAEsbaLTFK8wBpW93qVJ2+yO9KsGSqCj0VuzdTaJ4uz7Iiu0Yw71y4u
2sRY+SE8DHNgz6aDGVR8a5V08YWSmT/cqaSfsGOVBv5/UdJGN0TDxrdS4pNO6yr2tZHZ3QGC1dUI
Ch7suu3P8nrC8ktsOUprYDEhDmYJe5m2oAXbXyYlwAlquEXka3czVRDsUpZ6fzAsr1+akBK3bV/u
06bLqaMXA7ALibi+USteMl0Pn0n7SUhnMlxwNDKvplmTqIupO1iWg45cvK7cleICoE69KFhGlWSR
k+B3jq6OBOQKkjmLwopurUaxF/VQJNuslwDZ20p7mRVRkMy/f3mmifn01ZlokQbzh6WJ04qAXpTB
kMh17HjyIQ28X9SovCG2L87utIQf3CXR5h8OOZUAgE8aMhk4NIRPPg+77ENXIofVUSUylQ3rPUjF
phrfx5J4BasH1GGfKbHD1Dq9TGZIFmDdJhaBbcbpOXwkd8T2Ozlw3CCy7tScFFnLzzf+RIvVXWnn
laHrVFaXLuBPads2VhH7tTQo2E7SZqfXThw2IW1aNbrrtO/0A3v7vdQh2Qg6v10MkbevxrpiFtIb
R9fp3XotRHZrcC9E6kakkMqmykYu8y/0oXrAjvmkpiWxOSY9ahWpxBDf+9W49BXTdFwSBGlfWu7a
QgzQawN6FJs+0MghCDiLXBDtbt4gYX8toomIVCCKr6moz8em7efM7CHDYRN1aaTpHrkYs6jD4WIk
3gHe6JPqe1R7XEHzZrA5BhmdFR17ixQS1OxY2tq6+xHVcYncRlg3vTmqW1eVLgcOBZ1fqtuC4Lob
m5zwGzjTajgnnjbbax5b/rSycPewi3oU5HaRdEUEjOw1P7Iun6B3gLQQ4zw1SnEjF8ra6DixVAXR
UMaQ3aJuQhNEahTv/z6Iffhrjfzc+Dmteb8Gx4Pa3hBgl3PNvYCXnLM1r3dQQ2G8JT55AUZPMtFk
0aDJoawyGGgwxdNxQ1O/OlRTwzvX+FSzIketp8OLy9sUVGVhaevURO/SElq6DZJMmtsq7WuSjg4i
doM9GVhkLMXaSvbUkvaUB24p0jxHywNvV1bqgGIVGmmTFtrCqvPgxm3xNtVINBrbINZrrGvadSbh
gCPB0UFl6DNXGegJBul9bxBMQnJc9OT7ZTULwlEQROMplyS+EmigkvBdAeWNAkEr1EcUleXFJnKj
14FQmYUlJRwulZz5p7WeZJ8wYNj8ZQVaHTLQIzGoUHWYfxeW5cVzubc0AoBTQAyDdUOVLFqIEI6M
BOjieix9aW0m7LhtpXoNOCYQg8WMlNchtaoEoY5NUI1pkAestsohrOXqKfY7cEiu/IMZv73QMdJe
tiFs8dGW+3ldatmzVCTuSkuLfFO3xJV+P49QrPvyVVO9Y2cjq4pMd0GcVML7PqpzIZLcGcYIXU8d
S97eG6zcmQ4BbZFdtnUJ879kZQFxCLVwrNKV1MVkkSTWfgQkaOokc0vZnd3k4c4Lq2YXRYG/kgzz
FcppA5ROtg5+GroEQcbI6CagY26FyByITdV7HIAwjuLrSDIIDW69lDwr2Fg2gSHBcNcbRb6Igqi9
kGrWKM2qbDBrbXhpWUM5V/OKbABZM7dMiMnC90TqyJHVgn83Wixl6CAVX1XvqliD61doJDnydPIh
2vdmeyXJCC1G4rXkOMJOxNKHZNne429BIxBWIuX9Iu4RWWlGCYWCr5bfdPCk+kx2OqhJmlo9m5lP
wynprsygviq09iLhT8hhesUa/dDpk6lFlimaVEtJSI9N6zp+7vJRh6Qr0VtRdZji8XEQ2X3flAdy
+66JP1x4aR4S9pDtPU7j2kh/woia636Qll6sv6SKnKyMWqwjXcdCl+z0rrsMalj0mncphWSWGGkH
l4hwVqnVdnnbv5qSeCxDo3awLBSLhjTjhUag+mwI5HxOokQNFJjPSSqFRWkgky+61oeoFmIWCruY
YF4Ipm41PppZmDtuUTxZA1j3AmFYamcAUlUXdcFgvxU11YO0fe1GFECwWBYtCjdzDC/iRtnWGrEx
QWpSlosQpyPceMSgyi8xUrY3o3Y71oC+43QlBvB1xAzYMVRTtJQmvlFwXwXoNWyD1mWdplu36kl3
A2WKkAXkZJQMNPxzX+LVKi7MTt7lHftUptXH2pd+lrEBS3EsHpVBX+R1tGXzvCJUDZUFPOg57v9j
YwY3YOznSSywbVlPRSwctRQr2M1bu1RvREPbRCEC1C93Sk6/XVWpcHWGdORMd11W0iINxFXF+qMl
5p2XD91FFtKNtPr+Jh3GHezZy8iz74RdIngp10Rr3oLGIkW4JrihxIOgSFP2+FKkIVI8BVdwnS3l
IVsT6KqQFpL+aEoZJWH8Snr0yuijXVz4A54r/Kdhki2Knq1eUR0zX3vPcvWRu32wVHK0MnUTN9m6
FeOliAPyLDt5ZftK4oSyeHLB12GzQr9rjs6YIAdVdIpzJWtsoP202TZxWt5EDb2U0lgPU6FTI1s0
sKt12KjF3JMCRwuDaNGCDfXibg2EYSuR8APj/8Zmj6b2+XOrse+j24cyKHG33iAIn7TsKVtrLaH5
oCBG8S02vI02uGsxMkerFnEofflIVvXebBFL9Jp1bZACOGjpNu2lJQvbbV5IC5GRIQenE3FbsJBB
14QAaKdUMqR2WfxWQJLTIIwlutiiKUVQmisQAnJua9kFSIAMO5z0lYiyQ+OqJcGTpXwEEqfoG4Mk
ljAyyMysTCgRUqwvoxHhRYC1eGa2NDz0/s60FSLt6+S6IN4PCuWPtO8D5ku+QCmKKuaEENyaIfN2
1ln2FIDiuy+9MXCaVnlvgSbMEpt8lUG2/A0W0pWcgJXMxZiRYirfszkANGmpaMRKJdrWgZXvwehH
yzQcbjnKSIAFxYXo012l209DCJGR6DFvVor6wkjElE9FTnUnAez0KL0W4VudoOwrumoeWBbqjx5g
n+fm2V4q2EXzO/U1cWYRKiQvXmnF8A5ue5fYMnofdV8U5m3TNncx7NKZDjBtLpgdaJ9Ctg17j3ox
UJccHbOELAnhbDOloV7YUQntctjIrXlXdtou67QboRA3GYthrzMpHIqAPbk+2Omsz7oXrTNuPL9i
BeqZHGIlaOFo+tJrm5bPBdxyDICtOeOf3XeDZc05Fg3XnZ3viwFgWB+1Z5bIqb30aXdP2Ipty/Tc
aT3hIDpZIH2X9IYm9gtH6dONUvgLF++iGNRDT0Rxl0bn+osnvUzY1J/Ho0jxsQw06iaR2xrjNT4l
vPIYsYtOvMegf9JJLgql8MD+aB+XgHTz5+93A6dtvWlsliMMGWDpra9wNDtENJR4aHKDnD1om+84
9TnRtJ3NqAMHmX1R8uaWXTorlNxb5/XT9z/gpFXM+AwraKXgYtS+HmvGulA08pY5AujyrNae1fb6
+wHEl2O+aSDQwa9AIAC2k9NOsSdJZGDrClnp62HOvmoeLwq05/2M3QmSzyOg7ll6OTXChUOdbzn5
tOlxKmfKG9P57PNLxc+ggUrgOLUdhDOfH3KXB2NeuvSAUpM8+qfM3cf91feXeqqw4GYaMO4oGNGv
o3p0aj1DzzF6og45St0AZ+JCyV9TF/+G8PRzazZsqguE8PtmXezODP31m/k09KkPLcNrQwA4Q48H
d68/+syZy/qhnrHcXsoO//N7PU8OnGLOfKtf35/P4558q2IYOW5N47biui13Om6NM1f2uwf34abq
J1+nnsVqMXpR4/R0ERYNRldvSWb7PLptt9IVqeir/KzkQPzusqbMCVnGx8TB+6QDDvXR9KnhNY6/
IdR4ozjKReogBF3p60CfFfvozp5rN82CU9Qu3uZ3NR3Bu4DF9lyVbHotT1/bjz/kpEQd6aLVwOpy
9bm0kWAlzaVRW4eVJigBam/FYO6If1mS3npQA+W5lrUImaLxllvJj9YMG0pq8uXgGkuymrFd4RHo
rJ/fP6HfPSAKh/Sjp+YsQQOfv6zajAWlsQxJjffYlfgU43wmx4/fD/LbB/JhkJO3oB2qsYq8vHHi
FuIw2tjKS8/d668HM4h/Bow4/kN2yenBLLDgkqocFJw8KK9UHeKAkS7MZtgUybDP1GPacIppqqXH
0fX7q/tSe2UKpo1Pq5/BLdQdn29h1bMHAUgUO9iiZoZEW6++HvDIe+e+pq/PiqmY6KopRUWHMXIy
C6ajoGEnIWvOVLjYxCkE8mUT+Gfm2t9MhJPsFKUKCzjT4en1FOpgFkLPc0civ80fdzFl7YZkqdEL
VnniFPZtow+OlE7nXeJmrXhHMtJBIYhJ0IMuTJOKo/7Q9dkZQuYpNefXUo+qXHCL7amYd3L9EvT5
TgpSmCmZvB0hV87kDF9iFYAuy4o34Y10r4e7uiDmACp6jSQgjjiL2vgEkgu/gvwCNU602aHs8uvB
GDeFjCckJxw19vor5MrjrAjlVYu7pqhWrhaceVMm0cfJhEDcmm6SRCCjg1BOaaoxgfZBU3GEtjO4
di1umboUy4YtpmlRr4uvSH4m3XagCiwKUF2cPqgKnvkVX99XfsREWiDbhkCdU3dn2LSkjSVG7lDw
RpbvMd5GaPfV8PP77+LrqvZ5HO3zd+FVBtNWN11s8dgBXa7inZHbC6U4xt25mvLvxmIjqPB5QDkT
p7tOWjKuomFGcyodmH7JZgQ7ixX4b7USLQk6PrOu6dNv/zKzT6AWqskWn+PJtGkRVQKho2go2yvX
SjQWnBE42Ix8Thgh4x+N1N9KQrkYcpFTRiS5sRWNjEtQvqQbT9aBrNQ7anM/VLPpVhnGjHkzoMcw
o6mkamu8sBF5xyQJiIZ1zKjuizZ7MeR048rA9okqQcsvu0utmDL5grccw0DZ1m+da72oNgydSsB2
IBYUVhZyGGL0ZmNhlrPIH198092Xvcn+RnF8YR4k+OSOT5zrHE36o9eFW6xhN4qPCVbYL90gmmXd
g2r//u34OpnR5+MkBlxquoen+tzQ1yIj0QfWxspCgKM7lp1Bo3j6fpTffHGfhzlZgtvc6Eo9ktni
ON66RbZCfOnMW7VLfW4US07n5/R3vx79l1fjw4WdzFJqm4+iShUurNSNWaWqeySd8y4nJFbtV1qI
pyg1fBLzhlpaFgZV37I49F6VwN2qHsYqFpBA5JtRzqSZn/RHrZJJHUHf0dUe7gRx//0dOn0OdCbI
JIRNACCQje/pBsDSdc9oDK1wpHKLDqqjMWBE+Znv5VRADPGCUSZBHDeGndlpz0eqyRhvMolR1sU9
RdINYdsrMg7mynX8bgEA8R6HB/NYrL+/uC+P/3TcaS78IBIwWiHTl2PcagkDcREvor2+7OfUylfN
+py+fXqXPj95Fib+LRROKJx9TyaFzDalRC+oBROEvu2LlCP7Y4/9uHNf4wQdmnbOiX367H6dfXHo
s8Wlr85k/vnq6GipwrdcQiqIcQkewVDMi+EMFuzrTMdFTSgTHqA+xcJ9HoM4iCpyC69wylxeevpr
5ctnXo7fXsWHEU4+Ua0fMq8dphGwNFnBZRW+GDjYzrwJX1cIgx2a9j+0Xddy28i2/SJUIYf7iEhS
0XFsv6BmNBrknPH1dzUpiVATw6boOY8uVXmz0Tv1DmvhXjAPrJ0gcQyN0eYqGvYucJq/1qCjyTnF
1gw53Opgfhh6eZf1EZi8q69JkT7MIVRS0z/3fAhINgMTJkklg+ap4b5MU/T5/G9b/WmAiBAQUMjG
AvlACyVVJp2v5tzo0ITjo53eNd8B0IWZswx7ilEmFVY69xzjo6/JxIQmRrU0mcByUzI7vW/GsoBM
o7+pJFBn5hXAUAEzPCNLihWGtBP7x+Ma2yhHcZQd8jIHND7V71w1ab8ZWr0ZyvAPdEruykl3ikKN
zDpsPsdhva2CxuZ0/hv4ebCgK9WmNnPYO2+S7ZSrXjcljCyFhkgl7378NPgmvBo0/iTdlYRoFqsw
6N35S2sLbnevISX8K3QTCyVywQLYhRfZEysJW//+R6lUcjSBvxXc0lznckJvFxNWJ5o7Ea9TLaxt
zX8+r2CnGd/7I1KXPVRNLmUgKnZTHgzz5eM4AXhPbb0Mi4DnJZH/6b0LhCR0eLB1o8Lp0yl6JySj
5M+gNZ58R9HBrVs/SQIrmpz62XdCNGqNyE/1TMSgR+9KhtdmP2IRrNxk/xpb6hz4wMRYZTkP4kjp
Y+FtDHQJTChh6ozc5sJC1VTz+16FREzvo0UB+hHJjl31UbMqoKiZaAWN1mSDgcROHrEqyCxpnDph
YG0s5NMusgCJeNHhs2r+dmp/gnrrintbCqAiid+PaS6OECDyPmijdkVzpwes1Ijg4Zz7jCp1cdWs
RSVYbKGH2wigYwBZfUBPSDCFG8NpUI7hgD0JBiOTNXrOuD6VCswySuVjl+H6dD1z/bD1/LL7I0ey
yZfGfTFmd41af6375Ot5Y2Dcmiq+1xot5SK9CCBWQehIZbR5Msa10Zide+e1uDeCaLRUTMVoqhaj
PRBhql6wabz2RvK6besx97BYhyF/X5rA0KeijvaQG2+LewTq4FP+Rbuv7Bm4mP5N/yv3soZhdqxr
o9wWzydZJYcQye8I5lG7SbaCw2+YRyP3cMa698ici6ONHZCX0hhy9qDzj8ImuAO/DTw/tlC/sHaB
1hy/rAPNCVOQWL2gK+pZBkF4DcOUCUdZ+GMAn7zfKRtd2eYya+WVRqN90Y+jNOrWEtBsY4si611u
UP/I8mLD1dV3eexjIN+CrxbMgMCQTNNnqUF3PalyvM7n0EGTcaOXWOBWNHSAQXGtzd8LRQW8RR6i
4Tt+4SL+NuCqr3IQ/0BHEAPzgjG5Ypw9Vr366bwVrX0wBevKiM466v8EfmupeEYcD4GWGFhYADde
mfwUyw4jXKUVyQ/IGRgGdaLlOqaJUc7Dxg4BUlIoezJmdPhzUN4jFwXsgxpbQDhiaPVJwkHmwsDs
jUk01PBWMOGmsjTmWMvdWp8fmka8M4qhwzjhhD5yINd/FWkh2UJTgTKynDVw2/nGz2TqyHRgJD9y
GAHAwwKJUte457/0WvBG9wOz1GD7Ifn++y+NdhIwRjsoy9RjkkuLPzUaaLFqmdHuOPnGSLgUdJVQ
KkU8PUG+LDtxwthKCTHpl066AUUY4xJPXn0kpcNIOGImBGEDkDrIJADKu/WHfv/qA/BM44G5mbRw
bnU3/cT0H2v5yFIc8S8L/4F1PF80SogbrJEAlpmVp26Fv0CzbqZAITHnfW7Qg6fRt0QGwuCaj1zK
phRWysVUKtWewPlIwG4hnUZHhEsJ6+8jgGprUPsk4Hk9ryirN7j4vpRXEX01LaoRB+bB6wgCYOAH
f/09CZTRx+EUgFEYEpKEAyRSYqtz//d5EWttondaQrKVxbVhSSIUUfftXfmTcat6+aPhgplIuVV/
6Z4AspnobgSrqRn8Mqxsy+1830a63BoX7GzSqxR7N728RSq/LKbIz0Gog5/i9bcxeMqeghmAXKZo
VZ+w5Q0k7hpKBAij0NJ/DA8JFp5MVmBavVS0VwXSB0IGT6WAkwQGzrDH54ib2MqlnzkmoM9/8TX/
ohwl0NwXVeyr2qASCdqzMv6tCHc8NmjOy6BxdQ+fciGEsn1JDrVxCCfkeiNW1bHWIxAwfzfxnqTa
HZ3WSlxmXkuMjE4glgejHMDcG3VlSJB5YK0xXGDwbDDeApKG6ucFO9VreTTZ7lEwKoUSBf0cyY1R
7LGQD3mferdzeAcQQ5g6ANLKJwyFPvVOQDAVxD8AEH3+667eIOKXgRUNhGO6jNdUACurehx0VoJn
JTbcEGBNedI/nxezmtYSAItXOZRpKoU6gr557l3BCDNrHvlvZSKgKC6i4dTzMijgmvZGjEoM0I4/
MafZeud/wGrOockoqpEC/8nYA2C9JiyOgP8wyPhnsCxjzY8fAbkgcA/SmGxiQWEIXC2QYDQdIREs
CTg45QEG4sXrXia5brThZmC/WP0j8LKQgYAm12p+ECYKZdwlcFQea5Vq9bgL4dTzEjtucolCde+G
8niLPZLcBAQNMHoELMMWYc7ZGdcJzvlPvB6kj3ndSQUqL9NKB60r3tQEP6PzsDinODzGSLCE7xkM
b3+Sde1zgoU4SqVEAJPx0wRxldPbBoZQAaiHVo3DfQ9AqH1Pijxp4cqayRqyYB6UuloFo+9pq0Ey
aUH438kAhIycIPmJ6p7L2spb93+Lc1J32VZyEWei3rs1illTgxFgeD/AG5lgJf4pVSa2I9lAyiuT
UMi4FlKp4IEXtoHNbkjld/1Wu4HympKHTUlQ/bAe86zvSZd/1K7TgjCGrHibfyU1/fCLvB1Rquse
62+sqLjq8Y4H06hwktbjPKkNLi83ZqeVs5tMBDGWzz/8njVoVAhpwL2ZCfPLoYCMs8GIiqn/IJgu
bJiTdXs/PqmopLHUqiKuJQ2xYwC3Q/kNhNJ2m239rjK1JGIcbTVDXXxBkncs0qwh45NwyHEyH8zh
1ZaQrfv6Yyy0GIlEpjMF1piIH80C0H3B7L6KBRes+mELlrL2okqDWahV3RV/9eLtABYxiwP6R+hq
2FX4y/Dmu8RlqQoNqoBw8V4oZehBHw16iLDthrcEuFgQAavv2/zDDM5ZHv9gJx5E+5aJBy2RMnZd
4kT0aiFxdH1v8GaA3/1ZO6NT76ZNIvx5XkfpZw4tjLLxIsV4Hprvutv2KNbxbgFozGTGmsPfYwNq
4PnpvDg6yaHE0WYeJH0g1hKuUElCt+1KqygbB6Ostq8FjB7XiUuhZVFWXmmNrIBtREcCR9ifGjCv
AqLPMzwy0ah+Pn+wdWmI8XhmA+L+ZES2kuo5rRWsWKiJObvAXNyEnAWoCQ9c7FhZZKsJcR4narIQ
SDmXoJ2jTpggsEfpxFR31Y5gVY2TRdLE/0Ae5V8UhZOUDHu5bm/sehvVodKMXUJQc1ds613psQbt
VlUFfK9oYqP/atBjNbyaAEwE8KfugCqUVqk2Vxa70ZB34HBkpcAnRey9riyEUa4lHwv0lEvoZeMI
rqJ9zhx/m280TNU7gJkgtg76QCuePNYzg3VKyr1EbR1iOBb2V+uZKQzphss7LNdu2qxj5Garlr44
IuVWDD9NVR2ZqhtlG7//lRmbIAJCrY7hyczAjhFnMyxi1Y8tBFKuJYvaUelnfNNul2+l22gHEvht
YPUe0geWrFVjOMqikdQUKVbUtocsWJ+Khz4GvWL7A9Z3UmegFGafOy0CIDiWm7wCDaVrbFTPUP5G
G93uTICPE5pCe8YoNULhJwKhFjiRNfpOZ8vcQ+sxE6f1rwyKUURGPN7owS+0zUbkofrhKyu32LG5
JWmhcBe5rMLzqq5CITDtRoak6OdMDAggYJDWhitnX/pI9DBw7YYSGLTGmRHq6QRt/3UXkihd5UQZ
txlDUsNrZlFIVtN8BYQsQ2tWpeA1qpHBS+2EwG5Cl6XVW3gYWb1vjOdydBQA5F5jBQshlGeJUuC3
VhmiULfTPem2skJbvdW84YGdAZ4k7PvPtpBFOZMEW2DYfNnLyrfD/Xwj3B90gW1xrG9H3dCsItxN
M0Rp2jMfeVXyZ8fKMemElj4N5T9CVRQkLiEiRmxCt2bP/8l1kWvoaIkZrK0PxnnoxERu8y5rBjiQ
yVO9eropn0Z3tgmDY+JVAUA0e+7+DWftafy/4Ll4PETrJarLenZ5vDH6JTJ2Y+OPJKUltNEj5GGB
CqRNXrEt7AGlSzZBFgnTJ2nDQiKVNuS9KA8pzBuOC5xpN9hcMqdHoiW1qW44m+mZWfKotAE3NkwB
0cmDvMoqrA/JW/WHi/NRLxM8TFQ1zHC+8Fb3AIqFqKN5EqIOKA8ZXoplb3QXq9MaTK5iosjtK1ve
YaIPmHyY/DA8fcPGPl3PMBcnozzJ7M85CJbgrhBlbvXsj9wN3eAWgEQmr3y/ILKwbo7yJrEoT2HQ
IrK0NsmfBVBtfo8BJTwCnf9GtMMdH/xkOEt63p8yeY3yKo2gyLPW4fKGVDU7ADUHQoohIrAecJmb
am6fyJZRPxEs6vOSyX98zipoXyOmY4ZhMLy5jB1GJpy6xdS4CAS7aaOObs5tzotj3aVODU1MJbba
wdP9Pl8xHIJa/BuvhaPy0GOMcaZq9VThyzaO7+nPjaVvuWfCSpe53cy2eoYV6pSXiVsMNwok9xN7
u9wmN6Q+VqZ2sdU3QAVlxPF/+ZooR+DxRXbJya9ZJGOgdmizkuRAqDtuMS+J3fcbMg9a79Dsx34N
y+7XLeMojzpdpLeilDe4PfmO1AQw0J+6nKXezpZk8YRn/LdPSH7R4oQi4HLBKLb3oiSyR7v588Fn
5zugmjO+J3GRp8ZwPB7lQodBmvQsAGDbZGCjXY5MI3li6P+6fhxFkHC8OE/fyCN2/3FjJCooeBvM
9+RtcMlpmNpB+U3MbChjQmxN9iQ3UcwUfSNZtFpnsvWNuCmk64z7eDjKcWpDq4BnDwKbNgK5J1rU
yR9y8pwBvyPQsFATfG/03NINt8eGJwCBGb6MdX2UEx17wAJkYFQHhkzt8tlDYggsA2BdH+UuW5/r
+QabAMS8F4HvQvNmmBv9uNMaMYsMdHWuL8ERAz5jAfvAv1BPwGJHeoRXFSTm8F4kiTimSFemEW/6
slfghbQyB+jTlON85Ikw3C+fCCxZ6zn1URTlR4ASM3AxJpncuvqKlQZTAsWvrtzKcb7FPM5vqsm+
rbE4WDJPPKaw8BmvqACsPk7h419iwL5VtJA11eC4rYnTauaN5OrP6Y90O9vgZJM2ut1bYvODB7sv
GsWsCjHD3PalpYXgUVC1PPAR6urmRy58jlAX+z1nuW8zLiQIcy93aYBLu8baWN+R8h6Gr3ZxQb5j
H4BXgANypvAjNWIga7ImB/7l8XO8MsqLxALfAlUIolBkc+TGlezKE7etU2QuQLTR0fpw1+6QX75J
3I9sLL5k0fbzPJDDvSpkAqz7bHt4+rBs7aT9S0uj0pKKA1qsX5M44GAAX7QII29og4hwtDMn8zRL
CC1ll4wgjmApJSvoEZjHZYAt1bJSWv9KD8YwgT3gwOKz8uBkE7oZwnrhaeQB86Mw91cZMWBfj1uI
yNqUB34+bIC0YTjs3L21YYC4DIxg9hdkxDh6LKKO1GBWVejKNVbH+oJUjpLxvQQKJqhKDDrv2v+Z
GBzLGTNi2n4Rd/EFI6lUNK0j57mTdwY2f29GwF9bxVa0gdjGhnJlqiDlScq6CyNQGV8ZRFnHo5xJ
EejClAMuEMYGekE3cjQg2JqdDTYiq/banpXkMdRjj4u++JxtEU1aPb4Y2DGDJTUUpiNhaIdEOZKB
Gwx+wHY38Mi2h3FETsesQ2irdlw8/k7j8xhQJcqD1GDnFLMMQv/Tws2bb5ao1KSWxjJKiMc6+OZj
8fIC1WR4kz3hzuLy+LgFKBAg4fCAI8Od0bQhXOnB/gEXosvK9iasK6QePFlScrIfwhimT6rHz5Zq
kScxHuAdRlh5e0a5nqk2xMDOZLES5VQagPz20l6ml29la/wyjY6MhYJWwBsoRIPC0FEfll20sa8u
Vx3vk3oFTc3INSjhH/Rn3h5zaFKKYz1ZWbmERDmbcZ6LKfcRH9TXJzlp00t3L2169vnWC8bH41H+
pg6BVAwYbd3N57/F+kcJrKL2mZH4rfg0VDMA1QHcYwKEQckwqkYQ5zTCRN41zxCGNLoE3hVNPldY
G3XV1FF33adxUxc7ELx5ha3P9gWlaJZAyq3FwqBLMUkbjA0papDS8KEMQDiHWONwa+FIBqYSGWgC
fMwJQkI2+Hk99y8f89COVMGPgwHrS1z2inq8k0b8wcLD1DMv1UILaQAraRwQ/5lFCfihAjNUSYXB
pgorX8haWJNiLLHk7wuxQ4h1w5mHWDnB0AGGfQFlBV4DxvTPyTwaMluczpAB2bbfAKcUM8uiavQN
TsdkGBmNx2gj1vytubdTc7BrE+XvnZBfMc+xFEqXATC1GUlKDaHxrbrzRzIj5gLyDqAlDiGO6lgR
fv1bvh2SLgJMBRDPQxkuG4ig6M68zf6AEwHkavvpnwsqfSvvr3enpMKuCvyOIY9wymRyin8qgEvb
QDfH9iymLVQbnCIlijru6F0w8byS0rwTTUXgARAifFYE0Fk07Kf7eXOoepBWJctfr4TDd6Io8+iH
RubEEd+WM2Y39h+HTmLlu6zTUKYgcaCKKAGLDedJKtDz5rUZekGCxpJFRVp/yIYsEvay8u0Hk8FV
r3m0PboawM2gY21b3FLjSC4IlVO733DPMuAW0CLpbJZH+Re/eTQDKrLmQpTVnP9ytg/Xwlinoz0L
prEDMdjroO7N8m2GQVcdeZkP4ttbccM8HUMR6YqAXESY7+sgj8Sg0Eo2JAoN+0GVzAb8NVPz16oC
S9WnUWaGwtdbIYPqdzvVm235G/Ak0Go2XPQQQChikR7QQGIDa6BqrV35TjLlWoLJUH1AOR/sW8Ko
yKtFsFsILK2hSwKyDypsnUSI19iOx8rtYfzn6tj+pqN0dWBoskoMhP03Jfb3auuX1XVWaqjvPiPl
WJI0M9K+xdHqHIio4kME1qbxhg9+TaCjZ2SAKw+Vd7Iox6IDuVtQBFwZSAdIPTN9SnZkiDjOncCq
L5giZioJnbaXQx6XA073WiL7vamtd6ejXEskFZGOGc3jm30Yvehl2u6SNzvL2CnnUsZRmsk81ARf
E1j7DmiM4DDt0AYyDzxMCQoy9pwm4wpPCgWhHhAoCoPUke4E96NTAoxQRNcKWnAmDkOPM5I3w38b
iugSgVjXNd8HyDbjbbQJdXASAvPsm4BPKfN27s2xwzAH1uHIt16kt0IFMhG/33sVMrzy2ja86EXJ
UBa6RjAaoAIByhAw07+I83ZwOFRc5MkLnOlv8m4oxbvfD0cS5VvCKM6nQIfQXJ6BTqPbfMMDmXsy
1bg2s+gbB4xxY/DEFiQ4ozkk93xn2HXESn0ZUZiuHIh10cxjH+LhKSD7NEz+LnAyKwDfuAsMYya9
JetTUz6nBvZ6pUgQl8Q+2NuxDla5DM1hOG26PjBgFytJRZgFh3nNQ9RNtyjJO8lOtwnJ3BYaW17w
ImOdjfI5Idg8q46kT4r6kMd/1CCWZxyNYRQyNUvSoz2aBiTUXmHxLFnk7wsDrCQhaLTwOlkMxynT
6Yo+lIMewXFeW9Ih4Yaqly3DkUx5FwDIa6lfkqsaABjO3WBAwQJToqn120kbzVH5wrg51gmJ7iy+
ZpILUqURFyPf8dbb+1K5U1GVuGyOZPX+UFAiPKEKxl4pSzPCUGqkDh77irkLliwquvOpEoKHkzgR
TOIdkzLh7oIH2KrDWpyLsrJUBL2OVENXSCRqAMS/ke7IBJB/Q1atBMVi3BzjbPT8Ftem4hCXL9/x
g4GIJYv8faElfhKrWjnhbFdkZCxZtM1FU9t0xBO/1w9SImOVANYzzeOd0cyxdYX4mgTYN77iXAz9
0ClLE4VeLLkOsiR12zkGAAEwqwlMha2001HuZz4rWfKoON5O4mS08Mp7fRwJW3NmkSQT3agemZFv
2L+pkNRDQZBCsa+JAZAhJ+DiVwAYUCu7dwi4TlV558WtBrXF1VFupIFrKSoirRAfxqIAfEzFsrCV
UVCZlL5fPNWeiWuh9aBTCqWRFFA5PMyjm/lGvwV91M0FT1XyaU7c/kIS5Ts0TiuUQIckMhpZadgu
bFFwS25ijEb7jU1AwMb+dtoMzJL0qv8/SqaxE5pRHpRsePMiH56NZsmjPInRKITlEPLawCavyRmU
V4DrRNGBpD8XFaQF8vXOfF2D8ih+Hma5kcPyyKIMpoi/EsIj87CQB34LsjYdJ5sBfdoYq2vM1JJx
uTQyE7oqsaHJOHKY95YCyiEtBj0W0E1UYFOeNwqWQzMoJzOHE2o7HZznxx0a61iUf0FZWigUDgY4
G+H3KJmAe6vsBi7fgTjsC+NYq6nzQkvJb1lYIrYz55Qj9hFj5xYTK8lDaIM9DZsDCLAoRNuGHZQO
uH8usE1GPDpZOSqHONZJ7Lsit2X4bIPKV7qZV4ugwDnJ9b2O4R2Gg9j7M0xlobwOiFRbsDdBGtlO
FUk/eFdi4VByIlfZMm5w3e6R8oFWxOCxovr+BuUqbUq9SIiHS+5lK3OEP9qbyBKfMG1u1t8m5pNk
/VMeBVIqo4L/Wog4AiVyTeNyXUmO0qhoFJRtKgNH+dXuFnVNdhdx3RiOsiglkYu+bGZhf22D04Mf
L8Ps2uRItgRH+uSH3yaXt8EqNXnMkS7WLVIa04R4m9QG3IvwQEagMHV+aHHr5r4XRVhazusNUYtT
1/12VprBJJWwgttVuEWgHJlR/WelgnJe+HxeyHoqcRRCxaSEV8dOznB5Q1tbRnYvKT/PCzihPtg3
K8WjBCoCGbWGcWxiaZNmkekZ2ao1j7RiX8rfqdP8vHRNbm0uAWnMUTi51IXzjLg0Gv0Yx3t9xG5I
mV/ZzyXsJ01Yqed6ZDgKpIIQ6Irjxvdx2lgGaUVegHLLVfNH4KIzPivDxhXKqehKqnQ+0Y6rbJwl
jfYoIZcHnf8SWz/qnFmKTzmUuRHaoqtxtLkV/sgb1SkCBTwA4BFkfEOGSSuUNynDAUACyFBc/hNv
8U6pPgSOqliKg6ELN4h/XjACy3CWCuVFRqMbZl+/KklhKT8NDZu2tYJ9VMgK/jk0L0i22VuSZpPm
BTtdYPgSGusw7QYw+o7k3kCCAdpQf3j8vQuj0V8T2ci5Ud+HGpus834o1jBMmcaBBR0OepPklZWm
FkF48L9Pn/ItGgm6Ezjg9nspQ1+3lgqvZWgqEE0JRRflteRizqQkyY5e623a1ifTtuxpqn9Jh44S
KbfFddk4TSUkHnLnxXdlFh7WteQoinJcihDyTZWlhqs3qVnmgjXF14zsv/uAlLsK+AlhrUHGdXIc
dkqy7hqP56G8lVSKLXh78OmucsTrvvEojXJZ9Vz50pjjZINmkcVQ2dJbl0RTxSkml7zjME7Irqiw
xFJui9O5SjZkHDJJn1EYMGVJMPv0ms2+5b3R4wB+lGHyOsXp5gdtuNF38za19W1T4a2jAyfDJQwT
513KekL59j3pcYC6Be9TTzQlNlrHGJ/q/CZM/lED4B5wiXNeFuMj0ksBUZ3XatZA82swe2uD7igC
bzfgcz0vhmXMdPN/jLRSEXJc1svoPGkeEUT8y7Y/1yPa8QtSrmNMB18oO5zqMKj8oaYgSxb5wot0
LpRSQRyJrf0PZFE+ZEzVEDnW/8SHnCwHjEo+pD4i5+u4xmIUk+mAmfpB+RA+UnJDmHCyK0az1lOs
o3ZQjiOYxjyKZsg63NiyxnbRtilDQ+h2fxRgfx1MJ6+en4w9X4x6w/AdJ73+qEmEOYA2EtAKUlsT
f5FRItlZjBKhqXnBlCIjhtKd/0AJqjwh7vhlnD20YpTyPjbOvp4Ovd0kvSAQRWM5lSm+7OtpkRYB
GQQg8uoAiNTBDTdZf3NBbsIIsPQkQNmDc0wmaSUBh4KjdltU163Dagm/yQNGRGCdk/IxkQZ6AX5v
i6PqCLnqEs7oqbibqpnhqFm3SHkYP5tzPcpwML15art7fv7nfCAgtnVaQDjeGJWZhHzZDFWSo4DA
Yb4GvFwEyzo3PqVAYBa11OJSTxwYZ9oHsXNCKeeihYKepS3URMaek2oQQgobhNWdG+xaHyqqYkS5
sGsrsFvFEj2geqUO+ymyPgB3TKElyu80JZ+JEw+/8x5wgfNS5xLABYaO0kMA4QCSxFqDQZIG6LuG
U6qShtNkn79aRipBo7GnoP6sohjH4+Ot2OFWywRXWjOksCIFPQMQdrI2SRLEXIWwwogV9ACApqeF
mquQdi3WI+srEgNdpBNAyNDSWYOultGtkX1SmltV9c5fFEsR6eJvnedZWLcw8nirgBLLTl3DAWXq
QN7gnhazsSqI1zhjgDLlVVRt8iMd5A6uJFqTBYAAK+C9BvtOmOvRgFlLyEUKzavZFVKWEVD+ZtT9
SkD96xB7P1okYn5YytEAJSMFqhjOOWG9atzOG9Ued/vPesFcJktTKHdSjaUPrifYt1ZiN3r8NKsA
OA6353WF/OIzN0cXfDmAthRBhBMNnG9VIgD0hy9RUdiSINtjXpq5yILdYlicQrKphQEog1E3ioFj
dbvB+bEECfwyMVkcGeGO5q32wZE6CTKsrW5EJ+6/8zFzLoShgTTVCMdPRjjyEEHe4uQ4vZlvhN2F
qIesr0e5D6Xhpj5X8PUof7WfH8Ja45XDrMeoRhd9xWDMxZK8VsmYwVS5ghnbgFTV73tHsvSbcDe0
15Xc3pIIhXIntZApuSTikAN8SVF4GUgmNasbblT0PfpP08bXGCnEv9QtjyIpP2JkXGWECU4pPGgm
0JH6fflreri408LyJXQhmBsHAWDmkHhVDYelN5Qz0YK2kMFPT1IkfzTLrYFZB+AXYdLtG++SeRhW
74pheXQhWG+ygi9UmIVQ8A4/jSYhRT/vu1ifkC7+jlLFF3MIPTE2ujduK09zxp2AiZuLxuQZn5Au
BAtGHqkFKRShDDa6khsPIKQhoJ8YZpid7iF0WN+QeUDyk5a+Mp4UKSEp11U6wnjHqpRvGaapDQby
tlzUcCIyAJxeMi/F+pzUm6eXukL3if4r2Cd09J3+52FDWUGH2iXL0czpM5ZKUm5lmn25NWKc73dW
GFnHpBxLDSgmvOwglHLYL+uEFxyTEZBUKkkp/bgYJ6KnVxV2WOejHEs/6wHf/s75GBkLvbMsGXmX
aB0xQ1E3c8CXdz/j9GevdBbK1KYCVjGGl2HkYTRgZyIFYHsN4clIAExHBMDA0ZxQt0QsBri16SMG
trGjst5brJhEcwl0eqrmHKljHVQH9PYHHPqXWH9BjYfhAWhk4VETYlCE7x3qf7NsccwrNMrbtEDK
QVl1/1n1yZTseRNZ0Va5n8EAEZu1VVZMaiTmF6V8TtANSgtcGRIFF9PXBxCIy6avGeahUT5HL2Ut
ESZ80ddhgJcJjhfzZ5euGE6OHveWeY4XZHgdd+Sw24SujMLihl1fBV/cHO1ghpnvJ2LyWHQ/YJMY
uimYQPc3I+NBdDGBzX5islST8jOTUc1iSwaaSCj82JITw+DpSe82xvSgqkNL2uA+VX8V2Teju2M4
FYZe0OCclcZxY3bQiz3SqvbwOiQiWWP2yO6msXT/BJ9TKP0Si72oTmHWrX2cN5nV7lKToACXFyBK
suo4J7PewsSnXI+veEXfhBHy6FnvLMe8/N5Fv4a8D62esu6O8iJl2c76OL55yQ/jKa+qPib5eNAg
qmjQk78vssCga0tJTJG7f1z1129NAukzj8FBFSAk72Vh8bRowe2LHAn9hTJzVTCg5TfZ9qJG6Hp+
e5RGVx/UMU/lMUS1+PXeFj0odtd8/Tu+nY2uPAhcyykVyNJfzybZhXfx2VadCKBcQGHJg86B3tkX
Za2JugrCJn60huSZU7BcNNrn3ciqs18IoTwxal+alBf4fnFemIn0eRA+nxew7jUWEih9AJyjkrfk
m5GuTyZ6KnBvfYArzvFWsoaHa9PXo0S6H58Ys676IySiUL+VQcqBqheGowjeR24xAZNWdWIhjbKt
ZGwq0JzjC+LN8/oqRt+avInZsXld3xfSiB9bWDKvRMPcq3vPsZw3JrWiiNlzJVdzUtpbCCNubCGM
a+eCG0V8yHhLGKUTr3Y4j73AytBBehE/maNsKiaI8XkwxDS+nTHpClkiKIebzVismRqIwBiKFVWK
mZSb39PzPQHz4mOJuBejaSHi6mcayfzOXQ/1MFQ5DiT3ETQP2xH7LKrCYA15WyTW9FTJdulUW183
2ZnA6tcEkI3Ig+cJxIiUScfjNMqiWKIm2n5NO1dIr6vLHCWcLLnwYyCExIRJZ6rnrMSb70erwSwI
AeceWEa8xswi8wt5lBG3atYnU48ToZRAHmk99r220heywK0i386syDoQs4RAP/QTlyCgYfP/AgNf
dSeLX0IZuC+0eR83+CUkoC1r29GV4Wwhi7LvtBRUPS7wlT++e7KeFixkEZ1amseoRUEQ7c/13zwM
F7Ioa69kvhXCBLJwlYUpo/ZrWJJXovgroI1UWmgqMwttqyndQib1TOOMFptSJMw1mOzXMNwW2sFz
i8ax6KZO+U34yXA3xLhPjH8hjzL+ehi6eCLyiOVL5YOM8U7Yiboh+4JJgL2azuR/Sd/YjD7Mq6Ry
hmbO+Q7Ai29VPlIHvrzKt24QoNshHH7glqQOynEhFuGb6k3ax+bCVpMu5SiNOlvLgTO4FQiJkNNz
O4Xg61hPReOopsPbAph1rS9M1Vl3p0eZlDuVMa47hSNOSBhfwYLYjFuCLzJ+Iv0RwXDIJc6aw1Ag
xnely+ucxGtxBAaEK6ZNV/OI40elq+xByHH9LEDUkMVIARVHHnZtmlkV910Nek+eci8SW/v8ARk3
SRfbRSXqDL3EV9Uw163HgZn5d2GgWuel/IsxvF0ePW9dgyhAa3OIqd18m2du5sTAnnp57rD2NNaN
/iiMcqLg4ElVP4GwXJ3dGbR9RqaYg3jrd2B+7lmTn+vJ5uLeKD/aYA4fszgQZ2zEHaih9g/+w3Ib
O9lkSqM8aFvFolr1kEYeqe1jgDaovyFjcGSRnBXx158li7NRbqXpxVbnur20BUzfb1J0Isc4Xh7l
WtIqNeRK30v8MLbcajljIYtyKfWgKaHKw411u9kNgHmjOdntYcwgYH/L1bVrlVcNPFRhTSKlJ2Mm
ZGlP9GScxMoR+GDDa/OmVI2HuPAfIz/7uxmlz13apWYPEguGBa6edSGd0ptaGbmea/ZnfSVvOvAu
EERQFp3dqldZCKPUxphLI1RzEvvEHyJgiySXKxnzDavhYCGC0pM6SLSikSFC0jJbKyM7DgKT8c1Y
x6D0YwikJMDcBo5Rt0+zL9RWIbYPUcrflqAfQbP+tlZar5wwopnPf4Fw8nkW1M2Y5JtRKHedMN4z
ftBq+qTKAmBrRfCT0ivXANmv04DQBF43cbv6dFqIox3pICf5LEJcAlaq5LkMwer8qKkNIwatUYTK
oFhUVJCRKgJwT99nvVVZcklXNXDY/RfC1Vb/VL+1oOPONqBBdWq1NAkPKvuFth6WFoKpZ4SmF33U
YCIBzlT3CCznYW+RwHIyXem6AR4PSe52kdoDtKKJq3B/d0tI3gN/GrMHu5q3LE5GXZ2hxFwL2r1r
apnrWnI8GOXXdC4bjJSIGgDoE6iPygCS49iVjGeG9rPORLkwxZBm9Fwh6OTRx6zprGMrLL4f5cEG
LO3zPTkUnrqt7Xv+9/RHa9colFUgO06sdtoCoRBwbHs8SVYGw1RMyrtFaa91MkmwyZvzSD26H35g
RYbVdGlxVMrLhRGv+7EGWeGt6snWf42aeZRMt5j9upsjf4ZkkhWiCJ7hdfZWKGZ+U4YB0v3lqRb8
OtIhjZTcVcKJErsHe9caN3OZ9LHrzvrNLk7aykqHW2wh7wVgUn8mO5qNjR1NIHI4FxRZWSekXIwO
mh4xniDxtcz/++2Zxe1RLkbouzTVapjI2yMQnS4Tr8DO3j8C2bNO6+noQiTlavqx0KW2b6/v8jIl
Uj5HjHht7Hp8Uqx6e6Xyj+YWINJRvEL550KUUNYl0p6niZIqIOZo1IfNVALGrVlZb6BIMoLhmWkY
LEWlnE1djmMFOiKqWy/d9c6FBDBEM06qMotrpDxOVoVhVEW4xq7/FmiDmRQZw6kxfBrdWhb6vmvk
jEgQIzePKzvMGtMYsdWiKWbAHKRk3BndOayyrh5H8pC4Zn5sv7d45vPRHWYNDHFtKyBrwYAcUZEi
MH2nAT92vS12hBM7/s55hIQimlyD4LQxpwTWE+M310b3nEGY3RVVgc9rcMk2qG+z1pPKZvt78Z7u
NqsRlh0DEu//q03fo0rqlGepJk1CYxsnapzRHsgorL9td2R6BBgFF2SeDJvTKb+iF61SxTnkXdsH
YV0Z5VaEzCiTgvB+F9ytpmVmoKdm42sMu2MlLjS2mNIVea7muLNJtdXdYfr1hbf3Wtjtxa1RjiSR
ZsUHEv2rhhw2Agk0NRtViPxXZ4zupNfSBXKazbiw3q23udtvOrfaiptm83tKb1BvIU3BpG1AYvhi
MIDgs2EwgN1TXK8mHT8gDSE2J2Uj5iSGX1MB2Vc4zn1DYhSLJ5AOPm7R9+G4dI7vTIHL0No2Ktcw
6ltDUFTbyCs31nW7CeabLB9MpeVvyrJ8aGb1PpDmv+dx/N6XutcaKWar5+ZXJSmVCfixryCzb+ym
1uxZC2yMqAA5vGhZus2wWRqELPC7OeGJbl9rs+sPY02WJcWQ8eCgMbo0I5pAB4IiB9nmHQqnTMCW
MduDRziVMjBWubOjRJsL9n1WH3ULyVROoAx8B2x0XJV4p5mauadVit3ebE1tsvI9rVLosJ9dq4F0
IZYy6HlOZA7zUyTdam3Jbaz/p+3KmtvWmeUvYhVBgtsrF1GSLTuJnfWFdZKTw33f+etvQ7ZjBlYE
2fluVd5clRHAmcZgMNM9gaUQou1MKSccNyKGgNMERr/sEZnV7FYemdZoNIdeNDwSalWtTbb0a75X
/pM9srU85XbeZIpPvMizXLX3BJF+0p1WtrlIrxe1DuMEW/yymHMRKej5Twqh1d/XmjStDAZ62JuA
YD2FPj27HrRI1ivdJf4MTYbGD0rhRz158qzWyUX9EOqzVLN3jQBCTtp9236phKzaor3k7iJtAYxr
O6ztoXUrtGNvuTF8+8KyuGhJ7O8rtynGuizLBG6D6oDLZhT0CTMKEq4/Ru4vHjmIU67TN5HVNnIZ
Qz32admzdgK2xBjFajb/9CCzxEjahfWqk9WWlT0uYehpRdpSgr3VlMJfMk0YhmkQi6BzTOd2FKlJ
rnbsdW81jdrXl/JanHaXZ2v8XgYjGXVW2Cy9we3Sj8am9pvtuGnTj6GT41VYyEd6ejefLXK7aWoW
WVT1V7C/hknj5N3HNAlElFUTxyaHoWUFLtKejLjO6TcoI9uW7o/hVa19Dxu6ewuGWZqsEcPUTFXm
Pps2zkMZlADpTP0wsyf2a3YyoUOOvS3MuwsS55MbubLIfbpAqs3GHLC6N7S7nnyxWdniPhpElidz
kLC6usX0Uf9e0r4E7SdDey/FP03tR5CFtql8EGzpqSOQGFQ2LAIlMIP/fLqpDUrBuJuf2HkfalSN
fYkUw6mbuKoQU9FlzcI/Dps7CdJ+MiMg7cLMtmLL6SLqvmFBaxscNlt6mtGsRgNWYHlg/ml24GyG
3lbU/8MupxfUM07t4Nog55R4fWsGGqCFnYl+q9fomHfnd3hBwL1A/CB78ja+tsY5ZBak1YBZc5T5
kBnGtPna5HPtZGHsq+2079ThYAVQXgnph4Ca/wF5totc7YymuMmK/J1V19eVUv1ogyryxtbw0IHs
Nglt7QhRZws+xSncW/9WzqEz0EFa3QzfauPPw9Lak5TaqXLX5Qkbfra1zO+z1KuDD5OKZ8Fu8jRl
9AS/4VQAr38Dl1nmoxrLoE19UwCL1stBIe4SuYons6fK1iOvJ5tDAa9ndwl7y3nf0/mEspFlU10k
dJ7myZ7JezwAYpbsy92b4fB5N3WZ7fYqE5nngbRt+v+xmzqfQIYzUjnzNN/PRQmraC85cDK1bkkb
NhB2opwtzFJPXoXXO8nBVNUb1tCwaZQna6seebG1U4f02hqHUfGSZwlZYC0KPdabRhSQObCM3HKS
ZReWSCUz6M5lXqeIKfTPhwUe0X93miCF+rbOeCveepEVrZbDnWCploYypnJ9ouCG2Y3KXZEcuvl7
GSwijDuPL7rM4ctoLnPTMZbWVSb5qwIl7EoTbSWHMFOk6GHB0P/lJe4iDiz26/kSyspveKXOdhia
PB+xk2BB9tGF+3FpIDysblLNPtIkz8XtY9ftBc8vgoA8Fv9WYJNNc5lD7gefMbWXjezhygMBW5fR
Qxk/3ziisF4s+z0re42WjdHAiH7eUlY/WbpcW+Pgpm9SotLpmDb83lMsLiaKwOY4+rdaGeTZsqhZ
cEy8ZWXnkzydcFgT5vOsgJATGaXeeWXsLwV1/upQ14+FrNV6TGVKZXBDPazndVODDJzORQCHJX0x
ofebzddpcunKmZ8VlhM3HyO8IwkWJYjtY/FotSiqQiEsDbCo0SEbzdrpYGKLfWlCWYhJf7T0VtQ3
JfQLDk5oYYDKIUJ4sycPJs3xlPyzA/ZNl9KVx/MjQK0ktbGiPVp7JeOuADt4Ms6I1DQsGblpEkPr
gB13x4ZzhXyy/OTqgouiyCAHHtEQh3HHKGlGZ/TSq9qBTMyOEZtU+8KXNgJfEVnjwEO3yi5Tnyi7
xxvc749XYDbzKa7NMC84EwL8KJDRkyU3GclIEmTfaWPs86DdJ4X5NWxGryOGG03mfxaqbn93lXvR
wliP+mTihvDm8qzgLOenhVQLjFe0YMh1HPOoHVaxNHwC1gphMAiinefpzFUNeiqM65RFe0seo70s
HqPdjMXRLjLJpSomaR4TXKY3XOZ26gVQyvM6u0Dq1/jJvP/bfEXhAMZEdtSTDl8w27GCd4vZHQcc
vA+9THg325eBiIldEBo8badJQOodaNjYMtn3HhiMr2qUSs1mf6FAlGBXeerOeR4xrMNoQtmjibX5
/tTVl9jTJXVSkTkOZ0p1liHCA3MUTwhghpqRxkve4x2T8TWLevsEByBP1plmVW9pjDwiM24T8qnT
DFvPWmduIkcAaoLw49k560bTMomRTL6h1ibyEi5JSWsajDGFY1K/2x1l5vTrZ5k54Syb6KTldTg7
VR0sI8Ha2En7akI7kZNwSUuVSuZQsKvs4+Qc3gtUzAnEjgwp7os4jdh+nTkjeFXOUu3Q8sKIgJch
ykDXEuduP+WF3eF2tBf4icgWByoVozgmBfayYHqqtaw5PdX3Sm44WUq8tDU3ZtdhtD2/q9X2Rhkz
LyTT/Rxb93lRf4zMefEFv0iQ8vKcnZoOZ+or7HedudTHWK6Brs3cUYrrwZE3ihv2l8idCb4yz9xJ
KZw4ZT4cR06PPpLcg57AtDU+MiYZaHBd8CokCBuexbNJ1K7XWIXrqWrxmpY/wXfmSTwXqs6Gfrx8
kv2o3dXyZJP0u+DTnQYd6N4osso06tjfV1l3iHm9njSAt6EHfxobTJdam321i3rfRNY49K6JPBBF
f4SB9SCp+NJ3GrefF8a8Z7UwYupLLmEyYtPmeyssPKPtba3+Io1bwQ6e9olnQ1wlSw/bIjIlrOkt
l8s/AOmzNQ64MwBNO7EeBT3z9H3/fto25d5w2Iu9ubiF88ZE7dkg2+fVPgZVoluEvSezwJZMO96n
ThQ/tmNX+wuIEk/7/bNFDr2HODWtrseGhkqwqeW90X80isU7/9lOQ9azES4ZVCaon4wm3pSNaTOC
9jdrf543IFoFh9KdIqlaa7EH3eZHS2Rcmr9ZzSxCXoHz8T3dalYavZJiGU/n6kMZ9bKmLJHz8T3d
BmalO4kRPbALwtMpzi55uCKIi7aitXFgkeUSTQMV1lhgMWulMx4p6C+avRNZ4/CiUfJoMRnvNIgL
DFtxVvL2kAYUEkmepJtSlV8OyBOFJWG6BAHzciabF2+lBcojq8tBtZe3pLg+75OEhc7LNOXZKHPa
VTBr1AzGIIa70AMbMFSnd4kbuNAGXZzFg9xJDCKD4OcE0hBhE+vpUuqzaQ5HcPd6XG9Idj0pbUJa
u89vk/S/onsn6XeClYo+JwcivV4m0hJhpRJINNNtCNTqN4YfOqn7Ri2q9cfk0MSShmmUQnzM16fu
on3kcEWq00cWWaVIdpMR3KJ90YvmwdHz8KCEIypmg+hOKTi2+f7uwdSnNK+wvIfW4NdIQQiObb63
O1DbmGYLw+U4vSqL8Dorq6s5XK6t8E2E4quvxnd2J4FchsEIWy8IPZjW9lsvQb9CgO/jNhozMCX2
WqmA0D+f3eWKdm7sMK1MK9pfUGQRBAHf0l32/Zi15uN3e8Lri4VARdY4cJlSEDijI/mNiZDgAOdb
urVGnsyOBbhy0P1jw2QMjplVw+QFLySCM93kQKVQ0PhqKNjP53tl64OMobM7zwi8y66WJ1vR1m7K
gcs4BGkDBfoncHk1MZvoO3IIQ5u5amJ2yfn/SGj5Tu9EM6FVxXyU9aDOXuH2qf/Ug0oUcQ+qAMv4
jm+qtyPFVO/D6l73dvKHN65fAc/3e6dyGrchi4jX46bIS/jeolAaqyaAHBGO9j8Ifr1p5G7lmHyH
dimFuSa3MMketiWbIH9ASVU7XMzaLog/i0OYzBzkXlHZfg4fO33XG99rbXs+cRDAisWlKWqyGOPC
bnPTrLoIBUcX6boIvYJDEbmZw7Sajtv2Ws5PUcbOS0EHSSAlsgxbT/eDh4LFhfcDUWxxyNGVdZ4m
jB3w9WnQ+ZVZMt/6Iwe9Gi6sWvqWlZ11PBhjC1/lzX001gqY5gFSceYu0XUQbPROOJh/dvtghQHz
ygqJ0I2msPzgfw0XsMVdd9A1VU6mzuoIx5tAPL9WzvfYK/HHuwcscnWS3BhoGxr4YOyFcNox+g/N
V1zlSjhhefYAgyUOJrohzyCe8hhgKXq353cP5BuXXByZT59bFgcY+tIPcsEI77Jk/KFnpptQ9VAF
81Yp0ivTiG4jJXDKiIqucuwDnbPLoUhQt1Xb5bD79uqnyCSXiJhDVk4pay2d3y8bsGYSjHQz1kzZ
gFJAC6UA0dvLeajEl+QAJTKLx0v5kccyvWJ0Yo88lhdcyQV+w3f7pBJZtEJGlL8l8RFAynHpq2CX
ezkDoQo2MyE/o/FGCm+HRqA4cvYss+QjhK5MJKM2RCmLOCu8MfLYXsLEPn9ailD4mJWsTKjG1LUd
y97GPd2b+efCnbYhXpICe2o/db4o5RCtiMOQIUvkSmLJW5NCxdSiTm28F6xI4OR8+05SL33fMhB+
a7eeyMn5bp5RVrO8YLcKBvuMFuUBrrr3f1tTg0twqFGNtLAwfn4cGJ2dpypXSB5HPwJPsJuCI41v
6lHBq7HE7OD832cER5KRlS+SKM71fsbaps2xUr2A/wFTexlk8qabaE+oILxEH45v6Bn07JFy9Nj7
+DB9iykapiwib4VYyD7NGcDnW3o0bU4Tk9XumHhjjuM6yQ6R8i4Fi4d+bLGu5c/QF3AyJ45vz39G
AVYpXGISg8qtClh5K9NTl1LpYzvmn0YS7M6bOX+HscDV/XsCZEVtOWnPfJyvljgVAD7f2ROEmAmY
GE3yW3JIEVbyjGRFh/y472DtoZ69Zq77+6PzRTPPnNJhfuJRBU/eY28byK3FlfqzRTt8Nw5VhiUv
jEiHaw4YzqOWhxIyaFjcAkzkmqcmn+UNq7tW1bUw1RPgi8KlJHNOhrBh17XX44tokVwuknR0JDMT
rhuCfZyDoOxL2x6mUijMIjiA+AYebQrNlkRYEntwQ6NxvEeB6Yn/iPUMiYFMEAd8D09MxnQM35r4
CM5wXnG3nyppjBo4S9FHrio3TtIIcmORBQ5GUrSr5t2CHYSmsL0YmySPnfNIJQBEvlVHTudJV1VY
CDTUqpKtBB75tHTPGxHBocp+xepA0/JBW2p2WCeWzWpjvxocHmVWxCmwaOe4y8yg9RrVTPh4DBXU
edzRqhJkjKKd46CiokkcpRHunVmwQeetXTaeqYo+j+hk5ttx0qae05BJ7T3cpJ/A76JnSgEE8fq4
wWBao8EUQWgGrn1GCQOG5dBVNh2ouIVZgAAd+Fab2gT3ecgyYBk6AvoCUeAAQyy9G7dsoBxawEI8
EoAD32YTKI3aEubr/x+HJN9hM0bgelRn+MdTh81qLuitXaiPBVpL5lts5lkL55jlVAqUk2THkN1w
//gmU3i9trvgrBRtJwvBVVB3lTw3MWP9Z1kAuOa2jFHW8AOMS4pbl0UQwmvm9mUTFCPjrH8o0T6O
5KkHJgAZzWiXFLa8CiCEF83FE/oQdKwjIQNhBvZ0cdE00jrRBkRJ5TvLXw4XGBVtKocqwCxTm4+F
4Te0F56EMDTyq6plyhj45oyVtRS3OuP2yeLrpdnX452YYeEkqKxscHmNYhqmqjUIgwcveRpgv8hH
Tn6xlS0+sdEaiFNXWM+jZIOZYzgOzd/4Yqp2Zfkm5gWEbnJ+gQZfvh2SGGWD+hjnr6XeP78+gy/e
kpqUqM3BlJmWntw3dk0F7Linw+zXFhp85dZCY1uoUPANPFVTX6uHdvqEW1nkchy06SvFwCg4fi8a
MC5V4ZlzMrpWtjjIKrNu6JsHNoXnth9Ggs3IjEUNZ6KvxSU9hS6n3cxId0trsEOps8FeZ59PrEQm
uCxHNqNKURbsnVa/r63/8uDr+f9f6A4cQsQSJtSjGQbeXEMSfSIOL/SZxF1WYNeSXd9/0ECwYWLK
QAsPqqNEUFsR+sTJPGTlExxoSHo8k5QpIKyKLclTWyC7pQj1k4/llBcFkGeTfHk26Ugumx3iGHSN
7hh/qcLKnqfCnpbZCcGCq2ifaz2xzSXxNONGaTDx+kkrPwXGfqhurfwTnmPtqpztKvPPf+/zB4Jx
jNXVkV43Va2YI/vc0iZR3kWW4oyRKrhynC4frJbPXGBlJWiWSe+YgEi/1/czuS02uV8jzRzoe6Yi
JaRGE0TJ0clX9qRWy5u2OTpxsbtlDzasLmmit7rcXDBlJQoafkhzDBc5rBjKLLe0AG9FCsokc4dp
mclBrTffiKvJIhDla71ypFVVJsPk66sHQlsc6BTa0pjtUxr9yuk/weHKV3lV0vcNZRSjb1iXAHn4
Ci9JowmCro/57Gsf207WYFYxwKFOuRg5ZOIRA1mYNg5YzHdUq5xGb8BGpwonUgXbyNd3i3quk4iJ
P7x+G48lljPgxld31a6ZZKLBFrXSTSyp9hzW2ymZttQs920ZX2lN7E6jdWMlutfG5r1UYfCwaN+3
5rQxW+Mq7vJ7CJbsjLSNbCqPnk7UPbQBN1MG4Za8+WxNWuiaYZR74wSFdNIFu2JRiV3J0TtLG2JP
pXkvQMaTlHrQeHzMlQ2+cqyorWrJDTyx31e7KfJnssusfQrWIvXAqhiptW+7Xax7FzBCCzyTryar
vYQHPXq0vU5bLux9EByIfC15CuOg6HMGX7Qb7Mwyt30DVv2l2cjZ5C45zeypS7ZtM/iaQe86q3ST
LoWgz7Q9fxqJgJSvM/cdJTTusW6WfSzurzvfY9VI3NorOP/4UjPo5gy5LBGVefiF5ruorm2KQ1iw
LNHn5JKqoCqVJmbso9QP/I7YTFnWHBxGymhulW0R/u0+cjlVHUIPWIrxRSXZbT0N1EbuAzn0Eny+
UA5YtEYO3yr9aSffOt0hOOT5YnOlTG1osumOo+gxk5arVJvYpR87+XK8rYvdRXQU8uXmcbH6krC7
3+svt8wpzsAqX2xG2+Scgf0a5TJ5n06hFyi9Lzf7If4mxwIHZd/mnCnuRhbPZlmbbDLHGPy0eBc3
14rqGeGmT9/lQ+2onbwRRIRocezjrjK03moylTDxHjBTM9UEcq98y3ayZ1xFmL7Dm0HrSn5Rocoj
encRrZUhwsqyLlmgK2WWaTo6ZWq6ddBslvlbF0d2I2mOTq/KURZs8B8yYA0lF0ujkDDhrNJ2GaSR
fUzmN/+bVOPZGJevaRppx4UJgPaaZJvFV53INqkSu7QWwUAnw5GXjvNsiQM2pa2DwGJDcUWl3MSx
cjfXZN/M1iEydAeaO/u+KAQm2U6dM8lBGymUMRhZEXLOr7Tlymz9hQjejP9wDD0vi8Myk6D5ZAxg
46Em8tgd+nDsN2+WqVTVXxb5YahxjmlP2TnEmOhy5ZCD8yK7Uvd5e3jz5eHZGsseVzHQhNNS5gas
vT47PJ32Pptix8bKlAw6mWJkEmvV/Hmh2SbtIaMaHDSRJ54+DZ7tcBAmT2TSJzYzqRmYcg82Y5e7
Asw6nSY9m+AwK8uiMhzYUphXSODMh/Ky5Pya37+An/B0Fv9skUONatTDRlZg8fXf6fRQ18oDOdAo
SDEqBtP3exjqknuXCd/SGLWY0W1sqC/vhUNdIufg4GOGbHtRavhogYKpqvJjal1nZujQVBTQp/g5
1+HFgQbkpGZ16WFoUP6L+rtM+9Z0ipNY+yLdK7pqT0prG9O9wGFEn4+DkckIszZhW8pUawLcG6DP
USCoodjY+aJz7XjjPwOM/KST2QS4zDIptQF9lQeaea1n7pv+yBUSO8WYQ2NXqi8oqJ0+y395KT/3
VE9TXqcWllmG95kcOv2c23JUuXIu25JYy1gQhvzo0xR3RkTYM+xDUKxnSi4iUhN8RX70qZ+yNJgt
HAavD0LB2cYPPcWzErY1q4yrTQfek62Sv5+CfwVeKTLCgYomh4/s3uR29KhjhKUNxdnSZZTtvQsW
BvnazO7f+nz4jDD82NM4JaGaZPhwOYjhd6qrzrGd45Qz0Ept6J//BxY5fBkx2xhbrD1x2sxeHdqZ
O2ylnxScOfkm611hCJ6+Az1HAgczGMNNM5PVHZ9egFccC+K3DZFjcvBSDQuNY3Ztf/1d5Fh2OwMu
/KiTJI/zZDAK+hmSWIvL0vVps7iqm+5NN5txlaXIAd8q4L2Cbn7oKSyKWm9Z6fxFP4Tw/eYPt7tf
348fehqTtkhKlkS8sPXXX48feuritjbDN57tAr/kp52yFOSTKetMSK5laNorEzhOTFfz6UabbPGw
oQBh+Fmnpc0fH1iKYnDMcvSG5mOvvz+PYyIjXL5STZmF5jmWo9OrZrlTyM/gbVO2z4jFP5fTAcw4
KXt+Zf6gXT83df7FW+Wz93HoQVJV0jKWLlB/9tQInQfmrvzxgFbjIvRAwbFtcfBhyaPapCHMlWP1
DzEr38zlqyaQ7W7BqWDkgnubILheKGjM7RP8v/4cFVy3Cf9ubk3FMBNWbGfQOIN/YbKXGzY9fAnJ
3mli719u8kIvo43KR+3j0TEtj+6nHSvwLaWHFj4XhELhvoBkgL4xK5ATaA4bNxE2JbCv9WeAJvxQ
lG5BUHY0seIngEZHhGazHpbWaatN7lBbgXABBAUvu8Cez8oIPyKlGkpQ60fOGi/wKUS71fqzgeYu
1WHs2fn4SSQ7wW5b5xbMpTF9PhlpLWPBIDdTWsuOa+GF7zxsEp79eK5DczLYmt6oMSOyx6UrqTFo
ksUe91mEMLh58lrWOyN8Bj8f/4SnP6ZtHCYJO1iZINzs0cWrrzpo6jJ26QQ3P1cKPOJcRKghSCcI
PxzVjNkcaezZWdqydIIpiWY7kBR7j+lEupPBb3hB9e/8qUH4h/hZbkmRsvotSaH4t9gljew5/Xr+
aDp9l6YKpQQd5bLJw087hpqksrN9dIKfM+ska+8LTJxp3jB7o6vFB3A2+gKjJ9PBlVHmXatKixQS
YxyZiugb0kGRLa7akhbSYxH1/8EWV3aBTHpdNUzwBUJxTOj9cZDO8hm3jWjq56R/rDaRQ5WOBkvS
sBYeadoMEL9LyGHOv/zll+JSF20Yl1pjXWtMR/eBAvbhbBK3JJ2OtNWCOEwJgliPKROwsUAmw2jA
qx8scUcAbI+JO4u0mbX7Cv3x5ImwssylM9FQKeB1Oa6SEfY8FlHl28e3PHHa+bJsq8oWxM41zSC6
bGga55Vx3MYxo9j0qwqPbEEffzaqlNrh0O4huVnbk5UWtpnmt+as9E7UkclWJPNbEVv/xrOaOYLP
/AJg2c9Rmfg66MA1i38Xl2N5WMqsTHz0ile478YeHe3aTW7S0DET24LCL3EUe0FN5oIP/2L7Oesc
HNAwBr9B1iQ+Ew1QnMJtwBXroL/bnt3mfXon+t7ai2IeZ5Dbfak0y2UM68RHeR4sVEvx1cpkPxnN
62Aof3Zh8t6Cckku5S5keTypIBs5pD9CYzrMpb7Jm2y2izJyqiLfUNmKbT3Prqxa+Ydk6Y52BNVH
bR8WDZoDtK9pQLdj2R8qyI/YWUk3eZV87NvoMEfDxkgTbxpDl0TmlzwvdwZRrzvTbOwA1cyoMXcG
nQ/TYjlQ1dmXZopKC93EWXAFmWm3k4iXlMXerKVtbxVfjIzsO03z5qJ06kFu7KWdBNXJF5hz3Did
KhYOYaj3cYl4aWZjaqlV4k+Z5M1zuSNK+jNaRtFogcAOf4e3FAvP3SU8Iiij+xBiRUpGrxYa3gj8
/rQjWKauyaai6BoHOVVZEggedYlPfXN0FX8GR1jrp77hkciR7zqPbhJPkiBFe97w6Xh7tssBjlZT
LWwi2LW6yp6C7VDfBnq+paTftOOP87ZepNvHb/Zsi/tmOh76IstqE38oi5s8jomdh8VWLmRiF6P2
I+qtLf7skjkQFJWPLRC/5b2/W9ZZqXt1zIP3SZOCsE98tBH5y9TcyoH6oTf7XV0GXpNPLoJ+X+jd
nR5DGUQOPWVAA42e7kZ9duZEdzDEtKmCwLO6HO2VEjBp7qeNPGqfJb1p7XzUvyt0skNj+Xx+z15k
7PjlClGQEWng61T5C2dSGEM5Lkrsl92nJfqqd0LdzfMWKN+ZbaVmHlMNFpYfMiaEl3vGA66owLzu
k76BbJIsdDqRSZYprT5HMGmTHDU09vMlc+fqSy5/P79rL0/w37aN8g3amrJkIBkiMcJJje1ih1aO
DQq2jnJr3k8O2si26W0PZU9tJzB88gTRDJlSSyNU43dTjrMYEx/wceV974VbAhri6mrYM9F2xK9b
i6jaTtrTZWrCTTQF8PH7Vi5WIsdJCs9uvdmTgOsQuSmupIOCEcxkn6S2sE9UZJFLxPSK5IFiADHk
ffQvdTDq4aofNN/Yq14DGrXocH5HT/kKBNsUhZqKjCE7DhinaKJFVPb4krPiIDlyl0SAvSILHAQq
0qgaRTbGfjiCM41092E4dfb5VbwsrjAEWi2Dw74kqollLEPsZzsAu7NsI/dHvls8tPL6+t8tiJ8Z
U6cih74vFqRVULE0vhZz5Zxfzkkkf14NPyOm4rBtowYfZTI+Dsn3mHwj4buAgBo0c8aB2NosKISx
b/ACwFcGucRM7SS5ympsX1HLfj+q27Dc9KS4whwQcFt1oeuxOb/EP3wxQ0dWbFFqvGCVQUN0WIYT
dtFmbXWRM/cAkNgpd5M/6G/ovz56yLM9Lq4Cc4ZQnAZ75uEwestu2VbbzC7+0XDPCF1dcO6fXp6J
KoJu6JCWNFiYrzBYkkBtlIZLjFQXteZ7bWuC43dx5Ov29oKhwpOgsbLGYnBlDfeaoMz1meFxDCqD
4bOCVOZf9TB4Ed49bcltJBESn8xsViY5ZFSqpFeMGAs07kavvmE4Zbqd13wPffqudYMfhQfSntye
RCOvJ/FkZZj7kPKcyEudwXC51F4MBalMWLh8UUpgvrIywYGiMlppKkvYzs6VHeJChTS0qQtS6I20
U0W0F6fWo4A6BEzdBFcz/qlaynpFsmSsR70LPyhO5NSHwZ4rm2I4gJ1q1U/h+tgW8eG+NsmFe6Pm
OWjTcHynhktnFISHf6udhOI+nmDu69CrYwiU25j9CFzh+XYKata2ucAYh6hMigy22fvFtFuu5q8F
QvFBwwMTt7eBgyYBB2KObzkj1pa5IEkmvUnlBJnYsFlimyn4pM7kTBl0lhlBqWjy6mUPOkuSVh+W
i5Chhk7AoOPDdi4gYFfetCx92EDj7Cvubl/Uffyu2IaH4Sp2wvtyF9iZ1291T90Zd8tX6066t3b0
wxtQd/2buOAhOTXjisESuW09SFX4xofsatnjsrqxXElAHHASBNfWuDhqMyZ428FacEDN31ZqW/Io
3vhUr0sBSpp7fnVsQ8+5NZdp1JlZolVbxgcOC3sYJjsLalsxG8HpfOyyP2eHSzZk0If2NYM+6pPN
mCF+Cre4rf38kDqVh1oKJBDt5EZx5636ddyrCd4zRU8NgjDiL855oI7lxNZajbWbDwd1/M/KE9vI
9kOa2eqcCxb98qnsd2/m37x1K1VpXMCgddfsCNozjBus3Bl3ubAdVuQ3/Ju32edJC3VoFqlq78he
cxdt6sTV7yw0SQwXaEqeAvyVo/IP30mlRgkkhnGY3R4RGNO61Vbd65t5K7rCCJyUf/fWuzDWugnO
U0mAWO0bRtBsxbg/HwkiF+Wfuw3V7IM2xA42rjK6vW4Xbvhecsovw1XqpIpdXyefyb760ICjvLzC
FF8x2ZbbbM7/DNFaObQxIKqHDg129w2Nd6NMnDyBooksghmRGQ5mrLRvA6JhscFHi9j1J9nTrtuP
gav8q/d2POAUNa9wzRa9Vr18Y+VCgsObsRzTSc7xKfVDsQO5zL7bKrtwp93MP+OP/Sa9D0AhEXmN
D93o0dbeWaKFn0r71m7LARFqXTKoNLFwlkMX/7bv2R08vmZDhSkB6IiOtJfzR7+tWOWv38ESQFOw
QZwk15IF3IuceI8buMcKuMPe8GU3R4ok2uiXbYScWa6goYVhSiaWIkGoxzYbaztrkzt2HbrjR+NL
VqX7tBuvjDA4WHlZ25Cm3YX6tAvH4hqy3XFdCMDwPPiqfPkj62ZK0pltg7mTmgNKtpL+bVQ/dGjH
jgVXs5dzumzxzyUqk3n/KrfXqJxZ9aSyj6z786fWru7oJ7R9+OHBOPSx3dwU3ydncbJt4tXEiUUn
zWnkX/0ALoq1ckQJPcUPiE0n/6BuUx+tqv/Nbu5WB1HF/uR7yXq1XCyPcR7XUKFmMTWjUYCftrrg
TYgluy9O89XyuChOp1oNQIMc++zd8LW6GCehamWMi1hTlhfaKyjNVeqHLP3aTd97qRAlumyPzqyI
zw1UqsQYecSKWm8B/qO7qnYCN3VUBaJO0cZwpAoKNxZ0d4VEFOz3nzPNRao5DU2pLUCkZBfsWYFd
9SVfzEkrCgo+Q7DqoUM9G/tID+GnY/0Rwht0F/6j74tNEqFtdHI6nYE/cTSn8aV/z59sp1OU5w/J
ZwxdS7QqmfADJnC0qdAeQMEp+cSED7NDLqpCClyUzxmMJidT2B2N/eoZxcxpZtfIvizqii6Ip0+2
1eo4zJGVOFXNAh7EGOh0J38vhXaxuFNo19+GXbFJazvG3SnaLpaXupZrxDfSVyHsswvZOWfigCcu
qRUkFZY9OtatulE+MhW02EEyo+OuNG9RSBEAu6CwrfLddWZShVE2IWOJ/5sdcy/vWfQ8kEK1G+mf
zkv+oRtlKxuCmBXgAk8sXqhF0lkS7NbybSV/mMaPJPlx3mVP54S/Pirl27FIpM9dJeGjymA8ULzs
ttxH6Oi7YZiQOvFuRKN19l5t7Pm+8gPP/FZ9FBHOCsKG8i1ZsZRIvWHgk74FbAWHCeVrjFnL5MYZ
tGe77N34IQbd8QDkS3eY4/MizxKAwnl/xUQd/Hl1UqONPKUFixoj6e3GVBz0tfvnP6JwA7nzMVWi
DlJs2MCwHe86rT+ogfmpTOIbdIhgmq7pvhs58WKy7MKqRcVRGf/TZ1oL3PXki9/zMU35Ri29w6uB
asJfkWltMzevUdpo7iMn9Aq88F012wA9TBvZZb2N7ZW8jfzgA6YpneZQfz6/I+dPHLzC/77pLZkn
NG0dvTre1r6+m9HVKG9FkChABsp3aQXhOEgBy4L6/YJmlfHDQ9MKhY686cbaU7e5eDj0/GlOj+nZ
yqtSyRqLNMNWm3LlaspdKldoh5037fwTbwPnN5N56J8Rlx69b2UrA0cDNUcc37nVRl63tP9RquHR
po2cZRqowItEznyM35W5vEjUJGHfTn8f+C2ylGlL3i/O7Cp27Oofzq9NkMdiav93T9HbWS/VBKFj
3LKby7LVd9C38c1N5Yte1f5gC+yOaDjQdYNv+6F0LINR1lkeNHutzbq0KTwTyutXQs88fXY82+LW
ha6GeOhyjV0Q4n/YzHn/PvU0VN7n4xFtbtkJvWiio1JklssRmq5EojnALAV1ImjpFI8dz9InExT2
xFGdkNgzrqACADwSP7x00efVciBbE9rkeoudTT/JznRdbKar+TZGHRf9RKkjedY/1J68ZMtKuhPK
f8gFP4abLrF7cbv6Hxz4+cdwaNxEY1jIvYEMZd9cs0wJjYD4BQbkI5NvosqR0Km4m4reL4qRgbTa
Jz8mdvX2osIGAn9q31XoXxAE52koeF4ah6tWIlFqmoiWjOLK2Q63Wn4XptSjxk9BXJ68TZNflvju
EdDlRaOpYROtO/Pjsom3xmeMYm1abCZafu8NMKzs0rvhAvnrky6sKHh0oRpVKd/lFIxapukLLM/a
1SBfB+RaNwTv60fCnhf++myDv4xFRm7WxIQN6suZDfLGGk76gzWhK3Z5veBRv2I3lP8j7cqW49Z1
7RepSvPwSk3d7W5PsR07LyrbSTTPs77+LnbOiRVau7lvzosrVV0ViCQIgMDCgl2duPGzsmXNV6KZ
x5gY463Z0o2lNUjVrrzyhM8g1RMA97awjzme+MwOfWmp8p8GFpSRjQ5C1bNFeFAxO3h6gFSnORpe
dp5s0R41W/LHkchfgpsz4grJR1EkMonczJ5Djgpvx3+rDaAbtPIv7ZiJnRjgwnTO4kUvmVOfUn98
hnVCUi57tByOJnP0iX2nSVJaDnINeRogeYCnFF4ENtnFDx/Ud/T3ObHHqzNvS0SZSQQIR5TPcdpq
hXAxVapEuKXyrJI8eJL7ikTlwtvIT73KNAclf4hhjW4QN2NDEUV0vrlyFfvCKYKFRe54x9nCbZ39
kMRY1HEc5mQw4VXGKPkeCyqqkrWSEyvO/Ljovyul4vUGGpGsFK98VRrAP2eAt9dok3cBfJT/49cw
FtdMh1qeS6x7tBcvuTWupqtip/iDax06+BfjO0ceddWfbhCQaJosS6b5CaSv9mnYzJjg9mufd+E3
+Xa5XiCPZpLnqzqwuQgneikviWQubdsUpaI3EJkcjZsOXUKBgwTRt8nNHT7f8qa6rtbHXEip7htZ
CC0EfPnPKBkdS2rdQuEhBLbd8koMExHFNV4FS0+38W52UVBHXEkLj/ne9NIbnlvmrYn+vrqCclBg
AsgAYbEJlyV8H+ZvosFJAm8649WCmPuXtGqAgRXYt76P7WDEDGfEr2hp16LSvqyCPA1k7l8TFUqU
JVhNqZekqlNSxi+XJWxn81eLYS5VZUxKp5tnqzw4w74Flw/Rbw179mZneizccTdzJ92cn2eX1JwJ
Z8QiN+q0omoOgJhEQhcB5B74y0Pkc5bHuVDsQ3EQEimOqY7XoEbzq+9AVdwI9qyQxkCCRdw1A8dK
bSd2PjaUfSG27VCVg4S1Kf+BUvWP2FJNsrs3WvIbn4E7ApCkeMx029jL98Y+Omh/BWNZfQRjR4q5
FssiwbLxCrk+55z9sCZATP5KwhZu4WcCubzXHGVl349WVUdTLmLhg3hdxSOpKp4EzuVm34wdwLu6
ZGFVc9shu9ISMQdnhskp5NFLdUE5zzdmZULGboFL62jcUIohCTUwpYeFIxmoP9fxU2VEXy7v2+dm
MOrPNR23TLJkdKYwt0Evh2KskhCw1kP8pB8qD/Xu0nlP9xRylAOhlr9xJG7fit8SWTKhRaznYtIE
WEnNMw/KbtgB6lfCuhDZK3EN678KJD6WyA5Xz8KwAA8BBFaQco1Ol5QgjgiPc0k0W97FjpkTmYMM
/QfH87FK5hKEJYgCEx0KOc4uslEn9E7cmDflfnboGnkB/rZyfkhjvCkamYJOrbBEJbiZxqe03Scj
z1hvX7EPGYwrNQbD0uQQmpIdm+PiyK6ys+7FG/py6Wz5a2ZzD46nKYw/bbTUWHJqzTpnQOMnBaUJ
brCj6LvCV/aX9ZK3PMaxtr2UR7lKtzAFTHI8thVnA7c998f+Mf5UDaIlnEUI0KrQLuOHLs5JUyme
FHNfO7y1MH5VSheltRSISmIyPA9HGvhQUGa4ly2kREo8P3gayBPJ2BGxkPRutnBWYmY8SmJx7KIw
I5ePaNs4/t5BlkOoKZMK4F16RPO1KSoeOrecvH+ulpe8iTjRzz/EJh/CmCdzBVCVrowQ1jnygT7g
8h/xj+KthwttrtWr2IGaVDxmXM49ZtmDAqGYO43qSFa95OntNL4KKs8y0Q//5GJ0DC1UJV1HGyKj
h9kcNMU446QCjOZQbRoBNVfWqd2LOy6ildqdS7IYRQxTwHzGHE6TItGQFCvt4SvAEUR+Dm36CDb+
LuBfrY7RQz1WFhG0uPTdNBwBxvsSONN99BoA+xwdupGnJZuX+kMc2wGQREUltDSYLBsi+6afvIDj
bQeA2t56tJBlOOqefNV/5dWXNvVEB10jgMLo2GAx5WUf1kjKxQlof9GphARn+Jynz5dv23a+aiWE
MfgzCKiLIYQQHYoiw/yWKTFrZK3yU3yiZfVyvyw2NSYTuvZ4O7tp/FfSGeMvTGkTNl3yq0MUnD5k
ukJ1BTU7QK+5vS9UKz7pKXqJFPTDm6LOtlkEsjknMTozz1qj4InYe+ORz5y8ZSQVQ9GA7hYVSWcB
3oDcLlVRooeoT8aaVFJ00gQuk8mWbqyFMJFH3+dm01YQApJkLxmJEZMe8IuuIY1OjJkiwhzBEb+p
PLezdRcUQ7dUQzYwd0Rlrl6rJEXTRFRwqe31/ps19HYcvXdW4lzWzE3Mx0qSxnQZGrWRDGk8UN2g
VY6IotVfJMl+mL+FBwrljjW3eK0RJQSvI8IG3gdsXo31BzDOITItsVroB7Tu5IQ5qVE6H3YV5i63
HvwDxSR8RfiMfeYhm7d84Foyc7phmk1ZUWCT8yIioYgpHlPizpViK2gh16ofl3d6W2F/HylbvMpC
Q8yqDtJmXbS1BjjqiNcWyRNBf1+9eAJdSqUigIgWhPN1+Wr2Gids2L4QH4tgLIk0qItUpTgsybpZ
outQ04kmcB4ZmzIQc5jI2KFNWmKcapWYmjT1I+24bQ7VMDyEVbVLstm/fB6byQtlJYdxqDRbCGAc
1jJ5/RNNrIt7dGSf+AQsvAUxl9nsUvQr6DDsmLhNhjEhrfqUlK+Xl7N59ibw20gpq7rBAhqnWVMa
1cCupfE4UZzE06hy88hb8Q7O5bcQJrAv2yWvJpPq8KHbS2DgRuIffHDZobC5qFi6/awfWcti1UBS
kaLOsaBkL0WOCMKY9BQDbU1ZSgMSXIErwGtsa9/8HVxyLZrRjMoylEpesMzwafEG9BYnwPllJNJh
8Gm7KHetW7HdWiCjIbqRtJNFnRk1wkhGqihDTqRHwzaK2yBYDh1eTLAJRluJZCtoaa2MXSTQW/aO
WSYHyelTkl5JR9pyZtgaQMfRVfcUvlj+rzXzPmAzW7L+AMbuF7lV4xWH65e3x7R9nRTdzdDIl36d
MQlTptz59bFVT4ugkRwkmXgQEStKOaHReb7CBS1jIY9pIheyVeBujnZXEvNb45Vv1fPyTLEMiWfc
1/54T/uLAMwznCRHB179wA9muJ9BFWRluYGzT4AEgQIguE+Bw7uN79VDeC15tAe822UZkW9H6EL/
BXiyO8qIIx75ONNNJPr6TBgHMmYROtxzfEbrjq70MOoId3J/sOX37Hp2zF11naEfPHy7bLq27eNv
q8K2VXTzIGu9gObsrLhpCk+aYCGXiOO5tsLS9dIY07VEQWZYVN/nw3Ts/WHXe9W1uuMhKXhrYaxW
GQjwkLS1vagfwuRnNd8kwG5d3i+OqWdhjblUWXFV4eZEKO420knKOAeymXFbbxZjjzJptuYwxq1o
XUwIsLFdV+86KR8ogoi3Y9sR6G+nArD2n7qvxUbbtdTaqn56b72jnt+/LnhvRp68R1n5emiI6JVO
dFCvpBOiNB7U5/J2fioPZopRi82C7RQykZjlSak5aYLzpN1/NjIm29lg9LHct2cmjydKkFTA1joi
8K8jBdeIJtAttTM68UtyX3vjTthFp+qxuCtR2EDrpiffR6fiUbxSd7Ij4gB46aZN8M/HaSMi+vMA
Rrmvo67A1WgcxYvs9FC+xguhEGzww6H3JcOMNgI6nufaOo/WknctJvnYpUh4jvDyJTVZICtcUlZG
Mb6EjpVucUlHL9rlHrdd9nIcgwGZf67YUkHDk05QOfFAWyjbR8F+nz3TS+542r0JL1pvLmN3xioG
vnGEKN1qD5VyO6GVJBlbZxa8Mh+dqXrP2tvIRNlfrJ3LdoIrmzFGuRqK1pJgO5Ojfuj98zB3Au9y
/y8mDfBuERMzSdVgpeEEkzF4g5PGtOPaNl8MtNDEL+ORDn/jwZ45ThNkIn+eYgoAkqrMENk5MYhf
nGJflKS+Un2K49JrSnbtDnZwY9xZo4M3u04WlxbseBdo+wn7YcHY4mSYC1KRUwumEdpeA2qdb8K9
fAtiooPoIVcASEdwDhxnkRO/bIJxVurFViljYRyyOsURDxjhhPbr8NAR6a4D92CH3ET/lXdDOcd8
9hyrQCWx8jxXW+x5X78Wy2TPmI1+WWs3Ux+rzWSsUbYsqtbK2MwgnlwThnDOXUV6DuT9ZTmbBd71
1tGlrpYy6XqbWnQpFH5jvCH+Nbw5xqgHyx295L7dG/7idj9R/zmgM2H8msI2c9vn6WouuAa2SFlJ
OrKC1NMWqAQZXulTsrgOdJwhjg/OlrO558fzJXmMOQplIdBEavkGr9sPJlliAGkTz7Klyh5czU5c
UMbd1BIZd4rCiVs4YYXJvuxNjGhtJfqyb13Ja+9Tt7QBLk1RrOz88SuPUYZn/s7XdnXAop5pOcBG
oDWKbNSGdgay5SbRnwESBHT+sjbpvIvBGKOw65Q0pUFZ0JpOoPeneRaIoBQ3ZVNdFYZFAIl8QIPT
o9gn+6HrvLax/M7SDmIOrHSp76zIdDWr/LbUtR83A5H1+UpTMQ1PB3VEgr7bMTh2pe6L7WSnzaKR
SkfTEGhGgyTbiUp3auL8LVIsO5MjfxTafdOXfhkCYTWIzwAQ+l1be0Y++kmhO1pVXEWgoemL/qZv
1b2cp1dqHwDyC5OpmFe62t+JtRqTKYzuysxwlLlwBEnZNZi2ovbGnWGZvh7LvjF2vqlUb80U3Q6h
wtvVy7fjHDquTjDW2xbTa6CtRnUzL29q+rVNJlubXi4fHk8xz4/llZwRADm9oc+v1rXeu4cME1GQ
Hj+hne+JD9fi6eXZMK2kKUnc5IWJa6DdNADqJB4GKKLpP7/tfF6kwwuuzz50JStWBkFqxLOPVNF2
FdlNigd+h7Q/OhYHN78d3ALNZm1r67sWvJHcRAPPObIzBzH4JelHAXtLcxvIGu1CkH4VXuhawCap
6JYMHeEgQzLXLdPw5oKtY2GcaSO0s0TXrvp97nR7TIB5gfBHrB8AmsGt94ptVSiBcCXLHMmslY1V
qTRrnDBQ/A+KE6AlIt1bvkwaP+TadI7lkdkoz6pAoNlgg0vpW5PctXPLs9uXU3HmGaK8UqJQl9um
otejcaybvkbfYPtKkfJ0fLN5Y76XR9nLrindyV/GeIaMUWYW8r5s1lxQ00xTqvMZgl5GdmtfVkjW
EXW0Qfga252r2AnJv+A9AvCJ27xrEZj/0ERtcyP5bVf98SlMvNAueqxVOT5FI80xvacZY6pHQvMv
qW42y+aK+SGQeaX0uQFPPYhIUL9LnkDqg7QrbX0/2LDbeIqLtFWTc9Tb6YsPkYziJoEEVoAFIrX6
MPZuV7pFwYFl/UPY/iGD0deijqPFUuEp45+Tl5a+4TURyR+zBMWmGWFr7PUJ4PsyUZ+rn4ttHTSE
QhafTIy3VubFMpcYhtjQFwt9bHbH+TA4GqIE5V7/ohza/XKqfK4Obd/Vj7UzUUIVoyChZsuvPF9s
GyUKbv+5R5mdDiS/zQDp44Fp/yGv91ss2wyih3prtdZZdfE4uwdFEVGuBngdNLw59V4mww9+Vnvb
/H4IZRK8aMFPy5Fm3MKgdyNzJq0U2s3c27KBVG7QcFT3H5z4hzxqlFdWKjeMSejbGS/tyg58ir5T
bzuCcQzPtFedd5T/4Fk/xDHvFA1chfqEag5ihsnpW6If8Iiv9roNnOjXwKGPiOwV4Zf5nOyaRyMh
PJTV5v5aaCc0JFUHsJ3RpaSOxjI0cuSt0spNW4AMk3tBu82zn7Vp8N4Nm8bvQxhbLgAveyo3aQbF
nYmZu/XiSk7rU09qSkRUbEHzBj6+ePOKrqQyKlRbQ2qBd4Sa3MEp78PZMXIPXUU7yW+PleJjqM1w
zx/+uunvVmIZTcokuQiyBjtbpLI3a72NC+SMxmNR3pixQpKK93rYNvUriYwyiQWYqacEC+2GwkY5
vLdN5OLdsFahxWFyAqFohxFrmT3Vgl3HUkqK2LwSwvDZWtKHBeTvZFoSbnaBt/+My0NXoDGO9LNM
YMoxMQLh4018GK4sW7nrneFpeeKHrJvvf8vQdBByiqLMkkp3gznPhQmwirjsAPIj6VKRMsiIVOi7
y2E/TxLjAEI9VQO9hSRVsdAnO1Zgxy8xDcOcQYpsGSnHQG12coH84PfKmAsbtDNCiBrImORYAx/c
XwtX0o16Vz9ZoaN8ad30WvNSN0dMhWZPM340kLIChwAqQtH5ZR46PFjo9vn+/iLWLwSdtVRtji/K
u7dGe5zG3pYSDoads8s6c4fHqMiipIWMujKu9aysCAIAg2j6eCUbFo/UY9tOfayIubraWFW6Qvd4
uSn28hOAVjYtGRvIAJwzcCbHMG4b4Q95zMXNkjlYYhHyOnjvQnyTlJREeUj0/ms9v1/W163gAeQO
qoLuZ2CDWBqNUSgiQRZhloY5NTwhrU2Sp0LMUdPNFNFaDHMtsjKMWnOk0wz2gR/ZQ0Tig3Ffgobv
14DQ9L1ALlcAGsr5i/VRPJchItA3ZOZ+GMMgdlWMuQLZEPe7ZQhMwORGXiFwcxclFby8lomOOHYX
OzXBIERaocunwNbyxennmFPw2XzzquA6NUxLV0SVJbgOjLJppAwnRalO8VRAUjE/yS6lPEkxKglM
Kzr64zVQGHLfnnST2EfvWjQTwTeTie75BKMxaFYTmAlf8yNwhvMSC5u7CHyOBk5X0QBd2p/BVhc2
o2bNGGUQCTdKF5PE4sZzW15YXYlgrnJgYDqDWEMEAADpzqQzYRQ6qta3XosZ6Clbfa/3IAx3jT0/
vNv0yGvpzMUuhEiOOzqrgc7WAmKTRD0RcoJiblvgIlA2uMYeeqctOV1pvJ2lv6/C2FYzk9IwITjE
RNWqaki58OYnbGIv1oujfmEto0M6T8YkDegn7WHOHFAPKYktfl8Okp1gALD2EPEC5s34fC2U0czB
amMD03BQgbdpCwI4BX9QkyJ6SEDdcJO/m9qjaIpmAkcmK2yJz9DLtghqvDJHuzaR/sVUphoTRTCZ
iY5GW1KkYgq/vspO1Tf+M3p7g1fSmbWq4gJSkwnSKXCUPvH08a65Gj0BU+Fi6dyY3fMUZ3uDV0KZ
h3Wdd2DOpugs8RDv+sobRBKeWoe2AiWpE1YOT4+2wgfVUCjLgErdEnNHQsOctLbGs3LM5IGoarbT
e5AB6YV/2TFIm0ZtJYi5E30vIakNdOb5HUDh0zFCYyKj5Ce53dfwriyRzRQ9yjquVm4gvQ6Jy/kE
am0+2VWAE2RdBXGgyL62tABWUBDxctfM6Uuvg/pi6hvRi6zAdDDhKXSyST8sRjraeiCB3r30QgUU
KHrxg/Mhm5v+8SHsS0ywAkOKC3yIWtlheTXFpL5v/cCpneI1FQ413tde7hQ+L9LZTCJgZMN/d4Dl
qp1rtdONUv6VLxEXUt8VX+DVbpOv6VGyJXfwA6Q5TdKpDmfJWyZRg+5qeA7ouso6m6pSurAQcPw0
U5PfSaCFw0yfL8MTLZIFbrmT7zkSt4JWTKZALCLJmon2jj8NZDwsxtiWkJiAM0NxrDfjLblJgYSi
MzHGLzoW+mXkIlG2gsm1VMbjzRiV96ugbSA0MLSMmFVLlvEHAoxdrO44a+RJY25vms9Ck/XIl0T7
wQnvU4ja17b0NT7NN/oXODjI32V3wsvywpG8eZ6r3WWu82xWUqApUGFhZ4CCTqe9yhY68vN9ssOM
15PlcEd0bYqEpcJkBHR64M+fB6roGBpkxiJeIT/zaxUQnBo85Y0b+svPcZ+4Fp9zgSORBQXUk2DG
mShRF9AcAUyI7ylTeSUS6bp4mo/h+7/A71GoFGuktI9VsmiAfsgipU9wRTGfFOFffJBvDR+Dvm94
znzzfuAdAnoMQ1Etg3U1RlxHYYjtVJPFxXBjPyvLXZVEsIBc/o/NjVQ1NNdasAAi2+nRaxGGkE7m
L+MPdIXdzr5SUgoQMCIB5fAlmg/R49+oqGoaGOeGfl4MxvlTX4p47HTUPenphffZbeHFh2Av7qU7
6k37r80jb0cVet0+nR1mAkuGJemaxAK4VXEemmZQke03zWPdjAUqHVODdF4Lx60Jy09LE+6bWAV9
aw24Sz7rb4U8tph+N1SuVYapk+bSNzGsb4vO+g6y7x945RxzzbpqlYUs1WxniulHUo1EUpQD7CvM
j4UkfEtncLo3TXnVlhrS/v1znLQ/tUJ7MUJMUbu8rZtHuVojExZ1Yo6EXo01ploJV/GqTXf/mwBG
L4W468rYVBAC5ToJM3SFZhVnDVv+V1utgX0eG00fLqA885O+IbEFCs/Msocp3l9eyaYYHQOEMHpM
Baif8UB5kIOZbtFxw8TyZOmZbbaKIzWLe1nMJoBIW8lhfE5gzbWMIjsFhEyOhNGF5m31RulA6asx
O4k54QjkLYxxO3nQ5zOezTiiu0ImlPo4ty07jEmwC/eDi+lCu+QHL1e+LRSjGTUgi8RPk/fkSrEq
Y7SQFpobkhZfWzRvDRpH+TYzJ5qJxIyha6DxYp/9MqZOglYAUuYDfVYVXia7gULQXWS8CW6Df4Mj
KXFDwRbBFfpXMctKOnO5EjAUhUodUK86ge8r82aAnF/El6AiLeCltTe/aYYLMoee1622ea1Xkplb
V9fI6pUzJM9jjiHjvtKNnEu3GXyut5a5dZIwIyGuCtSzoU2tt4Xcg+L4NebHSK+TvyxonKcjh3gF
0c1q5Vow4wgipSnFuoDg6X1wTN88YIz6gRYsfzQmEmMCEEy6ReZj6citPZ0wem7XF4TfsLF9UT82
+RPXg6wpYzvjQ8TMkZ7PM8wwTiE+Thi16NHR27z2uK0XtC4iDydpCLw/DTEbMe0grI049Qshe1Gs
aKdIrdfo6nVUA54UjuVRKazny9aBJ5M55jZWEsFMk9QPpp4M02An4nWogOZ/6GHOS7AvPlwWuBXI
rBfJHO+gTF1QFxAojvdtjtkRyN120Y90CHh2byvcXkli25vTedYxDQySTrWrHuigHHBmxg8U+Y0C
N/orJbT7GASQ/r/pr4CFxwkqFnrqVGocV9mebO6KrNCQ0K3Qp4pBGV4WfLE03iN98+hWUhjzozVK
2KQhpFhKZHeDYrfdjZEcxuCuNQTAjp4uH9zmxVyvijE6rR5EsxZDnvQu2wqq2vWCua8Y5gaks7mv
UW/1KT1DAVJibXIGADVAmvMs7Is7Xi500zitP4XRWpSPikle8Cl0qnry0mJWgjOjK9+P6QSBa+tH
Vdogqsj8v4JzriUz6is3SpW3OnJqKsZS2jo2/sw1BnK8U3gwndEzFbsMCG0rMLn8dTQ0YCPWlXC2
dVgJJ1VZDCwbo/oCH7nZO/lF+JHLREazhuF0L5dPfDMlu5bHhESq1kjRUkMe5SNoKiK/Zh6FIA0u
wI5AbIjRv8GvbTm3tVS6C6vbM7eDUKJN+NfzA/QzKeluQld3omvdSw7Lo3DLq4PQQ7u0r0yE1Apg
9RmC/6Twi5tuJ2Fmjnj1l2prGIai6Aby+IwcWWgUjEOE8kBte7t4EG4kR36UdoCHAjBnlwMZQS2J
KUu8mHN7Sz8E099XW1osjRpZMg5ytEW7XewJaFd32aWAPoffjdmlSX2VG3huPbB0tNP/d7mMGcyl
Oop0E1KTfbOvD1R76Jhs3ND7IsdES94xbsWca3mMQUzLNF/SBNsrN5j4JnxHxsO2pJC3mTwxjB1M
rGCI1IaeomfiXuRugobBafdeuYstoFGwepQ4Fd3NRPN6ZYy9kxQL0wJ17CSFZZg1+sNyfwHFdEBK
jAbyeBu5WU5by2OsXE6n20VUXmgAhjAMpMptIAJSWLjWMYl1UEuCNlGkPiPkj/gfsLnFFI5gKaBC
/zRMcIznJgQsG/jHqtiLAjosRHBGTrwQ4QxI/XTxV3IYU2NiJMXS5VSOk4JcK/EQ8WQP+X3uAi3r
mvvF164pUlhxtYPsNH70jRZPKm6qd7M14oy/+M+CGcvQjnikVSIGiGdHC9iegQCWcNI1VGtq7DRw
evV+3qOk4Ak74TuGEu9pVzSvQ5i364yVMCt9UpSFKnY8O1l7D40jM6aJc7zKphdTVB0ZJlSFkd3/
0xgNoyFM5oDhx7QWBv4J2nY2oW9Hsc/j9Hgue3tVv8WxTrPEGG5MI0azq6I/tXgchsG+HVPn8qI2
DezHmjTGU7ahXoYK5dQoshi0R9Wd1pSPl0Xw1sHoamNMXSfkWMccA4SVPuhwyHrGeVHz1sHooWCa
OTIj0EM5PtTDg5DwWlJ4q2B0LJPSVJ9MHL42FHsQyuxTbbmRCs29vFmbjzcdmQdTkpEXwPjKP5VM
G5W6zVUAqUbDpkWMpicZaIxjO0l3orPg2cgzmpsN/muRjJGeBaXVcYupXxgbAkV7G22a4UEAk5Z2
t2tQCB0f2uN0mIAuoj1q3IrR9tX6WDVztTDUDANvZgQykQS7bRHxRNtJQ8kRvRkUWbwlbweIH7t8
hmyu4oppifopbiiKDlVXU9zRynYExEU17yb4wmhGuSjzrcK7fLrbWvp7mWyqrox0AfVnuKdK0pyk
Pc4zj3Zl8+24Whhz2SY1mNKcQnJqLbf7ZALicnZL5T5WH4tu9C8vh6esbM+IlMvI7k+Q1oTO5IW7
KLNbH1S/MsZxLG5V4bXKy35vhxSrFTIXsQ6iPuwiuD7lpndTjBwxXFpV/Jd8GxzFZDtDphyWxaLQ
WTowRznGh/lWP0M69N3f+rEP9WDiQD2Tw3mOIayrtGNaVkcjC05ZIXM48bdN2YcYxsSAdCuPRfoI
BT8PSbJ7K0ffvMWLojffJqtzYqyKOZnNUliwKtSKKTtQ+rnR7l/oA281jOlotTkPCgmrmTz5Zxa7
hTPtAq88Dk/RDl3TrzTbhznYlzWfnsTn+Ov3FioME0EzCUkUTlicVMaHwogdIVZtM9RIGxXOZVGc
9Z3HHK9MVbIYuRLQh3uCoY/Sfav8HHj8tzwRjNEAeuo/z3M1H720W67TBU+DLuNBLjd3TQVFiSHT
dzJbuArrZjZ0BU56BK6nma9oY4xld8WV4asgKQlc8Vt3x28v2MTYoDTyWy5zr7JQL6RGOpuM4C6m
g0Jbe0hQ1KXNs9W3zBe/cjkRN009qoGgZFbwImERL4Mui71AH1tDeTNmT0nLRV9umqaVBMYQplqV
jkqKiOS3zwzd/L8+k3/RNpVkJY7+vtJD4Ef13BywICEXbaP/GTU/a2nm3KtPRgOwDaSnFU0zTKgI
i8UChDxJFEFUPdUHmgKjLilpFB+z9/nZwshhNEKZdbPB6FjMkrur9vVdqpFRtzPJLh9Vp3cqUBRT
okxlH3rZ3TKR4q7CFEXulKJPOsJ8BWOI1W4uh+jXavWfaFlAmsFVSdo4cW4394MfelJCqoSzx589
KCOWtcxq1UWBjE2mSRXMJp7S86gXzPBxG/FfNMB8ikkYeYyFRhlUTFoN8jAz0jGl3u7Uk4yVYTq7
o0z7y+by82X/UxqLptBUq0BxAEfbAasIOF/rd2/Fm9bYBiA5VJn6wUvf/kehzDPK7CNzkBsIDUeU
fnp0QXu9X55Cv0UI+64d0HXB1+LPYDdmqdRCrK5kU1X1FGLm+vkgKVsnnbDX2rSECLb0veig9e/N
wN/K5qYEObrLpgTTAO5ykGbVM/9DaFt8oT36GdFJsltO/DfCJ/vDLJYxd0s+13XXQIumSiLBiHi9
ku0Uk9H+5igNEXhQ8PSqnwBdcjpZQSfjKBvnWT1gtOjuNkY4S20CSOT4ZUOqGn+EEnRdK3nMIZqJ
mqe6CXnCUulEFOOZpKL+kMogCxXHgzqH+1IC01fXhKC/n4TSzsvFq/p8Z+a1U2Z5iakXwnWigJEn
Vt6HSEEKRN3NAVrwufMPN0999bHMM7sv51qaBKpxtbHDUGhPiXmsHpvWAvUn0OJj4s0n/FVomuhc
sGTVE5XcLuqdpb1Ow32almQ0OYHw53LMee9/y2JtRa8aU6nNWM7g0TJ86hayayS0UEukDM26eASq
JOxIfsOjktp0dB+rZPFXcitbdS5ilcle8wpvwFQbOtj0//9aYlbIaFeSWoEmFQpuzfME9niaOg9B
V4ISE+jZeBmrbc+yWhWjHplkJJqVQxod3ErJbSZMAi6PwIm71i234L59cz5Oj7EI2qwCHhLDIiig
JZQxCNK6jt6C2/RuPgFGvW8dpCuemleEeODGWm7lYscxFbwPYEKiAuuVuhaHiNliT+IjbSCa7NHp
v8v8+Zf0oD6biY/FMhGL1aWSkVXY2uKYXtOacGobJwpkTkFLwD3ITWO7OkgmMpG1SFTSCBdD/da7
lLAc5BMY+mTjFuJq2DSlnNnq/eX93DIuJtLmAApKQBGwXT1zm/ayBYvszdlBm1piyrzwclNBTV3S
ZEAfYeEVZl1xsijjsGjUuE+OQMBUEpLWM0lA1F1xErzLC/oM88HtW4tjIi2jtYAyCrAiGmlRokha
yu9PdLBevEcfjOzMO/VaPbX/75cWI5gJuaTBVHvwblPB9ROauO3oPAIu9P/bOE8xW7zm8TNqidXR
1XJZ4EJrBHKRT5CahIVFcnXxA6G5y7PU1ZWSKGhIXUz1umhkUi/zSVLjwREHcxfLb7r1VJQhSXvE
2bP2kGO+0ih0X+pZPNZx6gLoSDL5XepzIsU9SQLDESb9KZR1MgylXY7KQe9MVynAzVmPIRmj9iow
Wr+Rx53a9WRE16acoJVwkt0xTAASCW2r1q/SQnNKKyW9Kh+n7r6tl4fZAH834CRqbjl1lnhtYfzQ
QGeD8rkjJvE+Ed5ls9uFXW13Xe7Fy0gi+YscPKTWKQXE/rIGbV6JD31l0eXDgvTdEKs4xxIDjMRv
Afp5L0ugduPSmVG7s4ohq1rogyKEXTH0hCTNTWMAP2PGZORK2ozM1+rBeIdewUjkFsB1mEvKL6OX
tjiBGVjHi0v2kisldaofXAe4FU6shTJOQtXmRM8s7CBtvqfTrqRdfdf6y5XuTChDjjfiVYh+La4J
3d5XvP8tSbYki33JmmJaJzMAm16rFLsRfLDyGB0HQyVlxotitmIJ/E+/RTGuYSiXakwiA/GDPziL
UzjlKXNKINcpGbHqYF7eU+0JL5oT3vCQX58Zis6GxlQsdF0o4qeZCJZYa4GAieJeeK0A7hbsFd/A
bD4Mc+Hu6OekPSOLOUqrMMWk7CFrtPuf4HipbpNb2a7vFswyap0otpXFzb2e5+XpDfh8Qz6WyHj5
OZlnRaFiu2drRpJbwqSC2gmBIsHLSuDXQug1uCSPOc66a0VT7yAv21f7/MweQwmY0GQhk9QZCa96
un1DPtbH+MRcN1q9biFPKcDT0C1ONU6HZSndejD9tjc4mIBtk/YhjvGJizXlQxNCXAuSgrRqATbn
NNVuBS+m/iGBcX6DhfJ4E5rq/5H2XcuR48q2X8QIevNKW1alkle/MNStboLeO3z9WdC+MV0F8RZn
nxPz1hOhLICJRCJz5Vq+Pqn7qJJ9Vc7suV0Fp6x8KF4Zp6/HVE1wpP2mtMFSZ89AUjFkiogh182/
4qlaSjgvVsYPOMi1YSX9f06AGUiH4oQGNEs479cTzu+oOXbaDMlUMLWLJIa/elJxLus8DrGLx+S+
xmzrbkCBnXxJ1wCPeIye6F0GhvV+qxzZg4LpW6z26RbP3sWP4G4nIiSjOKETjmLO1/iprwt4Uah2
u9X3kb8OOV88Cxf2uCuqJe0M6mcsWj6HKOa/kE8gjqJ9DPxI50X3Zh8kOpJFpjGx9pxZvh4vbHPh
rW1DUyGlhXNPyhYji/M2aizh1GUjJFe7NwxO4riQgJbhHUSfPgTF2Os1piNktXqsc8G5nRcsHqKL
X8NFvVCVplzvsROWdey0jaGIdjmupTeLN9eFES7UkUIc5hCiOngvAmt6gkoXZpBEkAb/39bCRbgo
mTTShwgIjeZ1RuQDqe2YKfVvW/neDWUnxpQlBdhrU8FA0HUqZaZZqIRDpCHVYOTNI2h0O1xNuj27
SDX9VenYxUh6YY/bvTrPE9KzwyE9/qd+ASb8wg4PSjCCkv/f6I0tX8EXJrmdHC2rGCyD4GMdqM84
1kQk0+jifF1QIOISEtsEWcntjWU3wrcL8cIod2N0ehw1sgyjoxS5haVU9mQQ1SFFXdsTAa2PqJ47
DIy7t82ubS93jWRTLBfTgO21+nHfkNZWwZ5028RiH+LCZXiMT9YmeaGLbGn/T1OnOgHlE9Bt6pGT
7g6e6pO75m4KsnPkg6xzM7zf/gXLUefv5vIAICFiHK8xfgFDQohHsJptBAd8Y4EMMVhGubgW0xcD
y4VBLqTHuPLplMKgDgFdvcZrQ32hk2n/H9fFRXITHy2STUDYW5BICnZ5roMyGFg5aguoN1o66zok
i5fVxcq4AI6SuNyCi0kD1s0MWK2t+YLOgMrsXyiBfCEPbpwKjYs2XRJ144SWM6q+NmZj7RHIagb/
U98b0a5/GJC/hM4zegJP7AdEkAuzwdKaea3kzJu1gtHKWdG4UCSkNIeEKna7oy9C5wO6tvI9vxA5
/HIhcgXdNQ2T1gZfucmBMqlpiNPIesf1Q/7QB/i2Z0aJlwNpeFZQ0ZQ7+xk8obicV2PtUgy6NM/F
oImIUq4X+LaIM5kDGQqnyvDIqo3tVOieNpCDouvPYtcelUp5GJLiWKf6XZcK9wPo31ylj+8ELYSU
WwWq6j5fyam/417BfiWCpsbUTICWNV5QFtV4cH8kvebPBG7AOFMNL0eJsPiSE09ehCDzshpEkKG3
9umXnoCXtvlxoy6UQ3lSYDvZshJXC7eb/cnDY8Vf7ZguHLErWyxBvqhWqHkECtMctlpUJanLeKHj
o4rRrtKf92ujgEvVwitr7NdcWAOExSqTaGbWJL+OMJQdbnUCJk822mupq6Fx4RRd2eNiloyB1Faf
Ruwk2VcShpZJvHLhfHU0bh0j7lKbdR1TwBTHKNuyARCmwz37bGZgjY91yS10SwOGXmRaiVDnut68
qO/CTtAQEkYHs0rgDq+PKqY2YWuz1oxcPJwXprjvZClZnILJC9FHuo8iYk9hi1IfyjvqC5EqW42I
e/t2WbrDmAqkriugCADa+3ptcgn8tzanml+RcBfF1Z+8qqBHlwtrQ7fKgsPrF5b4DpU0a3mvDLnm
Q9c1PEo+03sKAwv1ucgh99D8AWxRAdR7BDVyeGJT7t3RSlAn6EFOX3k9ZsbIptqh8rO9vQXftUCQ
7V7+Mu77TqE1Fp2OTW81m0J9iNFTQ/2jzG1QUHj1mRW58Rb2y6dmV54McLMOx/wxelxL0xa74Jc/
hPv6tNVJRBT8EGwRg622QfScuJbPNFYtNGTagxyjeZt4/d6411cO1NKD8dI4d2TJXFKhaDMNSy/2
pWId6iS3Z9lyKtncqcIqwcmK532lcxchqalbqqghFjv5kj+mdnssMYcTggaw3OqgY1JKZ1ylrF9M
Uy9XyX7VhVWhytOUNvBClqZGm3jTfkDgUvzDuuMGhao3kBWxXXjzpkDxT/bJPj6tScqtrZxLMTK1
nHtZwW/Ik9eZvcpDSED9vO3USxH/yqm5940KHstObWGk9aptvMl/mCDkZgGySjGpu/bkX4j3V9a4
pKKo5qgWR1jraGJT7c2I4pVX/GJ6f/nluEhlJmizNSkiVfhjApUW+Op/xN5/IN3lfXcU7lePI4M+
frth/sZGHlotZWOJ2jdOBOOWYrXSzlYwgyJu/mtKyusAxIOpc0PK07DF0tBK3LSl2NvyQM/hIK7V
11c87+t0XHg/FGPjuJDwmdLG78NDGN/VYutQCt6IIvSb/LmfdmWBMbjKspsE4iClbrdIs0EbaN/2
T+bj3/cWukumooKVkK8wVHkxa5ZR4flN8bxXd7TQ/ZBEzpw83Ta0+NAHn8k/lrjTJhkE7CNxCdck
2iEneObPaqF4ehp6mSZsEfhPgoE52qIqHhXdSpzBKo/G3BG7nCxIWBhG4xCjoCsX7+KJARujzoi1
zG+Ur0kGCKI44GeNubCfhsLtoMN8e+kLJqCji74s0Idoqljs/1987UydNbHtsceRHIwltSvQFt+2
sJytYzwMdiBJDHjotQlA4MZyqDrNR4099xrisaYNcXOn/aUFqhtv4ycliO/1f4F8/IILcy6EHFMH
kBNVKu0bHeMsREkhRwOW9zEdugM9JINNXfE4HVBK1H6RTxnYAkxhe80L6o6xzcqe9SFGXceun/pT
B9qN/rRORrnUKr/6XdyeYJCsk4vhK7OPP9CDQEYBEsx37a51JUc9JHjgsarrWvNj4WxfmeXuby0X
26SG/Ls/y8pWislzIYjbpFnLUJdqg1epPedVKAzgbERYXg29REZNJHV2HDRee1DQLOtFey0OLyQm
Vwa5Kxvy71nR1DBopo95fJflo52ZvS0lqSfJj7cdenkT/3l9GlywIGoNAiuCdwu6/YNMnSQHgorS
lTLg0l12tSTucjZVQ9LqEK5Lvuhmq8cK7xeIzgE+XnjFUf+59ob5zsN8/aw2uAs6y/K4m3tYTLb5
x/jSvLdAwDgNLjV6trxoS2qHQvMOvY8ImtOgRH6TTqYTetWZeF0QemsfdQmwdrUF3HWuyVJHRxE/
qHeoL3qMtBjDnj8tzFuyN3B1DL15vzadtfJ5v/W5qGFkpIcrNaO0HfQ3K4UyULq57UNfIxPfA9M/
TsT3tkKtEBMxwdKMRyZm2ge1o7+je/0qPGgecenefKf7+Jk1YkJA87rjvEnfyFm5Tw7KlvxoQZe2
UlVZuG0vN9vkQpKJfrNUVvhFcvs5zLPdzxbmeUEdsDZ/sfQqv7LERSFJizIpaWAJvPGd1tjjVNmJ
+Dpg9m3ajAComIB8xsaaPOjS0+nKLheV9KEOp0iF3dSctji5u9wQRCerLYBaoqbbN1pa2chRH5pJ
2YyRSWyqa29pZL3TPLwDNfJGSqyPrBW3ad+7RGh/TkMpu7c9Yy128mMjjZE3k5XhV7YeiDNxLeRB
+DSA0i209T0APv99+9jArazIEosolsKdMTULS7A9TgjVFUo+6Qh6wz9UFb3bq1o8VH+t8FipQqaj
TFLUlvQGVBFdbqvKr1mQV07VUhUGi9ENzFMgZVJELoJh9hYPDGamrRx1V+9YwNRYt0bGfMNaaX/5
Er+wxm0dlXNEKFC9+nPQexBSe5rPDJEC+FnigxTvkUK2JZk36wwKyynVX8t8nYQ0NJ2lFJYTNKZG
cDBjpKH5aXnZvtwm+wnOAgiMaz4o92ssb0up8uUWf32Ci4RxqkqjzguKw3sw3jA1e66d8D11hh3r
FNOPISDQrftf+eg/n/XrHXthM5TLAhUvfNYsRm62q8dHUw9uO+hi9FMNUddQdNdUfllDokeqRCS8
4+R2X2bdk9ZV91UBSdqEPtw2tYQ1MMQLW1ykDTsqSQkVIaoDVOkOxBQn+Tnd1Rgo+C1FNnkZXRk6
TTMEXkURR9IOH0BmAK3ztQf5copx8UO4QFxgfK8pNXzLr4a0L4QOVUFaEUK9BI15AF8xLOMmyUpm
w8Lst6vvwioXhpNJiqwuxFZXkMyStc8WT7rbO4xG9IINsK9rqFlKKrCvXPKU5Wk86AzqLpoieCES
PfTM2SgO6jSRx9iCmnYGuKNtZOjIIaB7UZSAKqxXRjcrE7D9jeER4iEeRL9rV52reyKYig3JdTi5
Ke3CWSB2EyJgRlOO8mPbnfG8girUvGt7zaN5tYEGjQtQoQm5wiSxh874lATFlVUUJaZ2smNFytzC
yCWvktoQPK+QnOyAf3BqfZKCORmLD3SHlF2vAByhjsbvZihie+ilD0mihd2M6SlLQ1+PclcSq+gM
ssIESixl5Mhj9NkmxYMlFJLdWGlu04Tcm3G7s3rFH8OWemXYvkB1GTCeluS2UIpHucxPcSt7mRWD
jHUSnxKojdhC2J2lsLxrtOqXqgElWVCMjiUVCnGqWOyKdDzjUvEVs+6cPCNBkkq7csDRUQXDkVFP
3oSkmXyz76ygjUPGpqm4tZD4ddqeW5TLnUqjnTMSbYfZul3cyAX+8PwuhcboNCVt7C5SN7ogbJNM
7W0CUJ6tt/Fg60qXOWWc/ZZJUjldngOqHUqfZMIepcNc7WiFV/kYd+JdS2brTgDF2Hach2En0SR9
rGKATCIhKxyhQPW4HBvBUTI56OfCm1Jp9qtWy7eq1v3W52LcFKkYOWVfp05JCTjKRjM9CZIx+Rqt
f8uT2XttJp7JVO3kqnuyyuJlMAzUTUrRzec5OUlqTw+YAbwXYmnTt1MQkdAFQuMwzElt98Wg2Eo6
j/tigADmHHfu0MsvBlw4MJtQepuaxPBjk4LKS54MCGiYwpNAxenQzqJ0TKCEs41jbd5jUAXw7m5s
260p9iHG4Vu6i+ty8KRm+IjGJvG6Ik1ckkBlW5dT0auLRrpXp0zGiwztna7c9BaYm4r2T59mZ7GF
uIA0f47D8NyYkm8U1r5q+n04d396K39SxXBHxOmuEemxbnDflMlJVLRfU6bd93okOppUf2ZpB5kr
shNTNDDjCrJTWaU5ZaFhb6hauJGVTB6orU3HGiIoTWusNJiGe03JqDcX0n1KjMkxw+owJrIzyelj
HbcCOKCt0smS6a6tci8muZ8rQwAe/a1C0QOYcg/94qCdendOpTPqKz/UWThNSuOUunnUq5zYY4gO
lzEq5wbyNrZJUH2QxvvKGl8tpRicWgYRZhbWn2EEbuJy2iZ1tRnl0W/iFkWSUQO2PNUfpDIk/pwn
H43QgXdAjPGvlRZMUrurE+250cPO1Wl9P0sW+M81aEzWSVNvq67sPRk08Q+G0BMckBSdhBrHNLb0
oElMyWlaA+R+c6wc9bqIAvT2z1ndkj1UOhyFAb/7tFfByicWL4oEsXT0QxsbKcGHakFUzIJY+GMO
9fLGtvJaDyzVqiAz1ljUS62ivCfKqGDSsjMCoQx90HNu80H4qEIq21qsBvgTj2amPRcaeR/S6IdG
e+jeKt2u1c+RdTfWqYTJrem+IppiW/G0JwJUrjBk+qhWsrInpCvdUBDexKgbnlMhJLY0tLWNX1Xb
xVz+Upr8AYTGtYNkbTsURHTMobsTZYrILDwoEegGgT1PPVEsDMAyoXTSKlqH1aoyvGkUMXmi0jpo
ByKjjgxMJUj8MFBUV29RCx0K4Ga7TV0oupPUpk/nai/lYMGfyDmKp7c5U080UX7Xcv1j1NWtGCqx
H1sxTmfyIQOlPRhhMOVx+ygOBjQTx+w32AIgsxRFf4wRVDv9aD5KONG4A16bJrsDouQthIACybpT
bQn73KpQKCyVX5MW7VSp6Bw1w+g3Tbf6qG7RGs89UKHeK6A7xv0zy5syajELAJp3u9Ssz6hDADJC
jGdJxpmaBvoroVLbdWr5dCqfzA5QYAWkGnamDju4PVZJwsRuDfGQEstwwhBCb1Chxb9EFDW2Puzv
qdi0dieU/WuYVfMb1WUhqI3EfIiKqjlIoVi8poXcQAU3nR1jbGp30kbRo+C1t4V6AEs33chF/VoD
/k9rwcPQoDdrreJIlpG4Slz9sOK6dkZZ/WgKIntiWf8MZfNImzB3tChPPGQ8ZxAvGDadhcLDODJk
KjFKbsP9IXOaCo4gFogw6kYxoJRA4y7oq/xTqQ2PmoBymIV0rObuQcVej1Kp2oWUgBi3saB00Je+
2RqS3clKYcsj5BLr2bwn6viu183DPIj7rra2DSWtWwmgb4M6nTvOYE7QkKZTWuOV20QbleoQJ9L0
97wBl5QxT34V4qsj6OlbTZL6XVtbO5zTfau2r7gG8VzPG0eBnsFWkYYnULA+zKYRWDTfC2ItnWJD
O5ji5BohAGPltEff46CnkxtlgtfS7F6xhqDo8S2ppPg5GKwrUCr0mbWBDHVj53XnyXG4kVPFIRlK
ljGayaB1qCJZcKxQb5zcGralaBxSQ6L7SNDfiqJrfBpqfxIz3UaDHFhCd06iOIMwg2q6iQjxLrMm
KCrEGt5DOa29Shy9QaA/jLk69Gp0qBLrfURodwYan1qRoKaty3dCgYyBNBurmnYYLUBhVO48vULv
QYinIJVH4SmqzM7Wh+JernC7z2IdukolPdZ65vZx+IjiLFjCY71x+6Z5l8PUVU2duAm1nDESbatv
UE0SU/QuVc2t1Ll3Jz32y2YwnWiCZkVpNnYWR2dLRFQHZrTzRbW4NwVUCLJ2elfK6UlUFehnYc6l
HcVPTcs/YOl0O6lceiFcppTc2xIy1ooqsPHjqt1YHVR21Jd++JTWeuBL2fGlGe5RKfUYDCNsFi0t
cFoAYUG2eHshS+AiwzRMzZDwzvmuwiQayRBGUY3n1HY6qKkrYeAtBsoHIoKYfKsep32xUX8BApg0
zhjjXkM49v/F+5m9c/iHwOXv4AqpQ2pYmTCw/s6heKLEZiRI2R82nladkx9rszFLJYhLa9yTgCWH
UC5CM4UW2ampzMapLMPDnb4Gc1ysb1lQyMDmgq4e8rxY98VzFWDZCr0gBQ2PDEbCAlJXqvlZ5kA3
a3Jih4BKNWTyRC0T98pA10jOFitIGChWVLRcQKjGy4LMOE8EsBf2fdnkkQRqKfByMlWAZtdM9rxK
MLV0NC4Ncg9aA+CvuKYwqPejB1ptmgYEPRSivN723KWzYZlQARB1GWNi/JRRZKl1afYyqvzZY6kh
maDlytlYsAChWSg3mJiYlDHLdP3pwrJu+0RApUElj6mxpWq9YmCpCIkBLdhAVxOK0TytniLRVhbn
FPkmZjLRMrVe62eIkXl0V+FT7fptFfR7+l57EAMo7LVDsFR7uDTPQ3AhmEqSYkp0v4Z6kV1p2bNq
EN0jbUTvtFx7lfto2KEk8AGZlVOiGS94T+6gcPpY5NpOSKfNhBNuYzD+oe9af9SJcF8W9S9BBNm3
XGGAMB0ypw+Rmd3+9Eslr6sfzgFwIjyi+rjDD+/8/CX/CHeFL9xpd8lr9RMTZz7EejcCYKGvkHRb
qVcslUkwEWLKsgXCbwgPcJFDEMMKsswlaG23EkRvpA0TN9hHW+qgvrARDuHDKgCT/UkuNIImH9UL
eCEmV3nG/FHWjbgwavS7QSH8Q/ql+PGeTbnFQTg41lF9K5/IHuNR+7Vy8BIm5MoyF5RBWU9lNcdi
GfK0ewJ70Iap+4BJ2KmOa+64vLUX6+S2lvRpmdUlrDUu9ambA0tlgtHKApQrtIdzdVzd2YXK0NX6
uGs8NGMBmFZYRK1gcukhf5lBolU6oYteAGBtTMAuf9f3KAwk6yPSS/FF10wUpFRc8iIfmstQ7CtD
73Rfe4zu2g8k7263N7x4O/wZD5kH4tAVVfGFW8+EXBMEfgCgQP7KHRsQDdZ9Uk3QS4VqpKTttP6X
FK/iblihkHfXSyvcBdCrRBlic9bRq9R34AWLI1vaMLVWKLIPAQOEa5+348HiulQDroPmBZgj2EZf
3LEQS5HyVlB1X5d2WXqKQD4bRe+3bSwlStC4+WuEu8izMR9VI9Z1jJwokVe/CDZakAF90B6su/BT
fmROWr7XgNgzIXZ0sW7bX3LVS/PcURzDPKdmruEoomBhgcQ8r5/M8UkTDmJWOUW4JlexGGMvDfKn
EdW6VBiZQScVPFHeTYf8DDl0d64xVytirgfT5PWhuhtPsb/Wd12MBZfWuZMZTfOMIhusd2/VVngF
2SEOZeWhnPKSbbpgPQFd/L6WooArTYEiqcqDdmXgXUOzQHlN2Hcu6LX38w9tTzd0D/7ryiEfYQ9S
YeiDbIyt8olaXbrWklwKB5YKKQn4sAixQM7BMA+WKJMG0dqcvA39Z416ym0XWmrXYGWACgB/AwzV
V654cU7GOW+Tqc8NP3xOnpL7eG+8Fsiw38ODfppeUN0WWT645rkLCSGqaqAUx9OY0VtwUcfMupj0
TWX4RGyfRBrdJX2ynTVpM2vF2+0VLtyUUK+RLVDnqJqhf3UCLhaY15CpMCoTTTjhrpnv+uo5F+xc
nlAI/n3b0sKirixxuaFo9FlcIdv3Me/gVdYrVRM3Du8GurKir93houmlIX7EAEAtS+tVGGr88Fh/
YN7WQGEcjSJMugMDotyRAbKOg4eKX2HX93X4v2Tbwo9giG/M8yPIcq7ZTXUYSSkKe+Ccij8kv/uk
glP+pmwktNowTvPE7gLppYP0up05a9MI7M/ze4AUGZzAcFoM5HLmBSmBoEE8IucaH5VSdJIm8iJ1
7bG95DwK3IYpoVoK+Ievb5EyMsZiEnE7RmDsSNvoVVDeytF6NvLd1Py47T5LtlSMS4IgUVcgU80F
V2jlQJi6EzER0ADulfhk/CyE2tYqYhfjGqxvaftURQJXOZINGciN64WB2bJWYnTK/ax7G8ptCB4t
iHGstNkWGuDYMhY3cdLx1OSXlEQZQU+DGqC4mD3i9MeneDdhoG5wCmRRaAq50DnZmyvd4IX3LTOL
AoZiaMBF8kfeiJR0RNPOQPc7/WCUd6l619mTAz4EzCh52XGV8I5t17U3Xlvkjn6CJmMFPSDDZ8T+
E8Z+4p261TA02Bz/e6qsK1P84U/rmGrdxBa3HbZ1UO1nXwGVPQlue+NCnn9th/MQqxJgpsOS2LSP
Dp6Q/Kh5GXBVoAZyhJVsbfGTybL5dSOgu87rIoplV8x6qcNTzvkHECBB7kAqdCu/QVbZi1dxjgs3
OwLHhT0ulwBpQDrjCBr+vDPP+Z0IiXHGV5WfjTv1xFCImUe8FKCQxCucNZTl95N+bZzzliwbiDYS
LFYwNriAnQEyvIlS7Y1QBLpmXMFtLe8tIhgKPhBu/5ZEaFU9TmkaYm+P8Uu1rXziG14PDfUDG9wS
7teeUN9jC9wdr2DDQjoBbikONRBWnaEm8FJfN9WzmqabCYq7deLfdtDvqdG1FS7BRy+KkF5mVgBV
bcb5V2hJ59smFuBC1za4S6ZS5lZsR1R7GMRSYUzKGyuADh7wjWtYi6XlgGJRQVkOnZ1vbF+GMbRR
1qB0VaGx3kamPfcrfrBigSdpBq8FSaIBsArSSpg0xuzD+HJ7v5Y+/MUaeG7mDEp2YyIBt5INll3j
uTMMuZ1BduS2mcWFQE2EcQmBFtfg/CuNc7zRcw3QyKzsd0OOtk7dJqH7f7PCfsVF3qhnOvAQJqwI
rbITFOtI4l+3LSxdj5Khijr+w1Ur8tejThJprEvUgRs3DGTwbk1fM1q6bQDuzmC01jY5M8LuNfz1
0g5eGuaiX6HH2hhDvg4q3Lo314MzpitP46Xr42ptXIyzeoOWZY61MdF6GexL4FoM2Li54sW+tuLa
S473dz2SKF5/K4TSQolqGBvovWFtTAPg5ChbSbu/p/eQmP3na6F0f20E7DlFVzYqTmh1Iv24EYQX
Pf+UAFu57Ra3P44kytd25DTT2ozCTjx3spcL6kaONG0lNVvbMe4MJa1gSmoCIxgYkrtTE6Jvnesr
RhYel2zLVBE6rCC9QnnpeimdDvXJaNJZAwdK2RvAOYBCjA/JXQSUf+zXEA1Ynb9mjsWlYrCJ/wyQ
cMkmf/s0amcpeLAweKzkMwaA+DlS7SlH9yh3anBIRM4AbScIJthomE6rOe/y5/trn4sbqa5HpMBW
4EGt7gy/OBE/daRA2gGR7kLD1F9DwS9/yr8GuU1uFApteeAW/aZ4z0TLUebndm0AanFRGpM6QwIB
PSfO9wVlBtxosgAEtB7blNpdlq14/VKWIoFZCaPCBioecJlrX0njBJgeASYYOSToUh2tsxnQkDr9
gSW41loNYtk7LyxyB62pjTkMO1hMtqMH8uQ944uOUcuWHNSYvqYY1m75BZoKnAhUW2QLa5XA7nm9
SlNNiFK1eDU3vzIwl0Lx0J428rZ4BUtFs2cNzvjQ/WHjq7UPZGfkWp+QJzuXP9fmR5cvn7+/hIcI
68bQzJEWYqQNTCeoM38mbxkbK7hnQ8IzVG9RSARrXrD2flm+GS4Mcx+6q9J0jptIxwEl98U7BCNe
M1TV+6fycb3zuOi4F8a4bzyLeVG3FYwZ6uhosWSb+cqzffH4XVjgIqnciS2Kd/iikXRsh9JupK1u
rdymX0HrW1C7MMIFFSFr8yjpsYzaKw75HSo+k8veZOo2c5E4wHG93o9q8LmQu3YLEQlPATiX5anW
JnZ1fwhyVCkZB9Ja/2ChX3nl0V+n7CJPMicQkSs51k+2rP2lO3Sfe9NPZT+hLsyQ5tVDhpdUo9pZ
sPaQWjtOXwNCF8b7cuz7WoITC7XbbAufcdpkfwhGe2MvrzGJrZ213fSRgN7VwkgSc/XQqZBXrW3D
mhdwxZup6lJjjrALYRg5ExBoqXoo+5XCxmIGAu4IyGChbAPc8nXwQOttNM0YLc4x2wnD74Hx+Gmn
UF9t17Aj+N3d/hpiP+RiW7VRlSLANVEdOgAXe5w23Y4V9KZj5K/e1wuPYUTEv7a4nTOplWmVyhbV
2NWWDXFNkOAOIfFlBL1fAeyeu8SD+tTT7TRrAYXBHPevYS4JnkVw6OusYWzMdKNMaEsnwOh6qVLs
zZFkdhdXLwA0P5lJhtmedG2Tlz3mr3nuJrAiXSGZDPNUrB0DIPRaB1oRMO/by1wOgP+Y4fv5ZROJ
ysj6+bJYAK1/1NTzbQMr6+AZs+ZIMSKtj3FjAqoNDuCHGDzVcTe4t838f66NvwvhInkS1rMk51gI
OegBqlJHCzMlGppO/4ZpcWFR6L6ydF/EXY3k6foAmIaVJ4mEJvCgUHe0VNSiUvoj1auVzVta1ZUh
7qRFI5mLrMTceufGd18zvq751PpCAIDjfu2ZtJRjwZomAf5sWgxicr2suhfCTJgq/aseq6NIOe0h
KrDRbQH3Q3Qqf658s4U4cmWPu7YI6tfaXDWsX8gegSA3PVUbkFNj5GmNeUReCI6wBQgIkntoBfIp
ai4kmLeysLZ+p54lX3izfCgmpHgADLbwOz1UqF2C7L8+MJ7aGDdjsmv3jOhn3K/FtIUnyNVP4VyV
zKoaiuPXNkebPkgDJRACkDJsbm/vspP+XTH3NTtwF+WpDAxIZGSuSJMDDuKHqkYrCIGlGx4Zv4yJ
JLRAoEPBRaoJ13sljPiKcqAHIsAQ4TZDqoppEAj0oIUfVMApg+6k34xnaSXzWSrBXRrny915Cbi3
3Lboiuz+U4YGuhgmJQ8kOtvb+7mUEl/ZYu58ce2VChlRmwX4AnnC7AtIoOA9+hbgC/BWTgDzDF59
r4Hb1V9LihcuwSvLnMd01limioUtTjCvomeTXWURZhaes+qPQV5uL3NhjBscTX+/J18/i+Ws6tsR
W5pn/bMWWRug0VyxVH91bffRCcZBp7IPXc9DndJyE1Lz1BkCBme00nIxcQIOYXT5jSIEzY5Yn2Il
OQG9/WAKwGxLUYxZ9yEC9toUP2t1slHo3rU52ZRp6hckFe3bi1k8Axdr4SJMblk6xbgW1qKZdgK4
nFEAexX9uW1lKVe42jLuPojADULrHp6hBuYO/SRQFTCxtH8hYsS+NJd6XVniLoRcRO2gkdlhO+s7
TACiWzafwhO75sK7tefo2u5xudcACoRBYsvKZaTnKXEB9iart8Cac3OJVhTOdK5VLCn80f+JNi3m
B4vN/MWUuuv+MCXmIujeja2xFrjW9pILXHInRNDyxfIY6kj2ot1gS0F7YAoo/4KofPECAkOCBZJo
pAx8AWNOqWJWETBOIsKk6ox3PXpKP4iv2oSioGDuiTe+quVq52CBBQHn+cIwFzyKfFYHWqAVPvmz
17zXTn0cXrM93ck+xmFQYYsBnT6v3T7L0fLCLHf9QJuO1mGP9SJxn73cS891ui8LqG0ZkE5DMht2
tpg+DRiyAknAaqGPec23g3Jhnjv5U2YmaTVi1drwaumxW2JgUlfgwbJTTZBaVddELtkfvGWQiwFp
bmbNSCgMFoOdCz/U7Ol2lGHueMsAd/TNTO5zNYKBbMtEkLoN2G/AebP24ZZ6n1f+wp16TBCUpaUD
1DDvMJSTvBt74SQ7mDpCobJ+G1360kJdyi286LF9jFc/3AKK7NpfuXgwUiXXW4yDAeM4M2XlA2sO
YMrZHR9YAWxwMJArYrhZuDc+b+/w2ifkAoJlqANmi2F5iBOnwmhJaK3SXi/mvEDkAsNhWCBm5Xa3
AQVkI5QDrooj42jPd81PJZgP2W6dYncx4jAAv4HRd/EbVLyP0wRaF0CMFFR3WmuwxeiRqtbGStdk
UZYvwL+m+GckEXM0qwz4pqy3u1RXI1uQ8mYzUGlTFOglp4n4IBfWrlOto1jmK5xjC4gnuIyFFiXE
MFVLV9iHvcjM2kQIJctUsdIKSBUtwwySkCcu+mcBxH28WCw9jOR6emIdp/IR09xOAwRkU1A7yycf
424eqHLONM/uzL4PgFsqPSkvfGDdV/KR71ERMwF4YmE8kU3PQA35+pcm8yTQrqpLH1zkb7JqVsCZ
pS5oc1B666ju/Q9t17VcN65sv4hVzOGVcWcFy5bsF5YjcwDBAPLr74J8ZrRFcQSfOXVfpmrGU+4N
sNFAd69eCwLzn3oV+icL+PRYTDDmlv7CPBkmuylmW6HgZbrOaJQIoASa0RCKFPzCN3ETbB0Yagdk
y0ApH+JSr39gRWMLPPYJCa3mpp6WT+kAfSLAjLILWjUhyR2BvTdOCntgJ9N1SCcYSMtW52GMDTAV
5xUB2zzkvc2095R2rvA9ZAuT1Zghe/+Iv82oYQ/IJmAZbRCWvRHMY1K6OLFDCfJAM4oPxQH30eKy
g+0qQRfhjSqwx/frVdR+bW9dR6dq6RQL9I9CYO40zwpJpN3PN9ZdcovX/F3sGYJb4rmLvjZoAG8H
eJPMmVlWG2qrXSZDX5OETOlB/OOM34u8P2L+m4U1aAoirUydO5OMxW7B5L/LWFxiMhRzAkiOUZFV
h9Tl/Do+Yw0EMXsUaOc+Wpzc3Fk6Dkyd5+aHbjLoHS0dAs630oSK7nhChRMdiTqLZKfIdsxSkgdM
oUp7jEFWLuXMCO9v7JtYjX29XubqlqgLSsHbMJCw5wPYk6beGs68e9/Ghm9ilgdnlZPbARy6Svgg
d0gyI4/bUKYYC27vWX+bQeIwq57et/PmnQ3oDYCShg5on46m5MpO1ie0ADqsBTthv9M6KzJL+14m
1s/3zfAvv/IMHWMDAN0A9QYoycozClp2vQLaidBoHoZyP9hq0EknhAO3rUWpw9bWXdtafZ6une1U
yZw2XPQffdX4to0Z2XT2qJL9944Aej4UdQDXclTwEL0OWGB20axySgnILO6y8Zyr/+LjXP/9q+fz
MOdQtK/x95fGJ0Jr10Kv2JEKUZzgf8364+CqBgjSRj3xTecvMadyySx8nKGx3FZBLxgsatONMX1P
2a7pWneeTstsRuXcgW3q1/uegamHDfN4JCAMA7CrYezw9S6aNK4rzFKChkG1T7Ms6a6mzm2QlRhi
Htqc3WDyW4KmqISxZF09p0odtU5M9tpk/6AzrjFqgXaApC36sPDm3gVYbQZEITV2ElMhGN134EY0
FAfBxb6f8wRs68b4RK3x1LP4iJm2vSqPnp1paSgb0+eiTby8ZJ+0sb1DH/ZJVYcTqzpQMjEygw8g
v8RqOnpqqn4l5fwj67S7Iqe3wCweiMQOqjx9VUcTVQnWMzfHrHmQM3MM7Mm4SVqlK92yRMm+Mx0P
89KBTBfI5jVSGzb4P3Zx0X3UFqZ6oNGKz7hGtNumnYvAUTPwY1eddGwKdpQcDNlViRQ4fQc4oA6l
0Caf3VxzyM24JPauq8DpAbYja2840ldV7sKxmccTuIHbvWlWg6u3HaaGwLiMkUFwR9TqjhlKGbGs
7cI2k4Zw6TrlzCzZX8pePvd8cn1mRP/KwC7s2nmF9vfYQT+sITdG5SQXW8k+pHO5p30VGQjZLs0w
h6R3cYr/Bzdr6hBkQBgMbqlzn5bTaVqsXdOw28peHuqFHvtUCp2Jfa96q3DNqQNfQ/2xLqsnuZS5
yGDl22a3z3pj9tJKRyPN6hPUcDo7Ip0luTHVEpC6AmmeGuAWpyGTwPidW9Qn6XDbacboGx0BKZGc
76SyQd436WC+tqso0bKzZZNv1LICRUsfGRDOs2o+dd2ASlcch1rfG1HiKJ7cY9K/SOvPZmoSfzZZ
UMxoKcjm8FRIOvCgo2nil5LU1cD44tqmU//3TxbUOoEqx0E13qK+2ZA43ViWJASF+c9EyR/B5Hqm
DjL7wviv0T64GqDiaZsI2sC9Ovx5cfWyneOl161cJ6Eqx17eYmSwFWkXvS3740Zw4MWc9owj9Vc2
2qYHIYG84AlmJZ97Ypylrr4txrR2q0y/tWP2pQAfQGE4wWSp34ClPFiNftCt6fB+FNq4BvE7gAp9
bkDgonq9VnkCTChZFBLq+c+qfSDpiWaC19HGtfTKxCqYK8soOXUGEyAt+aUTcMMUY3VhicbgLVL0
L9ZjmhYGtpGZYEzg9XqcxDKGtFfxREnHyKjmu1LrwiKJH983w6/S1c1hgFf/bzOrqxZTAYkVE42E
qbnL03sNdP6lWbkqeB8m5Vve/3jf3EYKA3e5srdKYWKwQKhjD3sd2uX0PqlAH5cFiR1wTDb0YoBO
8TN/+hbHnogyb/PzASsmA86kIq1dmda6RB1yTHmFJaU3xdQ0qJ0tECrtEEpS0huCg77pkC/m3jQX
jFrvygy5AlUfhgbaVNNjb46Cm39jTUB4OkCqOiqYhtcoT72OtTxrky6kGShYrOzU9JApIHPpNrIS
vv/tNhb0ytbKVUBTnTkT9KFCnSxnVi67Gac+NhfBvomWtPpMMQiqhi6XSKiA4oghQMc/GdrLSauL
Srg8NK18HxBsVMRxxgBhV1dHbNBltVVTWFLvigsyZow4UQzeflU8Dcpow1HEJLi1smt7qw1cHAQQ
o4G9xPlQYEpVYhISg10Z37//obbSVCwMQQMJCBTk13E/VVLcWyoM5fviovnJAVwnYbNHcwmtSRFO
ZiOXemWM//nVJZNrVdbouDLDuXW8lEKnEESm7y/obf9V0Uwko5i2wTyxgy/22gYSk6xUZwsLwksB
76bll1zGTqCbY37raDTCQIB1MQot99Q+te+UmZUeuPin/TKwc5MoeF1RSzvqrLjtiH7REpMdFakl
ICZKTAzymNL4wEl4ojIzpjPJJoT2ZlaOJNZLD+BBQdDdcgQTrWQFCkIclr9yPGtY1A4jkx04Og5q
1QQ9OOD4w4o4tuDMvv04IKpAyQId+S22lcrJwahm9lNYJmNkzU3UyU/vf5uNBwA3Ac5T8Fbo9htM
rD3XVVLX4xQuGFgNOeeH9k0CSXJJvN884qIO+Nu2LWffAIKce4OsIpN/7Q3WqJXdgLQNd4js9Q9D
ZO+L03Qaz3UksrW5f1em+Je8cu4uX+JRy6spVBPyUOGwFoom2kAVf8frMPR6OStvsKH+DkoiLGc+
gBJpX/ug+G93A3Aa7Dx90z7/m+91taRVFKpB89bGHZaERvTgqYGyQ+eqgYANFwxqz6rlMoHJtxfH
6wWuIrqEWuFQS7C4mM1Ozay9KSkfqDnv31/ZW5mc136xrpZpi9nWE1+ZHjUXUHRB0hc99uZL/2H4
qjxkKD+FVWR56aeqAuCsNH1UpOSH8gBaQcG1zD/ZO590Teg6JCktpgK/pLBH8GDe1SkDjREJ4gpa
7Y5ommT7CL580uf74MpLq9TuIFUGD6pPzKdu7ZMo9S0Pj4D9tJeFrM1vwc2rjV69+QupAi2J9Oyx
nHO4OGqyO/1MAavjpAQlSna1W34Uvd823QjVBQ7k5uiplRuxehiYCVRmaFgfZXLM6UXKPrzvQm/b
nXxlLzbWLtRmBLMeWT2FdHbR67slXwgqAGgcDWH3CayMmmfuujOY6USBZstjLJQLHWDgbeXN0Hpj
UbagQIWYVt9p+heZ/kzUDzTOPL0RCXu8vX0QrlH1QhPB4pWvVfjs1TyenMqYcJlCxXS5r4berU0r
mEsren87t74YpvDRq4KMIKbkV9e2qsYDSI1s+GWOpom5V8kOWa7grImM8PB65fx6nMRyz40syk/Q
o7rEou4gQrRv7hknZUJXQ8EY9cr3QFdkzV0iTaAQ/xZ3WmQbqWsB4IXy5/tbtvF2w9d5sbSepCuV
MW06sMI/w9okF0A65vLr1IHwQktc0aHaDJrX9tbfKM1GHWy+PGhySUH9MFwAbz63u+d26UG/nULw
CLvmYxmlJw77BrBtJ4Io8e1bx8vrH7H6hm2qLR2oiCcAsZJdccgibPQfKLJsZJ+vN3cVuFCBlQyj
h518b2K51CPeeKRgKLP9IeRIRVDV+G2E2R3BV31bIX1tePVIbjU5RvoG/8n3WjhE4w76acB8qTsR
qdGmo6KUbYI5ATOy67dRN8ngNOjRbFPt5A6Cdn7cOqmrppFN/1vA+DNMXDUMtAOAEFlzNGR2omdJ
bOKdoiefaVNFqCgCmpWnO4dIn97fP21jWcCkvxjjf351yHO0kzqQLw5QrOD6hhwcCFZQNI/AEAVu
Bowo6H51BsQAFDl8xkQNy2DaxSgm1Id5Z9+3UAkpI/3I++R3wpR1IwTh1/HJInTlsferiGr18zJS
Gb/OVJ7aNlqSsIx/vb8DWzfTKxurHQAXd2ZUDDb46FnqNYc0BGGh30B5NIMufecqH6dH8iiwyg/E
6mDa6DnjjW2B5+RNdQ/8tWCkBSYFT23re/mge9ouQTwKqA/V0fFPMGobL24MvipoaSE3AthpFY8a
J2YtydvxeVQr240t6LEQ/zJff2bHYlF6ILGAZE1kcxV+iiZNO5nAZkMKMIhCga7evb+RWx5yvapV
4Ok1o4XAdTOGjhaAbNfvE87hKURSbB2TazOrMJMOAyDMMcy0pYepFbCn1Hsd2DT9R5l6qHBVqkv3
v2d3RA+Yrazs1YdbHQItbrLONrCJmP7uT87zvFlbQi+23MlC0kfRfq5Og13MWtMMWGhKbjSQ9iZ6
7NJSgAwRuQV/s10FnaaPm6XpsaIZU+ALehXggBE8Xv5h13Qb5XNFBoHQ6mFR88FENpIRiIJ6r52W
o3IxXcVTzmCHENjCM/ntaQb7I6As4E0AdckanhEnzqLUrdKHBcvCwlwuhWwf7Y4ExTTvaGyHoEb/
bBUEtVg0Y84o3PtQOtk1uf4jduJjWaiXMrHrXRLbYPK0itovgOB158wIhkT6kANGA0p5sI47Croz
kvzN7PUA3KcHpSZHg/UXJVaA2+tBFz4O2V3c5nt4je2hOLNHc+suV2ZI7dHWl8YJRI7M9LOs0tys
k5ZH2QBXh20dUoxpeCRjuyrOxki18l+U2iVEE5qj1HO2btt8GA3QAoHdLzIwvqTRT46SQYkF/220
5MvcF+CZt3q/7K29sgwzGMu/tznBKEYR0TK5N9vR1QnYXOjgGUw/OioJDJocwPRUe4YJJLpUP7aK
dM8IVPnsCiNyCvUtdN7LRNqp7AHU7TtZ00FRQB3LtXTydeqfQOh9nIspg3LiY1U7LshTXRnGSUsK
l5FkDwUsoJtUt9E1twBQR3GkS5Gk55lCfiqX9vZo5G6yTImrDaBCJ/U3VrWBrt5Rqz7bmEAgyi97
gCQQW1DC0oejqT1MFfRYs2XS9hro36X2aSb151F+cHIU3m2ztx/rqcGdqc+xP5h0p4Hw/aExSlBS
0O6L0jR7pcVNa4N2O6/HGzkdtFNC7fOIhpuW92FvLLu0laDjkE0XsGdrXqeQ88AKcCZR5ZItoM+n
2hKOlKT3gI2zAy1Y4o415iIaihocUd1Em/qz5hTBuLDLNKuXokKfMzUc3YMKUmAw0/7Zg+f/tqsz
/ZIkdb/PW/1L1QCTNY7zEqA2WJ6UpJeBE5B+qUanMY+VsXpILNaGlEx3Ge3KUDVi+5JM40kBDa6U
FKGmNjN6xo2bm/TEKDksdoGfM0Plt1EVz8g1ENEZroSQnQ29D6TIKdHn7NC2devLmZ3tY9JEEDek
bgVkGsnyJwDTP5lqH7FF5sXJx65gX6ZhqvxlwrixYqOdSpXvjVZ7Ti7VHk3bm15HNWJAudZlunWf
DOmDkc6YQmhRntFQPQDc6zyn1aWRKAimIZnqo9l+YehauH2qYKoL0PEI8lCYmICKZNBO2skoQHEz
jFBzUaAQnMqBnAI4pGl7ucQkMqNfk3Lq3ZHkx3ZKE5fMubRjFba6naPKLMYdhCowPJzaOxaDYUvN
L4aSDhGVmm9Wle7VabiU8ULcybIPpqQd7dr4AYqdQzH3Fujh7ajACxSCJWlUa9leqdN0h36o5Too
M40zwKfTWHsg2kjv2j6ej6YpVQdd0fCja2mKeoNh4gQNQq+cZF/J5Q+VU+1N1py4GK+bSgyyn5r1
sVQasL4mw3Ju04odUoN1XinjeHQZo1BJKJRT2jJUJxKaXlId9Nyzg341QlSnNnagDjLG9mmy72z7
gwGcoWcV5hMdUJdvoUSFOcu4jiyU7L3azD8vGI30bOjPA12RKC4KLvdaMz12TnLWlfH7bEhPWiwZ
vjxpzYGRmgIBER+kfAyKNj10hvFlAa0IsE5AGNLR/CBVPUBBDa1cKAfus2ZqkImPs9tX/B9KOWBC
kNWR3i2jy7TC8oq2hpKLU6iIZ/3kEmI8DHIDCnvy2PfO1zlOPpaGDtmIiuCuQhMdMmMB0cke79Kj
MtsFxBhQlaED5D8ctUWnWynvFxksTwBCMEqRXko9WEn7xtzPNEdHLNE81gFiZjuza2hS7uJ5eMEw
xl6m7GvJdAmaKH3UpxpeGrg5GgVs8uMhX/DAKbWoJdZn0yZ+LbHP/QIiR5sBb6CZnwC7Osm2dla6
KpI0+anu43Bwkl9L/FTo9Nswmb9GuLOvqFyYgMxP6ZT5sj0d0oaLwEjd7ShbwVjOO7QCzlOmwe0+
kEJzdafig0rHDKowpo7CyWxjSNeMv01dcswntrc1+RBrhSunNyRtPLMrXKkaka20CEbpSdY7DxoE
XZCmzRw09rg3leFiJfSzBFCNrHVBXHy1DTD8N6Aslkp36TA+SsBXBaUGsztS3C9T2ro2A21WWuyR
LniQynHrLPEhDBxksRblg5q4sQohQ6mIyU3u4IbhcpHSiLJk/LmVre9WjXvEtA7EAtCWSMttWZN9
P+qeTAcw0ZtSMDUUqq/DgiRD8ieS7yATUblmXPwECeOpaG90iMS63bKkXjr3l5EkXzs9uzgL9siS
dkqzHGNUPjOt8jNahE17O1fquesxXl5ZvkVyP5HIrlfpXs6hHcBGv6Ay1K9KwDcudTL66Yi/2TJ2
NkRN9ou0QM3TyiNIBN9RkE2lCUIy9CTk4pumYmpHP7VsvFEaObJHKPh00GBLYy2Ye4jGJ9+a7HZ2
6iIYaHJfNd2ZaMUFbBA48PlHfKFwhIKImbQ+PDhMcQEuKOY2NXRKzjHmwjRM1xK0VwvJTQj+lZX3
2tQdHBLvYhJfMoft7B6cRCB9kH6MFqRnCjxOq3ovV23usWYAQEF1obgYKCOUDy0a2Ep9bo3hCZOt
bjufcSg9Pc1mf5S60c3q9NxIP3Sw/Od3ACqFXaF7hJEIP5Y1XF8FMkmW49rKDcaOTxUlH5ZZO8t9
o3hlmQcIzJ5uXqbpwBb90Gb2R8hSuxTceObysVEn1+mYN/Ugwqc/bEw4EOuiFfK5qnHqHWWXQIte
loYvinXMcYNqeeFpyvCxJMzPnC8pAr4ZfwT3DmYyFlD7lQi06b6rq0epBds3DiibjO/LAnAETjMt
lTro5lHHzvV2kBpkuJ3S/KmYyCMeeudkciwf0kA/cnVGLXLCe6vDmyHRDrUNIu4UlLQqxqEga/zR
qfXY6/PmU9/HnuM0zHMWe4po3OFKrqRwap9aHc5bze1nvFAKtxmMD2MOit6+uGkU60uxEOI2UuwD
ngU1RtqD27v1c00vfbw7p33Vp8wfDf0Gw2HmHlrHWQR+mQAdXTOAONNxyllItSlKifEFDQDbNWfQ
miYW5mth7mZUbBT6E0WJlqlqADQ19dDuBtXX+ky75KAecbW8RKgroEg0WoY/5f3i94P2KcPPR77W
Aek6kc4nWqe7VOkkl6mgMnUgb6RZGU5T4/+bdPHvrMBZcQ6V8gI8fEvHkFXSSZ/xQsNFLBsiUtG3
rLeo4RjGi51Vsj3hUd0aOrKPMUx2HR4HXzhJyXKY/e4e4xkh0FaiLGSrWfHK5irZttsq65oMNlPw
9mBuVwb+A5Id52dWz9n7A8HCrSLG9SpXybdKBmMux25EiVPD7Aswgo7hZ5AK7ILfdSJMXXl4gIiK
fttJ6svurrJx9DCWYo7/U8qA6HOoZc9jrV3AguGBtLiJ3DQQVXS3KsivNniViE+mYkISHWYpKkXs
Bx7WO+crL4nB9QdfZG47SX5Z5CoTh1CLkikJXLWIbwckdrF9//5ZEBlYZ+GLkc1DAX8pssyV2ltb
+fq+AVEO7qw6og1t51zpsGEMPUKdnvoJ/LK42NVmQgp3P2DiVC4nN5ueUugH/Y/GVwWAWUZnXk5h
HBwRccRLw/MPXl0j4R+cBL6SdTnv5SSgO/G6ogFdHADzBuwlMLWQxlZcCrGMkA9FoW0HXR+Ql2gu
CyFlsBOeex5L3rO9ijWkzRhSWpxCGsQRHwhTqj1faI1CLYsF9TZBZIPy7uuVTkq2FKyGW+pRsutv
QifMAidoMtc5fO3PdiKMa6KtXQWZGGkSAGaoSPVO6XWj6ukgh8VdTMF4vUjoLZRU5DrvxzVw4L5e
49AM7QzwHi/O9qdn4MV4SUOAkiMtiMeLWDn+/aMIZNFrgw4ZyayqMAg4PWgRK7Avh4LjIFrTKpxM
rdGkE4UJDQDqPe7vDkxEtm+PXrHXvLb1xLVEwY0EfODrZUlOnMeAVf91I1nj1Y0kQ5kzEsVMocVV
xKHjZCLtxCqTy3jSwjZkuwK9cxtP8D8iABUeh1WUKeoEXIC8lIk6BiRCMZBZlncF2ooLJs1nLYDW
0s6pRR+T+8ObIw8iHN2C7AQUgVb+Yi7KXEkFf8aEHTL4nVOdcxT3fiM9/RgfOUUTJxI76vYdeGV5
5UaJkgGWPMNyvs92SML4+Cnni5r37Rcxv+pmc8a4MrfyoCLDC1i2YI5CirkdXMXYO63f2mfJ2Cs7
K+gDJdBQotMBjUsDUfd081heWV95kynTDgrFsD4nYJdTfjJIZ71/LJ+7Lu99yZX/LBJcFgko78qw
32QrhWexT035aS5vZ3DJHXR/8mVfY8D3e5P8vSAHpoZQiRBBawSLXffHU6oDe1Lgl+QSyrULBuCr
XCC2JnDb5yG5q7p/tbBJpdCIDx0oIpfzr7mfAqWeI8Geisysrqh4qVGkyrASPapvne8qOprKRc8i
KJOjJAMqyTxIf2Ik48jll83AQNJ/lu+tz+pR1DTeDg8vHrTm7kFfgJVW1Y+hmfX3i5ai3JG7A/lo
S/gN8eTqExotSBtNv8JDaKHN56GNv0LGVPDWE23J6kYbLTLFjgpPVoxvLcaWCjzSzVGEzN6CAWB+
8++4tG5dF6CPpZjEwYF51k6f7pcbnoqYXDsdjIkPf66dvtGBsQ0bLPyYyHjGtL6+anTA4Mx8GBER
J/mhwhtvqM6lrd4MsXYeJetoZPbBGBZUygSxmB/QNwf4yvBqZ5dBaoxYg+HGrlCLQAlfgfxjE6jW
lzn9Wk7ZsUMJ+n0P50H2PZur8A9GzqXoUIgOoYO5rxvj0Hff5LyIdEc0MLh9oQJghJFjSH+gg/p6
X626X3IU0n4nsrWvHItI3kvndAcqWL+E0qNgadsR/8XgGiiWaz0AdxX2cz70e8CoPkCG8xl70Ac1
f01DXtrLwlE4EcyDwps9vbK7ekV3SSUzu8VCkdw1LibaEHjzr7Pfe91ZTAKwGWwdBzhyTKEA47R6
1Gap0RpsRFyw4h4tPvtYQNX0fSfZOowmhhcsrhRlvx1qLzVpTkaNDuF0UL3FJ55BvQqTSm73CF1P
t7ntUOwB0qCOJiEsZyveoCGq8LEhmF7r4SW1hTJ4vgx4Fsme/qn4wjC/HHA+JkwuQ88aHQlXvKtb
S8ZiAYrD1Clmdt/g4tB1gfKwMTwnJxRUadZjdcbw7oWCHjbx9EfChXHElJZbB/LaLneuq4ut18ea
9APsZh20XdhwP8bAGqsduo3SnIugbJub+4LZWWPm+jLv+3yw8WETirxrcD6PXZcDhqA8CFxo61Bc
o4NWaW01qw50u60Bh9E8TBH2EvIOBKJxsyuGhKsia6sjqELSPutMWJNx9IuDE6ADBk4e61GyXLyK
zirYbZ9JgHbtuT6A4yRSfggWvHWNXC949SHnZrH1wsJP4Ejn5jDuipPEtTOEJKhbUF/Ajl6AV6sI
AOVbk9kEH9G4YWA+nfDe8nEsb2I3AXd8Av7MzBeRyGxFnWub/M+v3BTEmRDRTWHTRI90GAKGovD7
G7h1EAC1/TuurSwYua3WdYy4JqXdWY93bL5xOuiyy7VoxmjLWa4tre5AY1JTuTdwT6A1AGgjoGr2
Q/axDZ6lTogrUi7aTnyuVsZXfrV3k1FjyCzG/ZDNbhxBjgPE5NMtO7AApNOhKPPYdI/r5a0SH6NB
BblIcMV3yCt5WUc7tmqQQTPeNR+MqL+kB5WdhKvcLLZcrXKV8UgYESvnFmZ7n3wanwh0ypGXQMks
8TQbyYiDZLppb5SAF7GF2ftWJQuUMQpkzTD8Cqrt13s8dlINsB/jD/dxD8HopuC6kc+YQ2KeRadh
K4xeW1ud9Qk9utqhsJaQuESz6JRU5YdqVIP3j8Tzi2X9sri2szrpE4upTaYZxR1UzOow99FdilKQ
GwuzDdH+rU5fBe6PZtEXnL5dvZ8uycE+/QfzJKxObz4Mr1e1On/KXNu22mJV6YkzJs3jTR7migdO
QlDDZflnMXeY0OTqCLZtN2V5jw/GR1w5WXQG1g/PdOuL6vJUbhY9Y7bi5fUaV4ewsCRLmyj2c2kV
1wFHdCsJfX4rf7i2sTpxgHgoaq9iUbxTFJteZ+xTDeClOZTR7gMJ24IyB9phASt+yACMW/PeSj78
wduJu+F7brp66SuVOdVyhx/CwjjKn6rDeDSCIho9si9Byw3lYsG52IrgVytf9+JkFjdl1cODzDPz
JVfbgbwB45TAih8lMd+e4Fs6q9gCRBGOYYPl8cLVmLqz7sa38m3zPT71AdKZXTs9iEoqmw2Q6yWu
QsyS9UwqHSzxDQhRfCAFjrSeTWUUIzatiQtx8qag+cWxzFKzky71rtqrfhFae+m287IfKnQFhdeV
6FuuIs9IIeyXAY6A7CnZmQ2A/7EfY9QOKqpoCwsLc6JQ4KyiT2lOhjqPsNfTQJJQBOX6WMS3B7fp
n69kcftP5ECr6GMvpl6SEg+AZGAeAWWKwgRMCyILq3BjUbXRzRLe4sS66uttErtyNgiZgQUHfd2V
6+vCqiSgT0LML2CePf5kQYAg5CNm3YI4U/jpQRjlBDeTswouU1srTCKIpD3x9UNxxGCBBwyzFaFu
LO4CbL1CX47dm26cuZSDMv7O5edA8dEG77p9PIJYGvMvsl8GqDlKuQUk7a8KlQRhZNt6RV3bX8Ua
s+xB9SNhh7mwoBWCqsgFmjcPIeDma95SuAewShmFT2y3ZpB6EG73+570pknXKFnaOTp+AJdl4dNH
03SWx8+OR30p6qIkBokIcCCCiP7cdvjnKwQ0Z6/fb2oN+a2RwCwNdCj0TcHg9RDlS6Hy0Bwazwlq
8JsyuFyJMkDv6jf1TsdsECZKvgm34H2Pe9vDW1RwUM04TLxZ74Q5SPIi7uP5Lj/UyU5wl22fKU7Y
gjFKzhf1euVp25GJMFgr98kuy3YLig9nVB9P7WGiXl64LfMGgdHtj/y3zTW74zR2OV1inCmtntx5
fiTQzhAsa/uJ/GJi7chqLaWFhGVxR0bL1a3uZKSnaIUCY+bKMebX2rMyicwKdtNYXZtpY3SxVWBl
nc/Nwn0Nn6sKcdFMADXFpYfN7A7g/b++35psJ4fomdTU8l8LTcF5z3lTZkzLFTeicyLaVf5hr1LJ
GsxKA5gUUeKsIq3KwS/3scF00/vfbjsGvaxodUO2umSqU6fg6cGMwLYtDBfpo6vW8QX1o4Oljncy
cQQXGL+g3p7/F5urK5IQBkZjIHuhvjefassC5vtJqb7r9uT1xc/31/cPT4AXY6vbkmIoQutlGOO+
qcNJli6SUGLk+QcrotoTSZmLzhvf8avPNkG+taxHfDbHiWTA3BtNRCqxWfy+dsNVGFEdBk4y/iTm
cTvbWcbicW1o2yf+4mW35a7BRA5ukwyCOILt3I6XiNkKyqYqSK1er46ZWtISDdvJcR16G467FuPm
vh5WYQm51eB/NLfazDhR1arlrqKroKarEUyG0S3iu7l76inq0szr0IJsSygWVEK1t+348rLW1TaP
mdyVDY/WwEIwpF0SZpxADw8sBKZ1Qwk6d8K5qs2CDmQv/9rfZ37nK+9RzDntKjBdhaT+ZH6c+fc9
liEeJLd68gnTHO68/4OKgGCl66E/g86SnD1HgQOPpK8RGMCz/tsazss6V7EbarZxSTt+SlCD0E7Z
Yb6tQJAzRuK5q3+I2i+2+Oqv9lSdtJLaCmzpUbZLsgMXC5Q/gIjaa8Co53ejyGu3Q8CLwVXk1qt4
yfICBnmOnOQeheLxrEGmeoFMdeIgsyrx74KuuXCZq1CeDTnIv/GiRV3cCBfyepl1pOSiZfK/8G0c
f1nmKo4PDcv1lGGZPFceDN/+aEeKP5QXtlsug78EqXM778bcFwQFkbeuYtCSLwbULWCXI1gXn3U3
fB45OfEvWlU3RSi6if/hEnlZ6SoMyTQpanSw/rKY4zH6t0VqRX8QBwRxdt28SZLEqTQTcUDFrXX4
Pc1JyfM05x+sbzsT+nt9a1AH6g+tadawBn2dA1Cyy82AYh2mDPDq2LM7no782cYKXGgN9SB2ih5D
CsOgv/udhGQWZBMbvMHNDyWaO1F8FGd+Iqur4JPrUNW0ueNOaGlKFvTWdE8hsshPBWFgjepoqsEB
wR3uD9YFA+hgwPw/8Y5A4VUYeisg4fAnixNZ5X9+Fe3sYip1OVfxLZfziJxdSkWck9vvtxdv4dt7
ZSFLJSWpK2yfmaZujcEIhTKX5qcxRZuxMe7fP+6i9ayizASK54b0PMp052YyvCkXvdhEkVNbBRRp
ULXR5pGTX0bTBXB/b7n85zoSZ92C8KWtgokEkj917uHzmEFHc82vAt0OOOyFi5OqYL35t5WOly+2
esmA6rSwM17x52LUGGSTv6iH6ZIdCg/T9roLwj2AnaguVLES7ay+6gx3WqxMPU8++dX76k4axz+6
evnRfedOWgu1DEY+x1SCt/D3qWIGBI/9SYegD19hDh66/fve+Q+127+3Vl/FkmrRRzoaWOGb2q1w
gFxoa/WQWWKFLAvPZf4fbK3CCJVJqVEMKIYUg/HcV0BUhAea+Sd1KMGJWGtfohaEiTtML4ZNsIR1
FVohyEX2fdBUIWaA4SdCvJLgetVXQaXliTyEdTZ28n8+7/oqurCZsR74l9+2+E66yuV0Urzp5g9K
eqKFrYKLKf0fbVfam7fNbH+RAEqiJOqrtmfxFmdxli9Ckrba912//h46bS3T6kPXvW8QIAEM+Ijk
cDjkzJyT0pmFWLZ/byISxyw+ZpmR0aWMHwMR+uOYFTk2fXd5c0kQxKcra8xbIy4xc7PSosv1c6uS
4DLCP2Rd/96+osIlKQnp1wYQv95g87vk8JgHufuvV1nxtSpRQ7NsuJH/+5WROQrxnarT2dxNfGne
gCVbJMFRgAm84TKbv7D6wdceVdTC1GMeennR8H1+RXgscfOGEIJEYHFDvhygyhU9zzq0rVfwFkNV
VvOUGDU/0ndiiYsyBIfRhqmq9vzl781dc5KdbAhuo0JPethHb1pDSUBnCE6jZGrXrxW8YZZ9mMKj
Se/JTIJivW3LTvL2JzVNIRTJEYukZOEr93fxweDVzmsIV/axoBiDilTU+1qiLkI9gldtSrDlXjwy
yA1k1yI3WIKBzGO3LlqIsBvtW0HhF4cRsmxor6rPtZu7eixxjdKxCeZhMUtNmIKxIVX2F93PnxfE
V+y3XWPcjE6wkAzKRnkIpZg3zCSfqBcR3AZKMJChppmZZDo8sqF6DcmOkfpuShWPNIMncf6SNRNL
C5rCIGmHqmz0zPv99XgXnZP53KA0pfLWwZMXT+zeO5+GJhYXVGYVl1PBZ1H5xqKgK4Oafv2PYxLi
0VLFZcaaMCae0KI+V4+fwCEYQ5Y38mTMsvvx/WZEQkQ6MyMkqLcfg/B3Lh+rHnHZZB5/HrV+l+fW
999hNnDCWdObkWr3Bl+wx97l5++Ur+oUk5mIcNBoccysOsaSceFHpvimux7Lq+KE0JTrL8oCU4nx
24IX6aoBJNEz5nNdwJadurT7lMZBPLaSa8vuob2ZSMF7THab5jafSMs+G13rdNOXy3YoM3XBYVSs
SxLaAMDWf8ZV4zQZ8a2GOpdRZF5QLBiIIfaitgwwT6fJa+m7JFhMbN4ti7Uyu5r+TzzuC8nrpI2T
tLNwTr44u+T3yt3g5m9rAKf38wedISITocqf2wotANrmQdWeXvGgylf/n308OCqeA0YFSxKQWoIn
z7Jd0Gl02eiG9nUBUijzwxq2kqDjsjEysVFXCdMG3MWAi6wAFZZuOfv20LkSW9wrCjc3syi4irhc
0K9mA4XbYnK1XrFr/RxevSKhcfk0ZkTwEhVZwUqVwBLfEN5fdoBMbM5NYtsCAxpsg58nyIDpRxvs
k/bi0yD1Fc+UtTru38g20yh4DvRpTw3LMbhFPY8F+OvWDzVk7ZrorkBpjhJqt1acoTvkeHn5dmPg
DawQdlT9zBQL/fkBKna8rO4WJIr7G7Uqv5RDDLlJY6wkBnPZ1yMB9XwT1Dn6JkoTM5uksTt2YIkt
amfi/O9go7o8OMkGeHRtmxdbokd5vZYwzXm8Ys3vRv+Qxp8vQ0hCAfb48w1GTCH/M+jAaJYTrwbX
r/H25o7aST8vJ3nOQjYkwYVURdvONQXc0H7KW4zqnLOHy0OSQQjRxlBSi7KSW+LyddZvmvwT6hcl
KyMJadhjQngzbTgXJ5WVsIJl9HjDfeeODTL5nTeWBxBYIfcqY4K4fPazx+qCDaKiVWq6cGPIB1+v
QK+uNBLLlg5KCC9WNY85Vd5/ypxLnOKjMvFmWNNYWbGVYyLfcGBKnKIqOAsjxhyWJpwFd4rsO6d4
6b7+onixU/ndUjI0sShg0QmLWQe4t1C77jYjb84xsRggCUcTk4nFS8EBin561SnLG54zn+95hvVV
+U6JTT72fG0Wz2RZB55HRDtTf10kfzRx/h/3mSb4CzRr6WXDb7BvfcCRDUnwHk1L4okyAJbK/bje
tGD/u+yeZABCvDHZRtLU3Cra5Dso4Zw66iQIMp/+qAu0WZaozrU4tLGnEDodrWN0bsDcxLPQ5vGx
k8Ji3uUxyYJsURMq7/OJ2vz2/z941mCaEGuUUU7ZkAKNVzC0kAs5sBLE8BrudqH5xvLmpxjjRVKf
rVa+8sf5F7cVuc/g9nwhxBZT+qB6XG2oEvGcyuKqgemO/WewpV4XJ6hpRp9fUdIjsUcxl99SVKQ1
3B6VK/NQUrf0uIRBD85Lt3SggglKZdmzrCRo07mf3tinMoHcMR9wlOnk99UuQO0YORUYRAvQVWaZ
L7FN2QAFFxIvK4TSuZNqg8GPC3ROJL6VQtN+9A00SMe22x+k+UXZOvKP2gxx6dNlVGOYaPmThwf5
zwxZ29EtNC9ytVe018p2oEjOUI65RaYKy/jiciE1UtmECveYERIpZsltNOp+1xJIpy7/0YG9yOyP
qEq2eKzz6MDCU47yi96J0mtesJiip8G7bCOSi62Y219iCFwsC1bL0CBQYt/nde/a7CoPEWbRADQe
l+EkEaouxCFtNSlgA8bw1PFqnN5V6fW8Hi5DyGI5MYWvzPVaLPwl560Hp8wCxRy+YqZoBGmB+O/d
pMQCxex9vFLViPngogZ0zSjpNDNZhL+7RpRYEGiGDjkTGea1LC90SNpzbhfs1wQMi8Q85XEmMYXd
kTzBiG/Z1WDmFasNmEIS+3T8ooXKmzbTBoKHqRtXpOcL640QEOHaEWeuFfA62da3zrBPIcvIceqM
yVtT831iL2qQNOyTNaJ9JlukcyobrOD3BxyEhtFhTg3rR8EeikmirbIfA2+GKrj6OlSSpeEA3G/Q
yDU+z1dwuwYIMcDN6Wjg3D7JMsS7h9kGkw96M73FQhSrKICZkcq3ZmV2rKo2XbrGYN0GmT4tVxmN
isQ2xf64NKmGCVI2Y1CgtNrqWlSlgdE8lrlh7sdfxCKbkQl+PmlnFXrjHEaL3ueLdWytpfTysa79
1Yh/u+ywZNPIf76ZRlW3zBZilthvwxTUyugxWngLfTfUnUcixbuM9nitFMdmERNZDgOU+CBREeDQ
4JxNE1ZtQYIAlI4fFcXjPKe1jqcy3hzSLVCUwGMZarml5eJ7+2ALLuyDNF3HeuTHDR5PNXaTTqNs
z++FH1sEcSOsaFh6fI3Tay7wjoCnvW+0P6zlj76DO4vT89z+Ua0nQh/Y2LgJOg8uT/CeiW4/QNgV
XVjHloJaHWgwnBc6QAPk9/ItEpBsC8I/4pnNVLZGR4BY9H19GqDeB+L/BV1nzQkdMfJG2L0wYYsn
bAjIva/9UsKTYu8d2+qhDKF50zgagYATude0XjKJMjsR9sSwpsmQZ8AzaoiHdZ2n6bI9/vjmcWkj
CHepGKmRtO/46RD1bji1t30KjmbGBZjDUnUMRiPHYu2Bq3i7Vd6tB7uZQMdtzuj6yVZ3KtWf0Ofr
fdtKPyt5CIUUvIw5ZoEWxMsmtXut3U6/EDb16qrkaYTl/uul/pfoC1RRDoo0yJWhiSez3ihxX/Ps
CvcQ0VVyNr35PKGkGjVNnuxxbzdc24xNzDGrLQ3njo9tstyed1SCQs+LPbCSQu4saM+vqC7de57a
QgpeCNog1hiPWHlyTo7dhNfL0Y3xVOTXh+yzJWvL2eVC3MIJLimeVWZTDtd6oJNu7mKuS6C9K7LC
axco9MUHJLBK1Oc3nhYorLjuo49kYm7JrjgBhIwfZHdvqRpep1BigqYoYW+ZY7wUJLLx7mj9VmUg
ttDoQWKv+xCmbpqUEdsW61hI2Jng0sX52dR/vsgVM17kFHe546X5VnKUv6/vRuEYz9+ggo+qUKST
NgsH/X/Sk9qCCZNYDFQpIFCIBEUNojM9cSiYAG0pu+2upW7GJPgoYiXdbCZYqxd3W+kr+35gsMES
nExdERDkDBYCyHE5rnmO8RjHdLLea9ZdOKbuaijfbaU5heUCwab+CJo0L+pXJDPaE6o4HVJmLlQR
XBzqknQon8wXnvrpy0SHZA5WVSG3jMlOv6216cTWoVMbp2gh62H5l213L/TbLKzojpqUopJYBRZT
D3mG3gdG7oZY8VZiSNTCdgOFzagEL7RCxCrEdQRra3bQQU9uI4L6epXIrgYSGxIJNDB7xjrxdf1/
e6Hczh93DZvIxFwnUDuQt6Jx13nJMoQ4qAnjZUkb7PlsQbsK8dG7lp3hzluwPxMvyV8RwsqMUXAz
4RC3EGoGpGHfNXl9zvVTrxXBqj3Q6stlW5RZiOBk2qIY2j7iFtIHI1k9u078tJExjsnsQ/AxhZWr
rc3n8H9iH4KXWdpqBNE60N6Q9bo0MpXgz3NbjIq2QdHh27ynDIv/fGP39Vyudp+yN3nqvcKNv/YY
H5fgOcDvZWh2inH9FQ6+unDj0v7iSELoMqtZjLJeIL25fk02j4L/IFm8tOAW2rEPaaB7KUrhgxOc
R7UmXVkb2F5ZfCqiDoQemnd5A1+MSTiE4CxGW+vbDuQhbzm/ZTMneIs0K0gTjtxb/GtlSOm4BJ8R
GXNUmY+e6V9jXXKCfAoFh0FISzO9hcNQ58Amv1nquaklfnb/DvLnUQwMsbKlWaZijsnfZt79e4mZ
3cXSdE1nVIOwppizplHWa8mgwOmCB1H1wIbQOPVVjyKl9rBISRB2g5oNmuAwiN5QRaOPzome1fhK
+zYHOE4gcVG4ZgIqwsUr4neviMn5L35xPm+ABf+hQYrl110jbTY1NsXwyhqb/Rh2gyd4jxF6IXNs
YKCPZ1n4oEI3DKU9BJcPKHZX9z95QQBEIV4x1F1XuYEWvIkxhKRKR9gQvUnMK3YujtA/OxklZhfa
F7z6VkaUwzfZpckVnEtZUfQBE6giNHV4jWevO70B8/qsulChvTOS/jjKSMH39/1mkIKPmVBr0WcR
IN/gY2S2I/gYXSVTY6jA6v4Ycqc/NYcQms4DSBKhOyPvmNn1M5uhCX5GCSuTFR12ZMu1aM1vq/qR
mYe3nAdPIGKSO5wTM8v4efCmWEsyg2KCu0lLvYoHoL1x90mcmpjdHjJrNMIGeG+wjt0YaDOTgmcZ
6aLNRMFOn9NPZY0ytG5y2rTyjPXAWOtMykdi57eFLIEp2wG64GFIXpZRVsEqX67gK5yKbAUFp2KR
HJVFOdD+ivT+zcOfZAfogj+BTmqdJxbAbLoGq00CTan9NjECySaQDUpwIm1T4gQusNMg9higZebQ
5jcJahJUnxxp5U0ycbz9431jK4InKUqzQn0sBjaALWb1HrswfvFvgJ/nVf3rksNAzHPrXVy1aECC
dd51ft2AZTgY0NjdeFUO/vRAvZG/avJZu3AaiGnvuitLtWwBSaroczoX56kiH7J5SZ2GRn5F1TfF
tk+zKma9sw7co70GwJc7QZ442uUZsjZo3Kg296t20Yo04r5scUfQYnWuShwFekSD5uBEd7loQ36t
v7tsqnwzX5pTwckkw9RAbA1OJkw6Z4gCtsoSHfurZpoWpUQziJhsrw2knlt+6kwk8bvQDjpWQ9I7
H4+gdc2ctUll9RG7u5zqzKAa7pC2WNOlFItuUxvLlqU3+XQNLadxvL88bbuByROEeMrZVj0YZpNM
gVZeZfkPzvarLu/6dHJwofTtXJro3z14NoD85xvjAGV6tGZZNL08eOSXRhmWYIhNFs1zw4CFo6D1
ewOMJXpjvCeTMTvGYDrZPJ4MRq57s7hN+/yToVbUy2ctvI1iC0E+tJIhca/d1cWMzHW/OBbECp2i
s35Lq/5Ws6r36oS8JPLnubLekzAtHUubgh7aveCmOLF++GAnI6qplhqta2aeO6qaQtu70QANHeXM
dold5q6iR0FpTd/G0piCVTEeLq/x7tbYTLmwNYwyGU14minoiqvUer+mMjGY/ZN2gyCctFYxW9Wy
AuEt7/lSNOGkjdS5VTHHO7GL1IT2z6PNyISDFqXmDPsaWOY3XuiYnI331cEC43fosGN8LyvJk+x4
saYsTZBgm4cYFtt/YuwqRHy7yryKdEzCGWvPQ1+yCKv15pei3TBiM4tCwK6ueVQnNmbRgJz2r17O
Grc83suJWrZXNHNKdr54wrYr7HEpMY9vCG9lWIJHwy7WtKjDdGrJfM8S4uRa40Fn/UurhGi3yIyv
ixXfEwgmh6t27vHGJMm5SPa3WGhWFcRerQw+PGlz1wi/5K0kLyGxSio4kBxa36PWYvlY9UPPVLcz
wJ6bSMvodw/YJyuhghdpZ1qsRY6J/KvcJf8yBwvaYjfMiGC4e0XEIltCwaOs6Pul4wRkxEf0zJ8g
FOTH0Kydg5VdVscp818iQcyAolE7SYD2wjil/ku2ckL8Po02hNZVmEYR3di0hXL8KTNn5/L5Ih2Q
4FDqFhZombCPF0WV8tTn7mVyYySiK+lIO8QMWNqBa5KADvDwqLfiSqsdJE5LZIgJ84j2TYtl4o04
OQnAtHjozwwx7AjqBSmRlmQXi2wx5oSKlHwAnDbfQY4RvYnEvbxOMgQhHMo6OtUV9/sMtVyWEbpR
przpwvi0PCI7zIwahiHCY9fjpIENLPe46PGf7UtUat8y0zMEn7GqVQUNB4zpTTcb7uheXDI2oxP8
xFznzM5SoMXXnNT8z9tpf+ZPla9Tk903QkuzUdphIFUkbGBaTovezdjAf9b9cW7InoAkdvXbc3sY
x+NlG/mHCX0CFPayztgShQYA/71zeixfeTmdT1jCXiZV3evLjFP6ucPXvY3Dfx0V7r7D/wtZF9ON
/UhSCj43SH38zRTzn3r7IZP75xLqRIgPimJSeq1+24xeNhddTDdOoBwJCQUWF+LmzYPsZH83HfuA
pqPKC/3/ZCy6mHMs4ypM1u7voT0x7b45pHuaRmGnDxlUTLUi2zFM+SGzv8+fsIR9rkYqMgQVsJCU
4Jw7RuLzWoXOi4f3oCt9xZP2vm9+QhTuGcYY1mypgVjnNa6Z9bm01/vLq7UfXj1BCK5Es9BtV6iA
SJRboz4Y5LeCHSA2B4KOn5eR+Mf+875GB+nzO35XzKjRZNjXejXcTCpUQePUL2py1ofh6jLUfgXk
ZncJPiRNaLcMI0xQr+/ZWf2IgkQIiUTzBy2YQfgsNXmJaYj5xzka24kq8BycT9BU/L/4BIsiiF5X
dSnZ048ee/NislrFFC46RkgO7GCDvrB3oE8ItMyTk8RI7PBxujdgujqabc4dYxt+WnW8l3SyFyC+
IBeM4/F2ukFgUzdnrMdwUuhUlGiLHILuFbzjEht87MLYwCC7kSQV94QWgyjXUGUehcSameaHhIw/
LhvhfpT9984S++yjXulUPQRWOPta0To5uSFa6lwGkZzMuthbP46zGhnx286s/Sj7aUSCr4iXcdL7
ASPiUYBxzdWr9fOreNRk+0nwFUo4NFrBkWzi/eoI1+avYJZyWx+tstP7XqpRJzNxwWMoHanLKQWi
VtaeacUOJlW2VpJRiV31Q1unatQCY77j54eOdtUK/RrgZl48DdoJsjvl7phQI6yZGjQnTFM4sMIk
NBVqAm9KEqdRCqdW8jcd9hsM4YhKh3pV1SrfOYDlYf3u/G2wBPvrJlOpYvRr/5JH0INHovs/5RFW
/1XFgrub2IBiL59BjYiM2shR2lYCXxtkzeDE9AuqhCH050o28f7AnlD4Qm7c0qQWc9M3JeL5m8nX
wE/0SIf06wbxKhp02bAEy0iMrKoLE6c+ba+b6keTXseW5Hlo3/iexiQYRlKGmT0sWCxq3urVQ2TI
RBDZSwSTaKoKWU5eVkRMAWGqaDsTiib6wY70m0jRf+im8ZCzSIdHJ1cRK7mMlXVtKOu3eTU9a62v
QEtzUHI9QIvEsexmCHCFZ1tNroiC1/xF096vUY6XudFv0tSfjPWbaVUfDA3lqGt+iBNwzuprtDiK
XeDaWrJD11aNO9X1zwEyiFmha97SszyYOoU6KTPPhZ3dQAk7O3Rd4tXonnWrGbqz6kKZ21X2bdFM
n2mT3ZRW6Rs0mR0VhuCN9dD75pRXaG8C/cEQX6ux0nsJyskd0nUHVW2+aSU6OtYI4vFRfDeZ2U+a
WD/XpSaemtWKU2hK5WpTf7W0uhlYZuxpZn/u0k712yJfXdw+KrdJxsjXafwzzWN6CAHktzYB70Yz
VPiSGmp5c6kcJy3/vUcqqFAhr1zXEkN5eSZjGSm2F2MmNXRL2NVhlg6VYjTwUoXu2Omxz295cXhj
v6GdHkgGmI+ZBXlzTWyc0LViWpm2IIBXnfpU+Glg6k50eEdxFaq8rHSuZIVbuyZqQi+XQDRWB7/d
842dosvRjm0grjEai/Lkesmzw2XnsQdhg07YNHTVsnWxOjycVHuyO6Q4dYLVKa6GXpJDfekrTLSA
EJtBgIfYpnhTbTLdHhOKxG2kfY3IYexrb0KnwOVRyEB4uLvxgEsET8F43dc4JIdWXd1uSv0yTvzL
MLuTtRmLsB6dZpmDYQHGWD/QcsCOXyUD4db6PJB9Plv8CzYDaZrS6pIMszUisFymH9EItSDLcoc+
cuc+kzzMyMYj+PEFsuQLbYGWl9qp1MhtHkeny1O2kxjiI6JQXlJ1atmmEBnVcziuZot7W/g7b+/S
Pa5WkLlt7HKJaXnUsm8Kf+NZPArdzGBWFlaU6XhOS4rVrYqfeJv0elkhnAxEeH6Jx4hFVYRBWer4
tVOSUzgrlZOssk4qHqi+NIenwQh2nUTF2kQWBrMykOVotf7Q99FVXpnvM0M70z4k6IBOZNffPZe6
WTJLMHMEEyuJTYyuyj2uupqOroJH18jPXOWbbXtc/zQ3nDfVO5m8/lYD0QvTqCWWZPdKbWslvynG
J/PcPobsXITIrJzch6nIbHNnoM/ghBAgK4Z1qlbALWf7J+UOfTxat7aNVCz8baBBsHecD6riVLIp
3tl5z5CFU0uvcr3sVoQ3bQBdiQHS68NhPKatwz5wbdnpqpEg7g5VZdRk0HI0jReSBZXSM5rzt6Dm
Pp1Np59Sx0xWR+v/uLzhd0dGcZLw8hKViTTgNNb6Ces4BXAt9xlrP1uj8h8hhOtdFGp2G4U48i31
3VB+bYZ/f2SpxMCpSEw039umsLtZOWq0WrspiMzaGeOrWIPsCQQiL0/UTkkTjH0DI2zuKumsZjIA
YziTbwTlx/E0HTKUwrV++z0/zp/kznF3cTaQws5uoqQa7ahHtkb5sC6rS5TQk4xqF8LUVVwYVdXQ
xfoiYhaRYXUT1v/GPCtO7Kae/X50Fwhgg/D4NSKXfDkEJ6kSLBbhjAYaEe+pqx2XUZHgnpqelsbV
/Ojca3cdyoTnWwWi45J4c8f1P0MTfIYV90k6L0CjUTm5Wo66couCb3NZJDO5u2Nti9qmThFAiY0P
oW6ldaHwu6NquKs+HE2mRH5pWEHRlzIGRH4Ki3OoEqqbDOkgwxLdwwRSiGRSsaXiCZqMbI3dwopP
mjZCcacevkIc7pOlt9+nuZSpwL18FYKd6MhCYeU07AfBE3ZVp2aGAXsx7sJDHWQ34bE5mVdv0bkE
EPJdNhqSdRO+6XlgoLHeDKOF4L6HO58+Fb6WBhLb37MNjIExyAGaBqz/OUQ3kAgyCCs/T7j0+/TJ
OqZB5vY+CazzcEpxhhWfJZh7+22LyX++iXcskupKhA7PgN4rd0aQ400ILKbofxyuuRZNIu/Y30PE
/ra57COmUbwyTMYwrFFqYhLv4neaz+M5+s7ylZvmpDmpP1zpsnN6H9HSbbTK4OgSl27tyzZpbTYF
6EpWcbX0cujmRgf1UD5ordc62Su473codUxV1ynieYNSk4oXl2lNh5Lk8Rxo92t7ar5DPNfrjzWc
ddAzt39gQX0jO6UfWR2FfagRXC/Rn6/ayM0KRpoTmmV5yOZHOajxA6nATt+fqxv1fe5ca0FxMgO+
pvHhS3lt1A60RCP5AnMzvfQR4sEU5mG/MHxEs0CD1q4cSD2jeGXE68UhhxItlNSLH5fNeMfZaQSk
4Qwbx9I00QusJFyWvgJkEX9pk8itjTNbrmrwt1zG0XZM6RmQEDvYU0RUugIIpUbxx8XvUC5pYoDZ
tyJyMj89Ze+5GAaX1J6u+4N+mB/W+N5GA4r0zXgnzQRu5s2ghavRnCgZJCntGQlj86BBjAAkLkf1
DG6+1xBt7Nwl4CeAB9YHvJiIx6TRmMo0qsoclEbxO8nn0GkHsFEZ1epg5531XGde3FSVZy79hxkq
eVZu/ljH9txpIQmWjD70qnqvD/Z0zRZEQ1ZH8ofLq7O3OJClhAdFAGEZ4l3RzCGfUUb4RA2UThnI
CUdZucrOOYc3P8p3NMFRINZClrQwQRIBBHroT7wiAH4TrVkyjo09c1bxnsJwntkUTBvPnXJnJmh7
i6MlYGzyRzsNBtR4OGZGDmEmp4rdnTaK52WNO+UXlE6mzqZem4ol6G3HPJdBhbjOia7VwslO6gNY
j9zIy6l3ea32LvaaSnFTozoFrsgpbMJo5nEqF0zl4pded4M3wq8j2EiVQxGUn1RZ/mNnTnVKKei9
QCpCdfFwXUKT0TJEPNSAPk0tOtfI1cPY1kETBv9+aM+g+IRvztSkwDsn+OlwwZjIx3IuIk+jSolC
t+S90RUeHs1czWTX/bye19acnK4aj+j+/jGoTST7lp346Nm3CKa0Jlplx0guBbpeeAPaVfLlXaJq
iAi/juxzA9mjqvRMOkvqP3fqaBB3bqabL8dmDox4mrS5BS5aLnyInOr8KMDRi57RzE8OvR86fX6q
4akmaZXcThz1DFuICbVObYu2BzbnEL2hbvtVPTI0/z2SiPJKCSnijl94higcC7OiW5CZgHFZLXqE
bCeEmPXkmufpgEcBj0J8OXGz5dY+pFdvKt58PtfCQRBNLIPkA8bbe3gNcEovOpdH9F95y9E4vcm2
LYvXfqEFRIwwQmJWw2JipMrV4C9+jELY5GDcDB7xQN4uzbrtL+UTnBBLLEra1AUB3NT+MKMg7W77
VnJd3ztHsXhPGELYrZi1ZqYUGH1Qn6i/HvkV2j5w8qS3aCLxtXoCE3xDp9oJRW8HLGUpXVK8G/pD
TSxXsko7d9pnKMKu1ywwLw8qUF5UzMkLk3Zt38AljPei4+wVrM/sKpYyJJcCRKZuSQ/polyva+VX
muEM+WHpb6zpdhmmyInIR6VHwTZzwkH5QvJPEXgz12I+xV3mtfUkOWL4VApxKOJvROBojlJt/Pvc
BdFhLGqb4FKqKt9yFVRzdiFB2DvEnkEI+74ye70vZ54EfGtrIDf4S4MSZlsJ7SVRFgzqsbZoep/5
IRcCzFBbxI7yF5+dCg/Y69Mkmvx82fjxtlBi1aiB9wZL2j2rNljC7aW32yKyJmCxvPas4og6cYdY
7wwdniaO3LKsnbT6YWuyO/DubrEMlRe04r1EDG0bTQXRdYmXtG54r4HVsprPPTuCx8pr0ByStIVj
WwzdWZB7Tkb/8lbddXAbbOGcbKuyQf0MLKhL4kMG7j9UGbhpIbu47Du5DY6wGXK1sUGrzcfYGV/m
6MpMPlJyN4Zfm3w4W+viGJoB6ubBgd70IQWFxeVh7r1W4v5NkG3GP6i8F9Y2UgarVqZoRhVorV/z
LgpUUECI68AP5mH+jFth67ylgt0Enm6pFClXiLQI22UsTJJ3qoJSnrVxswj0CqruXB7azsUIEJZq
EB3sjVQshyYhHqw1EqMtpLwtF8vrVvvUD1eZ3tzW6T3CfNlU7pnrFlBwOmYWJ+PYAPANW5KffYK7
objxWXiNZbb5IqOCRsWhy2mGwf2Sa4Fyzy+5lmV4lGtBV6FkeDteG+6a4tYB6locYoKhEIU0aQtC
FRA7M4TMH5gt23Lc1F+MaYMgxBRFwmarGIBQZ/mZNJ3TTB8043qi9UHKWL7nP58Nh0/wxn8aIKqe
yxZgb1isHcN4hsWndoM1zXrXaGM+P4r3mR16A5tHBYRhDfJzerhs9nse5RmaEGNUuZW24/I4MnYo
tBvdKw7lFS9ZL7Ub+XMHd4SXVk1wlGucoC7OwuDGuIidYj0kZo7Ec389y7KzexYIemM8mePyreFp
+fk0JrirJZMdIWtq36nkt6WWXhf2FsqE4BuKumw4DjGINqeQalU8I0NaJA7LZqh94Zyp0YZLDonN
XGv8RCPirPN9kt5Llm1vHrfYgvWTorfGpgV2Ann4KJyPWVse1TQNxvyTqnRunyxHk+geqU/Erk/1
dNaiu3DOHKXWvHKsJdt976KIrKKKehiCV3Um1ripFdNXQ8UDdOcX30nuUBcNpqqTM6cmTuLOLi7L
1DV7p5+dKDBkEdzeYuPmj/oVouPBVHymNeK+mbMe+553JxQ1ph5nUnaofUZ94tkPIEOuPFtGmrdz
6mPQT6jCIuhhVi3ZquNFGgXHPXO0zEuDsndApxqofgVttBpv0mbqyooy91af6Qb/y6j+ol5naiNQ
umg2zkM9dvAC52lp7arFOzr8IbGzvSFukQRnFEPXdh1sIDV4JfUnH1oe4IoNmO5wmWAjcdfM6d1X
NGXsHVlbYMEvtWydOx1KyChn7HzlJ39yUFzzN/3QfSz9LJDR2O8QQeNFaTOlgmMaqmRuQaGEutqf
M6glppseDEO3+M/voYeKBwv8TZFLILKH0nj7t0FWiPhY3S86RpgSIhw8F7IX8UcIcuAyCjHR5Nyf
gH7MUfIAkq6j1OPv7ZUtkhB4rK3SlHWEYEqrJnfRs5tKp95StC4KSJ227q5Q2enGdu0wjbhpCbmE
enBQQYpw3pdYF98glwYt+GgFTxNkjhBOkjOo/Cl6LntoFYDNI4IoDZ4rZV5qJ8ijT0PH2fD8TFgI
mLIMC0NHadV1govt984tvvXgiH/IA+ZBk/qhom5vuajulL+CXJ54Q3RSUVllBbIqeAUpNaedHyJF
KkMpgxA8EkkrKNhGgEhP4Rkh0TeUDGbuz+pU+uWnFq7Xk2n/yhCFyIhNqEysSiCOg+72629hPEis
5JGh6p+txBCFUPH2qdCqg5XQm/Bm9DSXflcVd249VFsN30C7rCQ4ZSAbPZ5KRC+cRSgZXSwkRFOp
4aeo2j0Qb56d/oFct/IMjmwKBFelLxNb9B5WxW9D4KS5oqkXHgdv/t66yxHNsD/o+8sbh//GlzNi
I61goZgOWebndtwxk40twYwsMcQbzHPW6+7CEu8yymMAcwlG8ImpusxzFz7e9uyfKP5KHfLHgkyY
j8fm4SYOar/PQVehdiBQAi/BMXLHb9B/PF3+jP3pfRqscOctwrYIwwpfUdSdY5enlcmERncR4HYR
O+CtWxWrhydFhaJ6VM4BMz5qzf3YfLo8gt3l2vx+weM21GpQwIcY2zBMZ0TTcg6Wj0LCJM195YvF
2oAIvnScSRK2LQZRkJsZeYq6/9Ijy9SppsuUj7N2r+W285/GxUR3CqZR6MYBUqE/lWZ0eh12sTxc
BpEsjihVUmYpbrZphb3VQUCMFV4mq/TaR0AUhaI4TKBY9lLOVBvyrp4Ds+m9Zn03jbVkomQIwkZa
o5YqSQKEHt6Rmr0/rVRytu1dh1Fy8vcghF1iWuG6JgTTZCt3Uza4jH1RipOFezFLS//ykuwHK6jO
RBLVNPiLzHP/g/f8rA0V3OJ6tQsMqnv22PuWmvtdlPhqFl2PJh76MvtgaIN3GXvHzA1cM9C0Yaka
atWFcYI+KZ+zqJmDbLZuLRs3rnJV7btMV0PXjhB1Zw05zxNS6bp9uAy9VwzyDFvYx73VLJFCgU0O
c8CjROM4H6ln/x9pV9bcuM1sfxGrCHB/5SJKsmV7vIzteWHNyn3f+evvgXO/DAWxhGTykqSSyrQA
NhqN7tPnfKps6uKZI6zKbwSOM4PcmQ7TJJ0NCwZHTbWLUnag5mfHhSbwnY20CGZU1NZxl+gXjWoU
FdWkkGCmUCuk8qX+APTJQ2wFLliK/DjJnixpFDyeNo4EbBommymTVfSJz12ozQ2pqqMWhy6igSep
1YCn6SySitoqbwCCxfoG6NYoVOV2cDITFIlMhN7fI66NZ/hsxFXcFdpc029jPK8HsaRl1AIYq3XN
aSm1iYhhSWSBO3hJVKe9rsNC0422nPmKJSrxbsQRbBjgA4aK3bpQ7TDTRYoCFqrqSLez0c8n61u/
KE6fJw9LJGq9bDq4bhEKGhyUM/iuU5B2YT7NiFp1F3vhErjVIvmBJUz8Wd7LXY4aMShAY2wA76KJ
lAykCyGSB0zJST1aKOK5pa95eeOObja74oL15rpW9rhIoSdVL88U61qiwtZ1/UDazDZr8yCISKJ1
ce4NjQXDGoqPiMQmuAF6tZl743kBtIew4MXO5JVd5LtIXYMeHS1hDUILrWceza9MpCf9S6TH3Iu3
8WPy+JpFzt91kmh5RLCPGEJA8VW6051klzuap/lR6WW5x5RkmqO4Yyb4gDrb+HURtgCoBSChaWfQ
z/l8KJZD3j3/t4+ncyEQqBpFLZjzM6oQCM87katD6RZZ9J8JOgGM+tsldRZaViuyZhr2ZoUVqWCU
3MkAmkX/jilN4Jv8IyUMUDKt2Zn7rSCV3hLw2fwjYJvIN7kUK64lU4vYSfiLeg6KlTF6qsppcT7o
XcUestU1Rr4I4naorGHEge+FYfB/yhbmIjgNqh/uaWszodYYLzF/8ZZT5ImKVJuxGW03FdOHFira
XO6zQO8h7xVE/3Sq3Fa19tow2lQht8FMfXMS3NCbC0RWgAkOAB0sYnJbisC8FJKCBa6bHl5lk9Ov
2RYFFxap+JO+NsatTS5IrskTjFVai4aR5RJIsGUvNR3tXvHS9ESy0bl+ALcuUxDeww0Rt6DTxJ0/
CWXkNKphsuh0NC4psJ91W3y9bmQzaaQfV6oBL7H4LgHgkgs12C4ykv8xdnJP1x5SkNYyvi/F8hon
861iJ7DKAuPFdq6scvErLKoB4qYN8h4Q5f4/71xI/iHv3JZfrpfIbaQiS3EyRjAG1vTYLcvuqUIL
HLqq97Wp3aVp719f3daHUzEoIAMHjryVf37Uk6yPStwjBze6Bmqu5V2qLoKrlTk3v4FrG9wGUgj7
lbPUwfkxFy7X9alJMA82xBi7Fs0AfXA2XNjSUfzFVKmuGvybZkyqucrZu8KCZJpdylnmWFL0OpRN
7hBi6Xbcy35eSDepOrmBTsEIFvhE79+iLPK7UrpJFvIlDsGCAyHCICNuine5rWCC+w/2HU14C0Mi
KsEPPb9CSFQNmcpirB5Vix0QK7KrqhG47ubHXRnh7ilM9hhTJSMBpdXPcHpVZgGmUfTns5t/dQ/K
Wd4Pi8IS3Lb7FOmKX8uFIHJum8B8CbUQNik/tIOpxniUdfhOZ0Y2hhZs0ny5/iW2gBi6bCoycMXQ
AEUZ8HwVRmKGcxgNeBlGztzgQgf5PfD56mhLUL8C8m1259hrhHITm4bZQ5EgXqLbxmfsuVVFk6wQ
IECOMnnubod7pqox0INqj24JeXLg7cRV5o0XKjsfMiIabqKL/D1U4irRAljN0E6sh5e8T2yj3pn1
cQDKuQ6+C7Z3I3ye2ePy926JjHgsFZzIj9TsN/3YH3UFzkzxKbxuxbqkwZSepzZR3nVN5CuCxfBp
exxVRlCzzVuCSrdlfbYnIzk1stXYWtY9J2ByaDAIiq/tBkHv9pPiXN/OjWR6vUQ+U8paPSW0obiM
JnKMQUdvdxrQ4kERCQxtvRfQxiOgUscwGf7GHW7Sx11atCqyCDXLfMMYFxuTWLFTklh6MjowVfRW
/33Av2n6eB9FwU0xla2rqspLHVI25pbsNa2p7Dhqf13fhK106uy3sRtnFXjSRQ9zWuC3/TE58gYS
78wiFyRGI23jgMJi98aqVVVkm8/lrb7rfopUaLbqLLqmA3YFpiBWOOBMdXJfKFoWIB5hVFzTPCN1
akfyIF69K4ODeLZiI8Se2eMO6GINWpuxEQ4NFAlpdRvRQnDZbSSkZxa4c5knS9hmPVaEg9M3n8eu
tIdgcAblk9EfovFGC1OBRbZHXBoAi5h40XVg7C66Ootcy6OWYE3QNbFJdhpj82CoT+lSuEYp6ttt
QZrOrHHuSOUCc2Y61mft1eNyiI9/qYoEN+Iy5keEubYyzjuWXFfTSsXKaJ05SSr1h6bLNacfyDFI
AeRyNAuq6lWeOUtQ+3GvNE6Vp0+SpjY2nQtvyFvEqMLEHDFCvm5Wfjfpxd5IcKCDbuhOkTZ+KYj5
mOtdaCdz9bNKMkxkBLlrASZm65XkkQGTl9MM8+boS12Gvjb628EIJm2rtW5CDNU4AAAiNsn0xlTV
1CW4Wmit/SzJ4uoKfaozHdjRZrirNf2lbZdDF+XLDdgH38Im/TE1mmwHUWHtmwGqk4X0yZCb8cXI
wPefSNktHge38yjfdyDDcK+HFrrlORiHwWE3LWpeDM7NcxqHeI9i9gdq765EZwQwc/D1KD1YGb01
B+2tV0yonSBdc0LIqNpqk33rpCm0o0bFCEt2G1XjPSGSp+nFF6UwIWm77Jehe82N0rLHku56nYx2
2A+WTemsuoE0Sm5RJiKZ642DbZgI3UBUqSbe15xbWr0EisdcnndKWB6y3jhEc/x+fbs2I/H6oHHB
IwYHUoX6M0OxMhJwiPZWXj/aGTIYEFk70kM2HK6b3AwmeGUqjJ7IuOS/Ab1oLTXJ/CE2TfZsciYC
AbgQ27F11TOk/P/scK+WUZ4WIi+wo/rUiRCCQ8/w2LyovC/315e0eddiJRbVMTHOwOXn91nRmSZG
njBwBiipH9+kXj1+Mp8Xvy7t8KFkUytuFttUB2GU4Jpn34cPJ2vLnI+o0QAhHzWbwe5CnbQ2fRV5
L2i7AOK9hebTNDxfX+qGTwI0izMPCjftkoGpplUghaqBUCk/UbXFCF8tCP2bLomRVwQBoNdQeuc2
czZkIzcsFvt34V4KPtTPo+qJ4eamu9gdQWr17fqiNi8AVg/E/B4bq+AnuAPFzMJQgq80u+KA4KCg
Jg5+rsOHTJ3QM5nn8d9sbY3t8Sr7KYNETroeIeq8EcMq1eJGDHOAa8a43ewUuU/lMp53Rnsagi8L
/Z5qmNgLlj/7bL/3kPNErUlMq2Gr+iun+/eakaKVcTfpNJlV38T4aBIaC1XwI0gyJwonWw+Fa9uK
JesvxkXJLoSQ1Nhibaz8N94tN38lCOP9n72BDEyooD4t64bJo8VJQiYtnxFKJnUCafB7a5WCkLEh
ColHwcoE88+V/wG93SoK+1KMc7+UPfVnDZ51Rvdjgn15djUn3/WqI40e6rYi45vOvzKunBuvUmLg
LoXx0ZGd+WvuDQC6LU74ru7Fb+WtiuPZUrmjNpIpbpr6Y6nKjgwOMADFbtgPzuimsWv9zP9Bw2sz
ROq6CQI5k1XmuGy5w3gzrSWE5Co1/E56WBIRf/ymBVMFfaasIj3mO7k9rcA1idrQbpybp0mSd0kg
IlthYeEibPw2wfdvmy5OE/BdwARmWqLiRX+oLJGNLewEXNxQdcwp4d7kCQRDRcrbQYtmsHlh3EuO
HqEJVtlpHT4D0f2TGGNhT1b3PemVE6iaBJ64uYmoFoHQSEUthS9Gx3oZ0ElheYgM6mIttrvg8/Vr
ZSsVZbC0/1ngzpkxq9CMUWHBqGo3zV/lVHbN4AXodKX+et3U9qW5ssUdq7RXpUifsJWjNdj98JLV
7WMuv5XBqYhDELFN/pDvyej35WnW92aYuIIfsBkiVz+AbfcqqAwY6O/NAItdd0iI84/ojLdsgSaC
MlIQ00Kif26raajVKSNO9b8vSW1u7MqWxQG7wC+cqjULlmz0enHNr2TP6GQwec26d+IH4uahWBtk
i19tJMkLY+oMGPyfxOV/EDNHlPq9jRbnn/OCTGseYOn/e9jTj1UPuzmKe9hbQWVtkHPSqigCABvg
I1P8AmjSYj4lIprcrXx4/fzjbmrK1EOAyZp3c/VD7nuwhD8X6HzOeyN+yvuf151+K4RgRhisACDP
kC/AQhFEv6dArWbQ8GDMEGg5zHRet7B5ga1NcFlVH1IytW0978pfALMBo81KzMRffhWfiZd4oat7
1y1uZFUGG2nExJrCWMu4rGrUW7PIIMO3q4iVOE3S77VqfMqb8JD28rfrtjb84cwW97EmZZkD1Cix
f63ymNcPXR96VW28/jcrXLQIdHXolAhWoqG5Va3Jm6GHqy6R/SdmGBOuyjiUeYoTNe5ikHFg4yzz
kCSVpyLF7ivBWrbCEbbstxXOH8bJUsOy7+cduWd1zMytf06AtTN+xvFQPomKmR8at1wecGaPc4e+
1sJxSNmq9ow4PgWZnAU6oOVVekz90le+Ra52k75Eb7WT+403uiipflJv0l3h0Duwc/rNyToYP4BN
tA6BUwqcdet4ANYDaI+isDFcvg3X4XDOqYLtmI/6S+/JXrFLUsd8gLDsIX8Iv/+D+Myi4sWOrExy
F12rtlVXgIp7B+HtHb7ArvrWeIvDhOpDVxaQ6231mLBAcNlYCoi3gK44vw3kpkwAtRxQznKzwZ4/
9/70jT4z/g3zjZGLRakdOFSAn2Yf9XKJv41yF0OeVkYfLzCaLl9CSKlPlR0AqEtR8qPl7vqx2aqd
nK2QuxQyarCeCPZz+F7EdvKsvYV71Uu9bj9+zz7Tt34AOOAfzP6wP/faIrnvmMWICVaERYLi6m46
wH/RLARKvDxoTgUCJGGRSLSrLBquLnarZhx8ExbKhsfyfeZCyVQqj+X8Njh/cZtMKMtWXq3sK8jx
7QX7vBlsV57ERY6iBr+qkWO9Gchjn5sArCrLXj8Ue3oP7SIU++6yY3yvihx4+7gYjIocahqgPj5f
dZMMcdLoMEvuTZ/clqfB/o5RCSbjEgpHrbeetnCmv619JFerPZ6TrGpGeYYz7dJHzMAAhGQ55Yvx
qB76HeNXTr5Y79GnzBddm1tdnzPL3EEdDYLZb3lBAn5knCvBQQMgD5OetoxJIxGIc+tbIsthIDYU
qwDiPN9USVFaAlZW+G6t3ULt9+eQYPgwoN3hutNsjb2A5+e3Ic5pxsSS51iGz759ZlpskUNeQ7t7
jV475UAst82/Gqk9Hemu3GWgwrvpmxtVF/Znto7q+ldwl5A8jmmxsJAbZzEgbFX4I+xlUOcHr23Q
HrtEclHn9ZK2/kTGyanL5ic6EfdDpP64vh1bdUIDSH8FrQWM4wH0f77vdY7+dNJPf/Lw2MgtYUpF
B4PCEFg8zk1JsbKkZj3Cn7rllHfZfbOkfxDmVyb4N34wzKjTQMJ1F2jFdwPKDhEhd1ma30Vp/rbo
otY3+8V8wF2b4zYvpR3g9CNWNM3jI6pAi7v040+6yI9LCxKdrnptq+p7NYiWuXnDrA1z15lFM6mX
0WpHyYns2PRs1bHAa3jQlLgDxYU37pfKVgthyGen49qKuauNWqqULhNiQtAongkpiTq6Iei06b2I
AWIz/KzXyN1mqOjN2ZJhjVP/ocVgSrb+EL2CT/vrcEpORDTGI9xULgQtVLLmrMHXNE86+O7SmwK6
3HcV8Dd3vauiyZKclEPf2SK+rs3Q9/tcaFxEkuZMlaMeTmtYX6b0JAcHQ6gsJLLBxZs4nvOulrGZ
sgGcYjTsJcPyQOEsgF9tJQTrb8Y9f4IEZNsYk8DbLpUPkr7YVvYzMqG9m76bRiy4/wXxROPiySzL
iynNWBPpMi+PmgOkXlxBeBSccB5d03VyoCc6bLTe5LKDZpjPg6155S20Oz3zG5Vt6WDdxuCSa296
57p1wUfjkTV1F2ijMcAxIl13SJfbDW4pqMH/NytcLGnAsTHKGr5ZENb2pMWgGzCdRfp+3cpWEQjR
36RgaEZ5FBMo59GfLhXof3pEjugweyCQ2Gt3mq/vIiHpyRbg8swS54RNbeABpcLSsEseem90TIgx
quj/+uGxVWzzR/SkuoOnOYrmNqf+5o/O86rJzcWRZASRGg1g35xm2R6JtO/i/BkyuiJaAbaQs2Cs
ULB8gIIUvUvCsEDnW0pGsy+6Qo/8PhskT1qS2Df68dEKlNAdlEF39RCzgmAlEI0IXjgmM4yL3KIK
UmDwsJwbtiJV68mgRP4oF3a0gFig/l5b9N86JrOiQcoAnHVAQ/Ll7Enrg2LWtMgHT+XzFGef06CH
sJEsoiff3EbN1GVI/4Adiq+9BkMeW6SQsBqniu00s7XvDbR/aieobER7vz0sR8z0Eo/aYiqli4jJ
FomWCuCkFHw2PAGeFAe1SUcr8htr8Uk1gpO4CX6hCWg6lUzeAefYCQ7i5sdbWeSOR1/LgZE3sMjY
VGrDCZH0gk1lwmA9puoLC88Y2tlFbUf+dcsfheULf0UEYE1wtCd4/F4JaJQp6dhoaZhiv6/xSDOM
XRX9QFtIszU5T+winu+mIH6NU+kulet7OS73UTMDQpR/kiXzKTbnvaVP96DYgyBZdtOoDXoRwCtD
hS1x6iDZt23yXC3WNxBigc+0ql7DeXw3k9xJMmLnVgPKyALqrBJmV3WSu1op/zTTn9Fo/MhlxV4C
c991s0uM0oNmmOKQxnimRu8v9a0ygABoktx6qA+Qej0aieQPhWKPoWpnVn0r5dku1R+LvnIiCCw3
UvtJJgTP/ibt3SINH6pQ/kS1YF/OybEE4NWWE2prZHqYTOhyJrFTy09NGbgTwHa2EUwO9BsOgBh5
ndRhbCJbDoVW7ojc3ZBCPQZQ9nGmCcJBCyqo+bDryqqwc1LfTdXgaNpXM5EdLRKBGbbcBxxAOJfo
bqFMzGUryzLIs1KVMUZSltulbuwEImS60gkyiUsWbxyMtR3uvljyTI6LqIp91R9xFDHr/mi8Sneh
l2M2DTWxJ/39u4rShvk2PNaoxSX2cJJ0u7wXSchcpLzcD+HOC2nzaakS/JA6OUICNwJ1OWkbDOvK
gnh3kc9whrh8poRkHFUz7OyQWDu6zM7Y6wITl9WEcxu8dBKk1NI2GrCYqdUObao7ajb2UJwDum0J
0sGGck9zUjFM5kNH/j5ujDcahJ+1rvJoVtyNeRbZ6Bx5YQf11Xzwy14klLsVjC0ZPKVQEzPRwuR2
WwkXkJxYQeyntDqaxWsT/qDpQxOOtlFmJ6MUTT1sufPaHrfphaqAPS+Bvalpv45R+RDK4z5fZIE2
z6YZgOpNlKt0sP9z3lwZS983RZH4evnZgN4HQlo6ieizLzMffF1ICvxthdu8blxmIkewEn+OHqpd
8aTslR0TNch99R0x/TPdUTv7pCDOooP679VEYR4zAxoF5xy0PngKnDzP5iUlaQw5JajZdmF1wDoF
1betjZQtajGND9CB8fzxPeKCpKSwIdXdmxXR26AdejeTLIGdrcOIeR3gwUA2iio898FqXW4iUFTF
fsXI1royjO2xa/81kSLbMSZWghl2xtnPVrsq7k1NZ8zRgCM/A5NQzqc4FVlgv5O/cwlgNzhSIJC4
AN9UTT21smFGvpqwqR6lBavY8NyE2acYSt6ADDxdv+QvueJYhFkZ5J4TkgLqskmBQbA+PWCiKtzj
7bInrxJqE5D5oviL4gAGEQt5qC8rBpxprjhRkizOFgLT01vgM3xkemKMUxN6NmIU2uZhWy+UedDq
21UMwwjEVuQnh+agg2kq33fPFRrq6TFwLS88GD45IXH9AiDIXlT73joGeEghfzChuwi4x7nxoNPM
CGwhyI1Jb7lZubx2czfaINAXpYubDrSyxN33Ex1HKGLC0tDbxYF68+RAsiR/0Q+GF301jsspOdbv
3Sl2Ma4q8CX2wS6cl2IcjfVUDeWjV7baYsIAO3MQxj6wk3eBbN4vpj54gSQp3tAjluYBRCsglgrE
7LOe9jcVAV0NtB8OMTH213/LZd2YORdmOYnFfsgFQolUFoZztSj+8Gtwdh5iWwF7Z/olujce6Xvj
TZCqh4SI+Rh3tvWQfBKCLLdC0uoX8MVN1MynXIfipU99/UhuE0znM/cuDwteJv9kLmvTyX4vWePe
l5NiZfrS4FUZDdITEwuwsyL9GUD3wrm+uVuX/nplXMxIo7G3BnDo+P1EnQGyEmoQ7af0CGFJW5nA
Axa17nWLoqVxocIs1VkHEAYPZmASK02BmZcwEHFsiaxwIcKymqaVDHyxWCm/kjlzGs3y9D5//m+L
4YKBrC5lnxAsxgIOKvWbLrCXSFSMuuwUsAPwO/E3OG8gbdqVxZwjIf8Ejc89U7GDSLBfHMUgR8o+
+MXBhz4lyLBNHDh+ADIl0RgbfRv7yn0PVkoIJ97UkGro/eAQRDbeVjhtIfrFTBdq3BPFBqZD4CFb
aT8F/SuBxJ2Gmia3qakeK1Im4Z2amso+bm2tTiDvokMcQhFJQm2F2LUpPsRWQY4IP8Z+Hr/1FK3T
4rtiPXXBbaBngjC2uSrQpGAYeYsxBx15PbWY30upfLNIGDxq6/h9nLXQ1Raj+RNrSAQxUrxFN4NS
C7jiJ5ZExS9ZmrmWccxADFzSSPCxtg4aXRnidjAwGqPvWeZpqZVPIsxPN9lDLDzP7LzybomiF5SV
GKMA1G7Pb90C6D0GnkMETszCI0Wxm812+IO1QBzM1MHtsEEpEM4VpKDhfr6h/JSiyp6L9yk1RFfr
xfQgTvPaChdyiYahfivXsGNZFoJXC5rNRVR4vUbx3sKpM4jfFoPTpoE/5kknWOMlISszD7gveDKR
zV9Mw8mVUg8xkmp/eCu/0mO4b/3cCf3ks/Sp3aV+Z/dujDGTcY+sQ/TE3PqKa9ucs1SV2ldmCtsN
jZymwdz9r+vx+BLSxK2OezxERdVMcw8LwSmMnXi/7EkI1SRyTH904KbKfBF3yGV1nVlE/RD0hiBc
AlPyuWeWUhVOQ4rg3Grqj6kEIWikeLo0fZYbepzazqd6dhvrfeJYE+kE1/fW6cPzgkmzQwgLv+Hc
eGYqY2QQGI/DCFJrr2H0tY++Xd9TdcthVVnTFQg7skkazkgI/ZJRMdgKfw3EzTO7IG4S28M7/UJ9
BVereVBzpEbFLZIjMDVbXjVDay08TA59UgJwCtWueQ9Atl3HtvqkUieGeGLjqvfyWwtVQzE2dPOj
ABAt402O6jIk77h9yZQ4tDS87tgLoTwGAGxUd/9kKGDrA6wNcR5NMjNJBhlVnU77hSnwO11P7dRS
X69/gi0rUHsFFEXfIohoq2RYcE/hCzS7cH430M8ILFHKtHU4MYWlQ61+i12h1LJcVVoj9ov6ZESm
U6C6eH0ZbDP4IA6AnapDv4tdg9xRyQpVH01jxmZJaOZaBnXLlNgkn2y8MgQX4NZq1rbYf189YALw
KczgCkPtsO1toj732dv1xWz6GOBBQMyAj0LDY/DcghSi5pJFJPaXTnN76bGR2GSs5ebz1xSF6GW5
L0gCdvZOsDJzcxf/tvvxu1YryyKM2hsxxXdSfoR1urdijFiqN5mq2cDQiCYbPgZD+Y+G+gX6TdCu
ZbT/58tsmzAfYxVuMVXm9M2qFLQr8w6UKku9H6bqYLSD1yoVaK0lmqN6X2NSXdIx8ZNhykIDI7Yv
VUnr4UFDbVWSQcLdDIMdgt/9qxSWlbssLcoUExQ0rGpUGQWK/MnMNcVTqVW9mzXtMVSboJ+NCQSg
l29lGrr5lLWYcg7u6QL16K4DtdEUglavafZ5X9620/xYpHJrJ3F4J8UVXk9x4WgNQTOhi77k6oyH
dP0dAxuvfR/5QR/vOkndg8zgfqLZ/VKONrrozzokB6hRPs65/FyiVluU5DFMTdTDR4IMDkIwgX7C
YK1kzxrkquKxgQJXtk9q45Gk6GLR+W7spxtphLhTPfafIGnbOMaknpJgfO2z8d1KquMQgBW8r0vQ
+6Q3Q9895+3YY1I9eq/1NAApZfx83W+3Ysnqe/LuU5Z6An10C6/pdnpRjSiyp2W5Sztq7f6bIe7V
MmmtXkIQG+0KM34KWuu2VgDjiGJBUNlcj4W5ZiCZgW3iW7H4MFNfG3Hiy+F4bEn5OtB0J2uLqFm/
dewgFA0qBjR9oU7AnYO8bdsoMEwElLn/IVslaK+7bEd7E60es/xuSJj8wZvq0/VN3Apj6yI5d/da
clp30YwiuSyVN+mSfyJkEHynTROr0jW3sLlrmmFcWOnaCF87KbjTS+Dwri9jM1iu6uMfOcYqaGmY
d1zGCkaMp+FW2TevrCRJb8Fr4wssbfkDwjGwbgoK1ReFXSlcuiCP6wRNVgbQ6p6AjM0ddPUgNssU
FZIXyRUlgR/5BB8k10a5NMBoMkxtNFXihxmUHKmjuNNe29f+sF/ulJvgMN8vR3mnOPFb6vZ7ch9g
KhKIVU+IC2ZX6LUfwvlLrdF5bkv8EDYRGeMX6A/kEawCT7PLcvrAEpy+zbbWeuXs2Kw+bBCawWCa
ZeLnv8KvsjO5kNq1i8jusOt+6OcIodmuae1yB431L6MIiHEJ2kf6vbbPeW9sZVUC4GGChH/A+MCO
TVRVe+0EQp5dtA9e/4GEBgtcF3sM0ABIT9GduKDrqk0zWpoaHta5ssPoAKZXDSLkyPz9RICq3F7e
yhaXxhhxmS+Q0GPeLN3rkM8AO0rulN9bF2QTObSiLZcK1Q42FogBZQPXPaEQB+PhH7IeD9MSdjis
1rduSY8k0KFOCDq9MbMlaNwA0ulGKZrmIJRd0J65foI3ssQz69z72CTA3vYRliwNb7QBTSEsySYL
riIQqcgSl4/GJFvMnmKd4EFxJojoaF3vBMgbOlECvxX/zhbFfUcVtHptP8NUg5S0zcCqU8bm5zQs
0qNCqdsbhd/R/EuSj5JtqmI94Y3b68w+i5qrY9oCzzASs2VxAUfUYaNf6QsS79KxHoNbMEeNbrRv
nLGzR8OuRcQSG1fMmXUuPGYRKIWUGdZJ+AgWZBv/6F53GpEFLu4FYZKlEPBLfFOv7aG+q6336wa2
Wlxna+ADHaRdzNL6OPUjUHSZKxk2E2S2/M6PvigP181t3GJn1riwppRpDCpG+MskR47USY4C4Ue1
+3XdylZleW1G4QZS9aXIU52FlxIhe2h0O1EXz5zjg2oe1azz8vaULwk88gZ5iOjq2LirDARRgksa
TwvQ8p77ZFXIS1HH6Caxm5rx7Cn70jHuBsfwC0/9pgv6yluxdG2Pn76denWWdGVgZ2Bwmb1ueDAP
ymly2sOMaQ7PciMRQc1miMFgLNjfVY1eFCLSxTBq0xpxPVbzS0rb0SuXDqXfzPgamCkVJT8sNnJX
E6Y4QDyCkUtLhgT7+Za20ZiESiYnfnZo70aIhg82BF4dKEk+SULe6s0zx9qD6NaDGI5Xgqsw+J0X
KoyhX+DLUf4URsGrwEE3fQR4FFRyUIJC1/V8QQktwrhEXwpVtDq343iw9t3Q7AhklYB3vskT/TMN
MISE/7l2KxWvMLWEDqoJISkQ34oY/za/5urXcFdTWyfAg41q4leZAz2p22oXfxn2kILvjoziiJWy
+ud0JyqbblU1mRrE37vAfdZAqZMy72F3BCMyBgW98qRDGFQ7Eo/x7Ytk0IT22Jdf3RZ1XycL1Ftw
W4HkNtwr+9xPndaN7qA+D50uIgh2m7FVQaMCgzDQCoPjntuLwqhR8kpDX/nEJoPQ4npRbekk+R0U
0EXyclv4NmNtjbuNTNVIh1yCNSX0QLWa3xihC2a4/pf2BDK6wC9cUOyBstCmqqc/KbmvVRjRt4kT
OkzzWoQTEa6eu7tKiQxdoOP3zAFT2fNKXz0Ee+IPmT27qhDAsJmLYL7c1EwDnFboMp/vNmgyYjMw
dcRdq27dwkhvtTDwg8x0SIH5gWz2o0i7GYi5OMaSCS5qthg+QkEGVgWvN6DTFzXALjWChqQjkEqF
9SLHyqFqzZsFqJQy7A/VZDxdDyBb9yjo+BSGYzYxfcbdMX3bzbQ20EuMas1eyEOigqxF/foHRjDC
ZRAAwtE/4oJUF/c6uDmwpoWU93kVqnajtDeN1Qviz+ZiVna48GMWnRRFrDEqVc9L8xpUKPwFoobe
VoPIAGrp79Vw7tEVpKNRhtVMb9lD+7l5Vr+qtS3XduAWr+nt6I65w/AWX4rJzo6SKwIrbwXZtX0u
+CSyFk1TgTS56f0seZdACibRt5iKCjob1xf8gSlXGJj2tviWYm1qmTYqeCorJlCsKVEeJ2D2r3vG
5WQT87yVEW4xtB0kc0jxPO2G+JcMUQLQweJpPDRycQoKC4Ptg/wojcM9VdrFVrIZo7RtldtpaN6k
pDS8Mmnex1D+GoWyEJK6cRbPfhwXdtkAr5VH+HE1hojDPeIeQ6O/pqiWlAfqAml7NL3oKLxetnYe
+C0Iz0M4GYhFLuDRziR5NiJZZ6RsPfRdq12pO/p75eF+gerraajt+VVodmu5a7NcBo/qcKf0yccb
iNVGaOo1WCro4l8DSBTKu3rXpT75icGi4FE0mbKVfJpr41wgKoqyX3ogGT4KMwyZp7XQpYhBtrB4
7X31ku/+AKj2IRKNfabIBPn0DMSqS7yM7MnZBP6CVy3BQKQx+9c9fPNbwgL4PQwF8xScD4UgLjfi
GUl1Wy134Bd3gO/3rpvYikjAaWIR4HEnQG3y/qJMlIyhgRLvMTiiae2MfvsSuMZLfmi89rZgbuNK
LjlkLyIsypbPrE1zPkOiCQzZg4kHEqlq2wzD0gFSlDqNXh2m3NwZY6MKlst2jLshz1bLeYpVLr1q
5UHiq0N1E1lgYYwyv+1jwXNoI8yiq0PRhpMJVshn1oZkdQHBmJLft98NPDBpWDltQewkqAVBcMtF
1pa4a0tTACIbMevsh0n/0mn1GwjARbMRIhvcpZW2baUmCWzImP8wQISLB+3huhuyfb/4Lgw7QS1o
k2g8/lkqqkTP8iRFT5mBJkApsWM8HcIC9ka7HTrPAAqp0Km5VA2D4gOacWkElWUA83w16x9jxQSj
GF2ObQCpzjjZl9b8hGEC1GwK/e36KrdQxCYwGuBJRg0dr1YumckjTZrzMgaYzW1/kbcEA4MYvjRd
+Sl4QsNt14EC39w3J+G6N4/ayjDnJs2oloqlYt1M0GPCHkOg3Yl2xt33/JBABAlMGk58L3pb0f9j
7bqW4+aZ5ROxijncktzlBiUrWfYNS7Y/gzkHkE9/GnJYCqIXsv9T5TtVeXbAwcxgQjezjDefVQes
OZbAWDTirptp51IjxbgHnZ9eyRtAIWO68zr8UNz0QeJLXu3Du+w1L9sUV9kO88yXou6Bva7575/A
t+TMvCsmEuPINQt0uUmU+lU/Y1xFLTfphLnWDvNv+Wjs8hgTXBGrB80uGdA27CIvJ/Ohbj+aVuWi
TLTpW3B5ZpVXtle9rm0lpSKo6Jl+aeUHfQy3ajhcWjZ9hrPdO7UcdHJyS2bLlcL6o52D0RWT9r7e
mHjuqaXihWY++jH9OMjYNhpMFwvTB30od/XU+agG+2WB8Y8C2M5Z7WGAqfB6kFj3JfYS22TyQqkp
3EYxbkMFC32GU267ws48tcRDWe0OWfxVTYjrsMVXsKerjXxZOoWvdA7+G1AnG8kWNwGE50Dum3ps
MhteopX73gk9zCe7XVy4aVL6Q0r3Whzu6qqGW262ekn+w1b3EXl/4w5jdmVlo+FWeogTFQ4nr3rR
k/W8FNgWL+Wkq3u1t2A9kRm6lsxIY0tAotbZPzQCcC1PNsLdjtZpihCluDTQQ6D/9sgR/bGWfXWS
D3Y47Up0xkkJHG21igB9YE9uYZZXkxoGMa332IvZnXcTq3rjtYN/mvWWMikpqGP0dgMvYW4mY7gA
orvb9L2Xh+r385JWPftCEheBZ7Up7USDJAczY7oRPhLa3p0XsZqc6cjUMW1qGSCC4hKMLNLKXukr
5vOob20LHzQvxi0QPvfsvjeX5FpUEV8rseDoMDkCwhcMkfBDruDaqYyyQ8LJ1tvb22xbPrB0EE3C
TVu4004kcO0Yl/LYB10Yqj6kma7RHipmz9PwsXSETx1mgbwjxbMeOZrjqOgdcSF4TrK+SNMhRVbP
sKys43xEKPbyPQ0ACi/aDVz120txTOGFQkWVNollQSHDHTesozGpaLR2uxI15FsNTGFgtK186aL0
5R25s4Cb3R/jO5HvXkvW2MIcIKwxf4AxhNe/AplVr5BKTgMAqV07xejWzteiGwW52moGvBDDLw8m
g0pCi4mpvqJFldznV1Lk64/2QXuJzWTvfIhu4ws417TbvwPfai33QV0OhJKYygKeHzuGxWGXfTlZ
o1MCpe07ax8BbsqvtvNuDEpUylqwPTqPIzAssw9k+y/lMQzjnmRzlpumk4FNKlxOwy0QHtkouq/u
ncrrngH8JM6/1qLxUh7nDAy8m0rVgK56YB+6m+Yuu2ak3Oyppnj2Dm/infIfMCD9805obfL+lZ6c
owN+LKZGQc/wkoj0V2FgAmV+uACOvs/ep8MGtGaGi3aTl3zogtRvj47Aqa/eqaXqnDWHqW5LNClS
PFLHTYoNRvQJC9c4zjtnMxzod3znQ+7HgNqKH0fskWES67oV7GsKjp9PhnStKjKN4jeoxPhQm/0B
d2ybl9qmGOPLphaN8a1d4IXKfAA3TR2rzj07dau+AvrThV6pW2toBFqtFXmXX/fl74sbVKRl7mQN
1JJ289ba1kG1q3FvGHRZ7IuAsdW1N8RSK84XO+bsNHkBG8Y2qKG44YeXT4lsttqY1xjN3eQMnY6N
xUoBang32qfzxiw6Vc45a2E5klGC/L75ChA1TwFImiSil18XomvoHGIE800dm5JZVqkFISbmjWsN
zVhM+RVUVCdcN8iTGE6XGhsdtWXA/5QdYrMt+dNobKaC3Hc0/zxV2fb80TF3xodRsIn81opztaz5
P04TxKmAzfbqqt2pRdu4mmSgPNUI0kr2288J430rLB/EKzVidoMN9LRwe/n2vDp/cGsnfTh3OmeZ
UxkK9Bm2xX1RulR168fiZvxcBwD/3FufSWAE4TXbpCsjUI4xND/hlP7aDiGu3+lXcM7V0koTrE2w
Ffa47G5aL7yxATaaATURAMzKdwV8kSMoejDYAnrR/qNo0Yj9//xBYy0VmzJgn8UYIedZjQn7qhmm
4LA52bph9QUo5OCyw2yU6aa2c8AW6Ob8ua992YVA3o06FQUKxoy0GdNDN3LXX42ziMh07f4tRXCV
AsxBWRal0GlWFM+BEan6bWJbgvsgksI9fFIMHCkUfAkYRnqm0n0+30SDoK8iOivOW1qzJBvgvUKG
UTyl4QPpBP3N1TuwPCnOhdh1qw+SBgFARAosgO1GiK+KX1ykV9V9BEZdlkRFV+FXQgINo4FWAiDW
8/aw5laWP4FzKykZLJAM4CO19o1aftOqXaHbaEYMAjmis+Q8itS0pd1MUDUqQexl382VwKGIBHD+
JEfLoncoHk42Vl60OvLagbrnz2o1WC8Pi/MWbVvMwMnG5dE/mAEL1mBbReMLXBaYoRQF65cUg/cN
6MPKGGMECv2b8naMbuycyOzILuzAuMDK0tUPtup3zC6uBbOlLE4zMwrLvGKWyMijZ1+5b76CPQzz
qunBBmW7x2qaBSb8NqLy3tpns3S8ChXLMbACwtmFM9C6Ldlni8hzmfVepwuRPZm/eXuOJxGcZdgo
ztrExItwlLvA7AsPQ2GfDWN4MOwuQsEsMza0MI5jEX03VPuuMabqH4x/qSR3ulLZ6U2YUuYJB4Ts
Ub9rdakRWOf6SdoO2KNRokWpGMewyCRru7VzNR1xAUxrI9vEJ/UgcFgiEezvCxFYzG1o30CPQbki
QGoGm5tAidUrZiFz+6UF54/iQTGslGmRNZcjqw+womUyYisQD4v5UDl3Q3+jj4bfpuMGYBmCL7X2
oF2K58xRabRGki2IH7b1VbHNA3qQAv0o6sGtVtOXcjiblHI2vczUTL8zhDMH08Ixku+vdYvOrttt
ZuDuy34TOH4jwtdZm3MBH8rpiDlrRHMHE/0ZvmK3zfbTBx1PZeXOuWYTy4mfe+2n5lg/mH4MqI5u
4xzoVf+O0gET8vZSnn4El/igY9KaXYwfEfeW1xHDM+jXSPqgIE23AC3kRIrgy67lC6hIYsOVzba8
6WulrdmokoETl8KDmcdeq5V+LYLOXzWfhRD19QUJ55TmgO5N0ZHUtn2Adw4eUl0gKnKtmw+W4LF7
hdXSNz2nos1JWlo4vcafvoeTVwAMOkC3/D8HG4Db8SnMPIAYO4fmVjx1tuoETrL5mlOFHV2jDCF7
pqPL5pTBo/sPcRaVwl/q8cAGoJhTh8iACC2iX3osyLutBjDDyikzdy6kLzSxeo+o6n6y4oOZkMsW
YxSuPom2GN4aKSM/UmS0r9HwwlzS689JO2rUlZLlQSmX37JZf5QHCdfEcvAYMLpLID3u0cTU78+r
/9ZSMYWlAeYADVgkXyYnVdISvQytOA/CCstnTe9a7Zco7jbnpahvMz8d05mo28HVgjubn05KlRid
g16pA0lxq4vqho23RT42cPbdkQK82JMeWz/fS4G2me4iDMFOWGMg3xMvO4gYIN6eM36KDuh21Ifx
FOJ3qGYltzUy6nWgJOaNUVtBVj5l420rPdf2YczwGjuv+8v88mvv80ogD9wy10SS0ggCX8beH+Ho
H1JPqTyDuNljcwd0O9+8AJcdlkYAPnkgyL3Ra6vTFzh5w1Ub10E3DDTOAie1kvO9/mHct+/megyV
Hj+sQ7Fcw9L0ZG3aLWp8mwqHsj1/DCvNhtfSOHeVOZmk9xOkRRfz1thmWzQ3vsifUoZfs0tDX5iK
rdocJkJg1gAle0OcqiXpaGmxUWMnXAEMWn9p78MtJro2wJQDcAjB0JhyLaqgrqu5kMoFPKKXMfph
Zo2eCvA1ZZSpI18BgvTkmwOW/1GtFFT1VupsONiFRC66ARMTs90Eeib7/mDddz7jPVUwUOpaR7pj
WLcgdjp0j4xdQwzW8jYKQbrFnJYBoFagsr12W1pDky7VnBqVajaRgMT3XRMJbwPBazFcNtjMI4oX
BsRUYHJzpaI8EumvEaUx6gBPaAAH1pJRJOHvQ17PlgrOYAwqpW5ipbtIKgQfa02NpQjuEsgFgBiw
P4oZt856zGX9QalFdv/Wo7/WgvsgeWfNuVpDC6cH9QZxAmvQPiqjIG6seVFs6MOlAwfURsvy9Wfv
sOMnkTFqAhWosRgDuZcjaruxo3+mlnk7JFPiqrFycd6HrJ/eSSh3t/TY6EEnKdVB1gd6nXu1KgRG
YafDO+ulXtxlSksqa8C7qlE0dlXkVdou8osjssZNeo9B920kKH6uvEHY5/qt08vtXjxz4iTv8qnA
QU5ev2nuc3ARVZgnC90KyEqiAszKAWKoFmM1wPxzHIxAv/5q0ZxgB8uKq2AEXO6gxZ5ePp3/RCvW
h7uj6JaJeWfnDU6H09K+U9qqClR5us9H/eCE3W2eV4KEYs3NvpLDmUKPxaQ2TCFn2GpbA54V9DqY
zWhAvSzFXrpNgsT4h3j5SiZ3epiHIUCDL8Clg1FVuldcepyujYN9BAbV/vwxrlyvpSgeeN4qWsPJ
KETVs/apBMKvLFMMlBQHIInej8N03w+iHO0PR4oUlEFS22/WhKisk2IacKSMOVvS2eATIhf1Jr+R
MfZEfEtwnddt5SSQe//2ugHU4wICbdp/JJZzMYPA0iWTqEa8lujgNE+COGc1lI410gmCGMMV+3Dh
fryp9+/5cGv3+ZUszjBBztZT7OJXAGa41LY5pqgP0qb1jQzbz2hbbkUzFStzIyxanZTjrLIHfB1t
Ryj3a6tyTG+G3XjDNsq6BleB+AkVwDOz/5PzkkuZ/Mpeq/c5amyQmezjXQHEJnrA5mYgHFhmEfec
HC4iW1EhW72Dw/xx49AxwRb7+26cwBg1LjLnVqQZYceMsQxU+7Kim0SEAiyyQ75qlgx6R2vzRR3q
0/0PdZgdFoEoKxTKYqFgEVea2qTjzPTRA5ghMKh04AGAJTg8Tpic88+7q9W4omI2DNNLSAX5JDCS
9FKdkwZef95HsopROREw0B/u1UkEp49pFGMoxzUzBWWbJW66sffTN91lTE0j5rAFGv3BG57kMXtZ
nN9EkimFA/5h4pV1yejUrIcezfJI3bHpg1pUuP3DJzuJ5Pwh4OBjSS7b6ufw6Y/4Uu+bAyCpBXno
urWfRHEesRwnUmoDPtiUtnstMnbAvb4Xw6aKxHDO0AHUvTmU+Ghy07lTDngdTEY59B/AApgPPKnD
+cCuj4tCZSf395H5vKmDNeK1XURSPmhqAZXq5LLvNV8JRfQaAtNDD+i1iLnp9Hqq8HH01O0xVmY5
4NaLtuMNZl99qTqK1zT+EER+HSDQyl6L1OrCMmeCA8z2qie50ozhqtSrsPrnYgDXpYF81EU0VueN
A1Qmr2Wao1RZKkvh0u4W/A4ZuYxsQQ9BqBfnNTKA5TQ5S0cNQKJg3doNyT7aOqC4OEw+inxe5gmD
o+Aeg8TktWJKOyW63MJEGD3Xj3RjunaCEHliKwjEQlmcz1CNWSFFAwXZCOffhRTR9+J8hpxns6xk
sBEKqOk8vqDZ6A6p6C6L7hfnMmKzSiNMaiNXKwDsrhd+ZwvSzhUsQXgL5CeALDTAQ8fXPFUpbYeq
6atAU+nlqCkbI8y+trqyGRzFk6b5v9Sy7yzbfO4AXNo62l1YxIlbhcTTCu3KSurrrkmuawuTaHm+
kbXqOVRyINMmW3tUt6MlgRWnJjtlzu6zpP3eUXkPaqy9XhVBkyfPMVG9Seuemka7GZPwv2lUYq+Z
gByumz4IGh6I1u2HQdudj9GrpqLIWF/AC9BAhs85SaVL066zOpYFTy/Pl3A/X9X7+XLciYb4Vl3Y
QhYPczDqcz6i08rM8t+qYEKJnNO0gcuaSsyDvRCGqBtgdPvMhYJHWPNogA1CKRAcKHOKfHa6VJJz
momFTTYJNH9BLt3FwEyheb4Ny8dWPdrx5yy8iBp7O0W5V6hPRX4rEL6WGi+Fc96zVuLOJmDm+J0s
sK/5IzUWJQvCs+W8KPZhun5istjXtAbUNEtvulnUNEUvw5Wekw4+hN+26nAutK5pndU1vh9zoUW8
CelmBjzHfM+glQB7rt/Onux3liftRQzFaw5oKZrzqIMzS3VNIDohX+L4wiyeBF+O+clzZsP50WYC
P0bW/UxWhm+zsq3wLLW2Q7VLtgSp0u4FxyH2pb3oS6658KVunHMlOSmS6sWFSwd1/GQb3/t+e169
tafhUgTvZSI5sUOWvAzbZt8CfEwL9K26E828r2B+MQsB9pXhoJYFWI7XQdasurDMshFPDjU+Au30
abCiB03tj9iU3MdEo09TplluZ48bqRxSV1MAGDnp8c0kVR80Pdwq1LnQZGCzKv0FMVvBONfqSSuo
ISvoPaAJzBmwNgNwUBkHPCfNK804as4mNgSxXySCM9S8kBKNOjgB4vT+ED70QMcFQM/5z7l+9xeK
cOdcOAnNhoaym2i5sYk+0bxT990mAi86iguhV/kCiav3YyGRM1L4GUWiDY6Oxanum/w520uu8wKq
FhtokTEGERmgHMLbsXrzF4I5062UeO4IE9yCz1mfDTci/53XTSCBr5sge6JDZ0NC3yVuA3ScUbhP
L7AKjYuD5tABvivB94oa60MM6Iy4Kr05zcCO1h400/KpYeziwtrgl+wdtNQVJ0qxCueAKdDCkzMM
78/rLLIgvrKCLnZjDKBFgwWhjjgz5JiAWVCNNuC7LEhgQHyZZZ6doUhkHEFHHbdDX8zEen8WetjK
NYYv/6N27JMv6gSjZLWlzoxGB2ns76pph57bO/t963ncyUw1zrVU1tDqwNutgsrUDmRC3bsJN2aB
KRB1vhwaxyUOOuoSesyWsVWdeCPQmPmVN/FrIZ/zOwRUrklp4Huyaqr5XDzNgLi0hqs8mG7YMFGh
XoMWVVgtFurNeSKzGGedUuj965F/ynj+pfyOkYhf3lvjXBAms8KpUiEq6m2P5M/yHIx0O7T/AVzV
xSb0/+hkNc7zTESuVZrBYllx66cR/Uiw4OhY6f2fEoGTgjwUqpxqUdbEsNqqvI/s24Q0bh+KtFrN
jxVd1S0HbI/gdX99NYzalFpbxymyEuS8p8cU4LhohDeHGATymYh9+A8GcpLHXcWEKLY9VdMPw/z1
7gY/zjseOOte9iSKv4PSBFBcIE8H4/QZSP8+iTOsLYvadX9wnScx3FUDAmWYJzk0YrtQYOf0c5Q9
UcaVgvEbA3FtiXv+cov04u5Y44RDoxHopYZXpH56VxWcffa3/uOkFHe5KAX7qIUCF4x94TH/os+0
nisuDJG7Xm3eJ3ZSzL88R+Zj1uZZAq4YXjIhWJRIhP16NLkSTBzbormu9Zj/S12bLxjWtSLNhYIj
HazbXr8lwsXh1Zfgb+1svlw4oQtOqM1s8f+n3AQsVmS1mOpUsXP9+kprSguwHlvBlU7SAZyq5K40
JM0lukK8VMb+Dtq9R51IFLzAwBkCTpTfRKJ1OWb1bwxItQCsjFl15lpe/4jUoS2wyQ1kUTIW85xP
eh5+T6XeiyIieGWvSgLfl2phYBwzNpwHK/Soz0Hl/BIHLhJHidwk6ryaKEdQ+ooGxdb910Ia57+M
JLKBhSIzM/3bWp5QFneGVmjpMk1eLiGT9avX8K6WqOgUOS9WTmpZDAbiQLI3tk2ypTuMHVMDyycM
5iL14mavb/OtjakbYRtnNQYtzpRzaLOmSSrRcTlYDKoPdCfph24DNMpDBRA9YQxavewLcZxvS7NG
iqyRHastu3H95ABn67yHFkngbmCnAqNkaCEhJt0mMY+TmfrnJawXX05K8MmBaWFFgpIXO1S2SeFF
+zDoA3qk7uDl05a9vxK2eNsEws+1GhsWornXC1o8lQFKC3YFQhCNeGygzHEwfSMFEoF/7ne95Z1X
V2CdOrOgRQJf6iB8dpj71OwvSfJRzTpXaQE327eCL7caWxe6cc4E86jgtSuZM5HyI5kHJHqYmqtS
QVlgPWlYyOHcyKz0qhT1LOBgNEZ3gEpANqPus0FA1Z9qdBNFJTORN+GBJJTYMqc5hsgfsDm/Gtvv
6VyuNoKxbv3LJ+ucN4nlLC0S9cVzKduauIXPGsEMAzl/TyNYcN90zoGYWTymdQSLxCNvL2dGkGWS
oBn7sgf5JqAtVOK8RiFpdjtiEwgyog9Ywb+Yq3YL4hg/SkZfmqSA5qEbdciXIkmU8QlvO+dQZP2X
d2bfbngpt6ievmGFVty8H/Vz4OiIyy0iq+EHo7WyVIE4BKv5Ee9OMegfxyEWVmNwjqXti1LLWCZ9
GgGarv+Ht8HpaxqcQ8GCdGkPzH3WjXEES0wQtsllk5L7835L4E54qBMHVRWD2DDMOQUPjbofQziu
+Om8kD84E93GfLHpoNvNnVuOMgrWI9TfzoQNhUVfeuBsJJn/nqGwP1jFSSJ3fE5Sxo6TI8U8pbOs
TRUeM+GQDLu7b+/dSRTnkalNGAMkUw7BLbvUu68RmLHL7DaOrwXnKBLFOeWpq+tOJtoPW0fR/5t6
kNzft4x6rEv1rqIm8x3ndOQSPW1SR4fIsMa8vIqTQ1/cIOx4hYGwmvkk+fvVW5TlMQf0y1447zzM
RkkjG0ea6IpXhB/L7p/M/iSA88eqHSllFENA0aqbjqiAuf0wiQAD1g/NVh2MNwPwikfUIUPU9KGB
Q0sUOGKCxZtnkDK5SYbkf/qoNKN/3jzY13/7kX7L49ecGiBrVxko3NBJxF02ho0iBED8w706yeBu
sizps1yVkHG6V//TVAI4in6dn8Xd4SyXQmMOIevUamay5ssiEE1AiI6Ou8MACSbmSOEuhvmj0z80
5e35TyM8N/YDFvmhnStqUzNbOOny3ra5SBfurs5Nb9gj5gkCK8JzSG/dVhEloevZ7unLcPcTPNaO
Cq4tNI1StG8omOdvVOebFEZbwbGxcz9n0tw9Vdo8Hksbx8b2QuoDOMO9Obpn9WH7ZXyuUu7OSxTc
WYv9ffGdWlsbwTsEQzAmzKVMqeu0sVuiaotJTi8FTvR5caKD5NKmfpaKFuymuE5V4irJXd88pCR3
CakEgkQGaHMTZ3KfmlmSweOlDl5FZbh3LOlyBpxgMqtHE2SKeGg2tl8o8s6yi91kzKIccdUusecB
fmAF1A4a9y0nLGGGeMVjjM+Q/ZJe2YboNNlpvbGWhQTu41GjwqfTIQETO57dfOrLhwxEbcVTX32S
ymess4tOddVcFhL575d3dJxmFJFYN2H4Vk4+CPk87LK4mOPB4Lu8YUE5Bh78O8rvq9nASTj/wo6V
Wa7ppFeBZCtephreWKZekgcJvcRIkUhV5tnPHC6PphpKkTnZ0UvuwfYW/maKet1YF5qpr29hnxuZ
DeT+/7+cfiGLc/297Ohtlv7UK9+BPmlHP/wPY/1Yyv11BXQuCpTTMEWVCQNlRWuMH7PCROt3ua9v
sVW3rYUfjR3UuY/GxQJzdLLcyHGQLFxDYA+wXzRPULTeAiVoh9HQ8/5s/Y4b6PGyHbg3lHWdqsSt
pOEwa6zsu1KtuZJcPZyXseoz9ZMMLviYZkTDJIPZdzMQB6pnDQM8CBKugom4f5BkYLsXkOCgXOBN
Xq6crG1yCwlc/FBHpUcBoKKZXtbJgmNbL0csJHEGn44D0WTNZnGu21tg+kNJk2I6ad7E9T7e2qL5
Gvbd39jFQh5n9HXcUDIQaEbNx6YCwcONCnKC86cnksEZu5HjuWzaJnKqtnYTk7hTDVpZEafzuq9Y
qMKZeCLNYVynMPEGlYf4WL/cX5YligcSVy1vIYqzPGJP3aCasLyoJx6NbTertM0E0+u1fxn8WUji
YmUdhtlkRTg7aj+XdD9lz3r78fznER4cFy31Wgt7bcDBLctt75v9E5kCFyYlOZ51UOIiUlHwZbeg
rZy/FUSE2yqQwleCwjpWwtmBQrO116NDYTw144fzh6auBvzTh+ErQLlFQEXfsItqD5eZQdkATBAO
nZfRwa+p5Q95vJ8VlBFr41D1oWfH0iHV1H2VSseCdMdR07daORy1dHaBlrSdtdHr4/6iBZS0DM51
S8r8DAD2JXF8aXDcPDJFpd3VSL7QgXM2BvCwgVAB4/o1AvH+DcTVeLAQxfkZS5op1Xp8+L65qsNL
SfQ91m8kNq0xf62aQJx6nShoPc2qroAfyy3brYx9bz1X8VMjCjnravwWw0PQZbJVO10Z4sQA59HM
D73oobOayiEr/anHy11dPDscMBpKc+MgO5exfqp91nWsMMaf0uSCKso/+eWTLO7zRw0W7dsOJqzk
xVU7ZE9GrD0WjSrYSV5NxhcqcZ8e6KshiJBwZiV4r7EV58b5TTZ+G2xM/JLHyLa9SQSwtwIujLrR
QiYXcmg8Gtk8su+E3ieycK/b6/8lvg3QWSNg5HHqrvMYQGL2IGo6rZsIyHcAAmPqoBx9bYmOHcuD
nCPzyftum7ZPGhFNiq/b+kkC568zYKx0RojksTdGXy58GbtjdHgmokbCui2e5HB3yqo0exgU3Nk4
qt20izdTdhyJEchZ7ecijFyBUvyz1JImpQTHOioJYAPozY+TDA8ZeQ64WQWemz1w36Y8v9XicRlS
K7YpUC3x/MQaDwO3MI6ODEpWtwYBC8hCt7abHE3w7z1hT+kj8SfHP/8LRKpy906dSq1WE1hI19Bt
od6kdQ28nE807wQXXGCKNnfzGiUjNGSmaFiXGqBytLEXqLIeaU9nyX7Bwl11oEnGoiYkOKgSODJ8
YgNW2/D7+QNbbxtg5gvsbhrYyl/+vhBTAI5cbhQEqj6nhd83M4SA9qd0wqfZDB/zUn4uRnJv5tmV
pvedWwE4zzMrzcGgZhWc/zGrh7r4LZzKkhymaugwQyW5b2vhQQozwUrRam5hOqqqGTICAW+hlFhD
1kxwzGE7R35lOsm2levCGytrNybKzrLG2gV7mOBmrNrlQixnlyGJkjwhEFvaR2se/MQa3AivnaQX
RIRVQXCOsgY4HQCkcLVjtXfyTKYIckOubhrze0WIZ0qfs040CblqnrYDOAycpGPzO0q1o01p1UWA
39Cc2I2y4nGuld4HqO6/HN1JEL+gNJUgCRkbUgclAR1a+6Eyi0OVUBeDWvvz5rd+F4AxqAC43jZN
fhVg6EjX23MKmCU8c0rUl7xkm1/SW9ZEGyN3+iKik1kzeB1fCtQ9+PeG2kzXijTXJBi8jjmGygJV
93Qr0GktEV2K4CJa1GTmNLEC1t+PKq2ZxFIUF9SyaUymjolKoiDNgdqURK4ZPp1XSCCER2GR+8ZJ
nApCwHDkD91uonjHgyP3vJQ1N7FQhb9GQw9awTiFlKi1vbiNN3LzLZa167ACBHT7UM6ios5aQrAU
yDkIbc5/Jh5zXgRpMXoREMoL7dKqUjftRZVq0SFy0UsBbk6XskI1Vb5F2e2Qdn77T0+gpUqcN8/q
voor1mDkhwbEICwrxIk6+n+/LxJ/c5NWa4me4HvJB4A4Yv62AhoQI6Ed+0A7gGwGMGKMi7WQducN
ZS0DB6cNmNGAeqVqNjvpRfikljR2KnvnJeNTOzyE0S6KrvX8ozxWm3nQXL0TTbyv+4yTRBYBFhL7
eciAJskKZmNA1dgDIYF/XqfVqsVSKS7PBoykRYgEEb++HDm8u1y77p9O6nD+CWy2VI+cl4cy9k8P
8w6r7Az9ojlEB5T6BZqxa8QnqEvNOBeVy1IS1xmksVqtumHrkamnfWBEkmQrIjtcnRZaSONDl0UV
S6plSLPLRyDkuiHGUp3uTlOuFbl0zWQ7poBCJ3fnlVxLAZZS+RSgVkMgauPrGWN3V6k1+EONKZD0
dmvFjiDdEJmKw/mtNMQIscK6CL96rqyy/77K4Gp4XirGeS1Mz5ikqHGcFCiIPQBzNsMOe2at3+5/
IkkJR8L/4Fh+m6fDOTFHGbQhJi/6sRUa+XMHzqcwflmsNTaYsaSbUXvH/ucKCDzzaCfBnGMZx9iY
q5xFoDl56rT6curB5KVE9ZexjDNMb8tuXcdXWjk9lGTe9FYf9Inmj2V/KJrE6+Zqb9jDU5UVn2Jb
v5uzfj9r4Y2Uyp8jRxehN7CjP3OvHM4pzbGtlkmFY2Icra35ibGValfjFmylAA4GLbdo71jgBXmS
T0dvxlCdYOSSfNXKgHUnhiAFWI+Rpw/AOSajAa85RkvwRJ9y146Jn0ZfKkvUTl2P+ycpnEOaGyvN
AOWLmVZUo/DmGvMLQ3msTDwPRBSe5xUCtsDrwKHING2TEdcnA3L7UD7qxkXSiUoAq12Wk90ip30t
pan1QQ9TSGEzrY6OS8oCcTb64ILE/utWVBMSacU5IFsyS2mYIC+pnubwCeu7RqMLTGG15qXrOqB3
Gf8a1ipeK9WqkqLoDayNKRU7fvEVPehp44QuW0sJOheOwAHX3j7FupRoA2w1F9XxPLc0cGQAofu1
8GnGSjWN8aQzyUe530UJY1491EisaicGCoZoMGzdp58E8mFrnlVz7uaXCh+ogPfk8BKSFS85Tkep
FYTk1e+3EMYdrSQZ84C9GOAbxYCBsLZh/qDmIpTv1ZC4EMIZSYq3qtKy2jLgQDZNbh4HrHzOpPPx
zTfno+8Kjjoc90IWF6XGEUumvQSDlIBRP5flHVZcMQRSXQ1t76vh+JSF7dYBCIWj6Bd9Zlypc/pB
G5yDORtAlEafOrI2JIw3xlTvchpuTYn8V2rGF3SrLgCzgjfwLNpFFpgYH+U6s9AlJcP5SN1TCdJi
q8lc2mL3GW5odjYq7QRffdXtLQ6JWcUiidVnB5tQBQSS6bM+P0fKBeB+GkX2k0g0RyUSxYUmYsdt
aUW4PrL0sZUxsgIk1wzY+pqr9Pfnv/16hrJQi0ucUxMx24yh1rANg6JnYFAAZmSjVLEEDjbxdqhQ
Ihel2imVh7GGxMYPkeP9hIL8CfjxnoEYoXfg3FFJdEBrUkg8TSf+mLITTwye9w0GH7EKGip6oeHT
NfROpTJawXjJ/VNY/P3NDD5gFZNTK2SEEDWvLuyZuqb1vXPm/XnTWFUFZUfMXWEi9g37WKISpZ/i
DGskGIF0m7GNPWz/ozau139PdAYHtBDFUqfF3ZI0I6MThagsuiod6gKbtGhFIXHNY5gAzGKEHACQ
5ZGz7GSoO32iQGBO7d0Ql9dlCow/o/mkJtMmTuuvsaKJqhYrXtyWWblRBiqUDJT614rJnZQrSpI2
gTZuS6sBUkgU+kYJKHQp3p7/XGu7FpBlOpqp62Dg4sdSAMmQpLTMG9zkn4jr5FBgWX5jAslQYXtV
m1jfgRXJH0UzfCum8ko0F6y6Xs0cs8uaoDVroKD1nmZ9pH89yAzsahCL2WjpOoxihz/MNEuSNopt
EkhRs5MrcPm0QuQjXhNeBmeJlRnaY586JMhtL71SN/EG7CxK7lqX84RDZNjuji+DU0W0psM/R14E
q7gDICXH7itf5ddseaiVBoIdY/RCC4wU8dSbgaKROMjbAXygUaQDJ8yyAnzmxGts+rXoyae5r+/s
sBM1i1bPAYSsOoiM0DnlM7hsmsjYqlkUJGX4IasRw5s0e8idUXT13zxXXxQ/SeJTNzPHBHTfQtIM
fojeVfadL2keOIqvw72JwdMgbvz+ogsk3xSQzr55sDLRCgDZNROkdSCnYoewcDvWMAPNQi6iIAMV
z2SQS2u00zupDFGDw4zaqDRX4aNcpNIDaUzbl3r9Y28V3TfHzy7QZS0N8l2ZyO0kUX9I2tobdYrp
DbXb5UMmC8YzmOEtn6vst1o6eJQxJYgUj8c7KPRwGstcRplacjC7betXcR8KPP6b6g8vhLP+TAMl
WIVGK+bN6EUf2HvdRfH4AL42gSSRNtzJS1JLZtr+H2nf1dy4rnT7i1jFHF7BKMmS89ieF5YnMYM5
/vq74H3OsQxxi/vbt8rz5Bo3ATS6Gx3WkmJ/LMa7RVICQ97qM+ODKH4tXBAF2Nh57ls59kEdYrfq
XW4Jr332oGqF31rj44bxvby+lojORg3+BcAeF6Q8ZtOOTZdXYIBAHQa9gE7VIk032dkdA4K0nGir
N5D3ZmAm/yKQM7mjGldiWkFgrP5pkbgOpGbeR6b2Q4++i/JuGvMtI395ZnAqyFcbMPXgcuGRDVs9
jgqa0NSfhvKRCiBZBXfN9W28tDoQgX4dzHZIQPbge8FlacnKJW5SPzbBeK/YEY0cOpQbtpaFe1+v
EqQg8w1OGkWBiePeb+YoVVqrdanfzrdGOd9nA542qehb87zH9H9QG/qtqhT+9bVd6uNXqdyBhVIp
Lr2KtZXmqddbp0oTTABVTj8LGM6KN3byApaCMdcbIKBR8MwHAxc/ZQTqh2mY5aLAVWagq6/1jxoo
d0mgVzcR5lldFuFrKhkTp6Tb3OVsC7ktPpfOzxz1kyVhNgzSxT1E+qrgDrdWBSpvRtA7uc2Clht6
DGNXJizwZ3dkk5ls9RskcMQhfpVBf8QdcyRJXWVOTfGfRsb/rwnQj90+k8UdbkHVrBfQFHz2wphv
/wLf3ppJung/8bKYKTrzWnPVSwKsDU72qPvdnRRkNg1YhBcfZAaN5FzX25XbYhogX8FYD9qdJX78
Gl6mRJpnYooUBUrQBaMXB2KwRZ94kbAy8Y6RRB1sM8D5Ni+QRupBzUeDgqdauc132alzGhBhmSiM
ZW7o4OmRELAb2gjdMZWHYGCrfCpd2B5OPneEFFRyVRLmGYAkhGC2ixMjkRsOVRAGOsFg0QGTUxtb
exGy82vmjtLqtJaisxPd/oBmGv8YnnSwXOtZcyP4XsXHPIyTf49/ixttxJtrZab+TIX0vugXKcFe
f+DuLSR6UN0JRzvftY5kD/fd93+wWLaYLzaB22DO51tguG80CYudcSPpk+KUR/1pgOaWuwH1Y7KJ
4rglkIsA6kqvC1mFQJSmn1jjX40TzV+Y/tL7xNkiS/gAbLm2QD6VMhiTIksfuyraZRDes3RDEigO
y7gCIYEU++VH4hv3NVu6I0vEvEXX4dG0rbfKCY9lwMjJpppssZJdZLh5PeNSLrpZRooZgxxavU8e
DG8JxDc2gBTZ/e0/oGC9MLzcQTOLcqZdiiIP8lSCCd4sMyc1PcCRun3UOLWGDFP6bU7e42hvNk9U
3nDsHzXzKyfAN+QOIEYshBiSGaqIAIqq6q7/o++HX4kbez/B3/Ku7bMSsP55YPkA23fHQHvrnuMN
V3+RUOX2+yMhdbYD1ryotaRD8/5CBo9hTbTH6KFxBkfzWr8D549wRC3uBilUkp80e/r9DyzaRcD2
9Rw+tOLsK4w6iZZ0hj4OqBOX37odYwupXP1RAT55ZyeetmXP+GZKU0PsC/AM0P8YyCjzial40fQs
HKLcb0cMmC4tAKvTebLLBEzGNBn31Iheqnw+oArgxmr3ft1T8ckWEx3lcI6GifezJoEh6KvelaKO
LhEpKnxrCKMj2lQB4ovstWNZS2Z3CsaCrsu79BjoLNdB9mfpgK9EuPpV3qhVtTBVZeEPQl4TJRwk
Z5Sptlf6rRLV5Uky1mQkkSQdc2cX/eyJiN6kVKSFLzV51JGwaXUvRQj7eH1BF4lSEGSjhUxhP4p2
mWEBFDm6lfOl+F9pnFGi/DX0tonizfzp17sKWYyDGrCGioQ3xdfdA34k+BssqcAdgZVEvXLchY5l
l7s8SPoDZkHs64uTLwJwtjgUpHQLBFWXGZZFaZPIrI3CX34qXuZW4gNoaocdY5jpURMvURI3Ad5U
OMVjd4w8NaB+bjcwEsbdVrBxqalfP4WLNYTWCMdoxKdocR9kneZFtebVtQLkqmzrTbUSZHwVxqmp
GU3LJFIIa5zsJH4DtFh7kgJ4JKKT+olRJNbexIzh1o6vuB1MyGGnQQZmMIPAeXy57eZpWkIWgS9o
XZHIIBIUVkkNhx/h1bFhfi5vyVdxnL8fVHkYB0MowMQ72doy3dSy9XZdiS44H9gNQXIVfbHAe0Qa
kttMZVBp2JoxhU3NqJsttmxjYYG+q52ougW1vSNsBharJ3gulC383JCbmJNSQght3fhO+ZkPJAlA
den8HC1CG3Abs8Qk/a6lZCumWbsz55K5E4yGdjTQI0l9o5N+Fnr50HX9vmqbxymTMoKOjWnjll7a
VLa/qoQEqM7+cY82vAtGy8oyLLVYjpU04RXQfB+WdkPMqmqClhcPDtYCd+GpFGtse3GaKGJD5Hcd
6mDOcSAqsfzSSx61rWaTtQt/Lo678FI9Wr1ozuwEQz9+RZHNJIabPffeiBi/ijAGHj8Ld1s34vKt
CHU9l8upa1L1ShouWCZDJmreku9gxHawRnCF6T+Ad0auX4+LOTh2PTTkUg08uyX4YC7QxEhxLiTZ
Qj/e3NmhrDEGQOTn1Ole2ntDJAuAn0TgaUk2JiWP6Z4ehafxkD1qNsbmvouJtzVIwrwI72XOP4jz
MmNr1FEO1/lBJpbtEx8DP2683+qKXj1f9EMj16JqKPdw90SNpMiki4w+WGPAZMUwW/t2GYk6GNlB
qsWt3vyVBxz2+UweZ+pyVWp0q4a8wQPyTkG6+NQ9hrMfuayDVPAT4CgYxwQI6tcPeFWhwKaD7h9N
x5Qu77VNlEY0OTOor2eNSKxeO0VzT0km6Lft0rmaNqQP1KLWUZnG+wqUqnk5+9Uc/TC17MfGt6zZ
e+iaLLEYDEEf995SEVG2ZWVSNNeNbn+aT9oPxhBLdSLeNDa1lZFsKfjaOVsiUEHRPYtcBd+0O5Vm
n49dXPpaGr6JwOByCh380nOPslcXbaEHri3QQlwpoTgBBlx+s6lSlYospKWvD88zhArhJnEyMzz8
/TgTwb+Y+iYEua+RATT9Xt8Dylw54LlgT67yPL0X3tZDVGb25kIcAktNs2TkkvlxOGMOMa2T0hLJ
pLH1qrv4J3aOOtDgZTdnTrmXMcKgkMJtn9lRJr/iwPjWSIXd+FvpgdXN1eEAYP5ZwonzNHnTSFmT
1KUfScfQANxCuNUntC4BJECWKYGdnCdEtYzFQMNfV6Kkh55ZGpOu+Hb9Cqy5ZwRX/5XAjzZbBeBA
ExkSKoCmyPVJm2RipYWT5rsqjjeM+5prPhfGbRjq5w3ACiEsFy0v1AqvatVgaFTn+ppWQ6xzOUxl
z6IdOrD6QNOWcM3Vrul2FTBdB3tw1YQYFAljxl2yFapqF+UU9Krh2YM+OR0dDxdxR54XEVKT0AYo
zI9u1AI9rWIS9dVdI5XTm4raDoYacIZLHN1WbdcSM4V/m/RbbbB2vRi7jWw4VpwGpVo/ioIZqFW8
M3XhdpkWTIFPpIuyYJmkQBmzQ5foh8IAvZVcD05XG/aU/ZnTzFbxApCK6peRlz0p4/TUCfQBiNmU
jFmMO9KXtlaKEqD4JiR8427fVNYOb14wSgBW3hbn1oMn2rP/bWLwLaPUZUiuJhWcEEPjlUEpmcbm
YUxai+iyiqcXBlM2DnBF7bGVFti6UXUAExRnlvNQEkPZ7HF+4kJU673JN7R+TUO+SOCiDDEWktBK
htJvelvfF249kSlImIp4gH//JZN5O4W2Yvm/yOQCiUFsJWlmMhUi7qtd8a2BYso64E8LW3X02/RB
sux4vxU5rlw6A8MYJorwwIe5AIleLFVdzHaGlbKS28UwAlnpHk1R9a9furUz05A+QcgGYyjxdjkU
Y7kFkjk8DQ3J3AAvXdnKlqyFDrD7piUjM4PhsY/fn91rwQyTVqFLiRhY3Ysu3t0yyPJaZ3LbO/0l
/T1tvNXW1/Qpj/3+TF6f6IOozdg6o00flhw0lCUuyvV9Wzue8zVxcV9s4O/THDKo9aMB3ZFoLaSv
tjquVxX+XAxTzrOlRAqdFiCrIQKgJKrtOSfzEUDzL+kPUyJWQ6T3ys5utypoH2CinLc2NEauoMmq
JF0westd0y2aAbF9k4jPbVkkrqTXTh11Tq2PnpXmN8uAEklraGSsh5+FbN5lA+b6m8EC43jX6i4e
j4k3RENtoxMqmJT0ue+s5xBTEaRQWg+cCm6k6e+FUN+1rXDQs1Ehw5JnpBxQ/wkHbR9raPQxlYQk
WeJINImY9WuhoMsPuY0EkifWgN5I/cVoTH8qRTSo5a03FNkhFhdKUHQAXnzdAuTLTMvDgNQhGVCL
DUwR8/K1UM7EFHHFyCykD9eVY0UBgXakoVkDDRsaytpfT63ps1GdFbQdzlPldZbpzOlW29CK/n0R
wfnkPOuzZs4waZqYy8lqMhuAGAchM53rK9kSw7nkvAKBSGah4ZDquTcL+T7pYk8eJ/e6mBUbi7o/
Qms8HGEmNE7NZVnvB0XDasK4cCJzJIb2KsfUUbOn64JWT+ZMEOeizCaSBJMmtR9V1aHLln1f/J+n
jCQdiWjkhg0JxMWSyYmIq9zIqkyavTZsjkYjynZXgWguCeMfMUjBzDa04zpTXTMG/HI4A6YtRxbZ
u77OizQHALe+fAXvKWm3xH2Pr1BuTR+Fn0NyTF+k+2IHgKKg3Hod8mrCS+N8ZDmG5hwyaSP85CSe
qrDZCZtFBrZz51aJk8I3jDWDUE5WzKTYVezMS7AgltlTL9zlBuIgRy7JGDuLGyF5C3ryrRcw0/Vr
4rkrlyj5kFoTxA8/pZ/DTbEv/Om++ZM9yQ7G/4KNA+QfTPxiuZuXql1R59oye9mf5F3fa5gRTezx
lf6ZkTfaLvZvnCCf3hTMyDIxpTx7aGbYl+DvVOYg3Sr189ecXxO7nWfejAFY06nADorWSZRfQblB
hmKP4aiNo9paDPv9mZwlM4RYm7AYOZH8pixJJQCz3qC7f3VGCJ3wfGB1E3aGZ3I6U1nCWVJmDPiR
PCSlZVde7DWHJCGsXeEmRZlR3urGWl/cp1BuE7Vat7J8glCzN51Ow/C/4iBdSzbWtq7tn2K4Pazl
NgwLvGK92bDpzvBSR7BxzazjgpdYvNk4xBvmv1TjUxznASIjV8C0CtWI8jImfTncCZ3xcn1N6+r3
KYOzzK1VpUsKOFcvDNsPfC5hTu158szl23VB69b3o10TjXMI4TlJYaNk+ahAAVlToIQ2gNJuXiq3
3mGs7FHwrktb3bozYZyp1+dyMScLwkTDcMdBfqn0dGPnPiKWC9t3JoMz8GJXqdbQQ0Z6A+ZLQr0B
rKLLLkV/g+EKz4xCnLVyoXj2Yu2WjXj+olP4QzlYh6VumuyH08WixCM3L9XZKxvCaOEAMX6vHOrn
wrbQaSnZ9V3WIzuwlSjalMsppZpHfZ4ukCv6vcseLpVIYuQ8wRzCCi+DX97ifW0PG+tdPdCz5XLa
02b6kMstbvjUPcbmm5Ru2ceLZwW/oZzKlG2CyjJiVC+1iGgvjorBR8HWb6LjYFv3uhfvrQ0sm4uW
6w+ROvrcTfDBY3Gc9+xBadzChM6eAXASe3LaIE0I3THiT/rSucVT+mg66PWyXAPbCzYYF6Poy5ZV
W93as6/gvGoWK5mBJOXsMV7FGJBPqP5YNug3TkDbI5GjR2TrMXXx/OVXznkJNRqjecKD0WMlIHki
s46B48ROCptdmvx7ghfR/7WLn5fJ9uHMM2VzUchZpsOcohUGjSCz9Z3iOXXd8LBLf2EUzjaTu5am
OAM5zoIQ2Tf3SmDu8DLcN/5W1LC5gdw1nEoLfYgx5LD8Ab3L3NJW7yZ7+sNAawVns7yw6vqQtzVN
zWAKy6lqnZtVnyYsTLnX/9P6mNnyz9lhNd5/FTqfCeM00ogGMVxY6DzlzZ4ig0DjxtfLjSECUK6u
HdaZHE4LDfxpNIrD+Wl6LzpmHR8xgCEgAR+epgmoSDSbGx/NArm99D2eCF36nDWWFy3jcFMlys7K
tXeEHgpphTizyyzy1aL9FlMDY4q02dXNdBrD9mWMwMIlJkmwZHLlTBh7B7lTsceMqOZ3lfFLLzsP
zGrvMR0OFlJNigT+34ke8r7fT8PytmTNSdXEh0RQOndI4ps0jp+ntHzI6+oo1KknNPGLmoUPST4P
TtJWCEqKnvSDDD5aOoNfcImTt1IPn9M4GZzeSsKbpdetbxgzwyrlqImIPgi3odactAp8uYIKNpxQ
YPPlzaNeNh0p0x6phrp/K4ZxR0OkV7Tc68Pe1bLFycXaNhThVY9Lp5U67FvaO9NCMbUjj7dwkQox
J3m0C4HWYHzSbXXUHS1abjOz9aMh0wk1BRKqounGIAepI+RkMUJs9cvLonYPOPygSVSiVHVFFDGk
pF5gCePeyVrjaFiqm9ZvbVgEUfssDvprFA42GG9wer1PK/GlTxQ0QZiLI0R55E5C/mKE2UCqOFe9
uZFOsqye5GE+TUZ3HGl4F7XGvVL3wPKLf7dm5DZ5dbAkyzGRJhbVcSeHCenr2o7aihRW76Ok+sS2
B3Ra2O7STsKZDOpjIz1N+mKP1PRpjo6EuCQG8i5SJN1IWknKyCB6fhNnsZOqgEPPrV0967qn6gvQ
Ifo2SMoSOWxMnpa3cWg5w4wcaz07kj6mdlwUgR7qv8VZdbMu+tEo8l4MUxzRkpuEWh2yTJmtt+oN
mrJuGyDM1CYYutXaHSm4zMaiYQAUIHjWJ7dYlOdkTgL8llSJ9bK09K6Lm30YgntvgRkbukeqoX67
yAg1BjkNjLwgsdw9qphvK7TFqSp0BxsGsEX/FKOe2CUA76K+fW9FDG8NJhka5IWN1pMimI+q8tD4
ZtqdZt4WNWKXrvKkcNhF1jFepgd9TvfiEB4aqTk0uCTmVFAwC6e7Sq5GhzbRS6rr95o1emCmckCe
9lOMF2jF4LdTuNeF+DZNC/wxyxl1zMZ177Je2oNUuFWv3mihFruFDIobDcOAmpP0UuvUiZC4gNhw
0qX9kU7N22xAPU2jGMlk0G8GBiScdhFnourADlCXfZP0jkoHYgqyXXc6McqK0OFda+iPDJnPfjHA
N7OoBC/VfdLSW6DVufKCVF0qDLfKYKHYoUSeHk5/MEcVOm22GDb4F0HXrKu7NK/+1Fr72gtqQyZh
tPM69ydN8mbASkZdDdXrTeFOS2tbj8bYrrCvYzOlHk2UcSeKtHbbEDG1XodeSWVfX4Z79MahsUNA
fhK0BnlVdqSdFMlOQF7tt6m6r2NUWlTkCbXS+l5p0msqJ82B1krpKOiNJoYsDQRj/oFZ6mhfVBRb
zaaKzGNyOwiVnTbRzyoUgmVIMB0r/gIc385Iuj+lpgaLKiiOaioZ6WftpilG6rZWErTdeCdLxo0h
d6KNCrrbNaXbjVWQJNaNaFmPs04f8gQDm5IoO4Vh/Qhz+W2U9Xsxb98HTJJ6gFPpiYjm0p3epQ+x
mjpVb5zEQfCy2VpuqwqKWajaL6Omd0ZRunKXeIBT9kxBvVfZCaN2gDuMHk2i9ZMvCMJvM2yBdLmA
1b7EgPTGfN1alIUyL8ZtUbhAWY0LYCmShT1VEPEAo3c/FSNO7el66LH6IMGIi479ZAh4fLtQn1aK
0moheANv65kInY907uimb9oBg5u+eLvYam+Hj6WFF2t+Wr5tl7RXH3nnn8B5bmHJaJGU+IQ5/9MN
wBCVd3X7oqGKGL8VoFVLw9alRgfXsWv1++vr/xvhrPFVRmUF5EhfA7yZFk0ojSaE24PT3LEHGfrp
b9pd4+fHzW6itYjIAmDYf6Vx4WSOEDIFxTzLvHXO7LakPg6YPil2aTAftkYELyaYWPCKTjDMLqFi
ZIr8c482YVcrNTY2PMp2bOde9ruhu3Y4Gg/aSSWDCygTt3mel4dh8outPN+q8qKXh02l6zqA2r7u
7GhECuhysFbMcpJoutejrdrR3yzwUwS3ndYUtgWooFh6wLhlsPQsRZs6ha25vRO50bOBblgzAKbZ
v8kqWmeL40L2SlOomqaQrFbQm8VpSf7IGkJn1JCdBp3hW7u5GryfS+SC96Wp5aSymOqolaNNaRA3
zd0C8KvcSH3UC3fdrNyJWoQwRukdQaS/YrFHIan6P8Mls4z4WQDMbbooZaYI0lZYDACBlkKNUK61
xTZ15nmrYYI9n/mHEQbW0fmhAWnvonwWJsnQojkPyVRw18eVrUzwVvtaSw5Llz3Dw5Pr1mBVZT/l
8d0gxhIr2oKxV08HOOKgiGRQNt4P6saSNO5NNInJnIs9RERt/DoYCenkx0IHeVmR3jdldkAXBcli
w1lK8aHSxkOVoq4BRoSwkb9bVoyGfMlEuCgjXDQVf8l/NO1MwqQi7UBfLLV/z4b8DV1zj7qU+MAl
ISPix3w2nSz6XpYCGObuI91wNTn3wj4nXVju4pTeVY1iglrvNYuyvWicwgVdRE303Cfyr2KKvTSW
97IADo1Y20i6XbTmfhipsz3nrL+RZ0JjUJwxo25RHDxMbBhgMFgTBCmO5Ipo7ya9jQZa5/phr726
z5SLTzpj/CGru4i9uqckCDsDYYrZjKRW55SA783Th/ImC6M/QzhuGi52ypeKzYYR4AqQw+EcuxTP
opnITAusYgRAZRrAOu6K0PL6MvyjoPKF7IaSE92sUSYRzJjIXb81AH0xMPjX1n9+BZe9MkHsMNEM
SRzmjbqb6ml+X9DNn6JIvNN3lcsYaSVgeaE07gk7YSOTtXrZzoIbzoS21ThGi47gBplfPCUD3Zz/
zXU+k8CZzEkfdRXBIUu9Y5cFWtzQpf5zXYs2fRB3lFU1hLrGopd4JzxqnoL+3PatHAJw2SgYx8CY
cHPSA7W1hZGEJ73dCBH/Rj4wL0yMgKgwvV/dbJu3SiaW8eLVbnaCPWGt2JGrvg22di/ZIWG1EzR9
YR5kyyWxA7pQYvVTMufgW6sbzRZPck9aJCcWw4LMYnewQjTAbOzxliTO5dTxlOrgyFo8vFE9BjGP
fPlIsj0SyGREoRLRS0zi5+tSV/XzbHmcfuKVrwk9cPQ9WWjvp0m7K7pxa9yOH/f6K0L73EJOQzsB
nCFylSxYVhQYRPYXL75DNIEFJsfiWbBHLyrs6pQ5zZEet+A7/iam+BTP6a6mxzENBZzgvG92uj3+
HpDwgPmdUPotRCTpNotu6/H22a7yNscY09EUsavNa3hsYG0EV97RP5aPRjtPd68f4UW3LL+/zAec
pW/VLgGxawbFMR7Z4GDudT8sW7r/3f4O3xKkx8eb5t7agwseNQ8hwNzyr2ljcIFt4cUlAWiSiMuJ
KTd+hl7scs0I2XoHmdrALzg0+SEUSmIaSL5uGYNVlT0TxtkCQ5zQYNdhueUCDI35kCM6u76j6+76
TAR36ceujKeGiWAaO8U31Emd6Mh4qLM36ahgBqRF/SrBGMIWQvGqETiTzBmBpRe7tqSQPNcy0hwt
y1r2TqtWWy3qF0N8H1pzJom7+aJsaOGkQBIjDZuPDC6YZeSHY7Q5NL8aDp6J4gxARnvF7Nh2VgnG
gZIFM2SYETIyNZDT6kaKjQrJLkAZXT/FizFffoXcxRfySMoWtkJQVT3TcHinqXTKkWYzyuEpl5HP
zJbHTOxPtG7/dMq818L0JRFyDFzXFVrYLKdOkQG3sr0yIxpVS1cazIe4Tt6GWLkPK9XTNCMicUk3
Snpb+8WZj6TS8zZK8eGFuOuGwVFS2W/r1omQoKgkWC1kK67v1cWkCL9XnA0x0LQsDTJEahKKplFQ
7otnLSj8+ieKa3YaDNO/wIz4Syja3lQRDREiP7jQWI1k0AWOgarDWyKouxDARu7UgeReLgMgukAV
G7Ac1u0WsgHTuEuD9T/J/DzD0glVp6Tpggq17i8FXrfjNyAN+GwsZobd6u04QPva5gN33Vbrn4K5
lxHm1ooxKnIYr2j0lTlF63MnBlOqDt6oowpCjGopvUUE5fMoYRCqz+Cm9GbX99SO+3KvFeougjZq
qbSP4152Z32+6zX91FbajW52QZPFqVN24lZv3wXo08dhocyFqW3LACgOd5sw2SwmXYjDKpbA6idX
6w9To3sScD2FCHleim7TenZDXXq9rpur9v5MMHcb5rAqMytm4UOne4pYEfA6b5iK9RjhTAan/rXV
9o0cQx/0Y4WG7eUQgvQJCAy7wkkAlVJuuOwteTxx0RShhV9GftvrHFZRb+36WPiIqTF0l7tCujnz
uupWPtfHFykLbWzkycD1/nh0ZXcKTO4wBtcPav2pdSaF88wT0ArBGIpVzWjeVjzmNRNwzuh2hUG+
300gPw6u7oGhBnosEPO02frBBFxc67MP4Py2PmIcDtjhbFtRdLmbj5E7kAGY++KTvA1FsyWN89Va
lcw1Jvf+CiyRUz0kN0hhEDQ8ubm91c+4arHOlsa5666Sy0QVoKFmCNguS0K15kZsM5Q5lo1gjun6
tU3kvLUhZ6Mmd8w27oZdfUx8ZIo88bDZL7MaNJ6tiDMoYpUkkpjhsFpXtJMHirR06qhvQJ64pe8s
vyg4gNw7bvVC/42WYhhQQyYcZovbSbNOrWGhlK0vCtLXhPG/2gVwNthgiEwJtvYR1h8dJWpBqL8V
eK32tlgodvxXPre/SlEkkj4UCxISoq15ws/KK3/rKdFO8y2sm+aHpLPnA91Hj4zWAzMq1N/qI/gb
a/75EdzmW3NOJcXAR+Q35j7bN4fsRvCR0nW2EiDrb6Gz5XLmG039iRix5TaY7kc3lhc60sPoqR4r
smwhiq/HMWfSOEOelxNAKzocbusWJ/o2UZICLaJ2WA+WZpePyN4yg75h+NgaLq/M/3aTT6nmeZRS
YHuxIxVyO74bW1I8ZG7kolvomH5DaUD2ZGd47r5v9+JuHSWfbI2rIg2j+kM47lGQ3QMJdCc72e3W
9PL6hf1cJWfezSVS5JDZux7Q1t1tYr0q5lNjUqcbnjY2dN20foriDDnYRcQUY2kw5K+TI5DWLuFA
UJVn4GXB1rjplopqvCGXCzPJQwRl817yPiCu4DQs/7/UOtfXtm7IP5fGmZ95ybI5myGsME5LZ+ya
0vDlTLNjKf55XdK6If+UxBua0VTpIuHmMXQ9KWgCzZedfwDJtr4iy9AwwcKwhLjDmgvZQIcgVhQn
hOEHgQfmEI0orEY3qMqDsNYdM1s8GG+bqZ0tydzBJYuOqiA7uNZFlsVZDsIpyYCYsOzHmwJDfhka
B6Nv+sP1ff0bI/O5YO4IJzmz+mqAWIYKwbQTDqSJAaE82CLu+QLC6ozQ41Yqcq2MDdRfxUAyHXQJ
Mk8AXy0pXuw1orjZx6vFGR/k7w7dCQQDlDW7IT4KF6MT2cmr9vwPkNlWLiXEY1AF2XzU4vnnWjXJ
YGuRkUgD8fuIiUrrwPpAkx7xlQykiE2rulI/OJfHP9IKIZIs8DXhdPd0N56S/fKABhZbD/6BBV/R
pC+yuHfZKMcT0FOwteYxBcAH9RMLiIIMf03xVbQFAIHWA71nB6yfrYBgrb/2i2zOrtZLwi4WZA8e
2qG6J5YYZW+BFuyDDwrGU7b7CNeyP19kcne2jGWrAlMBDKyn+6aAmhSGEw/FzhJcNdgsJLN7yPnH
L9K4ezqVpTRLC6TJwKKsVPs/87AEPTKUiI4ECIpN7dnQ1o9LfJYVFSZZzwwVMo1mPzjA32lRcLPs
ZjnWO1BwuZuNpytBwJdFcuYWaBhSA5wEWAX0JIOzQHrKX/PdgnZp1oOa2VEYMMwNsUOhaVP4So79
i3AunpMUpK06luQGSdJOu1kC6aTs2b5uGaE1Z2nKgMUHvi9yNhafB7CAMSRQXBYP3LDDTQt8ocSe
9ubtAmLkfyBuVXXOxHHho5BElUJL9hpJiDnb5sf7PPYifwld8XVxU0Ctb+nrqjE4k8kFkXJrGTM6
PUGvrkUErCf71HrU9ciTlc2826qWforiEwGtWZt5S7GbCD0UvAaA+hf0r4BPZ/3DAGZxr7su5pku
LiLj4wRJkonxas5zGWFBc0vDypp6rOxK0F+bQXyPFWWjYLd+ap9yuLsAKjONGqxe14X93TCle6A5
Xl/J3+jhpwhO46NUF6SEPVOHGk6QoVXKb4WEQF/1xAB9yRuv4jWnD70HXCFwOmQw0HIWc+jNZllS
OH1DIu03AQE23ANmqtxatYun5ltD2PNpy4ytb+SnVM5yDgWjuC4hdUL+t9ZOuSE6GxvJPvxSJz5F
cDoRC72edBM2EnZrAgtUlNrZHgvD4xTQskn+D8zV+gX7FMmpRxyDTsZssKpYzjEAV4ZHKxqegNRz
16RKujFju7WFnKLU89zRCGhTyOQHFsMHDv9FB88X1eBsFF36NNcASe7Fkk5SAGckxqFUwBBQ3CR9
7Ql/rp/Y+iX+3D3OPC2DPiYd2ss9s0iCMfLEJfPpvLFr61HJp77zY+l5W0eFZEIKSwMl+QE5Elv6
LnqNtKOu4GgOWnIkzb6+tK1bxvORFQttTYPdMgaKWyElhLBEgvPUUQIXnek5P2rjJnzdWr0PwFCA
lLcwg21djGZiyDsV8h5SLaCQL074Tc7dztH3fyUQs3rHHHfFOkQ2HfdqkHsmmrvgiBfamI4QzRy3
crMcpJNOJBuue9OWrG/umSzupqMtOh2y6CM5Msp7TwQiIbAtmwJ9hCjyqDH5t4+GM5ncVY/KOqm1
GWoEM22QybEOH8Etg5czAWS8uZ+rt/1MHnfbEwDbpHmDNWaEtSzGthntYi+xRXPHUrOMOCoddte1
lv3NCwt6JpO7/4pQliHVILNQDDesR69JX2vRa1vGh5S414Wt3n6NNboyLDPAmuFjzuJaUKDCmJUs
NQJkoUYNrDLdiaF3Xci6dz2Twr1JknhUmiaDlPjG9D/VsiF6sP0a2VoS51qlYqiVSIT9tNAD2KPM
+v9Iu67luHEl+kWsAgnGV5LDCUqWLFu2X1iOzDmA5NffA2l3RWG4A6+vt7wvrppmA41Go8M5Oab+
NNkFvm0ZrwsnnLQ8VZZ6MJ7zrqMPNhdtlwYFemsGdjXAt7QncgAIh2QdN3Iw2KZXocKRi0c7doqq
hmmkJ8tFeeyj+YG/ndk+DUwf7KUepkLKOySbTlkgS7HLNBbOXmiMVa4bWFcUtwuPZezbxGxZr+em
7b8qKJw3cNZnQ6zxRDJYWoBfVSWqK1nDzRh5tYbC8VrAjaWAIQsvjkN5BDrWwdrRPXiUnwMuWWac
r8n5WX7VR7hc68gwwmqAsMXqr3IVuSTDdlUaECIJYCVGT/mLbnWOZ6uaErtoliCs2vdzUtZub0R+
VGZ/skGmisQcx9sGyu5bOU0IDH8DU994zHwk+oPZPl3ens0Fe/19EWcjJ6GzWAn//QbPQPo0awBW
XJA77WRnaTNQXUkSPF8UFkhAARoKPom79lTZ52isiq55h0Jn7cnhj4LvlUDBCTJmWVWfQ7UMY2k5
u85sSZDFLffM2FYCBMdH2oRZ8QjvkAwdhv8bsDXxtm+GIYJh4KNjNnDsInq4vGPbzh2N5hxZkepn
gAMDejn7pe0Q2qGg74UJMTEBR64zB0DBTYIBR1r8SvXWxxTlUaHJcYjMW1tlkv3cVv71K4RjbVVD
4qh1iwMQG1dhzk5x6uUDIJKx4GUMqKjBkNzTm87Y4iDiGMxSqQg5twAavQXmDNJQ+xYo9+AQ2WMo
WDqCvHmyV2IExQo0yuakhhi2fDCTfUbf5ZHkUG+LAN4WsPMAZS8ONFWhM1i5DefRYxIsNwc3Hq6b
QZN4XpkUwf6TLu4zzLOhgNBU3qR/aIfBy2MZRMl29G29KiOcAgAYYNq85GLu++smcvtjcsXZXHA1
+2gPz2/jw3wsAmC97y4fhM37cSVYjAgcq6OsxEapaIlH+4eXmX+0T4ChUAHOZ2P07K3zHZjZGhnF
Sevjq3T+PmcP9fD5shJbbW5ISPwjQ7xI+nAxIzvDOeIsEtlDZvrNLSYkbpFLjhaXfAWtyFFHM4uR
n+qvhuUbXvuzvGdgbPOlnX7brmX1MYKPVoG8hj/4GJ5JQI/2SXnA9/jKveYDoaH1Luu+ncZeiRMs
dFrGuGBcd0yy+OyWg/TTfXkbeeQQS3z19mF4XWbBSmstZUM548gthuI59pcCRMh5+gdQDG82UzBJ
0gJML+phMN34EPLrAP2F5YNk1XhMdnbtrFaNq7oKPUI0kKGVhHsPlOQJkC0A55u54dHx0Afux7cY
70KVfPimykaPpOYhRKQmsQZU57Ff9A5zw9wJFwiAC+Bz8XSn9MUr2zO+EGtFa1KkuQbPQutPU4bR
BP1azWTwy88vrkvLKfj7aeoxCT5iOfPB007FbXLQv9LD9KTsehcQmSiO2VfxYdotv9BJiReorH69
7cZeLVNwMnkGTFrdgvwyv2awSBuhg8Ri+Dm6oKIuBKv2hOZuasEsCXroF784pUHm8caq+fFP789/
9BG7yRltOKgGdi1khdsWwA6Ih8AYR/eyUhLj0AXfYZcO4P24q5qLfTjdOOE72/z/fIYu+IyM9G0c
h9iZLLx1Rj6hfjIjif+XnSmxKmzX9jwvFfSwEcwc6dV4hSH999Fj/IBHrTS42WpdXHsosYTQUD1M
gYjApw06jNYdMXB7YyFVnN42R+M3MmQS69ZFlwGUYqQEIQ/d2aBfVFxj/nTZELZTnUBhVDF9qSEu
FtzEUC1OXkewboZG4PFxuOcpqugIiApclupPdpDhSGubj6aVRMFlgILELBLnWSLxyMfx/QAYwurY
fAh9QHSchqMxgWmFHkssKK8X/vqFUYN9cwcXJjva3AbPjrZtIOkJsk4weAuXQZUB23S0B648EAcw
QQ2odZ4WsfZ0ByroO5m32jx2K3nCfuq6ltsTHqWBEU9BmL7Ls/dpVEkO3r9sKegIHcMhoCkSpAxl
0xROigXuwWihe8CxMJFFnjxlP94wcMgNT7KF5F72fB1fJQpGZJqzoWGSF3rZgKwvDd9hzK1I6bVq
6jXArIiA5kT+7C0Hjpm/FRUsyepCvW8UiE2P5eOwr/ZoZj8Zp5c2VGnny+ZhBFiDZhiY8jnD5dLG
Qq0NtE+i4UYNYiwrxzh7jwIwZvAiYAsr7+RjHDKZgp9WlrlPOLIxDHRCHb/0bQZ8vBidhHj+P3FQ
OZK65nW/o17vtSC/9kCU4nwG+NBUyg7LpvGu9BcculkB2C5XGI+1iVe+430M9MCbjJfbydOCKkDj
D7pGL/unraEB0Gq+rjpfoVUYkxS9s7AOUitwsxK0EwDzR/sMFoanAWPPQfGTW/a0S68YfIU/XBno
kS/c5kqGHbh9qlYfIviK2erjfrGx/T2QCrVd7k/fjNuWM7W6hR/vQB57uKy6VKJwjm0V014Zgeqc
VhSwS3fWYTrYjyMW2w5C4s5yyMztC3WlpXCSrdRsS2uATN7eZX5kN5zrgvnjbXfnyF9M2+ZtgK8e
3ALI0AnRW2PpcTEz3G8A2seAfBN0M3NpGd4xZTDcOEWuuEo+lwCQ9tVk8S3SL27uzPtRN2+VSZVF
E5vXAUjO//ockZJXnXubKRn8SXzNJxMWEADyp/iJJ9lQAZNXiCT6W8KLsW0AeV1z/dN8vF6m+spo
1YfLViQTIXiQcsIL3An5MyBUvLQCgJYqaxnZDotW6yZ4BvxyMoGE6iU5qXmq9rxu9GaBZwSqs3zd
tt/94LXhfYjgxhNZsBljdqQV/cth5OiahVd8OraDm3+aMMGl7zi2zWDteetz7xnZVeRnT60fBdbj
5eXdDGZWHyJcQWM4O4k+4kOKrgeYgHVFl/zKcJqgobakr0QmSjgsppMz0AYheChykDfEnTsmD9MI
xl/UNy4rtV0sfdVKfPIUU27n+QJROUCjkF3QvTgHYTsws9y/Orl+qyDMnctZGLESKxwHjDp1U9/C
jrIWjYgKdTKXRnHu1kV+S0P6pKcyYEbJmorvoAi+LsQLC8/H+l6bC9cALhg62fxMmq7Zvj3/sVjx
ObQUFKmHCb5lyj5b9FOIR2QqqxbJZHBfsLor9S4KJ2ZABmvqwh96+h7YQTNQ1UdJau9fTvyrNsJl
aM7w2t1zFp0+zIidkytejmjyB86ZOwNaSVrb3vbNrxKFy7AY06kDv87fPqaDTPjmFx8Ds5D7GJlp
CDdhFzJAWas42dSc/HlEiQJTfsrUBgYtgsvnTbZvghOhfWGjpRq6Ffqn0EiPg4kOEJb9n1IE/wHW
ABu99jhdOgZ9GAXi19dSG2WuY2ufKAaoKQWmv2mJNG9NmipZMXMb5GZxyEtEEHri86GXePZSsDdr
mezBI5Mp2EZDpj5j/N4GVm0DsklOoWfl+xwz69Sb9sBnn/aXd2wzNlurKViH1Y1TOfJHLO/qTUd0
9SY7DqzQAcgGXb3g2JF29W7d5GuRgpVoRKnKgkHkSJ5sErD552WdZL8v2EeXI74lPQy+ckjQKGUw
mbI2BMlGiV3taqGMfW1CBbX3up19qiIXPI9B7xqYPguWP22FXq3acxZ95RNtNltJyX0inxuIrpKT
6U8n5r+0lksbhLdO8lqaEG1VtCJRp2ENDTaqV32vgsQ1vFcGJ0ga51PVFydiRoD0RHcMK0zHtdJa
CYimZ55idTdLBECePJJgkGzG9OuP4ruyWoLOBoRrP+GjLPPohOknOoX7vmC+1Rwc50ucZ36MflK3
KcmOKt9JL3vH8ASpeK2v5QvXUqXkSqvZ2ALew4AS75V9TU/h1W80TMvsS7iWjHkchzDhJrwbgb5n
epODa2nZE8zhRKA99GQbvpn/phgJQSnSAAOhJaxtnNE8jbnrnveojvjqY/ldO+leXnoNJhnA5Dt7
+xce+cbay1votgYqgetIQXutk+ey69u9jWYzXHI2c9dHgzpobpYY7feAAsRAkIlkD0DnYVOJC3qT
Xe0pABfYyYdzNquYq68Qz3W5pI26GPgKnhrReWsduAkTdP4neD3OmMoxAePzFN/IconbbvhVffF0
awoNnZhC8BiA2cg3rht0aiYeOot+8GpD6UlpRfkJPjNmJAvRPYAH+BkNmO4sTQN0L94uyQdzGiCU
m9d8NGfc/1kNh0N3/i1McPmkGGJ1agmCnvCLHn+PwGUspRPedg8rIYLfp4NdWnPxrJF+yq74+ATv
wgSq717e7vYvO/aPSmLTfwPsZGLwHYu+KnfJVfdzfGq/pb/Kj3pQnrLYBeis8ePyxbatIUbHHArU
ZgJ0zreHJF1U1pm8fJlj6nlUPPtIb3g61D5kfuSPqX9Z3uYlsBInhCOoqxN1jvkzpkk/o87itY16
IPPHy1L4r5wZ4kqKEIHEVdybDYGUSDOPejvvhmHXJ/uIfbosR6aNYINJAYTtrMLi1Qv1k2UPrmT0
Pn++LGSzmI1n/D9bJBjhQqNOyQ2+RZypyEJeMfOWGom9/jdC+83nCyZBDNBogYfZMgSv3StWA7CE
/+MxIZUo3IFtiVFNrX+WyFNL//RvoeHI7Zo/bQZe6ygYPVvqEvSXuAtDa9ipw32yFOjl+5oQ6lv1
+7YMLPYUskOFtwaLbS+vMdfxXrKrm7azWmfhJBAVPSAV+q14HoEjHSguH7DAvTC6cfH7jeXc9M+O
xkqscDSmGAj2jYFX/dBnlj/Z5DvAtR80MO65eAEF4agdLyu6rSd1TDBQ4r+zvuRmQSNgiAgn7sDV
O+yKCaHHf+W5BAgNCEFehQix5Tg3U9Lzfpokfd+bu7F6Qmvm/6eHcC5Yz/I2zLFfRvRhsh7qcnLt
UuJPtjcHiDmqqhuGLvZk6towIpeLksZCCselIF4fZuXGSXIktBfDTZJhf1kp7jrOreEfgWKTpm71
KfqgkNIu5sNQoK9DrzC225CPgzaApLG7n0d6N1DnD9J1VH8VKySzkgh1aT2Fnn3Vvku76lCPLFCn
zjdMGWDvtvm9ihIsI22SLpozaKi1JHaBB10DoVKfZtO9vJKSrROpz3RgiVuLATlREbkD3jHp9VQ+
1kOgAJX4sqh/cZivOgkOc1ETM2cMDlO/4ROsnbXK92i/k1OWShQcZtoYVRnm2LCX7L818if97iX7
j8FVeYZJtpyidxx6PdQ6CAx5xrEdQOpA3DYEQvDimmyRrejmM2xlkPxzVs/AkZZ9gXEDRK7WuLOB
TqDMukemyJ3Cp2bObkj4YUl1vzcHSTy0vbKGjqTQ8/3+nM1fSY5R+8lLfg38lZ9p9rZvhsFLfsY+
/EZ+hlvH2ZlfSRSW1koKJ44i6Fq3Ne9ebgvJ6d6OKVcShNXs4rafFW6ffIhc7wLTAz0ThsiNLuj3
8ofmdoBkcp9JQHlyDuM/ApZ70rm8Bki+q0mi/CBv/t50KCanOca0rAUy4remMhBjXCwGy8wV5TrO
P2AK4TaXTdnxPTjbo1chYu9muXSN5Tx7rYX4Xfuua4hH+wcTFW2JL+Gu9pIkwRUDqUrHLBLigfSI
/KC+q/ZNDFok1ZtulWMsm/99fu2ei7NBke6AGAn0pm9XL0zL2WHDglR/6nxYxu4IjofHIsebw4xD
N9Px14n8UI/uUjvfXdZ1e+deZQvRujJl1tD32LkB8D/ImHsGJR6H07wshv/MJRUFAxmTmYX9gFdc
2oB0vYi7xyyZT4M9f5s1u3KpkdPA0BYZXMS2yfytnUWEVrwxpfasOdCuG6g7ZD/AjbRTQQo/pZPM
W/JQ5981tEQWtsLR2iQssYnmDZrw/OfbYFVvkI+nb4YpABjBowTV7jMuhzqOUl0vsaTaPtzXoGpV
95wFUcoZsXkYVnIE1whamHjMdcj570OXm8a4EiUchHI04jxVIWouf1Tle5Bgu51sMmbT069kCAZf
1NYULg1kRIp5KHrLT8yPl219+zxbgDQGagC2RuS5GJzUrPNFhQhagdgpSR+dNEpAmNS5nXY7Ds5R
V212lRGAp6osuCx9ew1fhQtxkFMsaDrSYYfaPHls+rokmU/1+8tCNs/VSkP+EasLOiwIoyyl2CiU
0I3xHfqfMMOkAJj+4bKg7d161UYwPmUpShKOSGiNaeG1de4po6QYxG3q7NxaNtV0R+WYzIKv7xtW
YrQG92RkgUHIMfqj2pS61xbpD2ZWPqJyiafYVulVoPZ27caOFpOVIChWMT1kVD9Y9vUP1ozPZptg
2UOuQjhFRt/0BCU1XCczKNjTLDCpJUHq39z/lQjhEJlGPINeCn6VtOqvvAv3NLG9pupakKWT3WV1
NpGcwBlDMBRCngOotwsWlY0ShjGMjfNBVCA5AylW7Ga7PnbT78q3am/6fCZ1uq0tj36gX9v6WuYE
Nw/V6hOEQ4Vx+CjLcw1GksUeMO79GRCzfd/fXVZ185ZciRGOVZYrJMoniGkcsm9RZ+ntdj+qs9/a
1YOiWXuAzv+JNa5ECgcMWBaRVgJvCEF+7BbRqbGp5Orf4nq1KYACCNLSDlqGhROm52gC1EzsH0Nf
Z7mzAhZ5y1XvAgM3cZPH+CsYX31V55Drf6Tcq2ThqNmk1dqBu6m40QOccr8pPl3ese2wfqUcDwtW
njCx1cxpJ4h4aXvpvPDYHiYA4uW7cl9JKnObrmMlTDDDGvNRaaHAPjS0F5AOabrWOUgU2rJBjlts
IbcKBiwxlMerb0DdH95DR0Pd4NXXfeiaXncTvgOZ7ElvfBM1ckDjxe7zVJSsQLZ10lbixSC/UDKF
TgnEIyPuWiHdkTTdmb2MhHsreALVi4H+EErxzhR85DToRh0NWEkKMklqlm49pldl9ilpMQ5ln8w2
Pi1mIVnbLa/pEAsEfPBkDt5Jb20lB7dCXSmwlUmbfEsHYlkRH+qsfE+YrLNn0y4dG/35AKFD0lpU
EJSj0xzbNo8O+XRZ5y3frA8lEHfNA7vqJHa5GfGspXGjWp0CIy60DvOzeD7HY1DnKGPm2oF1eoBh
P8/qMRDcp7sl/VGXkrtuM1XgYA8xjKCZtimuaWE7AG3sFF7Qe+YDD0Az+oKAAuj3OyDiSvZQKlA4
g0NdODZjEMjnH4avESA6Yn/BiP2yMz7GO9lY9cZ5gJ2CdFZTQciHNXy7siaOYpM4Kdo3qisdUFed
GblOItm/TSEqLled4H4GjftbIblu140aRiSwM0BWANC9ib6MlaztZlMK0KA0npIGhr0gpR8HANiP
JQkc58bKVN9iH0jZe5f910Y4hyMGEaqpodVTtPtmjueu0FsSxFONhnv9WOYPuqmgNrS4cfcnPDRv
xAmG35RqpU5mR9DjznYo5wNBN6s8EHvowODh2MT9TwuRwufLSj73OQtBK2qTFOSWlgq+KDFotY1K
Z5OF/DBJSXq0ozK/Ao38Fy3P0XBpM8PVBkZOw0QxRuV0qZ9WYeuldYRiHGh0W4UO6J4GOEA9Ooik
mrF047D9NudDtAN5nPGxYaBKTdUPToIRuXSJb4pavQoroBESdDJ5+mJeo0vmQAvjgxPZAG4aDl2i
PJaFbn3V9cw80jgpIBrUH1k0P9LGuqYFfewSlrmxTcCJOpqDV4TtfO8YnbrDy732DMZ2uK7hLJZU
ORVKc1ja6l6ZRoza2KzzxwkFPkMBglg/vnOszDdzVOz7KnQNcFbukxiocx0D2+6SzX5ZsWIHHl/t
V5E05a2ZTAfK6iqgRYefTr9f3hDt/GYGJaeFhg6gjQIZyRLsgILxlRIlJGClfeiSj8aSuAQbDw7i
QvmglQ82CEJLdXY79ZdSLYcwDFhxPbYgCu1DLyvim0YH5nGDacESLW8lmG/HLvYye/pcdMXj5Y89
v4befquQi3FAXWuAUZUECibsQGmHZAyJq6AHVttlQRvo4XBYKtE5VBQBH5UgKbU6azbjBNMv9rgz
YssFiia4fx+HrPS1ofaWvHbjPLpz2uEdie/z0XRrZrnhcN85R2IVsAQLLAYI+cHUIHEUWzuG2hvl
UB/4OjHHvKhaOIVNDuAsMCcCGAwoBJKm100JGlp8sAgapWL1g1QYc59IoQb4n9/nmHaZgH4jW2Pu
Nd+6AgTVFm4IVKYRyIjoBtHQUrSHDdrzmAnvKozzG8LQQzTtqgDlWpCTlJI78NyRvxUphNVV0+eR
no1agASUZxm1X4NVCBDpkh3aFGPruJcw3krQtP/2VgJPeg2Cc6KhVX7xFkwKWXO069VGtoL8/XG2
gg5H57RVw0L+9a2cuNDrpO4mqAM2WVf5Fh75BAvcXIonibQvecMqEHT+I02cGTGcMk+rCtKaX/ov
ewIyYugDVd+HGxsTBNYcwVYWVD9P8F1QUZwbASdnEU4LhEa1eqhCwyOZs8e7Zddrzc7OPzYh+s+q
/QIaHxKXwZzEXkuA09yobu/s5/oYq+AepwuYjgs3WxTXqalfkMld2G3vlBSk7AiCMnow2VdLLU9D
V89un5hBXDRIKxv5Q930n5ck9I0CsPljLTGVM5emAVPQxkkDtoMNglshz2tUxtKlxWwF+ghu28nY
OWp1WxjfTekI4ZmxCJKEx+xoxabDbNX6KxuanOZ3L81c8tDvzFIgSsc0Oq53G616YmibO4OZ2SOx
gnyqvjA9xpwr3Uk89JY6huGgBwFEgUCpFWzfmmowDZW9/awOu/0bUY/d/UFvGtQBwjhgCzh3qype
kUYLzP84tK2gJJpLwQEeq2jwSC3JcT7zGoIYQaNUn7pYj00rmOurmC37KU/8Asgolxduy+BWyohd
aWM1My2DRw7q7EEvcrdqQEnTptdK2gaXJZ0X8p4VMolOdc3G0nGFV2+rsFXQg9soFh79vn4a76Jd
4U3mMySgvMS8tXomgOBt00QdCvHlW2E0LDU2sNkGBafhmYv9nc79NcuzvUQpmRwhXirCrJzNerGf
R44jsmN78pF2GFO10W1d3g72w3TzG0VRfjO98YNYy7V6gnHo1hSB/4Grd6OfnA49r1MF78vbfa34
NyisNjfPBMsfgiBs31k2JewSkDGVzOabVx/JTYpheXV83rw/gLDj2r0KE3MnYG6L7L4ZMetpNYmH
cPdhYMW9ZOe2PMZaiOAAme0QdOMMLx7jFezwd+CzN41kpQ/fzZXlG1nHHBPkkAHL3k/FNWNPkQxU
bEsEKAIczASCf84UYwxHL9Wi07n/A+Ctzj6bGXFJKRt3P08aYGfWYrirX2liL83YJlbH7W7yya42
cYpNA6Tkzr4KFPYZOJuSG1GmGP/3lUTAXuqj00Cx2Yk8thA8RQCZ3X24bA1bbnCtF//3lZS6iwpm
DjCGuL5zIuQF8e7WFbepZfXj83wWX0EVKOo6ugtAnimYnVWUakenyX5uo6bXCZheF1C38KZj+VVF
t/zEWppgeWg4rkuHQtpc5mRP4/BjkkS7SksPQKjyUsreF0r1Piny9yUtfkZO9KRkxs3Q2mDjbhAq
NVq+bwrk69s0cHp6RzFsbrTRryyxvteG/c3oCpDaWVdjHvlqms9Bqqh1YDb0oTf1r1YKPOnZfj/F
ssavTX+0VkyIqVu7jmk9QrHuxHu3X8KX1q1P8kXcCl/WokSbj7peT/iOmWPrdWDlw9vvsvXJJAg2
XlUpNQsb1qdgxl+Pb/v23WUBm4cIOSSgYhB0UoovA4zPNnmdwAHp4L8E7pN9F/dfLov4lx35R4b4
HkBUbgH4AjLAnAoyAhB33L4Qd8h76TdP66s64isg1NRYmx3cD8bouHnNXIfUvpYAU/zTZaUk62YJ
x2fqmVIlBgSR+CZVLbwhdqYmQ3qQrpxgy8rYTqlVYeVeGhP+SyguU0iw5awgRBkrKJTlbD/rgxtN
NfBKluPldTuHunn2chZS2TxPelaWCEudRM6MM8MG+hmzXqavOJWBl1X8tZj6Tws8hRrOj6B78hLi
3JdY1N7QPkya402Z8hPMLEc919/lVu079Wj5Q+gUu3pST0mYfLSd3KvCVHebWT0mjbZTWlmKd/ui
U18VEOK6acJKJYQ7TmTH0YXp9eYNkq/A2jsCEgGowcvw+fKa/cvN8CpSiOlYb89lbCOU5AfoxaW9
jKP8DvqyTJo46d7VUR4aAxTkRvc6zsOxnuUvwPM5KW4PqHybGk9mIxPy9n61iiq3nZZwaXxajD0s
7TPWen8XA8HANJGp6I7lb2Gt850SQ+W1aOFqj3AXlyHB6UoXJ+hKw63m8GFJ1Y95Ml91o1W6WRs9
zLG+G3Vgm9jdrWVFkRs6xilTwtt2yB9LJ7/u0nBn69Pu8qbLPk54phhEMZ2BYl1MNrgqi1w9RSSg
IoQjyLJ1pzw5XBa46QBWGyHY9YLTNCJhiDi+vS7HK8vZZdnDZRHnk07CZguGbIZRUoYgo0VlCXg5
8R7TMxgR/v4X5HZ4RQ62DHJbopaYN9HRwpHBudmBGgHLYPyl0M/Jf+7ff1YLlSVw7ujnVU+1SFMk
bFQ89ZzoZ4nWeo8ieRQRTHYg2JvcvkH7smQp+QVzbryvMgV/bbHQXLQZMrlP4NHi6JYH9cSH7uSn
9Dz5L2gonNJCQWiXDBqOCk2TfZfXU9DYSed1WpG9Y1ZWuKQ1wBdi1juN6dTNVborumR4X2lxgp6E
tvJRZ/lI5qQKSi0Jlmw6Jkp2cjIgq2lVGeAYzp4OVBZvLGjsDk0iCXS4aV1aL/GwAyEEFg47cFSw
DuimR1E5YosNbIvbOfrBFiBzyY7Utr2jwxu9khYuPDH3VNrKFOcKzlSHuS14N0BkTXggI7txDyxb
L54P8vzG9gX1KlS0eGaiCqMVyAC0kc+RXwqMPuzB46WB0B0ThTXAUGUl3M0wdSVSeLqMGF5srYX7
jiZzSQioauWnxN63HuW8Wf6vpXy+tVbvsE6Ji7Y1uAieI/qPzd7nDT3c3lfShMCLxo3VUhvS9Bt7
H1W7uNvx28nEnB+AFHS3Nz9hXN76DXzDzQh2JVk418QuWYZ2JTsYNec01UCJLGz1+9JXh3E2JEVx
qakIx3op1X7qMi6sAYJX5ZKbx8hVvKHxq6P9O7a56Y0pivCmih4R8FW8ve1npSAgaoLACdiUJm/a
4DyFXXhKjnPQuupNfFKuq0nSy/cv59CydU3ViIa59LdiqTHkgOLjDtofdss1xrGvnAcglv5CYRXA
iso7+vmyuZ4PwXMD0lUk69EGo2IQ/K1EZdKTmiAng5tODbLItX9NKB8kLiemyjya75yb5BEQeX76
oPkayuqNG0mbw7aDq9VXCMYET5yhDxNf8RJccQo67oYcDpW3cgjyIfzNfV4JFhfczAsdzb82kGK+
Ad0BGQazkXQSSpUTPLqu912KiTosMSfYAxZg8S73o92CUe3QDRVf/cKD5N8bjNr0Riv9xOhsKbN4
4LLzaMeTnjxjHal/JT3/M0ubYEtCZFZOTK3MCJfvNLcnrRiDKr5FOUsSUfBPPrsgddQHCZATbKIL
R5NOaF6JuMXOVeVZwJqbtdjNUW+Kv8wy/IvNy/hVliEUs3KHkoh/xXNj/7Av9i+N/TIUtk2V0Bup
qcDD1C1xyB1j78pY4I4P4gGITGnkaiFmJMhTrj8UwNC6fOQ3hZmgk3bQZY0pF2H9wqGozaY17MBu
fy30xqkPbVn4bei4LJchL27ct5SCr9yg1NatM4IqEkWNopEQQe0Edo0BAEJV4V9W57yzQUM9GmzB
6PA3bHQRind6nKRop8qcwAHI5lHf8bAlobeN4obX1m4CBZfqVX58mkPPehyT/WXxGw7kjXQe/q6u
+6EvEVB1kN7MQKYH7XORuiT9elnIxl2LAXsKhF8NXfFnDRKYfm5HJ4eQ3lo8dbhts/ejNmD4L91d
FnSOHscXcyVJ9FWjAXLiCJLIPTg0QBEcvnN22hEuQ3dfuhjG0qulU178HAlnGhZC0VSuYfTqjG8g
d1K8PKLaCYqm/6BF1sFMLNcAw5cTNUGkN9/THAx12XSXObJpoa0NNA2wOIAaUccrWzAfnRS9ki9V
CAjUL2myuFRHakaTUTZsBWpIWgI7w7bRh4Ka61s7oTUZtanOkPBDetTjU0IJYHXBu14DZiX/mvzg
OPIkDiZgsXqXN3XLetaiBbecdM1gdyRBUJGmftOm33tLWw5DBVZSHd1Pl4VteBde+tdhpDZqbGLP
MmNpqXUjyiuk2mtAJirLQMvVkxYR13AmiSvbci8wVojj7gzVxLeLukRm1uW8ZA7YJrez+30zdJLb
e+MG4OfhHxHCgejUkGUFr0q16jWLnvr2EC2Wi9d/51x3Znk0s8+XF3Ar1n0jUbAUPJfVtoyQSi/N
qEUDVrabdeuBdcN1lZqe42THjuDWy5leuh12lBr1z5CVup+Ps0T5rXj0zbcIpmOyTltIit2s68K6
Wersbmn060rBvTSh8yRDuV0xw1t9jj+PeXkLHNF3emr62VheTXn1UbIyW0eVt3Ah+YYJFCJWCGtG
ItAj80Ia8MDa+WodJNY5cOom5VY7yNqEto7PWqoQm9JUGULdhtS6d7DxIMk0g9KeXL0+XNZv8+is
1BOsWV8wAN6ELS5me7lmRXc/1DlgxkFUrCipN9NC9qrid5PoddeaCbZtLwptdCRtAYT3Vwle71GC
t/blDhxG8jLUVpkA5vS6gYJpA0lhUvQO5vTfCyyOIdNOsN2cJvGUalhOxb5Re5OPumKuhpL7yVGv
SVl/63PH7xhChjK/0Ri6dUcw96Sa33f3Yay6uaHvuzgD3iIgCl3WEzfCECTtxwfd+LHMWaDWyIxY
d026eCPaCsNO3Q/F10q9S2njVu13i/3U+v5ASms312aQdMreLCIwpfcE57r72pSam07khAvRjxu8
1o1Po/rA+uqhdLTGWxg7zsb7NsaeUGXfFbdEV/w80q7M/lEDfYzLSG4EVpke0VEEXIfMjbLpgIkz
d8zv2sFyh2k+Vex7S7/FSnICOoibqJY3R84B+B0nvbPdtml3URG6KuYChrx3qZX/glf34oLcqOw2
baOjmesH9DGqSwOouaF1BwsQ/0vvRlY/uWGfB0ODXmGKS9Oc/bzPPrd1hpex9kRi4oWLzdw+L9xY
NXaNVe7mUZlcJc2Oc9d5w4y5MVsBRxOtDsxI70sVaGczfpbeV1W0G/rCL0dE9gMmJUzlSU+qXdii
S7ebfxgpch5Nv6v47k6AS5sYVd2lvVWZ45k1en4Vx2fh8qBHo5sDmCS35n3Zt/saqiZG56KjcW/U
w/c81lw0fHkkBAR5a+8rc/yskNFzFNuNWL1z+tSfAG5kDx8dk/ozbxRmk5uq1wVj9wZtYxcAHn6o
WFfZuNyMoGSqpuWWjOUOofXU0A8grX9PTeMdHgBBCLSNUm89Zo6+Ff+yMLjToxc50rVHLQf8W405
5eiHkqdgNtN2htoFCb6jtzI3sxwX1xT44Gu/bx1XQwEqpl8y+mmqcs+s0n3NOk9Zbufs80L1m9DR
rxX07Q6x6Y6d6Q3sKR2B1O3UbmqXrt4tu7z5H23X1Vu3zmx/kQB1Sq+qe297u7f4RUhx1Luo9uvv
op3ECq1j+fh8FwgQIEY8IjmcGU5ZC4CKIXofkuFEJTlOvbZAAWZlyjdBUj0Dkwesxbu8zbTvw6B5
GUBXcnUAk/Q5MUxHi/R93MUnRiKfBmBzsUsjOU207/1wkVXGd1Ht0Pj1IAFQWRuU3SRIV0VYnpA2
/B4L8pfSHDq3n/W9GEb3I5qLJ6XfVVVkaQA/sjA563XyBNquy4BUHmiCtZy6UVT6VJdOtBTTat1g
t7iQU09dPUjuwki3p+giLsxd39DQSitcMnIVl/W3okrPuq51OwWNeynApcXqVEc1rBGRUjXLM0Ln
S601nCY1v6RDGVmAre+w6XCp4bArpvxgJtSXo8FG57yjafOlOAP+TGrsyJR9DQwssRieA78XRT4F
ineXt+CVL+ZToadWX0f7pDKsYrxSoh91kdhS+pCDLkw3O3sWgUE/pfeqfpcYIbVUPQF1hpbfB3gI
tqN4RUTVLoSnuZxcua8ttDfb/WA6hvxQdXFnAVT0vAZEYNVW1phkB3U0HJOKlhmGP3oA9wX9Y6R+
oTNQcyY6IBjLLKLEh6750oqYP5LoPpejwxhkdjgomDfI7KjFVoX2aMg2ESYrnuW7whydgD5Wdejo
IEiUNRHlLtXSx28dJmCUUbSqWfaz+CxINTs2A4TQymWv1HZVC4lVU2ILJkEfRuvqUWqLsWZR6bKZ
fpoVhqAK4Ho3zW3ZiY+42QcjH902NQ5C1/wwJsBW6+INmYXvfZ+dQnX3qV4CWx5mI0NGnLRlcWhy
ufymdmZmJb00AAUT4wmTXtwpGcLNRpicZEh7a4zD0cMseHUIpflJS3ChhgaA9b1u4PYFVWtlpdHj
w9SnCLMAzqBSTATHMPzppO4BruTUdbXL2so1RvJV17DtIT1J6hSlW9U8DeLAwvD5QZMD8yAJMJew
DQi690MsO2ZO7zs5x4WRBCuq6iPoqaHRxo3aj0fBCB7UuMYkX5udpfRngy3SYtnG9IUVajNirNgK
UOEeJg2nfN7WgkvGRymrnKS6DPCqntLSIsUpQA98qQS1tVRZzaR4MrqD4+qyNsbTML6j2ujFjWDF
wbHIAFgTZY7elU5uZFYqthYRMM1k5lChy3GOHtF+YSd4AhnaeKYMjaPGysNEjZ0q6JgKqc/mIGEc
j4d8BKV8AnvRVE6Zz5ZU955aQSvl1JZJ6c2V5Jqp6Y75fDkphhUJ+d1UJ6qdknS0TEG0BHpXZvG+
IAEWPDpFXngoWTtVMzpKFXpDZT5pdezMrb4nBggbYFQnhQG0x1DD8sGIHsXhZ18IZ5JW2oJWHdqo
t+dg3I0oQoraDHdRwOJTa6gShyCxogSRIzep29LRbxXkV6v7PMh2pAndgByF+sYYEytHhBcX5ELp
83O2VnMa7FIDj1/dWnkvWjPRrjEc6RZV8aXG0WXoUkMpw9e6+2iilqJ0+z6TrMqQraCULLW4YLZO
HOSvZJSt0QhsU8QkVOtW0No6usH77LKYAnCQ9LvAaPYNgM7i4IHir95EkhDluTZvXBVwhBpA0eS+
21XwwFHZXwrgMpLhkas2Qy7sxiy/D3G8k2XZSrXrFBZAw3O2mga/knXkC8iujyq7a4udmEl+Oz7p
cnrb95pdJ0CMLPIfej6AuK1CVI/dBwFMTzU7FxniSW2n5XAWSpHbd0+ZArofEJwn0c8+GXZJN+7H
Sb1qG6A2I9owiB+a+amq4okZDpZoaG5blXYNHogAb5rQvJCD3omD0xlfk5W1k7fTrknCYzQkcMK1
l0f72UTXv1mdSgSNbNgFIQhPMwORkvo9SkarFyOEDalthnh2qCFKdyWm0E27Umu3LG+rrIEPUaxI
eSjL3g6L3omSnSgXrlYkGLtKCj8VbqtY8skgoate3ucw6Vn4PWjvm1SEoUMKHI9KMb+hYwJGr/ig
ZUColm3DvMiAHiHlw1mFnh0qRbsSXfhgs9kneQXnOkS+anYnofizkMAKigqeYIq7qkEbRqUDjqe0
u2y8ombljtnsKk3tNvgEtBVbQk1vWim8jis87aQwALIZSnFZsRsSchKFJUbZOsGVC9ERJAK8Akyz
IdoY49ap8kS2sApn1L/EQ2OLongahjDjDEYJ4wygHnAlMNel2pNUpa42D15NtMalGaIjULbeCUgz
Cmbo1ZjZzKXZJ8mDEJ81hrknse4rA9IjOrBwS90lcI1qoB1I/VOWsq9SXV40Ssgs7VkUUK8RsFYq
nWbKjZI3R7Xt4DR7V2xEKL5qa3MAxJfwoZMxjjbfmhlQbmh1HWfkYPTJQYsQxOo/1aA96qB4LaLY
BoPyGfKjXxSjOaftTV+2bq6HrhSH4GyWrYHe9zivRpqtpH4U4OgQAJCIgPRD8YiQO/WE6dNscIUx
gFEBIW6fkF0zC7uhHO5qelc0pyo6F/Qe9i/sy5MkVpxG1m2xr912SmBUYZMRGwRmYg1yZht9Dw8+
HtLmKqk0qwvgxZLqW16UPjHxbYAbQ1+zZSTUklXBlgFRmgyPwYy4umZTVKKNMNqtktjW8+C0gX/I
ggcdRPM1UlwDoshSF3JbUW+FZvQTvFhktbpRqHqbZvkXWk8PlQyQwu6e0NoOwbKQK9/0OdsJzLiR
4EyJrmnzOIJEMy/haZpqb06yU9DgnCQtMPANvwqRW8YTR/wpa9mpXhjHsu0vTCm0DSq4ox7vy6S8
Qlx9aFLVN0rtmojNsTKoP9aVLac/gNPhNonhDHN2NdQBrvpgqXVjl1Xl6MJwR2IBYSciIR0WXs7I
l5DOdqs9zCzoUUBLEyleKt9MM4X253aVlfivaDYXsT0CIN91oPuJZ7J8UcTqaS09BLiAZcZmVwB8
NkjhaZtNuygOr1p1chHDwau1x4LADfb9HczfMci+trFqV4Zgg+MQjvlb2vVW0szQ0OKr0FE7SNtd
ScyzbCh9M/mpqT/zdsDLSEEls3tsBMONaO2GieKUwGwxu+8EEG9T19gj3DL7WIDwnORm/zTSHGFm
Il/FI9AJNaHcSUnzYMDpkXTwY+kepDRuj3EEK5mUQ9uJbjCYuyjfaBpYqzEphCEyivjLfDOgkkxa
VbX0uQHvpTtJfvxcAe0tJAgyxkvJXHoEz0+9JqwdJ5IcVC3pqfyY7dFX7dV2v0PIyKbftNGJgRji
heg72276WE3QLNbO5U2SDiM7uo4vqNNgciokTBJT34EYr7E0Bd3372dp1pMYQAtFE41JkJLnkhiY
4AHkSonScDirX6UWyEFlh7dRSSPA+MZ2FagnSZLfT4VwmSHebFQybZQ8Vhe8+AIusxFIUlbKFVpE
lCG1Ub506nbXYXBN3khIrWsVcuIEMPYMHpU72zRNo6oHqaVXGbDGSlKoVip15zJMq6LHV41Yw1YK
kmkHwnSUteiEpnpsjZ2ON3EWXPe9APs05RcoijR7rRaEz+R/MW6GaUEMyWDU6+/8bx+LhRmbNY4i
u9bLr6Wyca3YRr6XIONKZRhWzVqzQ76qpYXVDNWhJIM1pBlCJHMHlFA3n7uNs/2H9O+fHBnf1RiW
DJRIQlKOscXjEcagLBl4GSJ9B4RMn+CmYBcYI2cSug4YHj23iZSYtMh0CJQQvbRtidTU9ftXZjVv
u5DA6WszNmZpsAEIBETwqdORanh0ADhlSx/W7+ZCEndgXVZnfapB0nPzzUu5GzM+H2sSWdWOV2H8
SakoWs3ajE5knQAjuRHjzsHcBKLtCfAQvYPhUmRuMvPh/c1ca3tdnheP4ZPng9SjGoD0F2gDzJNg
n9fgLnFALLeLnQxPC23jlq2r5GKhLNO6qHFmPa0NgzINuS724w/Jihzk2KwcrQT2R2ZkNwVyTSlU
MNOiUbGzjBq8ucndfe7PPrbWop+bhvxrQzkrNykz8OUbLM9Ir9Hla9VqaJFw4w6sr0kDRiCaimQ0
L3BeKqZCKrVsIqzTAwy6UUASRbVD6/C0SpHlA7lD32aIw9X7sgz8Qpi8IZI9dSK79/Vn1XksbCZ3
GTFxF85FiLT4HF6lA3I3WmWp4w9V2ZimYGbjje1cyOGuohlLSYHyHJQmp9fGqOxVTb9SU7xTkPr4
IsW1+/66Vo3Mq7znOGWhpHgcA4eepfsliZ4SsbwegTs8l8lWSWylowYTIgzgRjQM6U27gRhP1aBK
WNfoSR7Z1Xg2ozY+OIUbe2m1sai3HCHMOC+kcVevSKahqBXoZiJgPJwG0iPy5WdmWZ+w9GSohr7W
N72lV8MFIKTOjUTbo8MTPVpGaYtNfW8MhYJKVVFaqtaxF2YJIuJE0hwxyC7TTMVLP0y3sKZXj2Lx
0dz1LQyqpgbbojbPMlseEYxFsx+VypZlWhOE9jURaLcyJmX52j1wqdKmZbMg+kBtSi5S9hBFwuzf
a9ZSCncGs2g0ZtRDihij/xfvLCHOdvG0NUK1atiXcrhtq9H9rXQd5Ey+esjlY+7mvnH63L7SHjt/
q+loVbeW8ji7FyepMoch4uZSFZ7KvtjleDmSZK7cVBsuatSz3IZIP6Mufs652loX+oDMms7KDgNY
deuGxXQ+dyD+yAJlH8rK1SiMHumrPRiDLqlRb4B4bJ02+/nihhdD2chdhv2RRi8rbtTgIOgb0NBb
IriKqJRFIlgGIEII8f6+Sc3OQjLkfXVaM8DLbefirWjSFObC0VEgls6cwcWZgzvGD6M0bCjuWoBi
gF/IQJucCKQnzgQHcSuZOZtnS/tbVcldNbwrpD2gNeuqt1PB+EzoupDHz88JkRjmPWuaFU6oOzqA
qvNjXz5nHeS5sw2l8ZZJFMZxKY9r3QnUNo3DDvLMKvbhda86jSJ5jk5HsXBaNdl3Ru4ZWewZEj1i
EGE/R6otSLXfjfKZmWU7OCkHgF6FkyVmaVVRkCKZKtnIJ3QWqIKQ74oeSJg+FaV29b4SrF/217N5
M5dXSIztEZcPZOJ+4UVeGF8wRmLjBPUIR5M3FJvdZd4bL7eKsy1SWOK2q9gqNR2OU1VdFyTaaCf4
h+MA3BeqUCpQdjjFRm2oapQA6hYLQO7LSAxIiRKFNiTtdbO5n+l4Vo5ijeSrettTyRNacQfw+r0h
onpClSo9BGN4JtTaJSDqMFM89pONMTwdrbGU7kWxLlErjb81euSaCd6jqHluLEFavzGvS+CCox68
bgVQiXE3HYrEOtgIlQj13PmBlM54aR5Hd9iLOxnVLMmekpsuuJq25oD+QTMIQNnYq4zwgeJszkZY
skGz6SB57Vl9VK7a7xg2dMWd8MPc6Dhf14tXYZzB68qOGCVLJYiJbOf1ZZ+JG1ZhSwKnFSgmUErY
cuYG9aqLeOtxuRpYI0j6s1/cmaF+NeGOQwCRbfDkIe803pcDZh9Ye3V/hU6tLS3ZWhJnV4Fd0Oj6
BImahCESVz+Qk3E3KciNOCHSH3b+I3s0nX4LvXVDLD8vM07lr0m7LBpuwXV90in9hm/a2sznB/bC
xxJlBFkd8gReHyqDlSbCiW72R0kfztuuOpG76LSbdQDU5m4TSOCHS4A7rQQXFGn+TxnIP8f6fE0W
X5JHRa4IKTa5dQNfdfND4gSOfJ6djaA2Q651Q9xaWL/QoueNWYgTRLTQBSJasNuwujWBvIs5rNN2
Ng6j1Dpibu5kUzitRnqD/hQ0URYbz4qts2U/X4gPMU5DohriySicpkW8B8WAt7HE1cDj9aI89/4u
ZAATLwrBx/cy1NjfpCDsuUS5J7anZgcf7VZ+ckTNIb7emrpi9+Gt83k9Ss7IhOVY1iW7oarf76WT
ZscYDcWTzR5bFoi/kaMCfRTAYRpR+cwIGD3mutLR2Y5On/24n3fEjfcDKAw/kqRYDRUXwtjHLHaz
75BxLoCE5aXxjsiNU6NE1gzOxpkxv/zekji/Hcd9oRPUzkFlwLKBv2jtX6iTwckbuVvdjusWYLEu
ThOnWWz6nGAT53PVF7+ywSfDka81X7GNk+3k/bq7W8jjovq5CcD0BYJ6b7jsnGbPQqHsHtOZXgGF
3NLEzdVxqiiMAmic2Oo0TMSDxdb4mnmR8y9IbNfVhOigGYVSvkH1ksA1jJYHCKQzMDdPTP26ETf8
EfOgb3XkjwjeL/RyFQA6BzZbaTHpN6nxk9qiOJnTH2EQnUaFtPEOWw2S1Fd5XNg9jgBGiFIV7zCU
uIczUh5lNJ3Q7LZFL42ub7ikVcu4kMbdsyAAEqo0Q1oxoOJP0Hy2yXG0JYK7ZEXXpqWEYAwzcJjZ
tFs0+AEpIQAGljXbL1gJZHp4/2ZvyeSumdBVsxl3kJkaoqUbx008oA3F4639aJQyOitgOfoSEP2T
Ojpjl/tJJ92+v5DnX/Se+nFXClBXc0EqqF/2QN2ic7GBdoRjugX0tFXvM1cWr0Jni07mH+zGqxZy
caVuCKSKaoitp53ux7tediOvs4h0mBxkiTcpvFdrCxhi+n2Tn98OC4MvxKkChF8IxIygX+UeasM+
Y42qc0/dbDrfUg8+xJREWqsmTi+uUmsa9ipqM++f24YEPl8KlDwdhp7Z3fypm6/RxbgRwW0J4MwE
aCgmLWixX6VwQWYVPa5bsDMbKv6c4FqcSCfSJkfzEiSguSipDYt2k13RaWOn1p2GhmE5ogM6Ds/b
v129EsugPplwVwFqAaSmGi5xungFNtlyUqsbtxDHP2iqRBOkBuIABGCJ5bHaJEBbDXYXEjjtQmeJ
grZm41eZ7GVGHWUy0fsIIdnW9vEAjfoEGMMh1F8qmuhBRFevBzSF09kOrA9VNOXVqOl1fQaneioa
q/KExRQAwx1P8zPixZh7nX19X8iu4bTe5GF3rQwswvJOvE9OPhIgbq6b81wpBpqBcvdr3bItoXiL
Sq54/uF1r96HxbI5PxYLOqlGGYqj6w9Feq6O17G+8U5Zt4ILGUx5F3cuEtBT3wGl/neF9ReK4scq
rJvS2IoX0sR0CCqaQVHpwfB/Q/wQ/yOYqKsTeuDR+X3LDc6Pdb2Kh0qA46LAY9NitwIbPMMw6q2e
oNoJwF1biXfbI+ibgjnzMpRxL3Q5BIMecLBHB7Mfqi1ZjEZ5+l6rTuXW+8CwPiB5S2E4SwM6Dqrm
LJJjb2wlAMpBBFBM8N6rFho5GW6EaBV+8bk3xmKrOfsTAhFf1gq2YqA59Bdi6kYOJi4uA0u2KGAd
vm2NQD53grwJUl4l8kSyaCAMQjOGROa8MRl8Jz5SV7ZFNoqPoctLliuKWnQVf86TLyRztiig+pSi
fQ/RMpDxkvxp3iL+3bokJmdnekkcGKDmy7M3EFzd/hOYdP7m2bHf9t5OckZmEIcxZHltELKj0Tj+
yTg3hgt0eDpleTntRsl7P07ZXB5nccAbIARzDhvw4n1/o/Ixhvstz7spi7M3xgQgZDS3rsV4nU93
GyvbcFMmZ3HyMCjzgT1G0eWZ7WfHeGKgLa2jEFRMErewt0Ky9aB5oYy8qanNTg5UqAobwAPG9C63
uwOD7vwQZNqWqnDmJcgZqkFP2MktAdoY9FO8OeW8uTbOqAChMyiVCNI+BQf3/tmB9+NvzxSKEVhk
DZzdS5vWv3fu4JFcvXkEdTz0GAKThbt5bAY6EQQE1KaQ7NqseZDAtOx0fZhYph4qRwxTAYIw9VoT
81gyyn1TYudxtg/NGxmDBsb0ZQYkezcLTgqSkKSt7WaitpwTOxhNKwWfmWg+5d0RHsGRs/M6P0/M
GFzo4LYCRHhPMEfW58cu/6Jqma1EiTMHD2Jwmsz6oaxNW1R7O+pUDKMgX6RHgLrtn4Kq8QzMJxGM
fwOnHvNNIGcRzV03TJYmBn6gCn5Yfe2DEQMr8ZlCb9SwdUpgKWZ1dWeMqdUAymgIuwstiI9ALbfE
+kdY3Yxgq5DRdqzImDZJTqkJ3FQ8YDI9BecLgmal9AcjOHToB4WjOSYk+x6UDYCz8O9E2qXo7g8x
CDpLe6m8K9KrLL+e9RldzILfj7VbBDKYQAxMFIEKbURWf35S597u0aGeF4ZVa9/aNHLn+QtRAmuW
z+eeURWiHzvG1FpKMbAz2Ca6301t6mwjETyNfjOTR725xXi8jfYBu+xna86bXSqnHh0UrwTvVUtb
QEeWVm2GmBbD6DwaL4NwtNO2OGEDaAmQa3X6jaTNPptaX5MSzKXdIcPkjqG6EwTBjdXGzcQZPaFg
vMFcpVhJdtRM1ogcZWbGlgHwsKGKkdr4KqKNP8FcUSo/dn18bqBikurybd6FVsTmvzAMium4OSGX
Y3PeqWiubuhlmJzqUWfXmBwoCD3Ro9bOkicVc45s90Q0YWIgnOSpE+fiHv7dmnXEMWNtx01ulVps
AcPifuhk8B2gFXyY6J0ejOBEnsIAg4XFUW7Km1EXH3Wx/xLpagI4CKHfzYIaMOSLRwWY2ij+Sz8m
jDlSWbhI1RKJ5ECwazpfpZn5JRdz9M8XO1JHfosncyRgEBDDMGA3OdEKcpqHKLenrVVhiDQKHnqt
REE0PSurwcMEhd1Ikyfk2U5OjH1IQncSNScF3lsXnsf4LSqYTxIUO3oDg3txY5nThKbw6qjr882o
fdPAv2N3c4UJv2DTM63aG5CkAKQCVGKqyPkKEDq3qWaav73gv32DrlvThTzOU2Q1NHQM4XVRRd8L
qZ0ADr51otlVvdwxnbGwN5zh6pt0IZBzFg1guAq9B1QM637RTuedBHwkyZaOH3Dzq45pIYtzFYVE
pgJwns8RN7EQBj6DwQNN7GMv4NUH/as4PkE7S3qeZx1DwRkwtGiiN8K429i9jRU9BzaLh1LWiTHa
BSGiTA7UNS3tFA8zt0gOysH4yJtl47Se1WchT8JsaJArf9TxvwdlBK2TQDsUZWAJ/e1qh5TIYNXC
af171ID1AHAhiws2Y72Evwt+BREMrZJxivyX8Gghiws2lVzEQHXxHNi+hEel/QI4/fnwaCGNMyDG
oKM7uuXCIx3vvA89plfNFWDzfscq3D7WgTBkMGPMfASHSriJPEBLoE/REr3SMaYfsYMm2407sKqT
C5ncfo5oZQhgO38HgL8JVIDVt0kFuK4nC1ncbvYxKUT0Xa9l0D7wTl+93QtpnDEex1Y0Z1Ys+B+G
tq9nx1niumkSUrC1fS7duQoyA3rkP7rCWeNer80yihFKT5e6j+hFt0OA7aJ2QG3DEp35CML2DW+z
nvj4I5JPfishaTHWgvS6VF+mRe1HGDnVded9hWSn8ualDH1TJQ2ESDoPVJcRLUg0ihuHvnKhhvL3
1DExFSMBNrbf6pdgCvdWGPoKccVldMJyKmIAH6UfI2zi0MQu0b5GJbql9MHVAfP0/rLWdR9sl79F
cfqB3l597sDg9ayNf9GObD/IVzV/IYvTDSmQ5ST8rI3c2ENeK+ReMqoUVN5ekN1j9BsUTwXC4Tna
ojlb1b7XRclcSghTgBRUQthAvTOcKboWDCBH6PuNY2Jb845GvKmOlEqim8wET36PlClLLNpB+JxY
NO2pPQD55RZJN7Aj16n9AYKfLfmc2w6HUNLiCatM9F2LdlAgiWQusm2oto+2xKBFTzFz7OOFFLmZ
/WNj9Vt7zDkgtRqykaKLH6un7pA7s4OoX7pK/VCwiM/gci7z3m4+mR9bHC7nhTT0CI0x09jfeNes
VMSyqR/CwF/1swtpnB+qaWiacwVpv1JI2XdgVSN9+5xCYlWNLcu5bq0XEjlDo1dd2ioRNrb3pp+j
Q4GcATBTdqbZlUztDlCx9f3GYa6u8k8ArRjcngKtXNPzCtFtnD11jminJwwXNsqeWFq+OXzA467G
EguJ3L5GFBwOhQqJL4QWr7HEBxJXW7K4HTUldQBHLGLpF1nxYbgAfgKSZB84vVV7ulgXZ7vruBcz
zKR9MpLYWhlnveepSOYWnJ+fSd1urIzP8Ffg5VQb9kBm9+5fc09saKTJmfCkN4tGiyFNPo7g9O7P
ZyTU7BfsNL39iDndWh/7+eLFlcWmDvbcXxr5uxT24bcJ07k3zuNVT3jC1HYwtAagNggniK1Z+iG4
A91F6wILewQoaA7MyqZDg7QXnHygSWtrqZztrgfMFE8tjNoI8G2CCUdJRO4OLWHGCZtwjPOt4Gkj
26GYnIFJooQGIf3/Uh7OuABeoaVTCmlpcj3BL+Od6Qpu2V8zRzHtP2DOtnaUMzFGowIcKcRx/s7E
/w+emr9zVcgC/K2q6kgwmaHg/FjVFpxGeES/dEuwh61h/zfnYHJGRhVmIQEgGmuRnOzZQXvBy8D0
rzL7B1okV+PEP5cDpKB/rw/waT1tZ+wmMA3cFGgHj+z9/qtSrCJpFVgh3X8gtnjfnqr8vFteKq3a
gvT+hcJQO2XvpLZ2TJ/5wM+10y6WyVmc2QwBjs7Am/8fLKoqMou7sG9FWqtFzDzTJ1+d718JNLX/
La8P81Ka2SV8Br+khxztY6qjSs7gjCCI3Gw9fd+iqvxYR0hyQcg0XIom0mwSPSqxq+Q/SrG2ybzR
oLneebLI9XDXfQQG5xSwLNZni1Prb8KFRO7KE9jPoWcG9N8XaVcj+4Uo7r6Dqd4EricWFxcXaX4m
1Rg5vPqUTfmTctS5G26KatNVJQ4reHotzALyihVmPzLK9g/7h3oheHZUSeKfhEUapMhJC79jwEW8
ufmmXt+/V1Hctc6SDHjXdWh6xegJ1bmgPrSJt7F/64bqVQZ3mSuFKm0r/DId/45Jb3PruIsMop+g
U+pn3/bCo/g7ibpdOGC/6m1U9LosPkwQ5EgX0UjitbJgGXpqVVNvbWzdlgw+OChoXeds6/5kw2I0
AqGxdbILZMNYa+vWm271pQ7Wgd/Kx5kLIKjkgDWF8qli/TM2AdFR2JLxMM/pSRmCXGykR/h05/2F
PmdT3ttMzmSEYiZ28ojNFNC/OzuFM+8RY6p+uOsAvvvclW8aqAGpXgLGM+cDUdF6EP+6bs6S6OKQ
JugueR4GYGAaLLb1Bex1Ifmz+6Em4tUa/utW87zAKJUqsRj9uufdRQiKSeJ/JEO9oUYK90DRp7Lo
UBlFQUhEPjAGgOH09N8OUOEMSdjJaVmmOEAGxw1mmBvWMSdYAPj7xiBCVEc0AdEGaITGQifZtkfd
MGQ8HLiig15cLiLT001XGzSrRkJHlNKtC7l1ZGynF4GJTEI1KZJfR/ZSmFQOH+FY3rJkCmdeItJl
ZAgh6ROFLnY4b24fLrxGFOAmIf3+96rIqACGgz7PZIU7oNXUvoFcjssOCz1wsve5vrGFQO66ax2N
w6DHhNtnahirEfpCGHezWy0twdbJhgfFGwZS27cDBroruwaM5fu3YP3p+CqKDxVmjdJkmNngoCt5
+S7xptEHjrgD0EW38dVi9x/lcRdbAa456Z+H3p+bqlB5vXp5XBUfIA7eXB13x9uZ1lQjEyMjgJXW
PKDCBg5QN9mUxXys/C1XtH4HTBl0DvijanziYY5yqWo1Rlg0aCBUkbRT4Ia0bm3Ud2zC3wyMy7Il
T6BtPYyKcDQxHrR1oqt2BQOE4MgRGa0Et8MUDpj2DRtciPLHbNZuSRVUbgjor6jvFLvARLM1Vsol
aWlvU83oXaMrCsyr69SeqfGoiNpl0fUbE/z/sDOvn8UdRa5lwjTW2JnfaUJWmmZpwg+UN1c942IL
2M8XNq8hTTfHJu5P+JPFv9l31pj4HP8CTNMBHOzGnm9tOWdjWf6lySdsOapo35MgUwAWmtyqxmav
7KrZM03QvKB8JeF0/15YVgZlhH7czyVC1lf1Rxjv7NPCJMmUoALTJI9D81XpcmtG79f7BmE1eHtd
Ee/ouxAsDgU4AL1UBcRqnLkK8Vv1JBRUH0C6JKxdcIBZ78tcb1lfCOV0cSrFkZAB5/VMaSaiXz0U
/dQtbeARyjaAYq3Qron/yZgNSEY6SGY0ESVjzm8ptAWOXYblVs7s6cqN7Eq7ate5NL1VUHoQtgfN
1t4yS4mc4ypSqYpH1sD9Ca+85reWsjj1zKEtyElAFiXXbN63+VI8DGALynfAKbVjtDaavnq6zYv5
3ILEhwOvggmf0opaIBwNMbaVBsFTEMVnoZBfwET7CRoTo3B4yMZsN8ghOvI2USbXjM1SNmdvc9ls
9Ygd6Z826PjAuCvbyMUMwgdqWGv3cimQ016g+iSjPDOBxU0pAsv2ocn8jRvyvtag+PC3odFnAzBv
7FoCFpUR7/27OZmtLeTsp5wCd75GdglBSJ4dgEbqBRheFUGh4YgOQuLI3coOMq1/T2HYHi88hJjp
UVmj78HLM+2CViNQL4Cp3eiCiyfVMUPlFTDX0fH9XV171CwPjnsbt2ZNlZCRnRhGa5uA4o3LDQmr
qbOlCM6+ZENmxDNz/tEpK5h39Y7l5tmw2jMN7gfSrFuawtkXnfRNJrH52U/49TX3t1wdZ18Iuljn
JGQbiMGXvQaAfSgKxoyGa0Dln2wvbuPA+M5HBFJhWuSQl4h3zXA35vKG91tF7Fms6DlqWujhPIyE
BhX0EJ5osPXD9Jg9MBwBxantBEvrpn3rCP7HiNk3jo7vglSTVKIDa7H4hGtYl6WLRAF3tyHyXGeS
ophlMv4a3fh3KbU3p8ZofRH3KoA4hJNVuTsQZwLQqcYw9Z9nC9Dx/hTQLfuxJYPTelGmkmDqQuIL
w33WNZY6bqGfvfGl3Co4Xe8qdaaKyiTIEriVwJ5j+Pn4I+42TMbbadO/BfEkoWonpeoYBInPpuj6
77OHKUFXvmUAaLAdZxFm6HYaEkqJK5/S8+pofBt2WwH024ca9xFMfZb3wKwETD9Eqd84LTD1PWln
OGiyZ0zawf0HGgmYDvxl/zl5nA8Nm64s+hnyEJ5cmg/ygREG607zMzet6AzJ+XPwZuzMve6+7wLe
GmhOMOdYIzOkcilBORsEgIIFHsXLZvedFftqL7rcAkncUFON/XyxrV0j1TQ3cbagF4LRTK4iLbp+
f0VbInhPGkVdgFmYBMzDkUWM+xzAPO9LkDeugsb5TXD4CUQVzMTXzuWfPSb3JKCwOvQImhdHdUOM
RLN+mgztuRLaLr9UZ82hOivc3NvudpHfBF/c+XHGpUlEAGpSLFcFwygQZuz2CgBaXnA5uWQXH3TH
PHZ31ZlwnEFXBvQe2Ync+r7YzjS8yetxH8JZIIBjZI1SwT6ovuSBk+ag7zVf9bID2W9s/xvTzUni
LBHJY1MJayyZ9S6hEQ1TtsaXAoQGJ/1O3pPLwWGocoYrHijoYKzJwpjO+5+wdWv4LFXZR4pcY27s
/0i7riXHcWT7RYwg6PlKK6mk8rZfGN3V3fTe8+vvQY0pFsQRZudG7O48TGylkkiHROY5cNcRe68E
9PAJlvDfdV928xseQhonOLAdlDgJmsGQYW+SNpyMuQWxVVvuCg2ojBHx1CHdXVbvY5bxQjTSmGhU
jlFUDzrUy1WLzuPku+lI+3HiKfMmtC6AQ7/YswOa4/voOwVZ5KNRctxYY+JSAN4iqQsRl/II+0bS
U1e0HDc+v6R9tSONCUa6XMi90EFL9DVGO8/n10ZYHC3SXoRGcydTeZCI/FJV1e04mTwL4hgxW3+E
aTypJYERj7Zox7viIXDe032yq554rWJeiNCYcDVlfUKCDJ8Sy4Ju7ZoP1GseQW7nZjfzk7Gfb7Sb
Zbb0A+gBbbtGlgG92QvvZ/CMmAlUSwX85FhGhis6MKcJhVXIIZBEb6t2dNKQg5Z9XscyZ8tGIwIu
AzBlJ35jBkCpQIToi5so0q5VI34AlMpu7hJwX0nXmokFeV28mkCmBMqcXdcKYEBvnUTUHzJpeJLG
kuNdH7Pjl7yLiV9K3MnimMPuKBx7b3VO+x1p9zDtUlv+Rmd5O3v6FXsqJ25yPIqFk53zDMQPJT6J
kAV2rU1OnZk8l6KB4YJqOlM2xWCw6DUZMgzQYu3lXeCYLjgvLfXwbwZ4OHmYBX3tJUlQwLqa+At5
Sc2HLDuBIdBW9IWj1naORf9WElXQon+071ZVSxLqidEbcCBjpmsAsBipwnKwGQv3lwPvP+SVT0mM
k3TLDPinEk5Ca9/RJ1cAOLmlcBnElizxKm05YejjUe/8wD4Fsn4yKnI0mFBtAPw66hcPHOE3kyM7
iVddLXeLLXqxvSDka0dyhZ/lpI8h3aX3Dbt4yn9I/rhDS2lPfnI+xLYhff4uxkeiXEaDXsLR/oEh
VjjRTbOj4/Wl17+ozv9PGrupkOp1YGpNTKtvur8Y2TQcA8XuX2Vz3iGzwynLAHrLqk5SX3+Y3Yhe
au7pK/nszcfEig4K76WD8y3ZzYXaBCukTGBUFBvZ9PonwW3f6E0m95LaIm+XP+Z2mPn75D6udytn
ycNUlIQa37JrseAKrBfwTHH8cdvvP0XQn7ASIXW9kZYFVSgIQK82YAkfEMKaaBGVd+vlacPcJoYG
xFWGCP+IkLX66VXk7ZXwdGGSM0mGP5NzVsp3lVY7IP9LrCaqfoHGsPt/fjgmvCSZUqhdRS0vzRwT
UGjicpTnm6J6umwDnIApMVFlyJIKb3ywgWCSnHHsnbkcrErngC3zpDAxQjWLYkH4ghlIjUXkb+AQ
I+bzZU0458++OU0j4BlHETLCGNSQgrCcjEl9uSxjMyCgBaVgD13UNJHdbBvB5tdWBYJd5xg+cehS
j3oP8CI0mwc/80VeQKDHzAb9lbyzDksf9oNOb+H09tJfVw+ZZ+xTmz6yg+jSIbZKx0tueahBW99y
LZYpDuSmDJsC3Ot+3bagUMzdsMq8y5+SGtYlzWgoXEUGEjbzZBjQTFmSN0SDQ5bnYCIFB+yYX6sK
SGCMueE41eY9Yq0Xc1VR6jSSYgkxIsNybuvjn5hXULzmxCuhN1tja0lM4FOSBJyQVD2VOAUocu3m
IXFyW3HSU3JjOOk+v0VVC6r50FnczgdT3L+YE9qsrde/gomJuoEdzaqDvmVkj7ObPQofO0sG8CF+
z7eBp98NboOeVeLGD+T28gFv+fxaNhMutVHXainCVRiU2CcjFK5mo7uq++A/1MprMUygVLGQjIU3
qJhrrasI9WjplTFxDIfnD0yUVIZRbMsUpxnMuUXKd3Hk7XBvXuTXejAhUsMFc65KuFzrlt+D0+wK
GMkbbmq0TMSf2fNim4fqWXkN8dQ778qddGc+Xj4vjo5soyRGLzdXI+hoJMH3Mg5vDTlyLougOpz5
PPr1RDVVMLaz22yjUpqqkCOpRftm3/vBXvb1Ax+pa9PyVmIYy2trtWwTCZlgiUH3nv2I1Z9zyvla
m4F5JYMxu4IoxZwEkDHm9b0+9k9STXZKKO2TqbfBpDpyyv/zIRhckw1Mbxi6KRJTZUfkagExWROy
1Bfxytk8RN77hBpb8cRd9HT5lM5nHBhRzPfTY0Uf9QDHBBpyzVdsUB0CowcdUwOcljNo8t6ra2Qf
/t4F/cOX7INxM5LnSzbRMoFet5O3+Bq7s27pk+vMmn7DUuzuSXAi/7K62563OkrG80Z9Mdsk/bhS
gLvuJ3D93f403PbfYrSHlRt6IZ4LzAaKYKIAj6ffX3EhfTkWy67wjUNORrB7oNrrgRaE2r/3GxH4
9L0zPAPFKHgQcJtKfvHSvLRtxRp2CkzJINjW/5qE9TIRSNykf1xiTa/EezlYXq/VwVr2CbHKU4x7
pOAHV82ps4MbwR/34a3sgqUdL3/uuEt/XD6LzRhEPn8P/feroqBQFRK1GoJ5W7xXPYCY5vvLArYr
gJUEehIrCaKYaqGp40snHyFo2BFf8JUdH6aZ92kZJwoFsZpKmnqlqD3p4dEYAARV/jAE6U7WFE5+
Ot9Npi67UosJR1Vl1FH7VzdC+4Ws4Zlu5+qAJfcqO3TaA6/TvR2QViIZZ+0LDJrOLb6k4tN7OOjg
MAOV7zVEJG4fbjNxfAY/9h6ujNMYRiEikqICzc2qjqOLSbnoNXanq/ktPxK7sUovCi31CZzn/P2z
zcNcyZe+Wk1kzkI1FAi+hX7f1S99E1hj8QaSNzeWd5ctdDMGrkQxLkmCGHUAWID8ob2LxxcQolpR
BYrvnpPANkPOSg7jakofjd08QaU2zf1qavxGiBytf7mszTlG+tdc8tHxXvlbNctaoDZUDDYGVa88
pKmFpobXHtt9Zxe+vOcX35tPwqtc+fEquBK6qFVfivS4WrfDMEuLtlh4om0b2ZW43fJtR1h9Sdb3
GhClpAakBaduX96FrmmPSBX9Df+pZdvPV7IYpxOaaNESlcp60vzZLbz2pICd3cOlfXGBPoedKbK/
fIT0T54l5ZVIJj1qBPg7eg+RcRu7QLM+5e3kG4NiZwK2DxLREWfBuSxyO0p/ymTv8qIAXqO4gszG
AdDCNSorvFBW9+JO5iinUHe6oB07RFpjXM0IIupucxIDpTH0ajk/9LN0YwYyuB2Uwheayu0UUDwD
3m8Rmt9DVXgZCXZjQV7apNzPYXVr9OFuEEHOkzXxnhjJcZg1Z+xh48Lo5OB8D8h0GACup1fxjaDr
IBNSvWhZjm3d75pWxRTnsK80+WdaxQ4wyq8M0vmpUF/N/byTsJsp5uKLHI+uMP+Xh/6Vs7DLLKZS
TUNMC8vJfCrrwirx4HP5ODmhhl1XSYZei3sTBZaQgdzEfAymyQoAynhZCg1Yl06SCWi1kmvEoLVM
lQ6t1Qi5VxvJ42UZPP+TGV835r7RFAnmUs8W3bkGYwbIw6zcrtzpt+h0/4JDiBfNZMbnw4X0IMyF
YhMa/2Dsuylox5u+PkkWGoNA+rysJO9DMg4fdiFKiQQGEZq36XBKRm61wslxLH90JmCRPKMXjGhP
3olHHHlXYYiG0maIpQViiz29XvD27ra7IZ9RhWVJaouuX0D6SisW2cOmndPfU7BxY28cKY8tqPsw
ve2pTsjdM9z2AFkDK5Ku6obBfNJ4EoK5NKBw2ZR2Fz8adWVpHa9ZSKuQcw/4Wwp7ixjUJVPEAfp1
nuGLbooRrOV6sj/qW4/Hq7idFj6FMS3CRkIaGlQIM5LOmTPJqZZ9Eft5fyc3CWh5O/eyVX7UeJe0
Y2ow01SblmQQSHt39aGerPDbsDN+BrLV0fkdoNRLL/qt4BiunljCbfcr4cy7/cPF+FNnpjaTDTOX
pxY/gXZjafc3751EAEsUCHPuVRtoUtmpfDGueVdUjvmYTGhLNL2WRxFyNSWETLhI/F2eKvvyF/6H
rPupHv0Zq7KpVIAaLJRw/Dbe58NxQC8tM3d4qLUMybAz7BhP74nE41XgWS1zUeqlTgHKJZTD3Td6
lL3eR3R9n18F4HMVXJQq6mnnVgRuSdNQTE1it/+IkIapnJbobRzoLTvYN258y6cY3n4oAEHzX3KY
oN30pNWDLIepJNkdyacDVgC9tAjetDR/NXCNEWX9tamLBz1Gd1TGLNqI5ZFM5gAibE6UALDu79/B
RB41Gad0ygqcaT8e1US7EgTtAS8lThRHnhHWiPDTXZTnr0JCjkIyXg/qfFiU8n4Up8dSC6wyxRcK
m9MUiFeFHFxlRX7MpmNWS/f9WByiAX2APOYMhWynoL9/NduLHMMynesKXy+pQYpWNs6ce5eNnSeB
CV+RkQZTKkOCBNZ0gJaMP6ZR54Ssf8jcn2owIStJCqMJgQrtt7/pIE/m1L+QfGiqSSxxxyvkeDbH
DmI1aoYHyoDaHNi8GspGlTji2wcsS2xpV/OOl1G349KnfkxcKjqECy2CcZHAb8PUMidHJ7wn5I9i
/8xlQawA2hpJVuCzX8OSSqaqN0FqDLUaDLU5BNccYCH9Fo6NVwwWZt6wfiXY+rf5VsDdS/eXZ8yh
YQ97TCxs7h262ObTVG2qvvpRTNQqxVLPChE/SqxwlpNoDxUIJWUeB8RmuFqJYerNgCjKoAkk8Yfm
VR00axTeESSsOkFDcgqtcpCsTuLc2XkymdCla0U1gzM58XVCrtFYuop75TopVIeyiNqjpvzW8wYM
sMndZZfc7hWslGVildSVZpJ36p/TVpqVPcrOsquAtm6lmIfFWG5k4T+8t7rNKS9KEf2ngbG3zUAK
5lEvoPAH4eqvJLGm0kIT2M/96U6+a4/RTk8d7Qd/3ZTzqdnbZ9iLspoEkEzBH1rf+JjDbbiE99uB
aKUhE4iaBvNk0wQ5/YHuMpOdtif+gCUzOkfIiwrbcWgljSmT5nrUBrHGOU5e9tjt4bM/ul2+l5zi
rvb+xUQ+jdXnAUKXNdBvE+xuMLG8IYNUlgnkAaT/ENmYZdt3mHqdnjufN9G87fafopgPGZhKmYGY
FO//uWjhKmGZ5W2FJ5HLnrCZnOBMfynEfMA4afVIT/TET2vJlqvYKkGxcFnEP5jEpwwmduvDiEnT
FAEsAZtNE1nRQ3gywToBIATZTW/C2r8skEaqS4fERPEWNJ0DsKjwhGo+lMYx0V9ltDa76S3Sny9L
+oc48qkaE5vDGFMTwohDapzwO8bsr+Or1m9/CS440dzyNsaFgetiPMNgAvWcNKYSaPTIgsyfcvNA
2sUio86xjO0GxMo0mOAcghcsE2XoRoeR6UR9PFnyFd6prMHNFiAvmPuBR5jItRUmMGdqPkVxBeXQ
6v9NX+S0x4lCvdnVHd+dOcbPDr+mMt5nJoWeXvy9Ed+ilGMem38ftLuyqRMDtLTMSfWkW0gmGZgl
r1WrDX8J/HF1ngjmkLp4rsRIhAh6T6R1WBqiQKExKbCqQ3IXXPNe8raPaKUVc0SxmWpB02HaIgAo
7fNwzN1pB2YawcPLITDdeNiDm978tzjCbk2H9TykAN/F6k57r5u6Fee9ZQr3Ufc8La8cd6Yx9Sxy
rGQx4X3QpsKYc1jfeFhKi2avFO02tQGysGTx7W/TkwHKbiCRAMBcY77kvCxEX+jcimbemstVGN3r
OedWtn3T/pTB2rhUTUXVNPh8giKC7Eoku6DNT+NI/FDPbsZglB3DmCKry1tfSWrOZM72pXAlnvmi
01KqE04Nox7faBDpHvQXBYMlO3CrgClSRGsMpElwb7RRAHhRvZtvZWHJmpVYM5Z1Lh8vDcZnp7v6
LUxGzadKG6sJvyWowKgEXp5K/FUoym0f8LZIOAerM1m1M7sYwhBYVIyGV+oJwAlD+n5Zm03PX2lD
//2qhdLUi6JGKYwnzlJHj16a4cdlAdvFFbD1VVVFPxuIKl8laINpFkMCCcIuvG5UV3LpzHfrNbnT
H7tr/tvndspZSWTSaaK2slrTySTlBBKr5Gdzm6IjYGP7QspsA7yFKB7uMHb187Kmm8e1EsvE6XFu
RqzjYh4Jom0xS60sQc7jrghunthKDBOriTKGbU33IOTqzRAiyxC40x2b9SmAw00MWKiaxhpeg4xt
jmBRRs+pAqrvtKP9yvJR2hU2V9amO61kMQZYx3OIrUrISvaLjBJBsY1fmTPtBjwYFN9NtPF2NGjy
av7Ni8xKLGOVcTSHWUkH16uh3qMNvouL0Y8KI7KWtL/JZmwsKUVuiRpvQpYez1n4WAlmjDOU9EjD
ehJGhhR1sqrFeCVpOO07dOEtOZQepyo6VaXCIZ7/By/8PFLGOEkxlhFozNGpdAc8UaIlcRccl0Nj
YYwTr9q8BvB2wgAiLUiARFMV2acLsQXFxYwppY/WDgE7j7afPc3ruIOrm163EsSEY1mpSY7ePgQp
j03t6+NTp3LSz3ZAWclgAnGzhJKULR/K0IU6SbPbu8jTnHLfBxYlRcDkj/B4OZpsn9hKKOsYqkyy
QsWJ0ZpsvqbQ/akNBjbXBCfCvFveOPK2lmyNlTzGI0zM7qPFC3n6TbNXf6AHiGlt5fgv4jP9XGcu
sJLEuIBR6201IuugfTG6ogv6vMJqdi3AkYdrbOCfeMP827XmSiBj/EHXa51iQqCcYXUM5dhJfJhs
2iZJ3NAzObsDXHFMhO4BiFV1dJwz2RuG3dwmDkVbmg7KK25yfHDFzVCGB3EZgLREJApzcPEQdUJD
Xwj+6MlAS58Az47Xddp+z1rJYY7NFMCkOGiQU+PYFgc5FW+5lTXEXvyUvOiucdR9FQtc9QuQSMOb
RbWN0ll4vrjp76tfwZxlCbJEgu4J1VZCsqADVfGdWHq6PXsi1oajb2XgYK6B4x2bKXElljnTqG76
pV3w1KTcTQ4Wqw7yfYYnPEwVHv5TgQnELiRfEZOz7NBxkbdDJOToig/VWz/nttqUXpWGXlvUd5e1
2vqWFJEFPEQ6YLzZacqcRAIAuvAt8UToLA32wyLM/I2Te1nMZihby2FCWRNEy6hMFaZjXnuX9g2r
2g+AoOADMeBg3EuhJd5zRNI/ycaYtUjGKcS8wEzwUOO8TuIh3BUAz1HiaxCDYiIWW4Wj1Yx2/HJZ
KE8m4yByb0QGzBOvC9WbSI7zwgks9P9/ppMsEtnEQo8usY0ApSCNFug9phC0AZQqXfWWZpJuAX7x
W6+0gndZm62wYqLBpWimoYHilrlzhUlcV0uPKKb4y5E2YFUcV3bgPQJt2uBKDJO/e7UHEe4IMVMr
O3I4uUl+X2F+8LIym0ej6DLBjq0MPl4maqiJgfZGC/cdq9JtQWSa9aJ9WcRmlYDFQQ2AWSq2BdiS
R4ijRApGmFx2VA5ASfbw5kFCK3/VHmiLsvIJMFAEjmKbyWYtlfl+QznVdSfDt+gGvixZtI+CSfvm
+/wYcydSNj/jSkWmEJpbAUVr2KS+GaQWCW67iTexsGl1mm7Kiq5r+F/Gb+slzcgyw4co3zwYi5J3
csQKGaBGSGOFe0rY0NjxjbRTEyu94eW4zdFIcyWeceGyN7TCNCEe4/WOoJ4iPN8EfbOv4XGh+tQC
JFkN33WS2Bp5umw/m44AoEtdRMmMdwHm23aBPFaZiIMUanUvJ7ofRdV1YKi8Vg41iLMospJDz3h1
4x8lcTByHWY62ovX3FaFpe11u9xPvnCrXPHcezNmraQx55mYWl/pArRaitIr+t1U4zaXjXaX/7j8
+TZNcyWIObkiBXlzQSAI3ukaqfikGst/SZcrEUwQ6aY5kMYO1i9V5g2ZQaDdiHFtGZ38elmXzbkd
U6fYYboEJlWDcepqBLEj/JqeUTRYxMvwMAxetBQAQIqTPI9OElpBiSd5ngNsH9enYMYIm2RMG6Lh
K9Zx0Fh12++lcHoJ28Kd8sC7rOW2LENSJGQYLKjSULAyRKBlGJFElYxLPAynlZObv+f0rQ95d/2P
VaNzk/9bEruUmnRKpvQyJJEBZNx64Ehp4ZEhvw7i0cPA97dlGFwwlx2SKr6tm+TGlPtn0dD2Qigf
8jZ5MephXw7Kq2I2j0CZsqcx2yVya4M5wSMChppz1Znb5VnEMG2kYt0pKL3MlCNrjAJAI2tCYXeA
rSibprfDdP5V5YTn1vRkznSkGxUGbAa7MYxxLvUkJiHmuv3wWTrEOzpKYbrDQXqnaGaCw6sONqPV
ShxTDwM9Mk2wwAh3m0t/jp5nobPk5fGyhWwmAwPZVNQIxuXY+nQ2hkye1Y6WINDIj33142bDbVZs
hkS64SepGvI3O+0oTk3YaDWUEf1qb3rBvtrRhWXaGuEDKG++3kObv6SxU4+4u0Rzr0JaqbwuvaVB
N8oRLrjSvpyuY0xiY/BfdJDmuF2vjRoFTx+iRPG66fWCHU2J51EeFzi5jyrod3Sre/IOuGK34s3s
9XvlmBx4AWVD268SmbicLpKJHii0pTM+wo1cWotTeYkjIaRZyXP+GFjmc2OHN7w1gHPWCtyG17oy
HjG0YdePOXRd3inAH6ACMP2oI3A+tm/pno4ShJ6UW81T8BI77Q+wHPN6fRsXn68/gfESzLdmeVei
Ys+O8juO2Vfe5FMBPCSU0nS6aZKtyx6zscb9VSITVDUjlpNBG5Cj7iTNoYjghVMqluLW30WX0vVi
Z8aJ99iIvB+ehdwlbuqF3BWMjQT25WewEyp5JkXLEHycurrc9plValZkY/7U7w6JdGh7O8fpU3wX
R+Dckug3/RoIv4pm7i1InW00ZQgakRq+RYoMZJe5uUr72lNk0yYCcOPi6vnyZ9+Y1P4qlEnYaTAo
dU4jVfwdK6B2bYeHzBluW5+CQU92fVS89C27w72TV2DxXJpdVpAqI0nUEqKzY164UQtTT9Cb7L0G
KIEN5nyznbirdxyFz+P/V4WZKnIY23DQZjiXUmFR3y72lZejHUTn/CM7xSgbptMbNJZ5uXyjQv8q
mCkoF6mVyrGHgc+HP7f43Hd6M024fZjzipJKAuuGqBi4MrL8BoUgGUE7zVAxLno3GdTXKhh4i/r/
cHwm0TRMCppgMvhaBSXTlDYRRjuBkjS7slPeZQ/hB6a27g9+KyAB8Z5ctvX6lMhEZCWa5KprIDHo
MWjYv0vC4nGsg4bWcx/8FMGE3iItUmAs4dOJKEX6GvCJenmoE3++TZ4pckTqCYkrJ4C58hXdyl84
4qkGZ+KR5Ah6WoYssS5hBmoqLSrER0fsSFHGm+Znm1p9+UGHObhauwcIvyO88Vp35wULTGYlmPGK
QJ4LdZIgmM4oFV63G71oJ3GfoLfD60oOYzRzN5qZGi3U54t9disfEVl/odyzw1vBTzEiF77zC5dN
lwecv6LJskRAXP7VUhezrJYlE2E38UuBmZ1Y/jnqGSeBbfvDSgoTSY3UHOZKgGr0eoqtl0dgWEGx
ePhgJ8oxSqtyx4XOa2d6bJ+aMbceVSeF2KJM+ZinjGSreEixfali0Vq1AZf+L9YiqRbnFvopkTGU
QskjBVB9fzyBGAd5Z+zj/eTS5kZlc9dAeNIYc+l7JS3KAdJmYJC11+qu22WY7TEP3elfsIlvf01T
x/AzpvhB/PDVToJ+nqIhxAm2rmhntwR4b8MP3aU1z1JjX4kXzzZaYPT4/hbIDqdoejZ0YgeByh19
EgBiKsY3R7w2Nt9ihze4tBlbqANgSQEjN2wnMQvioZYlBWtERWMnRotl58I2xm7fKQ+cMLb5IVei
mOpRTLPcaFOIIje9W+3BPXtQr/vXwU0QU+AH+8vytmvHlTzm4MIxUeRgkv9IRZHdPARv+o9wssYa
G9CDDaapq+Jae2+A41T4ZD/DloD5cMMDyOZ8YXbZLlGCWhcjqC2IWJkaH7MYIxuYh2w5T0mbefBT
XbZfGw9qSQeXkKSi10D4VaGpd/mDbtcqKwlMLIMThH1AIEHxgVh5FaE6orzBxE24bfTtuClrGu6V
KuZw2TEbI571wBCpNqiLWltSnQhvYh+4W07pBaLVX/EOatvxVjLpSa46OFIsCpkuQ2bnEG96GHFc
2GfI97IrAFDd437Pbcv41JEpK0xj0icANNPvSRrHuIskR/VaP3oQ7OxqfE3qazSFAVDFjTCb9cxK
UcYTSZ4C1kwgNCmhvH8OfrfPagxA8xIrz8gTxBaP0zcB/cATr6LYTvUr0YxTdgLAB7sY3iB+m23D
l4/ULXOb3OdHPcJKLcVXAlxG6XBsdzv4/P2tPwY8Vmdbp6MyFB2+9WgTz8S+cHOgxHOdu7hl7YQp
AMe5tf3m+SqyKmlYepUV1iPLBIQhUqLh8vqB893ctNh3Q2aEGcs2HkFxZY/xbPifVF2JZdxUVIXB
bAz9j/QPwz1MVmovvmZho+8QuLz5gI8F9bPkv5JHP/3q02qRMOlx9CEvvJ8e21OsWOm36nY4jj6s
GVQY4XE66G68V4BfRI+4BDRDfhXcJ8C7OZWesF+exh+8EVlqSZd+FlOT6HM16KGg4sQF0ZPk0InB
nmYWij0FlTMpiQ0oGKfJG06U3O7TrD4HU53IoJAbgtzA4MlDjYHj3/118THrstzFJ1xQUPdJTv4w
UDalI396YrOqXUlnYhjwq1HXFjgMRfzWY4xUKEJLaSKOkrxvy0QuYwS0Y/4hxac4frFPATfA3uj/
F69dacMEqrhtg1gl0IbiUNAFvvjOvK/cet/5xSk78SIy7+MxwQkDKZjKNeGwQOR0SKPvjeDJEBfO
x9uYPEGB96kV278H21WwhDE9I2wdoZ91wkTnofiRAjD5SnMApWvXXudT25D8tLOCex7O7Wb8x0O4
JhFAT2EG/6vH5r2QJJ0AE21kEHXUaNoa70+HSfI4x7dRkpgypNA3dxWbQYyZ6MpiVgotSdSbYi9h
IR6DQydp33sj2tGAwt9L9xyJG1cDPPLLhD6MA+COHfVcxjJWgxonWOauBmb10O12sWrHeyzhX4UP
PPiSj6s3E2S+yGOCTB8s+jyPkGeIN4kAGrG0fJKUO7VqgYxsFKOFZHdsRgnX9gYvGJF4jI3Q0jVh
p06ZP4pPYDuzlwCVjZLbYj9ZYnKnTNlzqT5j1d5SU+3n0CVWHsSOmGHURPtmLL9VbbaU/DUtf7bz
yOmEUY86U0jCcJmoYz/77BVLTyo5mhcBcI7NtV5iZULZS/192YtWjXajMne8bLVVEZgAI/xLIusN
PVju8mYJ8PSS/Q5SgOmI5v1AgH5mzr1XJYOdVbJtpr3VCy95EJ70Du9rXWia1gxotqX6FlbLgxyr
ViS0QGpviIrB0zewpxxrc7oKi8pqpcAi4M2OMH2EjnJqpVHkhMMCmmDgk4u1PQiAEDFVXxNmKyHh
AWwHjjYB40AfXMWInMokVmKITiK9VnV6S7QfJMfkzyLfC7J+6ib1YRCD/SISp1kUV9FjJ6pOgZFY
0vyeD6kd6OCYbkEjoMp2L+S+akQ3Yyz50jR5iTaic1VbnXYnz8PPmPxcuup3iMndNhss+LBlLJ0D
cBWvJaY9BFjK7485Nr+XEN1Qs3QG0B7P6k7oH4vEsPp6wAu/4gYSKJCxrjHqphWn88to3veGiXW5
q3bCUIqe3hfVr2IO3Mx8iNrULjrVSju0tpLGCkLdxbaYD7K6vSH3eyHqYG8AI4ieG3LTjt+KSgbA
b/s9l1JskBVWgIkX67Inn4cOSUX7ENuEhiGBH5wJHfGIZ6WkkyPfWNRvuZqcyBD+zxcmKoJiYxsq
QGPYx6NlmFLUZxDRq8H3vMI7VaXOv/6LGp8ymHRMOlXsKHC8Dz4oO1H8WdU4H+q8yIQWholNKmxf
Uurar7E8IVEp4nU78oWudTAurHSiJadWEhkcT/34S19Dg4QuGdZ0NdSzQMBkjsTIhjCbRSnyl05G
9k3VyVaIIDpSaSx2BF+bi0C7UtrkgRD9Z0s/qFpVJxlzBhRy/IfQABd6ULDQHFJe9aXO3X7Wr+US
CwxSn58mubsuqhGv0LHTyfJJrtSDVNTvmKw5LlV5K7T5/vLpbHw7DbOCMjHxX0Vk2YlSbZG1uIpi
v5NuF/hjXuImgvfwruY84pwnXEkjmEskqqKA24wddcuivm/zPov9qmkba2pMNBqy+BDN4l1mdr90
qeIAOGw81X2VyFROslhqQGGFRArlCYp0q5wsXHcsERhsQ22N1v9ebn8VyNjhErahPosQCPZXYMvi
6WivePyS8Dw/UTF4Q8dumI5hPqa6Rl8gqGMBQDd1upvC8KEFGos0Ijapho15RVtAprpsJBvrrORL
gmIaxaEpmGqUh9lHA/CjYLMVdHN/yIi9tvQOgEeAtx+xj8yRex4Cv8qVvnp2iRAohCpSMSVvivGw
Pe0ijG85xW45aF5yiANuZ4Ae0lcX/yqSucqRbAgqZY4ApE5nLk50a3zcV9xl3a1OkoliWqHTHXAK
dhIirdJJ0kZ80mRfX+vYFyfgz8A64S7ktt824GWhE9yOTl0gl7DTEFnQ66Wm5FSW9hsQ57fGzxKI
L1YAULvWo6CyyV2I0QQ8mqPIuQq+Zz634UK/29l3/fwN7IyEEJakGuvsDxOq7+vMTTyKUlhcz5Kd
3WU+j5t5A1n2i9Yma7RKbShNAK1buiCzr1ABgZey/AUk4cWwIg/vAafeKR879FsAmPQt98yDZM1X
+U2Hr8FtrW3a8uoDMLYMPDOjngBqhvYL3cjFTSA6pE/vuJ/61aEZ3eQXD/58q4O4Pnf2vTNoonLK
c3zzBu6jx5b09MHKifu3OFi5Q7e/ePfHDZmSKoFDXjdEA1PNbEmhiI0yBFGF+7AtgBGX8vqgbQmC
gv6VcoiMV9xdkI3M8kUiU2CYTSVNZg2JA1CLa9e4ox1EVLU/CV7qO5euEAAm+Ib3TH8eKL4qytQC
Ahjox7iF2MkbjoU37OgNS9r973APX8UwWQycRWEjkBKwZo2nL62lkcjSgv+dylX+KobJXXW71Kid
IabGu0QMLDzyo/IALHjS3QUNK2OHCV2rSS0+Vse5X3yRzA6WaNLUTyFVsF124OC2k5o3Kn7e0/gq
gQkEVZXloalCAqkrlGG3c/Q91DljzhsxFkUo1gpNyTR0gOwxWTnsglaPdZS5S1RkfloAAC5LtMxW
1cXwtSpLHG1RU2uusd3cmNdjoA1WOwwA/EznW/A534NW6BprgrGV58NzP5LSIWWUuebYxpaotvt8
BFpWnvMQ+7Y+jomlPlE0RQMDquzBa0GQygNKWryr1xkwZ9JdimkF7YjB6K4BpANN7tFJfeSkdhru
vuQDomsaEU28utFXRbZoD8EQK8qTtnj0YV3KrmsbqTb1wAK0yz05jP+PtCtbjhtHtl/ECBLcX7nV
otJiSZZkvzBst80N3Hd+/T2onmlRKHbB1zMxEz0RnnFWgkAikXnynD8oCjOLGBawGPf/JUfLAhwR
nSDKEmi3TN49mTFqFHrqLaNEkLvf0b642NqcRS7kj3Kk1q0Bi4zVh7RO5g976YUxZWAyFB19FdBf
QWXtMlXjbHL5y6hOMZ4uzEtU1sgtq/XHrp7d5zt6w8CWZv0bJdeLWAij2EOmBg57ZBl8mV9SNKqQ
qpQDC/BHm9zE47HMv4wJihMkcXMN/+kX7/oOImfFNm4LmTIGTRTQJmHkid9Cg6lH5QI5nKBctNmV
6vSuaLv4Xm2yZKd2VnGIrG72oVJ9N9O4gtSbCsaqSfHQBZ5csmS506V64xu27VnlGKD2RNx80XLA
Xoevix35YYTPpkq3aqvtJ0k/Scv0LTbwfCnqNPSXWnkpu8ZytBJVGCMj0UMrKZjEbebFG5ZS8auw
2WthmTo9gYh5Gv6IKv0p18iuicFelUE6so5/hUoFVLFhBkObvEVJBxQNPVphvm9JP7p1WNijMy22
hbExufuE9QdFrpRBp6ZCrGylalcltguBnMwdl7L1bZCEu42uBUo5de5MOlRiUkNx+lCzDnKlVwH4
noyTOhiak2g0kNOmLp02JHeKOuwXdazdSWqf1NHe5/EoOVlhJ/fYVWnuhG1fS6jSZGbrAEQeHypb
PhmWnd3ZRE4ftFTO/CklRtDnsXkqql4KskEHVDHVsd+nwsRk+zx5XU/6G9PKTrKUQVtwNlCeypPc
r4u+uBuzAtqzEukzb4q624R0hzFLumCAKIVjaDMUbOhi+LZJy72UEWk/6+RJIoXiabUMGGY267sU
tetAppi30MCLRLK8Po5Kl+9TELgXTl+M+knXe/y/NBdSGV4MrIhnKWr/MFaFX2vReFuYSX6LtLn2
liW7zSb5UZrkYLaH/TjOs2uEPapnRn5fyaMfNiEel03j9ZWkHhvgpNyM1gCMS4NbTeFBmiNPH/Cq
jhTZGYiefU57869YLWNwp6EJlnfNU7W0td9mveqFvTKdNKV1Wr1WbqMM5NaQEUTePs7T7ZjOauKD
s1natWlUvM2hgaIgWgTqHQidj/Gi7TLQdZiynbjtMst4yafYEM2NOU2f5XLZDXFzlw6zb2NIa58Q
67NE4qcZ69DEmYdi0L7t8siZE/k+LFH0G8rF7SQKGpd0RIy0wuZWChtrB12hI/jw99k05W6hTd5s
1EeZNruqSo80Kr0yHp5yYhpBXDZSYFlIwicko25F291cK1gYQ0m8Hpgjr20VeZdOIQqHwJAaxlK7
Tdp9kcMRUpcyMKY5/jdGF7k4B3eNOjxhzChxkrl3O3sYboso9NIh30dQ+u4WyMWggf1AJD1IsuFe
N+hNGUPCuJyoO4GWYJdm2kmZTY/G5JG0szOW0muS6i9Rm75FiqoHKk2MY6qY0wChT2v2yUTRNivL
kxRGj+EQ3i9K4ZtltkdcONbNsjCfskOry0c7su9aNXqKw5K6Icnvy2gMujCaX42xkH+WUTt8Iim5
mROpdJsq3CtE2ceLsjjSJKVeC2EfHzU6HOEYFdtYVWmAhEWounnxECOaqgHlgrenjIYEz+TK+t7Q
I1aWwGrUQHahR/ysONMe0nu5BaoeCHn7oX89VF/cg5xJLjdCYKOVnpIlGKRon5evuhkL0i+RBe4N
kBpS3bcjnNLMYU9D209s0TjGRcLCOcHl+1Y6goF9holYdSuAYxnhI74ddezdtIt9IUyAZaUfbjfO
Hp/4D2QkSo5FI4OnHe2b1APHSo2Reob+FXbML7gCztbQgsDO0FjVGb9m1cHuyJBFSMgW6JOzcd7Q
GxgKArAWYUNTZIlLikLViEw1haVujAHuquYXW0shMtUYmeq2s+6lZoNEeCwcENjvr2/Ey9kFzk0u
O6riKTGaXFuC/rgEizc+Vj8m/FP18GL0Oxn1CC1IKNCsQrcvjp1imii/yKqMejsIWLjt0xPaaFEh
y8jL+gzkoPIDW2cgFHA5RIBgMOC8qOZwWQLhjHJ7iES07+wKRtND/FCVTvqc3ykYDMn24e0SRHsV
Ut0yBY4fdYGdeWt3j6qFnAHtDz+dPIjIOtQV1WU2csUPC8E9OFpZ0+V+xm/CcyqYzdnT6OQMypeU
KsEYdk5bpz6BtoPgy18Uuj8uBY9BiwFuH+waZvvZSUyvOWg+9UKPvi47pFxIVCnYpn4LaiSyzB2t
pCtMSaFny9Bqec7qv2SfBrGXuGnu2ZiBHdB1o3gQYD5IiLC6hAByfnPHTStomiBHloPmrc49FXyE
uL/um1O4mxKU4b3uwFDN2n3tKbNfn8LwPp9ugGRwkkBUH79El3G/hTt9ZDAKvWXbcQjGlypgJTho
BD+AxO83QPGXFVZmDcOdILxXwLPHP0pKag5GWy344scCUEvofd4xjnblVrzKm58YtVwTbX5Fxvvq
Y/SEiiQmsIoZ8seKHuTqjTo9ZWp3QzRB/Lp4rJ9d+scOD+EyihlZvwY7fZ46kJZ7kAh5LizFERyW
zWD17s95aVe3AQRlcdVJsKMSd0KckEIoAaIK/3eALCoQ5IgC5MUNDtfwrRTGTMD+zeUI6YwsWysV
OQihAtzajzkod697tbV4awtcjpAUVWs0LXYfMXK8/nu3X+qDOe+uWznXqz7c25wjXKDPlrIxy4Tg
uQBSkW/NAQfsgGd46v6lFy5ADz+WBANzLQa3wNX/q0aH/CkE3C9xvgzUaaBqJ86/RJ5z10BoobY3
zVhbI/8rVKCvUmvOHIoYVZhj1xznDoGaJ3VtGVjfWF52FlT0nCTWDoNFvSoZ90ZLUv/6Um/VOtZ7
hoeJ51YiRZ0Fi9pt3zj2D8ZzGQfIXCqXqU6QgPrRkzAxYxHzip+8bH1ex83csJ06vRnomWAGUHLx
osm95QU3iDhz2LowV/v2XAZZHUawt+QRWMtY5mDf207jGQ2OZMFukJ2yU0eQOuEfx8nvcH8IE0OR
dS5mL11aWrV0ts4af9En8qWhXvEKKoy2dJOduasgDYZ55I5hkv34NIj21bllcLngaLnjX7IMhP7H
6Fp1Vts2+JOgxgC75dYvEH4CFjpzDWceXeOZPM8/5ADaGw7elPsYhA6HI73DtNpO+O23AiNKh//8
FBbFVt8CU7iykkgsSmWOtvsbXgUiqMf+TQ4KaEUIp/K2D9W7QS4s5nobVQjEyJaeGPMhIMp4esRB
dRP+VXvkLf1G7zB85dkH4YffDhrvlrlwSRTJGhXcdsGIWUAKRdFntuyRn7jL7Oq7+BEJi5CSajNF
WC8wFz3LqmoVjaUIEFz4Fd0sNzaQa2BlO/xOcvQvAeTdRy4wToasx9IAa0MQJe58HLwKOER0khoH
s5bpnX2kPt2JdGuETnKRssoyu6EKzALVhBL7YdlbmO6ck3MOKG49buaAq0Xlc98uzqpmZIu63NMT
RneR+SGG4L8YetBFu/TBwHxriIQ0iXZt7EGysSSODprqh/Ih/SRqnF22CM835D+rzidmbZX12Tzh
55hP9o/+GwikoXI6ufkz/UYCRr4n2subWxly6bqlAIwJJPrHU6vGRVIlFa5kVZJOeWsHhR75A546
gvuIbZeLQLWyw+Xana4AB6TAjryzdsRw+h2KESAJljFtI99P7uLnnuTpX9rYUVJx6X8rC1VQ3LE1
kEaYF7TBfTOouGVhPj1MeMMtSHAco3SnDrCXFrzj9YOGsTvqDoD/CS+KrTUGzQ4gBqDRwOgWd3CL
UhljaH/g4NbjQa2A2cOsjx4fBEt8URVRTHTYAB8y0caBkBW3xEkxT3M/AKfLuujytyLId4mLGPXc
7XpBsn0JIOJscfeOlWAmuqjPtmQX0yFFwHhTGas/UPO/M0O4cbt8cI67XSpC8gXtChLMcE4dHOCu
NZA/JeA4K4xgeBRf75dty7OPGMxAw97Wbb4sYZC8jog6E8RbJZBv1aBJPG1y09FRITD6eYKunAaX
swd0Psw72jrhjQVGRzFu4KIsxP0QLhTreJwXyoAfou3og3ljHZjZ+kEMn9p6F2KV313mom8SLQ2o
MWGJ8VcoJ0ic77NDvC+OfzJm9NErPvICWzfrTQhbTHvUDqabKUj2+ZENM2oAuEsHE9Sf4s+6dcOs
feRD7IDmz5TJsJse2rvMBH+ADWU7y5FPLTqfwirDVkj/YI87llajga8ugj1G8gXtZvMGARbSN6NH
9/3zcDs6otrW1t39wSR3Ott8kLW0PS8t9PueJUB3MocVZRvfPo5PcePW98VOaFawTzXujOoNwURN
DbPRHdAmxxBQ/vAtdSpXBPxQNjJvW5VZmDMgFKbxRQWty+1ySXW2T9nkh+KEmEzLIYudf61wZ2KE
avGVz2iXP5mmX96gu3k91m68yNf2+WIDpcOUyw3sdyiPlWkTyJIqKNtvXJgfTHAXcyqH1LRCmNCN
+4I8DECcO2aS+C20TMtCdzQ06a87tXkyVqt6/vNVBl/M0rTIaCZjpzJIYfYVWFewt1hAE9rCAuxm
rFlb4zZpNpaTrY6wVpyaQ3ZkFa/Gj/f0+BsHYuv2WNvid2ZhpSU4gv6Oa5pbeIDYnvs6gBVOtxq8
/JPLWFV0TGobKjCpPLVfG5NUjguTRbfRj91+t9yQg3pkzIj6l+vfbXMzrkxxr5Emnfs+aQw86bPH
xdS/2zM4Rq+b2Iwoa3e4FGbSRzWPhrM7jE8bnOXVsao8CTgBUJfPXud2vSeNn0Slr62Skb02zN19
ia38Zx3ZnmRFDCiqFE9x7defY8nLakcDQS2G4FvX9v8uazSfo6fQHd3Sk2tfSp34syXd9K+ijHYj
owQuXMNovKbJwFpw59MYusGKlUoN5r46otYog9Xt1cp12avHB8Hqb2V2a1vcFRJF0HGTslINuhr9
LvmW9buWAf0ua58Fwoe8yBp3MAu9NOikwTNWHB7v/lscHu9/g6Jr62ACGgOAlWpBoIxPjSHWK2lJ
gm4r2Y0QS2CoI2lxWH7DlOqNRyGj8tZhWRvk9lNmKmFclDAo7Zlzz4sD5PuJFb//3D8gqkCeIGMK
w+J2yTTPdalNMMegXKl1BEbDtT8zNHM6u0gWd33lCzbL5pKuTHKbxSyKVtOgKRZg3uzMBvNFgQTF
4OYEc8XskSXEVbG/kXvb2ZgU/MdJfsMsgLtarGXOsFxdBSwX1UEpggEQ5HGx9iR6s25djRbjUTwf
wIv3FJpVZVHOAzxUHmHZ2FlmOrl6cU+rx6g1ARscXq8v6qZFlbEQG7oO9C73GWuiDoOeKmpQdbdx
Ge715nMKIjnlFlQNsj25161tZTc4DP9Y47+gkhdSiOGnoEwMJ+nvuhzZqdQdZPJTI7OT9d9CS3CH
GJse6pjfAd5+A3NPmDqlAgxnYGVt45ldiEHFwpPU8baULGxfYF+sUyZ5ib6n8/QKuOeXqkgPzdj5
Sc3e7N/jKkPbrsieegyGkQhSjy2qRWaDAWM8EOUcbWzMKQL15HcNwCTQktFS00VDOGi6HginJXOk
0Up9Go/5oZOrR7VXIfGuZydDjY9VX+W+OeY/dTbw11sjHrmYbtrFU679KLrchOpi+alWgAiLMoDq
SFs2zhJ1+8WO92Zl7eZU9xqTfLLG6ESV9LWqgFAgYX1QIGCqFyMI3q39kBKv7kxXofgheaL5Y49R
vclpUvnT9W+8mf5Y+IhIX00C5gHuRkWlp6uaSlWRwkKe8tARACCVT6wuT/HAFdwgGxUInIN3Y1zU
Q+d9luoBxqTpZ05aL9GSYwjVMOe6U1t34toM29irBFJRE6r3jaYGxQwYnIV6DvU0K7Cm+XDd0Oaj
amWJl6BVinioFuCAsHpKcK55e0vothiitW/OOnJBsdMM0aTGhX8c7oQLdEaxVH2myUugJxSbqXeU
RXPQOfdkEYvRpiUNBSOwQuPW4PGbGiVaqHc64LHAB8by02BNnj13UHw2BEupCUzxIPOJtHHWW8B9
lNJQODYlfmx2fpbkB7Pb20u6lzCbPNsPqdkHOk32QJE95X3uhWHQyT7Op6OS24zJXndBbQATH+lO
g7M1Ed1Vmjt7Gk8Z/oa4+l6Er0vTO7kWaPMXGay0mfJcGb8wiOYUOWT/7NRN5MgBSb9Do8/Skvt0
yBng0dHqfaYbLsVSCzbSRbLDPun7QqtcZIfKQZd3ESA3NfW60wpK9GepFWeNi+whEz/MWwbweU/k
lMGTg98CLm36hhFGoqMZgd4QF2KGOKRJoQFH3h+tnX7CyIJrncrD73T5L8MZ82xli4swdTopyriY
8AxVDs2N3fBAb+wda/yIxuq3kUorW1yYSU07iqHuuwTzjiU4yjN9Y//UfAXNAoKZJfCdopb7G1Cw
i9zqo5cXNatCyjtgJJfA+GT4U1DfsQqZ8ql4mb0SmZUo0RGtKv/ImAAtjgFM/rPdqV7kxmfvmOgi
cjnQsnPhbVGStGlzG/ulHU+DJt1C803GGEZqt46Sf6PofFRz55opBtu/xWgj00+ketHi0jNSKMNh
jsOMZhDmIBdTur1OSlfLyAvQyZ5V3dvkvg/DV12bX5dIvstwCLKIgqYwB8qp2U9j5aiDJriQ2E74
kJnCI10zFaJhINm8GEqOajVpZyNmoJCfUrwzpdBHxeFUybvS+EVr6kpQSBBElK09srbJnQTMjCRj
3MNmErtLIPutqwH1D9BgAyjb2PyGWM3mNgFvtI6eHHI3m6fD0mhdTWANkM+PmjWc5w+35NoWu05W
d3wP94Y5hC2EsA8B849DGBgJMUOB72gAk/vRWocS8QxCqj8BKm2v4soWOx4rz6JuTg2jTzdsiQ/2
5ibBHKCGdyEIzHk6+DQflTma4RdAARi4UVB5fh+4Ib8xcHORAbKT8G6Q59EYessywa8H58ynUvaH
9G0UUdyLTHBXKdr/E011mFjqW13/nEtBl4kyzH/5SP8snM7doFTWO60HZBAParlGC6jcNQTtQ8Wd
7qTDHN8LDjP767gAoqErCeYEjJVrNj8m2pS60WhzD4zBffbIrDFkxZgwcV0wlote0hsr+MEatwPD
OJMXrR7Q/QVDVnSa05NJBS+BS0IVgvbOyiP2G1a7nMZWU5kFPEpP0v0s7xXImmMoFLAvF1zdtHaV
X33nA3QplufeuF8+mOZCB5qTsdpBfDwIx8WpMaxpR4Jk9rJOyXnHpTxZly5jEsI7aW8+gYL9Td9H
x8Gp9taTucNEzl7cULp4OXMmuXgvYZStmyx4ZUeYAJIzZ5BeBnVfpIYjZ/dy+0uwJS+6LJw9LvtJ
5iYuVLaKGA91+/HV0p7S+q2PgkxSXJu+ymXpzSIujKufTpdl9qNWu6bKQAmlq+zTdY1nq1/zsRFc
1Zfdh7VfMMGFDxMHMJQMfDptV95Nf4EJ1yX346n5xOg/RZnVtj9g27AUaE1fiNIPHdElu51wixnI
b6qnrhNRbGykHtjs7xa4QCWjZNSjUoKdeNNRF0/t8KsCOP3wUNzHAf0eBroJtJCjoPUYkJv+RhRL
/uWgv/8A7uq0bCkaMPIhoyrXndK3zAf/T/iX/Q1DZz/YNH/3s5SdRnJygfrmdhB7t8sFMYQwqsbN
CKTHfJ8aixu191FO/eunQGSEi2JQG1kgqILVTVrqRhFx9fqhpbVoT4q2CRexNBqGU9HDDPkk3XcP
yj661X2cayDqhl0eiMcS2F94ed+wexrVNgiKcoe7QjWL9BHQxdkgn8aOnIiW3wwKuaXDKGrqbAeu
f2zxD3+JoLhlhLClo65XGDHm2UZHK75pNh73FNyXNHGvfzWBd/xjO9Qrq6SgtQmqXnWz4l6RH/P5
SWkK77qd7bP37hl39sA0MS+jjs9mJqNv0qM83qbWnWkC/mr7KaqoyuN1g5cwsnPwerfIHbY5i2Rl
VuEZq+Yxqn7QCJuvCcblIIaZg4AdWcMDQFZ+EoS+/Gg+JGhYPYjO/PZ2ff8V3NHT5CxRKWHblRRe
bQ8Yv00Es14iE9zBk/psKktQ+QQWWm4WGZ1iUffXF1Nkgjt0aUf7tqpgYu4w/TMoh0Trg+smtvME
FfGZzfbjP1yeoERGP006BiDsDPMW/SfQ57zasyf97H5NfvW4/EwCaK6NuSCgbB6AlVkuVzArubJI
DHhfv3yempNCfdDs5truunfsx18EkZUVLojIU6ErEsi4AkiR+1MEmrcIbLIWnhkAICuQ17pubvN7
/WMO2MyPuUEUUYzGLlhLKmsB5hnBhRELAofIBJcbxLNpFGMBE6MK3XugM8N5EZgQbAmMqnx0w0j6
NOwwNI/8w8LMOuhwju3kqK0LjlggkkiGmSSnZJq2wo7rZrxarSAXPXSzj1ooAWI3Pkm202EI4ot+
//cgZbdvcoxBGJE3xMC6qb6McXvHfr7+CbeThdUvYB9gld9lCw3TpWcLjBTSzV+wN5Pz7BumHd3h
VwL8go/OhFDQWvRhuXBSRLqRwzIi49x81hb1PpfIn+QjK9e4cKKD86kF7wB7VA1OHEbBbIClf/x0
fQUvaVvZDbAyw0WUrlCtmmbwxIww1OE0xMkep9AxMUiI5/Cj8gjk4F3VOloPTg3ATIcXtA3EYhmi
BeUijNbn00is84e0wMOuhIBm5jtQDCVOGYLYiIk/ia6dzWRs5ToXb3Q6mHUjszshU3WnrkffqBbd
gabf/xTYFB52lY+6VgwGnOuXbjfJuGKzk6XamLbI93WTCSKCwK1zKWJ1JiqIErYDG4qqR/WurAfM
k0B3OX+7vnFEVriw05cD0GQMgE7rL0p7c2a8KAWX9iVc9+Pm5MtopEutpsMQcwCq0q50mufCQ0fG
o98TlDO6BeTMQoTw9UtIOXfwVqsHlp5qpGyoN7xtiGffj7NTPLNp2tgjhxzdovvp19zvWEYEXYnr
a3r9mkVJ9GM0q0y1A7MrNqQOAoayK7wGvSjZQlzVdIGp7Wfr++Y/R9aVnyQMW71kt198YPruBYbf
c7f9Ye/KwD6IWh+C033ujKyM1ZVSRPMAY6r8NFvAdJJv11dO9NW48FHrY1mH7CYyy+JOlaZjUS8P
NIv2mWw8USqSrROZ4yJHDrjoFCE/C6AQ4/aYBwhJ7cSL4SEzEjVvBWt3ZmZfrZ2kN3o7qXCNxmja
okm5iCRT/yWF0CCrKBuqdTGoKY1oxWkQW8YtOnnDITkmP/vUA1mveiz8/CnyAGj6qxlFW5ClB5f5
3rtZ7oYDUibSEhMv7tHVjtIbw8WjU+x0LxKe+eKC16X+2zmaWArKiCoAuPzQWZaFbURQ90JlYYL+
27ijQfilesLIG6Y2DUcLml1ogi2wB4Dr+vbc/obvltmfr75h0RlRnNioaYDMuQRbrHoXU0WUpG9H
5HcjXPRI50KTQWeEYAkqVArcCrFzZxYl6dsx6t0K/9HMWCoME1Z6c/QWu3+JevM4hssNOKQFRGbb
p+zdFPvz1aplNcA2BiRTg07/i5SPbfaZtpHT2ofYLAR35qYp8ILj1rV09WLOppnHVKc1JuOizthp
rbWjFRqjXeeMtPJnyPv+wX54N8dPudbLMsV9zS7PLoYmbbufMdRz3cTmbliZ4J4emllafw/S5sAi
lInphtmpGL9cN7Kdf6+skI+fKJaiNoNYNaMiKBoPSmDecqABSKFfQfdGQZUcu8SrdpniEsGR2r7A
VqZZdFntjkkzojRhCYh+nz6bwXIjYawF5FCAKPpiSsPtGLkyxx3hvEfvocuwQ5Sn8VeFRKTdWYdu
DyJ3ZjR8AzHXvvyTJ8DKJneiw7brcuCFsLrqwzzdNfVNSp4EX5B9oYsgrINpTQG1J4hruWXU+7YP
wV7yd+xnokT1zwwLyRhwiluRetXmplwZ4xYx02aFJJjmCzRd8xTSd04EtjNjmITpDfvZ19zilq6H
9F4NMDvCFDAkTOszPIQBE1r6PWaKzai4coyLiq1G5BjMPjjQpHEIiPebHhpn2nM4/rr+vTYNAcxp
2yD9vQQez/FM6nBQkdyH0SeD/mUq0VEZXkOr2V83tNWxxNDhuyUupSL6ktWJAktg9P/FWoi22zQY
q2DCkPIf3V0rY1xCZSzhZGYqjElg9Yu0I8lbzxoEPcTtt+67FYur+DSjJhdNDyvKffQtfrCOmjtH
rvateQb5HmZl1d0Ye/HiJKEDyIjb35SFcMJi8whAMB4EJki3gD7+GLaqWAubDDxeQTMcm3l2Qn0/
R0KxxM1TvbLCHbS6t5ShxgBS8B8B1q/MvfI0HpodKoQHwVbZPGwra9xhK8w4H4dIZ4mVGhjusk8A
oTnoO3bams+S6pSizSmyyJ03OhJ9shP4R3bhp+KhhTQ3BmLfwA13ivcQbjOd6y6y/XcRTlYecqmI
BQ26si7hYZNKt3OMxKrJ89mZqnD0WwjhuWWxvExqfljINHvXbV9OjbG8dWWcO4nhlIAqgcJ4eur9
ZK/sDSjVhy6ZduQLSOJ/TpjJO0tVH1C56Ea3m0TvcLZdrrnPHU+lk60W1NsIbydrJ9/SwPaXO/V2
gBYmGKW+h270et1nwSnhHz1JHspWr8OgGsV+jnysnbRD0ejudTPbScT70p4jxiqJSHJN0jWEBbAF
WDsmFac+as/ZafILf9yDbfG6OZFX7NSurC2pESpZyqyF0Q0JgcWdwseeCMKc0Cl2eFZm0hmlpoYN
jctAtB4YDZp1kj4zpbQ8oLs/SlJWS8iFGnOM9a4r4ZRZfMlVqFACo16I7oftStDKChdipGXUlHSB
lehu/JadmfMqH8WLCBswgZauqDa4BdZcHzrCRZi8sJpymrGIYAEFZDKnxwkTW+0txrWOtumdIDsz
Y2QcfTHBJrnEiH887mcGuNXno5KNEc0Mx30IABV9UQCAZXrwxlN50N0KaqkiUMFmTmECfweyq41h
nwW5bZKAOCMYSXar98U9seQTQF67giqCSLIdSN5NcSdgVJs+nphvUkdTV21TvFRBUiqI1tvn7N0K
dwDKfmj7asJmkZevVghtPvuoJaImO4u6FzER+rKQTsMUEZreH0+ZpMRz0VlwBTdCHoVOWNi3DVo8
9fxzasubaP5+PXhsH+uVQe4akFq5TNPEYo2eZL/U55ms8o3RTkPrUfKawRcYZOnQNQ+5qK+2Y2Et
qomoDwJJ9WbYT+jkaJiqrQXvnM1dAYoJRYdwBnuBc0tpSKCmKWxW5v0eTg9AGArOlMgAd5hrlDoH
GkMxMSlfDAnSV+qfZVwrH7jtgB2gNg0jy2Ak3VXtsTtyyv3RY6RFIYZJBF9nc4+v7HG7AejkSSUW
Pk6pl05m0aMSh4FtCEowIivcFkAHAZQDCEhB3Op3g9H8sjr9C8SURcsn+EC8lEgSS2mYQdMvQHLs
N8kSIOkRBIXtB837ivHiISOp5bKh8GU1xPAf9lVo3Qg+j8ghLtAtUw1OVMhbBUlE3XF+kkAqfv14
bqakK3e4IDeppqRpA/Y0BL/QI8TFO6WOad0ky/de/t7PN5X0R+illUnm9OpmMmlWpTZbQcXcd5Lp
VvFbD1qR635t3kaMQgCMtbiS+JRMt6KYRhRVWnR/TlFjeqEdBcUEbnMqSdGfBAYb3ACqDuYJzHt+
9Gic8JWydsZnSkLfGB/llhyuu7Odubyb4Ld2PAxEihkGIPpFD7I/f2VjrUzUDGOtv8MQywLNRdRe
2eMKf1meV6UUw14Z9j745Z1pepj02qfZdyv+/yqAsVRlZYvb5fge1BiYraatdDef0bitEfgaZS8r
xY2FnP1/XExu08tRPGcZaNCDCIXFY2K/oSEYLI/5oaggn4jJ5EgIbt7ejzaYdHTDMDV+4FFXi0ab
WDt1qD4NNRQQflrd6KTp/5vL8ryW73a4gB6DVbEnJtZyij8bVuEpuGfRTrq+gJtBw343wu33QRnD
2i7hjHwMd+pe8pUdU7gRdlHZd7jchP/Y4eccaTs2fRGidG/vtWN2A94FB5IojuI2jrH/jemOrXsK
XR2M/+BRqENb8eM5DtO6HjKGi5L2A8rQTKBZAf3al+4ItWASlMG4x+Oxtr3ry7m1N9ZmubyCLrGp
V6w/DV2UHqqdhhumSgvx2WpvQBfiurGthHNtjMswJqUbQpl1po0l/ipBaiKVdtnnPFRTR5Pk51Q8
N7ptEZ0yBcJ0OOjcadPVska/EDXvFNAoD/876H1qjlzqePQjpZn6Cji6DtiJ645u3Z0Exej/muWu
mWggfYOeJB7/iZqAw94GTxfqxgIrm72LtRluz0yymZIaUgUBlE1eMPvrJb2nFa4N7ssXNXYnAIfA
/mhCXWIvBdc93HzjrW1zG2eB8s8yU7g4ur1vA7GUHE1IbhwWHEeK0oNR+pOoxyVaVm7/FCjTpXoL
m5MZOkv2FiaCJrzIABfBKBTp8nqBAWBddthN+0YoDLYVV9brxsUvzCxMTVLDBPk0ux1qG7lr+vM9
PlyQ+pEnkpTeDiv/3YnoY30MKzSpMbEJBvhAbjMMmWTSAzDNvZMt6s/rG0JkiLu0MQc7jTVoDgKK
x4+jxjdlA/5Ra3i8bub6FyI8VrBoYswysgM9t19jg7g17XfXLWzWTd6/EOLVxyXr+7qVWxalUrxL
X2R38TLdSRo0liLf8ObArAGEPOFR9BtseyL32J+v8lOp7UerSmC765UTUeKvQ6fm7nUHRV+K/fnK
BsXzERo3WEJTAUssqNe6KMghMHTdytY9vV5FLj4oukX/pvfEJNcui4HGxvxKFB/LmiDsmpgoh/ps
q/yPvnERAnvdnIuUfbum9VTwL8f23aIZ3nXf2N/C5wZr37gwUUa0DCGTg3m7CDwLeTd97mTU0vsO
IFVc7rMHZSIqWE/RzuDiRjGo4M1gdKEWSOSqDOQeIOy87pbgPiE8yg89QCjTsqY+E6etDYc+2MHw
lPg5SGzMnRZEqYOhHU0oJ7j5wlgtKA/4C+lsVdGILdkFDMpFAZwMT7g4wWOTB5GXv153VHACznWq
1QnIZbUo0MjFCZieLP0hVb+I4zyLd1f2yNnllQ2910KSFdgjmEFqDkzxXr+rZgePGq8Q4pg3HQJw
Gtk9k+XmhVKKnOo0H/HhGsgQLXPsmEPi5fL368u2/ZkgWwB9nvNrkztd3ZDqvc4ww+FPelg8+iM7
Zn/zG515roUMjptuaWDeNwmIWgg/hB/SVq5Ug1VBQ+sJzIPHbrSO5igq6W7WJfF2+ccO+RgRlw56
7dGIQmglQwXJSkB8LGMOfwRQQtX3VjW3bmXLvRelww7PtxkctrqXJMKYuXnGV7+Du3mKdhwwXoXf
EelgjqV6MElU8N4VmWB/vtqWCcoIS896HXR6DbsfapF5gk2yVXNdLyZ3veBbFpbK+hyGhEQU/K6e
3S33qGYvnp7VkHkhQD+1d31TEH8y/4+069qxG1e2XyRAEhWoV8Udendut+0XwR7byjnr6+9izzlj
NVt3c84MDBgwDOwSyWJVscJaaA0VyN9XGoo+QEQ7GnBc3q9wKrUQsF9IK6It9Jf5OTkPL9ULWJGC
+luSuKzWggrS4d8J5S2nnqUUjKEQCrSxx+UTcD8LoHBGINtOnsvb/qEPmtIWQfTt30ftr6XyZpNK
VTNIJaRKB4Z3QA5VoNTAQp+d7pifwtD5n9GMcLDqRiB3UaKxHSZjhoLq+k0Ppghk7LtJhODIIoMP
lhPPNcsCk/hH0OZ1DM3/7GW7fG4qUjpzPD/gwXETC0sSIlmcJ8+SJiRrjR3M+k8JeiVocyrkizYJ
XetuOKRrFsHCQNvHo1IWVDZzKUHisVH65a40C+oU0tA4+oRrkDMyPZ2khhfP5iOAOT4RCwGEWVSY
uYmaxo6mVHMiuYqODUBJnFTqYzuOo1MlNUE1N6Jc9n4goKM7B52mCgMl4e5QErcjSCRZAW/xus4G
qFSWuxgM9jpX9U1QHDxZYOEL6kBUSNnfp9+SOfukp20aj6yQomGGgpwBZgLCr/wkgnvfNYObBXJG
quiSsNQyiNExx93KOdyYQn4IjMK+cv1eCxcCa/WojCFbC7kzP8/H9q5+St3+vD6yqSa9scuvMeCd
RfCYu80W6mZtnJdO5yIfyxA6vSBDVnjJyXCWT+BT+h7VfnlOElR9QSw7O7lmq5hbv48DwbqZdny8
wL/XzV2qql6QccWsJFIDDJGo8AqG2M0AbVV31v4OTrdIImfztaLOh7VE6Uq5M9ASheTZnYlmofKN
uAZMlyIfJ1AfvrlDs5LVClPIG30jqJ8ZWYD5qN3B5xxyjFVErhDbhh3alT3lawqVuZqWzEqnaHAf
ABE8XMIj+DZAZwPGVBh85EDPZhoYr+JGAtFiOaOPyQdLn1t2V9Yngpinn2tHoDG7Pvu3yr4N+W6i
kipvYYQNqCwrPaa9035JHvpzbyfPYH88Rp/hPBMhV/p+2GegJgfu0R1syYRY1ggqE8Vv5BJMMZZt
lamdpGiKykpnAAlaFp8bvJI7txtnt+4/CVa9u7Eb+dzGWtGIJska8qPkyKaXVzcxbcWOAYueVvdW
0J7qQNQpsatHG5mcZW+LuW7CPlF8SZdKV64Kv8LxeoqsnCggBOEAY0HDxK5FZ325lgygMsp3GbSh
lcm6BonmGPTWzxbMkVE+2mHR22jYAMM7DlwAHsMMzIfLQlXwkloAt8WY4Xv3lcVZWhtVqvhZl3hT
up7B5/q4KO0XqU1qWw+tc62Alfj6ce7qMNXxx1IYrCQndC0WoFKEseIvRP5MrfixTZFRz4a4F0S4
KtOLj8v7SxJfmogyw+hzguWV4IlEx/ozjf0BtAFs+t3IAsy9gFlDBVErRsxGMECBxlGMrr+rSL+X
yz8500wfGr3BR4xZltkY2bssSfICBQjkPvWRPvtHXmUjkL8t7RoRSYPAP4GbOgClA6iEXAy0j/xD
pnQW7W4kcndFBtSlFhqQKB1okB3Wg+mBncZ+a4h44wYUvSJ23ZilmigdG6wUxAlspBwE9CsoJ/9c
4nsyeEaRILIG+y+IjURmojaGN49SPaG7EokTg4v+30vkIq+uWqrFxDybj2e0FgBYWwGLn4TooFQw
6Tzc/Q3SWtG2cnEYAOhHOaU4Rx3TAV57pN8yL3bB4bT4oBj5G0b27bn34YZutpVdns22FkC5MTuF
LbKXgE6+BmG/OstiZciqxcSOkwTo6IMJHtPacFWyCizEvmfbyOcisLXXekNKM6ZI5TE7J6dt6VLY
7rdr+TbSOMuHwmVl5SlWyxAoW3BUB9FJcsxL9WxeJrfF7LP8SkREELtvFPBP6DqxwKj5AXqvSaR+
SNip/gnjK2l4/QZ/GHZoHv5sfo/cfPSE8/p7eb2tWE6ZMm2VJapA7P9O4Ll7OzHBoKk6UEQ1g89/
lXSW1kXFMVJLdguzxitlIr8AUe30q2o3kfV5bLTMjlQkqejwIx/Hgx4DskBtHq/7tr1IRUPOBP2k
YFT4AJpHVTAtFFGloCPDi/oXVRL1O+5q7EYCj5KnYmLNnDJIYDrUgygCtEbhgdl2LQTwg6i5adeH
buVx5apKD/PCjCGvKKsRDLizm4azdjK74V6d9dSxxg6sY1VgRuG3uMd87CwtZyNTgdXT5uc0GlY3
0opf0RL9atoKQJo5wI8nE4gfcxvoDUbGomJwrp/Cbv8X2jcAWW0wQmK+kaMG2mwfAe/VLwb4e8Nr
Es3V1xt1/JIqD3M/2Hp6SEgRUMHx7wrWEUmBApWRRfOKqCRLWDUWbvj/TkywZ0y2ojg3XxGzIQRM
lv4aWk9TrP0saBusZqsKbKRIDudrJWMtiUIgJwFxZf+yzECRexWc157j2a6F866dFeWzzGRMjmkn
B5UiYNFLV7MVIFHQMyAAS0F6d9dkoM9HRkuTbgKgn/M8ekfGqTJqxTcuCx4UJrjV/oK3BPEBA0G6
vkj2g7yr2wrkXA3kaZmUNopfw/IUUvVoVjGMPkBv/LEcYhterxUQ9Oyr42aRnMOhWjHQ1MQiZcZC
v2HlyMHKIcyy7hk/A4RHf2IWfejtLYAwNYxVrwAjZvLWGzzQQCWx3iL1ecMmyfDYFzQT76kmOgdh
aEF7T4nOqSY63PGSmCdcAexkljFS5SJYlVFkTkRyOPUk5VoooTQqGHqa0GPkNUEzerR3la+LD/QS
T/7evWadM/+jmZXtAtmHbcIjNUutZMqxQEbRY7A4Higtk694hW/hfeZe19DdhNhWHOeyQYJNrXUc
mDgwO5wS/N1hxAvwMBi5alwTWNlpBB5E4zAdhFMYTBf5+7EVzl1Ia+r6yowgPCTyT+iSO6fKZc2o
k6daY0/ACC/CGvQJ89nUiueptG4aOBgzbx+62HBrQBCVheHEjX5Yi+xXrgBGR7A9ewWb7RdyN1jT
UgryS3whC6SSA/p4PB2Zusz/J0lXQzVARU4AxwD4r/fHjln4ojQkuK/V6u2Qun3b/iOV3ojg3Dqm
+IY6XyHCGCZ/HQ2Qa1p+17Z4pUadXVb1cZWTx7gAIFFGtEM/redqBmcFIZdcM4KuWkW7y3aPP38T
BVMZjZdIDPCQDdYwRaSpsbvDaQUKpfIsf1WRokTTMXCunCiIdZ/FyL35N2zz7jsENRSKxAsBHxaP
7NnrZTNYBMIrdPldRlnt/U4r0XiKYbiglaPx1Nc6+gojZ1jqV9Wynq7r1lsq4sPqddYGBxRpzeTx
scchAsHHICNLAHZoxa6+FoF+q2HOMWFXL1heKqf+jufJC/gjUKIzHclLHsCX9yhZbn+IX2d7usgX
PCdWewWrM/Gk++6pDrTQQSKyqVzLVb/nP5sDGsctF3g2MvKE4SN9rM6VR/6QwbRnfRFd6V3IQUCa
/7Uozp7EU96MZr7iSme28hmcIW73glzaJ2bJ+nMUDDjR0J5vFS+5nz8hm4nPEOG37Nnu7TdwZqXv
GzmrswUnmynBYq0UQKd4J5idaLW7sAFbSZx5UPJcBlAGrhSylJ3HqMCiFJzLFeAVo/DQuVIAxH+x
2929N5tN5nw8hlXHZTGwwGjFdOgY25lWO8tsnup5CXo5derx4bqy7vl5jEHp1MTYCfkAwq+OAKxV
BwUJPNC3qpEz56LM3W7T5FYE53ErY4lmNNKDGtI4ykCqWW5Zc03e34K/GlxuIQUHrih+2deU38vi
nG3TlUPXACQTzS4RQPVuQN1iqq//buu4GzFWUxRh1B7amKuO0T+b/Zd/J4BT9zVCe0vXYxFzOTph
Ay00RQ1ru1El0O5hplWMEoKM4b17otGk9jke4T4xju0NQwGhbjGAOnA5ik9lV71/C/vQMLD2/ZCX
qoJ2STD4UZAoSUGrtwCuBi9zgr48EdDJrhpsBHKeETgcUokgFslM8rMC5UPc+yURqMHu62OzhW+v
/E1gJ48A98QYGV7xrC5W+KztST32nil5f69fUrQqLlQ26joktYpVrRo4ujP6YtHolsiiiR6RGO7e
RkpW9p2M05rU1CmH+z7EBraiMXmmxB+c5eaIuJu6xsOcoq0FecoGrcHz4pRWaXeAkyCr6syK4JWx
a+4MAw04Kl4UwHJ4r+7T1JsZyIdwVhoqQZj7nIIY82WCZ/ZuYsfciOHch67GdTdZcB/xUT1liC4t
R0PIDaiqv5Fd3j0nE9BYJroWNOtNPzf6F5pVp9EW5xSuz1jzQY8iPG16QZS5u3MbKZw2zEWl1XUO
pRuLG4K+z7oXTcYxe/lBEzYSOE1AILWatIIEOf5cltSrWk/F+G8B+JLrdnXf6G0kcZa7NytNkmLm
kaan1vxF4tTOamKrdWnLZWaHSmSPcevGxk1RLt514aJ95DSwUOZiHWKsUjVrmyqv4N27LmDfHm1W
xymf1JcFWOugD+TPzH8Djis3dDNHB6zs30v9s/zUtaPjvEisLH2cVBDJKJIipN4Ndz79d1JOGJwx
q/1BGmArQAKJUUOZL66OfRhbSaTjdhnGdzqtPztGDSilxCVhdNJlii6TYvhRRtFzkVrPRDXvr2/x
7hluPoDb4VRJaJ8jUva1rAiDbO0vBZljgaLsG5GNFG5Tq7wcm3SAa5axqfArDKGlPBdHvQPPpbjj
YT/m/S2P7+9YibaUE3iL0ULDsJemS07t/Ht2qb0O+DPzbf41DzA5dH0rd42XJYOVUDYwp8enfUKU
Gye1oCzG+YLO18uMBmUp+XRdyP5WbqRwxmvUuqxsiIVs1hsN6xsyw01xZLD6YlyG/Qu4kcYbspxW
K+0hjZX6WHfD+e3VoKGI2tr0EJ+IJlDI/Rh7I5KzaKHUS2oWYRub2pnx4o6d0gRvb+HMDwMGVk3w
6B2EddRd170RypkyU1YjI9QhdC37YxnHn9aOHvO4PLQlDGmN4dWxIK1XZe1jo6W366QeJE1FL0+s
Pww9hj+H5RhmxZfFtCbB5RF9GndD5ygZC7PDpwEk3IuS17CWMVmoOrJeuak0/wMlpqBmNmUMv6Gl
nzvwKtOXvMHEnd9Pr3UXEPJZ7l6vq/Db7eONHro6kNgwMYBO+axGlcgZDF+k+ot8Mm2WU7lQx/jK
YLtTHwimOGcwfNBb1kEjjtx3FWwrnnmATZARTVbZ4n2I/DZyGmGEwbc3nZ4dyqDZTmyCd0wEWr1n
G7YyuTi3ARNXYSQxZObmGsyh8qkwVbDRG5IgttkVxNpU2ZA8PApnafM4NGPIwbO7KU54+DtRGf8g
ciOCo9oNPKiumhbeWzpcNHdjhlrqNLk2/1tHTU7TvRkwKySm9ti1eVtZ3BXo9ayt1wGywp9GIIOs
MJaQfmJdmObP2BMZA3XPJ27FcXs4t7DiagxxC5pyOrA7+fM5i5z4SzzZrGcFpH6aXR1LL3FBdUAr
jH3HXnrJMcHpiD5m9zx/bzMPGDeAIUBaS3jOqQhGQHSu6ilvRP0GIiHc23JozLwyMrjLLPSS9oYs
F7n8fP3S73qSzaZS7tZVINcI2x6b2nkI5zAz35DJZuN4IZuaPywUvWuCuyDSG8rdOjlellltsK7N
TY+TYw7vNd/+Dd+1u49oHQOCsaXIH8rsmZYaaj3DsqhyQDTQYQwdaGFTQUPernr+lsKX2olBuigE
jpc/dZK9mj4KdK7gsNhhfLDQGxGcQtTpOIxtAXMln3S0+L0B/chPjHwdQD9loKSeQCA7iWsCOe0A
eS1p0hgCWdt4nb5BgZsvrMyK9IpsW8dR1CPPbMY1iZxulKWiz2YhIbKhnwsA8hRleciGEymlc5M8
Z/M/cQAm0cATTqiJ3r/3Tses5rAqkkz1DcuLkO4eDnQR1ir2jo11aRKAfSIHynOzAAONgvo7VZFH
Tio7stSbUk0vSh2BNdyc7klaHvOhQF05jjJ3rPugkJBJai0iuHgsROP3dvsdnL3W+qHJ0J0B1ANd
fzSV6YJ/AkwFuauUCvZ1164w3DATjyeUePmApazMngxDgtdg5IKv69jXdu7HwJrMWT9aeBa34O4G
EFuRfIRaGekwVdjmdbAwL6rFPinJSWpRAakzjxJpQdEPgC6p9CWPQgeh1uhOXf7NGsZLrUiH63dn
T5G3X8M54jHVKpkM+Bq8DGzMRfiJ/jwqrbvWqjv0s5fWj9cF7m85wzBHVR2NCnxJLKxLU7JC6DJe
5TNiqDhHx77k5cvf5w/es3nWRiT7/03MNk1JMZAGIuv+uZNAEpXWIhMk7yntRgR3Q0FiORFlhQjW
I6PfrAfllpz+KeMz/AP6wVS0JNAPfH1zT1NjQfIY1pW1/OIJh6hXR3EsPomKB7s3kXXIIx1ODWJw
oYwlNxOVwwKiytgGfIcnyV/S8DMCc8GV3w2aLGQiwT+oIcfJVwr7rrKqimJRkomRkbX8QaPyNosw
1xChbtHmkj9HxaGqSxkNk0PpxGV3WwHSa5m1YCTpARQlwTzKh1RfLkul/UiJ4aZ9c8olPAEi8kTM
PpjasA8EyryrWZvv5i4zpTBUEsF3qxcjSEecR+5naGftBgcvP7c9/Y0e2t1T2cjkrqw0RxKqFZBp
fEWl2ykipznNpV0E8n0PMG/VVt00s6WbtHJEzZ4i0ZxpzsM6HEhUqX6zHqrkVzjSAMzVoNVpfcHG
7tolouAxCfJX1vLy/sqiUXhWyYz7xOArSexNKzrbJWcGnU+kwbHLsc14AEHcAsowUWKNXdYPHmgj
nIsn5r5I1RQc2j66VGyQ1NuRKTms1/L6IneVR9NZ0ZFaBP1m79c49pMxDGWP3Ryy+2GdXZVGIru0
lyLEI+svGZzpa9Rew9R2pwJ7l42YKDbIwm9JEB/Ug8ha7O7aRhRnAgfUfyxTalUf7Us32VjZahbe
z9Lx320ad+NmpYnCFPCwftN1XonOpchM3OsidrV8sxDugqkVJjnRkooMgwJerNIBNpg9pV+WQUSH
t9uHamksdQvzCqJVTstLkqVtpI+qnxm6H8fShdIcrahlZFup7KAtaHLzfsXMcm/exKZ6NACT3k5D
AxIJ1a7MDjaudWbTPNfFcqrQqhUTwMjoyQWE8Mdh7VaBnd55E+mIPjUT2QjU1YAB/l5lk0ZPpmrW
0LiPRl3NYZ309bnBVGjlD+dGEJu8oV69v4eQhoEatEAjTfBhIqJGRDqOY6L52ScVTwk2KRB/1x9h
5w6F7hY/dY+cZIwz9kh8g/ckAkhl/RmtIdVZ1HDBPN21L+GukVR2VkZliUDrTLtPESV2v+qstGfj
1OWhU0nPBf3yT7Twt25wRmgKSWcNLdMNbQS/sV+oT1P6YkSCntH9W/tbDGeEFCvvgDc7wJugOUCv
nAlcJZaIA2i3FWmr6Nz+maVk5YYMKarcPax1eM7guOMwd8xpcnQ5+aOvtU9WFn+FzRAVIdlvvz87
UFBsLhlnl2ZC8NSVsZHRemeCiTEyvl4/qV0BqKMSEy2bCGC4MCnN5zajFRbXa5kLkEe7L3NBuXbn
4mERv2Xwz/asyrLRKCADpshjNBeJN9vlgXUvLgfRxdt1vrh6JgNHg+/lbvnQT4s1FNixcvklo9Dd
0D6Q1fZmAGIPzTInLERgxDvr0wkiP/RfoMP84wu3G/pEJmuFS+6FgeUjSYeWsOUPFOoO3VkS6PyO
3X0vjXMiRRSRJSwgrfHKY3cbO1LnFC/N1+rCoC0ZqklzJC/Zk475nTtM3HvW8X+PMd5/ArfHmRqa
eSPhE8rOU43GpvI9FSnmTiXrvRAuXtOXylpCQDChuXPyisfsYBh4ULr5XRZkx+E5Gs/l10Xc9frx
QuhII1i6gvblN+v93kvkljJmMp1ZPmbxYqd+opLNSFn+bHxnyFmrJIil2Ha9v+TvRXInulYFqIhk
GSlymtphCmxX6ywbf+hqbY9C6Nq3eetr0rjDo3U+5gkiVF9+mDzJ1g/pXRdMAZrtj/UBM/bmA8NW
V2Ub/OLHASUnUawlWi53sHhxaEVFsVwjM3xr1f+w1DtVsgKAXh1Vmggc8c6b/f3uchZOX9tInVaI
Y2/Ozm6smyzQEhdc1R6GL9sgd4C8ft2ofvRLEAkAECYYMCD8NKQKZtt2alRko5RD3rzGxX0Uiozq
3i5aKlKeqHgC1ohPqzXmMBRA5iX+FDtI5aGvESiRzwVmqjzTwauSkcXEHmjrYjSoivb0Y5TJwsjf
wjmNzeWmKoxKJ29Jy/XHhC/obslBqQ7ojY7REUicfD6Kq7J7G7uVy+luTK16NFgIJxPJA4GwKw3a
WUs/Xz++HROgA+wEZSQwqiObyEW2oTHPUjpBY1aMRuUruGnKb9clvDEYcJfwnQguQKKh1dMYU0t+
2RQlGIJ7N4lqb9Wng9QSuw+780is2zHSPsWF/Ky0zWwnAFFByNF4VpfBtLe5K5dqkPThURmJBzRU
d1Wom5lr5Oh6gRusTZldYAjYDlE77WsR9tTOWbxbAhd8UXXuyghZJX+pzS961rsN0W7MufKvb9X+
YVCMjBGqY6KQu76x0a2KEuqIvtrbxHqpU0Ea1WBb/eEoCFCoTRAtYsqbE7DWURI2eJP4lWx9lwcQ
CaR1fejwWHMmggbAoQswyRIF4dimh2kw0Zei192PwmgbFxUq1MpmrXXGQslsra/9LKtu0Q7pSYZm
HrTBLFwqtff1CpoAAOgAqCEynbiFJdLni0HnZ6keJEfN1wjckt2PSZFulWG9iY04dqJFMjxZ67RA
XcybUR8neyrnGmh961Frp2/dQO5LZamOFaTUCRpY52H82SzFT0q7L6kc/zF24a1JjUtjtpGttTUe
XrJ8a3ZAMwFGsNPOxo2OdwpQIpCtneasgsJIykWScjb/3wq0fldjfu80P0XRNmoXruDW8jvr1Zif
s+4ziY7XtWUnWNcxV/vXafJA83JFpnHMIGNVs0DWI+IAyc6mU+YBoexUDdHDpOenMrLAGxfFqkBZ
dwZ2kK5AAzYacRFLq3z02YdKIq1tS9AzGAalO/xscpv4381z5YyHxk1X5yb8PD33gXmv/xAsnZkl
XpG3sjm/OqxoDlaM5k+jLL+wIBQzxXeG3160R4Es9lsfZKHsIMsYi8GEBmci0acir1LXMVnJAW0Z
b9kZ5HIHt9I9k6Vo7NizXGLPn2VhAX7PJMA4K8QwEBWhDxQft0mJW53e1hpy1v+Jt3NMRlVBe64P
BAi+yJWGrojwYWdkG+f6WySvusjZDMZcQWTvps/9Ec7Wzx4A8fTAOicyt36pME0nCrPZOj5s8kYo
t8kWaXO0vkEoq0VmpwSc8oYvjsd2ulLeL45zRh2dEoLhS+JH1Kkxllj74QmpHOgPmMu82AeMvVOA
lvwhfewZAV1kC7RpJ5x4l5nhXEnfzbTqExNdBH/kx69fUeT4iTjCNu6yZ4bTL06S7gWF7yQyFduo
EAWfS49Im/iZQrxM0jx5qLuL2uSeWSOOypfPWTtSx6p62a7K/jL2UkCH+lI1jcD/7CnzNivFjObm
S9rVmJZaRShlqhGGbS3yVBj1p+sbvGd4tzLY/m9kRNNAVimFjDUe79dkvZOJdrFaSxD27j3Z3uW8
uLVoUT1EVhRpvnZB4tsnB2vwsxfL6T2AALiADCvtyYYXu766nark+1QbtzyY+6jtU4g1XppP9IQ6
hlu9oP2XPpmB4ZcP0v3/3pvyXiIXh+baPJUggQTGqzk8xebsyvrwlU66qF9777H/bkc5m24teZ5Z
PbKI6lyf9Kp4LcbubCy9i8Emy61n3QN69SlF1dnFGT+vaOD1Ji16ldscnAxjeLN23f3Sg6luaJIH
o0lurcYIMn36ma/WY0k10Vmwq8rbrG3ak7PNY0qSGYzL2l9J1vlgfGEGBBmmIIxsEererun4K82q
8SjhWr2UUjJDXp48akl/F1exXTbfajqJIgtmBf//lWl8716h0XipOxwFvbBRMuUwH4Ajaa/OdFQP
Ioeze2M3y2Ifs7mxk5yOqZxD2FjfRdotnc/d+nj92ohEcEYXg09x0hXYOR10y2WKieIKjwz0618X
sxsS/dYINAW8X0oaG5ZatLHmhxfMh9wzQIHZ7ezhpcAcXu9JQXSZfKYd4va5Xdu62UXOHjVEHwFk
gF2MUIfQ09FNiAjcWrSLnO2pBjpRdCXB5MWXNTnStMc8lKjEvBt+UEvVTRBkEwyJcJHAKg24VBQL
IXd9Yhu/zEP0ELujaeve4FdH4jUxUBmkowhuemdgFIZuI5jTwwjMy0lqpBpCLVaCA1fCAwADz6qB
cdfwwLqSWyc9oW7jZPen1inuWNONLdCg3WPcfASnqWmy6GOf4iM0FKpNv7mg/Vi+L25AbG23UJs8
WIQx5k565d3COa2VtKnUpfjtto8YkC3dpnJ0zH7fj6cusefczv7oQeeaOwNGE0UrFi2Y11u6dkC3
woJj/ZdWXabl0/Ud3Qsst6fKKS3V8gUzCVhcfgRr0CEJGFSpOLDcv/qbg+PcJBplaaQvkAMk8fBB
/jTdLhf9hg1SZUcNznnyKQr+zVO/AihH5KP/H93F6Djy8qCy4pt18olOfVGDoCs9GifFVc4Kuptt
oMI6qCM/am52rL9NN9qPyTdPY5C/dIfoe/X9+k7v1QagR78/gtOjKMyq1KC5hiy2RAERyeqAmqtZ
dgUgQQDSi5AK3l6YH9zURiCnO6QN0yoH6C5urHpCERWY9O586JBYRpMrHoSTq4Mw1zb0QAwZsR+u
bIRzihV1KPwhZNH89S65XU7T4uZHEwWRbHCTzM6fGJaq/Hn+Vn4y0aLWPrZOdPcPEK2Zzfq95ZzW
WcZgjDUjZvuzzouXjC85f+A5AWL1PojcGEPtglPev7C/RXJhmlzSRM0HbHp5Yyy27rP3YdTY7AGu
OPonCq51V1iXZLb32klzoVYsTV1oKW8nDfCyLyyBnwTxbWiDDYwKIbv3DKKlGoClVFE6ByPRezfe
RX3dzhqOdu4fpPQr6uwHdb01M9PJ0CF+fT/3thNNJSjgoYUGJTzuBA0dnZ5jUmM758YZ+19D/eW6
gN000VYCd2AFjRM9NwsEc8UweTQeRzvJqsMyLBgxqeJgIvVFLRKARy9Faret8fwvP4A7vF7T8iyJ
S3wAjRxLb0pntPJXPZOfFkn1xmF25GxFMaZegtGcXgTS2T3kVWezfL63XsKrtzEzbPB0Mk7Vw3jD
er9QPvTTW+liBYULwh2U9bzrYnc65dAL8ftc+cS6NOoT0Vrs+uhrLfJiXRC68o/2zAZEvRRD62gK
6ZBQSVzGnDFf6kB3y5vwVpRYeaPxvbZ+LqxJ5nxol4ops4/Rv4P6ExwXBYIp1SuftJfMq8BhljgF
uKgx4HBSX5sn2CmvcifJmQ6x4Nm85423u8KFN4sMFLxRxscAgR9Ur396YwRVwfXd35lbeb/7nCtq
msooixlyGEfK8i07acfJt071gzhztdv9sl0T54VKaVWXUIEsBsO+3NY/mNOVIltSnEGzkVZyQI1x
k3rlhb5Od7DLSPIYQAx6tY4iO7mv66CvBlIQQYqf+5QlmZKpow3e6iR3tQGjF/O9WrtxJ4Du3fW8
FqoI/xXEOT+aN2qC7gLNl2I7uSU+kD/0DmlfTED76ue3sfF7jHwEZdCnohCZ6chHhf4tm7OYXTH1
TV/hQvef6xsWZYx4nEbH+JZB6IqnBndThtu1cvYzUgAjrjJ5oz/egGYKvVTqParXyqt5Vl4ZNtUb
3eBZuSB9t9yIHO7+lfm9XM56jhFo6TUJ4tnQBOozCGCxv4HoyoiWyXeuKINk0mhl2+rKANfG+yd3
x1e0rxyRF0X32HpSvMxNnpYb8C6I22WZal45VZ33uXMEPLwJ4mMSfxvNRbNRcjhUZu0LTAM7rmuC
OHvYmpVMKYGgFHR/IEplNEbQXbAnIXNDEVAk94pXO2jNBeq/wCuIZHPmL60niWYzZFvhKUPTIAlv
SP8wqZPd952X5MKExH508Zfy6JwdtCzgy2ZVC4Vxa1jc0ldql35h0A5SoCNR9d08ilqCRWvkbFAS
qSotVKyREs2moWxPceKrKQgqFKfWEJK2QkyYvehwc0N1zhrJvabOlVRp/2m1J68MqZjeESe15bMQ
W1a0p5z9UVO5toYOC2S+pXokB3qsvd5jz7vWWTDFJILGE1gAnTNAcivFpG0gUAvAUXXqUfvBc1bI
trH3fmMIc8AbQPYFkSi3sFZSYOaiN0dWPte4FrgRJwvjnrUjCfuqdlzVO2HcopQpzcs1ZfER2mRN
OQaFygQfkjj1IHBWO9v3ThJnQLvSrIaYxQKKuoJJBFFO+BpKj1Gng130OZSBGivqedhRka1IPuYE
M/Ka0AIRb0HRdDrfDqbICwoWxYeXyrLQpTOwfUDSu/TZ4xJXIJ2/RNNxUX9FaEpOwUAjsJw71+zd
qjjLOWhxLrUlNnI6AafKj07zw+wACRK9N5aYvUMkjbOV2lommMHECrVLCTdf+qhxH407RosCCDnB
2kTbydnJUAZuc81SF+h/dZQ8vENP0DOKZj9oWET2YjX3Y608mH0kIincK+i821TOXI4L1ftYxTJL
TJk9TL9WtwRqGyYoWqf1Rg9J3F7o60Wr5ezlTHK8syLITI/hSTm0oO+B7RTnZwR3nHIGZSCahYwY
shPGxfyjvI8dci5erMgOfdD8Li6rm9PbUrONx3+pqZxxqeNETciEBXYea2wEyxcKvPE3FjdZrnx7
XRpbBRdQGIzDQibWW8qAO8E4UsdpYf5gpkFIb1Jylxt+lZ6m+nBd0K6B3krizq2X5EnNLRZ1A+NW
w8stcxo3fsSjHUQHorhzr3ny3bq40wt7zIiYMtaVHgGoPd4wNFY8F28Lj05gCqrR+9D46rny0T3E
jjLyRc+ZPTO6XS93jMOStaqkY7268bNRWvSOCXaUHc21o+NcwzgvDdqH2IZ2p2bqwH56aCJRhnsv
AbPdSMJmEjcFLjmXohRzjQhtkYIG6xFykwzVQD2LYvhdY7LZMMIF0QY1MwAkvkkawNCZeSMa0B3j
jhF0lo5+LC+iIxLsIOF8QguQimZtEGDOWmzXw1M6fVNVwXXey24bAK9HqxEoLZEm41xBhPFKPceE
FIgSqsYpQ5ZBeSKvyYG9tPsDShUKapOhzYi09cbRbrRz4g7/hE0bjTGb7+C9BPoVm54tdjpZd/gM
zWmCAv3Si+Yh+QwsXutexOC9u78bkZxxKbsuR2kbIqn11A+Sv4SSn02iASeF3aQPF2EjhrMsczYy
NGuISXI7fq5uk8KWP2F3fROvEr+6AaGtL90XdyNyykJD83Em9/22coZGLfueJiEMTX7UAQHs1IC/
PSsHNi1bIzPlRk+9Ez0vrnyT/KF+jzF8LfD+ok3m7AzaSdK5YudKxsbtjBmhvKIfIjkWwdkLNZkz
OADKGdJJwgU1GgxMtuFXKY2/IHmU+etEWjsZCrDCh8kPvJ2+TLMVGGRu7GoKH2NgxIdD5GZN48tF
fbLq/yPtyrorxZnkHxrOEWITryx39b6V7ReO7bIRIBD79usnqJ5pX2PazPTX/dZL5ZVIpVKZkRHj
lciq7VCC5FDnwZ0VgY86787zSmxXrp2la/zT7b+pk2P4IYkUhuMHfiRACbcq8FK4v6/ane023gjU
H97L4SZ6XbE7xY5/dko6RyEkll0oOlRSYJeiqZV5QeyI4wSvkHDG1aRh8bb5+wx8Ey0vCpYokJ/C
t7mu9zqmIM7+KtPym/S38AFdtlddf6mOdhJRwOfw9WoAMFrvmw42MZzr1fv0OQKzcnm0ztml3FMP
2gO/QY68Kv637PCmCgZVFXTP8x57YopUtyazvQWZapk49vCEbtrKsfqHqPJpZnY5RPUgSRhXeOM9
hh/JgwGA6lW2GY/lUd02OR6XmN556FpHore8Vvdegr1haz+Nz7ZWLyIysilyDgdyGPzUhzLUjXYu
9/Gfy8HY/+yty95jm6oKmRc0nGcnewTjRhZnHYKYmXh6r3gJN5z/yMQ8j7B0yKUHMUyAytJtoLbX
cbJi4h8c8u9lzDMIzOw3TNT4ZBPN/F+8BcFe24X5H/qCEcUxcpYdoEes/P55cUuAOnyvT8szZ2kt
lqkJa6ecXXss96R34k24jR8m1CkKq57xvg6aWc6oT4zOnKTuM4ijtVhucD5VPMGnGXhTHXDwrId8
uzrPNuVf3yPa5xpnCUSps7SzA6wRnHKe7poHJDLTtPyO3E8U0/q+dVvfcNse6+2OyeVagrj4VNEh
DQMgvG5hXOdruFHsXI3CvkEpRLG2QQHEYpcCrGjFT+hleZgYvl35qItXx4nB2c2K7wkqw+zPgtF6
FE522V6GINfKPxhEgxKwDBm6o6yiidfMzg6j3sRM02qcFGC3b/Usekqh8ACwErnJImVtCnM5zP29
SG2Oy8tKHPdSYlcxr3IJPWtf9bRdvCGx0+OGnFQaJg3eAGFnFfcxHYpvDnViepbwt7Y0YjvG/sZ7
YFAjbyKKzHftLoIfqT5aegN0ZDEJcdkdiyM9NAe88lems5b3GjLQoOqlOgTxZj4VZNDxLgawtBnp
eUCCA4cb9XrMnarPNiv+tBhlJ83p/zE2O0BKxLnaKviwE97hrw4FhqMAd5iihH5sjvbKCOryNXJi
cZaAF6EG/lsGi6U3YJJeeOl5tG2h5ToVE6bW7c8rXH51n9ibtvvksUjB0MpGdVrhpkHxIvNCXwMj
56vxOv5iV7KGLtE0cjYhxUe8PHaJcT6sgdTXdnkWJnpBxxhDN1MbsboWwwAsvqFX3s8rXX4WA+Nn
AOpnwnNmvkuLoapVTcWNydoHxbFHjPtY2vja6kh1MwNUT84w1seI0rXi6eL6TizPrhqBSTo5miPe
k1a61U3b1Zq7lcUtRvoTE7NToUKrTJgNTJBDtDN+TfhPC8Azeft/AMcsvp9ObE3LPXGZLuCAYyew
lTf6R0iis4IqGJ8Lw50xGjdVH2OoSxxViNPUrfj4eaHft3LSwcS0jWFCxJXNiblETGyEv8baBFTb
WUV5aw7m488mpmD9Ncb9kdpEZ8JUqfVNm6WltuzDrrU2iiil0w6tV+Sp5tpC2WKMDe9V2fuJqT5q
LN39bNmwvifKk23bxAKxNoCevm4txAzqttI6C7W9oXG4Cv4rIjuHGWjqFxEk3kunaUY/SXeKGQ5O
q2NMMxVnSQNFWz6Cr93w1PBBUfZ5emYUO4zzbIcR90J6Ca1mqG7taj54uVQ8o8CKaNk4hfjQCHRJ
uPk0Un0L3gfHkAEOIPNUHUQWyYa3txqI34h9l6Y7AhbHGqN2sneNoXcUvpUy9Gu0+qT+HgfSAxkj
2Ms00J8XbtQ9R2LPqlzFn39B8QRlZeR0yTOvAVLuh0Nmp/iSUe8Qjd3q6bOi4Z9nt3X4pCUvndlu
ZArWjqF1qpg4PESHX2aughRCoplKIeRYh/ojgoebYryuT17QBPnVdZejAkAJ/gtsp1Pr7Z5S1SFW
65h6uxOGvreCwWF64yjde9up5wCDu2h5b9uUYBYnvyTEOFcs7hNu7VojdQcenhlqtenwQ3oRH3kt
z5hoXdkoToNNMAjwwjndV83vpMCYH79s6A34r7dh+KxHxhFSG1stjUFXZLi0ubbC147Uu4qIG3Q4
zpUcguQlIBvBWVC2x0pg0/vW6Qr7aNrJVmZp6A1B5JbUjBw9sh3IhUD4urgpmuuog1S7RVPgLipf
H+RWNATdg8gpzdKpqv4o49e+OCbxdWMBNtEkR1tem4BeaT10AnvqRKgqDYp04gFLaK2DqPpdV1NX
UuJa8cNQv0XxaztmV5Ws0VySm2QMbtL0qtVjZ8jvgK1xhuI9xtcprcbJ8+FdCcW51l0oauvEyoeR
qn43DG4DTfIws7dM5cBdFW4g5S5nvZeaF3gYHlOK1LQTgMozTBjwI5TVbhTF8tGxcxRRTdMW58aY
HyKz3GvpW9biOgJJaj/c2WnrU7v3JDw/o4GD3NIdmudI9tdZyXyOOf8EeWBc3Gey2AlsbGsZLisr
ZwyTbdkT16z0Qyi5r0AtqAqg6s0Ur1Xjg6wuOpHDb+QHIeJVau+sLOF01GGR6kG+6FBDXBN73Y2J
SxElwI7hcK1xWglQJgS5Gugwtlrr0KjyWh0M83p201v5GWs0NyzKM1aKg9rV2xFnggq2I1T4OOyH
Tnkri/bYaaafBBH2BDTV+lkugr3IsD0AUwnTcEle31q4qfSSbqXYUhmKy1EVUCVpyCZnBAXmqr6A
6oZyHEX8jGSpPAv6JPUH01S3bdT3O9Ue0CwMIc8C9hPJo52qRo3XpukdE2rhFU0lQDxUcUfL0ne1
ZZes1DM34f2FEVsTp/Xl2DHDL5oSmh6VejQa3jpNJLZqC09PU4HDBrkmI/tgqCQpIm0cm6jxjkRo
vaamGbl1XBwNqwqcVoUibUgSXxtMYrssjIsL0hsvIcEIbprr3S5PADGCTHC3S2k6qV8IOIBipx+j
HVder+eeGTHPrOsPqqA+FKcbXoV3meQ3Ev/jYCmNE4jCVwvgEsocIvJBdGmpBeqcyVlBmCf61Odt
8wpB00NtyxG1MTxR4kbaHuPyWVPGi5IBq0ZAkiEKoJwjTX8BxxuIphLjfmiT3RBUG9ZZW8je6k5I
yit8QcPD5Fnk2HX8ztrwUknjfV6Pv6a7BOjlTR4gSGbskrbla9PQVwa6Eyfgld9r7UVuyN+UinvK
gruITmhG87IOSz/Jwc4aGnfZrlMpWkBxzqGbZrnEEr9DKfygrnYjVBM6MvoQxNnVqnWB2uLgaeCr
imO4LfQeIyR1cjiEqbEZYsRQu/Ls2nJZoHfOWOQH3mn76Q/RCpyIBppEufUGkTCwK5nBQ4P5am1I
ENgCE6GGXrJGuY5F9FxmyS8tDtwsjt6bUt8ZPc50EeNIltj/TMWbqOTeONS3VVW/BlHbuF2XXKZR
r7m4v/ZqUzcOKciWh/Y2rjIvLeNnJW+5nxlg64jUwC8JS1wV5LQiD/d11t9hPAy3WE53hQnDIwJN
06BGmeTDedpwP+U2VO3tcz2cyO+y7HLMyAWpq1cMPWyTrrpC0epXZeReFQRbpsStb6Xa3laVjRlH
xhn+8GQXok/TNgnUqPPyo+gLy+1Mq3fQZQldrdWg/xhIDIm1JgZUSnmha4niKlmsbIqUvnYQWHNH
a8TPD1KEd2l4YDK9wysGo0ES5XUis/jMLtV2i2Kh5fA+eBeK2CqUuqGl7oPOxIREBMRCYusXWpgk
xzIILuo6u7TH4U5PInBSpNVz1oubLtPP9UgCiV5l5C4hfJNTqW3zkDC/GjC+1XGwV9gmTk5vAHtE
aulorbRwkOJiM5QscsO2vEUC8mtQtN7Re91FE/DGaPHMG/htDuQQR6VcXsdJBOGRaGfX0mWI6L7Z
1/vWfOJDd6+m8veoQPK5KhVoMrDx+r/QyewqKU1r0+WjE+Sx39QM0rjReZfkoP+9QZWicDWFt14e
Z14F2lWo5r3UiTwXEsGkCttL3nCvx6xTQdPCF0AvG53lDFXhNRl6uugMrVTYvhcvLJ0YqFdiDhrS
6/osay+1fOwxvG9BEal4Gnt5GFXUwGiu/kqSYqMRWjk/p39rBmc5PLVRGa05tzaV2R4EwRi9GqbX
TahdJV1wlwXRWnlmIdv8ssJZIt8rFbpLYLfY1GN8Z4bRUy3YbaWr/s/rWkioYQZif6i36djOWXXE
LjRF0UhkbXKhAXlGsYuxAi6xohEY7SJbtBAu0zC57IZy+7Pl5QX+bfnPk/DkpVJB9JYHqWJuzBIk
AWPghKXmmsaawOTCo+R0gX/QwSdmEJ9GMnKYiQ3qiPS9H1fIuRfqhpMvfi5k5osR+DVobE6u8TFx
H1RADu5LA4VDvgteA8CrV5vI38ssXy3OnBGiTwPPJT6aeS4f/lKpBFCkgP4PWLBaDB2z12G/TpO/
9sVmLgkFQyOKGix0ULqzwc7OMH+61Ul3+7NjLB+1z/2cfsbJFyOVaPXQnlZXCDeP0eGdhi1AKQve
GCSLnfezuYWqztfdnFVZBqvvOCaEsazDNOAK+DLybUfbBm8GSiuKt9bCXnWYaQNOFmhBwkkNcDX8
AWJmTxRSmgo+XO8HKXiZViej1k7ArO5adDVkVSVOgI45rKHfY6IvfC+8qXJU4EZXXXP0hlWBlYXi
1ddtnUUWvP7iKmDwlrFTUJYSh1jP4/NeCb2wZhdqbW7tejwMYK2wW/NCQHpk6NneyNjWTsgLiJYu
W6PfUyvyswRkbyZ/0TSgXLRq5SpZ3B4VRO3EgFo66vFfv0YJ7nITaZu5wTzdjpTszRwhHv+zjy2e
HArOcvD4gLlq3hAyKmx/EZn4BGblRawE582dQAHhX1jRdfB8gpcWUiCzgzPaSHnLPDA3hRK4CbHP
QlndxbpYCXiL0efEzOy8JAFqTPZkJq5al1rcA4+FY8XNJrTSlW+zUE6HE53Ymh2VwO5TTevhu2Dz
vOwqY1Oz/Dmox7fWjhqHNvxZURPdiaJ2A671X6lt3oLtxy8N7SVtykPPxwsug2uzpL6Wh6sl6CnQ
zspRX37et6NFRsD1sBVM+LU3tXGGd74pLKj2OGAi9lvTbVbqUGu7PztWLEqhhDnCZFXUTqs8DdCo
b/MXVK1WfHbF0Px+NliuQ7QHW9/wzi2F5kWoIHU9JvuCVTGIxfNxks7NzqBKhiC3tCmd04srSgSU
tPKLfuzurao5pBm7LePiaqD8lQ/8pgijyyEjB1UZE6ep8OA39bVGxsLk+Zfo9WdC4iRGp1rOmTKl
X50rGUouW5ChCNTfyx0I9KrNCAa/D9V08ut1LbPJab451Wc+8Sewnpqua4LZemwGZSiC67skynYt
ka4A42RgWm5BdffnwLH4qcELY1FKMGk/B3vj7W2yIkfdwEKVraHyLjLpI0LhRT7Qt59NLUbbE1Oz
EyNFnvfldNmGYXM50gh1gxo1hp+NLF/pJtApDGzkGnS8v8Z0oRcVeGywIMMR+3AXh+DzYd6UG/HM
g5AXNHxWtnAxaTmxOAuKaaXbJZnyaDLUFCLx/CLvq+ckwhSl7PvD0KcrSNPlLAIlcFTCUYH9Jj1D
RB0HJcEah5TfJD0YV1t21ui2P1r2odBRgTe1fTgQ9Iho4GqRvlOU+uXnjV50nM/fMJ8TEjLXtLDC
b8ij+7QfUI1AX2zovdbmK1na4qE4sTSPEKUGckmAsDdNkr31nY6TITCs2em3UaDf1NnIQSouViYU
F531xOg8sy8H0BSGMFrl+aal4x3Ro5XPuGzCViGKZqiY3555ahaNeh7WEp7a2s/Ql3tbp0ZfPg2M
Tn01ECqBlPvracjQ1BiSBjY6dwCOY0IqsqfMgqSV6mqgIi7X4vniok4MTv/+JIJlcIOqsYQF7TN0
SuwuDt24NrSVU754aTCTGDb+AiZt5hJUi0vUFzMQYzTKQaqdR9LsV8ZT/2cfX14MyKgNG/2fb6xr
ROGBSWLU9UKeHCAkmzgZH9YQSovhA6mhadlIE8Gd/nXHNLMLWKpOCaK4MtLar/JjSe7KOHZsZa2T
tewPJ8ZmsWoMszBNMoYrrDzUHnWT4xQdqbkf3dyJj+sCfEtbiFLd5HpARIEU5+vqci7A5lqic1ZU
HASLEBj2Wo6C8s8fSv3TgZvfnJTYaEBOtJnGXPtkNEZuNx0+VV9J3c+JepHF5MqKgwelZ7+HMN62
BrihRb4xiv7IhVFOZa5jYimvXFMgTEizyom6gW/DqPuwNGtndtRAN8L2zZiD7FLl78QaNlqpJC7k
LlA87sXDGASJU5cFqvcFJlN6vPcLfGJHKa3zCPkSLVIXPXR/CGl+UCuzcjIL1IEZWLodVdeMbRTH
D0mm7JICKne6SS56klzRKgN7AuV+k9f7UpheXdagtmKK31DTr6D1R9noqqxFlTx8jdviVy7CQzIA
KNTZhyZUqRMa7NB33bmZikdNSW9lDkCGylABtq8ys7hLCvXKYNpmYNmH0g03EVjSQIinbQJ4IFpX
qCf31xAFeqjt8inJotzJ+hBNz/olGutdzHXLSYp4F+uBVzJx12jZmZQQeEzD+7w2zg279rvGBuam
wuBfYmGqP1Gu7RDU+Hkb7ZtM+6BJ+b7iBNOp/+YDOCkYRyATL/nsJCWGHYIIpMZxhczzXvOAem+e
KsghA5k67LJVErbpz/tmD5mGCQQVqvzWLLhqoWoXVV7h4n8m6mGyKLcSI0qvrVt/ANz1W71fH5Bd
ug3pREoBrk3ALeZVO3RlAE9tsEh7kNFEXQ/tJ3ahiRicur2tOgb6fzSp1wDoC6P0cNxPu9/eBLzD
AHSN9rug6QMNNUCR8xCyYyMav70jJcriY2U+SGb8UkbQGij8buXzLq4c4zUWgfwBMtXZg1AJSDHm
ckBZ1Gvx3MrQGd0U7zgqdu+n+wha2J7ypF7Vbzz243uxkuUtPgvoiflZ+kpjEFzH9YibbdNjipbn
TmR6wlNuqqcJ0tH3+/r8sA7rmALkNyebRuwpm+Yb/kT0kwu11jUZphwBVNMx5J4UoPPh/TUdxkdh
oV06EPsWncsNo2uEIQvMNvjiJ5ZnV3lNq6bse3iaLsVzUaSRI+2gc1OLXOYa+mlxdFkGDUr+4102
jk+qTp7xa6ANrjZujqo4eN01dyCm8Hk6Bn6BDjI6uT2gBKHhSRPDsiQYVr7S0nVDgQ+xdRP1FjLn
wrXiNteyrkeuyAjaNPzeCMjNz364lPiemphlhrqAeGE84CBICp1CYY5Hqna/q8jIHGaLtUxn8fPr
xESAgVAvmw945haQorYNa4PRXzZCH/zO1hkgFPSOwl28OqqEyxkZHY3Ua/nPYoAD742qW5B9RYXs
6+Vt94MYmxi7STT5QExMg+Q8fOhi0/8XW/ppZ/6WKEseJynHIkky3NuVGXuaoXtG3b+VKdn/bGt5
Q6c8wTJtQN5nUYS3UDvIVJwnlCWFeLRjPJJKEIZ3d30GOlgB6WmgPn62ubyPnzZnoUMNAlbjdrU2
cY4ONccUgYhvlIC+/mxm0TP1TzOzzzVmAKZABBC+Is3OIUYu0BYI77RKOQwc8qH/kbV5mURC/DRT
I4TjRAE6QST7LAF/DjhI7ZiuPMYWQOEIRZ8rm+f7Eu8bqITjo9EtOaQX3ctfU4/hXjx0XnYDTrzz
tTLQUlp+anJ2zLPKyBoRYTNzI94pCd218l0TFmAyHACXdmUzl1do6LhiMXJPtflDLQadq94pMBea
w52iV78CqRRuRYze6Y3ocYyBpKpz49B0xk0sFNDIZaAza+m+lOaDVZqZo1Vxv3IuV3/V7ApgZd0X
3CLTnScogPEKNOE5BFegWweIgCd2pdsd1+ZFFk/oxPvITAjrgsbua9SRnEXSsHDRKnp6bjYQq9DR
IIj4oyXxC5T6SbHrDW/CFVZibfH4nNidfXF7AAGHPqhYbGw2npHTCxbI6whsVd5o4vbL9NpD+z1G
yTnbKVR/oPGw4anh9n3oSpUARgK2HdHvUjXeZqXYjAztfV3DJVEW54DTgRW4zjG7lOVelCYBeMNZ
5g4QXnD4yG6bpGqdtANTgNFHsZ/i+eHypPSoTVAxC6WjMLLyfRfj0smKZwkskjfGx5pamzThd1Zv
X9mNuFOj4vZfRIrPS3n+BowaNVKNCpEi1t9o/SYDw0tCiGoP3e4/MjSnLAeTa6QVEA7YKKrqWkHj
qKR29K5zwrxYSTQWwwOGJ1AWgMSvbsyukbEoKnCtwlnA4u2zwHDNOthKkGlLhhFie8XaomueWJtd
IFLJcGspWNjIX8zhgGceSsEJEqw1Yafl/OlzWbMrhEmrhdwDltUrtaOpwhXV2qjwsgmGdxpcwgDH
yNfjHTctiOz/fCQTENocQMaCKSv7tRhCoM/3vzam/TxJmknOVFkPiFuKodpObAYYWjfr88pgWyVU
kZmOsW9JNDMCYF62/8YJP23PPGOgcVKTKXx1Y+En4PNRef/IOu0QQXd95dpY3EvGoO836R9+G7rQ
MQGWBiE+F+vuuwhY3GZNjW3yrG/PjxMLsxsgC1rJOKYHN7iDz2WI8eoUbWMMh20HWeMxgFI7IOYY
vP55Exe7f9QGAphBVEj/NhWQpbVFSWBMZfwWUguVy/Nd4YY+9Ocmam2oAiNEo0dfgALLTVYHoRdL
CSfmZ3eBRSuQeoLwcRN0o1OEoVPlH31YbYT0SXYM2s5tKvQeoSyYZ2uJ1R8in297jtwU6QCUvZGm
fvXeMVPHmvcmPGhg1SGnJYbdGyVz1Dj19Hj0RMAnOhnjCJ70u4JpkRNX1U6Q+Jl0wZvay/2Y2twR
evRCmhdg9QBeA0W4Jq7jOr2y41x3OvxHvKpNoOYz0LRqPXd5LyNvtFoTdDjDPmeg+wr7Q9eJS2ll
uaOyiYvLgkSYwYHvLt5oWdleXRuJM7YWXnYAojklsR+7oXkzSH8to/HBiAcn1CHIQnRvYAVzlDA/
GhXCJUh4Mi+akLxQjbnsMHbuNqb9C7WENxoqa2FtMVrbeA9OdQOoaMzOZB0GHAxYFoom1rua1y4N
X7h9BfRxDfDrz567eKeemJqF6kJgOJNThgOTvynZo2Jf9ebKfbp0JoFjM6ipQZIbBc+v/mGLgdVI
ynA2In7kY5T4lZYP6BcCia+3GUqteLMP6vvPC1vaw1Ors5hqZQmNMgNemSZ7Ff5kmp3Xk2ofKpGb
GKvllqUQfmpu9smQJA1MMpzAXnWaj8FNL3QX09jS3U+af9OcFyYZKom5ttT7N5ODlq4BpgtJM7x7
gW3+usWWmRRdaHC2qZLbip7jfezoQQKqznrz864ufstPQ/OyWpUGwaBZIYOsAnnkoGpss3gXthwT
qIH4LYfRbxgQhz8bXUon0DxEnRRrQ/FytrcFNZWOTUX5vkh/B1VebwdzuMZQKM5HaP3/R+emvfy0
NjsRUA+XbLDw+p1miU3hmGhCtTYG2OijCf4yMIqvNaEWNxXVUQu3MMTQ50UTzWBpXU2ZPAC7kVtF
yS8ERWPHqwQFeIN1Xl7GodPHqyJxi06LyU9Vx98mJEC/uk1MWJ1ZCOmbJlN63yxI7piFeqSjemeA
aclFD+IqMRi0rqwn26iBceiuIPuLQZE4/WBAReKRIQ5F1N23TODRTs9UbS3pX+wBgVIfFOGqCqmr
eQUE4wNWOqq4WtsN5Cypq1VuftSdaeIYQmrte7Zdo3BY9LcTizMPCDql5KLCthDGz2VXP8hGw7hB
B+VOET/87NuLYUozUY9HbxM9p1lwlBxVqzae4oZQA3cwuer2FSYh5CikS/MSkxKxvXKeltIwhGIc
JUifm/C7r59dywpCM0zHbaIuVJwe4tBNha/988IWfcvCbC1yZstk8xE7tebQPulwsfQ0uYyKZsuS
QHMNhXZeSUPparzFlET9DPQwXTG9WPvWTmxPH/gkn65E2SpwT7zgkjp0uzLtMExGS69NFCjC6fZD
GlfXStjfNKFEl69t8XP6vNjwGEMgaRjUjmyyd8vikA6h+ppkzKJ7nfy62fbnqh5Dih070+W16mss
ubILcpWTOnHUpF/xr+XjY+l4XTCiQnVN+7oXhiqqscsDAJbO/hrxTu/DewuyHpOgR/eK+sDP332B
zQnx88TgLAXHHCyYGNCh3ujXvad69qTjjVbghr0VtS/Q2TL2ysow9wIL7Febs1NECyijqCYWmQoI
GBNf83L4nIMmJYbK5ebNxL0rvbzAVJWbQd+8duLztYtjsjFPg0/XPXM6w8iB/BVYd4NpOGEfbFDw
JeLlP9zdmfNYRZ9Xo4aVlh5xB9Bh279CqDVMOg24I0DXvNX2P5tcjFAn33MWDVlsNLLArbyJtAPG
/8rY8tAVdrs2c7MhWjH2D0f3011nV1I0dGkFrjAUhS23fEwuqDtJUrTHfrqBG8+C/tkNHo6+ulJO
Ww5Xf9vVp2nlk5DRKxh+0Qrsq4nWkUNItulaftEl7Ekx6GVdjL/LFoN7UR+tfNHFYPy5vfqsfGiw
CKjSHoYrK3oLaHZN+Bpf3JoJ+nVtHMwaLYivEYrT6INWGAClNN3+7CVrH06fxRm1o4pZW9Ox32ob
+t7cK6kT3msXpT/RuIVej4kwMETu18gklqPp54ebhZsGT8cRAr/QsIgxAhS/BWCXaYeX1k5WbpWV
8z1H6g2aRCs7UaZ2PcggWxSyndHMJaql5dohWDM1CyWZUptSH/DB9G1wGAESBnWohwHpHkVsA/p+
4h2zxbGLft7KR1zzlFl0USBymmQqNlMD+OoAIG2CEWFnAA3yBiB8FDRQwhBbrns/211MgBlAZYif
IMmwZocPU30tQCt4VYRj37j1KO/UHB+zxUCqjtlgo0mPSqWvnPjFTQYYkQEfgj75/JFd2WDYxRnH
m4ko2y6DamzK1Ns2M8cVx1leHQpDgPmAy3D+/k1jwEzyIWIbQ7YbJYj3eOZcESXZ9Bl5taS45ln2
++cNXYxmQFr+r8mZA2lm1o+iSRgmGtroOh0JyIr1/KoK8zOUFQCYDTmKzeZ5wO2VT7loGSBBE08Z
gr/nYUBRQWOjTJ8So3AuocivBstG0UVtXuI0vTRG8wzTWpdCq/sV71103hPT078/CeFdJsiQTvvc
2K07yHA7ijXO7iUTaNRDpcEiSJ3nq2v0RnRqg/PBG9VVS+72abUys7Bw3QI1gQvBsiGG8I2RK4kL
CERbHAo12ZOh3Fv2E0G/l9ipU4e/f/aSPyHra8oCzDFKBsBpoC1jzmvbNILACcE52AQ9ptl0Tgsv
gXSyL4zU2lat+FXUFQRqI6PfDFVQenqfoW3aviRdz1wkeorP63zwxjo1AeSBmHqlvWuydpU8uKhG
sqOd4eSdfOnUsXdqLdvSkiWOlpdbHrC9bdYbGTYXiSEfs9C8FwHEiOJxBLE1yZwkJWhT1fINHKRb
A6hWaUEiMUg3Fef3UKzLfYSN51LQY0bpWg3g+3fGxmA6AeEBasf6/PEiB8OIqwIVh9LTHlFOJfeQ
bdfwCRzMAXkEwyQ7jMutafYuWrWIio+OIPgNFNiFQV4SvUTY15hjTozDw+3KF8cR+PbBPy3MAy2U
rgZr7GCB4ivaqXZXxGsB4Hu0w9ZZGNIEeBJbOA+rQ6rnUTsChiPYi8mvg6ZxdWTlpXagAc5MtkpF
PUWU72uyiKkzE6+AeXgNuzo2ZYB6DbkeN2AfOCqudgMOf0f1Qai6yrn9/XxO6/s0NwutY0jsrrVB
HaNWEPtWdS8FQWA5YN6PgNG8X/HERWsAxmA+AEym3wKOMgD6qZqTI8aKP9bJWV8N+6Ayr6uc7bm6
VnhegM1hdSf2Jhc9iaGkSDtTs2EvSG7zfbbhG7wtxqveLzbr+m8LgwFfrU1X9Im1cATVRJwARdBu
QlBCORMPGMg5y53cZ3jJFNnuZ/f/h+VpNgouqqGSebKtlqZdpGJAYX3Htt3FuBuutEPptNAJ/P+P
WUxrA/KWAgtlfwM+liMD2pSgqGeZ47bht60YsameibiHIYeVdU0Z/Jcz8AfoB15MvBVw8r7JkCA9
LiqdBNBYhQx0EDeYpq83bVDALcviRra477XCPoNS/asRow1r692t3eNyXvkh3w7j1GAG0BZgCAwh
Qgv56xdNzTLrAXeHPNcBooygcmbAYNzUPt/FB34/rKqw4s/+lnFMJgHY1s1pLhIb/tWkrPQu6KOU
b3PMm22Gthy2Rd1MTCNg6cuHMzUcmduFox8FQb+F9pX0QSjRXSlm5+p2Ts9plLd+LMLC72uaXpcD
KFzaXn0JS7JXMKisIEli1fA2WtRFbfA4qldW+JZqj0L7XQDE7aDCkjuNRcCJVATHpsnvLegMR8NN
akYoGydjuasU47FCc3WgZgwuhMDyegXUV7rJryzQ4MpUeeHgnREN8u60RErKr0SRu/pEMPGmKvXj
qJ1bQX5DReVJlGl1CbKlPvbUvHUNxq+L1n4hooRca1YoaPbFt0aveQkkccjYXMZ6CkYV7mBCwNX/
m6PzWG4dWYLoFyECDY8tDD1FivLaIOQuPNDw5uvncFZvIt4NSQQb1VWZWZmZtXXi6dwV5acz9x/l
uHqWLEMjqn/TXGGdeLYvsVPtVus7Tepwdch9GbjcKQtLOKJ2xSckTiymD7P21sW+zPX81Yz62930
F43hG1bEryVZbayAdaEb5+cFTzGYnsKbjf4o8y/owlMjxl21uoe0FEGB53wugEuKaPzBYGdBUmJd
l2k8xjEBZGsV4hDjjU77M7tZ6Azms1oPQaN9901W7NZMvDWLfWqrNaw6+WauShTM7fqWdGKjFliA
VgZGQtoh72hVuu+k7vYyr7epa4XxXN+gDoPZ/kcSJpOHhXEUPTqmKEsdtNiIaMoY1mlPXl911haw
pfhnqOrNhG1DVn/XfXNA6YCVXyw8Z8oPvG1hu0QngqCfxrLa2EOySflS6Yg7z0YdNVruq+z1gzHL
QDOK25xdWus02tlnLjCwqopjnvcHy6nPeusuOFXlt7EaDoODcd5sHjjsu6Utt2qmnwFusUqD0K50
XKlmCEu/jYs9Oje/Qj0ep1y7qenuavmiSu0JHeYmndfAsp/VCBsRlZXE3OHzJoGapy+GOXH88thL
pg5HGTVIlzd9erWyDzdfLnUnvGrCrnGZtquksRfYz5Xk0C126YtIC8y2soNeqfZZBCqfGt0pHtEm
GtZGSx/kJPdDPPi2Nh9k6h7IA8C9xMGPI95Xin6sluZcI09eXH271uvWisc95y6Uq7nHVjrWlk3R
GpiDuJfS5qePAHgqOt4YT7FhClg79KT10VZiKzVnv5psLk9ZMA6RP6f2I4jOwVr4vnLVU9blvW6z
/RKx9OqKTTVp4SzYMOoX/pzmVbHEvk/KbW5328KafQw7vIkzPtSfTW8+J5G4mYbYNnf3K2fqXjPd
JTO7/3X16qIs64ueC3RvtT+vF+E0QdE1BP9uquh7xkhMH8KxMXxqFU9KDYx1DRNR73ORbFttH+nT
tkQl0+qwaRn/HMsJD6sfzGCaJ/RkZ8kboiYsofeJt5TXfvpJ9GtcYNmjVOdFU+5zsteWbdgWJqrr
c+t8DE7tmXHrTc3JXjEAE3UorYtWnzWAcAPHqbo+lsujmEzsiVgXUp4zfngqSp9tryOH3G/ifjvn
H+2AkLv+Ny+vUfy1OCcNbxyBUxWP32tKGUSF6umZQHD70DgddDlvD9/YxCvnNOkuU57LdV9Yl1Zu
k2IKp1qyDPg8ywlaS92b6lenLyisWs/FQqgf9KBhE8vK39uVPQFdhCZbxOOTkX3B6j7U9SsK3NAU
j3LGpIyDK5I46CWGk7Z5kXZ/jIzsJJvMQ5S26bRrZqreOhi+QycjsNHK1BDKH3Fi6UcFBnkL3nOj
4fd6xE4NTknlbjYRC1pfebSTQxmYNX2JM7E2zqaJW/kFc03DLZoCuQ7Lu16qvNsF9Q5JQbl11dvk
fkXlqxXdav4IodaenHeG86UxSqTzV5xQ5ZPHqbx17WsbKd6YumGaAXhqDahH6dsDARm27aV9Q5Uh
jW/k+/2L1zLQ859yKb1ZfS9Ny7M5na3sPHV6U8Z9uWLs5ATmitaxfNQRkw+5l0SvqYUkZflcUMMY
DBXsofmVeVA7OzSGb00+6VgSxeXWzr4c/crl7Xd9iVLmxHeVYZFWtfljZxk7R0b8XHUbr/dfKLwc
zxzXfcYqzdOmm+Oc7ueh7XNumOeYfeAK5KiWise6x2juouVsx9xVhuqVxbHj/1f6vaZuUnfEbQ0j
NufSq26g4TiwKA6Kp+5UOw+ZeJjpIArleZ0xIGsCVf5JZw2n9bOvMTHs9e2iYqqaO0GyItNT3w3t
s5tH38k17vDEwyLLrywnLETCltXPUP5FvNXcDH7mIMNdf1b84rDcxtLI9aGXvYZLDY9CpmW/GYWf
t3tH+S7nW2rpUNwPMiMUeM49EkZYaZ/DbMC9EDMs+2pX2CFlcjstAnsm57UyOZLzXzOaXq/KTaST
MEF/y2fq30b1LTN/6kz4k4o6xw5MzvA0l7sU16JixQRqqh8Gks669jPVpd+NQ6jVP2X8ZIknawRE
+VhJRBu/dCBAXt5tFtnbaj66zj86IRxsJX6O7qG0Iy/DJERDiOPGKY31j4ux1aKiwEHKGYtPjI49
PCxuc/2eTDxdPGIVRKE49I11to/HylsNxU+oSgNwp1NifKdPwIJ0H9P8nZi0FJq1a7XNZFp+xcvW
xrmnGq+Rvlfkq2tec2cf8eui8lyQEWBh7Fuu8T4tSLfJ5IvZ5X5u8cv63s+0/n9/xh6n7tI6Ggta
pbbwNHYulOUNN8SsO1szjlzaEPTj1zpczehqmRwp5TAPiddntya/Jto1nbdYtmkVFPYHRql2uXGS
B2IGFPfFXW9thqlp8zXzhtX9pzo8DnmJKzmFoH1A4k4JVDap9umy3rp+YiDo5crV7I8GG2SU1Lp4
KKtLVw6+pT0K/aWycma/3byeVPerLG+G9RwvLyPOWAsHOa3+TCIzK2dnWWGxvOFzsURXLE78LBFe
vAKI2WE3aefFOqrK4jfiwD+BRdeshzk6d5nC+dsYOc2c276Rx8LdjHvnogd9bgd2EbNksyMmdwtk
FNi1EtJMhaOrf1qzFuRagf4pD6auDUxWjmL8MW1jDlJbD1dsOwvSA00BERaJQ42Tpd7F3lSaW4z/
dno0BLHOLdMf65ImbxqMQEkNNpUozEPrlSTrZOgSEXZ6bOglK8uEpgmwczHuuwndUy2wA2TBhKIY
D79VUmPiueDHNx7a9DGWvDPasSvpRTorSOovKvw/m/XFMcfuccT1HruOrt5log7KdDtRLGbzTVPg
9rAKc54a5WIpqZc417ZiVY9T6kS/QtOCzh7DVadTV5pLhI+eFls7sxqfZ3fdSGOE6k3XPJypSHM0
+Fn21CFzXNaGIJ2ywz1R/+kRfJjGe67tR26AvDusAGOzaoY030GxHOs4fVIoV2P1UWtfZsu5i5et
WiFFK3ibRRwUo+lXyn5FJt1kEX/Cd4EYO5e3tf9rnd+aCJaOXCKTjG9aQvTxfjLG+zFBSkNtHNv0
mibpVvS3RX+SLHnaiuZj/OPZ9EsGLd5kkf1rXacI5/N55wiE3jL3VexyZ26MyGw9o3rUKUZ25F4j
t9w1aUKLqOovtUDs9qDoL1PxuVinZHnNkq+56sPMQbSeIKDN13DkHShg5LHU1IZnnFUDLeMwGT+2
9rd2pW/qv9r8IKNtQWFp3DiQLFtOmXmx2s+u/hhxEByiwsuHcYsLGTgTNQ+uNS78QXwUrU3FhArG
8MVoD3b2phUTbOxVWqx9vmrumRnVic7CPiPU9LT2pWBqYHvar2gYUgdVE9uRdf8RY3bZoMfo8q/c
+K2qO1aWfDUW6fGkP4WxNA52j297rWxaEW108dAr/ZVOJ52bjZlg0c9JidR3fbWDJKOVVZ5T+7Wy
vtjIDOf1RS7xvhSaNzT8+vsZNdk/L/XALo+T4GwW+MD3LzMSQrE8qXkcVMOTxkUo449lec4tzTNi
nccznoYKrmi4LpjgugWb/1jv5hPNkcNbaZBVIPPrjAS722nxr5T9ueJz04qFJJ1NXpa24QzfKuQ1
paOPkAIKa8BxN/cm+aFlH3zILQICb7XftfzRtn5U87UcrlL5Msu3mnOmy8fc+nHa+EYPg1x/8kcd
f47yySpd5lY2mAba93XTunKjrbiL1tIrLd5Es9uYVbrL9car8OBjkQ8bxn8aBTimVZ3fWHaKIL8q
ljrT9E/ohI4Yv2qUM+nMeCwIv5uysFF+FQ75Wi53a1lfTDLomYwtGtyktbzM/qxr15cr81PLXc8X
hhWpuoqgpxvMeCXVxQnucoxM+cixq2WxEBYqtBudl8XwpEFqUnqdyHBKXZoR8V0tT9pQbEeuRUX+
NNq+IRtBXQZW+lhdMH/16n3pMq905Xsj0BDJF5GmT7VaPo9Wy6UovJSm3HSLizk/MIhxml679m2M
3vtZ3U35m7X+pWPpOcV3Ki751PguqmKXr6jt6FSIRx4W2ytlvknHms3lCMdLcdNj/cKyzBGL112f
PUEdeun9w/E2G/FbmeKRWVdhHJOdZ437tCpSWnnNU7t+N3dvSq+EInvXbSbN+kCDqy7XGDYVU8Ha
05yz3WgPd9/lEjNMz6TMWvm5n/fkp4QDQ2ypkVzSx0EtGC1U2xuY++xOBrk8VeZ91fsPVw4/aZ5c
J9kmcmSHvPXESLQJvsTrdDScweuEcrKihC4iBwc37KjxlK7+0nO+z4bIaPdfNT9l+XcWc1YNd2O5
SmDhl1pZ3R4/TaxAoezNKMzr/GiTFDPjfmsUp6Wc/EznSqrXXUKn6BTtTamREmLP3FnwADmFNi6C
pLzpvdy4FJHUBhxhX8W1i41eLE8rN5vEFUw2dNAsmwqK1UDRmpfV742PxE6wWDQfNKjniZROJvDA
nOqL1ZAqlg8X0fMg0vXqdMfFccN+WY6qFvsFUS/DrXZRisoqsKxv/PR9U+UPX/ZumZ3yDDLbdfg8
68ao2sDOeWbqkm5kF23V+dfFCk6fdXTOsde2/1z+B/2wX+crcwJm0sNJc+MwxeWpQ1YMepR5sZ5i
s9k9OXO2q5iptRUDDFbztRSDvqnqTayR497TEuaUeXIS3xFTWLDBkxaHMm/DIr31hn0bul+9uK0A
DuMc2kniN/ZKi/VTGm8xU91UfaXmb8r1kcxIoGekWLOn69a7JdhVMge/JPjQc+M2Z4GzzegE2z6c
SxMcT620Dcb2mMSIjvKmu3+9nfX00ELF3rfcmD37dEa37KSaXQRr389RXMc/fSrrKDSTnolQUTH4
bsefrlxC3vblnK9VaXhqOZyckTDHew/R2g7uBg5rHHNfIiRnlo85EqNT3/Cj8KXVvefm/DeaSojY
v6POGvOlVbJ/+hJ/abX6qqY6RVKerHF6UsfhoMfmphR6oEZWEKn1A+9CGkZp9YOi/VBUNpNAMdNG
ZXbza9XlFFbLPAXG5DaHSspLgYV6kE21xupUvkX4z/TLFMl7/qD16RgIe+KvW6hIQ97o+2LK2p3i
JqHOnk1cSgx2KsjOpN9ZbotasWSItb4Hq9hVaXXXVqoeoQF1KKr8X52hlZJqQ+nLhwr/9Ox1kF1O
n9rcUE1jtFrHQSnqR+w2H1eneSzSkaRyux+9tmoexcyzZJ2j3TgCt+3S2M6L6vhOVZySWou9WsH9
IHIjPHc7UDg7NNOHMqXT0gvlS2YUlTg9OsW0jdXxOXU1bp115zZYlU10TrVM/2zFeMWWOqjHhs2C
ZNe7zTZSE3pkp7w0rdintGlFqZZe0rVn2SCaTM4ZM4PI8M4ePrOadmyydmVU+Lnxmk5AhOWT4nwI
jrdCnUwJHnBZojM53sY10uZQ8Lxyue21z1HARCYGU6LjORnQpfFBiGzQE+Q1NtwpjOlN7TKIvMzT
Y5aqxzn6Z/ACdNS7hrvUqQVOkN1OLKpfR2UoUwU8igO3KtsKlAUzBk+PKeYgWyupdbA6PQhsmz8s
xq/QPxvNDrAHriZQWfNfj9+J1R4We/ET4529Um8e1c0kAA9GD34X0FjuhsFg8zCfiT6rzkn1lWkm
r2yM2rIOMwpYBmAqBYXMvIlRfTTW5IxHuOeM10n5csz8pJt4SWbru25uLOvTxBAjvk9KEb/w2t+d
BIZnh7yWDtybs+YbDR+zr75E0TP2aHzsGHzjpaTWpS/FpHInJ3usuL2shyRYiqBI39vu1rlyJ4kN
wq080uxLNesPZfNRjX8dBhvFqnipPAGr6W6yxZyHpWB147J33LD2YGBcnUX4r046Ly21VW9fVh4N
yZfQWUFfMpO7OLV048Yqco5geZrY74i0S2MFUhloJ99pmn19ZIhPO+n1/OuFwDRVrnsjWS8ZCsmB
H1zltjepgv64P7XF6rdGdLsvGdpgK3a8XFCNzbhutoOfJPI7N/OENrgiVfhPN78aMRydGAdJXt1Q
waDZhQ5ZGaOczgyrNOWOU7xecUHbLkX+ms498gFt1+PGkRphtIznzKxezLTwe7sKshi0CIuQOh4D
RUn/rZn1Zmfqa7sgILW1pxKN4dJNm6GFGsBAciP68WZPzt5yikdlmQIxOJsk6bzZtfYOV10d5zt9
fswmsS2Zldt2wof9vXN7g+++3C9i3U6Y0TAHbif33Kn40C4pCLDcd6Wy6cXCblh2SQ1ydCw7bKmY
JsheoYPG2WqopsxCSnEu8KwV43zs4y/duS2C/fF8UyW01fn8e4c8x3wI29k8T6hl2ebwI6BMoWL3
7s68BdpeDovfOmbQTc7BWfsfVeXGLntPZiaLou8KWiGHoJfYYI4fqweb1WqDUrCwdDQwx9RVu+nj
gU6Ndx0J2gCCKnXXL0F7pCb8uFgx0k6uRpyEU/Tdm9nLHFunPokelOadMrPFfio09eJkzTj9dR8J
v7/u/3X92UTKvKz2TiT2MR7jwzp0p6InTIBZf5XDzlXy06DEWwNEyhl56djNfkfx7umuesx7TE8c
vMnbKv7JMcop5cVU62/orbDN4Py7UXuKcawfi/RItuvBdPJjBp1tSfcY5YCKRhouBQljmsPtHlX+
HCt7wW1ZAFoshvHXVp968VmO7t4G20OYvY3vyFL8EeM/zmZaZOTgWg7agln/7m25cyXcGSZUhh7t
y5IcnXEwdpRvX9RlWPf6oywLohToPToiBbPeSzJ8Opd9ujaeOjAw56gzuAcG7boUeOm7GwzhNxyW
7QyY2I1fNheJoj2bymsi2Tot3lZFDwrunFhVD0QABH3xm7ZAiHkYGS2lEjyjfVZ1nvtU+YCtjD22
77IEtUQ1AAXcWvqrdZgMNXxsVolpsP0mX7aKsgareyXjxHcavvfs2eLpFmDfDqkb7kfUyr3B0NbQ
DhuYBs5AAzE6s4xdxLh4adVvnVuz5+43XxjRAwV5mMMel467z5SRXWpjRg7RteALPznzQSVQomqO
9jx4ZWTRKD2u5obdAa+d3lMdl3lIsFGNg5Zi0MHfc4McVnfwaxVD8zX1Yoi5IidYQbm2sebbestd
cyT0naOthpF7WBMQKE617ZJaARp7zDRiRbrVq6ijzAsTb505HqYYiIO2JdePtV4GjvxyJotm8rsj
c6BO/pbsW0HROtr7SqIqcYh/EB/40IYaIvC5fESId2DHOkseHe3Vwd4/18Dq02udxvu8+8nabNOZ
hzRvPX39qAU1M++JbQE3FTmn9pMwJo/FHA2r/FnbqayPOt22Y8IGt8V71W+SS3o3hs9kWOrbzLmU
06Xrch7ahE1M7cXNdm4frOi0Gn9ivo0NuAxWWOa4rdPIsypeRO1NoXdU+qeWWqtGW02FP9LPynQR
LnBqYVLvJk+zf3WutCL7KCDg5j/XnsLRfFitBbHQtnOyYE5fUkXi5VgyRzyq7cW1fhLHOedjdrCH
N5nRXqyPXf6e5JGfCsNv5aNVETzZn5voKWGlqujYNcw/NSM6uOqL7nwO6Ry4K40rtIbLpaLTbumO
8Mt6eZiYo83qF8uCfabDDzl2KCVLh8mmjXT6QhJ4Z+HpUUtQzLlu9Z3VTmwDOOQJvHeO89sxeeXN
Ozy3N7TJ1QUkiIzZz5kms37fVHEgAL7K0d7R8FRKwW43PUjZooPSN4bzV5FLsZrLwckGRrL1Mqrq
bokfJsMJITKDdAAXWtgUg5+J+ogr/TExz4NcPdP8i3NaFFUPDXPeimE8mu01j5ew0I/S4jzTCZTK
L8Y66z0K1vxetKOyKAzN5svQK39TchJr+8SB5fUcAoO8lkb7qFSWeLr3wtG9eU3oNdNgIVnTahLw
XIcYLcmZim6q0vnuQjJJMfESvg3QQXHfejbje1NPQWQz5Tvjjs4GuvM+Y11QdvlC5cm4/1LZhVb/
04gPN9UCt64B6mPCHN7FAmkSWQQEPJFoEIjyp7F+Y/GPTc5NoaO4SobQnU7DfG7MX8lIh6GRz0I2
otSKGKJjO0L+GdhtK2mosJZUu49KezJdeUzg8E3t/Z45nLQvcrKC1Lr/vJ0cv9ri6t6B0GzyZcof
KbBltRSQ5gHMTB7UnITw/u1/UuiOjiSPdool15rs3PZsEWyhL0hFszXUOmZP2R3UaPQTWKGsdXaq
Gm9cPtzKQdLLZCOIgTFGdEmjDNa88FaKZM5UgijVG+jEItoWPY1oX6PQMcvX3C38OFX9CCAkj1FQ
58821YVVSZAGG0M1QBUNWDjmmHQucN9fP7+bPIKVx41pdUoOgpgesSAMEsZFUcLZjC07OMohS//B
3vtmqRyiUu7U3qV0Uh8wqGym7iIH9aSOOPQ4pi9zFl90YBdWb+252GeweA4BRwClFAd3iWGnFHiE
65zuZk2jk4FybppQJvWu751DTCJKY/ah5eiBW6xhllmBG0nfrf7loHalWQZ2xk5GC7UFs1/Ydohh
pm8m4tGKrWBMqV7jTCJDuVVSGVaiDM1h2bRA1xOfOp0QBKZ+lbxHcCW12kPcv5BRQnbJh5pACzGv
TOJ74sNrdrvHq4Xuc3wtRnAmRB/jEoP49/6dqCz4fgq6kTgbd5neB0n0uYLj6ZLlCoAymZSbhcCp
Ev+Q2Phsm9VLINyX8bvOmNVK2Bqsa1IOROSCQq+FL+7EU9MQbqH9aik3VW8eEuUnVlbSqSgOsvLL
4t+c32SXbh37aZGNP7vzHZoBwP1EUe5p+MElvJYlaHLc0nwxxfX3xIHs2c7RCCj3F2YNymon76UG
ZE4O0quzOFxow0W/+PYsPzPzzdH/ZdpxKfVNxZFseS9HiJJsUvwpfWsq+SCiYVtxtJqJsb6RDyN6
j6GDXwHjFHmPFeuvOjYyqJ0PZ+iCiXnCpkEXFXhxI7y20zdZtbfVk5EXuzL9ixTC/ybKNL01e4VB
W/zJ+wjUOTdJBPqoWOE6mqGuOW99D1eNB5XGKgndZBB1GhTXKXJamkkFvgmqNHbfTYEpwdyyla2G
4/pHF+flXKHW8pGnP535pEcmmKpyFW55h+GoW9axL+qjZemBWRI7kqZAKWD7uX7V12VbSfbRNSSc
SwU+9HknWSPjn0GelBt9qNVKjtNnqylbbl5N4YM3jbfyei5ruV15UGtcbzQbidBzkszhqFeeDaZJ
vkZg3weaivCRAqxHUEh5+xLpwk4wVri6l1cG18BFYPbW567Pxh919a9TKj6L7tk4qIh14AIlRrV/
yoCbW1g5mjOzRcAw3TSiUwYSsCqAfcdKH4u+2riQhhWmgQlwnGb91CY0rvUzKFgOkFe1KH86l7O9
HyeI4oi9yXWX0XNPd7gYBZqaSq8jHjpyXlw5A6wovmC6mdrUd7ncVHGBEy7U7n9SJjIJRNs2qEJs
2nyRvMhOfcTyZVMp27Ip97LDdGZ8Lq2X0j3X+kuXPSb2zeaxRoilR2tn5X9aKZAQ/NTjbQC3KSC3
8Mzzp0iExKb4IGeEVfe+I3emPu8Wi+lh5cq2tlX0mdl9qEbYANTfEBo0CIrzp0nIiJgGteOHSeMW
2T3z3HZYtzNfQX231jTiDZeJ0rbbCtKRCGKvTp8N9ztji3RwJl8jpW5OuVHo71xrOzXvpOpuzeQz
B21soGsSizvJ8daCScfkDqpYPtX5T3ejj+c2zmjCz05RX/RhCIcWez9r1zeuf38v7JxXSY338Rrv
UIJ85POLcG8KrtURwDTGhwWook0IV/QeIfwZ57Mz/prRW9v4atJsxFTurOnFMvd1JB9cCqGOF5cp
snBRX9oFSCoqggbUSSEyqIzJI6MvaUu49FwNav0jstO75UJQFBXuAeVGH9qNXbz1Oj10UgQoCT2U
cn65QI3Gn2WUn1RwN7vs6AejjbQpovjhysreprxhGYy3IN5Pp1UvuR9isr5tK4xiYGEDwmnIwgn0
ryHGrBmyg6k7vt1VR72jimaSBRIZ7yL1AaTaT2duMGolVhIjdBx84rRuDRBFtWw2ua2C0xE8pqyf
yzq+iolRe5XPVVy/rNg3DjHdcx3fnArXoorEZbtnPTZCrGDupqkBWC15Xe0gEuduYH1ZJ1fO/hVu
d4Rz2Y0WlFU2fhvGm22NTxIyccmYM+byJ21mf0jVED3Z0UiHfSMq356M62xeV3jEdKB/IBit1cO2
3LU62H16n1p7jhtUjAKaUh9iY9lIQpp6+IES+H5UDHqv+paPShBnHxE4oTmskFrQs382Cm/FMIJc
2MSbsbRXzfvC/bcsyKyo3RARVU7T0ZfbNjvMMg/Sati6uupnuR4qdXaqdAWnUvqqfATVRvmW60GU
PA1I7iyNDUd42IYmITIiXDTG0GjM51R36TXS0G0JALi3iDTu63JHwn5hrFElDl4LaC97bZtZaYCB
ijFdE4QCKXL8YTa2XYL0JMtF401twUys79UGzgC+xkBhMCXPzBMwG58l9q+yuGJUux0HiXIPaAWg
2XfdeTtRcoa42SfWMxZ+RNMpePYkZ+HopC8Kr1vFjzR0IDbIBmInVsu8RMWZvdijcj8MKWWe6mSR
z5cx/ShazTxbwkAKQu0KTRLhxktd5fVJ1C9tVgQq+QYLiQyVvbzZafPXcOszAKzeasJcZdamhHXN
EHjhuYM4K1RK6xSrM0DcQqB1dOrSZGdU6GFInBMZBQ1vf3QM6ImgvDrAwNpxd5WxoBPofCyEPFFf
uw7HB3LUe8fwqoJir7zWWo8YjmfN2zV2w21VTE+AhAmLzqmgUYuMsByLmw7fNjcOOhkBY0KfYpm7
hhs9g6kvkwry0Bb7elo3ZWL9Gut8gpXhxBAhwaZFrQUxjC42m6kFdZQuuwyxS5ywGlqVR03JAYzE
U9cSKE9ODQpefzDsrVEku7VrLvocbcgdCZJc7iUvp0TiFRU04tNMhwJH5zRDkJXVdzMvWy1SvW6y
9uNoH5WRbVBV9aphAsdSDxOxdPOqH4apO6YWmje33eEBh8prfIxM4NgslU8qz4d1RN+qln8QxcVd
6cYxSsKuu8Y63avSBpmsUXf+llwTY+vuzOXdquUnyUjsbLyi5sMrAeQr0GN4YRoiE3Vr756KqHnP
a+lrpngwpkU/rHZzasg6TAEXagQvxdD7Rn+e4XZtqW9qiCm+5cCF2kpj+sKlENjUrNuM/kFOkdck
yOD6+SCaPsj4Hbn9j8oSxi6jH0xPoE/Oh3lHnUh7744rsGAzP/YMUpOdP8Xzs7H28BioFHD6BDSh
RROqitsat23MI2xpnk14t4r201UnnFr52au4mETkmal+znqbmfRXVzomjj60YQcnxpYcxV0H/zPC
8iaZ42sUW5ZJ8VFUglWdNpNSPpt3CZE6nIw6f8YOzo/BYhRoHdgGv9NbElfc9j/Srms5bmRZfhEi
4M0r7GAMh54SXxA0Erz3+PqbzT1nCTZxpu9q37ShDdV0o7q6uior08xCbK+k/Z4xnpE1gq3J6UtF
3npNHbwnQB+FIVKchrM1voY6YnXMZ1+Uqhce96la+2hfoDbZLXYEkuhkvMvHycOYhtVEulOmQE00
BfcLuj77MAxyQPqhHljO+Q4Ys8lrmuAkRhL4h1X9tcfinSHuEztAOrGbcpU3KwUVwxE014BW9I9q
HN3kkA9Qp1T1hVzcg9ZMsqchztAnCO/lerltlXl8nOK29Gpufo/LAo/cqH+XBP6qGJBy1lkmuGI3
d/vRENAi7PjQVBJk1DE3QpiKj267qnELTFhbIdRww14+AuhyoyeiP+bNPV4sp4B0E+qhisEkUA27
SVpOlayioN/iJHaj3Wkz/j5oEg8FM8kqAAHGaLaGPhfX+xA0fUeaWJs9Bi3Q3FtQ6wqVxOIz4SgV
2j6cxPoktDzKsZXIAcQrKeOhjQHEZAD1vzFGATUv6xKUNMgfBBqory04XLOsRJ7G7fsWHN965QkZ
qLBRDY7UH0PIQ3xXiQ8iMMugvXIvm/821kKMGhqUiUWMQICC4itmXxowMjEEkP1VcJdyswEoC8hP
8HiQkhtVnc+XrZGRHGo64os1amRHysel06cw9vLoviBPXqM/G/k+5pXXy4aEbzOl1LqoWQQxxiDP
gj6aB+1NcB8AzfkrfQi91kbCZhbPOOi2wRjiY5kk81irGZoUlP9yZWArh+Chkv2kPIjxz8vLEjfG
S75sIBnBWNko42IpphzLmtzAa632hPsveUW8rKCKaYl+fvyQcjukqMokFp4lmNL3xMr5kzmX9Q+h
59e6gtfyKMUPIQJho5fdQVDySfA4Tz4YwD/7l9e9tbVoqokC+L5k9J2pYRZlmLhS7YDGKpCWKfKt
LPxO9Yg1MvNt6g8+s7ZCjVxhmHyCMDGshL9HC0A8wQZEjTeBN8W9+xsI48YbO/Mfj81TVqkTmAC4
KuUKQZohp2mX+6X8pRu3Qv1weQu/E+NRdqizx6GnD1HDJPaSfn6uROWoZbyDIU8nECpnkVGBrUFP
roY3MuoqUb+4IFz0ww63dYrWeH8HNQC0yn+X/HjH+GVbc0PrfafOatmjHYQNiD3w8CMI4e3YGJCx
LgFIrqUnUmVpeXK7yKANQ+ezFZBtQpk12Hc8uObQ7FnUZ72ZvCXKDhNURBh+sRW0FFHhEQkNTKDS
lF5zW7cYQAL8MYSC6VBNv4epA4hLNZDuj4+Mvdj0wU9jAjWAP4lRkXEQMPeIBlHmRmee2wH+A65p
S8Xgn9xdaT9Zh3nzdK1sUsQX0OXV+TIjNqGfVxyyrIHmcMSYpmYtjES2VeSK+7pFtQlGkK05LTqc
WlH/kSOtFkKFCUFbIKrKwcWr6a6XTm2ZujqyvRmZ+ay8DGiHzwAzjVK5zzrZF/A+6fAqV1GHaaO3
iQfCV3yII7zJAjSW/uWHpYJL3gVgbayx/sTvfAE9JC/BrMKDcItkbXIKZz7oGE9hEZpt7Do0yWQV
ebiB0UOBOlrDkOhqr8B3e/SaRv1Bq14Z6yLfjbrSYUEXML2uYtyRps1qVBlP7bKIPWCrMN1TLuiC
AMZgZFVjLdF8zhSAFMT+ru3jx9jwAcx/HXn0yP75zyC8z5jLxUIVTNJ/dS+ZnyapkFDJJfc90XhA
8moDLOyhxXGnOwxrxJGoRX+xRl31VaP3hTg1AOm7s4N24h7cGCpocTivdFG0jvasS+I7qYvEf7FI
XfxZrTVV0cFi+jjYECbcLYfpFTAoH68hS7GyvfYTs1css9/pnL6alahwxEXI0PEIQCfbElzwcVTu
tIteo3N11z1Vu8lS9qWNDCTF0wuAF7OwWMO73yeTqV9ABacMKTevkF8wg79dssN9dpjdwFSsxAlt
heFGGzcRyB4UOLKG4wK+z69eVMotpMan+q+spvU4R/JkF0SxHsN/tg4N1BcEJDSqLoNKj7ID6h9I
wAAgENbWgolrzFbaoDorzeiWt5M9019Z9sjfr4Kvzgu6pssdOR2BFyaWdMBw3n60x/cGbX6bdWOS
w0YdD2zj5/KobZyBl8WANL6Z8jbnyjmuRFfugKYXnWD8dXkrtwLc2hT5+9XK+jIVK0AjY0+aO6dp
8VZeKuuyiY3rUYfINeiEVWQA3+TW5mgUa8AacKsAHCeIQIQIKtpVLcP3NtKML2ao/EzAsDMmIAb4
HvCqZdXeoOxjTRVmGqKaYUrY8PMvtqho2QyFVqBfBltIq98VqMV72lz3gOqPuZPy0w58uCaHuG4O
ADepmNZeQtWPc0/Na/6BKzDixomA7sf32SQmGGRV97zO/1OZO5x8PEtBWIgeEXREKC8aUGwVJn6J
vQiNMGFsbMjXXP6yG84DhgWZh0gb2Ickmi+Z76daBpSS4HSegua56B4Y//43Cg6yhE8D9CtpAkwy
5BQYkDDs44bTpHlBnztQbWn2GXqDmFYGMw6XhYUtDPNjoWdnsDjaaYeuRIzCj1hne27W3wpRukqz
5TkojbtQ6DxUtT0oeh874D2taORQYQYxhBT70ZCdRBS2+KE+TUWCUQjejQQAYzjjAP92BDE6DSL/
q1aB89EF2W2N2ekXBPXYMCNBs5YO/HxqcK0k5T3XCy74r3jIGGpOrjS/L+8O83KhopIRV5wWYYDE
I7pMaOiieLgHY7eZ7mXJBY7Aae3JaRYTc/FiAZA0yOaCf3mT06SM9RJLctUi4jd27xC68OUw7EBY
ZAmWvht3HINFhHWPS1S8mlo5rMvi40IV99W96Ci4yYnMKKAOfrKrXTRKdiyZnO9MkNQlSkLcKkpG
qaS0CfrTeK1/7PRwhDblAZFycAQLoyzA5O8k//Ln3Yoxq4zsQzVjZRNKuCO8G19X9hq/9YZd47R+
x5QqZ5mhQlmndrk4aSQVqxIMUt6MIExbjFNY3KZpaeWhcWuAPODy0j6URKgLbp2NSVT+p2iYARMg
GoFkHpOWaEU8lB74EW8TO7IxNH+WLB6iYgaQIz/VQ3w2fGZatHVbrHeXbMtqd4XWEKQxxL2nmIWv
7mUHFXUrtmTz5xPngZnODm2mza2LcGVTppLBHGJ9StXBdyXM76mmuq/eSZ5NaLXBzwoO8d6HZJfD
SkJZZqlkKaqWUWiFClE6Ds1cOyYYdAkAZbv8TT+eQhe+qUxFo0orggjUk7EXPM+PUHvE6L8bnnqX
dwWnI8+Ia97GdLRrMELC1iW03lXqmgv0JNEMEWezKp+57EeGljhjZeRfuLQyKubkXQmFqgbeivkV
B2OV/Um/Vu9GW0IOjbGFk8Y4+R9p8iWDVLipM0OuJkz5/BXYWxNR1ZSvpZviNnPSu8xieQjjMMhU
6tQvndqrOjyk5ZxK4l9ljE7M0i2BAF/eSpG1lVS06TXhP0EN6hwuZnosiPcdlTNwPVAUBJrTFjC/
a6kHBfyQgYkO1i47sco1AnH4S9tLRR+hHma+qknIcwnFLoQcX3mfd0tbfG13lxfMck4qzDRVL6TZ
hJ01qlPBCejENe5lC1sl7XUspTXcgMFXEl7Faka0z67jQ/3cHZej/iLsuCugZ0YXmGbBLO3uEdj1
5IocQs7uWcr12z5r8AIPdUxd+iYSWRVjWFQGfLZ6U+6Mt8iCTQ80TqNteKAQclk+K27lhngF/W2Q
+opzq2bhQB5Jnb247VX/MD2FD6Kv3IRevOccIBSt1i1Pw65GFgTotdecwjOmh5br5Jg/9aV9+Tts
PrTXuSoVZhVFiUF4j1y1s4HEkffg6/CC+2k/ODFh2WN51ma8Xduj4i2IpKK2KBRiT/hRvyxHSHoA
ooYbxQUY6W0iGdjgtb64Yz6/t7Z+bZqc8tXlGYtGLIsBlhr5aF3aI97g01HagaPakvYzkjHj5i91
CNYVunWc1oapSDz2SzkPEdY86YBKGoCYsVjsN1O9tQkq9uZ9OmGGFSb4PXfGTLroLDswgZiAu4q4
yYo/vKDRRfwg/UIdUKODYh+UPASGYbLvLU4NwUyBKis6NZc9dHPzVNQpCJU95H0oB50UsSwbwYCZ
6RRJAKNrxb+0QLmkWM3zEIs6YkBROcn8AMkHxgVCtoIO3UST879roDxPNpYwwsB37OHhA9oDzAgB
Q2aXGAZQq865vF+bJ0wEWkyAWCU0OD/42lZu3qhh2soRjHVgKBct3MI7crqk3XSo7dkFx+dOPcyY
u2Fs4+YjZ2WYrhriUVqAnIfDPtrGuUZ9OzYjK7NLCzp1GQAEdnsMTIRxH8zljDVvpQJr05STDKKk
pfqCT5iBLsrB4MhhOeZOcWdcDbiS+c7prAqGWdF8805e26Vcp+r4eQSGlTRmBxgcdsMes3GmaMZ2
xBK13DoIa1uUEzUacGNdje3lvfyx8MnrinO0h9DXbgjDt37FfD9uBUwR1UpFFGQVFXbqhKfaMESS
AIv9bMqNVTqqp7n1A2Z8MCE47KKn4FzdFntguGw2f+NmSINtBSK2ACl8wygMeVYDQRrgJfmcvwBu
7eS7dA+6F6ePHEwe4anDEhHaenKsLVIJZRxE0IBTcHKkALx4183yLISsJHkrFIiCAYpp1BZ5nq4E
xFrXaoAoJF78mPmzA4aHPZ/Y/Pt8lm4DIBS9+L3ac34B3REW++b28j5NU3dEEGM8m4thWkE+waW3
3VzY8jTYjLO47TWfZqhdVDTQXhZ9lKACILlVZfK/Et2E5ncvg1tURdcL+bHolOBPCs35EO3/rLij
KKAyV6CtgzIfdc8bwTBNE3purdMK3tx1ZrBvPXC+mbnsDM1boUJ5g/X62Vq1oooqjgqgtzpdUUJD
DEDoDimzkOCMTAIoc0rxOksnBTg9vCohjniuc+mft1fRtCAs1RIK79/IflttMcqqTBH3wthfMJcr
lkypWRJX6MsLjREUZSX0EkHx+3U7B1XNq05Fq490ESQ7coN73h9dwYKgh6fZy/tl/9kKc2tzlJcW
ebDUcwBz0YRJ0RZ0CE0hMWxsZr1rI5SPLuWg1HwPIyDZQhsGNEsggsKbH9hev0Vv6/nympj2KJes
izifsgAuOe/rF8hy7safkwVCAau+42zWS3FzB3UJd54k8oDOUJdhXOu9gOkCuGKVv3Uy9P6WXnti
rIhUfb55xWfnlYZHKFoIiCaP9xu/78BTPOwIVgGUBMxK39bVviqU0NAIsR7VzEA/EAORJ0V5Bj5k
l/UG6MIyl7EkcllfWNLHZb9KnERlUNOOlC7/KgpjbPCk27El4ILjDyy96M3rbb0uKnVQg1kHJhrr
MnYgKHBcYRfZgbvsJesORHZ2wkqRNo/x5wejm5wZhL5TTkbBCQNYgMZldv4Le4rsKLSKfb8TGW0c
5vqIl652E/NFdTxIxEG8+Gp2yMs6sZtd/zbgWUsqUDVDhGjb7f/GAnxgA1cGgyEzwopUFAj4o+re
2oQBYyRVj0v+QQWNTpeSGmwzxOVTXNuyn/uSE+1ZT2Rx0+NXJQKq+pJlc5NC0DT21FPv6CjygrIm
PXFWuB899EdQ70WQJy/VCL1wyRdt8mgu8V/atcAKlJte8/lbdKr4Kw1l3CRA4iJQxjvuNXLBcOzM
dur3PoDJQPezHhFbScqqPkL3yPM+EguFFGRKwetBOPfS/KxxDDE2M2PqwZ4yE0HGYpebWZUgnTqP
YjzLNUea5cAF6R4GEfCghTg90KpW6Qv4znjhghuMEXM2nXa1v2T/V06Lmfo6RVqPWH0murXQON2n
J/mseQBwY5WZFXmXLbL2lzqWbQsCdvApx14MUKMiPUj5TqtE+7IR1qqoOzxX5mLQB7KXyn2h36t6
zIhmLAPUUYwlRUy4BQYwIGpVNeiDU8Y+Mf2BurKTYAYVOlkD70WglHExg2ABPuGB4I/H2YtdZoQm
HvYtvqx8gaSYK18ApW888wnZtVOBBpOw0xz+jNcrrGHgl7G+7Zr2yhoVZcqpFrRch7XBbfwU5aLu
bn4UgLQBHwDSdNIgjBzud4ppB5v8EQpSlam9X3aUzZrB6rjTEuxLIAoggsNxr4K9vCc4ozIxO82U
f6rvgds5i5ODq89JHnLGbbEFFceg4N+FWIPKkow05SadFGJbh8MxG0x9H1nlhwCCADFiM76eXhqv
311eMCO2G1SUkcFprWUZdh1jcoPJ62C07CCGq1cDqMhYMvCbpaD1GqnoEklFt9QGrBEpVcw7oCIj
OuE+OIJ/lHdD1ETGp8kDKze7a8i4OAxyglfOHGVaqMY8TPd7FPZ9YRfYKTS4p0fRJhcHqzf7kQZe
ODwGFXLiBqILoNsAVjzEWHe0UyFtLkavQgo+D/EhEK6DGeDhdGQEcEY4NahAVHdKNEzEiyLuVU1A
i1j+Bv+zfdlptnOpla9SsagaUiMKwGjmyTcK5Fwg6Jg+YDdd7gbKWT5mN5m6Dqx1UbFIaauCz0h0
yEGUGoJTccG0YW24lxdGfvelj0bFoEiNQ2lpYSVS+qOaSW4AugvwHLllxO04Fhb58pqAhPrqkkM3
SEJJ+pNiJ3jgFJ7BmxxmjCSR4Yh4NX+1AkgOEEfEERN/OhIABODGgECIkN28vHmX70Cdp0LJEPAc
Pg42r+7fpOZt7FkZPNn9//11dJ6KHoYaoviuwgDvYRgTgvJk+iQ8dGfpmDrlgwGgDgg1C6hDIEj/
6xCi81QIabk5liRyyY9WetX5ygH8EU1uKigp+wrSo/gORPGX95Rx0oDi+vr1UsBt5YhkgfMeBVYo
T1d33K1+RCvMLd3+NXtmlXVZX5EKIJmhgm6UXAiA15kYeDe78Z6xpsuhWOep6IEZywJQIHhk/jjZ
pHtdgz/F6swZ5Y4m/f+8NVmLoqJHs/TiEpFbnfTL6738gi6b0zgQuziqLiZXY+bz9qNueslZqVAC
LZyhbEbsY+v0jzoyCbB5PhWH/EY4QLXaTrHk/XyVueB1kW3FC68RNw/BVbIHMYsDzphjBj5bqz9z
18jzS1aywfgEdBED05H/CXTZUccRqs6Jrd0az9VLCMhQ/7r8vPzJGZGOrmTEeHr/lUkqUP4b2jul
/C2rjH4EywYVfqSgBUMX6Io8XQDH5BGsaInEikAkVl74qHTNQgQHI9eQ12f3AwC2qwywI/ldIgl4
6rLm+LYRCX9fskBBfj36ETiIOI5gij/Q/eCfIgq/ogUO512P4dGX/hS5mBRvHKjAYLj/HfTvnQfW
Ievyt9uuFa5+BxWC8hQMiQoI43DZN8cU1cnwF3/mTiD6cLWf0jXDGsszqfijjEvRizOx5oFzS7JB
OYqTWvrjEbPuduGxlrftNpIiK2DPRbGcWt2kQtsw5Uu872tIAPTJktiGVoF3R2OUxrcMqTyqn5qg
Q0iQLiRw0FFLUhX1rsjYdxHRe4JyhCD9Qf63tkKdgjBf1IHjUGuNewzo92BFABOuysCKfZxX+hyo
vCbqgPdBl/Ajz18l0xjwyVUw8WJw4Go69l7gD1buwyHs2GbVJTfhuWtbVOzW1ATqgSRLAr1DE3pk
NM/UH+MbsL001ltvL87kzQNoJixoGDj84f+RyxMTl5ZLxfK8AkkxH8En572610/C9bxvX9BKdkES
4OhguvF6G+/io3hgYkSIu18w/bE7q50WsryUVPIGFwRzeRNcxGp3egUM2wKJ3m/ht3ysPND6s878
trP+/YE/kKcrsxDxQNtRxab/eGyh1Xgv7TDI9P6LlGcxfPgA5BPDbzejnSpjvFGGxub3CXBdj/hl
XlDMBOcWiGBSP/qpneNdayU2Er636HY+qsfisfQlIKLnY7Jjz8N8AAK+bfbqN1CxR6g5tQI5BSm4
j057C7mY/qq8Mdzaw1nNODv1uv2EzCs4iMfsBjV48G/b9T3GEiCH2JwM4E4ri9XI24y/GF3gwXok
YPqDxrWU2pwtMSnMJ37g5U5yXlAJvJldMHPshZ8TKwBvfXpoFCqyjnBIvsXXayfv1AHU3gSu4Rp3
w5GAJuMHA4wU1l+zn4HVuKx8hGWTOuNtNgmJWhCb2XOjniT+pGZ/knWu10Ud4rTOU32uYIPfTwCA
ONNuMKHuBop4S0SmNR9YYIyPYT/anTTUdBR8Mygf05MjC1dOstDEf2Wd8QEsqr6009zRmuzgt3Yg
UXNwBlLQ/SiquR9YTeDvMzQjWPDeTS/SoMBqKGCUx0wU+QSrE90MYOlTVAylNrbgylbvJefQy31g
Jc4Z81LdDNpra9RJqntFnccUfeAwM8H55IBKwyvO/RXpuaBxgNu8cySrPUMaZR+7rFoic7GUDytx
Pzc8aUPLHlksVByc1JO86grifw4rRn9XTcZYAwbNNNB3AOAk0lsLEW0Q2XFo3o4WOPotfV/u8x1Y
RZzE7XZYt10dB7+2SMGpcXIvBx36GaoodnFVuqDHvwK/oqc7ht154yEwc9SjQH2GGmd63VmAfNa7
P0ix1r+X+jhpJswCNOVIQJHcpbUz0ArGO5Ap7cqj7HbZO79jvSo366prm9QXCdMJuq5kj+Tn2VM9
kPm1t+AuRjlCtXs3Vpzynii85k+X17oZWFafhgosvJEoWhohu6s6A/g2ACvFvcB60G4Z0QVV15FF
CirIG74eLSPQA5CjIbMrlvGtiEHp0Q2HOQnv/vladLAniGDLUQElobaQS6tegUwrzMRgvhsHaBei
r6iwJH83V7MyQ21Zi6tIb8gAYLI8pekBnBAOZsYZPrj1IF+vhQrGMYgm20jCWhSIOAnLT4U1U0d+
JR17Vwa+DYmg6DlCDwLRvu4tsfit1kdVupMU1eaUnxnc7/K3YZmjimwhngtaDdVZr+8emgGE4qVs
Q9IFrYNSf1hy/iYzlMfLJje3UNEFoOFEDdQ9lElDjeYsE5GspBDyIuyYEClnrIp8hW+buDJBPSYG
CC1BjwQmVIW3JFDgGWDzkhKUvCIBnMHqHnrGdle6lxdGws83qyBZUQnLisIrlJ/z4tjoJXkBikJ8
5jPJB2XgdcsJdwE4tf/EFKZICaeGgOHOryc3hy7Q3Cd4z5f8WUzfNDAKt9FVyi/OZTubzR0diQBg
9pKhKzQGVla12ZjJeBja1mA2Bwi29KD9FQHs3QLZn0PL9Yb9cNncyU+rNAAWetdFm3xM+QW1wy/6
bzErTyW3PJS5wHoSbr3bVyuUKHcUQCDYDxGyVDLdQyYY5dIFEyMilS058055l1nwwc1bfm2Sck8x
yYWcIwCL1sFAEZC9RYsq4mSRWXlIL7HwHJuvXkMTFF6UVNBM0Pd8hgOXRr1IPuJwLPcQlDXB0W/l
19melVNsVu3XtsinXaVrPcRbeK6CLV4f7oKysdUZWOKrBTx24Aey47gA+KiwOY3xHbeiytoudfiM
JBzKsoZdGcTOueYvIeNG3kwNDWAhJWASdd6gicbETtTKwZABaj0X99Pd+ACB1xiSc+b4ECFDAr3x
Y33dPHe/IFgOwMEDEwi0FavXP4BswWpr0R0D36CIJUbH9BFspcaP6Cfed+BXtHP4ayzidTWiMdiA
zJkJptk6kmvjVMSB9HgR8GQuYtYlzIpO0C7W3X5ZrjlVZHzKzZxrbYvyoVIMRoXPYAuElP6C3k9p
ydcYRrWmG4LQQan3AJpPVkHtf7ju5wemXKiPQmMwyDGRPX0v7UjizXkNertMYBJpkNE3xXqB5Euv
vmQOCZsGYtoIALMZeMI1f1PhOxKWtVNFCqMIrB4ZW8IQbmAOXsis8m/lSusfQKUxrdjXXNlihxfl
NtNO9fRkyIys76OW9j8XCSJIqksIvtUBRT0ssgP/N6R3artqhmug49+klLuDNKMJrcgfATRNowLc
pqKYnbuKu9GM4rxo0tUYzZBSEe9GQeK9y7eauBkscJvJiIUGGKmoLx1yKSrU0owg5UmQ+QQYN7HT
EzoaIGmwFBdaF79InQrsNy5mAg+9tTjSQ3pmPbQ3v8LqZ1BuUIGzNpZ0MDTg4QuyfCCyQJje8w2r
KLZ5dld2qK/NzUUWAd/6F2Ix+jmAV7O1NKCwTO5hgbApxtNCZOQ3YIgOmfyMlxcJP/jq61OSzX0h
wXjjDra8h+auk5/C01twllB0ChEqmXQt5PN987y/1yvQneO+muWpbLGvrRPuVE91iuNfQx6yPbrT
jX6HPqub/WINJ7FWSl3roH2I+yoRkEtX73N4JjTooPe87LqbaCqSiP3lugLdS57reDLCEmv7YBRC
7gDBB5I7kGJQ9tzvWBUupkHq1qmjBLpJYIrzoL3m95lmGnzuGDlEh+IwfRoHzUri/FQn8fMIWmIw
zs0VRAylwuqXdmF48tYdjHkIIPQlgPRlnUb99G3MGXofJ15xTK8i0UQ27/TQcLxtdqSWLbrGLYYf
bdHmdzFo7mxw/F/ef+YvIOnkKnQPVbtkWZokXg2ZTR8Ew6SWboHU2YIUdHpEaX/ZQxURhTn9yjgG
D0liX/4FWx/kyx5QHwRint0iKtiD0YqvoL+OPnRpFU9QtTYhlMPGV2+49Rd75O9XKy67nh8z8Poj
QR7scAdxIQJ9ku3isXHIVjcnzmfV8Vk2qQxgyaFjVJNdVqu3GKIpmp82DHzJRjb1ZVnUHdDhoV1E
PUwYNQ+aSvKaP4IqZpA9GSIU3cAMhFuP0vXJpfZRHocBOqW4D0FwjQntHIJz1+3vZLCgom2rfvaY
8LvWD634fkZFjVWN39hRdO8+4wa1o03QB0KmIm5E8ctcQ3CMb8yxFv7ggH4xQ+9qkUuVEOBm7X6o
+9asre5puR2hVORMvQsNYEc0U1eCIvJt9NCBl/HErBdv5larhVKXalGACK43EIWzYNnJKea+E+VW
66CSYUBEcIGWvVz+EtrqpoQe2eWjuclrst5k6qKtu1hPhBGbTFS9QC0QXkHQ1Z3u0z2a4Yopn4sI
5VMJoTrZh67+yvms5TOuPhofMZRaoJYdVt8MUDUqa5AodBgmjsDmKNS8NbWpe3nNDL+iERKhkY1a
n+B60ITuB8/xu8aY/GCM/vlpJc1nFb0dSZJlulQptY2hdwPWxS/QrdC0Qwlp2AUqbAVe63V3DtLM
ubywzcbe2iR1YiI+jJYgh0nlDuLsABVpP3iHe8r3pcXhuZ769Q/Bmh7lN9Llb6/zs2HHr5d/wybR
GKnwgLuXdK3pYbhpSmqsUCIv9wbDQelzfavtIETuNofid3OQvNnGVQPuGjSwp8m7bH0jQn6Ul/5r
nLpomkhYQj6H8aCANIdmQJnnZRlvZOm6ke//bHp8vVYqPsZJN0dqCnNRjHHOjoPQFWNB5ItReSHg
ICLYyniFl77Nc8kyJ0dChSFjHhxR0DqrhRGSDgkYev8AzYrLhZhATQIIGGot0ECKx1TByG2OGmcA
PcI4hxhR/H75A209lL+YoVxUkDDJWA9oDQ5ufkVGkYDOSp/LX92htQtAoqApNbgQx2A9XDY844td
KsqDrL5NmxjLS/PRHearGfLjugx9B8jARtAODHvGYWSulIrqNQBFojJj5BZiFjbmQjG17Lz57ZsG
SkGLNGCCX8a79JOxv+QzfXOY1Wek4jlGqlsUtDC3TUa9SPGzKP0Ik2zR4hNgf4EhxwxUNSUDcbNV
sFvvL83pwulpHHKEqmEEbqP3So/Ud1QT+Bsmjn4rxHyxRdU/lShZxFGDrfR3v+9xaQGSKpvNOXFL
y7D6H+E9mZuIbqYTd83yoy2U6Bfj1JNJXHhuqSpsMLQUHovgTGZICaISujDdS3/fndiwsM0g8PlN
6eZ2MktNzZFvOg/KzaBXN0m57Lup8I1ZYMSbjYzvy+qoAGqMNddMHI6JMDT7QbgVgz3fH/A4tRtN
gYZcYUbQXWH47PbZ/PuJRLdXOAl5rUKeSBAidmTyQBxvOLjPApiR4oHBZE9e3M0PtcbM8WXbrMcR
PfoVCEJcD5BNBvu25ALHb2UoTnIWeaFh2K491u6EyYWHIDd/T1fQxbFZv4AEnu8H9nPx1OuML7sy
FUQymQ/ZYzWBH8uN12qPk0YUl1mzu8z1Uh+4iKsgrGvs9YChnh/cGTyU/fPigqDDiveGA0JfaNYf
hcIZZnNxGtQtmfV2cjwvrZi6acRlrLWYvAYzVEqRIXjyWTcBOLOge8RAkW6fnM/NpW6bahaHpjdg
KiIfNK9NSdahAQkB6YBxcLbaTjg5n6aoC0YViyUoOnxHEC7ilY+bLcG8JAiTk6sxR/pMSCvyA2uB
Wxz/X8xSt0wF+WQjQ0T0hDcInU4NBglT3gGUC+IQQK4CEd3aomR9JF0WOzQx/Ym6b+JRGCspxPnh
DotLELPlKfNFr8DIaO0hbTFMEM9AKOoe5SvULln0zVsDs+v100NkUpeFaaXiCxO4uXAWrgcXLZsd
/5vEEf1nanEP7TE9AsfVYHaVjD2Fd2S+8v+B9SBH54Jf01NlC1j3ZMjuJZ4UiRAV651gEY+LBo+r
guxJlDUHWhT3arbYgmDY2bTcC3LuQiLnVC4Nk7qB3EOXfg3lGMGQa2mXYmNIkxBUQObyGnqGR5Bs
mceCFG5nHX87v0F5AV45ozqSc2aAC11TnvX5CRqYl0P1ZRsGXZXtVPU/nl5zT5n63AYvqvhy2cT2
aZLwXDMA35LAoIRNXRWOIJHbGlGEdLtvTIih+f3N+MuArp0Hkr8JJXVSCijteYfHi8uqxW66z6dt
OoMqOr2JFYjbewI32Lr2knVvl1fHMkClTZUQ5YVG3hKJ5icipFyNxf53FqjcSNWzNph70IL1NQZM
uOkhlrk/iegAfxECwQ+aq69fqJ76suk/iGzAqGJrUyRYkZAf+KB+rZPhD1iBgFj4tEYdogLgID7L
kXlNBTQhs9LqOxAAjJN5ed+2Gk9f7FB+lwpqJFYZLg+IKo5W40+YP5p21aFyyPyY4shgcisxZ8Vq
6227xN/r+4juK3/nlaYR0djHe9lQzk1Yv4oDOP0vL24zwfncw2/45pxPjUGGDbWDkC8PpTQD3C7p
UTWeM55V7N5cEDBbioYnLEBiVDaVg+lRDzMEomkxAA8s+dhUBInV7d2MrSsr5Festk0oEy4JR0T6
/yaskd2AYK0G2XHIBOySb/8tkK+MUelSyKk5BD0/OJUgI7LDwwMpMXvqc/tVtbJD5UqhEIZqPmDr
Sgcv1mN8hTerBRnYtka3HnwBnmDF0CXzktNwqphUL1sIE4Nfmafyp2lSm0GRsExuV/mEJie1BE/z
SEWADYHfDvQra9TBFgxFUCYVB+4/RHnAyk6vyi5+xjTHsdgNyBUaa34qF3th8T5s3mMr09RZl/kk
mNSSZEz8L7l9D7XZ1EJG7XE7oHwaUakWJrj6SyVEIwzrG2wOXHzAAl8prVW9phjwh1YtOple8jCN
Vv56+bizPqRKXTONxC28JMGPRBGivpVxtWgzOiLSSzVFfmBAQhE1rV1f5o7Ec2AiL4aTVqaMa2L7
mb7aAHKEV0e0ygR+LiNsAGFaay3ubkINpvSaHQGcQLQULCL+5YUTl7lwTlUq9FRiEmEenDhwnJta
+ZbHpwF92+aUyDxEGlNGxWU785Y1oNw0VJk1Oq4ausB3XQh7DT5xnu14aDGDjFzDeFDwA3BIDvqo
6M3wJv/UHzAuc1Lu/2TBnz+A2mIuHhZxJh+6Q+vJ7NvkqpebU98IjzhZPofZU7NrUxZr9/bx+bRK
bfM4i0LCQ/8ZVyWukf5ZVUZLH5nKcJuPVCAiMQQCxAWvU6c0GNOC75YU76pEuG/a5hQp8kmsg19p
m9o1NJCzOnW7MnBGHTM6oepe3tvtlumnffpdIyoBIIU57Dd4p0MvJsqs1sNTGZzzruwWlZW6rIf5
5mN5ZZI6uNB96GYlgclelSHWec2LAJpAMliBnPPl1W1+w5UlynOgQT03RUA2t9WtrOysWnlUmLnA
R5D7diIVyUA2ALVPjAF/jQG50Yei2MCMlKqqOcqQto/7cC/Oem/W9eBDoAzEJpWjTbWfts0PuXpM
sszHGJjfBuC2b9MrcYIQaQbeinAg/wtmPxU1NOtJstsKEWUpD9lY73lh2qPJfhx1AWrf4T4tof3K
ASCVt9PNUhRXQSDawjCZUZxJkHvv/o+061iSW9eSPzSMoAFotjTl2/veMKRuiQBoQAeCxNdP1p2I
91qlmq6YeZu7uZJQhDk2T+Yn2FLBjuh7cTFFWblsGt9Z10gCCyKyYCRQoI8yRDd1UjoQheMuaLOG
WiblDGU8V5Rx7no6Np2zITkG8nwjViU0P6ip7rXvJq6OVguPLk0yn+lTRg49QoXhHvGfkzcR2VCE
boIBubZhLW5IsOklTdy237pcJ61Rv6y+hjKuT6DC3c86+/7WnGtvRfaX8zxx2s04KzO19bHEIsyK
bSFtfay+RlmeGoAZcbwqtdbWVfC7j8enHCUXfpHc5Gw0++U3nOwBm0JRtOjzrxdiYFrLPplKr45l
AyquuTgKCl+YtT7+g99c4lNP3jqLroHfOBbsMM0yhPKtIeUhpBP0y5cVq8ZMjADUBGEjL7zSf0C2
fy8NrTfM0UIv6p///8WHWnY3ybJtEBEW6iddzD2UOiGl2pdrDJDtwZYQe7RMuh6ORuMNe7FydVbX
k1gpV6wIAaOBoMMVL6prTHLodOhaCFW3T6o0L3M13jtLK+OcDKgvX5oTOb9r//7pJ8GsHIHjUyV+
elcy6J5D1rLE3CiUEOq5S2UP3Im7FdGv7y/oeaPt2yCTh8aX/ZewL6TTLGXRI35w1fJ4BEvvsTNQ
SzRCTCYyEAOvv1/xXLrjuEcZPheYwr/E/lTV8Hk4umC5zDegU9qb3rn/folzXuHrEiePDlAT46FE
jbBGvI/jA+8xQGcfQsbS/2ydk4cV9G7fgygVDo+KKz2Nu6iK0jB371TRXNi1s+f05ZtO094pjMpm
DPBNyLUPNibmWIo3zIGfPFJ9WLeXunLn/N3X9U48q2MXagwcrIcXOynz3Kggo9S9FDNcOKp/7OeX
9+p1shLLgi0csuoR6tsLmin0OBXXZv+0UcAHcQ166suVq3NG0XF90EU7IQhuThUhXWfuIiZhmHNB
d/3s3XvhZK9yMz4WYfji+ixbimDb5eGK896Oi3lCI7t9K9xmzydAlyKDob0yui3Q+4hbi2wwyrkh
lUwr2a8nFiTlwpOCREldW9lYNllVLDcFmTccRBSxL6BoNQOLEOuG9mkl+FXe9lekNxuQ5KY1Z3U6
cxueswf1qls4mRXMkB63+E5C3FsRDIO6I/Tj+Uq3HblgRc/mQwD/QdTMBhTEP82HoH0tF3sZxRqh
cI4JxSIrr5pNvokA1dUvlyo65+/2l+VOYitWkHK2czhp50FlRwQGRLXQCzA7d3VkjbxUtTwHTD5i
G//1eSfxONPa8oZjUEDW4OnZWOiErov1McsCeVQWHccwwdjTorkjkvIfEppmPf+qL1WZzvZfvv6O
k5pMEQHZPxL8jvBq+R3ugMHH8kHWHfh24QAMI53fXKKbPnvvvwREx///5cEJSmorcKE2P3jF/ej6
2STnmKh5U0ZR4pjlx/cm8mzV4msAdmKLnQ42q6W4SkzG4GXnPuKf9yPdzRjzbXFbQob7jv4G3/26
+/n90n9bMM93I+SaYC2Hrz6d3lKz7nQe9tC8Ku5GcJXPyosDdolR42939ucqJ147mGlkKtbJNXHu
FgtgNDpfsJHnVwjAmOVihhTI/T9PLBcWmdxwkOs2/KncLnaDS7K/53fqXyucDoJNoyPH3sI3DP2n
Bq1KKFQ8Nf9np3zcqH8vcuJQSq/pjkQdck1J/sBK97aRL5IN92E3XjBff1/xP1c6MScW6znE60Y4
ETAFOGxJw+Mkjd2Lx3zp2zifCz/+/qpdOKJTAJlgoEYOGnzbMPwaO4GI7fP7Bc7UhpAOOujxgPA/
oM6pCGTrkr6re4XdA/FqXsXDHX/PwU/sx/wRCVYHVd1bufl+0XNf9WXNU11I49c9hviP+xg9GeSf
E4SO/rMVTu4EICKOLWx81eTINJQI1v7DfQtO7kIYwsP5CAZRUys2Zdaw2BxB5Psxwyj7evkZvV2C
8v8d0RxPCtopUJt2kO+eGthhHnk0TDAIw31DN2CVjF07ZfLp+60792a/LnNiVzXr88oKsHUGKvQu
FqmClddc6Bqce0keaD4wuG5TqEAcf8QXZ1EXhoipwbe41QPIv2MbonadtRFOkbXF7+8/6Oxt+7LW
iSEdZos1gIrLtWx/0YEltvr/2IWvX3NyMp0nIzHmuAtOuJV5mKhKPnfeg+4wEWo5z99/zt/ZHK7B
l885OZ/Gm9Gf4hpbh1IqXFEchtNqRGtW63UpQXpB9JVFL5zX2UuBiTOCSBwTV3+N5Dh+hbjG4MUi
pjniz43jraNyuVDHPfttX5Y5fVQ2ii1TsUjUM/lLCNgqaUqIVXSxiprM6eTH4t4KfolW6uxl/LLq
SdRGhk7YhGJHHfIx92+QVI55XsSzHSQuBkK+P74zY4qY4kVzxwkgkAEw68llIQ7n+bQ4+MbZSivH
z3RndlB0f4c6VsJDgliitw8YMN4T7+f3a5/bXoJGPhrrLuA5p7BWOrc2mVsPlf8JI3PUjbUbJNTI
Tc9MpsdmTRmGUYI+/X7Zc/v7ddmTB1jzonHISPEAvV3VOxhdIyubPntlmU3Gu7S/R9P+Z6EG+wsD
hnK1H0Cz+sT0D83cjkGL1Y4TVvMWZdvtchOt873eDBeu65n8AjRkkPyikGmGNPap+ENdMNVC7vG4
1v+A9UryzzTXUdGCvFQYgP1+Jy8teDof0Dd166ONhJAN2tSA9hxpqsIUlRwMDyd12lzUljyD3EUB
B3NqBBRQ0FY5tdSVx7SjgqJdY+AFMfaczp8cJdc0GOIpqX7Ub1DJHtFYUS/DpXmM4704Ock/lj65
N2KeSVf0WBp1s9aIPfE/wgVcN1GRfb+tR5P53UInT5JOlhstORaCaudvp6p+hkVz17RW2rfttuDT
k6L09vslzzglfBsaVb4L7hafnNzSUjRcoyfXrvO6fA4je60nIPL+H2ugIYbHHkKx5hTAg3YZtC6C
Ckdn1wdVhNuxGy7s3NkL6aPUaRMbQit/qcMbUXp2WbXonx5BbgbDFXUSPIVHFdAJaWaDYcoLS57d
uS8rntwKjxqHU0ei6w7fkBfPrdYX7NXZFSi1gTyjHmZWTvKiri3dkWgfTBlWlQY0BHJw/f3JnLtw
YFVzQN2E2mgQnHgcMfXUlCDWga4oKLdaEOqDet2ZbsL8te37pGouNQohmXvujocw/v84Ov80kwgM
vhSITbnGrXu0aYNqGO3e6sL2N6VjPXZWGWS9V+0mhS6XJiIBeD7VTZ/UHdTHpReiWFbL+X5R9HUk
OU8ltNK3c199jHXvx4vthqu2Wbo0slo7sRzvx8ClSpqGZEMQrbu6ZTHt3R1EF7oq4cQUV1Edhdnc
EGeLORW2icq83E+cy5Q4ebbY/d6yjmpr87ShFuYjuvZQsmGF0uEjitdP+VDdMd42DywigHq6Vq/j
MkcnqbQWVM4Uye00iKRajTZEot22XC/Ung4dmqb3qrTAnwGk9WoQg7cGYIousXQZiApC/FOg+B6p
BZPKLEj3RdFvTEZkLJ+hpzfkGNbMAyCwaydaW253xed8VVr6Tfjtpnb0z65x9kgJd7Uzk1hZy+fi
mCqJRJ75DL0KM3kgUVoyqsctGvMHKxiue999lgEIWioHWLtitNYylD+Vv1wFU/HsFd5d6y06m7p5
59rNTdjR16D3kwbtN1T/5ifQiz4NLX0ScrlyevuudEAa2LHyIXIsEHjojd+1zcq1QqCoga7CMH/7
UljVy1iM2SQicDEE9WtZ2s+N7b9zPw+B+vbN2jTLTbOwD69bllU0TY/EWlAZRvjMW2dHCt7HzQxf
3lhdNjP3wfWLne2V1zNGnMEHMIoYAuhPfj/Y20pEL8TrN85iAz3T9zcWfM3OBzmWX01OysP5p7/M
G8yZd3FThU+TxuPmxXRwfLMzrbXSnbqeuaNSMgX35UR/KWhp4HI1yRAtr6PvhlftgCtWgkU6UQs7
cAB9tZP7q176dlIKHz/T2co2mvbVEgZr0cBi+WC0lvUV6aLrZkCXgioPpLpj/xpa9KU2rU61svZq
0p9y8lhiuPvKRHFQs4fBPEMzyyNL4lvelZObAxvzDUgmVTxXbGcF5lGYJkq9CQ0Jx7yq0d/xWT3k
E/gwWij3MedpCTBjvnQKk8B9fxcJKBOYqN31vLsua4zGNIV244LaedxNeZ8iS18R5l65Y/HIpqlL
a2HfavBmJ/08uUlZ6TwTeb0TE0Qnaw4qCho0KyGhHFHNA55vcze0gR/bSktInsxzDBaFDYR/07am
QTrp4bpwlh+YsXoe6XijWOSngax31dJlfjOxzezY6hDU+nddWOh3NvRWuORNzGUdq5KKpJrJ1q7I
1ufTLmIQjUBZP5fiblZ02BeiRWPS1PtBiH7v+rPAsHk4xbIOl9Q4j2xcVn0bpq4o7vqivxoq0PWN
Mg20iGkJkVrCr71ZYRyLP5rheE5Sg7Rl9A7uIn/XVr73Gi/VQA7GbqUS2x3wDM2h88vDQPo7gG7e
W1dvNCt3UT5sugFCu91HhN1httywsLorgFeOR3vOytA7eEymuRCPiJe3FkY9yAgSt/aO0EPVo+8X
vuXRhB7fw8j+4cLwiude57GUfM9VkzQRBuj1i1ssKf7osEBXZCpilr/q6gc9vvEAvmu4MqZPvMqN
R/fGqp8C4cQB6HOpqOJ24IlAcMxbO57sLgmmNl7CPF6GCtM11ca1+fXs11nRUVx8mYzhVe8Vv2mh
9qrgWe4XG2ruXYY2O+C6xFevbgHwLm7vbcPZg71EoOkdRRcLw3Yz4Q8tWLxq3KyEMnrTtRD/kVSv
B9VkRS9xPrCjdZ4VoPiNIRCWuHVz6wR5Zhm+Aqf3wxLQHTjHVtKqU1ceoobumA9pQ/i05rZkn3U5
7EvziErPlc2tO1arpO7bTPkbd5oSDgKRAGQqBUzmJDAHV+mt50GvcBAZG53EuDfanZMpWo/TsTc1
s2u1YI4RY08zRioL7CC0YjDK4PE70ciM5GqT18Gdj6ndsnz0wbCcB1UC14NOvchCb0gXo4+byuIe
7siv/c1ilelsQPRr2Tvj2UMScfo6HMEDtb0iCwaQB9tPHFtmDnF2slV57Ff9nT/bGE+B4QPXSeTL
zA1tPwUtm0x8v99Qwa9b7r31UfsyynpJZhxs7C39HjIcr7kbfpK+BHkx45iqESsd8ri07wLzA97r
4NcjWjT0VYZ6I+wZeaGXLsI+yDG4mkx3YP3vkdpxxDCl4uDKsHq1mDEtFwyh4x+CIuS6DPShIeIu
4v1NOV4VtrjpdLBHc7Rt6L2KllUxs7u693YeIoIxeq5FH9chX3EH2QS7G4W/YcF4qPhrxbx1qVHW
n+4Lh2xoKLfT0GfHf66sbuDKdkzV+wCnFaI5Sou1ZH1s9SquBYbtfICxOihBTHnmSrHraITJ5g/i
m3geftvinhZgppyLJNLWqh6DNLCB8gCgwBmmDLODqe7xsLi4zQP/uo5++GX9ZBz5UjjSxQ1H9z1S
FgSsqzAFcDMZ6g8hCHyLlbnzuAsCyFjN7lY7bMUnF9GMsw8rf1W4VubXBR4d+vHWuPMsP2Yj5vlR
B+3QUygslhlviJ3p1SnNuq8OomxSl4ODl2J6ol8SNvdJYXkZEfWWRd2qHJ4HyAP1HtRWdIVhjyDu
SASYyrwlrZcYfeXXiDSCPA7a+6nD7cSdIuMcz0zFHlKssHxw5+gqh2ZmAGCNcmlc4f1B4jCxzN6b
AC1Qz/nwWugiViZMLc7iwnVSxj81FTuvljeLeLdLBf0ED6iZPnN8THTm5XYmMhXiocv53QBvMOkZ
8ZqbRmYBDiFMczXHpsaQsH7wap7wJU/qFlfchfZQyW96gFwq7aaFAmMHzGuVi2Ss2oQ2r/4CflGP
Z5y3sPZXUSViz8Xz7eNAf1C7yJqxSiuqYkJRrOqiZDlK0gT1dTOrhNZNMuswtd0yHq2PcejT0DDY
1y6dZmA1F4Rji31Q6r6UGDdoyoyTFQLKxOpvCJVZXvM4zMmVQtwG45tODRwJi3Xbw0TdBgNYivz7
0MpT2vqpU9BtXnix398SBHOzqVKnjDKH1ivo664WCYo8L0x4AHqsyN17Jd5c8wOkgDFH3slHveI5
7Hr1C/Yi7gqoDtfm3jBvO1lkVcCWkPYJU4PZhKqcqZqkxaONPPwxaIMIzdK5QKYMzGdIxsRrQGfo
m3Sx7dVMP4c2iksvyACK2hinhSUMoMX07jcGMNE34qCLXa17W15hvAnLhHu3g/ixNVz7gXXfjSV0
aYJNgNAdUQvu8rCiWoA2UdxWkicAa+2kpOmIQ2t1e9ONMgGQIV2wCUqCxgGoM+LiILCwxcPYANa1
hFZWhGy1dB8hApvaWCujuo2ZZDKMQwxw3G6AL+rb/t3hcG+NvnELuNVRw8SytML1UhXEA/yfg3aS
Vj3TWq9HX6RV/muInmDODzBKq1w5V610H7/Pr4LgTMEy+KfORUOotf7FJu3Viwxd3bTrBiZ4Tavg
M4Azt3W0FmWQDMW+t/uM2fmWTxAVbHa19QN/ZQUW/XVVLkmOd1dWCMjxaVH7WAEbnDf7oAoSu9nh
RhmEY0NQbQqXItJ4JMtjPWPCbQqzNroJBLKmZrOY94C/6XLn+l2McA+9+c9C3dsjAMjd3diXiYie
ZPhom7vOppnOIbAXwBKEr9b4yOjjNH+45rb1X4bh2pm9mE80KW1vNwqwUOhfMODbEjTHI7nCX6nh
jqBQGwubxZ1dwkfDXKKvDppTPT4u3ruf65Xpo7sOHFXWsimicj1bvy05JaPqk77zY8vdKf4AzbrE
AtsrOj/iUPuOjAPM4azwh/C4gmOJeVibEqq+069WIxdyGlxrGYfLa289TLOMZwglDYPKmqWJ/Rng
N/owgIBB8CUe+TOwCLOyEn+mWYU6q4soULNX4hWIYBxgShGANXfj7Cc2vbPJC+n61HKHWCAaLptr
Zl6cjiaBerXMR5W/c9AtNnmbgcQiZUeFYQPZJPPu+Tu3REyAx1qQx7r0UxsDEKLDzAhi0IF/qqlb
qeDQV3Rdg2rcHtO+uOZtHYO8bFyeLXGQ8+fAf7jhnaJgexlfFgY43bCPEJAE9JctXyyA++zcxN7o
JtK9jxoP9hAQRqLXpP3dc8yN1m+VJnGNoX6P/0BunTQWtCWeCzjRxeSJF4LIq3zzOIiPXC8t9Zgq
XcURfS8dgNtkk3SQ4HXBtsLNgx7zWFSfetnrrgZga8M6Flvei4OIWHBET3b3ZtfPHADgQLwNAy5q
dy3DA5chjnMTTcCP1O9q9NLKyyoB0gSrSCk7OFGZDf5LoDHYW7J9Xt0oYlJZ05SOXjYhC7J01ujN
JMaN3b5WssUgbv9zmK6tXoKZJIRCXATJ91CvAeyh97Y3BelSofWvJZQ0eItk17MS2fG45WpXsOJu
lpqndvOknJuOP3bIXKiBPwTNq1BV5odqjUJ1UkXTfWeD/l5Bo1t1K0D/Mg4m+m6IyxoPk4HfrRgR
CgIX2nOWUHczTU42EoBO3VWDWRcgeDf+UiO4vA8AqaUmKyY7GQLwPClrRcKn3hniIWdxK7q1PaDO
MzZz3EZwAvkvZZrENYANNU99i9zJUiuVPzhVkczF8zK1mxyizJHs4sVn2xaRv2h+M/VL9L885y5s
wBAzlzGTJjPKSZR334YkltPDvDz48xuIh02lk8GE8UI+iPWkAjiMZidy6JmGMM94BQjoBLcSK6yS
xSuuFPoubfhLDzRZWLRdmmHtM7gKtq8IOOA8ywGZQ+HEozC4cnP06vnsxaraveLV1ubeD949MlDT
TbWXRbOz4+4ceya6lUsZpUX3uFCSmIBvA8eCfZtvRNPsXM/cRJ4G4y5+UG+9jmHQptD3xk9dEszh
XBfybR7pji58Z3qCxAC5rdchkPAY6IgNEmyAiu3i0xj2avt57FDnDg4jdUbrV0TaQ+F3qeks8LUO
UTwpBKCzgfWK4tkorKjHmAwLQsDaWYVeF9PaXwU+ZlttWSRSyBuXHIQnY40cBuj6w8DmxLOnzFTq
4AzDqu2sRAOm7EFtSd53oReX4YrU12FVJi2YdKAYeBOFr3bwggrdFddRynwbAoxkXao9L50Pq/Z3
bfsxM5DQSZF5HExTlpO1+uCXT9H8WwZRJqIpO8q4lJbaDCOueeeNyaRuJGKm/Mdoy3s9Iz5v7IQt
MqG5SbrmQ4K5ROWYzQ12AI82CNx7/TlDpJ2IN+iXWQuDf/d2OVxVS1QmUXKZPbbqkBq5fonTBqEN
tkq3ZFU7QgOC4KSt1w7rBUa76GkGmZTV2D02hUhqZVJbXitQjWJMK6mdOxr8sgCUbqIbW98z8dn2
bWza98K39vPyBFjNzgKUIS5Z+AbdgtTv7Od8iX6y8YXyAkyHVrTT4g61rhoZEP89lwiXfHLrV8Gd
WFx41mpZgXNs51BvJYd5WzqQPjZzuerycSsVnWJimz4VUu+HgH6OnpMGxdymyib3wN0jdvSFk1gT
X+7cRf+cj8pqytvmldeu4bBuCyQSJhjWcyB/LhWo5Ib2GJDOb4HpD4qSfV/AgFZMPYwIHcPZXBnm
3ucoSgytnTlsuIvy+r0q/V0VdHtGQzw3GLuwK6/GefosGQDqPhmQqIHc0Vt5ksvYnkZ0yLp7o/Nr
fyyuC4snZmh+9pb7OqD+EY6wVdoRPB1L64rK+TGqaWJyZCFUoYanYZvUVGtYQXaNUWQwSeR3YFug
wPyGN5NBeTYpa0TW2NLww8rL2zAvImTnfNNMZiO4XgWWczUX5dbu2FaMc6YLlk0O6JQGvvVHkuHn
JJMrP61guSPDeO1UurnvF8zJFbLD/oC8yvj5rbLUx+JNJHXh/dwuzNdyWMC2gFYH3vArR8EEs204
UjFfA3xy35n6F9q/2RTN1h4V8wApkmSJRgSXaqZ2NR0thrxF23U8he26bNrNOI3Bmo1ktzRjKnLr
1vabax+00NeLiwSx8q031osK1dZwgJaJH6L4MChPxYZStm5kYxCQ11lXRL8cR96TdiwPhR6eGa9Z
qum0JVaU6BIqzFG+xbahhD2jggHPqPL2J942xvS4n/QTv3a42E3GvyG82hEGnlBiZRCY3aqoiLay
w90jJfCVbU9ia/Q2qJhdcwzTzsRdmdKLaehukZQgoGoMElEnrpr3CSlTHdpx37xE4rl1MQjhsLjq
fi9WdVUgyWXvwvNiVkNc1PeTBWrJQbe1HQVYONI1bTtxX+GCChg7fYjgBVwBYm5UWJGSRA95D/Yf
auG0tAuCoxKSuzjpIVjWBJFi+PtYCUHPDqD7OnEWCwjuvZEs9svHvPrNe+jUDtfMLrMwvBfyoClZ
TYVcOSPIvkfvxkZlo+Nmq5vpumL3tVs+5/LFn/ZBND5X7LkLh2vsT5wD1C7JphyAPFs+iijamnzK
lEC2zK4j7cXCW1a5pzZOWW/cJqX2G6rPUlNc898AQsZT7q5sBNdyKJIQvJOkQ3Jhudf/hamG0IJr
bNcMfhPPrI1FiA/4r7F0azTMl3a9tLf82NKkPwBgTTDksWKXyF3ONHnQrwWO38V4LFQUThpwlp1X
Y9/iR/gWedWRuG90vfo+CznTv/xjiRM0Qx2qXCGBa9cBbxMbSYG0x0S5H011qb1zZl7Vw4jbUQsC
AA3/L553BWJPBz1MvL5gvp8FreKSSJAdjKjV9sFzURR4GmR41UH5S9bdk1fkDxXknQC68R8LwqYY
xQhcclhgEhGonAb2Jui6C22vc2AzTAP8uwl1PJQvsB9eFeOowhzYlR5jXM0qBxmTI8DNgSjySAzt
oPq/vqhwfOYcgLQA4AFiaz7WPzlqURUK3Cddu3bFL1WD7h7cc1KuWJ5WZuvKd6d/17pIfCS7BOrm
bwt9UuoQyvICNOHS7zi5DwFlTTfC2a6V4mkBUXUX9SblZcVFJsMziAukxKDZA7YKI92nlxu8BkNo
h7h5M0O/j6cGhs9y38u23YThhVt+tgX8dbGTz5oqH6XL8nj3AEnozeqonQejmaHlgoHlVZ7ICx3g
M/xa3h+fd9I+DVrRV0Cmtf+MnB8hHvN+uem2/U5vLl2es2f2ZSdPbizIXHTnoaayptMvjdyDI0RB
/T5Ah+t7Y3Hxo44VjS9vo+ZgKxQK23gUSvof3Iq+7bbmqlo72+/XOmP7/ti/40d/WcpvyeIXx/0b
6ijJWRjP0X96RCeQChkocLqEcwtqu3zd7cymXdKj3lS/Q29sSL//njPEN4A5gHw1AjwK4KrT5ja1
7DEIJ9GuSbk8+2R6ryJi9pimSttw2Y1NuZ91fjMtBUgyoOIuov2y5PtclSu/K/de1WUddJAraWUN
3uJsgxxYooKTF6BTK5HPumzTdfChjdm7mjx+/+vPXDHY7pD6YDUEiOKUG5MXulEMPGrroSyQlqYi
UsemzcpcQtedqYlBtuXIwkmAHwRdx5/HLlpBcmG77doE0IZhezNFN3n/8v3XnFkEeiZeBFRLEEBK
5eQaM9+dtIxgbD3dvzhgKffa7qUMLo44HN/4KWYHUAYK0LJrY87mxAbUhPaUENxhS/EOAWsAPr9u
0KkYDQLxKfycmuXeiZASoz+y7tv6tXa7Jz8K+pvInS7YwDN4Dsgye9DDOcIrEKP8ubPUNrjtLt6u
3RWplwMmVcu0F5t2RpZgUNuq2wuAzHO4LEDcbAcs2oSClv3kMJcGIIImQEZE1nM6xK7CLI2V5ENK
4jDO43DDds20Iff/59P9uupf+LMjptqNcIWmCcmHvoXY8FqFKvl+lXO28I9lTjy2P0dN2XhYRmAg
ykYxi7NXz7sKkRvQm8p+t/gmx0yXHC5c3rPniBkWAKYiF12hk8tbBSz0tMSmVj6600ImNquTKjhE
KLA74U2ZX7g3Z+M2+8uCJ5bYGloPdXEseCRPoRzygO7Oc+PjuA5S4HKLghZFZTBGjQGc6CjuXWLq
/l+2+t+ffGKonWYuW6CJYH1AeTxDLq7YzXfdNgRc8pLbOTP9BeWVL1973P4vfkciPbbFiK8V2yMJ
lwCb/6Y4HEnIp3bVrPtLu3vGz/2x3skbcaDFsMjmnzfiJhZ0y6ATcfJGSHlhRPnShp5SV0naDHkv
sKFk7a3qDUiskU3C8+X7ZdMtFzzfGWv79QvpyUPhvVujt4cvdIsyjTzMymPyuVfWpeDk72n3P06O
nsR4cq6Bqi0I9AJNRoqbnG9KQDdcpOfVPvKgByQPylywNf947RMTHwIc54MvyaNHp/LndSlnx+0G
4sPYWP6HaO1NzsiTU6gefIxgZJy7ARo+tUmAwnmqbfMTMpsbooabHi24skRnfAEFYWyQlSdhAPnS
0EGPsdU8gTMuUmCeN2QGyMByGB7eYj85NXQ0LGBo7XIVknoz4M+juorx5XAzC9SxCi+6sLHH13X6
iV9c8ukkjCrAIhpxnB/Lp3QeMJaIIc1mUqhLo/1cv35vV4/W5K/V0EuAq4qQCZ1Cz2s/B2fBDJ+p
wvKZefVuGhtg5HLkBvOFoObsM8CY77/WOnnrfTlWfZfjGbS2ofHsgB9f+mBbC1e6d5+9sE2jRvmx
G47bEH2YFJOTF57/udf/9RecvH7b/DdpV7YcN64sv4gR3JdX7uxutXZL9gtDtmXu+86vvwnN3DGF
5mnM8fFEjB8mYqoBogqFqsrMCWWFBr8gzjgf03D3HUqq1zd070GrQ9MU2HqkU7iGqVVCLWQQKhV+
wR+gOwP8jxty5qyZmGyxUZt1k/6oTSYraO95/dYqtbJ1ifO5buAYBn+W9cVq0Wjt0VRnLI5hhr7s
xZRHFRT9Lw/9/oQvzQEUWHbmgEH5pkEVrjMhD7Y6lV3esBa4f1D/2daPw7W5KPIKM1ZNiQVq2akB
w0eS3IvRgDIZC2i/d0YAfINILsZ8gRegQgwnlW01DnXuif3PgUOjZywMlprh7rW3NUJ+xGY1+prx
IARq8g/2ydBTofgR23ywuKob37OIa3awv5jFhb6KCL1doNDpqe9Vx6x2qcJaGgiuamHI7Pvo92DP
wz1r5k5xy6WmwJhm3/teG5v0nacugjYKeJR7k+JGU3IagflEz2w1FcwGspLDvZi5NUbdeXWsFTHP
ddjOR9VLHlAe/RYRRMJo8S50fe8VSzjwkFBjcVqxdpa+BAs9WtIxxM4SgTExs3N0nfwEWsrJXfJE
VCGW75ggZjFL7XnhdrnUER1GcEfm5ZB7OrjowdpujmA70UuGs+9A13FsgGPRBJB1yBrNoAWisgzd
euxqqs5vyEhBDbxmxVlURS1Ap+BpGttbYJp+iUMb4oWcAdouy07I905s4JXXp/UDwFpvKVeGJl8D
eFnEz0LbP3PpjBZLfUY7+FxIGMUVhmZkHIldL978dvGzg4lSLTZL0edo5kPiQC9tuQ7v/yAYbveH
+gxrZYRCiarGR6ZORB/j2+w58jo79kUfH8cqb1iEJrt36NYmFTi0to36ssc30VtQe1apin51jt5L
1JKuNd+Dagjw99jADCmmBVSu9QxD968vnLW35HhugpdWKtmYcdhbNaxNeXrp64frBnbvUOi4aTKh
moXWAvUCUZZwNsIQO0sEiqDgCdUZzOEH1QnwUxP0sizmpt34ASQt5oNEVIxEakVKhKFI8GXkXvg8
OeCmfiSMQQ/lUX5Ex/VDBhtzGV+Hl+j79YXu7iTocJAnqIBQ0kUqcKbNVRPzuZc0mlOJZxQqGH4g
knSDTvAgM/KPCerADHo68uBUyb2GEEDbCpo6T+HXZnL6l3Ayhe/FtwbzTA85Rle+EgnRFXrf04vW
PKPVXnXW5Nf1W/oupM71le+FMAklCtxIkiLo9C2rDzManLKae9KSyTZyflvQhkfci0ymur093lqi
NkCT07zORVjqnNnO/NyeAZIOWgfgfFP/Hj1WTLW6vdOEJFcWSA2GB5jrs3+sXRJXGaY0PBXMZYkj
9pnf8Z1Z15JXiAbjA+8uDx0rASNtqDLRGqY1X4D8VFUQ6OIA/XezRTfj+qcSd9ezMUHtYFfNc9wB
XwPa/cwPwWEYSQJQhjLeSPJUcK7AA5ykKn3QSuKp44yncsIk0lJITwPXIb9P3MEAb++KR1pbYAAW
eXAq/Jw5JMVL2zsZ+G7DsP9R9xjNBMHGqWoUf6nVt+vL2A0qQGaqIvJkkFDREpFLpHNFhqlcIDND
D/NyN6hAprckSUChzBrQrgUr3R+Eyq1N6jGQq0OYDUh4vC66H/jRKjUWwcxu1Q8vcR4HDdFSol9w
kdglYVOEJAXpg9yOvpU9rl6IM4CIys7c6FH7GlrpaWUJ4pAXBR1YtnappWGkozeWISo+YH6CrwYY
HbAhzcDYwd3PtrVDvWzqCni0gTNw492MtuLKTvponIUHoL4OsZ8e4neRRVGye95/7ygt2N5qdcGN
PFaW9ENj5npjVniWImtB7irYWZ0zXqV77TJ9s0Q6YIT1KEddB4MEnyygIgVCB4z4gYkWarVe/s7K
zVlnRqayoybGAKRSxIUn3renCQA/C877iGkiO3+DLwMeAsE6CxywjFCymy8T/CRudvQdeDrsL53K
5fIMH0xy8YAOB4b0shUjarJyFpTsccDkczONHIZAxQiD19UrqiEOt2gvwoKJeIK6tqu0nhgxdPco
g2AcmGYFvWx6/4FmMMpU1BDglFaygGggz8vxkIrgTR0z1cvE8Ssy2XPUlq3JiEpkqy/caGOb+hSJ
EmZ8KcP2ct/boTd4PY/pNbM4CZZitR4mZ68b3L0vwIkrgzFCB0MO5U65UUelOnF43lZw13Qy5dJg
lUDIBXe5JshkodYD2jONONgmQcQchVrODUJSVuqDyfEaxnExXBmtyXGIFZfj8iOuRwyUt/n7qsdf
2mZmvD53q+gSUer6+ydQ0QmjgGldSXAp3PqVmf/k3/MST7P8QzSncvM3SCC5mHV0a6h+sOQe9mPW
xjq1yV0PjYR5xgbEQfa2nnK7soBCOS0//orJ+Q2zjr7/Wf9Zr06qtZstF6Mo5BPQtHi8l59GW/0l
ofkDCb9vwsE4KFZ8YHF7fbz+rnxkeoRCNho03cFXjdePClUr+SBbEKJ/Ei1C4QYQzWn+JVn5QbQX
dwhQqP2TBPL3FtPCRPOqlIOywDyXQfSYf2uUh3EMrvvKbplmc4p06fOu1k3dK/KAXV0OGLp7JHI1
iytYLahTS4sVlfc+ocyjQKOjaShjMOWzsWWJ+wSCJNAJlxdQiiI77QRGJ4JlghRtNqdEz6JK4VKY
ACOhZaA/wLFYfD4qgPSx2K6C8v2sSSo02WEiB/q/RnrVE9Htu/ggsT4OcaJrligXn+MEb4gSljAw
ea88KnckAdLfc7v3RyQ/xnPv95AnxQA1Ww1gr7q1XSXl4Fo1Gko9wjYfv3LK6oIx056H3IonVvpD
jtiVVdJ1tEwO614ckwIzILMNFcUjZgNnX3P6X3gLAxhl6wxqeMbSLvpHcZiWgoHcwMjXxgoF7bHp
52Ot1k/pnLwzHGzvQG7zY2of9VQfFi3E6vDtRqhCKUeQOFvAnKENAKrRGOqDN6wkZG+Bv20atFDO
AKRyoyuwuci4BAo+APri0AgjkKwTYy93E62tLfop2AoRkPI4J4QNpjsPAE5AkX2GKv3grrjgi9vy
WQ7tcrYG1sFhLZNKLKJ2HvhCwzJJH3mF3hYwEOpd7RhOhxJ97/FE5jl1xq+MT7rXF9wumYqZcrqA
4oj/CAA96DVHPwnI9IHosw7qXglBwTybrKA5r4p0JpON4J+K2wGRZnxdMRDdAPkPxivGPbObnG/M
0C2PoeDjtuZghiTnyql7nl90TFTwLjQqnzGjyqrWi3sbqBqgAsF8Ilhg6Bd92xVcJun4cFOU3uYN
0A2ikAe53Dt1CylOfZLeDb69SzA46Yz54pRZZPN8+T2ZRagjA7qhqy0gBx3+NVd+PQCpUY4Yo9TC
rA8YH3sve93+VuLfmwtlBm5fLbWC+G/0MNuKn90AGBgQuWu24+4WpLfWLm7IBejvFtYmqwyWt/xJ
9rB8W3rR3xso+EaeeAvaEZtoMZdnpHZn+VR/a14Ya96LWRr6XIKBsVcDNJOf1xxNIx+KSUXWrEME
8Im0boiqRPpgHIAw8yKb1fsiNxl9B2wtUjddnKC4v6ZYdz0pp7I/gufUisGg0qeg5BU0X9Yqm7FI
lkkqMI+tmrYjl5Nrp3gbgUF601wIxgUS6ImfuW+zg3ni6SfAQ5WFJ8TDdevkf/6f14vi3ecdbjTI
pQpjidJCBWCIoThp+jXSv4CMxVRD2ZIh7a4IrNHs659Vovns9BJQDTAC4FoAQlFT3qSaRXXMskBF
5FYB6Uex1IU3AK4ZA6VU8D+ub9xeSPx9UFAr+7xxCgCtQrpiDQ2vneusC3KjhLLfpDJfOKxPRNa6
cfwsbOWqybCWzgHHggjFe+X7fAwDDV3uxQ5dJMrww8ztvpeIPKzTuffA3K6TCgSDxscYbccBIaqG
gGVC+SMLwCAH/CPT+XbvcE0AF66gY0TiokgvZyA6AYKf+Pv0pT7Fd7K1rGaGN47iJE8Rcs2n4RbD
UowLfNcDN2apHa6HDLyAA8yKAFUN62CtCsi/u9lcRtw8yXsbstqoH+y+F363MUltazSgoB2FiGyK
yVvTQUfZcDCBvvdkh8TXHllZ5HFn4IORYaPr75a+bGZ3JXRQB385ogH4B8cZQ6OiBi49TG5S2VPZ
Z1qkdR2ybIOTQX0zPJaYy3bmgjXMJCp7ngPIB2ZCSVnqojCl68PEt8OCrNdovuC3uBEE0o55XRqB
ti6nJG5RSJhbzcMo8S8lHU9l27617fpjlosHWW1+qs0YWfLMH8CDc89p+UPHx6GF1PkLGH16E4RJ
GCgqv0+87kN4wc+mDFlRqKM9YIwuOEWgNLXkqwXClCwQZ7609Jpb7KauMenXFINjxOgn1DFv1nMf
pGEWeagaeXlh/JDzwRtCjETMoKwE4ljnbeS4KQgYohNvLLk196tX6POXKS9qZ8yAQSwBaAvmErPP
U32U+fintKI/kUMwKH1TuS8RgMzN0AAK9jXTuABaEHwzmWKBVBX6A71k8ovwGmtgtGhEFTiWUfu2
6rKdgbtkUR6jSj6uOVrvQqDyPSgEZJAFhZVklfH6BfQqAcaNzkCc5CAtuKmGR6nO/LYFdROqbUp4
J64oSkkFOGPk9zkFpUN4q2TKj7B+FmOvAtHgwt8ZxWu+SIHRToeqhYrEmgIS165mq4F/Kn/Ms2Or
qqcm0u87TvYM+bmdEgMY1QzIWVBA59AU62vJr2r9nJePRQcx8Eq75SOgsEMw/QF0KS5mEy9OPj4l
hFcRSFYNrPxrlQFAozoKB1j3svpxvBwTDRwQGnRThdQOV2h9jASD1dhA0Ni6AeT8oAAVnAFCBloR
3NyQiM57AJZ/qZVyJwl4vHb6S64pphzLT0oi3yU9/30SBBezvLZQvcVt7CrZA6/GxzLLbkV0KYDO
MXVwaqwYgFFS7WWZwkAu+udR5L4W4uiP8no2+tkSwYwzx3wgG5VTi6+T/JqA9D8Gy6eoLE4aN3YP
6i9+4s9jKgWpnhzjUvJ6UbfBGGsX/c+1HEwdIPo07YIU+GkVBvWWA6NEb+kAVPLTYgoDyOP5/DgX
GVB8aCOKulVlMwCMvTlzABypQPoPMeagO3Cb8la7gItdmW56vXvKuypIu/y0KOMhjvJgVNNXbqq+
6V35KIfrK2gGbW0IvbqXjhWnfVOK2ylX8SsHByQWL13FvSn1cshH5UHh1Jc0Df0kEe/nvgPNEHoR
fAbUWla+lnL8o8T3SJL13JWiFxv540KgL1zKLWbbV8dUxWleFGMMJNA7Wdfj2N5TDDSZ5MZCXxCZ
4+fLsq7WVQk7FalF/Rb2J2FIQOlwV6UCI17u1qu2hqgMw1hlMEFAEBE1QPLmUy1oDTwTmcDKzW5j
RjGJtSoq2ahWHsMbOYy1EJIyDb55wvi9mefvoNNgLGzvLtyui7oLoz7upC7SCq9SzrySeFHsg+0O
uhgHfTEIVR3j7t199IGNEVyMGvAKOj2AwPd1mofwZPCr8EepUJ1w6J1mhQy4Vr0sefdd53TuSeJA
QhaBomiYVPAtxwooB+SFNZxA9pG+lXVCqIl/QLlKDydUMkan1rQvvOwLbmKrcNaj8qA/hhBtqB7z
G1ZqR/bywpwG7ndwlRtAL9DPm85oQ6BckEN2QEpE/erry/B83SF2+0DoPvxjhHzwTfo4Tmo9iqVA
cqrwUH1L7svbFPdhUEMmdMb8IDSUNIwFMPxw1z+2ZulXTQ/CLXGF2dntT9CZNlcfZWML/mFj8ID1
kt9zkN/WNPoZU/RLL6cqrA2ggg+Nh2jh8df3EvjV69v5cQQuvhno5eEjaK2hCfx5O9slnwF+WAv0
G8L7ZrYFu/0LPPAXGfB4qDzVVk0wsN7qr4jHzR3IKO3U4WyW4Pju6dn8EspTIRvQ5bWGPErUSluY
dVutWN0lEsQuFmsIBnQHMTpyIU8gSuKMLh4OqPKo3xOBs96XWwcCdjbyYq8tGZu7mxn+NkfPY4OW
eyx1BXvblGFujTrqyZjRPqtlyAg6e08qfWOIuiWkrJj6JcVxSSEfQJ40gxv7rcc6lfu+t7FDXRKl
2EJIFnwyKAyOtmx1Vqt4uKot2c2emgCiO34DchjGLu5H1I1V6ojiudZneoevJtyqiGIE/5cB5YuE
jVBFc1C/ue4TuwdxY486iOB5HLlYh72SG+4FkoSlqsEo77KOBvnvmyiW12k9xjN2MhNR8armUwno
gaGy5u1YB4PEmY2ZZSjHSKxhBkwsVpQdp+UbLy5IOO/4DGozd5noXN+7HSEdSd8eReoO6PK4FCcB
mydFaO5VThrIB9w7SFvRnHK4d3Al2uhR34Jtj6mWtR+kN1+OuhvkrqxSZYbxMAM1BjShahf9B0Az
zfB2dUSf6RDk6F0JKBp1KwBqoKTSiP0leCew4NuxK96BhgYegQb83R/1aje7S/dq8cRecTixwNEl
04akkhB94zCxkwVdUH8bjsvD9e/J8AW6VSusE2arVBhUOsXUx8aS89frFvbgttsTQ7djs2Tg8xJa
6R+NDhmzsNUNYLN4xnYuhLw84QzCR6D50XEMKoc/TE7kcqf+JnLF1dRZx5dxQ9Bt2yXNmlEC4Quu
+dVd7cEb/cEdHdKOBqMUI9CwnEWnIo3OLdA7J7vbOeoBRLDhTXIm/ZbYDU/zg3ybnPRbUgxbfOHr
9V1nxB9aV24xuGQgabgHtT57NoKsTW84jXUBshxSp+JPVlV/x5/sy+RA9Rxfc7Z0EzzKVuIyt5MR
7XQq9iztsBYVuSikxtYd9Ua7XZzYSg6jvx5bPwownDQe6i9kLDexmZVF1tGhgk8/KBCmWHHbL4fQ
wwzFAVwjNtGJzuyInY/u1TG3kYCKPNG0rrwIAmREgvJJ88MASipu+iCatcV6rbG+Iq2YrBYoAcki
9rV3kzfoEx3IdMiAGUGiEcEqXu5/RGC+kQqiakoPJbYoDUc5SX3H4djmC2S+9OnrqDVPKxB2fe5K
SAuXcWSpNlwEOmAPyAObB8wchunedSyEcihWq+qKGRBs7c+sYRF2kNP36a6gLFDJk1H2oTqpvOpO
vfw21/EdL6UOz6FVXRm3EqiK7P/SxSl7VNokNHrEKS1WZBS6qY0YUgWHayKyHtisZVExbEmGFSTP
gupWdYdGIRgW0aeOs5v0g4maBYi9iFtkUQqw8cjhgUmi49baD1omY/rbzTO0k4abFg3/tfyjNW2s
UGGLA5MWOM0ksLxXX8MOhVPtBmJCpi5ixH34ef0z7R68jS0qaDWNDj2QBCtq028DIKHy/OO6gQ9x
0ouDt7FABaa2T8SuBfTVFQYTVbfQK5zZHyQTnDGhK91Hh/aoAXdEwuJ0FF+yF97PrZWxzMvBNvLl
VIh6gN1FBgkXFbDEEtwLTYPjP1iLxVvI47/NPsAm3ujEPm+CyOPp+rovw9Zni3TYSrtikEMJDgAK
vofBi208v9zZQZ33ANoe83+0Rr3BCgFYiRmSB24agIwYeWdjax4BnfybJ8pFfYAsDcQbaCnpkF+l
Ky1LhQkjoxXxSXXpVh0UnwOBN4ZD+rK0/2RdG1PU6dFSTY6JOpILCTKo3krH+NFwZDyZ+wf2yLZ0
ca1RC6NOSRFNkJWC5rxL2nPpVyzsQb4r7meUWGxXgxq4h1KxKb8S0efhmB9UvwpAKn+romkf3abW
MQ5YXXvGb7qY+pk5aekasgNZzhGuUMlbujpo+O6g68WPRETpUpZDcGNWZ07GtT+Afq0cT2tZvwjR
4lYJ/ySD5XecQOQrgqtJMXxxzZ2wiU+QbQm0GdT0UXrCRBoI+SHR0M2uFKb3ndg9ANDstKV+z/im
F8+WT7ts0N2xvBPGLKwQs2MxhWbEkgMeroNUQAG5eg3yahDVVQfQbv6K+QRc5wi1IFYDrD3FEMlg
pAHj5+yGQB3QfAPkUlA7JkF/80pt1GWpMeesuurN8Etwa3eSz2TWaHYMoLdczgblPWtwe/ci2dik
QnyUleMihyruew7lQzUX7Rxax1KfvTMWt3+ify+Oiu+tvq6hsSgkCo1B+iNydBA4YEL7S//MSp2I
K14E+s2aKFcFGGBJmwyBfhazAZ2f4o6HBqKZ88l7PKORP6/TqUqlX4wVXiS+H6fp9wppn60EuYUS
DG4wcE1NZ6DWbfWk3sZ+4Q7++vW6td3IZ6DRqhCA34XyUAMxOmmosZ0xdBTaWxHHUmjRvFeZ4/W7
TrKxRJ1KKR+Q9MbYzd7mAVUXzORex0gqiTeJC7yfdX1hwm4itbFHnUgD9SBwLWFlhq96qy0/56+z
uzhQPEJBL18sMG47SW6BSo8R4nfdz9AwkiTqonrB5IQbZhmkyEAGB4bYOQ9Amsq6HPfX9o8JuhJa
LQLPzYmuuqthaq+kDxEd+Rt0PbGh+mNy1x60g/YFaHIGsdGul/9emkZdytFgANgGj3FbUfTrrrBX
Ih8BbtHr307cOysCL+uCAdAAwCDUWYkGMZT5EVtIaFo0n3+PapDWfow9QNcXHTSAJjD5bdhCoAXT
S+lkLrucsLfJ2x9BHaBJ6Cs+g+CmK1RYqRTz30MOgLUZKMlkNMxQi1n3yN72bi1Ssa0AmTvoATg8
aTCjCqF58GubhDiKFPmy1ISEwZGdae1FgK1RKsqNhVIsiRxpYJFHixis2kKdQgTjp1S/Mb7qnmNs
LVGBTU/LiNMXYsmOHtDA87gfogM5HLt8XI/GgwHqU3MFBfOd6qOJb0tm56TP8TOr97SbwIMNBKMn
eKICTk9O3+Z+DCWwR3INfgfGPd6Ux+moO6T+Nz6Bmn96rm5INdxozUWyoJE2AUMOsaTvEWukZjef
3v4Msl2bn2Esc8ZxIb52edJeZQciz3hOIhEUbXAwWRyjebl/tn4vmnYpVQF1XY9FS/y5qh5y6AFM
T4wPvO+2v21QHiPka6SDBgTziS1wL7Vb3JTwYJTiIE/iQuHwo7UhHTivPkhWvZpdMJ4Ll3VtSxdj
u7hAtxtLuVEPTma+D7HU5leIgankm+GmbrZi0M9UDau7R1n5lnMIAGnCOOUT2NDvMTF6j8qgDz4Y
NLMxzGPm98w58L3UZfu7KE9bulFuUgO/S78RXNFpvOWuAIkYKrHMehZxJTp12ZqiXC3Kod9aJzDF
Ay6THXqfQDTBURZc/+IMM3T9fI2HpkR9V8NXjnzJT7zJFZx/0SjbS4k2y6HL5rHY8SWXJtpHYITA
NmbZZXy+5k722XGf5ZgXFfSwzMV2gDX+PjlDxvUGqpkWOK2IiCtns4gkJIZn0jVyhV9KcVg+oj5v
JSto5iAk42YPnEkyFeEk+c0NLnYbjZ/IrJ4NZ3JlqKOZCQYse9CblHCkk+BAvia6FY8YEvOuf+RL
povP/kSX1UdRTI2+gFuXp9CbvNQFlRLcpHzomaOW+3fuPxGErkfJQploZYWtr9XkplaAFGwU/b3G
uF5RgEw7ZLHVXo74U2ujQlbXljzPqTjBndMGpZ2C+Xj6Rva8P8rok0ATLshs4I1XJ0eayiyxs749
Faq0mE9VrcO3l70a+msmV5kEtCfb/I++scoz6cjW7/99W4ZaNRWJkmYCEr7FNuPGdzJy5GafzJRC
12K4Zdfy91OM31+VikYaZJdkjVz8RRc9FRr/K5GUL5WQHYU1vr1+WKW9JAOEXxqoN6FfL3yAJTe3
aqXWrTBNOKxTpx+isXqvIazRFc1J6cA6JMcvxdT84tqbyjAg6Afwx6MUhn4+IfkxQmh6Fev9aEg/
kYo9r4b+UzHwEsrLKdCq1lXE4gyZAJQxhTeBnw+QpwQIHaTu7ZxDvEkEDQPXZ6vTpdp613bI+6NW
XexlaWpWhrwTeTGHJKJ4i6KVrirUwamNkJNXtdfc5YNKikDVn2K37Sxoc4wv4U9QZM6pFfqaB+wy
kqnmqINMz1YfohfcPnc/k9IErvv63u89uT7oTlEsE1TM7lI5Bpifl07PB+JMuje8tXe4fJ2P4ImO
3xKAnwjtFHbAvhy6AToH7OqqJij4o8vUsySPtHhsO45cQ7q3WKMtOsVBB3GMMyPxwF0RzJbh8SfM
TRLAKJhUbOXrYIUOC+y8486ffgi5xzaHzwiRdigDfoiUPo9rZOrFACWN//4R9skIlb7yahaFy0pW
m4FydXjntMKSWMQ/O24kqwbSKAD5DRRGKZedlHJdcCnBjYYItL3g/KlZDZy9e1YG870mgipDBNaf
OsMTJG+bEaqAOC4f4y9mdNDBAaJ5pCLASlUuwQM4JBoY19EDE6EeTRNW1hLPiSH0O/D6IL3+xCGl
o8QhKEcZF2iESFs+/5lPbM1SWX44LEuiSh+LlNwcgvcYuZF86HtZUDbAWFHqGHdgLzf/5Gr5tF7K
GUELhal9tBrhFNyrel+cwR/r6XbtaPe6WT0pX9jl5v/wRX/vMXWbymnPTdDS0l3hdrQjX/AhJnZS
PMlKMQ/GWuHeEd3uLHV8ElHPu5l80KLs/UV853XOYgS0nbzz0x5S9yR6tHyRLTCRn9QDoc6HsInb
nUSThFTWei4Hs6gTSvlcLMs1X3b4Yp2j/UDdwyX2tJsqWGAxPjCzgJ07BKyKUCHgdXQ9LuCNlT63
hhGLCrJq+RDrwVCA1QXSJIFwD5Wcgy7Yw1eMrruF3ZQmu/Cw8/0+mac8Y1LltRVzmJcnVLDydwU8
zte/3044RmeMQFKhMwgKSWpDDTUHLQGgGO4YGpMJVIk/pMKN0txdN0MOGvXYwjA5GBBwFSuYK6c8
TVbApMr1Nco2UCSCUkUZ2xDggugL+DbsQs4hpSHjtXvd6F4VA0PIOgIZKoo8yhmf75q6AFNNlCCH
G1qTcEkmDoR1OtD5twGac2559AaCLs5M6HDdg5Hu/l+c2J2XtgyWdx7zn6Bz0ukILko9GpMTfkMa
KK5yjO0fWYCO3YH1BLnkToNrbA1Rjqg0UTPXeUres7MdY6hp9hU/vY1fq5sRVEuk7oniEcS/P4hd
lTtSPxIfeL8+443Cm0zGg51Kx6ffQ50sEMtOS8N9/B7osEK5PncxJuNlkMypTekL9Kcyl7UJu9F1
swkfb5lNdgHRzDjEYBHiwi3kmMk0XuyqNuA8vNvDHquOfTlO9XnT6VR6MrIWqomwR27M4mF+ypzU
LawGY769ox0Ep3GbRyCejyxGkd1IuF0pdbZzaVjjpMs0tECAnngi0+GE8WN2hrvMTlxmJNwJRdvP
+VGP3uwsBDGARxOxUumWE2yIzwaAMln6E57XTyRpPP/hXbldIxX+BLkcZChWkjWONu9A+MkajyX6
r5W9HFkzR3vv3E8rpGJUlymTUTawpt2GHgJ7fobCOqDS9QM0UiEkZSsW8ZnBGjFGCqYy+3q02onE
n8xTiUE51Nk6qHiVJdFNnvLukCZBMr9fN7JXqPhkhcoI5HmWwx4wrI/OWfs1ObR+deIOJZjCLdaA
ws6bFrZ0WRUkMt5EVyqGTo1DXipRqVCk2pqUuDCnePayPnFnnQVb2pv2+GSN2j9jxgyXAmQcEpGQ
9D0HEKHZ0ll+VF/5U2HH95NgQdyXsZ/7Ue73Gqn9FJKpW3IBVtVnEKDbXAaoaWhn1myBPG+4W5it
s//wBX9bpOI8r0TSAjQx1hn0AVQNbQhSg7RI/c7m6d7Jfj5tKRXClxH4UUHEB/yrdtn70wc7EjO2
kFhFZQdbO/TYjLKohWDMOXkUTxifzFFjUu0RRXDoWrss/tTdRYHUDU83gPUxyfI5KciXAmCitCYX
co80IMOdZBz+rCAr48L/fzv0oiKVB0ZUgZ3OqYP+Tvs+HsmXEhytsv4FgmA3z9iYox74lTAsg1rA
3Iz6nGQTqnNo5bogOz+WJHbej3eNlbqSL+OENgfgST0DXJKCNQXTLXF/Z3nsG5PzoFuPl4iIRpp4
QpfFYzjMbpjb/E7q3lKrbErnGL+TP3Rn6SUBfQF+CimLo0Lbma3Xv/8Lp2HtDlUQ4NZEX0AATKyG
h+Gm9xVQysw37IydeN/FUd4sj7qy+IzjlWGAIa4D7h5KrrwHjMUY1H1y03GtnRB067iw0vj9dGBj
l7q8kqrKIeLY/JWIqF/IuZbN5iQj7RF94w9Gj0nis7FHRdtcb3t16BH3PtIPm1RHNWDtDa9xgZNm
NOYuUUCUNSrKGu0qSdOE1cn3ZSCDtE14wVvsFexEqNzFh3/T2t6Ps5sVUnG2jEN0ogR8STKM0d6R
RoOEApl8/BfVuZ2216fdpGLSOMpaOxdYn/SIOwS1ZlCzx3bUmSsyeTxxHfFxsiVrfc9vsMNfE3Yi
S3bwP5/bCxaTuMvCKc7wCwhxUO3Wd+0tmV5MApCngFtzAVytRV2S9UrYf6L9s8sXRCblkg0Fp2KX
Za9RTUhbH8IcxWSQpPGOckztwqr94mR4UAsWIccHBdlnGSRtASMq7bntplCikvixzW75pJBXAVUM
gOvt6iwi16xu/hrgLE4SXo+Ag5CpygpcAz7D9l4KsbVNRe64HpKoKT+qUCvC7kefQfIqEUYrZPI5
s8+9WwzeWqRicJujKrTKWG3nDBhtBKpOzU3xPDg8CIrmF+mYliYIQ2509PPqCAVpI6jP6bn7mR7+
59VTkVnmlmwGN53uar0FHgXJLUEoG91MEoT9wFuFEUj2K3HP3bbrp4K0BFXrMJ2w/ld87tPgFd4J
vMon0Wf2s1nflgrLkPXlslKEpTRYHNXjndzGHMd5Qnsye2V3kT7KNbQbb1dGheVhyksZw5XkywKI
EnBPolcHuPl9DHi6BUhQah/a1nBsUkfGIJvx0DqKl91JDn/kntjUg7sP8u0PoiJ3m2talpPDHX4T
3DiFMlhsQ2J3sAAcweGWfv6PzkRF7Sgeh04gJd0QAwSk7lFYEJS1CP4cNJhMej5yUq7tNxW4dbS3
9FjHfnNKdltlFZABxp9kTJstpCfZCnjqpJOKcePwlu7pmBrBGLsjm9KvCpcCIS5ivUXJz76yLHqI
LaurjtPJsR3dHu98ki6BsMhnJv4MR9SoQJT1BmShyfYRNkzpSAoYky04PBr3rECzNzCHbqCBqV6Q
3AOOTZ3ERhTwUNMi4ortCS3sc/0ICL/beWFg4LmWPU0uIaksUK4RfXJawoeGkcfsbuvmJ1CHs48a
QVL6WEcW2gcJME2KR2ZBmNM9u7eZhD/oToFj6CP+b24zo+HQryqxrcIPMkWW4VXVnVWQF6iH3lVe
e7sOqi/cK+av1V8qpPoMJ3wEeVkRFCC4DwAge8qgB9N+kSzpOT2DKM7+ozEGjJX9/o1UpFrTPMm6
Gr+x74I5Uew0kg/pqttKAZ62kAUS3vVT6LChlE+K3DRNYVZJyqyTgzarwAoVofxcgtf5euzZ/bob
G9StMmZVr4H9iBzmNiic0Re8LmAjgPcP8sYOdadUqvK300wAtWgo6c42kMf5HcL9bXQU/ALNuua0
gn7IrIxnDE+5hj3ftR7Le1l7Sn3BqKj+7mRFeuj2beSq0vP1HZX2D/Lvz0b5LCiCuKwgWxq9he/T
gT+IVutWX/DABcUShBGkk4JbjRC5QUbgl+H9WC0Np1W91RzlHtUfi7vhbzXsB+FnJUODrEApkUVe
REqZF8HEBUmWC6VqvoqiVBDxC8G4Bdolw+TwXhDFg8zfdGlQjiYImdTD4JEe6uCqp0K0oxhEvxhf
AYzsV/dk3E+vCybKHRRSLeOmx9gQKOrwDmZ9rt3jufmlVKztxrUTFvJLUb48kPEwCcfzD+se0JP7
Z0eohC7X60Jf/7IThybp0GXW5CpkNoyM8bGKjOS0X3wAqImo4LY04NjUEcGrMGyloUXVdgYXL5cc
9LS9GeKKNbmxe9qhvm4QhKh+0cESGl7E5C8GN4p68UdOc3Sxt68f90tcOp65AIP+Y4PyqDwSRW4Q
O/IYmk+Do9jJF5wg3imcxcoegCtGpI6CMIggLqQcyHhf+Cj8wtgzKib/x9qXLMeNLEF+EcywI/MK
oICqIlncF+kCo6QW9n3H148n9eYRzMJU9uueg6QDZQzkFhkZ4eEugs9sIlXWH8NN7BwpCTU6fMzg
zZkdoLaLvJw77OfErkBNzyhlJSi43GRHYdTMtuL5mn7OA3dPgklQl1Ccx2MUpSxgVBAxq7dAmqGm
PO9Fef9t1MNq1tnBWd2WbVVZU1FjZVXDtq4nT6G+hp7SW0grealfzPCiKcBtyEW6woZBNokXRsrz
9SLrWaJEiZFKjNGnd8z7cj87TPqn9ItXBOgR1C3guf7GI2grJbZa34/8x2rYuUyWKWfrGx2qA5RD
j9Wue2HoI+FyiixxnicKS5XEASY4picNCL66Mt2MfE/BLqei8StXATuGYqgqhI9vXh+fK/uRNFsN
MTVDaZBizC6rzoHnwev1U2s66i49So7u0ptlZzwD0ZzcxdCxEHmMj+LfpcXlAoIok8GSaGKGZ6fN
bBqDhhOxJphUgatpfkBlEJCv/jZ7gP7aM0iOdlBu/Zce5SOxtpqB0JAh7aBh6sdjB0L2wkUECFSG
Zi9vmtcCZTPt4xsJ8e8xOs1orgexVPbMOK3+Ropp21P/91R/nMPVt1jTUpimiW/pQNLZ3EHfFsoq
SEED+mJrR20X7fofoszhZlUcCsMQSsHvBvaAu40CGVU9Kx3+GGWQpu61swubBcXTj6pD7wg6rHbp
HTCkDnmAApGrnqxDcmB4nPhWdAdvFqnWn8NtCXUZlbQHBSVeABYei4cSz+HOVo6KXx4AZN3HwrLi
Zol6bZILF2tTCjW1g8kib/14IT+XYaocAECNezOHFmOvyw90SPw5UCOnSuN9brQ/I9q/510w+9lk
vJLaBJMOPU1SPtkpVZzL196mA15/IXftzdGk6qXCJgUdJZld3DEiMNOVvuN94sWombDIoboRltC3
Xp9ru9wNB77HMs0j2GX0GZUXHOJrVv5Av6wQuLTlidamuBttRnoVAQRMxZaxs6z7uf0rCnM7Do/S
pDqlNQkAkJspvrVB7lJr4mhR52pk5aD8VHmA8u3153gX36RHiuYA9Ng6HVTZkRd5ywtbu9Nl9HQY
jhiX8v9YXUI1tOJTBqL6er2GedNJzTCzzDIk4j3qTdcSEsuokg5OeVhektxu7v+Gu9kKIgD9IUDe
MAIA/r1vTaEZkVbFroK4MeMoQwHGM3wmGYhmkt3lPby5vqwVjxiodgPG/XWQUa2YRtzDmJReT9Oy
L5XCLusHHfpICh60k0YFC7wVOHz0/v3HIHdmprqp0cUNg9X0SEPNqeUAyenoGlxbdi8sLzG3xN9k
a2vcScmVNFOCQcNu0ltI/xbI38UzFbyfz6X7EP6urXCHxFqQuOihN+OVfygjmNh9ldtIl96AoGmP
4DO0we86e8TLHzs/fyyc9Md8NJ4at9zTg6g99pzBn/se7gwpvZn0SsFGjTM0n6QYu3a60nBSdhKU
A6IH/H3bH4rjeNXuYxeXJupsZWObD5c312ZxbzUxH91cq5szKEmlLobCQvH0xK4ucPjv5lsox/ug
ffZzwUIIVvuDnWBlDo+sfuyBZENTN7DgSQ7/dC8Y0VYssB4RFxIqM02JAonIj8gseIl+sSQ8GNsO
M25FnFAUpKnwkArnkQsGTA0Ux/2MBWU9HRKqTTUK3sgOpE+AU7v9lagXeDv6+HQLH50Y65nsNWmM
QTiEBuvOnYBQdYpHetXFdnco74cfvSf5uN2gbD1f63uQXULrc3FYD1Xs5WCrE/VRbb7piApIqQ42
ynM4a6ajb0upjT++2Hxh3dDpfY6bYAE/AGsXll3Vjj3p1+Xl3kqSrM1yUY9kTnEYxTCrjuiemWZ3
aB6bvnO1RQQQFlni/HBfl3JmxSb8sDpo+yHsd4mW+GGnFE6MeMa+PK7t2Go1n5wXVsu8qWM07niq
/0E2hnsm3zH2L/Y2rx6iB2RR/eAkLvRsHtGVYc4hq5aeN0mOcY4yypL6t5E+XR7aZmF2vWacMzaC
SRolDWvG2iPLe3JgCDxc3qA9f82Z7NEh2dcyrtLMQfzgVMfoKHq9bEfLq1FyDjgJ5bqzWnwDe78V
38BS5zZX4APBk6G5R1rzINo+l6dV5UlwFz3S5mSEQUDM3WGxwID77fK8bvsg6AyiY58x4JpcOATy
9WmRa3i+acr3ZpK5cnwFhSd7kd4TZdcHjOH7dq6f8CjN6a1ZLu6//ADO9dadGacjC1UY2Ko9TU/t
jfWg+dF+SO0CjzDhKm6GKqsRc15Xq8sxbCQYTLWn1HxKFa+HElGN/TLn4G5l0pmgQkGpYoLEc97a
JqSCpFC9DdRnEr/PoyBy2nIRFCQBqqIr0GL68JErnzyRZdBQtUPUT2WXsZsn423TZk4mJDLaCgrX
lrgjhGdNNzSzBe+gVG4tte6YanaK9C5SsU4C2HnbmII4dGsDr01yJ6abyzqnEkyGurFTgtHVc8HV
vZmkXJngIdZd3eul3GL+4mgabMtaql0+9k+SXp/0JQF7fbd4Q1G5NFd8ZbbuCxnQIIJHRjbW9tCX
dqiHrka6Y5so1X4xLB9Uwp0N9e3hJh81Bb0q+i43kn0Uk8eyDwKIM7/9gzNALQTr+INOSB6ZiibZ
iNZa8CcQUB3FLjwWbNYuUjK75qYVBFSbWKK1Pe6eMAZVS5CoRiPCsTho18vVH4pR5eZv9MsyB8LH
6nhnmTLaxigb4tenCGiTVClsUhTWIOtwZJQnkrMMLvXJPhXCwrfiuLUxbovLem+1oZ4QT2MKIeMh
S/YkSATX7JYDWRvhNnVcBSRoMhgJLO16nDzIAe8ryAZEAIi0ApbkrRDpo1mDmuhuNeChv05f1gaW
1cuYvtlnnDjKE+PEWVzqZZ6001WUMnSvqBxxKWnj6H4xzO0RHcoWpQGhFc9ChXIK7izk9S9v+w3P
h1gTytsyeIzQtsg5YlOFeIek6sSLkbjXrMWTTHJNW9O36Px02dS5siY4tda22GhXXlbTc61uJA3T
eNSAJ5v21U5GHkdcR956pRko6YJMHneqecbyJydTV5qzRUFySY6KvisyvfGqfCm+g+bQOuVQ5fH6
KPlF1Qp+SDmFVvc+90vsLH1xnCBgU4TFt7ws5Z2e08wOtXBX5eq9IUWSPYwozbVdrSgHUEUANxMv
guTX1qqjoKTIlIJc8oyILB4nM24KSj1VbjxF6nZa3wvWYuP4oKPTRAoEtGsa+BC/LoUx5mWdmQEm
SBp3fTn6cpm6VqX48luRyaLzs+F+TJnRmmJUhmwRziO0KMPpyUSoF54YkHDaB/vixMoK4qTaFiz0
iy3OMeSLUuQZKF29ApgGVmUNAPgP9mhxUr0MpM2/NMEJ2oqK4VgVvJ10JCLwz9e5lIMlLpH/oZ55
Hx3UfJebgGhmqIq1HgHfd+B9CIpFyGfHTnQyvRm8lp0ohGRTyHl4E8B1C6uJzkSs6NePUNWlVM0U
e6b72X0bj9EdgNSehmI3CgwgIvco2i97POj+DvPHhg/5Yps71zRTYr2rYbtHSwdoZO6qOXTTHC0r
hmCut6BjX0xx+7YsiWQ1LUwlB/PIdhKL/A2oFv6dBnm2Vbg5hWyaggQU27c6DxBZ5mCBKEwUoPTK
coUDWh3+jp7BVkbgix1u/uamHmQoY2KRHrvSTn616Edkvd3gGY8cRCLXzfXkMk6A6rXGnT0fNOIo
p9mr+/9PA+dmOdeiuad/Bk7QFZD6I5ISmbA9cete/TJw7noj0zARidlhT+V0r1xV1+SYo/4EuTFf
sUDfxSiyaQIAxeWriA3gbGVR+5Ehy6ZQhceyTRJdoqSqAi+K31OS2a22s3pBULy5e8BlR1iO+zxo
SJfUVPsILlY+Gp6CRjzDN/8GXm7jsrCUlRluDmtFbs06wIkwrGUvxfnBmPzLk7WVrQfWEMLeeJ5C
TojX9aZm248l+rZwDjTFnh21dkBAChSleah+x9e4LU8NymTCIvzGtQG7JgU4z0BnAU9fJOlJVgRd
GHjj+N6Y10S7b/Wbju6XRH4IhwcV62pX1UlSRKH5hkOz8NDXQHSowanq3B2ipcYwUjkOPhoZwpfZ
qZ7YKdC+Fy/A69hMVSF0lzvBNG9tmJVVXih7kmk1kwTDVR6b6/aUHNTjcEC7rhf75FZ+A1mnn73L
EL0ZhYRUW7fmesQ873hS1YY2ZLAd3DTXmhdfxcgn6y6QRwPaR0Og/YMHEaHc1s5dj1f9emWVWh5O
vYFZLoPWSQ2UYIRa7hthzpdhcbfiFNFl6ClMkAmseBMITpYDU7sdbNBY+slpOUL25G9oAIiGxnl0
NdKyoBhgt867fUEh7JO/Xt4tW1HHl6FxPhpSgFoazGz2fofvU7jLX6Tb5hA5xr68IVg6tHHt6H18
HS1OCH6deyBo9yLsqmiYnO9JO31RBza9o7xAEK6yR/nh8jA3fc96k7AVXr0ZjCHqEOPDRHIIfAle
h0msh7sP5R103hTH5O+waG+gUzC5GpGh2amDDImzGgS6nofsYhqWxU0syRvyB3UKjwM4iPsRSo/K
7OvGAKgAytOXR7x1Na1Nc7Fy3xd9HEgwXSvLOxK6h8WoGjuSRYqhWz5OBxCYUTCAqIZ3rqTt5ACs
T4EnhdI+jgovo/J9q0U2TQTudGuXrC1x5xzaU7Sy4jrw5ihFPRI98LLAwlZSGNfS52C4c94ES0ar
ugyQvwx8E91RkXlsvdlrbKiWvJYIJypbRFq0OSw8aZAtUgzrrJM5qOdwTrIGC9XR+z4E0Z2UWqJT
vmkEbwoMDS/ns8ZUbcr7JalgZBnV6NoKy8iHiHRy7GM5ejNpBQilAhiGGxtgHw6J8WINkPcylhQ6
oAWt7aroske8DbIbI5F+jVaCpkqLtG7XDLd1RVu7lnGJKoER2Z3c69D91PFyGUvRMd7a1XgdKQph
16n8UeZdHePAaKWaNAMwwV5xYByOsbQn3+IPvn90632fA0cPbVHmc9N7rM1yhwlSF0VDIC6KHkHz
WKDNJr0Kj8EvvPNRUQuuOr+5sb6JasRbjxTwqH0OlgsfhrELKn2AVcMeXKS4d4lLAUaG2O1+Fvrg
rVzH2hpfCAYBfB5qKabWUGxw8Xm6ZI9AjYVQv3BAVd/tY6e8ZmFD4Zi7zC9CZ36NnuPGDpwZFK6X
vdfmfv0cOl8mVoc6VjWjx35t9zVBb1xUCCxsn3UCwjKdgThA1v71RkACx0wiBeMdHXqrePouuk1B
9WsBxfEhcuOJ0MTbY/o0yH6+2rsaGPHQNwGDfZK6Zg8ex1zE3Ly9ZajKIMvQWIWC9VcbWTEUTcy2
TIHS2UHfQQ0DHN+JW7t4eO1SpKEFLnMr2NRXBrlZzBSpjKWJnQw/BuFUgxYwZSfWAN8yY+hg26PI
qSPRxI0rGhe1Mucu+HgEtTcUrSSq2/jCXs2tpwLbEZZm4aVu8UoUeR+rk0qx76ZqtFsZIslGflLr
7CAV/VOWQqo+yZN3Tc5AMzNOuA/CZfEvb/3NGNowILeKSgjVFItzNsi1GeZMJxzEx8UDFcMtGKiB
i/7BKumz2zjyqzLa/wCXYa2Ncr5GVoM+jWYYrapDICP5DRHjfzcunq1WMuYi0WuYYGIYBeCS5BeU
/NCZMOxUFzzwT/2VqAVY2dw3n3PJRycjcFrVaMBm84Y6aIT2FTAUsH4J5T419yDaeg//04VshvYA
+KooPNp0M6uJ5Xmi+poEZtvgC8pdH7G2EsihFT/gUKsdImrH+qvyRVCMj0whn5ZY2+QOZUiitJQG
tphv+QuER9hzm/h4tOylnenWpT1BaU/9pXyfHFBU+f0PUUPcph9afwHn6wgJB6Ms2bwDGcxU8PJn
JC52k8MSX4ZImE1nAzobsAk+GEDhUFvhn7xLnEFgli7Q/8laV52JnZWlB3nB2skk9alokiu80m9p
nD7jv4EEcOrfernZR/3kNkbkkLRwJUiE64GBCiIaS+r2JoileyhdmHZsTZZtgGXfAR9TaDe6BiAW
Gd5YzJSkptsV1qEfIi9eGr+BiHbXWbsSKLNw6o5glIvASwNKnB4ktlUmQeShs8cxvNbGys2GzBWc
sa07xjAJKs8IyAnuga/+v7GIluglJqL5qWO/37GXTogjZt1TiCHs2BtVVIPfCsnWJrnNlnd1WUkq
TEZV9xYkmt+3/SmdRXiYzZO8Ghm3o4om75aohhkIEkH+iNF9lU/6XtTfuO19V3bYcFe3tFTEptpq
sNPuIFB+bTrpd3KIHRNNKcp7hfnLnkXIENEMcs/fnEAITrZgUtem23iMJb+ug95B268okSHaHtx7
VNLHoDdaWEqH9yl7aiRhZw/bYGcnEXEkUt0WJO8MbvoMo1b60lDx4vUUDxKinv7N2mn3o6vt5n0h
9K6b5sD/RKFyJ8vgKP+6WkkHkR9IhuM94LYvjJAtdZoduu0/8viigHxz9igCKwruX2wRbvbCHLDq
TDIQXMVuR8mxymMBfkRkgRuO3o9qnluwkMpOm6KLo5oFWvXnFvD802X2VMcinXEEl13Wdf3UgXTS
MG7SBC3eieZedkLn25mZgBsEPFq1zkrBlgIPFIaT4XWF7GQE1SLGYZv8vGxl473CHrLIqSBUQ8n5
4xJcHVSCYxMl9QIz4MbqQB5ORhu9F56XudIpPI7PBFHvtGvvQAWJ1hPjGziXRb5vczZX38C52xw8
vSC7xjf04Bzrgx8UuhWCYZ7v8I/3OmgyQaUJhUBu0xltnteF9jFMBgP8o6Y6/Cge0z2ryDW7/EDe
GMl0cSMZTnn1T8jj8AUI8T8uV13l8efogRpNdFAbXpwe6mG+SesCqcBqd3mgG1X9r2Y4Lzgro9zM
hcHoUAdXuW4RMOSHbJ/di2iiNhdtNR5uRoOiQYET298rZO0hpd3RmIVucPMMrGxwB5lm4ziX1cdg
GNtx5uI1zRLGTIMjeQBdpNvvgRsVTOF5Lg5kzkiKMOcLfA5PuCo1M+IjMNV9RNiSbeyN18S1TkzB
GXJoV1KCA8BAlQKzWxO6MstnDjpUXowILH04ieNuPhk/GIaTyRyndxgpxIJEAe4G5gkDVTU8CBk3
NsAgX92+qcdzZ8XUQPfb4LIiuQSkH0qapRd7IsG8DVTlV2PcWpIgQOAWwlh/RN8ssDrkoD0s/h9V
7PLVELjPjRcDs4eakaJBxOoMJWRFoaYPkcQOguxAQdNpChA2daBQiPYdGKnoQZSZ2DSpI/NJoJhF
LTBZfJ3PrKVon4vjP8pHLFwPRjv+TtwWHG6h04Iy6UH5Jtg1509twIU+bfK7RqFLNylSZH4A5sOr
9DvDijPEevH9HwR1X22xb1ndFaBYL8KEwFZyCK8QEd/rd8pJemBdStquYh1ClS2SCGXb4mskBJsE
NX8TlWEwIHNxcT0OJJykDIJrAK1VWXq9tKC8U9J9nqn7WT5N+Q/BjJ5XG75aZOd0Nco0SMKuUQog
Q45s27Q3zdUMRFlz80886HpoXJBnhZMlaVVpeqECyZR5tCtTVMTccqBrE9xt0FFgiTsDJiLUa6Kf
pomHzAISF8B3/e6l/TWETubP/uUZ3HJka6OcW8mVyIytFBNYSzJgpL1da8IME1t2flsg2w/4O7yi
Dtrqr4ukzwB/aT2048wbJhurgGcO/XKMm8Z4aR9jYXcg+31n9gwTMSshmgKu/6/2jHRqh6yDxEmX
TvuoLbBYRr0z46h2pmGGdIE1Pl+exTOyWwISAzzDATsDngkvY257LEs9kTELK9+8mQDsNx1lPz3O
4A3MffkxLO3gUQeESk2c+jH5nvkib8bfgrx5buuYWVvHiS6VftuQq5jEaIquu7d0yb51SSy4+/gd
w9viVhMzW2tDgqHOYe7Xbb+XekHAvjEaEMRjoxigKpE1/tGhkNEMS0Ov/HDUXyXU9R2tL3fWCHnc
qIkGQbh5dhNgQF/McZdd1o1ZliRq5Xc/+90CjgBGq6WgD2Sxm90YueDKQwXgOXi/vGf4Xcqb5S6g
qMIYi9GofBKind0cq9/otNFt0unfw2zxi6gWwe14B/PHIqIkhESA7/CA1bGLpoUWVuX3EICn1+Z4
ZRHBa2576T5NcP6YmJGSzRFMtPJ36BzYTXOF7LydDfL/vguxaJ+GuAMHmvBpMjuz8tFUh35r9UWi
knt5gTaniyLzbpm4tYHB/OpGlHCogfyFibb4lUn3fZI4qfX939ngDlOFluIonbEJRlzHKblTcsSt
Iny+aCDcBg/VcobrwkCyZFr8GYKPu7nXX7RZFj0CRJa4Pd3kbbrkDYElVEVJoNmjsZ+K5381Z3zm
E+hqOHiKPbZQfwTRRzmeFsm/bGPzcH6uPQ/qmceulyMNU5aSR4o8ebm8DXRwTPKAVhrBVhZMmsGe
w6sYRtXzOo4bdmaKR2tUPMm6m0m8uzygDa+N2+m/m5knbuioHNAuwcqkSv4YwQ2AICQaBSdGZIT9
fDWSWatmYNLguFPzMaC9N0zx4fIwRHPFfr6yoFhLM2ch1qXoQOgq/VVLpaMOvy8b2R6GTsBvQQlK
cNwuVoxRMZOJVn6slldzIHnS3AhqiJt+EvHJf0x8ZAZW4+gXNOxSAC/8poD8kI6CZYSoSDlRaRJc
b4LB8Lw0qt6qQ9HBUtlm30lJDlVL3y7P1/YNuhoNt4NHPYVoWQsbho2SEwC3TqY66mgz3nakhyLD
ZhSEqqj0K5pELs5r2iJSigVm5U6zc+u1jJ7l+dVKRcQ325vuc7G4ba3SZCiSGXZ0EKmad3G711JR
8M8/DT/uZoTIwLviKWxZ3EWQaVotxRY2tnZrHq09uUPNBMhhE43wogze5nIhb4xiL4PgEL5CKFdB
rsVmVPvLTxXx+IBGjFfiMlpgcKYUdnEvpk3Z2oVrk9wOMfU2q6E8WPvWeNe2ig1Wb4EX3fLYYI2j
0N1B1KjywFMJ/PSkTbFIZv8sm4/LqPul9D1Kf+faKLgczgombLFWtvgbSE/qrAPiALaemcC3FtgG
Qb4CwBGIYd8Ou6JEz738Q/SQ2tqHa7Pck76H2oOksf1OywqR8I7If02ZYCNuLhRYLhUk/BW003Kx
App/umGOJVyuPfIh5g81FcgligxwzhUK47EGbDIGQZ6rhLpZ2riX3dGmBRWPTdY5AsgMNwQ5H0wr
NEJs72C6wT1xt/REsAO2PI+yMsENomEdYYaBExTq4J83LbtPE0dB0TRT5d2/Gg1PpR2ENZXCPq79
ano1A9XOFxHZvWAwfAs1pIvVoFFgIe3ey87Thl9z9DCa/+BRp4AmFjgT1GnPeGvmWVXTUIUHAJWq
a8wIqYZveg1lhEaoobZ5TrD8AP5pCGx5SYocCKhBgsPx/8NThkbhXUNBPrf4yKT4gHks44G6wiwm
u2/WeYcPt/Bpl5eoMMuiz3IIB6ADBYBbHfI6kaucWAuTOSD9HboiBMvmymmqAQoR9B+ecfJEckSV
XE9rfzSuaHYdD7Idxr0N4L8giBAZ4o4UVMWGWrJgCIgZHzdtuDR23gyOlAriom3XuhoSd7LmdiFW
ifqPr3/H6rXgN+pru3SoM4BN0JdyN4RqUJSC3e/yMdu+FD8N8+esjRSJpmyIFYRDd9DR6B4Tlxig
MyEZqBKj0O4fo13cCq6tzb26Msv5dK0wZ7z0sWe06SrLb+LqVhGpd55l8z/25coGd/lWTNpq1DC0
hdoy2tqWQ+JqYK0zQDQxH1holsv/bsPwPXWhJCWyxYall42ja4UNuIoXpTGg7i+ChWNff3bqkOxD
nxBqogpfGMkzqrcGLWEKpNcWWzWkbB5QfXfS/gDlrt4TGNw85iuD3GGQaZcW1lyxY654AMz9OeYM
V4RjzhozLUFS5az287GAK4vcoeiDcdFLjc2mP6MNA9ySs6vbs5tczVfgQbg8vs3r89OYzlLuq6dJ
3raZnvc4gUX6XVGRVTcTwQyKLHB7flAmdHiMWLFE671RO8VzcLg8hk1/BTICjSVkLUBdv44hVMOs
ztOm9qcx612qhzt1qlMnlHvI8SiDqGK9eYgRdGLWLEg/6tyAirmu60zqaj9a5uucpHj8DMVdXqSi
9ubto4zQDFoxYH87az0olqUzF4q7mumKtHbllanNSo8WmM8DMDE6IlTyGeaA7T0AJ0D5ZoGKDb1s
X6dy6YclMq3iz/FqZCiSgnTuVRu8/KZ2GWtt+NjdgOf9ljUkh7f0OB+qyZ6vRK+WM55u/kO4SZ6C
wWqnGR8yeOZResv3NUTBqAdiV699ZvR7PeiWdIABUIC9Kz29PIwRyJdEyKWtraUaoEfW0eN2jibR
TDlapGjAVajsZ5B6mSUqpCpYqfXq1+VNvLWr1pbYl6wOIi3mfqrkEQfReliqztHJg0b+ydZVQSIK
7hZ0GCBk/moEHfhyYeVz7dfVb0oXW1kWOwtnwXWwdeLXVtjPV0PRlrxAF+QCNWCjeYwJ3kdZp0wC
t7K5MsioQCAPmBGVf9YSGqt5V8nwy22ClnGDPpAmnZ2smhSkVmP3f18dBF6YMvSYQJCUrd5qSGGY
SYuRhQ04QJ87WXsmzeJ2iSKKh7ZmDsB2tP6DdAC9MuzZuzITGUWRBVrc4MAH9ygLOsrVtP/JhClR
5TxKrgjwtbXpTGQhdA3lLP3MwUiTVuHBnDc+mqmcZC7sWQNl4CwqurDP5i9tk0HOKeRrgZzibrQ0
bPKqIhlo2aX0fZjSR7N+A8v5o5HSxyUWvXA2BwVwKMTaFQv/8JNodUtSFGXj18nkJktnN9oNOo4E
odwZAph5KIZB/b9m+MCg67uKUswdw1GChRm0q5FrXrMCf/r4jwLWtTVuCtFtlA7JXAFbjFYZcoyA
nrOnq/ijrjo8TM+hUPPjjJ+NG+AZVxHNVaVOi8YvanTYqlDfQT9oaKd/FY8NytTxt/AJFIp/C4h4
frjR+4RGagNMEWCm56FvUdgWalr26B5WjmQJ3LjrvFIOfdoXP//Xg/3B5qJCfsCAKf45DCxKADYP
BatYgE1b+pbW4DdtJoH72GDnxFMYJMq6CZwbBsYtX5BHQL5FiulltfXeVXP+SFupOlAzVh1Dm69M
Y7kz62qHRt+TpszHLmxOkh5MLh2X93omv4spmx2zDBytkhw5QiuPFGdutWSnaCbXgPO+51O7t4rw
vldQ9M6IebPI1f7yZLEtvT7HGIOKGi1w1zIAqchbfnVPGhQtw2rAKCwN/FiLu6RPk1zaVvCYWrGr
lD8umzuLf/7YA08HxAnAlsf302eG1QBiopnepNOnCgxJg5L+iizjKHfha56Y8c5S5N/BlNxpYXmX
m+SmlyJnVIL7yx/CexT2HR/9eOwjcOi5azNLwlZXI9302qINbXUITkVe/uwzTeD/eT/5YQc026Zh
gLgP2Yyv8ztTYynGSoYdmbiReWOmEAUMQ7sIfknF6+UxnfkvzhivjFQR9IIWwAID1JY9aRC8pk5m
x3eMyFIs0rc5g58j43kk2kE3VCuHMVKEzwUgs/nQn0iuCjbo2bueHxR7Pq4uUFnLZz0tYYdBywI/
vGJSMp0dvbNsdwxVIlGAuL1k4K5QsDGgycMdCZDc6no0sYOdGQ4Ul52EXlHNr5TKLogI/ygyxl05
BU2ShiwwlvfWiYRozU9r9LoCxQCKuO96KiIe2Fw1AGI1CxVxJJ3Yz1eziZYQo8uQeQNnV/kWS0h0
1dRwyAKsxOXNuDmwlSEu+DUiKwfnFA5YzsR4xr/iMnRov+yy9CVTpcNlY/zl8rFHVsa4JZPqoQrb
AHuk6YljkCcVCucT0AtRLMiui6aPW66wbQY1G+C+BvW3Gv6OgKpv1MG7PJptI8DOaHgnKtiBX9co
a7s8VQMYmaEvSAY7RW46qwU5CZERLqKf1FmKshpGalpeTVLkaxpeD1lN/sdywZ+l+RwMt+GWGO2q
aqiano5W8SjITsHUCEyIhsJttXlpyQC+GxOZxpcO2F0wQYMK7/Ka8GE8Pwxuh/VhLHWgnYBrncih
XIzaLqv022Ub27v4c6q4zVVUUMsde0zVrFDUbUboHjXdIcnDY2QYghOzPWd4NVIdVzFwu1/3mEwD
heS1YXpBchyR3pOa2I3Tp8sD2p60TyOc6zaqvkc7GoyoyG9rOTmZgQh/IzLBnRUjbq1WQ/Op1zfR
TaGZb2msC8Hi7JfwQRJa9/87WewjVk6TgDsgCaGo4eXEfB5166mNJxDptXu5LdNT1eZXDUqK9lS2
N7IaeeizCdxiTr4RqxK4BnAGCL6FO09zSoMMeFnTq1R1D6mcHfJ9u0FT7TKuvi2m5MVIMYxd6k0p
xLfKp2wYHWmKvDGJXkr615BAMygaUb+91snrUhb3xeJrVeujMe8UDpmNys5pVM3bGa+sctBQ+69c
LYI25XDsaXanBT+quHCk4k2ltVdIIMq2oM27tLtkatFovC8npMINy0FOzY11avf1t9Q6UQj4LhT4
+rDwaLXXCejitdlOs343dpo3xb9Us7YjguK8ig5mkA/KwW+t+xlV5WQHRD0oyAjUw69gQFEzUp3Z
fBgqSD21ut0skoP26MnOxxb0GktrD4mueT0tQLFaZVC9LKYTxK6v5DnbaeF0k1uzk0BypzR7OykV
DzCE2yo3XcuMnTpU3Uidfupwu0B0HUbw7w6lcdNDFzacIdBDleAYp7nTqs09MZcHYzFvgyVyuiFw
5FoBSbJyP8wEIteBGxLTzgvlVzVNd/0wncwlv0rGAuXmyNWm56SdjvFIXvJav65jJAb6+Ltedb5e
p4BdhV4xTyC2Sh+b0LJzLFaaAsZvxU6evKnRFSkTmxR4XrSIgaTCDuvxUI5Y63H00MpxAK2j3agg
hm5Ul2raISjeM5rs5QUyMzo8i7U4cT268rScxhCtR+XPMpEPRre4lfWtTB6SZHaUofyWy3QfVIs/
dJEdQKQ0kdGoGu5J+5JGlg1QrUei0J1AGGxqxXVkxdAsr5OX1sJ7VlJ2ZZW/5lFQ2GOJ1uF2sUmI
XuIq9IOhOF72Nmelpw8fjVwOyNwpDg7/IivxliJDDh8t+zfEl29K307mhyhH07LiZBBxT4ZDKopP
N+OcT6M8EAi5HTmrUwvRYldeN2HyXMzSbaK0EAeDY7KbYPpxeZibHm9lkPPcSZKrBcCApgeJc7ur
rkoR2nCzq4msLHBuO6nHeugy+NQsLH8Xobmj6uSPdNhFcv4Yh5lrKLPT6JBtosS9PLjNa2llmnPn
U6Fo89jCtFEXV3OXzLaeQfULJL7+ZUPbywZ4GBB14ALl3726RCfEjIC097qVOGOfPEdSb9hGQdx+
UrGAIsDY9rJ9GuQu97mOy1xWsGxG01R20o9eFaCcdnlU29P3aYR7bcZB1ZglUiIeyKncopByey4h
qjjnT//KDk+LgBLGEuoR7NTVXTH/7K2HvhScZsFQ+GSwMRVqGTMTZPw/rH3ZcqQ4tO0XEQEIBLwy
ZqbTs10u14uiynYJEKOY+fq78D2nK40zTA/npfvBUd6WkLb2sPZaPORm7IuCebG9dQ7Op5fmEgUh
wAUd1Oo9tWOM3s9LAqbER5J5BK4xKCPzzqw8wzksE2HosG4r/Z5f3h+zq5jVmrqCcPDfhuhWmy+z
P1wV106QZ6j+gWJXBWVGX7uDu5X+nT+Ff8yuwli4Z2wBcLHh3CtPtAdBAO41D74+HVtGVkc9VdTe
GRKsjc3N0Rg0v8iSjVB5y8TqoA85WNXtCuvAoAj0faDcNpnef1rFGiM2EKlKTHGjMja2+9pu3vJR
e/vaxHkn9NfXWIOUKSdlhqUgGTd7n6WgVCs614LEjzrnvtXY/8Y7UAomLZDlanR9pSyZFAZGFHBr
MQjlmXK+MMz6pVO24HVnP86JndX7UU7IXaC4jDymam4TmwZ98s+1hVG+OzGxeicUYk1GHC/etGWI
nNJi39XqN5GVllsLNRy7onGLatyXYqNu+KmV/x5knFheFn+SCxhjWmXwssuQl9zL69Jb5IVnT15t
U3mfPR4nplauSZAqrdoKLnDKqlsk7J5qpmGvTjdNxQ23ZeXr18fxbP6JDrgOv6OBs3p1qTpt1NKu
YDQkY3lMBnUnytzT+E6lW4CIDUvru+XkokkzfODQbh/VMXcbkXnmeN2TfMMVQVvoXL5kYWIGc2SY
k1u3jqSqtnMvltm1srjnE/T01Fx/oIoetZh9Clqm/LQH3R+K+Goi+jFPhotuzJAC2RyQJfKD9fnv
LLddoimVV4rxOMzWQQXv3N7UZl9Y5X5ERcNNqXmfFfZPa2DCtY3RJzrgOpLFbjXrCPcdqbkpE99S
aj+otnrR0wpJd6Ve6tXUehJTmbu5cV4mBYMwGTROYzVqzdnaOYkT8cnwHHNyIr213Gra19z5AWKJ
UMTyVuYvymQGdJhDtVV3g8o9VUGIbsonjVVXVp8PXjYCbIDJbYXnt5XW7Sth7mrSHBTAEHpHvNn2
HFk2D9EtfU0rsY8n40kwGc1EeZZADFgZf1TmWzEJfwK9Gh3LwqUYt2LO4CHdOxBAhHKn/eFY3RMt
xaFXukW1Jds3ZeGxNr5KhXY51M7ozup3xkGEpdJgAlC+tTDQjpIqprEPdRsflKpyJefBDCAmtfId
4eDVpGC9dew+sgrmW6Q6ZEnpsbx0Tc6hmISkU+T5nrEGkhkIiGMm/KSIvVx0QVXPr1U7aG49Fw8x
IZcM33HgZWDT6VaoBfVK2e3K2rY9kY1Rp6RHXjh+mVpXySAixfndt/lb3XaWCw7EwhtV0gEO70hv
ZtaMzJYHJVPvm8rJkCq1gakUewpB6zhvIREWR1BbDUySvFipiPq+cpvYvHWM9r6iCXfBF+bqDFij
rPqtVoPXDvmupfGu61/Kug2GHlg1Ka4r29jVVPs1ydLXzOwAqE2Izhf1JO1umqm7L/T81WRNBEEN
r2sgom1KkYeZbWJsvynwpCiid6emRDxRXqqOHY1zsmNxdwumOl+xyzButdT/F47EBj0RQRpmAoz8
0Udakg+9lmB+c3ZkIGLj1pyJa1rZUcbzRhlz+VWfSjMnplY+kmQzqxwdpob0zZAPctjw91u/fxWn
zck0VjrD7+c20gRkvFX/DyfI3h+UkxWsQrKS1JBST+B1DadCdoyiSJUC37qxjmUfvtqnVUxGFDVd
FF6gHzrDcV0BAecV/VbIdN4I8BtQCoGuwrrH2xs9BG4ENgvX4xUlgd5N5/yONGMRfX3AzkfteKk0
CI9rYM9avf8o55hSQToV8t8Y+fQbl/cQ40Y0e7Pwzano3Qdb/Xp6bnVAo2FMGMwiDn3/+cnLn2M8
mPIZL0kjtKChaSS19iabERxWXWSL9pZOvHWZMkfQAtjHSu9nseJTLb5V6HDQcvYjHkvqg9IUPeH8
0RTKntXd3orh9ahe3PZ0PKQJ96FPEUNpwzky1QxaA2xdTncwK/obSibRNI57ytIBsnHpzqjroLXt
qDM7X9QMqspo6pfyMkGTMSnpzdRlO8CuwkZXno2CIbaE/a43d2pcam6mWZ0bl/p3W8PgTw6Wbdr9
yFAr9BJZX8mKuJhWOIC8tvWQqf7M8ulCS0GM1No3o9piJEhPNy7z2YDn5K1eHdJJBTnPDFZ0nJ9U
ujZeUF0ww21M86rnaL9ldN5/fZCWkObTtTixuAp5UrVVnKHGN10kURei+kXOBnXV3ddmzh0dgBj/
NwhZ4y4QB4B0kcAMBoZf5kR9YGy6BZfn49dmzjqrEzOr0lCm8oFBBA916na8LbTkvjTNl69NnI3c
TkysYvuJlkmdvq8kIbdli2PQSKjuOdzPnK0+2PlbfmJsdcvlIKiilFhPq8a4Mw+JYrsNVfxhBgVg
/6tOnq1O4qn9lho/0zKSaep2eHu/XvHGEXnHV55c+9SezFJBFhNm+3afHKzAjBb9+a0jcr56ebLY
5Qyd2GlGx24gVYYzokGNEz4tMp7Nnb1v/OSh3IM6IgBW+OHrtZ09lydvz2qDk7rEJKmEw0bYclFU
yR0wmlFVb03bAFlx7p6d+Ovl5J4sDpPEiTZlS9s5E2aoT6rmpZaKlGkJyDEU6paK86A2zW7M5MM4
l3Bf01PCSTQq9c9a52+WgAwq0/dECnijNoB8RiRSYCr16yFLQodWLhcYt4v73Sj7X+g0u/rQuk3h
XOqNeknK4lpN40fhKJ4eN/hnji8w4BjPiDYB/oybPITnDMwMCqi6/gCV9Jfe/M7z9lrkwDiX7XFK
p0jNkyhTJt82lB1J3lqgHiSm/OdudFPympip38nvvWoi2JK7pnpAZcIVtR7l8roZAfRpX6f8cWz7
K3SIXKCKomkevWq4zhmGSE2o+aaWp2PMUsbQjkMkYM87OV1ODnmwGaThU/U3SjYH3l9ApeTg1NfG
PERmZtwk3XBwjNHrUMHq0ftpkCwQPgSOQDhb8oBa8WFUinDCKH+bza5RgH6ohh4ajEjLcAFjOoi+
vnMS7s3kFe/KRdLn3jh9AxubS3MHDNUvbUwOdfOQS8vvapAm1fSy12yPjJNnjQ+kjo9OTu55TsBU
ymcf6eQD0eWFIE+FmknXoule9EiIplgJMgX18WkIa2b6NVeRXalPwjYKd+x52GnZ42CWvwUi/T7B
4KvWRjEfI856n9fCb6zHHiyYnap6FTarj/m1kKprxEagt/i9GCatB8Wbcu5ac48xdgzvKMynY7G3
q3RXNvlNrQBQJZELmqi3DS16GHYYo4dROsV1m1g7aVlY2Og3DYC1zQsUng/6fDF3t0v3mlUvpqW6
TRfv624EcabwJYo2o05dC7RxGJBzc/Xb3CQeNiSyjOfKArgLjPk4MgJnN+PfxqK9nCuQs9tpESiY
CutoF6ppeT9mL3qTXwNMdN1biue01K2aynX4GzpH+57SIBmvNYphhdb8nqjMJay7kXEGOdd6l1J0
2WjhavpNLoHnqvSQKMKLG3GtTvUhZTPgTsUhHxBDTDN4RuIH2kvXICQy22SHfq3bSf0YD99bBy6H
/uxMvmtHy3e0/mBB7H50+gglVOamI/phKgQyLeaZ828WX6EdfpHKKnBI7tUsvVY0cjCNJy1rDxVp
/AzTYqK3kLCBvqXL0Qw8pmglQcfZTYos7FTuaugAYhTPl8j+uvqXQSC/W0OEgz1NKIm2ZHCnpPWn
eYul8zxs6sQ5rTxv2ys9gAmoVwnSuzQCadzBTD3qT7xw9RBw+GgLC/9OPbGOOxZVmYUP3gQ6bPVS
Y9C/nNIeJlNpXqVlc2cYmeVrRv6tzK3Sr6s81FqISDLVdsWsXfSke5kZuawHcq03/DhrSITr9GD1
nTtn8WUsx6Pe54GaJqGZs1urIj7KHpmX6hPosFrrfqrZhYPJzYiARDbVVZ916qXWmZdGxm6KBLpD
jXIYwMjgpODZ58lt0zb+NBY/rDZ9sPtUC+0cfoCwJZFN6VWrZhvR3ycOHmRCkOLDUAQ4rLE56/pk
YsadxVhmhXHnWf7gzaGGV5CmLvk1/nLuBERg8GyYQLSZ79N4/Onr1/AcOPHDH7AKbnK9TzMe5xCR
d3AORBnNsZuGKMuDU2YOtMzNdvrTPx0KXq969QaTogX8UsGq01y77Dm5oMUiiZpauruxvDPhIRQv
MNgKbT0IA65LYcmk14UjS+ivprtM8+tv0CwNxCV/AwQ4ma+cCNsK4uUNq8vfvzrqH6yugnpQ3uGT
WsUiWqx9XyDHZXtt+BSdDjhCIBO5T9ONUdVzNxo2MWGzAHPNT/oUNFVlTqZmUapnGC8Zd3hbWzf9
CTEatIHlFojv/ME5sbeqEnTjjCKcBXv1FAB0vEjvcVDRFbanSj91JWbK/ilj1PuxOTG55FInEVXW
NCwdF5PZ4CDMOWRl7MUof2dp8PUHPBPxY9wXA6pLyoui8MpQn1Cp0xlBvjXdmBirHKs+sPLWNUBB
8rWlc58NwpUYxwCNPFn+83FNOVgNBmNE97fggR3hRiCjT8ao95YxJR3R3EZadmZpSOU1HSp3SOsx
L/HRXpJRPLlLT3bAnARChJC0hg92HQ/VhY0sYsPUGpo7crtPQCVPQy2h3G+V7AZyrT9scHDnctjA
HC83anXjTpe1RuZmNvo8oERdMKXGL6HZwD2AQ3PGpJmTTnsHKgEzExuZxLkrsBCuLlByA+Mnn1Cz
jRgIU2AUcy5RTHwoOkNoN3FcMFz6wLVuA5DPpoenJleeRdOTOMc0B1oxGBiFOBLqGG4ZJd4U4l0V
r9UVmCc35bvPb+4CG7A1zNmsAbRlQ9q4z5Gm1VDEIGXvFvh/Ll5ScbQKpAGi3XCgy6H/9DUJZHYg
X4yIYY0GZXJEAQ2d8FAMbYQnfZ/oZuTU2kXb2RfA9m1cwnMpIS77X+ZWmdrQodQ9Qjwm5N3wg6Wl
6pZquUvY/PT1ZT+XVp/aWQVdTa7WYqBIPXu46IVmT4swk7JZeTl7706Ws/z8xE0OkJq2uhRmgKIK
x5IErBg8u2GPKTOGja07fyBPjK38l6W3w2BT7B19bAJRQYVUQErO8Qa078BjL/nfeAfOnkcoyyJq
gtYiFLs+LnDWU90oLNTMMFwZxYXyK+viq6JNXK2MMXCADlcc9xvO7EwgsTBB/mVT/2iTkMnJ0LNZ
iuL0smq7MAHy9uvjcf67/TGxior6UmnVtFm+m2aETlG7s0J2yKqsYdp43857LihZgSAd8y+f2KIq
bUxZpieoYnlDsGht4JMFUB7w9LCNHN/ZCHPPb95f5taAsbJLJzkx3GeZiO8G6W4HM7/7N5v3x8Tq
TGh5kVJJsHmMid8QpL/kWR+KujwAOrn72tR5d/HH1OooOGbpzLLGasyiuwLwEb1+DLQZU/jfzKyO
Q4yZ/TS18I1qaFAs/bXRurCMDZe0tZaV66tYa6BxhbUYWnYHjeqwr5Tv2dhsBuLLX/vJpQOliNAC
JE7aGnOkQn4jZjm+zxQNGAE71Ace8EvSuMk+viOBvCz/TUQASmuYQwn9E3dLPKqisxbh77HVdI/1
fefp4zAgfTe5N8r2gVb0LlXHLY949u06sbs6HRTDnF1lYqGL8MiQXCpNvM8T21XM3pvLLTqx8/73
xNzqlNR1OgC/gFOiR6rXK5eL9qyCEaj4p1JegE4Cgrr/ZlgIgDrIEyCxQulj5fIHNIqZbizOo9CQ
KrNriLm6c0uORhnvinjrHpx1Hic9qNVzVtKGowSPkKclXaQM+U1ppxvO42wh+rTPtVrSZGtlxlJ4
99bvwQTXeGrp1Y/jrvYpKCuKoNYhi7E1tnxGrg7JvwqhPwDNURdRVz6rrmg68AlvZx9mOThOph+p
TxWX3FmXKuI56YFF1gY9jv9PZ4vfE6kTw6sz2mbGgPIo7obJoG02TPrb8opCifLX1y7s3OkkkPvA
JIq20BqvI2Qwc5kg8oN7WQbZaOYWISgDnaAyQXygec0Nun7c56W/YfZMgPDB7PLzkwhoHjnSQoxj
vRPsN7f2+9gv4PhLYGK4DNAFDwOC17iV3dPW7Tjzin+wvUqwlEESky39BYhJ/U4wZSB4deRdcdlA
3ujrdZ5x3qem1qwntSqtpopxEYk4DjXz5WwFLf3nL8QHI6tDKoa5MtXlE5bl1Tx8E+U1s26/XscZ
+S9chD/HxFidxzlRHCIV2LCui4fiBtoEF454mH+JqIbQn4557T3XXGg06Ttxb+23EKLn99GAADTS
G81UVx5GS7WxUjKoP1nc/j7xJGx5+pISJfh6mWfCf6zyj5mVk2GZnGhBYCa21QelHb/njhHpleZB
m+WHRaA4n8WRUm9l/FurW10GYYwZAO3CCjVw0LoxHR7A8WIGqln9q+OIIUtAFIDHXmdtTqy2wrFx
HJuE74QtvKlLbwDO/ufBJLbxj5lVyCLbKe9LY9nGpFxmUfZaOW5M152Ljz/YWPb0xIEAhyprJmGj
F+AWSTR+X8TNd1qmXpeQI4Agl2CLu+jy5DBjnp9ROzTBGpxl5UZVbzkSq6jpw9+xOplTZSYCSGJ8
O8m+MUwf8Vzs24qEfLI94Nn2X59Q7X0G/JNBlKFQiQYw6hMrUNqmSqJVKAfHrYgk+K+MahwgIpoc
rdJ5Nju0LTEQGmHExwNbPQi/i/u5dqJayukwWJD3EDrabAM7KK0tXMrrfaaN94WF+Z624NdGkf6a
O/qgaFXli9G6M6a8xihTf2clfTTJwgmcoQpRlXtR5XzVVuOOlM0jemvLpFEgC/bYKOZj1ZoSBUAw
jzekegEca/TtUk8xiaTu2dSGeVzujEl5zAcwkfLYV3JlN+ST7vWaDObUeXUs5Z40lRmmY3sdK/Im
BjKskGgMFcWAeY+Su3lS966KgS0+xa3fVq3YU9t6mihSi2lQXMFKfqGKwr6o0A5laMwJEC7ofTt5
nRwfwV6NiD2hyfe0qhVXGepg5hnOk1W47cAuqwLEyZ3qzbRLHuU0okoGluNQdNWOa+19XNSBbhml
O+fzC1XnUKBx5rARGsdo52qs3Ftd9dgzlXhlnvW7MkdqT3h9VRrjzq5zILfL8jin6m2cZruuanZU
5YBsttVe2gYQ6rK4Q+yBc1QjxoinV2k3UIBSKYDYNgPkIMlfS8L1wGnR9kPRCWp7in09p8CR1hTH
ns0/7EL+LKT100aV3asbtO6gNezOcfajr8hGznX+RgJmhUIpqtvW+89PbuSYKnpq6u8l9SHob0pz
ofFwi2k3Lo+5P+3megOkdj54OTG5cjRClcxUU9wF1twR6Rs/BeQY0ZK293UDrfVFSj770f3Xha5c
j0jLVNGWjkUT8DvDmy6TgD0n0ULIAppESJNEX9/5s8/DySrXLsaa6ljXsLGj+gRgHtq5L/HmVm4Z
WT19acGyDhRKSxy4CAE1XiJ8eICFBWx6GXpXd+NgLEOy1aU4kzugu/Xn1KzeviQRGTwdGk0De9LB
wBjH91/v3rn6PYGUE0TU1IVVw1qtTHMGkaKshwT6dgjS1wLHMnuiLlqYFYi8WLBh7uxGnphbLcim
Mu/HHgsyaO71HFBTQi8t235I4+neKgzh96b2CIFYAMwTdZeZ/Bt4az19to5FJv2MxVsh/pnE/sMG
rOLdbpjQKVeXDYj4rr6d3kQ0PP9/QaKucM3BVf7N+/9nC9aDWLFaZmQYYLB2VNfGmEXB9KuNbV6C
2o/PoG0QAxxP4I7TgU1fLarigoEbBfyr8bHYm0f4u6sceCS62yavOuPZPthaF8eKpBshz1I77/Lh
y91o6aXta70v9gQW1d3cPf+35a351cdYgGGdwKSzMw7i4n+X10fKNnH3Ert/sZXvF+jEcVdo+otc
g63ugOfRA5wNDs2HSIk/9F4ebrWWzwyrfNzOVUGEVV3JuxqfTkcmjzLT0pJpFta/bPevOr0fra3e
CEMK0CBNsDbXOwpp7XgIeQCu3t5fKHSXMYdNh715YBYfcbKjEppOTGSwyUZXuTAO6uWyxjl6bzzZ
ISSa/Y3z8tmNflzl6o3QZ0yvZN37eVE9yx2uau+Ou/S43Ik+2uYrPONVPxpceVUn61pnFlhid1ju
37zTrpaxROn+rRu4dURXTrU2KojPgBQGvVCosWs+VFNc4LUuFoJKkz79H9z5lX+Z6wRwFwsW6eXk
zb4F7DIuBblcqk1/C8m9dS3WcNwmBilmzf9nR8lxvli+3rKf//3rrTHxrHNUNOrej0uxXw7Lwij3
t8/K5wcIZ8UBsygyd7Bara3FzKpHlRHnPbawlQD8olFqQcBR80wvV6GkuFW4+/wIo/ivGhgqNIim
GWulzcrgTVXkmhOOaXKoNYY6nYz6ektjZTl2a8+5VMoBDMB0mrlW+7OsmWR9ajphb8YFsMb6scbE
VqOUPBxn1gX1PF+LQefe17fdWC7XJ7tQwjM0jGAtcr0f/UshNHNSegfXYbREoGeT6rZT8QQ5TlC1
QbwOwJnhmDACUi/kV2D0uytrUFWMmX4LRqLOa0fjh5ZLTCPq1Z4kgI/GTn3hjNoRGIrBNfXvida5
EqqvtSsxR2YqOmD8423uTE8Vo5cD4c89r0uvU4EAVadp31R9xMahx5J/F5hP0rT6tWPZD6Lw+6ox
f3I6Pg4FMJBTRV/1XkwhZul3kg5bXx6ytec2xwCzmaYhC/lEIuMYHWlREINnIkm676X2lA397KWN
c+iG7E6IHvUCjLq7PWWydnMnSyPapr3bpvIbegCDPxE7DfQecghD1Q1Bk9EjT9TWzdj4HRvuY87z
UROD5/T1wTDFc2tMD7ydnlo0f8y8AluIHQjBH2JoBHu8ixsf3AXYmfJiHvKDXas+OOVa39KGB8nZ
hay7W2XuZFCazoszKM+FKq6pqvhdk2BODjORi876o1rG0NGT2u+qwCwOxFcwFtdiREuq+wniSG5T
IwWSI5L6jipvSm7cxRmGTvP8N7raLFRpD+LBqrvjhnpDZHmRmjcUGDIw/Urjm6b0wEUA2Ags8vMM
IEFs1PtSrWoPyryPFbUjyLOFo95bXmMBb4PzFChpWrrQfzlAGe6Q5PyogAtEy6372epuOdPuO+ow
V+nltVLqhte1dgQ0xr0iMwT7dQ7KkIx7GJV9VViPMb/kLZYkVPv5hpMkc+cJMODC1K6NBKNwidSk
55DeY/UMubu6no+CFumhacbdaJeHSu2/ochwsGg3+brFfa3KEpcV2WFymnto6+luDdhiNBTifjBt
gi+S9r5pldjbxELGKN0qZ4Ovm9wJuQrqElAWPIhswPsigGVS+jRYMMwQTbhjRnGl9DU4PwvjZeDt
T+AdQNbaXslUu6EifWqTvr+oTDr7veJwd5pp0EFGxM2y4aJRrdQd7Po50ev7PmOXtu5EIHbblb3z
Vlk55utJcz+PSOcrIwMfTQdJ1uqmTsyAxeStrYBGGLSdY6oYuWvZBXWSoEE5AwOQVlQX4m1OwYmT
pketYeGIiShXq+I9VydPJHRPWowgj0K8Ojz+5iTFs8H5UWOSgqkFUtw9aJhLNcpy4I+r6oHn6o9l
n0Do4TRQOjQrl5TlfYPjnUmgerOSRgZqRT1ZaAH64Y6b4l6tHelXkn13muoV4Jdu17YNmohzGgKf
rOxMiIR5XbbM/k1jChRjkYPubUzdr33k2eeUAqFNCUTWCCbLP/pIbWCKlXQGokzVPPRZ50A6FGd2
LkNZTN6oAB1vqRk4dMSuKNJra+i3UpRzzx4FW9o7WThylJWXzipNt+oGf8GASxNITMhCehNETK6J
aZ6QXWwjeM9GZacmlzjqJPCsip7WuM5OqOyKvdjNO0xGRVAsBqIRhDwbz9C5R/bU2LL+E2OMKp2V
FHj9shyaDfIhsTDutsXNeS6wPTWyCt87B/MUmLRDKN2gWFa5ffO2cVDIOROoC6AHBoEf6IisvpMs
R1GDdRGk32N11zmJ9JuyNX1mlKNbMaXz51ZijidBRYtqWYM5BfXITH5TKPQogWPI0RSYR/Jk00ID
3p79jIUe8La61znB6zo8K/l46HjWutgx1B7r6toYc/iUqqZeBdlbT9r1W1NlV5BBP5TlnIMBqnvN
8ixw4ulOzfKfU2tYbttXx9HkB104j4wobx0AdPagfWM2eTI15xAP2SHVBtA2tW85ZwcyYIiCi3EK
4jk7NFWngzUq25eZ2I1JvUti+3tuxTao63E/Z50bYY/H3i9764rxMspA4zVz/Tt6oIc5YWFpiKME
vdxYzqNrDz3mn3MBn1FciSb72SZggcXMMTpAlRbqQ/99VOvLeOoftJZ8VzgU1aBE9eoUKLrmsrhX
hv46k/ByhjUBclB0j9Vg3dopUV1rGH8obfkq+uQ40iHIrJ49KjXQnUqb/bQ42PZLSkVYiUwPCuJc
zr1Vu51egpkktl8dQR4mw4xI3OwMqN6VhY1WMTgsxmKEGiKkRixaY7MkdL3hd21IOfSp/ZDZ02Wf
Oz+BN0C9uyIYOGeP1tBi3ru55VR9KPEyoF2aelZVzMALV4UvBfQVi4kRjNKLPnTAVbV1OM8EM6fH
f5VJzpQAZVLgQjfBu8it2wwoPSB5XUoP1eHvlB4W6v11cHlqcuU4RyKaSQW3e2jXbea1lv1N5dpN
Z5uPvQ3uMIQOpdtqmeLSmAE7Bkqxr9d8Ln6D0waUayklw31+dCuQe8+b2QAHfw94RleHDji+OIZO
rToJeLwlKXKmhmwbJ+bWrA95ZVijw2Cum/ZLDxz0CaYLks7Q8cr5xonsCxFuyR8sW/h5i/9a4ppi
JSnZ0KkDvmo8PhFOXNn00OckHje35gTPWQJeDZyxFKKDn/TIJ6KicdvEABHnxVU6XrUd0gAQNpTm
Fk/+8lnWawKfPNA8IJ/WUdD9+Nn6bC6KOIWlUfut0ddkUS0hJYhPLnSeg2/ip9zUDD6XfpkEARK6
YCrE7VY1iBxjn6IzK4YhEBSrEUJUF+q1YZc+JUfgCze4n84mFkgr0IQmKog71gfTqLJa6eLKCSWA
vXiKwMqEWWUdHYcdJAh86we6VU7uN9CZ9xR/fv76WrxLYnzaYHCHgxXbxPWwVxtc5HVJJW9wL7h8
tPFCeG0S/9I7Lnw2WsVRxMRwS6iL3oM9qfANkEkfKwUKx2QaAzPlxUHPkK0lBv2OLkKoOmXAFQLA
rnGTIqRDUB3viDXcG+iv6Y11DQ7q7CpVuyul0K7GmUTFOPxQefLYTxiYUCoovUpvxMxd4lT3TSEv
GTEOYLzFjE+NpH7OTW0vE+hwGVr1ZHPlheYqplSLkbqOUzw6gikeG9TER1IQu3naYEfHLsAbmLtJ
Lm5itXjJtH6fWXyfj+yG5c1zGctDPqvPXUd/mQO7pUatgxwSE2coFV+WsxolEB+mtn7XdMNdPIpr
pqY3uTqA6cP0dVI85FZ7UzfpfuLKJSdxCcKBpthnM2oEJeYJPBknu7moAE2PE31H+8J0C4rwts7j
PUg5LmNqWgsj0pZLeC9JfPq8+Mc2ytmg110XScDziAnSpkc0hbG5ZN/jjMln6VvuFDTvYkAMNIrA
xsweWIQj6w0VUzC1W5H9N4qm51ywCREFgJ4A69LWRAYDtDC6QRtQ8K6oBGPHcJFVzYUl9W+t5bWs
2IiUzzqpE3OrGI/wvoZ4H8ylrS5cghn/OGl3dWt7xj9n5rABh/uzstUlSmI+98TCLo/mW9fhs2Yb
eICzIbgJnwREFUJKaB1+9IMjoN1ML8el2DUEkGFdGM+L3QyxL+RiYrvfdO65PrW3CvnFhFe6z2EP
J8sKixTaSkqZNk/KMLIwHmruy1JHij6nvkTCDRgsEtCvXdPZevfp37DKBDAIb8+8xa6qpEAZg04y
MEr9rlcxnUb6jLpKIa+Hqs1d6JFGVk3vEVIca90a7poJ+Lmv/5yzp9cG7hwaCAgf1lU5BLyGGjPs
iGM296JQ72ncXEupRBkDYnseX742dzaCMP/YIystI6fQZpu1sMdtQe8sJotDw+3RNcoMFBxqDtrT
REIVjY8IYHjVuK10cjDiWJmv14qGedL5ujPscOPPOvsg21AuhT/Bf9ZzS1oG2oUc0sngw7UupSWr
6yzWnlu72eVWdzFwOrkaKiZSJF5ZWM80brknU3Y/yMojXXXd5OS2zcGDBdbY8SoZ9R8QbNrC4p59
wh2iUygv6EAer+5jCsY/2kgUalubemkOEqUUAxGXy7Rtk08u3VKWWH7fJy97Ym9xRSc5q22AqmSi
sAclcef/sXZdy3Ejy/KLEAGPxivsGHJEL1IvCFEG3nt8/c3mnhXBHuy0VntfZIIRLLSrrq7KykRe
R1qQAJJ46M2tF6W2ssIEJs3ckaIvYCWnvPlt+Tq3w+fLy7tlQofOMwR80PWDcPzjQPoECV1Fgc+M
omMp3augCLhsYNORgXENDQgEEl1nUkR5mfdTUCOPSsvG4+DQGKdvURVsAPJLZG5P5uaIVgkbxolE
2SJobYKXfjX/GIMvaJZ0OCOiv4Fd/HVKiH7BavElwMXUGoSb/6vpxPP/ajrUOf9WTWfrYlsbZHa3
UA66mZaI88t8N0kHFZWAQIOeWseJDbd29foNw9wBeINHTY62U2DCRquRWksMDiLCqz+ZPxUYYYAw
NQg8M9t6MbNqRjaWRqBu+nVxCrAbmbYBEui97Km7fhcFu/9okvqP1ZKJZq8oLXrQvPkWEK89FT/q
duq9bi1u8xt9dFtXB7DwuCnRjoziAbNgQxnLcUZHKB7MGUQ1p0C4rZcnSecgJLYP18oQ44eqPBe0
aYAhrbpt9sETTQzGdmXey151qHwefpY3LmblSDePA1owEFxG2r4w5Z0cti+hmifgp0gdE5QWf7Ru
7xPJrFteG01ZxDCI3GfnNPssAaiAgrtlAbnP5TpyeQH0ZhCyXjvGIxY5ygcjUvEecIuWeqCYkM4K
vL9RIdySOz1UZ97kfQlZCcMIL0GcOiwhRaAosDbfUFQRRYTwC5pbl/lqcCYTVaYhUhQAbP7ljIFY
98c3SijeJG46rNWYGEcCdn6ILY+YwyDUbvqMvhSn+xi9dOjxyzgXzKa/X9li/T36OXKzxpDG9qux
QBIO/GGcXchbIsbhL/WQB0mE4Zg7UAzuoRPvTocRYr/0gc5rK+CNh/EdcWQuUddgPGVa4tGY9J8y
1BUuj0jeXCCQy+EJg1T1mWDZkgjI1oLJ2GtIp+zEUfoSK0myl5G3zcfqpJUE7EyG/LhImmA1Wtft
jEQcHbVSGjsQJs1GQvuY1xGqQdleLtIjymO+0i97gne7bCR3ejjcLDlZIGjXXNdxdpV2g3N5ENvO
D6J5ULRDnzuK9B+dugo161QpFwzCCHcNKsSl1l5FmhiC8FR9JoP6kzTqoZDK3CeZrjkiKsxWDGoF
npfa3B8QRIP8GwpmeHx//BAtnAuxNkZEn+VcWplS7nTNBChaqfeQJHCRhjzgJdyg2tl+I0MXWE2a
HRuxzO44M7L1iNMRdhIDEqyUfeXjh5hB1AR9hoAR4cHXaUT5E3QbX/ul/wz0QGlNkVHanYKCdJdr
oiVP2s3lDziTQUWHk4roG03yqgrCE/bF37e9WAwEjwVxQqFxwT7Roc4IIcrjqKBGX6lAAhhK/dIG
RubpiXqjF71kxX1b2OrUm3Yzjk47Z9+DiEiWBslMazCFfdeRL3pSO4Sk6NheBEfqA56w8GbsY8iy
CX0FNBqfvfbiWAM5jIygTj2KAkqqPwPdvzw7HBPsAw8YxKCOaSGvUhdHhJZEG46OAF6oy2Y2U0C6
oYFuDQp3yC8y2xH4g3qpjbe0sIBSP5BqjTZ/CcFwpUipX5SqK5YSiv2CNRk1qLLME0oxX3IsKSQC
RJASDSSx5sy81ucUGhfqMZiI3ZuJawo1cUti/tSGpfMgejWCu0nwLn/+5hW1+nrmypeSMEwaencs
eWVFSak+ESkGdmRAbzsI3fzQkAKA5QHVF4f0/rLt7WqvAYkwEOaDq4d9R5pm11WjjANUzfULCMX3
QVnHeHKjaDSGGrjF0XY+iQ/oWrHDbEQAS3hfsOlLiIw3GRBHpvzWt7GKVHXI36gFqlFerKPSR8bp
W5xLIFqGSnQdFI4mT84gVdATjuXIhhcAMgRN5AH3lbN5Da2+g73zpEEDIyi+QzESLw2V771p/nua
F3iLlQ3GXeHBiHQlrUqZC2QSoQzQfIlRxkwETvi/efCQwJFAk62A8Is5EO2YC5Xc6FjVMXPTZN6J
EZovjIWT2Vc21w4BPxogiYRSAhOK4DhXUTCiAjzU2p7ECQFpTeUKyFjZc6uDdqmaIFwh7yZB7a20
QxNfbpif6yRR7CirHkuhPESA1dhQ6Sst3Fa6WzXKowmQD1IsHSiiwsQE+5r6mMj6Hd657gQ2a2sJ
myfRqMHaWhwNyFtqAlhw5aVz4lIeOXfu1uFEOhKCjxJo9s/g0nFhEj0pMZNtnbyKU3Zt9s1eA4Fl
jdYUIaoftCB91YTg6+VzubWAK7MschoBq5L3HR6mk3nQliMBcVbNCYk2TYBtF0UZtJGfSU0HQhyO
RS5gj8QFyKz3FUBmQ8TZIZvTJ0P5HTAA0FawpZ8uIwkYK1AEbwGT6YGNi3IUCZHPbIa7IrlZZlQK
eCg/6i/Z94XxbpMtTGZZ3NULOOBQEBDvilR+zdLRyxMcur7+NJdIJQ8p56LbdKNrm8wzw0D7WCiN
tNhvCoC05aKdxzFq3eD/q8srNP7soGr3mKCNSs9DP40hRHV5w/AGTU/qyouq0xIacYkPyCMDwZjo
p2gCsMZ28fVCBGPkFIKWn0cXsZnBRce1bIDdSSK4BD5aXQqtXBQBVudb3RcXqrHsUQUFaHIVFkpZ
17HHA89sD/TdJP35aqAp6UtJlGCyq8g1Qi8IbZV+ZVzJGdrUWtA9Pl+e2M1jshoiE3OTYUhyNUoC
L6k/DcVTi14lhXMSedPIIpizNKdIHdhoHBHc8xaAXfvFx5s4sMbvkZvZnHbWzSf/at3YmhmCqIgS
xQf/65Ko7dKmj/C/YejcJz/d/udH8teiyczuDFQRuXS6aH/QlUHvnEu2mDtJjxJVHFEUxJ40xiM5
LPvMIXsgPyaboBoJFhheYxvd5ZcsMpGDUAggzy4xm0IluGMC4Bj4BSuz9iVB80r0J13ekds+9X0y
6Y5dnYCwi7Qpy2EumkunNUCJmt1086tGPsUm0JPova55+2XzEIA3ToQIPVqA2fSe0WmyEmUZ3Hjm
TB7enr2VeZEDCDPxA+u0XFPpXvfyMN/uuLNpXRllUn1NaU46aWEUNFl+kA6vcU+8RVIg5Tfth0A7
VER+MIThvgr/oEuaIE0AiDouRlM1NGYTTeMU0lQjQJA+gN4O2FWvWw9+DW0TjR/Y08vlsb4duPOx
vttjtpAyTpo5zLiz0gwgV3tyICqt7AD1FC3pKLgdqtdT7iDWKR9ywP7Fu+HHb1CwbfpWBU8RgvhC
kVi3gO7MrmiWkB5T4su2+ogO5IMA0BLF9TiaW88erWKg2s+HYG4laIyVbcZFLG2eSUpIXQQUMQE5
TXs8fJtbCUz4aDHmFvnohJ5P+PtQmQXuupQkpoqhigdA9C2xd2hzkxo7qkWHSHbRQSo4B3dzeoG4
kUBQaOAP5iopWxmcIdQLll0MYU/oKcjEMuTWnaondb4zc469Tb/0bo9NtJbNlKcDnVISD7PditFd
nOWvozZmdlUIp1QKXi9v480EFegLAGcjGB9YCT+6pqEqZDM2YDEaxCcyNHhz647ZyPdQsLnBqF9N
CLnIZuqlbde4wCq+1LlaWZe/YjMdsP4KxnHIIC5YJhkOUhmSa0S24NWEeAPYnQ3LTDvblJLjEiTf
m+JHNgAcD57BKSnpoljpAAhNXdiafFrKL8jwdcFVhjMYBNdhLgFaDxFSSeG8/ze34mrSmCAqDCUl
0qg/b8CGPtQ/NV6Va/NorQwwIZMSF2mddildlclLATYGTyaIwbOj0BJeKEOP6dm5Wtli9rgWl+U8
DxjMXzf9shusYGfgkvidDszNgWmSggoMthwKxx+3W6MPpdSIOaBzg3JAo4yiIAYc/bSrnctbavP+
Wxli3PPUxXKHHqHAg0KxTRSvql9B/MnZt5v7YGWEOTxIKgeyJGA0EtKWEEUKTkuPt/HlkWy/VFZW
mMOhGj2mh26GJH9IzFch/5RpV1L9XGWPQT1aRkcOQn1SMs6Dljc4ZpMPVdQkBWDLiJFul/AxBa38
5YFtLxEwVxSJrgC28XEvSGBkFUkGTKOp1YeyCf0WmleFTvaXzWyP45cZNqUZRnqmgpoIZ0k6yQHC
5kznDGQ7ONfeTTBvySYLKrnLYQIlwMlTvKywaeFqMuzRW9yi+h1aZ96w6LFexZRSVucCUN7Y4JZo
Q2/HBsN+5PXDcbJHR7oGVYhD+qfLU8lZMTbx13RD1GcRbM7kfjA15GrRNybzqHp5I6M/X40sHMo5
rSpYAS23DakyW+bVljYo1hAsGkD7AcsEIUa2qzBvQ8EQpLdgcXRF8ZNyJe2CPTKWHvm2wDF5xWHc
1bvLs7f9aMQdC8QwuAdNlrpWbXJNBkcWfTSCA9Vvbmgz6mCBedXwx0/83tfNiTTBbw9gCyUGZg6Y
HJIoqyfYC4PwlrTFUcweLw9p2wIABMDOEEB1GR+BK0rr0gTRQ0K+LugznEMeO+hWRIT0q4m4HlpT
qBh93Aw5mHu0oiuxzfMBEKbQGidPqlGXKF5m8nJ5NFvbe2WLjb5QVRxDhD2Bp0eVZ4IlSGu+d6Pp
Xray6S3WZhhv0ZZEKcIAQ4J+B0gI/j02Z3PjEVD7yZhDigllbl3Q9YD2gHZGggLe07+KT70/7BRf
+aleyWD2q+z69fIYt/bF2iBzhMdAkeOqhsFASd00Hh2D/HueZAI5SbzzwHWii4StIAmxkBdkRucf
kQsUkECFE35ph59/MI6VESYOG4hQSZGAcSBHKIpeCQmvPzCA1xtQ7oZBmQk/bm9Zn0vSdB08ajPe
Ckp0O6Jrh3M9bT1igGujtU5UfxUWP5cl4zAYaCxCC7WXjI2VDxDUvMr02ySdbUDCOW5u8xS9m2OZ
1oUO5dRAg7k+OBnBAnhAZHfZn2ywlRFm3rQQAtvaCCNUvyioHzLe+36DDxP7y5BwqwNEQEOUjysT
p11QDxkNwaFI095CX7sUXaL1lpB+UZfbZuxRG72S0ud4vlbIfa49CfP1tPA0gzcfaOvvYI6SkKFL
SaBvDdXv9i0odXbK9WQLfnOg0g3cpvLNk7saNl3d1eWbyXMmGyBk9ggic0P6GrUdZ8tvevSVBSac
BZd60+UzJnYEIX7a/AiN8kppn9RxoTJGf3C8VraY+6nL9XheGtjqdSTdlmdwMHNG8w/7BFB7dOeI
OtjqPk5YNKL9vNDw0NBR4vSbF7xkJg8qFE6rOanfIt2HQjXkxCMuE/72Uv2yzFacmjELwJdMnzgC
Ei7G6FZ/ICRKD8G7CeaYzflYF6SGibxWIPP9aIi38eInIAS4vE6bs4i8HVWBQOkOmMuPsyhUuqSP
8oyFOgDPFrvVtxlBLXrqgRZ0VCfSkMaa9f0fkuagho3UGSB8qHkx5xyce8TMCjHwjMjS/cXJvlHO
4hbMB78Jntryj2uD7IHu8xodBBLcMTSXJuNaQiMpF8ex6TbWVpgJ7SdxjDRjgYP0i/20X3a68/t4
MLrH2RTC2hhzpDvkyIw4lJELLb6D6Kh5rKdT27g9aLGCa4PzCNl8D6+tMYcaEPrYSMB08gd8WPTD
Lw2Muf/RWDDNXQRTbXnSs5sJ/TodaA76jJOE2bqi10NinIiBumcVFJjAhVyLw+ssQG1xt5Q/ZwVJ
Zdm7fNi2/MYvY+iYZJo4eiNHt1iLQWlLY2XDkxxyIFabEe7aAuM2zJ4COAk23x9DYjcnUIdsFx51
qG2qjMVuibuoIgoeIt31OD8T45Srt12NFm/yJReeL0/g5gleGZM/Oiuzy6K4KdTAq+QEJ9irdBAC
3F62sbnzVjYYt5RVSdMndEcoEI6bxQqomtYt8tQtUBC7bGpzP6xMMQ6JoCEHyEo6HKGzBlCgSoAS
XTaxdeejR+nX8jDeSFyUZSLQcfbM5nmGBrlwX6q1E+YgzpTvL5viLQ6d2FUAk0pzlLcxdkIfiF6N
QjrE/US0sl+2su2EViNinBC6KEMtJhjRG7ObeB26OVBODpqo0aTIwypvH6iVNcYP6W0kIY+FQUE1
foSGZNWJ0GU/JhCFjCGYOXp94aXak1oSm8oPIhl5ebi83cj4p34Oh3Ca6BZZVDcBKTUIww4CjCZa
xumQ3L653sfKgkFagYQjIoS/3DvlA1zXuXnYhM2ba2WM8RttOSUNWWAsbLwayozJjUaoKuVnaECm
EC3Lu4lzFHhrqTHeY4yKPk3pWWjdwE+Py66OU8uwB5dyWNmUYV9LXi8v3/acgpMM6XT0UZ31c4M6
tjHlGJgoU+4SvxLiLzWJ7yFb7eul/pSmau40fbDr1PglSoNDB9nQvmw4X7HpZwgBWRk69UCRxjiB
Jqpm6AsCNQ7GDpcgc11rPzjjpF7x7L5emWAO/6DPeZcpb70D0P7RED0GDmQ/i5sJrcSlM+7MiHfX
0eW6ZJJxBEUrglDWhElagU13Enho4v3o/J7axeYUAjoN7C9mEVmPj84Nbe8gfy2R0evpg+m+C54u
T+DmOX///WwGrJvmMpMoOigoGtmBgo0r6Z23DMH3Tlo422HLhSL6oHE3nhgG8lIfB2MOeT6mMoz9
/0BMPthiHCjERUcQgWPi6kHZDzPonaZevBNN5fuklYEzTOLsTN3oRpK2y+PktSPCzZihYBSrCg/8
vKEwABkY0JqDKAnSd2c95zH0y1TQ0Jmeo15r1uTMT7H5mdJxgOk7Q1Vbd/KgA2eg6Qdg5OChNLaK
rZoIUgcNiW/g79m2bVCdGSK43JGGzpfZzns9sOcEqolFOQSu1uJVEhRR5UItr7WqtLw3q+BKSzTH
NMfbsYge0NPw0Ne1lUjCJ1Jp12i7GMAuWulO2Y+pkwwKwsokutEA/mhM010kbsPmxiWPIaDtFPvG
AGqW2TptpJk6iBOwT7+MLjlQ1gCDKkyC1cxLdh0ymnylGZ5NZgt1UUu6MIZNaTlpEChFy4SrgWbn
8gnkWWFOuCz0YhRSZNLcJS9qPvsS2g+sPOo5SINzig8FhAfoGdcUWdFlQ2NcZSVompG3VeKPwK4A
UGGXP5TPCgEbjGHTLlHFVXMIkxQ+IMD/coiMZWbxxm6OI4hc4B5S5iu0XOzhZ/Ztm3MCiXM52zc7
BO5eBoLjDBszqgsyDUKb+MAuF1flMQD/35PikSdQ9ecQtexc9dm47TKrnT0Jt8MfIB+ZL6B3xzoW
FQFxFLI+8cEL4tQ5Gr2bXRiXlikejUiHkicvnXy2exiD9H5cGZTEJY3kGld8mLXHJZGe6gC8VVnI
a2g7DygYQ8yboQWbUZU2deKbYF8bTyBtvvsXYMSzO5axRoe9GlZsRrJaQbjNz0xr8oDCV16HnerA
zyg/ld9gNT6LChl77Nmom7g2I+wc2g9OK7kgefDQCe5fPgjnZUjGDnMSBFAVgGoLsyhoFERGrCSZ
QUpN1Sh2SfiqCqUlSDdpjUwsgbyEIFhV/9BBfFyWFs6h5H4L497SSpD1YGioP6Cpt8iu7nPbtPVP
gRXaiQtuVZvXRnOe9WPGzzg7MDp0itpjnsHmeYUmNBttzyMUn+mET26YQXdWsfnzfhZFfTTLIgLE
RB3JHGM7gXMdiK6dlH/mLCzPAvOsEFoQ6AI8gYGFTrYXXUMElXppxz4YIAdXdKLZ5jNjcw7/W+vH
6pRMSikAmo/Dn/WiK5dfIT3uRYq444yNpoc+BLzM7DE+JmwjszKpW6UFicIbdiNys+gz9XlaQTwn
88ZmuB4QbthUGmDJ+EQvqPjQ7L4ZPk2mVz5Poe/8WcYMi/ExQkR1ukIsmWYNTrwTiQsacyQzLQmX
ob6D1Du3M563Sxg3IxVtQRoR4xOO6ROa2qI38qPqdfEpX3S2WOKOl0nYNAlBbsjQQJ37DNCoZpmK
4g72SJRXdguYaGvwVAA3nee7CfYN0dRj1EOlhjq11iIpaL31faftR8ADmrK3xkWyJfx9eVe+4dHP
duXKKnPipKCYWhSW4L4OyI/oj8o3+bZ3oV8PiAVRLAhbxb1DHPA8utUtciRo3Gt8c8/LC8nUZV/6
DubKhy5zrjbRAJ7l5Xp0KXFE5Egn9SZ46R+7fWx9Ct3YD3bk/gXv/dwBoPEWpanJr3xenL/t0VdT
whzUsi/nTMwwJa27oOXKy5wGvJwPxl3j5g+QnAMqmeTo8eIsBWeLmfTnq1ML3SmILFCzCeA7UfFd
Fu8vr/Wmn1uNizmpjbBMZSLjpPa6+rXper9fpFMX695/M8OczoGoVaj1GEephU5kHCRTAyHY02Uj
b5CpS/uFDQGGWm6yAVZmifQWmUDEGquj33fhYKUSiq+FLl4Z3bIHr9QOsCUXAk9O1xkPIAJdQJ7a
7YiSP2SNeJ9XNfoLtD0QT69jp3+Rx/Bx7nTFNvLiE96hO6hoWmgBv06yxS+z3IPi2y3pkmNZZtdh
mr/qBk/Ca3ulwBeP/nckJtgXvmBURAizKfGDYHZ6sGzLNXiXvl2eQroO5zP4boQJXGR9NMEmDiNV
M9i0LbgyK29Q4MgHXqZ8+0ZCK//fA2ICFk2oQGUS4HRnV9Ue9AfXYEq3hqcGh4kP7t8+SL+M6Uyd
JukrcAK2MKaOqVsRZAYKDoPbtrN6t8A4zbkswBgLyLVf9Rqe+v1VG7yaymjp/X07v15eJt5oGMdY
65ne9TKWaW6vskyzRinmOJ7zvAq9wt9XR2ccniKISiarGE6eIasCBcXejxc73tF+jMoVX5bGTveS
q6c0Sb58/ZNiMvMFjO9Tp6KYDYCpEUSjHP+dwqyk28VGAG0NP0KHd+ttBy2rETOucBQgZJ0PmFTQ
01Pac1sFz5N5An57tmv0ncTev28sYobIuMWkmOI56TFEKKyfjPvAH/0KYqbIGoxOQRzZqmz+UXjD
Mlw45DrjJic1rWJ9hNVk356kXeRAqwu0MOqRK9nD8Vk64066adGqRMPjQAMcQJ3tGZLkta8nFils
w20d0YFkc/KF9xbkmWU8i1DMWS/rGKAxBj9rJbgRwsFt+sy/fAo5ZlhwVqO2c58NI+YxC6+zTnmM
S8MBQS/HDJ2kC8tlMI4lQ9JJx+WJ949cOkqg2qD8t3sDHeM1sVShv5kzXuJM4tlkHIwWN3U6U5ut
qx6y2KHRdFJY/csM+eLKDp3203ycr3AoHF63JMe3sVgx0LVoSkXPRAWDkXiXJryg+h9uHqKjaxeI
5bM+nVgX9CLX3o4dIJxo2jXultvBTXbzLrOz58u7ZPtKfTfGnPG460JI7WIqjao/tXl1PZH52EOX
QTZrzhW0PXXvppiDbYpRVAsZNqSY6T9aIb1PKt47izca5kSnXRTG0EXBmwcxlVE/jPqpEBRcErV9
edq4i8QcYolMQSu1mDeq3C1YeLKCCAzB1r50Cl/bX7a2fZR/zdxZFmMBf41Zw1iMFqgwPQnm53L0
/psN5hwHwjCXNb3Puqi86qAAXmoJ1DFEjhnOJmAzF0ufS6kwwcwcfE4L2epTHoycZ4EJDbpanOs8
wTZLQSokpM+V+nJ5pujSnnu899WgH7B69YxykmeahjjemCTbaIjdSk/Nm0DtrWz+UHBFFuPDfzNJ
N8jKZIdSgQYhCnon0ixlt+tcwEK5Em+8qWOcwShWVarREypR3lKxt5I55x0c3l5mvIA8DOoipW++
Oz113uCUp9ZKULxVoU+LK5d20HLbMeiFcGnJGL8wZ3Ox5PTppfr1aUJS2Vl20Sv0YJyogVwm75Lg
uCGFcQ5zP0Gzk27BJIP21L59kZcrwuud+YeI8Nc+ZGXYM1Fexoa6IPCy7fMTItCjdp1DQUHGvWc6
3BQuZ+VU1kMYrdZqBUY1mJY6W8BHV/velwo00+S9LXug/C++DD5ADc7l3f8PIeH7SJn7fhS7ZtBi
bP+2SdFhLtYgL4tUR9TC+8nAQaib66gYSivtZW/IFE6Ec169fouD380zHqXVgTmrFfpwh5Qk9fWl
re//oirksRXw5pjxLUM7mQb0w5CJ6O7KBhGGcN8at5enk3PKVcaZ5GUPmZAeNkxoOemQWyl7Xj2O
HuIL501lHEmmkiHLImzNwctPKOJUXuTJhY2cFI7e+MM4ghXERSMHKjr2uBNPjR16CSg1C1ftLPmV
F3HzPofxOUYHqRttxAKSokQb+WjX0w7gAGOR7bzkMdz8Q37yfbswzgaRaRcVOQZPQ4MS/Uso/4FN
6hBdyQfNo5DjYJeWFkiVhMYavla38xVSdFwkGW8rMU6omMV6qJD08Zd2b8wmxLuBxIs5R5Ozl1gE
V1WXE9JXMKKX3U0axsewKh8ub1eOM2VlRbRQyJWQJmLQyve57sqjvKSptWjERe8x73bijYfxNOas
qQqqbrRMNSKlHB5jd/hsuNUT1Te9L3ydc1I4i8RSWfTdEMo6LRtHPZSNnmryKSoF6/IE8tynRge9
ih4qJUhJJL5FD/ld5eX+4tf74MgnC+WNhvEsZVCkiUZjyEYyPhVjfZhi46oWC48zIHqCLrgXFtBg
aGXfyC08WOcIn6CIJxw7x4xcxCyO4Jpfx+fma7O4yW+l6rbRFGDG/9/zjM10VqoyNVVLEzGgkjcC
APuy/quhFq+T0l8vPTjeMdXXgzbYkYRGg6WuP6nVDHFBQ7WFMQTvQevJgXaVBgs3LbZZsFt9G+N6
5mxBO15IVzrLIaZYo43yqTJHt0bzkNwSO6ydtMkQdEfO5SXhnRvG2UhZ1prSiH2sRrWtaAVGG/Gu
Yc6qs0nSvBOTNpHp7nIq6KOgn/a7rHsjqjxesA9RR5ZLK/8m1TbS5knp86mEOIE/i6aS1KBrYxPb
7m+sgPLGOMO7rTinSGd8UJOV41iEmEsFZKRJ+GTUr0Pe8JwCZ8XYDGpgprqUCPDciOZmt74rnPgg
5ABW9U5+IxzMJz5G5h/yNr+Ojs44ooGgRlFDdPINiATEgwwhDRQtvNoXRFu7Th8A4B6+hjbqVS+p
82dFZh2NseDj16Bvy8RxAbAAaMSZsX5faLLPOEaF9W2ChqpVeijec+6Sze26ssYMViuluhoIBqvN
hZ2bT3l+Q6R7vXgZgCQLUZS8fAK3nwMre4zzTaCZOeo5dmftDg45RCiihyhaRCfFTb3+yINTb5ez
VvaYGG8UgrEJAvjBDldl9tJ+lbCDpNAKb8dr2TWfQYR8oxy7nXmb3oz381UGvawTJammOWPgsxxz
j3/7yYFH+7sZMKw+jIn2pGxWhASNjagKaZA4PYohhDrb59CUOCv8D1Nuoi1ZRJf/Ga2FPBdKkyR0
ie8p8VZ6EBMLlXDVEm5LZ96VO/TEclZ50znov0yyqaA4TedJlGASPD1d6BR7w4vdWLWaV/BRQFqk
BxkVxFjAg+VyLG9P67tl9vlXQq5Da7C/aMFDBUhjAv5ZAGzWng7QV0HsPu5aA/X4y3Y3/dRqwIw3
DPRhFCb66tRwnaV5j6PDeQ9tTimQ8iBjAvsA7vWP4ZGRKND3oUnDNL5Oox6SvoclkZ0/GMbKCHMz
J9IwoZYNI7E0e7J6E868pMP2M3VlgrmD51iPgHDGTIUyoAgpMBh6slOaws5m2dbKO7N+GkMQs7aC
baa8hwCdpLOQ7JdxMFB8nMRkkvAMAODET5bkVBu1XUEobRl0v2zKHbSyObvx8poZbDM9xqFGAc19
QCDEJQLZVVF3INPISVnzzDCbT24zgSS0VFOnMWRGI9uo78SSJ0HCs8LcS0WaxqQOsXBTC+nJAM3E
ymvF1RXkWWHuozQUJr0sMJYCuXEyGzZWygdlNGejnzNQ0GzJaifQ71i9NtR5yXq1g51GaO7GaAYr
YHKjDONx1CBvN+PNq/eDrcuhlxuq10IdWymWK12PoQ5uxhwXvem0Vh/DXlKBKWiRgn2ii1/megKx
MURhkdSMCQ/qz5texovMwOSVsoYDMMsvCw5f0l0ls8hx/zwjjBeJ465pTTq3aa87EiFehXbBJuZJ
n/HMMJ6kC6IF7eA0As1fImgslMmj0vHa6Tcd+/vSvL1aV/skbFKxE3sYSc37IEwtQbi77HK3azQr
C8yN1Yd1LYYUoIXcy3fVnXaxrd2C2sMRj/xwb3vONGLA94kEsgsft70+DIJcQK7Tj9TJEs2fcvAI
Ed4/Wv93I8x21mpNmwoV5zbJbzslt2Yls4jGuQ+3X7jGuxVmK6O/NqvEBfMGrTLZ793kJTTt7oE+
r9E/Yxe1DVqR0qf1f97b5x8usXfbzA4Xiy41A8AOEFVKXvK87FK/s8Aa4RaTxSurbd9Z77aYba5M
FamNBLaE6UYRHoP8ygxvVVBHcFVhtuHP71PKFuNBeJACaA5Toz30tvqz/YkKeWRnjr5fNGvu7QH/
eaL8pUviXj4GnFGyBfpEi7NyyGC6zOdPyFUgJkYbUBcoV4uQ+fGsyJxNyts/hvzxKES6ucTG8raG
6WlxEH0fus86KqQCMsDxQ2DJlvRD2GvfLw9026H8Wk62NB92LfTiOpjNYs2eoAueyDyCPmXzUbda
R/oNK6dVh9FUtgQ2miDdT5Fs67kJ8lVDMqw+KPatgnpSE2maVfeqC1lbKK+WLi7ZT6DPv0cEuGvQ
f6kn5n5oJb9WQXjcFodlkfcFOFHKoD4KCWRs5ji4GpoSCc7+eYgyEcQ6EEk1l6teNT8LQfyQQZPC
CjXAX9GpdLNUwbPZ6Kc2kk86CTgxEG9aGccWmVlfCLEILzovljSD+bXm7FCeBcarQTknbhdASf20
Cqwu+Vxqj/9tZzAOrc2iUg7pU7WVh2tIhkG2q+SKddAo7TwCft9+jOcqAe2E0jVGMdqaacU7ysHc
Wep975Q3SEX+WX5/tRUZ72VAEKNQKOKynAXk3Kpkp5vJEXrU3DZmusIXRkaY2F7M5WFcKowMIg66
ZWS24pUHvKbNO3BMe+bPKvToXcDDZ21vCxN8LSYEhCCU8fGsaXGctDrBAAXtrqo+m38GyAVF2t8G
mMNcZfpQSW+JAis+RZVFqtPY342KX9+WfmoDRG7l3wPJkZ3mevKj0+zIkdV8lRpLctt77bAcRK9b
rMmVndkC7/Of1AZWn8ccPGNQwxiriYC9lSySC1YvP5Xmw+WjsZ2TW1lhDp+5lFNgzrDy17O+cPrH
5tN0NOy3Jq8DmqFQIA9s84b7XuWtL3Mq0cCiSakCy+BYdsaT5rV+7od7giak2tOP/Pzj9j5+X2/m
hLbq0EIsE++s3qx+qHV2b+aCXYvVy+UpPZedensBvdthTmYX5/EYUH8G+bITONjRHaDaHqhvv4ij
JTzlwMY9Z3eihd7VdmdeCQ8CIIech892bup9XVl0QFWFYG+PMLu0d0fEy8fD3bsXIPCBVs8U2U4y
O5fHvQ3KXZlk4u2kzJtgGjG/8IDfBsUGl7G7RJa0q0e7O1KRbx3MC5b0tToBRu1xY8dtD/xr3lUm
7hCVZoyrBUPunMWT3wQvnPgaSHG3/d7uO5/noP4hWH03yHiotKjMoJIwYPEQ7/pr6u9pK7fkijuB
08S7eViIbKCPB1yIZzSmVUOSoewQ+WeGYoXkm97/4KweXZ0zL7+ywMxe1cmIPWrc86Mt2tl3KnNB
lyz/3vncldqMSVe2mImLs0FVe+gyoDnBqaKvSQP2ga6yZigZSru+LNDI+lgAwDmO1tBCB6x+6sen
Ynw0ihzZg453VjbLZqvPoZO/iuqqWc+NuMHQiyh9zoP+OSHB/YCoKjT1QztE+6QyHFISyAfyWhq2
0yUr24yXr5dOqKYJtoPrHlj2q/62Q2HWo7xk0/+Rdl29kePM9g9dAZKoQL0qtLrboZ3DvAgTlXPW
r7+H3mCZ1jT3230YYIAGXCqyWCxWOMcLBn/6AlZRgcLMp5/bas7nS4UBRrYOy6+A6S6ZEKCTzmnB
4QtoSoEo0U5zTl4heTsAAgVHRB/RDPFURAiX6XVg/mpFKcjfLKWhUNCjA+aNR78cDcvKzQzjICBj
gwXXd4HPrBhq7aQUUAHxrhfBgm/X1gG5+adM/mEXghetpuytIx9rPOjaq2bPmpDTk2icb/PlsRLE
OdcplOeGsBdkUWX3tKFP0TRezFN90RrTRUzkx1C2BHu3fYesZHIuYU7UGOCYCgsxMSlZXude4jYX
5Uvvjpedo14I/cK2l7OArUgtAxg2nLWYQWJ2RokdVG+7y+Imc0GygXJKcF9fsslkVItEKm4fhXeJ
XEwg99ZIdKr94fXYW7UANmDp5H7stJfVgqlzNPQ6ljuK2vc2gxFo+ZeqXJAwKflkjegS9MFdZmtF
7Bik8kzr6bxXF0jhowApHaTZDHWWMMxsRTuNBRqPKu+8kO1E27sufGfg0pAWVTdIkZsdIDr8yCV3
4UFrXExo/YMRkbf+yc/+6++14y96LZDB+aTBTCQ5GG05TZ26NW+ImlxHDRy1Pl0kSRshnh9BHpKX
ix014SErl1sZfRfL0n2p87xxwFJ2TUif2qPVXILC89mYR4dE0rWMKSwbjHO3bR3ulzye7YKYu6Uf
dqOu3zQgEM5AR0mU6VSQ+kTS8gq0KE5N0ZitoOFtUI6T2jxYS1gIrFW0m+TjPTXS3ET5nPntzp/M
zpmK0FaaX4LdFEnhbkNzCshU9FhdNh6NI+E0lbvUSJ8C7tSLK0xIM9Y2z7gTyGXe5Nyusu9a3cJ9
jO6OgsCK/iowDt++a7blZx6I6ARvK4Gj4RsUpVztlQw0JP4sZ9dzqxx1YEoL9BHJ4JxZHqPPfRyh
T+NamRMCL8q4Ue4YW5DigXXRFz9wRBI5Z5ZLRhcaFrQC9pan1Pdh2bvnldq0DQukhAa6OIAFz+1R
UfZ1u3QIsevxMdXA3NuhpxOIFv9NChefkCFPW0lDXN0phgPC2LxLrgqLCHTZdiMrZbgNKoA1ElQ5
YmrLADpa0DlN3LqJSQ9dloNK0nTTMbxRzNxN2vCQVu2xKulTmWn70kISJI6yA7qSgYHauyYGKnNl
6m2w2VA7LekRfKXuogUXclrexpYF+JJiepzbDCGeZHo0by6SidpS39y10XKKI/UCbLK3tEgGO9bR
HVpbyT6aFWeeRBjh28+0ldqclbSy1I1ti0iiBsJRockXUUpBrqsfzbY8aaF0F2QFQLPodDC78jCZ
LYhV0l09T1fx1Dqh0R2Ssn8OpsCrBmTKIz26/2/bz12Nkt4k4azAyKYMqxE9qPpst5MhMLLNgOp9
Gfj60ziDLESysPuMeyKLTLsjqa32uWOk1b6rL9RJ4OAEZ+ftNbnyb20JhMGUpQVUqbxQDMUnDbgH
1ERg1sxqP7nRlV7Mza7E9GlRNJMFMWUyeeYQw57QUWV814G2LOn++a3aDhFX0rgrSUtqYmUzpHXf
kf5Gb/z0bIFjcoyR5EdXt5CPfjvgXglkPnClHqDAKj2bILC4BNUPOv/MqxqNRJUTCfLezMrOrSPn
6sxR6UF5D0HmqTsoe3CGI67PjsKYd/PdvVKIc3Yy4PIUI2HWvjNmW/NKf7D1q/YSA5vC6cXtSG0l
jHN5tTXUUc3OvuZbL2xiBFM3GCXqEFz/y3bglTDO0fSglCVGgxNWpDLG9QFLPWCigQgh4phFn9sp
zl/QfhgnK8J1kWTNV8scO1RFsusgmr8ByK3aNRUAMaThBCjyG1PJfI3kP5damgX+RLS2n4hCDYZl
yvK16EgO72SP7KmrPaQYyBlP/wISniUZ3xeXpwNU0WOztCMWN01eRvXSQk/8+aMt8COfaEGB8Cfp
MjtoOt561UEujqmh29Qa3FQr/01ku9KGcyN5hs6st+YyOT2m1VcwVzbV1/P6bJclGc2xSjUg+PP1
QVTHQrWf8ZpNLkdPwiCKjpxd6LEHZqza0y/VjY693R9VYZKAff1nA32XzPksTe30Qo0hWQIp6KIV
u1lrj/mQ7hS1eZ5IXdlDaF5OVn2ZEO0+nvvXvImfpEYTbOlvnOf7h3A+rZMDzE7ISDaxDmZ9Tw/x
W7pd3icC5ylcbN6rLY1JZ5Y6aD2M1eMs1D/Tq/CxB/ze8lW7TDywmbn9cfkh2ORtX/CuIefgKjpJ
5RwjBGZyWc2ZVnbr9i4rrUsP5V4gbvtOfxfHubi57ZJSRYMT0j/h3jiiBdYL3Cm31YfOiwAPHT0G
d+T1vNDti+ldJufuVAAgRomCTUwOMXpOu71yVLzkKOq3F6jGV/2WQlXjkEK1miaOnii2hcnWbDyc
V2Ybuuj9VFIurzUH5qxYLP+ZHJT7zm0O+TFBHn38zipQk8ewGoWVJ8EKUmZEqxhCGvtaqpknMG4X
gAck9/kxONRHso928Rs6MwlB4tFedIzKQ6Dwtlv9e/co5+k6OitjCCRhv1dCF4Gu26em0wCuCfxd
DCZS4Fh/cyu9y+N8j6rRpbMC3BPm/eCyGlv1PL5Qe8F5sFzReRDZDOdfrELpc0nBwo7zo1I/y/qd
MQUiJybaPc61jF3R462EFRx2DSpbNqhD9MBufclDleu6MVj98FRdBbj97QK5g+FVYLICH0M5H2MQ
s6tD1hERXC07zWM0mpXXIkPJcLZELV9sf87cHZTzMJGcZ5XJjqFmvBghoHuL7+fVEQlgy706DJqc
R1mkQxvDAEGngf6VWXAZbBdE3884jxMnp7E0j8zmNT/AU+5oXKlHZVe46VF9MvcmqsvXmo0q3U2b
O/oxsPPEVveFsF4nMByLczVLAVgATcNnqH7gAzhqr/jqTtuLInrBglqcdxk0a+qMECeOpoYt1d9U
WbBjojPND7KooEFKJBOKVBigBTAjeHNuFH/5NbsyEq6imWShOM6FJJ3SoLUad2oU29mBHnscteU6
uDeP/2RuVSiOcyIddgnD1rD4GUZiYZtAZufNyCUzFizhbLnAZVmcN1FTRatnjEK91XBBfBp6FOFC
cQ2wYJRxING4RlLbO3/mfpODsRCKUsU0gAz+8dApuTXSVoLU/tij+2E4VCBsB7KD5PQFkKu03Yyh
6WvFaWxUPZz423nx2zq/S+cstEgAFleHkG6Q9LpNJDtQMw+wRAKqm+3eEqQJ/9KSu+uMfGrihWnZ
/iKlzbqGEjd35sS2riuvd9G8mlwwaMQKBRZDOCqzfQ7fpXNmu+j1UiDRiy5mu3yaXM1JjwyRUfeA
Ae1VX/4BRpdIIme5pTWG6DWHxOSAQe/IDtHxODnLbJcHHYNP4U67EvUFMPP8fD28K8mZbxGkS6Yy
711M9LLsew/Bb2WTvH4E7l/mnreb3xzNd2nczaehNh5lA3vRx3bga150nzIFMyR7gLUiTPaI7JS7
+/pWLdR+ZA57uWrAmFQBavPivErb0OErG+Wuv9wKl1kxoRLj6JBOymCHi62hM/eP1uPeNTD58SRF
gGll4aCe2MIaJDvsZ/aQH6IfwkFvB/YJ2eXssabgyS4u5h2b2xPOQArshZ+mn8qgsQoWPNXV4ukm
yAeKWPXLvnqh2XSXBalPQus1r/qDWVffZlCijlqzzxP6WHZg3zQL0FSNQBQ4vwuCjeaJUhj0bxAq
bAUMrC8ldpQYNljo7fNitjsE3jebH7eXVF1FPRClLePqqn9Cru2KPiCmMmwQHHuwLm8Uvv1FC855
oVaL88RgLfvRZZ3Ziwsc3sfckV+7Zwzt/dJ2AFO+sCQ8hs+rqm6/M/4+qjrni0hbahEB2RNiLrID
a4KfEbu+rZ34EfBsbnZ3YM3YZWybv+ofQBP12r3SA1iwcyM/PIluWdH+cl5q0rNBH1VYXUtek+lJ
6e8mEf+j6CDzc/lLVdExWiAjBU6nOxq2dkQLNiASWTNNBJDzN7ps+XIs7PDFOmQvogezwPvrnLei
WRk3uYKEWZ9HdoW6TaWV3vld3ew4M2VCDHBhKIxZ5GPcUPfxksklugZqj6GSsuu08uIbNr8sdEtb
XVErWXyBBGCzfRkSWJCVRrk95rk/pYWjVPOlWQ3PahP9JGbidRJKw4Tsziu6tZZr2Vx8VAzmnwe1
TBp7WQDibAgeJSIJXAzUBE0spw20UybMlWIqoiwETk0kgYt+ur6zrJBFWZb0VQpfQbgjcmeiHWJf
sHq6DblFY7V9O+PTJcNn1zC9L/nqvhXcksys+BtqvR2cM9HNbtTaEGbHXk7FbsLLCUUDcV8gW/Rz
cjg/oQ5NZ6g5loz1IIIhwFlQd8ls06938b3IRbLzeE4YF8wkUqwsoJDCO2NAn37xVKiT10itY+XX
CQWKdi+aHtlMiq6XkfMQA2hw43KAesmhyZ0RoT/DA8L7F4w2Y+Z0oJt0AZ3sNkApqjxghpw/VCLv
8fYqWdnLNFd/3glsZD++qB8RDft0111lvgj9YOv6WanKF0NqmqcLmN6hKppxNMAQAId3mg6j9UyF
MPSb01VrYZy3SJulA44gdhLTVa78BAN9lhz5hs154K5j80aYHutlW5RtFhwLvkRSSSQjIesiYf2/
DJaPlQj/HYnFWj3OkbRqUNejBPW6MPIwjWMHmqhXRaQJ50kSo2zmtoVlgib8jSIoO3UXD3NtB254
YKXPaF/dxm5futGtKF8iMhXOuZB6sGhuQL0okb3AuCrTfZg1u9Yw/Sg6nj8CIj05ByPrNZocTOxY
Fva2Oh+j6ctCYwcwa2r2MDeXxvTzvMDNkst68zgvU2VRMIwZVjauutsmwMMpVRvPTDHoEIRX8WD+
mHLdS/ToIC3i6JOZxhkfp3Iep7SkzgwsrC1QXppD6kl3hqvftjsDCeAOUH3KzXl1RXvJ1n/lYdI8
Dq1UgTy1AE3lHNU2eOH3cTBgXBUTebqhmyKntnlngAxWpuhJQms8Z7qWvihV0ll/tKuZOwaa57Jj
PzwZu/lClDrZNKCVNM5YzalutJpCGqugMXiT8tIANJgIsZL9mU/7thLD2anaLnFlzhTgbcZjoqW2
FqITTlji3ezewGzi32vHGeeAaeaqKk14lpe2doyn/iq/kn+AK3hCX88Fnibfym/nDWQjhQAmN10H
JYmpAMH903BoXqiLOc6pX3pTj6643qfueINsG+tCQKu7d17e5yDsozjOdxJzKMzaGFN/SGYMbw3h
Ad2+/3N09FEGZ4GhDjo9qVhSsI/Jx0rR73XExX0b7jDdLtvBDDayKSWKF9Xay3ntmBl8NBNIBqWb
oiCHqKIt7+NxmwKtzNBInfpLA1CHyErBVVdWEGflpy5VBSHztjRD0UyDYMKdL6BPab5EgDXCRHZc
7VW1+BFhBNXulQkTzEYs8CQbjpPpZsFSQMEADkzuUo/aHukmY0r9uRivg0U/qmb+Y4m61G5Ic9J1
xR9GrKyp5c84lCJqk207XYlnbmflyaJKpUuRwk41X/uleuExdYbj6LYHVhqkd+f3cSNTCmVNAqJD
HdwZGv+uU+W6CpoZ0hjMvvmdkXIpe8szQHNYXIDJxklQTP4neOYbz+YPkvlXnlpWYWFKkMy6fQFV
2Tz0fnkHSF60VtXuiLEXu961l8tXzE+4/V6UGfjsT5l4kKYyxlpN4cFIzSDuaCGTFCEUA1CKfVD1
/YMQaiPhDjngogX9oWyCEonzA9qS5QTsv2w7xyct8MhLfKE/92gvdSuPcbgqj801pkRCpKNDVwSW
9dmdf5TOeYihKKUmLqBlYXwfO32nd9/0Nt0JjEgkhfMGsbSgpKBCRxaOdoY/p5jX0F7J1eQU1+Mh
dTU8bpIbkYvddAurpWW/r05KEOilBhY02K667GhWuPqsej0NT6TXBOHbpjdfieLuK3TtWyFGcVK/
Ms0vSZLdLrR9OL+KIm24iCno246aqY77qbypk9jujB8ZG8wqhR7mc9r3o1FwsVKNpEM2m1i3oAwu
LQA21tOzYkp2nSb4b+pG5VNeXcZK4UizYB03XkwfZPPPs2lcDHlQsJDs1KuOYpvDLo0OpSM5BsPy
Kv0CDYEDuRdllQQ7yLetkVyjk5JCsLa0TiEX9gxNz++g4BjwrzIpH5YpHSFiLr534xelvpvH7+dF
iLTgvMk0Vl0+UZznmLwSoFGrS2ufl7B9/7ybuso+YXWqlljpw5HAOlpk+qbY/SO9g+HoVzDqiNsJ
hfI457F0EQhEJ9h960nA90YbquW0L4zBsD6JKzuCU6ZyPiNV1G5pmNsfstYtsuyUyZEnzeGhDZTn
8yspMgfOZ8zoUSd6joVMl96Z2+pWH7MbQ5u8/yaG8xsWLUmYzbA6DAd4cX2pBM9StzjnhWzeltRA
/KVRBO1845IR6cNE2Ca9I5C+VRD258Vsm/e7GM68q4WYYSJhd9pscToae/9mxIM5oHcRnHnncmBV
6MbArtS5V07qc2EMfhLl9+c12aj4fJTDmXW5WK2UVwZiVk3d0zy+niPtNq/0L0ke7tBF8QQMgl2b
d8992TyopNoZU+VPMT3QQRaEz9sR7UpnzuirqJe1ieJbpEzdGSqxNfUlNTJPSTSnywxPrQ80t+wg
NH3BKjAb//ROsBBdWpqO/leNu2r0eVYyGsJuWF51QMcrAgMUoQ4MIJTFtAVIX81XSdxvzizljGC+
tFnGGLSCasyraEf12H/VvPpqAPc5WvuMwK6ETKJvfvGcRO7ZMCvxlFkWJJKouDa67jrLh+9hVNwO
kuXnUXLZLOBjNoz2GBXLY6AbT6qSlo4MHAxw7SZf1Zz6ZrTc6AvB+BHiqDmV91qCwXMaILWIp55t
TBLG8CPBods2j/dN4ougtKIyhvqwSbIJcKghbN0oWnZdhzRGFznWEO6kWTss8YM29yID2fTHK9nc
iU/6so2y4s37z95wKm6KXeiloBkDILBhq7viOMp2fyGKBkRiOS9AGsDyyCE2a2kqW+/uZ+sYKsQd
gJNx/gRsXgIr/Tg30MW6RJseglQrd4Y2eh4IhpmbUPRo3YzpVnK4I67rVVrJ7F7T/PJ69INDvxvA
/jlciYnSNp30ShR3r6UaLZV8wZbRoXKpkruR/nx+0bajxJUI7k5rGz1NghirNjrFgQ1HpyioAlgY
LVKaizFGZ7lCqVOUD94oU8Bnr8Ry3ipMi3KhzBit2mWNegCZ1dzpWF8uT53QYWw0IH+QZrAi2yrQ
QgieyWP/ZvrgTqVHxdZl2/wW7QZ73El+3dtxj94W0ZNw2/SJQXQN8o23WtFKrFJUvTEqFBF4i/Km
EU77OesOEjAdY7UWhPvbpvIui9/HcR4JhklSv++/xEBgkSTJFZjKtuG/i+D2bFALBRBFUIf13c/g
Z3guULiTbsEHIzmiF+dvDPNvafzzpSPEqnRAsL09XyTGpvwzfUSuTT6xtpnotkvs+jm4FrmrzfDL
ehfL3S1yVQdtMUNJhqnD6j36PwKA/80BeJfD5Z6WoIqWjr4tZuCjjyz28ivTM/1s34RCmK3f3Dum
bCqarOoW5XyWWfSdJE3wWXnQyrY2xCfVnIA2ZVqHss4v9BrlSHNswGYSLYFdTpojsB2mDn9lUwai
bRITOF98V07fjFmRtXAzw667XFzkn66QbGMNV3dijquNZmS0I66kcXdONWplo7BrVh9J7tYA8AYV
y+Ja1HxoSQUq3mbET+MV0cyDmmh3pYxueZJczoBsn5YffYVLMUQwGU3VT1Wafv1flsn1YuX4i0Wv
+0kh2Upl2koiguP4fIcRmSVfZUUHKyAqJR8dVYPfUisvcj/N7/X2olBvo/Lu/FZsi6AKMXVkXQGH
/VFErExy3KZZ7ksmkBPApFRSww5IuDsvZsv3URmk5ITosmrySYBOnSY0+GLB6tG0MwmVOLl0S0Aa
0jkXRDZsUT7b1rso7iiZStRMAYv/LQroQqtp4dWX7iVstRqjbPLDHCWiwbnN48ueZ4oO5DpE3NxG
GQONWRCKesChOwCar7NTjMTWQL30omMlCm02neFaHOfdoyqYChO5fxwflKT2yXf9Iryt9sFhADpf
/hordvYoPRje+T18gw75tLIrLTmPH5KwWloLTqoBUmv6VTmRw+hUBwPI8OBhB53b4lDXuKwdBFyA
xUKu5GAdASJxFZ0KYOQwprfCCd5QXQwQwTVX0i7eiZCOtm6+1drwl/sU1FneqbgoumS4KeXmBdFZ
K/Bfnw8N62/+e7sN7laoiQmXlmIhFuKiTAeUPkN6Ob/YG50jH2VwZqwppAuyGDIyOEjDT+96H21t
1+2O2oGt+MV1uZufQ1e0fJsHdaUa9yzI565PgGiApIasOoXybQZjRlFojjn0ggDi7cyfMSeeGwTc
53KUNibC2S8vwJpWMrxUNac55X6zB5x2sR8c3S/2aKbWdiiFtM54IdJWuMpsp1cxWVTO1IoqnKTW
C+/G62qXnJpveK/aAD3GOi9f5n3/rbsSBrybTmq1zJzbrYuhl4sCcv9AXFHsZT/69Rtk3+BV13hB
eIzVlvw4b1Vb4QxVNV23FAvkFSp3gqdp0KZFhti/skmM0058426mFldyeM4KgznbQoIPRrkONMsK
Zqam/RTaEjqdPYrdFHV2bZrtu2KEO5GaJS251EKxDMRAre4YaGRJAuQcxtvzK7hRQMe5XEnizmWu
q7FMBlgtuOsOM+hs3Br2aoKGsbHH+38wurhpKiuB3InsFmsJwgknUvUVjKVMu8DH2CI4shmZpXHo
vMnLPHF6eHtFTcsCFoHJ8FI/noxhXoYwMKXUn6pop2jIbqpOUGFWehFl73+zpO+iuOsMBAGaNSRh
5su32RvbaeSGYAtkMAV443oiW9mWRxSNKIh/LYMHbldGUhiSyd4SJ2XXPWRuhMet/H18GxkOhVyk
mzfSShx31qehzTGBDXHGiHbwqQB+u7AlZtNIVjK43QJqTiyHFXYrkXpgcsT5sQ+ti6BTnTqZfbI0
N2nT1yi9LNe1lLrVklxqnUxdU669pSvdKZB3Y1E/zh0RBfubhoTsNaxIAYwlD+qr9PW4UD3K0CsR
2rr1pTQUO8pVfIsIeXDzWl5JYhuxcuaJJRXSOMSZX3RHLbq3ygbYbiLMQZE63I3RqMSa1RJC5vxn
BXwscgq1n+YkeL9vR5QrXTijUSWVJPh4iDmyrvZlX1yQY+hkqNGJ8hK/OQ/vO8QZD7VIIwHQMAON
jO6kJr0w8/wakfzl1NA9JnwvCmvxNMW8nAvqWv1y7LVSRk4UkbXAuX4+KuzB8/4a4b5kNpCz71r0
nfeNBST1hV5paOex0Y2ueotW3zWzgtzkEEg2bB0DSYnslEtzMWXGaakVDJKU8+H8J23emKt94HxT
1qOBtipgvZ2BV0sux84SL3cRuGdqC0/WqLzNp/qQl4p7Xq4iMmbuqu5LqV6GDAYQkZ9FBJBmmZ7q
ZrwpK90flPa1mzD0ZS67NDXhUELbAgAPUquOMoxeksXe+c8RfA2PKti0+bIEKTvETbkb8ZLKtNAF
lNK/CawJONkISl2GxpP8LEm/zF0Mpevlq5Vodkg6b8xEMGDbBg+QHXSGIOWCt+9HR5ErekfCIs3Q
e9Og5bw4BYfvvbs8lZhLFKdtN9MtdCWOs6HIahc6GDhfw47xJ+e+4ltvXBrCWS/24Z9C6pUkzmgU
EM+pUYr1az3ECk9sQh5dhPgXPAyO6Ru7ykd6o3VEI+tMg09ygTOnGhS0aOanLEI+KYHW4voJ1fmi
DefnOpgcvc5v4sjY92MHhjRKBCa5HWSuhHK7KE31n/eqbhts4uk2QVDEHqHxK+Yh9v/7AbBkU1ZV
dKwiacUJi4e4rhFlonpJk+OUL3vDqDz0aO7Oi9lUai2Hs5ViHgwlmBAL6bUCSMoUDImy9ZVxT+RT
91gv5W1vaC+4UnM4o6Teqa2R2XUQinpVPl9zOIQqgj/dJIQqb0dodZcWptbQEWk6P6HFr1YvD2ac
FLYOAMBmjn+eV/qzc4GsN2FISRqoc388jokZW9rUQ1ah6IMbWWR20kTeR3otcKqfjwcEoYsRgYhm
yABc+yiokapcniIAQika2t1MXw40r8d8Zyh/V4koUNi4womsGWgo1Axqqmjs+CgNjcvFHJRhjuYs
gOYhGkN6BlR96MvS9sKJ/a01XAvjYh99zmUgL0MYg9LUGzde7Di3WWhrMjR06RQCMI1lX85v3YYr
hZLodrdkA02bQKL5qGQRh1mSWpBLv1B0ht4m96UT+sapH+xkn3jWjeiK2NrDtUDu/ZUtwPOvCARW
2o8mk/elJLsL2avK+F1dvgu0Y5Wgj37to3bcFoJmJcv6PMGqtuZTNjdPZOiuaC+5ZdZ4sdo8miN9
Dpfq1Czt03nZnwMPiLYUGbxS6IT91B/aROE0oRk19/OwfATzXWFXBOyzaXhdkd6pkgEohgSke0st
4hTeOvoryW/X2ero51Of55hzgdLkVU8tj7atT/sLITzX50vjY7DHuTotDeXaKqBh0C/EiUnR2koE
ImH4tr00zFdSMLtZVR7Or+uWdusQk7siB3UKO8PElpZDCdCa7tLKG3dKVddSzYf/JIrPgtQ5HWpZ
g4I0rO28ll2TjXxNrz19PS9o6/CD/hSuWpcti/DoICWZqUr1ErZCpccwalwyoZkrXAR3IPMh/GlA
uITUJ57OmsanBMrJCCZiVojOh6a1qzr9mquicZ2t472WwRlFLDWNJUtQRQrQvRrfd6bqjNWDHF4X
liV6brDje04hzhb6viiKVKuZ06S31M/38e0CelNQEntowdjTOyKwiM2N+nsFMc370VsGWg7mAcQt
mFi2nLT50XaD3Soiau5NE0cGWkFbua7ST/mNquknDDoij0p01Y5a+TvmEB+jutrRJhf0P7y1a39e
Qwx4EIIBZZW/5YZS6iRZZaPCNfrWS0oeJqr6eTY9SrP6baJtaZeV9BCDV4E2htsm1Jcj5HIbgArO
+LxMK3eWWf1UrOhHHqZf6Kw9Svn42Myyq5Huqew6TKUtx6RR7/IOsz5L25/KQqltuUpu8nrIHamW
bvV4duIicIC+7HUd+oAKfYc3VHyZ0cRV9fSWSG1oN314RyJt35EGk1CzejLKVISNvnlKNFXBsxnV
IIQZH/c4b9oiGFTsManM2EYEkNm5mgsGUDYNaSWEuwUr3aqVImyx6kH0VMUAnpzV2c6mXHC/bx7H
lRzuAjSNQdbUABXISkHJncpuHMT2kqEojAMJzLTzfmzjpYQrQUOxUyeqYaJBgVs7vMqSGO8G36zj
9MpAecBmRPYFQXF6igPPKpbnoSwrOysiv8gSUR5t80p6l/+J26EAOnwwwvtUKSb1qmA3I31ljxU9
UaN+DuvwWkmtr+eV1rcN5m+lebo+fbDaRqNQOqswgVVHkS3RH1HUnCqrkXzNnF2ljjCdPA2noFae
yDiCYacdr9JB93oNVXN13FWFccwMObWLOvBBs+Kg9wPjt3UCP12ahZea6WOtIVSSUwvQ7oDeSdv5
SBbzySpJ6cz9eFURwHAZ/ZcIsxsPuZTslbaOkFbILhOpvuhH89JsrfIimwKg+bQocaJn3h0Rtv8M
++QXoV2HMZ25d+OsG9wpSk6ZmdV+GII1K8KUyRCSa3PQL5q0K/3zK7htpO8LyB2GRq8mjFjASGmQ
XUySikkLgPfXspc2VuqCPPv2vLyNR9oHM+XHooi0WF1ewkzUqQwdqR98WmYvUmsqDrqZMSiV3eCi
vGuqMXDlvo0PQ9Q9BnEl4l3c9AI6mjtN0AQhKGa/ryK1xUzSJJThBYbgqxr/NIqTmgpZ5kVC2G2z
EmJERVSNTEhDnJbhmczXrW+8pk4yMpRNhgRUnqSD+eP8IovEsk1fiZUHFY/NvsFViTCwCHWnSrv9
RP6zelzAseAmtgYNl2UBzsYsn3djOEx2OFMnCdrGJ8n8NQjzH3jNXXUkuLKWaHG0aLifleZujozX
fDAFXcOb1/dqVzknSAw1GWQJ/kBRQT89gSnNyN1Zx2uue/pPa8xH+noqo6l1xtbO+mAreJ/WAKXM
v58Xsnk639V5eyavNlKLRuBy1dhIMujXlAy+rpRXpjX5iYwqRSIaLxPYzdvZXYnr5NbsS7afqRQ4
fThjsBWYdaEIiWPzplhpxV2MQwms28TC0kX5YOfpDykqXan/GqBQNg52X4iAjDYviZU89vtKLYPM
bRAYkGdI1V1pocm0Kf9nhgx4tZUIzpsgyd8vYwoRFnrOFPKt1Arvv5kC50r09C/Ltqb7xTDtNKgd
4H3BsBUQrgyCaGLb8HQLqSVkF9Fq9nHJLGsZzAjwpL7cfZ261s2Q8EGOom2kvbm8nNds2+reZXHb
M0zymEbFgBdYoFzMjXqsB6lEBVoVrOC2b3iXw+3RmJJ01MkI30ARJe9M4GYGgLern8+rs7V0YLVG
B4aFLhfUIz8uXT73IBqVFPh8xTwVXfIriECfo1dISSJreKsp05fzAjev1LVEzg13NK2I2i+4Upu2
s6k2omugkP2lGp1sKe/B43i0Ru3YSgxgALGIno8vGLCsD4Lv2NrI9XdwzrdWlwxDwNC8AwfIfnLr
xW5Tm5GDki+qhdEJfXL7++hIBO8owYrzbUs6cIDxtpJBhzkFO6mQbQRd+7B9jUCaRmFK59Xc8iam
rCEZil4GltP+uL/taBCVhiT3tTZzNPWHNAnusO1lfBfAnXSz0IqRxhpLfQCFzEAloK2sH1GW6YJD
vtELh6O9UoUzVaphIB5jc+wNLzsMbK0BDRQ6vvTkddqb6IcDVWtMnab4JgbMelsn/vGL/C410B+h
op2Hs5YgrZMOqPw49kY7P8d0SQ59Ony1JunHksqIW9AwaFOzO41R+TjmFvDXkvqKWsVDTsBU1WV9
sMvIcAj75sYsdcOlszXaKMcajjUbl6083+YdjRx9KXMAFkV3Wq/8PG8KW4aHEXQVA9ma/rl1sY+M
YZ5DFQmXUvVM0AcBuM2Lh/8n7cuaJMWZbH8RZiCQgFe22CNyqVwqX7CqzEoQIBAg1l9/T/S1mc6i
Yopv7m2z7jbrrE5Hksvd5cs5j26Ctn+6cs1vqcVXYYtbXtUIBFIdWs5NC9ax84kWe9Ya0NeNETBQ
JXxZ0+JYplq1DSAPkagS0omyWer7kWiBqxcPNM7eu0Z+T4UR1ToYKGczb6JJ0E3qDJGRFJ9xucY2
ectouwzlRigImmyX6bmG2FNiW1BRPZvDAXVbEEwGDvs2dCtZgRsz71eOiH8lLdwQpTM3mxiHWdZ1
96tG7mTjmjwP86zdWFPf+sDa6rZd3fdBRsAlLhU6vcfaJkBccw8zbBvtq0OvDWEBpDHPnc1Ib3PD
U9w1VkzQTVX48qnXn38JaKjRZQXI2eBiMvC1DlqgjPikm3P4/6DeX8QsDFETz9bsTtj7OSsfwDY2
eDVvn6VT12d0wD86qufJyspuGdevh7CwSMzShIEsFo4b0KI67zD0bG7/vqq1zVvcozZrx9JosHkG
KAQtkAmb7nm217ojby4EDWAIC00D3fCLAKq04tgeUhvWTVh+116qbK1ufHMdXyQs9DXFpytgj8Ae
1J+mngeD8WLZfMVF3Lx+X4QsNU3ItHcKLMPGqGU+OBdmkDDrptAh9Offz2VtxxbaJozBcWiOc0ma
2Ys7UJCWw0qgsCZioV2jVGj1yrFlo9QuFc8PSl8BcV7br4VysZijaiEgIc3faMc8nfWBUIMnLboW
ba2JWhjqGKwMplbjaMg9oEiQNnYOferhsmL+C7EW1C7nIcYg80B/WaNluNH7a6K8hhQtYO7hLJZw
M/PcU6fiOCzhpBZuUd2HqsrbPdJZ77GUR9NM7lM9faka8ctCWvdwbTF9nGkCrD7T/W4V2eTx3vwU
aVv5GU+Tzd+V6VZogw90HdOh1ESSZ3HU2pg2hAv3v0KbFjyekS0DA4m9rR1Wu/pDKJ92QZYHaw3K
N7TsN9ELHTDHcZ5MsE9uKkqOrcYDMa/1Ba6JWJ6948ZaxiCiRqFq0MaNydRKavVWIGCgzg+4KwqO
FHvZxdBLrc/RmoIS49sQigf5CNhFDc0oXv9phFUE5HzldWugizeU+jeh14V/8Ww5B/4A0XFsIJlk
LbqyMH/XxI9Jsmafb1jP3wQtDFuZl6LJ66TczFWLwX0rsIbad/o5+LseXg9iEeT+JmZh1AZ97jrK
sImz2jkpMEArDZHhtlMcY1SVlxjvUyVWZK7t4UL1VRkbgJxKy407G74+/RgHd6flhwJzAn9f3Jqg
haKjyzJ36x6LS1zw5LrABpp2Tfxp0rWhnesX/20XF+pe8TTXualBUG6e8sr0JvJhlj9H1nuNtdau
tyJsOS2pSTUpAZinTdEA+0jPfLCheT1Dd6dznw7j7u97eFMP0fphAaMYNc1l/87QDlZLWhyWlgjP
7c78CqC+hvZ8oyES5pqAmplYloNn3WIDjUHPNVLgpNKERFo7bruuCHqqN35X1PpPsy7VlvE6dIfB
PMq4w3F2sfazoFZxTtFOkM1duksGPK//vvqbdoxgRs+xrv1v/7iZL9c9Maqh7DIcbDFGjS29MlsJ
Km47KnRhubqJThv4gt8NSoMe2BSJ2hI9qI62kXjGoGoqZDhn47jN7ayJ4t757qKw7M2GE/W829rE
faya8s4qnCqqaJ3sBi0BRXnHk0ja8cq74+YlwtATAUqJZbjL6b450x1YA6ibdIgnMNxsGjRi9Ic1
rW3FTVv0RRL5fStq4GRXnY3NVsEYpN/LIKtD4QNs9rF+0vCvALkjw9M2oDrSPqdVopebR2HoLnrU
MOaHXrWFEjpNrAZGOVTd8PDPMbAjc9u/FLHfBoZPffIi7uRzu2tWqWyuhmhhP+gVP8VAM7JO0H39
+8p1QYZKAVN3kxhC92vNBmOOlYiApa4KdO6+Za08UhqvZVFvtbHRa5bIuiKJ6M6ynt3wZtJ4TnG4
uhWleu31nfaz7MQ9Ok7wor0zme61pfDNkZwmw9FWDPStDjPIR5IFY/PoMFjWhJHLB226cODljMlz
OnlJY+LFQniN/CCd7uUa38v8l8VA5KWn29SkpyKuVvrxb2j4149YFoa7doizZLZLFJ2LfULeykKB
gZx6qpIrnu/WOQPAEY2QDiW4UQunLpRtN66VAI4r07aj/akDhySTvyr+VnaFb+prBbBbK/sq7/rz
L+arkLTP7BHyspH5ljZ6GrmX/UdtPf3dTN6KxehXQQuXPllUAzBPWm1Gl7ymiQMsGLOwIsud7jRl
Bq1AiqtMkn3WJ4c+I7vWEC/KcAJOnSC3y5VHzq1WA3wObvF1NBx/Ldo0CtOaYkfj1YYBB7zPzlQv
UdfbV6bhxTX1sq4/EKl7CalWnqO3D/hfwQsTFrsZj4WdVZu4ru4ad/Q7ieHHBul1c/CoFu+GOAn/
vvc3zxh3iMFDmzpiz9/PmBZ8AiZqAZ1KpS9c6bOkCufe9V0+rbiCm+bC/VfWsqbYkEEaXQFZWtXt
k+JDoRlV9hIrfKxja2c1GZDOtciehJ+M739f542wB2gG/73OP0qNrevWupaj902Om1bvfAFEdwBo
YWuRA5uzFdN0I+75TdziJF1jRqzBIK4ftQCTT76SdzIT/3+Ht3zDFOCsTisXUvTys7Qv3ARjuftq
SH3F8Kxt3jXO+WIIpDLdNLvKmS0jIOOpBqNtjCfxeEq6tRbTm3fgy0Fdd/aLLABqFBOm4aqNLLQd
DE90pUJsOvPcWRScwVpoN6uFguuFXjrQr8qxMHQjilrAO8K9YyNHVpP9ArjuNgG/rRgOTTHvJaNR
opv3udv4Zb/9u2beCBJ/U5WF8evmfJztBptLVVgOMQaVxhWzckMZUYXQwahrWijjLpPMdqvRenRq
mFfrveL7RCS+k609Ym6V6X6TslASKIhRzARSrDZ9qFN310yjr8VJ5HRDaJuj74DKp27zvc2Q5kYL
kk3WULP+2Eq0sqJkheALJRcwqS10h7u9I+o4iyPadyICNdVdrnWrmak/tGUhZaEtBdIy85zlcQQY
9XjTbfKN8dAG/A5PqGgt2fLnri6ELbSjbHJBe+0qLDIj1MKLqOCXK7OHEeoYn3le66H/0/ktBF7v
55f758xGydG5H0fd3tnww3xwjuY+PvwHs4V/uJ6FpIXrMRrMSmYjltYWmQpF25+TVIVmMZxzjGi2
FLzPFcVEBOke6hbgBrr8YenybDX5s9Wjnap1o9pYG+r7M4z/56sYQYnbpUxfBtNTleUCGBGotG7Z
Zg7GR/k+RkCEATeHExQYP9npQSn/g6O+qbyo42JEygIy8TKYtSaMUMyiiqMkM6nfS/MM+qB0xS/9
GTJfl2dicADPBUzdLufbtAmBlohxvPqm3BkUrMjVhmBS3NbCBKx06+Cet5f1r8CFPplmLuqCQmBr
Ra2me0O/lutak7DQo0QlLq9c3Po8+UbLX8JaiQdv/n68qhwdUZL9R62DDrxtJ1KCeNI2ArtIPHv8
33ug67F8kXH9hi+3rjBoJ0eOXYpP5e460ztdBMDF4W42azPuf4IiLmQtraQVp9lcQdbQzFmYWfTO
HVHIsxP7jnSd2nYla/xWMhez2GryhoY/qEa9Nx0C0hLJy8dyGsKa07Bw+j1Ju7N0GuU3zH1q3Pq+
n5OntnZCZK5ApQQg+r97y9sGEVaeArebYFRrcdqitkjdTOi/dbfOZtzVGzsc94YP7tP/QHn/8JzX
rfpX2DJiVSBCKUsbd7KbpW/WnQ8EIb+S6f/WQS/ELB4cXaONE1FYk+PcZaO962xgL7trDUK37/6X
1SyCUktZokRdAwfv2x7fFuVJbeskuAJ9TAoWrfBJvtLs8UfkuFiZ+btex6RivTnXcSTBW+GKLY1/
cusdz5uAaisR/p/Pi4WsxR0qi7roGoXlpcdyR498P5+vd4ht133Xml4srhBtUS7uBFgoRRzGaIUG
8leTj8HfVX1NyCLOMNuGoekCWjFz3TcL0Mh5lbuSvPgj2l7s2SK8MMiUlWiax0KqPKjqKbDq06BQ
2CuOOdi0K4zn/n1RN53+Fx1cuAN3Jg2reigEcDe3em0h2U352ebaRaAs/ndZV1PwW1j/z+KujUz/
tw1nsTiHjU2uuS3CwfIkUKtiL6M1e+W8UQ5yGXhldx9/F/g/qOC/Eher09xxBMoUJE4ba0+P89Y4
M8/wjdM6mu7tjfxX1MIO5m1SsraHCjI38Ss9VPrPckDma1jxfiub6CzmkgRK5DImkKMBM6cwXjTg
TAy7Wlzs7lAlm9RYi0Bvq/1/L2xZMpgmO66EpXBq7o+k/1ZpJ73c/v+d0xI6myTuaKU1tHDgTiAH
YXujPoUu04I2lhHAoC3guGNuwUMTVpu/rki/Gr0/9RLIOf+MGpv/zE19cfaty8RAY2xpWwQqaHbG
tzy8ovYYVjSHzmEdAul/0Mt/JS5MiQa4CNSkoZekD+ROP2WBBjSIwN042zRce7PcPsB/hS2uHR/H
DJg2WJ5ePsdAfTNejDVGyJvKj9I8u8ZM4A5auBWtzOy4tHuIUJExPHdSIlZBYm5NF2+/hr4IWviU
jkEKcwfYRww2ucZPMV5GcsdrM7L1c2q0IZpNo8qZ/b+ryM0t/CL2+vMvGmKBmkgrK4id8FaWEwa3
yVFaay02t2MpTPBfWYMY2GEXccf1J1Y/oex19ZgmPOZ0xzzHM/8jn3nzzL4IW0Qf+cybis4Qpgb+
5PRuVOXlNh8dFN7W+geuZvaPC4bkreUQhIh/gGOSsrBNQQxE06CxrQHbmwIozjnVJeo/xqMjvv39
tG5fLxAYOqhwXTMQi+NKaqN1qpZfY1Jrnx/+K/LoN+tm/6ZmfBG1uMm804BXqkMUI1WoRHk2ab/V
B7L7+5Kuer3cQTStgkgK1E6gUlusCLAk2mgwGGGBcWFrNPy4X7OCayIWK6mq2ME4xtUKotciNCPD
y8d/DNN434eN51CQHK1hBd9yZl+XtTBNcqLg19NhBwupBSULKR3CTuwTBU7kJgQOrNfGK8qBYavr
b/1jMwl10PoDt/bnLBaHFREDpDYmO3Ra/OA4ALwTQAtxm/w4MhWBAAM9DMWvLNFCvJff8kSidWc+
kaLbMcWChAwbXe88K7W/EfvaWdHF93iKXSo57YXd7M1cnYibXhKj9Xs0Y3FlniumbSatqr0yn++p
le8KGh90Sv3OYgHQGU7oqt862eNoqp1un4epP1Si5hu3ort2VvhzgC5FW0BW+AXtzkIH9y/osZEC
LuzJL9MqslLDT6WzHeMpyjIajqz0R0DoMrCOJSp9ia0nPC2facO/y4o91lUTSjwnQXVAPUzAYTaN
hNNEDsXw3QH/IpVV5pXTlXYBVkIMgOhLAzOrwhpdp0zvIisevJScWWWGfHYTTzkF4IZm9J+54KfS
kz1xRl+AEqXN7qlLvJpl9nPS9W9dq57Y6HgMXdhFou+ZaJ+pkmhpRT8XZ6NXz+yQaJ0L8kegUxTT
w9gzENJpHH8j0a1Gv6p+0Iybviyr7wO6WtC7k98xt0K/wRSiJSrsXfs+JW40SrKjTgKagOwRfX6h
0sQdI0h/lukdKdOta2rgTm7AYNZMHir6wUibh8xmiVfr04Ss6PQqehGiWHLorQZwhTtLpH4yMATm
6IbT2QFj8J5Z/pBuNwJZuArq6clVFuZ9z45TIVdmoDvX2JUA9/bzXnh2avvoEch9HS9yNHpvNMf4
liKHMQGvS2viTS5/ooWghyjU6AGcZaPY5gAqbtbequzeHnWMMWEymji6x8eLHC5A/PDoTIPeeRml
EQwJHsbE8gz0DhcKeGQj8Skz9vMEAlGz8JHQ+hZjhic2zm7/YY7FA/CQt2ZJD7rbenG7yaTjWdan
PQNGHqrVZgK9a9xLm2PGn4T+nKX0isT8rUcTSaYrT2VDWOrqgelHo6mjCaUrgj/ftTurcqPW1YJr
wwWpoh73zCboj0/lIW5/mOhSTfo8rLsPTRbgqctDYG163KZewRrPLehGL55z46nr8C4Zvg2y9QZn
DJX1BCx/r2g3qQ5nCUgtq7FCmj60mYJHMfwqMy5kzI+8OtU1C1SdeBIDkWL8njvztjJ0zzXzyGjf
FMeouZ5qPp1+zp2BKtR3ZfaBVrSRwoVqOJLIyRXABKMslgjMXPp2ZTyo9EfDrF2H0xzb0bPt0TP5
6/U8me1EMXP2Vk3DXjUBQ1nN2Iu6ClOLhZ0xBLrqz2Zt7fTktSS6V6eAHk6eewcokUDvzsvnBljp
Y3ruBT+WMZBWM/AKFe+Tax6dGka515/cCqxQ2hDkzojg2PBzrb3X08+iBVNayYPY4QcrY8EsWaQm
Gjou6nq27rvyiHRN6KRZWCZk32L+3mSbarCizirPrjnu8rgNmhSDGUh0OrP9Cn/k9Y0b9Wi9xEjy
NrNB8KdOXAfhEee7AYdWT4eqfUNkGNQtmlqsD4dmu9x+b80YpHRFuYn1GEBEsy+mDwkmQC2zQZ0x
eCLOtuDyCozB2oBw1cvFuUjVXQ0+Ada9irjyZzl7ZksDMnNvJI5vq/4wWki5V+WmR+tc23R+B1LF
yqojMwGHa/zgNoCUcjXh6Q26H5riqY7Ro4o2QgaQG7gInxoiTGBAuQXkCICBK6hbphsbBkPlpqdC
m49ZqdDw1ZzhnMIBrRuylXvdmYN4vCtSN9CuMIxN7ttdF+FYYuDZ26Vf43cn1Z1mP5gYM06adjc5
xqUcXklfgaDngsnKBySvfCgV7q1C6Aow9wTODusq9WdrGAbMvWBKzP7RNU8d1U5OLYOBs0AinSHj
TxBT+2NyLX8VHnfGIEenGGAHffTDBbOeXUr3DQbvO+XOOSNk4xTj0ey1C9J2iVeZOjbxs3XOMTiK
Rd74ev/NlrWXzMzP6zYspheGU3dI7jkgFdKpfZY68xUmqipxKHFLbUxJIhMWdMraSeyZ3qME0QHL
p7hYXR4QcidbbV+amDnnl7y2oooYUSP7zZCNZ1PQOShz/cGI1d4YmoihCYeMv9rSOriI42Xjesy8
s4FnmWp4PCf1nhI4kpLfl873OIN3cR+5fQGYUCjb3m/sZ50Xr+Ch6H1HxLsiqypfMsCPskg0SWjk
2OABpIxivM+J9GC+vXYwI5Ds7HGwgwvvRU6KT17fy5Bbh7F+VylciTQ9MZ3S4X3M6Aurv9W4IZr7
xrU3Sx7aml3ioX0qMnwixoNsOFYDTWS9XgRtrgeNLoKRbPnQ+OaQ+zR3/LRO8bt3djk817PaaBrF
iNpYhk5ubK0mfbWzNpxhEknieHWi7TH9hNKqCIBcGxSZHjDEXO6DFLZvKtS2suf8Ou4B0sd5cDbl
DIJwF1i9BsZE8m8S8uTQeX2Mzvk0wx8ZPTrkwAH7RbodJ1jzdfoATRNBjlI7bL9Zuj/ztnhPYJxa
yiKmqcgqLlOJdeRdQPKPuCoPmhF76XA/qXfhYm7KvuCx96a3bdDCPgLsyNdZ7hfAjtOd/s2IN4Oa
DmQCiU8DE6d1T117Z6JEJrJjwWHEuxfMMIS4Km726Vb3xLbh3u1wkqnXVy9KgdsMxrqUDy3AHbx+
sveqwO8Yw9KVbx0Xu3iyffDyHYeZ+wrT1sK1frDmwxo+Xd6dOvMN6Fe7ZNY9o6PIA/50p8ab4wJb
1N7HSe7PleN6RLKgroxd3V/kmMPENYBdGLdIx4ZQ4B3gjBAv3ZHWiRpQpBeM+azbNgPfYN7rYuZp
BFqGt2G4pIR4GDoL+soNSsznSJUELZe4RS3wU8sgh7/I+NHOMJ3I3xxWouRC0XLXbZUjAI9y7NEI
aOo/hvGEdsJ9fx02ewH4g9c0bWjO5cGuYMaB79SM+lvuYL5TeJpEsDY0QdK6+5htY2Au1goObfik
ReMVabKbOzuyhvR8DQ9H9xtxMw9PvRz/51OMNgHpPE84v37AdDzyDwnRsNn3upkivUi8Do3JNMt3
LmbiepTAa5mfCxvj9maUm33Ey+xBwHDmaR30TRrG8rUcX6dcep365bgd4s3G4/GjBaOdWsIXCUg7
BzOYhsm302dU3sO8eqPC3ExoL+Hquzne18b9PLRhZUgQex31DE4FD8SZiq2Zuq9DaW+ATeNXJuyW
Ku+AFesb8jUe7L1RaCetoTB++SebX6zU8ThsiaOSIxHN40hkMIkOt/TFHMyQTQJsNZcY954jQuID
QrwSt1WUgIHgwMHRfXtG4dOZPbf+KBIMQ5bU46az44UIO4XFlNEgHbjAVDsIy4I3mcN8aMJpFAFm
cKWvSkRfSH4Y8VHFJe60+SgovkqbGz+eSr/lQM0zRB7EeRaMcmvDfhBSRzQ2Ny1hvmw733UsT9cb
DECPGx3TA1SPklhuJMsCBBS+dmVf1xFSamD7qR/SrD00+gxg++xgGW+TNQT2aF2S5HFQMeiNSTBk
xXNfITPiHAbVAyx+8DHMgbAmwV0o4PbNRxS0g5gWO7C9HiV4faDKgRSXfjI/kuzBSNzdTF+z4RIL
5ncjQCTK1BvYs6Mp3xAFnG3xMDBj0yWXMX6ISRYOQBjR81dhggK4dsM6uRA2Pse6eQFXSWB39SWV
PCAT6KxbPCF0hGcY65tzWFTnsxYMHB4YApiTjWtxz4DExkZjfqOHDVMnIWeM5MnA1c5CS/3BBihY
So9sOFOMzbX9hGkYfpknC2Hc4PPqibXjwe22Bhv9cdpqjetn5TFtwfyQfu+MJJjTy6hIiKIlOo/o
QWm/6HC2ysnLAGZjdrshyfx5/gAgoUeLu15coCKh6JNtDw7wQYKRs7e2piYDkyNqsYC5IoEVNdrb
zko2mv459Myv9fupPM1wbxZ96wXC4OzDyswgzSqfzxq0vQsGWJNKxPdGD5Yz7p4m/kpngHe4yi9x
ywvdOuoT4BCb/IF0w36wwRUX62GqmQ+p4Pvrw6eSWUTqx6JTdwlitRnXCUMTOrRf02YE/7VvOW4I
vPdwJtsY9iHXNx1wKyrSv1bS9UtwJGQlPiVL3wYwLnV9sqfxhhdO55nylSbNdujzJyexQjTAvtPU
+lUQtif8BwgngjFBf+nwHpuHsnywiheSuQGreZRUL2WpX2cQZh8JcRKndzqIGMcYz1W33nLAyUmJ
UYWUPiqrfq8H8tDa6qe077IGh1tknmaXwE1Sz/PkeolWeEC5LPLmfuKA4id3ovmJp8EBUFqem1oI
EK+kTZhV7LIT1ZU/Y+dpL5DDQFhPtcKvS1zJunsRNe544gaNygKuD8dEUTC3xAGmAsMpbvFy6bzR
ms5uaU6gJ0kaT0n7nVuIwQDzEiQ0Aylzv7HbO6vBo5Xj7QYIwEMylyFLQcI1aYdJg+tKKRjrpgNG
h1Gamj7S8a1lCFFqJyhFu6stB+XbrWTmN8zOe7Qh/lRH1UBD3Z09Cqa8WgFXy/aU5iCWfONxe5fi
JYCpH49jsKjLI4yybm2dHxL7WtHvcCOuZ1tkxkmhrtJwtC3WU3Xpx65DbN94aQ4EZswM3lETbxYJ
EknNJNtJlF4i33Fa6YSWZXdotmWNezPgDWcIb8ru2+KuqjVMrpRK88d5I3ItMiR2wQJbgDiXDBQ7
yXxv82ZXyR5A1Oo0kvy1occSSEOze8+z4ht10x9klnvTSJ9nMb7D0v4yGyymz+edZatfmtAwxfYw
568ubGMp8VpQ2T9NSrYP1b0kMglG9p3hFTRnBkbW61CrQU6KlnLmfo97teuz05RXnupBKOPQb1w4
vmM8EPiCfnxS5q5JNHQN5F5OdJCkwTPi4xXsb17mocXifcLaZ3T4B+AkmTLbV4Y4KbyxZQob3Ihz
075zgWiWRHWZ+SAWehkpYMxgnBsDaSzuT2Ma9DO7d/mLQN8qer0iqgNhqT8lc/yWJMyfptckIZ7E
lGvjPI2SHdBODRPXBTmMiN09jfBOhguWrqT2527b6hiNsO3NADcwmRR8cqcEgUelTUWgj/qxUv3e
gPvWjOesS7e2mO/6GtxwGvG4ZGE7yNDsBwQrna9JgJvCmY54vfVxERQC+NC2iBh2q09/WgQk6saB
tJk3icOAyW/XedWRQiAJf2xNdnZSMfgohXq5A3gv4Nx+AAz6kyVqzzp5Lvr8Yg2Ofc+pDTyu7j5h
doiczx7vTLyhBObqq+lQOtmW4w3UuTa8GtvYMTDES8Q8rrnTKnZ0ExZ1WrqjObI9NffTLIvaWSA+
qN/6xJEBEq+plxfGTioNwUWyTfC2pFx+q3VEdchbmS26Irqsf1PJzxYt6RS+17N0JCzq18lUnoWv
UyXzCyDdIdHy3tbUQWYOL3i3fp/w/LDsU983j4TNLIjn8Vc89KGdPrlW6Xfp6M1aHoHgz6u04ThO
GF2Pf4mSXK4xkUneLAQxfHpp8IS1e45pLyQu3Gs/oQ7PCSx6WqtATexETMA06UjoSRUkjfVg1I5E
bmLc2UkaNM50MEiMyeSSb2KgiVo2ukJGj8Tae89wcg37RpBgQSYN4aXr2wVycW17Evqr0ief5Sa0
51Jer3rreE6bhU6HaCymePnl2neD73KqvNE4K0CWtkblDRhHMXQM26Hje0Q/tz3oXu/eJaPp62I3
DuLSaDxU+aON8cZMH7Z57myd7hU3AUmnBlzBJlzcZ6MngV5aXtkO4TUGo8VmRG7ln8QSXLziO8rY
ySU7khZHPt2VFYF9sqoMiRrA2is84knunFqYWQzTnBUSXP2HKOQj716bnh9MdrrejhlsooinzzMh
YQ37ZE7Ftq367RQj8Jdsy8QIXjYtvk/5tuSt77gjUkAoFfX4nyddPZsy/Z7B6TPCPVoCiU2C/6nA
gzkBkP00gMf8UZpTkDqT38DAVd3kNfq0Ycg+FZtZP1L2ve7BJ4ynzRiVcN5d9dPiP4UBslIHiG3K
r5gTFdUUxc1xqAs43NkbHSNywagV0yfDfkK1JKyp9LjxgBy0b6ioBWRsLxOfphpyS9QjCkhWeP3Z
1QB+luy+mvf18Iq9rFQXQlc/JksifOpg0ETu887xucgPpeB+ppJdPWuHEqBndafC1AB9W1rsAIXt
l8gqTHjpGANFogdKUdDtWPyIYSKQsguEg8Qy5SjUaJha0TwdhshVhy5p7rF0pYs7Mb22swv7tS1G
iWoEoDCM/pHF34AQ6w1ozKLdtickaDLlE4ZQqofbBb4iWO5gdNLIVENkpu/gWAT8G/ht4ZiAyYP9
zcOWnJvqUtpvOagLKrwI6/jYDY+k2WMyL3DqNJpnAsrTYoNci6c604dl8216oPaH7XaXnlj+1Bx7
ubVQR+jwnOz4t7bcm1O21QxrG3Nj90/Sa8SjrX0cTCfU0BMXcC07DIIecauQYYmALHNMBwVjqMA0
jz+A0O5Ja855+1zAZczjaXTzHTIqaGEwc9/NX+f8R4YXkCLHNL1gaAF6dI/CNo6OB8gUhH0Oty5a
VO2HAOwXkZa/WzkSbMgBDeIt6UHhiQZ4jhpIpsNeVO+5otFsiV2HhKqEKhHrfi7FUZsfCJBAoBrA
LdJG10O4MBAaNTEPqfkThHcnHY0wbSuOfXK20F5sFhe7HIOxxEdgl5WbhFryFjPl93zw4vlzxH8B
+4c3TCackInI1zqjyxUog0+UtffK3Myd9vR/SDuPJbu1rDm/i+aIgDcDTeAOjj/lzQTBYrHgvcfT
6wP/X2oGm2q2WgPGjRs0KAAbe6+VmSsTDN6NaT8LPk7zZZsd1ObkzHCGI2Tqg77WD6OGaMkcyVOj
ycdEb64JG5s3fgRAweI+wcrE+ZuurjtpgX2QNFePyr1ejJ5Q3eegcnWfXRNMeNWIXXIYcdcB7ksS
hb0r9ftk8DB+PFbZwHwNTIrWg4/eahC/dRM0qfRiYv8ZiZWXZF9Nskc962XL23/jltzRzkxmNx3y
fZzWTseRbXWUM/N0MDbXEQryZcE7XRQA2HY58EmKaWk2z0d1fpplQn/19Khksh+WnWMk+k7sIg+P
QX+EQOjC5lGnkqCfqemhp3knzCJ7/vrQ6SEuHglo9fB9ZNXNFk8+wl/VLhOAoBQ4s39II0RfrWF6
kll+EbGKxbJevVtKHaDZsovoRWVgSzJb36RwMbLxMC0cBUD8iXDWt/PGnBsnMg8Rx6Waz5dB6R4n
fT8UHZJ91Vl1cAnGkN+mogB4ZSSvVINKnR57dWIvpf2otcYb1g91BdcRoovW1sdCN911Ioa6+BGX
T3PS+kNKtbd8zXN3yPNnvckOiZaSNkSB0gcR9UnbX8Zeu2hC85YhYrKrkVgDzFsaMXvEnuBgzcaD
roXeiAqdFKib1hL9R1LGqzaFb2IBUDL2GaVu7Ioayuoo2ieI5DCDSL/hDfI9KpZTm1a6HY/ii6Co
nmyUlR0mt4WZkRDcRoiYG49Jg8SuZuIsk5Plc7OlsmTCs7IXoHNX6ZIbPhmDX8S0N7y2yAatVu1u
6J6lMjsZ1RoMmnlVcIPvX0QWV4xpu13QUMGyOAu7TVxATVXyTa2UIKuEo2U8tql67mnTOHLx5HaE
/kfcpnahvCoqDJrip2bm9sWpSosHpRfsTg6KATCbqBb20YqZ/VR6nDma8+RJpkKLCAca428bjrLB
5pZUOWH7JpaonZcnRe4DcZ0sW0lNR24Vv2Tuvy3rnclXUCbCKSmAcQtoxZXs4Tzb4stXxyouplq5
0VQAzANSjC+GmRx0abazZfAz4eknjgTBRZB2EBvXQbzLesCQEds3ofWUgW5aMBloRaGoRW4rvAsk
GsThZ81/ZGCOpVBZ5pAesuAMIS32RVMqd1oyZxo1Z5qeGFuBmJR3U2zZjFDalYxdBGCEWXM6xMqh
mq96QWiDMfmLap1oxnnol0gyP7oYaqAOVuxQ8eg5G7V1MBdg30WmiQI6nY30JVsEX1M71xy0Y2w9
yzIxhlatOOqksJ0K1bek+lYqk4sK0h2WMZAn0aETctdtRF6b2TjHwNRbe+wGt6puq2UcMVaxZS39
JrQj+/qFBDq3Bw2wkvc8Uw5ikV4N6M2+kW7VVkTEhVtnvPsqtof0Ipq0cGm5U9TEQemW2PIsX4hO
9kWm1WKA6oTAtX4Ng4jdJFdAlsk1FgTy88K7XhqPfS6dk35g8QyUgCgLZm+AFqytGgz+2iGaq0px
r1TNMR5jD0jSE4X60AJyy+Gl0NOnrj4LdfOaxUyuxdJbNtySHP1b+DzFodNI0acUm6dQn96nyArG
avL7PKflY/PM46sUVnemZSJM6g2ceGQ3TA0fzP8CcH5trds8pI9Wpp3kihsR9HMfC4HaiT8mK3LV
fPpKlOSkCdkpWoQLMl2viaO7qZm8jQsd5t7Jh44SH95WepqH9xmscFi+1GmDJQQvF+dDS0PWcTyN
2nNmxp64Jt5ajZ64EHFdoBbspr3eRKdcr491UvpZteCsUPnFimoSr327iwfdmRJIzEIZV7uWGVaU
1wfwqcqVWk7FRIr3Yp94Q41lSqSYAYbCd9ogf8gC1WJp2f1cjU7eGJ5ah62nd6BlwhTMWj65fRxd
SFvgvILeJGgofBat5j3JJYX1Gd0lZtocdPgEKZbDQ7dUh7CrPNrZh0YdWjYnDekyOXQySlLAqLYu
DoAQL1YBKFEv/jKMpUebc9US0V4zioSuBeOIEtElcgPJE6jNglhAH0+tKr4oifFkAA50VX2NUFja
Sd+AcJQ4BMvFD1mdL10RDXat0/7Eaf7CSb0vU/laD/KjspGqUSi8yvmSQNSLN8WIvVGezqM1BuqY
nbuO1hfy4B1vb91Jx/5LXM23VY1nmNh+CsIZqBMT4wejAy7Jit5Ts+4l1odrAyVSFPhZrdsena+0
BYolO10VOqawngFk90sZEmQMRdhvXNtY9q9y2Tyrs+wKsnTpSgO9Gs6JVj4l7ogk3x6b5sE0xvdU
iK/jOFyxKr0aXcQ8f3c0c+VON5b4YxmBmelm4K2o1JgO91ZR3xUYIFuqHhSaeVIH/US64sMQzgdR
+zGmGVZ+9bFKqtipsiJYRPxtRlhRWX7eYF4hjnHVHjLcL0PNEeVOZnKCXgxc64Wn7Q+ioYOQzccW
lgN1n88M2VPfZdCPi2nXyegS9fggwVpnqBqyUP6uq8Upy5jkbcDEkxiHGrk1PmGGnblEibBFKnRj
6dBFHxLd0LyonT7qZvBMTXBHYIOwmw9CDSFsIEXO9ZwvJJXpFWUET4ripIb4lWdcrxjlQw4yIBpM
k1qwlrnwYdT1w7KxUUqrPdVrdBXnwoMU2OfhbNhRSzPR8G+MWvQgxeKXnGPlyHdFXOxav02p6Mdw
aN0oY9kOG1XV5S7Opf4Y12vvTozqwoDGL10O6WrIDXVZ8l1ZNdQKzXAOp/7S6Mn7GC4Mw9dj7Yyr
pp7JXBL24AcPYj8B4tZVGFgpMiopUe9kWp9UkoEWNXQflk7k2PKsNhlSiP41lF8Ns9nNaxrE3eIK
GyharDuNszcfVU9fQ28uEFXCRmMu581zdMoa81wm8iUDKSryJegBf+dJ2ePc6q+TbhshUwysmUT+
BOKwpanwGjE/SBw3irXuGyP+lkrYbGloebokOkoTfR2qQL/CXtBCuC3P6qlhGwwH3bNoa5eZ8ELw
aE3unIz+rhIEJ10xuEEmgjnBSDZIm54E831k0kiTESys5dMAI5lOk+jpjeANFSColKr7TOJX3j5D
v7tGMwVGU+yb5GMNpz35Fd/V3rgWyvq89uvjUMu+CHbcYTRh9NGLIacunqf+mIo/ZtALtQAEysPx
bonFoxTr+3nE4SeLdsvMgc/Wwjezb7E0lAoTYHlhnnWldyiF/bj8zP94NpDuUH1Qiou+qobHFCdk
SylsbYm92Jh2VTPacTxfikqjnzT1Qz8Ku1WTnHqMUHe1TgMMqIFW1ktFElrj8vuukVIO5StpvRqV
z0gtG/nCeG/k2b2ioCsliToa66M+aN8NQfLk2doxoXwsxs7TgezqrHIXcOg5UtB1aahDTMfK50CP
1B3o+UlWGw/j8UNpTs4CDbSEur30zFrDZo/sVySqBH2SM8hfw/Wr6NAUpzBoi8fc6+vFU40OUltw
+T6JYmcFFGC2RaHYA2ufVi4gHcHvx+kisRo1zqOo651ZjM5kj1/STEIapsYIYPrzWMg7VFQ3eTXc
tARVEkpXLnnpPIjcki788oZMRBZUgC68D5GIYYrs9zpsQcW1kAo0qQOE4wny8PNvkZGCk4ryloy1
m0XCRzgnbHDZzqhmX1zCizpaz+liHa2+BCCbukBnnijqv+Jk2YXqEJCCQB70nPqLZjBUN70LOWqe
eSStLyneqXVvfS7Pfm4xHBvrP7Ii/lZK00epV8G6MgLZsFWZzSUsQSRSegiX3IDMiTgGoEPYpUYF
aUvTrhzz7Qlrx2Bqou+JyZ9e8ifs0U+xUnhzosLN7eZxAKJYjO+DHjQFrL0elEbk9FPuStIeFp08
1/KkKSulFrjgLHB4Tcn9wtCOQsC75bXLbYjfZ3B4pfE3nEVrOYEBDZrjGJZeUf5Qm8FVKCjFgf0L
l7YycUJ2cb0JKutxKuIHtidno1GkeD7NlhXkW2lTx67cBEWa78NWtE1kFKaeQeGThEdYRi8MvCVA
ZfUKpQFt9JRLbxgJBIoCMh89p6qv9doh63d18b0qrmle+kbOcHXs1HlCEBTJ0Xl9JuLRXYydhuNy
OCo0o+w0wy1W/bF/zoFOzR9tGqjat6x8a6P0mmK/u8jOrJwjYQYiCSxMkQiBcYt5P/ax1xXjEXzt
WEp7w3xeRybCVjeJr620X7JDlcUuIiAWeDHLbEORI7ZkJqI64PiQo69W57lLhAnmTx2wA4tJi3xs
NgBn9tVyi6t+F26sCo6xBELC1Xwo2l6ZvkON6KtmTznaIbqYFECLLmvtKlfG5LJazsTf2VN6VqvQ
Vbv31cBUtc09koagy7BVHWuVnkcgMwoDwBq6DuElng/K+pJkFvOm2JLHzoAIrGNVrZ9lDBfWXnMw
A639Jnf3bRKIFdGT5angNEir1Y6VR6F6J4AY2SLkSS75s1g7lckf7BK0JVuIAuXi1r5Ez9uuMCV8
q23obMKiyDonY+GGEMGZ8K0WO1D115KymhurODI3Tej6wsAu4DRnpwzl2rJ1Jc+JmTtTLtlpV7id
8r2ogLnRgxVBGnJj4GVjfKzNh1a6ZG3hVM1bk+8y/WOVUJTdb0/QKPhJlltRGYBFwQiI2xrHCmRi
pbUSAJ/y9Tyms709fZMCQpbCTcFI5fxRGJcEyCm2WjYmvkrppTIv+vzaRtdUeZfUJznZF0oXFCgW
BloZCbd3Th9fRi4TXwyzv2jlsSmpCsKFmSBZPRt4m3Tpe5csZ43hLlM+TdK6gyaVl5BGBIwU3nCU
r9tNABsSGeyC2tuNQnlXfFfjdy1s3BTD1yW2w1720zZxaoX/zYjK4lZoJ9Y08bNSxO/U+JSr+17m
BpKvZAwBxh71BviZMY16J4Oup0bqjNW5SAynFn/E3XfuqljO7fQO6LFikf+yIcZa8pqhy6qVoxX3
p42WFlRsNXTAx3nP19zH65HPHi8zVygbNGrjY6pPd4LUwzqKTl7kt4wcT5ETZGaTT12jSwQA7Wyv
YmDLd8eWrmVvfGaXKX9eNumA4jdIOYzOVUmuQ/pehTPkk+nVYJiJ2jzMluItgvAl8J4qLQT2e2aI
R48uQwP93T+M0pfYXlqFlnAFiaIZIV/UIk6kfdzeVbs89ZXyENdYs1uKHy0IE0GJ5XRyor611XXf
MlCyqNB0BIts6z9Cgjmzswv2aOwGOpx8eGtYxGH73IHp8cLz7iJTAw7Vd0voqffYDlFxFsWh5lhA
wqtaXrVQj/S+CbSXTLU/C7DXyNcGxI4zZ2NPPaKxZRr7Lo8P+XJXyzxfFK3j45yCq6dbNtmuQ3KG
CuOUCR9YIvmT9THEo5+Lz2uC0MZCnhGHt1BfT6EWuvHMZgbsrWluDwBmoOCNp2uadDexuFuTd06T
Jr1x+KJJO1nzIW8iyiYV/RGFbIZeY9d2n+00HHv2BVGFV4vvBPRXZUc+5BrkUw8ehMy5M93Q6B0r
pJPu+2BaBFvNy1OfBKlJE1YpEABW5fZqSDcIPZA/J9TPln7fLuGBD6DSiv1qwZuEwi5ESJWcB9Xv
21uRvGTjfZ6NtBVIzDK/zVHmDkGZPcYaS2LatSVA1mdWvszdW9q/wuS5BkqTdnhJuLMxfkiQ2Fr4
NoCmYarlkKjnGKGx60dgMXaaVL3Bd06C4k7VCOkbGO2XlGuHJefsLYIJFXp0W6vnvp48Ubo2LDYg
FOKQfaF6ZAtfeOqyGVP2B8uS+3F5Yg7FkUNcKcQTxg74Lvt00LbR86oyN7NAHjM7mW/aZLpilUGn
+3VE2C+paWbjdMpsh5Sdg7U4loA3PLuzOPm5fJvnOGizZ8KYHDEmnpbWviAZPRqBsCYnnUunlsWg
axrCem/99IGE0kv6EZLB9EUzcTdphdb7Cem6gOtCWn5i9RmsY++GIfVidVKBYUTJH9BrJcadMe54
unULQmBB93+Xkq9I4quVv+XRVZl2eXO/1DOkFwHX2jdOtUr0QVyXfFdJgJwoIQSQ+UJfd4b60hYv
0/KKMMAmkMpN2ajk9nWOH9bwqLTPS3JDHctfXuWQdbhF6HhxeSeiqBa+myRbJPR5Es9Ys+6z4iFt
dmO5OBtDxE5QZ6d8eeZfUcrwqlS7vM/vM6Nx2cYoOJymeCCei9aYahDENmzsAeBdzdVjWp148RQF
dIUdHV5CdfXfh63aHCes1RjrRM9Zd1QHJarbV05xRIkSXUuLxlXlGIEyKoJSzg9xs+cAY4bWbpV3
Lc/fch17EEKNRAlpvOitpoRcvvcFfTei0+7m1BEwBhJlMNrRztKT2N30+ESVHVp7K8xPyspHssNO
2+FgM4zXgVanFyZHURWgjZHggNGfCj8zCRQcF0+zXsZuX8UH3eInVnZ6yAgBupVyvjX1birvNAhf
c8yoIy5DtxF7J4Uu2BSoRzP9pmgdZW3lDMVVg9eeFhBvWnuTqYV0jHYEJR3DOgvkkZMV96hWoUp6
guv06NddiaBmqS1R4n6bICgFFdR7eW6jNxIrd4v+JuQYbIvWcZGgkNddmLX7OmT6t0d1kAn7uDlR
h5EJ4E4IwVQ9v5OZUG8Q60qhI8isg1S+tVp0mdbR1bS30lJhPqJdUYG8TjdT2QnjR7pIJykGlGzP
qtU+15hAsU3shVrcz3rhJdxInGb2Ut4NCCNlsq6i8LG0fliZtTF36fC+RvddPz+pc22zRaesIFlc
9pge2mhPOOtOhmSRkuWpavHBITp2cNPxE7AAL7HdWctdnqPr00pnFbZwJN1jJJP9LsZqDCIfGoqx
QSO+bBt5YqigSRXn5mKHhoX8AmgnBx6I0FOqZ1oo/ApsgzyBPLlhmM8bhEkCa3EacOi2a+jTqdup
halT1+W8iNOeYphRXTfRqSv14awTA6LKaIqqCdFDC9AbsmzjI+9owwP6aNkZMBR66DfzZFOGSe3A
T997FCZ2iRIoBg/FiNKxpJa4F6Yelk9C7JzS0jj9Wq9NtxwdNLokB6XZvCmzqbM6QtMnaLh3xgyu
Jp59MfuPUczg78p+rjyOk0x71kPV6eILYivUk/eGWXpGT13K3rzUO8kqbGkbgIzfez1QVN2HtPEi
ybXGE+cxMwU8DAGCQr3vFIjrRzgbobnqbe2aWO2PrXEwO4G6aXRi454sLrsxUQ9ygRnSlvqpsR51
JXa3FqGlDh457BCISGEZxCsHK8VNLTEbvFp6ELG3Ltktqizkcdqh7xa7MxZ7EF/Uho4EiB40gjGK
qrXQq1AfMz0gtRExYCTUWardjk9SsnFpK4dfkEaJ3SLOk9mH49AvSetJJMKOWtpyQTsmomLDADGR
R4HzyCs3dZJ9qp3EEEAdGggdyeaQS3cetsF5tmQUWV1T2XX0Jkr7TOWlVqq3/QkJMdVEXJUUPcby
qTJGZyovaZIyqQGVOEn+wo+cSq6w3Bni+BMxaWrlLlFyX8STnPk/m1pKslD/GN/MtdvJ2Vsv7Aa1
9rDN8urseRIN1Hp7pUAworBKoXXLYFg2RCbGLdKfGtOhYXIMQ/FaJQoK9dYhNDFhWpCRKAC7W6i9
tcACgYT17fxF2tw1E0GJ2StLZV/1y2nTU3UIW1aRbp0bJY75Z3legnzzc9ym9LWTOhsa3piFR0mV
rlr6PIXqPa/3pEtrgOcyTHaJLFXcRf1TT8+C/Lai/GPSJuNczwq/MXecB0ECAw+4D6X2zquNFzS0
MySZbD4IPYji8hxW71tLQDq2baXvih7bYtf67difZL64vA3hdwJFnwAQBt4mr0dEr5MhP0ziH4NY
Hxj0yiQWor7baFoEC1rb0BRsFJfqlz970jJ9ITjSYanZ6Rr5MwhIVzOzZDhSZdqSHKjqo4mmZFiO
21nFLmVJEVv49yLf5ZpC3RQFvTXbW4FLPbwOjHgV7PR38zakxqprqC3E9ppV+h4xijkVbrRYjMF8
a5gbX5rMTaZ3Maucsoz3RFuma3LVl8rVU+I0FQqYANjX1tnO+DDIRdScImmdlXWs9+pplQuEWyb7
I+CIgNhk9CYamCIb+BGTXb4+LBZacvr/AXAySvhqVq+hMk9q5Bnz1eLhxRJqL03ebQVtvRbofIKl
ZyaFLoXn1zUfaqnY2Nu5mv4cNTLXgSFtHqaxdNtwRkBTuooSe1PcUt/kBGLVMD8KUSSbVJzxkJ5B
AV2350Xcd33mcAqfl1J1Tan1Y8zE2syXW1nwFUmNDhG7AUN4AwoOo3BlBcVdywmSKtlVzKT7JSmu
idycQ3iRtoteicR7WagCikk9qrBQsjyRNYFeolLbe4k5kFCxdok+nik9WDygUJOwBjAt9A3Fq2SF
O6Qzu7ZmSkfImm/QoEOOuqg7JeWzCceHpkzqmm91CxuakREHJVMQ/pLnCENHKX7t0tlXxVuPxUUv
R/sx2ccxuEM4BnGMTAuFZCHBoMrQql+5QL0cnUprdsXxueyeW4rv5MecjnsdhDPTviuyfKw0nmJx
SuoPjbrSqh5VSXsW5aBezpN+V9OHGwA7aRoMMd17W4EZ0vyqj4s1Q4Dod9TYc1OdhVJ2K50OHCEN
Y5I7RTzN5sN/NcgrisCqro5aWXqtyHiAtSuGxTXDg8g6ifWDuB7Z36L202r6o4yeUKnqD8JnsHgu
2DcWyhljr0DyLdENcUmkPW+ewV1shBwila8MBEgXLzzMkZkKC3sOa64PhdgChqT+TM3a341TFrQo
kC3rJeSzXgQLxU1z5pOswtYxwUeWJ3GhkJEA97T4pEgSPWz1MIWUydvXoUReV3PyaMWpZiirl9yC
Xkke6M4A1Yz1PJTfiIPf0164IStN0VTfsCBeJYSaC/g5aUvorbIeWHi23qUmULP6blDqu3A4jvOD
aXWfyCmUrtwVkvLWpMi9xoxR0aRa3KE295IJ97MCkpuZfi1z4dIr8egYS711rTLGdeG9hDhh29i2
+pTzU1Qek047xNV+Fjiq6pKaESbJUsyr1ZoX1HEHbUoV3hmoLTKnTH/VUUZiAawdMGa9lWjlt2Ns
YvS2TYdA5mPT9J00CzuscqX+EnWfJgqmsN2tayAy+9CIftWgy0idguEJFk2Ksq2CvyxH9DqdFUAg
nqg+QdrdtELwhOd6YdKmcObW4o5Du2zkA8HvTqjO/4U4LxKbirEfkc4nxiaA4Zza5keCFkE4aD1Z
MDj2VUAkSPjMsGKLAIifPpJ5+6nyz7WZj4leODnKsZQJNSWWDgaWiN3sD8VpADUZUyY+GQoSCMZa
pfYQVRTbaLu2rkqW6LsQGKXpncnkWoLkjPlBeWIQUZrbH80iFE4dtUgGpJYE6fQ6humDFhsgEXQR
CZwGkH4auulY1Z5QJ+iuE+mU6J1nCibTUOLzWOSsl/AmbDCCKCKokaKDaQ7f6qLF1YB0vHjZeiLZ
/JKTfHZIbgDgYvCEBFmz3utCeJuz7gud2SWXmZ6QN9h7UjNWGspX2fSikixUKduTGxDoKFvX6sms
DKdrg03utcW6tVX1Ui9CIIopQKTRBmMJ5p8n1lECQ0rJLLebsgBQb03kjqHCtIGSLaCJ0RWd+2lY
KRCL8DBa0WuDIzegR3UgqQ5FpW7+EFsj8mRpyIi+QK1ABqs1OQjYYWzNoJ0BsjQEn/egGSunKCKF
SEF2ZEHhTcZyCSWVtgFIoWMLbUHu4JWv2cg0Hf8+8xkCU3bFJ+qTvdjtxHECrA/0rLixdbfoBmSG
5OZWva5FdlsFYzd2BwvZolgNJ1HEtkTt6caHs7kMb+Gq2Eq0vCAsyl0dvx0RjKsQmYkK62OTwL22
2Y1u2IJEklJxz99/BEfnvThJK75gUr5XFF9f6a5Cf9bW3RaKpE8odBnlzRmwy635M13uRuV7z15E
8x5Bj62tyHn1vdw+nFg6RU1Mw3i3yVrafJeIqt2MTNJByfI36WOURGDkJQuaOT1WfApC9CBb6mFO
SojEGAGp/pIP4sEowwPtV2V85SriVIkRx+5m9BXdMhFVDLrSgBpExUvJJ8RBllf3Vf9a5CDsAqhy
yriayRqCeWfrHXTFCbPTBqQiIvBA7hT9TVG/eoT+1Xwr60/GtE9CtyO0FioiiKdDmVxTc6HiCrS8
P+T1kxaf5+y1qgQGBVFo3aNfmCjTM2F2VhR2yG+b+0EmNmwi3rYPquoA3+6vrcJ4O+cEQ6/9eQLb
bjV6BOXd0ps3kq0QlF5GRsNC86EfrAsC2X06rvsI7d4UTedoBieobArwz6X7tIwrzPFTg2RDLb/S
rPJXjcVTCPAJei0F+biN8OkDwtXVcipjOVqpttOlcWHOAJlrUzWoNuUoaDlS0BlhPVcgr9MYySMr
0W0tJE/qpO2NxboLu/VqqambhkydMZs7mOYPuuhPIi7Rck75bWFYdCugBrZlmmKIJPlJ1+czHV2Z
d/tw00BqlmEClyIin9pvqypyGkzlhwz+JBV155ZC6ZUQF6tBnREuE6LecwIpmFcfQ9gdERudTFZR
ltbQ11dt6GkH0mOm9iQqn2ts16V0fs62ac1lRYrQPuDU/JIkxVHvTdVrs7BHLxa0hnLNu/a0bOR+
u3gxsxt5/UZybTao11IbvCbrnvoo3iXV6DM3JOvJF3wfpzrARS5rR2IviHfJhGOitjgMFM8cfGtU
fWmhWttREZ7TqPvWz1QOuvYGfKrBuyccMf1psYYDOEpINLZttIxgD9pjMx+GaQjIH3+OV0iPYqQ0
LbSIblTdeuV+uBnDY9eMrbt01EjtwshlL+BLx3xwfd9rH1mlPopVvROyzBMNYqOtEXVVTq1B8Ahv
b/KqLH+rV33AjwBw3ixf1nr7gGd3BaXBSOGWWQzyZV+iEj0S5P03l6fNUYah6qgq95//83+YqGEo
fcWf+Z6iSVbVb24fJg4Msjyws2z2Npsty3Lb3Lha+9+xhJP+5Or069U2U5pfPHuUPA1ztedqw+F/
m+ksPqaaehCUTvgXgyDlj/cmaWQNyJqOfc9vDkhyNCkY7q44OuVl0JJYlcSPgxm7UsZc5dotJwXl
qBDDMMnafJyxjrBDUCIFR4lJGu8lAM2aF7NqnVvkAzGhKb6GiwvFsAvl8QpBgdmzcGmFmVevzx+r
JB+omiFAiiyotf6owXalbLZ/8YeT/nZjm23ML49xTQk+zNhBfj7G6UId7+on9k9eGgPX7r+2ufnr
1X7zuenqsaxZJRjC7FGwyxhvMmlPc0jClHpagk7d/esL/skKRv7ltf1mepMMbWYWMq8t4hhDRnQC
jJEbUDdfyc2/OLf9eUX+crHf1n+hZXnBhGjop/vV7ezGOv0fv8d4cVKPTnY+/ev7++sD/f0rKDPZ
Sk2uuVkhrft/fHP/jhnSnyyEfn2av3vgDRL0qcXFhD5nTF/bILP5b+7Z/5dbwi9XkxURm/zfXLIy
RUzDIuUq/9E28uf1/4+rbb//y/oXxFBo45irMR67L9YDGhrHeGKahVEGV3Db0fvLG/uTnbUs/eOC
v+0kZtTL1dxwQWaz1YN4jkhNgcqr9mZQ/9V89q8P87fPe4wyzGOm//Rh/nFP/uXefvu8k2lVMKDh
aup5dmWaiCD3TTc6rY7ixMu/YTD11/v77QOf+qpDecUVraDc/2P7ipxxh4Dqb9vX397db194luDm
IldcTdzpCDx8xSXI4YhCq/DVvyfcbE/rn87TX57mb9/2khdDNWwfAjNJWGNLj+k+CpSAMHXTVXbQ
Rbga/NWyS/rjPaKdxu4Xtz/xd8PfNO6oGAy26J/r0zpu3oXwGpt34d+vtr2ef7rFf1zspx/gL1/f
FCnRxHGLVdfWctAwMmww6RyXzd/Oub/c1s/b/uVK6JkoW0fshP7fPeP+Oft1K4R+uavf9hSjV5Nc
XNXtWuZOdlR08Xa5lx0YjMZhxNSGIW79ycVE2XD+M0PIXy//2w7DYFPdGQbrRu/u48yH+Zylv5x1
f1yav9zhb9uKYvWhQfABTWTyNBm3Jj0t+f/nJX7bS5CX1VEksjQSYMY0OuPO2KJw+de78d/u47ft
oyyQ02Uyb8qw3qv1pqiHcrz715f446H5y6P6bc+oNFpiMeMSkSHuhP9F25ctx40zzT4RI7iBJG65
dre6tVib7RuG7fFw33c+/Z+Qv7EomENq7HOuZiIcoWqAhapCoTIzNNxoTh+3TazR7C0/OBcoMEYx
QDIZX0MI1cJsmviozCVeJ4fzIIeuAT4oqcKLQ5LvsBbu7R5XD8SiP4HbAJ9IJOCWUnHbV4RLrcvu
9vJ2dlDmKHE1qBS1Maurphzg5+PYKjtesG6AqIYu6QY4+rlPNNQ5sFcxQQ3A3gPC1gTwdHsJ63lK
NqgMvTWJ6jwH7ZDWSSmwQpTdVl7z1J+U2QtrnFvHZYF3RXZb+a0SajXrL6xx2xf0tIaqEb4PnsFs
cDyBt+eCF/beTo6YiDmJB9n4tL2d6473upucw1NRCkmtsQin4uUbE4V/y/nHbRO7X4xzbj2Mq7Hp
YEP12iMu4v1BO49Wc6xPJZjvpd+SJJBfd5FwXi5OmlgbmOJd3GcZnXrv/e41bGGLJctFMtQKML3E
QK68+IfyH4lo/6Wi+Pm1CJcO50zEbHjzc2Xz1T8s3e+o0Njf+rWgeLXF5b6s00AvM/9uD4J9ky1r
XBocCgM60wnO2XAabQxXnKIL1OsPmDjw/swbCTsRiy/WAQgoac3vnui9XeTiR2aQUShn+P5vxY+d
00y4+AEGGwOIT1gjePa12MUB8DHJDBzMHVVHzJQcgZx9h9bPTtwiXBTJIXssQnYNX0+3Rjc4YCKu
8QSn1y0AIN2B2dwjxJXYzm15DBdVOowZRb4BvtU6sPF2g3CpRocfa4VdsJaamAjTvT9frcbFl4y2
cTnl8KAg/c4sQ8LXFRxR/M4oqNN3+Ox6Vv15FDUuyMxy3QUxO4ozAfFQCaBhou20P3Y8R+Miy6gq
8RhrMDFhalP82IDAAuMHO0dv/ebwug4upMSp3GgDWC5ddGYd3Y3AHZ9/xUyXl7kgadwxtnryFFkh
VAKDMQSD3p5zVrdPKfCdyAJMDuq1n6OiHben5LPesVKITolIqQYp1bfW+lhqKGAqLMcFB7zPg4XN
CjCqfT25tSldwpOk3m4vcNUpFha5L5YALpRWM0rVCDRFWghWnPttA+vZZmGB28EcHVwooLzsIOtC
z4f5WvdA6ejuy5Ls7h8X/yOtk6RZxGpwmlkEwRw/iyCq/BJBIFslHnZ7EKs+v1gflwloTnMpN7C+
0QXbgYJvFuKGDpO4VKJrhRdmSGW6VbWXgfbscjkhFgsJjSTY7d36iGDdWCxA/88uCGRwvbUCDArt
2N1zGC456MkUYKgAZpX8ouvXAkiMth1mzwCXBaREyv05ZR5ZASgbMfjzH1rgYn40V0KnsT5OpgCh
iTGdaa9nyjbhl6zy6hOUi+0EL2FCx3yiBJ2grVLMH40NnhTxwitPGQb1tJ04tbNplAscSjT7cV/C
YND3V10uPdba3v1/zwQXKcKpZuU3TIiqj2Gm5BrDDjsKqTsuTblQEce5pmgRTKTR2TeuhOi5jA7b
3sW+7a9fhl37RB1y0Sr37adBVoEqxO0/1CMzQB9IQ5qXqaMT7aBHT6rvzVlub9v8lxD40yh/leh7
UmDWAy79G70utkcbCyScJ8xqngISjrtzg4TFrhIYgDmwkuKlBevuJch1r3hdGucVRhjWk8qu6m36
OVdLSwJWY3v39ixwTtHrpVzMgIG4AM8ASUW8VBycbRPrfve6CPYTFsV80U8RxsWxiNAXLnIyX1dG
6g65/Fu59tUM+xkLM4E/TJUIOIhLwZsC6jQ/31EbWxVvlAHp/593Ey4nQESgMXycT8ySWEBpeNJD
+U3z6tvUZrkBRL2seH8ppH8rLaiyhnFbFWr3L79ssbZx1EfQM2E6vM4KAEULULN+2f5I66doYYJL
DJ2YTKXeY3Ggsb9PuzkASC36UNHRx9MeuHiSMj3Lffo4Dd1tBUisJUDmePs3rMb1xU/gokdHNEEE
4gpxfdBtzA8Xum5X9R1jNo/jj9u2Vm8mr7b4LtssEsx8AqnmRiR5FKXyRqSSG07lc4hxlG1Tq/6/
MMXFjKkoIXOS4uOVwETMLO5ilHzbxHr7ZmGDCxSFVI1tWmM5gHFmtugADua1mt3ZgM14YMnZmxBY
DRsLe1zYSOI+0eYG9sL+hCEYUHBGO86w94G4qJEFYxnJM3Yt8gHFaMH2D8JxMNikV0lf3O9sH/u5
v4T1xXK42DG3GA1SdSxHuoFcggkkU+T4Nuj/UGLiMXv/0eLlqWfLIhdLRiEOtFHA8uIhdlJkyoYp
mYD+ijwpGBTPz7nyUMZft9fJzvCWUa66HHFkxRSQFCjCAHtWQ99D+ZpFT8YA2u68hn/uvkMxv9uy
yEUVX49V0BDAoqIdJzQ7MCfjCE4en5TT+J5r/7rXaJKoiLIkEYP/kKXU9AKzl/f3vT3a9SftEQzR
HnUxDAZOZGA10NJ8R7+BHeJfF/pqmPuePQj80I2DYdZD+m/ykP8Sql9tcZ9RHKZJynv95c2y/K96
a+sn/dUY9wXzDHSaRY2FlTlwueDfUCJ72yvX75Xqqwku7tOqVJVIgYkkvmdOgroKTgKBG9YgetfX
WnVLIuNlgkK/EQkVX3ORT+cx76oSmDzM7pudQ9zG82PbsBt7skHfsN/QlNcNYrpDpCzMGNwShSJS
SFUgu2Jc05mPbOyi+YQHUu2RXaRLN7UTT4gO7Ae0ltZeBTZOqFKa2zu9mmDJz1/BX5wCAUDjMMKv
yCLM9qlmqCsgZgRdRAXYU/i0bWw17S2McXss+wURG1ZQ5M2dAE6lMQ4xrf1p28jqeV8YYfu++JBq
oA1J/rKvwxUg/IZxKfQPWr1zc9rbNy7bRWMrRWTCDUOi8gHcPiZaTGYvxN5I7mdlV0l3x1kol/p8
EtOmDrFzLJawS0aCS4bu+e+aLFzbQQBoDGjZYVCV8k91Ma3krpdYxFS/gwcRACEIWQ0gWPn637/U
0g4XIGNl9KMY1JFuq3zX6Z3M3h7l2zz7sG1mzeuWZrjYKElClymUmWm9mkHUGQmQslObrEYsAxBY
EK3IRIdK5Fu3C7SoERr2FIxZ1hTjbxgbPghWY4Ox54dU9F69tfKVNFE0DPRlJRlgFO4wUXB6NlTB
UEAu/p2D+yDTQA0XgiAq3FMvXYn3byzxJ2oGCTjmWpl4qQpUlmdIubf9iX5sD5csNUWGYh3U7Ch6
NFyWFlSQOvgDesyReJnTziZBfhGEzzrmeVOAUEHZkkFToAVEMZ7dAVRbrdY6cfkgNhAasMv2VKry
If2U0HvgTUMr0ZpT0kWYOCdWKteHsjkI4E3UQGYOQTSQGRMZlCEAuSYHAaJ2jLU6pRDjC0dHUpOb
UH3yG90sk/JQqxrA1oe8G09xDyEMYHaBTp6hDNHUYmQNzQzar0a8CIbvlP7wARfnW21UGicEFYnW
yZ+FDKCxopu9iuARlXSAuhs9IIiZBPm0FjpUhQzq9xgj/G5YgZgxVkPRTosW4N3MkZqU2PMo35Ug
v+8U8eCroKWRdSbQnIRHqs03Yg6gJpjEzpjkcymTHOpTGQg+JA1luk5H5Rn6fQd/AjIgE12qPEzG
d0qmGzXPr2Q/+6KgUQZWng8g3wcMD5BR1O2jDEJG2p39GXDXOP+sDmARY62AEGnSDHLwepbEvwiQ
iDBiDcMpUEdJ3TzE7qgY/gcNtZgDcZ5JngCJgDD7y2izA6g10KGtQN0PekoadAAlzExQbM7A+Yyp
4EK8KloQNnTjpY3bR9FvHWAqMLg6/JW3vqXo5FK08SFX8kMrATk3MgITKDhJANRmAQbKxdwBCYkD
gRdTlKS/5Lqx5RZEuiU4rUHNcAEOwItTyda6FtgMoKHJ/CUz8i8EQlhSVDk+OvLN4PViflcawdVc
jMc2D5xayA/a3F2DuMUNSnLB9LvTxuIZ5OrQAKkPNRE9XZiP+YRC0ic2HR8gMpr7T91UQDwIcmVh
dq2EJeA3UB7Rz9oc+qZAjzmgoQIY9mKxx6UazFtSkDygDvle9ACJKdITUD8PYBvXpGtpBOrujD4w
6HVaO4H6UQI12FQDfqf/2jGCZKgMgKJrBCRl7s5SHrYglIjvU5BzZiL10km4xEVqz4L/NQbBMkQj
AUuN5icQZ120vnNDrbCoPEKHTXKgFAV2F3rJcZEL2wlg329l8Fco2T7Qi1GY2I2Y26WPd4WO4P+R
k3CQgLCKEyh2+cdoPGbCc3vbxkAX3lXGWbxJSyCXPiQqBDDAfSEavjV8DhL8KmgYgsvsVAu3Bggx
4qMAJYQ6uYfW2aTc5zm07YArb0ErCl6A8VxIp0k+jsZjT25zxsBy0cChLFagQGNcE89gM47GB/Bx
j5kVgoSm/R6ALi3FUwAgwY1XYyvFR9AFg2cA1NuRCQLMCHRPfWlY1Qutj+vj5ROSdcDgaaC1pr1t
IOAI8UewegLg6YNTlJj5J8APkhm8Cp/bwq3AD1B8J8YXUMz1IMJrQRZSmCp4HKPxmmQ+o1o2m/xT
Xt9OUAAFlFo4oN+VJZ9URirh9MoXH5hXgiulIkMVGioYofo5BNxPASttXlzTGbgoEMvc1cPFj49D
87WoGBUMQHiNb4Ha91AQHYQyquODGSQMahecAuRLk7opyEHHr+FHrfuENwMh6g9l4k3qJW+ARwkY
MPXavxHlEExmLvAlwD9WypNhuJphdvpByAPgyb529DTLEQjm7pTxDJEFQO8fRqCkR8wFt4CKQkSG
UYLW0l0X3mrqbT1/SEbg5mwSOhKWDV48AqRnfgB9IW1uO3qRNEttT0MLmsHaiidPVC6F9DhVwVEF
D9vcgVu7tNMwc4raI/1NlEG0AQdNv0H4AqMC6KDMneSDzLyVergypA6qsszYPLKkQqOOIL75x20L
a4/eb7IbV4J01AhAbIuj0uOhsYcIzlNwkA7tlfoQHPW70RFOyN33xvW22ZeO1S8rU6A3pkGtRZVV
zmyoVJIGrRl0J2+C69k4ivOhPgIu64Lw+mMNCsAn+thAU8QEkBsSRBZ8aq8sWim+NEUxYF0XJVl7
ubguqvFGzYa+7lAnE0B8HDwLVlcUXCEhVBZNhE5nBmcs+PTvf+9t941prmzJ+rYDOR5M9y7IqcHB
7RnQJ7U0U/BSx4BqII7dzodeq5Twcq2gy6CqqGY4VwqDKaDDSNGUhSJYkDTfAFG/3/6oa2Xf0gT3
TZOpEgo/MFCMgTRIEcBT1+ixA+WXQ4m7+G/cw7WlNe6qr0R1ONQ6amfwYFqgLf2eWa0ZXoOTyYzs
4arauVVJq+6y2EDuUtyLwSiGaKn/b5IObKKQtJrP4Om1K+ADJsEyIki0mXvd9LWJZTx1aQxwQSWq
vXRTF36KC4GEp/lAwOB+5xTQorVmE+/YYJoBddazfEs8xSrsxM0fld4JL+XORq86zsI8d3sgIOgB
pETAVxXLcwU9ElNJg4/bnrO6t4YGr8Qther8OEoPqmstlCPBRR4HQfN4iyvsPYZzdzt8e4a4gzdo
qTp1BIbmm/gI1CF46E4Ur/OTPRzzE5h4PmnXexsosx36JdZRXSLQcsYgh8Z+1OIDThqmAhQDRrO/
i6dStgFAsgoPotSQ8bGCu/KrdJXgN4BD4tg8pA4EszDX/1Ad/vseo6MD2nBMuRqKwp1OaUyiGHAM
TK9kVwGEiypUPiinto2sppOlFe5UxqCt9CH7hMrraJxAu2h3Hrgi7foqvRpc5EvZng7iByXfCeZr
3xXjwRTrkjUgD7kbZ13papBUneBWceCmEmD0ZHxqM93ZXh4749yX1EGIgPgpK0BR8ldBP4wCCKdh
pklBbaKMxSmn9bGb03PmAzEXqg+4ZgERKuzs6soRBD8UJOhV3Kd1gwc4CoIeK3qDMgCKGAdR+ByX
yc4hX4tub0ywn7DwUTloVArCY/Yk43s+4OWecQQc+FqaHDzKWBFKVlP+uhvbVo7GG7Pc0ejlMAsq
UJDDrATSRg/axgfQJ6FmN+vayu9yay/t7+0llwehuGFkJZTA3GQYoGpeiDeEKTFt+8naC9ebdXGH
LesNSMMVL+uCMGDhdHjh6tz6S2BRqMy4e4NH7M/94pcLB+FOXSmh6R2qMCeDSEpXrkV5uohM9UYB
Q3jR7pyClcOmy7imgn9QUdGW5haX+oJKMjYHZwTgClYksKf34E6ulPLbb2yjLAOvo1CCBxLC3Gfh
lVLWESpmeDuI6VdCbwXIVgDA7tUkAy1vac7GvWFI5zilVoRKf04nb/sHrJWpqE8RVHRiAILAH/hO
woGfSSog6YsWYF6mC7JLfToX3tQ7YJeyIEZpi5LVd2BINO/jCzpC2z9hzV+Xv4DzV2EI0ygXoPXn
Z9Mpwl53av2HJrjvqfki6PoqmOgJtEoSiNspe8MIe6vgHHQA+wOVhVjAOYcYMt4rC+OcfQ88aI3Y
qQPeKrCT7B2KlXIUqHcFRSJexxWDB8ulMpRNoOgMXRIIpzGBPQG8iWr9jI7B9idiP54/fYoC/Dl8
FCJ5Cpd8YiqEcwUaCpDNyd+HIb0u8wD8GA1cZWjJUUjaU6trn7aNrh3CpVGukklzYQaFTy6A6etu
AKWLP7i03ZuvXTWiAmuoi5qkiRpX8wpaIWLsAEayElzOyXVWHwX54/ZCVmMl4sg/RnRuQA686nWc
6TDCEHnjEfz/zniSgEqFpuPurW/NERWAl4mKWkGCruPbiDKDkTgyEjhF1kZWFn7T4g87y2E/9xdv
eLXAL6eaoyntciwnPhI3OyWeygD0LshVDzuW2CfessT5nTwKgy+xtYB8WAOH+bHzQpta5XykXuuB
Ln1vaXsG2b8vwnGRoAcEdRTBHSzRYpeu/F6wIBB5jdanp+w4+NoAk774VHzVA0o3SORobHl4hQTl
iSWll744UAdyetCVAwwArQHRBM0nOHL2rpfrfgKFEY0qoOHkA3+elVXUQW/BzSbRNShoaOhOFl0b
qtAVHflTNNB9UHTOFUcqtlMGSVdXApS9eFRLsLa0T2X/EBUqVEraywzlklSb/nupDLOais4Lpb+i
3UgXR6oe1wJo+SSHqukhq2WoN5R7IX/VWRZ2uMQFgUi1Awuc4IIM1fdK1z8qF/1SnCcbZOD7YPq1
ShJ7aKCboyu/Duf3lV9m6JKzKKKegJ+wQfR1+0pxspdc2Mfhzx4aKbqGwgSvQnwNNFI9klpFFsCh
C/JYURrCUwCVnUMq9t/Q6hah1AXysLEI26tSoP5O+2xtqEJfmufyaZv5/kB9mP9/M0WqEyLhIV7V
iEZenhcXp74mUz3NMthTf8Aj58M/U6TvA0iuZVMNfUHNMJC18cr7NsjEkNYD/xo+ZEwvPfgJBQ2a
FJBorqCzAVqkin7eDqN79rhjKEKIZJIxBu76FHTAdwPEXNXcuKkrCG49DyQ1t82tdQP0xfoMPt0V
pSKSFusDWd1gXUD9Domlo3JfHvVD6FLLuJesAPP71ALVH9QOryL7fs9716KbpuCerkKQA7PPLO8v
Pmkoq+FsCFgzhYZyAYbaasj/+xwhlvlqgjv+Za+2SqDCxAipFRU0O0kcOzPk3re3U1k7iNCWISou
/RLRee9URy0v4pJtZ9h8gUz8X1IfutXQpI5OJcEZokyy0rYnNlG1j0Y5HYVcsrsIxHx+glelqZJ6
t5GG2kyNQbZ7Bconuhh+RNsdBNFSfGh1/TDk9UcoGhznSfwYN82hLyPwZxBQO0b5HQQiEtsAi2U3
icRME6MD1yb5WgzQBFPVyNTV+FnMZOKQDhG+GJod/13Nk8sdYB978THjoC4CmmGnu9PszvbwQf48
4r/UZRiyV7jLO8bIVo+OCrl4TUdX+Zeui4FnuMnPsfd9BboU/wlSUuDCQC8WdFcWY1KYDG+wRejh
2O8YStyzzlUjUidqqVK0bN3M7HivKA6bT0rwFVxoBUIW6kYzVeAuABb0d7L32o0bOfTn0rmb6ShJ
/0s3SYRXT+FW7G9S8PRDPIdpam77+GqFvDTGfWHdF2KjyRsW7X8A1CFuc50BwP0eIqHVumRpjQsO
mRE2WQMabMiAXAup7gYDxQv3s2jgmd6XLgGIMAkU04zy4Q+XyYUMvEeXGOyEO4k9btuyJV4Yv8n7
+XfWSoblQrl7b+eLhhD2sPeP19i+/c0YryFKZUM68xD3d9sr3HMaLrWNMg2NKIVB4KXmfLYn0F1C
S9ySe2j1SdV/B2Cy8uuni3KJbYLWkQqxPFgDXTX09k4gOwNRLvlD7+Tn9ESt8tUiw6oaB9dD4FXt
EGRaHxtbskAmCEGHvRTKHJCvvRYL4wFOTYP5NnRBBDfSgeLD3KGMqeRReNr+WNJqknzdP8rFl2CQ
qzZiiZrddlhYS3U224YJGFzoatM4hCdD3zsD7M62tTYurqRtTLOW4qP9A9nBhMWJFVrvwOPv+D8/
uTdJNI4mEQt8qUT6c3/DwM4U6siO7Nan0NkLmmuvA0uXpFxoCSfqZ1SARQU5wxY1ABVxxEWrRyct
sGQzt6hddmf50B22P+ZqlbD4llxoqXwx7poe21oLpLWJ0UHJZL6tAsxnZfER+3AhcuAORult290L
3ZSLMYnvg3SRpcjJU0+ZfMkx2q2d2b2kaC6tt9cTUJlT/uo/qop3AkJllce0UU0GYJ8tNNCgcCHg
TdaWmuZLNCjPRZ0epFz/HkXdpdWHGa/MEA3XpCt5Kp47pX0qtBQSWyS7rjrjojbhvQBlMinqnbwk
92WZOqUqeXNbO2HnI7sX6Se0xNyuLS9+CRmoYLyNqHQYegNKIHlkJop8yGl8jpTsqqwHN54MFbKa
kOjN9ecAVWE1YCyG5vnX7T1frwt+bgGPsGPUdVlYDjhCfeJMCeTDAyuh35k+cBdZmEc8bttjvrOx
5YRrw1DZF3S9xdtTKWJyKb0OiqtJ/osWe3xI/+JLrwvjAtLYFHk4zCh4oPPiQZMiddFcArjLAZnt
AQT/e8OVa4OjOK6vBrlghNemts9TrKyYcxuvMzVYfZmax+h1kGoZhG+i8RkKKpGUOtBZM9N0Z2fX
VwyyM/CXovko8QAJXHBpXA7s9Nx1juL2N/MBNMKRVRwLu4Sw8k6UWE0s4DakeENEI4Gfe28ioI1D
EYcn7ykk71LoGmQRSshcc7ZdZrUQeDXEp8wsaAD7BYOsq+D9OYO2ZF8xCvI4v60Vd9vU+kfUiCgb
moh2Fs+kgRpjnPRxQraEYJ8z2pkD9u7xoD9CMxdDTr/bi9EWJrnKQ9Rx9ZOTHolFe1Kixyj5O1Fz
aJHn0PTD/GVS2QPkGsH5TqA8nUH5Blq9z9vLXv2U7AlORKeXoiuPQ7u4FPlRTdPcmBHw87usQf6m
jiio9p8ZYRXEwkjVs9ngRBRA5obbBjnKeJqSd653qwvBvLuIMyAhnnMJJEiLkkL5Gj4pP1X+uYtu
Nfnb9jLWj9nCBleXihBIV/VqxE1Kv0/RtWYXx1l7YEjh6bh/b1xbkg5/lFXMvuNks39fbJuqY7RU
ozAnoHE9+X+DAN5OMQC1syr2ifm4vDTD5/yqEPMG6i4u9JOsTu/uayIc/QoyT5nkpI1yyCdMl2a6
myshsQUp9YRGB7MixAP+8Jdw3zAvEohy9XBGXGxQfYSOaoGd304sKHTMjn/1Di6btVcIjKxrFEUA
iNP4xy9Ac+ngl8Y/TTvICoFpA5L2+7yba9u8sPRynVx8zbQujWiI9R+W/gGZQz/Iel97cC10Ls1x
2VamUCQtAwpzxWyJIBi18LT3d9sBl9RiBrRVqtLZ+XxrNfnSJJd3Ic1JxymFSbBu/oNg66r3ssKu
XTuW1th+L/ezSsYiVjUscALjErt5oKEBIhE3suLilnrzZb97vnYilza5QNbPeSYVE75hYHzMkMnz
0Qmnj9vbuLcu7tQHaiDL0QgbZfopCyCWuoeuWr2wLVfBHXhSTuLUZ7AwvJA3AR3Ufi4sCAvdyK5s
tv0NqOH23onWLhZLm9zR1qSqH9QQ5ywERXHjtZhyQtd2n29275RxIboaZmjzRVjbj4Z/BTKgf543
8tM7TjXzaT54LtfFpfBgLrWJNLA3aeDCki16xbiQmZKax6CwuzfDHXsvgxgLr1fFqRZoD3u/w2q2
44o8oDLIYlHOUny0RL9VoaTFuFi2nX01pS727wViuVjPpKST7ucwgdbohDP8Y//Qy2JcvfvNUPb5
Nz7Xy6PDwlyTSXoWqwhRavosCnhPTBtXiZ5lcsCb2IHUg/2H6+Miht8TLaIlolQ2WYD92bkIMTIv
ADt9YTft8/6I02odu9xRLn60E2QRZ7aj4bm3ZUsChfVP1DsIjvaD4p6XcOFEyGisxyyxCeTLCLG/
UQ//dBe56CEGMq4CCnbx/4fXcyFkCIpZqyWsp4R0d6zeBKTZKXR20ojMBQ09qxplJrCQRIcBqjp0
PKTAn2673qqro3Mp6hKAC+A3eZsf847WPSY9cXcKIKShYgZThuZRVZDwKhWhURenkXyXDfHOQ9Ma
KBqvHLqKolXRgRfg/K/JxsygCuzqN8YpPTaH6VRcd15/kO4Sq6hMOIjFXu4gevUoeLK575DrR0AT
DbxcAZqN17W3S09mqdPHNAo80YO+tJPbHXDYDvSPcegG6u4PS65+0IVBbs1gqU1VIwsCyK6ewJxr
isWjWNfO9gdl5+iX2LUwwp8zJaC4K2JjMUsrMRG0AbIvoqmX/WHb0O7+ccdtDOuqhaJk4FWADHrR
QZbdwEkYg3oHKDsAUvtY+vVEsFgdd+oCrewhRQubI6AeVWAmjnGEUtwPqEcHCS9vZ5GrmXRhkDuE
aUWyWWEigqxL9PIW9rNLVJ/e0SXa8RGVe8+GhqCC0THY66ZPqv4IuG+h7tyBV8cw0b74x/F52Ymy
zsJMDrGJGinNmoJSb05NIzz20qltoVcqeiA6TwFYpFD2iQozA+9w/VXQn1sDTVDoxqnknOiJWTV7
u72aJBa/jH2NReIlGISVQgVH8gf6PbahvIyxk0+OArGbfVbDPXNc8MPAiRYZVQhzE3QvE8M3MXG+
R2bDjsHGgVS5MKMY6lANBb4ok6kyjMlKJzwMGL5XUFS3Xbe3hzsey08jtIHflmGJRTE259A4+Uf9
cbCxNN0Szdyb452A81Lf/bpABHKCroohitwdUu0hrVCMMDhYgyOdp8osTmEJTHxkQQoQV+XBVSzD
zVwGATXjygTSea/iXU1j2utv4BynNBoIEYQxANjpTT6c2jS7gxyWB3V6v7oJmj300nqQfTXHOQ6E
CCWItsFPW1sClfq33M088Vgcp/6Eji7TAEHGsvTY22PV3TPMOZNfZ7ocjkngJQUkV+OHGjPcI8Ty
yka0tyPfutu+LpFPVtApG6DEFHiNfz8RKHz2f0fA8TIR397/sG1r9ZEceIyfLsQlrRmU8WKt4POJ
WIuO5zl1ukT+txSg3bnOzFLwjCgE4OWvbbur182FWbYHi3CDw9fRYmK7matfjA7vkPH3CoIctLiH
VG8eKQ7R5L1hM/aJto4Ll8J0cZzRzHs5LpILOVi7mYAOqezRAezMMPtHANy/bq/zX9Lm6/5yWUyD
EhWQ9/iYvyv9ww7AL4sEB6QiUkBsZL5hJncZFOaBbPPYw+tw/Trl9j6uxFXAjfFqj2+bSSQMm6mD
PXCz4DoTWkby1F8FZ8YUCyIQzKzYHbnsoV/W93Vhlgt9clAZgTTDgWJonkAVcsZjvSZ86y3RVc/h
KdF/a3hluVAu0ImQ9FMCDQtl44PkXFmjyYZXWHdQ2O1GrsYAihe+F4uo1N+ej74S40kO2PkAI1GQ
JGZWoSIXnqbmDDnKHR9dOxeUMXdhQFgXgc58a6w2ppCEBMbAG+H5oIuozBb4T1ez2fuuem5nr7zs
je6tjn4urPLPm5CvSkKoMf9IXuM5d8dDb6F+Pbeeftxe4Vq0WZrinAWiBz3NRny6CD1xY8hdCsXM
KfVvEkb9IYSe1uVQx03J87bd1RnJpWHOZ5LOD/uEGVY94M/M5nMG0dTMlJ+az7GdPIKUhE0MiLau
WdknQPWd6dkXzeE52fkhqzeG5Q/h/EmWxBGikaBJgWwLQl90Cm0FXC8o3zF97oKzZY86Z3VEYmmR
Od0iwgtpNbRGD4sMEadZsRsgImRmZc+WIzmRjcErRxnM+dP2lq9V8ZhyxxCkjnl0PBm8NUsnkhYq
iBU8pQyfkhq49OqbEMh7Q+FrUZYypjtVw82d8J23Jk9GWWobVoYwfv2GRT1wHtnTeKVYUJR3s/Tj
9sJWD6ks6+AxQ88Ag/ZvF5a1MZD2IvYzkh+U/qnSds7IWsTBe7GksRl+AwRLb/8+sD+0jYoWG+d/
UQ3IxgYRJOSpG5DAJL91g11a48qOCYOqXSpUgSdfGPecLtrBqVPtyNK9wu6q93SC1zfwdYGcZ6hD
NLe5XAeegMF6GfAtyU4cdm2unbpCvyN0wsftT7Z+6hZ7yhUcvpwpuQiUJo4/6BE+SgfQiDSCqXgT
uCBikOB9jXx726a8Vo8vd5bFwsW5ywahyDNkC5y7ERLjZiub/bGxKi+zIs8/GA/J9+oRUy+Y/QIy
CXQuuUljE9i168yOXMOKL3uZc2fjFe5irWdCMMsDdqFQM6ehM0ZxduHaLJDyVQ9VNPYICzIOgFHe
rnpuZaIGVYf7ZOCwkcvubjzUxenHhMXY2XsZZe02sLDHrwlt96kf2x6nRXzKpCuqnmn8rJWH7Y+5
unOvq+IBebXaJOhaYVVEAR1RcxtKwY67rNZRy4VwGSofQA3eTlgIY/rXD9Cpz76wipiN60M2WPqy
vaLVKLNYEZeHGr0d9UxGlJnhd5J4Voz7RnT76GEe9jj3pdWTsLDFdndxEtI5oRJolVnBpnnQQHnM
P/bgLEDPOH8ZyB3vOhyBEWro7m81r5bbykXTWsxBkaiw/FB8AvmNPU63QZPb8+zFNZ7yot6chKNW
HjG5FpP77T1eTYGLdXOxNRpn6G0Q7HEFte/xKNTXqrbTyNozwcXScPIjrRhgoiXneboMiuNrd9ur
WL1YLLeQC55hbBi10MAGeL+JCX1pW/shRKE7IXkRNgwxoevsfToWKTYiyQtOY+E1tRCOmF2F18hd
ddD98K5J6q89mSW3EEfQKMWnrtJHN2rl2NxZMUvhG6b5DqScFF0esF1tTgz6xXRZmDrXu2ZmdwIm
34mExq4yGCyAGdktG5UZSkANqNUn9wyqs9/z3wllL/Oei23V50QlSoRt7bvmOY76D6lvzHsbuFqV
gfgQPExQCAfK6+2JV+V+iCIfRvgRMcYo/a4RsRd83C/fbGGSO2ySjlZGKeCbqTLA4ANxui4/ywVe
MWRQppmF0FZOVWqDRVvt2fCPo6w8Ky2otXXVI2nlyJByZ9R7SNonLezdvi9KqzPmk69JsRmT7tzW
0W0mqk4+gFZN7prQIn55nur+0IiSLRv1o9+Xg6mQODJHpRK92QgeO8MgZkKgMj/LGcAziqcOIJ4G
/VkWVlcBBkx8aX4iQ47R2l43q0y98gP6NzS5bGGUIzOridUUsdtDzl4g/aWMxGM7k89i4R+TGbDE
KBOt1JjODEKUjr4GgsYOGFZBOGWC8FDUk2BOmdgeGgQ5bQICIh6cWs+BgggeQgOvq8lcm2Oh/a0l
qUsjeiOnyU5Fux5B2EXAUAlQeDxfqN+ngZCHE5JNdQciC+ChJNdPAiesW6tse7sivR2kgSnHiRON
N0GqOnU+WrL+oSPBDohh9dmNLn4Ml40EEjdBlIisFmQT4yZINb+imX+nX/WtKVjyAxj0qgdQoEMP
bJbd6T7BLeJ37oEGpicxTwVCCTw6cnXS4Ie51htK4IFClYGN0m8/KVSDd+HUVzLF0iBfKI1g8BWG
GAaV0ZW6eyKdIn3nRXMltLwxwd2MiiA3ikxmO9u6Ey3sVFCd7ci8Uu29scAVSUpbQE4ghQVRHj+Q
KHf0Qb/xwxJzF8reW/reargKiSiJHskhNoxoN7H/XObZb0RJSAdDHtQQGXEdf9MTUPDJkYTVQJKu
cYz/I+27luNWgiW/CBGwDeAVfoYz9BRJvSBk4b3H1282dfcI7MFOn3v2TSFGTKFddXVVVubR+Pan
zeyjTRPKk/ye5p2L7ZNFxkkmqjb1ZIbFDfDsfyAk/wIyuHO1fbLGBCdlvBZmiFAZuY4kQBmG0n6b
L7Q0gDP/L8owezH0J4NMpLJ2QHybK4a3+OVhPoBN0pmPE9rD/w3xw17G3tAUFZAB00DTPZsIQC5i
6hIV1iTSH8AD5ohyazXyL1n9rk9+3Z8zCIfLPH7FvXO8tcocgXhRIKbWwqoZdpYgfyfERUepd/2c
7e39rRFm75fA4WRJK8NIeirq1YI6Dmfz8yzQv2/CkAJqHVVeYRh9/F3LztCU5RjgzRP9+8ZAnMC9
NjKGoPcP2vqetqd+frs+SztvqE8bgDlNqjSTsaHeKJvR+5L8ToDsWZ+J4KcLLwa/mC7wSiKbhqYF
qLSrhK1oQh+gy5OaFCgwSh4F+0bo6Pb/KEiuZ2T2g+Xx+uAuDxM1SdCoD6okJMDZGC4VIskoB5ma
NHzJoUqIpqveUSXE3DeD69Yugn3GGDOV1Tw3KbQXC78qDG8eSltWc6eRSrRKhMggPgFU5yUCb4/w
rDIOSks6vQHTT+GH5/aggKN08MyjyuVV4Zlh3JIuiPUI0bnCpxR2pZedFR/Kwj6v2eQyzGImkYkp
RKWSW92AHcg6VDrkP4pHlKG9JbWgP6BpVv9tPSceP6/0Eax8ir0/G2YZatqxJlHUY/WG1qqdwY2C
DmW2jxe+U6NwMVjqITuocMiCLXzRQOVfgGnYam66wsq+qx7ARjfcsgZ1hNc+iolG0KeahGiTx+LO
bnlQ3fjJcMS7ubUWAGr/RaaBbtFr9uj3bB3OlJO+zWCvH6w6Qj+AGz1SAVHTBT05wBXyT4AfAJl3
+fc6dwEYf13NQq/NJla+/2E8DEcQQhPXfDJ81U09MEIe0PEZjMf1sTjD4brxo/Cld7XfCL7t0JXP
+oHHULnrrv76Dp3x7lRLKwHXWwFitfEujiHAlFScK4rnn3TGwYdSJHdToRb+PN3AJ35kkNPf4PCe
HBkJVB684rKOwmxyxkUtSQfd8wbrG4F9CSQEbubGqMxpsT3dS49FYtEGheIut/Wf133jxU3GGGa8
lFoiqO4UGNaHyilDUPloxTnlwSp2lwxgRBkEeCDjYyEs4I2XVKXSCl+RT62UOBLYaK+P4zIjTgey
McGcEDPNx642sWIFitP29DA6+htqcaAubW90VBzFJ5Cwez+Qlb/TQTw1gr44tCpnCQbozRGR8zkf
WZyLA7v5HObQ1LGoEHHA54zeAgo5RIvvqiO4SFqcKTS9ceovomJRXEKGm9aEyismB0ie7D53zYN6
Xo7GY/8unFonPvee4a/3wkl/H3kpde60MYepmVUNQB58p3jUvOrYnZsjdaTmC5KXyUG7FR5B0+Wp
ju6jh5Ju/NZPnAglxdUajk0wetyS4q5r3cwcc/TiYs5akmCv0AttOIOx2CpO0CoCrXbsctEiu/uf
PpIpJwi4Spn9j4ZyhUixicm/I+DjAHPPUwiGm9vOi7/IXuXpqRU/8I77rjffGGXu7CgTpbRYDcip
ZiBmXZCIEX4IkOuAlML1U8EzxFzachbVNWR+6aF4GpUEQA2PmPdmwcvJ7c8i5BMVQzZ0ie2RI7lc
pqIEOxAIi4OpAmR7bQVniEA8e31El/zS9JybwGhqOhh7UPv9fBOCrm5qKuit+lWmEjcMx8TKl/jY
TsVkRyNyPqRuzy0xziTTX6cBEhcduJHSerDWOez9PJePaqGapzjP79Ux/olG3vuyz6FicP1DL1Gg
zIfSfb65spNpGod+xIeSr+Kx+QYaH4ha5s74qh6QXbMpb2z2k3jreTEsweF53EtQAmOecUAknMtx
bDMw3eXg2pt8UP0Cd+70N9278EgO9/dAJJwogji0zYPmxEBlvfPCpIs3DPMNjHMpOh2Z/QRTsPSn
bnzWtKDrjmOXWjVSk9ene//G3uwLxm3AjCkIKcYbnsvR0jwpkCKrdgcnDqQXflTEGxpzYUMZJuyy
OSl9PXrM09hpFahd5G4u/TZL3unaDfHB3wycAxqjL8BeTTEViZLhdJUnKqdmHCYvDvhsDJeF7I/l
+scOC/JqCmWJ4hZ2xGN5v7xU4PhXLdGrTpRTWXBWbilkJyxAy7OEAh3Z08eq4swU0OtdIIcDIiS3
eVEVS7wbXeJld7rTv+fcKvUl/ZSi4KmLPDFwc9B6YrPFqxKHIDivsW5PE8Tpcm8Qfo1AXOM0gvnJ
6+qjeJPbU2Q1ks07DrvD3dhmjgPkIfVCTKEJV8ePogZIGQ95vncIPo2OOQTdaGZ1n7Ul0s/ib5DA
WIlbv67H1V2e+OjuS2wXM5fMGViktB+rBtZaGUAH9QRouUMARtC7o2LUXgtBJ7VV7KTvLC0hDufA
82aTubnjxUC3dArrnVsJbnNL6dsBtbe6kwS6mzeEy97/Gg+gAJQDdmWR0iubF0R0JqnSaJGwX6cu
BMODNH7Xl+4g1F3mFF37zBngRVM0taaBzRm8r5J5QScN5tJcKnJ4tHGpXVO7M6uzvp4mw3BTrbMX
2S5Dyjd4zzFL76XPkSs1i/eVDlIEnBHmgk3l3FR0A077T48ArU/S1vr/2CHwMca/xphLclXTuc8U
jLHMXkBXbCkVj43+MjTBcAicDKiVwSfDsmRUqgopnwUWJumNJKmdKW5Xxpxwf8+IpGiIIZFDExWW
+QPaYkVXVWXpi3Vl18lod7VmGR2PiONyy6uiBI1LpOrAZy6xS1MXXVfIAjVTfV+bp7AmnHFc3jTU
AAGo2DSArmMnq2xNPWvCHmuvS7fdpJ90ZVxRTVNwgZZhIK/ac25G2h2iKA7WbncGMSwVHQ6yKrIJ
wVVRyDDOc+nP7Rsk3tb1PSavnJ19eWdjdCDpNUSEjqBzYEKiPCZR0bSwQZLJ02fwyC7hY1MBrjQr
wUCQhm6IeIpJeK9Mg6OKjROb1U0yQ8YpHa1hKIJx/LkkIefE7Q/972fRVd8EitKQdOvS47MUo3nI
0U+PejKqg6XGgXPsLi7wkhKOG/QO2Ud41Itpayo42LRiIgUJ6MyJVyMC5Ewzzw5zpmN1qSZlRGhE
+QAQsJyN++m+vzFfTJD/TCdk8Wzjtrgxzs3r+nTd9mX9Ff5E2oyRWeJOLnptqmCb4lGzmwq3Aqrw
N6M9Odpt+TQGM3COPvHkG+FZDKANmH5dOcu5k8vBNxjAdBuIanTg1D6vZyUr6Pca8tLvPfWoOJVf
v5ZBeJ9BwzJ7Lt3krnoVH5TD9ZHvXMbUKgTsUX0GJxD7BBunzmiEDr6BdglRrGp81x+bQ+VFHs/W
R+2QvSK2tpiLv6j0cV5z2EKz1QEybLfLN3r7EsXSbZptaWtXrjHPCzD6pjMcwdj6XTg032XMN2+3
7V1X229hZruWcyKhQ4euOEQTbYhyoZIwHv9wipu8O5lnjXm5t3I4zcr8P7NMWfYALfU7z/Qrr/R5
Gjg74dznNaUnbesZwPXdryusUU5xWpgRKJq7hcYJyiRnwuucoYeDXVYZ3QGqqOESwHX72VydV0ae
qU3pm0/jiQZUNHrMreyQ/QRBOyJyzpbdm8ytPcbxpfOoI/30MTzdogn96OsMyKrul2575imK7R4Q
GWK8Ek6IDMIsZjJ7HbS6s/ERL1KoeuePr5D5xMLFDxrPBdAY6WIm/9piux76QsUBaTt6GOnIOksK
1MOf9DyPQ483LpbQrZm6DhrTAw6j3rkQz/1CSig3QmzUC1PzKPRlb60d4Ekp/lEm0TNY1h84C7l3
g22mVmM8PtI0mTYr+IQQ8pJ2lh8B4fNBSGzLijsDlCUUTn+eAl6qkB7ta7PM7FdjLptqjGG2aiC0
2S4Q3fxhVl+mGVyQknt9jDxbzF6t5FqtwbBZ+hm5WQSArMTYFynKmRhu3fPY9i/zduA6VSTQIUGf
Q72QNO9qA/zFKqzJRu+FkM5wInkOnWQe8TadpJkzuF1HI6O1FMVYUKZfJNXKKRvEUdPwkkNhT3Rp
lipBWlqDmqJwkB+vT+UlZBeX9NYas11U0itKkZI/l3QR5J5xSEsrI/d16OjI2Kgg4bcgj5p1tj66
IloFrOtfsLtfN8NlNk5i5mHat/iApVh/LJoOJvU8MGuJ5wb2IqHtQJlNo5jFWIHG4s/dlH2nTWzi
N2I3toDUymp3pzBG3oHK0qdH3sW4a9sU6WsE7HwX2uPSoonTmo4Y4zH0tWAMBk8/9vy6MM8OEwt0
oh4qaQY7RLfn+8kW7rIgvQvfjRMEndzoQKweTH6O5IqBfs/FEdAZvHABm1Eyt7+4lL0ooK/Lr38s
9kJ1N15Ut/KFL4aJklkF5PCiczbPTgoJ23djk4kBigaiTgmoJhFx4PyDYINSKYWO+jyi5ak40URS
64eudLi+aXcq8J/t0pXYRANZXWs9ETBWGg3oXu7okaU6lMZDdKiACvTBHMHjGN29yf4Olr3JZtIs
MWlhND8ZPsqSR/3xI1cG1ltedmXfC21sMZmHRTE7swsnBFKYWBkl0MilVXXTJxBsKXg95ryRMV6o
rYu4WheMrHMhn/wTPRHQpkzBTJo9cUfGOSQa43BUyGvkRY4n3oQ2KBqcz4iSIcx7zkAm3B1UzOWA
lvbMo6t4fQV3yvefto3GOCGpq0Y5b7Fd88paajs9xCfzNL/FvvoVj9tbEAo+0XIXIJvQ5Xmm7W0a
aPDNh1GzGsiffGBVOd+0k2n+/E3UQW+2MhgV53IOMffq1/ygv9HQtvDzGwNFGnf0+VTOu7e3qRiK
CV4O7aLRNgbDb9dksDfKkM6G1pWtqmDhTuLqdRKoHEAuZj5n3sVd1wQ9Ns0Ajo+wIo+ykGR11az0
uU2lO+O77lvtpXcptLbg+ylKpfbr4/ylchIntwkPA/f/OE1/7TP7G1hWSMNLWHfKL9c9AhoEbScI
zwet/S/UnfYd8V9rzA6P17Bquwijzd/KU5sg6C0dys4NSEz1Jno9RA1474edChtuN8qsJBkQJbro
aJYmQxDFGf6imuARJUe70XXLvElTj7JV4s6x5VNTW7R7pH7BP/go1L19RVlBNWTkINzGJuRi05yj
aMK5zlflOBXSIe7iV3GZYwtcAQ/NWrxe31S7d8DWILOoeV2XUllgmhu8lr6XBx0E3cIteJV+oV5P
+ZxqiF9y2/Dp4rG37NYqs7j9PM1C0y94GMaI76cvMUIYGqoJNS4fAH18LiHd3nbaWmSc1iLnePuG
GKdyBy03840GTZmfnOrJMdDMLAa5zUXN07m7NkrGKYH7yKhkE4s5v31Afo6rv3izS/W8S27n9F6E
vx0gEzYZawq6fijioRM/Ba2JGlvhCFuhZoV8UgPe+tFtvHG3MeRWwKKG2Zx/TC4YOt0VEr7zMXsG
1TjQTLz9shdeb8fGBEhtVinrVGNsrYGmh/qwmsCT8riMeEePiYZKpRezjmC1YnCLr2tzgiTkIV1S
R1Jn8LbzQnnOhmQ7HIxIrIAWhTna4197lT/da7fmmYpGLIHmSHfcx8P+oukGatpUI4zNxRcT/ntS
sGgEzdM0h4AT8CJ9KNR8RHvWddeyO0DA5mQdL0ComDJ7pOmiMFlnLFokth64mryFx+rzEWlcHDAN
BVAMBy9NNjEaKYmhlopBI67+hBPtD/XLMNnF4JjNE6qWoMMNlNTW1TtjBLpevaNgu/4cExtv7UAD
/uh1usnxkKjg2YPEkwuLPM5A66SW8p4+DK8pUq46tE8j9D8BJnkUH+Vz/DV1oyfp53BT3Ij4eYsH
odL2gjs4/3+GxWz3IhEntDjp2BpndBoBnRo6gB6Awbi7rZqvMbqxFgl0uMgUaveZ5A3eGnSp04Fb
Ez1/T/QbBzdzQlu9iRzlHXfIi/gY/6q+1876o32JPPNZ/IqeKrH2JTAp3OmTtTwqmm2WVn7Iz11Q
BdCEuM/xy7lT8S6cXacIngAsFxquCStr2OiZYtZ9DLZ3FA3wUn+X35Vb+gIgXnzMebjL3ancWGPc
ftQnSdTGIbyiEKNfWCGWDLnq2BzsVgGrxDI6xkTuCq2snOu7f/9i3VhmnH+famMmRxgnbeLvbOV7
9JLexQ4weiqKnwQ3jjGfeI5yt1SgbKwyt4BZ52UuVdTquXdaPCMjzUkqm/xsoWmCTn10tPeN1azc
K333+tkYZk57AjGNNmqjym/Et6p+AMXsATqL2JdcXvO9MHg7ROZ0LGOVhNWEIdJq0HhI72giVHGF
e144uJsI3VpiboRWM8tCmWFJsyYX1XEnOYae7suIs7mubC9UgCIrNHRRrkST3ecLNUQKfelxf/t6
B+G1aix/AUZYWUMCor/rG5NOD+szVWBmoexpglGfdctdlZU5FK6QdwQvYFQewa5v9Q34+/vMEuPX
Zea9G/buAQo0UlT0M0FBkRmaSsYqzzOkrg25PZsTOVSr8PP6mPY2HxR0qZQo+N4v2hPTJDPTIsbL
RCIHM3amFGW5/EYweE12eyECmoRRTUYGDJ1UzCaXQqkgC4gy/DC8F9rMbvp3MXtss996m/vXh7QX
8kDLk8pwoGQD4MTnDSHXMUrFIy2ddO0XIS3OYiIGyOJymiB5Zhh/IakpBLhSLA7Y+AJJNf2lLG9V
rfauj2Z3D2xGw0xc3vVNLdJSSQUyKq2Q/KFbefowvKEwfkGrU11fRcxYseq3fan7ai3cVUT6dX0o
+3vt78IwTkEJZwTZBGYiMlp6muMS7l1hflHixr1uae/u2mwBtk+lSmdhSBogyxA/9Z1kG9GjprW+
rPwA6stp1g7iaQnH5u5CKWjohgui0CTmYaYuZI1bAaPr8AC1OiNJLHgm+/rALpnqka/He/UfK/Qr
Ns+HYc3NrCfYDvlpcseDFIBbtxatHwqoNZYT9rkQ8DL0u8u2MUl3z8ZkN8ZJ2K+YzCXB+0sdJksi
8+OUrl4lJDxjvFlkTpWuLJo2gnjRL2PZ1aPW18zqeH0O6fdeuHGFaqLoBjYji70IiTHUqwITdV38
Wg2SWEkuJE4R8pBI+2P5a4jGc5uJi/SsDpUFHiLTmkBWQDWQyF+uj2X3SoJosSaiLZVAU/iziWkx
JeTAMRbBWACTrO1VOoMy0yr1+4pqlA68K2n3Zoeuk2Yg/oS2L/twSCtVXjRUMv2J/CNp8UHunwf8
Xqvdc7wxxjimTEzrUTRgbO1VV5zyr7kxvmoFmm7lxY0z4VHO5ttaqjhHef+UAeUHMWFFRJqSmdYo
DvOiz/DCFDvtW9iVPxJdGq1xJMhYGiBzTwEBrJXpcYYXIRAoWrpMt6qGHBUIAntpppSc0GM3Jkb/
OHCABG2hwLJ8XugsTyrSQEHdL8l8VLr+F1SvwFUuvYRCPt9WQ9xZXZF/EY3hRV7H75I2nTQpOXRS
4QyS9jqawvv1nbfrFTYfxCyNKsztqILZz59TGdFQNDpFo8h20/WQdU+zhuP46PguDu3GHLMiiwk1
KjVH1liYUI9sBz8NBSzIo1SqTh6azvXBcayxSsvtsGjtLGC2gZsFgFXINBcChG7VVJOFZgXZmmeJ
VwPZe91RmWwgFsFCeSlHXIk9uCLw6Idgx2NhVLUlKaoNFg1vXHXwVY/HuSQ3WT3ddUX7nOfLo1zr
HOTf/unefARzvchk6vVVxUego91XO2Az1sCANENTePx65e4W0mUNPSoiSDBZFAi6bqSwl0UEamZz
yOS2dvRJzV21EPGM7nioxv2x/TXHls+qpmxaQ5A+PJd6/CMROxJH9JYD6qGcHbTr+zfGmNC9MoSi
a1a59BPkCHqIQ4kq50TwLDC3y6gusamVsABuQWuoIlslPDrv3bqFqqNYg8hd1y9U9Ho8ooZiwHag
8sFUoQkqpoGOtt5/Ix+8vx3+GqN/31yXaATvIxATI58+D7UFmuvVLoclw1mLf+DzHq8f8X2Puhkb
41EXNZMKo4Y59Ww+DV9U6InWPfh8DiZKQnEg3yCltSCzztkYu6NEZxaQHbKkXSDJk0wjpKyx6UMC
YsSwtmPttu9+msOBM77d0IDSSqro61cusONyU2rVQmteUqEtaP8y34sye4gbvPfLCVmx1ekbBbSE
ZmJ1I1LRtWICWxs+ADLtwke99Jmsu2VRv6JxLfYiLfxvM/H3A5kNTEQSNWmDmVBAv203QoVWoa4y
nFFQnkq1490gu+fFRBwL9Qvc6+zrXQ+7CEpVOC8z+bnIEySees6J3AssNRG/Dlg4sgPsc10fhRzA
TxPPqFm29RaiF/VdaPLuib1xbK0w04aoRI0LBVZGL7uFCt4ZmY/b7gckWSj8AP11703scfbSXn1+
a1P5fDT7follaUQuUOvU2U3lpe7AlEWrI1E4m6eh6uMgnOUpt4gcv1dZmxxkyNbhz3L3dP1b9q5m
IPsN6PPRjsOPEvvGS0TSJK55jqBabDJLnUJbEr/JUusa8rc1X/7DYd0YYysNHUgFi7qHsTA37SFX
rFHqLUAV7J7w0q37y/rPuFjmSVNKJw08MxhXiYansLTrltd+sVvq1zBnILLRyaW0n9zGgxSNOHGd
G/pda+feGJgUCS74QgQu5CEYdM6Z2L1C8DQxgElEo8QFFhpCjWuH6J22sFD6q8L9Q7L3R4Geh0Lk
WmPuEPQhSUkdKRSXo5voPEyOhhMllvZgWJSPQeRSO9HTxsal2+Ext0g9qw1OI7yK+oCOYdoSmIAV
xhqc1UXO+InnM3fr7Ft7TNidxEI1iSkGONnVl9mJoALTe8kjqmAAsiWnCv2syak5gfgCGWteI+tu
CLW1zkThIPPPNa3DaCk2seus9cZ4Np5QAbLId5DnXT/pvMVkeyC1vmrkeYI1ipoo7wcfhCdPdCFp
93nD8avynmPZjO1j7BvHMpTyWuc9Ztb4muUWWplR1JlNy7iFKuAxvpcbFP4kq/KJg1J7VFlG5K63
am5rrgGVQAUf9S/a+jjb62OKNh8FbsL/mQLtjtbBKyhvUIZ42lD3L7AFdPmubGYWdN4bK16uOaaA
wrAg8x3LFly6jgorpN2pLDdoTUC54UAu6hi9ZXc8YpsPjMbFB1CuPDBKAirJclYm+hAt06DhlRf0
TqrZxNe9xld0FH4Wb7TBmzjRmh0KXjRix7K4vAO26yPJ5hOYq67s0zAfZHxCB8Jq8La78oSYl/LW
Km6KDopy4m1z+ovXBk1vhs0a45KbjYICflW/PdBSLNLw74NX38oW0Eh+9J1zrHj2mHxeI5njKrew
tzxA0qWyVAwyBhF4agD+mrt8aQXunDJeuZdA59cIuAPSk1JZeWJFgRJkvvaVQNId/cwAA/Gunb3r
dLuMjF9GMk+esxGDFI+mFdvFeozcEQ0bcRZQGu71nB5H5b80bUD1HEIg6KOmOhKfV7LT22KtJFSf
16fZiwIon9ux01t9Cygd9VncUe4u5V+D7JN2LXoQMCgw2OWQBybH9A286i4qUq0HizgePLaM3cwY
+PBNmYaDuM2ZeUUjXqU3kJb2FXKgAErZFuCR4RYhgBRCY/bfsBnuriVVI4ZWjEYuGGvIsBRZEjaV
36dfW+nbPAecE7H3JoOqwD8GqBfenMBETPWqNOuK0pz4ipPfJQ/kIBRWG1BNVuDlUPsVAKd+vm53
772wNUtXd2M2KyPsFrGt/Ll+SOb3wfyVDbwc9K5L3wyNcS4Q/AD3bYq5o239UtBjRJIrB7zIYG+J
kLJC/ZWgwHdBi6BptSYAA1T5g1Q6Qq/aYvp+fbJ2o4GNCTYaSNeum9F1S1EBMaiRgjkw7fZ3JuM6
pNjynueXOUNi44FeLMskL2GPJK0VDvAi6X8BMkFpHrwLCDzki74AoRX6eiIzquTtcURENT81EB2e
lFsqy6LYoQGYJK8XYS/vIUHVXkFfGRh6RRZFsgIvXxu6Wvk5GmlJflTR5j3Vk6UtmYM0ndWBHmAM
XaH5PVTojDAlq5gf9fmczgsvzb4Tcn36FGZzVsAgSU1OKih8/SDmqWwoSYwjR8QxJfCVjY2tTgZ4
jkvX7JSnaAik+KVaf0RR7DTLL3OYeB+0s+afPoi5GvGyFtJoxtxQrTP5m2RJN9FXcq/bYFI7ytYC
RvTH//22/mSSuRtnwRhAvKHD92iPRvt1kr7qXRWsSX7UF9VudOhEzJod96utk84Jy/+QtJBUfAHK
OcBiIy/12Qkh2Zq0VQ/7bRsU+W0pK1ZJeBfVR/GTiXE+WWE8rCBUwNXVJkYpZadITWxTXe4LAVLo
TejmGdRw1MUbZAQDTXIsAK9QwMY0ksEFN/yxGWMQdHRvefKz7mT0wkM8zAQ4R67devrRz4BUq3LQ
6HhdDnjj6f2pSBy16E5mrB4KicIRv7Utp4Ob7Fwa6P8XgWMHewkuJeYmNBW5WeNEwOGNaltoHpYB
0UVhh+V9Eln56ggQIo1u0CWqv0hoL2jsfLAJxMtfmxhQAQskP/LXLPHw1pi7IG+DObnRn5r0Wfxi
pnaXWRMek7qdl5ZRW0nk6uDYS21xssLpEA7I20k/pdSOB2uRn+LcmorHIgy6orDW7PdqvBuJ29+a
k4UaRgGgXVS/FsBH5t/DJPUW4zhnN4PipImN4rjyfH1L7yQeP00M80SVBjMBqjGq/XJpLY18i6PB
Iul4m5SSpbS/CE7vdYN7pxbYEqD7ZQ00MizjQ9JIXVNmCSD8TQBxDbuMDY6FvcsHY/prgjml6YDO
XxTZajxFJS9Gi0R43wadA2CYJ9xXnKfoTlwATRU0jtNXEED1TBgJDthqKYYUrVPl3RAnTqL/kou3
63Om7EwaAEVQN0IZ1wRbH7N9yVonsRnlNVgs28UmKRFaa8wLILTMLrtppwm7uZW/yZkeZGEF0dly
uqsS8jMxlszWCmxiQa5P5rygCDpHdiOqQTF3NaJ7wUlEYo9mXjmN0jkSRIDOQlKpdh+XchCDWski
ZRIkUwj6gXoILWCvwRdmiu0RvPymm+eq6oRF+HR9xHuzCqkllOOBoEQ9g5lVuahBoJGUAMgPxWEc
xmcVZ8MYx+frZvZyJBqIR5DcR1Veu8i7x/1QKhNpap/Eh4UsdgGZePBQBUT+FYvyXdemN3U2H5RO
9eJ+4mzUPdIFjcCujJsdGmMs1Tj0BSapbGq6UUV77t0qtxa3cZPb4hH8i7YBrCs47qLJzg4SEJ1v
klt5S5D01n+Zhc13MAdmzfR0FHV8B/TAvBWEsPXiUAWk8GYJmv+QpgXkF70fxFCALmMxCYIwii3l
mvBNOf/SReQEYS3IA4WOofWct8LuLtqYYpwbgeiDIqcwlTaKPSUBaLyseeHEujtXC5pYZBHbVUcT
MEsCnWg5avbLCiNKhftjne+FpbLAo/IgL9M3zkrtjWhrjFkppVlWRcpgbDlCQxcuWnshpg1gkYut
4oxSUJdHpUY3HJdzjDdM1gVNSAwQMJT4TflLUFor73u/B+W0IXBOxZ6v2w6RWTSzELpazzFErQxv
SCvmFkphP6/P404s+2nNGPcCaI4sZhFi+aZ77ERAXofymBST00TEWmKe1BLHGvvwjySp6NUEUwdF
+5uyey4UFLTM3tL7yF0WHtEjZ/5YWoOsTMu27DB/vYoC8PwMnhVOvoazCVnWglWGbohJN6EGhki1
LbxlvTXKhuOVeONgHtzhAkhyPWKNRl25kVXhDEqvw/VtwBsI/YTNm16M1iTJCixMv3Zfm6W0laJA
bUrkiJvw1p9+xsbMiNWIshluKOm/6xrKbiWot7PRKqsniCO418fEOaca4yEaXRqaFE03flGA7bDB
E9EgnpEDit+8/hdLmorW0A/QM7NAYl5NS51IeOPjBGXReJSNxBp6KiTDfXzS32KeJDiwlDqOIAa6
ePhkiVCPpoaVCvPSqzPTyYpHohDPjOa3MAeLxbL097mY3GaIWswRtZwJ/aIZ8E2cXbk/vX8/hHkb
VWs1kcnE9GZm/7oM6Slp1bvegK72pPEylDxbzASndd72ygRblWa1piX+Bi2z1T5FrnoYBktYbO2B
tsKgef35+spSF3tttplzEc6ZoQ2JjJhW7A8LvTxTkMlDmlUtrbIDeHHUM7Q3G2HP2bz7Z/7v7DIn
pRciI5ZrjDiCdsM8/kh4R3HXgATEFmW2k5Aa/XwUVX2MEilFzgCYLSvtQDtf8IoSOyZAAaQD5gnA
JVi7mVUTmlgHlihDUIdyzGgYTiVL3vX14Zmgf984lEUeo3HRUnDLCfJ9RYqfmThzXsx71Z1Pw2CW
gkitqMULbCS/s9v+oN6KD+qxAHO99hh6ixcdBVvT7eow+iv0wacg+f7/N0bGj0lxAi2wBPZHxVHT
yOnCjLPZdhiRQdYEUiMk0AgwsuzTLTZKpQ5FPDL+MGCBvKWzk9luOzvv7LS35OfsAN3z29YXlSDq
kPbwe07wuPcA2X4DmyhVBzkRocqETEhJvta1ciyzAqWsVcse2mQmNt7Qd0g66ZYczYK9hslNx72f
9ko+ULVVTUCP8IQFq+zn/VSl7SDlOiZiRCEk0iwIBzqgIqP6xzKghHJ9lDjZVGXHt4FJEO9/IArR
z8KWJirQToP6WsWL9oOhK3Gj2QaJrX6D+96aH83O1pbTnNoCuvzt/nfWWAoqJU+pY9DGstVeXUG1
TCFYlVtttsRAjr2wRwkuUQIk//mkADsX0KfvZaLSVOu7Slxk+lQDryOUV5D8Pa9AKixO4Sw3vD6p
3SWRwV9k4pFEVY2Z4xcWSG8aGqH2PhSUrexY2SP0oUVPdrInXklgr1SEB8xfe8xxE3sZDnPd2Ese
unMItv/qEN+gj9uvOOebO0IaNW2cWK+CQl9vYbFHMp1Se+Q1JdmGuGp/i0TNhKbV6x5ld8tthsgs
oTEbvYjCJqY0yW3FaEGwUL+pNZjTIMHGCRP2PDRwa5QSTleBY2NOVBGtwNCKJjpPs5dRbe26iZzr
o6EbgLmjCX6XQszR43bB4SA2qgr9T6H2q/XQ9/GrjEyCJfapwrGzl00jcFFQG4KbvCQYbUitlmuf
NijlJEEX2WizpNk0SqWXZj4IOHhueW9kW4PMVuyhCB1JKIP9360PrKceAjAjP1ECyiWY32PwcfCG
ubdiRKIShOB8uiT5XNIszAy5auADZ0dykDQ8ADwCHwi/hMRhfuZSIu48CzCxfy0yoWSThqUI5gRA
CA7tYSzBA6lq0LdArec1Ae0mHar+s3VQx1B4t87+FP81zWzPkMRKnIcFHSzl/8gdOb0xQbO5IOXT
nyFQeRMfeUHlrovZjpeuwObA11KnjhnBeFfEsjaqgu78vXydj9KR8m9kTvmLR8y4x7f5aYrpPGxM
ppoxycjG0CkGvd5jjExJfAfF9uFdAw5TfqY8SdjKZ2gRuVOATL4btvZ8J0cWGE6vn9c98rZP38Js
ayHthmagG4zi+Uon9Qxnum/O5J0caAURXt0xDyGKK/bI5fjfgYR+ss34WhCcVksywLb6MIMusvGN
eyAdXOL1kBnijJNuW9YxbZeZcbO1vtYN1eT5uNnp3lIFEBrONiVRixydxyLAO7dMRD/1vdDFOob2
f1i7riXJcV35RYqQN6+y5dp3j3tRjFt5b6mvv8nq3Wk1S6c4O3ufK6IgkAAIgkBmLYKfV2qdRZ85
Jf5zEnZFJTZJi2MxC0kKGRoMd9w3Ny366hW0KPKO/Y2L13qfztniyl7luQCVEcCPgrDq8bo27YW5
FO/reoltw4gaD0CcexNtCDzb5OzZ+QxYya3GKjZn6if5Huo5VWMnQXSisGx4037JuL7Ak8fEH7XE
jsUybOQfzN0R4E6ItFag7kIUUTnBfevkX5nkOTKt1BsAPx9OaY3IUzybcucagwC0mAPGDTmVHmps
1wyFiTdSNRKgimIdKSlQF/S73lN9ecdtC+CtHxNLRlUrqiyGQjX5OZuZ1yaas1SKj5u7m5H7egrt
UHlGi/epbMF7JrU6x2I2r4frJWUiigiLIcC6p9GM0jQl3iD8ZYw/S2BtOsQXXfQnY2YhQtUdREep
4S3RISvt4hs3W9hcCozwmgoKmdLF+xsgMStlihpqSrTBCRe3GOFmhCkB+xNuwzGlzR1+E8eGglHp
5FA02iaYtcQWxwJ0yPFRAmFzdUMwdCElhTdNxfP1mCpvGvBKKvPu34YtnjJ07Le1k8GPTLxsp31r
74bGjg4GWp+O9U4J9E+90yJ1Jsdhp3vRHcaOD4mvPl7/ls28HXngPwvOxooQzDy1pOJbpO8jhaBD
n6vmWQ94O3SK77/RNsfTnYkViaGAUT7EBvfuQvv0/K5yIhV7TC+nQI++AdMUhb6LeeN1GwAcaJ57
U5SePKuoESZgWWkHKJoiKJbANOnPCOjpA8+dt9OUlSQmbORaFjaGCEmA4Dk3Ls9oNXAkoGjlPhAR
atzDF6RIrRM9gZuRPhaKuOoCgq+3eRdBnn0zkaVQ1TQ3E6w2hXNRgH4KanS/DXhZAl27i0C50pgJ
H0qnFIoEaMFAUCpX7MHDWHMBVKhhXJPBJCLVrCiClEGVzoufJYB3zShoYFAzoFcXMwKCPRdSmqcW
k4w0qb7I8nRevfK5vccJMJ96zBeENlwzQBdJEtuJ5HA8krNn5zGElaGOAJnriQXzof0Oktu9zH5x
CxRrcOQBBRiYqtm+vW2Bb2eBgPK6bI7C52NiJVogC+i68GgeLGbQDKIj1xlHO54EGv9XEqY0VsZQ
xJKGMV073S7B4Xldie2byZs1ninBVjIkdaFjGpBRfJAditGX3km70P1Ou/fTyI4PXHQonlb095VE
JZWbpOqwbuKDCPjdeU9pAMx7w9PgbuOX3wijm7fNlY5MjBGUuEXj4DnGUBT31K+/YUFLyamPWqAg
tqB/sKlccI86Bicr4inLxBRcPLqypSeGuhys7i9TaTk2wjuTZCacGN2cDVaPDaT5JL1zzB+N29aj
sxflg+Xy0CR5CjGRpYHBF8uC3RsEwS0qMEaVGS/D2r4vrjaMiSV6TOMwPfN71wy6vyhWchZID+K+
3QkvBFXAGsWXyotfVN67EyelYgfpQqEo85FGsXSPLNbJAbHoDp9pdzVQWUKHV3rZDl86iJpUE4PL
bANFXpNZMvqBHjnziSq5HH7nyNkuZAGO4R85jBn2gtDJfQs5vb/4qjMF8zdUjPfaoTwI/FbR7dPn
TRpjklaR1WMo9LTEomAYKDuEbvj8ykBh3Jc3vGG6rVkzZCtv8hibDIGcY/Y15J25yL12T5Fzw13x
QMFklUByrEP5RfVT1DnCF26utG0yb9IZY81LYHtbaF6nsKN79StFOaV3fvQsApzZ5dJEbOeEv8Sx
HRUdicLeGCCOIh+Ah/ZEH6bKu8hLUEnpCicF9GjEhefcfDDCLDIdSka7z8XISFkuZk3aCRlFMd4k
E1D8qgizi6NxW5HM0/LiPumikymBh3hSPUtPn8RlecTUx/3ShZ5VLbipZd2LlU+OWtePkTjzmia2
SxVvn8iujFyoglDWM5yplACsm/lqHrm5cC/g6lWOXpJ97rrbMhl314/QrYhI3+Xhwih7W+y7KlE6
gL/oIi4ow9NggMyil+3rEs4wUGw6txLBalZikjGcUwl3Xr110J/v6XVm50AnG1K0WzdenODlP0Wj
bn2/kB+5lhzKOEUv656gSzoxE2fWLFuZ1Mda+xAVgJGWBye2ar/PNLTl/tAjlKeyl1hGr6T62Ic/
qhEoLUQNrPpBK7Gp30Qt8kkr2jU55HPlqqbf4CpSF5ZdYtpMOJit5sc6ujG7fTfDCMW+8nWh+SwZ
Ndggw3i/YFEAVeJpgECJ8PGJgM7i+ENZedXwVZBv5gRT6N1JboOy2Yvt7NZpZbfL6LSkd4ToZ1Hx
Bk7OB+O1RWUulmUuqIuQLzQP0QPKY5zi6U93jdRBrvxU+jHwNwd3/jrtAbmJ/DGz5SC5/SA/1je8
W9AWpiP62n/ZENtWhKFkaR4yfEvn0cEeXCsxwCfaAt6bi32LMIJ5h+IbEneQ0V23rc2jYS2aBvNV
OrakcVVqJqEFvtGlhDrSRwr6fSbUeeER6sgcZznDva6kxZM8tgpVNPzyinsau+oeqA03KghE+o9I
y2gtHi0mTnFSHEpr3cr+XHHjGe87mJQQcILKMqf4jjGzVAfPkI+tEH+7vrTK1smwXlrm1O2AYTnq
dGnlQPIVd9mV32rPeKTtpak7HqMD+nR6moXSZLty04fkLv1pesPRqG0xqE+1M+xav/nGyzo2c8b1
hzEHNDZh7AsJH0bv03TPkecUjoq79nBSQDbGZczmrQRzQhuLspAp/FsgKlX2gjsGugBfgTY5AXnr
hFxrxxzIsizVZtNjb6tBvwWbsheWArHzMY8QiqZP1zeZI0ynlZSVQZMK56HUIPqLLfCPHnWgnc/R
UyNwxFB7vBKsWMiOUJwkMi9YwDKUAovcpLkB7DTegMK2MpjwwiOgekl5kIn6oBURlCm1n0Ua+lEc
tErqVsPT9UW78D7An6JvDvCalgmITZ2xv05uk2Ey5SioEmIr4Eo3n68LuLxBMBIYg0PzjjalsxQh
4SVn+gyZ4MXL8tDJZSEhlAHwnztj6ZjN78wRX5g7I52xwGGJZbMcoR99N24WtC8IjvWyOIrTAyAg
WFLOLf5i397LO+cPKyPURWMmSydGAcDX7JLUdhkOzlyojpHzoJbowr0zREYUc2pmbTxpi46Fjerj
1N2OjWhHS2uLzd1CTiiJ2Nc3kmMpBl3plWYN4H/kbsJKxtFoE9HXG24J6eKB8KwR2D3xzI/mfBao
hWhNPDeRGgXy+AsocMBb9N7c8SnAL5ue3ktjL5jdHKUITf9IA/EE+IelEa0tJmAJeRXN7dX7pRqL
1VINk1xh4CAKRNwIgE6ARite+sATwWxQi3ZyTU+VCOkDpQnonFbNbXOv3Mx0Yt7A27Yuf+W9RFwm
LcwqMklLPMXiKAiQSh+UzZ+dY+6Fn7ktBDl9e+GJ23avt2Wka7AyQkC1a1lUYM+m3p/Fh2oWbVMi
dltzGg95cpikpCt7tdZHyDE71Nun27B9Fkz04NUmBxKYt2n0Q1YKWdokmEYLQRpGqixTdceE1wV0
cWAxO8SEeIFEKfDhYXp9VNrdvJOzwla7j38SHd42honyQAFuzSSFHkXSPRSqkdjtHKfudSFcY2Oi
eVOmcos25ygw2oNhz25yRO3eydODcqBOy7sM0JW5jLC/lFKZjMJCVyT4PbByFPWskW8AnvdlJMM+
VmRXUXjT4zztVCagz1Iqo6kba0ih86ZbigShA0jxFfeI50mbVgG2ZpA5GKYCosL3hkcmpTeFxYwC
JUGEBV1g45tiz9mwTTdaCWHcFbNKk15T0yOq9alfTHDMyR3OxcY6me3AKfBeFtCpoa+kMU6bjFVq
WANUoq9GUUor6Kj/RNJJtYHn7HemLbh1wqlT8lRkHDiySAxoYAgVwyelv1HJc4O7RI4huuu2v2mL
K+UYL+7KRG7HFnJSbXFF9RPay200SzqD8FDw2DK5K8l4c67rGdCDIWyLRH6wd9dV24yBK9UYr64w
6i2kIaS1CeALQoALKt51Cduu9SaC9eRUqkmmazDEFlP6CYhH8BoG29ACyasV4CLxCqGbAgECjFlO
9F5ivpjZrhJD6aQaEKkoiIYmurlPh+MW1GZ2KCa4Q83TcMs+1gKZLRObUa6KgbpaUIKoUn2pv88+
mvZcWstWZYcWzifK48XLbLYcYC2Y2T0BSD1lN0GwAoY6Ofk0i18TqbVTHM1/sIkrSewFr1cLvS9p
fKRWmR0pKtwrspW+4+NoXZayEU3W0phorEu1XE0d9BoOCxZSfSnBUTm7gj336O+IXYA7G3j9p0/i
MfnDjHEtn0nnMD6Xm2iXh8nmtS2nqh2ZPIhoro7sIdDLVd1TGcKOIu0lNrkl6HwGLJCxA4hHkPa3
Nd6vMG89+y8tn2ue6sAesGsdmfMhLNQGTBxYY9AyNQ7oPwPTNfIA2ATufBsf4jngmNBWqFkLZI6I
YSHLoNITPd1niYM3OtDqWTftcE8hDSWvkwCfYnWcHG8znK6lMmdEGGlz185Y5qY4jmgPAiyuh652
4xmgFmgQMkMKj8a7DvDWlolAgPTOEqNHBCrSAzVccguuOUdvD9We7P8sV8L4hqIh2gEu8txdskpk
TauU5bwzkLwUL7UAJOhE9kUgBwEzok8IB49/O7yupDErCgz7TOoXrOjsEw9HvQRssM4F5ja6pGmD
gchZzc3oupLHLKZVm8miCJAXw05VjXgtgO66ZLI766s58wriXPWYYD7pRdfpGdB+aaQjyARnEFLR
8nONR0LeWUX/7MIJwQRAAX4o/AATBDJZJtYUQZiUNr6eZ7d13Tk9QblzVgMwZ3s9GTjXK+pm10Qy
fh8JBMgZCkT22olUN4rlhfrDdVffPJZWWjGeXoNbfMxqJBURmMUlcm9kd0ub2Sm6la4LOqO2XFOG
sUXwrmmZTCDp9aCYHl9PXsuXdqb798lb1jh5edeT7biy0pGxSiJrjdjTM38gQFaj9WO8ItGzSXfT
6l72wyO/bMKzFsY0ZTXOVSWBnyv6SwIKgUVI3SjzM+3LLP9lxZxd5BkKk1xkfSSgZR0aaslLRR6M
7gRMEc7+bZ4Jv1YRYHHvb0J9p4ZGP0OjrnZoyhRj/O4mdQtnBkGKQg93/ipe1wt5+nuZsaUWQ9nA
AeT2VI5HJTzFBudish1EZMzlAFcI/INsoVoGpHQYK9Z2Es8LIpcPGTRdWklj0hUzxNVrAVUkHsPL
fVE+0aczA024y/wi2zTl5R5wm2u4ksjELVyAwmWUIJHCbsriHX3WMRwFNLJBT6td1r7+Xgc8RTet
ZSWVCV2FXne1kkBqueSehDlzoTR4EYXu/kVEWclgYpfV5bkWqfT6Jbnq4bUyeaYd+NPK5HrjmPAF
NLEIwRgKRfIzZR5IqoJzeHJtg4lTiQKAFV2CPtZOPWRHtPY769SdV9rgbRETokQzA98SFVfkrd30
gVZkvB2itnVth5i4pKeDNBcGFk0HaaTsJATkioKn3VBm6PNtgBfrN8MuMGYBciBS7AFGoJHrRUMI
3SXhY51+SC177I858lbzqW98TkSkvnqpHfrYAfYEZg+WeS0xY23QlRDHM27LtK0ehfHHbE+Je4VT
tfuP0pjtapAiWnKBBy79ZviQ7Zobw4v25ncNLhy53Gdvnm7MQjaztjSTAd3ocIQh2kDBUD5GB/1+
CUR/OtExWsUp3OjOOiVgT1ePic8bCNsOXP8sr8EeOJGid2JsCDi2o0+p/LUTbszxX+Ov0HCsqwj7
lmletrOZbTaWAppVg44AuqaubSH9szAF/CRYI6Z2pbPbr1L+pY1icSjLGHNtISjS51240wB5mLiT
zQ32mz69ksWE3VDN5AytTXGQN3+nOmcQ2di3nGoBiKx5/MPKxkomE4ZBPgjylwkyq3xnJc99MTq1
Ouy7pPU4LrAZTlaSmBicgoReJg0kxScaTiREFFwQFYQTmn/8RtGGWvmFhwP8DhO7QPy66CFrWj0t
igxb1w7azlCF23IADa+ZJicQRbmzNnqROP2cW8IZZ+DIZdunJq0ZLFODorI1OkvXOHqEFtLig5gt
tqb4GkCJs4wXzjaP0zdlWSwiueoVw+ig7OvxkxzoXSpyfoeQZjvpWsmi4WflExhgTiSxhizpaXLO
7Y9+/q31rKDEoB7voONKY1IgMxWbDi4IfmXxfMdHUQyzpL99x990wpVyjBMOqSHGINGOAzMCumZ8
m4yce/1mZFwJYDyuFSOrVtUqDlLAX8WpZmtJ6/Yj51KxfW8CZxbQoUECC7yJ95s0NF2admkbB9Nh
RqNV92X51odOp6HfSTnIbnzQeldWA46Tbx7hK6nM6nVmJDTiBBTEzkNB8TTdFDeW5c4YNPwC+hxP
/Qj2B1/35EOFmtv+unAaQFh/R9KjAOkOZJAXnK3JopPIKiz4nVbZpbZHkU2sMO34J68hKznsm3pf
DuaS12YcJNnTTDo7KR5ncJ/EZHSuK3TZp4fWGAnjdpaB7BQDUswNKi/SIjFbWfBHVIDqzwK4BrzK
6Y9ouVDtZm+dyTRw6Zj+fZs/I5lx8bwui7hczpInGUlE7mNIg0Te4IqukqGAyHPzS6+gqOmgXT+T
KBrseEualGIGfE/ks2Jta6VbtQ9Nzptw2RQCLA/QFwKR8IKpONQzyZpNNK7IFiB0nT49hDOPivQy
fkCRlQwm08NDZJiq6oIkVqPRH4zwMu+Z7NLQ34tg0jtSl2GxUBFm/ZdRPagmATi24pLh/rr9XTrz
OznsW4Q+LzogkiFnyUDb3pNgAAwVKcGaFeP5BS+AVlR410VuRPv3MhmT7xJlifsMWxRV/a4eFzvU
PlaD5vV41G9TwPyahif07Q7siqUdyuTUFLwd3LjKWZQIC0xVQLTEJYqJ0LUiJLqGOI0gJtY/+n3u
04lEozhS+ppRpJPanLi5ZTRriUxuNE5pmyYSrF9TM7dr7vAmb//Bwq5FMPdTQZkXFS2otJqsAKXu
3Ak0tqjNl16XP4MwhxO86P+9j8bvF5HxgzQUW62lvtZPYItZkn1YvCzqvTneTWR0ryvHWz7GIURh
isaeYPmUCrjo5t60eIRGHAkWUz+bqwkTHzJWTzfqHWlEp22Up/+khMVYfm2lVTrm1NvUzrak3IkB
mH1dxKZ3rYzAYsJ62OhVVA2QQV9sk8an7RciyO5l12wD/gsxb9WYHCQhlqq0CcQhWHlD5qP1jWNl
PAn091UqapV5bw4lJBCl8HXlu5BYnKyCJ4ENBnUdgjAQEtrlL30KTIw3XN8UapxXHMVifL9U+3wy
ehivQJ6S8r4JU5f0ODrm2QHbyG4srV3cm//VEphwECWxpPQSjXHR7FmSbFtK6Y36rpISJ2z2alGC
pk8LxGZnpmB9TPzrSl9OzyDBQD0MiGQ49DEoxpjGGBcjKB+xrFH/QoA5lnXkMOERuK1yRzQf59Gy
m/FYcc/OrRRgLZcxmB4V3EmnYWm27sIGU3bG3hKT3XXtNm1mpRxjM5OmjumcoWu1q2/TGegFf9Co
+n75GKMBKGRRLQbUQEzft0CQ74nGwWLhrRRjIXJZawBDwA4p5l2mDM9Z9mUZyeN/WynmlFjCqTcb
GQ230/Q1bNB3UOQc99pogX2/VMzhUM55q8UyNoOO69Hx33BP7qxguZl2FmffOUvGJkylpHRoHIYo
TY/tOnuK4we1+/dPHu/0YZ885skU5VY66zO6FQDdAAuBl33pUOynu/hgJd71Ldo+NN6sWWcOjTmf
C6VKIBAIWZ6MwZnKyRzlQQj6wHJJwJFGj7mLcLiSxgYG3L0zUvwt7XW79JN2+J3tknj7xQaDUUJh
2Do3zkdoGbWtGpA8kaef0MXkxfKuLNC4H7nRR46O1Duv6Ui/a3VqJZ2k9r1KvRdNfJ3+uYNQE0IF
HC+P6oDOEEo7maMNjucM1GmvSWbihtw1jTbSQYUzNNawo/iTVPLiEcUVPuS2FTSYXLVcLXE5SlMz
uSaaiSddkSizQk+cdA+WgwTzb4VjvJi2Av4NTClIvCkFGjquyWNCSxYjtU8rbK6pflry9l7LbtR+
t2QY8m4eYyJxfJ8XZ3Q2ztTg98Bk3TrOKDfV/rcMl7OW7ATGAGjdeeyg2+xLvtmDWBMkkNGJllLV
bLD/qIvpXdQxmOy0iPvRMBZol+7r7IXSD6r73muyFxFoapE/cAx12zNVSlqgo3rFlgO6SRcy/IIm
aHCnNbpdKd6g81rD/of/v0lhIpuspJqaU6VewbFQl42eYvc7ZgmWHXEp1i6Rd4T3urrt/W9SmQgX
FnOF9B5S+2ZwRxPITSYYga0fHY+feNsDTEwJg8wEU9SMRS6TGi06tZIedDm6AKSb3u/Jt3GU7QGv
Jf1S2Rwf3wzeJmhELOBkXg63RKaQFDPthaYtqDOC6byjZ2145J+12/72JostwxF0Y1mLDln/T+f6
ShRj/GKsym2uQlSuZA6RIluYHrXS5yzeZmzGixbKpwZIPtkXyZGAEhio7IjN0k5URFuaADrVd7ZS
V7aCievlr6Y13Fb9ptUYy45EN0wiV7TQnhIZzgAEHPMn54u2t/Pti5gQigbvbhlj2sIE6OB5D1xm
pE7N3sR28oq3W0UXGQirwJ1Hfc4y2Mdf9EaH2Syh+0wNpsaRPdom2SQYDaYnxBzEh4FbrN5Qby2S
taBe0GsxG6Deq7W+ZYYlXlE4S7kR0N7JYkxoaiTSZhVMCPETUGZQT3Cq0mnBifW3huLOBCImbzBm
y03eCWZiXAs6uxglN3rig0nvvIfKjXb4/9hDdt4iLqM5bBfIonlNGt/TNi3plmYXpXxHX7otzjjE
hsu8U45J4JKpkKZZwg4W8pc4/TJInwx1tCfAesY8JHjuQrJJmxinpdJB1gxU6mIXHVriUmp59STs
Y95QCc9cmDwt1KVhjCsIi9QHpfqoqHiu+dfPlBZmU4DKDnBwig/OHEOqBNqwgYYbNYh2tIF+8jFC
F/CQujbuwu/EMFuUDmFGTLpFoyU44fQxCXm1uY1j7p0EZmNMMVbKcYGERrwTCLGrcHIzUbNT+UFQ
jqCi8ji+vJF9vRPIbE45NnGdkb9XzthVlJzSOsxASgd6cSCEe468rTgFcHIJw42w9ouDodKaacpk
PCjTC9i/vBJtycKjk6oBCt3CoBGTM+SRMUtEnf7kVN30qJUstqhamZWOAgBktbP5adSSx2pUbzD7
+FSn/WnWlWOSkYOkF18aLfJAdbvwTlyOsmzJVRG1pCQmPoB21817gFkhXWn27eE3zrcto8Ggu4KH
PMO47B2fFUNdcg3llNrUEIi7bD/N1j6PxqMUzz8MtTOdpB1aB9D3vqY2t+h7PdURF9zlfyz623cw
xqtYoJsERut6g5fb5reuKfSvmBsYne3/pTJz44PnD4VsorIpa+FJGkvPrAFXOlffl5hwilUbz914
8F3JYlIVuVPazKLVKulu9sE3SUMaRUhVYkf8RJkDEu6c7laMXotkXGWOQjNf6FNVlTcn0G3uywW4
fBg15AJobEoC0wkeLjXpsns9nycDrVSQRN+BBRU8i3bl6KfZwfGTEqd2SqfgLOgldIqMBV3JZOJ2
boxgJSkgcyiH51zX3GIuPb0CSsOoumXa74WlfkR2cZfl2T2Y071Ilm/kSvqUmspHVZyf6z7xo7y5
HbXQwX8clzQ5GGJ1NEfiG11+tJaY0+XMWyb6+6qsMhlx0w/UBkLd78rSBWFaBPbeP4jG64VhHEgI
NdGSG1j1v793bDUAYBPA26HrOKIv2puzRpAFOcR8C03Ap/qoogEtcQoT8zwzujDFxKVvkdWu0Dg3
ue2lfBPMZI2l2maJSeuypn4rmjf97BnF1+sLSd3jIjqsdGPyD0lpxGROoBt4Cj1wdrkFKl+xLhzz
+FNT3Onm9zr+fl3kdvBbyWSMOp1Kkiw5jPr1QiPZ8/F3LzT0r66pxxijHs/yZCS4z3RFbGvNUSuD
68ps5b5r22DssCyjslbo9GWGcQ/V0wiYDY5DdJ82nEGW7Y0ydQWNXWjQYG9m4Bqb+hS33sCIX0CR
jUGTxm6afg/1nKy7ncNTxHsW2Da/XyLZm1nZ1mE0UESTdJhsUuboAjiF2uJcX8HNO6clvYmh+cEq
YMgl0cWxhRhK/QI4V6fI0AZ8Ztz4nrl5EP68LpCnFuNVil51EtGwki2CeCh/GlvAInI5CDYtTwZN
JiZygYbB1hFEc7Ha0YDl1SqAZ8of7R/0TuNsWElgDluwS/T0Se/1nifOzrirUDSbXBQregxQxgIn
GvE0Yk7aOE5yPSKQ1xp32pTYI7cmtx1pf6l00a/ciiR9nURVAwwWO+Wd0eOMFRzws+aYf1UcE6hs
xBZ0zg122wZXghkbzEo9tCo6N/kKqHq2wexsg8sXaoPdnzQBYPcwBqdqWzQzuBV2U06fXqe6dZex
vInmn3M9TW5rSLsuE3YyChFmVD/EqVV4IIgBnB63Uihu76kJBhh06GIQjgn/eZNVegqCy6DV0aQH
YJe/6iHaxbVso6aHafLhEObTsTbqfN8p46dUDXfhrN9VRfyh66wHsxM+tXkh2eWY3rR952Ng64DO
5cTBLJyrZfV9ERq+OpT3ymI5JOsfmkiI7XiqI3R1ohYyd0Cga4TOMWLzZbRML4ojT5PiYKlU1ygS
oNMt5b22yId2UpyqLu5mkt2DQvi2RKJpL1aYnjpd/ZBGylc0YJ60VP65kOiDoWQHS833Yad9n8nw
UGTZo56rHwB6vNhGHY52qzSPVZp/jOt+H8qGiyDkgHHzp9GNXo26hTUXMRAd6kApzdK1wIJoT2VS
efIg450vyj6jv1G0Z9O4r+vGbiPZN8L6mErDcW6FO6vo70R98fWs26lh/jUqYlCM6c2HaJJ6uwE/
JoD0jS/FPGl7MSpOFgn/MkvQredLarhpkwfxWLt5hZtHmmPfq6X0Mdm7gLl6gInK1R0R4gWoijVv
9n3zuoAq9T8WQS1mFY37IauyfsThHMePlowqSzr6KF3YUvzhehjePNBWgpijOTHQbjHSx3MDs9DA
8XTUwnDi9AETvWJhAUHgpuaFzM3DGggkBq7vG5xHuSGmpV7Tw7rFtAkafMrGD4eXViAYZ+QUdrYe
bOk83C9hzDGTTokwFiqOmQ7gtJ28jw5q6hnO6MmuFj8Je/EPnqTfCWR8uUsMsIY2WFD6qmh1gGMA
F+OwV4B2be7SQ1y/XN/AjXFUHEArDRlTmSQp06wIGtbtHlDowCpAJ5O6E8BGMXpx66SFtzjEbQ/k
SESPI5xqc5HZrYQz5jOokxR3Ez2N3BAIplQ0qpwDKJ3E/rfuYpuOsRLIZHoDeHPDfsHyYsrhYwfQ
NWcEGq4djZo3RNym483AvJLG3NqNaByWjCZF4sGyY0ce8N4vOFEPnvLXUry40zOOydIlu7akTEKh
Wo05lR2WdOkehNBwKHxTP6icznuuYzB5xNAOZjuWENN5CLN+4hV46UMrNcBhd+JO4r22c7RiGUzM
XC3bXMC+zfldlwT6ckw0jkoc0zhfeFYxs8rCIQQzMGoQYmXP1ugVc+5Gk3aSE87lejtRebOL8+Ku
RKUthfESz1FF8jsRZl85r2avY2YIJQgemD1v+ZioIuDWMS60V0FuY9ucgkLHGIH89N+8+VxYWqkV
FU04ZjS3pLELjZ20I2KlFlDnOZWV7aNAw+soKoEWirrvj7nE0CslkvBIYhEMsgOwuNSfSfWhbk8j
D5Rj25V/iWLbBKIut4TIgm7IbXwjl21ScUkLN2uoypsMJn9VR6WsWxUyKPr6sl92iBT0LtAe4oNe
utd3a9sk3oQxJ5sajbKY60iWG/M+Jk9E+ktECnhdBm/RGLNrJbPB6Bj2p0h20vytAcPTdQE8JegH
rCxuqPTEkumLXCmGRzEzvLToD3ObB9fF/A+HfVss+h0rOUaKFssatna27HLY0dYm84QOfncpdkBt
d3kO+z/i65tE5qAqirAq1flvifMPipPYRyAbozQw5eDyUJm4GjJHlSRMVbnQlbw4iX8zJG0XkFbW
zhxU+TzPRUEBZ/55iqEvBr/X5LMd2t8Wk4kT0SLVGDSBqNrazfOt2Jd2BUJwQ+PV+rZ6cYHiDk5a
Onuj4TH4vaFEk9LkaW/A4nV0nsWhbeUkDwB/OuhaabfyuAd2Ci6m7fS5H3lmuuluK+GMzWizWFra
jEH2WvVMcC7VJY/fYzPgUv5pUcHlAoPl79XrkDqRcoKERWn2nThbuDM1D9Yk7lOhOpByJB7H87Z1
epPIeLjYiUJt9BbKjNqYOmIU3SWGdZIkab8MSDiqfEhtK8weFs04GqTcx2PnCaT2yDQbdtKMnKN7
05JWC8Ds7zJq2RTTiGbVymSPrfqUD+2uFPW7uDX+YMYKxvSmO7Ofxaj03YSjOqj6vnGIMct2rgJl
flm4PAXYt4ukcSWJ8f4xK4vQpGYr1aAfMMqTrn6OJ8FJCgHIAWCku76rvFVkXL/v4hyv8vTVVzsi
MXGndLTDhTiJ8UflrpVijOcD41ECITkkCfXoqPFtP3y/rgr9g8uVQ4mOzsHJGOJ67xF1lCtKSNF8
FFwMM+MT0P0cTbmph95Vhn3ZZ27KbZ+gy3NNJnN0xybpQrOBTMoe2HY1MHwST5d8FA5DO0ICWZj2
pP+gD3WDzSPP4inMhACzUIGangMQAeSiH5LpIInBgCnU9PNk+HraHHNuWW8zLVLflpgJAd1EOkwZ
QOI/bTf0oPgPbTcgAvm1nYx/D8JQoGEaS0s7a6tXXB/x6TxXL6NqCVZIXlP9doB7k8g4OcoLXd1R
7QohfMSk6GdjrHltHdvZxEotxr/zPGqKSoIQqhYa7yLQ68y41S+LTa8bPIwOnk6Mf0+5rJV9g3CS
G1/b2G8LHn8uzwgZtxbUohEMEaeCGox76djuiK944pGXFdHdvuJoLPyAIkxmndUQM827bomcTngg
XccJhpzFYuEGFpL2rZpBSBPFTpjfTm3nXo9R26nW2/azJCW5UGahUmH7l15b7G4EZcscWYMtAmk0
DgVXjdAgaOaPo9h/rRLjMCsqL+RvJ5gaeAOAHbxBeWq1hiEqGX3EA/dq/zz+oJde8wfxJfQyuLHH
m4LeTsXeBLIlAykbzbynGTRtyhqCcWfdxLsUyFLN7k+WV9NVCg+ArkuD9S55wv2UICl47X355yn0
z3tfVrIY1+qE1rJUClpM79j0XjAeyQ+Mt/l9MPHx0//Hrr2pxjgaKmTDLNI2RLpr53YJ2i0B3AOn
pXye/IuPSQ+vC597U9BkxkPHTlHaSkXsaKroY1O2PlD+D4tS7YxG9KtkcrpFeaTuMgJ8P1findKr
pY2GoCNa391KEX9I/XwcQNeQqKMTzwkAe7A7ThkCKTgfNGITDTxqJSBucsBlgTIdmHFel0auTFSv
yMPHBfS/WjHcz8vsRCJgAoTS0YfpgFzTFtviGdV/W8ALB0pSzowctJbbh6XobSvN7pUZ7FhKh8a8
Jhf3pd48R0L3KU3LQ97Md+Wo32r98qnXWlvKmw9yk7tdOruSqe4WIz8opewKmNpTWhPANbKnEmk/
qbmvS4+p1PnhUn+OZd3WE9kDMATea/Rn6f9Iu67lynFd+0WqUg6vijs5u91uv6g6KlNUDl9/F33m
zN5Nazbn9O0HV3W5yhBIAAQJYC2Qc47p+jgTEz1OykFvujcAtHzSB6vxZdsJ5JhG1+19Myqieo1i
k4Wyl8MC2sVlGLSWE1jEgEeEUoo3aprrjKdxcoLrUt4pDj4YwoUY7ihuFKs16QQxjRHfrnJ7lyfz
7BrG+Ni13RetnydXTgC0nk+gh+saf02Vwk0llF9Q1DkkcxdVRrm4hdrtNNP2paJ6HJPyvi3swGzG
qCvN75pRnDQjPaZ68bmL80cy9HdUAZWR2qIFcQE6RCaJYrHIvrmEUZInkq4D7Dvf9/u1OTR4EWYZ
RoxGgH8zuyNy4XeHu9iuztGU3pKRAv/V8XR+Y8fNHmVRYb/T9nFz4cJcithqsgz0cUiUtS5QK9Nv
amBl1XDXDo8XK/xhzg9oXn3U8sKnEmA2r5vOdrpz8QGchSLfQG2ONcqygFxVBxpWUea1k+9E5YJR
FFHVZtMj0NHB4uQGGaQ5pGpLMkRJBSMEsW2jh9X04nR8FOi1mQlfyOFzRWdyRsIAPBnlcntPwn43
hcPePBIQoApksUPrg/tdyOIONVBOgmJt+msNxx/la8lgwgMFlaHCAOMUK2CgYU7a/9H4Arq0LM1U
0e+I2Zff40sxTemQAmYw0gpQANHkaOIlWQK3W7vcyX7f/gto1M0NvBDJnPbCR9qp1CjQRlBTVJbv
9aB+HocyAhez4L1aJIZzjHSQ+yw3odm8gOc4i2y18HtNE20d+zMftu5CG878SyuPM1tDiPnPLNZf
vTiz1+yrP+/FuZDHRWoDIB9jxq4wpKauNR4S4PL38/66QbKPvqYUZ/u0rGtTKXHuL+VxVdEu5STB
dQnbcetCD87kh3GIBy2GHmzm4n8dSxDpwyVyZG4LqW5xvPXLT2eCK5eKwNo2JViyghbpLeJPs21z
EhMAJS50RW3+U54JBGzH2bME/n7kyCRxVtRF3mG16wSQSvYeLJbAU6pCZKMiaJdN90FYkG0F1TH1
vZR94aXlmqaNnkNcak0HWZ0+oS3nSSp0gVrb63YWw+2MJvfGsuDRK0rwtqj2r5L+9CeGdqEIl1Wn
XYMUrc4AYblgaskAVuduKftjN9k7CVQ1pJIjyco6t5KrY6JpB0zdf7/+CUyHD950/oJ3pP+LpdT6
WKGzhKWky/hjILHhNWMeood/dYcSEAtmPdzRuRB0NwhWlh9FlVPHyQq0X0fF+kmzQCAjGtHathBL
Zq/vmgPsqN/jeNXUJlHzEsCI/U1cPysACm8E1iESwcWhfqRSP0uwDjASutQx3an86rSOIIZvr9RZ
ES4UJY5e5KoMPE7LsTxdRrOJCI5TpAdn5WbTangThR5Vuqfdsp/pY1GJHoK2k0/c7P+7IZylV1kR
251VADoPbaEqWsuAsKCyaec1BLkIoPepf92wRRL5SZhRX4w5TiCRXZC71mNJEhKWHlD/UgYogGGn
qYLN+oc4+LeW/PBLWyutRTPsFivcFsd5R0vA4L4DQsXo7won4bs2s7IP/guqRxYHrY+QhOCZooMz
4zS055sR7Lv01AMfzUGvx/XlZPtzTQ6z04s4kVrNGC/oII5WooJHOA51S55dIumhrpah3KZPaSwT
F+mSoNCy6QAXCnKe3OpzM5U6EzwzjsKfqzQF11UTSeAcWWudJG1YmmlJGA+SplsSQ7XrMrYt40IN
zo97jcplrWKf9KjdLzes/YelzuQRYHZCsGL2xz5u1vlizj2ddHFWLcOCNXOq9M7qqFdmhe6WqXwf
E+teHEK2jfAsj0vUm8RJDDlFOI9l2cv1yHZQwqnJnjovgmXUBJpx+bmmYRBBlhGs/pqGPWNtYBqW
1d+FvLebB+TF6wP7ogvDz4ZGQaaOjTMaf3nUD5qfBcWnngbTF/Jr/FUDELbCTTK+lU7CtmLRunKW
mddLnqMwnkZxWXpK5XxJlDiQk3Y31Y0gdIlEcfapFnqtZgNEZWUVTRke0au7yiw9C2inf7KHjmzZ
cAcH84DcgZM1ZiwDmy/F5VUJQZoQaO0To9FZgw5YVVHpNfGfHNUXErnDx64VO65ipFk6eWrp6tOi
9Sblk0AvZnsfvO4shUcqsuIcfG4q9GKPDZqfh52EvmgfFYn3N9JdLIskbnrDhUTO71Kr1vIqfl/J
ODJRzFGAB86WUsZwXktPeNIhu+taboaWC5GcA44xTSqrhsgkeTbLwSvQNKlmxCXdi7l2++vCWGz/
uKK6quqyqik6zw2UIrHrYxv75nTDYbDiZ6ktASBkCQ4AkRjOzRa0K6QlSxap1nhW3qNjvHNpIsJf
2WDNQoctuiX+qw7nYxaJdZWuyEj6zt7HeutpPUCfhirIS8SWuvAKswlsnXxrkVwGBR3QQF7pD9li
BIs6fdWl4ZtMmyfA2wIMa23dUk7xY4xF3Vrbg58XH8p56CQ3q2nN2GRGKE9HmFYezm7vEnJ8t+aD
vBMiR2yewhcyOR/VaDvJ/YLUyZaWY7bSqGzjP7l1nEXwE1B5D2bRSYU5JfJuybOnUTUerxusQAme
rTfLelU3KkhQqnY3a9Q1TZEVbRsrozp2gNEP8qXfzyN5zAZVZ8ZKzK+yubhqelJQj7iux/boDmi9
/yuFKXpx6slmmqIpClLYOZtKUYca3V/vfe9YJUf5TQe9w17UyLkFHwQfOQtm6l8ItqYJsAr2e9au
heOP8f4dT/PvVvACjGeiFrvNo+9CJOf+NsruQ2fB2gHXD25sVwfTyHjMVVFP2LZxnFXj3N9JBszg
d1jTlS7BYrBREdEUxnZ0PovgHNewBrx4T1i9JLnJ+szV1nulTY5qt/qtIbphbeiDB3xGMu/ouokC
6+9b1dPVXuQUoOuE5CCm1F1dFgxybewMJFgO6+m1MavLrZia5bRMWAt7jT5bxwKEzfBmmF/afgqv
2/vGuv0miFs30q4IqmyUpI9XjP840mOXpY07A9bSX63ZrxdL0J2/Zei/ieRWr8HAWF4xbB4GlANX
flMPcocGHrTPY1KNxE8M+F84x7g15XEh1uE5RGaA4ZoWa81mk9ZMbLmXXEY5hnd1+a/XfIxcLMfu
f++q/00wl6ugSUOdhgYjEHVa1X6a5a94+fLsbn5K+kHU7bV13dJkBRyqaE9E8cDkwkhO4wmmi5dv
NpVQ5i7DYun8vvJ1IPElIRW9N7Hd4jKV3+RxMUSlwErugDsWqegxIOG40yIpUnd/0IfymxjOIdLF
oKZUsquqAxe33HIOhlg4R7iRyP4mhfOGglqOUxNUfBhJ4l+vueg5NgFk+N5cIHrOFe4W5wtYPbWP
WZsQyzcAv8kYud7hN61ouE8Pah1cd/eNM/RSQb6Hf9DGpNEKLGOqvUx6FWAqzi2A/H9dymZ8PNsg
D++XS2DQfueHSzE6SMbsKGHHrovYqlT8pgnbyovjUpJWabRirBwDUJqidWf24JZlOHskKkTw41t5
4W/SuNzDzto6KVhTHHvesl8AOQm2mab6wmB67CNF7TF3Hq9rKFpE9vsLBfskniu9ZaZRp3upOqSF
IYj9IglcqKCY7qEOhYR6+qRolaf3opanzWPswhC44DC15kxnGRJ0qmI42PKIdWq6hy4XXeJFds2F
B32QpZGwvm/J/D7oyvNags8uS/d/siVIw1DnBoASP2UsdxbmUxjvoTlpQVZLCxqDG1Fj3+aJrJyF
cPtOZT1OzYWtWVmE60oz1+rbO3AT/mhi+7lyRKDnynYEt1VQJuky/nHnU4V7QdwyVkCHdQMVTiQ5
BXBV8Ha2fJYcQLBUoLsfKs8BGfaEGd40SUPN6HD/Uj2AjTueLp1GCXFkmtGokgiM9B8c/fx5nKMn
rDXQZk9s/20ti/cMYsg+AuVVsL9CWZybk9JE6b3BUjA3vyh/5sflKBw/+ofgf9aM2+m+7gajyCGN
taQ6/RPDsJ3uGYNmMexp1Nb/36XkHJ7MiT0q782c/zN49XZsOevGeb6djZ2SJ9g1KQd8EvBBu1ig
jUgC5/LSkK66yUqhToHcUQEXtyGAKhFJ4LIB3FnGaiXYn3ZtQglz9Ur+808CynmVuOO/okkG6h9m
AcWX0qT7PBahGIlMmu8BTRe5Gk2CF/EzLOV/ELrEsJRb/Wo4Jf9W5/1bLo6spCUAK6sga+qVnSUV
P0bTSdGdVt83hnpM5jRUkrhzl7T3ULr8FlfdXgMvwM4ZnH1Me39Y8jnQW+mh7BTTs/ruS9LRr4oy
RhNGDqWueJDK9KciDV/0ZqlcdZZvYdKY8snbY7H0uYcByNxbFhG4ocAQ3h35Qq/KXuW0YAyIpqa7
Vvwqi657WyW731aOCzzJYpmFNcIQWMnOGtHtczEO+2+u/qLgw0+qxu00zgCQYBK18K9U1/nKiKCq
UNL/aLruNw252DMtVtvkFTQcw2SHdFBxk8BavqF9MmjdOZJ3ayNCZN5OCs7myMUgWU+0fDWQFBTV
bVc9FuRB6F7q5mmNPgwQ+ygaYBV5D3akPAXqO6qQlvwQL8ALrYFQNmZ1lAJykEgGht3V9JNSVf5o
jJ+JZqVuT3W0dfXzp6EA1JaNhNyrNeBqUEM/FpOau7LjfGHjZfOQoMOsQfm7mh9VOj9bXRYsaYwW
vuVPItFZD/5i0KZdEY+smmo0s1tZUTo8Xw91bLE/3BMvBHBZRppXco4EBr2sBGBtyB7q3E2tJ1oJ
0mbBhlhcukCLyaISa/SPqRbKSf7T0bAfgxbVufSQxaWoPLwdYFVDQdejbaFljzuH6ITG6FHFOfS/
o4BtO+2FLO5EaqpiHHW0Xrw7UXNgWKHdfMsuITWQ21ZR3BPqxll3gadwMrHuJqsoHQ84dbKvgMrK
TTXp1lKXwh2VAolhZoQGWR6rwrnpgS973XA2vfiss86XdKtF7QYV9blpMqNqtBEtKhWkdeOP63K2
piXAFPz3RvJzbM1YONRgzWJxoXt9r2Q7o5a+1UbqrzSR3CI3brKi8ErTem7zVYSUIVKTs9sst/q1
NbDURWq6Ur+XU+oJcyaRAencOePM+UgMAzq+T0GtJ3uP/L1FYwgaoVkBUhkEr33MIj+6/XlR2dF6
cXTGczrgMgO1JmW3otBj9mE6R2Nxl4PkUE/z3fVN3BZnY5IZeP4oiLNVvhBnywu1JLSvR3UXn2bV
epMUy1dUsluIetsozR0qVN+vi9zeuLNI7pSZkqKUVQoNB3DKSbNn6j+whcF1ISrb/o/reJbCRRlN
A9zb1GPjkqZ80OVF8aV8tFzQtzQgzhuqp4bG32QU51Vbve9pDkwgtdmVunKn1PFeUsqbzMGok5xX
X2plfnW04Whp9a84z8w7ZzU+9RLRouvf/GFhNCCvy/gwHY/YBjDmf98LqZOIPhlqHtEOz7rNS1uk
ANOevOtSPsYoTgx3sFhOL9s1MXKY9LiffjJyPQNQQa1L3kSNb2yRf9sEThTno4mWYapPg0aT1O77
vjjljhYRSQ2KatrP0yhYwI/eysnjvDUd20Yfep2p1u+bB8AW4506vmPwMsPRFiwki+XXlOM81QH8
WdL0UG4oCx9Df34Tg2ovoxivXV1SqJ66ksAZBHcskVTOYbOiUeKi1CC1793Z+OaMizevp9U5ahjv
UZXU0xoRZh3T5JqmnMdqAM+XpBaarrXhViT3arV3r1vltghQf8koSWHaj3NXawBQOKhY8ygpp1uV
4EU8mT5dF7HtXmcRXC4Ank5C+loBYKu8m9XS69ITLb5dl/GxcP9ugWchXAIwFgDRtissFbuXjHe2
6abUJZglaXxlCRogcmEGAn2yUezNd/rjILuiIcYPeePvX8APw7W1aXekh4HYCaoL4KpNpm+6THed
nYfXlf1YmOJEcZFENbo1Syq4m6G4XRcq/jR73U3sM7CzXNkpv1SX0Q787yVnTi4XVgy5ojEqUzkw
ssxf+g3jMyd+7quSi3F2+zuIAQr3X1Bhi1aWiy7I2AB2r0PsdHibguFt3VXeGklv84Fhu6WH3PtB
J4FfvPc3f/S9vw3K5qJMWRKFZB3WmFXhsiOoCROwsk7gHVt3RqC7/cv4y2ldowoYbZV5BKLAGP7v
z/ncinNRR5tQc20pC+Tg7U395pZ+ISELr0BI6ALSueNXdTf8r7kJEwrueA2XBEexdE6oZZRSYkiI
CZmhu8PwmHSz1+vhPH9x7NFd5CeBOW/u74U89vuLXAipbJmggRQIqqq7tr5sgvfFZb1SFQaJErSu
hhi4w8Mcy/yErW7MZj/s84VwLgCahilNQ27muBVh0np02fxZ4YGh6GW+/ReTzpvx9kIcFwxzVDEq
9AjnUfEil2jJ8osgCTJvCanptkDx9NAFLRwQ2zy7LoRywXEe10rrRug4IN3SNMl20cdzU8Swn1oC
6yS1TzbNTxMVtmYKtpafOlnrbATQKba2D8t9fWsCPg3WG5EdGuBC2WdxqoyM/XWDEgnlwiMdnTrO
VahrTJZPgFrq2IanAvgUDOaCMLGd+ZyXlh/Xr2u5qBYTsubX9BnIWUfbH8L5lx62nth6BMbDs4dK
6HEtSWPlUZlhaDnu/Lk0w+trt3lYX+jDhT2VJhitziFi1togThKXDpo7Wb+uS9k+ri/EcCGmBcSF
MwzsBEM5eay8/Nm8IWhzwAP5DABixyvdiSGxunJoeMr8L9by4y369yhnMCu6iDplZ9AqGbBzlSYB
tedtWi2vbgrXTneG8pXWve+Y+UG1BXnkx74tTi4XcJLCbuXGRAQoT9nX2p3AyK646w51Yf97BRA+
z8DQpEVFhsoOyStxjm/ppflCko4Zah/S/fhMAQNp781TequHtd/+lJ6v77DQMbiY0w5L1jYJ5DEk
GExYBOMR9z1gSqO944BB9P+fOL6zF53DvaFkEDcczMh4b5aR9xNCTOVLQgqM7eTgbL48Gam89lSr
RniJ/eZgoiIEtM9zB9XwHF5F0ot57wRDOPkdao0dghwDXxClBoJYwNOT0sRp1NZAUkRJnLt00mBE
lnZ/fVkFkdTkMi8Tw+GdvsJWe0Cxuma+vBSzc5rtnHq0SR6uC/tYW/jdM0wu9pip0kttDmkrmtYC
RSPHdXSA1GyN7jivh1rLPgOv+9h35F6qqld9rry5siy/X0qBkwqiIN+blNhrP44U1pSpX1Kgb2uJ
G+eCqRmRh5hcADL7QgILEISA+u2FhvNxRBpgHFQ02IvN5WNjCLe4XNgplDJXgFXB/NH4vgTv0MEg
iomfdcRYLQBbgyU4hrcfPC68hMt1aqXqjcbCfjJUF+OY+uAoC/WQHP6Feuzzr4Q3vryBksc8YPKE
HShTYJZuDQ4c8BoVXvM6hMsSLkjSqZc89ZMrLMYLvIQvSVT9qDkTs9syc1+rr/0ecBZeu7OfWbgD
z+uhv/0XtyKBjfK9S+BqkfDOA/NRoxEXA/OXFdaR8jgfBr/bN/eVLx8lQbPnP8Q93AtUS0GR7N2D
L85MpVEqrDFkjq/yr7sCsPluArxTyVXvadDsEYc8owePuxvLrnrK3TIQJ0HCj+DChOasmoVJfGbJ
S2B62rHrXKN2K3AKhtItmDMYWpbq0jeAyLyn1EBuzj0hkhB7Ffxocee14FKYXh6bulKwFkbdNe5q
mEFl1pVbNygXYs4UL20AN+x8qlSHlkqRIFZuX1vO0rngAXaVTCHsMVGNyJ4145EdY+XL3daThGfN
P0TmszQueNiSpMc9u0AYd9MLXmxDxscDcJvaxTpjpEv00qCx7ODa4nKho4wb3QS5XR5pk3zoE+M2
H/VwspddkSy3ztzekWw52cZ4i9azg7KukbzGoeF0KHw3t0um3qskfV2nRNlNnRZlRZ652aq5AD0I
K4rRt4TooDNNLd9Uk9qXVFx+WvNgFsoUWKCsmSgN8pXs6NJFmoSQMkk3SQZMS6ON9Mb6tJZzFHeg
lxXsKruZXFObS5oAlW8uBTtv9Sj/Yf7MQzaCWJ9K3PM/ST8EwrYziL839T1Hv3DmtDdXJ2HOPHmW
u/qpVxQug+4wv7OLmbSnfi0Y8hLZ0btrX4g0KZ5rrRL6pfvR15H3ZocRdlvtQcHoZUJ5Ig2ZE12I
65ZaN/IB4ohaflGt5WQR4au+wBFVLkWyMfrdrStuMk5nvBjGfKe2gO1TitQzs5W4tpWH6jyfUiMO
Br3ag1T+ZtGk1+t7uX0WnLeSC4lk0NPF6bCVdb24pZ2BsGXyLUV0iRCJ4UIeWZvU6VKsp6L8Isoj
sam7tKLIJvABlYtspiH1WVxDyOT1pwzwzanPZprMEKU4kaztk/u8blxckyy8GdsFZBl3cQQyqc/p
XRmmvkrd9aCq8IIiBDP92/RHD/voxZBBMgz8YR42R62TJI9zBxkDrhFutcqZOxQiJvht6z8L4aw/
IXUstTaEDCv1s+KHbYoeorft4SyBs/20W00pGSBhlHpgK1huPuv+2IkIBUSKcIdB0ral3M0Qo46l
m0mZm6eLIPKyjf4YeM+acIF30Mciy1eIsKvjOr1WyexmVHIBSOvKY+Jd99Z/CIN/S+NxD5pej2Vg
ArwnjNkjWkz86mfmrR7iPDvAxeepYKN40IMRjFtDLiH5Jz26murlkFAStKu2Eyi2HQzPinEmNygL
IKAnKKbdpff0vrtRpb3ujgGYhPx0dkfRWKhwJTkLNJtZz+0KAidP9sa9JbspLjVYyVv0PYdx4oqu
3f9wazuryIVaNaup3GuQ2AUg20TZBV1URmBEStBGgBKURfMDAst0uJg7AwUUo6YxbKUI4zH+Yco9
UDFAv9Lbj2XmPF3fwU1DAQo/psXAumnrnB/ISb32q9TlUTPifcjU3UxfQ/TUCDzgfSz4g7+d5fDv
wuWU5/HsQA6QCA7EX7/RsHMZ7ki2K0MnYNfEBnwKi9/f6igiM4IZx1cj0QHwsVuB3YovvoN7KjaQ
1dqKgu/o40MMALM9DeN9f9D3QzTvLM+8N27oV9WtwkV163vVzULiCU1KsOj8G3KXpLbiZD2OVW1A
gpv7RCbeAMqs2Qaf+JhFido+Gxbx4wadTFnqRKBUvx31YmfjDHE7CbnsdTPYjLgXy8K5laJhSjZL
hzxqBzzQajbuV1+vS9g06wsJnBs1QysP5YKFH/HOO6AQkeD4qKrHFfUepyT+dWnbFdMLcZwXTbNt
o5oHccuBPLf3NHVbxiGLq2L8PcHrsiG565P6WWRf24+9F3K5ZGbui9apJ8htfXrKXsiJXZ+AkBdY
Xru48eCqYRkA5laQaG/mNRdiubxmrtpMoSrE1uNjqX6WEjhSnp9QYxMtrMhSuLN5VKZucVrYLjlp
TwNCYn1g0wEgeEQhD4+v5EbU/rHtLZhskdHEbHxAFrN6tH9KA2xTXj4NEqbzUQRvJ9HjHLPwjwHq
LIXTC0CXFR3TmR0sZpR/Kf0SLHro2AGGVOb2t4C5FVWcRXpxobc3KrXIUIqMmvbFWB/l+aiu3wVu
sPlmof6t1YcrX03ktQGiJ8LufDJ29r4NnAM5iGPa+7XnyvrxNz1il5pNcmhjvy0LWjKqgE2nk9bt
d8BsHXfo1LwpntFB7AKYBVAO3nICT89OZCzbx/WFxlxGMpG2zrMK30Eyd3lB9fxJuh29OVgzb7pD
hiA42D7OKL0fKOcV5iLnYBUEZAzwh0lFkJFltPRiHqfrgnqge7mWfuYdDaykDdpOeesH5zhpZN+g
7yxvh53UT/cOkvVF1wJlrl6zeo2uW8D77enavnBxt6yqxC4WrEf1y7nL9/kzq1kkgPV2tdvkgT3S
Ol5du/mt4qmueszuGhy+4CbYJU/CtdqOHee14oJyh6YgbWQWX7yke7LXA+0zuCiDHq+3/hywwzYO
rqsv8LEPd8u+xdxFPOHUIbXbL6dG/7nWj9dlKCw0XFtiLvhqMdpWrRgmkJWufoNLuOEuIOsrjuVd
3bjLl2Tf1W77VQnmKAtFBi8SzsUtjVipugBmOVKGMuiyxU3UwSWIWYmEGfnqQcLDxHV9t88aS1eQ
MaJTjMfxWwzw9DXLCHXbk6Ha7jx8cdZwTTJBTiKSwx2lim4SHRBnONPmHWn3hLxaxSGTRE+P21cK
9awPt30FNXpL6iGnCRZPCzs8i4EbbfTqfe3Tn+VBVCbZ9oKzPG7H6m5p4oRix6zZvpHbLJra2r++
RdvpjybbhmrYquLwjQO5mWbjrCxYOzoMbjITEuh9+clU5VAd0S+fkWPTzCfajQ9aT7/UCzLKPmse
BsUCNbQxDac2d/bXP2rTUi++iYtEFs2Vfs1XXGwmJ0wpTKbAK75hE9TalPihMwELORSCE3AzAFwI
5UJOVubjHFtY7DxGlHFewSsLqtlK4BLbNnQhhrNVkCoU6NF7zx6mYLwnd0OUhr3bB9ahf1SPigjb
YNOGLuRxNqtVhWaA7gmV0/XJKB7GuvwT57sQwBkpjrSKribWrZ7wit7lu7GUb6tmn1aiZuzt8s6F
KC4PskBGrCkTdGGd/yWq2m7ssy5D59b06Tfr7T9HU3an5W7xLZ/dUphhbmft50/gmwmkBdMiBtu+
fI/tC43XIUBbcyQFQIDN9iNg0LJXGgkrSpsR7kIsdxltO3NR7AkeIT9o+9a3Iytcj7FvBPJ9tl9R
3SF40/ijq8KFUC5BGsa+tdQUQtUicWWFuCracSY5dQ3y87rDs437cC5eSOJSIzmWkRxpWFWja4Ck
b9aZ65Ay8wanPVkDo3t2rDtTMjE3E6uCYPPew39NOB9t5n6pSAE1xzB7LI7DTX7TBNadA4aREQDt
1S73Y1C9GpFzS3fJje0XjWsF+vcYFa5yClbwVQov/iJT59sMlFWTm6qDqReLaxau4rj5j+SxuY3x
X2/62e/WQ/KjMoKy8i3wMgI0AjxRoahx+eM0LMtZLzaGi1a1nQ7ttGBjWh9r8di/ToEcjP7so8N0
P6NOYx2VE1IH1KKMB/21D5y3LgS4mYYUEbhy//kq4asIM7yPOwaUfhsMT7L24QZhzuZUaQg5XVDc
rhXK+cmh8e27ye87V9+JjuF/iNlneZwjVLECbFwVFqJH6MxM7R3rImI32QG1ZSOgHYoBoveB7bh9
lsm5xKi3RiM1WPmR4KIAcgWUhwSRe/uYPYvgDL/s1UlKWeTujZ+T83mq3GI9WLhxUQwqi8rSIn24
4xVTp/rksDWsZ9WrUzhNKXjZ2L7QaWd9OGOtSsPJWw0iZmL0Yadgqm8ZPllx/WlKbZ9maLgfNB+8
YLshrR9lM7uRC/jT9VC2nUacP4I7b7tsVYwxgeNms/wTR4VvaQAIp7pgJk0khjt1wR2XjnMN8yhn
0Ot8n6vIbkaBKttR+awKd9wqpdV1JubZozjVvQKIWtawB6Bo7QA62Cn93q68AZO2f7J+mLHHAw4g
SmxO6NhZDch3ZPaojbmM9XvZ9MBdEOHwbVvj31L4Mkttj0bV2hg8adpv6fTDqA7XtfiHtPosgDuw
815RMgDQw33z9lsNuiEHl0uWve5RltiVmgSkbs1xNXnZ6V3yaiRz7AHa5E4FiqtrWFoA+FjRNUmk
tIqwelHzLk1NissVEwNKCXJB5ddiiHLB7TcOjAr9tXs8vqFaDwvpGqg9A3ykPtTRrATZGw5wc29E
7e1wXz+lB+tHi7NVjjRRNfC9MffjwXAWz0W0QbLTzGlYBJDVoE/noy3RiA6dJ89IrNGg9I1qY+m3
c3qca/m73FpvybDejAo51Gl5b+HyI9kjcenYhWjE3U8deZTIdKzLKhzs/HOvg2k+rvemjYGubFhO
zhwfaD7cZb1SuevY+oOC10DJrl9mFWn9OtxodbrT0+wIxpnVNcb1W5Ya5b4x8gO1Jkzcl1/leal8
VZNf+kXbdQ29S1T9llrmPo2HY+ksP1S9OdixEQ59AXDwMQcchS3v6kX+cd1ot8+D8+pxIZrqlprj
dRgDX/I+Kb5P5HYqg0Ft3IHe4dLuX5e2Ha4BfY6SlKFoH7AwdXSPOiaFrRSty6ors+IVN+Ypf9FD
8E58k0QtCtvJzIVAzjqKfh0ToiJmzo0EJAPNX+z1wdDzBIMrfe2tBhk9DPq+9eP0Ix9QnlT7txh8
XjOAPIYZFtDVOzopNzUZD3FlfKVNdjDiKlgt9PaD97RsMIs3Ku1xyZN7ozB+dFKPt3zHBzDqN6Ka
L+tIRd2o7Dj5YPGW7Rimqhho7OPOAcec+m6OddxHzOLUzNoztTTYG4ZkzO5UD8pOz5bIIf2p1+Sb
HpgVc9r5xii/mPjO2I6jRJkI5meG21RqPLIOBmL6ikk8CcxpqFhas3XTk+Emk5IvsdVHQ9t9y8B5
7KPF+L5Opse+gjtYYJArCMgHB28gcoBO3TBxplMld59MST+mcRGaZDLd3JI715m7Zymdd+k8Hvu5
32WJ6clWvUfceFR69aZshh1Ylx5IPj/ppfo9n6fDoPT7vDBX0W2chbwPy3dhEpzJE92JpbyHDU7e
8IvinXH9rD9nz4ZnfmY0odctntnXNWFcfmJN+jqlgCOI2tHxYztwShFo3XYrL7BdVVnVweumcdkH
qOTSJZkNpo8Sro7L4Axj3/Txuj6jvb57+hdNl5tqXcjkTXB16rpfNSYzu01xK1D84pDfJYMv760W
0Hy4pWfgKUVVbcfgG1tf2g+H2QDpnCB32L41XXwKlzwsGACf0vH9U2Rv9TuvtN364IQFBos6NFDj
a/w2SB8TT8YTMkgDF1FNfvOifv4CHunBarpcnSi+YFm/GqCdyxe8ko81uvBF4Wz7KeJCFJdiSIRa
2GuIMtz4QbvD/ezrfOq83LdRHiddaL33i4tALIViuSzCrNJOzUCTHJlt4ZsUtbwFw+Ok30kpOZYt
nnjR4WtjNl/FA+y6pDfIHk+jnN7i7fGrNWnh3A+CzH8zGb5YCe6uRAldKi3HSmjm99VYvcr4CSI3
gfe+V8A+uO+FFO74MHPFGlcmZQztaLlFR3GQHOguO5h+sUsOuq+1LnsTgPowK8yWie69IjW5YGWP
JbEGNmduZ5+T6nsrf2kAHHU9Rm3m/BdKcjFqKtO8aAh21/k/1r5kOW6c6faJGMGZxJZjTSrLsiXL
2jCsts15nvn0/4H6fi4KRRe63XchbRShZAKJBHI6xxgejfIFsBBWiaKELE3W1KB7RiktEc0st6Vy
15bxWyBCKWtNg99qJKdD1f8hHJDXg8ijYY/OWXKDY3kK76dv1QPaoO54Rr19i/5ymyrjwgJK/V3Q
Ts1iKIDo9KUMAewzmY6EBG386bau3APEOCl5CYZEpPPonRe8ZJ+bvWq3vpGAIgIzENOT6HUPiQta
EZ53VOgxuGHAbGdNNzfAsI4guHWz+2RfHrP9cprPBX73fu7Ln+b78mNpU4CG0ZE9JFGB1x35CqZO
FFc7KJrVnHMMj8ciZ/u3n4IXq2PJk9V+rCaTduP+3asFslZUhGPbgNz4A6/Stx2braQxHqxViqpL
Y+y2fNc55iHz0Nhj4ooaXMn+Kv+DNNpv9Pv1SmMhXWpULLKm02n6dnIWXI/kIbVHrzljnsfjlqm2
rfkijTnDwig3RjxCv84Dfb0HyIFjfSfY9V3qN64JankCOhlf2PGGa7f900Uue4jTKI5UhLd+kByi
8XnMP5jK6x8dnosM5qTKVUKakQ6gU2jo8Tyd6oO0I2fxq3K3YER6eixrl+x5S8rTjDmyQS9maU3H
ho22/BBMmU3q/DSVqcvRbvuE/tKOBTrUlL6R0obayQEdCRg376zoiZLK0kI72fPKCtuPlYs45gUR
hmm6EAkbZiLhrpeNXZWJbYSLq+a9c1u133j4iyzm0AkkUZdIhazB6/bxGRRX+gGtin73irwIcZcD
jfrCwuoe4nu0V3+pv9z+gN+c+ssH0LVfZz9iwejFCWsbfqv28yE/J1/RU4vHEsYozL3opF775Y9e
/KvojHkyjCVRu4TuJ4ABz6FQeKY58jJN2zf2RS/mVSCFS1ZHFPFj8Nqf9RPGv9tHjEm7ydP0AOgN
K/9K5ycM2qHo8JLU25nxlYKMq5n6ekRg9+a4RxdJQldIcH9MdvONditnPvhlONtID/j1JXZRl3Ey
46iEcU7nGaJ9o2DGwBLt6DuhwBe+siNoErSUj3j8Li7odO80ztArz5G/5b9WRpRqYS0jd4gemaSz
TQFzvM1rnhdOsejOXkAGfR6wzsOzOTi9vLut+uZpNdGwJEsgU1ANxoCHNAVkXQ3N51H5mhbyvpD6
h7yrgINePN4Wtd2jtZLFGG6jR8sC2BroOVsYcchnVyOWAeb16VMVWCM6YNGDmzsmOgaQyxvQpmmT
ysY4FBhTAP2LwWqeC9681FZfxJj5VGZT2GcmvqjrP6NtCzRXkk1Iei+3YCLMZY6/2nYXK3mMZc91
LgUDtTM6oTqHtqxbtW86AFZwlSc9xtuoBAEct/C3eZpXYhnzJgAB7lINYrO95qWHbjd7kpscuAeX
buDVMVrJYe/RvEplg26w6Is/F4f24CmmN1i0JV+z2wLPX5tXTdye+l0JZa5RXajqNqUumD7zaHiO
fj/VKfeTLzhclIHNhsaLsCvQpVYdejN7E2ZY7flvWgdy4JcHtzvFV5KYa7TvMy02KX4CHTAmpaU+
iT+be4qunwQ2BV4SncRKPtLRObjgXRVijIMXG/LWluWHV5TAJCrFrEj285Oyi972crGbh8bnGg89
azeMx2Q8UT6JyiwXb0uLSjCgW6Rd+CIAmEM5yE526H4UNq95bVskWpRMYNYD5J1Z45aIbajTF3Qr
+nGR+9OQ7M3Bu+32tj3sRQjzRilQayZBaiCPUCof9exrqEpOKT21Oa+hd/v0XQQxC5gaHUmXEIK6
8bnoRjvSeaps+5GLBMaBD0lAmrzHbIgEhmJrTpSnYSh2RFDvs7IqQROcftEJhAe8uRt5UzeiS5R5
WaPdA+/fWWlVGNWMrCpQk2p0Ob5QKLDW9jIvfFFDEFFRaBE6+547yct0zh4KZOMwv+Le3spNeyFE
oxMcJlHeHi6ri1qbMPVbmnHqd3Jn5y1gIoSzEP9bSjLaHbESwixy0YzT2JdR6pv9N3n6qmYq77VD
F+v6pF22kaq5UiPUCon0CW698VDttVOCdkPaaB5/p5nMzOZdspurBoDO/50y5tILgYOZNBrEpYOC
y36ObGHu0ZNd8ZJp27f5RRBzzVX5HC5DDfNs63iXDuoBA4mf5aA5C2GOtopR+XnbHH5znV8EMvfd
FAFbx4zpQtrSM1AG92IKMCH9q3mavbwF40qMxIbA8Se8Q8jcdyigB2aZQugsfZTIXyNKnkNjmYPh
tOGLqH2Puz8xSHAm6SoKaigAMALbIoqnhQ7zYaDTjgnY1rjZK+pory3ylwg2RI2MhUwVHasrTg2K
dsMOXIeILSLg2PCscTu6uKjzduetrD/vDVQ4RmolgHPo7ovvlAiq+Dk6jWXo/wDMYNv8L7ox/r9r
NS036fBlZz6maJQ0cQgCPOhv2+Kmg1xpxTjIODJaDXhdgOchu0L+Zqi822X7GruowbgluUvadpph
BXnb212b2lpw3zQNGrJq57YqvzlWF1GMf0oacym0Bro07XCSZ8FfwsBfJP21SofIbrLQa+vcJUPx
RRh6nwRNelcphq3F/d5MpK9yqz79xy+ii7OyGTmRhGTGBPUbp5IGuL7WyvGMHr2lttPPeIm5BZAL
X3mRvrTt0S4rwXi0Akj9XTpBrgj4gkPzfb6L7OxTarr6feOOpwzzpse2whBv7OicU7/ddbGyKMa5
gdDG6Fvz7ZxInvqovOoqUJKtAExwwO9pPwlO9Fg55GuP4Hg/Hrm6b99SF90Zt5MEdZZFA6xg+kt5
Fl3E4W58kg7lnt7yyD1wrI5j32+pptUWq0bUqiSCOF1Pd7Ocu/McAGfXUO4yUKrdtqfNw0pkA5RC
kiRrLAhu0etoaY5wxWsgPVAFxaobwb4tYlOdlQhm9wqS1EUx4sFkksrqdKC0tI/NIlgCH+efJ4rZ
KGIG5bJQUdHJ+DSVVn/GfPmjllvFq+70AJiLkLRxq7uJ14XOEcwGY+FSzgDwwpb1GOEpetkKpa9t
KNti3XA2bLsEfllOk4kUJmUmc9RCxwA3/LflrUF8eI0f278KySd+6WX+aHi3t3A7L7QSytwcUS/k
qgJ6NV/+qDaourd+gIdalDuLm2CIk1ev4lglG4BNRtBnJX0+DYt2apXFEauUA+i0ffmuVKLfsDpl
GDRWyoBOl7eufkCTy1FXLOTV7HafO5GbPAbfbq/h5uW7ksdcJUIlCZCGJdQS8SB2+ieBaL6Yhrvb
YrYd9SU+YSFsF4D2EE2FfbRu/6QotvIXReUSbLN3/1rAQqEf4++hPdRWy5G8reCvwEilZ2S1oJji
ruqqxRlIZe057gGIjLDvLm+EhvPA2BZ0iX2YlRzHBLwCKWKflAxoHY6OnYlEMDDzOCt5dahlEMDL
Fzx/1nF1gq7KCmhKKGsIHRbM+nMdvTVGI+YMLO0pOWilNxknLtHw1QFgRDOOTJhkqZlCcCTQMhBG
QDwNLEpIXo3OvI8OGGv7i8eXS5V59+59L5F99yrTBB82gyJBVBuPtN2dGpZuqE6uHhQRxqR6XA1G
9cRZ4qutpFIVWZQQR2vKVc63LLooMyhfNMUu1wYk2DEgC6rX1jkvrhDaiYuED6+N8vroM1KZo9/V
naKFIJH2i+ZA1NDLhMICoByy7UDVR/JXkQ6icmcaXwTp1OYSHuP//mHJfAJjw4pZklmN8QmD1+yz
Ahkm00lyIIZQsHYhRop5Bkx7nO9vL/jVK44Ry5xRAlB9SSuw3mJ7SivMgVEgAIxXVPpXrRKd28J4
m8s+GeuUJJh1i3z0i6JqWcz7IETXyFzyim/0NFzZ7sqKmIMqKiCAHjoI6tvAkUtA8ymlQGx0qe9K
9JYiL3uYzGKxi07/eVtF3noy51TXQ3VQNVCqK5FgTTOKQskPhSLpdj+qhVMJ215O0ySSbsIvscFv
XxaSHpbUZDTTzVTiBaO8k7qJYyIcMawj0CnfrWmCxaQUhM+hXPuKqO+LfOaI2d6zX9qwsa9JJlDD
pfA3ZhLcVV3h633i5qMfG6eq/kHk2Y9bjkPfdHHKRSTziBmyukKBFP4chWG0vkxWoi0WiWW7F+jw
la1VD7etgyeQiYQNNQ6aqIfApdtNQPZQhrMq5FZTPMdIpekax0B4S8q4NSUfk3564zmLPoJB0tIH
+aADNLYjSPjGTqMeM5Nj/79xpZc1ZfxYGRvy0FEOSdVXvKzfvU3UnzrMCU75jjIxEM67bfNmXG0i
48HaArNCNSXZASvhp6rV7wTZ4Kzj9RPqzUtelGIcl1T1EvA+oRR1zqX8gfLgSecepbFZcVoQCgdW
gGKwRxyTcIKl65c2I5vxZUYFOlmCbmRfvzP9ZU8ZFyIgElAIV37R8e0wX3lOVTN0RccxJuxjUWsw
IFTiHvKnJhwstNfu0mx+1LUO4AxAjK8q4aEyMp9M4LWLlcfbx0PeNNiVdGYvZVNdgiCG9LI1j7Ih
h4AQBc1h2Y+9C7xVV4qXGHNUoEIa+50R5feiOrt9hHpsCirWekG9qZVtQQFKshEDsF2aMbagC8Xj
ZIq2OI5OSZRdWReiE4faXRnCMRO9eRGbGePIiBOtKg9+3NZpe/9WOjG2k09trqCEH70diA7UDSiq
BoOt+MDF9/Ny96+TBdReVCIRoouqBpzf96/uskgSTHTQG6g0beAxgu5YspJCt2SR483oblzZCuYR
DQmNhCg7MIFnNWrj3NNbdh4au85Sa+kwKm9ipmBJOS/8zUO+EsV46tFIhg70AnimmK0dks5qau/2
PvEkMK65bKZErwFV6ZdG+nkqhr2oj/5tEZvWjVhLNDQZeyMzJ1lrlnIkaR0BpxaYDWh2aj0BFPU8
yhK6wVfbostEVVRCTIMFoSjzRW4JpVNrkhcA+As6ximD77dV4clgDiownmcppas1YaSqNydLqBZQ
u/K2/brIS415pQtzeOS8l4VlgC40HKgPyy7s0L40uc1B2Eed89+UYvYnWGJBnAvY8zJ8UswXM/Di
8fm/iaAmsgqJ86QkjVJDRJloh0r6UintQSxebgvZNOXLorGzfkQqtFjO4QFCNAwpIDENpH+buni/
LSyGohE0RJcNbAtuXktVjkaMPvD4639TgznzBXBbwyTGWtVK4DW96Zgm516n1nPjpLDDe1FRLpoc
QkIXons/P5XRuUxeFjT2LDyG0+ssHbNkdNNWO6/WYt+LLb3amvKjOKinudUdpap2stlZQ6och2S6
j/vRBbDhqSmq1GpSE7Gfnj4MmC66vbTXEADM1zCXRDFK8mIQbGAmZ4ByLtK7uE09SUl/NPmSWLIs
ZMgva7t+wLR3FdhNWoC6WdRfWhkFPcNUFSsoW7vKl2e1QoYzCHIMxxuDO0aTkwWF7KIv1gUVKUbi
i+m1KgWgo+d9bSGYAe1OHB/bZkwcPcl5lJw8l0EY19Q0JUAEwcyLltJ4N1QAdALraO2AreoUHbSe
NzPMlce4KIX0RmUukPc3lWxrB/v5A6W6H3c8dH366df2qmN0EIkR3LrMHTXWVS/II+y1LY69KVml
FFpjAFAQHvDIb5S6SGKs1dQL0koT0gKTJ3nv/O68q2eO391Wi5gSoDZplzpz0NtIKqqxxWWSy9XP
aGy/T4GA0dEI1JNVxGOg/41qF2nMIlaVJhE1o4sIMpZp39rTju5Xc/jT/bqIYlZRHaKgSiOIkiI/
kgCkIKl2FYzPS1oGnAfSdtxlKJQKVwbDAztGrqWLOSpqEb21msk2ILcj9EQRFMRkp1C8ecer9dOP
vzLGi0D2lpFnjI4USAX6bYw39vicLbwsztYjQ5IpESmSrkS9ym80RZGbOSSY2b0uPQWJB0bt246Q
I4LNbQxFBLbOAHa+pOpdEbUvAkjAO9C18raH2jC7WpICXDCZGLousXEVWYY8qyboUsuDJdVfIm2y
FvNOUcHL3IEl+eMsy8A4fUZsJYi84f/rCRy4e8wcy2hQwqvwivC8GYIlz6OJxiCBHwk+HZpL0UyK
DjZq+WQffAvQkbjnOawtG1nJNWjL4urSC/pBrIZpRCySJyDpI1YZ8HgCeCKYIAQRatkMGlSLgX+k
pZ0T9z9u28imx1hrQfd2pUVhYIBmIBBBZ0ynvWRRD0/85W7ckR1HFvU+rJ2sZTHeyVRkY8p6rNiF
mFy5wyaZx8J3eNvD1YxxUChGDks4QFrrju60r+ELl/M/84WbcbCqmaJJg1PpiuUZxdBirMyZ2uDs
5rvSH4B2gSFdvHFcYEKINmcl6cZfr+RFHvsOiFN5QJiy3jWq2z/ata0bbK0b8wbIg0auSQULobs2
fAc8NW0CJF7mgNJB3k+24IOrez5yy0I8JZmQRcuBASMr70yTKkmt5T/LYmKXVpziYaTH4N8/dH5j
mL82j/XLahMlZVxD1gBYDZr0qmbEfZKtnv4w7lvt3tvHrM43bmQJ6WUIk4TXCn0reQnOeE7gt60R
pTfXVV2l77f3TgS4kFoZystFo7DD1DI6uw4gDeJiPG/axUoac7BR++xLQ4O0f++yqIldnbOVKCaU
qLoAND8Jzpm53BVGaJHmoVAf8+Ilqh4jwsnYb4ZR6koac6oDPRTlQX871YNTKsBLN8CwtEfZ1w3E
M/J/XmY33p+4kpVQ5nhXEqhhSrqa/78sHxaiyaqC5A3b9z0CHKftGvlvO8ndyFP7HXjzPHM3Hlte
G8fm5bkSxtxscz23qTJCWJp/yePHhof/upXxoub+P2VYo0ePfpQX+P9t+d0Iz4lyVoRXDS/9Nv/Q
Te6of7y9U/q23Zt4/6qSDMhO1kdFSmd0A57bWb0AJYDMD0pAnoZ0Okht7KJb1JaUZIefYyoHvlCK
rxMd0F8w5F2Bqlo1TCsqEkvPUHpaGg+MentU3R1lnO1hAbJPjS6JNDv2KLaZFYKwLHdrkhykuEYQ
lh9mIu6aPnKCHA2c6K9owzR0k8S471Nhl0fkTogxudUnxzKOd5puoGFcsEMx26Hv01HT4ITFcpZQ
c9socPpB+iuQQKgYx54EUBFtbM6GsNwlY/85kMmLoo2nvpw6JymF46Jwuyo3awE6usnRSAY8W/KW
rV/5xTZGz0bbZ7GfawA4CAFgPp0LUFeKhh90nyrg7xuZbvULb+Rt61G+kvuWvFjJXUop6zshjf1E
SveDUN1hwNfRVInz1tpyXGsx1JZWYuIpCZMCOON+NKZ2LpyToLSKwDOkwkF2Oeo/37bN39wAv2yT
vdMAuZMrw0wPA3KZyz48vN0AAAk5zsc/vQEu0hjtkJHQAiXCScgnSXFIH6ODIX+cF3Iy9Pkomuaz
uZTumBiuWWinbhx8jrpbu6iiMP3/juLbe3C1vAS2T1B2ifxqPpsv+kG8SxCOhvscSQsdV/l0jjFt
r+jubblbYjURmMVIJ4jkKg4uJq0yylJFng1Akun4qUnuVIlnoVt+U0NvpKwgAAb6F3MhpALy662g
QcgMEKc5FT2hTXlt09e9xojaNF0CzJGBHPhVzJh24RBEaMN86+w1MTRyAMKWFXyicOSJC9j9x5lb
PdrUbCWTuV9rXQ3Q10o1Izl4uEFMrXLoBDY3aCWBWbuiLARBlnRIQLN02qFLUVVOIi7XP7ADUNYj
5tZgg2xXpKAXUg0Pi3BDLx9hEs/KBOeN3qJvt+VsL9hFDnOFloZSaGNMN6mIXGEie6Wb/y304Zsd
XEQwt6gIiC4060JEO6ETqxBQ4MTUYsfZF7ru7DtOWy0YVXR1XhsyV2EXksgnovJB0YpzXAzPRQ4Y
uQmoWn3A26DNhTMAVW6gVAD8POaqXvJhikvZjNDllbgLilRd8/gHW2MCqlTTVCKjney9RhMRSqEs
o9ifIjRZgOXnUzpnf7L9wBLHKQVincEisy7mlBp1LSB2qBJnCEAfiz6L22psHpiVCMbC+hgg7CMa
vv1sOfb5YpXiSQBcy38TwqxVmoiFOurY/cVMgYyQWxH4xYSKsyNbcTJQ8X+tFmNjYdIXJEfdATjn
0ePYhg+zItm1OjqxPPKGabaXDbxMhkp0IrIJ0UaLwIk5YGfaod5V8fCXMdY7SZC+3l64TTM2f4lh
06D5WCpR2IaxL3dPpAOThsi7bLbeKdpKAnOTy13chCh9x76ipicUYtwluVva0u67T4ZxruKff6AQ
QaoQ3ZeigcaF96em67TO1GooVFSCq8ISgJbv3haxuTVEo4l2FYG3TP++cjWLMJWgtYaIMVFtTfxS
jjWwQHnF482dWUlhrjIj6rq2xyPWj0rRBznUPlr0z/9NEWatUoB/xrUJRRZVPwgF4Odk3V16gXM4
N4/NShNqIav1IiWq4LMEC0izxBplzAz+1NqT2n+/rQ1vwRiPXNdL2ERNEmO6M7ZJ9uOP6q3of/jf
vrMP+yACmLwsQg8pzC1l+NIrXip2bo8S1vwnoa1GAJuBwADBIFvb1bp0rtUZu1+ExVnvh6dRH73b
67VZc9FFAFRIwKiQ8VR7vy8ipUVaUkQQjYNgEuAu4OekbWGzg2wf5QLm5eC2dmgtkLkKdCkAJKWC
HQpNcKlEI0Yvap1Xqt56CMBrihoR4alRN3ivlaCEmioLIN8oi+oHidMPplg8xk1eWGog/ZC6/hNn
GekysS8PXUNaGO92vHXflnll3mmj4apuW8R7TfyoS8U5GYvMBmXoIWyqPRb5a94Vd3pjPmXl8qVX
u5bjjzZDM0rZIqJrhkYOzDk2jEiqpxTsctKchbYuIHSQ1UDxcqJErpLHoTsNdeaKYh66AIzNrbwC
tXJZ8MpEW45RNwzyNo+s66zvBVjEMsRpicukTfag5vgQJYi6jYyn76YcU8LJMLDJWPX3W0xCKaq1
sUBkD/Iwp0hJ7xE1+RKbQ2p1yoJJWm2XyNExrYRnNJBGdpUpX5VJtUmiuF2tnGdt4iHNbFrB6psY
d52A3C/OQ+h+qXz8XUfnp7K3/CmlmtVUQ1cVhfUNxABmcqZUOEYgrByA8oK89n1ETsvCQyXYrHro
pikTYJPCrlgXkbVBOM0ZtBIPwNCvDyVchPFogiigyJzC7wbO1l7DTiFYWAtkXIQhIb4yQ5xeo+gP
shC9ttlgfEE/peqMUvkxqacnQRyOYzk4AeDR0F2tLfFeUfvFjozSjjvVaQDzk0k9iMEmw+/zFGkR
tFlyDj39jqtDv1oY5sGZ5R36CiPsAc3wayd0dqWvgNhx1QEUhIU9R5yretN1ruTRv6+cDKkWSS1k
yIMfsJL+h5xyHoL0drylEHOmAASXGg1wxXytRvJQlO2s+1loaFYre6sJQOU1gbvi4fYq0v95SyZz
ZmLUE8wxrfE0RBtZ9ZCBqneK/7otY7N4vLYoxjn2gJAGOxEsavACVI5rYFoAFsiSrOEYRR7NTZde
HHwmTsmxEZ52zLOnT4Oq7zoIhnZC9rlIgIoph7xLfNvvXE4o8+oRpMEQ+gmGUfX1K2hZXiepi626
Ja4wBs/9bGpWqWbfNCn2hs4AEwDyv7dXmGOabJXcMKZ2znXsIhyT1cwvmsq5YTkLaTDvlMzIcsBN
QEWhnCKrELvWyxNwyCY1D6N3SxKYQeiAjaIgImZOdT4pWUkKXOWZsOxa3bTTQXCAim3dXrHNCxsv
FLxS0H4M4BVGo67UMjKNuLBVH/BcgFLfBR5NKuYVpSn/AztcC2NcKsnAXwUsHtxM+mzVwUkJVbtL
eeHKZrrdQJwq6hp4dhGzvvdQU91GOpFh7pWRO/Py2Ag/5vljlzwXip+JvkrAGSlxrH97v37JZE2v
ivRwWhrIDHRPCVRHbSPHzAxOAmvLwFeasfbXp3MzlC2kZMbkFrrilEA751jE1n2ylsFsUqlqSV7G
2CTUC5r9ss8cc48Ee+eqxMeEuSPyMAh4AhlT7wUDJWMVStEWuSC2lR0gtx0aM3sUMxZw3xwNt14t
aPoz0NGNeSsY5Hv7EKQoX2qkGAB4pXmTiadEausxANqiXeFWwB7Mno1xz58J2bSRlVzmkgHi4TDH
Ac7a1D/3SN5LxA14zFtbl+daN+aOKcEQGk8qZAigQi0a2wAP6qIOlrh8qfMPUfihkThOl6cVc7lk
coDakAKJ9dSdhFgHaHsbPIRlyzlhvF1jT3UZdJHQ9bjEgsHRMsFLQQekqeADqjVw3N+2kWtkNrz+
VuvI1piqFAM04AJCCF/od6GIGHTSQW0AcqAedXIpzV/JaO4R73ysFgVTvOCSquMo9ANRRv1+pkws
0odZmdxQbPwmy/ZKHDz0cfgwFKB075N/TZjJfC/jxxMhTsbZpLtQHOPkRyA9deIhmjh93pvzW+tl
YZxDN4OlPiZj/NbnNHwPvs325Mhof0N3MJwEnSgg2f6fROwcM7uKbVVkHHUEdX6jtlbfv0zLZA/V
t9vbvm1jgMlUaeULF+J7z5Bocle20YxcR9/1dtKF34JFOS719HEes8fbsraykQbGV5Dx1ETFZCvs
YaXnY2NiKXuKtQP2iOy1jDGKVvpV/ToLJceiOeJYg47MtorHCsen1UenBiVfpn8YxMelT91aPZky
R7ttS7mo9/bwWIUJvawlC6EGOdq0kytEGd4enNmVLFG3wak1O6Mn0vTOfGx5Vkq3iX3Nr5aWrZgK
09JXEaGHYSmsZp/uajt0iT2a30yAC2RAI/d5w2KbN7MiE82k1MMam+sh5RJWDQoxfplLHjGEpzJV
Hm4bDE8Ec30UQCLTAVMT+/P8Iha9RTCXd1vC5hlbKcFcHgMdq5hHmH8ldaCYhmVOHjC7/qMU5sLQ
kDAJi1FEJI8+jVpuv8zVDl3Lzm1dtg1wpQxzX4y5Jg9xi+VqHFh88ZcM0GhRQdwVutEXHWgAefgq
Awtv/PdsC9QXXySzaPl9PpIgKagXqT7P4c9RfkqDrxztNk0cpgaMB1QWgLr33lMJQyQY6rQglgTE
uCMoMka55LE+NUJ7JApCS2AQNA6Yf3ZNFB+zMjkJVd6jEAX47ChrOTmnTb+piWiXl3XU8tlJuRQp
IhQ8sdYqiUFilUe7NlWJJQ/Gq5gv3m3dN61UUzTA1KkSRgAZJy1XqkbBiPB862swRn6di8iTWl6p
gCeFnsaV/9ITOSiGEFKmCXBc0Qe5GayO/LitCj1QrKMyNeQnsYm6dEVkRabcBGYDojxpNr41SHw4
jTzdh7JyLMpasJol828L3PIhhGBsEu0kinpVzBcXo1EU+tbWYuUYdtrZjNvn2yI2n05rGfL7lTPo
7F80QKm/ve+EV0IHNlRUXFJ32DVuRWHpE4uiUZYysJAfJ7f2+AykG6qqooTAFmUxapXMCWl6I1+G
REKwKYrHuho/YzU4Zr8lAvO6QOjVkWg2r4LnPi/qfkrohPBoLQF4PXXOTP7bkBVjITBzUKBjooea
PDXTlRlGUSjIQElDU6heHs12WKy6TgDcdCzryjbUxQn0+VUe593UaE42Tndpn+x7td9rGYiv1WK5
D82znqloklOOYzY5IfKQVp6SXYJ3bB4BvDm8B1evTYLRbqdp34WjXafRbpS+l/GPwfAEuXImqXHS
rPBTk1i5GDlJbTrgd9l1emkXgPkUwvhjrqb3ekp5ERc3T1/x/G3JtzIybTOtZiuuUAaXDA1gSao7
jUDTSjA7UVT3MbkL4sRSk1Mxd7ibheMsJF6pGF6n91aWTF5XG5YaF0+10niLGZ5NNG8o5tNQZDth
AWOOnHhSaeyKZbF6DDRnICPPlcYtOmBsD5oVjtJBixYra7xJ/ZZrgWeKudUnjW3OeLUn6eTEVXiM
asE3pfoBoLevWY71iwceJusWNjoo61AbMUVRBXcY41NyJSOga9SJN3gA4inc6aQ+jefxsX1EM+A+
PgWfZA8gaj+ANOiWIId3mh+Fz8N7vnoIUlggFReUQgwTTT3MvSiXxSRXOiFeLIaO3M1WkplugtGj
snmdAPAigEbytke4OibvJbK5kUHq40EwA6idRy5JR0sAPeFtEW9sde/OCSODOe29kJn6kEGG6teg
z7IWzGBQxNt4H5wouJPkgmMYCXEJdG0c9a5LE4xs1uEpcZVKIWQLuzc2wmOwo4h49HGRceGsr7PI
jDTm+pMMcxbUGdJGvKc1zDq1eOC2oIIHjdSB/KxzMHhZ4mfhT0joMBWHPKFGUF1Eueu9KxKUumuA
uhJ4dVv6Ul+XVqosnzn7eHXtUu00VURFDTP3aJh9L2TpDC2aFwjpnKW3zY8imo/93p+OMQgeMakJ
alM6IL/jQaxt2ih6c/GEwegkusDeyyW91Fe5JBCvgHtT+gWwF5nN0Y0ng7GTcARoTT5BBrgeHc3T
2jeqovlDj8RT5ZP75Q+eonQ5V2oxy6n3y5SaBowF48KiPcv6QQfPhZ6nCk856jbeHUCKk6AYoN3F
M0a5gs1u6qlA5XNGlxABgHBW/tBm8Q74TV4Z5Q8t7pmgMAA9kp6TkDj9ZLjjiMJAWBfWlI0/c60E
omPw0ezF0i+16rsYSc7t5b9afQwMmvB6om6iMk7YN2qk19UsaY3pEdCLA5tdrHa3BWx1MZiSiV4J
VOBpSp1Z7DISVDWaRNMzPsxAtQPKCsjdTEfzJRcJIT6a6Vby3qRZKtowh8Z29nGQSlPepmMNvKq7
wKekP5U7e5RIrrJ5WBhbPbQIbelELFqa0AjIKCcPQxk1kwgn3uQ7s1Ubu9Wi7l7UBAVvEOlcVJHm
pGg9VHu1BkAS2qTT7hjOy09twChQsDSVtUQDZ8235u/pKCaY3A0duIXsEkgDRl4Bvko82VeeZXcB
tLRk5S+SpwDaL6X0ArvITjzBDna61XxT7OZjG1nmsfYq3578yufRDVzfRLje11/EhOmYAyyFscMX
jbbwoSmtJrYok9Z0VO9ju3PDAEOIIHRwRAscj5xTuGHj72QzAXxcG8CsCfDA6Ntsp6rZh6wFmi/H
zDeCFhP7jwFcHU7DZPtN01JR1aAyiWdEeomx+Um0slZy8qWTbXDFfmyRJLRkoDlLZnEeZHKKe0Cb
VLj2k4/5GAHioD3mBXlAs5F7+9M21b98GRt4Jy1ociu8UVGB+dATJKJRTbgtYcPLrXVnkXqCsJJr
IYSE7DSdQMq07730vvN5t9GmK1mtscZcFeiAkyK5wCONYi/k5wGcIIguEDGF35eXyOVlr94mUN55
b9wTAL/DyDuk0haL99dfKZV6OkVvjwrhA1gFQbE1PxnP3X7xJExiit8y8AfQB4YI0hXZaf6PuS/Z
jhvJkv2VPLlHFeahT1ctHFMgBjKCk0htcCiKxOyO2QF8xPup92NtYGaVQmAUkZm96U2elCjGDZ/v
YNfsGclXN9707rgfrtj12vg/5BPmrwMXQ9cVYM4+5BOMQcrkkSWhl6b3VX7kQ72zDOCJRLqSS/iw
lxeGFofVKko1SicYivXhmVdVjaIMdXmbfEvAr+jEyRrQ4OPKLiwujqjOQLxUxXBwlOvsZopJB7I8
p21s6UoZSX9DIzseEGOtHNpLbtX5hM5BwVkYmYy8phnIzb2kvEpHEJuHbaCr8enz07FmZRFaSK1Z
ipWBsRVtRhrzQcq3qv5nOXkwf9AoRn5eBlTwQ/anSBM65VmB9iKOzHIbgG/qL8yVjLKxieYJFAKW
oCYwcY1GVeeIE/NbY3yp4IJmSbqy8d6RYcsTh7K+Cu9sbhbQFzsvlniaVqCOwTNR7+kdZN+dGC4Q
SVzzqb4VXDEAVSqESzWw4aX3GXSA8qvWp69rSn7veZAPX+QsKF14vumYyMLQ4s0wgBqCPq3kpGDl
KwBLiVx0lh+GLfDYWxCoepYvO+DYSVZxAf8hgvoRGC+uO4030qgYuFaj59kzTragnbPT5wgk8OuP
5KVdeh6FL+46acx6sdDmAbdoNsxxHr7q1UoPyMf22nmbnjne81N1duBqWWWSKEYhHgrrUY7eEa2Z
DV79FlKhMmlfc2b/6XTUwuY88HObitTzBvoQnpZ3jhoLm0xbJcCYV+LDbjkb13Lbamig5Mr7wxT6
/GqWlem85Gh6szuzJg9wOWFyZm1xWdYNshUVxSy2Tj96+lZ5nB7j731gxrbk5F6Bwn2Cc5LfoB81
kR1ouSGx9EdkWD94FoupXdyfY9WhAQLMt97MGq3bCdqJRwEpzM4p4W4X1+n98PT5Xbq6gxaXqTVZ
IpVEmJyTpxitIwAx8M3EdAt+vkUM033RnBWbM43IJ6v7jok820FTaGYRFJjmLEp+RFgR0DeQWEAE
Uvlfjm6ZnU16YxaMhqXZSw631GMVaZGkIVkw7tPthL/m5K/ddT/203vq+mx8fdw2edtiP8kntAy7
ps+usg0HgQwpDvJR8ufDOT3nLr1qwRPdbYSVdO58Oj6b38XVwxs1Fk2OUQ/NQWBAnVjPPNqrebXi
pl6+UM8Gurh+JloBaTUbCg17pkhkvhwoh9blDrDI3pqs28Ub9cza4uLhQlaXvMCl0DSKy0VXykyP
K/crm3M+Yx8nbyZjxMuMVMPiMogr1CvGCL6abNjmoXfoXXlMH+vrObqrXRmqUzpRxlkyz7VWBZku
p90Acv6X9cUNkCSD0FYFPKjhJbnpjyklgl1akLIEd/xkz0aNFBEOGQSSfFsZ+eX5/WF7cRUAxoYc
ugq/SvVnL4EPdnEoN6BOt+515DaZB1D/VS8EK2ZXJnwpvVFRvTHA5jnfvnlPzLfS075kBrpnM7+3
B1fTCdq0ysqWXHlj3iDoW7F/8dI1JPk9tkdKbnFapFxt6ShkoUf3oa/aIF91SLmbIw8wvtrU/itq
OKAF+mFwcWqqCNSsqgyD3Ja3kOKw8+sYPLMk90xAW+hDcqciPw+p4ep6Xb/z8pk9s744RSUoztQu
hfU0SDYKPVW+7owe3K5hA+LZ9QLZx0zF/KidGVy85chF5npbwOCcj5ywscathHCPOsnWsjtHVsCq
wpz5HlxDqV3SHfrJ9OIsTx1wBs0I08Oj5PVQqT7Gc8KM+Rka2w2oD3NnluQebxXq1uvh9cWdbYC7
3kARGcXphc+bqXk2KQnMZw/G9QAld2mv7VJn2Fi25BcBMlXP5m4Wdl67KT+iEt7n/IflpadbqZne
GThT3C73Qu4psqMDkWCCwiZNbPVRO/WumRDmibu1oPpjYXZhe3Ge4rzKVTPHqMctDaqbJLHTJzEn
7R2KZ94s+wm5KY8FmWorbyZ6BzDzfKOs1EwvBsBgFfj33C8OGS3CSewazEDjihgzBGQHKMEZ2H2O
ZhcefV1LbqxaXBystJWyscwwbtWfBZ9TZ06lTLb21toixOfWknCXn4qzES7OVScMeV79dq50vy1s
C0+TEzrzmRr3MlJm+7k0tJ56vJjFOZ/axamqhSLMhPmNSgN6bPfmVn0YRAf5k4dol7kFbm35pXuH
d+ebCbykJHZDqIttzU2zbwINwaezmg6d36YPr/bZZCzeTaVQLKaBkQWbbhyJCdx3uaOJE89oAHTw
gFZRgjJQ65ZIlDcecCvgslhdkbUvsXhAwatUzAKVIQqvNIhQHnOH2/Y2cYX3jZB817aanxxzV25J
5K1OwcXn+8cULDubzWzQqDw/K8YtpDi9GFos4dGwO0/0RiSCsecPa3t+5YJb8gqXbKpkqYFJU70D
9byqXZW5uLHKyBvbxhn7tUN90bE9G+LiWivUgkqJ8n6tcTe7SUu8mbEz+UlgEhCzECSC9usv2Lyf
P9lby0wNKHWyXJqvca3Q9gkT3KbUyRibbl1Wm1w0nc8dkovmwIYyJ77njs7FVuZxnWkZRWLIoqDJ
SjsiFwHawQgdIUUdrUF1Lu6aM2uLPSsJVVvlGqzJQuFNIZiKZAJA5ZqTNa/Mhzn8YWYZ8mW5Eqey
DDO1AyQv9HaHDdoLiOErLvWV4PMZXBnTMuoLqxb38ABjGQKvDIUZiMQjUbI2pkvHXUGGEPyIAP6g
+oMxn4V5k8hCiL6Dgkgjpi/nUCIhqAls0Gmi7ERoaLuGq/jZUezt5DHunehWv/nz4zz7AkvPOVeq
ZChTfIGpq5y8bjyxMDypX8P0roxz6cZoI6ijm5GFnlBvFO05zrpTP/KtFhpH3SqIkKGFZ1oJYS85
5QAiSaCekNSP8shT34FFWyuRSR4jsG5FNl0TTrx0zCCaYb0T1s+8Uj+vnjiBQEulNS5rsJo44GCF
slqeJcD8A+3DStGv+oKt4Udm32d5DM6NLrZM3URFWICCz5uuW/Sgd1DhQ3eycTUrCxRe/romMn/p
JJzZ0+dMzNkW7aK4NTpahV4HylW7GLs3ytIYdVMj+HwrXrqZzw0tXN2aymj3U2Aoh7hHbUaorgd1
mDnTUKwlHdbGNF81Z2MaqKQOiQlTos9rkh4bMmNwMpu/FI9ISEKlA4CjlZN2cTv+2Cz6wqcti1QX
orrB2wrMK02ucQ+v3CZro1r4q/IgmWI2W+jqh1i6l8qdFa4M4mJUcL5I83c4mzlVmKARJ8CGIBGx
RjQ2B0P8nvnKTbvlHrj0Ns2xO/6BeGRe/k/2/bIMIfBBFfoU+17cwl20JeBsZrxCc72ed39/Sj6z
tXBPy4IpaTTvDzNjfq2Yb3ole6lQu4yOOOL0CS+DkxnCrT7yfWiUXxsj0lIylpSTrNcMmw156w5Z
5UgResC1xlVqWSFdMU4rh+byrkJsCIomXVWVxXpUVpjXVOjwKEK/LoaEAEqxzufn8mJUoug/bCyi
hBRcjzrVYGOOvpMNhyy1ndgQW+7dmcdX4YQXK1v54l0AQCw4IgCLQPvbz9uskehYCPPdrXEZxI7G
KxMSwS7Q7G2PafG8MsCLB8dQFRHscSponRZHUzMElncWrKmn5iGr3/M3wFCDoSSYbN0TEVrqBWFf
Pjd7yfMFjwjQlaYGDP7SJ5yUTkURhCOzILRO1yYOFySbJU+o6L13MKYrru9HBAqiahXoG8B/LeBj
rMX9kETmmI0TfJo8MH3NUzLb+JY6o236zVXj9zsLyUnJne5jV70enRqRHz3IqOQrdrlNHAjqbtec
/4uJnfOvtFjnlAp5pyn4SrP6ufmQnLpDdSj8BJkzAGDs0o/s6VDa/NtaiuFi0WKeelRODQWFzcVr
I/emwqq5aAEh1pzkR8WZNhk0J7XtgCIiJKy90P18vS/enecm5Z83dVQafRHNyL080N+QUUHr95zv
Lr90XrPne/bdGgnAMN/+QGx7aYefm17scDmvlEm23lET5ik+9oGxm1+8BIG+Gb8v9V+Ttgdy/8cU
L/ZbJEV9WoUwOmX1SxgXhiuoENjs5ZKobchJ1FCwxHqinm5MLVAkoSFJcWfx8nVl4i+dNNUEYgTt
coD9vWcjzh6tKg/TWFcx8aqvfq33LPIGR3SB6gY75VxI0ew231ZBi/22usPnRV0+JWe2lwRITd6B
fUKD7Sw2NgUEbojB4mtVAHZC6xuniqDACRaJvdjIrjxy0lWowZpdtOLyXHonNAD+8EIAU/iB/qU2
4lRpShHeR8e2Q2ps8jXNyItnGeSfoF4E4Er9CIgFACuOpQn5E8B9u2c0ofqCO90VW+hxBhoq8vF2
+Aq4xToo6OLJOje92GlY8Vo2oJCO/D93FeQt2r2CHGmG1YVEr51fabhMotWq70dYI27Uc7uL60sc
WD8OBewOjeHwFrAnkdkWNOy6/k2XoD0u1V5vWc+6VG9K+c+22C+ML55lXrRtU6YSUM4qc3NIm+rm
Gojs0q4xRLCyADtnzgSeP99YXNaFpDSwa7qM2yLorgxt5VG6mF8/N7EYBR3josG2QZRWxBFpQMuM
TF/CPUhYfzVUFAWLsGIez8wAhPuA7cWSYU80z9ySiTi5Ma9cdHANdlbUrVt3belKZh9ueRHjxe5U
f+UquXCRQgxa1+euORU8YwvPMOwSS+84WobkkxKYh/Qu29CZ8f8Gce3J8ptj6a+9Gxdur59MLqJM
tVeUKWWg8tByJCKqEEolfWndZgMAk4Jp7tBxMpKyDteaQC7E7D/ZXQSabVEy5K3QgaX6s9h7v+Eo
8dSr2nWXDtG5nWVeR8sh+aaH4ELhcOxBNuObQT4XKve1/1eKGj/ZWrz6gwWpRB3No+j1pQFDezYF
XCGYdex7VwSU5y3f1CfAhlZu30t34092F08/6FRjkFPCbnjQp4261beSw7apA/TUtejFm+5lesu+
V159WB3yhQfoJ9OLpz+taDuoM6WOfpoBIe/NJpvKKYLBH3er1uZPWzx3P1lb3MQTqA5kgcLa3Ew9
OY0N+MCV6SCz5aNK8xqv3IEfGVQUeM8/zuM7eO3saW+MWCsA050ZMpJNd2ixSZGpJuJmLTsxH+zP
Bra4pxBZC0zXMbBYZk7Rj05sZR6vbhv9RqS/BXV/fxn+K3plx98+tvnnf+PPL6wc6wQ5lMUf/3ld
vtLbtn59bQ/P5X/Pv/rvf/rzL/7zkLxA4Iy9tct/9dMv4fN/t+88t88//QENZkk7nrrXerx5xZFu
3w3gm87/8o/+8JfX90+5G8vXf/z6wjrazp8WJYz++vuPgu//+FXFtP79/ON//9nVc4Ffs5/H4pn+
EjT5M/3eLH/v9blp//GrYFh/M4CoVEQQvIJ1SJqXnL++/8iU/qYCcYmWHH1mFdQ1LBJldRv/41cJ
vwWkHPgLZoEF451qp2Hd7z+CbgBow+G3zD1D+I7/+oY/LdWPpfuFdsWRJbRt/vGrttwoIGuEiIMu
Qe0TAeyHiq0+pnE5xrXocXHcoREAUlw1eioaNB9KY3xtcHqXMATMYpofa6n9ao7ptog5tRmjogti
4dGzwiJz9NKMbqVpuo4mFQ2PDd8LQqK4uhTX10IEB1Es8wNkI4LRBP9wbaZXSg/5NNkatpOsgLkR
UN1REA+NXBERGFK0P8oDUcuO4a+tBzB/RC4TTIpWUA20IBxCZWDM6G1aiAYB+kj3dLlDirZp7zWu
tkGfZRBuD+N6o7XHbADgujline5kUBd1MnICxuhTmMnTeiXHsXxzMaMA0EIVDE+uiXTu4s0VrKSs
JcEUPQ1AZ9ASOkNd22Kbe2d77feVPF85/cLKwVMEwhU9hzJkdBc3ZYTwrAojQfT6DskUak4F4fr0
nBbdvEA25+HBTOBbtkZhg6nxUVUKMLokBy51btQZARspYnix95ikvbZmPZGa0yCuRnCdK9ZVCcU7
JzHVk6ALzqDy1B6p8FXPxgc1BpsoK0+GTD0F5G5EwFkjTQnx6bjZKVP/GCr1TYi21jQOc2ImakrM
Jv8O6GZuT0332ke08MQ2BD1HAl5qkFk4WQ9W51EWrsUu9mIxTUkUzjSPAGx3VeVFyEmACwZdVoZ4
18oFCs1SX5KeZcAmvgyZ5pplGOiJBNhOV2zB502mIWB5tdZyiZVc3Kw4cvrsRkvgBAcz5ZK1WdYQ
FAloLIYWZcwJyyZ/BBmtQo3npNMeeTyjp6MiOUElOiRDNp3ySdkKExytXkYpSOxvQlN7lgXoc8vF
EyitZNILiUzMKrsH249M1Fh/lkW+EUTjduRHa+xts5q8nOVQVYQYW3YlIvtSdwWadaVbYZC/TFqj
EqOEcFqvP0Xx5CkVEyF9obXeHEeTUpHRn6t54dBd55l0R/MaRvX02IVZThg1byPK3GGynvA9D0ad
+V2SPyIBQ1qwsWWQEcm7Pij04cpQReoit+dPLPf0vN5BcQljYgeFN73LJHz9opJCu5zAW5mCDEU0
By/X0EwMkYf5ykAJDGTaOchYui67bqbaBQGMW4fNRs8EF+UdtxnUmOQjiN8GK2xsKzL8MWtaezCm
bctH5jDobKMYic4vEKu7UWGgoMCIJt/GvXQA9YVLKRTyrPYhK09lCWGmKiVak131tHzoUuOEmdtN
GTZKmW37KLe7CJyO0Luu+OCoUZaS3kADPVQkdeHrFDX73LoXtdoRqyel30VT6OrpXs8VXwwtQosg
VrjLy/i6Sy3S6ulVV/hRczsJ8VXRf88mdJmoB3nigdZVe6vd5zWY8em3SEAi1rKh6VcOoP6a0LbX
6Z4xQM6gYluTnaT0FLUFCUVfF14tI7XNNHGzSiOF/paLkY9m0p2C4ELJum+toG8sPbtVhHbH+tIf
w+qmkTpbaakvqxA4rRWSqPd6PjmdBYhAdOjE0dZSboegaTdAlgiQISm1wutwMPNCIIOuOkIu28ak
uL0WbbtSC9QIma34VaSFb1YdqCJ7t9YLexIYdkTocgCvS0ptvHgBABMexKrdRJY3YOb0NfYlBMpO
ohaUt007EbtdAsLOuH1uhMo2atTsxcoRBMGRRtNJef5F0sXAYqlP+5aYiFKFVvaGDNKlPfSihlvo
z5F+rImmF9tar2+7mIIPNyNdfpWkPTCS7gipZ1NDRz73GTJmZfZm5RuGrLaCWc11J47xweDsSDIv
wcXYa9hvYL1oGAkT7CZoeuUFycSIGFKQSkiD4Irr2gBVfpKYuNSsjYB/m3ZoQiu24CskXZiQJMQp
QXN9P19fQZhIUIcHF9lDVH4x8n0+fhuv2PhNGHc9vtIU4L0nUbVjRk1EfN162k1QeFEkdFmj/yKH
9lySE63dQKaESPjfvt1oNfRsdEpMaSPg34Lzj9TWpsAXjC0824qvzEbxYVzxEzylNf62bwOkbAhH
f94kHzkVyMi/aGa/k4bwoEi5DaYxIo+Pyjjak4FFNyE1GpavE9SfJ92hCR7uREH/eudE8nMet27M
79WmsTVjK4c5rmIiivdgiCRlaxExObCx9yKlshspdCYVqqIMB0GwrfLYC4VL1SBtT1OaO40MgZ4O
HwAOd13FqgGeh04hNRJtM5SuLKmAWBdn9xAkfuDad0W7kgULyqHio4WDEIO5AGK547DrxlNMN2i2
IE3X2hK/m0a3mr6H4U6pHmrLi4cBTkRLSvPU6jr4XNKjqBwlaTPFTRBqFngg0wDyeHZSajbrHo3I
2jU8dpPUnS8HxaQ7K+LEgjxkXF1b00tsYfDml5LxjVnpJMXmUTPUwcFrS0qwLbQd3cy8DP30NKrX
dVTZVXc3QK0YDzaqDwAvVbrP+8bTAXYwcHnH41MWoQEt+xKG38Ucr2kWxOOLJryU4T3Lv+n8JY4R
KSSdDfi6bQzMT3KDRLhh00QgZbMtxb1UYVPiKowb5si16fT0a5LWWyksfDn8mvfWpqp8aEeTXq6O
7fAgKdRJh5tQeWMDkrtVnToGhenuNqXQ4ATyf9BdIxv8HjGEkKiQTbbsKTzVRuYmPVpW8tumHneS
Bn+CF5uYvqr5VQbWjOhRLsBTwe0iaf1Sx+krQOpZd34aClCSTjc9NnUV4pAMsWsCHohHJey+Jknk
xFAljjVSMgbs0mTLgDOVpUVqvXX7CI1qMkRW/UL4ImhqQaI8daw2d4yxsZGSZdFzi3ZnE/6KKSFj
bOysyiTwfr3MpA/RGFTlq4y5zXuJQGpjwkJ11p6LuxgscmEFmdMvGgVfuVF5Un0UKvOeG0AyhJhv
+BPow6XAiTC7NutNP7HQBtt0OMadI6IJm6qVnU2PPTumOZSp4xwwe5QqRNeq4e2Kuz4SiBgWJJX2
DM8X18F1BznvLoXkrhNh20iAGBQqSXGg5eZtAAnAkGJhAaJIIYHKMWYIeWV8y6f6VqzeUAKyM6gi
mV+imY5uJFb2JcnuEm0isXgwI5D7Kgw8IANRSuhil5Mjam7elwdecTIMilN7DvzEBlQleAJKvXML
yohYejS8zpSnYkydip7yfDcOJ3CxeCO/GXBKez0haf1YGhB7gy8iJ8JzUY9OK7RPGsu/d9NXWt0U
4l2Bt0VLDZLT6yk8jK2Al/L70O1aqKyW5mtJkbzIVFcAGMc1W8MtIWmmSKk/6qU3RrukQfUsBpNU
9hxj+BGOppIeJQWQRvgbcnbHMnXTKnog5icJqZhWFfyB3YBu3hUq7uXRbQxvQgdZCUpZbovbPBLV
R3MoXCtFKCN0ezm8E2MBrgLQenruTEW+i4xoI/Syz4Y7A6Li2YTIxrpLsOeHrnBSg5FxUrAcqPQ0
gtPUPjKBLislWwFJitR+a1t0OxQN/N3MLuENJRQBSC66XX/gJnDA6sbqSzerj0014Pm+FZBakQzE
StqxMORjqYRkkuSNLImeZN4NQ7rNRHXbZO3emnDH1AXi9zeKsyfXIYmNO4k/S+peTQ1bAudlXzww
uGNKTMToi17hslOQZQSVdorWhNaJh5sSa0JlVD+7LSsCuWwgKJeSOoptpYe+CU6b3l41yOkX+Jr6
GIFPjju83JoqdcpQIZpaHvr43oCHxAtqZwbcc02z9fqqNNUJ/j+KIg0g3JD+mUYDrOWmNwmPDDtG
znHS+G2sHLLxpIV7mjxqxldhuB7RjqJViqsId4KZBap22/AInnt0a0zpVZIhXKg6Wx46ImbfhVKD
95McWSfctcijqqary36ihQ4HI09kHCkOLxyozkjcRPdYdM3L+1wznbE6NvhXsf6gtJ0HNDgCls6V
rSsW307gu9SLWzQmPuPXHZ09WfrtkIuEKhYZjBBJWc+qW0ITaHwm6mNjfKVW/CSYBciJ2aEz8H0L
bXbRJ6MgqBypJBkfO1XrnA6MGGhAra4T1j7qfPClhmmkFYrrphI8sw43it6/SGL9BBG/GKFZZ6uz
f6urxU7q04c0HiIyMrwOtGm/8QRo7sQyrnUeP/Gi3w9Z4WiJfqhoII7wGmN7mrjbTo9lfSUWEomj
x0kHS082OpBLyoRD2tzTYrK5ISEatSdFIhUK/kLnVI25SdXqTYa+ADLWaLpCRxScAafWH+v2qzFx
rxurrdlIQQwKAiOdiJkXMJI9qJXwOuk5ph+966RDYYPkUX+K0rux43uruBnbfQagmIbmFQofohXZ
zmDiSS+EDL/T4uqO7MRkR7E85iK/VyBNaJi5O6TqVos4OgSqLpAKzYMaC0Ho7qpbyuRAYpGf5swt
DH6LRVrBLM25sfPc2XuEpwKJJYLNGMXnRWBdmQIYOfpY9fQasM4KAsAZFLGZakcI2laC+BVTi/wj
HVnKUgmmppie0C9NygquuvAMdYWVdMEyPf4+KE3UQIoG9uYPBWSFiklV1qnqhV1nC9P3UfgeKzWY
5HATaybRBrxhcJs+H94HxPbS6jKRXOYoyVBYFbfwA7NNjoKXbhfbuWZukuqOeYoOPuzVvO7HHAyC
dDTcWzIgTFjFRTFAKYoQEm7Z7FOiwYaH+3DSbLgL10mGfsomPioauu9KCoe4n124nSSlQWrEjlbA
CeJr/ZaXdhS6X97BfToaIxZfxwROvo3iQvUGhkSY4nfQc4z6bZjefT7fywLYPN1ndpaAaCs00gw9
GKon5YUdd890fPrcwKV5PTewKEgoVimEQo6BCMoNSBFj6W7IV2irV+bKWmwZpJCELm0xBkN5gLCo
P+G+hjvoy9PN52O5dCLOx7I45vAEBmtqsUdGgTrZNLmSlcF7MnsEzIXoFJ2G0yFCUuX+c7sfAErL
VVoc+mgSJx3AeVSnHP4GvNXGdH7rkBSdGkxaayD9tTWbf35Wc5AGnBAkJmBOiu165DtFi5yEt/bn
w7q8bmjsB+OuKKML5WczZTEysNckaKui1zJF4NfcwEl3mt+rDT8VG87znh96l9+nD3RDsojsuPVB
GyUdLZNLJaYPenkbRl+S9qYpcpKm4JhoSr9jjZvm27EZiAV9Hv3ZKjQnGca9NCBY7NBWaO0tOqdC
b8JoXwn7VD6J/com/pibxUGc2XMMS4OEmLWYjILnuZJU+I6Qw7PjPrMVYS9IXzUQ9sXTCivvxfU9
s7UouE64d8ZGga28uiuLU8ngcMkre/biWTmzsbjAaNh2TEd84nV6SRSFOVZxCNkhB0+NojxW9K5Z
O50fKu3vyzxrL2KFFRnQup/3k1gUwA+OTEWTonY7AGjOiOQoG2RYbPG237I9Q5vNJnUjB6mpL6sv
yIwTXjoBoJSfwQQosbwXYM5PDXj7oPdUd9hl6NguwK/5gofqqK7yo30oCb6PE/8RDVBdQpNisVXE
fkoLJWrxVNno2LtOtpEPTZugvl/DkF3MXEuYTvC+AMJvLImx4wgZf92Epd/IILJtQ5C6tOEKU1dy
jE11HwYJ+obayTUeSmSfrsTNGjrg4i3x4zu8z8bZZdQLE1XSAd+BIfo29OlLNEgEydK50vPw+YV0
8VycmVq8VagfsDJMe1xI04vOH0N09vPoz5Kf/bZ6/57T997Ts/F0asrGUJrHA6iQoJ0K7fnzUVy+
7s6GsXimmCRXEdpJ59dCtOdmUiAOD4h8g2yvOsPOcIv98ADlr11uN1v9ZG0Skazqy1+8z86+xOLJ
QuTSCgjF5k0anpqN6reBsomdnsxNw+1O8QW/9/8AUmptDReXQCNZEnCIGLyKJNTc25a4oWO4mt8E
w5v5ODfRQgXwr7xkZ4Od9/DZmjb5BPG6CIOVp0OkVa4mhX4L2no5y9fYTC4Vk86O5LJWyMw4zlvg
fjCvyPTsWEZCRyWzTky4qw/NSmDzAUW63K2Lp2IQ1LiMhkb1MuWk8MmxxPaK6o9jfxX2FaEdQntF
FUgngkm4jx4kCEJMUeJVazqOl24BHQo8qIxLUJJZtiuxlqsjteArtEaAzCFn0IwtUztMT58fnouu
loHecgt5HgQ9y8s1jhVlQJ0DPt42uYneQaQvKkGrKNzwP0AT96HVfJ7gc3uLCbbAoERNa8DAHL0m
hje3mjcOR5EA/ZfryP9Lx+Pc3OJZ5lM+xpyN8JXjZKtkdwUrNu34F4KKMyPqoqMm5mlplALGNKmC
HWulHVvu58s0z8ryrT23sLip0TKux7oEC5ly14dvbR17uWIQnT9BuGEjoX/2c3sr06YuQoxsSsc6
GmBPF6RtnJ84bXydr0EF10a1uLjrdtCkTMD7o6ETHtRvJ+lbu5FOEXo3GYgKcze5DW3Rj/3qy/9u
eIvLGp0nQz212BV6D/l1GSLzrbbJpHBlFi/6E+fLtriceRxbuhJiGkEa0gE/hTHa/Q7Joa3w3oNs
wYWwQcrkRI/NvjoCn+9rwV8Z6nu7HFwacUkUPpVxXsfzUA0zSJX7pglK9fbdxJ9CN/1HzNJPOKdP
MVD/B9FNpqrqQD7ruBghdTDnhfDs/2e40///f/nrL99ff8mff7l67p+b5vWXv//+f8+/g6DOMVAX
P/1foCjtb1griDkACod8tqXg7PwOijLwI/QBg2Hegiw6KBPxdvwLFGX+TQXBrAXFXChma9L8Wv4L
FGX+Db0pCDwRLIDyTcVv/QlQlKwsH6j3iQF1LxhnZ8K6ZfAxwk3NLIjZusJwDEe77cgQuUkWFBqx
Bi99SipbO3YGSijmVfhVyKFHak+BDqdI2hvXVuJWox3qTp8ALO9USNRe6w/Di3Y73hiqm/Y+95NN
4/ZBx9yUfQ2lTY1WWlT4Sah/yYaD0QTIcqLVFmWhrSbcs+ZeQf0+BvUrqODR6cMPYv21SZAuD6Lw
AaIVKPHcM+m2Cb9WqFl3Agyb19zaGi34x+XbMN5NeATjl7rzygo4gkCuNgkFoXeAzm5hdEr+ndP7
Ut+WoZ35qkJGiuI/sUanF22rtitA0pEFR4htgGDdht5sKvqTcTK5bSZO0kObyi3LKw01z3wTWpt2
CKZs107bpAXYa28gLU5JchwpVJXd4aoECEIh9CT5UoXUqif3nvnNOApbjvviZpJ3463uRrf5hvKg
2Q3HLLOHQxrZY+Kxa/5tTJ6aXXmvb1AGSq45JcaD8iQw5Pad7n+4+7LmuHVr3T90kSLBEa8celRr
lmXrhSXLMgHOJDj/+vtBOzmR2H3Ms3Oe7k1SlaQSezVADAtrfQMgv2wzWdsRvazREz86IK4PdRWU
t2Z/a9ziPzWDZwPreUOs5zK5AcqFxLuJ+IR41hP+Lqp5og4zCv2EkB3KzXQcdg0ALr521H+0LlpK
HvsBXFJj+81T5JvPxdN0HzmeXnnkl/ZzTMKyDGDuAkXt4g5j2mh36GfnexjLkF95dSibLRhUDaLB
Zm68MtDRiPwBjmKVV90l7wJMpp//pOH+rUPs/7XjSW26//40CspcFOIN+Mv796r7mYm3z4eP+rP/
PGtsHA3wM7E0IG9RiQGR7N9nDf0H1I9QJoK0thKXVpL9/zpr2D/AwbagN40cFchMBdv811nj/OPD
1ZHhnAEPHjXmv3PWnJXITWhu6TCaAbUO1gVnkqwRS8ikJbQMcZEhG5hb2x9kTnN/iEA2RK++rV5L
bRY/8k63AbmZovEaeKBikznAfHrmYPVbiu5wivqePRMPBq+zgUZ5Ea/ctct8Rv1QoBlBywFY1Dnz
N2ghCWB30MsKGb+SEeTjyzfAQvy8cH/gD56avPv56YNeQDguH52LgEt7A+II2E3WCJjxo1n+zgFE
ECOUTo5Wu4bLVrnY5wz0I5QF7xsgNtEuWL7D6q4UNswGqtDqPAiZgD/Q/FQihKDRXgN4uFr1wcK6
EE95W6t/oR/z9YnZx7qQWl1V4biJoRGkcOB8l27WSj7qrzkbFoTjobZqwZpmWYa07ayCSLiACpDd
7NiU3ztGsrUtuvKuPB8NhSYnZNTADTMstMy+jgZuBaUYnFm9lOfAyeG1NnaAtuH8S+ag4JNf0d7v
Etv/8/q4sHW+xl3k8RMxHBJDGTe0YtCoqo08xXdTcuy9t3KPEuXg8zvY4a7Lo5xPK3DbKAnqaA+q
OrSaj08FgsJOTSkMo8ZNDsQdtsz8HZrszXNjGMX7yhjPdx2IgBA+Bw0OpiJImb7GqqUYBBW0CdtA
3xBvQJXJa64Aft7hMbFNrudQ3ma75BDfrJZA1Wf7unpQYVVu82iEoq201COHiRIt8cFlaG6d7zCX
2bUHtk12yqt0rUGmniSLULZybgGMWR3V5mIF1bGLLvLQtWGpFYCSTy8ZFyv6Ghcm8kuIxWIp06gU
WdsDR1QDQ9Gm2rPDAAbqef+t4BFqHZURAtD9a+X7nZ8sJviFgIPDfUMltIvvR+e0HSORdWG/Qdfx
qroZjzyo36CShTzKgyXMGoXzo3iynEsD6h1Ih6HdjyP764qRTkLcjHYdPpuxQVd+Rn9JnNIPDTgg
zvYdkI7+7ENIwhM3SQkEib/m3KJux+X3dHBJoqQNQyznzFQ+IUbCyVx2KC/De+JUom+PFs0UwgYE
JgF7+YOFzgvIclfpbYPKyF+Nr25XnNbqzWs/ZPHV4dVVtrmGH8JSoBeHGzfRQlGtyYKuRVGL4NOB
wOu8mKkaLsjwt3h9A6NZ8YBmaOivLKezhwkK9/gnymZYTtiUi6OnKrCBuAH4raOjeG8EdNqW72Kb
7tNH5f1Vosb9AKLP0VnZPRfjuuqFRaHQdPYgaqapKaeh7cIJaT/b1O0Pm8PGcKVtdmkeIaGgPLOR
Cp2p5TcAZJC6GLqQEBvnt70ZumxTl234H8wioPvYkHhMIvNbzKKLoiB30gmrovWjl/geRJYDuh8B
kOKKonDQ/WHfAEO7Yyu1tMsD/K/Ay/bHPGg8IvHYhV1beH2fbxuxKy1rpSN4VoaEs5miEyHvddHm
QVPp63rsognUh4n32H5jYFwZP6M988u90ijAm3Ity7hweCMaCEzgD6H7u7z+Y62ImnFMQUms0DkC
pLCGa9t/8MU+x1jsY9O0qmq0EGPwy2/mAe2HK+WcAGyeP34DuNnyAU7frbXOL9wZMN5xMI02UkMw
aBfzWMvObFnZh0zWQMvd1q4FLGbuSxNQjsH0iLaSSdFLcwkXQZSr1X1/dt3TcXZKolZmcjVvmHeS
/kz9cQ/qP2RwfeYrI5oMKC24u0LUaNde59A7nBMvel2Z8GX/Uy2hzz9ETc2nI41NeH4QyCeFiqmY
wfNFQL8T5iqrTMWzRu9HJLVs8JICSW4ptsWBTY9lZXZhcSUkygNehX5rEkS3zdG+inFDQ3nY3Qnd
oz/Jbbdb0+a+tCWdT+EXK6uEuWxqSGCY0xxGNnofNJHrJbO2lqxeSARgjP7vYS72ZJxi8TCwAz72
JBxmR4gPBcRP90MwC1/b8fe11XvW7lnOrFpsn75hDBEXOykRkl+1yiEYWwYQYxZmnnHgu9mERufa
zb8ac7FlRJMSXkVqOuG6EcCqFMIVKbw3wFm2PWfyxpf17HHtE6rL69M4zVhPe+SWXWhH03aeZo+w
3ivGuz9viUtbEx410BWAaAQgHYtMjhVz20nN6UIrHcKIv0oAdv8c4eLkfQ6x2HTdUCVNI9wulGGx
V4rU9L2HatS96cl9d8PKDXD0brgS9NLC/Bx0cRlSaHs4BJ6Qaqerm/BOvDB0WMdvqkeWgVOz+98F
XIr42UYv+9ZRE4kURr9C8TLazxgj7JseG5zicbsyr2edCrURPg1xecQYac+yjmBeAfL7Vf1Kd9O1
OtDsq/q7e2P44/Uh2SkWNgRenhO/Ddbm+NI98jn+4owRwtImEqkRA+2QIenn5DS79o0Ltt2sb7N+
TQzh0o74HHBx2GixHDmoLl2oQ+YMJAYzfoVAcvDnD7kWZHG8gCheQcsBQfJ5745QpemBqWye/xzk
Yi7zeSjqV3za3G03GXNtY+6il6I59Y/6joX6dmyvJBZL+bC2Oi/ucls5wxqoDeLV/TVcbmYibU0s
lcbGZ2KgwmXVfzJvn0Is5i3qKCjWNUOWa9/X0X0lTnxVp+Tit/kUYzFroLh0xJCRenaSN3QDmkfT
z4IYwrzg2gXsdw/1rO3aMr/09ERL59+TtziI3cxKSA0T0pBu+4D3frWnYXMD11CIFwXivUHFgkBY
oX6Qj8Ov5n4d+KvOqsXb98sPWJzRHDBmY6rw9ZxoDs3aAMmKnVwL7CMXPGf3V8/ZfkrZygddWzOL
Yztz8TgCr7ELBdO8ee5AZtv/eResRVic0Vox1TnvMLE8edVY7Zu0/d+NgS66/DJzHWJEGEOkRUFs
tT4j3/48hotLEq86pirdKJ0t6hKlpVuz4RKcScD+F8lN6vyq7JWm+1qMxUGrdVntQuhQjeLUw47L
jVIvzb//eSCXr2nYqDqqxIK38GKVlTS29NaIe1zTQ8h9aLyjjBMqN9zGK0JY8d6WK3em+hvP1vWn
iIsVxq3GquwRDzqXNx48wD1Bb9J+XxAX9feVtbYWa7HWRrekYypEH1b0qptOpRlfl/DfEBooQM4a
1upCDRdX879HZi/WHQjIOakjjKxLD9ktHOHxqnOu2ykoB185uBp466AlUuv+uGa4eHmx/NdnXGrq
QS1gjCMLnzHLb3j9HHd7AiDiylq5kF3hDQ4ZQ1U0AUZhsepB4hfE6aw+VFaiwzY+mEETup6OYSkX
47W3+Jk8EVKdL/EWO2AW0pgjjnjKc6KCXt+8NQ7Ibf4HaKePYtNiVX6JtbgrGZeTIVrEGnwBux+A
SCsfDjE7faOqxWagXm4wBdgq2UBAoO/w0glrEAivlYZdEkbX/8lq+vKL1Dn6KVlIrV6f4evah6T1
zTvawCFUQpaahK0Dx7UGHCk/8uQDueVPf/7OF+pjSuBFOSyj2YUHwtfAModqQ9yINkxkcm327iY3
6wAn9mvFCv/Poc5AbfjEX2ItBlliyvOqAw0bvfdtfs9SXK6410P6AKCZ+J7gyPu7NofLkGorfZpX
qxSpEw8IGdWpp7M7B4xnA3j6/+XIFvlDSaO0pi3CKDuBCiKXeLCe6B5v5P38NB3XSuUXDh9ooqHi
gH+g0QFlgq/D6sgErGc8jGom76ItyJPKDrQ/sND25FXzDf4pvtjEcu0Lqr/3y8Yx0BBQjt8GxMzR
31lcIE5b1zTPmiFkQw9OoDkU1U85i+Go5w4IsX1sXY9TAiwCkwm/qUwIh0SWAAeTSj5udEb4yi86
W774QWiAoyZqqxfu8iichtGdaDZAA2uAuytwtjPKeGMLBNlKEnC+eBeRFlM+unNHSd4NIRx0j0YF
FHE2bgios70c8d+rH1LPgtpo3kXb39vl8DqMdqD9bX9StGOg4QL1XBA0HBfdkq9fvm9dmxtljxL6
PME4hNtbZCWn2JyPdlefSuNve5QjoInZ1QG3YkqceLGDwGaYyDRytdQUUi4N5al/xlrzYawHHTVx
s2oFdHa9LSIuNhMOH43T+SOiAo5DNPxJKnwxLKZwCE4PUA1frybYlrrQFmsbqqUYIYXFrGpTfJ1Z
wwWdYW6zIcyThoHlzjoNYaJG+zl1ZM43qYOebFa5sBQ0OgpOq6Tg1Jax+UCMYbxxM2iszgV6c95g
jW7r95pVtXeVxtNTJ+vsaMcmARS8H+V40G1iw1fEEbClTiy78IEZ6H5Q2UxweOp7ARLu4Dg/eF4A
F+sQ57tDzOmp4AMI5UOTYK2LTKIzFpH2G2hS1YGleh9CNWoAR1eIHSrCbI8uoVT8eqgMoa1j0F0t
udhLyE/6rB7rxyg3Mq+JDPc+G2JbC+TUGT8A6Rg4KPyTgDKH3nSpj7PG/VVMU72N0mQewyLLZexl
TFjhhBIz94woE5DxKfLpOOcQ6mYO781Dbw2Mb4Y80yB6A+nJyEtTXSl0FZ150uOWXWdFBJCYq4kx
pFosXs0yp4fRTl16GiO3+c1Q4A6nllaHAfo6m9x2IPkxEU7xLUwzBS9XEZxdXcbkRBqqX/OhAjN0
yB0opQwCqh99PLNX0kpnV8YFtEXyMYXAwCA7/Scq5ByXvWnO6R4W890p58yCJMqENlTU5842McZ8
E/c02RQY2hGT6EC9cOxjiWxyzqFkAmmpyM+RHWS2z1pS3I/DRN8IXB6CsYsbjHQyoANSmT/tlvV+
mZm+5rSPrU1AsYdTHbHGLISH+3A1GV31M3XyVgttwqFSNdQxvS9YwbektFzfdtRgaCMh4AsBlwrO
e0eHtsZdDbExAL/a2b7W4hLM+HTW+29TOUk7GAq7QCtvaE9O0fCnhKW2z+cJ4lWzJTQ7HFJwp70M
PyAKCoAGrIB1uVJX14dmF1O3ynembObffJLJti7SufJSCzYoXsljPM/BdOxOouEzKPypy2d/0gYa
1MPknsisTU8kalMoPaEEEt+PSQZEvqVPkJwhSWrfD3FqHWVDKvitmgYk19KC38elQwOjt10o+Qzi
Cebd6UOmm/O1cHP0gaNcg18BLXM1s7hqaxcUd86GoYUgOwcu2RQkjPo+hRm9Hf2wo270NTaVO0Vz
gY3kSKrKE30DERpuFrwKZNI2r7xONeSYbTzf980gB2+OjLEOrFnXUo/qkXMsoGm3baMyPWZRIx5M
d9Z3pdSRrWSDVpaeKOP3BkotrU+tSnvhU+Vsx84qoclQ53tAjyYIfXAUZZrC1iAY0SSnfgbM0kpi
8lI7Enqq9lQNgT0PGZx4bKuAWI+od1o5jRDOquD1Ek+8hRTaADmqqUKy2g/2C5WQ6eJxwU4gDPHJ
o4lhBjHU1vZlqTvvWg5tLj+bXa1AcyBuQt5APk0vI+dbj3v0ShJWHlusnwQsfYgEbGlnoCVjVeWu
shJopQ1RCqgkHJiqqeCn2rayB0hQ5y8tUB1XkdZgjzW5ILtsEmnYJw1autBy/S4i1z5keilux1KM
vuRxtgc+KY9DuwJdm6WZ+8iLFECvTteh1D/q1wnRSlgCJVV3h8noZ6BA20iEPbwd9dDoCcCoFkh8
bzGuXx5WdV0VPlhX/LGFXJzwtDYVt9WYdLuqhB4JDmT+RPIm3jZdhQd7UjOgHMfChSxXj67MOBbs
euKy4mEcF+Q7HQa7UtorHMbKKW/qLYQA86e+sBwo1GtNJ31Si+aqj80q2fDOtoIIZ85mhgax5tXE
jF4tt0juZ31+a009h8Eme+AJOrIGJAd9Ug3vES4doDNhcG+MsOwpSgNo7x6KUwR6WZSk/NjA1fBg
gG29sXHC+GXcPjVD/5z1EDuw86SEpFCUjNByQoo3Y4ZwXrzppfZY2/130x2rFxx0j2p+vJqyb1Pd
n9xeyi2vLeJ3ta4GYuISqMvKlw3khia9OfZ2UYWcl+0NCLCpZ9PW8hqev/OqviPKg8cu+OylZZwe
Gz2vwyGP4P/T6y3Eq5BFgy3eeKSE4F00Qw4KNKt0X7oJVNZchRJtBFwMSqc7Zn17kpqAtIrm8j2S
1mo7sCjxM604QuQJyOFZaltSQxRLAEMIiYus8dq0sYNxFt/Q7wb/Pm5nBxcK02/6WUKhprYK6ISo
DFTnnbxlkT1uOW/nW94PzYuZ6NmG9a39W9YtC3gOqC7cSAulGv2e9mX8zHAHnvSke59riPGlA+DB
0kT3LLIN4pXNUAUMboB+1o9Qs2l6K2hFwnyzUGRcAo0Ng4sfWQ6RKD2CZkpv1qnE6qogpE8h3g+r
tyDn/UtuZ0ggWH5IR1XJlvotsBxG0Lqsfm2INs4enSXUVLuCBF0uHjKLQYjfKNxrqZXsAM7TQUyz
BhxyMWvbHD7qENAnmnmfTQSsgT7voT6BZ2knez2QVvbmxC71hoa2uwgQDD8DuCOUPcVM1uOt0/ff
a+jf3Lixlu2wXuy7eOj0ncygkJhqEolrYg53yL0yX6uzCRpxg873ekshmRnFhm82BBQ2PUt8bUJJ
hblFe5fBGOPKrlJIh8UpJIRimvplXtR3htk7Bx3X5L7NRjiT9t27zLv0vtTa1pcu8w3+XHdkYzEI
DT0YJv+eWwZ/tTpNO8Kkut5oIw8mIUFeMxrygxQ83ZKkmk8QtK93spP6I51yVC31rjTvoBZFvLyT
zlVkRPCANu3od5VMNspNJU1qfxQjBBVz0GcwTwKpeyfSgOrgVDNjHiEIiAMYDfIKujFMqyo/zjsk
NGkLza+UQmvKdtiha4dob5F53kqI/UD4LALMzI8nO3po57bwDWSUe2nPBYTlJhn0VZs9RFPk7Ku5
rQKQresN0xriy9QtoRbW21tjjttdHzlQfNZscWRdVG1AUQbHpsPRnc/TtDd1Xh+1lNobfYSICEoy
aPXO7ZNddKdI/Z6pvJ75PMMYpQXD0JH6oXA48xwBjDYhaXVlOC0S95FKrCxgRHWK/9V2pjaoWxBZ
5w54WNdsuusY4rk+cHORV3fVACMz1L1nGQDyAbBCpaEnSkwLlejaRImyaHdNxq0griDoCLePBv7b
lnMbaT0NoYmP5cwoAdU6gUsqIJSegJhvqEE/xUctMNlQo4LimXRtf4obC0S6VBx0eIjnvitrB4u8
1MrQFmIORcfsKhhciBfBCadNkf3i2tx0o8uuRsOtdJWxIWehmW08CerEB2itwMgw6g0lIJogLa/j
KPU7Z7Lv8fOghwLpZC2M9anaEZTQnqCDY//u9AJXFa6L+ggpGWxrS9Q/wYCfXnEVcPzfUQ3bwvNn
ODWT1J9iObG9nAt4pjT5YD80cd+AdSAa+5umcWlDKWMkPmBV4xYSotOxLNPuTWQYKm11GcwuRJck
8i64Zbky0Gr40pnmoJ+4neSPFY/mEewLmr80rI4enBTCbsLowMdI8AsmD4gP8uTMFNyLIiK1J+0Y
nzN1eu2W5Tnf1QkIksJgzoPVpPWjW+r6XYJLW+xqM+M3Y1N3kdeQoXgAv3GuwnYYdG33fwY9wQha
Ar9mMdy50KWDMXWY1y7a/SNZs4Y66wsAVYjeJvApUDtBjr94xo48ZQbubGjUlb0fUwq7ihVI1jk8
A5VLEPAZUlKkpWc+CVpbVzWPpiGkd0N6aOBdm3nFI/rEPt84vslejTtoYOF0DeWeHnGOzz/+XBW6
MMYvP2BR7qqAfS/iEdpGGnlI6UMGya4/BzgreC9GuHixQkjJiIoMASRPqk2tUT+tk9dWgA1bGi26
4Ha9gqY7b2ouQi7e5pDiwgZzMalyCCJU9P1sox7mkMzVAopS7Rq+9lLZ5cskLipOZY0TvSUIOMJM
BMJk7Ce/UW4iAGyNfvHyP7AGvVDj+hJx0bJwG0Py0kHENnDeaKjsavDOuFdEWGzy4O9/QhvlBuBd
UXrAv38tOlTZWFqi0IfQQurkQ3gaSj5ZxKE+AoMFWm0qXEcrq+bixvgcczFAjjRrEhVizkjAw/ye
w0HErr16q7AuEmmXnyJNBgGy3JC98YNv/zxkemnZfo6/2PtWWRmVq8aswfJAVXjoEzU942eW+hak
OMMOtr/onZzKzWsTqrp3rhjIW/5CHuG0vbbCLu1SsGQUbtNAJ29Z0oSNWD2nMX5N4cS/TBvZabvW
mLpQ0EJz+d8hFhPumKNmcKYNYTxBT9C4JU7k92ts53MEnurUKO9qGGyhL/Ux7Z9K3RVLGrOWaiBX
LXD2+UHfZa1ykr7Vfox+B5eUjXFtbXH2g15g3E7PkL0zA37qVkqyF7asg9cEUmhAV5Qr6uL7ZpAI
ijlzNHRymr39rnr3Yl9cQ28yAEMNUsUrC5qq+ftaufsScNkCBmQ7KsmIgHyfPA6H7sMQIXkgfgYm
DCjtcB2cXpS37xvUKbsfw0YP8w1BvexkeObWXbt4zg8Q/Byl4AVJIRPV2sX4Z7e2Rjpl+gdMaP5o
BeC+8eimCOPNqk/lpWiA51vo3SgO0BLEmsSNXmTGAIe+kDEvRWVONSL96CF6s2AxtnZgXbgB0D0G
rQJNZLizYKV9PbGyzEp5KpkeOjfZ40ejw2+O2l7bwB72ha/wm853Dg5GiDJRAMZRsly23q05MVhr
ZEbYFrFvmVdybkPIx6+t2Eth0ENQ4uioczlLuKwotclEpocRXEXbee/8zN+hTEn3BnaLHpY3BfRN
3+n9n8/B844naMTwiEJ2YjjAxC9JTrUVA3wRIaFWcDLqGwEyup21tTd4MO/+HOvCAF0AczVIKilA
2RJ9z/loijLqTLAJ+IO06Ebw4dsELcQ/hzk/2dEiUPxpHWepAx+Ir2uDVDmvo0pgRLL22uZRDCeU
4ryR39nFyojOj22EYmD4YOHrqF4s2tNmliTIU3MzNNv8ak7np8gq1tDoZ1BiCIy5Jhag69rYW0s9
RT4NnLCkNcO0vRfg0okXMUrf1J+j+RHaD8Gg34Pp+B/MoYsGD45Q6PSf9d2zmOFdClXKMO1eqxn6
QgML09KFEDhKs+6PP3+wS7Poug6av5ZqoS3TcJZSIBoLaoYV8MNOPIezTfZ/DnG+9FA7BkUfXwus
0zNqRNfxsUczw4TRweRpBsyWNfiANy9/jnJhII6GFIoa4NnbcF5crLwEbiGyQBSmQ2gfyDcFuf9z
iPNWI448aKPhVFcdseV2jdJeupHGzLBnb9mATn0xo89CrzRbX4l0aTBo8DkWSJYO7hE1pZ9ucvRl
ZFY4kRnqMY5VGr86WZ6uXJoXPgvYldAJUNeU8mr5GqNr81yfge8MmxgF1/o100cIHE9/nax/i779
/6cGBcPy+O9J3tvu9dd7VnbKQvH9w7BHufKoP/MvcrcOIQmIPkBJyEXW+UHTHt4/3HVs/R94D+NG
UBxREFNV8/9f5G77H9AEAgYNrNgPsQgkA/8id1v/cA1Y8gAZz2DxoeHe/jtCEousAjtJJZJARGKN
6KB4q83waQlmjkS9iWkySBp4X/MGhYAEnhjTL1u/mSBDZJDXKKV+3TzxuvG7yTww+mhzlNut9p72
NdTii2ibM3eXo0rSdzcGd28tUqw55y0hbeqHYh2DDmfAlBaCd4sf2lUROniphR+6b/eoB7UPCrKD
+lsedPskrN6T09+9uP+KCfKzoTIgTNHimkOlhTpNzmSg5MSmpw9H6++6D7LAYTW5Xcrs/TMYTgHH
VsREtjgMnAIu8XKMVDA4CPjZTbNztkZYbf+uyNZZpMVUoiUb1Y2KZDzAT0H13X3oKUN4WrnUgqYE
wcLg06a4/StF/yyJ+fG8/ZS5/xUSyid4LACpg6Po6zLjUEqwig7LTJ+cgOA9yt0JLhCwpUkmH/w3
L6EA79XAQ1JyotzwSt0ITMkClz0aA1BSmRag4bNS5Vg+pT5+FjUcXFmA1hi4ib/+LMEz2DtZMQoA
HVIzea8fYR67Tbd9Fnj6YQpigMAgob6p/M7rPMvT/NRje+vXyuwwNfzl9FBQxPCYwoMC2eLX38Hg
59BDqRP2pYzttaTao/MHuXlr9LQ+2YoiOo0TDFbNZKt05SsKzhzfR/FNb3fbAfr8TYXGjhuj99hH
6EXYE2xRLaP8XpQuWtHTI3A+e9uIDy3yK5/1RjBV2Sl2c/Snf1MXKkgEjvflTVNBr854FN17P0f+
bFOvarsgr78xuOxk4oj7xRNo3WTmU6v9NuNHM/7R8QMx3mQLEae89ubkHnUOv2DER68dBcUXx4a9
gAFzDlepx8NMqUOvf279EtIk8XeOuiY6WkQfUdY/VZPuFXEWjNGeF7+FdW0n8P0onsau8Wm3kzrM
d/R3MksvKXuowD/O7XNpADuO9vKcAKgD3ZJbY8KXqt41+iuDKOeEZkx9HOVD70hVKPZGmkIfAiKF
+reBHyrjNFYwKhDvc3E0srsInVkRx1iikzdru9x+zitYN4g3SxcbPhBPh4BMQXdJM90Yk75pyxcL
8Wh8l/dyy4pDXN8AKhFAst8ry3sNonWkAbSiA0SI/bRgxsLj30zDM2OOArvbUWH5bjb6tvnQjU86
v8mdXKV/Y2gXs5ekv7PitwF5cmjBarB8hckxIfW2yx4HQMbJNG0sCocYzQp6wn7BvG+Ta2jy0PsG
Bi+GcefoxyL9rju3WgR1N0p9Jh6LKN6LhOxNmft6qtycflPzbSRyBwV34CewEzQSNPPJnrKQR3Cf
0fC2TfkW4HnfhbyMAZNHqwAexEne0Pv38UoIVzbEIiH/a19+2g/q1vp0K8m8MMypwwmlVAetDaq6
H++latXAEobF51sPEr0uZJzwHARYaHHGw8E7grFEKQNmdVthNL6dpEEFJ4lR3uX6Y05GmAiUWL5J
mJIBgvZvGqo6tej3JBsPrYSofI7HY5mEffpipOZhth147Qg00/L8u27/nvnbPNV75rxyeCmwWhwE
7R+YUaBHVt2XsRuiCdIN8MLoksdWsGuNQHXNgflM2wQGRVNHtk9ogW0rOB601NqxDj+2at7iXGuB
0YCbaGPC4kPgEHuOSnNn6TyIS+JxyODrDt+mrn09C515lp7f5yk/jQUIDyDfwmgiTjdt9gg3VD/l
/JpBY7oB1EZMzoEXEC2CDV1TYwnDZKEYpRc3vwtzPpQWKNa03bsAuuhlgwYbHJYHtGs7sdVgWNJJ
NPK72utige7TDW3qACYRXgHjIa3im76iWxfVzmn+nkduiL60bV/3HbvWpeMz+RBp7XEqHajMPxfF
HhSRLY8rj5JvbYJ+M9ojcdlu6qbz3PyGTo9xgh8M3QLoU6UtNNShnAyHAGABOHtM09KTBXre2m8j
2tglrEHrvQlLMauErZQNJThnDBw4owBt5JFshqffMweWw9oTNN+nGP0V8p7Yw1UxQ72m1kMRp2Fq
koADqKZJPNbml6SGhYkFpXY8lo9jdlQ3l1uREOcgMAqAnJTuhjhxkKdkZ8NljVq/m7a8liPb6Frl
8fatNJp7XicoP3OCyWxu+6gC5iIBU5Ci4VtZW9GTG6eYm21bxZs5Ic2xtdC7NlgTErM5uW0S2Nw5
tmW0MWMOP6DxOFflEy/jxxGGGpl2iIvbCgXCUn8d4qMzwivPjDcxLOuTaASYJ3vVcu0EDM9u0vPt
PMN8BKR2s5720nQ8al1FsIqYWOfzGH08B+LZvX7obLGWJ1xIR5XgG+RqLcMG4nWxG7ORa9ngSLXx
/5Lrm59Tvw4UBJEf7JUX+LKAqY6Zz9GWPD9ZEBjCmYj2F4V4fjbuSbcRUIzVQxz+1mkN/q1+/uKe
V5aLhqOYW46xTINGoOtQUkS7VVkAF5t+Z2whm7tqAfxRLlvGAbkekjrqRX6m6ZHXxHDrgiKfAP/D
2TR7B06Gt903PRBh/DQe4SV3xeELsq/u+9Rr79fLh0tGI+YWRQBUD/HydPG8WVapBSlT9JCQWo3T
rQmrLsfxmumZ2ocmEmBKXA1AIzCtOJRseErhlNG7bD/b437U03Aw0f22YMRjN3dEkxtAAQ4sLo+D
u1JNuLACvv7KRcXesipa1CZ+peoBGQGgj4/Gffd99qGp5JFbu1mpQJ4vABVPySpBlwdS2ouEc+oj
Ax7cooWtFfr2lEJ9rrytux2wcl4GpBlgOtu05asFLpXSf10QqiQD009bQ4qHlff1Qh0o4B5mjvOT
p5tSHrUp2cLXMWjoFeHuNopuZ+jBRfAmmyYcUldUPJvzVp9uC/HLbA0vMl45pPkkDm/zQaqMyH1U
92RmAh/Balwmv8c03bLE9adyhAZfD1QJPOEEGqI9VDeRZmjois7N5MfdtdBuSvqkwZ5JmA+9YQPi
nHoC129Mxl0BnxwcDr7F0r3j3qXJS6cRr2VYx4BhjfyGatIfAJ818B7VeOfH8aPdnsCpq324dV1x
ZKGcRHB+Qh7Mv3XZW0SckFfPtoRlgvimT/IYFelRFrnfAPZja/C4h9dAO8JkKWJ7wXMfWWHe3mqg
wuYwUrIgNqjjsmTmCwE+wijSYNIF8GiltelUGlZC4mGEyY/T+h0AsjQt96MLd0BcTP+Xu/NYjt3K
1vSr3LhzKOBNRN8eJJDeMJOeZ4IgeUh47/H0/YEqRZEpBrNVPetZqY6ONoAE9l7rX78pa8LdZGkG
WrsI5fAhdGlevfefy6Xppfnpxz2bLbZB1MqtxUslC8fYxQnSeLR4l35e5Jv+dHqFgCOYCIC7iWev
EDxCjiaZVeootIshcEZ57eVvRnSKpHuvLGwXSkycvP687DdbGcvS8YP3yZqO48TXN1eOCRTUvBh7
AOlJU7WV20Xzsd1442MpPQzj0ev3QboomfDH6X2dwTs2/QVEDSf31HlaKXPcre3YaI96SxCqF18o
Vc8lRh/7HFANSabE14PknV1fGAShUXlR7VTz4V2ep1fu0Vu7vwEm5kk/82+sebeYbE2Co8yTmxEJ
MMe0k9qKLSddKzNjfWkGAAL09/fh0yWde7g0qHyoJPjYp+p5whLGVb2N2e0zx99cMrhVv9vSJI3Y
aEWdUOxz3IJoT3JKCdDClsLaREVn66LnlNrEi47Vla4OizKQ526EqaQX2ILe2+yLC1msl2NvYju5
GpuU7+wFwQMZksEpyK25nA/OEHXrjHwoiDnkP7Z7oyk5FKRjIUhOYfaroJSXJKRBLCd6VPVpYNVg
28b1k+glPPpDbil2Gjf36gAuFQdOR63ZYf1WQkXscAYsx8dCg5/aSveVkV+wSfl7VzFRC8HnGNjB
izr3twnxf5Ui6lSH/GOC9sZZcfHo+u5XZuZqASxy1DJc+vphNKmaGC4hBY6+R9e7KpbCZHQ6jfNh
9qzkSyfXt28VQBjnuaQS0HR+dHlM1A24xRxd6w+T/zvGrCMZSfkmXxb/bOjz8VFNjB7wd94o/tfX
e/MKZs5CbNROlnszL9iN/dPP2wpGMd98JJjY6CoemWh+VeXrEo2f57KbczsCHQE6ByskK4DQtJiQ
vXgMF71SOFGUh7OKVs4rvIWcSFiXF05sjotSj+y4Cp1Ugm0queVtJQKdZThSDNc60Ztq9Rv1zh6h
za5FTJKn+YrAtbkUlIsyK5x2Cjp7F81TmeY3mjIccokU3f7F7JS5i0WsnL2iOnXaaLB1BAUjbX8o
VwQo93aojItkaD8aTK+CmCO9m63CWQSLNcWBxrWclDbMzdydJV2ThOiNyTz2qt+DMWzLWpqJzbBS
B305RQRmJHUibtjJZmIPEiF6Yej4goGDEBzD3ttUmuioTe7g0YtjIl0lvYAY3xhFZMtk9Y1ZvQ5q
SmUZdz8eIcZA6zAXTibCk9TVt1kVOaWPvn/gaDeglhEvN4/E8lHp+2WjEwaRiYfBNI+VUi8HkbIw
HmxfCQ6hq8wFRV1mYz7alaG+FGm/bvNinV33o7bzIMu1rS3rABl16khqvPLF9GDpBLXGj4qR2TJj
8iHzHLcL1kY5LoPaJdd22LhKfCB6cKUFwT06fKcbgnncMa4PzHnSWY96RRhXuY5wQ4ZhDtUsIq8P
L34a3LZd1s2dpGIZE1gzS5QwXA5XUYFbwfjiasjqI9NWIxWDVN1O64NHkywSI1gPiyICUeWA0n3z
oc+FndVEN6Mr8M/DVfpqkPj72BetraX5zBopO2WL87VbqJbgtHWwtzx3mabIFno4hADCvT4TB8by
wa2ctW9scfsy8FddLB2DOjpCh160ZBpJGD+qRuUQi7MaqW8AECFYtuLOyLSlItU3TfGimtayDvUV
rkfHmFLKNOOlQb/oxYqdxy85seiCfpPgbFSRHZi6d20p2Y2Qz8zWdLC7tusCOUZTbsvy2UNjNOj3
HZF6DVHyWNhfVYlEPHJhZ2Hg6O2NP7gocGBQe4I8p+zcVJW1aAfAE1HdBdGw7qmu0vSKem8j+J5h
i4JIgq+1GdV3k8hczyCNQQfXFBw9DOzGNbdFzgvlFbMkjJih1YsejQX7yTVeiShGqlMYy7MYF8M+
wcm6qwgGaOEpkytYPabhG8Z7th9fIWlcpMB64XCTCvFcgynuU9JBzYaCWc1L0DBJvmtC8sSudVnG
bxpsT4nXWlPdJEq07AswII1YVo1sXUQngPv7KfBUaTE2M+pFlaIskME7CiDmiljg4TUfCXYb7+T4
2Wcn0XSI8Pq9mGjzOtzkJWwwCD01S1nqQ1s+duK1r8Kf1uDwdlE+M0ZzM7gygoDXxBrAUQhUUuo3
uniHTKdDNzxDJz60Sor0Rz2mar2uC88u8l+Z6tueBLhXJ79UIjshla/SJllbDUdG+Ks1c6cuY6Li
ibgMSWEdroZYXOP4+55bv1zeH2j8yyRM7Jg9kSTXRd8cU0OzURK852O3Ksp3oyLIVYKkDTlXycBi
ksDY1QRWy22w07vrdIqXxb/GhZpT1HMll05FZK5F6dqAMdup3nw0zLmZqqtCTLDlCPe1IlylSXWV
eAhvhpc8E6+TPnDMJJ9JsP6NvFoQeHnbi8FVomDn2ptIJREl4M++KHrpSczFtTEky4SUBkFHcm0t
mlFeNLG/F63HzLeWgU5aDTCUFQP61ulmZPtFXdTVBADG4zprMcxWqKGGd4VNMsl3Y/1siOssfyAI
4tjlwFrVddp76FJbR+gWVuSCEb+IVb/QrUeZ6OuiqXEqv+5Qafj40CjivqaaqatDxacR10ffE4Br
79pCu4myl8G6Vut7WCOOa7zA/OaNQT0gaA4bKbSyK8kI7FCE3GqV7K+Z07aAWJE/ywXrwcoSR5Ki
hWQ2syDYj/F+jLjyehnDjQ1g6Ie6aIfE3GPmTryxjDA7fTS0357vbfLCXJct36DnHhuVcGT9OCa3
vqtvsuDOEKptk7w0uGYJlmf3xRSA66274BSyk7fyFUGYT5WX7dP81QtkJv/j0uoR4enTHtrMxabf
JNmpGBk2BfHBKOtNm6c7uN22WBUOqLQT+LkddyYUXnNWxyeD8hG3lqsKLU2LKIaGdWV47dakLwv7
iPdHZQKpOJr5KAFPo3+49oriWBfJnEzkzJbGYiUF4WuXtxV70NHLunsxBYzPMa8ypb2IhtYPSoen
sVBy+S4RpAMY8S+/utGaO8ZYtuXV9wXjEYuMcq9+QqHA0MFysK2ZqbVp9xiqS9IuACzrKodcFXrh
d1UMmU4w6xibNyFW1gmTwrIs92LWonUor4SKut+9l9VrbdjF1XOWJ8TN9/MkT+daWs0TCfKpUcLY
f1Xbd6kDfSNWWnP1296zVnFQUrBSFPc+1R6iC83bd81DF8RzT7zRVOF9UCuCa+VbGTmHi0H8GA0r
sRU4D4xNYmBmJWmnkW9Wj+FaIiQce6LNrWYG1f1Ja149l3wfkzDpPkCKAHradteNWS5jGtw8TjZa
7u+iKrvRsIcsUz5kIsgLr98MxPLWH7Ym7qwpLdLQu5Ua4acQBTQE4bwzT4kKQlAIjA265eiGSIeI
wsaAh2ohHuIdwX8QVTHBYWtQpBYFzNLKjg37SWEhJQhyWwqvyuRBb3AwCX4LOkMU/y0Bog7Ql5S+
fqWXwanTy3noB/NBVnc9zk+Vh6pIw0to6BE9oWHS9ZkV3KliMNP7ZhXJk6iwmqUkx+jFuDBo0VKv
Wvtkl6s56ADp4zGZuDltvTgsOwY4tXAvo36xJOVgZcUcYFULfye9vBjrYCWl7sLK0cc2wmGajRTs
uLXk31pRt4tq4UV0heskKRyVGsII4m2AEaVg9WSNay9Z/dI0AlKJbh2ybevyQUaXpacb06L6RN45
DsYsU92r1GhggGN3wDOy3hBCHmovu2v6hxzPVfScdMPVk0Curj2UxCel2VHzDjIRRlb1qBvdshNQ
efCdy0oFM9TFZc+jjEHcuYUtRoo5npWat859QP+qmdVoBsfiFzDQfPB2MXVo1oXbRMouQGPfYnEA
o7RLMj25dI4YdorS1CxeO+2jvmEWcxIg7ZtX8iJxyn13kQ/8Xd+KFRNGFbAyMBc4awDaPA5Goaya
D0KBtIqWk8N5eXHC9C1uYhowLCAuSJb50T9/mmWZeu2rWddj7utWttY+BdIpq8aZNvCYpZNW/+Iz
m2emfOFxfgcKfVpWO7OtKa3EE7uMZS3tWlcfEooT9Z/auH70aaQQ0IbCnlMM5QzOhOsuizGFlxPv
8rW2alf1jONvGc4ix3MuuUV+M63H0PzTamcIVDAGER7YrIZTs7LQVuOjaIvPf7qsdovhWOxQm26x
haAHpijBVGbiMlyitX/bCH++jDO4rYglUvqmyyD1O1+rc5JGRsfb5c+THWF+F7z83Kp++wJZsFDg
v8AU0j6+m08vkFvEsh5WACzeQVlMQY/S0loyab5ojfnNKwOxiMmEqMPQ0NSz5xuKnZBKeBlQ4kAe
z97Il1mlyUWb8w/K2RleOUmCJABwGXdj8ewBojkd5ErEICxXpYM8BDYb9EphHiDob0pgznRXXWWk
y5dMqClA31qOwxy6n6X6VIg9gmr5RhyiRYpYeVbD1XDRJZpxQWzaAfS4L297CAZy9pi3p7DJoTPd
mOzzcryWsPSoDG/uKyLcBQ27z4g6+7oZY1st7sT+rqiPQnWbGSBS0Pj5nSm4KYQKHWyYDdO/jeIH
nb1b8LJlEqc2suZT3Iv3YS/s/cI7tkTXJfG4GQ2VlyMOT77MkVFy8Zry0Er9TW64cDgkaA2ie22V
iu1S8gf+XhjeZBgKSiccA3SdllzPq8DbWjVgA0pMw6eA7IobN3fXIv1+0L4FCGStALaAWKnLoVGd
zpc3Zu++VsyPm7zEkKBe95Fx0mtpqfkZEkzKlhbTo0bZJGzlpurakvBmMsqMcE6wKFSyghYPprwJ
wDASgS1GDq1CFcdHulu8uw3AhnyvR0BoeYAYuJSCTceDD2Xy2AXw/vStGl5HH6exsnnGJmbXtdIb
zgcYP8ibemjIuPfnmvyWMRVIihiOaLfEYWsnk70goQ+3fRolQ422vYaiON+WzW2tbrVWnZewDwqt
RWz9i2R6Owl+x6g809TEr4OsanTCpaJz4mE1UY/djhnlrakK86Tcjc17Mh5VOXJC6GoBJ7KLOrdV
lXvdF7Zu/6T0NG2JQXyPQe2cbFGHw08i+WdUV37f0E6XLaXdeEwUM4bu7K49oZ0VrrdvFLb03Jsn
wUpzsRJxUfQP4szL3YMhH/taP4mBvK+6bimZxi8XW09xmA9udy3k4Rr5wEKn/O2ARId+O1TxUnPT
GS/1WkmRIo/jTNSn4ckhpw6IYmtlqI8Uq7apvCrWCfcQWtGNmo+zhMtxu1MsP6kegJXnrdPGmyFW
tqV4K4f3cY9LpKcugiJ2xN5cTtW0Lt4X3kAYyzinLZmRSlHjG+D57a7tGFY3WBDE+Q5fkI1YUx1W
1SrQOSMrw8Gp4zA9jaKR7pX2TjKkUxIkb26E34ISO7E00P0rszHAKqW0lcy3LVVaa3nvuIOOW3Jv
3mv6lay4W6k3b2Otso1encUS2mIXogUuACVTFKS3S4OYR7mC3FLEC2yQ+eKi2Ygv+syX003JJQc1
ZBgdG0fVX3po8kEg7sbKtxs12CXqg5EgnJfnwfgUBOnKTA0AAAafzUJs9JXqKjZAtFVkTuwvxLqe
1UrrJEp/S/l9N/RMDvB2D4FOoEqsVS9fuOOjHj6QEAvz4OCCFqnxLhYEm+bw0EUQOKp4E0jTx3fv
YYGo93jvAdcVBe4rmTyPIGUVUk1ZasyqTHfKeJhXtFNBkjtu8gDPKYMlwWzKqaVh5pIDJVbCLEzX
wVA6KfNTgR0r1fu5QCCE9GpkFfbetyUsBh+vj94otoL+3AS/Q/1R7J78oJnh++IM9I9Qyheqy+EE
KSMU7jQDVyGVgRY9aNr7i9H4JaG4HfrE9sa73gSb8I41TaaQP0jlvZXfVCk6XegOphU5kSXMzR4K
BYHRyLjSKIGbsVGbq9DFtiMbeP+CRSD8krFQKruD0twnsc84L7R75dcwwCXN6GN8SnKVXdd4jmmc
84j4LW2wjUS0A/U1Ylaop1eSdhVKJyUp7JZBrCxdmTWkknETSin0U3cnDHQzgtNFr0m7jEKoO7lq
61AZJV23BcldoVpaF03hUIEtchx1wtQ46KVnp3jy5AUD2EzblAEHhBjZuRTONG8A5wT/KmDhhNGJ
M4xX61Uz3qoRlRxfjsWXlEX3bhsfhwFnE3X6j0V3suY7YRtjolAuxFabQa2biZ24agXwkQcvwBik
SBfuAJKMdUMar5JcXJnNuA5pwk2zmhHAMVO9wQngpjDGheKyaxP/JA/KJixvLMs91OFw5ZE7KSo3
lgdeGNuS9eQTW2bi4tJp5UsXgBaLD4G7GvMWW5zXqi2xmvDmyD9m7uDj+dGuUF3PGU4v5BQ3lVTj
MGifm7qwk+TFj9Z5IG/CFozapPNRK36Dxhmzai8F44bEnN+hEd9qpULsPNnl2SgsM4UuL42vItn0
beiyN3IoLxWtWBoN3kMiaig4NY36bJp3obGuGclGcTtD14bTDcQZhrdFtOOM2wxErcJ3miPFcDzv
aWrR4aiPKup3BISA1uAjHU2rat4q+UkgX7jFL0+Xl5FeLlMgS1mS1np2n43b0LxXoQowBw2ta9lc
peAzUdm+Rrz1caEswvY2pLFNPGva7WZE43idAX7S2JqPjwChPEZY236G0Mrf1ilIU37ltcY+7h89
OVmKBsyh4UXWMw4dak9FW4T8PVcM2BZiD8rjPjLMlQeg6zVPYaYsfPxWPStzTI5QL2ptKd8qDcgm
cwKjvbcg3DXt1up/q6NJ0OyUbQcqj1o6TMy5mseO6saLxI22YzWsmAbBK5PnHu134y6weVLT4EkI
Nk3xkGGD0KtbIzkW5aZvYoYCK3zTFhn4mo+ePIMZ1KvXvnYQq9tGxOiBbcbwSZmpbCv2nJqawZBW
KHH4T5/G8aUD8peS1xJ+mz7eZx8gwYM7DPi2TDY0vtNQAugpfiRPmcQncpNzCvPwZg34EyVkSrPf
4LDVFj4xEu/URij+l4Z1PZjVoo3eRAyoRuz0leRIJTTzQPQshSQW8J6xDGwt8+5MibdgpMJOCB3D
WkpQDt74a0JrEcY7g3pvjtdFvzGVXRYVwNoDvhHAw3npBJZ6SGtr6cXu1Pw7U81FKsJssKDEmtUy
ct2ZWezQpvPVUtsQUtJ0a9M4wfoi3EdfY4c1C2N9nefvAG0zWeUK2IbyLHLAwpwqy5c5OE9l+bZU
d3PsmqT+VxbfUfk5UeItPdxdi6p8ULxyKSVYHJgA7PGNFNwLgDptj/xWSQDycneumgEDO4wKImvl
DtQpRro2lAcV/q8rMH5wf9V0/LJX7pB22YWpzNoOcuJT0B7U/MkNmAtkxLHFb0wVjpOFVF+qdlMi
z+r3eUqVJP5q5ZvAe9QCCjuJ8WgzsUYJxg64El6lIeS1Un8PISQQay97xTxj91aMxtG7aDUOKqZE
sDyavQAXwwqrk252G1iTC49Npy2OsnFj+QouFnsGYLw8BlYMSiWcDIDfjl+5K+4DyIoNNjixjBcV
/MJMlxYVXhm6wGP23mShswvwf6vV7ZaSpoeY51vBsrWiTSGLB18TFh5DTaXTN4PwJLUQ6/SXKkn2
TWL8iiSJQF7szcRFK9c27Kt5gyYe5Hb2czN2JnybGl68LQmXI7mIHul8ruu6MeYSicbQNeXnC08G
cxF2XIXCEtfsC4t9g1AgJpawu0HnIZvngEiTioXfpQaACAyuZIN9yAIHg9XFGK2/s22hVnxa54wE
ZZShro26Pk12mQdc4atiWycdwt0lDesHHnDe+RlMkJFeYmaJEenXoavHz1ZiCtLAfZjofcXJP6I/
sItlezXxFKbs9Fx0ird2ZdlTxnjmGBvYaRs8B1bWU05Ob79MD/E8vaOPuzBzlqbb/Onippn+pz7b
QKveyBkXBwh7SJ1g493na1j3SDF8R/zN/79mf4es4C0uadO/w75kZtRQs2TaYmguX9cuQ8No4RE1
TvkRybpiaGY3TzqGzcpc3qbLS1jKd68WqVcESiJhkeVzxSMJRtiKKiNS7c2UJfhnvN9l8OubZRT0
LIT4cmOkqZ91+qrcqYImuyDeQbZQ/ewwaCMFu7wrDGQfsr6sc/DS0v/981f63ePkIRriFH0HuVud
hv+ffsqmafPaj1hXXNa75jBiKmnYOvIWrL9Api5ppb8BThSdjGBjoivof6NbNubY9EXNvoufGh5B
DhWPpwUXuLHfbD1fFjn7Sil61UzVWAToaduOv5VkXaF7kPxhWZtvPz/Ab+grX9aaftdPz09rQsUL
prW0uLJL60H3jv9PC6hn6GSRpkmrNj7lpUkTYIWzQnn+eYULv8m57rHq0sTsVVYQ400DOT6nne7o
J//5KgasGETdGsmo54TeKJNKC+f7xknzq8C6981t2F6Qxn/3u39e4uxd1prMl8OeJUwpA/DvnTgv
bDwZ6R0Zw8WXvGa+gxtBcomiBQeUNDTRX3/7oO9xQdJZLzMP6GBtLX7Csd6umXr7sM/7GF84804w
Hv6TJ/nvZc9euSCB4Fv5NBypREGF81/bBHMVbOnnZT7cXc92+c+3d06Oy+quojLj9iYKdmXnFCf7
4lqSZ6kzOcBQICJeWBbgF7b2PjnmT1tGJdkjMOCLfIGB/t1L+ulZfzgHfPrOasg4WN5wMXhLUuYJ
q1GiFI3H659v+hv5naUwuiScHLYTkaBnx0srDYGHDyTeogtpgd9l9zbldfWbD//zeeBkzpRBml1O
6Pz25aWAwSRgkvOcsyOnAEvBCliYp/fsrRSnuiOm/A7d37Kfl+SDyVt/E+8vHW/f7V/Gv5c9/5Fr
VwvJQJjqDEW3vfzk1//JCcNQB0sHTSIT+Twfl6AIb6zSYrox0R6e4aWuwaxIQdIX6vayWZE8Ye9/
e21RiRsKxwxZq9Ob9OlNUUpdzkS5bRDU4I2Lo1sRolJo060kH/hwFq0mPAjGcIxCeEvqYZC3lkJn
Q5ff5fu87+xUrdbDxOqAdTQv5YGB/N4S/SP4GjRtqGf984i53s8v3ndXjVeNTBGgWTr03K9XnZaK
1fWZ2Dg5LAAlvkuCkGH3gS7u53W+PfA/L3Q2uqhDz0N1xEL9VCrjIjITrqfAi/ze2pCdoM6kCwfY
d5UNQmQsNnSU9Wz+X+/MbaSWIanCkd+nc6MD8yYWjolsQTtTwccItFc1upTi+e3j/LTo9Np/egl0
zfK6wJJB0cXC1qApaIktigS0/3P2Kq80WML0yUJgPbu52iiyyM+4uaG99oJtnL78/HN9dC7nb/Pn
Bc5uJMRx24wHGuVwJ9z05Aaj8WOw1Z+8peWBG8yrvelAB0KAi49zOhd32K3OMa20V+HbJbLpxy77
09WcvaV0913SatxuAwjswYfT26tI3JbylYZj703eZTOtnFwqFefn5/Chrv/byswSMcej9mcY/fUH
zTNJkN2pHxoowyHLwCT87b+nB5nMRGHHXTv5Pr4bLh0H3x075r+XPc8tlxItAUljWb+70aV1OK5F
ZKOD8hRHtxZix0CJN6JwlQy7pGvXiofKFIaZsvj57j9OnR/u3jhTPZNw7AmmwWVALHSmPjCYawc6
UGfcpY630Q4t9OLYkR6CfcG7oC9g1myCK4MGrdwRJMtmu63vLm+23+0mKgIdQhd0fhMm219/FrwX
Gr4PuiM/m9USxrJ2Tf+d3EkHTdsq75MoX7uwn3y/Joc0JgeQxrFv/rqmJZStxeyNMm+fr33bB750
hOt4q2zSedtPmvz1z4//uzm2Kn5a8ewjHPNJG1ex4hQSZCzAMmE57Ssi5bMFEzD10ls33cHZz63K
4CaKAq8UbdpUK3zavbQk8sweXNYBP95MNkjF0jxC+rWFpbkdVsqF+5su/3w5NIQm+wwtoHzeexp4
6rflECAEUe9DiMs51Kn/4AlytGENAdtHp7T6ekdKYvWdkLEEQaSMzVzGPe4czlc0vCUmwD486XL8
Jba+PTQUtWW8vHAB3z3STxdwTvJIRVUvQ5EL8Nc4Cy4gqG/Hw7iZNIWxnTv6n8fsP3J5ucrf0pu6
fHur98/5/5r+6muWk6Tn+fX//vqP1Z//7L1lznP9/OUf5h9WKafmrRyu36om5q/yH/rXv/l/+4f/
Mly5HfK3//nv16xJ6+m/5gVZ+tmLBWXEp4c6Xcm//t7hOeHv7bO0rt7gJ9d/+0t/ObjIf0xWLBPy
N2EYGP/893/95eAi/zFt25jwoVYlVWfybfi3g8vkHqSjz8CliHeDP/rLwUX/QzdUlW8PNdMU7KL8
EwcXDNLOXnSLAGXMdhUJ4pRBVMvZdyW2Yp42Stg7cDqQ/zYL6CJ2FyR7gQAz31dhL0fLygrXRVmj
Y0/XrmzeKIoL3gYrm36ICARoBDUDdg0yuosdMiJ45cHzJTBnbPbwvx4COdnpRbzqmIsy/QPozvcl
HskjKdummd61kbpAB7QaSxzeDQjEje4dLCHWGDtZ26LvnMg016C7p8QymN2aBw9yxdiNy5DQIwmu
dSCI81iaxstXLex62ffusjxHgE0gu5ehUu2CQ00ch5JsNWSioorXxVOdbjEAR59Xlsx+e8fzA8SB
yqrvklnbIJkI3obMXbZdYBc1Ba8UL1t1WNVkFXQgzuR74E9uQLiU53JR2EaF16kl9nYikY0hG3Za
JFTQRrgQDZJwOQ5ACRc+9P2GZKygXWZ+x7gxQsaQWG9YVwCMj44qYbuhB8hs8a1IBXHZUpiKBSn2
DKWsNNjyDq9DrcCH2Wu2rUfipzK85Rruc5lXnKyaErZDvK+U6knPxjthSJiMEhw7ZiVZBO5BglSJ
dAHecVb38AvzWYJa342EF8/SfmO/fwEa/ZsIb3rFACZN1Ex8C+r5Rte5ePxLE804eG7xx5gZi8K0
p/0mfzDxgfDtCS1Gd2DPmREvooXxdAli+1sL++clYDaPgJoS+OPPP50enh81gtxzCf2iKuwgmWnb
cdU98Uor+86R4UaTLl9DQXF8HMj/7GP+0cb3/6e9FYOFn7bHI1t0nf3XdfCafd4fP/7WX/uj9oeM
5aAm6TKpYpPH1b/3R+MPC5NAct5B+7Ftm0qQv/ZHE4crDSdLyGYiVDMTmOmv/dH4A188nDg+fPF0
zrd/tD+eOXxogHImbDOquI9GnZn911M6DVqvjcMqmZuFgcgDpxmD8J1M2KSmjqlDsZYYkGJWexM1
2dwoEbugy+E28VdREWx4i1Qu1kqMhMvQ11UQMpBTwze9cXdFc50Mw1ampul0FWoKVIi8WrumsWjb
ZjNA8pCgdmtJOtdJBvCotaQiX6olqplu0VT5zhfVJXG7TmHMB3z1VQgp/iR86hKow8N8rI11rKWr
PGTQyFTXGtOVx/DUi+ONrCWOoWdHXY4QVpCIIvVbd0AtpqUEE0mzoQb+8M2D0ajLDg6wL1tHwj6O
UdBd1bi71Oaub5Jd54e3ghcfW1Nfp5GLZBYf3rpa4C+bTM7lZniQ43gX+uMWD4hlg9c5w6FGO1RJ
D7cI4kxkR2hJovRYMtuPBDbF+N0a8xXJYTeEhD0LsrHAlAcKS7wjmMeBc73hx9+lSTM3FfiiQnel
Xnd+f2ig7qedgga83ePws2mC/ELFpEzA8r+rQk0DozWhF4s4vnB0U4l+fRk6KIeBKwXJfAjWgEQz
GSbLqPk2gQ1I/vS5m1NpM6qs+Fcsz4QHgMlYfi0jOieG3YmVaCESMxHzr8cWnCKfqW3xWyacTYJ4
OtDDYPdToRmQ1RFBhuGkxQCVq3I+fYXHPy/4s6HWdJlfbwMTOGYNCEwlipKPxvLTbjhiWFknQ+rN
kYww0TDhSLnxQTbSX72nQ7pjsI4m989d8M/K65tFv8IP07P7uuhZodFYBHWYbuzNizq/btTH3kDX
GhaQyBLr9uf7O0Oh/1yLO0RwPu0FHDlff6e6Uabsn8CbMwSNOBYTtHxrCw5fAwcM312Cv4Xwvcgf
dVl4+Xlt+WtV/bE2uB5cbeZHOtjO2X3qfi6iPEwEVErCZkx2Pv4pUTavkdwEI64pcYy7Sm4jMN+6
gQaTQNlohWW3ZXNXVkyeLXQKHmRKobhN5JesaHY+smah3DGRuNQ2fm3l/3WthEpgx0pnxcTr63PS
s1ay8jAghCHKdhN1S7W0ZRjKp1Ejf6fHKisub9iUwllsbo3KepQG87Wot3Vp3Yp9dOHRfcCQZ++l
hpyWzRv3FvlvTReaMIW8BDQkhYCjpYoTUlYEL36PG9JQPuYiNQsOK25sXLlMl+I4ea+wyqm9ZMfM
6b3Vi5uff0scCr6Wxx9PCKdQtNgcAPyxed6kpb2A5y85Q0HNb1fc51pxiBO4MoqnPdTynaqH70nW
3OLmMKp65GB+E9iRrp08X4EPZOSUxLxnmRJCPn4Y830WRveqEr4rAax3GUsxLylh4Y7mbWWqJz8R
5yXsHa2y2IfV+K0LFdt01U0txS9+qN1KnnEya/RXOZIPSIZhsisC7QT1fWF5L6agH8rmV9oK9/B6
D0qa2yQlnXonabnEIcYZzy9eNAX7dkXayzXQmY/ltq7vSiN+SQX/PcE+zpKKpzgnLArbJ+THJX4D
yg00/t/adDrAtXBgpjxqY7YbXOU0KpEyS8fgxuJeo0A/RKiNpnvJSu3UTGToplNPquHdNfqp7+Od
F0KsqAbXaZpqW6bawY/1AzDvLGriQ6NG79Old/VEZuXOKsn7P9Sd13LbSLrHX2VfAFvIQN8yk6Io
UZIVfIOybAtAI+fw9OfX9G6NpZ0dnbk7p2oupiyJROjuL/0DrmpIeHD8W5QWHWy7zPzRDGJVAp92
Jndv5MS5iNdTVK/zCDi18E5e42zTKXvti0JJA2IJgGD+yzCb15pozCU2sv0yCpx9y7VRaW8rgx5z
NhXmsve9vV9XT74PsFbv+mUMUntOHCRLxLmNoldtap+DyJvXPImFlB2WP3Xhr+KGVVH22XGqsxUG
LRvZsKGmAWCzKfGyS8IfhUHENJI3kLTL3PS2trLNGFBDGWYPsLV9xlntyiyrm2RSKHECZkLdsjJh
D/bt11Ik98EcHr0W0puGaFYH+L2aFQJx6Nr1pIVf9bKagUCiU1FMy3Hok2U+Z0hryJLC6JtWtCY8
UPdUWWQIs+O+6IHCXCX6vhuF/+tafXNc90W1bduiWU5tI+gR00r0XkIIIFoWySWaudaiU45y1VDd
hOPKptgyAzSxqHde3dQ7jb0PYTo7WpV306RvWckymkxAWhS0q0IrzpoX7adK3GSSn6QNCyeu26VW
dHuPFWyyNRILJdFyFHjVRRnorkowUzPkEt80jKXQFrQ1DPJMqGZxjkyF7p0Mh5c8ZCPGgsN+1CDO
zx7eHUl22RXD8H2s6x98ImAt9ovXPJcCBHNpiYd+6MhOpru4VG+wGKHWhM7XIRGLyNN2ak8FXn6U
LfqFgMt5+CYfHmjxWydo2EgPJnM6rZKee9Gs6LUb70TQPPclAHI74q7tZuYj1ULUW3NZai5aATZn
qu8VIDTEwe2Tb61VvRQx6oVTo/2cx/tQQ8nIazgC1Vk7kckNYfo62eFbJhwU4vzuzvC0W7XHqjx9
82PvRC69T4fsdXAAX5YW1DHNZhF4PwKFZKom12d5pntNh1Mf5Ed1jVPOLrN6dM+M/CtQzE1tTD8d
aUHC9x4wkz81PgNNn1yOo0Ov+FyNJ1FJmNlasCdhs2p5K6L2mbyPlQzAZRDjS+HXyq+G326hftph
sA4LyWVxxEXpG+Oea83z75wce7CpRXXycml1kL5avXUzG+1VEAYjjFcAxn7nHee0e1ZnSpDxr5iW
IShgJIsmPc22dQYe/abX6VHlvGbk7S8PvE814Mf1sPey4qBzOmghpTQUbrTozsU4f6NjQdjIYfCX
GzfQHpzO2faOt0fm7+Rr+asmstVUTV/0mdenUuqgdPdoniKLmHm3lbvBZvCQhANEOo56wL5vwh2v
u9oFaNob7br1QTKjZhl62bLTeRq+nKqdxyY3qltpDt91gVpS3lqoWfI+lgOpdBnO/XIy/Qf1YgrL
O47ylKhIU5qCHevzRLz4XBagM+eMPLjeGA0XpBaw7jAZMwyCSVGuk8mPl4XBCwPE9hyD8y4jNdFy
4jeDqY+oscwADBvpgDKJqspZR6b5CYu6cxtqawjQRB4tLWkaEIMYGB2kFDs/Dm8aAY0yFXCu4xhb
ROOmD+xT3PMUNMnIuyqzY95mr7EdPMxe+DYT08oapyl5pXfVcwBmeqEel9TxszRyJO7kdsKBaZGY
FXjDB2GmD7ldP6dQghELbNacseFiypI3p2cfpDMfXbvYd0K+/ab+r9LFQ9n138v8WhonAaKBZJyz
qY+y71V16lr7rJ7dyAGr7tTvtYesc87qRceByWLo2mvZXfnRc9mNaOLpV4ZsN0avnqo6NlA+tMz2
OQzY2FYSikWLJyDulOfLFSIg8SpCHtHk8Qd6nL0GM7oeAZHRLI62Vj5r2kBjqGc3mUc/wsxDWqAL
hwpac2v9qDIUJdyQplBOFJhQDPcy575vuseiaVrKPrbmxBShc8UNFk9XqQGEQouhMhCPW7Q59DB6
zS3jHGa4CzMlWqobrePqVqQt3laZ9tDhTj7j46d+YIXF2yitr/oXMKOrxjfumSY8ZEPxPHffvDG+
UqFbpVvhAIs1LKGqpv5eBXqZmWdWDOxm76FqnZPjh+ey75b5UN6NLhqhnsor3HtC+k+jDtYyb56H
3D4n56pOiJD8eVVwzZXDAk3FeFvJE7z+RR2yUEsd/cS5OaladVJLL4GEsowkOVFRGXchmXDmahzs
FUbnHYngzIVYYJybja4hAeDbKVT1JqnX7mDnK70Ntwid4LCNMqkGp6Y0v9oh74cSf2UP2r3TUAX0
4bD1w/jQ2NGroyEYNBA6tMiFW2Q8DylbDX7nq8rOpdR+JrN3ZcLI6Pjty9EvYBxnMFxm98XIFW+J
tD7rWVDAJNdxFkEHaDCe1YYj8lMCi7ZoH/MQxsg+i5Iw6YNsx7JONQRqL3rtre65GLSzDM9ohTN2
t8lCPFrzhB8iIx5baHxk9mlO+lV+bXn0IQyyzks80krOac1/GGPxEOs6ZrjDNs3z4xQTbapeW0Pm
PiNnURjhM2mqBL/LolFRNyp5LRpvJMjc/SDDr0gAgctXm2SckjcMN+AFB3BPkB8aaoOb61nrCdw7
xpnJ9zmH1tDgq3nJc4uMC81GNKejVNFUMrH0a2j4euQsAknQq9323Jv1m678Qhkcg4u2995cLKtu
WuoJyjJZHL+lIvg5jsYmH/zHkOSsdCx0Y+VbWSufzJwzaRL50vD8Avz7eNug4xTo5jnF4WpR6266
NulaVMO2qC3cUrvwNR3i1zS1t+Motuy5bwF2hAvdZCsHzoRHdXmeQzTz8gwgVNoIb90EE9QDdD96
27kxYkRRPAJbGfYhtnkpKvgsWaPlQlINL6IUMo8bZdXGkWdYBNmEU1lVwuZX6qhNbwNUqfhdO3Lu
Qt+/HmoPO2K/++HViIB6ed4uEQY2t4iAvTll26wgsQMR18JtWmvfsiZgjcdHO6GisHxcBNvceTYN
pYZDBpsG2noGAe4IeMdZ/RzF8rXVv7hNfTJHi4YOQHyUETGSnM0URgjsrIwupx002AcGztmpUw6Z
giQnrgSOr7O1j2yV4Ih6g41ltcQT16NKbXm0ItzWrnFwG+Fv3DC4MkfTWsgYsK3Gjo3RsrpyNRRq
itnezlhZo8S1d1pOtbzneUFqAlhS493HsyjUkov7DG1qGEFVYR8sZ/ZXSKjXS9nKK+xVzsUEdL1S
4VARW6YO41V9RJIBJ75120vWijmruUSjfKnRtKmr5uSnmb7y+/xOK1I2tgmvCcFevO2cb0IYCV31
DPnwIH3oQ4/+TF+KjQyCQ+rmw8rX+2Zd4EC6aMaq3IwVakRmazN+qyIkpzV/3Br1JtSx3pKMbBA1
cl6Q95v2Qw89KrepaWhsXaeDeJ0axVgYgm+iIdphOwoyvslu+9rdeR2ZLaIRl5/MpAwGnqnQgex1
2nCrl3+mH4pcWb2dzHmdI34rDfZV2rDn4j6FBGM8JC6cpooFnCLDu+TQj+MavWZa/YGIl3XH2eWP
ycErqnrVeWj9lr39bUTkcxG6dPLabBXHiKcnoYqxfXCecnedhxQMZsADOgbG4G9Co33G5/0nFIoO
mY4On0R3XAwyfVXlW0XyCL+OiIwjlr7qffI8i4K2rSvy8eCm7NGcUdUb7aAzC/nEP6yGkRMkGIMX
ChR8Xjmc0qx/G2BiqKMMZNHC6MRzkuRH9RWZ75xEK18r6eyTmkykDY/23D435P197x8Co3luFNtR
RQO1Yiorfmr1nefIV5XaIo25TdPi4KtCsxluVHGh2hVTFu7qgdN8Zm3O6hjocrQnm+QN20oqDSLg
EGrF0kK+ajGEwdJpXRLJXL56Y/Jo2dU6HXt3Fe3Kc1bgvlZVCHX5Wys6x0X2PYbMN0h9o3gQTV1u
Wzq0kBFoHGswk9ql35tf4jn4rrf+Q26G2G1CwxazvWhowuU6R+LwtSvNWwOSq2y460DuihaH59hD
7cLa515ylSip4Xkm6DQjFp2srS0u2rQLerGUPdZ+NRMvOrBQhgTZdcIz6mLKnEZld5pHPHcXrmav
2mp4yiKajq5e3WG8sur0FB4avDNzeorLbFXpXbmZRo8IwpsOsvssD49dDt/LcNGI3jRh9kRg3ZtJ
f9/jdUNf4WGMgoNlHQeO32WGUlMzSg1ig/4j6um41ZWDshaJqj0RnwvmWWX5PS9Z+l5CkpVoD0iR
NQuTZukiYGsian1bB9Fr2rMHkjC79WrvEMIDRdVk5K6oisroNQ6Jkwn8IOky1UmDcedV3X3Z6bvL
GsR+tV3nRv08uclrOAWbqq/VUU+OYZbBOeiNfS1+xlP4+EnnSHUY37eylBeDZbkMcW0b4N37zpqV
MZnIxxkj6kECltMBoHjag2oAVPBBA6BCmgOGtFB+oEin16B3YiXMM1LjaPq/JlD/tffKmO3j9bg6
YwwdOUEfUDteHe+vZ5wQ46CVQtjx+htZGCtQKSjFYnS+wdJ6vZOhfqPN2o3wq0Miy0MBrLSj8ZCx
5cB/LueD777WCCMNbrgyExYsPCKjwP65rNYaRZlNqi8h0jqNfjc02hYPLokwo/eUDMmdqtTMDtK4
I2/aLATFBze/OubKwbfeuvLGgN3qJP5qbsJtC2OdSIPOzYzYD9vtq4/aDLHJ4ERUWfEgEekO8lXQ
6t+1eDphCn2vM6HuQmfVIoTtaeGeNT6IhwZHc/SIlnWhX3UTmgcOlKJqdA6RRssC7ZzchEUoZgTy
Ug7ogmLQPepJsDHNftlB6gu0YS3U9UzV2krj1y6sOFaRgxzcleNSJzjRgdHiVdSoJJfOQeHTFBps
70pmz4nNyiWUEvAKNMrH5uCN/u1MiZcYsLRJ/3BxfmAUywxp3gwxrTIrDtYlnRNH2qeU07CK4tfe
cO5xWt7EQY6imuxohATDJizFddMmNzVbVFcWx62d66u2IABwQ4fQcu5DZ5tNCDY5NvuqEmIrJvun
0EscXst9WU/XvQZgrTpZI3RQE4EXd9wVdLvQrbGPkxEeE6mt9MC6Znb6iabwf0wgwBwYSjcF1oMD
s4PR3u9onqL06LXEPmQ7kzZOn6KsyYhw70UvoYPOLWQaFPSTt082pQJvvN+VfK1HLsFXIzrCPOz9
15qdlbdVwGrKVYpRBJO1YLIXI5VDZXZpOKcT+Z6DIAQV9HLiEtqxpkJ9iylqOjqDqjc5VayijLSy
D/yTRnGMnNryElOcoX1WBXkn+6eKTzFUN/jSohhoJKhdkJn9teG+TlbymqBpqDqc9SgeMq9+7nN/
rxBHSdQ8o2p5ThQ0AUeHI/2zfVVSqiMkFUQM0Aereu5m+6w6NaOvwhiNqLCkllTtGUtVM6oG7VRQ
K4L+uacSdms6RE6zTmZxo1pa2uyeVIWn7lFjCjeTVKtGbSeqZzv/0dAdo8dC6ADut2xwBc9J0L1g
JLDqq2msnqfK2ys1QPbXQ5EXz7Tfn9XaRubgnKXrKolfzbh6bjX93POZaWGz/ryHgeEcLgCuWT43
9H7NgctXnQL155czI6zR0Y6p3Tw1SBsRorLQPL6U3ERhqH3Ko0LlRWEGqiGMSrlq17Uk0UQix6Rb
aSwbysBl7diwMYls0NwJfUzgUnEjDEi4paXvQ53UTWtJYUVDjRYnZDj6RKE4uUCh3fbYi/Ac5MXB
bHmFOIc/phM1co/DBw3v15pJ3oSuRBpqP1VHBOW8Z9W6DIvy2euVDAMNu4Keao69+tKG5zg73Kjw
cfcoXqVoniISkl8Ttr+FM3goMv57D6W6wKP+wFn976AI25+Fwjg1Hz/qHWbr/wZIi+7ubwfBf4C0
7r/FefsP1Bza5h/f8h//OP3s4+Y9HoG//zcewfyng98WzDYoYK5jWgTSP/BaGPyBk9ItvIh+gbL+
jUfw/gmSSwdb4vAroKje4REAfRkAQRXPR3Du/D08wvuBlK90rC3dwWNOtzHycj4iPcMGJmDs491t
uu1m8B3cIcTJj0EeefJrAwm76Ss4t4ildXjSWCiNT1W1S0tz7/fttq5h2AfZzk/7K5NkpEWr1rCx
uHHbJRsbqctpCS3pNhdffdRT7c64bXOdQqZEhDJaD4iuGd1821TNukRtQUpoC8TyQGsOke6vgZq9
hm5/8k3rpexN2DGJhbbLmG+1Stvk83SSHoVin473tvBW3fhgoOJMq3sVaOn95GMiAfPNCsdFO935
OrN8u14RuRZjWe/6wNjSt1owZL/L534Poy0CMRHexoNwVrXjXIGCXVcWaHr5PQpJIFJUEqNxVYth
1YbGXsdIRbOyGwf6YBF6B1++9sNDVjhoAcQNegGCiU8ZYwzbTvOyrgM8PEwqS0GG3Kw13dhpQwis
oLoSMHZDTzwhb3Doa3qTprULYrY2w0LKKm3d6QitoKvClHAtNMEQjYFmYa70MLzpxmIn6H+Nk00R
3K/R3li69GhkjR5R42+TYlz9tt7/ZPR+saH5Ixv916IRumuhh8ww80Jr+m3g36TW3MsWJx6E0BEH
2WJgtAxW34M93ipHbamQ0mjeg36CS/cZ9up9zP313QaGw8piXdmwfciEy7ErSpkGMzX+ntpuik9F
+NkcW33Gx/v7/TtU9vvb/VEqB24txLzy7qNbZ6PUrPMd5eHeWHNXnxJuwR3/2Reimm1gyAqk7COe
TLaoZTZBqK8smd43PvpyUbocLHcbWGjHWONShFSJrr8ei2lVufO6b9EmyWtETvGLStplILCEKRku
Tq8uEgFS2xXghyT+yyAzdkgjzq5Y+XQ4NKY9pdcum1zbcperKqjWbRMui2C8a9P4MSnu6u5Z81/0
ispQ/6IbsDo6JCyYEjaTt9a9L0X8I3OcL0NI/89VzeqClNgwsN6xUWyGRV/H2bfENOnXGRt0rUn4
7X0Rt8zs0OzRu6tY6Ksk6O7rrLinf/VFospTor9hFBUr+KULbUhhskL70l3PRG0zpTclYjQ2cRsO
6m1SD2hddvijuPXRQbuzyz2lLgvCiOGFGd26XXysJfOkoPHDhRb7QFPs7ks79j+Q6rpL8xYNFFw1
FzRWj6n7WGT4KpnpVtdMVCtcQqIMNs2orT1gK1o+3s80HgeMzto+/lqVKLC6wNMrvKoM/abGKtMP
559p37WLZMzq5QhDD6/zFUfXUWJuYbblTVH7N3n0khr3jaRmTYZbA+9CTzdXQYfiieTuW3J+/mIm
W+ZJq24yBa69IblH4yJf5uBYPaVo78NVr4Z9aFrUN7MORS+8pbe4bZTm0TQc+xElTMs5YSS7UnJU
uXRpppqIEGhL02csjbSFq90EI43lIeQ8KfbIJtPsibbqSIvwMLWS8qplEt3HcOAdNI6Dgf6q2yKH
FQxf4srcTRETl4kTsUdlRuT5xpNMP0uc0NzIoQWWf63M6hhUN0P7zZQZVdSEv3se2RN9nsA5hbbA
AEF/qLxsq+XBKlSuKqqDZXv+NvOGcpUgLkVMpV+SLWx6voNdbipLu9NCbUfXGggtBlZwQae8/GYz
Q1z4nEU6yw1TBoSKUBwxkaGYOTADd9Em1h5htps+HxadMlxz4nu9dBmqfSm9kxWdopyETYYrdK4X
IuoODsI5Cb+g98Zz4DBm7X2uAuTtqY2nDZnsVqIOU8NBtSivEbGpAgSLrHzVS2ftMBAr48e0P2ZT
92WgLx1PGC4g3BGUpJw1wBhcskJd3CeY0fkOzRYBkmhA+a3Ub7X4NvSYVEXD0nYCRFzSCIuc2BSr
iWH6bOBLjSUJRQn9OmbKlLmF/tj2+s+O/nFnZ5Dtwq0hOqZixm4y2/sBrdO0bBCu8baaTG515JuY
260GvtzLMgJXdJ/I9iqHrjcH1mICW3aJGH8rlfz/htVXSdd/91qlaR3/nvSp3/5XzsfA4J8q54O0
7oIQRr/w3zkfNksYsCIBoJyIlKvUHxB9zTD/yYRGR88DXUV+UQW2f2FQNUOAaqXZ4ivm6sWO6u8k
fR/ckMgmQfujNqUsDWgnuR+FMn1pGiWzGvuxpHd2O6M/VTsDsPTZ+Fo0XwszZkgttOBoyf61SDEb
ZrVeeWk73mqkQXEJPVizHXNrWgZepzXuyo3A+zEgNBniqZSZ8YgQ/PK3x/tnSYcqpv8IyperdkwP
G2Rw/0TQSzH+W1AuQ8OIQiPwMMiY8q0zoI1kmP1L4A1sgD5eC5nLZVayV30ZTjQBhlXT+Qh42Ctn
kOI4AwxPu+Zuir+UcdF+Yt6kXt2HyzPAvMErhlkKovOj84jswK+irxc8DkPNGdcnNKJCZG5TGt2H
ue7rvdZ6P0Tb7ikWfmqBKDa6W91ItPTDKMKYZWrs1Yw+2NiVoPytUBwzJ31runxYjqbUNpbb7qpU
s/ZpiTod2VG4YbCrgEK+tbdQiCRSdVi30QiezMdpsJ38s7zvA+aShQO+EyAiy5qT13c+gJdbq4/N
PkMwuverc8/9nGQ7F6tMWqe+zuuV0Ufwj8OJo9JsjmM7Xw1+HhCUKrz4zFwce6Z9BU4Kk/zEPPUD
fU+tDoU+tYH5uYC7Lzvr95QtyBjxgkoMHttKj7duJ4ajma1yNTaFAk038Z7hh7Y2Eht9/jhZMH5r
joNElm2YHmTGiKbMc32thfOrKep6O2fSWLtaZ5Ax5T6jtGkn+RJ8DwM06QsHb0rEm/M4Mrez7DvA
TjH6IQ0dllra+ykMzkU4JEdJFferLP+vzdcLm/fdRuBoB4iK+qravLqn3tJvG6HTSycF3RE9NVR3
ZxHoODFac/jNHicGkXBNiojFUxrVknE6LWqHQWo99EgEgf1e9Ia8qxhcHou6jbeJGWKkIaPd5bHJ
yTlVtVXd+zMCVXGA5MLkr5y6y2nczvcF/o77qMKTosD2KFV3iOlFVgRKR77BCjK519LYPvnj9MOb
HGufpSguGaNzjzT0uo4G/ch8lAKu9aPrSFj2yvIuUBD3RyCjF3wCaz0rftTDl5Iu09AoCw2ZGteO
H5fj+ZPjRLUEPzxFh8dIrAPTzyT9w1oO6eHUUzeET5cX1iWZvW/bLNmynt0U9GWEcYlh9cheookW
JtI/JnnhAgoELfnJpbwvaVi7nqH4XD7OFhYUz48wcNlhMNF6mnh0OGH2fpBBWNKYTEinuqrVFpdO
zlqzAza7RPLHn52dzJF/9SQcqBpGqC5C+8Cx8NmG/5MrI1PkvHUgjplITb1fan5rDEHcdtqjFqTm
gzVg2DbEFaJYHb4L+XTUcnJKtypmnNa0dNmjRkunN44f4no+g2V+FHQ48C3AgPavn5mKoR9fH1U/
fA2XfJcTSXWEf9sEXg8Ypi+leMStpUTf7QZBMqCH47TDN7JiLvNyuRihlmHeljGowtpf9p4xHWpz
dpgH1zWQK3cz94C7aMoifB/msH1rJVNfaOvQK+frUp23Tdhhtpy7E24YbJlGJ6/u8npkInePl0vx
MvgIoXUJzmoGHaC9gzRKrk8IccUMP7V+vB1NjDUmi67kjA6a7ZXxNgz6fld69TmvhDp28Ntt4u4g
c8x2s2k8G061rnrFQwNjg15i6zAB0w30hUu1edNR4n4z5XJVGNg8yBgFtKloV8Lo7sOuSK6k46Wf
ROAPxCu1Tmmy60R1yhra5x+P/6ip5awRA57srosWVsX4Xtoi3TfW4XKYZKiSWi7DPis0ri+PPweZ
Wk95ejVoYIdRvN0YBiKTv27BaYvVALTz16q3/Q2c1OSTwcBHvo26ZrRjiAssXkv5U71fJ+0oTX20
2gBRZBpcuomMfqKZ6ZWUeNCWDCRyv8iOWl8dk7lipyGZvoCwQjqUNLccwsWhD/W/11+4PEg6bQKR
JjU5sD5affolKaTjVvGTjsPECqskooy0bJDZHLfdVOmPQw+44hI3UeJKd72fPNR9OJ4LP8MSY2o+
CZ8f1MwvVwQvyiJr81DBhkH8/jFVRT1Zsinip6Z1jAeEU9tlPHbfMNUQR1EZoKbmbOHHWJ1MBdfo
Tzm6tpa2s5304E6TfZznNrpmfhxvhQM43cWBEQvsQgdSbtz2fdADcyUBEHrtQpUU9bkOx/1fnwkf
NNPUTZBB4wfGywZMBwvh/U2Eoz0BEGnSp2Ee8YgqDTR3yaUmoetYMkCayGIHnlGOYLRBE+YKACLN
OY2wDxz+7pJMFVWOVDvuKCAqbj2XoG7Enf/JsfpB9ufXhXoC3i0NTINF+eFpozHtkJmO/VMWhqik
mJrxkAXt98SZw8PlBWDriKaGGzIoVSuk1TVnb5Zas6gzL97o0pq2wSzWhYi+W9gLbfFHdreogBzL
LrvTk9l4kLO5DGkpLQeYK0djtvJ7EETap7FLnbPvwyjMORrVYOQsVq354RyGi236Y2oVT7o/fXe0
PrtOA5BY+PjYvZxuhRPGW01gIEXXHTgA0nI7G8Fis8JmGRBQt3DVQ25EIo7QeTL8KyMfmY36swnh
nxwEZOaOT/2guurWx2fudGVAiZ5LmMTODwOt8m0yOBrTW5zkk9q7N/FfV6KsCWLBboK8pko/LsHV
FbgvZ4b7iUzMB6q0WgWuifKARYcdN1QO1PfL1Uzb0h/xbHvqHENuuzhCddwUcnWJMiErhLMdzHKb
OeYulc61ZrVYTbd1vI1NQFGaaXyHgPAUFTOStQZeMq6RplurqaCl6hH+VA2UsiazDuWMDHhu0Axk
sjAeynQAYhN/nz2Cm6cXd8Ady09EW96PFX7dm8XKYMgJFBLjhff3lqdR0bfJlD1dSszLuVbQlCuY
AvyqWmiUYXBSyOMYkFR+chD8Z9rioulPUoVyGLZ2Ql3db8kBnDpr1rQke7oUh1numBsi/SWY6+NC
6uOwz9XJBl2tWxQ6UNl2emliQR2lYrOuT7g11fMnz8R6n7Ow7FxXJ1nxISMxhyZzf39ZQAPnBBR/
+yWoOoAw8ICuYrNbV4HeHUqXBFgd/yPe2+txlAbksnzVBXMAr8MebxWGdd0HHsW2SgntUUcGXqmj
iwklbqtQdjdwCDCns/YxB3YJt+OaI+jXuZtY2LcHaXMT9zO+oA4MbSO06AqJ+ijFpwCRi5bSH8fC
ZYcJh2Ci2LQwry6stt/eQAkYx2sir3vU0iK4suZ55lyg8zdyS3WbnAavGBeOl9xEcdZuc6vWdt48
XldNjfJvQvzrYljlZrF2kjB6cafqxrQDcQegeOFabbx2kQLuau0WTuWw62HIAf3XgDLOs8XAI8b6
s/cOA09rM1fmncTVa9cOOia+UEcXueX89Do6g26a68c6YADs6P0OIzKkCVoKGVkPx8nRD4YKWXrZ
AqLAgueTRWrztt8/IpuZIHM8IgH9HvFh+xu540dVZeuPdtyvw4ZC8pLrX2Koj7s5uWDm0cF29E0Y
5WQDlfslVxXYKCsdEhR8qrF3PglNH3VY2C/Iobr43jCYVBHqw8bN9BzL02KkjlbbwU6wKzZoD2IG
ZT502Ihe651vrWr6DcsEMXS8sMwbAIT1Ck16/ZOE8yPN/nIxDtk94x5BhfRR+klm+dgEjhU8zmIs
X4ZAkR4wjwOy4EhPYDkGwjhxDHzEDLwJ6ig3dllBiiyS9mVOxRJEIvVUH37Xo1bfQmrZ/PU7tNTT
+P0d8qCo2GwaaVwrwrjqHf+2zHmHTO3TZHi8nC0mhktbQPHLuk0ZD/T4EqZ2/aWaL7aUFgHZRbjf
KTJ3E9c4C0SehY6xqOy1o2F8lQ3WsuKVbpV/l0pG8QpEytzaDrX9qE2gNUzIZBu/pTFcN4MyNlAZ
q3NbjbVzX2jx7q/v7nJIv787C40323IcDizk8j6kKfjc6UPqqU3sJOZqSLXLYPFJZJXHyYGTcWIU
Wz30uk0xjfRIDM1ddmFUb/o82Tp5kuwzrTsmAcL1RUqv+dJJ6TTX2hetY65cvfhMk+xilPr+klku
mMI6ns6K8T8aqQozwm0wK/vHOc2tlZuYNyVdo2vfL0laY8NB07xiZhGECH06Q36V9/Yd/sy4u6eJ
v9bxP1llCUg6cMBMXVQ5m3qQzBmfg+tNhzvHSHC2ReYcUDi1YKd7xkJPpL3UZtkca8bn2k6zx3Gl
JwOThtpcl/hi3ocFfo8N0vr5IKKr0oISgYIB88SkQ1bXdV6K0WJP10yGbIfuYerH68TSP1MVvuze
948HhxtkF4mOSopA/7C7JytuRpxiaHqY7by3M7ZtXXjnwQdPWHn5ZjbeHGR8wLAB89IsFmsNBgaE
Z7Wqk6lfp76BjB0/PVxiVSaMdikqa/x+ObXyEU4YZL9pm7sWynN6Z+wYW2A/1327dC6D/nYM5/pm
MOz9Je8zs3Ld2VNyIjJ+l9O0kui8HBnc3F4CcWA5Lraa8bgmifq7hwuVAgxlj9Vi0Qqnx/F+7/qy
dPOqH+fHyW4w3om8AD/6uqUy7M6GZKbfWVW3uVT0lxZrWuvzti+xNcmZR0Y1+vFq/13uQ+pg6fp2
1D85jj+06qliYNXzFaxk18KiQAlT/H7A6Bx8mrRpa3qx12/xmkFVJhnrdVGFz1LE1m2SA/PLy4Tx
F7n1marCX8QRojltEXir0ExRLff1NwYPIBH7jpUMG0Grm/OgxfmVFCDn86B8HqqpXf/18fFRROxy
7SrjpqBElhLPg/fXbtP5YEirmkcdx3Aq0l0pjAhoRhZsB2gcy0uiezkPcmUZnEMI14YE+heMlesB
zPpfXxCFIN/4YfmjjqWr0Qu4BWAv769IFnhrCMDaj4PbuqfOG86X3kN4CpLpBdml8nDpzWiyyTfa
/nIt6Tiy15Hwd13gIZ7o7a3XTMdauNUXxCubRa/TVG1wRr5tcvkjrPsIVDd/E4xr0+y6Iyt77Sfz
wajL/OBgernsW83f9OoYtObpZ+XZkPosMW5DI96AodZh6f4Pdee1HDmSbdkvQhm0eA0AoYMMavEC
I5mZ0Frj62cB7LbLjKpOTt+nGbN+6cqqRAgPdz/n7L225GoqnLXc6Pq14TMARY86rpdqZGlVLTt/
Go76NVKIg9l4R1OpjdXyoxS0VnQq9UPQTDcEYt+XQsDe53uOEMs6v/OSqTzZhptl5S7lLZua7tLG
s8eIc32ktNzmnvyoxBEKzvk1DEX91hmxule1UFp72r4EU4jYMr/DqmqRKZ5iG+5amZ5VoWjYoWPN
9nKzhgudEpFSMBuwYnEbGIN3pC7cmyID7IRahF4898A+m/YZ9gyDWneARLIKdLO9k/X2Zy5jbZ+v
v56sAvc3jU1PI+85ixv5NPoJqBNT62zVBxBCizc9hEOmkpictgdCmHByef0joJ5xZ+UMVZeSat62
Q0Ulg0YbdHtpezdaYuMtSw4lq/LHcteYRy9BOWzjntIMaJO4kXNwwHkzEvYQeslu2c90fwhXQ4KB
s45kHWsVQTLkTLjLQVej6IbWVw9OKJLUlLVdyNSKRIEgCKctjkAOy1AB5xt6syGlOEdAmXyIIVjn
ng3uxTZRltVhmoybNqEqMVsNlXmMKlcqrJ7cK5J7qo5k20nguzVCsil1VU249bYdrvrkDpWh3UZZ
dRtmE/ZcK+eAaT07S1U683hHQyvDp5+tirGM1/w7sWul1MN9sitGQ8IKZ+K6wkfvycodDgYunmF1
T8Ni1pozEims7DagP+x6WhI4spV1rIC5LTy/0eXorEU0imGP5JLc6hhGhmGtZMWKV8ssMY81EvFG
HzlsIYM7mWcW85czT9HwZQycG16QEQdGCPiGjiSB4F50HcXKtamP6W4kig43BqVQMb+hQCpe/DjV
yKS0kHqF6q4tKs58DGkR6SdlD/UkltP3QRrqzVD4IWLy5pcfpARwSWySiadZM7gL63gG5zPYRnGZ
kzZcXtNclexUQ1I/ZhjesR/d+4XM/ET2HnxNxZARtv468mXzc0OrlBy5S61s1WCQ7pU56EPsdsNE
VEuWikdMr6kjz00ldkxy1aJRX6n1MF9MSgcs2C9LfLDk8aOSSEwpSXigQK16N26RojRjers0BZEa
PvRzFy0QmWWhcY6xSWjHZCI/q9dOswEAJy0JSH1yp+bEvPTjw3JhaYZkH09Nvxsr0q+Ehj5ZZYnN
ScjGR2n0CGluZYpLH/TZUGbRxlMnJ6ZAtJN5rKX5XrBh5K2u1CwdTriCIncaEtGWU+kpFjBX16QK
Wall2cu5GefWsBYs9PWTlai7pExR7gnWx/I9i/XI5xx2u1AOkBjhA9B8Od/qKo4Tmlaam6fQPxU5
C7ZqOSbwT5IX7GZstlOJg2XuUzKg/jnphndMHsV5aBcUwuvkyehzA4FMjxalbdYNjpBK4Hv8hDQX
670XhZuuHM0nuYblYqVuS3YO471jnOdksbPZpVwCl79e5swi349YoVpc6fU4ucs/Dnx8CuaU0o3r
AMb7Mo+oyrG1URYCXPFDlgVfrxdHuKOy2t8ClbNsjTz5FcBvcWXWOsHQSnVX5MKwK4QoIOuJD3ZZ
zHpIMnY1pze1jbBqQoKgGl0wNyW0ZfJqzWOlY9FssOTEoWzQiDX9q7je1RCi8jhxxVBQiHcbMy5e
GI8oqXaJ4NfbuiVI6szhqOw6SScNZ4CVYRjmkS6JO8MwZkS1a5op4XgF9d38R4MRvfX1dJ222Anq
WPlVE/azW85rM6O92HXTXUl7qddG88iom0NHL7h8IAoSFaG+jcl9r4z61Evae2YVsW1OsbQbmY3O
5pXipYhzUnOzmq27SbJ1lnQkKy6KBPijtoIZrM6HYSN3/RwoR8dEgVlF4EzF7Xruikp6p+yWwVRc
TNUhZYKQ9uQkz1vVMuH0kIdbaXe9nLUjEgf2LejPFq9y+UcxqiHbMIXCGYRpzvmeQ1sQOhWEZclq
gXyS4sdNfTLeytYI7urCfNB9WHhDolf1JtA+lDLutngV91IZb2EwHKp0GI+arz5bmSUeZeUblcFF
F3O5D6IEQQNC/wgs62XTQKsro9cyMWBqKWgum86dlMvvQ2KENFemcF+a2N0QhuLew/0yz+Q+O1qt
foOhbvbwht/dURkF/v1axQxDZ9TCn4HvUH6/VnUMvMauT7VHecq6Nd39cpPMLEQZeyBTpOulOCax
zV8lYoP5Jfd+iPJ9J+eMsOhWntPeeu5Cqb8BcaLsROKAGNpOB+jVh1RXyh0KeVs0Mu2uNESsFuUu
Yj51NGpoHoI5TdupY+X0OWlAQsehuCwOAB+PnigNbjj6WyvolHNu4fEdu+6+T3MB0wVosTGxmi1V
KxwZaTgbIutPV645RQq38Ixm3TI0wE/fG8euhNwxt+eWo6+LUtR1Ueuq7ThvKtpR4Gwi7F2T6cSl
L2PUmDt10jRHnEJ5VwVubljvS2dfLSLc5HkA+75N7tDtVjd5EU9u204fyyQamCPN5wpbeRxUsdsa
bMqVpDgiX/Kxc5KmlvRNxtkUccs9dvnUvEcaZit13nJqTP1VaSpXk3BXicltWUf+C7PCzm48P74t
rbRdW5pQucvvTBJjQGiUDBuUh/NUUamzWynsPLee6R55Uxfu8mEGpGFuGGehzmtk7P9g5vRhBj1C
7YyzmMObhvkyLYlq0Vv3ZZHbXl+M27yb8A5y5dxbcvE6j7x2UXY9NkW7maQ62+ix+dI3TXMVDsn9
0OyZ8IQIWJNTlcbVPhni16y18t3UoxPV33uZaYnSpHQ+x3k8v/yIEwllm6wPCdFmoWNEKt7MRoyw
2ucEIs6nlo8xzUorfo7zfk5svXGkYXqIfcJByXJjMpwYcwKQ0hQvs31l0QIQnfnEzEDfxEFEG8cr
HkctuG7MTNqjlK/Wy8WRmQiHTte9KxHlFLdWub0diuRuuQctH/Gy9HOVKl/GfrMx1Um30e8yOEu0
t1zvUltiQzt6+tqIS/neu6Go+TFW9PhbXPJOXgrF6fNvm69GSWWh51aLYl0bymtZFMlREpF0mLN7
HEHzKUpguQQiE2dUMGs9ArswRGz3sIQocLxriKK3QShrD0NVboewf9VbXTyF6SivyhTj5xjrwg7e
gWYzZhNX/UjEX1WPJ2n+5KTQUN1eUTNXkBlGd3Ah1lRb436KdvEUQJoa1HTb+xMWYLm+gpuTrpZr
nVRWd0FrHlLknxuzwcfOCb6rk8p4z3iFfTdsokbiZKKhvyGty13uB1Y/f8pVfT2mfXJoMVTvfSF6
maSJfz1TeyehTjoSt/c07zFDa+HSa7JTiznuNDbzJ06jeRUWTXg/6smh0+q1F8bSPTxokuu0hEoD
LbJCbtjyXTI027alQquz3XvkMLrkqRdn7pjLuo4xO2Hqj1lZO5ZiuG7p6kEGARfWVHx5WsIdEYT4
lpUgHZJe28YtSYxVpjx4KZE4uep2U9A/BnpzlxOqOVmmdIa4Id2inb1prRRXnWRdt37FHlUbD5WA
HLT29TszzeaOn3XUaNg0kEUnwbxWy3AgP5Lg7qalsx6ZyY/CoMsWd+14rdUZ+qsODEE7N97atNgZ
yZBum1B48n25dnwpNx4Sehg53Xnkn7EkeE6ji8OujlFw90EunQAb8Jmqcbrz9ORl6nmzRT31B3Os
VszbuW+HMQc6zaTNUgkVUZVwSyrJzO2Cyc41IpbisrbW9cgEdqkGVLEYV1rzs9LBnw0TIjm6JvAK
S9P15C53TQi+6zCdyB9VqLLTttz5GhGhffhKejxM9vknrwjPcJmMrZGp79gBg70/zPmIUYz10GqU
RwFHSVEDJwPvctvl1sFIkXk3ipUwAWLCvgx5FmkCIH12c8oCO2yNN0HX2vVY3CRCUXLYI85byoeZ
d9Cq3ZFc0d1g3llTWDpTmPwsBBzfFCcD91xVB7tB1TwY16IQM8sEXOmIZkZny69etBSzWcvkIe9K
SBcTWCO1ta50bPDLaFeSemBKaljhoOQXTg2rbgkxLvDjhLQayMTIMW7T15Hfgty6FpOBZSwWZH/q
4pYq2uHjdJZ6Si+9bs1su3brMoicbiZsSrJ+KOL+qsw0JF5xcgLPh0wm6+VrQ+qPn8K8eVxcJjhI
pSzaq+L4iuKBGVJTnjJP5v4+qj8yqbsbZSHlJk4tPrtbMq4iN3JKk2K5ti5nY6Qkcz9M4wUxPieL
FNV2Bm34896qddHa77qzqfA9wlcTdxGOQWoQmCVMgq9FfaJeZjIFmIHyMpKFxgk9PORBW3obZZiS
o1GZ6xrAg5MyOnKldtx2FZq8pfm4NEfqYdj7Wh3vJJpjLm4rk/kAZXCdBOVmSGkCRxAEfNFApCZ7
FcwzC+aSUqvbZU3E1Fwg2EoNemo311WxdZ3N9GQpvddDBDXLVhyogen6Pf9qjn/c1jBbooEwfkxV
QbBr5V+r3Bq8ml5bksN2oVhdJ10ebpaNBBKG2qayI7HHbOj4O63+HnAXueowZxhhUR79arvUl6lS
2mMqJ3tNbuXVOJbOoqAYfW5DGSpMG3nUrjCQt+bzpRnTtL/xvGhXRIV17AfD7nMhvfIt6VedepiH
MU/IHT8PzS81py2T0inAahM7Cw8AtmTyKTXo43kcL0pv1hif6Rc0TiOZExGus0JKsBRikyfxOJb6
dR1P3SFUrbPXKdza9JNEUCqIji7Y6qVeOaZZckEis9kdpyPaWXmVIEU+FIWq7IElnHujfamDZnSg
QVRwuqi6GdeFyAEo8hMwnm15IALvu3S73yfT8w0agzChQyjPuEgzm/z9sqqm7ZBqjHQeawUUxKhy
4kgpEYqtJ+MTxWeVBZ24s5pMca0gnb6ZqfxTB54RsIHxDyU3XfiLqV+K7IwLSBs8KR1ZYFHZYJjI
gzOYH2hpIbSYtJGLXQU3xknKRgWPLoT9w6Sk8aNfT3xxWDKo67CWaYBd7wwFYEo70TEz42Armv6H
INbhRq7gqI1jsFW0GMpEz7YuGCUHK/jGvR5Ow0oNKa6zcWip7A3twIzmaqTTRE+oOjSLUESyMGw0
XR/Yy1/px9V2MAKQ2o0wfNOLvxBPL2UN40ZTmcmYTCcuVSSDJ8HlyTrvcbkjE9Kprv0Uyu1yFYPc
QncRvpt+E1ETsW8W5DMaDRSnsE8djUAAvOY6UdoC7jlNOuSl+CAWDGV6UuvXWRZ1QJKZFNZGdVR0
puXLzjvhZQQXxuQMbIgAnlJmZHic+AwdWS4+RJ/r5J8b0Bcs1+VtolASET5iGid68qKbP0kgkfuU
2O4eu4Yd10JEQINkmxaWfZHS2w/kx2UnzVPG1FY1/5CUzdDHyZo7Mz8uoR82+tRy9eOgWd7F8nvt
k+rWx69ErtJUbkbIeL4yfDeN1f4+7Jw9DRozF4uShiL0919OSxdUGsgAfqrp2tzGqrWjJbL617ej
wUwqzHB0Nfm9a8LmVgkQfdKKHNdFg3FZKAMyzWdtto807CbwE0jBMd3HRVQsRq8hEacHcKjP8eTX
19Yw2IGGgZQ4Y0TkNPiWd9t19K0nrfocfWph/F4TDb1J5EBmlwnqNQgIRvhkCE8cJ07VCzHd+PB9
qWJ6rKbHorckGk37pTKgp2Iog/HU5ruBi7/YasJNGgTfRadeKH2W7x3DBzNilHU0cC8LZLJGwkBB
Fv9YJ9wLPTropbqFF9NjweN6UmYooZtC+lRRNmZoOULSYFhCfLvO8pnlTCQ6jnzgQjStpts6EO76
elAc4vHAdsPynMRqV1UT/qWIzZorGHYtJvZoQlcsnOqQ8fUsIqtvVvQ8w/l9omKwn6LyINaEU1O/
GCiaRTdFRiR6j7oS03INsnUg5k5ugLNZpmMIC+l6z+KBUgvAivtp8HlbUdMQ/xL5BVWevi63/+UL
Xi4Ty3Tjs2kD9nMVhBT1f37d/zC458Uy1Z6F1zID7llB9GVwDwGoboY0Sp6WriikXnlHynh9jAme
uOPmteWyeY6EwVjTFXwqytjbEen1Q8XwbHPPXFUQmjbLT9Ur418+f92uT/prfIP2cj0e+sqJayxa
nzObQsOdUYdYY43gQ5LH5i6R54lXaljfbKWS8bv4aV5sYIVFBWmZarCnLn/+5a0VUUCgVRbFT8sn
WPkaYoEBBe5gDTsoba4XAhAxi+0wn/RBKLb2JGW8zbdR1oo1F2J1zcCCdkj5WfwjntKCQtk0IMOW
Bg1ESM4POcppbNK8jozy1AEcthO8pZxK+Yppsl9O7z7yBjqJk2j7JuXjUgpnJegeYszCraqCE2Ti
vUKJs+vmXr2kGIkTKkawCmT/ahlMaQPKkmmwTkt7YlkhyGGbHW28EC0vbKsa8XbIOJ6PE3N2RDxt
XBrQriVmpLmnkHgROz0oirTeK62n3/VCI6/Lekz3y54gzPIaodAPy2oVtIFreaPfLcs2LCoAMMoI
RoRhjGiiw50TLrz5gF0u61WWgNUducSycwAvY0hgi3gwhGb07vvWtKOuWC/qzlgv5atKMT5rpzYe
XpSCQ0y3Rsnpq8xYY+TrkQHfL1fZ2BQLR80zibnJg2CmEsB79aXR/GTji8HPIITXH1nxz27sT8vV
X2jHexinLvxz/MlybTqW4aEm1CHalVCyWgzoJ2uex+l++0vpR/E4L4LoIEkPnVIWh+VnV48KaZqZ
DqZ1UZiNue4uRdvyf8mTM49idIyJCtlqzMyJ+YDQ32QpKX4lhCZD8/bLLdpqVKfyenFfjlNpB9bz
IOkjkzThzTMnDwR4TEAJV3HgTRb6REIv81HY95WPMXgObhmLH0Ot5vZyF0iH8Iq0o2rdq5BpAs/T
3Wi+TAuC/7OTua5VJhECjDk1Mz4us1GR0ZobGdOnKMWcDQCqYO2bpm+PUZT6a4El+OftZElt+H0b
NEF6s7XPokNyjC9G3cGE2r5TrfpT0A14Wt0tpUJcCTKTSK1wpKB3wipPVmq5Ky01cbx8nMuCxl6E
VsbY32tAINWa3ugi+TWDR1CNAsNHrubLTG35cAfRfKo8ELLLlzL6t55PT4/pJYqSQbCukf69TzoT
DN2vZtQzVxp4oNoqM6WK5Jpik4+TdstnhtE2/hBUXELFLFT68weyaFd//0AsxG3SHK7FNVu/vCt0
ZTKoeqZ3T43ea4e4p/itiZQGhwIvaLkGDAPtXVJA8R/52H5x2JS7pVtkzv+sGfOU9FpAUAr5D/ul
ib28xP/KkgrahP9dIklwYv1f0E3+XwSXzIr4/2xZ/QSXHNuP8O2rc1We/6t/40rEvyAqSAqiDVrs
qjIfHv/GlUh/gbNHOM2hwnFIFsH/xKeofwGzV1CzI/TA2DAL7/8dn6L8ZVDtMKjA18rfyx/9O13r
/LleYL78R+sbCunf7xvEjSKb5e6JMFHkBV7SH+KByBQjqhOH6oe6JHhU9daF+hi/Rqa0C1JUs1W6
BgR4rWVg7wpaBabmIt2pVjkTuJUQ6+diiHcNgJK0kouVRa0gCca1n0hIRc1Ti3JdkX7JBEkIwbTF
h4dNWnBrJtlV2W7FquFSThBDEDiq/CzD7VEZiBegpxTIZRFD9i7WdnoorBvZetYB1qaJeKVE5SZQ
BbsIP8rppzLb3HVc7Qyi6g6xBvOGTLLs0gsouGrHQuUDYQ0yabA2c98p8WUXg7pO2mDvFbKDJm8j
0kU14a8xXFuP1ZXB4Cs1zyRFzKhjWvSUO2200RjyZojhpseSTl2XdbdNysdDlxiMY1zi46VPWqov
06A5sQqTWzQYYGSMywlPobtPV9dOmBswam3uk/7V1J9iQ72jqXWnVqBgwsmlocL89IpxJUZIzBZ5
jVgeCRv0udHyaH8I8N2eyhITnZdzHUDnKEy2AQRfL27N2WSHNAAmwkagc48Y7cSrBESYbwZuJbWm
HeN4WM3YTfUjhXse0UCX1H4lh+G55hUrfbmr2NoyLsiTntuiZ54gN7tNW9FlICgyAl7lx+usGRwu
k9Rb7Sktzp7aHvKY8HX9FAnxZu5UDcTRDt6mkR7z7F3rhZUhecBzzx1jDw11SuE/TjkABOOjNmnl
0f4MRY9LS7IWCJ8h47b0VSBS8k5g4mRAHOsyHm/e4C/hexfcMaCxYw6PJWrrkRWgFFssEdhswODS
hUx70iiCAll/6zbxPRDAN69+yXmrnpnuOyT7oQiYqh6fBxSMvf4Sl80HAjn6/f65ENSzOaYvCn1r
8EHXRLNeC/TbcBuPCASEvLL9KHQmUNlNY629SnhoKeznSJsAJGUYPbdjhH3vA0yHO2F6BbCCc5MM
NMpTJd8BtTrqqKoNbWfwcUyduU0QTejQI1OE2FZ5HdCoy6LkZEyPqUltG4Dg1H76RAkVteeEEzlF
dHwbE4CpxIHvK64/aAcG9Tu/ImPAKJgel4cambWn5UfkmqDYH6qJa5ERObU2nThRzo3cblSjtftu
xpjSgU2J4qz0Talk29xEsjCVc+gahIUTK2olpAoactHRoCm00SGBONF2mw5E9Xidk5k2huDIovY+
Lc/azK6MfrKa6I4SV9RBgvwJVnAlJKda+RHRLYvrnh70m8D7D8sPszlUMISS0ZWtW5SLABpeq9g7
e+CLUnUgjuCnmBDz4WtnvBCr1s/BNuIxArIQ7gP1TQ/fy05F6Vk5YandxoawMRjmskekHXIgfTxI
cAH1kFi25FzQE0RLmZavo491o8ndgYTfcsD2UawrtH8T38Q6MeOdhWHEyARXDwDh3sCnW01jgoQM
NaMwuNKY7TOheyizJ9lsVjn6+pbGR1p8FGLqtKpwnjg98nvDf06Sk1nzG+jYI9KzFbEw1V9BOmxT
kWypkf8+cKoppWGL+YQmVqM+gKVRZW0/UnPntNUU5R0zPkBnCNXdgzYoN4qy9ceHEOmRGdgqW1VV
76yANPcJgnvaUui9CcaLlgE2o80Tlrd9dpzKl2BIN/oACFXqVmYs8psUKIgH1zKu0hJwSwwhpkRD
R5iIQPc47u68iISppNjlTFGsOnWi6A67rIXivxoHm4lzF6KjZEdNWZdxHNiRWfFHI3sf3/3cA57K
VevVdtKkpyyMyDR6rml1D8FbDxkr4guIpc6OQ8z2cgdzgylx+mAkp74BnqptcjXa0hAGngiDI71t
s2xaRV5zHzFozLjBDrJEFSmi3FLZYltbwGJsTIqtKxQAsHD0D0i1ky/a1EZOET/XNew/64EO3rFp
A9i6PzxIelz/Vz2Y2p7QjWns9+QS2bHZ296g7BM4J0xmHYHJq9auhmbLQNtWSC80wyuruJbJc8jV
JybM3AMtuFIF+1yDY29GRDKall7bSt7GxbCtPA00+7QCX277gmyX4p0BgjIy6FL2ZICkLkB5SXtC
ymtLmFfYAs8D4nZoDPg+PNtTblP8ClX3EasTnmEQw+QnGbVGjSKWfPqEKKLpjyHHRANfcEAhxRmp
Rsgvym7XGN6hmeJNxEjEwEJiAd5pjTtTexBECNIQ3PvHtIAxiWBXssqVWojbhM276X27sV5M6Wed
PE6yd9ZLhuyWcaA5ZxtaDFC7jBxAmbbFmeMF1VnMk2tIR4hjY8p0E8zS+FrVEoMIhJUV4SCpDmOC
X4ucO5kqojVAXDGmNGNJD8kZqRv6rd7RNchBu9TRTSgzetaJtheqVUUnICCNKW6HN1iEDqDheY1d
R03oNJS+cRcgIazfMlk81wNwI+iaRR3vSY+0+yS1LQ15PYjSEb1hISiOlTwqyFFF9bVsYz4CWpa+
tTe156pCZ95Om5K0uGK6NtL3zJNsFNauABR9RukMk7Aai+EqC3tmdeMmqic7Ge4TIXWFuviQOP1J
h1yJLAMRBraCIwdOqpo+Gin6J7xJ85oZK3EVyYPdS8am09VtybaTqS++iTk1t87+KJ5QnNqTAbIM
lWD6pNHMNbPaLvjgPEYFyIdiHfSlAc85b4na0GhPBSs1ETdDYxBcfjCzwS4szeZ8FwzpuUgexuS1
FqHht5pug++ZpudBSa66fF0gUiTFPS13ujxtxByJlYKgm0lL0pFvAP/fs3427evQUaoOAng1wp9m
RDZ4RvnR764Zi9pCw4bYvLT1K9h0NEvQ2VtWviranfk8VZlT+1dNbd2gbNqGEIkH2TuC2HQ0turQ
nK7hMGAjtzZiz8zHnza+6p3bMLpBpLonfphfa37i3arKZIsKiQBmbXsq05WGrNygXImpuavkXWM9
BToHHkQuS+RXUyc2wRAr+m+7UW0OvvWLOI7VIPyaZ3CleQv2Yy9483gG9R+Miong8BKCOrOW6k6w
ulPVGg+q6n/4XrQ2UjQbCfJfxU+vwxyaJLthwbuEZ3GiCrvWenWPR9Lt4viAEWo11qETNdazJ0gu
tbujjuJemAwkb9MG+/eZHvcvGelcbTVXcRGS6Cc7eUdOOKoApwN2ro7RCZYIgIoqfqxzLgGe5I49
0fRCpK0TrdgadJUyT32P0vAQQFYqCm7UDbGxprQhjHRjdvqN36e3UUWQZ8AatWpHjddmyubNpxFa
cPlGca31GCG5AKfD4A7FIenETSDX79ZU3Sh67QCHtcckhYva2hAUnEG39gHyhcTvzxanDyFCO4UZ
7DgUJwgfdjPOY0Eg5cOPwRTOnn+s+CdmUq5V7yhFkMaUR5lE13CY1m3M/D5xUk4kqRT3Ndq9qUfM
HABB5/xRB9h+QfAY+oqTBnSHErNCZiLbNEvdyTAOAnBxXdsMYv3RlD9KSyIE1ndGHHEpdM9QIvYv
TR1TkLY1YQgd2ILG6OGSNk6tFh9fCsJ/FVxfk/wufODmXF8xE555lOI8JlsaHV+ah5KvcnSb4NFq
d3BUO3OSnXIGLL3VDoB8k4N33yC0WwF9WIlrGORPXW5zk8g21jeO9Eul2/JKSBHWKDgpRhHs/96h
TYjIauOkn19J+mY8G+twTwjHSvwI74urxE020u7P7/3S+nb5xMtedmhFSMjL5YmjS5Wx7bbZdrDV
dbOxnG8zBedpyZcOyefTZPygmk4jGjPO7+9PZHmapSQljn5qHGXdbgJHu5022kZep2s4Cedv3t13
z7uwu0iRnPtWy/N6u3cnJ4HtvKXi6n5ZGwQU3ClsAif//Mx5lPq3t4gyUMbkDBlJvPgKRZ3RuD8X
66kEPQecPYWCjWV4pSuRG3GQ//lxF43vz0/0fx4nXcwi8pZ+p1HzONEHtNaOq1b5JQbCN0/552Uy
c1npRwMZuHxX4M3HOudX7oj77Nxu4k3lKnvFFleo2dfRd+38f/raVFBLFpxWS8bPfLFMplb3YktJ
nG4d3k5ObUcOfeH5l2BtcsKfHe9/8aV9feDFgBpuYSsOAg/E6mYLMczVMLE9bvgmI//W+9/86FQC
eRmOSXNrZ37/XzYc2vaTOIioscY9Z/AKyONPyg6yp3dEWxOL8F1jcl7ml2sSBgAkfcbvs9n19+dh
V00S8krmbaV8lN1yUz1lT4OdveEPPxXfLpaL+diyJr8+7mLia5nCWNB+TZxoNziBjWjYiW1ygLbR
/r8Fo85b99dHXfzaWq0uigGRihPmKolCRHBHt7n88Off2D+u/i9Pudwky37w0mnkDWkrINROvaI4
2huusVHcYK99tzrm1/z3b4voZRnbPLqAy9WfC0a7jIW0Ved099IqfwXggjdxDQvygb4CVzxbf2ao
oKyzTb7985ud//bLp0Nzo7HPmcgefbFWoO+aYAyIX5Sle2+gD0BjDbvKnx+y2OAun2KITCHpdorS
33bJFLNNSPrgvDF3znCsV9JBPI9r2VGfos03z/qnd8SkFt0/kBfTFC+WYwihPjNjKmLAXMOzyBdo
HPKfsR390lftEd7/a/jtFnbpYZzfF7g+bMQK6g7wbBcLU5eDGLVTjhni0TtVoO7fuqPqZneBUxzC
I3f3YQ/rmPr+mLgIK/EJrQTnXzDz/9g6/of7xG+v4vJ0YNIIDsMv0+X8i16AJX/+FMOzuVa34V1i
m+43n/bf924eicxobqVrDJovjvi2C6IMBcT8SCKZN+MpP8FBfS13mUt488O3Z8Xf97bfnzf/+Ze9
1MotIjo7njfeTGuRDG+H++Mm3o3HVFoFrvnd2fTPz2PmhRVhQV3+/rw6FisE/y0SnFXvCivaKE53
MNx8lzvBTfn5Y/yv5jX/vyFEyZ78smT+RpK/b7u3pP1tFjP/B5+zGAaJzGLIRZrR8BAX+Sl/TmJg
RP+FdVUVZcLsIasoLKt/ceMF7S/2KUOyuC+jpbNMnSX5b4io9RfzHBoH81UCfQB+54vJy58mMZfn
wOzqnQ3UpikbFKKWcnFuZwnj2IB1f5clBrQNKlik81fwfw65mp2gSZ3kwMCpt7EKcKJs7k9Vo+ff
7J3zW/26Qy+vwjBgwGE7If7DuNihPbNXxmRstbsmNQsnReRCyKJkBk8jNE06zzWt9j56y2J0BqXc
+VjZ6VCUjVMJYAgT68THe4pHioqCpg54K5vsk3tZibbcH+ujhOwYZUcnobaDvjyG2U6LR+sele1B
UqAzeQXt8QAO9pdlcP7c/L+WYfM2/OVImN+WheebAmxhGFym6xiWEZmhKHp3Zo7C11foBPQhswdc
y/fIxMu5yFZpCiTlNweEejFfQ0gFWnUWJ2ps25a4cF2+bCFRG3QSyrfynnilKzUSj3H/ZsgFeTgg
3Qm6EXyVVmS0DuMCRJZpp0OvrWDbYuKUo5tcU44cBE46J5DloXjIq+IRE4WxijtwEZPC5ylIChHI
2NGqxLwXu/LWy9XTkJe3kyQfvUxeG9m7Ucn3AT4npjnyHpLutQRqLId3jRNxXY7yk+dru5C09JWq
WuNKD5OXoq2PM6N5bEnu+PO38bdhNjdFETAvp6bGPRVC4+/7HOFZKW3HNL4XuhKoFplTTJKOlHRO
WqWIyxktFAGm2ZIQemVdi+mHOpLQbEb7uRWnl+2mNyf/m1c1L+3f1ogCzhRnvcgS5YsSZ6/7l2+q
wXBc51qr3JsWYQpZRgOOTgaRwF6J6P5gWNk3FeRyXF0+caarzjI2iVvERWVQYW/o0Qgp963auor1
f6g7j+XI0TTLvkrbrAdl0GLRG2jXTqfmBkYygtAacIinn+NR1mOZzOwMm5nVbMrKKrOCDHfg/z9x
77kHsTefdYLSaxnnqpb9Sh3LNZKUm20X9/DI4uE5Z8nqrfJ1carjLApvyJ5WSAUiWucyD68ruV2T
YlWuBV7+n7814/YBfP91uZc4DEGBQCv8dhvOllW1i96pDymJvFN1ywWVz6O2cgBk+tWZK1LiboYV
UxjlIFt9VLvMMkg2Z7oJzaQQG0gf1jWMxzTMMaOQncP//It00kf3U1u+qPFoeSsISO+amomN6/8F
LI1hE6jRbwqg892gxr4IGZ3JeIw3j+DOTr6varPyUyVmpKuAb8eBuRMn82VZMA9VyYeFZ7k0hidC
CDpf6QvZjdNnyWhKp9PKyQUbv5l6NqzSgOxp7MzHcvoZZyyBehItvWSGJCMsCmKofsEwVJyLLu3c
pVB+rkNOid5EBzHXHo0e3Y14VW/CGlbRbcpUFxchIW+rKDqWBWVnQJJddoEwiGWgKfPDP38/f9HM
MEei6NXhvnFj3djJf36Ar6myFqwxZJRS2QcXHGbKdCsQIZRoRRjn9ZOccoqktbYRjT64lsohS6Rd
VgsPhFnvkahDZmr2QpF8ia20WyCx1zWzszQO0vI5ncJEKdn1VfSQGDaNmq1nTc6cKn9SAd/F43KP
h3Wvq+urzHKL/WrlYwbDDSKp+/lR7CM2Q5gKfzdhk351SH96LlWdm5OL/SZ3pjT89lyWsGDkfEqS
xwLmx66fHhX4mXM5/VixUgfqmIIuGl8mpdxON62PjsYsbhtUenh4lhpvD7rlod9jsMDbQ74nzTzG
cuXqiskPGZu48ysUVSEgo0BSHBX1kanINi/W51+R4sOSPRgtEQCaSERo27X3WNH8rJigus4KgSUA
BopktHBFGbmrYKxBmi75VwT1SAlqzb1yIa6gbKSI9XOh3YbebGLXrmajxtYuariEuYUFGYyRLLH7
rPXs9m+1blQdGzWzGHUOLMxui52JH1HXau6OvIS4HVbJn8rWGYx9PIuyJ+eagclFxNTL197jLQDp
lDtyO9J/jkXkiAQWM6wdx1CbpTAiGy/RwWhDByJvzWJ/L4NIZJGvHM2bFLyPV7hnNCSnQbgeiKh8
jMt82twCA4ex1dmPyJSxq5jamDBRcvZoDmJVDRapX33hFKMfQCOJaRmcD8YbIi1IiDWDpmT4XuJi
NyzOETwNPwoJDZPRS6ZrzCrAXjoBZxgGJuqI2KQqIWQ0W8YwLyU+mXH0ddI8/V/JUVbc1GFN6JQ0
EImuNkPJ3h8Hi9TjrQFdbsbKyxLPOwNFsMNIgCgalh3gGWo7Ma7rppzZ2K51W9p6M2/Bd62XQnnQ
JHIA0Q/gjsHTGU/pvCkH4uRF5c5amXNn5ZVoD+RnBWu9NJ9ZCTAudCazt+B5k1hWZ+sETAI3UJ0T
mN7S+ctj+Cs0M1WWUzm1z/98PHzPmDEROOhoxyDlMYlW/qIsVqO1MkiD7B5z9j7s5xzDKJpzvmbO
rFiZYyYqXKFeRiKOItHJbuHi1vWjAEErVpj61w7BqvlRaGrpKdlnVS240c15/c0t8xfQ3a9fk+oc
yCCeeBCTfz7FWAUjNDK07pF1Mmhx2bpL2+bOvAqVBwlMd0rseku93mfRIgdWJx6uZUHCJGAWbzbQ
WKDSYx2XP8uRduEzJg6wzyoPuXgQo85yppsKB0IAOgjIPkQZdY8TklY7UdfclRs9J40oZz9YXjtW
oB2qnXU07BRLydZUxGdtjn4WlXr1aml6ltXuwmP0lA6N4vRwbhuCvAk6nqmglOJJz4Q97JDp/6Jv
+3/R2f1Jjff/U4rYzT/x34vx7C4d0j75j6e0i9PqP3C7kiXW/6kXvP0B/6XLU/8l37YxPGiWoWt/
6AYFXf2XCb5c1ylPQfNTFP7vdlAy/wViVsNvcMOz/vsf/Zcuj4gK8aZ+h/sEiZL58v9JN8j/58/F
FqPpG1CJduXG6WNh8+01wE2P4uBaWkyNdTJiBju1jlBIUOK4xcvsD5GdSVhXUODp7T7JOFraXVQc
Jf3UmdscI+vUzXj8n3VM/rxLybZotqLwZbQ3dwwqYelFNskARHh/43lIH4Z6mvRzZnVwySYChtAg
kWZxymkfpjhkee3N5JlgpJiBt87zU45sQ40SX1M3nVI7OtK4689yfl2IXaF/dOCrssCmDpKfM/NY
ZFtJ26bCZcTcbN11w70EeWYm9TIfHROllFACi6le2P56en+qyg26pqoM0MCV8h5lkWA5Q35YrlBd
9vXP9Ge9BLB1shMHV4qmfNcerGP6hmRncOYPrjByA6V1353orDbJCX+ezgx8sj8h/vIni42N7XSr
HDDP/ATyPQrk1jjpoyqEUcyv+VNP6IRKlHWEY0xscPlv0g6DLnmihxrwjbqAeaFBFpo4HPTRnpAH
TuZpdsbpWbVu8kV25BOJ4PXPsb9TjY8pIcDGRKkvEVUTBzqbd3JRoRhlIPAXUQHlDYTjlX3vs3HM
hwiBAkoPTXCM6ossTpIeHSo4W8Tofq2IMguUztrpKLNGhIVm/pF0O7l9a4WczQIJqu0bhBm9nbyq
HBx5vjqy+JSphy4/5EKg2l2DmAynNahw6z7NIdDdsFrACPsJKibP2kQ1Y+puftOBxOgEnFG9tLAD
hGfROhU14J3hXJOkcyVroyxskhttxXIrymt2OFBDYvKD91SEWraJibhGJdPnj6kFeiSIesScdswO
vz62L7otOd1FfcECv0mFACAra4uObZN6auqLCWshQ6z10zT9qUEiRH6rsIuufIl0HXP6A1l/wQPX
9vfLNJFVsm3UZ6xBbkaJOuqHBt0hxgbjgAs0Se8BYuTWw5ofaXYt01NaG2++iwptWM9TGShoCuX6
jDqk0D6taCuXAC2w/LQHGR2IehmzMI68tHYVeC7peRpQCLrLzspsmfDK8kMR7Oql/MrLIIs9XYQV
RoXA3yTgchevvm6CiHvFuik3YaGxZpoc7NmxjbiLF8erxY3m90H+br1SJiNS26J9UO7F6oguoK+e
zOEx6TaWsG2m+ymabLG7DNbPCt1jieEZCUx6PdbWQ6Id5yIsPGPZmulJlU+RdZbh8uTp5ppsx1BR
Lqq2K6e3EmFY/ShnJ33+1NBCvE1tMGhnaUGYFv0wqkufncbsAbxHLb4P17tpJQRK2mnKORmCPNuw
+F9QroGebiKy0R5XTL59tk1ujvXoR3fdtIpX8jkTSOqwXe/8EgsvEr33aroX84OhnuPhGJPMsFTQ
SC+CgW7kx6S+FNM2iS61/jY3jxE5OO60HpL6JONVlPxFPcXTz6XbiaRLxd1zit0Cz3g/+hEPOusa
R24QnGnA1oVADGfrqRIooYfJyeEJ9MQwCasYIhbdQ844j1jaJdyNwkPFL8kUohGCNkGUNAWa4bXa
IZeQu+WfMG8wfQkQJ1I7ElErImxbpHcDE6jRATzXZV9sZ+SDlz9cYH8zteK++ZtbgF5bkxlLoiX4
rh6YhjhrpARJxuyb22v0Pq2nJsHl7HYybnlf7ewFT5Enennlio+6RnTgqPhT76+uwA4HmJuXnQBj
3QvH6cClACx42RbZq8SkhyKnc4CjGosLTH6MPaPz1faukgIpC5PISzgv2vsxfULpmSZhOYUyDgpi
oJV3WXd4wereH/kji33/lGxo9+XAyPai199VRFIj4gvMOORfUMIu5ATRM6inoTruzTVUrrsh9hZw
ByvoULTNpAu5q5soCHGc29mxA9dMM/1Qlh+d9Tpmx6oK42xfRc41hUnkoEdD6qPnXt9cyG5F5oYm
b4LLfeRPcRBQlzqPKT3sY1T5WMjw+aUPKxRou4ZPHaHfdTAeCT/Wc2F6C9rB5S4lI89sNqX+tFgb
5CfmSyv6tXS0yvu5fZLigyQF5WvfeagM28fYBf3DMbU4qoh/xjMMBgU2wq1SC3U0ojqrpvxrqkJ9
cSfQUsWdMm912Ln9bkl91IniA7pgL/3koomsoEvuboKtLpgmX8XmWYxvcXWo9GM4PcMk8/qw2Ayq
o5P4Ob0P5AJ1oYXTvLINxVWrUIs4mbjDprsyO2FXdyNoG1wafALlXez+zvH9HUT5qzi52b2JrxCV
m73hzzX6SHUrD9S67GH0QPI7cjoGG73YRvfLE4OTKfztj/zbN+EPP/LbdK4d1qlUFH5kti9JmXPL
UN6m4QAelYGPo/7QAn52AmvOlma32Pb/Lrr/223Xr7SpPwwZ/vJX/laPVaoeK6WFinHB9saaj8iu
bCP55juwsZsJabHNN+08fFqf7dF0Blf4bHeC5lg/zMf6aXzPd+Wx+oFE9E7jzr7DuGNEdndi13vQ
71mdxQgtbQKFngyvfCxDWm+3ddG+PUilhxeMyJcHLQAqYo/u6lU7WJHC5FqaTbd7UGk+MPUV9kQy
VOdkO4zAPkJkjynEpnqzNsLDuBVO7Ul9JnfQo1lyQTBu85McVs74m0n79w3CXz6ob0PNiBa4YBZO
7EbnFw+ra+2y0/KESHVrXKgZ45hDSIH+xrG8n7EtYO+wK4d1R7c1Fnt6iU7cuhskxm/grX630fvl
e/+nr/HbfiNmC5S1Hb8dfl+POMhHEjKHnfYR/8xjJ+Fs+Bntc9VLwfeAiNj3J1ikFamOjvw21q4c
xn65Kz807Tdd782T/3dHPXHr9BwGFIPvuhSUS1KxNBz1Mrbl+kwY/dWVUVyyhUcLb7lqGyDVHnxO
/t7Ylfz+zU4nyWIBkQbzyOWGbSuvPRLF6NSH+IhBFqvv6OCZSO4sN3Os+0bzSMT2+Wr860M8k23j
iiBro61Uvk46iBW/7ncjesLSvllBYQKmR7XccJuKHXpQGOEIv6Hou4PqWaGBRxSLCJyY++thfJgP
wFYDOBOQumQn2oIDCrkvSy4Vw70OAc6GSfJAgJX8UJabzWj3OuhjO6MqwSJsOs1ZvSxOt+efKW7/
BQ5Q/FrvuXqP8h4FP2iN4kVwR4cbN7WVq1OSDSk7ZD/OYePNXgGECPWzu4ZzvC+x5rqI6BNHQ+ez
gBLCYOtHZybQ3HXoWu0+8cDnqDV4NZc6WyoeKnWA+vC2Nhs9fxqG56lyM91Lrls8uS0wnvbIJMrJ
p45wYmSV9lrucwWKF/VfNruVG3sCtY8fWS8DT0164w2g9KVnOHf3efVRbteN0oB7eCoNgsQ2EUOW
KLIp10UgXpuhvUsGD2viqNnWeJcTvWkdFy5II9q2pYc8PTWdbt4x5xBiN1NhG7A0OoxioKiQWygI
81CmPMWRg7DzNO8xVvcXCxW4DGnbcCY6ko3i41GpHfm9TR25+hKmHdPrCi9hbYKGuNd0FGyPyKoV
2qgFMbHDoPHXrE+2x3lvyceM7DwUyrO/ErqKzn+ufJnptrDh3H/Jtlx1aFPBxD6pXwXBMI4Su/mx
PfLQFgRFXCU7u24oNA23pd42H2MJWMieSeaqOQA+ISw7acco7llk9/2aWy6Gj9lu1l3BCNW+PhiS
q4wBzg1JfexVbk7uGs2lA1Qln+llloXlHvY/oXE+Twr+B7tO0YuHUu1c7+bJzZExi86knftpA0i+
Kh8ol8o1AKoYNyTABLWxa6yNXAXN4uuqz/0eBXmImUhz6cUIRcgCv7nu5O6cS29FfGx4OSTpPCXA
Wra1vJ0gd+WhNQSGQtqUXynPkzP0nhR7iM2j4axkx1LfVvGFGjMLZsPrU9+gRfEN4YeiHBfzocp3
cvEwagDh/Yl82efKgfCH/8TRgdVFBz0+qPJrDWxk4jXSL3Gu2wnJ3wuV8bsw2lcB5rGrg+iB9iHj
JXjQjS3ssgYs8Gv0c1R9vkP8A8Wj4UaHtLcBqacfKpzX1YNIU5jvZkebTJSDyxqDTbOwXztXrM8y
HYQk2RYu68LtDj8yB80Lb3NsuPiSToVDOErD+SJsRTGkQLzLx333A5l3ixHIFXgyOCKSDT41A+lE
88Ms7o1x3rIwyVdiJHpnapzJOoqNgyq3qJ32OdmP+HJcsSSjlehkn8+0ig51vl2NTSX4HFmCuKMD
J6ZXwcCmBnVlix847vSeC9ljWtKSLw3xQQaS46w/U3cMaftOfHY6hJMYpvwmWjfm4o3h6CSya1FE
fujeFce5Zd8wbxxn/bpZes4+M8DSYZFM3O+tzpOU81wRGslGdYcBGtPxq/xs7lJqrclJ35M+XF8z
kD3BDWUcUDWPvGM9vV52ouVTLHsEW+0KL3Qm+FPiypN8lgc3MWLpwG1HzGlf04vhr+QE+kSUmZTr
pUAtzXebaz7y4RAvFYibMgtNamxbW8+iM2xaPCNmwLea4TwK0Nza5uvMX3fLGPcVX8r8ya3i9HZ/
4GFd+40IP3YDCIXGiCtigN7hlK/UD7eXZ08sQkrkY78ZV0dyCXbfAEpi+ru45tWrPvSnnmL9uhOc
9lPHzOmIV9t4W68uQ1fVw9dAcTOwbV/8TApuI2SGL/0MXNVrCx+n03KFSea1kl1enS7fKAtidrtb
vCEL2UznKY3lDnC3ia2pdofWk7TNeLl9QDxKtvIlkZHdBMhl7HlxC8ljSgAqd7XxKsZGKPGlal5P
ZnZp5485FVI4yce1Ol6R6CdHcBp5vBuKkMAq/Kx5vscGpMYE1f3oxMAS9rllD2CcVB2F2kFcj0mL
XyPIzSCpXX5OngeDfoCDkJIOWQUqvi3ysdzmx6o4YxXwnhTAcFxY1Yt84Bkbkkuv+Unpc4ukOwH6
wY1zdViVxwaLJ9F621ax2TszRDI7ACZYlyz2RBdUH2ftUD2BgJWnAEYVjyIUocZ0rAOIDUF31Rdx
xUE1u+0G1xRWVeN9QMt336MgMIIm0NzuLX9Br6THZy4jSXeyxqnh8+M6XG1dtieZm8aezsKbOTpM
vSdXdMVw1De5W7WE2oTN3ENlc0Rtm49+B5bxpjvR7tajJjpi/zovlAfEkR85HkHSgH3ryNU2j+tR
5hy+HpgHrYtbChuQsngPxM67anb6gMDXCvE2dsgxHLLQ1CyQRp9W79M46IWvVUBswzwCMevXIr85
8IOjoQRdFbbx9lrcqdcD+G54J4PdwklgNakTqh0srxFem01mgHp80TC/ZPeR4Nd8byU8CboiTMHb
hlN6Y7IaeAXkwpRGx/kbKpJnOOXil7LN3zR1W3CcSDOW22gwZr56yDvHAtZpQUu1B46cnqRxV5K9
5MetATJD/JJtvavinaQ60XK6Kg5N6dVFal/isvVnlR2QK2u+SrvwSLyu0/6cLd98NcLUizbVbmSl
VOth3rlkwcX7BNcN8EDdwT45P1gn7n073+rvgsl9VPjp4dYwJNRA3rpNH43HJfbybgM7Q6Y/5D9H
h3eZEAWenFdei/IaivdW56e8yXzvPMK4c+unSoMTvM2rC4s8iKvTcOoa74r/jXhzc9/fxcc4XMkm
3PcsZNgx2mCHewYxmH6gLK/70qOa4WRrW0d2FEJSbe15Vjf0aQZeaP/2pehh+zlbLs5VufYNsI5F
kA6PKpDH3pXCTnI0T1a9Qdl2NMSyOzJYcrPdxOUCqlkiqN79NJCCa1As7eWFlwXgm9PdmJeO+tm/
NCGx6s/x5Om4OfvXtKN3v896W3vrvuYn/cN8yUgCgaMMu+Q9B+x1NHSXCcqx+lLHjTq8GpgSFhfb
5mw61RcfpSP6eILqF8H7HN3kMl/yOKwzSN4sGbH4fl4pOcfjTZfHx9B4HHFU2eESSq8yz/+FFxqx
qe4O3uJ2VKn27N1OLMkhJyL3QCRFx/7c/UyCYoOVLPbZL/UenKeH8YNZJrWdo9xntfO1Gl6X7gyC
S6iV1LM57wlWknJPFxyQK6j++QzGfiNQEPRh2yOwgNu4HYHZAott3F8uacyTft4DgaH89VhQDivm
UG8W3wTMvVIAzyVuiLcNDNgqOW+oHe/NV2Lsv4SFGC3bDIG98PeaPrI3vIBobjgS9It8UM7FG4po
3J3r483rpbNz40U+p9k7a0Tpy/Bmp7jczhsZ75DbS8SYONM909WnjJUFQh/aGFIDW2c8DxZkkpBT
mHuAfSJsPiu25Xv+DbDaXu6PH4jNOiyqJ4NLlryUGpDO6qb3A58FOWz9bfbiSAgUNDsWfX3ckg1f
SYeq97PmGI2B8JXUHlOfPg5aXP0uNuBLx8Gk2vn9+siiokZgF+OZs4eLFt8pfD/8HftNhUzNmFwe
i3zwst5nrwc9x1hOHApdsaWeFBrHqo65sBXArEzP4g+B64DBEt3Wr+982rOguW7J0ZZJh3/VT8XM
o9dSUdnrHS5ThvxjfB8nX1btzjXdAvRgP7H8EUeQJwVzTj/Bl8yJjNFwSmyiVNvUlaQDFkcBGWzn
JivWU6dhDiVxz9UvfVAGydOVR48LNkRccDfkbgMyEm4CxH8A0KWvULHVxyE+MOu7fRvKhRUG/kaC
AlfaNtFRLiNIrcphpsR2umq3KF+z1/Gp2HPic1/awgv9D2dgdMX+jjrGFZ6INz6369HkbKQ+6Dyj
xq1lzwBJHxW6x9K9Vi630ypuxjjgNf7UPzmlJp4BPlVzI0IYyLfxem5Hx6L4R4hO2aI4yS4/FQcA
OI3ka4od83IN55R7vaRgFHb1xALdr+INniljYp1EL0IeqaNMh2byLDcJooO0yd6at16mcAnmmUZg
OK4O+xsndbVHq/ev4mk41gxjLj37iMhGuPiW5Hb93HrIPfA0ppfyXb2bT2LzfJ/HZ0JxbYGLNVj2
ljMeW4cGMn2YtwpagINAgPDQ2JNwapQ7KbrPLTpfR0P0N7nJ+0jH/TmmrIC88WW9iHiKZ9s6Fs/8
tV7Sc7fa7WbyF1fxgPtiLeRa/BifC8sTtujy+73mXA9kOqq77jIHBBcbyx1EV653nyfDxF5mvSRY
1PX7FGE03WSQ2fpHr3ip2z8XBN0ZwQDiluUgUVNXTqT6deaVf+y89QvZH/8jjZSTNq6W2A3XYOWY
dCayD19i/MHA6ZZBRFki23iM5T0/mXFbdwGduKhOK7tItjQGrQEX40v6Itc2k6m9CJCJRhwSsoMl
KrrNJVJ6JjbulCqdvTfvldi+mVB1x3KiUKdrtqtbi+3y4BYy/kAOMy97ZEKkP15d/Wu5S+jm8rPB
xZd5/zxxZ3z5d2MYVIBsfmVNBi3259GmOWtCNN5MkLSiEYwT0i2dmbrZxWu9VKSCUJezGvQM4P66
C4gcGdzYOdWDaLgk7KUEITMTR1aT/ZrDzJHdMBM3EceDxQohUQzeQFHD3gr79TF16k35CsdBY9Eg
gfi2LS97wo6vBBCkrfcJ7BB1d+bpLh88Hy7R6qwnWHgxd6Zs21CnxA+RrSYcgzY4av4RoJK326Tw
Zii0tpXHa+wR8sAXuHqyL0NldPkOrjmdkWuteONxyvMvLynoFIzzzvVNqALxajOCY3YxbbrM/ecP
+S/+BXbbBEXJqoaUEHWs9m18jM0Up/DAEI7RDFRpZ3gYIZJc/RlDrOkNvNi40HkVh/fahRvAMY/z
W0FzwXwmt/XfxIaitPzrd/6n3+fbbHnsFVSKEbPdweKTdKSYlAkcfXl6xyQs21D0GQnsf1uwe8eo
w0I9Fdopj7704TUZfXUOUu24Jn4CYxh1YufLi20ZPKvJDwlbYAJxkOL1TDZD03mEqC3iKZNtWlpA
HOMHxeUCGsZTyyD6aUl+zJxPCcf8EDNT18tNsV88oAbttor8/iZbos50mJtkwkHhNNkmZ9WhrUzs
laUXroH8UP5smaYcmdmhBJg3833rlM4yboz0eVzPqbzv0o2h7miHcn7c4JqzX7U05aceVZsesgbS
of+w/JzcqBAZlKEkDtoHhlvj5+Sq1OgeCXsU5SaPHXdJEpofGGzL2lEpAfP7OtpSEr3yVBmqL0h3
c0pQCTUdw6543DElnIPVPOT5fYZH0zpFhcuvsZt+MnSoDkkIcM0FboedEpwDtb2nZTZNTHOnTfcK
04DZHUmTV7woO7CfHIXdOt+l1WE2z5W6SyyXWQ/rYhDPeQ7ZxeW2ahA2nWWU68wM/dy0kQG1HhFF
NLstlw/nJRsa5VbMCK4k2CbZRb5C5TUc/vnB/y7Bus3GEZ3A8bpxWQFXftM9L2sni/GVBz/ZV/so
0HwpdYmEo9DfKASS2JQ+FcPO60E4j8/qb7aJkvxN4fzvH09KF0l1eCAU8dsOo4sVvYoQF4IcDjNG
BzzkI4wH4jsdSfzZMHTsPlrNN6UHPvVu9jUGJswL17Cl8Ib0DQLAu/7Q891c3FV1eKt05ZOg2SQ7
ifjvfUlyFk6wd7otWjz5hxBBQvRUAHr2Mvu67nURsv/QYO+bH9FdrvIHD70fI0SZDtXkg2pXBGDV
wXA/Gbsp6FGw5PbAbd5s5QzFqs0C8tPofRYd6Rnn92RtaTcrulmoMPkIBQGDTrzXFttoOGMd/gu9
LLIs/op+tPrFajOIvG3EqpBkaEZDE40x8RAtM7naN9WAYVjehPH1yMSsnfxb1Bjmdcm3BpcpKWJ0
RXNbMgg1l8m1dCXM0L+VvwjVmJ/MTuzWHxYi4uU3R+Z3jetfvrpvW5XCHJWkvl1LtOju+M5EDn6Q
gCrPGb/0N64kHZUy2iCDjjPxyFZkel4zgxeOIyjU/DDvOE1g4h/F++wDpkrX+f1Ln+1lxmhkGl+h
/3Cjz1+LAJ7cqdhEOZoUZpW7PsofjHTrMIYgTcUkmvb0fOsACnqwFwK22IUozW+WSEis/+5IxqDL
7WCiqPquZSakNxLGKYJheWKBAY1Q8ufbiaC9RG/MpNInVH7Tey56xsAah6gKBiq3KzphlKTRuTqL
vF1aJ2UnfeI8Fxg87zkr98kDq2qu15Ppdb9GXp3L5IT51yWlq26dedM6pOIGupv55IUxj1v5y1PN
S4yiE4SnrBcIWLoFexnHeWd5i59w15Z7Fgo+x3mQnXhk60fVFQ7lPgqlrXbXlTvtzXhUEl9/QBhy
TjfJx1ngmp4cduIHFZzPfnXodYCSBUnAqsOuLlbAaCb6rC5MM3bjRxImz9ahfIgpGEBlOKhmjstD
ueld5YguqKHnZeqONHgD+cVfnpsgO5COROgeuERnCBijhSxKXY0Sj3Win3nlZ3lGBotgUQwRrA6c
vIU37kCuOXxom+iIU9k4N46+m0IeitOtIBY27EO2WYBnU84Aa1OZOG24PCfBbw7K74Dffz/vqNgN
CcOJjpP5z2WYMF7RiZJ2xrjfnr5YgjFNQZA6RU7KufHKrGzxZxo2Tbtcrfc2FF7ZVnEbDgz8NrIn
mDaagA7CQpeyc4qYhGJM/oFqbpkfZcFrktumRfhkIlqc9XfUYs3Z+OT0mGy0SgUtMVlUpwn3B3IG
UXNvU8fUic/4nfgjUUjzrt0qpvWdvK/2ofuKVDfhoGgDpfHKweXYK3g1hL0QkCbRkMuNBCGMX+cs
pBfEoTkSksLYgKJ4eaCIzl+zj4UhErMayAG3Tu/6br0zAqSREoZ3pltx9yKJjmBQIGp31t11Gz3I
m6U5rLcxSFN7fbsd4nu1f+ZlzT9YNlRxeFWh1fvWhLHEsVzj4Tdf0q9a+Nsyle9HJ3WdGBkAF9+u
syQadMUo2NJk+4xN77zx66OmMjl514vtKB0QiBTDFnQTaluYmnV17Ma7djgSgYzS/A0D6xp7JTfL
TDcQ/5AoUVpmX245Q/MP0mIzGbTvfPh0x0hUdLaO7AyyUMGfAxumZHly7KMLQGtDDSo17ONNNLjl
C3BZwH86pjR1U2cBpVnVeiPmTR8aWnndcEa0TgWwKmP46RcfbARBG8JY88H+0Hrccw8zO5NYMjJd
42TsAsudDIxJdofII/FmXCqcl0RJUrdesipALN7smFrQ4zyULPgpF0t3lgPtvT+lr+qL7tOssdOw
Hkh0C6u3Bm/I4Xcaib+wRm7lhYR01TJNjITIp//80qwAaTVdKNCM3pqOS0Y44Jawc4fWlmvVqXa3
UybfTK8qpR3NH2sn7UkMf2sy/9tC44+/yE3M8fl+Ieiv/8//If1PYzF7EXia5cqBwBrRa3yoTcxs
bqPxLnGjtxqxC9NSnlzNq/K99Bk/IRpa3XUIcQ3QI+lOc6KJ4TP3blOCNyaSzP3ZBS9OLdsmy69X
+oSUSfY22oibmDrdFzxmnWbnatptGdG/YvvRf8ZvDDZNYrMIPgHbZluPyMVkkh/sFObDefhYDpmP
HlS3TSb+9MAIfqAP2z2jh3c2xkwYOEf4vKgd0s/sAtg4kBrCgehiIX2haXOaI4p0F2bVLvGUH6wM
O5KZG7vZLnZEoam8sKLoUKC1XtqEGp1gbDPCQwx6ZVTx6/+57Np7znnJZTr3Ttp1MP5GviL/jZz4
T4/Gt1e1mFrwyAaPRu/FAM7eR8Y+X8Ck4LqH9N9MWrVL76cP+v3Vs7a1X+D9L0Lh6xZW/HHbQP7m
7Pi7+53GDx+CKeNU+m6LvI4CTJGBJwQgHZslitEgDq6e4vFqb4zfVE/arbD9y0H1h5/2rXrShqZM
lYqfRloSBT+zqMTj6I+23eutfZqwifF0FM/AXG5XawwQ074Gg1cHdNNsFmzyHkkexVcPyvknQx/X
RHlT3RVc/xp3wa50rs7iK08l8q195i071vioO7UNTDHal+vrP398f9tB//Hj+/amd20cpaOQ3f5C
5cW6H5+mCwvG5mE6lrgYzhQq8qt8jz6I51x7VBkjeiLA1Nz73Udr3Bgwf/loEa1wD1jizZz/51c9
S6PsZhm23AKrU+JckfBJ6EZsGFeq39yUf67OpjuxDirWqske3OzhtoAs3NphLv+/CDuv3caxbA0/
kQAxk7diVrZly+GGsF02c858+vOxrvpUN6aAQWN6erpsy+Tea/1xFm4RVa40dvJeWNVnR+cqADlD
2NfWBsnKQ1/Rd9nb9kewsIpiqULGMFMUbUE+dfTi8BvYWjGCky+BiZdV+Ev+WmzcdiGQ84+wItOc
B9vIFioTLFYyswpR6cO2soO/JcWL/4pEWA9gEZOxiI9UX6Oa//+HUWudQNvFBlMjcdTcHaBVOQ9R
sw7tBodDaoIizDbfGTI1tDG0eu7wAuF7lmBC1m4xCxQssJCkFLFFliG2ojE9g4uw4fg8j0/yQf2i
XWNNH3WADwDFkg/pnv2gjJ9/8Xlq75XihtlVzu6gkPJ39ArdOWeuqB+M5rTEq2JA7h/T+o6EcOpc
7KJDYotu09l6AhnuKeEH5XkikVkOEXtEsdr6UfzSr/NllO2N5Ci1Uw9ebAp7mdnmjOsb9XEHa/im
PaKHIfqCV+dHS5jEPLCFHoA4sCAEO5o0EdBiIvMG0W15uxiuW2dGCckiwRSDMI3WT83afJMI/0Wa
Ym646MijwsPOaJaTGzyhCycdX3Vo4VVdmeMbOo07LHrePlJ+oTzdqtQlZq5fnOVD7sgXdJpzDzi2
tbjZA6RvIcSZ/hy4hMjTGvyU+APBgTt0lQDUjuoSUZavYMGIVPmbKxpkYIPq9zMww8/etPDoUu+O
ZmzhqkJwF+zn+bTt73V/FsrHUMYV/xW0t2nylGhfPsFZhz44WmdqlbMlEYMdpDIZqIFUKVwzdikG
i7+cdLIu/8f7CKZGljMqMoLC/3gfw6BOek3mEUSngU7YCG1USCToYQnEBdENANygf2r5qKjoS5Hk
ECHnyXCR007Sf23XhpoF6BlvwiEm1Q/qT0ipscPC2tS2Png4SBPxrPZb2r7PBhrCyaMVtgFJKX51
FmQx/zDX1lC8VQ/V8HnDplXwkGLoSkK/y2Mcv7AfkcNhy772COB4woJRJudy8zjCGhbtreYXVGGg
2DGwB8KecdCK91syMtdQASSFcER3ZoNqnQfsULBWpi2zMQj6SEDXO05jxXvDsje8pw5/v0fSs0H6
bdKY/V1fQa+hgiVMxOT7aSagKcqxDvcuXX/EtiDwxvFb+mvEI7go7FLi6NkZtnIFVrd+le0IvjN2
YXIIdDTA+n0TvYG+yRyvPbLjlUoxiLEldZk3nfYzYAbe4C0dDusjUYCB0KnqUl4xpW5c+Un5yAG6
K+k32z7rFLVO++67ILplS67ww1IeRC4qHAjFNahfE+Rz6IFxV5D4hX4NVBh4OfwVJsiLTDEzMWd0
mB3DXewvNpr9GdkcsAscHAl0+wmrTeGlKTGqZAQ7ARD7etpA92yFQ9pfDHagAPzPztG0SyQOQw4+
0ohHIObY+CE7S/Ue8HkG9pqgNXwRyz1tH1h9E1PLYd13A9n5SBEIpgYMQTKJBzIlDq00J9gCSyNU
tbK1XzGpODAw6a7RTBgTEv5y3cW1qbuz5qfc0TwczfYpqm7juC9uqaucIIXq4jkcvEbdqwT1Srvi
pz2KSHG2blmf0vpE34s83AbNWe/w9XrGfsCqgRGTj5qmZDNEwoY2rJcv+JrFyJHLvcKKVNulcgny
E/02xPyDy45wfh0DAhK9FU7n4QjTg65QKWPL3VFFDyI7Rmyh7u4W+GRU9yuNKyM6mi5rvCUVHB1v
3jdhWwOhghBF6NbJIF1Lwf2W741spf3yHZa+gFwx3scW8qXuG4TLGe0c+gAgUvHAnInEDQAWBE+h
lyGY343lmmoYJrxERQu+a6wEIKxz5voahqiozHG17Njd5K6Il7tKkYKH6lcSWSpURbJbSz6yB2In
lWq33W8/EDnxRSITIVP/gAyfGCNdeKCAnKBknCu0J4goIkqLtymFPUstcNLMjY4Jc2Nug8ZABsPp
yMz58KBUWSKqKA5IMn8N9I0LVgXaQGnmuwR0vsYAm7rodUxHmMqz+waJGIsv0jrqyVAV8gsb7LYE
iJZvwG4je1NdlHBURNypW4rin+ZmL1eQt1k706m4izU8bUTMf6RolRjO33IL+g8R64Kcmlig4C5N
D+Tt0teSlK6yuW4bL4l7h5pawN60d5GMsijlV2hA2gnnHxIWuHSfMFgvDBXr0OAUE+3vVvU8ZDaG
E2nw1a3Zbh/EzOZzZgWzyOj836Pd78n3z4FKpGmWjAW6PmXpD+RD1JtMpqIMHFuyRZS/qPtK0sN3
Eb+zE2lLEgfPTwTWKcA0+Q3iqnaPTM4KYXbT3ZYee569laMiplwTPTCh4FY/aQQ9BrsJ5XwLi2Bl
w/O6C3LWoGv8IQsXvYBCh0r/GxP73z+R9F8jIoMRPxMtB2Rk/ZHaNCmUdcYJ0/fg9FhVlINMNRht
ALfuqXpK7ZqDAQXMcFhe4pI1ld8eUdyitRBuzHQBc3VNnQwl0i/j+rc9RP7P1UBibF1b7Ejx+RPD
WEopzKKE+TV4R9fP7Mrnq3T7mI29IlVfPKI3lZD5q6oZLsT5+8JyJj0UpmhCW0dnS7Oj3JWEbQAq
qX1NIDL6xya89tFrgpz8tIrRdvN3wOAnYJ/vNm+D8BXLoEbTGyKyrHlRNyyrg5/H1TEhU98Y2104
vhnSx6bw+94Sk518k9Q9wFJT+MZ4RAEWzTZw32RDESOAEOzc0T/FFwWbFVTqnvrPR3jyaM8hg+7n
rUB03Zw24/M4HVDeDRTusvv05KK7ZWMN0B26u/0iM6RMnZZXduOFx+GQNTdZuSrDzwqRwNx4ynHx
YhZeSHobZhQdO1CbduiK1+4l+olE6C0lvogK4BhDRuCNy6seeFXvhDEKATtsnvDVT9kNvEqqMXza
wuKP46GmfTo9FZKfb7yZL03hUIOBjiwKp+lpbyBxIEI1jERsLU4YJYcrqpjuiLLU0ZXF7wgNunHN
BZo6uckx7jtlZAfpM5165fLdI5vky7usAcxfguoIkgNBRPfulehtFZU7KSbEKhimxs2Cqiby6Cgi
kX7gRGGgyC3elp77HPntq4H9ENjZwouB9PDYe/GP6m56s2WoY4e+gTCJjsqt8CYODn8MYJGENY//
M7VNOiJBu+TE4EZCqsKntcFfj/wRaeKe4mZcI4WPUqw5dtEduiGbXdpe+8t44OQRm31jjrED7c3V
leSPmjybG45C5BNO2tF1bOIAU77mfWCj/Dl2Dr9Su9zP99EeHDYOK93z186bcm6unYZQ8DocVRcz
4k91RAJ9L23cKw667pH7xoxv4hacwoec/JTooZNX3SDupNfhDp0Ap+Oj8xiBOU6Bw6ihuMNH7OrX
1YW7uMYJnvrIBLCyKfIBZTgrzo2Ni7+dtKP2FB21i/hT2sVzdNochq/6Hh3T0kpam7w+S+Mj36l4
IFcDhLmC8t1hekQAuTn1R44HRsE1HlF16G5z6Wy6qi4cpG/4kV/fJyu3J89w1D3yE/S/B67UmrA4
4RI/KrfKX/H/HlsEJtOdcim91sPJCIvJ96R8Rac7BcwuJCQ38Sr9RshSWtlD9yN8oHZrDvJuFXOt
Eyvh6TNuBvQY1kpJ8O2qDxEvq+xy0bf6jmgMsJ8fFNJBfRvhXjp8yyI50BxruyyzxM8Qtc95hvpb
voSRVG/ekrRxldlVDSeLb33AuoxXQS1OXfW4Aan829n3n2ykxKpKN7NkrPvC/99Wxbgylp4OXEAE
snBSTrcP/aO7CN7ioW4Fou5gWUx+2UeQTpaWv+wq0n+SWhI3AlU2AMjCv0B+o9O1PK/WgV1pbRl7
g2PNZpUeA/EtVJB7mzWqQt68Vbrp1Pk+QPulYazEuO6HwVk0yeV0UqSdNg4NmhFSZKarWg6OgHGT
GVWy5fhhiy8N5THlK7iUdVe7kbESfsAOFcZXFx5UWiiqwRRw/3QLfYegES5xYrxzzxlGE5BTiOyM
GgxGKDPtLdpyQSbzXXYHMUyaHcZSLNkL/fPhsY29hhjnitYoov8/RvzsnSdLjhZ8qgxgUXfKJu4X
CgqCi7CgjqRRZ4f+PAv2hY9l1q2TswC3Q3HLQEq1k3AlWTo+DYc6w922RuOBHyg6leFpFcbb6Z4k
oegFoVUDvGFq3AbsaKlyHn5llsTySsevTGaGO6ApSl/DGOOMEa8KTKGzU5Fn7VYZuzk40BtJJRjs
iYCRBQUCdxmfA77fXfK1PU8cIQb7NpmLfIo6EaUoWpMHuC/VAXytQAkoyINDhMdCrytGVhtdkU6u
om6TRhv2tB/RMRRLwaFjqhyu9pT6W2JwGTQzhOLzyLWvzGaKjki1QD3w2sC9bcz5oqFNpFaAnwFu
gO7edLeO9wiOOnNjYYffyE+q8dWYM/CqpcIkI5a3JcJFUxMQk3VnJcQm+ZxgEmnZHpnxDAE/AIYI
XyMvE9lheVGCs2x8TCBMkG9NhdMFg881o5ViPiMVBZIGQcv5FWekvqg+FgV+nPRz+SZsfW5vxAsk
+2HjKZvHWHugo06N3pDaDWAlAczwZVwEZth7oziwfISkV3xLmowW2O7MZOJB3fTeguVCsJHck8su
CEdB9WLQ6M76LdZG39DFexKZaORsqWo6yt1rur3JBjlSTtigBMFV87SC0OPGilV7xOUP9Veu5+XN
cPkIGFZ6u0ChLtDiDMopzs6S7eORR90R1UuVomC59R4cG6hHjjUCLpkrFgW8HXkcW3rhFzjmZszT
qEYRojVuNPpY9Aq6A5jgYkvPzYjDFfD6MNduhxleQym9nqB58Rc4W/hPpO2fR8cKg/yDYTCEXCeB
haMDi8J5dcaa2ic8EStkYk2f9eImqVM/yndsmpHuJzGEAhl7rsZYtDGzL4hxe/MRoV5FlI0GO2NJ
R0vNbaO0pvoWmykat6PEhINHwV4f9xXfld8yCb/yLseUZGqgUOQH7bBjrrn0lvQNUcRUpuLEglIg
Wua0glXoCbsH1Dk8jUj8eoM3HNDikRkMnszqmCotvftZyAJg56ksYqJitJhAB70JvAGAopx6q4V9
BP1g6cCZIfWn1UHlc91QVQFLpcN0oki05vCt4bN24wXxKo+RpV3/5u78rVD5cztZs4MI71vn5T+l
W4Ei9Cols1B+ZIj8pOcVPVK/OamxzuhudR0BT3ZGduL0OYQ2eG5iyk+VcpK7S52et+KhaW/aGO4a
zj0BhqQ8tonLR/9RQ7MQl/RWfK76x8xm1USitu0Oo58gC2JBznCws/Yt3yX2/G+iJycER7SF/EDk
BF8ErYnokbcMa55m3BdcQbqTJWDIF96j3rBC5S9qHvGPrMzfHPU/P4s/nsEojNqt2PIMggru9Wfj
Uvn47tin+9MapJwfm4/ekc54BMzxqXH/loYr/9br/OuXQUyNSOUqwWe/dW3/eAm6RSs37Vpuyy+j
s1LVCTVGdaAzJ0SUg/OOKSS3gu1bodsTFlaknxY7fxUBwRG7aKYYXPNTbzxUM2BB58BbW3Q5KNpJ
jl7Lrbm2yFDJsPUL3V3avayt0q1iILc5MxUVR6HDkNokds8xgb/KyXFHoxghUiNlakdl6FbxEZSN
OhJzyyORT2a3sZpm9QZtzJGArIEHHby4OMU2ew4zHmqLWnR0xOMg4pyTIygHe+vs0BVPHwhTlCy7
6cuq2kB6j+Jta0edH2LryCJrCC0QVVgONF6QbAidZSvZeHzTKC0AbJGPOKg1QUHEU96c2dVSoK8V
BnRassp2ALTQxjn+V1vpcKkS8UukIfApemmRCd7DMxuGp3VOTcCSD8gsSlrMvKZA90khmtWS08sM
8hvpA6WPxg9jY+ev8A6C3V7A2swZAl/1e7v/iF4J3uaPr3reaQyf3IDAtRAYhasXaHtdaXKGjT8W
7Pg0UHuVy2gesjt1K/ST9BbmwGzBa7djQI/4Jm1YTk7CDYbFyePC6QbaJqiEGRUsrqdc2tN8pLli
dBOjb7604NBWRyNSYYEGItleQ2ciJN6bY4g+uzkNqItCu5Fic0RZ7iPM537mvybGGxfDpOScnac+
v8z901g+k9JAT/0OJT/+9JFiFmJIwn0CAJ6SR2nhMKibU5Lt8+AkcoQ15hJfSKMp1145J9nYCygU
z2xlswJO7Yu2/armIzyK+rnBGEMGnGrT86LXD4ty2MwnYTyiXZyTr0kAaqUbtNwvxT7JTxzr3MS6
OcnuQp83gdiTqcP6lJdNgr8Twb0ntuelPCrTg5AdhPED2wOMK2W6d9Ru5LFSeDjb1I8NijkDX6qn
tYMAsVOU2Ppsccm3hR8NZLvZXW2pk62ioQlMHTqdjbx2WBQVaV9vLoyMomQrj18GTR8ofAn9L3VP
S1+M8lwGp6FxdMnesHZVGEVPDdYFGbbEz1N3qG2NxFaX5LCo3leBFQ28vIPfO9mHYG8qRxo93Bzz
etO73WRK/THLWBbxeHQ+vTYyzmbkO6GrEI832BuCl5i55MypCW4J3S7bo95eRZZM+EAX1VEJnYar
8RIlX2N3nkCTOpdRMGmJxaWlbZfqBOM5sWg34PLcM+jdeUH5D3YQU5T8/40X/ZdHn21kK1AOsjLD
v7VB/zjW+mWKZV2F3GxntD+NP56MS3Ti/XjI0ES/MqEnTvg9gvp9rLv48o7M5EV60L9kp77k+q4/
/G1Vkv6LQKYIgyx5yv4M9U9QDj6l6fHnY2L60V51Trc98+cFdgJ+7Q5NiREwCkh2YgMEfcFrNJrA
EUjs45a+H2e1x2CbgsTDeUIgxOfmrXnmhBxLD4suBPHf7unfq9O/roZ/fMN/3E1S1Y31hgw/JFEr
2zqe2Ed+FyUQlLh6jP76Bf/rE5JFZaupGkH4/9LNE0/bG2rWGRYCHILZeld40Zhf7vHTlqm0+NbP
NRz733Ri64/x54/5z6/6h9BkW4wyFUt81fDeHQcfRQg4YujirfxB6LlfPa3/++Fcq1z/4yvSrUH4
CXnSf1K8Qr5NBjlmnuDKfOcMfdQuI6AmLXzvwBQPOBrgOemaYiS+/G1jFuR/jRySRh6wIqvIJvj6
xh8Ecz6RwZk06jpyFHiciBtFqIYGrtEJmbwFWzdAHcUZzXkxsQQ5MHE46wHcuaU2Pb1P1paL6he8
BoZ3DF6P1WeQuE2574HNcBlsftXJtcF2m76KpMv1p0137YkkIRdpBAVyGdH6Cahg/xuag2/YVdhI
aCJF7WShuIMFW8NMbPa8tQ1NwDFKtLNTnGVvg2Pe5No0X2aed0d20q/Z62nX3GGSIrXM4t8+o6Ma
h0PccPABTzI7K/fqvUyfRq95ri/GD2xiGuyD2iPdWOvvRXBgSFZ32ZkBlN5yCLjEUmAYRE96kh/R
qsbKMe68rv3a5o46OpXoUFfWm2jOU8K+cK5i06MpddqzSQYgIaRdrCywBTqAQKQP7H4/HprUZcsp
KKCzR9nFkPe/nylx+y81zO9fKyXzgKYCjQ5/kLZ1GqqL2AnwKO8MZghde7eEg8KguoYV7FR3nSoV
L35kPTYRMelQ+wkCzT1YaMwaMNr4LitsfvmeDBCUdzF7eIsKwpofjScJZzBjOTKLxgLlEYJL1not
lxwEbGMn457wOjU5SbUX6a4QfsgobkM6RpvXBUsSTwXmuZndzgK0r8+AmERv4aHGrnJNiW1SkMOq
0lniHofyRS8DABw5ok9rgRvic6UrPrEnE3bKWaU1+bNwznbUAhZnfSe+sjgCCGNeWZSdrhzhMNPl
Gm1Pm/zctMfWogy9I5tWv02LJ4aICN6n9CeBYjOGr2KBjyIcwWru2js+XoEPD28CAAvBF2575Q9b
GL83rnrBl0eiF9IzWoeFN5lyWgzC8XOFy668AvQbBGQoX4RU72KkobNvBNdhxrRHUTaeaKdjKGt8
8IxZ4wr3Ukjw3fCNcLMMLIwFJJNBNssH/DjKXpROGuZpwgsDWwWDmm5Fb8qVKeVHkQQHqC4sBqAr
zNAZSI8b1L2JbR/NONwv6SsjZyjeUvFDPiAybME4nfxz/pQKkwkTSf7/fviQVP95oq0PnyKqMgoe
lQLoP2DAPk9iQvE5UyI/b8lhyzAhH0aK5wAv09Eau08R2AUpPCYBfrmyj7sxuzQXOTuQr+jpb6pF
aezr7GDzS34IWUxD3GO1nY0OyccCAojVuUtgtjXmPviCLL0GEJBBRyyAU8nnYHAMLBsA6zd8dxAj
xlMFomeUx2zEZvBMmn2HOfKiwIcVB3yJtYk/UMST7UeSPWauynCzICL9mKMT3bvs+JnsSS91zv4o
OuPkbvNjzvoyvlSalWNk5xQaWbbhRiJvO+3r0BNE3g5WkzcxvxWhq2E+2945Qimk3PWM+juh3EkO
MnNnS14AZ8zgKJ/dRcTf+mIINvrhACtXaY+nYIT8vbbyuRSdBhwazQFO0emg3jUDqnw3DL8ahkvR
Jy9xUE/oUDABxq76NBkHxmJFPuADFdWrTF4kUqdufdXmaQ/LEWm8rmZbPisPbCaCP9Gpljqb8aLx
ck+uSHkcTzCHLTEnPGTzTKatkzbMq2bTR7ua+ZUFb74nls+XiF4IVAY31LWjwT/dXvuu3hUHSXvA
0Y89z6t1vxessjiSdiBOTzBZnNJI0Ud3K5l062IGT8/pa0X1zbxTmmMevwOWSctp+lnswV0owmSm
FfCh46Lr7SjzVVDYAHEYaG31EOsupuuYnckSe9RGpDYT8eJNBFf6A08bGhyJvoj+uU7eC4Ct+Dzy
o6TOalliXi+8mFSXyFHYO/mlotbdnMDj8/OmfOw5aEhg1gjcvo+IcsktXxcYiJ4I49XH2oELmdL7
JGgqmTu3e2X7kKJyoJ6VvdKuDMCWx558AgAM0Q2/SC5QgKEvhDaZInBwZPJ9jnhr2RFr9s5k1yp7
DsltD4DK6u3D9he85Y7XRg4nZ9dwAe11ww5J6GEZCL6jgT9gzxERTsS1uoZGuh5qsX7Qdkn2LKoH
I3C26pMWOHp7nTlY56sEByP1b9vx12bwJf2YPEgd9j4oNSzNOmewaIoWKmb8rhu0Fb4OP03kUskH
leD2wOFOLBSrrUlMsmrLiqWh9BBNxLHFr6p9kI7qdzzZGquHeiICBkAsvzVX6cC9B7rW8049Ta/D
1wJctTX5YQdjL/waZ16A9fp0k3eqPlrd659CYxc39qxAaKJTKQRrTio7lp7LCes16uqq9gOtI9T5
9lfXwO978v+NgxxlKtUlELrk8+r6H0xzmW76YtkmgZU1Xv87NSanha84qtp6wkq9PbPUb0jAym49
yIJGdkngSZf1WN0xsO24wRjeIcgon/AXCVnGXUAXsDyo5bGgWjMkDQeJcWoHqDrgDQ858VGoRmq7
6m5qdJNWQe02xaBNTICXEp9EDCNCNnsoPaThiP10blobLLChL97P1g0dqNAn/wi3PAxvapIvSCAU
6pmxpuCc12Y32KrTfRvz6q6D2gyT9w5+DbSDFtw17tWSqXoaSfc0h8WbGWFWHbvTahg9d/prs1tb
9GpUGmTjQEsZvzoixvivvUBsx6qs4O1NVsazuIsOmyBcC1I6cOs1J47JMSaEExJMWYHcLjkQbMu1
h8gfcWlvIJO6SuiJ0XzgcJhpW8XNeBAtSbdJXarZ1PhBOgSJkHVi52mARoeaaF3uehH1QWzNOsUN
HnmpM0fr/Je7TfiX6vmP52Gdu/6xSebyNuqCEpBngoSmFRV2Y0I4IhPjhCyI9k1s9m5pbVJ8Zzvu
pP99tYq/r85/P48GFglKhwxR/mNc16lTloOBry+f+JEni+SR40papXaMFRjnnXCj6gJ8AZBzFzsB
BBholCOT3ceZ+CztGGg8NC7H0e2OZBEh1uMiig9Myfv6Y7sPSBKxjYsCNRXZGXJHDpHmGjzw7DEq
Fk7qofPzSre4dS8IFhwYb5MIkb3iEdcJ2J1YCDsXc/AbnxAShg0TocwBz7GF5OCM9eFxMh/j/XiO
H7TP6cBVjqdYd/qNVd5IR/EZqdagAuWh8nI/xPe9rAput/9c0fMJI4srPabHr+UAGu7KDkkrCDYB
xphrkJ84CKNykAm6Tl50et6t0GdIXP+XjT0+x1xHlwgxGTERWz/3CY95UWwF1Q5ojkNtMB8Hxtk3
3TfM4gUTswszvZcv6x+r7UGHmVK3VrT7TghPpNfbKa85SA9WKBOD+UN2EkmunM8nZAGV+6YejVPq
4zb3VusboUdugUXjm+/4bettfnUFZJNmjfvwkn7Wdnom+skqHgwfjRSUAGtm6cwe6ouQPJrRnB+X
t//9LAkUSv05p6GhwQwlUOxI+wqs7Z8PczVnQjwYVto4hXAk/m3LsZa7euwXyFSwchvb+1BchsYi
ZybZbqyq80I2NGM3Vi6qpQSgQdzQw95+Ln1NkNe96U2lc1G8bOoHjetstKV16iuelIzQLGu2CZ88
l3eyTTaEnOK+sjTCidHL3Zk9IFTqd2hx1F082czIPjjhw9qoyfBXvveIC7LwAJA5vY6zGf9kIEb1
eui8gFQR8QWMwtfnrzJCzw1xh6CN+mVBTrBp9nxPrBYCNTarnC55MNaw04Bv5yP/yH+Qd63iNmRa
aX2Gxsy2qANmJ8aw1XEE31ngsKq2j/M7aN5iE3zbumSUWy3GP6M+adFjes5+NUflJlKvM++GY+4l
nLzEL5yFlpizq4wyu/NHd4PoObRl9bDd95xdfW23x6EicpHYBF5Z5S7rHrLLz/ZTN9XTxucjni76
o/wI7HxdLmsgrwAE/ov5622NVpoe5C+aRtsdwuktKeRULpKLE5sIQZ4YudE8KbS/oVNNXLZtgEZC
S/C0YErd55faQ2RAiHaOvgWhrYX0ZCXIf1TtIP50v9jGA4qFU3t5ASOLLGzGyMljjuRDdzVUYGEU
ert4r/u5Zie3TvloAhf9C79pxDVGBZrpTbCjIoRXTap32jqKEwPSlzu4Xwh0q/zGKAHUz9iDRhGN
u4X4G6PlPnL7l8panPm+XmhQOgwNhVOSlY5cjjeEAR7tMeRxf9JXXXx0RcmPqA/9oE2MFsltsT8z
hWGKgjBCr3009ulqT7ou8Y1xzp71XYX2Zn13oYPYx0m9eMN7t4KzCDXOKN/24rmANB2/it4dWpvt
a7tFCPlSotDit4IiGFPmkYEEIl7io8e9+BlBOTtY4wgJbu2YnQ/FyXSDaygpNZr2rGmztqp3Ap5V
lunIQc9Ij7SI6ZiIexSO/NsQT+joiAT/QrSDnQnhOSGbZPRQAmLNlvAxqp5xHrCZCPvOSNkjEBzB
y5DcqT+Ph8SG1iW7GqexPTn91guEUyjAXrFkKFQAojzYY0p6YL8m4gdYBOoxhqjgPr2yyHAqtcSU
gCI6OHTR00lPnazCyrUuGU/EuxUoVCVTfFxj6dZ3wfTJPm4PyIR/x2chUHbZELAuX+HaroRcQLbv
GGPN7EFFkmJ52Jq3Ttuium6xvYDmeX3payXWwrs23/iJua6+SfOnLs7mxMZrAvlVkjiDLoj8fxOW
7rpGVaWERJr1s+5nKHn4CX7hNP+eu35NkeqIKY68tvwgnpp1rj4bv0RAD2QZ6p5lz0FVhmNJus2m
Id1jTGScX9yoaXarU49CpxkF+ZpwR6GZoxt38rLNDXSEvirDlzMzUspPqIfuErOMFIRrVE6LxhkJ
KvmFBPzZ5HTUPKs/2m2NbVglEIFboHqQ4ckwqfgSIqkGB8H8GUHPrA4/M+8fEavH7ww/lZuTi4C6
H4RnBwiAVkY1rmHtcWLsu87NWnvl1sbY2+h78jcHLvUVNdzS/01DHi/lZ4shu7qLn2l+CiaMIB+A
ppg2ccwMEqwee2h+VzakJLlKA59BzG91zMyIsWW3to6GosdjqmFFX/X1SLtXEJLJD4SCS503aSBc
jDnDJNxHhMV4bjkNsbgzqtkqKjCL9pNIOgSvHGYYegXc0MJZJB4OzP/YGbZYWRiLCl/sduUnAXVw
VWBKg3BQwXSskVDHtVA2Ll0YrRFRVF/9IAhJX4Tv5qQhcagZScm3NKwV8aYY2yyHn42MEqMi0uew
vlLD9xJ/BfKBnQmSDGMLGjR2YbOk3EF8LlKbmKyZ3AI83zU3XuM3+KMBtxl/HFqm5HrNDleCh1TZ
JW+ltO83V6i8fiVedpXm48HLZy99yYYnkEwTkl3U9rH4KAqPMfc+GTkG3+UREOYFhzOzA3r3g1pA
KNpb3Xxvc68fHiNWIc1MkQG1/AxXIYGioF7AStFjsk5wErjK6/zODUySZkOIHdgw541kT+GVKEBe
epLO2/E4PA+PFAeA4mbIkHuSesW3zRpT3lozvyaHaMMeNgcrwlEtL6N0/C1Z3qR7EYEHwozcLaXD
5LHXknrUHpGbmRGNyDEPq9cVNjkuXWnTtyVe42+kX8xCx2hwwtRV5Z2Y0TbloOGEskTuyu9L789K
6EWJu3Xl9xU99rljD4m/NQkR4OPm1j1FnLJUGJzXozw9N0/dsbh2hOHxzguHwSv3jQ+9GkpPsVc4
7ffCdrKKE4cjysqC6x6lt0utMXfEy+RpaCmKc7Lw/0c12X3g8XQ1GyPOx6Y58c14hNrvUT3PZFPq
56i/VOPDLPqrdUyKeF8g8CjR4tUEe2aTMHhMsQ2fhHuO850FlWRDQGjiokDIQS+vuIwFPuOHtV8Z
h8+i2MTxjVts0U4TuRJ2DIFflGz27jb2cu2lYj8qifVUOFfOgoO/BQ1h/CNCKVNkcVnEE3Amolv6
pgoHEgyVTvCxoOjhd50+T6FLRu/yxSerAX/ASJKlUzvk1E5oujp7eJqRRmFI1u0RDq23uRokOO6N
udq+FrorUBcf2o0zlxfEoQxVqPLtkEeClAfJmnJ/HvyUn4Y7j6xNO31Ef8W/Aw6ePJLCAf+e/MrB
Rbzqcxbf4+AYSBDgIzdEzS+Dh3R43NZnRUEeZzYi84fVbfbkyy5EQMXqARp5lEh5aB+pKCOZTvlC
RZUy73wqg7fCYWTRqSeCLe9EoT8RV8NBoPjhZQLwqpxhImsZMuzWVMSzU4kX4YrN3OZL7T/C4lvG
EzceRzR1/CSDsCtL1wCfR8tWf4vaaxCdGAimt1U/g5YmAnch5RqU3sy3r4SEGAzuUPD45uE4WFek
lwU3w8z8gn2GzJdrXjkCk05MDJ45tIcNQeOLS/PWbtUTxLZO+kFth5v7nByokImgUBGDfhAmoIwM
ocicy8/kstAXhtt8F6c7oISD+EUESe62b72l7dVfKWHETWB19AOudxunifbW2STpkSkK9twLB5z7
iZvPrxM90ESuEdQo9UzawjMfTHmmHYBbvH/Avy60Hz3GyOkllfALEv7/Qhyb4S5US6DxodeA29io
z3NMmhr3PRIi4qNxaFEj7y7ht7IBeP8Z0j2uaL4PEHDFFnTE5KbIdtftC4MI4M5whpkk1OItIqKo
pn3wKhMmV2++R7bO8jUhsIsEIAZzmJPvipBfG3v1gGgGDgv3XFTgG/WJ5kM9J1devDgUwWwYHwIC
jGY/27p8/oyNs25n071PWEBpNDFD7C07dOZoAbWEehFiIn09PqjahetMoROFgNrxni2/tkwKLcE+
h8zBaNPGh6m6lV9xyC6FN08r3jXdK2K7ZYWMKb60BYx8FnJwlrjp+NuXi5AZog994hwdgwz15b0T
AXXPa4wty4OCjL875riX6KPHGVVawmSTKpD66YBKjtwfiSY2PFdFsaoSUngvyU4ja5X/48cubD0z
ycSLBWdDEWiypidN4kUXzxGSTR3RC3Q5gW7eptxvAsvgTU7NzZnvnRHhHcOcO5mJ4KvA/bo5o9P4
qnHdeSl5fFiEdWgHGo/s/2PvPJojN9Ns/Vcmeg9d2A9AxHQv0ntmJk2S3CBIFvnBe//r74NqaUZV
6pFuL2/EhDZiZJHpYF5zznMcJhMDCovt6O47b2OFl5FIz6J9MNMHBYdPDeiPV7Sg3w4nluI2WdsT
j2lkXL4FyCbRpNhgDm71e1U9dqQE1PT33ErbC9lLqQNQb+XORxWPtb9Rqj2AAmbJrGuwK2Ubw9q1
W3/O8W6BAmM2Mu+X5Tjz2A4xPKToOtlXJlHjvH+SzdIs160DchEsLykaG/mcsIHB228cND6sccXc
12Pen5LDwlB/WNUw0cGNzsXdZNNpl2WNyXLRxwu3P4zWmngpfLHcE9ADUWj6VBxPaBU7iiSePNh2
9EPsjjm19BT1d89rw37DWfRCa5FluwAXfuptKGgw0FrP5gU+STQPbml6te1lV+8jdkiCiyLxfoyg
4lOO69O5Zkj2bfU1VE4p5Hhrn8HLwFgVMvheFxwJGISbbZCzL6QY9K1Xzh6wSqcBcItEo8KThslS
8ZaZsbDjM+W7395xyy35VrpVN92B1067dpQdoUm5d6/pL2l48ywIJKvvE7hcezaQ5AMFjSycB3s0
4J12hrjD0iqbq8oOQvVT1ezt7kUmF8gBI+UQRc7npLqgPi/LWbXJJwM4E/iDf3Anyzmq9sksGb0G
YFtVLjkz72Je5I2qRT81O3GhCuSVM/sjUYTFUkNm2KW37s1uBR0A6+Vn3h4ipMbDcKuUXSv2EZg9
wcW61tOFUz0PxQU/pnuPykaIbVmdJDxgmM0atJOjvQ78tVDPRn0V5dFUjkp5LnDqBiuCd5rsOUfq
hZ6LsR94BPsMehGqE8FeKJdekXKtyAeQXI91767BowvdO1+hbXRVet11NyGj0bysCgDLjBM5TMQq
0ahcLtLd1kwth7u6Whn5KUbB5s4T+vJs7X20X83kOwnGE2jZ1DtlxpeXvbBHJlFrSF86th5dA8l+
QSVh3nNZ65C2Yi3FecUGBsjLapTPKq1vxblwoUYrAk5QqmTnM3VvsXqRET6O8DkJiefdJd0x9B64
uecTRJcyHrEFOYTOcDMfEOpkexho5dx3SNs6uLy76Wvb1JK/e2/a27q6htpDEq30ZpmwTO2WQ//g
4E3DRHKEucw8lQlqxpc8hIcgPLidMmWXRoxv0b/Vh2nFAaoiJvH5zH4FvxvwSlGvuUg8pLVJ47vh
FmYvOHDRtyprvgn8MNTrHaPkNeIWGG0giNMTDBa6Fuqotn4JxUGA4JDaY87mbVOjb8+QNU4B9cEi
X2tnebPvVRQFcfiKrgRJJnM18B3odpaSZnZXMTHHOBPuYuPkoy7g+yJ3K9lzeGGaWUxo0/2Ibh70
ETQ4SRN5wKdhPdGPIWtLrXc7u0zBBsqyUo864n4VhR0sKhbS7cFakcQW5U8YHl2e3DtOg6nmSNnv
Bq+DuiZ/pd4rC3DZWHNsey3fGK/OddbQ4a3sbilk0JLv9krGswKfbLrGb+v8QrMvkSewPZmUhvi2
QmXWcm/u9u01vSIsOYdH6vA7rOs4Oh751HMCFSApyRWD23iVLZt3atDxUQPF7bySQDatvuPXYNHl
ywyBJFB6mIwosKwIv3C7yrsHH+hT8IGDpJF/MYjWnD8IDKbZoZjmhyYZ87r602Ik0Me28UysHnDD
6p1SbrUYqtlCVkhG94F47ps50wN2bl22cJkqoNTAI0EZbs9TQY4DmTs7y3nq6eSbb351xxpaRQ3I
vqNwFyK/x1ZpOMeKCU2SMepY5NjIyAf8GqbEKgVMi11RJ3lvUj4P2Rn+J8JxhA3Gs770lCe5TBFe
E0UxY4oi7khiUZaqRvX3bO2gi9EpT4oRmeABg5lkfxIEPcnXCQ6g1oLazSLX+ObjYuHuzv83i8lN
ll7h5ZfmSmOmjkClOVrr4FvcIIlZBmuPxqKbNsUU3uldtObZbCbvS+2xYDIB8/CDEYp6UqNDPCLp
du+IvcutFVwfrKR6s/OnTSYTQJyjKD6B0DCW15fFpb71OORgGqRzREnKuEBFo/jYjVc4/Fp9GYkT
L1glNg3cxb3gRFmUS0RsoF6x4NMHdYvUXqSIRsdViRuXQixbh/na5bTH0op0HKf8hGScyKscSgUt
L7Bf1k33A/buJVXie7VNVuD7VhbvdjGaC9Sifz6LNv6VofP3R9N0tP1+rTKIWlF7jqZ6UYi9oAXD
aTUuzaeBGc0hvi/3hLmfwvv0BprMOxRHRIdLeFfp1zjM6D9m7SNDABTcurcw/mJQTt71v5qTw+FA
F62Sq/7dYPu7V+fWkQyLSYnWFgt0rsY3uvEzAuTH7BWFEtJldq3cA6Obg3BjHjzR4GE20d7jl9Ra
IvUl3KYAWsJHeY2PxKKwq8GyyiZvMpFvaHppkFDCYMBzrFX8kr0a0NDMF8emDVfuXcI+KhToIHW2
jB1lSFDpTLJrYMN4RWVAjCdmUYd6kv2kfyZxwdnCkrXLZ1XDshd2a4N7vr3rrbXbf5jlSavvtWrh
WxDCuQ2TQ8PzjBu7fWK7Fz2FU6cUY5FiNFozVR5mTQNJkjGpRwtgzU1nrRC+0C/Cr8mZyVYWAdB3
QKxEGYpkdqHre0pL7jPfR/csQLHfzFm+eNlK77cc4eadmq5Qgt0xaVv0FAR4rlpWuuECjBRDcTxD
R84aZwZfwfhkfI20RgCm66iLeEHMooCTbxjhhisTXSk2fn7yJ4NR6KwiKsMRvGRKRg+VOQYViZTV
eDbjjzx+yauakcbrCHWa+2i2t9sd31S2bQlKnkM14NrvA2PEzb20jE0SnGFUTjk8iARCOKUUzMvG
WIxIFWI2SpMAMg4Z9tTjYxRcQ+XWBATknLh6M9oBjcOoPfPhTi9LhCe4xrd44rGIdhOqK/Y2DgbT
KdIarv0sZyFkL5F/Y86E6d2u1T0jq/Yz3RFvsk0vzsm8hZ/yw9znaKPnqJxKtgRWMPfeNWD5CNvm
5SMNIfKa2XhPYUQNGeVIZ1hPcYnDHXoCxYEhvp0WAgYzBqqzpepPMl5ffcEdghmVFAj6svANnS9/
gAAl/QIlGkvWJsMXMS9fhwfm5rQWhoLuTkD3DWcF3xNH9sCILrqUOHqYh3TTG5G4L1gRsLvW5oay
qtKvsKKERN8XT5jHkspb7nwMHPo+bO50/bEZDrGP0pl5yzxPF4NCXUfGN+WpY25SKDOQHWaQUJKS
YA2WStFZUggWB2Ddek9doj3iKSL7hl61ybcTumcCXq8H0iDYpUzzy2SVr525smHE/udXMPtfLYYt
DX2lgczYNPSfTPZm0GeqqRNKALgEbTeR0AGEL7BJHW7hlBVU7l/V/AkbPV1YwPqFCX9E3pA1Gz9w
y9LfOouWheY3vz4F9BvmaYjAo2Qr8yzXyNT6nEZp7qQSaqDOubRV+IAmvJe5yrbWmkldjVBpPRDi
0YLcpgziXT+KYsE4ZE6k9LQenYm9mR8FuGZPLpLJsT0bMsgjFCN7TdB5kSvL3ozeey0dY1VDEDTl
X0gT/1g4TOIw6glnij3WVPFT4SCSXlRBPE4WTc8+MW4u3d2g7tgB+VOk09kZ5jB5SUg6Qj+exnsZ
L3RrXztCW1JchedI4Q5MrTbvUfjv4V1+2icVQogyC+8nV1V2qDcf6dNwILgi2DrPstp21bPbvClU
hTSFCP3mxbG+z9bT1LB9Yph+nMiUKJywCFPDzY1v4tTc2N5PHCCU63ATgvRc4Yo52oeYOnn+jWgn
mqP0YFZ/wY7+481m+nzYyLogEF2h/fz5qEY4WHZtTT40uFbk+7FAoTyf+u2Z/43h/6I/xB8h5hDc
LSv7Y2Lh9WzngZ5tStw2b91jcu0pxsEKgtmdV+vc3A7TAUHNTauZIdZGqjbDn8aUk3p8xcbpTLLC
kskQ5pNTe4EwYzCIxrf42t1jE2OhPSbvU8375yfNH6XPP73Xn277HRhIS0t4r80uOHGhODhUJfHS
uKE4IVVsJs942njzKc4tTNTiLz7rP3r+puc3/lv8/NMCXC27NhjRWfD85GmVeOL28KxOfDq0hQk4
57W+QBKbHv78fZt/KCh+et6fROZ+FNVuqaDXA/qAkmrQHmKAyRM3eMN4Kd7aqynrSN1a7/qSsA78
kIAgX9ubszM2urLh7qlcMYCXKyZK2toSF4rUHj7yc//GdJfEzwKfPzc+vG0kb3/7/ur/zw/JldU/
/vP3qe4//fiPY/BRZlX2Vf/n9GsfWT6UgfTrH3/pH3f5JzqQ8vOzPr7lP//LH36Rv//r8y/e6rcf
fmC9GdTDpfksh+tn1cT/fBJCtKd/+f/64H98fv8rD0P++fe/fWRNWk9/TQZZ+kOcu80X9Sd58Fn6
FpSff/iNz7eq/vvfFOH8AqTNFJZKYeaqQkdz3X3+9pCpq66uGTqSPsNycR2kWVn7sCv1XwyNB1xu
HqDcDJdjocqaXx8CaW/jChQWXRZ4738nAB41/49lrMnftrTvVayDMpek1R+L7Nw0lVKxEm4akjGq
Wuac5g1SyVDi27K6/aA5NnQiNmRBr+0rp+c62Qi2OY5xX9jY32p2nT19eY3hTmvfMuoTHcgAtkWy
rljjM+WxMagL86Mg0lErCaMOgueI3ZcZQp6rEE121q7U6USgselVf+mE8mhr4bXOGGvn6EtkuBtz
Z10mOoOD/eiQ+9XksybWL2B5TNZ0QQzV34eE4SoQbNeuDyYqsra6hc438fPHrAQiPMb0kmk5ftko
ohoj/iozInC9oafaM72KXSKzg75dqMq9gcEtaIKVYG+hsm0MIZj1eb5uIRSkpFzr8rEGGhNE0b7T
9HkHjH/gPWnGWkW278MFMCVywLagYh7MS8sIKguPQdM8tKP3EgwealcNKRLjbKRJvfLWa1zoWPfn
6eQ3MjDv2khOa9hSqX8ojKfceAuQwiaV9mF16qlLC8owTf8aLZa5Co2unvC5uw47LIevyrCsc6pp
K78jON1u9pmB8KwA3eF25qk2tPVo1kQ2d2w7RywUhHvb8YPJ1iOQGM1H/ZAFiGGbIdgK3V4ZffBs
Iz8vK33ajb4EYX3zRLCOM4q5QkOaY3w1wa5y2PQ7UhAk+uwJVFIZglRF3/WRuxMV5Gg8FE1HXp6j
oM5BKF9iG6kLZ5moFZFCVMBZ0swM9hW9o6z90buGHRbTEbUCJX/ao6IsYNaQFd+B45Jhd+fiYfCS
YFdE8dpsUMAWw9W3YGqzqzMAYMg+WeSGsRoEQla+yrwPDlHrnQmJd3zAI0q2F3m8Cx3UJFH01ThM
GSTfOxsa6I0SWINytgmYaeLiI/fVs664NBcdwBElODhVDbu1UHdDea/63vNQttxf4+Yk8gm6Dckt
KEHeddrW6v39IIeLJ0lz6fWDm6Bz1nK0Xf0o8BKba1WBIOHzLvOYlZMeDF+GX8B2HoFSsvS+dpL+
xjs1Pj5wvnmw5bB7wqXW12+a2zxnscDVUg03V+Yfoh0OdrfOSbVTqlcnZnlpFAyWnkMbLWmqzBs9
fTDc8NNL/btorIBQF/o3R9qEOOCrH6rXocRj1vXVsx+YMaLJksiOuPlSWgQ/TvIsYnG2fb4q6bg3
L6TGlj1Te6UqyKrWcmuWJsm9o4wPKvCd311aAWoMMkv/I22SM8dXDcOXi+XvXVH/vFjhi2PIBEiJ
YdOPFyvZaUZm9yWYPv3FC6jRAqAr8fOfPwmX3T88ia4aOs/B1Vk1firaM60tTT/nSXy2m1nGRqp7
+vNn+F73/06w+f19gKnipgBy/o9GnDGWTiVaQ8MDrV9CoRz7PjxZhXUIR2eTWe4yLiKS9Vw8uaU5
M0v3WpKh5tZoXdw0erNTk6UCEr6Z3ZNvHLPJVtxvVo4qTLGzXRrnXwZSuu8v+n/v8H/TbQ6B//kO
f//2/vbj7Z1//tvt3fgFPKutuwaWTYeDhdvnb7d3HrIcvmVE4o7BzZ+Hfru9279QEOg2iQP8itCm
Q+y32zsPaVgNIWy7DvZTHvpeP1Ha/Hp+/LPq+u+ff3++/LGW5SUIGiqILIYgEvunY7msRR/LQUGn
ufXYy8MEWkXHYpFsA6SubTC3PoP7v7IPWs4fzYvTs0Jis3kPqm3/9KyDXo09wB80uO6xLbZD8817
jJpH+hZ/klKyVEdXJZzsFDTXUj9Y2Bj8/KinpyI7ofzEr7Xv9vExWwanRl+jyEIIuvMetXO1rJ7S
l3FFEnrwpV4HWGWrlMAFuWEcc0FgtUP3BuEBvtYV/b2Z3FPEYCfqrvUWxSYmvU26jZ5KHJwMtLYa
nfHs2r5bN4MQUrTixJQdIgk0u3mXHSty0imILWG4x/AsmwT70SkBrrJmjb6N9wFu7RWm8+G1nwSQ
y3qPRih7EiXI1WEJ0fVzOOUPGg3EMsSiQxeDq61H+bEsHsd6ayFZ0ia0Il1uxMq1vIf3l4VbQj4H
rNYPMVOUo7xZs2k1sEApy3/m/IgMZZluidvbaSge+xW0/tn0Z7nGI6WxV3Z5BLF2BLIJ8hfrRf8+
Xj2s+/6seWyekLsQqyuv8Zbd/FP+gMZzm26aF2AtrDxYjrP2XjUAybfhO1VcvYGboKG1IU4ZAgmy
N3vZlzOM3mfmxP2yHzZJjcMESg2Wwfq9v9YOYcyzdl6wtJ4mR41BMOY1x4IUQOQliJ2JNfpR5xM4
5XO8jZnwGw/dW3pvftHeI0oKyWVa5weM4Mv6VlHzoKjl21LmjKGPaIRIHVfsmfVBngYJtwwGLzWm
L/IV4i1ShvbDPXhL/1XfFO/lGjH1g3dNbvEa8CkbIyiHULhAOAwokOF7ojbqF3yD2CDnzVu0v8P2
vSIZfGWueyxoXwRsEhCMQi+81zbI6xfDsTjGK/maroxDsMSCeDeFgk9i5AneguNjgbZ3l95N3wDu
ycCcia0RL/ObfjftEGcVMVr2sXtjOrkmYQHd/SHBcF8hKKBoo7Vl37Cs4SXN9A9DexEGN+7DwCy7
m7HZS5Y6mVHawb7aS/dYsbrDUXlIXs0XeSEG5wrGU+IBmZxSVJDKwCISda7HtAhxOvGNtPtMzTbY
tbbkBm70O/GAFgKn3UlsJz9z7D4gtMZalt4Y7SL6h0lHuto9XOUS3Q4wf2CsOH0ejat7RY6RPbPI
xM9rvuDwEt3cYpjFvkFjKbmxsp08ZrCKJrvUM+5RfF1m/J4SmjG3H6kSUIPK7KVEW0LvQVyqzySX
4L4cWLOzccPtmK5jTv0efxnHFfAsDlV5VeGKRBvNO5vlxiQdylx+d07iy8IhNG8+FWtJL2IzK3Dn
eFnIZjSSZcvLDrcaqNIRCSwLYNSTaHjSo1W8+frdmOyS+KAwDSQOV2FWvEP1EV4DOBjgRMf71nmu
9HNnHlIi7QL3Y1Rf9fyFdoieAMiddqyjbWpeRPUQqcXMdyfMw9HcO6v86j2bB4gMBDmYXHxwvsbr
PF7bYlaxndqkYjWQFsRGOJrWFEzbEsamuA7aTdgtM2zF+cJAQ431FnVxJl+gjMTorsN9GuzReh4U
Yj5gBsKwOU3eHDZq6JQZMdbi4CAxTElcWVfVuW6ObnVn9kuorka0Gpn72KuSvTMsCQ19u3EtG0Iw
JgNOpfyzmvq3yob/31p+zeFe/ScFQVMG6Vvy+fui4Puv/FoUWMYvrEB14ToC5JxBZ/9fRYHl/KJC
safigF2AdWx66NeiQPzCjBjbrKM5jAVMTaVT/60o+MWhSrRdlzKDitDS/p2aQFg/tvyW0KgtMPXD
8uEFqobNm/39Xk3qeilCTQCvE0VIokieN6uummyTFg1OMWOe7BFoYiByHfPyMmR2vjZTQ8WXoxTs
VAHm3GVK16TzpnUkZ7xq9wdNT7E/RCzq4tjXt2ZYNHeWVYFwMQhm7XoT2JqRoMGJR/vdDDXJ4j1s
X0yvdrdj4sqTU+v1NvM870t1I22h0wnttV5LVpVT+KuiMdtJCRSQTqRhsiuCfDwqBQjljKnyJWz9
xAJ0b3F3tiuyb1onH/d20+Q7OxDhq86kKpg7bUYHGTVOtS6k292FviAahBJGIZ6s6a9+Ce8EaQhq
X8fnwtg3KWqZGEWa0XsQ8+MqPhij7cPuK1r75jtE9TqpyZCk97V8oSay34BtmEzmA/JpN/SYXqdB
w8fVF86D31cms3avOIWFqjA4zvpynTYKsggZgEA0fc1/DPUR4Est7BbxmZLYrMGc0nx32rbHOJON
PntEIaJ8Kyu7QS2gDoj10ZSN0cX0AtCDtbQAC5my9liz68gQrWJUk3mj2tm9oVX9Oq+SlkzUUAeB
hFwsDex02YXkCBhJRnbxSMJtWCK+aupavSsFQxO1ZcNQ2ZgP4iEng76Owl2nGvLShH6ASF6Vtyx2
yy3PBMdIGuNT3Fjme9A2CsbNJhfLIaq6vZqb1tFPzALSearyGUvjZpjJRJvFORWW8BLBopTDbNCJ
ubaznouh34WwBqZ9tSGTDfkiXJL11qXyAqFytNJOvaqjA324lQN0pkzpoRNnzqjsajvCRBkpKnuQ
ESi0W4SEhYe4YTNdsljpByZZdOHQ/rJx78dGuquSKH0tC6/46nphonrvh11vaOPFDWV00ToDJaYe
Gke1NblqthFbwESgICw6MzjXRVZf8I1SNzhmOfdsgFJJWvgOEOs+JQUT4L2aIwdMjcK4GFodPXnO
yOZYyZQYuaRqvMYeGZRZg9whq1W0pUkEo9Opu4NvJOJeZrhzIh1pntq4LHqkrQ1nt0mDg5mP4mA6
Y/8timPUcwpKqaQe+7sq0tJtLcdxm8aOjdCtR9Ii+gokvBsC8WnC+Dk2RgEYEWaHcA0iqdQ6k/uq
G9ylSKLqYLldfpf6ro16Xq+IvHGTZKfYtjxaZlHefFuF2qsO6bAfG2HeCpEW3/S0j68KstBtGffj
fdUVyF2jiBtb6CAENgTrxqjxDGQN4J/02hZrzQYQJNQYKmjuRKR7F2y9K9sbnhojAWngJerwFGjq
QDXZh3dMRyjkpBs1uJxcVXvVrDY5l4Gjfqs7aR89P+iwWCsNhV1fxfJZSTOPEteKOCtov8h/0For
XXQF15Y28eo7qy/DfZ66JitNoVrYH0WMq61RWkHN1JrRfjBREQaqIk9xKCUx8iSP+qR1uwQAFX2Y
bauqUl+kVOs7pzW6Ajt8gqm97jrYTUZr8f8tfT3JrVYUbCvDo6bS8rhz511mdRvVU3H1+WXWODPb
U8qnoU3NB8XUinJReV4TAWPSbLkbXH8YETml4lL2fq7cy5ghKYzP2L0Udu5edLV0XtSqIYFd9oOC
MNwAKprKEdl/p+rZI7mzyWsThuDq8zoqK9hKdoCGpNXM/KOv0SCk8agCbstE35T3hpspZFL3F1XQ
JMmkSF50M4F4XLpFfm96KU6aWPGIN6ykDB7yLlDesl4gT4+A045OzAE7kO6eu69Fj8/BdmFONIQw
eBGr7Mr3bm2qsXruK5zJair0La+k/MzULtoHvt/s/d57S9G/DrHHixzPg4AbG2pktzP2rX3FOMlQ
HH2FiM5a5NshlOSbp3mA+k8oWCpDN7kqteIxg63f9EK4y9QcKgzrylMowxeN8R4JtUgchpLI+ZRD
ZeVVaXdRUrAGfS/sa6Kjimxr8qrtGLKRlpoHLUHtbeXQ8EI882SWp6EG5azQpyhEZWCkJ/1Tnjlc
2RIzo0QbsxK3z+iyf9HGoTsLH55vTFSlMJnDxq4WrPS8yjfKQOFeFtlHRDsPNx4QnZBlty5d2Z1G
k+OgL3V1rpl+Ox+CsVt5GaNE3R+Su5gDDqWSHW9k5JDJQHjMto5A7ozlJu4xhvTJ02iSVD1m6VoJ
cH1wYPSsBcc4ig/WqD0SsXPUs+4oueRftaHkpiacGjlyVB9CY9h4TXWMs7bf+i76Xpns7cE6NA3o
zsE+Dgp6wCIHk+E0YhWgiJMRDX0p/L0WlPjCuR8vdN48kj7sgi6Z31mprPvQgWbueGdfL78SvyPB
Ntw6JqKIVkOsHKvtRiYTPaxcm1waXpMaJFmkgeM3EwW7veSjhh6YlvqTmcW2ydGrU5tbfdBSQdRa
cmuDWiWE1CuiYR3rhZSLqo3tKbAT614Q+3HLaTw6BknUIxmFZqOW3Fljhz2jDCxJx1ME8lBGBZ1Y
wuyGprpvbfYaepi/O2XePqRtMwiSGipcN/3YcerZqlWdCkvBtuOK1CEszoRPkoZEa1bc4me5iNMC
+2wE+Cw0OvTJpkPHKxxeugA8c+60CtejWXAKgrHUaMfUInURPofKXV8zU55J0TgQzQf0Mb7bX1tX
AV8fdSP+p7AfH8x6TC9KEodophs3u1k6qs6UoSR4lUTwhMIs8avXk/fKSw5NnfkHIyIcVSslUt6c
ZAM3jKNzHtolvaHhdDtDD6xdVhtYEJS8rs59bPhbDr/xRWQ67o9hRNofpy6dhqKGL+NYKPeRSmAA
0408FUer5AoF3Fzn1Vg66jYM7ci4OZYDrPluEl8jNwFyVsdun71rxkA/qxVwaO0oEF8emzIVhScJ
AEcjUJyHslNwsVQUrTXntleZXODVKAbnOQZoQnMRuQ9+1MGjKDW70HBm2eHr6MsxvKZ1xhVayJRt
iV6qw51solHBsYZLmCpELUAEmd1HlEfJrS8KZh5aF2vKbDAqstScINh6Osf0ouOyltI4Juqt8xMu
7hRiGWMLjIup3qBSqGzbuRntyNscmxCWi/SSjQMuYDuKhj+r2AFMcj3U1WOnWsrrqNXuofVa/010
Eh5xUMkagayXusciG6fsTt7ug9mZCEDsBqtkLcTJNDLjaPiN/6Zrfr9oyqa+sxnM0WL7Cht+1Wvd
c68k0V3Z+gS2VElHxLSh+FujjvUl4/Z8bZdWfRfIHIe+pvPrQZzdavQr5H1Ky4SqbpW8vawqs9s4
8JtmKXg1vciiu2qIEQ1UsZ+hMvcRbfll4j5xV2XcwZU9J/SGrw/yFL12NsgPPbZxFhgavpvAiWHX
KdF0MOTSY8NgJ1W6ULosd9+8EPEd3bsRi3VRjz6DJ6Mbb23s5m8ysc0EXHzrP4yVgq4jN8RCpFOk
t6pPvW2nf3LuA8zLyXysVKe/0wyr9hBncNtRkgHaeVMou8iqxoVhknqTU0pvsnKsl72iA36Phq5Y
BN5UjQ2m2OVBqS9No7C2pekpK6mN9v3ojpE7+985ez1sv/39bzryqP+5q55lcdAGb79vqqdf+K2n
tn+ZEI0E9WomBZ1uMIP/bdDu/iJMTXAeWcClLDrl/+qpFR4SjssenYgTRJrqhO74talWdP0Xx3Vo
04VlGNPoXv932mp2+j/sjQRVI1F5EBMclZdp03X+2FY7XVvqHcDJZduUvSTo03bAuXm+J5pjKgO9
e1D0CFGTHXe4gVQ/IwiozDRzeLeG2nyXMvfs11qroZRUrqLU1KECXVLtpkzx5+qQGa817cW711V9
vVLzPAKoVIcuY0VVUTWi3rjsK6eCjgELTp9DnrFKwyoOeRWWdoFcxHTKS8MP33LfbrKN15ZWZoAr
w9pSzule22SleqO0X3078dxNbg4BAmpTrXDTCIOGb09jZeJ+VBRcLW6SWuaicmqMjarwupx8paot
NrFRu+RRdNIrSzoXWYlHz6YRgbAmfDuFralLS/1mxrViLWSdWHjYm95L9dOQi45pWt0owTFVuyTa
tpWeUEiHSmahrm59m4v/wmg1Z8DhX5s+m8ihdp1sGVao0dlENkUfVB9B1tZWuGH1XbnEFJpS6WjT
ulrVWFOXFjLCrIpjVH+GGMNlbZSVe3YyVQNcFzW6uy9HP+O0t4Iwn2shXzbDxYCMyqjm+JsbwdgA
Wg9qzL6NjGwSr7Lci5XqyYiGdgJNebi5M6MRwS7yQi43fTxW2TbVIh3tZ5WOssZlUCiw5tSu0Cdv
aU3Z4fG3aXDZXgyUs4FXVIeOu0tBsEVksc7OosF9d/2CuOdW88d1OTRdcvZtt2xn0nYwZ9hEQAyz
ykwczJJV6ofhAx91484jQ0ez6nQdYDq1F1aORbFz1rIxtOl3B++OqQiPdUYU4suPNHBRsmxLpr8D
tsZl1CLGmGUuLQ2pzGn/UBXRRHPuu0jB5tA206DfMWFVDIXhFjfFs5Ngq/jKRP4V/E1YYKNB21mY
Y8L6vNUrxptj4gwByaWebmKHwXNbFfHO6EUeIo+16NVR3KZkxb3InJihRdIUhr/WXTUcHpjk6MDd
Oq7umyRvEGKMmeffsoBr+roacpuVCJftYilSURLR1lEv5a3Wvlpd6GI+63sNY6UIzGNrDWAsrMpT
XnJT6mRuuzrYo85NxbWqdRQuSZrazp7bI8vWFpVni3s6qLeFG8X9Ou7aAUl32Y7+WnWpjFD+uxUp
JkqFASNkhPDua4bJWDZOxwqWTNxrDLYb73X0lCG72LbnPA55I8s3H2yAgjpAad6CqGnrdT7Y5BFH
htM7aKs7/zPMg+jq5QU0NNsTNZi3stdtsuM1U12z3+/eRpXpF44+YfF9W6IZ2BGPifZlKIbXQXhL
uJQkCd/RvPNGy4VUaVmMxMXgcC3xAsSDTYUbqErVGASlVSOgV9phbA+h56ZvlVmEKdz1nrWBatEZ
LdKMg3DW1+pAwohq36mlYfr8PJTuIhZ2Rax2HqlY0RN23jM/6aGq/V/2zmu3bl1t11ekH1SjpFOP
5hq3OMUnQqpESVTvV78feW3s5SEbHsh/vOdEAkxMJxQpivzKW0Id+O2hA5xCi66Ps99ulCg0NmjI
g2+QdU/LSYxtQFe7iR+1KKE+zQISq1+WQYoAliXHi2zyIbAUptuqbd87GDmPxFf130SDS9vKfq7S
XY9gEn7EwQiYXHs53E4dRW7zVFVtAuSaqgawBWGACQ+MBvo47xkFq2CIXO8wihgDF1txhF721Kww
+3Qq1zqfI5FjF9mEHBwWHy/M1XTw0Ahw3QCjCCs00n3Sg2dFI3QKEfVxBZr/Bv3jHPhyHEKiduMp
JtDIwgiwuWM8NrklvwZDSGnLD5vR33pyIto1IcjhXEEeskxTIgmUhml8MYQTcdc0BghdjLPTOIdA
hbzDcpiSel8nciovQ5dqLIW/BFYu9hwUqpqErI1Ef0CcMwr7/GdHEcwHQakbuPpqQrBTd56PA6BZ
0kEaxiTFyqjJisUcQGt1PRvCj6+iYXCqT7LNNHVFz8x+V1M3tzeVU1pwu3syH6i1lcTOTPsSWOqU
xsViTcHGu4rGntYq5Wq/uBvmQCEWVI51feGIPOeAlSYKNWRntFRmEZADqzIBtVR00fA3CnDPOuut
FoM005uwjptnL++3EL9hW5ulZCnTxPb6A5pvDbm2zgO4InHTj9s0rMbbUc3W50jS4OjrurjVgDwe
CAYV3ZPO0NeqkaNA3FTTT+zD2sFxCLyR+EWlEBVKv47QuTDyqUn+jG4UZRvllNHvohcw5kbP1wPF
jRneVRAppP1SC1MKq+bmtOeKDu801Ul8o7Se6OaZ8ZR/FmXOYR0JgRUE181AhXXIIW2UWlt4Vw19
7OzqWLGkrshcdT2WFgvb6lA312Prhx3kTNKGpzK3RHlFhc5ssMYcW/1olJQAroEPav2jYXknECKc
SqDcOnf8nKJcVP+YWDp1lXBMl+h5jSDzM3Bt95YpYoQVnRBT2ags+wwRwrDEV8xxy3aXeFQxbqfW
Eu3lYGr0NqQeNL1vGQW7Mc4brDgCs+goiIuwmW/yNrSD/jFpQLdklC2UJ+5U4gmIe8WI2brT2W17
n1eK+4eK0ZTvSulBDNNBF9RXRjsAzueUcvSFUXMp7by4fGEUdnn+qKrAQFAw7Wsb4l4s7B9JTRbP
Ivai3Og2L8T9WHgdbVOrhnmVlWCnzybugPGGi1SNl8ru8/TGSGqRXEW9r/+2zgwZItTu+NiOtUHz
LivAUtdWToGnLgwDe6K6wk63KfIJA46OY7vCGSK3JQ5OHp+oTfJNoy8mgtmlDT2gp7TQQXvTdjlq
wF5RttlD1Ud0DdIiDx9HFzf6vcosFOkzs4rUtzyKgw4WaJq07LUucjZUYvPqsxklRnxI2nyM5rNu
yEpUXlQ9pd41dS0NM8XBi0wo2fqU/q2B6U5uR5m3FYM/PER6Il5oCOdw1y2rBPPtXjaYIICvy/29
x2023pDql9Gj31seWIW8wKI0tQipCQnppfAdFT3HXEYw2NxGhk9T3xv7bv4SzzSa/lKYp+6E8ZRu
fBAmdl5/qwdn/GsOJLH0VSRHXgP3Rn4qyjmJH5rBEcO2yUqBXqGbxR5t4dhzNkW1IEiHJlwKe3Pj
dIcsadQ3djeOUWRh2VlSmZmHIDCVLyRfxzT75bRCQ6C2cxrd6VRhxusXpQgpaDWiM7/RUusp6GW0
kWAQFMvku5wmDrqIbQVB2xlH2sWlBzmmGqcUnANNM0jiAI7FLmva1DsEgWwB0unJCX9LZ6ZfpKPA
AQowhPSGHGeAfOVHAL6+BOZoTeemX7gh2isqRXXRMQaX7lY7du03r/Y7XEMiBx1CknSY58kw+DBV
uBd1thVp5FVfhnqgeUgtsXXgCXcRuJ4vhfaQAyGcz+brKMtE9yiaij9Ydiq9inmn83lrAuA9S0LR
RBepbCUkKGpdaHpNtkVvGEQ90kaOZX8dDP7ARo4GoFyLg2uRNEMPepN5ES2Rtplt9Lj+fzr7n3TW
Js/8IJ2tf8wqe53NLj//f7NZK/gfK8CiMhDkjKYN7Pr/ZbMezWPKWPQOgIBJyB7/7RC7/7NkqQjp
+EDKUe5z/gsbM2z7fzzA4vxNWKxJLIv+rUd8lMrSIQ4WV+el2UxKLdwFfv66Q1y3fqu8ClPmzo+r
r5QkcTWpRveyCyqHCmST/BOuU9og40Gme5blwf0Bc8lyvB6vs6wiT/IpBnWa0DINrAYa+uRxBEV9
mm5fvYd3QKTH6DSJq1AgJfrTBBoOIDV7NbncsOknanQ85jJXN+Rq3pdgbNF0TtvprnYw8MjSxrmj
iXfKuf0YvvqfkT1BX0hIri7fX02zzozWohkHeK3p5e+hQ1o6MDPkMDhTus3HszSXLv5/MaYvg3F6
2+wvNB4ZjX30ek1LoKMELshnTFWQM9uOqrSNDVof+zdlMcbqE/HaUxQQWDmy+RKkLXkD+cbgbNPM
yP2Lj59ntepuQKnOd2z+tST88KV+8/pxtLTTyJIQAqigyf1cJCDyCx8BSC7JEiE8gaR61Cna/aL6
/PHQy199tBJQKQIWgkIP62G+yKe+YuqWNVZShHkAoQ1pXiTd6F8HqvD+fRTbtxzgG8AtWfPl5b8a
xU1pdkcFHTLHQHZkar3mpld59PDxXJZi1moyjmD78HFyQgTUcI+H4UhvzE6ja1lNQwc1KiK08Qvo
C9Us3QcrxOyYClC/s1lHDI4KeOt+l39SOdf20ig/8VrfbGnAJMLlw4W5x4OtX2s0hMM4q7Cn/67R
ZuggipKN4Y/nj8OJQ2JdX1twK7bvuhyKC4ZljWVNpfbdSsJNVR4CONShAfkDBTlv+QcYRVJefbzU
70xtgdz4JucMxaMFv/v6hZIouqlOowG8wTQ/B2HoXSTkiVuK6adW0VwQsUdblOaLcClF2gtq6M3J
4BtdW+ctW3SYXeRKAhr4wxzLQ+wIpJIDdOplH4V3VTHSLaK7hianQtIQtkiITCLGUAEawPuP528e
8++lw1r7/A5U2QR1xLF5vACKgGUOKhbcsK37Ypy+1wViDqUXXxcGbotN653pGWFhVPza2Dphe7Y6
L5bBMQz1F/6/gOm0xhCnldXGmmOKgoCNGH+YfiZT+WXo+KIJyWHpW1PkzPwTtthvTs2XYZeKse2w
sSkpH8+5qoMiowCBk1aQYPXatWQUpFwZ/klgFs25Km9I1STZioguwHFRu7QEhFIx9ucfL//q1GLP
ERiA06I4zR1leqtrqpqNIR2tgN5PrsvbStjDfUcB0D77eJj1W34ZJyC75hdnNGyz4xkvCUc2TT6C
4lNfokrg95c1aefBL51uD34i/kFNE7jm3CM/JVmIcRb3Hz/Dcma92v08AtkEfUe5IOI5PldfWhqZ
wVRWLTLlVWIQsCY2nLNeFvX3hk71b1e2ubwYjEBPJya/7ODVwGxr4inodCahwGrgMhAFEJiOgSWq
WX0xGFudGvGOPDeD+VYvAota3BuR3Tx0jTJOzPvN8AjIOxD8LOxYPKQkVsMnqZsGaYroFAFSu3NV
hpaCDGukGTTGTk0ndnTsk3NRS3+TuUZ24i5ZHXDLskt4NISUfEJElssOfHVjlUntB2AqSMlbpTb0
2mqw6b33SdIYPrHQ7wzlmczSgekoKASvZlqNooGi0C9pYlJfilJqTbO9Rr1scOBafbydVhfFMi8G
I9DyoAoTw67OLa8sckuNEAsHvzG/RwmgIsmh+2gVffwzFGSS/z4exzYx8xJ9w8k8XseEVmDKdQX+
eQj6WyXMbKe7CClH26Mo4dTNxcfjrQ+plwlyIMMqdUGK2u4qBqiUYzMf6HRDrSXq1hV6KIETXbY2
yIY82WsDtazC24RlPu59B5C+KSJ54nx656Nlvv99iNUqUx8u3CI0NfIgTXBT1+oySYb8l+o9GCbk
y89p4AIc/3jq7+0j8hsoJXBf6fOvZh6lo56zAldkVVbj+VCYcNvlDMzPl+rEBbS0Bo8PB5p50rd4
cxy+gq10/FrNbPDTYhIagFkNlMgMBX4TcRnERNSGuIncGWh2E7h38SgW96RKtXguBKGF6+SU/F6o
P8al57XOF6QNqqt6suxb0ipYI/+4Ji/PGQBKMwGucW8dP6eneupKEg3kuaAtVXTUleiCIV0+dtm/
vvOlv4niDTkrxXiup+Oh2gFXMNPIqb3NNYUy/OZi4B2bqs7DXTXUv9yqCx8/nt3b+4nlN72FRuQs
ifI67DPjQpdTp3Ny0aD+3oO9xE+mN7e9GOtdWCMQPuaIqRshG96bxqeEKuflx8+wTOvomuARLGDc
OCtIF9C0dTztOHT9bDQ89Goy1zcoOFsjfhvSzYPidyZLm81QGiHSG+AZx/NpGo14C+24qE7s/jch
wfIc0nbAgpOXc5weP0cKNs6J1Ii+fRuBrFVqsB5N+NuHj6e7bOzVdI+upSVYfXUvZEErq9BCN4yY
EDbygH6ak/SXthdeA/e0tkWhv7YpX/7/ZlhI6IDguSv81XVETSszsgF6bxeCxsb4Y5QKIcoWXfis
asbnMe5cyZkell8HWJX5ieHfHC0EP6DhheN5Ji97Hfm1UU4QUGJfYic4iZa5Ge/cIi4P+YAe9ccz
fbufGIp9ZAdL7YeI53iBUyA8nW7Y0mXfIv0cc7ookdL8atVcfwLVFFwiJSB38ezYBwXy9cRU3xzd
L3HHf1d6OfleveCqmLRZSGfc0AtB56c1END/pAq+ZAqQDtjKbDpxcLy3pVyXUBYaJBCONeWA6kDR
aQ+ZrlbWfKaVBYFKFMbO9rM/GR2Dh6iojF0Rc5R/vNTvTdUDkIFvMWaRFESOp6qrMjAgtmPJ6w+5
PNMgDX7OQQNXKCmM8qcOy/ixHVKUkv51XModOAORN3KDWNaSW71a4tBPJvoxnJSOqMxvLd2LL7RN
aKTQGQU5OGY+ntu1Drk4Ph747UpbdMB9jkzPIx23VrdBHyWWaia6tMp34i9ZCSVhTkCE9kaL8Lwx
JJ9LOSK9PUzFw8cjv11qihIB5R1BROLaYjXlJjBdKvzLseFpb+PHI1L1eUjZCZZe7hdPbReNwDWl
KLwTV/U7cwa9w7ksBPJBwTrgG8qqVrLk5AADiM517avD0KON5g5NepVXEcxXodyH0e3Lp4/nvC7H
LGUtiq3UEymwWTYLf/yeAdS3TVd23IhGj5C5Zdfg4uPuLksqWIHa+MZBHu2CZjJBBuKV0pkIyE5+
YqEj4Q/fTzzNcnAcn9zHT7McPK92XZy1rZ1qVNCHSdibtGjD57yPY4QUsIhPkfkKk/Brk2Tw+TQw
h7MSSgYyxdGJiOTdVXFNIcgtgBv7i+jJ6+cw42FMZ9+CXTmb/sGN0eMY4hE5/UoTodSdeQgMUMHA
YIytmFNxm1DJ+dz3EjhG4srdx8vyzsluu9R72R0U6Ahaj58m8LLKQs0U5SDM+Ewcwe027b/lMVpU
1rbz0aI49R7eGZG8biF4kV5Z1oJjez1/WSu4GovOV9LNFvaakVwMw8EID9skc2fqCmNz2UaiQdwS
1OPXsczmmz7uCoTj86B7IBdDVqFypumy67S+D8F8tCde0ttgwiLv80zHscD38/vxM1Yxb6gG/nrm
BplL+zUW3XgROs0gT63GewcDd6pnL0ELGLnVN0JsR9Qb4xUae15jn3mTVKiO0Vm3zmyHkH5DPxkW
AiUt0pYhriElDUk6YUsIXm7x0rYm1PgdbSOJXljYa8RGlyKW2+HdbXj4D2/CSp4qtL63PAQhnGec
W0QDq9Msm0tP5E2B0rLqRHsHHS5rNr05gRj/eHe+c3hROAV76jmuQDh19c1Gs932LuwX1Fvo1G+n
MhvBWAGedW6rVuGvZ/nWXNy5XjUh/2CHkXvqynhvt1J8tG0gfIgVrOvjfWhnLegknqAu/V9mOSJF
6rTFU9niX/bxZN8dCj0EizbmImi2inxkGc6S8g7+W1S3kSzV+rvKDYodUQG2/t/HovKPWppLUmSv
/b2zhH5/L6qS0hXCrlbT5V+bIPWv48DpTpSKl3e0OndpLdC2o7jxUkY7/pbavvfquKD0TvPBRlM5
xUCSrOw8nfC1aKpBHwwjLs96WyKuqLv5hGTZO3v1aPhVwJ7abix7H6nWJCljxELrMIn2pk3x7MSS
vrNXXV4bmSZRDTbl64Hmoa3Bc+V8w14OoBu72TxI4y8JcwfGABAUilZ97uaJu/34Zb47MnBdxyNq
pjm6Oq36UjYhZwjmXG04SexCMnEOiybbq9FC0FQJ5EFbK90anpvcfjz0O3sW5DG3/KLUIajEHr/c
uk+lmTSEcnkQdxdpDekzBK11DwUqOhXIvKk5LDUycgJ6KYuuyDoJKRzPyHWdIRiMyZvq7b2JoGuI
tCMssk3reFsHLICKz6MJJP832/qamV9DJJoarFaH3rnKvfgADGzbyPJ8bO9DE7mlGln6RtBUcBBW
colM5KU/yy/djBdPJHEHcs2npieNVsavtHAB0Vt72krEqNhAG/hbwKYKmH6F7nE8NTdKFPvSj2/H
uN0UXrPvygzL0RyXWHGbKyQphmgfl/J8bkAto5ieo/ScYesGSetK6fqcc/5nCII+INcaFBLCw80Q
3onq9xzcCy+DqQZpSHwZ0Wwffljt3w6UVRNj54U0dxA725nMCPmsHVjqi0G5W5NKX0iEU7QYV1rw
MM0ry5wuOts7sftXG0HS6KIfgaz1cm16tr+6ErSZz+Azou9xlSfojUFSfQCs7urLppT9CTXAdQiF
vBH1hkVYmLiF4l2wGsxFgygI0hwAl5Fiwh7/cbv0MmxqlKPNS5V0N6pKvvZUwaBV9SjRAiVzWhhm
/7T3X56C2MmUzqJgQ6X4eO+H6RxaRVjxFB1ik4ZVYcM1lcbC4Zv3Hw+1OsQYigoWX/cCAXB8kvHj
ocolA+5mcJkjnYbboGwR5sSz6MSEVh/Yy4SYjekjM+rRPl1NaNZIjXqEFdBopK7uqsCdzAOUqdaB
vhYl0S9TaSU3H09tOSFeXQ//GZQmg6T6TTK6LrRTpna9KESVw1cxQpa4d32DyN0dfBfdLOWGzflo
9fLETN/sVhdtNnp3S5nB98E7HK8nooQtNO4RMY9KoyEF1/xzqUCy5749nojw3nl1DOXTBkbC0gOF
cjxUMqt5JFLBy87TJiSZoMTWwolgZJ84H9/MidzyBR3juw7VznX44AReC2QLLzOrjJxm58khD5Er
r3oOyXxS/cXH7+3NR0gmbcLloOJMxMLvy8Rf5VNWBEhPQ75eWK8AsgDbFnvD6FlTs7Hg5nkY3Xlw
BbUGPwxceRb5N5jA1ZnrFO2+7xv9j1G75IkQJgPLwH3EXlo3UjoLhh6VEzT9gend8uKdhzqprad/
nDiVMG6gJZdfEBNyXYubMzTEig4d6YR8CSgTETYlkrwdngo0dOZ8fpinBHncZLqPJVpEMcInUo5/
TzzGcsi9/nCWzJpvFXgBSQIn72pjUScKOnNqyNxcbqGd12dCgZJ1kx8wWIBaDDoRGN7k3PxI3XvZ
D5oD8ecma+SpdV+fG6w25e7lMQgnl/bw8U5opypRqn9pYMHDP7Nr6hhnbQn+FpsLqR80J2j8j8fG
8q5N9KEJuIAseetqu2spI627gDaPM5vIQxih+h5rcIrghfrSx96zeLHTEqI5cdO9t/EZmm8aBS/b
hT2wmu5se2k0SUxSgmS+7WqnQnQ/96DK53i06F5cKQctL1G7ydfZm4qbWdyMIJhtmiQnzrE3K7+s
AuEtwA+0VIj9Vo+ihKoql4IWLWzjqyav/qyoAjWUKev22elB0e0/3nbrU+blGwONhnILdy9R3/GI
lW5ihNsoJ0Xgv/e2WgwQ4BptZZYlJ4Za3wwvQy0nmUvQR0Nrtc55ScXfN6gEWxQMvihvxPALwsqZ
qTtM6JQEWAuA1z/xeb87QS5AukUm+I4X2fJXx5qqgkqaPaaNQLShHGnTvhiokezqtg9PTHAVt7+c
V0jdUXehM0qGu7qFSoePNU8rXDHrUf6ZiyzdtrNnX3s6h90zQ5K6MEZhgroHPf3xa1zfSsvasqh0
gulZLfW549fYFWnbUyyk5zxM7j6vw/AiKML+28ejvLeWC2bHcwlawLWtRglt5B1sSHGgzJW16TgL
/iS0Ls/jMqxPxITvTWi5hJgTCChURI4nhHqK7NEEgUgfePl91yfyUxkgf/XxhMz3ZoS+MMERqSw4
nFWqZWFe35iwlM8GrronIbLyXFIxO3im9g9pSSKiZMitUI/tRe4OMM1GiUNCXqEAEQ4OCUPRh6DO
QC7ZA56eHz/eu0+3yCo6PknZoo94dCV7NeOSFOGOIETqbolIHRzEJlW3W5+bYj6xGu8PR1a2pPac
w6uzoPP91A4nPpUhQ2jgTBVRfJG1Y8DdM9vZ9uO5vf1YTLBWDAN1BiLhC8P01XeJ7FQ7jILBDC8k
UoPOaeEwNVvWs4lM8bMVB/lf5ZvVPZxBbr+PB3+7uxjcobFIaPXy6RwvrIwLltU1eO1eJ68omEYP
Zdsb5x+P8vbAY5SAQJGwAtDgGlNWDKDxq4nKaFum47XVFnji0lW+T23sZG0jEJvWh4rz8aArGUzJ
KcQNwi++m4Bsxl1tmqFIkkpZGLGgJwQ7yDbMcytsf/quAuIcmv7OzMbnWllXoYP2YONwqacJmhko
H29iF91HOnb/i3ftLrRjj5yHrtjqkWrVgyF96dPMhXVdF9hWhBaydhZSf7pMwucA2sot8P7ixBt4
7z2TGuAisACgqcIdv2cr713qzuTzWSeSx3hGL8HIh+Hnx0v+7igegC4XXgEH8Orcr/18kInL4ctn
Cg2EcEm6MOJAG5+I0d/bUAvqHRVdfr35QNGPyP2+ZEONNnIKO8THwFN3UTmhh+nw/yCWwcNBZ2Yq
T0UmL720o/AUOgi4BGoBlDNd8v3jpcwDvMKTnE/G6tU53BBse/vkGq7t59iOezS1e4TIAnyeYoHr
dF/8Dv3um6XLmywH35755s+yqX8V2vpSBnNOgyBZjNamdhN0AtvUIvTOLI2KIXcBzNHZhEtmSAS6
p/5Wx8aJ2+Xt4cNkwLkspARJ/3uJw14dPrk1O3lnM5k0mywYmK4dfQrhhj/aCEvtFpmJM4QDizCa
Dv+6VY4HXm2V3J4Lw7cJ8GxkSH7EXH1y62Zp0pz44pYJrN8WRQb2CNCJt133xpgLcyhRRDURrd6X
U6G2jdtqlMCwo+m9LjuxoO+Otywm8evS6F9dHYlbZflQWhTNWiiiqIkN6rY3rOlaozh0rSNr+vXx
Qr69q9iElCmpHFGpQe3g+A1mfO/o89GADWsXG9LUba8Xq7YD7Mbp/uOhVl8diEkgmwKXDJdiDVjZ
VdRTWsnAfsS32ZS6u3bdUCJehreOETbmQfseKnsqaU+8wNWZsh503ZKBs9sYQhbjWSfS2t2hxlP+
airlj/92E74ZZ3mOV19CIOPa9WIqa8AE2rsU1YDPQVCewvfCC3gJVl5tyfVIcvXGgrqGwQr6YFe2
3q1qPKvqKGckDsdWMXZ00vZA7HryX3+MPIGdcVP05IN1Z0wUIfo6gnWAb5RV4MIY9BYMh77xeP/w
mNEvCNIBufapi5oUNJgUBOiLRVKs9LafaU3gZZ83Rt2iP1aL8c4CPug+QTg1s3STY4uAQiTcDHBu
Gx9BA3zYQGvA4Nt0s12U8cZtOhp3G+62orQ3fZ3n1XJAoRQZH7qhDq27XDoN9M5ADFSMJdS+CjlV
H2KaEw1i3KPLMCIFVSYXCaiQq6m0UCeuJZ6fOTzCy8pFxjQXUbBxLDRSu1Hphynv+w4YlgPjNe1m
sRt1MD9YiH1twrpS13TH8m02DMGnGnWy/QxBdlOalC79KkfBFoTCZZ1V9oM/iOY6w5BhR5M0P0Q8
BE73RXhR9ULvY4mFNiL7eiMzq750Soh9o/aMi4YKwU4BOrs22mjct6Zdn1kocFy5BOYwloxB/jGg
EO4LKqe33Bj6EokFnCKRf9iZiER+b2yR3FB18r+PaCfczN447mkHGE8zpbNhU8BjGLaAZcsHozfU
57HyzOckbyEIUhvdGdB2KOU1MN8zZBe3sy+GGw0FZOc3rn4ceql+GllBwD6q8XNMO2+PJCQdb2/I
sFpEUVr1rXhS4VxvpWmgFYgwUQ7sRxfFD8+uUJeLCO+bqwUTjjvp0LcQZ6e0/2EPGbTQwAznA3ok
9hltoHjTV5doUJylSNY929OiduSJKtpmEEa2dW0Uh9n265uoCcQF2nLprdZl9cUd+WDDslbX9LdN
DC3b9lMHZrZG59fUf41SJF9kHOFJUQ9Ne5VkxsLnN8DTSsMft8KQeBxRYUTJNtPXGVJCGzehLu3C
v3yG9YKXVdjVCFKH3uOUgTZqw8g+TK35TY+hOqPIH18GaZ33O3iVFI8Kwz2P59n5PpuYDvseAiUo
YdRkFl687cZRYy87mxsQvmwyG/0kCPyRD/ffxw47ocp5KFr3vm3R5hJJK7dFHrfnAynnZYBbxICj
3lw26IE0/jzg2OXlo7vpUnPEOLiVv/SY0O2eBcajue9tw8ocwJNayqSsX1V7PVotsbKJqNIBEJz5
EE7IoE5jemc6CRCG7q820yfKyLt+Vr/mLDiviuY86bKrPCmfyqz6U0/GbyJ+d2OQOZ0Hs6bYHOdU
k6Dkn41WtbA7qs+G2z4VHlBwhXrZjvuivpSVbd04EEUNpATPahPDNbcJvhiof2yFn+KkhgmtYeN9
UQ47u/Sq3QgFdjNVArnpEDG6DIM/tEZ3gPWWGkMDTpPRxOxuDaf+VnTqSSrrWw9mA1dHrJSR6Iu2
VthcQJ29JjVF8TidnznrnpyOrldkRiiDehJAQJzaFxVJQwuDHo53fh/I5A+c/1vlq2ivUHokldDR
GZVYDBRjjdpCAD9/qARbErBZ7uYHy5D2Hqxogz2v+glIGqsxIBtnEWAVrGI7CHO4gSSTBpYWGs5X
JDa29JPTy3mGoJ127nBd9j1G8NVNY1sMWOP2GtLK30LEn/lczct2xjRl7vSD7eqHNjbxP6eTV1Fo
5tCAa4HtjrMPB4lmt5ytMzUkVDc1IoTboEPFAQ9J/B+Re8S6xTcXS5E8xQvNEHQLzN9owqAsWvnY
X5v4JkZpvF9UUu5C6eMe6jdEknmIMXaZ4esJNAPQmUZycmtC0P5kTvZ4p5MKjBQ1pvkOZYbgtjJS
fKZIeBPMIv8g8XUV6OB2NMNb0vBvHCPsbQpvCPcLDEn8c98DrZdVdO/i+q6hq4njYl0c2rGUG5KP
A3wS3Cmd8yl0dpZIb6PAvixd9OXDBtUFOPRIwQLJkXTNgSGdSVUAsM2HX3E141jepAdQ1J8XgcYO
PYnZiYFYu+m1N/mo9EOXiLr5up7HJ8R7bkqrvIfEUmyV4K/LgNZV46LnrbOrbLKvKtxnerCjCjor
4l7RbZ+oQxqFf8YqxL3G8fE1e5FzlP4u6Kc7XbfeloqwQk823Q+aLLG3dL3ppcBuHX/VvDBuqtn9
hgTCczbzMWGlVxfVfYHBYVvmWBKmuHVGUByzdvoW1AU63c4Z5O0t4oyL69/4BLWJtxmh067l/Ccq
MQJ1EhjxpfjTixD94hbd+xIBet9D1WjCJEFbN1UsH02VfUM6CuFjCe1uDNQDsrX12VCpfZxghFCn
55z2+MbG527ZXBqTDb80YC/7gu1I0xn7EHU9oUgC4TtNEduIf4l43lkeLnkG6MhZ2IdiNLpd2qWf
gtK56dCMQiFnakxkLdFECrayM8LF8tkub0UTFL+yTkW/IxnoKwsRrK0RW1/reqY1M9d4bvITG/be
ddv4u7438HJKgSKqsX/OnKnepQPab76a9srl66rTQ80GSSL/AbUrcd7NJYolxtDsa2yntoFRd/BG
G/Tdzeiq4jzjv6JPJj+UmsXBbsNbndr6kvhlIwt0E4J0VyYW2xgjA2nBrXHwW051cubS1uf2yT4N
rbUnvLupB7wS8/phcnrQUOanTOg7L5cVoViUbUma603AXbLpGrvhB2ysLU28X0USHwxID5Tjg22A
ULxZwADIVPIpjgIk6Rskp6C5dtWVGVTneBdfhnmxS1XEx5MgPlj0mAf09McnlV0iD3rtpLj2ph6S
I1amvgoNMqrqQQgbzp5sHV3K+luDvubgBftAZsQ3mfsrwtlYcU96s/01Vw3nPM6OvviOYO4+G+In
22ga6knJLnFr2ijzvsMQ1R+m53aRp4oq436S+Jw38nNQWNwEGGl6yjqPrOjQFOFuclIUO4a9Yzif
8jRkK4fVbzOMf0au9cUVo8f9UKttXKJgM+T0hUb/Luy8r6Y9f2oTF+cN5ezttnlMB/OB8jpwGEV1
JXryium7tmAiOxvPaO78LLieKVrgKF9eJH55XckkPZvc4LlJ+/vBiXcd/uIREjnpDNAgsc59q91l
ZXJF6DWd1RMMMSWix1Fk34VSSO2G1td+gjJQZOH3aMrvZnO+MCJ3E6J4ogP7Lo6wyLOHcRMP1nOC
QrSbFc9B42ONaSPwEOXqzq3DP9BqCbwm69k3E+D3cbBFquku92uAGvVC/yP0rswf/M9DTuUhH7+7
CCpXoeNsfReXYhvz7ri+MBb2SFuMn4povFBEREb3Oxp6tq+JCAdBHsSBBI8xZ+KU6EJjlyYMAUkL
hxAulD7G98oCU1w4d3mFnLJ2zxGj+EsXGL+setgCuayoVaV/tFA/q4CvGuLzUybyr1E4oXikFwHG
7I+LQcsmAYqRFj72jt3Wr1lOV1fGWdogmwaoalPPtHNywzTOMlMdxgErhmqIEdskvnIcdG9c5xLV
ymSfOuKmTqYrK3H889oIsCjVIPQw4dQYpVvDozH3B7t3L0erAath7Vw5H4YKiy5kpTBzq/+IxkVF
icDKUcWjW4i7LKr1eZCp36VB1F5FWOUaOngcvOqysJMH107+2vOAOr2zyUq04Y3yKiRCQDgQVvRP
6JqEWfIRNt9zZJaXIwF+mC/qdPUFqjrbqVHnXWRQ4uu2aZLvzAb7+q5A5VdEW5vLK5vGA22lEH1Z
SbvXvWgHubOrbud41bMOJW5pMn2YXHs3ZuZV3Ds7Nww+Ia1zbv0fjs5ruW0kiKJfhCqkQXglAGZS
mZL8gpJlCTkNBvHr93Dfdl1erwyCM923b9/DAlaLt50tDcZhUB3slSO8zhWcZGvajkMWNtry7i33
/xMrRwC8eVmIlq8aGXXrdBB4XYrZ+ae6ODIQlVRLxNz0Rhx9pEr9SQfVMM+AdcilAevatO8+KQlc
FvJdOXwZ+vVY5UR4zKIJsE6+MOEqgkmqJ1biLgN72hv2OeeNINN6Y1uQkw2LY4NHwP5f2bymvf3c
YZvR4X/1ifwgeYz1jzJMweRooPSWWu5ELV5rqwktfg+XdTsQaFuAsffltcmsg11nEXCrqzW7BB9l
IVk/DGx/+AJEI3HGKyC91OzOuebxaZOCCNXWy9ot3tenZiweNbr7NL3MYj2SpvoiKog4cAU0DQ3N
by+NKzetfHXuYSXW+jrbH9r01RgvpGjvsPPflPK2DdXXAIGv8W+i/aP3fwkv5uERNToRp2Xab9lA
9qgLVpNk0/kzLs7ZXN6s1TsqcBsu4GIS9TdGc22mq9a8+qnHG7OEkyL7eqxBR39z1u0saz3ok86t
+KaNZM1qxQOj45KoK+NMoQNiMyZqSg/H/sfOwfJAWa7Jg7OsR62mVtDLq92AtXHOqf41MHqjXgyw
tr4M03ztjTgquiGURLjpTLbTcdx43UdZxpGVmMeOhPvB/yGtcTM5fZS0z5l0z5PZPmjqFseP5doB
CoyvGUFBXn1rUiw1lYpc0szJYdrOgFtKyC6lRrSbJDIRmFLZfJJre2E3YeMNCnfDk82dXOgUkVV1
IFVmUQPFgXYiNmObDN8r92dBBJMqwd0s40nXuej8eDvHxW7h17zaI2EeGxgjIY/OLccehsZwzK0n
W201DBVWAm/AeG60g5ETSP5ZEk/g+eQ4kse+0N0AiVqcrUE5rSX/CGsNxTpuNfvQtFejvNjFEesD
M0U7JAidDb2uCf17vKD3ZyR+rtfjDcQBZjbGtk3eEvtBMz0if99VtYttMyzANbafkh6yTz0kB9s7
LDr3wGDP8Fv6b8d5quhre6HtBjL/erBUstS3IkkjJ+uOObQVdsw6i76nIhffds9anZOFS8T20KhX
F7LA4rzHpCFKIofmz3FQ17jsb73317rjqZwsynKYTEs6HGuOfQtgQ1G9+d1ygKv4JGr7ZUn0bZzX
74ZJueNDTMjWaKJk0OKCAnwIBqUd7XtICqzmWoBDqLk1ymJ/XxgvvMvUHVZNRU0FT2haDgIDGVSF
MZrN17EnEiJ59aafxaqjyn5pxceqk6pZPDbOYzIcV28NCZdjWcC5aNnOsWHNsBokW47QZuLzAOpJ
qNu9W5wEACyvPTYdPHlisUrdO7pCnkw+hDitgBXZL8Ib34aRn7qa8L2TJwYEqHpwwTV6cXa2eJmL
znrSpn2KqxKT4Q9pRSwj51tB/U0gYejLlRzu6eSkxmvfDsepq7bd2J/J+g4qtkvA5TGb/UfFT3K2
PT+y8vM1OrAoETQeM6P9KvXmWXYzDT6DiLYl+kjTSuhAIH488cVZsJ9KrUIWVk82Y0S5WJT6GXGF
fUNBWmS/6QJ+JzZRPIhPAd3Ib9bjjhhIy7mYsbP3vPLMP1MzldolBbFY6BcEp33PsKmmNeiq5lGy
/GHT5Q2OC0js2s3RZLhRQeg9MXFTIIXYG8N8Zda4bTBkkmjGDePu7EznthkjBdOkKfNjlrVnSbuM
gjKGtTOGov0s6seY4H1gJX9nQh57L937OmSoto+4XmmXf6155cz5GMlUL+M8ajvHDHE4nIaYCpcX
crIpmEnia6tL6ZtntYjnwgN1WpKa2gKj0kkhD6qSBTXnszecE0mVVNUscpUOF8HwazqY9bUfzVmf
Nb+MSm54Y5mjGGaYOVlRMlo72rNNaefntuEu1ei6SDYr/uUcFpKQQoP/YmERvB7Es5LzUdPMTep9
dyaMszW7+NOjM7okTIdtNSNLGUS5PGEh6ANAAgBBvCGMc2BwpG8ODE7zmnuC+epuVvMLmWvH2vRe
Z1ceqb5fhHUrSOrviuTojn5IzmNk+y8rXbOJqdSBmcQnurbIQxxqWjNdmrG7oTJty9o6mMYb47w0
NFT3aFvDaYAVUy9+WMX2V+KYr06HemRQhEIO0MjM45wrTu4dWqMne8tsP4QOLZc/gA1uosBfZQGY
xE8P1WjhvodRJgjTA9bsTwGhbJyheI3dhO7obq/ttmyIEFL5bbZip3k88oxFHgfIu/si9SbqDQaq
5qFumn9GTarqvtCbcIj/5lkJ92lVe4ICDywAwBUFzQfCu9fknvyWTU10i3Li0NWGsBJnNhNL5lYT
tWK9b3j1nfzdHgZeHbUZOG/s9Y8GvCOeqnPdqnPhpBHZJWSOoh6Qjs1n1gFkKXRy7Kybn+2ynHDP
ZJ/yi5gkNmtCFDqRJb35D4fgRuessuj46bmPsVl/ELyBRLB8sGoPcP6t7bktGu2zm+VxEmOY8cQs
/UMRRDVrOoHl62Goi4+G7zYK2mbKrWFv4HPeDCbtblY7H2x2AtzRzkWHdDb76l/cp4cZK20k/cUI
+8F87pb+N+1yYnv04sqInKw5umLbsf/lun2z7PYZq+FLEvO3XNzpoWWLjoSaZ8uqrl7r/9Va47no
SQPu57eBAFjw6b57TYhqG5xn21FhUj+Y7kfJ/SH7T2EouvMqjI3ykCRcaZZPE16Evn3y12uP2Q6m
xUWfl1AQ7jmm/japyv0if4fYDzuHSEyXaFdyV9AjHcJX3fK7GdeI3PzI5V9tgTeBi8DTNqn9N43N
bSI+h3HaOx7JDnkIBnmbcWxq7q+Kb3pB14Bh0eHCddIu9Iou0Ot4VyXWsZAcV92eQcDOMYaj72i7
ppPPSf4giKePbT5jDVCxxhvT5ntVzhuTfOA9qdXLFeskchEqFOeTPz/yAh/adQ3JSN0W035SWjiv
n4Tk8aCH7bi++4CoUlHt6OwPTufvneTD9ePjUg6nPM3/B0biegwWz93lxV+ycJiTmEGeuvuKllub
W8b6hDdW6fq6GsVxxLpm5cfUrB9tQiZE+qrFxslxoK7Rq44/a/zgz9xhlEoYHYJk2Sad2uewB229
DB1Zhus07L0cGdZ6MqmbCxO/Z33p5xc30Siyv2IJS5BYrWq8pV0SyPElo0lveLBZdrRy9AmIQT6C
++oRnQhygeGp2b1XpgqkdxbKCoeBVgVHf7ovtf3d5lc3tPzLT2m92sg7cTafECw2yuQPkD81aD1n
/a2beYeSe67X6ksJIicqN8xt9gpVEpWVFbSFRa4WLKZZF/vReqzLx8p9ncpmV49omIQ5Mjvo/Wst
3kSDltGg4sc7V/P/TG4bDqURrajgrRSkLdLAIixV4uSNN2K4r8uIpuWVYVXFaL0YUNxmr5vTTuuX
qKdazjBPZJk6aqCr4jwHSkIrqzrvmcRyIiG4Qhqv2cVluiUS+iA8/aVUYm/m9b5wtOfYaXaVidci
7aeLrIAeV4SE5BOgZhPFQOo955wBlUkgE65GpOkMn+rWPmEc3edtXXBxD06AWze7pHIqIBUm30XX
EeaSvOeqe8YOdiJYN4LiHLVmsl/m5DjrxtfYuo8rMsy+Sr1XUdJI+npJYm4GtKUulmxTCvFbjhKp
rvHU90jM6IH9B4KYRjYgijw54juBF0lj7msDACXGejtP6+ENUE+bKNJT1ibbQiJGS9k9Y3lVpLpn
hH/LlNZvsEsKMrG353RPJLO3iclUwHgZ7/H6vo6qNTfj5L+19oSwUq8dJKtyO1fdrpfyozKcB1tR
avTOAwHYSbCmfCKNxRdSc4q/tZcxKaj5HxgMmkjgJ8Mn6XX0a8fYMorjzss4eaezZ5U7IDciQCig
i48P8f2NLJiJUVrWV3OZp6DKGXfJafkqC/Oz9Rnyen6fPRjF2oWjYZ47d9l2g3VYm0Rt71kOUBcr
zNHKbA+Gn2ZbyFZ/yOqFmtEIdZpk84+GzQv6ls+WxHZ8D3HPemp3jd35WZeueEr1+shO/Isvcmpe
QRToJDR6Q1wXVBDwNxDNcoyZ3rRZIcmhilmCSYlVOeye1nHakMOuJuPFhVD1Jv0WWkPtT8MNgoMc
3shTJoq0M0154GUoWNxqgZMypshPlBGT/yrF7CqytpTOkEeiVouEnRMo2399EePnr7wUYE+aixsh
nbZ2XgHOVY9ovGv2N5st6X03WiNhhiunQE7gO3Em+NW6dOSebxbZ+BfdmXDO6gwmUnBrHz3xBqGp
PJpSWoqI2Up6ZLrZfJqDHe+zUY7w6UT87AxZ3Gz6uJxZZ2sq4KpWF9IfAPgF7fGkpYZzSLRVnCw2
Y/ZWRfQpykZz1lcccmZeZVGXDzZ6p9XlW3Ydq9CbhueBjvaQJTSKfl1acGAaQt91pLZIM8wuWGHC
BEs5ajQAxfQzQVQjdVpSJrt+kJMBcnLQd86r5BwoiareDmTGRqUsxbStTE8dkJRqTKbVeGLIjLe8
8spXd2aOyXcK2s8IrYO+K33KjVl3Iw3w8Bp67pyep5TAchctrKas408jy9VpNwMhvgfLJ+R4GRP9
yW7HPrIBpL1o8VQ/8P6aoT5aIOVjwZwvNRI0EZvBTmNU0w7Cm0LurUeacLffF7Ejo2b147MfO0TS
OmA8Fy+u8gAGjfm+3F/RqaSNtgsnDmojzx/98n7OzaznFCZO+drSxmPbuR377mVOk58Yy3JqjT69
VsU66CBUyYWnlOO4sTujOuiIgVHVpukuNvX4b+xYTFhxVPdvSb2oo5+lALzwMQHGASZY6DPiw6KD
5iUjdr+mqjrLoTZ29jgCEFh8dt+Er5hfOf6x1lBzyQfkQvGAqBHh3XSnRrOtS2KSL7ckPuH3Xj1H
Q5650ZIM1Wkq7u0IQvO2XesiskaqX+Jw3ZsQ1R9RTO7GYaCz68Wg3WVD41WIUQZmLBEyi7G4mYoI
uzCtSdRiksX0ZpVwd7R6LJ9tcjR+MxfKs1H2gARZLdjq7VQFZodcqXI1nheSo0+5SoyXsqrZm7TG
qpU7kjQnrtnB7FhzW2oGgFg9PYz/b2tvPKiiFkced5FefC0pnPa+gVgUDMrS1krr0Ezn0T+3Ui9Y
K7ZQ5VsiuhnxlSertHT15esajsG3FMNBwniDlQfZbXStGsv3rq50+4vNj3Xut7a9KtUdwCquJRMj
t+7eV22NG8BImnRfV186/Ic4Q1VJucMHMb67bmWJX9sE08SUpdAMxnfeqrzlSDCPVzwVSjP9Y+5P
tk81Eot6u7jcj+dBauV9LJQRCmZsFCHpmhe2BY4FRmlCuOUnWefC+kns0XL+Nlrizv9W9qhpEazG
X5g3ORhIKYPJS+5BKrVtYasvhI5BXsZ+lXEXGmKmWtssntLWx6yxK/9oOB2MJProZm7f9aJ1kniD
fdAUCDy2LxNeIjnlTbvpattH10N+i6vPglVxRA8OnhTsrsvMjC491Xv9Hy+bi0KMp4QfadO6meo+
YazVw5Njj7N/0Ozclu9xbPT+geRhM/51efWXh6WJ5+XDEnZvHXOniVXQKzchetYearFP6lECbI7b
LCPzCS7ErfEZ1p0c4FFNRNSrpzb90sO0YsbBt8bSJ7f5FH1n9s+lO84thcBMFkM14G/GLui4DMuU
adjXvuukBQqQBZIo6+ES4j/xEndnQk7/BH/hffa259K5LIkk/ScdtRTIUjyTw+UGWiaNSodXprVI
h8pu6n7axa0G14jXXS+GX/7KHcjurnKZyLEp8zvowzD+yNnX8gyMZDLKzwqLAcWkPbs6CGDgAip7
0/RhJAYSxYKPQ29b58PzOfCR6LJs7Q5KzToleO6I1XptAE/86z1z7k5zbc/Pru0PmB5aR+UPviPN
KqoaNHAUP8uCDgn0FG+KC5t0MZgxQyUZmeVqy5pAbHJ0s/20x5VjtUN+5lVFlqER3jRtq5cbtqCb
JJxZ6TfovhN3OcVNYrovCadgRSznqP8Q8raoZwKvzGynOt/qjlPBUO53IU+L1Ma87KBqO3iNY/BY
I4xvN4/LjCbNHEESJoNhbW23p/iWo7nkJ29pjY6HMzRa97eFqZhtG51s25PWCSlCOa/S/O3GxoXl
LWNd3PxEX+NvSxbjxZXMRcZ7VBKMQ2qfJG52y5pl6F2sxNVUGXYBzazLylb7YR/P826OPs9A+hIN
Vf9vo9pVf2FGs8bXVB+H9FzypUr3pLIPxNesmbmEw1qOCvIGuNMPt845PjflCkaARAO9EoFByl73
G/cCdgVmrjXbg0ZIZnyceDEzSKFr2dZIZRPZ3g99KSj+0sbNs/ehZQj8kczuLHZxrCz37GELH18F
qfttJJZMs0h/q0q9/WNk4JsnIuSpjQfV9cHMR/KvNNIecpsOjHWzTEWehzYgyd811udvu4DgR4Ca
8VH30p+2vZma+7lMJ/vgS887rXnSHxP4fFw9Bh9VEPfLigzjL+QxxWTHX1PGolcOSoJVms788DMG
08SXQjRkWJfexlkCMk+oVUtvEE009QtrlwbYmzuBXbtzFYbGHonxz7wrRjXKGT/WT8T64WazlyKr
HoC1tn/z3rM+8Eczi9CAqf20hjdsa6gaTyK3i2eLkLY/acGSAj8qYm3hjQX1ykivzG5QzwRFt+Or
MY9Lf8C8jyy/DN780oKYIHPeA7iBxYIJQDBgbMEelBbo1XWW9N8muUDTxvKa2cdJEFtb/MVmkMUL
XL8OhuZOK0rvyVHtuL6qUjakrKT1D7k6mQrVaAN8y7xmhbm5GNaxmvv0gSDe7iE1NBlpMWTwZPik
/Lq1bt8FfW9huuvaZFPbrO0b03RO1n5nOMNNVCteP9Z/qUr8HrCr5QWV0N71mQGbkzjvme8OZ1kv
1TYxMdc1o/tY4r2nn5zrY1zgpNJrcgiadUhukELkN3pz8lhrPbvXS7Mnb8IJhDkeyqrXthRV2sZ1
m/REAse64zaszyK25B+ai5SCvzvGuO/gibRaKPIYjWrs1s2aN/YuiQ3jRop/v5ftpD3m3AZ6oOf6
VF7dIjYueJd4iCUbIvmSZpTzYJ5IQDp4YH+exgRqRCHSL9BOMt83HQ1J75Gz5/Umif2WXtgg6OLR
OHiKr1pgzV11wVWAzacqacZDMXf+86KZ1lE5AxwPwyGcZ4PbpQ9T8jvfsZZAXWzUT6YaJ1z7lrnO
uEIZsI3fsYagmvt3MJDXILSSU30fsfXbGsRG0PO0D7MDXrDzIFqhcTmVZOvl/iNqBirVwmo2y9cM
Iqy+s7BOsx7TtF4VqGX0IyO234WEbeDWlrjgmGfngLv1sU0RNCaru5kdaid45vUkTRD3qluze3E4
bmrTusDnO+l+Sd9CxEXQVlZ1h0zYm7bzn1ajO1Pp4BaIXY41f15vw+DhDMmXLkhjY9sMMgnd2Z0I
VCHKJLbp6YyZD2Aw08d1ZUBejMIO/Eo+2P/T/Zx7nuTdtDHDe9xisHMwvrkdYYeeCNvBNU/jIB6p
Tr60kqIpYfzIu1qtAS5TEkyLlpLQpb4fcShvhFjpA3WDp5pTzVmTQ6hs7rHhVifHbrSOwx1B4/RF
HUjdD+KxrBCs8Wzwbd8YXgE5s9b1I+QoZytaiaNhHGauIoQEIs1r+v2iCSa+u1cy8V3mu0UaVNxK
eCyfZp+Y9RYY2EYr7kc+46ODrrJiC+ilB+JpnZhWpoG5GjF3YrVGxL34ISEaH75SCJhUs5Hn1U1Q
pt33xBChrYGca4X9avduz9y4vw3OagW9nooAv/wc+YZeHGaWkUOuHxUWSat2WbGIE8mA2g6HwPTm
2veMKk3ZEZaJUztOlCH/05qK6bFM+zaQ3NFB200m9DDzwFpbsxuk2HcpU5C5wUmYV+yJpBmjSjWE
WULDoMacz1kbrWh1jD+yJ3KT1WHGWDUPmAz8NSjssjwgtBv4BgrGHAl1SlWUO0wdjBGy8ez5gkkY
UjajWXm2456RYyGsA2+VFpQVNVOR5u/miMnBvt/fyQrKvGhDCG6nptJeXJOheut+5BZqOLPyPRm2
YuO76SN2r7fBRrJYp/YZf/hHSkF/ty2Y0J668SlpYNDw+MfH3M+nbTmYVqhLg9qqmgMIXO+cwFbU
ZJzaWUFIkY+rMVgEExY9UckhWUxm1/waC2BJG2RZYSOn0CxV90ExAPmfwdCdsLB0NyBjxwpT5X7H
5vBgZMsnJtyPtu0+5SAfTOlds3R4QNTY1lTIG0WcqVNr2i1LjIc7OorcwXohVN1DMhpuhoyfU6lb
W3c1HoxxQUTL+vm3gXq0s0SGGAloO+ePoXQh0qgAJ0JBnsPMNFFBTGcNmEBVh7lCtAUzlycX1y4U
hhyd18IjXHtQltguKtcjxXYo4kOfPSOa9QwarPIEfnp5RH8Yn3U8yzdA2+ubtO3xmY0Xazv6Y31p
PV/t4Dfn53k0U5cpeoMjijGX8KJ6yrvlSW97vpTOZGRzCKG2wy3mvhkYdciTX1j7pWl0VBPGa22g
F7UVJ3an95deWLvEgiEL/xyPgmGrazF32k3pzrL1Mr0PeZDfiS6YBrqS5pIc88NIJ4bfb1qPSu+W
oMjoSRsUn6ihOwgdAWVsELy0zpKBjMkl00PltRvacXPv+8lpjpsP0lihoWIxfa8kY5GpXLoDPXIb
DbojT0VFt18UaZhhcAHzUjGekddCzHYo1Cq37mAtj+yn2lGsGdMWoWefrC2yr6EOWZxgCEFGyD1o
NykNxm6pXX1TW5XaY+k2aY2qL0ZU63UYgHRhq8MtsY4B5Hn/sCCeHnWC4i99wWPhqRpElKcFk6Ve
vCWSmLU6Z346T93ZsOYXJ8mhKms537tR4oBI0id7neudn9jlfc2eP9A5YwGk/dYRx+ZuwlxPZgr+
9NkKaz6un3LoUcrXGf6oNSD2uRIziy0PRpniP1F65N6V0MZAt5ZNm3PPFVfqcmSoiX5M+AvgvHYv
ZjJfYnUo9HFlV8D706vxu+0XRr1U0TssGhiD0uRHZdCruvzQli08d+iEcLHPhEs8rJVbbthywbvF
Ub/RGzw9SOJ0QTr8SzXdT0/MTWKdWJj3/UBaxbPpJ0fO6HBIze+8b9/LEaW77NfHgSCGoBUDnUHX
fLpVa28Jo/kx5qyIFtf+rlNeoXXo9CCdOaDF0B3M0iJmianTeHeUxNNrEqd+RA/ESqqQxoSTJH0X
yoyDBDMndva6vLXCeDG8Ci9Z4eNdXJazOxbvxdTvK5MmfRn070kvwAiBFvedLrk5MVgMXB15KBIf
tUKVezWXJ5ZhtSOQ7H6T3j0rk13Ks5czTCHK7Ykr9qQSsF412GySHo81YMhNvbQ4FSSzOLOPjyXE
dQIk//BGB6NbXsxlAc/nPeh5fDOW6XEo571pM/leUuPLKhdU/QnkNZDdbEvCbRq6LZnteT6XOJxz
gngnCNFVU/u4ZIc8APPBm19jc8qM0cH7ApFTB7/JdhdWDnhY7tvsJkbHPDq2jxTbYA7Im9kMsrt0
hQeZOWU/qqgxiKame65cYzenWhbK1tLo7PlJiqK4IVdiT/P+J66tNkaVFm8oO3HByr1t5BW91HpC
cWoxKS8EBo2/mXl3JjZYL1kxGANnoqOK2+UhppANzMl4ItPfikRphB1KMdaM+UvClwqhDbBdZww/
sd+6D6QyExAbj19Lrf4UFRMcEx9/kCj6U9mZT+VoPSWl3KUxi4H65L9keo7AIbwfciGxqrgKhhuG
BMDYMLaVUpQtWf8x019mPdHNqW2FCcOjQyfjmavR7LbMtbXN0AOdJMw5Gt1WbCe/OpJZo46ehrva
io010tngOanWYC5b2r/Ex+JK88y3trEt/naM1tL6tzbznZGLS8uInV0LNM44SffDkh5pTh/aOXno
EwqhHrE9d6c/Xho/S3rIaO2yf9C+K9TO+iDX8dNcy3izdn7FEWcMG7DdTxreMU+rr/3onm3T+J0J
cWDRU/vCcHfgHMQ/IOxtmaM5pwXgNhG7wbCQRErQbdLJv4mHO36EdACtUz67q71bPP8bMqcfMJYn
ZKOx3wljeLTK4jL7Y3LqM/WZZTM0WN/4yFHPmJvQ3TvN+slixchT8fYxLvqncZnm7UBmVqB7ZB9C
FJxoLZ7Y/LEuHj0xErAITGc+AT1bWKJgpp4gCQL+2xD0viVgZicHNq45mngutfVPN3HR6qW2S9E0
wbE6i30qZ/1f7vafyVrjnWyr1zVJHxtr+dBrli50XTJt09STxu8L9CHb5WZ5cOf8BCn9RFxAD/LO
0R+Tyj/UmoJlbWbYtkZqjnbykZBHAWoXKSwaO9w7RZsf80kd7MYww7ICYkPG/XMaN9z+pvcTF9ML
ffyOo/EhNrSZrYf5l6j2O0XBtPasHn5J/j7OhKOBuyqyivGHa/haMxqK/JLacEr8K4F9uLW0Zycx
hhAm3ZOrahWUHXZa2rdujP+49/iIgReSyrLhBJ0OxoglVOvyPRQkh4FQA7RS6hAqK5h6WmyG1ap+
UpD2oTF3f5Q2Rayu3lgLw0hmPmjxcKPOubid8xeoCk3yVDSR1PCtoJxp53oiGsDu0p2KK4axLWGr
DI/YXGH+PXppHWXsIF6mfvUpt/JLoVtHkZg4iqZvY7Y+kppOOu5jhgX8LFhx8iBBgb27Xc0AsvaV
gxNVa2xU6KINYaLHu1IsiIutWbzmqf00xsaTGbfwwm1Ib6XB6+suAvNHbm1SCrO7Jxo0cXZIc08x
UOb0sSvavkTdUtslfgz5E4jjgTiDN19rTpq0967CHyDNg4gByVUepW8qdrItsLlVHlcDhPZSsfKw
Op/MGj78pQcSlfOVTA9LhupOujG4NW3dNjPNJY6WF8/J05ARVBJKSb2hT/usMZlY+9opMc00aCwN
ayfuCCXFGSLvfblkCfU0/24aw9mAoTrUspIbwCL6gZ2CXTGQvMAVk1+8UvuxHeDP2tC/ovPAFyaN
KNacU483dews9gUx1lk9To/pzFcgIq03ks7fOG2fTNWG0Ia/S6s7aZ7iK2degSw/j6i9vhp3rbl+
ZH4SoZdFcw11WPTLSz1ooVVyquXm8EeYcRq4U3ac7CH0K1vf0VA/kVKyQ6radU2OryIOmLBGYN03
K85PoMbYTD0cIi4hDRytVnYslx8fzhaGNvbPuHpfG2/+MOJJBeMsXpQYdr0O9SLr7u6AoV8ujequ
QFFcptu8dl3FwsL8y54Je44MpoMkX9/qfHlfPPNFtLgJRC9ONpExu6mpnxfeooB80X0DFUkhA7LL
IR6czGVUVl36BCuFl7ImpOw/Xu3+FUp8LKaDLGLzsrCICPzV2Zt3tG2DWoySrFd7lVUHWaGOKym3
Zuv8LkbFV7o/VszEclvf16u76eT45pX1Pp/sEyr7hUkwL2l1zfw6rJSzAyoCqTlxjh1c541haNjg
Ei8QWv1oDHYdxQmWDj+bHvwlPimjPuSxOFv37U48MviMHPlH4PnCl3msE3T/cr5aJZqWtfbbnDdW
UwNc27R5rmt5a63xMTYUJOzqvscUk2szsXc9WPmuGma8fw1li/cm8BK05tVdx33pYUhqSnzoGNIz
rTs4VnaW+niIMxY2O49Ju/tkqTzMfC0a5uSRwpmN6tR7Stthp5lQTj1skGCWyg1NQAPZUtw0mIeB
yNgxENR8TTVfZ3/eLnO8RdUtOcswJqyQxEIO/ociYe1S9yukj/zb7Xmp7j4TLIJ+j9eeSi/uS5A8
xikpxn+ghv+QRXK27Oqm6eOzWOclGj1XC42kOazu9GKJYdvfk5rt6kMruhCJP2IZihpdpUwKDTpq
w7L2FTAaCfx0xHq3ODZeHZYedC9+tLr/ODqTpdaNKAw/kaqk1ry15NkGYwYDmy7ggua5NT59PmeX
5KYSsKXuc/4RR+RSJ7uscB4GSeGyP74A8LIRF8daFAcYn0OrsFzO3p/OFrcSi2WtulYinRoeFNUW
QVm4Dzo98Y7pcGxGn5qw/qZBPTvYh1bm4NyAMKnD1pO/JeGIbD0DElzM1LIiNCTObVhXnXlsO4Te
GJUPprKbdWFa+2YSm9rNNvNiQ1hmAb61XaxjNrCGj8iW+0Qlh5hDpmhAEW0XPBvUwpsRTbXTl16b
BzHJgOdjk2jLH+bukE3/ZDBRtJkIx8R8jAT7w+gMmyEZDqk+/0Ez2ivXS8+kksAEIRaMvse7sKyo
EL4qtZfFeJ3FM8lJN0vXGau90MEeedefC4T+drfYQTfKz7rRYbDGY5QkG0HGLedo9+IZjIMoPlfE
HR6sJV/HBXjOeIcrZYReGGrEDVBVoJWTSLvk2HfhIIs98Nd3KrN12xKP5Vfps0V9aa1148aVy8Uf
jLcxpkCtXOpdNGn/jLQkRDEqr74uT56ei1A10audsQEWc75RcR06i8MgNzhnb16+Zse++BkgCQAF
Wi/evhpZErGXC4I3wwCMKK2Dawx7ZIbsKeVW0CRrojYaRF6A8wFNlE4NfF4y0jcho+GVMLUwRk8w
JCOHuX2OF/FVR8Z3VCEy9dUmmtT9Cd4mDiJb1S6g1bq1zWCqOs9Ye5O/zaF1qb5+zB3So3g5Ty6l
tOscPkelw09cF1dcqg8pRjn8BM1+EjJMKzfspu6tEsWeNMKWFzTWUZQ1JCapaTf1zXdbWXd3kLnD
e6Uj1cK/KroHvS9PHmZrU12HjhayaBH72JmPfmo/aUXyOSKyaXyI09R7tKP3qaCuS9bHAl+Gef9F
HWsTjfWxKyxgXg9LnPZM99FBq6edMURnjNHxysEPXA/WVbh6GFstQ6+n7RmHm2AcfYXhDpkOvFu2
6VAKq+VNwZAahTx6UW2uxyL/SzLvxSFsNSxxcYTukM4b4WEMZS0og6oCEbPrXxJlsxUCGwigkvnN
gYkBvW2DKQU9FHJ+xvqMBxwDQVJmuJ4sCIZGZr904D4sPiTK4iJo54zJM+NplP7RXerf3k0/zDI7
6EbJOwgZa9KtPjQ3vSfduRkuTU/IOb8QyvQxER9p38FnDKTp5UOxdj38x1jloRDvLjK0wqwDyMdS
bXnWjO7SGVWIOBZ1QS//9BHt2NTQp4Q0FG+079lUyaNjiW91pG9z4e0Si6fJY5tKxi2IZIDlE/ln
bpCYSu17wiJbpN/CRIBWi7AzPax2zghbIW2si3oZRqOlQrMc44duccnRn8BnUR04MJksbIY18NAa
cnocYtw9dOUyh5VudabQWAH1i/nYzMrcek7XbRo6Pp+6uoogWYafIXJqtJdlFBgNAGGu6+WXi9OS
6GtK5vJWpKGO6Oesi5aAGh30SVbwQHGEiqCI1sSB/+VadWDQ23E4r93xe6pHMnyc7VAuv21qBC5o
RlRsoZD3lNFbtD/0OCiQUWBc5Pw23JpRg7CdVBzmiozVBiYcJA/M/BwrMvSrqA+6SezQh+1rzBZZ
xgBEfTCTdNtt7bze+IZ6IHVyhS14FeM+tIeKVvSZB1a/lCS4SN53WdTnuzOe4NOwZ9Q2vf6i/79+
DmcVg7taBL9kZZhhYiqzKXCNsQu1NN8jFFqlJmKmSH3Rabwdh/o3t/FrYrwphLPS8uSlHFkHVZye
7LR790vnzMuBtY++b3Jm3AqvDFYQMzpEKjlGyKs9Fi7tZxh1Dl3COiLjzId1Sgqxqy3ssqwGCO93
Hk2viWfeisj68Y3mXKbNGuyDMd+p0hAUJ/spx6oP4KLTTTt1a9qiN+kgULC1fF9GSOLchsWWmuXi
0IjkNMHB4IZ6KqMLP9WmnOAv5tH601Jjj24qUKo/W+gbZcQPpsm3JoJnA+5xuywccfba0zbLwY8A
f6iTfks1B13jazW+VOOPn6KMd8EJu5yoDhCtpiA4b3rPnCHoy98ucV+ixqEk0X00JvXqpGojl/E3
UsPGRFJuD8l66LEfQ6B/kg8AQ4vPBJhhuHsTkqtTldveKHamyokyQq5aGhlDHQ9x3X8k0bnUk23P
zdJN/Y9TqTM20TCPmBXulGlrV3awlPrWReR1L1pdPBYK3z3Ak+z7rN8O3iu/d1hl83XApntPd5j7
r96d14oHuemTo9fWD25VHKuIDa1InsslOvv9dFCjeaSN4lQt8xnbrG/GjIpA3aCYKpuPlquTMFPx
dY7mgYnvUY8S0p+9UK+hOuLpGfcrPrf0UPvcl9rwGFszoQ/2GRGPgdzUPU8WULe2HOXifecowiL6
E3xcmxqe1m7SX7rYOErjT1/yvVicY39vG1U6wznIytD8awi2WHU1p6A7fPIe/Pq2xhyabpiRHnPS
mZ0LHOdzLIqzbLpzSnR4Xc4XrBcwzwcf7MSjfni+U45SbBNogtkHiBtrExZX27ZudzFb81W4rEp3
rNQb3e9SJT91LvHD2U4JIFDuC9s4ZX3xnXv1C2dTOOX9piJFf/6/ZNOgVM9bd4n+dSdQe5kfjTR+
npMZQxSorTPm706V30TmGQFCqXMuUZYq7dlPKNtK+G7mZVP3XGLELG7u1Aoipm7FUILkMTqSpIBp
yXlInIr1o9oasCVZVh0rcgjtOgu9rgevg0qiHKPDkc03dOEJOuXT/Jc7uQXRhUuh0d9KCjxco/2L
UEestKUjbCH+FMw6Sd4/j0D0pKfuVIS6dHSXF2lzdcWCMF5H3po7omd3L8T5wfTh6G66XYJmC+GG
2NY2xUIFJrwESB79zLXvtCezmS4QwuvUMp5c/3OwFszuFTne9puTeHe/ORqZjMXBtDlgsQdSDsUf
hj6LvxpV2KUYBMYufmOf2Rd4SIr2Kvvsi0SzwK2fRt3k9cgPBiBKRz2a3s6hJtt1jRC/wL9fQLw6
ctw4dXw0EXD33qFPDTaYRj5MDcqtodu5ZvmapeZhxiAxJ9wrfr/R0KnKBQcc8RAmlHBrvzZyfGxd
rQ6ADr3VIPUNHGljaP9wzQQgI7jHkt/Jsi5TOp705jbQCxhlEV9ictG7/IBtcsdS+aDpy24ZiocB
y5g/m9iSiUK3nPvegYwGjoe9wc9pW4mYf1Ow4KEDeaacfqAOB2S82ffQCL3Z/TDpHQqLEaOp76YQ
62Yaw7YVCqG99qSLZd/E5ZujJpJNsNWh69XK9YTmiSSSJ7eddni8kIbtMe3YHJYRRwpRBO3yt+QF
OS7LplXTui4pjV2YZ/NjNb1xVxy4J/4kySOi1lae/pp4PjpStIMzawT2NL/xXz3uLnbnMPVntXZS
8ZZNwzYujV1qqr3TZxutywJj4qKA0vYYQAxcUIQ7x6SvZ4P3ZIGATBZEfPuV1kuYSJ8n2jszwuzt
Tq4iOaytIvliHFtZnRaYqHAthLY1uFnDMJiVWlhO2dqujU2MlFpH0mvMbHr1RIeh7r8qTf9FMbLN
C2Zkhw6XFY2pR5H7mzgCPW/GC2q3k7LBdWzENx0RGaVprTn7wjZxcaMPZIks2qmy/JtCdNvHFYYR
599U4bbvlxCEep9qlERhFQVKpolqsQ9ZBtXY6uvYv2ij9W4miIK9HuMnkd2utnFFG8xkQlSRv4Hu
CHGFART/shhwhZdbozP/hl4eW1BPTXv1iBwJRT1erGI+WAgmKtC2EtnoCiXpw+gOJ+XUT21qrWOV
ndIKkX5l/ruzIfQbXEbLuE1GuaOTbCsqc7t0PXw92XIkRzlTt89HH/9guU6RXC92dCDD/NDJLzll
D9xxMH0kVNQlc6P95BsG0uxyza99M63kCm75QSlUu4pcsDRcMWD+1joHAWimYuNGHZGerzMmvckm
8MBeEGGMKb4Fa01hx1E0ZKjBG3dysJg52gjVHXE8yE4zJHbRYsEL90EJqAIZWsDIJKn5NtFtsoIH
hj/msZMfdYmNu3+8657aWB1mwSvsvJAFhQZLFwGi47UPViCKbWm3W5+htAduC6V3FhADnTqb8znL
vpruT2/KwPT+TPKQLM4lU1ZfYmINGjsjXIz0gNHuMx79PSHGUGDp+Fh05nulOUx1iBpowSE8YD5V
qRe4zrHQxMbuLj2GDUv/RxzSQ5db62F2/yq8EFSKEzQDm0aURdmq02h9Wyne+2xap4Q0zFKuzPiv
r2ek0wo69I81DhNv+5OkGFyle3JoaNQ6FRZdAwYWn3PmcQ89OJt/XJoMv0Re4dk6YTfbAfOSEMyR
p7LuINmwPLfdZule6nGIpoEDnBfLFse5e1dtEWotTr1c9C8we5S5J9PDkJvfTksW19JXD0zCHxFC
7JmjgBMBF6xnMcQ6Tf+V2+3F0u4uzCawPZdIDfntlGjY7LhhMnKqoCd+y7dRAeZ81HpcBFGf4mTs
nyaVvRbUfvTtHbDOiIpA8WIkJEp18a3hf02X6eNc1KeID3QUSLOxuqNpAdXgMGtdD7vzNZLfdfLB
xRRYdw7P9qD9LbRPnC39ws+19PPWLuL7hzrfpsT4jAHf78HQv3ajI6V17zkZGOHjiIFK1V+ljtle
iEtjNx+J4X3a/RvItb4Ws9zKVN8UdnwDd/uMvcepzP7UPL+WxRahG26NF99MPkgo2wh2oTp5Jizs
Qx/Lk290oayML5X4/zpZc4odqewI2lz+arq5K4ngst1WbHVFXpFDLk/gR34e4m7nZitIkshOkWQg
K7X5ASdacvWmWX6290cyK9Rrkpge6kKoQpRkMwixSNZe7lVPqtaKEGJjDqksiFHpCB0PZucd7dqz
9qJWRHQQR7VWmXlE2CQFr0LM60sQ567EVBg2liJUw2W9R0VO1oRJ8kfmKtz1eRMdZ91ukP2rJpgM
E4+JZs3Ieb0vdPJfy5zB4vj1pyv48grjDmqL6lo0VbaR7vw12gbWPx8uUJvwN5eTa62SOXrtG4e/
03ra4UVzXian3zYWIGiXErs4mtMx7rV+b2sIgAAZiNa/pzuphmxSgLvLaMB8E8uYB1EJReEwUA52
skE7wH+mgMtCF/k4zN7VGxIXILUwmcSatRQYEOOe3pR0LsXWi5eTA3bIQYtjt6+G7dA5XwjyOwZO
ep3ciOhmC0ld50agg+U3KfQkGhj8Bla+KTA9F1BOKxEZF5H5T4MNfG07u4xg1oB83hjjJMS61z97
Zb+rdf4XwKpEQW8crw0nVe7Jd/rygEpcEJG0kxdNgzyd7z6g3jz5bX+nrrSXnHlyadwQBrwDI1Lf
aBuhkYYgzgXADl4rq3zgP424nc80kmay6msb34pavrOJF6Zd4mm9FGy3o0GaSuwV8H1Ti1FQv1jC
2/P1/COnysGNqe1LJ38ayYUa3PkJpKxcty6pV6ZNFAA6D/DVrN7YIj+5FdAYxObLiOjRzqZb0gE5
pCgSg8nKEcp5/b5IFh8utmYe9J3vdlicS1FUIF+yrahAcKOAjJlw4ThKSA2jCPLo6QytXdz9o6YI
1x9bdLBY+Yuhsl+KJM5p3mFZVNde6M+6V/2zlvl+C4GM0ayBqWyofxxTQ1BfxnvsBmHdWp/Sw5Vh
2Xji/RSeKmkstMPFr5E4BkpBzAtdxWBQlYDKVtFcy9bBv4i5w/GXvYhnJASEOu+npHmsnfiM1v3f
YhniwGL6zef6Q3OjTts8dmxDXFDKfd7hreo+ldC2DALVBnFDWINhYcadXYP8VtiOsfXkisTbIRjj
MQ7idPw01HLr8KdNy/KV3d3gjew3jbAIDpLyoaqys0g45lhiktVQJKQG9ZT0oA/akJ2okCGQaVgb
U7oRKZEUBqdyYPFqrVJVfSkpnhde7pIXm2+RVColeBljkpj3vQkcPKLkhw1E/lZapHJMjv5bdDw0
c4cJhrvyza87d4WSDKFgSrgMK+9aCcDrjFJSY8aYht7+NykR2jSj25DXhvfLbYjWKpBY0Gu364rp
Fwxg3LWdwJ+VDk/0Mu/gutmOsr2GPpGMtTHs7iinlWvA8yhDSJ05QH195Za3rvkLLH+IV8aJ6dPS
oCry+Ry7BS54g8ASOehM3ndWfxTGySaFKVzKYeRQENh+2Z3dlAPXzLQN/M4mHnRu59w+pnaktnKu
X6op//J8/K5FbWxzVbPQT8yXQ/RgNixwZmOvRnJSgpo1tjabYeNI+brMzqMqnZ+y97mkqjDPy8vQ
1p+NQv1YaRCRFH2GScqKI8RzjaiMUJ3SCsfOJtM6lhq6/urYFPIBVf6pncQxbY2dafUu4PIHRSf6
Jp+dZzLoXgcP6QXin2s59z9ZHz/OPSHrqXtOU0CeAhX83c9lxcalTUBDhMi3Sd0/KsP67IrotozD
m9GIG8g+Y6huHuFKN7rSQJn9fwL57T4euymcBUBvkhr9bvGQyOfL1oz1X0itVWrf8x0xcWOBxtJp
r+YqarD4E0I4dRFhASlzDYeltPp9V5P6jmLwgyXMxHyEH9Axm686g37SU85JeLGHaSyuaXqfDhcE
qLogsC9teThSu30sM6/Y+HCQiSj1MHO5cTQ0BrqXPiBajlZuQY+oUAkKbdvy77fAO2E76Qpb5YeI
MOwvpHrYqivQKyt8Re7gbqK2KYK5Mpt1G497nlMrgKN/boSH9AE41cZGtM4GHsBKzrzSCssPnuxo
ji4cRIcuFd9el52mDIcAsUQEIuX+sJZNKem0QgmtC+Q7Yjomwnw0vPpv0YHnZ5c5lbhOxOxkuOyJ
SD53/PnQwXx05l7WzrzTBlrLXZuwL7MhBvXOpy0p4VZNCrKuleo4E2oZJnb3ODrqYJIPtfDGI8fZ
EouRwEEOx8J0ijVBZph40paaYIhxW/OuaSX+UfZGP0Xvc3unGmOovKNPsAU75XBHVwPn7JwpDqeS
QCCg12Td2+41jjlnCJPYpT7PZAfpI9H8oJpiNpyGddz5H51m31xybWQiz5iadm6iP/lFcrA1eIZK
yyF0aRzHG2ZcKWg7jiSXroaZRbV28jBXFSkNAkSnAQzCd4ROKvlsUGAsLNxaFH3rA8lDk+DEAuBG
iin2TOFwsVOfPCuPpJHcLd/LAlwUz9q651cv7jLduR/AanKQWLbD1Jmxus9DuqGd1gziqFO7zifa
E+tOe4r0gQ28RpszuEjF7FG6F+Th7q6V9T0e+UkIy9gYpfPqp56ObZoUtUU5xBMKbC5VQm7lUDZ6
qAorRf/Nbu/qS03aifzze3J7mM0DBLfZJjVAgTF+omxs7iEJ4KC1zUkzthonmbq2NQ1uXvSWguLU
qfNZT0D+Frp8Gj83FnqFwMyLc5lnb8Vi8dXca/RiQjC0Q2+wHZkoBWLOfJTgy6x2ytVeFk9cBtd6
o09qZcP8e4v+PpNllVUJicLCPesz6fqq3Ixttl6GPpwLKtec9C5gv3cxmyQ9NlX9SsLCoW6xR9qx
/qnqcU/T+t5s3PdmnD9o+tKJVenh5TXrtchIJrVSYewSagARpET38NgZVsQwh7U3CpJM/Po0EIFO
hVyzatvqA7rhYQAeXkUwfQQA6s9ZzIBYO/brUnXPHVOBVXZ7zSXno1t2990zrZIXLdYesHC/xrFz
lr7Geq+OVmyeRPvozgBQbDn3vIHAqKujoZGiMthbvKbLqga3DTqSjkjs21jtdHZKzHRJMX1F1bOf
tq/EjO/gcg99vlzLqmPTIXEjo1He0cB8QeMKBWzJmNXH7ivPVBuMiFEFjjTgLnlZ7Pnd68oRM6H9
Zzfk0kbsYDqwK8wEmcr061lEwfNoR0dkjs1dp/065NHjnMljDFPYE84yz2xEERqXXrx6dv4vm+ON
1IsHBYyg+q9MzWeL3Kg0824gQo8q9xGuwrqobtf3X3DAq6TWmePYFq3lJPNquEdGfldguaEmtEdw
OhSz6Q3lR5CXn7NLBtZsvNow74k+nqpGHVoXww95YKuyR8+BuhrT2Knq9G+po5TxuIQtU730lUOq
MsGNRBVEIwOp3/2BQ7eDvUdjuZK+vRFuF1YLCrQpd48ah2mNuxkZ10M05Md5TE6FX25jConbqnM4
bi1CXWTxJuv+ZmrOIUdhg6fuRrweoZv248jAApzr8a56jAdFj2qp7Ih+bNs4lJbO3d/P9lbZrLOl
2sYmgECb3iRCB1oaD7GvQgATcNg60GS9XUaPUMJP+ruu+M52eE4/5V11hFJ+n4IBuOT/+tr0YiHy
s8ovHTDNqNERo9HpjIVcDcfE54CQuYh2+cCTMkf8+2NI5WioLRGYSPnuVhefGzeKotCyiE5QPxWW
VUbgGi37ktwGZX0B0AAMT+qbqeEZe2lILPIW9961c7115bqXJnf/4b8g6WM+1IP2y9i67iWomuFd
R4IFh15tCsfnCy9DW05BwTGMuXdZO4u1d4APWS2Zm1A7RdmfyLBuzwnyUmCMJRsPrtNAoZXja8Me
xV2+MZxha3jpQVpYuVztYqEdzjVo4WxAtqk/D6V5R4Q5IQigMGgV36TgEWSg2VRkyPGkLIbNavbO
ClJ/qPQnojsxu1oZzPFycjnpoc+zsEl54vkhtkNOxAh9PyQrMogt3fipGmdraQuTora8YwoBqRU7
rdVOGKOfRrQQEcYy+Ng5Dsn43KElPs6uCui3vEUT+jG9YPkY/kzmgcCZUBA0TbGLa3k20JNhHTtW
fnVsfTJbZaHYxQ3bhbro01BlJBpn9DmuXOHubGnsPBMnMpU4inheFRhtHmgT3jTYEAK6Wp7mEtNp
LTSijMrjRFRlKGb1jj3uFuc9R87EhEOJ71bLuRbvkfixSPcNkzktamCcpOwRzb9yTcTuBjgjwc3Z
Gmz9raD1cOW4djD6pD8U2SzWeSzEka31xTYsvPpI0Lh58DRlQYzrP/AX9PPV8GmV1WV0Z+Tc7ar3
xANK1W4lSuL34qZ9qhP/cy78KRhS+ZI4JOvUrAJ+fK7vOeWY4Hcc36+A0qF07ZXhzodusK6MDSzv
GseqtvKL8aEiHhB3nWsQQYv+ctTGo4VsjF09rKDMRoogK+cb58I9vpW7aioWprsKZR//qPSe9eKV
bAjeMg8zf3ssW5Z9GEwdkVec3fDfEJYEoE04G/FGFdtSoVe7YemOnqOefQRxBAgJsOy5vQDtpCQH
xWxsRHdNzFNgsY7PbesX1RXAs1opVKBznB7LeEaKyVcEYoBnsLZvUiMQtyIyTBku6VnxK8NqYChz
PRjzh8Gsi/iSk830Me8MjTbvUR9uE7Tuq8KJMcvYROvEyn+KMJk4mXar0+JKhPLIoCmeaLwlAsL5
mY1kP7RQbi4ZsXDdI6MYApB4dPKt57Xrvu7vuY3wLhONk5mWBIX7S9A5pxenjMVtWmfZoS+ZFsQn
9OS6a1PQwX9k7IdcMIHM9dPUkKNHsRUd9/eAbfcs7RT4utUeFyKMVj4SlVDGdMHqor/Zrvm49Ah0
pGtd/NpnEXc0prNUHmw45h7FbqgMb+OPDefvwlboPOsifqbKDnaz7UgbcQgznPWaCW2yvp2Jm9lS
QMzE3q6wxTIJW23CrFhddc9ElG38tKD0pjeuMatCkOJcmrCktw2+7cx6qKlj2WrSu+ZzGa0ZRS9x
7m31HvUVtMG/qMmwTMr2pdUyj1SGNgvaIiathl7ZcUiepG0/oMPfpnHC9IAUDHSt21oZM02v2NsS
+mlLRRVkX8yvlfB/qfhgFwB06pAbVTEkbmTzk1XkfaFVtyNMxkTVVfaTA2wbVBnYiWv1KC/iF6xi
P3Geb1pSxVRtPYvCfaV8EtWSGZMH1e5IrH1075wtKyanc/7ha8bL7Jrfve49zNrEaCmPC8YyUBHc
7yM+DaemY0GCaiubKOFU0Og+DuMl6e0XaD7IgxjDQOH8OtMD3gvyhFusG7UbAzLL9N2Z7KemMs8y
Sfc4McPSQWgIT2QNI8p9fgbduA2Jscs5qCN1JzW6lsWND0cwLMuOA8/W1rlnbfTRIe6ArKB5XjiX
EKOU4VIYL/WC48CV3RavPvO9DGObdYKkYX1sPxCDYHmPPwxLBl7n7eA9ra0QAEZDFJ3ixeBCjIC0
IWNuJVdhYsQE9c2HXBag9+LqWhUPEKXGS8vsMnnLOa7u0azOY2epU98gtvLpFqggxfN++m15l8sl
RVpl6Nye+q0zuQrAHt7thcoLobQHdslQ6hrq+VwFE5bsWb8WowgAOKq7lCnQxiEcudRSpMIyHs5e
Yp6s0d8hhggNiyQk4V6kpfFmOxzNGQQ6sPswgNmgMExAvxNwARYLYyeRncVVv/HMa4zmPxpIDhGC
WVa65hs23UdgsvSEoaw6+p3/z57MHS77AzZA7IcywzWBCM/5MZt5O0kCymlA349NykiQXchJ+UX7
wTWvyffBQiyJK2UJVNLeetldF/neJPAb6XSL8vFqtGm5cQUBGrQGXtJuWosIqV1mMjfDgo+6fnTa
qQBPy4iWqbzAIltUFIjVsROEci6XcF4wT+n+U7uUa7wy68ly+e7GZF3Mw7Pp4OWryxY+yaLByOyK
P9Ppr11kyG0jJyYJ9LC4sQpU0yjzgbkahMeLw8zqXKO5+dET8qfA6djS/dhZIb7e2GZ5irzuOxKI
ynyvCrrILVhD+P2hvv1BfTS9kZMhKdYs7jvdMGiNQuRYF8UnLjCGxYZ5kif0CfT7yicRkKFy6O/T
hwlv5qmda/jHuxB3pLnachCs+PZa+OWnhkJWV/1+7JqTr5IvULN9UrUgIpBdVC/HoamN27mrHwi6
3vukv7exfUWBaQQ6HmAYeE3fgD38Nqgx6CiqmGDrbW8aOwsJZQnVqbWQvpU/GeSMdF/9tC8F1hVj
4aWNKDeJRvJ+hr1jV7d8ju+xIcjpZ9pSMgh/QGMkKsQMp267aRpvp9cbK8JhK34MiWSQ38jeAQrR
u9zapFyRBDuPGvoFUix763kakYur4iGS5Kml7QtMH/I6wnsx1xoSQ/U0Py2m/YzYdqu52d6NQPqR
U/c8K34+n+aRwcxOzF8cvWiGx8despBy0m9SHlW9RRx4n/BSu/cDMXPr8o1jorC1imk1Xuvlsl46
Clu8dtAIQU/5gShGABJ3MDd6uM+X5ovGriKgMeKeEdxxwdUlnxwktWC6JeJl5UOcwgoQyVZwnCdl
92tzLkNDiA9hkJzRyauvolf2t51a7MclNs8ahiWS9DVueEYtDbtOYJTDe3tfTBHd3JxSGWjrig9U
KLiO8ueaPp+VU8HhuMMKHdmKOGKTraVLI3ubRJifJi2QBY4kU3Nv1UxJCiF4312l1mMyhrmU3L1D
Qo+FVuGER8FDvOB6nAgRGzD8xg0Krfi7ECgNU40YflhAxV1suHoQuQYzX712zXRtJ9Ag86KgpxH+
2conNLiFBcu4bPU6PY0RXqE6nU/5nK8Xi7Ldnhu4zfiSR3FWvbW3CI4RMd08SUYMpGyyo9IQC84W
o6FJlwq4mPfVYBTqreGIyqhGPdKTTx/fxd5l2a9igpa90X4uBv9q1BzDUYwqmHYC7UJVic+c0J4I
pTrZWACrsT30Jq4CvUF58w8sO9B0EO7M+GRRR5ql4eQhkvk6CfVTtlWLr5gICjvS3r3JeS7qkdGn
s9fzkG8w/aKeK9Gwp87WZ+hcYT1nkRrcf5iAX6tFvhVG9zNLMDEQloPof1oTINjK4u0CQy+xSYoB
mUWSOHRsiPGvLD+0BW+C5z2XbCCln22LxT6a43Phck8ZCMiHhJXY9Y0T/8JVKmZ4ZCsXRx8/+9x7
w/qJoohQkq2dTDyHif6eZsbjMLnkDQx/MYU4nNJedbCl/VJ79c+k40mv7/SXyacbSSIY4vhYjHgt
HX/nsWz0hPk3LdxMpcxNXIo3cjl+MdoeMvPBxulf+keChN5LcAWh3H8y0R5KPuR2mg5Oat2mmlO7
zfb0rZ9sF4iI2NMu0i9uBA6hFedkhHBljF28LiQ8mQcQgCtpQ315dSDWqZXcWgr4XjvO8SPVWKGB
6DFlhvJHzBhyRyTS/cjDCukGJmrMtGr40R9yoilnqMcKXWqBMHbJdzh2cJVNmw7H/RgPe2pAw6hj
S0PaPBgcWUuzFnr+4t9FMhxyBpvbgjkuB1QuOzhLqODAbFXQR9aTDoRf5ukavdYYfQ1371b1KhhP
yC3hPbevDZUqinBFHpg3fUoPy11LqBXbzEGKb07RqU++7PQ/js6ruVFtDaK/iCpyeJUABStaweGF
ssc2OYcN/PqzOG+n6s4deyTYob/u1UyGea1qegvQXvtK2lpjzo5nb0qjOOqzfrT1H/IYfPPJKiPf
OmncYKxi1VjPhNmBaeCcC3/s2VmDsrpPmfnFKN4Os8VOD16SEpbt0Fp+1xA0tzskOfWbKbSbjN0m
ReWQw+9iAZ07wo1yxtzdfUB9mtgBS8naprGBUJNyNQk2qcbzXnCuktUvk12GJh5+tYjQIYMMVKUn
CItjUVT+FH1RV+obluWPkGoXpzded8ADudei++U6k0zLWTilqxEt3B7UtdqT7q3zvcSAImuaXc2Y
v1zIvqGBviTtBvq3GiS23j4kGNcVLH6dg1oCyUswbGeGh2OFuwFno6r4LjT8DSGBTASjMPBx45FH
DTeN1O9V+cMoMAjM2qqEpxRr2CPbD0k7mApxwRkMwHCfyMIMLIZkyDl+7soJdCwhUbh54LVZndni
W6Xd1IA4waye+vJJR/o6s4PKjaJD2+iYa7WfemLbY1upcgR5iQs3g9zppvaHTNwKsZWJtjliO/e7
ZKxdQ4JjUQSoOWw7VrZJhtQrw382+kQKiMSYX2m58GWJe8NCUDf3UElOtl74JmYFJwo/bTk8TIX2
p4MlnxxwzpJSrHu1d8M+hF+q3I28REVuHFoYLBxP/fBDJ+IqxI8kD5lH5x7rejf5eY1wP6qEcxvq
EriEhgQEqz2k4YNm2xcjn7hApWRKy5+mmc7teJQg8BhD8KKakjfGlOfCIouZ4Y5Ts2nZe3Vx476Q
aN/2GDHa2o5oc5XQOYUpngB1Z2gdDBrOs6ImkYnInfNiM8ydFx2opc6i6nfIkYw/6DLFJ6nO1QG0
ZaeLVRoCbZQU1yZxVM70SYfWdu6+Ogfh03B2QlzjDsgbrqb0HBFTXvT1ufYV3iK7zQ8tKVH9FEZg
/uoBz31nXclc05Nw7ur9IN9V3kUldnXJZ8FBpf9KQtDHyltT7qSIQh5xFRwvwsvYPor01OkqLQrL
3OIfBqZVxTjIVrxwGRrYuqd0GNyMZ8J0hlCkMWZbVTCmp74Tiowb9/pqtJZLJ/0SZee3oe7RXoow
W+EdlFcy+LOQAYaKQ8se/ukDdLGUsPKCmI6mjdbLr3pB74F1kC2fW9ICsFei77l5q7gQhTNSHWfI
MeLTTSBkkV2TsFrVO5sNQsPGLzR/0T+V/BNzXVYfqumrwEldkfKawz/7M6gIe8angtspUrCNa1Fh
EwQaAFNobYCnMD1r/IxlqNtnpivm6DOdRjkjS7cRzQa+Y1gfrYUiDicsAWMG7dDkkmhUfm5Tan83
G3fAgmxC6SEBzj3hYIS/OtE/jX6ydnYHCQuMc7LV2evCcU8P70rSicmnxb5kp+hyhyaDBs1x9Bqq
ehrNYZ0gyEMsMdRI+TCMRdD06oi9nvMnvX0c4na02TjBj2lQn5eeqGTejLa0ztEwbObXk7G4fOn4
m/OD7ux45xCeyf/XCIHEA1TzzYkgtKrpFpfvvo1BQJvpb5lI665sfnvJAEgo4wEY6w4PHxHyPFde
F82ano+Iy1gUgWqYxbcewrYvAZbSH0aMeKHUZ8nDUTEgGVZyYZ4PVQCQDSSNmCRIOVpbKubcHLmA
Y5+rxdzdbJ96tGi6diCHSu2uV7jyyCIMxWpWbxn0ykZOPCDW5P6BT/bmPmq1tdx0F4uTJFOIt9Lg
UMBMtIjiXS6fbRnE470zLuFwRJVaqVyLpZnumvlzZCLV69IxLT8GhTAE1kByWbkRv7XoZHkFw82s
XozhJiWSZ2ODBETodrG1N7E0gjHj2uQK410mS4ARBZLRKueShtail9vcfIcObgXkkRu3QOksyo9O
emvxiyhx61nSjJmGBCE435BGKnl5y9gvwlsVPQ35XTZfmuA0iBC98jSBde4I7lVMwdwEmp8y7Tmv
mhbzO9Rh/R9dsLtlxAEykwHePa8mhgLprh0cX015d2nFyUm+GrTyZPq9nze681rSgwR2FGdkuVPJ
cA/6P6Ueib+e9AQ60IZum6MzfwgyrViQvKAc3Riqdc8FHMGzME4TTsf4Ydm7TLnZ5TtkU8M0PQH8
0bS3SXAzeQCNZDcrPnYdZAhMHbbyTj0m2gX+Euaq+8V+uHh8RbgdRgC5VGI9YudkMlAnz+L0mTv2
PrKbkfgafl6NkWdMnLd7DShiMjCSOtkhqumZ8FraY3hCBQnaQFg+CaRDxYYKNWLZq1cZwAVq9tDs
DF9Jplen7CXQz9DHTI3Nyw7td2QEQbsC7w9yZBATXsaWS7bWeczacJWhZCoDIp3U7fsm3deCyEp1
LvOSe/uNSf0emv4lB2MTlfJ6jOc1OB8EhWoVMf9UUuczx5BpcQKGBomAb7n6dGQQCIdXoTOB76EF
oRk3vkGVH1KB1jxrkFXtrqVDa5YuQj+E9V2055FAZLYpssK31exfHPGgSl35MkqksiAAMtlda3gv
g0zbgM39nOjEoU/N9FM53RT46y1s886AWTFRDl2e/tkEJVpDXDnY7SX6bhoC7GzzTKOUbcGcTKCO
h9mhqcR+aClWkRDmlopuferAE9ckpsY1f8+uk390W3bl2ASKxSGomn5mTX4diuE52/FRaeeNKSGo
DTWrbql9hxZhYFBfc26sdAniNWN2UirggwPWF4uKHBHM2NMSlSTdbyhVl37yFGSK7mNk1ms6q1iF
BEDnIoOUaZfVxEkeQcV5aXK7qT5r4wgf7rpclkHYbIMp8ej0oSlyO+fii0ZEbCd4ntvCk6xhn9JR
EHb5my1Pa6HQSrlN2oHlVayaor+0CQxr3tYjIECUtFxG+ZPdFrcnA9P3XMLvrxmbXgasqv8O1cvM
KdvKj/OsbkxEHXs6SErlDfU5BBsjJFqxyDYwux4SGStre8rIN9FkEKjQZPdS4JdcCtNJO+Bk3Yrq
TFKeFYXqqQ5z1Iw9IDbEDSe5O9AcVXdIcal8UUyxGbr6AensYOACU1qM/taDiGS2VFdyxVVxYBia
dK0c6an3DLU4kAVqtE0hghXiQjblR5ecS1mNHBFz0CT06o3hWrPgeE08rNBbODHBF8HEFrgcjl+Z
o0IGWKBA0UaLIU01+g4N36OUiFLIvx5RMmrfZU4QIyknvGJOtNel94LZTSP9E2OxU+UfE2ZwJuhw
QJFoquNQPQHn83JzzNeDvYjNg8qgmHTtZhLw0lHcB5s1E/0yFmvHUv1iQcHDzi74Y9GcAMmY/FrH
7NZ323wkdN1EO6qq7okevMbdsa9mXw1/WIFwgBO5ENgAZ25VJifvjH1GOhi6vssh6PTDtWOTkG9F
Y+1492X7n8xhMO/e2+ZZGnx32S5tHhHx+JjzZxIQ5qnDe4D7N8ODi0XCSw2Bd7z/KxY6gog4QgH4
5XSL4SmDOt5kOpBUz+FeblYVeutA9YLp1hphK/FBhjNS902osBVJO1JLY4VMitdbr96m6DmHNAWF
3EUi7oX5hT4xfoTm1XzNcDjPfYcbYcZVb+9bbjAxwbZYI9qYvhKd4+vJvIAI5TDwSYmR8khKlBTn
dTTcKXl06m4oJi7qV6nkeqpIG+inHl4qS+qOeYSXN+fqbmhvAR81PtCi+Latqw3Or8bDUJTnkbGg
kz3b+qNVZ7c1ebLHd5HsWxxVFb1wDBv4baZfXOTkCgxWEGu77Ll20mypUl7uXJxaFPbudmzcSWBt
FmJlQE1jJLuWHaBTBLLiqfUrOMTdxLSPDCltjoT0Zmp/1O1SgxJIpZ/gMueqz1UKFIFdvqR2taka
cxMQ2Jc1+YgR8s4uAUBOYk484fuKd6LXvDQN1n2N2hI164JE1jK6IlPicg/Fz3u0euMaw+NWcP/Y
xrjNecFLVqAZ1t0sqTTG6HsCa1vgKwcMhjs54NhVpU/yR7eYrkDAvetxHtx6ciDCIPzCyoqo0Yqa
bkXXqhdnhDF42yoVBdMk2MprXw4/MsddNhf8RW2wg1nvdph/kplsQapsQRrvhty5ys6nkcTniPaE
UEjbygAy3nDE1SAXsMNPes7dUwY1K7s5+UItiYFLBQQSJ7cO7VtisTbGgFmCZENo/EA+dWeSt15b
2K/Oc8A0WClwtXDsMuPkfTAtJA6L20I9UZHBuCpcdXYGoDBLf2t4tEUP6nCIj6k6PmaMValVULxZ
n1XilnmfbfRe+5IS8j7FszHme5b9NkWIWUu8jYKCYkU7hQTEay15kaPwLES76wznLxydt4gZbVPJ
fCfL9nGBqOaF6Wubs1wa8g/zk99OGVzbVLx+EjT+VXsg+xCLaqyHNTaAZ1FiL3QWddTm0NbO0L+t
edOkvYcDw7X1/GUY+lPZ1c9mapCdDqkO7RjLgAM0yzB9CPSSNMBtKfY2ulJUTrcIJY3S941lydee
ptCZg2srD+i+2iupmg0UNiTs9yq/DCZjf2fPgo3faVI8COa+KYSnj8Oe9eQ7jfkdWXiBx/2CMzin
EXFM4vW6xpOO9pDwe9gcUbKh2Pa2fkyVJVh4VIQzkHJSOSODupO+I1JRvFfWx4ylvVO/OAFlVDFY
+c+E4TZLJDcas0fHYhIpyQeMThZBMiVyaK1i8HImf2WivmEXQuD47QxGxlbGRTLmLmaY+35+gtT7
/8IzjcQPlfQUBR5+39+Qj1708tpgEyPgDkKEs7VlJJuGnFUJSaUsFNjy/4bsPtJzNpi1r5JoE4GJ
ZZEmAp2Jlm0ex6k8N2XmJrVJlJDMbdns57YFl6mDqqRNY+yeA/GxQg5OYq48BS2VPekAi9i1GvS1
KrqoSBp2Lv0iZT6N9JE4P3H9SCR4p4FB2RlAbEVw1m1dfT5PlUGOrQNaBJNOl78qjf0sxatuKKQH
eNtnSJ8G8kGBOcOaGre0Cr+2KFZxki07iCtmGgTT4RDH6j7tSNaJK2aGnR49liYPaif5aGPOZ6mH
IekcZxjKe3pnmvdYBirQjzTBdZAbFvEnPEhx79Wpg49HvYZpvVWR5hcSUTBwM5oAVhATVqW9sDk9
9NreiBnEZhGoK4cbNSc0PW6pv+EowKUf4q+hcGwqbN9kp5OoT6RN7g9aPi9Z5WWZSa/JHBMe36c9
Fneahuoy9IyQkAyotGOfGYTlU8+pNAicoY9hpu0NuBdothRXj/mVFNmVFBd5AetuZssixMyTn1hj
YGuNvYGupzrmRpnlDzlYODMGE0AwLVLHLT/By5fyK3QSXua8V66yke3lvv9N5xbC0fCdEuvjNA3N
KBqxNYw5qOFUS83V0E//4AlenbE/CX7LdT5nmDfIfS4OeQ700ryQI8Dh5LnhN1Yz8SGk2R1HXHsu
pik4R3X5sHV6vBXqiqyCrT6vbxksLNqPus9eA8FAUR1LRBFg1Uu1+xSFP+TenlKU/sIDeSJD/I5z
xNlbYfWsBZCYmA46z6o5vyaV8i36kWuBxnConETvabUgvyzmFrZ5amzAq71MMLIDvuqq6bFEG03F
zb3MNo5B/CAez2aUtGRDpB9NSy8038SbOR4ZbgWvObcXt+WDXQu9rAh4hBBXUv2hChbfSZBdBe2p
bJyJ+gdjcU1rRUBxDv9m+qEpe1ScnoARC0Tdqn9VSqYtzDTcK4M4WQTr0S0tIh2yKa2HUnHwp1c3
GcV6UYUuKoy2NaxJHhXD+AjjaWOnwaUvMj+cy33XyNtIZfUt1LvNkVIptI06WieC/ZarKKBszBSv
uP7aaMj3FHStdFH/lTKU8lB9hlBeSdRHAKeJjRqytI+a4t5y6F3lGuQI8nqaEG9yksLvSaeHJseP
vNFNt+hNtnLohDH8hlTpX8iKwjft8DFam2JpHE+t8GzYuIscC7wtA9NSZiZo5BKiuEXiIz0M1NzG
kziYzbBnYLOFcV1uknx+i0sC4nDwSb5Z7hBKa/yGvm0PryJDegwq/MfGly3qC4EyT0ucizwiGo0Y
QuCrB+n4gSPlUJUtCgxmXiRJLbJodGueFCYcs665GgoXUjKXxNBl66COM0NH1R+p0m4WshRLHHrI
QyC5k3x5LfUOYIKsbOvG3AqdaQMaBftZXfEJ9/nNDsPrEGM1aVT7pWyz7yhGOG6paOqRAKL5j1nI
p15Ttix6t9Oqt8GgByvS0NJS41Zq820aGZWB3KCewkwPUsCKQ02uY2oK56/gjbKyq6ZMiNLp2czz
55BFR9GFXwtdSRPjoUH+pH1jF5Zz5Wt97wcqUkDNtLeQvZZCMS1WTpUa/qG7QuQad4as71qso0RB
c1eMWrVqO44UOQedqJeQAuVTqtisQuoWvAzRBbxnFfsr9bdNY+8SJrW5NO6BWm2bqHVBqGAM7Dij
MkXAwnSQJIgAmfmobYYPakqoabnGVFzi8sk6T2rK1SvetPAF6BOkjcNkTFvsgknZU9nh21UGfh12
kgPRkeEPUx85fZ3VwC8qoBjDvzqmuE5s8SR4Y0Xmj92PRsJVZmdrwA9Dw9kXNyL6xRGr+YbupF1p
q2fT6O7gn3bjkF+penYNTplhn/u9Il2y+jfGXjYYuMDJ5mwWwnAUFFd7ys6sTFs17l9GGegG4xip
tJ59Km2b8mbN7wZhEbm/y7Lk007waUtLaaH1KtQLzOJTqMEkGJIXwaRPJKQruRJgwl/Pk3WttdSL
zBy+Hq2RJraHGYdQYld7a5qw/pZrxzksICuao11yP25nETbgHFg48UaVLA6GdEPUPfu7jo3PPITx
t7rIdFK91wiPYcJpne9iosyog7jG8CGKNM+aOGDxMhbQDhOHmZnD74NYor/OIfckJnul8yYzHm7Q
DBCheZ5pI5f1fRcEx8LWaP4CjsIu2pvVRlaJNwS/ee/4Y6b7tSZtqHDa0m/hFRZhbV1FNCKm7qCD
pyh3y92oZJfkvM+X9qdV5Vcm4cPqJxsL7lG26BkhIwgyKpjTbRigTacTL3b1x9lx1ygPNS+2lFis
WhPzQ+TVWXpoIL/L6VdaPKtWWUuT/qGNh4kkZkjwyaCgPcX1T0nSuhAcoWuESLxFbC0+8DoSNfcY
ZniBXzaW6bln9NK1xBISsCGlxj0Q2RggY6WC68qa/lXFXCUrENCzce9MEemJca1IObe2BiMBhmcY
TrZ2sPMPG0WdMiAU0MKDvBBmV2XONjLXOm0Bli1NIplAJyk5o8FBLKFjjJxyi1b1F6tNI1jAyVBM
sFe6f+bwUBat17wtUlNv0+hIVVxoOAcnl7eaLK1nJ3ppOPeXxEhC+r+C/l+tvKTCcFuse8b8j3rK
dSgrPyoF9qtkRjJkulYHTJY7QCNm7k5K+K2k0atiCK+Ik0M818d8hpc3stc3wa5wcs8OCXrHf1iu
ElFdzaH5J4W0SgmH00DCKJecCtIU9REvtk3XMXktcoI7u9I2A8690brpAIfgF+CRtLCkj36AY8uh
/wcbvW/xFlsp5KHqq4/ecpsyHfQVBVOvCiIiWk4t00IUQAYfOKLq5PMA4+ACOEi6vA8jzHgDy+o0
fbKEuezgh7oNDzIj6n4+h9q7I3uSeIN5yqgPgq0c+mNrPetk/CpMixrLiry19lQm84/VcQ9IGYCD
fBQ5TCUmVmp+VcSfiV8l5CoDJ5N89eJtcNqjQ3DBmm4yJ61y+VrLcltMgYcF1MuMO/1La/FaSyEl
XMccMdzk5eoqELcw5DDRqcpjlIpn0MjfSlcTpCYDg5eSf2lPTlRW3gogFqJ34HvwYYHN2Y5q8yck
9R8QjSkZGU1FiKm0ObBYoKolKVVO874lM40ek0lna+mOxaQs8IbViI+tRBqF9TqXsVS12Xael4nP
+FIArJ80QCBMxjsS2omWH2VsZzYmqaFuiCA1Lv2W+IYVWmwhzcDS/0t0B1d4vbeZhfCkdzyCOW3T
PQEnmm541J/pTC6YrzZmyC3qeEkBPem24bVE3Sa1R+c33ZY1NIdsMwAncPRHm72SgxfiyNnQxrEs
vVThNu4OCX5f+BWzs0255eCBpQu+no4Vprsw8Tp5i3TZdjs2agGm42wOq9p5V+uHOb/nA6Y6vLuz
/p5rvwajEXtvGherVDzUEtavOFt3aKHkvoR2gQk5S3C7QHx9KWTuTJ8YKUNCSCSgsxV2dgsMQMbr
hwUARw3HuXZp7Rr9hlVRI0NofOfTe4Z60v5CppmTDTqAckn7gzbQX+LxLi0g+vafDqUdJCaju4k7
oTk9wAisSvM2GyCu4NhmL8ESZ+OsucmZ1sVmtBHhcxw4gkRHC4SXAfP7ZmvfY4LDwVWcE1a/bWt9
4nQggKvCSMudfheqs+FZ2btdPDo2TKqovBggGRM0gxjAuAnDFy3f9NIe8Zw2cK+Ey53UGx064GBP
1EvdOXmt9QjLnIQ3hhH3p9RczfivHK+1AegSHBuYuFPdr/R8VWdQSFdV+yMRaW/fzHxjyUeOhfn8
z84WHyX0JWAhA+V0B1EgXFZ3Wu+T/IpDIJGIsYinqDAle4XxE8fciQ4GRBda4LDupZv4DQCKbUN0
WuxC9Qtc/cbY0UCT2a4++Gr9we1VhuUY1DAWoXpQF92UTwALVvlqSQkIbe4tOzimoBAwZ+W41MCI
wXj3CgKO45+leOOl4k5l1acMUI5yK+yvxcxuWcepYf77nuEGlYWnln5vnzP12S1FlA/QLjNhHkw4
szhCYazyL3kpypi8mAm/Cn+byETIJQFStkxkf5PF9jEfwp0pXYbcLxWCLKF+QUZlr1kHILxXdDFl
zqUf4TRTgUjAk/aumJPVpjA/R51ywxBmW7mPUCky/lCHNiQx0Ek6Y+1oIZ3UzCeuyviOOahrd310
o9aDV4tQXvNdCHcgSDls+ppMGygMkOvD2SwfBPbZLkucy4QoQkb8dPLixObt6ZDs36u3gvIeg5X1
H5cc4lOnCXdJgPtOo/udNCuqy71NLzwpFokaRzsjOicVCLSlJMXPuOgYnNsEJD+isiW1RAjokac2
L3L+pvLbpdE1LX97oAecNqSLUZ0KED5TlPuRukvErmuvYryQz9uT6ar1DYOUgU08GjDw/8D6jK2t
BqwYbj8a9IEE2B0+vboEHkfxovGlOxz+03ZJ15LnjGklwEqVw1yBoyfzWSVkqFztH1QhKdwD2FHm
02g/pIH+BxeHUXSWcIBl8M15cUjN1jTE9cBptkKyKaU8ttNVQ/1SuDM06fwcJS9YljViz1V+JAeJ
DXNjkBlxenf4CucfqlLi6I/RiS0Nnky2gtpFcuchBUKXqd3mqLww1JcnC7eAK5Z1r3o6eNsahXOh
+teqoRtNmNvwjISc9eWRqcOdjMEwfWrSm8BJU+q/2rzDytHEfmF5BW3lk+3anMLa8Kj0OwAxKW5A
Om81HpDUvijhi1LecsJQHdSm6V9SHBr1AAqPy8IR3GJl/ZtQ2y1e6OiWCZ8UKz89Ms+28wwzXyKA
iUwq/lLefyrE+psDAVXemgy0+0OOHYqDlqOdMFG3llhQHnD5YT5wVMIxOx0n6xlTgq6wEvrFAG4C
psi+ML6y9sOq/CE8p8mHoflxwIUbytyNABn5wyb/mngy9Q3/Uzm71ExeA1L29i4qGLTkbqrvk+gw
kL6T9O2IXWFW3iEwdA6DXIhMdODYO0DvVk/AGk1NVidfWpyvVCmqBIjwR83PAn5hJ/+TCQO2L5Nx
pHCdttFp+hHRd0ezAXsn5ILS2UzqGuNZJDidk9OkxGBJo3+ih5sU+NiwEFeLAsL6Z5xtohY0pnDp
vw3xS91vqQ3UE25FyBioVVQLWix/c3ZB0hrmQ6+70TJS/pd0HVLqev4Ya/xlW17OcFjnmodkBVEV
k7UZMijHGthL5zx85tV7FaErM60Z8vlErL1uSdWiGbJAO+FnpH7Lzr3IgBssu9FLypzUeTjafYZR
aXkL60mKoGPGfpa/NvN7yFDKkoaDGkdumFyX9qG4ZLsZvluuZqGbZrspOZrh1s42wPj9oX8nSotj
+iODPS//xNpXXuPn4KbWhm9d9UE+mWAJ/PSsQNnF9+ON4U5tN2P4LrdvkhrvbVVek/zjsXMY+I/a
I8XG2ej8KwY+kPIe/TAgb1+TUeztgazntGqHQ15+cwRyDeNrTt91BquYi/J/SRS4SCXgPc8NcEMV
MHgNZwTWemCcR1P1mSSa8MOxinb3CMKNMi55t49w+DCGwRvn0e0yEmIR0gk2b4P4AVSlbr4XLFxk
MsErsipTpFTjvmI2KGhiszhAqF4I1L/Ey2lxiWoK/IkGePYTkK8Z30pWbsVrZqpnxhaldC4MX1Jw
X2kPM55Wln5kYqG9W/K/hOcwI41XaPCEcN+CYX5EtkcsdmVL3xYWIPAvanI3822b7vrs4iQPPTiT
JcKZkYH/UR5m69rdC05zh5HQwHLJosh8X8a45IWsvDHwpcbwC+e17wHdaH8KXw2CDtjQF7W9yVgd
C+MGvhG/7WYenVUtRn3VGX98eFFy1mk90k2PQgFOVB/83PjQUz6J+ccJTkF+DZyHrF07Y6coJ2Fe
muotF1B9/TB/1+djAxtf9eiFGMlJEDlIKQKbuaBX5UEC3dBQIUCNsMzmvFUnt7IeRfWhcOgMHdm1
wVtK6I1Mj1V6nLGhdOzBULRWkbUfOmrKm13S/UnD1xhegVlgrnIBekPr72HteIPh4fZJiUqSz6L1
d82PmbKrHnuyc4iNN72nE4lq85ijEt2b+NL+WobBsL94nPBf1XyLzU7iJF221imdEHMB6JVraSmu
Gh6ydGX+4xTnxeQaIGsvA4drAeoslo2jZusAlwkCbRKFI9ivjHkv++wt+E/M5eZvRXw5TL4jQ9uY
3YtdvZlIKLJHZ15NsIwLGAdC8nlIMDrAzWQEGiltCuI4JakcoigNxuvkHCRUbjOChl4DV0rfROwa
M1rzrYve1TeYI7rJpIK+C0OFtUkM8l61zOS73zm/gafosn2DNQ69J6KnJYHMX5EE/pmSjeiOtvlt
sCm1FzF9M1BfR9O7Pu3swMscjqHsE4xQpekZR4xyuHCuhQS4A1nJBjZG0eDWUnf9+CLj0E+0F1wI
zvhXQDTAWN9SNsEYLaAILaZXA6UaE5nLXQcw7eRAHNnW6P4xU3UF3z1+zLA5SRiaJ5lY2LTutSdu
sjjaLg0VI/p0SaN3ucx4moq7ARFXsZ0UPzAfofKRc3/FQ9HjvxHpX958z8Q/FQsUDSgRhrzoyL0E
ynhAaTrq1UUBohyZnBZ4LGZ0E7dTf0YwkUYOsib5FOgqtbqpWZ0gKRtgeZNtUt/tnkhY9aJU7JqC
E4y+s1ifxBsJgolirPkNWQC66p5nj5FnoV0j1Lp6a9afJjA+B50XpNCHohBeWf4L+Em67ZJ9LPNi
FIhF1aapv9KEjqfTpPuzIM4+fJBPWKxl5Fg96MEhfVBtd6D0AmV7XNeAvwJO8V0BvfSnxKffJ4ce
9bPxMWmsJh6DFmZgmp7K4C/h3KekmW/pvlVdNHxRwLNZNkz+z4YnQtZ2ONrEAJmhv3UJ4NEHRaxT
j51We9rFh8qlFrteVN8t5U+tLq0DC75aLd3VZU2yZd1iI1ffAvQOYghM+Oh3ya8mjS4O/8VAt+Cv
qU4CCPEC6MKfPJPTZA39oH9aj0uX0WUsg5Yk0FCxWGbxtM6AjtOH0Fjbwn5SKY9eaPLRx81DG//l
0CWtb/wEBLCu9gc8MzP06+zUzL9hzUmABnp7HRefGYbWqnuGEds3vwWXfmcWnB9DV2ILd5Xo1g7o
GwRe/OG14glo3BoDSG8QhtyHBjaGGDida7Z/ekvT105R31vyxIaDg7A9FZY7noglrhf3pgKJH3hm
yFYPOKw3XkaWxoArApJFmL/E4BVm8aPMFEq70nRIaDfihgP2EnK+iH+TiEf2ryz+VVhYaOjapfqv
PX9G/wzcEaq0y7RPYly+kSfUGG0EX1uzPNZv2D1t6VWqyPZa7CgMkbtbMnwOmIl0B3cXcenjNJ3p
y6Jd2SCTZAU0vPkyVmfoyiwrivzH6CSTjoG0ryWaEW9cQwam1M186hMSZxkd6VB9jWjb19XGSWIv
gUJikuvgdqAovyZFYPwZAmrMrnHtnk2iaYSa7YkmTfJgTw0RurB0z2S550exjoJac+bPjFhWU/3o
0cugHEQfuDKnkjhzY3LJeTQcqSmX+Qel6UsKTW8+AtjrxYtTXeTwJWCYETyNV5xznXg3JfS2RwaV
zpj8IuLSxZT2S8cRZWONM6mg6tJb/UP9HAyLaPgpyRGi94AAPIYYXCGlqk/uIz3QBHNrB+iia3CH
+bCwUVaj/KmYv0nFRZgRzdoYnlb10xh3LdkBD1yb/b7itVShAt6M+QQo3klQeI8KI4FA5xiyfMUa
e+/NGr6S+IuqjYhYsDb4RuljOQNDxCvPENkanyKDT7CTI5Z1T7HXleWL/GiMa2bJLUKfsWMTn03y
JtBGMAKmLKY8HVO5475K/m9y3L59NexpVY+fM/sTn57MQp0eQUW3uGNThrHmjSseZSspwro6IKvt
qWn1QTzinFs5kZ9WV4ypKLpm/jLHp0B6i8oPafBR0vT0FuWEpIrPIWP8cJNlfI4bygngRVo4Vxvd
D/SLrZ8GxYPKFGfXdnplJDbE5Mm73xRz3UD4clpyTSyQyRBTqrLlJG6op7Q9TN2vUqXbht0dtJc7
0zRafi0LYJoTpo8R9OpnuUTTkTC1ehE9udjmn1b0XSnp3qy+bSRWom2MnzhKlNal4PJCCIxKRSbq
bFBYMRpfsg91j963zcUx6SkOp8yB5jaKGXEZ91/QF3CV7ZL89/9D20Ox7xGZQR352s0JZbasuQ5L
k4l7GgRXz8Y9/MfRee02jmVR9IsIMFymV0mkcrZkyy+EUzHnzK/vxQYGmEGjpsuWyHtP2HvtnF49
egoNI9NpZs73fD1BgKN2EczxGD/Eg6MqOhIBrKUbO7/U0rnjmCZUpeOgGQ8qacJkCFg6x/1ONUiO
24X6jkzM/hdyT1v8TSpQGVh5QDfQNEIJR4mAAjh+jmwlgt9p/DURBbQUk2l5UDUEqQPZTOw7Wxap
vLI8les6v5h0mJH+6zOrliPsgs8xvsT1vc82tYIccuNp18xGBYFpPNcWUgRJiVswRucKxgH9T77q
BpSmRCo2CBuwmlUYLf9aH3/rXfc7fnpQBHOLx1RDgnJFrjbRDP4R3krI+B0XmD11R+XJdinm5Wt3
M30WBQudD+5UA8UuS4UsdcXfvK/QrNCdeZrdhBYIFMpbbGCQXIp4zyKhB1TO6dx+6PURnn0wbcmy
K6xn0u7AXKNeAlJV0imnAxx1bSFfcH7xXFgX9pRtcwBBNRKSpbWnTvpnaqfwKXk4arA5VchiWIVG
gBQSVuZFzV1zgs9FVIKD+4zGyqq57hYzPtHSgB4u8reaYXkThctYYZczd3iknKIwaNjwLCjBrGrD
IhV3JgKV+Q/U6rNI77k8u/pwNziN9DIG0oPWgUWfATJ+5KGZVkSCZYgLuCehu0k+wu2/Unf8Ye/X
AUrcgXvGUQySPjB/373YwoEEVftLaPdiWI/sCTAFCgbX2JVQTqESlImqyHkvUCUtxmNkvRFaQg2x
IndVlA/UO0R71MlnjiUKnlANqj92p4QOBEz5WrNRdWt0CKeWlvXkx27TXUGEUM0cSZIteIGyG3s6
adDBbdOGsJNW3DDYFrw+wXgIzM9I+wrEez39DNLN7r/VYsMct0WNzVbTbsGPC5M9K2dE9amo96Dx
GDAtWQMw8EN469bl3tB1XBiQ6s6CLZke7jKcvBh9dBKELXzLpnq32X+HxZYBBrmrEGL4Bz+UV/Ic
DYBmGSv/Og538qTdW9SRijKD3KsFBpuFquxTeDbJb44hV3YptRW04zvzbiL86cW4CX7k7lg2p5wN
oFf+aVh/OwakNOEy22MNkfDaF8/eW1C2puKXj2vd8joZ1g/MiWjCAtwXKMevXCJY9ydl37ePqMUV
zxeArg/SSPOqv+LqEqanIT5nE5SKC3QylhDYVXYBwxVzr5fX0cYsym0csRNC6dLtazQqjD40LIaX
Qtwsi9Ks2qj6rqgdD4ZIwza32/jFpQu+O2DB5QTcsu0c6FlrCwB71v/q8QbXRmeR1i0fIvRY8MDI
8mKCAQ47C98aInyT9J8Y9qV8CBI+LftVjtsmtNDT4+k/y8VHnRcOAA4U9LLFjbENeefyfkPCO2SV
SxytB0QjiQLegvhPfgQ7OUlgBel8xNbqtszMkuQ2Kphn9LP4jZQc9eZV7nbdRH5iuk8J8/IK3rhD
zIZC3qYTSThcR4N67ZUL/VwRX0JcXIzRlwYdlHrS0CLEjhlrhEf1S8l+w8yNTQsqXk4Vzp08ORJH
YoGxg5BCKqYASEjaPHNOGWSZaflP7R2EaSod+Mgh39a1I/PfDe6fiHAfESxRUDeEbqX8bnQIBKIX
aILjd4ommb2t9/8t7/D+tRqbPoXrglusnqf/BWuyWr+m+qqRrX0wfKXwHjrAwzm1ZIvKr0bZ/eiG
N5Adrk2+i5CXse4ASwV7+Ct337r+lppXA9UqsjfqJWZj1TvgSq28sCLpZjbakn10Sy4paRuTEa4I
gV+nMYMKtBa1B4MyOOJn2sSEBRth+uVVBz25J6CnGDNXnH9Uiy+0K1jJQ0g0WMgswuqoh+oN0+4O
yDTXhf/PwHlpB7ihfcZnR7JqCFYxp++aYUXi7ZXun/g1x7NiuIbq1Cn+BT6VP9i3IyDLJF5HKI7H
K8WfxrBFvBnVoY552tdGxxr/bFQbRetxTDtNpm4BkdByun6EoQ8Jd17FGxtGZD1Vb2iSQBaMobbi
RhzIAoxqrr8qxE3LWT4uo+yrifZzIRKk1Ou9ssjUXR99Rtk6og3k9CH/ZhRP4jT1Wem248erKdt0
sZVRwW1J4ayhAGjWYfggIkjXlrZ+YD/kdd9WcgFgo5tgn6J7bJ2V4snyDqGsMM69DLwLvRg9Bl/B
3k4vVXdTc9LuXNZHRaI5VndhwK1Zez5iL7xZ+q1C9BpgfJ2anSlfJPnUcesj/GF3YzGtU+OfXsFM
gVIM5bhfHHsfoHYEdLU9G/UpZsiu1OewPY4AvjoGDURQyfOZRHQrQ7T5jl004ZYxs2FRzSD4gF2n
kEOmv1S9YOgGxIO9RxW/KyBQY+OHRSV6MeIJt0QeutgpWBwSXEUq7j634Gw8m/aI3x6OFUuYjwKO
NuSphdD5aq+SdrFNfGmMoHJxMbqrnlx9qgRVvYuPUn9M/RcxRyrZlPQw+S1I3ubFrIctU/wKf+01
TpB/h4q3yXQAyMV7OTyD7NaTl0fQoUEDuW3K++jxhDuFTTRdjx15MQUYG4j6pRlmSS2hHkYB1V88
BtqZM7UsMtEWJFuP6at1jZW9NB57mwPtUQvhzmDKCihkQtH/G1mMXRQ3yf4SWTs2OnMvxv+o4Q+R
NifX9I4ywerHYekJWmcrRwOZuzXlYSmgQP6bxyrquGEvjOUp4XPg7EguZn+LlNUoX0JxLpQDqDCK
uYgUX5YrqYackWSIZhlpL1TRnrYqOwA/f6nlpgx9KWlalOGCkU7Bo68U7yR0QmTd1sEho7YOwBZU
dbgQ3puhO9a0rNFA1uGHzakzjlc9+8WfrvfuhNSN7SiKerU4s/Yv8wBh+TPNCRxae9RInM8118bs
3Dllyjd8BnyXfguJ6Nj9Tsq4sI1pJwqyyWff75N/sqmhINSQHwx0ExlqCfze+N8tJtnhC30Kzz+g
Tst7BPZe5gvitghgcET/ivmI4i2vor80/+RDZS+c+Z8NYzjIKtasJSgAFKYH9W/M2chyE6Ed1dB1
yiybHwbdqKey7WLFgGuJycPO5A0TTNOuEETNkeMKL5T0xZMZD2tySkx8xuXGNm4SA8tK3ZflWual
q/Gs5uoGD1+M+TEiLyOeR6GHyfujEAElzZBoqeWbMkbTuEKJPUrcfgyefQAJbVdutJ726WEWP1pt
ECjwKzPfGBhF9F+8bRAtNPGPnUOZ7q0MqQMiDd7UPYMrOwLr+kI3Qr8GJzdj7peTFLGzWYfgS4tV
lNoMV0mPIbxbvpn8IgCDFfvctgynO1K4uAk7h92D+gzqZm/bn0rymMlmiQLq14qW4ykIzgX9tpTa
zMpKUMutU8nnsGpXQ/HXIhhQVpq5jWAgTygZUBUScryUpmdkPKPhAtHFrtwMjEz9bCLKx/waNAxh
410oALAWnzLriYxIDqNpDg12w0g/VOauKELWSvcqJktXo2GR7ya74+ipBW/4qC2ZJfupluKVKZ+L
Cf3UDWmAXeF4vXi62859hnqBKkrFe5DDt4GjyTLoPwZHFOOanaAFXyynK0J2S8v7HppPlWncCDiR
oIGxd8zoXfZPNpabsvyryIXhE2BO4O1hC/D/MiwOHhiWLfUnQ7h8CQF/E0a3AI9c2n2Y7Gc85C7G
00KniIQYKyUXbEyxE39K/lUtT6J8WsM1Ht3C2vanKD3SwIAH6UN34n7K/2VoqfJ4i5eRKWefrtTp
mjaU5a0j494BpRzvWG8l9UZ9oDvTjM1krJv8JgYnVWj2nUFjVVAzeEZmmXdfKYoUP7sTk4qj/ZoZ
Z9ZUjCo7Vhy7bACGu/KHKzQFddiK9q1vP1Ug5cGXGp+8ZKMxufbLR6/bTIunJReFo4t6a4jLYLzJ
QCBk+yuPMSXc4pRiYnD0kfE1fpelIDuUcq36N1LcFtYjKU4xoQ/DVht+U28zG1P00Vgp4WYc/mx8
dyliUP4GvDb6KRvAnXE2E6uj4pOO/W+UF8QvDAYCozXlr2Qj+u5vWoLcncxJnD9avc2Cb1SwoXmL
5/ZmDazAE6eBwpoPOIr+Vd03+qo4285zTj89DsBFmBoFplsM9N/4S/GKdsk5s97k/urx2aaI+AVS
fAcdK9sdNjzd1u9d/C8eybX6sWE1FzFTriDfY4L/bGhNA2wPHcm1EiiQILmEqPwhq4r8w4JinDog
/qx+jdq+jW6mv8f2Fxbfkvmjs8RGMMiqX3Bc1+E6IIU+XIpoo4r7OFE4NugH3kSI3ddtXwXRDepl
QEPcoCyR55utJRfJ7f1rCUMbk5z2q8X4q1CyMgBHP0KD2Cb3Ojh2LUeIvZK9OzMMYZZEqN5S1DkF
1i83DTc4HYf60jXeys5Oo6Fh2/+HFmpd9wUqrnrZCnsDg33VMeqf4ps1S9TrTzF7pT61ch7bkh8X
M772BHf4b9U+CwswtMXPTyvLsmYxUoBrFDAxVVTKT9PI8p3Y2uGQVcQMMix7+fGrp+Qow4tkskUl
7jEHGMjgMaB3LpRXdVN9lsLP+p5E6JHJjuAlpefk8hOtK8mHdviUpHzDFUAxL3OoNGuaZggjlfen
MkUyl412Miae701lwKNwx+9w2qgBJf70CU9FYm/fD9/CeASglYgtIMFrYZlnSTpYw3MOSxnXYedI
ujvC5MYpIu5TvmdGOopNzS+i/YT9TweuZE4BT/p9L15ptFXGDw/2SC2OvkLQ94VGSMIj1WMJQjlm
PXOElOV5NmGn/+pXmQ3LCgUYCyy1vWuoQwoeQZquJHQm4yiM06jtYvMjJdo536DnRq6gPZjRehkU
7xXODYpYwE0LE035xHtpzXGrz4wtqcltP1nOxPNqZNCv2FnBP5FMjAVMBd7j6k2YDOG+pgT8g/dP
Sw+yvhcIE7BDd6gIgweeMG14qto+S6hFeQQIb6CZriqY3UedFyM2XGv+On+1/FDP87h6j4syCW4a
NjCVwmWgwolZLI7+bSjvRaxTwH5Z6VnJCbKdx6zruN0hMcH8m8JHbv3doH0qPTzDdGV8y4iaYaw0
4znCvJgnH0H2HdlXPd+JD79Z2vAqmSDDZxM4aRkHKClSckSGKp8nhWU1BAuQCb5xk5uZmoVOK+GC
pjP21H3fBbsOlFzEWUswjYIgcVbWz37Fxm9XrbwZNVeCaJY/c/SWo7jqeAIiFP9q5qTZXsKdBbVB
LNVvVd0otHGJd46R/2bSmb4xRaUtzaCyn7JdsfMeM+oCRHysGs42CLKexFPyU4kE/4C/ZH42wTWZ
ZJLAAG6i4wKxRPxU26euNXZLf9pP8kHpfkvpRiBxqB74WFFgt+Max8ei+pLm/UeHdpbBH6PNlgfB
wrKmhyur/Ek9x+ipcPw/aXB68cvwOPFcHYCDptBz0eEEyk9R2gsDyU3LAEJ8xOqyDJgrPBKuCKTn
LgYC5SgygGCPUUNDUzxN6b0DsZD4N6u+YBNjEKl3b/CJa/8ZmyYDThqIdjOgbFB6KA244Hx75fNv
RiY4n4GOhJO7077M+p61/OjJsYuPoMF6nOOJt9PKfzg6DfnbGleCMF0cXmrrKhI53JPHN/k7tGdQ
jV337MDSDvbbQFkmqZ+hWqyN5DpitGtQ5Qb8KARFLGNGW8pM4Jvliuwx7Qg3z0r213mUObL6aLzN
zIYyHTF9jMwya3SLLdVrfsgG19axd6RnFaaMuRHVjtAzTvC9Ge8DcWJvhIfvuyRGbNJYExPzMikX
OkBDHPP22JObne7iYiUZjo/3V97jNRT5Z80gM7YegX632n9AHQrzMuR35IkcBmV64EquIl5jZ6wo
ny9tyf+HTSt0HyJvYb+u6nKTBYeS97xO01Wg3gTachiD80VUBJuxuWfNHb06kM5DWW6bL65VzqGC
9KLk4Qd0NYtEgcC8QhuSmrduuDLEtybA9bdUPXJF9S9DRbX3DoJqWd5ZMbPSYIUZcofl5GVw2hCa
gN282SB6EgSyqLcuvyufaXxr2m7ZvGdsOmU+VZJAXorF3doSfCjHjkJkF8cxKvswvKMgyvl9GeWw
H0ffa911erM576FGqB3jZlVRlydQjzJb22O948F+GQfZXmfluUU2H/p3r916yioz90nTXECWrUIm
RqEPDxGmMBlgLTpulcXwGqt2KRhITe6syx+flekjtb7hZZYTyh43rhwupKJ1wkdndXe4qStGM9nE
di06gcCFO+d1f3Af6opklBDdIPla2lGarnoLXCy9ye11gLvp7fXkOwZ4kgx/uX6JC+5oRkmVayGg
AchLpmnFQrS7xMHLGz8aJOwcSB9h8FcJRKbWHrBdQWCxPazKwl5LlH7SixLBmq9KLL4QU1MKF5nF
DqUgfvociQ1mWDbeaffm99vkGYRoYoUAUHZFfURzLCGZRR82wHxFbVPp7yPcjg5lr23/DdluYoth
eb+9/KGqo+NDhzfaF43yWIDYtJCXQIcK0GIIhlBJyLka7STd6R4GTFJ83MEOhxBD2yJZcbkXEOxQ
/CpM8y1Sd51++mZcr3e/CoqKgfhtJq2HWNllxqGkPBz0Rx/vR2kz8AWpI2QwhQ1Irm85ZiY9vsYZ
Y3BlybsHKl7jtwua9560v6ahoDWhQN2FdixYV1VXaTqCM1rSVGMs4RTMAtcA3QJPibRvT3Y6PoNZ
LC2cCFRxXRx55DL2hox9cvMvpcxiigDZqDa4Qvrv2jwPyUkQ1NVGBUc36TkAjtWv0YSBwvi9QTGX
HtViYVJ5jahhkSaUax5wEZ10eevT+xNNSVMOPaFcMPOpjU/lEUY/6Lol2Yn0pex/aNWrjP4EMGSZ
WNppXgCqzbModzY81+JN5UbG3N/sxXDhS4aoIOzTTDrp2dcTOE7DXzKCS5kOV7+FBqtzryIYAWRu
b4waPSdiwU0HCgvmobz3dHL2UKPhRUENxWnPfGGWXKD753wpeA+SAelB98Sisqrie2xMrtGRFDI0
D9X4xsjmTjpuJLCw/lISN4EOWuTNYpQA8g9I2fizmSrY/vPXMS8PUw9Rdf5hImYgO+lSWsUyh2Hd
EY9O6k2ry2uh3tPqI5Kqrd488WZX4cvLdO4s1KbmtTNfbYiDk5mU1t1H5rEJZXTrKesJuYASndr6
H8GGTo2oTqUwQCU4+ONGiwRa7OBSkl9e8fHbDA5Bkwb1UgJSUSBMFJRnsf4Zp9s2v1TV0cd6EEIm
1qLskWD9tzHflYoreZcE/aOWOiEFuA1jZySsO1EN5kqzvJlRi3gO4NVJuVz2AOVIvF8FjboQcFXa
jhREt2TvJpMXi460g4SEJcydvH8j2WrBlw0NjlUhG9v60BCqldT3lHgJn1PR0t3BdyNmtsCAFz3r
RhwP8JKI0EG/YrGHniKDPRaLIYx/PYG4QD3pHzZESm27iYQqz7EIUiiZYEQNZxg9Dt6mpejRUTBm
0cjCsst4PYrf0DAoO1T0L+gWR7caWZUYE84XJi4rnJUZWz4xhqgWcfhjnWKEOsBQMPDA2lQ/KiRS
wOs8QkdsZE6EvCsb3gmN2UzRbQjZq3JxxOh/MBggrsY6pupLVcGWTx6aMNs32KBnZGY7odkIMBP0
rfW34sE7qOp4wboiirYpASij7dazKf/hj3+tdcVghbvy6lWcg2xuYZOJ7GpLL8n7Sq0DnMXlMD46
75ooL1G+KqB5dAfTKctOQfSpqteC8EqfF67i1hsHVpAsVyhHIBSM8LECzh9mhqWacuW+45leRsqb
nNxF8zlFH4p9rFmjjdZTRq3DyjNi1a2X3tIH8blQmVOrnI8B9xZ5kewPGblMk3VKh3IdMPUK6+Ps
vy9kVFzVXxxZ93FWyQakMqbhj11QM8InzOiqoSUsKuUsEz5jXfukXfT9fIOB9QDPGTfnwCr2RI7a
wUeEWF7V0B1KxDMF/BuoDbo02iTMDDt8YuTBLVMGjSrqPgP7RaFrgEXmL7R/ynj67Y57Rs2dQZIc
9gogullFGw0TTPqWUmwIdODCUJCL/3QVK7K68TmxtUPelyxuy38NkDmTpwJMGRc1QHUtBF9VOmVb
bSB4OyFCxaGjqAk9pJkbvTr2kSC0Lb4r1U9EqmNCGlFVvZeNTwzQjagQvdn0w87LinMoYrw61kJm
OVVqNK/d6JBFzTjnM59/9PnDqFtntA3ugoxduGGjWJ3bKqAtIQMMdVeoOl9EAxC26f6lWnSqdeVP
Qs0U9P8LVJYts0vJetOMM9kFoGi4YOCF6FqD8HTAR92uEtQITE0NGxudy7UXNLjvWHxEQKPU8Bdn
BFBNaqYAffpW6HuVzQGSVE9cPfPD6g4i4rjt16JO9uWHSm0zsUjOMb02pr7040+z+9+sRZq3BLbn
SGp3iYSwqzUgxiS1xJEbUrn1UrDwaHomwAB2jSmxv6cxF8QmZZpmWOwLJyKQBMUfa81Drcy94VUY
l7C32RkDxoOi169tNDRdukzFT57/TnKM83+CP+hWbJbr4hs140mKPgLU59LLoqSjPqsst0Xji/4z
9BEWsRTdKhWP2b5owAFpO7khN0k9yv6XzL66QKUiLxnSXQpNP496+sxY1dGIiGzXgr5PkONNCjmi
8UEPxJyJsJTRBFrYdsz8xyxGtx3+gZiJMUdUCNQYx7DXnyHz2kkS607eWYa2jzMTw1VP5a7xZc9k
MKAB1GRWBa1yuCnGDxFtE/IeePb4X+rmW0N3Q7Atq/od0BaN0eHQ3yN1RrAuGo3hm06m78ZncRfg
/VnxEhDwE/yY44UCWZXeIwsjESMQC1VM0j2KEtKD/MjjCNAYtRac3DndiQmAlx7S/s1WY4x5lOYI
UdRVztNU8yUo4UdpcZ0QeN5nCGUtSKFulHwjfvbbW1dcRQm4j985WVrIAbDILRoTKzxabcHGnHnk
SlPA7K96+wM5QZRpK42N6Nr3HpYEMFBdyZzfktW5cLYXEcMtGCoBywqOrNhaZVCogm2sbAPdAHn8
HDzEZxA62VqxjvkVPOslfoTcrF0diyQJnfxNIwB/Jn9DfLcNus+eT+uO+rXif5XeRsgXedyn1W74
l4Lrs0ZpWSIXmXtZtmxKfSG/EvUH0VeHPEODfpkmJB3s1TwkNSeapqjbKBiGOgZ/Q8jUoDnF/a/Q
S0DEGAf2pkqGtMJP+5MX7KVnZllCxdq7FUMtkQ4g4lbgIzFDmbq58DFPJfLkmFa3jhXqKWKEUxiD
qClrZwSt72EPmCkinb5B/pYiDfTlfGuqjxDp/pDkq/nfkjJMyRt8TNG9gRDor8vmOLY7yWKetE0f
mfTe+t+zx4D/lAi6NKfydim8rBoszPQmhS5STp/dj8YjcMWnYxU3M0Q7CdO8ItJRmVeAILU0IFcq
Vo4RORI5fFfMnUcPtUrO/mNkHB3T8WZ+eZrieaELy7QeZRc1lBtguU/wHhBn9zXSBDRdu23sBJc6
syalOKVBsg0wFI2IETF1Xfy8XSO6THg0fOL19kxxR7Ge8wmAx5FK1QPQOWNaCjQ3I7tDdgn3suNt
MjhGcklIUPQPNBCEPMxCZIziPuGeHfN23I2EsFpoMplhDiudwX0DVPOtLdbwXvR4Da0J28jIAqbY
jKqraug2nhIu97tannN1WeDtyUiU8aIYZs+dK7SdUEV88/d0dfSS2b76sjuwaGEHjO8FZYZNAnSt
fee4SIvmbLTbKrs3aAKGv5pauyq5jOp3wtwWdItEDyT6nJ7x0zFhH6qJ24LUjiY/Jizyaw5s2fwf
LTpqr0k+1zV7CnWt+vaBbpoJneCsmIK1EOGqrKY1enXcDdogoZB5qrRAcfQ+Rp2bV1c/YYvkbwsy
tmK2s5B6U9lbDzqVw9lXsez3XCUDUx28rs1NZu0siCzmA1T5wAS5nWzGU8bFj6L7N4G3reGD43gn
IufUDU6j30tE/o31tOSK8vsS+4cmPJrUgapkU2AfAu1sNxfdZL0i7+3sOZjJaqSTNoqXpkBYlQnc
xtyKE7LMQSsmvjtDV4bkmGrXSvsXsJaQlGcxo+z7nY3lUU+/RJsyg8sQcB+JbCb+OtLoxPgTNSlY
xVdaENoGk4Fy6WTJ14SENuzb4Xseb0gyYgqDkHczRsWOKZ3iXXL0EAl2Ksn8tTkkRprJqr5XrauB
FcYBAsgcxQ1UMfCNb5HptrW/yoL4npPjplyG8BhML0QDoT1P1Bu9IptMrHyT1FL7ox2vvn4qqcJh
yLtTtoHFgplJ03HoIVWdFXoevvWUXPn3iRlHy4vHTB0vtU+2auxIRuOi3uwgEYRMwb2M4hjvFioz
RUXyAcda/aeApol6C/fmWim2YcB23vd3cngJ+p8Y1b9aqJQU0drS2SBI7w0HuYKl1fBnLydSgJk/
zeajjc5yQuHr4jTbduFp8m5WdTeJgzAyVD+Dq+RnBmZQk1F40s42rLi/fTHPkWCmI/H4C9VVQkyS
9270xy5DOoQgSLcBiqFUj8RN+rBtY2X7r4gYz5J3RUhLdFrEsxkC2+ayZOGXsaUINqm5M6Hu5oq6
9yUW2DqNBe92dLWUtxhkAxQdt5Emgp4bN6mBdlUKM2QAkwjwTAazilaty6hixfZr0Qjh0l+YiBb4
ruMGDyofeIWrBDMDdxKaWwfQjoFG1XgJ8D3hsPWMXem9D8NelNIf+/N7Vmesog189lwixD7I5KL6
HAWEq20My+N8gf6VI4OX+KVV/NryNoh/lfDVskIbzHHb9rus6mlCO5ewzXWnspeglg/xXfQMBgsS
J/IUIneb1p+RFGJ+sldJeClsC9qgbiJNZ0KlGN3GUu3t/PQWnzWzAVLL0SoXTMemh2zReMsdkdXp
+8RuWI2/WoQ1BRaeFBWMyKg3kGIkHoq3wv6zumM0tGwJMbEpASsc20Hc+RUyhvOU4NBo6Mp8Bnwe
5N+qO07NiLIEID8T8RZjha+TXwaYxrO5qbSh3vfG/90qWYD0Yr5nrEz6wZZMLSmrENfjo6mHel2i
PzFUfOrcvB17XsquWNQfGcwk/AHD1iIWTVUEWAIcHQM/xmQsElGti+lpMOelXPbfJmQxNulAigrn
mhIReWPEHF9TccHxpCVavUMAszJrYxNO8JAg25WNiV56no08wglMd2A6vk6cKP5vtVtV8l0fAoeA
Qlr558DjrzId7IiJIwytMf4gMADrCI9ZTB56xLYmzfp/mOAYp9Ueyy1yo4XpjnmC/cQcXd/QPnUc
rQmbKOsu5cxkk3WP1TTl8IhR3Hs+bEycPs3A/BG8sYbgP7R4tc0t7RjVOWtXjCseHzNmuKXZcBTV
1YeEJq3CGt56O7P95t7yEb/kGBiSjPQ2U36G7L+AouGqMJ2JEHi05h45tpIortmkESxdvuOsTcfm
pzQg+w85NIMcexIZg4gi49BbSc3XKAPaENrB5+3MrFk97G8TDppcT+kMMT3wyJZl7wYN83l2FREl
csdDk1d4xP1twwy9b77S9kJw0JlU8SWR2AsT07eNzEqvxlNmPGfIgmwfEnQE/eRh2m2XVoLQrYlh
PdmESwikHr4dnAy2G2b5wx+8trm2lafPLsfQyXyqSt2GZDo7Hx8YDVjrZDPJ2AkRGnkKI0ucyHFl
7610L4MvM0p73SbhueyYtaXSp1WN6qIDWGt+BaxHfbyYKQOsSFtqIGulCFF9lrsxpnS72xjZoUNR
MaRbLWpXFq+yPG18dNtjfpSQjtgM71Qwzln/U9C5j2hslA6nN3BwLnN+d+G06hn2njtVGHxJYTCh
PVcJ6Ov83sB59+aPd+CviFGm6yMCjrFFPn4qEKQTY76IbHkXySkpMtEyU9NdMjFdQSuKfipvH3wM
W7LuYFxxmaAu0BR/LaUHQm8Yr8ExL8oJS8xM5GxXYaIcyio4VyPuH2wyLZROw2g2Ss/0V88oeasL
AZEbdbbzqsktNYdNgUFEIGrMWdyqzc3gerQVmt2O7r4MCuLGJFLq/6VjMi6qtjuHAWmYMORs2aaF
W8MsWtl1uqKzWEsaVRKdqMe+iNqqa1mPBVSS+sPDWujVnKKh1a2UUjvQ/7/FAdN6C7LDsYVMTRG1
shE/ZG2x1GhTJSwFKdk3Ywu5FqaboYGEbayVpMFsx3AFdKmFb61p0lai8205QJ5av25V+7unSfV4
liOh/JvYjXF3sG0VS0vVV+zMMd8sZSzcuUZ7oMUfkV48A5pMhcVuk6rMLDq3wYqD8nLRdX8m/L6p
pHAOSmgRzPV946z00WpA9p0g1IHg7M7ObOZ4rub37D6pH5R1k+7a3HD06M1krC+RwJiMv3oImVf7
GUt0H1+6BY6mhXitRUcbVbNkJo/BGF6jdETYN6hoH62EZDcIkt06k4sniSLI2vseJ6Pwf/Ix3ne+
PetjV1lRvBnmW5PrkHFqwNi5DwkDxk9ztauHaR1NLUe+9WlXxGENeA59ON2NdS2a/qoj9va4smvu
YQ2tXfus0VgRhhLDuk4fvWnuQ9/epFqNLIBTLR3PgWT/jmUIOQ9p8oAkpgpwLt5bG7NmTt0L3Ilg
YFVHLqnOVqp73knMtvVd2JibPvLYpKNsKEHHkfKAeRdlfoNTL6TtEb+wWpd5ROs6ixq4HuFQCz2i
w/1QtY+Y6ZQaf7cmo/ZI/yNblu5JAWzDstPH1BfWm3gkS68JiGON6B/OCs992wJfwN2R+18TYl7P
b0c2NBX+ctBIQXFTMyw3kr5CMYKfP8t+mJUPJVmR6W9lWz92OEu4CGxR+pVgmciqgH2t7eQM10Ys
bH2NohoHmtFKhIycW7Piu95IqH01Xh6NMUXeZ7dkzvr0KNfI2ev6Z8FRWXacwWfWmDLrt0C7g5Qv
7UOhU7lUDxt3UET3Euy1FmEMYQC5YP78irCHa75H/Ah9MNvvsPVZhx1tc95qz/qiHtXz31h+VwKk
qn9JY8TAPVZgzus5FiMfwVS34EEIAlKY1A2mC+eedj+i8wWiUYaW06vaXYKPMSGggtG96tjWpvjV
DO5lLwXp6YWbiW12MC9/eTBqvrMKpJ8cyg8PU0CrylDVe4S9YhMROyaV5mEKox28QkLF5pebbG+w
r+e0JvjD46iM0NQLHHu+DeKMq8T2O1eZJbaIctiza3+11i5wjJZ25Uy59eriIWWcZa6p/AiC+4+j
81iOFImi6BcRkXjYqrxXGZnWhpDF2wQS+Po5zG4iZkatroLMZ+49N2XJCrmTCDQHzjQaVd++DhHD
Aga/k4sqiIfRwCg7RDfJdp3/kefyi+SpXdzCAee5ZiKLYX7vQSBqWgDn4t2iL5TGUqH2tmuyswvY
OfeGHBKJ1bDCiFS3PdxL96kqviYbVyvjXWn6uN1IRavk2sG74ObQ9b19ggNRZz005PW6wRMt8mY3
2gkta7zSWGxXxiEbr0HYHiRxynkjTib2DKvMFrl9CrJ8GxORDpnvw+zbfe6ZQDA6olH36ZxDZ98q
YbAKRJfKgMbo8z+NrWIqNG4eaOj5nCx8kLxntY3ICzmSgSNGMXaMU2urwmLX9OjnzXGTI5kkM2aV
Uu85SBoNL95UErJWU3+MvfuWOSMire+SCaQOuNYNjEXS/stL85TYrJ85rDK/vRFXvjTZeneNwdpz
OgN0e4oZUNQCFoIqz7MqPgWwVzJwAFd3g/hBCM7Ds2mSW7aJrb7kMiU02DwYXrcGK9CUz4PRzZkj
P3N28kA924jbkHTPOjVPMbkUde2m8Z0dadxPVla/tJGir3jDuwd6NVu5VC1lXa90q9+NFCd+G0BO
e52lZhpVoUfcokF112NbS6twp5zxYAlvU/XFpp67Hph1lPMkxJAf4PF2sCMnnTgBsV6k4p1uC1WK
WCcIC4WKH3H4Gub6xfaRATPTa0cSlq4ZWoCa+jAfb4EgJgcPFT7Xna+BO+PsGjnQElx/RWC8Gths
2U/EHdmf7MsMomAJ91sXabkO/ueF2iuKXl70fmNVKCwC4nOn8pIw2LKalccrVmmfXf5sOQnQaLZU
5JuqGDAIzsBRnGvJOLDJ/4Z0Wlc0S60eHPwo3nhZcVFNsa+BM3h83CEHRAXmqGjeUZzSDbQ3PvwE
jZSFaK7vpptVHnuLEsSL2V1TVGlQyDxJrVj45zYMToGbXtzOW2YDfRuJiDVmV7Y9SdpshtpcJyQW
ZkaythCt+qlYG7q7D2MwarTBgoGAzk2CCd4VxgnYbCkfFoWE/5LE2EcDBwkROQ4VTU/Dr/nDMscz
4oXChy+RbbFCXAx1eVE4NUOAPEVAWgNbw8BiNUBR7LLd2DksD6pqQCuIf592XbiCuJJyU8i9h541
w2RVwcyycbsD+YByvAng0jguPJbiLaJBjZuUq55REfdTUaUHj1QqtwlPFJIo6oJzjNnF6otVFLOv
0sKtPrpb2Variroc0D5yXXlrA+2lwX3bshUYMEBPjErGnLM46FYs+lXPLEREcOb0VQA/RRSKd5it
7Mrk3xAJtnDNbBtZzFVUsK/IOnIcSE38Uo6FlezVaclvQPrJZ5DqvCP47ip05B5mVOs7qD/IDwyS
N52JQxGKpQ+KoQAu5ZdbKqNNHExvvkO2VaS4O+mDsHrb5lcDKCxim6/EIy+WqUDnB5+wt+qFmigO
A+d5sjVGBMTS2MB/UHDMWhF3ZMhVgOMyARH7at0xeA368F9L0maao2vMG14FpM6wIQLgHw3CCuQG
W2tCyJ5RiuHXsZLsYDv+j2l9pSVVdajdfdM5KX3YKHPAnK6vRkr/IdIemk8oRdue2uCvG3/yeNly
OSbhXB/pB9fXYKB9SPslmfxVKH6V86vZwU3QX8zzeln/mY5ahMgkhkwwjzX3tUefkzUrEHxLE6eJ
YE6Q81c1zKsBl3zI2RzTTqYcEdh4NXa4UN2A7HXo4iT0YfZ9WH+sGqgm0qRm2tIMPZzIxxCGdZcp
sfQzOvlgmUqgFZ6a3l3kTj2m0U6PTyNOmCoaNpHGYLO29rrZ7qosOtjsVYfmxZLnbmDzIxgDBoGF
I5s1KnYHB9IQHqszDrytLjSkG/4VViCMbcyVlOIoGra51R9DdsdeimchxjhreJiJCvJRgp2L1kMX
SEa7gv8pk6smaz6ncdi5TFa8vt44E5o0t+O64NMeyVUAhAAM/Tj29avrZfvEm66hwQzNjXcWNvAS
AnMvmFdO8aFHNy1GolYdkAxOuoHDvBmGt9AbHxR9TEjFKvWh1ZpIIawSDkRsF+gXMhzo3t6HNSMw
v4dYMLuA7IyyAbM4MAgKUaWynEWQbKQ60Ht5G51zR8+ckdIrguJPQk1/KhPzGrLk6wgukUw6s6ne
FJV4TpE4dL5BJOp3HL6wJd+4GnYJyI6yblD/zrsHWDO9A03OPDT815rEOgpOjDXnoWXlYnFGKES+
aoCyEulIytOzrOIHL/15nKI3z065JwynWAz6q85U3qhfGTZt3RLwKoKoih1VjlhLq39KAn8Ic94C
7v0dqw387XWEyC9q/9EJUr2GTxT6GIuQmV5URKltOihiClBGeGpxGWXQ7hP3UOrfdbhruBt55g72
6D100tgb4ND5wCcwRxnSJQTTdOj94adNGdhjb0vJZonIpNRDTknwvSN1i2d/tFW8KdkMjyXO1oHF
kv40x+FIl9sIPV+U1D/FQHanQ9OVyWw94jsQDKn7iHqE48cDJqc7f4rxkTaGpwAuQgPpoIr1u9Bn
iictNdA427ojy8VTmi4MMPNtR3eKlsBGH5yIHxvBVygEVssaawf8Vct8HkSzmaewheF0G/JuZzcW
2LoQ9sVjaN8E3toYHlAw7vWaeldw2VewW9hsHiPe1Lq2X0kGeUHEeQ1avDlOPh/aMTS9+Eij8+wm
sPBY/LXm0qVQ1QjtYUX2pAvmVgYjg4LhZhCZG6Hpp4HzOB7BRCr3Ly7mFS4/zMYCYbF2BpbxL2Qm
MCDsa2z07ZB3Rm095OWt9pkvReMuYf3qY+LNk2IfWmzm2oZdc75oiQaTOA40p97lOsl8eExHRW8d
ud9GoV4bjptcMyi4LPRvpvua1Qgcqa/LNJxZLyzA6oMZ3go4J0XYP2eTtfJk9B4CdfTK7DDk8taz
MRBjttManrY5/6FGL2OmL/yYu3Q/62k4RY3LQKhaANhflYpXtSVyCh6fMYwrxfbfmA1CrvdmRTSu
Q7UvAEXUGfIU0/9tMztGs9oB23FvRBDGeNr0IH9tOG6IIkBQHk9HKwXrx2dYhoLgr2JVKf/U4RUT
U/+IKLynEd9UCv6nApJXrnlldu4Q4ltopw3R9RTsTL91R6yF+dpaVHB6iP8g44FwJHo5oxFvSXPF
aOanzq5SJXp1SsJMzy6kODxb6qvKXlU/HWqL87G2j74puHu+5jAXGyhfZS31AcsfWGfR+odpGHdu
VQOT8/WVahkrRVj2w94nKwCdomihEuXnFsqCn/nYHiib6/puFAhaingjiNiTKdIIj/lp2x1M1+EK
CUky6SjUaBpsFKvk/T6a0dk6AsGvA4CotvdR/ioCpChzighRCJ3r30twSbUa8RDMi74GCyITKRRc
oWmvU+OkJuc1bNqtNM1zH3sbk52jXUQLXVT72h3WVtMe8rZEBoTEjJHlXx3kB1XzHM6XoJJ4h7O1
RaiVObIQcZ21qppXlX6G+dfUAjepyzWAb44htkxFvzancJ8LtYvT6TmoqpWP7pktEJPvdGFN2L5w
NpvT0WQGFnTuiosZfVMO24iYS/2j9clW95cedNJauGdDsidJxbZDrpJnpzjgMgl78nt/eCgw9JCe
B8V4mGihoDOS7s4dbJ/DBEwlJPc+tHfKh6XIEqaEGFLrLtocxoZjanDGqpvHzl+RzRLF8cYgawmz
hOXOXcPscoU1XVzyqGIlwgIwIs1WlAp3mX8CSdP25TVAPMhdex9lt1QFdgI7ZDdC6dsADJq0r5yu
1ECGaYX1MYu8TZI436FCsyHkVrcmDsSVl9znHiQR8p1+izVCxrKtQ0nyUaGMGxB7T0Ltq7hBYvwb
tijyXbyasxShRfuiV/0lF9hTdHExXW9jNxVOrmE/2CD304gkCLbfmqufGj/YBaa7snt503QH4xzk
Diaq7hhiSDs7JINP3qbTwdr9K/R+lVUcpigVMyaGvY6lttyGEiUsJbddN1+5+miQSBf+p81ouyun
hz+x3nbLDeFxpDhn2UfKjRzFI6acITpEigFt0n45TnSvWL8vM6fD4hOwgLd0NduQUgzQwn51+4tX
FafQTxdDfndnSz2mRC8+ijrb5ziEezZAQBCYsPGuKcX56Nxn0kkB5y9NtmX9nk3JwW2vFgSZOB1P
mD02NZ4G3xkuWTJh6cQJgGjctBSmb7lIBsq/GSygvH8VkgGzU49xzA+uMu4GMVsirF6tiBnZ4Kxa
9EBPo4AnCNTVUaghKSwDO58d/9MtiiZgGvlNd2u0jNWvVgcs+xRzouRblyXln+Kh6zobbE4yvKOy
Iw0pZC4kY49hh9UExFAFmyQmSIk0Sxd4RVmlG4EWZarP9VhcTZ2MK9QnRZI/+wYcAveUhjH4KpkT
f5dqFCPWsYp/wsKlm0XUF7Glqe1szQRvP+CQ7EtALrX+FuVMMUc5q42BYEC8tdKcEAyk/MNPZzFN
h1a3EkG3F6PD9KfapGOIIR4QeGucaolfyC+XgQoNdDRUaZN/ior+ZiEBTjjaNNGeQ8+5Vml8dsW4
NlJ7q4qO+7PDYeESX3Oxy5cpeNZGypnBvbSejvUfF0FeXZPSPIyR3Hm4tyY0xtLQnjXPxSrJYJio
S7PvLinE6SaCye9P/m4MkTWagK3nmTPZC6mGBZNuSmu6UwhZOZ5pgUDyIEZzUeeHdBCLpn/3s3YT
2lyR0OOU2yxaUhFjjiH+PJZMiLij7DAb0etKQPY1NtTnKByosDjeNmmX72zNPmtc1ioMeeqJOgcj
FecAJckIsgc6w1mvziWfmOh5BYNJtBLDRIEX2QuZz1pytHNmwnixxczOAa6Hu1r8jIRGGOzVskTs
fCgoKcBi+DOkd5u7zhi3tcaPzA1MFujPbPgXgQuwd4xAfymwuGV0ncbmDxHeVsb2S1THkukCvRim
XPSpCoUj1N7OKF+9OdY7QazZIaNK5j4Y91LrqwuVH1oLzGW2z9nFx/qZ0afJ2e2isdfIdOvD0Npj
HwQPrZS/HCWXsbHPY1L+WS6qoAJtpqBXdCYIUil705KM+N7zDQY9BsPKjr4x54YApQra1p24t73Y
5IXuvspZgJ2M3rM/2JdG/vTFc5Spad1FmHLq6IVh8jIsQ/xZAIOfuNdgg4pVrT/6in5Zu9TVtOmD
lGUdaamq5DsCi8nV5DgTQ/6w4dyjWK2bmlBPuOh6QX3MjdLDQodFjgpG0gVOMXEzSb7Tq+zRuG+G
yTPTUD6YlgtSGUJSAJfJRSQySDJqFb2r5rEPjxvvlmqg8oxk33NajdAdXBUerMw850TuAGoi4zTh
945B8fVh/W+sjFfLJxCbhl/L3V3WWkBIoFcGur3JPW3LCHNBlb214VIlntholMIM+NbKUI+kMOYF
Hx4GLF2cuVom93EyssJwGDcVyzZko5m1d8mKbx3x7hdKrUcO0xDxwSitswSJ37rlZ9eqve7QbOf2
csqqUw45z2T9W2h/QflICcNjQItTG5uOURD0OyHxIfiI9ouRIX5+C72n1gJuxM9ZJHg6q+TRkeRj
lyVxrcU+jdTWq78UlX4np0Xf3x2qG/oVvOVI39r0VuHgwpUKiubVK4f3ckINpAg9t+/0vf9KXH2x
bmxMzMlaVjHvkZCP8feEkCW5sbUZqUCP1cfHsEVMlszSj6UC1RlYJII57VGG1S1N1N0p9JtWwB2e
TLAkAB+F8xgy9WmH3bYatx4GybrRllVHFWiTv6EF/yrpLCa2sx4jB6GwezKoSkYdYcLIN93qzBuy
n1jzCEaanQIi/iGK/NaPONA73XtRVf8hIZc9RXJGpOsHaJw0SyFko6kwb0hnb26CKF4b8PTZFCk6
irXKdABYefi3xEeNRzrjA8xxxJb6APVtwoVTV8/SSfc6+UaGG3zDgD+yiof8G9587CGdxbdZqGtt
us+1SeAKqUYGsmo0IleuhoFZFjMtDe1rnF9yu7zpTPaSURLA4QUbqykPdkHeZ0WDWCKORmhia/5H
Y6KuFuKhtfrJM/GwqbAl4ijemKhiJtM6W4W3CaNkI33ERAh2bEWtlRgPMP6wjKCTMbM5D4LZZuFw
PHQR2w8RU0VAvTFkc09qa60L76WsaW3adFg3XUiVaBHVQNpKbn/4aAJwd/3GFCgEkFydLnKw0Y74
n6Gu54luUy0gYgk14t4DENXhnDzUxWLO3oY3YiXsLZqwedFl+Gz5/V3RhjLSBL5ogIYbSoTssNP4
7DcSTFPL6I5u+JIjBRFpxBxTHn2+6krLp6fBJxLPC0v6w2yjt+3KoaqViXZlbkFIYA9dGDPgqN5K
SdeMNbynxY+NHswShV9qcyy2SUTXot7oNn/pUXEKoTGrK8ZjNcx8NPLMHpnSu9ZrzcIiw3mZDfLH
6Nl+GiSp1NNiyNCSh8PRYNupQTDmw6FdzndjNKydwl8Jy+bUc1eR7xFNDa4CzqxOw4JMejnBANA6
Y+ng/nHhvFqIVRwGXl3s3lWf9cvcm4PBUKtU/ntpAgyk8HCkZAPVfHLHOos88nadXtNh4BWPBz/B
wT5DqWmMZ5S2DMW9z1DtVs4ZLx7xtwGOshI0xp/soGQV70VbUbSZx8YaD7JyDpWczlWeXfM+3QQ5
5DGjsXax+YigAZktUliH0QUidIt97GJsDCQKruFsmY08y8hclPOk0a9OrLx/swoQrgt4q4zJhsun
7oSWE5V9npzrCIh6QQRApnlsqpC+lpydq0lad5dzNgpKhJUVrlFMyVju8gRGVYkeOnGbg9a0176U
Z6Lu1hXFBNgo873KEExUSceOXksXZePhyHUgbBirsq/pVM3i7ijmraq6MBc743jBKqC/NkYnUGVx
rLsdV1SZOHST+WdrOhUpFx4bW1Hvba1/K8fiy0/UciqcQ2vGN4bcTJUAtJAxCd43XON//+59Fvdt
TRyj5DXErs0/uDARbLd8N6ppH3bpbxHmxJlphxR1ul05PArx1eoR//MvWV8wk2plsNZdhkV5eLAp
ihIPYWKtsYKIGL9LnIkckASNGHDdJtKCZcrKSWBKCyOKWo9irMSXrdfBV5cXRxT+24Ykg9BEEGtE
vyJVz5UB+rfUpo2eomH2R+sRecZnbwPQTBB0jRRqUe+iU6SWBjY+NkxkSJJyJ8d/GjpmnQW0mMLu
kqUnpp0yFSHU2MpsyarBh1CMoyfArFa3xdkIqpMz5H+p25P2DUC2DKtVarRE+9n1ulAEjGnJPieY
mOum3FOp4mtA/KF7u4Kuxmn+ZagD5RReGgHh2oWFxYRLz8itz/yF5SaPOhUbon4p8eE9W+R117J5
sDxcGVC8iVfClxSJ55xt4mR1S01HIKQ7Z0NQYZYjphKj3vHhISPTVmr2RqWdXDNgOqjJOAcxghlK
1qboT4Yw72XMgZ8Xpyj113kh/lINZU+NHshziFk3ZIgvvFr78AwR3eAW1dmuUaMoDyWRi0qVeZaB
jC272kjLnkY2ornLqo15HhJE3PfT9Bhc2IEy1LDiC289UV8PSKX0JD64LguplN2f0GskxcM9btpz
4t91I9uFoj/EsfVNYtiqdJJDJbiQa3EyWpbfJlFWLgo58JRhFSwGr/oX+dGjDkd0afYx9dnUj6zU
Cb5FdQKiAHm4Vbzn7vSYP6pSgX8T5ZrXAIMs5h4WVynDyzAcsNqGf00AaqHSykun9ZcIm6Xmc0Uk
5smG45z00yaJfHoYA9tL9NeXALcNyzSx+A3UbKhxovI8aPZDssnSOtYlBt7CwYM9goriqcwypt0e
nVJvoEig0AK+ZhxGXWzMDs3QSAScxU0Stfa1G1OuKXApg7gR0/tU9PaSzfnWychpo1J+KgjrLPQO
ZDpVDBryvtPfAr9EeaXxxOMQsGh5U1jDudOchc1oo8TuFth0uAOVOrZrwhRbexlV2FHGOD9KgRW6
tdHntT1WyGKWwMpoP3nuS54QaYdJc3Y5IVPZSTw+jdDfa314dM6sXSmDjfCnVa/6D9fR+LOjjetG
5wziLspFfdng64LYc9M61u/Sse5FUG/bCQKXHu6dTl4nPvfSRpeSg4OOrAiRxrdnA7+Kx7ttetRd
RsFqL3vpKoaujk/Jpi6ZLzkBi2tHt+aAhjOD4t6FyUM40X7sppd80lhF4cCp0nsOOKG0wF+wvGYP
w1AZcJ0AeU/gHIZOEAyYR1S4I5qQFheaDAqt/mZj+KfvWnvhzHUvt15ir0yVnWxiow0fbJ7o/A+P
LkTjkI8624cBh05zUN/Se+PMeNeD7q57jIiJCLH1uzU5i7ikD1farQOLNFKa2k5z9fAwOYXx7oz+
c8TQLScWvIawggZgZzRXQLMYKJqVab2kAFS4eiBVsTBCHWiM2nkakFP0PDFV7r7ErI8czCmOVf8i
0nqL3ATn5outjCs+nV+Tk7iM7+yrz3Vi7+wBsn/8z854PxGElDY3bw072FJHPUcBExfyoJvDiRhD
/KUvlp6x44xRmKVOd0zcOegFnXgYkyhAfpkvGLdbyEDL8asO2AHhbjXhtWjYAtkBPw8jD5XrLIby
VbMlvruMbhpgXG3seiPYhdpPCSGwbcvt6IBFNzpJsQoHYpJ8uy20tt57qcv3IeUjCsfXuEcfzZxU
B8VSZmQoYy8dLEZbZUTSCNFNI7d4N+Gp83P4RBBD0gIUBrDoedsw/YsTBB+B82vrnJUFCKsUWCCR
gqDRPQs/mPhs6IcVLvdUjQRPd8cyBTbe+icsj+dAOR8m10KljHevLp4aSA7KS15G3SKv/Vs15Ysb
grhWLbRMBMFsi/Si32g4ndz4qE89HiTMZKaPBiLNSqam2b7UNYZU/swXW1VEY3kZkSAO8TBDckoE
0AitEVvN6YAtssyIiQodAlhQE5UqZOpL0qBHs734qkJ5tkNEpHpnk4/cEc7JFp4tDLqWjRHLQ4y/
1rW+p3nd4jgXnBvUZ1/14PykXnuZynlQjcYgi2yfjgi3U81ERanvEXnz5BJyHmvWtfIa9unjMoAN
YbIogTIt2b6auIPaOv6RVYFYkq/c78YzuRvrAcEa8/7diPi6jclO4BERrfcGLP5da0jGwhlWIvDM
bX/h90BVC8l9kY/OcepR27YFm/q22KCfEstmZHmSsIsukHE/NWZZ4OAANJ3mMedhAfQGerumfWXh
iPjQD7bu2G1F3B58wcFsaORH59Nw0YYM4JGkUsu/Nc8Rx6JiZ+Yo7MBlgWI0DUkQ7H1J6mCFeUPI
6b0V5q3J5K7q8NAaFLiN/MO2cYsqFq1M3Yl68lHzZE1PEEPpI2jpN5hCcU1lxq81YlkbXe2jQRNP
CejkT/PD4dHnoHlAuDCAEyl6xpu6yfyAY/I2FZLgQPeIrAQHQhRfmhkqptfswIQ6W311MzuG7YwF
gDu0BzXADlG5see2oU8ZkVErh02DMtIz2DEXhATw9imfvrSyuhiFd6sSRvN1ze+M/u+a5NXRCIut
VRFv7cqrZUd7jTR1u01fJVAGhZkoJ2wNcYD/z2Ye1lCyS6WB/Irpkz0LNnDmOJjN8N6T7jeHNehQ
38yWzz2p4QOMotpNGTJ0zS0R5punWOR3P6w/fXTyyhXYIkxcdYC4HBBeBGo5JunBWUyToWc/gIiX
U/rnSb5SzduDKLsNqvhkevBMFMQ2ybic++QbKpK57lwLwRloP7ZIDLe5T3xWFXFm7xIu7yflf1pg
mm1YBQ02LdeufhxLf+/Sac8s8moP1SZso0flTWvfGMhU1Zh4hb2HQS3cp5mgItLwqgOpIk5kESTt
w67l3bTzS12CoaRaRZdCbDHasWQijB1bwIDiw+f6TA3rI+nDZZ3Z96RB+zxSKYyAoZJUoa1Dmzro
pOd5pB/qmEQ9o34Ysf+SGfCpvcp/WMJ8IeThVzHqGKQHOxVehBvtwHgcnbGHZOZ1+8YWu4GXP8zy
Y1g1J5ZTK0/gdHW1swq8hafjPxftNogh3yWc3xTWmFJpox3rPbPAnbQjRtdRLYOYZq63sXKjutOd
GCZegnHahIEYVCSya8E2LaODIdLLaOhvaUFAnNTXBCDApJqBiIBcTZc5sIPQoOqbs99hVQUgGOvJ
UrkXHSLiwPzHNuYoBtFcO7/ccOWvo8HZNeZe2bYOaiSzTo4Os62IngmPHhc9aVVt0a2NISNVi7km
2lR9RIVmo8FVQ0OqxJisR9Mmgkauhqw+mimLb/6aZLRGz10GzTJg4If9MyXEC8qlMdA5hAqI9tTN
4C5i0HKmzJMCBFMLRp/UKyOS87HUHiYan1FPjo0EXFyEyC00asGKdGSbDnBpjPD7Um3a941+s5Np
V+hk74w6ehuZNgRl2t99553bpnsMOhBWWYh/hjTfvZw+sJ4x4QptqVPi+vJlypFaofke4nIri2nd
lKxsjTjfBtgJhzy01qpxpmUeRS+tZ+B545g3IDUEw0syZi+mJFGEbT2HkKfNvBlOKVl2OzsyP1RC
Twb09xJTla915a8nDiJHs6gCYDoxlyhXJQ6DJ6mnX2XofP8/5zem99gkNTactL/Qdx6V8OWq1DCX
EoS587LhQFDfKY2nT08EyFwm78XLcau3TbQnYXUzwCbl5sMGNcA5KyP3rfPGj2oKr8z4Nhm5kbXq
thG9GtLK7g7rKABkGiy7ohig0UM9EtiWS7O6WU7+ouW9jh6x/2CWm2/nrPm+UQLdldqFDYep8ube
OkHc0Q7MtGAXs3uxKI7THJuiqFDNzfy6YlpURrBqLfUo8wT7eAItom/ZPFkFlsIoN2/UxHPSXHXP
HZvNLYImaR5i5b31IybHIE3VHK7G2dbq90a2fIERNLEqLE5O6p2tTNkLCgrCOgbFumLEKQNcUwh2
tG5PF5HMNtja1G+RXzRH5YEZ50/+Vibb3dpzXp2eDaWuqF9bOv0nzS9fcygUvoIpIAc+hIHd+9pR
OsqWjDhk1f4E0zxRTg1e3ITsaK+rvyarftiJZS21GrCe0d9QsDIaTFGB6fTbVhhtQ5UyTCoOTYTw
IkbnPpFSmF+6oP62LEqY1MD77ZfqJHX7Hw/qF1WuZPVTA0fiV6Ol4GsdvBEPgg1msIqZ/sFCeMRW
555txPA4qDKN6z8DiOYmAbqyGKyTkbkwnDvRC3XJ9YjafQgitoeM0eMcYEpRbAqmvXGc/vXA5jQS
vfKuI42B5CBQmaJixeTCfPZI4z6F5SvZjyvb8/ey/2qYXgQMbjHUxgH1X/IBxp59U8Ka8gPIzDUk
mdsv6F8njl6N7r3rJGucgsckDNdF1R9FTu+clZ8uGWipW4GY79jUXXxdnAep1qIrL1qCfwUFUsgX
xs+5+7J9FrX9BCu/kuNC9vp1HPuD4yo405+ws5ZiFm+wxp4M99MK8yMBwpsKW3xPuoBCeru0yZvY
y0jPNzVquqXfaV8iN8mbm/PZTFJZehxlqy6GVikjWeyH2mFBCpLJ87v6MODnfO51JCaWBFDGTAkJ
BHjxpnLGvdtmya126goLcYkqKyPBNHxOJwC5AP3bimktsQQO8bHdjO8YOGBafCsODWck/JsoAlzA
pfGXT2y9UugeDWwUMFe4jsabiegMrRbLVT7S40A3452rWXT/wekj8k0OcqZ5d9Syq8/tdNbbWYBC
E2FvE6LPU3RKC8B6fbJxM20Fy3SR9Heg/hG7dINtSv0yuTtbvpveri4JXsjLldcUy6D8LEMIpNra
AKE9kAXlhltwk0s9zVeBhBDg8xEuFGZgMn4699ljzYVOQX7gy2RXwsrnqVKv2FIZQMbtGkJa1Z2A
WpklkPftxEJuDs+Y6f88Q0hetwYuAZanUXE3R1ao6FTnnIRz3m9o2nH9puhCivAthIcdOCiyb4Nc
eR0kNOg9E6gFiD5lhmsWIWd8pmDM6PdN+zRWnzHuqijwaTf/NPCTRAowDvoNcRP1fb5IUNg5Znxh
tMkrS9fPaeqy6fN5fM0wWSQNi3KNa6Ll3dXac4bwz8FzGPNnxhgFgKKgZ2PoC3jzsydMg3zC9mg2
8IrLXe3zecCf/ojMfau9sasnFEwLDuYV6+iS/TXzd9JXWd4vDHeTwzy1IrjA2ALDXQnUHApO/DY6
znZokKI9GR98PXpNBLK3KpFc0sKhhj8MTMYtLlGWfHRaZXyZ1/91/VqRHRCxm2bPWBLaW1IfEpcB
6p1d2y4rVrGFPol6hcYbfwuXTj8PnhcFOl+Rv0J11nkXCC3zmn9RtOcx7toNkxOyz+x+P/RrVD+4
dxegfjVqpaL6nT9beaiKo63POK2y+lckO7N9lnBCOgwcMROuRT2wHqkWbnHqs+dIHxaosPTfhoEu
8APDvBBzIbqvYUL1cZbqmppry9jYoSCjbEOT8aT/uDTxDkNh3d2WzbpHyZPMWx5EyunZLW443XyQ
grS0EeTXgsgLyY9+S1E0tPF+3tRjX0VAW9ivdXsb698qxU4y/FbkHng0Fj7zHsLFGr7CtNq1yZnO
rMGYEPhID4DpA78siieL+Qv9DsKT/JCM6qZDYixjbe/QFOCR4RrEnnDw+I2me50dCh8xKS0D+KCa
vweEAhfHsPOGnX6ybo0H5eBVYoTUVpW/07pd03532WWSt8k8YABBIMpbEVK93cA9EaiQM3PT6qU+
cgYH0EcnqInZwyCCAtgHC0SmR1h/XPAWn9gb/iPtTJbjRtYs/SrX7rpgDTjc4e5lXb0gIxicRVIS
NWxgGjHPM56+P6h6IQZppGV1LtLspm4mAoDDh/8/5ztd/MiOeKuDr+eT3CfRbq6QfJ+v/WGOWNdG
9NknU+2eYFPhlIri/bBJs+h65AFrA6OvTKgrI2AUO9FRy3+AAuHDLx+/hen7QF8VnsCxKM/LDZoh
S3www97Quexux/SLk+eHdcPye8MJUR2oZUT3x9i6BfNy+i6cmxoSVGNv2m34UU8Jdl7123fvk+rB
nb/gkizwrKJFAMd2YFIn5iOLv2XNeeN/pC6omEhmyVgCEpDd8b92gcYBUyF15ACHuSO7cRMYse11
EZLAvnNpK9WclIPRnNkOPcreQ2PqfFNj+L4Qh0HxH8Dkt0gQ1+w68N3ReDpJltuFphTHsH0XI6Mb
AabX73Hc7hoXD4akiZSQNqVJcTyo+QsskjOQAacG/1uk2MAEnCXvWnVfJfvIHlIwDKu49+eLkarH
umW1dR9DdLL92rJ+ngfO1vT4wsIbZ99ic9bMEAbrx04+Vki8nA9FtvEkcDmcFqY+aaKAY/B3eGjJ
eJaC/gz6q4A1ZmOaESyL4sE/h/FBgo1w9gJCmAATwdlxSQCtQOg35311m4hPCfUEAV0my29pi6Ex
uXRWaKbuu4EFeR7IupK7sf8BMFT2V3N8QwM7q9Ap7YcJCXxCc+a0Z4QW9zHKa5ZHYX+283W8/Oz8
b0BTG9S5FZWWbL7Oq4dpEmhrz9PNCztfNgu4vfh2Htr7qL6up/WUTLdDloLTh8YY3vTJpyj+aXE1
zOmXiM+KaWsEN+HW14M4gBsY448oeuS7VN2Rc2O5czBAtjrzcBhGPJ/W/+R7v112MuvO+p85wkq4
2eLKnd/BlkRzUMxnS45L5m5CEzgxHfGJEW65ZJ9ERLmQ7Lf5TpfsaXki2UXDsYpckbyDYfOp3RYM
Kr/URk8yxncVnrHHu1CEDcXnNSKd5baZPnqU49V3B4tWPJBc+h4G/onfbviCHGRDbe+j7q5czhQ7
9hB0HQRh/3NHgBMN8lag9URGri7xuRTtdYsG0AEBCI506M9zzMnFapnWL2Pvqlc/Wuerdi5GAjFS
Eu6UpPOy9752eGNc9I3dhZf89ADJDMW90z2ujo//CXSNYvHA70LvteSrkERnxv1FR0Ks49hP2ULc
BrjMdD3XAeBoirRsneNo58nHtIJEcNmabj/5j7kjkJddlMHnvrurSStxP5eIbEKO5y3xa6jSRsJ0
lo0IcT0jg8QvXwoyXB5Uku18+JZBeOnw8UIL4qC281lg8uE2FKiiKHYxtRRnwraHrgRlz4hLHjZp
BcNTRD7WhPONJjVAcqQMiEG9nhA143YAdVxcNpzJRfyFgLUqv9QgOdP0IbUfaw8dl/tRjFvJiupt
bAlduXeBPNBGTxuCgactovKrcnNwWj46/ps2+TAXn7V9HFraQuc+TTnDRKYm1t3pq6KSXgDfx9zB
aadmU3kT5DUSpGFHLNxZb9pT5IjMDHAtl+thGenG1Ic+oxt65troovOXs4XKLadSjvqfK8ZhO58D
bT+sXXGYylspsQ/7t6ZU550DBtw/7yXSHXDz6bnUnzfifgq/DgVZqz97WbJHwHjaoYfFj7sSp2gq
epbDD8/cKkwwCNQpOKGbx+TL+odHqgV7AAhtMO+d6Fsv8GxhxbQJDI4ZD3ALohDv9SaHCqZHDclp
ivW5qJqHyou/hmTmmEYweDarGeomdAQeonFjiEGiFxxWFQ55cdIN9oYuJwEX86XTOO/7kUK5xc+R
b46NJEguIF8cYrLnvARtMZgUmLxf0Oxy9CsghLolgNsqVMzdaqfobbgEwccsPfmU79tgs6URfjUH
bn1TtZWATxmiZ7HZB/QhoHjBQRWuOE20Pe83eVEZx+9RLdM3RevhJ3hgrT4skBpwnndXrgJLN2/k
A4eG8WkT+gcV6kNuQiLNwvRXrCkAVgwg0+fRxaCaD0uD2M1SFb4bVBdeiBgy8BJZIu3rudg5yVB/
SvsGy9YCnx1568Jeyw7J99n+qYDAH2kWez1ZfTH79UZAXLFYK74AX/JF1yRIdGqN4cEP6iIqnTut
o+w8LIbmctDI1pauREqq3JuqCT4Zz5uBFjHkpqKmxBYFHrM4BHOYA92t4eeeZFPwibBkmox6kmfB
rMJHZA40FvweiOpMTxYGIvUbfbkWcP1RSrKfW+db62DZKWpfb0/zbqrkcOU6UXOqJQFUesJIHwjv
liIv56n1JsftYP2W3ca0XCVs9PJCYJcx73xLITFma3UqWhzVNBbPa8zEfep+8318lAPrB8IBTqj1
qduKYFc0NGoquh+F5JMVyTBRyIcvMoD9C4hPATSQVctlaQB1LuqHcVCqg8tkme1xi3eNf5iF8s+R
nZzPyRZOlF4qpUER2RlzheR+mmK8nf3sU0LxBLevuVg57CxI9BevoYeHN2zZuIcstR0d8sqAnmyH
Lc0go0lVw2l0g4AkC5IJsEgZbCsL2PgwTn+jxyUXmBzXQT0IsjidFBZz0gMxK8lZW5CUq4HiSfUl
keZhRP0XY0LYdeN46Gv9q1yzH1FDf4TfRkdnhn/SOd/mGIOfpElQ9u63vt8M4s5PkUa/Yt/5WCmA
KJatve/c5CR/DWgFOtGCvKtuUplc9DFv3CluCxPv6jkmj5I5bvUvejb2uTSPiHcQP9ryhv6WoMOO
p6cvLvAcno2aY7mJzlMAwUmKo5psNhl02Dq7S193B991H4sJtSTyH8RnyS5tQTv2WCjWAHdJUN5y
OIYJF6T3RUuGedZ/SDrOS52FsgJz0Ok4wIiveej0wFE8/Oh9qH0ygz0Nr0AcRrNM7i+oNDMWDdWV
avru+okMvkUZwtSf3jg0A7014P++SzZW7hL9OGFpgOXpO3lGK6KsxpJNVxVUZSbOolZWrCS906yA
llieac3Gfp3T4OosMCWKGUStkJio2T7i9ovi2hHv4soosMB9EQIvPPXL0koSJjvYGqynuq1Rw5I4
31LOYkmrcopfa7HJsFvBazsxq9MSeoxhtpW0NFd609+XhIPObxftJTEOeu0EEVLSGcPxc8i/u5UG
rBcN+qEZdQGtq0hzelaof8OBTYNTLLX5EocBQgaKYDpu3nHWHSGJVqbLmBs0GKqtyTPwquQuk07P
gR+8KIeGnp5E8wvVgUc5iKqSYF2pRhqUV1NWjGW+a3ShJrYeERv9m84n/BtYmx79+rQLInIqptjK
S5VNacEqNNGj2HXGL6DR4aGLSS1GXltyJM2QM+ZfO0uJeTkt3biiPJYhXwq/h4p+RLHHTiep5Sek
DbMyFUOSD3oX5XPYEUekQgS64D4i4gKqOFxVg1BwnPxzwJMV5wEd1iRsnGpDV7Bg4CHvhKrQW1Cw
9TJXv9dGeOJr5cP5QC/npnG2oKZsRzjdMl+t9q4RmM3JFwNAjPBEZ65irICljaPIAWEcSVqCbhjP
+a92aAKo/Z1LTfDGzcYM9sgyhNuhO20MG8+c/xLy5WxVW0xJNAdt/TVLEfKhTgkixNXlohH1V6sz
0fYm5YGK6YkUnlH03KYi3UTtiU7fZz5eOtwTBlDEsMfhZhdO8clSLBBVPCPBCEaiScHlssmJb7Wt
Q6DRo3UzWqAzkwfVP5O0v+cgzUlCddpqAS8XR96CSFX1i09ghsmY/aY9zHkTfNC+wIdEb8AkkmhY
fzHWP+3HvmCzUNpcOitKg6Ke32nN/hLZgecp7PXoX/P8LI+XlbeHE16H8wdZ1vlW91WzCT/3Y5pg
uYPhtiQ/E21SzKgdK+vwI0BRidWMuaO/WEZn2dysnW09GmpdxN5wr2MMHfFE3D3NSY1jkhqhGMes
Q65BtzQR532JoXy61MKpyNFa4lTTTR6cIAHBWMBjyQT8eN/6JMO4nfCcs8HW1fyoMHRgpk1lmgXo
kPxaa7Y2M8pTBw24JYgNLVDCLC/WNpzj6Lwp83AEQBT1I/rpjiYN+sSg9uI9P7E156JZG9otfeBs
Wp4CG2o0AjXZgPwRAivQPEPZcijF+lOxbez7doSt16LGp7yshV0eC9NFnXNVdkNazvvOmSLT3bi+
yotgN8RR22HYyf0NDBouuay/jWaI1gTkU9fILyIbO6SunusWLhViIIOZ3PHFRRRCEBf0o9mLpE3E
+06EYT7sm7CrXP8+hy2OhtPBIDD89qjuD8X7MqDjWP6SnROht00ZIStYfTcpqSn0cWLybzKUmXcT
ZbFsqPNWqkQfNjX4oKHgeJXE7L84urBbpm8XDI9hNmViOWTtJOyMXKSJUR+zbRipmdXY/iQzs1MH
70LbSnHpFk1JlqLgVX6YfZDs4O0ny01rpLf0EqMuYjAUSRo1n1EJMdJOGwSC402I+gX9WZ+dAXvR
HyJXEZI0S/qg97EbE2WxrLqEuz8KOMnMoSiX7GK3LWY8UP9DPVZclYNB947Mzoy/hMwVaZ+avNn5
09LNNVm9tl8Eh6RhbVrvN+30aL3h3hgK6RplyT2cx0pe+8rbqgbwR1jAUzdds0OcJ55/reaWZb1h
GsdpmAach5qeM9ae+qJJbxxptkpg21rneqQru14AOe7hGfIvL+/XPskfeMVJepXYVo3ftSfm9cKt
khxGV+xhWYJ1HoT3C4UFjR6i98pzfx0KC1qkL+1wkFHuwk3LHQ64ei0SmIt1HwfUW+fUNA/YyRw4
h6Yq3YRi2No24znCSNtDp02xDmGWL1OqEX3Z4Sx10D3aPQVTGe9k367GZSGpl+CrXWuqpwxhnxqD
8FF7U5FY1vS3VkUx4YFKoqR9jy64oJK4hA75UZHITPN56mTCbpp35FALaaN1wjGZhyEqlqiMpoS+
ETqF82Im4RwTebUydqhjbvo63VdsaAh0U3nKFcK1ysfLDD5N6JHqOlIhA+8cdSE9+twN5httqWVf
8lHUAb2LscXHyxYbXR+7q0UtP5xmJAc+ss5ji3IPkV6aDqu+cmSZSboPWZmnwJPsHKFpnucF1D1U
Bghu+ygJGzqkNRQghvSyl3Tw4FlGQP5MvnJqrOxSJzGqERNZcCMNwRTVrGXYka0uHbCtRZsMCSKR
aswBEuVBnB1mz9D/LhST2ZlPFpc+GAwdzvd5yCKqcBOt80NfkhN47cQVZny/WAgfYSVCwWnKGpSl
BmMRXjtW0jd3XTPEPyw+8YH2SzyGh8aJxHKFKGvsPhImkmHvarMSth5mxhmdlC9CJg+H5fluyQoZ
0HMmCpTiVZWVzHK1yIi7jvufPgP6RnRN5f2My65lp9UqUVC88dXgDmCbTFWcNdLFDuakqExoy3EM
u1kt4IG7buyMd1VPzsR8wZhtLkq/aeRVE61hTZUj8vrlVxi2Oj9P/HWhJFOyOO6Ecfii2rDvUBlm
vWwJCunZyzpyLdOPcVuU/Uc+1So9nTqHzDaTeMN0y4y9pJcIKULm6lnN63Xf8417s66jXddrjK8a
1cuHspWwfTKTzYJIHgOSbDZBQgQhHSCScYe4Yuw54F1VfTnNE/GvBf2o+Jrm6NBjGazgl6NaRJwT
ZCqZLn3FTvFkVlLHN27Z0KaZKFmO+3akq38mQ9f96clg3da20cg7LwwztPX1iJYHoloQcdirPSKK
ppKKZu8Wrf62JiLD9VHqabynCJvbQyG1Rsmqdc/c1GYGVVvl2Cm/gOE2yL3iY5GnmaqZFqfZrxTD
sAKd2IhWQL5fsoyNm+3Fjzhox5+jrXp+TuyTCuAto4XqUk7eLTeTvpNCxg2BUEzyO6ef6JssMHtb
QthaJ0WfMWUU0zPoQ9QLV4fynOyhEC8I9wkMii35vQLV1omeVkyyuasRA6KTjlB6BpCWLnklDSaz
qp7MViAN0lupi1md1mChCfPsg/571klJqw9E1JbOYYqcYpCX2oNpBjRpDr1x70EkYkanEGRWPqzJ
SpfV85BOvcvAsLwTdZh+wS8CXsXv0wg2fVMsKDoEQTIK7fjXJmiXex0abFdel0WXOtRUuyMmFCRr
aPOp8/pNRa5SpMldbyqA3CHu2u9VJ7L8dBZVyd+XcfmJNJ4NRof0PjtLseZ9cUWovllvxrpPY5nE
3ayZEqwlERMVYAIxfAdLZkBpFDGC0oVC0ueFtuoDfMTmR5LXxOyouoxx1bVJhcyMrSWIfZkOkHVQ
fBLZK4OYrE3Essm570nInI7VAtokLIX3rRushNf1+OrgIsGc2/bsjAJH+TKnOmlAMjrt5Cy7hVmG
/3A3FcBy/KxHJNDZikIj8/iynwePgJIeO3uJ0UeTKBy1rmBBcgweRi5eRvvS8yAZAL5UoOYxU7h7
HJ5QVpc4oS/TTSmR9AFMCLyO2i1H6nht/2F2kEzti0JDpsblo5wzZvPAXKfsb6fTVEWlvYgj1f8E
2T+WBH9jNMN4uCiORowrh5Vaokd1YlQLoKrKy7owGkw0eF3IcVMWxA9sXiQ0m3z0IQRXgtDlSCpQ
LSieNGGVWQyJEG8iexvlUiM9W8bcbT5CWCr7s55jWPaZAVl27/AYlcnOSsdF/RvPRXtunMlpvwXV
RIqqWbop/toOA9ZZD5R48jOPavrl1eCh24F4toiSxAyAXdmdBZ3GmF/R7UrDdmXEyeJlQWPOoa4u
+aNFhJWxbtXBeN3Tupou5tCt0h8snzmDZF0A1SB9G2MapuwInPB6TAKUBBx4dDWyLWyBp1HVQfc3
UiXb4Nzest7NkghekgrXZQaG26XV2RgoUd+bVmufoAE7cxKC2KUzDsEJTrex0cFvsdbpyhZbw5Rm
nMfdeQixJ/lZe13J/qBJHNID4pq4LysT5PNZYVD+9+XKqTQdnfxhGmsHXdlSeejWhMFnSMSEng/w
z4qHbAyEfpB+j0AW6HX0jf3g2u5HOhvyPB9lEH2M4IWSbNO7bk1vJ25KpoV5DtMQtJispuQwIq6D
DTm0AcwGm083qhqHZC/ruCpuUbZSGE2wSV60+ezVfOWaorkaFFTdsSmy7KqZWt0fEkQp07k7l1mM
6DcqsKVF27y1DlUJ1GzVW1xCPmeVPc1bfwr3NWtc/EmjC7TY+GRBfzZzbD18RIvSsW2P8HfQhpnb
pUdRKjXoY4gyAHOlT4PzP8IkERzkmfNxb+2YQOnu/mj0e9ltDMnhdMTfEsFhlDV+rAx7Vbtt8RXi
jDhHq9D3VPPbRp+0tMXdaoYJTeFmzR4bPuMBDVceo5lD8WDlfPrvf/2v//O/f8z/Gf2q7qp8iary
X+VQ3GHV6bv/+rf897/q//6nFz//69+BNkoYI7QfCOm7ntLbn//49pCUEf9n7z9gYQx5HeOMzgFj
wmlRXpzsiizs/ZPXL+S5L11Jaqu3y3la26dX4sDpBIukfZyaykL4C6OJ4MEYpQe3VuKSRwXzO2br
4FGuzlKJeAOm9YHqGk/+9d8SvP5TzPZT/7ppJWekwyomicNDi0z+W5B1p7mnvJ4FU3q/yqLFwvlP
r+kr10ihXW0CG1jz9JrjHGnXYfNFv3tsf3GwB5vQsa0sx9ClXtlEH16/nnp2j0+vd/S4LSVvTp/U
/r0GXBiw/g/OTMrBlGp19v9zJe16T++sDOc5xwOFD9Cd/Hf9WnifBo7KJ7EO5jdu6vmL87WnAi9g
rFJWO77U2k+5X2nswlMGvAJe7sDGS0NvxdmUJ0zDplar2f3j+8O6w9SllPFxgx09yVoieYxrZF2D
DkjNnZoYo6CHNTZFPxAEt//8alr4rmWU+IEvjp5mwvptYbESs5gV2VUZ4VNf9FhfRBSg3rixFz5J
n9XAl5S4GdxSbGPor+/AGYQp+p5rYevxfhltKqQ0TEr1qNy9QvJ86KI5283ocLcztSgvMnRb+9dv
+KV3+veP2P78rx9B4KbwWLyxzqAZpMkTUAv0qnkdoaRWlBkS3CivX/GFT8O4xjda0diR4BKfXnFE
YYaCkE9RFJTOqzGtryzi9E8u//jr65d66REbASaVj9Hny5fi6bUyKElJ1G3kCSgrh5z68r0wDfi0
FBPEmHf1QSejc173nSLyVZTQmVmhX/8Rmms8neO3vYf1hWuUFb45es2pFy8RKl9m3iajTNB7Oblr
nTvTBamyqiU6m6KQIAy2q9Lrf35pJVwhZSBwA9ijb0c2rMRSUFKv/FJcrv78WbTVA8nNmA0pkGrh
hYfXr+htH8jx3SpIk4FL105b92g8tWyx4twn109BpT/xw/535ecYSmoc+ex2frQ4bn6HLvDeMvLc
87SDBlZx2P0fPHQlpbCB5PtiyXv64gMJNLwsFrhJXii/ulkUnrfjgGJFmOWLSGdxn1ncB/98lTEs
6sJayVMPxNHzHpdGcUBmTZNOZ77k3YyZvJfap8ICupIsFse34dnrT/yl4YWGIAiU5/G8/7yQvz7g
OCuDOvUZTF3rDT/SqfU+cNDzDxCDUavJ6qelg/Hp9WvK5y/Z8pI1mxflb3f79Ok6XeEgACS/dioG
lHtZZofqEGsfe/brF9qW5aejSQVyW2yExIvBKfzphVrLOxvQadE57OhwUN4Id0tBMSuNdQH+ZBnO
CpbZd+2AtPb1Sz+fpp5e+mgEJU7SxqZxOHQ1IjnLeZmYMqgSpdqpz1+/lPf8HSqt3UALwX5QBsfv
cFVtMZXRWkMoW6LLZGjWi1mXkGvmFj6oUnav8q47kETXAqCRcJLcMHvwlEsUyWoj0jMCHD6hom21
jjWu5wUnYgDx5I2x5m3P++h9PPmhR+/DrwJBb9wFcQBn1hpxH08ckrwuuNIbDXEmkDFbv69NE+5V
hYaY6mhDJ/71x/Xi01LSCHYiwtPB0Y+A3BPwZSGjLdmN4HeZZ/fLRHfno2tmDA/UGCEFFW0cuyev
X/iFIbHNaC7NDM/l5Hg07IU/DS1H362UmiNBnvv03gtNis4jTN940s/vMfA0O9bA1z59dHV0j2xV
LTab7VzVeQQj1Ku8K2YI5GQfzFeN7jyazjGyjtdv8IXZe7ss0ybhDEZ43tEdBpNTufGAyrEOao2L
CbWWf+IUoXsnYfs/qNbrv1e1l6awDDD7oiUuMyz52AchXdrUvvHAX3oKAPTRGBjGsjhevlvUzG3S
uA2Gw2zauWGT7/vGnXcORz3m8A/REDRvDK5tin46wgPv70seffbUq8u0V1iROu8DDoPmih+ALZG/
YGGViNINYsdloNWsJ1xZbzz/7b/+2tWPnn9TD8Mabr4k4rcfVTOn1x0ewYf2aqiXibSTnc8W8FRn
ot3TU/dQArFyZvFSQGp48wzzfPI1ygSM9G0HKACJPZ18HaWiRQiEIDE1vxOOjXjll5625BpO2X2B
I/xiaDJ+7NTHSp++8SieH1gDrqnQJWlGgNXb2PhrXRP0LEsBRoKiF8ou36D7fgRXnIJs601zG/V2
IeBG+AAEUYi/fvEXxp3gOM6+W3usreZoEAyIkxPO7QyCpEcX2swucy9ugSXqDy7ekG6Xzj0N69ev
+vx5c8c+87dVbEOEPTp7mMHGTrJxPvs1dK/MJjAL21vjoPfkLQ3v5o4omsLX+Ruj7vm0ZnzhWykl
75o93/GT1guNrHKkntWO4NaGDCNdOpQKeRRzzBvf1/ObNDxT13jSxRQmjy8G40DVxFc3gCedcaKE
azUIjhiJ0PCjbzQkw7EM4+iUiCtZf8XrgaX29cf87HaZwKVnfY+di8+SK54OrGEMUZ2RJoHWsfGC
K7tk0JzTyMDGxT4ZBVf/g8sZrI6ClVOyzj+9XF7XToO3i7IO9Cmo6E6IED8ES0T77I1v5tmz5c74
YKhzKEORRx1tP51h0uRsEcCWoXZ6J1AS8GCRMAFEc6+KUdjf8Kiia0cP6ffXb3Lb1T+Zt55eOTgq
6QSyQlECTGAXzz3pd7PnxgbqljLVqbM14rHJOdgKX7/os690W4mNMB4CKUrhwdHtxsG0Os1EDLfM
JnGgf9W9HwyEFR325JmqmmaXGvX0xgDeZr2jW/U832f5N4o62vHxtYxmQGF9X4AE7QB0NrK4xZqE
Muf1m3thlIrtFbIOKwouanvif01/IYZ2OB0DAPOkIIbRa0M0gbHAoBiuP1+/1At3JFHYaSu0tYhN
tj//61K1iFuY1jSgorR3r2k36fPRGm/3+lVeuCE2qr4x1liP89H2539dxcYdnyKcCZISdAE6dDMr
qby/1E25/PNPTgVsGRQ1I4/z/9HAGGTt5/3IDbXdll6jl2m4xJxXAz5Dx/P6bb0w8pl8MUdbS8GI
LenT2xrcpHN7bVuOX/6KWlm61MfShRicEwRM7H/nNY7/aZGKetjf1xRPr4k0AG+0v0AGTrR/OziO
3HHeJa89mvs39qHPKygY3hnnqJMk4/HZa/NcT3SGiiyLfOADklwdiMb00DCr+/tqRMqHexNODNjt
c8Ve9rGY3ezw+jN+PkD5DcE2aqjiBFYeDR09RGgGWtznLY2DaD/kAYHgeTnmb1zn+bv0A6226WSr
Gkh1NIvVfTBCG2P+zPFYEMrspgYkT1UUGyALhQRFImes8AS9fnsvXBaNnWY98jzPsAA/fZ2EzwBk
bBPSltoWBrDv58vNAlnhWgw92PlkhCT7+hWPNrns7H2KBX+O1a7hDR59ILbt0m4YMHAkQ9xd+UWM
0zWOagywFeiYgehIG4OmGCFr3sNhFHevX/6FGw74EJjVqP4Z9/iGJy+KMvqZMeBbXzQ30k2r+Ash
TGt0mw9JkR6oImnxzz6aP/dMl0VQBmTmNupoHY4qOPpoX0gYG+vmrKIXeOlnNtkL82bF72i8cimK
aqz30Jb5Przj+xtsmKQBTUEsB3h8T8eySIhsR2kyvDGnHl2IVobPZ8G07UmPU6I8eo9rpFDFwu7Y
FaPCFkdjebrw8Ftmb4wX7/nk7WsXp7S7rUlbRfFoiBZmXZIKBfxUtOzAs0DVN7CkMOfIrLqelO98
C1Bsf0ZOM99gR3Yf5NLV74YAU1qWoqZH4SjRRhX2BgFP+fD6ePpzLP1rTf5/7xbQh89jl0JsA+6v
tWXCWSy8eEbzQX5bEIc0XAKYp56a967urvSM4dbzdqDHBOJ3u4P3BxDWzOSwxeOVZ7o3ftDR4/rv
30NBh02JtIIv7OnvaaO5TlGy+qehuyTOh2TWkFJbVET194no6+XXG/f/7KxEmYDyEft3yrzMkUcT
ZEoNu9N1gM0VhyOhcf70kJXjR5muMT3jwNxF9RIRp4Xe8N4QerRS3EfKdf76z3hhNGo2ZFtHg8MT
hYSju/Z6DdMbKuXctiHWc5/MNfa69dDcvH6ho8e7DXsOZRjfqWuzMPypUv31uumo53qgl0kDvovv
i4oUd7QwwXkbS+fT65d64Z6eXGr7878u5RQeJ4luTHYNnbVH/CjDGR336p/W6Z/ekDi6SrXEU4Wi
lTPCNBKZuBE14iJF+Dkuwc0cqx9iJWDp9Tt76Zs2VJdYANg8u97xqoqqrJ4oHCO3pTfgQ6vbrTN+
g3okphDEJ+Yo1KxXvXD0nWViuZaIUZE/KnwjjoGkWdXt/bBxFHpT6zeWxG2oHH/QNBE8XwZsSNXx
DCr9XOlgxIERDordzYJRlgmmWxV81NpS4LTBxiF2dRi8cYYKjgbXn283UExyyAgsA/loFBvkfFFr
kYB5wdRhVnGcs9oJyRYozYw6Y8K24QHIlk22a2oMKtjLqMjM1r/I5ZidxbpOz0KEDKj/5aNB2HGH
3gHd6AQb23oqvRxAv0RlpfcLomfYVHO+CwaC8Ryt36HxvMJS+LHp5XunRgNNMiMAJQKGUZT+HssU
XayGQ1FmDgWobNxy5R6LJCCRG6m5l5Ue6m5IrGsSjZf11u7HAIYyZ86+p0P9Pq2m7zQRAP53EtYb
2dk+bN989j+OcwwrJACg3N8lfvGry+1ZVmZACxpxKhTo7yR174e4vcs69QklDZtr/61p86W3zvRF
8cNXAizH0XJWEHJTOZp21dyYOr1q3TwsDm1E6tIpUXYl8YIzsMm1JA7+9W/haEOyvfOtU0Rfe6u5
Pls/Cs6saGwYbrWbhIehj72b1nfTQ5Pr8oqcvPHi9esdzSrb9fhLbOcttpvPG+mTi7JW0bN32268
kFUx4FkM0vevX+X5XUlXKbnJHTgOef7RSF4FLsASlyrRme1y8OUsdklIvKQTDsM7EjrsGzPK8y+H
I8L2xXjMytvX+3SuXCiphbg/0DyEJZj9Zk6aPSlYM6HQWRS/cXPeUbGDZ4hakqamx1nIUF85uhpG
JCRFPt8pJrv+Kk4Jy/HJZT7Lt1REm2TzAZwM8Lp1+axjzIy2tf2BGvVy4iosnCtGot3sE0JMTlVw
OcnldxJHpFPYOnhjdn/puVBco2GBHkGp4/ewyNVT2Qixx/WWcq9rV1FJrNDgIvk+vP7K37rU9tD+
Wq5q3yC3NriyxNiTL7bU/Q6Y9nwfDzhyX7/UC6OLIiWvwAaGbu/xPGlXdu0NEseTLjDzKXricG/X
ISYNko39OMj4jUX/uPf054UbRZmC4sE2po+Gcx8FHfQI+ui4xRYC4is+5RvKYYRQrAPCxJPWaeqR
WC7dtYesXrGEjwGmHqgmSTJAJGyAeUiSaL6//iBeeuZ//66jZ+6wfHG6g1mMYlh9jsiMB+jTDqdJ
OcVv7Cufzxv0QJFMUGbYtuPPzm1Dily1RzrBA1i6XZyngEHE0g/dGxPUcSOIF8uT5imzlUO9wN+e
DiRC+ihZSo7cjddN+PkIUU3aEiDIyj6eSPAN4wC3POw82HXrBgUNRgULkKbEG+PspXvGa+QFCEYo
tx1/51k0hqqoMIfo0kLuX5QtnTOzSpbNf/we+UI5TbH6uJpK7dNbrvvFmCWAblItU3gRT1TmTmKD
f2PsFECw1y/mbWvZ0x3ONh+wx+BISrn2uByW2hwLWu1ytXFNslPU3uy46qiD+rcWWGJ9UdzOU6V3
Ok7j82yY6w2b33xYx7I/1BXP2sXYAjBgxRaaRn7+kNliAAOByuJEIVO/i0oPK+brP/vPQ3j2sxnt
2wbcUgc9WqI9Bic5MgDA4gWrA3255XPXy8/dTHW3Fqk9jeghfuoKJIZOXTxsEz8MxJkGdgJCDUk6
fL4iJvHPN/Nlm4woOQc77tnlzfvh/1J2ZstxI1m2/ZW2ekddDO4OwOx2PwQQI8ngLFJ8gZFKCvM8
4+vvgqqqLUmlSTef0pRBEoHJh3P2XtspnV0pYR6GMqtJ8A66XU110Ldr+wWzJR4yLDSA2pWOhX98
NoY4guEbnsRkyFVJqugIAzfP9IrUtcw4MhIZntSji1TriQCy3is3IBjaueob93vtpLrfI0+9qMzc
uSA+7pnNywokqalcw5cK9Vl6k27mV0XXQXoR6cmdgXibehN6+iINr24Rjf/6Aq8P2S+ur/hUgjIz
MG5LPYLYSUijopFR3CfYjvw6N91rzOsYsDTd/I0i6+e3HakA/RjDRR9q/vwwhi2riA4dBWN5RL0C
/wp0USBrh3UVcwSfGh8IjMaMbVgdquSI676YZhR5PU3qv/0a8l3MtarvsInUrU8jD7xnAptWa+FQ
E/KB4QXbAIiJXdqSv/rri/0XUwptZZdxjs3V+jKuY8+fpsu1udxqGQVbBrR53pRt/waClHC4hiZ/
zo65lILlE6afjQrm6QGMPopgEkK90Fjqh19/m59vPes0xgOXtgYyR/3TrRdqdpYhJJA5QcmZ+Eia
e3+KhugY0LWzzsQ9LMaXenTl46+Pu57kx0eO4zooKy2XRTCtlI8XwZoHYvli8D35MEKhKeLRN9zB
+U357eflGrMJg6vJ1UaPZ3y6rfg8MOoayGmsMKyOjTslB7ubAG1mRfOK6RyDTZMM8Pct4jv+/glS
KEPzLGlw0oD4eII6Gw0IyBy66KC4ofXNDniVgutfHwUR9V9cSCZMk8Yxgj/61h+PQ3gmTomG47QS
bAMs+P2stbChPfb0/NuxKSU/FdVzbpEACSsRfvI0RL4WdpvahkRFiCdLh2XGDn2NRnCjNSbsGX9w
QCKNGGFiHHIPDYimZelIa/Lq8AXrCCOF7vUhURbZXb/cOKW+ayZiMop0iwmNbWaGRL86WgB6YRkR
OQKHt6bwa+yArOjxAZ+bl6tzZ0xg7WKiluSl067wpUuNiAcXz6z0i4gmoiK5FCjHGsMDHBRurbMa
LeFEN4TnVApe8ESQQuBkl2Of1Kc8mr5qLM9D7YVshSxuPCNIGONfQnSBGISJp8YK18sn4rTGbmdH
B5bErFINkC5GfZlibzaunR6MWCD8hUaKSkyvhLxEDUvMD4FDJs1jBMyEaXqWXzCpQSt7FAMkCdIC
c5xaDxkB17SSK/Ou77Er2acxHWiGWpt6uSbHC5vZxjbOKdFPJQbo6ZH8HDzsIOhw4JDAaNP8jkBY
OMG3hQB2S30nwXSxziT6LQSFR4wRKfQd5oal+iYpuqbda9ojr9y65FLkUOcGCTlbr72yeOrc+iRc
MGZpeo0sc2OAc1zSq4Fo0T7fFdgF8SkIe4tQFbvbKSXu3P3aSmfDrYWSBpaXVHOtZ91lHkwrOPXa
XmS7tDc8J7msbU8BWgrOUdCep2w/AqJJm6s1rDZhJMctVIaPgKpJ5DOIXdXvx/oCBozuvpUlhvw9
PFuQWP0pIiWnGy4wsoQkuILmN8q7SUD+G26CYR+63RZ/M9kyN4J4iHKFk2KfX8h//mI2kEXT+3h8
JWqO7CEgQAaovvE9XB7L7tLE14GSgy1Jd1LpHbFgMrs1091QEEXPOqKF+dvWLxOzT5O8NchH647w
ojjeSnxT6JEIhcMltKBts1383gvBD6sn5lyJo52lXiShQbN0KzIFihAaWfci+zMRKDlkqRj3+TR/
Xdz3cmA2vc8wiKRpcUTZYQTXTvYiAc1XBUGrcCGk1B6LooQChx8E2IBMpxPI30MFyrhTmyAhuqtP
dpU6De5tBH2FdB7c0zjhZ4GbioTYrD8AmYZNIrdNr/sZoshO3aSkYA65c0VlmI9YYhRilwzcJbV1
g2uz9DFg6cCpTO3NDKYbiBxbg7a5wfvJ5ANh8tej1V8N+pAzLVdabNURs30cq7QmMJMsRABbmvF8
GWopDHL6979pxP4Y1T/PLZTlQfxiGVCUhj8eZpJJ2FIMpiQwyUsRZdinLE+I9qoUFlHbdpduFc74
P5xAhpdR2xKeQsT0grt2M6T18JutxM87NSZ73aTxpLO6QMDz8du0OJYHvaQOFwcEj/eE2h2qHCNa
HrS/20z8vDumkIW833AM3D3MfB8PpWPytgNiXTeiJ3wm6sV4vySWggPTQ8kC4f+37yfOjLU9ijSR
+/r5eE4ctGTFdeD7KL6vq/PJvYRB7f6uPPrzHIcSTDjcSYOKBoumj+e1Gplks6BUbXLjcomw+4PH
qBZ/ioGKkYBXXJYZs8DffVjRJqy1HtNCkMYV/XhQSfVkHPDf0rKJioMRNHiImzA8/voo6yP/8Vkl
U8lmO0Yfn2LN5y1vslQKy1mIXkDmj1AdrkhWeupRdPsNHHOp2V9Zl9t+JcRvVg4/L41syhnkdDqs
/4T6LNvBRe/2bVfVSHmz7jHKIvNqkEZLzww0H7Hm4w78Qbhre6yyvz7lvz4yVgyxyqH0z3cT7L+V
qJAjWxJHfJPDRKkDkt7wj1uHJCJZFd+tfQhat//Nkf/i/WCzwUKXTQdapc+VjMpcUqVi8uzW8uhL
Z4X9gQ44QY7GYiUFVK+VSPzrk/2L1T6qMwetBtXetVX46dmFh6Ylpd2hJk3pLlsxvG3XqKMTSHUi
ybA4bkeZxS+9gdVvZsGMBk10njXZrV+OXbH99df56U1aKyymYMNFuC0djk8P9YDJZgoddKQdMXHI
3sYJnoa/tIv1YwFUdMBi4xY5P3LXAUvt3xoLHa7qKkhjyKBYa1Im/jQyY0HVg9KySJ93nCR+w3jX
V+8ZMurs3oyIwXj/9dn+dL/Xs2XLKHi/ENh+Plxs6T1FsjDyHbSkw9HCkDK9YDAwXeCEs2aZpB+Z
aHx/fdTP6pV/l7E4QdQGuME+zz8htlNHjaDYEz1od+1cNmTSDem3UlnJRarAPvYyBg46z0QmKii4
YwHq8Ndf4uOp/7jSbJMdBmbUpCb/+Th6EeczRbxKK9RDJq+hFVss5gp96f2aLfRVEmRj+ZtnS34Y
yn4+5KdnqxToZsuwnjd1Rat+P6Oa1U/KJG32JOn7docfZ/h/PthY2x+21m9lNTcxiWif/vk/19V7
cd817+/d1Wv1f9df/d8f/fiL/3MVf2vKtvzeff6pD7/E3//38f3X7vXDP7YFFYf5tn9v5rv3ts+6
/xhu15/8//3wv95//JWHuXr/7398K/sClNLde4jx/x///mh16Apu5v/6edc//+/Pzq85v+Zht+c9
+Ndf+s+Pv7+23X//Q1PqnwIxD90XtoIrioqxd3z/8RGb0H8KwMK8C7yFkirHP/6rwOgV8WuG/U8+
QV2IVIqxQefOkY3w4yOp/snPUm1fG0fSWq1V/znxm3/NY/+6J3/tPP402yGyM1cVDAMPKABXftYX
Qq9WbVyH0G0KdqxkjE+3hKCpjZiFe8u8kG+zwpIe+sfmIBO7+03J6dPMQ+OecYXTQxzDhtz68eL+
qfJCNlWQEKqmjm5nNbtcac3lVOWJb+QQgptgCa9iiJLsj+vfip8+Dbzrod11QFgXStwK1/z4PubI
UbU6t7DYKIJSEyCLp3BlLxfSTuDXtjrgGz3+zXD780GdVfSIjv6HxtJdB4k/nS8LGK1mireOelRl
B3pEydYiMGHTjnH30khjuogh6O/+9DT++57/2V3+efjjVKndi9VjbqO65nn6eNQpqsBqRfZwzFk9
HmQu6j9YSRExmCMkJth+GoBH1OYs5TmrEoqojNwOifOusIJ/jREfhogP34WH68OoxJqKC49ExVjr
W6w2PlvQE6KCE4UI9EgNKmWjNNZsU/smG7dtWT0OdpnuBblLpJ/mkN8H4ssqQ4u3nenSWKAqCAcT
ssoEOYP8Sndkv2kAkin6ac/CeNhOiymuF6Io9oaT3M1OTaluibHOmmPt7ByrdvdRCPcV6xiGZcsp
7Wet18xDGebdsUpBWQ2sHZ70PI33Xb6mJrpO7U96KBBWjeauG9RbF+aE40bNAPKTjlPaOBKDVq7N
x2EeKb64AFATvQEQUY1wiozJBFE7DLehGOcD+E7nYjYRo05JVt8OlvUcILuINkiqnENem8W1Y2SF
T4+SxU9nzcQVmmFzWQdmXfmpIevt0M6w9fJSe2vA7ZF5g1tXC5Xyx16Yj92iI9GAGln7dUk9CSWf
2JjNTNZL2IXfDLBDGztdTWPx3EwHC/7YbWQt0+zliJiO87wS/XECFPsJdMXOFk7vWeY4PiBncMNN
boTVVY/cbOC91F1q8MNiA6Qy7RfYdeJhidm0BhBkd0paK9gu6J1t5EixgR8H4ESA7gQMpp3qaI7e
Brt2L0LNKMHLRdOdgDx31VPPCSBzAXmAN51n+XRw88S9syx2NmYeNujnVWqyfyux77YpFMOotgo2
cHmzA8Gc+lUh8vtOs+aT5rrPBeG67/ZkGtcYL9sIIHXV1TtbLoSrdpnxRx5E9ttoE3zXTvK9GdXq
3BRfiiLsvo9RLc+o+/Qvkd30WwKCyEalaV9tqM1BBdbG02Do4ntvGfWXVqfk49daG++lXMYvRSyr
x8ACfcV6gDCSWtwoSZI50M4spRqYxRGlvmlRZ31wgYTkufo+B7AXRDoTKT442MDHgnZXKIw/ZDuD
YUmIA2ycYfgKAM/dNoBPtsKllUysB02iBICIUREIQTRXfA/ABt5xbF5rqk6focAi6SE+w34dje6B
BekcQ0WEAJRF9rfSIbZ3Uw8m7KvRNoxxM7XJeziYFWVBoTxIWz2lxmy+GEMUBICIyd+zmwIU/OR+
BfZDlC3GTeEXVo5CBkyv/lAMHcl3qWVWw7azB7qysKAIWk4Rk4jR5dzSgFSHmkyaOmieeL6jXRHI
HSylxCuhi+3bjHARE3r5YyLCDqiMnRxVVXx1yGh5xJR2KTWz9XQ9AL3j2ue46cke4gYhoD2RehRe
zhXfc2zL+ilnCCSyW+3C1GER1uch3gDQXBvdyRQ9eaAgqi/V3sozgCPFRHdHxmTeEeBCPExsGM2X
qIuDyzJpJPKoyKylP8v2UpBy/mTUXLDQlCRu4cx6a3Vj2UCYDA4adARvnLoYvHvWgizIe15YNAsV
FaH4NXCr5NkhjZ10TU01ahPb4fzsBqG1bHpJq9pDLZptE2dIr1aHsze0MVXXZLGJxYTgeqNMAE1c
xyQjuiuA10ORyMlWg5a64TEk6ASIqVdkY+uZs1V/dRrboixmko3cJvBG3DC5tUpEc5MYJaX/Qfdt
8GQXsB7hseale3JclBumEc/fIsL4iMaJDlZFbSFnFc2UpSd+MUBPYRwdXwfdoH+3plPEBjyhfmro
nTbcgRwebLYZGjxTHmgu4uqTWV3D80nRakJAahvE4xgKJ2+ICzXujKWhsYtBqITAGyXhbhSlcWOw
aVBE7VX1mSqBcdZ6IYkOKsv2QBRSQ6F7kGcQcl9GPXjhcuVX1aT6V8hoywUBgOkmQSCwdUOq4WB9
jaMCr+ix2CJp2hTO61w440lvmq+5UYZPs2s6/pAt664hDOpTSl/GZ4BLvdGwRrRX8WTsHXeBXKKB
6J8TO7vpNJ0oDZGb1GGN+SjcIaF0L2NC6ocB5E/HgC6mnqdAK86WWVyJIjyFkVZ4YdbllPCnAncf
fqi5C1YzEhdl7NvLCUOYb4cWSO6i2IXJ6G4azsLDazB5cWIEu4Qxf0ujEnaaCdqail+HDqFqNmFa
i/0o0uqaFaoCujUXgQ/9afTaLIRg1dcGNNui2TduLreTAm3IUz+eeSIh8qf0Au1+4qtFcetsRWLY
V3k9QowBp73vk4XQqYLEJOanm96ibZDSt92bRTaBgC/j75mZ25eITurLsZC634ag2WL7FvbKwPzE
ofPIBt88E9cG+Xh50fNl8Rrm5XMakgZjTabtT06jcb3MLx0Vxk2u4IMnDNOAMifo8D13Yu7mALUk
rjht4EiZfF0q80Wf7e8wusstvPk/VFdZm8kYbI94o9PkUJX3oKMUb40tELeJ6muthhRclTKh7rpf
MZeTwqW532Qg06u2ktYtAacM0KFOUqkFVB8m36Gd3fKitLXvMIVr2vTdd8lLfoE1b9yablTua5LK
PS2LSKLRghcT9Q2EsrEZuIhl9paMS0vLxpHbiG2zzyqno5tPfavpCAfQnG5N2FTV1h3SW7TYdFZo
vHi1JZ87p7sxUb16dSwfkloG25nwjiAncSAg3GzwbT03zhmtILLGCy/I4fLVbmJfQCEgxijWw4up
mh9UwfQzjxMp8MAjNrkVCM+u3Pw5ypV9rKdOvzUnK9k7RkQUCPHcfjqjOFhmEP9QNu4kMV5FVT9B
dSDwMuCjOMhJiljo9EijuZjHcsGAHlPwZTiwCaoyQ+RYfXcax2HakAXY+MyLnKbUnod4nrfAcskS
EGo7x3rjRygXPDuDFehgOAc+xqtAgoVha89lXFG/zfN1vmlul3ppL2Yrc7edJBtYTybrjeQxy2sN
Dax/Il/nBhBqCaJqX62xbm3FDFMAM95GudsfGWT1XVrp30Cb887Y6qJ2jcNiDN8pD8UbwKJAYHr5
nA5kmrpG8q51xburSPcyypm8oNgcbmElHs2xGNDB6uTVlNaD0c/GN71OwQCy894KpB709gRXNiPn
khXBlvFrXrc5ahOGCVVoLUaKCeHlSvT2l2rIBdOmItZAkQ4i7dzBmpXRrFK9dUzc9KlF4XDVOuWL
yt18b0bEgUfm9EYTnzVOiT4W6GTMPaFZ1Q8h/28Ohl3PhLJeCWowpvzai6LdG1VL/G1BqM/I0MIg
Gt0berhvkaBuEZvs6sIMTzDtGmbt5UrZNR2vEu6W1S33eUC3whnJSk1QCNVZq4i119INMqE1wfth
dA2aV7VmeJlGEyo32/1ihrTy3BJSvDtpBLTHR/oA6/NAxa3W6bdPBCxmI+0RE2juFl2ku4nGIL7Q
dA5ttHNzEUtRekZHZGPY9II+pvZWWZi8LDWEN1TcB08JR3FMU79L2Yvwd7XAz5b+HnQa+VTpmhRS
8zcWmkFl6poeO5UT+pXp2KRVwuUbrQsW+No2GpmfSq36mhSMIb3Byn+ZGD+lysRrKB3nlMRArHIz
ANVXzfyhsLR4GtZ0T7yvL87UuIRbaAG5Zskj2PPhLPo0/VY7dvjQLNGt7lZPOZOz1/TORdUB5YeZ
EG6MHnc3rrgbu1PkF7hmjsiH/PFYdEDRSZtrRuqktYEqJK9sMljLq3Fa0SYjoiY/1Fq1XTpS4Dro
pQDRgPigzIq2GJd6P0S6fS/IOPNYO9uHEQX4ps3hHvfDzLyTx+25aBB3LW28BjS47yo037uKyVbN
cP8bBe1T9LiSVZfVLxS9iMkgdtp6qqb51Ew5Xe5m+Z5XwB/tvDLxsSd1s03qOvdI9mWKcQt0kAXh
gfeNRrktRbtJ+IckC6Ew+5WYC73NX9d2m0kDSDlWs+tLheCiaypXEHxv4ezUW6xLUqXwIsHRfQex
2EMR4xhBGvaXYW4/T1VL+ogsr7KFwDLikFmfFfxlp1/IBKfnA1y2F+dUZMVu1poLEYtpK9mpHSRs
R69xg/KS/Vi6w7yHqa/WxbGOs529DLeRRoJPnPam77RdsCtb+a1wq7u6Zj6ZC/nkVHV+toX2BzjV
G0R0Niu/WDvANHwh27x9mANx1fTzshFChsNGU60kcUEzd8HMNxpzmW2w1jW+pQenGNbgZZOMaBiz
7tYxe7UtTZ0cEp0gUb2ITXRBazycWJaTLToSaJbHNErO+sTGLLfT5L5tazY1XaZPnnID4xK6Oe3z
BXnWUhpPTdXs56wfX2t7lFeZHkYXvD2CDI9AU77dEvrWygAgFAyZcxkuxAfR59l0c2f75VKVHmD3
mpw309kqm7snBlLpdCsz9o0ptevcldMm6tf8M80s947TPQVBTJyLu9g7QivhNrboB7gpDp3bHMNb
6V6YLA5ZO4WMOSnrqXDR4kPp6PC3J8Kue7u6orKTX5OtctNEZvpQaFZzPYgaVDw4YM+KAkLWgpZF
EUu+ySazEjmK3znWi1tRhK0toz8DS91alVKP2RgOHoBLaKrpyqFP1sWnGxT9CSYpqXLYmFl20QBI
pprYlyjvz7bZkF+uBQ8iqOot++JoWzdk6bhlQoJBKRnSIyo5JEXr+8qZgr0K5EuVRK43VlzKNp6c
LYyW/HbBUbLvZkiMYZuEXpcuLvlq9cEc0+9gdbZlowZfMPf5Wch4ZZlNz5bEIhuFlR9LMpudhquk
H5DzsxkGQnmnaZy2SySgHhJJ7+va0Bzh/mnbUCX0w+tgx6bkshmYbOyZpVO6TNFOL9VLUielF0J0
Yr4lStNtVeZlGBt8ChO4bET9XYPRtHGlG6/xCLdsoqIDBNcHaTfXtgM1s1CUlsJUXsC4+p4uWsbj
ZtVnncQFfyby3rfVcmL+tjeGpkZvCpZxCzay9wDDVpu1d+Czumi9uXfvzDD51iPO8PV20WmKBaRH
m/hM9cjwTZY8wLTkjqPq21qgFBBdXZOOLM8hNREgOBlcYxppfmkTR2YqAg6HLuHdVGa2W8bpFANZ
BJhLIQVhBLEwmXS8tO1mv+sJ3OlCo7yubfqYluz2oi7Odl1nu8aEQ+A0xkXfMRhabfsUieSSmIsv
jMbOJcAbSP+kK3iy62+rpXmijgumzoxS5jNOs4eC5c2Vziq1uF6qiiG2MV0S1d27IFXCm8Lpaz4B
vSZKmvWNBtfW1IL0lIa6drTygI130WuHfK3JBpGLoINYpy2iqqdRrWqCqXkbmtkGKwoUlrU1FOXG
uG37sNpjirqtwyZC/L4a+BJrPKZxGaCJSRAPDaNxZEXNNrSQ4lGbV/lJ0txOTMc0P0v3WMtZ3nYD
j2Ev6oBiVR6OG8IPLlpHY5XUn1paXDtaz8pLqYx5mrkQF9mSi8MUoLVXU4vPIQUEzsbDWi5tUSNe
Mt0XqGiTB3e8ZJ8AsN5CVudpklrDGMv1uVfFnqLpXeGG99Oav54ziD+yzLjRtOIb+PVLoTPi85A9
9HCRiGN23pwwYMOuoq+FXrwhJ868vtBrMjJLKMGpVp6MCcxrkHfahtLWlS7ZnKsyIby6Gnhn2p54
iKp87Htmpk6f2u0STtFhLHP93rK0iiCTfPYJRAC+0kfuDqkTjcIq0C+dkVnVcMJN17T9Jg+qq2l0
w31mriDZkMx1ioNPWTdpV2Kw2wNUI5Z1EaPbTGuUedNiMytnXJIAyPd95lo3NIHvhcjO8ywIJp+n
V/JAvrpO5yKHMl+MmBTLObPeclg+5MRRZ5KDlhPCRIBzlFZUD+REkE8+tMcaJ+9VSORikKfmNszc
V11rh002k+dM/c/Kw/gwLHO4beT0x6DK565JY6a17nao1grk2PU+jVN1Z+SztosbM9+rBpRlZYty
KwcZEDVEIJvNk5Y15XRSYpDbYO6OxPRBl+0SAqJjdzMgut4uPL/3as6eUzckoc6s/jCRWaPYSsrb
uY6G6z4uQASr1NMddGrUMDfhSKJCD5zeSVkkwswl5AdP3t5OjFszQKnFqrnd0O46953xrZ3XLyXI
TkLPSbaDmTwlxIn2sRluYm6O18bqi6upi1AWj0whf1DmOmsai4oa3SLYA1IGQ8MeL8JB9kd7IsUH
4bEgaY0l7NCQNu4YX526EZuqbxl1VV5BsgWUvJ+KZnwM7Ta+ZqpB+ZUViTe1wvQcWZFbn5tgZPrR
vWk6kZw0J+IeLsRc60my68njOCqg7Ujsl/jSEv15tKdlq3eFujRm4sYTDRR1wQY7JhwmDbXao1ey
U0IzsLIWb4k9R/6oWMsFBktDfYA2wr/umqhVG6jdDXm0y6UmOvENsSvlmI7MQEGaDLmS6RqTMxps
DBrrhhE48fEU3DtFPZ5QZWaeFTtvKV4/eNravnRzttcVMP78C9A9d5MQ53tml3LZlfG7OydAlC0N
I3LX1sTGVe1K5Uj3Y1/O/K5+28Xz9yliVWELwcoAYvDGQtp+QOyFwFCSDUorvPOHvB72o7Qfioxy
2qKWu2ZseMQTbTm4E1pJt01qdpYw/lPq1/40R+E26JNrxBovEIHxRzQRNlSLVZAK2KK6MqX8g3GM
jdFyEwbu7aiG5arXYkHsYl4T8ZBxCdZSf+MYAe9RcI2ZhNSy0Xom4wY1EuBiv+itlymLmj3LXsdz
JcLEsjRNgu30ZYtzrvRnJ3peCibHuE6mu9lGTUJJpr+JQJTQapb20UVpfLnaf84msTIMpALNmZM6
LCnteOdqwReGn1eU3qbX2vGjjGW8b5f6EQCcfhy5MhsnL2x6OS5jcT0k5cM8t7GvNRMOTTXmBKZ2
R63I001gkThJ2MOzZkzLmcSk0ivZj7IcVa+sS+6NNe120vRwq8Zx3trOoPnEIyKi0ykM5MnQEjhm
I6dPkfvkATHfsWlPTKvD3kpJINXHtPFVC8ejJUxyKtG3xtV4addz7TdTRbnWOteRlu0S1hk7jbCj
doPobNmLOIme0n6goiadzrmy02kC689R9Lk1uQXzPN23FFovUGJWh6JoAq9Ju+ihDKlcsYPN7vM4
oFMTK33brbHlpd4Uh4U+mKeUKo5RA74U5QoaREMPrpssYMpxxSpxrqvaI8VnoUomqb4ZFRCzqrOS
a+ZBUveqwd5Poz4cwoZW1JbIKvM9SUVxZZIf8YUiF/m21Vhfle703bDj5hzJ8qkmpvFpHkxK3kuF
/5MVCRMWNSlCS9gymvFd4NbvWAKJhiRaxQPKqfmCHqsvqgRs/uAmYbyBidpOp6Q1k/0UkW/m0AX7
FuqVeB55y3ahCsLnhUINpeKQ7ppX4wR6ixtxJey22rIdjC5wVrTkCps6GXnlwMNkB0/QsZBmorZY
bicRaRfNuJh3wRC6xsYgaP6QQ0beaf2UvXS9bE4hNQR0wvPwAGS+PUdKd7YZuV8+yoboEDTkOLOd
L/1wrNtr4g8H8teyjKC5qT+ZWREQhh01WzmWgBlT8uwYZRZ0uRTew1z7bsTEdJNQovm6GUf7QFhs
FHM5VLuwZE0zVlq6hcit7bqJDMAoquPLVOr9w5hGazh2FF5ErJyP/WhllxNTFTYTQEo1+UEsZ9tt
urD+ICJE3BA8FO8pQsHuzmZg42EUdHdGqR6pbmtH4L8VhLucmdgpsx2S+pigWmltzMBIH1CKEKBk
iNp3qKh/tRHAvgY4rHLXmg8jiA5kAXQkM61+j/oWN7QgzzXTNYoOFrkVcaAejFJvWbVRImdx+oeo
sIkMmerJv2Ahr5rQ8jXQZodFs819iq3NKyFio3GNs5M7SfDtHYF2EuzxRqyBSgbJbjsqBuaB8KHS
XxoI7CRqEWVDtd4TFkG92oJOSBGpsG0ngxRXt8LYmHfx2agVMify/7wOrscxptXyJe97IhR0k7qI
VgUZLqcy3Xb84l6fjZqtnBvvF71ODqE16jzifAVQPeaX0NSQo1NfY//TrRfeLW5ESxy5oWUw14eR
QTkn6cYdnW+shhC0SZpdzlpbjnLR3sB008l4EuwEUh3M+rAkF0Zdpw/LiBpaq4t6l5jr6i6Qy2NB
hRcVbhweJqIsLtFPVx6RENFveuR/0ZgHa7GyEwT+MoQXH1vkzZjaXZOlxjHRmvDUjVGp+/gYiJyj
blrMGydWJjUSYx7lbyQQn46sUHAgpERtiCoKFMpnvN5sLnaV9/py1MwcRZCoBtLaWBMQuxHtlRaR
bp3i1v17koD1qBK1hwUG3kAo9FnyV3aBK1u8tce6SXpu2rygVS4te16NBJq1A4tfP1I0V/c0VgsN
twtsqm1Dw/1vkuB+WAsxkaG2hHhnq88YeDuhbVaPNmrpOVJPUR9UVAFSvVhWV1mZ+3Ekv5QRmsRt
R03qd2rAnwUoDlxBF5YExJ+VMPjxvls55Kgxa5Yj7Mnu1por9zBlGZlneEWtd7cLo2xjTdXobEEc
BqiA/lcm9BfCjE/q61WX4ZomA74BAgde2yddxrKIPlHZKCkIi4G4kyDLv5mDyL/++jA/CS4cMD8G
VnoFdxoy/CdHUUVveUqSASPcMJTg7sbwTksC90SHJvibpG0Es9YPEg2DA8eEuvXxerayt2S1dP0x
H8tIngOymW9YOdM6aAOlck+fVfJQ4p7pT0lQyvmgM07jykVu0fzmlf502mijVnKjAC+OgBAt9KdX
WqomGkQ4qyNpBsjadTiVI08QFS8r2v76Cn+6kbxGPL4cQpcWth9TfNL2mWHdybBprGPKj2FfoZM9
H6oJEepv9EN/cSBM/CgukG0imv1ZRBjnJA0G8ki3PwvIodc0EqjzfEl/c0afdGE/RiXdQqmESN5R
P9ltw8qqer0ojeOQtNbORI0MOZDoXaRC7d3oIqex68jeU6wqtm0eRb9TbK7PyZ9U2D+Obytc/aiC
JaPDeiH+JJSySF8iA7fvjy5oNefCimgae3isZ8AWqei28DhdfWO5E3Yo7FUi3YYDYgH2iNM0PNDc
XfDLDebbr+/zKs/607eymRuQLKHeYsw0pfwM2BFVMGDgX0J2bg4oxTJsL/vWWG6RvbB+dK3g791u
jqcswbjorHAn6a4ywD9fBalmtwlHJiSMcZrpaUucOx4K2eV3mEGYXz+dGpOPg+FZJ+8Andh66n+6
4MOcOGwlloBCTxYHO0nilX0hJbrYm9rRxZfKWIycDME+6z0Fh1h5RD31xd4I8dagnJitZFXEBOQ4
A2ogjXLOGqoDkzF+wavdsMNuKO8wiy4P/VijScWS737Xp0oeLVUL0qyt0CUKufp/hJ3JcuNIm2yf
CGYIzNgS4EyKmjOlDUypVGIKTIEhADx9H/bq/tfaundVlWaVEglEfMNxdzMg79zNXh3GCyStTgRm
xboxNDwe0aopAWVyJJRs6cm+Wp01ueJ6NJHATrzqTwc0dHGttimjDihJxw6i6iEmbA8XY1zdTAoN
KutrX1jzVzXAJ0eLmG285JrWyLB6qdmXjUUWMBnsBe29xdDycRg9wSyQVEbpthPuIOy8CXRngFpG
NTdnE1WoQD6YGw4dmU1mTR5yVhCT3QVi/uDeJN0c8tl7Xs05XONVd+LFS4FWNmSRUII25NhWf1KE
zjKGFLde+d67JpaB793YQ0EY4Ko5i8OymONHnrYzf61bqGaPOt8pjkCabr/NMHahs0ty2vE+W3wj
otxObl0zOb9LWej3JDeG4JLk4Am7oh4bk2a2rt+lwoLtiD4uR5NpJsFXKFPjCRIhHNi0uWTK15NY
niS/tLmZGwCnbS56UR4q0XM3CmtFN0Cel1O+5YZqCQst6WN35tBCBWXu/+H+8P9d1//9QvA+QG4i
VEVRc//z/+cp7ZK8Moa2JMGKzNpHprXs/FuwgLL1J5SP3k71pj5bud8+/u9v/v/0enCFUCwhQQkx
I/rPv7hYAAWtWYTHKatMn+5vcB3imeyWQygfq/L/OP8s1Cz3S+M/DxtqIx8017z74xEn8J9/JaYO
VSa8PDxag6ehxIUv93Nuowgl9Xw5iWwcx8gcknlPm4+G3VjM3zPIBP2KQ7h3wqzLyLmBuukeZKeF
OPSjqcGdSpkSVZ2/NWxeI1QuYu8RTfGQQpASexWol2Ht2hPZpd1TX8s1ZfbOvCFJelZbGRucf8Br
Cd7gcmz+igSEpzVWJ+pTg9X5ZNhb/LmTaC2tdscdXHxMs5veCAqlFeEha2mqKgcMyE5yZ+8FxfTp
SJUgaiTNa44JedQvBOUlD21tAEAkQ5l80RmXDz33Dcd7QdbbZkoYnUctCoNl1zV9dl5ajEbyDnZN
TclwLdC1HqA+0xODBZyUiYdtntrcuycIK2MvrHzdGv0Y7mc3kK9r7/wUWVKe8wQGEtDCyDeGNS9n
R2Trix8mjPPzJj3WA4SLxATq/q/1zieBdoctOfzlYJUPhTfWW67UF4Ny4zDaGLAZwC4/NsnJlPDr
8F2GxNITSa6IPGPSPszYRtWTLrdGNwd/ncJ13pfad5/Mtba/umJargHymKfeJwyNYCi9Z9EMSZH1
zV8rdFrjUFBgHKRlTC9jYpBu6jXzd2/C+dpTrkrkrQpNK9L2mwlw9tqEAbDBUAWXrO2GlyTpGLfI
gGmFHH6mxvVjWBQWgtPEOHxCc5QwQovqznAvtbbcs7PY/oVBqUAnX6kqxs8v3GYDXgS2r8sdR8UI
pmmnzFCaJtJrGzLiGGRMZvj8gulie5NGZT84dmGwNUnWqAehwr6+EfWeZML11Fej8wpCNv4y+1Sf
i9ptH1cpM4TMNuvayeqADauKePbxtWeUe3R8jcgTyXIX1/eEVFXqZOfgHPmUdpUbj3M5xfNMFFGO
2TMW+qN6mCyTqLY6KR6B4YXxUrbkn0Vq9rpbuSAoa2jsiVaH4vST+7Yo7JrtmIfec8YlkgLaVQto
gyNhuwJSmr2q3MIrFW/CbJmb9pxAvlDI76opA7YSTfO42I44u1gXvHNl1X+hr+n9Z4axTVZ4+0rc
Ta5zILN2cee4HJRLTy5Sf4+tf/dWM7tgnAyU4iZZ+ZDy8T66sy8+pilljGWp4sSYjrSDNqxXNM0J
Q86EeHVV06dZyNDjQpdhVI/++tVXvYhDnytU6Mo8rjUpfwWjEzbEfWhG/qx1c+2cnIlp4f5y1t5k
thdErQ/30fcVjl/Ibg1QXWYeVnBIAg05UI9QdWHfHubE6BAlE1HnwTnGReO+4Gj6CXvBrK4Ksn1R
rcHObZsdGqiX1qrQ9nYwhlXfJ9upMqbLmozpgYVxGa8Le75grYMTxsh86lIwhOPkCz+5sp2H3C4G
E6/LYXwOA+18gKpl9tEp+oBRa2285blrfIOuzfm2xrLmlWmGpaNV2uKhyu/A3oxLrgByJ9p5qXz3
OM5QOQB9btNBy6RZtwGdHKFug7lA6a7UkO7sIGH3NZVeKsnD9iBYCXn9q2sIg8JZvliKjEdTucNu
LfjQjBQcEWylvYJSZZCU/DTi0SyW7gWestZXEvAcUqy9OTT/riyV64Nhddq+FuSKWlzNBo4jxXFM
w2UgCDN1W2+rJWOAsBPmDS8TVsjmkC1fTuuH0RKyW+KcYyk8eARGxKkDaMXGg7G/6xhoZShVoHUy
85pK0om2tdYu93hYjvuCNL3It1L/O8za8ZXt8AzTN8pX7bTuz6Cm/qkpgEeA+Bp+Xjx3o0BJxN6Y
gEBWLfZjpqT72vheu5PYe77kluh2AxJKwpmDBnk0CxjLtLsvhe2V2uAmhLzeEcW3JAY0Ggde6IVE
sWOr/JHhlzclmHNaeGFvKsPAb6VOcqhFmRlgUAVLEIaS9zWNzuO1kuzc2MbhUcj9evPIL143lTM2
HyTaekdt1P1pUp46uSs/rNFM5QEQi1Tszhpes9aZ2FCKVu4caza+tai705Kn1e+kaH2eZXqLdGPB
Ad3I4O7fktF4CEarGrGvEanNS1pQQ5nKCI/rIMM/hjbKMsqDzI5ybXl7Rqb+zS2r8LOimzpRMjLQ
K3n7Cpa57HE6oz05GtpAmV33LMtQXgN6myvcgXVoU9v+VRCj/i7mIBCceyOb5cHuod5Sc22OY+us
70VhrUdMgKC0ekGeYWrVjyv316vCDAJde86cFw+VEyHZ81vqGMkBoD9460eXS92e5vJQlMaM2c46
pjp2e8V/lrMRXKYwy6kBMRdwlVyehYGAgJ9gxIFAZAdSWNl567R5bcH6cRZr9M51FVwp265fedgb
W7duipPlJfkJ5/ngMPdGu2zZUmYIHGGBNiQrqJ1V9sB1yShyuUnHIti1Ifpz1Q/5zRaL8ZT1js43
aPqXr3vcuLmRfJf5/eEQvzO/cI6lq9nlCFIU31LUIns/Y2MRrqVsoWiUuqz0CBGFcUWuaJJs68m8
EjyO872srZtKMo/SmxU8QQAU3mmT8DRo74jcgHzPXrE8S5pXW2rjVkjLe8urxT5MSOh+ZUuhdgpr
2yv2A81zP1j6ELRN8zyYrvWL0XIekR2ZXGkWOZmhS6msGUmLaiguShnuDgce/cxWOX1OpfzGOXu9
UQD6z0HCmdUv2oF3nsoX+HT1e1nFcp1nO4tV2bkvhdWwOmkA1nqmZH8az185GvP2qMU4HLCWs4/G
MsxLnJR+HRzszs53pFpbuzClJxh7pOBNqZqIfBNs08Yk2DBMvb9LOjyPy6JRUsggqgo3v7ayqV/L
Uf4L67CIzEyHGGqAkDlpiYEFE7VXkxFttEh/2ALHDpFqM+gQnRp74LbqsWJHyDA8gYzpFvXo15iV
lKYGSzTr6ie0JKm21dgeHexzd4ONgYbVDvIrobTZiErK7cjPvbHqFF5zZcFC3Er50AE0QyK5aj4F
vU73NiQgOAM8zS0jUXzfWVw4HbXddmJmc4am/CHVXR9oHo2D27ru3mEzcvZMJT4bf2HSOZCdAq7i
E1tQdoM+4gfa7USw2id2lebBsZVxaxnh4t6JVMvz9k1T+g4eirP36Q+vhv0TsHhvJwxWmq7v4olA
573Xr8zCa2n3AWcwUdWRHKSuYsDDexvcgftouzGeJ09kj2VahTuX1hrjtHTdDm3Vw/F27gWg3Y9g
Qf3vCbz8aqphiKo7bI0bGgmniwsL5M61eTSrETi3UeVFG54frRQ4D83AZndmM3fGKwyQe3F89eNw
N1JMLHX9CH2wfq/kU7/yAHtvGDQ2Z5eV9GkFx3so5RjgtGV1+QeL8OIirbb/QuTSHHO37v6URAWz
zNHeXTFbWwFHMsEw7sbJRP4eNmbBWEa5/x3DmjjLweKOvNANcME6iQ8kjwV0SRpuZbGkgM259t50
Xy+IIN+i7ElPFhKbD/Yu62/Lku693zXfDVRXMTej/d3hPubS3djOzjTzCWuopXAPIdnJt8XQAzt6
a6iubjL4W/6EGwzO/jMlgZ1xUpIepYcrjgf+DUpcWDcf4fGBZ9yBgXWdDyPH4EOlpfexqG6BMc+7
/BFkRL54STLeIBtdUpot+6DQCly7no1oN4rhHBgzx9lo2c4bu/n2oVjV+sceOxeAmGx3XEQNf59m
iEE23Tj33zaKvKd6bPM4yWd+B1PNCJnqkCj1zaB79bjaTX0uAte8DsZ9mwdOrD+Xvr/rWDx3eg1I
oCDAj0D1fGrNx9RvMzoTw4jLtmanabT1I4mGzWuubGOfLKX1IRMKvakfgK/haZct3Kt3HRPfuqxF
M0RUNc4Xusj+27On4Rep3PR9TJ70sffbfktUr/q0Q8i1DaW5BVA5csAbBuAtC4RlAdfQaoztOxBH
AJ1+mHmID1XbrbFY0/qy6tb/kabUz+gPwmePLeiOWPr8VzU1E5MPDx0g9m6TvSmKbtypqXKvAlkJ
6VqY5EUAbpwxYEjifShmsbWlDF+b0VYcPF6o5g326swDKkcNcdlnzRe5w+DOWZnHvVv0Z69Ziydj
TN1LGlj1k4klx2ExpulPNqamv7X81o6Fk/Cap2FocPiY8ohSaVBRwMXyblldeKiVzwNh9PXeGfvk
1OWVvmVBwq6ZkA4ZE0o6qzgXRfWZC0tWFC5Tp6KUFB1/k5mpuxV42q8HzdgVsqvTSEbGocCLVIuy
irJw5ZaX0ir+rYGzWERuLeu33wzlkaU26iJgn57m9B6tvcOyIDgFGNcdiXgF+F00Kd2oGPJLBs/M
FjGZbky62+MQDsuv1EzLX8jA9NEwPZR7ltUm++XO+9xVnpehAqgpm8radgHxUs04ezdHVizy0tz6
W0KVx95sqW9VN9V5YQ7yiiBEHkcvG2IrW4n1biX3h4tpv0QAe+tWN9tW9vKXoRRajbIGxREY+/4R
1jI/pn0odq1v6y2ObMlBSILsN+tQzYQQzxCffOfhd5vnnnOfJTQR4hzKK0Ks0QPUOyW9cGNK56Ht
WRe2Fro5q5q/RxND5KSrbQ5c0+p+cqL0zm5fi37TG5X5207ses8h65z5HRS3nm8c1rVHNZQ1y591
suurCm1saZKxOiEi5Bk2iLVWifoTJoPeJHNmfzMNUfuuTo1YUGPFEP7wsdgmxcl9sEHXiq5mDZ7u
k/+9XoP63LBJ3TVhbb+JyfgjGOc+WWXXvtaVWb7j7BW8IjES3ysD26icaJNSfllIXkyV0irPfhVp
5v/QTZp7YPf+jPkpz6dLTsuWxNIkFn625tGoK8J+2s4H/2LQqQN+XdkU+lgMfvEJvCIOE5Xnu9Ch
+vR7f3xODa/Fgt/DeLp24fbrBssRB58u9DarKH8C2zAvxmS4T7lpOJ/NyJjSDkFukG0BtleGM16d
xMIAsnJnQQep5c2dZhk5DRWB0LwFUpfjfTIqMXliAbe1wxUI0bX1N8fvgmKps86rtTqvtVMaO8M2
yM6ZAT+euoTIw4zx70PDmDK2aVXifpnG7egty6WZbQ2MN3aKw9vKf5sZzGizpMmlSuj7k0q8F8h7
MDQynL09o1dV0/Rb4kq0VR5DB7ylPtrafTEnJLtWj36PSnbTuRpiO9dROMFqeWMpSKWBfZ5LDLAR
GKSbpSgeae+4WkrxKS0w2DIlG8sZTZC05qFf66dUpt/V6DKmaY/+oiCalXi2Ao3Tlr1GlDZttAJI
kEyIABfrLDfOoNli38/01uDBBhhELjehx3AoSSx9lwRIebUXjHxHPdVb7bkrzZ4YIywk8GQtOIkr
G36lHtdb7sK0h0XwGVDuHVp8jndzooCUVrljm/oiG3T1lp9lNII+Z9KqziwCXpCtvoGTvRfpJGK0
qUmEz5Yfc2AekiL4GGv1j9w3PyIHmQyHsF8ibpfXNOSz1vWPYyZ27BnjuVUpC6/5s/Xgrktor42f
FuXWT923QbHgY2g/bHIT9l+vWb/D3+ebUTVchjF9t6p8aO3yDqRhH5pIa18VAuJ37a2N1uVvUrqm
aG5rubWLFM8uDqJ9N2ZjvNjtx9LINwrdOGw6/geBDiMcB47zgkV8llzywPznpVjbZRXOc+Rjv6tm
ISWvTpf9CK4QdShd9zor/pZ5S2enkeKowhk2gyVvAzTFZpamF5cjwXapxbiqxEFi47dLgLNofewq
04mNefoz9em18+5OmIr45LznrPInltWZg9hE5H1zCefwN7AyLENnekfVFBxbPqjNn1qXywHPU/G7
X8r2Z0qC+k9YtezDPV5z7G4HvLJwU5neGlBLhpBGufM67CZIXbS8pzzJxY3012abaMlKoGn7c2Dp
+WhbkgVGOHr2ec1X+4Z+AA9NjLiH/cTG7xSMgRkXQZb8zGhaoilZzYubFfS3bY2UEdOEu8AgRHzh
Fd3f1jKpzMBJf2F+qs/1CkaHqiRHyJD6wwF+intnHO4oqBxfJiMvp2id5XCzRieJbK2VB1gwDcPG
wLj3tFqj9elJezrPi+H85sFnuWQgbIqEKMRRwxNGgL3GoV4QGup2gF0M+brMcKhgfDvvdRrn5SGv
ppD5drCgb+LiK0yk3wNT2u3o4nY9pnlGSW6Hz36wBBuArWBjVhml7tiaH+6QccFOk3hnT7JiTp5Y
zt+0AHTqDUPFoPPZMZhyKxJrcJpJpQa9RI/p5uKJQuhPPpTXEg1gk/jl0RE9bUVytmsWNCNR3v09
tKCu7Y+OAAeu8dDbDIF4tgePYUvm4iKonX++EfxMTuFdMBu9Z3Zg/Tcs4wdbnWQjA+937mrGEDUS
WLjpMSLgYm8vQmxsxfCsHZw3Pn+P2Ur5a5mB6FYSPY52Un7M0zLvdC7Eda1gCy1fM6lxW0EzgCB6
NJg6B+vJdLpsf6f9IrsCh67q6gbJTLsxtB/+4P/NAlXtWk2capc9qYpy1IBHCTB71KQoT/56KAg+
c4fulAXFAcyEX7jUz4HgLakCKzawldo0Rf0y9euHL4aXIbdv5oAERxn5dXDCq57SJxSnC86E3mPF
oYeFQj3FYacx3+jcMENvjnd8YaKYNqfxbym734JAtD2jRi+aG/VaWcPHQLMS9Fm2w96mj0OJcDYr
lb81JDVi0LDiMIZO7cZwtJ7xwhcUad0PUvgkQkl5Hw+Yz2trA8K6DfaFVLWNWIhvkDg78i5jWdfa
VCdmaSZX+k//wWgM5xLQWnzcQbfHUXWI2UiK2DioY55SpDA4+dHcMEfBuSIZXp0qU7va7qqr0a94
fVb1c2KZ2cYlNmszmOGO2+ZzGGD0JK1bBw1EoGV6o4J+tBaBscM676XP8LFM6Abzgv0DmEWBZnoM
+Ch6+ol1qOe/uQ8FmJG5+EbrFkTLmpt4Jrrutm6H+bXxluY8NKNxluHgvjC2Ele5aMR2GfJZNPKl
375QRzEtTIpkxwQLqzFHENEWdv2hGxdGJHPOytLtv3US/qReLjZ+wFjDJ8h4jzPnyUk46EsyO7h8
KYmazF9+kToeHqsZv06r8fq48qG0PVY9gCBWTcW+pjsH4yfUbvil+1P1oF28UPvOOLs5UtKsX3cw
FVcJnx8bTV3GuMDJfZJV7cntLEynSWFeTHvEhpK+Ab6Xgzdn4j8MtbkjuoP9kA6uq9sjlWtI4xgc
g1VVUaGCrdqXfl1x9Wk+pTvvBzDJZwv4fztWdnsmQyONSwd00w6MbDclKESTRd4sRmvs0PSzZ6Cx
ts0wPXdefp4AL6MCqRiPXPrFBDF9CxVi7TroAcSHmS0RxLNJYHW2HlKj/qi1ss+TXKBWPfkDH5Tu
RUVJqpdUxOj175OMaYnccZBnNWXMQD017kq+XswT9UuZ3oFbje8eahIEfZ6v3zr2Om8LKQc712jT
/TBMFTNeCOh0MTH9ZCK2RbE1IYvKiifGUH6EVQ0TmqZDlpZ8diQlnnPtvS6DgnfP8op2gtzfhELv
eVqs8RI2vf0hJ4uwZZl9JVarKMxc7+hgFRHPjbhHT615LKZum4J2R0Egu7M/NVc4KizBc/0qXKxw
7am+AZQwycsKi8tU/IBfdvvWWoJ9wG99XJVMtwwHOQ8H7+/UW97F1yZOEkGPQHC15SsGMyxhsyqL
cjJXcIr0/81992P1THeDlC2nsOb+xvb0s3QrOFJLLCfVMGGqUJF6ekqevRlScva0hyhU9AcBBrfr
9dxtaf9XtPOuFXPdBdvRwoMcmFMzWidPWvasWrFMqo7teD8SSRTw+8bCrw5es+Kgf2QH7u5FIwUT
M0Rh0nH2YdnxMGLsg/qI7U9dB7/rVH5U/tJEc9Wxqh8zBnYp/x+puAq4ssYtDVaOGRmLq0A17nZw
rXDrl+snu1I6t1HNe351m48JUrjz/X5fYhqws7Fj3U6Dd+b5X7DarcXb2rt6N7doaGnhzPMQlMhV
p76RW1ekJp+dy1poluGFnU1/IK+s+Ws0ivY8JxPGQGxVGUF3YEOijhIfsf3C4GtbZZU8TCoMUK1l
RuTp/MK6tTrkwT1p3teMuwgL9rx7ReutTL7TYtr2ftmy+1pyJg32jP0RFamj+nOXSfNg+MN4bYIQ
0N4z0ZvgkpIGC0avZtPvc6OFWeNk2rBZULAHhYxqv2FfVODsOqDpOHoQMhkHhpcGG8mokXPcy7bg
M8sjSpJ839pWxt/k1VG50BVnoX6Fhe/2RiB/0AfiSbpif+tU2EKLpGq3RVkV/0K3qk+gJdmhHVpi
TdNUbLzV4oQS9PWDy0XlB2I+pbO7POjJ+Rgta96l98d91PAv2Voi0UlmmxqBEKdd1ZGPWCRBfhG9
xbDObNL9VNJ3jGFQnpD2rk96Ccbz2kvriobffKsIgIps2da73Ga+45Q4/GKJAHQxGlmxE2OvjvlS
4wLT2MNjbUtqcNNT8ZBgJGB0RJmMuvkW3YrSpm+a7o1BYpvzRN/N8dUKpWKxuN6sQY70jgVzPLUk
BY0Wo9UaWz7kMt66dQxk9GNn5o91EBjwBxRlrcA42q/n8R9nsPwgqdCMViHVLfCL5gjxOTOba4d9
RR+L0bddH9OusN/yxXE+pIQfamDZ9y3q53swUcfOzSDiKUknXv1acX34lrf1OkPGjARKhH4zqnMv
KbddtfCRjo4+yDTxbmEleZ7aKTlOvPRxUdoZCBL3cRPwkMCczke81NhSLkhxirv/z2aoGm7ksUiY
B+jwa3EX1tdZUx0TsfibusC+Qpour71ZguFoJmMBK6qnjDYuVi7Ch9TmQS5qrz44JVr2VEyPDPYw
CplQi+VGoA4LpQLOzIlzYh6o4kqlVICm6KLEm7o4Tc2HSSkGvgv5i1urXSZGZIJalmL7REfbPK01
njCU/UwelEjDDXqa+1nMggAT7S4/0A9lh7HgBRFumsQ9OaCHbKI0T0Wecbx66VUZ2QKDNJfnDHuH
WI9KPaSA+JHqbEbeojD/MF7JohULfs4Xp4pR0WACxaW7D6elel7Z7MYaGdHWHwA2ByJ1TuPqLmeU
G91BZ6q7WFZdnJeE8xjzON+PRMstw007R6kGM8nISScta4JHH0cMUUZ6d3NNJVue0tmYGbYMHOOK
Br+dcRzqiu6xK3q5RXU7MdfoqurRBdt4QXGO25dThOcChWAc6sG8G42DUDGQh4ix+zG7aBTk/JPu
D0xGC/Tjq3rj2mjfE13UR7dzx8vcrOvjIl31SyEr2Fmcjw/1OtGQjl33PZejs5+b2vhd9GASiS3q
c1uF08kakVFZ8OHfpvdkDB7tuRnW3WOKaQoFwlItWxmO3XloF++X6ybpUzJLnocysKASwE0+/Sag
pigX1hLjdO/n0TzgC6TVzVo981cgwK993FBvVoH1BjN88USXgkO1HXT5H+zB6rgtBudQDKq4KqxB
dqU7T4/dUo4PdNX+mR6iyOLZ6RijeKkBsMbQ6LPAb+GEGRatXDBiMZJ59rZKGvSIJg5ZvwjEmI+8
kCysZFBaFxcKn10qwKHsMUdXjtv/szPTe64M9Bx03nnwMBhW8u4m5UIzOfputkE3Qes9BmjlmbxM
Xya2sRPFmmg/hrzvTq4125/SA13JHYbvU2Ouj7Uh5Ks3rmbc9Xl26Jy5juehm25mi/27swJ6bWrU
W9WGj7E6qskwsHGw6q9KTnzii9sCgraqPWjTtB7wzpkexFTqW6iK9EObffHujlVzmoEzL1gmlT+9
Z9y1Ymz/qk1IUSY2oLOwC0sSWBfVGcMN3Ewfh0QYt6DOXEJPa++P4rW62cHdEFFMdvGcoI7dNnM2
P9m4ch2yGrsPzZuDkZ7wrhVRqs9j7bkvsAm4OOT9wP51XB863smTwU4+Zgg/oPHjsNKtY5/WRLIl
WsOp/ahbTBFwsaHB3Uw4qF1UUtQngwLsvcYl8VRbvvli9sb0qwF2iobathjLqWHPLFi8dJNgrUPS
lqJLbbwPsk+yXaAn/aymVeMtD7iwWycHn38fQXLKmfkVsnq4kF03kHzZHAz0TjsEJtaenWp7DNug
YgxRuM+4zKtfGszvrQht+cOX2R4qqOAni9sC1nCVjN4HEOgLNq7OI7HRw4ljrHoBVkFYCyDigHEO
GWLzAS8RCzXKYR41LEkzTNlLzVxqi1oZHfrQjh2Jh6BYRw6U6cAwx38SFBnfRjLVFyoWTCP81uIQ
yBhuW7lIT0JK9dEvZnMO8yp/6xY/v1tcoB9qnPKJK4qi2cflEiljS6Pk+u7w3ODkdCY92PiStrX8
ybsmP7U+2o86aLntS8fYLb5THKY2LM6koHD5FGuxpQrzf8yy0tc2d829UfbiWXH11nEy5uwurWH+
GM0uOJaZ518cS2WPeMaoM4CFjYtVXjjU8Dr4k3qVdeIQRKzs33eZCqeE5zmogZqSxKaCy8PPliMU
j0CRXu3Zwz9GifWrLB17S2oG3zsRCi9j0en3pSv7d7wD25uNXD5kghbUvxAomX/K0RhoPDrsjFt8
IE5p3w+/RdCl+8YHP8Dp9g/CTP178QQuZbogwXkihhdISXJdj9BECXMVnDhkn5yVcHumZpWX782R
dLMNLhecFoq8WcR6uRO72WyjQIbn3pv9lF5b1TWkJbS9ywAth+u1UnvZV44uCDhcE7XvRx2iw3aR
CTl8U6RfpIzswIPnQ9EEQWzZ3hwJpF4xwJx8cFer+eXW0oi9cMLhMHWLbUbR9nuUM71tki9fNWTI
xzKByelZwtquc7MddG39bVbgRzy8hKQytepLaFfGkwWW8tvDgu00D1ArUW3A7Tt+YpBwYGXbdUrx
HBP2hKjTFkfGW+YhnHABwJ5yOAh0p9cCz4coSYbwqNgQYuphd08tKvIvo4M1SAbbPK3UbnFt0Z1W
OO/E3WovsUk7exh9Mydeg0V7p2nax2pQD/kwi+OaOCGnoRrPuZWlX1VHakCre0211VY7XC8CUmwR
YzZ1kF4CrolYIRrlqxG23NI10md7rTudJAKCHYbW9TWYAhvrlz4ID5jwu1vfLL1vBwnt45Rk3eMc
jurqO4l8tMsuPftsbygIpeRzH9vkN2nX9t7kG9xVwVKTQDCnUxc5+FoRhGRYx6Bzlmdz9Zj8JwOO
nJHHdOTR7cvyNMuKLQkHw/MAusfGxh70fjYYdrPFmlj9yDpjzB/eNZ6ucc36croOohpichYFGi9f
9ixOtPoMM00oT9DjK7PxGx+kpEZzurECsVwkkvSrz/Jl2zKc2Cc6VY9YEwb9BiCSx/+/ODqP5UiR
KIp+ERF4s8WVl1TyrQ0hi7cJJPD1c2p2EzEz3VIVZD5z77lm/+A48n3RcvmgNZ63s+uGSdmsuK9q
bepvCOPsc9rY9cmAKQ8QM2nWryS3+xO/rxdKBmWTr5kYNRmqu0/tjIrLLmxvDGbqkF02NPKUaJBT
WmhZd9Oiti/dWhpPqBm2Yz6XrPm9pNZhcKwgVm7rSfyd7l3ZofhAQJWeTYcJgCkH7KJCqjq3I6wY
31INL6q7RD8oQkHqRnpipFgS8YsyNCrdQd7C0cOm9GUSuH5ZPbeDdKo0RzpW5JmkZJpYKalbi7L1
AHxoY/s48fX7HTMaJgEaazu6tCXE4sskZK606+1lfVm2srnUFnIWJGUjRKYqx4QulO2U9Hp62ZSl
e7K3AYm5tSUp+GyBpVE1OvNPg54V4PWbi0i2FOKwY5xhr2ilcm7hzTKaLzdAvilZCJ+QV2/jUEAv
yySWq1005S95PeKUK2rn93JmjG2lXsj10bOJY4wamLlGuqC9Fsp+QEyxh6JsPwhd3rAHXA7E3ejY
irOhdn23XLpYUUX97UEd+ERoz+RfF6311+MhRUpipoLmcUwpMUo5l384h9vHzWmMkzDX5dzVyrRj
UjddncIihHRiZDLe1bp0//ViI6lo5dJmmFwMrENqSoZ6bGOH/WkZqvpUvZhdn4zcsOV6yLEEHxdn
0N91vCSfiapUxwyyWBf0/cY0oGlk/ZNMBG4wvJXTWzkkFSOtCQEnM7lsPo7gdLCLllUNnJxsVu0i
yCPFNjra6RqXhB9MByG6vPD1sshPCXvl5KyjSPhxZNdxFkhdwJS76dECUVckSU2q2+QnPW08cdRy
XpWT7KzG/Er0dUWGZZY8UCGwcOHEPRsfzFursdyGJRmRlRnzh8fG08EtsBdHFo3AeNjirhDrs7Tn
xQRRA4jOb7FSw5DZ2CxH5uqCGIaKMIBdqTZ3CnOTLgkNrtOnh1R12X43hTOOLGP70mafSCfstwMD
X26CVDFeTGusv0xRNsoutbzZuKxO70DWSStphHztqzzzrvY5rV+aPC+8DOZ+1MVgALbJhywEcNJi
PDfGNb2w6UdkwHIgSfZ0XkMTzeiOmJ/VdjKcit7ZPiTnnjhLg3noTYaBZiebpJTntuvUZJ+uSrfg
NdLopcCrAOVLt7Z+6DQbg+I60joCDW6xt4z5VoiAYQqqLJatY+VTumbaS0f0iBnX2VRWe7cqm+7E
vtnaWGg3ZX0i9YJVoc1geePl0/F1MEeZBAkAuZQns9ThpwxDV7gn6aE4jUVHWNa5htBU7Yt57pJ7
IV3M/YCLVQBvntNrvsxIujkiHNUovBqcf1FOrWcQz1MnrDMTKBB+bkzIb0DjTYYvIeqSfFRWTf+i
Ml54TJA7OjtDkwMrCUqIO9Xjg/1T18zRAsSMBiq9tUcJGZVSG7ygI8qCUgusVRNpSolBAWwnBvtq
21gasc8d1CMoH1zZRqpXvyg8q41MuXzVENVNDXKxRjAXwcqdG2ginGIN7MwAopjbaMlyJUH1TuVU
eFHVW0j+VYQ2Vag17KMjIMJMefXFMpRALSquudG2kK9ua8UIr5KF0AiDKut/QzogGkiQcpYgafIC
4AtU3bLAYtDriiRoy50MfgoN9ielbUVj51ALMgHkkHPeDWB77wKsKntxHX347Wa6JZD2gulv4rTN
uUml/jp1telFW6G0Dpq6sc52OaMbwf60cdT9wIh4vt2hFMc50yMO3Fasf1JXhhu5upIqAu3xo9Q5
XPxEbyvT1zS77a/qhNgeLAFAzjudHb+5HJbbWlQGurP2tDXog1brhjOxRmNTb6RDEk8Dy+l4hHwi
uZo2oDWd03CC8arvnAVXDXBt2yUfy9SNt2TQpyyuOs8buTNGqBuVPdoanKsO1bdFdoPhe4o2bPuR
jeeJFMs6iyd7MZonuamrurersgRRR8awfcoQs06h3SUdo3NaZhNh2Q3zrcDfkQTIoioXQC5im6Dx
OZKQDZO4gb1RxJmQyvoOoAVCvLs0LjI63W1hP5VlztIJ3MPsvLZbw2zYkklDt4GaJQntRjj4PK3O
SX4Ip6GnBZ2EJkIlRUCNPAo+44iMbiEfV0A3hQuirkxYexxjp3qDwD4EBBoO+Q1lyIWc42NJUpd3
X2u6iH0lrXvblSYQg7LXWJkppM/+qOXGBAPPO2b9dvMOEiiHAkLVkdvLwhy1pESBmxvh/qqyx3HT
Bu3gGgljD1QzhAMVW6K8K1u7/PGZ6f27U+gq0lwjraYbHKGzbDbW82Zc0bt12RuuOyEum008S6TD
lC34qzID6QiO0PpUiW126CZVwS4b19GQ/Zb2Oq7B7AxZe7e2xrz9G3GI08AZgt+wbNNWMFrTDe4i
BkcsngtUUbvMnjX5bWxSYH8TtLTZbQSLK+LYb1LOZ0Ut8xkdR8IeUCUzJtRVZSiPRHtTAARaw1zz
a+Xre/YWyh8oRLKFhohK3cU0lhjuT8J80Xcp9tQPb26dF7UY0WCiOcvVKDWTtdmNYmo+0aWTmZ7Y
GQgoYJJ2vS9ZdZlHTXZEoJclvWzU8/EqvlOZVvExKqNSR2BxWybyTsdGorx5ZgJFcYEudbXdQysV
Sp+pv2ub6VUoF0taQYZCsT8vzFI0tpnGLRluYJiMuMaqAbzotQFpMa+Yqqoy9eTRZt7e7GRatfe5
A2JjV/UFQAYh0FFiJ2oouNsWdUzcG3KxEWTcnCye18zuwcsT66fb7BlZk8wnEyy2p/1NG7uyM0QI
hsdUN0v/r4Mnae0wKLYM80xpfqFR68oQXVDR7nWOkw5imLBw5Eq90ZuXutLMOXT1flPvFCx5jEkr
z8vOHtT9/myUCY6FSnPK6akePFt5YpLKATt0ZQdGhMqbRUXSkiXLdK+Al8e6x0fVOg2BMS50wfRJ
OIUMIcy7nvjG79QlaB6+uWw0plUSd6YMMbxrJv7QLh93no0v94j1CeykNZkwXgv71rGkW9rmJKzC
M7rTUakmAWQurYx76APW0TB0WV2rwgEnSn/cfksM9JJUNNYaUWHd1jFdz7YlmCv6QZ7SxXYuMHVm
MB7GlhSB1w+Oi5y11MqTi3HMjW1HmViXlCwFQZCVeh6mosRgjHSSMoaFEU6LSGpVu4X1xLihlUxY
o6GqPRV5HILFkHNeLdkLTFoBgd+ci7ADlYzgBLkt1ZGa8tD0LMjzyF27MT+ZhU5+n914a/mQaVay
XqF48mg2mzqzlM2Hr6FtwGkiBKdVGhCGGsFck8YRyrECqWJUbSZCAxA/KZKqNogQJYkAkQ06tota
q1iXD0WgS77BONg83giefaxOeUfh3xoAH6t2VpCLQav/y1g9vcJgxDXbCteuSbMbbBcgu7HMkacQ
XuK3tYUXhNEpxymbarU8LOiu5wC3IQJDTwHj8VMxwlR+bZESFsSmdij4TxnRyGuj1LTxK7PRIaMA
FPl2mXsHrTrdUWlcuxV8auB1G1PRAa0tPLxxy35dXccNkM8iKXdNtTJnYwFrsouZWzl8jfDqIKSV
Scp6Y7ktVW5mge5QTEkL6RIr9rPhSu2fSOvEYRtgdKAN/5fBSk/x3uxpAm4PbPNmyEI2/lUYpFay
ak7nBUltmmhBw0qsCu2BSmg312pa8wU0CdYEs9lEaCaY506LmGwcC52qJC/0T053yMtEfUdjPuof
KygRL6L3Lx14waJWjkrSsMxAz6k+VVXDciZVxLNiIyZ1Ekc+CQzYX7K2nB+uZPHkmjb6jq7Op9W3
8REcFhy2520QiFEb4hl4+VhIduilbe1dAb/yWniFXEJNv+GYWojaqd9CEP1LNvTcvu31VH96s8n9
gN8ptPD/PuhV0bwCCSPqM2P1HdHf8X2tZf/Dj5E/lRM+IH8U1mJyBVc4I9aVi3aVQ4JuW0utsC1H
svtwwiBlbpZlyAOHBSTSXnTLOekB2samnkte9YFmYGL2XIrZg+FhyiXexNYU4DTJEnvYRhG25Nx+
iWtfSoJfmXVuzLv4uRvwvJ63bh9t7bGEsa0+fWjnosaJbWgmtTzxVEABGUsG2Ch082BKXeUHTuQE
6kwzx6OFjnvbATRWfwzTS19HEAI/OOug5qNlMp6yuevPaOuNe21MCOMbIcX5q4E8xi96e9z14y0d
qU8wj+OVVkVI36ukMX9tMpA6uXk7ZTIRhCzVpDxsVtU9IuaroF6lKntbU7OjpkWgAVQVqZvK7xkv
5jTElSa1A1P88gjTdfgpE6+NTFMqsYD18sk/BexeWVvERQ8M1uETTpZ7nbKA0dZpWy4WhHRs7CSk
LLthvY6EFdCShavyidoa1CxZFdkrJ/k+tc81Sqzs3sJMV9NwVFI/Z/NyVNfLnLZ3yZrsRcla2iue
tjSPc942fRDvFuo5y3u1p243aCrw0ZH14HYiFghNVB9a+G1b+WOZ5YF5GPGcXZwv9NZsu4YxBvr2
rxzLc0d0Q1fdLzlyDEGKidYGXmvsWCi8QwUzFeSsOVpLu4cHNny3SVP77IB/OzOFbZn9c6fqqbS9
1yIp49FdDr18HwyKPdIt3Em5Zxv6VMCuToftdavKa74sUV6C6qyW/JYSDvdKe6KW5xpDeb09mHZz
Lko3XD1GDvUc28v4NGUKW+siqJVf12tY/bA0S4uAsHJfWT10HRWpBSCfRnFv04OVHY7oLDnqvfko
hPovswXnjLqr6/rXVCp0eV+a+pF1nw2y27nNHsbls6SUKZDFjMNPYrx4IwwtzajPwBvjifHiCGRK
l12kIWXKOFKgGpCz2v+aaxU3S31YvfpxBrvnp0hT1W28PZyWb004psfXhVxRO33pm5oLAObrgnNs
0aMhu1fQqW4yO/bsQevC8Z2xijVwxWarB87kHnS6uTTT6KS+HEvEtG7fKK3JIW6/sFyHBvLXWee+
d3dUXWEjzMfOrQSRscXZQP/PUs4MhwnvdVNuqM/Q4qNCks6Tmr1bAKRINQsA6b4vg3XMG+eUbM09
Kqi32SrgjW6IsUDqqwfsynPPhXzMxYxbF78F1ig+6nXCQH9js47+Ut5pXfEAB5ghkLNvqT7Nszmc
MHcm6ceKdAvT3P3mMSPq+JC8D41dsbD2SXef6lGZRAvyoJEmpb2MxWu7vuIfXpfXkh/dsBjbRZoV
L9YeIzkyjrequ2+rVzYMgzg3IsDPFI0FNF+QrObAp/OQp+yQoSznrCfzDg/1xWoUWpKIbRFu2TKa
cV5MQNcsNsAM3eq90XiIRmJeS8Pag6xiCoywak2JBlDjpslZkn9nzoPn3Svi29SRe5hm1HsgUvsl
ngZQbZQtTEcJ/3YriHCKxio+d0bs0W0WJKaKJLe8VF127Hp+Cc+zHhoKpLQlvoH/0uthlSXJI6Q3
+DB8HNpwX2dXKFZ+u+HT+p8uRzyn8c1gigHFQgfZvefMbjnjQjPHMbnCApTYSHkRvrpFe8sKLuoq
PQ/KT+cAFM/vRGmhx09DXbF3MyMgJ2FZAUyPZ3sBX5yZaukrSY50b45Uxp9VyRS4s3Y9WadA5X+6
fMYkqRK0OLAJhl7hsJDLbIzZySFbKmw52slxv/EPhkmG8jFxIpZeMfXWo5y7s6UVseDBromsaCft
YdRQmWT2Qc31VyQqtwoxYAYVTh2j9kFh/YQ2Z0xwc5C8sML/25CpAVpL0x0ekWhUmU3p60HjobRn
ZitobbP5PBILw4gGa+FbzrxoUSmUCi802fpzuMfaOAVQdEmwnWLyNsJt+sYse7DV317+ZsNDXpM2
XanztlfLBc9/smoc8ZxNIHCNrfI0DEGbC6MOXa4TD9mSlddFZAnKh3bWtVCFbiMYAoMkfjBWgpme
aRR7cH7K2tUo2NdUiRhflzLmgEgHKIWd1X94uSL+VGNkQN8V6WZdOl7F4a5xtm45KXOFlNzqTQAP
flaYavWN2bBrD1ra9hmxpqw6ycVy0uYPaJWpLLztJPLiOZUetnW+zlpBLJnOGKK2wbT/SXQN0bAq
3xY4ltDUsPbSy3KTOLMXr/jYf4pKI4jCVQ4UXTXgfPLJ663XdiZeOlTQbsJIkkozWUmerlK1/24V
b40G9SZUWfJzq7uP7N1OA+JOoCLmRmpO7h4nw5N3LU9JYCkatiZjGE9L5az7yljcj1uDhvJcepHL
4R7ClfySBDMETk1ZMmmG2KV52rw2nfpgmDn0x22kdHEJKEEXXvoVAg6sMZUeTi7ZFIyzsqCirTwA
Y/PCRagNodxIotsxpcodxCJfpcHUpV6GO80xjV0yeCKCIgMcsLxJIprR9cnyQlRB8EMkZs8j51pT
jpO6UjjTyKMVFQr5Uv16hAAo70uKKb+yUgCTymaEiaUuzLHygQyX4UOrltekYNjEQ9QEee9y8CD/
3JV1rRFCNqgxppAhNhX+IFGh15psSMX1WH6J2bqOpeEcrEqDUTxa35KBb0AYFdrytHef2Miou2bC
3N4mqLLgQurB4sibqL/j3eRdyDa0/64xHNniHUcP2nTOFRKQE/hCyPFj2WMKxbNT3TNork86dvyj
py5jhItlpW6vxWl0UHSKG0dnmpm91JJrrFBzLUR4JW5RNA9G42IJyNvaZ306nCShPjjxCD3BO/Jh
CpW2dyGE4Ya9we/OKAJw2hRLIAMXe66Us+FW7ifbUV6/uvhUm+WZDcaTs1jLXq+JNUl0C3cIjiAP
vAHrCppA3SqgCRVLucvyEbw6j8FI6XUb8RD5FE46zntvwJFaljV7AaiKOxzpXZQlTBhbrxiuoMKz
4+pgerPqOt1jbb/VVZhW0iG9m0i0piY1VI586jlmRI8pcyxA8iTj5IqnhB0UpdgRSvsisalFLQPm
89Tnxo4hzbj3BJrbjFhWXzHt5UiP04bshYwd0tT8tpxAp+Sjo0fyTriv7+Ryw21lAJFAdjeFLqt9
fExE0TC0t2OOEZJDKpS385YZoZixOzMATfjDNxmuMlfeF8bn8coIaEeQxLCz7RrbxQw9HSk1sTeG
1xxENr9m3BKR2Sw8Khvz7HwicWnaeuIipYH8XTBza6VVxxs5iKFHIk6g8q/pRyS2GF2/+VayX6fV
uO5oYQ4cT5jXBAkHKO4ZgJI7iCT0u1xY9HkYmX166S+LQ64FrzwuGX43DuZgzeRLtrFBI3LN9QvT
MY/zsoighSwXjjptNioZGh5GLUF9s3WbtcQxy9sbMhi7Wm49BKXnGhEzaMb3qsmmY3bR1+UyLm9i
bTZX8DwFEUfzsr2NE/U9eVZljJ/9Satut7aOS8cbS1TxGwoMObF1ht/SP2ZyO211dzethPox0+BQ
Izxot2JxjsxBWSOUigyzsUzEqWtXkZt37ybI4Kjw8pZv1804R+BQkfacxbUAfVkRJBXITJ1io5xR
HHu8JmXR/CHlroDWa9teSZer1qJKw2mZ+cRSML7yGvjGE4+gfr8yxY4WTzsqmvOcEtYAf2X2zaEi
oyjXX8oRlz+vUhow6uWjEstnLsxXEqOeFTN5GTohjn0xnUiZ+JeMw3FOx51b6zFcLVz6m0eEbbIj
sOVjNt3Ob1bcAwMWNK9Dg2uRmjQPJ7T6MLCLb9AL50wyOKUmL3Cfe3r32XYw52dT/etT1GlFOoAJ
rlgMWDYqExZBOakdggCSoX2jZ058bGtnJ+9e6Xt/i0L5dJrpUayYeMfB7d9uSDjIz8oOrBg3Vqa9
N4N2ZOZgXdzyFrHCiCcQdvvCzxk0GsDHKmeWMSXIXY3mGb/yy2r3p2xTXlBCvdCaP7DIb8Nk3XYL
sQXs7vAqoaZ7qxrxoDnbncfKyEdx/DtW8FjcTI2NdDl0Ghb2BrgQe49hC3A1EPaZ59e8GJk+j8mB
Mc4740vSMEb9kdYLH5d4QPJ/llJ/WXU7BhB5aoHWdE56Iqn4qxTl7kZ2IRNwegFcE041RBDOOeRZ
6kkz9fwG3D9kQGywAw5cyPz4CnBWtdkv7QgbiDEn+2ceNO+kz8rBtpWffoNrY+EAq8eZn4IgJgio
PkHlp9qQoIZdCxkf531ELsSjV8wktlUlkJ9FPJs3Yk1CQ8Ph0101Z9kbIruSzxRJD3n3SqIgyLr5
whX0NOncjMOM9odRWh40pnISRH4Xt7RXw85OyMBQuChfG/HIfq97D9Jzic5MyL0sCmImtuEd28/7
6PXvkya2UDoKpgoHHUEtj1PW3BE9sbfSMmSKRHoISkyfHyRcQTAEpjI+6HX3NlUdoWajeRzb9Z7d
PCIDj5pEhURR8ps4TH+qJH3m3B78zfC+h5nRkl5+uuO225buE1D+s+I6R672i70kbCw1Lnkdf4Bf
z8Zvvc7/UHFQ63Qr0WTpGBsO11bqRHM3fGncZWPaoOSg3aNfay0V8qjyZNxMwE3enkhhXONNNx50
jTo6bY4VgzlEvQfRFCBicGwtVx28szCd84RoueCQVywFA4A4DAqgCwjqWn8DZWMYys0AKVRYNcu/
BImilRvfSy+KOEFt3poF0mqQyMW0tyZt1+dgWYyJEBsyuLsswdJV4R1qvLu8b66ACFeu7l9uKRKP
GAJRXRINilYh4NZkJPKdsEXcwBEos87j1ce0hGc2i7gb+39Dw2uSNqh4CIJZU+seEcSbRwHspng0
e/eSWwZAaKg6AXmEL51CzPnA3HQ3mthwjSl9tLebEmnaodKXBIoZgaPW0Owx5QkZpNS/KFPynZZZ
h4W6oUF/bhZbDOYjBGAApXqJ1AlWMwHv+KDD0TMeis14MpQVC4Aep5u9c6Y+wPf95bha6PTVsTPr
a66TaDBpKMkb8IFgjasUb6JjvRj130Y6YK3YV5Q4EQkuNI3jmdotus19RltwZBFHIio2XgwLGaF2
55WRjGbi/2racJTlqcMwGA46qBmbZK+21UDcvyDoveDueVkHCDJGv2uH7HkBfdnA3VDaZzFpJ3Uw
9kJ3jlBnnry8ZwEoLtBP7nNhxYkzXIbOftPMnAuw6X3dwnle1dh8eoO/qa+2z7Va2brk95tJq5x6
r8lA5QaI5qnK8RSk4joTRjECYEdUgUz0bnTTsLfzYC3oOU3b+2kwQhddvkNpeNA5dKsJxSmEVWLd
IbuBDVs+4B0zsZo4QrJy17GongTC0jwPxow4HexponX3IpFxY1rYg9JD7qYox/p9SSgDi5odi9Ad
c+KnVtZxhasvTfDvNvjG0vJKfvydXdd3+Tz/jMCL1c2Q4QzMzjeFuWst7YguE17NFfYJc1t4Ut6G
v6nZOZs4OLaIZpnfRgK3CUpjsjxw73nqEX87JG3yDkqZPDLL3fe5/SYGzrBeZfejrEeqmkcsdUjW
EA44FW8WaJZS/URJa8kv9UYfxTgAMPkDxN0u07M9S7cdWda4NLLHwmn3pTHgatvMvWqyEBwos4LU
wXfKQGmwMqon6sXA4ZmNHOzw3MbNU17/Ntu0n2UT6MSl8aBft1FH4v5dkPJLtMUTY5vf2amIzugB
jTPsKbc4o4MwFrkfMy6lXEYzkyRNfXMYtbA38ZXuj8+LuON5j24LgESOYioBvwniHagOy0j77EFP
ALYUj9nnrKCQy8HCgJGq5NGYygvg9leHpqjr6e21T1uje2f/SuqgSXJD0jNfSPl/aK/p9uQEX6GX
d+tW3Dm4cXvtH503/EoYR7pvKc6paF8KoGTCA6QKieyN0HCfm6pHMpnvMQ09V8VwdFciD+kS71t7
IfNNRxtm6nsFPsgybQdDPGmQaJTqmk3fydITLHe1RRcX86/XWGdVRfVjvpjDu6sdZhJUsMVFeGQD
5L60exi3Vhuxtv3Bg2PkyaueIAickzvEZA0qZYWmYWiPBMiqkQC3ErFEJ+AW+XzbqvNxqXEmN/10
t4FRpcLsD0l7exbXMC+1XaH3P7pV+43zJKu/QV5GHQEXKmf88d1XQi/IhA+00mk0oolfDSzid2W8
NbjoP/jcyCXCmS7mW8JsQH1OZ7bwzcM1VE5YcFmfH9Qq5JqR6QkxJdtiSDKW3KXNzh6jkv6rabTj
kLe871w198v7zJxz22/LXspfbGd+Y0bVLRPyOS8PKHGF8zWXiPcYCMeuc4dPwZ3isYCKdB7ND4Kh
My1a13i4KvRSk7360vwU/ZdiBJj/5vnCEN1HSlCnMdroCpKQshPls7Xc0WpoVCzPHu+eZT65xoGV
yJqyMg+K5FhweBnHvr9OMpbzwba+9IUvfdfMcad9ji5bCnbyLuEs1atWbXctUR8dSjzuhobgdESC
KcaFfx0TR7HdszAfMHF5MZJ53rA/ew09koM5EuodoIvFfFCKs6Pgag4T0PSLpuMJCYr5uHYH6Hoc
f7Fq7OATSTemztQGlP0PjPzwYFU6OaI8iQ8TapdfhRuCybuH2HWrPlqvOyNO2enyswM4Z2d3Sxcq
M4lkn7dusahfeEFyh6HREcg+EA2tfuY1YWHvw8kN+unFRRPcLYdUv5CZmWwkHL2xA6iLe1AKKOvz
6V69weW0oFs/Exbb3T3PYaAQPaj8y/SzvXwhYMJU5AtjidheR7r9NxK3hEHLdwC0WruOy6XHDEkq
EjuXQ9OFYuQXm57nhkNU70/2qBwKoNJrJe+h4l8z5UmFfJLbL5540zmt4A35KEeisjqjFu+U1idj
KZ7rP8/4GMxYX9467T3lkXcJPHOQUmOpPVnDAyGzJngJbdfamKMe+/KV20wusaYfBSRru9xZJMNl
t6Q745EL4hHJsbf985RzXX3Qj7ccZ+Oj4T3oy4mEZnGL+Lzrnf06PS/1Xp123am20VAfbPCn7hQt
rCi8EARd0qEVOLYDLy+qmKDoDhYf9nixi3Dmy3H8/Cbz3a2gv9D0SyB3IanSTISu7hIDN8gI217u
Upv0kzsnO2P+77y3WcYpHrQyWAVi373TnNfhorf4T27aU2jJmL1fkW9ZeIH6hQvRJ6FnKeJ1unSE
6LLVKp5H82LljNOeXN7v9mBiIFoDWX7bOPE5wVaoC5LvISjGZ5vPCdy2ybbpYmuv2fjnfBoseBE8
ujbcoh8kqxmlRPlct3FhXBaCdXpxMIxoLndJutdvGS9s+vYOR8uj0dzTqjvWRVljHYhgeeet3xyS
zGLkRJIFCPxfzX3OjMgaHhEy5+Wz/iHVsKq/hP5YtDvLPd8sCxxPM22qbzR7Vz+ReJyXRzZpLE/D
unhoBtTzkClZsobWcnaSB2w4/boF1RQCH0NIoqZIFk+9ETV/lFgIBA3SSxy8VJChdhXOXsTAw67L
D5S8hMqyz8EvdtZoOqvkscuPuFXI92RFrBTfogN7t/PcKM13df/ojHc6FBygqYBK0mC6YZDQBhAl
5bnXrmaH+LbKSFP/1aSWsUtYguxmpDtbWCdxMDl5OKEKTI5G/dhvZ80NxtsE+sLJXm5Ume+te9X1
M/O8fo641CuLv5HVwXkRV17pOgtL7X5qAixenR1bGi1AsDYXTBqTFs/GGXyHlR9IV2BNsGmXLD/y
ebaMnnUGJXc0FMb6YJDYkR9YKg3YtwmXm+MWHK2C3PpMZ2C5b0p/ULFqL/tkIlGMgSjcV0CFPuI9
1qNukE0Bc3Eku1yig4nqEV8FbHSCwYHtHIkLtFzkUXsG4jgZ4CZCK9hpFAzVXt7eIroLNFH3ObN4
p6EH/mN0fNMhYCLbYsYDG3N2G3/bObEpsgUzmfY9NS/rCHvzTwUQQOExIjQzGS3SV/np+N4Yd7r3
6JJGzGJnuajGtyEnZlNZAFig4LOAReK3QtspeonuoKzvYB2MwEA2PNZqZpyhmOzHbTthDQ2s4lCN
e4HhPmENO1oEZ6gWhZlxV+jTpy2mfdKCrMvVR0NdoaHWUWbol3aE+ooW9sxC+ZHK5nbkdD9mDXHF
1rqjk2nDDtdEenZcPh413V6gEuIx0eTf1CqxNFVkFYboAnljyiQkUFJWSRaIyJDcbN5VSxKDP2I9
1BKrR+gC1k1nKfzFtX5cL/MLij4UEaHpXmYvjx18McO96F2QTLQy89Uee0pxilQcbsXyk00PfQ0r
sPbx2WbK261RXdzQvOnZoTfGRXUEu6IoTwzQuw5EStn4rvLiGSctfzf5ZtmosbNyTml/YLurGgGS
VC7ds9tdVPPHyC7O8GMqLyTigo4NRy6Z9S9dfpfmC84IvLFN8Vm+oJRs+XypuHW/OC4yGIItss/q
+81fIUOoMpB8zCZm158kt5Mxfx70E7T2uTipX7TDPE5Qwqz8ie1Z0lwzNPLW/fbKIL4ROIMCAB2y
O87EOi5wYGAdkAQcjabffKPQsQDPX9hugaho/S6y/zFWb8eQjErrTz3lX06BOtLPXlwafi1Y6YGd
Ezl48+t85bnjj1PnYPhIHOriK4VlPwIb9Xmlqv58Kwcc/BNh96LEdntIxxOLAMhTOXLsUwoDJN0r
q5+clnRPMaQxpNkZRrj+x9F5LDeOZFH0ixABm0hs6UCCViJFidogSg7ee3x9H/ZiYiZiuktFEch8
5t5z413Yr4OZr33T/XIoQECDVtytKDgseAXVTgHGuJjaBcp99RhftYh326OwnF6zPxhJSIzZ3z9f
enzO/FOEHVGB3JQf/6jmK/zCg1fqhA9fKWT0bD0e4gN6j5nLvgGdtcCnGMFKW7Bg/IQO6GIHkXwk
GBO7gOxVNmP+pRxPHaGGDrLrrfwaH+mdbZdYinX0ryG5Ol/E7uDhYsd2nn9mbC7DJcJ/OkdxnHbp
W8dntv8N4REUNC1Fhvhg3qYRx+E2J4SQ8S8UuRPio3CXXrARAiNq2eh+xL96fWAdHuU7o0A/yZJ3
M6GNdlakvqf6lhSxwLO24JPje6QsYtPt8bIIoBiX0XUuAId0yuUvVAY92uA3TW5a1lpMw5i2CtYT
r2O30TWoD9GChRmprwre6F00LvVzchO01Svn3dnqf4hLq7/EWc7zih/YntlYJsNyQPZ4oUBgF6Zd
808onTJeUzns8q/A3iY/4bWseT0W1jH4YY0TMg7gLzKuZLLk9p0uQ7+Y1As+YMSe5cI/k7A8fI8n
m9OW4FjcyXIB8YoG0TDea68Vy5li3N6PuFbqJaAAFeHJrSBn0brE+6BEu8wgJnkJ2dUvLB2v7zL8
MQf4FajLDzy8jYUN9maXTInvdYR0ah+mL3N3yojOvddf/FcQV+v6bo1saHblXR/c5oKfgIE921bh
Ds2+d4HXJOa5gAm7BEUbMNCjLH4mpS6GV9MdKrfdZCdnq7YLE1Dz04+9wCXNLnjPZtwNMSfj/1k3
SNuHhf3RfNm/LCDsnXH9P21hw6mWtWxNOXiW1KZxtI2rt/4Fm7lWbMxwA5iMltfhPH6FjRNNZ4cU
wn/Ja9KfnxEN2QLOHJHZgDGWzVf0xw1PWZWvgfvmtkflUH0ySHS+4CpkDEADDz0jw6bF/IEYRgn+
qmhTTp6yqe4j0hNKpGZh7sfRDfpLZ7EiXobbLN1ETFf404KdOBkOdO9oldEyJa66K34iBb3JMmFu
ceOGlrfolu+zH/2j/oIKz45e/xYIB9gdvw3aho2AumMQiP06xTbNKBhq+iy8npaO9SG8G2R37hDv
reyjghbE3McsrA2BD4Br2iWyzGWN7imSfyoIzMo6SeOdgRDrD16KplkX9DkTacDjPccyl8SnPNwY
zzFHh4ntp+QyHNhwQ9qr7c/eMpjTfEUahoXGRciJJfdOUjjJgCP2fmbmCWoY0Msxg5p2Z+dIoC92
dGM9UubHHOj3yMP+bTQno+QbMopTGierOnMt/0BOOP/Dbn7VmmxCjuUo+2fmB8xEK0EPXTU0bbzc
Gu3JyirZpXtavaH/AgP3qPH/o8Iu1rK03p3IAhIov8zxLw1/8ox5n3GFZMJw6p8FTjh2Te2ktLfZ
2ADXUJK9+gR/hVtpepAMjsjGqWu+u21a7ZAYcHIOK4fWoSfRccie1Vd1Nzt8Kflvohr4Hm/5yFEk
/7CEERqQuElrrBwfN4C+jAcayf4bNBMOdB8TF80sdXe8l8zu5ooXnN6pd+5pI1Hkt/dSrKJzyuen
zTlU2U3q5MDzUgcTXJj2LXT89YDsIGWOiRusMbbquB1rBEDCjci9H3z3STaANhkY8UswMQVxa+5U
/m8TDFA6corRz9mXPvdMgmufEJhO3ea0qTiId5lMwfvXt7ifT+OTa9SUH6GWHkDE9zQyulVcayVe
ZwW4dpOpBi5wTe/fDdNflw4TJfGZQpQJarSlkEJAIrtRFG+k9mKOh1ZV7o1O1TpEx0jXkZjs0fYv
ornZYt6hec/2vs6D3c/aDrH0auxnRFAkA6q4hIYYuI7ktQIJTao95XrUHdpBvoFOp2RMj4kwGVIq
rySP7qGHEP/r26vKj1tKtLLj3xUPE5mdU1K7jfBAsbGTG8qmiBKlLEMX5bWK82v+xH/z5AdZu77X
wSDN1skoinU4tBu7ra6EDC8KRV1OaPjNXm4l+icVeAIeR4ZPDW9lvVBhqoasXhTrtea81cW5m75M
bhIlnpcEdtq2uql6NI4qGiUbDGvHkBFJD6UOI2ujo/62h+zDCowNCbxbTfvpan4sO9k9r/JPIyle
YoWyqXXeg/ghAgroMtqWgzgqTke9jF45nj1nMNN16Ci3ImpusFjvgIGWAYpNlCS8ZKy8yGncQWkl
jK816CE1FOEpolSIF3mlIqzEryV/Sod8DQHFo4i0Y11Eq2jkRVOZmGa1R4oOCk+sKIkBjyB3VaVY
w1H2aug30TR5XZv/gA1lew+vVPqboYuWMg45kswNXI8LOn1yb5Lqhih/V8NW5CTNSvo8zDX97ElF
enKOPdUY30wduzY59q3f7PCGb4Vdbp1Rhzqgnca8IZ7HXJKWsteacWEjr2iK4kOfQHtwUpGx7jpl
dZ/9aTMm2kZlC2motctoXcOlN9F12cZVAGnGS5NIpBqdc2ja7Dvoj2nynhJ2PsCxzAifL5NDDch5
DJWND1mKnZyORMSkmoqe2LSeMMbIVDgpg9G1DK1fdoaBBt6k3wnD+GyVobZLQI8tJr2/Z4SEpn65
Qbvw0nfRqq3JOmXCY4wMADGczx2GAf5U5/wkceozHau8Z/ovp8CmCexVErIby1jpvefMpmSbMy3N
tixQFzAM3iMoVwbUzaSge5lOwfRSIb0LSPTu5+eT2vEuo2UYURADaT+xdKa6I9fH6E8Oc8W4guPU
ymXXWTTKgFF5W0pQgaRgpUuJl26RVaiwEVITagBzmASfwLX7+t0fMw82+L7UYQBaAdPfwUHkguEH
cVP+1uXON/jMXZQixUk/BZ+3sTTX4FVNc6YsYgO1kLAQDTwV1M4WHUxCyKfePedmrXYoIwDj1ihI
6WjKbwQuzpqMKNcIImuJv+MzYxrjoqjUN3UCYDszX/GNNLQKnlnukbFbtIISt8EQgeRjntUGvccS
c+9k3S4y53WX9z9NTBTKM4Gk7dYNJaMC0sSvG3bjch0CMkNWwMnUzSAm/a7yfNoqGdlHLVJ2aUM8
ahsd/SA7Dvy+7bsftEeoqcys0VDwKWFvn9vYvNl6d8eF/zbG2Ya6N42YCxGjPdME5soWLsU6zvmV
sY0SVb6CZfvd1tmrMzvvZub/FuGwKSttWAxEtjezcoF/hTWuvGnYq2tMRTZGeI2sq0pPdh0KFFUz
1lUnThNzX1vlPgpwsaLgolcnXET7UZmCjz48G+sbU08NrCob/DUZnEsls0/YsveldaPhW/slb2g7
gaPQemTgvaU8NyuYtnKG8/VKT5m3qOl5mDJXtxE/DCZC9/AQ6FR70FlXjcjcXoTXAR8Ra+67yOId
wS8/CZ1bPMHz52tTembWDdM1mD8fuSO3vZzJllb3qR2vZT5vQUCfdd9Y10yXG6CQU1hccw0/ET42
ZYIHGV4xT37zmHipRp+V49NtXhArtdTJyVPH+gVhlbrHG4sRrgAKq5A596QtJIfGNN6gZq87tHd+
gY4iYlCtbzo1pBY3KLUczhqCsHUwRCjE8LO4lVTcJDQBi/iLrqCkT8BjmjcOwIUe3iPUgVax76KH
6HS3yh4OSkRRHrPxnypRbH4p2YEoGd4obZsSJAxIxs3pnIso3paSoQa7kByamhk6nuyLTdgLLzbf
sUdOIahlvShWNb/qkXXRRIwkYD9WvGHwFBJxUhDU0iHbgB65qiKJsLk9jCSPLKT1LhgmcL95aVFv
uf1WVXmxsnKFmG+VD9N6hi4gu/JoJOpeMNlJeo2CK/mKuxYueGe+PMlevBDrAdO9sBx3QukTWC0R
2xKDbxm9kgEAEQQN9qKgxhpxiKHt2gCTNZYl1bcGfb6K6gPZigh3rZNlN6uQfG+V30nsDHhzAadR
ljuMEx0oPYqTvApgoRZYn9HJXwoW5yRaUdvGwNrGTaRG+2e56P8kWLrYZgxd3i1IgcCIm8yIyn9R
2G6Bi3iUbPtKBzyrz2vC2pi06+xkuXoTsUTUtxbTcWJmPhgYsqYJkjX7TRiyAmhtqHopms+FZjte
w0QELd0O7w9QNNULURkOhb6hKIfIOlHt9c3vc33HOmVVOcfI5gRDOpMLFp1Fek0nZQ/o/thWzntS
xfd5mHZj365qLT6XDMj7eDgK5n6Wiimqg1UB8jGZ0zdbk199RGku2zeJT0GnjRiQb6VGuJd2+RKU
2St85J3NvFTEg5f6yS4fubTCdpnorUXstnCB3bmxzzkoK6rvRu6QD3hNW2LKxr7bw/ZjAEL1RdbJ
HYzLPo5S1wx70lO7lcr5MuUd4Wi11xjzoaTgDxz7IvThYWEIWjj9cGRF8ZT9+In/EEpJql6S7kWv
s+IJMo84CyqtpLtncXyWaCYrMGc1SivM4FAuH8FzpF42vyVVnsM47f+VxwTELtz2ob8MWm2nkgMU
oaLGNPJasGAXse7NT1vDXFxT+7tp+E4TkOC0TkH7Tw2henU/M5Hr2cwDMgP/4gtyHjX9IkZqjMXs
ewvIPaCAwlsjaOtm7E0YsRBlbMgUQuz6hPkz+2MVrI8M+5kcQ5jkj2UKJEoXu8/SH8Z/TVcu7Dl2
wxasMb9Bsw13CjFOS0l8oM4MIMrQvzgVBaR5ks+99wX11HKqyofvM3aTgBTUsxkZu6wRK7P8TbSv
jIkOzLM9/kcO0gRQqdAhb0hYE6uoDy1PCv6GYU9FwzhRroRVm4uKsXgKTO1fhrXtNxoj51L24nvW
wvItRXNzhwOsvdSoMS5IIaelMfXjpiLf/ZSB2SfNkF8W6ChEcdVgnhrLHl8wngTv0reJQ7E759PA
TMykAlqB1FD5DEKHTscThleIW4/VOGbgSQ2R4CfaYHpWXdrEQI118Joh/1z40TOO2AgeKhLVZfrc
OLaAATYDm0sLOfI6E7PYEgygn2LFJMCNCIoXp62ZoMezftRb5kKGX+ReH3It2I0T0MKatO3B2DP9
bfZjUf3l1vySh8E9FOCqkTu8AxbS1vxuuFgMcIbWVDiQ1fTubUDR2dCDkI0yF3DArUQXaxIztas9
czo4TZMeUuzOm0GUzyAtW+JcCzHuI9mZjpWt3ucy/tQF59mIzenWT+O8QlAsPGOEbp015tZMA2o6
GskNs2CfJYpNVBpaJ7o0I2ISZ9RGsLWxDR1CyMunCB89NFBkbmYAMDQeJ/+g2uN3bFcGgepP0oaM
g/euFyy5lTmnU2MwhOyAzUPdtNbWAZWPQK8TYOmqcu1r2bBEkNCjZ8c4moejcEmcyDhQDU3c7MQn
isgSHVO5XCXiqBz/LMGaULF8iUyi189IwxVIapoN8gPuLBrx7hpGI8KYTKmZWwCJc9waUJ2nJAEn
rGImaDuV8g1+UXqp5wTBubSJ7WG3ZPoXhxSfZTk3vmtGzpgsy9FPDn3aZCtkxbwphY/RtnbeEh9J
e5UEI1DmiN9B3BPTg0MsZTMn4elZz+CTpq0xIQxzheBIYybmy+LkjFHUb0wwrYsGNiD+fMohxzR7
ThpfW2vzyCyIb9/jc5kbn6KPeyb4xw8IMYGxorO4mtZJFH01JNCtEGQNG4B/e0ia3Xf0fHaTpucH
oq5d0jWXj8o3EiBobQVmvTV44MJ0m6kC1FNn9GBMFWczl9Nw5QBgPhJk1ZlHeQDq22OiQr68aNT2
A1ZkhTUDq4gqy/YwyURnnSWYCqo6ZXdIxKFdG/W55e5b+81TGVXH32Ya2l9xrPkboYryOnHMo0ik
vS+nqPBIBmOrQeD5Lh+wZaY9oSk9hAv4DFD/wXwxmYV1MD2eKtNbrkTWHnAw/k9uST7gZHD6jWm/
hdFouEppjfsuQZpnwd/5llmTYsaJ/b1GB8yavZniTYGQeNWCa334AY4WFhdG++EoPCTWIFFFG1GB
Okrqbu/MQJ0j5MrvWVtpG3Lw6uXU9SSlFglX9GTSXWsY89ZqPXyOfpkuZtAub3DQiW8j+mZPfpOr
TNZxqNJDZ4yGK2f72UoF2XekKyVa+OZziOmhRNSTq2c4KMUD/tk0nByeBlQDtGILH/7joq37/DTB
BlgMcfcYjeggAIlwonQoWmD5H/BR4hWOWGBlKd2+MuMo7YZL19i8OxyK4OKV/K8jYJJFIWN2R3bW
sSdmaccX4AFx2CfMofSKuAJhI+5NgcgEb6JPLkMM7agHU6k5LLHIlrj6svkMUvV7LMXVKO374KfH
eu6APalp4JqMBn6yMspeCmAc6Mj560/ZoCPj8J0lXHaxNBzjliBHX9mCYRSO/XBZFplY+bn+8CNn
eIPPwoI90Npl2WUPI7A/fPxWqV2EXhZZI3qpJ10Rr8fCr3Mm1Li4MFHJRkH33blOiGlMqWJx1rNQ
HnPpQxfMh1dbnQh4DHpOU400EdlRPQ2JYGEEwJcfNi4qjV1rZ0QPMDd/MOlwWyY1G/OwmGnPzWDj
aHiHTAsbMTX8vIRURwnBshzOvL0mJ6TeNOMk1tUU28fKYSvFm6IuwQSHW6ttMQna/Xur9Y3bh5QW
PQj/fRUV/0ZlbqDK52DeAoS1+FD/xTrw5bpt5m2U89Sg/qcbVfmSHQi/NR5jUR/6KlA9sAwVigr7
jF123o+mEgDfzhzX6CdrP3dWuoTh+TsPM446WV5bJ7bceejSwzgw1p+x1myZF5FaRLOm+Vq10qZZ
/9fbucMdOgbLJASwaaWzDoEbQ1wEAvXpQcW30CM2TKSVM48KBcOrtFK+iMT7MnI5bfqkO/qzdc3S
eV0W4pYRK3epxqnZamrfe6ZFlO5stYgrZ7lloSg9pGVcw0G4hb/Lywq9hAm35eCjMvQbIakFxDhZ
ICTU/ulauLYH1toicUAkBP2/jpAjwNsip6zKX0tmbjhcQCv4aU/lpBNDYOF1IVyX/R+xTbs2Zzls
PLGwQRDwgAo2KL2C68xIhy0T0G/foaMxhuKg6MqPatY3tPwt6jYYjgxX8o2aBS+hxWHgk7G5VAL5
8Bu/2Mxj2LFXRHQEiSkAgC0xpYLPR21kXTDzwCDSWIRAQfI0qFkLYWKlgVTxqQ4Eyig4bqTFVApd
YI73q47oHDT0lZB0LqB/vcbMugtsRrkQGo7AVrb/GhTXAL/HN9tRg22eMIvDfhvvmkmTXDkFkiSi
N/dFTLwdENtvJMnOC9g7AI5lNa5wt+ybfGDw1e4Cm41MUZ9SK8c8EQ7YqC3iBtH5npNiggKptQSH
0v4jmmKsNIh3VfRnC4cVR4/9VyLqX6ZZBq+BwFuIRu0tMYhpySZbXaIzhLvcB7w+Eq0WemSU2nHp
r8rn2TDhkudANOOfjuQmRBhQV5VqLrakQj/70uRLnfXsnzo3n1HLuWsVKL7heEXbXA570OycdGWO
1FXyXfR9RutWmoeYffJ+sHG3oeB8i9jlB9ix6UgwUiqlRkDHYD9xMWMc75VZrmdVXuKx/62j8W7U
NiOOnOViVJwopwy22fOrJZTPgZdymWjjnx5aBzjuhxw2U5Rrv/As1VvYKAiHSsRGZseqkzPhq+hz
zU3h/sFHgPcvGM4sJ370X1nqmMNDVOGZYr0YcegJlfG9rzxV3+3L3Be8fllAnEEJjNmMY5hQLRjN
aTzbNaKnoWvZnov5YdS0xyq572xAnZcuYRRVAhpi3UzSbjdNKNF0mxG1OX5aglVSSEQMObXfjCSp
QAZ5mMGYoZRE5qAa/TmP4QgmqE3gcb7buJm3fa/+pFX4wc9X0QLHn21XiZ1i6XfhNyWLFkdfm0J5
R+OQHs0RJbQx2U8H4WxwhdbEbnG8LEsnfguGgH5nfA0zxP5+cHXUjo/GSR+ZowOT36JvtyqnuIPx
T7ammSQgW+eJKONofjGbyro4cTcRLUlDV6mjB2kMvIT9pxmtPCWVoFSxqQhIdKjbXyFycJxaUa8M
ObFUabsM7kfU0tj6/lGRpfRoee1No1o5Kr6hXeqCGWXEVqpjYDPkJ6H0VAYxy3CrL89lqHsdjHhD
lO9EWqJBs/JHaKTBRkvbet0hbj7iOExfnCEq9xCkpyW11BKWOA0HZ7dls6PnSbY2YnrGf+YRG+yG
4rMMk09VOOMqTPVyhXocAAvAeKkSD9upqo0PGZRwlITP4jX4sKjjK0X9mRo2qr1GeIyCXhbEPVJk
7ujcdtMw2GTFSbchjiApa3n47PFdE/1B6Dx96HBbp+A6k/toqnY4JaY1garnJik8qIULYorZXHM0
RZk4tG19EwjjG3l3jO7fNCvnAPFIPxqIC8eLNU9uahHLMsFoaeb4s49mVteF29j56YmPGSyog3VC
iWVOpdtoWDb1+KTrI0bfMT8PxfzWc/vzF6HYybAcai5lfzZVmz4OP40w8bCi34LmXGaIM9VNjEIo
qBocMdqya70ROcFskdYSshGc1vxO1tPIzF1rf2H5cm+/jMMzG/4HYySm91eSpQUqrwYsMJintZb9
xLikHBvnbf3Iy2vS5vscUL9pP3BsLn1NXNSeImP8ZZt3GsK/0WDBPZUr6ksXZ99SsYs98uajox9b
dse53ChMzrQgc6lwWc3bh6LD73C31DNyQ5wjK6v9ygy3LF2qwlOY3dn7x2bwqVvfnfmvhf2eGp+w
K5YA1RjLw+NWkvcYp7LS0Z/Dv4Dw/aUxQ/FZ9ky5fanpBoyUvmXd9MZyJMEoMbZlc68t4PG+uklY
0QrEPyPKbbW7OCkORXZvyCGhytKbp29jQTdXmae8f5JQjAO1L1lyyr5tMQjlGJpJvq14FTj7dhNF
54gKMhyoTmEbqBVtpzqsW61zLW1LECPbze7iI14b99Dw+INItpG7UN81LfvtKD4H1nXSbgnvqVqS
w0w2Jx8NnUnpEaO0mJOTUiE1KRHN34sOCT92jUr/ajofyWh34DVnZghPyZjXvjBdv9KWxnNSb5mL
Jn+iUBD7UeBVxBp3EpULlG/u5gDTNiQ17HKMRKCedjSvofJLhGit/WmzK/tr4ngzKWgy+0kcZpVl
yCOCg3m8AszmM9PtUQwlTHjBmWEPeTxRbzmGJ73RluY0LLLEM1leZ/6/Yb5jitnP/HuiQuxnlo+C
QIaa3UWfEt4NBBmUJJ9wzPh6zkbqb5Sh2pQwG9LkC/PpkiRm8Bv+0hZem5/95mwPDIQSe0EiAruQ
GoOYG6kX29+n3cAi4jZMR9g4yH+uPue77hCkOA+7kgPIzj7nhM9iSXIAjUVD/BMp5DYKvfqklI3b
oG9R82/yqpaEmiziltO8aPezyv1j/VNKqimRbhxwgqNUjrN5cXK6neKhJ24nry31aTL5q2oCqgs3
rUBJZ/6pPv06o8sesFT/lOGpjILBgM8JC8uM4RTgZGFxUbHv98WDgCP0MIlr8ADa3c2ZYE3GIZ1b
8P9UEwrMpki/KSJOxGueLR3/e+YWSHd6OyROLf5o6xLNYv+Z2M0ytbX1qG5IZbJQqZnj9el9lhGP
NshC3YfY26GeosmOosGbp5+xuxu2VxoMYANxHJ4zEHD5msB5UrOP5vxNmmDTm92WDQRnD1Jy8Q2d
6dJm2ID4nhTxk4032HYska+mTq08v2Q9mgHzAYtg8URLDH33Cq7YUkEm8NJAQP7QOZeqmI9RZO5c
7brhJLGCafZvbdjbWiVPOekQZEHxqRFeFMqJicFKZbY6I9pFXUE+EFuoAa2d6WGHhuAOP0ajO/I5
FIuDppqgL5oFUA0XnOEOithizqcVGPpFz4gwQhyhpcrebN/D/DlU+xuxe2A4v0Mb2zSGsgpHzg0C
PbOdbV4HIHB2QOBR3TAFtdgFBaui3w9sK0z4mKgZKAmpygYWJgjFqbGKmqFobL/0WItlcYyaKwFs
y1Je2nJwc9QPRFEuWgU6bsFUDfmumH66AY9QilxKi97UiFyjOUQx5WOmqBeZ/+gGUB4j80FaS12t
NonJ5MIOCNp+RtXIpV8qO0emr6ndrbihd5gxGUUAajQEMaofkZ4dVeWJfqDSaVA9Nd8WPz9l06So
H75Tb9uKQAYOvzj4ZXO/NaKY6XSza+23umqBjqYEed6AXZPy9IuwQ9O4oPJtxRTDrNGGX0xigu2r
TpOZ4egbGNAx8wysna+s/PiQ9HsfhoWxB0PamTsiyxIEQea5zX6G+KHqlwA5kUPRah2rHksLczXE
uBnOIjz10cvo/5bR1Qp+xgamfL3KabbMT/x6ToCWjvE5s357+pp0xEHGvxS7YwVI8hLHj0lHg/1m
WIeQYbQx8SR6UuL84LCzxz8bYv3MsmHdFaeuOjgqqoB9YN7Q+xiJV8qtxjZSXufxfRhukY+sh6+a
7BwH5AxR9a9t8NG1H9hXF0F17Yb+ZshT4f+i2AGmt5imbcCVgVwMcGlnLueGTalzyiHwT1+94I96
pyMwMoXsNZcFwFTdSv+HLSIgRwNLwtpJdhUBnSiKB3hxHQVxpUj2jPmpw6TVTW6pWZwjFH0hSoHp
sxzuuvZM2X2NGpJ5rHUVb1uHrww7kC+2ef5F3mcPJQCEaE9HQwFLcYqzR4Lp5JvDpKH0micJurSc
cTuxd+YA656VKAkWPOE04bsgW08aqlUkp3snRv38kvq/hFiEfrsc1J3Zbmv5NtQYzlfVc9TybUcX
xb7oEhrOYiy3PGNquykAgLWTpwLmdKDnKt92+k9FZOOvW5x5zLzxSLUJVxG9YsWUKBlOqnpLERAl
8kbyyErDDwIaYpEx51Grq6OR8ZdsS+BEavZhQppJzhoFyLSlIMy5raLgEI3oqVMipkgyat0o+da1
bTf+hnbDoIY/KUW0FhqPHsFaFgNIrjhGKoJ6C4eO2iqr3VCh+Mbzv7dytrZJX2ydEG1kEdXY84cE
JhFS1yRwdhS5Ce6U9EXY3XUMGPb4KmA2FdYTkzxycYCeBihWo1ZdQS3CTVlt0ji6NEq6ZvLmjhOl
F+oEFIVaP9RsoSEBoE2PUkQtIMpGJs58wej6Tc9ErhT7n6HtuKWNELumXrYAx8gYpniMyCYX2xbR
LK2Kp5S4EBpraRCbnqnyPNBnS+tKB89M4DsQ80sshw1g6HXgq3vFQqYSii14B0+ll3FsEzBweOzH
HrkysgNal5Uuv635AXKRkUrg1WV6y9BMadrkigbj+4SHjZXnUkO9W/R4w/poQzwNo9NpHfQTIF7a
dn+nq9lehSgioRTrOMTzedXFmGYr2hFm0hn2etVayFkAf2UjMRcvTvgPwB0/FPqKepL1j41S2Gde
YTSxXPB3wJc57Yks+CgSYBq6ydg5f1WxJERa85FQncnu3ZodZIjzeTTEWxlrhzwrF3pX/FNVtqqW
A4caEb8yKCT/JPzazKH+CAnVgvi8slV2Z8Nj5NWu9WpDm3Vz9HDDlGlVjTb4HLLHhsJ3U1OHMD8v
M3g84B18ojPS7E7tBHyzZ4hOrNFIKg5+CmK8Mp0Me4yihKOsdZzceBHYTVByGs158KtTU4iTxSpN
5XISaJuZgb220TVW+I9Gi1m/8R2un6+FbP9I68JqP71iTPf0slzPXFA+eCVLr7ZlMIyL2jLejVjs
QQSvKvUj4Pc2yQoEVO2Z0x/kb2iQyzJrXzreksDSf1XUnkWUj6g1oKF0oIZjNIiI4JD0rDtt2gnt
1GHlKIpqWZm+KyyxthmDamiX1YqrpmAJ1EaHEgVn5tB005MivkI6w6AqiTnLyuFKfBaTbw3ckMGG
OoXI267hoZJO5Pfw4qtVPQVu3env5FIvVCZzCBTQMSOEldQQnfLQMJyivPREEFPNYcMJgrf0OV4A
u/GEx3BHbfkFLqNenKTGmD3Eo9MD6jPpa8EigssFdL4HsbyoYU2KWpxAFxfjSbN4QdmTDWDk/D8r
wTAwv9lKvUGisQkZO2QQz21/vkbQFIq226qItaTx+jR99hRfNfCbzK9XInqd4FzrDfkxbfZhRGdG
xNRKAVqKhvUApx6MFBbxxEd8S+ef49enBDE1RKaBtr5FwE1xLmvsOjEEEKr5emio2O4k8mCrYxvC
UUOlROIs3zFqYh+eFA90LlWyVKl9jA+QLftnBBkRFphBiPjKWrdHixWV6rtaynWMd68CQQCedklS
7sZAwA4HVSdtPW15/hFEyITBKALfyj4ZVYGxAe1FWPvHSJiHsE2pfRXuNha3TgAS79EiGAXTYBA4
pcICWJVGsS+c9BXe8aWf5LZIADVogMlk+ULcGt7IespwF5Oep+sw6mTBCaOTQ2/+JRHfejvqLfvh
4icNX0T8UhUBhupo4ZQp4GVKqaQB8ma/+hTmTmGyls3dAEtuIEl4oJVD1ijGQ2j+jd1+QJUPeS8h
zBjjNjolZqlE44RbI3xrFGBVA16oZ3jlLSmvZoPt5Lm+2tasUyWavTr6cIbw0qsfZf4bEn/ph90x
E8ini+aYFeI8yWjrE2rNDRvXwUFMWEQbaDHpWedvI9MnXi5eMzHEmpecIKOspfSm7k+3cW9Mn7mJ
LEwzXvOe6buQbgIiFcdGEgyrLpg8w5yOWaQIBAp8zCfKLvipleZVg3QfqT9mY+96FnYLO0TiUKEt
OdOeyeal9OWqdkxOK4rXQioxE12EuslPlkUP/PTr8OkKZpSPmOFTV5L7UAQviWO5NswupC9cyYRh
duR2ZxHscoPMCbR0kJeyD0iyC63QsJKO+zgp152oPVESaZXsReP5KgjVuX2touSUMZtRu/84OrOd
5pE1ij6RJQ9ll32b2JlDAoQEuLGAHzzPs5++l/viSEetboZgV33D3mvvA8JFCpX5pjUiTQ4st6ir
Z2uY6FvCtzQ1PRIqeafxQrfoX7VnH0NcXsYnv4DGEPkfvuFfNBV7pu27Y23sbZVc5XZ+we6PtjLe
IM7ejjhBLfomp/FBQxxaILCCMUKUogMNXm2VMKzmnfUZagL+hLzJEYKTOXzrGDqnAm8dxHEgi15a
fkE3gK8OtEJeOsrK1Fc8lIZF8+h9r1c9yuMBeKfPmmXk1q+QZfrpR9FdrPTR8MEJSW9ub+z4c3De
M/KTNIHYcO1AQimbJ6Fd+jxflxKps3lL9Ddo526SvpeJwobyMVEYNcAvrQULg1ifyquY1vH05URY
w7/r6UDcyZptGtJrbyo+x+YSAZWQBSE2RLAHCE+fBXKv9Bz4z5V2BQqOT9BZa1hx0CtEyHJn5RHb
F1++EFYH55V5XSfADyHOkheNN7MmqxPzt0G/C9YUojN9ZZ+sQ7Rx4L7gWJlAQVgsM+nuQEr7/MTD
/MB7tCZ5EYHbvmx3I7IrR/wF5BsrTz2jYwAT235EvWf/WZrb2yw9qHuMDyuzPEUleJQfhZ2HqCBa
7ak0UFWvFFrsrDI4uQ4MDbv6nPtYIflgLPsArWmbtpR2ceA/BfGD86Cu7h0R1RGK6uTYKD8+WOcA
8tCK4A3+3D95+Wwq1yY5s4Fe1SM0vQJtrIoXbnQZ5a8SM2QskLkBHR/DNmN8gaZOhTq4GoF6ReAZ
9kE13Mh6MacDIAqxWEDj9TT2m44QMtLiJhviOweThiRDrdYEMayDpV6zEMpIy20bZHQs8x15z0PL
XcBE1sy37j27DzcFRWLgfMtuZ9guAtKsvojBMwwi0kcwRAAGlAYiRRSYZAiV8dey5/uTAGBo/WW/
4Hf0/CmcdTycLajpewUtNyAHcwH5VLGTnkFSzRn33djuwjaPXiBSqFuWn+GfFkhbYhsaon+5jCai
0lFHIr6E/bftIomwwfg18Y5m4+Ko7V+74DnF/1Fa3yJmUQu1z2JAVvTqPkh/VDvZEPtOkA3RiooP
yDbbN0GzB+qNWq3bz9zruZjQoOv/g/1wxaI5Ya5T8+5iw+IvQVD2UQV5kxsHsYwVc3FNADwnJsbg
/C0aybriHyftuMn4m7HwX9Z3kDRMZk3Fui5GGOwzCwnWpei5/Y5pA+bfBhVHRF3U88gr/WdTfEDy
+OqTGjDTuTcftoD7GuFyM66m3roK9LlkROHdntv8tyN+VOZ/AEfWDpBc0DpXSpw1i8gX6cC5mTC5
iQUtr60I2oFoJljw9byXHJUOhRfuqHBJBWM+MYz/cABMIXsTR55l/kYi17pgQkJop6fw3E8CB8Qj
JasON1Ob6uc+w4k9/xPM1it7KdT55YuX1Ki9gmVYEcCwzFEIWqt8SL2WpcGM/Sd7cPEVTXNsG1i4
aXgMlkCKZdZm/OsYWsGY5urlDKbKz0rzTnbWkQBlvvs6Dxbh1TM4lpUpHk1mPtelzW7n2RA3ANOu
z5JiSG6t9Q25is87PJfUpBFnhy8wEQLomYZ/lvWrlfe4/aVSTBElDXAHSxWiunNNQu62cumTPjrj
b5Aw3thijsWrBbXQwvplwO/3I6rw+stCGFbiKWADUmavPS2Wrziuph38XG4mC6E/6g0nPJvxTxIA
M1hcetNJ1s+Z8lOyPQiIh6USb6kxBi+wwAmgzpKGGxPVpRbPPedrSYHYUo12H5WeH5Dt3Ob+UipX
qJAPLvsVAg+qUIxEAFRbfob0HmYqmholJ04Fp5/6Hk8+Nw5TWvW1iT7Rq61mIdHSfI9kf9UM52zg
SyFcQGKDZQRy02f2teuGc6NsknQ/xu+q8yQweuiYuxXqWMGIbp69KKZNtuutQ7yQySxGx+5GVPt1
igkXBXHsY3tTuIdi2o5yZKRIIbBoLXvrrjErxJZrMwmZskuHEN7Jr5mNjk9AB8BiVtUB3vQU4ywG
T8ZBLNh9Nuep9lnju42s4Dn3byXYfpttpsaXQdFXj+nWBm+Klo3J9r4DvNdmm7bFMzQyEAGCPA1/
MK6YBX+FRvc3tPVGIVHKDNg7TIxHkJbXSN2RXq+18ncImNQ7n7K8K1wq3OaHUZwMdKQCx28m9oP+
4aQfkGLQgctmHXTtCc07q5BTO7/3+m9t0ystH4VuuVSD62zC31+81FzaNR4g8poBl5ReY/j8a8Xy
1/dSqV+KOT2ZxOqWA+m1gbEqjbup1w/iHFblLLfwoamvFzpNtdWm+MFmjC3D6KGw35jFeJlBw5oU
RjK+a+N8ssOPrNJ/AO6cMK2AB/hN5EfdfcJ5I5LnWwl4acMja0GlfLFBrujmG8E0wGNG2Dcc+4g0
i5kYpMI6j8Y9raGSFy8BkwjF8fdxVnkCplLDDkSNxKZxrllM6Vn2u3EaPlTeCpPw6Nj4FziGRxYQ
moPvjDmWkzaUnKFbBgfD+Fsedq396KLWFVPhjea06APWutK51bCEzJj88dg+9WJbUkOwjp7Fibdk
NZOPXu4qvALIGI6IANCNIvwgPTmesRVF3zOLiAxXZ2wHTxK5ZBXD4TJvghkTGTJ414wW0bvEaVfT
2zVN/hlVCggMVlYNFykZLyygLTwAxrZa5ghWkQLVGLAQYE/I439OAy1h1EjQVN6BL+2UiLWf5YTX
yYgXFRpA7/6f7GJIwdsAUx1hUecCxEpVa7tF6Amsz6HSiGem8ryLvRifiJGFW5h5mZi22As2MmxI
D4aUFuePXJ83tvjMplcVYznhJlvN/mR8vO9ZrhQtTE/6NNr8jM8EAbXCUlnZsQLfG0KgPw8ec57c
FeLFgkyDHE7RqeTetEiF0lvrvMC5ZyuEIbj9qIt/BW6JsRz2Q3MkSbSjAUQHRbZymZa7GiNxWBjM
ba1jLTCOge60dWs/A93IsnafYq/ISvunaGL8J+3NqIxxkww02VU4cxEUzrPWEHpsh/idGRoYbfN/
EUJdn/QQvNMnJ/RPsZFtZAp0gMZwZS874gHBItsY9sYkX/BJjmej45DVKh1T6Vz9qoV+JZaJ/g/O
GN1vdbIW2lmecd+G8A9Guc0S6aJtw2BSPSZRHPt+1jm023jXkZMHwDbHPS0x4tb9qK9Yzl/QG3oR
CH7cAU+B6jBsjv612XS2i2WTBptcU4tbNGSHqISblKGiK9QnQ44SHbL6l8wlYaPsivQ6Poaw4YGf
kjsp/VuPF5STQ2I1Cv+AM5ExC0k1EPMhxvXSZ86ZHBhUZcjgmjHgkDdIwW1br7dq/4g642eycfvp
ToxQvfmXKCjEC6uEn1B8o9v8bCyuUXuasWFUHco++ree3XIIEn8FfAZdyNzdxTBe0xqWfA6VtVVL
NwuLowUqxx0JcsDrxo2TQ0gu8iu7gIVaryD8HDFZDVzBdN5ipygsQPwMBnI8XoNsYLCYoyYZKhp/
M2NGjZklBm0V1solbigwDcrADVex4uZadCs1VqyN3l7asaBlDznz+i/hsyWTFqKk7CyE8ZhgBQKR
H49omTZtJ/eD0e0HZTxMqvqn1uPPHOkX8g4umWUfBZC7lPmE5hNTUvvvdQeEvrOPhsE1I9QWrb92
SerxI6qNV4F2DfA6NrhaRQWbIKNBwe5X0Vmo5U2YJJwJ3i8nc3Wef3KaWf9m7xMAdsv6InrM9XvT
s4ey5ASJqMoxTo8cNIz5kbyE9D5DmvwCRx3xXMxssPMCjujYnoaJAWnpJDutt1sUuebdUYKKCbG+
KfE7I+yD6KK4KTE7q0roRzw/71Ec43u18PCSQDNvi1G+sBk9OZDtTNpjI5+Q6uey3KrgDByn2XW2
/QXBGga9wMteHRTdctCjk4RSZ3eNcWeqRcYqGO1ro3FtCHZNSu6w0U8ztI0G55Wp0kYA5dBsCXq5
WWR5JbtMQu0eIwTRInqteKmRndZouPp31AxvGlFMWuJcTAre0rA3lQrcI1owe3I9qtlBqsMHUbZ4
fMAlQO6zm+Cgs9inFUe453h50ELkSNzy/zYu5vqwQH9EAjZHGrmiUN9nVqXrBFI1ilNUGHVTCrct
HcLuGCIVDKfBLTaevsSoD9xGM86ZCc1eNoljFCKkYiXsirH02oWGyA0Iejz4yw2Kb71iSCWcc6iW
/4ppxLEDhBl5x4CVrM+v0cAO0V4anSp3foWe/oToFdDuv5PGsyeWB44eit+GISIAqJ9+ykZvlt1F
B75pdE9V62xlbOPEEdAiCSdPCW9pJAwKi2yrxhn4kgBvCdMFau7TgtVLy4kOOEscfNJAHkaGOjrP
BuZf22EGwiuGOlv3MiPekL1RrpAhA9fy38vZhljF6K8KNRgA08Z3ICGo1hss5Humzkedv+cY0uTI
Jqv2DqMPylrF2ATZzLWefpoELZE5iujBPHWKehrltB2jNvOESH+lVv1hy4FoMAMviix6OFnWW6xJ
odvinqja+ktxoq1eZ/9QCz9GlU6c++QrJhrXID6t0IxPyJKXMVwulSxbeq3hzETuUs7c/mquPOwO
onsXKE+DwwVVmPkfSORnZ0KcOzGic5UyVwGSDa/LXcT/Ni3Ae+Ld78OMLLoYcHrWr7qAzBs00y84
lWVWqz6pXW2cHYtPZ+4gZg4Ju/6a62MTiZSIWtXR123so9DruUsNYUOw8uUdKSkxQaQKfpgVtqNG
s4KNSIYfYn5DGO8m2IKcbXMQ2XtT0HXDdgbNpocqdkGTLx3diRL5jtThrlaKAAqUHOsWPh0TVa0w
UKc4Bfp5GJ01cqWZc4gpsWmPz+UMgs9GDkJYgX4IdYW3wfc7z5nwIQ3TQMhcrIM+wHgUxHBUmu4m
jbxC88yj5WeUFYbFOGfSMWhHtMhmm1jblij13TDzyJEEzzCwOLW9P3phhDqCcFJYKkvaEoPAQSm+
lWr0Yjwx86iuBJzwBDF8hckEW986sDjMISwr7Erx13i5Gv1DjIV2nRkdsC2GEyvZyz2iskPOSHJU
8H8mrPJ9x0QJxO2aaYeyrQDk9hY2C880fHRSWYqSkkqOEv1At5wnG9VvIhslfTL3G02LGUlqre78
NrNBw4q7JL4WmAM9TSrxdDCZmdVrtnSJ3Iw2uHTL6TgBgsjJzJ8kIWNwi+HCWkjapfCP/MDTZVE9
P2Vx9a1aLO3sHG33aOPOV6UiN+qIcWIq6pdO9EQ9DOCdD2Wv3DQLQD8Ug9b4LONcv42guVmmGtFv
lpr6F9VAdg3Hvt+qohVbYs8BGYagRZqGBtNA9xLGfEid0dGUW0wpcqUVGz3OZl668S+ambOV+vL6
DqbNSWsAqtZ4xfs4Hk6474iLreLLkju3FhqHRNSUDCHYEuHshsboOwlT5jSA/r4s8NqeBMOgIzFG
x0NJfnv0Y/pgIMrEWFiohEEpUvFh8xFT4aTc34kFuAyJU4Gzu8u+8kQx1jk8aCRsQ7sdc10cO3/s
1raknoTMyHqt6fv8U8woc3NDkeCB0CQB+Lb2RYxO39D4K9hEZa3H0WpfQE0UX5Ugj9aX1sJc1KDI
4mbad8JE0G3GI2gjn1TLQe3vpDI/E8P50ukdadAcEIQ0S4lhRpE+I0NT3GY0bYoZMUiPtCN+1DfY
UOtWtJgbaFYHQCr6UL3OtnaaJcwPB4o7mZQgT2qa0iKx+dC7dBNm/SNNKpp5RQFy6h/LHmUBJLqG
YBnBOehOtfPexMAWFPa4i4WGW2qGxRY/RZq/baeFeVAyCJxDB2YNGKZMH/c5Hvqgjj/ahbEwDm4L
EL/CG6I100fOR+wOC6gJRT5eQWzyBjlry1W5iol31FIGJNacXrSof/gKwOcujg69TuZFQHIXNEdJ
PwYlMtMxafc4oGqDvYBRcqKzvHu29XGja8WFGDg4SuhvWTdZ+6ZQH9hTKF1CWjqSg0+9Se5zazI5
yFWCAfhRRmmedD8/NFbwzTp1YmGWXYPWYPle4KGsqXmGPMN7U4ndnFZA2pRXE4VzbimEpA1gR4oc
5tcMuL4UN0fp91M8vTFp3/qS/Z+QLmk1YDR6hj/S/DZktsPXcq2t9KdJjI05kW2WRNZJs3zUCpRq
wtr3jb4P6/Jc1ExdjeZmtPE+SaujUeCBjNmvKSpi3zBpnzNd2xMLDO2MoboNCAztwtxLYlrQYLfp
r0XC69zNu5EwA45yZPHJs6gUr62GXVelr/mA1Qp4QgkNzJlZeqKETJmXZUyx1o4jb60hlhhHNPiS
+goaDrsZmJ+6CSI1Mft+M5vs90w1hncUmfU+GONzAJ+JIgpEFhFnDIX5vZmgSDfHQZ/k0wnlMIYB
AaEVa2avJhenYXWNIRK4jYogIyJJb8P7j0MXIEFnWfuEf4HwDscrcRQKlI92iRtdTeLPuKu+43Z6
7cm7hIudU+FGTMBHQIHeEmiR+MaCYxTVIbNUZoQOfbKjgK+d0pI8XmY2IrHyAwfYpxxHsa4YpKzD
hko40SkNyV/8bDMrPlSlAli6JAnAD5jACimehtb3MTHPjH/67lGT0r1CRMWNNA1g4zl6uo5469oS
cg+7GpcHRgMaVyaVagIEmKPqC1u+K9l99SYiWdvp4NLYmJ6MnnAKpw5uYzScpVGPa7OIEFaVoQkZ
o2T1sUzHGcox7fmsCZsLTGKIOahZDLSbdrReCKKeeP39jd3XOlNXa5ME8jrXKteVCYqZpkdP8dHq
e1siposCfR9N9sXsx501+IduVg91luHJI7p7mKejHaW/o+jmtWxRgfOPfdQuyRdLsR07o+cKPR2b
sOEd98fOqNWzaVAdFmW3j01imXrgVbqRwpYAF16T0CbqYF+laMY6OX0r1vTcTOMJ7U6IbIIhX8OY
hQUhquY+HD40PUGTHT/V/JbXKjDjJxO0SxmWO6rZveYAjUlig425ATla60tl3Zvizaj4fGRTlq6a
acDNaYCaIfqpEqavEMS9IAtfGHGZjK2pD+coviY192w7sCgYUvKBZwpyJrAM6EgCNda+iaYvrjmL
iG/z2sG8xVN274wWOBcHcq05B6j6v0nvvzfNYvVs+I5x/Jtr6QdGiKe60Y5zRbkVVRmauQmzX6e3
WCnjySvqbhsO6dKD7+fBepGcLYuABcwEyJctIAhr2dX+47u9m5n9ahCoOGEEN1Xn12AzlvigN0IE
lqZD5OOUr7WWPxBTaw59qW2nnhDNsdknqnKELaMeiAz9FYa569gUp6kBIr9RvaGJt7XEBjYp6bZZ
hrFKar3NzIfx9v/ac/TaJvqNYMdda4Z71KNkEgbIzOI/BnWIfeUtTMpDqFjZGu3CuQnGT23sfKrg
8Fk30axZ4Dy7Cme5Brs3IHscv+Cu1wu8PMXJAchCI8HHw3sctFCpLLnXe2ULIeVLGvpHguAXvzig
Mh/gA9mKGK8AGM6olqRufqt68ygWeGDFem6agw9/7LdzWm5G6bCaL+H1zMFXLchmYLcQSfOzRVgx
S3XvdMDZRNtvcUPUTHxDflTAxG1uAGtmzkUJ1jFerimDdoxiwXc5yExzv3+Kqcn9Vj3kNVqKqsIb
h6jFv2bzREZuE1s7nDDM0DFVwUnxARcvKiuETsyIeUfXVqW+yaj6y9hJWEAW+jzZ9pnC9NgUF0ua
phc4wa9KBcnoftu2vOZqeMpEvRvx8agoWAPHel1GHuas/k6Bhocx+WurXysKj33UvZRjelVHyEaa
jbSXT2mjIrFV5/TDjJxtjuyVahHFLsjcENJuBJDqN1RUdpUS6z0SmaHaF2wlHAtO6kztlNobAqRJ
YIJlO3HOq/mtV5GM5mJHIunH3CR3K/ZvM+k38BacJ14h+NMaI6r8KEL1kjKzZq1pXKpMpaulTU8Z
0UV186UosNum0BvoBIY0+ygkCm0DNgLP2zXtzEM1io9x0jCX65TqYG2CRKwDGICU7OsKOYXTQQKr
DRU9Zs7Kb2JtpQfHgQCoRYDSw0AIlG9FluQEK/UpLNiCiGSTxJTPLFcZkCPNU1aN+M0haJrIDsub
0iHwhRzQ4+XUxGefDq9VOL3myvhCF8xDU5g3s7I3tdDvMhY4JbBbDNzddUdw3Gh4So8zpfXbN70z
b41tHHwxLXZOUkFIRmmDH5vT0VBhnwuLTPHBI8KHhkMd91o6bVVI/HYz7dFvIa9u9qktsLmAkS64
vsrEOStpcygb08VJdQgBulRZd4DFdBrp8Uakgy3bYjwsfFXHG21yx5C0TBFSNvYEXbnEaLC7tzVO
38DZzaQ70N9aZ6fjUByVxk1Z1qgacJwcEZ+lwJcttH3gswmvSKOy/ReLUA9vipCrp2bpWugtBs08
aTGV8sRdFGXzTvC+tLOPi0fe9RDG1YwAPUKx3FEztZGLHYd+ziSAr/rAcbjmUt72ZvOiFI4ng984
eeB2x4zUrDvzS2PSzofi+YjUtYBjWmfui/a8lqU7lCo0l6B/mE373LOgU/Ey5IBoimKE3ESXwZz6
0DE0tyFpD9HAM5ji6FOxcRRmux9iRuyD+oP9bxOA9MycgGMs3/U8MLrGXGe8Roi3fOZAM9igGUY4
GdwMVqytU6PSJ0yJ+g2yCEx85tkE3VQeSeS/jJ5oa7Fk4QEmok8HXzcm0S9mv0dFnJUb4E/2iKz/
aDIl8IokIocKz+sYMtBlnMwMamCJLQ3nRS0aaMD4TccKfHKYmu9OPnwNeR5eM1KAlLji/pgIFsAa
ifwUn+pYz+cxd74qWe8adfTyefrIbDZhDV+CnRU/55Dq+JT96hzG6l5J9Ze+BIQwTAWyWaohQ3Kv
FwqKjbBSqhcs3AAhGIhPMerv8HPqyaxzMkbNIGxcI8GuVSpIPJUCUxN5WuM2zInJKIXyTErvtUjn
Lf6vi8AStIJsIXGEIUNNANkqYz6e+ggiTYEcL43qfAcXau84ILocg+ATNKqKWhL/yQbPxhBQ2sU2
6whZwv2wrsFTjzmmRa1PLjXP3UZTWCD1GKBdLe2iA736XxYir/C7PNg2Q6IQ6VMh7JPpT9z3z4wC
qSkTJtWVofZE20QWGu6+3QUpZK7Z76kos4TIyN7clwiBXALTOLR5tla6wXobV0zFWLm0KUcY8VcJ
IT8DTgVK54Zieyk5UMCFZLok7Y4q2MD0Y5T7TD0rNLfZva3OgbGdJRmBMdvJ7I2EuVVFl1IssouO
JfyCwX0i7nKpOReWUYdmfYr/Kjb1UGR8QI9+/VOHR0hfeHl/uiWmqILaxZ1uvoAKgzlwdZpnA12V
hXfQxgXWat8JbthhfNGbZ5IgJAOh0trL5gAjp58efYSN6DLYHj3qhBkw/RyJ2wbkJ9h1nUOTO7Lc
Wv6lVNFUvye6l4Y/vXJGPFFB9jX9tV0+BfWbki7/b6cMbwQ3mRr89JqnCW/JA5ZWWlISy5PEEpEG
Ib9LWLopubIFuLXqUryy6EJAoabop12l2yHhZDyPx4Wuosg8I7zGBgMSpg143g0N4c1qep6OGFgS
zvO3qdqKaZ9BbAVcQpwlKpV0W7FJrDe95fHJd3uzQLHrVfVpCHfxP/7DlridaTtja7TWZfmGLGBa
vPPYanekXiakqMpjrB4CDLtyN5wizB8OvcI6+4PoCXXQpHlS3CZ0QQNTCPfOuw/FxixO0tqnOFfj
bWpAUV2F+ccSPKDgiIjPQ1268kb5GQv4iP+s+GZ2qJSfrBaYe/QEkkmwnGctRSxM+iouRkUZvYrQ
zJgulR67bpAeOpF6V9hlUPC76BrAkZi/m+mgsarQNykaG93NywNGI359WVPvnYDvSlAK+vhikQSW
MEOjRWqcyxR9a2LLtJuYdqP3QpJRlyGrdY7rz/YuXrXwEqrPOsChKxut8c1K17zmXDD1TkFSH3Ft
nUKEaGyUMm/GBzeCgNgArc3M95GYABQ9TBNqolKjB+itNDlV87m9GvghQMNUj4Qzo/9NrFes1Ou2
xJhu1EiC2OrwTW9d9ZnlL5p1USU77+hn7BDXlWc/5uh1ZYTIhfLSy0d3VqgO1ubkEeGjsVvEThe9
QLB6WMVZ/AyAFtFY6wgX1hW2aShxEy3jI8fQHUIWXycP1lFz4GYvJPip5c90x3DFlZBliAJZWOFS
Z9Tltrf2UTsuoHsKafGvO1tcY8UaMZXJc73P+x3rFmgqau/y1wOki/mcLYOBfG/D26j+NRBMcVyN
biMxZBIFsgFFhgF0huSIPlXBf0Wlv+7JgYw9+v4m3yioW12ygt8LPBM01+KMdghiMnNd55+88I70
v8t7eDeAjSBT26K31ZxV9+IjePlkBVUBXsW/2LpI/HH/O/bWuAJmhmuj+uyt+XNurHiffYKZsJB1
oxiAbfaafFfJ3vrNH1jB7OwSPy03O+cgAha+JIljxlr8NW+A2QUCe8fN/8IIOitxnK5x44+FSqtp
3fKOarhrDpjI2LK92rnLrGuQXMw8zocBEdhdQckyu6wC4tBrEeqhSJGoMWH/bpR21X47yIHQuvCK
XLCBKWD9EfQOXgypecA/iVzvGH6RQmJZ0MFcQg+ow8W0SV9RTU9vEGmgLdXonhWXKacYCeHcMP1l
NgugDtkNs6+1jTQASttz6LvRqcbTqR554JXmKwoPtNF1CId/HZ5YLpI6jfQfXnZxqHzPEp+I3fud
GZEb4i04dzgpSPLodekfucCUHVnJIPYkYE3niHCGwsVHTLRkQu0mJBjguOYVcslP5yPAf8YzynQ8
2cS8wYHbEBLGEprfAm0J8u2FtJ15veMSxheutBsQY2jhFHllTjYkgdIuVntL3XBEIFNiIWCWD+Yn
xkN5awt+hQPYMFMinnRTfrv4BC8eoshTo2/IClKbSzOc9OTZnLblz7DQtk8FWCdEzcVBJ83AOpSH
FGDUqXohZFcvT+qBPCYmi9xCNvDq5elQhhtZJSwPeOeD4/gtcq/z12imzRgDEcqllXJCz4TOso/d
/CfXj+ITglmS7FJrQ8IolD7M5wgdo+9qduf3EjUX1/Fi4PTaH8Y54PjqN5RqTXUgs3JG1v9Npl06
rmdYIQez2jniCUUSwwW+Y8KzMi21NxU9M8aT1ezECYBzSeX+yN8xX2GcROlLDmbKTVOdqDUWk0uz
D/uLaHk4DNJhxHYkDFZU3xEMTwttHdhN27Of5Y33xDSegJ+uJtwJYviUyj9SdfnsZvQe2QlUXiaw
mS3gZEQIbARj02PyJq/dH+sjUOuoTET6N+h7DQN97f/BXNma3bOCzHapvp5K+rkapwGes0dW7eQH
+VMeEXSZxSxn1YdeoJ6N6qbxBqu0ZlejvNoPA0Ev6zrNU0OuPIRfzzn6a8JmeKqyBXfM1HLbDVv/
QoLZkmVT7FqANujBfSSTPPnPqr+z4CFG9EAfjf0xWadsPCjZoTK9Mj1N9JIm6iQe6S8N76g88PnE
n2zR8D5hXgKWtk54xfqKkf8/Dc8MHVBEpGCxUeIUOsM1QK2aclqpL6ZEef6SG/tR88JulU0HJj1P
UbSLGP0b4kvjtDT7qxUfp+hJ4eJqp+/GaFashVoSJ7V+iTzwSNSRvmckO5tAifNwWNIlXg3jp4Lu
oqxN1kL4RLOV9s4sMrurbxQQpIrDVc7PwR+pkxrs9PbAw1D+AYQpg7P4x8QsZ16Ik3/hHaxU7AYU
W7zYbwK51D8Sj6phI8IDM1jSJ3DjLtsi2vmJ9cmqZPqfufXL8HD+FKjqzSVwNvLVf2oynG6n6FE0
G9hXBXvaq2M/BcZKdGhSVzwEWDxa8C3NsWy3efU872GuJ2Kvz5ckc430DW+i2r700GXuib9vbJ7I
Lbw3o8TqulGO/ZdDQBrpF4SIBt+MvqY9xsCcGvatmzbaXbOOFkuG+Lh0WfouKu4dtGUgIv+iGUjG
OsdSMW0IkZl5vMik6s5Jd2AhYZvnXDsV9bH5wDYmUJRBMmANEQBiXwMPaPV7MXyq9isWgLA9TNS8
7af+PvvcTsmr7hxKcs31Y9zxiL720GbCe93fm3d+FrP8kXBF1L/s2ovl5K7nPYvwfvSqncbPvC+T
Ff5OBrTs/Oa3wDxjHGUf0LIZ0W8F5sMLelUOP/mFJ8b4kv6LJCvnYhKkpjzK7gDuT6/3+mlO3biF
iHEGEqv8S1N+6N9Gbng8FjSfgomOQjLQD+p8hlWxMvQnsWSmzi8jAPTyIaLnDM2QDS/+0Cdng/O1
5VfIvgr7Etlv9dMEsYajxqDI4mfjp+6wsrCinFD6xej+v/3farbWyAWFecrTY9XuS6VeaXd7aSoY
P59y+cOGkIuF5MAxPtn6SYoDnsSoKBCOQ/491P1Z43Cgz09AgtaXjl1+vmGgzIh+sjdI1/VuAx45
4pGxPorqfbQOI5EisUfGJWJGQBGGfsOxlHIZ9cj8iFdmPDS+5eGasgkCRdm7i1xBv9lscqN7AGJA
ug4qLjAE0yaE2yD+4e0mNoBdKJcTLoo62fVfvfNEwYyJCtX7gBV3RqYIkcZFYZqhA3YwDVysCBuy
q4lrYR514JdIyRlVBM1P2Wa7SD8UCOenuX8PMf/p8X4Mjs6MQYvRfPteMBiZLjGSte6LhTTj2Zpt
ywYP8kJv0w6xvkMKitslMvSrVrer0lmXdxzFlMsoQ9mUABb/lPIbpHdPl9UeTEYrasU5kJzNpQUh
jOI1R3Rn/JP6U1liC3BT/iGVin6iAm/Y9hRfTXgVsPwJs5DTIUW9gs6AeffduUu5rhGVFtzRu+iV
B6vHmwtFh9tFbxuGiKuo/2yDb7ae4JCsJ4dacHZepXYbCYdO9+avxKWIZWrPadXP4OLUk/hjb1vQ
AsIUx1bE5p1XyaJ1bLNt+lLFG4jI+BJYA3PRaNE25w1HWDu+VvkWkBblmLZosjcjZ5nCJFqBc/MH
zHWY+Q5X4ksll9xPIZ9xLOt4GdoTAbg5+Tr6aSKTY/H5bOfyjuGaYA/0WtSG5lmbKMv0L0pbXW4p
VqA0Be+58jerG6D95LP+x9F5LDeKRWH4iagCkbcSSTlZtuwNZdltcs48/XzMcqp6um0J7j3njxSx
FG8+RqP4LMUnxec3oIQFfHE8j8EPUSSUCzTSe2feTP+gMesjamfF1mPqTd9WGIJ9Yjj94iGG7wXq
wyJ/6FViN5K0aehWo3BJ31fTibTtBImzNL0WjCyOSPwmZitFOlpTAQV4eYP6lGuWqD21DjLZCP6z
wLwz2ZFoyZKTRRZjofCgoWvN6LqICYKBGQ0uz50++/iNA0oJiX2c0MzxlHSUeh8z/4tuTbQ4pm6l
zamXCTuCXHsO3Lg8e6Q/qQn3qN1VR0HZTT+rmgSxfSLsRmYOSjcDi4gI484OMbenkXsSVYR6V+RN
xAcsvjC+Uhs71dcx8QoMR4FEdo5VZpZIPPkbDV/G+CGCOIvSoVlZTOZBdANw6YOnKJ3o9ujlMzUL
jcSWm38BU4FuE8CDZB/MX+uw/oqph0x03QHV2s0HCNKqMbEtEU+bW0kXEYLKHN6dRZqWkfSDiDZW
mX+MQJtFTU+ZHFp+OjGEH8eIjm4qbZCczu1fQ3tg1tNmSnDiHfb7juTjVNaXUfD08k3KOuqXqFQa
3GGAbOpKJ8k/69CrmVqoEXWlvl0PBN8uMuehqW1hJuSiRPPBoZ/L+qbiVan0apNX7SFtfVbON5WI
LrP+Xpkz9wW57dm+QQ+Cvjq/Kv4X5eJnWcq9QJKtEnjSIL99rRnVdYrpY57uifKtq4a1cNRiKSBK
SY9ai+N8MTSjGDJqrIO/qo89fVqGyZvW7geJgEvpomChjDClEmTaEtuHq2UGhQ5yPGvSu153fwHx
bul0VqTvajxRE6u3rAUEgfbZNmXsMWF7zVPReYGOkZMOnWFllSKG6Ej8E8KZt8z/SelI12J9abU/
rMrkVk7nUiah19dpeirQMUoWKNhakz+0Sjkr3fA2ESi5buL6paUdrPJ0xQjLM8+mXXYdeuAafkqs
st8+LLdJHqbs3upHHCXUnIUpDQ/Uu0qa9iUG6juBT2yjyfuI3B5BjuI25Wo7kzzTG6ilQ5/TnKCj
tj6kxuKyD98hOaloGrDaTivlUxbEi1D4Tje2yV7pAOzlrgAEAWmryvKH/vJzR4c5zncKpIZBXjli
LcdfadwidqgI753thuxGqd+Lkjt2odfUhAwl2CxnZgXsiC7xdBdh6B0BjbtaZySNNO6A1CIApRfb
fcfTq76QylC1TPYABNbPEB4zseR1S2zMThW3I+lTVeZMNcnBu5x8Wcwj2IPTOl+PYOxplnjRojc/
aO2OO4uIEdtHzDyJ11C3/FcgiYdu0e6SkgCnC2rabEuF0sQzhSySBHpJOsS8GWh9mtrveFTtmaSG
FelGVp1/dxAuuArVSy6ehOGu9w9N+ByEcyq4eUJPzRVKv9LOobFPe7tDHrWk5ngsGWXxmKdLMd3m
2Ini0pqbt8bfJqjURwLKs2+KoNAy7VZYyepdR+pccUtY/wqt3xaSSbI9rCvaBvqV4FeE5BKxhiWi
Qw4KWrVnA5o9Uq26z2Bf1bOs7nNly/vbMQ0vv5g7Qj7JESH898m8190tjXsvV+416NnoypWjTfvG
+G7aj1mwCaOJhPdO2xPzHYl2bIgENvzDZs8g4IUduO2/4aAiE0fhJf6YiH+NrUhKGddlMxBT5sz9
xuS/Tfngq91Oj7cazwYSUHKjneqbBr87zGa4Fk/aV/VHKMytfDYUcBIyd6xKVxhc5Yr+EtxlS0LQ
n3YUd+NZ2w03VVyzrn/F8YZmbQfL9bgr3kllTLetE31MV/VebqUD8OGFuC2r+2Re4v3VPuntefpv
xR7LgrGpXggGrYngClotrWRPwOwrOcLq3Enx+aDQ2xX3xIvbxR9SI4tZBcXFeXjX5c2KwXeDxKj5
Cxs7ZKijhSmjP9Uq/oBMWKRn7IwbVBRf5IFSf2neoqOkHDPCC+J9/9JA+xzjJ/6Wj1j+NoOV3zKL
dgVbX6ZEMgavrS0fOyu6lLf0a9izHzo4Cez47r8lnrxHQ7Xr3vHECGcDoHNXHYGAH8pvZckTFhIu
w/mWHHgkLHS4lrEGDTpMR+lAiN6GFiMK6l1+6MlVKJ0a9/krIprnDVjZeIO4IXQeHCJ4Za/a4na9
Cxf9t35SBtpuxX8UGHEsqhts+Vu8QHfVAzr6iK+BhX9BPLUWkYNOWe6YuTDx6R51YJN/58dkQPK/
GXf3mcIFu54uypmAycZRr4x9tKvklAGQYPcTvOlfkKMbLPuP8G5YTX6m6GiXbYmJ+wveosmZniun
dnnJnOIobkub/PCsfAPTBJn1z9VlOAwOqAmjhOaYu+F3PAJtk2nKueC2x+IzQiaP+BCa0YaKzLlh
15pT7KiNtnhDu015qi74Ly4amRrVBr3lVt9TdKLa9UG4M4vxtRabZEO3L+fUD5+2uqCu/t14cr0f
2qPxU55mIqPoJ1nTf2eZj/gkQTyCG6x9aBhbPVIxeRa+QBNUquLoZ7mCTYK3LG7kQ036tg3WTKQH
kpSZj8rFJ2m3B9lCtBlaGBo3ptM9Mm/O15Wbf1QWKCN+2uJAganGdnCa3mfmabBQRm+rOUU32nls
hsr36kcD9HAAzj5ob/yZn4UnuoMdfmp/03ezqY4wEJBd5V54F46BrX2NZ1hJa/qK7MgLf0j7dWcL
LZrDSC7tqq22T4/FvsJDtOYD2ZHCtdNPhZe999vU4tJ1GaL4TTf0+LisWSBy8Yt39ERNjhVf59hC
w73yAq7mQ/Am2TWSz024HrZok7kjIFX+jXzgdvrb3WjGtFfgotX3/BwPxGrBVX4Z1o9xll3IZW8R
p9mzbV7l95WzlMUgKroj1QfcWFespxsMj8pWvYVb44r4b37Ch5ME95Sf8j048ZhWN6zyBO3KXkQv
pkfOpezIlrTn3UDLuotPyba2x7VqoR1Ak+TkTngn+8uj3NIOrfCPSQtKEQJvJ7jBW/aWvvMP3cSd
wcGkOqmjXia38SqPt/lYPvVDvgXmOLaf5i+HOeDhpG8opXbKX3B3q76P2/KebYy3wCZqg3xpdNFs
ag9jq9vx39JlsIls06ZpLVozsjmARPiHXF5hsmBP9bm6RbZvMSEyXaNwRB/RWcPPcDHt3tNtAmt+
Cw/f1LN848ECOu7W40UCnjuk2+SEe8hRX4Qo7UERPX+Lfgq19jruLM3u7GChZb2m2iTesBiotzOu
G55jCVf3cWS4dAligf9EBfhMv+r1Jb+rNHRagcuMQXEc0GB5wRUzHEJPY+35xasS02pq8Txz0zOh
Qg196fxxgk5CW8n35baonAWt2vUfTX/U+3c6xwB2wdj9NzCOaDfuo3+Fi1v7Kzji6yUu+cbQbFji
GTSeFYs/+Jm+2r2y1fV1vfc9vi3Q3KNwBRVmYaYZA4E6lMJm8FKPH139txqc1Qo+G0sygrArGoXm
hbVXj+yRz+ME23EiVpMP/T47kVe5gl0CPzLk77Wtv6UOI3BpFONaIcil8cglmnd43Jv3ZOVyOehP
rlM2tZGAEGRgqgVl1z06XjTBRhu1UmxlJ+5w29OZgZqLY4h+O6zGAdjrtt+rN561fB9sJWRfDnIO
kRgl9joApD8+TnIogtAe//Rdbvf/BEDi3htMh98hdQGLFxmTNVkZXxMg2Tq0Sdp68ZBvuNjW/cvc
pIgSv4s3g1zo3fjeXPQdvYqRiSJmk9zkxi63Ncsv2qJNRkqqdtR0m8byMx55lLwceas3hPQeudFE
flfHBfrj9oAVJjm/scgPCXl4AW3t1V2mOmQN7+bMHlLm5AGcDCDKjOwG3xyK4NzP4lRexnvzpVGL
wbdk2Cv+jLBWAHOO9NQfBFxG6Npf+Ye0j+8DcPFm4H1Y8epv8Vl8slp3/QY7v/nX/bIs4oNfAde2
HqIlUHeLi6Gh58Nl4Y1Q2mDO3yIpcivZ0yVnjO3UVZcahROHHI/Mrr72J64McMPtymq/WJN4U8d7
eTGhK75VCe5rvWKi6L6HdD3ZiFPTS/au7ILAQdAAM4A4Y/UeLv/ojbKpTNkRRMraCqa2zs8FhQjH
4VFsENQ9fHmtnvJzeNYuzSM7QrXBJmYPaC5UL2Plcp4C74mX6KCnFvverb2NdrABsQpdxQWv+US1
sq0OiIUxCLmigyxItSYvu+RwyxtzyyPukJOMzNQhx7ofN6U7uoloiR/dHvvltAxNa7pOmAge6a7b
Fm/9lRX3reM6pHSUi+9dsj+4aW6zUx7kcwhd5Egcm7M3MDtuEh6LGU5lRb38uvw1P4hq8cPdhFrr
mt10Qp7oXE+s5solT/7PGfhv3TJ0TNRGbyLAlWDDvuuClc4HTmcwoR+GtY3gEaS6/DMF90pxpKh6
ubph8ooH840NmMORJ7i8DzvVNX5I9Tos9S5Y+N7Gk/ELGYOcayLH8aDfwheHg2orNA6tkz2B1Va7
Tx2CVJDPMOV+kWjoyDvWrpXBzEF2H5z7pXQzS0Gh7PEgzA8gATJ7SBuEMKN+5C3aUqXksUNHFm5N
zuO9ybSyKWQbJCADOydWZG3SEbau9qKL18DhJgxd4dI+cMMjX0M3gd+B0EEJIn1NfL30ESwjB0fZ
Fm+zJ9FufPSRo68TTj7K3rIHeTzrweLv71wSbK7UAnxPy9VZn7F37mHQkEoyY5B1tuYhJLuLz8gZ
PQ6QjAaZpQOXvQFSFRDK/6H/BkGlJG2b3+iZz67yIgJI4FCY05cPVLgEdkKCogfOruLEXwvrnuyh
fXWKYXUb/FJnYgebr/dmZ4foTkTYAqsf3VE/AFgT39tzq36k4Za8fshDiKaoQ4NnxRxIjwHKxKtP
oMRt7lIjPD1ncnNh3zOr/5P+Ct7nN7SKpKqQUYD/oeTkZSHbLHYByrWpVwovM2g2r4YEa7Q09nbJ
hp6iG0292pOxs4oPlCfTxtFRoHrFFcB11H/7zN/43p/ELUflboR/x32vy3f8+woVrCSC6sZTbLYR
uumQPV5OmayzHQ90DaA2+cWuw24kS2QyZlyTK9q7jHFb1+BT8FZqqa9BzfNbaB7BRIoBjBpnB8QJ
8UPqKG1oaVWD05Df/MHlP9Po1ec/yOcnyjfzPylkmiwsHETl6qgrWOvW/K8TetlKfiepEufqIU4v
UXNqxlM0XYv5CaazSXMvEv4SFW2ZTfCr0JOSLLhGxQUFv4ZSHAKn+jAbTOhwECoF2NSvqYajQmRL
U/kzt92jJ6Mga+4+gLASoC9ISRCRMjchf6uilbMT/hZhS2VO92DUSC+T1hnpZT3UIfI0YFTlGaaY
I+bLipmo8YaadQsLT3vqIQJVWu4Ksf4UqdFbm8kYYrVJNUArfCPygPxRNeOfSdR3hVh+mXL1Nc8A
dbWZIVNCkJhJtGnjSdqHYrOTxdZdLXApwphgRYvAZNDIatBSPoGbNiZGq6afVeQRaEtMoTzJDfGK
U4J8U+zkX1EnEUwfZcEhGPVGmNKmGVcuCVO8pFEnnKjSlP9SmT8d1PlJmWHhqvFXEIlPFCJMBqH/
NMrmIxepZRbaR+9T2NqoeEzDVUEGikRGRdYfYnpES3qUIhnhq6rWyBQj7VvPNNJIjcEtEHatR2Um
DmpquegMxA3ykNndTK5tGOrfWg0bJk5JZ9FylltVr9196jYIOem5EzCVqS0jWYc5ZMKpqTTqSxia
BfmU0IJSOhQNl5TPHm8/5abDThSFa6xxS2Ga87oJP1c9TwhNfK5jw493M/LXsTCorjSuiZK+shVo
iJ/IXz3NkULcXtVy2s+EGGlxAOin+uhDtWlEIckZUGCFO6WhVu4NLSQ0r28oxY6gq0xzl1Cu5tfG
K8YCLFGtMkr9P0UePhKpJ+dZBMSNhTtR/TuzAZnJiIZZgoBGlEXL+9ejwg4AkgJkHulckegIfh1+
NSo+4pl44VaUtqP6V/IxNdFfH5Awz4UudEsYBVi/ei/alDbdgDOqPYcKN2ZBPGfKhctDFcOIJa0K
9nKZVPZ3TVqnK3k7RF9yQGtSVXq92ZPB+dnRRBapL5H6mHY0vWFUPwOkpCpZYNHMkgHHGYgXWfjK
DK7CVtiJJPkkjYka0scLX2Ef+I0NYAKcEhMMR9LAaFVLwiwuM5WvEoP8tDKI2TJ4L0lFUXVej8JF
nr0O2VAE4KCyK2zcjeS/aKyNuEDb9DZBS6KHxAAA8guKg/rLJCBbQVqp17PVx5Tx6cEmTTwt+Fem
HOGxwClc3ZNpZOQ5ZZXhTfO+kBwJ1rsUESCBGZTbGKuGCGcc+B81R8oK9iSGNREyMCz1m7iiR+Uv
0XQm0Xd+9ScbMR/CjCVhVVRuWXVnPSFfporkYoOy+VmlMWyIceZsOzbj5NWTcBwoqMcRFx8yoTrL
mmC1q3YfN81GUsP7akQrymUZ0HuWZeFzUlfviCGddjV+lFL3hauYo5vZIjU+2gpjd/5/3RQsA3cA
MPc1VWg0HkhmILB2n+OcanKRLmps1eM+mchKNLY+M4lPMKHfqQxF+7w+kTOs5G8zWeJmnzoKuaCI
iLTgd2InEpZTAqlpGprfulF967yAnf4T4B5SCYWgzu8UKWRwMdmgVqSI6yj5vP99QnUfA2RYndLq
UvEDpOq9piITIwBLMdG2inrBUJW16FWgshPhc8RuRFAqrpqtlvAdwkfPynzpl6Rdsm9nhmMqvoFf
O7ZM5pcy1De6QA90X1GeBypWsCHHklfpNNtWXqTh6iOTUc2PNTY9do68eydIzilKmfyerc9y48u/
fmbuNcQGonaUWERSaLa5o9v4Jy2wGnMKFO9LTlLN2paM/SZAdpiMHScw03l9EtHmRRRrS9JnzNXa
1ty9GVCbueC2waOUl2vxRmCQEMtWlX3JUAJMYtmjbwixYMUFGtR6mNaz2KOhqOhXZ37uP9UQJ3j7
EGELdHqsO5EnNtzSewOHSKjneWLLyA8DW5tsoraRYJyhQjOZuplPiXtOQIgsybsMyirV3uMEaQZn
SzL8W2kEK6vnhZAtEZku3eS4iNl1gwpkIgVcad8SnCMCw62gd18rAkWFIdvIEoNESjo1PMd4z8Nd
OhZvEkWMvrny4gFBQYGhVYYmIRZgV5Bc1cTfEughUNgq/BGJ1NXj68DIMKo9MvyjAAZFIANY+FZm
q9OL+tyQzTgGOb44AiIhGMfiMlFI1miv1exKqOGE4DOSiTNsT0ZLnEV3JMHVFitSx4xnOgYWfgVS
NFTeuwnAKqlm3NDzdhRxyymVQCoBoGq5cCV+b7c1PaP9vK10bhxIxO6exfVlmJCf4hMpg/DLUBif
BO1jpXRY2UpEFWp0TJgf+26FRQ4b1YnSO04jgURBfe2XAbazxGoHCXI/H8jnWQWHomThwcGMJDeK
98Vo7MpkeJdW5ieJAm6UGfPazHBTFxmQSohqLI/eEyUnBw2XJoHekJF4P7w48UllflYDxQ6qTlVy
6KXldCCp467k008XlS9FlbdSztlMaveatMe9XvaiNZjtW61jaMPhpgTVR5jUr8FnnVypkSMyXxbk
mrRsC/PwlaB2WNJac7onaFCgw0HMG1ulObEEPiLNA/FGfSFrgObaNxNFEF7eW0tmVhmCuMZNhAL3
QH0Y0pfFKaQReyjJpG7+sAHVMjtdHRFVT44RXtpTP+e8vS81/Ktl5RhD65YY6c1RxQzLGEb6flt+
ElWLIq2yyDNgL7YGLhHOrJyHyI/pHPB0+o1S42cmrEqU38YUjWjLacXGUaH3wBLZ3hQ+wMCZ2t2w
ZGJtKAymA6PtnNK4zt1dk2+R/y+koIsLjVhNSFYVz/4WvJYg4DHA/48gi7BACcYYmm+n8F4uzdtE
r+0S06Va3kd2xIEUnytMwipxTWiOXKL71g0T3MhIi0h0PhPNwWdKwJbf50xdkAbx22ycYuUcgDgz
Ma1GEqXPE7Kj2fwgqsiXSSuiNnkpnB/GtyIgryAzmT823UQo6IX+NaYUqy9RI+8a/5CbLh0MWCcK
OEYktuNbzqGbQ0Mqu+ypZTsC8IfykJgk1G5Crv/5VWu/c7nLiWhlq3cq4EOUESvA4280BW24Y2PR
V+8j6YPqRqgcRT0ncALwCZqrkDFjEHTFm6VprsDvGQSWIf9G5O4jLZVcyEKloxEhsZPu4MsHKsBt
fbVXiwclBeu2oHLA3CvCR63ckgnvvye11BrtiZgdmr8VIG6eUfeI4iXUELwSp5Tz+EC4kFJlchu3
M6lqyRJVazKtxj7fjbqRxn0vfOHFXFKZJ2fgQ+TAnJDgqoOH6GhmrqwYekSGIagDDvHyp0KfyUY5
syUUHotMQ9pa6mdWXpwlqIPkEIXeiuUpo/mUWkYs3/hpvhsiDWtwV7PDh6tYVBpb+MjWQ31qUmXD
ygSXLIz/hpDR3z9FAVblZSJBdEPprcazQFzH6ASzna3eMnJa9w0/BoM6ux0pKWt0efIWhSHPdDfx
5gH5NbYwngZ1rw97UV2CSwlLZqrJ3uWt+Bd/kXjiXxH/KiFaGxLEtsouPM7PCFXQCRePmWCqOmHl
mE7E+axAqFFTIH+svGT2yOHRPMxVFTs0EHxG7BLYLx8PP7bizhcUxomLuLHbocFmtNQt4y/b5R94
OSgdRb1HMEBs9+VteKlWoiGNs/XGa6V3fh60PxCinA4rpoivEtNV5FJ6hXPBCHAkrJvfHLGLxSar
ufwRgDSDjxHklWDNeduQa4adGmsQfVDr2nT9cpMJNiYGyuyOKZ0CWMebzfQZXLqT9FOfjV8C2yGQ
H9GRb0e4FogM8zO1blftr+zIoAb/Df8hXKKC6oAWE1HEfCbto91mV5lr1sVtZNrQuU+ScVVLukik
WYJRHFB6AwlPM0r5L7juud4uyXt5+iUI58ywlMwuKapUXWpUZ7T7tNX/DdQTiJ95slutDmnBGLjW
xd0SZsW4vB6PK+xtGxO+hsLgjBQ6F8o8sGakA+ApgMZf9G2Xn4gFW8GmZxllkLleZAOjRVS6JHxn
1BYSPF6tKYEKCJJ0OGSDzKNgkCTyHafpEk26Wwzvp5rER1SldvEMBTtKDnlwbFWnTnZx7grCpRbP
FJ8DRiScTL6LRIswsBbul1CN9/FzmVCg7NIt4X0rdhKRwZEK7BOeazSdBd0Hhmt8yepN5lA8iROq
FKpRCRu0TY8uagbKmLoJV/sLA5f3BPeVxVpT3cKLeqc8OdhQBeFKz0Xv/QP/Y/zrX9JB2JYWGFKK
ARsQHUApeCbn6M+/snM1f0z7BhJ8hUaLDf2YhQvgTWAHX/UQr5t/CDbZ1Cj+wz+obeVd+5Kp2Sbf
L3Z8aZPJCHM5RtCVCCRz/XTvnJjJToVieFWML7Sv32Zm6MQi/2hbf1b/uB1V4PtX+E3JpouY6ho+
MrL7/0IvvFZO89uJa6S8pKxfxJt/JqKWrNwTqglAuupz8uStgWzPpthRvMZeTiXvhp9Gt7MtqbQp
LrHAZjVSr8M2f/Tfxp4WMhBxE4XHGgEg5wp1NHRajy/t3GyDI8YCRleDnjz++pPE53aEqDNv8sV4
hEueIXyAdE3wmW4CT/b4H1C+VAtoSjsjJaIMsyxi7uosPwl+ewdZ4V+fD5I33xDWGR/FW33M/g1c
Xa6K/wH0ntTRn+6PlsJ9a7PieRiPKRZ+BRBuORntw7q1+Si+xkfgCkfpOLw004q/+Ealu4n2G+5u
S1zAgVfVvzQOc0W0p7jvyhQSfrc39ilT23QfI/grR8L8SGE9Jzw9tuL5CEjlffLQuVtZ3HkAeBaV
o7IbWdXwTmBothm5Uw5Qi3e0/0GBBs5A0waxhD7kpqfQdbAzLkN0UOcNBYlOutMvvtdBX1W7+q08
Z0d+9z2MQcPBgb71zNMZE6hRrPHecIqiQ0XNfaYQfRu9wne8sYvk1P+EzFmh+N5Nh+gMhSBswn0z
W80PCWNk+h/bb+0lIADluvik62n2yheQMvItuXYkN/8enpiOQ6TFlV1c698lvnlnYjLDbXIZFy/g
GuF1dExpPyM/2z+Gv6Wjn9qzcREScrA2sGHN5NDVyiMPbk5e4KxbQvQmM6WBVf0Or4SDi6MWvJ1S
i0d4Q2HR0XpLWbaPgs3FRSMRibOOiKw1dmCnoK0aMGPpMqjKkxUUN3RYZf6WLQ8OEMe6nG5twpro
EVxh0Y1Lt1I1HQiriQZjLYP6k1qGM7+Trmm/qbHUhJRk9TJyatc0PYS9iXnTeresf4bIgaEIKkdE
gfCgEHsdKhzFu8R4ZOU/Au38csQuQdaWg1JnNlxyZKw++lnlJxFIP+frTi2K0RfTGkgMRG5iqZiS
upMW/usXtQqZpl/BvFXC85IV3AuI6Ba9tKs1R5Xq7xwlKaMV8Ln5JvZ3WXqQza5kRz91u/Qp5ZwR
HIbhsSGBm2C5fptp5wh3QMetOda3qosZRywJ0BqEbK10qj12IlATJjW4IPibSUFS/Eeur6tXlYVJ
eyxgoXpGR6DcMrlgkg0g9lYSJUYd/jkUItCA6c0XSqaho6J/EAqBdPMomLe6i08dZX9S+5DkN5Lo
ErDRPKcWG5V2QvylzFYm+CE6DbsPfshryce9LjZWJg9WQY/FUKMqntiy5QofglRuun+sZXrqTmxz
tatWOLy3UetSTDR+UDbAnRswraHixo9jg2pHL6NABPY0JE9oSEe3V5NdA2QuDQe8A9q3qL7lIeFD
bsck3lyU2JMBLkRu9OzeXftXonkM4qNoR1BYsG7tSDgfvUcQEcHRr/Yml7FRHwrpKs1ITCH8lhy2
EN5Y5vQsiGlHph1BeRFWToNrOHH05f7vTCdEqGTWwC+Ki5yzEmKKfnAKoHdZ8ymToa6mVhnNNqHx
bmuwh+u5J5o0PdHSSdM1p+UrqHcluG13EpSLTFAE8t46t/yfxW/xM2UO2N4PNlRizrmt1S1boS+5
zdd4wAZEFjj+OKQZRYamxG2v5hvCeh/sbEFMXHlpsdhM+9oR6Wp5h7rmhav+hCfFC/kV5zRy08m4
M6WmX6Zm8dJPkFUsjBfEjvhp+cHjbUhrNCQV8xKh+7fwPgqb8QPCgIAVwEnsSlTGLAattX5qDsW9
28WPACcec9yeYQodWLVt3c4DY4xkurZJIN82E+5fkh6QVOjv4we+k2wr3GQQcTw+j2AFkw53GF8X
wtwrXcbw8SR6qqVc8Rz2wpo7jXgL/JSutiv2yg6mBb+C3amuSOfNqXP8Z+8i0ByHtXKdD3BdqBNz
RkgsDYvAF+JgtoJdvoeDIiJyF7wXHwiWkldwktHZrsd/yAgIAJCs+HPFPKStQYySaCNeswMqs+YH
Cjj7NBeVTfveu+lxqTRDswZGw0m0xV2eb9H+oc3tIBT2xqn96Un+PBm24q5ED0F3g993HT9oxuDm
oAuqobDzM9oplxZv0Bm4Gca0xoc+bcoL1k2v5H5555ibedyv1G0S8BQjQXc1m3xQ6c5ZlZwaLz+Q
oNC8eCR0V7lrP9lxsUaSEdeh3Vi92ABjxTGPeW4PT9CAdq1d8RW+TzcefYdDPeqxW2F3gETjEryG
O/MNAHZ17N0I1d06QHNLuro1PEnBRw7s+nujsNKDcIjf9D24J09XYbfjxn8w9l9LUi3O7cl3ggsx
kiyT2+ZkEMexqe7KMWEGeJWnCL3zJroux8FR3dEwh7cSy+K5J9/hky4QAooc6CrBq2Dn16s/GHGa
Cbe+hQDnGl+kdt/fRertN90BH6LwSI7/fwqfK7Zr9FTFY9xiy2w34Me78Ac4CgpduabeBAy+aXbz
QBbqpsG2AVySXJhA24dK+RBh04w9j1jek+ZBHrZcYlBwOwN62QkfWDjjf/01PaUe2lygAkLHKl7F
frrKhXppFWoBgXtCxkOVwMCiMk7GPLsJvvAYH0MUfGpE3QyVchBRJfiG5MrJ+KiUY+Rfm1JwouUP
VzCOKjti5Dsr9g69SA4CUVZGgIhcJs0Q9Z7Rva/IipyK7QoXd09QR8v4OPaQqH3AsE9g7iDXJ2Ol
vxtB6vglcoqElZbgtMJJQy7XdX2pWKPI0VoIUM2wS+BHtBzhbsBKSRAvdkJdSmEFPrWYmg+eutip
RYS2h2ggw84eCK1DV5Q9w8IL1FOX6vgROCRZrRoqSazuphvuSrnGCLTCzOlZ/2Y8AOaZRTLJ7IgN
SeWKs6Y8cJLyvaiBf8td3exEgQVpT1CU3GzDzhabB877crVRweiITBF4nErLqASs8WQze0m0wy4w
qKDZN1EhqYHGinOfno2SQpP+FFa7UQSs2E0a/jwCsjerB+JqJu9FviptyPKoibNnf1T22bgtlly1
a4S2CyEjUef+yMqkbwXdJanRLv3dUgvTBKiJXWTVZA1Q+DpBA7DvgtM2OXwBpyUG6g1pFanv5rOD
l96hfpRAzydhEWbqMEiyTGHiA3xYMSSZVGsekDcryeJomZeWbBh5wzw1M4HLazX4DqQrhp4KwjXL
qNTYKwzxpjuCOiC2ASkZ6lcaHwQZPyDWKrm64tcvSXIYhkeCio6qikRzItEzKX81YpoQPJ10XKcz
gYQkGYWpnKx+O3OiR6K1IoMM4DxU3GRpQIBRICddQCCTMb8X1ZF2jU2HvNo3oXbGTIZjiah3jQ8x
te0vcpaQ/0orKBqibyOSDKRK4xdVqu8obVe0njbtTzfM5asWaPEJhMD8TSkleJl+UW+HgbciHszk
UqwaqjQS5RHUU7TtO0qrdT0guUBrfBSzEL5TXP6Lp0nBz96rm9ZQAtKoJ6ZzXQ3oCKsUFZNXmRVP
CnR8VxzpB6uLqcLSRHzoUiBuOiFFDfdmhISMylr6HbOupu23o9ZOYkjsRAUPZ1Ahg4mwb6WJSAGd
3hlvbTvhtS9IEZGqqL2MWcF5lwldAKbZUhghrVbKQc+GYFhHOgprXZ9NLJEpJ+ZchOTPm4htZJ0V
zB95FtRWpsU2EqcZRp7zv1vNwnuWSQvCVRDyBhCo47pOu/CZxH1G++LQvLdxLbI3TjqGJpL/wCw0
nVryKN8TIaXjGFcIkG904ytqUq4ZXSnFbZT9x9F5LEeOa0H0ixhBCwJblffyUmvDkNQ9BD3ozde/
U28zm57RtMqAF3kzT9Jz2I4lXXLxcl/PxpbMyl3gd4U8dX2FThZU7q0RHaYc1GomTRQrHqUSocmd
kqc0Uvlj7lEhIhzPolAxkcMa2Iy/T7yawsYS9IKZ6PkZE2j1U+qUL3YxIIfkPNizrh5ukSQM4Wbd
fDBKA3gK5rcF9lqyTgUnjFMU1Ws/JSGXMof71Jwhb1CGUJ9059k4qfqy+nTzDDJukLVE5D1/OEZL
CLFhsfE0Nn7Bhdoty1+LX40HizdpfoB9BzLlZhxAZEpksGSa88d47O4jkAES7aYZY4mxFRP2HKYv
nci5ahmP8g/4HXb91QTWPRDph/sW4LyqbAYFxyjmhtzjjsI/aH2oo+Lo8Mlk8Eii/gAFRRJSZxX1
3sa1hfiYw9FzZU/Qd2F6LnIhLnPZJm9dyva/jMzfyB5/l8wSL7DwnRdtSNvUDYtqr+qfPT24pyWS
vUWW0tTFmg6dEX95ymlRZuIO+KMz9U/ps2JbHLp8m7SDyTBZ/K6MiGll72fXqdsjENPl7CmPmaZM
IaqCW0tmRAS3yjdSSh6lvocAqFt2VSAP3UcrMNFTWRk0v3qp52c90MnZ2h0doh0p5GiBmcTOFhbh
yHoRSvUH7x1bGRva9SG34JugIHso/ZTgZIr6cG1URF9oDhmqnGPK94afhCZzmriwyOpKdVuTLTi/
oNhMFKK92glg2SwCHs/HnwddMbC96uyAis4W7dvpEbQi1spa2+7ed0VOd/SM8hC33oK8L/Nb3Jea
J3pDKaRw1aYqXIT+YbTSU1KM5MwH4//MVel+L5ahTd4RKG+EUejtrc3dU63yfE8VEY9HMWBd7i1q
42wOikfq2uNraOfjZUxD51iAx4dsQgAvc9Sws6IadwDVmKtiyqejEbTGtUIOJ6+x+isFfN1rmVgp
nrzOUyelxh7v/UyeEEQW7hfG1cilgg31LoBRA11qk0TAniGvufu60nwLczyOWBDyUxMmKKVhJukj
EzDv5nawWJAnYDfjtHoKaACkCUeMa9lLbnxNC2YimKoUN2bJHqxlNQ9bN82fbaWGF7hro0KSqPgA
NZhITFUxMPTpPaZjNGBsWsVx7hE6Cd22eu5MFV/tBf9MxHZ4PbFFe+YJ4OyGHiK8MaRyo6y3DxFt
qQffcyr/yJ54BFk1+JfSTP735LtYOFVIpnpc4k1ZzONP2sx8qisdhWjXzYAVz5PMnVW4PA/e0lxE
PwObnUt8UlmQcbXqnb3sWimxauAFCeq2uNZ5lawB9ySHwIHUf2LRjJwbZ0l+KcYJlYkkJSQZeJLp
vqix6y0j6MfE92lTMHazx0cQ/5nIFx3dyf3UUx5tMmq+NrM942SJhgjju05qAsKY5wfPB5IxgIro
mja78dbFGIx8xMQRjwLzcRdnqxroI8PxBAUhsilcjz2KBuUovXOY2OFj5871iJ1ODM91EONeG+ny
4zthDmHRU3LGQ4JBsEG2HeZIYrPTVQIGnDIHKIwGya7OrZtnBsHenpZ0L+uwIuAimac4/9d0SZVt
4WuNey0KcB8VLW+BqfSTZQt8vYJeudCPJm47HdgXHiEx1Kup8j/AGd2JNEKiCHWpmTbuoLPLJLTC
WZOz7p2UESemXFRyB55zCE10vwwtmOxAQk4TGZi0eAhYRmajy1In8nJAgZEDXCSltWCndNtt29wm
MVhABSgGSiBXYN+hDYQz+8oH2E1c9KwM4s2gU67LAIFxSGcW9pqkEez77j6I2SN2q2u4xrYqMFwO
KDIpXqtz1MSUDINs3g4qbnZ1A7SXfgGLU2rG8udOrFFVxrcyzokZjWYhd46NJUFuK6S+SP7LTTF6
xAOGuD2XQ09cvGrNGTg2X82Frl5az0f7O6+i54a+hbdoMOKX37r9LLWjD64Fwl8HzN8xI8EucjjW
a7vnv/Uki0MVaM4iZ57SlRpdXLpTPHM1z+iy4stauTUw116/NWkZEH7RY31yGqXf3Sj+r8cLtZoF
UkSW5/zbdqOxpk3zH6Ez2wLdNOLHCuRIfFqEOWl9AXRkSX5aK+SqRwnBbhT9sE1DiUqcNkC5XHtQ
bxQ3qWPjNV/a9O7Zl1W79wc9nH2RkMXqFQsTVBERR29NZt11y2ZIoAeMAhD7VOAvGEbHXTtTc3c7
KsUrXXXzcPZMOvx1W76rq9rJKbmZ8IT8w2iVbpQJv1JNvq0fR6hp9hDIh5rj5eoli6r2ERgkUoAZ
bZXdwObHhpSUalJdHRcMf43jiwcdswdLQpd8Yt+b4hwtXrv1TWU/VhXYORZ8Sb5zFSWVMz4q2I8e
S89iopRiFTWOu0s1i0+31fKAzAYqnT/CwBkH+XBop4AgjcFWXqVFf5vwIT0IQ49k0FTjExxi96l2
u34XxmV6DIcRNSMduYo0ennjwcZc4hbpSIBrnLGGY+7sOQ62pcoSqjPSaGP7gdoIQOTwAF3rHCk4
JGUake0LQvmYlizFAF9V2wne9Jb3/r5FyLovR0w9YIw42C8JWokrg5FNTmlx0sGrEHPFCz8LPoli
rN79vAKNVU7+f35ae1cKvIodzp38q51QhXI/Hi6tJIPntLCsZJ4NazM2xVHxgNkt7di9inxG9tNT
twogpOJ1mtTFDp3sWPhtdnIMi9WwH1Fu6CxvGb6nZatjF4Ax0cwPMZLViyivW/HxGF4WZ/yugxFv
yqicH3PXzYQXOMeguV9zfH4vCHHhjxWgCdauxC66CDemcFu1m7ihj6l2Ycw0FmgML/Pr9Ri4glqa
+n4VcCmnxtu4SivLgSA2RjeOD4woKT5lk7HTc1M6Gqc0s97syVP419r8Y8goIcwcaZ0mNyufFmCA
KwouXmKMMafO1gTFyrsJN5+tk03B67adXa7UdS78j15p/Unx6/SaY1TbWVKGPzqZaRGPVbSvgdKz
8TO8VcOEE7ebinmvzBz9G13bBl6VxRQ3lD0MoTo7Sqyx2zkcQlR2w20fWeC1bAKaBV1vZO3g9j4a
bGiz+NbusJrLlD2ZNoP/o+JU3MolgHus2Y/T9snNl1ijdVNV025zVYD/WwqJbRVHmG0tXB4FIFhQ
KC27HjvWOcvGprGeywBmP3aMLNy06k7Xk2Y8Tb07Q8UN7lRKb8JPQVZZBXV30jXe1DRIoqOw2vdZ
z+YyxsnEtT9cQjDcejiUOfQ0rSFb2o4/bsG8u3Rc5oxR81j+Vi4EBtTsZir3Tdw/9pE37oYmgaLe
15N8ou9shkFR/h3KxtqM4SL/ZmUe72yoo6dGj84RzeRFRFb+bPXBtB/yimuwwxP9KelU8TOmWYda
qvBVGS6sNUpu96/Rnca0G0rU+LZKPpswhbvARfibswXwiB2V14hb2AcfnWUd8pYSdPBH3GX+PTrj
F8ORikpzTikTWHdcUj69vApPU5Wwzmewh5zdGghGaiaraob7akQ6d22vZ3pi9yHEYx3U6avmytXz
WdwGXaJJPTvRa5SSjbD8yKeZ1zW3xbHcw9QX8dU3ipVVajfbWdvQPKZ4OUWLg55FpSeIjrT4kL69
BOxA7elZd9X0KSTXFOEt1W6sSb/1/h2mMnsOOpsffyxCUI4zUMQOJZt1nLFYkSUOVsjIRWmrW38L
c41wkhTOvvErKsUcW/+Lo4QesaQFAeQ13X+87R6XLYBVdeOxAgz7HO2lzki7K4ToJoDHi4mHblXh
x5jRyvrTb61sn9qLT0V3nL15Jlh+LaecX9uaNWnpGfjmQbU8RYGPbYcb/RhgUrWByEzLwEpUVPC6
nKidX3Km+aPplftIZ8PVNcH0n8yK6CLB6aKPzzY+XsYWb+5Z/09Mtu5WAGTcIm41mxpaI9s0yrOf
+Yy1mOSXf1OO4QvGL2HVhZoQd9EEJbDQnqtEzc9CFqwh7VJTiAOoY+ij8BINif9ZTGN5SkdHX0J7
cPZpZbBqpsW9t4DJIFjLmV7XkQb7TdiHzcn2eg6BDuenV9HN0wRz80dOdQq9/24jDqKIlLIH45cT
Gdlghv+B6m/J0P0dxj5+BYAtPlQXqFvfxQB87rbtsh3qd4asYNfWAyk+FQaKfiK/evOkn1xtD6NW
HuGmUn7ZbMem19s6s5e98gICNWB7TbW2BgN+SaZ59SnH1mBBKr1vznMEl5qUe52RD6lzAhaAJdCV
O4cHLh5gAuA+uV0/dP7Ok43qntMjmE6jODRzRFKvbKjCq+S6n2pIhHE3/lg+1aVZyozP8QsojRA7
TjbJp1otbD8FBqW2Y/nsmpn5OsxPkKzVP2Hr4M1Sbn+KZNMQcoGIQRUYHZi8y3BwBMqa7VjeOVdx
Qeg1n6Bz3AGh8L47Fl8e7WymU79pFngnJIjwQOUD4VapKNVob4PSL0Uw/POS5q+9OCx6qXAzTTYC
0sM7s1Q4QxWLU5HFu6KzV1XYb6eG52OYUzQJAfvBHmJyYx4ON7wu8K4mL/solpClvU2RHABKqlax
eXA2baW9vFIEwSDRTGfRzOBxTP9UWv13pXC7VGIbxqQLF+09VXkPcG5ktmCMqjfDmNKNNbbZRrCo
cdDV/Da6Cgrn2yx7DegLWHkd3qG5jG5dUv5GLsZWPoh9sLy49OAIh8PMktBo7GMOxpi3cDpbej6D
VQBQ5+/pHdtEhDiCBtNnYDEJyoMUdLGn5DFdd+uE9YHswmsUJ4dOIY4Z56MXZE9RuqzrhF0xtqBf
eC1WSocmCAwTrtwllnPJlp5Hz3geQuyeLTuHOae8PcMyNQcdYSvWXBoYYjQ8RqZ4rgtiizPrN9Zs
Pgtlw3fU672nrvP3pV2frJzEYNggrSugnlgnwp1OHGJD4E6oILqKiePd0+7JNstb5gf4CtNVJIIf
HIo7LjUrtXQvFVe0UrK4ComU6HnbY/z1CbGh2GzREfrvUMsVGOAD0hcT7N0bEo03Oko2YzLcCt0f
Wzt4yarqrwzixwxzQSEAX7kGWSqOSZhGRER94rjqa9QtCYOUnFEHD9WxsfDcu5D+83S/Suz64IXj
2Y0fa6w5soVnz5JRs1ygzAFkVaz7nYWbyYAvxt7ron9rC6wZBu7GO3acNsLHRUhF8SMgyZb0hiW6
i405T4nlEHqsN2nzGF5RLcBq+HwR1HrCPrF8OsFHa/+IkrIi3IpHQDVWce7kBtgF1Mx9T0X7sOwF
14sh3JAjYd1FQSbJEQfBoZj+Tc3fBqxa+JSXbyAjLXWSVDvQfqxjeKO+/GowFvlYmrra+6OBANol
ogitKHkHNpLWTTtbdoqy2cL+SiSNmn/cFCFaPC3AwMi/g6Al/FZEDyL/Zo7GMHYzzqvLliBFiM43
pKtc+7mi6oMRln4881sBNk1+a/MtFp4T0y01ZC3uvm7j4N+AEPyTuSywBvPNZLLvW/HpwhZllt/0
TbQeLH+X4sCLifmifjOaUNtGJRYCgWJvNRX/WUnHu8/MBNESIzlqzVEF/dmJcAuyQa7+aKrVE7Bl
LFjH5wo2CkOQ88F5/5DQ4GsmwwzNNgBW3RTQPlT/uM54aYjPTzGCAaqUWcKdwOCN7pW6uM6Qq5Df
+z1aGUE2Fh3YXf34qifIbz/gwXckctYOEMYhupOwYL/kdy71t8TCEVlsp33/lurfcCRmhAlC3u6U
i3tZQDfeyfLQ8hm64vLbW9xjCREkZo8rq2jnFpm3s/uaZbjaMpnwjY73HE4F5xE6ZtuU/5bav84J
xB+iRZeYtzMQ/SGBPSzk+J2AXYhSdx1Z9S7AcRf2yVXECd2jfJXDiA8vbV8aLSPjaYRqzS2652kX
QYnz6X9QEeoBXhnysdNMoMcNjoVix+qOV8UkPy7eurCDXcBjGbX9raFk0COcBWBvXSAvVW5B/sm+
qESelE0+FuJvik3YWY1u/FUoh/9/FvyZHfW43Al/PEzxKSF49/j2V8zo3kYa4Z9iA7NMjPKdEnjs
a0EHcYcJmky4/0e3kImy3OdOsnBWOrVFKpSlBpDYxZC5zKPlRLHxXS6OU0LjUUdgVpZArRNxcUPJ
01K4r75zN4mKAV8Vj8gh8MIHa44a/GbBSXQtK+yguY45JYPxIB+GgbGr8It9J0M2zXWDp5Kqg3sx
ESffBEMtySGByHqB3Su+ZzvdS+4spUcOWgdP1hTvzMxMFSMdJZN3jwy91SQK5cgJq8MAbVYriJ1c
oKJB6kNc1vDRu6eoAvnWdJ/DCAiXirH3MvQunumOEZ2D3D+h83tRB7EJjKM3iN/KSW8qlo/drJ97
1Z6GgBoqL+32LZjgpGMNZ3veo5tah1RlG819naFhH1j1Fbnh7IU4qxKqnOnmDKsah6chh2mi+CeC
qDoC+rG99E/uF6/x4L2n1G48TGW3E7bZex2ppWjaCz850+m2DkHTCnpJbL/8MzJh8BmtHn0YhTO5
A5MRKxJlvqf2+BAOYG4ZpVYjxs06HNaZN1+GAZM5OaEOGjKPFIXvNJMQAXkuqSHaejx6c5ae6d3U
4oZYk2irDDpALnn+OsXsUyrzomlOZAwQh9iVe8nH6sEalh+5VLxa3mvlpo8aXYwzxSsRYwNkxGjt
TjSocPPl2+wV5i+WHXzWXrxl/bKlZ/N16c2Ru/nTYiQAPrzJ/gRomHBmisIr3OBlssU5CwiIOBRK
GnWlonjnDelhSIFgNdW5DTATGL0rCnhyDBlcsQ6iKA9tRgFPCXamXe4VwHdwQBux62retEKRnTHV
1AtRfON+DUl4Yfjbop19LxxAuef+MkTtRTu/RXm8V4otJyLQps3zH4+jK/DqtYqcY6PxJkTsYlrg
7Yz2FXhdr7njdvvun1TZSwCFb4ps3N/Lk3H5FyVPeoo2qWKnt4DSp2PmQ95UDiYXZzI3iruwik7Z
kyyr32SmOdAamhcHKxt3Ib0eZu8O5az2fa4/rYDAS72AEJ7CbzfA70fD90SJ1kMrmbhze8NguGFk
OVnWeMhjOoVLPi0ZTXBc/L9di4olmvAOFA0y+jhUumf1E/U6zEU2tgEo2kFbHpww/slHMlbzgnZi
FxXqcvg3D+MrF9W3rPSeg8FFyZoHZ92TkZu9buVrdIrRiRAmcj5BmfNg2kc1dxRsp826zOUlpLM8
rWWwrzH0P9hiPorUvsQUyq27jqCpvL+B5BweWl7BR+JcP3YS4TMJUEFYW+07KtLWDUoDLJXmxfPD
/tEWnEz3Yq1tlcxXAQG4pRDpoYx7UHcdzs/ZDfOzWSjSND6ulQSVIV7KZ6ttTpoFiBOzUbBJ3Ycz
24k54U+l/EfzV75idGbTH8HbbRPa/xrnFnT2sBmX4JrplCsvi/XpficO7D9KAZFSMVzmOOCBR3fl
+BB7IcDH6uSEOYtBMz5NBUq6nVjHvq4wgjgQj2JcpxLSdpvinK1B0/cVYUTb0bhG7AXkvqD6YTiG
1oy1Zsq63cxO4anSnvMzLj1P0ZboaZmxYg2hqkA7yuJkQBMzt3wQr2lo7wisso4Yxm+0v9vkUAxT
xJZm/Xl/nCemW5V2+kHod+WwdaFFejPHahOE5kfwrRSxu6W49ZN1FDb78VmSDFppb8q3BnEIGOrY
XYQinZ8Spw46floaIskQ4WB7L/kGL9NJ2phL/Ro79zAHl9G6B59Hgl0a0MM0LB9231vrQiSPUw7G
KtMXLia/fpF8Ov6crYYKt3DNHSDzabHhTwYv/S3c8r+pbRTw1+G3k+2jF5BSYJ/8UFe+pPjBMOre
id3ueBsiWl9nMuKUWAJlwmPL2A0RYWle0BQucztaD0WIOHQHg5bzSHZmWZ4CzyYG0H33RnT7wkGq
MKyG8xw3SDZ77N3nfTSCX/MJe0Qx7kXTX6eJB7vvJH9KGIyWhZvDry/57N3izHmvshqctmtdnXhx
uAMtF8oZyx+rQy+nxuHAJmkN1G1bYdpsGokVRSynwSWy2QZqAYs37LLJPnauc3IILNrgg7mOv3oW
SKuIk91tcIsnFYttKYufwop/eMHwquLzbNRytqx8H5EybQV5SqabOch2tkV0tWjmf2hVGy9Ytn4i
HR7ed5F2StGBLJ8QkZ89MQ0fawIx+SL+Um16ayv/MGjgUEIzHOXhPeo9kyeoJEgFbtVAR/gKZpoN
pzWxeGyc9Ns4XJYtx5Y3tSBasCkli5B9s28A89b6L9Sun1gGylXDxJNN4y6kCwF1GeLqfGeZu+17
ELICXPzhraSXpmnv0P86IKnhEXNAaF2FgjT8IMPtktjDxbax4sQ4Btu01Zu0Ib/BIlUCWsydMdkE
4n7MLJwCVdkefPaIdR+Bx8msU+EC0wxU8S+PxKOFrrvr/OhPiu2HOujHaOnerPvZV83dB8XJB4m9
g0/cjdUDZ4FK3olzgvKwVfJEz8Qvsbf10BB6bwes80VHQWkGcYSSxWqhh6dQT5NWx6gZP/2u/Gnu
SfeOW21p2hMlw48LnNUqjqYzV6djwvQamOWMukYwyL5GWf5Db++p7VB+GhQNaIQ6AfjXRs06wd6c
VaQ7m/nGSXZP6Tvwjf38KS5AewviaE4cn211DxrW2H+M+9Yo+aImas9oD3Ax7S1daa+MZQg+dFhO
q71qu1NT2x/oWr95mxysCJLknH7kBTwgadECUbi/NqEqQwgz8sKrRSNY05b7bhyPSbTsh9b5Ile+
aSrry4i2uokuzPDudPFn6wBvdmC8PqThfdkMiWqi+yLrN0XnQFmkjzN18VrD/lACsZ2d5BZdCvNj
15NxJOimB/UjhuavpfyZ3jz+7qKG0r64WPZ5BoOLJmxkBR4ISIT5XuIwlou/aeV4DPP61ajgjYkI
xkw3ogA0E7SgHLcd9QUPHqWGvipPsuhP7JGcB03HKfyA56oRVymWW97ga8zG/DfDb9hMNvw44Jxk
sgzTQjIIbkLkhXo/JnpccimM3wJ8g7Ykj5i6n9KfsY4XMawxB01L4d4eUcbSwFrXKV1FlAwkwmPH
1DynPdD7qUPH4QSnoJAATjh/x2Q38zTGEStXTg8GNolvVVB853PyVTkhF1H71x9DQI7yq0ydq5q6
TYJ9LjOKlU98bTzm59Y8NSPfL/s9ky5oU0JN0vlJenjvM9JQXbx0lMj1QR/i8Jj2dsv8jKExbe/h
MJYX9F1bvneoivrJz1ssn+Q8cMh82Et0Iwb9bKnxyU8B+JeAjQcC7NjeU8AzM46lQbVrl+sdVbxb
ZqJtDJXYXcKN1+fXkB7LmscJfaW7ZSQeaHwa6SwkluLDmrrPcCJHlnHNFbDhbAvZphj1xat84ix5
AkO9v5q530f01XCRoRibAbmB5RVjiWwmWCeuPGRN9j0n0W/rsRxOEoAUQj2kffe+ANMuymo/DMzG
zsAtuTTEhurxZHnOhatgfLESFi+4uFYjkd0CDHgxBD4Ng/ZLdi/FqOJzP7mXCHIBH8pzb0Mt0/Fh
ZHhn4fEaDaTPSywjq4R4w9C2jw5nRuHqt5lc1GQzk6j7Dl7YnJeCYIrthHSE8I49OGCCWkHEzrDn
OrBA2uAdwvnMp3ty5npL23OyUxD2yzyDfL3gmDPZe4q6YwcMidP9gyJ6UpBjvqzadtG8DKl+ZmGT
HvLOa3deJy/jlEqKa2vzmSYgfQhJjdSbQQBNn6LJjnn2LfFhSflr6hovfkBkZrIBWzmGkF0VkgtS
TvCPJ0RyzH1g/mVCNbzXHXqDX5hGzxzdwrq/5tYL10DqJmJ7OHah/9C45rx4NYFNPEkQfYOYQgpV
bRrf5qqjkYL4XiHGKPOCSro8BH1x0lyg2PVn3xadOf40kBFjfWyFHpDclutEQL12xnOq6cuXoeUa
5z/j2SPufD98Foc5HN3w4CfpH+6/m3kqdqZlikyLYkdMljS+YZxa2vnCILaj5Qd3Oo8UxXNtGruv
vh/f5qbYa6552TAeBBrFOHvRSxLm+3yZ/031SDZRIr2knUIJqjCHdh0E8bvr3p7fJuk2iM3iw5Ga
uVOkZybha1BO3rUO2eOn9djgaHQALM3gUJbYwiKcvqUNRs2ido95TbxJOqQ85/Crr4KrFw77ZK7O
OZEVKbMzD12o9ymglgTCS6yXvzpVxYrWr+A6TpjR+A4cKaRPNnlJtq9U1j6eYBJ2QX52bZA7bplf
F0xWQB92sc0GGLnxofLRwdACW5F/+R21za10jlMePPOcv4kEebPEP7C1GmUdU5nTS6wgMHZO8c4a
0By0Lx6pSnLZzpOH9013SenxocFy12fLH40ziIOY6IPbuO1aeUTJ8gllLbCslbIFUKeuAYMvnrNu
osmPsK2noN20Dphc0u9R7b11wrkKe6FGdnxTRHpjlgrbBMNli+eRIu6TYSkFxcgHtNf4ex1iqE51
mG4XjUgNh7XdLz3X53FFNIRa3L7gulghWikqj90ADg2hWScgj0Uh9MrtTP7IIkXscNAcIqLFIfmg
WdVPQzt9yT6DYgzRugpfeLFWk1wKfIXYk5uBnxvzreFjSk6+w7nlsQLn/xsmu95LnrQCfS5Satnj
IKzO8wIDBY0dONp9ecEmgTltfubvMp6oWseaXJuPzCP1lVmanA5meOPp//oa6EmOnreqspwe3pLS
p5H7dFQbuloT2rDYc7Kzt0LUPAzDeH9x3OJoxicAtrcJw5e6ZubMhirY61a9N4L8mla4SSAqHLzZ
3tRD+i9r2b608QhOuOB5wH6B0YcMBWlX476kGMe4I9RrU0OY8b2Bw9CQJxaz5orSpugYGEqf4pH7
JA6UwxI2TzKjGyfNDos3vEmbqFidu99Nh8siK7f5BNkl9q23MAs/KqBvfUGLhqy6N96fAxSSee03
49E17b2KvchBo3TlWnjmEqr+serZ40yC/HqWMYo3TfA6ZeMryjhVTrnQUEedsxRIXKFrQ40MhYFo
LL+KhXNvrji8h1a+JLZ4Ka10Z7GHSGIkEMMOlndw3pehxL094uOlTPOTA22jUeBJTlNk3PCb7pyi
e8pt56bH4SqQxOiX8s59b3c0LxXTiaAO02In6Afq6m9+9KFxEfR9Hgr8Nt5VJooHsO0eMuOiR6Xt
IR0L9+L34Zenps/YdeFhR8uuQtXaxJLRw9FMystwFoj1lGnbaEtmxCHKMXRYrMEC4GLgzfPdd5ZG
bRex/Lckn9WsHnMgMolgjxAt6PqSPllcMGglQWDvx5TjQ0/9MUBJaOohIHfVYl2Un2YhMp3GHKyM
oLZO5NZKhlduifsgB7TNEQ1QN1hIT/FOaD3GtyJos11o2eDdFliPhZYesAz/ROPedWk8/M2dfWPs
2i0ct0DMKTBEnGH3hveagSTdwZLgrKMPpMrERpUCzERVFKvKD+ETF4RaEC8Z1WPMtNr5yC3/FZ7K
W3PX3hMreRdWfJKR/9Y6qdqxXT+k2V83LC7VoreZBhSOu5Sas7j9TwJhd5Lgycfoz/zgIa6113ku
0O44YHhCcbCq0Po3Vcs5KyO51lGDws22v02xrMV4SS7D/SWcFLzuqXQiQN1+xyLNFRiZ6QVSPYtR
z3f/dbwRD24UfZkKyB+JHpOIa99nQLyJJDZB+mFVToeJAkhbcWcr0va3y8TyTQ/uazqFG9PwwNKK
d32q/oQlMZdAk1xu7s/T0Q85Uikc0Bqpy2dnECzxUd+rx6MCCx4hu3l4Cep4r5ty3yr9ZTr2NCyA
H0c9Yd53RlaJlg9P2z0bGX8UbOl2hYXvvc4qlMiwfhtkKWllSBxKsMZ9jeEPfhIlCiO8w8ENViZQ
eH6Bh4fWGgsSfSt+u3N1eI9U9Hy+W7SRUIhlD3j8odaaaSNJ7+vAl6EbLwmRlaAqXrzS4n0u3rp2
vpVhiKZSEmtMUrb3kM0fcoq8IRk6x86f6ZeHGBVBZ5mCzzQPbuWdDSQJaDQQAat6eORMPxkfNojX
v/sxprTGkNQLZ2+fVTJ+mh0fZLD/mlG4yHsNOzFYjpJ2n4y7VSwJQjq6PHG2h9u6ybeLw0+yH2fq
Ia3ix7Jm4OBsp13c2+sqh0Pju4oMnJyeM+yN/VxtZq+lRywCoZoNGAebPkpWkep/c1m/YzD74VV/
S+D/dxgfUwDYXpai0fUd+xksd4aVoNN8VDRrdSONfyZ8m9kirfoM/xVcmHWbTbu0SQ/W1OYcRt61
z+wnt+JXLHuXIYPjD10W8zByI6+9C4BBzCZbuwBjnktvTtZDJ56d9v+Ib8oMZ8gNlYGByvDAeLAP
KC8uY4YnZKRH6cxklYh5Dnl21CDBRYBdInZ3EbYaHQcfiB6fi0ZPGm1It15H243yypXVQVcoRwL0
MwYsAENYtLbC51Ym/XTNIHo/sPTPUjRgRFlcxQAw/sfReSxXimxR9IuISCCBZCpd7+XNhJBKEt4l
nq/vRc9eRNcrle6FzGP2XrsZhnVji3vPZ0GjoTmYnt741fBbZD8NWAZpeZuq1/vaAHTahreWmb1U
GrUxb/AMv0L6N6prDKqC2eHI49qiIyLDQhw7Nkrx1O4DG8se+9R3L80u3TR8tAV1B/ONcFuH818d
9huZYh60QnIfyRZN6vCrNyP84HWRrRODZIe6Z2RSdRjf6qziPGN36SFH5pqFsPhTaN7ZusDPLRsY
TtqEq9/j/C27Zl0ovKwKh2gHUyPo/XNZ60/DXMZQkXmwPCrMVJ+lxQDOFtCNlWTGZdYmrBqnOYxx
cJkt40VWvM6TWhUjqRM5oAJvJOp5ZO3ufdb9MQ6Jh+2yvMIEKUF7HGwoUkPx0MbTCp2UHvBPd2d6
cMxhVLdAW/v+C01o9VNFpfqHjkcSFzoYmwHVH1MW3f1mcZQ8IoSlsQ0DVGRMwUqItDhPwLdlqn/K
EOCs0yEwXpuinL4zlWD9FbnRnPLAEJ8JaoKjM87jfuRUu1h93L6M1gj6eG7qe6PKoY30toU11BS4
sWTZE/fcmrxIJVlOQc6SzhdBsIehxJ0RYdktHdZGKgOr0cd9d5sx56wTjfq884s/gZhnzX5zwvjb
Rv+K0sF5VqI9bLocdnNrEtoSdW9NDhrXGIH84DFJIlItC6K076XhA4zrNdaqqSxvfUOtEHYaRRUs
OMuAfjIwZ2YnEI7+WzwmGGVG/IlKY9Vm7ItpqUOI20PXaKM03vGBuOyi+bQb9OPcYxHwlq4J6cvn
WUDGSIi4LXEwZUv+M0J9DhVGyGvLgZMXkprNGVNBPEyqFmVIzUhN8X+8y33SAV3t2DyEQ03aIiE9
XecwyWTdz4CrMIB8SxADfD6/jqPmmxhMOzq59vJ3d4Z/Py9MQC/1Ie+XRog+QBhxOt23wzxdQjnF
R2TWEH8ohBTUvQmASbJwMIVBv4g0jlDcthOIGcSHwSmdB9SJk8G4tl42K61HZaKZgiDrxZCtNg1h
2du0YDEgk1l8VCN1RKhVeZly8zFu7Hadtt41HqpPC8F81tt7v/UuPSDPvouQc5fev6SsSTGUTL0q
Gl+klc88Gfs0xDox2sOtzPtyQ3cCCUSTbxdj1O5Ujv9dfjioCCZRmWyk8xtdxL9JsV5xNAR9uyIK
20nDS+yMOAegcnbWUzYHT7NMPv2kowhud1GYPcUKWR+p6OnGbPud7iMu6GLNLRNvBdpTTCEb+qNT
hXNOq+q1UFBGPHW2UsJYepaQ01BeZ6SfKG7fc9u6CbP4dZFGYUFi+tLW9Fk15716qmdG74lpvQap
RHRlXXQBiCi1KBKGmP1A0z2wopvfSr/Z27FCvWMFLw0qOGKroFTTvsd+A0Z+sjEJ+868CqT/YBhG
sPUq72kwWbXS172m4bjuG+tt6ImHiZungjLqrrMxRIuMEz8JSZWLEdOeHGZIXEys9ucYx05cKQup
Ql/dpQH6kqF45B65CxxA60Q+a6dMGM+w8bWWN6wMEoawWHiKnhJ0cNYeCWC6yvmi5clIO58aF7O3
7f+ESnxzlKhlyWuhRmFJ28G1tfoHw9b4lkTMsswU3VPqdPCiouTFYFg1ivRFsBakT02wp3oo8bAX
rLKZJ9OMTZS5JDHlXTe+pqnH5L2RgOdN6+CFpbflM9mlfv9HlHF9qr32cYhxDygiuFF/wVnQG4id
u0oSXoAtbZXQhMnCYDaUAAgzeKT8uD0iat/HllpllfwQQ3RBqUq5Ubj7Ns36C5rU+y5E9FUF5Gku
HVwhUOGFPj8w6+WqWWLKwsS74MJDdm4U0VaUCaHynARROwDz6nDDtnZ4r2aoGhneBG+iJKI2YBAk
PmWn/whgrzacePrYm8Hf5MibCkFTaBNJvD0vtnw7t9mZVVB7AV/MvXyPXf5Wuzg7qsc8H5Z3MY24
4ZtAQSzz3TcRl7gWKmeSW3KPH0eWa2ty+GfhS+e0ZzkO+yjDOuVH52DRmoJlXQcZsO86dR/aJN7Y
Y7lmGv8xVCN8oRqnNIp92oqmGg4U/+seifmcYX4QEv9dyYzMEIa7q8NCMItpxZMZGOibyqK7Wg1v
fSYWo4TZXBIOrprdwJDP9xGPKQ6WuzTRa6Gte4vkGadsnxwHLIZCFiZ5CjrmKCxh7k2RnjTiq8oM
v51kOmGEY3NmbpLYhhD6ofC3t/auDrrfUtVUZGwOSoa23Ny3DEMq7xdbPv87RevSips1Q1AnYWsu
krNEj6rkZ0lJlYTgqHwFhsVZIi8BswALZz+5N4f3CYsg8vB9ITHQw/+bVH1FLbamLFq3rbHXARQE
19y03l9rEIJo/dOVfJa0Non7xQ5mOXTDBRMgD0XlbiAlXsoBWzIEEsNDhWyNUE7RybAF7ALSPQhL
i+vlNoDUPUKaB001FYCwnfHUomGxJLAHnqKq5DjoiKay21OoIxb99SqO3ppaMasHPMBQzCfk0/bN
U42uKRi+PJL7qDjuLArhyAVByx8r++DLmwpuUTzsDiboFq2fj3TWqvVKy349VSapA/J7MCj3fe5Q
Ya/7Ut8aqAU8rZscl0dat3d9kt87lgYP/MjvvAZkXmJBRwfWdD8W6C3skIvAfFPD0nIJ4vGU2ETF
Cv077CjglXQJ6OGRJImDmxKW1Lv7xt3G6pldGPuwaeMVDlb8cZ1BBW9fPIcNRvVSO7gALDQmAAbg
cLjTWRTVSzTdx5rH1CLICMAM23afkYB1yCOMCeEVme/ifuUygHgCyZlyrQAqgsa5mp/r4bMi0kvi
Np1m9Ov8OHS7GzszSD013gKnfAthGoULlYZTK2zce6CIm4A6gHXnljxuFPgYN2FatJm5Uf4HBrrd
EtPtlsaXW0GcWBtcHn1Ali6YPYlILIUdMuP7zKQF8xfGIYuHEqkoqVBw3Jx7O29RLpCvVL9InEvs
lEoCZsOZT3ROL0UrYHO6X9zO29y7ONN+UkcT5pyN5tXtYHFBkGP1hN3ZJ0g4GS51nu4TPd8lM0OY
aN/an+YMUoXhWDJ3x2YSjE6QWr0HLF4IyS29g9Gdu37lI+dIp+eMtxOCiIu5waoOLYxQ9azni6I1
8sjwzqC6olJx60utxX3NLlQOH37yWhUd1899Ur2YWEA8dspkWXrbGf5GKr4nCFI8fgu6CPxASGaQ
X+NteOSUEf2yuSScrNfbZjG5kvZlvpqygA99DIFmyvKhhNmEAKItfjJy/PjCsuUZDgCaQaP+683H
iIoTKx1VHImbzV53z0FEmwM2SxuL7BcUOqdfV+ND/UXfRaIqqRH5wBI77Fai2CqY5xowlwXdCCMf
nv7wvhhNarzu6nriwa+c89h3x37sjlH8O9M8NMm8omOmVpY7PHDk44a3GC2fgfOhlAw6ssfRJb8w
YZnvXMKQp4jGDhEDzziqO4JMU9UxcsXnDB7OEQ8xtGFe5Uz+JoAXJnmS8JqFpdcVIgqfts+avG01
hPDQmE12eMoNLvfmMaxisrYgsMasPIEN52RCG5nxWYz+rmLVZJZn3YLZYVbdQq6Ievaor1nyU4Um
Gn9HEiacUJzZ/uukGNGjFNq2LjcVQGhEqe2eFdVhDof3ocp/80au8UiDmA3PXgAqc3yeYgLMsEMZ
CEichOjQ4X92YhxUTOLBxDCKDCewYe4vxcjdWP2WsXlnN8yhmAJPUfStG3tjROlvOJQnaYOT5iOh
DYK7Kc/CBeSOAmYeh9uIVRbLBG7agQHIb48at47fdPNrzPKYopQYUfSiGyHsVOxG5HZ5FB6xBK5d
zd4x/qkN1mwDc2w7v4SKmJiYQsVvvlUbHQeQuj2jGLtLfmY2a5LIZJV/mm0Ljyxdue3ez1A0gSmr
ETbnDJQjy3z1IQG2/SclzHGO/J1NiRElYFO6YG3FVzZjBv8KsYg4XYreyMYg+1AZCTEbjxPAMY8p
tR4w6nS/FYttq3A3lfMzOt8Z17/khHDmG6POR5jIVfiYRWI7lmcqEi4O9tTqpUPKnfXvRX7BRjaS
IJeuinZTM3fm4b9Y9tnN0FvAs+2NB4Nge8luZ04XxCvmN55USRc7q79Zv4jymmZfOsIFSUadHa+i
ETjuQ86+gQghTdnKcBxWBkcTwzU/OimY1jEMQsgc1fMM8Un5bHERJ9vuGtPZfVqfTfjeeUyCeYXq
OCBH19x2gvWT8l8FfIwwRIEMPAIqL9o+hT0ZaJ3UDPiCLoHmDX2SxgpV/K5WGev7ml2FvWc1tZ6p
ru9xKUCjB4QRUWn7AwxBtj9U3ir8UeC7u/ZB0PzTKNyhX/Eo0Z2vJPzK468i03sRV3cO09EiAdvC
KPcUQC5unCXvFd7H1FNjjcitGudaGz35PdCj3cbnq04xpAHTC8G7kBTb6s82AIMi0q1M/QdTsy6M
Ev0vIvdkctMrBm/FO1Q70wpbGH453OGU4SUkibuqjXeJQlzGJl03dH0wA0qWGNEMT8/eeMk3ezrY
nvmtqsQmBlOvmGNIvz90fkfJ82GOfxFRMTbObNS6atyHQF5q+4A9djUj98RVwlHEK9/DdyYnjRna
pslRLfcm8+1uM6CBkEAVDHwCFUM+M3gLQ+jX0ifEEZ8VvRuGFZOtKNVqgsSN7UeuwaT1ekeWJdM1
OyCGzI3ZK1X86Qq5S+taLPTz+cnzJxrI5EP2LKjRjlgjDaal8vuIzFG+rXU0/koR/Gi0RzWfgCP+
kYwIdeo5t1+yDkE4SAUjuqSufZcH/X7MrxX27fjV5yCLANYUCt5cCkGVygtjfNOPd8wJi4mu5Lm3
IFlbYNz4lulK7kcGSV4idzZEU1+7ZyA9eQsCz9yViuoSK7ZeDI9m+9lreAS+TXAKHhlfbXUanIe2
uTb5h0Y8M1fNycTNPoZPVZm85MawmQVzPW+ruOkw8m6SOsXBRIiDNNCQMluLdxiJ2Ofam9SJfgwY
bb1ECSL8reGwZVT5mrMkAatofVVWXAK86qOnBuKCHeZPhZufW4i9HsMvVyRPqrs1FmnIBbBKnElZ
lZ4D9D8Yyk6VeO8UXOXQeqg6fU7E82j/2BThTf2m8QqO6tYk71jcGI+us+oo2/jWEXnsJMbWlOin
W+yStBAxcYXpknXkGKc+9O4KvouJDGG0AO9myVuTNP+CJt4w2SMpIPNfBkTDNPjbodXg96kjQ2Yl
xF3Y+LeLSzU/zYiM+rG8GsSzNbW5zlVf3AWMyfo+WpnxLezeiuCvCR9b61gIctcSwjUxn/Ves6Hs
X/UAIWZckvIJQgyv/bCP4RIIhPO9a+xA129kbm6lN616lhwtRySZJacW0bpWwduUGBsxi73DFLOs
f6f6CwXOOsWG1ljTQaeCrcV7Gz55+Wkpd0NEdfNAMC8Rh0g6DV5waJpSIqFv42Me0p5pPO6al26m
UZE+dR+SP5gldxJeQxX+QxO/CvGURUxhfYrAangce6RijOFy+9SyzpfOzzT/Q5S5lz25T3C42+i1
IbMkQznpscpw8RbEM3vBpuGOB6vQCE3/wM7R0/yTSQzqzh5somKJ11HxNvW6a+JCkR2zcm+HTzOo
NM13N9VUcOKlAl6Vi6+WyD88MN7DzBzQZmi5MRXL7988BU7avgoPpNP0aYlrP55VF+4ZOvInwPLC
fO9oDAK5svx9qMMt1Z8NqL3LHuea99OGjwnn24PlwAI1HpkqDviS9ibrEo4DD1uY90XW5myl+8jA
rpPiA/FGLMXyrjDrZ7OMcaC1Gyxf9xoJhisupCfje9HqBuc1xQSKlb9553UPHL6dteG9urxzYoRU
R7CYcVLJZ6k/GrosqwIQwvVXd5uu+RbNhh1lPjAOj7inKLiCC+VA1b/R3bSMI1BDQhyYUAkf0b0J
Vp0o6GFo878Z2/hsL/B51fyuCl2FH+Bcw1NYexUA7nZjoDtlGHhoXcKLsF+iy2GUdx+BxfSYBPcG
eUe5uyvwP2SIZZ2KBidIbwzjC1PcmnARckeokdiBuXQcwOSd5pu+VUe3urrhsFzXZH0LWFeognil
Kv5it3gOnSuiNEi+DcwpLvRwWJ6Eo6PQK0Bd4s9L41SrnWMdZQXBeJKbnmcYWW3CO5dc7BFijJVu
CmM9M3qHMzYUqEOPQfPUpoe+XGPJcIqTi9jZ7/A8eI90JKt22o4i39rNA9sCmX+ZfDYRgveBHysR
eUmTdG6UrBMLGGKK7xvKXGN4zcpLqqmR2n6Fon6f5EsQLHsE6yuYaUMkia3ibWyLjV8fZvjDMwOW
qLA3hYftZiDD1+cX5MPLCiTmXPROhuS/Ii/sSCwMa7ydzyMB0IgzkT0MQtgINSOZA6bX/2bRUYhy
07NgnhDeZynMAYwJAN1MRUxIOiLIS2zyBsJT7TxW5b6Fw6NjCL+FfGjzHKMZeU6U2RmY+0DuBSqX
0UFXYE430+hw36KFbsZzOIEY4Z8lsOZ8taO/x6C8sbi0ybWMDX/lBHyhQQiSeAae1T2DHFobMaJn
qbjcveFCTX1nO1zyJFuJXRM6rKyfp/o99i7sJpeC81k44yqy8WuDRsgAlgsbvw8mJUHgD94F7mp9
P4zzJ2klhyknz4lNSJD419g5p8HL/3gg5BzGXBNtLNdW9WbPaBKofwPvmDOdt0I+27G7JPTphXzp
wmtRXcG4WEThkHuJovDgElTg415NMPuwRN0iH1wxeOQRPDlA+QEPOL17pjCArZudGfKTwQQFxXmU
IeiyGZTeKAPQqf6mKDoCMixEXuNGh/V3OBt8QAc0EALkjh5zoq1Qh+FOgNOeDLxkztl1nWiF24II
nD48uX7G4D2rm8tYxEtuyqAvOjNIyUqzX/hAH3GQ9Ot8CZSOctR3BqIkskMgbUQDIzbf7HDc2hy1
kVzA9OK5rZ3bOABJqgIyU3xogg3LHa+J4o2Bbr/F+Wq2YotYdtn3q6MYgw883qRKslVpM3sRlRwc
Ge4TFA5+R9ooxJon4fgE4okov84jsAcjPnRet5X+QEkpB3iRc3sd54k3SeNL9fVEDoCLBLOP52Pi
ZLg88prcQKsq1l1ufDLc2ZUOU95pkQNMLgljoUexSQi5cNn8twK4c1nleL0AvTBRs4J9vvSVhnW0
TOcQWdOXMTH98ojX7mz55eF8RSJH2cUgLefSxisy4kTJKjCs1sEqObHydBXJrx6Gs9kHKxs5c0l/
i2WI+NHKvrGsvFql/z6OIXsb1a8zW0QwFyL4uwYS4HlZZg/TP8WscoWdcNoM/vCPoeqrr9R3EE2k
8eI7WqnF+jWjpUuRd+LeYqqM4OCSBPJKu2d+8zCQg56RJxbq5rPuXNgZuM/8mrTNAbEJWiBS0Fp/
qYxASWnUGOyRsxlGeSobBNDGaw0tngVNXHvnMhL/WJFuGzpZDxVUIa1/koNhiOPn2jW4JPB2EIQi
TSY1GGPGwNlHKMdtD3YEitlEoY6Ed1iol5EYMHTpK0eiPQQNFAniqA0Krjm8OLk8dv0txrYgK17Y
xTlk9oLDDgl9O9ZPY4AyHxeVxx7F+IlI2jbcbMeg/avVAtw0ELON36lHIHoWI752q5QN0TBZeS5P
phrIjfPa9yDwNj00OYTRFgtI5LlIoDzyIuwkQRQ93XrHe7Qg8Ue5czYyemNm3lH2gt9iP6TjXWH0
VIsjDqPxQlu1inVztJxnAXkDpScZC4QwoHqJaeIx7lGN2CyjaLr8z7Qu95mMtuVUvTosAzOuxHFZ
rDdyD7YHFxuDdRCZCS1g03jrocKElAWkikUoYq1VzixZ+CMTnieylqgGu5UVxruU2BfaQ6qW4dTx
0oJu2rTu2uDbUJa3nprXvn1swxdYAz6eZVrDoLg643GKb1Zz1uCmM+BTJdNKwowm/LETi1vWrBvI
DdsaqXmKRsdk2DhCEA99SPVomhPoty6saYcBVy+/KlgZ9auJMi5wm3Vvuut6yM4zBWNmfC9USOUi
rByOCVPwHk6ilQPKR8XYFMN2IgyGGcCx0l+D0a7d4MttOBaw8I7pzxxTICbBPf2fySiGbAkaIpQU
HZy+CEVD7kyfYJ92kpTNbjF7YMoqSt5VvYl1SgAOCNJ2mR0tsn5sPtiEgzyiA2KYWxgbbEOPwJh4
dufoLRPtNcdMtLzRxYyVEQdvrYo9T+Jei+65wFLtsBHOvWGHZP2opp8KSnhf/yGZv3NB2s4VFJia
QFP2wQ1+6bSDgYTs1aw4hsS4JlPmPi54aaydieK+tryHyl9MK3N1kwCZ2u8pfqsH/N+tuhgxnser
4lGLGxfptjyN3WcaXyMI2Ygy7xKnWfthyw/D7ev2uzwR4JLblYPzz2YJAmYG00F33zn+a9hwW0tZ
2HzKFJSuGn60TTL0WDZQgcPwKGW1DVv7d0gyVJLilHjxa1OROZrhXEwDzrba6uZVhzJ1tCRzZkhy
dzOFYzlRLnGWMksbDoA5ntrKPVcoHCIGWwmAdr/LdnJM/jzImRzk3mMWjDfVxNcwaK37CLuEgdQI
nbM4R7VJoWwbnAFiLfCcR8xmRVayO+rXswN5LZoONrV/iwzLdirc08aXD5+FuRClTxzXAhhGdgQm
SeUUx1u2TFTbaXFIDZa+FnJYVDt4yq2sO+Pcde7dFDVPaMPJkqIiVIA8C3+Uh365WpWFJj+tjJ/Q
HHaybQ8pYVngkRTqXVYxcR294XP8rgK5wEI+XYsRyTh7bxm8zvveVAExWTBEHDaVhV0EnH8Wrl2y
wzTC0lYxuJ5wUuycQn/WDjxNe+LPZCGGc8REefBXhcNBdw4KbM7cgdyfOJx2DVD4rrBfnTy81hH2
zsD9bu32oJryJS37L6B6475rA3JwRX0tqy+DwW7pDHzlCByxk7q8/QzPSmjyg3UtUnLNTExe4XTB
cvdUIvZxMhLeK2vjVdF9M46PIV8+/sZVkFBECgW+t1oI+Sa6NtNOtmyDNlFbbSrJnZmZD5ZqOuw8
TPGzCPVBVhefVgaboJFHPRIykETDY8VQCuxveHVc+xnN29GERGSHxbmvq2X0x6INUoVgtF4GOHYS
69Z2Lu4PY83i7mCE5V9L4oKvwq3gRU9QUjK6Z6QXBWzHeZQNHA/xljUduEkvJ9i7xmPp1rjJVf47
u91XBRQ0TgdC2oK5AvsOsblmrdS18YewAVFrTmg/udWdz2Izm8e1Y2ZPJuCPh7pH8C9aIo7yxK73
htVt8nRiPdmVb5HN7ZboTYnZ9b4Ui4HKgZVbLQV91nYfyNMQ/yFi3UI0O9WDj5U2/Q4MoPgROq85
JarV1rN3zmLaL1k129Ag1MAI5G0KwOrCMzwMpBtuZnx5WIkJUizra9ObI22bNfG3ovtsIgrx2jVX
eHCxqMNlmgyDLlAyKea5S9pTofPPSUZ7LPXsYoZ3n4ViEDZvWUrOuoEwEG/TwcmTnh2Bz9lkbLVH
JmgQYqDvlP3nOvY1tvUNXYJ84y949DLOgCGvHs0R5FeEk5OZ66JJzM2MpAQ80H2drgurL3a9qb9J
iTxnVf5jRdXRCq2zbU5ylflmulWoN5M2f8Mjc2g9b5ncLdd+/4cEDmuG9eGOBvID91S2bGvGKthg
5d9gn1vN7F1d5RzHCmW0hmJslJd8dv5E7z00fXBorPpDWVS/RtRYIOJps4bBeOPs2Co9gJ+KDgGQ
TynyV60aHoBkiY+ILyKOv+x8YlDqrkyCMYzE3fdZs80E0z4vwG7hJO9TzyeYFRJ1u7K9uy6sf9hT
YyheNi/mTZudvnh1fPY7d+sJ6xPsSI4VKflEh3QYw2plSHNBQt/1ASab8EX1hG76CEXrMtmi/Vk1
fbqLwT77JcJ/AlTLevpAWbXKg+DVspdABXUgiBOTtWRakASsFHJmM4E2VlFknYjoewIuad272l/l
FRk2HSch+N8b2sEzWZTsXKjz+gr+QlLOu8ynfytNsPQUC3aSHhs/G+DJ549j014mQOmGu5jZCpi9
ftNsytHllGoQVMex+PNavBUV68JuMjC7GYLQAxMyN8hFFLYuJ3Lltg9s305zNj1O8KLHLgZ8mTzF
ZXKeoubg9eiNwdhRtbPh8Sb/EkXyBbICCemd+ZRH/aUTsNalXJcy2nWeS/VR3Zt+fNaCKKMhFOxD
IGZRksafjqeRF3H1xQnjR7tCM1hPJnqFFLvLbF7aoTpnQZytsBQCYvJtSn5LxSvkoUSE2HI6zJ7x
Y3RKQ2xob4Pv8c+woLNhoEr6mM+hrE8ypte1ZrJCevz7KJCftDO82gMJFSXs43ukgF94584AVs9u
0i45ot23RGAPsWJ+Td36vWCFXUYkZcAdeYhljEzGXLUVW/vMco+dX5prk1MVHhzi+FElyCST9J9w
SA9x7GEdVni1UpGfjbZDI8lmC2UBhglZONYadBztQP0+oCNjqs2yzpj+hZV3iEloIIFx0ux47XQz
ZEtyKt1EUrgvKFfrtWYegIonZeAtvkDRkjbghO2Lthimoxvn99BAbsySXdXUkZVVapxlhvEe5ZoT
aJpPVYPglFfsroBUB6+RLa5tR3rLu/ASV9RNJiMHVhvpdZTjrR6pvUqn8e5du99DZ8Q5Zuw4+PZK
6Yc5gG6lWO2CfVqidfi49m7q0Q8gdFw7WUEhgBFx0wEK4QZoj3oiO9weVyZa8nt3cg7aSMN1Mydi
hfFpiaQJH8fAiwlv6piDsn6ykWasUVvC9+Fdc1yNpNcn2KVtn6PYoyb3QBbQnCUQkdFHOI8WKcqO
QTvWsIK+a/Nw2w6sxHG2UEi6lF8hPyMKmYeaARNh8nTtOzGwII/L4cUZ0EHzE98dzbYOwcQ2EGRe
Rd2EwrtrxDkJczKvEiGfZhtSZbrMrRgYBTd02VQw8a+mR0yVDTC5OnMPkG8eAyy05wZcASjBgp9m
JUW2KX2jWKCF78nctPyCxZuKWIvFkuho35rzrRuM2GhDH2rW4ELUEP2rLGdu/p68hrBnR0ttP2RA
68Qp6PKdMjuP3TotbOBAdGR5l2BBLtU1Hovpby6G6jHsja2MB5BQ8/BjxgCDI0gm+ZxwnvDBmMP4
NHJwNTX+fjvkWrWq5FwhC3mFwMNxPng8iHLmvxGVEEaxRPqdvDjCfhmBZrCmQzvomPnfmMBwMeHF
8VKxrwsNVgT+UJPpkbNIJFUg3OqerOqS9YfgOrpz+hwCtfmhfSJvvBxa5KjVm6/al6LEfIMf5dSW
OWRGjH44EY6zHLamUzx7pt5mWfCcutOzLOZL2JePPZ4lCZU2L6cPIHTX2nE2BjaZO3Ngye4Zal27
gEyDGr+mpx7CJti1RbkpRPQ0yQWhkqKPTNRF43TOfWoq6OObYdQcR9x5NX0edoM/2KrGva3Ca0X+
d9BzNQ9zugOkgNpmYLafqn3YZsfChIDAAprLJUs2Ub3sShb78hgaHmZ/n1EfsbcTH76fkl3WLy6T
zr4gI735xvBPR3nBxMG5itJDVEr3CCAk/UfsKM0qY4e6M48eODCFOwO88czQLNiMHXRjSXNic+7g
Zv+LuWnwleTfLtrmJAg+7IFoQ9UkHMLeb6P0FfjoC3B0yjJ5cgN8sXHBaDOsrmkKhqRXt3Eiywug
PVmFFrp7nj3cMkgQTDCVY6wZxluS8y+3kSJUA1lNIZvLQKBBVQavfNNUTCjTrU4E9UvSo5HKIzYe
GR2gPfk7trt7Z4rOOusfTeXg8qIyZxVBzAuJP6jyHmqJ07DM8p3MCAd1++mMXrcADy2eYlCKrtXv
Qf3finn6VxfTOyUznwwyIjbxQ0DGRQ7Ks5hIY42MY8VxQ33qGMNN4Bt+J/0gfOpAB+/0kh3g16xP
4nguKaeJX96MJkRsmM75yTbTpym3k0sRp/q+7FgWtSqj2gbYDESSRUMn1y5jFI4dej5MkdSKPjfO
bGhcNXWyDRqBQj//cnBj4SduaPcr8YvUnQ2BQ+pHMzC2G/XOcZzyqTc99wQdDG9HopAg91nL7E+Q
B9pUeu9X6n2IBACzDP0tpNadW9MKMcm8b2r2m53pPyUNrqQYscldmo2neh4Wt3+G7tT/8COPe8bd
jBINTdbADZqXs5lkclZD6s2yvdu8HFqG+cMc6lYpckWqyAfOqwd+Qtw/4pw/JsbwGBTiGEjnwpj+
MxzFC0UdJxvmr85iqzdDlwvwkt9V+GDAiDjfc0s8B4zWM2iQH9y6r7qgBMmJmhq0+QbXhD1KSCSI
Cpo/aCHMOoFFRsCcUnmY+v478pSz5pLqdgidVwOxlbylIMZQ5q4NQF192HkctqzGuBeau9DEMNBY
LTP0wUYtQiBEsjLaCrKZrE9FXRxjHxCEw7SU6hYmUjHJz5zubN0AsGHGn9DA0FbV9ZJI5KKm7dX0
GeQEg/Lfa18RbKOcrfZRuMFn/OC2eU/4zaHDvEBJuEgYe4ZlDbux4KoFm78ZEsaREa9QN3G7jwr0
QPFizikhblD38sq7uA7NMQowGsjnIOg4YslpifUzKAzMaRZTn9C4dfR5idWdRaY+TTgBrITygw14
aSUD89EuxENlS7IrpgqpO0rvYNI3N01PziB+5ylkyiBQ6QLEMVn9zSEBfam79xrJlmR6yRi/U/ky
fEnm6ep58mnolkgDI/hlMsbsH4+j27qfqh3WfAbbVMHfkerGEQAz3sI6WJvhJhFTe0JN/TDWLPRG
9BJrZtLEYunYOHYtow1fYV+tGSBtWgt5FqvCapvP83PK25f5aB+6BLNg6E5X5lcO7DOAWalGiGTn
SJ3c/zg6j+XIkSwIfhHMIDKBxLW0JFksyr7ASA4JLRP669exhz3MdG83pwpI8SLCwzHblQn1fm83
VJ80fvCeGAaCko+Xo+V5CFyX5Ied7V1abMNh3LOFHZu02feGxR3Fmr/U4J2FepYRR+cidv/1FJhs
FK/LQcBC5CC1LHwV0EITnS9zY3q8ACyEySkgnMgRi5Fb35LsECY7S5TNxgkQIOAUyM4ZgbjRg0EW
RSSNJ8zD51bU3ksbNSPuL5bbHi8NZ9DKZJKZY9C3HX89mthUjGGpFmsQVoiA82Qtaqj/U0gnWBv4
D+1K0AUwfDSWmWPGbn7RuAm1kesvUwxtcXjOeRjWkcNEV3fE921wJg7vd8PCvDZCLqRB5n6mFFav
gZoeI2iilKDxoUlMUbzm1HjEodzZWJr4GKs1hxhsBjhENtiC4bM2qXNqcfpmpv4P8s5/psgWev29
CWkE5/fuRNPtEuYrTUzlml4KHfphO1ksvqlzt2YstUMV/GdnHGSNbIGnqWCvRlwBQGkLgoi4DlS8
iMSCxEg0LG1DWuApxlUm2I9bd8boZsBjGmkxRMNeOEsLw6ba0fiMb7BYAFb2+Dz7FCaN8iWZAJvY
AW9hAtwOdBlE1eIQC+cpauJtNdjPRVf94Fc+wY/FL1YV/7SGAs/j95c0KCbk/AJK++bUPxQ9fMNI
WcWh0ukbWb6TX7fvoTP+dh1vdir9O5j/x3zQlCDFEXaWZl7L/v/oRI54ui5faviMcdruJArrGKO2
klKABqPKHWrln6a1mZ+RezK1RTFHWZNePpj2h7IyUaPZh7fBUP0U7PbrGDX/Oc/HS5x5BYgvMLUg
FX4Adb+QcfwDgfPdDXRXWK1zrE0X0jSUpTmprv5QHqKk2HEZ5xrayofC9CBN+G11rWXQ3KLIvELI
esyjBtZn2BzZpTaARRme8WcTIbq3LQ7eKY4XfP5PbBvBtlTO0cMCjZ5h8sQr/Z/PtXMaMS26HUp/
MXJhpzSsaaMeA066ZJPevfDaDfaZMQ4HdJP/hoCGcYj/1SEb3AU54p8ZddpHRQHDZuoaKhzTXF4w
ybL6e/5zAgZh1SvWoJGEkoau9GC4Rb13JJZOx7LelFffpnRiDE6VOPg6Ho0ZPY6oqfgxhP8cIpe0
vTiB72AujrPssOSXZkbbuzxAHvSxM4oS8GCcMhGxQafBzbLzlror631qnH+qxxaV1fJRGcZnZdQW
Q82q3aWIGKs4Kb9mRTaOazuGTgKp4fBsjOmbF2HGq9TR4VA9q4gpPwyQJKxfYjnvpdl9xcL+mqiK
QD2WzPPFTzJGzxiAnmmzeK+K/gzqgq7oyFyrFKZkQhvvNG9bAmYpf2xE3+M8y72fx5u64pif9cSC
mj5+7qRNVLEAICIpQqmpjp72XoDqYPcTU3Iiir4nH5uh/Gr7CApbyN1oHtDw4FN1yfymRhvcB9wQ
shMfC7gtd4JtlPv7NJ7fkiB99iKar4pvZWA6lt55TpPHiTHm4NHQ00FzHd17CAUSHNaq6z02Rxoa
sxkLsL/XvKFB1f4zaQmPbbEshPEacRCzDE1TFVskQnMyeUiL2JLCFsH+xxy+iGhx5GyPhiY3CkyX
EMqJzYOWzHLFanct8+kxmWymqNX7HDMWz9l+ENjrMj9Ujqa+vPunVHLx5/S5osQq8ORJxua2pVk9
S4tzR0kBB41jRoVHU9vvKSqsDtKtyTSYslr9G8+/KYRtlLSbz1i3Smg2owx4WgTpNKM9De1sXylr
VxZc22zlPncWHgG76I+TET0Gc/gelVQQsUTXOQ3CeglwO6ek55BvWktDuLmryz+r/CohmZZheh1S
PGC6TngDeVK3Zeldfc/eJZ31MwFc9Ti7KY/7bW01tIMGNOJwg9XZX6fEoYxSxlnLiP+Nm8aqrcRz
hjGrRJ+I55vP4CSoafrlASXa8FTrbueq/lC241aXLpndCUOpWNeD/TqV46bK+2xjdGQ3lkJyp32l
qu09jqdHK/ZfyzC+Bti8WX4ffMq6kXwjLtj1R5KcVFxt63K6B5GfH+lKQLadGGR3GQ0HVUstqeys
x66ZxkOScx9zRrbEFIqtLXdWj/xl6fnBsFFrTIq3x2j+zqmZszGigGLCoNlEzTqI62/W2IfZZzyh
Rz4Hz5v+kmz8lZGXgfgyQCEllKrUMWb7HBZSCA372qIhHB3CiOQlMloBfDAB9VjeGCP7u7Tvr4ZU
/+Yqb9bkf55VTrTcxnsYZOVtKvHch5SMcpgU7JtIKoYDWaOR+cYLoWrOev7gcfjqIA7Q5bDjZoVH
fCL4CFOSdp5EmIfWTHaIDrsxT7Zugm8M9vmVgq54YzQgFioGaWi5XG3bVWdWJx9jn0Q86tz8nGTB
RQX5Ebry2SlphAM3ZXfgLxzgtl3MGhsX9K8kstrAqccaTMAjhlxOhDr8AL3Mtmq6NsNyg98pUOQp
fKkXbzZTavOSCYYNAa0UE0x3Py7IptUkWwprnRLKfllW4Znp5cp2QVOKicPL5CgcVeOrzVmnsbBT
zvmJC8DjMi9LPKJmo++RE9I7zhQnbUAlQvxqHTxgSQ1cW87a3CQjY7xU8//gINaCFaygaELox8AU
mNQSW419TUeuTw3zltqhWCrDmGmwkxPkkGcA7iy9ZkCYiLsnfsA+vlQA1MJ54BOm0Hksji63jtGg
cbNZOtTFqzW5r4FrnzONXWD20VHnstlgG0DHcvp9n1I3i6MAIVPWdMW5ZX9w2uaPaO5uqgo8CbXJ
bmjvYLpd+rp/yCUUiI7SiLlZIhXoW7FrPzatd49mxKCgno8IGQeYB9xNGK2juwadc+6Tudgq10dj
svNfmBfrzkVcTKY3Ez9Ha0ThRuCQiRvQ+PiNUFbXXgDUP553IP6uc6CfPLqAPTF/IUodLFW+QQHv
SBY3R3tIXlrV/oK0wvdtUm9V4GblcWIHx7ronouEFdDsvrORI3jVOfd0hjs8On9DFH36uM3dXO45
31FOnzb5xpx8dg7a0oP+pB2Yk6X70pgoQl3/YbkQL4S2X8N5vDhODB3JOy49Y63XNStNPwVuQeuq
i0bxYyx+MoeewLg2Hk3VYbcPy88gdX5CHS2a7dJyWHnPTHyCtbb0niAeF44UxKszPzlm8Qy+7bss
+c+qGals3R77DFeIu++Vt1an+W4o3OceIAIaQRE+0u91chyWYy+GwkaKQoiYfB21UOilxffUZL+G
z8+f+EThofcSG1xkxDLRm8KN9qmetigw4LTSu2R4YmTYX0cciENOEOFPL7ch4TcfErnVjaazmdf3
VnMa5A58E1DIWojStm3AEk/JcaXToU76HZmGk3brB7zOd0qXdn3E1RQfC1LBvKVWi7lJta+8/sLZ
GKtlnhcIPtkmBQY4cgpfdw243MhZe8hQSV+fdMQqR0LtMEblySvn50pYH4nVXwW/afSRcWvxWfNd
lq6PsBrckjR/jIjVzMPwbx4pZ+okRbQkeAUmAf/GXfVzyMTObPEXTg2mgw51PrHF3VxigVK/d427
zTTZcYoUcV4Q+nJSDr72ObYdbI1Mg6NQPCDsvtlh+eQo+RHy73yb9vWRKSC26TQY98Cjf7LBP4EH
eLLCiNBdfTHs7HUGVmYExnOJc9abEBbG/MTQ+eDK4akv+udANgegoyeHTpoqZOXAczO2FGkYYX6c
huGYMLDyO5t9gnbCwb5LUWD26BgmtKeuEhSnRCcjwjdhNs9aYQvOjS96oz4rhg4mTQMuwEhk62DZ
/1EbZfrJoeVe9dmTNYT3dIA50on8qS2KTZRSNojrkBq739YHTCu1A31rsZxaJsxGtgaLqRluZZd+
vIkuYWZaeEhaILle+km4h5Bm3/I2YSSAk1Ymw77hwcln9xJa3jUKpifHJV8lvb8w8386pA7kdnlz
e/QiihsExpNUcNoiF+ib17oEwlj6VJiZDr3g4QURcOnG/s+oxpuF6ZUqkvPc8RPMQ7gpccrV4bgU
O26jlHCCG8NNgV1w7KvgkvF3ijBA2xtvkK73NfH4QjEY6YP9nI53ESAg9Lo6Dq137QpxBd/4laC/
+dyzSyc+G46+QJ8zlgocLCUDNcbRwespxlTVPkiNF8fkkQlpx41JgAEtWQ3MGlcpm1TINQbjvs8e
mVCqXm5lawBDm6cedHzwgvdZ7q0QGlLaksew6tldxUN0HLENBETYG1LQxOO0OhFFjJlY5G+zh6Lu
+zSsYOenKwc5lOxdkDK8gUhVi85C0KAAoTfmd+TT81QyikoGVLDxUg3Obsqm99EU72pMnpjqbKJ4
uEzNsDULUF1OPm5GGvA4il29KebmzoUPYy3sVkVnH3indEHWNYl4k+0yV4jxF/nAPLdlJsFs9oyC
NmUu4keoYNWCbrT7TSLjT/AF5WZSU/OIxyKkBwrjgmPjh3Txv5892AVrE+v20wzv48KIYgl8jckn
3lr1Y5eYyWfW7V+/jW2kZJusS+b2ahMOyfSpXDJgdqdYPCpviePmjoawMbfOdhYs8LIixu8ljJWK
VMkTADL3cTA98z0UUZAtaWN1niHCbige87YV0BHcVLwFobSIJ/TT3S1Q7ykxdyVjbeI02HsnmIGc
7GduTz45Nu7n2mH00xhriHvrOh3fyF7sanyjEQF7s20fVXyzKPTuXPPRxD46O9XR9Ik+Dh9ZifTQ
MUeJMfyIpT8JaDj/bgxg/Qz1yo/RY/B9g6JgBwpWAyDLxYnN1Q3LmK8/udBgyRYHosXo/fZurnlh
WyYQGDDy3F0XzHj93lx1OWM+39nQc/hYUDjumv7aq/I3I6QajayEyPJjDxfY4R3ujIFzlzwn7vgv
HwBIafHU84aF3mulwlNcI9sNrJdQZikR3E3tn07nbQEeAv0MLSLZW0yl2oBi6/6bNfwgOcZq9slM
/5P4FjL/DYblzixBbEnnFUvWRvvt72xNl0rkt7AikzfHW9q27nTUbZZhGan/g+w6Jv/htR7+KjM+
aKsFJjKureaKfWUtZ+omSrrTS5/TJEL5CnPYeaJuGZPmSgUDbT8Apit3rZI7BBMmffSPVuXWiQnX
Sf+CF3ON4ITVbEyvtpG/ylrLU9CzoRiml5yJcu+SZPpIgdq+9hnVrVVlLgYX4oNEF5ggExpup+lq
l/NVOPU5iUELDJhaeR6d5F652IOd7F1gB4BFmSb0i0b5FV9Utw8i0+TpCbnqIVdgJhv1TeG0Y9Ce
fQ9x9usDIwLDMyJA2xz4CWGvhpEONjgWxj2pu/577vMIeb4/D0V8nF0xLSyubotn85FrPG/r8pG4
ILeA6zYvTVQPX9TOfdm6/7FH79404GejDq1jComxYZF1B/HLmJNQVw82wTLpm3O55VolgWfPa7OX
Oszqvd1DpIropVhycSro70goR09SwdaoFuelUm7/4Bt+9IIbxPinhsE9mV3+Vjsy/VAGjhK23hLG
NYVLc2EDU7VdZ+uy6DtmUm/yqHJPbVv+UHb1bBsVXhMls2MSj+4rmvbvLCk4NjOfbglgchSEXtqI
DjRdAgAgLVWcmAQP54Zj+LHKiwKoOhkhxB/3nzH0KSPVMAjX80IYZptMMMOT+a+mEfx0JUfGmgF8
e3wM32VMMTxsgTP7ZrWGXPdXhrn7zj2CPz0r1aVT808Wj39xSWZZVa+FQ20VywP2tJHzLK/i3sC6
d8jHzvic60ge3LjWFG2l7VXVerg1kU9lcmfH67JhZp/YbI1lOeEtC/2fDA57QQEDdxEOFRPjbNoH
MhcUYSlIB7mmbJ4KKk0eHcDMEPu43kUl6J+qH+MrrS/xPnThB4n0VJczM4d6gYy5hTV95ar4NStL
PqZd01wSyKeDIxzsB2n+p5yB1Wq0GgRDB+d+3aPJOSFhCdfCzjknPPlSYkGZ63CJWeDDKWsLd8ZA
2ySUY8ZTZXl2+drYDlHLypkVwysjTBNTrHe0g3VIZT5aqZXUO+zcNslwS7+is7hbyhnpBKgbhsW+
n0dEN0PxONcCbqzjH63AqraFZ0XPSWt3R8+n2o0h7x004hEPFjgFfo03so5e9Tx8djTj7trAtp6k
SUxQgAPhONp328TXHRk00Z2bJAfuYel8uoaAiXfRFJ0JVONIgS8xMhqbr6oS7Qab7JdnyOxh8kzA
uJGZvCpfxjxebUJJnf1eLwzxbm6mj2bOGhh7LJegCvAmBXMPzGvgYMDyfrU0LrLM5Oo+ORhUR58H
qIoAd8vg7OicYtI2I9PbOS9wfJE5a9GQ8KCCm4ph/dVSL3woJiYLkxc4L2omEQZ1c2bA6D9H7SL2
+DA6TRqkjtaMsiNGLnWWMXlrfEfLkklcomb809hYU6i5B0IAYnUfEdraNIXFYG3QFoENmPqNNdxN
/CTTOldd+1/g4YaBHlQsMeiGYL9dv4QcDQ+FEVXbLMm+vQZ2pa2oJu1Szr+dV3vbyM7jFXnniWEd
l0Y3rPF04Jvct5WTX6tJRTtlaYkfrvwXwp4FYK8oYJp7luQo54juN/2jWzMknKWOt2aahXcf2uLW
GunLjA3csooiA8j+xiZ1pb9qzPbTbYtHv2CAV9hk4wGVdAfPHhzImMI9W5mV71MLV1zgUfVn1wpr
TpzANK9RIeKRzt8+lf9aETqHRM/1Rz4XHV7l5tNzIW3W7bnPM/SvlDfT8i/9UH8aDuP+LEQTLA0S
yCk8qKOyaInUtNES6APpw3Dt0SjA++JX+vNmyOED4LIV8jPoz6p7abEXHbIqOeLf4npEIB2wGIwR
FXbPw4yjmEHUL57Dj6puPhxDvXBVvSMY2KuS2Q7meJBQ/VTh/E7djLBNch2cBQbchc0P1E1AsSqG
wtctXINmmjeZzZlUFyOdoj34wSDI6p0AZsJownB2gj8PdBE33o7WRlOR220iwid9pk69yKhTXI7P
OMpXZd7EF4ETe8VVUH7bgQNNZ9JwA2aqfyBl2VtsVAipVov8ML7zKV0rBytpb+Oz93NBaKjMcYIK
7f/nGhTzBtayKSpm8vMk65PfzrhV0iQ+kRP/x7IRrMyanw5ynfGh2ZMJtRdrZ4wId1Xlmk6kO0rI
Ww0GZK14tgEQTJ9cABF/i+mzNUp3G06MVWLGUKcw4v5hO9x686XHMGNK7TNvWYsR4sYU02drQrLd
zoW6MdM0dyENHDyRAu2ycY6l5+RbY2TjYUrl4gazOGWX1BtFWAnoNSKLotRbHw/zwRHiyBmMp6Sd
HrBaVOSVIVZWekbBK0GZ6+4J99Ml5ni+x/HeHdoE/6dyw4anQhi7IOc0RyEGZ9FkyAFoc1Lyzdja
sWbIizRA1bXaV4AG5lAcizIoL2nY2/ty7DwQ7RnWgqqasrOPKeeYxQR4E9PG6WfwC97oIbENkfvW
Ee4nJyr9A5O2kUYzF3mM0t8FLe2VO08SQmvKnFAJzopd78vg5M3lvA3NBInYMs+e8in49MeQrE6E
dQA3u7XMjb/lsPjJw/THylDMWKP6rdXkzk4qPe1hOfOVi4BBY+pgcyWdwbMRdzC5JcFDm8FO5o1P
LnkVKD4FAlyXgwpLTSEeMuXI30rm9RHvaws2UBDUSud8w7WVPMQ4CDxLfnacqyl+toL5v6pLiBXi
Fn0Z+jm6uWbNxtQsV62oC0xWC1zCUCDjfc1Ni1M/qYraMDmn+1RveTGM08Ab+g8x0vlb1sV4bcNO
/jmi/bHsJNonOoBZQ8/Lip5l2J7w17jcWArxNcnO0E45Dxf8YxLjZKIEq9lOKmViZ6dDdEo13a1u
nYtdBfFrlVAAsyVSEb+6lQbPSA0ZFnD/LYocOq0AP9hc4xZj0JQFeyMFk9/oiWoMVhJ6z3ZmDg83
Zrfg8pi8666EZ172RPoKvJ2ERj/72qQh3PDka28rVGjfZCLMpW+lvCrmhAbqqgMcOAf1FyVw3Azr
lsiDG+L7r8Jm69ZOuQHKSflaX3Yna/A/3Srov5yKWhplu/9JpGQKQOTdDNXHBMJpxQnuFXuyBGQG
ddMZU7YUDORXKmIZoVEztBo78tWo2s6BdJvx2Ib1r7WQn3OpkiN/160L4xudkSg3AtXPJkp/5xqq
d24WHeir+1aKcVrfA8hIHAsYYRbxopAdDnsr+4vzcDyKIrhLRrYAixANBPB5qrKm4U4HKABcAE7H
PBjJdCtgCtVk4kHx7Idetx+FaUES64H6FOAreEi+3XhAZeICi5NPTOjcdbHBxv2m5nEBtdcD3goH
c+qIkk8DXAM5wl7WsyR8nXx1YqQ2YAlLqkOTU8RW+iwMXuk+jGzweUFGZRqJMZRNHbEaY6HAZoPU
nXW7KQ1vqe/9BNSW4kOYIRinAStpbZHPctWuFEV9YJJebrmogy8VtK21ffAslRUwCKEncWy8gh1t
oIHHnoaP1tJPlK5KJnpCHceZcqM0J5FVkwrcNB5BvMypsBuPnAVLFRjbQo4AHx3deJ8qnhnV5ml4
ARPMOwt87q2UTUstknqdh1qsprHpL0VR8GqGRfNBEQEsj2AYTxXf3KeNQ2lGZGXjC0IU+rbkhGl2
ZXkvJbwTaipxNI3hGTifYE0qEOabAFulE5yLZj5JVPf3GWs2IAfN9Uf+R9yNAvPWfGDBoOBDkFXL
sERq9lVOU0w6aRie/Bcz4MqYibg6wpiFbhDR3zOYsgCmFH6bU5bexpnMsd10dwzbEI86k2mYk7+k
PaDr2B7g+QyBicgRxf8cZwh2DCQQnJaYblplPnlMoCqpG2VvHoM4mruGzWQNVy6A31aAgB6z6wHW
WWYE/UgKpxqDU15kJeko9zHJ0h/hcLTxxpqhXkLR71qHjY2rO2IqUFYVt2uTrcuAVLa2E+n9wAn5
1ygLR+X0zNivOQgnGzdZREia9WB+qAf9XWfRZ95N4S0qWppvrO6aJ+1PIu2XIo7+zKag+wfiW0B8
Z+23HUmf+D+rde9tZt5oWmrAgOcPHLwXxzlfGMLUY4655cisl0fMdHcI5QhCee1Ti1zJkxu6P2w8
4Z64OBY5DmObwIcdobPxrWOS7kfzk+1ZV+D7BKcHmBilfKt676PwQN9MWfWAF+bqegNuamzPtMzh
zm48j1YBI4DnFmTFF7jjCwSe4RA3tftr92I48j+xiqaRymw2EnAGjiNuMrFvRpj1+2IqGjhkJkF7
mVMmRDsCt1tUFyYuTXUIrNYHGTSWxQkag3s0JkMdprmiiteYU5KrAXZuopLpfsJnnjCmWrdGAa7D
tgk5WyOzGYtwg6j88WSV42dZuv+YWfzFNq2OC6LFtiPjsedkK9sF6JpgdmBbs7f/t0rTVbo3JM4O
maGwhIlbkEwmf2T23UeaE90k4jVM/k1N6qF2ieQ2AiMb/o7//FKf/g/Fja3y2aXBDWkSiEAf6y+M
KNF6bNrkMDdUNKXef15BBYjthCTEprp+MswGPdRmspJV8m4sxZ9xI7GI01l3xKFtPfMtc5GxZXSg
uegQwetf9zRvYLxP8IXbZreeSnveFeM43kNcOcjsIl5jNmeyoYybUL6560ZdPieE8qYyq7+wIZWv
8Vzg5cbvwsSGHlE77GGRKr8+xth46xV04/jNTDsF49gQJ4LK1pefws6RqmRrV9702g+YmlYW9Ymb
0NXjc0AuZGXkKBPcVdE3TZBaQrgsT+PC0rVd4Kiua3SHMaOdjHGtc8fAYW8lGazNwgHcGECZyWRg
LYHzhhoYsLjERo7FMJpq+cR0+0Z6a8RxTnbbj3BnF+hjq6Y07d8Zv9dDMmiSP7ByUeVqByKg6EXK
51AFBmBx+od8xzBgkDDY+5lCvZedlF+GVY28zfqpacnBMM3UaD7uUrPGKqcV3hA/KWNWla6Y2aek
ZnDMg8avgxgqvOmechklkolDNsLCT7td0d/rBmAaN38Mmk3I9yFSu7+FtAyhOGbXqKHNz5xC8443
lLKM0IBfM5WEScfEeHY7ip4TK68ocEKxzOaIknRCOjv0Y/SMziPARqXAGqn/RdPBsHVsF0qRw31H
tHTIGjG4P7jCzZ4ZhrEt+56FpcbO4qNHaKxn2Af9x8lPD4Wjz8L03tqiBRio8ePaYlb7xIRAALeR
Ty4Gm6AlTBzu39yWmzLdDCVTnXy5d+cu9ohGjhB/ZH3UrX/nNaVpNRGXzumCPZN2a4/d7WHZoJ/7
qE82Qw6IEtbu6+ipGhNg/uHx9m6cIHUPg2vnJ1styw0RbKJKJaNcCQZ2pXz3P8+l6KUvlyG5hdmn
9rHYp2o4e6QhqBjARFZ7SYh8DbpT2uKXrlD3Ah+bVhRKieAzW1epzWBf1UK8MB/l/RRiNzs4B0sy
qieySfMtjrtPw47fIdtWa0W6hDk9iwLTH+OJut1xlwvGChmjr1VepFynDRues91RIBsSDrElu91Q
R/Mm1LVNYxKpIcIxySoIwj/DpdXC8QzvwutPZ0EE29FL/A/FiBmRhQ4WxiPqqiEFE0vkbyid+T0J
0I/4FnGxTWF3ydBAGIoU/42Veg6Ec++qxGTMlGck1xPjLMOQMYfdGji36cyZZ686T3b7NVjSxUfU
zAc+2A6qcPSd1QTvm7D9ieq02uhgpB4VTe2pc+vy4ih/IUyI4hw5rj6YqQnKVGJISQ2rRRBxAGgZ
yN/9nHb7rq6FZNopzfPQmvlO2XkOdKeYdpUx1S+aPOZWM6VYFwXXyKoDwZtg6YudCSiS35Klr7Bo
GF1ONdM45GeRtUdKSJoE/1HsXGzbA90QCWHfqr6zwMmUjArdlAMwCc3uM7Ca9iYLt1xqOPxt7UDD
KMKyRzcPs4NZut6HMCRpGrsxH8vM0Cd8t8VhTHV7LMATEe8b1DrnSIubAd9aF0v/sYlyBemRNo4k
MboXzxT5MaAkdY86Em6d2lXUi2bRKwfIbs9uzFEF17yJU6Ht2o/JgU+X4pqEJRL0y/ENj4LQ5T4o
LVRdIjuHro6XjafGCMEoe9tSYRa4mV6bc/Nb6MjYNS7wkilkRGnYfNzjclIl162ekmZcRlk8aVyC
88tUiRH7DclMmyLkTdGEH20NliiVJL74EcSR6QjYiIJgVJbPxBPj8qVYGh/iaX7r3fIpyYwK+o4M
ABHoMN2jj5H0sBkF9MW0RUeUm2Kg5qpqGQXmBFgnD0/plNUbZbQB7k4/fAWO+Twp+dUPmLkozCPD
QMgQalB/60d1nADTm7HS69ZRj03FRWRQ1QZycPrWtIZ/CzwiQGE7YABVWrOggWBtGVrvDdNaWKMY
SHjy0UpNXX9nPbYeUO6Mkqwk3YXsHZCYCOIRdOp22RAb21bpaJdzb16YQzEIlqC+6Nku724vp4eW
BgKJr4YLPzFVA1bL6AiHFku7ekhV6N8zyV2apKBy/tWJ4Ezh0v1CCAKv9h/J2uaHPRJAocLjswt7
+mvIYFvyRQ0xfq+A3Jix7YHetEhe08xwx/CzF+ygEUqpJi+0ryZCnLBIq+51plts7xBFOgTB+CLC
2QEePRd329YprBiKgvZlY/w/UeIc2EmGrVtV4ZnrmgRZYgRX08ZSFvup3KRd/1iT+FtXSAMnvCjp
IaBMkQ2kpwQxJicbMG5eWa1ZvmnRkJozvI5vH7eAa/CNVdky18HQ+Zi5QbDNTVDCXgGC3kgYw8qW
E0JYGmRgJG+vb7vodAbyfmwDYrWCxtpWljBvxoCKTZ9EfFDJAESO3cL5pWame2tb569Qiqe1i7vz
aCTLvIMhtfJ1v9GpZ69rPtGdYwS0B+c5VXWQIRgIRS2tX6FXPRJFIhPcYoTlcJ0QmKojoq5OdKzo
NNiYBRsgf+p7HEUZWobbnQUIVwJa1RX7RrAyVGSebDeF2yUtbxdY7LrabKnOTZhH+b73Mor+IpTT
/eaGFz3mk6tetc4hZhragquSUV2LMzDCtgUzh4w1/cTxGEbbkBGe4oMl3lD1rIWErNw9o9oIvqT7
QP2du8sa+jQMbrjXqNIWFJfWOYuGAFic+kA7guzWC4d0OpU9OODCdV/FL1h076ToUD1BE1C7kcV8
VYZJm2Gj5ktY2XolZPMbj9Wf7Vfhhcb660SFwB3X5LTmoJttPbDiADm6Q5jqhyAkeCzQZremFlid
pjRGwJrV1hb+tApyk6CvhZEqYz63Qf6vD9kIB99CB9zMwJhvtP0Zy9DaymE8me0pkglXg84+jW3w
iiwBYSRNPMw+tB7yudzws3/bgmlD0prpMQ7T5yq13XcuE7j7F3pNI8Lq2Oa9tdIIsBwX/Z2hAVvT
Eghot/WC7dyob7j8tHU7YjsipbwzEYr2wtN6T+SKFJ3HqF0R6i29JdHWFPrTF45B57nhnNPI+4PL
lexYmS/0F/+kuWcd/LkDNgm+56+SwS+PKXdScaXlINpbA7XxbpN91QHDcy43JvGtudtnUTIc+Fyq
vcP4kbI5WRx4WAfmP2i44KzU2vN9NFLNUooraNo4lDFschfGhJ4AcAtI3dKpd/CLqr0xBO1mrKbg
zYk76rN6nOCDqQxy3dp8ThpBhoF9DAOyzoun2u+fsiLgJWB5JmBRHGoJgsWwsq+2Tf5BwcxI4bG4
IM7oTVlIqp3o6Xntq/9xdF5LkuJQEP0iIkDC6bW86e5q716IdoPwIDxfv6f2dWNjZ6eqELp5M096
uAWGpjols3HPTWw8muPgYeU+CH3wH3+B9rx9naCi0u1jTtPc9JsCgfw6G3WbpsUdM9BMfOORD9xX
MY9leoXV9pMOn1K5VNzO5VeNI+AoMuIAJoeCO9oF90FWDY5f5GcrTGwAW2Di45k4WBm+0fVK2mbK
SezMpUNlZeJv5igMztWo2eLFDRXiCvtsWo8DZJdi63c8bLaPWs21FEJ37d/4yPGEvoNDGXeP0o8G
nJr5hz+TcBiHut4Q2HqMFZS3sGRsnfP8NQ9bINBB/T251ZcB0cb4ldx7ngG0kKOweleaTfoDcaJf
hxrM7TDRseVl7t+okn/CghDIZu+SNBF8LmDuj1aDHroYonEgu+J9BlgaJDyEvmExtOPQgEJpwvTO
PfAZwNWHO/bhPsHvyrIPKkmK4sJGgDVFglCH1uDSywVd8SjxNa+o6UXnV4j9faDOmX/1wbO9PlQR
tj57qTEA5l10V5mUTJaG+WI3147jNgEpDaXBKhljCvkgtEByFQmW2Va+ZXj+hYuzF+AQtoqCdPxE
FxzZ3i9Uf9yQ6CFjEQL+NgE4xtbsQVHc1dP4TY4KwAiYaUoc2VKVVffT9B4fKXsczM/DscjyrSfU
S1A27inyXP6sAdmyc3Ha+9QKutHVEHaLrO4ejHs14rcq2EQL32Y55a8a3fEjnOOa3SyG/oB43Xrp
1X3cCcUwlYufbJGPinqoZ24X4RuFQMHOHRDlZ/qJtjhXWs5MWr3HILpNw6LdgGOhOiJ2X9kLkT8U
tdowFuDLaHP1vPjyLSbksXJjSs2dETNN1mTFOemYUhvV8ItjB3NjS+yXqc2JKWRf3rjZeKGsggsD
upLPCY2/MsStCOtkqbu/UnXNMWRhslOZAZLn20zXrfWJneKKCoYFgRaJ0yaDsxbxeyYcSUyZOucd
ldFyN3jLTRLG2H5SuF2+99JT+m2JdryTNlJFZCfU9or+BdrSW5hK0B+K/yYT9rJbFEWwfncl6UI8
2GXl3K3o9vgeRHmvvQwwUcWVoHH98VBYIXG6Bpe3WMDzUjjRJMEp8JBLsezTa1dF33ncsKHkYsCs
gQGumlhxW1yV103DfZ/Bl4+hGotnbq1IGAlZu2wyJ5pdkhOdiG9QcX8rC0aOY7uPVAPZj9w7COpT
q0B/ANQaB2uy7Nr5Ubn+b8GNii4T3m1zRJVZ3DTDRz0h68Z9ggqb0j5FlZfg5+4ToDY+bMSM/Ajh
D8wwqYW6lRXWlhOZ7b3X2U+hT+Jlsqy64T1txk0ZcovAL5LfNy7MyXgZJJhIA6TIvs8MOjbojO04
Dm+m0gcZe48MMpR9z7k8TxlBuKErs01ABOXi582fN2N4CUTlry1LseiXP23Fld61qetoWWR4Wfhi
d7GAEe4Rz8mZ53MVBMQG63idlcBolvImIn+Bo6+4n6/dQ6VVj7i26oHFHApXE4TnvDJH4+fJDjli
Vw6ttWU1WOwgL08r3QGNEywB1mGuTyIpwR8mDUSuDFEB88Xb3JffAFa2RRBE915Qf5ppweAUo82c
wiClJjJBhJ4VZotmSsujWwMCWJp+OdQqBiCmptLcM+Szy+zSgjoKe/welW5vHUrFNz4xty9iYrAj
M1l+LgatN4/xczEJYe1R6b8BSxFsG5BSeV51m5DKHh6zsj2k5Gt29IFyLygqdWZAHw6uMeboQOqi
sQ7LcFk67zY3HEoUy399Umk4NfgcC1s7r5M7R+8Ja6n1XBAE6aTJD6No5R0jerzB1M98pXHzFXFi
weULLHamrf2QpgLjqN3HH5K1nhM3zzK48skNTYLagI6drNkAdmPImpByD+BHqNE2bbpFuvc2jRZ3
WvbvMi2fcnSutcDSfR6bmAxcOoWHiTTQNkvg4CVuGpw7/t82k1AOXcEetGFOHcAWfxbaxIaVY3lQ
oqjOdcgWutS867I++uh7WmlkYuP8zihQL3LqaPgenNDQf2izfCzIo69o+3EvA0UnEG2McxBp91Ut
mXdKcIIR9PDu3LYtkWfs6oU92tlhn8l1rkufZBJOd5nDBVp3Sh8K7VbYfcgfO4JdZOcquUumlqBX
Ki+yTEbac9twP8E5pQMm+OIBhvUYoV525IKGSF5EoA8o8F9yCh8xaT8GIv41FsG9ZhElcizgH3uh
/e06+OcdMQhRRN9TT/WMzhrnMkJLO9rB9MgA/cO8Om3knOLZ9+SWkhbr6GCe2uqlO9hK3yWaYwdt
Or2x/Oxv4Sezs0UFeLws+hPGHDx5WUuOHckJLzTe1BFuuYZX+tb7Ql60ldAhxhzXxWm3id1cXVLW
35wPTvbYXl1yyI1YZBxy6TGX9kYMHR1NMeinAYrHLe2IvFQ16NzGsI0n00FtQvriePaDG7v3GRb/
LewRb1WN0XESYHNDKFtAVtiHxr60DmwEaXsO2xvRuM9LOr5FIQdVOy7JEYcdtkPo3bxxp32tXH4z
keQG1XDrKLp6O6nyiSJ7OkUwEF/3rihbgvfTeL0m13nwHVZRwJpcn6jvu5aNEbXtYzz7Nuvbuuko
9sUyoiLn2e2is59Np6pm/d/l9BkgjOWrNsLIMcbk/x36pFQQ0jiYhMHJCsNuLcbmghnLQZuY96wz
b0YELCoZiX3TKfwkVeZuR2AJ69JL3gfbPPlZNd8EjYIeE7S/orLISVwNq+ic6b5ckOS6uvtXDWyY
ZluAJmB1jDgLjrrCv73uZkWZT6Sny+iP+3ZK5psqnh/SWX5gEET9jPAYBD6wQBrseHRToOMx1HFk
246Vvffo+dVLGtiPusJQzWEHA7IPnvjFYK8I6vrCLMyIwUUNfRc3CJhYm9DmyD8DbLBx2pBrnAk+
oabeWIjr66yet9PQMKDW9biOrEoeejkfbXKzq8Tr0BSxCp+zmlDwNGHFxIF0XRiy0I9tBkcj3xuW
nPw1qzcHqskVP5Ks58YKDpnheC6hDKyY42nxQaVesXO7KoDuccrcl6wzUOsKrlxGwAtKgCltVI7a
6l/NDHn9UUEyQKwVzA1J+wDiG5mAMJniB8naYiEgTU5+Tw1ghbwof1zPwTIzGGAStvfem/LHIa+9
zl2OmVDG+7pvHtlpvPtywTu95PY69cozsHtyQeO86XKshksZCCjvGIsi4uDSnzIadtCGfGXdTm77
XeXqjt0IjlrH3JhlxF2YTZcq7Io7v6JRlEYQNmmsrWmP/Byj4qOKnEvtgJaRS8ghnBUnKwIiSuJD
bFnxI1x15DsJwEA+X3p+R2H4NwlzF2cJ/yQG9zRo8KWDnPZF7JakSJqDx9WEhg4qOjzzI4PsOWXd
QyG88zd0Em3T+WazSupx8XgN9uDGIsOsIe34tbZd3HgWpUyFMKwclvEVTNkt/dgfbUg+qpnYHl6t
UcMc+wfj1y8LdCJEQG4ChaZk2aVthJfjm6+7ZtvP4YGaDXi7giOxTdSWxOW90ZjXIcafau08L43V
3CJNQxGkAs3hF8mDeQ4D+7PsyTgW8XhJiDN4/gxKGHMbUUk4q9BzsAEFbDjwWUymzxkPE7ihkV/t
tUO1D4YHh+4D7mm1PV5qS38ko3k1fgwRMsETkE79vzrv3/zAeQrj5Tr1vtZ9fUPeoNgAlXuyFkyx
Q4iWuFSzdyickM1FlMij5fV3JvH3Rugv1Zc8h0HTHaXu6K1yxHN89V9h7EQbMsk/REoKPCwPSw23
8j+b85GHrWCv4IcxFw03Johh97e6bX9qk7xxzn6Ngov6UhVI0/DXM5pkXFTfQ6IBr3PUEz7hAepT
/mQHNyD5LgqVB/uNaSnapE3e00My0EGeB9VdmsQWnheqNDV75GOM/HxqyDdtiH9RXp2x0QhMN2PC
du6Qy26N23/Zc/KEA5Ymij7YZhSJbqeezjZXeHKNEXcbhsExTN3kvnJt/yThPu3J48DsV2wdS9zA
dGVmas+uoMVw3jPEiPkNgPE/p4dR5FTHuY2t/QL//UDcyF87i0ZFQop0h+sZDzv0FKUBUeHK71mi
er/20CKFeP6LiYmbLnaXbvxQfdYoV5ehtF5K/DebbHR+e9LjWH3ypx7X8EVJ/A9uAfBxmd33TiPU
4I+d3zqdvoIJQwHMCh/QPvw/SRqhjtJzhPNxU0B32PSa2An7YM6tLERd15NqV3nlVX8xHiOqbVj0
Lfo2dWb37ITlbYN+z2+2O9X+KI8hq2SmNRrdxg6vRtBP/aubFIe5gMWURPI0BpLermtl4fUrFJMT
rIfOhgCi2y27TKoWweL6c/Dkds03/YJ0mGlT3y91g7bS0aqJ8YVVsy1vbDHtEtZJ+8mjP20kCr2y
Wg2bY/T8mzrs2w8uUgfVpfVPm/dmXXZ6ehicAIefW8k3sfS0Z8lgOSU43/fYitUHZya+wNaM5dPi
WPkeFgH7LdPgAUqoKCg7gn1+6uYAiSBmxvhZdlBRoPvXpnlGR6PWDksi6lzh4q/3+c5qI+ddLkO6
5J0ufMsAIdy2kIKoAcaMYAnqZIRqf6a6R8bLUlF9+pMjttnk/IyFbTZNJsj81lSq5pPvvvg6yo5q
dOs/k2FvpUjimWpK+2SQSFYMz8sf+gGGi4nFTc0iAFKEh43f5Nr/8AoR3HDdB3zL50Qd+gyU02vq
H0qPr7ZLSJUMiFA8KxoHR5e4r57n5zivsnPAFuHG8mT4gL8b6KtVEYKrbCfB+BNnX87EVkJXEt5+
A/KiEL26uJof+0p4E8IYq3QUwkDbuPL6tv/zc0H+IhpMNZ6YBLmtyuE37WXwVKaMY8M4+dh+qCmu
+mTB8UVmKoULh87ETqgnsoXaTPEsP0wHFBpGMT/lFjxBbDNXITeWmcCYiznESWrqKGrDsx5cLeFu
IWhqzucHCg/jT14gAW5bFmAl1ZKZpOcmYL+7s6n80xXrMNeODRCqkuija21YpUL6Tgxym/UgWfXf
i5Y4xRDM9HLW9SEsgmtuztIQK4reuzWzjb8xDqkrt51/ssV8UbpeiBVo3oWeuWBJESu1WMztI9mA
VVEzDTAqLiQ6e6ffGeoZN4wz4bWSsgCuSkBiV2mwVapNGNwVbhru3nOqL21pMZzqZNm6cT6teH9X
fLyIfQoKGcElkupkanirP1uQImNZkJBGbTpnMTsFzhcLhFiZrWY5s34v1EscqP5rnktuKwm3vUVf
d8JNcprr5bUj1k/s+FiGCr0+VuiCi/ko6WzFbd3cVmHxZmI/PEZKq48+dphzXIIC91Tb4rFD8+UI
dnTyK1tijTLrInbeJjtCEWRqgPJDSaNXWSRG5C+4SgydnsC0OuarsaXhr9XRT+v13eOEV5jiI/p+
1047FQcbrlj/lYPEhAo7VzCjg6YYq32pJEDBHr/YU2dmzeWkuQ+Wh57IdcaIh5De/3iSnqFiclEs
CS43ZEHoBxiLKd0OHbWSZZspvIT5rep8sQFjsjc6hseqyQiz9ac8JxZ3VeiD8TWw490OnqisvFs7
cWErFhbSf3LJXWaRsYb6aIR8EdrGmq0zbfEKpiAFIx5oNsEqj2twy2raCJKBWLemnhdL3r4VScfE
2yJTgiKoDfNGr0l+Atpr+cag/3stS5POh9Lr+o0hAtpm3xA5bgCTIgn7tvPIdmcmCBr1WBv978FW
b4RtMEQqRiiWkf2VAjESpmQ77rJZAd5r+9SuK4P07L679XgsS5xsTdg8NQLNsudb4eEs2oMzwGPk
kxvJTBPbbST+k8XF+uaOLBJjPnegN4rkXs4gDd9ABddgEmRzr6NQns1KS2QNrUAfYn4zlq3Jgaq5
3cQIEYhGgAVCPIfbvm6ABxJjgk0f1bu+z59N0l2A0cyU8RJ5jZijKZbghUo46mGIuHGEVwFnrnMc
pePIdcLFS9RabBY4xWo4YKRX02O8OJfcGog54AFrc2JxWVt9V46hHygIHkvOXFDB5zL3KX9OR35x
btVee5GuC6r0u2dSXod1/ceGz9lowQvW0KSgxTxcxjH/yvL8H6ambe/43KSwgWMsTfpFdGuIxyV+
LVvmAGeWhsAZOufyJRKTKiCxYoGiUHvMBlNGbIr5oQmfMsZkd6vSAoeiarHxbnG/zU9QWBB0G1m4
t6gnNCZx2tZvftrTLBW6ncIlhWe8vV/swoCUye3xHQteS/AX8GSKcykdMQ6W/MBTJSkfKGh6g7ng
5jN7Njxo66HhEGsc/WTrPrh3vOR3kvKlnrp7BhqPl7DrYd3hdS1qnOy1yuHHhr9dwupjCNz8Kw5b
XD5d/irLcFzXllOc7dm93tYwxMbXodFtWVzkSDDrBVb2ndd406viUnQEDoCrq2PSRslEVCoj67u0
BxIDklzdfhLkxAgyV4DaWGseCWzEtCDRGY0aNVnUxI/UlrAdCtjh0otlLr5h/0jGNt30EA5XxAWo
bExwoeKzTN6BDudfUtDrjc/SJq6L4yPEibAqUsx+icLJ4QVknVNZ548iL6EsVI37yW4soy6u5y8e
0eInIxe4mVfxEkC9YSCz6hwWaiyilceKf8fdLQVkXVS3kk/gl5uh8xeYNthTP73sqFuK/zLpzz9j
pOJ7Z8K5kXt0FbMj9/ZhE5LlQSahIpzlFU/b6KutzOL8NsEZ+NERaHlA4GmevNHp1q4u2PgGVVBS
a4J1btw5zNovoVgoQUSANLuQdnkgxNo3D2VRt8+zVuUlZCmIN2IkGuV1VfYYccS88Q2aiy2T6/uo
RVxoMsvb1VrgbqrsguaHKODlU6fcMppuARvf5464LH6HT62mP1isCgFkYemWZtg4V8pnIZQ4gb6g
uHhagPEXnsUOyUDs1ll7WggcrPre4ijKQ411DY6jN2B+qvvRZaw38TnkQ4RBxyQbjSreebBkV12Z
fFRDDaflCmaPiytr/TpU+f2Ur3UGv6js7eAcNHDekhFxOU2qfi+d8NYhiIO0iLS/OCnTRilfxpom
1ZTFnMyHHv8xYlBvBvJSEu94glZa+5p+Ao2omA4M/Hk6qVU4ccgFFlcCoINXzDnOi1HXx8YHhiGv
9L7CcUeKZLB8m//HSj8P/9n4/TdeFT8A1V9WXpy9QaqgSi6lPipJKi7M1pXkyOI0IWGy8BCw9tbF
Goo7xNi5auk6SGp04u6hL2eFsWFkPxew3aT4HRd5VNPWHixUf6vEVc+Uw5Wf5XWJVV5rOoIp+57L
+Tls2SX25WtajDnJlo6Px7OukUvzU9pIAugzMZlY7tqFtsAKWzwcQZDfc4y/G789pQuR33DWSMft
gKFdFE9+WL4uRU3iPIm7Lb7K8UblwIKDnofS8bq902lrrTJsoIxi+kWI/nWM6S9FeVhPjvPGzb3n
5ehk8SmvCD6wrMyKo2NFbM97huw9w3p+p8IrlatFu0i7Ktz1mQASnA/mBlzDtO4tzm0ezPqzwH5P
Gy2HwyiKX7eKYcvO40NErA5va/8VRchMxeKqe0CVyYNyymYzTOlzWsIUY9UEwfAa2x2Zdw7aHaO9
3fBXD5OrR7+akMb9YNjH8B/WWvP/6ljshBhJ2JNXDovVWdxjmnlaVEdhjVnMnkJmtRpk91eV1m/p
wbPxA1idccJvjfsQV648OkfhTK1WfyoC7vRBAREmHcUXDgpE37z4bBKig8aexbqOlrdx8rDNNc8s
eaCRuPG/ARkcIHpBCfs4iDsv7ZDPQPxuw8Y6Vr1v7YRlPYcRXtoxZI85yStqWYhku6j6Lg68K/A5
o89C0MkwcAh2eFU9Aal40sOvT7clwEXynb4it5m0TJH2KF4i9lhs+sbXaCqeqYjy+N5YEntZ/a9Y
2tsmQgMLw/wBW4hhAKXUk1Le/dDOlLpNzFwu1jqKyEa6hHCp9oHz5biqOcx4yElx65/SqYC5O44P
yq18DfvC7J2wHYlc4RcfFZWATUzIv44QsHhbMGEHVM8HSFT4m0meVsb57IKECWqimCv7l0USBz/O
txOWSPjFEagOx7PuPLe6dCmJ/zL0QeVJBPUrrNkl0Z+FVAFacwR7lIU75h6h4G3OR7/K4qMJ4n95
PwBWq3oYoqBAHyprAPEduSkCwDgeugbCVbEgaekkT89DPqeHpEcjBkoKWCOqe8gfMCfXnR3wFTil
OhDiP6k4mlbAiQUHsQlxgRXvXtNRl9A0Ys/qz0G7J/ZamPsl9sq7oAt+FsMzUAzyyi5QSMLNvzBj
tsK3+55Ezb1uhX0z68LnDtVw93FrPNMryx/wHZrefHI7IkjuC++X5ELwGQOYJIzOor0am3GLZ2Q+
UT2PNZRZmb7aTN0zcaK0M7mSU3QkCy0nOGUosbuyqezNXF4LVFJyD8nVTqtb9VbP8dVmibpLkDu+
8xOGIUO4gbiR/4b3L7vrknq4T8c+vxnd5CkM+DJyLDbH0G4+hrHsWb8GKHiRztdjovJL6csGCzdd
9USv7a9G01YjfOE/JMH0YZUDXpCGvVTTHXpOGTa1/B/Dg6PBg0c5loHedJWNyOapkXl9QLblRrzs
s5iXTN6NDcO59u/VqMkXUT97sC1LvPq0iB98PAOrIql/x/HKmy294Dio4qeiFmINGfihJu6fGfXt
sanact3inC4kSnI2Y53Jw7Xvmj8slzhAXQPDe8ibmyLDMq0mQGWIbKa6FitdZ5xpHsQaz4lGdV3w
zzTg7AA5Wdfg8rLxag5WZy5ehRwPqPsxEJSheNCW8D+Yr6vN0Jj5IMipPrhT+6+rseuqpmn2RsYs
FXUdgg+kkaDnwmpnxKqszNVrbqjfjCftypv837mhiTzhl7dNpPVugiQ5+tL/ctlpAggIl2PAb3c7
YaTYTL76orfqp4sTulcClMsAZxSKW/3qm1TeFF44br3+er9uyYWaWI4n2YXJJ0m8rYg7rPhqMZvR
1ONe+/Z3kQPIANDcHFVbBhe2D2dIpjQ/BVa07yNkrNbXDr7zOTjnmWWtXMnAL8f4O+w9jL3e+I5d
/MFrwuDQ8HDt+cYC4F+lc4pijS0IIzmO0u9hCL9Ro9mbzHT5qLar7gLHY19khe8K0evCGr47JlYD
DazX0Z929XjnBy0+lnHsNtyu/TXt3QPXn0HDGBjpwSnYZyQEHXY+MRXsKhPgCGmVPvE8SkaGDZfM
P0mPKxn8c8VCX6nKz46W8p1rcfYoiS0C3Cs2QhnztGA41xvC9qBnmi6JyLaNjiPPdpDngjxiRQ1N
7qWE++gZz8aNo0LzZnup96KmBQu/YCDHouX5LeXqdoPobXPNukXrRlcJCw2aL9fWRMjZ4Fn6apcJ
OOugG4OtfDZ1v64EW9wz7AmTHgYdesCTQi8Bq1+L6LE1vX3gLsWd3Yq8/DX2svbMcpkNjEDnAmtO
6u8qrSf2S+9Z2CqTPnTCfRk0+bjj9wB4KiEX8Uy2X2DwkkP+Hk1G3ONMmkayOCoNj3WlVXKzLIpX
UeFoYBhQSEbAnItv0cRC5EMqJwKkqabhkdsXv7ZEu3dT1xFZt4aJXAVG501RDoqDaSELxr7KuZmH
K26mlEhT/GFNsE9GylLs2nc+C/LXdBtdRdugWaTe1OQEh9XSegULqgpRkYjwIh/o8amy7ZQnSwGg
N5Fik/ApcBfBjgUVLYi41bZLNfrrqE6L95RGdm536TXzNHsQIaiBq9y/NmNZejWyQydiO4Cpcprp
K4vxl0tfAi2qcrcattppnPcg6ukIWLAEUCbPW/6DH8ZaBCQcQ1g31Efd+sA2KPkiw0DQ7cC0O69t
Sz3ZYTTtqL1i/ZW4dxFzq5Obf47NFlPR1bYa6+ai7JnvDQ59opBzyjS/7dMrng7oYJGcxrb8Hrww
XAu7VkesOBQg09o+Qqof0+y1UvOuUfOf18f5rq9EtIN385AXPl2oOb7DGIMmoRXuDwmMO9C0bGSy
SkM7aPQR89bjoM0LGxcSMGNcwXWtPJZ6vB+5i5GI9HB46Bm/l1j2vBRL9g3wniReAdpEnX1UqK3p
qTOTRXnic39UjoULA2XJnr4Bi25Ib6Jph7fs8jF3B/O24769Y84mnkoUft/YEYJnAK0QCB63G3KV
9f9nCCL77F76Wj9VUXnX0mbVSbmXC12XxWw2mZpIptg/4tphq0f7N3O4dAaDgoPRm72t20t7ZbVZ
wZHakIXbJtbrMY33AT/ulXaS7SQ6Yh2YVrc2q6Y1lJRxPSSYkRAo9C4i4cxpTXvSFW/e8xByNXpJ
Wmq45ynd8RvehXn1XinvbMf5pp/HVyejiKVyHkRcvCgx/8VqeVHz/J1lgq0aC4j9IjlNHHAq1EXe
DDoHEBPOuC/KcovBicbIFPUyomIzT+vnzCHA5HUddrEQb1V/DuIaCFWDcSkjIiTER8S/yi7TJHuT
TKe8iL4iCcFcZ+VN5gUfpZ09hbQLnvBKwPkr9T298hfucA+dC1kDAXbb2TSTLaG1yyd3H3XVZ+p7
aOndY4WtxRmTDeHMjfYpidTuJkuG/VIWN1NmE/XDAESYIvgacnoN8EQ6VXxkFf3AGngDSfsI9PTR
HhRqtPhreTDZzCP5XXUXx89Pwgneo3k8jE518XKwFdnA5GnTiVQURXcg3bapGhbSHl7jzHTPKjIX
+MF78t2SGSBjwsoIF2oSL+uQfeK90/T7DJWQk+0eG/+jJbpzr6svq23uvcljJ4YHkYoTuhZYxo7F
DS/sf7DHN0OU3owdGbzAj59M61CFstgfUUOj2rVYhTfTe87ykZ7C9yF16svQhn9o8ek69noY8Ph8
qM0aIFPmDm8WwZ0LUTLwPgVLX/4GW2oVjoPQvy1lGGu1IGpolzUuWvhq4FmCB5ifg0Lul2j+JrCd
PRPfLda+Q2q3qL19EwP7lU6dHia84YMQz5qmD1HrLQeLBn8HRwx0pMeQw+UvuGdpTukqvaZrTCDg
+ZpcrvMeqGafRi3648zrrMRyFarllNu+t6sis/PipMXt33wRSvryaJk2PMrXyrXujnW/RQ8N2xHB
e+Dq4HwlikRF4QCfhjXLg804dfSiEE4IKajnxk/Odiu/rUmerYL2QlkS9Sln3m66JtodFIb7Lvu4
2dzkVbP3S73xsUr687LzLPYRUuwZjr5no/9A06ao5ZwmKdGxkOgBRGrvDcTLa1rV01GZ8EJ2jK45
/pxMzAfdzNUqHOPHPrNJiGAlpvqLjiO/vZZkwbDjTdBvoso6l1Z0THhRc52BDw3dB5aMvrfN9Bi6
6qhCkO5dlZ8jGN1rs2DzQ9h+07Pdc3kTjxkkv7yaP8NoueA1/mRvfCjwg63ofkjXs9M+jZn1ZrkU
2Lg9a0HqkIgJ+rhDozjiWy4ovUKHvRag0m5DEJq9Rn8w4Dy2GJ6xlhEw4OLGeq6pKCbJHYirY/Qd
pMKn2+RqfPOx1FEwXWK2Ex/se2HMxuIWB8SOdFa1rq4kNjxtE5GClkul6drNULlPM+mjjbEgObOc
Dlmc4Vaon8ChEAjio2sn/4qm8+P9VPsvYH8+UZTuAba/40D/dp3yL1xiblb86w2QXWk+GGqDA4xX
lBD1OOTx51Ig9PVUBvg+f/Eq6p4Beb4o2BowqeFwtwGUQKwwm2whZMvdB6qlG+0Gq9uNjvrXhAw3
s0anAhQUhG20ZavABxVmN6AuOlzmXEElX5GwoSmUUXeKJvr0WvJwQxkySNfjKWiZs6TM/+FA+EOy
RNcceJ8tfUClbTB1MNTkeCstG7UCZnVoNQ/lxPtv0k66Aey5aeyG7pwoxWHm1QjN7Mi2XKq2uale
fdnjRA2a7ejPv3Y7vE0FF6YSXgmPy1WAMfDNeKbxHmGFWSNx2YjsXBwJsO9JUf1zpCRoBDY2Afsm
Zv875vzHRSCwrAwRmiuqx5b4FeNvjQa32Pmnpe1jGwHNIoc4l93r2GtwF0O5r5r8Unn2netS+AhM
/eK5AfpsRVzUB7A51BgiRrHjasZSjw354Pb3biNDqJsUjLoUzWXe/DYnklzAwPgjO+vTNwxhkC02
tsXpw3W4VcWpBIWDf1nR61C6p2awT9SwbYtmuZUS4kKp0UV4fbLwXvYCMwW7wIey8aD3tSBHYpxz
S+7+qyca7TM9U+yx3DLxEL4MqOktgzcW1yiNWr3HNOItgN9AfCKg2gFF1RSKQx38lFW0m50iXfud
/eJUbLAc7JohKyiYwfGJjNthWqK3rGqPYD12Y+AQVwlPPXSTVT9G8UaqdkPEH78b13U4EPBbux0X
s1+MdDOnab0LrSLejlXA8Yd7N+woCjK5/6RZ4zGo8f/jzslqIddIamQOsKa2hq+Qmd403JkH+1W5
zY+XzsNjlNCgVPfqlmUNUA34Yb79QTBgN/fTIfQ79HcrOqlGwoNiawInhlLkZT7HZjlXsEmRgYGh
ewvQpKSvNxG7jlWYZ38lCUUrHwD+9+Nt3Eqax9QOfvgB1uWdizbZFZi6SSavxqGiQK2HeVo6yytt
RVRTls6vk7VPbj9MN65gAupswFbGn+Vzm1SvneET8obwxkkJrXCTatZ9MT34JoBZBoHIC/pfas0+
FvKKJCIEsyOSuM3vWnScRHqk6lO33j00saOCmK0CcgJOH/7FBapItFC3AnDQ8qK3yRruEwDPPln4
lT81R4q/KC5F4Wxyh5xk9sZik3X3XH2GjfPEf+w/zs5sN24m29KvUqjrIprBICPIgz59kXOmBluW
LMm+ITxynmc+fX90Ad1WSlDiVF38qL9cMJkcgjv2XutbElZE8y0GNxpY0DtBa14NfDEiNX20HbbF
lZ4jaH/Zk+X1vyQoExSnI8AXuRjqcucHiCkUYtlVW5FU3Tq0zBg3VNtRJN/NcARZbOFlidn5M2pJ
jsEEEowoxRJEYzMeazd9qrP4WVvR8MlGn7prvMg/NBVNYp3z6ln5iDt1gnhhDWTgLK3162zq+CAN
fG8NaPKQBj9is/swRAns4aia9gQjetcMWNxDPdvtV6NjHNOAXRK6qVadS1UQNFwQtN14jfT0g+od
d0OEUSXyZADKsmu2kLkM/Fil2NcN5sgpFsduwCVVIAK+DVun2DVs0cip6vhdI6MfBVD5OgCZsKM3
CNptyqtvoe2HdEbNz340yBtsOtXeJhVmxMg+P7SlMNA4SQT8RYbDMp0cSRuBxJEjHNnsUcQtsrhZ
f29Q+GGFc054wVlWzGHYhoy0n6F6WVcgCKaD9tr6uXSG5q7m3n8iAKYjl0RU93Y/5/veIfAHqzm6
PC++jRFW4DmH3Ehn6N5m//4h6/MSWLRrH0ZU6tEmAjbE8ykM9JA5bfKs/9AVVJTpBEXfI/v50EOq
WzEffEqFaj65XfcbvtEPNpsczVbh0Y8ZyfVoEU7WbBQ3ANr9bS7bve9Mv4ioo9cSd0+yksTT+KgT
Jxk+oRBBlVsiLZ+hu5GyggyxctLPbKjpVDc5itT6ofR9gQ4JKEYPZmBba+Q9BQ46EbFuRe0mSeVz
2kzFnsl2sAY8yg4YNQ1JsWKZ71R606pG5msVBT9J7WhONKvSjbbNGC2I59Ml7Oz6U89OnqE5ksYw
zeW1jTx+61u4xIXjt8fEyc1PhMKVG1c3ULTCsnpkO086dkPW0gBV99ZeRnJ1Gc+fjDjBhJ0WjyYG
yZXKlId2TrGpg3xdb8DdPfrz+KGP5YMPS520gBQ/qt8P1pWsEd63BiNQKRx8tjE1kKcYHjgM4e26
+AGNjJiZph/5eLl8F0b/nu84XqWWllQbWSjckiG/7koVf3YQfNNo66l4pPEhyShqws4U2ICyZ1gI
fO7N6oqYVZv2PglfrBnthgEFj0K2MJp68cOeTJpRQEZA8nb+zZjzGU5yYrGniRIuTcBVsIOHd+SJ
ozXFGEya7tSLjip8SHxEa/1e9Hl7O9cGHT01f0WbiJmwj25xX8BnFs53X2K5Gj05n+SY0WxgkxXt
S5wqNyrtUG27nxMzcjaaqe9+8DHn+sYI2zEfhl0290Q7BiE71Nm2qO4V9G9Ai6qgrYQpYFvmzX3a
ZF8RAM834AQeS5RgG2vWwABtPOGpMJPPkp7JbnTb6CNwA3M71HiESpR5h1RjqdORB97JRz1iO/Z3
B6zXFjU5UNTe9n/CbfD2RgDHkNbH7wo7zK22cVo2y2YEW8dtMELW4IvOpe5SYthC/tWQeOHr/NnM
mgeaLw9aErtbOf3eqLMKsFDckZdCJ8DOFWgjH7RpkIw0qMyKjaO8tXQvbkVnwpOOBF4CA5x8U6RH
o9bJwWyoAT2IlSjpKRA7PfHlygZoEgyaY0ZHNV1JoLxrKwcEyrpXQuKgrEh8HLNhOIEt6z5leXzt
woXMAubdKo4MBAp89ughE0/pK3w0YfkQBA5UM0EtjNGgu2uk84mPdrKFtkzSOspszncRuVJRzMOn
skwPKRiMtYzjo+nnE4WQRDoFEu3KxYa+bh2sfEsnbq2USTtZMAs4SLuXW8dsff61v8swHG8zuSDL
uhQ8sOqeSDqaboYlbjQq0n5dRv7D2LgE75iQVKdFhjDH7bLYWMxWKlwTdUw8FF9Od8NHrkUF2fJ+
dsT5bGmMLkbG2Hga+aJRxYviepK1s1/EDhRO4Mjn8hPcmRqNIRoe5Pn3BByxJ66FvaIPQuxBRiKx
r5FiU3ABn+5YgoATU+epkWQIpnO1Z9WnHrP22gvbX9COikNRBfm68uMfoumrg+EZRAuCI7q1pG2u
WysnRM2J7mWA2T3wyaFRbtF/TbXxBXGoc4VfNjkYaCYgvVs0Yt0oAyAzEEDAoIl/74yYURZZ60PL
4lIXgf4sJuqYDC7amKh5Hde0UwNqz+s57En3iHGhOJXmjkyyI7NqLMfmPmKK+qxVLXYhftoNURHT
NVZ0PCwWeViFB4FqiGfrM8Ie+3ubG/oZQNPvkv3IgaosOqL9MI+ix9vElLb60EaAr6HE4Q7NLIZp
qOWR1zA267/EA/uhPQYjfd1Thf7AbNlXTOwsBBR5VYNWdBPJhlPx8KnA8b+GpiselI9GkepVhz0K
DDbV4CPEk8wBfzF/J4bC6/WJeYNklh4oAOy9Nkikj5obN+88f4OTE29k5ymitWxac7ES8p5tCYmT
wDvu3CDlpluYWtjcLkmlXaOe3bo17sZBtt9KN552/KbkceyJyAvNtr0zikSdqrkmztfXKKjjEWrn
yjINpmS5ZBMeW2l90sb00yJw7Qiuu8VCPpFi0GDtRW9fDD+KGvdp6YR8ELIWnD5Je/qj14xA+KRX
P/eZy98uBU4aYskQExsltZ9sMmJasTqubHvpqIWkD9A6hnw855Q9oKrWFhCJ66xiK+1g9bp1I/Ub
HaK7C0GZ3hemYt/gghIP6tC6yfwO8jnVRBBjdVbUnpthNpxtFUa/urH85SBjPobSRZTa9v2daIwb
WmjdXWTSHVK5g51dd9lOJpSzSPWAPeGMCXOvor3fOCDNAZh4VT/S/Q3kEw8cJBInmPcmSrgDPaTg
wEvUB7uWUe2aMpgaHpbXrpoGIJ9D6pB8qP1DmQVqB8WM17KX9GUTv2nBWTjPE9P5L6htshvkTOx6
Da/ATYbu45gObnRsaxgoqo6iQw3tB7upHyygNfBMz25SG1c9GTZ3Q1ti/MfzjyuMJQWTNEcDpR6O
5UfbChX8HGvaD0Vv3jkGCZ0+T9CtQ6ty3WFX5EYPV33Z9Velo8PvrcMLGVQMXIhmnT7MHQem3ZSa
p1b3kPRnU2IgDhgCElBBQ7YoIN6uio7tM6mN+UfCbNh8T7TwSxeNTquIdh8LmNSAJtRxDBv4CFMQ
/EC6Gh0HGXweCcY6KrKQPjVkau/amW0TY04uoTkxHrH0eG0MAZVeP9LbSIss3PMI0OtyAkGp09A6
teJJLLqG4Sqzq/rDIovGGo/wUbNN0MyfPwRtDijb0nW4TUjx8VEoJ+7H1EPF4tuBc1XyFLLWGs54
6nAtbn3oU6fYjfqbrrXuFJrY9TxYJdtfZCQCiBNVCHLw0bTsrWPZzi5k1s28QTbIxlvEMJXU0Pg6
8owg/2b9FR7ZaOVT/2+iwUGy4PhAs6Cnoru2ue6r0HDVlTJ76wo4Cp+TwKTWz7IUdwpmgpn+iUC/
VxadNG8h8sFKNJAZXAnyA9edhEJn0rHcDrklnzSK0I9WK6K9I2Z7i2MOAIRLIbBuqKSO7cR0eQV1
3zzUiMD7TZ+iB17BdFXunl2pDW481QGvaENGkSHQNpYNb1scQ1ANhPSuNR90QiswHDUM1VIm+yMC
3gqVqAORB6dpnhxUheaCj2JhtHvKiHH3rziQlSaZMDixAQJRGG2tRNz8i/iPKfETvN6zY15nsQMF
HncbRsLaZrcGER4tHMZP5RD+HM9fkSzrZNdAcJW7cFzGvVo6ExV8IfQ9C7bCySkAx2TpKm6s4rsG
u3cQCh1pNxvfBsM0ruCeVBurV4SKLP1XOMnCRwQfBHhPK10gHCGmid4neDVAAPQYhCKGVYPlMW0U
gm0ZHsJm7n+WHc0aT7Jg5UiBr6luPo9Q+O61tB7zqfxZkrS96/gAx7ymyHRouTAcj/bE4rBI1WW6
FVl3jfqY9XwpRXKy5VAm58HasJkwgXdZxJJYLKvIiemPoywK+TvmokWg4/MlZ5qh12iMj9MiVzZk
Sp687UVrHdnJNmXLeCg8XCBFD2og7a4MOQ4w8B2iY5n4wd1ilECN8mP2xmPVldijmazcCmK33K6n
6ZLgjItkmx8bUX/JZkNcQW/AiVOYHFpCcQNe+UkMDdWtUWI4IseH8l3baDFC0RA1+Jj4NtOdlppy
lefdAwPDDwD1KOgiAyEN5ogr7hrrPZFKNHSyVVhl35IC+7ZTWuY+ZOYwSeMGuVu/yikbbXu8pUlI
7SWtZze0dxLtkKtBccfNVdbBGy4C88O/SC1piwG+JCP0DFvwXHyukHyMUCYKsGSbPm5+1Ub+1DjD
TVTyNZoTyMM5WW4E0STiRDAgX6dQ9xVToxne2D//8b/+z//+Mf5X8Kv4WKQTva1/5F32sYjytvnv
fwrzn/8o//0/H3/+9z+VtjW2JReGvKcc/KFC8uc/vn2K+Nrz//4XwcYOPO1AHW23bQkuiBXwB9Og
Rge9khCcjQQ9Wo2p6wF+TjHH7WNWArUCBBRWD++fjPfqXLRwMSUKLeCwO6Z+eS4egCeaK35wkoUr
N61Zyms9CzIvBskGu0Dx74zlug1KqAAOgXvvH912Xx0ej5Rt2qZnMc405fmlmJax8wijcJbsxU+s
V8tz7B7Z/wVwwEVW3EaNNvJ9N2SScS1aWlbBUtZy57Kmjdu8DEhQ7avO0t+9bOjFo9H2xlenHspx
5/cRS7GkbWx+F5GmieSVAOYP7HHp3WQk3826CokJIDqKZumcyltjdNkiOFnqatzyM7b61urEPTtZ
P8LZDrP4DjIhzIG6Xuhy2iGdcBOILPQxeCEs/sqa0yU7ctXDH3WHrR+nJU3DI/VLU/FKTbAvbFtG
O9uISAvDhzt1ezSsAencbKeL3zG5hmJavX+dxXIbXz5yL27zn0fyr0cuHzoFolYaRy+o+1MV0hAo
W6DHeU7nxA/S6dASUb0PAS9s4qKDfMBLyzialgTwyOyWPPBkI1KDweUSkUI0TxTFl94L8eokFeWK
Y5k24jCbCvrls1iil1TU+caRFlV1TZGAVgquC/5fAnszXxxmO7Z22DBpy49Fd1MnKfUIJpgLV+uN
iyV5FPnUAbj2EIO/PI9l7h9Wo2sc+5nvvt9NxqptVLNlcArlNHKqbePYvy/cIfvVj2dWoDyXkRqU
IEssb8pfd6hN84ousw5PfjG0n/mHvBd66ATQ1FT9DCOjNdBmjz329bD+loHzITjRWJSOffiTbBrx
W+Gl/SJ9DybQ++f21vWwFXcEPSaPiXd2PXyYA848kqESuC1xMXEdbmwDFS3LZrXrLSjNRDzJ4/sH
dd64HjYqMlMIfLTCWa7XX9fDMaug4QYFpwINFIiVqZh5iWC57XVhgPd//2jqraNpyzM91iLTcs4f
vYkdelrnxnHOcmsPCkY/8MoUJ6dr2m1Pysjz+8d765J6FIemo/kKvDpeavBA5SSjHi0WvmUerPFB
0JbB5sOcnXnDRkW1unBJ/3xYzlYB2xSWdJQnOfb5aksmknTyCHUAgNL4yxwo9eCEfUT/Qfj6V9gE
zj7WC3vPTw2SeqB92k+QeoIrNCHWiQ16T9RFHd++fy3eOC3P48W3lC3xkAp3uTl/3eqyCg3PzmbC
s0keUCQ0iZBhIwnMGx4MBu55lU43buQOgI/6Yn4Ma5qfQubpk1lnM6wXq6fVllttne0vnNr5U+gI
01UW7gXHNKVputbLU8vtGvtgopPjmCKGYxdnfWhb4uRth102jLke3iFoK+YtqAuW0MUkYwcQBYIR
ct/9zMjQ+qwgEH1A8h5sL5zc6yWD67Y8QpalaKl7Z6+I4buQzMyahMfW8e47I+qxuRjMEXA2pcV1
5XchM0Bb92yj+pTgvQxQTs8WGyrGyseFe+pNUxdEU8/uUyhnWiDvn+Hr4oITVK6pTNOxJSXhy6sH
VoVGq8NK5TmNDXYYGzfcIfglft3cAuKKT7WbJR8DAlE3YC/khbv3urpwTRZx5XieSW1hn7/VVIS9
mQHkOTVBsMTixC7T2o6kGuQVZT89MLPWT1HC14bm58DY3Qg7uBExSRqIGOzg1+LfwEXDaG7V2NA1
V4yZB5ih0mOUqpAIrwrDyK4cZsq3gWN6AM0wpD64hORAKmu7uV0lddjf6jBmQ53kqF9RRUU0W6Na
YiXRyQg6vMVh9Klo3OjGRp+YbHsARvs2yhv+yKiMx2iMe2+L3w0LKMOcgFvo502/hwzKTm7OFNCY
Llzwi1OsOHA8JkW1g95Q4eLAUfVt6rv4o0yH+sIX+/ztsF9eX7UUun+9uOxUoQhjbzwpYGmrAk/I
7Rz6xX7iVb96/1F661AepTOrs3IV8VQvD9WDzHdnsE8nuIfmvZLC2qXgDz9j+gl37x9KLC/1i2XS
NS2+ASwu4E2A05699BHtHhKazPhkRxWIv6z9FYZO8RgW5oc2ZU+QCSgOFmnq+2qJbcU58YQAFpRC
hMjm/XN5VR8vp8Jd5+nFEO+JszfITQpScKASHTSfJ0JU3YYM5FLNO9UQWTBaAAw0Ao8TQt9g/R8c
WpksyKwtFnjQl1fcIiFs7NBpIXgO8mrvGEvGuYh1BM4vn8zfflvn3a6B9hCvsewQtfH+8V99kvnp
/HbHWlY3aeuzny7qBn0uCvAjw9EbXfTRrhRJBLw79Xf1oE/vH+31pmw5HGZ/26PGcfD3v/y5HsCy
UpfCowIYMKQmrBH+0AQbD6TVie040oLEA9cjs72sx2Xo7Gf/wc0WrmkDwbUVPPGzUxjLArGsWXMK
E3LmQ1656dc67NzfUuGE30We53wTQ2J9cwCCOhdu9xsv2N+///yhR2DJOBkyEsg9FZugnB33rqZf
3a6UOZaP71/ttw5GBaJdwY3l27X8+V8Lhz2XqKh7ErEGtsfuKpfW9L2LG+9+QAn46/1jiVfbCu4s
n29TUEtS1VvLn/91MMjxuhnqxjuy7293neVA3QvKxyrovOtmFB+1NRYnC7DehyCKvwuLzAL23sHm
/dNYHtfzRUULzxOuZFfBSvbyLKyyE2CFmvQErDH6SoHQA7TP6fZeeIhefXP5tdpz+NhwYS2tz36t
6usZR6aVnAoTdGKGOO3eDkwbVE5dMVut3W0LOnMjQ2hzbqf8C+/RWwvWsodRnsMF59v78mfmFhzF
yQrS0+gF3RWTBJImAj4JRgBRxKyHYZUIVM/BFNXb9y/wqzd4qdUc6UhShU1AT3+qgb/uM9u0Eupr
F54gQ7bFFlHzdKVEOvxGTBp0jCRy3ENZA/SvV0kFOCBQRbVuedl+vH8m58X9n6IRQRqlPQZv989m
/K8TGVLDhjc8GIdu4tO+9mvTArVfDPSxW71xsHPco4KRFz5by5X9+wH7c1Q+SxaOHe3IV7s0GHr0
R9OM8Mdyvua/4QpTaDCqMJMX1orzm/znUJqHy1IUx9zrlzd5DitpVXwfTpqZ8YpNa3RNmpz7sWda
gkrCRNfYR8Oeuv7ClX31aV6OvDSM2PmxQFrn9fhkThN9Zj88qRbUm4UgH/cKTVO61EfVGJIWd2bf
x6rDPhK3JKOMQ3Cg80OIpIYk/T9815azWVpndPEsRDXm2SeyEpE5ZYllHMq0IvugM51xsWTRgp7H
6sHs4vKKjLVgy+/IvvaDjRfh/SftjRvBDkCwN+GeS+/8njudbyDordujgmyx5oWMSVqe+iPGiJpB
uUuk0NAPdz3i5wvL2RvPOPBYF2mqrRGynW8lESJPnTUU4pC21j3WuwKXl5ksIetFmxBMNm9J4Ewu
/Ny3DsoWXVt8O2w+HWfPHVAJnGNdFx4N9F0nFoPoOM6dew8m+IsTojhz7dr58P4lPi9DuMdcV34g
ewgN3X/5879eZgnynGlYjQQJNke3F5TVJFNYBh/GHEsFtFCvnL0LV/fVN+vPUSn7KEIVzTBLvjyq
BhOIJK6LTxRdd6Ls+yUpOggmnNaDJXcGwx/IEVZi7GbTSO6NeADbOmqjvjOL7OP7V+Ctl87jP//v
ZM4uAQxuoXsi9RiEdGa7VQVpaiDvJmxtmJAT4OZWa/oHumUDykzDckqiqapmho0GRXuNrjOgeQiq
Y7hwmd68N3+d2NnzULSWHRow8o7jMhNaOu3bQJftofYlBjOTzdH7V+L1EsurZlIcmo7gUTjvSbVi
LEvHBI44dan3KaBP/itq5vkaJuH09f1D/dnQvFzOOZb495aHwv+8aummeUTanhK7lQbzM5ms0Fzx
dkPkm+C/2jjJStbeUXVIjRrGt81dEeSF/hgu3i0wYTXUmRiHdcfsr4O+FRF5GoA9y014uHVzt4Rt
QRlAqMKmkjxxtFuC5uEGnzYQbcO2icuEhiyPDArjBz8OxruQLTa4vYYmwjpsUbWLfAqwnus5f0Zz
PCMmNtqReNGmJomk7RWA1j8SEyC99j6WkXpIZpq2pO0gGltnIe/tOmNQY+6DeRrKNU12XCu6KD22
xjPk9pOZ2szWJxEDDQ1lg4ge0rYcj83Y5t+nKH1gjqi/o7cKsk2vUrghDSs+GN80vx8mwyrXasgN
8HKpIZff44XFZnRo9IPAQCjCICxwHthphHsL1UYGiqCfrn1WtwjEi0uKSqv0d7SOEwHWGhfv/TiZ
Y/1I21/dEFLm+tsijICm9vQCrhn62Ahj48LDh4W0QO00jMPpQ6yHT96cHO22sNrd+8/J6yWR3ig9
ahrGDruX8141K5DvZqqITiXy1M/oHLMtRXd0PzSx3pkWDIaMPN4L3/+lVn35bC4HtT1Hu9ISSFte
rk5prOOpI8XzEHhp/dnKkb6S7zP/D7f8HOPFUc6+rqYTGq01pgHMN6QKuLraD33nwLsexvzCVXxj
vWWzj9lUS2onS8izToaLXCXSzGtORh9A245zSOiFZWxQCmWbMiFMkrHOlzQMwWSUgP79CMkmZuPf
79/Nty7sX6dhn50GBCNMlyT3nAJw3TRyIADBxYGo5VxYyd5Y05fuBp9Rh39SxJzdwlrS4u1E7R2q
eGFXzIH5ZSJWeGsK8i0ZPxYgYzLg/oPprqN68eSPKoSSlYkjMpruQu1+vmlZbvVfZ+Oe/W7PngbW
HSs5xmS4oGULtQKxF4SjWGUOROod1Jwk3qc4Cr+7bS7ahzE0Ln7qXy/vy1kwh+SxUxQZZx/dvqlJ
f0cjfbSsKsDC4YDLPkZznZK0UZdV//j+zX5jw8LmVtLjYOJAR16c3wPXD7MyzXmNBimuwxCoK/yE
eK9mUjUQqRQ4X5nrD5JOQ0JPkjSCsv75/km8riCX38zBgU8gFzatl6/yMIxBZ051fpqakmwvHLin
MoPd5U2y2aLe7g9ugbssj/TxPziwXGYfTLtMjv3ywNqOW3DRtnGYpiS7b8cB+0GR+dBsq7z5PGuJ
Zwc9Ek8BfIL3D71c1/Pli0kbRTO9FmQcZ9e9Cpu87aSITgiYi6dS9b8cCvZVpXzn6ODe3L1/uD9N
uvPjaYtsLZR+wrXOt/7khzd1ysN0Uk7oPudhZn2GbEc6QAC5+GPTGuaHOehsde+VfFv3YN9K47DI
6L7BH6pahJO9No9pXlfgkNpRXZrvvfXcs3uwSJtj8yz12UKbRiRQtf3sHwbkwXLlu7bFmC/0WhQO
SXfhgXvzYO4yT7GFJ9FEv7zvs5vDKGgNki5QwNzQaU3QdLZdf+2NVXPpTr/9inHNPfSQOFLtZcH9
q3qHrMDSPlcoAKMQMS1J0iDmBoLJG+WOlKld2n/N2pvZrLdd+5kXr3cv3P23fi/+QT6TPABUjWcX
d46MpozrCgkgYyZInOlsN1uG1hLWWYTA5j941riNFnIOYXncz5c/OHcGAopL2ztYeN/1anKnVK2H
vvEeMa5JcxczHHxu8f1jI4xHUhJHdCcfPKSC2RrxIkVDF3cWeRIOWF4Ec4ZdXugQvfX2eZbNq8DS
59CZe3mGkWWihvJVBJBXxmTRAkpdeZWChOfZDB3p8V76ur+xxrHCMAWyBcssjJOXR5xMv8CbLTEt
OlPyC7FafcfoGumzhcYUg6xhNc9DVwQQ+JKGUND/+S2x6EahDlb/7v+9PDwZUDjuUHmdKr+srp3e
Q4DSJtOOKWb8FYs6d6kEVmJ4INYZONrbtMIXYzF2Imihjo6oSwkUg3l/4Vl548lEaUD/gt6M4IE5
6xSGYUsIFamABzXOzk0OxHBr4qsmDKy+pKh4456z+3KQ92E+R7d+9lQ2g20QduWGR5HE04Hs8Pqm
dHgLu3boDuQAXHrv37rjik2apA24TDDOXnumjpXOgpJrF+TZI6GoNqiw3EV5OpBvbxogIYNCb8sa
3u77d/uti8oVpTViUo2zfT+72bDY2Sbp6VDjSqQ3IGfkxrG785s6vvAivVH6W38f6mz3Sz8gQ6vM
JiXmWSHiRoV1eDV7Dp0fOXpMHlGmP1Yk15ub93/jq4H9UpdzI5X2hKftV1Op2hh0zV44OeFG4a2y
VXkNTJSskiD/KnsN3Yy3jfRL51G0PUnM06xWfoEFc7SDZh27g/v4/hm9cSmWQbN2meAITmx5/v5a
5gNfxUVK/unRo/UNbUF9CawcFqkZIitf2HTYbPT+/WO+fqZpezCKpIBmE4SC7eUxMY+yuTOG7NRm
6AOmjuRni+QW6ElTeKMKXP3vH++Nkl2xM/FYRRzJwv7nrvz1I5mRsTOAEHgqtW2tUCnReKkZ1QxR
8GirBK6ywe5ZgqHE2EPISWV6/U2vk+TZ9Qr7Uuvx9SXnd7MFdNgICtqPZ5ccSg6urBYr4zSKkWMH
nnqMEJune5M5d7gmDDGwIGx48EsvXIjXbzeHBurM07dsfM9lBab0RdXVc3CMjbqztsLCJID/hS86
3P5JolIltHcdt1ObH4x2mId1FVhBshsgdnwN/TRyd96UgZaiAM2LTdvzp6u6tGdEzgEoHdL5Olio
E6KJ8EJbR4jlsXhZDFLyUvssKlAkOK/6OiZ0QPB24QksT301anSuRGkSmxdjKMb2A6Ev7QdayDKF
oF8Q/jKSW7UpjBhhqJchPCxVsQ2rWP8INVOM3I7IBpxruJ9DYV45slgy6cmpCIOhW9f4vDYRl2nV
koe+nYk3OnpGW57M2JF40rxqT7Ddz1RpaNYOYlSsXu6moXmwzQFO7ocZY77iAp8I4qI2DIGz3Fbs
SACgF+FdSytoJyaR7rIw48zh/iAEYP4BFiF1YB9kPuHnaHjtDbGTXyYGbGgsSIMl5zG4z8xeYV4i
eL6PYoJ3aW/RxFtQjEMzcJqFerSDoUc3ESegwTLrYxy1KKuHJerHLTFapLBHALNuzNYqb2OrkZii
Q32KsaIxmw94EWrcpcDscRkLElHngSwrC29ugRVg54WTS7LkKNZsT+ZDTBQTfu8SfXSKv/pLZMzI
jHrtQkvpqgNCt/yTFZFutu0zgvSCBIOo0Rvpxyomb3NxBi6REf3CCDLKXWYM5bUzSJfIVopOhunu
NxNdwcbLlHHVJOgoQ5wnK52F8OcKwlJKILMrvh9Y3xDuHHqtjI/1VMTPMjBYU5GNpPOaGYLc2l6J
DLsMCyxDgU+rzHNOfjr9ev89e+sNZ8jDV9RUrC3nZVOsisytC+0daJIxE7V6Ngb4K+1RYphf8mAY
NbhPlFuGdekNX+qBs5cEUCjMWGa21Ax/XqK/lzpeP5O0QP8QTS43pQCsRWSL7vwPgc4DNO+uNT45
USWrLU6U6MGsGi8AMwfUCpOqCEz4IDnNQrSagbN7/7K8se5r3ltNKeOalJPLZfvr3ErY7gRj9Abf
vQLLH/hFlMKAL7xDP/nhl6DzXfPCId9YMxCFOnzgKJ6YfZx9akQOCtB2g/iEHjcGgoDHZ5vSfAr6
Uv8weuUDPeap9REbHvKlRfz+L35d06BX//+/WJ1Vbx2b075B4Xzousz4asx2+KueQSvuZ5DP0/b9
g71RXHA0JC8MThkhU0q9vL6YUCuV03s7Gozi8XwhDxefQ4J/Aqf+6g2SIGrR4dkmYaETuG6dwB4I
dkFhtRV4ziHMdsETjUNnuHAZ3thMcmbcBfo1xI151tmdF4NSRQxO8Fh483TDIsP0OAirK99ji7cW
QEVuEo6OBxbUGonL+kSj+5Is5+3rs6jmEV8xiTg/C8kXok9GemWs6pJpgBFjK8eighPWrG0sLLkj
CA+IIG9g6HCMB91VXUZut2V/gAdsDtivazw1vW211xfu3bnUguH7IpRke89kmJbCWfXLdxS7JSB2
Oh02bZtB8GF1sKAeJhypgMJh8AsVZntSKUbirgkpaDCR7noB1OXCqSwl/oslhFNZNl3cMISb6CFe
PkbwUjIH/396It/pyfSH4hATpUaD38PBrEBdAYMRNFVscBPWPYPr7qqxaQnoRPYVvH0zuaL2dS+s
bK8WD8QfyLwVukjXtdkhvDwrA8e647W9PgZxqnZNG7UP2klaKmcn3JpaVxcuwxtXgaYHVQbODk2V
drb1dQ0CHszMyY4uYMoFPmM4RKG5pq8u7XLf+mX8/VqZ5CfR7Dj7ZWVe8iXp1XikPDMyAMMtnz7T
hH19qAO3BMvodcWwXeIOpqtRemUGcKAioXMF40eqR4xXyBitDknjHR7XAAEHHi+Fo6fQgFx8LaYL
90Isp3T2iLhcFQpDZnloRs4eEUsmdbPgCI8DZMODCo0U47D81keUr5k0frdN8ERLrz5RSE9bYyTf
AQF+t5UqGMAt4rnCNNQFxzRz8WhfeH6XO/PeyZ0tullMWHfl9sHSBc1IPVZfzDmZtnjlgEM0YtxH
2ehvxoZkGrCH7Zb4Y9hoUuQb6bLJev9sXt9cm0p2GROgrEF4cb7yZQ4ZJk00HR3AIT8nKXrGIFNx
Iq/ZvcVfdKk1Yb2+NezcLWepkBUapnNJOKibbp5gtx2NKZ/DY1ETcl7BfjbKHtui+QiasH2C5RoE
p9aMumOZmnVFSVb26Iy5JncCpWa8oV9eu7dkIwfeKUa1mB18q/WHFaABGBNYXuIt8e6kVniUqwhW
+P/rZ+mWa0Kh0hQ+LF3Dw/uX8vVXZGlKkFRKu4+GJG3Jl0uAIFM3xPBoHMcpE2tIUGQLIzAAqg08
tJfBCPlZZ2tUvdztNqzWYRW4F0Zry/16+XChn3FoD1JSoFuxz86B0LhxMkg0OQoz8PZky1bsP+Rn
2KJqa0X6mzEW/oXt6xuP0ItDnq1EJIXCh9ZjfKQrPyVb6onMP2C2xArZjqXIiLFVyrjwir95UJeO
9qJHW9pvL6+1U0eDWY2je5QNrUWPeGmAVTAvoas28jnBGnvh7r51QKwMLspVMiSgs748oEVklmHn
EWEsro0zIfmTDC7VcJuXnYEUy4527z9Orxd4m869RJPA4Uz9ajtpp3luOPgnCTYPAdPEApp4HNsw
Hd4/0J8R6NkzY/NxdzEpMTJ69UFl/gaWbyym4zCO/WOqSMllZ0nu36ZxJFBW8g1EByiuAXAuSCIp
Vm0L/GHjASTJV/2cgS1K8+7WaVLnS4rB8zHMIuMqbFwvg9xUxohbsLePazoGvlgpeOzZNqac/dkl
SdvS5ohoKLhVjBc5Asv1HcovW9rcogzaynICq+ylM7QuI8nd4uP7v957vRyTmb7IgHhl8Gyef7ip
GkZADKE4EgRr4S2eG5c82LjBtbWmCebMa2sqhyfCInGR5mVsfDEIUduFITiblSjJ67D0JG6CaPYm
5n0piclWPlt8UchjeAz4K7Cfd71TrxgDdh95Mvv/S9l5LMeNswv0iVjFAKYtm+ykHCzJ2rAsBxLM
JMD49Pe0VzP6p+y6NatZzLSaDQIfvnDOm2qZp95VZl8fHR1uVzOwzFfLXER6AwVgVmdpQShoGCK+
D8Y13ZKAQfgQxXV3qXIEDgoTBarxtpyt8TEgyw1AJ53rDup2FTxLn76NndWXDOgP9myfpduqt61r
7ecq3AgpSZ4tZ4ZdixZeX5pC554sOqC2cASEQtvBxZCGbRdexOI4BkPipmExNTsX1R69fPZWyXm7
tEf5xMkCKWrIDV8ML+hzDXWsC7lA2ZrKNl5HuHY7n1suaPihyXCKzigmbFWrC/dPND+ZPwZIYlb2
+mMYRGonspsgTIdiAjmESoBH7uPvTfyh1C/kZTH6WOs60PSyDuMtb4j8Yc+4bWO1jNMP4JXdUbvl
emM0NFUA0WMe5ujMfvXEtARQvwUYCEzJicn8A0WU8Nrb8vnOXsA2/+Xt/Y99mA5RcYkIKQ4G4ae7
jmmsoUmHCSi70V0z7DSAhmzLT3Edb4PxYxqVLyKPhfKXz/2Pbcq1aEeh/kwFwPmcu1xSxU0OacKp
L8YaUxfYtI6LBfAqzSBau3bxn1+f//o8OlTIFqIsJPT/FGmlZkfTfQvSMKS+3+6Hkvzofb5kIQXX
QTfDLgxa+fb//8zLTvx79ucyXfbvrVhNLGzXcLeTDnHu1tLvIjd3oBGm4ZsR2MP/L0QK2Bot02dj
pE+OPkH70/mmCxFCtMr8ozO27o77BPWsqRjPvibJY22QTv789S5L4x/b8e/PEwRGlNIs4eEs/PfX
m6jptUg6qzM0tuUr2L18Z9PKTFlPrf7XpbD6u61Cml324fKXS8Wn4Ozy0TZLh/2QRKZnfc6AmDi6
/bkagmMhJuuOvLt3DoxmffAb829jGf/xLW0u2jROhfyQtvgUBetc0EuG7emskCof0CatiRrq9kn1
eIEZBiTpMecf3UTZ/M+P99O5+vs7/q5xUEUiPrI/Pd66XA3R21Z5clGT/cQzm0MmcbKPP3/K52Dw
8jEU3LmYsWIoGQWXP+MfyaRw8GtQgCmHgct8WTybHSbcIKzml2qgXy5aGTd+0/TZPVoDedOIdOAG
6LP2kWr++U/5jx+V7idi7ctfcrm+//svMZSbut6QGUdLo/kCVZK6X2Vjg0+jzxHpzJ8/7dOG8Pt7
s27prCV/f9mD/v1ppHALvABbceoMx5+x1OKlCHuLDpRprhNCRPsva/Z3x+yn9+VSIOEr0tBL2erT
+0kfYjHBmDBOZr2YL1a/QvQUxnhEabl85WrggY8EeNIm0vW6j8U2W3BaS34tkWJBAA6r9L4saDum
gu9xBWI7R+NAGy6VmGXUPLClxn7odAZgnLLb9CMySLRPFiTyDp7bhpXnz4/wsgL/5wtRrefe+jsz
+OkRwtf2SgQq9VnRI/dkBjK9X6qxu8MfJ1A/5P54aurQPqXb4MGs7FE5/eUd+Y8lc3kz6Jhj2TA4
/emROnk7YmxA7sy4zESre1ryUJvWRG88qS2d/7Lj/cfHcXbYFploJI//U9SFErgVLnndcyAH+4q5
9yUuqsnaB8FkHf/8bD+dy7+XJ7a1Sz8ULbikkf69PCunIo+P6uLYZLUTF5Mskzmsx6/80BPWpg4i
WNllX/78of/5/cgOUVEj+U19698fWjKc6/Zg6c+tv6DMWOXo0ltpQKT11UQo9OdP+33+fV4/3uVJ
svn4BGufXvhipkO7kdo4LuicmmQqurHbK6HdV8JgFvcywTnaC8fIvofk9EI2htTavgizLKcEcFN/
D1k39hgBCU6Kaa4pbjNJ67CFBLwHOkPscc6tkDSs1+Bl2C1jOW2Js/a8aWPuzr+q2ZqthJ4+8dHY
NOrsl2ECc/fnr/lfD/XSeWUTe/xuqP73Qy3ClXVTiQzzciOPSC2Lq67xjQQP8vb/ex08JgR8Gn+5
0zMTcSmb/PujQr9VCrO7exLGNH3LPBPas5sxbbzLGBEY/xJSfTqgLp/G5wVcRUICj+DzbHNGslI0
vWedoPNJC/G8hYtlXafg7c8P8HO++fcHeUA5PEar6KT6/C7MLoYODkPztIxQlJOlsaaj06+WH9FB
3qHDu/R67WDV+TqSXlgMTOL7ukk8iV4z7rI1eCzwSbUxivLlL9ey3+1M/1jE/HFowHgKdDzR2uPa
nzZBeEV5PpO7OnVW4fy0p8x/2eARr8gZiIjo75L6J+oOZIZhlvnveOzhZKdEqeO+r/wJ83y4Ac2e
SETtRk+rW6kd4LcYbfV7jo3AvgXkotRR6gaGUWDV6Ehy8D0DqbY1+E6uOAA6ROH1wyk8WNwgG9ek
AKytqI5VVDv7ulanMXSza/C04avoUlvg62vyv4ypfDoN/udBfNo8vCnQmx4LcVp8Z7ppBns4lRe1
O+xq3eENZND+Q6QXwlVWU1KJnBUz7F92zU/vGhVtJut+kwg4Exh+u+yq/whmxFK4RbUMM+JaR53K
lMJmT8H1ycr/2nxx+V3//bsTLgGTDrhLcAn2L3/KPz4qFTT2FOg1TiNImAe5kEyKsdbkNCIADyv2
Psi5J8QVpUlrMwnkv+TPPoUvPG3nUv0jg0ZYRk3u0zcdKsiM06CcE6Ds5YGeDXfXhNBqq0UaJ1kU
f+NQfHqyrD5urWwrFOHomISo8O+vG9AkWfjD4pyg7zU3RpaGX8RaVfehtp2/vO+fFxKAEM4DznUK
tyAvPg8vZoMz5qam37SWZgnXrrCwp2V2W2KAse30iR8jfZc+Q2d43KBg0JRtMXf3l03nEjr84/f1
Bf3X7KQ+3UUsJW5U//7CnWhms8p7jzxaufUJfJn0YJMrDKNmcVp1l7n+dL3alnlLbmA80iunnsOm
DF/sYmhvSPqBY/7zn/TpJ7j8RVRSTAgEXFWJPj4dl0x0GmQQivDUt8t21aODkMnlQZ6E1AgS/vxh
l6/3j69/SXtTQeHuSt8iSdrP+dmGrMPGEhOnzJFi3i+p0bRHu+38vWprt0ikwV0zllWv9V++5v98
MqlEphmJkVnWXO0+X0hwIofmiGGYqxenSmrCs5zD/CfvsBPj9TKBA9fBX+qGoJU+v9BsHBaRz6UX
nJPN+zw3XAzcPhbGt0/24Kg9ZY3xiD5H7iTUi+8h1EOXNNtYurtK9+uzASzuoWnqjQlUN5iwRvQb
+uO6yWKIMeFhWpztWdGEBqK+8Uso8ePEPi0bL3I0wHWJSf1q9cP+De9lpZI+rV5KEOU3pipC8HkY
a2pvQlJfwLa0F3O5roaZe4q5FusLNW+NSge1R0hfDsR40EnRgK7rC0PeoxMxFgQFF346p6U29Phe
dtxJIgCmAS4ANOipMX2Y27Dek8VrQQ423oJA3UO4sN8sA8btZLICIj0FwZB0Vg/WcyyAm4G+N8nr
dn1Wd8dxXqTLycWxEpUiE5RShzTH6Mje1EW9zJYru3QRDcxAtY7AyjgOB8Qo5xrOKK5kSGpoj1rD
e90y20U9a60uCBs3COlVSVf+O/JxAB/9cX4Ck1s4iBSGaY09G81jqEu6AXLUzPu6CDgCi3zObsMp
RcyKRF4Vh971/HWfhcV2azk16FcGBa83cvFIeDPaAKGLpt64F6OS37R2+idJdea8ehOq9RYb5m+h
zvBlYmgXkuAUhlNEpc4AAUf69Xlq1oC7cYBanE6QFGJSob8XeOMB00pdvyxo7m83N/We66mu7uiB
W/uoD2rzh7WU+V05uah+hBIPjMwV8nodffvkto4c8HHAmR8aKJielQFmzAemp7aKS3fJIgK80ht7
RN7cIG2DajIpi5HmwqVKiHl4DvakdUKC0U/cNAzTRARd84h62sN6h07ajeVobUZkO1JxR+tQ35EJ
Xep3e/Vz/INtkXTuhmx+GaGk9454VRYi+L700jschvbOyXLQm4v0G5q625pCdb/Zh6bxgu+YRcW9
X/lBfahT7T+hwvIOuRiNN9fcIMUWfdlFCiXQGmszRI1eCpnKmL/Vzo9z2BV9tJiu/O6qqbYPLiKC
8Hat0mqLhkuqcK8zD1dvJpziJM2w+cm6ch4m8OR3/oy/M3IYC3tr27aUkS4W8eY0NRYfWxUZ7gZ6
wXh7II2esi7V5g4A4kwkljvB5hxIlDcvdFzx7pjdKPe1GgJ7BxTXg1jgDP631uire7l204NY0/Cd
qEt8b4ISH4fVXwQVIr10U9kw8/eja2Y0kiuX7BvE5RFzYMQiG37aldBMpCIzL6JZQXctWfevlq2m
IzOf0N7TsHwosNcZ0cLw3n4xjfZrKVNBDt0zHiQ6IhDCa2sx6q6cPbRZjKVyzPcWZPq9VGGHS5yb
esxNeX40yPOjwrG0PCgsvu2daZjbw7yN3hBvGs7wkaLXdgUDqJdxrdPyQSnrQtXE1BYyR64SchEF
OCl8Z2o32YTV14uFy7iw07zD9Vjb6rwEXvlWFQUO6UCo9UQdloT5GIZn0LDezskzNq9e18auW8Qk
zvgirUPQZvU590t/R4orPwQSEIOT18bR7Wqk4707YzWwQFxzF6+OpSXq75YyZ1yOdhH+zBZk3L1Z
YjtcQFo/0o3m7+vJBSNst+RbI4YMpteWqOhU9xD0wkb/rHVlQ6Q2i49Cr2UemZSqT6tdB1Hgp2hf
erPdc+i8L5f2VvRetfGy2bNzRQdsGLmmO16Zi58fLQtfCeFntaf/s6BHgJ68oEOU2zUF0CaQKZhG
hjA35n3HixWThkaymbdApZE313GVZ/rVDTP/MDnYUZuMuf3eyftIsmNeI0Ov4pbx3mPRjMPJCX1y
Xgp8qYq6eYWhoYzsRACkknadjkyx5td5NaVHGgf7dBc2Y3aVCjNgS5CiPtBgMoF1Ew7Cg7GSt4zB
2neh0fcP7TIVV9LHCVeoEp7wIECzj9mWMKw/76BJzZG0JzseHS5PabqaOzjHCzB3DXHvmj16BjFA
8zWmGK9BSz11+6lM56dAbeETcijnARVFcc3WmJ5Mhad2MCr+tVnS70YOEnPiSD+4szffBNVYY+lc
THtXLv12sOrB/VaupHWBHEOIl9rs6MHKphuDGl1k2p2ZKClg2G6mfLeq0X/O2eIIRpzLFFce2Le1
11c7iBt8G9jkF9En/zC+ZBmPtYDtX4eLeU1fqbqtTAzmnTVZQKMlHO2x9PeG6c7PTKNZZ9QZ3vu0
MbVxZ+WUes5+3jc/EAWYB82o8+VCbWaPQOzCA0TU5bRK4R1pALg16oKeTNNOD31BBB/NTMAmdq2N
OEy94Anbqq52vLVV0i3+RX9c5IXJvpuHP83c3s4zNs+d7+MTte2tf9+qcLR3erYM7H102Pbsnl98
OVP/Ul6PL34eel40/oMc43Obht9KqW1eeyuYT4XdopRlJOityBAVj/w2qCjmWh5QK1jHLNjy203X
VBF1ZbS7wcrFrr3g3GAdrlBgueFcYNVUrRpsZEc9h/3r2lNcBbfRPmmiVLogOFm44KTMNo9D1iRa
iuEwjIMRIUufv2/2Vh2ZT/Z/QnQ20feG8iknqrd3LgBjbJDtjaFK4orUbYKIRKyy9wZJw3tSGdYI
Sxz276a0f+jWqt/Na8r1ccZEiOLH40HNy1Y8j9RzjahFcvqAgFGV8UaXK2nAoLCuyeYZERYGF4dU
UC+/pOlWaEqoaQVO8avk7hZZMtu+0ODIUTvTN7sLXIxvAYl+WLgu9KXRSl8ms/fAVG99c0Br2keT
BXxSzgQ787AwxE55fPtYWZZHewF4vYHJjYOiBfkO11cy1hRMD9Jr8y/WmGZJ39KXnBXGl85vun7n
DmQs3LEuomUu1bew7L6Wfrju+nlzEgOd+w+/xG4d9cBgz1Sp8ZR5HQR0yu0UXIJWg64tEZkB6w2v
LLWt5Oxc4j87VSnbK/wUpopaCpSjbdxmq7OpHRXQICkYKaXgByVebYrnAKDuaQ4zfgfcb/0rWxSW
c0+Oaaz6jWl5riWwgggqkIRBqxzoo+4FsyxsgUhSDPdxKxv7CIaLyNFsNJaSLoSQXZcKoRBpwJqR
dAYVEtXnVX8StW+cL5kBzDSu+DEHhnlcFL6k3LUlyQEN8hQPWjStZZ8I0IAJU6LYBfwGt/KGMfcu
YJbuDPqliXOL6SW4sD1Jl3o7hbNXSyDVAySaMDTWaCyNnq4SryIZ0aoH8DePldYfVdClT8Oq7uvJ
li/cacEqrptA6boBDjzMw9TvKWRvXcJs1rq3EDjdF+Hy3K3D/D0vFyc/plCFl4tmjFB2JqMXU3zG
tT7P4rarjTLR69rpi1y1rBOIThflpCvzeBYLRfuiLEB8dYMH1DZbnBui/ILTFKTc4jCrj3zAnOYb
5bQGUjE0UshysD5pr7xjz+f4a0v/4Jh9Fnc43+kwegyH7CYcrCeHCjUeK+aYw84oOf/lN2qRR2GT
h+nV+gi8jnN5VBeP54qecLhuKB7Ea5dzkbEsfduvSKDA3On7VThPi21f/OgQnHR2RPH7pQqse9Zd
ccgmWv+3ACds65NpdN7GzhWx9usH3vuHpRT0UkjnpyXmr75lfENwOO2oYqvrcaKURKRLqFMIHKbY
Ufu6Gh6JbGjbEB7WShuO8V1q04wPx0CitR1XgpGgOFghlhg8Mr9SGoh2mKS9eIAseCUG66tjFT8Z
CWgOXTq9GY73y+vSMKJBP2mM9gTJ2jv1cqsSp81xoszTcRGgw1v94s7OdABK/q0qg2o/z869mMLS
jzwHT3dkZFuPRabG3eXQrM/+wiYDhcUfnUMVTke8zEViZXKK13r5zmDxM4HRE6Hcfa8zjWojTzby
dMdJFVfe5n8lILsiXKDXM7A9xm0d0tgNGGerc9ybhTd279SyuFsZKMSdlCO2bZ2Oos566104GYt2
98aY3wb98lTMG2GMXT0Js/rublSDHPD6cYClK15GG+FtGeQcfp0dz8vw1WQyI7b5RPYE74jE47Ub
3VtHdYdZ0iC7hfxk6CLW2F2Wjb77kSOs9FDLb9+2vHhPXfrELGRd6DWc+xn2TzQtxXws57I8zIKe
5HEKd0PXlHiM24RfqYwAzIrIGom7ZF8jMvZQPqXrbcMICiILIotR5E+BJY1dalHd8marOUPG8GKz
t8z9ZgOhNILWu/YFYqWRZl3wYeE5MKfhiol9i2DddIj12qusEL9aEZyn1vautOyIOvMGTYHOxLmE
Q/8BxjR9cvHX7FpQxce63sIEbsd7YzQ/ayx/UUtn1n0TUC+nGJH4NZ0qXGSqHV+xYZYrDe+Val7o
s+Ya1Maz3fyi4XvvmqxDVImnsZu/9wytRDkH+nm0gzvdbyOnFGjWlg1tpgIY1TR9JqpqjV0NyHUX
2sZzsKEC0I0trlRtnZWabzFmfqVuriIgKD2qHg5ufJnlqzGn5cuQl/jA/OCLcFIulWn+nM3Z91LU
3xS5nN2KdeVyNX2o3e1xtlXPndBLBkRq0db0iNj8NtEMJxxTp0PxWV/0IhlN2fSMGxGd/W1cXMKt
rhcPcEerY7sEj2nPqEkWqle5QqHVaH7u+k0HUTa3mC6y9maztve62lyolMvPyp+Hg1fhbRgDJMxN
7h8XfJyGxz2BrOlwaFsl9rkDxT/zSi/S5obzIQ1eob3gNHTmlRPWfZsDf45n3a0XGMz23mWBE1k5
IniMzSMOeC9p5XY3l+11gRieIDR2VPig4VSSVih/dKxXlc7FQUzjEBFh0nc8pObettRwJ1Hd3tUW
R31WtQVdId109Ll6AC1t9J3jdfWXWZsMMhlZdqLIMf5ARGTvlnAATuylYZV4BuwnVRTUyersfagJ
WDVRlCf1YYP+n4SNvEcY20fpUPwQ22a9Mtg07HrtO5EyuvVIs8phLq1XdNsfXLX0ycqWZDDsE1JZ
WDgVM0qbMUaDth4QPPPjZflDVxPO5oVX7A2hqoM3O9+YSHowNL5JutYepdnUP4yy/9HNPNIhz4LY
111B9ZgT3vMZzOsa92FNG2Cu2xdgC+h0jeLQVSxMo6sTo8VzVmVfJyO9pjqnQeHgUcm7rTsqR6/0
kdF4W4d644jk3uBVDFfS99gxCgG30TDOXd4fjL5+8bR3h1n3foBI6/tECORrfjXtclFp4FA7yml6
CQz/KvP4m2RnXw9eeDLy5dYPZj5wTT+6wjn7NavXbP3ii1BhmxiZfF6r4n5SfZHkaNIi31xoumMP
nZvR3rf1dGir4QZ4TovkOX8ZWe8m288ucxQoEYV0L+jdmOa4pzYw7gH0MZF9sZ7jl5rG9rksVIvb
3tw3TZmiZHZOMvDewnyKsYZgOA789zTP70NusXrpDzBCXkzTOJfdcsPe9QH8PyZAP5PHPQ+FdzU0
26vL/YWXfD2Cc49FsD1OgX+USs4IG5eIKyOK9Mx1eZN8bK3Ty5SON7RqhoxLZFeTEPfScr/XrmHd
0j9/aKxQ7oe+uPHH7GC5HfMd7S9SWu1OVeV8C2fyGnrkL1POKsbGgS8p7dBklb9qNe34cs9WRWGX
+ja4ISxqsc/6jvLLuh1o7+sMzBYDcpxIiPKKJrXX0Ya3Tudf4kj5TkfxocyDB9nWSZehoypKrqiz
EO9tTlrWLLMbyrk3Xp9xbtbd48BqigD07FNJ7g54UexNuE+YaosmYCtkctp96GcfOpBEkO6KayQY
rzWtpJmzEh4MJHKKIoztul7ifK4eM80u5MnqOrfQ39pLeNv6w1FMPHGpTraruWrUb7UOHlSV3sAC
fGHAP4tRAt6vJC9LI73CP3/fp96NuU1nnyngriyfe1Xdbin5HXf6Mq4ofQYTBMpIckf2xWvrdefR
Wl/bvnvhGmUSLoj2KpTbj211zwVaYV6x8pt28gf0WPttyhugVmniBv2LRTaG5MBpvnDxmlF8WBks
qTkdzlpXD73tvKSkD0wTsgr9TofK7B5bBkoYCwWyu/rfmLS8NFKYPzmDn4Fm3jD9SKrTwa+FJWxH
YPaCw+zITvehplkhcAvGnbHYezbUi4Y7fRczDVlmjgkItJazCw33hyOy56aoE2mJL3MdJsUcdF89
RXekcruZXJWorpWZH7MuiEYnvbIzdJd+s9wpO3hPzbq94hBuvgZlep3WXWyV5ZHwnuBlZqf2w3Sn
Av/LKI3bTdI23odI6tOWiB8tWR65U0ZrxuRz+BAnZMiJtJunVxZXKzb+TF91NsL72vCPVNFCTsbq
mo69BbKcMyf0cZ6zVb9BeHvKpvy5rSF+MerL2yODcO/r5Ws9ZfKw+iWUg/pZrjOs4k3dt8WaH5Ys
wIrhoVazO+zf4T7ESBdbuDn2g+DAC5mZDDLz1SME8virDl4HCNfTD3kfcieS1rqvR+dNG80YM5Zn
gymRhFe+RG0JjDIau0FHtoWk3aiG+nESXuKGdRWLbpn21IhfRBtw3uKKZ/l316nPnO8MqpILLSRW
v9Awwcfs2qTzNOVyvWO6UNPd0FFUtu2dbNyrwVmuhmlKWs8+Kdcdkfxty33RtOvb4LvGgdRsv6Nt
c0oKI8PFyozo7CNjKGziVLdFWD9txgMw1O09H4I1Jn9fHbMy3wZusLPhRB4kpjs1CwcFLROlyH+7
J2N25P0ETFXyUldhtE3msuzytUujnMGePUupvZmMwUtmOoufcybOdjVuysSjRXoXKNP+4oyob1cv
a0NSvjZLsbPw1a7jR5eXzY0t4KLocIXjNpWPQqWP2OdvzSWX95vF29WrgJSE7c3bjcrG7BmqR03g
vO65qj3MVXPDAbfEpND23C9ug2r2Ek+0zcFkEe8ygQqaruXYNTvujQWmakkyNpbg1w9D6u+Zkfgh
rU2RXqJFpC3TS+m2wi8hlu75konbiRkrsGPPiLllc1sFPUnKpsfELNJzNairxVTLrhm9B8XcWUJT
xLnL5Dsr4oHaTYFpsDxaRf6KP4uWXiulbFGQW1874zYdEaNvo/FeuN0DGdU7MkDo2pj5WloqH1Nn
3pB0oawguJEMpPLXb1ZTvAKSS6OqsO+pyt5pkhux21tnG4ITs0L4G4P5a9eRAWtG44abEUUkKHyg
EPO3Ygg2HMRrUrbrtUn+Mspr7MOTtN9qw7tthd47fXo7+OFZt86jqZ3rZhiOuYIYEniuOqzTUl71
Khc8kZYK59Sm7k6MwbaDvkBqhvm7g6imFek4hP8gtz78ani6YLqtYiClPZRNTKk8DrnYckF+Jjz+
tdr6S8OQtbUiszJ000NUde4w3O2BpSQwKA/mMN/6duVG25JeB6ReHWO95Wb6joyMQpmd9g9D4+E5
s9tD3TmPeMOseOvr8AbD/YFG72tBHoXhxMBMenOx2Wn4sl2QxrZMkUb1TwNSU3Qv9NN706kyPHIR
rX9L//jPQvt3DIPhnGquRrrUSVqvPd3SNRU3yRw1g1jcyAhxnHgYUMuNbd3ttTDb660yi3vRkpJm
lOt9ZGT7baR5LKoyx3mUmjmhomPCZmFg4XZg3C/qrHR5JcraEmmO/J/cTt8Axqp3vsYwO64CjyQt
7qjEU9xZHT9cUWLYruf8yS+4TNYtkxfLkn0njUQP+ZQvB9ObH2G5EEEXVkGOO3uduQrGuQhvsVjl
OHkHGVHgdvdYYx8cskdcjdryUFUWUNvBEt6dPcwj+TEx7dPBQF1F+pPfmXQ2VWNQGiMBApAGOt39
2YvTPBUHe2FxjV0Vl9sy3c/2RGt+14q9RbLzXfhluFutlnUikKx7G1q1ykLuF3bS2qfuVrxpd9lu
KiOszqNkifLRlBMvIxxrCY4tHF3Ue9QtblruwE9236NGU6ZMLGNb4ymQbZiosXe/iaAqktWtt5ic
50uT6l8FJ/Ao5+zQjyQjS6MekoIgD9g2B5XhVxl2jyJL2lniEpg8uU/L8p0CxNZHtcFNFjqWezSD
OeRe43CJAvGyc1fKc0tAKs3pmieZlVWSqtLnWDReaH8Zbmv4jM9juxhP3jjIZxEgc2Z2x8QuOFM4
M9p8V2UwI6ORVCMlk3E9MKMxH8NLuttD8MmlvESIgoyI163LHxgUC96yqVTHKXOLxzkkozzK1oE3
MEzMD/pfdQjOIS3Ih7n94MWZhvCjlM/ky+JfzM12mWQhKaI+bLto8s3vCKZzpO+1fR4xDcLsZrZ+
KPsX215tWHxtu7+M/3Cv3Zx0T7H5SpFCx9jHpEg8lZkEc6CK6Uakpp9g+YJ2UjsOI8EXHkGKIVWW
uj7kq/GzJ3iCDTxxr/NcMv7SK+7zzOXe4GVfNbA0jNso4i0qVGQ58NAxQXZDJnw8GGb65jnGtp+n
6Yj3tKKyZjwPNBfGg70Cm5ld70UZnmpiI9XyuvB0yzRBQxgz43hT57xi0KsX3l4bLvMUjPYwt5Fo
MXLuzDm1+0Hf+bV3qFVzazX8rz1qudhTmAhl1t1bYAXJrWf8ZyWHIcMtTmnQXRGyRJU5XW0lapGG
zzVbit/21sajXuvYHsgm+lbp7NyJvmqBsjvRCuBeqqmgeMv4Rq1iioIu/Ng2DJqD+33z8IHho0t8
b7oxveJ6SDV8jXa7Dtv5h1QOQna9XK1WqaMMr10cOlJHqs5OnDLlTlBOjnJBOqzPL/mV6rp10hvX
bU9GjxxiKfiDjIVSyOrpU16Jq7TTVcKOAUjAuRrchhXtkl7X056LAOtmvSyejghdWcWpFEoRSeYL
0b649NmZkk19eSCT2X+3t+lempmbSJ1SBhz0z96iFs1jB033w+y7gwrV0czlHnbrB7cKcdPOHdfG
+jFHQkHGITd3lraTUmbvUlePhBdPrgeerewgyg65ceVs/G1mVSX+xZo3zsM19zn/TcxwzAiWfbYS
MtvSr/Ru8P0lGmaBxdYrzgA9ljhruwfLr+8r3cTC756bjlQfre+QkW4qQZ02N/vbkU5idI/NqdDe
a5q6iTCngynCfNdys9ht/tDuyqZ+k5bzg3ZESNDDzq3ZYmm9cmmcCG4Y9Wu47xhvqdW/zI11Iqtp
ItAt72nrtSK7nN6thakgr0x8fz6Dfvvg7RL7YfR9Qn/E4fjdoko1DoXvloaDHJ5DR7cgnlyE0MgI
k4KFf5MRWiRCABUfPaNj7GK4qoL2dcvFlPiCa8ilKtHU3T1y68PKn6kb5UQjTtRCj4892AaSriRM
MuuFQfEntyoeCy2AidS/jIVETDqMFJwlOf1SXxcBUVoomfN1fSiAwuzKXSM4C/Km+TZl/amxWdYu
M2BMSg/0S1lVUnvq3Rmcb+sYsiYBSNJR0mB2KDABlbN96vv6emoqSrH4Ids64yqqAo2Z09zZQ9BC
5g2X3bAJhwOnVNh2x9utE7G/zduuc2Z9VBO3UM9dXv6Ps/PajRuJ0vATEWCqInnb7NzKwbJ0Q8hB
zDkV+fT70XuxVluQMHszwAw8ZpMsVp3znz907Dnh6Bo+OYwlWdI1uQrzEcrQA7TMByjkPjjDIeQT
NGpvSwwV9sWSWRJ/ems19iWNbAmhBhKyajAaIf55RadzdPPytZHGBaYKF1Mzm8iNS9LqyOioBvdK
GdFtXAR7qt0tWRJ72NxwYwz2konW1jdl5U9jdt0m/AuGpr8HUwN8GmgPlFwxraRfK5tjCZYUKRxY
puX5COs6juNrQgKW3Utug1Ds8Rp/zbPsRC8Afj+Mu76pLj0GdavaCG5BjV7rerhGp7irp+HUa4qY
S/GDYIlXZ8qv65LDOU1IDCWxJmCWyzzMe5zH4WAW5tEtnCNb62s1kUrQUvP0XXEdFNJYmEbzunfD
p7DXDlXdL4Qi69TJDhqTCxUv0H5mQfsEk3xxfWhowSjvs7i/jLjvUbE7zQ3ZtHOnyOguu+9NZ69L
t39LQ4biWd+UV5MzBZtRGMyJHeWPRHZiTVPfRgJ+StRom9lIdyn66laOzY0Jp+ViKqtrD1vYa2do
nuqUvNtMQgTwxn6xV1x7mntjkRTsTxJORhicUP/7Zjj+1mOCRud0vPQgFDaV2jsy3zdtqftTLG8j
szsgBGf1edE3s262szbO1PiR2NAfp+zkLu5DYnhlqAWiEABkDwaoUDnQWkz1ru4YLJltMD3wjYgt
UeJ3TdhfTulEHi3siJWy+p9VGW7HZVFXUI/EVDx6rfdSxGa9wY2yWCetWRNxHsnt5NBGy7Z61GX/
prfVtzZOt0HFLogT/KXKx29R6Dw5ZQJPQwLmT5q2TCQiumMePA+P9tg6YTQNeOeI64n4d8qA4hmO
n+eT5HMHE+PGDPRfnjNdGY68bJwq9FESf9NsJI3WzN5ZaNBZxFhDKAkeddHxdjv3Xh8oOc0C+s8U
et53Dwz1yukmZCt8X6QgPIhKXrgKSyha29j3UjhcMSO8rpt+t6K5gIL+u5Zmv8rb/BvSlJ0H23GJ
ch92PdU1kyzeJbwchPG98SpF+SIT6qLWhabQgJ2u0DGuw4pZEdqgfp3RBNjdeJA1v99S5SG1pqe+
Nl5tumjcFmBdpDqtcGy8pLmxrqRNlKYVPVsDH0SJLB1OMghvqmXFRtNJUyPue1xFA1Arh84JGfLR
sNuDMYPWtFl1aMv6lxWGN07BdLFBuKNA6H1le/kGN5TfiQ0Ynw1LPTAnPtvyBEStOwBz9lGvoy1C
BzY7EzM6qFHxJFZ1Vz/bmOa4CZO0qLSN46RA/ANM/le4sbc+M++O8Qp5vdVEUTGV4yvh3Fd0fS9G
2f80tfA7BFZ8mDw39jWjqbY1akpqFkFx5PQ7Oy5esgi6Tww5xutHejbs8FdJl+9zNzpJgcqKDAWS
lQJxlA0LtZTQBNtcPcVZJC7Ldt5x4Df+VPIPt+kvAWe+Zb14k95wJEnUz8P8rTNgBE5pYviUjus6
cQ9eNOvkDKt90YnnPs424CTGMbPUq2A+sUmwuoBCdMlHBCgWR3cd+U+r0OoPoy4vw0j+cqf4m/LK
jvwja+X22ms3L2ngTQAKIvf4+KEXjvtuXUq19/RoY7cxSc8EYZWcQzPm1ZkziXU+hT1FNac5AMyF
zAC9hzB5obs4QRw6aE5xWSTTvC7xv11JYBW9nx4IHF3FHhkmutZsFjGB70Rz5uu9JdYFvGUwPgJK
q3q8m3XOXHqReAe4vqWv/8lxs/eMiIi5GtAlbJyn0Gb6bEl1ibfbQ2YgAkiEJPK4yO8qduAj5BAO
C0aYq7IDX8ht2iLkNpwDnn5pRk5xbSX67YT4Zk8ptbez5H40w7ustaajzt5xUPW047x/qxY3iQZj
rrkmEZMT53piukKBr46BNJ+gaj9z/iLNVMPOmqwXFZRXQ5zdFQ0mE2MXetvMEytvcO9Jg4yPZVrw
NXGS6ro+bjBMjX0Mc7ZJmt5lRfzGGblxq+ybHuMwMHXO65iC+hcEQtRV5K0R854S/ppVx2E3Ikhf
c0z/MEu98nskUxMa+xXCN1iN1fzCED5flBpMpRVj3ngm6hXnDB/a5FsZD2Sd88ohmxGEHLjRWqe9
p0e/A0MBcOuhvBk6UQAcPcCqMXiaeqobWcAJLxIqVn70RF8Pe9XeLvPyNcl6q1xXN6OMb7UkgBcl
R9+CLh/myCvSplzjYfhUVA2bZhBc4ayorXRAmNUghreq0g8psBRZozezGRGk1xt4sJPXqSnwL2Ni
ziiC51w55Z4gZVAqJ71KYSiuSBB9K2frbk4GecTU0IIFLDnu2iV7GrIYnyf3FNkwAWrzIrTwxWjC
0zRHL6bbC/YjB3QLs7Fl0v0YBE7rh5o5XNQK/kzATmehK4RYp4o1LCEw3AAMyfYUDFTXL0dG0Kmb
7KvKU+wi0lxrg7dW9ghiJ6YdSv/paNRa4OO5cPJq/S6emCKmbOpFH++RzzzxyR2FIs8HNeCNWbU/
kdtf1bax5+jy9o4Sa6LDmtWo2qskI+Q4DtlMmNvsHJNBB+O9bWHb14nV9+yQ1l5LWT9NuvBQgO97
OeFi060bpx+AAMWzGSTBSpMdpMIyJl9HhSA2k71jTzIOiSrAANoS1Z3GmkcrsEOFAQY4kXKjlgBn
rNf6/oEh046adR1OKT+76q/j1MF3qcy8y6jS5luznm9rEWo+TP2d1OObKsIw1F6oorn8WUFg3aeW
gZ3AGD16c9RjNzOciCK9LiP5UAwWufBWdLCQQ/h894eOIC3arunnHER0W86aUKAXB8gTQ8f+LrIZ
XJgwM8YWPXbVZKs4sTe1w4TKM0DmDP5m+6Ks+/u+xtM01vZdrF0XhnHdEMTq5cMvcvbkBt0bHaH1
gkcLBXCgDh1VIYc2dU6/RR4A5ycDGerZmLpC3TBSuM162AO9g3VjKnmf/LCK6hdXxubKzCVihmo6
lqXx1hjmVYM8d+2O0c4w0xevwzJkaBn/z6JelSzvGPMJSCfePkoBqxAirC2FZwS5NXQJy5iQraO+
JD8jXY9N1Z80Zm3rjjElTGvzGgWXwlym34U4L61w7NnK3LSQZGW7wY1eAz25NDBQMOkr4CR6vxoX
PJEM4l3GkHYXwdH0K6C2x9QZJr+rzV0HDNHnBtPYOfwRVOVFYdejL7H66ugGd7TRW91ICbCEmQwb
/wKGtdjA8uK/FAoiZXOBIGt8DYex2aslDUQLbOMwCUf6dkuc5ei8FU11ner1JbqOfS/0Y447A8N0
+9kci3SrxhK5omVkkHoK0Mq2rq6tvMC+wKpeamZkQe7eYjIcHjGCuE856S5Npb1Bd7s3vfYWm+kL
NMhQ4LPKuNMU2UFj9w2qJysQMwLoVortbtJfS6u5GbDd24ABHEcZ7KbKOAUpT1G2E2JCK3qE/Ucw
bjhkm8Ekb16m2lqr3PhClXwsjGILOMHh79zOcDrPdBu+ccuy6xogi1F3N/VMRRNmzW9CdprV3M10
XYEd/+gC0QPJ1eU+a8yLHAAJWhwEk3wqfIpMH9LHjahUy3Rm3mA7s2txxvDquqSsEJJ9k4OVZD21
qsJyB0jcrJKxfk7mnLFAB3qp6XAHJzjazMpTgo1gf8CRvugcmfh12i4AjjfGm9iN/L7zHuDEe7hz
G+061JfMGFnNfmLkxj7FmXLlBZT2MGZWo+Y+4Db7anbltk74X8pheBQlXIcgd8RSA8WwOojXM7OS
iaqLKZ1lXOmIn+AZ6OsFrmOpbINJOce2a6o93dCGpzD6YScFDIQANFLPrwuNc5sIqjvMg+I1ZOVp
l3XGziH5ZiXMol/YJI9pq98VLT3l3AWWbw/MNRki+eS9QLjQrIvaTZUfa5SDxlz9VnF6NxTab2+E
x1umaBBcZp7bnBKzsoy3Ct4LGUbPo979GJvsMTdhhE8wtwjP2HST8aO3mN2GpvcTTh7RN6rYR0O3
9bC+ZnI/vQz5bME1Lbxt7GoRf1AfdwHGp0cVgzWUkioqMKrn2W5om+LyVyzcB8tR35nCsPiGjBk5
pbPey+t6yKcXEjwOgxWzOQ/5K7hlaK+qPvw1w2VYCWW/WYNV7cVUv9ZDcoDA/0ya6a/YEsfeKy9b
U+7tND65oXlHY2HuZiC05ZzcI3uh/5+qRygbND2B9WjHZMq2+ahfBF20Cz13CaVa0aWVh9jS7iwr
WHcducKTByiJJ8PPYEp/WDzTvLQhFA3jVmr6HVmDe7LZDoOoFaEe4Bd14+wBpeHyaeu2Z6oEkfIX
IZAEHhQJQicKW9mjqSf+9kec5qbfJm5+AYgTrFo7ZUJqlZDVspotxaXfxXVuwGQOhobWGBl8WiwG
h7q6igPaSfwUt96g6FTy4DobOrx/dfpLDV7CBJXMHyqGylX2awR4m4Py3ur4yzS3vTZoDDBmf47r
8th5VDVMfQ8zBNFrs0+fQH98DevjbaWS3lcdpIzBczFbHNqT3g87YzaAVhoFV03JQ9FZe8yTCO4i
2jopzNcukMdGc689uvOVnJz9xCYOhwf2faJ7vm4Eld/aRrJC33ZqqnYjTSjQBtj8OqlINV6gx7SB
ZoTN/qWdMbTKHOgTcza9VgwY7Si/tIR2Se2tDokNHAy4sSsmJgK9HXJ4kJrXbABae3iJbGiI3uMj
neH404wVa9NMw4fOg0DRiDSBOW7eNa26GmN02v4YKI/0Y4/zQnMrVMgDmPHcNeml0prxpmkML/Wj
mPvCUG46Klv1fp3lzraShDvBtg8YuqKRYV3o1a+ksfFKMvLad1CN/gzr3LnE2iC/S3WMf2D43GfA
EHu6mob5ttnscHkI15Kh2iEQXrJr8Ba789I4vYCJ1nnrEV8/jiYzYWqBWWizUaWlb0K7prlH3YYR
MkT0hKg01Ahjn6yjBpQrZNR5EE4zPoKLRmtcoa0nQgOTYyZKqJgNBL3INOvnaI7yw9h3w6GNaSVq
s+38si/ERmWBOBkE2MxcZCgha+ZlDRO7TU+oZpUgySdLfzZ2SL+VhQw5q6R8xYwz306Dhcar6dpd
JNr6ZxnA0l7NRm/afmwFzHud6CbNrPA6NjvbR5CSnLIatjYNFtlPjEcp7vl44TpGC3aG9Q/0BOVs
aoqXLWkP9mU9iR9eoSW+GwGnZEUKzdwM6ysY++BkrXxx7aLbzh7JaTwyMoA6C8ds5K+db+choGs5
CLWfDOuH8Ar7qNW4Ketj3bGuWtX6oz3m9IqLOqEtu2LXtNPgsyswTLdkeQEUgNs+MPcBULKhVI8G
xoWQGYEQ1X3GQGZjcx6SSoo3G9AR44o8TnVgHend42mFmqOtuxsXygK1tFdv87iy71K0LNs0FaFP
a9gCqQ8LQ7GPf8m5huww4mbE6RGxNQmGbOvQhpUH/GTfjXPbnmo1N7dFbLm+hYSdxVmGV9rMIAfh
Mq6lWbQIR7IMKonIYP/ixH01JcF85Qzql0r07GKxyl5YFtR8pHowdRTAmqbd3IwiHK/tlNCopA7y
YgVGrmj8QxosLYY7/WdgdawC2sYV6XZ9t9FmzBJ0MNE1qq6S3XBQP7QMcX2Vgm7aHvKzwu6nrTXO
s7PFEch9HkQC/7svoEprLmNgPUua31oqm0eLIeQ26tN7p2IG0cQ2AXVVHdxP3MO6Igxh+EIz+q92
E8NeiV2jizLZNs8zR9xQsrHXiTh0Jgj2Wp9zjpAcsb7lJ8Kx71pd5dZx7kNNbVrA1i9MAM7F2LYF
S8AAI9eF5Ql0w++1wmPWF17s6voBn3PLDxUjJTYslIl9pq0nI9IvPxfnnimBgblcYeP1ZNsuymTI
n++vB4XbREIvBEz3iJA8pQ3L28VrKl/3yqmj//Z0UdUvV0JC7uBhgRXm2e21eqCnA2b6RxLX8FNI
5H3gZOOrBHKiaiHhLoPQBwfN/ip7/Oy5/rkwDobIgHVbkJNzpsFusZCc7QQRFxWvxltlBIutcoCZ
m7Ak7WRQfuHR89EFXdxjF6E1BGb9TOWeF1Gozd4cH706sA5dYDaXha1x1Wzy7gmkefj8PS7v6S+R
9XJ/LBm8rAydVtI4lzpnmVebvUkoInAvlMrlQwRt0M1YbD6/0LnL0z9XWlbUX24FWNsBNzgeT3IR
qW0a1FnPiOhUuQrJ2jlEHdO4rUXl9jYE7ZTClyTdEdxMT4ovFtMHjxhjEpwyJJ/LYob0/pfg05PP
vTuFR2FGQCKh4ceeXV5kNQyqdGa2+/mdn30qf26cyt2ycKo2TWkuP+evG6fz1BcXBXtL9guapLKL
HoGP0jcADP2LO/vwIVsW64d9hR37T6DmX9cKmqa0wqIhCTGr5VqkEoADY8yVFQtt7Qx2tWEoPpd4
U1eUPn3KFOzzmz3bBv/crIWdsG7ymeJ/cbYvkKJliqGnhAKkD5pdOCHDOUVmVF4iq1hITKIoX1sC
MYATJif44uofPWrJp8MO7Lj4gJ6tMdEa5B3oKj7WloAcH1lwcGNHh6SLlvKLaxnnPt/Lp8OdWstW
yBu0zt7rQjh1usRZkvIKeCdWo9fTZshc7QWatnlR572WQ64YF/9mHIxKZgG4yGwQK6srw2hkvPn8
0YuP1jUeOPgVuJjBSHG2dRQZsE4tCAyVVUeMnotl6C83jWmXoVQYC4hoRZR+LdS/VYumxPQltFak
ZMEkfmaJnOjAc3ppSJHCeUg7F6FYgQMT5pZNCI7aDgPZtk4XZzWoc6udvLk3EC+mTo+wwJin71Gj
GEYlZovHQCCwoNyWVATpJgqHKfeRMejMFaKZ4UDFGVFt6q4cr1U+JNjKQOF4nNUMLinlXLzYTMhB
1K1Q0FtaCYEe3hzQQzQ6i/yE3aXHf6FLDLZ9FOWvYRAzqSiHoDi0XkFxH8VpiSrXc4ddLq28W8dj
YZZ+b4g49jFnGiV3pTc3zjTmdyhfDDRTVlt/Ffr08SoRDpE8TLds7zxXrinIQkqp0Y/mBL3Ngmp1
gEj3oHtTdwry8q3vUuNgLiVq4jlH8nQ6BKY4T32+Nj74LOWSXqB7wuZgOTc0aUK7Tcwkio664gtZ
e0IDsa08M2ogehK9N+IsRIpyGD5S3TVf+U999BCwqLEsk+IEwta5q5eh6UTUIo88eoXZX6dSQvLW
CFO54n9AKpoPpl8vGF+BXMiv8ZqAJELabD62+Reb8Uc7pDRIbqKcZZfQz+s0ZNqUgUqEx7FsJlDr
tImeizYvHyDzIR7rhHE7FK26HXA4KdahYTKULYXQki++1n+fCZdHA4vViPR02z43+0jxx2pnbca7
0pXxwTEk3BxMdOB9RLcQPIMHfPFvTZvQYOWO8R1zCPeiGOwv6sYzqxO2Cn4F4doOeWQW8knr/eEk
o1FENv7Xh34EenEi8jbdKRl3dTph5zAzKwkogL44ps7sdf73ooLXIAgmk3wU7y8K0jmQUlwifbMq
FAh5H+flugin+QKKSBExUXfxR4OBr3qcZvLBZv6NFuOLb+KjW1+OY+pXIpRwSH3/K9zZKlKgiexY
aV13Gvm3p6zK4RZIpT/qkC999Obj7vMP8aNbt0l81EEjHK59dj5WMvVUPA39HmljfWdnlXc9BOky
VHLMq9S03TWWEpIYnLk9NR6M288v/88RweuWJi6toNs65dbZPfdt43Z2Z/Z7qadesR2q0dzO8Rg/
0iBaNqRPh5HRf78kdyrYfAT+c+el+9Qm5QiHDx57PHjfk8y9k5MxfEfh1/hzUX2VGfBPQcsdMhfn
/DdNurDzsIdZK82s0SqNZBCvOYxmjE6USMSvnMA/uAx1s+ca3JhBu2W+XzwNQ7lwypR3kNBWyjXP
tAp2Cu+Zt8+f3lKxvKvPKQ3peTg+4EYs+8T760CtLplhwEBxO6e+ihjixqt2rIorKYbkq2f3v5Zh
55dzJfEcy1azdJLvL1cMYKOgGpwTmat3q8xQUNYISd5AcmdICmRJvS7nhvGwDHFfyiHGhn6G5dk2
C0Zt7eIIHmxLFdhvbs7oF6nt6NL1B/ZzpovgJCpk+a1ulA6DmMl4CaXob4CNEExYpjtuhias9vjF
9CeskAiAjIET3zyi2bFsm9MW1D7D8BeWkOy/WWOM/hNt/N4VlXaMkkC7bW3PvsN1XogVxz+ySbyj
26MgeHDbt1GMrNrIxA2hNcUpZ6sHHxqyifrC8X6ozugf3SYiuwphAbMDW0TZ747Q383E0Oqhrtt6
N0UgvZuOqcS2wydG35VGoyiMauuHstxWAZf+4WBgMHPUppg4ngi7FA1QeWZrD0YF9qYKB5JkpkHl
g0A6UYw1pAE+u3mQTCiKGveXHDiuQXEmpnStSIFn3Uk/zOQbrSNHRo+EQgUn6gpjLadoxL0GwhBf
PLLlIOiSW8Nr3Hu4Fi1UTVryLRh291BCDrrtmkmgyRWahyjIHJlcQUtpKWARsoNUYzIHoUcmvwny
ay4WfYWzjpAP3xTgc8+MnL2tafaaj12GSbhP2mELiqfNwzjgaU/mlBND13HmWO5cRyM8Tkn8K+C0
Zfm3IOuHwzQRdfXNrZDAlmVOujbw9kMLefeArKa/YSoXfM/Hivps0m1AtQzLgkFzDxO9nD92pnMU
nII3KBqtnYxtddRioz+EcZ4XW21w7Rbg2ahezaJT+W3slQOzeeS/GBNEcfPQqw6svAyCMV2UFgWT
E0K9W3DPgPcRzCre5U4Ju78vtQqKQK6oT7P6lurAuI3GAkElnmCz63siJ4DKydz8qR3RLW9Kx4Ni
kumyRcVOsbpTME+9A6lMmrUekpmqWVR2dwo14V1HWJDspVpsu2QY4DgRwYOrha52dZxmL3UdNnfa
3I8XVJPZsTDCase31/4SlprvoikfLqzIYKibZblaRmZKNzaaLSDwCOwgbr2xmPDQqOlNVlhnQU7k
FJeHsDdUu25Jct9McWycrDoSzk059QDqldDNzUTpnGDrY3SXo0pke7SQ46z60q5eInuOLgiDgvTM
yn9izupCD+uCCNV3FXVXduEYt16Ooh8jiVC/FHShL2FUmdkd3t2L3ADn+n4VzxJFa9t4h0hEGANV
fT1cNQqHhg3SzZEYEGkl6aJNCJjv4lW/yG5K8VDBP4DdrQ9MjqHlO9F90FfBIYbiAlTOMIrJceCt
DVWOth8xQye4d9RnDLtq62Hy3OyYdijCQ4MKoq9SlfjMUZKTU4neWtXl2G6btjKEH2eO2HQEFBDU
EHiV74bKOxo5uochdqdNZEfEr3WYzZHdmz3GlQNeYgIhoIELxgeC5MM7yB41BgxIF/Ya5hVipfIC
1oiqbD+z8hyL5dJcpOQSw2KoNbc9+Q5Ao8YwPWTR2PosJCh+iLquuRAQ3qSijKVZJ+VFEETNSxhM
JeObMZ4f85qqsXRyVOHKTdtmz4AgPDUkBO3dWreiVR/iRHHbTwJHBbsr7Av0c8bB04f00qwlB4qh
Me6x++oxZMoH+xAythApsi7Ly74Hqqo2cWQDoBIzeC0DBxW1zcAsNEY93ml9Me+jwEkQK2vGtrCQ
2kNXlOZrn8cT80/7e9U7xTa00pmZ1pgwRzRKy7lgyhMz8ILzNxR1sYXgN20wScvWVacKZLj46DwQ
mA5yHdGwYAsTZpFiTJuUJ0lEVDCisMaozalwfIPdEaqV7fAOdqIysiPEamjuVdEP+4L5pbsucxN3
naDPu6NnDUblx2Czzh5jAhQ4xYwRBlKsWVboMzt5iru43TpkAF8reqI9hg7xFcN059hFRfA96lsO
BWZGnGC9HS9iU3100A5mteMj8HHXbgznlMzHtPYlhT3ROZ6uP9TKsU+ExIm14Q7BZa8bxc5ARcBc
1BC7tndRDrld/hiWY3fhdIHzZjmZfCSdQl7rcylvofF5xtqgj/+RWXq/1x1sBUoyF79pckgItk6C
NlzntWbpQGmJ+zDXjdoROSH2ynBDOgccVXxRWMOSz2ZFX5SUH1QoC24HwOV5LPfzXL6ysRAxpCo9
RnVmX3fZ6H7PJhMdlS1JTPqimPzoYiaos0XpapkAau/rE4hkQsTMKI9uWQQXvAVoL5EhUX/iP/af
Ky8aVekwFYU86sgz++sKYLvCPo7A+hjJ1Iao7PiFbi5yeOBz+fr5xT7oRSgkcYt1gCTpyM7q8jAy
HSOLzGGfmqr+ttierWGlJbvJC5oXx47L17DSxsfPL/pBDStJ0YWDw98u/klrSEaEYssg9MDsQLsQ
DSQPUqKGl/9+FfocB0U3ma+MZc5eWRzhBI9qbo8ZEf7vad6l/hzU4DyfX+eD1obJC57hdFZyMQ59
fx0oteAXAsMdc3SSeF1nuv44szbgVkuDaBXUrV9d8qO3Rq9hLh7+AnbF2WqccM3vjKix9rMn863y
ajSixp+c8vAuqqMRFqRSXzSQxvKXnpXoS1bbErBEnc6DfX+fdZyDf7pxdgyTFvsJ2WU4PinS0YLp
BUN/rIBcdM0krypqmj7eZEkhOagsTbsZTD3dwpXN/h+fCpgrqCP0PBOU5/1PsjN0L3HipMdsMgAp
umHeJowzd2YTfHWpj9YsbZBnMSEx8Wc9W00cLAZ8GMEGEKvstYFbcIu9eLH5fC0ta+X8GXvmkplO
Tpnp2GdIKkJvfHcrsJmpUeVthe2KXyftwmlm6KRyLC1yUkZ2vUi+2nU+WlJ/X/lsSeE+FQeaHpbH
CiKJtho6jH0nBxcaJhNNna1HZQzIMDizvn9+y8b5kxUG1vBAE0Ai2Bc754MnxzBJM3KplpJkdg6c
S+alKFt1qHXO5SpJ3FWsA3OLzsHHLe+pLofYW6k2omRb7GftQtznZep//rPOn8efX8W00TZ1UEEy
K94vrQHDNx3vsfBgpvrVEI3uCfKKc5FGSmPq3ctD6sz/dYrw55pLEAnQnAk4drbGwoE5LnZcvH0P
EooNiebW1I2nbKzNLwzLz/es5UqcLgbPGydv9pD3d8duGWmxh6mix7ALCCywFMJOGu5ixytX2SrH
ymxaf/5Iz8/QPxe1SHw02LE4dM42SlJ5BsLJMXsJXKCoVVd2sX7AjHjRj5IzW30x0Dz/lv5c7s/G
v3xKeCqf3SNmUzO8WujsLGu5xyUSPgz05OIGX//+pjPn4HuqBsForDecL+DNf+8VzAmBJqMwsBqo
4u8vvpg2iswmQtG0Z/PQuUl1E2leQgWaJU+fP9YPoulZL7rO0Mt1qEzOodSi0kdlJiXHKf3JQ6XZ
SQBlru2fIt21N7lnhfeQds21ixXFdcZA5lqMsrxJ9Hr8hadhYP/HXfnPgwd2Z7Pk8zHPawryHoYa
s+RgTzZC9iTJF1tnEFi+9S4E0c/v/d/HzDpe/MAFMz+O+LN3DLFJK3uty48kvwnCGOr5YHAQ+kYq
pi+W00fb1ILseWDAQELngJiD8fTcJIz4tLKCrD3GRMzhulBOze7ze/roQnweHmgYAL17PjIJgrgf
SzvJj0g0xWune5Ac2ZOZK35+nY/2AIEub7kdeAZ/Igf/GtmWVu+4acP3EdMs+14t8m0O02Gf1K5H
kn2HH8rnF/xoS4Wlgo6Gj4JBiPn+mwgMvF5rXLz2s8I2j/kc3hlRnTLqg2sjbOb/Ud9lX7ibn0cP
OaxGQfYlQxR3wRXN5XH/dZtm46VJP3fZIRd9H206baYOLBqrRzzE/o/5o6gGbdtN/fDTBbvTsW6Y
dRP6fu+QpxJV3g1ezdDP+JBbDd5kwn7FQFHhfu4E9sWQiPFo4er200yU+IaRdYUnwpihRSkiGUHp
xUln/qJO+PfdER3jclTA48HiyTnbv7NydpvAEOnRAVHbhLOlc1gDw2l131+YaWt+cb1/91KiHpjW
kAZPvrQrl1f710OspdEnGLhX+2mC7IUGqO/zde4gXdmitSmDddIM9WXSRB4JHYSEf0XD+fc7t2lQ
iCPAsdUhfmh5Hn9dv7TdVI5eou8Hq9Wu+mCIUQxavf6qpdlXee8fPFuuxZyOMg/w2z27VxsTI49A
HXQIWDX066JjVIFhpMRhsNs5odWpL76LD26OwCpGpOxhhstl398cn2Gh45yH5UOel1dGD7GPbMcS
hWeau+6Pzz/CP4/q7xITshYPkYaFwZu0+CreX60Fcm5DxuX7NKpwyugGU+1m4P1rratQ5MS5SjcB
Yg/Mm3T7UVZNeJXWaud1qBnpkLH/y9P4Nhwhm0JURhQQdrkt9p//yn/fAa2Gy4bO4IncgXNWmR7a
eu9pqbPPxzHak65yb+dofgMvTjaqtqwv9vZ/ZqJkqrqQKpjekLrA9nT2zgk/81gLqOf6acg3jKyR
uYr2MFlElbdNK1cJpAo/tgcXw48Ar5weAssYDY+f3/a/K4EdH0ADjj1tFrzJ9+/G7jC8xDK6PPat
mtiIXL19NCKgRz8lC6L4z+tOMn80IXzxUZuMpN9fresb4LEh8g6lnBm0OCFy1QrqMUOT6IsH/NGN
Yb0uHPpjZknnWA32ffMw4ad9wFxvOOYD5iUtluL3auqCLwr3f49P7ur/LiXOThlmI3pZ8/keutjq
jm4Q44SUWiXum5+/q39Ps+U6DgQ9booP6mxL8kyvLrS0TY9Vr747mMuvkmaKkVE5+F9HXXrCLlPu
Pr/mPyQC1qlHd0hwF4FLjO7PPl6Q7m4IIQwcnK6zmvU4y/YHNPKpOaI+jMpbu9MZXTtx2hYXMsmr
YF0WLX72o4un6hf1w79nwhJ/yUluQGlYhtnvl4+qaugthWBSrqVDcYyiWHh7UgWdl2SIeBydq6vb
pDSt18jwjP/Pk7CWADUIZ3yw+tkXW9NRVrVq4oPAHhHVnZqwxtGibnwSaVSYJ6Sq8Ou6JA3wqYlT
/FaB4cUjws9Q+/n5W/loxdEmMlvXwTaNP/X5X4eT/B/OzqxHTqTttr8IiRniNpMcay67PN0g291m
niGA+PVnUd/FcVGlTPVrqS8stUwCQQzPs/faRmiELvAb4nrt6gfkaJhtYA2HaXf5Oh99ROgH0S8g
ZjHoNr994FY+a01o+jA5y9GgRVoQReCX3b3IYu/KrslbvpK3q4QrXNRDnkkMDrXV1eOlPRC7OnLJ
U0HNsQiS2Mew4xEt8BulhI/ll+zlzaR7402cpBSdvHg+dZExP2EA8AKYeOqhZoEB05KZxg8fhwbF
KtxcaNU9DXV/4b5QtZ3gmg+ifSpiXHJjk6S/OQMrB7aFliPTx5wMsVxDm4k3rG8CLBfOXWlhC9R9
s75XUQfawHH7GM2b+ukDcMs2Rdpo2NlomfYuMVyw4MJdyPQTzKqrj1gTlNoydvSdbRXtSSTSDLdw
pzmZ1Um0U85AMsIE3vpGNU7zJyfEpSEyxrBQ7AtwmhvCNehYYpy/tfQJ6piE7kcPwAxEIgQmrLkY
gqlI8Z6ZsvEwfMniHiSL/30mTfAg4CDdYNnQvlqcTKt92sXWHcf7+HvkaajbLIgqeDmtAVDe5cHz
0SBlfbN8RDDMH+9EJ0Xs+w08xnPC6cxCcO8A1JZN3N1fvs5Hg5Q6IEV5xAOM0dW0WGduM/m6W56t
mg5Y0DpTfai1qiUchHzea3PQMgzfDlNPJxAcidty1HbWMYoGMVYqrYqcliYND9KatuFkQvcoYnGY
pxJ/qqQXf/kO3+9NPConSxo7yrLlWb79DM3R1+GrmWT5TCyb2ARNdPUOe+8ZDJ+X2d8uX+7dNGsx
zbMhELbJMddZS0uNuQs9t9a9U+MZN3APsFK5bbfP5mEI0mEekD7QDg+L7sptvq/LkYtN1YRGBHIx
8n9X99nlJckAifROZVkDV/N7YBq57eY71brsiqJ22Lazj9c6BZHjITfcirwsdj4BDNt6Cn9Fud8e
+nzyny4/kHcjbIlgY9+K/AUdDJ2Lt8/fsGKPQBYwkH7v05GrsfzMhzRPreksS1cvrj2HZfv9Zoxx
PTYtjqNzQY6Qq+eAKbduGlsaJ9Ji5BmOG3GD2FPoJQC90DLDeZRF5gFMgG3PPj7oW7xel2/53TDn
J/DuPYpn5mtW19tbbgfdT/M410/gyxZLN76oIJt9wnTKpnoa064/VObsPl++6ruBvlwVnRpVb0re
1uvJ+q91zezqtJ5KXZyEKuQSIYqCpVmot3Pj/tCmxquu3ObyJFdPGmSOY9t8WlQn1yWWqUWRZJAV
coKxWv0DORd0Nx7NzWB6MyZBFZGcAJxKtrUMsEWJ/7qheW1JgWgTiAORMa923yzck51gxz0TXG9m
OJgQIUJEKB6UZUXf0qnVHhDniaOG3//K0v7+ztFaET5rMs4WM8R6TJuEeZaGTx1LDN3T5NC8j8pm
2qaxeKYQYGPfaqLtTE/4k5ldFem+/6KoJHDsIGIUYSTrw9vhJUJKzZhLxHEoY3hoAhtRM+v1E3v2
/1yw43hJGwiZOGUnA7fA20uRWJFgSLfgjk1qvssi1z7HQOf3s8p/Xh69H9wUAdeEwS5bJZud2dsr
uUvItdegeiZNpf1c0bbBRD8n91Jr5uPlS73fllMUofTKwY0pmlP1atFzizJDGciiJz3V7yp2O7u0
FASEYDp9nKT7g2b/N8ANJCLVcbvPTL28MnbfLe+sRFRCmbJ9pDJIW9/ebVEh8cryOTzy/0TtRu+S
Wr0koTv5Vwrb76ciLkRhm+WIrcS7HOhWJghIwJeeUh17uJhjLcgbomSUhuOXTa8CYD1mVzYV5jIC
384MPmu5u3ygyMgZqG9vL1FZPzMLzyeoUWYcZMKw5kdmZT28dR2GLqnJoXK2SKksXAiENIhdVdgl
cADSAjfoPKznORyQfEc0GgR8r8XG7yOs6/aWl8zprV6bw6FyxYxPwB+M733BqerBx39gni4Plvfj
klvBkEMfUSzr6+pjI1xx6ibdLU5CzFER9M6YPocD3GjEP5N/TS76fmKhfqJbdEdxxZANsXpwMyms
wsTycc5ta37oo6nf9mCpN3qG9IwaLyGGISckm1bqhrc9XRkt7zcvby+/+jCgAjo+2/gcEk8fkdgm
m5uqgYUwGkbMdqGad21PVEKE0OjKsu1/9JxpolqMF3aiiADeDpkKb2mst2Fx0kwn+6fCaaU2jdb5
z1XTqCPmrOgpKnLjE+uB/9kPPSgYLoFwf0LsAuAu3XYC3GK04E8T/MgGMHWMKOg/PZCpZQQIfjbO
lGctoLw16PJusG6cqWm/zCUxGX7hhs8NgP5nYwwbYAWh+mr2BARnsQvivYLivbFROR3DJuoDo9eK
naNZLHVeb+R7svKc+ykOrd8m6NJjNGKr3qi0SMkSqRy1LYvGeEAWOP/EsAwXL9VYkkBD1sMfM8/A
IPdK+rfKKIqHmfwsd+MhxcGr3gp6uoihkHl7hSeJ1ShLP8iLSqJ6MtqZHn2egE6KKa8AIk+7Z37Z
9KMJx5xxUrdZUFLC1I+N1Ue35AbYx3oMq1sTjM39hKPnc2bPpGblcKHGeqhueMnDPUUm3EjIQc5A
zSM4xljCn2vf6m/cqS7lNnI668iEZn3VzY7UKM5v4S0hhO0jmqmx2V/++t7vaVh6GA46VUVMB2vF
QFuPODqZLSnueslvH7SKOnduNAEWjWWudsR0RNfm5tVIZPPIOLBZFWhx+1jkVt+gLL2mAiWN1XEe
Cd8y0i8NB96vWhFNny/f3UdXQgzHzpg/1AlWa16Xu60xQGWh7OWdC98WjxaKxUAfw/jr5Sutl7zX
m2I7RvEQQZRFc+Dt50UrZCmE6tkJtVKyELL9sjqb+gDGbipDagBTkfvf+sJZ9m+s0cYzzr/YexF0
l6Ld5R+zWpNefwv1MI7tdCZce62Jz8QoB7MiRZHuDWFxfjrsKFczlKLmweKRRym7xv9+ycWdSxGO
HQ1Pe3X7ioO7qAf/2MW1DvpTuJ/qiPw1z0k9gGYElSf1UF/xPq8G73Kfy4eA1oxGAWqJ1Wya2FbH
mxiXRq8z/qMw+GXIw6L4VAtiGwk3d7sr24rXw+xfC+/rJak3scVE3wRPbBlxf50B/CLNJG3V4uT6
ifIPSUY4sZFXxVc0ztYT/KA63dZeG0lkqg0eqszKhgffLuyvc6UjIHchLAIgjchUCC0FZBxKu4Q8
gDEQPWoNsvoESAIhpBaXjXPlPPHB54C+jB4HShrqhOtxwdkmNTNoMGc4bdmjSpv2jp7e/FCJ6ZoY
cbXQ/d9z8tltuiSTQ3xYfQ5xDIWpN03vJAzm4MK713NlBhUgHXhAmABUMaeHLM0Ol4fhh5elU8zt
Ma2JtcZNQqt3Tbzh56niTMaiZf7rVbm1geSJO4I169T0hP7iZbwWkv3RWOTDp0JI/x3/1mp5hd8t
0XjH/Smf4++J2Xv7shqdIDNAQ+BPVf+tgbA8X06/GIg4+HNYWWsKErcehrzNoLG6UfEy+aCuWRzg
7M1LWPPlh/rBdMK1aK8ydBxUvKvPTPZVilGbBmAjvIYso9HFDu6Tfm3PfbezjD4/lCR1X5lRVjv4
1ztkP4jAlFWCsvbqqpSArLAWBlFCbdgWCztqfLL1vriW7v7BkGEjyFujkcBMsn5xhgqLnp2IxiFb
jwIB1eoENz4/OeloBinMun8AVVW7Qp+7K9PXusv2f7eIw2eRNSyn/NWkqcNTMhJGzQkRjL2tu44E
J28g2RwI1d4mjjtwQCltm0n8O3PgJfFcG7aSbcP+8gv+aPFa1DIcJ3Tcyrznt7OaBoExCVN/+Wwy
+6wMPTwBb0xux7ohpE8aDXO4Gt2NiEfrQYwAWYSHKeHyr/jgC1oAD2zM4VmgwVoGxF9T64j6viuR
3J27srbv8oLMuIgggE1lF8NP3+yf/ofLcS2HgxSVrHUZy80hoMS1heRLOvphsBSDDHLgtGDvHG4Y
ppB2rYvAHawWD9RlFM4sToy83dWQbvpB+j1xoSdfadZu0jztvnb4cFQth32VT1/ZNLrfLt/mWg31
OsiEwTeEgoY1cl22tMqWPntuzSe/6vL0i1kikQDgrpIWO3ihDHNDVGS6p2YwfM/6BnMZVgcX72da
zfddRvFjY4qRaOTLv+ujz3vpFrJLQYTCzPn2bU89+L1+QtsXL0f1wDYGZW84dnEiunyh94Obeq2O
MpjqCqcf6ixvr+T3ptOFwHnOnk5+adTlKITZ9D7GeZMcBm2oKDKlPRjqLN214MTpJLVN/F8H9+pH
LOfSvwZ3S89u9CX8v9gv//Q9Vvx2JI577kqywS2CYC7f9LtJzWP7t0jJsRXTOndXl9PzBBxiqGG+
lICT9LihNl1b5WM7QhefPUPuBlFgClxizy9f+d1XzJVd1AMm1jO2w+srE/tK+g7JgKeKD+84Qgk4
Qo2v1JCTH6uKK+fpdzuaBbMgWAyXChqy9tUMOoX9oKJBLIQhdKi54zmBBURwP3Dc2V++sbVwigWH
ui/FQHoPJmgHsRpHNedCoeVecWzShuzr/DS07jOGyInQh7bdWJBuMSp1QZ+RD9A79ecOpqyetUGl
E1vjUBMacEmA5Tv2XhOUwCo2Zapuo6g5dLWgWapX26Svr5wFxHoovP5sKh0Uwdgu4HF/O/IIPYah
S/DG0cBSlGbDLa6OT2jyx23qkSQc96wpY5L/0NoabnicwmBB1dHg1iQMEV8+uY+b0HXOHXxxnD9H
NZJWMXJODPwy8zeaVhHBpo6QOY/0O+5csu6sxPuFVfCFKOgRz759xKh3O9TaLRe8Gd3xDK9IP49d
8wDvYT8SibOdF8M7ThuaqGaPaWAeCHFw3L3n5rcYXo9RYT46hF1uc9BYhAfbhNO02k1G1xfbl/Un
Dg1idp2QhEEV2UEdW1+aBHiyLcvPuVs/2aP/pCMM3YgpE7cQ5R5qS/9qxPRF7bEzDmbqkuNaeH+A
vD9yjlEkXjfpxpoh8HJYIjHmmbzFY2yOybEXXcPNjzkZtBJRku9X+24af7UivI3b+Xtj+ttcVd+t
rg7ITNyb3XQDtPMO4tue9vtdZcUPWkiTXk/iHebch7ZxnsBif/PM9ODn0ZW5YK1woixJiRmIEfMB
JxYExG9HgOv1sV2S2nmwStDJfWI8oxX4SUrii52BsNM0Fz64cm8mu9rluLKchIgmZezpM/6OCJdH
uTBWQd4X14Re79am5Zex+DL5ceDlqLaM3b9mRQ+KXVsA2TiUord2lqXOU6YPgYmOgty8+bNoNWLc
tfs4Gm8HQ+uAutVEunblf9xNU61m345+hKIE08n62FBJi2M9uqKb2ogM+tkaW5zsBz5SX3+hQcAm
5PJcsvoml7YzihXs8WxiEc2s91sjdhg7y3r9VJGNV+zZ/vr2gaQaSe/dImYk0hsLc46hnGyjSdP+
ffny6+fO9Sm4IuJnRkOp8n6/59pUpviGTib7eHNjjsK9h0fXvcxgG92TCebl3HTOQHRG7TpHM4nK
kJi3uLJ4LfVSmh3i8tpM9d5Q47L/4+Gz5V/UsOvJnB1Ibg0Z/bXSNrPbvPWNF+kCI3XbyD1aptC2
7pxXe3dqxke18AZ9ogU2AGOiIwzQ8ob/hiu7lNXRx7P5SctzQmFCJ+5dG6FBsDrXQyJOfjO432hI
+g9FWFJlsKPuiCak2fWTefVBrKr7QMeoiyGs5jTCyQ7e2tvPIuth7zVFpk4jV1RBgmH0TyR9HoUx
00CmIl8nJ+x+6eNg+tBJdWOsfgxOW/X7mKSOazXz1VZtoYSYqDE5jMGrQW6zWkFMQilmx+0kxVnR
/XJEXBIjqtdX1tfVo15uWuiY/NDto7RBbvr2poERJb3vZe6p92fr7Np6B8szL7aQTbH+TYYLcfU/
thndpV5lLUVpmox8E/ZqZgS22SpiHvXT2ClqvroBEpT7TGr/B2qWZw3veEKIROeM1a/Ln+Arf+uv
swCXBlu19K9RD/vMfKuH2rk9RWl9mADOGIDZZZUk94Q1l1VM1g7bjMBq8R0ScyuLmzYfBv++94x6
ICvHzuYnO+n7e3+KrfbTXPpFjEx1xOkbuWP53XEnSOZy8GoCMnC6/mrsJsweE3NGSRSZdfKYa75R
7vAeY3LBZy3zoEsxb8FwdoaEgJA0ljuzTp3Hoq0a0pMalYgg51TUkVZCIsI2jjNJApFjQ5WUI7FC
WxkbHRE6oKj/4cha5Qcrr+JvQ2Xa4UbCLP7j1Jb2UmZuiaheHYe8ebC9+bmqtA57rtFnRxROwMMl
ej7zISWXDFFp5MflKclr+weW+OQTqdzATBvHSKu9PyS6fGgiFMn7hGnFPA1k7GU7C1rfZ3ZDznD0
zJbETVGiZfh0+eW9G6ouG9sF4YSXgy7S+kjVN+TGi1ZNJ8dorS995LJf6kgQRDZFnrM3gZesQdhd
vuhrg+bNiHEXxhnTI3vdxYG1OjE1E/5vND/qlELMEUGPOUkxHAhGINxAIX6ztbGMCdQcwz8wNfJu
a/saG6IK/MUL6UBi2Jh4pzVabAMoMXvi9ZH4JkCAQGLyv1uT4//bFFbZkEBjAO7G2EFKhTCl127o
yBQ5ewdtyncISUG39na2hFginwKsX4VgXEnB0AEVqGgE1g9leWN4zVDA19bCcDe05lBvSjjXcL6l
SSAUGVHjZtT0jHAaonfuxx5NG0riQqBKdBvCbgefLIfLT3F1PEEXxWvjg0KniXmZ/vTbWQbtZO96
ZMKf7NbpiWLSOszYJZIjQZCXIcDN+pORX1lFVss9qwgbDPhSiCHZR4i1xJx49qy3AbmTORrKn5qs
3N8aaYZfFJmN+obTWKwIkBnFDxO67bVx89rk+GvcsLqzmi5ahtdhg6Di7S0nEcfeXuvTkySh0wuK
zgWlTWepnLZWMk3VWTlejIGwatpDrPOGA9lltOZbdmBwa9suOleKGWgDGYyYU98klSWl4shuzBiE
2I6xGp3vl1/Ta9/p7x/NropuOlwwtmTUU9/tkJw873pViVMb+/lOE959nUI2EG1zSrrHQcOyYpZH
28q+9eSCtFLfa3l+NxQeCW/9FhW3sY0r43ehZQTyFKQiT0fiBiml5S+aTYgPcPfI7Z7caUyvjLD3
L5vSDgIx1hV3UQWsHrcWNdIU8eSdauCWz/VcZpDDzTAk/lBXIt0UPUqbbRGX9n0oYyIxLj+51dy0
7FgMl3fOnoWmCDPU27edt1UUumBzTk4H6oGEd7YDZgyseSyycldNjfF5Nprs2+WrLqvVm9fFVRF8
iEXMwu2vK5ktqW5FIXUotDL5Eusp8ZRF0WycMidlbWzqz21XghOuqmGbNKV35ftaF1L5rnT0Qgar
OEYOG8HS25tmpPrFMIj5aI3mvOkHSxybOSF+y1besSLzD6CaLT6ZSRMFJer1fTdr+b6qEB9cefvr
x7/8ErZInuCbR7Zjmm9/iT2rNKJ/k57nLjEI9/G8XTv94uiE9bvTuunspq19bYO2DKm/n/5yUSY2
FiPKLvTEVpWJPGJTToKrfyzNNtmVZWs8TGFmnaLGzq7s0tbVtNdHzYbwdf7kga8bfQnJHxCMUGaN
zFtPQGpbDi6FtzU7JK1mN4yBQ49zk/QwsCeaaE98n9eKaetPbLnfV9oXJT0kiGt3SsSmIeYAMR6J
UU8Iam0NAUPVMNSPvmjSZE/EoEXqhYJ0uyn9qL7yiX34DP66vlg2zH8dWyMpemPoquKM6wwISeV1
A8noGnHRBUwhjmwuQTPbtstJJu0lO4gNxckeE1NfG1eMyx+9esqnS+Qqj4RD3dufYqmp1sgTzM42
kNObrET8S71plkcsk8k1Xi/7/g9GGiRIHcGOzW59/Z1Ppkp8I7bS89gY1c5JovkgzBw3fOh1J2/W
p0DzUnWoLEv+i3RbBsQ+fU/nyfncEtB+stVSKBvNNsjQ0W+czBDPZjrA4O/cslfEY1GjqpTw79uq
7R4QkXnbSnfzO2gOCUWrOP9UxBn1pC4E6OVkRPHZZfsLlp2xG7t5vqF6I4ho8PjYCKVIs5zMLhne
U5EnnMkezjab22BoJ3urUFMEhd5b2xbe/Qbav/1dVaCljbY1g7bT9JPRgvWf+jk8tQWngsyF/G6p
pnkahimpae3OMTl0PmxAWcA6GgHSANj3ivql4lC3jTzZkKsRZ5CfIlP7VznojKTTy+0UEhMNv2vc
GLCPNvg9AY4ORFNFFSoUfYSfhchgfCEipnwJSUdaDl0pXHtPzmdiz/i+kM0Roe3kGdr/tNQDR0JT
TUbH/+TJJRbW6kbjPtay+mWki7adKnJcevzl20mN8ykKy+ZFq1Ljbpjp8OgiIj2jbgcS55SvjnqV
13sMy38iP5R3s9KMYwEj+Nlq/GbPTDzKTcFk9OxJS/0ZiT0MxtY072zseSDUnFxtNSoc40aLKj1I
3eITXIzm06CbMXRHY/o5j7glZ6cYvoxIWn6RJAymmDLLvrK6/GxhD6XiCGSoiunJuJh3TnmWEhNc
Tnmg60VPXHlVfeo7RXL8mIRkypShPNgFGDiVlWQGFJGTPHq1Oe1aixqmYFu4GawsuvU0Z9obsvQP
To+pK0u64bnySWHOm04GiWP/ibCanDhZOafQLYozC3l4cKLkFndzEehOap1sQh5Y3vRuUxpz+atu
u/ZbgfsIhBXpcJ5NzhDIPXyfTl+zG6daUgNG21k57o4+jbJnEXZMEnW94Mf68l9keJhxCqj5sNe9
TTKHydJkrR+jXjZs2jT/t6U5cLtU0RfD1qlBkkWWLV+0BUmA0kE85Z4ggxyYH95Xw292WRyOT3Vl
NwtNnGqtBuCLIL1wB7Pj56y34li1tb/Ryfmjip3Q3fOTcq+yRVEMxywwhmzkaFCUD3yG8uB3bN1b
Vp4gTqr0KBu/fACjNT0AbHO55SWIly+iepCTY+1KUpv3WIlJPSUUdFsnIXF6onNIBzELwrQjQqES
Te//lbIBARaN6gvSn3ZrIQwIoAJOx6qDW10Z8c/O737bnTYc3DiHEj7VBFmNJKd6RqgeLUyR98Y0
/I5T/ws5VOVhjuLkRFDBsB8io9j3TASENGcdMatsB87AzeA1EYOBDlWPfmdscwNrQesNYdnvEJL8
qJ2ye0anj9+RSGNtmzmLHbvv4xs7JI9Xc5S5qxptSayFH0jCDzkdBjNdTNNWqeiFEweAgWkiaCKq
fwJFkgnlYTntO5vQwiqNh9s0hCE1tGV+RB/RU2HWkxeSZ6FyDqQK9ZqVBiB3w3uRpuMvl8ijaet0
vrbTZN8F0pjHfZKWJeHkoRaUbRwFdQZ6yseZ8Dhpo1NCS8S9PkWdRWBU56Od6/4lFix9tAuEAYYw
cfDW1tfWD41fCCXCB7ItQnw2unHj+rg7YUB72Pe6aSui/NtoE0eTDoTqxM5sbegMDvtIM5w7t5bk
R0VWT9y4Kg6jSJpTaEmbZAj+ETqMNXHr0fQcVnX6oAwinaKGhqPZxSFtj0z6u47UcvTBk/E8kFJy
Lsew3ccW+Tmiqqw9BfdomyUm2wknITKOBkYwpw3GjsgmgLBrnryCSNF2AJ6t6fGzIyazpRmh9c9l
Tex0B7HuHz+V1vPgMTop29cn3wvJkiKbatfg3iKEcvkMjdD3fkTjOGyjeBC3Ua/6YMjs8lbiuj6W
xlhvqpkwEpzkxs4piWMpu9DYVNTu914f2Vs3ViYJf+lwLhK0zMMk2AaMhGdY9IaOsiObslOhfTMN
DBIAft2Z6CYIH6jMd647qT3F5nGjW+DYity0jvWg+YGWzfqZint1B9Q0v8Ub2hNqxczdLscdBbD4
aBXGyF+nX3zOyztiWKmp7Q61gzEWVa//ldJXu3PymZwNoyK0M8/1T/aoAcGs6qWqOHfP5eAnm7ax
SANG2nR068nbpsppP1l+UQfmnGbbhAA/cJgpLQBfq0kDrJmqj1bv91sY4XIPwaDZU4XwCJnC678l
OUoLVKqP934zLYEUGPL9etY2eeXoO84vdlBgKQ/mBr6f5vDcOghzhGWqeYPA7o+joB+UsZ3yACur
Al0R93tv7tsXmabuxojAWYDNLvcNFqENVk8RyMrWv8/GbHxrJfFYZTJ+MkiXvgUI8IUhnjyqKOs/
+1aXnPSajb/LdvyxNcpqB1M534uelAOooi0RQbhzKBXqtwl1gWcbJue3vjTINC0TchGp5Yeb2hjF
UToRWD7TJf8TxGFyIOkTPqsWZiytzFRD1XnnyrXKb/mUmt/YuS0JMFZIrcubxvgx8cb4q5ss6b8D
6ZLjyIqeER8ftFOL4SDJ2kORCqeDyDyF9+TYoY6lhR8gZZhOviE/w0Bs7pDc2ru+ZvT4LLI3YLIl
ybazv5Fu2zCxcmtTOZHyZAn9WISj5A1FU7RpwF/c4CE3/7EnozwPuixJOMPTDr/J/hr3rb23DD3e
p4MbH+x5CE+RjAn3EyOZpXU2EvI7EZO+GZqUHUMTCz9wOzPb+oknj0je2yfR6dkLm0PjUUvJrlRR
SPTWEBGNLTBVaz5ic1Z5VIm5ZuxyV9U36QheFFUaOfSdPj6K2GWXMo4ymJQvmVsbk0plZ5L2YXjP
sWb5eydOtWOXhWAWTejkhTnOO310ncWisgTkMs90bmE9jAhz77Si1h5Hi8w7uXgk1USnwLXATuq2
Kk5F4to31PYJp4/w7LqDniLnl9bWN0NjC/kTi4KWm7fZoqyvI7sMWtAEEI9ighIB7Qe1dIk6JVvq
kzs7/DQRVo+A1Zyd7w/NAXauWnBNcmuZ6mtvIjHQOMeh1Zoqd5fOhb6N0qJ/sEc72iHR0XZZ5wD2
VIYI3Ckxz6qB8OvnY44+IcsPzAFEaNe0QKOGJDutNcl103P7KaRpELRNVX+SM1G4eTPp+8bCBNjj
FN020nW3ZqnPcDHbiMC1Sr4YBGfeFE1McFtJZuC2j+rxIc3Lbj9Oqt5BYvDrDXZOLJ41eWWyzaxv
4NLjQ0o1ZkEsuuNNMYZyP5YqPuPZIdxuGIptNiWE9IaRRnSRrXaycqDjGlb3bLLduMty038c6zG+
YSKothbfwA78J0lqDVHHuZDRTwLZ2WCZuR3e2Q2oP+jBL5XtpPpuFkV4aCul9jEyXrZRuXMsQEOd
Y0eTJ69OcBvPkEoN6taeTmKVYsJRg/lZ+l70wJiWh3H269vJlgwOb/bPA9WUXalTMiIgeDhG2pCm
2Pbi6GutlQlfEwS1uOfUnvaldWvovQNJtNR3OWkauDideqMrP2ELNHDqG1NuX8AjO/BY5rukNe0H
Z9BAukcei7zq9J3QS/GdCTVUgZj0btuYbnUaK7PdtXWYH2cf227OqroziPAkwZJNRwzP9aAVqXs0
NOU/a0VOupNVKGRpQrxk5nJ2iHLG4BC3tw1WlRvCr5i3qEf4p3iWzbZ2XHC7YayY5XiMZHdBE7NE
N3w2TM70YBz66dh4bXemMamooE3zwUVgePStNv9ZaeMY5FnvHCjV53fg8i3qynlFLVm4G+K552Aw
CvfT5Mj4jMK/3RP6leyzmnz1Piy/DJ2O+8du/RtaOil7/xnkaKSHh0ylKXsy/Gy2LLo/edsPZ5qE
6c6Vsf5Js0lFZIl60GqqG0Q2Dj9dC7rKKGd7H8bEag8qLJnW2krbKhLLjnPTyg0nhn+rQkA/Hvrw
UEWxsysqN96NTBmBp/GVWaPsf45ThWl1mclEX6nPLNDm50aL5dexYIXP5TA+2m2kPcSe3caB0jkN
Sr187OGnE42R2weXssud1s8wQ6VrHme3ZQ03i5BjXQh7GJ3kE+R6l9WR7vackevlutVDU1Z9FVRd
ipk8s6zHirzsHY58wLzu4G/JceXYGEbyBrthHRgdZ8XKKsvfHJ/EVtGE/dQaOicTSRJxYjvhRiRj
sQMGYx9GwgaX0E7ibcpS/5ZljY21oxQkmMWSUFYBiMbJBm93ufq3Kqq/1oSoQPhICD38LevORDHM
BJUYSXHOzWg4EdCitg269k1JZeQURq5xpQDzUdEDZgsFVg5EyBpW9S5htU3RKB1+LDrbewCkmG7z
LNwazDX/XL61D0tNVBR11KFg0KxVZdEMs5nFIo3PYWglLEGteZSEzO2jHONLlnG4VDLKT/hHqv/l
of7/K6/7oZbwjCSRwjvSgBmPWiMIS3R7c2+gHNrD1E1/Xb7TD1/iX9dbHvpfRa02EbrWeCW43Wye
iReGukvhWICZx0QWAdmNo/l/eI9o1OiFcu6AIWm9vaRGvwW3gKiOrW4jqzGWjmUxzTuVGdqVuuVH
Qwa2F/gwHIlo41Z12RTvDzTtlM5jmROyZ/eECmyZ46tvFpzuK4/yoyIwQmJ0Ha+qljUbE4jCVCu3
cI+F5UQvE6WddiP9Rt2hZBJ3fEhoghI2MZvLb3ApO67LwBRDgUcu3g9gFW8fJ7/I62jD6kcwmRnK
rXnuJXrDNL8mXH5/f6R00GZYhMsIitaWvULYcaJKrGROLdxjpUt3L0KKXSqZglgldLDr6hpx6/0L
XJJB8JQu0n4SY1Z9jTJLKmUT77xk2MsH6abmz6yIi33klerT5ef40aWwWzNa0EoBElyVd0uiaA2K
YeExIwmhDRLTEdWhmkT028uysAkuX+1VyP72tS2dQaYWlBW2865loFHgA3EUo9X0I3VPBxh2ZzGE
M9QAVer3utPM4y6BEfeFQSN+hKE5gb5HLuFv+kkQtZ4lJXUyqY3tucpy4W+AknJ6JmtSZXuFqj35
wiHKeqG3N/9qyiKd94lMzNPoeaW5cQlsYrnw3OFX6JaZsXVi373G1lv3h2i50p6hLeVi/AJSsJ6x
J8sqRCv9E+fUNGhGNE46xaJHAmLFcTSGatuQJrn3pq6k7qZdu/z7WXx5ribD51VxJlbakgKgKlQu
kZ1qqYN3zHuJDpIw8Z4FlW6WehgH9pEU8tOmeWE7RL7D5Zf80Rdj0kVe9GWL3GR1/8CBw6gIZ+1I
A0vUdzzxjNo4JaM+cO0y4pjOFuEPXanwylh+PyfgVlr+UTrPJvrv1axOsUJ5bNmy89A3w+9wGOeg
Jbn8irD9FbqxHsN/39+qDdH2ZWwMDXF3k1/kO5KT0NF01j9q0MOgjMPiNqyJ1UkS90dYiC/zEvZN
zb5Da4oUOZpBZ+QN++9RQy57+cl/9OoxFfDs0W+9p57Oo0S+kgOT65GM7UJaA0//j7Lz2JHdyLbo
FwVAb6Y0yfTl7YSouibovf/6t/LNdCVI6GEDLZUyk4w4Zu+1V03fTlZV9Cdkk0k05ORfiwWCzb//
5X86RmgaNdQGNNQQeP56HMeqEMh+NrEXbqcesSSLaDHHJiDa/L+MXf/0eGH4I1LshkTB3vvXP2VO
jp7W+WofUoYXB0sTKmi4zGIX3i1vyjjbD1wM4vDvn++fvll2vSCw4cOxqf+jNCqrrnIQyZaHrBJp
ZDU1z1avLFl7iW0QTAc6umrctR3CIPKy0v+67f5er9yOTXRyKh5/Opo//rzTOmvXCPxBjtDWZx2R
E3m3ZFFLtbLu9JLx879/3H/8OW8WCn5TBYfZH2fIEnMjDLWZHtc1N8jKNBzZ+itN+ZtdMNH7j7v8
H3aMWEWA67PGv5m1/ySb5YZWW2VPTa2llRIhvlKPC4kG/kI9zDDWLYipc9V3PRaTb4u29o14Tv6j
aPr7qc2iV0E17CDAwCT1x+EhMq3fzMJdDkBCGfocWewXEVnKtd/lqfBnwkKCNh2lpyCJ+g/Ewd8f
aZwLKOQocw2esD8Jl2O5VZ3Td+thYKIWKs30NDKTYv1D3+UClTuumvEfL+z/h3L+9RS7uSXAuXNi
Aq/4U+g4EOHc1YS7H+1YV3M+mhl3+3xIrGcnxzi+m40WUWbftki/y0pqnyBAQfiipEXCvFrpWkV5
wkZpiIlu82uSqGBnFaPBbnBqJsYbuCIJK6eo+GFl5vRMpLs9BsOoDHNg4QX/TS77EHTCjvGJElSB
HaAsLDAdLYPvOZfdsTSa8S2vSkKBHKM4p1Zt/bbiPP8eukysnnTKTTk6Tq7+TKkUo7xCBOet2+g+
Gek6Sw9Vn9F46Ww0+PhbK1NJnrGdLGyWAi/qgKJVeBuo7y9lzd2UMF8gtVAu3epxg0ZWeXJVkPQX
ZnvbHmV2GYfa2s6o2E12kUHdxesHeY9Emg/Ltix7Kxeq6uWibcBizqDAKE16ojnWttImFgk6IARV
zcxdIovuMNU4gsitLxTn0ioxKqN51hTfbK35FRmL8rtxc6fZ45OwzIOtteZnmwHqJoU4qXLSRirr
p94uZPF0yRqTHjfddn+OEyeP/+tJAB0Gk9qtDiUn6U89fVdUpJKo64ZFUK/vrJqF2awuyQUnR//w
P/8p5+ZcR1HD0p3C/q8Hu8pay2aEiCR6zJ0wrXkOqq2rvl11tf83DTxNPIZgxKi4aZDF4S3965/i
jc5QD7TpUTB0uzYDUUTQMEVYO81/zQv+Qa/D32KRehMs3myXfxTzvSnyuIjB+mdu3T7OukyvBTqA
H/k4SlJC0xS6HI0/E9w61UpPr/jXBBwGybVMajSW//4l/8NRwzWi8EvePFN0GH/95GjEkrzUAZiJ
qsmjSmtEuColqVnIpBYyS71eA1/573/zH853wDToqrGeIiX5mynDYDLDyKSrIc4nr6WpTI9GbXaR
QuDWVZ+I2plXYsnQGukXNiIQlhWyif79v+HvN9pff4U/fnGjIC5tnskinfKpvGhWQXDepCRHXq3/
whz9vVZwMCJiBscQrqAd+aM+zJyRyRc0miMPRHzpscIhrGZK2G3rCIrF5mDQ1lcExe3/fGvfvuX/
l1nfSu8/xY+iZFxaKtVyYFxU2+dbRhAi40lMesgp6dj/8ef+dFbc3iKea5oNqEAsDP6M/sVknOrl
NIhDXyrJcyVF44lNaV+Ldl1+bOzmvTXOEATGKq4rNaXuLdOF9CVieiYS8F7+/Remvbq9Sn/caVi/
GAeQeEsu0J+k6m4wBJwlG1m929XeRD0cDvHo+t3WubuqWIrT5srew1RRIH0RxgkQzN7e6uroWCMi
31jdO6XUX6tmsl9wleR+VmgkmtC1/Jj40YJbUGC/OjtdU0f0hZrh2RpB9I5wfNNcyxC/MmoVYV7r
0kGP0eDjqk32bYPARjIYB6dxk6Bq0e2VLJK3NGYs7WB+Qbazahm3VzV953N1gkXGtD/DcmZCf/Ob
1Yj91dieOxXDmUh9oc13q1V0Ab7SuxortyLq9bV31r3Ql73WsOtF7cuiqEcP08TVfSmaW/ICa7v+
l2und04DbcVOtaDUwMdxF3qrRI1rEvW1Q/n4gwVdbjJsddi5LFbJygCWx96QtbHnP8b6XRa9NvkA
H3tSndtaBfwtjNXXLDkQd6goLYpUvm7XLt6H0REPykjXvmi5/LnOJt7TOs+7UO3AQgbupIhDkrf8
VmZl7+xurvdqYpd8Sj3B5N83a/q4pm2HR6JPrDaEldPwn7YUx3aM81OckSZXANlByc1b3afb4Otu
PkU3L1CwgXKPMh1k3ySU6n2RlvaKikb3Y1EPrB6a/GUe4k9dEACIllHzC2t8RMBAoZu6eEbTX/Om
vwHYRc0qGvup7TnCQMUzMGSdY+073cb2J+fYm4uhwUq2zKhflCORjFGymG7YprBRWjkiB2qTJCiY
yJM6m2s/lVFOAUIT80BhBaF+K6rIVUV1l1UNHSMMHc2PS06njvo8Yi1VnYfBnM511X6U7Vg9J4Ss
Hx0lLaLZaucAc39KRgvtVzLPJw72XyuUwGhS2Nl1U27vsrx1boAWYQVzszU7NCUkTGWaPSFVZ7LL
A10vl7luf/FeE7KIAIK8PLr3o0CMF+Gr+50wqcbLPTlegwjIX2MFwHLV285dU6Tas1iMPirWmwZE
5OkHyiX+3mz8YPkgAjnL0Y+Rkb4D/ufZ0mxEBfBjd/qmTpdpTZz7RjpiX4HW9vSu1AJyKxEfoa7y
SeHjA/YDoQG6/NSUct052KcqHlj0n6la4eEwkvXZyo3htbfS+GXU7Tcogc0Bc6XlmUvfP8bUeudh
s5WDXqgOTZyZPwp9agMAJR3mxRk9SZVafkG1hYxJMd8yI8++8CX1d4oLuMQsGn2XNK79IQ02axt6
N7mzErH2gR1XsxMkozZXex76vArIbFwzT6lH5YQ4RDkVFhmfhrWK2a+ylde4LnPp4UTRX8wtc0Pd
rkZ8CpxF2VxWPu9Xc4/tQ3sXMZoLJgbNr0bN8DETk6n4loYdqxJJHjRNWdisxpQWIWpHRp/UCCv3
Kx7Ax0ZPZ+IK7O1C8vt2Z4vRjtZGzk/xRjgbLV7yMLgyjVhDA3+/neTxNlAg4z/el1Ujvpc6Nr6U
JBZU9YkxP4DvW3YTiWzfzuaWLyxHt7DDQbdjZybvZa7LR9R/s6fFE0Hatex/MOAyT+Y0OueeMMiz
JkmIYuW1vgu1FOTDYX0Z1YaAhd61IxiuxV3WzHha8xT+Y6N/sWHN9qaU4gX4ZnrNZ6lddZ0HnFrD
CsiDpSee0u5n5tjm4Jd6Oz1MOuoai8XQxc1w8cCUtD+ULFuOPRGMbLPVeadnoGuSsSgfx75MPURy
duN36mpwSudb7qG35xWcuiHYqgb5hlww4i4miYFFPGy/uowNaILJaq8ttdw3A6CuyXGS3+TmXplB
Emesm4vxLp2poMBBj4IOv7c91onJb1xuv5Niye9UnpkwXcCmClSO4dZa425SyM5bNqPcz9IVDdQ0
FAv73IzVsDHN5pHaKpiENf/Ke7tMoLatgz/fgMdstO1z57BjpW1EhhfbHa0sck+usOZh7UyTaO/G
Dc0MkYhXKf3oUSrgJNCkzevhOrXP+ofY8VlyxsIIi6FBMjxaf8TuIrlCzbkKE2uqTzmG1R2HfcsT
tAzNsUiEfVTqHHNB1js6PY3lPpCjN9yy16D9GJVqel2u4a3VSetjLDgp1h5s3brDj5O+IKUf1KBI
IWMGw1AOyDMGZEkpbhFcyOol1W3ajX66SR1BJNGN1pmNH7KT68G0KxkgqZC+6BbcGbM5HKWBdNXu
OJZNaXKxVW1p/zQzp9/LDdiBN0wTl1qyTNp5M+Ptw10n7XMunflixz3alAoOaIKLwSj83JDjvjeG
MRSCPg9MEWgnlBChNqjxGaGLfu3J+y2DrpHlwIFgdWHe9O4E5gCop5ePaR7eWrrHDskJOhtqEYGm
HBplkWmzFzsjh2u+au/WKFLhiSLrUOltvePPLTpZrbarvZXVeZCnMR+oawld5KWZ5I9EJvkzVjfV
N1aTOkSRVDzGmKINHgzCL3kTW4MGfJuyGAnLEC1LzsMb/5Kb0Z7Z20cUivnjApY7wHGc7KTsPmJD
ltGYu+uP3u0/EUY+d1p8htu5h30wgUWZLlWWnYx+ei4a85CMU38SKDHvY2v213bgvSr244pxXpPZ
gzVNqU+jSrXXde/6yHW79j0aDqRfHkMUTm8ee6nVhpfMSaRmxsumtwc58NRQAPB1pGQb33RHCB/M
QMvrPZBWm5uj0dgJcLSNKFp2SZ4/6dN6bUex+mSQAseTb1LcvmR1PamsyK0Rtcw6f3WLnG9ZNyfo
8MGUzq/JxA+aOc2rmdovcydes2oeImXRrqY56B74YpQkJaZly5hLH1MqEBH0Arag444HtA5Q5tFF
fzmF/mTrUg/HXj2AnkBgpgO1Ss76tE2nIUGOLFGLaUrCRNRhOd3WykbCa2LHP8RaNaSpcFAUnWm/
lqoV31kaBs2+TXSyY62p8e2kjaZuCRymj6zl453A2X9OZFmCvLadXarldtRN5gdCnggNWISAZb+6
tj8t2QMh2rvENs8jKkhoaBmJGv1XuRmfdiFOM8yley1GAq3V5pmclVNiO2vUaPigEnfw09F67RKx
y3T5VXST5hWW2l5jXa9A6pvtyWLPwcHYPi1DbHh9UTf7rdSewZ5GtAYXdbzl+nDXIu611ZLfeI4Q
bCFPX5lWVExxCJZDwG2v+8aurV1p2vdJByBV2kukd+QKlqk0+TXKg1YV74YzEyzKgQUa12tmhjMW
utzUihS7/ALWG7UZXLK2fDK0fKfn5ROn2M+iMoDnKgRS89i1W/nLRoaOE/qXvhjgF7GIEs/rNej0
Y2yVNwkvFyt2sVyGJjQvKlt8PBw7CqnbiM/iqBjLOz78HaGSF+GkP2FEXVfHQHO47Mq4+akX41Ni
qtdcUAUQ0O4k7X2VbraHP/drKqZDM6d3UynC0W3e26anQ2LJBc0meeD2/VKW+dFZCB8eVMfaqTqb
1CJp/MEeT8ZoZMBq8hUEQ3GcpWEDlEBdqxXVt7M2CPa1O667d7PgH9/QGV/R55ooJcw2LCeHT3yb
VFvHiceSu8O4Qwx1JG000OuFJEl9N1hqEC/uObHT0NKqgCEMnU2W26h++tUnGHhfbF2MtMZ6cQeK
Btcan1Szh3cCXidwTR4Cc10xxxIEt2PE4Hpratj7IZEHMHm/7K0LLVv6dZnRjswX6v+wy5zWl1X9
AcU6zM3kisBRZ3CoPsz2HLmx/W2QmuwRreEE7TR/94Qhg6bYJc6ERsu5WkX2uWnjbuuMA1f/w6CZ
YZrl5/FmECV2yg5SoiJJcMouYnWjPF+CeCBUvU9+LHn2nQwxqFc6pKW8GobWY2XQ0X0OyhTCcZl2
bqYxXhsF3w8oIeK3+/1cNR+uEg+/SdowAUY0bTBUa+pnjUtWdhogxjd9jcuEGAAeLbezr9h2jlLN
Po2sf6nq7DubSMpwaYGIZg6MxKRKcS+NsAOcEkFdJ4euAGJCckG8NU402OYnor4QGKHqa+3yq9qU
PnLtuPRavTCR0be7MjHCqlZDOJDPep1SARpUdwTyAnjgbW5MQuCSHrsgLDWPaFFE7qlsuUarwxZr
yM9K1fXbXrM9DJyvVbviczbLt6yB6plm1HmiBRTUdNM3202CIVlNe11JJJDLR3GG8ZDdXpbGncJM
kXs517E3oAAIZ3i8tOJyZrIkOMARPddivca1a2LcaAPTVjPkyP39UNCnJOV1wcflYt+jRfkJjvdp
xnzo6QPpEbXMQr1b79apR26lNxdzKD56ncOYuvhXqzrYrztwrKgA4ekyOjPIaPdnpXwp9OZkqPgU
YOtEBZK/MNETbbcm7XO6mI+NBU195LoC2ldvvl5M3y3CWK/bxMnQF6/vV4TNAoVma3bPrBnRmpn5
uUqRhPcqPwxMpb00xb4w6ouRdsGgZ2QoFcZl4L9HAt0N09FA1F21B4Td95oZZ2E6rQcheJyKbN27
bXPgU11UlYTpftH8LOWaWNqkiqat+kkZ7huy+mlX+DXWTFwakNaMCmmEW1teiOn4XmME34rDj2sV
M5IWesapJbOMyo74i8blbl7ORJUgv56TOrQyxQ5FLSqUrTpzeUsgltXgNKFQbOMz7RjJlwPcln7A
HqLl1aVTyAZX5tw3Ous+U9PDOrT7W6IGq683TmlvqdVdQSx0EE/Le1YoeiAdZz5O2vjbVkV3KFdW
dRujR11Zn7vFRNFpvSGZJfu9H1jFo9EOlAKT7VA1R+1W2RautT7FpX6W5ar5Vt3uJ4Mxd9HZU6Tg
3fZ7wZxE7Vs6Dk71QJ3G17Z3d5ONGrA2L9jFkdTVz72SUUQ3reJhOaBWtHvHQ01qMTDnIquUOvVa
zEXpJi6zrh0pOA+6kZ5qKS4KhawXT1MY40vxk6GcvKnhKMRCtU+wH3n8+/cbM6e9clO6zwpI3s6Y
X0a3p/3rDLvAccHtYYj0gwLlrSC12stt457g3gzI3WpFwrodT9NwLucVNvHEqbVq4aa117RbkJK7
pp+jKJyRNDZ9Me63XEZdqe+xxL46teOXpXLJp9HDueJpglQERW3HMDX4n71d7PDLVDzJcl809gH4
R1Ak47NTZy+atiL1bUKT4tIb3brwJO+yp4IZ2jUrpgjVnu2QAae2T6mr89I4JUm1c3K+R2pHdPK9
9ZGK8aHr1V9ZLF8npHueqhJA2aTv1PdB3JiPiTaG3BtvK36monYUbyZLDwUm0eTzslwmsb5MFIxV
Lx5dox4PvRYr3rZOh0mRXHj9dSGyT/TbEmjWF67sHZUZS7HlgUip10lHEmLmcTSuCy/luPBszSF5
R49DPqdne0mygH1d5SupLP0SA9Vd6iL2rytgjlU6XMUmMW8M3OxgYpRQq1szKPgx41n8JpntgGvl
jXWrStuY6eh9mkM76z9Vq5xP1cSHsYeVaM30Ppuqk5TqHSDTy9o3vzG0MKhTrivwX8/C3aPbdRJo
ivzFQPXUE+4blsK5t1fo95AJ9LX5IA0ravPhkcWQ6a2K8z1xCU+F9QN4QJRt6acthLtbqRnMSQ6+
ug2fsjRSaiAuZIoc1BWIUptJ+MPWPUpKJcdYjX1p5p8TtqKDmaSMNQgMAVtg3SqZrmDWIi82xLhg
K5JDpTNtg3Bg7s3eusvU4ahb4zW3nKctRuqYaykz+paf09gW+o/trTWXn5R9VlDeuAqtsfBobY/G
qr1sYx5Nc3tRFyMLVdaCXtnbL1XWVf7STM+TlVfXSZuekMKZr6pRPgkOZyZOm4PjojqsUj9PUPi2
vu+PpYYUvp6XSO31N3BjMWZTUEGdDeOJ9KezsSSfcLcuDiU69pRg1Ls0MGzzUCqxG2jwdHAJs0oi
UKJn42LM6Q77drjE7zjon1tno7yswq5t7iZzfstt82emFz9hlt8pbCBPjQ4UcKy23dAku2ls/VSh
iHH6hRlDiQ4sx1Pl9hptmbJc6d7vJsP61HPDB62A7ankfTOUU6sYBkr8IZzj+b7Vcemgvo7qtvQV
uL3W3DDBqcMF9882WG9jp385hCrZs3va6jlq4UT1vcIQZs2unOyQk9ZBi3JZMbeqdDoc2d13pCbV
ik7BlezhfIporqqrg2zZ6d0ZhwSm/JvDy53tAxyKcNExqXXNSl9lRhIJA5xe1YPN6223xwNZ+POi
E2nW9acus8l3seUVLyFCUGu41IYWEZNxTopR8zKB7tiRTw5hwpttP1vFSFTidkSJwrx9LCkGXfRe
fTSZ8P8G0lKwwHCAnB2z23fNgnIazWCrLIm/Lu5H1jrRtnEGqOUxrmVY4NabDDOKhSw9VRiHwrqN
55BiG+565Br32zo/YXilXBeh3utnTe2CpcY8hj/YHVe86Hx1RZOdbEoMtsz38bgyuI0f4eYCK3cY
MW+RYViUpeO1XodjVtgX1WrOUxXzSK8Rq+Ew6Q3mH6Ry2Oo1hdPODPlcjM4OyU1ATgmnxlDfnKPZ
DhN2hOOJl7gvL8PKfL0U35U6YmvIKj/RlQAN0Jn3N0qYb2Kf2IlGhqJYg6rKPVRiu5IuIyYJMBHa
t7HF0WZVF6UaPwHAHNZ6eK8tLnX4Aoest587Jm8sM7GN9Ry85qXsMN6D9wJCEqJOuw4aVjRalRnT
YFVY+2lghVuIA+bcqzYMB6QGF03J9rKucSERhpprp2qVqsdCMygXzGFTpQZwSvesz/cY2w6lHIPb
zazM456nz99k8VSD8296AuGpvjOcBPs11rq7vMpXH5/Po22g2mYDnth1uNmQVsSNYbi1sXEYJQ95
rj3kbX8p5fowKPG9UyhfM/62XTlKoKiouSasknFC5W8ngVDIgqj6s5LUj4BiIswtV0qFOSyUIqrR
S4SwTtWz2RK3Nbt45vTej/kNr9OGHD7XrPsY9OahRQvXZfP4VLs3hz/r0BRiDxymMHXyqBmmKG7T
F4PngbX6faPO595IWZhswbR0J7OYd0LYoTbVaPIL5W1qY4+BFk5E0ysNisum3iGhiGHdmnuGvSS1
1td6SNiv4OJaTJzHNMdT+6HIeMNppTxbHCUV8SFiKXHjEMRtp4wKGdDE2lpyAIhn3JIhtajwCxLa
QiumezI7/aIWc3xUBJZrmeCUcSoMtA0sKUaYMbshiQyRmdKTMeZNQMor5QCUf8YY5VsFHJR6Kjk3
+bTvFc4zdiWXcsy/un750WFtDvuY6XjcKBlt8Xhvju6jNREckDKVTy2MoY36WJvuzhx526p8ORrV
em2c5pmJrnpsQWQwrqzPHHWM3tShJDrJ8GfqF+wMNl2nEA9TsXyZsjiRkmZ6besQf5B8ShfTHSy2
EwrtXd0nd3Jzo1HHPDdkUcJgjL3WfPOURAtZVd68xOHaiqOai3e88yQiLNshUXoSDigoU4mDlkLN
sXCXLVt9rKy1vpEeL7CVdhsaNaVXPzP9Nghg7bFfMrQpPZ73Eh+v+GxVfC5LTt3fdbGFjGM5CJcp
jK3ctavG+nqudoYJSJDDxyEw1GDoH49ZGeQU/Na0Mmgs9GvWpQYjTWynmH8RinR3ZIp+TLr2o5tK
88Wo2oZiDw9qNywVX2VJ4WRVj3VTebGyLgA04dqaJfWFs1u7OZzJkJPLbJ4Sd3pHruTssUWYQaM3
jOosalkkxM3D5K4nCROVDgRvZMbq8WbQD3jWQmQwz8rUfPQb5u1lUHIYAfpbDBqzMFXpo9i8sv7Z
x0XB+GEVZiggIlAV2rtNbfa5oj84fbZRpYvX1Wjw2g1mOC393hZdBVmrCpdc0fyOYCxUsAr+cDDa
MfdAX8544kyq3rRn75rCNT3MfM+Bs6Cxapm/azl84BFFUQPalZQSjdVkD2RDYc5ll1UVMB3d6VZH
M2IvFwa0L1z4Q9CSWhVYbfULb8SKQ5ReiIWYtyY6WD/3xWrYVrZN/CH1tg4Mhly+5paPk9szbTNF
WCYdYRVJhP/xvZmKg57Ks7PYZ4MKxoOKlq5L6ArxPW/KndLLw9pmb25Dx5VpLpPBWOeCLbZTr83f
JoK1w5jku1VzWUEZu3rrK6ZP2lcbu/olrkb1C8z1j1wFMMZEwsy73h+1+s5este8KM5jup7TQg+1
jSWDRBdikZ/t2ZnNRHIV/minuyRNjnU2/E7z/GKyYkL+ztuqZL/cTo8AE4SK0b6pGgniMitcnL3a
aYiLgFTDSz3Hu84sQn0r9mS/fjbyVtzk0BtSo/LI0ERRr06/m7z4TM3208pEJNT5sezaJ1WbTznz
uF4rXgZcetXohm6c3MjK+b2s5FMu0U5h8Ios0rSSZgUaOi5Mm+QzuL67cSpf6pY/xCieXDnckKul
KWwJCuAX2RFP1ms2cGW75okY9JS6cXrCmOyERi6QXKrDNzIZmpDsBsiMWw2vYfWVjMoH477u1M0c
ErNtelDfKt+2UCS46S/DQXkypTmIOMn4bNJbdsOkk1QpknAyV07G1rZhQZ1GRBMWLa12Hp2kQFEm
fxSqDOdRWQ6NSJ+mto244n1ddPeicS6JFvMJ67sazyMaqbsFO/gy8sTp4As1rYVG5GjHya3ux234
2dBzmYtU/FEBcrFNHwa0Cq+pubTK2cGGlsa7QTphKcF0gUzc1eOGm5urfiK7yi/TWvNMbfuyB0YQ
1nti9WZQxXm0ONuzsNdvd2BntgzyoBjlD8uYCq9Ztt53DEbhiSY/3TaZEOSCbFiSDvRtLdmzitqN
XGV8F+YY9W6xb1rzOvST/CTyhTl5fHCF8eyKeAySJGv37DrP8YCdc9DiR1PBJ2c5Bynd4thbvQzE
oLzj0SX/gxPOLJEBwOkl5Iupg5DofGTafs8sKHZbLC65Pb92G9m81N6Hah2fsoTIDmOFMGIs5wXr
j1/A3SGTzDq1RRJMmvmzzDs2MMqJ6yrY9PG8JG+1njGEM7aa+Zs4987yoaRrREjj04agI8Jb8Gqu
7v1mbdd+rY5MsbgmlYr8HoB5Uu4Wa4w2TA9WL1rflOtuak2LnUjzaMbznSYSuBNEfPYdCgAYAPcr
r7avmhAJ1iJiAnW2u4xawlVDvC9+nwC4wBRoecI18n3jGO9al+hoJbeQgdADL37YxsklmfLrvCY4
8Y3Gfuf/SpXj3uEa3BEQtoTkECWE+lipF6vWU9HQAJRb3IQ14xPgPxQObiI9uy4PpE/ukkVc68mQ
e02Ur9x+rVel+c4atrtpACpRx/ejIt4NlCMYbfOPLWmuMhvvR4gI6+zGvjlz8XHK/8Iw8dGU5q5b
lHtsyOt+nSBZ3JJb6Yunqsasvqj7TZpYQROvs27jgk0MUDG+ulR9VACjyLrxywoPcLloVN7rI7Lb
wFiYj9d4+ErGZSx3WLCZbfIOluTbXthKKiypXzeGYu1otEEr3QAr8EEzhk+zlUeobAdMzD9zbLdV
q/xa4tubuppkTdBxG+6d7Lqw1emD0i1ROHsa/tEu9rn69syboN6QXjK61W9alvtuiM8ZaKzVVb7I
CKl8JpHeKJtDkjantEjvV+Rzvq3Pb8wsJ5bEzoGEY7z4SfXTumn5azYGQ58afqyxWUv1D9UYOVQ7
Jkxx/jW78yM+YlpOwBgtpJwqn685JAESHr6nYX6zhv6VnvJUmXnQpyOjNfMgka9b5fisVZaP1Pvo
IsMBa5BH3dqgB7KeeiCTpl4elVhe54qmwymOCIkLL47XF1AWgZ4DZ5aAoBfYFLY9sqAwgqKYI56x
HIQluDjTfeaIDNnOHvo8uYy18tXfVpFDbjsc+dMhUfunfmsedWc4yCQjs2UNrHo6yy0HklJ/St08
6jFNn23tssY45yrRCMN4aic1mieaMjEhVc2oduPeYB6ZEguDX3+oV1gwbvtO6OxvxdDYX3dfiWaT
UVUHmlgebjQIQIQ7BEtnoFG71lL3psF73iVsQOMzEeYvmWOeNkO0Htl2TEgTXJdLud51I4jNVDm7
FUM4nt2qGC4T+cgIHY7LqD/a7hLYrfkkh5QV8lJCL7ejfsxO3QQPAVAHVtEz/YnvZLcwo4Gngk0J
+9slURb0u/SRY0lfk0dIiU+LifE2QS+K31yW25OMtUDBCsxGWri+nYoTq9egXVbfKdUXXcb7SjZH
Y013StvdDaNBhcrp0PVuIAwO82ytgrKIg1IwkmiRuoDr2NlJ/zJiEZ4dXjYcwhCTqlO5ynuxUb3g
Dy0DrmFGAvmxnKoI5NKZPjecsEsvVnbCsEq2HVLleuJprn6W8UCdupzKzXmQpnW8pR6E6zqCmmDA
fBsHDjS4jNePlTm/oMc409H9H2fntdy4km3bL0IEkAn7Sk+KorwpvSDKIuG9/fozUOfGvSVKIca+
HdHdD7V3gQASadaac8w9gKWDYbOVUSS74sy6kZ2G0yE6Zj1gKw+KZR10vzOTOm+eHXmJe9A8R6u1
tklHXdmpmR38yDhqFP4gHO1zd7odMtQFGdl3bVpA6Df9hzRGhdHp1ob0QjbRrv8YkDhEarR5Z+jZ
XmmIQukCnLRh2IpY+wNF6I0qLkftBH1ZjDAuabzmqES46SeDdrROo5YKIovFBoC2tqG4Q4cEU+uh
NJ37CfP6KEV2TDk8AENc0sXc1ZFklIHmIHqDr1RT1X5w1XFU6j5Jx1MHPLQYHZoRxknrwjsnxiNq
ULQvTIOzi3rWldxH/E5fpRzvLXeBl+HU5BWpZi3vLu5+5kaxmpr42zC1u0Qng5I6fZf4D5NIl2yq
t6PoqKKqm6HTVoBWVpWrHRMhtmZtntJULEfdfxWoD8BHQFq3nstyPNYi3VS93AQVu20F1J4VKlgO
wnlIwfkEdXDXaQY/oTiGQw3mZvoJ1WjVFvHRNnrnFIPvtwqdc2Dt3KRJtWyjfkPvi4Uu2lUJ+0KX
84ZVa9dWRp+asfYoo/gUWOgLc2vA8tg7y4QNKacr50Dj40rYxMvR5THoyXfUC8PxKbU5CWmJtQcc
b287R/7MpW5sO64BJANQVdk+SxVC1PPWjSymJWDWeKWFxdNk2ifZ19fuxCFXGdjt9UJfGp4NOl0c
Ezf0FlYn5fWgs2pP/mMtabC4WnUElcaBvOzXVZz8L4igYVwYMwqssP1bTqa7UKsOMsy2ren9rAXw
KYJdbTtamRodJ+VzpvYWYiyOmZpBw6189qvxWdpOvCi77iqtgsfAUSc/rK+GNIb56ywcCpp07+4Q
gatlihwfa3b9gPYXxzvVqxQAJxvYTRSYvwfHPuiivksCbx6gO4clkgqovWh9HHl2LxdlYt8T3wRo
pLxBWAEDXnvKh2hfh/jzRR0sul5AiVJbZ4pAOIwax6D5NJWb6UYUFduoZB2EaNU0ghuWOmfBLaQW
yBCT+ZtgNrmsLbSapBWPgxLzqKa726xZzrZ1IpbtCJdu0rOrse7Lh1CFGxFxUB/sbh9Mww8TZcqK
TO0/DBuxRJl1W4zWynC0ADTZNNLqYy9ikSYJLi4QG2ri/fPIxAYJqAmBq8ZrN6y1BaKYYqGqvoYd
iBR08qcbrStvy4wCnScPfSN/2JD015nNZsw2IKX1aNtMKP03RHMfYMwh7dGItYyUtZ30uEcOS8m8
dyNasCkarYo2Jp99thKjutfz8tWN5TGeKBYO9Ifi9oWe1ltryh8perMTu41lC85tE9JiPdLqaddd
rf+cw2Eit7klc+55ahA95LbB7EYOpItvA/MAmw1jWA9ZfkLLjAyvJkAwNE50+xUu8uw+nTir6ZWx
w9qOlGmEwqplaiP75CDsqqHPEt3KhJZRW4c70XdiVeTTPs5nrFLzjHndXEd2squ8it9nWTeeHVwj
sT46PZBVqoi0awJ3ZA9I8yIkOIClHsZwhOVk49N2XqsxetHd4Rmu3h9Rie9zIlviFHeVyTwIqnoT
tOn9ZLd3CTCMQlovFRVhZAjBepiQUmXauszijVkld7VHpRFfzcrr4zejt/ayBVAy+qSGhi0EnrE/
lR0MwFZtfG98wDI9H+aaZRAqG27A8OpmHEYGesRGGSpk/2o/W2XgJ9yP4LuHQV4Vgu+u8O3NNEJn
ycKnUQ9QI3wjWA3yyhg8JVXLUK+tYhVpgmMhqMtNif542QWSpbwrn5gR4kXq6hzmMQZ7S7OAwqp5
evEdu4c49voEGs3WWkZdAzvIbF7tOH8mCMpfoYcwMMTm4abqimgD6e1FBvEWQEyyJhXWXU05Fb+p
szY1iYrgXVdIdyic2hg+iZbdpY5/x5kFBix1S6SQB9EyT3cdijf28W/+6K97CL5RpXYgLn5JOkSL
yY2d6ylBAF0S6J2zfd4qQ6U3SRdBqUKkUUvrxwBe7h6ZBwCsyqZMLB8qvmi31xcYK6ODp9XxFXiS
9FDZuD4hFz0yzPWTW5OWqzf5E7qm64Zpf0H3/6Yd+qfJBTst/SHngENHTToPQ52vw9RraZnAGMOW
dNuk021gqGtQYPmylaS2qumUIt+BIN0Fy8CWlPebx8Qc+Ufdx6nFpBequqNnQIfJzrVm7dkuNags
ffFjkl9Ko36TM+Ykn12o1QpNz8LqVU/1MzwUlLlqhB7Ugm0ssvR5kxROV8DzDxIruEq8+GA1iAVx
c+Hainu0gqP3ODbmLrJdKiF2uCsg7K2FizCkMMV3sKQPtqgejLYe1vA9DzKhdSoaCHhWH7pHcIAh
JDd156HBx9D1Guucw2x2OMCAvjGz3HfZaF3PoBivj9Sa4+BDl4XUkE2CZAhACemWMuVOYb4ZaaSu
Ags/WYjYb+NJ+JYLI55+0rUFuIQm60T8871EeNqyofNrekR6T/8itsen0cBPaaWHHGm9KoYDeuWl
PlbbwGj1ZUI3MW2tdRLZK6jO3cZB5k5M2jZM+1WrvKehz+qDY/TP5Ha/JWn/J/KQ1MneO0w98p+I
DYAYvWeOXleaS+JwTR0RhSchON7eywTK3/ouKrp1rtqdiizootjnorS7GWuBRsJey0JL2fzozSrN
ycOB9Ql2UUU3Cp5NYUDd0VNIAcaPpDSaYkFlCpxRIVYmVfNV5IaIEJRebIWAnz650liY0ngmuuZg
BP1VhOWQph0iXC2gOaji6b5uprth8OXSkO5VMEJNi/SUNFhgeWtmz3LTjAR3sMW0cNst6iaIaYuz
OnXw+aHJ6KCAWtQcJjQxVNGR2a2gvD1ElfEiimyd9WTQuva102Je0EyBNG16AFjjL/hyaHex9zhQ
ZQG3hjArmDfLHhJ/Bua1XnI/VW22SyQDyaLV9KNb0RSwI7RYHikRazH44yp3aas3rgH6LOZIM1Fl
0b2Gvx1goUyRhTY3TsIEGztluovjnIWvb6j3T322km77vSLEKYsJX6+ARNXjKhmsP1GcXvkOXNex
5ng35PW+DPpimcf1/UjmwKKRxq6M5W/b8TF06dCuwt4j2kD6QFOD2EJbBTmRxQF2EeDBU+hIet+5
C8ke8XUfUTFwKIEJdppx3X9TZfGT2n7P+7bbRZQZD3aVManZdBYBef/uRvBDOGejdeo6lG0amdNQ
1l9VMz5mnFT0CrWd5W1hsyOSU0cttH8NUfwTK/HKidqtlNUGv90SJUm91v28+95FzVUNkBX5apQ+
+sZ0F9M01zVjY7fWscps8Rjr8VEk+g10Lsh/FOmueDtixdPfTSFi+iHBkhBIftloB8fR0p4bEppV
n1w7LM0UeY+MLgCFOoEhWTGcht7/MZj9A4F0V1HHFyNKD7CNl3Loyb/xvNaV66YrI3arA3LO1ejG
xy62wlVry2e2RU9G7d4MobbnbK42QsKvjVPQ7VDvVg56Kypivv5oWDRSJec3KptwQaOE98C5dh85
JWL9pn6QZou4CxJMNmkHWNn7aEAFH4nh3hXN92y0r1ta2IiTdoXVkAATEmIQcu5STpwsGzu/5SDE
Icjn1RoeK1vBYqp3DVsXQAOteE2DkvpQlwJ9zI2YlgLbLXgeO2OMb3xaU/umLRNmm5AaggqPeh3B
/PXhf6QBWQiENsvizTaS31A2jUM8RlA4xFBuEkTuFLb6bdxmO9olb22q72MvuQ8zlBJ5WI7o+0JK
c8G3puMZ5e6OplJH9U9bD44HoYySuMpehWZ+axXiSOVEwWIKDJI8Gn5KUh7RkrEpMvxNBjgXaup6
NNRurM1di/W9s8p2AVIhRAXsAsNOnxqz+c0R+aUxhquksR77pFtnZU/OgqNfIUDc2zZyFrouUV3J
lQzKRwtLGXJARkyhsQFWMtfXpWPfOjDplhpbRrexK1rpuCjYzB5liEKzab1TEdKZD7qfblfyb9G7
StizDFForntb0XfnQLBqm+rZTgx6lbnF1NfSlErbcOklwXMg0z+Rkd9nbMgWXVzggRy2xH7uvTI8
gZDbab0Rb7oGMY49ZS91Qhy9WUgOi2P/hr8kWpSMLlpuARo/zg8Zdq54DPmHKmeLK3iTBeOV8lH4
DZhwzOaaPzumrrGsh4h2RblsixCfk3/XYcVyp/CqdBXlRVihTpETX+75D8RwdsvSEN9CG5IXQlsB
YQAKb4LthAyFo6ijYtnb/LnX/DAiKJi59LZEF3wbq/CkhcxNrW3+tDHGIBgtvjtE1GmRbA5DjYjC
1LorvFs9CGbrtTZA7NlVv1QpPRvFKXX0gm9eQVk3N2xoWsj9nZbVN6Fwjlx71MMXFqWVVWdzBsoy
EvY9yZVIm3OEFJEnv5mB+mHXLdrTTJpb4dTG0UhAUYY5RzKqRva6l9UdeeYxnEWsFhWKAFqAxr7z
/MfE6o+u0/CI8ZNYUbpsVHTl1z6vrmh2Q1WsVFXe5ol6I5ItWqiRI2OfltcNqpqFXrSvST15a7ih
PwR/L0Du/KVMXbqEEEBp5F17LtXxXov2GMa/N7JcefRZSAj+Y/ntoznYD2Virf0CcH7rJXdaYNza
LdQW395Fhr71LbyUEJ3IGMBkF+MaQENZmiDtHInEuNs2EkO6KSfUBP4z8MJDG1OAd0R5IJMZlKPc
DUAJzQqtae2sOjZKdRigMs7+aCbTgKGCXW3at6qzOp76yFosV5VTHGggvCJcqCD/trxfJCSaoVCg
9AcbFOgulMW3pja3uk5BN0zifdPIG+EYW6Ps0vXADJpb5UEi6DRsCpdyuuV0siqkJDEeF5ycThx7
NoVm/VFV1/JxxhvqKzeV0vmbHPr2412EwM/0q+8lsGG9FzdFMK3ayYZjHKkbC+o7AOJrGECzwAOR
eAr10LePU1PqRw6ocqtcfTk6BSqy4c1Lrasq1u9agy8gtp0rn0NX6qgXfsWzaxnHAVAodBSXPYwc
OVMjniE3YW9k/o2FYRMrVUMMnzC6I0GeV6JD7uAnqPygbCHNI9pcUGK/QlxR0lxHv0TA6nMFMBl9
OqYhWk43pBuppZPn975bpquwloQcOS77HY7ep75nC5UKTP11KP5MfnuYeCsrp7OAZKazcCBgL94g
l4XWAGPAYd8W7PNBqxYoWDfkRv3pu24VN8YxGKLrYXSfofMwgTTYXoYwjjbM7CnKKQUXkfK3WxJ/
RhOJWJutbo4nOdkUfAlRz/KnppjuZGCgpUkOIw3mBd/AekzEuOU7G6kUcNgacSFAMB+/IdtfDRrQ
al/ca6FDkaWpri3cgfeCLRPSIUhriGXhQtbTNaM/xI2iok3RKYJWWHYXYUhiu5lYS9DGB88tbhrE
sU2sH+1Q/6M5+W+nKH7bsvnDpBxshdftrbSh7ccpurLumbqWlaDVXfxAHnZnUU2nw3hMhmFlBz9m
wkSda2ulafQh+DRSRTJUs+vL4crUUnZu4KjcaabkN6uC8MbYKk62ouMced8hEeyGHp5LAKRqhVji
kYPYDa24RU/7bRGV4ZGtw+0Uyh9gYKZFpnrUYlrGoUenFdE0tEzgMNEdRH3dgmwnQkHZwaMm4++N
p7nrqcpfkpg6lky/IQ86TXl1FKW+ziHWU8NoTm3r/aiKmAEbBnjSsgzhYInJojoUWr1n90AZLN1R
a7vufFqTQDGD9eS6JyksbZZyE1KpL0HS/PA7xI/ghrFmHhAXrC13eiA6bx151GkLtVSmePKL7Ijy
RLEjRytLUjMtREqjpUn3UKeUSpkL08mAFnk60jw4RoUKKGAW20E3oVrn9znffVpUN/C98RzHd3ZW
rjtnoDVWzW3UEPMSgOvBfKLiNQKuBWadMDhb3zt1Zn7sQzx8HoKqBOKZO1Agi79pUXAtOs3lrFG/
mbSFxjSmx4sCK643VtY8uIP2GuLDWsQBbejEoWUVNP1bmzQ/+3y8N0PtWrnDFmv8WsXBKo8l6nFs
rYu40X7rNcIlBvxzzKF8OaGtLwmYyFD4mqiMJL8Ye7C3aMaRvutIU3MIXslrOxY5tclQ6KfACK+8
1p+2rcPc3FYo15wehC1SCgTVtfyWRcwOaRoja7ZyaosZcVIB0N2yjvq7qY26QzJ06cGNxKuXGU9l
g6WhlftGN+FhI6uOU1bKITTfggyr+FAiKPXHeu0605om4n3FsfjEWQ7wdG9/V1hFLtAbPiFGENsI
1smydPoBhnxPjODE7KQtDPdD3CZU+mKIteVqiisPlyACKOSkQxzcTFMjmv+Ms3I9EnaIizU8ljLj
jFVRTUVohnWaHHSjDZG8N+Iuz6foWReJ9ZBAaP7T9EWHEXtg7/c1TOAThgOX1G2uDhrHO08WKhOn
QkPGSbktCr8+jhM5wKvUjRqwxClE8WWYuf5dieu5WvL6zP9OXfFMcjrxYWCUcc6pK75lW52N5/fg
Bmn/bXJpDzs5s5wpJnGBuvLZ6zXJN3GhgQi4n2fcIxjBMNWR+hwKR/ooQ8ehWLHdcB6HuhSntpHt
vSA4W7/AIfmEx+GZpAE6jkT6CrTi/aiqdJmWelc5+wCgwxPkkIG9dM9iVVLu+v31y/yMPwLpxQEV
aZC0ZcqzIZwHVqNpQZAe0kLglElxy8uCQgAxkPVK5ECdhrEAb9BQ1ilMQMeoScMLfKkPI4oJ19AN
KVwbkiRReu9veBQVvTvOOAc8r96dUUAcqnTDwROiNU9o+6Z1EKf1qiDY4MKj/vCG5ytbNs9ZWLrp
/MV4/AM7Dc0qJ3sr4zSm5wp3joNOMRyNNQy1iroTPN0oIsLl62cu5o/zHYtD0vMBaTWn+HHb54DO
tE+tafRNH9jzXL4PWUTptc8YVIopGnZuvyrNpcPOvVggZ81fBzdyXxKbJOM1SiBqrNWA8mArmrLG
lVeJDBxCM3COMNwQcPxgqzDCSle7t7YiynYx1Ols/srcG5MEjYPj+iAh+GJN88K09HfeObs1h+lw
JrERpkKK6/tXKeUw59wG5GW2doReoy7XnBniVWaCdDGzBo2cjdQmIVsSxZJRs8hb5AxaYbW1MEvf
5Xrsb0SLWuvrZ/7hm5JEl0omK4fAxHneev+7horlcxK9OvA5xzcJhqXdZLKKpgPO+f+PS3H7FtwX
PmJ5NpoNv9f7KizsPQ4T90D2ULe1or+YtDK6QCr77K6ETv4SF5LSPp8Lc0uTovYouHhdPq29LmmX
FNLqJxGTQfXf70pCnxLgnZmSnLN5AsNpWYRJMewDOBBs/btyE4Xuy5T41YWb+gD041XZFh8kF2Nt
Nc+gUG0WGJkHtWNv6rFpvQZDYT8rxDEMIlA9BULXOL2Ujf1xBmIdtUzH1SUgQ8Lk3w+P0PUys8vZ
/UEo4rg9DLBqXKpifhPipx4UihaXz8uHg7v9+rkaHy8NI+gv2s50Xab9+XH8MwXFgyy8FrcZt6tN
BztEverp4C8AhmQrHRbUsimyfBWUxmvdS/pUtLDZV3SPDa3XDT7hZNkDS97Cb/WvSCjRqKTPERZU
CC/MWx9fjCk80modoqIdxGln31CsQyYriAJhd21Ako87o1pPQ8n5tjCSOUl0TGjrfP14PpkqGduQ
wSRrvi7Oh502xXbYwCnbW2NBaDng2yFd5zhQtAsX+rtXO5u53l3pbOYaTDWIcdDDfYspLN+ShxUR
dg7DOV+FWu5mOzzf3atmEnQXDrqNOTAz8X7wxAOxI4/DpXzsF+HPBH+vvPDkP37npjQNC8SymJlS
5985kQ+pqYt+3AOUwHKPNcgYVtjQJprFmovv8OuH/oH3KPkPjCxWJpZF5zx0s5GdFdsqZ6FA+e/u
8sCktxvpiLmwyA6ct2oc5x3GZG1Wl5cu9QmV4ue/8Eo+GW+8c1PngySp19Pnp/LPl+FpqDrHStP2
vabTPDfKdE26Xvqrb8Pu2h7UJTjZJ08ZQi6pAuxABBGWZ1OcY0ytNpOP9h66kg1qAuJqVeSrehkj
6cuvv37If7dx7weclCar4fw5uSBbz7Z5FhXZYg56OADMVcmqdFLI8oaJqRgraSQfzDo3IIuas4yt
RJayaGqb/roZeJ5/n7R1/6iNk3OkPNqFexKVK5ejvRb8CQPNpqqMm/IXG9vQ3VRAk9CTQyYgzIkk
YNpjIdkjThwkv1RjJs/cHN6pOql+1pGNfywazFm2E05jD39PBT++vvOzTRcwNPYF84aLV8ox4nx4
qcgYA8sdLOL0Zo21ZatjGoVEUwS6ScuNaJX4IiX2bB75cM2zCR4ToTvRb+l3tc++JJgw7iB407Rf
X9/aZ5exiLwDFu6AH7PO3imtYRzEbhfsHS0S+IjElDibxs2C/zhW5/thr0yHVlrCoWwo3n8bGN2N
ubVKCwF7sZqdztofy6wqB7dsR4/469v6+MaYgPkmPExR/O/5kW8EwBnF2G8OYsCKgAA3YCCV8gT8
yN8wMUDJGqR54aLy48OkYWY4ZAwRo8r1z95ZCd2pq0sH7FVXjvmx1AsITpZVHsdMhmu3ilBptcTf
SPT1XnR0mjj8CYeK5l9XUEhb2YVOtVvmmnEaAKois8AcSn0oydoMr5+RPzkeMebUswusJDo3vjHG
njp0M+YoHdP2WMZeda0xM/cLxN8tMSthRTWuR1YaA8dzu6u6t/2jIVXX3Po8wCu9iSJy5UZL6uuv
38GnT4MtkWuT8Gl9XAPSPGNEwHQqfL7OTavDNj0GlaknF2b/T162xcnEA+hssqs8D9HVK4eZKEe2
Hrl4LwO/L25o4OHFoMy3ZJfdLeJuaC5smo2zyZcBzZ5vHl38H5uM87O2N45AISLOoeQWWdeSOWyk
xudNwboxWutHaiNvwIKQNbhrJn/EAxkawYvXRSkyZ/hSJFJJIrw6hc9aaf5MZiZa9NLK+PFXOjMb
la02uGn2JPOf/7MkKeC7MdFc+j6BDEBVrYxQc2YjJdKVhPL33+oPPBOSm11DEKYC0FHYZx+5T+0+
jzPL2dllbQAJgFI3bSgPJ7/LIQv/tJYIki2yIR7S12Pt4xBwwJF6VCEIWLA5pL6/TQfuY6CMyieD
1Qig9wYpALMZoht3KJ2qKdtZRutfiLA9L0X8vd1/r3q28UcnkxNbnccHQ8vZholIkDaCMJbDa4mQ
tFOLycSuSF4mPAISaCnzy/bn13f+4QVz3iDHgXwAg4QJFuf3d46TPZCYaMedLWk8E2nOZWI6ecux
k9aFHcA5/tYFPmVQSaOGN+/tIPO/v1jc+24e+2a/szsbmbJLRZzQnqjYcRROXzlH2vijBu+6LjXo
z1YLsEBW9VsqVHb79W2fHULmX8LMIl1o19y1a51t7WkHODHwO5/uVEORpcLIBrpxNCa145Dr3SMQ
R1k2xQg4Fk5J+evCgPvw2GeAO7MNB0xT0hI7G3BNlCNjwp/DAkOojsem69lJO4yFtKIvDLOzXeW8
vWPLBUJZMN0Ql3w2ylpEccgE4bcHJr6FVWJEbrYF1loiXh7R3VaYrR++frp/V+N/t3qmzSo2FxAd
PmSTufX9i6YDRa5snhF74dHiWSAuUa91MFu9KMnn1htZKeVd62j9L30YEC5qdVH+zLrIfWjioDAW
4+gh5/v6R509B2f+TZCk+S+zvYXZ6v1vyqASNlaNhYMZr71WutffFY0x55xhUwAypFv5pbzus7c8
X5JdNQVam5mNmeXs49IrSQUhVd4eDIH1O8roQSalj+i8N799fXNiHjBnT5wMeggkJmkPtquf3V2j
wcgrSs/dT3loYY60dL9d5G2FGi3Pi/4+tlPms7QBrYmtVQU/MzFlfyhQleoUlRKdalh2tVyEbdU8
eYCkGoyXgUC35pmcQ2LLMB9yVbhXOSe/XZLU0dvXd2Cf3wEVUQ80NJsfUzcMwzy7gxDsteVqdnJw
STlElAeVHoJILiiz2z6NGtolym02PVkhFNCqitnShS91baaF5Z3cLAx+4bfr7iA+YkRFxDo8R4bl
+Ju07idn6VfYRqAQ4iR2VPhWV6SbrVQuKDl6A4WrTVi4PULetlH7YcyBlSQGnWSqqHW7IlW+y9Yj
bUsXUzT2KmRZHu1EFOP60pR9BbtkwkwE0zrcN6jSA9LkiKZ+g+aa7co+p8+IH0s/2SbarqURSHBe
BOJqtyM2+3STdoITSwC3hzaWGIxDBzTpW9lGOE+AFnfJEjOwvGli6fuwGQO19QkeA9Q0OXGKtC81
XrRRqrvUk8S4pnrMUO67aNpceEcfB5n7t/Q2D2pW6LNZq7V60++MmvGMsebG1rFTV2SCb1HM4ZRM
s2bx9fU++X5cYD0cT0mEsD9MI1MrC73GgYn9Y9SGRTcN7VZh5DDhlVoXFsLz1fh/P1aXuAfO9WzD
zyumZQ0DF4+Qu09FGd2zD/BpChI+7kFWXStyF3vkIwPuAFmoK4MEglUhyFv/+o7/bnHOvmP2/swY
hqBBYf8NTfpnw+UqO204b7h7UA2ZuRgMsBL2FKYvMpqmO3Ix2t+kzTbaDqJ3eIWwRovWQTLKY2QO
1c0wjrKau9nhMSg9/S5kGv27ntv3WOWNN0sFwXcFcsi+bnpDf1TZmOIeyWxndjobunU3jLEv9xU8
3GTFsVlpL16C9X2VBpDTkHVjzkBkVOh0/NFlvpH03F3TuirGk6GXFmZIcGx47WX1ViTKJGK9Yw5c
ZLpAxVZERG6v3DDkozRDB8WMTKKbUdiS6E2ePKLvEUNm4ba41pG1RvoBoSop1tgQdRyKQXM/Vg4i
Atvp8G9l04Q7qDYH/jkGO20LaIZNQo6vWbU0ApFS+Zpf/WrllCFmaCrRXXhbn40Z1lYJO5/1/GMF
JWCrbnpK8/aEAPk7b4Brrs39sUBN/TKoDf+28ozkuhpDY9P5nrb2iYS+sKv6bOr3aJ2Be2cKZY2f
9zr/DBlpKHrxcUp3RdntldCF+VtwakN9AZh12cDKW7eahQsZZ4PNbyulni7lhCJ6aTf2dMvZMafv
oiDy7BorheWNnCR5tZhRUHiPnY21kXRIHYsJnJ2e52pceI4flmbHAlcnGfG6LWg8nm1R8BUFlbDi
4JC1tbWt8T3Q++vZlqT1RHc8NNKsu7Ab+DC1UNGlykYfzKSvywHs/UODS61xZNXNjS2LfN0mKOAN
xVYsxn2++vqb/nApm+M8xR8KyESAQah7fykto1od05vauzHZ08vSIrN86UXhgMo7o9t34WGebW3n
eczjQpSZoIxB8j+7XFbB04Dkjgw1EANqN90JXmPP7RCclllfLjMf+wn63Nx+o+uhq93Xd/vp5T22
tbo7r+d/y///jEa3GYs6iyEdCHpCMwGMeM9Uoe+ze5JjExneUkvFmNSa5oUrnx3iuHGXDj0tYg4Y
tFHOjzJsY5UflK63x8Y/7QFtQ8ps8fvXxx5WvNzUcGCzZRZIFs6v7/l8/PLd0ZVmevw/uZzzM/nn
nuvUKgbDztMDjPzxexErS631jtPmIrKH9L4ZKnkhtOSzK7K1JIpQ2nNa39nw9bwk9qJBCw964Th3
Qdnl1zmj66VqK6xg4Nn/48o/3yGqN4u+OSd0T8j3dyhV4FiTF5EQVBE33ThVchKTpV93BiCAUnr5
hSd6/s2cXe88flRlRlpJJbKDGlsdnFWdb/D6BFexVlsPX7+8zy41Z4gJdp3oPNz5Uf/z8jS9xA0S
dPEhZ+vzM7aoiS/oFbSI0MLa+O9ah/lBuhCkXNaNDy+uyvvUgw/t7zi2QQhoy2gHjhqqHaXzC7qV
8+/hf5/h/7vU2ahUSVM2xDy7EPvgMOBpUuljaA5jg0OisZ6qviErTARYeddfP9FPBqc7d2/4IlmS
PlTuPFcTXm4Z8cEnM+ux6gL4l95go+cMMBC61LW+vt7HJryh03+n/ywsk0rVub7AmcLKsWtcT5mt
9VfBALRk1bHa7X3yDbtl5vYu8Ogpkm9N5kC6S6TKIYKY2jVVXSxM9jjnP8XDjGkdVWerC1/rh/7S
36/n/74J52yIsVdPaCamYhdFqAExTeXRgAx+sjENQQmeliLkPXDqzUNcIoIi+lHnbD5deC9nFVUy
Whh7hCoRhkLLGT3R+5FeVTMt20rUoW60OMUROSZ3QZX08sKCZ3w2ACjl0TrlOMpQP7vfMU/hHo8m
IVe0DE+eU2wT9B5+BaeU+bjfhhGbOrIwISuzIuwQeGZrsGPWEtl4t2SZxFVSN84pm3cqRoUr9esB
88knT8uCVAmB88q2/rZG//nkgcmguG0RVLeR+YPsvB4okxg2Pv/OhYrm+WrII5+Td3kIdMrR3sy/
5J8rwdcaCjAWQF0dpW+yZqgPnB+zFF9FMT0KxCoHD8b5qjfBKX99kx8b7WfXPlsjEjTgjRBdvyvi
EkMofd0mhPcfDvltn8Jv1TSxTicLIqx9YzrRdVnA5uEMvCOh8iBqXdtUyngds/R7niTesW3jH1//
wk8mKGL+yOtFD0AN8lyK1YTuiPuWZZMgquRBd5Dz40+J1+3kAocKhzcxRuXm62t+NjSZKSxqf8gf
2Ke8fyEsVdXIkSI5SNJlsU6WUm3cjvNCSPntJwTtS5W+zy8IfQRpB1P+eVljpNAwtZWiceVLa+M0
Ic5/MPPLOJqD4xrbvTC2P70e1dy/e0BOzmdv3VA+Cp/enGs0QrsxTM7Noe52Bw+MP5+WFP99pWZj
gJTMQcohUSq+f6BGZ3atdDu1T6xB/07DKfgTmAM+W//StPLZnREZxvaD8UIf9WwP4g2aGaZOPuwC
s58eW6dVryjB0iUF5/L7QKbUhRbNZ8PTomuLMMd1PE5W7+/MbmMm4pbEeSnQykE40e/6LqhvpOW/
kl6VLtrKT7dfD88PJ8p5wmB4okdwOJWgk3l/0TGGAxnWSXqgVkt+Rj0Ue1NjLwIFdwzQ/xJMkwzC
Aobogs+N+wbXse5fUCSdF+rnlYJ2GPpIhzLPvIy//xVdrSHWFIRwTqnF+pmb4caCKPEUzm1G6lHN
pjbBMGQFJoWpjpq3Pk3NG+kG7oU9zMd3zpGJvdLcW2bNOteW0bdOtaa0UKTaFWTnDPHmsmYtXXi5
mCnTeKy/fgGfXpB3jjSGLjN7+vd3bup1ocGviA6+LJwb7384O7PdxpEti34RAc5BvlKiJMpzptN2
5guRI2cyOA9f34vZD52SDAvVQAG3HgqXFoeIE+fsvbZcpi/KIIjTyOQXB8DKla91fZz/tnvWPpMj
UKE6tmnghF7/nH/2hzFuI0nlFwe0WrNP+HPFVoE1+GZH1bXK871f5iJN5tTLsc44VzOlo6ouhMA4
pCeU5l06wRNYZOluSgKgtrm02yuv8mXRw8Fa44M1mALoNChOfxpLvgbiXxeBVsED1JDXbJQwZtC0
9PWhwN3tN8IFUFmRi4klUL1WFF72k7k+8bicWWze4vN0QzxlIPZmJT6aYYqrrMUK0LuxisPQKMnu
Jap3M1m58rCMdf6wdFO/6XPtWnju5f6PiItjGkdyxH3u+YdE89KMUiJVjg6xCl6chdPRkcY4eoUm
JKwB1E1rgAJ/EyHCH7/Jl8vXyaXF2Zuc4gUqKD/GoNQFVj0jbsApFNrwOJlWY/vQvJbBF1NVhVfu
/OWLhvLUYJZo8f0g2l/L0H/e6a4ImWRCoA1ss46APUDOBfcGHMeVe7BQ3XREsilk8PHPfe9Or+M0
wZSaCcK5EiUBObhgOStoe4SAwZl6UeGkZn8sw8kKA/Ra2FRaGd/3GuF8H1/78ivmF9MBZNVkmG+d
32o7gaFo5nMCo3iOt5x91K+WlsPllml/paD8OzM6XTFOr7X+Lf/c3QwY4CCdMg502yYCeak1u/XZ
SOR029KMtzeCzgfghExxMf0KYikCh3z7brPQ135BbWeljxwtMthoE8ejfSdhwhEuZ/OOQDFwbSyZ
qdK8fXyH3n0nHBt9q0D6aWlnR4+RpLxBk3p6LKfEwinn2H6aQIdvk0E/1D3YvY+v997Lv0poHFTJ
FF3nAkKZGsngIJsIqpKAqVGm884cJRj/XnUfOpnBpaMB//rxRd9b8UyuaThs4CiVzgqGHnvWTJmV
HZ1SYXqcu2BupZhV1PUACmoB4WqyVHWX4gLaDDXu94+vf3m+Qz1oUoqxupPrdd75q4xBC7u8z49M
pKTtjXGi/+rsKfv88WUuprtolFSTjYQjDUssmqXTV9BOR6UI7RCdYgJ4xCF2eZu16n2dVc7WiO36
kx252fcyH8n+y53sXsEZ+zw0mFcV0TiPH/8173x7dIxxjbBh889FHLpVz6re53Tf9RW/rU6EBPrk
rKpQSNWSuIP/x+Wo41nO6SBzo09/u6x7Y9R7PTzYk9q+VrnuxBgVMudzU4lQ+/Txxd77av690Wcv
1FhXLfjNBqLabAm/cw3l0Izgvha8nrBv4uHKV/pO9bnWPBp3UdfXdN6zJ5tojYkfeuGhilED6+qQ
1gY50dcM4kGXOEvv6HSv/HkNclQpCj+sGKB//KMvP1327PXiNJDpU5wPzVnDaGwi/AkmF95YaYCy
AhFSsX2DjB4nv9Bi7aWjiX1lAzmX3/2NsLXXjHuqFubo5z1OrCQ0bqfWDOZBU8Jdhtp52UtypuAl
VwRv+uqywN1tpTO0L4nT/JyINyMnRyj530hEdHBFIazI78WitqCtSuJiQmxiT8xnNQuMQgNaH3Tj
/Dkfy+xToeKf/CEMR5k5p5Go5aXa4BYbG/8RWS1ZNuqbwsaSdHTxoH1tEtu8ZfiakxRdyWwzMJfP
8ZlMkuARXUneIBSNxZUi4vINdFzb5sRlMIGlhjs7CISqWfIttNh5XXW5jYxE2bmi1wHMC8PDmAbn
6OOn/87RgysivKSj7uC7uHBDCBFanYjDAKJit6GvB59ay5oNO9bsuQQoBogc5Q4jJtEAjoFXNYQt
1xSucuV9uHwPWd8cpGiWa1PAno8T+L0LWQESvHynzD9MJyr9SK1fFLBu25lKBOf17F5pFL6ztDLG
44ZzImDnujD7jV0dwUusQg590OFr3KUVKM2SaAKRqxuUSamXj82jQ5DgsddcqB9TGz9pUdvhTpHi
SrFxubbCCrSQKNKyXu0969vxT61BtqtIY+gnAIPcaGPWpQwwzIbPtpOl//mgR1qzzmYiVOon5oGn
l1ow6ZOpRaHc0afVEDeGYPYspK6ASkB+dKGS7T9+0y53S66IqXS90VSrF45SNddCRYL6ISwO85JS
OHCXHQI97Cuv9GVZwOiPKoSTHl4sVGenPy0k1M8E5OgG62noTx3ZNkKcMgR2nmpfp1wxdhBNfmRp
j/rGFe2VL3jdI07rReTLq3Sa37qew86WdOxK7WyXGbVpX6R7KV0YlXEGrYaNBSBbpwOpyY0vXa4o
h49v8DsfEMgbGicG7QR6wWdXHsKxloTmprBJ0UzsqQHLp2WK1klVkYIztKqh8dFS29OVn/xO53MV
u6Hm1c21JXVeEyhTDqodSsKxMkYHODNCmt9m6pj3nLLzm1Bz2psW5tB9VoJvvR9En39mQMRuRiH6
VEYsanqVk4HkmnP/jDNzTB6zyDQ9NNLWm9ZFrnXlFXnvu9cFJweGUPSlUdqeviNm3UKph68XMIQA
6EHp+Eg/TW7rmYABlE+T8uCSr/VAYonoWAKUZpsRQ7QyxMvHyNGT9MpfdPF1MExBUMbfs/rs+EBO
/yAiMrVqJEriYC1mK30UDAXRAwYC3CtF68UOw4VW0a2x6t5NtLenFxobxS1dJP1IOOJ87f8SYFrH
pEDZYxr5MeQt/+PX8mJR+3tBplN8imgvL777peq7kiCLY1FDUjdDGxwQLEC/dXGYfnypd26iSd+Q
esbhw0dwevrbBjKnezPsmmAQa+C1pSdQhFOrbOWVp/XOTbRgGBnsVwy/GTecXsjs8a4UraMfLJSU
HgJB69UcCLQhqb1/6hdTXFmtL9/XtWFFy4omIZrKi9a9Ec+5UWpNfqw0cLRyHDTfxgxyyNC07acE
aBSSaho7cm1Y6qEDfVGvxmMZJ+6ujZvi2pHknRtgM5rGfYp6hP8526nQ2hcChB6zDoHpt5dp4lvT
Eh6UJMVI4YBGrSYEQqNr3RsOELW4mBRPAzTmuSN1Bdha+86RhE6i9uKlmK75ZC5HlNywVR7AXTMs
iw726RNq0TvAv9FVGJ6k9nhViybkKxaHkEKOqYOyy0hW6reJhqTQj/B/jBjQpiTdo5boVHA33dgE
YZTL57G33O+aLgkG/Pht/bvInGwVWF3ZJvgKLYO16PwtEmMrUhoETjCxSblQ7mvNpdGK54WVMbGc
Y2KvQJoOMau1c0Fod3t3mKKgHLuMMoVAkJUqKORto4DCuVIavfOEKYWZMWDIZVh0bskhFKGBjUi4
dp7W2d6ZDJIS3AGidEROWL5oVzav9dM8uxeIxJkU0b9a74p++rxEWvdJhXkcyh4RMZDxxg0Aj3mv
Ed60zdyKMBkjjvfp2Iv/x2Og+8yrsmq2KQfPSqEmV8ISQoF94LyD7RKLKvwriqY0BcOlwcy0OHON
kSoeodvpw402EzC1dRYRCk+fDHhGiMUUoOtW+nLlDbnoqfIEWK5XsyQ6Mg4tp3elR/ybS+JNj65r
xQvIanSf8ELNu7hO1QCqWvIA35hjWz8jIE5HSuV+dLvvH/8Z76zgtBXRl/Mu2qtv+vSvqJjXhezM
5EyoYYtEN3HLn1TFwI0mGPYfX+vytaOA4VTI1AmZzUXxBmIdjWIZ5QHFPnHJJBftu8QQKQxRVfet
PB12H1/wcs9wqXTpk6k4M1WKttMft0h8mHnRq0GdAzgihA137jbVQ6X8z5sTWut1BGpi4AMvcrZn
xGZeO+2A3VXYlbA2kLQzkp97q7w207p8XC5rMsNvVOlU3Odj3iqFmKIqfRTAF4NlOjvyFrZ5h2LV
Fld+0+VXS4WNu5SKAv0Blp7Tm5eEltFoVRgFepr3d3qWlmSluIPzqU3iUvpm1tm2L+ZiuFXzEMLf
x49ufe/+XTOYU6E9oxtF0UmlrZ69l+60AOy0hzBoktK+QT9Z7Wu4Nbf4AHo07IP5BCXzmgb1/AVd
L8pUx7RoRtkWS+PpT9bqyenLouXEaFk4leNBOE9LbhD7EYOuHM3yip3EOL/gOuyFGIAg21hLgPMe
0SJGeOEojI82Xws0Iin055rwSsVrSkAeG0kiUAK4V7e/UDpkth9xevys46Es4B5aKFxyoFYrZiWf
oz21ytgeeuojibdxwlVPGlcCAyta9BeQfRr5cwrY5hTBn+e2aL89na0o8fu67p/cCV0l+H8dEBL6
NyXIZ6tp9jJWkwe9FO5L2GkA9paY4BeBuhgifCTGcIO9mLxjo4eHeWXfOP9818fBfkHDHTQt0qf1
Df3nyNwOdayM2EKCupucb+niAOTSm86ariwT5x8V10HNw0HBRnxM8XxWT7h6bbS9nqHyLOvpmyxm
ksbARPSk36jVl4/f679769mLzSRU0BlD6swnfLYZzovTx0pcuUFLYEG26Xl09+Mkj42iEW3f9j+T
XmszAIqG+8XtgekVbdb9qIcYnm2YjjLb5sNc/RzG2Er3JL7Mv/Ww749FpHbjJwV6yictLyCDxrYt
yRpz2+XTx7/gvbtFJxGFH41FWpRnX6ZIzXa2sPwEiWoMP1IVujY03mV8C4vYbq4U4+eL0PpoUBWv
kkK2J5J3T1+BXEvGERQOZVQeDdWxKloqz9AelUOB6eanltlw/2qFZh8SdtlfkYO/91PpXTJXdvmt
7NOnVw8h3/NN4DkCLZfdpZbgKvgWWo+1cb6ikLh82WmRsQPzwlOpMFU+vdaYFgpoE90MtG4yvy4L
hAaPDOf62h29EJSZNtwA3cAE/r9OxfVH//NVwUKrSncq7UBkALX3xFJyBE+UORy2TZqTxKmBinrp
yBta8wZqnEF6mz+OxijWnMTEdkAeGgYep7BBe0UakdgXbaEtG4Lulvbnxy/b5fNfIQegTf5KmxiF
nv6xNe9vaA+mBW02JODO7bVNmRK6C+lE2Q0mgSeEIyykmBjL9uMr05zj//vkS8UqDV+BAm2tWFxr
Xbz/uVFqomegFHolUDI1vAfG7BzBRmbgtFoOYuQdz0Bdhyb71eS1tXi6Fkvd4+Tapp7a2aDqSlJR
7tNMK3+lcWp/hUMLCNKMehImjC4yk40C+NDa0HOpv9vj4DykJLc6XjUoREyPoYiyLRUH6ZNOEY/O
TlHpOt1AhtPui6YAaNIq8TJjSTNDB/Gf0nLYyoC5DEmXPadC741DrjozkF0yBehudpK8WlVMducZ
dVgFkx4P+nGJlC59UisjBgNtNHRELPpIj+zNzdaAYGb4aNM73ROy0H93yA9SD4pE/VXX+hn0viCj
DgNXbZKRbaXh7dzoABbJm1l2ak8yvT+lJqW+1VZE4jIyrrI7ei9a9FDnxvyKI0H9bchCuysZY7uk
aNTiZ0WKpgEUoGvveuiv5JKyCCQE6wA7PLRDQSLZHFU0k+aux0I0OzVNe1oie5D3y01WxIXYLtYw
t4EJOf84GCaWfGOc9Ac1hXazQcJASPrYGE23YfngidLpm/8oRkjKqCk7fgr6Mv0Xf0txk02kc3i9
cIpbDHHZn27WzcUnJKDGbqaFZGapsl6TQWGuLzaYd39MyCLw2zrLmFvkevFaxUNzVyomgFG7gH5C
NN2kFr7J0OmOIFdyJSrDqfJdlCo5B2nQmNkmV8uc8OZirFYUsNN7htPG0rPMEoFJ1qY1eTbGSEy6
onXENjrD4B5VIWOg6F3U/rQNDO2g6o3x7eOv4rxgoVxh42GmhFfPXKv402+CDKOisGiRBKGjQVkv
cie9baEFCr9uJMGFXXvNXXwxpF8vyQGaMfDfA/W5ANbM5hihNX5yBZCTuh1SSUy61Ws6WQ1hQvLx
YM031PSCJWlKit8i6ZIvuAbt11GOS+g55hTeNAkxb1A+GzvcgXGHIWuksn6bHP2a3ut81WAer1Ks
MHMB5EGj9mx7NBq9MaLOUIKpHQm0AXzx3Varfue4jP0+fhjvXYreAhINvD7WxZbR5xVDl9g1g1I4
0tkiY5x+Va2O6312WsqJj692sUHxHBxmeQzDTVJ2jLNHbzvtXDgsvgG7r20GaJ4UQv7gXURX9vxz
nAM/iBM4JTYsFLgFON5OX7IcDnGNES0MylwZ4cUOzOmwNY9l/zUO9cn9Rqwd0am4+LXMGx3YrTug
EIPj2cAliKlHlPTVyp3B3RQYlhxvHnoirkucM/99gk030gZ2hF2YLeq84dr2FC4hUSUY3c1U3DaL
mbk7TupQjhMV4OmVO3P+CDCNrAZ7DUYeeiC6Gqc3phL0SWy3yoK0zMPjaJNyVUdsDlcuc/lecfah
y4rEBIUblpjTy4xYCyjrupRSpCQSivZQQFcoYwVOEv/jl+q9S2EjxwPCTkv74bzCcmVrTR0hcSlZ
evkuc4nk2IbIl7N9bbbRlWbHe/ePVhBlBI6QVU91+sNaRS5ssJVyMDhioZCHTwsXpO9L9T/3dHlS
qzgH6xhuCvAEp1dq6OiVMKPDoLNG4hfZqNbhYxR3zegtVh3KByI59Jes76KXpJ11d+f0BW4Sx8js
hyUNB3oxzWz3/91Owt9Dkwv6D4h0as3Tv4uTQkU/zADGI6VxjA1iOIkBIvehHqf0c5ZL61q9+bfF
9m8Ztb60nKooOy0DHds5HqLlfBcnE+F3vWGnw8M4KLHm1YMKmyLJI7O7F8oc0cpPE3Jtwwad/C7s
p2rZGnOvCPDrKhiHsqlhpEkZEVFSxTTtnoaOatmnseO+jnHddFsrTHMHeRAW45WzDPqAdtZspcaN
2tZle4BmpbYH5qKE21T9OCJGZRAcez1jBf2K6Pf9F41NgH0SO+a5/GFQbI1FwObxzw2NhIji7NbS
C/vw8ddzCQNd7+3/PU737HgkqIVYL/h8Kr22ORna7YoBG/M29NiITNJj8CznnmpHxuiJeCG/22FA
3XpmbOn7Mu6+qE1XdX4Tli5hjQn6YxLOKMr8sF5G88508oxEDH3W9imVR+Z32kDUsba09kOPT3by
em7rsrftZrnmsDnvAK3vDQsrB2VK73WwfPqqdhDqWhNr5zHLCWgZpA40YBooo+3G5XTrENCbt9ea
Xpfz5bXYh7RhIsJgST87hWEU10ZsPQmyyuw2JaBpCyvZ3vH+6rdtZQ03YOTFswwNKLNCXJPrnJ92
/v7k9RfjflxFImerBuvgRMBzgrCl5mjyu8wabQREjTRkk4QpsYDmkiNZEXBl/xAKUdtXVuP3rs9p
mhMXJl4GK2e1S2HDjGfSlEK0BZm4E5bM3L2dO/pLmQ6yPRjmqI73sJmXL8Q1mPPu49f5va+GDsza
e6PxiPH09Im3MWgmt0ynAPE7y6Urqn72jFZdtCsXem/XQXNHV5jmO2bTs9852TV2gVFLgtko5Nd0
yvvfospJkkDqaD5+/KPeuxbjHw7RmM2wSJ/tcIVRZu48FHogSKzdUqWSCmr1M56cSg8+vtTl0IlP
BpvKOmahi8Wie3oDGb8qQAoaN6hyeyQIjwA0+nnER9VSf4DxKb3OWVzOBUSDNOE4HETIausSmbOj
T65t+qK9hmd+74Ni0oT/AsI5846zn2+gHeglpPVAs8psw3HS2Mxa2fiJJss7RRkHnKEmKQqCQ5ye
dPaVDs6FoZ9yHEANFBSWSb6ov7fsn0O8EeEG04gWDPS6MP8YiqIdm7JLPnE+GqNNqTrJN1MWyX2e
heNRk5n23DZRm25za0BXAQ0i+pyoFSHyuI+jgK8gT/wprM0b0YZj7C9ZLb5wtBgIQ86TfrjSFHpH
RMifz6xktWKuLaiz9UjMtpnHK7gNQbzxk9a1eNXb0PhTNEp37JUkDzdqJEJ54FRGim/BC9L4rbDT
n1derfU5ne7ia6uPNgjEH1Yn9WynIW6efpJdzhQ0pblVV963LGpjl1WZ2C1580MDXP/NmSvI29UY
7d22dLbNLKyb3DLGK9vrOy86jVqcAKigTbpi9tlfQ9AHZmmyGqBANjkJr4Cw86Irfc1Wir1Kz3wP
XE3x9EIkgTC7bM+Cs/h5pxEGzPr6qTHS6cqj+runn98h/pL1MIDs7OLj6zpF2gnDwqCnVUXyllPM
ry3ppOa2W8Zx9vCLjst2bJdiJYBkE3H3rrS+FVqkfZbEDsb8F3OjetDqhseiMtsvSqUmTIHrOmXz
NoF3Y7qYO+Gz73ZvrZp1CCgJjiq2MWSQTV+53TW51f9Kfi9/1aq7QAgAZ/TsLDaEmt6PKub41Quz
HfWOfJly0nc5mL9NEfbVFgY3WVlhlvvlmh81x83kGeRcbNSiN27tdPoWcnrdy74adjSYSB5ayNLt
4sw8LnVRbXCcVR7a3PEYky52Y1vkmRKkqGzUerDv0XWFe53osDXLIqGV5Uy+m5TZb6nMaEmXITw6
NYnQMEPGrV4rzjYu6/Aux1iFKj4qtzEpibuBkM79bCrjI1FlnChnvTvWeRjzb1X8XGVpdpOHA4KC
ySIRdS6d30Y/0TIrktAHbDHvasJ2/AmI9SFl8zwscCBaCQAkhBTl0zye9kvoghiWsfNEkE3t4S2Y
7mUBu7NL3PZGM+vpiGE4vYkRL5T+IppiZ3ZavMFfbfiT635HH9k+JpVlbJPQyW9ahVhGlnHHo7Nf
e/S4J2bzPRbgcCWjxHVNZtOKJ4ktFa7+ID056yWrUIZ8MZ/V3WxpJREuOqsCESfeDOHzxnD7flMy
lQrarpmetcRQdxPcyoMeUzJO0jJ23Tz+UGOUQpZTARNTBp6QyItHohmFpIloG6ln230dgVGiisfr
uSQbgSbDaxZKTQId67tJUysSdbh5TcxYRfSTcT/L3rpT1Sph6DTF/c95zOv7ZjSb7ZCEqoegKdo0
SjvgronMWYG3pYnPNWQduuCqioB5eFEmfqCVTPKh0kgjjeZu9i2b8LVeOvNBjnBpa7Vsb6s2STyO
ZhFRJpl4yNJOC9TBCvdVM1r+MoaY3zJB4nwWNXdmiiKgoijEw+0OuNSswpOp/dwIBMAVWSsHjo3d
QQF39tmGC/UH8Yj9jR0AXHVaGcZrRivq8zAnj2ObwNZV9PRGzbMEBtZMsvmc+XXS/XBaNyQ8CocS
G7LlD4TD7CVxEJWHJWDG0OPM23rW1W0Z6wph7K0azNFYBl2pypWVXFPDr6GsU8/KQkTOwe5qQbgY
XSzIc5UZNDErMkihxI/a2dibUPtBE2Szz+o53WUjNE49U6c3pOLa1podzQezUpMv1rgEd6Zh6iE3
+q4Vkn5rkar6S1zaM+m0kyAMreiOaK+j24yixeNuWF9ELcI1bsXxyyk2vrt9ZnqikfNhsVzlNiHW
YzNpsr13m0kNRqsXewaR4k7lpX6MKUIe+lwUt7zj6sMyT/ZTmE/1vca4Yxsmmvkck12/lfFSBVLG
9U0vtXFjNkiK6naBRlx1Yje06desMiewTprhL65T/S4V96FicH5f0sO6gUX4s8/s8bgYdXuT1/yn
jsE4RWkcThKmSfN3ES0FJmnPW8WmZ5tqo7gjRi55rRqBhsntqYEHQ9tFtPyeonSo72FmkORcsApO
8/KaOKPyXRilfpiwpPluXBSfY5BMvNd2vFksQ96sbqYDON/GK53YuRv0fn5I+1J7s4n3eatp3N2k
s0usckNerB4rXxG4/sIF+pXxt3Ov5Ga76biT3MNC2ymzMyMUIT3Rjsz4ti1Nl+58Sefz491+bfBc
Lvo0+zgMrRSY80W/Im2ScBQ2+653nnIC63Yage5e7AInqTu7u1KlXRaJrk1RwZkLsQH6kLPtnFkG
YX6L6AM4WsizTcO+r8zlTXUUoJZ51SUkGTkZWiGGCLA3LBolH//gy5MHfkKDDhSFIj/7HPvkJnFF
k4JgSFDEteOHoKh+aL1Gp/nj61wesJCjsPIAL1it1+eoSj1F2BwNKKSbvOApq8Jnp/wxwrBgUV16
dUd2YLMNw9S+ojS4uLCOf5NGBEIOHipfxOnJoJd13xuxjI5M6sjRy0RUDsdCKNV3o8HwQ75douK2
mzPn2U5L5RqC5tKJgOEYDwozA6aOK7Xl9PoSiWOqgms8ikmWRwvRrYEbhuAuWhXKLzBmpfDiZEGi
NSM8+YbQk+yCKu9rAs6nvrP7w8cP4rKwXm8ILTBYUhwMAAef/kEhcNiOQaIWLCqUYrIN6ybI1crc
cYwBsklWmseOFW6AnRvHxQzN3dTF8ZWa8eKpgOmio+6udClaoOfCOBjDNQwzEClRKN2NlLVxcBd5
s8yflgJCbRlnD4QDJp8//u0XjRWuSiEH9B9N1CVQNIFiZg9NRI/DzcMAy23rT0leMlRZwgeGutOG
ddjdfnzRi6Y+NqC/Ri+0XyiFIVSc3fAK9LTiEEzdD9l3hE0Rk1uCddFKEB5MnLevZDPhYA0kh7Je
05+Erm3bUnoVxcSjlswEfbG2Y5RZrjV93n07kTSgx8MsRcvurOEt+plYODkmx1rNxe3g3k1krm+b
Msm3arfkfi+9RlW2wq3fGr9LhqvQHbwm/PyTJXdViXJsp/3GtBHbyuntccteRVCb2weN9jBV1AQz
lGqzMvpt71Q3utXeSxW6bsmb69mTRVpv9Vygch0LgpJBhLXtvFOJhK7cr0Rbf1Wr0sLtkhwNzvn3
k+y2kcHX1arWlyh6MbXsrXIzL7Hig0lE0mALhLtq9SbMcVctPcV2/0e6VU1JViFGLNRPMDjvk2rw
u/aXM7WB0WpPmBDYn4vbiejcymh8htQ/rUb9xpQSUUapzjtGNvS7m+WzqRZyi0fJ8os8u5Fz0XvD
mP7oqQf9SW2ezQiMWWs9YY7bF0X+h8l24c1lr69ARlrh8XxLJXnM5/IJTA4Vmtbdzb25nezlOBXF
LYmVfpnbx1CqtwhK35ZOPOWRtTN1opFrp2DUzi5pZdnklTr5SNGa+yrw7N9EFtLqOc8+KWpEHaFr
VDSCYVH1eVmqJ+IYv7XZzLmjCgZr8XE2BF06b0vrLXbyQ5wQsqe4uH1D85Xe9J0dAYoM+0ci6TZZ
vZonoY66HYqptuW4Eo73zNE4g6ZfIjpPxtL4mT5sO7c4UAAlHkpGiFKp6cM+ITOMvO85NiA6m69I
SLONVRmKR1aZDwq32iRNDIlEYZ6p3vdZVvsEpslDGw+fcHUR/pCLTwMZMJuG5t2uLF3nPlYFUtvk
SVOVeY/vednkpru1izI71jjgvGFedrkTdvtKgFDCt/jSTvEbwMMbNWaY1WuzDPTBJiC7rC1vqczx
MWu6b7j93gjdfcxz7fPcjPdltYTBnCoz7zFiMqN3b1hVt5URNTvADRFHNOpNBZ+CXsacTNqSCGkk
RBtDz31tqRie6cQQaLL4szA79xHjv4hMf1MV+zbJq0PhNDBfLPXPMtBt0MevoLC/dCkbBpjOpYs2
mhttbXs4Oo3L25FXm2quao+VZjPEruQ+hX6ZzTZWxGVnz82X3Ig+8cknnLxQ3UQJYZ4AZhFhlcuM
uGWGZNVN9wa4bQ/sEOGYhGNvcrt5tcZ2N04o7DiAfRqx6O+qcux37gz+xh11rgLtYw3+4aUiQ2B0
0n1Tq/rGQD7UtNmjNobHpbHz58JZvkeiyL0urYuNlQ3LVo103zWmadPPEQnOXTR6edgV3lKC7SBO
WzQG2eX0jMmuRh/lxmCgZPNEk9/1C8ERNKQlsV1KgBFlx1Mkrnuj9n19a1iDcqiXkL6B26k3odLY
99qiCw/9jr51enUbzVmxm2FcHCzZpYxgzNCLoLpzxFTaLV37fJfoijy4atN4HCFWb+H8Q62GdNP3
vPDCGR+1InmrTO0BzvDR0gqy79CJcTR+iJXWS/PlJTGibdeRUs2478ViK9whYmzJSqDbXZLmpZnz
hDQ77Hyw1tlv1Ym+WBbIFBjXcpP20WeT6RDZjEHKX8zx+k+exE+OLbd6OJnEhRk/pa4HZm2N3ggl
1ocV8TNK8y5Avar77MrxNjZyx3Pt5NnMNRLiQbTuM6k+9ikNNTGqA9CBdrlHdZRu1LnY9ZX2VFRp
wPr9p9arexyEqadpxa9m4e0u4ifsMLdRpt2EkW1vMHSbG1JCUBwvw80Md1ipE78ywHdhFVO8OUtA
BaS3vJt3SxGlG/r5YKYH4z6xc9XLa2F6Q+e43qhy5/C5HFh3f5Yyi3AQpK+tJd4q2T6FrfHsMi0P
CArZDLZ+iJzqSGBnDboY+p7O6h+TfrOVTWtztMaXN5oqek2aI17JfmHmovct7OZ3tiUPgFU3S2T6
acvcJUTNornjrovFTV7EP/Nu3hLZHhj1QCJ3Y/7qxLBnIrAficTeiCzUt0hVkPkXdcIxpfrRhikb
RbjHFRe0DkfVtsk2VRelT3WMJ8MN78p52spw8iUp0E5Z/0h159Auw6Nh0JxpZf/dtOfdIBaCQ8KB
qNX02U2Hz0241MfWEXRPBrvcGkr7TChytM8cWtwG2XizKUpudXwjM+UpD5PAspdv2qg6W2GxkHVL
eIN77ruo5bFMo/ZYCvO1HEJykZKyQjQZlnAV8CBrJWlYpRrrB1Naj0lRbTFM3CaR+1o4gmRXd0ux
H0y8HFi4k+/GQEC3q9WPcTL7RlN9doz5wBZwaGz9kRS0V0tRHs1uvuejfHNb/esgtOcKVZeHLPC2
SZq7aCk/dZUmPdC8u9xKbkapP6rt8Nr3rd8pLd0z2VUsbvGtKyfC0ReCsCvCnnV93CNGcDwy7G1f
J9Z7N4nyU1K0BHKLXzHJy1vLig66iSypGudPU+tOu34Y905W39hOd5PHjbPpR5OUvUb7sczqS2/q
94BYa0+dy2mbOvYbVfOzUjGtHTQ+8wWpsReh0yJP3WRxmNSQgAfNDXDlGZtqwRKWd0n8ZpWj4SlZ
DqJuIKCIjjGqpiJLgWtKQRPF7ZFOGdF9KqcCrEq5qgtJlBk2VpRY2xyE897MwmiX1dOwK9BxfNXp
j3pW6oTHeCpvezTEOwDLGqj2ZVizx581Ecu9gxrEazAzeE5pODszZVEsB3JiJ935hRZopL2Ff9QY
4p0K1nG72MkhBaXnWa0k9L5uCbsP5Vwi51PGjbsSYF2Ayhuzcx414gh3diFf6ItSuxrms161L3oT
gQbOGwLPXV4W/COviZge9FY+EYw7bHkdH9I2o1fGnH8TGq3uacmCYQAFj4dTiCaeAl7kfzg7j966
kXQN/yICLGZuGU5UjrY3hGzLxVTM+dff58zdtNWGhZnF9KABtSjy8FTV98bUy63IAR687kr+tZXp
edC1KxK8Xydif4LUEFf1PNoRdRNbVM38nFMciaK+aVv7Thj5F4K9r51NO0O23/ZyuJF6c0Mw0K3T
NHfsY2PQD81T3tLknJVAQYP9Jie53/RsD6YBjoltPygnazz3Y3VrVXJnpHMeTAQe7su13rlas0eN
10akib44KvnJiUZg6bbfWrN+sPPuyvXy11ErbyYaYGAFvjqJgWhTvFNadSqy8r3zOfpoPeM95hxH
qX0j5Q6qEUWc3YeaT6Ze0XVfWY/eTSynF5TmpbR4ozwxTlT+DqeiLZ1wE+Jl44+q0qUM3EFx2kz4
IdNeUhbv+Zu02u9rmvGRbt6uSPM9wPv7CAoVGiJfduaWOKFwVeixoBSe94C6CE/r9E7YxRxjodZv
DGdWYWIhPfJGXgI9VfGYLtdybGlOWtMvIlGCDiFr16aNzeLjFGTgOWxGvhE2zK0rB+RpZicrF0J0
qtoNNmGqeDUIIjOzbTjqlf1GTtnPtp0fhorYQLOTaEcz8TyNvh1dXtjAW/jW9qu0QAB5DwSVHibJ
e1E/4U5s643QEGP6mhDrHQizuSIK6x7m84GEqptWu0DujYtoSmGbRJl+kOV8bLYWr6HKp0iRhKHM
9ZTWBoGGKxlTyG0ZUB7cljRLp0sk6Sf5Qd8WGihmXl3as8NB89uduyZzzFJU7WVZO6GtJT8mR/KQ
ktWj26540UvrzlHpkYV8Bwx/09OkntE7hlHQJ5yTJeA6dcVPvKP+oclGkGpjNXfNanqRvfWks9Hd
txWkd81y5tnaYxnAfs2QKHLHJzEFTlu+2G41BeY6kcra9DRKD0gdJgtbV2FqN53jf/VL7bXp/Ec5
LhvK7XFvNGZkEpeAjsETx66bX5Nl6m4kQgNmTyuN9C2/0WiWzoz8vVPzs1aY9ESZqcli5J0cCzJH
MNgMXf1aCzsNk8kZd2QwqJC9bLp1xKSR0VyK/WAa7+bAGmxatbMnRPwWiCOPnMkR1yRJIc01u1fT
rfGkVf6eB8j5x56/6pvkEJkn+6kZ17gusVZmzvxcUYbASWuT4crxh+i2X3M3ES4+MUab7UPlGLTr
FcXd6PYi4NzLqibC1iyvhi59YGxGMiru5ECDqmpYuCvvZfHHvWaCxTg1ulRuhdaU3tN3Cl44sJRz
3SrSVb26OsKhXjmV+JZ6IpSmy9Qz5lVka/kXwJG7PC9lbK4WKmhJf3etVySeaI7L28G04E5sAq5R
K8BXq/duTDJi437NXZjUgdltQcMXMJ8kr2XriLuLADHM+lSe1sWTB5JNaPUxh4aScr5UVxqblR/W
dZ7u5eIYEdpcM8il8b4V7s/MsotdppJqPySFeeNbnfYqtYbAlXnU7y9ugi+V1c37Mi+MfZkWW5wj
AQ2yARW76fRLPObrdE58CDrYQyGul3nJmLmEN1XhzDRy2/n2GBfuhDHPGxfopmGcv6aD0bYhPkct
3BbNpMA+K4frJk2Iqmym6X5CmFPfLs7C+b0kR/ROTEZ/S0uK3I9Cvtv8jrAoh+1ZVW52SxZV+mjb
1PNKBvVvZq4xLtK6O4GFbmNYJm0RWk2R783KgbrxhmFXa0l2l41p/UImVLVfh2Ldk4pq8MCl89Bl
ILgmVVMUgJI7bXmJHppKOFDhtoisTvo7zOF9DCb2ZJOvxLE/aeLJACMi0SP9ZVIccuOocXoSlRyK
ADt9cWiWtr9d/XWOu6qjvCxbXChNU1uuLz2JBDJwrpwG/4ut42rumwL+S6+NGGRc3fO/MoInrZ7s
Pml2qBq7LBg3jehaJHIHo9UTQmwhz1ZiTQ6r0kTYk8ROfIgnORpIO15Tx467YRR7Uh7HeOxZYjVX
ZLG++m8WQ+7RXf0x8qoOA9tUTMFmNC19k4yPzMoOOcZTfupTQnmEvpkPW982AcnYZYCjuN3ZJJju
3dZ0ot7S7AA20dvrjQWtzDz+svptvxs5eN9hUSLThAaSOFuq6Vhi7Igs1saTaI0m6uoSJXrn1K/p
ZlgcjZz1njir+j4tMv6YzQGkMHrXPGqGIe5cl7JIp52G85h58HCQv1fjIq2jPzf95Vadu010Hi0E
dNmFSwUKsQ2j1UESloxH+dh+pQrI2tEIll9n3lTuIanmge2GdX/W8iSGOyV705yKsDfRC1MHUXEa
o0rntFScdSpgm68+pqSj7SrrqOWmtnN7rX+Zyf/7lg0tdVa9Y5MalI5qV8xiPY8tNoQ0yU/ELUT2
ognYzo3zVUtjtMk0oKxo07arTVsf80EdZ99j2S/mW04T3z2jfa4L57VpW47/Jbxm/urM26/WHu97
2qNiPfFetK39VWreWTW5R2o5g0uvplf6EZ+XyjbJCJofkFG9VJ4/hGYvn63Z2dWzds8cAvDAFz27
pLt1mhH0fKEi3at+ORNrdWbu0Au+U5LzVGv6y0ayhuiaO+lk13jBfnQ4BuAn79bej1yd8yHJQzod
mnUVNUtjxlNZPxsb7nzCRUnovit6tXMcTopS+XGS4/0ozGrncnINJ7f4Vqok0uepjFQjrhh9bidZ
fS1FSsxXe5FT36IcedIHBcnNrw/klLIE8bZql/SMdjkvm3Vw83VvDIQqtptrRNhwnrUNbrerxRE5
+2l11JMz1LHMAASmZTmOdXKGMsPOsWUHskbfXZ3JBV1xMPOHE+e4hMNmv0GG3aybH22ZBtNsV22o
z2yTHZ08HEuxl01BJozkm5xnKOat7pYQOyhD9ui/+IV+LTtAw8TSQ3teXkvl0hLqz4RvFttx6+lg
M9Whzfr3Wo57oPArCFgRZwY6ATGjt1ndp0lR10W5aGKOoC5yiRMbntCYr1xZx1nfv4lJqHAkkIeu
PN5X6Trv3jafzZoiN8HsYZMcC0ShNUFSiIe6qXdCiOfOG376yjyO43LdjcwOm3VHC8rEZpRiuRHc
Y+WV5LmTQcfAk/1w6qE+63Xb7FqrekLHupI3NXbHxmqqoGPiDMnfLg51533LaGvhGVNR3m/RMrbM
wpiR7H7XNPVdvSBTcNfBCOdauyadaAzy3IvT1j2Re3UitPGw+syPBmAJbE0wSkn8iIEThVHEkmRp
GEmZsZeAVyZKhdJ3p7iY1EEhg0uLJSK25Noc2pMh2cSVpgdLIs4N3wzO9lSuLgwRy+Z/Ue0SV/q8
88zstZv1J9mlX90Vfafa1H62+zhdNUA4s9hXRQHC2tR1OKaVBsnX3w/KiFxzYAJk/h2y6kpbHBqs
y5ohtYj90b7fOByMdRuPbCC9auPBkhmq20yF62ay6BjTF6Cy264QsRq2KM2ABGrH/eHZxWPi90+u
5hzq3oudWbwa7kh3mY6eCSfNXN1swmbWkw8Y5HdTxUqZ4u3m750f7Xx+R9wggzzVzu7kVVExiWrX
Oxbgs76B5ZjfpFzvyIM/67l1VWdGPI3lnakn132jP2ssJXkp7pdkCdfZu7bT+g25694jvyQe7FWw
ZM1W4FjKhBJmT0Jd/3oBV1a/OwhUk6GmtHD0mx9d4e0IcrtdE/e7SLq4y8qc0X+79hgI9njS/Kgp
fbjiyb9tVPUNSSPv+KKIRcq7O7opNzRvUwveU3A848uuuu5e0yE9x/F6aLSRxb2dbqRf3mPbquKp
o8LQ0eefkCgIJZApGlnRRZ5LG1Y/9ytsRX7KqR9o6vU7bUFf0KqMkTXOWPTyokdDQEaqzUpx0+LA
P5CieFvP/qvna2/rYMeL0l7JVXotk3I3+hS4OBnn+wH0sWq9a8OonKAV9judDybYO+XiTkkrUdod
ZzPHZYpb+ZzyLoZAgxbA8eqHheayHJqjw/lVVLzBeHcar+PpFeaulqoFrGofdIsbLVlsocov2a2e
pv8qwJQDe3CvaN75Vc31Tk79s07WY+NPe9ufz6meAgMMb8R68R/Vd2XWd4E3WNoF6IuhBm4zLV3j
ZsuuMjftwoRcCb2ilZkqsdISvwyFhsVbtxNiPqzN5A8myY+kKXraabe7zMuo4tBOqPR3Xpcq2H8b
SYRPbafz5sst8qs+GAqfkI4mdCbA8HVjbF9ei0Gdfdx61FDGRu2dq1Yjt8FqboWfcNxqIbzyHSor
vmFWhBrsoI/Jocv8mNAgftjExHQJo0CObW/iIb3sWRKYx9IQP9tHtaWnyaDK2hxiigl+2jReBm21
gvGrPSk80QIoPnY3gxzvciWuDDm9U0n1nup1pMTFvi7krtHHQ2VSHhjYST+yVH/TbNpwq/JHas/z
fjPs02ikeSQ3+0GH2ujLWgvgNA7D7NzWg7IBlZ0nNEpMksl2Jdb8mjilvXuRkLs9i7qdfVkJ5AsK
HdJEptOv3mv2vVmcFaNizuQy1MU5w7cZOONsRHQ4g5/31KxY6lqrfXpCmvqqKFUg2pmzWDP2aHiA
rcp0KxmuRoTgC4NIuUVSeE1cbMVtOtSHLWGVyC3jNTH5yumcThpiJaCPH2fC+MWavIDQ7xhuv8u8
O+Ex8Fl3y3erz8it8vfs0xGgDYE14iob0dlpG+ANuZDoh8Grk5dEJKErLRgsKxBq+T4ZQFRao3HW
GHhI5h6T462VJbe62135dkXDuCMeRl7LqhiIeHydt/bKymirQ2Tm2o96pz3rBVHFcj2tRhFbzEtI
+UERmyKeave1alsAIRq9+pJMfRfqwDcjv5gOOWc/vx3jjSrhBV3oMI9fRgcYU58fYFipHnapKm6P
wnUpedOtL1bLf10pGXXyOWHR0p32qV/1h8xtc8Kh5F7HtI3ldEfA88EnNQsB9gO77UNSrl9tH9td
n+6mBXwgy58Hq9kvqYP5GirRFXvRGcFS0P8xlZ8IFv4lm4YP9VwDCf5/8vI+Chasaaa2ORvLIyuI
fmvTMkFSV1ntvQYC5+/U9L/ULnBOcNP45yisuSSx/k69urNRCbcGiSFxsvtS1WIgEr1lyPcNPjGz
Ivbpf7ig5TgIEAgDIxDs9wvOOu1rorO1Y+NA4a1dq79Av81xC4ATb6n1mRvlX/Kayw2Sa+Bd1DUk
sHzgllMPIwUDWAFHzPBmLhcQL+0pTazUdnfh22Ld1CjQ6cRX15fmw9/v9k9XJ7ALHTbwMzUhH8Q9
Mmsrth1iGGeIl2sCo0DaEK9eWxelgb8pPRiLsXk1tovJWEeq9/fL/1tjwaZv4KfA9WUQCHf58/4h
AC91MakBI8NJkS9LcKiTsJKNW/4+GF6LaG0rOe7oyhSRKJeuDf9+9T+9Wwg7cFQQfoRK7IOjY9TQ
pHklHIHmDOu4I1/E+I48eqOurzL0oKOQxfwfLmmiGbctOtIQGnx43prWK7/LsvFoF4Z+lflyeHQM
tLSH1dC0Ilogif1PLvmf8LUP6gXSGbhFvrF0LfwrOGWrnUFQIXhkDR/soMjNuQj0LTOn3Qrm/81M
tCU5bmXBppOCN6Q7TNKXWnAFKxJSYMtJsIJe1h6we0Fk5iSj+CGiPDZsjxy7Pcqmcg1UqWXOrVsM
VDpKe5sPrloWdz/QzIGDrS6aHwMSvLvMGLWfrqstF4TWx/Q5ogj/bwNqbL5U6PIvER44LayPDr9J
aiSS56yXOI8B6zLMisvopTsNEDKyLJsFclw/azpHDMLr+vFJ46NDq4K9jf//8Om61gQB5Kv8NI01
JuZlvZNi+sW/HJEg7Lt5GY8ol6eozvTHRA5nwCERbD2SjkGI74SgXK1EVxK6Fa9iIIFL2xtq++qI
Ng87P4E0Jkyor5nsc8lprCXyQLlHTGbBVHuc7MBlctEdGs3JI9XBcnL02k/uHCed/sg81QWzyTYG
CP8Ixnigjx1F15adjXE6qlU8gQAfHaqL/XKMV6IgGWg8BCLVruv9Z6Cg89zahyWHJperG4hu2c9Z
AVspl/PsN0dZ1XC4pNdsK1TWqK62Go1AcYluTR/UUj+3AKY3/A7gbx/3m2r4E7aXbXPuPVSfFK9H
hRTQqd1knsbKv8Px3BzWnCjYarqsAHTDe8WI1MgqrpTbvhuZ90xeWRL4KusCDmtf8sVomOZmGahR
zBeQMHbFeEIJqkKEBS9eTzVuOxw3YT20dot6GFZ3caWPJtc5aL5Whm6zPJqm6R9md1mZmjQoYSDZ
9Vj2bfLUaeqmk97Zv8gNfD1/zgtse7xg+zZJdvpix1pWnYS/HQu7PftKP6bWCMmctkagl/1DSwDe
7K3nZhC31NdcGEH9CUX2XiwGB9du/cKYsZMpRP4E7eLJm9HVd9243vl1c7SVgmkQxW6onIO/jvvN
RQWV2+IIE+tTG9szaC7ta+f0uyxDF2Ckbkzoa0AFeHOSGhTiunGAkuZ5KsAYcInrVzI1v+tyQkzV
ODcknexsgiACwLdQW2m7KZiYW8I09D59JmGiOPhmTXinvDKICasMdYb4uV5q6na8OX9Lcl4ZU0w/
tkKAlyNVOGYpdNEIIy9b+xux+6RrGlPsJtCzkxPNWnXT4I7sOuetHcrrTMHIQQ1GREDEGdInNoF0
2HeXY+aMoIGguNOouvNU+4FYjZepuNRLdDD6mA3IEAuJgN3ZChWbaroXY+FQ3CCOnhsvZAPcWVCS
MCXydR7rc5JZD4iryZHki5kp68tkaz+pVtwL+dIm20NVaYchTe6ttrT2ij7xFS1SfxxL682w0x25
WjGAfX5sG/8GsXQVAKNnUQWnmFFPMPrqp745fKjQ+qMJ9rimB4QsA5M8icfaSNexBHQpxynyVj8a
i37nZQA/SRV1Tof4XAk9IEQkMoeLsWNl4k3Xttxdkra8CfGVcONNbiE0w5EiIvyj971jHvnBiOqE
O5lte2wLv4oNsGJW+aGY2/dp7Q76ND5tnXWNdT92tuZtWNpH3KWvuWE+oyP5ZtnotvP8odicR2ew
vxsrnHbqnDH7fcGyGtdVupJkAf44DHsXpYautfeOhIsYFqbHdiJ+TI/tITsOEzQbHQ2bKL+rrpkj
vMjvOmKSkgJrIER1TKV9rur6DuXdvt7at7o3r5bOOI316JId2e90emUDNeVfJrTxe63uEHAs2y2d
v99a4NkoqRjYIW4nhm7Vyz5a2E1RLRXfhDk+V3Ab81R8JQmmAl8U4dxP1K6693PFIIesZEpqxuL1
aUWFE1mqu7Vm7xlx0LWD8wD4KL2zOucMeCiD1sufnGzTgqTWQ+FtfEDIiQIqIvPLxLm3srXDCDCf
S025EUl00UQOU0IVSmjn4yv89alLexG3wrrTSjfEM7vPtQm4EvKitH6Ivr6yacMOVKPeq2E4kQd/
auaFz6ANLXK+7HR62yb5mDc95gL2T/jTc+6Pd6CDp9Rv954xFiyV7WFwjR/64D9y+CEwxsa7NHQB
WpI1sEb9XIBTan31QAzMnZlgvZm1/eRNu/7SmbVVy4kcdNRM1fM0bwfHaxAUuFnKN2++1bVt3w71
q77qJexFionDS85SZDsnnd9krW5FUV8nTn9nyP4eB2FY1uNhhBEvdPN6za0fg+/u/bE/JKVPvqYb
1/byOGZ+tGROKPXqtjRmN4Qw+9Yt6qpeBIQ+H9U4eqE72wkMmv5guNuxRgGhhHJuYVQiMCDkN8lj
qvE8yulpWf0f9M2i3mu/ziqBY1xva3u91932Rvnyrau3axyVz91o7C3UIIHXj3W40HcQF12NLFFV
kTZh3iur18qp4S43lCNwWoFW2rz+yx6e9ECozwU5lSFZwfd1u+1Q1oYisyFhQUiDhtCywPboiM47
0HwRmxB9wZjnPwdp7GypI7qyiJuZhgtzlN9QoH4gFuwsEvswduOpm6ejPaOOyyS9JtXOsavYnLLz
mG6BZrC2SjONajG9ZNgXdFub2ZV1quzHLOQ0KIIpM1Q8TM5jXRuPrNt7Xy2HeZxPSTJrRxu/ssz9
86I7A5oxikCL8ZRPxDgVajybWhKzBf7IN/GS6OVXbzCbgCXCDJhi3tJWvdSNHqXr8ND79TOVSi8q
Na9JU0AlxlK+2ua5KuDgoJl3dl+AwMwD0HWr7QBjT7k2P9i6d1OsOspE53a1yA1AEvZ1hoeDzsbF
AsSJDH4q46RvkS1hdyakYZ94KEZaNgGZfPFGwtdG97bF5ynRRDVyvLWrJV4m+NoEICyXygbqc18M
JLRGmTRR0o5h15p7wZ6pOROSOviroJU6VHVlXzmTAnwYgwRBwA7z/l7o/Hw/nIZ6iwvPOIq8uetQ
qdS8wrmlflyKAvrU9/CZcaDu9eV2o7wC/xz8Z3vryu6b72rHYU6izYR6bNJ7XUFnih5s3M+tEBD5
jULxM3waGV9bofFlsSIXSElq2pWvLee6SYugBU+pxFQBTbhQ1KaN7kRURwQvzMDeo76WZ3egBtzi
rc34rogh+bKSLE/UzLvSuzlc3S7MFmSorFuWltxUJQiiNJHiAQM1fCjbLNAutMbT2Nc/MSLR0Vo+
Fs1ySNaaicAg6Wk4t8J7El131cp1P8o2NGoNk05jAu4l8mRZ2c9EM46jmsLSFMcxGTA9ettuUM0V
oN3jyOEtd7MXwfmgq2EroFxkoOctsh2fEjhr+sSG+geMwiWRHdk22XQAkB/m+KpO6P7ALHxSaPXo
c+vXG9lxqJlKJ93/13OkS9L0ZYiljppwlt+nWHMs/KUfh/aoNybCkWUxxXU5s66YZWeiNaj6T0a6
P9ybR3SFiTvewgX00WHbr4UpqtRkogNsOwEE+0fWsvI+6ezkE/fPxxnZ4s4MzMWmf9GF4Yj4/d56
Br5lHpS1kzhCribI452yRgvRLr4ty+/cTz62P1zvckM25mGSOQzng/tfCTSekH3yhFM+2WmynXkL
za8Czj4SC5krn5h+/vUocWXTVwAEYesEGn3MlHAhjodKDeqELSNZDxI21ecjQ6JH1kaDGva/e1V4
nLyPLvnTAB8etUK/P06OwSMxbl564mXKXzaSlb+UW526YdtU2RCkS599+/sVP96gBfHBycbjYsIk
FfIDyEH9q1/0TZaflsnUjLDwSIkNqlz3v9ubWj4ruP+IJ3282of7K5iKS88homP0OhE1uUpC6q31
oNGHLAZW74+OJr33JLHL4yrs4pNonz/drMBtT8IC4ZQ8598frxwqe/axZJ84ARXXKymU1dnpKKIP
uy2Xn+UjYcnh9/1z4L/cLuCZSazYpXrP/vhw84kjbzqlJ1wd0/UIntFGRCXJ0E06K8g3azpl5BS+
qMZRV4JRZUAPi3w3NOylfFvkYO0nMU/3RAvqSYj8U/fCxZua3WLgVffyXnswlCZPaKzr18Ze9Q6v
sVCHXJjyl+kO+pOeIfMcsFKF7CneveJXvs8sHPtqsLfQMZf+rVeZ2LWd2343yHmS1Gq67mNmYfIp
xGqR1mKWd3bdtvvcXaxTQ3xfZLoFDv1+6CkynnwSmGgOJ8gxlW/NxgncQmZKiTP7/da17a03W8N5
guC+MVfcr7aXtkSVtzZQAnES8lHVrXNb9opSFaPFqjG49UuxdV3ULUv/hdyC/FvnQttl+uqGCRFA
17mVS+aUjgxLK22maEQ+xFRX5QdrS9yrGed0oGbbwoOUuEjatvmkt1iSaDax9zPaqEMxNc3Vliub
3G5TpNDaihoQGuWKg2yK8j3Rhu5RJ07diHJXpPLI4jBZ4drrlopzloo2drq8ftYyEqloDhVXKPGN
93UGrY10s3KdeDESVD7dvGJ7bC3K0EZlf2usdkSdta3bHsc1ov50Mnft2Jt7TTraPZRtfk8wNHRj
QuEPB4PcQvFrZHsjazYKQ8AYfB1ycG4onS87XPvBhZ0ELmnb7sWvXfOy1Q/+26zVEz7Vxo1sZTnI
Y5rlp45GE5Ehh6xjgpIpKrxyPIttyvdU7ZgR4ZZMjY7n/ipcpDbYHJtoTlX+aKMurMNp07VgyjUt
ZWhzt+tLXuVjvdjzDUZw6gQItPhaWa04i0Jj2/5P7qOWe+UDVWTyrjcK50p5ieuHK1hTiTC28sxQ
5fTyMaTNB71Oiph80+JEkE+vQXND9YWOt4wmp79tOFtU4ZKlMIEl5p2ihQRoXO+oyp707xI8Cv9F
VuGImVo6tiVjJptIeRBJ1aCg0dgnHAT0kRhIu+16bQRdRUlVWHq+E05qxMPcj0fl2atisXVWB6lW
OfTxKPNmR+aL2rmidJ5Ga01utb4DwMGadByndvvRVYYTTdoyyoCIhXGXOJt+m1CWGqvF3zjueewX
KGJNDNjtILHWbM4i0Kb7VtEF6TxuARplC55ys8915c/X4EnJ93rtKUQnYiCuMn+9hgtM9iuG5SAr
atojtg0XR1hIacggY1iUgTv6wy4b5uKqt1TmBmQurq9Yywg0aBxhBKPDRiKRK99Y6kIjIra10V5r
5TjHWjv6PxSaouuiHaqdzWLB6zIWR9XY1sGq5XyTFfbymurckDXa+tdtdtFoNfnk3fjpMPyQFeLo
0BvZJV2zWXYr9nOk8CjHoxl3fii3djgw7cprLSXnhFdm+WWItnM+cYdetpB/rbm2blyS2wRpex/W
eD8tUJkP9Pxwfs2LaFiFswcHfs380dxZtO+95r3xWfj4ny6KBVl3iEDChf/RkapqVUuWAhx7yiN6
T0NsIKeF6XrJnlxJVQEL5mc22D9dkzA42Bn+cdEv/L6ZLY1ENIoK+LTOaRoaZu0cnRaMXiFxu8pR
VPxcSQt/+vtx4d/nL8JbiEm5VOJw5HEvjM0/GJn1curk1MyNEk6dh3ZK2OluspzpnbcX1tJN2vaz
7tg/XpO8bYNcJBc7wGVX/8c1/YkeMFvn0ODbpHuLpLEfAdGR3V4UsKvVLPH/cI+8PEQIczGor9+v
JxUpH24OfZHNCFsGT200NxV9XNeVuyu16rOiiz99kJxGOK0z1lqAx79f75K10C1NRpB82hZo/MSz
MRTD1WqP1Z553bl1hskO/6t79NCKC/dSqkFGgCsIPf39mh3Jwa1rjLDBuW3fbBjesax2022W0NA5
27MT/f16fzr4eRYfIUMQl/uYErDUxYxQlKrMEmIciMxO9z75IPG4JP6hHKjPWBnoz9jblrhovPTl
75f/l4P5chL7x/U/urWnFfxXLzx6VytUU53bjHGiixPpFks4Fa0TGCQPnTE1SGy7fHsbDbx2stSL
aadMpNIBOSeLKNQArD4584vLF/XjisUB0SZjC9SEv/L3zyJfFlZ/URYnOMEhruccGU+TWiR6kXiB
LwgltplPh5bgu2jVcJZt06IC1D96YLWARpgTELlYSbv7+0P7w3uJnZoqB4sGFkyeH77redlCL9vS
o4Ejm3dOYtloZhFfVk3SvdVNO+wG4h8/+fL96ZOCnrMIW6O/CKv7B853a0Gn7EGDJEtzr933hl3j
J1X5LIvY0Qv71bMG+WboQGlBV+QlRpqBSGo5A3TgAjR+QPL0Lh0MNltgT1k9Vrk2997+/mz+8Jk5
dMmRCmcQtMo/f//MlpxCRG9w5anVSJMKFuZEZIBkR332dnxc/GzC06kBBDoQxFswP/9+obTXpnIo
reLY5uZkB7Przff4BOwVvkLHAYn/dxo/iTb40zW5LF3d8MK++7GkuCS2aUtN3TusbLLX7jIDiBkq
v8HU25IvsH0GkHx80S73yGMkRoG6OrIUPtwj8HHL25ddegH+o0MzNmRyRTZ1KsTLYnhBQWpOGS+S
HO5P1sGPn+Pl0qbOq8YySCzvx7SU3hs9Mjc2ChFAty0QSU97LGE3PtOpfFz//v86xIYAWhgXMcHv
H+M2Z3gA/CY5DI103pBFcU7H+0GeEgbNowfvcpQlh/+gNVoSr/tUfJbMfHmI/1xl/vMXcC7ijb9k
J36UcjDgmTQj5SjqV4n3imD1e49GzYNeZeYnY/a/VrTLtQh6AVHAqYSj9sO3g9jcLAERu2QZ/gIq
6fckty4n+izXsGrsF1myBzguhovZyvQX4RdrOGoYzKvJQUY9e/JaYOP++zf2DxlvtnuRJaGnIQDb
/Yh0OMgPPEVGGJX3/0fZme22rXTd9okIFHvyVr0U23GcOM2+IRInYd+zyCKf/gz6O8Bv0YKEIJfG
3iV21aw155ipgdUUIOmhKrrJWkk8Ac1KUsp61AnEm/ZZkTj1Q1IUoY1QulcBJ4ChtO+xitFGGgwU
ZSARi2CvY83EPFlX3T3N91Rf69HkEDpO3jqafEqL4tgBpKmOLvRCGxKBm/6r1opaGIsGTkUUSQIO
z/mLVRlDGDbCj09VWNZ4RHJ8+Lu+wTKzGh1N3SIC6+LSe0QpQ5DtMM8RS0FS2BeRzfNPTnbVt7/w
IngPPTa7l8ia9B+T14df9KkyTmbS+AejNLytZXR4hP2mQmI91oeg1isIX2Zn1Vuv9QF9i0Hg6WJH
B8eqEMbvwStdbPiuudGNGLFgnZNeZJdVhTPcgDO5coYgv2+sKdzFfk/eSkMj7rccRu2lx6lZbjWr
MsRJgSobVi1p4Ce3nGvOUdbvIdQASwtTD+9F7eEyUjGtSww940MyFojijJYGAUiT7uhDHDsNilC6
tWcO4Xf4//HRi0L/PjQK9aMTkf0pHNr0azVFWbsuhtwE6U9T8pBlPYgFPnL17Na1/DXGTr6Ppqny
wBhG6ffGKKw7Sx+Lfm3FeGs3U1vh1BD+oFONYCPgdpHge4Ep8tFua/c5LizzcSLE/j+ga/YxYvFD
xI7T/JD1ukHVTquNzyrWo2KTISzg2BWI6CT4EA6mH3nrPFbBfwbGnTvk7ACZwzjYFI7efoRVxkJb
j/XO8WT/rCxOo2usEh49GdBCm75ykp/kG5KTmuG3TH+bYxNuLadrdzV1KkUSaNRMHwyyDkaAJJSd
HpLSGTCi8fQMTuJPk4HU48akfWF98mCywnwAdA6ZerFhHvBgirwJ0xOGRXFvjW27n7LJO9ShiXLJ
ublZ1uf5ajl3skv2WekhVwLBOf/IpIzD0hvt4IiqGmMaR4Hk+xhW8dpPEDx5VFAOtqOsXYdK+DPZ
aw1Cm7zb9b1/C+R/aR1xqUXTLERbyUbp/Jf0Oh13I0aQ1xSIplfUHjPoppPYapofP5r06rcRx9Rj
hHZxPQHeuzGLXlqqAYmSTM35Dz3g4k6ErI261QSghxwcRtUYafswKbVPtCa/dnPDkuDgW2v0pRmH
iDZy5mF8USFejNl3kYX90CbZPm7rgx9S4li7BT4D38Ubd+MCL7xb1N498ubYkMzqv/Mb7LUIESzS
cE4RlU7QQeaAwAXPSvanR5f35CV9e6OlceHygGtx8mOlFEzi88v35nhLaYrNpOn5BzIVgAYCEMP2
NTnPQ5GYN4aadxmL99jTWZbhtJns6Jf1b5/aE8LnEUlKqDnxKm6t4k8aOYCZ8jJ6ynSn2kKzqH7q
jlnfGPr9Vboul2nPZXCYWctDfK2oCpI3kR09K/d3Qe5nxiqr8umTCej1xub8VWB8fp1ngy2TCYAH
+ZEpp+LoyCIztxGecQMXnlffBTSCD0EYxdleCRubMn2qOV7XifXyALcIhFIaTn6xM0wtazYlQB3r
xht28U5AqmM/D8CapfL8ead2VllWpQ1H246nLyRfUc633eZR66Txj905m3qJx6aaYyWrNQLe86Em
keaGlLCx9MGYCNcQSfFs03v9jQu+v5tUPNyCzs7f4rs7/38jLoNGhD9isGJlAxnSO78VMBXERVFz
Kwrh0j2k6MVXMbdU7WWJxm2Cnlk6nydkDdVAFpcHt+u7LQnK1vH6vvHiUHANHW4jw3kLhbk270lb
BWwtMFIwl/bQPPUTQ6nE62+saxe2qBy62JubTD8eX+piKoAh0Zk1/rsTWe8KlmBlFl8bKB5gXFVh
BqsaryLQjSEXwa9OF4/jgE6rj4T8TFJvnqxp5A3uilpk/TlOvDJe9eZQH3MUK+nJbuz0a5f54osn
ZehDDGuDHVp28VJpTWDupa6weVy/dxcOAucXtDj2+Cne0sbw1TF0Y1ypMk12QBbKzWhWOdIpQFha
V/XOSsZalW/QSuZfuzKRjxNiw792p5p2h9oqBioxDsONU8prFvLiXfXQALg+RyKOncuEOF2bsBOi
esAg5lUYZzUdVI1WE3S7DprUeNbdMX7piFfISQZT7icHFCrl1UTNln5ptX9RgVftvO1xnV0D8b5B
oI0cekujAZgFJwkXLKPmIGfWrR9KUKfYNtJEidm2VfA7yxoN81agPB22xITw0tMiWW8DcHLop6ds
fDJaNT5ozVj9aqImfCHrOPhT2yoMtjrkUJSzMlYJxNsK+BQlYvGfCibvxQ3y6VuAVAlTW5TRS8rx
D/QHiltYuViJnlJ7Gps1ebUAcBsj/+s2fQVLOBlBaySEZEWbFl9ZB0G9w3ZOywGDL30Gmilo/P+r
6FBgXmsheFCBeMQ4/82qC2/X+970EBtWo/9wvMT5HJhpQhOmANS4die/+eTEqcw3EDRAYrdVVWHH
B4S3NjrNij9gAwS7FjSlfazzGS9VuvXMioIdUG2uv5UXvmgP0PNcv0EgQeXtfFakCQjWAR7QUY0Y
IO1Ab1c5HooHkED+7vpQ77drzL80BogHh2TvmosJ2KF16EDGyo4lau/vXV2imi5ihLdA1NZ1PTX3
NjCOVZs4xXd0g/mv68Mz0vv52JsLSGQYoXd/V02DLGQ0eUezmJ4gqpokjeWzXxm0nYp6WInSFWj7
sFsXNhQzPEewWTT0iS9VJetplQYR3p18jI1vRMhC0rJ6o1pzavP2aZO/kPD0R8QJcJnWQAoRm+kv
M9ArhH46jsyxm4NHYIX4cSl/mEECOiQrxmdd1sV9nmvW0SYNEwZXnYKISctuL2wxfFBAKI96HGpr
ercveVNMW7dwHFDXbr1rcokLohnaY0b3aVe0WNjDvNQJNBz/ynC0T/BVUqRbBW83MPCx+1QW1u/S
6M07BNv9bipZL5yAqVE3Ucx7VsqrB+IE/Sa7L8x5AXh0k8PrCoiVWnMeRVnoUfw3TMzJdZCI9QQ+
ChVYla6LSAzHNsohDSST3GDVNFZ9lnQPtZ60X7nLxdoU6UvhAHvzJSb0XEbNBzMHkVIL7a+rpRpz
njl9dNxA++T06CDNjkoz+j6scFE/ffJnEF8xdsW+bIwICayDTIIe6UYOab7O86T+kJGrswvIyt7E
Hi7KqjbaTa2Mv2ERqJ03sf6OkqwXmkXek25W2YchszHtE4+yBnvmYbDEYY3Wk1AYx+/SzVQCsdMx
Qn8Kyh6KmqhTUifoQ2KvVSnWxADvGclZ1brtw+5ORQgPoxSYnzYJ+65gQd40std3ScPHLvnPcUJH
bKd9MW6tEgoM0RbWFngqMRZTkeCj0iGdNRghAaYPezFW6nlQpDxg6h5P3Pr0aayr+IEybLfvx8DB
yozeuobx8hWZCEZILwd6xHdE9aDqScHGDtyniB0TocJ1HQsNj3EJc2+cdevY3Gm/h+Qb4EneBBR9
9iUWFLzRk2ALFtu7HhjVGh62/ojXy9+gvrGQPnQdMS55+gQn0YE06YoHdrAdkk/XAw0gdHwMAfgV
Bzye5BGyrPngaQ2F0wKfidn36i6zPAokSCUzP+A4T0I8jwWs4IYucY7n26l2xVS6pI/R2uOyhghm
hl5taqpO7hrkh41swagfY2w8d0MTaT815BWYwuPeQPtNXabc1MHMCG+FGE8YGbrn3M39tT5BRIk1
+GZm0ainXtP1fQRb5FhPo/+Qm525te1M204IRdaRG8ZHPMP9xk6hqMdGiemB2euDlk6IDazZZc43
tR6FFh7CsNcPWgWODrSD/B6Gfs43BEmLzkT2X40ZeObxVt/G0E2PWZxau0IzEAc2ZNWsWDD7jx18
E2g1dDDMDv+ynQI/S8mecNeuRb6m72D7cBlwpUdZjZw6LIxsL5DrxFQQLbTwqpp53U1eoBeUg3SO
UMTdtea6LFdNNR2LSchN58UmDzsMnnEeqY07WjhUlTeIb0HYVPfjKN1jwdr4palUeDDT0Xz2E/Uj
FnGHHx4K2Xe3lj3oUiGz71Er2ie8SvkHQFzVBv2b64PiwEnsFrw/TJnDxg/94a6doyIbXYHwmKAb
JXY2/bRl6v5sJ1/9TURL/97IsO4GHWyPHPBP3gsCKo1quKNPRHKP67c724jEtuWr3CjTcHFE9F9q
y54VozrIqDI39LWjI/c2DA4vY1qXpzw3vg965wGQ9HVoBDq22QLPqUnq5B4wQrQOU6zwk9ZSk3ST
Uvx2nVzbgopwjxTgzW99o36zxU62Y16ABep97T+6/T52I7Pe+0OUfg1LbTo6Rmo/2l7iPbYa+HuV
gGDus8YGfeMQkBoG3taMFLOJr6rtACjlT1L3kD/w1VfYs/Ezm9Uojm3SlHfWhMoXeE630ZsOzQBE
h2E7qY5BYzvdGGpOzSwkUDACjCJiBk/ACf8bpW/ukKcWJ957UsYzfN/kLOGC4QS4Kj0g4COV1y2F
qQ7pkKPtRS28x8Kq+getDVzKJrOPG3rPR60cskdOx8E2li7wRYe4e0q7U/Y9jcA2Xl+YX4PTlnvP
/1uXOQqe70H0MNWwpOPQTRwZyvuWnDXImrktkw/VkGa/slRrUnzxuP6YYuQYHTW9lg71S/anK/QY
/bp1QXJXwQyLw+rxq4gGVCa2XoLi6nEpTptgMhAMD043xFtEHk7LSayfBV6dAzU/tEEzZZqZQ+cn
0uAkhSQTqwwiQVZ1PebkMUAWo0tRV9aA/8aV/Upqk3UXDhVWJrhQ9iMmAgHHdBTTZ0zmtbkWSdaE
JNn6wHEBHWdzxCPU0hCR2t9MT+X3rIqKj3jrYnRJrW9Muzwxhi+BGCGukXiAbl3z9b4EyMJ+YUec
VfUUJEXzMdRLYJG9ULjZ6oIk7S0hMeU3T6jubyQRoDxff0AXSn5s2ogB5DBGd4+yxfkDCu1Q5n5X
ecdJmSk4mC41H7l9pF0YHrvHFVtqC+R7rk2/LTFB4YrZfP3Kmp4sFdkC+1+Tdpl7N06IF47XeI59
uvdwZ9kRL16bjCQcWfvxeIzKpH52Cwv8e+GVya2D2/sqmOvRZuUno7EVtOTOrz4JtEI1IWjaSTpG
cSpdX/uscOMCtB2cql5TYb+hQ710ZWggDI9zCtmGyxO9qQKPtQsRRONYZD+0CSuAbGbS4PUHu7wy
jntUXRw6F5zoKYMtTqQGhRcXfgvyIPZxcMxzx3rMENueSHTXv1T0om6cNpY1NwZkyfVREdN00sWy
5tb2jdm6RIycxjH5rdduvx7pAeJutaPprnRLnDNGHG7zAa7C9Ut9f/iguEQem+Ug3PRZDc8fIl4M
f3ANlWDs9Y74SonepeiPpM8qDjkHoHtMnUhRLS38LyvzG/d5efCYL9vFO03/WMwa9MUblLvRgHoA
CBkpOIh2NFttLDMuDrVTO3sXySekkerWw53/p29n1ddBSUan66h74p1au29V2wZpGZ2ivu1PgZI0
hxzipPdVom41yS9dIPon5O8UaqjGLy5Q89KgbfgWT8NQaSvs2u0Gx7g68jzy05ST3lK704/rT3T5
kczXNwc4e4RtODQz5yf+plQcQx6N4iELQaWH7kNZFTPNJFLOeGOauXAf3dndwoGVrxHL8vk4sOEl
6MEgPnVTkqU0mUbjGauLsjehld3swb+rEnFZ0JIIevPpwlPOWpySNXPiaDG6sGfbJCO0Eci2lSgg
7ESroTLu2pemauvnUNXGKdHtbN1XbGj5KfIBuQjwgx6AJH7j6vTPt5v6ELM/8AMy3JafbpMlKqj4
Qk+CAJ9HB4DXzyocwhtF2uVnOl89CnzLo0DAU10GN0Z+X7C1R8cXtG71tQmzFzUJXFe6slZpmeVf
6yiDYW0N7jZppvrw79fI8obIY54NmRPPHzWMrzFSFv0OyITls9/UFo7HKcPedn2cC/Oua2GmcJGU
oMRa6lg6o3DLQo6z9D5GMBMPCVuYVFVkHWpFY9yj1tZuCfkuvcYUbBmWhpVFIPX5tUmS2csEefsJ
libG19bDVFX29p4XrL8xy18aClwDiA668bRxFrfRmTLTrtB+nvzccD/JDj4zecjEvbswW6/fyQtD
sWyxOtP4xFawLOpbAOK6poiSU0VEMHDs2jhA+okPrWEGN67qwkOjwA74EAODeK8As7Q8zFB3kGDI
jLRiZHfdx9kw25r9tRwJbLt+aRfWSt7Ceeph3nkf+Oi4Ez3zknmniXBRKuoZezxZGdw4EAdz+ttT
FPvaNsyH5u/1kS9dKcsVZToPpxaan/NXBThxj5ALAW8pLcKkeog9HiBKAPsItVvPfb4+3IXFw6c1
gwhl1rOyHTkfblSGlsNiTtDENDCcSnc8TVPGvkoA0osloOExCsX++qAXXhzKnr7JuZndz7v8aE2r
BIKuyT1KEtQ2qIadp77GQy27vNhdH+rSg2RZtA1hWc5c3j6/Phk6sO51MqET02oOVLvzj1KH3OnU
AKJ7oOzbNiqj7419M5T83YNEP4nyDV4OSlpW5cXIdeErHI6Kr2NUEyzC0eAey2DvmG2yTXCPvFy/
0nez96zYxZdOy5h9B2KE8yv12j4aqlGmJ3PMwzkcgcir1eglcUrCYorKyyEgW21Q4rRfiXkwXwCp
VE/Xf4Nx4UdY7HiojNKVZxVZTHSRqxQnAR9BBEzYPwnVuZOeJN2aygUZIiP4Cxwg0kcryjmf7kXt
SmcG5Ua/DK8df+X0Sk9OL9NoDbote6yohodrP+7IP8BaEEUbx+3V74y+1+chI9Jm7Ssh/3hmmgc7
HaXOtxwvA0KelriDlQsDu1tpunROelvV8BxsO6puLCcXrpi4H2ZBlmVmwuVOqLODTqvbIjtRRWg/
RZ2uHulu989Bkv+IwA1rPgkQdem0sDVG/cbg+oWXzJ73t0jgmfDftewB7E6CsAQYNvbQUQsxiv67
oKUNdrLHBpli7/vmB3b/zL7Y+GYmRS7WNQe375x7LSItwLOiL8h3JlIb4iGSwNVWtYxr7/H6i3Hp
LkHXYaOPfpSVYv5M3+wXcXv5eTvEOXj0QN8HQUToju5Z97pdbk3NexzNYVeXNc2cv/88sIPC3EHP
AFfINRcvJOA212tizTn6Cf1zi/LbqqctqTAfmfZubKmZ6j2xMkI1OvDYwP90ffx3Ux1fJMvxbFSY
TZv2YkdJ5SEbc5I9DtrUiZ821ZY1SSCklOSJc0PY8G4qZzODHE4IBI0zoWsxFBnRXjhMg083w++e
qka167SsfuneMJCHE/cnqJP26vrlzZPY2TmHMdlNmTbrMh/9sjhBR5qnGJoBYjosjRuQXIQDmU19
q0z1bhpHPMDGyaJzNIuPjfk7ePv+tIgfYbITJ2J3w0fiagn+kJFJTWhodlZoxds870NaouKWSOLC
FzbrgbmxuDQ5OC+67kFYoUBK8uwUulm8CURhnMa+kxXzCuLueDQRwF2/p+9fGT7pWXeO6kfHHTp/
S2+uVRJvkpa5co5wdxJEVC0+rxz5c0hp6sv1od6/MuSzz/JYosXnBXnxyniNHHg9MBXHBlqM1qq8
lSaE3A56rA5TNAUA1cf6+G+DIpfjgDH7Web9DT3v8+uzRYqJTnSIrIO8q+j6lUm11lMLo0Hq1OUv
rTcMnGkItIPd9ZEvyBqEO8+U7MIN4tFeG/Fvbm2Pq4PUTCM7oWpDS/Vce2b3YRZtbq0RbH8cFS/S
cHG80KdbFaYINzGKRWwoIv0mmcGP3sEJ6YCt3PgQuOleMwB5pg51UDpwFAyTWyq35bzJvSLmEcUZ
qxaN26VEp8pCSjZa5B6qwY6/AOiKH6LIjh6bPKjYjaKBfKDCbe5h55Rf7X4iru36LVt+4PMPsMi2
ZysMjcNb/gANm7sHSHQ4DGNl9SvlCHkaqspMNtfHuVDmZCDWB9ztiIQoi52/FcPQunZYO9lpCIIn
syUcqm5QZuWkOf8a4UwcvDyLn/S8/4v8RfteW6QYeCTU35cR9//6j1l+gXx2Hn5plInMo+/VSi0J
ZjpyhIBMnroPVikHbjrWVR1K+JfgWP95NMoNmKB0k+Mh135+5YVl9+AwdOtQK2GhL4bJH2wCKyxp
Q8Q4mG98fu+KHFwd43FOMjlPOczd5+P1ZEWmRVF1x7LpAm1jG0Td0CUbqv+EnBM1mIDax2ngXLzS
vTR0idq2EQzbdCTqreba8qsYCpq+hl91wzHhad6Yld6/cwDx+IVkXQgOxEuDQNLHTYfYxju0mhn/
SlRm/S3J091ev+3vwzu5D+R3ondkaudxL+6DMyZWlGqWhzjc858ag0YrqBMH9oDy3Oa/APngJ3Rr
ElY0XmhaXo9FCwjt+q94vZi3K+j8NHjySOJmwiQP5vxpxGnWQ9U0smMk3eohDiCw0SkKCqw8WUZK
Tx2Vk3UICLtGOGAGBKNoZUaod1k5dro3rNb7pXRaUmY4/hAxoCEcBAC1CBxNq7VWRRJNYdW4GSnn
ZRpAmUs9/VC1wrhRorrwzaBL01nfPfwp6GPPr6PsHRWUQ+8fyNyFhSbhJjhBVx5FVNs3ntxyM/B6
y2x4UGwJ2E8uFxDCK5NcZaI91m49dVujSrSfXW3kPx0HWDy9iOro61EQ7UK712+xOJdL5uvgczmZ
zAqXctuiIkmCMDOvAUnGzMLpQYMNdl+IYNzkkswQCzDeJrbp7l1/S5abkOWgi1eVDCfUk0aQnwrk
YH84QE5f8c0TOiXG4aV1y5uV0PfrDm+lg+uNAjbn5mWUcU9BN0cYmJ/apsF1iHDyA8pj49iZSb4t
Pe1nMDQ5IgiXJnHji3+2kjA6bREOzbxTLNTn79Lo4GiZZNsdEabB1NIHCyeDUFsTJsCNTfPFC2Wy
54Ey37AvOB8qq7vaHDtTA/JBwZ7vP8tLNEC14TxqtAUfQjAK0bpFwOOQTaei7K6wQyqT15/vxY+H
PYk/+5Qo7y42mTJUPu7w1DvIpHKPgYXKwFAm3eKpvFUfvDjtmRZ+bXbU86Z98aFSr6O/6urAIizx
KBLQhiS/ec/Yfod7P3kY7Q8+4Q9t0H205D9TZZnsTLYR7MDY3r7DkAA1TCOFSubATGWACp2mu57j
2L1KjOAJMrh+47u5eLEW5R98CjrHk9e/v9nw2Zoi88O2x0Niupi85M5J8vJ33tP10dPY+kBVTCJp
ICNyzAztY4EM/8ZPuLSY0fvCP8qhjHu+mN+JbepoBjkTrDQrq5EHBVgXwUGXt45Il94hpBjzZp7v
BurA+ZvcNI3lhbpL/DBR8DtbmmDgArJSdo4x52Nef2EvzYK8PuzYQPWyT1rMgoORDDK2cjIJ9ThA
YOF793OW53MbNf7GqCTgu8xzbywxtwZdXCENX720aiA2vTTM/sMAu2JCE5ebXzv6z9maMLTwK3OZ
+n79Yi/d2flwNIddc2PNxRfT6p6k0mfFJ8hH4nGoLfLYTCXvvTG4VXd+Px1xzjQMyqJIr2FtL94W
L/Aa1RtadgoScgd8kI3EMVDxLnxNrrLUGKH2uPYHMnnMTxID/43H+n6dmYenSzxDrvHULGZD020o
0/iBc0BP6578iWCUdkisb5zWxgP98Hp7/c5eGI+3lV0YG1+Xre/izpZWoPW9DrjG6gPtW1EU3T1R
AuGzMdo9DQztlq79/ZNkJUWBymdimca741SXGU5WDVSDlRYQDzEKAW53MpMHK868G9d2YZ991vVe
NrTo2XnDaDfeAas6bBmnc9I/TYCZneRFWw/3iQBbu8VBmMePrDKetXfGAYyEpxU7GTnRsxqG/C/i
UOt70xnkpP3TvQe8gHYD7xqucPptlMfP5ws8uEUfu3Vx9JoAbAfvdpjuMjFCITRjBibIrrj1vF/f
3ze73XlQ2hpzw9/AQo488HxQxCsIZThSHpNYNhzd6lSsprSzyofY0vPPuQNFY9X1oUkaJvJkfeVV
VvaNglb+ZIZGRPpFX44GuEqCz6KRzsEqSoHypiTv/Y0zUwF2kTUxKFZcr8JKWM+kQKQbckV6w67X
sUcQh9OFDy35WQ+RtAb7WxoWlc7qr0fGHRSiyv0zeFNkrL1KQ9JbmSr9OZahpzayh7m0JXOQ7kjm
AwE4wpVKUOFg8/9K7I7xpaFwVaz8onO9zdBLsmoMe7CGe0ATxR9FQi6178aNfqTPZFjsTAleEzdy
s4ktNe09VZX2as4J+hzN98M204wSjOOkK/SmIAdSTR9Jtk0tyJ5dN+tlraahWgvZsEMNqbdkIEdT
+sDMYVZ7wkmaaFcEYdhtY6DC1kYbsA6spipHVhVrZe0TixYVkHWroflqDoOC34uk8WdRzve29PuH
0pnaR7tGkrhW5LnNquzcvZ9Mzhs35p1XnNzivTh7GecP9806rXddLZsR8uxUNMmxdFtni8+CxHQL
eNEY4W3kHOtsYcZ+k4M9rCugufsEw9jGpa1xUsg4145GBMhgR0QLYoFeezmY2+ufzHI78fr6zhwC
Kv4zpH6pD+iDLtZMrcYhl3rysbQSQDe+s6dNroO/VD+zGj51pI+/kQU8Iia8VY1ZrICv4wtOiRYQ
EP4tNxPSn9wWQ5l2jEvfwCI89JveC5KdATP8u8Jl+QWpS/F0/aoXa9L/LtrQIQ8iDOBEvljrU4FJ
2PdweuYxnYKpRldmqGnYACPL163Qw40ru/Go9XW50/qpvrGBWpz2/jf8TK2Ef0NraRmsQZ+il6jC
Uyx0+r4k1ndbccRbx2iXN5Xe15wKavULB9+N+XuxVszjchqfG1lzVw2L+fkrOcmCWGQzDI8EgfvW
VsO74qHClO0cIRciJbp+ly9c5tlw89/ffAFR2gJPiRXun6pT1hqt0LgakmLcePFYg2gbmg/NBM2q
xTx4uD70hQeM94RjB68VjWd/8YDHkBQIVgiwRiObAqLTgM9PnWF9wZ1CLqkB+N/8lA0mHbS004Mf
bWIXxo3LXzolX2/3XOGkScS2khCI8+sfUZOmvpEGxzJNq26fdMRQofbPRxJ5dS+p4euR53tHPEhB
fpNe5NSmMwcJt6i9mkjBsDe/+aySOcaHmGd0/Rbp8z1YTFDUq8lL0HWOpt7r3988ngA3lqBtFZ8s
wrQ6KsVD0H4C86nqu47PhphfHE9ftdLBcBCgHSdntLBSAz4ijKoNNoz+HxGS/7thM0zI5ZDuvSN0
2mOpuwO7tYNUAxmqZeGcMmWStzWU6sbxdLFNYyidGvC8U3ORBSEROn825KRLb7Bt7RDBJjy1Y27v
HC0JKd0n8WMx5fLGJ39hvPnIBBqTmy2oPZ+PN5Vo+52WngscuNHZdPZMGWgzIX92pGX88sJRWDeG
fP+1067mLlocnkDWLnWmVilE4QeNf6xaFwMNLayHuvE16BpG+OX6u/T+SwcxY3qcR/muoJLMn+Ob
V0mKfEghFgaHrPBr0kssK9lnqq4/WJOJkZ8m7CYeE/sPtXbrxp5v/ojO32KLijZSMk7fPiLQxfEi
zgnWpPtIGy2bXQql6IAStW3ecbjQpPFr8CdpAKWP3OnG931xZHzeiHQ4WnhLnqwNySxJJUGXTg6x
fVNjjxVro3LVX2FXyQSkEU8LHgI+qBsjL54sGl6B5pT3llovYLPXntCb2w23URgZkO2T8IAcp4ar
A5Uv3U9t4wY3XqLFezsP5TIGXcq51MCNPn+yKV2jPCJ66TCFHDNWDRCfZ9sMwSqWoQ4Mw2z6/Mf1
l2m5Jfn/Y3KoYX1GMuQuxkxCT4oBH+UBG6T+YWixfOLbQW2yoQugjWunzAdzbWN/JQ4x1fvH0S4w
/2mBJrfXf8qlq4dJQakFDDP83sWCWciqEWGbkgzsEyAh6mw4eW7RbjPqHiRoaurGsvW6Ar95m18v
/e2A8w9682QHXRAdQt33NBZMQdbMu9EsYwvIltK3NfWkoKPdVu3TmEOe5FyTqbuB+EnyIXOXSNIy
8lKg3l1xY7q88MaxJFEFR8aIMmRp63SKMCLcNhKHIQMs3til/9BHunOo/Ej9ayFmfuVovqP4wVk5
VzDP7wF9rNhB8ZedUofw3BQH6yargbiOqTfCWiV4EzqH+vdPisaR7+CypT/2zq8cRwI4uYAkS7S2
v65MEFGm2eufi8Zrb5SCL77ftB0pQtMtpr61WAtY0XTZ2CiKpDum6x4r2M7Qhr+uUQOesSnhJUBR
tkNLiiPJ4FYf3xDFvmtMzneYh0n3EzQGXdDFnFmURWp4UeIe4n62NYbKKtO13fRhuqnChplT+i1R
SY5binIO0+t7nKS+vlO9T6p03DxAPE1veBSWu6XXVx/dHPIdKqlz++r8sRdFE04h9u9TF0bFnZxG
iEWxP0shAPKNgrCjtOnFvahK3kKRj/tiMgZ2ScgK1q0EWIPe4pawdrGuzb+J0wGv4VwSpF+8+P4b
w471nIV7b6msOuYEYqPfhdGshBM9+kGrXmyv9LZTk4c3ZoL3HxxIHJOzAUs3tILlsYitqRYVJu0J
pw1M7b8u8Kr2ZdDZTE4iGj9fn+beD4aCCSG2zz9df1c30RFoioYg6aNIM//QYjM7RVooVyJt3a/X
h7rw8qMaRiPBaoLGS1/2BcCakZhc+eFJVKqu1jGPL18pVvGS2AwxPWlDZBubuaYkV5pXjtGmIsCs
OcIPCewbLL4L79zcpZyNFLM5Bj3T+TtHxonT+YDtCfOqqp+KfhQOqKDMzJVDyeG/uAnLbBO1fSpX
pVL93xRM9q/YSpLPxiRIUdHqsPwom6y8ZRJY7C148fgQkOZgb+GncS4+/2FxOqnMkcLlaevTT9Ov
yz1vZ+vghUj7z5VrBI+p4RS3tBkXxHcE1SIp5dBiUzN9FUO+WX90On5+YlBNTLVcP/SpEzwoQQZR
0/UYPXuTtFvD8O6oSidb6RuwvUky26ctgQvss8mpJke8U3gEA9n0q65L/nkdQoGKb2wG5XKIXUrB
2av0TKwk+lpVE37MBPuRjRmljVrBpKlvHWDfvayUEmfGC7t2sFDzVHn+GJy2wv/OCgfkzCGYiZn6
t1lJONguiSKB1sqtOXXM3kXvfjLSMt0PaX/LlrY8p7EWMg1xcqeV5lMrEIt3wUeP3kTUEg59l4/B
mm8y+zEUTcxqP3rxszSlRhVu0Id+TSIydQMjb+jKDP34Qr57cmP1Wr6Z86+h+wQfi+IFYNXF5kyV
JW5BPTSPygzFbkh0l1g6d3qwlC/W0oLNUY/drQ7fXLh9uy2aB2V7j2kQJDP70cVzaKYmqrtWo1kc
VVa96aRHDZEsIl/c2AYsJ/zXq0MaxJ6a6Rcr4PkDL1upARttvUPSeROeZycwP/hmW6/TSU4z19//
IDH2b8pS3ZILLfea89AQfHm1UR3SMV0MHUxTbKHgto9+LJpnS4nhubUI6duMHdJfMpD6+tbVXnqW
FKAoCjmCo+nS7TD3Z8spzKMTnlx4i271omRAuFSHzLrOR5bYTOt31xeAS5eJGclDVgG4g6X1/A6b
cA7ABk7hEdqbfAoEsHgBFONP5nIqlRqarBuP9FUkunx53oy4rHDmoNrNAUDfUWlK/0hsk+mTEx4o
cMC4joKN64FNWSkzqMpV7GXiJwa68Uuu53qzCqYgMo4aiLpPNdSflzLVCQ0gk0z+P87Oa0dupOm2
T0SA3tzSlGurdmrphpBaanrvknz6f1EHOKOqLnRBHzAQBhBmskimiYzYsfZbmE79QxfHZetpuhjw
KAe3wp5wzwa1bM1u8GeKH7CErUG97hssxS1pfKcmICC0WDCWPAz/qtVOObGuSizbi9vMUmoZey7M
zfYVKTOMysolzPeypufYgA+CNu5RN+hqoE4wF34fNlYWtB21WI+SSFheWRE+Ete1oPji6mkWCp/L
f6I+Y3xuiv3nX/Lc7IEc7ijAXoiQTgUVfMmWdK2F6BGhG2w6O/8NBSe7UhQpegDVIe8K/vzHA2Bd
Jf8Nyno5nj4qtgM5tirtPpvxU3S7UY9bP55KgftzB47lfxiOYjsZ05Wt/QG2OhnlylzX7J3SaN12
6ORh2xRmG3QE1xcSGef2OLZTrvSkLJGVrwvnr6PXwMHAKECxH5oq7l/KRHKEWyVCq4LPP9u5LW5F
mhJmMxjh5fE4JBip4OiIJWorX/aAu4unpMztrV2C1gCVvmzm0cDe3tTN/MJSPHeecqOjUxepKo94
WnaW5j7HrcOK9wrpoj3YOoWE8GqsQn7HL2tVuA41EqCPRfOcxknjk2qY3z5//nPTlmN0FbGrXH3+
hEB/vWfqTo2AhSDtuO1hyRGN6VWFCf2DtgChAWCavei5eemln6mcsq1rwFu5caF+PU1IF8q8QPEo
4j1f39ildIfk1IGwunOwq5P7xRPcQOBtGI6n61L+Q+/6r+008FmG1fQlKTuuZt0l+uPHOUdUsaJm
EX3Ru33aODh2KjN8KMM9cc7ymg70OeNkCkT2wof/6INMjK2SQKAFzPmDHj+edLWpmVXXL/lBRIhj
/GbBgM2rZ4umiSTNWrAtE8iPDBvudt+bQvneWeqg+H03zlfahFObS1tcfRcn3MHwSan7IbCcNqM9
NZ7kO1FJw28AJF3htaSXhRclc/YTvz/1NlMA2rhwOay9NqgUVyWZQXyuoNU1cCH9Bmiteam17/Q+
RfYCAQntmBR4SGGdir0kCxxt0+Bbq9cY6ORxSkm+qsUOlIx1Ydc4o//mzbJbkJYBoIrk4PjNwthQ
6wz8zqEx8vgWRwN1p6p1s3EqRwsqoeZXA+X2r3HjhAFwouSQGHa+mVCefGsBwHqzVGXPBdTcvVJW
5m6qKzwOEzFsUj3pA7OdwN+Qlp/flsKRAxMtZ7MZ7Dz68vmq/LgrISQi7uJ1OQaqsZOwoMvTqlAW
JQSuSqIXUI49vQulS1bMWtLcjUtofI1SrH9wCs0r88I2/yEjsn4x0ntrUoS9kTvh8Vtc9DgPlbhA
QeZQITootWRP10mWOuji+/omiYxreTAhiLhpUqW9i/ndQlY5XDNtjcgBBfHJ++mCks/6Q2c/jl1W
CQmqFwJCsmKnuuEM/Tji/8Hea7V8sPvlV5VpL7HofanonlqAJpkinkMxv0SOui+R9/G68n1JZ5hX
jfbPJgLLtGjAqpTYMbw66ZDhhYvyYJQxrqmTzMIr7GHNl4P8GSk/Dul0O8ghIDpRudQLgU3GkuTr
8RI4iw4HaopUw88RIng1rny+jmd60pXcgrWFZaVhjjgNV7lQH5yu2mpFR2vJjI3CVAF1br1ZJHlQ
K8WDM0CkrjtpNwBA9rlOtlelWhXwdivumKX9JR6n0l1aBOuLibcu/plLg+8Tacjvi25XfiTMw6SO
LQ/Q5y4chECa62g7UTCH4+zZMu5jFRdmsSYNC+m6MqVbbXjse3urjpjn4KIKj6nKEU5gAgSLapAb
n1133wOMSLAmdqey/O009e+66++wVLwyJadyZaMN6OkParXaRrb0S6eS6EUgXxoHaYlZhQepzND5
ZPEzKYU7CNGeowzPY1X2npA6wID1i9NXoBNy54CJ9V6J7S+Lk0dk4YrSlTHqNWzl92g3e+pCG5uw
demMlp8rPxr2/CAt9iMbZNDKOo2CaDokw1dxHS6b/L7L48COpT3aaeJZPX/uFkiB43zDq7tt5Pkm
77JApQVXtuOglLTHuJWghRcpMah+o5U95k+oMyhLqk9RJ18NU3lY8uJVsqJgysrfRV5eIY3do6FC
R4+7ZWdpaIbzeyztUKQUAiSdla+5ureubzf5kN4XsYRr+nJDcPrD0tOvWV57Wti+Sn3o21p7owvr
sTbLAa+u+GcSqxtlinayTSTu9OavSR6u5Fj90eJqFZTk2Liu3APxrvnbHg9j6WuYx7WrE5D1evQy
kcnx7BZDZDO8byXthzVCWIzkm4a41B3F0nopzQdekimLS8UjyEcFYH11O5mE7ja+ncMobtZajlWq
2Mrm0LgsbCH0bDtm0kuMpKid8xd8BAFviJ89qMgCruKgo76ZjB3oOl/GEi3LjSdbsm/auOIsnx+q
uuOMX4u+87hxAFYhldqOlnojSVinj7kIRixA5t7cmEWPS1bBGi5fG7MMUsnZdE3jF1OIK/2CLVVM
6NB90XLrth2cG2bJDt74tjfVQ5GDOrfLG/4fj4mpGy5X6R2UuVup0t7ifHlWqI7gdxzITgiOX9w1
munJSRMMWgkBdXgV4DGTMt7HagLUsvLjoeDKIf3kXC9d2m9v03q4UZhGLpdUUJaJb0g0zpji1iiU
Qz1ogVNil6VI43f4UBsb2kSvdfcQGj3LmQKSfrvJ1DxclF9bvX2ao+FaIeuOry95I02YnVc5LBRL
OoAX/NKNgmNowhjM2GZYWllz90wn/q0llS8jvmdKsuw71dkMa04qzo0vE2WCGWdfrTKurNQImCW/
J6elH1cVjxiqXiVLvtMT49mszW3XrJ/DtAMp7LeiV2+bOn5ewvS+r6dtGmJrS1IZ6OgDcDc/rOo3
+AnUMdXwmzKDi2iaXVUuXzFhxuE1heVYI/vDPHzU3QRYYuCwW9giuY2cNnebirqVZU6Bmq4pG83A
K5nylQK/FN6dBPwQaRZAv7tpWr4VZvFTDOaNqCkMV+Mh1lOb4iUG2dwBN0Wj7ewEu0HNDhSjCIos
27W2HNg8YmyNwBXrh9Ycpo1W2XTWT/FjaaVQ4MCtitGX2mhj2BIYqnxXy/Z7FKVQCrvtWJJbH6i6
uQN5WU9ujWs1jd4QzIONGsdnPYGHhUEnq8MM8mLpXKiWe8uMbot2xPPdee4N2jwc9Qvf/ropOwji
kMrdsR5Tl+uG78zL93rUvxS6vBp9w3pKVIteEOl7ghVykjfcoJeObhzlAC6QDVBNdnNkyyC1ZJgI
HdQ7bgy9fjNZwo8UoOztdA1Sw1eMGWuG+AbBTs5w+VWu0IzNd9trwBm9Kk0m15HiHUqyTWdRUEAV
uB9p4+ArAkFTV0bf3uRd+ZUJcAu7F1cp2sp3cnFQU/UQ99WVFndPmW6/2lG9N3pEWEZkXo/Yzzda
tMGgemvQPjBYk48Duh/X017vVUiB1RdNaXnNg4c/zgGdT0CBY58Z7Xc+72NGet0tM3tf6UzhNGSP
kQ4AZ3M/dOyrckm/q4WKIXhu/QxBVTKZ5Xdbyq9HpfgNQERxnXbczMStKGncyRhfBdplt2slIGHD
W5ZrxfWcsZ3PCjSxZdyP7XSLtddd1sxXiU0zy9hMuZcNyy/FFu1hoIkc/58aR3PTU3qsn+tsdLve
OOAPCdMsAntH42Qemj9N0fxA9OMbY7QjUMNDicIoTbQuJXgELYs2B9YwdWBjFnnTyfNTWtlbTMGv
h7R4ISvksS88YVUBSa7NPWlI4is9qznFx/Ym16eX0NZcUpvDrrPKd8wY2W0qQ0cvGPb+lFv34Tze
NUm5PkHNNO+uI/kd8OavqZR/anWPVEYyvMbsMKg23ErXd72AiGwZgQImEPbacNsXEvmfDv/ldBHf
hwH0MwYL94ZcE2vmM82PRZAoTuqXOt2BUxR/izXtOZtjuGmcQvUoE8VIO/y5A+6Ru35id5eX4gHi
3xfVwgxTNR+bPJ5cOol3bSnu16ZYF78pf7alW9WuOSX130ieONHK+1mvfJ4y6BvzfRm7qxl3MGy7
76fR3MszutoernD03I3GnZ0nez23J9fAJCFdysG1JNtT+2Gjhu0WAdlD4kybmtKsPS2+YM1IvfYk
dXFGgiqGCtvjL9TdZUp410jz11SMnhxm2yzPXtrG+IKk8z7UUYJZM7NwwBpcD+g3/eZk/c7Jw21n
KbdSMdxas3ljtMMtdOPNsLTAMeP8nZLRr2wan9pivtbn8g65vEcFQfcopN5WgNQs9AnulGCJqIZP
llPcF/0YpFl1PeW1XxTh3ah1GJBLKe9yYfHhfhGLvdLOt40jEwb1uzLlPHe+JWr9PW+Lm8owH9At
3YVN8SqvxMtijr7YXQaKOX5WBcDbAQwlFZxgTKevJDxmhC/281DBnHWcr20/X1Vx0XphEiuuaENg
EkP5uAzaXawMr0mjbmidV/12YH+VSmm7DJiWKf1M8TmTXIRQXhWVgdNBQigQanJCFxkxIroPKYP7
q8JmFbLjj8NEjEw+tUa0m9bSRtXxITHlX2o6v9vqwiyI8wcq9kBy8WLgc07XQGipZyT2b5LiBA4V
1HzlVgcjYU9A2XGEjQ3Q2KPUvjlpQmsfzUqSGh2iEeb4HH+twH66Dtl4Lk7vY589TTUwBRSvJSqq
OYeyV+hl6Zbq+KiLGtIVALOhfCkV6dCn3bbg+66xbKTETFtr2aXZJc30eic9udWQyydwAEmFA9pp
S4BSFMjvhK7R7QaSdlt0suHLczQ+jHpbRlvS3qr2CiBHSwMZRabwV+eh3/984dRMXYfXQiKLsudJ
ItHq8trCntncR3GX3BR6JF1piZly/hVxeNcWysj9LkKU51aD2l7yoj6TIVhr3GgNaBCGdHYiP8t7
KLRxPHDdlcfmMIGs9GNRO3eoeowLGYJzN+u/h1KPr7Z1yyvo+9rYh2GP2htz23birp+Ir0kpMtZ6
SbDD/tTBgUYua1wi5Z1J+jngFLBIAItDx/dp/r1Nyrm1aFLa0/QttTvHzqTU6+s5cYLYkAdpI2tR
PgY2uoi7mnuhdQ3yHOGBUmSAXj7/6ufeO2JM+sAQX6A5PkmyNqXOdbcOm32fRel2acr2Va4l6VBr
YfXPhQ4edq1Wrk5O1PBPJlhNCgEVZ1/vE5zzgq42Uf2Rz71W26p5oNty3n7+aB8LK+t4yElQ6BBP
nsrRmkXWYgnayV6fY6t1Vbl2Zi9Kw/aXrJR25uZpR4zw+Zgf9EqUHem2kNcuv7XnRV4TjH8lU+PF
on6kJDR6dwPV/DLVwWFbVc/pitdK/KWw5fFawwT7jsLXGv46ZvdLNsrlJelpQ8ZQNvsST5l1X6it
Qh2VjMLnv/DDW1l/IJREmp0QcqA5OP6B9CcLO4zrdF/qVe3R8vgs17pDzUefvXFs4+Dz4T5Odsaj
7WdVbTDpKYwcjxcLmuEUCVFtCNPfi3FF283ENa4xjKuega7m0sSMbY5HELoNwHXEF5doG+d+hIoV
DTXMtUfwg7hVreB8YTYfHVqzsH7yi4LconCsSUZ4ZZlD/95wL38k+xuTYTDK/hq/L8y4P38VH5Ya
zrmr0IicHsXFDxk9I06ilFZUZz8KCfB3r8h0eIdtd8tYFxVNa9Hi6ERBtkDzAjRZmr0UKjXHr33o
ufLWYzjtHVSB40ZuihbMiF4LVysqLrXwudp2Ay2b7KY+9ovs92WoPRhOa1sXhExnnpsVqNg8NxlZ
CHnHP0UqOHBocMv3UT+0qtt0snVrm10/Q+akP+rChDs7GuIdcoTomY3TVgIZ81W4g1K4Z+HlKHZG
OX0ifVCWngre+FLx9o9d6sl7XnmKq+MCcE563I4fLuzsrrLpkjiIRifYHLUJW+p8ih6JuAonaOq8
A0MO2mY7F6H2ayaoxIDbUkmldFUevXeJunwjvyjyQ9LbI9fCupl2hmFV6W7ujOVLIZYI46DJDseg
KYTY23mdvCDfpTij1Wo4ucKBPephEB7SLLFygfs4rO5qFS4z9TKk9H5qTVG6kWtrfpedRhGIUWQ0
ZH2r0OLRo1jhhtBmzhf6DiX70RJEltWQLk+jpNUW6lKriS8cOx8CHqYnjeeU1lbcJXnu49emT+Ws
x7OJ/cZSYbrnhK9LnRs/jVm6Q+FU7VSrlTepPdaHKryoFj47OEIyViO5bXan48Gt0Khze6XFajjz
Vljwhsu9bjc4SIjYMOsrqW1N/CKmFFeHMjWQYznLnIl/3w7WrRHtBrIv5EUny8KpJinOpx6tQaQV
ePA45m3qEPZQOs8unEpn1gSMF/paCfCYpKcnr2ZFxDy1AQ0EYN1Tiq3w89Qb2HSkxqXl9yG4gkpH
SU+lfEC77Ac1m2RrI41KtBHMaW/86uO0fhJjp2DcVlgG2fTZAFmFmpP2F8rGenyhQHDuSeG0rpxD
2rqpERx/WnJ+/FUkkgNFO15jTGL2h2qkzVZDFPX2+X6+/r9Olj4JfZ4W5R7dvKeKxGmy8JnE7eBQ
1VZM112xpC9Aq8dqG07pBEnIGMmyqpVcXuiR/qOyPB3ZZLvR6KQhVD/FSudZaiw4yGaHKMfukBRR
6qfS8iDPyc9I7q8yLZ/coRU3lDeu5yIbg77sdoZEqkNW3vOQRKFl9b6hd4vfVN1uUcbM7aXwfkpp
SEqcDAlFTdYV5Y8Dki+cvMzILp3JZ96eSY8Ec1JmUoI/P/5Sk0MRJ7HSfN+NdXeI1Ub1R6DVOysv
E18a8BOAoVbdf/7JzkwPSq4wCda2dkAmJ8EPvRea3LYkK1r4M0EzmM6VgTcP3iB9eOEjfRiKebHi
sLlOGZj6ngbWyFSyybSa4jBEYNlWW9cnGdMwvxA6xYLPH+uPJeTRhGCw1VnKhEPHA/4xAPgr6hyq
NmF+LvMucRrtl4H2P60IpVJc6NwmEfwR59Vd0dkPlcgfQZsFcx3uZ1lgWDFe063iqvSKxsC44oLK
ixnVwahLN8uguyRhPfRJ18Vs7UKnvlby4jFU57tEGI9O3/pyXtw4BRL85dvSiH275NfykgUz/2la
QFtorYO+4I6TPzUyDbFiuCa54ZZy91OPKHPX2EeCAOo5DcNbmP0btRHcxH9EFM7oBvMNumfsvr5b
ZpYSEF+bRGXcDVsx1jftPASYo1Zu2U7FLtStb9Igss3n7/bjdyRUUznZmTDIc0+nTFmAR+YKl+3p
bXFgKE2ilDzJmbBDTUKii389FQjOuSLxNVeFJfP0eFlIbaGnFcCFQ2oa0Vauy+rV7ifpNoGbekni
/+EqwFhrRxQD0VminHbmL3yIoSIE2w0qHu++ohfJj1TXW7qGG115G0UqXVh/Hxb9OiL3TLS8HBBQ
Qo6fTrb0IaVXLjs0k0ivHCR8tjuZmKl7KLFrypujuvwm1TDn/8NrXZlwChJNecXDHQ+shbISz2zT
B62x4zcB46ELasxcZlez6Kj9fMqce6/06SCZoHPFQaZyPJi56DR/5SI+ONWcbFV8690qq+Yglav+
OsRSdPv5eB/OXN7qetoS6/OA3G+OxysdM7H6tFZ2Qzc6FvUDQQMFTlFAUmeliGKvQZhfuEBlq6dF
k5B0fz7+x0svP4Bpa61iVKK60/arcaizYjLm/GAbSbiT62bYDOQSN1MY3+coCDEecjo/4xz21aVy
3GXS0x94fPRcQLDyItVdbvWuW9yiay/1c69h1MnWyISjuZW8Esjl0wW1jHKbi7mhj6UelS+mMdk3
vTm1/8Mn4G6LWoM+SvgsJ7fccMF4KdQ1RCd04lzFQFrdRDeg1xm45qhjfDfjZ4TBl3rJZPVDLMur
t9aLLThgk3vlSd4sSiIgipNt7bRFjUnDlnrTuy1+fE9GlXX4Vc2a8d6Bz8v5/iCC3SwmPLrw9B/v
1+uvoGme2A+VPtHQ8QwsJjNLB72M9ljFDLuBhYiMTcq2ZWnIm9bCvafJFd3HlhHpEbGwJ+i4uaDD
/rhRI56Fbg3Lb9XN/Lmp/XUGYgID0KkV1o6G4eq+YinsBFWbA7kz6cLZfm7BcZvFC3RNltKRdfy4
szNjFJbU3d4s09EjVhKbeMDSKsPjdbuU8ryhjSinUp3OF7aWs28apR6xi0YASLb2eOhhbWuFAJ0f
ZJQaURQj9RC6Xr5qlWl+H/CX5bQum/FLM6iIl5DwBvAcLnzuj0uKHZS0PNlLlNl0Xh7/BlT+Eqpg
wGHVnE3faEMpZX8mz6Nc2Fc+flEOCxR268LVuSieLCo40pJO6W7ZY8Lc4R6K93iSNoBu2/KS0/W5
oVZI6rprKxD6Tl5rncqj00tVdCgmpdrHQnpL1D57jmpJ/1/iCSRdpETAAZKOOn55VjZ1eKFKM36Q
ams99dTtxc2gRelbjR7y2+c788eJSvAC/pVYF34BL/F4sCkpm1BrNHkfj3kXyCo1j5Fp5eUU9zyl
yiknALgICICk3ecjn5mogJjXiy0XlT/74vHQQ9ZqGuJN6oLs7LdKZJVbx4mZKIMo7qdQGfYJVjRe
G+lxkDsWXqDpcgnPc+aravyIFTAHfIgw/Pg3JIBGUJKZwKRKNUUFtWaBCqVDrjY3aXrB4fXjqQ87
eAXp0fxM9vcUlzUKI5pwtnH25VRakTe05uwLast+q6WG7/DVLygEzz0dWEnUqmunFiK946ejRjKh
4lelfT5R425F0yeeXunSs1RXzb8ikrGVpeOZTlCyNdCjToHFTlrrJdcAHDUQpCyHuuAooBBk6vda
FprVVVqKOL2w/s+8UYJTggqS1ewDpxkSO9JSiiJTfkCLbtxG8VJdC4IpvH3qwfhmJtF0SUx/ZkQy
lbBAaCziKD/l6+OCqNfQHbp9JICRkDAznujEQ3w1O5YdCDmUL+Qrzg7IrDFoXafP7LTxFJNniiFD
nu0VSeckqdS3bOqlV2nB4KdU9Etw5DM7N/j6FbwILZ2t4WTnFomIwGF1855+bRBHIW43wJLUSDgX
jogzc5N+KFJrQF4JTE/j7TBGn5vpWXQY8zAPlHBOntSoSlH8Debm853mzB5H2EWczUJXkVKfLHJa
PRRBEavEirEAuTQ1dIbvcnLaqU9e3Na92h6s1yqKVTDwBfXhl8/H/385reMQk8gXiAxUFTgEhOLH
C7GeozptuowgJ9Mo6SyYFvgD18XtlNbTW48i8pteL3Hmho7RsM1b6HuUuhKHqkmcH+YoRcKLURen
OKNqo4AIGdr2RpvCHkGa5GQ3hTqJYhPORgUrFhvFV+R73S81L5GVDLqJC2bVabHb2maB3+5s3i61
o25secBPspy76LEy1UlCU8OdhAaZGTujSQI3ZcoZQvIlt7WfVRfKIAvl5j23ZcmvuAGijXKkCZfI
TvaK3GkOeRQNNDIaWr0plvJXoibpPZYe4o0iVmH5S2gOHn72ctAjC/gq6Ak66HLTvcz8kqvcUKBZ
LxNKVZTfyaqyG90kbc1vCRbBLyuh6oom5tnTOhnbW9gwBVqpZmWPysm1io29L8BAP0dVlHh1HCev
fd8LtLxD/tSWlXGNuW54r3RdaQaWgXKZ2pYT03uDKDJuxnYHEmFud5YyVWXQFiOWK1baX+txbb2Y
UTNda5yE9xL9T4bL6+82lmmO215b7KswS7sNnSq0eVZ69rsK+/deDNadLWL5yiya5Qr768yb7WZG
RUkjNvkY8T2xkvCKura95ieqLLAw0cZ+DZ+7ayMbOqyncN32qq5YDqPR9l+GLky3YxoiGs6z5XuX
duV129jqddmj73VLNCy3iWQrt1YtrO06nzxVS2hRrqtq2Q5WrRW+OfXDDVFhtA3LWnsbDPhpLuJD
RHWpkz1WxhTJFzL5H1c6RBW2aOiXUFWs0y6daHESY6Kp4IAYUNqgD4gB5tZx69WIjB8+X2ofx8Le
gfIdThiseMrVxwtNcLdBmJvh76vTEEPjZ/tOJWj+Kmnl9PqvQyHHoMuJSjU3eI6E46EsOV3atGwg
QymkrWYyKEAI2upujsQlPO3HpyK0XStkDAbh4bSBlPZ1HIYc5AA5NLPKw/ohlbxELVCy6eVcvf/z
g3FPwjyKGhJdP6ejlS39+rYILTg/SoRUGM/V0avq1kDzN0oAFz4f7uOJs169ecC16gp05ySwzkez
AIy4oJsG8pcE8mjbq2ooay5hHy0+yPEmbMC1NCi869yFadU+/mA96p8aX+8UntDQSH4HSOpBUaY6
OjSyPHzL0kxB58MqutTD9fH84U1y8nCCM2U+8OIoviUYRozFoWnNHo281W1nexE+bxqt66iLQF6w
mJ3GsQ4+f7dnJg5KCq6Ca3/c6nd2/MhVb3Z/yh0HEnXAs+J0kd5SlqMf5c3vz4f6mGbgIf8b6pTQ
0YYqmj+bHjk4ktYjNcrSzwrnejI7Y2vUq2GyjWZxjmZUX3bZXYiSzn3bv0dXjx+0xtJ3VrU+2vMb
68IblgIBYdTI5h2qSiPeWyqT2c/qRKv9z5/7zPQFckIxie2GQMY+ecVxMqMCQuV6qKKqyF3AjPT/
tlUdXcrjXBpofQV/ZS/oatRadTa1vRQOxuB3OCWYnGAAHy5EZucGQguxNmHxzwcVjo6P0TwbRnow
BhYH/UxJrZOtx2z2wso/cwOkb+mvkdbp+9cjVfo8Fg62T4d2xL2hwHbR64WZbZtxMndzQrsEIkms
CByUiB0GGIGKcO/CHenM4oQCuyZKVsgf/3byG0p9nqAH2btRLst5J0qcn3eOSc7MVSIz26ONEJg/
0Pw1eVVc5peEfX9ERifbEj+AwckGU3k9bc+NrbHlCjeQizLkclPJOdztMJ670rPqbFULG4seudwT
tZdOSM09hEAJHJ+qoxIerUJ/lzTEr7WJ9SQMUSUqd+VUyLOnpn2m7CJ9ujTjz74xciB0Xa4XPvVk
Hw0XOwkTbDD3c2M6j6Mc04xqoq90CeooMSK4CGlpkLhIa1W5/3y1nR+bV6VSUaG0erIIGnXRShOs
EhWhmWpk28XfBGGkB1lJOcyKML5N9iS8Gr2D//nIZ7ZSfAb+/8jmyQ7Twzkw56HKD0YY2l+qkF4T
voEVzALX2ksLY510p3OCEg/lHUxy1jPjeFJanYXBtExrXzbgcF4sVr3pl9lyVX2IWQ5x+2xCE99w
2YmxHEgNN5WpUWrhiDWa7PxKDU1yC1ui3ylD/Bzib7/5/G2c2yPYSkEYoZLgFnzyNqwZmdY0lvEh
q/McuS7KIOmmTUgJXkik/vF2/fAqWBnrBZ8ixmn0uJqV6mJSw52tosbzUrB5ytYRNi1nzLq+3eYW
dGA3lELZ9kOslLfGakpAi0R/W40TCmkcIuOHiDvgBvtI+jbC3p6mLZKcYvZ73tuT1WjK1y7lVpTC
b+xo0lGMaVsrYfZDAjdc+gAW258hjoGJJzK5uhJmGVquzE0sRS6IsbwbO86iuFoTLf+e4mAe/Pem
T42o+zCdiQojhGnVFG6jXr8nyZJvyoKm71SZnEtT79w8R4rHR6XfXSP8O556ddGpdlHK+R5529B5
VDyl5GDQybmrom74oaFMag8iy9XhoSkW+9lplsXyezFOzqboav3JqJsFRCgNJ7Y3m1y22NjT2row
Ac8c+CaXCQAcyHNWfcDxz9QLrjxaJ9l7NR3LTY5z4ybUtAnhVJdSzWoTv74M4jj3blb/rzU5gjrv
tOVVFQaSyAItjtYUg473WETvWiL1Krc2tiUt+HyRnRtund/AElnJlD6Pn3GKKrgQo5nvMVpO7wq9
iQiPnXYO3X6ojId/HwxmDg29lHmRxZ5891iMWo9cIT20hUkrVlyXnkQPwU84Xd2FC+GZUNG0NW5M
ynpDs05zaHFZzElZIy8wak2lRl/2v6clU4J2bo27UC+k1w5J1T4tTXotcTy+JLw4N3fQQKy6LpK7
lMaO32vYRIqoeik6xGaKo1GLfAWlr0ZWxWi9Hl2dN2Chc+Ghz31M6kDo/6ijf9QdZQUGKeBZuWyU
lrXpxiIp3Wk2axQ6dJN+/i3PPuB/Y53uGfQ+Ghl+7jHNU9qg7aou6n7TIZrGWA1nAy2zkzRar0tT
VerPfx+Z2ogCD5CY6oO4K43IFyk6Hu9lrGZ3yojtom/DARo2oeiyEkU14Dc3WU2NLrzfs8EkYQEW
85yYUK1Ovmpkppg/DgXol6Z/cyIzDMipLi69ZJNnaITmWs9GJaH0vDJRme4WrRVfP3/6s98YrSLf
l3InDNDjiRVnpV4WBEcHJYrk731sOADSdLNzjTRcLhAJz0VCZNBNWETITkhFH49ljCBWNId6FMa1
Rc9dR7Nmuh2NNtpVosQFKoqm54S2kDe90zjOPn/Ss6NzJK/VDAr7p3kWrQgtAcOGUyLEkHgokmxr
WRJdU7353cyLMDAiIMRaNRf/HgCufksmgBkqRwg0jx87mUOQYq2SHdj2BxD8SiOuzUWqkk2rdM07
hk/pPZASDse+tIYL3/fMU9ODs6KfAC7A/zsJy8wqWqyQhqsDJnDcZcOZvvs+Ic1KjCCN0bgTiWnT
Pi/ab//4utmt4D6t2AoHptcpw43GTrstpnnZLwjUdoqD9q2iLHYnpGjyKzk2ruNONTwdvu6FeOBD
JLqOTHVsTXSxYZ/KcOH66V0P22Kv0ZsRCG2of+j4/r2Irk13I0Kkx8+f9M/BfRTvoY/4g18mIWRz
LVOPP3BfiibqzAZ1LZLwsXTFAjSSU8Ao7rvekWPoG2tJWzO6VIUTotmNXzvA0YNKKk2I+1rU+ZWT
xa+KPJpdQCOFU/q5Sp+SO/Rja/ihqmaZR1aPdoJinqIZqBQ8K7eNFQsLx2UgD64YzSCedOK56waH
2GgTs6EmXlXigogpkkIzpZjqsNxa2aBz/ekhUgS0xUmtK0LJoW2vy0cbK4YCfcMvLG+1r2BATNWt
SjKXblGByd8vY9Irm7Ze6tYfU9l5lTBne1JCO+3RHZPJAiY55pfSCH+0y6cv2ERBQaWO85fY8fgF
07VlSXrtmPuyB53uRc5kPhqdkc7YM5sV+rmlR4CLso6oJiwcc6fKbehGUvN/lJ1Hc9zImkV/UUbA
my1MecOiJzcIiaLgkfDu18+pt3qj7hjFbDuiVSQLyPzMvecquZeWzayGQu0gRddJ/wQkTN0kFTbR
uVbWD7sQde6LudW2beNqT+WaNo/FbJOP0eGk+JlnhbIZ5rogWcqp4dkXakmLn8UAFAYlpoC2Z9zI
fHT8KKx8/NURQmX50yr6yVtrtdiLVUz7JFpIxYptQ24KdzR7jJtxTbZ9v5TuVY2TyOuAbi8B72uW
b5xiLp+npBz8zq4ZQlv6IENz1Iur0vdVFagr7l4fu3DXkO6YK7mf505nnux11n9N0MkQncmUwXwa
xTqcHEbdhzIrcn9wzXaXzanuwRG0/BTi8MPSY0/PpEW0b1ZbD3k8WL7olWXbVHdCcVNVb6SLaNtU
CuO9dGZzAzug8JWxpxAifLn0yCHBMV31brORjfgbvvMfNxRvF5JT3MWw+tB630+4/5q4INWlCGlU
Y9/Ww92vHA1T2K6W9TZNlvaXivIfPSKfxWEFMArpD5fUHxfygoC0GRBg7+H3Ow9FpuZPYl203V8O
DH7iPx5nSmNcdoCskS/8Ob8pB1gS9aIM+9XVqo05tPluRs718H9/ivWPo58r/e7IY/PLr/IPoUBG
JCRxsG1yWOe6fevRmyy72DS0x3ZszJ+9kqu2p6bqCFbD6tPeV+K6zbiTLGfZRLIaL6orZRW4U7m+
j+IWJROitm2MHikLrLkURcAjGqkhD5nBba6QSQuP0m5Mr5qj/uiMieGtUWyfCtbSnVfCCcVk27rw
Z5zBgvzAv4Q/nYjxVNk5STulZzWXFksWdoQmLJKuKQI0DV3KVmthFZjHE8yqurbuuFbMsb/RiK2T
J6Y2Hby4M5fSjzJU1njkpVYWvtlpMMVnUuKY89DsIh0W7lOqRnLfwYf4BIBZXhyM4nCnVEVpfMBs
bUdkTFa2m86K7Jpc6BLwgcIR7eFBaNJd7/QkjQow96lfTXGV+Qn+Py3AeFR0fuVkCmgUl+hIb0Kt
/5eC8Z83Gw5WixU07gr2Un/eqU0v9aQasXFwuLRwPlxTFMfZXNvKnwarW64Nv/5fqpd/dD73whBb
HRUbJcQ/6JGiVPRWIcxgD1LRfppZsZKmg+7GynrrRhDpdJx1K92SI5xtZ92J/799AX0HxRquGlpn
qvM/7lZztq0RjeiwjwpnPsNMMMCFER+WcObsin5MQ1mZ3d9IZub9n/3jFf3PscN09b6cs/8oVXHQ
TAlxmYT6WkCyQ32KzdgXbMwGr9QBGAdl7wq5iXHsv/ddbp7WvgV7kq8jZ6ajZIVxSCIbwJ4YI/Xn
HHOB+DymOhdDydqoGePPepJQARLLTgoWDcmdW2Em67GZx/VnQdOhMyGL9cTvzVipgybW3MVr21jd
lOSEap5qJO4XvYU+XUHR1NORkKk718G2Zi2kFp1YQWeOE8xZ5KbQ1fLR8jI0yA/OIGwvqqzan6d8
fYsTY+o8F+KXCDBOWljrS6P9OZJX9bjgWvpohrZ5jZR4/h5XGCWexoT9LZnSpPjL0/0vBz3PGm32
vWJEiPfHV23bDEiH0bD3PBFFHxZ1K7rAqYqs9dohnv5WJv7LWc+zxTz2LhInpuePjxOJhjs717Cn
M0KbPHXI52ezIqPlL8fwvzxJOBiw0iA2MpQ/e7yuYRDkZLbYC0UA1jLIiYhI4R7X3xq97BBWmpH8
RbT1L39I1oUQJvFNQHn+06UxjZMxalZq7XsjA7M4rvWxLNYkHLv8bxlH/2xhyVnFk8j1zMIO3uMf
zQ1SUSPGtmPtoUzpO7WoJOz05WIRAnrWGqb+0B9W+BoLldLUknC1LH+D492rvz/eVYMSASMq41bU
6X9c2nYF42XJEQ24lSNvkSpqYsW0Ir+tNLya1xnr+KBWffe3LfC/3K/oou9Lbudem7h/nBFsBDsz
avjcxRgsAL5jHH27CxQkD+LD+GkrUjLkTQWsXdMWTfkXafA/fm1aDodvl1KCORtWB/4s/1UXLTkZ
tkyf84NQp9wbExAUbQHUaK6SGfoWsdxGukx/eUf/+FBEumjCeD/xHfNcwT383x9qNhz2jPGXXaY1
9cnp9fYZcL72nFVSePY0tE9RuqzC+7/fIZZK9y/xv77k/3ww2/a7KdW5S97/+G1H1ypaSoTiUBtr
kCzVbdCXDzBwXyNU8FXYxX4y6/PYjy/qUoX85V6FKvxZkweRJzf0Rj4pcmdoz76qyXM1Kt+rWlwR
bL8MJKxMpbuN7OHXxHvsazWE0ipyv92q/1xs62RUw16Jm7dyqa+LqhU0AWnhGXWxyzr3AwSLD9vl
kxmdDsiCqJbINVJvacfjIlH6TGPjIWq6akW0T9PqmsfiudOj00w1lOnuUwuDTVsyza+KIdAttupd
N75VhXvrYhP0GARN9c5cB40zZPKMbv4SSX3jovzq6A1XTQuwzqWIdMCgzfDqhHIqpf2c1eMv3R4O
LfKHyjVPQ9HvLGFSO9e/3bo56AMEMExVpasTHGwmH5G0a1+a+c20gHl12n6BB6k0y5ObzQd45O+N
u353Rf7VwD7xpry91gC7YflheI3XHqpyfE34PbqhfsSYEi6ZelxyggVFG/lybfXAtReK0emodsrL
igh5EF2Y9ATq5ks23KfSR12ou7JLTtaIs2SSGxxX57Lh9p9hL/W6c5oaJ8DAO/pZV9P6duXjWObH
fhnDVYFGo+Szl7N15qdatxgENvTm+8GtVG+xx8dOLQLkiKEyIUnpDfGhFhJ4lTLyd9abw2A272P/
OtU64t3oqWb2TEGJmdvILXzF6bYUxm5W8s+1Z0/gGoEslYfB7TVPiwr8IHRmJuo19GZfy6SGzNrF
ts+rt96slBMOk8KrY1X3gEK32CeKV3ByGIVo3flZo9Lm5DQV7I2Z9PpJv4po2ZLTcWfdwYzu0x/3
aUvotEUezou+W8zMj2ormHur9RylA2FpGzcblYafTeqhb7J9R0xTsOTlS043V6MwGufmrj8bAjK4
911bQO+Ku5cUrjRuYR8Xzk/NZkI12sMtUYtTMsHuMsbfqKt/xYnYdor8tWAUq+bi3BD65iWV8TrI
KLRK85MacT84y6GZ05POLz7bKEwzQ7voOrgxQ6bnNZHH8r4NlNNykCVUlGkGkeBWnrXm56bBSDuA
m1Jn3JPGc9GoYTdPhxwCJ3qeBwqyX1WXvzIeQK6rf2AYhDoH6WQAkCOyjQorS1fqXWPGGesbJRCZ
cpvAelsQGlA4bGLX3Ntj1oeumBcIbX3gqDOgKnvLHYo5s91IJ4fYmKr8UNDBRH5qWZY15fTEbnvr
OPF+drqtRoFn9rUfmUrQIUTLMuW5mUHuCOcwat3FEevzMkz7CDBrD3fAy+1pZzESIIsXfijf8lIZ
X8LKrpXSv7tOf4gb7aURvJzmuPpmHcMIitvt2C08LvJkgOKzqv7DMdVDo83fk6lv8jE+Rnq+0cr1
IxqybZsvv8Z6ChM3D1zgYQz3HoThfi0umMzW/mEsgPQTBcgXa9ZvJH3vg51t3d7eAw94aFK51bL6
EglCZZV1ee4KrfXANF41O2EoQHVdQk5ecnFJXH3xyhxilWpVF536FVHixRRwR+bmDIjRy5rsse7a
A2EJn07kcv1bx4b3SziYbRl3enbVPsPa2zBxvJhyuJRp+kxe6iFJpzdTahvdFI+9XW5QRG7mrA8K
PUNwVITdSjSS6QbzNIVRD2dPkb/tbt6xxd0lPWesU5Rvuia2Vhxd8GjtysUAu6E+5G4RxFl3y3sK
SSuiGZylHqyJuZ3srNo1S8VEJLvWdRuWEVHtyrQr45whj9oftaF4iSz+Kk6979ZeQbAYM7fkTw9j
UL13kYSc1s25WOQ1LaCxxylZqXx1DpEe7FWVYan5jfOAK/Wo9vIxLfO9QNqIahbzUjuj2Jjlo9Uo
wRgr+zpNdjIt3pUkYsckfrptD6Z3zJ+TUfO1ZNhqehcuuu6jaff4kreinC+ZqoXq3G7NRveNWTtl
9zezMlmks3Ndp+o6oz914Cx7BjpGj9iGvWs3tz4iGhL2aCLUAGXziG66/kL1+MAEZ+Mk5J315Wkd
4mvcpj7zmcKvV9hYbVc+1XnlgnE0dnbfwMfq9knCERJP1S2ppp/qEocJgdfeiKvUoyJ+dVWBdY5H
Vmk2nTEHigrQLdVh5zVbPKNPCdgAJmiGAhGCMj/poBNprc4z2CAYSPtNpM6Pc13vtDl+UNJky6W4
wSqOz7u6LlEK48Te0JbforF+dZVuU8jqxyLqgBUGvM7yRDL0Sw7ey6t7uUG392kOsCobR2zhpu2j
uN/BZ9V9bRkOs+J8uRZe+9hJfVPPPkBIFJ7DEMFvV5Mfsypuca5/m7XCecWckbwuhED9XL+4Q1Z5
tZW8Z2W2S6WyUYrqcj/S2lY/2U61XQbw3uhgPeIXCn5h21fq6JEhE3eR+rxa+iGf+HIbwfAWWYCf
zGsoI30/UX90qv2eKaAeG8Pvuca9Xpn9qSxC4t/7ja4117k3iGfJBWrqpv6cONCtdQYJ095GMz72
Jb+kMh91pildIYNcG881UD9Tz/e8B4FWNNcI6Z1XD5YaTD39PgcwmXsHDMHffTVcdK12yCUYX+xM
37ZrmfrT1H/dLdf1CD9L5P05ifWPKM8fmmR8jy099fJyfFvJxyReKtqoJPtIWSP/VoZdkmXsMvPC
V9Vxq/TmrrLs1BvmTA+Qco1+LBsnzJj3brmRzkiNz25vhOs0w4VUM0JN062qS5/ogKO1dq+lhODZ
Kb81xw7n3j22jQ0uuOUk0JUrhtwPR12uXWm8kgOZe7Qxr3gmASWmu26wQ9mWe2tRyLvu91FGpE1j
iodpiIOVExmY7WlI9Seil489wH4PzpIVJGt/tGW9E6u2sUHBaVP7xt+PD4/COYqPEuCdpY63yIi/
29aBXNsdOvaY2Kc2sTI+ATXcpM78SvS7HRZ5d1Y5kWU3h7MpYecMO37wh7rJj7OzfiY1T8OwOt9j
VL+sVv/ZRNFRmMvv+xZH6eh3ygGy96yMnp6LQBXLQw7+vJENpQFuJRQAQPKyYc/AxMfG+4wKRdu1
2KNHyjlh11kYqdiGYTCEjls8FfP4rlvLY+4w86uL+bN1lL28w27zhZVzss0nBaSwXkAt1Ye9tCZY
vZRhAPYSr+aB8bJxfIh6TlEHUGs/OeHS6uFi1oOnarB8pQmFJNLlLcvc+VQ1DPcmB9Km2y+fU59f
QDl85Lm6gbFxAWj6XsdN4WFMt4MMt1U8S8TuyWvXopXPxbxPI/MVn+rXcCeoElDOYjH1mqEKgNHs
OurfXuHzitEIyZvaKkb3kCjDpmqHw6jq53gh3qmiTA4sUQVlNSQb3pTRL/vsR1S7WxJazyKmwB/S
bzd3PxZJ/WCtsetZtXKrnMoJCr5NhpaB2nAR2TNdr1PF+ALa8I57hpPwJWPha4P7Zt/P4B5+V5/P
uqe7pYrwLHmt3b72cAv9pkffLZG5U2hFPN4YDlrUOmx6mOa3pXNbRREHTiYf2ljH+JvdbPJLTLOF
jKjJ3dIMXViS8+WhpHtu0/Qsi04ylnR2hUPQMMXLZ9o1bzjwt0ikHtASuV6vTTtdh6gt2+k20kIE
cjXDYQI1Qktw6Zfpq54NcD09uLYEiJ85t9fZNY/VbO5l2ZzdaXqdJZ4bpQisColfm5+wa+XsJnR8
EdwNiWoGo5RPSl6/dIxk/NQCKt4MNTNg59nRSlwmCATVfmfM+UOXJXvaPDJ41uYw9/obyHDQyLaa
e7krD/mS3qK2lGEi9OeqKs/ZFB8yyJuqw7i6EYUROEBXi66RXqOooL+n3nMy42BnxkZ2xhU69zOT
xFuixJRn1nBcFeMHg8Bny46f9ckiGR3HuVR0KA35oF0Zszz39Rj7rNgg0K7aBQ0jGFGi9HzTno7x
5FByWuZPeoLcKxtQGJVkAuzwaKq1cu5ykK2dguastz8XNd8MRmIHkZ3uzXQ8RZ0RrJP8USDb2jp6
98kO75krcN4ZvDPdEj+SvY4rNeWWqevHZoGiqa0bVE/IlBbVDabVfLC0OjAz3sAq1VlX2eJiWJm7
QRb1bpNwc7ASriuuz5A++iwlZbrMzrPWMqFvq9+Cny+/M4jRc5aAtvH7jJUISRvdDc4KyfQZY/Ar
Qow3o8lGb5FNaFgmlF+dcpCBzFkDyhFCpDN9O7PzH60BD084nmTCSFUtf/cJ8MpYbzdWD1hYG+yT
OTYYO3K6m7h+yMempLnNNg0iD08t6qvCUHRuTVi7HAtcBir3UGr4Rmld64wzT9xZo8M7WSobXZWf
BTsBZj7pdolFv7HyqAhcbXoUeFIw2DRfozNtB9LHhegPgqEZiNT+xySsgTG2aEEXg/YvtRR6VJzy
j8XXKZ4fFLF8g3UIEgOktD1s9XbY9KPzbK/RnsZdeq1qk4Mloqdmjc+ZVE4s4EsfHiQEXy2QQFgC
NlZvs0pQg1Pes54HwB9aKaD1Y2XzrUYL69KOvFLl1O6z/pwtyxVQ9FZUqtwkennMeDiWjGY1lR8S
5u2kqBBPcmqVETpWr7zRXF2BsVhfzBkfBkKDfL2kMZ6l07ESFqWXAQG113bbROuFVj3QjSw5pRnS
IcM6oMsMmxTWfk8IUlZ9Zu2wy1tnDFLQcX7KQaZagpI720ZqqQTuquD+F8qualEqzs4xsQwqHdaf
/YgbNHeDxVj3bpe8VboY/dnJvgabu7VaaUREF+8LUh0rks+dtn+XQv3C0FZ6ylwEc7LeBhjP8dxc
2Udcks7xSdc4FJCIFGe5pAv8VrNZ3iO1PmlVuzV6ndrF3AhwPzrBYTuw6zxRizOc3DX/KBzzlxkB
rmavxrg1dolRSq0A0MNHOVUUwKM/NHZQ8LIXblX7tMonNy1+ppFuexkwC47MwBqVw5prtywF6b5A
ECGo4bTyUJFNYj8zGaD0UZdnlacdj1vrScfJ8Zvox5SO35NNtkNT/EyU7HF0XEr+xPhsB/WI9/y1
HCMSbvVm9VvdOqJXPPZNFIe9mR9sZ9hmc3wqSf/Ts/yklcPvrtd6P7ONF8hnoI0dZn7AjWbjl0yj
1p/vhrKK50ivlovadpseK5gHpH9ndZSk6HuSs+xLsk5joDXqMp+hdL1rwvw2jfEnHOLE06VyVp1x
N7RujkmPJ6JzOK7yTZeIW+NUt0yrR9KznE1q1kHUam2wiuVRMLJCWxQ0hkRu0ctnwlieuI0wbQ2A
zzsB/cKYz1gQTgy+N7Jt/HVR9pbLLjpL5JdqS82PDft1yNSDU9lIF2qO577xxj4aAvTiymelTkTO
tWpC/Ux5kU7a1rEhODcmXUPMJmpu5w2MAh9r05Yg9A3vzCWJ9C8EvxxmGU7wLPk2TLQBaVkanpaY
H6LVNyxenqxe9RRrRqrfDzyIivYbbKPfahpXl4h9MG3XNMbbYxZMBMf5rVN6atmoEftRvuuTNBEc
Omc8QkE0dHU4q9WNuCXyRSqNzUse/VJS+y1ueOEHpW7AOSs6FWBtHaxY/x4pQrw+0Q5dTOKIcJJP
kbNDBCBENbVyADoDTUmtkOKwQPleh7wMKmSGnnrXsWjTeebocbV6Oc9tb3oGTOnFANpvWliIi5U6
oRJUSpXlPoulQM5mMPh0VSJAioy/RVPLsC/iI2ZkmHtkX6Z1/0Xjd14d9SlLYfCBob4Y/UzFO8vn
IVkwcZrVjVMHAL4uf0Sau9OHcQgnhsEwmCFrm+pw0o1x/585o2kGHVX3FI97jduZY9UGGcN7kq0j
53rz0i49LTQbAzQ5I+Wk8WhIeRS6xbBmsB7tsuORZurQWfqNh+OXtqTH2uoDY6C1AJ0eDlF5MowR
SrzcY/sMqnHZKon9sE7qVZnb10lPaDwh1vfV3pHpy1wWbzbiUG9t0ndc4RdtZSIhAbt1qhFW9nRB
Ok5mAYdT09Hw88xRAoeOkgZRtBwIBrS9ekUKYffglq2gku2rzee2SV0Hbmuf4bI/kiT9K01y1nnZ
+o3zcTdUWZgiW+lQAllC+HXpXDLdDFJbC/VcSTzix2650hw7tYk922Ub1zhPavOR2cXs59F7WXCn
Mbngc2LaoaX14pyueEIL7TcNmpVKXOe6g4KZcOQ07VfJpi5IXPJK7Epdw2xBQm6veuEVa6cGSF6c
PeCgDf8Pa+1hlRs3s7+jFa26w9ITQ9D6mBiManXlvcNxjFCaebY9PSeR9ixqwc5eK07O2D1mIj0v
DMyKfDqaESWqVAmKTkaxr5Ueob1zhY77AcvBn4nIACfyDEs2qAb70eV+UCXhKOxOK0094tUJLQ3L
+FCoG0ulDXAhHJTKC8sVZsw11tdZNX40mSl5p6d9XYxYCEaLcZSUP5jlb7AYNRC70/diIvWsbbiJ
U0v3+NL+UwwY/gK1PjaWt2TotvWIZACY0MaeIuq9wtpqs30sXP5rrtsPes+ic3bs2pum8rW2sr3G
YNoS9s5OpxuK+ce+dve6mx+11j3MbfxQmeY1VeRTZLS/NS16Le36yP7nUpfLlWx4JvNmYPOqThFO
2RWPbIcMDsTQzkrlJivkG+LHoNbHE3MZP22r3awNvxtrov9a57dMQTXf2OZzHKEvYHGMeNIkpWgh
OWWYt93QvcRcN8JY4sBE8gfhMda2RWXTcFIpewNZg54l07dIIQcgWcGjKuUubiHjkUGxTeqZfcbo
3iaTfA5Nnz1FxtQXFOQe9VzmG5Uy+Zoi9gvdpFjTkgI+2VWiPbaGcVEHNgipwR9j7j5JUqd86cm4
WLf4F12/XPRLLEGau/zS7RjIjIiqpeVZ04xfuWPUB7OoDGRR/VFtV+J2KC4jrfJddtQei5wpdPXM
z5PxliT9mTxAz5DNNdGZH4+16dW5+FLc6j6wjA+iEy+1qH8xB7sYUedPY5p7NTMeDEvc2pp2zXlt
s3rdy25lFjIdk0VVPSdGR5XGFKTNVln6F7tnT7SwGffKmulAiUN2oWxu9V+9whCx6mpoKu6OYnmb
jZrwCtV5VkW06/kekRUR1aSa6E7MxzKztmNFWZ+aoZ25BAS5vwc9+4kB5LWJyh1CLrIrlMWgtEgJ
v4i+DK26KBGGZqPIn4tZHTyAyj/zgbpRXT9HM/HwllDTGpskUc4yHcPS1i6iSd9kmhAxlGywZKYM
3tGAKVXx6XTZ73ZdXy2d2xJCSiAj1Z9tSrCqBOesb1cR7+5vRtpStyvfSzJBemwUL12WPKxGLcBX
8ILye1sOCXbMDv9nQnKdCU6bm6z28WbyuMQEmkoHxpqxPsgZ171GWISCcMYnH2dh81wT6oqesejq
F1Vbjo4VH9HPb8aB8X5ppSJg/vepozH3HHKJWb1cx77eREBfKQW6vZgN11OK8Rdmu9MsNQUG1Oql
q7FXtfRKwNO4yWo2ZibpPrMbMCC/5hFpS5XjgYINx1nfrLN6aO+CoMhYT0bthEMpN1OlhytjSHNM
XZ6g5ajW6KWwKrtdsZ2M195Sb41C/4PL3qoUDw0MoSXlz1aMu1LTwoz0ztF0v9oMhZDe2GHS2UzJ
XPfqWOklNYYvI1VeJ/GjdlTGShyq/NGOadbrkP3d3LOX1CZpxw6rTj/lps2N2dgcac5Wji4lKy+W
Nhu/IUXc4rTa1R2Dw5Hmpy8BBETygiwe3BgZkllbBY6bnc1cO2tGxSUGZpCCqkyS1ynuIDMvgYjM
N6Wdzg1VkKTI7wg6plH4cCbn4gK/t537eqzftq49eyaUIE/Ehi9FsqmyCRhK+4M3/0sdx5/dkvIM
oieM4fjXReXzx1U8wpU+LF6BXLX2pS6eufQ8bK1btSVRw10fIuTeXFEbxep2U6U+jKxZyMI9JdrK
BjUN2aYHNrIyuEEba042emf7RBv7/Tj7XZd9mbINCHvZIbj6mRTOYVjnH335i2C8mAAY41XJKt9g
fEQ7kr6OhWRfUlwI3TpGDF9qgsvGOj+aTL3iaD0tenTWpynQ2tZXiHiWLHhHvdokqbbp0um8IvCq
Dfm6yjFMxRS4xhi6KXTxFlSCl6z6o9Xau64EeTxpC9dMRIYJRZNeEfwoWOLY9gQXz/W1ytHDJmGF
a5PkZk3mppT8vD3l7crcYM3UM8BVXDKlb8fDmynqfU8gmwblEmHcUxTPv3tRchzmPvphb1jeqzo+
32GECFqNcFrUy7RqjzJdz7bJugFn9VbR4m12DwC0k+MEmVpnLx2ytdw7mdgWvfuWLIM/EVbGOXHr
8p9RJS7MAaJugqpqPJFQe4qS72rSjloG2FKjPdV6cRvEclloDNmJfZrKC+OI+WHCCc9WwDzqdr6L
1oPelqW/unI/9zW+L4q0OGE3M71TSKZcgTSnQ9N/sHpoNkIHvSET+6Jl9OcsJmIn/z0PzmeRVtGh
ktlG9O595IdPUvfNxQDKiULV6B6bu7zEKjhe+uqhiPpLnMnvJmcQsozbwuy4tiYmNPX4lawKVrfh
ajfOxrTNQ1TIk2t/yCUK2mYMdQRcAjC1N9OyuwTXYV4dnu3O+GJQzyht3o+Lc0iX9DG2KG+EoMEa
OJvArvSvEh+rLx3mGlB1/EahDG5F/6Q5oIiV6D214jM8yk1i1A+z4z6tkyD4Pt6NTn7qVH3TTSzJ
JVThRDt3SfwC7gnwECe9Xp9MbXoeKMSbevDVur3qK/KtBMB/S7mFrfNaqPNhrTIvNpl4M+9RGrQX
igwZoaSBZn40UfVgmO0ej7m/IL7PZfeSr/2LouWPa+34+mgfGPyyCqmfiP9hEBITvVUtRFAPH71V
h5XRbZaaXMikinwiBnddXD+xJeN4U/Ibh2AoJlbPs67x5guEmQJNdVynJGS5b2pVyK2RcIYta0ww
ctUGBiaThMhyUJyoT9vFUhgypQJrPbnCebI4Z4mOnGEDlUeUmdPR1puaGobeKE9KvliGyOz4GK0t
x4V54lJQaDDcdLruZ+fYvxbhHilUw0QtyQQi8ZbLKDnZtRZEo/iRr+Z+ko61oyL/MQzmJZqZGUQD
GUFDGSQDMdhlafFIMC3WavM8xrS4pVs9rkSyY+B87Im3qUF9ekqHk6Mpd62RkiLibm0CNxAw1InX
aVWAvfMREeeDUqlbQjdPaGKISmcuZlmph8P4qUiz0KrNR3dmTBQNlztGunUa/RbZiCdJmmNv4HIe
1FWGRsN1Gq9fFI9t97EjiqfKKxYBAvcy2WLS2GblCISherSXmEJDD9u630krf4osxs3NHJhp/xBX
Y+Fl7N+qe6axopPSVnLag9PqOczKbDsVgM2IjUzdY2ma9U1zVuN5zAt3X4yRuyVHEHWHjNaM6LmW
9CwhuP1Y1fCz6W5BC40UBQkADatRJJ6xuFrij2Oa/DBWWwc8Y9u8cuTF/3TV9lt0DdjsemNlSMLy
gpsBINQI0pAZzdlJ5n2P2LOYjG3Mi1p+CUPscxVZcovKQtfeWqNZAsVo3tW4Y69BKXSHBGlpfO2K
6iRaol87wy+6156hW+VGbwt4Yk6R0Ob+7XtARnX9IEZku672oJkl1lpSVHvGNRZ6bAVwUGdt9VTd
F7bt3wvlrv4fys5kN26ky8Lv0usmwJnBRW9ynjMlpQZrQ0iWzHkmg8PT98f6F11OGxJ6UYCBqjKT
ZDDi3nPP0N61BLlAEAyoVI2LPZn1+a+uLuaVB+xf+euBJGGoRCdXSRnuwWoIwDO1JN3KNrhG1prG
h9kW4RcLJfaXepctfaL31DSh9W82rfkelibwYnQojfhMY7Nso/YQptZWr0m8dpRLXHK8lAb+OslA
5lov43toq2RoWfmul3SMZaadYrz2ZrGgC3OYQM9NY5CzWLcuTT+ea8vdqlJBRjeuuIGWiI5sVTh2
OSv0l7QTeyhZHzQNlwG6Qaskq0KRJ5QfAbsuwHMhoq1XUYumUGzS+MgIfMSIKqMDphvVi+g5jJWr
omtLQW+QROE+4TubBbn6qgjJCqBwH+Nm5rb2S2owRyR26KzH5kJ2Bfl5w8qP68socHZKiVPsHHeD
8+V8yJnW6j29Kv2rQe/bQ42RMYXaYCwLobhL3Ji2wCL9J9s+jWuT4S1Q+dKpSSt1KYOFFvsfqaeY
v8Ay08+SVKc3w8VE3HLqCkSuG+KXjmz3YYbJh/NZE568MW347LOESWX1KlvBn5VuKNV5lmnFKaVQ
PDpR7sjFSExtsq9GKFszR8E+TpOFvtMShXpJQnTN12EneoaEJiDZmGTZE3KrYJy5n8J9M4aLl9rr
MNQ3pud9Fu5TMul/wdTHVGydjjGa5ZMlanZy3gzNCb0Y9L6W0OM04CH08hco/Yedt9ewnwaaVbOn
SjrGTfmktt2hLjTgm6BZ+MFwRs8zVwmVmRLX6rmNeS5ggLYqi34ZwWXPUzxMy+BU96Se23LhuOHS
MXCaGt17DVhXg9zfNIa64gtvcUMBKRpGxoB5NXdL9d0B+JlFurOOU06wqDlrQRXNGrfbt2b7xN4O
qFNumpyOLsG+c1511dFXlXdGHvXcm9KwCU30iJJo2YwHhQm0Sjtdwb9SgA+K0Vwy/HWB89M3bVB/
lC6xKkwCpOiIkWV6WfXyAun+Z+Br6TJorT24LGCS/8ud2Pp5i3mNPx8DBzBPLB3KZ6UzV16KSXyh
zHTXO5FODag9AnHX3aGS9bkcaYE8+kXRRHNQ5ZVTEPzKYLrIWibtBu3TsFZgldBMX31/PFWa8Wy1
4SZP3b2i+kstK960sHodsmqZVMmJL+ijEjGAfEako2K5M+HEa2/w7pJeefSbajcE7Dzh0FTLboxO
XVjMWkY8ZSXeekVf2WG4tWPaNUe7BkJ5IgyAqsS/5642StjOg0Sfwc6d12a2QpU8t6LmZ5KNS2Ww
Dx3gNsc0B1tygREJqVz6u7Ao57XUZmkXEAhPUKgblUuLaFHibU+uVawx9Vo3kfLQF5wvdeTv8Rdj
+FIv2A3XcoCGQOShP3CJFAC/Lc96aS844aKT3/EBJ/TUQS4XOqFyeicXmgRms6gnbMs+Dpn6afiC
YptBd1a9Iz0+pQqbMB/AoJWLkuk6M89FJ9LHgaY1lljS1vglOA2PgnzGxIAKaLoR8czkL+baI4JG
AiZFSK9kVvtorNVFEOP+X3jmCZooEbVsPwoNWuK7uwieT43av0zaua3C/Um9V+7qKetT+B5MJUfn
APJzTZoK1ZZxGepwTvL2uS8hAaII2pVeEILeQMEo0+bQQlNwR/dOGN6PWIsXoV8tPTucS9v7bIlU
nFIH51FZbdU4OeLbPHcLOE3D3YD7Gd5ic5wCthhJ70XaLmO1Y3AC6iDYnNNB38ejsUj5JOawQcRh
zAH0c+euK6q9XaWH0CB8roOVmFTvZpQ8opYemGrU2bL2caYuptFVmBHBmC7MKN6GTIkIGeW06qGn
BP5d3Ys30jDXkJjmyAjuOD9WXV0u0HnPFXoVdntYVX2XzgZ59kAApDjWSnaRUiz9weHjFZuiEUs9
0WwgFO2ZEBcB6qksh3Fc2nS3kbAfKeuXnZEeneriyfRa5JHPusieqeInuhTEp5yjraGSHX2LYMPC
guHUypkN0Kc35App+tmVxdVXs3JmB/Vc6xkReu5dif02zb41bwLOICnSVUFkRJW7Z095yW1nnXsh
1JtyQ5sZLvANWlXDcO3gxKAWDBARqoiPmjRiZObafrMVKs2nas0I/12rXXxueNehr25SG0/JGkBI
QS84sznAAYL4R4q5Fmg7qxevoavdGS36icDdtS18Qa9dRsgp56MePscQ2YpIbuAcLfrWv5i5sex0
670s7bOKpiNqiENk494UjBNCWIO98UPoCQN98tJgMEcLhggnHH2C2RTAURk9uKF35kBZl0nFRqHO
+j7cFtawqjqxLgFmOIgXfTaiyeof8QZkHF3U70y21qas2V7L55G897nPqMuiZJBymLukxAL+bVFu
7Qb0XaVUXszIfACFWjtBR1RksnYpI4mhmEtegOURmEnR6DkR7DDyZoKJbZdSCbuyPDCogSvb/iQ5
loY1Gi6DCAlAjRe+mV8T2r+ZrMx91FVQYbqjW+IPV1XnpCFes9/wjYVr2QuN/RZ/RLzvARuvVWu8
Wlr/LnxGIRKgRa1T2MLhVbNIve6DBAYnBichie28a//kFsolGqxfPbyxeaFkPWwoUiYHWvWq5sPp
7GyLQ8g+L8y1DJ19Vmsf+AA283jiyE5kUk/668TVbbANSiKoXAljHMau+ixpsBhWi7siUp4zvVnG
Zbaronob8u8Y2h4TtTq1gbpqNAvRQ/cRhcaak3TekC6skgbS4a0Gzl9UuCkwps1EsndbcdFRCunw
QzvZ7DqzqWeGIR9QFfxwIsks0sZTI0amb1KNta+ZUraMTBRgLN19Li3zkgX5Ka49EOl2H4YY0BMu
TKoMF8LshxBnWsUGEmDHR43Cf5HmrAtQ0fcY6s+886eEjCgOZ3lOTSBKntPUirSduIZatvVxs7FB
dPnVV4Y879IGWndIOZm1GnU0nPzKVeCAGdcUhHRuKdVLKIJ9ZvQXPNRn4HPU5fqhLeQBWzeaDwtj
Xab2x74Q3lxPprwLTblWTfyjtYg2df19jZfLDET7PnQiGIAVsZ/ENlrtnde2dJW45KQeJIuAfO4y
RAOcjYy9kdXCX6BYcapW3QQTq68JlD1+AvD0YDfVNSzDUi+DVd37D0aHk2oig2qB21s4k4Y5rJFt
ryv4qJBnYOTjHMr8egjInqkHYmm00twHZP/Oyh6LhJKNnjJx51auRG2Y003C8sDn4GOM1F9Od2+7
EDWg73EfztVK9AdKoINvxr9idzyRhDMbhnRKF6XhNn9FOZ84u8TZgzQQYrU6J0EebGgoliWsOVNm
e12vmpXER6h2q88g0+iGk4bzwrf8mZgSvgtv4fPT+G+GR3toCFVusoPss8chtl0wPWfZgK9yfNX2
UunJKxXRXaZ3ZwtqUZHbPmO0bmf6drIudGfvBtgNheLImJicV4UqlHebFkARpiEn54R41zWwisem
WZWRt684ZhgLnXR2MryHPJqp/oBkcaXH5KB46mvsm9kCPtW6r9unntz2WnNfcU1YdrWBq25IVTlC
CUESSlwuZrAG30iUYLib2adcG/t5FeYbu9Ag2aM6nfo29uvM3SMQL+EQMP0KEYQyV1oHTvEyGOmT
QzAOxbx+H1HmJkX8aHbRQiIL4Ulus9SYIaV+yFrLXBR2qq5igswyN19gM7zFO1WB9DSghk7WqetU
ayVBKgfPFmKy+VJIBtqd+xDp+OoQRXNyg/Td4BiHabUMaZRiQQKIo/0M0u7Yat0qsqN7yd9Cksy6
HZuVolfXTos+m6DaWn559OLh7Hj12Q4ymhDrjnqQIb/OYavhmqf4yzZuPwo5/MqacF138YnY5vuu
hFBvOsWzw7wMa4mVojJ61nnWbF1H1P37FpJ00w1X9CpkthFBr/nqzM/5XINIfa/s/KiG6R3DykUz
xHeEdPK2cnLbijXDUEA4dT9GznMsLA8AHj6t6e+nJghB+7mCxF9W6g/dDVlJ3Q9Hmrh8OTNUuce8
sN60Srl6oHZqI3558L8uI2nDWeL/7DW5HQEZCck49QF3po7lTBUkV/Z4oiz8wTKBPAoOs+zBldWB
jIhum6osEHhbpFDk7WPXlfkS+eZqjNkKckLjAxNOX51+opQMl03X7IgEXCtesbdr+xQL5aDAzIlK
BQqEVW5xbv5RDi6D6zHeWKZ+J32ng53A/HIkIB2im3xr+JlEASFQSPO9VgY+1Zv4lSZyw3DkrVb7
SyDSN2XsRlrNWAXG6gklj6j4yLm0mDIHy3REsy4b88VnGcwaxbEXLd1rkAQrU/V/qbF6wJnqM49a
cu5K4zHTkMkoDLkiVbsgm6N9IV3ewPF+VktIGwXkSGt8p2d9xNjpIVDJnVfq7uIZyscwmE9J21MM
xda6YTg5DPWvOgeZb1XzuTDCZQIcZFf5RjEqaxZn5dXLoMIPzUNa0+Uj4rmH0t0sseGNEVXh8jmZ
Ic1YST9lKs+Za7xgea9u1JgBUlCNLyZJ0aXXrbsof85TZUlIyzsyFF6e0kQYA6afInOvcavSa3jh
Qtbj0TOq9aiSDYc3axhoj61Mfra1A2XA26aylasxspYSxs4D1sr+rIaewzinXFXCldu07wURN7iW
AFlYepYtMf/OZ16Fh3SDQKITQlnAAwFBcUq4JiFR5FVu7nSzuQ8DY6F1vYNQCN8mL2H7qn6N2KqV
0tGhcg/MLyT9ngIIhxd8AHPGYWOgB8fL0PYCfgFxUnZlbcwEJ7WSdPShehgd/7kWUT0vYjbiqpVr
PZcrpXDZXnFZ0JFmD7LbhJzzwI9PuZmVa8yfOTfFuOH/6TcCxdzaRq9E+xH/Kns7m0HSgHcCX7Po
G51NvXmpa3+vhtPGG1W7qI2XCJI3gRyPDTxzT2eklwfgWwM034RpEA48H1g6zAY1P6UMPLpKPpsF
dWab8KS8Ptt1XnzUernm9I/x4yvO+N0u/az8jCbij9OtnCpcpoVR0OVwXLOtOYLhgu0VI2yYOt7D
4HyxcnGKg+hDtQZB3ezsUlwMF7rvlnt4r8tQpWsL0AmEOVEIgatxntv6Xku75yFtLnpjrCOjvY9j
ucji5GSnA99ED/iXPDhpP0984PEwXFg25CfhUb1GzDyEXzOR06hQCwN6Jq6BoQpDZ5ziv3VvVaYG
SbSMkJlBgcKtdAiYDHzFNg6Ce8fXi1WkjvUDdAv94FYJ2xc7T86a53tvF61pHNQ83tAp16vMzqkE
7QZ6G3w1nAiaYxyB+jVO1C+mP2Q6PV/jbXL6NMbnEXbgdjcLnfIDf7SdjdMiBqCbUsfssI2MDW4/
iOQCuYPw5q7CXpLj2T2qdnnnsIpnZsjwUw39n5EhFoMabMxpYwP3eHUB//RGv/oByVyBk2Ub9IYd
Dk1tBmc3fhNDcBGqsMGzYLq25nj23O4+L5QzbqX1XBlttj1376hFDm+wW5JfE+DOOZ4SxzwCWs2G
yJwHpnr2fW0vVEALN2CgX+Bf4Ot9iTG5SctGBjoFz8lFK93TaPVxcM4REVQE602seLPNsNtj0BFm
jxlBoHhtbUK1WmtJv0fL8Vw3zMQsy9k7ej/h2ptSQfBiVae69VaqWfFK5FoG8SXDf4K00cKfB36N
6mhEYmPo5xDuAIs7fsIa38D3xXo2K+jFyAcu+UANqGsoG1Irfo9cL5obNi4mRkAFi9/mqtT6hdHQ
IMrwsdbyZu7Z6oO0i+nNQawaEr7Rah2VgNWyxLclMSOcV/w3x863SOY3kvgbhhAt1REir8ZYOkwx
JRRRY2jvsW72F0nsP9EwnjOnOISTKawWKAdpJb+YOyTEyCHqLFAsSA5ZvHqcTgQLUZqTSDTbpHhV
p0Le46WEi07MyJCdacX5uS608KFoakimKMu3EDT4dtU8WKELUEBzGLN7gb6JPW6Cko2lF6DqtzPr
wLPcWpW2tuLmKpq+WaaQQESd7Qp9oC3SD9BYPky1fjEGIHC9QKgT1+qLkXj8TjZbg7LUS8PrAN1i
PkDAiU1t7Vh0sqjcVykj0lHSohvmqw2jMyQFxJakQ8m02sGBWEt/wvS6ppu7TfUzL2BNe9646jEU
oSfFoDtT/GYGvwvzDvCTSrbHrFR6GgIdaAd5KTtvD4EK56iFFhkZwX/Fp4mdNzmOuNxlgY8JUDwM
666h0rRN+cPi+J01TGNaHJHo7RW2huqMV9Is9znMAT1fpOk8ZMFIEdi+jA0VAWaPsd5e/Ek8W/nN
CSFpu1C7dKnF8Rqu/bGgcUNNyrgvqp+yTKASkjvP65+M1lnFwO+ObGAj6ckPJ1DOStTMJZQ4W+8P
Vh/+bLPw0AzDxkPaCu/+OAQpzH9h7Xx1eh5OukY6Na50P33Fym+tpsohZ6ixDigFoOjJRxXeNxG2
mTGzZPRuRdqmzFDJBsNL1MtF60q5rCO1nJVB9DQ0mGOoEBnNmGBEJZ0Iec4bDvcfnp9DKGuHT6s3
nin9Xn19yGc2Ziuykpsw0h7kCILc590H4y7sLdL+l9obyMjMx9Khmu6QLIEUFscSbQ0iuv0gAwQO
Cmpbp0L2pVY0Khim5GRqnmpdLj2pPTcyPjZqsfZreS7ivJ9HgxrBS1XwHa1pW7zC1OfY7sHWKVel
NcCJkm8qxL+U8ZDF4b0sM+8S6ayQUKvQjzoKU54ONk9pBo9JYVyxeX2JdHUNjLzG2OqoJROTLii8
ObUH6o9RewqMqJ/p6CgZKa3NLjkwQGJ6GSj0HRN9iiChM8QSQIx+PZraWVrRoU7ValFD6gT632ue
fq+6dKptrVGF5PbOzeJrZ7aUWENxP9a4E3rOaUy7dZDCQqsKG3IQMyNrGOdNLO5QG+0C2YNVOf4+
KKO1rRmvvZ45S2yuzjFMaeinABQkL96J4jPIGaJJL/thBAicK0jBtLxW5M7xtwfoiD9dzPoWaq7e
e+iq53FrckDlcERqZr7uxFyRnOaVR6Vp14DnZguSG10M+h7GV9CpROxugH52Q+deB4yddJsJJeEM
+OVtBpVjJsJDM8tUZjpV8VJRHQeavrNqZdar5sUes7XmgnEnfHlSex/MdD+6yTIxjVejxm3V1D4G
J33qQ/VX6enktslTHUUHBQOhTLQX1teDwtFhldFBJVe6BSockTPEbnupaw7bUQlOfav9LDuLd1pv
NJ15dub9CCxm75o6Xir4NjMs/n75IXsB3Todxh6WG9xolRl1u2EIsAtr9kM86UCUodKNBYOZeFnn
6JrRfc8w9FkolfbTkP7RY0jbd+8t272eJ0dKyUdHpBclxGCGdp6JmfvQNsq5QZFgm9i70CQVGcCk
NbYvXpJRGKQbZnWL3nUuvv3p5ulZusVGa0GhRp6+QfkXlAiScR5+znXtUtGnpB466D57Df3mqKPC
RqxZw7dkflUDx2Aga839FFVt1bxGTrYMMvvqhXLN6P0IZuNPe+Cx8IYHozSupZuXMxLYL8owPFCj
9/OwLHnZoQPuMaWg28UFP9xLlnTvgnmjakZnz9NWokmZSTuolZKxmaxp+lXcMiqu6oPROGfWysEv
tDVmT+GekG7sBsKuXZV9+phyGjhxsTb0egl/YD468bIJyg9vrHjjXvdgmw21i199pDBjDSGPUpdI
/RhGCq3Y9R1c9EKebGhjy459iUIY4ACul1b0hySoF7bHSkkFQEZgQ0NyXxUQWqXS7w2zrMGjkd+b
TIsDG1qP/aRpFZhV4h6l6usz3xl3QYNuBw+Ht6aNNzjjAPvq8KkTJl34e4qWE8DHF8P3IHem4QHJ
xTxzB3gTqEdCGBn5KN6kku9yWZYzAkvmJek1rta8twUYEZpKXBr8Zk0E5dkR9TlnM8Bn65ePpooV
1qA61bqD3corThkzE+pVoyEFbTCobfVlFYFS4dGOHrTcIGtH0aiwI5UPFU0Af8NBi9kXSv3VavBZ
M/wj0uglyceQPpEwiGhypkiQYTUVhWyUvdcTvMGxhP9TsOljnC9898XtwueemFpCkZdI/7aDETJD
Z+zjDSf4VC+MPveq0+0aARAxEYNI04zKdukz9cMa+w7YmBlyZGyTwPxZatlKbc01oOPFYu6nVpo7
t7rpAcTxopbRLta6RSSDTRx5CPasc6VxuA81Roau40N8NVdKYN3HSfuMaO8Zofg2MLVigbj/hAJp
o5GyU9r9hr5vHesI1TnPn0rLm8uS9Zsm4KIuLnv6i1oqny12GEGNq74djjN86FFbOXRWQ7ktPcTF
qXqvF0g9in5ya2LZDDjYgUFTwC2cBtRVzXHiTostF/7h9gnyi3I4Tny/UpWbCBty0uQdNWS05h9r
U5snCjJaZ9z3uvrSp+YuTAWcJGPjyeHa5DB2g34fRXRzhIVCBLPebI33NvLLnQxnPAIFoV501FhF
q+9ctGJ6CusqhjYBvRhCdi2gn4mOn680B2mIh5YybhTpSeVX+4yCTRmec8tmj1LYx8k+7eTyHxZg
jV9+wcjU0fO7IdNpc2lYq1ouPCbFRhWciqh9jj3nrjX8hyY21grzIC3N8XBsIJHn7Djpx8D8Mc/j
NYaHl9DPtsPY0R8r6QcuA9YzX3Tw5I1Iz/X+UVC0YrKWaPPG7i9lyVJ1GNMIt1hqdId+xIg1LPj0
KKlZueQgVZb6QlOIAYJ6moQIOJVs/UqFpqgvLBcZOA78M4jF7KDxwi7dH22SXKPBZ1LFuaaWMU8e
H02qw1Mevph9sYk0bWG1HvKd8ZIp47ovhrdBDlsMEkMeeAyjgbg4K2ufQ+xvBEzqKjNfvvai+YsD
jjBU1dKwurdV1Z3+/c+3+zDz6//5L+2/fbvyrQqz8Z0y7Rg6gRDLLivLBysSfGlC2sckV5pvDHD+
elFTYDGHoR+ZcZNJ278u6uY1gzvGZzsXA4f5qOUYLVhJA5W7Rnig6NZW2PV3aYc3zm8CdyRSiRAR
EIuJZ/6tvbYPA0FNuqrbdIPSX4VAY5L1zsStq/DdiPy0PCOS75iuqGIGN8X9xuBIu3Ho+s8P4H5x
/cSCQ72968SqItdXI3cbxkMeHPHOgGeTVkmSoonragf/N6V8ULoEdN+p2NXmfm9iw5oynIMaxYJ+
8EXPMVUp2V71akYnX6+FG6Ot6QeibjRMTZtijlRrcoj612sxnCxNrFwZNzjS6Z8Dbf1zqFTJczqE
zTehAvofS4BrAZ3hNYXRvfpH6mUlPQuXxi7eiRJjublt98peC7EUmPmt6azMxBpXsYXEntzagCJJ
LVP90cLirIEIhvSuHsYQgMfF60MhZgpbrx7n8KHuGQfFub5x3UjiU5FG+cq0tQY3VVG8a2mPV01o
JTHc9tJZ5WNdP2p9a5N3jjfN6v//OAVmsoQxiilx9+bTosfooec77aYwApdiNXDQL2iKDi1IYfHb
37y9GzfFf97evy53m1iRNphKJmY5btikTAPk2aifRW5Sl1r5+KPHTGv45gZvHMO4IsZVYASmipet
xj3+vl4o3lELTOruVoVoCkBXbH07zea8m2SeSsaKQ9vAC7VGrGK+frZ/fszIJkkpJ7YFH15NuzFJ
o0ysjCQs4p0OQ7FdAKeNxtImBIN0O3guF78U7YMYvOrZ8MzuDsfC7vT1L/hzAVsaYxNXdW2cmS1V
//3m00YVuVJ78a5SA3eRiSKkwmMK0YwmDIm++sy0qvvmrv/YQfAR5NO0LYKOVMO8vSYZoqIJcezd
YU6HqcRQD1yiU4r2+vW9/bGUputMu7PL6p3s2H6/txHWJHWoOW5IiM/xJ+jyyU5MueMEgSmplQxf
v77gn3vjdEX2Akebci+Iefn9inbLq+7ghOPpRHlrK0AzZP/IpWyIKqQvRtgz5FGDZ2pRrBQLBdOg
hvIDzHUyomacpgKTz5hZ6P9fhzhXOERmkyHNWnes25x4ffRrZ/T7iAlSHj9TooeHyu2nqJ26GLUT
VjHM4hMzDJvl14/kdjPmDRNzzIYs2CP5rm8+Lr+x1FF6ZrQVLG57nsfSKe8l9N7nnKG9/c1+/OfK
ElzHFYaNva7Ozf7+/INoSEMLTfdOC/AgAbzNtYRhT9+r37zp28+G29IIYFOxUNfUP83F7UonEhPp
zC4VjbgPNX+y8chqBVFcxncrHA98EhT0u6Sr28cJ2dwhNVmwrC02q9uswFgXlWHEkbPxINvMuyIb
1rWeAwsWfffNm/tjb8Jy2XC4wyl/gRPu5usxycXUis4Kd7XbRJB6bYIe+wXhUEh783wtyNg4ouYy
t6XFlOrrVXP7eLlNbOoNKjrCNQQ2yb+/Rxf5E1tymWBIRsYFRR7QjOf7z/EArMJxysxOhwjy9UXN
aXX85mbIVYnNwkaR2krYt57WEc4DIidoZhch9YxnnVEUKlcLddx8fXDJwRXW2dB6etQoS5sfg+W3
z55XR4+NA70AhXofPvsxjKlZEE6DJpmH4BOZoiAn6ltJkwn8Ku4HL+7vtQkAiBLExTNt8u8GInAD
jlSLUq5jtFIF4WuNL8OdlmPxMSvLLvmBEfcYL0tZuSdco+xdX2iZv/BjH0sCQtHBcCCBKws/d2zU
7gUcOYvzU5+DN9DHKL7YfP3E/rIaBQHGDp8CK8V29d9fExyAtJTCEJta6uo+1FyWPxlJqKQK+5tL
/bmX824c3TYwWOawVm9WRAnTNtRbb9iEjYBEiHlh2TC7GQQ8fbsb4Xh4Izyar+9Pv7mqQ13gTFGS
EIOnjOHb+PmsDfFJJXR8IzvfxB6+BTG2q1iDpNwzS9vkvRbfq1VSiX2YwwAEryd0HAydWewSkyG3
m/dyWOGOrgKZYh/9arRZ3s0DkgtTBMVSRbWbtUwmAKlULAdk5CvQcDC1WMZ1a9m7fMTdaD6kUXvN
8Wy5iqAmb/fr27z50v+5S53DmD3FYgJn3JxaU1eFU38cbQO9c+qdZvcmZkBZ4n3YelZgwoGdXL40
sz4HS6lkDpXNIOX8m4f9t2f9r1/xz9f5r7I9HRInxkwo2eCKC/PftHPr2WubTDvqIsStr7Yb0Oav
7/xmAf/nzm32GtUk5JDD+fcFPPYRXpP6lBzfqWS/lRka5ZgpBB2Y8v71pf52exTPNokjbG3IAH6/
FBcYfJJ02i3cNLnqOeeZ3onwpfPYTmqnlsuvr3dbi/xzb5ZpOiYfoG7/Ebjh+SXBh1DIMcvG7dOu
IZ/1WmHuXQHIqGVQBo0ou9ZV2m6qGP1Ig7B4JuB6w6SDaGAi5fUIFnW+eeTa3x6E5dBQ8JsMQpNu
zmiyp2sktUG8TbUmfFCgf86rAQi3HGpiLXymh7GFn5iiNQEIEcZSqZk89DR7C7QaA6nPBXtl3jO3
6LGFVyLL/CYQ52+LQlAqccZbJukGNz+wlyN7TO5U2wL4mVBqO8JmqYaRtE4w5/ouB/6mZPnnNYEe
23gWc9hy2d/XRdEHsZqNqrupgxas1ojUvp+50uMA+mZB/PW+mAQSvkKrY9y6BA/CCbWY5n3jk5d8
H4cmeqBSx+zc87Jr2w4nMx5qDEBacXJKQquHUndWesMYpuh8ho51vy0KgyRIaZfbr3/bzXk/PQQO
XuyaddvUsHu5eQhKgvo4lR28pbrV15Qj3ZIxX8+cH9a4ZgX4CPiIKb6+6D/d1b/O+/9clZQnhwAg
1cSl+vdH30Zpgp2y8DY64mx4MLGif6b9JHbQXZug2aDIoQOQRdieAqZr0Rwtl3FWjdodDy3tDbK1
3hYM7Quyfr+DWaYIoJsf52qW7nC+8v3SVvz+4wBXWHgGQG6BAu7OkSksCsUZl9JiMF7YyKfhvRFL
hcfh8GY7fYH6FQrv14/oL0sGholFvWmSNmC7NydDn6Yj+3Lk4T4fls+ZivcI1PfevTeh9QWLry/2
l2NIEFHIuM9mVzCdG9xGxzmw01Erb6UN09Bvam/bJCQlmipkurhL413uYSiYdJrYdOAo31nP/2Vj
Etb0qCn+NHamm5vNaxjkidMoGwxH830xZrI4K6WVlKQxuV66ZELImOLre/7bwqdfschABc34o8Bw
k6rzINc526rN7rIePHEWV4aYZbrvn8K0j2DVYzyw+vqqf3vS/7qqc7O2ajSG2NvVERNHx4G4jdXx
eKxTafqb1PG9vdU2UbAMse+6xuMYrrBp7L/p1P5YWYjjjakbnfLcqbJuvnhLdyOsTVuUBCk2eGU7
lisS3fB2hDS2/Ppub/Adh6At1yTvU9dpnIA4bi7VYkOtWC0eTlWvQYTqlZFcWVFYlrausVc7G3oK
lxyFa/yj023mA19f/m93yokPzKNz6oMN/P4hp/yNg2nF3TbComgbcVajmCt6tJlY4n19qb/eqU0M
CboxtjRxEytWOqmw2qh3t6VaomanW8ACk9W3yDOSlAoV/gcMyGHfyf47gGHaK3/brqaHTEiEC5FV
sIXflDd0LUGF0inbmnDZcjS6KfF8DOuG6Ju3+cfa/edCmC5yn5oL3P/747Q6WXceNKAddLilVXs7
J1TdvQpstx+rVTGgGKkwbtAK45v3+NeHK/7vwjcfjd4qsIZKx4Eimx6hwLjhKVHtaN2wn81Z4cpp
8BoQy69f6d9Wz4QRgrRbOojZzaaojLB31DZKdmB/4n9JO6/lyJEs2/5KW72jB1pcm+6HUIyIpGbq
F1hmFRNaOaT7198Fds0MA0FjTPU8dJtlMZkO6XA/Z++1P/iYp1atrudQHSftUjTRG7eQ9BoKZb7O
1bUXt9AeDCtOjGY6pGMxYFjw5ZbvgnZjj14Iww3m+/undjbfcif9uaTsmLQ0WBGe3snA0/CceNI7
tIafkR3kzgRPR8YuwUDgGqt1ZvhALN4f9HxZzNqH4g0VT8/kAJabnRHmAswMOPrT5JjqLo/9QKLF
r6jXWbUrvw2lEmTPtypDGj6SOqkhjQbIWKeGuBVOn7d0m4dBXWlmEeQ7XRuNpwuHOD9JJ+8Sh0j6
JMtj1slc4sWEpZddP6ZBKw8Y2utViMCTs1Fbq2OnPTSFe+O10WMwE+YTBQgHRUPjY0K+cBRnC5D5
QvEwGJgUuVbLllqc17UR1508OIHbH/0BfXSZg8mUmgp2jQq9G23EAUygnUtibjx9KqzS/vRvHQSp
SrwAFOids0tRAnfrC3moKVM/2KggcDqMjxhhzH0El/kqosG610pvdk8YSDvBdV54A8/DVOYL4VPD
ZF4zTVufn+NXG9M6QMWGgCY5+u1URF992lv6jmZE1dOOiVMDc6KJxU6jOvDIIrkvdl1iqmolcaaq
CzWql+SWs2fDn3MrqXHOsWinB+PiOnIqwmoOED2a7xqEZQw+pfBhgZpIjA0H7ORqzMPQ3dgtO5yZ
alsO67KdcBEJ2ZfPeVtU3104vkjAuuRLMjb2FzQg1fXo6gWeo3gmRoQgCkDCGGmCDxDZrfNTG8sk
3rh1FW+jvNcuzAVnnw+uMUdjUkSiMHv2sGWdodivZv0BRwzkgEwF0NzzalLehUX/WwO9eresxc10
6EdHQylQUTiJOOIiQPeoVfj5LswzZ58p2hqBz66UjjTTzPKhaUgXDZCpoMPIYFMeE9dQG8dKJna3
euwYu1BvOrG2WmxsV2rsQVm2ovd+XXh93jhbamU2FSrcVRalgNOnxTJTN7SzxoH7mppPlhakm7LI
vg166X13WEHjI8qaPbc3go3Mzj8R/fMYWOVW2p31GT6wuKLcNFzoOZ1903iHXh/V4hn2DWZ3swf9
gUFdh4noOOs5rwOlTBt8fv8KnA0FgkOnrjZXDm3+bzF/xGPEzqiikCxxwd1GIkfVYrv9/TgiRn1/
qPP1AbRKihoW1UKTPul8L15NE5K4V6xfqXagdg/CzpWFcVdAUbiTfhY9IXwl1bapRg//zGTJcfPX
R2dcUAgY6ZipFqNX0O08Yhph4DqZpGQC3I8my7jTcpC01ogCXoW5gKWhyUvF+reu8esTX1zj1Ao1
sw4MecjYL98a9QD80+rMq9bnaX//LOe382T243bSyuME6eo5tr94crJ8ysF2xvgGANvfj6ERYGn3
nfqHbwfhqq7j+sJNnS/bckBGpLWvOxQo/MWiz7XJK5n6IDg4ZsdaWrrpH0UZ59/eP623riAJTpbu
ICcgV2+xRejjNEFf58tDQumz3uhBV3yOJMqDlaenNA3fH+2lwrY4KZ/gVnb0FIH4hiyGo9ddeFZL
ahOMhR4Y6yDCT+QqQuotSF9Ib6yp7a7LXHk7lQOV81AJY2QcMTfSSBvjdQLaVsPZm6pfqrDCj3ae
Q98lgKR96v1Mfkz7wvLXLuE0WNdZOGXroYWAduE0Xiogi9Ng50ijj5af75JEePrCRa5XOaOh1KFl
BrxOkt6ChUt0zh+4dfx1PIiGjEvVXZW++dP2sFyMArpREGrJ/v0Lel5I4jryTBJhzXxvmcvKQRfB
xbVIBTkoqUnraE99eYxU3H8b9XT4NgLgBwzTekcIu+6dMsfm0YYc9WXQVXKfcyd+99Ng+HnhoM7W
bxyUiZzhpfdNJXNxeaj/cmPBnhw9eK8H/B3aGlkiZGkffgFJFvq2Yk0O0bBK9hMOya/JzBp5/yDm
J2l5i5ga6PJ7Fk34YLFZ09NucvLSD0FFmNPOaMInKxPZ50nM5GdsxUCN5V+uWc3n7Vke+1Ge8bO0
WGQzgR/rAlyhgw3BGXrorAUMUNl6yaX+wRvTA/nwFq+Sy8KF4v7pI+hQhy68LALJhBHV2OplqMq9
macomN+/kG/MEL4Bs5m4MBrqdKNOBxIS67If+s6BXRLokKT1iIYmn3JV9pTnLrxZb5wVTw2VYlqg
1GStxV1zO+zwfSCjYy6wjtd1j9Ic6GF3qVzxxmxOuW2u9tkOO7FlZcRphNEUmW4dIG4hOa7grcAs
7Ies2VpS2dq66wi0uvSynu+u5qU80y3LIsthu3t6KcuRALchDrWDCoQL18C7qzu/vUV2NG1sM5Hk
9TnWpjPij4ZOR9HrLIXrFbzU+3f0fPrC7se2ai530ltEP356HKFQRZAooz8kaVzfpXo92x1ie83S
PIHB5xOi0RbW1h7bcC3dmdE94WVNbSe5cCRnt2E+EN5P3lLDoRS5+KiSplIhUTe8mamHljpt42Ba
d4FA141BrniKCGdLLjxiZxODTUOVLj/dduKWz0SEfCFaURroUQKoitcS8Sp6eQKEpdXKa6oCxdU0
jNmFtf98IiezEVV0y6YQx5uE/GgpLTMVy64ktr1D2fstKRtp8ZR0WYPvBZkeXEcv8vGyYslYiSlO
Di1I/y/v3/T5ni6OgACPgB2zbnr2WVCjXzIbxtWkHUAXpE/KzAzsNrV27+f5pZf4jbvKlGuj2UPM
gO1m+XipztQB3rqHdlTVHmhJcm0G9YwPz+uVrtXtw/undr6qsKlR0Vri5Gg2Bsu+Ho5VgmIVbJhc
lVqFU8+1x09GnoO9Gx3/e2egg8TTKBtn23X9jJqHJoYvwHWLjaDAHlPbEDaZelFxg3mUeNnWxLxl
pA2pg4E+zZkokz0RvVWJ6RFcpn00KiqMu/fP42zy4zTmfZsbOLTJguXbQEQ1sGwzDQ+k28uHmHou
qt6g1/7yypJxWK0jKqC1QpTx4v5UJJH5ST4ir5EybLEguLSFewUC9MKr9tYzx9M2z3WmQwljPuFX
+xJKzYZLHqqLGDlxsEv51WezRVXulAgTL4zFKbzxhDOPUDbyg4Dvx2I025Epq84+P9ruaJG4kZmb
qUvsrVVggozJnXhqUNlAmAAb5RhJ8skOFYcx+DWyEaW62yl3xg2ETzgfmAy3Y4dbQdeH7I5Fg3PT
kdXxgUdegaIjMSxI2GETeARkPoPDxAWdDdlZs/ZrSP4TqU6N5aYfRIZlP2lZJcZVCYlm0OVtixZ3
NxLjvHYLVUESF9Uuszs6nj04FczWVXsMTAz+oenHmEkK6M94QilORFGGBb9hU9AORCyNzeAcFY/m
z7QWwBPZcaPJiottTmNtWweYdkpFcFEnhL2bzNm4NhapfIrNNL2N9Ty4SpVR71RiapiOVNHe64M7
YA3xsA1JGR9ULtk0isoxNlqT+au4QaQJMie6Bo/SEXyH6aIRuKxxUlW7Iq6z64Ge8roBQssvG8OR
QKpflRY9Az5s9149PsdJUn2YQsg1iSj0awDM0GV0Wq8aC6fVUMfWCkdEjMPOazeaoQcrY8rjtWxs
bdtM1JmiELeYRuPzQFKoAkKXjWvHGrq9Z09UDzAHIUXv4e4SooW11R1v9Sq3sYQQjOHok7kB5Ngc
ZW1MIM163XlIJ5XcjgUwM19Al8uzzDY3dtElOK6ANGDKnuA8ObLXuZq+J64ICXHXk9cjVcnzpLnJ
bGyldNKMvV5NCRiywbW2QGq6W0+Dnx6pghAdQ8jxatD5CBLd7Tj4nlyb1WEQbwThwCtNn8hvS4Yg
2kml+189XKgEnnTsoIsiIo1LhzfhqpWakCpY0qARK5HqFqPnX5iF3vo+sgJj20oP2DkTSYDBiOUA
BO1gN6W9Vmq+GFoQbJwiNjaFaodHhwyE+/envjcqnfTh2YYygQfUjKz5qF5NFYMo2MmZaXbMdMKe
phaueYL4a985qr5yBiJ1TaFIiqNe9hAAxzg2fege3j+IN6YrEoz9eaPPQpdu2OkxYKoI46jjS9xT
7Z1RakVGJKI98nLACOgvTcNvLcM8N5iX1Mh156X86XiVUyFKCMlegONgrpsE19Uo2xqdu84qFBa2
59QFzHzHWUmjbEjbUf6ObLLy4/vnPY+zWBqcHMfie+DMifaNNnoHnynuCQMAVVjLqJV19f44ZxM0
HgJUjgGWFYMuz1IJDJeVxMiUKExgD6j5HVAWg2+OuwjP+W09TvcY0uF55sg+ciAwF1bfZ6sSRp8l
rMgFTYui+uIJ85vCxxRNCHrQArpU1BzXWsVapIMJ+klHPHhhyXd2VS102GjbIfqYrPdt8/TukjFc
xRld9ENTNPG0Gtre/8aLRbHo/at6/urMAxkoci0Us/OG93Sgwg27fmJnelCVlexz6F08QbnxhLZC
XPmdHd9TGtHgMbHka3DwbWAiWdsLB3H27qCOpF2k+zzP9Ey85dUdKyvQYp0cBTKjCQ+OiHUzh51I
wlWorZSqP0c12RVw0LON7owPlftJWIW4KmE6g0gn1ZiUZufz+0c1D3ryYHNQ80oUoplnISaeH8hX
k0onPGlb3O1D0ATgzPtukxV2A2Kb9J7JNfJ9F9H3e3/MNx5yukV0hwPdtugqLMYEcV2kyieArqnB
A7Hg5oOtElw5GCph4vQwvsgOBD0Rt1/Gpp027w//1ik7s6OERRBz+NLgQLBpwEJYABJ2sTt6wobc
1CRzGMb0s+0Jo06cMP/rTzpFfvzOzGE0b5eN4sqnP4MLyzrYpA8cHDfPH2iMjxdkGy97pOXdZLnq
e6RxIuBY7p6TTieKI8von4zmFP4oghRYuBcCVb1ldZEAakdf+tya3UjmCaqZZk3ahtji+U/3Je8o
0MUCxJ2siw6n8eSRajL2Vki0bEFsatxFiKTrNi0+CJRwEeI7u7zUazLMN94TVvcerwnVVgRgi8fD
jBuvtvPEOgTKH7CtK2KVV32TliAU0YU/p51BDnBUT8QDWNA2unVsdTJgfWhQTScqbWpAK47OL8sq
0b6nOTlcWwUgTq1Dy4KFmrLFyzU9uUm8wpx5G0h9wWJJ767rHNyTg5oKfa25HpHluQmPfx2Okf/c
pGP4rAPA/z0ZDWKcEYprXzSo7XSKOs25KUDF/S60Hvaoh7dkfrOL8ljgQgV/aBRi2tazVJvIiNG9
a21iV8AP6Pe5rtfOTs+6MdnFGRwe4JJktK/DUFdfB3AextrNnV3uyWPRkG3UVXfGwHI4anp2pqUk
gdnRy69TXkCPEZiui/XYt+EfJXuwm7LupgfFg/5cT0X7A1pHL9ZxEuR/mGDk8n2sNRDAQt0rPrkB
TR/6L7H9B+ofb0Y8RJViiQ/3Arumpn+G70H44eR20Revla4NVjSwois6W025snTE1WBvwrhft1qG
nTMOICSuKjV4/VPpQQK9dfyRlAYmaLJrtbrxvpXTNAEetfpCzJJihee3ccVVnRNo09I7FTO+UbNG
D4omW0J2K6bXfbRqep7r1kngfhWNKDCC6wnAroCdxHWTS/C6ZcXOYlXk9CRWtiBcAPKBaSGjLdp8
S7eawAOjlfEHzY1m7PgwRdE6d2UbbopOpsQI+zn52QBHon6XsOUU/FsA4nb96HXXYMwb9QEiZvzD
tXvjoSfq9stoqWi4MFGef48Rns463Nn3gE9n8SbonigbwupQJdtmcSe7cIAt3vvuuGsY+K5M7Kq9
0Op9a0jT8ih58bpTmFh8pDyIV2Iy8/Cgm/nwC5FG920IjPDJz/voxpM51vf3Z+Pzj8FcbTHQt6MB
c1x3MWBeGPqQkp51cHzokwOW0WPW6tk+ToPPpv1SA2zVTE3QVgjfLm2/z78F8+gUfdBEuTbF4tPP
n9W0QKhbXx2SgXtwS0YLQZdFq8QNjK5h50JodB+9OWLw/bM+F7pQd0eD6vkOVuFZlHU6cNWZZWZH
eXoERgWr0y48fwMeTPtcKZJdjYjY0bYsiJMxJ4s0US3KeMVYjD3hxg9uU9rRxLn3U3cf092+VGV5
KViffkfmyvIsYEBrSdd/UYUVXiBHdwAi2XaO9Zn1jG+tXD3Jw928le5uEjMr9ENHPvgxz7HYruoq
0THyzd6LqJeIHOxcT/+wYkf7BFmOAmUxGMGl1uYbzyrVOpooFDLmotbi0SldMhE8nddDGZEF2kGZ
j6KW5V1oERWBAODqwj17Y7zZiMnamM8Tb+byqjjaMJYZRBDBWF/7MfZxALPlW41J19UrR0szWPPk
dUJ/JqsbRQcC2Vuifoq9TWniLpV8ELZm5ijvh+tooKXjWlhHa6rJFnz/WM+/oXOre94qg0zjAZt/
/npZl0YBYsu8OvDJcPdAe7pjEJkOx6j1n94fau5ULZ6VeUNKZZp6Jna7xStE7g8gUlrYhwZW7p2w
hX7V9sL92MjiNjbsaQ/+fUK5WqsL53hh4KVItZ1IqCJocjpooFu+p2Nfy63lV8GnYAJYdjUqYd27
WRtl66rOAUi/f9pv7Cmwsc/mKq4x1q7lnkKbCqWVoRMeoNIF2ywcagy6kXnL5xBoW9A9+40WH4RX
ys0k0+Cu6qLmwhUwzPNrzzH4NAhMw2D2WrwBKS+/bHRBcJBmVZ8nt/9J5QlX3ASGhdyNck2kAjy8
Od3FIIjlsaOYBQa2tNaBGN320uHML8DiUaCC73qzW5k3ZLnKFbNVTqMkOAPN+v4TV625Iey9JfBn
BDW/sUj0BSnTIIVdmyORDnVpQM3TDIDBF47ljXcVwcUsGNdZT9CIPn0BoKgkYVt7/gHDyEjYQ5QY
M4m7JMaDPCf1NS5ALl7YWLw55qwxmSV5qEzm7e6rlw6bBNT0UmdMrZ+A//bF3iljYIsjS08zqfVL
E9Ibb/m8yKcMRWEf2sTi9vdjwSKoNuMjvkQVbsN4DK5zwIJqnyVxjGXKh+dOnokkR7nomooKZtrI
J/K/8YopL6Z4Dm9KI+HKMVm7saUYN6BfxuzfuTCUFdgBzbJyf36TX10Y1ygLwXLaP7iJTXRZB40x
mbqHIKVeGrRjenj/1TxvdswjzUIUG8sCtarFdaHuHLZdUtuHurN51HSt6a/1sIQvPKRhMWwjZozo
djK6+tmBMlpuoI/PN8sYu+scvzrPqOf01c4oVBDuWd65FRrmSHv0gkk+G6GvtOte81CAFCJ25L2m
69o93/Hx64UTeWOKQ0FBmoPFS4UudnEiIHlczRoSlieqqyZC41Fur3sO65ujOfTLAWdlDfIxmcXH
OsMrQqlewiKHxW/9zubKd9ZEErH6LfuW7xZFAEIWyV7TqFVWRuXAZrd6cw8JmjiC2oigCBpG1gNi
dYOiOOqRHJ6iwTE+mfCtmVdcp3tIZavsjaU5fr2GSkH20/snPZ/TchKZl4L0X/BdmMslWT8NQxuh
Yz+oug3I4qseqedOm0pNv6oK1pQ7jeb394d868Wlqkn7HgU5boTFOhvxhZ2oQVMHHZHFkTRVonNM
zd3liBJIEyBn4f3x3npvXy9cFpNT13jAnAy7P5ClIjc4Se2bCIjUfsiycP3+UAga37ie1FpwV1DX
YzW3WGkSRYrBYo5frq2gtPaI4KtrlRPUS6pzBHE5ICkPIiMRwk8e8RC4oHuqcWttUpqACKCntxgn
4g8CJCqJtpj4x5UI4hDTnTnG4z5EDnWbiARSYDEO6UoUnUWgnuWy9xuDrHVxalcVIH34nXOwBhRh
os9aEui0sgQ6mic+XsvSHYi9Lqf611COwQ8tUkRJ0YUbPhr5DLbGgVKw9A2CdltJ6GcYd4fAJVRb
db8QXgg6DsT7BgDcVEn0B5l4xCja0gHy1ViN3PUWxooytZuaDCJF79ycYm2CD6+HP8rR60lZdiF1
rUsRu3cTkmIgbXlEHK09FM952Q3TJitdGyClwHpGU0wiqLMlKHVF6jmxUD6NSRByPXEG1K8GfyXD
PKK20Kc218FpydeZst6zVsQOGPCYq7R60iOS6aNm4suUKbtGD4U+al3ZUeLvtSzT2quknjMIjNpP
7sU4FN88bxp/9fGIMdk0E//JBcz57FlRRIJcPHqPcexFZJd58lnQcBmIAaRltEb8VN4McQ+dn2Db
jOQK5UGIFTBXv2copwCM1u04rjE6UmmJWmOGTfZ1g9+HZOjvE6HdT6jth6+WPYzfp2TSYDnjAE1W
VpDaJAVVleGtJ4Ns4yH9WHqEi6wRCVhf6CO32wwqYbXSM1ImV8IVGF3RaxjWKgo4oUFJwPRp4IAi
1UotOWJouwrSAsxOSmxb6PGogC8mE51V5LHTyOIYdLvG/cc2uLylzFfHmyHKkQlkg+ERWzYI0n0w
4AUdXjg4+gSxQEdYBVPc6NssiHuy5SiCXJN94/eblLCwRxaK5TPisBzIbeOnn5w2zb+PRZl9pcrm
HWMd1vMKvUCNGWI0XazhLjRHYCN1SN5LD9U4jQhRX4XuoH0quIfEVnQjCUmW5hFPIFJWbghpExAu
LBMF6MAhFduKigzoab7W7oV33jHPX3mbIrdt4jSauyaL+Swj8ScGhOccqi6op9sRtNhD2ODlnWO5
FImzWuDKe6HncXEN+8b6nINDj691hzd4k1HjIMnXQv2zxhYHXbOPOh/Jh02FkACSVl3HFrnI26CW
LSxtQyPwoA6RtBa1XsuvPTTcD0gYiGUXblk/RxZVthW5v9mWcEdS1Pow+V5iJeY9VZFFgmdmgutM
ucHxdUXZEhV0JNDBaoVTPAwkLLQ3Wk0mIf7Wrv7lpZnzFbsHFboBQO7HAZK4tdYzkN1r2wH8iLup
ocGpWgp668iLdPmpdgfjuyZLzAhpGrs+b5SBp6VOen3YXZhvzwRM1BGwhczFdObas95gXPY1ZUt6
KI1kihTXG6flo5XVjb5pAYd8oLENQS+DODteHHteYC4+nRhlAzS4tOfQji4WoI1kfhx77jucibb9
gJ7FndYxUThyDZpJEJAInVV/LtrJ37OMTX8nL3oaeQidWj5ovjUZn50xdaN9brcUzqRbGpf0f28c
InpdViIsZtAYLb9GVR9NZG3HxgFNeeev9E5oN7IbRXxhe/bGyolFBHo8ZBVsdb3FKyCb3vYHnu2D
NOi2AFQ01nVdwoZ0yO9jzUtCRW7VtFJbuX//CXhjMQGm4aU1jAMODSw36dVilxRwKogAaA8j+WdE
6Ir6uTJGkkSq3OluhPQvEbLe+MCjcMScYSD48M5KdpDGB6sLO+3Q+fqnWJpMlrZJoF4vpvbXXz83
tvpYwLmF9LIW61GZhgB8RGwfSH5MBeLu2Gw2rZ6DxUiDCRY7cSxFfOmVemM6ww9rYkFB7O2zMDy9
oqlU7L414R76CakPlJbJ2jLjQ2wrRePnR6CSXbFPQssgplMG8IXcXpIBgAFqpMTSDRStYff/ZZLd
bJCbsU0g5gJatcvDCpUR5pSJgVOHqLPp6qXIVZySvLKyza7/0pVHajDbVAzXsAH+8GAvVnEu0QaJ
iMwZvEZM65r4jOHGav36Ieg8iMiZbWv+hVXqskb5Mua/0Ae48OHHLE7QISu+KMomRQOpjf0mlGKO
wQlGpT2OTV6Etx2huNEGFJwkTRXwjn9PmHg+PkrkKZiwej17cmAy4CJpPY1qKmkIw8P712VZAvnz
ILko83RLEWqeCF69bjDYAtZnmAKNsR8zwBRW9RQSMkaNNG++Z/pEGbLKfGPltp2IthkVXrkeqiIm
a50oeUKNunqcLly6ZQ+LKW72SfEZoEpoQeZfHNWQ1K2oaqs4VjbQwFVFfVetcqSstKycsFPXkcR8
u6nMZvhekhKfzDF54Q0FX8LFvGJOv8UJU/7CHVPeyKEnjVCj2s9TFhtkdLY56/SIteWOrxGtKDIW
3Ns6au0feKbAPJuoZn6xx/IfTQ8P9fuXfDHf/HnFQTfy0DuWu3Tt2E7qGN1AzZx1oLEaImO4gegp
NqVeXGLfLItsZ2MtJlMtZxb3c5ACjlakFLdYpYDvRR9EYO/aG5DCWsKbu1atv48Dr2NeiLNLy6nT
r+rLMbDOQSSPCoWW5GK3JmIgGz6Np72ntGKvg6S5QQ7cgPQP7P/jUIv51Y8Re7hB5e+VyI2NGXsE
d+aJuc7Cerh6/y7OV+7VWuHPs3rRmgAYpMhw+t64zLS1MivvMDlm84F5THzEbWuHoGdJytVGBKp/
rQr0rxEDjF5UelBhLDf2XV0VvCqjszdMuKyYQfwsRc5VZMVH30aDcdXUZCz/O1f01aDLJRGx9R3w
khBhXaSufS9VDyQLNTvlIhR6/4rO0+HyirLon9k5s7Ry+ZmCtT55Y5JEh2bOrggqmH2mJ8S1IFgR
P0ViE8yrkwCut2IThd0ldM9iZTVPOVQCaSjhR6eVtSyHuw0yRlERuEyrq3vqI0Mj0nUY8kvFi+WD
M49DZZVbZcIWY4l7+uDEecAKF4zB3kdQQGBoPU2HvsqCq9HvSXJ2M+9CS3KxlHs5MQwcrGehN9Jj
WLwUTUwuAXHvEYLPKiOcotSC+iDiwPmgnLZN1/k0wYdhCRRdw8uw8r/4oszG14BClDHP56DGFl2f
GgSLn+GjPkbZII2Valz4V14AKXoEdvC7rdr0+f0HaelYejljBLoUri38qWd7CHNyZRxGktyBsUy3
wuvCK9W7xhonGrnxg4nwMBMTmx4q/EGeyR3sdWNddfJXK41qE1ZKXDCFztf49bM933TsAJB1uO8s
MxevUV/WA7khwt/bvvZct4V7DNMce1IDwVpGsbU1vMp7ev8yvPTvFoPST5qvOf9jV7W48mHmjm0/
BMFes4kN3mtFJKsD5Jk0uXdjv6q/R57UkLzGwhB/5JbZ3ms+YTkjKdBzjrbHNhazXL7vTWcE1gvs
uLoi0jp0PgArm+svKR8spXpRHKPW6mPyP8gd6n5yv7t4W0GYh2joRgRAaSEVa1Kr+b4kOYZtSHDy
C0V+EpqkvJ80p842dp1N9j6Mm4Dyl+/l5VVLdeJbmbrmH9So2Z6arZWoNSKd8jlztAgIOLIglL2l
P2ybVnnaJvGSYdyQkQFeoAF3zubmjuU2oLnWP2hFQvEq6FdpeMMcC0BdFDvfLj6yndrWtTo66ffc
wV6erqfeX1VUkQZ2cMROK0f4V1Uz9PV29JqIHO4iTeoPg+0Kb1MgVfs5Elr/4LHW+9EilPhaYoD7
GMH3+qMjInIAV42MZdMy7x0oVgKkTzjGXRkONuxyz2i0VcQdNNde2tgee564vwGblUR8rEtCQ/zI
awhQawk/JYSsuZt3/MXBtvvmibTDgrKEbw1s4k2bsAEzauWnCYfPTUR1HxFvZkntwvrsjcd5FsHP
CjQHvvCyPdp4ZaC5Ni1rWebTN64diwY7TtLP2QQlfzV4JRVLRJLi28sj/R+/T/8veq7u//Xwtv/8
T/78e1VLgR61W/zxn3f1c/nUiefn7uZH/Z/zr/73Xz39xX/eJL8LuEa/uuXfOvkl/v0/x9/86H6c
/GFLqmEnH/pnIR+f2z7vXgbgSOe/+b/94d+eX/6Vj7J+/sdvv1c9i2n+tSipyt/+/NHhj3/85vAZ
+I/X//yfP7v9UfBr6yqvip/Jj+VvPP9ou3/8prnu3/lsYW/i04U8km/nb38bn19+5Bt/p3/NLoQJ
GF8Qdezf/lZWoosBx1t/x/sLZX3W8SFgnD+45IXOP9Lsv8NfdZlDWdvgs6QP+Nt/HdzJXfqfu/a3
si/uac91IOlPv+wQTlns4pkJaMSwwWaw008etqWklkNm4TsgLcHz63JnNY29J/Sx3bWmHgJBteUm
MwhaGh2hLqlUTlfcL+MDAp07ItT05i3F6fjCbGMlHcbvmlLtjCQe9p4Ju8fW4+nCt+etoVg84H0B
Hz+L8E6HUiNyI4zahISZIr+Fi5VQh9OTTRZl/uOrR+DPq/z6qi7E3fNpsQPh3mKDYhfBHHg6VpR0
2jiwf9m0dEHMvFcrGTVbo3E2tCuInexbPAkZCS4TiQhR7VDY6GEXXFghnq5nXo5iFpDweWN7PSNE
To8CImiBxNGyYJoV5s8stwQJ0hmC9rrJy4d2Kkt1YcTT2WceEQoBomdKGjz2PFunI5oF1NrO6jnN
ioyeKh2eaRXrG6rbX2OhP6CjyC/Md+d3FWX3yxYGXY/jLbejophiuxlGZ6OHRbmxMy61lefeUfcI
tnj/rp5dTpybzMs0el0HueuywGfN4sWx7xDP4Q37Gk9+elS9PWcQFtS8c2ie7483357/WSRwMRmM
NSGlbmYONheL29egmE+dqCy2id9Y6VZrErLHpxjD/oW79sZAtM/mR5YSm8Pa9/SuBTMiuJqgOTtC
H56Eqsldsgdv+/7pLIou8/kgBiPrEPvRjAZZ7pJ62SbpFNnptiwca8d3yLzKDDubXcUpmVbkzkfC
x2sj9M+yJMNvDGlIZXYZrz0/ntYhXYWr3gsvaa1OF+Hnh7W4zGUWcrKEfW1lGVufu6yiQdYXFCFq
wBmOorKZRVF6n4eBeeGBOrvuAe8k6052HLN/f+lDrpMOGJaVEZlFG+O6CmVwLxPduzDKfPdeP0bQ
KnQqxSxzEePN0oHTu9uCz9HKIjY3aRMKgKxdaxxGzxI7G3PhKo2bbC+bC2PybVueHHVUYA/sp0we
KJci22LYjLtNyiuCfzGS11gMSewd09hK8uIhrksRapIylYZry9eb1nuitzLy3Qk14dxi6SSN2ouG
O6Nufik1HCxv+JV2U6Q9TE5AT5BoUZaT3eAmvwqLhq8z9ZrcSbp18pECNomAFirj8pBFZWlmqzKB
m75TBnpkkscJC9yWVtcNH8s4jRQTtN5Mnwuf6BAy7FNjMn+gL6lAJGdBVxG5BsBuXWMQDOhx1nn+
oVcJUQVJaUTiUcS0xQ6TMmO1MsshtH4Old7T7eXCD1egd6jOjnHmTTtmQUyWXjDUTCGILMrHoU6V
TcJa2j0S/du0a9ylTb6u4mJEN02PrUWcSzDiNqr0DMefSgfzygh6IvhiheB0XWErsFdZhsJ2k4rG
rUj8QwN+RNUdkxMXD25OvFKJnJyKZ1hv6dxW4bqfGrRJWeT1ZGkVAwFvYMK1LCm2ksIJWUxd3kVH
TDEYBdMukOozZpY5i1QnLu27VwpkA+ngimBVNoX24DRokFZMIP6c+V62P+rQyfkvfVUG8cqK9YFO
oZZ7/vcoTkd71ZgQV7+LOkRRtJpae6KJ3ZZh+tWWRpLfNMKJo0Nn21m1KYdK1Wub3UVB5yZuzQ0B
sprYhP5UqS/CtVJjK92elAW37BBbrQKtqRSRuXqrHvOQBMUrNC+6+tiPevMt0bvB0leeJG9+W9L/
JnnZpui/RVRnNqR2d1a3r3wVGXuMknZKQG3O0d/mrQ+YDjkv5gm++EQRFVL1+lVvKS3b+hpJrEck
r61NdlaRZAfMwql9HNy4GR9su4GfZ9J0zDeq86z4hkRW0MNOWhKTrfuae6AwajT7KCjhMlo1teWV
0kv5aySQa0K0TdSLc2hDNqRHHhTSY8c2IcQRnMaoHgmLc/lLmS7Ets3dwLiviz7st72W++412zZN
HqyC92IDCcVBMRfjRCR8LRl63SOQskMNn9b/n7nzWo4cybLtF6ENWrxChA4GySSZ4gVGpoBywCEc
8utnRc2dO13ZM1XWb2P1lpXJCEK4Hz9n77VtXK8s+1N1CsDf4kf1OaYnc9736zuy5ZTol7bvJGry
qejOm9Fx2VGVjN55GNo0fc80GcgXLd1K6MgB3fzEI2j686il8/glHwyY+WHBAzA9Odgby+9rSmM5
GRg590RYBQGeWwQD/pEJ7OycHUeOXswkV9Lv3VZ6TqAHnVklriU28YT/UOTHRqFQfNS2RSsu6VDw
dzo3Dco9kuGGRKl7ZdcSs1UTJoWKwWtJnDCN1SULvR9lQkMr0I/lONayVSHmLHdgypKu80WNU1o9
V5zUrFgIHRI6joNuJlFHK8m9BYFWfs44Gp+HCtlhVNuTwNy0mkaypE05R1bjjVj4GdgL7q7fr2fX
nZbpfavvw9xtFE1HfNygeTHC7eWX7/MCX/KybkTsmsPY1qGChuARD7emvENmUNXePjd4HBOdk6Sz
o8Ev269mtfZtVBcCWoZOE1c/dl6uxNcFxKcRT3VXF+fMYYpzsquMp0U2bdthS7X17mPUrSV7qVWP
zGlabH/o4g1NANNSsRhj/1xvbTt893rff9FLU7TRhh75nBkLSbtO2UJHh+1kRFlr1wQJNe6wxkYn
go3zeU8e2YjW2yNhEQVbqLWt9rXK7YCstV5xhDBVuoR67ZV7Usm754ClpuHRSzHcO3YmFQxwvZ/I
xJvMc51DGk5Yt3pyXytCpscmywfacpN/RhjcXFKFgon5u4Xn2RPGj9y21w9n6XXOuW47XYgeXPq4
RAHwqbczM1mndHkcGDKPYT63koRANZfpELd26mrxNlZWesUjN3ixZgMgJPnVrNLErWjMvIvJ9hGd
mvqyxb1tDykdFTlUB0/fguqwURp6btibOj7fMnNLQh6tkYFd2KepBc9S89rphN1ENIc0dVw0GKaZ
XWonD0R24Lnru1+qQ+32OsDIxueinIGs8nIjMl6pV99MyV4OHjM9R+hqnBfEaZHezCePNyncpPmy
dP4z2quZyQHLH9peBbED283iaF4Ez8NlSNQS1W4DIcqkiwW6K1Vi0ktF4O58UY3zOLT+vhlQwbEW
hoXkodGIUInndHO5HwTFkDBy1Wzjcmcys4ha89HPmpsnjbe+yj85ZCKExCP/nIvlCRMprRjHzLgR
w89s0d4z172VFjsTKby0lsg2NobBCRWKg4s+9/ZnyyTatmpwjaMtPzRwr8/Y7fW901lsK8KvsQVp
PYsfCi5Lqz7NbXD2S3sKDQXiCe1SmziLyr7ohGOg3qsO97ArIo9T7yRaooANU2ZPilc0i8umrQjh
npv6Nhturu8MAKp7PW9/ZA75S8in8pBohTaZKve90LDe5MsgE4+Xn58cVHE+1uxj+mb7od+q25rn
ORt187Au6xJi1SmeZVG4O184DwA21DvlzBdtNdyoLK0TxuIXrchFMnOv97yweZg6+TuZTMYtrxe1
T+VMRm9B6l3vyWCnO735U5VLdduK+Ze3LvkuAJQTjZxytDp/NuG5XN1leppMMm8r2Vj7aoTux5Qu
jVTbvgtZ2c8y64o3gT3qpHKnjeWC1mRVWnVuNunstUbZB6uRWlQYzcfa90PoteNl0zoPZAIHq80y
0mhQWsZgWq8+hkm/CiEuIPUYlbJsNp0kAzttO2y1jpsEq/+eV6jC3QbhnLn1RBVa9dnLNo72gxV3
ViEjFQh5WOwV8kHxyKWbLzbPlJwVKaBd+7PmTQhnoz30ZC2rXrz1m/lB6/JAJ24OzUGgeNhODLCd
GDHeZSP4mATnvjwqp9mVonmscv04Zt53Ww2guiZiCPFpBOmym5dll5v53szz+r3Uqv4w59kPzCoG
kXa1s5+Xod6Xa/CFKRx5mith1zNSpsyiyTqVe5/uaz7qzK5mf45ZBp5p63xyMvOcbu2FZD6QQiAO
wtUfzguDczGyhpqIbBNFrwA521TtUq3SDxr+r5M3Ea8RknHo7o0GNEQbZMGLvRXyk8zL4bNumwhV
LaX/DJo8/VSszUgT1EIyMJUyz0IjXTFAoDavXscWrYCgEt/VsvTXcLCM/BxYi31JV0rUqR/H93Fq
l1ev8Ktn/op4JERIxU3r5Ndc9VaYi6XdUXb7P3GfFAeLIuvQrEH7MNZb9gXY2PpQrRVaMkJgfjEp
qh7V3VfrrgRAPlCLVhjnWjQFYc6pIG63Of8mc5zBBylM37kuU7silyRJrWY52yRkNBQQ/U70aYAT
jDr6o9aoSiM7qFQX++RYicTuUepC50Vd107KgygGHF/F0yjcAjZA0QDicMfF+SZFgYOtVAb2uHmw
5ddiJVjnpy9QCe1RiDeGTdZDBniT0BNE2xE2wcwPiS3IngoxcKdlR/kWmlUFA6lYl2KI9XnUn0Z9
7K+Nx7FULf7wnnWrfRKIrtewrVe+7VyqzY1HbyDkWGd0xHCKoYseb9SWw94bRjVFfT9yGbBFdYIK
yVTBYaGuMUN/TI0PqbmfS99oEt4Yj5tAAhunlPE2ayt8FjJ+636+jZKX1XfAtddLX53F3JCAOaiB
ZRHwojG3pGVndOkcl51Ykil65PyMsLksjRPrwYvw7Px5WfrusclW61zgu0elBvV+yPBtj/qXhvib
eOnMIiIpA3ejzWG4d77ZonVvpic/1dI3vuVm2xOOpLM7q17GjtPNB0PTfgaYcW6bMb0TW0PLfViS
eq7WU1kUJLS6enNzVK3OdTvV+4E39pqb/sBumhfRhIrgFRubH6tNFjsKjPoXMdLrjjV8i8q6yHc8
luJ+kMCQyHzOQeg75klp99ozBwo9mYNJxAXHJyrH2o9tlOMoDVZqOk49unbqfN2WXMOiYYcYtKO7
WPqVOm7YN13jRXZmX0VHamvnedPF9CCF1D1YgNDWZf4SNLqES9/e7ZOV2JNLI66+m3ZsO/OPTgVz
svpLuS+aFKN5U/uRtNQbC0NOire/E/fdIl3Gh9p2fnhdEKHQPpAjFU2rMMLOKJ4zy/pprPbXxpk+
jcbMYlnQgKDqW8J0Cr6qlAyQoi0EuzzidYHGNmxq8ytGLrZ5DQyl3csTdN4MgC5ejMblWL2l7gEP
1sPSWg+9pt4o/dawHoCNLNlr2Q6HdCDKaFTuVXOr99EcvtgNVUOJZje1zUvAHypjOuL32M+GnMPU
WOXBDTJxchDZd61gXzFtDa1G6ez8iuDetXpppvHHqg+MEef2SuGFHkxXV6+gBrDSCpNdZf8KpFYA
dAQK2lf6FW7+sUKBDcERJMFk9V2ofOvsZNYef3yH98w59qn+orJiP7p8D5yhHDlR1+1JjrdD1K/f
cwOA/6hw4KTsIpEH7y/OCpbA0i2ssKjQeBoZX1pbTCuEAPHNWty491Y2yrloIr3tX4vMfVVMW+HA
FSJScnxJVb3nN51C4LbtnpTT6ahyplP0j9WxncWTYgreVyRlV2wOidGnuMvJYgZ2+xBMUCyMFflG
D+4hUbKEW+lPb2WJUUP1ZtIFGo+SxiFvJsqo6MVLr7onncCRvZSZHq5zYyaO3n0nIIZELt96Ij8P
P7L+YpfBI0NvMhuHGzSsKG/KJcZ9nz3htSMAem4UfXuWn9KEg+UMHSJEQ1SPnQ3KZRh6EnRLEzaO
qEfvIsrB5SchnM50d73IAvGvcJotJPRCj1JRXAhI4I+gOkSjpj9sjnez1+FoLQz/DdzSkYOXPpx1
/xxIZ2frq70XuACPvcZjbnJCS0W9xpvhvTnEkkeNpeFPcoNn6c0XZM3XtaqNkCPFobSyN4fcXF0z
wQpu1Te6BtfBWT+LaXhdEbol+abJuMS2y6NP5hfRgQcfY3TijamIqYzmaGg2LTJmitSV5SVcuBZh
Z6cZKRZqbq4tYKC4EunLJBdM0nXzamjtpc6s4Mk2ZHokN7U9dMJcd9IWfTxmgbxgfGmPlHHdvjNm
m/3GG98oVq0M5lFZUwf6/bEfpnaIjM4m0hlSmLVztqlq6eLUuNzLoE1RkM99+tGhDjvmFe7+HXrU
qeAs2qbvJJIvY+Jn7eYcdFT8NVnF1aQnQd4tIEMqoyBnPZ2etTI1zwzjDSoY0GA+FJUXm9N/6BYr
p4ZG7hH7LklaluutBsW7GxGTBzSa1rpi7cAFn9kCQpKchoPjqvqXMCBDKxoZR6XjWhOuMe5zc+T9
M4sNba8iptHnH3FOC2HE1lELuuissZ3vAx1wAWPjFDoscRa1cwq2oLTOVV0NV7SZ45facHu5BzfC
km16tDaODJ+MfREUwZnezRxchSGyIxH0FW9UUKX9salTFbmbNdx0Rk6AStPgkWTItXhuy4X0H6E2
67KRGyS4wE1/WmpSJbps0R9Kg4JmT0Rbhoe4sVEWVTS6aBQgZ3A5z52pIJakL9TyK4dHnnCqMg7V
hmo1Bq9oxmBoNJYDzww1rXxiDLNeCqN+6SxzO7emk70J8nNjYiSLW9brwyejz56w/Z+R2r2a/dAf
pUm1CiURBUyRvuTltuN+c5B2rXdCiU2icxi62gv++cU3Xuu6fIKP+jAqCwn9ODzisS/DxcFXV5oP
9lLv4KAk0tO7vTs4P0TZngghep967VtNFCAcuv605fe4ZVd+7uvyRg6fTHy/WCODhlns1kMTmV09
ctpbQAKYLvYE191lVp6AZrdi0xv1HbXpdcQcFnpu+bWHz1dRQ0a0GSUzqfFAfP3VrYKT5jkJjnkf
4xVRcr2goVingXxCiq7o7REPbGRw3hk/ZQluvDnRfI4Npc2DCXvFOlWmUdwCDgY3iG9lSZJBS1L9
Cumx6G2+ne0S++42UsVdMIrLnNOUq2tdf9B0u4zMarpOAcc0jWYxlwWfZ5Vre1fIy2jnB3+bQLqW
SZa1TyDImnDUcHgtNtyHDq2kKrSzmQ6vVqsoSbeqSlLsUYmrKRZB2y6OrWtB5UrT4+y2d/CD9hio
7fMwd0E4LekL+EnoCqb6ovXarayUCluaLNFg44todJM06YZcPaEeRtAdbpXW9zPFjc7sh5x4nr30
wctr2GJmAiRkn63rs5htBxtQS0a9x7o+VvC6R/ND08wzneIs3FztHWjBNwOE/7EsShn3GkdhWT2m
q3dZ3fWqMv245f5ndyWSwS5eB2Ee6JdCEBuOdr7tmw2+iak3Sen3h22Q5TFNDYQL3nxd7fwX4oMT
iaRXUXZPg+M8sew8AfN4RcDwy3FIvKQFkFkUIFW93jqzasDDcTBZvf7XRCZwFFjTG/c2Dnr/LvVO
zHTkd5maz6tfPnUrYXIQU0hhGfEQ5Y+Tkj9aOSWkUfL6DTtn7g6DZJ4TcG+Zh8SlrGPSYPIIBjwV
R/9sah0HSJVsi3U06d/bpXycTfuTKBwIGs6gwq1yH6F1PNCou3r1VEaGXX+vNP2LcPNbtXaHcQjY
qJ1X1vwhHuRwR5cqFbWz/7kd+5C6OovMetLptXouqJE7T06sMkxTzQrJIjb3KtWP2aTZEbKoIGoR
2L8Nim67IYc+bHuKxa595Qre/HI6jaQ/Kn85lFI/BxMVFfD9U+kKlCvtuYLzYdu0TjbDR9zSVXm0
rNjnefM/10wyw6xps12Q2dhG+vxIcxEvlUSjMu8pKl8z39pvpfwQa/9AR+xC9MH3YiVz3TbFS4XH
5g6r6xf4rb116wSGSRIgYvqDcaWVF+rTb6VbPoHoxZ1D86VW797saCHKV148M78XcMPemjfcsxyj
xNTdVJ5/9triRVaQ+Jamyw657H/KKaPDzTmQcsaI27o4+o2oIXEHH8uQfqjK2XVZ/kI02Tu/aHl2
s+WhGHgw75WSnl6YVl5onEdLDciSfG0rMXNY0I7ZvjRmsJ+WRr7btROcxhpO0XCvWcwZk5ZRNk9g
+VPSblr+tbPkybSNj15K98M05WMxrzvyTYMIdMPOTNuXyh3ebDk7iSm7bYeF+4fXutoec6gdtb1D
jLmWPdP8+d5o/nXWDI1jm3cvOLdzkRrX3sftOU/tk0OzCN7geFDGzEV1xqcxX3g6ZPai8InxquaH
og32fme+gH08jpuQYFu1eZd72+TvlmaYT+Anyo9MmevV3BQQQVRXBcpe06+4JbV1HdN22HFZzBPD
FCsiBkq/9u7URcwEqu9MI41o4pT8BXuYcwRWSNEPVcu+uHSXPzGu2Z5tuW5XS4xDnA8Eg4Z2SmC3
VozGkTbWcqldvf+OoYG497lrbYJcEPLvSANdvipRZ4eOc/852BbjK3DI/p2uygeRSXRVvHvPBUox
gxGHXTxHlYc7L43SFZ+egHaRD9oL9pNmD41+h5cYIpBFkvw8jld/7jy06u3NaXVa9nejwoYQHSOZ
0yVdMceG5tEYLhFeAGx4NVKdZQA0eQiaItxodkwhR4InuwKwavWfGPvxmHqYStymsh4Ly1IhbVGd
oVMHsJc4C+4T/N6KlnpYd14V0pB91iSRKFLceXn+Z6Lsei5+9Q0+44ekPo7GvCJ/sp06Jo3p56zP
Y+FLhOnQ9j/cwvuy5r72xRnknjlSn+hkeJNU/pwaxkffWT9y0JiBC4Me4xfb+lR9XiHTRy3TEqar
BMO1KaW2wZDjyDi7ZqjG+bwvuH3LBLlq3F68XHNpFaovEEYuXmbehsl4UMTKxFk9uIdsEEHUZMYQ
u2zqYZ/jo9OKoQAw6eyMpj17QXGQWslC321faF3caq9/h7P0qXC6LTRG+bG5q/5g9NPBsO1P6QLW
Shto3C+WOGJuO0ItOy3wNMN8oYap7+pDhz5FMtrKjHFLoYeZpnXv2Xx9WiWP9iq7aF1aOmcMkL7p
/b3F0Hj2rkPs8VN2RXPxrdEIx2XujiIz809WOxeflmabTo7JS2/683LzFajjULW2+dPlQYbC6Zc3
pkaQeYeewFUGmUFDbzgvP02dmT0YoybPQzBw3ht0U2MBtTvxk1Gd3hDYnuofW8PTsq7tvanPauaL
bn50Re7QwR5NoK919pZphXVRfp4fjc3imXdrYot3bL7ug0NTFs6utB835dpxP881Ph/dv9fLYtF5
ncpZ0GDn65nWhg+ocCmgcn9J6GNhW5WFGp/MZVzo0W+dalkjLFSLzUK/IxQ6+NOl6Olydpyg6iUo
f/VBwSZuNdals4bmWSC9uViT9E4W+U+HINDqX+ZsZefJWLun9B4/FuZFNfChRmO32CR8jduUk7bj
Z8ux2pruiHN5PhkpVONKBforfTNLxayAxherGvGltL177z01D8qU2j41pvmQWnLYG3bfn6XBqAwY
r6fCNaitOG1bd1d7a/morbhxQrSiREFzlUbSlaT1hmigPeDJ4YJiq9/nzYYOdcSo/wCJ1j7a4IuS
Gc7vGdSWvpsNhlFhbU3tzt8oeyt9KI9EJsB9zDuzjCfps6cXXjVEbpuKY6plWqSZPilAejbb527N
rV+1k0kzXIXCR2mroEoMlVGLb44I5LMhBmAgWCDNsNsoxej2vGLvx686ZXPxzZj0/E06qkpq5g5A
dTsWYa+atx8ZA9cY0KX1hHzU2NdGlsV+ZZWfc8F8swtK/VrWy0At6/vUKLZzM0tvfuzdjaRYgbfZ
TXQ6Xzu0VThuBqdn6fOd57W/YVJKjSz0zKFnUh/4K2HRcBNOphqyg7GoQ5MKrMlpQ78uRLhQkoXQ
j+LZ6Tqn3qWqIvlQIyIICINl/EgxI53WzKt+4ppKyQht0uFbSifibbIqTL9KdvYGzq3wr62wAPWI
biu/GU21fGtyXToJ5YxCDbwGZGHYdUCAbDiUvMt8AQ4N4QQjhXQm3gn61G0/Z9R3vcE+4U1WilCt
a+jUchwS7mPm5awFLkGo82GTOYVep6dQ27GsHJyCdiGDwGqKvRSg2xnEdfDqc1YHImcjOIvShg0n
GWU6aHsD4be788Y/xsHNTCU1K1XtBRB+K8HDr0QsAhqA4eA0NrKnvmFaXwUzZShOLBpm9erILKJJ
6mcHx1zFyVj8XO2UPakP+q9DFdcGBNNoVJDvaOGa3RfdN9lhCifTchREYul3ysws/yR8VE6FwfaH
NHna0wD2jAOi63J7Rodyf5ry1gQIbVlbU9HPaIwfyPMZUPpaw0rruuO47LJ6pIvqZMjOQv4n0g3L
7e9tqHSjohxTC4SsYbNBx0Mz2m5ClkJTn3O2XHJCNKfuru6U+QUyQNrA745TCec6y3FZrkPlNF+H
cpzvuidTMBoxRgOXc9Zh/E9RakA/UpI5Sxr8NJvV+TVCN0HNM42NOAfFUj/huNHqCCA0JvQeCUSk
+VAHEg+xyBhag/Ih6+qqmZAoZpVMzJkeEtZVXf2E6seEQ9/0VY9Fvr2mc0D7sDDnT5VLTgxttKr4
DmluYMO5m2oZQy+d2LcqwPkaisZCGFIHwfpsKIprXap6PI+khXxn3rGCOc69cYk5mo6ADKxytHa9
nlbXLJi2XwqVsn5DXK53sZaiIN7rteb5Sb6Ivo010hZzEiFGAsHkXLcXe17N5TLd1SN7qvC+vB/T
cg6mpT9Y51EOdM54npx1N6+AtWXoBum2XGxtRNLvTSm69Hkp6ltLbyNL3Ax1RVRnIutvcO8yK1lR
zXI3R5o9e/wmdn7plYY7Y6zq9hFb4EbtZhpnxZY7c9oal+pTSf3XXxmsEmRcbpqJgsdNeSSZwc0a
JX7jI01a9Lbj0pZbGyKLQkMy2wGrsuFSNCQGab/1bvI0sAsSgU2QNOWgfc9bjHmXFp0OXRBjorUk
YWH/IKksT0PlSivynZJftJP+E6YJtCSIdtwJtU2VWxFPMy3JqsCjvav1NEghSM/LJ1RCQ8YRbC1f
/W0x/ac1m8VH6WzDhkYsz7uXGg2EsVMusIJSH3DfhyUFXPomXHOprwYQcBVO/JSF2RkEAnpvqTVQ
Ek0NTAfMBXZka3lWUpHjEefoMbjrZ6d39CLS/RmLxZyXvRt5Is/fqHtJoAUt1WVPbmNuP2Ywz1tc
mylKHKUV25eqROgarWnjk0ap+vHD6La6ioo6p3+oZs/uby2JA7+YhJZVKHN+IiB0hPiwX2ABwJ+r
KcW8jo21pbNRAYyatOWnzkCp22UIbby9HkyQmPUcnAovGzxXavKyJJLELNdfdo3wgQQ8vHtADsQU
hGJdtubs6QSdRmJukVXhCrDFbgoUNsyiLs23yZ7tdY97wFkTNJjpe07Dd/zmoNcYTi35aHimSqdj
Tff6Gc4HpQ/NY63WLhzRCwR7PDMWydze8NxMvf6wyrSu4iLTGiceVnxR4ToKJDcs7ByvUa4IYnVK
Y8fK6EaFPk1tVOFKYCh+j9Km7qst5+KCEu3jAgz8cBJWFtgskdgBdww6mFgo4RlM/hnvNzFWTAbz
Tr7Zyw4zcDfCvmj995SZIz1WQ5jfyaPUPqeV005xsAqbQz8PB9OBNrDrnZyW3nmi+2FVke5A8zl2
pKjal3LW+ptdtoBSimLYTMbZdm9G6KYX58iqq6yzCjhMxDNqsyFWTeaAD93klsbiboIGoKEpqAro
m1GXLU51FRn/41yD6iqiikw/RtW+v/BaQAC55Yzgi501WGi+ikYT/Vm1Gx0z8gdJTBx6q8J+Satk
C1PfVd/rtZP1rulSqCWDWC0nWhmqdPvV6uxin1OvKH6bbf6ueH7IhwCl5u/NokI7lWfZ0u6NtEo/
Ahu8xx45VO3vtdHug5076UyAN0SXCLj6paEmGyFrIYGtXbqGZEddu6CwqqQrHWdiN5y3m/Imc8Fn
LDwQNLhR0Zy0aFI4TUu9OPXmHWiLgIaVwyqVPQCCRoFNK6yHKEO6F4QEyKD08mw6hEPkzVJN+6FD
NsbpG2vuKZc06iIwnG2Bn7dDOvBayfXeQ9JWe408ORjrCdKso+Whb4uMl6mmB/VgAEct9za2x/G+
pJg1qwy7t/s3Au9/0ZH6NNWBIN5hdKhhf0+H7S1kgtRBgCQ1g57j5lY96selJYX3r/XJvyvJUT8T
oYUb4Z7REiBS/k2wqjNHHLox3xnLavZXR07ls+0uuhPlTO+m+I9P+7f8Mv+rC+ZPzpm/dNX8H/TL
uOjm/3e/TPJ9fP8h+3+2y9z/wf+zy3jOP4CQ4fXEhck9h5/+/+0ygfEPuI7YFQ28oExs7//rv+wy
/7gnIIL0hGCJwNm+uw7/yy7j/EM3+Ff8JChy9KIN/9+xy/z5GQHIidoRBjUDAV3Hifo7GXGSfYpw
CoFYulTThVifctfq9bafJ/om/3RZ/gcPiflnXfr9s7AlWs4dIesCA73bg/7Z/k+468wOdjdLo6w4
r5NyTqaowPWWcgvbtbtsuUvBPjPVN2o6yq73q138r7JLZQjT6CVAqKxrDEZUOrvovEc6AUG5ngJr
+Ia99Xs6gD8vqN1YE/r0KfctmkkB0UChzo5798b8LA0xPv/1r/VnNfofv5XByMH3CSMyjMD+zfBT
pG7OvVq9eJ5151AwKE30zqF3DySA7uimqZ/O4Od/w5j4l/vmY6EA7sHq6tyNzL99qszmzvFUw30j
DmhH7pQTUe+aiZSu/zfLyG/YBse5GzbwuTps6DyqGI3+fN9W0eFd6lGwAubod1NhjolWrdthmGr3
sq5EoWZAWxA+DeNn9JtiRyXTnmYZ5O9mCbf7b56j3y44PH64jaxnPnESFhg7889fZ2YiPC6mpsc9
DLWjOSPM0yHFfIULL0+jMYrb0ohq92/dZZDHSP5BerB0Q6oBG/nnD11nHZ1GvnhoeGb359Yb6iLv
jAc3Xysi70uQUr3427v8+6X/z491dTxeOO3Aevx2mz214tSGYpDkboNkdxoG1KiGf0Y4znRgdYZ9
6VAdInQ41q1D+10ztf0QwLY1deKq/r0rf/822PruTwPQHPDtvz8IeVFXhlWh9LVMuR8AmjGF939w
7OewsKX7HE/GX1/2u6fiv60ezh+fiHfTdMA03aPdfvtEpUEx8wOSoatxnR+9AHbwNg5FnJEZZDNF
/KiabvpgTFIyotv0t7/+9N9esv/8dCKUbZxqLjap366+gKkvLFX6MZg9sOZtN89Hz7dSM0HBt+R/
87v+9lzfP80H5M1izG8KUP+3T9MNzBMOlOS4T7vthgLVupC9ELbNEAJ/qD9wvv/dU/0/PV+4+nBa
392aOgGCvz3W1HcOBw70wbpR/LSd1TjVDgI0irvpewMd6zAFdXceZ4aAuF7EmW7QkHRT279sVub+
DT3A+MNG+Nv9/tP3+e01w6ssq+0u2xrmmkETHiJZDqhjZzakJSZzKgj7ge6xZX4qGvM0MgSb6xXB
1K0tjs361ox7o/rStvpDDenPbfIjLSK0p1r+BdENc9ol4Tgbzrw9zNkQ9W+/7IWjQvu+iE8jU9Gc
Y4Iw3m39MKTY9HWZDEbJwbT+7hZpjBL/KoNsX1gvjZ7vsjGNaBfiUfHqg5ZPcZZNO7vsEn80yIMS
RwQ9ESHgz650k47v1lXDWTeGc3YX+iC8ph++vlUoJ6xCHfNGcLjrOWhwcLlZcvuxLLjEaBffpc+K
sxGGT0CLPrNfHfxhtpKX4J8r/iDOc1xDXki4JTLPYq/s9Maevy9LeTJqedQV4RCdsbfFU0lTv9HG
pFzqZKP7DwlqV3j6rqO4Vvnd4RA6xsvY3jFkC3aVOiZGEnLitHNSZiBk6aQMwHl+I/CEl17UMeBD
GInmMyTHmyzFBU4j/XUGFpUoz3ICf9hDQuB5prPpJQ0iSa1nVFrJAxjWfbGNie5AtyWaK+qz/m22
jEc3Tb9l/fdmebWyn8Pa0i3LnlA/ILrTP2v8BX6xrxAY4crQi5PV+HW0jJ0g+nIgLDdm+33+65XA
0H8rXv54O3lJcBPe//uXuHg7b+RcaAbq4U7uOzM4NHn9Yx3M8zbCseOoGJqZ9qM09bMHadIISONK
6cTldkikB132b5mtOBiiceuKyJmaCHFEMqOFUdk5lfmumF7Uf1B2JjuOI9uW/SIC7JspRVKtS/K+
mRAe7h7GvieN5NfXUtbg3Yx3UYEaJBBABsJdlNHMzjl7rz2+Uv1FpMcH6aQfiO/zqdwyjx50ADJ7
gyWOFsgpnk+5oF02RShTw649uuYdermNPX10JLEYantUaFjpN6hhmod2FcjmJZ53tS4C0SCbbfKt
lebRNCLFls7vbD7oq/4sBLC11DWZHjIoc5a8CZkf/CxS+8q1hDPOHZ8mK/kSNXKPxQvq+j3pxB6X
GqjILOiqapPRCM7c8ZKjddMa89TJgr4y0RCOV/uF1t0ZN3r6OsentV58Jxm3mVmDaVgPRU4CBOvN
7eWpTXO8XJn9za068b1miGb5Os7YJ1mzpFZUu0og6JhnvD8ug7I0vuI7vG/V4gfayG7OlL94/7B1
/u9j6AZQwsACKVDHp/7vbTJzVHdkubk8Pxt1X8s4i6SJ3rcbyaW1ukN2vk8HNXBTBhNG81b3/ZeM
ncfYyJ67vFLCRIkvNRxev7bo7Usuhk0T31PpsgZaFbwrkakM0hBMm0+AhcJCdYuQUe/9ynexFnJL
JLPkddcfdGkxQVp3dDMfPGfDDhMu7VMjbN+o2eCGO7RdVOKAKfJgoYfVwSIBsLnJarrN7rFBvaPp
yoZSd++0h8QwtkSSMOgvHhtteMjaH8O5EHFJU2zXsB/SK2Ieee2cyIgPWTf6UIVX+9UkfGnIG9Tb
9ltd/iZ+ZN9zXsVuxypOd4tV3g2acld6ViTydOPmvPiI5zBBbDwrDQi28quMvbFU0Oz0QbGMAW/e
Fc9bkK/iwDR18SesSrifN+ocn4shCxgHnVOvZwHKO90ctiquMEidr+QPvemV2MW5jOq+itYy2eX1
8JByZi0CSV8Sx1/8Q/zumrxHu/5g4tmJ6FIyCva0X0QXnvoiObHPPSLFlL5qmg/uaCPcaGXAAAwR
qiXxq5jiEXrzi70elWzHAEdhFrD+TgblI7e+NblPylfPpk1Uoj4cDcxxeK+Wo+byedA5gLb1O8aH
qd7tbDW7Wnn7wT0qAlsdLtZyQN1z6uJ9Pb+YycXiWRrPbjWcqywfA5k2GiTQFz0OM+UlK62z1J3Q
iO3XJqbbM48dauJ5eGOISG8cnvxkkz2IZLddrQcCElg51q7LJsCg2U7jvQe6vUtLDjisdvbWrhTE
ceNL1z4J0zgtYg6XpHiCys7pEw7WZfWU83LrG5B/3eOCiht7Nxc9tUBH5OtnXrmMGTtkulwc7pPu
bnV+o+oA7bY1YUXZsmSDtHc20nyRt8DQRn81hr2ZmmeZthBMRjS4CiMI8MX4jNaMIfEqflspR5LK
L608WzTYO+bgZK7uGq9jQoOZzfV2NPF8GlY+cmE6l/Gmi8W+htqa9spBW18pZ7Zx/52VbzwzGrEy
0rSPqrUiHei+3ujMqqr7cdHuCkS0NJQjC2WAcHEb2k+W1hIy+aLoGjL6ZTOa+lZ4D2XTB7NoN6JQ
j5lmhbNSX+k9BeSunCxEwSbd25mWrkjyfWLZ154FsSoIv5ieOO+K/U2vHzfiFEo77CWNNlsPtFEN
Ev3mpUsCKSy5KYr+p17fy2LcjOKpW+569hp4en5nTP40rIArrPfSAVxFqKOlRGCS/QZPamyODC1I
mLfFo2f1gWwXOm7r2c5dxHlcAZxPdBTo8REjFXSDVZbO/L1q+Ss+rF0qLDYPDIVlfjYIOnMTGcYL
CwnF09h1u0YVD7GK/nilM7cYNRIvx9pyJz7YcfmmWMs5Lhm0Zko4jZbvLmkwL0xFW4Uq3CxCSMvU
63rzgw119884Op3qUC5J7hfYysbejXRzPMN8/WHUfpp5DtlyZ90knkNysIzmOcMTDHZs20h8wrMd
IhS58EL+FC2x6LPYFiSR+lLeOpyN9SEbLHjY4E4V320G9JiZ7oaYy8eYOTpN7flpQYk/g6Om8H2Z
WpwnnCjuWh57nDdBJRUzyG3CDorW+0tF/Q/s/3+uuTfMPRWFAf+TVggpd3+SO4zVdclJ8tSw7doc
ia/NNJrdWUDCLvuxq/ZpMbl0y92SkQs4x5X39UTQlnuliMAqwn7yUTNue520tDwSSqt9MieaNp6S
dZTFpOCqbl+GWbOW77UGX9+fRoKSWYKWzgDF1JEgWyrD6jwnm7FV6PWoWCU3k7Ym+GO6/jAs5Hfi
3O3QuGj6U6ES2DHamKvNPCJGRr6uzBNQ1hSI2mBy1Y8V4PJsZ0tqtbFI552jJE5U60X3wwY65pvW
7PF9/OVW9l8KNMhbmIBhLxiQY/7oKI1DO8ucQSea6Wm6CB3pgWHOyYWs2joA3ttup2xlGKUh2hmY
0e9QoTkRbFfcHIJUxw15OPYlL3imw2j+jRD4T3X+P1/zP9Wr55m6pVLSOdhU/rg2zPRuUmfKqJeF
ysSw782IfWgNdYFGyq3i6pA5JVhE+tsPo64bgcPEmcn59JMkane3rAXDZfyOe5HmJVul0A/rqo/b
XBYrcbrZKB/7clj/UoX9l5r7P35rR/2jDm2cZYDpQx0al3N8GCYLnb3bDsvntMRY+GiqZ/sMU6l5
m83Y1MJdqvyl8P7fv4KrQuqBJnFLqqEC//d9K2l5FQrkFwHotubS5+bAehWEkghTPeAFLe611ije
FMTUDCma5m+JT7d18+8vDlKcDsJHZ5gO/eWPMnSdEokeN9VoztdvBDJGpMIw8UZLKnoEf+b4pEmv
Q7/bXDRUKRpqPE80e5UDjso5Kme5r1r4d//v5f7vWyi7BohqEkRu3dobreXPdoTHlEqxZzBg8eyt
wTCo7kOCqPSI5wcsl/ZbFagjNcVtd//fP9d0Dddm/kEfyv4TUV5iTcHJjMwEvKV7bl1r+nBM7sHj
LWJw7V3zAJSr3kyr9bdQjf/yif/zJ//Z/nLT1FTqkfbEurj1nhlcBSDN1g6T4iEoJzRPo86QyZfh
pPnrXz70bZn/zxr452mTC+Oa0D5MeuR/csfQTynSJl0g9FaDgyANleapMHjQYojwJKIFi3fVsO71
erkUXQavKg+hSVyX/lcKno5wx8vc9tFIWQXzY5Pa+Z3hxEGnuuEQa9s4qbdxdzZGtOAIxZI4sssD
sQ2buRchpe6W8dzJbebI5uq7Jki5JxP3RB8ZlnJEAxMq2oKv8ztL72uFlmuqn71y2XuMqwioOy8x
ezXXslXrT1ovw9TIjnIC/Vx1mC5+W/jU4sE7Duin5GhuEkbiVFxZ3e7R4bm+kafcrwkncW9qv22e
mSe1PdkMqoq0POTdeHLIcbJnPPyt9prq3oFMV/wTDdPev7EF/wTL3tb9f34Tf/ZejZGW8yJK1j1a
M+QHJhlVi7focALU9ttm2Lu1ZmUKIOdZO2DoPeCIJn/+f6+Hfx81/ywHB0A5nWcqQPgzt6X6H+zi
3CntKlNouOeGglXdJZtRwRRKE7ax/nI9+C8fmKRXy6bhC3zdtp3b7/IfP4scGWlMpKjh4++7a1ZV
BaW8eQsYbif8wDtZVSbftvGbHlY/H9xCODoyzmL5W0rUv/dBPrTJnFcnbJejFQaf+sc+XBesDUFf
NGCqYtxlyzC89HiqMFDUSCWwJP9lp2F29cdLd3vd6Cw7DgQ5hz/++5MXK9oI7uc612Oph8XQ3MTd
ah7Jpo1/+qwjODuu1PyOyDZ9G0NVVkgMyicTH0xZv6kQNcRd57R44cv1Qbc0Lrgoy43xb2le9v+F
Vf9rfzANrnBM4DD6qjTE/2idgodunbocRYgQdd5bxmCqPsmguYeKfaweUZqt39QQwBznDHq001gE
rpk1vTRZWxDPU1mo6HrX6UlNJ3AlrezqjiLeq14YPgNUgRPRv/adnuHyaIpv0qwdMA8jLiwiW0wu
091cEr/seQaSA1Tzxi/SPrEtmkX8hQDB2lIw6w9u66zk+gntWBEwVSGbrREWe8j/rynamNcch/DB
QGv2SttZiyQJZrACNFl/KY0kEWNMTRO7QgtrdDMMHTsbgbQJjmANzT5JodWj6zWM46AaFN/m3KBS
ADO9HoWi1TscQ/G5jxvtl0nOaLj0RvbpNq75DLtzeRgawzgupovyMms772ExzPzZxocctsJQtw1+
mv2UpvNr3ebmaYnd+tJrZrMdyTXHEdW6v9tl9ghf5QH4asVzxqJaxZcB9+RbginurmMXP8m8gruT
a1nkakDYB9ODMKT0CeiossexmK3OcD+kc2XunLHKTxohMzJa+enqhsLafRT1rG7hMxGwEM+q+o3Y
slOPptX0IeKuIhJeUtzHyCTPGHnGX3hRypM55tW+qUrnzlHy9lgrlPNjMfOGNk6PqMlILJI4jNQI
bIRnyb0idezDjqdVw96BottvRt3sm/yuGjttDdQ84fpBG0SL5/fcWNFJ+taCFyQ+6bFhfzK9Esab
Lix4sKBDBhq6IK9jriFGAl6i1GrlO6lVPLHAVEcNKg/wI08bmw9VUYEPp70hcX83tvUzjGv72U02
thZUKPG57ub0BaPDrVvtIh0uctzKBMZO3s5m3QR6V4towCd7jNFvhB02uB2GTBXHjqHfKWWjHLBa
9kipVxEmuikOSYNK3cW09WQjn/rUEtxCTa903Ow6HPAt8V7TYqD/oVg5xAgT772pcfypdbq3eESe
liAaL32h9DH2OSu7Nxx6jNPyZVqKvexnwgk+LJcku3JuG/xC04xe3ZPodebU42OOae68YxLWIuFA
XpnJzj3YLVzToOWiHSg2/PtKLzBF5W6/G815iBjryhMYPp2vz0LlZzfcRAquRHCzyg8jwSCYDrb4
7r1heewzAkPxzg7Q313JkVqOyH7WeR0iJ12KgKPf3qM7H5+yuZbXdL6J9nMkaGWOLzJrUb51jexO
lQ6ZCb4RKvtRes2vWREuEDHHxIi4cGXJg3E1luMyChY4CsMV415PBxgxiLtrpZVF+aKXD0XJOvNH
vD9ozhzzWZ00461bevfU5m7zq8+dmAnToCSGD2LIOa5dpz1NPX/hZoqrn0bhoit27PHZ4C5ycjod
AAkvx0M9qf3DkNKi9A1sR1iZam1nra1zTv5R4SEqmx9NvuhTObX5KenX8sBbxQI2b2051Z6Gx2YZ
+kuha3HoJPSB06SCHNn8o/O7eUrqm5dI+Zg6vbhMt59ug5iHTDANgdQ1DgPR07hJZ21nwuN/lXkm
3hmyTHdkIC+WXw0MY3TCBg5ra5dYAx0a461hyekU4x04qnFbcpWQ07auhoQkeZFE0FHJbSPSiYbA
TXsq/9EtagKsO41XCDlciuL6AdUpYw3PmtV3azWMU4IS9pSUivVUxJnYy1qpvjvaJvnGg/pyqvli
HvBlZC9xXo2BqNwiJ2EoUWHXNm31q7DAC9CprJ2oWxmntiuUC5KSLQRhKd2fIRHWrwmKxpO0Fs6c
uW/ukFr0184ctEPGNIXZB9K4F9JmlL2Kpe/Y5vaCUycG0YQqorIOuYyb6+xU88Vp6/Ge4s0j9Qrz
za6nznkhAOgSuw1KXGEhvCei+aEvXaPGyWJXHKyFiBSL2/8RwQue2lw30k9pGs5HS+cV8jLzWNSf
mWn/dqxx2g6GGAu8iVwf12Zx6KQ29pzuiylewSFJCEy0s1bzzLBueDH44+IzR9YOTdatL4PGb4lq
s2B8Qj9K0hNc4jNIghpBF4LEr8XRV+bBN/ErffnB8DVz0sQmzVdk0V5s0bewMy+a+VYeVQTOV3eW
w6VNmvWlN8je8RGB0Y2vNHkd3QRpuM59iqfVlBQWQgPQk5kM9sQ4uVsv1fI7VYnLYHVFu890ITnP
gScTX5Vsc4wJNJw8t6dTZLonW8D3zr3KOk1D6m5TyFn37qp1h7zVKqAxphUSWm9/rwlOaMdl85ym
xjv8Q8BRVz1/Tuy6ec7nKr9o+dyG8VAvtHuH+ZXXmBFeFqvhiA57gznL3esj0LylWs03q2uaB13t
lGBMp+pMplXM+6GZt16f0F8gC2FdGWyeTNc15sfYs+CxM1PRJ4Qr0emfaV/Cu4L7JaFJ9DTOrOLT
Lt0L9Cemh9XVVJVQg36j4pqy7YfJVDc9swrp7ajkIzerjonFP8FuPnAi5R+3wR3No8C0NI62edOm
B3W8a+rLauqbanggS1ltXvR83EzKycguqkF49snrr7Rd1eJJV8N+vtKQVJfvvH2c1chOg2o8VuLQ
MBiKy3EjlJ1pvjfGs+h/2ptNHSPWconHq1kclOrBjmHjaSdLGwLDSnCuw8DUTtoK0vurXo+ts8+S
X9wUNxJP9tjqGyjgIZrloLjBOu3+VZjcHi7SGDZ0lLaDAlIiaXx93mHb929HfFB5Th+SiOeeZW/c
k/uxSdssTIziXkWnmDABTdVzLj5yvMos7MApcaHAfzKHC8F+KJlQtFcbkR16MYV1pQcqjkvYa66Z
slFpG/xjr/hbeJxvevFcMLwtbtNxcye984i4G+7FxsrZ2WdUsxZPRSpfK1doEiJ/EgPT/WL86GYW
ZDOn1hKHQr+Xya84f2LrRpHd8M+5oaFUkaNYL95N4y+nI5qiKzmavl4IZgNvTWJHeT7eGUN3N8MX
GXldNEz0sglH0taYc7I93RHh81jiDE0wN+h8N51avi7xstG14rQoKjrW7mz1xQOBO1wh+/uMZu0a
y4uhzEd8kZzv64wGetNyWceueGpqB+fuR5n2T2XZgZPByGxWW1PFNxu/dFkP/mLGR0oS4Jz8Ltb2
TPQfa5MNFXyJqp4hb9KqNh4JQSCm7iZGTfx5BfFidujgs62uQtWr4ROVv7LuKsoXjbtB0adRNf7i
Jhq69veYC2STYW9xgR/kngbjj5lfF/WS1MyjFpAEqJwBLBxGIHAZrItEMj7S7H1srQOdgrOoi23R
IjCtsEcW+X2C6xfAwdnOkietFM4GIfzJSNvr0hibDCuwuh5LSlnSS/Df10FtWUETK1tQnfLO5AQq
EPGbff6VtGU0KkMksmzf8cTaArfOyjbGVph6V83rt7FHI1wDsKu9Oc19X3lYD+KNRTfcJU0U5yXu
DRUZf7sxO+e8Qmk08MbbFjplBjRgthCO+ziJGMA5PpXxZpwutSrQ3E9XfmVfaV/T7NtRv+e02NI4
5gG0kYQ0tM7FdcKeU8xyy7A3XL3mgkMx8XuS4vTkkpgdqm3F3KZzc1d2UNsEXNG5B1yT+wZw7hTP
NUGG3CqeaUIAJ2EoUzuBqi6+7U47qTzCfPT7XN1w3jMJFeSvP3FPYvBRBxJ6/QAcQiVmEnYZDe06
Xjdat+IOHvwUPGnWe5h7aO4phzz5WbErevUuJ9M9+T2mL45zKJlJjHxx+rHJTkKIjZm/lQul77Mh
46iHBgbp1HxPBzOqGXegVaugBjx4nAvuzXI3qCMvzXJyFDUqqo6hjv40OGUENt0X81GH9qVMPOK4
Dcv6ZlpCHn/bLfBlG+2LJ+91llaSFZsSSrLo7tvpqRxe5tQJILaGHkJ+GTPVN4tTomu7ttN9YBUE
HQgwJ2Ykud9TVIT91Bm+rtBHLpHteerAmHl2o+ZGEfJQuvdX0RGnyy+SaT9CXGwnDfAAUDpbEfl7
WEvczVL8LgkDd9Vjp75q7r1H/CjEJlIRWa3frnqKx0/Qx3Z9J8WR6F5fc7dOVkY2yMMmC2M95UOL
QJ12iZb6nFye/uaSq0LjECiez1A6mp0rV9XdWL5NRFPEh3h+YUwcatil04+23kMQYamlQQntcXyr
oFrl9eTL7NJ6x9zbCfYD6u/cOmZZfybizAVtUbuXzH6CZHFq1Qe1eK+ZeqvJUVSPQNu4fHiBxKYl
qFUxtN06bsHqYLJEtqBg2JdEPHXsvzUoC9Xig3SM1BiIOToWLgxBttsFCfXNCE8ne68cjbkL/zGC
1EtSxQSIvJrYipT5O0TLYdw4N05E225s7CFx+ugkT6J4cLSHQkVWS1sDPyYXfYvHMyMQiVe5qb2z
o7woIBttrTsm2pOs8M1WKjeYb2n8lEJHP88lZmUHGZ40DJ6VeG6n3115chjed7Xnqy24UO9ptNIj
427fMd6K7iXWxyjz7iDxHkzRBlOLbLSUvpfoUbm6m0EYe/wDOxO9h9fdQ1kIbSd5NEe0JilOdMUN
PQznJbxGax/TR5iLp2L8GTMZamn6WKanmdd2bpj492RqAGiYMIDM/VcrXOIkFvAbKjIW8Dbzd9JI
qqzPtWM/T06mflYZ0crlq4RmEMMQKCucN1ge8K2O6udK1dWwRdSqgxnN21jpGprWc9ERimsSZ+nl
WwN1lAtxR3GvLYN7oWlRX+nbCnxgSaQfxGTfxSBb9gfD4PqKZJEB0C3Oi6FV6Do/s4eo402VWOnY
E2t9D3wDuZURxu7vtAOmVj8PzZvp/sgY63W5oeb2tdwKivWO4QhQ3GeSKxPwDFKl1Xr7Ho1dmjno
jp+s+tVICuQiS3DzE0x1vdUyL2ioINKZtDbKB/k92r9vo3Y6nHr8OZcsF+eh1X838Rstmc3iMIQu
y/txZCE64qIXmG+anL0Ooog0sIm6hyR9ydxfneEF/ahvNMeF5JPy9HBwT1DdeKJsORE8am6qMbtr
fOrm3yIFwao8JSXaae5PpvJt1h9x9lBO93me+yX2bq4zO1fvQhOjuKqtUdV9o/fNEm2LviCAeKSg
vmWoms3Pw7BuBwoUu1/DbLRRwxwneAKUNSOautpjq7K+VOfDTE/rLPCpICwCt5JrN3PuqUtAOd/p
8KK4K21X9d2xvgAj+aPnBTEbiM62lCZ2WI8Pxfqi9Ez+xwzmSsdNc+6hcGVULbe7iRZ5dNBE+5Cp
tHmweN/fKq12XQ6tfS0VvBe2Es1iDlbxVBAqrrvquV0J4W0wcBlwgXXl2QBWTBI9/IV3p//piva+
KFqEC4CQlG6/ckMpvb3t8lBNpIAgNamXkGzSviqGX40umJVKMkwfAKJunHWJcs15nYsPYblBtT5a
o37BUxW00IcGuhnZ5EV1yVTPRhGlryEMYR9V16FizFWudxiXfFO+jO2FaiRCyx82agjfs2qNV7AW
bwtWRx59ZQ2btQdX1Zd3mToGtXKak8cZpXwJ/nh5MuqD4IZRw5Veme86FSIAOKgwtAYtO4p0uhPp
4wj2ilGxd7K8Lyueg9lcozH2fNnQdL5XgDtZ9bpPsmsHp0XENO+Yqerqizdn52moo9rSzm1RX8GO
bzrbeZagQDTCpY0yBsbVc40ffb2bI20hwbjsAiahUZGIbWLTw5+7e4roSDCnlulwLMAEewg/8rT9
AJoRpYRdBpOavsCo+dLa19IlWJiTZfiaq4Osvh1kyNJVAlPHuJ5NzoeGMquWn6U3HGq5bukf+s1q
3y345bNVOwLY4EKfxttbQA+dgJ1i2yfa63DAODMLJ2jTCUnEsB5oQR2wz+09ca06+C+5ezKsegPd
7lx0IFcwQ46L+4S+cVvY2c7VNLzweLvMZS9JjCi8JVL6eqdqJ6ef+N+3EIDJR9rqW+io8U5C4cWR
zVHZd79aML0Jb7cwYPOp4aSeuxuFKOetJulbRRzrsJsiDT60PXLQiQuatu6spAgs61QsdLa47NYm
t97cOxblg6AtVnuHwnTgItw8raqKeEYb2402iiir4G7WHEPSW1d/Hd+H5ht/JIFVNVQINJc5uAwv
GHSqFYG5Ua3NHWRsgMFXRfvqhy2KiWjNKtAFbVQtNnsuSDVnBbdRb9CnbkwOdOgKm9wAXGkpW4+O
U1fXETNOuti6X9sTKOd0i1k5XDRO5HG8cPidS8Cu8WBExAWiubRhqE8Bte9pdOSrKdZr68YGoiTt
pC7zy6L9IA/yNgQseIHXjHeO255pWcLQ+zAK3gCYwc3kXqZBfI+13BZSfZhcm12Br2EeId692oVr
bYTM0L9yAqZQkssenDahRj8rZaLHFxR3zvNUWjoUvqnwrYrteHHcVwFZUVm/O+clW9BRDpdUy7Zy
cKAKfZWd+qxrk+sXZW0iJIq1kHvkJ/4e6+LiWKeKcOYdjorfmYLuCFfa0L8rJpN1+6ugHkTWALm/
G/HsFeqp7L1tUTv3WL99r8/R1xn7XD1at7Kq8cCMTft45mN0g9X7SIaPAKqe6F9uPVCGUBtoSJEz
h78WsBfBEKX+blXGL1lp/Ga0ffphYOourmUCCU27MV21D8NyrqARjvOa7rHZRZCv01DSgGmT9Zoj
LCrAG9WCsOo08yetOcRT9mY36bs5cGlDNw3+ktBvCws9J6EmaSWLtIcJifAw3fWj8Z0OqONSMbC8
VlTaI4Q8eWc14JGz9Rt/9cYavEPV10woU/S+H7Yzs4jsXSvUgOQFSGPtXYdaQcprXxn3mdLuWuM0
s+F1x3kmWZa3u1pMYk1LrJT2eRC/3LEM9fYbXdfJdogJq3vfRPmVWe5OlZ8zMg1cy/7Kxs2hcp9w
j3aUi1m1h3rgeM5ceBbrvhXjdxk3u4USSZ+7I6G7d2lr75oiObiLe/LmGvimMTSHqh65f0x46bsa
akIh7X0BzpoLSxTzZuatOu2hafleQaPOUbLNoqxR52gXku6A7I2UunViJFvHhU2cOXv2GV+3prAy
l6PLXCFShP0GTWQ3DIzY8ASndGqqZGBRl9UvleClR6P0SP01zEObo1qns9q2AXKxhTtWdzGcvP6G
6mBgZ/c+UaZm53Wpi+8x5jFnhD4i1mREYefDd20pHLlJd9/bw37pPLLlxnWQz3plAwxs0B42pWHS
uGQ3UI1l3OoiBYdRJslzrlTPgK3Gn9lK65H63qohQUnjbKLofiQjxbsCEnPf9bwB1oO0ZvC11vps
Y/1ltNvIacpLvAB8GzXeEi/m6jotyl5puLgYxYQANrn1/Znmn4E1VHz0rHsEvW5cesfKjlrjxhvV
a696OkMeyExvA27uETJQcntdWvQ36bkT8Xvu6bzcJqF9W9Flg19qzifhdhAqwdzhCOaSmdOK6bMR
SuEIGkJbVfOEETOm4Vk9LW0VStypXA/XIzHnVcT2WT0sCFl8EmMQs8lLbrvHPh3NMGe+86vxbr0l
kR/SyXmxsZoTZtEwuSdu7rEQnvEsBTcTPRl7Yu8nb9MTZDER7Esmff8ETqE/pQU59yNqVXJo5pPt
jo/G3JFXu37362Tj0B12uSPuRFZfUscOgKW396ZMF3psCV3gVc0DKzEF6J9svxA2H4DfWN5ulhR/
FrjAuzzOebfR+0D6oOLz4KsgAc1DYj6aSMOdDzWn3hjsZLG9Rhm6mKOcO2q9BVOfWkwPLVDmnJOz
k/FjadqvsrbPJakMc2buu0x/14zChfjLWdr2OIMHw90XXvxsV726I6+P8qf4mVRySFFdDHTJKf9V
e3keFd0KidIegnmkxO76IxkqbF0aNE3n3LjNFUZ8ES6Nkm4ytwGfpAycD/OsbaUc1yAfuu98cG+P
spuCJiu/h1Z9dqHmhgg9m6Dh6ZeZcHZui+i49sy3tqpPXsJf9oiAiBqR3juJi1ubMblKK2bIxdF0
GCIoaWEEI4B2pF82zf0lUx/dLpuPpYvyUu0mfb8uZXNRkJFvBqrMgKQvmsxVjS6yui2dnMmvr3T9
TlAJMqHQyPBBfE5bi52fod2CDCzTl7QO6TyrUW5qaeA2FQ28uvQXnAC+OlXDlzGukCJVw3cKKkE8
0t+z1Kt6lyyq+WJ5cUErD+nRfZ1Ij9SQeko/uqqFkORI6GzB3K0wqwxYjDS4bFEBZ55sqrTSzH46
dbZoagCbeXSka1YnrZmNnSk1714jrYU490aw11SFK91Pr6FK4KblCScssE3Q+O3d6dJ36xhUgkF3
ZkzVu0w96xu3AY6FtakjnTa0GjndpLFrqlRBJCISecDpPNAstpXy0VSbJgOdfzv1eBu17GOyStJx
kYiUO+KAqamlNDX0IQ4FZGwUwU0NGTD4Oubg/biStS9d0RwWnXTiKn/UrO7G87WHY5N7vAhx/rhM
42+7wl2/WFGZ2/u1ncM551BLq+psdtWJwvas5PM1t8cTU5LPRjZXEC1nZa6PjM1yX0J4Zm68Tes5
4mv+naGqHFNKo6EVb24xW3ThVJhUHc2I0pvehbvuJqV4nVRxW6yRpfehqX6TfPRtW8nRLPEJkdOy
HxxAT4mql5EKBhQTSuoFdr5CMiMWzS6x1atOdWj64lqLkgrGCC3R/R+KzmM7cSQKw0+kc5TDFgkk
sg04wEbHoa2cQ0l6+v7YTejxYEBV9/5xNYdIocdxb89/ilHghVJeslRjBdPBAMz+PR0MQm0bdQ7I
sf5Je+MrwRyk1lhSqg4QoCUuOyK7jzSCOOnufaZ/Tf2wm7rshLlo+MrSJH8hHAcDgo3bn/WhGFcl
exJdqJ+IfZ7lLmTeFCvJaGe+3b0dpIDDO4nQF9xZ5GehHd5r87xJljIH2IccSyrlOne1RHFR+VPN
uAcUgKDStBY3x7KxsaPhXAJ4IofvkcdwTJ2aoiFDxtaX+kqoLi0xcupIu86xj0vTYljN/uyU2ihc
kxspTA4yEcJXcJBqozSD6Q0ho0tumBzqgFSoVgaSqdr8LAmcKlpNIYGtPixy3SXNWtssFxZqkFq2
mZ1iXuUgfzsWkXuEad4Zq15S25rJYkdCbzX2qdcnv53/pS1Y0tMtINr6ULbOSa/GUz/HWzqfTM+S
iaAoOsUj+JLTIDw5gu91P1vXRkrPnUC/rNYPmzyBl0JJDSTnYQupIndfkik3KXB6HeOCi651r7xH
LamiMxWhHmH+eK3qbiDwmvQt/qPloaVzh8A/AbXEWf1RZnUQD6La5kbWrkOKWLFpaxDTTnaWxnET
VQVvhF1MG5W8MdkGmobqQbBJtOxdTjrwcxPoXt9rDt1PhJ+25zgUy7tWqMMvwTyyCu00rFnot5Wt
HcMQXZpJxHw0WgHdFTDb+Ztg8CmmZS/UV2V4JboLI6B8EeQ14IpeW2juQBwDspOucoNSfjzTuROU
ONSsZdhPJfdVrkTgO9L4nP5hbzYGmaXXmO5iguklBtAFOctEsZ8noKXXNvfpEidX5NCYrQwFhUYW
eWKWvuxysN5IKnsdjfJSJ2jFHcJDBiWElBk25qSsO3p1R/KcrYzLTgznXqoerJScv8U2hgQupwfu
d+R4gpUY9HNIt1JVvOrlG0cjyY3VKRqRpcRG4mzlNAwcnSqpMcnObd3sE33ELmZunckmJXh4LYEZ
55w8k2I6JOTBP1coHJquZFLiQj79kLbnLnQArqr3jpSQGPd70e7zFqKiVy9DXO8nOnHwVoX7ZCKu
sOs39EsduknniJ0CE9Me9bz3ISQQtT4Y5AGUjeQWqe4Z+CNVHN9pQrC2rnozmZ+CcEHzIdvZZ8Wj
k5rQQojHrexNZN1Jh8su3/pqXwwVQ7C9SdF0zemMdCYo2Z+N3vYU8WXLd8LFk+Ujb++9enO0gEwq
yn6IveIT2EZCRf8RDMzFOk6Rlkb5vkiJr6UthejqFA6u/a4oMEDW6zYlerXpnFVvI0dd4fzTTSSM
bHkO5kZbUMqE4IUNNX1CH85jrNWNzOSjOWfbOpHkMrR+PFwUdSvBaHJoiJyUIhvT8x66im5BL24/
G/veUk+OE4T8uEAionmOPzvi0Y3W1xgy8Nyu7OZXbUYe19dKfptYKGVqUKrU2OlVu5N4r9sOJ/18
dZabnTRemz79W9usZ0Bsv3TnZojS1cBOyCQl7oiHtWBezbs1yatNcTW0N1ljoyNRFHgmvxrWzhyO
zbS1nzbI5gXVvEd03CrXNlya7J6TS9eNW5Hv22oxcypP1LVLQrfq25UMp5x9CPXcV2KTa7uRtOAW
T3ucfoaZ5OX9b844oBFtJXfHOqHfGeoC3qF6toJQuDwvX478AkHjSxNb9DYCkLNj+oHOmv5XOVsH
CL0b/6zOR1kelAhjFN6VDNsp8ySp8yAhhSwToVCua6Ac+5QSMM0P9+xom+UuQZyeLgFpgZkxYfHh
VuKXfrZgtu9x+j2ajPRwvXl2KHLMtRJAIUQAbqbxChhNTi5QN2Qb8647oIYoheIRh7W2igFcpltb
8GA9vwloAua+Y9XcW6wgmJ68GpxXS0CLQN9GtsHnolDmB1w7xJk/1NHeJWW2jubJ6544trNA8Aet
eUqMd00KGLI9CaKXlhaR3TrzXctOObIw892eSTfmK8YYM5Us3rx1WBsdsdIXQmOH5K8B0u953Pt4
K7LPcv5eOESUisKmxtfS3eD41bPJx9yZssJjQErp4KnaW6zvB3pK+1heScNLJjkbsGHg0wytOi0r
8znWsq+09Z12XZvFu9EcGXo2SiG7Ja2NySiDM9MbWW+yTuMYoNFBQnrfP2OpCAwi/rQjIMyk4CQ/
hnO2Hex3MmjQlGxC+YpEwE1NfecY9zq6abXySqOMUUbUpqinjuAqpcC3o/7IVUGGcxmkcur3lqup
zUpD4qaid/TKfjpiVI8YljlUCeYtV9U4HuUGO+wykoLwhGPJ7GdCR+Z4ZKPx5lgEuYA7JlHt3iwV
Vdn9Thel2BZtc1WRg5Bcumqq50Pe8s48GJycWdvGXeUSp8SN7Ksz+7/1kxLpDNQozYyEtCdkIRZm
RCNJrHRrhwxqBg9kd0wnm6fNL4a+n7P2pWiqHXUeK4G/u8ZZOcTPjpNkjeRjnY0E5RkoLOzvJ/St
dB82p3jbHSM8HbYciOoLQHKn2zuVkyxjRlKNlzwhitZCUvdlTQ9FlFfNmj0Qp037lHm1ka8nFgVP
sycxwivF3eHLiZrMzZORuJPeV+yZLgeQAt7cFoso4awrblOj+3Cc6aXmWODNOWdIrtQh9aYC2QP8
QlfDQ2AmJToFdpE0KlDkkGBjMzdehvm7xU5aTSFpuR0Z3domnCAIp+6EAwIyoxUvvUXS8N0m5bDE
DpfbbFDXagaN45BtwbeViQw99IeE1uKm6EiHLWmipqxLPag9+8i7kF+z0F6xja4kfZt1KBh1jZeB
fPerS1GPzIgwBZei/NMNgZTdzeUwwZyVV55ESgW3FRWn0vwxZO+9WW+cTnKj5NhDJYXA3Q1FYs73
KH07z+cbTrr6kEp7Y0iYq9JXAfE9GW/WtNaRTGlaiqfvoaiFG2Nghc5pNH8CCO9JnZepS+usix4N
CJE2cbtthtYrSQ6uIiDMh1A+mrw9pZyyISfB/LIUqMSkB0ZrVyi3WPrV2r8W9VuX+NbymrNY5aMZ
lBPAxDM3jczOuhp2HRrryt4h5PBk69eItiyH0Px+A51eQYH2iPu0xm8HaEPnFCcbubk0IN7G9JOg
amk/ytwiqhw+uv2lE2ffAt8auJzQ2rCQrSppU5JKWddw7wvkyw0EGPFf7FmcdwrRovTGjbntWXCv
NQu5YmZbghhf5gT3S6O7LdJlfbg3MAwmzQulvFd4UaFxMWNYd0jevzJGEFEEaveRZeS/nuIeEKv/
trHvA7KFi/NSFGBWRRQGhSl2BUt2JXefmiAenoFzisj5ZjxYzQVmzmdsakYSs2ZeTVsokLYbPDvu
UGUX+k43MxSQnUu+mAURNRIKfU75a1uebO097igdazfl+DImO8JRV2Zz75Y3S7vkxnuffyNf0OOj
8jx1+8eUT6co+8GU5RfVnd5FhCpeSvGTrFE3x3rDDS2yQ9X7Ywg6qazE9EZdyaopYp/kJN7Ps7Nc
uUncdjjVjbrCS3PTInrnTKQGPZ7/aItawR0tN+aCbtcJn0WnIgMnjwKvNITFKcNJov8sZMAZ1Gdo
OEr5SJZYe7aagIlwM1drI22x46vec6aoyXHX8B3pgkP9t5Tfx/6lME/jcB6lnyILkvaf7swkhp9H
Yifl8bHox6q+2MtFwPOCBOsQUODubvrDduea9hwAaLJRcTIReWJw9PTeoijwzK+mtQvZ8w0emb1O
h6FTjy+ESnmdLbsKTVoSOZWH3PJtZVPmDVVHxzrbTebrqCKxWjLWmc2Q/Vr1WyPvVAFKGLpl3b4X
8yOXho2qvgJ8mLB4XbMv29QbKhDM8Fdqjplsrbp414XStSbrd3D4rqmEUgRVnVFKxxLNVdUZOe4/
mNLhq1OJqk76jwX+oNAOmI9XunNutckds9CLG8ebACU6OglCfU/4qF8WD1uV1p32VGOAOTIwYyb1
F8IZKosmWjXdhEuyVs3bUxGk+J2CBBcTFq2q65wYCiF7MwhaEYNRjt0uJrHPMF7s9DiZv12Xc6tK
tNsgrSTLuSahujV/HXXakGm3Hustilum22sDek6ctwvs7ppo8UtGNzu96Nq7bgFRmRvcVyj4OQaS
BlKYUiHUOBQz+b3MqvyROBE9CzRzhXsL0qKsd8CwuNbP5TRTctCxhzCCNruWoVWOS5dUWJdjnUH9
RlAo91lIo8UpS06oJIPRLAM1mlzd8Ck4xmsYw4twWfanDpTVdLaDhEuf4sxNYx8S/vNWfjwtx4P6
1rBdLQ/m8Lbi1b1xwqYsmeb0SxLd6JDCH+0wW4IlXi2L2CB3hDJXkfa0y92iim1CCCpVa4xtm8I+
qhDs0cg8rWZQ3NQbNIGZNs+Idq6iItDrCdDoKlFnrIZeJeOzqj+HnNDTMDybrfqZVcdFLta9om2G
BpcSJYayuu7bh9Rw4gpjb4z8FAmFIyVWAsUGEm9EyFB7dE9RrohOpS33iP/p1+uCmBDvMR++SFTe
N91CZrxcDWRuEsusY5QHYzVQEppgSbmmYQekUCtE2TGnoZ/HZA+QiUHvHkapPnS8MknpeNGruyh1
lZlUVFxRONxSx6Cc2enejDDmDzgETLZzGHp6WzBVJM2PLVu660zLpSgIMKziv1RXThPFI6/I26Rg
Ke1DaOUXswA+KfDwTwgCJrXcyOazmlQuLkspHWdSS8q8uggSnbbJYgZUVriGkgcJz0BMl0W3OO9i
dg6grnbH+ZagsjJLbKv9WYrRtY5EeSDaQm+1bKKp2EmoESHKIAeFPwksudhby57GpmKf54SENEq4
sUoajWme+mfRI9c5pETn/bHVeZO75pRUeQAIRQErMptK/8CTdDFynp2ueHHoE8b3T6eARVgCChuK
FETBCh9NREOGCy3YtjZ7g2HdioRzUuVdR/WCxsr5p3XVrpcFR83y6DNxUUaJJHgkZov9vWCT66GV
bZ5CjV/AqYnSKVbG6Bcl1/S5z+5GgXizpvyIAqhhQN65oDpTV8NIhmhJO8dmnnazyD0KBX0Rm55e
6V9ySuptmFCPuNdVgsGfuzxZHZAgTHmE+jo6rdwrnFxEkXr2GHoAfLm6yWV8PCDfC2z9aoKhefoN
utsCGi4muLKM+J8Qg0L/x80IQSNNL5WKtaHl9IeltB+o3UdUedxac0+Ms+XW9UuLp4aaRyhcHIDa
SqLGN1bWKjmwDScy+UDLIeoe6Bnl+YQexbC/DBpDo7+u2RXiPek5T0+dcSSxpoqPgmY9ixdyq4E4
Z98ZQYS7xs9BmJBXtMOZIoCw22T9k2jagIL15S7Omc8vJcdXdBlGagreR4SNxdkMj/JvgU5tfqVX
CEGhMIPEPnTdPkZAQ2hFl5LF4HG+dMYrlfAuL82eKZqhW5ITWqdJ+YAuBGZvodO4Imx/E+WvJFKI
hi7j7TxeZPHdNKeIaJyasM2V85NLXoKu3ySEIll+awUFcXYZtVe+stCmqnqziH5gFMp4MvvKUykI
efCPCMwZyBJg804fk3grtZ0c+8L0MzZgs6FHhc8sZtC/tc5WBUobPI3ptf2Qxqs2fGnFzxCfloof
wKJDH0zq6bHi0Ydt3BTnbRn9hajU53k/qKBRW4LJMXX9qXpQVUGpXVnRi4Ilijh7Y03djxPdO/VU
F//aDhDtXlL6Qimgq+qIarZl+DWgv01/sXfk+nV+DfNwLSeIRcWLhFQxB+38ouyCzmmXlzTSa2Eg
8SSFnE3079m71JWIAmiF0IxVgrZO0y46q63SqJCdCtPjWtW4qtepQN+Cbm4u3aT80QsemvyoGDv8
piFe6XfEWM6EsuCrIhKrJyqnD0BO1Oo0p+SwbulTp0PGQ2LDB5ki8B+p7xgUd442yHXZSUnVi5B9
lL+sUEKuPaUNcmkTj2u5+SAyiryaGNxAsJhVHjSDnD0sy3X6k6hUbyweqfbUKL8Sq67Ix0assvo3
TkjWmgj9/+XXUtNXKfXqfGtWW6d5aN1pkE9y59GWwhCz7uoXqz4mRECo5gOUxu4/MVxU6MQkgGrq
gjwHzgDXXsxRQOgKdwTKg3GhqWM5GClhF+zfZ7N85cKAj0Goq9mW2zjHkAH8HzTGXoNyHcq1HROb
IjsAzrcmhjhlrrCXrV7shpQjU32AQ5BIs1gBMpLleUvXr4biKRQ9w3ATfwEcTDBPYVVEYb515l0D
N2iNHVn+YkAsc0mJtGgR6rSriK1EHNTiM+Lom+2dDfEs9ov8WIzb0p9TVByAclnQF36ONDOBe+/z
Y+5cczLrW6Y5/h6MJFWPWQoQ03rkdUFyRUNAVrZrEb9l0uiwgY6V84OS7ZhyrPBQIMir0kMIMmOv
SsWLJ78M/2q40RqxO1JUx/wZbZTgz7KhezUXfhu1LkWE5KzgTPTS/rOq7ylyuiU8KOO3JChrmw8Z
iiZjvBfKOqffFZfc86hxXHP+W6JNXB7LfiW035Q1ZaLzTra9vF1r9gb7TEi8N+Cnqzav8nyNZ77a
NPdi5ASj/sdjP1Gr1P7qDOZxe5tQh/Y5/YPxPgNeTu4JIXLAA13+aKw1nCRNDRLm04NcAti9V3aN
HwHbEbhO5mCiDiTqvFWU2UUDGlj75oSZINDDAEEH7ajknwFlntrksx7P1oNco7S/DES3kQPS1vvE
9NHeZlwetPFm2prmd8NaWcUReVsl1k+hYLtRNNQwp7o74uryiMVmGQl68TfwrWmOI8tnhpfQ7qx1
Pf/MncRtU3kF7YNtNEPbB2rPZHLsasCznEAVylEND/jFMBkVZ84pnkuuhA8n3cG1GOOh0HkuTSJT
XtiFCVMeF99GOiKQphnbyuAdUY6xEkwAqWzSlvERMx/NdWCkSI3ROIv+JZu/Q2RFHamu2TDQM+b4
WUP8VTG6vDAEiCTq2MJrCuO1tcXHAkBWpzn3AM5adERjD3A9woGWBuZgiXpZR1vboX42+6ep3dAC
O292Vprjjh/W0ZR7WlvusPzAwDbyj9WIfW7UR6eIPWPYY0gR9W8Kl4x4gYCrNaoVxEQ3UuSDDvRf
h4qv+M5pTZCb0jZzrHA1LAVO/4Fg7PDWoZxSFWR7XOQK6YTT0AYFpl8516CxmVehyetEBr5v3XEg
rqA131XN+BcW6iqdD7GBJychYoBsllS55lRmLDiu4W5Bc1M6/XLuxwFrgLNTAfZrGuXkyNz0FEIX
04dlh96zWC3j9LbN7Ejc9w7icVOWil9mw2VO76H8ieDrnIK0ZCjwRVozsnSE18k0NdR4GLeaoN5J
A3uvLjLV8ZkNJ0aYfigo3JzQyX/KoR8tO4koGKFSCZqcIpMkL81eRx30CSmhobto/1gDaWXfJ5yf
Bc+5aeReJD/k4neR7TU9EOsZHe4k3URCz9yw+AU9VS1P02AhCU0zX5bwtJjpd1xkPm1jkfyzMDxS
a8Z9Q+wPIW/mMyxMNpBbWmhYd0Lh6FPJK7D+jWn91oLGzIu5ZfBZq0SxaeKutsp6ATaTBBJGeNCM
nSehewWUiUDNoNaR9MiwSrmWXI1U/OBVDYhQxxIH7OhQyUSYqmDj6NlhEHI56qXW7Ys91R+d3e0m
so3KQT7SNuyNFgb98iA6tHkEaDUIexy8D5nwjSgKcCJvZkq4JoKnGoyjMgaQTsv+TXBIac9wKmhK
ZTeVlItR55skPDTNa1JfCgU9PYUTiInPcTyQpxiTEPEV24O7JA+9Mw9ZKVyKKld4yX0KTjAxLNuC
bcQhcGd0xnVIOj0dWYFWL64dOv6EpiKjRDIXLYtPjmNXOWTkSiVy9DQ84+Ez1lXzNIjE6x5hoDPV
XilTv56Xz/3ootHDQINP+l3Ew1ojwUIq+nNmvHcxmtBOPiRLuB2r/mYYn/M4PgNC/tlDfJ8yCXgN
+wGW0j6jIYk2JKTeldtPr1VTuTHhhjYdj/pApJrxPlkYImJF/Y6Ro1PEHWQt0ZYl3BUAZIlhAra6
d26h5UbWreTTRDHvD2W0z+Py1cw6bjw0TWQ40djp0afiquIuhvVM22Bd0zjs2zYcguVsZjtyJcot
m5p7Pj3NpLNJhUWOVB3QGsFg9Ka3+9kIJo4ynW0v00EKZIiJKQU4g1vJYDcEOq0INgiLb5fKgSzD
nQLV1Pan3oQv9F0F+OMR5gK1Kv1GH+B7zPEUPkXwBCs4DvwmVqsxkt+NynRt0KIs/JKaS5W/W0NL
FVy1Syn61jq+03W7Vp/VY+xhsa7dS8rTVAc2S3B+RdYX9anIKpnhIx00MfMFh26GaJ7SB2IGIz+T
acaT4qOuQYKkrMVZE7/Xsr57LqBmftTUGzZMvva9r6tQZSF20vmeLL1HPR6fznkcn1UwB4JwtsNI
wMAzkaAJ+0BDX2/FVJcZiVibFdBfVnsj42k/KP6ivtkJ/840jFtWP1uQAcvDbEvuR4A2HAgDkLrC
0TA32ouotE9ZB2JAduNP/RjkMWcGlgZKU9y2eahzvKs57qgrwz7bMJtGgRVT810at+iZEERCa5wm
G5uuc3B7PlARYJ5m1qWmtYKPEOiHEHWkop35dzOMRbY1B2U98/+iGgSsG17OpMAD059JTahe9KAG
8X3JKKqLrKtiWoEpcTpb1I+YfMmnCUBvGvCWK25Z1a/CCNHgSKibeQUh6V5xfNdz+TMS4RspM27S
JhTIRi+LzRa/NBEmw+7cGcMhh5iwob2ipji2tXlQOFi6hGnCQBLJpzrH0ZHCmK0AE6Jz7Kho/TUG
TcSn46sEx8hh7KuxQq966HcDRGmnbtNIkAEY78caTjNmWuiSe27T0Fr8hATFiZjYarM9JmV7Cq32
qdW90YfrSumwEsR1GcPdwYqE2C8wFIg9O9rUkHITNbqGrq+s4SXF8VgV83FO251pxm9JmRxakwrh
TvggZtBO+TMN14skHCvZQnUiFNsQtD3XYHLR5oYQHCJmcbQbs79A4M4tz5fo1zZGrVDMvjXGFLjF
LwaNOHrfHwx8a1N5j5YYOL5gZCm2soquwom9EcKjhIkx0/nEHz/0enZTbPU0kIxbOQbnvLxR4mnd
Ua3clhnwZURd4aml/yw2ww01Urtk6dgTdYSfuoA16JN0q2fWN5k/RyGYHKuxv1Fc5C+NdNEbkBJh
dJ+qwcExlyWYn45Dl2olQIVBR35QJ1ga5/Gn7pvRk3S6Ziqt/Buykcj2fABy11E42HaNWgchs1Xq
yT+tGusdMKGyw0IsXeVsVl4763mFGcD75BwdLQ04rEJjqlpHTZKWtTTCY0rJ/FVqKGRYyWvtp5Of
RlPZeM+z/JzI9Nj2Dsn5qgSFKAbWuwrDZC7RbF1TZO0NQ3u3TfsZ7DoC+DFOOPWPU82oWkcH4dIi
/1mhJLu4WDCezVBX0sT+L8WZteuhg/Jq1N1yBH01KVXmf8PITSabDW8VfhtT89PZZqCl0kvObNTG
ww7ZqEmYlv2RptkJsM6NeyzEVnKn88SPocA7k1pGvN+r0FIyqnDSy1x3EDyYI62Ocl3Nt8L3vq9p
ifnVGtj7zpNxwmvUn410Y0uyw/eOxAfEAEbD4DCnR2EteBDix/PrO0/EMlXm04fgNfiCpxTxTOms
i/QfJa5eMbWBM9/UunlRsuG1a75i65YpE3sE6gZsipaZXBf++3pE+m/vjGY3p4Ar5p+iBjK6VycO
dONREBU0VsNNRbirGDd6Rxhb6X76SxYOYOy4fe2rKcWvhNZR8tUx+S0LKTBMny9Z0gZdOa4nbNRM
dvMfunbAli9hJ9dCOer6rpBRbzKjVcgzF63fL7Rs0mC/JsT3tXCujoPPlyZLHCqzbSGf/Gha1Mft
W9W+hiOpsZ9SrGPlQJ6d73MVYypxOXSTJjNJAaW76PK4eWZqlmjTUF47xZdWX1Xjh1hexBkUsMM5
jQpJ1ZZ+7E3cEH33MU17EgGxDOS+rpSbhN9fMs5hwvHIr6XIdwWKcepayEkEDRQ2rEPH2D2FN8YT
tmizI/4oPEAfs5yASSGjRVMzVLFLKsZOWCCcdJ8x6rFm8NmFhrtMV5PRCQUzBjxISHg6vzM/0Zx6
08jXfH5Y0WYm3dj8spu9oaZu1lKMCAgU5u/kZkJl0KbIQMWSG4aVF/fWu8P9V9MiPQNWDhbARqzz
zznXRhOLaauhS7xGYvHAXwJqIdnnwttQICPgsC5yiVSJkqFdQhkaEbBcUvRt7hI8L+2IKIrja16k
c8FeoOC8Hin0BspWr7n0Geof49Pw85osKiAvAEfi5gW2Z7LnB7z3z9NaYSLTAPv65msW5WeL3kFB
aiK396yK72DU+6jr188EnKdUFU3TYF4nQ6x7/FKECn312fQ3OT3GL23LbrTmh7yEiKk3xdyChtXh
xzya3zRmMplr/Z9gKbNymeuwpMNHbhGdm5r4iFU+01M/qAuCGxzGKJsIMTo6rG/xUJxVdM5tK+1q
u6fjDBMs+o2VFCOwx1GHS5iqYDaI4kCQ6LGv9KsE1jBR4haDCIuxOfZldSrG7pCGozswsc/SXSJB
uslg6F6E/C/naB7Hfxke9GJ51wHvB+tImedrb0Rep0rg/eCbq1hP2JSyY0fisEJDlpP+qIiGhGCc
M+McSrktbhqQYmnjCB+nrYwXiEfPY8baWEwuI/P8AHyTglLO1bQj82HjRCq3K4qfCmsnPyd5sYzp
XPbttdQ0aEkgW9uk44qMhIHktkYxDm0FOs6ENIMiEE2lt8MOzdEuGh1EU+Wm6VEf8IAmIt1ruvxJ
FtJnBE09YqhQ43pNMcW+sRNfoPa3YgJb0sgPmWybynyVUG1VacxTEwg2l6qQ/aiQtzK4QaWC69WZ
IPAoAq6VbtiVPycTrFJdoLNQyHK2GMtnZaUfldO8hi2/UmMO743FFQJ5EEOy2Teksqc6eW4e2hBu
QoOGpI4V9LlBnohQxHnuZD/TUnwOocpkttwmJ3PJExHe0GWVO2eDdiSbQz6Jor2Yvf2+SNpJWLQx
DyQLrbtM3HEtPIU2G7ss/0VlB6q8ACVKzLg5kfNyLCARiBo6U8Zk+0oDaKRN9Xf27OYbW3Zz6tAv
sjN9FEK/TOYzfqDVfIlg16HI1pqkTqd6Kl7CHn9rrDnvgyI7L1ZpvtEI+5OloB0EjHSQxTD4GnGQ
riLeKgBtjjdlwucCrD58p9l06js8YX1uBUgiMRLHu1DHiofsnnxw+PwET90b0tWDAtnUy+D1Ot/4
eV/xy6DWLtrxokuTG8GNAaTKRuIq0BZdH+DyJmtm4XCTckCEynWG6t715SnKvwS4aT+nu8lhhVJe
i5S+m0KEfmLjQYAMaSQKgRnjAxoS0TIZfkstIA3BBT4HcjiUzp2RdMtIoB04N0eNtnVNGZea+Ert
7LtWvpRAYHUsPkOn3FB6nY3Ei4U9rtZqS12lC6XCmj3xI5hZ+Ot2Ik5KhH9LO/8ksj8vxfHZRDCy
omkNfT3nme8djsISq1oPSFXcqJg7pRIqH4okg7H7RYbc5JzIdL4Jq90kNOqNEhpeSZyVAl9/HEoH
W3cOS0feooKaL2fwTzdjGr5nXRIQqe8K3BIWX5K+fKZe2Owy8j7GxVsiJZhtG0NV7OaEDSTUl7US
LbTy+RlhLwgsB4ClVhNwj2cUbgiV4cT9UcQUBnMeF1Tl9UA+KRBPQe2KAeNP3hxfbMh4gqY67VZU
IJPKv0rOPchyXy9+GmPwq7B/tM4nKQqboT/msD3Tk34J3xeTxARwygJ+R+Wve5BOQ3utaeAjwv/Z
SIFPmrZ3a9iMINokxTJKIvAz5G3HvTckzBtxz5D1U6DYQBHv9TH51wmfdi0fge+bMQzGZ0g1hlCV
fEoij8CCuTlqx5W0TYK+J+VLpijGi4BmUiRk3rz19RRuy0LeAQtcbNk+txkCeYxZGUG/RWtsM4R3
NRk9C0N2j5C1iyChCnGG0EQUySuL+7MhH1V4moXKTgdUtNR4MnlYU0ny+z59SXEsZ9Wn4OKd1L3O
xRDJMNqaup8T+jJt4ndpjXOMfj0Xt6i+SBS7xFNPYxvULHIke7B2sWp79hwGBlAeTEAezfsJPCgl
GnuaSb6xdYYbYLWcCDyj8B3Ge6bhwzjYe6v/U6Z/MbtLJbhLCYZHSl9QNWXHEXc2zEM5uj3l8rIG
e0zhVNQqO2xAH2rCgKdbzCvsI8+CKtW5tAl8R2RhQW4ga6iWlLEVStupbbaEcHbxg/Y+DJfjtePr
J/fdNaKQouHPm+qpIkMpzOHDu/Ejfv443Hsp9hGrMJ6NmisnUs6TI5+jEp3nQLlhSG6Y069HB6bB
IFU0VAKF3DAbpUhUhp6GKdmSzBVtY5tayoIQH4IJFE+74HocwCLhN4kt38xoHPRQXFvbIaeB0pzm
w4q+SPuBm3jPcK/3srtkEM4Ip6ijddXn6oUNjehd5tvItQnX6wSfFKEXhq2uLZDwlrcF/xPfrAXD
QbiB8eXtZS6PL53aMIWDPMSz2xPz0DXUK5L/Iv+bECAQI71WrJqZj/hU8AgVucUiVI4AGEa4jiW5
WJAZTXtyJHoqmtnPF7ETGHBIjQKcbSEmDlgZv6O2O0TViOOF4kMj3zZ2/Ik7L3L/E3Yey5EbWRT9
IkQggYTbsrwlq0g2zQZBC+9t4uvnQLORKEX3LGYiNK1msQAknrn3XAMV8OR6tCwRK7yBkbxFAwEl
/1dKOWvp5bYlhTqY0LU1YmGi0gmZbIxwGaYEhrrEsBO435rUv1otO9uW8UCe21kfomvq+o/grBcE
FwOBwFUvxaMW5S+p6JZtTdqJkjtd+yhx0OLRofdgv1jL8WghCQGPC7szIoOjQxlOnmkVMoUIGPjG
sXWZIK3gYG9pzClYMCMA7oHWGsjxajOgD1m6Z32yG/RZZW6fUjWDz7zqITL5bix8vOwd/YQc3qjd
J0o/WbPrFYIUuHV0gu5T1o2YDl/bHHWW5qzCfkvuPefgd+fe18MDu1uUcQ2+IGTKEHEicWQiGMyq
B6aoRKf7xXYw7mb9bINiMe7wAb94RbEYs5qGnWH5re55jOND5nKCooqXMY1EKoigiH7xb7X9OynB
oRuBJ0V8I16Eq6H7ob9EAhcSswhiI8mO5Hawc30FXbGsDFTFRbKOs+g0QAgY419FXyE9oJYmwdoP
GQOhN5bcoh4U/sfQvTgdhyFyQsQ0FbopjzkvyTk3LiIcUrO2iINLZpuRyyvkoAND4HihkCCkbWVL
VqL2U5q+NfZZcgVRRQXt1echrCBkUJaoj3Agw2ROd9EfMcxep+ojR4VuEY1sa5hwk41SMav0dIan
bzSeEnedZNfI5dlEdqS7IZk+0Z2RvTFIMdOdHlBRF+lBozVTQJRDV6G42xv4VPWviCgNvhxz5j0k
3J+MlyaTdbGTHYZBW9CArqR4sHyfhNpra29D/yvvX3CvTLT0Qp45aPLpV8wiiGyG7EU4TC3IoGsf
7PpXBUosulrDFetF31xJlmo1nLv1Ix4rT/LKRvfAm66nG82+ybhhix25WydHkcMMilG0Kh+y8FeM
QYe5KkpLSv+3CR6x2nbOkfkSyacrCFcz+UhMJ92QwPUf4eAFN32K5rr36SQYcnPo6LzJcAmUyPHq
5hYUN8n0Bn8drvvgwU7vteBq+Odolnm8W5jgs0eLQ6u3g6XTPZrO0uT6KDpQrNKLjL4hkaQ+kWdA
HWLC1Eck6tkPGQ5RknpX7JiWo3aH52WbUBYJFW9q/jbVoqV44bjcZslzULMhBIJQ9k+Uc3aMSYEy
vjvb5cJkEdJ012R8lerDV7veRMK9VdGjF6IsbtcZ4uJMXWe3VajtYv+UYuQfTgln4LjNJuzqN2RS
AJGavAcZXpPoYA5vADJMdTW9p4IHsjy6HL6Zdk0BZ+q3LrM3D8J6tNORZQQsNcFYpcthYpQw0t6U
r1HnHW3kfjF6N5PxhqttdHTZ+PpZDhEDizE/Xtv2pSpQpvIqm1i8N7PASrvJUVFaNNhqV1kbYvJu
UnbniuK3OOvku7OAZyyjxb9IqkWMiJ1ugmpXXp3gC5tTjcCZzk4gSePY0umaMbNyF+21+QhHDdne
i/7q42vFUwQnjZk78J4dOxsAOcMyTJ5IbEEz40wfcjhV8jAh7jJKpi0maVZrP9bXesfAh5kOeVWz
Nh6kk0K06gCs1bcd7bU7yJ1SRKX/ssRRlfdpepZ4AeOMdmCtsi8E9170KxvuyvocuGQad3tTUepS
4oNbnK6d+zqC1nYoUoxdVu1zs1hr475A8OY9O2pGnIJE61l0rFT32fXfKL7WJiNiF0VdhluUS4U+
chY7pDeGEd+bjbU0q+axr+XKDp3jGIN6Gcz9LBnhfiiy6bm2rdsczAWb56ea4F0oDq9z4oDUkoNy
Z3JLezdGAIt8Hp9rxgWzEUoY+NlhkyHmZ+GL7WuhaRpP/bEyg6WKOMafVYjzpaMEvEyMBgnpvalb
conDmwnSX8ZjVySHKZ/rlIvpDdhH78bkQaNynvOVBA1+mMU8ojfm9CiZ+PUhbFexCoZhFwVHja1Q
Pj235XsvMBLF9wUexqR+Cfu3RttF7MOsiuWfNaNmbqf+WXOxQAiQEuXJoBYDmoqmeVzpTrNsimNf
fOYIfLzJXtbhk5dWtPZP/XSjjPJc5NyPFr5r9w7jj8MmWk9gORxzXs7hRMwMeShcL2X/yvLdGGKA
znbx+NCaz3anXWJiZzLUDZ18zSfe7jxuiRGQaMbAK4EdtTcZYMkve3gxieNiOga3KkGafczbtyDg
y8WvFfXNybDBn2knTKfBsDVrm40jdNi7KBCot5gGu7chAtaEWOm8eA4MXieRQRtAe0W8iaMzgbDa
+0qWK8mS1yAIrUUaEamDOc+UU17oH3NuS850ICxJ3yLWzX9x3dc63kTJvQnGuWDmrFvXCqVvzpVg
XLYMEtQsTDq0A4ZsGk36MxRLjvdoqmRRmPuO/WI2d+CUNRJYu6wy/BXdM9vJZRNgxuC7LApvoeTF
ROySYR0CVr83EuSJmBKc9KvOyl1Y+UeY6fvEOGvat26eGxaKNt2JKNZMNhw/4J94+JT2OcrTYUYt
s7nXVY+mkNNebfTpqfLWfhmsaudubNHEtGt33KUmaqZ4LeoEBf9j4D0PTbXMSs5wflOSLhfG2G9i
21uHMwIvRx9rtC+x6SxExGk4DAtbH5mPUrTAV2g4SWuE0KmdLe3otnS7Q0/1DqBqM8XULpI82bJg
kwaNgxprLMIbUd6DszoE7cZ0ueo10nEP7zcOLKZVXqqgcZk78E+HET6fFrYrdiuctbOMG7UEPlGm
aMkd6V4LFb0JAcjCYwDkLkKsTZ52CbBXWkZ1Gpkfld2lBMnHcNHUrEVh2StolzmZVzH6tTLyVgkO
Lo1NboXyeJgObAmWnVtv5rInYzc6cWRLlP+CJYk9W2cIIrK+KfqgRVV4NNN7nyDDlByoON6rijPc
CI9hl65Noe1d015JIgDlDJeqxBIz9RazK/u8CfQ2ijCSplVnrJtaO4GDIoibo7jzlz4RtTU6TdKm
hIjQ8CJk6vSj3j7nTAr0+DESOy1F0ZByzDBMaaz3AeudbCrSX0+Fwxdm4oOGYMW2W0zxqsC2OfA3
DU68Yat76Cre58r4rKrhFqI2OkJK5Wi8ZMqFEoMlDZz/IUi1lWOWiwaeYTDcptxaZIzvqIz2EfwS
jqutL9y99I8Adbcq2GGmZSMgADW2C6mpizHo6zb3FjUXrsro0vQgKVa+7Wxsn3rOezeS8WuKmWOh
yEkLtnuR6YBxmtAHRbmvXYGsslAxbQNpr+9TygVESQ45S4fA9LSD1kWY1Uul7b0kqF9SOr9DXbj+
uXfM/NolRUxigvR/wXrr3/WicmCd6k7IAoCnuNRjsZCgDm+zKUqpuCQXxiP7k7OwYJOSKqYBKrTA
febluk7Vp+DkfMh7bP+tPp0gGX26zgRn1ZW7PuFO13rSL+Nw3tfHcZTcCE0jcSrSPPuMbQxdnBWR
iU62GXjMJKOoyGplIbVFrdNOKM7jqB4QJ/f+g5vr2abtZqxWHsecEkNdnBxhRqzZQn/RkX2KkN+P
9qqt4OoD+t3YOm9RDwfD2swiAHzxjH428qZel4YR3OqMXm/8qNL82YHuLUMnkBuJB/GFUJQcAcpo
MYMZ4+oaae66qNJzKSpw4HBGsKhW5R3A8oMgicoL0RIFNoaM5NuJOdbWjdvaizIz+nc3awG1amag
zm5Z9hbCgLTZmhF7LeTVOKzLQAWAb2gY4IJOqA0s07cQ6pvBFh1CBk6qbdR19NS4wdqYXaum6w4F
ttlbLRPzjq3klR83lX6mdsI4AThkpbX5hBymCPd1lUYnYSsgDPiG87UR8l3lsRss4R2V91Vuco2s
Go1w7lsXfmNYfgm8KGxh3rxg7eVw54/j/DIsUFHi4iBQS/UFa8u4m+wPJqpOf+O4khlyD0haMiVI
UEswk0URWbdjtI81HUBsERTBQ2wxfOW2YMv4fxhaadJtVm75hGslXMqs8zejW7BvjTz9HEjiEyYl
s2uotS6rjKb0OPp762SGmgYNEjQzKWoxr8LOb+Gqtl7Tgq9x4f0jlA2dp5LBonfTuFm84zIED7pf
uoSROin+Cselhvf0xmnXSve0fhV4GTNRQMn2UYYG3qU+TzY1qT93CRPfP0T2GP+Ka5njGDzBHMIx
dP7zI45BCrx8yUQ+hxz959zhxmzi5lN13S4gkdtL67VjolnBUtm02TprQpg9WJ9QkwCtPTnUDnpD
HU2sdTuW97Azf43I3X6fIfLvOA2pI+6a4y1sQ5rGj8+Y5f7kFD3MfL9lGuEPHgYzTimCyRFQwrD5
U5oGKfH/jLCxdOyfpmfqRMULU8yf5285Iv6UBZPLEcSNAB4uVrD2Ci/eBLm9HRT3bdzJXeVnb6UQ
r8FY66tCM66N1R6kTnzr7393If/rw5hCCN2xTVNYP0JNcl05GdZM4o2jbvb44MBeFxOGgRwcNo8q
bC3CLJN1Zsyx0nmP583SSKgJo2wlnXkqXXTuwhZF8Iev6V9XhfNYt12HlzeEAcP7cVUE6gK9dci7
ygpYjyyRgde01yQN8HKicln84XuYs6P+kRvy48f9yJYy50y0JGLaCvDdhdaUD3DcOLEwSLG5rS4c
Ypizh2tCvp9puhywUqJizlkq/P6TIFD750eBgaNLw7HmvQl3iGP8yCcr4Cd2Vaf7y05DHjfR0zEz
7maYrdbtVBFtAa6jP72M4hYj2Ea1rD2pVKCoEDKFD+kjDlMww/jHcmqw9pQwRDXZGwntHcAympud
W9/qjO8SfFhl6K26YlqUbKmxPw0p85Vz7JMtRkiy4Pc0kUx66MhJ1XmzuvqXqQjapPEB7M6R+m05
j0Ida3ka4i/AJyu3QTTgDywkGJRo0IUOkzWON+XQkvsAtCbkhRM3iE9hA+SHCn5xGK5dBdX4yaTK
qDEEaCMFiXln4iJA0O/wyiywGdQ9IdHJ1Td6jvwO2z//mBZ00eK0IRUC9hKfkzyonFYxd1cu6UOI
DBlOCPZ8gToSV0MsR6lpBwfhQdYkRwlZsph4g/QE0kVfCRoSjt9qjgveJ+46AJqeXHTtNIZPEeTr
yaLqmotVWuDUJ/izvE0BvXT1oaZyCZlgOaa3cTx2HOJj1J5njALpDcyztQdeyUvZfjiszhkxr1Is
wx0N3GzijIx+E6ZIcRHz9ZgXmWARkfo5NcYVzN+d8mhIaqyGw9bv7AX4ftzD4SFjqkhxtoTM89fI
Pm8eHfFatZ9lb697m/vFuM+Zt2Lmx8n52PBmnwqLtOtnk5tHkJ2hMBRYiL1d42K70Spr7vFKLsLm
XHiPrrdOq7tYfIbehEbj5CJLDfcdy6IWEYfBXrr3h1Ojzo3zrUHcMnVExtsIUaterRzvVeXfmaEY
MMplQCGuuQI2jY1YLlxlUMp93lYwMLyKJj0PcK+8mabc9HihMJov+znmgK4MlOSqYuJLS+8xGTFC
+Nwmqw+ZXFSD0olyFnl1vOkpaYoLyhHi8F4tWC8IiZbkI59mn0f9Ws8FtbsZ+5VmQxoBSgLNiz4R
Fy/qwLNyPpBfD0SWAc7zta0uBfmveE/rct1AzyaBcsm7jbElmuBuU6ePzoQ0Fv21E1Xsgqg4vIAQ
JuJkuwlOjPrOR5R/ZX7byWdV32uTuRhGayX0+GTLft84L1aARSLf9sGslSMSmJUqorSifOrIHW7Z
INilWASK9DCidgkL69EysNY0ynbROOmpi4wNO6k1Q+e5A/hDmp0Uc3rU307Cv44fk6AQD5SKdL2f
x088GqGUCIQQ7BT4qopFLZBoXypFVSdAieV01gMP9/icdh699x3qpZsRfT3MhYVda+sYbgJSwSxs
F3nDnK5N4oteiIsszWaFtuzg1gAoO/cvFY6/MFvCyo3PDuV9lBWMDM62wWslfjCi95ge0QdhOzp7
4paXw3ixuuYmbnT0K3SOM+7hV6VyAmdLmCFEKetApRxJ20YeCDNSRtBmy78f8bAGtX4xZLONFX84
LctNS2tgzfHwJrk35mNfDesE42NgrGwaawg1rPOQcGDsfx/Cr0YAhTOfJNkH9UOgvQSMWlNOKXfT
BfcFutTcufUaUoBOEXu8Apcua1qfRRj8e9A3MEIYU2rznT/v0r1xNzbfsPu2TYhzq5qOjlU9ZC4f
W9UfdRafspwpJrhWOdSoLdnYmE7zwowI/MmbtJDXFdZhbMJjYnL4F5D8i5C7x7lPYAulKr3qSXbT
kyXcjLA8ArGKRgNdIq6plt4wKV6SWTTqdXu/aGk6O1h52EqBLRuFu5ng4c8KIKN1H+tOvOR9umsZ
mzhmQ/4VTUlPtWxfS7uBEBsvjezJKV1SPhhqFq9KAfpwn2zj03d97uWdByIzzqmNh41WvFnNr7Rq
Dt2IN4cKw0aRrQAM2wlbLRYUqonuap2Y5r5i9ECsSGSAKLlm7bgbJFredt0LppvTvoaPbAIcgFmf
834p1IG0voUIngneuYHCuUkFUDAxI3QJCmJukCYPFiV7WLJdQo3g9vWBLEHGSwOUqG7DYmjUFarV
LXMilz8wyJlgFS8j51aHs9Q6f9F6XBjtbWuD7NwV9tdArvHEgd8+OepdcHH1+jEGR6yGPYnrK09g
ctqE7BRcGPN59lH2gLxpZids4ICuV5X69CgyCnyQzvTmQEHWiLNKmSkp65bPrVmHDDswszGMcCTp
qOToqQ+gvYnalDrPGAZgX2KbYxvh4d25NyHFm+EFQ+UijVlIY8YYMnbVOIUKDDUOinhwfvPLvgm/
Fdkp5sAVf3D07Jiwyl4MZHkQAl7t4YTeiAZauHgw5VeknSf3OuGN92YFMgQR9mIMtrXmkEOfCHYt
s6ekXlrRSwcbH+toY4CNvqWG0MdrxDhcgn0sv0v5rSxxG+F4bH37tsUeH2irEY2MSneTxnSWiqPU
P4aYQ7tK3pmALgVwBa/PnyOwuRPVUA1ShvgAc564V8vCa/DZtQ9TGoO4jwiiv+sr81lpx8SHjv9Q
io3mQ2tsj6HzMip0CPXCtt/gaSyyGXg8fJCbhLq8UocKl6F3wS1SFZfaTuFUrx3+9gmlO0IIxTEC
lu6mq62FHVcoTdDwEu9g+5hSn51x06XTWkk8nNN1KgIiB1I8DS9K1ssWgT0idboK1E6tv9AKfD9o
wxs1LzsaZi5WBSx5XOfNvfalHLTm5lJk6Fqj9wmF7MgaR7gHnrr5ZmmjZ2bjIcG6vNeriyrPMTUe
olfZMu8csa0/YfnY+vF00bzpGDsYfZd1m5Od4HFTM1NWXr3JgHmEfyhdf4Qx/v/N4QqHd4dHJpr5
I5dQ1Roiqmp2fNu5OEBhAo6kkZku60Tf/b5Kdtz//GEMJIXrCU8a8kfBrik3LpIphIIUWzuCPm6H
3jza4zLRfpW0jRQusXkxul1MjaVJjGcjcyuzhAbEm4JdTIpqmxcwFq5KbJ3C3TVUJmDltbbie3/S
jF+6sSOZqTXUwqt38PS2Bma3vGYi+a4L0j/VuwepDt2JyLMNsAB81iioZ0iOf1MHHrY2phoc8Nre
zHZEWHnmcUSlAPnLys8F1jP2dQ3/2/e7nlFzTh3S5vo64G+Cv4hc+F1rz7JJWdcSOFybzBmGG6u5
1YSzNqN3Hx3kLJRJjHwxD/edefPe6ftU7VpKEANFfG6LG0tfz36Zch6sMIeblf3VzLawQM+Hcs3v
hWpxvOPc69P3mmhBfcyXfe0ti+5OFbzj0ln/fnHV0ezhQU6MMvlD6exEY90f2w6Vy0Ew+J1ZzWO4
d9iyDyBihob94SzW9nF53IRIFF28qxkGe38n1AbhqGldmT8t5HTv0FWG+TYLXsrRW1UwF5zbBmdm
NHzbyOwLClnTf3Wz8qDFRB2H8jGWzrVAYTLY5rYz3f2Yn1BHheZ0xqiFBfYdNgQQQpO9gHfQ45jA
HOJ8uC86hmbpyRjWxXjRRmdbdr9cBJeBNWKp2eJUzDp35Qg2zc4OzWMNbtstLTATLgACysAJi8cy
sA+axXCFLS4FvjstlUd1O5fLs4kJEjkOhqJ7/CtBz5Y83QpICXs81NilEV3C6jWhcEudc6EdRLLt
wlfJls0pyM5xX0E9L6Qudo3lXMP8WirFej2nL/V3ZXNblvUjV2SOdk/pdS6D1x4o12u+cRe0cGvf
+ezyoQnlztH7SlGHFQlKgXAFfQ7LE/wbnV+WWRavrW68zuix8kmw6pskzhSg3m6CG4hjm1xham3v
Ghso6dStR2RBM2rE7zy2IMloyc1tjJigrPaljR5sIBMroKToihFOjZZYN5bAVzhyje3w0Oli0TbB
zoYvbQ/oZEws8WH6zXQFcNU1tXG2UOXVqGfIh5AaYpD0xXB2kv6EbouGXIAwwB+aKtIoRp6X+BZv
BffbTWbeU7TpwbebrC1KTrMHqNpcvellYk0vmDVh+XP1pa7vcqzrpvVpyk/YeTsbq4Qld3hjbtiB
3ESoYERQUAv4z17TLCWZ3zHOe0h5QWedipblLchX4sAn+9CkyNIRzA71LnK2EUxDvWENSsYU8y6Q
lxuPZY/uc6Y89W2IpoQnhm49/wREt8B7VqtV4G90FDphDDWtoOm+GwE0WRSAOYFf0psZpqz8y4ex
us/SfjEaL10GL63jTST82xozQ451zOJutRBEII0NkINZyduk30k4Bb6JwaLjPYikaN0Mb5Q2fXMr
wJ0zpc9AUeFqmmNl8ubBQcFOY1jgUhUoXTQ88yDBACE7/u3QXGd0o6CFNzFBB5IlTb8eOiT5kb1M
LH1jlO+1mwA7EWwa0TISbwaE4THMXpLkzvDgEyQOdVS7DbHkWzWGfRw5KCIBFOkZ/mbzSPE19C7E
sRcn/2DjDGcKM1/Cxj4AiFlh/6sZ3zJzrQeI24fASGaoJXvzN1kCrB8PjBJRmUSLXkcEFD6alCkk
v4QZYvdN0J4VC7nCQReovynxLiimvO6UROQJ7MV4mXKsEwY3rtinWrqts+rFlgy7J7kLx/HZr/6K
iHiMxvqciodZlYioboUnk0U68zLFRkSiTGDhZwSYaoyajf93Y/Al9RWAlnWZnK1E3OiCG9caePzc
ZQI3h18n0M+mzSKpfghRQ6PuddJNPhwMALzRhI18HWovKsBaXCRU3CnBHZ8qPqDXjnjmLHQNizE4
VJB7yZtigBrmG6CZiLltaCK7TCME4qxNjyWqg0heAZr4OOKbaqJlMXdhx0oeZDfM5Lra1WywlR2e
UoOFcwR1tSRhLHiJx3RL0dV0N4DRGBsx3AeJubaMYF+Vxgo+74TmxpaPJc1SmO9cQk8aeqZ8OE34
2IN06wxQBQSghzPuXKQ4eCiAp1Q9tIwOZpwbIa76yLASR+ASpM+03ac3iz9JBYKLS3nrcFihiqRV
FgOd2gh2Mb71abo1VjRG8NH37T6qn+PZauuEFGMPcl6hpx9uaGwlcowUClcsqHonaFwoWxLqZGaO
PLPXoNnCUF4U9oeflQvLuDgWpI+hXo8NVZ/0NrkyZtEUr6FF4OGBKnirIeITLHwMALG6s66g85Hd
0V0bBIQ6zWXZflXVY4g9ogq/jMDbulPNzu9FZCQjPGj6NwDiwb5rk2fEOEPXQchgGEF9iqKD2Lxi
wD9F4CYl66L3CezcCYghwbDnFeeHn2O26pt7p3kg8plF+iniekndvHReSazwBxRfmOjGkvsjj/cR
NMSamUGaPPXM2EOA8RF3gI3VRBFzkVdPff9o8n1PpocjDV8dJM/gW7qHyP/G0pWlbyHK0wmRcid4
0cWPAZ1Vi7Kbt4jDMCBxoL50A03WhcArJITXojAfxhRMVQafaC4yceEXmsXL901AAKHuXKX+nejx
moKoSctzwxUxXAaXAbynudY4hgVzlgi1RASPhx1pb0Y7sGpbxO43mp7u6tmOTfwEzdOIaHxAVu45
q3YEgJjhtKUXiqWx1wFtk77QUP/QFctR7MNYLSb7wcPUOdu2TMWYEJHLyspIm9GeMr3DaFrPTTo3
xLAqyr3N/C6RIZvi8Yb0ZxT3WNhQG6pr1+krNzl21ocXQ6Ci78e2JpJ35LRNQ0htcZjUg00Z37Rn
PY3XXdEeWFXtVOiiF8CPKKJdlWjvfh9xVg9vQ9F/GuQHuGzb5WfNPn7Czl9xSwd3tThFvBBGtWOD
TAOS37hhDSPOcd+HpFwxMVhNn7+vrf9aQPycAEndYhviCpYiYl5g/G1BEYyBSLMYFztuXAfxpuzX
tUKQ72Ovea/TSFt5LjK/uiOV0kC1dRTuhdFz9pmVsYCyGIM70EAeAnhnZxU6/uoPH/C/JuScYx5B
7Doh3z9HVHYUZQFzUz5gpvIVEkq5CNok4csd5aoVCVbXUffErYh1GrTKbcyVwG4GFTZEfFHFgHt/
/4n+a2Ymbd3h6PTIov+55oqCvneaCPoRjiv9LKga73S9sn/1/Yh0YvAkiLBE9eoPX4Q5rwJ+XCnL
ZMeLmsAxDLLn/3mlUi0SjcwIVhlrt743Qni1vT9qx8ImHq/1Le/Wr7y2hrVYDqtIS7TF5MU2CHHf
uCQktoIjw3PgVK1DPcNhaxWjWmsxk0VPd3ERNbXa9NKs0EdS3odJjDhTc4fbPDQQI7myOTRDzxkf
JmDBWkeDkh+TKFTOm8n5iDCGCZ9wLqvXEu0PcbvVV1PZsN7GeZGklFoZZZb+YZ8n/uP2sLC3kbUs
+V6YYf7zWyk62jmmYt5ShP6EKR6CURg677ZmNfexpL4tx5yeqWnlJh7h/iQCdDKanuxm0Pr68fe3
hvdf10gKy2MNahiOp8+N7N+eJjwLrhUHjbecwJBOvnljU5VUVKOWT8gxcGm72ln28K6lJN+61q72
OUTHdj8F0y2P4rPoonUSdTCXu3VF2gBCwC0h58x1LmjpHlw9X0t/4o3cvVjjvcixJcdoPa11Y8yp
O0x76NMIp1zQLy+7siK0MVhWKD8iQ61ZiWJkw5NDpoYQE/BQjZEKvhbyHDnooSk1xT1c+bXT3reg
fBIcF5VRrixanyK9ON7SHYrbPn1oWS0jeeaJxLsirlV3h6Jxr/vbZoZmMnENvdsR8XuPyZvqMyam
Icbokt51+UEU+oqssn64izBRjEW5GjV3aZfdzvQPOhvICOyg7cSnrtiF9gE7Cq+KrqB0MxajTtmO
lVoYjJx5gV897Lm92R8L9si/v5I/NpLzeMP6+4Wc//+/XUgX7IJm8TwtMZpLRPSOsQFwaGMRS3JS
fwCmDX8YqPzHsWJJUI3zOtC2OJH/+RPlWEnVR/xEw9WHUw7k4NEa0uFguhFgnaZktBYk8vr7X3O+
H3+eKZz6jmvbFibFn4erSrRCuUPqLZXoCCEtnO4ax1Qeetx2f5jiuL//UeaPGY7h2qDsmsRbesDB
hEZQrJj002Smby1T22VgYS+M4+nt97/gf54P0nV1Xh+OabL2/ufXqhO87LLTJVgwN/Cz6ABqQJLH
q7HM05UmiYmRQxUfemekZiD7eTk2IzQP08PVn/btn44r79+X2UAFYAvH89hg8V8/Pg9uO89tZ07n
yFtW9NSaGttHuC5gxz8cFGJxl4EgxeBRtO1Xo2r4/cGxT+2VTcPm93IlAxZcHT2oUzP26eWZgIBZ
BITirosBaPUD+8k8ADLaEkYWYO7NIH1ByZnAIGQfAlfUZHXQLT5sGyqFb4FaDeYsqP7DnsSCCEKY
KcXGDpull9XrQS8AIWCtY3ElsIlq5gPYdk6Uc80aduD4bzoaHJzdQCh3lNTeYLBJxu5mV6Q9PSTY
UwkG3PSC4o7GBy1VXD9jGYI/j/wDdKieYVUPsT2zbGyAPuYe+WXGqa9nhP2TPtd5hr8NyQUes2eH
N5kcGzKkMMLOCDoL/CTU/5IdcfwhS4v1JhUaWXoaDBkbTpg53kVeyGJTrcXcN3go5iyChzBXYdEE
6hLDdmMg2PT+xpXaOnK1Ved/mXMYKJSkbODnu1gnRqBApIfpPq/bWFuOLAnK+lWGIwdmuIz8cadN
B4ulrUHMVt/eGuA1VjqMGOk7mGxQqdeMjUmrAwmJuNkq3IUXh/66Tqpt7NOumOYqANwwRtmnjufL
cI46C1d9qn8VsY6hCJmAi0t1Jm/hqQR5Eq3EALxKtQy32+ySV+OtIRSXKJnJjxnKWaI/HiY2y9Fb
3ntbUlUwGmTHRg/XBfoS0t75NZ27THfv27R9S1HOVnm0rPt4hZw37PC/cI0N3Hpt1p319twO7c6z
OZm0ZR/ynOTPiOCWRodJMyODiK/KdI11rMQyxdqASxNDM/RFglbrrcYtmEguUwnHala4Akr7w9M+
P83/PM/mp4uyjFewY6EY/OfTFQIO11Ofi+PGGhICQ7VICJ1qFSYmnieFxbCMGvnsaFX0nY5h/BDH
NT4aoymbLbrt2b3Qivr0+0/1Q3bDu4QP5Zm27TiWRAr082RXVpCUstCWQeQOmBBaDaZqObz+/qeI
WSTzr9/9bz9mPoD/9srCLjZRGJZcGBtNO6zVHElJrWVdshmlCK+1bhcXR5n+0dY1FxYTmxo9S4N3
z4mMPwh6/v1eMUw0YJbpObqh286PU1cNllV0PddBQNCgp8RKRGZUw1itrfWn3//ihiX/41DlxekZ
hmXwEy1nVqb97VfH2KUyNHL+Up/12NG0nsLHtIaQyNPM2FBLWH91O0nSHd7a6qZrjqVhvdDm7G0O
zUzBZPB3LSAUch2MGI4e0skg280hnEE+bkuXzEYIYnYCzA7OTAEP0g8xWE2s+oG76zduhF+7OLbR
XQriQ2CBKqHCB8yhRLEKJWjIyDjYM8SRZTrwFyXvC1T1TchGEyZ0xXaAJ54ByZfQTkPjbYhYY7Lj
ATGBScTkJEEgqUsmsj7kBOxj5qw5R5TD6lkaz2FIyiQYBc/+Thg/tikGll5/rHy2TWyrvZT3q38t
WNYPprlo9U1V1fuGKWelh0u7QFtQzLw4qLdHP320Ua3AI1g44uCzAVRYqzVeMEHORAcwagy+NMYu
w6wpQENjgJiRI+3g8+wXN6wjfNRjRfaqiV8jnc28JfzRRxo4nVFvysA6VAK1aE6rDHUjIqBviT5b
6HuBJ1HoYt2z+IXCA523WaQmxVaur/LG3ZmYXGIE7/+j7Mx2G0e2bftDhwDJYLB5tXrJatxIlv1C
WE6bfd/z689g3Qucnc6CE/uhsIFdBVMSyYgVa805Zu5vVXkfZJ82feoErJpH370EjN3f5967Fp81
GJq1+d5FNZ6MFzjaRbePzYJbK+g9M1cRZ5N0gcLs7nvtsa+/cnG2w47GbARAXFvlVHxymKXoX4zw
YwJNR0y3HZwDVopFj7FEhdBEmJhzppTIo50AoiUPxSYZrUGHJQJ8cbg3PA/ORXdNGV9LZSnAYLk9
TWeLoaKxTO1+DYgB+PT7AIxC3lriPAdUFo1+SBM2EJW23NQZXob8roX26HvXwNnXKrKlAusiJj9a
s4A3v8bkJLit9gCNsP8o0oeo9KeoMphUb7oloBzoZKMu0U7QrgQ4jtrpV+x/pt670fGEReyfKyk3
9BvNsGJPwOdLlIXKV7ZRo9b9+2Cf3Z6kSWJ8W7yDA0s4ZjfJJ6AHM1eGI21/UIsUGOmnjuPGnTiV
t1p9ic0tOuLcfAjao4SrEZkzrAGEMqI6vEvcgm3gFiAYGT40tMXpU6W99mwbvgU0412YZ4fZSoK8
gz1ohNcY1nB/8wVTOCWEC8hYhVQXSG87Kz+qNKrg3sC00MDQrppsEbYXi767/RRjP8VdadObNoJ9
Ur2V+Rl7X2ny5/BmTD6bSuYkAFHd01e3Ewzp5HNkX0Ox1uWBoC0Vl30wbHre9Kq8uR2jEBhDX753
yHzGGCjhQPGF2O29U1JeFInsKRSQrPFTT60z7pZBlzG+DqPK+k80MxlzEcNzW/b83zy4yyp7x2EW
2mtBCQqb3SKKR49dJpz0MJz7DC1aKPdW/DSwbcc4brrupckykkWPeFfnZtPOsq5dtGJXJcuIdcrx
Xc6FoPYID4kPelNsx+LRxjvWOfucAqLok2WOH9i84i5J2Q8K3rRUbungA9N9DoC7uFj1kHkMRgof
72bobz4Kcj3Dgs/wYIqERUhV1sOm03d6sK/AXLcxRzEIYMzd4wTVXLkuxC1DeeAq5kzPQZGmMGt0
rFHTkPKpUheqvBniYE1u4XDBnD4GLVHLE2/TnZqRMpTTsFdeyNSU7M34k2T1pmIJtPxLRTMVHxd9
i9XQfEXM6/wp9oOF0U1IYHkNq5EVBP6zexfVXy7PTUPidj5ePASEk0892tfevSCPKMYoJ1KSrFYk
pKj2weJvZFjIlXfV3AjGAuVLYuE0Ojok0td4GvEA0y8+FfZVMA2g+PQUMriVhmZpe+fiWBeKxr3c
BJqxDapThDGuRYXeVM5OIpR3tKWlk0rM64oApCPrUnltwy9BGmeB+A73et4/9f0BSgfoOKYH1txs
T/ARIOCx7MIQhrs508DvVxmWBRiNiEa3eYtlKcClxYzLKMdl3dabVsUFTcZXHxjICch7Ix+xedSx
fYXqLoxviCsX+Hw+DQZvrf8wdt1hVOFJEyXZTF5EjLDGRMNWyYZzbhVeGapDutCIJxkUO8pZM/Vz
g7DJpwK1GOC41pUnXveHGVqeWW88l0CuSwZDvoIVqeUh5p0ZtS8COfelgH7WM/8ueOdyuVdriLQ6
+insypof7cSIYULjpFNg541IscRUEpTxs9Yn605WW2KWM/46Vc0dt0FtaXdjdfP0S0VbxELVpNf7
ZtL7vAPsxoNmpNTtGXToKebizjAJ4/G2Az3CjEw8h3/PjeSjwWibj47FP3Q/mNIrqzG5WS1zU8I3
Kx5q3K6s9aL7Ev29Jz+CnkytB83lTLCxEXpIn9h1fSXgtRns8Jgys1LDQIm6Fc21l9yrHDPQGRnJ
pquCmYH6qK/DhaN8pPVVqwEpgKfinNRSdIftl9oLMqRwx7ALIZCJEayZNydjTHZSpsJgIBKJkZPN
XjkovxRt1ej4vR+jihysAN/wA0nU47g280ukHWl5sG2hRtwpU1lUPPfqi4WmsvUOckC8F49H1/vl
stkLWQE7QnrnViehpRz6eDuAPal01LSG7AFWCx1+N0t91Kkbb3z0DPYx9MvNS21WC5NmPx5rBsPi
NIjh3MGtVt8G77kigSc365PFECTXx60Xvml5vmFPR/MHutDRACYS9ehrrFx2ic8zN6Kd7kb7NuM8
56bNZwh5p87FXJIGWTiAo9pnRXNPTcIZJkWQBNMeuylI3galjYRBEgKr7FalehpAvMWMv8FfgGBM
TkaF7nIbsm4UAWpqBewGDk+0Mu47hjvoDV9kpJfMSM3XGlG1HTCcI3adURqBHM6iw9kZMdt+ITyU
TX7l48dk2TW8Vyd/ALuz7HSI07AyfGYxfsyi4b53EPMrA6poFWxr7xxnMBhYVjgMbhLt2UpLyHPZ
LITrUqYMuEog762yzjP8ouxhUUX9F70E1kEyT64BweTWOtI3aBZd99obNxHvy4xDcceGpE3iiIVP
FR5NAkfwVan2LFtsxhzCAIKv8Swh+pwH8VUbtoZ/m+h9wDh3g5gbst2o1loo1w4RvM85W6PZG2WU
gwYMlHRRY9vIqXXxYW2RALdIy42hwLRHaA9iKJTIozcP8SGBvLIoewmERn/XUqMG40LGO4dz8jDg
iWeElCAoNHvyyZFte8QWoEcZinnYsqYoJ8P+6Bh8BzhsdBQf/YIWL46jDLUh+q0Wb96rF7wGypfC
pDVMXgbnmBYnWX+65TnwTs30RrEfahUTKrQIpOvBVvtonU3lHMSImhOfoJXNU7TLNnRAtb8Pgy/m
MoW2yYp7ty94ozYDC7skDB38XUD5g95ZYdsJfXzTGzd0Fy121KiR77jC7qLgU+CExi8uVq6eronn
goOM8bv31mL4RNW9G+v0IfRAfGthd9GyDrk+ozUUTgjhUPmwCS68cg0okZnzCETr15ivzajbDF59
r7NXTiKXCmNjNPlo9OiexJ0yQSODbMP/1cTnJH5mgujmUxbhKejR68sL/bddWsSXiDrDmYBDLQ54
88UbnsLinJZPfv0QRW+DnpEVPS5ilaJXukt0siO+VuZukI9pDDAK1dS3ZBhXDLkopPVFMyHxdf5W
9p4nkAVjdZGz4NBHJuQAVDAN+UDJcmSSk4U8uKItRlYPdqADTQlposRJKxvwqxi/Ar+71+JqF1cb
tV3DsRTOg9sRPzNuNJLSy8E+mFRnqo8JP66OkZ/yVR97MtMSmuRq/xHbBz14r30es+aZqDj8B++t
+l75+bJo8PZDtxCm/zhyKqsLRFyag+L3UdpvHWm0isqtRp78qEnWgmWkn8IcWd88Q6d3YBXomcdV
Sw2emrPCGFpKmtkn4t+lBRQc9+N7lD8Le6aQfCXmIJ4sHaEytCcyElg8JKB0um3mLL75xaWyfuG7
CXAlylmk75zuQFJt4T4BvPC0ZR/W88S8DyYm/H3IU5mP6w7ZKIZLGaN6uarmvY5c132P1V0a3WP4
4hXyW/LzqpfG3Nb1dbQeCcXB3zGlIqGuF9lrAGJVfbXbc1WcAETl1m1In+LoKMH0srCxFioXoHXs
nLK5y5KTbjybGrr5La8G5gu0Am60mhplo46L+d4u1oa9UTHpJf0iNl593hH1GctyB700JzLqMbBu
5bCpENp4zop4XHDDqtjWUyoY8Uu0oND6UKf7eMChAMcvBNrE8hojqyuthwEhmb5y6SjqRGVP1AgQ
ojxD+SDnXXUR5bwINjkcQpLGO/dFNCu3OCBGEd0pQkw7niqaiQnGdnXWweI2P3XxGsfoFsg3A3H8
yZMtaAYLZAMsZTWdKz2dQyIhZJljzlMPWBQGQMUhf6+Q+ZnOU+MI1DR75pIIEPPhTsPoXyDyJfw0
5/mWzJ7JJFgYKWl+UO/2NgxzFth+jwMVDwka7bE+IMlz2c4nlwEiv3FNSlxnEJr00uhrumYpUooO
Td+XHxBr/k7f8a5Ef2g7r7SX0LK81u7WSygjAXitaqQN4Uo0bEp3VXQx6315svI9L9KQ31fs5+VW
0bnC3K8oU3ZRteUULhRi2zYs0MpLCKg5U3653UKOB7d8U4dXzngcixpBgvLO7J9QDLjy0EZrC/V3
tK2Q6YwPlYqE4IaynU29f+vGJ008i2A78XHTXR6/jaDLMCV9NjxJBJZAwgHjRVSn1r5Smw72BhFA
3j5U4dbWJgg1+yHBCpzuli5eFP8aTQafzUDVISQHf9D0C6Rd49qNXrz2nMXTwHKnQ3Zv4wuZKLHP
Rrxuytkgn0ifyGsUV/djcykn2dnSzlCO/aOo5k6BJuvmI/Z4/OfCRIV0dcjocO8NIm+MZQG1fi4x
sBM66ydzIxrpZpIFCrf1hRe8Q5FJrrhnzswGHPvkHHgg8KQHXYbD1b83tauFPZ4BTrQK7WeveLKD
JUoIVVvnA/CYhYLWJ92q+gNRCpha4FVCX1hZOqpIXPZ3zdmY2uiLISDHKFrrxC1pERYHgtbNh6Qj
O5VWUgz8WZ/ZYEdYVWLACf0solxr8wNSUIBlbbJzaXPHCwR5VHRDuSFQQdoHVKkDO2EyHsvpZBe9
2GDc4En0/ZM6rjg85fqs6+4SHCl07wOIl/HZzYqF1B6dbE5pZoI9i+sHPV0FEhPRvQcWSdmmHT0A
b1cZv+gtau27glaldm61uITpzKl2FK2Z89pn/3j19RhxCLmu3C4CKjhatPca2YBJAPwa4trFCs9l
S0HCGfOIoKIwCMSBMM7xoO13rOWMNadSVFUeOOfb5j4vzlm6F95RiQ8uNjgn+hVTYtO9CsGj5tNh
4S5VD4VyokD3g0/DXTnxIfRotm895RkuR22Gc62jP+ndh/YixH1Udy94NjA5zVnq0cmQQ9W0S7OZ
6Ncj0TWiUhaFfGk50Q0LogDQ6ngG7z8D0lnAQCACr9Pt6NDR60vKTcLry60N/U+1eGKeUiUXAiPs
YdKRVqS5IcyOYKMueAMoLTr60Sb/8HAU9dZu5l7DyX7td0CB8zusK8CPCVvmBIlqa5UT9kGVh5U1
WRfui/R4lBYGp3dM4+jO1XtPWwkIGZyWDTSKdzrhnR+lOGTqQEN+Rgxc+doBRb6rqxNWQRJE4Zd0
8a6311hSSrqU6JzibVct+vKSxr8cfPMcCnrs2kvf2bKPM/OYAXs1hwfDeGaQkQ5XKkrNxk96RclH
2rPTrVWxCZxzDxlPv5fdO4QhM9PIUUViEs2YxLBgJdG+42yJusrUn03neciAPmwxfbfKm2bcy+Bs
ZE/sHEmwDvlC7B3l3mlvYoTdBFmoWefKsQqOsngocjRz1JXLHv8UtVo5KymKrGbmN08BXA/b3IbI
lKpZYu2tcptbe9uh/W/t0uQqo6XGDgYak/Yk+Dx7bYMebNQjfECKMiPaSrbxEVkpSmoC5Size+dk
mB91yMp9solZsdEkopszkFku+gl+mNxK59LhiyRtIVm5HCyMa9s/Yd3U+4chhiy2tmFmoEHSwHQQ
4Za+2XJe0YqsV9x8oyDRnkNz95HR2aL27m9xch8Pr1r6nge/guGNShzfXDY9vLgetyVpgknziRUq
N9auutEqEnBYneRyKLdG8dINc1W/JYxkQixn1QVrHEqjzNyE9g6F6QSFc9ejhkmC7uWwROuLpKVk
0tZy2jHfXI98uLkYr1J7cmHlaLwv64CcQaTuvnZzMauZM5IAmA7JfovtpVfeyDsAz88ncvJrZe5a
89FC6uh/YMqcnPKk19erUjtY+pIsddfcYh8YsZ4oW8m/bQ6jmOv9iqNIeSt9uGgrQ/IDz6F/jkeg
pYCcG7wUgKDU7qmWj4m1hF6FrQ3QxNLJ3ltMAc5mSOhtv/kORqBzbR1K7ZqZe706qDTwITcH3jOP
OnHUOqtMirUsTR8TuVR7WINTMl6Q37XNOisuYgol5FnQvLdqosofOvo+cTavE0HbYtWjJXQS6HOa
sXF4/s1qnqJizMpVmaFazVcjz15sIvCcmS7K02OnbjsuYo3bGHGI073i10z6c+QsjfbiyV1q3Rr1
LPqdlb13dTT3nI6BHNq2VdsfDUaGanDOzC/WA8p20dJWAj8zPDWcrS31aJqUFle1Lbay7xYu5OuU
mpmo8/6sK/e6M6UMzJQXr6Mi2XjauapviffkU/kTEFYkT1ECXvZSg8jvlxLhh0MGqCC6k6BoKUAk
8mBWB1Z/yAu0cdz8XHE2H54Uc41YzTPWNbkKGQ3I+q7qHsG8Od3OII5xvI5gZDJj2eic3XHW5SYY
lnUtqSammQjPEn6PO8FBpN3S92711ywETA/BPkTxv3Th8qbzopoVHIp17kghNzTuJmtXBVwBRoNt
kTQFx3ZXMSENW0Szn3H4iGMRiQED4KbeuyO2o3VubnR1FcYbt971/XmMTqDuYrBkeXjw8g9jXCfq
iKjt1vRfGpNxtZjl2n1ePHP+GOlk1mj4scFN3b0NDI8YAHewS8y5g41UXyX90sQLW+wdkhJzl9P1
kegU9sVOHuoa7RahF/dd/IBRtGYIDb0Vx5FK8auXjzZmrZBUd1x/8z4CizHDihZ1S4UORJ4d62Dr
Q8hgmMhIVUHMwHPFOaVaBfgySMfxsY3vW3PB5OQuUOG8bq3m4Al2oJXrrU1UYIBd+xNfyQKBR4ev
rK6h/BUkbCHzRp1r7c7WXivvoWvfxwFRJQf9uFlmxUOSLDM4a33+FSIotxRIBsWso7kMwSt85dzA
QXjE7OXvquxkNyfP22Yo5FWOzwbBR3NasCK9ZHRYJ62PBV4HerthkJXCYh69FDz8KG3NXWnjdyGe
axW2C1ocY2XceTBgOYFSASVbNV/h+/ZJ2esGQs3gxcFEeiskTORtUj47PIuufTf9WjV2DPTGNJ1z
bd80L53XPwF4x1K5EMUzfCFi2TFNXSbHO8098VybW7bMCSmsMOpCcE9txyN6pOXvByvETdwMT92I
aifNtSI/R1x0PO7enRdvQaelw85EVI3BJd0xyy/Jj7duSK4Vur1kqVOmQpNHV0/Bs3CIgCAjoJMP
goDorGMsMqu9Uw5CWMP/uoYuJm0CjtdGtqvFJmXkmPFAEi+E4AAMOoYhQAGMQSJ7j3nWgOGexmfk
6FGLWt38CrKM8pRTw1pR7g2jmKX6Vrf3pbaW9Py6pZoeadDkbJQNK1Mqduizykq8hqg9VMRoLn6O
nM38DM41ydaekEt95MB8DLwHn440IWeZv4tglCks0mAJaFna3QaLA+IGlNBzIiXtilSNZY+1Dysn
0M+Ws1R+cqlB23nYbGMLWBleBigY4B97cefJp4YIUivHMbCYcJ70YbrwKWYU1tEVze29mnBS/2wb
/rtXm3NsWp9TUiEzjIiFuktclg02G/BPHgOx1CtoGzRzx/9StbM7Hgz1GpFfbLV4Xmx/7iE+ywJ/
oXkNiM+nJnjSGoudkwNL+NkUkBe97BA37cGnRVGm9opHYozg5kPCtQriCfeCcOXiywI5OJwHcSy9
xwytmLsNiwuPtWq/e81WTkd4yLCcir1bzWHXM1nhmpzKG8+0wrblvnjVSdUfe3kV+kNTe4zDRpiP
4VypWCzHI4BS4uTS4M2jB+cqu7Hgba89gJJi3wXXutiHCIjrp0jDJvBVW481EWw2U5fuvTc/aZz8
s9ExhgeAzU7jLnyTwC3SbNTs2Sv3cfWrcN5ZIgY09JrrQeozGMKe6R+JkQumyxwIgXgmO4Dk4WD4
zMObot2HJayinOOORYCIZNOnLXQMOKnn+N+0TwoN+C5zS/8K3XVK3iDU4jtwuyRAwF5aRMZRQyMJ
r37dy8+sdd+TynmwhPmUDRvV9A9RZqzyetvpIGhj9hHVqzD4UM0ETtKeE6NjT8u5jR+Jq0FSzFvw
wohhboPp4qosdSe513yPRCi9o2g0p7GsXcHTz7KsUGZS81RyPwqTtOu4i9qTrbR4iAfNybZl25q7
hnMGKgZmzCjcT2rBe+3GgsfRIGQ6ZTAj6auLGQJUulsc8K2i+CTupdnCt2ITqxF3wk83SJEFhk1O
w7MVtIzxg2Heh8Jg78qsU1vUy94cDkZOlzQ9VvpK9c8KA7o0naDSM9uJF5ITvRWYazVmNCG/4vjD
t+cGRqEkxFgI4DjmxBIwaFOfOqeh9VTj2Y1plEFOmpsVsR3KJC7Cynrrrd3AWqmVzk40tsr5CBoX
XEylkQvCBhqaZJ5Gs5EZNINhOSDwJY4l5lva9osL+EWGDl6wj0Cp1jyli2RUVhD378AocPhG0ZUt
MyFvdUD55B0spPm2qNe1e2HQls7+B8IiHnYLgawmSVKEmisX7cNYvTvK2vmbdPxPxSFaSqGamgHP
yxD2N6ld0rZjYakFpkUz4s+Hmn2qvLjCMJCG90E5EnLoadk6yxXxFxTSn3oUQyAARoqkqui1xTcp
TtGVpS+HlJvU5Yj7wjq0lyFSo5fCI0lEz/zyMa/g8PwshJm+z+8CIK5KyxUJjKWjPvimgmkQnUPh
y6F1q5LxDjgHpCBVTFyHIoKJ+kJJ8fMVdfVPbRPXNAWSHNMhP1N+E/qw/iOwRxdL+juuVnPc5uS+
qj7ABsve0bKDhiDXUeB+1LG/NsPhYnoPTty+eiZFkVS0g1CLueGJpdu36Gy8X0KXYDNhWKe8HF1T
P7TSfsyDFiczL7dhDPTTAaSK0oKEWtwqZkBRle170pm9JiaN08LVZJAeirDEyxepMnGQk1kq64/A
Z1/3mpVP3JFtkT2VjqxVLdgPxmsKxzUNDK6SKM+TiLzs+N+y60nrpfTwphLpsc4YZLXXumEzT1zz
lkbUPliqRjNYg0Y3wTES2zr2wYfPWY5fAne5z4E0Xle9cREBwhGToMz4BFV4pY8TK9s6pXl9TOoD
q2XpubBowg3Gg3XVdpuGaWNmGIQUDNHSAq4whlC+Ip29sjm0ev8EcfmlquBXjg62zYFoCs6k9djs
LDNcqFX0yy4QNLUtRUfsjKtCjQ8JFsaCAPZIZtjMsQhLCmrYfVX56erxPGal0QGhtQzXXecUQj/W
ybGyVEg91UWi+tHVGNjfMioufmHd3JFDYhzNTU5RAwPSxF3nmvJmaOGahLZnH4WUGzHR6dCEd859
WV7d5mYxIEMUvlK9faYgzIEVCDZjRBziYhQziWQlyGtpRtFTw4kNS43/FSfmDhvITCPavvM/VJvy
z1kTvnYf4KbOScBSspcxjD6CuGRYs86UYtdpHy46KLdS13oaPChU6LnVLkpnU3Ovm+pzIFO6m0yO
9LdL0EZavx4RSVZCZzBvIhO+JgDDRdrMZH726pcusqj3aVKYgBlp8TiN9dpYyEJyAM8xw5tUz6/o
c3YFD5mD9jZKICwq15/fub+9cdO//w+tG76O0asS1pYURySaMtWk2kgZ8P18GW2SSn5fTXRNQxcu
UKT/YWVoMdaLHO/P3NJkU2Kksat5WA4cokUQFHiiGNMr+Dtg4yvGdjCnjl7te/6V/FKPWqemy/Pz
R/rTXGEIBk1SToJCiUD/92/ehH2NBRMtLfu6Fy7jJoxfDYlpu40xK7eeRYWQQsjYhaFRHv3psf/5
A+j/9ttjRQKQx/IqEOn//glSL9HLJmktxB02B/u2pyHkG2F5P3Ru96wBg1lzvnf2UToZGPSJSRvp
zbIxNYUBo97NjMTqkZg53bKKtGKfDWb4bg8et3Bww6MxqA3PXh0NYHcHiUtvyNvqTraGvc2BBC5+
/jr/9m2kblmmCloBB9g36tqoZKOOJBYcnOyrRTa2mAs9pug/X+VfdKmGkMJWEa4Yumqb3340y85D
3RnAAppwlRBFW+Lcc9BfO0EGfiMRNjzxOl4UtQEfyEGK14dlcypEKR9+/iT/tj/CljCkDW0NL8C3
71uNAghmxQexRyN+6Iq4ISs1wdtmqi6AY1j4P19Pnza/76/Qf17w26va4060nWi05hErFLddylVs
kHwXg6/Yqy7R9EnCWVctmClYaGbRm6icHRI4n82k20xJeaRPAEApz20AS3lFX79UiPmopiy/Sq3n
YaDVk+AuuwehqlwKY9T+8i3+dAjiqtJ1gygLg2VAtb9pqtuWeJNOABSrlLhDeucXcq/noXoCYBi9
itI1bBqMVO7MkhQPXaPoMREPgb4N4qjlZVXpjsVOZ7+SwstxWpNxgfsJM9pfHCb/dn9tdMDCmHTH
ujGtH/+xMrZuU4Cfpawayo4RjIqFXvpMmGXpxOssFOZffpl/qS+Fbds825olDOO7EVCJRlPWCbVP
GMthGWvMCIPajRaGCIeVSOkQxoGazaUow/XPT9af39QEpklxS71n8uJ+qy9bwCuOZlg2zLzIXLk9
B92u1m6hKuQm8NuPn682vaC/P8bT1Ux09ZpQJUv+77+rDwg7KHKuhgbaIXVwHIncSNRZzG/yt13n
zzUJAKRhUDs7uoVtc3ql/uMecqxu7SBv7HmZuzYt1xBnLHwVJngTFr4etZrmC3GfhRzUxyiFFN7W
JrfYgAaBjydaOgNW79wyost//SPorJPTXmiqLGbfVjEgOFQcPR+sraBHtcKp4ISk+Qqhp/yLSejP
u2sLfgEeLMChWIW+1fGWVpY4XFmXLchl81yKgOlaPnlayuSgKqX4i3PA+ONBtv7Z0Ka3xiLzR357
cdI2A8bWBWIhs9p7UGMAT16QVRuYESHcaNp2bZhRK/VIeFyH7rwwSmi8WdzoqyZtrHA2+EoLaTIn
MzwSxtrp7ew6Bo3cZXodXizdT19kEJufaZbFUG8MFQ7c0IEPmdU83o85e+BMNdR+14uuflQSxpVZ
kyLKzZoaLY7SMI+NLZJcm8hod3nejDs7K/Kz72fNPm5qHJa5LE81MONPyvzRneumRRvWTgvmcCJR
17ZSw2rmhJQ/VE3uoKCI01/uUCZ/MXv8cfQD5olC0cSEAm6Pm/j7AyxSR7RGCFuoct3kkROO/uh6
w/AozRwNZmlHe6VXlF8/P5z/PBK/vaL/IES5d7ZqTVaTb1d1pFoENevUok5890CwjvKRpRB2FwkP
NZIrcmd1amJk0Qhxw0x3P4QntcPPn+KP59aSeD4MbLj8tjhxv727SiJrBKk8RrrpKnscvzrdMuWR
Q6l/HIpM+29fk38uZ9nqVItxLPx2uTwvLHpko7Yw6mxVuHGw7cygX3AkJ/hYUxY/fznxLzdWVzUb
eq5kQxTmt7cyniDQHGB1xhh9+1bUJbSMrvDKq2Wjw267ysQqlvVuB+VToalt9XWH2mwY24bWc6pv
0tApP6ST8oZBFYFqYbbI6tIiD2Ye2rUlTmrnsTSHREFh6dfHQcBpKssEMk7LHNdkt0GC6arLSEuC
21iSqumHXcx8G+cHgB0SL0nwXOiezV+wsICQVZolAgjg2J77rnYuqNTqaPbz7/JnkcNtMFmtDEpz
FavTt/KgInIYfItnLoIxwXNVF+BAeOUG8asjSftB6xy0esWAVaNMJMNWtGe0BCs0oU41MFnMZOfC
VPJ6opwxiCPWi4ub0U6joCzMpra2Qoohh7Q63nqZljxoucjJN6x9QycTBCf37udv9PtjbBu4RQ1D
ShyxpmEI/Fq/v8GKWjSeXVImepKJsTIWy2TI6lVUujQSlaD/y5b3+4735+W+FYm5X/YNFHyixZXE
etQSFflW4gavP3+pf7uKdNilTOpfw5bfal8w8I5VKOi/lcxG6wevBpxHbf3lJflGmP5/X8bCUIy1
kW38D99XH9t220aAnHM7bteKFdy4++B+EiAkXeYW6yTn7eTqB5q3nGwkHsLCU5JVGVgWHgv4wzEP
039VLv3zqaQxAQLAk0O4+O5y1jyNVICiRV1FDO7ZjDGR3IUZqqzYIjQQSb9j/WUX+H1H/f9XlBJe
gwr527C//dy91VVumUuuyNYHoyV84zTYEalLKHsgbHcRW42c17YX/eXh1eS01P/fVmBzd62JwA4v
g0AAk7Pd749vWFudxkZhLvq2DJhiEMmlFpV9yIVMF/iX6lkROsEiGyIC24aYhBpHLfVNRW8JHA/9
kPfI7wl4ynMonaOPIE+LbMEkAwb+ecyr/DKYZv/LlbV631hCWVp9h4SGsHjzABQMHV2JBwdaDt2V
2jHrYz1YYqfVrc40mXaUrdIQ8pETLQlR6g6gsZtXJnQOPtus2toe4ysjCrV1oSBUSiI9YphEE4is
SW1pazJc6sRL5Egv4JeSt4bAqeWAFFo1I+CxDtF6FgalEk4YjgFQ0WLIoUDynZesHIlUMVPvYit6
fqGXGZ6hBBUrmXYjf6Ys8+oQaAiilUJTNiLpm91ILdavHceeAkVk2ass5a6NQH9wLSI9huFkFkW9
xoAW+uuQxRs0l+qkqzbN+2vkiWrthUyiYmwGwO9019j1aRnaq1glQCgILFZCzQJEsYp6cLihkbqC
sB5VcTfGMHr72PWR6NGpjoATh/Ja9h/C18sNAviAIAe9ZKyKXLvUmT50qZWgrNNLfeaGenYhRxya
j2rpZHIWGiqiRJ98z1kPuK1vEsmo0R0KtMwZMbJZ66j0wJJ40dkukgd8GS1je7Unx8gTMGIYo3sj
8ZNhEe2KUFC3xcGwrAFyE9gZdWugos2m0H37sYyBXGceaDJp93Jb2QMs2dohjDb2JkEg2x4dWEyP
8ICSX3ncqG+uHpJPoljEycRZ2MEL9OXK6om0nflCo1kZTckL+Vg3RwIqSTDoPPCbQ1oiDiV3k8F5
r5j4JAv37MUxE42O2qNm0KRlNcAGw37RCQ6xZuHoa8VKqRz3JQkD/SnoM+svS823bsc/r5/JAQZA
jOMAJnG+LedBM7QpGkKM3wisWxBT1sCPpYQyR+7f1XTHXAwr5iD1r85wjUtuGhajpJ4EjcwiKfLn
ZX962b8tBqZtOtAPLKw4mv6taEkiTDlRCcEv8iC/tmHS5ncSHosBI2sYtyzgxbEEWXLsugY9RxW7
iC9//gj/gB1+/wy2akhTlxpHZFuo346PXajIwCsUZ5G6Nl4HZ6sELLoETiMrTKBCqg9j1K+ioUE1
bBGZTSA4zGDXIt3oH2pAtnACtGgxcEYEankIX5bIDaImkKBB9jbNXY6R/H/ZO7PeOJJrW/8Vo59P
6uQQOR0cG7ismUUWi4NEiS8JiqJyjBwi5/j190t12y3R7db1BS5wH45huNGmxKrKyoyIvfda3yIT
lqWFTA9myENFdqQktFyvfJgJnEoP3z7Tf75M/xW/Vudf3337t//m31+qelZpnHRv/vVv1+mLqtrq
a/ffy1/7xx/78S/97aZ+Le879fraXT/Xb//kD3+R3//b66+fu+cf/gWzZtrNt/2rmu9e277ovr0I
73T5k/+nP/zL67ff8jDXr3/95YXqqVt+G3Vc+ctvPzp8+esv1tLF+M/vf/9vPzw9S/7erp+fy+d/
+guvz23311/AYL4TRDgtp2Nhuz6wpl/+Mr5++5FnvWMHNt2AbjEhqUzHfvlLWaku+esvwTvX4QY1
TdcNltuUvbSlrOMn1ruFL7v8h9KFvis28r+/sx++o9+/s7+UvTxXKVbybx9lud1/vxUp3D2fE6qF
TZyYEp7QZdv+rruQiaxp4GAnK6ZO3TUdZk6XcPEvw2oerwdiPlnR6uKKJAFvz6GTxQ/tW3fsi5RQ
BD0nzbGQxrwZtCXeqznw9qR257C8QmDEsCjRIo+RtHG1dcO9wI97CWGuXJNCB06ccuVWxX15asni
PPcZPmU7d6A3zrl2vtStytdu3YXn2CYqlZ2F1nIqIvt+LGJwogRFogCuMsRAqm9bhRp0iO/Sdmqu
G9PNP2SU7mzsQJ8aLv4pJGNmzXwrv6Uqy09lPueXNnOXlTMNBst4jfkBVDV5P3EMadiDiaSEP97U
usSNEhQ1zUhfzLjLixwyNGnisXlPTy/ajzJvT6iu4o+t2XenNElTZz3picTAaEq+tMtiUquwYRMP
5KmxveGz3/pMBSIpueIscWsVl9Z7q+rVmcIi2CtNj9ueTP9ZiT6+DWoEyE1nI66nnIoPgYfMqx1d
SKuiyfatO5TbKpnjG7vKgxT4mNUB43Tcs5VZ8ipCkYwxxwt3c1O6T7jN5jW4soyORmBGx8Rww09t
GKtTWGmX4c5gkwXmteFlPCFxD7IETXLdu08Gs6Vjls/eXeRjheOXTR/8PBg/FGWEaixwaFowlOou
5mbRSKm+eo9CjaSbLi8eG4rWg411aB8MTI+s0Df23mjFn8Ci9tcjY7oZ8QAxERqE910HsX1Vtn34
UvRGsLGGuRWE/8KEnCEvbXRZ9HsvGTE8tppkTK8v7ui5mDfpUIVw7KpmJ3t2ZQtM7rqZW7ZDAoDI
j7WbEC/6XNCZCYPMOA+Rl760NSgc6KEMa0qnmNCKpYb/EtMIwXpEJmbcjq2zqrVp72VVV4ABXCaI
squIltYDBjqzidZjTFQMpxWSOkLCVIDH5uLUUblshDspWOLhnF2HkuzpybHkMoLLw+QQ9bl/DoLe
2XFTJA+J9AUPlTnVH0cxzE+q098crnZJ97uWmGp6s6rD584UyQFgLXL4Jo70I/bdhFgAdA/tOp3j
KN50cQFbBXCHfUOYnPdViBpHbxl1DKwgfvJJ7crnwJJU9kU3F7QLk9xNDj45X+QBz0ZyqJKofJxc
Bck2i10iBCffx2cfpEX12IQKG06MCM0meOoQlKBk/Am4BKFY+U1ij8xG2yFJDzMxYOhZhvCcJAa8
5tLUQYlEw+1uMG9OTMKN+Nl1Kud6RpdwKweNNArw+YOqNG/STnMOSYMPJGQxsifPptWFV6zf8bOT
2eY1gKb4JDsu8IXp9fxvOxMp5MSov0vZdzdi0NlCrveDR38SkM3NcqpOlc6rxymRfLKmdrl65sSb
MuyUdWn2veRQWF31aKsArv7cNPxarqV8tIxCPZIR296rGkMx8ukc9bujzPnGh4iBj0cXAUq/tB/e
J9QP9XU5+xmPm99YmOlzCfmD/aB9b3RzlnLOCMAvjKNdKEIvQpwevezh0sdt3H0Zle2515IRhLmy
xozvuVOW5Wz4hal+ivNo+VjfvmJbLGnMEFx4A/XUc9FqY85vRmtEuS8Tx8LMwIwwxqBlG/emn+af
QvQmxNyGSn2K3cY6jlNpnss4YRA1m9alRWbijFgzdS9Fa2iEjqIler5XWKnSqZkegsiUh5Iyi9dC
m/ko0ql9yGOrh8EWkZqcdDYSQdQrpgsAtLW6+WTL3ry33YYEsNjI9ApDSXnrmqF+YL6SXzEPYomN
u1Z9nopKbCCMJgi9U+5Fl4SDL6knOlztaYYsz/dB1l0YNQL8KUholrQC7ypMDH4mJ1E4ayiMGkeT
1iW+PCZN5BRnr61wm3Fdoo240cpOFxlK2o9XdDVIPRyaHDOgndWfGXnRUy/pB2PV7l0S0tymtbyj
UxjOa4P1f7l769w4c/k4SnGkEP3WjHrdv9Qc47ttOSK94T4bYjTJg5j7g5bNczuPEHb9ZdfyGsLa
Vrb2B+fCKLQ/kjnQkp7n2WPaXPljpYPlPi7a+uxVA3QFjvcsIkGJobbzYgO4ZmFAg1Z9xg1cJZoZ
vhPXqHcqjno54CTrrmWMCeemzO10PUwBWTVUXKF7E0OJe7BmpDcr32mn4tLMTOTIjdHT2pkE8bqX
vpZF8NXU9WhuwqlQO2IHqGIsmYV3lUgsOBcxUZnos6Tv37NqKrHy4hFTTt8QpLdNWwlbitgdBXQ2
qNWAjsVADfQY90H0EKY+liOEYsWmBUuEhyHhkXFT4tqlXtgiOHGW5AF7qjUfvJzMA/U0oakhc7Lz
GDux9VqoCE/C3Dr6UfZEKV9I6SGNbwyCWYRPWYE7zBfTBdqN6YmtYDrhJkVsGU1ZDasBbRTiNaHP
QetCNetc0b96QdQihXcgRrTCrPBaRWV2CzWqWfdx1mzzzMmvCx17WJkdB0+Xr1jstYLvcNHytkkt
1aH+0PvWUOB6qYrPPQqXrQwbdXYmS3+wpoaA70DTbveqzNgmAHL23WC2MLQhSG6CpinPcUs4k9P0
WMSz0sSuOUoP2EZNGEurqsUYi7Ncx1n91FjJsB0GGufaldapI9md/OGhOeS+GX0qB9WcJsMGLuJV
UMotNZC5o6L3ZVbgH44UorQxl9FH0rOatWWP05cE0tx733NEcoFPwNxJv5vPddmVH4fGNrcOeoYP
ztDBgsmD2TtEbL2HwQra91yCYOlXCvOT8GtgsGLyHwq3yGamsml6QzaJwJ7medeGmI3tyKjiMh+y
4Nqd0O0joAq2aQwlK1LAZPzy5NbmpcO57TG2pNwkOuYrK+zR+1SLtDzYtBh2RRTi+NaWLz+acuyP
0tDpLh5rtQ/m0kbh7yeHQRv2sZtz785OVHusvSXtaaixjFrsZVi87JiTDoQF+LmdL7p+FVqR8Smd
JwrPWhQkBNpZ36JwHaXA7yLYPD2dUqtLOUBfHJrGQvRozZiMTZm8AtDE1tWHkG1BOffj5ciU9MkA
x3qwwZFtBhHP/OIxjZ9UXKmvsOSwS9i1/0iJGOClVwYcpLlVX70U0mE1hu7XsJTNyZqK4VIKENd9
O7SbPkiTWwsEzWlGenYuI5WfelNOh6wj4nRoC71xfLs7UNrW20CGelt6dbPrighNP90PVjNUPFab
A5lLXW9dFmLctI1F3clZmkaHw0PbICiLBmSObUmqM9Db4aZD7XTZupYFqRjanuH79SeXaeTWkCkm
QQs9fDamL1oj3VbSIgdiCZe0UESiOI1wkwcdGwl75YpkymA1uEuiizXjYi1G8h2EhDhRgysauiDg
J5qjeKbBcUI8QMoSDfpTE7fDo+3gh9FRbu0p3TEEGY38OCbSOfptyUm6HZp9SAr8CtlsvXbtxSTa
efI2JyzzdU7IPg6DEvO5i9irERz6lIQjB80t3XIkSW8qVZlPo1tlt45tl2dXCP1pknl9ZXXSPU0Z
IUbB0M0PiSAPxqtAtVSeV4GP0+liTbKrU0IQMQMM9I8aQD2hc1gXfOlrz2btNid7WnVCWPeupilW
l0inizTWeyd35dEKer3TnAS+5pWcv7pNXG5VK9H2t0yG97DDzfckQJSHYiSFXjk4hGem3Hgb5uq6
9dwvRmlWHxoc9IQwD9neZEBykXtiesrGzrtxag/p3MSo8nMvLBtBHYhjVLJmhRK15fpHXRxiheMw
IW1afTQm1JUPkhylpGHBUZFFM5IOSOLXdaAr4izGyEGJQZX4ainLRkYaevfekBo3TRJE18JqLQyl
Au0v+Q/xGO3U4JnVReTn01YKb1458fKM1ugLdZLWxwgcDA6XzLYf7DAZHga2swo6xEKlIjp6vLdq
NjQMRoRACLePd1HRKI7+yXQcFjFvVs65XGX22CMSNNgszFARYEBWCJZ79JeFQ1ZBDoF6kizAiK6H
Ted46hEjPQwWV9j6oLKG47eypH8/TJJDTwLX9HLOsfsY7mRhIBmSjZGj9Oq17m6tpsrOLX9yg/TA
OOUmTqyYfW8/NZZ+tCofogUO/2PKyPhk9Q7McUcVuyQDPdaaWEg5mIerITTm56CihecD7rgZcs9c
VjxcxlkYeZsKMdvJy2vrELWpOPmNcliEmPSvWG0IetW+8zBGTbnL2Ze3U+R0BPB0DSpGXWMw7zrF
fgvfKkTNuQ4SF4eJkCnprl6o6i+9riYiLxKqKAZsJlQcFolTQD2wJtILyEdae9uc7/uyttJoWxtE
1gFVgzIUe48pZ65LOTr2dVCQUtKodrq0YHxfdlNfkNfRDhcTfOq9DmfxMUPztNV8hxvRj8WBlgeu
tMD3LilH83vawBaGJROnDRXZwVBhdMVthMG4ja1j4iPtUWUIyMQrscfwxO/jrgqhf1LNsXiSi2XR
C0soiz+4Mmbj6Ozq2qid9JzF0sfa0eZ7ehfzZxoJHH2ToN0nbt9jFU/nS347EPGJcRPHluLVBs/A
Wi4jWsA1USNUCzEgLLAwVTeN93XuE28TkKdSZ4F69fIguZ27EkepMaqNrkV7mNzMj/HQNPGLNzsm
tn41fQ4l+ANUHtZHs/Y9qAOJIIEJmX0wtdjgqXe6XWN07QMl+3hZsQXByyFHmTZAPnygdyPP9aQb
cRF5bn9j9XWxHtywvktamW6LrCnWfjYJHF19erRRgDPrqDBtxh6m3yjmdsoF3m3aBwUPvKp2Ikz6
owNSe1eWGYx9hSjbAnO3tczO2kRhKo/p5FM31BbVWWAgnLarST0bcyYfSM6VWO87HoWujzsA25M9
H1XqEk+uHHEXRi1t/rDOn4U/DfddkFP3Kqs9OhWVElw+AUOVHOjl23Pmz3T089umsVmh6gWdo33w
3W0RzE9xH3Y3hPUiBk4ThqaGLuJDnzoOXf7AivE6kk8aCKd+zNumOshgnjiNtPHlhLMBpfC88Tjn
1xc+mKgru1kSJgrbc/CgNM1xYl3CBOiO/Vkr2d5wjMc3VrbOFefvcV/nqfNJ8+Bsq9RJH5p0aHC7
k4m9k7X2ziNbw31VtjGeglihg40qwBVlQdulJ/x5XRe+Rf4b1B/opyRCbSIxtzdOQIpEqgmq8Nqa
JA9iAhSZJ0qHd3OpEeGCnY1uhiBwVg7FxVcT2Dty7aGbTuQPlZcV07PH0mDVDfwM9whiDvzzTUhb
LmnHLQeQKsZfYqRHEreSBUtPa0QZ2VlZxULfmsVGg5+5A6QWnywA8Rj39LBHf1FuvLoYvnSZZe7w
48xHMr1LOnxpsxtro7w1GnN8HYfeOAZM5U9OOCWPeQ2s2u9thYGIB6sfbJ7viNWFwgV5/UAsOSCL
IMUfpuYJ872D9v9TVhlMu8U3eYynPuqSN04XLD1++1yUlNlxRCqhMWh0zX0pxuTRl3NzP5L4QoaK
cIYzAVv5xi4n72uAhwCiY8KpifvpPqz98H8627TOv3W2FynOv+5sn58VTqzn+Yfe9vJX/t7bFu9s
N2AYE1rBonPwv+tt2+/gdn+T/FCxheEigfitt21Y4TublV2wZiEKYhaM2uC37rZh++/oSDv4FUIO
sOiFgn+nvf3j3BdtJnDrheDNqIXAaeebjPO73jbCdATGXpxvnLi4Ly0bK2aK65E8jXD93YX5rbH+
fSP9J69kv+mi1yMiiEDxSmGR3BCGahPR4945WXD7568jnGVM/nu/HhWRRdybiajJtkLm92+Z6JFs
mRu1DjTLuXddmo1TYdBPMQhmS2W2fKGVY228KYqfgzTz+vUgU3x2qE2mfp1Nga+e57xQ8bY3mU9f
FK4DZYqimxhM2YdYZst0QPwfI83dojKKCrz+Ghepw9IyHY1BE8zqNrOm7TxVVn1KMtbbjWI2Zd6Z
xBqPuy7RMJhQr3CqdHBNgGkY6OXDCNAJDvC8K+HgRwKaUxgNAJ0theSb7LTco1DyS5IyXb+HEIQI
BA9k7tVWt29YNv39aA/Agiz0fnKLxJw3W3dV29/rtp8a9I/+lF8Ftpz1mqXdIwowVbMGLTE6YtP0
OOUOpTSKr/MoRLEa6zaFAZvY+OFzn4j414m+EIkMeoxr9Ktt498V9BORD42Mje+D2FDqXLCv4O1o
vSy/WroccAOLkrYi2iXVjCU5K84kwNzU9bDuKrRlnxnJQlGzq5kgsZCPGu+19L2FJOg55V3jDIEA
K+RpmK1zYX7x0AN6234YgGlgT8Kfk0iKaFAqEIMvBHrx/jIx6YEQiaV9f1vmdDrXRpSL8dJLayAh
XhycERPuJeLDaONXMYfFJg6yeFPU9EvQxobhvPNRDMLIq2PbW5w//QO9c5GvhyBZgtVUlt4FgeYM
XMxEtIAsHaPq0ko77yksYgKjk9jp+2uqNWBzSllga0v8m+N7R3sqJnQpx+oQEGHc4UQYuyXuyzF7
sluVaTxlbeBwDs/85BKmLB0cuurauPXqukbomLLUE1k3W7TXnKYRR1/PZnnIdbzwZ0fDk5fCT6Q4
FnSXqdLoB4zXiuphWOjfFU2+qO85nKR2QtZE6+VoLc1FVcZxjQTrtoLVoQgE/eprYeVX8cA/9n0u
ca4HGG7kZopFAnaW2fq0dkjPnoh0NgyHjFXJYa7VBQhR2wkaIqvzgKFTA+GiqLew+HwHtEzh9Suv
ystqP3o2JUHrF8WDdmz9UBm593EwTQ7GbjansCvzFIt7pqZW7oK2EQsNjhyVVahd62OhEmYpUWoC
T4QcjWeMyFBLAOmpPA758PtrmHth85WTOVAKiIJ5fLBqjeIRlWMDetfEgHNZ5IVvPoSjCI0j8ydC
qSq8lcnJydFf3GeilhE5hW07gxpFzcev1yP4ndblVOcXfZpdzmTOe6twINVzZc6DjU+RDFKIDa2O
UDCl47X05zo+mMv5b+t1isNPqIzWQ+RDPMX9qDrcxxGCo4RuXoUQZraCylgZk4IO46mFXu/6bjKv
W+111trUIpvORhcbeMjHTta7NrMX2FQlSPtboTjpKv9D5rsaolVhtti8rkyJ/Cr4WmKGCcAJu8Jw
iXS057m/hpWfWiQeJZ5Qhz5xbBc9Dk2+cl6H3OwLQaLpWxDENF1WqCowLbXKjcS5Q8VDxl5dpzdm
zbd8MYgqxkMcUezakyBC0be6ZJNLEUDlobmBD5frTNfCt6pXnAlhemoGwkhOIdkFNu3g0ThZWgdA
SUcO9VfKnsJg1X+bZw0Hd7ZEdfBJFXrtZjuVh6gsbaLikil8YQXpGZqCeaXv5zvET9PHSR+svpgI
wqbSgIQwZLPY6i4l4hi71sdyJHnNUm5/Z5gChkbWd/nRNSoov3lkwugOcrIFyPkSBDamUwxVKwwL
Zj6VkVTwNQlfb3Yp9tp+U05Tkx6FnhZqYRcHoBBpaC1IsAkTYGBoaowm80t4fvyy5pLbMf9iy6r5
quy+XLoMPj0K3w1K52xVpdnON2aMW+wYEEUAKMXqWaW9cgAekBkd7c9gHMEaQGuv/UtROSQrBGZL
mouTZZBdHWofJEDJ5MB0YnA5FCvdERJeMnR4JNtUlXuGZfV8DfU8C1cMgOUD30VxKGQ8eachoHt6
P8hpBjwsa+oaNzdQ9liBIDY0cNuUQr2zYTvRA1jwykJa7kVUyCTYyIwqFDIcghXmJH3dI80ryudY
JfGVoqLbuamTfI7CeniCY46JP+rlFCNXyoqcPridwERgu1MfQoPmLSGYAIL7JLbwewqFLZ/QqRoT
fSkLZmMmtfjFYj4ZUXqlBLpSb2kInCIzFKil1D2bmAolcYM9aIguiSgjA9WCiuwqjywwvwQ8kbmZ
q5+tpmd8kGAaV2spLAin2EcBExR0yneiD/wKazJw8o2MOjJvmO1UJ8UE1V7XY0J0RB753B9ycGmB
K8VddDGKgD5qUvmwWpJM0cjWdeySZC7qGQ2qm+oJdKEkJqcrJtJaOLN4EC1pJpJIzXwcHlvnynlT
9aae6WX0eqLencmOLizUMaua1fBaNdUILyuFxhFLQurWMghHd2f2NP9XWg8EKKQDrMnlA+v0iglh
0TCnHLV5LCD4M8t2kz7d02cPAa9P1aj9W9vCzH6olRxVDftL0r52ZRiWT2Vl1sa1wb7Rgyxtjeyj
4yQlBv7BC6br/5gN4c6RbUFWa+yMuybNTAgHXWs55VXNIZi2TW+o8tnNDND1mcnTuubQMeSX/xHl
I99lLbNNkpo16KqsJg2IWMTssWztOd79Ry7zjFIYSHkWWhXKtU6R+TejqYMGx/tHk4bErPuJDsl6
c2xFJ26aWPdc9g0bR3jIKf178Qdyraat8jDb6JRsv7nu9760g0+sS2gP7foaxfTJEsWxrAhnspuU
eMTlFDIn486rABoqc6LubUT77x2nl/eF6oacBGoLnzv8jWJM0AWzDJHlm9yf51Pdm+5Z5ta06cdY
Xfz5ifqNhv3XS2CjzcG7yBYRvDm5D1ksUpGldIA4dt8MqV4qzDq/dqAPEGU3szumyvv1Rf9HLIVY
6rvLv2ixftBK/S/5qtKX5/Iv98+yeqOZ+kdZSe/vnSWwVjn4Cti2F1TAb5IptE/vcEDhu8NX/11F
yf+LvlCEmJBsCj0fzd/fK0pLvCO4BmusScVE+sm/p5f68W5xfZ+3Y1sIcFEQ2hiReKHvH5ja8+rJ
swb/vk6Kyyx6D1V5RlnrBLQ/yzWz5PmC5+wVEcbnarZObQ7lJ4n9q7JyLqKggjbT2xuoH9FFVr//
7kr+QQn6TZb2XWmIuIxFRph8Vju0XTcUS+n4XblbDxnBRVk/PJBz/KJnQhmN5FkPkC9SPehDT31x
MQbW19jqdtLhlIegZtxIEX2M4/AeI/ESvmOX207O7qpCnZjkPp53Au/WUpUMqktEh1RgLTSlbEWC
1HvRl+nO6lzy2e1TxHniGMzZuELkejHGgPyVc9TI41aCLhKTIO9sFVwq/NU3EiHItnLLF2WTn8Cw
AFEt0iU6diQStODEOidbdbreJDAPLyyQLpvEcT85954k+NjMgMqGkTjxaYnay8uXAf3JxTAXt6jI
9aFp5muOCfl57q0PVTe4IOnt5rLgfHig1L2YLDP5yGnnQvbytbCq/DEUVGcj0nsV1QNiJpZwb4Br
i5jgLnLhP6Gkv+/MLltXdU+NMSfJTpsAmAknqC/ZHgFMy/tQgsFKLNSscjKeIyvF9Uk++c7lANKx
GWc+TS47PtUzeDp/yaSXkBULt3QAKU2HlryLNcdW9A1l/BNr0KIm/Ke7w7Wxlpo8JLa59HG+vzs8
TmbubI/dQ+fqO759lBn+12bqELi1DMuNT77HHNZgf47UA9/i+4mS/yeLrfNGbcgtitgRHxSyV55Y
qBQ/volQO17ekbPwEBBdQ4zm8GnASAL2cpy340SGrwVaRiPNxjh1HeYhfAJp1qs5JEkjNjV41EzD
AA6vQj1UOx+QgyxJnxrHg6f6D36LBIIZdwosPBRrpigfkbB02xA4vNM+RRroYzq5G6ZkYvvnT5/4
58uLywyfAX5QL3S9t5c3maKmaTm5QfvNgZGh/w7g4RpjeTRiAplxJjNpDYhGcbs9lhlvNRrTWUTE
VdXAd/BqgWgjrHB0g12IkAdiRzOCnP5MEBh09iJ/bqL2a56m0Sbvy4PJOAcgRknJ0ct8nUlAVkEJ
DTxHJSJJzw4724CHgw1xNq9HGatN6HevZk43RiVTekWcD+OZgjzXGrSzNcHQ+vML8uPRwvXxqvId
ejiBXdPDZPvmm+47kbrKTdEczWBAHbJ6FPMbFe///GXeLsjLy+Au5KZy0NZhT/rxhop7Zq8TJ8Z7
ywTATg+kczkrwUuRkIjsqP3VS/L/YON+qCT/fStv/kEW/S/l0v8fiqAXmfy/7hRfvCrZf/lhQ1/+
wm99Yk/QDAZRRUdXYLZC9v6PDZ0fEc+GGWjRSGPuXX70W5/Ysd8R+4E82TU5lhHFyxP326bOjzgZ
Cm4wvnuaoHSX/w0RtPfmHkJqTffaZxKDSBu4x9Kr/n5l5Aky2NY7gq+t/JC4AL2DnvH2Eo/B0Gtc
T+6d7XvrIZ9PcZDvLdnuEnY4PIRU5xbaqnxXGQxp5g+DBlDc8ixOIVricCVJFIha6EOGcVkTfRU6
X0T3tMChpqbfB0n8iBXhfd+XEBy9bZxke8b8NLlWPjnjaKDI002JHzAu4qzbJV3yiBYPCwDIq4oa
hZN4lDKf95xdNjlX+SFzwr3yqLkCb1yFHEIobeDW2WX2gIv9YxQOd5p9ayTBOA+7I+ZJh2zljgWk
5/dYo/rJMX55xn/vVWP1enNh39gGOa0Nnoxate0aJshwIUfvLMj4GRr3Z8vvT17pzTJQNzUOrZqv
MLTPhv1psH7iIRP//FGCIEQbxpQDHwvF7Zt7xEdehiUHUHF8nZpsUsG9zrGdRuRWEbX9gCBlFdbo
xJv8VCfMOYkcorOaZTcdaG/VyQ0OTcIOk8uWYBxveOyddm1aHyZunAR8XdtF9NxJReoq5G/VqmuA
WbOMeYuCxLk1ZpKkabJmnBkQfGzmutq0GQcxEW+Uw5jOyPclGjEHiUSZHhFs/axUXD7gj98lF4CT
Jc8IcX22/WY9Ny3Pj+pxUFucALzjdDe9ZDFi5/6xh8CcWyX7zgXTXj7jQr0SiBgi5GDx5rt15fzr
C34/aPnD7+G7t7E8y9+dcRFUO94c8z2gjkDDEIKnDC8sjqmua//knnqzg3H3/viJ31SGVS2GMIkn
lgVHQzVEIkOIFTi9n3yib4ajf76yWOOpJxaSwnJm+u4jhYmqiy7nyrb2Q1K7h8wkfwktjEHn00ge
VUjvH2eauFRmf6eNU0Wecasf7TBdacG1XuJ6IqwG5Km3P9nEl3Lmz97am4pCMFcZWqS/jGfd1WKB
zNGZ5z2MvGbRxZN/4xkbA9fF/82X/PsVebMgh8YEh2rgS24AZrp4HSo7W7X0Pgv6ZX/+Un98W//+
Um+WqNJN0zrueamZKItWYTuTP0NJ/OQavlk5kl6Zeah4hRFBv//Q9j9Zmv74icBuyeEHOMbbgxZn
L2hCPotsb91080sPz6uN3YswevnzK/WHj4Pj4JhmrMqe++ZxSDEs0hDldZZkxnDY1f0HU9//+WtQ
AvzR1QIgw0EasAD6kx8fhtaNqV8kd5xUOSvcuK1ndro0IKPKXHe5CTOKDD4NgliO29Q7tq65aGKB
QTofJnrSmBK+2mj50hGvgqqhTRnT+6GDLeClqr2wUPzgYRjpgePFLtwr0NJZbpIAWKITy1dQs0Hn
t4xCc6ZltBrrL3GHOqEHsxHqU+e/mM0XgxCrHBqrgVjVSmgoc3Zf2sgdMCsqbL0xnC+twM6zwkPb
uTgzGKw1OjwMJe8f+VDR8NSAhce1tY11hBSGRAJdHyKCExITej2DSaU/4OO5XKR8hdnvCWuqawSH
LcF15at5mVrVZ4ZHX10xfPBcfR9E013n7zr7NKbTbV/4X7M+XCfGCGRTbaLMvE+gK2PmOXZcuDbx
j7oiyhEVIZbjCwSYmwCLujeeFTYYY3xafB+GIASRfmuFGLuW+SqPT3YTbrhFzrLLT3lrX+XNF6LT
L/Tev+2al1zvIvbG5SOMpUvklL6Yjbu+ei69l1g/9eJR5VDyq2c3lecIpp4HhlYspuURhyO96YrE
uy4MN/Pkbcc2u9ZTcOwnG77d+7Fpts1CmkPVJol36xsMF9l1No9bu6uultvFSL/ANUSvlu8C27jl
61kH7Jk9OwUdDUYa7tWc2F8C6OgiiO4RhVOZ4Mi4iJkDIvm8hizoET09IrUZ7+tm3Pd+u5uae5IU
YDQcpY2qp0k3PdQydORH4lUvBKmXmN5MScdj2R5Svm06EX7lrpg0XfSRWk+4YdzusyEzGrqs42Tc
NF8m/lBKeJdiDBV87kJjQ298k4bWAejXwY+PFU+Zi5Q5y54diL7WaG655mXMObS7FuavJwLA6Rns
K4wFK5XXUNmpe2pnIyu57obwQQ43rTvCfSHdiKAFjn1d/9lOcMDDnLBPFWlcJkMEpkCgX7M2uavk
sHUcsQbftzac4SPNUXY/EMsTT1ku1xUQVqxqWzujL9SHrMf2NWJNZLw2OPTipHzxnJvZUyr0DeJz
rDbjXTsGV0zR16Z4AaJ7CcsO4Hiy6/qXHqeELBUc1GId+e9xYeBnoA9Ufe7m15G0b5PSWEzZnhEh
ByHolKq9d6BUxwTYFKFaJ+eeKWqbfbGY7zod+6FlbVLevg8nrot3YvS4DvXO8jhJM41D5UR+CIT0
eeXpeZ1BRCkSfcU4aa/s7iibapXQ9Z7i8qnmt/W2vQmqm8r+38yd17LcyrVlf6V/AAqYhHutQnlf
29C8IA7JQ3ifsF9/B/Zpw128zR0n+qUVEkNSSKwqmMyVa805psI3IDGNWVeAGi1puA6Q1THQWVa3
puvljTDSEZmGVbZtlYwH0lwn5Vd/hOrc0rgi2rToR68Goi1lzNT8qdchPKqgNVV702E5G00CLwgS
n4tJndS+IL2BBtn1Pfkoo4GeeyC6I1+nFoheFXKsqCGHMrjn6UdeucixnI8R9quBXCX7kpLgGJI9
YzIGwyPOY5k1O5c0cmXMtmjPloRuL+dfmDjyyWqGTad/7fpgFedPaLeI35EMKZoiv0ZZtAvz7KtT
K7eI6Jyh8Y/6qC1R9W4G5aiga65i5qXTVzxKBAoKEsEwF4/1ag535B2TZbHW+CCtLNfoCHYIilE1
E+5D9vAAe1idQBu07qrDvUPw6MpRrxSankGgQE8KYITwc8zibaB4U9AfGboj9hNkEtuHsA5o2hkb
9CRkaP5UoSU06jV028PYhUvFqhZjQExGcLP17mxUX009uNftgMr0VIJtNEZsFcCTRvqdNSJnFAag
KjFvJBuD5Q6951mJ49caQi/S/kNtdRccB6cpSbatCU7AjFa6ku4i3GBB90FP441V9q7s4lBr808L
czBt3lkg9WtF2LD+Z3FbUDJM5T4mGMyKWAx00E8OE0EdZwmz1kCPvWEUC6VFj6ISNefAHe/U00Ct
VDvdVQlf69j64Kv9tj0/fLOH7Rm7Z55SkNVri3x6OHcXlTxlPSb2rHlNuZcuUasSzOefy4LfSo+H
T30oPYw2xrjdlPVaGQgsEK+yJfNCTz8qduda77fLjqmahVmnv689NPdDu9GQXSX8OBu7R0uWjEK1
3cprq9arQgGaPBDK3PcQdftlHGKB1UmogC3bEXsacCtSyEI6RhPi2+z2oMtyCc3l7Yyu8mLHJAeL
VryICuy0oOnJsQLRNtG2P8yQdgLGmt56lXcZPUt8VoMbLBMUsai5uq3BkbCDTQtvZ+bDqEWy0sRn
5D0GOgSETau2BJ4NJ8Q1jE0DOxuZ+FXYiJ+Mv6MkuIZKc53fOWYXr2aQfYYf5JkM/tPGXaVudvJx
ELtB/xpCaWDGekOb+jUPpqWj3clQzwj/RbU/Tk8o6z0oott89F/H3pqDye4TRxNVrzeKDoCR01hp
xz8HuPstZLiAxqQsEq/B1B2xkaDvB4xmLP/8fLwh8P5w5x6ZDiyBfj2iVeCxJMqxJx/giZjzuY3j
TM4ROGmFO2vfNsWGtdd3P6iMf+sfaTr9rbkZxeSCYer8+P5ygGsq5h214NMLkuLmuIldeI4y8yjz
9p9H9F+1H/9fGovv2o+bv4uZYNA89ij/P+w+znOE/3v3kVz4Iivy/7Fr0r/yH82vctX5//hPF5J5
4n/AB86jbrSgjCF4u/+ZKsIL+s/ctgfR5ug0NuYT1P/Sqpr/QWoJOQhwgyH4H+rc+/89WaRBqXHu
ByuEggyj6r9qQr5bexyHLiY8B/4eRiNYgB772GIIR6stxgC+tA9ZZjBCj9IQDxE/3asL8/LLBfpv
2ijvj73/fBzLHP8GOJ2LCuD9I4s7MFKYcYVXJbUvJIumK5qQ9gcL6vuT6f/8EFqqDvNazFJvoPRf
3gtQ3Aom9TS8OgbxXRSkNvGFtr2cCueGTv4jtuyDmuGfz4OzxUEY1obNCPn9jwpFq0PWSSO07plB
oDaZh8GIC8m3GYhYmVQXelcjmc+0dJ+riX8CiXPWy3E648mLPHOI8UoDY8Flff3z5X6/bb59M3D7
9oxhnWcizsPlDippadiqCB7tY458on2ObeWM6rInw3RMPNsU3xXbbG/Vp3/7waBFkHZwHLFsOukP
W5pCYYBgLY4ZhJb1ssyI6JB25Pm+RVh9mY6LySl+pCr5aLnJf/XvP5w3hr10xhE6j+qSKaIF2ODf
gu1uRU+Tn8K58KdwJ5NK9TKOekzqtLXSmbSk+/KDRfn3S84QDqkAuIxZKP0oIUGgi2wrd8Jro5KE
leS561mi7/Yuxlwfo/wCIZCyHKX6qka+8gH2cVY9/FJKzDecm4wz2WDhgPr42MZoM51hY5pEV8Js
0pWwWuOJpsYB+dCcH0j0yUSqcmkycbXRtHBMLIz1ny/+2zP1f/bE+StYiFsE0xYAb6wtD0VTPxgx
udt+DJPYPGTSNihVoupqmWq9aQmPXkcp4/ypSIhHFkm5EZPzFPezI1lziIGj5sFpVeMp04zkaE4d
gdRd4CyaULkXha4dC6H6d63yb4DLUpLk6uFYdeNJ9MlnzLrxK+5q/5SYqM4LhZzkgQH9Lmv+5gDd
HjLmJgvT78RmLBC5OXR8DmyhjNtjqB0dQRouEtDB0XA/GtJ8HnvX82WSX4ssa/edYx5B4ie7SBmW
alD5yJuTS6vGtNxNcz/WBGANrR8egXIcR8eJDzXaPUUl+xB0wfBi7SLpIOmzk5o+UKucu4kOkIme
Lq3konUIjdIqOtcVZ8hlAAj+KKn+6eOI2dWqpKRhOk4AvctAKN/MYWmIOjeaS1sgxqj+QX/vrbP+
eCMZULHFYIhg0PmweFgjyvIYH/pVVWmFYlIyt3HXnlOtSXdhmowbVQT+Gg987GFqe53ssj+FJbpL
Jsu0oGQNmqKKh31ZG6sqF/Ut6gOaCe7oIWcbSX4meVbNbelZStjRCWsNbGIVobIE7RaF/xE19BGI
+PZgzouCq8Phmqum98s0g/rC9bM8vnI4K6c5vjZFeTKpdDj0iuiAOq0p8uudn9Z6ATJkA0BoY09D
sCkcxaTZ73z+86vivi/g3l4V5tVwTFUqAMaRDxuHZjSqgKwbX1OXKIcgoM+Dgnhp5N2w7iVv7J3N
S6yE1sptUdfOLm83g3R3uujTZW3L+tAEym0SnZeWendowoncdlx1m0bJSUTUdKLFXHlTkmQDkFvf
TCHMwx5JI1NGmmDG08hjfTCGWKdloZWcw3dhFA/cQCv/1FmnrOqhaSR2fIAI1jkroKw71JryHpSh
vcK6FtCICza1QLlYJsUJ0XFAYLRPenQQlIe2x9wR5uQKa7bv7s0Ks2ApVejCODTAZOBwzxC70eBd
DpXyEuVteQjmPwZN9itd68pbHo5kV+LiC2BirJu6k6vOYPzJO0XMu6XeYdp9awoqbXsghczFl95w
irrEc5J1OnRXLaei0TdPalfrT1IbiZrMPekPXhCBwm1yk8wR0aU7KwHVAHBqa0nLWcT08BAfhkfL
pKegp3D+JIZxmr4/gGJ/+/Nj8Ha+e/+i0USnztPFXLEwCX7/YIb56OqJVOtrNs5AH7HRSzM+J5UV
04iA5YeidFMkxkQaJhBUNyJ8SFlFjENeNN04O4r7ZImMZpM2kIfiguIm60LC8/hgZWcG/tvu4jCD
ZFI0SyMN9vb3X7SPcFUpaS6vWlDfDCNHE21o39s2TQ+2XQLxQPqqZtNZaS1tnxq+ycmkvE6mOMF6
ind6UhXntz/IoQbp0NAO7FwZwg3JlE3tbCvNlpvS0uNtHlfqXgmU6e70t7TSo5e2zzuvgTp09U0w
Io1a7t/eAOFLOmp5WdD6xccb6OGl5qlZGRb5m1bcRAdoCHSjMlyAberj+q6sb1WtbIBFJhtdHatd
odaQgsuq2442zgC70m28+wVqMyTzo1W95ordLPVK+64DWDyhnpWJ1ZJsV/qbJklTeMBZ9zxlRb0U
ormwMbPxTaoJHLuR2AdgSumZbp2LRJAzwWygZhW6GU7tIJCzOcoT4ch2CjJyPAZpJk9KnzlroPXy
2HCUNLMo5iypSrzVqaAHFguvgv99sDo1XUnJ2qSrRcrbG7zCAe8wFnyqDTU5woxAghcnFkHu/S2x
KubuvWqsTc0sV9MMRg4c5R7FyJyVwG0uuVt9LyZhnwN3NqVUbnBVmrj4oKnyMNKeVz3H5mjDp+Ay
s3+rUXQMA36vmvKKCC47VTFyAWNq8g3uMwlnPZunjBCHlbYoL3WZLf2mIBG1IiW1rJtgiUkdmXZd
lzuZ6foLrmFGhIQdVHFgXAXKQCi28fAKIJrzi+bM4H/zTpv1Hjidf2xaFRVFKJ1PHco517ZXjsR2
FfhzJ7n1v1sRyedmYCh7K1YHzL7E/8UGhmFbigVWhOLi6wCk/NRpz3bb7c0oF6dcMZ1dFbHpK2Q3
f7A66L+/dExnxbwT4ybkBXz/0mlaqNZmkbU0KDPh9b352eprbrIKzQwDxrU517IbN0icaDJXPw0R
gdPDmPBBafk2Z3tYpVwb6dysdQXe+1tJrypazbbcXp2kOjpSu9lEphD2RJCnLtqfNv3Ib3HK0Tcw
dq6U1j0phwsi/u/9lPhfR6NnbO6gZ5xclHNVSgpikK2R36/yKX7RhnF81gLdPRdQ5RbCyqcnxRmf
ateojiqp4XEYFR/8Iuv37RdlBWRkaIaztvdxglnkPP6lpfRXeNbjWrWw90NfkGunI4WK90o9CMQz
m7oVbCGQSZZN2JbrEvoOJBrlxR4CChi/1A6IuSMiDAvQSqpl9sdc67fAZeK8qX5UUL4WeqOHZ6WK
riomKBzmMNZ0rbjHTWruSh+6bOJD6takPqwhrbQbDbQm3ClFXwda9GlIpnalR7128f0JtAouRQ8r
ANrfFgqeUS19nQk5Msu94kOM6xNDJSO0HHveJpvFRhsOEtAD7CXLPKojFBudIMEzKCODoHaxRXtp
XpW48p+LpiKtd3TvrohVICvJtI2I9oJip1sXNW7TbXWoGAJglmjyK8VW98HR/U3z9OtTZuhI4XVm
vS6pE8J6U5P+cnYfcfArM67/1sy2Kb5d41UKrtG8wuFJNoI8tQqphYVC/oqCN2JVOjkpLhh0trwd
XWGXK1NXQ8+06snDVxoCfKKPmJE+4Lm5OTwHjYWJqSOpbEo+eKCMx/2RL08sBcxylfUNSfTDRm5y
d8dUJMUtUY0Vz9OxylLtaFoRSeg9oxM2wYF8XjS4ha+lhGONvABlCjGIKNyJpHtySfsOFzwBhKP8
ounlcBhtBfqJW221wiII2mLAJ0oIJW3jfpUJphu30T7NU1nb7YIlLtRiL9zg1TVb+JPd0hf999ZS
nEumx3elqeonJ68/aM6jdH9Yo+Yfzl2jYwXTbmbPv1+jAOmpnPGy+BarCZQUuIN2JbR1Wuh4mpot
e+EA0EFw8o6Fv8/CUNnbY7LLjVjuuqphqCSG+4CQ+0h0JQiOQbvoGH49bSy2/EUvOJa0dcOi8UUw
dXHZsGDpdATPF9vQJuB9pveIXO/PBGZIhllV4RUZqibJi4D+JX1OGyXwsgAzpVBJAT4koUZQ+AiY
GC5RMbnBE25f1KsCRordpIDXhPhpR2TH0rBKVn0v9qwKAVZnUndVn02xDslr76KaBrzGLGQaniD8
AhNRlU3XFMO+rhABU8/V1FIv8CBBTgjDX3e184wNzlogRMB5BOJKOq+TeLXqBOekNV0r14zvLS18
IaNmz9GI97HswKHNwInuEGeq2NbOcHcH8YNEA9baRDbXOnHWRqYppCiFKLbgQ3ug6Rgv4aRkBjj1
2zirh2XbBPmMksq2BozBIu83pp8Q95bnVzWYVpGd333qv6NIjlGQ6xstrapjPA7TssrwT+pEIHiu
xmPlaIW+SvOOIQxshLUVtCSCVtJljY86LxsYtjp2OXi9ndjbsaYPhv+y3QeWKzcmwveFM7bjokBl
u2ko4VdYdomDs7uTBrKD0sfHk5aSOm/oWcOCluTnqMs/pxiAP9hdf39yUe/yzrpIQuDeGvMe8ct6
E5pj3DRTl5DzSnY6TqXPeVVvbc1gjy9VqGUOugRdYVouU+msKCCnVWxoNCCIYjHcrv/oC83tkfcL
IKMSQ0MnjxDF4rD6/gupjjS5rFV+S0OnZx0GK+UPGTCjoerXKVC+peFojNnJMus7u9i4zvAzCokp
a9Tuy2TlKeHxKXm+WkNE6qCwafmu+6Ik7Ud1yW+9JgPAAe+9rdPlcWltP6x2jdkIuhF5ddNKjBOB
oY5e4RffjIoMQ1OBRFPoza4hqt5ICuWz43ZPdsmGZhqnQquGgwAH86mBzkOdq90CO1YOWayjQYg6
RtZx+HdlZxSsRnzQE7iVZe7fcB1nntYxWR/a5imzh/KoxL1+AFP01VIiMIS0JO9qqi81mHMv0g1e
Rjd9QoSAeqxP5TbsE/8a2vOwOUMogijfhboJIa9PL/ALiG5tjHHeNtyvI8Z8h4VzTdEDdnh0xa0c
5YAiDS6hCncQsi0hjQhY16OugqUrgZSNav/ahuFBjCw1oscg32tS9cxRfuI3w2vpk2PtoyvTwJwl
Vnx1535O3RCqVOEyutiDH68AvPQbUtRRX3Ss6RvXd/MTSvml2dvlLTSYq/tTRcjjGJIhUROKkQSK
fe1crSHe0700IydcfL5gTTgaWY2j0OgyrS0HnK9xmn4mVSNdOROpUSXPiN6a3ymHF3rYOYS+hxII
sHkaalfzqsrSL2Iwo1OOt1kjAqWFo7+y6NR4hF9bH2yfs+b6/aM/b/40TllbUY/Run149LveSALw
d7fAz6cNqxS29BEqZk+0dq8guDIdk+jrrj0M9hcjKxzCiEhjqeviB+zjHrdOJ7fw9r/U1if6QJdk
mDYGODvELnkwNxXDnWKh3nQM/hYQmDsr1j4q1397fQ0GOnTbVaETT+WIh5dCURBXq2He3Vps1KvW
l9ibp3bY9gV9V7dYUx1rMKVUc/fnhexxsDKvGRypOFExxsHF+HDtAurTCG5CfRsxMW+ipEwBMaUf
NKz+mx+HrcIhCYslk4HHw9pkmMkA9mlsb2baT+upL9uF3WIjNdR9IM+xO06XdkRD9uef9lim89ME
v2wWqTIkMx+7ZJUTFm5T6d1Naj8mBtN+w7FWxlHvxaWt4qWtv/35A925XPl1DQYNAx+dChRnDb9W
na/DL5tCYapt3Wixfo1yYtLLMMr2g5uYnLpda1NWlM1ROdJBKK1piWo/spWlrU7KqiQRFIozjVLY
5CcSt/uF6nQZ5qGfXVf0+UKxib0ey7koosqnhYOKyLk1gE5WY5xoNE8oKpqif8oMZY5jXcGDmlZ9
1YCOmOsIK+2Vf/7jvB1brOxrYyBluHWG8XMWEFNejUjHUpf82MgmdNPP/fJzx7HGLP9yfVhURZA8
tY77KvPgk8EN3BAZWII1pFjC3t/tI7sfDpFihsQEJnMuul54KtZvTuHGtAc/0K44vIcrAszQeKXu
rtVi87Vzqp/jmv6W9Tnom89FUldfZNouU2lXC9OqHEKa8s9GZ7j3oHOQkhk2HoIpbTZqX9pnWcSv
RSvUvd4NBF4QP5LX84EkQURYibPV5KgWsmHY4KpCgZn0h7IPIr6NU38QFqM/3nrWhTdGkM3sVczp
Oe9vfVu0jjomZXNtU+WucMzFXW2hG7K78hTQoV/aNt66KCifkNGkLyPZxhA10qXPPDNXIbHppjRe
8siVnq4IylOT5bqM4V+L1DH3ugy3uts4qz8/sY8r59u3xidA7hM7MXbi99/a7zBUEl3SXMlIIWh6
Pj/oVg/3DbD5v/8k0EvYXbGjcoXmdeiXVyPw4Q7GkdFcyyr+XA07YPg8dIpdfVBePK5n8y/iMMWU
G9sgVtyHX5RyvPETTtpXszE8nZ7zIo5Ij//zj3lcz/gQl86ro5Gk+LZwvv8xmQzrtNUCec0hGC2H
PtPIPRo7T6NednTN0+29tHL3g8HKg2pk9hTZdFHxzZqqPrsaHp4x+nTMXqUlr1OFi1QH5rwHjbHt
K+vV5E26ZbSaJiVfgj1uj4GqZJ6qDD8hmwGAlJP9wUV4MGj+83U4E6P6QvfFKvLQYEqtoRNV0rRX
2Yc74ETQZwZFbgyggMvcDG+CZt2yRz+6TTVcfHQ4jrkuSAWPmtuf78esani38HJljBkJwAKMM55e
8/sb4rra6Kdm3V+L2ljbYn6W+/R7mUnnljnJXxNf51ihF7AAFFwQFH6rhTrtzKiBFFT6TybMks0I
ohcLJnog3DiZGX6ynKS/snX523poqZ1SeJZDVX0G2yBOIm7q51nYS6Pvg7XEeBwFz79mvq48xlQE
5qPptE4i2FJwlq+5gZurGeIBQl5vbXPI5Qu+lDhUlguxigYHGPwMtEfi36rIdC8JPmKSWcxTl4ec
UZNpHWS6eamj0LoMRXQvteZrPzX6mVwNkzS78Xth1hjChz69mVbrn9qOU3En1zQrxaVxa5J1w7Ci
Mwq6glgW+zI52Y+QrugmhSjOmBW6OzxaxJraqXJ1f/vnG8t56uHOGpoDu1w3BV2CmbLw8MzTKrQI
j5u6K0IUMMUEz9KYWZJY3x4Tc4yOQeFZ5dQeaawFR0U7NIAyDtI33VXWR3dXSbO9Bfe1oMNyReDV
b/q4t/YESdZHur0XH28bm2oZ/tX2t6iheJ3CMd6KDp+4Y1b6SokTcawdVLd9ttdjzbg6w+Avw8pA
x536wy3TO/TeU1OyRtsXNakBvzMz3oZQcpFiogKHkAHwKm3s/aBp40VE7gDxyHiK2jpdK6j2txNy
Xbd1hzPEtzx1iZIYVXNLD9TaGi0UX1qHHBlE0u5Heg5PlqNcU8WWiz6p/yaLq10rdtksB8BgaWIe
wA6CNaqAmHD8gnMlaucwVUaEcYBpT2SBqhxwnaVN5xWxUy459ilrc5AvTDNxx6Oj3kzmEFzKboIK
Korm3I4KeMdcBZtT4qSSjXpKRQ6Zf+BcP4gC+lTmKusUrYwxaOJSZuQC4Nhb1/3kL6IIvXk93zVw
/EfItDG3jDGqD2DtQH7VoVaLbB8k5qootEOQZPW9c+Ffa4kL4qfULkggBthMudhCREe+bgdyVaox
7PEJheFolae3P5RPc1bSyRIx/S7E/ucBdwbq9m6gvYM6YIxhSkfjZ8Av44YqfG0XmraZ6Hd4E/fN
w8uNgNDXg6PjEnpsq8tsyBwonJWxGkyOA9IonRNCnL2hVxR2MWtCFiFOEYq9VSzt8xC0NEtRaCPo
Noxr3TfFKlK7dgX93Ji3d7VI7WdCG8A3EZSGVIEFiri0CO8lPzMYnoch626BcbbtLuQQkynbvrae
aYDVz0KM3RLuz8jkZlipcqivTRa/9F3urJEMJwwtdHediBrGC4nmWpvdiRTTGUekEdpMrV90teFv
lBmPgu1GQktnJcR4Q5X2MwFCdEAY70BZCsKlDbF7zktJLrRXYNDLruMu5hBINWOR20q3zDT375im
3DojSRrblbLJtS/shuTulO2uiw3UF4tRqMnfbi63fpY+cURP7n0oVpyN60vAqN1r8jRG8BnlK05W
vM8N0DItibJTnrB4tb19hyAvlyEktwADzrVKZf2SEgmQTDny88QwARsrOUCpHACecNN9ktlwbjnO
nSJdLZYEVFlbuFLLGTq3UdAxnXifx6Uz0k4yehMWjNPong7qIM+67pupltghzJbhDmKdFaik0cu0
3H1K+p+dzjpYmO2snPVvJHW8OhwwbkmbhhulADVYoBc/BGlwUQz8kWk2jc+6Ap/WGtC7F3TKM1ov
OWhevVdec3RfF8kTZNBgXpR0HO6g+sUqGOxdEEXdwQlMxt9YGBr6JbCnbX9HnU6KyiDXEJ8GxlZ2
sxIV6t08cw9165fPQZuWy5ig593bf+ySptmwNh4czZ+elX5b9272HLclIpSw/4l5uFnzKs8ikKjb
lvUqJ8lBCcWtElb4VBqZs6M0nI36cOyssPxUS/2gzEO1oMMT2quc5cZDNaTl9e0NDvO89jorsU+2
YBdJrl1kRksRF/KSZ2Z+ikow9eBnw5Uu6fiRB9IudStU93UXEilOkxhom6Vf7S5uTr4wL8bYkT3e
1TUp6maPv5DssKDVorOilAh7cvljDPL+qE8bQTweQgN9ZakTD0bqvNLRX4W2lZ+sWeEKIAUhBnjL
A1zAZiG7Bt5ZuI0KP7qluogOdjURRRPrt9CvYUn/GEqlY+83klUBc8gDcDdcA1tn4wlIyOhsa6/S
11tUsl5pODW2YVaWS99X2oMbl93BUJExqHhkSqDNbY2twzAYs4xwB6BGFVcKzPyut/BA/OSQdswY
nGnYtYW1UWHYNlz5sLXDb05CJHZk2H9FsZtewtjdNQD+P2ifPMbdUcFybEX3pc7FJdvpQ+shTLV6
sutwvFYZ80FfG8xNnZuKJ2U5fBkGxsRlFPzU9b/SDLIKWqlqzyE4+KCGe5ua/Xp4fvsakFlpQ1iY
CB7hp4QMjdAZ6+HqJ22IvVH3ElAsi9JP1Z0VYSAzfOa9dXetSYbZispJvZq73jOKO0gzcr0CK+AK
34p6o0PtMf8gFSD6VFGn7whMBQBT6VhdaBaDeKxCNrXgbAnpnuNm6ldm6GqcvjP3nNIE3wA+h+Xc
h4emwfQTA6D8XI/+KlAM51nAWwFV6JkyhJ+OULt07f1UvdD5Hu9pjokM7/UVit94s/qgX4LbKbyM
GMiV02rdaZDGD6J6PNXXGTXHyvdx0KIXKzC9lOPGvy3Suao2sgtOKbam278JZyG2T30R9ONVZn2/
9Vu6YUHmll/K9DkShHT54zUUXMZYz8CSpWiATEZMByceww/Omo8nM0PnnnJK4ExmgMl6bI7kGgky
g5Ektz7WnBXLEFMrO+y9P1eMb0rFd48R3QJ1BvFyQkM0bRsPRwGlSu1G2MktYtaw6PvQ3gShryDW
aL0hjDqsO66x6tLkq1u3qOwGISHzmII0L6Xct2LU15JQ810cxdWuYe2prFZ8UOE/WKi5AEjJGB5w
PTS8o/zr/ZdsRRWEWPe1G8xZh7cNbRF8YQJaXRWObEPvvi3Oo9+kCE0TVjUCnZjX+dV5NIr6TNeo
Nr9XQPyfKsOitRCIldlHmOzbAo1XpP748zU13N+qcJ2HaLYK8A8OJY9LxEC3JdbKyLqOTfg1ie1t
ZnXtl1Ja1tomcmqpqXjhTNM3PmHJZ7SQfu/6bORIFW0FUdr7IYvkrlbJk8BQgtsJWv1TW/gpu5Wf
HMcRyLvuVy+AXuITrdbz236SRMGnJArxZAbWsLeLsNrYYIE9m5TlrTZMKn/ZX8hBkTxFtbIWBCqs
pUli+eQw7ahzxMoiLCwOS0c2y1U1hH9x/jO9PCmxTeOeuboZ+TKhaG6jqnYUidnfahGgoxwYQBDR
cXWDGNBpUE5so+H4FuLqTbT4TmX7kmc4WDrOLldMhAell+1RcD22ssGd5RYW6HUofYjQrqAF9SsU
p3zR+RMLQ8FwxTSCI+dQ+SL7V0ki0sSo4gAnPlgNwP4xRKN0i9I43Jg4RLFHTWvEseOyqINwmzr0
Tyshg7ORqcTuaczpIcw/Eb8U3zDPrHxCDQ6TNcptG/NC53hhV0Wek0dT6qfApd4s4kzueiM0n8xP
JFSU5zqNjX0gDHvNG9J2dJ9R0bE0ptN0lzE0fmq5eM/1sl/qSN8OUeKvja7RvF6v1XPaJ98UUks8
CLMDo+PC3fVARrkHjr8nQz1elq0tPL933ZMvSyiNpn9J2nZAgOTE97c/IrBBqECPYdh2GFjtbK/F
ob5AgM6c1anvPW2fdWklycFpN03VypvuiOL8tmSHQzfdp7r/aVjYm4F0buyskp504eK5mY9j1QRd
n0d2unUD/ZKElrqKKlyUnTr1i6HUJsLMe3kop+wrqaPciS59qpF0XCcJ6CuTjDal8ZznBl7QyJ9O
5GTUh7xPmcOon0HCOMsMVcQ6z5qOJLfUWdiuo53GpCLXNuHriCY4xRYmsAKT8yBze0kuRnfONfGE
ICvyktJsIUMQOpN2Eb1R/taWkoToXAPasJ3VS63JPrXUqM+R5VwcM+ATy9p/qjRMTNIEa+/x3nwj
fotAh+mswW7OFLXw4lZkR5C/9Vqo2IsjoYZP7ICrPFbUU9BGZ6zC8gRdslqfpyZWD4TTH7ht/UmJ
OgpKK9kMOBG3lKpIeRmtrO3aGhdj5FZ7nUMWp7+QOa0WLAdh4FKt0viQ2823ISpeSDkEu+iQ0uGH
+rAyG0tbC4HEuVMNY9+9EGYubk0vKbk766dlM+0wCy0mYzfY54GM9oKHhajCVFO7XUyjZMVmFm/G
oTgkdVRuSyRjqzDkvQpooC9d28oOVWPgU5ZKcW2cJR53Zl2+p+mJsiHzw94aKtgSUqLtbRlar7xk
FIlmz3agDtWatvCXsqV6ywC4vlWi3Ryf3cfimI6XRqu3DW0THntDPYw9lt14CIUXEDCxFIlIV2md
ZPuKg9USsJY8kE5p7RhmA+8EfytHcema/K+K/I01LV2MeYphn4rKMg/kHeMkH+tbBe+Kr+xw+MpE
tamcBL0ravYKFeqe8i3YJ+inF6LtSRyY1CvbU7JvsvTW9RGRpUYQeFYRtfgmuCjJ0PbHLjWChdOW
xcEnsU7vm/6MUEJbk29XLnohqgOUCnC2V3r2AvrPIWmVK0FYw50AtnxP+pltzAxjo+oo/4prMAzj
Uq3VcSO7k2qE/OC0rD65bbYkfdj6QqlTbkIVhSTaoPxYGOgQamCw+5gj0nqkH7m0fKLquHc82Cpr
ahk3PzWzuNMCysABYzOPw2lYJ8QUJvOBSNHidQFUl/A5PMUliVljQwDOmKvhRifO9jI1xVmTw72R
dMeaUrWOfMx4cAhxbav/Yuy8ltvW0m77RKsKaSHcEsxBFKlo36Akh4Wc89P/gzo321KXfbqqVe7e
3iJFAVhfmHNMM3zIgrldh4G0caJqJAIFITw+J5XnWNctH3A9SV6tvsm1qjwJM/pGWOG8L5HYhFGb
LIM8EWuPnwg2K+LKUFfoLh1ZAy+pSQ7CyNwwSdlItjBbs4xT0GSI1TKbvBVu0OwhzUX6YDFVi4L0
1IeTzpnkOPu/H9Afc/o/ix6H4RhnM8UzfdLHhvQ/0/XJGVQS28K8n7tindbNLT+8gUdopk/4J5pd
CyBjU9Yz5hU1bPm921cIUxWqs4B4s8k69hWZjVml2bu0iQ8hiL3NIDV9QVP9wyZadDGSIrrpQmkh
crzl+zXZvGCz022MOSICtA3v8/JeD2r9YaZrZtBSPVjmtrSj+aV1wxWnJvIZLzkozrW4Ms/E1Jln
J1f12kBHsZzTdwXc941Jq7vUscSX05RAHMTW7HRa+K+W51YEfvq8JAtXZJGUx/zst23Ofz6vtkVL
SuqBumRz8pS6FtjqRnvKwvQ7isxsC0K74PEm3EUQM0umCLn3GuUscCU80B/9g3R4I4F+fjcMr1nE
sjpkQfrZ+qNVfWs3Yc4qXrvR5T+kgW7bTf7cyfhgVTbGB2LgxzY7k0/EcCcijqXMw2JlZFK88mBt
VjlgRnw7nru3+uqWJN9mm7zChpIXwV3HZG+hipJnhQwuGtKHndaxQ/x4JeINkkXfe91bWI2vpa5F
qxbG7TJwq+hJx9xnmgGhPyhu0R6kog6PelT2DEaZBArW09RTVnhK0w7yAgEBbgNaqdHIQvcKQRqx
ESxNerJjkanNwMOWPCbVnDuj5/0RVu/r7qCuN2H/YBfsM0hMPCQaK6ikiPaNi9YJKoHne1C8d6ZN
nA/pNzvNdTdjzcNBTX5rNARaNXF+lMJ9SaXerLQ4eMkjPX12A7Wu+0m/JpP+9vdb7n+oWLjNPC4N
FGxcQO6nS6ieEsITE9O51+wOvkxSsdBN9fd6Yk9vCaU9JlNGhvOtG6QxJEpKNP9oqBg5fblw2Hfc
+nesKdh1Pv75fy7j0GPL0fZ5cmnd3jma2vBIrEe30apaAgPnCcueLLrPc9DZdVl261BhuBiRIGwS
NvEbt8PhrGGAuGJ1PoSTt/WEXu3cxjz8P3GpY01L0n9Hv+6H0tfJfse2vLdDoiqomZzHgJHkULZv
ttkQ8lA4J1gL7trTE/Po1p15LLvwd5QVMdekHS3boanPzMV6yAXxd1101bGcqD7cW4vdzlnyrWJ6
7MdQgw4ybYxnl9qv7+VDXdrtNzEy8DW07qnu0mfhyns67e6bm6DEtk2wMaP+QQx39G3p9d2FbydA
wRKxXGnavQdGbhmxt1/0/JJ80S6iqk+PQgjtYo7eAzOZpZaq7MT27rEa6p+UvG9dayliRMxyIy1w
4R1XVjXOcj3BMr9vWp0dvHi2EyrRwXAPYxtl2yhUxCzYyU0mz+k7gSHxilj3iwpbTUJVnJyDaHAf
bIBqkWArbLdgASxCQF+HgbWLM0Xp5uN/Ao99jwsaJhIonA0IMXquwW634CXVOU6LpZXchrJW5p1w
sRC3KF22NtHVwSC7QjndbkSjmacpYC5vqfjxQ5FgIbHuY9vCrZM4a8TS2cHRetB7br0DC+5t7cB9
I/NmVfWyWvCvqG0TDPmpdtK1ZkEsz8K8OfVTN96nxqUw1QQ0CJBFcJO+mf1bgiifxMTSWlp5Np6K
4GeXuskxbMdXW+E2Y+VPSIiMnN1MieSXUYxiyKt/N4YTkYbp/pwHE2bhCIY3iMcnkiAw4Qfl+xxo
Pxv6i7vW1MGfR71xtLxsXE5F3d2+e3G2SkNHN/ZgemlHst1g7WbyF91mrk+3PyDHhr4qBu/QPFUp
4w/8hGjMohpptganx82NA7Jyc1/ExgkPsOnX6GCJ2DUFVhpQH0lBxZonKEsLotNUDz3dqzVKfLOd
FkOdymVWCBJEGKHd21ov/S5wWDKMebqM+z4/omkkvzMFpgyTffC1zor8dOQvlwyhc8O96UKLeAdb
9myMNd2GR0Rlar4hwopO6raxSxKGqX0KXEaN7jEac9bMM8D7YprQTCJ42gxOsyvDX7bBZgbIxqk2
9eemM6LfGLV8vk/1oykiPB9zbDK7KqMNHkhSYWPd2rmijy6GVf2A/HSp+mHVt/O8y6WV38UYG5az
GMQTwaUxWZeErQchiCZGL3SKXXjVOg0GiZGeHNpTnzyKfIPcJz0QrwEEF3kGCl02Q0kqrXUnpl9u
UHh71yKSwwV8c0cCRMtst0XFKrOHSpP5EqMlCfC9dckYbh/isSvu8UE9IVbIXrRmCNGrW3h5+jh7
KXW9W81aY6GqMR/6odDuJ1UTOViZ3cltHci9mHrwvmQ/WNm9VEWRPVWWiDeJo7KdnaNQk1nWHpjZ
ZEtKnmihIPX6SCX0A3IIBvnRDHCJz82EAH1CiVi9zJryybpQT1MitUNEC0s7jlL1VsJ/fNGStl2W
ZfkbQRRwB6Lr7yzyLTaR8uJTZbFg9BoHhFvcjqgHvGYxE+bxKJPKOLupduIX6D2yKqfm7QmEj+a2
WguVpCBpiXnGhupnLG6OA5d8BSnnZIXue2I01UpoPbmelvnChIBowtDck7iT7WMEK+vZJVSN3G1C
VC39madafwiIUTrbuM0XxM0lR+YIrwyKA6zVJM3XZvZAGF9J8Hz0C3m/OOrhb5tZT+Ga7n0cjxLn
ion3qAiYWzl1cRflxrjkuTVts0wRnxGmd8ru37nyjUMz6r8SPd1OU6E/tmnq7GLq9r3mDCEbR2Yr
PFl/CPZuSzOdq10n9HuzNLNFotdoxaSOtynWW/aiOAOpYe3rx59UbT0yjtDvkjCHZoFEdMld0i7R
mozbSO+iTZXXEZ/dLxGH5hUYqU0Mw2s5j/FbOzxaFSVU1VvpUesy1xeJHHY6UoVgJjPGbIvdVItf
OQEgj9JIzXul/YgZXpzK8GfZ6qTWjWawJdRIETXSacyCrA7dVN4ciG98lyIf/cEZ2/1sKF/Gc32v
dTpQNNFcJ2+yGcXW3t0kK+MAg4ZonTz24IcbKYecWaETy2A7NSTstIw6CJbgS9qd+BUxVXE052hb
/Xc9N9p9FbnHqYAkB+suWWcialfC7pCWsxh+8rpvulDjcxECaQrbhp61VNFuGitz6/XldEYjfi4C
2ayUWURLpy/qh2wCnOSV3mtbJfdRFw8/yQx/UORmFOJuoNLYoUExtnXFMsCMeTw1FuzrfhbVkjDX
XcQC5eLEWrOKsx4qWuY4V+aHC2RlPJKsiJ6463cjinojV78n1Nm6U7svmJvf53LgMMwzY+fVTf4a
AfOaLFscBjWGd54zZBCTqvyatt2jaYMyL6ZYrvGcxv4Yqv44NPYhJxpkUzsMoBQ5l9Ft3WuxnN+4
7R2Rj8NS67Vhk7sGwkpPsbAOjUsKmIrkVAaFgyMW1W32kU48lclBHheCqcohjWeCteMuvB+Yim1V
CPkcyci1r1pj2WqgTN1Z2+DjkZfCDbyzxLVg8qS2i2uVheU3jG2o8lWwSyQBjzGl6TIe87M08aGX
kBzW6YSFeIwtaliu3Sl4TcHOzCQpvavKfXK05NTcLGuCIJXNvrwJ/S27fCckylx2vaXxqPRcUGQE
t+T8f1dKcyCX1n6U6qHtvOgYdcHSibwB34GjXe1Rh9Sk+nM5ptZFZNfmnaCz6LVxeu+gJ9ZF1c6v
yaQd/3vJ/HUBgEoX7x6ZcEx9gGD/2XTBC0miNnSzSzDfZPrCrvf/P5I27zPLAN0nRwUS2tv03zE/
kI3/qYrhAgrbSy2MZjR1h0GrjWPfTfeTN3IPzUTLOqa9rZlEcB1sLbtG0KB369qpk/XENAIiHV1p
Oro7dtSQ+KrRWkFmIB46AV9uN3Z7NJBJlkWlH0vX7BZaFFm7aO4cXzZJvBXuhCyndL47Q2UuFHjZ
66wI3QQxlLM0JaJMhGo60mdO9yrCml+E5remTWKcrN5GI9XlEDXJYzUqDgfbHJahJ/eVMQ17HQlh
ga2gJyJwnZsmqaEe5Yc11qfIi+KrDA4Rd5A2epdxcLcELxFdSjjckaitAFCit5hhnBNJ7DJPjHTK
dfJP8X70wsijxc4O518JOjK8Jc6pY5iPlNORa02Cfi76hm7US7eYxpn8an1+G3fdDQH5nCmeu0ho
P0cnC4Et9dGOiciKmMsN5SQ+gnJHXxisZl371sSegcncTI+O1FZ0HjAFoVrg111yz1kwpdJ507LX
D0d7YnZILy6x+y6nQfsxteFR6sbzoM3j2dabn4MTV37nuP3eVr+9uVbPAN69NVa7UBfppgmm+mWO
sIuIgHwv9qY1MVb3UVlmi2H0AjRBg0mEwYvGm2IiRRfsQOvdtimOw9a0lxmPCWQpY77kqYqZaqi1
NS3f2iFZlQeKSUR55n7Hbmv6zlw6fttUEmkB5nqb3HK3XLXNOOwdUqR2pKntIrMYD8QrLZKa6lEo
+d3I+neSxZKtaQQaRLcsYRIlsKs6sl+NRbfJQlK06IsXkserr9lhsGD68pRPvNDkwNRyrHwfM8vy
54Dneza/DDL9gU+sWHYFjYWaOgZ6/JSTpFOb+7Zn9U6muYM7p0/YjduEJrbFgjl58yoiSKmgMZH+
0CWRZIATOvPNJAwhwZZkY+tpf1PJ43Kfg5YhRJkuHGdeqoFnT9ZFQAaZL8Oxm8tc+lL1aOta6xFX
qHnW2jPrULWepGL7Hw4XfSDOHLP4LVku478I8fLMTPbGbFRbt3EAVormG0jwmN1/fy5kQrKCGB46
RyueprDcz5ZgTmFp4zGXdEqusVd4+x9Zo1q+ZkwczqN7qdv8u+c5CJ6KyVoWVr36uMBsZvUMuTOs
Fmx4+OUJ7ebrAJzsvM/MNNdd5tlr096XTVXueqWCVaXp0YbBnbGOZ5Ocpj5Th3lwcGAJtl914FF9
50/mZJ9h2DUH0VP6ZCccDxhIcGCgFFsjwu1eHBRosarMne0VFWZvPt/KeSniktTAAoNblB4rma30
kfve1t0fzMPww7CyDmcdrHKBeDqz3jV88ufW/O2NJFvZAfLrxtEaX/KYA0RiSz9Kk0uPlm8TtMX0
NBnprhZG8x3VBDl/gLuJE7l+eCCwY72nLCfIxcoBbtaEL5cpswuzydcZDV+qGWiRY2eiRFLlAyTr
+z7tSh9fS7CeY/swGaF3H/Me0LpxatiqvA6/6qFkV6NBaOxcUg4TZ34q0JPrCFiYFZovumCsg9f3
WKLkWXAwZEjVYrRazZDsh8a61waS7GRVV3vV4Kbu8ng4hgTGb+LkZK/L2EBJPyAlyvPyqWWIURqD
vnDGwl0zNmsOjMCwwJTD0YwJqWd2slKenE52wdO6KEUFKbZMwJ3VDYTTfh26OqbwufEW1Wy86Irh
AnZK1EcqObKsrpbp6DEEaMrmEte4WmVIynWVK2ZQDj9iT03apNm7KMtfcTG/DwXDr5BLxy/SR93W
Lmju+ttCLN9mjN4tL3Duwsy8A5RZH41yYrSHAMk0HMznpWK34fXnOBnIWZkxdZJPp01hdAgaRE6J
5z5PwqtPxoilKBpAWjhzyK2fur2PaTCYe/j5laGvRzW9hB3/iO6BgVQzJWdAD8byNk1lHVbfj0TG
LbyRsi7NsRC24GOPhRzeI55pGi/hs4peirZOmJZQvnGlgbSJdAb7SY4+ss2Jg2eSjrENaA4z9C52
SStJgDyiy3JWaUdbkedpviK6cD2BsMKvZVEle9rvfiZeD2UC6glGv/lAzgfqz0NvWeeaweBCGiI4
xEgsLmn73XaZYQeZerXtgXBIqColijocFQs4xixZiRghLCfjFxhpd45ZvuQEBNE4DWozyeJhrkls
1ZTRIiVUAfFr450uL04QHpxJudvRLH8nrUvEWUW9RuzHohIpg8NYJ0+seAANYEOEwBI7VXXmu6oe
9gGIXE9DRTa7XkMQgVmz1tsJQtmfvJsgdyb5GXNoJIZmH4s5O95wkH6ILHJCIPUarGILL26CPns7
qOpn6s5iSdYraTs39QWStfrYkTAZg80/dcNdKO1yQRi7vfJw9G8KandKfXEM7TT4DqWQpFQ/nwfv
GGbPhMdXBysKshWiGb592q5iHQWdGejFFhf2XSVdbsfRXjpO6t7GHotaWNqLyJEkRckxmbg0xe3S
m1r5ALVAne0Sj1dQTsFaN4aP6hhjgxduhYW4LIr7HzJigKKIRNwmgTpOVYYBgzNmxNe7Ctygwu9g
TQse6ZoPDheMjC0ckgUR2uE7azCppSaeVzqaTOfcLGdnnSQsVBoNmxbAI+K/O/TPSmp3Mbi7Z7eD
EJ0WxWvRGTetpbYSTT75yLdeTDZ5u9pwzwJajTHa3Q8lqTBi1D3ET1h7C3/D3ihwgoxJbvuOyZAG
rxUFSL/Q22nesuR/chN0mVYMSwAdZ+pPGvJcEWH41czoLiubkstU6QtApuGit5juSnqNwI1eXYuJ
e8m4cHMLpGX3ektM0GiTkG6ImcnJ34vpL+r7G9mcUvq29HFdnV33n9X0LCa3d4taXgwPkAgKiW1V
1umqsMbHUkE11TpPAyVdb1WXc8sQ6l4MKIWpD/7+Rr5IQ0xJ8ICHQJupO87OT1KWLGwyRYRgf0nN
6cgtgVZQx5tYgFQhVX5NssfrkOXsoO1/WUoM78sah9c2EX7zH/2W2/PJgUDnpzNbz8ZLXZp+3hHa
kTFn8cXobhWejIFujLc1qqPe5jShBXtPqwwWfaqKc9THdEFmxfmfGuoMaDHD0wRjyoSCiTsteab6
t/aONhXgpqVfE+iMkbDROYPYnEWBEa0R48UMs9WP1BoeA2eQz0FOf4yQxtzqOPZWwK+aNyZJbSzr
74U9amszqDXkE/H8rHqTIQD/PIAsThSbURyDpnmi8dJ3KQ6TZVyhYTTHNjxR1i6nRp7YhER3XRej
lB7LdjOIgBF/YFBRmcRdKkQke73JGau0monc2d6VOZpwfUhdny3uvRfZF4XT877ApQc/+6EWcc79
zjZJyMzejKXVwhT3WLWiAb8dU14K2VsgjsY8J8Qu6IbpbjbHVRwBVMlwOe1ao+bu4S5ZJFM+vQTi
pyxUdMJDzjKfg3YYnIs+kyHNzH8lOHMeKz6GJbfOJZmriW+iJS8dkY5L2dnqREXT7xrTebCsnpgI
79zxCLni5qqvfVZFvjGZBIfokXmxzKG761PshGNo3use8VBaEjOma5nAx2Z6ieMsWsiBgLNcC8Y9
RP5wrF/ANzh3k1dBQucJezboIxe4b9UyIdLynRX7gtt3WDRoHzeOXpaHkhnBso1ZVTO+tfdytNPV
IO+KmoZtdtNom8DWe8md74qokwh1yIsxp1gr3JbFNxtNL9CObt6xRlQrr3fj81gPws9VU/i6Kq2j
xVCWTjRtsOjnfpDg39FLpz8m4uZhiMSz5dU5eN5yOetxQ+8cifWYkM1j9mm7ztIJ+qZeKmzvlXdu
6x8Q3MU2c6Z6aVdedfr4Euudr2q2MqCGnDvIwFeCSeOdVt7MCtaYbCsRFRf7Vvh7JL84qTb7uN/f
ZPXTZix9EKgw9FyvNhlWSigEhU9OcsXOkS6JqeJEyDuJp/I8EUO6yFSvjsWgobzNM/TvRcZKx50h
OyD3cLIboWJQj1WEbZGwU8UOcXw3g0QepaJV88JspXGRvkfLJlDFVQOOsofJVmzrsNtFvdvcqaqH
Aken7UTmLhfotuuqrxdJYG1hjPTL2ta/pWMZHkFfPQIso+OXzksFaxUQl0FX5c2/kGGwyM61h0hS
OYpQuFvC35K7vnjSOxiECPLp6sZRrW08AxvIWKX/MXiJI/3QIVA9hm60+Rj26sitFiTnwZce1bcP
gJLdDFyNkwxZI2R3Y4GCZ1FqAPITbCjr1kmrU3/7AmCmPKE5hxWTcEh+0Gu8ctHYfXUa83Bk1cII
aqick0qrbjUx6uR0HUg4pq/OUcQdQSJuKskFNbqJ+zazb0qy/kdmF9OW4eCqTelmCOnN6ccYHIBI
d7eBOQ7n2JqblbSiaOWWBFlnGAs2kuP0saST53EJJJA8KO3x72fFBxXhj707Jxa6Rw4KBug8ZD6J
M7vKnlimJ/IiChExjRrQpBDzekAxGkFWC0MG1pKipIdynoOwWbXhOB2cPnpz2fCe0RiV68JM2SYF
JT8ylZIUHtIW7561A/wKduaGVheHMMPKgCdYX9eC/hU59pLKUq3JTpf3kUbtmCaK7Ed7AemjOoax
O+3q2roPkAUtZsNo1lUUdHdBZj39/RPQvwzBMO5pUB1vKWImH8CnTyCOZ5XV6Owu3dCPG8kNWwzk
W9Txsxlp877OKx7w2YymqoyXQhanya3GRVlM6xQB44MGWvEfYoivBzhD/ZudUcM0iS7t0wE+Vzpr
cnO2L5bMzoTcm6jsoOIoVYFOwW+8iOzuWViEhlBdPv/94/gChzJNhjg2IaDYZk3Qvp9mgrxsjiyl
tC9Mg4lpwKHuF5ArdzIFTYStbVowdmkX+fg7sRuit5so3wVBOu4nQQJgWmT3I/6ZTamnmm/fgD2p
EBvPjmsETcl3AGikoY06ySvpomoQG6dNd6XiTY+B9Vu/ZXCwp/6XqfZ/fKA3TYADpti8SZ5vco//
zB8BhKoeOa5zKUeNhASvQ8PfpdapJo16VWKUhHKIarSLEXe5erz8+0eKrJrv/+dN5kh4OjB1zJvO
WH6yzE25wVCYqPjrWCPgcgTmGft3EeEx01phLnU164uPGm3oynbhltG+QhG7Tzrzu1lUYtkbKUmO
zdzudWd4mIviZ07me22k9gldqlri1Op8h2z5++AS4At9AKX33ji2tdJq21sAXKkvNdFO9m0NJ1xA
MPZ8Tt0wulp4px/LEvZOla8Gvas3GsIJdK8O40KmFRSv+Y4JDok0fXiguAcln2WEUAS9+YQzYzlE
WNXp7LkohYbzNafSC1WKoDV8iB0mHMJg+AoqWtwbT2OW5XvJ+liW0X1Ve/MLCAxtN6j0IFoktEYy
9sccz/ja0Js32kd7bc89yByQ+Zi6gsn/sHHFZQ3RbySQkvCO45DEeL9c74W/Dg3EFsfCdZrt2IzR
arBZH2a1NA7cNrmPmaHcBoOUq0mMq7CZD+TovDEZDs89a6OlVbHtGYaCJUOJdrSw1A5zp/LD/q2b
+4Dx4Xs1vxZMfYmVxqbYum28RVjcrFJlJWtYbc7ZQ/PoebRomt07BxzRnT8ALrr58fIt8Z5wFUs2
IumMMy0rJhM9RYcStq+sLfcaD/muenFiB4uj821WomNKZe3DqhnXDh+eJkvjSkeUEN4QgSgyotfJ
JTKNKa2zr28IFk8lCBmIfBvn7imOwc/oLlWVkyBH7FS+qySbvKxDK4H6qSJ7JF+FqBDPGmZ57oVI
raZWdD5ZKUq2zvHjS9ZU2LES11eN0eyH5KZxFq6xHpuYX3SQeTtrNH3DMLPDhGb7IGrQLAFuRzkk
j+Uw6kenbX7q8aoZm5YU1oSojHKQ66xvFaMPWzGKHmnokjZdlBkXW+3VFihA0J20rCK0j8oqnyEj
RefBhVI3WoO+l3XqbENbYoZMimPaQAGO2SgABRbxrstY4rQp6EfVhoQLdBRlUYfFEXMBMlSzcwHb
cLK4RToepG63O8fNznY9jjuNofmqX9GgpcsxJWO4Kh1MNjEhNVFtdUtpxeYaOAYZKcI66qJdMnVx
sayVcqk12nmWlH4O872R7UIrrHZrxWTX9HV1GAr8MCqI3UUueNJFYfdaB2GzzwukfPiwCSV+6/Kf
0pmskzOkVBVV8rtiq22Qx6DNEmNc6g476T5ZSXs/pIH3Gshyr4vMONq1Xl+APNxTND6PMZLHOh8n
JDb5tLbEWHOY18WSbTu63DS59tCZDiLKb/uImquu8tJFDRRz5TQt92xiIQKi0mlLdg6tftW0Afay
67Y7u2IzgR7EWg1dNuDjg4/j3bDzwgbR1YaEo7BGzl0v2w1IE1a4zO8SVl44WGdUKHHZHj6+uPGp
Vdl06AzyCcEsj6yEYH9Jx2Oo1pQ6Di/N2mMZuY7Kbh60lh1dLYV11xALtKuSR/qRRZj27H1083ut
UDBgtPyo/4zMfvO0rj2wvtyN6AZ2ZgzpEMnRGRdRuwlwKmB7I6aDcWG3UjEuPttA8AZey7vgdNT1
XNsPA1FGAGXfIr21Tur25eNPXpotejH9Q3L41SVzA30bt3xIjDJIRj8d+mDWoeZObXQ1tVD77uZs
mMiDQBrm84nwDM5ymwQpuQsT7vIpVKRLZ3R8cwhDp2tt5F0PfeewwNNq/a5W8h/Stq/qOpPjk6kG
vT3OJflZ0NrqbpMhGYqu0fwthPOwRs2k76v8rMIE8JFCcqePOa28hXnCTOvyH6folzNcWhrvgPiF
m0PH+jhj/3OGy4rQFfw147UQvFTXNZSFRNwsREKesRd/T3qeqc0PJ+n+lUP8pUDklV1CO0EZ8Ops
J/6sHqToeM4X1XQNumY3TuVu0mAr/r1G+EKSMBnXoBIAU2PAFzA/v8iclEEWAkTH21Hfu/gD1gLn
O2CVlV45+TaNskuCykiE5b3CIruqO9AjwOgeIsUx/fc387VekaTs3riHCEfwIX4ml9mDjNAbj8bV
GbOnlo29yECj962FP9k9s4kYXyjVfrh0zIoGR9F5HUL7Fh02S5ZRARmCXp7QahnPrQLvWGAyg7Il
xZEoqR40l/yH3Fr/FHiEFkhyHwNZwxDlsD74vGLOSI0noCCxuDx4QYO8Oof0r6T39oTcItAtLX2j
xdPzBxvcdug8ZbVD2lwzZkirVT3N4J28TKfOycwlCgKYdmL2jk6HOSfvGuL2TATWKGAwvts4B7tW
EHpbRMFWRglDpLQ5IzFqiDB6bLqwRTaU3jPt11lwwSbPHHgBFDxrrTbnn7VVvPLYYxjS2NM6cmV8
Yhf3hP/RZTnrTWcmY76Xc0ihoBkfpW2c7BK/TNAHHSnAmJXq8bvAS4kToz+hmcS53/xUAw0l3hoX
d1pB3zITqDNblU/FX+/yDGJuDhNRd+ejVRMyF+iCi2yyXmZjF43mtI9CLT2MbnrPPi0k/ELPlxQx
9nxABIQe2SZkrMRtvUkIE0SkX71nEzKhTClmdfVrIuOJXTPKDlR0glxRe62hT2ZPzmKg0aZxOwt1
AVjEsywS+rbwnkZNoR2aZLItldiH6aCvq9txaDZ9tQUsTbGaGvlKFCVbjSpYA+InQYni6JAoqkWZ
V60PZdna9tmcbnUtvgvJJW/xeB/d244lOdfDFJ0mjXFBVzT/uua+qBqkbYLut7DWWrdEmE+Noyyn
Ph7tUF6L4WZEn9KYofj0hsGi9j8q4htJSOb5iBxsvtaUof7f79Ovj0TeAPkrBsB63AafNfNjIQwD
85ZERtW/Tr37oiLoOuUYF34aMrQw3MoX8o4wA/mPJ8QXmTM/Oi/My9to9rn1/nwklqqNvQyZ49Us
qbmdvtwE2KLqOTu3aldH1luGlOLvP+wXIqt0XJvmCX6yyQjws7IaHQtQ4bpGLNNYydZLvT0LLUpo
11yECOP/8dHK20P9j5ZNujdE800YQ+vGCfDnT0icZtBEDhI13cnwN87lySL6bml2xG2p0oHiLYpd
6Rrfx656ciat5fqVW6RSWN/Jr7AcevVMwtjEhhmUnsuoCOVAWRhkCrrz7zDwGzCWC5k64mA35gN4
L1gv0VOK5WE1uFr41lJa+lblCn+I9Hll1xKecdSWe6I4r7gOSSq9hQiOjZVd3LKdzm7zW1kzCJgc
wHjSVLxmZUAC5O+vArtlzTaS+wknYo31Bo9aQI09K201DsF4/ABg6plxpuJp9qOVvEExgU/qOf8o
JP7XBwvaShKKxJqCXcGfH6zHw4WRzmRe7cneWaV2y5xMgJs39aHXwtfC/efZatxuxM+/S7oIV9cd
ydmqfWq/21Fjaou05Fp5/R5HtfrWVZ5v4cPzFBGm41jb+zrjAGBSnSwaisLF5EEfRy3rz+LoDuZ3
aUZql9uYYZNMrNzItY/hQGChnGmpVUGuGmwHkhyQPOz+ft1/vdVcljm8dc60D+TOn58XMqfAiVPb
vGYxvVMeIPZzAVsp67eq0X5qw3Rx9GT79xf9EoTELWYg+MH2Z1oaN/qnGzwMsqI3hsG+2pkcgIHk
wSYqkLcHLECKugwvUi+P9tjN4KSyYYXVSfpBjys3KSc2XhLV6Bj366BFr/uPt/Y/PhBwZYZj36aF
oIhuF9h/CsEYmhIaah671TxBlgq0h8I1WOdq5UOfmN0VbN0xiCPSU9NCrSNr+g0/gKok1LAr5kSm
W/r04NH7RXgzU4b73f+xd2bLcVvblv0Vh9+hQt9EXN+IQvZ9JjPZviBIikTf9/j6O0DJtkjZZrnq
5VZURZyjc2xKFIgE9l57rTnHLJzy7pOL/PiUqxqmd5nYIKKxaJd+XD5CV1ejqDXEU6eo+prLRbdv
Dg8lc1s7T2sDian0MnAuOmh9n81zRZTmdQfjBV7jRsREdBkGuit4rc0prVMK7Rgq1GcX+bGyxT7O
MmdR1sJGlMyPqEmlkcygNEzzpOi+tatzD119RfacK0ZLk7SpqVuj+FRRFNguGvhl3hXaeTBICidt
EInMSdIzzspe6y8KMcFH1nTD9M0F24r+KikU/dAC/CgImzmpPDmCruiPNagnPH/myg+hv0QOcJ5C
8poLXDJvQk9KJsOW6Z5GNXeUh1IC7nFDs+TeSbJ6KUmDOsE6nB1lI3vYllX3YrWZuhttquO4zSUW
oPWpNT11FRVttSgKxCqZoTy0GdjlrBeHDQNpGIV9sCe97NrDsbQoZb22wWQiCOiZw5XEQD+YvriS
BRR8zrBOexCO4HY2SknDgmAXyMHJULEO+CjhyuDRslrpKQvqUyXK+pw4RITRbSSs336hKL7Wrczf
F8y4mTtxkGZkZZeO5KyIo5whR1NAAanFc5igJR6EdSXkNaElyMkSKQ7XFYTiSZ5RCaFeWnQyY0+p
TkN0+iHVnX7sAiG9UtIhWUL995bUJO3aFOVsXZEdmTSpvoduEh3QflD1eWa9FkNkESBzsy0v+dUQ
YfzI6+amxyDDWFTYCH2/k3P9q5bJyh0eyrSeMEAItsaoaqb6hvTv9yjvRHPWGZI/9aQSRUTobyWt
tpat+fUtM6Nota+61hGcNuLAgrxZBKAoJkRSe053kPocX3vqlmvNNO7k2kSm4FSME5NsW+S6NFFa
X5lLRtAiX3MRI9C4Wbt+9+SPBvTASdoVVrAXy2+TmdFgaVYFy116XfqYZ2Y5R8z3JphH1ETYbsaA
AXPIJTL9egZVP56gCUVOF64KR7sW1TRDaQOhoGWymAn93NLtr+5oe4/8MP6ktPhp4KAarAccZjGI
GWPo4/hW/rCAFT0QK0OuwrNI7PhGKZpharS1uu0SYwGZQFrrfl+sUldcyIVlbcto6w2utq41Ylo9
FeyQgwTwk1VV/1hejRclSTLpCeD6kAN92CPb2tPbitCdc8k4047YGMhNCsp1AzMaHZO1E99mnSIS
UCJ0iH6R5qkHncsztQGDEUqDYEjFCU9bem2A/+xda1Mx58G2NJccfN8Wk1UpU5wp8+QRrqMUK1eB
A1kyNcMyg8yxJ5OVqUg0Zc031g2617UeucS1pMo5T0VIWErUTTLTTTeGgKgwEKKeppEnodIv5gXo
TGQBpL6URqzuTaea9bXoE0ccrBlUCki9o8KWCVOYMA8ojkFvrEfO3QRpIVRoVO+Wwc+rmxnY6KqY
mg+d02kTccRwZpZCWpalrOCgGxctz9T991xO4jLdl/T4rRr5ha78kUT2qvzt15+YP28fAKMoGIMA
h2kCvX8qmjyjy1or4TmvaGKGvfpVNBBloy8vtG7LPuPO1TZbCjnyxobIATGTP3sI/vLJJNySE42M
Co625/traH0fgwPg/3NmCXbRZ8RGleLefRH9VthIiT4P9BxgFLnZ0cjgpoHMHEjj/wxdSOxO98lD
+fF8AyAYDQksZJOZFNOoD88kgujIV3RBPhti8dTV8jE10qVpkvgU9/u+Lw4C3tzU1z+jeo7joB/r
Rf5enXEMOzM10NjzeX8bfGt0xdOLOVP15xjQjzT8j4zmz43M4TrzIDEJKp0ClYNe1WknLasBUjUD
I3qLiiiQkXzz5H4GpH77eX+8LhYLi6MPVTOsHvWnUxfdQ5Xs8Uy4YtYsN05wMbGkSbpC39oM7+H/
bTVNaHfQPP21lvTHxkvzpdNVj3Jd7GrqlSVDCILQXPb5AoXFPbFFpuhXdpPU0lxJzaOIEs6O/cxd
lfxGUM1Xve+7a51qZuIl2VUWD9JKJ/TSVsDFIwuM8s9iRX+qnPghgV6NTTCNuazx4eYHGsEbqVcI
VzH8CXQAarfN4vseY+xUEwtnGQliuY6lNmH60lyzNfhfszwEI2zN+Zf9Kqrzdu6EMu4vApa3KeDu
uSVj1JOdJw233sLgXLwBfrIKIJ+tqgzcQqD52HM7KZ6ncdAtCcnr7RB/CALyFNZ9V8w1+G0IRhVY
h5Qas4r0lnVrJTck9iWuPdwKvYMgM0Q/iHClIlqESNRwnab6bAgq497S69e6RTLxzxXcz/fK4gm1
YIUzWBxLufcPqqMOvabRfMMCryvrytp12PgrJQAmkZAnlX4/i/z/8OBLn7389uszfF5iwK9eXD9N
fswAxlb+wwczfawef3lJKr/qx/Tj3349P8YpZvVv/2r19bdf337/t9BggYPbFxZUU+aT4r3Vx8b5
t9RgviR/MfF2g2+ixTB+8c/YYEn5QlMJ+7TIuU+Dv8ahtiQp3PvtV4CQX6geGBOoyGxoh+jKv8kN
/rZu/Lmu0FcZpYLoP1j1FUmRP47HDZxRjSgO0gWOrktPUplmrbZDHE+4p97cS1aIRPwmUoVDFpA6
AjuSaj69CWtj3w3VDkg6oNjnvBnONYa90ej5XIIdNrOHEKl4HqX2SK/gqGBDr7kuwYR3IyZVlrfU
JBM1xPal53vgiW3jrvpWpUolfc1WRNonEE3syHCWXpZzBTEi82wGjGCZRtFSFBGPIwSVImRaKsOi
QtlCGKOY2vu6MHNhNQ6icPBkddcbzYYuaalO8bLs5dg75qa+SkMrZ5KpLEAGoxoXzyKZl9yoqRsg
o2pHKW8+k6QJhszSbjXkDm7vP4H+OnTZXZZKo6BlN4S8eoa8cf3wRG037XIBhax8DnuinmSmxVyJ
IOBJxlFGRstzQkoK02B5UubhydX4imCYF13oz7A1r9JOmo93RXHzlZN2KwV9FOL4YW2q2VIDeCd6
6U0Wyc9SFD1l5yom29mTzrGqXxItXmLpudV9XE6mTqXty8fKuWfYu2mZWNmxLryC5GKlskjxgMQu
pSpwLwG5XbITcvFZxKQQMfpDrbCuEvGZMeCVFaxzJTh5hrRmmozPX95VqrPULTCsyZW4zOJog0Vq
3SKvw5y9JDNk5xxp1+8Zqc+9Pr7JWnmeSM7SyuMlDC8S6P17jAdT3ZyGKQgENb/iGVjFVRjZVZxE
3OkoRHcm2GEG/7JP0PY7VWAHupLbeloSyhXRjh4VmhJR8NLO8ONpprlTxjIb+tyHfpCfYSRtXNTL
PF9DcOrj9uIWMCGtg4hoh/bOo673r0piXgZzuE0aed12qmHDIkWbgC9ZmDTs5LqXTPMEMTxmioT9
daKBjYlAMoqqADTKnFoVZ0rAuIIl3YHrY4KopOvxvxmkGWCI5qsgD4Bq2nqSB9oq7fwTn0OVFRSb
48Nb1OvBVVEtEDSB5VfaFKp3Gh8FsaUT7zIYVZm1s+8pdtU0uFrVuZOyLxm+SI8qCC517t/2Kdr8
XEHBDlkWkViJqYcE3dB4NR3vPm+EWeUb137ZLZQ87ifB0D9HTnrjFsUVCit8ZdVZh+/oW+orMtW5
XC+jNHvGPIv5IrnxUmWqFs1eD/ZxEJ4cxpBFrN5rBvFDkkU3QxKWQerMOk+aN+7wnFXhqm6gOPUF
1Xw9w0VG95GAYqyTorL2amemC86szdpnt1c2LC4vOkA3ILagohns2zmWHviXo7sIR5jZn4fYB4Ba
Xok5Qr8REcuDZ4tCsWYIvY+ygAMvp5JyoebJwiy9OdoRhLj+qTW5HXBMjgZNcToaznAXpto8jLUV
2rslPOKtEA7PCRHStkqMTZyFo8+qfTA6c8S3AZjqHjrUFxAefNwDxNfhqsiF7D6CXRDL8cTyldvY
V9aS6lw8BPo2cQksIK6FEECYYCO8TuD8Qhr17ltPYCzaLCPeQbE3X8mZe1IJQiU07K4waD8YiFU5
Ad7HXoejOzAWhs7imUA4sKVghJ3DSRcGXgMORgc/iU84se5bX7yt5XYpEZQjGt4CEvYDjs57JGTY
NYSlm3NIkCMG/GHjboxW3nahsOk3cWqssAk81K2DUzZ/KWr+GtWo51juLIer8Q153UPZzEqMG+6x
oMPYt8aqUYOTS9vTYTWmP/2K4X0WpeGuD+BxCKnyHGv51RD490lczEOUMK3FRQn1tVhoKwuBNNE8
m6YWtw2iIZUsmIF30ffmnEXmCKNym0g7smJUfe/H0jYovUXnVxOd8DHuTXqTVs6haVY5udiTwCOr
QVG5IdSrcPwIsQKjW7jK1hGUdddwe03nEEMHTav44glfs5LvH8vRybiUOq9WIDmXsKsWLgqSMCPe
dmS8CoiS4SBnoTitUYmPfzShTRHP4oZ0Rt6W3Omu63awEdU89IE7T4fgnlzdvUxpKgbaWvSbgy9f
Z2b9MFi81Bmps3o43NJL3dFp2ycNKlnKNlvSzGCqngYppogsrtqcBbJX11ZBdpCI+oKK3DPoRqdo
FZoEjkYnIB8SuSnxsu/YB1xpLmTWDlKCb4nzzHHOJkuE4Nd2LQ9nghwwovGSBibq8xqiXLQXK1Cp
vbx2wuDeiPU9tnt1XobqUvKHh95TtkMtHDoAugUQ3iASDpCy80kun9pXZnFpFr8anfCaGsLFrcAF
QP0Tc2MVxcwZe56PeFUT4KexlNPVWZQiyBAlRylebvm7NXb7ktzwkvxEu+1lw4YZOXn7ieUENzzc
Y8gHETeyVrZ5r+zqUt3SPpsOvXmwpHoaoIz9oUj7qyP3eJT4qe5BjYeOWH87U70vn4cUhmaVRNKl
FIO1WBjXbm4sE3wZaGZtTS1XdWGCVhrW246yJmFeoOPX1zJ9afIBdEPwSWfoQ2zSt0JMkjj+0DRm
oPVR+CnGqc4d9qRL05QHM9PWVS3MGlIjmlr/KljKLvFcRJXinDfjyjQe8+eu6edaEB3jiiJEZJWC
ChF2xSHhtWkl8zpNSZ9qHFK0rlxZXXph+tlY7u2Q8f4uolvRmJBJY6cbxer7u+jkbQczWieP0YwO
eRbdyg1Ce1A+UXtfOUTxdWW61TwXELsuLxquS5GuANy9lDnrgJwcCGY7hClB7jihQVCTMF6vyhQh
edjOB0daIEVfaOAKfaLwGINDwXFnRUndqXin2mV+nidkQa4xn8/y6pY11RxoCbJksicuhkGzPb2Y
ZaAtQ2RJ7ixBpiS9kBJLJl4F5FWeDi0pa3K/yh0+1fAQtdxwQ1v6XHLgUbMg3wpwnJoVC8d+8M1J
ptc0eRkQIREjdWuCGdKWXP6EEKyz3FtXHlGEVbcIM0iLqYFI7NorcY3WGspC94Q2ac7wGnmcfPBC
yDsBIDzKmMi7wgM79UR5h39n2yRQXwxlrakWyBSNugJ0jcTb2pUrcYiglYa2xC6kjhRAi1NsNhzz
/MWjhHBpacnDsUle0HJktuEQ+04NNBPQbkWuuCU88NhnxYo45lPcBqcyz1ejX7OxzkXTbUSRq23F
fFaF0LEdogk8kbYGy2rVPiH7NViNy0fNf1Q7Z0uw4QTaHP5pkLEcD0wC6uSwWXHwuc31o1Y+SWb1
NfCT0IaotM+RT7nBLEeBoEfKjEP4RFIwK6hNseU6N3Les4tHJ8HNITMNU8i09znRhkGo7BDGTRtd
XhM4PsGysCYWHLc8UynczFTxaX2RknVkmRfDE85F1S+U3pgmlnJQcIUmUPdqC+seK946TNw7InXI
iRQvDPPOjefedo3Lmd68yiPNxsKJZ75Fc9nRZkf5lbuX7lZ2PKbcmXGRQuArinEx+v5ZMaIlLAK5
QtrJONG1xQYDK9aHMrsKZXVjesSNj3tNmtlDqmzF2Lmug+YYVnc+jpqoT+aFVT9Zw1NttCTd8RQX
3EbfcG4sAFYtlT3u0NCGbS7350ivJmgCnul+GZAoZAImqowbI62xaM4kUFrqqvXxkOfdyGDZMhu/
SEY0bZr4KEvC3Ajio1fEx0DNgCiizAiItciuB/y7OTIUz2KM1y3IedwOkrBlOZqOBWQkuGNBdyBz
6tQO2aQRzb0sWldg6mc6NG+gzhxSEBOmmnByamWtx8XKUB+GCCGlEi0rr90XTTylvzUJAwU3Y8g3
FZVdFuN2F+2eoLpR3K5Ha6NrN6XVLwgyWbAPLHum4CWNWNcjlSti86jaRTVOcPwGS0A50y/sZELC
BJfcOL7G2JAjA7Z/cyBtyNzC1XkswaLyiO7RqYNbIYFK2Zhtv0asviW5a6m8wPWc6NKZKYEZmKtQ
yex0HXbWlTckVEzRcvyvhCdXUpiLudMgTjt7oKTsU2QtrbAmsZWATuEk1/U0B7jbNwAAhGKDSeVA
2liS8qOHD23jzVwJ+zU/itS0+6BHNuUTxjAitgrhNC4AJLBPPde4VjH3lrW01zvNbgb+uvFncRXr
UnkKOkS8Zc5By8qdJMbbSlKZVrBTZK94whdYAi8WiLNqkGaiFj/mfbXpDYJxxhxy4kOiZSYSOkiq
wqzW6zXT5bmW5wempM+86ztNzx57w9wG4sWV0oMnHkIx3xhygl0fLE6J15vCon1qh24BaQg4dvAE
29QJEUw96nK1IZpx2bkt3zRaGm362ChAYJIn7HlXDek1RfgSm+qy5nwZlt2eecNV5cqgqjhzBj2T
g2GmZOp6sAq01JjYLB9CULQNRfe16QuKrLNkESwuM6Kk/vISdS0pLH7kAw8+mEuN055Sz8czoZlF
UwuxyNsT7MZTchb2MR8FU88TysnXFgArAmZTL22iICd5eNAcb90PgLs0REUlg8HevBQCdzaKpy7v
MQCYdWI0c87yZBKS7KwchsG66cjAFtQO8XX62OmkiMvhFofXxsFj4BmjQk6wzvhMGNKVK5MwNKtm
CCh3C5loXYS7CH+hltbmdW5aZyQM2yGp5wSIIFa7g4Wz7mMBZJJwATV6QW4968Od5wpnGZ8FU69b
Tak3RFHdeVCWsTC2XbePcveq7uKFonZLx0+2Y+la1B7ZjzUzGm9WS85MVmqGbOoOjkLst7CnnIbF
LTgS/THCRXXcHsEEvhyiaS+80y04S5m7MJVyFTTD3md1hAD1DE/uOpFIzFGkZ7UgC1zndB55vo2b
syUZpsCPhhpO5jwhMYttniIXdbocxCMwbmk0zsrw9LWVU7f0A1iRlKeTyKQWE7frtHbmCSdN6fZe
beFTcIl+Lze4M5fjhigGPMr0JmKPOT+A8CDksME3CnogJUG8zG8rx9mECkBMPjOigRYtz13/Ncbj
1pDooTtUVCqZEAN+Kx5JEE9TVUdO6ru7IuaMKjeztDxb5NgywdyoirrUlMA2x5NfRV614F8Dr/bp
ajW7xLE2cPucaiCpSnywfGczMggHWZiUSO/MIbwp8bPr7QwUwzKLgGa3GbQWySa15uTAZbTVXSiZ
r54qvDIdemy75E7NKrq6r6rpLysM/zXy2tCMbqNIWfSZMhPMFhSb8YiGxgzVs5xiUh84u7XEBTeK
8oDp+FAg6Lc0fwHd9SsZy6fKqlV0Ltld4dLTYgOIsmiTRO4Eq85BSWCZ1pni29jU+Jn1TeMqnOLz
r1YCI7mRVjVuOYCpNCBuajm8rWS8uFU0Qa+1LEq+sRlR/GC4RposwR4TAnx2+Fk4x+jCBYCwZwjz
sDJswoRnspRtrEx4xVf56Cm3Wmg+GZhvZFQbRjWWkibtEAPRPD9OkKJvVHHi/fMR4OcTwFi7oh4d
sUQMYz8MG2S50VxDaruLUrm7ugjWKUcvsW8ORfWppOZ9s35UrzFLkg1SAzi5S8yY3tfJWdmXVUnS
7cVl2YKzZ8tJBSa6mCdwmEdvC6SGNbXgpm1zoLweh/dyIdEgc+sliUBAuooDToSrf74DH/xe3y9r
jGpjwEYB/zEEopaSBnIeKlM5OnfsMz48M0e7bUH/VEiOwcpYDyEobpQUd2X+wFdLaYQIVqsqXaj+
Nm9Pgk85RnHuwo5oC91ueoeDeDaJFjyFk8R7frvkfzWFWLykY++9/I/xTz2nnKJ916v+8z/e/dMl
jfnPP/6WnQ98p0xfq4+/6933Lf/z7ctMcsfe/7t/mL3NAU71yzg3KOvo2zV8/53/q1/8Pjr4ZAox
2sb+x9uP+P3bvxtC4G+uvJci+WX3WPiPyeMvqzJ6TL6WP84lxu/wbSyB4f0LJ19dFDH68WD+OZUY
vyJJtFhUhUOdzjH0j6GELH5h7q9paFgQqSNJ49t9n0kwkpDQx+NcQCpPiSWq/2Yk8RGlwNADEbeh
qhhS0bYSyPH+XZGqlgZS3bdH1YCKqWaWhWwEr1l11EiwsGvCOiYZMIEpMazR5O2XsjUAgITNZ0qu
D9491LUMWeCXccBFDvrTmbyRghCPmtQcoSCa01wfStgtcIr0jio2Fciq0yC1B3r2pPqFSSvlVhmv
+YeP8i9aFR8V+VwFiciWgaSMua9BqPL7GwKxqOjVsi6OchFea3FNS1xLC4risploQGKQUcN5aA25
ZGQiDzMrEGBIjr+kvrcz5Owei2B7LL1qVrgpZ5RQv69JWllA0eZVRw0VHoxCFO1/vu43ndufzYFR
m4yCFjeDzKYgKeIbL+IHrYvqVW5QETV1dHxsng3wJbRj4iZ0RgfO4F25CAroXIIWq3Stn4u9FE3k
nDO8nqngSVLTx219aTXzYnnBKVVrc++r49CmNZNpjWptGxl9fKJzKQIntHW5xsaUMc0V5Qp0IOk6
M3TsPv+YWEzHGxE6dafSbNXpQqUOJ9fxI2TYjYkSDVOnY2UTCmJ4iTiDvmRJn0xsx7HdDz2n8YZg
JZHMcXjHZ8qS+/6DLOSwckRCfY9i1JpTCIHWVnWb10RvoskQEwAcyqOWwg8e367j7RcrHvbpCBuK
JfczNdL7HfDtetCc0H3jwZIUDBTvr0ftMUNpRRAetfHHpq1iTnufqMW3h1jgfn8mOhyf1HdPhMYi
YekMHFHX6Lr+YRvMa9gIXhK7R4OhQAYSAikWJwoe5KchoUdejpfQFl48+sZVNslU+kS4L7NMfbgE
i1iIUd6tsfGxYr3/maN6cJuiA86gRlAidTcIVg3SxFUflOVMEquVjx/PBv7IhKwuZWgZ/r4sooTY
l7q6DiXlMA7TwCvRdY2uCsZgmcGgilC3ZS5X5EImQ7fpK/74P79Nb/fm3b0DMMYyQHoJvmuZ1fv9
hYtNFoR6MsgHig22Z1PdG24OEmf8wKocm0PbBh0xLldtvOPOunOtPpgigrpedHkvxjtbDPg2RfhP
RdpMFb3bBkoIt8pRnxJjyBlSJtkZpegeaTnhz7k7RxN2140fR4V0GzmYuPb7euKl8S41x+FMSStf
tsT40gvhOSW1B1yHIF6p5srtHM7TWjhcTEbAAJPQfhE/MIXg/+QWboBTk1wNLXDiKSpUbxZ3ZHpm
onyFGXmGh9hdWSJyLjeLEaQVgbp6e2XensncscytqpA5GIECYlb4aQj7B2kskmeiOFFioYqh4f+T
ylgEERGVgAMOXgnn3pGDfNp22YuZt7ldK1a36DjBT5NsqL7GThVtE1KiiGKaIITOJ6pSgP4XJQJv
4LuOUDErdFIY0wEt5hATmYWMtJS5VyisjUzWrtNGBW7GKJbIpmikvorIaglHo13gTOE/EXqCnWh8
SNvKSe0G7tEc8BS2U5PzoNcDiCKN1Ua9xp44zpRFRqsgjouXSLb6uWl8kpf18w493h8DfRyZWeSc
fIQdxVmXGozrxUOkBLtBapmfiN6LSsLMwk/kFBmrpuzNDozuuK68vc9DDmI7jpvwk2tR31fWrGE6
zr+xay6OunAk6+9fC0XMffhoTXVI5cHZKb3IAq+jSYa1RA7jEKYzTzDkPSXHJGv4IvsVMx1iI2yk
UDRBKfah5cIF9JAhVg3J537TrLOi8pkrkvyVgxuDnJmRV5LB7iZQbSXosTPJhXgngV8HIlauPPXB
7HCJISwHn9wcwGDMCHKg79UV51wqnnLUr+ve0Gd5xKAYGoCzjVIYI0qu63slIW5IqCy0zzQqgqC6
0K5sdl1bzd/WkH9VPP+f1MXvCuy/q8L/GxbPOi/43xfP68ei8cvvJfOPFfP4x34X8mjWF9Il2CbB
XlkAo9i5fhfy6FTGksKEQTYNJiAKO0oy1uOIdcQv6HMo2HhJFBk30Si6/F40j19Dfi9iKbUUugfs
RdK/Kps/2DYwKukq5Cm+F9WqLCM7ev8mhLTbwJJbw6FmArpJOMgr+TJSqYHOAsx48aZV78AvNNmD
6B1UZRemXxuO/cKpLY9usUnjRR0HtlEeGgd1J3QcxBbWo9peS/FDgXI+EOzWR1MuXBwsby1zmWKB
Kj+JDsqwHVos6cQzXnvJdeifzPoA0CpqXvLoajToEwfp78npbtEEGCeijExjESVLrzi71g2JCkm8
QFfSJ9fjb0iWZJko/W4IiH5ZkGrWAcsivdi6tcK13p6tXSXs3eYuKny7NehX1FszpA0CLarMOYnq
vi05vPGnLDsW0brF7XlDMgHZ01K8bqsZ5nfVXFI8o2BImTJHqyZcoJhvi3OcLpNuDnZbJfhhvCeg
AXaFsHDzswIH07i08erfv5N/exB998L97e/6b/jGjYPCv3/j5i9fX4rH6uXrL+eK/yl/SV9/efvp
kpfSf/zxFRy/z/dDq65wAKVoRClnjBb5P95AdMJI4mTs6TIK2fEt/eMFtL7gGuQV03AOckBF2fvH
+6d94SBLxM9YTRn4Nw3r37x92sfKljMrlT3WZKag0DE/VmcgqNKyr8xiVyKwn4DzzolCbUtMgSpN
L9jvhWschyzQNmUjkhdROAvm3+FWSeV9qsKC9QPlWoP9pUverhHzfScUVBV6vZVLDfVGpAwnQcj3
bsr50xSI3BYUWteIIvZwc5iKGd4t8jHtNCylalhS2CxMPfXuXEMWn6qC7rBciCera61F46TaxsyL
pypz2z1oCmuB4gYhGOQfEpgJD5EGCxw3mRz7TnVvo+GxCg0CdFNp+LYh8djSpfiLo+1H8AEnRMbp
iBxJMJJVpA0f1qwgy4uizvPq0EdoI6DSYiPGYWkHSg2Vzu3SfVC4kBgcLV14Q00quAdk1aEhK1uu
ch1Ctl8iXEu2gcfEr8l1OrTB0H1SZIyr+7tDA5fJ6or/QONCOTZ8qL2FwYgD08iLw5DLI0+wPBZK
fNNavrXoAeYh8HQXbhcMmIKi1/FLfW6MdoKmmORiMFZHyVFygWAxkWhsvR6IbgokE4UXQT6IzJlw
5py2yKIRbbOAsY/FvnU2FkJ9O5KcclkWPml6XU+TvtDTRah7+dUPb+BffBQf6yiwldiCJE3iY+B8
9tH2bxFq/u2TCFKyk1oaBoDnqu4YWLDWLCG56RBb//Nf+VMdOd5WNiy0bYhcDf1jHWlZadEiESsP
RRRloq13d29BNdWQPw7jCZn3HRqc3DnAefSNLkBB7YH32hAiP+mxjJred5+wBgYNEazCHcWXymLy
fvMk/khF/JI0xy4JByDOmrZpUoDKWqtPUNDPpTSPbrRepWMrCOW8FUP3duRkT8ClQF9qo5swTWcX
YwSxBLV2S3/LXVco7rLAMA86Z8uqlYWVmPbSMu7vRvIOgt/2yZ0FVSM+6WL83FI1ogO08JcpB+wu
CJto3a3k1FzCZjQJZauuh6oeZjC6wq1qNs9Cz2i1gr0Gy0U4lhGqKalO1moY1BOxU7dGOwKmYNhu
TUS9m74Z0GKJzirQb5OQzGNSCdD3QJjzcGmttYGhatepn7zjH50LIpUJyzP3djSss95+OHELQ5cr
hmf4p0ztu6MV+fVi0N1zJRqMCETtrEhNP1WJgDviYK+598Y5aKzs8MaaUsxsh/AsutGHlGafY6nr
txVLxJtny2Vx8nr8F02b55tB07exU1wwy3W3vevciPow9QUDnKOS7qsGRLntNt4tzDsRDwdCt3+/
k/+/WF2bHLn+fq+3H8OX4i+K6/FP/V5cG/oXsvA4TbKr/9mMRiLPvzfBejCfYdeURi/O98pa/MIa
Nc5TLItOtoSQnqfqe2UtfqFRMhbWFj220UzCrvJ75/z7QkhP/2/3KH3cg/5svFBS65QPOGQ1Q2UD
+GnxV6uMYNJeVq60cEvYbGFci9rGT16H7twYSxGAV1jNR518maCWXvj9qSXPRDtTDIeboD3OA8KF
nYRVi95emWCGWwf5GfFclayr/kksDz5WptYLbVE+V9k5qq9jiAPqC6gsO2CcOBroEIJP2i1ZB7bp
kU3bb8rsUHTXbb9xy5NmMu5eZ9EM738UTiFw8P8Faxw1z3pSVKBbzsCgTnKfcLAE+JeY/288+39b
n/7fW8XyKPz9kz0vXpJn75fzaMwYZy8MXH75n0n1WDxX/vMv24/zl3GO8e2BN4wv7DKYuPDt4N+h
g/H7YVLj2aUKYvcdJ3JMDH84SyrGF/yi7E8AbjhvQrr544kXVOsL9CBcJDpTEyZ57KQfnvB/euI/
ljucH3EhUg5gChlpOB/LnVSCbYGYKVwpsVCv5K6doQW2mBJHhD266d4c1Axv5V3QFs6pSIDBjjE9
esu8VoytRZ5boGbaGgb2oM/0rilXbs3kph86a9emhEcpTboj+OzA7NGDkk9DTAmN+iopIVW3xHb5
sYXOmiinLjZRpJqS9onNT6Pw/+GlHgc6lP1MdLDpE08DU+r9fl8rFaWtVkcrFM60qMA8zaQCdRDG
83Dhh2J1ZUTGpqprCnYwipPYkckkDLG4d3o3phMK8MxG7k/S5bd0eJx1JRm8pz1z5CLGNRiS1ZV4
kYT7odA2bm2+hLrq74e23WZOuIxdAf2B6bYbemSHRqjJHgjkcvHWzes1IvXydGjshganmyPA9QJH
2YSGo+yb0rR9yxiWSALA4mP0WgA0CCfE06e7b79ANrFrUmWngsRKQee45ychatmHNQl9V+hn/F3B
zNf7Twx842L9421VMCWpeIgkXWJSyBSRFfudvTnHnuyLZb8M5Xsty/q7BhayJQxLoS/1ZdxY7SIK
tWz5dmNdg2CB9L/YO49lyY0ty/5K/QBo0GIKILS4cbWYwPKmgNZwqK/vhUiSlbx8L/Oxa1Jt1gOm
GVOGcLgfP2fvtRvSMfVwkJ5nzAGmvYI9QZWArmhJQnfBEYx+yiUKSqXypDMBW4uo1onQbUltsvYB
EMnnH57i3w+AH9246odS2JA1bo0LbYzdnsfs45voQnJE1TqEtFZIb7YzU46MxmGoYSDHZvYUYiVu
ZueMSgs2/VK3ML47MAqrjvKsH4ac0MleEaTvJKEMYSXUkptrzVKoDh4moYVk6szigbBbpA1gpacM
4lOPgHw1BuQWR438vcfwb4+wj01SQ+YIhW9LU8gxFYaaH1Y7/lpkMjbqM3wsxT4gpnNlYBa05lWN
aOjZWqSsJN433b0tsvLCkt1oVemsRx2Z6fWZLqeCa6LczVhq7EUfynOu1fp4kXLrFLV5tI16DVdI
OGpbLRDv5HcYay3Cu6IJ6MsD04STKncHI7EYN5lkMXTvU540T06mkGSM9SAZHBBhUKFWMWxAT0J1
uy3qJoCRr3Q7h3WwbmOdt6CaGMFBtWI4H1Wxzjvj888XgL70jP/7xIdcz5gViBX3EszmNPzYaf+y
iuOoLnrgEeuCoJHQDu408mieR78LagT2CbQCRqZY4NJ5hYuMyaHiFH6aDOZ2ssjMk4w32BnizRy6
T9qk0bbXL0U3BucqWfB8sLGXzF2bEff2WtrKusmoKxY3PWpCGVM1lbrt9SZhzCAQLpXZH6WG0ApY
teGmxYi66hSzj7zecFxJzgXSHYN06WuB28YqgMq4fYszJuQ//1w+3tbZNOm9yEzEGUXxuXwE/BOG
BDwxKpHAm8Z6kCpxl0aQ07hg7Ori20CGG6LAr1Xbhsc4JHaULGvonlJQXrSucjbtzK1qChqQB1x/
lv9+8fqW7+XH7215fYRKwTJQuIQ7HyX0pPc18Kdmk5YAt0erBQpjyAVDeq0707oZuF3BQDeaOYRo
atunQbGCGJuNQIRlhr+AOn7cC/m0FDpSLCMU/WRCLL2nH1dR1bdmJw+Gs52BnexpLzDd7tBWZxbe
OMeIctoXQKDSguDYLCrgvN7UeTafU6t9kvPC2k0TNo8AF/6BaVHiyUEWH8gwOoUtYU4k4xF7Fds5
KWlStxrlpOAxyktXWJLyqw92uaL99YOFZkN54VzfEqOxv74Vux3GGBdFsM2bHH872OzEHyxhPHb4
U6B4e/TDh81gqhyicu4WZkpgTZfyiEYyINRAhQUaDqR4BA0kGBSfqCvLZHT/g5P945B9+diZBVG8
EDLA4/txkY59OhCRTTeZ9BtG/Ekm/KmiNO80kT+EX0cNDXoswkOfVo4b9WAM4EPLJO2VBaGRivvz
Nfm3w2TpxfPRQTLQGCiyEP760YHkNZwwNJlnZs68IYY2gT8svrbtkK+kZOy9MoVmmYCmCaskXmXd
nDIo0naKTNhWY2OwgYyceMpkoz2J6pBreqc+ilz//X+1wFBu2Ikh58WU+JUUqquyYKAlQS9ZZ5XT
YGCJ3n/xrj40xPiQuXwhD0I6sGhTPi4I0lDt72t7XHpgXTpM7ixl6UpSiXx157Z67fDunHHPb+r8
rmDShnGTOijptQdZ9OON0yhAhoeqIM8Iwm6TlGzqS3+gslqCrGf5SJCK5P38ZTOc/FCgLC+clDxq
bIo+boYfT8IJ22FBXppEusxygsDiT/bjXHuzOmZPSj2PJCuPg2fRevFHrVGOjjUcIPeOF4Pkc/KF
YuUYEEAPKtTZGYlBX0JVjooZx24zRoRlkAXh4nDSvdaswnVtlp81NXM2yQxMnzTZfd4Rx1M5t1GW
Ti+LoEjQ5iQ3r6GWCLKjyIsYO21LtvLwGcaE5l67jLomzV4nz9qqkZ6CrtMZ+TPU0cSUr9sIi585
B9XmWmWUZmHulMlQdqVDr3gak3fYl3eSOSKetomfnit7rRb22qYCOoxy+40eibPL8WOEZQXiorBW
lcrUedJVgqxNLAraBIhoGmJBRoZZuPqwhJyIkJTlIdMvxEEbB2f6qk9hv09o4HTzWdNkk9wvaiNJ
JM/VVCfrsSJbbDK1rSCkbdU5w3BWW0LRJYMbrMz1oEPGfojHHP2OAkNM5EFySvqOBGwoQHoT35Wq
/rkNmUxdt3cRTU8GJjk10ezTdemQceuAgiFl3nI6xIxaa2JsqQKkRG1xUEEJu0VGNEVpqs2qmCTt
MLXZuhhy7/oFjxkPTIhkDu81Yo5r8qgSHYieyJ70EcAMBk/7eP23ZXS720EonyoZ88v35WEgepTz
diSRCi94qsXUVuGEOyP7YsPl9Is6jjdKUNwM2Oevn9lM2bMhDVzbRkavbcIhNRHFBNlGZO3jteAy
WwxpAcrupfUZDArn7fI35VPmhwZBEfFANF8bmbo/WUK/TGOxl3S4LLWMtzJSNb8A2LSjJgkWTuLg
li2K5XAhtob0/0huYw4tBaGz1tP4QkKbcagkC4GVUSAs4UvbtHxr/qyKb8FcERk2IayOOserovuu
0zYWQ/1bM438PNGqs9GSJ9WkT6PTDxenN9DJLevXoB3K3RCTyLTYzxsSJImyTvxrNfDfVV6V5AIN
vWGejKxfrAapHJ9EEM77otdvapTfJiivfWrn8S4OlU+IZIuLmhP0fG3NyriYXampzNcs3CijsWVR
1me+48mD5BM0q2uP1i4AunZhNd8oafQ81nZy1olizIBMu3WcTcIv+vAT0VfFJU6AAKpOPR/qYhJP
M+h81EIZu3Qf3Em2srl2xw2lZ2RDBibg26TdKhp5wkOo+5VlXBqDdxBmina+/uFqAF7eWaI41i1k
0K2pCQIkumqBIBFDVwhnVWD9W/djFftqjU9Gr7IAUjlffUhoZVi0zqaYgPNLSYwzPuMByzr1heAj
ctC+jk7+hKjPwNiiVd5gUmv3TrsDn9q4cq0jPc/HYKNHWUa+p7m97tvjKCV4LPSG8E17ZUxCfYYS
TyO+KKT99ZG6lvhjjiF9Dr9FYQ5adsrl+ymwR68s0oei7c62kNQbDYIWcULls6R07kjAGSm3gwJF
pqG7n6IAkkeejwRo7KfaGO51kHa7UZlmlPkmJ0aTM9KVcp309Th+ilT49dyxuRbpeZHsylllMN1l
WLjGeXflXOZz6V1nBEDBi9hu7EXX7myujfLrQShbTXnWJrXbVP3ir+9a8f0t0ZFRdi0Kll3o2Fxz
TPOoKpnp5v2oeEDuurt26nnqZJppfTaOrtkC7yxHWmp2rhNDtExFQgJvCCOVwnXDAOOQEtp8IMjN
OBQAvlxcWQSvEyxgYC26biSRPDxeRzzXF5hbBNCqk9DPYcBisbvKDzu596+XMSQjR3hHu75VtUeA
2s+9MVWuEIV4gyuP+2WehXxL1xs4TdJzziexTGtmyAPXtptbu59x4RCUDCe4W1WBJTaKViR+rBj5
hcMFBwj36yZZ8OFGeW5AUajoz7/3MlSd3bGFph5NGcYODmxh4HrrtTbfjAPfbhWjilje8fXi0jJu
3w490bSdwCcxGKN2FznnoDZIZpD7RyeW5t0YoIeywSJ7DLZwsolM2k7Q3n297NN1OscqZnl3UDP1
hmRG8hYqbPQDJNk8lW4rIVkbpVvYDtVFsjWDbJY2wV3GwKVCvbgywDPD/rEfjBAHadY701sfGf51
qEIGjbkOOZFUPZk2RWDa+M4ZJbTaVJ7l1vaCoYv3eUxgYxLUr+Qsfb2eoOhTk2MlVTzUfYUqrUbL
df3erp8I0Yv9WgP/f7qezAF36UCesfaEauBV5LsPQRe9D6m1DiptI4i/GaYgeB0Wn7+eRtssEnfq
EAVfdQkhEo90TSwaecHKHq45/nCNB5C4ROPwFg6lg4d1+WbHAOB0EJcZxAZnXxgMPhzRnuOKrlA+
6/ZG8poV+XeNW3d2cQ5DmRt2pezgHbCXYrtKPJHbka+qaCZIIZqx8TjaxSzwYUfLiDjRW1wpan8/
VFZ0JKRc3ZAl92hWDoHbJEQfBEn0VeFMuwGCwffSojHBtc64oiX2oYsaVwk2quBtmKzqVZLi2Y3l
5GthfK4soTzorYXXuusP6iDLJCoQaqJxxyZNNXE21wPy+mARegoCkbOS2LgMxziawq0WqfF+rBqi
4ZZHL1dilk2pfdPlZCP3JKWCaCjvhzhxvp8FNO3er48/DZfgIKVcQP7sjdlSIzbfr8olVwECj+tq
Wis36qXqdPnQdvKGKbxG5EUX2qshnBzS/FKsx2YoXBKwhqN+Ui/xFPHoNFh+FLs4IJssVr0o9HU5
kLmbWFupk/B7pkVxkebs9XrYS3b0UFh6eDJqAH6aVG+JgIXBrafTknNEnlir5T6hdNkJs+4aFSlq
G5ZHqJYbmRvAjiTqclXUxWEIymOpwNFM6zFe0yx287YcwIhyQ6QS6xDFZJlySjQ0toWgYyMZN5Tl
9qrIK8pJzIb7Ep/nbTEkOqCNcyNGFAlpiCtwkgqgWSLg9G2t1Sxb364PhIz376CrmeQPeWS51w2A
zJHmnBM2eJKst0GLGM3O1FZDrn8q2l5f2awAP58Xh7WhXOo5r0/E+OJNKjIVD1vS74pBPJeqxQXW
JharLrLo6CjEbygxKARVLkECqeF0SawQuahZZBdnLpCRD/UrAC5SXL6JMI329JlptLbKiWy8ED8i
MtfrMrkWn9lAbDpWbnKtzJic6b5tIS3SomtLvsxMueDDilZdbpL2xTfpWWpenmsrAgMmgNV0cvfY
L6JYWeveJsEfUqspvxBAT5tGBw3NwXpKlvqwlpviltp4wLprlKvAMe4zvMzGlL9YrV7vwM4iVxLK
bjTmlyTrtCOWYcNvlmhRrE3Kzia9d9d0prKg9G6onqJLItvpSh2UdqW1dIANQ0SnIomeJDon6xqR
/yZGcOJW2YSkCWc1YeWP35dMkw537EKQwEP7tZMdZc2dGVwnWtV1nPcaNnC9Xetj5Oz7gNdSK5Jv
TJmNC50HjGQ5+1Rn4UqmyXKwCaCXtfCUFJru6ZJSuaaWRHt7rrBn90H4CluXaq0YLA9jxuxBwnNu
okHDI1xJhzzqUe5jqR2rvjwj23CwI1dN/S1mb7i7/sBIm2afvC1TPbzgtpiPTXXDQy6vl4DSbTHY
xpOhq1tDyT6PRIOdG9Ao3xeF3mgUM+ywnM6JT7Aa7vI0jHeRCIed3gBA1THcndVaBb56fQqjXAi3
CubwdP1h1GZQOhahzkFgGV4SJvnnotPsld4G0truJ/mObDfS7dLmPE74gDgwDqCHu6OeV/d4R/sN
n6zTrHDNkFLY5j3MkqblXqGmh0hVgftCk2skHXtK38bxYzOtpSJA/Sz1+anuZBk400Qlwwybpapu
G3o+PKdtBKdj2dg6J36p8+5VMgp8CVIdr669w+sPHCLjKYeZ+TQh8N8NhvEVVESyDqeaqraMFLd2
BJbwEZROp4bNXkJzTTXDPhxIQvYAX/BgzSA9Yjeg4vfrYUro5WLfBL7Y76S8RmrRaPWt1pAqmXZG
t60S81Mj99keVi72ws7wh4qQwUrOEfDRs8JLywqy0upOX2iEptX51yM3V7hyjdkwvehRwu4tokNk
I0OSsvKRfY9IoUiT4dNK0oHZiw6Hpt+nVi5wcEuDr+l172dd8zKGiXXWsuyMxfhNX9rPFbwTVyom
7UI4GhSJnGo+TccDTLwt2S7f6qhHwzJAp03x0PMP3wwNgie94Ekb0niitiQ/M8j37WDmuFIs/b4b
uqPRk4JQhBaxV2T1XLvX4dDhOwqJRGO/0r0+kkmRklGEq4TabysLA7zQkvJYm22zFYHT3JKmdVj+
qzO4aVUT3bN16UYUYwfX9du2sW5bJm0+DygTAamZUSp/GfuqofqP5kNkNRc8K8nkChTUniQAMeuF
YlETUsN8/0dPEIWsh1DLFBQkYUUmiBOesuWH0IkrryY91CfnkdUXwo0vbPEtLHDRY/ccDli65nXe
avKd1YJDk3FBu6aAJyRUGiODjCZ5EHm/HaSiws/e3WXlHO7lAOqVCTiFCOZ2edwMcy8hPEVQQUa4
pafWDmC9vHvNiSk9m4M+kiZFkmbXquFKzyXS5ctguMUGXDE/sPXHquAjdGii46IyjniUluEKfeIE
1Y3bt7rxXbuSErmUEGlUJDpxysuhGTbF3pJqYK2xJlaxxPdM8vjyaLeayPxpEhAdQz3ddFlAz9EM
ZGDHtIWLZZKB9nq8BJOzNplGvZQRDt2p6pGIl62r8AhvdUdOt4HdGK5hyrOfMQD1SP5kpmNF2zKS
kvWUmnurDOyN7gzLKrGOZJeRYcztgg+kfJHKlIiORbgD4t1iTF+cJyOkoKP4/d6Y/0e67v9s+v4/
0af8L5SZLvz3fz+g34hP+Y9i0uV3/y4m1fXfHLgYS74D1JqrsuS7nBsc428mDWSkph/FpFAZQfrx
ZSFjWrKANLrgfzggtd8gA6JjZFZkg2tkbv9P5u8f5k9MMZZuMVryZWz3dy0eWcVp3qkwkTJYICAw
1JTEAsArsiIzKm3wGMxbMrt8TiNvIAlrPgxWQj7bTVodI3pwRNKItdDvbP0LFTb+921CxzGeqhWV
r8/PWtNKz9a2TU4ZrWcoXgct/EWv1fgXhiViqJdPmU48g1vjwxSNwtUppBL2OBjuB7A9C/uxkuyV
/C2CV5GxyxflJxDsuxBaXIZbxLJ3Zql6SqK7GQQWEfk9d/C8+jaYSGhPiXpvckiDqB9RfIXt1qA9
kip7wsQG7VQOr22xCuJ7RJT+CDBaxik49J9yBi7YNaCUQ+I7D8Q9krSwNRttzRPuGTfdWHgzIxib
DGIz+opU2K0NMjPKO6V8SyghWuNlUB6N6pORG2+G2KVKsC5JNU6z8JHzxAvUYG2Z2gGJ8U6Y9Sps
ylcnOYaBjIRerVDxWLtW0fdIfh96kl7NdSaWaTajz9E+D7W5IzPHH2F2pEDbBlXajrPKUOqhL6Sb
hQhpDg3ghXC3/FbKBn+qsq2jWzs7SV/Hji0HNFDaqCf21F1aqIeogKgnm6BBzK/CohiTwN9V8lsL
LlJhEmW3yGiJNzMJH7alaSu0+wYKC/0VL9WDuzp4IcKInv54n1XBQ5uI56h6WAI7IpW7D6iz6c4M
44sV0EHJjdbtClANAD5nxMO910ETQv16Bnvy3sM80hTleWRb93KLQXNyTElXcQGFa27OGR81zaOQ
+ZcNGfCdQ35c2X7NQ9si3llvCfmSEfk5t6GSJIBduk0+Vk+johwjwVhPNc5Vrt5LvbzXPpcwIXpl
JimScy/XjtIEUshRb9UIxOJMOefKkfKSfCkje5VK+GgreCRcEujJOR2Q8N7DGH1LxErkGnH+XqpV
DQKPbKaKuG21qA5WPZ3HAFjROBbHtDI8tQG/tGz0Tv4WlLrmJs8IuYB2M2Cak1Rfj6L3YQu92xqH
R5hmL+WQPEZEp5FA35Id05UrAhlXE5cqcJE4BqeQ5muRElKIGvqLhOsLUhsRzrmHA7FdN0DL/Doh
8TGpzF1gNLVbCX596uNviNJvKIruGWiFfo6SYEq+1DWzr6AwjqOav3HEwllK68qXlUs702ORdD6Z
TiIlL1S8GfCplqk0h2FLQViSauXW1ldx76zDngfMNCnMRuY34ZYKewV40dIa34g6X3TZqrCpymAK
ZRWzbnXLxfSQAcpQB0a9CVHCGvjm3FelFEyLSXvWiyftpTfpvJRBVoN/Cl8tFqPSn0umBOjebrWg
BHtox09hLN30bblqO7Fqp4tmJXRydGYQjGZk7axq4Xvfq4cM9mBOj2RhANpAHu3yhnSODREXG1Q4
22nuPFEhI4hQNtiwnEqP6E6+ytiti/dqkeefB3GT2k9pM24SIbzcZPSfCp/SayAPU01kt650NyXq
EpuKNSS06kt+tVoJ1gLp327O48j1qO0A5FJcDtkKiovU1eth2S160x3Lu0hnqPc5SDrSSMARFa9d
E/m6Q8MO82swrMwGp2DDRZyKKcSvjPWyD7/p4guBRF7t3CqOp3AYcKk3+kdZrXk9i83nPSlXZbkP
9Te6a75WhS7jbjfXFsTTzJBzgqVGdMsjmY1Mq6K68Ro4Wcn9iJ2wNc7AzaqnKAowXrqB6iIR9sZ5
o6B/YqZsfBGCFsed2b9Z02EwHnKuc0l0TqfbNLgfNHhvlLShYa+J03aVPlmV5jrfEvFrdQMNt68S
W+88awz6Wvh13zS8p0aXrsFirVTJp1NCXlhPRnT6ZDb6foF+BolyiluSb/sDnZE7zU1H5SYWwXbU
cMsBiFQS+dhggExnfYXEDnlEtpVkaDO02OMSFCRzEndQAL5SCap54WsGDy697W3kwBWWgu2yGToD
uNheOQ7adN8E5rcajpyIzrJKgnhdEA6jRoJrY4J600O8+ZwivmTfTYi7dgPxZUjnrVbyxF4BmEbc
bSK9xWfuJw3b50hjTVePaqp4OS0aDeEIPFrM336HKCxNIdPZ+mmh12h98SSE/Ly8MU1Lt4SLg1jL
WW7aXgAslpV2U8ccIMnwNnBNm2qJe6LtK0n2XEfaIcxgKRvmbkGfykq1arqasxYOMc84Wo7DGN6q
NtCrJnqdmHEr0fygRNpJzYwd7hPOQ78ylNNsS1uVIJqk4cGbcrGpLeumYG5N4u1OVmoQgmA65a02
UnOIasWs23cq9TQ7EnA+6G8l9YiteGNq7syhvuu6t3hUPtuW4oteXQuCl5iOrCYYd2kqr/VGWjXx
9Dw6vHCjWIkY+g4k5Gi6KPT+26zZcorsKktfcj/u01C5b8NmlfD1oRpbhXqA1XkEMEv2CH7tGMWS
kdQ8hCNAvWvR+I+q6/9J3fwX+ev/Q65JZRme//vqevv1U/Pld2H3Vft6+uyXxafsj59rfyy9r3/X
7+pX7TdyJaluMZzg/UFE8If61aKKho2A+Apxke4gzfxT7y0ZKgU7cg5Kbyy2V5X4H0ZKQ/sN7esS
8U1DCn0syRX/pPj+u0QArQbhLKa+BLGjdvpQt3ahA6MYEeDelo4z0xs3J4PVbWqgSFZ925Js5IpU
ml174R5GasimEGt+GsonK0SHOUmT6ZmMdEaG466jFFQ6MnzFLjlOVQ1GrM1jv2hyxLHJPnDAT81i
wPEEftpN2kxCE6gDDzcq9mBhUjc4G0yORIDP6lZdMF4S4kL0qAkyFlum1DdK+jf8kczMzFUOgxbe
klzCfXZoGqpG51sGkdyK0d84xApteqU71CCpvFgmCDOgUeTWNod1VtAYNFqi3MfXVCrXlZgeJLXn
dh9FnjPAxrDRGZQRHlHdmcSavGc5p6sETmNH17XwmnyxRQ8B8/YCrZPj9Geb/e3Qa7tY7gWpSaaX
Yr5gCM8wWA21d4YA/VYHGNBWUeLjWIFI1cxbGCAEOEyc8qW65p3Rv++rmwTBmTeFRQCB77ac22jV
DAgRkxF/p27sDXsAN79khbcagF1zcE4l9O55qiswV8Vb2LTINDiYo+Jc1DOR4nWvc0wiW1KV10EK
J5qYcu6ZIVsvijaaQSIXnjO3q9jJqU24r9h0F3nzjGNkcF9lpX7CGWBs5Dqj74lqdImAeycQDF6C
ObxIfbGPBWlX5doJHhIkkmI1tiDtiykjM7w5lVFNFZVygBhLKA7KiqkHXILam96/MzzotMXR744V
o2Az8nTO0dScSV09CmKT5dxc06kfq+oJy/g2D+ZNYUAir+kJN7H8OdaeSZmH1sRVrzXx35bS97cU
WYyFo8yLM2bMzWjknlVwWiVwrjUtBJFN5z8vViNlOi3fLGlWwyyt2lZ+TclcxFSzkztQnrhie71m
9Kkj+mNIOHXtnUH7BJ8HKtJzIdX+lHPHa4/zJG2U7NlWmoIUbRP9Y8adU5U2c6l/Div+rFxN1FAi
5dzKRpd21D5YMsUBT/aoDVXL2hpopODiLe1zSg4SfnDMK/OLM/IdhYi2aX0hlU5zClE7pg84nIB7
3RYOot2EjhcUbMOLNK8sW8cd6u5cC8g38h0IMHVVpdlnslTJjAsoY6VN6mgMpAltU1tXzO1aWN0B
nSWfirSxrGKTJInvmCunhavTeh1ahnQEra6NO6p5Ri9rpV+uONxhaCxHUeLGZnJfF+GhFZXqlQPn
O24T1MXEcXcQatx4Vt47vlaraR+NJiO8YCZqcGZqEaB2ES3CGwkaHticqnIA0C+oZb1RtzqYTCcA
XBYZ25acADdUe8Jaky8ErHOMJp8CeWm9d9QoyAhULxlveY+tTzKkRh2Qr9ICgAQaG9VjdknMKEmQ
euTGXY5uqMBGIrf13kjZ5yrbmt15UU9IVb8xnPlbWw/fOwb//5x9+HnAiCL/tIu1ZUEs1pLdFen1
10P1z4bW1SuFtBt593dHyZ+H6vdfQfmNfJPu1ZIz/uepKv9mLwrnxSmlsNlbEHn+bGnJvxEKRkOL
lha6cdR+/8wg/cEFuLio6AXRNKPgw8Wi/s1wIRozlo3BvgNgiDnxjR64Z+5Vz2nnW2Ait5n+bjbk
x3GFmNsXBXZKOdpuV4tNuEK6xHNxGNuzqah0BmTYHS+yfuzoY0UOtBQ5PhI6fTNazcmGaDM1mEaq
kSl18X9RC/5nndZ/+7v+F7ZRUUv/rNLjuOjiNvqvXfEFuNx/3Xz+yo8PXxt+umymv6zI5S/6vcxT
f+MLtzEQqcr3NflnmafQLLUslqOJPHrx/P25ICXwc1ijWJF01Y3fAXR/1HkWoTgE3jj2YsWD+fKP
eqwfI9dgkgFS0ohQwgQEl8vmUfpRnZ1mwTRkWNx9dbmfkeCqo6R51ebJtXDILcpJOXrXJMhO2csP
H96/8JdoH7zGf/unP0iCDSFL9DmTljgaokuDZhOMLVmu7MCwXZWgPoZdwVU3pfbT1mNTMGp5s0lX
caLADXHLoMNCwFTscJbRbazcCS6Ao9dbW5mXI9UPldmjyHRFX62z2VlPEukasrZz5nQTqNtQj31s
uus5itcYeg7jWCNqItnFNjZRfPn5m11q9h+l49/f7LIS2HxgBn3UPwurDTKqw9a35dKVYDCrxDVa
6Dbr6MXS3g0Ow8ExvSCCrKyv7RZUbWzvJYu3JfYlgx2EZXoj1giefiHQ/9dLgBxipqP4RP8W9dYj
cMm0omp9odqEt0wbSYu8Nvky8pomyHCIgP1ZkVwzfbX7X+btfZBQXz8YDAvY3jWsUlhY/7oAcxQ/
mh7XLa0xEtmiu2RCv0THJJ9uwemRg0GFk8JJJ+s5q6Xv+9i/dQR9gMUQv8zyX2x+C5gGrM3HxME8
Tsu5Eg3xmJAEK3DagPM2zIYfrFT2YPa5UTmvybqnIgs2BQYPMYHTDvFi4ZRj0vuLacEHk+319Th4
gPkSyKEi6/vDM4FiBT8iEkdfNiSFJBBJd/ubKsIZY3S25Hbq8EnLq1Wtyxu9r3I3MmpOikAz3TpB
8RE7ZEXEl2E2v8b1QAzUqLimkyLBEl8yvaddVtEBTgp5OxrljSOqzMsJEnbDfHq0Iv4vmsCMN/Wu
SNRPaRPC2B93SqkTKwvCgUuFkI1NLYLCqyf165DlDlhnwoUDDJE0mtMZHR3pRDNEB8WixFPBcllP
VtW9RjMdWoSdkRta4oyIfPDHlJqvG1+lVg/px3HxyEZQYY79nk0NYQKzgvKwJ7Ngbvt9LKmSK8b5
FwbIj16eZQFQD4AsWR5NPvoPyy8Lqwqw2YSLLvwUhFw4unepOaFajix63o9G9FDHNrfez+GDan1W
2kfdvo3vJRpIP98gdMqPjxsE921KEI0LP0jA5dd/oEQiISztXpFZiUV0SSvd4OYof2Zf28uJMy9N
u8JDmbtpRChzUQg+yyJ/yRHE5Oaz2kxfxkb5hDHpPrZi5sHxMUowB8afIZ3ckHk7uQW2rKqBUT3Y
x0YzL6F2MyjyccACIsz8TsMulPXV2WrsS6Z1D8TDuZUzhB7Xw96LA8UnH+xV0oa3shvuIMb9Aki4
nJB/e/9kTWJaYnyH5/CDZRIl14TQUmv9obbcwXRgKU9nPeTqgVGQ/QN1I2QT+mOIyJkD3HCHXykh
10BAmT//Kj5mpV/XhLXYNtkaQNioH9YEjlxNFCPOytgJvKkg3zsU7z0Zk3mXnRWrw9nTiVMqt8yd
xEXukR3mDuTKaUeQFYDEkn1qrpAdyaPnJnPld/XEJTK6ayN1FaLm/fnr/QjtuL5e3HowMaCL/p3g
HGXE7CYZS6czm2cE4QxGeuecqfpKroy1FJseWp57PbfeySy4B43l5VJ5b+OccJtgwqJERE6LNNV1
tBmahM5kJQphMQOzLpcoGLKBuZMX+HopUuPZfGTKuejHp5PT0gGlj9MX2oHSaVNCJCGIlgjr1iMi
9lKX6rve9uu5qc5mbr9lKntWK7VvMjcvLGqPkh6/ZiSRIeq/J85uJcs5S7UOL2Obbdo4InqBXQYT
D2Fa+eQ3GfKVtOzQ71nRg5Qfw7L4hXeXxfa3lWjjmsKltNi8qACWo/yHJ5FWe8/tvO/8esxXsZ7h
ihmIxhS0o0O20Kxg9NxoXDknVP/EXxoS5+QiqIp1kvdOtVMskhFlI8zh2NfNhUDbR0IH78sk/iJn
eupOVBzc/RM+73pfQv2w2vgtcqrPcqcyLlBIp1Knt6QcNrENW7dCkNIXW6VpzrA9XqmOvozd+NTZ
iosO5zlSu4d+Y0HqivJ9bWkHQ6v8quSfSCEwyeOmG4KXSqkeUPLiIAnbkxkl3kg9h+KGum455SwL
aNlskVQuZy5P/ClgKB7NwyFXqkuqp4+d1TwDNv9SxfJNfpf08p1eak+FgksPiiyk78QtdeMGgakn
QukO17zPLNBFP/1/qDuv5jaWJVv/op5ob17hCYIkQBHcFF86qC2xvff96++X2DozFHSOGPNwI+59
ooHp6q6qrDQr13rUmuFdKY+2C0w0N36YIaonRhWcA8/62k7J2uu1neOND03s3ScA6aqbLDGOQMwP
QaygQqisytx867nbKMvuFL8/dajwfrKF/s2ca/QqGeAd4A347RgwA3q1UpckodlRXZ1JXHhhgI5x
kiHjQyeA0X+ZvC/uaH63lOapsqe/YqVyAKsicxcW70Fsbu1qBvkTZmRXmmaPc38Ig9q8ccodjd/A
8sEz53UKSiGpvg5GcZP4ytqv/LMylk9tMT2rPSQ/7aPV2f5CU4uvceZ9A8N0iJx0CbzpMRkCd2Fa
MDnCrbU3p6paThl1byiD7v0wfdD7cVe2kIXq1H1XWVGfWHiko5Ql6Mq/BtiaPjmyDLGDH9ohdWig
8FKgkIWYBECAd2Wyfegj1aqo2hV55Jc+Ull2zQ2OLvp1ZrVWOpJVqRm/otIbrkLxsarvJp17Xn5j
GfUW5YZFq/l3ph480PrmKZTux3zLfnhx04bMqN9t87m/dcIYJ9j5u++GdxPY7gJyqYfUc45/XgK/
H0CXuxElLIcEAjxXv257QzFGQr26XcHEtMxcYJDFBOFrhNGJN2CtJw2VqT2a2gvXGBd+ZNDUiZoQ
DKh/HshvkQLjQOUYMJTKQoS45ddxqPZYFj59K6saxu+MGrQ34qAlyaLs/67rehmrzsLv9U8mk+rA
75MpdQUdfjhaAq/98DyOhhZWAylkl0fV6u8H7q53X0368QfXozLv31SKvbGVeTPUXznKV2kGIEJT
v2fKS5672z8/ht9dc54DOCK8cls6mc2rU9jy40qDWgB5qhjRwbuBHK6eTZvQqmGh3etutKcLb52C
4vCDZuW0cMLI2aoc0qb85IT93UskKeQZxO/w3zjgm66cs1itB7cHBr2qgmHZaubaC6m/ZVv6ntZJ
XO2HEmmuHO4ZK6VcgYygYn+pq+BQlcEXeLXXWf7UKeUnRkuyUtf7D4tlaw4LFvmG6ylLfPAL9uR1
qxQZVaodYDY8p0bIcTxlDSAGCN3Rwhw2SLeLmon7PiHEaA2ZxelpIiPq08ZnUDmG4YCE1Xs/tvtM
hRNHhQqkhTEc2UMYuSMt/J5mfJNqn6GwQh5SSw2EDt37lgqENa8CJYQNpF6FI+2CifXNntQfwawv
KadAA0yhIrublRK0Z35rz/VOcrm5DtXV6P4A0Hz2nXkGAgXtbAKA2KPkH8Lsu6w1604zQeobvfVu
6RR3DPiCDQ+mWTrSLDfweOWmVCoAx1RLvbSC3Mei2T9VkIPS7z9Zjb8/axc8m415YHdSXrvalUZm
4JW0aPC5CD1kJTp/KozqjrYIkJW80Y1xx1xvDXSJMnebus661iCkT8zTQIKY4sDNJ+ORQPAX2yt8
jmjDA1iHhYMuXl7/4KRQZs8d+rnnFWfVkse00fFCRvjT3WQRjCgjgl5WUP485PEudZ7cZqJWRl04
fm3aF60C6Pb9kxHJE/h9RARSqBWYnq1eP6EwnUYb0dLV6JxD/0y+3+sRx9j7wc4t7kLUu5LgtvbW
AIKDQ54/fnL53/cogEObOpNKNktDNu7q+gggpyx+FK9UIkW37m9GHTl0omx0mcqlGajDwk/sl2RU
j/Y4nX2adiwQaPY8PtLzdooatq8fwFMSSjPJ/kGncSFNEbRTA9gNo68iLcwhvh0i6kYmcjg5IiGI
swmfSNhHy7Dp6GGcEGlDJxHKta7xDv4QL5NIX4UVbV99/dCmzrnKOhGJPNFdt1Xa7ETHx3vaAVC0
lGgHBSQeG7im76rfPNgtl6ZnK8jR0UPcqFK1c4TzmBs5wpvx7Ty80Af8aNDR2GvgNNxpVYXds6Wv
bWfewmh3JxR4VfU0Ds5TNTjf27Z8K7uUmBbpruqh9rVFQ09hXySbIi9WVKU7uueqiv9Qdhw6/zQk
yZcKm0/zJN2PEblovaGopqh/KV2xgAl8H8IDM/uRs6gqd60XWrwsWzOk9Kctal17HoJwQEEpXrVx
CV5kKtWloeDy2gUbXclgY++7h7mHZr7pHot03FrjG+WYfa2Vy+xoTnQ2B9anh91V/7tuyWIxSMcj
RMBxd035b9cJ7pQWqivLoDBdq0rBXkHFHvA2mlQm+gnwSwTVtBL/dt3m0buLBRrc8QYAe7XsrB7y
o9ZuyWaArCRoIZIJV6DFloPXoSHTEyIrq6loaKbnUZVBtnjye5QcyCc9uIqzDxVr5zj1txjpNa15
6iaI4WftLzcJumXcoZyd0JWTt0d63MF/utTuOh3sixfdxwJdN+GYIA1zX0BlSt06r6BADXuaYLx9
ZUo3iEsjHizFqe99aXpmyvBrCmxptNKm8YVk64q2rVtDI5JKyfV2WnpAveIu6xpkMpOVyP8ZaoTw
3gRbkkfnR7SbFX0LbUcS2LdtQcnU1bL7ilYnr/W+uzTvLvx2vJ/q/huMUZjmOwg6nxJ1XnZTiwCe
NcL37SevolGl9Lsuq+EATw5JPtGWTvnDIQcMe/62VqYnenW9RZv0q8hCk4JDC5EP99E3YsBhbnUH
fuZH592IIxIOpKWMcDX74Uor7tL+i+IRRAaIaSXjo544K/DBu8CmrV7B3abt9kh71HruTQTRxtvI
phU+8o5OlxiLUCM8iuDKoEswXDgGf9kQmkO1C9TPISnZTM/YvXWHKl2kjdu+55Y79XwPHmNHv/jX
Pk7gnM8jCp0TYuuDQn0c+cCuPFhGgEweRxmIx/zeSAoa6ZS13pbIbfnLKPa/GuPE5TznR+zWd37u
PdVOv3SyaI3C7EsYmS8Xa/m/qjH+x8rM/7dAHSm2/WegDlyEQUbF5vHHj/dfijXysX+KNYpm6/8F
3YNjmf+wm39kYZSXcIPgC1MpCH5E5UDPCNsczFak9qFSBuT93+VDW9jNJZyAOtF1DNV0/jegHOfX
ZLmlQjciXgipHgSLgP9cnXEGWEtsqp+emjk4dW6GoF50AhzvZyZ8/2r6tUpSONWSfds7W29AimGV
BxNNV2GZYNOmjDWWmkSp05LEoj6XgLzreJUl1msdezRgueEJCL0lm1SJNg2480AHhxkjFZ0W66En
0axVaMNWJk1mcZTeVomTL+kC3023kdb/5dWkito0InEe/4hKA13ZYBP3yOTp063eaX/X5PJHozhb
2a1S34eJRjQbrlyQH1XvfFHn/AxR7KqPq6XjNLgMnrEK2Uk2ysnKgzfuIv+rHjWbKNfeo7l7jKov
vmjHzta4UzCp/7e2yX/cTP8vljkNsh9/2id19O2tjX7dI3zkX3tE2BklZ05u1IRa9AMDue39lwUT
DtyMqGDB6/g/FU3zv2AgQmcLwm3hm5EU5r/qmZpGQRPhCkrjZF+Irv5XBc0rRkO2CMg3w4awDs+O
aM2U8PqDY1waVta4Wdsf87J4cSIFCr7270kvVylYW6/eFChNNPlm6McbO1dBkW6c1LulhP6gWOXZ
bUF+Jl+NoDq69bkNCgovkbKJBusu7M91vmlbZ5ciFhOYj3DlHMl1WgMIfTLG5Gb8BX7XSp2ifagZ
X3IAt1ThW6pYZnYaQczAjbcr+2GdNfpirviualuDGEtArwXAlfjZNOO7aNFo5XfeMHtRt/4wl8d/
/PGPrH6aBAb/46bL87F5MHT1wFbEHDpXJiRwDfSoctjndBo0svTGmXHVVcQMQW0fBmVacp++P9Mt
EoDDmun+Uw8O+bDErW4hr1jYmfRpflaDvETzV8OCb44qNHyUrKkLF92HaQuRSQlce06O9Xygu3uh
K+NNOhwCEEWqPSEmO9PJ8m4Ez9o43KSBtx48Jm9ujpb5pmrvzIzWR/dq+lwr45JZ7FJtD4r8L17o
mVt+pDWkPu1pNp1HwL0rbwLoq6f3Ru1sM7t+tRBYYInwUfqHjfBbnucnfyCM0hSPbGlJLrb9Tj/4
LdD7dtGMCDJOrXPPWmiKgoiQ2BufEALtfVTs9YFscHgih8kVC+LVckIT0wHWX28Up1sU7nFKW7oN
/o5I7njBtymalhT1Dt2ERHYfLOaUn/a5084j7ev23Mp6cSJ/qcOcy3MphEIi6p/zQF8Mlv8cOTHa
3BtesVE2s5gjmqKXatLRu19/d5A05vOmMa+80bjPp3NHl2NLqw8oSJSj6ZY68886VL+YtCbKeqSg
wVKCLUXf49fvKosGj2BTWHCDympgBwEzPrWdENuFsqHqrHqri/Zb07doeHrLSu2/0yLwkrvHwuqe
24jbQHlc8w+yIfDA9rU/QCS/gbni3HivuIkr02rJTHsc3/9tvv7Nkif6+33No1hig5oAxmoBnP3V
JsRTX2tVGiZHEGLFKhXEzEhfd0VJrUyiGLFTQ9s1avGtGaK1Edff9VL9kRBGKmN8304D1AL1pml1
A21TZs+PJW6im3VAzjeypmVUOQRgZyZMLaiiJOGaiRi9M2s5hOh+hmVEakFTATWSHe2n4M2FjoPV
xqP3nLOpVxvX7p4j9HvlOVXJyYz1A6/zjdCSy0IAxFpMZ5nfkBae9JnJiMfxhgBs08yHrFZWo2Jt
Oqazs9+nalqS81nxdhNqD/kw02sztSToZ0i+0ITnc/DB2PYuNw9sIEaSTSbcAJa2L3SYKegF8/kK
2BnWtBW8zdwYc6eiQyV7cQ6yk3zt6L47VLt09hYKThnYyiE92/WbkmvCbkgu9U0sXGbiBxPvkZRq
0E/J1GlppdNSq3TwwDowQGfDEioiKJ29d5ZflJ/1rGI/jksuyiPoYuITe8tv/C2dRd2sLBzrODqQ
SFUbHj6fUtXpHf2hhS5jbfPTPxZbNrVW39KDtu3m+OTRhcLN6uO5NFFVof82rOiq6kq49tl31UYN
tH2O0nNZJd9o7F9nwXxAg28vW6ZjyYZ2+WyPkHUibM8ZIfOPdfn5Q3ae1pd37MUaopOuhnWa78hb
5VueoJurVhveHBczz6RBw2yWM8VFr1kzz2Bvl5GZ3DO1fFxOE9ebSClsjIhmuQF6nn5Nf/g+7LuF
VdJtHvS3MFKUIGWPef4MvcrJRnXKdQJZOqOe90CEgZii2/WsmucZcg0ekqIU8qMbUWH68z67yqCT
eLmo+hFPozIiYiNXWKKJjnL8zwS9NY3Yxw73w/hGY9YNdwMshuaN8ACh8hK5+wXcsxsV9K6JNm5q
+p/F99eH3PVI5PUPp4mZuDAhNHn3UOnOOk9YaVwL3zaq1ZX8mivlrYW4B8xf68x4ZxpNA+Zj4i2q
mPuhYalwzgdwEP75EV1pWP58RJCngykkpY1P9OvAKLAmbgcH00PMcmQaLLoATYNWE1uP1kw8yyCy
6E4KZIPPJXQoCTmKpF/LimQPF6CSew5peYZhUa5yOjz/PETt16rOzyEKEIdKGNlO78pBSCZrjMcI
OlU5xGpXx9zpex+zpzKcIoILx9pmbEx/dv9xt/8zGufaTjNtOqlV+pHVS177atr0NLAmJ3fbh16t
d3Jrcmyzr7lw61mnvq52qpEvI6vcsFH/fN/iF350QC7XJpEOuydFEO9SjviwZPqS7eVEevsQTMwE
TDCOs4YHYqLrXeMwRHVjHVqf1JxkQ/zpmlf3mxWaHpmNiewLNdhC+rOM6H7wnJ3nvxZ9+Mnik2/7
/Wo0eiPRRZRqydP/cIcaFE16GnI1nNO9nZTYdrqrouFB14+cQi5P9c+PVJNz9U9XvFpKpZsoTqBY
7UPpx/fksdc9VBo1JYSQEjlLPaUMkMPPgmV8EcsLmVkDa8SfR/FvJxZ8JZlyk7j5EjB8uO0awojJ
tI32oQKJEWF/LM5Bg9NFDhnzXEAl5NQ/RTD+41K+EkK67CKuqNEpz5V/j9Rh2INf05vbByqnhyqe
nzw6NXznidss7XOp7IfJgGzyJkOEw8pOEKDDdCJOGvtefACO5I5SDj2d8itnNGzji44ckkUXJm6w
3Ixt0/07uLde59CjiX+FyKX2rvsuYHygYVEB5TgS4zY6ZmpH++ybGoZr1y+2oP9vuXU5SLjckOFN
p2c5gDmX//zwr8qKl3DDIh4jSnQuPfxXBk9pzS4i8ouPU9juxDfNTWRfnznOhtjeOniEkHOswzlf
iYcEs94SZuQtJ7c5Ek317Sd4LxC2V2uS+MfC7gK3NemhoqDz6y4oAqhwXEuJj+Ku6713sv12mw4+
OeyzIj0T+ani6UlAV+MgxWDT4HiZ0+cCMlPLksekjPbWndDnjCw5qQ3lVS++zXQ6c1diwPNzN3tr
uTdeLarmDP/dTi+ZwviUKswEHoX4hCwEJrxpnN0UbyAyonDTbazxyR8OES6U80RwURqYIpxkp6GU
Z7cJ1dA+WGMXZfPC9ZYsfkY5HRSPXI5ZLq1iOdISM4iKTFvfyiHHqLuMGJj7JCLpTbwUjkGpLA9G
dMg78u8ONKXwg/Q3Mw0Q1mSLU2UF7Nd/Aqom1rAWNvpXML31WrVty7Pm7lKo/TCT2A8cs4gFRblk
0Qc+jIUnPHkAAluHzY4KMf1ON7BUSbjhwpAp0QcG1aLHQhwfed5yC2xFeOQOUUn0oh87BjrrtJ/J
MQB9HNCgDlIibdWXuKbBBv0EuSUGwIqpYh76fJ5zgvzB2nplGkGzhV4D/qoEXTrAsU6l8Om39kZm
H1puut6dreIy+/YxbOotuCAaUk551i0CF0Eh9ZAo5zRGdth4N8aDeKgSVKlD8VeQQXarDdW2c8pN
5u3AKezHoqGP4ThLf6l/yM1yB9WoxFMKDGwa+fjRyP72jbch9mSyeMKz7l++UZ5BO6or12h2ZKRZ
oYuufUPBdOXgBErQ7RNUubxC5CBObi89TQH9zsy2z1og3OAxWbG2j1JwA64pHjWODU/Esg515q4R
WV3V4ytrh1es+q2bjwVLg0koPGilCGm89GRH8EBUm0ifv4AlOekF1lqczTR7o10NnsH4HrKCO94C
IzIEXyyguFxDswO9+HMDvXGNU0L8HvVvvOfPxuQKmPfTNQEzT6YAaQX9ktv4YMpbcNOBXrXdQ4kK
hYEglATHnUMf2FsavYnbXxYc1awdbnJmC7gY9iIjCMZXl3BEVpnPkyaBAVfWXVOcYHpH/1pd/Xmk
/84V1mkT9oDGIARB0utXK+M7o5NMDSefSlCRohRA9WCZZ+ol7PGagxDasn6tkoYNVC2IiyQ+0nzr
ExTFvzv8Po7jKhuWo7GSUwNtH9KJIIDg7TJj5qs8CLZUNrvi63xy878W1/45+z5c9IIb+jBNjeYY
UWTjSpnts2MdysilqHdA6uOSuUAQwTFg0w1JBjBjrBKcytg/jPR8/nkgl6d87X/oNNgCp/ZUajP2
r7MQexR5XXjhHuo6XIuHnSnvhfmuhA9i2Lh/CCbBtsZ7rX1PmmcrQtP2NVDmFXsCZ5sJIrZ2rUOW
EsBj20VvnQosFk4cGMJyEjx/HjL1gN9dpo9Dvpqw3rc94KP4Da3+PjK62oru6zlcxyPMXnRB9AsL
QSNZ9zWMeDMRO/1qK3EMcsqXYlTb9k6svf2eseSiqIGZFOgcY5b/4ln4/itp9qVLlkIyOzz/zhiW
LuVfFFaWCDhC/pvu2/kI+ncxT8dGz2FHe+utCs6m4wQn6GS+ilMBvBuiyc+UyS9A5z9MmnPlMWgq
dGMTWJuHCZfG08IDXERr0oO3Qd/eSOTKCGP6aKlFS3CsUt748xxcIQl+rl9ar5HaohikXY/ABaug
pyrLJjXBHJHrYaVgrVkLEhKJxWZlMJKAFQvd5sLKoX2vNhNoDFjmlob+2YCuNhS9EaqFs2IJGZMG
NlX87A8bCgJte9CNwX8cgze7ao9V4C3lOI9IYHsNWVKiyDZJ9rKiCQ75QdaNtOfy89D6yqAwFInR
aFBAPoUmO0vW74ehmL6v6X0UVo84OvAjL1oQwxTKlxEbQvxWgz1ilp9tC/0KHg/8iusa4HElt0+v
lPQKfryuJxAsegjKx7jkdEKOCfHoAz2+t1qRnYY4OTVZ9RJ63VnSLSrcMuY4fZ9jMBkzqdVC8/yV
EcUveap9Fx/HKP0TODg5JxyIB+OW9mOdPgA5lWF+PeGiyo820C4pL0pOyQJphBWehgsx/NThoemk
aCsmwM9tmuA3P/0kCeP4i8Sss+i8EJhz3P7gMh3+3c+ryUkUheVOUoh5FIRI7NbnAHWlOE1O/owH
Vm3GaVxe5pL4YGicrWzgtsE71t6bsly2zL6kK6pO+4Lv1enOPbqbD+I2BE27I80kizNWSRxgfeNW
X5jVDEQlWEgKBMg2KanuLldJRiZvZrjxKgwhZ4LuH3+m2rmHHi8FjPASMYYH1lREUzYbLnKNAyyB
j75THq2Ak40RMuCZ+kbrHIEXfJFwKiQtVk04fjgeDYlt+Z94MxYxS6kaX9qwu8HPk7dJzjuUp0ml
5ZZviiCU4SXxIprOeBQPKs+RD+H0ioZ+LfnEgY+kuFSFtVMSRXwtodUunGA91MpySuoHwx2fUr+9
0bLxZsITACh+48Dq1KI1YoNbw7nkIcVztc3HYhkCjkAr48S/eIQ4rvohschdp8ot/2oKkmwaVYiZ
dQUR5lKcHD301vI354Lk53DlYrLATlXetap5P6BhIe6+OCAEQLu0qp4lINCjeA/R8Ahm8V1y92DZ
XiWMY2UUagADDdUH6KXNUtKEc0svfeE7J363bbiHR/uSBwqH8KS0heRwy86SYEA8Z9UrBJSvHdDF
3DEcJQ4PeuWJm8HXSkqYH43jLxzXAYyvHTrF8CmhmPey3BTIbugYelaHlqItGVUYYqQwBUkByD/y
tPzeZqokZwEIvU2G2azyNMt2LnfFbGUVwJ/BCg7JePnCP5vk67wZ2980ocjANqNCSK3wavsXA0s3
0VzjsaWcUWfpno4QeuKszZwPTwFhJT13Urly2s2oIp4b648K1W7Z21pQ3nZ8Sha/hNMseJA4a8t9
//MY/42JkjHCi4fXB+2LfTXG2p5VWukMVuz0hmNnBoAtq+IlbIabGEqIgt1QCgfOOBo/Lgstvbdk
5IQFzBETetkJBvQTDQyKBHLMl9IcYNO5yyio+xBzAs+nekBIJZ0To9ywwbYuzGOm22slQjOKIIQv
Y0JYAbgwmUblh/SZBDR/vt1LG8SHc5opoVmQs4gwmpIKvu6vFrkqFEsJ+6x4NLwQHlwSOk71XR/L
lVTmemBecAcQ1SebNAMC6Wjo3XFqlrGcUsXcDos4MPZSAQhMZdUN1n3lkfTTXzExsiUTC+FWdo8y
qd09oN9b0+xvPj/Prt0NbkN4DqE1lhZv0hRXWbEWvSoKPEb76M3FqmyDJTCKfWwXywFaKtk1UqCQ
oottdWcb4B3R+Z+f5LW/IUOwwHuDLka6Hiza1RBiw2nqyu7LxxFJPVrbD9XsbhSof+RQZXdj820M
LZNOPCeRHFTKm7IZb4iGby4BdFh/EmoJBuZj6o4xCa4U+hmQ4CRwLn7qh3N+8HozjXuwkQSPaWbf
px1cYXNRP4PxXEnKhkT/yTdqawmnHN1NFGDi6iVr6lsGTD/dmoe9Tr3k5LTlRvFBAjcIeeNCsWax
IWKHxiQ4aBGnkuYhKVA9B0X/dwHAmkS9/ah4n/VWAtK8uikpUBA9Epgx0TZcAFdRmZr7FV5zWT/o
ZnGreek3w2DXiXVUOFAIWVsr/Bq1xj3UI/TdUxaqreEp0ZNkWdbd7dCNnCtwe0TwCwNbm8aFgx01
PFDSRXzUKjgyiKytgxSDMKigV2Kx3R4mkh/DbG3xmlrUACT5Webhnv/+9AtcC6io/EmFiQFJcYK/
Yo5C3urV0Qv/tGel5pAbHjJlPioQL8Nklr1VHd3+VFjiQh49vR6bnBwTEU2etbdMClzj1DL0pP1x
eReqZZc6Me8dwB90QbH9WbuSi10KI361w6R6cKpM0oB7llSTJYUao7zlwz89HHk7XyJ+Bv8k3CXl
OOevYn1SMUKgjnioenGWHxJ6yuiCejOk7nYyaC9KqmPsI6sDVQGRInUa+sHCwV23pIBpIqXzz5m0
pT1c3JlofvPsrFyKO2N21euEMmRgI3WOjnipbLsRzragPxedtR9SijttPm8aN96TKh0TqNXyk91B
c58OL2GrnCilUuV41e80iPIAwnOD5CUlPdmzBWfvPTI42bmcZFqoG+EWwdzF2VHpD0qpPhUxnoaH
gktLckyteOS8yNG04x69aHz1Aqj61Cj/pqgI2qjJy9hFZOoCb+eSoOFxEeN8rUxrm3Y0GPFcXP9W
1/Nnv2z+ZlZtHKEuJRnUbkJvMnmImiyVpG++8yokpyepDLYk4ySg8zJsf3dfqtmTFZL+66pvI7VA
WQk6Z8uc2CfUDAUJ4cFvJO5rDsSFP8tI+zKQZOYy4kDY/PDANtQu8ke8XER+R8m2+F5W8Td6o28I
4hsL/GXXAhrAW4porqVlye2/yF9jq1ULilc/tLbe2tl9bem7rj1HkbNtKYOWRnVbVu0iarxd3zR/
DY67FCe3qM4StUq5s1c3kpWUiI4pYFScFLgisUYNyn5N0VqRTFQTk9sj70TP2W0V+QvDIAHmv0bV
jReEsBDSphg1zdFUNTkJez99zmKoSd0MpkLKqp6306WnnJbqfkB627dP0uIZ4B2os76yTVq7QM73
QQ+H3cFywo1bTU9e/Wry3zy5r13B79Ah6SFuogD5pl0rV9GnpzNJiUgzwA5VzvNtTaiYuBEEQHBK
zfF7O2wtMD6pa29Ga1wno/FUgw0Yjb8qg2wuLDMtkujN/LWJ27sUKa6AZH2WZnA91WgsjnDu18vB
t/bwsfZBtlbNadU5wHctfaXRo0hDIVPd7H3wehPyKBTZnmr0I5oej8OHVB8vtO0skBc7OkkWrW0s
W3J9Ka7kSH8Vvd+Sk5IygiQcSQqVfX3b+V/kPxHwhzhzENhRV5LjTZC4jFF75qiWX0fqpUwVW42P
sbVaYtA2vySXxDo4zfjg5+66ItlISnj2gEa8WI3wYJ/YdZwGo1BLT9Wdy6qp7XtnuFNchCM8YLik
5mBMgCizWQQlLeLD0S2/WgVtN32JO1XcdgQpfIUkKmJzQ0PZ0vbL76aDhQjXZqKtGJZu3da6snRQ
MYlm4Q7u1151U4qKZcMeHL+LGw0qI3Rh9gZYOFTHCaoyXxLX3Ve9fdbJNcaK1I7dB7H9sooyWI1G
t9yRGZVsEmtNnH3TIrWdDAQDPEwgkG27v5RxuY+WHW3Gby1wIclP8/BI0mjFWSBC+IaJpOTw87qI
hlMEw8S/YwBR4j3qxB68V8AFkOnvIErFfVVW1OA3PQ+Hlq5lHfsL1iv+Ir6fZECBOBsqEBByjwyN
uDXPkpsEIU/+qpP0lYoPm2xGVKXtqA7RRnRJEpGL00r1nUaGpdygo9xTpSDTJb41KWKFAQpITM4n
SYbArHDonaNsUSYh64O95KMdByviELDOR2pMJI25ceWVORk18uqSW0dujsBpjG1CvGYVDB6GrryP
mx6s6eVYAewF53lqGqQOsQx8rorEcSD3NHckEoGlSEgsq1Ork7s+2it+w41jaIgX0XFaAlLHOFHu
w+pqVrCOgul1cH5ExhkXC4y96N6MS4leZfl474X2mE3OTRz3NybYlICSVNi8VwNcCYZ+waaITdSz
lUteDGafJYSv6WgugaYIVoUyRcxBAGnuMsbJJU9oOe0axxlvSVkkrb1ti/QUzs0uTfydXEFgP2yY
ih5q3zBpbDsSx8JAIhltJlHwGthACbEjhTZ/H2CWVm10dFx4g8xrW5vbEtSuBxxOyoum8SqJQTWh
Q90ALNInEHZiNfMZFEtxkHSieF9OsZIvxKTaIY8qwlmwg/uKzLnIWdlxtdVZODZ3Gch1Sdsqgylu
jeN7SzasFHqMdsG6YJSqSrpjPqhJgAvkrdlastyGgKINDPXIgS4saEOb+dhW9VbxJ5SKL98NZ3wP
KRqWZpiWEry73rGcQNT09bNiGrQY+rcMVu0sSOo1sHXNRk4MSXBI6bOygkdBOLGJWu81xvBLxCGp
UAyRFL4iICjAr5IWcUtwElR54XgjWcpdGek7tyBnUQ5eSa21g3ijLDg3PmsgAvmNm+1qlweXLlJN
fxAUotVnHFB4i4yA7s31XFyKdyg8cTWFlRQEJOQ43AQxJZdrW9rUSOpPQ3sjH+RhWTHJHMtZOyIm
xZKWkE52oIwqT4iESKi5Y7ExqFq544tMPStgpklJIl0SLAMfYsnwz5oh86OHzlDSblFSLcf2FeLp
RGlvafKWHJLcIltXMGniJwmeD+cHX+wQwfo/HCRoa6lcERHLxvFqeut7l2ZsxOKg/WWDDtxD4L6L
YyQOHRfs3Hwr+K5gQ01a9qocpokHJCTGJpfz0lPBZ14OA/JSTuxudfsoKJfEvKBHZDBd723V6TgG
+dqzt1HsrOEdXHdcvisocrdnOeaNKt7P+Ad5SE8nwYDs9oIo1yjKW5mvwaEynrlgB/RDlM6AxCht
asXSoMeR6+ug94LU2pYTSxgDQJyhd6x2+yx3nQOjaSoCmTrch621kRyTXFRST318wZlRH5d8v6RW
JT+uBjz5BkWgnAUYAI5kd0qmTJZxMviA86wlAFpMhGalq5/lBf6SZg9WE/FRVlgo1cwHk1hSkkmy
D4MQzB54PU7f+LKe2FTysGff3Eqb41gDtRte+QLJ9oNBkeyF2GAOnZ51h5XBeMEYQuMmICewoRP0
xqThFP8Vt9WfQReNMqhOI1IEOYCJqMjn29ENZUpNh0WMUxwf1kpYvDxhAa3xjbr5Qkk6d4LTGN+Z
nYdH1UtuMCSPITG4YGTE9EpSUaMezGKbCZVBmblwIbb/nEVyxM+YRM3tHzh/xoiOXfM8hJvBpNnN
eOU6jF9WJBude1un4Y0cSd2hJ8XPduFEFmM+VdFeljIXEfMLllDiYlnNkoofdWMrk1HaNGOJr+Id
Gt3aRM6XnvPL1o5SYGvlOMveZF+UA94kxNGCbOpESMCEpJDroeRzgU3IvgzZnxR843+SKaRRJHxh
kJKpFEeVkcPCi/xzsayNUTJsGBQ+IPaZg66G1QAdqScFncdLmZujhDmgHQnAYCc5VLEZYhPUIN6X
eKZsNSWK7ztnvuB3uQfB6V7wHbbxLpszHoabOmZcoAsmzhpvSu4js/7GbiELIDZXti7R3FKSu22H
Bx/GQAnZynTWYjMkSQ9El99wiFiOXhcs5dFILU6WEhkpvSEDkhEEUhX0qYmL0eCLGToXNcLgwZjH
lZg57rZImFhAhfpBQiDeIg7I5Z3gG/6ZIZaW7D4J/2TnyK1zn6lylsoskjjrcjDu4xBsI8gPeU7d
eBKxvmA0N2aEmQnngzHlElNRH5AfcXsczfqGkjzDIkUvWwOzjKMg/ojMkzs/lqDkgI6l0yubnSMA
j6aZ3F3vFZJc9uZzzlZhn82EGXVs7Gcyh5zhWl/vLHSv/lUWlHPENgRJqVnhodMwBZP9KCemuLxT
b2/FOxMYquCJPDZGDkwADe37RK837nyWt7NxJYLkiYup0qoSeMdhsKtbC6spj0DyX7MIueMb9/Dt
M/OXbcq+Mjv7kUfocCZgrmWCsaosLtbtDPCEvcaK5H+MUDABAk+tmxl6gMuhgV/Jh20u3pAhh+Ud
tn3Jwudb06m2fXOSO+EdgvkVwAC/Yik8i3o+jKdTDCMQrm2ykSIg1Q5BalXgQ4a6X0I6DXM+462d
hXsj53ltTXszGR5GE69ZNpDDl/stoDYxDHlJbSXP/5JTdLKVO3FHgPrLtnE4TGUqmYqk9G/rSkcK
wQagGummwBDkiSU6ClshmNtGWWlY9cHKVgIfxdWlP2PpWyR+obnRsuq19RWYVcmhKeUL9oPhsxQl
sPdQFeAvvlFsdaXoexhx5AJz0t1EvbNzhuq2goxUognBOYhHov8f0s6sq21si9a/yGOol/VKD4EE
XCFVxYsG1WBZfW9Jv/5+U+ScAsG1760zTkNCwFvazdqrmXOurvjLdDs6ju+f0+14C3cWs4uu+pkc
a9maePWIO8kZUB1dlY2huZZtojUf6QELKQXaT3J4OaQq2OhXWqKqyV3J5+yn/Ae4IqN9WWf+JZY5
aVcXfY973FZ0sWM750b9RQeDR99ha+K2eoq2yfosTvPfnTE4NffI4RgZUTgabV+LtU+/gmdSvdca
TSF0NH3bFvaGwYqUvshwIvijubORUWbX1I96MP8egM45LXaVxhdcgWkJols0Lnbhyj1JVy9c5PJQ
FPn1QfSHpk0qvVnT/5JXj92Agz45JA4YcZfegspuxuSPmSdSXdBr6tSibbFspg6MD9SWs8pndFV0
07eNopAmuS6wO/MA/r2zrRQU7sCAhfhaxBL8LZ/Kq8wv/9Dc7WzvN7u1/8qG/rsgBF5e/dGCM+bH
NCvEI6ELUJyoiEld7xmGjIk+kdudkH2+JjIQ63xLd1+brL7kHaLz6Oeq9CGsDuCfL42jOBIJZu4g
K7CAxaO1tu75P+Uz8P/0BbOJWMa177uP7V6za6R0uOZDwqfETqjhQPMJ/N2Jb+6OwDkRWFnmaD1k
wD3whbDdff3nfQa+sFuCJy8qfoEJBwwAjEKVPWRF9VSM9YwB4PlGbi4Ph85so5t0lz04bkol03mk
IcIt8DIasLWXdNT9wrdUwPTZiapTde4vwegpE5mP/hX/2NNz1Danu7ih3zcEbmaEi0/q03j9Ga9t
BcAbifUIEkNcsWzYfW1x2MMsPldMoxSbEdWXkJusjnhouOhR6FYYNKyNDX+FbK51phEkAd6t0d0j
2jYXRMQa0T9wLuSZ0ojgoebFBOKaICS0L11xV7nTzR5iD3ocJ06DC4v5ddenq2h72lAunOzg1M7b
886/tytqddxIdHq7VAk98VdnfZ//ZhkrWmraYk9wP+uKyFLqiwMlCeeWayvCrYiVAIrEmSCRhiaQ
Ug3iEkDPIXtQFCcmHuaUdXC8uhuPW/nVQNeFdxn7+ZmvXCKW2sP2YTO0tfbxgyKmIGcXGtQTuU0p
HGJl9I+2CdsaC+yOvxR2eDc64VcfLag+oTKHY70/s0p3/gmLTb+KrtFYvztSmXCEkHlf5KGmJewB
GXPkJpY1rS1dKlNzmzobm2RN54JVLVGUoCNb2D8SsTkJqT7+R76is9sfcXVtJH/76UTkfytaVGEQ
VlCzVTghf6dxKHJn11yLWG/PK35TMmREs0G+Yg+BxahJ+mD5aH16tc7rOy79gNhKaemfFUwf/Cpk
jbTpHruq+RFMpVKZc+6a7S2cn9M19znpesGt5OFBxCr1yERTlo0xpj8JUTIvEk7PO2N9aUZ/mGAG
hfrkkzq3u5aDL891INFikYbjkIuuErGl9FZKUxhkHW1cwZLGDgrAuFxjh8gjqC4ENELMAGka/O3t
6pRIQmg4MIHcRoI+TkZ6MTm/uOGVm12EORL00QNrrpAecyGmzZwyb57pQXqi2IfMrAwzUoUz/wuv
mZzUHn96psfBV9Im5PXMMVIxl3qEfRFH+5eorITv0QziMwXeeCO0NU0lfshtJdwmq9Cer/CGC5LG
jUMj5lX6MKWkqV+ruiKLqIIus1rlFyHa5LQzuTCg2vG5Oz+hb7ZV/nFk1wnO8mHTURSjXAN12nIX
9bB62iXooTr2RusEti/joZnfyPIuUMFHmhQBfCLBHoWIOYIefvP3R4yr8xFyo2KuBfyP0rPvLTUA
IbK2bZ8N9iYaK5LEpEpwM4J7QQqUexeTiM1SDpMWZ5Wsv5plgUad2/1F8EDVwqHlz5DMuYefnjWH
ezC5KXPE9akaZUPzpYJyVhERktfjIoW1cs5tm7kTKukzT0fxhmAPzLWPxMHJnF0Jn7jkZU57gnNd
r/zr4QVwF6d+TXM3aJjcLJTcfbHN318sww6Y55SM47e+6O7QIz03jWk6H9vwogz33w3UgN3ususQ
+bMiyIC7rfttV9l/DiTvs+ZxdIZfo/65Cr1zNN0ueP12V9Y4sd2lAygWmNowQeCgrpGS/c3+ctdA
m/Fyo9SQZsu5BcXDB9WRmtShmgnx0kApMRCrI92kt8l4NmTWWTqEd+l6BAqyArny7IqUuOKMjI+B
A+AHyAX/6CM5siIXA6bg3EJ7beeFR0hPnjbjm80KTUaUEYMKsg99Gdjj+7lyginMMteqaVLnXtIo
wjwzI8S6Iria+zE94VLYUrHaVVdcK8lk3vQ7cnqDfFMy3n/xTe5Y2RdM4vZCJ9xpkuqKzGmX989G
eJ94mKZqS9dnEVaBU7dTr97jKKVWZUifZUQIVzVZaR9ltBWwaJivf7Z1EZ4JbJ0YzoWAEIxYI/sK
VGD1oGiv8tHFwEGhHd121ZymGZkjnkL7rrGvInOn/JHBRa1jjtu0o1ZPvvy8H8D+BseIP+7ixFNi
BiQL74YtB6YA5cX3k7ijlUBgZ6b3jTuhO6V0Q6jY9dh9uAknfRpRXuGYnlTQZ+MM4pTpbnIcOLe2
XwzfmE5GrhzOoR9kyUlmbfHZekAXtZHAvG7+BI2bkFYnf4SFVQjROelf7c74ZRVXLyuyl06Txad+
08YXXU/QUYP6WacPsoE998vJNmxv/XV+Tpc1eqhVF5mHkeSLEdKrNFt9icGsK5sk/34wOeYr66TE
ocRm8WOWWz1PVnrEQFk6g+/2nc6oDV1K6hJSSns/ZU1GjjVY9aNSK2ymtvZQArwzwtuIVljN9MRd
cLor52QyC2uDfRelc8gfyuFiKGJqWCkdokcdmLqk76ib7KAkru5xSQ5bk4WX+mpMbJqQoX7hsnSL
taUZB35wZ8Cv9zv87eBKdPO8vN5V1aVLl7rIi//qqvAI68f81IZJRhkulyPM0Pv5QVy5COJ9OH7j
Ahl30Q2v3Yy/11N3ZUb0bwmJWgGRE2+HXSBHUiexzH7f04trhUrV4Tn4vzwN+A66/aydV1bKGzhF
sYOOYq8honPadwGJxuCWVcEBt5vwMgJxbHj3RW+fNUN56pHtowtGiMMb4BQWpOSOPM3icntdEvef
p1nMTVT3Y2OMwfgtRWeZOiObgJ5c9NMaVs0XHir0H1vJL6ka5b3Y4e0aR7o1frCbDz/Jx4OvXfzP
kyxF/rKwNr1V77JKBn1IwlvGmrj0R24SG8d4Ku4wjHyTrBHjO4YhK+UTjNqDfVaFlGiqB37NHek8
Y0R0fr8lBddYxindTk7H9IdXpudNdGen0YU0IPSZ+lZe+FcRvil+E+te56iQcmnEQ3hR87vWoCEL
yqFoDJ1yQQ8UiMl51T7xMS0y2cd+/1yU12YQHdkoap768Vi/mZDFdRKbu8ZAv+h1aSJjLShnQ8eT
Nnjm7Nr5M4DlM/ayTxaZuLODsL7yxmsnf06yZ6KFxnzkRKeS8kdJn2vQz+5qghabqVtjEkITOeP0
MS133D89LQqvBbmycOGPre1CHhTckNYWthVwdoTZgqXG1lQkaIvHpCBqNPp2Damd6qHM8r9X3v6c
3oYnRUnw88Nu+vPWQj4RWzWx7OiunuorS6mAaWYNQG6mPJmQ2RKPubgj4mPZHClB5D/KcX2ZuSvk
GFbtEX7mUizj9RXeOEKL1fCG0FlR3B+/YTrQpj01wFPEvIUqXXV/NQXbU00su0W1AodWp1b2MNKE
rU2uM/wOFmQflsfIJRr1g+l/81SCOb0xJniaU1DVJu4ZW37e0u6tps1qSdLn6IH1PUytZ4CPZzzO
4RP7YVUtI+BK9VFqgaIL/nuRdPCGOi9cGnzdWxmpUDrdQ4tyi4mkW0M3g52dXibl9qEK0ts9rfTW
I3ELHH2RKnbj9luMPF2J2Nau7S7Z2XQWvAq2ybkR7u+cGPPned+C6IEl5jNqc3saZM1D5OxoNlgd
m8X3J20ND5CWxx5gTYRiuJlmx+7NLGZu3Ea2k06b3LFvlMNFHey7ag2WV38hacyB8KtaZdnXnABU
GrpA9UcO/BxI/LOYHx9jsZiRH65BgMbTJqF2uHO29BQNzhX6C24tWA6Rm9U2P2Kr/y4WvbRL2Pyt
svvNrUFDxMQsrPOKvzchqUPSHYdX/P1l8fqApmESCRCLeW6gf38zT6vIJGi0immzxwqS8RQTnYz7
/zaIbvM3g0SksfbJUE4bWpALtqPUmhkes66fLTlpNBdv03AAXS6oJUkPRjoNt9OGNgqq4whi/i/e
480IC4NhAzCMd7vVqMw/WSPuF5zAw0PogC03zNuXWGyY0O6DKqZ75UZ4m1dst6WByL4deRnBIQ+N
tHAx68jLTS9lJJyWGtSVoIqkAikIC4Fy9MU+3Whv5k6r92YPrLtmbCgIjBtkhs5VMSLiS7ynw7O3
kDf4uZ3fjLLYzr2BjMtYMYpNWVJBQU4+T5x03ozpZCLJ2jXkJg+P++mq0UwRaWcXIg9dpN69HDXb
NLayYIQ20Z3bdXUntsVEm9ttuftVu/3wcJ+aFfOf8ZbawF1aemlmrsdN35z7GaqOw59uXgNn8s9L
aBK8rOiSyjMJnarUkwpIVMw6+DPbHVJQnnUjUlhH2k55iMPP9/ky0P2I7CKBs7dUmcjd0DBbA6tC
c7kdyDnqg8/5+jR6dhVa8Z3D4326ld8Mt1j1fE/Vnb6N06YtaWykwteeCgvoAaoCx8b6dB+/GWth
ywheo31s5Ngyo6Ld7GsQHrPch1/p2DCLizjLV6vcznglXRag7lRtPurEHRtkgZhu63A1VRWDbBHZ
29Z/1/vu1Gsu/8WbQOmC40FAY3gLs5xaPT2o1kxYaJRnnD5VEFv/iNl8Hw/+PPdvBrHeH8CxR0zI
cxikSbs/MM1NHD+QVcqoB/1vb7M0Y96YdaXDlNEuEhUc3B8q7EQPh0f5dEOvfenDI2qF9uT718mT
IcaMcWECmmVDc4ok5TRvaKCXh8f6dBO8GWuxCWh8mhCQMRYpTIEH3JnWcXiMz5fnP++zXgrj5EU+
ZdmOMRokxfC+BO7SxHkUTA6P9KklRteGiaPHWjCTBN5cM/QmrSc3qedbjcSJ2a+uhIMohpVircNj
fbpKb8Za3KAocbZZFTXzWNSh5wKKEHKFfeHBaj16hR57t8Xem3pylCuTWSxs+1bGXfAKOAlK8fOu
h1/u0yV783LaNm8mcr926ecRVdg5ZLSFePMsmHnRxUBXnsMjfboB34ykJ3kz0nbIkikpWDIdqR65
EjzfBsjn//8o5G9JIqDmSke8xWL5+2YLEqVnFDIFVgtOHIAmLVqOWLvPnNC3wyzWqOyboQ6adtqk
lnsrzbGgTI4EaXImlo7b2yEWK2OjK9QZJUMgtmoIc05enHoBihFNAdVSN+D/NnWLBQq79bBN9t20
ASrg5KuNfAkIRpvDoxybOe3+N9vA2ztx3XYsUA+FxNw/Cql3eITPtvTbiVtYuogGGR767dPGdV7s
xPk27P8qkxtvnx9ZoM/O6ZtxPnhntNMxVg12wYLtt6ZxlARwQOSprJNHx1THPh3NxM2iv5xLYWcR
lMSTGwaR6Y4bYH/oCIwmGG5oLrjXR7lsn51U8Aj/Hcp6v0TBtkpXtWeNG0WvPfImlBDAQh1eJUuf
stzfNq0PPJ+D6lMyeD8Kwm5WkhEEbTzLOvPG4rKKttCwzDPYRlLbLOBE4MvLAGL1BFpcUx4Syq8A
Lr233e9ZkJwUqfENb2NorRskX4SpOvyYn21XJOaReSMDhmOzOBQ5DW7QYx+njb8NNngc61V8rCuF
Vu7DRLwZYrFfW9j3o1kN7KPwvubVuPpXiEFhHn8iq+R2MgUSsDj8cp8t9NuXW8QzyNQMExcbZ9Et
dyewsbrKfflXV8w/o5hLr2AX54PrrRmlcNKv1ar6wl0GIvXovXl4qch2vN9QY5OtRzM0sF+gItk5
AqX+L/NlLr0O1yDrjyb8tKmjZ1qC3KEqkiIAeXiQz9yNt9O1uFqKlZ3VpO2mzQpgSDv9NrMB7Nsy
+t1zXoAhHB7tM2MJ9Rd0CIoMPmoQ7ydt65ljSYVqdm40ZzU521PfPbLRPo0U3w6zMClOuB+bQWuD
j+s0/7nMdtntfncGsnv6pTg//F6fbu0377WwLnG86tY0OMSv2SML+v90X366394MsVgoPt8Kk5Ah
qu2dMPLu2BwROvt0BPqHovZnoNK97FcDT6/axaODMwOqhq4S5wUSfP9int4MoXl8cx03kxfWXQfi
VuhqXPb1YEnR6/Agn27pN4MsjOhq7e93GSZgxoJw7pX+HLpbDL2481vooofH+3Txkci2yHGvDXo+
vX+pMvSjahy2hhJ4LD7poKP5gc9f6Z8hFhu6Wo9oq7gMwYbmw/vVKf/FPyNG/FeOGf1tQfL7RDrB
0tHI/NhLCz+eX4esMa9zNMb5bKe9HWLxOk1aOk1r7IwNCmQNfdsGvOfDa7Lg6L/G7m+HWByXcO21
sDwZIijkzwJ+ItJVtghUSQ3vFoUOHdOjK7XQOPjPwOhOEP1K6mDhcdLmZL2b7NqgMU17P5kvYnts
u+JyH4OCeBHQa6ZnAYxlu2wBPUNTVvIs2UbXobWlteUTUy5Sq5BaP6kDyTq5Xtt/kqsxJSwaXtUo
64m7cXjWPgsCHOOfZ1/4BsN214ZNWxmbKeivQeap3M0BmhNSxXgr/QAfQNvhQT/dDCASArS2fRrp
LSYsHINwcOvB2LRZfNc29h1R9eERPrt1nDcjLF6rK8asjlNGiIvgPAfYYayvvaq+OuoTfGYJ3g60
8HCSOkuStbk3NvTN/AYBgpa8m6MOzpH5WsLM0i4A0hPzNgROCjlb49hFsKgo/9zDaJAaKt44iBq9
t2h2vW+RKZpYEuRjJJUyDuYNtkDij6t9+MAfO/LPs7TheF/syyvpB1jReDuGDj+9FqWfzZoXAGpX
L6npXaIuhUah2C6ioYFe9EC+iBbB/AgzyVqkZfokvZrEy47s6wXy5ecLOWrFhwgV/11cCR3QZbvx
WuYMtkJQGTfCYzIy8qcGyJselCpPrOrIzJSjXAGglO9ofr0QNFpyTS4GwCx9fik3e5ejB+HEPvac
C8zHf55zjeF11PPdWxjG3Kwtq0CKakNXGHUeIARgqlY8cFd+ydwTy/qypjovxrAsQ01zii5I4TcQ
mkEUPHxsPtloFpgX9E1sg0dZYsWpqBuFU43jRpQgst7C4h8e4ZPz8m6ExT5ry221W/XTuFFRhU1F
LeHfnEmLJjz0iieSBTC2cM32/c4Mnf1+xKsBCU7uhN2ZorF1+E3mS34RVr0bZmHFpjKkD1DEMKp2
1b8lCOjI2xjzx2miUIQ5B/sp0iFWX3/rYvM09Z5EcZTmlShlokLusmvbR1xqpumwARPyMKIwipVM
6QYN+ujG6ocX5aBXu+768Ft8th6AEn2k2lBsc+3Fevhd0u7dnpfQiSRzKyaw7qbDo3ySW0DrSCGo
uhFSSX9vXeoWXD7X5LjRvULAr7OoswaVTATmw4NZcxPB5cpQMAKNbnMdW0tpSbfxSjsu03FT26s7
r3YlJrTbr2mY4l7unfpJEDwWhegKpONPquyYtGhxWC8RcmwnrjcAq8JwqOIv9hZ9fJn9xL208vhW
AROfmDbQybm3U1A0U3XXotNGPSKhN1LnfmXpnbSrxJhqKYg6ILHT4CGCg016BTuZ1aI3WWdGTHGP
xxFxuwW3XyK2mGXB7gRTr3JN/MOJ6R4o6kYbfR06NB4T2tB1dCQQZ4xPgqQ2wHIVFwCAvXwPcS/1
V29lqijbmajJgIWq22tYP+fi+Ih+EufmTRvcpSloxczd0FF4JmJJKY1PbZ3xl6lDRDp2v06OdzWG
hgJ3Pk4seV0F4ufpgGm/yjJJKjIxzGuj+u7vWpoK5LCuwOU6FnS66sZpHdQYjNMKWbMh6M4B699P
MfRIpEoajz6UJiwH+uwIu11Gw4uw/nN5F3aPOJENMsuir8ZDfhWj0e83f7s5UJomaM8B1F1VgXnr
7so/gqCf5cfsjKqAAXzvlZmLcY9XxRfYZtJiC4vdjWRFfFDLsEB6u75oOW55ZJ4YK8jY5gt4iplv
O9Zf1DbDJzMUoMKCuZo5evvHV2i3lFlQa4jc1Q/p4GEyuQC/2CYfjXyfO+xvu8hnymsaPWyfihRm
eF9d7gbIxCj0aMuIaQrd0F19B2F+AeF1xw8kzY9mhcZw8lzGwyNCRVcwmM6B5J6PkFlllecWD+jR
DXn0VUp1rI2kJ6jo4uvAe2udzj3dAYGDvHX4eNkfTAZ8fKRTEE6aOyPOuPA3Ed2Q7vOqt9x8A7UD
WCnnWCm0tWmJ6hkHJY4CTR3R3AxeahuaU7tFJ/RWM9X3cKuh0lgWvmy5ip78tLyAkHJVdP7DrJxR
PIZAlGAznolJkswqw9Lg3Y3ZJZwZ51Q5F5GA/IxuhodfzPQ+eI3IR5ouFzFIWZfuVAuLXuyIH2in
VpDgmU8wc8cLdupEg1yc6o4iwEkQHb/e2nfnsUwEIaAS2e1FEhUXMdLxqD+dWSjPiTMar6BOKrWO
MmcqKqCEJvmVlZmrVU4HylpcQE7BLJGEeXz962wmdUdKT1JWc7cdvvFTP/Ujq1Xzqo0PUVGHUdof
smhMnFgw67T9rl+S7HXKvbFPC2kyeciB6Es6Nz/6+TcpWPKruqjEWdCvaNxZwDK+0/D6a9T139NE
+oGS3PHC/BKxFpEbXKhSP++51RSf0HouOpP2k3QCRFyvqgk45pan7dZfOB8EPDaNcvbfeHs5MXyR
iEmAWGfENhEFf5iqK769LZvv3IoZZlZool1h39BuSoAZxltzviNwZSxRgmqisYpvqjX2FnH2Bx7Q
6tS/hQvZf9KSAS3wTk2btkS4v3rcMgAmWKZkotLdrw79xeGv0Dc9eBCNT2THEGu4RjCC9sQzjb6E
2VsAbc+T9jvmsWn678Rs2qi8rEH22r8Sh3CVwRV3Yw/60/ANB9hCVvccSXPYSzekXXNkjamHnQZ7
rGMQkccXBzOFvFPU1X0IWP3wlv7oBePJo047Q+bxiBw5fG/OKngG2h3mQb4ZS2j2LurckM0RY82G
x3jtz/I8NLJiWdjMpgeUNv2xHdU7Ax4TOr8NiiMENbPSCVSuScTwfV/9zTsfCQk/MSprrmqp/4si
4S88hLRfWU67DXNCwvIJknwWVnfj+qi3rdaM73PhmhCYBMCJLWzYkkMAcRYZ7TV6hOs4/doH3pc4
Axgx7kLRmK2kenaD8CElG9pHPzLI4aTLRfmaUkAabLl+InqvjTM0zFn+HG0uKUrg0UBLuCzpsiAp
gsj8LbPQhJmQYHvR2WczS2lFwiOyCzL5EeI7KGSoBQPbkWndYtheL1ioiSpdDjyTNKeSUvf+7c9D
y8CC/iFzE0EW3CKKSAiz9aSqSuvE7/3qPvBoFJM3TyjunchGZVH7ZzilAmYMfymIEWyJDBzqZJer
Hzv30cftmHpisR82ilPM+Q4zTdtFN/FwJexLgWuRznK51KRLJucgSlHrmM4yiyApoYN1cwtUXb4I
AgwBvgpV2mdlkWgsPQLFRSrbaR+Rz71ahUA5EdXfwo8u9vhVHGEP3Vnxd1ewUMagvuvXl3YPNwaz
mE37b/RvnxXcRRU295RtIDBT0LidilaO1OEDs9gebA0XRxjSqAP6j6ati/NSdLG7rrkYNlKskZ9X
+QAAi2OthxYXzc9h8O8MIlMSrwuvu+2LiWb20XoD6KliA7wY6Ao0fT2X9g6/0cL1FvXXxvV2HR8Q
lfEhsF/t6qldeX29ETdRx5cb51XsAmY/l/Xh0RbNXKjWzsP5AYMyfezm9wYnWGGO9s1Uyzlw4+c6
n31k0eHxs1gua+9eISEghivRn6hqhx/gwwIuxl/MbLYfpgS8cb1RIotrLdpj/Y/VNJbVhuVbLhNY
XrDKXLpH1Rtd8W2CBuf0TPAwX5wZ27hN0N2Fkge56vzw+32+nP+d32WeZhWX0zrY8n4SAoOvxTRv
s2tdthIwOjzWDKl6E0d9eM1Fcqvft/CgMrPeDDDGWC71vsYhakF5JqgZRyXcBzpE8LI2FBrkeb72
JgZg+9TCUJMnCGP4qyL87cVNQlCCnjayISAH1y+UldftPU32pAQWIAcjiiDGbXY9XgMb7n6fvEtb
Dn/lq5fJut8j28bZPdlOCCPZ/qnSSkLUm1ZxYY3h1S6m7/JaAqTPEsHWHps4xpLO2T5LBF/aNdhY
M1zT+NA6svM+XRk6f5jwGSwSqgvTsW5xTiqTlZE3TP58XEVfc3t7Q+fr06MA1aUT/ro01JeCGZdu
L5sV+iBOPPrO15sYbm4Mv5NbhEZCckPljepNuZU0m2nWUtZJVTgoewp+nXm2S1WwMM5CFLvE+8sQ
z5B5d8IBzrv3JGkepK/jwLj0E+9CXq6kMTHAUnhwrVxNydQkqUOH9fCem5V0P+w5+sZ6FAXXNNpa
JG/iabV1ptDjxQYIaWgP5W5+l/KAyhnsp/hX9doqu+4bm18cxSPD6+M/Di/xaHTkxWV/b7/M0gmY
lZAtD/ZBkjrcYRoZBQ/iZ3n2AkYQ6MzatGZ5v0WR/cgzaKcceoaFDc1tb1gn3YopIF3go/Ql5YYt
1Bj2biEPkiCRvp1e/pztnhVn0jjwSxcdMzUz5275HPByEBsmj6Ku0u/nYl9kZmobTbOZBcW2r9Lu
9cxJVucgLIEcfXYcftupR9wOEFRqBtp86N4qGu4RUPHWye+HZ2jOFx14smWCZxuERZ/XVbNRq1Qb
jXUkbzD2ktFCFviybbwLiy4p+CVq60fEwILJCUNhh6BU9FXyFQQ7P4+ITgy/rtAUr0UdMUjESr5F
npq62PGq+pA+e8J0yaPjfK+QlJGM2QwYQR4vKm7C6Euc99cC7u3SCo2w/H5qH5yzNr9BZ2tobgL0
XZ2elkzDTsn1Lcn1CpepydorTRr2j1MqzTiulWAHcR18Y9cUkszXPqC1wVciTwGt9TioB/wMkaO8
+LKauAR2SO71Oe7l0cTtTBX9MOdIeQckCqHfBgsP3bZzy19HdrORZiPZgTOfwCrlkBqoEzFtIcIg
43Y6cSHeI1pAElugcEWf0jrj6u9K6eCjBUJnAsGQWQc7rh6l+MAf8yL9gYhG645nuzb/YRExghD6
hQ/G1x1R6ZzNGnp92yo8Zy3DFICfUKBNIFnR+aiac91BynUyf/m9b11NyTOEss5BaH+0rFPF8Qn+
LJ8pN5g1YAB+HXwsB+gbUfmdxSbykap7VWC7V4u19rEkQ+Ncmt59n/Wz1IuMPN61Xpxfh0zHK+fr
5oWL4VISmEosStaRIOTGMdS+8Wn2fgj10ehp0kx8ocI56n99uIXW9NUO1EWe/4f6u1ilZApNNw93
1ma77v6W5hegm1n8u7j1iOCq9l7KURJFbsftDXGFRAn1qv26uFN+jTYPhw+rPQOt3u0c/F21OEIK
PhBoclEtN0oIuBGtazfj/sks+xOzAoE8Or9MqPRYXvLrgOQkkzhV9e+ou1+At9aNs0+y75Sr1CQX
KqKuLnZJlQRIrt9Jho3OZ+iOQoQ8kwFY98YZkSwIlqjeNoq4xnaFrHHwUpbXk/M0X8rZrQGXAp0G
PiluXhK7vttNyG5wX0K3h7mlICtZNzNjZurOt9NkI8MI55BK0t8Yi8qjAcVYD8FJkCYkBtCmq+bw
LvbK895VDCmzsCrq3/ljm/n26RrW+LnCGgrDkkwToUJ3sITFFP21u/11wFVqObM+mzq+dWgy84Ts
Y6VanNW1ZbkbnOZu/H3fqg2vYHNMi43oiM+d300BXQ4Q4fbLR52kMkGqN77jB/l9N7D1YTkNF6xm
9JHUG144dj9ogHaFUcJEjkPzuJ/IyOHLKetD22n1PJfvgO4zqgDwBtvgCyHwPZ+HkdSXICwfB7f6
db//Pus+NnpW/bYx7M/QyULQ6wF1cTSqUbN5bGw13VbygZ9SgktRsyThtCyslYRkqbbJB2TeWETp
9inuXJfxr8rIVltEucgsl1n7N9eKUdobsiuKXyzHRE4V4QNz+zWKd7+vmlc1KGVslf/MEVzIaJTu
FHmKva/vlNGRsqP8oTT/E0dUq4Z+5Jw/bZ8jZMIyv7/Od96Vai6c/g73d1e32LeBBSSC732Cm1l5
G/87Mkvpp/it/6UnlN4NNFJCJ1oPolhAh2u7u2Y4qRfuV/eyzSNaQ0rTS36KbzEF2Evaf9yNxJxG
TAqa1FjC3eWUtphuEI5Rj8+GioQXGV7x+LqU8LENzdOoK4cTs98DQtpSvQmC/A+sDrrA7r3y/qjr
/c3gfl18odHjWcFLk6snl5Yg5JAiQ51EX6Ubplkgjo+k6BDGqKXN+1v/koS7r5nn0ECu1rOQGi9Q
WHw9Q8BRpfygSbHN/bW6D+M58lMSO+tWzXcWXIlGogB1umeeiqK4WtuPvUV+H0k/5YUBaEX1o66L
qQ7PU/RfjaSZiwzyUGdyL9pKHFOOIJ/AwciYGgbhUzkHwlFgyafMP6sCMjs0x0NDBy9Jvi3/jjKd
ihU/d2CdEIVyfeEM8Mqp8yo3LdVIcozpLcdUcb/yLHlJZ6zqVEmNhCpDUkgokq4Tl8ibnibm8LUM
OC3cTuBCe5IT9DRWvchPgis1juGcAkMixOGzGMyjc+q+migw06OlfXYL/2JdnIfZpEmR2hn7OneQ
ZIZT7+a3LQmVucv1YWvsfEw9INUC1pTIgb6bH2g0cbvNBrIF1kZyqzIk6muoWqRqU7rRpEpKzi8m
vlTnr23XfFHZSf4uSR5nTzdHekm1iKbm3/bVt5wkGah+lpnZ1Nza0/67pgFrgozrtWRRZwEiTrRU
6uQy6jyxerw3v8PiO3SAN6iBUvDCsUI6iFPVlsdKnRT+lo712jGhpuLdk/sHjbi4iEI7yLLCASGk
d5ZQsJqQFN2zmqFKZTis++vWkz2QdeYJeSsdYZW59Cs9Updqf0ZXOozufV0+dzFBP86FYeXXq5ou
4T36YfydjSrTBnBvvnj2j7pxheGbux7M6TJpD+/BpuMwOx3K7Yrh2x753Li4serqyYj8Uw85TuaC
E6din/w+7UsyG9K3ldgTh5DYkuNNy0am0y7xk5hkvFThxcl+86eVMXeaXw31Q4Pms5kjQsle1y6X
j6tud3OI3oTDdylkVgVP0yGSKEeXp3Orb8HcJ/ScbSHWVd4l56H7Fx2CTvM8nQVNUqS7sghZQ+lJ
Mn/zW4/3Mt0qT+hGa7zmL1UReGQ+lM3OwKgmMMvkCEHUX3HvmEb8leuGTomn2p4TyUgdbB15PgRj
Jg3XvMx+9aqItloYhK6SseEz9eRyNpV6HFDUL1v3q2VgvvE6f2abcCP4NGowr2POfB4vvgnY2Tw1
3/Rq/2EgT2BV00nH7+5wQvfTb3uElhFF3Tc23WuQY1VsT3l1PZA0TadvKpEUtJ7SlOkra8/HcV/3
AdP1yNGnAos0Rb0PvlTMcWJRCQrt6mRlbi+cjMlm6O0OkUo0WMspeoiov0t2SxddaF3qM/X+DTJF
W0vOjCywc18g4bgKkUyr8U+A1DGrmvz9rY4uHylWD9YJ33SiVYM8H+TD5EcpiuX3Bxo0KNFfdsif
O5faN5JdMiaEyXr3K22HmS3tWz5LuB8+3Fx/bevfJ/VIMm5bvG+WhjhcATK6JechjbjdSrtA2SnJ
h7OYJkr4ShLLarjOrHuGPyMlCZ6BpsbyCqJ0f74v8j8ZEPnac3Vn4zcZV0EaX/Bm5FsohSn/SecR
9uSX9XAX9g0N0VAEyk+pw/KjpZmdBon5W4rtn1eYEE6E/BhpXDW6oLh0UTvV1bjjk0O8TeyTnHVJ
2TImT0kVSrk0CvDCLnVheZF1v/E39fNCMLUeykvBZeE7UqhkCw4oU4f1H44/nemmk14gwFOjpLDD
rcXU6IqgHZPuxlVG8Gc5XzmxnJIgTZ+kH+SnOCqSUq/y3ROxnlf133fsizhoNl3Uf+ORMdpfFVfo
Pm7T7lpNmtF2kzzyT6XM3t5+bUmIOGWbzuX/n8JM63H3255JEGskozZYzors0pbG+1eSsgmeOvQS
KVvm5YlXrL3zwW3+yqsn1ZvLbfJgselbiqDZ4F2AXsDx8hr8LygUVVo9ju5zQW+RhpibD9RTENnI
NvmAYWqHii9RDm/w84qTt6BoMaqvgB48JaV3Q4cf9P/z4SJdx2cNIo2Ngz7nKnkqKaBxNVgGFTaP
jccOl2pkkNmorWb0Kvi13XoYcnRUx+iGc0mlTd3YViUKT01p02klPB9H6odKXPKV/SGSA1/QJhAj
luc6fL9+zF9xx3g+YkIGt4xlz2DRNxU3oBuT5UalsSn3+Rf1DvDt+GuNIMzkIxPPXn81tnXzo0io
0BwefSH2Sfqd0aXA4HikBB1nfro3o3eRVxqJB5pMHYt37X0YkhkymTV0yLebImjOgq31Tar1MsDF
rWBloH6qBs1+RI9WlGoctLVoFHLdr9F7JUGB75rQ1QNOha5v076yUVSZzO1N51ZfEh+Z3UlRY3+d
OPGNkoKKIukuh3IMNKXVy+E3tHRHvw8m37+h9T4pZVbZyovqHlw0Ppw6vFDTsNDjF0pHlTEZTmNQ
IgeoDNkQjhnJHxWggbMWfnlOlFgiCYSpkYeOmT78gOaHCsRiCRYJzK7uhyFb8YAujj9KfSXAlCQu
76r6+zb+age5XB+uPIyDV5KjIvohE0HS5398jkU+2uhdq008QKPy3pSMxoTJxuPvzKCj6TXC0vjS
PbdfZoxLSBvk+Ajh5GNOgiUzLTwuC88TDsj7JVuFCd0NHLClu9R6YTw/Rlepf1TbeVzcI6+t9f+w
P94MtkhaNkOKpJE3Gpssri+DJJgxGup/wcAmRQvtCYVFSs1LUZrEzJEn+MzL9Gl6ihMNQoaGwu9f
N6/p6lJ3BpDqHvxKrnaR5Vj/CN34xKrTKx0kx1PfBG3RgTZUbJLDjzAnyT9Own8egRrj+0dIk2IM
m85iEur2qtjio3I6jKG5gwEml4FylfjZAZAtde/46TDMNLwaYzH7i/iuUluicQaPOvu4KC6qruLR
WX3ne7TK7lSAlRnFmGBlcEvUi+/wuyzUlX6aNEgJiLQBd/SWrKtiv6/a9XYNun6L2L9VnuFTKX2g
LmHA4t0JH9ElOkMAJ2m++egBQzGQWKaeBdumLzzc//hUixneoa0yuuvQ2Ph1/UOgZ8UQOwBZ8lLN
rUPDaJcON96VeoSRTc4KsgEAyfDGhv0T5CFaK0D8L6l+HX6yT4Mc8Ev/na+F/WldF7GnwNXaBw9r
V9ig+z7yzlWDTUGYED2zXJw/9RGpu+DBjcPfhMwiVFA8zYOS8tihaciVhb4+3uEMULSP6jl+dlJB
W/lUM2ECLGvtKJKPCTVDczNt6XAb7fFUu5Oh774fmRClPD8chjfjyGC/uRPZUQ18bsZBLlNkjL0X
XIXRQ2/jE+Fxc0EQPug4RneKloKIhggXSmopCRWXwel2TU4f7VzqiYcfbUlZeb2uXTKi6gaKkO2i
Wj1G25QsbmZuBhQlZ+gmha4dbXkztu4rnMJE5oaHI6FAPufw8Pr0jxPzz+iL8m5qb2FQ/B/Kzqsp
bqz7+p+oq5TDLTkZ47axGW5UeGbcklo5S5/+/1vCzzvQuKDeK2xC6+iEfXZYe62CBtmGON/3ygfZ
Apy3Omv+eT7R7z/vz1vzv9c9hAFTSa4tenJ5YDB9VRlBWfsJSI0UWDt0lWWvh/6XYy8n3JDB0pyK
/AZnmbWR/2pyjbMSEvgVRX8aIpcAYKw3PoIjmW9qcLrFXwz1IFUQRok/WEtibuGUuzTxdITRVuYS
31W7JHlScGrUBXw0KmNL6kn0Ze/PmFbgcIVCI0DS2ydp4R/Ct5rJyufIHGlhJuug5L20TH6LOyeQ
2e0RHxRE6f2nvi0u8/IvHnvIgFXQoLMLrIZt2aensbie42uzPTfcv/3ZP0ko8AShCwjnwSNQXqr+
vN1sPoV1go+ZwVFZXgwRyiLIj0pbqsM4C/iqKAjetKW2idHIi2VCALLNPOoRunJCCplJU/+cY+sR
MOK9t3c/Om5/sgS0OoYAeFy63IKDDd+2WVmSizJX8ITOv/Zb2SPXLLYygksluSp84XL4iMHtrVfo
OmKu8R2q2q619t+8MEKTaVW50Q7+1iPjUA/A6igQYnreXzm5Fq/3y2v40sGtRLZ+H1pN5G+7uQYH
jEwOdUrQkGPz/f0HvUXAHAClDm4Ze28HUZDvgu3Q23eO35xx02r2hOjBw0mM5XLYAXzIPiKbfwtK
4cnYJddxLMj56Ct+bc4tY6LCiJ7k1gzrv+vSuNmjX5Th1NTpfR7sgeuRXlHqStUV5aG8TALQxILd
5ZrVqpPh1IpQqaMGWbkLWpfFyVotRitgMIZvYoffO8YvsuGSqwp2VXdSw3ubJWGvq2G0jF/K6+TL
Z+W1SIvoCWjQPChHwX+V4pTgFCJxn2l7ADvRrMkhVZHFRwxOtzV+IV8Nmjm4JmV9LCwfWWQ8xZUz
jYRHnn5JDDs9XoL2FGDY0xr6rpVKch+E8EBNbpSxVupCMjESNmI76b03Zv63M+Eg+clZMcxPkl/y
wu6bS3HLKak8ea0grDAdHW/c2jhyZu9MUXdd93d8RJARRyNSk7Te9ZjnwZHRdtdedyd3YZwHaYJU
Hii9aH/b8fpa8DavFZvLdRhM75aMriaapqYTu4u+2DEljKW/wwmbm/2XriChAkE6Rx+FYGWVWo5D
jbWQY8kUxFj1IqXLjSy7g9LPuqXSAu85uts5/i0DCHc/8VHipv+bL88JPXmo8lPKnXPl5Ze7HukY
7mw+kna03qIrA6F1+h/kskocPoz3X8TsJ+Z+x0CbI9zdVg6VnP5mzMmgvH9e1ur4wckMoDWmDkLq
3TMPsRR1FOXztDc3W6qPRvfPMn4tKhTAciU9Rmxpinh83ZtXUuIIkn+N3Xw9kkrBMxG7I5MUmNat
S9ZRGbsQpLEyoUqtKqUwDHTyj0lln5cT0u5UiP0j7eIA13ftPMInXZzgu/ltwx5X455rt5fBFAxK
IGc5XNDliOLHDkEbQNvdL+mZ7aCSLHbRWZ84pPmKn8ybS3qLL0MVfNkbqN4t4eaS+ZI8TmxcdfOD
PQ63yNQUxwPd6uhkgKb2wSKYV37tzHD1UpH1k+VrjwKqJIXYAm4wftYCC3cdQNqd1GTXvOwptnbb
ajF+TZ35uVLuvCu/VPv0SiU/ruDCdyjuSkUBZYjqwTQfihqVG6FO3l+4P7homi70BbiB6e5dHYUX
htt0oEsAS8wVDIPImkpXjZerd3DoeUDGxPOOlsRWGwQ4Q03FBwN4m/B4PYAD97W1ksDJJhM32VrR
cTN9K0VdAaX9OSzLkRM7gnZZZPIXUo4fPPzttfX64bpwXrx9Bhi2d2bD3OK4HY/WXwSOUFPUpP52
nHd0upCnEy2iXOU6ay+GYjyPO/DHufHRUGTXX58ghoJf4cEmy3qsWuQvhhIEZbYxsuDZF5rjYaU/
VY6FdDPuITiH36A35Z1UM/zYMTrQe1As+noMB3fPsF86sHaeuc1p4sNUCdEtUKTiCBJKKukIB6We
JBUpSYQxR4rBZLMgDWHS9gGWjapR5yqNzzlpwUmjJcmLkKARqRSOksAAEv2y6zsEjtjnfBqxmZ3l
Dy5VACgir30op/Lnqmgflycoz8wRNv+jQPeQRefNK8tRfjHtEyw5Jixk+OxIzKOiB1i5212q3jtS
/dSLL9Qd9iTdAHvTQwVSnPeoNwhGpp8U0S3BI7fLCZJOwv5qjd7fo+HbMOZ1RfPggFhhbjUL2rJr
cyGroIDCgykpAOIpXXIaTJKnMqAvH8w9ly/AIHdCE7V3T1e9Rp9WGfYzpVCVz6YSbMT4WKRjvdaf
zJH0LcST1hSceZg0Pk6ro1Bg7ul+np21OBJtBtpz+iMhFkuvepqSM7CiZypsSFlcfEP99NSFdNIt
3nk7pWcVuUiplJGdxA7ysb8BSSoyUlPRqVLnkbs8OpscDeHyWFE8N4EahQSI0hDW/C21bT6EC3jI
h3+VrOfDeiZhSS/16xTv1GFD6YKNxJ0oWUbybi04gLqmL2CCKs3u0scBUaEe/K7KjFQ3kZNb5ruQ
xpij0Zh+OUmA3GFm3vT76vz9FXTklh4e7YAmPfQxxPN+GAYTa6dTXlJTwKvEgzj6X2lSpWhVvvZw
4Ej6i0L+iiSnx5FXnEloFP3yeW6vuvy8SJKjOqivWvcXNVI5VJxPXnhKLqPePFLfWNKhO2eU56py
q2WSq5h0DAcsS+m4QK8kRhT7H85Z2vnHM9zjUhZ7/1VN40+79cW7BpqLF+epTOYm7ve1vbWpwyqG
lMsFg3TWuMmZeoO1wfYhLuiY/SOQ7kTpqEXlgk2irs+Fkuq82GfLOOpPnWm+j2f7uK6O+2qzxSIU
EbslvKeaCgJBjcZseUyku6ENy/1Xm4ZDoT0kcCM0Fcc1YBhVTqNw/yj9bj5VQKXO2kkObZkbwYiw
Vbj1MmWqpTzXMFSVK6EXv5nDX/ybgQshqTNPpVVFQjyba76bOV581I2FdOeoZicUFWhn1O3PbkRk
4Lu0uHmG8GBq/3ORdZQArmpOgofvDft8bRUeaZZZGvXN/UaaBmBtIiCFg9teRLSsa2x4UV+XjSWJ
weaTnFbyJmFGmZd088ZDHxWFQLFDBY5qkNJ9fn+JnT9d2EHgUgayAs8zw8MMNAJ9qI2wm3dLcLTf
mZ+jmc7g6gkBsGd3a0UN0BEs6IuCDyOl/dRAq3C38iIw/2An4jm8VVstq6eSJ5f/vKueNnTI5qhM
Cs0edijAKKGfwOo6i3xCEBnltvmEjrijdpPbNK1+FPHyter2J3Ew/f3+u65tWQcn17Mc2N7Jc9Nb
cviuRlyW0ZDX4baKKbtCBMEFtIz3DKDd549UdxOzPJMpk+vqJiDZHmiuEkAW7NlcPJGlPqqSe3A3
wL/YG765tsCs4ZjkfJm5XX+DOeROUSJ3092XzSmEdK2KTcuTlAWZAjIyOIUObBRsI9WCXXTcQJPy
h7oVpw5J3vbfwaHQDUyA5MAp9Q42sSpg4HCSnXUmoV350sIt8TCZyu4M7ZxjwodkYTNWT7DjneOi
UKL2T9+fxz8UjTzmkdQsfToKEA7uMG9w9oW9MI/JfqZPIv/kxt/sJr30khJpj3sV7IxZuDvuNymB
dnCRCv3+YenA+kPt4PVQDpIk6dwnJdXZcFUx1V3BIbXqkAT3HTqptdmAOMFclcI0sc7KWgKOT6Of
xuIR89FpsGQFnaEgnO1dor24yfpHvphzdhWAcKY7mf+5oKtotd8qWUCZQZek9r9nnviRozB7QKqb
L4LIhOC4HUdf1L3EROzAJ+LzdXRh7v3pWz6629reXHIL4kqt2JMVO6m04tp9hi1if+Ch4MTkJOur
8W7o6NgE0ZCSOEgECLVo/1U0qguHhJ604qQlpvZwbuSBAoquJTgDFmpp5uhfDO3aLSoaACwq/ucU
c43szkKU+3hBVf6VV1JxJTbBHgJUjIr7wmsI5/zTZj8h3b1eZAm/IYOM8BfUKy7iEQglxH1zwZS7
JvTm3ApYdJMeMb6jmicfL8O/6/tvSVAjjDXcW9X0udwEEsCVqG0JcFNYEtupvsQb84Lq3NrVGRHm
BsP0TWJxKYkSMIVXE+hUOcyjHV346Fwb4HPxJ5G7FY6RKUFBSJI0IgKiwq7rk1DHd28w+kQDgo0O
T2CNGGPPERvxHyh8n0aLc2lP1nECAGTIv0emf+M4y/W4QbHRqD7trflKZANcA8MGtCsLoVi8NRCN
p1ZNT/616qN7Z7xkUtOhuvv9z4CknQAa7P0xWFS5RMtpOE7NQB23TE2YbWzEX5NPmefTkfvkV7Q2
o8yGHO+q4c1WaHf5D3pBJxhPu38568JKyIJgHfjf/5CKafSl39TfmgkrgN8EjRhmuEHE7Lgb2v1R
VCIH69n/RmEIz5iZ4XF6Pwp3vt6H+8+LXf5Vjt4Ps0z/EsakcR/tyqIZ4kdrjR9cOfbbCiuSWGin
+IGMx5t+wmTs0PKqzPTrYITKj/hIx4W0JDedDaHF8A3i0Ecm0YcoQA6A9h1k5+c6KZ1XSdazyCVb
2twnKZemjepyaSjiWGt9QEIVpjMxXeNuWa+6ZQvMUZgezyV4Nz4loVVaJDnBFF0IArIJjI96d1ca
rdd3DVJ7pKWhxqewSh35tecUzVZqWFZer0KmiQUsMZnBTu3xjsGZnQPcA5XlslLoRmMfBM1SusNZ
hlsj9ugfX32ryuS0ydCPcf2gRhEjhomj2dQnTdbvoSYgKaIjWyL/65vD7rhKyKaITiOtmux4xjMj
v2UGCO2ZNUk1jIY1OzcSYBRqmMmfgXAjz3hp78Hs0macHnnz8K0P2hBtRo7ZfvqoY+hg+SVSsiqi
UcaCXAe609czMzjePjSTHlrs2lRWXS1nwtAQfArn8/5dZVkHWeY3jztwcFLDSUan4nGDO3zGP9F1
LttoIF5ZGkSsUtfE2wPaitUokvbeJezB5aLrRljcITze2Oapwe8pZJpgCchhEWBjMWDhsuhuu1KG
lslsJjBZqtCBqEdoyvd6qd7ZxeqmCvXGDyew0mFQ/0W4YubFk0WUXEfmFZZwdBDtbayvwb7ZnUzU
Lpb0p4J0dfdK4b5u8Ez9IrBPxMIPxdbRUCJxZ3EDlDdD3tzZU0zznBew24OvBBTDrsUGo4O1b7MH
XPEHI76IWuNuYVt4ALvPE3wDE5Q45DSn8iGYGiJfYdt5U9q5P+9ALsrth/L1xILyqSOHJ0g6OV05
c0pK76z7evnqUBKE6lxZfCyTEioknk8682ueF0eKUGhkX2nmKG2eCKKdzu0piLbLvVJoyHMbaJNG
2doZ6OISJfXlMLmnA+lEZloGTzkjh1gW2BYO1DMkZdkbxxNhvk3SmJ2ksInX1siE6QWknixkdakA
SZM1cO/yARgF1HGQSK4N3XwKfyYm8dRJiS/TMy2o1SAY7FJYXu50tnZE5voVPHOTZQ7jL/iwLW1B
0gDupCye7e+Elt1Q86tG/5hGY/MYf0xcEE4139jglaek3zqF1QvFd6m0QoJEmToXlXbBTcI9iZLi
Tq6TPMfMIywidWYiSKSP1dU8G8YVIMSBEp8AjhH8Puq4Kot8olyFknDWf+OF2FA/N0mQakLcPPui
ilVaVAptuH2v0ep8jJZVTlgh/CC4lXCErDseh6aOb7EZuU+fWWkFtBGpAP3REoc14uiLiKPeP6ar
6/3CXJK0hKJcdgEgGN1A/kHqLsETGzOPYtc4bq6zqKVPFhSaAVA93K3tKTqycQ3bEeZfAkygCuWE
M1fKGeMgqFGBA6zGK3wdISvEBtfYUBMk2EYcvBDTCx2Q6Iki1nN9AElITmgQdOcsAtZBeaH5nqYe
+nbk2EhnVmmjGMcxABMPzlR4TnVRCzuRJgDXWE117moxdF/h6KdsGdxyplFOnWV07OcV88shw4Wk
IYOxa2/JfeOWhuaNWWejs0gjuRAlBXHlRGjBsNQ1zJcMzoPfKNYCcEnveqc4lxYxlp390sP5HY+m
DTlFQ5qCMOScVsvXdJw+NyPa50IGvL9sh/hBls1HTRWcOoRZNBObB8tWNYCPs6FrtnnRnAdZeIzT
Paqj174ntaaElWI/YVF9OBM+ePibi4Q94wWUEhzkIgEkHIQhw9K4rZtSbw6YfauKTiUznC/tJyOu
1+q3PAalNNkcw734V5gh+WKc337JvprVBwS1h3wC6y5+OaKD6ciifRUWQw94Ix1PdQMIqmiUk2ib
GAUpDuWxYgiVRDnYu/cf4rnW0szhQUJ6Jgw9A1SnsRYkX2RsnJz6g+cX5nYDOEMJPSYAddMtN08b
qCIBzSF1sDw6HdL5CbdYtE51cPc8Qu3fyuFCMabjpkVDOaGrvUmOh24J0bnnqiQQ0sFhI7+/mofZ
6nUrkbEGimbDUUvP5mu3wCs2flsMAb3MIACjkWAsIGWAQbwu3P4ice8Q4+bskClazyI9F31wWtLX
phBDe06rraRjSXGxnLm/uLdy1uB5+dXEyulSqo0ZMdEYA2lEGLSpdzdKtLA1lIXA5ssG2j0oNKK3
ELUg8FBsn5myqE7WZHyoyCeH5/WSgd0IwNQAu7C5Gw48lN5d6EQZ4nZbLNkK/sWVLTe/sEYybQyf
2q4ySh2XYUKchnf//twflo1+z/1/I1Aa8MWmGaMkrPyUEahAu3ZqLGt7sqZ0JZJRSwk4UNgQEg65
Q77igxEcJBrXEUD8ARKMPlBoig/mwEKQZbeL0nYrLUjucEWR0kpco9j0XrEyksruAjERZlcWUZin
rKapvFAsVBI9YlY/GJXO6+HKvBzVwbxM+yi1di7z4kFmzbSrKgLpkJFe/s6FqoKt1imuAJUwlc72
st0tPgLn7f3BvJW/wta6NKQ6FoQv9htu8jbuetfZ7aDxINnrMTfr3QRDKQjvY1Knp5ABHVFZICC4
L0BRqo9iLY3ayrYX8WVHKEBThbbSxyv4pwV8ObrDTHGdjTmSDI0qL3hc50ZJUyZ5Hxd4QUpDX1r+
/xvb1/NxYDAaurlbs0+gsAAGAQzj3J/crYTAODFi9iDUnik2YKlUQR9QFvdBPLy/KEovHW4QoLMu
yqCIq3jegcGnu7Hy24Q1CdJhxUjy7LlGwTu7Vzta56/9k+8/8w+3jO96NCgDU+bGBanz+rS2SGLb
VVU3UkgQmKXx/Ise6oI2uHD3IE59ekjzJ3UzyV2neKLj8v4YdLUevrdH/I6tJncMU+brIZh9WWw8
s2+2pdHIs5RZNb2P1Gv+dPx86nWo1qMHbVgHL5rEpTdsvAr6GDwwsqN59pnyvlby/bc5TGiu1ufl
gw6yiG3V2kUZNw2NCOBz4W6U14L95fpbCI+UrCa04D0BRnDH3NvxT02t60UfbGr7g1c+7Ii3ijad
RjqytzJ8aRA/sqGEP1GvDkTUl7Vh3fKtaQ8KwqN4sMakfswtODa74ymqL4gk6KRUpCAHU2vDnd4A
61d1wYMuTRjkztucwFlYu9FJCJOBlzwpyJTTzIcXXtrR8+uQIw+L7vz9uX7rtOEx/rem9gFUsSAY
sseQNcXtLs3kNAlp1eGkcll/jEjUNjzcpi8fdmiUqgDg2sC6Zhuf6kNzXjjmB3vnT3bv5SMOshkw
4e36Xcv7TO0lRUsSB7uC0JPiHbeSSY7h/en7s8f93/w5B8/L893SeyavxJUoKHLVfbWpKa2piR1V
mfizYkGWXSXI95/9570J3zYgaMh3D4Wt6zDc+VXTYnBJMUetWs9QnjqJiFXff9Bb3juFFQSDmDmT
aPnQrJZRNUd7myeJ1ZbTB/TqVNQPbE512yny4g3lnSiawk8jbMPOc1wl7whHsZgAlLMQfQWB2Abk
qTXDjmL/cuaP8ll/th4vgqADM9XOhj83DcaQo5cXBEB06uBOtnNwIRjw7AJFi2lgc8pTwS8YqFws
8hhkUd6fuD9dRwESDyJ0MsHUH46kKqM+hWWGwwVpWXufklwRO3NVm1d0cRNgws/85f1nHvY4yXhi
GHBcQ8+S+tzBQ4eQBqJkP9Rb1baUdaL4r0Zx+c6kg0oaQhVWyF9TGkZt7oUNWzilK3/wbnu/opNc
VDK4TIvx2NMg+v4ID+HRjBAyORPyfgfLRz+5kLYv3NssNAYbqOKwVce3XH/befDnGyoAU3E3Ultf
8r+8AH7XNbElO8me+iBUttyDSus6Cu5rMp5QVzNhB6NIky5sLNPptyKtT4r0L+BDZ4OIm3Aux5bm
Th7KHKg8A2uUYB4qk8ivnINdctxV7dkucH8UG7GF3giHJgId+Z4z1MTPTM0qBjCV7Pl2UU1Exl9e
abg0n1ibpc2P7CSFovSRHaoWGnwI1eA39YPFuu2iC3uBQX5Z0c/cITGMbZl7TofOD92JwpSkrOvS
A/Ind9FSJ8fhSzYFjc3QlxNSC1IUDNTHyJ+Kd0NnFq4E+PoVeFGr4iLHge6qRaQGUECO3OdBEfxS
HVMh20ATUO/d6nMUxunvcW7k2DZkHiWJpS5p8CnlAKtN1v8jXJOzcb6Kf9LgBVOQeeSvLxzehFpP
ic1vwYAS7JHU6bv7IQm3ko8RDavTe6D4LlX01VlVcCGiNhIyEF1EyeaRpm9lw7qneg/MvwLvGH8B
EU7iHiTmnlglvcwb82SsKDoFaXdCp6+arf8JvPCoJxNH+pMqnEVCy22z637zRRYqss2vrLSWji9K
SbA2GARCjDinvN7Tzj3QqWtTyVQ5JgLRWmTFj6n9aylZLGhQKvOEb675Ovsui1V1InGlbLYOHChT
F1Atfdz7QrC3YzUEMP34pSSaFCzgxay0HqoAfKIDWNEuK8PGEgd9tcuSVWAsa0GFCZ5M+7TpO7fD
zr1VKodVEf/GtPWH42T60RlkuTbJ2W6Ap9MmwFghovkEsEHrqIadisZaL8rhrkVAGjwMaXAmRg2u
7EQxBAw0rldGhOSSAZwiQQqjHK0vdQNIhmwYoJO6quhsNk7U+DHls2oHUkzUf1dbS6sFZVCrDC5S
v/eOnA1YZaSEfu0dwjF8KAyvVwUrdx/NpkG3/8F34g1lpCG/DvP1F1qjjD4qQbhvveUVQwMKPCDC
J8v52v6EblPOHlcnfuxoHllhKGUPi7w9NEyi9VVTWhFO/zZp/hcboVniUzfjxZzqRxg97kb/1toP
lxHIcegqvy2dV+vYVmi9cYuez3X69bdQGgR18B6fibMqzv3pqDTD3Ull1iewHbD6KbehihHoeX8x
FxKTmBcuUIHJmtm/oNqhMOp/zAV2DDkx/1/AmKkEpTpct+ESJg1kUahR6WrF6+IJ6/91UF3oSlY5
S6nXrghmkskdyK7dscjOVDlmrQsfHj5i1BHNDgZbxpcuuGnubje3CkrS87FGMOToim2Wo90uOXG9
7qSNH2zwvmVcbbux/8Qf2jv2hUDsIFKMlQIiMdrvy2CFZ/0IzWsR0Bz6SQ+kE7xrYJ+kKEz/utiz
ovGznBiYFjuDI6aMT5c8VrvmB3ZFYWtjFA9xUF3/D7Ss1n4L8fYAUuv4aWMAGsVCnxaRczSG4cp7
XXPueFq3S4pjs+KWizbVwx6uM+yHVZpXY9beY5r5lTGLb/pBZeueSgXUPOxDAvOg8E5XkLfjXxhk
flQUE05IJWrR7Makn5Kx949okseAgamj1gnY4RpP3odQqGIByjr/YnTFl7Qq/qpZLC9vLsjwXZu7
9MndwWLjOM5F7Pef8AXUzM95F05apDB0vp6lFZXi2KjCI6Pkg2rS5Ht14dnOrZqlm9z3aH+5ibmb
7DH4Mub2lTjEwow/g3H6ztnVfwsrnWd0u5fFdKIwSfLbUNwMlX+qS8sog+o0NfHQ7GD6ZjaVqdZD
gSiM3MiOCD6AdddLeTSNHZ36z/lvfhptNsmJ2Vdn7GRlopSjFAERO4c2MP0P/k/lexXuyjZwjPhr
oQmnytpiHRd3JyXufMrvhyx5sJP93+wJQdZZojqg837vkDq4r636XH0AFVWXcLC2iuiFFy5KmPDh
d+czNLcxnDFs6xQWe+q1kOW977a8dRigrjddMdcHUGdiPV6bjQhfoXSTONtCE3rv+GN3Ojc/C6cV
Lkvwj3KI/9m0vO+mu3Om/R1Xx0VJOQmMoHrGxfZSou1RleF1TOpfKbUM0FPacGTYXr5bwmoCQQqI
OnaD8Gze7jlh3iCZPn4WG2HJD20aVw1zc8ljC7qIgbQY+fEmye5Sd/iKKtsn3VmU1K5ye/9TMWS5
/7x3RSpLtQPvTpfS+1ODc/kmsuNWp3xMxjikzfYQmEjIUAWDG1YgcipqVXAI9l9Wow4e5GxlDgWi
pg0ecGhKmK9FNI83KkgOm0JX2prr9u5rcPo68do1JMH10ngKvKtYmFQpZUfhIQiIJ9dVWTV+mBbB
xQggSE20alBX+04B3pRf1iNcsJhESOK/XPk49ydZgRcC/w0F4Ar2LnuA7eGbMe6PRN25BB10JCkk
s2eyqHXqgkyGNUQcKS4KOiS0vXsGx1/zvZU4gP+39d0cz9+m1j+Lx+xK165J3lr1KbG8YOeE01nh
E429nUIzPa4ddxv6u5tyAuZid1AMpt5VVuTHuz45GnMQT/2pOE263N7q0mblebJI1oXuxV/jFUTP
YO1pGmIOhcYMUedcjPayA6wqiiahvWRRxUxC2QUcCn+0ou1owIkFcdzX1yTfiesyGEHpSuA3o5Q7
aKSr3zvFC4nNO2TevvclDEfho8rHKoi6ufFNHiG2hPtTrqixx4jk9QncbZs0vhFZoI8GteHdyWty
0hg+1vzC7I5Htz9x9vnnjKozFfFjo3r299pN+x0UKhzMwhARhtCShnydeW/hJFsz2EuadORVLOln
HwTe7rtZRieSP1GmLYwaVewiChB2ulmpU9QAS3kalhKRqPDD38ZoVUIa7oQ/WBWcJjz8mOr73Azf
+GWdx1RMO9MOUsoF2YEjw8p/9MN+NXUDO002t+7q7zKjqsQ0lJbkiYEiUmW6hal9vq+52QE1smYK
t0QKFxXmiQCnXJhyblUiK/BHmYcOrxr2KsYjFpJCHBhcADuy2RMNOnFNHRZsDtVfgqHTHQAvZRQ6
xLy6ofjZO84tJw2AlUu6I91YNwxCCiCcpp04DfnbHuIs0M2y+dU+OhMpnAW9ZdNl5yM/Enwpq0uY
hayHwHLUKMMfrdVUTNFz8oqQghjFI79VBOha9KEs1cBW9OPkNII/ThV5cJHsTGERurJZCT4twH7U
BYikxFG1nk+wM/I/WBGICff5Gn8DwZDWnRrH5Yeu9yXTRveyAAJCxqSzeysKVJ4KLhAbcYtNIzp6
hqfLJjDV1NSUWVZ9mfBm2VwI86gS7vtGz32bOgs9hwYGVwrvPjWA1/dB0sLjktlLuTXG+9Q8n6Jy
r2q43BRcN94MT155wgl6md2uwj+5V/8V1iqAZ2jNFG5SZikavW8kiBfbvIzVUVf+veCMzEz60lTf
MTMitKyntUmE11UjBFETrsszuAMJNTEqCw9chvNXSu/cwBzXhMKUY2mqVCMSYC4AKU8M+GhuIvta
kQURY2jD26OADrGyKL0YuFLfn6Y3ORDdmgipwVZPdoh8xOtZooJIsdvJs21Yr4TfS7C/KwMQqaFA
I62FSbE2HxWKVuWpV5lGngrQi6ZntQRQjH79VIdNkuyXXbadOLogAFyBodlbmK92elwp2aJHIQ/2
EFyzImoX3ANBg13kVHFrhsZPbBtX5oYauuvqbCV59ZMDoaIgYhyt2QiW2nL++OKmllQvAYJd8+V3
z07B3c//hFUlPPj9TQfwCanWcN6smhFm9tBv+v6qnoMvyiyEZIimFlqu32k1Fz/z930D41lhAN0n
HIR2krOthsU4us8d7sSS5klnOCmX+Wi9MfsbGz7iNE9olXuEdfBYQnlEmzDWECcqHZTY3kUd7TTs
0UN7BPIrZ82py5czKnzQNThnbkjmJRhksg+L057up+h69kOauKsz3FSAE36R/GUaYOjT+tpJygcz
q3/wcULSYAq8bC/0oIxyXQ6ZTvwUg6fkU1FCPaVat2Cj+a7gL1Ut/Oa9XAF5+MJbs+O5tvy6+il4
jptX35OhAG2F3URma599GRfudmFyQDVYI4H6h2VH6wPnRvHki3xVbtaeUZh+tRXXrEA3K/il9844
5rI5TKrMIzOJZ6QW1/dP0GEXlTJVr5yrg3gVt9fazbAPSVxdMjpMFrquuqMSMxSggHVQskx9uyvc
/9nlkiD50oKs8rg+SXJad3IFsAdG/WFKT7bu1Xl7PcSV//nFFBVOPvfmjP/ndPkDMyBAD8cb3+H5
4jgbGkx8ZavNUX0WImD4YJY+GsKBe16FVZy1vVxQqTOCtmADC1uRtnC36YyMN+HIiXmmGGffgdL7
veWFXwZjxNQUrX2msAVnCAMpZ+j9Uf4p9+nTqARJpmv73huwrVmNY9BpLyH1xkPUgsVyapK0cjpn
QZ2cLxUK62CP6JguLf+ictIPssTPUKA3KwapEvw+dF/YwUGaGLKBZle0UbWNJtQ2N7+433Tfc3Oz
j0Xzo+3DZDENjFOV9qgYPwvOJeIjyPq65i/y93hQmPiLqPPO+dMQo4DTTEsPuMc1dwCBsmcTtpGA
0KlWYVKZMD5YdRHWBKDbboEwDOikgIbKNai/R0dMUhF8vvZK5V6gMUd3xoXiRzw6cCfy9UmsKSUm
pz5tkaVriA5pqsNoYK76nZhX+AR90OJXn8KiPRaPDu/UF4CsdyeybeEKs/Om/Pu6D7p7eUi8BbPB
FrY7KDzhrVTmViybfLSJm+vZpf4p8h5aspTL4tcFqqS/UTDOCSJgp/XPdbFYJil3JiCLHqPkaUd3
oayGPCmwZnKwMKJduMCOXJ1uMoMaEokFsmi6sN7ffocUb8+mhF5kihEW9fHg4F50o7KwrHrD9qOT
VAhSFDq+kUL97ZgwsbIPsMSrdkAHGBea3oYJkwAeho47hLWj/0jnCNw2M6SJ11uwYfm9LkM3z+xO
FVkY7VPqp7cKEviJqiybDbiIdLlSc9IQBx/s6sPax3O/6QsC84PXq8zJaJIMAvMEjqT93vpcBTS8
R81FuofIgkSfWm91jyQMi/E6XXL122Lyv4FCUbpzyWI4Z36d69qKYcb+YAnemgAUpALbhQbegYsi
OISEpT58LGjawzXMSUE4UvgRSk/MEPTBa3K36k/FGBvTMhHH40mKgiHhEBt5DMtr2X0WyclqrRV/
KBkk9rkg6lz2Puzm4v6FFFGfJTVeaW+0sIaLYJorpEntqzpHT5KcvC5OmwytArCAd92331FWUfrJ
EoJfNFN4AHweDTMLaRf+k1T1xbCL9M/Unb7Ko/csdY4Efnktc8DPYgu1FbYVHWefFER7faZNPlvc
2rWrP2XAAowpvNZdodOlo68ICuyRLJHRN8ed3x/jvW2INv2punC88Ng1N0r4LB0Ot0mWC24bpoEe
NlUc7Ro/LbW2kd8LQC0PqZ6f8s3u0Q6g06Du0YKiY85wEtIhfWBMmkp7vlrr65ETfnILhf1WXV+A
n7zOQTJH8WdKU3PJEPllC550JVcSBwJTK/1S72LiQslyr5jtqnYvRmXckOjM3fi29vrT34BzqUnj
fEnMS6wahHVnAqYqVloJ0Hlnwgc2nSZC1ZwN7YwGYYD+z3FjWPxQNKaSdySYIi4mwMGGylfi0DL5
OscwxxLh89ucZpZNf0l8Ctb6fG9EVyysmNvqPPiCiRRDlWLKAuCeuMZTxF0ULkHk31rVD4JIgZTF
xsDo1A3HFzlq/ID9CjXVrby3PUIJQnjzLbWTK7AN4fRVC+azYYSbmeLB0RB68qSD3ieDilscpY+o
capDOXDvZPHVfScj6trziaQxfncBlIl5FUN8Cpz2UiIM4r1rselwvetC0vqvNL5MhVaoT38UTvI3
uwx3ehUhHNCAWXFZzIo+ILGjHzQ3avG59zt7OrbZAwzvYkGAKG42HQiuVikbZlK7DWrLqsBLdnDA
Ya8MB/fUGwgPcBV4tHQ1KZdVIB3Z1xWqN3yTdwYIXNG7PY8NOoNNcqr7xYySv4uwMU+9ACwjGc1N
VVtnXl38ayTklmr6O1MdkH7xrjc11HQr1/EmFZgSdHl9z6XLj39bLd643UvurD7aezPFsOedQ+2q
2xPohd/NufjOQXZoRaDIyOq9b83AGRx6frJmKABDjeRBWHoY300s8uR13Ci5Xx1XfnxDcGRkDWWL
+kdIwk9Rvk3ITtdc6Y7HRTecDJ51jd5BX6JTwrXoVvTTUxtCFxISZsQafoXd9wjvh8YuiZ/KRmhC
SElp82dw8uNVpCTbCXT5AXPNGeIwsLhSMlg30VB6qN7IqCFW5CsHlDT95RTMV7rMWSxtNxZLPNCo
davDFH+QOqNRUJnzHmU7dQbrnv5myDadXzyAieQ0ceV5WfcL89Y68a0bu+d18921lyue34+457H6
3RiVni+nR+ksVW6eD6u4gvkg4cUbdZDwb/ml4j+SliMpHBN7LzeH32eENTuQgXDx+tNdpVQ4DRSC
B6lrSGALjJgSUEPc/csBVFcc+RYdR9KkUUGveFR8X3rAL5hYt3jskuyBXGiC2m5sPOjilvENWAgO
tWgvkmy4V0elAlev8z4t0SfgvgNMTcSuykXEJJAxIyp24iMoXhS4TjVDkgsplHAqDrNvle/V9oV9
2CTJl8TO1Qe772DzvbnvrdeR2RL4RcrWtrb7TbwdneZs9LPb0H4WPd3tN5f+joJH5SHvAYaVpLr5
iwDkg0HoIS886TeD0CBfxD6bJhmpV++srYItL40uRz9dOaRwLgnT8a0lqsPRo7n9VAKe7z//MPe+
Pp+OIPq4hPhHuuX18ydz7Gh3Ka2tPGE1KKHbeS0bj8oNxap9ADXPLJ9Z/JfaZtolxBwb42TfNnfx
Pn78HaQJjqVA/f0BrsmWwwl6McBDvEc7lIhTbHJrixoR+qwAByChzwGbSRWkgrvn+RBry3Mlmf3d
wkVjmt8yhWWQenNl6wrk3JXez7rifcjMiMlmWc6T4IozguzYnhRqWdG8xOez2O+/goKhF29AW4NB
X7fp+vC+oV+88jK8WGKydCZMAU6+zUqqvsXiMrb4xqGW71ZPczL9HCrvA3TX26ifZ3qGGQSAeCi4
rDrlL545e9bcQ1ecb+vQ+jaFM1yH082+vfBdwv94a41/j90Pm5zjHnhg7eyPEyphO+t03OUnM03R
S2CczeZtFGxo3fzl0s9ldt3T+/NyyOSmiYF4g9YG8PJoIhiHqREnr+fCs7KtncGYLKAHrkiacdXZ
v1RGx89ieRYe/v6D/7Agr557kBLJJsuHZtDMtvL/ZPLA9wi/Elr5sY1u4Jx88MC3mPz1TUklGuyD
0HEOntiOULSXFW86N8Ba6FMyYKqSX0PqjSiUjWttmgtcy76ERIs2o/dfWB9/sAN54f8efxCu574f
7Qx6QrdRD48F50fGGOsbB7sPjKr9h+SpFvX/PWu98l/sPJ8IsYx3S7Y15ztVkIAujRTfOKUAJKT6
IKobjWFjkTxdhJvbVwBFuIhSxxQxYYrTSJX0p3pBEjve8i2vRwFBX0FX8cWuY3BNpfWTf4+eLa9h
bLs7tQrpp1w9gmN5Y+H/H3Vnths3lq3pVynkPfNwHhonC2gy5lBoCkm2fEPIskxyc56Hp+9vy1lV
tlxpneqrbiBhp+CIEIPD3mv96x8khlqCYI4Zmhf5gfw8KFLjeS2bS3569cpmcTfbCtjwGnWHJDJQ
DfMSaT6gOonGxMs1V8QCBl5r3kqjHVlSSBoRO2wcvTYcZBfwPikI5UMzE8t1pYouw6n+FNuMVwCs
YS6wcgL7SYE/H+Dgtf+N9jgFLWCTX/VxIEeSDqJdGYrNa7x6kgXbK+ZP0Z4lVvOK/UsOhyzMceSU
r2Kv5P6VWdvFxHup4+XcwE6Uo+RK8CIKKImHyl9HvwC4JZFgnSdLjUqiEHCnwBqQnDeZgCMpUIVW
ShFdHbIcYLECXkyzUdRPMsASXO5bYS6hjtFIAjW1YKfcM63D4EZODtJt3EenYlEIwLE3XlmvKt43
VdVXx1w+2k4blPY1p5NYoJj4vmTXiCFg2rZt6LD1Ah9HQWqk+WfJhEG5rH3bim53vl4Y0M4dJjGv
PDIqaJpXyo9qFB9eq90w8aFQSMdBDlKOpeDtS56ozO2RxArBcK3xJIJyIRpiYl2TBTAf5F0muVsS
L5LZqTKlkzPFQI6vdaOZ2akiiINNWVYsWt3fMUJZzBLgaMSMsOLmLh/kbFNq9+SmKOV+XTqydI5f
s85oZC/DEydLLm4CCW/LewGvRf6SglT+kq0T59xQhPBbmC/HJHHTVTHk4K6Q/yajDkD2pTOORIB6
bPYlT2LB61CywKXcWha7o/O1ih9ZW2RNW8JOopRELsXQh4VGejzKZlzZtfETxUw7AX2rbgAkI31e
ZVlrKspRQ6oZMbbFowRMmrGf2+ExK/tn2VrRr8pxuowYkpElY1HKLkeHRDgMZGm9Ol3xNMOvOw4w
hqgnybyT0XeQg9eyvftWbZdKuJekF6miU3PACvJye5N0d6DT5V5yHzr1Xpkobolq+ZYezNmRK1eS
tzh9XOm9hwPcFFQyDQYBPFUlX3ZgC58MJuecaZEmn1SjPDnRayqKnJ7TVcnSUxo/Sq9+PlFGtEjk
QF6g/JVYX1o7nVlAiTF9cy95gbK+7YruTl49GR/RDGdnfI9a9m+aIYiklAcmUdBUDMab7dCsrWlO
jaF8JUpreNmW85OO28cYGhcjLLoyvHAreiFMd17zgYjXetXJcefK8DraGlYZOUkfYRvqNJcd1pqm
nqJYxJhIXtuSi4OdRcrSYe1kGo8WljvZ0lAvzRU8xUSgqKN5kfuETGOB7SHt5KRFEITXvYCwBwCN
OVyc7BOFi9+YOBNwAC6jJ7jyN7URH2Ccy9H99GC472W0vk2VJ3yWkAkYSrpnoFL1Xuue73YXqxsX
mxSi8YYmKQWniRd0fnar275kTyxCu2j0jr1hSEXQa9HnqROP+FV+mhzjrJZ8c4H5phQR9xPc2hQH
jgwdlQRmWAIZfktNiMim9/jCP88xf9wU34wXnLny3FwxstsKPoYsbUCgleyG5wLbIXYdWaHKbUUn
8oV7nXEqgYUSlwY9Zx2UALpc7U3gZB5/OdOTd63dFMcRoq+0dWCNpxeUC9yvS4e34ZsUaRrMfdvU
wRsp014J89+dcZETRQMTLL2VFEEXCT6HzgmTgCGrscyJHeLlK3t7o2SP6SA+V9ZcreXC+8pcNNPP
uDcFfIlXGIR6Xa5fDLal75fcsBwTYqDcl+T4jkVV3tsuFpvy+0q6O4+lZcKQADD8tm1KliBlwWdg
Chf43/3alV24aq5gx6l+ZvHgshXKtE8CEDjBkvzxyngEyVcMOftKtSKSuaoNtK9Xfg8erGSJtULc
yMitZXIuzfQTkCE4CaLxxjSDsY8PbAVtO9zJBcylfee42hxeAMtV1bf3atgzvKfGqNvrppRHMhV9
4KCEl4+HZM5JxoVslueqvnYGCNQs3jruBCy8W8Uq3pHmvK4WP9Z8GnW1x5jIfQ1OfdPYpYtVp3E8
ZXJje0XHWN8lfikjpSR7THqnsLJP7AhIWQPT+SQJThJKkZnY/Ka9XLLl7gEQIddVNf8kl2lTe/VZ
MKrlTp4R65vUR5/xzBgvqOckHga08srthWfyejf+1/P0v6KX8vrb8bd//29+fi6JpmAI0L358e93
Zc5//y3f88/X/PiOv29fysun/KV9+6If3sPn/vl7V0/d0w8/rIsu6eab/qWZb1/aPuteP58jlK/8
n/7j315eP4WF8+WP357Lvujkp5GmVfz25z/tv/zxmyad1f/r+8//8x/lF/jjt+unLJ+bp7/9767M
sp/e9/LUdn/8psBW+F01sVxQsWHBzFB+5Pjyz3/CsppnlxWTv2R7XZRNF//xm/W7S9K0zjONeQ/K
e5d3tWX/5z9R1aA4Z9KjwVGBkfePI/zhGv3rmv2t6PPrMim6lq/0I7+Pj4HgAouDlduG5UeV/SPG
EKVTltlVFd94VyMlk8Y6UsJ6IJ/ozopO1cMk3lu0fuh3fv6Fb0AV7I6dIZn5hU59o+ETmG1whc/j
W4tJgmEyR3oHpHizLf38C9+s7ynaCG/W8/hGq/dxelF1Bzraia86YAq+ydF7YFV9m6Yr7yYcfJ02
B4uJBqPrXU+VwtByWIUTyVDrSH+n9XuVCf1rHfj50N5UFa1ugcWHZXzTmF8y46EBXZI6Uv9TNgR6
sq/afRmuCRTT4xssm+z+qZs/xPXOFoS6QsS8dThq1cK8ZA0RPVLzh84LEh20ZP3dff3nXfP9XeLI
8dqvDvRNj1zga5W4SsbKep4bXzHWBFLq/qn7mHyAJbFr7uOLdqb6AfMEu2FAv27qoNyrBl7mfvY1
umf0xPLUbAp6apprNtSVqlxqK73bVJAZts2t9YSrjYTb13A1cXCaTf/ZWGAdvqhn7NZ9ccSs5ux9
mdsA4FR78NbPyCEO9rN7V56sk3GPAEStt2oYVLgzvfz6BMBs+rdnAAasDe0IVFxyxr7bamOXZE7c
q9CkFFfuJ23cthnT0IulOjUz0x5o9YF49J5Vyx9eECOmXwHtx8m3QE9954v+Qdx3WWBB7K98tfGh
axG6a2Sk7IGh+7H5JWSKMKeHbvD8gvdb5mV/XlJ/rFd0Jl00QmLCmGtrt5tJtIFaXOrlc11svQ4q
KRzJILVQyBwBd/VsJS7SmduW1JQgxy2v+TgVj22+Xirf6lbZjBtRkInL+XOMT1Z+VWZ+fxD3zngY
xiCv/CQNsomZEYFqKwBprcbmiu9TT3jrBZEXYMRT6etl3AxaYNafFOtTWPlexBdXzNVEnB/Wav2X
2PzYkMLGOKSJg0zbWt2TyHZlguzBxH/hU67jqsQt02Z+HtqYe5Yrq9xZzAPT4dFrL0tl20amP3uZ
r181yYclQXPfm4HWDhi+rieJ9RO5qp71C9RHDiYWpCc2cIzOQ7TqUcmU6z4/8v9plQWd+1SI19mW
6/hJdpPFDziVB85+SXRK0SdPHI0WGuN0qKKzsydb79e3z6sJ2c/Pz7/unjcgj2UNlpMoMEOyHgvZ
gz3vVfVUuNsoJl20D2KlW+lavwbwW4/qCdlFVF4U6qbLbkSJUVj4ZRwxZZ8/0+9MAN2ITnyEFTdh
iceZbw/rcN/SWpcU/3770ax8XGATfqKZQMFzqIotVOUIw3bUGlxzx0digLYlSllvLhhUd5dV6wcB
2EzyMX6i1I6gQ+nr9nHOAx0xM7dS0DRbvOBwC/Fe3M/dZVwFzTsPmfEj3v6P5fBfZ+lNWTTNuClr
grNkUcO2fnH2PkSXdov18Cqtt2a1DrFMntbltKswwvG+4A4ciNzexPGmvkuftXHtGjsr2XbDkUaw
GH3vrgRAmFdatCr1nRq9N/I33znitxN/JcHS30s44vq2U47cwE4Ft5+iP1AJYzTWGrwPfVep2zDc
IyV220dvPhXjyv5oPeRK4FHEWavwiUdYgwv+rJZrYuxbbITsizpcDfrGSTDcQQOA3C0gXIU5PBZH
ML+YOTnvmJO8GTd8O/1YDVBSkFCIgOrNbtSZXRXPYxTfuJ/SJ2VT7pJ8lT91LOpLYEDw/6oA1Tv+
ZBFbH+Qxh7TKbKS+fnH/68dFf2OH/POhvNlvMqWbes9TUJF4p0l8bmFJ4P61ysdVlK9bfUeATIhZ
LJ5VK8z1KG/joBFBSgorU28676NgdX3CnJB1kGhKBU3ww2jeddaXHgVFv/GuLbFiL0q0LZnXlgk0
8wBrn/upc3z5xD068wNRLJ2xbpJVsqzHKpjX8avREI7dO3smm7aV3mJBhlpEOyThOn3oqV+6hNna
fKrDS6++cbOVNuwo6vUKzQbhRBu3Iap7gzCg+pLNx0nHFOvYVAdLO1TetTdw09tw21Y9Mp+qOy7g
VMuVt1CuoCTZw7ZhLkJpgD7Ly551uv2IZuiTsuxpV56d+Wo2br10Px3aeM2YiNwTf04/xeW6dT+J
aW3nQTOBgB1c9dg+28l9Nq+c8XGsAfh9DNCiexsdp5+9ZC8pIRu0SB4WThDgwV/8iKESzTvpyA2B
YfC2fAzmhqAXq0kNQEI05F3eRtzHL3xE6O7Vfu3o93q0w4NOU9FUXbj00ICSZF3fxcYOGpRZ+50W
uC9xu4qtIDF9tgqDPWOLgV9JqGlCQlAwDidjfHDmnUtGCQqmatfXF5rqc9m3Zb8dasj5KyNf15C6
8jUHbeHGwm5ktfDAoJizdyWeL4YzV0KvsTIP6Jk8RAv5O0DCv12+vn9+3pQIU1RmRpNihueC4Abu
qbpT6ws1TnwghQHlR2dC9v5YAwdjST2tGhXT6aBvgzbbIcKyWZjL08DmqeyUMXAXJo0XCQYUl5V1
2SlrKwpgjfz6QXv1enq7L31/yG/2pSHRJiXs4vgmfWhMXEhXkwvbD/iflWbYZI/75mjrlKIXOGXn
Au/kTfzBOrlZ0OdBFwWDBk/OZwPLF39eO2dUuxroJKd7bY1+/87Rvuqwfj5aiyENynvblq3U9zWY
pYikrCc3uhkPybQvrrR6nQJ4dHdLkrPMhyurb7f67HsUL1F34cFReG2sb516BcG3Co/pGFQ3KBCa
4b6dwStvreKLMS1ga/jtrfLS7ylH17OOjHvdxlv0gWNOQetb87o0A9GQckh0OS9YuUAsmJ+VPnlN
OxVGtnch8geVNX36hhb82d/+0LP9s2d+21efkuembMuv3duu+YdG+y9f9f9iby17jL/urS+Tnurh
W5f+2orLl/+zpfZ+pwSnMZYijTcttfe79BzHtMdxPPpnSog/W2pFc39Hp4AbseN6NLvsbn921Irm
/a5Zlo2RA2CaiteO9x+11K++QN/dp46nmgb9NPg7WKhEen68T8fIDoUzKNX90OQvhCkEUabfwmCm
fOrGxk+t9jqObtWkuIiW/MJJOtbBbAbLH2sfUzsniIR+yKesC2YmBokz4z2Jqr+MjYdI2H48Jx/K
WDynrooptMmaGEXcuVpXrXUlDDLHeszjeR87tp8o7SHS7VUDXNSGeVBHyzExyj1TVsgM0G3G8gyd
s++6qzGJLxNV3diTeVCz6aqKw20nxM6uhpMl7pokXtlGetmPAFGhtTP51D7vN2lr7+diPprxuV9i
FgMRvRhaiOVrVT5EReo35fTZa3hclFSsIyu7qKODgu5Lmk0jinGy4uNMjzG6JoK+0k9ab710GYqp
Mn10G+NqDItDUl7hivHQVWgyRwcv7+I6HGnNo6yAX4umyoicTdclu8HFrifulhzhXP5Ypfk2cp0u
CE31EXPIgWTq4gSMdsJXHeVx2GIOYjIUtDq6sCJeCa3Qg7QuwagnDM31RQ08NaFtckQaGMSYiNnY
xLUNQIoitKnawKtQ3vcCMwSzTw9h6CYr28wqPmR41nJr7RXRgVgHBmeT49fpRVJlBy3VbjJig5wE
9F/Jg9ztb1sDA/moDzrtYkilaWhMAFl+kemW38fTZWzAAzOL6bIb1MCZUPobdvwlqaOjW5r/F+vN
/wDH+8vF5ocl6f8ntE92bX+9Ij08FeAr/Y+LEu/4tiiBn/2OaT4UEouVhEefivUbzKfZ9u+YxGBG
woIFcCcDTf+5JBm/k/ylmZ7u2EzlDWnp8o9FSecDMfzCp08DbTChkv8ni5LEEr9DcFgqQfmYhOum
zarIMb1Zk7w8HdWmcZpzPZRMKV49WsskxwmagZ0Y+gjRdTNfZrl+qdlNHmSNmQVmtJR7GL+xH3sZ
qqA8xcNEGAF2B3e6nW0yodpMxvMcXQNbqA5+ve6NbNhpIh/9Vk1Sek975UGeuxwFMnE7r5+brA+D
ejGqXRQaD99dkn8DVP2brwmhBi8jk5MmF983jcOU2F47elp7xowEEwN0Uqvya9MPbdBkDbFYYrBQ
farWUfeGzRiJcm9NgiPUCnXdDVO44XKcmlGE+Advw8FS1h3KyS15HEwTxLQthOP4nlK3fuQ5WFFR
8avRGB+rYv7AiHkd4Y0PkRvOv0FIWqQZ77RGXPW311EnRp4AEbnxYer+5jpixWcLbZq6s4r1AVSA
jpaIQEA0wsqxMQ2x1hu6JEMxo5M+niMLyYwbomT1BNabFgN41wpPmt11951l7ITqgniOMCqbcPo2
D+Dx/gtoWZ7rf22D8pbjUInw1SzgZXDsNz48Q2OIsm+r/pxz6oNax6w5qVQ7mKIx2ylK4Xt6Ru6R
lV+OejMCw5b5Rl8mbrvFODZpNDF/nz/DudBw7L/59Y3y6vX548EZLka6BI8zhcEg/k3lm059huNk
uZzDyBjw4FyEr8wmC7R1Y2lxuHc60a681u5ICjfZFDRiLBIm3a49X/bG59kMk2utgFWeILksAIjf
Ob6fTx6aeww6Vbi3hmrab45PnZV5sptIO5tRS9ii534YnNCj2za7Y1JZN9nYtdId2WYox8QI0BLX
l9wUQTtYF0Ym8lOB6lFLDHFRK2n1Hqj+49hAXlsG4TYaTN1i1MsC9mOJ06v2UORLpp+dtNb3vZlh
aF44hMnQA3omUP7Ya+U+K4ttY3TFnen0+wTzGDOChCpwf62rCGTGjQsm53O2Np/dyNFuvDZumXsb
87ct7S9vxZ8fGpZWij6D8YuJOuPNnejEorAKfTDOnaD1FRWa5jTLj3gSidvF+rS0NnEXappBJMis
9a+vpCMHGm/uNM/zDEejZVGhVMuV+TvkuBCGrqBm1c/eZDQbU8WZpq7zbROGhDsLQfj3RD9tLJn1
MU5HHFG8jE6YgIiVgF1w8gj02ZMKJhM592qXHI3YW7A0VltqgHZeZYZXrEUZy2jxh6yBZ+/m9v1k
AfR5AxRtR1h2MDjTCV8uqUx5TtrxY6S1HdFIdXYYivrBdeLnMVKc05KCF+Ka3AXlGDf3ZWo8Z+Ab
iejmy9Qq571XKZ9MT83vBqpaFXHqDXcp5nCVQaZr/py2znMMrei668zdPGTnbJjDg5ajChW9qq/q
UMc/q9OvRZOiGEzEJiq1eBXSt21gkqYBrhdEL0SLs1IcRaxKg+SGoRyvlwY3dMyclmsMUE55Er3H
A/15XfWYwhEiAeGRL2C8XsXvrtLQcDNW6BfOUZZ5a1Esg691bku6ocp8YnxQCQHFbas5JxkOM3Fk
7sPMIMchF4Fwi+uin/K97pAWpqd3XTbEZ5XBf2Qb+XsLw08bOfUAFD6EhqytnvX2QDVHGQ0efues
9gkpG2KXOmq6RlYoPmZWo66GgkZesxfsqcBuemOa3nn234wMefbpaVRNMzgGJobaq6ngd6fKVgdV
jV01PI9DTGCGURRrt6CE1zCoYFZgrp2ut9fDAKhUmlTGydCGq18/VD8v3/IYsCRBZ0lEuv6qF/vu
GAqWTl3pS4UdrjKhYHm4f4XFLu6gG4RwLkAL8wNaYkZKtYtkaBxLbDdyfRUxdQ3mGdsWzW3NtV3V
PuB8vS6beP/rY3wDV3w7T1CGAFNtTSXG/c0aiZdYV85taJ1rwXBxRo8yFMranUfSbrpu2kO0JJ8m
yvwmDc0rdLQODjBpxLREueDzhk2d06YkzEQuRB0LP1q04iYX8QDiZSqHUNmWhq1cpbWJmY4XYx6+
iGzfds6TUDv7krQxVoeZIY+dVqO/qKL4lDfV2ZSKjJYcE1f+kT4raq2tzQFiceSicRpi7UZJlKDy
PlahKa5a+C3FDA9tqUHvwtQytkVWXkUdqXNRpklZa6YdG0/oRCEvy1U9PGQwQH99Ll+ZLD8sohgN
UCo7rgOiLj0Gf1xEmaIr6tKG3jlhCloXzEnQ3rQbEzPZlYjKTWVBvgyThhMqcFjp4yHmKY1TsFJF
xRiqw3wucsFklXe2FuenvcXTXZW7zWBgj0fw20AFxSnhTCp2etfPHl1gk1e3TaWsy7GKV2QswJlL
3ZVo1RqE0lvQwKnp0Yq99IhV6kuX2QThKWI4khQJfUwZy40DHneix39Qo2K5jgniSVr9UeAEc92F
hr3N4qkLtKjFEEskxV5J69hZTYqNS0GOd5KhstsP4fJokS9zmRfecJkVMdW4pS27yKrP9KjRLqNn
3U3jKPyyHryVpeBuvFjWkaGEXejiix43QFuZGp9MZRhWtaVkm9m2jWu3go5Jut0NO9QelzQYmaor
bu30qlbz7CLJLBsXnxppBgB9W7rM1+JM3bvVTI9fDSXAzznV4uZS1ZurxazNQ1SFZ8jO2hYp53Ac
nfKswOQdfWdM6nWMaftlxZraFIp7WXSZiWIAb7ulat5ZUoy38k3WNVow+jOCMfCX0N/Ci4YqhFer
tncmEP45LWJzFWstzj24RCSEOa0Fxip+q0MIzyyoNbOiPMCXLuBYiWKdwrGcC7PhGiHQydOWAUBb
oygANFRm3QlgNkZHowP990rosJ6e0IWZi6/g0AWjuKc8lxegHF2Kk8iwAtyaQ2lqNMLlaoeDbojt
GJbtOcwwqYiaftVGiX0oesPZmg3VlKn2Mx59YivMrLhgv/UVT/HIYIL5BM36s7nkhyhsiAnWnBs7
mdO9YlZi33eH2TI+lSrqK6ys97HRXTphU91WI9nLvbam14kZzRF1mu3rEcjaczJrZcRZdpoQWCHE
3dMwTge7MT4PcT7fjaU42OmXMtOdC3ay+NKB25kV9i6ucXFrkEnvirpsGESIfOOOUAbGxFFv2X2Z
P8bKA8TV6ioRlAO2VzLAjWyIyKOT7kpPv9Ag9tw0ohrI+TM+v/6U9BSMTSf1XhVgUDnAGvZiz7tM
yvmj5ZbKKctXpSkd7lx/iSfhV96UbZNpGjGQr/eRnTVrTRuS7Ry50CbVtt4t3XzOC7KvdFQAcd0m
weKABmnKVSzTNxxj3Cl4Aa5qGMtoU81dEfGTWrirGtaI1tsdYU/w2XrVgYWmbdX282y5/VGdIM32
YV+B5rhHGKUaTwUM4aGgWBcT3jgRgo/QXfb2oOqbMEkx/0pjvMWgu5nAUhurwbxoWMajrMWyGUXE
WCW7yenxcWNo6k3Tldpq3LGNimjOOgOULRD4k3KLYrXEMmcZAg+V8BXdzqou0g6TVoEnitKuyiYK
t5477BJ9/AJJvbx3wzAJyHJ8sJyQiLt6WPYL0jYUffWXQbg5tuhpt42xHIENKTzSJvlDQ7PCiKi7
BFZM8CzD4CjHFqpi4yIKQ2NUVZjlyzIzRN7oUTusKySFgQ7udqnVV3Gjw2vtMUhFLM1EeDiq8g+U
+Q3hT7d1GUZXrkd8a/y1J27rIou76ZjE6r5AnAhxNs0uIm+xsX3QHpQk0bBR8bxNmjHGmEMMEZDn
HbykxzExSq8sY+R+Gwe4EY1Yx3OtnaL0uSJb+whRF7JyomCblE9oDYWZIg12PwtukpvIsRsgy8/p
hBm7/B+qPYxgsQho+0T1a81Vdn2WP+ZRo+211nX2URtftV6qH+1xKa3ALJVqa6ZMf8JxdG7A+VTm
+8a0q1ujQwrcWoEVegpxR1UDtNgkB5uIwFWoVTa8C6LHvFyoWyOr2quqqbpV1Bga5SaD2nCJrzp7
MvalYp2jSU8uOzMSl2aUTdt6FMwVGw3wc46rgzLNzV0b8+BosZNzntet7fSQR2r7wi4+xa5wDrqo
nbUYe9tXw/yFEs88jJNl3hCvxLGL1DjWFqkehZGwujntsq7sxMMuoLhITKM+DRHWYuRN4EtbomzE
xaO6UBYjuVHdFGWrMjPbtPVkW+UqpE/TuvWGykWeMjmI7trHIuoMRJj96DfKC5A/pJQhxoVpdEnJ
TSbYk7XTvSeT+XlHB4nDQ8GhAQdNett6Y6/YcOy2cs6RxddiwNqru8jRwaB+sdcTgvJDmLFQEJvx
vLixTsoYJVLKcw8ebcJN2EZmna3h84c+3Xu2qkX1ODrxrdYqT4OXMqSEDxQqGkEo2lZpkYqa5VDs
ypR6sFFx3tdG83kyRbQXWp9t8mrY6CEhfQy/MMYsCNgbtVYLJrc219D49e4/YwLIypUz4FC0UnPR
C5nyDH1XXQu10XVg8ujOmpkipyZHNRBCqTR0PFBWqoLntfWKcFUZIdiT6lnrsezylRx84O3jMgZI
mq9LMLeWezvq7ceBKwpBrbmausV9Zyz41vpCHq0EIghGAtfUQTp+PNopNmxToDy/K5pBu0TT5hy8
DujRroiZ1G1t+uhG8y4Za+s4lh5Fa9gf67bCAG/Gb69N5g1PQ3iswlY5Fdn0qcnxHIytqdtVCEr8
7PO8pP3OLLq9G5NynZWoQJumzw/FSNhTLn+pG2XGzRI11TqGJIFZZoUOQOCMXgxrykOZGmuqt8JQ
HhGSHJViCHezV7inX1fJP+XumsjXNC6aa9oWwSVv6Si2tmTCjsfkrqyNzTiUn9EZIi02AjuJpouo
1+yLsPxQTWl339aLWM/EmXNDhd2uiZOHFLu9c1t9aWs721UDdyRGKvChK1KInMU61o53VVoZAakR
4q1wtnCgs50M/0+XYbark4i6fAVyKCESufnGDLsaR9mq3A91TvR255xqkFM2CsgSTWzoh7mkUpW7
iFF3DzVygK2raZdgn4zPh8Zn124bW3yAnF4e7Kw8UKKURNN0+v00plQllWcHsabMG08PYQFW4dcK
Fjgs6im5Sb3tYs/2S8jC64+rxsSft+2dYIq1q0JT+21cZt5K9dKXuNfBFmxjAN9+N25H/Qkoo0nH
Wh9zUVZlUKg3OF7Wl7qeJ3111wjdDDzRryyd/UZXJvXUdPqemp3xcw2taS5t8oYH60vRaVgIFwmG
o+2qZR+6rcVMn+WqFXl1XevnTmMfrax+tGKT7NLaoZccYihgwrj3IuM45YV1PaZdu0scHtecB+Fk
1slVmF23SWzscUivECd4t+HYi5vI0z+YWvICCbl6tJrh268OPTvZqnP/ufFQ4wCRG92Mr3I9i21X
UOGKHo8Otim61MxIV4oSWivWL+iMdrUa3XQ+1kOHl4ibubuqUst9ktfH1waAxTs9OmO+t9ShuWmL
eS3SejpAzk98Ombt+NpezE0dH1LZGc3Yn416Jy5UHTKp2i+3VqW162qicNSFwHPDUsYTchqtcKfr
Uf9sDlipp/PH2eoQbbkdqWSqEZ3g+N8NSdRuadmg3jSEHuZadKz77kQ1nB+zov7glhw4WYbV2uvM
ZCUSQ7tr9Hmdd19tfSmOizeq7wE63s+IjhxjM//x2HN+hnpjq9H6Tm3KO1W7E4NnoJz2yj0iHUIo
kcrY1BAP+WI2JyW8bzNN3WYVEQ3OBHJhF8W1k9fNndklJLZrn0Q/GIwe5oPqNOVlWiTGMWpLVDR2
cz+F8FG5xz+gXypOaYkCqIs05IEjjicDpwxiCgZiWaYUu2wYMO2o6mUlRK6sxnk5DUUEg200z3nP
qAcR57HJnGFlhyb8mxiGtDlXV1Fa7CKMsA5RPKCK8voj45j8To3hwkXaJXmJxrmuExzWiqDqpvBy
rCJr52hh7U/mlQKd/mMckyfc2thNRiEdVjHzDZfH2Ern61AZ91Y0auvc0fo7CJWBMSzHch6ta50b
/74ktl2hDPca9XFA0lHW3lMxGNaDS+Lmlun62KUqbcRUHRAS4VWRckdp0fBZwMFHH4Jekn7tDu/r
+XPhdTu3T3djqk+433CL6XndruZ6SNZ6G6f7rGVu4mRYcEbRnN6RkBZE6cBqE1lMyHrjXI1u/NEq
ltuusYprG+NGWrZdOQjlzkw0MgYKNIkYTngXuYOuUp1TkiMZG6FZaWDR9C1umdN5qObsArKet6qV
8mrSiv64pDDSTSK17akkpNNOp9MYwq+mdYRa2I3KKdWoItvMtLFzaPWrwamXjVsaaVAt3YdkaMKb
yXamNV658y4HrtsPmoVPqpaOt2bBkymUdRra4xdTv3EB8+e5H5+9+KV21Pymm2ZYAn2ENTE2674b
6QXkNdlVyDFfn4g+qJqnhfnVnp3SOrUdpXVv0eoCyFjHoiAasqn0aJN6DNXw7fZchI0ZS4oYb0p7
xE8udDcKfh+hNl8Uk846YIv2qhySh9Ytsqs+F5sl1Iq7MhnL6yrXH6veqk6qHOuBMscUt8K66oZ2
wUsEPGumtM5F+WSM6WWsqFcsduGhiVTtHZbvK5L/I0jFMARdv2NpBrqetwBCxDWYJzE1dwtEyqNm
RslZzDM83MGKtiZc6d7WlY0X9dNRs59Hx9Y+tIWWkE/amf+HvfNajhvJ1vWrnBdABxIet+WLVSyS
RSveICgHbxMmgaffHzg9scVSjxhzbs+JjlCbaIkwicy11u++0C50B3+I9ZPS21Vd4VGbTYb5jAyw
2Fpw+BzEnXv8bvwVKaz5Oq0DdrB5ooLdElrhiXdhBfqajmw6mWTb38VLy5EPYzK7GUDNONLiV+iE
VfsIYtscgqzSr3rlRXAUA1Kqw0HNqOjjlMfJja3bEVIkP6R3Jq09h+9ljamz7FTaH3KGgMs4D5Pt
hNkIKgo1bqdWIWqUMMKc+GhRnco4t1c1PoYE17qzZjq471p1VC46LcpuIIYu/UbHlO51Ju6wnRuL
BOk2obBAA27H1oiGzm32w+CMx26qManXxB3A5trrGnFKVWPc1ZL0ZLczp3U/nziaPt7/uaJ6nyNf
vlIKKUzV5kbAu+wFIhmMOWQi+YDEZ6vzLR4CxFnbNI7vC2ypH4EF3+zB2aigSlZNqnmbfPLFg2vw
D045bapm7lQkjX3fGAe3a+yNaVx7CaG0uKRlDEJ4HX++5n+Yldq2B85EWpjQISNdlBxhaEWuXbnt
A8LPueQtf5RhFT/kV33c/ChHm7WjS3s7+qhFGqcc9k7QEW8i1Os42+eXyZCfmLx/krjl25ThF4+S
002nRueyHDi+H8v0CnqkGBg5PkjG4XTT20zqA/49SbEdtIh0Dzlu4dc0R4mrTiEa++DX/YEa/VB4
U7/FhOFGxwnmmOM9E8Kg79u6wTQMqhBbuYkgn8rbcpvhLNqDWcrqULemQZuiIPo7XXRgONoyDrbh
TCkfYqu1DpSrn/zmABqF6j0prwfoOfeY624DZN5DUcvbom/XTsuYIUz11zAq75SPP4idu/oy0e10
1rgGuyHc06de0U+NSy8tbIw5I1wL2gSnLnyNOua3eI3p2ZqRz4QH1fXkZ6s+T6ujapS17L2AoUgk
QrQeXfGCFVV+C10IYmhl/OiieNz6Y3AKOtM48V+jreycm4Fy4tbwWrY2HegaM7l4GTC3vK7zEaGD
0YldMHY/9DQwDvaEV56SA2k0le1gVq0566iqvDu/nLxD70abIaFK91LhMbh01DMPx+6650x57SlU
n/p5zrjHrwsBzBgBjYAWgLENGPIMff/SXZaAgp2eT+oBz+9i3RrpNtdFdxqLny2t3BP60dOA5VQ/
aMcmjDICd/zr2snhCox1gGlMZG1Ub93HemJiBZCoDS3RvW+mZ90ZdnyHlACe/9lQ4LKOny+a78m2
XaywaGEvWuKObk2PsKZ5sCX897DYjLyKWzOxH83Ra1aMwSq4DLGzbNKiPcV9vHNHJ37IkniPjiVf
w7JAXG8H1ovdRxzcV35Si5Mtv3nu1F27pgQ68/rHwRPtQzQw4wukcw9E3MEZhiRtD1Bsy1wYN5z2
nyjyLmRonse9geNhW2jPWuLfBt9OyC7marX+0DQIZ21WMWL058LIT0zTJDv9aO30qRzX2OyRlhOC
Tswz5Vy/CxWwdGazCZclvVVmyJVTYyTlNgEODS1IlSyCtW5NDMkiEx2bWR6HiX8LfaHW9kOaZt5i
CGz5Ceh+QWz++5Yw9oEJig/qb50wINgYi8mbHkRnuVuv1n7UlgD909aJmTiHNBruYcXo6Ksa2BV1
bOLHR0a63serYmhZlSPKK2PYdcqYsM10pwVuztq2q5uvKlS3LGqGpwbCmFgWctHXrMlgjL5OWo6e
Bie0VuavWezXVNMpvqiWoNayUYNH3Rf0KJ9s+POGfvFB+cDWc8vPnTvmxQAkL+PKyzJTf8h0ESIT
KU4iT3dmhpdCPx5x6fqBdF4tkO67G77plgo1fmrH/DWKzOdWj49eJO59cYjc2NgZ4jMuy4Ww5P1l
kJIs+H5YYS4WAx8/eBP8v3K9TDx43r00rHjby/6LDujqt8Z3D01yrzf6siv61x5Mz8uwu8T4DEJ/
MljfKx92ZtF8T1ppkv6RUDJDRc20Kf8EyfvtrLcNgvCE4HNwPfr1dwngL/tSgc9L1uap/iBi9UM0
NKll8aZ5CPhyUqXKCK4bnBcD6wtAbZKxlMvidaMa4ZhTfu8j++tYlceY9mgdWnAyErVyhqpYmV/S
0RG7T176ZY4zl8lB6lNmujb1JoHOH5+qaydmWlSm8TBOTUPogiUOnj6dwjGuacrcctGaHoQ+6a6S
MWiwV5xyBCfasE50/D4LTD2vZJEm2DFiGFKjpD9qFc44iRWpbzBLaPEwj3FpQqEp7mOscddtaIc7
86vUK7kyjcTZlVHQoWGTMDXqzLoOwxDSSYt9kuMX2Q6SMZ5tVJ2LoADZCmR/zRwDC+JYvuidvonM
tyRwOeW64lT2HM5jT+Am7NlvbYV61GKsLzR7C8wCFCkOaQhC2k4yXWs1ljE1RkINSrcwfSkd61F1
XYXOi3Nbc7yW71Z/4sY0IkaaWwWTCR5AkK486z6FN1xNs8/G1I3XwFyafeNBv0WbggQQWf7BCJxv
isrJsQDwhgkCRRUHX1URITaiOQGRjYCRknpldvQvYFrbso6x/u2WvcakSbjpso2Ra2jafRm73aoU
Wr1X/nBXp+5dpWAoD3HWbpOuqhZai65AaM2+VF2+yVrOhlpvEOv53xw3DU65hglkRzbOleOixGK3
0g6qtN4KKzz7JS+nAe89FvGrROOGrSi2y9JL154dE7/VFw/v53xsR8ZD1Zq7SQd4GsDoTjk0pLXy
MB0s3OpBjE14DosGfZE74BPo5WdB12RnXnkIAx+asgVp3E1DBn1gnHe1goaEN+imbjOkOnMNq0wB
Z6AIKX60dvwM/p/psx+3OG/O7ebkZRPhJPYvagYjxx1WFHb6yIDsRyB18/qdHJWKq7AO1DLtWwZO
TYa/Sg3cXot6S0Ffbx0zz1debxm3oZK7UJn4tuTJz/kfolBb4b7e3KYTlpTKwaInTJNsmUQecxfl
agdLZMm6VrAsW1JcI+OcGNVW1g2taMVZkg2q28qePZ7tLTnZmmnsq0isqnBIMcWxnqu0Na4Bh8kO
allNLhyt2pNPyu7ynZ98yQfDvbWLxr0NjXJPWNfPSNTas2q8Rz9iODHyPBbF/Ie9/4lhVyCXsNdR
lg9XaTdPZ0f7RoxwlIpST9Fjj+EJQJ3EFGIYV1bohqvcC/2bXH82gxK/uByPCRNVcpR766R36qs0
Uls128Wkqn7CsUvmhvE4UT/aVYs9dN29pr1Luk9mqj32r3zHWYrGINKNx5Aw5oVIsmBbjejo3UKe
mvJsaV5xz6wApebkO9hlN8M3ASF4I8rmMIp4PMkc7ho9y90AUx8/IN/cVH5z15SBfmU7NoSFQSWf
bpWXiwfzUhsTaIIzoS1Ct/64UzrNRC5EF/d4iuao1JxOXeN6sM+HbsLiPyV9V9oridfRMreMtUo5
cFIIJ7u+JalIDqSnufbPP2/fs4HDxYL2iZaeDRxmhidn98drUo6F/qLr68dA68Zl6gTp1sw1F7wC
NVwTlz+HAjfrnlhdXNQC9oC+Cw7D0F8RIW+jNP3idoSbTTIssItqVjnQ0H1NFJTM2vN7adkW0mBt
u1eKPdagb352CIskGDDeRmp6c7wsOICI3pZGV0MKTtS57v3rRPpXXRnKUxCP1jnxcWyxDJOJAeXT
YoLPdAfHGCW/NM557g2rnryLY41Y547YMvMu3RddFF7nU0ywsRYb1wPVwTLtqmzT4ThudZgsRr05
HgGQYRT0htpGlQhWKrQEiIiqvtR2UxNV6m/LBq4i5CU9ArMMS9k+GY2G+L0a9h4De/KDXA6MSQPt
jTBXDRJ92eZWe5yMjqDsPPnet/EPcDxt1yZoDduAZaZVSNQpNtp12GNTVueRWpHG9reC4j/STd8Z
cB8KMmw7TJcEUojFpk5a+8eX25uFl3G0lY+Ble4iPxlX9bQrkmybRLoNTR7v2yDqvGUsG8HuL+/t
0JRM/ELc1aenIWQxmofB6qorXTVXoe6GdOtkEE+Fu0ugfO8cH76nhXlALsgX4Cj68+q8NKhhmui6
SAUAbeh1LJr9jzeAJYXt9kzlH/WMY6Kpx1ur8oHCGvPFqfRob9YDUQwKGQ6MnIM+h+nphcPUmfN3
ngVHJvZNSfwljHal5bA4ikAC8Q80/FhxMOn23zJLJQcyY8SJbV/CskazqnAJ5MSFLljHNXH2ukXq
cKcFa7Ys4igREUkpGFrB1FXCrW/f7/q/Etr9Pyl88ThN/7PwBSfIb29ELvyfvczeiu/ygwJm/q3/
luUZ3l/vcjedo1X473Y2/3a6MfW/qFJdGk2HJsOx+V3/1sAY5l/zxmxxwM8FuDPTJOW/rG40w/4L
by7Bn4c0z8Gc5r/zuvk4gaJph4Jt26QH0RDO4egXfUgARN/2Uzydrj1nkzp0nw0ytRTS3hPhmKV1
9jL0yfZaIuBiZI/TGqT2zS/P7vZfm8CvVirvG/v/7g3/vghu2XIEoLV9MZ0LrHLw+6CYTrKPrlO/
X3oEnemZc5Y2nvVQeYbE36ZjOqdtwvB7KjGzSr30WAbq5Hnt9TCxZ8evqafWXuqcYPnuB62/GxAK
l3l8n3ISmz71BWlRpdjoRXzt+clWN2faQbyydH/H9G+N9etK5j/g40/Rwm4Osmn3MtIRXKudLPV1
mHpbD09ay4c6MqmtH8iVKigsq+bkyuQJjtnR1IYbzR4+maJfyqj/fkv/+4AuT2thax3uadNJDx3K
uRKCabtKLRurRHI/Q4uptgcKfDKdb7GC3obPwkH3j9Jj68g4Kop7VFg4Ur4NJrmM+AjqhXzw/Gif
Ys3WJrsku5fNg6cxzruFLkeyabAsws9KVvJWPpzw84tm0VJ1zGQSgsSciz10kIMElYuMU2OuRmc5
4u2guI+tKGBCLASbZb1BBTix7JpjU0M8Ik1qTT5TXt1G1lGFiP1AQE9SPfpmgnXLl7w5d9YOxDML
1zaeEV331PWPkOI0ymH3u4+XDpmj1pGo4DDdFvVV1h6QOfkphmhX5i7P8wWRMCUVIiqL6VgIJqAH
ttLH5MnN1ngl4P/v68vI3lcpGQLPdnllZ4uakJYW4u9qtqiwd7rzLPSvlTwY5sEAwKE9Llq8Vw/C
vPFfmdtl1jaZkEYtq+Qq9rattmz8FV0bCBa+EW25YrICf9+wl1wb7CDXWzBDnYqrcryyol3jbD0T
RdBC2BCkwDUWXbqtjF3d7lmDLrhFDDlp4+iHTKI+XROKHKkjFidRBhnyrPpV4q0YTxXdSm9WI04V
ZM3oOxcYo7O/BcOVkEcuheiQCY17gJ0cM5FVA8b7YpnUBQtAY9AJK1jo9tYl09LdhbDMt3m7zMcD
vxb9nkGEs9Buim/mW/4th5IarCJrfr3tBOpGON05Ege/exDiMJr7aVg7ApD7trCIY1jXxq5LX5T5
bFq3KIq4ijjl1y2ZMilTv3PkLyBZOu0LtpKceOm49oZ1KpBzYelJCET+NajXttiZzq3nIHm/G4ur
JNmW7rVh7dp0m5ypgFSyLWyckLZK26bJXeVtE+erDuXCvpnUlaeeSvUJaWhWS/5S0bLeTUoe9jTE
LmzZ3qXCsByrKXWLsjyNXb02Z9AK2p4jzWuV16e67/ZaKcVCy3yYXdqtPm0dULGoBa+LDO9xoGEu
Gf8vrHhcWDoPyyG+XOJo3zKx12z3LgC4MBz00Ll/m3SQodXPuuiXEzuDBE1IZbt32uTsesOda2gH
w8VVyulfbTP4FpvTq2Npm5HOmsb9QcjxxnwzRv4QKQ9uot+ncf5tqPu7VILBl+upJ3jY6Yc3o8ed
EzOPPG8Ppa7WdfbgFcNbU2SvUVDtBh2XQWGX58KkqGncc2Gt6t7g9xo3RSl3ooNJUKfXTYDjUZzf
jt30JIfgXw3O/y9cPvPn8zkb/nPhcv0GFvCWZf9YuMy/9d/SXeMvQZ6g7zP8IzXXZSP/t3TXmEW9
DMYBrXRhz1v432WLEH9RkDB+86GewRXnFP+7aLH/cj3s5H3IHLZnGvZ/VbI4FEa/fFSebqGzcUys
A23GH6CQF9WCcKIRbnWYn/tEf0QZ8eK3ez/YQkjLd45IdDI51X5osz10Tsh42XbU8cmJ4uxbTpu7
CDUxrXBEPvhW8612y03UUNTEo7+WoZRbZVklcQF2TRJR1t8ZX/YQ9orrKCiY0Lc1zvTdtNX8btnp
xd3Aj/QGcBqz26XNA+SNlO+yG8lPFHSs8kvSwK7TJVzpUhABVhTptJPW66DjyNOEnFekTtcrqVGJ
9OQWJA7mnQ5jiHay7hjjTQs4xiahtbGzkq3AxWfO7iBZhLcgV2lLK6pHvrloqvChwb2qwVy5s/j+
flkj/1CgXUqI50cOQAmQr5vUsL9JTVoT8b1MxvSMAOoxf5rG0KRGOExhUOxrq8aFRjbfe8u9yWGK
cvH+JjTbdDcxUFqaw22g2K+6RB062dw5iXHMA1leF6nYmLj6LHvR3A9O4u0dhamOhSvFKhPEz6Oi
WkYBs8F2fAirvcVm8ef7epc+/2/hyVKCJKK/V9qsdHrSi6Y0D0Pf1mLXOisPNW44fW118TW1wn1p
2EfbKe8A3omm97751o0hitPUmsfe7Q4tM8oFrGcgTPFJn3lRI/19Tbw/m28JcPgSuXC92O2tJrbP
Q3ULcASffu10Q7M0I/vB7PWnMES+alVLPx9frNp8GBhhUGwtQ44Xe4Z/22TvE9sDHYiRtjUywioO
bWG/mOacZdRmp1HhLpl/qu2ai9DLhykAyyAJC/66bJALty6txmucc1wlizzJX8LUxYYOsHaRljA6
BPLmEvUPNC3tCLeZnN4p/yrrn0k7f4TR2+AU3+uOkWC6LsMxWYayM5a20zxVgXZTmqpZjkHeLlzj
a4JBRg591u0cRhb1q6FaPuxUEsRTXo1FtdPMDse7llnBbCEbQPjE/j51G5gUkHTiAoMPV4wa7Ux/
q/l4UhmjwgkKcdLCFpDoqkHcWkP+JYwRng5RVjNwjldhq236UWzD1njxMfly5vGJfs+g7knTu0/I
Ab8lE1jYIxiE1yEnFJYJYZfn/Qv20vRGH3hwV+8BzWxil/qX0E/1BRq6GPFAj5RlYTLYW0l/VOs8
K7+gRcoWeHOotUiKb31oWoupH39U/vDN6T3FhkSIIEOaRewhcs0CbR22uIik1LY9LiKTEw/bICs3
YY4bi5utRs16ako7XeT4rWwYdnUtzmxe8xaU023qdF9Up9NgfJbbRwd7sZBMPIDnfhnozvCsd+zs
lxtvtXKSuVLJfSSSTVsQ7jv1PrPU4ey5UIAqKcaFTEBAjKomZGxZ2fEKEGrTEWqEAB+FDo1ZJb+w
BkFbMeBfRIMDU7BFDd5/mSLx+Odt5PftkQumS0QlZXPl9qWWupwwShlGEytOgzU+VAYR9HdTtbfL
8L5roi1zGbiL1PpqDJijh4cm168dK2YsjZJrgISHZd9NWA4rcjfwu2mm6zgg6EQU1qnwnK3W1GfU
cnv0pzsvvQt0/VZ62clr8Kf0WvwNyTr7ZMu3L79mhgKej8UG0L7r+3jyflx9KgoSuy25gabLvvcq
gi5hOeBc7Zm0c3+VtdnN5ERf5oA/CliCBGPcXKB8pKvQH6IlSD/5FQWu1kSeL8LeOCRZRLo5/8Oy
cn/gSQG7scWpwQuIhYQke2WH/lGPG2TRPYM0cp9eemQ+SwJhOB9hi3vikBhz7Jc7pMtkpxoH4YE1
zkNVY9g2enkb2h0hlWD0C2dMxvUAWoT7Y9sc0h4P/Lq098CDm9T2A/4zNBRTYAZQ3IeowVGAoBIv
zOHOcLdjH63d2liZsbUKguruz6vlElPVcUMBhPchTzF6AVK9OHTGYGgcmQv9nNv2a++2t/67fGGs
ByqXyloN0hzW/A/5wphMdxMQB17ExUZV4ZWBaDFstDcPAHtNctZz2HpPse9GSxhY1hJm+5LBfvUJ
0eNSCM4VM4vCIsWma59b+AtYtYlUgJfCJM5ZNt4rlB3JkKK9xVaS7gb6ePFiqRqEtSdeGyMenP+6
OyCvY+tq+yTXV9YE/IUybw3hJlzFgmA/2C7LPz/Xf7xK3E1cqIY287HLZsvrkBYMtSHOkF+bhawJ
KBcWlPmg+lqb91odJCRolC1AZHe0xXDNFa5MvCdHw6zw0+wAvHDpzx3c6dgPr3Qze0um/353mx8m
QhKXzARKYdTqHz8smaXFMBoVCVppjA9SVC5xhsm2SomjIRKbWUEXLvLhdcQoakIfmVkp/patuo6p
OWt/IzgS0EPn8KdCCMmNrtj08xZRKfrH1rVe4zD8LMfgkjvyvgKwK6HaJgTJcPyLNduOcRIHMIzP
jc2YHaXQN0OSVhlWrD4Y+GLgGPZGpIS9w7U9gDnTx2eoXUoMbcts4+VCLmqzY0KeLuSwKFv6Q3wI
a9/D5lXHPG6QOhMan/CytNrVvrp2evfswEBjGmeCt6MJb6OR/QDxl+Yg/ZaB/OzEnR/9rxUMrwbl
MjQxE021Qy3z8dX4BeElWuAwfYrBoVMg00UizsKsBkj7MY4CeXCvxTVJppGKVq5/Z4OWbKwIcCyG
77x0mn4LbXvXBRYCvnbbdeaVXobXAXTgqKsOoFKHcKy+hx0JjQaPxw64kbRKcSLDmDYMcWL0OdNX
U9JupY2tdIrTdt6m2F2HtsJy0jlS7g2ffDnG/PY+3je9ngXdXseNA5nMxduVY9c7OvKTczfUu5z7
81X3NLAA126OBagpHpMGrjIRn+G2a/EHyrEDDEeML41AXXca7wYmcrYVtz1Y48o2zLeyBYlBObco
+iw68Kf/jPp/tfj/EVK6FCezKLls+lDs6fBeYWV+fF1WW0ewtGLzHDnTVjemU7TqNHflYWI6hC4h
oN0qsOTX3q2+l6n96IzWCe7qjRWIz/qIj3NNQiG5klkbB74Fesky+nglsaeE8oLUPCcBZqI2bp3e
MXcYufahscsE7mleSKLQoEeUByK+lZ2Wr/BfSdexdYPuGs8PBrN/3g//6a0iophhXmZQ7DQXFxV0
TmEFyCvPPQ1VgNumzhRH5f3zVMRiJS2/XUWkjeQBanvdxzWZ6y0S215EwO3N0D6PE0tNTLBQhqZ+
8uesJI4HfZHUmK0pMKt11d9l1icNkLjQfswPEyACkySc/mda7MVpQxvWQ+eceK2md9ZTzV4MRvZT
hfK751bmohwJ4OHw3+IJMBuxkprrmsn/xUXQysBJZp+2rN9IzkNQKVcZhXGOmPxHq2IaBZEtHjwV
jaynDjMPDWq+HaJRxb82VN7PT97evHgvvkmSY+bXh22XwUnxcUnlDao4ROjGWfgqWZFsfOdD8E0a
nx/YMf003Z993qcHgTxZe2yNyjnmSfbsp67ghE1vA7NeFVaPXNOntjcSfZcUo4XjKsGqOqJRPUn9
ax83CGfyjc3kyqcpT5yNifSvjYbPap5/+EAAfm1culiOTP4v3mnu6w3tPodePcxDbv8xTMds8TVR
2dc6a9ul2aiTsJkio4HwTThNmCBR38EEyVfTgI9+mTZfDT3/7sdRhkCuYdyS3MraelINaTii2Uah
cR10lv3JV/RbGUzTxCtAUKnj6ESKz8fXAAk3j9KGYi0EBRB585TI8Wh36oh47FEmzRPHIpmi4pOS
67e3//5jKcFhapqY28zU219aoLhMZYEHvM7kO7jP3fSxNa1z1ZjrvNMF3Kvu3PqfWUz/w8+Eiu4K
1hr7hm9cFCZBmBq16ff6uXHdl+i2buw7xlgHY64yMunv26H/5OGK+el9WOSzLeAvP/JiB9eIdxR+
0OpnLbcwXE7WSjFlS7VD5spTbpmrOjzl4A+yIhwAV/MO+4E/f2e/VzbMJEFnYafOtj0cTx+fdGbn
AczeeDobQ0rAe7BvI3RW6XQVUL+j3gDoE852wM4EuxTQCavfdqb/YsVRx3SlOyX4y4z6vm5o7czC
2KYOBPXhmYwSBTegXSmBKKnXKwGNBZKvtMW+iVBB841gpaDaa3Jdr3CvK7ZFWv7oGV3qZjR9sp39
1lLjv8g7ZTmR3/IPkkuoA3wnWY3uCs1ol20dncLWrvE5dBqf+OSavyc/h5wjwCH6ceE8ZK1nQnoC
OS0RXU6uIp4rOCitWpfJtHM6H9fz2Usj2cbaZKz//FZ+G8y9X6/D5oejkaBMv1j/RRKFMsnldObs
XTtZ+JDl0B8zQgADTNgW6BqeXGkdJ7e9aef0ddmsu9w8l5DvmJEWzjJEHZM12fbP1/VuJXixYAk6
ww8J1YYOl+ViwQamUersBqyWjDyiIcVf+SC1TWp9G7Tu2PjVk+z1RaSHb54jt4FtvYajmFVbPY3b
viMYC6OzSi4qQa48SUd8aree6pl6psHCgPQ0ao+1PqVLzVbffYQ9thXgDC7GT0q+S0EMpyrulw6c
fVwIsfy73GCsauQcrszpPs5xqJP7phIrXVp3jTfcl8WxLYsrL40Ousg2Q6E/O2RZZctC19bd1O7+
/FB/e9nztTDigssGEwILl4uy21TsA/qAu0hX5+tQjw+e0kkVxYyn4tVW8Ev7UBxdER+kn7AHdDt8
e7e6buzLNFs3aHr/fEHvq+vXtzxfkDvTnQEYkAtdCpTjwmCsF2aErLj52xhidZ/jZKBF49HARCKz
xLEgFNSnyyzC/hTjiG+2soQoChSsbABqayaKQpId8AjHkQu+sGl+jxFWwnq8dsp4y2j0rpDm3vCo
DXM6VGPyv8x7g61Pxww5s6HdBJV47lwOyFw8E9e1UbJ7UwXjWwJJotxd2OH0CV75Lob/eOM2FbVL
IzB/er9/dqSuo1gcCo6c6FSKudwhCgU1jb0NJDzWcPhCOtJNaZGGZGBZwgZG22YRzePaCNeJx0IX
n0zo0Id865cFEfG5IPhc4ioMbWJj5C4gBT04U49GSrhyNSNVvAWWVd4+NQG1jcqvtQ4YBVufTWc3
S8E7XjRRCfasAao7rriacjbLxj4FFc2kn1b3EUSPJKyO7lCjIvwaBON3uHzJaor6K68fWC7NK8ar
zQoT5vVooxCqUPkisujSBYvSWliCBJdJTeV6wFHQqpoHleT3f15VM5r24bBjfjJPx+0ZRmH3uMw4
Zh6rFVE3kWHzkpvdW2naP0bmIl454DBQYcRcRYDhfrEplB9u9DQ+pElfsCVUEoNlc5XkVkb2wH1j
FdlS0YqiOfyBzBMxRRFu9SYIF2mrIGxW1Euhz0KNMX1PbbAXbwamsuGlrwQiA8JymIY8wFYnPzUt
8SHyAjAW/dlr1U043Cjo1og0jGejA/JXw/SYmd0m7LLXOk0ObSZOVQ4riOIdr5H1JLutq8n90PAz
6oJfupw0FNx1GPuZt33rHG2JcjH27nD1wrUE/49lzjm6SvioorLchmb0WIQMbnmHz453NbyLdFO0
BVPI1qgX11rM80HnjRGC/jwZ4XPQFHdV4MZL6iTiV4X7tQoLbBJjwpGdYNzVhnttGiohFrwTK4Jt
pnWuyMIYsZbM2+9m2VrrMauvc9nSymT3BLjeq1yiCOj29WgdI8P4RFH0npn88dtisICLFpeIpN33
Lo60FGIIIsQ2Z96YPfgEyLpp1S6Tgq/IkecWUI/hA9JW3cDWgAzfobLuE0yEzCm9yRFVYe6SnD2i
Epyxuoo7lr5pVmCWLgMXZ18O/VPs7u2ghU5Yx8Oy9J2vFnt55Xk7Nl0MpfzHaNastugXVplkdWE5
tBRm1Czb1lmoov9qYevrDLhpgkv2WIQLMgL7mooMdXXmDZAQEHJ9UoC93/flc0GbCX99NiLlOPpY
gPkp/Komdop7qPX72E72Nb5EdVS/cGbEW6flzM+7m8wjxKmV2pHu/slow2bVik4HBhh3E/YO5oBi
Gm2ns4bUnC1T4LmO7LblgDdBAjdHmVOxogYrcWgBiAqsTWJXG79x3trSHTDiDSA0Myx0yhQ1G25i
/lTUy4j5hUKSm1vqWU0wpZAbeD3VoY/icHbeMewaslRQreoyjZd2ApBksXktnZM7+9n4modAL/xp
G/cYmj96tsq5rDxZ1crd2XmP9Nrf2PMnIyGYkSkBwotdcVGmLH1LfQe/yDHaXKNHrBe5yx6VymmT
RgG5C/FVpmn1qiKKckPl/KaoJibTfPMSgRt+eCt8sno7/ZMC6J0X/vvb8mlILVTdv43ITDfCnKxS
xb2qvB+0mlpWcJ/Wk1sYb34+fG9acsHH6aqJ8utUpeesmxAut8tMi/dNFm0xeXuJNZ9/198sT33v
8+4xy1uiu/KNbsgSDSgKIhtOkacIQJFp81iYGYFpGE6b0YFeBH8tpvm9WgrhH7G2Poxkv1vCpgv0
nmtLPeKocgqswlncddIlzybjgQ+NtfWG6vuEIDbE/guNSPf65/39vSO/eDTvKncqGT6o32CrIHMN
jO766j52U8aichvrwVVnzIV2lIoFEhluLE0iNqESeb/qjzJmYN52KG+L6tQTbo6J6pdqQj1Xhw2l
OZE6ce3coFrJV3okX7vJv9UlDW9u1uTclJ81Q7+N0Emr9XW0SxbmjZiIXpbdE3Np/KX/h7nz6m0c
7bb0X2mc62EPcwDOHGBEZctykGPdEJYDcw4vyV8/D1XdX7fl/spnLgaYuiiUSjJNSQzv3nutZxnF
QR0iRPLeTZGLR8h7d3xu5AeFlxlddWuSPWddCNCw9G4Y2pJSyz1ApNneCIOtnKbHwQi2pJjrtfhm
aaaeiz9IpOCTVVmdTK3KLzBzuexVqu8oPzhSzOqpPmoKwgxlQluCwYVPa95EsUgWhV6Pc6R/zGbh
hRLHk9vTOeQJRuHarJa9m8kTplg5sT2hRQu7p7vl9KxruOIwp4r725G5jBugCwGz8V1D/Uvvcnof
U7tVYxnOte+8YxjpeihJJLseaJvjR2dGWZZDC+bbuifE+E14QEjSLtmoY3fVRxw0CPL8cjTcLCIF
iy7PNwXBP36wyAR0i/Uuy95TZOTfOg6JpKZSalfZATADtiHtzknHJW2Iq3wYf2QXmKYPRRk/g3h/
lWMuS4N2kIvoIY7la6quq7Zw6C2i1QQrmhIbYSXSqqicmqWbs1aq+gGYsLM05WLT+tk3Z97pFvH5
zIPPpZlTCDUzNfVceeCLwoutvC8PRVIcIDrsCym8KWrbBT1RuEag3CVmyS65RfGD/vkjOM+P1iTY
03sWnQAJmJIgwqSPtYF4DpXqhx+SGkh1zK1Pg9wlqmn5ot43EZETqaw/MTe/SIy4AygcX1tN7XB3
zbjuVuI9FLQEFQtIVqsH1cqrlFs1a2T4w/ZVV1f+BS2FBz9BFGrU+LBCjIJ2oaNmbKl3TMt3RUNc
TyKZOyRWy1YuDnYdb4wi3I2Aarsgu6zsdK/X3k2myqvMT36Yk6g3aK8aqRdzByaeS5QirOthLhH6
DVmodkeZGBI7plOZ0TPNZJiTRkBkphCpshw7AW+aMygI65vK1ATCUyWfFaRz1XqqzTPuUvP0TdID
bc7MfmPmRu+GYYcA2jDnZWrdUDXcwLpHk4HwtSiwWdbNisG7MgNBc1TEPDWVd5EgIf/1Jfd0lnz+
4qfgSZhskxZsypM4WztEdlRgJakPpWbO+1G7gRI4zHWzALZuBuRDIfYQ8aAtipP/GH8L+CRzZgbN
VdRq3Urz6uvIs0nj7kyTdXD7DNixZiGhUDyE0bPhMXuLm7Sal3Z534D+JH9wnSXlXWwxNKYPa8y7
vKRtJS0kkHQAvZ6kqpBcGfurGzsHr2fhnusjTKDI3ipDx/yf0dc4Fj/iFCFx15bDMg8fk7a8oDXL
HMjxLq2aqxIhK5s28cOVojnvJl6+RWxK3lIMfGupdekBqfjm0zx9WuefpqOSzgdOG6XX+dUfbmsq
Q3KpD3Wc3APhrUyo563HJ9NqVePCYEEr3lFy+f57ZNcHgCgsYDVoHrdyzVXV6SWCCtLoWgL2wNSv
R1UnoyenAPFMLs4IugJ3TOS51cepq5ANH5B5MUlcKaatYI7dJXb7CCIpFLmD0Ubf9dS1LxUYbw3Z
uTUZLmwanZ8PF3CkjWBOUx+QuHpkpxPiUUnFMm49QucItsrbUVtAoIRYgRBIKokZHDlwMtLvssGe
Y/dfTYyI1B+uS5qiNgPJuYPId1sWxSry/Y0yNtbcN7D+/PpAP0lezr4aZsbY2LGKc7Sfi8KSuBt7
XYqrQ2Z0t6nJej0uyUMjJ7ZP8g+/9t4bm8OavY75WEtISDN2qY+QxlfDRSv41gYM/XCH7npcvzMS
yz9qu/1uMf+loWtiwNa5O9MbY4DKze3zJ+zRQk51O+CaN/XHRoK1I7W9HBw4kXgus5irjyeV+/6h
KsoXP7rr4ST8+qP6uoZhFwzGNpNxXTWptz7vAn15w+6lQbntWXfOkFbeoLMsXJHTh7Xl0Jhnm9GE
kFEG1bJWy2UXGplrWMElYdHKIrSPtBpD1HbKdWwbsLOhiPlt9M2o2ZiqvU9fKHuJDgBhJeJKEzHI
570006ZVgkkFgP1thbcVtjMdDqXql6kukfneVW4wKvm8MpVkC6d06laQi+TU4ccQx0fO/q2TsFDE
7MZirX8tFeKORztDpsNSN8em0OTmEv++OyrkXeXtJca6dUyyQR2qF5VBMGrUB2vum5cQmio3SUoa
PXlauLqBVVWOrqEP1bO6h9q671rZ3xT4MnKb9ZEjLRXowpwBr5od3cMnmQxuHksAkwKl9zbffKFf
ztrpo0JobBNGgLLg/NiHEopaMmKOqRQELOJ3Dm3vKR/7a/CBq9JBT2h5SzUhu6bDklxVy7ZjfpGH
y1/vx9cCnt6NbdC+QcyM3Ot83GwGoycCM5Bv4VctoqZftSIy5q1Vc17Bz5cWjkTihz6sBm4Nft9d
i9bHxxEiVxrUR6mfSsVIvNUdvXRbu24aNMAlZkK3rrQtkR/o8EUokeZJz6NxWnpU9sLG6GlLV7V3
tO2eMDDEXpES3WtO7FppYc8cM2pnicYxakjGOAFSBre0Qvg80tNo8yVDqP0R9/0HkV665xrZt3qW
r3cNFRgqUyq0E6wdsTl8PpItLU7bwtCLgyNYRbH080JLcZvBG11nsK+Ze+8B4Qo3FLiik8ZTCcz0
4OQWrGH1MHSTmizY2pkMOgbyrSa8okuCR6Nfh2a6GepKn/WgFPlE32yl29hphr2pkt5EJEFldsJn
pUqeI1gLbmRp3iz/ThXytT09vUGwtzaCnWkSe96edpzk5xu09EB28fh/1PhzyryZG3Z3p4B7JwQD
4l0uP8uB/EF56apArzo9y11LFktJa3bCH8ZvLnRf60207ejfLe4JyLO+TIiLlFttWsCG11XvxWlg
ePdaDY1mfHCS5DkvMdMC530Jhn4uh01AiGW2sfpmn0U6eCgNuUlNTITvLDNoN/Q00pXIYZHiQywZ
ReSFW5jRSi8R0Vk5+e9K6Lx8c0ZNrZ3PF0FbcyZb8HRvg617drdQGn2wqqQID73HXZbeXSoT0OpJ
XHRrb5GJhw71N2J8eFZxv076cR36yX3Q+1fVID2xsMBYYkTEOBTHurJvk1y9tY1iZRf0L5F+HaRu
mIOxXMF03nm+tWuEMpNjVvV9Et0NCCuTrLhq5btMq49jUe582+MyR2xufWMyiNTM9mNIRs8NC6Q4
JQ7DLB624UDLPjT9h6wpV9CXvvH6qV+nD4hJWS2jop6UbF9OqHD0VT1Sk/DQaKqYmWDoKkINmwzH
mQZHJdNVZFbzTtB3aS57MAtNqEckw+ZkciYqBgTEFbO0h8bshMNTSk4BTXLGEzYboOZ/KS3/JoLj
DdKjKU1/JjfAZRJcymYFr86zWa71jDZwkwP2wA1PwvtdHEr7Xss2XaRv9bK/Kigl+rZ8wLD8osf+
XS7iS9HIy7zy9rFTwdeGqEPOXyCL9SCTue7Vq9J09qPjkDROxZ4N/rYPmnXhJch7U+mtzHA2xBEZ
xTQi+wRd4Rjxl2QaRyVxthGjAN+c1JFeH/NhMAk3kuNI2YFQ3LJ8MnObdt5j1x21VGblgW5phKQ9
AlYZ65Ig0ukrFOazr7zDOFtlYXPtWe2yHpSnvFpyED4ORbgP9enCO5jPtnKvRwY8R+iIIGrrN69L
1qUGB0pHIIgkaldYfjkbGugPUKu9Hs9fBNimU9PW1fT2I5T5hX6eXhq6uNedYl4BtW0hVBjHXtJm
sLNvVYjzci8/6Szbiq686CK+jVBIt2Npv3r9rrKSq6rsXaEogkmTLs18OVBnmc2aOQWwXIcvdVod
vT548cZ6KUIYAl0TsNQhznWcWhktPgEvQIJnkhThK9WjXWksxr3mssgkheuqMutGCJ6VVSfkDASl
K0wcslEmlkZF8ejlluF6mM2VMVQWWUKYTatm91GcVUttwNDiN2bstv6AIg6kMtXMNhskEiFkx9vq
4G9DS22Xndmg2G0BkUWMfwbfw8IYXst61dxoCTn3al5sm07ZcOS9xppvrnSNGEnwTA44hO4jFO2x
ze05UcJLOlRbhzGN9VJI7aKz7Rkt8ttEj941+L4oKvdIRp79qLmQGv9Whz9j6MP7UGQyIHLS+yR6
R64zD/34EOoVsAGJEOva1kjL7m2COudDzAR5qGlzB2BMobkD1O3GO7unJs+zY4gEfNbl5l0QtmCb
U/k1zLnlwj1dIJDlM7Q5foaMxpnn7Olm0lka7ARumHMbhPg8owxZb2sUG9nLPbTpvu0qduaG1STA
UvwHxQi3SlK/pcPx19daZbqWfr7WsionaYjoOfJevxDBjZaTpOn67lZWpZWltQ9pwIlOizpxyXZ7
bAdaBT7LZNhICWlvs9LEeRLJS5JPPjrm2BTHs6rSnwyT869qWbD+egdPUepnO0gJPzmMJjkGN9zP
64iRwX4rVXV/yzEHCdIJn/RchdqKqXsMO9Y7F6VKArTdaG+KyjEmezbVZ4qlAYv6pRSUpD9Q5hSd
isCp02/KLL+PfQ9zaiG0lZ5YFKFC5eTIIZhgwq0korUz0nxSSArL0EHTFnLUZqPhIx4eCHuoumWr
XbRhgPVUsKF60I5GSQjMGFhPtsECwLGkEV2E/9IjiliWvcd0BVInEvUjYX57LxjyuQPz0C1yql5u
XIgTtDfdaMNVU0zSpqB50/0eU6+pLYzRX1keeQWGGeg4zyUuGQpN1gkglBkFSWfGpWwR3B6okuY6
4aXhsQJsoxLFXqOaC9muNz4r9Hlld4SLDOnB9vwPz9EeFE88SALPSzCaJu8lp3TvVn4VrzgAc1I/
0FTpRvLw62/0q8aAWE1CGrB5MytAdXJWiXUDfEBpaPhGh+HWyYCR1OZT2uhPg4pcGRu4mxvOezIU
88xXn/NEvuzreq21U4AOOJAx41Xf7NLXWsKBuKBMcziyBL8INaMxiyXHEt2tqJdSg7MkNNRNSoh7
NYzP3Lz4kv1kGwiOQFVlpCPVKqLH9Kn4Ln7viwuANiUyRzTVlMsaZNKzw70xzUpO+667VYDxMRGZ
O5iMmtLeczm6kqw7/E0CKwk5Fq2uHaX0Lg2GlU9CBl2uqFau8yIJ3QHZMYfcNUz7wlXCmAaN9M15
eR4rxrfHjlKg0hliNfKl457bdm2Cvu5u68jfWVNOPMreLFwCFpuaCsVWwKlwlY5Wm1ORBxLIF6PS
0pjwyUQHXsUEWp5W+U0wGxTj9ddfqK1+vaxZLFrYQxQbFCBndTSjJ7WkNSJug0ol/4r+JxRqGjpQ
vZ2IdGbipSzVWEupwAbPzRuSG2dLXy+8UHrnan4djH240sgpYECz73ZhTVCyVLIEZnEmQAzdskVU
Anr8omq1NmvE+JDwoVdBBmva6teqRDpzRlk4T/VHo+FTIPV47egpk/0e8ycJsvO4hpql5jugZ7NA
eS5CfWWCA24qbT2oAEa4ac+kTr+Q9NbGnt9spRoXXECV4ypq/+r3cbSEl//MdX2TXmUc4LO+jj8k
vyxR5Mbb1K+JVXLCi6aIDqFRsIowo7XX5xKx2c0HZmy23+MYcEYCUklwWDQWI+MAErkK4E0uwg8V
zt/cy4BLk2LIG2V1gcdLWSha9o0W9BzSJzNcQAlKIgNLX9Q156MPKq3eLCwFqiyaP+QeXMKf9QBZ
v0bYRDoOLO+ggUuiXUgqYrl+sJbcNWLX1+QfaqfVu4DsE119rhRHuJ4lNWsREKOqhpg+nP6Qa92r
cW+0FamqXsdchSMi6u2LBIaEWQfLPMkvGk27LKCZ9FYwEbyYFnudVc1GCX+RGFtpXtvFc2fq746a
J2RNyeQoeTRIhjHYmhoVQZfb30xWT+2Ds/vfZJHW6HKY6EPO2xyyE3RJ2w4ccKRBuF0yVWEaOQ6e
9iNO4o/RyF6yMHgtbPr7rKBdeUw+hETuRuRt1H58TfBF4RuRiWBNGdE0W5UMikANWFWnhH6QMBqi
VJqTcDnMe8hQHYbjBZKb1ypPb0VUr6HW72WFjeRN9pijVMA64/SuUVq7sJGuu3Gm4Nia1Wb4kTgV
AiB9R+sdF6Ri0vZtgvc+wdJGx9zGjWdsoPilrkGWFXN3g2xRcRXU9aVqM4FTWF8YHgfvMKi7MXZA
mkAk1jTsSyDj1rVIL4lgph9WKIfaKzbVBIpNGdsvY0uY8xg16K8vI18K0SkuEde6iQSUwec5pTyV
Bs0yhiI9NGDQ/dR8l63mBQ7qvR01ERnl/jdF3tfV2HQO0DZBh0dr60sviXgtEjJJeT2o+fgqkOK7
iDaqWWMr6Bh1rjdaPactIWbFJH/wkmUs0Ya0lXddkCEloA+yiqGbinglxVobS4h/fv2RfO2jsosm
0kDaC4YDbuis7WH1o9LVVpMcgHZd15G+R/h+jG+GNofQru07gPYYS4M6u5KHfWWmW4/Qy9iU90Ve
M8SmHpTnsS3Wau5/50dnHHF+2dfomsIKYlbN2YJZ9PNiEcE+16pgwtaQUG4HG0P1UBYFHshKEb2a
fbFsOtFQ56fkYdCtYQCLz4ixDo6a4S7ZxIPVLDR5BC/9Qg+0WfRRdYx98aOuEAdwvd3rvXlZU6Am
KOU4ghN/HiBTG9UomF86UXUf1cmwUJqnWCNG0xqAl2cW5XqV9+vUb27asnjEBmQw7lH2qhGtJMCp
AnxAzdFHgx6PYl48pqiWXG20sB7XHk5GBHBQXed0ayB4p0EwR/sP8chgO5Wh7JtSv6CqZvhqLuxa
PMcNP5lqmpgFIW+SYCY0QdjtoiLEUVq8lDFHUKQOF7LAvyk55Utklo9mwA8QJua2inIcUJtyh0RO
UEXJw6Cn8aL11aXZGSlWh16ddYWmz5UiymY1ekObLCw9ucpENh/08ZBKHHx4WeWtavY1A1W/ZcI2
HmrmvEmQP44oYqgYK3nWjhYBN0DnAsu+GZPkOvS1mzbXXEN+NhjFzQybNkTqZ/u+odvhEcftOln+
5ovhh67m2TLw1HvWZthr4mLveM4rslnF5Vpu9gbG3jK7BqVmzs1M3LP03WTKeCCyT3EDk2gOi9a5
rKXfdaa/Ds2nw1DF0IAjTgOkOF1X/jY0r/omr0l9jQ+x5xx1oowzUT0HMiLymDyYuOtf8ypbSAbv
m6T0S5C1q7DxqW4E6vHIH28LMqeII5Z2pCCylujoNZVCW3Y+VQaRvv1M75gsZv6HKqXPcRI4ZByY
+5AATxdNOYooZSCyPR1dqYMA5eUSrSnV/pEphr1QreAADiNcp7W24ksYt1FDdPfEsS3RAcztxop3
bUCKk7iOC0jMihoyM3Y2ihMMkJE7uLGpzPxfRaQSrBovfEQshSxhNPHvYhCIgfsk9QtBJuMsgvo+
89viWuQARVV9odop9rWgLN3O6Sb35WtQfeRO8RzF3BdA2t56o8/lYyaxfiTWma+qCsUh4OJbqPI7
o6OBxoEEMTdL5lVzNSZWvurJZSI6Mt8oCf8YIjjJPaefmuADYfEL+nCq24n9Q77lu6yzbmQuQcjF
MwSNTvWCtmhJsOxLJnMS2ZKPRc0oXupwowIPxddEMIWcdCyAmsLNpt9VeZzYiHbfA4bnnFO9C9qv
ySy6GPmwtM3R46R1cURHLil6bmYsS0jMvt6+1lOQJeXGugN6P6vMvvlG068YX4oZDUDLpNQ5NU/N
c6NUBK4Ak5eOx1xpr/hmMPbn0EIj1GOG3libvJVJliJuCx/2OE/V+jaoTQbW9XBH1h4wBmDIACIB
bDhDfmMFtreyanPWSVTXBPAcHMhiWw31wsyIrJVSZbsyVONtmY7KxcLIQ2lLUi+wc0xtZT4GF21J
LOoougtd70C3k2uDLAKqR0FrZUDtsGg0UbplJxa5YWCxMO8spFIzi5yfZWSKdh1CbyYwjZibezj4
3sputYeqct6xwyA/p/XoZXW1TX80XczqWQ68RR3TLSKYeilU/alvUVj3VLNIHYqUo3B4jCyVb4b1
0twJfqStv1XMWl54RrimJitR0dXNcozzJZeNmzT46LoXhQ9s6chg8Fi4p43FBydX/QxAnIKfQ5Hm
oWYvjKZv3crPjIXXqUfNk8Hm7oKGGXdCxI8YMGzSgdTmlievjLZF1TaA0S07kk40r5kXkfEaiuCK
uQZos857kPP+6GHlB0+BhKId7ctqgG/gOHkKlhaLrDM1l3yHTq4aq7MQcsgUqu2AQ3ar3ll0I1Il
YsnfvQRTLXnByCQzt0W6qKt+sETEOedGSRSlR74XsvdV0rXqGkS2rAEJ8XCSo5UQDjdHJVpIzviD
G5A/kwY8DMCU1W3ZXcvHdkyCpQYFBrRw+w5F7qLO+narV2ZwQQQx+Y0DGeWDbSxSZbxrbTRhkqJw
+9Is1MR9/83xf46LpY6YBrwQRVlI/UMFzQ2njkvb4vBPALeEjL8Gg3F8xrXL6TBJDTr52/ShO08Q
cOdwBSi5Rnkl5B7nRopevFpn8R+Yl01tPVlZu0o4g5RMa2eddSnb2dHWimuuqOOs5oJUXFmdtOO2
iGHNfDJJKphJ42OshGso2xu44nu/JUqORp+kWHcFrSJHjdLZtDlzyAkQi9/N1GBa2jug78SxN0aw
+ZpPntVFptusWTRIcNZ4zHSwbHUIUid+nwSFBAFNtWSDwg5hAV/3NAEEtp4uesrXhJhi2gaJvmil
/o0YJzgLztZv+JZk9AuEIjUvfeShY429V48IHeJNuDRaDSVnM1bB0iuDe9TVV6OIStciKtX16ZOq
ANSxVc4qPf5GrPVPSze+MuhSrC7pSJ5HXYxe2Ed8E/7BkDx1KWj/x432OCoyEA+9fBnsgMXOyKNW
ZOuiTAKX9tW7ofvvvl9cF556lWRPxM9QJerbQY43KcaAuUHwpTP6TNyUcrLevglbvojJnpx1CiMd
nWpKArGsFWq2tsyU1qt9/GbB/KXDOl2OUT7QLsE58cUyimWjEwyOgwMZrBWo+PLKw1eLE0l6KAP6
EJ5SF3NL1KSKgL3oqoWQ7Dt1rKKZnmYbTc8fQWshza/iDxopHxG8vF/v4VfRAWfMCRiOtwfPz/kN
g46TZ6sSH72ddRdkIC1si7taY4l1B2nDikD39eXKiKofkWw/s4qtaX1EhA7rMAXQ4lKYRDK3x1RG
v1OWGj1UmeSvvGTpEeo7ITF0MVikziEJv06ZJFEApjZfUl6BBtf3iQbLKvcILIzhH6pNftNqzIzS
EpmFNxwHmuChId9TOHCqEH5luXmjIvZlBq7o3RQK3hImGSzUsiFGOK8oWYdonQY/S5//+clZXv/X
f/L4NWd0hy2lOXv4X/8N6O3qPd+/pO/1f04b/teGPm/2vy5D6uc6/2jOX/Xph/jtf+zd/KV5+fRg
wcS7GW7a92q4fa/bpDn9Av89n175333yNzDobOUbdpw6WbH/PTvu8BJmzW/r9+Q9e/kfv/3v+vUd
+Uie/QYA97c7YGbNS/bb28tvhFIEDIJ//sbN2//6j9Nm/wDi6r/b+OMp2jjzTQIaLPVPsJyk6L8T
JGNNml5D5ig1eepPIK71Oz5R5DIIZbE8U5fSSv4TiKvLvxu2aTAyZVpKv/k//vyArn92V35+s3xg
fzz+O4n2bAiBR5IICR0pIXwWCkvtnHoz9mkfpnmwpfCUZrmcHgiKbIe5p3okVE1/9a2azrEzk5sw
PTw9YTG25Ao9Pa7U8K4WoblWuMJWq8LofMKZUAhMT3LG8LoM49rPbZlxi/isyVgnOvJrbuHaIHGs
ubbsMga3mKW32hAXVIOE5hg5BpF4TMKH0YuI2Eiy+IkKgKuaZhQ/qnI8BqUYjqUvXYOX8d4ydVh7
pVH7OKeZ5Pu1FFIkumpCfTzL8o/E0FtCQFNpoaq+9C4TNTzkdv/ate2jVTbZiykYKid5EzwXFYu8
tiYOIs7Mlz4OrRtDRck3FG2yrgx4Y24SKreW1Re7mHXnTTj9NTZYIYr65vT62rCiS30Ql6dHpxdp
iW+usYGqLDUhWZ6eSGulpTWZMfk4bVZWED7Tbk7Wpx9JjO9skKC7PzUSTPylkwyL7vEJqvxFOqxq
pZZJZrgFRJXvTS9/0PPYf0C0IpaDETOXTGKkUFZGDHtax2/eTdxws46MgTDzLtVJmo6GbRyX5ZLB
T/1gldHd6YVlLB+yIe0eRBAVy8TRxq1WJeqVlDctqDbHeB0+lNaK3wwtyWG52VTEkpRuNXicy0Qu
nPs+NR5Or0i88IZJrfSQRmGwtD3hbWsRFFc0Eke3j0X2ao/r3rGjNzOjLacr6nCt2bGzkeLaXBLE
3N7nqfZ82q2mN/aFKbrH1BiNheZ1xYUfGta+F4PhVpamHKvyzzcwsaqixr+RB2/YcCyFMGpi7y6J
rePpt3kdMLyilx51NIaLkpDvi8ZXuz0ibMkd0yQ+Rg6K/OlNjpCQKBG95iau0mLjpF65Kkkwu9Mb
6f30ik7RtlmjdRir82phyhEe8LCN9qIrE7qxvriXtaxYNaYNr1kdd9iDR6KwmpEkCP766+HpX6eX
pOhmtbi9OL3qr/8+/SuiXATjP22JdvR1Mvlx//g/g1Kcadj09+kna/pgrCgpac+28U/bjfsOWIRS
AFqYdvD0C/6+3dP/2sKJl1JeEnh/+jU/X3D2PoZBMtZt5vzcxunn/nq7f/3q07+sovZ3rbf+67+D
QH8OlBDFmZ6bWy0WO4NUlr01/WUPkrM/PVSC9MozomarFAmYydMT3NK1eUNgEvldn15MWz+7MLLo
jxf//JHRi299C6HHXxs9/VhB7s1ikGJ/fvpFp2dPT+hqQ2yN4q/PfuD0sIDr3A1kVJ796iyQ8wW5
bTqeOfbpr002JFftrCZenv3AaWvESD6PRphtRD/q34gBlTNHPcW2oXOzmW5HhK8QZHzG50B5OsS2
Q22cBOj50L3C8VRbYvwGz9JJegTOMSMK3tgxAsEsefpn3jQ89qqFh8Zzm3PG5HsYZ8YS2hpNXMs3
d7U6kpP416s9+kWzxEZP9vNXnDaRRh6GPZnvIsWu2WjNcNULObm3ZTmknyLZO/x0yX2oMg0MtERs
T88mkRrDxfPr9Ti9WJLCccEeiOXpoRqPKKf8xqGC59mKyKlNasIoOj0cNPr2vj8CF5+2jAYn3OeD
/Hx6xKlkXWPR3JwemXLtHGr7PhkzFWedPdCWcdLD6Tk1Zgg2pun16ZEtxFsZp93l6VHXF/pMxuBF
McmvwEdnudxATGSAPASGmi/CTNhLMxLBfoylfFfpGAyy2LmzRs2+6xht2czNsFvwX46n/3AwpV2e
npP9NnZDPYGKOb1UC5jHRahNl6fXRl2prvIIO/LpYR+bzrbwuDPJ05Yk8in2bWvdnn6UrB9cGDi6
u2xE14SeAXg1hcXpSRM9SN+N1eVpOyh/c+6Mkrr5uQ9WVyxCxVKXp4fdSFAMJ1s5J1+I/W2rDAGD
hMeyhu32t3XaPyxr2PLn2xwTeOAlTBsm85TiYJf43Kj0nTRBYUktqlgFmO6unMQdXH87u0svGwmT
+fTI9rX4rh1mpwcoGrq7XNMeh6bQL3++2mKi2Pnk7JyeDGrbWDn/2lbtpylg6+pojGl358hlfIda
Scss+mj/2o4XZQdVqY+ennYb5HcgsUdJsBovPugcZW9jr2x0VbKe5NJG60a44w5Ylri0Mg3DcFN1
P3yfxdH0UtOe3DhOFx+YWYZryt1+3fd9dWuCx8M2yUsMTJw6BKMX7qEJqziRMLfwzYvaHLuFEEa9
ZbYTbUsH4RWqXudVsYYLvcmDJ3K9lIWkV+VFOoThVTZ0dFyrTrxSbjuVYb/mXYCrMTfHq77Tra2c
qNLCQKX2mOj1XkzbQpv1yrpHuUPPX69gl0UbxcdTZ+Tj8HMbUdzNB1ttf2jCV+cAZgHfmBKtcd41
ISTMFeqmuC8yr9qzqHw6PQqGRlwz471QY7O4t8Vo3JrjSCwZjxSkUfc3LYbI/zcV0b8tdj4VSP+u
bvr/sSLSGCz9+4qIAOv35KX9VOxMP/Fn+oel/M6cm94UKbmfKNq0gNTfDYV6ZqpqdNoFFDR/Fjv2
79xUZHSxKjSaCRX5V63j/K6TQMMffCzYnyF0/t9UO2cCHTgPtGDYFuWYIxuQVKi4/j6+oFFMMqde
yocRglvi5Fc20Vwu3NudbTCdJUJrkamZW0us2Dpz5hndQxOlu0QtD1E3+Uza7waxJ4PIX1PwP3ZJ
Q5kjW1OZdw73Ti1CS+Wklw+NKhNJ5FeTea1YYebb1c0I23uS0VuOeqMD7aHtTJ5CK5NZibVohuUy
XjBI2HokipD5eBlkubowhQQntBDzSK2CWWE6d95YMBmX+scSsZ5nxgyjR9uf96WazPwGf5iQX3HG
XUNq3EFV2GXR0jGeJN8clzTSGBoSoQsPaFE5TgiJW3op/J3jVPOozHZ1xe0oQ29hN8mx73WWxB9/
O8T+4WJ+xnWbPiKwdyDQqZVt7BDn+omWSyQ2BOoLEcti1leEZ8ht+aT5EsGoo84degqmkOl4jUJd
wFdwAmkRCn+ZSemhqo1tZHrLHOrS3Gun5hOCl4bpistSEeKPpu2ilhFqa36zZPrn/QYvYsAgOo0s
Ph9tjdoXvTnmBAv05qpNpDuBXk6kOF0KP1gQwjxslb67qxVEoo7sM4pBEzijyy0bLlc0OBYoLqW5
UKUeAhjiIsNCD2waYhuN/m0HFyAs66dff9jTffHz4XgiI/5rn8/OED+SGtWo2GdjsDejx7HnRMqN
bOffKdPOenN/fKtEgoLaBYCHt/7zpwPVW1Pa2BsPo9GhqRC2tAD2vvHU6hL+CjcMDYVhNqbXtRIg
7xbhMUJEADdlYIUmuU6hY6DQsgNau3jW9yghW0NPyKMj2AS49rHtjh1+6ZlcdpdBirNn0C5gWF16
YAClSLoLxgGkkrnJbJoKRsE77YGK4rpoSNxwWDJVBAkK8631tf/D3pctyalr234RKxAIBK/ZVjbV
934hyh2IViAEgq8/A9vbuxIXyVl+unHvjdjh2KvKTqX6qTlHcw1TwaFCJNcJUq4AHhVviVsvoLJP
N2bmOkskn7PB4MIKv9qsGuBV7sP5eRmJBP4cLsA1bIATkP3BKXs6XOiJhhF5ZN7jYr4ps5s6dDke
w/kn6kefS+XtBqnc2jReWQuoaijYHC7uNNuLL2ATwBsHoXPUUmHaPJqvCrqWOop7fR8NnOPU2EMY
+74NKU6EDLOgshvXT2biuD9W49DmABKCBivzmD+gIt6Vm22tSOjarb5Hhu2hd5PPosuOIfNmBvcU
DfOra++aGS16D4kIOLaiGS8DEjMWF1bbbCH/g7J8ld8AvGn/DC9O8q0nabfxLrMhcYcLCJAY6wcE
57RfUVopCwIo+t53851r6aUaxK+N8o2z+rJsk6+Q9b09v4CcD8bSRr4PR9Ewnn/AGlWZNpWfmfqe
QWFPFWa+7SqYmFpFglg47JdwoofvjVg0qf8QgvG6bBs3xKt+wNLDXI56LzyH/kxL4C4ZoggRGXsD
r6clFFLUgsf6sRBqR8smW1R2wVDDh3aIQS/h0nJvsPzYpQJwPB+lGI0XAZUcetX0DWsI1WOZ36TF
YIqE29cp96JOv0twlFnkQhbJo1tOJNR3RA17UrayIn0pZPXigu5H7PLexPW5gCjCICliL0RRQRfd
lC8cvo4/RvBXHvrXRTRKi4/+83+TJf+/MCY8myV/KPLwNP09VMB+R4T2Pzg4hnwBAj9kd/Crn74q
iAidf/A8w3U+yJ7iN9h1/4kIifMP6KxIijOo5OD/eIgW/5P+tsg/oLui6jRI5Q9WAeTfhIQjWDJM
WsAv/qE4CrqlTSBRe7oVTZAc3DLqnEeBt+lFbjXlMzzHlqZ3gHVleWzxk61rKILlxY/CUuI5hl2C
W9jRDakt79ZEikB0a+x04x7E+nsT/pZHj8pm1SIveFNrHs4AJ8cHMdL0gH/CUxIIcxQV2QiDYwPX
bpUlkpw1DDR3tajhV1cgh1UiSbqUTVUjFw9ljcgvwpl62gjFh8FC08Cmoeg31DL+uAOA+AhkF0fN
o0PS5CLr0gok4k5u4oEB6mltHlphvdbcuksaRLNxHKQrO4DrVSUBAutKGqxsSOOvA3jKLsCc/p6U
MRSe08vzZ90PLPn7KAZCPYgVQf1A2Gj7+PN0UrO+pRm8aYonGE32l3ARja4YynAXZdSzq6LONhEp
zC1uzxw5zgtPZO4a6M0Ekiq6XoKW0M7cY6PkGQYOEiMMqxyYFMfCtI1uGAwacvmJ3T3ZVeHC6dOy
4JsmdjHBQ1kO4SvovBZsfZGLMEVxpY3Yesh71PNzCZxOj5IFrJw7GA+zLzSsuhdAjIqFxEV9Be4f
lHl5u89LW2xzZfB/P5iDwTj2CMIOPFPGwH2jbiqMDdFPtJQNKvYpTGBJBEoTqvjrrA+Aom6iB7DQ
DpXq5TNAShdeAwweLpuVD2m5n8fw5N3545F2MrnI6wAAD0oD3CBBBKWnkxs1JOgB9lNPYHz6+6YA
IKcC2UVnafWlEUhbl0Hw1jTM30i7zo/KEwoccXgfBL6VIWvcrR0O5InlxuIpy1Dzjxy7WArivUDG
MDx60SBzUgIOUhgSBitWFt4ZgR8v4TjSwMGNAynVWjBsxgWEfLbhbxlTZJcAtYkl7TcwN/X4rsvk
c1madO0m8UMpaIQw1j74uopfsqa/qbnud5Vfb8u+BbLHAfY8LNhtSFCK7iqUy4nMwoMNXwwFCY4U
9sjIjyRzy3J4qp9E+4MpA46/HzILeIKPGd4ewDzWkBp68qK+fk3ydU94NuhOtZtYaGuTEfqF8wzy
3gAt43IOwrX0zQD0DWiOSdHra0hzOQtUSECIgFrPRrj0GhS3/sLqy8smQAgNV9v+lXjqTTYEhoJS
p7DKcNZMBeJe2EW0alkGOGdJnIPO/Bl9xz+OSojKDpRhqLTgMPiDc+JxzeHBG5pPjdH0q8R34isu
qDpC2VJDDi+QVwacEENF41mk5DimhB0QnE4RLcO4Czff+F5pW1qZhdH7TzDb2LtlAuGg2L+ipQO6
kqEvUwduUkZ2UARsZbeA7GHMgG0lEDBfGNLND8LOq1VSRSjNAB9JoFx6I3XD4BYABH8YZXxNrApq
5U6MiKrHM1ES4Fkg5QcIddtVty3Xzra1OuBAa1DzswrPAw+1prWsWbyCAh3Qtx2MQVWa3xqBeOus
rj60PXk1iHNltxlcWYgBYlnifXaATrm+ow38SFFpFcsCQq4Lt4/vHBfu735Q7oGpWUeiwKWTZyvJ
aw5FbrXy4OOz6aA1sq5wbqiw2vdw4qxA2YJySkh3tmnALB22hI3T7wCcgqhPROgmyb19ylO5ogJp
BWFehhXUK9JE0wUoAw+GUNUKGK1rUQJwGFZ2ugUY1VmWBtSjqh4bFavtLmo4bCHNAjYt8BKDfKiq
LwJa5RDIB1zfAwLjMgGOYQUPdhtEghsD7GEv1PyRlcYFUgUDEL1UkOeD2G7QwcUvyMwQcHXOjs3w
h5HBmcjJ+ns82SrojmRrA997BwdD895O/UvcP+2rE+WvPErYNmxdaC0h77sIzH6fprGCnDUAqcoS
Vyhe6MawV1Sm8qJx6zeiscNKK5OPEGtfAlW8Dn1ow85ckcMpeXqK4kIiFjbHgHr/A8lbN9ygvtEk
T/Bgb+6AdKuPomG3FPLN60y6yEMEgNuG0iveIG5mDrZW4hrCUXLV2gHYetR09r4/lw4beUANnnlI
2xNA8rBnXAto49PD3Rdx2XeV9J8yXwPDGCcviNseeRsXO1RA3tIWNTEDfHglHW9vN623F4l359eO
CSphrI5c1+roOpBLVKLyVipjmwjW9UAK23wpc0jpKpFChrULkQVQJfxBfXANwAGG4Pgt0CgaojIm
3zZBBi5rpp21TtZNaASvdWk5K9ab2wZQ53vD0wdSAVJWOVjI56cGse2fM4N7FmQ5XLkQ+jodgibP
W+AWi+SpbihADJ2N45QCOHofUaTvnaqa42YMYzpaCgjsoEMMbhIWwg8JxHevbBX7iCd7Gj/1tfXN
UczYWxReWMlLGLf0rpTMWaOo6kL7q+3uc999bedfxCOS1DDxiL1/mCUisMXLeBQhAQQ/rDV4HWd+
kB9BILv1ZXRdw81zp1tPAQnb6huvjz/3jl3dIVFTmpAN4UGZXFOg6S1tFvtAZTu37egBUlPQvCtY
DvAJkZDDpdE6tqRconxADmVn3MQMyIsYKRTe5sC0urDAiVR0RAIRMlAJyv+o5HPJimf4KRZQ2lJg
SiMKuCDcFhd5L7ttZfvr3oeeudFHySEjVvOt08UFZ0b6GoT2vuc0/Hmd/f8X6BxOazDInq5KPL8l
3375e55UJoZ/9fMdCuvOf0A7wpuA+YPF2vDW/PkMHX4Dt1oCVxW8bH7+5tcrlPj/2Mig23jmwIvO
whL9/QjFr4bg00IcOrxAUVH4N29QtHmyA1ExgSwIYfjDY0iIgg13uuVZRqFI7DLzIYiWlYKuAij3
i+YG1taoYBN/A4CWpruoXKtk1ai1TS9YsYtclNeOzDj4MBbmw99J1VXYPkC1vrYeLQrr6O/aBLst
Re6SX8v4YKafqXgsHFjnXjV0S6FGXN/k5mc7e4HZD1E3cIl2S/gp7XH0t/bSglQyWyEcriFNbUGZ
Go4qQF1D0mzpH2PItMYrpwTKeAEyVpYsa0QYgHaFFzo+ICqB6EOC58w2eEMsXX0S34AIh/lTmkA3
CMJMw79QQO+LXdTflt2T3+19GOdiB8UbXPVRAi7QNvMWttiU1lq0O+VsbWsjyzUjh6bdmT0809ZQ
quPdtiFrp8EDeB2mG40DI97131uygDBhCyBwumD7joEesu4ePLG2G6ipIpKBpsS2gmdIvBV0HeSr
Nl428PKxV6BBe484QBKypWCPQuSgX2ZwE0w3ZQsCCED0h9xepi8l3TC+6l4gmRdkS5AwgJEqkmVB
liXdMr6Fb7xnbpFag7iIvAAhPgTQ/1elcvI5hNv6j8VD8S6DVhMSKRZwfOOTk4jeV41jPjC9kdCB
Ka9JjZegL3cBNGgjzrfIqe9cFW0jQTeS2cvEI1AUCaGy7B+LxF6D0oWqUbjhAO5F0PHrwKNILSR2
zQ4SxLC96q5IUUAXgy7xUoQmL+iogkD7+pPPJejOqD2pZ5zbyzp549RZNnmxgGgrwycbxwTFWmXc
6lgtXUBEKHL4Lalgy5gvfPUpwzcuq2eS3UlvH4XXYAfm8lNFEb9ChjLHA2sQ+l0QsHbD5LILblUG
rO5DaNzW+qHzLwTZu5DjAhg3Up8M/cWInknxjBIZBMGfau/BsD41/Nns8D0VaTa0NRc2FFmQxffE
g+scQ/s5ST/Rels0D7x9KEHopCDG5uYXj8lVk0KPBmZcIAb5KxV8Yf4N7CDErdsua7dapbg/Ekit
Ekg4kQDZTnRPPVTZ98L5EoJJ10QQObss/HuP7JHPbBTiik1XbyDMBt2iUm88fiPYrYJQj//a5ncp
4AT+bZJC1+M6hpV3+xAmhx71qwGmv8UmBHrNSzcBNO2qpzzc4Olvs5tWPhfYwP5DU7yF2IwGUAzl
s0+vgB1J21uGNsSxyY+uuoEldt+/xMZdlX6GimERX3O6y7PPTL3ih0n5rANol651eavbe+rfI8vP
UUazFhVfC7ajAELSFf6XVo/Sv7WgQA1dhjcHMOpl1zSLkOKciNWKsTVrYKn9pPvhJIMuD33Oggfp
XN42OJbq6zaNdpbAgdQEa527F6CErG34ZTk13VumhFgIHIY6HG/gvprphTCqvcXZtg4V9M+Rxvkl
4/evLtb/Xd528m8Nbf3GRP+fAm8GVOvcxXnJv7Zv3UfW2Ci1D//0dxaX/YOEI67AIShH0gBH0O8s
Ln7lw0IN8SpKtFBa+p3Ftbx/wBR0waWF/yPw6kPI9yuJi18hiejgasUnQikDKNV/AWL+USP/bwCL
Kxh1qQHdDzg14tc/LG0I5X4Ewa3wNUT7yzgJv6Afu76BTHrq7mDz1pa4K93WhngdQK+a7r0e+knh
XWl199A4xZYWVwExN67h7KQwLiAo8kmz/gsR7cZv+KbMs00v1CYnwZtTN/UaTOeZVAU5PcZ/dgLU
XsZcWIBhZEYvH+BaXBlBVeIVFDO4VZnFUxMbF2aUraBbdpWUKXIFEMrw8cuyZavab/Zthnqx1T4b
lnWZJu5T5Vc/bZn+X98YJpiF0/HknUIu/+0klBz+wX82g+sPsSQ0PzFVv1b8r1gSv0Cix0F6Ejm1
gSD7ey945B8PtHfg1GwoBkL1B9vk116gA2bGHaqBsAPAP/yXseRw2/93L0AgYpA8osDZnoaQyqtk
nEgaHyleS2GwLnhlSZCkEvi6PAehtowVfDTZG4HaIkdQyPzKaJayp5LWt2kOzfnPoXZaADIFTfWM
aslpsuG/X2q0pjWE7N2CifyYAnjz6piV9Zjq4ubd5Nz87Nv7YuppYfO/Hz6qiLsVKoFWAexOKlUl
sUu0P6iYVmQVSxpszjfycQ8g3nc6rIUBu16JKsIxgj8tvIyiGh4Esi0DrJ/fK+yDTpzu/v90Ag+A
08/PmMpz+E5mR4jTZigAhP2W+4iHadrd4lU+M1RTrYxKRk3FYji7ZqidhxYsCgrr1gwdBfRJTpei
KR7O9+XjCflD/igvQIXuUYI+xjECsJVhCZtfBK0N5eDIkWyuEDDVmaH5d+mKivtAJMGiHLCsLif3
jORmhhCXWQRG59qF/D0gnwYE5s/3angjfrCzcDKftidBOMxDsLiOjQxdaKi5su8zsMNdZVzHURkb
dOVL4uE10dkSLvP42y6AIcwIOn0JkVJadyvTbTq6KpQC9WOmPjOxMtloZWoWyNjOkIcKCUdtJutZ
cUG8wPF25/s9NcwDGfvdMJMKxcdGF8mxyOQVtHH9JWmFuVIIzJZebkar881MdGP8ekl7U3IIJ6Hc
2kXPLeFA4Lho6+8+fHT+BKwrQnCzk6MVUWjztUly6ad/fTaMDqBUQ02ZBJF3QPkGvHLHy0EgAu1r
hkA6sZ0AfTyZAJNByLAARxEQeeaUX+yo7op4bcck4cBy5yUMa/5qlMZIrFr43My6Mj6i8jU89oMo
g0KZLcxyZgtNzLE3On4s7ekUoRSYCwya+Cu4mtYGmNgQ6TnfgYmlOqAF3i9VCBfA4pYIdvAlzp2s
gOa1DT3g0IK2fMTa1/OtTM3H6NzJLJ6ovG3ZIXcFxIU7GIAHsE1e8RTynuebOC0e/b4NxqlfEdRx
xW2SHv20chZ22Tz4dSNeklC1q0IUG6vQXMy0NTUpo/1tRiKBhKROj8LIJbzLkvAF5m7hzwByMj0x
NSXDYfru9BCWLZpQmekxt0MUqDV0uU1gGcAEA/K8Cbtsc37EpiZltMMbEvYo7DfsYNEItmaOTLYB
xB7XLFV8JkKfGqjRNq9dB94eJsmPft7G9y01omsFDP757z+CJv+e8iHJ+H6gLKeWpqn96FgLYaDe
Y8HowN0YUe+3DzBLjOG1V1ilQR6i1g7r70kD/ZVX2RdML920VtZ9VUKVHiBYA+XdV54akLW7ULrq
yQ2ebbnKt+e/6MRAj1EnTsAtsHJK82B4EmlFEd4bNX1hddz/ZQOjTewnSRMYQMsddGKQY2Ol7TaG
PMNdkhq/8uiTi3JiJtloB/tdHgUsrqxDl9lwgDSc8pOXWNVMB6Y+ffj5uyWP0kGSkzavj7YJwGCE
KsOL05d8TgtqWBB/Bvh45p5+fAmwjwfPhvRoGA1xUJUMoByNIm4U2LBHNPOgefM7VEm/WnisozLa
QnSg89bnZ39iO4/xK/ANM6RhpQqK7KaAYrYXfhPCv7UlwyMa5vQXf9fMaDdDzRuPqiBTRxFXwdJt
oB0LyZl6Vyblq1HVwcx9MTVTox2NR0kYmWbWoN4dx/C/Y6ZAHhs5Vit3/q4Jd3R5G31VajetggNe
ih28mNzqLgsY8PjnB2qiB2PgBi3aCkYFhn+INW9cCCsot9lkbZDOIL4m5tsdLqh3axmQ11DVSYy1
XIMi91QSCiuzyGpQYFk7be7lbwVse1oyM+8Th8uP+si75lpXBYVum+aQxVLAe8vpjmXAyS2szPyZ
g3aqR6O97xm1dkuz7A8QvDaX2rEASWiEggq7uO2cOJo5BKZ6MjoEIgcxcl5RfinK7NFQ9MELimrV
hOZfvn7c0THQ86zLzCKMLxvOn73UXYEODx10jpdcW0lv83fra3R9B0VtRCoLo2OsXXkENKPYs8qE
edv5jx+W0Qdn2ViXA66pgWEDb3mX9PrRyzMUX6Lgq7JLYwlRPURvfbs63xIZ9vRHTY32emuVURDC
0OYy5eYTTaDnXV1xBrIF9Rq5sDP2RKCG62qQz4Cij2c6OLHanNH2zwbdXStMo2ORBg4kiyHsG/iy
hYQAKHvc6v9umoaC5/ttWgqjB4Ayte6grJveyExEz8yPzZldOXHIOKNDIG3BRrJbOzomg8b5atAH
FlumLch7nZ+cqQaG0Xu37SEGVNq1w+1DYfg5pE5zjFAVGtZMwD41CaMtH0Us6ss+iqD5lhlbkoBm
4nc1lKiVHa4hi/13J4sz2vKBX5m9ATrWJZg9wE1oce3wMFsxD3XBpmTpzEqeGqzRxo/9qGYw2Uou
vUimWxDBIeCPyHfm3Joaq9GGjxzNKrhBhJe4EP0lz9NDAaLXpkVSPVNsznxvqpXR/V5FngHVXrs4
Qo6L+XvMi93DrCJFwxtqZ34cwU2ZJPRXGvvfBnw/OEjvFhhUYiUtKQkvm9a3lnbrkUOKDO3mr5bv
GDcDR6gYTr6WeQdom34DhZFDfTFhyK6e//yJ0RozbkBtzgKXCMwJoqIlVBefrSR2D7nIXkDaI8vz
rUzcWHS0yyNPMB9xUHiJoC7aQp+IrMNIwlyGwPXnfBMjRtzvRw4devhuHnTKE7tPQQ4Ersm3kUBV
iSX7ddo6fscuZK2LolugvpSoTxpsEHlBgxgZ0H0uJRPhsupjw9l6bpLCmxfkFugAQpI+82BoCVoc
3O5U35bszWxl212zEnjXPfjfSfqcxq2p9gwZPKhOBk5NiQV7AivnXwORK2/G8XhinsYCXyTFc6sz
cU62wKNBoVJcmqGGhqNdBGsDBgl/t9zs0XEmVV4puEGJO6k4tAwDBipPCwuF83M0cbzYo1OsJDLw
eWoWdxZtiqMX58B2E6pmVsBwIX1wC4+9DoJcy6YxqHeI/DgPoaVq+NLZ2XbeJt+zFv4Hr9pJQwhe
wnk9Z90qcoqmnYM7D5fuB42PtQASagOP7jbpZdkUT1aV3iWoL3eGavY0rV9SG9BBVetFHsi58Hxq
T40Gs7Vj5hrQqr8sTOORyy5cWXbEln4pxMyATrUwug0SV+Zu2vrGgGcHwEQZ8SowZLyNq17NXAlT
wza6EqiSVGeiSy9lTb5DLxLGOcKAnXMJ9EfoAACDgasBt4PaqOPOHEYTq/CPIihKzw0XgXGkVZ3e
UW1DiqZhqvi7Zw0dBYNW4gyl4jC87Nyw2AYGu0kMgTReVkB+eN4qbGJy7FH010Z91Qck4scWdLTs
xY/spLny47AoYWtbhkEzBwKa2laj+M/DvKPgEsJ5GnG0Csl1AK2KdULUrdT+k26QfPCHn5w/IoYb
4YN9NBb/hZZi1qa9YxwLAXSWW9bOMnMw/2bsmUtwHe1lJbq3821NLAR7tPiSuEcGJO4F/K1kdKtw
OiHJEZh6JrSdmqFRIJLAMqqwRSnuoCfb7GB0kOVLIaEyqatg1jFuqpHRaktaGz4EyHUfWGfDrS1r
aFJsYS6VQmE3CWJ79VdDZY1XWyB7x09dDFVSIDtcNGGxk7nD7//u40drDASRJElSUd0ByAFtW4/C
20goq+tmopyJVWWN4o/QoQXpUqIPDYSAVr0HFzfHhvCZUoovMkVfc1z8M0faxIz8gNK9i0MohABK
2H2Xd5mfG5CYF2W0sHUIxCAEfL+cH6+pNoafv2sD9mNF5VIb9sUNchgPxA+8ZKgRwAgA8sg1ltv5
diZ2yNilL7CZz7FwqzsI7nRrEypW5VLEmQxnjuKpftin/eiQXFRwV+sRs3UOCt+Q7E/yBg5Rhp3M
rNypJkab3HKiFpGTr+66LrAOGQuCT0nd2XtYaIPk8nfDNNrpXOnIqRiRd5nXd6sCmrYHkWTGTEw2
tXhHWxyCR0bdhdLda7/1kmSFJQzFZ6OC6CMIydDUCXaMZ24vV2XlmsW3832auJkHMMn7JcYNmHdp
3ju3vaEjpTek7VKAb1NQiKLhjQugOrS5DJyf6kJq7jl8Kfpes2sH97mbzdRFfqy0D+6DASNz8jUS
FhS8B3HLpG2Ztyu7bUPosTdhCX20jpp1cERdPLTaQ5+2dVzCctHVVbIWdgqViUUYhLXXri0S5L2x
gHkSiCHbQLbEzJaB4lDikm6cK9gB1m3pP1bKd1WIRJGIYfFhtJDEV/AsMmJnK7XynRrkmYDlGQDK
MouNZZJQk7+eH/CJvfaDF/t+T7eJB/H2FBGkphESuYpdQPI3nNkGE++HH4ZE7z69cHVfd66XXHIs
p01nsQ1kabp9jCi1adrH812YWKk/4GfvGuFuBVs7XaALWWMtQ/DBtgXKWMvQ7L5rNJkzg85crlPL
c9ju75qiLK9FIRBvFyB2Axot9qrApVokCBOGpqwufe01RNSboP9+vndTEzT8/F2ThV0C1ARZkEPg
oeC7K0jjWc92yWi+O9/AxFE1JsHCet6EeWfnHBujbYDyBqoAwvqdGS8EzBzIzGE1NUmjA1E20Loq
Gxod4cMOg7aFWXmlzPYe5AkVgIixY35rewhG6w0NW9uYOyNBnf8wsvvx83fDhyjOCZOqk8cQFhSs
XiVFCfWZjQHpd2/Ns0TZ+wgYIlBmiBm2KrnqqwKiOcilljx9ASxTOiuiZR76M0vo4+H+w9OagWxX
FAatjyqWJWpdSem8hMFg2Uyg2DSz7z5eNABRnC6aTpDe4qGoDl5UNmuBo+mLadntzd+tmPHVQFJY
SAZKHCN4UsCVBPJp26yCecci1uA8nm9khB79nVkZ6/cCkjT4+7X+ocoaZLsuQOEv1T1sKAR9KXzl
1sUSPs40RbKF1sqFsQVsBTroJpkIfNUOTtpucN+JRjug8/dmWW27QIjkBdz4ZLBPNSvirXso5cLr
9PxXnljjYw9cvIYDSOjlkJGLVFLQfZ1UjZ0vCzglR8kepp9eGsHmFs8aCpMY6sm55OPEsWQOX+jd
Io9gn+tFURYe61KbGgYrsYddhauSERigRbn5nbLYq/hGWIRBA7mw6izYpqXndeXMsp6cruEKePcd
8qpPaif31YHbKm5enKyTTQv1IQvTuLEDS/MdzGzqXkIUIbS0sZARj+O9VE0lHuF9jWQ5WCbgtqJ+
AZzndy4hW/MVolmZ4Gt4/Jgwvco0mT2QPt4iA0775Pu2nV3WrW1Hd4nsYOjcVZEuFq5fuDMxxNTn
Dz9/Nx6hYcM3qPKTe8iA+scECLN0DTExGazOL7apzx8dqGXk2Tq1eveIgLyzVonrBHTdNFAUPP/5
H59TyI2efn9VatvnEU/vQx46YgHJXucJIBr4tVUmlHjPNzK1Y0YnSZvm8Ln3En5UpsNXRVdBmNqp
4aNU6G4D2f0rZIP0TNT/I4b8M6izxoBXx4pyWSBJe+yzHOItG1h31nAOtlxleTspqwa+756F3E+9
7ZgjgLzkXU6/1nWZWZe11oJ9bluO9yioY0ZiwiA4htObtzQzLyRPOoYIJTi2RRQDf9qFMP9NrnLI
5H8raq4iZwZ99PG0Qxf6dFoKnvmqr+34XgUtD1bwaXGqA9MIGmcu6o9DNmhUnTbQ4S6UruT86IQF
XRdMPucac9Mrel/gbpyZjKlujE4LYI5kSjLlA3NDk20lYlgOM3hhzmEvp3ox2t2h7xV1h4TYsQ60
sWRucOv1lOxCL9nZpCpnekGmujH8/P0mh4xFGiYg3lqwcG/1JrDKHKnDwmD+p5w2PHdXrdZKkg20
svv80ZcdZ/ESxkI9MmWEtX76CAHtMBfrkGvDrBc9s0q2zGoTtn7n99jEUIzhTYaDJFZXZ9Uh4FXq
gjeMcIHC8hlsmGRR1h0JqyUEi5xs5uCYGhP7dExiFcLMhcF+MoaAxcb0Aj9deKRrn8535+Mj4w+V
9wQSzb0kvT4aXedfA1p239jNt4pU/QaKLTANseeKxBMDN5Zo4yKzfAm/paMLR1m9KHSm0q0DJUnU
KGzEJPZFT3IBE9LzHfv4wIVWwOm46ahQhBuYp8qwbGdpa0ZgzxPCrGrJih4eNeebmRi/P7C3cCDt
gjxiAFdHENNGTxADfQWLENLXue/HRbfzAD1sbxuI7cKx5XyrE4tiDMR1y4Aiz9lFd/BlNqtnXskq
uqNVof/qtoV6xOngZcqrEdIE/iGPoureCWz9WKXhw/kvPzEzYxBuVsIvVJYmIlFmdFuXw/alpgWU
5qJqZniG0/uDq2ksqdLBnanOYFp5MNy8CC7tQjHxFkljUGWNfQIqKM59SIQsoib06HMegfc959o9
1bvRGRZ5VGt4f5JDm1KCk8x1IUopvY4PyrAJazbnB3FiN3mjY6GGCi58IjBDFEpCS+Q6BkPOhz7G
GFrmHOZ0qpFRUORAOAY8k74+dF5D3SertTPOF2Gb9fkrnMN8e03bxIaazPk+/aiDfjRvoyBJR5RL
QMzjfe7mtf4mvED1W68IrP5eE+AKF2VjwjhlYbCw8ptFGURxw5e1FhAIzGhtsRSWr6VBb5uMtM1T
H0EMFclb0y8TUIQ7GOKtYmx92N4mQBaby7QswhTWlV7kdbddb0f0uqpaboFyriQMZJeRyLPUhSOy
TMMr0uTE+tw6SdOse7fSRv6qjE4J50vRBRHMswIJWG4uAH0jKxKiJvpixa4qXnolIJCx5MStmn1S
5W4zs01H8kz/edRB/fZ0n6qgRzox9Kpjn0MsH+pIyuP8CirfHSo9eIh38DVhfmIfTa9htrUyWhsS
wgvDgNQVqsNelr9AK4iY7QswiIpCMSU3g/yWd4XJ4c5l+vlgV+grsVQl2LwIX2x7F6tEQyZVObCE
uSyy2sDgAjOl77OGmX20aYMI2SNJq6rWS4uKBETwSMfgRucGTEQ5TOvhE2gsOquyvX59fu1MkG+s
sexpAuhWp+B/cDBg5QSHXmqJor+mFVSlAEQUAsaNBVaFfkvglAE5ywj+s/Sq6lLJLywLz+/HDvKe
3acgdiJaz3yriXN6TL2BvwHepZAVwoia4SXvGCdQXlMknTkFpj5/FL66CRymZEbcW8tAcW8DFm27
BRDLKlfnR3XiMBtDianM/dYSqj7maTQoHkX5kjYBPFQdVYm/7MPokIGJOCGdY1UHXALa+FpYeCe9
uaIuv57vw4eHGGodo0AAlXsP4u9+cmNlEXkoqwRCBCJ5oFoWjy1rHs+38jF80IZKzelWrDyaItbn
xpdapGRtSitYwQT13ikhix/ZeQehSCWX2uj8QdwUFl/AEZ5v+sNJQsujRdB2TaLiEB0s8sS5MEkI
EeQCJ41g4RwvZ2IM/4gHIm+wbWXR59Bx70iNM1NoYFbMuPA3XHjeTE+mmhl+/i7+92Wcw3IVY8gM
yG9zy1p2BHoMLnfJCl7Jxsw9M9XMMJDvmnG1qprIKvShalS89KPiyBIIe1AdrjOcgedn5cPAELMy
bNl3jaQegBAFiYIvvR9c+Ab87ZEfWaZVfeX7WYIKRz7zhJ2a/lEk0FZwK6emjq7BAvU9wBUNkVx7
JThst6LMOfxQznfow7MGHRrtU1lHuPjh83BIek8vBZjCK2Waz3/34eObnyBf4Bg8+Yzo2YYzdRNn
Vw7YAzNnwNR3H58BQlMUDS3+CDfqTuw9nGqwExdGPMPAm/h8Nlq4Dq4UpDp6+43IIrgWbq2yY22r
LL84PzwTK3acgA67/+HsS5ojxbmufxERQoAQ25yc6aHS5bLLZW8Ip6sbhJhBCPj136Ged5GtMkl8
2YuKDi9Qarga7j0D8GkDeBwfsgiCtRVhH86nEn4gK1h0jEtphJmlZF4nQtKyprZa7yh7OKIJTAkc
76PqJoU6zXUdMRZr5PdQzgzy/MPH43nbuyPME6FxsE5K+12WcNe93MzcfBhrNRJQ5oXomnckcDWQ
gCM1bQuDxthbmI+5gTKWKx+hod74Iv+IQvbUtqG76xK2K5GZWBinuQaMBasGO28LO3WP7sCeNKQ5
11XrJlt41KiFu+N0Ovx113ZgLvjf/QlPniGqeZN/5HGinxIif4NOOHRrFbH8Bsqx7hZE7GETFVm/
ICM3syOaVJSs5yTVesxOvGZPTUT+HYDeR/WVPwgg4IF9969CJKBv0y8423uzbLSGHlD6o8bLcqvj
Aub2gESvnbJ/ubzA5vpiBHw9wIENpa/slAdw14UbEuyVJ7WEnDcArXZYyA4s4RaOkpnVzKZFctYd
5PpzoR3fu20s3JPWkOwfYCPnjuMSm3SugenvZw3oPohqBY/okx3kTz3z+cZP+ubKX2+EPLUtWysU
+k9xD9Otfkyco1VGYuH0m/vpRqS7aZ7VANGSIx4aTbedjACbl6SF0vB1of4XAwUmR1XsK+vDSynF
mQHnLpvjAG91t4AKnol1ZsQ63h5QFqfUPxawwOg3BNPh7FgRwfGqz+NmyR16ZqRMpolKsy6PleqP
UQoDzVvVQwAD0W6NcqHyPdfAtNOcrSLWO4Pfd2o4slZ/o9A/3iV+rXeXA25mkEyKCV6ppEOZjf7v
aMpUtxetgsdcbg/QubmuDSOomzaBdCnMsY94QUYbEHLeKmK/eqFOFnb1uREyAjnyEkvVtSRHlqWq
3lddWWRrN4tRBbquB1PDZ1MA90BQ/ZLaPUoNyzjWAYFbRUSvxxyw38tNfF2ZxK5jxLOAvlMJShSW
a5750RE6zb3+qXwv1489imhlNxX/uuwxaxpePmQZSFuvuoyZx9fA0pYQAGsgyv4LShhZdyK4jEO+
tSNeLF4zTkcYGdkcOir5wojMDbmxP0Dmw8Knp4OUpKBXUtTaOlEv2cjNfd24BwR1WzUA6WYfSPbc
ZxPyLaLR/2mO/f9xUjDQxr6QUdJP5mzDkVDb2cAOCNT43JvETC/P5MyPN1kpRHTU66XtHlWpYX0J
R0AIh0fXiI5AKtbYDKyhaeG3U2cfkBXM1uVQouAc/JFLvvzjZ/YDk4yiM8uhAln/YzT0Ab13haJQ
XaR1gGpCaTVqiUz9JRYA/TD2BBjOAVjSZ/S2AZwMGbHmAXiuexl3Fh7Z+V3Re9Cq8O5BqPx9XceM
PYKPgQMrlUEfwxrwKxTqbzJRWwdbqWFhK52b9+nvZ5tEoTk8zUuiIYdLoGQ2evam50s2RHPzYuwO
VSsA/NUVbt4aaBOIK8K8qVErUHUm3AKBtetCrftPGHxxgZ1U6M67kScEe8swDJ+y57CzX9kO6sIA
AoswSYK7mAVCPmmnD+0SOuoyUMehKHrQlVD8YfZjEeI81JtA0YTugcJvwmcVN6QLHkD5VBB9d0sX
JMZAIJn7vUscy/1R4wyiRxgghBXc2Mdy4DBFg7j/cbCcarQ2SuJNADlwiHmnw0pJnpxyMB4+orbu
jxlUqCbpVQw5TBHYIJ78LvSz955FvRrXeDs2KIrlKiiCG8/pBv9HV0Ho+AFlTgdaql4AI4PvFhKb
9jcRiirdOQLV0X9h36OSD+7QDOLEoec1v3WFmvoWskajCN4iz+pbvsMrBSX6m0BmLgsORDoVbRee
EXPxYeyABcU9FCZl42eqgRGM/eAZiuk/6hYITbiSAIWVJ78jAfkB1lZLwKCZp4tJzmhiDisY7o3I
eFDiHiTldX1wy469V30Lk7CN57MiqLewqSA5ci+sugpBD16B8WjSTZlFrIrYLaAM44PWnXOg2lvi
Ps3Ezh/J87PAFJTFmsB++likEGfKunj85raNc+g9K6oXNv2v8+TogvE2Gspm8Kkn6C1JkPguoNDK
IP+JU+y7y6Bp2GWfEeN76XQvA5iDVu09pdC0WmidetO6+CJqTQpc4Y9FCnqL9S7IyMPbGB4WDfRo
w9hKt9y1tHdTNU1a7FimWQWQZhq5q9SDYr5YdX04PMK31K3vA1mDSWR1YROuKMMusGFR1jZr3TtZ
9EIbfxxuozoK6kem4EV1lxFABfwXnWRiSGBnVTC5KdqGjy9iyBKoB8PYtF65uejlZwAJvBzI8ibH
0PSa4pUVghVo7YjygdiBpUKO5Qa1soSvpaL4HWOfe9qB40fUZf8SsO8SAbcs0Qd72vtB/j0EnrV9
0i1wpw+SwUljW9WwFT9JuyX629iCm/3CparHXxUd7eGBp02Z/9MAtA8d3Qn67ME5owbchq8TVKSs
I4A91PoRQ07TfXIqBhca6AFJ53th6wxYuLylqMVYkCkeh1ZGa0YyOsnC9EL8jGF9bt8H0FUNXkpt
1SmSeHUD0rmqRXgDCYoRstI2a1swOPBvdeN0scM2JQ8gEZLXgapvPODjojXMdFS9BuoaVuQ+oS5B
Qaiy+g2c6q1D1FiD/IeVFLKurAgbdaR1CahQQUnHdzQFDPcmhwBwBI+EJgYeSjrUtfc9LQLrjyF0
c8r7FKWjVY/0ULPtsLfxQ1IlcniIOh8atfAYlhkkd3Ub3qimkMW/Y+nDcGHrJrqrb1Ib+fAaBXh5
ryyYEq6iBjdusm79BlXMtcuyPDzl1UC876TVI4z9wlSgWOikCsz/FoIpbrMtw94toI+S+518ht2e
4333tM4ivs67ZOgeu9iD2cHaTQTHOLJRhPknbM3wKgkLH/rAfgsr038Gr6fRdw0HXAc4piA5YR2p
ENzyyCfHLhSQLdlhdXZO81bEKndfgVqHVo6wIx8yAGHTKnhbFEHZ4zAtqPvcFoENd6QBGNcNSasQ
tgNKUHLDdWMXB0GQakYGAgxCOBrmLUqDcIW07VWapq2U69yOreq2Hmh47BU8g9ZhHHUVjC/hNQIP
T7sI1wCkDT9ArOk4nDMJazesj7i1i708ZHskNRFzGQxLitfIZ6g05VaURRseyYZuc6dtnb1u8rTZ
Maeoi2JV4LUA76Sw8XYVgMhsLZlfJgedFtBxDlqnHTcNRMrUXSncsr5hRenSrWcPvLpLawHp5Qhs
UzzzIvnZ4LDW35E4jEFXG1k1Lai2U+BURNIHe5dnmvTQ8iZYwrBGDvIbPytZCV3lCm7gK+5XNBYb
gCW96g6RVuk1Vl1Jn8LBKSB/bMP6IMAmECjkKUQYQ88aZvHkBYKZGn9R4IGG0Fn3u8DCkJQ03Nm5
xWCg3AHBDjensHyRXukFcDtVgfpWZGmb/rCoixM9c0WSHdOyK+g33OvH4EcFYClImEiq1+9NMZSQ
U+uGONP/pg5N4+es0MN4S7Rveyvh89S78aoosrYRBphuQAxzkpu0GCB7TAnMT06RAzfILUKKiVsS
JpDHaDwn4jeRq6NwL20U1A8erEz12q0qu/43AGbXuu3JCOeDohSWD4OKtNTx7RgSx3pUvpu0e4hh
5KWABbuI6zfo+rTy2eKdgLF7TflLmDrdrzGr/VDAVkwBiQlmhmo2tk3i/he+Bg3DldsKJPh2XQyP
RLEJwjFdSsHO3GJNkrP2w96hUVwf4eGFWhuLG1nAcCaW/16+h89937glV8yzcuDGrGephrq9y1Jo
TK9pX/nhdZkrk+kc2SxpdM/to9ewAdWhLE/oLZi5YbC93APD5Oz/0AE46o0bsqx06uMmkd2RPKlX
dMCuDfTpqyBYNUFx36h477oWzIoTqVaF9n8Da7yPk+IO+OfrsmeTq9/5Jd0NJalw0PdH10ZCAlkc
lP0TO1q3qr8yqfIHG3F2a6oUFbAcjsejElHwgn2dpxucPkB7XR7G6aX3xY3FZE3i0IfGHjDYR9Yj
Mapk3GyalOtNBmvhQy+7H5ebmblIm/bOxLPsxI1EdsfttF25AeRu0uKxauLf030sciNkONW3nOKe
crnBmdumSacsItCkEmQ2j7Ks+JbBzmhNWz1sk2xoN5ebmBu66e9nUwP5mpz2ieiO4whGj59BWbNN
1S5x1CYg1lK2fyYXT6cOnrWSVXYQkbjon+GNMZn7hoAU857wGy3r6HuU+r9733+83KOZXcHkUro8
i/u4kgp+4G1RsRWDb+sUvHDuUAvzMrcQjBf05PDhOLomt4SIYwRLOl64d65EVV/FxS3k2xA8MDqo
cVO/3Ke5hWBsE0U7Bh3kMLtjVYcJ3KZzdxXCihHsk2AhGTQHjvjjrXk2RY0rs7CEIeAdy/DgUEkZ
boeoumVpVu2i2LunHmgU1VCIVRrzxxQX2IXgnRtMI4cmncwa0oB133B9C7KdAwZsxVehlZfuHuh1
F6VOPPZHvCEjNzj0IYUxdOla4LIs/ICZBWMyMLWXFlYo6/SOEltDctIBVOwAiYd0qbwyN7Z/UQ5x
/cyl39u3buNtB6G/KZ8/KpuuNffu/7znVM9WPTSPfZosFVhnxtVkIiJr2I1WQdK7CIsU1hzJuvBC
sqbw4VqxzHt2R/6QBGgOgN/fl5fpTJj/yUefrSFRBolqh2kkIadzM0DQs15lOFG8Fdgu9rtTjHBf
scApLa+cOmNfKaLQsqsIjhyql0SsoQTYFhs7FwAQXe7R3NqY/n7eIx9GdMhQqGeFLLK1QqaKIe1k
0yVD7rnvO//9PsBhEXLTw4jAxm8Oa25v8IJbQj7PLQFj26jgy9bKkA1HICtin68qiuz6vlMoNcOV
IO3c/hCGeRJ4K6J17cEUukw7sUoUl0ssqZmdy2Qj8iQdPA1M7VE3I9kObultOOzH13ZAi83lOZpr
wthANHFGEvNRI8+c1tBmiBLARpA88Ma6++0Hflgu3DdnlrfJz8u4bbsKHI5j2HP+Qqw2vYfJOF+1
IFKtkaNI72y/6xbunnONGdl5OnZdH0Gn/k6VQbqGKNI3gWtfVWWw3Bnyxw5su6uGz6TSRVXq5KTE
2cKTEvg0FqxDDaZhDKDJwg1zbv+bLEfOo0hKx7fLVpBb0BbjVcS7XwP2OsbIEfmFfdTF+0rXYNzI
4AEE8oXs80xomXQ3N8yQuYr66hgCoDGs5WhJZx0PYzAuNDCT4zSNvrJGWXHBbXkHQHS+Ii5epJih
Ae8p1JlQMIvZfQlc++7yNM11x9gpQKbpiAu7hztUy+DlLgsp+o3X1f7b5e9Pc/HFHdr0nICrStL5
lWiPhbRHvNEDFQJgtqLKQ2JBA34rul3OxyhfrFJO8fl3i8RcFVVklw3y0uLESCc2NqXDqgYTTorw
95DXuIPw4l7L9pctAn0vu/Tn5Y5+vV0Qc11EymIJKOzswNLyZ+Nb8ZrZ2c+6w8K/roFpBs/ODNLw
3k57ZGoLeIjDmjj/GRJErUNgMXm5ha/XAixK/ttCpr0i1aSJT4OkyYlbbMCVyPOzBRTQ3AgZxwYN
3c5DZts7KIZ85tQBUiUwtUV97coOmG9OoPqR9XUwRLgeBLiOSGTkAEzwFr7/9eZJiHEktH5FeGYr
eWINbI02FnCj/aqjUfDLCuLmhvcSMohWMbxcno8vBww0y+n8PZtxyaVmEA8svsGAF0R/qb8TgPi3
dotq83UtGKfBAI3AIJRj8c3l6lcFiNY6yPphldh5tzBkX64p9GEayrM+kEERyFxn8S9CebkWQkWH
ll93RuPrxgkQOAm2lbyPf3VhoXFgQgEqSSdQPDS1Xy8P0VwHpsk56wDKBr0ew0ieMmjRPIEm9+nX
obdQQ5v7+PT3s49zkqS08HTxjcDqbFVAUm9jheNVNSuMjhHPeFppkCGr+BdsjMneF3i/YlOCgN/C
6pn79UZAcyT/i8pP4l+c9dWeK2jmrpIsLJ4uj/yXRwd+vhHNRUs7opo4fC3y/oXIENZ7ML22LCgj
oM5Pt5dbmeuEEdOWoAmAx4y/+oMr7mU65Xs9lEiu+rrJDRjSnODGFQSvEWV6a2lJHzXc4g/Xfd0I
X86QQyapG7z2MXscSG7j8tMt3Qxmdh8T+c8lirg9nkKvarDadV5njzCcKDaWDx3Eyz9/ZoJNOqBA
EQZKkp3/KqT/rIUDq24Lix++2P2Ef2M3l5uZmWGTE8h0TR0a5tVDBjso51aAplFseekNV2kUg0lu
RLFKQwYXKxK8ZpXyNl7R2qcqq4Yljde532+EcYfnr1BpGbwWkZfuA5hxferYchbu6V8+5vDjjSDO
OvAloW2X3eKV1m3cqP+uHdQqvQNX+qWwErKJVT0ZGC/c2ueWlRHVKiDAjmXC/+U2vLktGiE3MAbU
MKZbfJ/ONWGENDQHWhKTwv9l59zdw/o03dmVla1luejC8nUxHeR+42yGD18S65ant7RiG6G8f6Zn
juKP1C9uofH6QhKU1NMcLx++p160Ssfs7fJynumd6QbSAVKr4H8dn7wOF4FNDPGkbZgA5Se81rI2
lxuZWXMm150UpIGgYsB+RRmjn4Wm+ghiyKJqwVwfjHMbPGBRMzzfXnNZf8Yo5myq3D/5sJi/8vdP
DZ8drMg6MkibJfw1TCL1qkpyUxeyfL5ucKZBO/u4avOCU8rle8K5c7B7VWawMI1RDbvu+0bAi1GB
6zqo9H3IkF6LVNdu0jy+CvyHlWsEvK28Wo75kL7nXQqOpx2DFaeB97/827/WicLnjfgWMefATAfy
nTQwlWZRvgZzaA+qMGQUoUBqdZADqX3UBdl9gl2mrfKfCy1/+fBDy0bYtyC1AuRcpe+RF703TbOH
neIxrvNbvGZaSM7pnXb0pibAueCPC41Oo/bXa5MGJpmCNfi4baXyPXO7/eDgnu5lGbyAaYg6tUfW
Tdx/xB2ScFjkGYQqits0VDsG7NDCYpnZv01uBeQqe7cqqXxXbf0wFQ1UyvyVF6U/XdTKPbsf19M4
DzlfGOeZU9ukWCi7L1XqVO4DdJh+FqhUsbil25C2P2qXLukxT6H01bAaGwSJwBOA41h+W1WMrCDJ
qVfag3Dg5Vmb+7qxO1h26Lh4TMt3ERT1Kqot/ggNpf7j8te/9mvCmjD2B1mNuNiAafo+lHT9Zznk
Zb/Ldbf7ExN5MqngIh6SBibR6djt/Ta7713/jSG/A/AkSLZWsrv8Y2Z2WtMLxPYDWlokYyfAk2Oo
suYa21Rjt/YHRMH86850Zmwp0DiYpEsrBzLQU2pCwINZjA45+Flx3R3O5GKEvAY/swjoAwjc7xVk
hb+lGWsWilRzY2RsHIUNZ0ge6uCE+QAQYuCRv4utGGiUWEHd9LpFZ7IwSOrB6WEM3QO10ycCQ4gV
tD+XVJ5nVrTp8kHgFRyN0AY54JRzYYg0fMgQL5mr1pDJwKj6AcgZyGUcCo43fJNYPzXjzTanMDO8
rgUj3HUCC6cyQQvwhAtRpPMfyXTq1RnYVZdbmJ5EX2wonhHylZQKOknMPYCVfWCwENfsGVCtbRFG
xxQZ4650F/K3U2bjq5aM6FcFc1U5eO4Bqduf8FtJEG7wUa+7l5DRfxRfMmWY2YdNNoZyks5TfkY/
4ECc+itgscoV3CbctRu3LjA6Q78Q3XMNUXT07LoTwz2uVcBHvve1ynZqRAm64wX0ASmuDpCa/H15
hmai8A9u9KyZtqkaC9BqNONFw56JFM4iffkQDuHSzWeuI0acky5r/ZZRckoBSgoAewL7psmBT2AQ
rDgyjkr0VV0x+RXAng9VNHbpu+zqbl850IKFM6Rc+Q1q+ZebmAl4k2URQIag8iSO/RJi3j+JrK07
T3dX7lUmx0IUALTrsSXQPCnaA5s0BaYgufzTZyb6L2KFVxQkdPP0PchE+gR1Z3FgtZeur2/BCPZI
tLEPOnPyngH/sRJ4vw5DXx1KMI8WzqOZIHeNIAfIMtaJcvHQ7+UOLPxx7Skb5g3+IRytclV5euEy
MTfPxluAeq1Ura2CkxCdfVNVFgEBvALpYCGHN7MvmlyKVnIRSscJTi1MlXYAaFUrUBf4LXdqqMWM
Q7gZZAf3iLGlu+um33ggQHO54j3Y4B88YOy1HDR0skIcJzwFleO6JoxAD/shsGOExMnqQWnuHSvY
1k6eb9GLJT3cmXkx+QAoAjaVGm3+2lmRPNpR24Ddgf+ufAOajIABathWG+kJqlzZNw3L/Sdmq2yB
eDr366dlfbbXDgQ2J7Yl3XtAzvpnXpECctkOtJGvGn8T6m+BTOZYYkzeyQg6kAtHk1h31oF6tft8
uYW5DhgRThsISMp+sE9qbE9jx/W6xcG+sEJngtuZGj0bHZeQLvJ54t5DkOZ3WNA1aZBeoTJyVhDT
fQ8IAHPXdcOIbs2HEI3V4Vtqw7BnBwSYNW5Gh7sLPZnZak0caOFnQ9jCLu3UBHVwG/q42FaODZP6
LoY22eU+zLVhxDMkp90yqbR1KtM6P4LKD+qPYzUPlHtLgJO52TbimQ1AxgndhCcOwPUT7z3+24r7
pdU6cy0wYZ5a5L5tjaN1qgCG28VldajhWbPWFm6gbY9H9OVxmmtm2oHPVlXSsVQ0SWOdYtRN1mED
D8MmkPlGNP/bX+VCSmJmsP5Cd5LSbdPG7t9AXwTvQYVJ2Hy3eie5SngbupFTB886ApKF8gHutk7Q
Q0NFsk8e+tiqNwOBLcfloZrrghHdVet4qiy0ewAUvvkoOeF3Ng+W7DFnFqyJ5Ezs0c96UJBOoimt
nWfr5ifcuei6KSm5cg6MuOa5ogHYgi54oyCR3xCV6X9iDNp1ZUNK/zsDaoAR19DH0WcNi79ftpWw
m7aGwu7l0Z8bHyOgdQ8dVlQlvWQFhUEb+iOWRHZpaKtDw6x4e7mRuSk2Q7pzG9h8d5CGG3BbQ07Q
0mXyYMHHaVx6VM5cbUwApox8WhS19NFEOdLXrgIEvWi8+yhJwr3WefS7AEjtFr6oC5n5mVSciccc
XFUNDBIdb8glAaRT2gldVzDYuIdPTQ30To7M4C4CO6WFxvoQ1myTwj/XWdhfZqbNBGaKqm9KPqrh
rWqxrPMmfLQgcXgXd2KphZk5M3GYjYD7H2BdmLMoF+2WcE12yGEtLOq56Zr6dbatKAgMMy2gdbNS
fuqOG3DkerDD+nSvU0dv4S7erfuwy71dGSadtbAO5+Zs6utZq0MBAhJpxfgGncadxccbr35L3fIQ
4F4fJsWt4z1XdIm5PHMEmA4RlSBeo2F6/xnxJNiRwNsSHXQPWQ63yxJ2gJdDa24hGLtD0IMlLL0x
PHU25CgD1DuHTd/68mnQ0G24crUZm0SgZMMy1g9vuai9leUinQk3ABduK+2VV+A/sL/zqSGjzKE1
bSF1aUH6gDpa/mQEXbo8TDOr2YRdMhhV21IG4akKoYSyG2N0oXVir1tYWTPTYJoYZGMUJTaNnGRF
c0232gN0R2XIAnTDVfh9SB4Y13jo4pG6TgrrlLCWv8AiJlq5PnImUbyE4pwbJOOsr2TYMOa2KJWL
0tFZC7ZoC7Zt53hgvi9MxEwImsg5CYx1IkuP3meMPwJJ/AxXKfBFIuxb7lS5KSZgr/Crw5j18evl
yZ+bnKm/Z2urQS62hWNFcOKJZb0Ntv/cpGHxDBxsuBAgM7H+F5guieB7WNb8MKmcSAD0qw4GN06s
d6MfX5dJMcGVnGeJ7bQkfPWRf99EWVGAwgndq7wS/sLkzC0AI86LCl4vBVwnDgDCwziuxoXV9yOx
cNGbGyTjFgBMmA2bOy/9hJo7WLXKdzaJdt8zsK0BFQUkZGEyvp5ubiLpnKItlFVZ/FRDmnFXugmW
VuRHmzheUr/4epy4aSdAkrb3hsGh0NuF8eFAHbVt6eLbYe7rRqADN28hn6gYMGKSyLUmOBo5XypY
zY2OGeSgRrNgpOFpigOZ47keZd59K1DWuybaeDA1fBZtCi8eEsNe+RBFFPgeS7/QCsnWYJRPlxuY
G5/p72cN0Kxv0mQYrJPQKIduwsJLSqgVj02y0IO5BowLvRocUFCmNJzMPcf64H3a9HcR7sTVzXU9
oP/tQUE66UhUP97q3tE3o0zp3kqKx8sfn5bJ3yUJKIP89+MsTGAFm3f0XuTNg+xQVNEFSo0sbLeO
5R3qBiqDl1uaGycjoCmu21BVtcQvKhIV74po9Buo/yjtLtwSZxowAXUyEUPT2E35Jnu/ePfhGdFu
uMj1Uo1gJhZMSV1oyNg0yS3/QHwptqGThyue+iDRL6a/ZybDxNVJcN1IgGLXQcPSfIPsPQUDt9A7
qVHfhoYrg/wtuXK0jMiWnKoop0H0iXyZFexcyAjG96NVJd3CfH/NwaDcBNcJy9I2Xov8MN2fwUi/
VaF9FKK8z1DCHsCThTr7j67OVnW4xCz++qHATbhdpV1cMoMm+hxiABNbjzsrSAd/a/IRDo5hnW9H
6Jt0uRVcdxEFpue/4ePimIICV8YPLvR7VrSEMDH8Ia+D90Et9r9fh2i9EvZY0bepLhyHbrsWbro0
P3PhYkR+VRHh+DA9PImUZz9wm863tuNE3y9H+1ywGNE+5CIDrQx+3SuQOz4AdQk3ruIPY7QI5Zv5
/X/B7OCnAO0Sy36raJWslejYrTUuirjN/H4TSleMAFMmruscop4HazBgfDBUkeUd4+D3VSNk4ugG
SGvmHgLkjQLi6jYyXXkjS7dVZi9pes31wQhxpKkFPC2nFK/wnwg4r/BHF3sLShDXnUymArFb1cqu
iwZWfmFN6n9gWy9cKJmnBMj4zeVR+voayP1p9s+O78qFradimr4Vbd2tcY0NVxC25i9wBfpIKqe8
CufBTU17+DIwCSsq8elmBATuweWbMoehcz7IaHe5J3OzYQRzALfXVtQZfUudMb7JBllv/brg26zU
S7jsuZAwQjor/Bhwryb+BJi8+uHWKTRuQX8YDtf1wIhpODfqjBQh5K2wYhsCxzsviNeBh03vcgMz
k20i5nTvNhnGiL7VynlvFYnWrgdIf9q6xSatF6ktc80Y6XbR58KpHFf8qsL8Lct1slc1feXukO49
lYqF+Z6ZDBMMJx1WQPc34MmKwIWcv2fSy+QrFGSWrs4zhx2buncWGgPPfRjn1sCtEP+58jg5cBjY
rCWkPrdW17/gQg1ZcCGK0+XZmevQtLDP2gNMeqihCSw+oRNTbTzHrTdpkhT7y1+fmxQj0LWbDszP
Mvfg4oW0EWXI/w2FBQW/YKD7WDXeQqTP3LFM1NvoCR2jeFe8lbLf+2l1ikSH64/sd13I2Lry8+vq
wNyEvlWEdU5f0OJN1T1Q3jZEDhoQhBdiZa4fRqzHKL4kTHTisypLKUAB8zSskb147VdJ8M0WvrWF
g3S4vTw7M5uXKUcMy+s6wHsC+6OEnQSNuNpGo2x2pbMoAzfThAmCk51qRop3/RvAfH2yazIvvYHi
dMLuBuggL9165loxYl/DTjWUOvEPtAVjpehSdReSqXor0qWNfiZO/sLEeZbn2VXmvA2S++CtMHHw
ZCs2l2di7utG1HPcXSlkHt03D6gP9eEQ2nm3nqV8ayk9NTdE09/P4pw4PIZ3WYjiSKTy2F2Rkv4v
ydfs4zFdsuOaQYNzzwh4yZWnainztzq1X92Ot7tkDIMfbQiRHj8Cskvbzp2T4kVqg9P8o4Ci3w4e
r7+vG0bj4o5HOngSus3eBhiGbhJe3XoBHbbXfdw46jMJX4a499khi8qfVQ118C5YlE6fmx4j8CGn
VyVembADQF7ZinZZuJ3QgykYoVeVKLmpMaxiFItKR7C3CgyJNerFzm2QlVdeUkwEXANDOjcVef4W
kra+k5aqflxNYeAm+A36rVUOCT/2BmDqAAhiN+qVgBadu7DtzoSfCX/jnOeDN5LkM7RzJIRZBd30
FVwfhoVX88zsmgg4CLU6GZJf/pubhntk7OXac+qDTYpkoYG5DhjR3ZeiAFo+zt64slFstBzIZK10
xd3r3gQm/A3SOv2gE+xPFIpF2Y4CQZ3c+BZxx9ergss1Itdzcjz7ApmA6Vb1+9j22x+48rYLa3/m
WDVBb8qXMuyELz8dS5MQMnsOqo7cL7pV0yHW1pZfl986yhYX1JcNupCp+e9u20HIt69ja7hDaUPz
B2zkefPIXB7DoweoRI9sC+j2VmDPdraVba4YQzRq3ORbKHRCktLL7uNCDlGzGgbaNfexgP7Sj6ta
MK/yKKFZtcYN4X4IKvtHS2F3u+awovq87vPGMZ7w0nU4JDzuvdp+bcu8+TZ6yZJ88Zch4lLz5p6D
3+Z68chvcYkacWNPC7oa4eWytId8GeP4vnGE27E/kNIJo7s+G6L80QNklGcbEsnEX2taxenHdYNk
hDoZij7sUam+06OWbA3l1Jo9jgGP64W79FxHpgE8uylox6tLCJ5H96yscIfKAGMR68yyRYgDD7Y0
2+v6YUS8yyG2aYUqfFKJTJotzOnTfO9w5BYXNvUv3x6YEOO8Jr7HBfQuk/tcJb8g4km2Y8qKtQ6D
Wxgajtc8n9GKEekMJsUBehA+VRn0dTJsMxsyZnxbyHEJnP3lkxBNGHENGyWLRnXT3sVRpaS9QW3I
5p+ZBxcCDz7xQdDtFRvyAf7vjOc/lQs1mSVk7UzUmFg5N1YSEuRugiM9ScebIWDxM8BIVb6wZ80s
NvN9UEG6OIqDlD/JYZTrJrKCvVt5DkQ15FI+a64JY1fB+8+VzOLBUxWO3S2BkO/tn8mJ7W5JGGGu
iekYOAsZ1OVzTJDrw6S38dYwfAMOLC28dTL931Xh4hnbC8t6V4JgKO9hz6oek16l7dpSGhyQy9+f
68L097MuIK/f/D/Orqw3Tt9rfyIkbIzBt8xMZkvSJG26/G6sruyY3cCnfx/63uTvhkFCvYmmkgHb
xz4+fpYmGXzvRWYzBxXisDubQU2utVd7aWEem2eDPOrH0EGnXz3V4EjQdyL+aSu/tu+strXCPwza
4NPPCaID4YMqBF9jTC59mrHSaKevqw6C/hdRW95lhAjRcynG6NwWqwDohf3eNdaanEOXYejb4kI8
Z9iNRb/PKprtPd2NOwdE1BTc7d3tgVqISJM2k9qTtELMtWfKWuu3ympcrvbw6bzd+lJfGWsNh8pp
n7igJ9bwIUg+JmleOF/iXNrNaZzaKFubzn9Rav9cUTJqHhiwK+YOaA3pta15XPzuUYb0ryHyI3kn
29SZnlwLJR1yV0yQyYtgLsCt/nMhI6Y+uBIYpAkkZl4lT34bQ4MJFmCp/lONSVgyOMxlqntIalFP
ci9wkVetnaEWeucf5dY6d8tqIPrS6nhwol3B00Q4OFG3PTxT25iu1bMWBtk88DQwUSnb1mMv0Oqi
8pw2cdtCE9z2Nq675okHWt9Om0P0+KVjehw+gSBQiGMoi8GHuL1yP9+eTUufYSxaVdSFaYb1/DmG
IfP9SET9XGRlc7etdWPJ4vDmq3CmDe99eGHnkC1JYKFi03jViWrp9eff36yJuKPwkqrW9CUvMic5
hBz6ondDuIqA/ItMfS8IjJXJt6zEZW7iXdsp6dlzG0EIYDoAaec7e+64E9lpNugh2sHJ2r8yKx37
5qhsuy0wGRzLg42I7EOU0P164t/jAnz0cFe6uLcZPlcpq4X+VCpPWnEApWE7ToPIzm0PavaKwbb8
9ii8rz2Nq1gjA6IhMLAD0/Csi4HD+ADcm+b1jufOYB9TadW4UW9EF8P/2YY1Z1MGflGi+st9qmGr
4rrVUELMFALrX92otdgRDq0e619uv91CxJonvxFeAD1UK8OPeSqsB+aL+DH0m/prxqLx5+1HLKz9
zPj+cnDgYRuG0bX38maXQmX/CK8rfXEq1R8EHGghtEg3VTqxbBrrM5tG/OtjSMAyG8teOxEnGFQ6
XHJmyzX6xUKnmVwnn1c2/F+t9GNVVCmUDCAc4QVQmY904LnTaoK+EF4m5Qks46hNwIC5ANCekcBO
IOdwaIQtN908MWoaoCiobfmgQ1iXrHYmxAX57VcRLBGEhCl4rtYIMWTpQ4xlDrqDZe2OrX0NYfXs
wkt+VBY7gYHskXtK40mcAKYTdgi0R5pGJJAwjkdIdqqkfG9Bc8erd1EPlHMRwOFqgOWygm9Qunfh
rO5kH29P0/ll3llrTPgrfBlHv04q/qg9qI4DZ0kPIeDXgcP1q4Dq37YEwhTr524dCfAxs4/QzYzj
fQ77uJMN/4J2n6R1dLz9LX/ROe98jMnYKhtCABKOywvuRlPhBxlEn8lLM3sB5YGGdXX8A3a28Xjn
oShWJVh5kpIHhNFGhVDm6KbkK7VrAmzmpOI+3IcUFzl7OKbA8DEgViynw1CN4EDc50jphzaAQrcu
n6bShzITpPQjiPdfEtnx4o9bxdLf91lt2d9x/ILg6mH0GdSs7sLYL/M7nKF1+JqxLievWVv5mTxa
8xXfMwQgrCjbib51qzs/7RuXHts+1/oXaqlU+o/E1zksZSaUqOoDhEdI/DuebJvQfQmSV/6VWQ7U
VQ9D2UTRj4Q6kf0cO8D6/HI8qDOfC6thUCbxVFlBhKxvPavYlyPO1/cz67M4+m0t+nLHcvhPPpZR
IaovOL36zs4V8M9Id7JSLDoVsSBuHWQoMNLLNHVSPKLYULJxpzunG5yjUwGl4V4h7FSV/6XUlf4R
BraEffEGRxbtXjdjTc4JOgCHxowVyCcjK5QtRM/By7D3wkrYeG1hBuI/8np05B3so9rmSwNXLVUd
auDwVAciwKD7feOkFsUA23HYVDsPLqNkT8LMmh7SnCYR3+d5X7bPOEXGxQBlwPmyFA4tUOrM4JCS
wIbj9vxbCHiTcmULC1pWrByvPgzLm4Nn46v20qu7lRx/IVZNxlUIhmDnFKT82MVwcuAppafc91sY
yyf9qRSrMNOFhd7U02/TIgW6RvYXAbFGfpdEoRBfCw1jnQObkkytpAhL3TX//iaPgusIV1muy5eq
cGDdAVYCzivAe1s/bg/HX4HDd5YDauRREuI/LriP+YvofVgDnfM0g07Pf/B+CsNsD8Y/APmoh9tV
BfkXGUIRFo+3YfMKW+2mSo9THtXI43G1NyR/4P3i+5e2TH31pG1RkH2DPYQEZUgS5wGnb+AccymY
/FqiHPrMZNZNV28ELvta9XAqATzR7YePsTeG9NUmYzg8yII0WQScH2DvUQAAkm3v46ro8gFi6gAE
/gfVzLpD5abvqr2uPd5eQitPYJLTTaKtP7P5gz6yHHWrr5JGDNJmMIui2c5H+jffJGQtT66OqOGh
dRjVqFl7aKJ8JMEIKn8x7TX2ojY8NNyal5xmbHFJIAWctI5VMXXA3GfUbqt9hb1I3zVQ0rIvIP8A
m6OQY9evIQT0YXY5lNPgvOQKGI5jmSZTsfdFQV22D33bVQccr2PkmGE+2uOFeXCBKs7Sz/N0COym
Bw67ysqYyHPtt8R6pLCWQU2O5bzNm0OE8kZpXW1GZB4wf2zgFNXwBCQWiKsV2W/kyYV4SntQBn5q
6Ah6LXpTENHtuM2qxgrCGZoBSp/UhTrGFa62Xj0kRmTcR37qpe5BZjrPG9y+NCVM9sqRq0MX+bif
DiaIHqT+fd/2qSqfSFsnEh7VHkS4V/bEdwkPyEOM6TkP9wT/H/vS9gVSt0TokX/F/Iryczf1JPGD
ZLTh57PTIF64cLr1ccLNDk7RQlDudogshKBJDCaN45TUSu0rL2W1a3wkARhOZa/BaJfaN5JgK+Kp
LaSeri7Cx9tJaiVAxRO5Zs2y1L6R98YOcmGoVFjPDLgxfYdqZ5ujC5u8ON3uoIUxMimWNLEil2J1
eokTLLk25DZ2KRUP6RR5ezh+NDvJlLWDkfIHEcs1ZurSQ42vGlCPDhsni+4j+HI8Ulrl9Rjg8jT0
EASxy/yTBVcpGe9rDcvrFhrKEx04ivEiD6OVu7GFnjVZk8LqgGaJi+Q+d3Dhdg/fvEEeEhhbrd2b
L5yPTJYkxCwHAbsucU1qf+S/s5a48bcSPmHF57pxeTJiwYRkOPY5UpTF99vDufRV88u82XJaC+Sb
EP6n16ke/CjoOthzBp0t5RagNaP/UCOzAXopnDQfcYyAVRCJYBllEa7lSgbwt8D+zpb2V2vszQdg
EXfhABTzZ5gXZrb7AE5FS7w9d+kYqsOI3M6NTpCBaixnF8Jd2ocLyDACEZpXOnfBo3Qr/MRjBezd
sSNl6oz7wpMNbHMsJyzHI6onvfcj693Zx1liIwGqNylq++uADShKD4UbhY57h71A5jSgwPA1O19Y
QnfBxAYBR0TpNeTMCprEh4gNiX2BS0hGHrOxmbxppR/ezVAotNX+dxwZ8WvcOXTkrKC/sYfdI8Th
IPW593HHsbI6vzs/8Yj50W962ta9Xcc2PgXOir9it0mOrJmyKaijstnB63o2nPWS+nB7Yi590Dxh
3zwNJxQrsfqGnjWgwkdc4ZB9hw3tDrDeeOUR7859fJCx3eQ5XCVT3ZKzH1ksfOFZi9oevEz8NY25
pQfQ//2GHAtV61ceHsCt+CqLujmCfrqpwI3XN7aSCkZLPMriCDJEo9oxxcqdgEDY7e5/N7NG48aK
y3NJMgl3w2vsTuFDU8hy1wHhvMcNDr9v61Xc20IXmbQV+MdkdkKyCBR6UtsPimPlS0eYP77e/o6l
9o1LLT9BxTDPh/Kia/EgZzcPEVXuflvjxuJppUkx2MPEQBSSE7bxCtieQNStt7I4L4jpUlMIOvdL
YncDhhgeODywnYjg5jRs9injZzXp19grsL4k3NmBWvSJuZAmgu3WtbdXeUsL88CksTTdRJOpFuNF
e7ASSW25g23ngUfOb3eV+LM0RvPvb0M9oUMmVOWc/dbtn4FIdYeTldLaWtm5l77BiPORR2kP84P2
SusidoOmZk5twUfUqhgY2v7gdP0h0WLK1zT1lj7IiHuswFNiC2+8xHUB8yd4S8NoSn7eNumMsOfV
UGuGc9y1C8mHNAI3ylXA2G1r3Aj7UUXgZHPlXp2e/u79Lg1StVZYW+gVk7LS8bQQ9VhDctXidhAL
3u6c9XvfhUE2KSu2tMGFB7UctGK31pdR+uLgEVU+wPw2qs6bZ+s/zJWmdFIBo+Ezb3J1gtoILJ6K
1rbFcdMQePMHvokGqE9VxJHZGAZuQfrHaDbPhWRUtpK/L43CvN++aT6361BCtJKf4WhS1q8wm83V
c285xFq75F96wvz7mycADZOmdijda2URFBCoK2y4NCMv2aaCQ026isw7knS5Y51ypN/B2MEjr0/W
iElLb2/ELug8o82JAGb970orGdwZndT+s21wjeCtGgqR/ZB2cJnSj6mKk68RnEu+bGvcCN7cljpM
BMGro2Cd7mHT2QRkWhNxWegYE9OmHQk1fEe4Zzj6hHuZzsKEdr4GiF5q3din4fraVHlOrZM9Epzs
ZekW32kL8aFNXWOC2qYKZDPezkyEKa3FHbRv2mBSYIxva96IWbu0qiYjMZqHoQg7DJPURzfbmiRx
I2aVgLslqszWaSyK6TFsYEeJitqaSPFS18+/v4nXdFDoeV2HSZD3zQObwjKIMsCHb3fN/I7/nM8o
NRkn9qh9VGnx7qgQKgYzOme0dzJNqrsoZ7+3PcOI2RjCZ41G3SoMujLRX6cYps61X1gPolKfbz9i
qZOMwKUCLORqQhUxUFNTHoam0EGG0N3fbn6pl4zQVTInvowcNN/ESPLkpK5+BwFWgT9uP2Hh9PYP
gMzRnodcmF/znBx1jPxHQWRZeTMrFZld0nZftz3IiOTUaeGVnFXuya7c65wwwirwNe6LK2khkbGa
Bs2h9c68Mnkm3ahSyTxRXULB7zXt7zru7kdv+pCwjZmWCSUbHd6MYzmIM3x2QoV7V1QvAuC/9N3t
nlqYU6b0MlQyqwoO4vrqj5AQ0TC6D5JoWjk7LI23EdUqGXrNeKuvFczGG/6pSfg9T/knVvoP9Ww6
ve0bzNzajUYOy3qgLVDTDzgsX4LNqZaJFhs9rVpX+82R5ToREERrrPTQTukaImFpAIygHsG1giVC
457SDG7g0B8o/7gq6rZtxyaRJCRwQ1S4IbyoFq03ml1tZ1Wpf2F4/4GFVV04hXExCxtRcaJj+hJK
gM5s5Z69hl1asQ3pRqkJserq3h6hWaCvzC6fODgn+1THWRClY7UCDV4YBhNjRQHWcbymaHEfWt6P
GRKLqa7WRJSWGje25jyFI5Y1Ee9cNeKJdhDrgzFlt7KoLizbbP79zdYp/QjCB2UE7imwhntbkETH
QdG0sbp3XMi7bsvZTVaJTHJXJVGJDnLd36AgQp8HP2zLXUxGiR8r1su+At8m5WO5x4W6NZ2ok2v5
ummJMKFFKaRWe0Ap3BP0Cnp/xyzvGR6X1tYBNoJYlTZMlSlzTyG8RtOgjGj+ALrpmqD10vwxduYx
d92wBmz1QicQzkKKEotLkWnc7puFCWQiiCQI1/lYci8OqmyadrnAkhHwmtFr2drDmm3zwl5pAoji
tkLhg/bt0XYBHmcuuwLsPckANj3hnkxy/HP7axb6ysQRVbZQeqqS9MItWEvqOP4wpsXGeWpqJ8su
L2xXZsM1TVG539l1ycWr0+cW3SY4Qk1Iju9D0HNUISBHXED9wO/181hCg3Zb58yd9matgEqv0mUb
8hMf3EgeC9lEx0HanB9ut780lYydOM4wNS3wFk+hi3wO5IYE8v35Z28Cr/v2E5aG10yz86IvJ9Jh
Gjn917SDI12fV2uAvYUNzTHCuOLAwPZxwv+mjaPX9biG4m017qqs/iFYNMFAdLSnNeGzvwXMd/JH
x4hryEu60DYh/KSLEVioqvNQux2GnjsBFRoiUIA6TM9JWfp+AGKYy6ANlTBYFZaY4Een8Ef97NUD
+1NULgUiIKujGhomEH6sSGGnjzLGnyESIgcW8FOFBGmk7sc4b3N1SMtEyFOS4PhPY2ChXkCI4j+U
mnhxx6hrfUPhJH6UVRENAYmJ0wUso233ZEEq7BvXLfjgk5KgJXcRB3AH4AK7eeinSIUHrdgEi2zO
C+7yIMTdWLiveJvGODKWUd3QXQZlIugpxZZX6RO+hUUfxhaylYBnFxr8u4APFv7v4CdDXsC1vqvE
J25Danin88oDwwlG9s2OJjSEaWZdi2bXQQBVBfgBcAAo9vRPHNi2ZpentvMypX2bPGWZRuYGkGTS
fapI7/iPLHWAjyS8k8OHcfL78psHcal4H6Zl1B9oMbTOzvOL4YeK3fy3LuLqSxRBZvWic67TPcoD
dbaj0hrHoHeqKMddb991+8kHmK4LOsnT1wwCfXLX+X5ED5kdEX/nMYgurVxsLqyp/9yDZ1FSpJP2
TpqLk2znmYorM0aCSHp3bpNV1rbN34QNyz4puhESl8BJAlzjW950LXgyHW/H9MKqYfKW4HGbWNLj
/CTtKH6SQ/RLtkN6Kd1NLDkK97f/XfZUlXa17Tf8FGPIdnAyIXwPj8lzOyQ62t/+iIWFyYSZMVno
mtSan6pYPPkV5MlLDsvebY0bCaQi3ugxlXXH1AXOR3NUjuA+vC2BNIFlkjldmgwuP6Vd+kl7M7HW
c3N773h1vcbvW+qd+fc3G8+IO35QLD1+AkHuC4BHcGKz2Jq/0tL8MXadlKlowp7ZHWOLZyDAMOsB
egneN1dUa1ptS48wVmo4qfWDP7neyXdhotXU0ESIVSwhI7mqwzhPxnc2AxPbYfdM6DrGIxgbXn0L
bm2NBk75P7vGJqcwWwft87sodRL7x6ZZZYI9/EpmHkf+9f9RDSHZ7yzSr9vanrfYNwOOOrDQ0DJz
4wAUCGcPK9kxiEByXwmIhfEwIR2qZ1D0kWF4sbVOK3ApQRMYJesOwvWyjc+Yn/3mE6AsTYD4ifAJ
HGblAYSvHv6ebyu72+T0Qf9i1N8+YarapOpr/zRCH++R41aHfrDCnkQr7OCFqDMlrUO7i4AXHMQJ
kg8/7RG2957eqP5G/94Xv3n50VLcHRobB39BlAZgEmoY7j6th6F93jaHjHSsy6EyHHsei/+mwTpi
LxZHfWpb40ZE25LPedDkn2LLzuJdxUEK3yVps2Y+uTBDTQj/bKdSuxBdQABI6zOdi9mQtPsMS5eN
VW1TwzpsaQNnuQibwlw56ma/OoBj2mB70d/UsO46W2RRNOorLYv6ACW7KlAUj9g0BLaxq/ldgjyK
UH0dy+ahE6jqIMto97cbX+p/I3ol4MOw8SD6mmf8PwXc1G4MsSc4dRpGK++/kH7ZxqYGJRIbElZK
nOO5d+xUP2uh5AcoCuyTyGoOtz9kIYhNrWre1cLz7ESccxwXIHfigUtct2vfsNQ6/d9FDgW0gnZE
dcfOm9HrIVr3YBt6+9WXxsAI4AZHfguaXsB4WxB1ll0VB3nByT5zsm5lDJYeYYSxCpMqhVoOAUY9
YpXedRxXbMkx8TvKkrvaYr29KQcmpky13akKLrGY/kE8xLjyHRp1X+CSYVMSTEyN6tjJBlQcR3Xh
NsA1gPBVdyFDFpl4kHy+PRzvjzURxp6sJ1JWYmL+GeQifsAppzxAw+zTtsbNYBaqHTsYc8ITcHQB
xZXiuUymdkVMfenV5+F/s9kAt84ZpAewmnYzj4RGgIGBkbNxaOenvm0dEiwKZ1YGCWynOyqHh6fZ
AnlbxxjZ6UgnEBAG4cTByN3fLCXZIStBOt/WuhG/cZ8LUCQbdu6QQjw0CnzAoG301n43ItgfqO2r
+O/LU+eLtOtqV+R6jfP3fvASE+AHpeVRy0iUqIvX6J4s74LRgzpjCUDz3ab+MbF9TTKf6520xOqJ
R1Ql6Dgo132+3fjC+5t61Mifae0Sv4R5GrSV+4R8Tv2xO/Z8hqRue4QRs6ECD8WH4/I5RJF5j+KD
CLhO6t2QrWocv7+NERPgp0GuccECK88NycYdcNf1Pq8s+V/r1u4O9j/Wy+1PWYhhE8aXU28EYTQv
z2lVPmlZ9EHirGajS0NhhHCqLAVuDoTlFW7QAlXhzJGqvA/q2cVr2/sbgazbrEq9IQkvqgT5s5tv
t1rdbzoKEN+IY0Wc0UMKGl7SzCp23FUnFDi3bfLEN6KYi86rPUoRZ31nf/BTqOAAlBNvu8IkvrEH
2yDuhG2KGGMU8PSRdx/HutQrAbAwa0zEXi4jMLZVi9kpbP6FCdr+Ae+yTbYN6j+QvTiZojglNtYG
1G3sLCl2LZjcG1/eiF4bfBHqNR1aVwUKZzKz3GPZ98Vh04w0YXpc/dUVckaIjzLyJwQq5KWHj/JK
9rawLvyjLe1BxwBSM9l5RmukSh0lJk9Y+w8O8X9t+4B50N9svFAFRFmlqOpzPrgaIA2cUKMUdnW3
W3+/ogI1l/9tvcpUPKpcxw/QOozvYCDIDzHyxYAJXu6AFWj3wO25D72/TfiHEs+I4sZLLB1PLDun
mfpJgfg9gDG8hh9bGg8jiqUzdZDLLDGZ8qp1d36H9QFeX+MlF+1Hp8MJ53a3zZ3/byGKmNJ06Qj5
lmlCxHWsgKZYQyUI5109DSvZ1jz532nfBPH5buJ7oDDGD02fuWfWePNy/SRZ9LEDu/kFtOZwZQIs
fAmfJ8bb6QWXZ2XrCmtHMiUPSg7qdSIW3YY7ISagT1q8bGPpZOeKOj7QlGV8X2v35fYoLGxofJ4F
b95dy7bMhaqzsxom5wyJB/4UC7f5RKlqjrcfsdQ986PfPGLm1LMytrOzb8UfKoUTR5mRNSfhpcbn
3980rqypc3hBsvPYQU6mg3HhpYe40rY3NyJ7zPiEUqnuTtpGwaDq3E9Azq+l1AvLhqlFl0NMKbZh
wnvkI+SUkuac9uyaku45t6uz1VpBlvYrobA0yGZIJw4uHLOug15TR79UACeCzCrK6BvIpNbv2321
9Axjd5ZVgxUWtqDAJug7WUbtp7bwn7xsdZ94d6QJNQndTu04bjZFw2EcP0zFeXJWKBPvvjjaNRZT
mAz0se1N+iDHZ0+1QaUAK/K37Mxo3Oj5NgJNXBSZPoRe1D+pYvzotOmwkswtvbnR5d6gnUwN8QBn
gafUOqXRS1asLAsLnW3eEgDGakOKC02X7F65L3KTJjCh5l2AlYDGLCdfQ7siRhlOHmjm7G9PwHeJ
s2jaSILqrsuitMQ4OiLp7kAnZ7uBcFDsXRwC7oBEx1VTWfCnFLzHfVEKsgLpWhgF846AJJabgvCP
+ePkH2En1+y5x9meDmxlmN/dyPBh84PfLHHWkPngqyo8oKkdYFmbbzJ2uz0BUOACC9EGpm+Vu/Ix
S+M+//7mWdJPYYsxCTzLf2zaD/6aOstSu8ZKajeVk9PO0oeiiY9WUh6dVfuFpf434jd1Gqu2MjRN
2B/uHeA3FHTZ19tzaum1jfDtOiEV8zBdIVLypxqG4Vduk+nH7cbff3EijBd3BUlrDWGGg+9e/eY/
d/zP9z/dbvr99yYmX1Jl8wkY6IND0Z5wsLbHX7fbXXplY8Up87RFhmD3hy45t93vROym/vl20wuv
bFZQYLA1SJ4BdZJMd8rCDnK43e77r0xNB1ELOmTYuBGeg32f0y+NeO3stau799+ZmpcvsQ0s4UhT
faij+I/XiSloRbpyXb7UtpFU4katUFDfxHsDamJHTxlZSQYWlpN/LluUG1EfeN1DmJ38Lt+x+Keb
X1XxtQCJ/Hafv3uEINS8ccmaLIW6H95dAfrI9IWM32DE0NEsuN3+wpiabqFT7SHRpmhfJj7Y6Bp0
0WFfjWv1wqWun39/swhCZjZ2XO3NUS92eTkc4Wa4MqpLb26sg9wfSO7D5OIw+L/S6BflvzlZu+da
GlhjPRnTZhj1gH2itR5cHNoyq9zH45MAiCDNpy0pMYbWWBEHK4o6kdH+YDfeAWJlWQD1763xZC4v
Xe9JHKehNFSm7ImiwHyE4qVeEyR5v/P/uVqBWTrFSGJVLNm04wDy95G/H11nZda/3///XK1kEfc6
SrQ+VOray08TgapO9ZD7l1GU+9sTf+kR8+9vZmbJp1K43byul89pdhxEEQg2BcC97Jxi5SJhqZeM
EyHjHi3Al+kPXvgIq/RdHh15spakLTU+//7mA0g/JbgLhINN50cPU5biUnk2Qdxkrk2IMCI30ZzC
UR6zU4B0NdD+4njA/3l6HxbRpgyJmEoKUVGGXu9glGP7kooQoMVNCl+EmGV+VmPyRAM6fvK+C0iU
jz8iiOAOx9tTZ6HnfWPqCDrZGh6p+jDpYV8CMmbDsyZvhsPt5t9fM/+p7luDm40g5+sDuOb8yXFa
GOJkZPh5u/WllzemDYtqPVjznOzrh7BiQSTupfqyrW1jztROGSlSIvFghb7zu2zfd/7eb/nKXrXU
McaKL6whhpgfmifeKfIfy3BlG1/qEnO193lpswLteln0SjLYy/XFvWLJyiqw9NrGOk/B6JR8noyE
h/de1e/h3fn9docvNW2s8iMsBAZIEKBpJEwQBwzCoVjZnRY6xazilw34WXUZYyzDAQo8zQ8+TWcx
sJXr4aXmjZxMdcLrQ070gbJvLfkOUmcHrtbtXnlfMZQQk2zP8hCSYK20fo05NAOggfo5KX0KGUvn
2o34JYVLb9yob4Xnw4sPSkMXglphwHP7Q1Gpp2HYRpPBmxg7gBdTrxKDDZuxsoYNNBxRLGfjABmB
bIHd3/fz2Cdec0d5tc9TdQfj722LnGkiOQBVXsA4FZhGmrx6Y+ZDzM/7phqy6aYFXWNEM0AmLusZ
9i/P/gVx713frlWKluaWEc8VtXLhzqfB3k0CiJSHYRG4ydPtyTWP3D+1cLy2Ec1iCj1eUESzcASw
jPBbE/wYR/19puVKGW0hqs1yfkWgz1HpFqdZzZB20i9u6z/ffvuFps1KPnL9MVYDtlzSkn0p+N4d
wpWOWeh1s3QPbxkoZDka+qzOZYhI4FT33fBj22sbO+7IPD5a3Xy+9/uHxs2/T0KuHCOWesSIUNut
IKJIsJmP/K4vP6b9n22vbITnJKg1OD3aJeLYpT9G4C23NTx/yJu8z03GzvIdNGzXd3X8oVMr2djC
xDYp92yAUTcoxYhHRqygZkhUh4b/59cEkrwJzT7dfv2laWIE5+AVPfBGeP2WfpbplU5DwKpt+Yfp
FkPcAqohLQKn7h2I1boHYGcfIDe68dWN3TYGhWSiTZf/ZD3gmynLf8Ypbs3dim57f5NtL7ow65z5
sC+qB14WwSQOtF0Jz3ljfWfdco0N16ua1Eo5diKHDHekgxCBT+VO4a47kHl/13fxtz7xk8PtUV6Y
TCbP3u29RtEBFWRSerkKBjephqDSyj6HbjbcwcJ+azZu8u1TbRNHQ1/6ELkNSJbi2MDzuxXZypcs
rA8m3X6sHdchLrJxz8nu/CEfAlx5blvWTMuWsbKiJpvHe/IfiuYLTV9v9/5CjLnG1lqFCZwU54OV
31mXcQAC2+/DXR8Vv7a1b8ZwPjUNHRFnPViPaio+c7/eeYqvVOmXutzYYhXs6FsFjf8DxGYPOKsE
jU3ubr/5UtNGCNd8ssLaQtNp5wXAqQRdU29bl01ufYszsts3yGiJPwbwtdg3bJM2EiEmmR7eLVmY
O8jFVF2Rg+5HivuXiK7kBAuxahLpPR/KYF3P0d2hvtc8PfrReOQ92fd2uEbDFe+vPqZFo9X2pLJG
zMgCYBQaQgT5Zx1dau8zcaqg1Fd7bQv4W4x+Z50zyfUaThg1nInD31EEOqaAa1gThtD+hQR7UFBv
OiUzIa5UdNdLmh1x4bEJmIRRmufcm425ljmjBdgth6q+48UL1Ak3zVmTai85xJ88yPIeGE92jJSn
oaD7200vLBQmyX60bXiVSEwspz5pASzET+KvncIWQs007kBBP+Oh6LAIecD39XFZBSkUXW+/+Psa
h+hsI5CTrJoq4CCx1XfWT6qcXRJ1QdO131s+7F3Z7TSYcN3Edy3O9axuk13X8ZWz60LAmPT7Ea73
bgETj4Mrw5PvOU8p6uatTE/5tEldiRCTey+6KpEVx8BUuT4CehO43RoJZWFcTLp969nTkEVYvGPn
wlEAcuA/eHtQllqe++tNALS9T4d0RJZuNc+y+SrVynloqb/n2fum3TRhvdMASnVo++nVkvZTASg5
DAj8ZlveZfpdNAzOxjJHthJDw8J9Amu2DlfefSHCTHFyr/Q9Vvhx/lMowS+K4iGw4IRzR883rjum
+LgGVzaz5ukIeP3RT2AvV4iNb2/sxNx1UieKEUF9mAdT9+jbdSDclYx0aViNEI6kqjxXYVhJ8tqK
i9aforEIpP69aTaaHOVC0AScRiRuUl0b6z+Prbz2woia1ORK2PB1xzp/iFUSNGG9k1EeZGu1yIVO
MUnJNpGwUZhPuoL/ENar6zgB/IF2jvq+rVeMGAXBsAnHGtGvyQNDzb2w1ywOF6LfJCW7zWCNKUPL
WAzLKp8O0Vizw+23Xurz+ZlvVgAoECCnbdErMGoI+hK2KV/GaFsBwARD9WFhd+O8k5T1meX3nGx8
ZyNJBuu4nL1wMZLOwUo+jNUzsOK3u2Opq42wzPUI2YtItof/4+zbmuPEuWh/EVVCCCFeobttt52L
L0mceaEymflACHETAsSvP6tzzkOGGHOq3zKuKWgk7S1p73XJvKVMxqF4hQnCXu9zawWuwvKifQ+8
EsKyCCDux+cqP2U+hyFgHioIhPR73qcbc7rGRZXUkKyB4c8xNu1t5Ld3sOg5tu4q8pePHtB/l0zd
zZzMMhqOTWjvoGCXeuYq1Uk8elWNQjO4dG7ECFEvuveL7IjG5zX8Xzx6FZ6qgE8Fh4XKMZsgJQPr
OfhqX3c/WWOfZgMLD3IpRWcWkkSSAH3s9dBgf39Jbh3I1szooQlbC3cmpEXfg0pmJcMH+H80n+vY
fXCs9lMKpvrQ+uGhmXiYgg9OLr4cFO51i7l9/0dsxMWaXxvnym+hqY2WKBTtsw/BHuhz67mrCScz
hLR7KYZj0atUyjbNInG47ievJtyErAoiW9tjKLJvPu7VCYr6r1c9e00mj9WsFY1w2XUuaCENNfuv
rcf869paazZ5n9XhDNFn/PKlT6J4Tiu7x/TeSg2r/DZNvdd3w+UqPYXfK+NuS4myDkRbrhuXVYYT
fRg2Y4THR9knMAvSfFZXzubl+vvbPgV31xYO4oixuF2WY41IPsRG78HwN4ZljdWBOgxCR3j2uLg8
IfJj7d/Gdq9pcsmLf9ybYblxWfu//XRqbRvVdUkfuRJwbrJZ088kEZyUSqFUuFgJnqvyGL3zDKxG
73FRlPW0s1e+uefg5auCVRZVtcjbyTzzyBvSaSyHOxfpHB1T2CO31F5Fv8F7Vnsyd6BhtKPonwHw
gTlS0cYPXtzSnbrV1leslq3IgcgtPck/8rz1TrTnL9kAe07VQ/iwpfXX91fv1ltWqzezci5lT/jH
LpibNAuhKqewlx7JEN7Bm7feSegb62GdS6cWqJ52Md0ztEar/ED9KuruBe2I0QmagEH/yhQkHo+d
ka2YEyitDOaaKGJ0DauDxNo05XPRP1O/jv/HgcWKDnUFl7mdT7ss6TeW+hpTZ/ARxVhS8ZhXkbhT
jc0+LT2c+d6fn62nX6L3t0CaIuyz0tTdM3zK8rvJFN1NxWezs8bezAEYm1WYTji6w01YFE/EC4NP
VF68Q6VXh4c6FuXP979g6x3Bf79A1NXoDUaWT9w2w18OBPQl4aHv/jcQlu/lm62XrEKRKjpAu6uZ
H7GHtNFBgq6kTn3Z5O2hknEbnd7/lq3ZWMUkbxfSRnYunmjNwo9ZqxxJAhjFvbz/+F+np7fW0ioa
hZ01ZP1l/ikbyBAkzZz5joBe1A1BmU5zVbYPXcnNS+PabJYJ9RszHyJt62qGYVIZ8BCGvQupbqpe
Lk2XhH5QRSRdFqGbDwUbQHHYuTS8HdB/QPZE6GVl6Zn8yTYREEUy/8Zn0N2gYcRh4ogk3zchmnJd
uBMHl8PRnyPzB4YPAmfMmxDITy6k5qPJkJlkzcpj5g9NClAMaN3VdSKD7A+hBG4VjjclwkIybCUH
9NGGIeFI9nvVzK3Ru2Tj36La6LBo4a9IHl0gKzafXFubIj5C+Y6DzFmMzRSJE2zLO0nhW55RDrcn
eDzsMfzejhZ/7aJkbSkYGr/+Y2ahsv7RTfkSHQIvCNhtXYWy2ik1v723/AH6c/EQ9VPdtc/ESe+7
lqFbbtASFtG5cUtPkrqZ3V4W3lofqyxDVQ7hgCZkjzyLsSqYR+6gKvN3U070UUzjF/Rx9/RS3wYE
YXmsko0tl5ZrXUePutF580pmY5qUBKzi0CG0wOCOBwHQkHuktmFDlRZZoGp2g1EGbZkJXqtX7aG7
cwpieXGBEVSY6BxS4GB3Ln5bE7zOU42AH1ZT+88qAiO7KxeH5jVUY304Yh7fz1Vbr1ilKsmKUcOp
uXkGw8a7cyAgIF/xOL7tcaK47jPW1AMMKwzos7J9lhSaKBDbaV/aGfIEpQ+i8Puf8XZG/wPbKfpx
gM1MTJ8tkvujDcv6tfTqPdf7jUFaYzt5l7GhnEL3LPpKHuXc8GPGcRItIy125mFjz/gD4NnQ3L9o
XKgnbXATz6aRpjoAcTEjN4RCLfDyH8IbT1nUYXfAvg5V0eDfX/+wuHUdSsjjL8ilO9ehjaBfqzzA
Sgu2oUXsnjNrgAqY7KsOTZh0BYtQ7L12+YnVyaWRVSm6jtNnoof2mMPM+4F0Hj+MMMHYuZJuTd4q
pWQAfbVTGOln8CfJQbUM6TEgNeSjgDmRe64LW+O1SiZNFYPimPvZcydcAIqaiz1UMSA7B3JAVBh7
HOuuCB/fX+1bn7TKC8wtXRPyOnvmw/SRNwqaXh72z6Hme0WTjTy81oLQMRgCnbXZM8R/5UlXkT3m
cCY6CsKelg4l3CVyewjeja9Zg0rhKjjzReXZs/Dcjw6aszcxnGvTOiZXwTWYv1aH0CAjQtrCZM+Z
Q6kDbrljAYinisvh9qoJWWNLcwDjeQTm5TPBdTnVIS54DkYlEJ/P984aW6O0OmuIeCE6pnUMk/fO
O5lizg6i7pv7Qfp7pYSNNbxWirBiRJlXmPCR67l+JUqJLk6myso4Tweo/JDvMPlmdXO4btBWsc8B
oulH+AW/NNnF7+GSXixMH1Mvn8jx/Ve83fjHzK+Cn2qvGl0ZyJe869sXNJfm/kZa4pWpCcbGSwKN
PGOrijwIoGNwrhmJVGgmAN72/i/YmrZVXshGiNSOMLx/0YxV93nbfBam7W6r+CrBLnzhKhdo6UGr
3qfyRfSqTxrwPs5lUF9V5MTTV8cDBocSbKtsfmIlb//pLBu+IZ8WcmcJXKb6jevAGnlq4VPrslC6
p8a4+S/4B7THnpni5f2x33r65dj+2/FcTBp0/JbqlyxSpUoGCF0b6H8Oamd1bcztWjjC5sEANeUY
artxpao0nxZsJ1wvPZSbe99e1Vlg/lpCQiyNy6uqi5+IktGhg0T3LexZrzxjrg2huJ/hLKZt8GQz
6/1tS2NupkoBJ1HCqGbnBvF/HT7emujLFP0+FaAjQ1JF8Cfn+6YEj2Kq6xspCy+v0EbGMvirJH6n
PsmMzZBd4QPUwW2WebE9ShcF9JjBbLy8IR5j8QHGt6FLhGSwnpNzQThcylzYfoAoTOh9woU2jnPg
YuKLg4ZYnB7u/A4+8zyBVbk5xnqRxQmb5tBCpox62UPWDtH30e/n4VaUnH1xgTL0AeaULDuhGgSD
YZjrdO1LVxZK3JupJK5PpM0GqMkG1djdOTaR9icKYHV95JUHHfXcb8EdELBhDk4uV/M9jvLDT5dF
OgPYcam+i0AG/pG0sQlPnDQySl29NP6D4EX2SAsq5pumbYm4xyE5+tcbcjb9bRfZqm82MPCWJVXN
cBiM545/gtR6X/wN+RjmOghKa2xuBiZM3VH7daBT4GpxVzMq4ymHIDcOJzJqfur+YmXaQaA4TwQk
oh84WO4fDEZ8fjYQh+u7I81afHUuq6r8JGy2eAc+tsx95xVtqptGUQ0mmA6HbHCp6WorTgqtwPY2
KxyUqWCaDIl4UKJy91cDgG/4Ge6VyyOHNn18AqUe8o55ICn0JuIwXE5K4WKZKIig5rekiLR/gEiU
oYmAnqJ3ViLrNQzoSeE6eVpiiLQkXEE+8G4oZ/dhwt2InfTYmLiF8gZgQDqxJYqIy4FGVcXBpw5C
fSPyIB9PSgOwaVM9zGEXJM6g6/QwM9vPx25pmh/RDOX+245CVyWpQ1LyhDKcFG6KWpX6kxNOfFEQ
JSgPcwCTH0GGBWsC8/3Ng8Kzdw/c7LL8aGwk7V1TBZN6MSLv7b3Mx8zDihjct7Gwyz92UQNLMm+2
2WEsllokk2De95z1sv3UWIirpbz1ZHl0FInswQ5+Ph7aYajgdzmHTXvgMAuI02a2cXBTRHKGqU7s
B2lPDUOXPZrjh6mupDsEmTTkB6cOjsdsNq06Y1PqSDp3tpl+tmQwQ5qbHssVyiIXP4LFk+ZnQ2T3
TxxYmno6lPqWgpbnPk3+EPKULX2Ey0+J2+Ld5CYvO/S2xidC1Ahj1sdcwwFpyHWcsr4ZU8jDchCc
XFAW/SkcrZrS0IwoicC8s/1uAgi1AEYyVJ+Xuqzr17z1B3ILhfeZ4RsX2EsRe9mq60ItVZJzOBck
nsEtAfRYHXQHB/uO//lI7V9FRabiHBdykQeUwNk/Kp/wh8wsxZOKZN0DVMh7+KFkviIpGyIj0xoO
wWWSd1zlaV3g/z9IwdpAJwGUqc/9JAv1sdNCP6NvHI/4QYKr+x72zuVx1FBav3M5deQ0o6z7AaYf
i7xlNgg0YkxXy0OrvJrRRNkmDl77CzcWVGGm2oelct0zBOyhkoglXxeHIPZcmVQaDo6dzuH+N+pG
LDdxYYforp0sagqZpKFO/Lyl7qjMiB8fwPeLnTovNl8r2cOlPuuojQ854cTAGh0IzlcUhv3hqw9u
+LdJ+vlXMIRMfHaTnLq0aDjpXpxfBSXqCrU7z6Wh3yLfh+whVuDC7+HvkPGdTWBrt1wdxbLQ6raY
O/HEQgVgNqdeDHG/cmrtKY7A2j5ct+mvDlxwiuhLBp7Ck5G+1geqZBCnvLbP1z1+ddxiEdhhrBji
p6yC1JlCzedj6PnjlWO0Om6ZUnAT93XxzLNRHkzmsYuEQJnMQ7QHwt84FK3pBCawPkDDZfGc9ZN/
Qy437tYFV57p14QCEtmgX1gTPM2UVVAzs97NEAdjndpiyK+70K9pBLwwtCWqDp7GkLbtDWLKj5T+
7OllucoIivlr+sA8Dj7qp4t4Cugwna03yIdpyPbEjuO3T71r9gAIF3JS7Sye3NKOByofjUGWEzVZ
kmlEW3Ai5bEOvO9jLPydcs7WK9fnLwN97ssO/UTY9Ai17htngxxuK8BbIMW5FKnlAMfsJi2mye1E
4kbArwkHEqzJIZd+9KRDBUQPNxPshxuRYy8Y23oXF7C1oFcBTwLCxxpadAj4gpqERDIKbj3aanK6
KuTDVcg7kfnZIJroKdcttEKMgfUeYPBm+ee656+CnoVZyZWroicASAAjEQSAmVMRkXDemfyNYs6a
hJCBiR6xPLcv0xhWR6k0/Wtyc/No0MC/0ejrdYcxjOQOdG5j2te8BMBDsybLLN4WZj5shcYRAQSk
aJSrPZHtjb7LmpxgnerAFA7si8izf8wIe7xETj28HQeQaQsYJx3mqSWfQK2er/yoVfWFuLkva9gB
vbiigbqxQ5DYIQ/ghYHXvr8MNqovf3AUqtyxCtDXF6FZdbRDD2mLLrrNaPcBsj1XBuWaj0AnLXk4
iuFF+rVNRBiYsz+PHxeEy07Yb6SaNTMhh8gQzDus/0SxwwAVINqUdC6RF9TGRCAXLJh9FK6+qfN4
p8Gw9cpVCmiqurZtJ//fK0mw/HC+TvMBWfXXG1mf94n2+2TGOt8Jqo20s2YygLFWZ308o4nLJXVn
p6Q00AhAW2DnBVtxtEoLjhoxT1U5vuSjWlyal2DlnpdZUnLjoWu1RyPaeM2at6B9BTFVUQ8vBJ5Y
XwG+br/DRMs718suYHxjqNa8BR/3JO41LnyEl8ySf4RSRuelpeej4v9+6GzkgzV7Yarbmc/xuLyQ
Aedvr4OiSg8dSTXFX4OaP9QtFErAl/F2NgT/kvnfqGas/QPJZPrF2LB7MW7qpycxBxEOg70niLvT
+WL4oSs6Ej1PI/jrP4QIaPgJeqxA6CR5VPsiiZhh3g7xZCO7r60GrQbsRmYWLZQCCqO/fLdxtU0Y
zBTuKxF9xol1J8y2hvkyv78VcTpUA/xy0BRldCNSmLY95A1Glob037zOUlS8PvRkT69sa12urgvN
XPZzhTbYiyAqe4TZavQ9iwEb9SZ4372/bLZesUobYp6hchjZ6cVYWX4ECB7wAOIrd4eDUqN3wnir
BL12I5QjjqqRcORlibqvi4BXJhcU1lZ1N+H6z15YnCXDjOUal0v4Ef6+O7O1sZ+sXQlth3290ajm
q/7Cp5ZjrJYDZ9xH8xpGgF3qqYbtiUxvLI01rwI+hV62RBV5buD0B2UQmqoSovDE9wAMo2hWelDU
nUm8pwm9kfHXfAuhUVhgKMQ9k1rGiSq9lHt4+K8epYGue5pdgLl0cslyWaLvr5dfyMM34n7Nw4CE
8mj6Op5f0PdXNYF0U+EGwKbBMGcmiQeL+3mWDySID+g0+MuDpEGTf0dVjHr3VRM3xXgAhat0EYQF
AiEfRQ1n0J2s9Evo/61fd1kIv4WnAL1CqyKPn+yYS/MiAu5VHyYTF9GHxYQXPwbUBv2/RFB1kT5M
rRyX7Icae/yQ81hmODUrAD75cpjKGuIYkU9iDGuomx8t6GDTN9nGbW7SGtwi+dPwvr7Yv1nYzMok
b+ASps9cB5dWNRzblXcn9ehbcuDQi0G1LVMEhZN8KLwmTOAeN7LqwPrKjV/mRaEwluXZ0r1kRVWZ
QwOTliqh4GQiIDtwROd/lFcxD5CkEDcHD0WgksbPeRjCSCEBLgyGybYWvWzQa9VNcIdbLe1+TERk
LaJugBUxWRbK+oQKEpFnsJRteLQqylx0y0de0JNiI+RsjqokvMePzQpRq4MuOZ0eaRTNFNLsIWPm
i/ZFjg5i1gCL9cJZM8iXCF5u3jfDy7xUqa7zmcNVoLuYbCYlGcP2EfjPKYxTAb5rcD9HquKv0gxE
CgiAq4LfetFQKHi5Og8dyQOsQAYQquBHKboC5akY9VBYWJe9O3TjpPNPKOrmlB0mkWt6UOC1h/rk
c8jJ3mAvpyZPA85ZfdfAMWw0yVDbOfpEs7j1GZALYur5sRhnkv37fkxsZJk1wYeTlk0R4fWzE+rk
CNIYqaGt7DP73AbNVbK2zKernYdo7krqy+iZhARle0arQd+gV6jindDe+ozVbgNh5VDOxKFkAQzc
cls5r/3caKcfmmIu59tSNHtAj8tPfitKV5sOqJC1mmrAEdiMijbse6LOO8PbZNwz733zBTSiq3Oj
IXB9DABsvO90ON9O6F8cZKG/vz/dGw9f83OyTMhMsZLdwxvlSfZ0vOuJJ++ue/hlc/ktgYF1zweN
Cv7PbvIiP2WC6fqm0DjIPL3/gjd3KRqtOTpsEcyfFzSEgY7N5eeLFaCRBFZfo3pChTYu0gYtvARg
q+u05WG1sPokTruld8r/N/QzeuppGd6i2rsnuLg1G5eDzW8DFvhLHaDcTv91xubTR1BdcPtYbNur
2/cHbOsFl7//9oKmrFEW1pT+tHDlQiMEVRCT1H6zhzJ68wSGCVmFnW0NuF1t6/8Mi2VJCPyED73n
BwdgvffQi1uvWMXbVJOaNIPwfw6aNP0BIGIapq3XmzP15J5L4K9zzh9RjQ9Z1YiiJkQ5go8EpVrs
qPlLZps2Q40b9nVtomLuN9/NqMvK/+YCCKuGRyloQ8obWo9jfxZd07fk1mmsyJTV/fSvnlmj4GA8
RMsX6o9ecJ/j6O3fLQ1UZp4ocwCW3AGW1uDx2vEapm8GOH89pXlvimxJlqXv83ubo29fJxC39sPm
JsSN3I0nIwBxPE2mnbyT70FUcGexvJlDabRGocs+7JcxyOh95kM8zUGWD9x+wBEgmnfEnWxPUmPr
Nas1M0QB43XrDf+GwN7GR3QH0RByiwrGMh1KCIR/ZlS3X68KALJaPaoQYHZFJLiHe4bvblSs0HZp
tVfbnVP62xQ5jNpq5RDuLPLNYsoEB1VI4x7JVHZIQk53gQgOQbDE/NX2cvLkrYorO9MTGZsiZ3c8
HHpu78HGmbg8BODvXw4gTSHF6bqPX+0kdLZFllVNeGcW/pQNKBiHut0T/3g7tQBR+t/UEknI53Ra
q1dm3N82RF6pCN5wzS/naxc+QwFb4w3RZ3ipA+ozVpC0XPYuVlu//HIR/y0pkmYC46nt4zvgPdok
gzLLATfJ6cqffln2vz3dVaSvBOf8voEx7mEaLk2Bie1sgG8nQ75GjCtmayDweXcWZQuHbkJP1TLi
eMnjK3/9asPwtH+R6vfpvyYfR/rgahnSu5hHgEAl70/tRvj/umb/Nj5ThoUu1MTvCSIzYbj5ydY+
w/vpW+0XO5ns7WGK1rrjXCCPAPHB7x2AKvAzmk5myrsbv4Hz5ftf8fYaitZEKtktDl185EpdxZb9
MAPD/UwXqA7tzPTWC1aLlF/aVyMfhp9a51FzlLqu3S2U5+a/rvuA1TJVehwxTJzeQ4MDd7BL16jy
ryuuIileJua3SS4ja6dMuOZ1keMXNON40guYpb//09+eXb5WGGZLE4+hseKOdsPfuZbyKDL2FGol
d/Lm1gvof389DTTMMVjP7zp2MZyW06vSOIWHofn7ui9Y7RmNRg2irmh1Ri80P6Jk9WJ1E6amYDvt
jrdXD187Oua+LIaB5BWAArDpBMAC+HPIz73/6zcevqYD0Kyk2s1Sn0UGE/YO/PPbYQLA+P2nbwz+
WuVZDobZRpX038ahFGHK8LMIY+8rmt1X0Rko/4MNAK+fZumi4mzmoXgxqCKUCeqegDz1KEntDNLW
Z6zii1oV664aM3heARwrcKJKclS5k75rxp042JqHy6t/CzLeZjHovUydp9h0B+MyMMywaN+fhq2H
X/7+28MzPc++D7V8uCya9sgAAUrNNP94/+Fbg7M6AjoyLZ7RLj8D3pklIldVwkbwYuZ615V76/ev
YrgRQ91xphBiFyBfA55j24Z7GJWt37+KX3BZ6056DY7GAt0xagHBs0C3pWNJ/nfdCK2ObmgJeNDq
LXEAGpuv1OcvlFuXoBOzV9be+IQ1aN91nVfWwBieXVkr8M6dSoHHM0nZYKW+/w0bU/AHat+wqAQ/
BCBFDTKMqvAKm3l7SiNbT19tkJJ3rWtdJM+Etp9/jf7MANu/7qevold3gs0jCaszgVkXZ8uU+kUn
ds5YW0N/+ftvoWWLpbXE1fpsGSqeVuGelV34+L6HDut1v38VvWLqoFkI0unZXCzKtVg+taO8yv6D
8jUmH1VqwI2bsT1TOKInWQBJ+IXrn+//8q3BWcWtySBoWuUYnMlCjrWR2N1zHT4ElwR03RtWwWsA
K47ybtBI/+NrPjHgTrE1zmT38LP1CavYNU4vIWzEi7MocO2CszcwO9lhyK6DgFG+Rt3nDWBT+dTA
69gHH09GbXjoq/nLVcOzVnwWuBNFAQjQZ+OQloXIXboYWKSMHZqS779iI3TXuHsuu143ntJABTc3
Ngf5rcqvPT+s0fZ5ho6MJzC9tLR/cyBP0ykav/SX3fG6X78K3zyu7TIUXXfmNaAkaN+KL73m4vX9
p28sHr6K3E6aAsh2rzjbWZzoJekoUt9cILhX/vzgv9lHCNgwRdllfmuFh3aIMOQfo68rX/O1beNU
2qXHJRXPn5qfbu5oCnjiXl1ga3RWsSvhHl573lCfczdepCr+p4J5ONSByneO/ltLcxW7tPJN6JUV
9l3VnYFp7tMeYPbD+3O78fA1dNPSyb+0PcszC+gSJDmDIeS3oKw9qq6LrDV8M0Ov2liL1BxMrZdG
PMof5wHX6/d//8bor4GbOcjdQoAze9ZgQBz4JE6/4gsXgqfrXrDadkncAIwdB+2Z+zgXNlhIZ9aK
Dz5Ma47vv+HypD/rvHwN3YR0+Dx3fi7hOQSMtpvgCixoaU4x0nRld7FgWyO1imLDB+KRGVeMqRHT
YVLDKxvGU+CNe8S4N0EjFJi8/0axbHQzIPXoszNQ5J+ogmsBdjJ36dCXagEk3oft+pXrdrUnN6UY
UAISmJZ8fO58eOMskBHaibitoVqFdCMtRDU8ii+5XFUvsDm+NEBW8Pq6u3C4CmljAzSTJ16fJ69t
j782g5juaRxthPQamtnNXRWKOFZnhiIweAKo9i24zr+/WLceLv47yTYKS9zCuuosCA/OoKbGD/8f
JtkbA78GYWZoQYRwGK3PXQCs+mXgcxZwcBLYjjbJ1s9fRbPNYjYVTjVn63BObAABuh0qyAZcNziX
z/rtFK1rrtA6E2DDkOglB8cMdIh52dkkt8bm8km/PbxbshAM3bw+28wt8ChvPmckb5K82BubrRes
4rebWBarIsYNUsGJTrc9qj/GaxKfwv75ugFaRS1xxRIrnFEw/JDf+pWpI3zIdQ9fRa0bpVTOljna
RK5Jf+UE7GNfr3v4KmLztl3GGtIyZ1eNx19TCyOfPf7Exsiv8ZIkiGqwJ2h3plD/SzQIrGA2Dc8D
eCY7m/Blfb+xx6zhknrUKH1CNPmc5SEkivJKn6CL4gFmGD4M3SCvC4A1aDKD3p2axssxpawhIACl
pS/QXtrr5fvhr2bLW9+xil8xFVCMqnHNILNo/gIGARIyFvvmV7vATORIR6H+yU1e1id4+ZpbM0hb
ZsnCF1HVCQiIoP+Pwh9mfqRzC59hoAHao7QYm6SUNaq1dIoVPQD2L8GkzCuqP/lLA1JjA694dSty
q4RG84Q6lkOXt3JCf9Our2eVmsjNNlE1fuJp6rOBHppgBm0S0lrghrIoLz82kkDmhYbD0p6aTtMP
HWX6A+2b7mw6r5/uJ5yz7yYFeR/gwLzyGF+gs7h+jq+kKYrlCECT/4N0tngERiP41EEE6uBiGjwB
Qr48EtDynvOxJrc20BpvA3ErnUbLP1vIxZHEa2X5Csp4eEuFp9VRZ4M9TVotBGXejL34bopuRQ30
2NiE+l+uFb8jOOyMN7CmLWnamVj8TwFgNQHCpQZMMLDKH62CxNYBDyBQF8lq9o9pmPgQLygpJHHc
d4ANhcv8FwdZ4BsuQvzR+jE/uZBZmC5e5oBzPbx0UBoKwFfpB3rM+eUCjC7zo4uL/J5d2vmp8TUk
aPmSDWkV1zxITJlNL3lR5yf4ji8D2rV+dV9k6HlkwnjwFoXXE445ko5JHmDeGfjCx6Xj8p726FbD
f7SO2MGS3p6ghGyiBCpSzWMOhzaXELBBT5ou7q/esIwnk1VQJQTrHiEaD8iOpjW+QZWwmx9IvFS4
c2Xz8KlpnbiDnaFNNBhKQFJFELy4MbNgXxiH6MEh58reE1ZFLGmULavbLm7YKyzGwY7LxxnEu8zT
9luMUfBvcTn3WTISZ36QoWqh0OIVvrjXhpsvysbgdWYiP4g+a5v7ms/9YQqm4rs2g/9v7vsAdndS
LfWhajoWHoKG5fUDcCLomRMjlqcy9GICKnId3s7cU/8oSPF+twvAYJmdtEtsO9fHqgHA2RKT34Fe
Kr40lkCKmvg+zhXTFFa3gJ9hqUL1SIhkEcr5Z5MH4oNxhAWPZEFL6rNUI+/v8ir33W2XZ9m/jXdh
KIJZnAUH2gnT3PAIyQK05gthqSunD1GMOlHaN/Cz7siA3+JBjADkcdeS4OD6qHMpVWi5pFApKD4b
zUDXMgMFsC8kY/SzXiiG03WFYYegmDqSgEys2juozwSHKaZD9oFXC1OJXvKFJrRQw3DsWrTMD8xN
wDcZX1XRsQwzUX/w2NSWJxg7ILaFKXx3tgUnXyo5AZpPQdYU6aAc/i2rGS1DX1iKn9EheJ9goF3o
x9LlOvvul7YO0q4nGUtRJGzMreYG3g1sxgoKp8Y+a6+EnkA8ZijcShwNWUIUMPR/Tx7CNhW4tUIS
dpCOLbd+1GbFB91OvsXRd+gNWH1hkD+R8MLRzFUPBKPt/RBoQ9xzNexwhwHTlpk5TuAdMkVHqKhG
9TEGOqC/4XTAWIiwp3mSZRHJb8RS+NXNpJCYkkWx6iYoO7CmuRjp7dJldXvyujDqgaipW3KDHzt0
JlnyXLMxzRg0yT5KrcE+J0OfuyQKIHH1xVWtHjQ0sMoQGn/VELKjDRa/TpXp/NgeCJFD/XEKtcQ1
l2b8zGIIhT7LAIWxZNITePRg4rb+w+zmNiwSD5ZroOIDiBn234XNKbwDNfXozxwC3jP6q87aHnRu
SNS/8ripcQchXiP4q0LSGx9yB7D9EVRoLu7mApgkdwyjMeRjslB/9v5CsRV7McIcdhgPje8P9JTL
ZWb3MlYNmY8TsKZqTCiGfzx5S9aTHwr9gxH04Krozqjvlw1NJq+coCPuxqm22DVszp9JMMjhqEEw
Lm7l4irwSFWvljvmQ1TgSHVpbFpEQFaeRqgaiFQbB+h/2IcT/y5Hbj7+H87OazlyHEvDT8QI0IHg
bXop5UpS2RtGqasa9CToyaffL3tvunMrlRu6m6mYSYoEcHDMb7JxCZdP2WBMc6TgytpVVgcL1HOg
2RPivvirrFsnyc0GeJUeniS893LdJjOkW3sIvOVeDLD2K+3hjoLJxwLRm23wc66XfrgZw9n0OxLv
SNyMIk5d1D5D0x2LckKBqMs7N6jRiXca8WQvUTh/SZu86PehF+IejQxCVLdPgVbGJSI27sDdatWR
OAJFasK/Y98q3Kco0qH8W6Ava/9MEM0pdmMUci0GS5gM+xQhrPHGikGkLpyjbGl+zzoM9Ge6Tdm4
AxCk561w0gQBqVmn/WvrOfEro61ZoO1fDKm9CmHptyU1NHjCZC2TPvRXiZ8BFaaWMMHaR/qiG9dF
Zhfja2SPRXlIWkzUps14EiGoV+Nk4mzbFTKMf+oQQYIVeg2JWEsTOsHnbBqjfDsPC4c+mrVV70Hk
IlmXEBbrzVx1+SuIJeXfy3+QuCk89njTh+nk7jWB5R9hgaq5C2z8ntfsWKQpKtvUNX1N1aeHiFNc
ckcQ+daAdky5cdQMApddYpybOvE8s0WfbxjvZS+KdFeVgTU/g2hM6xvYPfZPR7Y+Kupul+fN5yVN
x/boIK26bKxh4C/xM3dpCvQjTXiXZ0rDmm4UGdNaJENUctZyCJxiNWnkCJ6FW7eeWul2RB6SCAJs
epf3mEEefTWnb3EnIn9fgJpotzC+UAj1pngwW5lMS/tddnYQ3i/NkIdvXohe0gj6ORjksU/7wN01
LlKNh8ErIVUquiLoNEkbI7K+W9rAW8+qrOdmm8mqGG/z0Q3HvyuEL++GoOzxWmNT6xvZF/F3PuGU
uPskcjt32uHaOubuijrGn9Q+q5ol+JQEIjdfnaDMs08ZyqLzlyi1qEMQ3NNW/6hGuF4btIicmrqq
s0z4mGVjWt0pMrvsGVVNF3u0Uvl9xGEt02kvCjuqehjgHcJwmjyp4e+tlyb/7TmOyedVFddz8t2j
tWOe5jgHJd5b6Gr9ULMku5B+WNiI6aJ7NqB6KN3sRVNOmwcpS+0d28mRjg1vH/7Zm4jK7i9fgzJ9
KnQBqlzY0sJrorK7otyaOPdTxPVcS8yHSNZ9uGmXUyA1SY+A8jQ0FhZRrp7CQ+4xZdiZqavChz5x
lEQveCohF8lMaHNTeFVARZlP4/wtshFnvCHBqQXa8Ms0BG9dvqBMgnRgpbsVLU+/a9ciLZDnqOLI
P3qq9CzM+/IJc+4c784txOnR3jiRHXMPyKTKVlFcojeaOI3Z5dww8ByHIdMn9a/SQ6qtiluEhrGM
RGugqao3cI1hfOPCW3xuoyGu7grm4fJGFe7oH3sET+HHgYpQFR2zhKk8fcCo+ZUD3TPrwmmt5tG2
XDf6UbeC3dlK7IgxzMpUt3bCOn9FXMG/11ZcDdWqqsl9jh2mIN5qslInfEC91D+Obu0Vhx4IirNz
QjrT8Qax/DQsVjMDMgINKgsZfIUJNwrVrcLJndxdgseDN6yqUZVzvNF1WnjfPTOW9udliC1QLTAQ
0idPV3V5NHw0/0srB9RoV+5SRvE6qx3ypPHkH7UnEqMhG1RZydFL25C/zgksLQ+op9jWz9EyrboN
nCS5nWbD8G6VN4Zb1+uTjKupdyYMJ9emjGRyEyL5560W0Uz+ZypNN9p16eKIbdD71Y9CNbX+qeKe
3E7NpAEbBElKlC1UUk6vfVwm5qkomnj4XaBJqf5GsblIPtn5ADPFmieV3oVtLPN15Xd6wmIbu/kd
uW1bfJeJ58fbgnMufjseAJwNd+Ci753cbek1t5EbP+iUFUKRpWyam7l1wOw5JfZGSDK7qnlTsZs2
Wzfqc+/G8+q526m8mqe1V82duXf8WI6/M8PH3gSNQZ0mL6dh2CNfXiSfWxyT9M64wkEg0qDE+VXV
XD4Hy45JhGCsNhQfUbd4zc6ohEx073nd9KNpuIPf9JC7Wq5wm5fJjjS/069jj4LdsxsU3XIM86bV
uynvyEh4pch78Un4BcFrQpNoJeaoj/ajHSQv0ULa+Jg4kiOFBH9Sfet1p4xaxbJyk205J+q3Hm3w
po5JomY9D/ncoHTjUT/tfC/2+9fEcNlA1uxqdRfy3ReN5isFBb29Md67M4Ked262mBIWhivWtuVz
P65MODfL1iNk49iM9Za7H9EwKtZZV1KbCr8Z+3UztXHCnbsMqIu0KalWT7Jib1rfMfroV+lCkyzG
+fDGB7b2C6YK6xN6nZVtrbGZ7dU4l6R4DRn9sl38sP5aLIOT7nsK46OoR5JEYPcLZ44gJG6yUPj2
XSR69XlOa6Jiizxxt1Z5URdHSRG+0ygQFWuKovZNp43nHXDyCpsMRR3tfRls1Q0PUyfzr6EI6vhr
HPvuc4DMekUNUvV3uBE60dG2G7nsusAbsn2hNRFiLAJ0Y+ITqKaIAt3svKE+tc6GsGLaxK+uzSym
ej0zIwId0wiqjdk0odiIfgyelZI620ZQnLwnkgZOtPBiLmaUb9CsEXnKf66oWSxvrTyplk9zZaP4
lheNvwl1FHSbcIrD8nWoKv9L5XYUKlXpcRHAShmsnQ6c4UEtrpw3/I0JwqymhWzsVU/9IGr5SNcv
yx8q4M5fuT/79tuo+sGsAtzBXrLSeNWe/Fg3nwpLBlT9Sx0Y0vzEmF1cRhkJIvBPInIZudRJjGeX
+yVr0/EgbB3gvTdjVbgxLQfYePlIzy9K7HXENqw22bSgPpUlXH3fulpW5SMG47Q0ekor9VAGaOoJ
K0O4qsA/IV658QyS2QuU/Oo0oDneOHRhux7RvrnLaje9t0JnUpCkyLa2nDJOJ4Tg1vxzm6vtyS7x
dwQNWayjzqBUILmfzbq3JrThKtzHrU3vtcW4AYLY/4qShb1In1gDZdINBFh0deuGv6XKq2KrB3+J
tsqmguorNG32DCQqu0BES0v53FK9qfXiLrm7m8KQ9spwau+43sypcqw2vxHl6TMI9KbmYxcKc9OL
IR1WUZmR2kaui0SvGMPObAGMx9+z0ip+c81mZlPDDJhwgR4pvPKS8PsDZxXk4YJgGDnofpitXJKr
m4piBLfAIvOarQhFp3at1bGd2nripvLyCBGvDNT7KU7a8evi40tM+wLSGqmGWOwY2YuFjZ+gVqZ2
M8eR0zjhmLACwR79xgx8GiHW1S1bLm54LT+oSAZGC5ojB9Zi+40Btuursm7cu4gk6Bgm4FNX2Tjn
2D1owy6CavnoN/ESrLO5Sx9l7gfRbWQ5ndl4hc9xIi+2s7V2G/lWoWvV06ovUFRq8BFMdqii2cNh
dDu0QQwXy7YtF5saZUBtkjw3Z1N6U9/yh7ix76xmCI8HdDTHYt3ZArvMHJxUsY9qe/g2xi77xGnq
qXitJk25oJWn472WIqKDZNQU3CMb1WevRjbyTttjk94mcR4h3QVbdtkgQ8V1lXS0lwpnpt2HBXG2
dlAcvc3QEd4UY0X/aUAMfaeouW6s6OQyYg0tjSGwDXa5Ou3lLzOp5MZBUSlZW9Jrb/shlfsQlNL3
0yk5jmZwHkKXDs8KtAsiQTnkuHxTWc5irT0Q2G8CPN+0VUWclMcKBqFew4ZpHzzRDONmJv/NHrNI
sydIC532BucIWLVactL6qh9OPUy+xtQWyz1JvRNtIH7FX7Uz6C9ZavInssPTTRK22edMtebQy3F4
WiQtWGN5A2KYTmyJY0bdW28lxdKtxLqoOZZcs1xbkTvgyOFZJUlz1XAz30FTcO9dy+pfYYKW9SpG
3fZXHszNb45KkN7F85DCxp1jc1oFkjo9TSKmJJ31l77u0jcTDf1LpnHk3cnOGn+akpi56mJVPLYW
SlzQZjy9Vjb0E8YxjoO9qyqWJyccA1DY+HHti9grXmRLJ7aIm/CLoPdxO4QxK1KSex40XTr6Jpk9
b0sRqWDjee70I2+tlOSnyoNlnehoRKYOeDGXXJ+KRzkEMdpfiWifJTMbrEijqeZ2dJMHz1dBslmy
065E1Z0ObGREeetSgtFGUePPeKqbI/ItdIQH9OVR867k766OlmGjPdVuU28CGl0OLt49cUusAMtG
e0WGeXqoBaFCtS6/PcXIlMFhJo0Oo9ksa+Fk9LyWORwzbgE0rEekavHCAqP8FyKHw4Ngzr2rBs40
IhvOmuiJatqEyPhe2b5/5HyOn/NaZwkEGbkUK59W6BcBBvzZjWV7i9AYCXyZi24DvTj7oaCH/57n
ZPm7mcb0p6BlR6JGoFpnkcORigBn3f3zP1/mCRlNPH7eijGhsz97475Gl/iGDx8chgAHr5VsUnQe
TVQ9Vw5803EkKm1mmdAz8GZStU2VFKrc9lNWPLTKjTXElLa8VV5HFxXpwfF3XcfWDy8hD9eU1CXo
P8hn3iS8z2OMaDRJfg/zdIz75ptE8Uus4a6kMJMKEzz7Bj0YChP5lVZBhjJMIL7wEv4+SYPpL6du
igcBiy1eCZFPr5BKZ+eQtWH006MszldJ3uSvGRq0n7xINN+isSJqkOOcrkEcHKpNMis3Wxk9BeEd
qpnpMq3plnEYl7hGs6+yKRlXhgjdraLGyXGhFgFN9mVY6Fe2M8J8xKdo37iB462ZUCDcB/13V7Nf
4kdRqE7dF0NWkcSIXA1M3uhxl2GVP+dOLZuj6WXzu0eRcl3VPrxjGeVpunKYtHyj1cLmt4OIMj6z
2vZJSMtkn/tykp8I08OTG3gI5xW2Q0rZcw1Ways07l0SeuoYBqL/Rdu9+4LyoRvTnfSDfb6MgiZY
ZfMxEcx21tFAYlVjBFfs0zDRag+LOb3RgIKiTYEwKX2LOhZHq0kSuREK5iPdZMn1FsR8juDEo4jQ
GsGTu0Fsc+5CZe3yAqDAyqEbM+9cukwvgZW41mqYuGQ2XYPbjFlC7jP+WTxbpQjVGjIMH3z0svAh
BUrV4rwQTi/s6WzHbYCLj3PyeShVRJ+tnNkwU1tRPSnfmoc13PCaQiZKfwRMCVz2jtKfZYbSY5lZ
UbGGdo40IosS7anJintu4LoDHWeHT0bxoGMxdD4yVvZABmBNUOyccXweRDUckoYQxT3t7ewkhGJl
JLonK/zJ+pdcxiigVHyv1eTW1rMAP3uguUiDl4jq/k1vvfsuhp50cFI2fdd20Mu+tkcEm8ZgJBQ2
tZmJARMceMQPMzXSGyjGezqwZmfPofJXxXTqFwdObw7TYJH169xLXsrKT8Y1cI/0saX3ue4UFW8y
lA1GIdxtMpWDT2PM8n9yuP5WpuUUOLVSxTb3udD3arbibUNGbO3LPuSTFlagPkcR7gYrXbY0isM4
zCP+P7V+FDoA2gFhQBzqtE3fkjyk75fGgvZeEKpX6HOa9Njr97FtZ5+FJ5BbrYTJn3nn5e8sCi3c
IW1Nt9ruOUhMzdzHvjEkAB4XDXsBncm/K39sn0F9lDd+wX0QoWb6dy91/kuW+fh8ykgOrAK4q8AK
DzKPrWcrwBTgTnsn6VKN+VLzHDiyasCVTTM+6Ev7TJ+ZPLoEJbH2p8raeSYi8kghaqyiHQlUtbE0
H034yn+ZHUYjjWHq1s9VscvHUv7EEcP5xF4+6RNYCeMt/vTn0BQ0T1EIhIiTWmSnczsIbHsnxP02
YhyiTZ2jGbRyfcMSVzrUX2QsmSkpRjCPKnGTY9wX3q8oSKwfTtHpR+W09E8g/FT25wkrl+Hgt12I
x0tEDxiVluqJWXT8myMEKdIlt2wGJHhvdEVX6FOB8iIHUTgR3r5t0TlPnlWhq0ljtttYSNLRLjZL
2uxRGCfbqsY4/GWqICV6Ok6WMjjyCTGzacVj2MR0uyu7aXdlg5JlkJdZS2ukRU6SWpeOhrDQLK0S
a4i3oJcC8sDBvHTDFBxyJ6OgsKdW3IWNtNWhLrBZmy02pqhPgqiiL3qEVpHRzH40g6duQpVQUGVG
CH3jIqH72vdz/R0JFwkHNoS/bTcUt+usqM1LqUCDhiY3E269KVycTSSluC0tuElzX1hvGUiVN+17
3bKZWid+Xmgj1/tszBS+NEz4XhYK9kemH9Ge25eQoKzJtMfB0kF3y808PsZIzW0j+vkVvACFPqke
5yhceeBh5Cp3yiZfJ51np+uTdVq9FdKefw04a3yCkOxsVSurH1WLWMe2ILPaCircZ7Dh6kGS7twj
iF/dULv32CtR41TUYw6lPfoqxeMyJLG7SdEBPQZI2seruomYlBm/42rQ9DpDuzMTGq2u88mpk2br
xH3/0k51q1dtcSrMOfkVdDCfQs2x4uzHMJ2uvTxpaRfS9JI/EW1JHham4+6GWyzTG2mL6i+dkq9a
U0IyGsZ+9oXpC9WFHlJy3ynQHvJbcTxuQexkOxlX1lteIXezDYWLjVOtfVAM1Ti4d4uiebrytTvJ
na1juUfgePnVCPb7wSpPRbmxi2hbs8b2ygpkF+8Ul/uD8XWTbRHWIEniTqEVUZRFelBZmn5zLFn9
ZbkUM2v8MzAObVyMGNDHD/pjPy01+ij8d3Km5OGfKSmJVvxaQXzkEgUra5H5Dw9BIuuvjqZfEYeq
PZR6TGaqVZkf2GoUeyatONlFVjpvTTgwvp2CIWh3+ZRkyTYO4CCvEsoa6NGe+mapCBOIYXAr7Ll9
3BZXlueTopkg6nBlw6MnebYiz2Euw7wJZm7tsh5mtmPCWiGevaLgkANVzZ+HhT/Oteg8rjpfMn4Y
7Gz5VbHFxkdnicSzSO3iq6BWffGDoP1SW7XqVzEqoha409RaVsnp/mH0nW9b4km+Ee3U7xnatJ/R
LjP7xkeid601jmENEpdPeT3N373BseN7bLGoFdukQ3UKMMcPh0V+dvOZia+n3eo4TNz2m2TKrB0Z
JcN9Ougso/GHh5oE2ADy+2cQkE3V4v7QKRF7o5h+/k3yZPTPakr0rpPCsfZZulTHyUrmv8bFdN62
yuwhwuhYKu/QDSZYyNdCq3xrg/hHZPfoU+uBP7iuCuuZUn+hJJ0LGhAGafHTTRRtqcXqr3opEi7Y
sGcwbYKheJkTvz0gEB5/pz1tXggn+kctbSaizNni37F9qgvaIM3ddcK48LHqSrHpKbS974zs51tG
7SgFozMwqD19S3/eWDkwnXwVTTL7rLQwhwI54HonR2scD21qozoQU7Ws2gHC/aGaHa4+ZAjMRk+t
qQ8tEtzDZuodUdPUDpN0FbYS8EqoxfQ4pHGd3ReOJ9NXK/btcc8gNH/2Ym3USzxbDAyL3s6/ZmnO
hiQpjqDdd1Ynjg5C3v6GMZFznyexl94EyxD13/gJuzu4c6AX5jICqIbwo1x9Cbpy+lUGWbm2anRm
MK8emTKFsYjCBzoxTrkOu975Wi54hn2vaB1Vh7BOUUHGG4DZMUe6GvfUTfRj6JAn+iH0cuIJVSej
/zCevbpb1Qu78QmgRf/d72VewmlD7r+/Aku/gOU7FylzBI5Ydd/r/2U8VTRjDou1uB+EMp3B7RRy
9dJGdvI2o1G+M8spCsUBofbK71/CfJ2h7ZwoRzgeeYX/Rf0mLnZoxule7Bn51A9B1s7t2vvCHwdD
M+e2cgHZHWdAD4I2BnCi8oMrcIa4q7hJFQVYdTtbMMJOrxAE6XwF73hpec8Qd4lnJqvw+EBemjxy
saE7dB2peYKr/gFHdq4tRvaXhNQ74Mh8IXaOicuOO2yy907sVgWkuSkmmwuoQUo38eTHEIrnCmMi
mUj5J1WAm4WjN1ayXgf5+On95b6woc6FxCIbQ2IbW8NbLga5BoH2nZjz1LnKXFmQSw84w95JSjzH
gTF3C11UfirAwmwrody/rShUHzGdZMp5evS/MK7MBwaXUSI0XremV+8xQnIa//9D1L6wq85Vn7Ip
PI3bAg4F/grDZ2kNqffJtpZrthQXgJbO+bE2RVyrJrCPwqXRcRBMXQsbsNdJEb6cdTD/RatlAYz4
sUU/A9TSJ6eADYDakzs9zie+WL+kz/8PYt2lRT874mK0et+TlnXjzXDyRy8uySHNW5gV15SrLz3h
7JybgApb+jlIfgYd1apFQWc96D68m9Iqf33/M11Y9XOJKY+cXGeVzm+dcJK3qs1JoyfZB/2Vo3Fh
1c894HXGvE92Hh0t31p5LO9ajBqgjKEhzi2yf/8tLnypc6mpioTYzBPgdYMTSHZ0EUBpnuaRXlyw
WVoqk2s49j8/yD+X9NBeF4ZWZ+Y7T6CE6KQItMw9YgBBSmr0/rv8+YuhZfjfky5alAtM6bS3JkRn
SAUFXU6Elh2vfwiKD9J9GcH+9ykytXLMSAOeUqW/FOPjje1Rlrz/Cn/+SqA///vjui+MQJqyuhVc
JmSg5XeUYQhWV2mPl3bt6cH/ioZV5/pTbGtSkGjhkjoxjorC/f2xv/5sAZjGx6gglkRzuAr/uIuJ
afqZNlcZlX8WKXXY5v/9842XucaLyoE7Vv/QfvLo+a+6EH8DtngBDftdm/hQjvPPxSk/eEDOoqEc
sEzRFuSUJKwQDYQnXYDePAzE5Cvx9tKSnIXDrLeB0aIIDlMxIlFzgozmfqyFc3h/VS79/lkwFFEu
GdPa3tER/ba3cCl1yivJx4Xtei5AwxwqsjHIcY8I7TpPCjGv4SgYhdFK73z6bu+/wJ/PtTwXoVFO
XKJu6DrHLLbFDmiY9pkPOmMzfepMXSGeGoiTDfP7T7v0TmeEezPRfHC05Rxn9IpXma7iTxFJdNNF
wxXNjAsLcm7hbaKEQNU1bGInctczp3EV593b+3/+SZfqD1nouSSNpPi3aj/pbvuwQZRj2iBr+0tb
7vMY6oOXWCsaYbe5wzPff96llzn9+78CCqieuZ0RGL3FXAxLiMmr11Z+TR7i0o+fH3e8iJawnbvb
VkHSNrQgN3l2VaDgUjQ5V03r4z4dJQZIt4zmmCYQzxmIv5w+Vh9nA73j4gv40UOgEIFvPlhingup
eU3vgudzaAGqvEOzAFkZwBjF7v3luECYFGeHnc5biMTxxCst40PUIwSlS/IrE5h7ancET6+yZP9c
7vjnwmi4cvW59nmPk0ZXD1MciYceZXlzI2SHa1N1DGbr+/tv9ed98L/UnX9tMsnMX1i13d16yfzZ
wMDZdDOU1o/9+NmBZ4SeBG5S9rdqQrPG6Zu33IV98f6P/zma+OH5hS5kZAF172+zwPrCLBI0e2vr
NVZ2w+b9J/zx24DuObs+FLL4OvCT6qV1A/unTlDmfg5qAyD9/d//4xvw+2c7yonDDsKObz55Oa14
DmE9pA+c9QIOFMPHa7fgH4O8Z5+n0wCje9AQTfw6lu2wVtJRN1kKejFWFCCdvkon++O25Tmnf//X
VmLiCgWiX5C+NNAFgVkfQabfZyIFFB2ycbMA8eNCySvn8Y/hmMedba4eDyPYIsX0oiJU9UWFyBBW
MyencJrhXnrSjWYCEdGnv3Hy4IMPPdt0RZeAbk3s8WWGBQPqmV46AvuImdy1mP6twSGta1XdosBw
5Ua79JanvfOvj6rdHo5H044vY4+v7OmBAKaeej3l4N/xtJDI5AY6vPcr+qof2pb/uKX/65EVYjtN
mQbJa5ToYFfoSBDF4X/FoHVv3n/EhZN1nmxGME6GpnDGF8bp6WGc6UdjlzBv3//1S9/M+e83G6M5
V22jxheRVH+pHv0d1khOjJ9gZv1lvHQHbuQpwHXnSqC4dMLOAgUFRZoAay1eFQh+UECuuonqRt/k
Pgr/aXD1OZdO2FnAEE0FUI1h94tkfPymSzBREaP9VeH0C/j2wbkdY3FgqFBeebE/3nkecu///ZIO
k+UyWrzytRodyFySZ3mn8yyMF66bE+0p7Okjvr9sF8LheTJapVj6oCU4PUYKcQgRT2InPPpi6uqV
cel1zkJG5BR5r8Z6fiwMVMQ3Tf/K24eGKTpghVaEEAt6hq7zpm0VgLUrH/HCZj9PSgvk29o0UfXr
iOf7Guxn9WmZ2SLvf7VLv34WIISxwbsVMWZLcVc/oKSR7PJWetdkKi99stNj/xUMGMR2pVKxeQHt
NtyOC0sOdqbc/8M1pynzEuICciXwXHqVs5w0ozvmpploXiK/C78ARwybNdgxZlLvf6oLx/Q8KZ2H
uGQcn1WvkZwCcSi0apm6AhU4QcvBI3rgCeJm6qsrviyXNvRZWBiTkjQRz7XXDAphtQbKab0lrpf9
KgU45fff6dI3OwsJFDxJWOateRlRPxbrPoAL8RaHzTS9vv+AP28AcZ6M9qAdIOcx+NeVOLkb9DP2
qbQdTi5PK8an5caOr6YQf/5iIIX+u9tU2w9W0+fh8yw6a82VZva6BYgRxwjVvv8+f/5gIjyLAZkn
isUtXRA2S09fvAj6YR8kxo/3H/v9swxB6EgCq4jMazbBxVS4K+ZbzDTGayYflz7R2XmfFz0CyCrT
1zaPSntTQQeLVkYoX+0mShT3SjC+tOynz/evc6+TuW4D6etPyiz5XaFQN/5HwKL3G3lb59WXEkz8
lSX587kU530/7AOgyDVj/Mlp49EHNgha7RYKQ6CPc4Z05yZm2K0OH1ufs+QAC1VMoSoZPBXe6N97
J+tWZ1btldNyaXXOj3yXtHKJdfraA1fYC1WLTTXJ8JDk1TXxv0tf6+zEq9CdZe3J5HUG5rUZY3ln
BKkN8AV37WoQjh/6TucarX2CJqzbR/Gr59F3Oswo92T3rsLT58qqXziI5zKtYAMr0I5j8tqXQwvt
Hlig311V77ywEOrsmPcSTE5BAvsqHHVq/Q29vz6R0UDK1RiefuwbnZboX4ckkxEyLHCIXshTwKYx
zAGLCohKb9///QtLrc7OuhKO6XOAVS9w6XKuXM++gWcJwh2Y3Zi9vf+QCyddnZ10ZWw4T4B3Xlu/
S8EKtEsIqVi2QynNGg7UOD+6maWG372ylvHaKOzS6p/d9TDWun5uIvWsTdWX9BxRmcxAQjdX4tel
9T875tgl20UKDvbVtAPI0iyuXA+iShnK26Wc0is3/KW3ODvuchk9FUIPe6Y5AyYXAyZgtLNFAf/+
2lz6/bOzPo5lM8fBEjxXhXIfs2YCxzUUDfD993//go+dOBdxzQYsyQG/uU99m6f2vg6jYAaq6NXG
gglfmjC8Q0l/HL7ZmIf3X5kwDS6UUll3fbZCwEdHr2kIJ+BjB+pc8PXEz6izPHdfnAnGj8Lr/dam
5t68/7YXvmZwFhMyDDSKsvPcFy8tZkDLmbir/Q/WtCI4CwYR3ks+IvHuC4U6HHaVTem9U2fX0BsX
NnRwFgvgZo7ebBvnRQ3W0t5Li/J1XaCCs2xUe0079ULACU5f7l8BrcoXv3L90cUaGp5HP9XizuA+
2gRNeWu79QevsHP9V0kfGIb5oJ4QPkDrpfXg1H910rBzD0EGWeoe+J42HxER80RwHglcqwWFxrpk
qQ6/KejO+W4QCTI6H9tVZzGgk1gDo1+h/45070SPgZf43/BRVtaXj/3+WQyYCw1XIM2T5wSu3qZI
/B+jiq+VRBd21f8Rgu0aWOq1G7/ME42Y2QUlt05k6rbb7qT786E3+D+CsBqLq7EY+leJF3C5i+Km
++E1dp1e0ee79BJn51oO8DgEOkUv/bIkd0kU2T/k3JZbv0LR6mOvcHa4q8IN/USF1h1yPmaTkBlt
bbu8ssL/wFn+z2TJE/LsbM92tQS5ldrwVd02vYUvz5XV+nmSfdeYN6T3Oh7gAcZkTD5Y6U6thVY4
31TDMoibBdkNuQeaFDz3hYt0TtRRRz+Cnq+tje4bykLVt/1cQK5DuQLvxyHIUGAwLr0q3UCmgrwN
Ug6qru/8CJq4ca4AhC4E3HMp2qw2UxankX5u/X666/uT1opffn9/SS7kLfIsgzCq6dvM0pocnqrH
yeUGQ+Mv80C21+blE9i/az2QS/vrLIK0VV2EcRv2r+jvM/sRONyLlcE0vth31ZxfuZ1OW+lPm+As
jvS970IwjjTMSFSyTvbFRQRFr7VLs1mca/OeS+9yFk08uM42jAb/KVJ9c/RCwC+6AzA/yfpa1nrh
EecitbJLFl3kgf80Ata+F0tQo8VSnvh9yTV/jQvf6lyl1lPRApml1vf/HEc99N88TfljlBusYhf1
oPe32IX9ey5XqwbbzKnvWJ9mJYv5ps8M8jfxIJMr6c6FLeyfRRUjffw6g9a8erAMb5I4fNIRIPSs
1f2xrYfdh5ur4ly2FgK/MwrX715lnAT9Ye5OPEfHc6FJ+L4B4f6xL3b6kv9KINrAsxjBluq5zROB
SMCgXmN/CK7U7u5pl/7hjJyL1mYDwkZMRMJPswPuKNvhwoXUFN1VK1wJ7eXqARYMEmQyc2VxzIiM
/kEPVvw/nF1Zc508sPxFVIEAIV7PwrHjOD52nPWFcjaxCxAg4NffJvc++FMsuMVbypVCR8uMRjM9
3TU/Kqf2P6OTDgwnJVTT4iMovkDsRafJ5x569Yq4RF9xQRl6TMCS0PGoGkHWwQuwwDznoHtDOYtZ
ffuOh6O4S5JEgvGIgi0HcTJaT917SHKiF+mkRIfu2TSIZXKZyrD0P3CQ326tr8G2dM1xVrS8cdMg
Byt8BfofMbk5mDnRvY6mLGsG1d+ubfQ0LxFXoAFCWThFn0OLTnvpJYC2W5a1M2bSKTQBjEfxMxX1
ExqUPaj3opOMRkVrg7tlfQImB6G7bBRifMCx5FPTjP69iItnOjH7M5pAnuelar8+imE3fM1lQ2YA
GEhrih/tEt1V77jMAZ2ieQ1Mfi3HDSdhckLaXsi8nmXRJe0T2mXyd2WAPsDK6sW+2EmnH467zLbH
3M2fOHSpwYADMIjtj8VNCxK9nYdJS+rGVodCrdcPT5ym4QeqpPzgJyDbWN8Dgw/VSYh5hZaZvuH8
Cd3Gi1DLonrlfhF8hsowiORd8jBNaGD/NnoUUowbG2/YE09z3AoBhgop6KZUUqE5KwZXFQh9VAM2
o/VZmQZYTtwrP6rICFnAxA8faQYoyLs86TukXbve+b3+fYN9eMu4r75P0FWAplUePjo0+YTCoQWG
M4d/cEC7Cd1nsfTrrw+0bPIbHtvTojQIPFmBNVvFE2X+cNvU8nZaRFZUkYAJ1C2+Lazm/w8Yo2le
mt3b3RDXUyPKp1KmDig1QXdAQBt9K0fUyhMXseH6tAz7ozP0NgN4cgpFqicbi5fcTx0S5I91PtFd
/RSerXPzouHQal1w5T56rABnj6AtFNyrtN9S0DAslKud4MlXM+h4R1AAgD33RnEI3EED8AZcL6Du
DORWgsm0Tto5ZslISd555VMfAnUJ1HX63mr9p32boB3iGCx3dLBwi/BykZyH4uOpQalgI9gw/XT9
5CLZyS1ZJU9eHKd3NiL9WxFmz/t+unZOp8AvHJIE7Z/cF+Wv3mZjAnFBcAqe931fu5kU6CfcFJWo
Z9BdoQsM+rODB8aYCnHP+gDLBr5h138jtFcOJE35VIVZyz+h4S8/sQC09SB5rm6DvpLR+hCGDdC7
fihaSbPBH51HNN1K54A1qkFnVbpf9n1eu5bQb5/WvmUln8A9Tt8Ljlpj37s7HYTe35MjrpmKilvP
jLTJhQmQboHYOt7Mbxvsl2j2K+q2gvucm6dYTsw5Tl5WQ7vaBZXYZxBsgD+iQ76w3TA0w2brjT5T
0laJ1QfssWkZWjQT/3vuu+nH2Z5e1vfCNIBmyfmMByKOP3nsA6e5bdCvfmSD7UXIicwbHttwEemt
PjRNkjAoGutJ9Qz0YnN+xnka3wtWswuk/CTalngY1QraFOtzehuFZBPNxPPSr/HGztznPB8/NQVg
YZCk8OV9rtx3c20dZg805G44o5u+DfHqWx/VNE3N8CfSQnHZr4dn8FVVhzit75TNfvWoS4JxC/SH
GcQZOmefzJkb6iA8RmrLV+gkfunQcHaAkEVxDIZNoaQ3Yzt8XTvktisS1yVW8FIKN76g8WhhRwF3
yBOyC8lTAM6QL43l0D2HEKMth/OVS7NBLxOGpbIf/4LhgYQXkcrQAJ1Zakuq5O/m/+M2MYZ20MuR
x+hgDtkjs7IEzKY0WThw3T7He/Kg/KnJ39WgTPW/QTA3zqPUG1l6a1uy6T/ERQq574OMSysfjyD7
G2PUMNKqrA9pAi7ZC/P8ygEssC18FDwhGO1+btwcGUPm1FPyg0BW3QJDaDA2dIwsgON3ZdgxKe2m
lBltUMqtpqe4IShP2mkGPqFaTCHdcxVjAM2ULD9UsrR971cyNZX76NldnZIDqC66biuiNx01zW7A
wTkqIYPxqfH7j7KAHHLDwGWZEv/khCivV2BA25jNm84Os9EedJ4185g4MnhpczDdoaB+RCZL3IZd
vfFifFtR3A112F4eIq/DUJR4kq7zR9kp6NuYfYvmERJJUFsBaezdx3ixQE70eUbn7ns/hDpGW2xp
k7x5OWH8xTm9sqQmocy1mBzvyAAi6hxCCOA0rMCjBr2PT6DusEa0EfXuxnRNoy1b+mq03mpKaQWt
95KDjPNo1z3oXeLwnGbttVFhsHF/vBmNYE6aLwIJm+g6N+w+8cL378CaMt8M/TD/WnfbhjOh95Yo
BVQCqxzvxUad7zxBtSQmNTkPVbqnUo2frzkeOwvJ7LkVOIQAT4jBuN509cdAdJ69cxc0J9CChY44
8wxfnQL9LYOmQOtN3BwSi0zngoGeb32lTPug+QIBMjcGjpzwMc5AVzRNfBSHyovTjZKFaSM0P9AL
hc+iifalAaXjcZytX2gDds+8d4uNG9o0Ac38oWfqAkIOTt5Y2tmPaXCte2kl/UY+5+2vQzjqv8aQ
stThoEGcntBvAGqQWPXg8XUgtjHtKae6QDf8dwCPlHlZyoK95KDvfN9NrL9ppOCf13f3bVtmOjoP
JaI+D7pC3oF62K/RsbfIU07QrAVvFdo23WqzN/DN8Azz0OwZaHM/C11mXeMSQctko03Jq/wzAffd
YXLQrkAtLg9jTY6BV+0SXMagWogR9hMLs7gLXsakHcbntmZocrVtyHVc1tfv7WuM6Y26GUewqeiY
v4DfA4CkWn0I4hy97AOQx1LQqyPyp/WRTOun2bvMmCiK0YmvTbmoGuQQqCmGDzGB0i1zocQ8I2sx
lu39jLt7w3Letk0WaqYP+qQBRKM5huS+/Qlw7QSFmUlcLWgRbJi/yXw088cTdk5BspeBULOtn5ko
weUKxvCNCZi+rpm+jV4EEJcS/gi8WOqemyFFY3jX+dD+WN8Ug/nooL0C3LEZGz3vhaadf8pYO5wK
8I4fZW1BgGDc1dflIivxXx9AIbgC+0zZC0AuAIdC4+b9/wP0ZNhmHbrn9ShGoy21uyNIF6IJDviw
d14bw/JBLBRY0fpSGfaCafYvQBHE8xDsjiSwExAMSDU11rkJM2hurI9g2gzN2JdstAq6BJoEoKU7
NxP9noIYFdUnYoNrYItIxDSP5e+voh8JLkoIS8XJE0cm4JaEbfYjbPutCqVpLzQrF95IoS8QxI+o
6XqDfRRgAayCA89YwZxb8BaBMXp9tZaz8+/LiDHNuDknNrWh1fGI3ZcRD8P7nl2lDQGkvy7ZRqfc
EQSSz+ujmVZNs3NIY5XW2PfFI8kEhHxSsigUuKjjVRubb1o4zdRpMkHti/bqDjNx4XrDG05rUB4p
JMp2TeEf6B464pBc5cUjDcFqXIIQ7NpCQmrfRaIj8UgR9nUJPtXHXIBJZNkOwdWjAuvHQZLwMyQe
rvumoUXvyms8xuyuf4SmjjyyBA0FgY0q1PrXDadKB+WJrB9BQG1Vj8sMKGjWDz1og5pM/oB2woj6
aXXxq61ePcOh0iF6cR6A/ZrV/ScFslGon424p+46uw2DjdjLNBvN1pknWgjFxN2jSB0K9RZEKuBc
P0xuX51BAimjJbeeSVJvHOK327hdpgP1GrTV8ixt5R2IU+kZalYF0uyxvAG10BEcOe15ggrCGY1o
xRk6eeKYDJtdiMaxNYeQtkkKrbkmfQT/5HWBw8SWyABIBsKdlll77L35Afyq4thCjOtkNeAF3Xdm
NN9Q9q1XxhNLHj1C3+dt4hxpwZ6FjbRW6kBYdpzA+Osj2FkfzjhRzVXIqrODgXjyIc8m+6sXF0UF
NYqwqvOXpge54F05g9bxXPuEgs6ntKlUF0gotSjXJoHdbPVTm36HjgWcBtplxBoljmw6XdAGlZ1y
4vyJwWQP+dWr51n8PMlsOoFLQ5yCItw4ZYaYVYcHkj6ToT1PyaNQbYgWs+dyaddk0Hn4e1VCY++0
vtKGC1lXjW+CsGNe3g2fOjkn14S2zWUqEO7j+qx+jeBXPK+PY/D9uoB8DPYdtOW1w0vjS5DA2OBN
hpTA+6EKnQ23ZvA0OmAQVXvWzbypH4DZB8V9p1j8paNgTl2fgOnzmp+hIPcsqJ01d+DoaPz8TC2C
7HXpSyfbkkk3uDIdvee5pT32Vh9fRV17B46kjeRo+ATpRXMC4+1xzsV1cMqtephpS3RnQhNJgG5s
72w/8dN727Uq95aFk999aXs2uBuvb8OjiGquo+Gt7XizKh+p297G0LM6iuEnQgyIaIH4+a/3cEAV
0y5hzfpWmc605jwgjFGVUJaoHkjpOxZEW9o5y1Evrmq07h6aHMp+d5BpVvm0b4o6ui9GdnqAJNvw
KabuFwLA3TdWQ+EKZx6KBNCCRvXp4+j7yANX495YR8f72SH3OB1t8dj0Vetd7Bp6RZHTzt7X9VU0
uCAd6Od5wGg5DbjY0Ta+iJcisw719ZvYR2zY2e/8apO1wGBaOuRvmkBHW1Zp8TjRvniOCWRT0S7w
a30apo8vp//VWyBtK4quHZI95IRC10E2nATRTADtPq0PYDAjfxn41QASKnwunpEF6OrjxL/jTVlk
D6JFupcDnczBer9xrE0Dae+OHGpQ0nawTH0WsPyY4sTZhyko2jvfcobb9dkY8uTM17wCKA0hXeJ1
4k4pMOaKEAioFBjyY2qrD1zCfhD8gHmntNU59rrsIrrnTrT31rDVb2HaMM1fWBOo0KusDb67AOIe
5jRPLnUACb/1+ZkWUfMN0m/Z1HdV+Yl7o4XTALbVHjSa92DFEi/rQxgcng4fo5UvkW7IrSsNIXOe
xt2PhRipREhNeHurQK14EHOJBBQoKtZHNCyZt1wor45gmbFk8klAv9M48eQt9YTFT/lUKvV5fQDD
qumAMqJcd9HFjq8loNKLiBtUAwH+RriVSRCNrA9iWrfFnb+aBaQd3MGby/jKR1SjgUS4TolMD71E
OKL8+Q/kPh9Ix6GQ5/1eH9E0reXvr0ZEcbVNRyiO/IAIqjpDvwqEM5IglA+UtRE4myaleQduJ6k/
Es+6omVLHKiCSFICpvc0X+4+Qq99bV+cLn+CMOoWvshkwjq+zFt6hzynnX6VccMfUoB5j6WdiAu3
gGyHlC5EpWMQLqa1ii+WKskRLf+LqkD4LVgIBtfX1nQmNT8Sg/beBdRserE7X3yC7CA2zwt28eS5
TMf8cgkm556WyY+Jyj5Cwr06e3naHSqySZ9sOhyap/AhllZloUp+oP/6fQpm70sXgBxIjnG9cTYM
I/yD+KWVssdsrK4sFc0F8gHTu3IE/2LXDdV5fRcMIaWOyYOWdTAA6R1cxYBsy8LpIWYVQUEOL2Rh
VWio8dCJv9MP6QA95UsX2okk+SEdSARDsrT+kBFgiNbnYjhROjxP+SkeEJ5srx4kDwHJhb6mxEM3
iXcmRnQ6bqj/1CGy28FVuvS9muN7RrLif9eJzf7t6NsP/w8zNe2+5hloMIsCupr11XbAHV8uVziV
2H2LblLVmFZMixhAHJEP02h1V9EU4rZHYgwKGtAr+LO+IaYZaCY+JZVl+TmX11wiEY0c+3BPhP88
4sxtxKCm46vFArE9JnyubHYl4wh/2QfP0Af/UYIk7DgBrPH3RTQu6Z71CZnWSzP5oFgkaXMxv3QW
tB3u7GIYUTHiYgqSjdjAsGQ6fo+USCF2cV3+b2yAyP1UJmo6dw193jUFnaBbBiAI4b5A10wC+jSR
g1NndqC9tv5108/XE5NgCyi9Zi6vJS3K9FJaNQwEYsi0evLdAk0m68MY9kEH8uEqrALqVtN1Ctwv
EMpRR+g37Cw46cA9BiHVjFM5XdHh8wvqctMBcIwtF2J4eurk3Gy2IIZuTdMVfFsNSNLBT4a+L3qd
eC+gLLj5xDWtkG7ZkLPu/Twcr9IRS5/PGLp/clntalJ0mY7TY3nu55Ya8h+jB0bdnLSnetxsOTc8
LHUKQdCmJZBTdoerBPgWNC05VA2DVrzngtnHCvdUyzbJT00HVrPoOIS07lh7HejoQNXkzQRYG3fM
31ncVp/WD6thCJ1KMO9wlnzZKgxRof8pT2NRQoLS6ceP9YLE3jBs0zBajB/Pfs3LMG0/EQs7AR5G
aFh1JE8j5CerH+tTMZwqHbkY13FqQX9ignjhIN4LSG29dA1T++5vHblI6qaF0Jzor2KhBm0YvY4p
THv9pxsMTwcqgk01A7FUMVwhdojCIllkF5fbNEnQ7pDNoDJfH8e0DcvSvXoyLI8Uj+Ssvzax/1tN
yOZ4Q/cVyZ0tTJVpIpplQ48PSNVx4j/GAuYASIQ8BrULwRyS3kEGYwOZZNpp8t9plHYNGRuPNVeo
HS8yuuHBRxP9+hKZvq1d2l7dOopZA76NbhBkx1H+yEc8ete/bggJ/mbqX21APidoY+tJ+XP55eAV
eJeV5GLl3vu/A81s+NpUttg4VYap6KDBWDmFA4HbBiEnWtzBksQPcVh8W5+J6eOaRdNyaXFBY9Zd
41jqYs/K/xi24dYLyfR17aomHSRP27BsroDZQzNKitHhp1YUO0FV/2D/oKLU9j2rvzP40jsOZcAn
t4NO3vraGJ7NOvbPhmPIkkrV30WXK2iYhE1HHah4OeNU06gnVdDdMXuAmnoMGiBfIVsezzE7oF7X
xbv2J9CLyV4CToa6a8gLeApjEBvH9NRlIB5en+Hb+xPoxeTUgkogZan/AAbJujxK30I2pZYtJLn2
DaAdgIR5cnKLxnnJ6sm2rzZoMt/PM+6qjXvPtEXLxF4ZoqvinLp9m/+suQOQ01iVkaTP5dh/zFQy
PoDoALqjNii5xmaf07I119hn0BdzMpb/BN7OPTQQi4T25j5yLxc8Uv+dT977WQJO1+CBJANk+5D0
hIC3FzTNzfp+GMIenYlbTKWwQZYePPxVZ+558fQ3skV6Kz6Xc/dxPwxCp+WmiTt0naIzBOzDG+iQ
KUg0gxx3fR6Gg6ujKSn1LbySFlX32o3z+95xeh81b9ul+w6ujqakaJZPU6jIXYXk3TkGOPQHLpR6
y/DevmCDf+CUqZ2BWWvufzoMj7sGjePHfIkPMo+Rw+CiM2nfOi3jv7IPO8kLt5yG9KGXdg5Zuh4K
yucxHtLsvD6AaSJLiPJqADVT1RftnF8BCVOQL8Ul3rt0KUwDBOAG9u36MKb91uxceFYyQk++wJuP
zsE9R/6rj8AaCwHxfQNoZl1KTkU+pOlDzCHqfgTpR2ifZseeyo2FMs1As+xS9h50te3imnJBb8EY
xz/7SRZsociXuOZflFYQavGOjUqY43ZIToPBNHW+iaEo+98pOGTkTeIXrjipuQ/im9n1lHWf1pn1
fRQwmqgMXPKFqwFdvyCOBNM5yhEOBCxVyp0ZgmRzg3/noK09T0NHkJ9GLhmyj3Mg+nu0eRT1JU5K
KO0SMoFme7AgT3cPQh4PN0gNEbvkgSDBzMAXDJ3v+9IPMvrVc/+WpVhYhfhfSJw04QNwhS2SBDmr
6xuvciGF2cgslmiyJYqdyOx4+W+BJUTsI6EM6yM5MvD4h5WVDttFr+2Aevq/R5lAg5xYtnCifJw+
pVDaexcudJopVN93nDEMoBkj62sxI5+LAeoUhFe+SL60ttoiDHjzgOHrmiWSocjCgeDrqGSKQx4C
duPMW+H08pF/jhc+rtlfnqsKTbe1E6U8AfA7gSMvHb84gmVjF3YVQ2gWCIT5bMeoY0Y09ABVtoDJ
IO6wpTJkWh3N/OKyi0sQ0zuQOM1SOPUsfOf3gAut7+ybXhC/XbO+ErVKGcuaRLbt3zFmfWPp8Lj0
iFRTsmHhph3QkgisnaGn63IS4aXdH/iE1jc5DI/FSMRpfRJvcw5C63gJsl758jSZlexV4kMjiRxV
aH0DyCmi9XAjnAH6xM4R1B1P2Yw+RWivwry3uM4Me6NHofHUWXktOidSE9KFpIaRJ3X6a31Wpo9r
Vh03nmUVgGBE0DzIjqmq/JMb7nuJY8k0kx566DH7c5hDdpoGXjQAvXo3VJBvtapNBSjDzuvoxTSs
peP3GYmKzH6GXkR2gL72bUv2NT9gEsvSvdp3lVnQwS4rEnlJATQf5FoPDinKPSEnvq7ZtZBlKgtv
9CJko458QtZFDm1yoORq2SgFjpO358mPgXQTH+Us0qqBHjUIJG9svJwOwZjs0kjC1zUTB7Gcan0I
9EYknxt5ERZJntH0AMqpol8oh/adVs3KezaGJUWaLYpdJd5PNGznQ2WXgMHv+r4OJRQJGwSUZeEG
56k6T1h79M91Oz+u5RJEW06ovNlORNreOoIJ6qpmtpVyMbhYHSM40YbEJEG80XtIx4u5e2jAGXVq
u/KQ2KFzWl8fg63pCMG0Bv4NKEsSsTB56lOUeEhSfrN8e4uDzeCOdICghFpi1cbSA4+v/1tWw1ci
h63GdtMSaXacAj3dyoH7EcSBzxCgfr/In8DOknwrDDD9es2WLbxHx6KwnMiP/eGoXFiXV6TivL74
pq9rBkwtMYNbZ3QiUGTUh7+iFkXq/17/+JsvX4fqCMC0aiXutwLBV8rdn9he58gcKCQCfWE/EKLK
+5ZsuuzlxL8RLlHNjGPu1sQBC3xEwYUWswEsnojJGKrevUOv0gdNaFvQjbDScGZ14F8philzkYqP
yq4GqnUss6Maww9FVaqNEQxrp6P86Gx3CWSQ6wvzq595n5+btr2FPNnPyevObhpu3BSG/dfBfhIq
HDIknhMhAeJFMYLv0oFYy/r+mz6u3dRsrtywSRov8mQB7rlSkZ9BwcfP+76+7M2rK5Qgp1JY9hIf
KyjoKYCZwYfgbaXjTb99+furr1PuEbD/JiTi/jSeOR5Qx6yfP+776ZpNc7TsQTRmIlGT0d/KB0tM
6Et5Wf+46WxqJi0GlvbuiOjLtnL/BgpJGTgRcvUUQt1wYwiD19O53gQknWjRTV4k+4aEdzYTVUPx
iq2RzzqMKXW89Fg7vtdG+6ak2TatKpKA78KBABPgTDbungMbwBhSJzDx9SEM+62D99QsgkFWuQdH
Dt5cVljhYxePxT5L0IF6dSpIVyc9ierOHg7TUv6KB7alXGnYcR2lR7nT1YNPsDzdTN9hqYKD57ge
KoTpzlBMJ3mbsgEdNvaEl26LkJ6kyG70Y8XPhae2noumWWj2HACr3RTg74mGcEKnVfpAC/WMqtu3
fRusGTRPwY0AVRu8Fws5XylYsB8KMW7hrUzHR7Nor+q4XScjiUQNZZiYQesKNRK183DqJg3GYAdy
i7hIBVTrFkzdeVz0p/atjBZmQ/OgrQaROXiLlB14AnE4a4IztP5107ZqtuuJvrAkElx4iwB42yD+
Onm26k51vo+T2KE6ni5PWWKB9oUsh/O7tIEEtKd5PoBYfUuOy7C9OpyutEnVZ8VUXwQUpQ+5QL0r
cKHSsGuJdPiciOegKVW5hC5Iw3iJ/IYOveywpMLWBzAEEzqCDjhnv2/9AvdNW/eP+ei704Gohacx
8LzyN6OUvZvpvFXEM2y5jqejeSDBXYUDFTfovCYQ5zmnMs8PzuI21mdkGkKzZhWD0YEwzKhGhfa9
HwS/vZHnUb6crPURTFuuWXTegY0O+XsS5RNsDrVgdvTHTYJr0+/XLDqn1ZSOEpm3ZloAuhBjQQ4j
fQiXRMC+369Z9VTmI4B5CI/KZua3nDrFuWQIOda/bogAdMq7fow7ElNE22nCwR4WUvGZQqYAsIsO
yhlqU77QsAs6bq6eu76QCCiiQvlhJAP1ySkD77w+CdPHtcdz2UKzpnWW/F7W/xBJNRzHBD2U+z6+
2OKrAHLqlRizGitEXOCw8wxf99MtvnfTL1+25dXH+QimZgAIkWEb4+JIeltBHG4XLbpDdaAcH1q/
T9Lll8+A4ZMgG1+CSbm3Fq+nffGQDpcrvSkAmgnPDpVmoDwGYPjc5m29sa8Gd6fT29mQibEnoIRx
5YQ34Ep4l8qyidq2e58Hghznif3at8e6FXduh26LrL7wDMnoU0PVUNzXogJTzr4BNCP2FCnrNsDN
0EAI5sDBQ3yu7WAX+w42Wruaid2w2mmZuHiN+KnQ3xW51JIbm2A4ojo8zh4BP8FzwI3i3FXHdEnp
LLnHXeuiy+umXc4D9EnCuZU9QOcATo+Dz077Pq5ZrupaMje1ciM0dBVHRSG7OaZb4ZDhbOpgOFVN
U5r6cMt57N0hGsoPJbL9U8hB6zNDEzitN/rjTeu/3DyvXATlaK9rLTwKKGgBL5JkUBin7su+JVoG
ffVxUQOP44Lf7qLQNHZWDGy5lrJ2Kdc7UFz679fzsIwLaCohVK9HD31AApRzVrOVMjVcXTqBXtwM
hdXbbvwn9dUH9B39lE11XQRM2ri67lsezWwVtMN9T3bxH1qlv6BR+7XrO3/fvf4PDo4K4Haz5P/u
FXRXI4s2Jum+U6MD39BpjiI00ioRylLJwQuBLUBi6Gl9WQwrr1PhgcRo8mILP51aQPaLcT4qwW4K
0apDh7Tp+iDL+X4jD2hr1kuoSOaSQMiliYMAJQ9IefBW5ce2aZp9DkKHwMVtzAvCcnFhWRXEhwXN
556Cttki8TNNQTNdL04EdWwR/inzeTrkLUw3Bwz7oBjfcqAGN6RT4JWzzyDe0dZIpvDv0gc6wkmg
kpM9qXSIxtG+rG+GwQnpyC2UD0aKAysuvZXJAyvUI6mHXd0CDv0HuFVmlROUIRrlgZw9KDK9KIdv
cbWbfrluwoVE02YWINsU+mdRs+zkjvVWgGLaYO3iLQO/cluvxcdp4X6TFDq7YPBsXeuhSn2/3jC3
tzPivg7YSlMvbFFmrC+yUpHtKKDy7Ity/fe9RaOxHz6MKBft2Wdfh255ResmxLf+b58FKBhQIiq4
tavMCALO/14IQnGBd0AX/hGIo8HaiuaTpTFr/be/vRm+Tn4HybLCG9hSpQghzJSiA9qrQLfcDHwr
t2gaQbNnboeirWpYgQoKSCI6KLYvpKT3hd3Qx/VJvG3Pvs5159lV6aFQVF/KARRnCEOrE4/L/lvv
gOcYEkEgsgeTylbH7tvG4esitZTLuObJ8np1MVpJIXve9nxjs02rpQXVNh1bdyoc9qcBx+8h91Lg
oFz0fA3WTvvzdeRWjvy4tNuyvkCJQ0V8yKpjHwKu7ntgC17fENMsNBNXCZSJR5XBIjp/oPeQMXIt
wOEd33lfT7LfkuMK37ztwCn9X8vgvIQcxtxUF5D0sBOwv/ZBDLWMBPHlU6+GDyRohneA1mWgJNwk
OTZMTue8a3y0MP4tvdDaZXcxCLBuOAFZSTahure+foYjxjST524IvBAyYJfJB5OH7YzuJVF5tP5x
0+/Xns8NLo08T3h9SVvKj3EYiqcqYO5xThOx4VUMBqlDw/CaCsjcx3hbVf47ofqviBIUIH5DBAxU
e3IWxM36ZEwrtfz9VSwe+0q4M0NUNdUgCCV08NHri6aR9a8bLhEdIhb3ZQ+um7a68ND5A32fF7R1
PPcgpm+pB+Un56Gdh527ohl+zFkB1ShYZTw4JErH2H435GPz0doLu/H/AY11owiDoasuqoTK+Qkl
abc7z11Adrp6ppm9PbT/F+Jyxy0uzaBI5IzDh4HP8ml9QwwHS0eMgbQJul+NsCPuqUdwjXwpIb1D
YxpB+/zzEG+BjE3DaLkxOc8wPhqKSz510zuuvHeSdtZB1UjVJLaaosRFD9r6lAzmqGvR0qbOZwE2
8wsPvLuSAMoMDvDPQQ2DWR/AYCI6ZCyecwvktYONdJlzIbH107VBaLLv28ukXpkf8kwVBJVVdekb
wR94Ib1PdRIW8c7Pa9Yt4mQABXMNYfYYzuonkMzF/J7Lrggu67/ftPjaYxvUf1zWAza6sfAOowmE
aNGVeUqQY9yYwuJV/32R+TpIDAgAXlQBQukFxkDTAmhZ++I5xc8KbnF9EqYhtGidWr2vQLBbwaEX
TyS2L6Xoz2izf1oO0r4hNMv2INGbg9LbjoTI2oPs0Doc48x+BbdvfAoh3bvhcA1nVYeLpSByajy0
7cPhcv/GEmV1tKxNSJdht3V+Oep2MwDRKDkAg5af+ID7uvfH8SahzRb5uWkCi0d5ZRBN7HahACTg
MqEoEC8NmZkotqjSTL9/OQCvPk6Spip4WlaXHELGPyYWoCmMgc7EhWbNaddG63CxFHUYh8R+dfGE
uMSz/cAku2kH713i7ctR+LoWLG1rEsxIHlzSDlTbUweJFz7E81e3k8nz+ixMu6CZNd5JiVsRzCAf
ah7ZookfMqvelwHxKfnvNggnFDEZUkS3pfgWgy3w0IpdGs+Or6PGSt5AeMTh+DZF5SFzgXmuBdrE
962LbsZt3Hchip6X0u+lup0aaMoe8zLg9sbxMSy8Dg2zBzF2Aw2tP9SpQcffVA2C/WzcZEsyXMw6
MMzzHQR7I60uJQnOogUJyt8cl73kuGgQ00PezBuuyOBVdXDYNMkk9EvkuebkfZFmJ+ZW3sGd7O9V
GnzZtR06BRyxyFChOw723KWoUhKwQx+thoqttm3TFLTbGR1SVGYDdJwPaG0nWK/ss0jkZyIhjmHZ
WzoMhiBZp4LL26JK0yGpLqyGAJiSSYGcuHUHIcz2SHg/nUDkf6WU/1pfNNOkNNvmfTr7yrLKi9+k
5XGs42OegHYQ6RzAEHHcNiID0zCakecAtoIw3y4vyouPcaI+ssy7A1L6MvMtJQ7TENq93UPsdORO
JS5QJB0vqh+PaMe0T0Ub9ocGekDnfQumGb2EX5VBjoMMNo7swMFGFZPmHk/YB2sz52+Yig4gm1Qo
J8slduQx/r1xyZHmORA1INgK5C6mbuDntKB8QrrFFmMjLmLiX9CZzo5OV7Qbi2RwXDqKTAaQniyJ
RIATgnx64uC1rdPNfIjp68uyvbq4y2AmLWO4j4Q3fGVQEz5XId0S+jJ9XLPy0gHhMqiKcYzA9Xig
DKkckW42nBg8rq4PCpGCZJ7dJd3vq8epFcNpec8vT/lQxs5pG4y7/Nw3AmWdv20e5jEZgJKNZk6+
iM761owDP6i8czcicdM6aRbt1U2feB3ODwE5IZEuP7bbonKmX6/ZcgwoIBOqXHLA9XAinay+puCM
jEKoRW1cSKbfr9mxyiBKZRUUQK88KWOkNC0IxjVtn7Fo3VEYBvgHSVa7YTBPuFx56QKJY08B9w4t
REn2FR99HUhmxwEoK1IXNQu8FiMKna2jAJo/Eni8+4X8sT4Nw1bogDIqRgYNxBDAFt7/lg26cpgc
Hv3e3aV46fg6oGwpEuYUdMsRgxj4Adxc9zkCnVPh7MT0+TqGTHhg9c55V15o21lHKB4U3xhK/ocU
CuVb3aem3V7+/sonVZYXc1XiqTXykfi3bTjX6aEIM7UPYOS72kVNwUkRJCpzAXOZ0kPKU/cwBnQX
oRU2QbNmuxxszpyOc7zaxxREo6isVdtyAabV0ezZqhKwVnalkxwm7n1xgJo9QjYvPK4fUdPX/4ez
L2uSE2e6/kWKEEKAuKWW3l2udrfbnhvFLDaIfRMCfv13ap74InrUTfEGNxOevkClJVOpzJPnWKZc
teHkdq0DZt4ghJIhCMirIwT6zGHT523cGKjZ0ZjdXVbeSUFtbngx3M5DsRpRLNwJNt0aL2vlsmEm
RzOirIMA5tKrOdH0OIKc35uCbf7IVk41ZnDK1gFWQfewM7RiDxfqu01MIQ4o8/97/iGdqAG+CPIb
YCj3pSyOmTtvwhF4NoZMV4VLnRafxmUQsay8GVfTxAsnx8aOsXKWRSlwS8a989WfGohSdeHGx78N
HRNTHsggB0yy09VNm7HbcShodKHd99JVCMeCe7ZZ1tDy32SGe/PRn9C/YFqkknyIVYGPblXRa2kI
y3iFhJCCa7r5mARD8wJyXfMah8n3YCjJpliC2zVZiup45s3zBSXS+umflyx0EYz5lnchpzY0DYsD
TEveDS++41X72Bv7fR4m/2xwDpza0DRWEOpkQwHxTOSFU+xC5Rc3ufCy79u+b4Xp7TTOgDvr9HWo
fRU8aVLK5kdck2AoVrznpw9OzODilt7dXB2YxxW4fIcX2oB53Etu8bgZIh9K9pHQUC0nJWLrcUA1
cNuMLE8xxa3067bwzkWDHlkTN+wLOJQ3oesxm8shfjcbAImly2qvfM7E6NYxyMcDosND2aAFew3w
8qnXwBiXv78bQ3UOhb41gTz96LKj71X6OOPmv748n8uF4OvWRR/PNR+HEGIKWtf3E68fIXywr+Lq
a0zEUwFqzmhi88kLi59hj6j7+qif2jgGte7/YvS9aQY3wFmj7/DIeyTK/AH6GgFLp5UhPr3mMITl
RkxXCbcIDXmmTYuiMkcnuQBQGoVs0R0MkT9TNbgrFdOl6dgRgS8yPgR9+0yJI0EylGa/jVej/EcJ
W3NaSxtl49viDK6wo1y/MOOcugYNchNFfIkmvz8n5DIfRQwEkYRgxI6H/H49O7Bw/GzoGxo7OhpP
qXNGm2pX7dBz4wzPXu7V6RYqeJRJLY8AHPXYxZT7ZzYr1R4vKLjwQLVgP68ftqUJWB7AECgLxaVm
ZzoCGXiM0S4S3swk1r+vf39h923it4bzQLYsDc+Vl8yQdCaoGd2LzOnLXeu5mVgRGFqahuUGKlDv
ZGWX8LPQA/vScEe8JP4qRdZlMT484LEJlhtoqjrIOQgQngsO9klo+fgHmQR/4Iglz2W+mgJemoRl
+HyiSIjXjTzTPtDzMc4oKBHaVtb1yjt7aTMss6fG10np0eq5EdLcdHH4j4Se9g2YylZ2e2kGlq2D
sdNJkknTM9JMU3grsJT8tof+2Vpf/qczcEMb+wYSXpB9MVwpcZuQPzmDl8qA664idFrRH9eP7KeT
wBjWNa/KzIwE2JdXFYR8BkEkKP+jwVvNan3qfPF9y6SnDCrsVex6f6tOD21xJAGIkXLIizZa3Id4
ZMgfTicQFt01Kgz9NWqYTw8xhr38/d1N2XHF+74ug7MoaQ/8ddkkqNUGDlgrfxrOOhmBhjNhKw+F
pY26/P3daLTM0JeAQsnrFEJQTaGd6CFWHqA4YhQrrnFpCMvmfSceU1qO4xleuHjibAKNj5zkn6MM
tlHcQsXwv7NQTlv5roF716Nh1VvBvSGEzF61CRGMPbEsHlnNYPCKlJ4NS6b+FsjOLvlOxey2hxr0
l2t6Rktbb9k90ka+ZzqRvSopGGCQ5HtFEHkrMPAfg2q133FpGMv6ueoHDZI8dm4csJqJYxxLh4aR
aEUP6kh/6AY3agdQne03GaoNkmMD5yYLnPwVkpptsIPUpVc95Nij7Ob6ABe03Qe/74Y2Hk6PtVMy
WdSvYsgIREuCbvqmGl+nT3IukvvE6BRShAqN/gifeEtuTd+thTQLp9sGygEJ5PkByKfPVVq86KyJ
75LWOc0hzW+vT25ht2wKNWYY64RUzlmIIjsiyJB7o3EW4pirbwNbg3B8+qTBGlqOAC1aRQNUXPk8
uUN6O40jlLujjHDEzUma+rjsMsWTL1NSXOqpwPN4a9ztC37cJlrDhNQcxHH76g+ae/spnvU/wZDF
a9JKSztkOQepUuaBYM8/F6jbPqIvpPR2NAzCW9B16jV9o6VJWB6C+mHtQHzDPYMnYfAOTaHT5tDq
ak3qfGl7LNdQzPOQV1mC91N+iZdBVR0JD7xSbRaDlSEb9nXhI/+7+uJcWjTLR0hIt3Xh3MbPEwUl
WsRRSgD9SYcbHL3pmzq9kNq/2PO7y0cDx4pnWzafGZ507OBTz+XzDkWFAB32161nQZQntJnW/B4N
lsLpJJ7OcmieRU+hsR7FCjEJNEZ07xT3sfRY+KuFEGOyY4ALJ3tgvYS66whA3XuvkHXypkgY9sfr
v2nhrNh4OwGENUCoOPCak/bMx0qb6NLQ4m3ztzbcLnYb6LzWbXhuurYh+0bEbrLLxpiucf8tTcDy
FWg0DlOiGnDiS1BGasjHHeamGv+6vjwLR8/mZut4UesyZXhKxRxUi7HXt1VE+yaD0qnw4zHaNozl
FkxrdOUksXfuZshIP8qqJr9AAuDIB2/k3RpUf2kyll+IG4kW1bzCKAzkzLEiFGK1gXfTN84KS+LS
ZlieAflYiPPwmJ+b3mUTSLBkgZJQ4jor27Fw/wSWJ9DSjQPQP7evlHbDbZeAp8p4JNlR44HYHCq7
W5BBbmgD72RbJiUAzZgHaRTwxwoisHdQaYLk0PUNX4jnbexd07qgpnKD/pWZrn0IObjzdmAk9hiu
uTmczwkCRnNT+zybVwxxaUTrBUHZFKTS6+JnTRwONV0sXSYn4P6oU+6VrNUjoejwuz69hXPwgcdt
DiQ1kBA8g/ErgDCuyMD2AMWpTZxb2B/L6PHQQdxN4/jZL6AliiWbbqsxR18I7u+VFNTSFC5/f3cf
+LoIfQ4/+1q4mXPvFxN5cnvXXXnqLFyhtswr6jauSfhYPiKnRm+LmjV3RQ5WzwKsNAcgGS8OHzrc
fbuaIfyXjuGTwNTG6flEFUUQiBqhTUv62y5Np+RVAwXdREBdC4nSYdHcs0GrL303ZE9zr+4YuP2a
A0ln0kceg84xmsTzHffL7MD6oXphoYAQpG+ADylMC96nJunD5skngz8foRjZp6DiTME8BBjlkETE
BIF7a9B7nHwZK5H1T3RIefWz1qjdgHU0TWgHxgim5Eq8urSJlj/KwNyetEwNr4BIhWfTEJPckZaM
bOU5ueCPbKK5qhyCPC2Zd85YTp8n0zPArzrxNM0o4SAfsOa5F8axgYTKzWMZgi7nFbXvFwW9u1td
6XnnggyWuPn89brVLtwPNpww81VY9Ii8zwyv/eGosq6ZdhqKcWnkzMRbeSAtzcVyRLokMxrvmvwZ
OjPFyeS+e5NxsAF0LMPd6mSrrBtL07n8gHcWTJUMIBml2LmCCAw50YB3QQQMGzrj+ChMv+2MeZYv
Qms39+Q8lI+mzqddEQf60HebWKXBUWR5Ia2acfRz7Z4rkEreKEgztgfo/fbu4fqWLxiIZwUejAl0
ozgDVIvnzL+bJAFGDVRx3hoaa2kPrJCDtUUfG2hnvJoKmkJHBkZVc6dR26m+z27cdOdt07DsXA9N
XaWxCM91QIuH1jXqLedAm1//+uVkfuI5PSvq8HnOsqKos2eu8NS5iCfGHZ46sR76PS3lznUVXTlM
C+tlIwd17DIdTpBiB3KYH1QSfjWgyrhNYvft+lwWNtyGDaJ+wtmIvPozj6EVy4Rv/F04zoleOVBL
E7Cse5JxycHBlT1nXp5HFxXSoxyTLuqTedo4hGXX0JCqxq5A+WEKquLLNHt9GlFZhY9tz6qVxtMF
J8Uv03vnO6a6LyFHphGf+c5JKad46ogqd7mLThincsm2+8OGE1LgkL2xw3ZzkA2hVisYqd/QjlpN
N1VTqGk3qJB6a/1DC6kpGwhTjK6Te73Uz6wFS6b2QDDWeN4v0EJ+9QXgTk2FZp/J07dBXv59/bgt
rKONjWmmYAprVY7PpklYh7x4X5i9j77Bbg8qp2ncEWgUrrE3L50925kJqHnUdTqfY6FlfuABIBR0
YoDzx35Id9dntDSI5dGmWgtC6YwHrQSIHJneL1Pe5nf1vAp3W1izD7q2KZsMOh7Tb5VfsSeTyVBF
derkDwpAhafZkUW7cS6WY4tT1rdhgoRk1wt/V83qtkKW6I7MqxpOC6tlgyg7T6VgVwzEuUvbZDwA
BRd+V63nkJtZATCybR42khIP2zwASbt7pp7nPRjqew9QGxu/Qat8rU14wW9+gFGqesw4wjD4zTLL
bvB2duNxFxY5ndZ2Y+GasYGUfh44AgBj5081kRb0yLrwoeynncrbDY3fDtCHojKJUl3EG7PhNrIS
yqAN4BXUfSiQ4P/DmGbuvydOGmcrEeXSql3+/s6NgnYukWEt3AfJRyeHQA0LpfvIaDgGKx506YBZ
Nm8MoPVJbeYzDdKK70Hvwr6YKlb+Psv4pkqxG9roSlFBg7YoeffazdTro0o20r9rlUz6w3WnsrRO
Vvwi8iRMaK3jR5FCgBa6iE2FZo7Zq1b2YcGlfKDoG5x5QCenfGgYzx8yAFKmUTj7DDmnI/GKvzfN
wkYoQjmi6EWH7E811ukPSnH3iyFYe5Av7LSNUEyrXlI+1+N5IHm3KxgkHqGbRU+K6JXfvzTC5e/v
TitYtUmJ5h19jlN0PQgB4Va087SPg5Dft62QZQ8QRfAaXqb1awdz0Pssn/23iif9WovT0g1vWUMW
qkqi64yeearbRx80A+gCqvRIfomBcR+xPcqFkGJE4AHNjC4oY/WGDs2mW2OzWTjINpyRca1bov3+
rGf4s0jIPnjLukGsgBH+BVF9EorburFNO5bD6EpypsxN9d3Ec9r95onX6dvYzCDaLyYk6Q7QbZsQ
4rh1QIKvKFIQsfdaEGUheOMNZJQk0vCcRMFQr6KAP4cTueEHmCIxVUrZYJ6NH7q7Imz9w798QVBW
b0L3V5WJ5B5dU/6upvpbLp1tqqehjWAEwyoXUzf150KRfueLMN9Rd6CHRjAaje4aUHLBhdg0e9DE
Jk0zdShrV7VuwN0E5YGbOPZbcL5logyfZohVrTFNLCxmYAvlZR3EQ1VZZg9V3w63UvFfOgy+QtQa
6iJlGlWENCDDujxW4/G1HTeROEIezQqIfErQrx9oc5I8Bm9G5MusAeZ0bokYfm1xAb6NRikyrxCU
a/XgN30HlgNEKIAkyJttX7/kG9+5MI4ug8Zpy+Yk83lGI3E633jxarz4uXX7NgpF1X5i0KTnn0Dq
mrxkQ65/BglojLb99svJe/fbqzBjaYZ+2ZMRDb0wqbWHOWnbTSl9P7Sce1wWQ9DEcf5QhDUIrRkh
rH4AApPGG5fe8u1Gd0B+olT5AMp9ZEKhMY6Dm3mT2l9fns9vJ/iQ/y5PRrMg851uOGnQ+7zEiWqa
h6nx0wPpeOgfrw/yeQzq2+ASPce5ykeevGadd8ga/kAdEGxd1ARzn55m8BTvrg+0dJSsiEeLjkAq
e8geOknJQ+a59ZOZ8rXG66VpWHZMEUajCD4nr4Uvvl6YRJoa4sw0jE9JVv7sQSK2cmYXNsWGk+Bx
5vltGI6noiDpgXlm3lUjOozLEE2411dqaQjLpH3dNk7aeOOJdfWj8pu/urz8iqOwlqJb2AkbNKJM
b1xIvQ8nzkzQ4ME80vjOZV7qrUzg85vjg+4eRcwRx5r1yKPUBMxq8rsc+wlqY6qPAPlam8fSOl3+
/s59qHkAxU6j9Ekx1UTT3P3FfLf6Clof93nbTlgWHndkYn7C0wfeKgPR6SmP//Kq0Z1/1jNx05XC
08Ld90GJr3InUw+sxeE1gFeA5kJGHUEyTcTkuyFdEoEKkjwZFvxTIrYI07VOwaWDYGU2miTlqepq
9dCA2aeJlPbyKQogCLMmLnA5sR+Dtw8yfULqQFOADV4LXslDRoYfpuL3xpt/A/z1qzEJiALTbZlz
32ZfkjFRPfq8y5fM4w8Ce3UIQkRFm07CB7AIlbFKJzOc/Lj+3rVAwTOaPpcSm3N9gIW9sJEilYR2
p1PwGAU6FOWy3Lh7lEvWeIoWTMUGfeg2rkOna4ZTF+L2biQ0DAHlSW8IOOlWIvWlCViXOaecjAW2
9hX0/9AvUDH1vkzDKF63rY9l7MAFBk5Zjv1JVKJ+ozGdi6hsU73G4rD08y9/f+dMhDumOh6G+FX5
+fiA1qyL+LdYU1pa8Ii2Jh/v3GEo81SfqGw69p2NBpVghwn5xiAFK6A0CJ3rlZO0NJZl1XE4dW7q
TvOrIBXdszStIub0aq80E/ve3ahl/kGgT5M+wKZzg+iNgpuzSCOX+2sdoksH1rrPRcC8wi+EOY1V
Mt6SAaBQBfGrt5DjWr9+ohaGsCEfJoGPGImaXxt/nvaq5+wB19Q3B0+elQBxaQTrIu+Azqa5740v
QhugrLKMOdMtCv7Bzx7Semsg6gWQmW8r9QEP5dKu1tPrBKGqGGSWbjwdfHRqgEBzYhC9KdrOZDc1
GdV4w9tipvfATmTxnpO6MrdpFkNm25Oxnxyur+yCLdlgELy0gaRJjT4hCIt3Kg/Lm/8D1GThUrGh
IEDac9DFdPKFuVWDHnTvPqOgpjFy/m1q6e+r/iVp0Gx9fS5Le2j5hc6DunNZEMxlmoPbpqfQh4eO
rXitR92vxcZLU7IifanHwfVcTEk1eMxneQ0atvO/EWwHLqfdhH5CvHu3SWu6vg0MkW1dSk1oe5IE
Gkhqgupipkl350KzeuXoLzghm8cJyrmVT+I+fsgCzxyQdvyDgo74DshXJ0rrbVIAmInlJnyX6JGP
mT6xAmQlXQdsSn253K7v/cI5tkEYXabnzCmT8R5O29tVaZZ/9SSRmyqOvg2+mIISrcCQazt1kGK+
QbUxjFgCheTKGdk5kWgb3DaLy5Pp3c02NSNQMBAtPGUDuOtQZaT7wV3dgYWNtjmcKFIE2hGU3FO/
RIVc+s8C2uI38YTiJoTb1vAwCxZiYy4aIqdKNMN4b4aa/1uR56G4FXCmu4vT9rzuL5JNf15fsQWb
tzEYfsk0uK8m3NYdMsJ4LtEDLy6pp3qV4XbhvWrDMCqSoCvJSfTJhGmwp1z+E1ZBfhhz5e6Qg8qi
kK5KfC1tkRUQTODw7DnaqU8gHzGtE4FgLQclVjHwVoK6OfDqEnWazPW/Xl++JbOxXvqTBsV4hczF
ifaA+uha52+92tht49vYDEDBydA3gp54j/bzLgUhQlXPv6//9IWlstEY3dw6oHGSSLmE4CKDiLkX
NQP8ySXYD+pVeZSFA2ZjMuQM+ed5QqdGMQ/krgF4/iKiuIdI2hqD8tJELKOPHUFYPknnxJ1Z7tFN
BrmFy0tSlKP3EI4gj7q+YEvBxwdtwEZNZdCX0/3ke38oLNZucjp9NPOLCqtH2dKbhvbslpXANaKh
45GAR7ZPtwahNmyjyUoImU2MniDX+FxUaFVqIWGxEsd8XlzxbbAGan9tCkFlMOCCNcnPwbFtQGSq
OjeI/tVsMY78ifzlcf1FvpQKsFmgpqCRGFJgOWMHJKDhk88BR+m7uyz0Hv0OUrNicB/AXH4eJqTF
r2/i0mGxHIRGW89QU4/cQ+nRi4oB6WMjBvLQB4WOPKq2gXjxy62bKDB8GjJKT7qCOselSx40VEHk
4h/bJmKFA5k/+sapMICEZB+SmEjOZWkojkFc/g3ikO54fZgF521jHESIKyeO5//vgnr/Ed1J/IUC
GboLSHJLRndNjmvBl9pAh2xgJXNbTU9ILruPPuSan2ugAlY2/t9S1ScJGhvkYGLR165sg5cqq5wZ
sp49GEP3aVXxSDl52fzRaNzvwJ6CSveHbnvePEsPBNDNvpx0TvM7l/ahLw5eaVzyTQQj5V+EP7HC
RPGQafp7wCMOMkdlKvy23YXQ1RhY1EK5NaFRX7go6q44ooWFsovFE0oqeVJTeT8B0PI3UJR9Fpl5
WOuwX/DYNqXNFI8elBzS9sQglf1s6vprcWGRyJJprdNuaQKXv78L0xT4j3BfKu9EyTD+1SQhYVFS
IOFx/cwuTcB+YsypGarcrU+TyOIH2uKlrhr0AARz4G7bAhvOEietm+agEj75cznGUdabWQEGaDbJ
rLq+jV2hsmTjWNbsVNReOx25Gbr4JQetYLxSMVpYI9faAl26SepIOZ+Ykz/HJUn3Jh3OY79KEbA0
gLUJkIiHzFfayvt4oPRYlECPF1BOjAKx2l67cIw+IFe0EUhW0/nU9Sw/CGHIz9ITyVr5Y+nzlgtv
QiKVdkrvZCQ6ivyRit+OGdnt9UO6cOHaqBUUy2sQVWXeqcu8Bx2Ir7jR3ahoFfTRSgQOeNq7cCq9
BpTl+ogLO2IjJLMxHL0xc/ip8MZqB9GGb5oGydeQtP7KofpX3O0TH2sjIqUgjWhzqk4VImNQ2qUM
eIWM9JTsBZNJ9oXWqbqvY+pPO0PnUtymvkvJFzFS/w/ex6R+gfRCkf1oJPhdv3dlWJofaO0gzZNb
mNndmOmwwTzTLAeUhrj84tIySd/mdvIzQJ+IVuzvema9WMOsLK25FW74JkDTGEC9/wsDGl09dCLg
t/8HT7Q0gnVKxTiouq1Yc6L19CqRmzxmanLRXeXTl23nxoo0lBhqwmKnPvkS56aTwzlTFCy8/jbd
INe3UR4Z6y8yQbQ6IVnMDkWPAwnCEroDtcVaT9JC3GcjPKq5LXg+Bs4pHsJ6V034cKF8D/rh/rcE
+rev19dqwWfYfFUUnUYSPe/OScopvhN6xLWQZ6pf2YqlWVz+/u7ijJF19tNkYicetAKtVOA/4rGm
xwAUFvsS5d8VV7EQ9dlEVWpwiB90Lp5U7pztzIgPaxTssigt5j+HHvKooOlb84QLJ9hmrGo4qGDB
R4rdB7oJCjjavVMCN8Ugy2El+FvaFusyyjKX6gycCCdTm8Td+yMJUCkIum5l2xdSNjZD1USUbKc8
ZydolhCUMHXwU478D7/3/GPYVN/H1Pj3CUGT7bZjZhk9GhE8VzkTIpx5Uo9+r/GWCVBdedv2ecvi
C2j6tsEk61Plq9ME7u0IRG9/Xf/2whG2ialUBgHZacBLL87y7EgzCmZbMfBnPKzFIYCY81paYOFY
2UxUZkzDuOxi59QIdPTvacHy4NC1yhHRKHW5BuxZmo+VfeAhyXGPK3ZC/74HSmYkAQI053Q9pNW8
Yfa28Dm5vi3FyGmYj+EAx1JB7ey3iUc33c10Y2sO+v//61g6b0AS0w3paUrxhNFh4f/ZB9j3OvO7
FTDzgk+xlRi5DmhlaviuC51C1SK9qC4GcXkRB5f/qzPk5q+fsaWtt8wddDdoAp1L7AnoISJxSQN7
2Jh5lvFK9LbgUGxJRs7Ltoa0FhzxhCxwouXJnfCf6z9/6eOWdfOiSPVY9Axd7G47HWhSxP+kYZOs
kSoufd8yb+44Qd602GzDnAE8ZyH7OSSIoK//+s8X/4MaI5+l25WkcE9KGucicaXc7ykIz4I9qV01
3Fwf5fM5fBBiLDK04E8Y/F4lNP0ry9vJiXLRtCsV/s8P6wchRmp6nJ/Ew/urxD3eOA4g61MVB0dp
5pTtXTw4btOBdO1x23Ssi70oQS7gI9o5QSyF/gBlxejvPJqytRrV0nJZ9u2HGS/A1Y+4JOmLL9S0
oANNqoyv4Xo+94IfZBlZYwqas9r9XxmB19mLEKN5vbxgZrUxiPsgxwiQvIm7PHFPDISZBTCy5cju
pZc6v8J4YrdelubmZduGWIG7mUTFZt6nb3Ep3V1DqnQHius1sNCSjVgWzshkAlVV8OaKd392hBW/
ppzrQ5JnayoHSyfYNnLSIB0ou/LUlMSvH4q+cvUBTcOT/KX0NJYikipx2X7s5sFdS0ouHDMbMSjc
YU6rkDqnrKqrIzr/IYbrESF+X9+UhWWz6adY64ORFTTj/8t5ZgLPqSFWt4mC6v31EZYmcFnNdwE2
2ISnKosd9SZFEgCgjYq4u9NJSppNVxNoVP47gB7KXhboVziJ/sLvkZH4lvWgju6bJl25mxZs0SaY
MmU+517u4PZDmcKY8KkK0fcG2smftQN4wraFuizgu4XqhgSqJdTMJ4EKYriTLnFRyKvKqd1fH2Dh
/Np6jEyzoES2Qr39G5FAEcF9vITUvECx1fFQrOrNMKwQViydK8vYq8rvoZEyzSfKHHc/Cf9/+W2d
8031749yjBCdbsApitVy0ep2Sb1AHJcd/6WSGsq1Ftilw2uZfJFkc5pkBGcr0NOdTPxZRnkVh2vQ
jYXv28DARtYyrsCFfarCJPyipkp/65uNHFXeB1QgcYRsdZa+TSG4ODMVyPqYN9KRKwdq6ddbpt1U
SZIbOsI3sbTUr7oWAUAtud/Ha8xuSyNYts1CNVQBIoe3GAml+6aYyxpRLa3+vm4RC3YdWHe4LoM8
YEk4n1x39MEDNf5pwFsZcbyab7xxY5nR+8AKlaJ61La5c5qKZvLBhQxKlaeRdIBbXZ/H0jJZ0XlX
OmnhkLp/g7GJB0B22nPKNwJ+PogwgqFyRp7Z697Aszd+5xzZhAsnwC7v623eIrAub9UUTsgRdp7U
VMtId+KrmePmJgj8emWFFvyRzQQFwjQeM92I+6pG81rTlD9ZkbQHV6yd1IUBbDygGjMhMvAQv8mc
OHtZgfxrTMtLMWzb9WBTQJmklVKIWr8hfZ2rXaUGCF2xioZfr5+hpQlYxjxpFaSDS9s3zRx2i6TB
oyir/HGc+K/rA3ye0QGX7X/vNyPSxrChwwBIFt1xyEwnX6A27iUg1EaWe194Ew1exQgm+pukpWuJ
pE/n5YBE6r/DdujdA5cA+vZGqv7QQfYDDU57Fz2AKyfr01sV37dsD8mK1mmJYw4QMfolimm+KSbG
d3kQeAfIfr5MnbcW6Xxq5hjKulS1g+CvC/3+UMv+YAJ9U62m75c+bVkgmvVmd/YwC8araKyziKcr
T+9PfSx+tHWFzn7j4lnk9QeVfRvnR/SLREF9zLwV1/H5D6d2fxzJK3BiCnx+HI27I2E3HkedrGFR
P//x1OZpzpUJ6zJGByhohve9enaSt3COIeixv24TS7/eMrq6R0MAGOrMIXHlt6TxTsR/2/Zly9rQ
3c50jXo5inhBuK9RK4/A5LZGA/n5oUdf6n+NKsMxNKj5m0PX+Tea5TcuiW/6fIxYOu/dxjlsm8Rl
2d6FxK2Ji3ROMIxDTiDBj4rURNe//LlXoHZ3XMpAnJD7qT6gJAmwARoIZTke87r75/r3lzbWMtVs
zJvR//eXO/sufajMcdt3LTsNCjrWI5gwIKQ97JsJneDNINdUoZZ21TJVk+oEXccGiNvqASAvSI9+
Tep2h6s/Aoz1+gQWxrDfsw6wFXRMC30Y6ichDq0XH6GpPss2grLqts21H7VcNG7YilJf+rqfjSvu
fNlFYWbW2BgXNtdugYPoWpGThvSHoHIi1PdvZ+FuuYUdaj9m0elkTJfhp4vxVdCHIv5SDivZ4qVf
bdmsN+MB2Bms/EheJvc7c16v7+inZXf85Mt474wUdQzVsDiDKY1fGg3e/69JXEe8a9A8/6Us3qTe
lOPBSNZV24d5A+UvnE86o5X/jbc/crWGc15wCMIyWFAKplN4WZ1i/iMEp8ZY/1Ovtgd9Gvrgh1tW
iwpZCll37GqL5JHzQ3pf2+Bn5/72NN0FxQpUYOGusjvYEkgnxkUN8fIhpjeEjQd3YvtGF0ewIPy4
vtULi2Q/V3XR1i6PJ3MYmrOQv0R3q7aFCdR+q8Y9uj6d4WKzvnzFy+LZAR9E7Jk9rcOf2379xSW9
O6iJBMX6XGCIvm+juHhGzXVK1yhMF1bfJi5WtPY6z1H6ECPpyPp/Kjf5xofwSHJx3vbzLfudIanb
uxkiP58OT92kf4ienEtXbXPM9iO1yudKJTkMwJDhduLJ0ev+KQS5nXtoRU/FzbZJWCZsWneoHI5R
GGufwF2z6019LFPn+frnF3xcYFnx5IJ6XYjZHDwn2XMxHCCpsBLnL22wbcNNoD1w62m0o5yHrj9U
MeJ7UH73YLa//uOXrMu6ftOwJnQcYF3t0AACPR1MGe/8nqx8fsFP2y9U3Qf+HLdYm7wYH9pE7BKv
3g1Jvku68aBlBmA1+nfbfH99NgtbYb9XU0dJJxaIsKhXhjsxBtVxNqlZcXYLHtXuWjOaAMJUkuxv
xBJNRIAq3WVdCPaz/kftuXdjYNQevA0rt/JC0GI/XeeEV2GpaX/wwlNDkCCa6G3eH0vu7oJwE/W5
A9Kx/7onMSCxrNH5fmhpwyLcs2ongmxTighft25pZQZ0aokZ55apv/HY+2rUphIFPm3ZtJdnpph8
/PC+N1Fj9D5217R4lg6RZc+BdvwMekX4dEIPrjcB/yNX6pEL1mb3mKkiziuoU/SHtu1/67x6cxzv
UJthBV2w9HnLmMG8H8aBh0Xpqu9BM+6D+Uau5b4XVsXuLAMJW02HCwdnCnyEF5BoHDdpQTjUbiuT
xtMiG4FFc4P5AB6zI6+SFQe69Kut65dPgSKte7khC/LFlfNT1vYroe2Cb7bbyEAqU9Q0x2In7LFU
N0AbRpJ+LYO1y31hM+3+sXHylGlqBPy9dIp90IOJsHFMtwN9yyaKACy8ZZ9D2E9T1yK303qsj3L/
/3F2LU1y6szyFxEhQIDY0o/pedseu7vtDeHjhxAghHjDr7/Z/jZzdKzmRu8mZoFaKlVJqqrMLJNy
BKaPeWJljSwxzMSMkQFe6bVY/lh9HONNDCS0336CnJkDksDrId9mBsNbBUi5RxIiTHKXbzw3PjOZ
/ezzModuTr0yDZspjGO4LzoZ5C1MjS7u5CL/K7pDVrW76zOwfd3w2thnQDv38KwMcIZiRoV6edSr
MdjydRMfNkZ+rxuCbaQbeijT+APefw+e1x+v/3iLg5m4MND1z1UNae2d7MtNHfdbCOhub/u04bvD
rAaH1biaIAERky9gNJ0/g1bXKVaShJbj3MSBAbeEXugCp5M79SUQeXdD7/9mat4jc1ts58bbiTBe
Y0/8O0wKGeGLfd49BGibs7YMcJPuVLbT9Y8iBYk+COWdJU/iGUrYndjUntoBe3J/ff0snmFiwTrP
zaMGSOldOH6T6bxZmnKThned+nL9+zbTG0dw3TV1l0ee+EWLun/kfA7uW1evvY0toYMafg3LTCQe
YR2dgkCeuHtR6z2v+aYUYhMWK49L2x4wPNvLAkjWgfF1BzTQ8Bik4tOlQ2/rzerDIKi78xwCrZkJ
hJq3rZnh6xDWAvOBuuwCGn6H3MC+1eR006dNiFfjtR4YeVwEQtY8ohz6T8f8m0rSKDdclu/d5u2m
LkBNF14eLOEG6MVt4fQrK2J5IZh4LoCshjCeg+on6cSB9D+qZtiBXfyg1EWEmya4JW2h6bVyAbON
dvGVdxMpC5T3Wgc+ETTx3vdfURzwa4EIw5O234XVlMRrvYWWrWVifwCCEJXIMdQsHzP6eyw/hPzY
688+/eivITUsLmjCf1gQlV3Rh/InCDrdzdiDQWiRa6KXtgkY/h0EVZfljHY7QucHry+SmkE1cmEb
gC8R6oMNetBWrmmWUGVCgND40wOXgySbVOl3D7fL16lv3a0bIB+zBGG+ErFswxje7ucDKr5DP+zc
uDkEi3vvAREZeHJfFjdRJMBTDAcvIU0BPcS5+tld1PN4U3yu4+E38eN94wUrgf0PDuc/+ByU5C67
+/0unigeRKodd8wbk5r+LJwgyUaSDOzXwINkGnSCkt2mQqZ4qf1Pqv9Y8VcWpgmSpHc+kEij86vK
+62Yya5qjh5ACFRnOxl0wPf4yZifooEmQUY+CrlGgmxZexNTFHsNLz3A+ndNKh/bIHiaqy8QsNlC
We/39QBoG8G4L0i/9MdhwokxAU+9zwVKFLMfpfdjBULTuIrD423jXMZ/t/rMd4s5jms49uRte5BT
8QUq9Utdgk2IrKltWTzbRG/WgGrKpcYgdVAUW6Gzf1Ix3NRTj/1zGfTdDLIxrEaSzcOOQCHXjz7T
evkEUZzd9fW53Gj+tjuNuNFpwjK94OvK7eUGGCP3gXeLSnK/Cbe3DWFcDmjvFiTj07BLHXIHTZM7
meaHgae3vaNNBt+lnSofygPDDvz/iTt3D5wUG9JXK1lP2wIZMcKtQiTmSyxQG8Vu4rPcSWod/6RL
x1fWx3LMmUisGezTfT64w85r9lmkNv6Uvvbd1yC/h8DVPiCHMFjLoduGMq4GXA26kyVFTK2BDmzm
u0ZXH2J/+AxpJYi16B+ljp7iLNjfZHkTmVUTF+Q5czggI1rsnJQIsGzHe+33axxbFsf7g4l85xtx
Uy+uyr1ht/Sx/jIwFcafunDU8nx9ApYoZWKyFicOgi7j4y6mEtkOT+27KT4sA0qe6/yMlh1mYrGK
bEFfWYwdNrQPyn9kzre5/3D999PLLv2Le/+hvX63QJ7rolQIVoTd8gQB5J1I7j9PT/Vn/qjvsr3c
8C+f/Bfy6j7sll21+U2St7fmrthnyRv+LLaH9OVQPvPtmPjJWpLZ8lQwYVuLt4CWpiP4RdFDX06b
Lnis/L2OxyTQ31ZmbZm0cXOYWibAI41J69LdhU75MLf9iq/abGVEg9YFH0gg8esJUtZ6mHexyDaS
3kTJi04Y465A48FP+wJ3niz8Vpe/y+rT1H69viiWX25CsyCD7VUjNNZ26KF6ALs5rWIU1PmKp1sc
kRjHeRhINXfQxvrRz4VMPAFCsSG+iaQCq2Kc4ZCSSR3hDZcAmYLitYZCuHuQKmvJipvY1uYyq3de
soRVfZFRHnd6I+7Z5ibEM363cbZyZ1naEqBn1NP3YhgS6CIOYuUnW+77ZqeXyptJeOD0/DG2Ie6M
4hCmwbbFrdVj5Vfg2JeKrrzCbItjeBPrG1FmWTrg3SW8Pukc3yl+60xrfyfrcT1U/c1pLzxt/7bB
GEDAsAuQ+hrYnKhQQyr5xsqGCbTTLK0hK7gMSFkTfFvi5VIUP667lXv5ff+JsH5gFmXSzBmasvKL
7x5dqm6fhuAOfNUZpHXaOxIDTKbRJTM6KZjjmjxs/X0XuT39zqgcIf0UtYSwx0BGfrf2Rv+rvfCD
jM0M0YyJOLnbn1QLMa5Eibr8NCOufIOiUH+Lu2MMY2czRvCUhR7na9EsOktA4ZP3mwqnzffrq/rX
cILvG1fGcSobPUTDcKKLaj+ECiwK91MKtYCVO+NfDyF839hs8yDdrNGXdk8vF9mDKoe5Dh8Chwct
Opk82XpPbhp4dN6nuRTuTUlSDGucHv2QdR4VtD+1DYOYNUkbuuN+2K2RzFpMb5Z9wrDCj5YNzALI
eDFW7R6Xrt/YnDeFeT8wiz/ChWg0ian+zpFB/tRB3gQ6f+lNXVn4unGICAj7gO5n6k4hZYLtZzdK
C6R5HHKs24jcX99aFtOblSDaz93Q41l7Qpm2QicMFqnPwIEJxoC9alKWCEhWba6PZbPH5f/vzpU2
jVnMijh6ID6S1HoE2cgoQOI0QbZsZQiLp5hVIS+cZMqiVL2KpoU0e5upJn+o2+ZG2HtgVoVY3Hdd
HhB5Im3cPswiLV8gK76G/frrBRsmNxx9Rs1g6sJMnFAIYv6h8ApRvNBKsuA5FE7xc/K6kK0ELZs1
DKdXIpcDKUV3SqepvA8vxDictFPiFyq+5bGI6ZgOrtxO10vfnnQKBjIGIu877KlsM/XgCLm+pyz7
1ywRsSiC0kRx6cLvxCKfPQ0yks8FJEbUnjS1bI+g9y8yAHPBwA8s0vVBLbvMLByxYciWPOTylId5
el/Wvrsjmh2vf9yyB6jh9i2OJTWHpTy1fPHvNcRsxotXigWCtFG2qhxnG+by/3fOKIKud6XI5Il3
3jJBDmTS0YZSdujy6mswZ/q2PWDWjsA6zzPCPXXSFF4+Fz2/D5pp2WTZjewdgVks0m3ZuaXvVv8D
yvYRzpI/IhFBCezndaNYnMUkCgRJmDuJTlSnAveJMKFASn9BiQLKgS3NHHdlFJtNDPcfnaIKC7dv
Tn9gPWIs9kXhiHvN6zGJRXcbUXZgEgPiAGcd+uKqExWK71sC4FM/gPw+Xqe6s3mI4fkUwpRCFak+
zV4wf+VqYs+IX2th0mINs1xE0PNV9kFVIXRBhYpW7pKgiIDkEG+c2w4Ss2pEvA5U1G1Rn4plViX4
sOZ6uORIb0TDm6WjEMkgwJ2IOs3TGD6hrBYfwlAeb9qtJjXc7EVxLX0Pq9+CIdS58I0sHjji/LZY
a+m2meDy/3fhI51mPy1DAfhWAw5tBKhxXzQF2U4qXYPfWvaQWSAS01wFU9/UJ+ow72NB4+VR0WJN
Wtz2dePOnga1FN3SViciQzwEdAoB7nCUzbS7bgPb9w1fpgIkUxWuVifPAfFOKH33n6a4kR4n8I3D
m7uF8DqXqtMYlm6VpB24JZMuboq1u5olFJm1oKLEYS3jOT/JFFDY2QHRFnKK0cEb9fMSjzciYs1q
EJNFNsZA1L9SJV4Bamy2EGC7ESBulm36rFVRWyzFCfD29jBmXUMSEG0BEnvdxJY1MincSJeFiNiF
ftWxehydvEtaNn5vcvVhggLvyiCWC47JtOmFdIxVq+SpyPL0IC8g27ar611aoG86YsGnpizWGmpt
EzKcuqgCMUVsyk+UQGq95fFP0mfzQ96J1z8vg+vLZgkdZgVH9MhVZV2ngdtnEMp0nM4/QIVngIoJ
WJjW6Cttoxj+HQI004HjAhs4aNlm1NG4VTjCkzoETe31iVhc3BRjZAVuAS4FXFxwQLj2o8Nc0C8B
ZS9WbG8bwPTyrs3KyV30a0HBIE9k8NQM9bDy623GNo5oIv3FLWRYnGYFBSQPh/+zuNBGC172CQg5
grfrq/TXIosfmPUc7TqLM3he+CbFhC4e2UI4TzpQ/eMOLgV1lKLbLffbg8qz16wJP18f1eI2Jtke
mF+muYgJnh5zJfYClASPYwcW1j/vnLl25o/A7q4JY1vsZBZ2vBA9oOUk5Pd+GaIDGWS9m5QqV6Zi
+/rFgO+OWpkrdI4pkp9AuUWDDSSkwCefeoQFt20zs6zDZoj3FUyXJ8ABdPXKUZhM7+OB+mtdgjZj
XGb2bgYkcB03DaU8MZyAdwXCCeJjse89ke6iKf5ZovVgf93utsUy3L5XkA7PKQdpjuNP30CO3G5o
TG7NyZjlGjDxYCf3XvOQpuoocmiSexQsGl09lCsJGdsEDJ8XUx9Vbpq1D2lbP44cOggBkjErlrYZ
wvR5r6jaPPXcE9gnl6TgeRM/EQE5Fx9yhAtURh9QPYT28nVbWEKwWb6Zl1EPTpGVuENk4wAdrIGe
5dSzxylwsl/Xx7Asl1nHAQsaj2Sci5PCAz/YgtZmzhOGKvhK8cw2h8tKvtu6HoSiI+REB/hGJfeh
Hl7aXOtDNEOT7LYZGO6Nk3bCBIrmgTtu+TXMFG2SrCvkbbldM9sP1gMkvgs1nvpCqLt5Dj+jS73Y
9FPebGTBdTKoorvR4Iaf86KtpyEd5EmU6bJ8J30TyXvGoFL/NuVtV/5z24oZPh76TclmN9QPAqoX
wh3nba7BHn394zaDe/82uPR8JCaHmZy0BvsdqBDuyqL81AikYK4PYNuxhoO3izNO4xjxE5lZtYA2
nXpu+kgg4zgero9gm4Lh5cyVXs/TeDiJbo6+ep0ctrPW4cM0gIrwliGoySIQzkiy4pm5vIEQ7bmH
ruF+qlC/qXLEkusj/H2ZIC/zbztAwWJqOChNL++zPj9QGEZuGWCzX69//++hkJpau+B7bSHFyovv
Kop/ZmPwxC7yOdJ1f7re8OZeJNyuD2SbiOHfKpv5HDVdcaJZ3beflCw8cAvlZS9/Xx/g7+amJrcA
JB9ZDKTC8jY640fUicoN6vLjvkOSagU8ZpvC5f/vgmDqyZmCGiE7tSg6Peg+CAf0e0fRbdy41CQX
SEUZRiydhpPORYkp+MURwiU3HtrUFN0d+2XOAtXNb1KH37RX4foUI/tyF5N+jb7LtkKGU+tsJnPo
hvMbZ0vhbSgRs/vgS3cIV3zaNoDh05ceUxXHGECosk3SnkA1e17VdrV83SQZSP0aVBdVN51SX2V6
Q5ooBlhER2x7fYvavm84c+vzicuJ8pMsZ7wB2rQXy12WDdFtpURqMgwQ7ZA8hrDgWwiq9he5cPoT
9xz56/rPt3iYSTIw0zJSsm/mN2/B44U5U7eVLfcT38ND/PoQthW6DP3OxRSZlVc3GT8pz6nzjQ7r
fu9N3a3h1CQdQCKENJ0e+5dUIk5LpxXbhfA1LLRtgYwTeRwXl4CYqH9ps/Q5LKN+J3S0x11z3lxf
nhjL8N+2AmqyDcgIL6seWIcXoYs2gdoSu4cENCgTajbJnYr7j0Hbz3tVxK9dB/HYlWEvMfpvwxpu
Lfu5UrnD3VMIrcPEq+dyq1XdPKo4/xyUKVmpkdiMbzh3ODI3h1/gSnApKraKI6UHctlw5b5ksY7J
QpCOlU6FnrMzR6/hneLjRyaGdsPa9HjdOpbfb3IRpGmV1kighnhWXG40rB6i6H5hU7/sbxvAuIVr
rgICiaT0VER1SJ978L/z77FumFoJr7YlumyAd+43j142cR/7q83qPJlRz0/+3JuGbjW5Zhvi8v93
Q/TNACRbPc8nrkOQBI9+3zg7QoTyZNJovkobZtmzJi+BLH3qVnW0nEYkDu50Vn8VxaI+oMHmC1Su
1wSALNcnU2K3n8rcnemYncMhkNWGh8LdcIjUfqVNS3cQIdP3BS4ltzmISVPAWAjYOG9SnE9d8U0E
5ZAlA8gp7m7bXoab91DrccqM4virO5dtQHIRddu8WtgtGEyfmmR6aVU7Tqbr7CyZf0LR9QJxUPot
BzRzxQMtm8vkKnDnio6sC/oXEAPpYEtBz5L+M6aAC20IHvnNz5sWyuQoYAQtzNKV/ExIHeo34UU6
/1qOdZDd5ugmTYGnumlEFjg7exFvt9zNydbt15jtLJ5hshLoJqpyHKn8NIfVV133/6gKpU8alxSN
Z6taypZgaHbAiaXpRNk0zrHlbe7vFCq4wyZyoWGwvW6Ey6XpL4eS2dFGCQLI0qfpG23d38JBWgIp
wadL6R4EmYcZXO17lzYrW9c2G+Nkn/O07CTJ/RNzoP/Yc/prcsbb5I2o2ddWuNqNMrfyT3xwl5+M
+O1D4aRrDS62n254NUlRitSu6l6kjNgXEKN2/qbK03qtJ8BmB+PUVtp1UcAtMugFQcCtEMGDdMCT
MyEz1ONFs6ugTTeUg7PyILa4+H+62VwexCjbe6e2lV0Ck4yQSYUCb16v9utYVszsZ2vL2isa1WWf
ITNbPMi2ce6bGYqf1/etbQLGIV5IxcsBdMpn0ZTq4KV9+ABWA4JsnVhLS1g83Oxm40UQVYE/O0ee
D82T8tNxm8bjdJibMb2L2FoHtm0ml/+/O8qh3tyXmnf0JBwIpyeMSxDmqy6sEscP2Pn6cllOWLOV
LRUS/MxLhm4mVYodAfFhEoxesF+6AWRz/M4dgIu+PpRt2QwnL3o6jcMIy4QaUdfNh3wjQp/dOYHI
N2696u+2dfP+vW60RTtwmSpx1l4bbOc57Xegu5wf4pj+vD4T2wiGz2v4pALmsH9RLR4BzInG12EC
UGmh5fLhtiEMt5eKOA20JYKTl6MCfDdmM9gtZl1N9SYvlzX9G4tJzL62uWxStGW52bnRstz52A3b
2ZWboO/nTYSKzcrNx7JeZicb2uXQtZq14uyrRgC9ATZkZww+4S231vX/d/IAn5r9bF4Z1xpqbzgP
2+HseUig13x8ZjEqQWqCqKruneC+4u5vl3vyuWsh+XLdUJZoZnIksMiLA1IWw0s6+t5epBCUicDo
s4IDsH3diAE6bxZOHJ6f9YgGnqzMhm2ed3p7/bdbZOyo2dMm+xBsJiOpHv7QI0PDDaLYTeF/XRri
v4JfXzzQIV/KBCJf+j7tA7RXQjb9O8kgx8uDEkz1bV5+dsfwc7tUoPmPuXNbXw41e+HG2HV7kIyG
J+BaljrBKQG9ng5vmrUobltaI0yIrgtLqF90L6EP+RYe+y7AIhHaxW/cGEaQkEEG5F/ciLPEQFHS
gsk3AUWQHlfCqeVi8Ad99u54CEvw3mfC9068hO4k9wFvhxwr6EdLKFBCrv1n70bdBk+kbMWLLQtm
9sO5gnc+G/L8XMs8QPnL76tizySEMFZmZDmLzG64ggD2MnCK9MuIhrs06N94XrUfAM36WM0R3y5x
SlaGss3l8hPeLR6JdJkF4Gc/kxJ7PuIZoBQC/bBr8cj2/UvAfff9HmnBEeRqzpFJdUdpMLwsThp/
vO62to8bQaEFclXGou5fqOP6d0PUn/8sz20fvwz67pfTPG9nzibvhAIuRFnRDlq16raqFPXNK0Cp
RkfO8AkyOOJRsuhDXytnpS5oWxbDoQsu1SQRhE8tNPsSPjbNUz7xNeEfyxlm9sIJpGOhAxkHz3wq
K/Wbx0HB3H3cCmDd91PR4Op0W+Awm+I6VghZx6n/nUDe5BBkGW58rdPU+rbvm91wKQJTo9rSOxUk
mL7p/BJS3ckBwcf1HWS5VPynIY5BRhbEfP5JMU7EQfKx83ehuyzdfedERb7NRsZvYgHwqdkdJ6C2
ijRj5XyRdehBQqwED/Mh9urC216fje1mYbbG9XkbeEs4zc9t6HY/xKi0L5MW2pQzUudLrIaNFjGi
OgObDMdFo2Zx7GwL5BDzcTNUOcDl13+JZQeahAdpPGsFyL17kk1V5lvgdPqHqeyCcROn4Rr9i814
hvv3I5WdwJpCZsANEy7GzN2NKGFC2JsGWVLPpG1W9onFXz0jGLRETuC1id2TiCWNnmiO2gcYI4Zl
La9uG8AzQhnzy0zmpXP0uqqdtqmDtqlc1ynZ32YQ44TnvBYQwqbFmbjEeWy9pnromsiBjoV3m0AG
/aPx/j4ah6RBSoexzyx02TPxq5C/Dmk39UmzzP1NHJdI3F7qIe9GKXt0EINTpjinPW33HqrSO8fP
1mj6LGYwm+SIowjqTg20jj1J0iSPFrT+RTq+rbWF/qcvTsQ+NKsV9pFL2fgYDqWf3/Gxd/Thup1t
EzAOc+Ypj6bUVw/UHf0noaj69P94rlrucWZfHDqh6rAVDFcRWql9UAP/GMmu2qWDp7ZKl9MT+jJp
Entrih+WOGJSH/A8iItwmNIvpO8a8djXMhDJ7IP98KMDqNlaW6ltGMO9VVqKNPNbhUpTpL4RZA6f
eSf9J87d9Pt1w9iGMBw8X2YOY0z52eEUgtp9VN5xThaZ5M0aeYclHv5BIL9zDaahKaddUZ7FhA7P
WSKrTtpKbzXicJkBYXTbTIzn/ky0aCjV5bld8LprSlltBTDl/eLeOILZJjcWUcGkrvNz2c0OCBSL
T77Hws0yFp9vmoLZI8dowDoeDfnZFYz2DwuExtUmdAA6AR2EWKaVoGsxiEl6UADgVbpdqB7QLjI+
8lpOu7Cf2SMoQPlOh9XKw9uytUz6AxzvNaht4vzsEVLdyx6MosPSDAfudmuXYdtMLkO/21pOPrsF
dZ3izALf2ei6SDf5MEDAd/B/x01zE5URsEOXqPZuGM9boikblvLMcvA5IPwiPG5qEpSPIGd1Pl03
viVEmqwLetGCTF6KPIU3OPdz2L+1Hstuq8uZtAse9QBKcJroic9109UJB8GueGudcnHXgpXt9xtH
ubxQgHCnwxkVt52flF0T1AlEjdu1nlhLlDf1dpCIAmLYW+TLH6Hxnn0QuYL+SHZQZfr1j9af7zo3
cfr6YFP7t8kLimaCqW7li1d2DK3cnL/6mq6VSf/uGr7ZMzd1jktBFiDP8VJ2B1H24snr3RNz63+u
bybbAMbjvAKFB9juJ3l2SXaq5eIkf65VioxrsKy/Zxr8+OKS731iYDmEH6g8o4HqrunRA8bq7j4n
n0dcRJusW8sB2cYxXLwbZQWlIiXPeBtM30GlwDZ5UQ6bcpq9k+IgdC7arFk5Q/6+h/3YcHRGXK7Q
4y7PTTlowAhz1/klinyNQ8hmFeM8b7058ikomc7UGb9AvrzcTqT41IA6YHvd7LbFMk5zMvf+FNPG
/84aFAHRLfbUCKI2pavbTcw/Qw91revT8qbzY8PddZR7pKc0PWofgEV0ECuAYEvpz/sRMpIJEmrR
jybPgzkJkEEokhwt5m5Si7UrmM1U5nHvBH2VLrx/mT0GaYdu8F/dYCm+XF9Ii6XMPjsF6jLJuSPP
C5VVAgJMkTh4RyQ9YDMre802xCXMvXOgNkV3dNSk/UvY03EzB+SV8IgfKsbWUMqWJTJ77eQCOoUm
zKuzQqnwo3KDx5EO/Hh9hWwfN/yflrEDIVRevHgz4Xjnyn50/SZRbgis9W1DXFbu3QpFIidZlTF5
7lEq/5XlMnxAY8wal8qfZM1/y/O+2WmXsnoZy0iT72jJ9dXW8Zp4gZrSwBYw+bCJUXXuMqFaFKNV
USkvqTPRh7tcBnzY9qiBN9k+bHQ6RvcQDNXF+IQsHw1+y7ihSO6W7thkJ+F5fvBR1yQUHyOn8fQ+
ztvxFRq11Zx03Ml5cDfgclcud9jHCykTAUImsDGWA1AZeuOlFdo7EwVkqVd9KqsOwMIfPGSaZisx
w2ZIIyjJuXWmMYvlee6Q/QnCdgbNtr9yqfn7Bc032wGFM6AFOVuqo4LC4wYqfy4oS3BPSMqapHd1
G6+mzGzuZMSjtASxaAzY8XH2w8+4jEBjRw97h+u1So8ltpoqRDNzMk/lbfmVczlvwkw6+9EtaoGE
zhJvhBu2P6BRxFcysZaFM1sB6VzHvCa5Ouoh+IWu6G/pULZ80/nNs9ORfO1mazG+2RCogjaq5lAX
R+mxfDfWcwh9KGALb3Lg6LKU7xyYLFEQt70sj+OM2F/EavrmoE/hy/WvWwxiChORkvghqm/qSKvJ
SSRpwV4au/+0VUV3F4/dRjX1flwfy7ZORigKgVZyuniRZz6NfYSc4SAvLcztfFuWyjebAT1Emjh1
/fxI2RKC5AMX2RTAbrC2r24pi4eYnYAi71yR+1X89Kc2hDrRCxNZtXWi1UuzbQTj+kFL5mk6EXkO
ornfR3ngHaiqhs2gViV7bYYw3LyPumiJBxE/FTw9eAMerGUIMPp1K9t2lHGnoDh6kWjh9dG7qPUW
OvhEPEdOSVooZ7NAR22z9ECn33a8ma2AuvCirAhb8hwGJCWfPLTKzjvmOIPaXZ+OJYaYTYCzrKFY
3fT1UTjuK2rspUrEWKZJpceP5RDcWEDwzV5ADnQXc1KfPYHacPkwtkyJJCLpmryfZVeZ3YCig24I
CJYUKKSbcDcCLFMQCBALeZPqjO+bjYChq2YoyjXFEX0CFUvGPvQ0kGrpWo7NsmfNPkBPN0s6TqI4
akD7Psy6FNEmb8Cgt7JtbQtknOBAa/plTePqGHYEBFEj6Htki0dLiZB4fSfZZmA6dp1lbkey+Gls
UXQk1eh89avBXznrbF83fLrlhSMb/3IDify0TiIAA7rEC6ZxxQ9s3zfcWilBgiFt8iOjMZ6PegJz
zwZgTrKi8WH5vtnwF5VeqxbHlWd/1j9C0LAD91CuoEItPmx2+qUlnx1wPKkjEJv6wAPnHqgWtXMX
/yVka20Jlg1kEtgx6hRjQGR11COTb322FB8pbS6d2+znTRvI7PejQzijAZNXqPNo8MDnZf0yjIW+
u/71v2eGwF/273sG6yE1DO1w+iyCTDiJxzsWP+B/S7VN5yJz2j34hBtw8gVjM3710JpObiNnAGH3
v4em8cgoh4bymUsknDvQRKtsGrZdiF5ih602W9gsZLh42LaNHJacPpPYK7+SJrxneql/NuNqnsW2
iQ0XT0FWOTcxyY4U2ZV4U/TtND35VKbl4bqRbAMYXt7LuBN+MNAjKB96uiuKLGYbxZq1EpNtiQwv
n3mYeayL1Fk4eE+PM05r7VfO/ZIKsjIFizOavX6i4A7g0jo7gqyG7PSAfksvIO1zpNWHiuZr7C6W
lTJ7/cBNc4EN+tmRh231oP2APEBZwF2J5ZZ1Mtv8ZkA3nWoM/WeA5fzXizjfnpF4LpOqrFZuy5Z7
lNnQ17pLINQ0qPMYZNOrjjx9T8ZaH1Taqm8OKT4HDajfrm8ri++btHXMK/TMoLnx5DH1eLkU6lo9
9rN2NmhfyZLJ6d8it1D766PZTHP5/7sXzZhPRQrFC3HUaEqYDxq5yfF7HqdxsYLgveSX/5KUMHv2
PF4Fsg1D91jE8U9PfFRR8KSaajj0eHk2BZDb+EcUrm5p24QMt6e06Jou4PQoWZcf/lwPWbGs8a3Y
HMbw+XnJCxnFRJ1VVAMqF1L6yx31che7zHvyaL9ySNq2tOH6oU7RtkrS6twGPuSBa3Tn7CCjOR1T
XbE1DXHLIGbvXut4aOnVeXBspZIgK8lad9oilg3Zzi8dKldijMUg/+ngi0CK2gVucMRZ1qITsXbv
8mXxt9f3r8UzTTY7L9YSizWroxqH6qEHgudDqOvjiGrBV8Hc9tldxBrswmJ8k9wOile+TvMhewDN
MlRkmrh+Rg/W8sGb0hxaYQP7cn1OthW7GOydT/IeShSZhBolCo4V23ESlu0mBN/BTUIXvm/y23GJ
aJn1sXtMnWhPBzTpSkbuwqp5Vnl1xzyEmQD/yGt6U7UOI/57RtoddNUGi39UC0VanTIkuz8u6Fnp
btxkhtfPUFATk9cHRzZP5IxjMh8ScP7O3kpQtvmK4fe8YBNFEjQ4zmMqwee1zDHAml2sp10+j/Ma
HMI2jOH3HiCUaL/P62MKxOZmdku9BzHZJ7+/kXvLNxv9ioDMUhXwl5nOIAesIBLAhmh6S4nMNxAn
dVf80uIrZsOf8mMx1U1Z/69Hog/VV2BXlkOlsj4Zi+LrdU+xjXKJCu88hZUONDhLFiAbCyJ5mSPA
jHmU/+5F423yfq2NwXKGme1++OS4VKXnHiUPv6lQ4JIRPxfwDomOSUX8x46Xn4DUXzkyLbvAbOoL
XYA56iBGtj6dgk1OwZXfFtFPSCf/vr5slgBj8uCpYooDAQzfsfX6+AmyRvIt+z/Svq03Uh3Y+hch
gQEDr/QtyUwmc+105gXtuZmrjTHGwK8/i/n0SdneoTnq87K1lZFw264ql8ur1gqls1UHWvv9lrc3
WnXl0Iv2ooqcPZIiGO952zVP6OzZev5fG8LydxU6WSemip4nR1Xf6cDoqXHqsknR17FFIrVmXJbP
Fwkoyqd85BcGuovnpHSDr395yampzA8fIXTjsrdmXZbTZ13toUVCu2fhse9Qp//bzDchoB2LDoh9
pEkxjx/7DICWm7bfhvbJAtVaP0SdmYRhUu9JWXvNg1OiZrG7bYAltX3lliYSyi0g53ahqIJM7wRa
HEAsUYRN9XzbAJbfAzk0Qfuppmc6gQM2Y2BQLfWNfbS+LWYEMlDRqRgUFSrEkVuMcjrWS+v09d++
YlY2ts9tRKyZ27QXURjyoYjd5qkmFCIEIGJI+cg/XR/mLzHcG4m3DemjHHVNPF+3FzfhP4vMfDRj
c2+qMdvHtfjoyukfU4M2F11lJwkwSJzk36MS/3p9+LVZWjFg8iGobWbcmCZ3nI5F0b6noRweUNg4
Rjc/CNukeGbo8Eqbt8XD0ledaXXPMggHXJ/BSpC0UX5hHM2FKOL2UvrBn0EX/cEhmw8Lax+3fD5Q
3JlKHouzZipiadxMcD5v5FvdiCvft5F9agDHZhx24dmAmOQYz850gtrJ5aaVsVF9U0Siugvi+hzk
bga9A7Dfj/EWfebaL7dcG2RbExXUaS9/kTEJeANBfh1v4YJXzg0bwkfniKhR5vwiex+nhZNzP10o
AmlakERsWM6a69nMdw2eIoIIDMNn43Wchgfa4inkvRnAbnRn6pC2cwooQKjKFB3VXRulWcmd7ACs
nCrfs05x9/MAqR/ni5mGaivpf3Nh3ciGjXteMarBwCSkhBztMBUx3uLNlxtMwo3sI8UdtEwCyrqz
W03fXA/pqp+NauM4eXPT8HHrOCHKxFMjm+6MFYSiYMvE/WD4T55lN1HvYQTL6AybXTSouN056sJ6
p71cpJWBsweJ2ErtV5bfPlRiUxC/rsPu7I+aHQcj1KfQJdUtFyxMYFm6VyduZzgjMYEqaV71YZ3q
uZbzbgLhzu/r+/tmjoLvL7N69X1Vuf40Fl13Dj2FxqDxnzh0INDC97HPT1EZvfdcfVhEh28bzjo9
VDi5AzSf+/NQFM9txp48hWEGdtc45bER5WdHh+/aaku7Zdnm/xyVmJ2VTWbUjVw3gIHJsTr6cXua
aohkhvH93PhfvV7ckndhGCuhxDsiaAgk9VEJmcQumN0ZEkdxveElawZmHSlADgoR5pF/rpSayMPQ
KOntQr9tt+SGV9zQPlMk0kTmSK8901A9ak/Qw9DK9uAHw0bKsjID+1zhdZspJjCAIwdxzzzwDhRl
Nm+UCFY22QaJqyhjo4T5nhd7UgOr0hoNQItBBRoj4RX1/rrxvpn6wHKWv7/yFSh3ijYowvacxGBS
i4YvuGx97mXlpySTG1fEtTEsfw/Y1Pg6Hrwzjbv7esp4ynEt7aGfdHNMt0HiaM8Juo7jlhjj7eFJ
Jaw48HgTMbw2A8vFdRDrhAaZe0Z3iUgDbfakkY965u/66KZ3TOyE5deeP8+N5rl3rrMB2G0Tz/Wd
gZL5P9c3eiUoupY/F6yCHn1H3LNCNAJpxhPIsocUhchjT/jea8Pvftl/KANQDVwfcM0DLRcv4ip2
UeRyz3oI/c944oBzCMSZ4ZjXhdjqwXvbUaiNFMclAPf0cSQvrDTHoYqOAvAKr43ux5Y86Lj5fH0y
y+n936BLbch4bCpvZBqrpyV08YqJpY0fHf1IPZbO+ITT+BTRfMP33144alOuFiZxdJMp8kJwvSag
Jihneh+4zdfrU3nblqkNHW+nCrV0X5IXM9H7PCg+a49+rCXZmaHfeBFY2xTL4SGcHeVxVnEU65v3
jTAfwM3ybg6SxwKyGKKlNx1R1MaLywlUln3rzGcFjd13qBXGJ2gwJMfr67Q2Ccvn2zYzDeO1e2Yd
P6Lf1z2Ucvy0bHOegWkcylAbJ8nafluOn4HzAI8awXwGNr1MAbn3TtkAFSvHcPrx+lzePqyoDRcH
ma7Bjbafz0ExzB+zXjn3rePrX9e/vjYBy9OT0KnaKOLzuQtZAr5MlR0gTS2PGi3G++tDrEzARoRD
6LfOpmnCVg+ochBaF8cmDM3p+tdXXCK2cnYAgZG21+58Rj/TZ9nBu3WAQoMxv/y5+X59jJVFsuHg
kPEswTeo53OWMO/AM2qQuoPfAkdgvTGNtUVapvfqLAeRJO8JWLbO4xT2j2UhL25rqo2otPZxy6dN
Y4bJab3xPIUK+qCB/lSwbiMJWXE1GwtedYkXuKaIX/qef67odPII+W4SfXTF/AeVmI2wtLYFlkfj
mR3cVrqKXxZCdC+ZnqLQfJrVJohjzYwsR5ZyymLmO9FLNNDDcudog/Ip7vlpZmJji9dWyjrFgz4f
grxw2Xn2+y94oG4BUYBYMJTMnZTpLaLHtYlYDq2XziLUw9gZBM2AU2EmKhw+xUhF+ZBs2NPKTGyI
NbgupO5GjOFPwZ9lCMSNe7T23i+Xs+3DdHHhNw5uG2KtlaQQ6An9FxMVT2b+SnANXCxLYFuG+Wsb
i5sutdRGW0tVhGVYUf8lMxRkifzjtt2ubIcNtY7DIKZcYw7AO+25ie4c6M2SMdz7GOZ6dFobwvJu
POLQyG0S8jJXaEwtPk1hl3pNsvP8y/UBVnzPRliPEdjZIIWWfaNjct8iBfDi6QHX5tsiiI2urpw+
zrBK5O8S4fcvt6VwoI8lUvWabiWbKzHQ5lfVtSkrbpgPqljyNAloAToh2PCvr9DbCTq1payJ67dN
U8nxpST0Y4KXAsC/TgEuekv6lycfZc93TRfdQljpYnP/fVaYthyHXAbNC2mHPHiAjkDPv5RJ6W0B
NlYsysZXc0cMeZLk3YvD24IUu5KU43xqZNCBOXgWnhF5Wmk3K3/ftHw23Bq1dKZqOXUvJsl2NQJw
5+AK2EzpWAz7HDFl0Pj7pimsxBUbdU3LtgsBBGxfEgSSZacqWJqYxtTw4ciRJJZJvBEp14ZaVvjV
sc48TfEqGbcvArNZZgf75mbYJ6j/jCC78xjdX1/DlZhsQ7HRsWiWLt/2xVDzaSLRkaLg4OPVrQl+
5AXZqP2sjbJ416v5KNDBBa1025de9fcdrHpui2PQxo9R7+4gWrnhT2vLZp32SZ/7pUQnzwsg3+ky
1EIMWA3ZDvp/93Whj2DivnHdrINfdGNnKlS0XpJZ7HP2jdTdPSvQDc9/ltPWtXAlPtjq41XjuH2W
1OIlA0bIEHHKpiAdUMXsM5Mu84kRM0rM77otrC2fHSDkGHhh14gX1Tdp4fN9s1wR4UPugsL4vyQ1
NoIbpSGCIm6fn7lL7lhUHKNxuO/AFDiCu0c5N4kfuNQGc9dKeUFN/OQi67D/Jy/aiqYgJOJyY8VW
Ip6N41Zelyv04ZYvFY5p5QZQKuIfe2/4kDRbifLKKWoDubWJnKIYvPwlIyCYi3NxUiQ5o+9qYwp/
S+RvpEs2ltvFZyHXrpwLCeY54OlAWFAXu76khRb7jhOUJXeoVAn6GaGi5e8awsuk2RHiaSdJqZCh
rO/QiKdrVEZUZi5BPjX9/SjosAV1WIkfNoSWxBDtwVMb0Dq+eLd4XFFwvOAE7xaXI5sV5BV/s2G0
UBYfmhmw1guEsf86AENoKtTwoYlZmrnerkX8hfT7bVHeRtJW3IsmGuvmTLL+x1JcWg4UJYPD5HnP
jH0LyHRLw4QL1Oe/42+iShdipX5xSWqVfFWmATUzncXn63FjxQtsCG3L2Ex5ovOLg3XbV2M7H9vE
uyNVMO/V3G6RX654QmCFXDnESTFBFvXCNVVzioXqHDwjAGCz66Y+DzdK18uavOUP1lphIr5yIk4u
NGmD9q5DGzfOqnn0trpvVow5tE4pkXSy9PLQvegC1Ks8DZxxMl0ajGPpn3TYgToPEsW9THZjxBq5
UYxYm5a1eihDsLabkvFS1cwPwVxGvebr4M6zui29DK17qgzZzHg+tBeSt+IfjeThOxvG4Nt1G1v7
+dbZRIeuHvE8qS6i5TVoNXPpqZPuyzA+XR9gZVfsVgODClmUgEjlsqgrzZ6382hwyBDGw4a843Q4
Xh9mzYiXs/dVJjQHfj5H3dBd/IwX+h9ixij7FPuxW33vx4iyL7cNY23GyLw5cL0uhixI8qjL+phH
0YvJ5cbda2U3bB5XBlGeUOUyfi4VGdVLljRQjuoz7jm3XU5t7LcWwMlDBDN6nlr1yCIHKT67G+cg
LanZsKiVbMfGfUezKA1vOX32oCx4lDUgTpnssjRAPkU0ife9RlVQQi58f31PVhbNhoIDsDVT7WTh
8zD05kOeNfq5puNwE3TEpTb6W8RlEAxdTp6hD2G6U6Dwwvsu8QY1H3I6VmbDgNdmsRj2KwNmBMh7
V0ToXa/GT0RJAxwz/nN9iVZOkv8Avzs1h6JEYzzrDYDf2U50+jIE0UOXJRsVwbUhrOiryegkgVv1
z1lTOM8eESzzj6Mop3BOAdcCYc9HqOM6W8u1NpwVdoUiIQ0GtzxU3RB/zDLCd1lWeA8SOpZHxgP/
z20rZzm8oAkebxu0RlSq/qok3vkKIh6yEZrk4ybQZW3vrSBMirpkJDf5IRuRi8pRxrsF6HJ9Bisf
t5HfFA3BgBjS8hAP07dC48ZTE7BCX//4yjbYcO8RIiOyG2G19aD2ChmcG7CnpYLqJv7L9SHWfv9y
sLxyDB+EFL4Ii/oZWRD9pzRF/twvPSsbrrH2+WVmrz6PYOuAJkVXz5EGG8mR1zHI9Xnms630am2J
LMfWjtcmhSqrZ9GzZznmv2jpnvw5ePA377Mrh5+N65alEGXg0/K5YpV5DGb0UO8hrR5M6VB4Mrpx
ry0PH/AY1U8jrY+FyD+R3P0INPEBj7kP8cBuDFS2wLmi/sSSTjfHpJHirvHr/s/Q6uKkyg7CsfEU
yy+3WZXl1808ck/EYX1sK9+koYxNOvvubQ/21MbcjUUAhVKe1ceRdeGPENkJmJ08E3wN0DFcHm+a
go29U2wsaYOS0nEWYFf0RDGeZjPeBsoB8cG//cIrI06nFlI/id8V9Z0qVX4JDO37jbR2JS+0oXct
6ycBsoX6CHZ04J9NUpxyHqDrf2TFPuJqQv3KhBumu+LkNggvkoxXqPfUx6krv4Q4HQ7CU8FGhrv2
ccvBXZAWyDBssQ9l8JRPLd2NHMwFt23yMuir8NRrydCBWsGSjCT3etLiSDV6kK5/feVi7lkunZEA
DJAFYc+8QgW+1eRvJSxh9UG33ZzOyBZ8/jPXW1CylVhoA+6auaeUKV4fhZcAEeuF4CErDxkKDQNL
trRd1yZlufaErNnrOwNtQ1HcyYDvafAgW77PFUvRn/QV1H5T6N24+dbR3VRJzmhfOl8pc1FA5EaY
Zl+3g3tjQdRG38UB6dDxkDjnpXay1E2WZ7dp7g/E9Duk0xvBZOUIsTF4cp7QgKzi/BD0INwzyD7E
uBAnbKYhK7tiw/C8mmtXc+qcy5q/y423q5ELVoXe6UofvKY5ZfxRNlvRZcUn/4PFEzUrWzAMHFFm
hcswwTg/DKEZk43zY229LKfnoZZjOOECKKN53HlD0BxdVfmnKWTx4bpzrjiLjcML0T3d+lNUH1ne
RfdenPgnVffuXQicIToH2hvPdZuvNaliFpRODP2OZNb+gxfNTnwXhJruWJDlLwpdyMGP26ZkZe3A
h/sGHU71UenYfB/Guf/Ak9A4u7ieyaeZOckWlczK8WJj9CLw0GmoQZbHrjPlY0eazwWtDxnY5k5Q
u/XTKNqCfb5NIOlSm84VT0qdSIYmOhOU9ksUkD0c8czN78LZOSHLOGlPH8GxcDfEwYZpvD270Ibq
dU3dBIHXlcdoLu9cxo7Iw/OUZuoJl8jTXEZbVey1gawsoKUMhGFgil7gI19q3Y87UNvkO1/KO6q6
4pj1dAuLvzbU8vdXJ12oHdo7PoMZVvo3sv4KsNnyXRZld07CvTTK+6/XjXBtoMXfXg1ER/A7jovK
Krq8voCi4jfIUS9qICd/WlRwu/LP9XHeLoSEtkq648aRSFDTPwYRJGq5P6OPob5vw+EuFsM3gLU/
9UW4Eb7fjnehjd/LOhBAdl1UHXs/ycg+8iDdcqhrwocNi1sbwMoUBFoGCTaHnpuB7PquegED1I37
YQWFOko8zhxRHvHG+BjVTpHqpPkAeng0XlVFGhbVRvFrbQ5WYlAMfemOsYNHMQNa5F0t4/JReKXR
G7nammFZuUDkyr41ysU7r8hOC180ctvhIMYZysSV3PUFvamUHtoQvgGpoC5Gg4E6v3ih/jC/qDhM
tkRbVtbJxvDlmXH6wSHlsadKeyk0D8oxnQo93qS56qKj7t8e6PgcdyM42tEx5bSnEBQ7IrG99edb
/u0wCp1C1sMXWO6++L3wHxx35jepYuLHWye/Los+K/IBbxe98yGse7ULczDPkGwL7rG2/MvfX8Un
Z4LseI63jGMfdz/Cqve/R27eb63OSlSKLUd2/Mp1lMTahzg6xop8QE34I3H578Zhd70KD8MktnQG
VhzCJk0loWPo5OcleHmy9yMU61JQqJ79oj0GkJhIzY1XsDC2PJsUPWRdu6I85nmk903lz0fcVL2b
wNFgwPj3hiQhjWfXQyCfdcOzuzlnzoemH4A9vX5QLIb535ex0MbvTZwVwdwgLoHiKzqymt6FLr/r
4qrdz321UZ9d2Qsbvdd7hoVRWJZH2syokib9EYH1NASoxYP26+KCrmXjUrk2Hcu7ZWEqMoUVdt3x
3o1z9D0MhruGj0e8uW8EwLUhLBc3QKtXQQXDymX3Hll9mk0O241Bchin6KYMH2vz712XHmEStVN0
4/O6O8SN5yHlEd17kH/oG6dheXoPbhHh9jDbpOOHhGIaSXWhk34I5+L+um2tBBMbzdeDNqjRDIer
AkjjwMu4PwTZ/Hzbx62TW43Eiwc3y4/Q042eRFLOd7KYyRaMb+23W16dd2CiYxOWp62A5ldmYDt3
E8e/bONbTmc5deYXSeQbmFDF8x1r1bcSwLaRtxvIgBULtTF7A0gp8sLE+VE5/o/Cp2fialKnLdRi
UxkYucW5sTaOlaDTfvZ1FGAaQTQ85nx+atwe0/AuPeivr+/ySuSwMUV0qiMGvZDiqPv5ccj7JK0a
7xHwnENGGzj4FirrzXF8377vgl4b+ipOyy+xX2X+iUoedkeVtb3aj5ok7x2NWv3epaCTuT6xt29u
GNE6C/GwnjVNDbIClZM5dfOIPjs0yuo0yoLp4Mf68pftTQZ9eWoop+/xmB1uRMk37Q9jW76DJCsG
33zeXiLF5lM9RcGRV1nqgoL7+uze9B4MYHkPkFmjNzZEXOKcTN5CvP7VbRtvS1dk7fdb/hPOYcfB
I8gvXUDbD2Lg9YsAql12yVZ9+03TBmPRUkl6lQcRHvZT6APGQ6OBHIhXf25QpjpUPagexqrcYvd6
MyHCMJYHNfkUg3Ynlxc6h9UDQGc8Jd7yDusoIEkCfVBNtsv5cMs5jOGs0zGQQ5WwUbVQA62iPa2h
OQGocoxqNzQT5ja549pRG577tgkQuz+NSAifRaFo0GrHHSgUTuLnzDwwA99iYeBd/vcG5dRoAakq
cfHDyN/TfHIeA7Qqbtjv2wZG7Ctt1c4gZBljfgHAqvd3U+4m9NMMHn4XrGUDSse3TcKKARlYHAMe
a3LWZij2BYOCDXq16cYk1nbA8vIgJFVdCc3PpkSzlcFUnHdR4jfNLa0SsCbLyStIdrEaYl4XEye/
pCdKSKRUn6+vzJr/WR5Oxk5CENz3zhp8ZA+THyv9Gdab+w9Z4MXqPBf5VoPgyjLZF1rgIlUoMzQI
6qga37kLjfKuzYZ+S3FpZSr2jdYtx7DOPRek9B0N32W9ruAOhT+0L2NNMvVpFJB1uM2g7MstdIN9
wseyRWDMsicoyfAzaH62agx/FTH/k7cssmz/djptqoLz1rjvm4r0T40DgtA7r3QS/ymnVRz8QY19
DOfT2KhJP2vDqB/eERKoHxQr4CQ73TdT/SfLohHamrFMquAbzAonLS3zfDo4DjHiEwVz7sgPWg6Z
9rAfUyG+NKM27VffY2j8T4vZb7sHMubZVhV6zQSsYBI3ugsmDWpF6RtyUK3Hzp7bsI10bO3ry99f
nSVFpcqp7qV3htQCwIAKsKQLaMNm73LdV9583cCuWFHERFM1CEgCv1ce5EFMAGpFk+RPMQfXgxTV
sK/m+G6hGujd5uX6kGtTskKLQiNDjqYCeRGJlE+QYg8fp8HU++tfX4m+9o2aZXjMCLKQnKfYL4MP
lGaG3bmD9HyAQrnc2Ja1UawQMztGgS6MRWfQ3jlH5hn3AMMc0LxWbwGFVoawL9dMtDHUA2j7OFDw
eQ08/92YAqK9zSZf89t5K7Fv1m4CdaKgmcBJF+JhAfAR96LQ4HckgdH3Wei0D30Uxhv7srLrdm9c
mLtTIFwkyd4Iyuy7kPOIfimVbMfD9Y1fG8CKL27oAkPi++1jLCG5hlS/z786opF8YwIrnmJfqz1e
KyMijfCY0R5NJMG7wo2GQ0CD/o4UAudM+66deIbHZ3JTN69P7I45cBcAQjlG3lnydxCifp74+OP6
aq1Zl+X3od9M4IrBDUKCB+klduJxx4kQ6SyN/+v6EGsbYvt5DZU4xZEHEdeLyz/Cj6n+JHvVbR0p
awNYOUTG2xI0OIxAAG0iGeg4FE4Gp8nLjYx37fuWkxc09oceN+sLcvlheZuIwuaLgy6D25iGiX3X
plkFVQoxzP8ve5jymB5NPW9RP69ssd0NR4FmjZo2RB4qjMn3wBXHaVLNeXfIcbxuJA0rV1FiN8FV
0vcpqTr1ODUAzMoQnUEFwUFY+b4+KQ8yIUHWjakaG/FpaWPgU74FcF3xSFuWZKZN7/ZD116M9Kqv
GU+ax4WNEqfLRz4CuGuyMNlNjh7QK8UhwHiTWdsNcqZqskBqQc+iBy3xoQrw4ndA99cW7nwl5bO1
SnSZkIiaIjrLzn9mxv0jEj84Nly8j/Dut1FBWLMNy/2BDE1Qv0M0NrjH7aAel+xIn7QPLQu25vGX
JeqNhI9a/s9cV41VLqdz5SpoDTd0n3nE7MRiAFUReelEyG/j+g9+4Zx7PGoBvai2RCtXfNfulCug
euSyXqFCwiIe7gq/9pxDLsG5faMZWMEBTENzYkC3dpExUIspjL9EiHCbLXXPNceyq1fTCMWJ0sC6
/Um7+7pxRIrm7OmQOOG7MdIAJ7ti+mK87AVZ4cP/gqNyxTbsHjli5DAMUL27TJPTPLliECUQVnEQ
paaR+Y1ps90ph6ufBzgY2D51pSAcTCW7L5N23ChQr2y/3STXCN20AVPqERR/AU1147Yy5V0RbvjP
UmN5w7btHjlJWRtVXKtHAVbltKrbj8xzs70u+YsQeXU0c2j2rd660a5NZ/n7q1uAS1yZ9Q2MLeGS
P3Vx3v4sQax/uB7R1iZjBQNIw6AdTBP1qAqA7IMivzNEXxaq6AJ5xwS4xH5st8pIa9ZlRYUizp1M
BDiVpli4T1oFLmRrG/dd46stDda11bLygnLkPrI/aB6QsPVqkEro+zzP5j/XV2vt65bj96jgsbls
xcV1wEipdObc+d609dtXor/ddYSKi6ggAgi+ur4rdyC2/wWQ9AMj/SVhm4y+K3tgy5tMlZqhCzKA
vYyHYg+RjjYlJag+nQqafTetkt2gOWU04U6J+Fu0Sh81erX2S6i67eNWqi8H2VVBT5oP2i9+BRPk
+qTeomBbcQa7BxOXeTkHMpreq6gfU9pRdcdM81MwBohNDZ6YhI/kblhSi+uTWRvQ8m0SxBipnVCM
NPHneagkGhkh3xtPSY72UvoVmofDPpy3bt9rw1nOrqEHk3sRquuUFL8moVIR508Un8fl6SFzmn03
bklOrdwv7f7MBuyOEhiZ5sOSlWUJpKDm6vPCQq/RlLSt1bCSBgaWu3tTTZvIR3AMSq/e1VOFdEwE
qZPEL7IFO6pB6fy49AQTFm9p3qwEAbvfTThJwbO+7x7/hkttcEMHWuR43SJW1s3udQOZXd+SmqtH
yPglaTGC3HVS0TFjrUm9HlC9TebHFWOwW96Yn3uyQSXj/dRBvkHU5pNU+S9X1D+zsf/CYRl1sKXx
tzaW9X4ge9ENRYiIUM7ifZiNZtc18Tmg5CRAkWRmAEUWSu/bltCKEK6PUjiomNRj02b60NT0twrB
melq4P/6xMWzFejbrg+1Ygr+EmRfnc0aDEZT0TSIdO7CCxk100M7KHW6/vW1VbOiQ1YNkQp77JAM
dAhb4MVxKT0sDisyn4JcOPi83e++NhcrOBRT3C4chzh9loNBavAkSb3FsL72cevkF2XPR4mqw4ep
ItkJwsNDmud43rm+UMvOvpGR+VYUAFvUGAYZRV5RRPLgUQbcGjTREc561aRNabzzbQNZ579Akzkz
iVGProqTHYXX//9TunDLz9fHWDmg7dY3yLfHlZLLUnHAXGjFhz1NlkYH0hf724ZYDO6V2WZeZjqA
5brHBmSM9Y51Zqn5g4tLTmzeaJX5247xxqYQy+enTgK9M7vdY1YPZKFyy3nzAFoxD/e8UdWe/Abl
7xLv1rRwTDamTAHR/dOVzO3PDth1ZbZ3a7/sDo2YImdXZiOq+rfN34oQ1KnCKQ9M88FMfXuQRfCb
+bw9tPif6wOsmLstihL5Ek82QABfFC6iUODtu+I3H8OtbuUVe7db54TLUYOuPX5xct9FZ2T2U+eu
+3WYcbse23YL6bMSf/6+5rw2E7dSpodU+sWNh8uI+u0umceq2FUtzdrj8mZXF1msdnXezu3xtpWz
AsUMvY+yq5Bhh72rHuIpy+YUKRmA4te/v3a1JlasqKIp4g7Iei6L0gSX0yUv6TtXcfKojZlQOsZd
O5rCz6HnjXdRcaNOB7G769DJJR3dD82HGLWXNPCQYKJ1c8PZVuzN7qoztGZJ3fr8gvfC5FMfZLGT
hn6Byt/1VVv7vhUwQonOt9yv+GWoebgvqlzcxVW9BZlaSeLsrrrOCSoXzJXQruFC75x2ZigZxr+W
c24pE+VdsvubIojAvTGHs3vrKPNI0vkdv1QkL3bEQBWijiBgdX251iZkpQWyJ2E5Nyx5H0fJL1W7
f/TIpp9ADBf7gM/1qYwhiTipmT0CCngTvtonNus9NILD0e1pdRmKrPsuoq7vU5GH/t31Oa0cS3bX
nUpiE0BYKv9g8vrrki0KiP28dxgJN4Lymo1Znh/XHY+HrICNKSjh+U7t/QC2ZUs6cu3nW24PIBuu
oI7OP+BN9RuE49uDaMv+3ldhfLltgazcIEKbaZwJ0Vwc3/OLZxlAoPTH5KLj9X2mVRZ8vGkYu7Vu
KgznM/RoPxRDpVIAwTqNyrsI9x6v2j/Xx1jZCruvrokyJwZlXnWZ/ax6MLGX3dMZjYkbMXjt81Zm
0PQNi8EXjHOlcoMETN28qL/RWITh/rbfv5ybrw4usAA1tRfF2Gz0SB8ar8gOCW7T1z++4ty2Xori
YYYuw0w+LBUzUE49GsoSYMMnfULx/mMPUbzd8k9c3lqxt0GGUNcyiSii5gLNuDItnLZOgWVBOZjW
Wyn0in/8B1UYTlmPn19dlMqrveeU3W+UlsMdhcjxjVZlOXgkApxQyPwuQ2dC9i12B1cWu6YOWfTp
+tasTcJychXX1djHZX3JlgsT0d0jspbmEeKBW31ziwW9kdTabXOiKV3Z9h4Az5KpfTELke0geFn+
iKNcXVw5u3yjNPS2k3g2kLDyx0T049hcatDn74w3Y+dZG9OXW5bKswGEY6siEg+0vrgg7mDpxKBB
2aKPadcJp/l9fYy1KVh+DgIj3dV8ai5sZJ8BR51PPjx/47h4eyc8GyZYyF73udPXl6qnn6sKGq0T
XoTvOU6mNvLFRrRdm8Jiaa8iiZCjpqwp+WUsh19VkKXRpubZ28bq2VDBFtkgq01SXkaA54+A9Yp7
N5uA6EVecKMNWVd6XggKIqsccaP1yIBjQtFhV00Nu7++wWtTsDzaBa1/NaMbH1jKUB1C0vkv7Qwp
wLGVfONUXdsAy6WDqsmbwq1hp834rauGcKdxTdwosKw8U3qJdWYXc9mVvGN4KUTAjqk4xQA3p/3c
ydNIG3KYlztCEOwHDdqcPoR95c2Nt3C0Qv/btkCv6Hsenkkvgx/2+9zLwHxZqCbiKfBYzW3rZ4MI
CU7ylvdZdakiI79UObSrd7zKM/d43QTiNwOiZwMHnbnTIXTDxMVTzk8VQYYKoLjLUpla7odiLqo0
99vb4LWejSMkYPzgZe7WFxN4/n422tBUTE6XAtndbkTGFYuzW+WUB9RbWAf/w9m3NceJc2v/IqqE
EELcAt3t9jmO7cS5oZw4ESBACBAgfv339Lu/i3nZ0+ldrqmpykzN0KDD0lpLzwHQlQCN0YTSsf4W
dZ122d9H7Mym2Yrda8JsFHB9Kj36EQ1/3XdXEHUBUYfl86Uy99yPbHa+i+Z2WBtW3BM7gaFDSX7I
CZnTiLXDhZk/9xObza8FWWFdjABMJwjP1mF0O44M0v1rJ3d/H6lzM7HZ+1UJ1dEAt7nfa3QiDi2K
8qEcLmEFzz18s/Ul9xhUI9BDKW37JuZofojhQ/D6qTff4vd0v+ZxELQIjF515UH7IAtNZC8My5mB
/1/QPRU1VR6g0AgXdCgUrbMKLKlKepdI7acA9L+THH8L12uEFegzgyUhFhjPlEs2nxpLeslf89Ec
XWivYIlyjbB8Sar5zFm+FbhvQgBf0FHFKduK3/Paq6TriMxAdIE7XNhfCIVnWj9AbP13wM19paAY
M2PnIWWwCwCVQrcsKYFhejVS364KuQPuQADp7W+jUcnP7ZQtkk9jvvwBP/J9GM2UzpVPXmtSVdBL
Y/Aav1BUnZKqf5u0zY5vOj6Wpg6a7wOwdv/ZjgHkza79QJikL9ijqZbq6u+r+9wC3Ox86bmgHPH3
/RCvKh2WaIalQsd/VkrST2LL/K0cPjTs/v/+PJEEorF6gu4GdHdXr77z4qF5D70IiEU9eUlhCvI6
x8On7AkDfyuNH3pF7U/or36PmJ/D6tYK3mcoItnT34fvTOTZIv/I6IXYwB6O5KrUxxV+0G8sDML3
vz/9zObdIv8GT656lmimne7HTQf5HSc+oCzkgOIuf1XDL1eqj9qUl9SYz33NJsmfbQA8hId8pSFh
HSUQ1e7yPZ+1t1xY2Od+4BQ0/pmCA2jHYoJwJ8Z+uW3cjGvdwozRp2TB4Z+8iQqBnnA1ydCN6Ijh
h1CW5iqi9QUs0plduQX08WnRIV87XObki38Aa2PwdwC7BLcBG4YoaZqhzGJzEZF5JhvjmyAQd7RT
Il9adM/rD3pCepZuzQ8QS/4g7hvsNkzaEX7pIDr3cZs4ADo8b6EIou7BOUZvDcA+R9WPpgXlUe/p
PPt+fregkCVdijszf7wkJHNmRWwlpvUwxLXVc3zMi2V+EkDF3/pm/Pn3/XPu4ZuPcqr0/DkO4mPj
L/yLUjT4s0y4CvjE0/1wewsAIZ6imZuG7Mt6/DksuGsYC1zxf+rh21uAkEWmQb3k79eCqoRQ+F1G
hgQXnv6vh7QfbrX17EKhtazjdS8jsEWabrrKHVqCuioeIpj6/f0Tzv3IJpqwoPfJCLVaFEKDSJsS
omuj98ZbSIgtlBz+/iP/OsX4kk1EEb7XwuMLk0AMEoxB5UUatRBJ/dzTN/FElNDADygje+oNYUZX
qjM0vL587uGnT/pHMMyVlF4hOoLGo/MSUS88aSF3/slX34QPO4x+aCqCV+/jRwXuQRKeaCefe3X6
368+jMrUoy7pXnWlgma/Hg4FOJgXnn5u4WxqBRe4PJR1FECc3buBBv218aPHmU4vobsEzTm3bP5X
xcDahqmS7DWGKFFTMO4qUpsLi/Jfkyo/3Pb1FUcjgqya7OcSSZURrUjHSD1FA+ypPzUB264+dQ1Y
djb396g2n3RRtekE2trucw/fbFwhGENkowT+tPGHC4BX8IH/vjC5Z0Z+K4zHO2W7lRO650aIbOhR
6XRlaz/59M2GbQJkxkUZk72AyEtyCsy5py91LM69+mbDgo+G5pXpfTT4fPO1jGr5AM2ASzH53NM3
G5bgsr8OywBTOvXu2plYPy12vSTsfm5JbnYsDPkIaVUY7JHfycyN2j+MJ7fxteblhS7uuQ/Yblsi
xMzznuxdO3/VNa7l/CC6ZOt47uGbDZuHuoZYCWLC7PnBQ7Aolwbhxaru35/Otg36oexFWKGDsK9o
vaRrBKTrhMvxz2wntm3Pzz609HVl6d5AMuYaHna+SRB1Lsoi//vUsm333LCarSBj0v9Z88wDhtkG
MkhiF1yyRT83PpttNXTjqEKCw4TMXuWnrmohpYTQD0j+58bo9MP/OAvFLF0ITjfZK0XeoUtQ7f4P
TZZzb7/ZWRYgY1zNn95+rPIrlbczhJS817+/+bnR32wsFiysCP012FPn2l0jFvKyFrOXROtF9uAp
7v6vdoDPthx7ytd+8HiDuFNBG4Kv9RN8Zo+gxtzysb1h9pLi8r+fuyjE/nsSVqjrxUNYsj3USJ7W
pcmcNncnP2TA2C7shTOjte2T8zDiXPUs2AsLadyVPHTAJq7epWri3ONPtdQ/lhGrCtp6p8Nlbl18
Wzawlp1xkf8cgrS+//t8n1lM2ya5aYQp1hOTi1tBv7g5d3/C0nUX5BTOTPW2KV6uHSk67gd7qBTf
lYPYa9llZVM9ubVPAssu/My5j9jsZwUZXDoFHjIsqMMnmoIkDh+oS6LO555++vf/mAXRQl7PDpwh
Oyy8dwl0jkwmhgrmczOw2c4GPqlLFOPlm5g/i7Ysd0U+RReKujN7YKsYtyrQm0Pis33krw/MqmeT
t9eiC49zGHwuYmyZ7WYMVx2AAraXHWM9CJbtUF2zKtJR1leN6i60K87NwmY3z+FI19yuDDTw8iO3
yP3b5pJ17ZlR2vbEBen9UBbz/yxTQvSBkGlvAv4YrHP291k+s5W3nXHt+6Oee0r3bJDVPYUe66sR
Pd1VaqovWS+c+4xNogt5mqopG+w2XKh9Ue2vgbeH01fAT+5zk7DthrOSm1XYme1F3cAxU0P+uajz
6HP1Kdt2wcveqLjLCwSjytyCJvwRru3nVum20c3BhM0rilBKI/2mI+wyUcIfNV7AAPrcDG/2MQMh
KoqhPLjPXXfLe/8AUdSbYbpkwnZm/W8NXtfVeJMOGdv3RQyT6xAVcD7FVfr3lz8TqLctbTm1A2Qc
KCa2LA626G6hOIgeYNzenqI0QMKXWprn1uhmG9uigmqhwzaWvveSt5q/N1GTwwm1gy2q7MfPBdVt
I9vmNLJjHgT7Mgy+NV3x4VWf63OwbRc7D6qJ0THEoUyIShlrqyTyy0v83TMTseWtj35TqnkxbG/i
8g02qidjaBWLO5tX6GIu/vHv831mGrYcdb4Qv1y6BWda3RyWOvodEPljzIuPsRl+/v0nzn3J5lCW
HAk1PX0J8qHbIPYh3lt8CMKeOlCuq8/mSNs2dlOLeYLUV7ife16kxiwuEzWXWV8HxScX02ZnL8UC
MxA+sX0HUt8ut/KjidQl7d4zB8OWjk5zjQv9qmeQxYzu1Sw+qIN+ZTw8/30WzoSNLeF8JtNYiABh
Q8/wIbCwT0kX72JT/9wcb3YzCQuf4toLc1yTt7AcTquVw4Y64UY/xBch0WfGaMs5BwgT4pIxolNV
1F/zGRwpjRQGONBvfx+kc88/fd4/MrxmLqxPAvhrkbEBMjnX4jAG/f8Fdn1mGrbEb7rMrRARggZp
oYzoxrzPOtJ+Bhbisy3r25aV79fDyvfEwpFKFk3i95+ii+DZpw/6x9CsqoXWg9+F+yAkPyGU8HuO
hkti+OeGfbOvpAryssKZhrTdHcSkv1FTyyRs9SVNjDNRLtwUs8r0ML5h2LjC2PdGBLCnnu7z2t5P
xaeg7RifTZcIwuG4j9UL8jpkL1nOwme4sHyuc4xE/b8H30KxRIN1yfagjN0a4varn5dJ41f7GnL7
f1/7Z7bwltmdeyNOFt2He95FCYfthhCdgmmuOcZe9LhO9vvff+fMDtiSu2da9tPQInVkDjqNwkxj
NkWXHu4H/3En/JeuwlYeAkDkhoVDLhF7PBr9avyGq4wOs5j3J62yR04a70mQJupTQHBxacO1W6Ed
MY7LD98S8jJGhuKfBYeDDg0WqLNgJNZxb0Xcjnsq62bP+g5z3DXefmCiaNI57Owf0sK8EARLj726
dtC3ZdVCzWMuuinJO8OvofnmvqjVtDFMklDGw3VtuGI1QGJqongIJDJAsq678BHCPiTpvSVWCQTu
7K2OFflOIeJ0NTe1PlJeMXNQ8Pd46XGdei8M6z5afLGXKSicw2lb8yr4IqGmhmvufsmDjIVyMr+G
uLXyt6AtbpNkU0qXsLkq62xQYzTsYXquuh1E3u2hH2z0tIJv9txQ0twZBukVqOMtN7YU/k/w/cZn
TWq1l041QWLGtkoBFkFnmsppgPhUpMcuGboO4gkQC2BFJidfkoxG6MySzuFWghVj9d3W1n6VtIn3
ls3Qt+R1WFNc0a5rCXxh7IFxS6ccBr18upfVKNed6esT672B9fOD6BnG13Mwo01VqJZnOQbjr0IJ
4C1Ul2uTyqkqUzcgvXllqw/UZI6L+nfRxusNoFU0/wH6Yq/uaMHqG7SdpnAnZwxtKkcWXJPYD65L
UtCsCX32nfiOmn1XlMOzC2JY29ft2o/XDVnrYxn0NOWxkjeadsxmgLnMUzLkg9QH2QCsvoPUh6if
8N/lXsJn3uQ3PBwAu6om1ydEEv2qQfchB8eQfaOJtDQs9T3Xhq99YCRNzCJHjCuv28ywpnFJDF8v
nH6yN1/zGs05YPTECrCQH7EX5nU0TGZ/6e60s+JQ+kMkk3GZpwLc/TD+0lQaJQ88JTFLLQNWNVXg
W7qn0un5yVm8mDNRuV7BwDo3J5Y37jnpUhZtRntrm4RE9UB3pHTyQ3Mqjiqi+YMTY9Hs6x5/pR2I
H21iGYmuCPXWIMGommyotKUZGZfRP7bTAAsHIHOrX7DyRiOFDh1eEvZV/jthOXuR2JrwGLZhcF3z
uFquFgHC2lc1BEGws1h8fEcmODYfxTqWwQ4XLvMDnGgcTFEDUX8rvDaqrmLr2HfTh8vVEPbyQ0QV
754oeixPNKrmIRnq2pJf2jBvyPgyrGPiVk/8MSLAH42MZCo6CKEDb7k8Nyvz7orI17/doO2PNe/r
26qArNLMA7x/L2lwgP8jqC59NeovyFSK8CZmDdbr2o3t9Rg07EMYnHKuZ+LGtaIHH6YDOF+acX6R
VV8/Sjnxn6Pipbz24aF+sLKxFhznsQ7SSc/oZOWuRiat1gUo7BiEpz/eamqbMbg3Nl9qAoe/JMD/
dKPLmd4jGJT7mNLpCHuO9shWPYAEsgRZLiA4cphzJDkAeDp4hvtT87UZZlC4hcrB/SvsyK87DQbn
Y9mPvVoB7EcYKDNcTvTlfccabm6k0fZPU1EPCyhYwiJraGVlEoxyevDV6ErA45RbjxYOWBKAm3ju
DxLQbg3jWq6uSz5itAJdxVOmIbG5B9a5HJ+MIdylZdiOrzIco6ccVLSXSaio/dlBdN0lUQyI/iFy
s7la9CrKKi2cb9YUZg7VXTCr9VDQyknYnVBIUqXO1eXvAYrwPyGFrB+t8eJHAAOLJ1GEGEXlnZbf
XE3qT64RYgkJCgkxg7zGa2ItPcPo0/9pB1cdFoTJq9wAKgngQiBfcS4H1UHMxRRmTUS9/C5HXHte
Qa29Hbq8b4OkmF21HnvSTMuBVT0Z7nAT0BYZPKioyYq+rwyEH+Ci8erZliy/QaMJHmY3j+GetrGL
DnIS072Q4fyMJrbhSV4O40NQ5LxMy7kGI0KEonWZJlgcJDwJkTZU0a8cZxHUREc6wAMwGOLbWLMJ
DCk9/rCkbPZoEek+i0M50CSfWf2tLQFP3s0dDUyKVqTnvZRxNdiHYDzpGmv0tUlKmr6/bQz4/hkf
4nG+yyXEMWuEgBenVvdmce4dojLiKeNRNySsW+rHudT0jnE2PHnhFKN2bUnxrCSDEPlcmjde9fwL
jq45g5g2sMz9KpfnfKnCMuFRQyDw6QUBu1qYXtU9yNp6rRJhK7I+Q4Ii5wbBKD/9lISU2y/GPZye
kVsolAfqPMSLQGbzAa01r0looL0nyuucHOGXPkMDN/daU+/FvHjdXncBTkI9TH4BUSYYBDc1ZI12
tvIEYmkJEXjlB2hlUsClhqsu7mu9Rwu++DbIEBZsVyzuXfmGHNOXSd3g+vpoxdRFT13UsT5REngU
kgOcktAiNNg10aBeWmbovSqa+rGKV/YCLJT0dm1Z+MtPF8b0ZgYkrk5jE3V2Tgq44DRvEqvHfzG+
wFvpxfDf6Nv3vyFZNOwJWhQfgjpdJwEuo3dIXRqWSFRHN3kc95gyOhUZo950zyn8zxJNqsa/h8Sl
H98wbUOa0EiJMcvl5D25yobmpleO/xhCrwSCurXhDq7s9oNDWvR7XFQmTgYYCbk0QpvF7Ref0xvh
Ld5bWUFQPG04cLE3ouvx8pxO+nY0xH50snE0DUlXqRSp1ErSnCAc1jxsHrSGFW2qPUerBPEA5FCD
Y81PMe5znhqaB0/zuuAw4jpUIZLsgb+7Sduv0YA1B7gMU3DYk9UR2tPjcdZseA9DIEbSORdVVuWQ
8E+7FZKhvGtsnBVRzPddbGqSVEE+tqgKZn2re3gyJXFc4KiWMQmOY8marwwEgiVhpeWezNBr8Ggi
G8l/zzmCCFLIk5QHj4MnBxXRP04iWAQL8IVwS1n4cLO61R5ciYMomQOICCRrVK11IkbKf5CiMN0N
m+CimcxWOC8lbskjIGIpLL556kEvogBUiuAESxZbYtQRQlR7h5AkhjoB3ZmQzCu92FRJDFhocwcj
SDlmAZQ5aAL/FrXcTzGH9+SIV1wz8L+4+Fr7pbmel376AiOclWQrLvaGA4/58KrWiXWJRgDv0Y8j
UIYPJ1+lcdxVqZ4I2/utl/8IFfQfVlbWt8AklOnc8GLE/a8Hc1wZVEOZckiceFcO3rI6AahjrJIJ
3e8iVRhVldTDEtAM8pt5vetpDA/ONmLiuIyLe4vqzn3TYeXzTFbWZBKHIyuSvJJ9nZmiNXuMnHcD
wbF4uYGTmvBSvjik4AYXEA9gSyNOKmScamfrQGBsJcfhViw31AYO5u9t/dF5AX0chrm9rjtDbhdR
wOJaV12RIohWd6Kv68fYm4NhF584BNmEzPNxzuuCQWVpQACH56GDJmng9A8JBn6Rxr1C5gMWTlFA
qjRA0CQ9w2BEddVBc9J48g0yZto7wL5MMvgMTvJlLPziiVe5+hIh2trUBCt66AQ1zJrmEIibMgdp
0t0c8q5L4QKdv9Nusm88N/W7ILq7N7nFESoNQWAZaoh17kdH629Ixtd340wbpaXvIVEED9q/pjkJ
8SbE61fUFaeFJLy+MQ9igVB+MoUG7sOqKB8reSpklBlwFGh/Em3KgtMtDvxM6/CqdVHeJA7kwgDu
sv7yw8Au9521/fwS5o3ZK+Mt75SF8UdTQjAUHtPl3ogCuXGx6pfZOp54kRuTBaDpt7KI1BcUyzKt
bDw/D6Bqj1gmQqZjZzlJmQc6d4anIUF38YgdoprltayhX63bafmJgiawqM8USoqGefk3yX3/nU58
ia94gAw4zU1VIqsZOtzsW7R18DEVrX4VA15Vd6M7VgriyGrtKpytbpquZajnPeds/CYAjH21HcpA
iEx4Nwy125VvKsgjhLL6KoEUc1mPAjZF88J+nSkAKJZ3mLN2kkeAmAQQZGN4F5WAS6XOLNP10GgN
EzOomJU9DMkJm/MMmjkrTYpOyps+gMhItviQhi/Qv0xQOcx3xUwhG9sHuGfRuDV97lZ/OgrwYFFx
ALzHxYj/fQgIvGvRlaT3DqLCLhGt4Y/MNogyM+nWQz5TOu8ssLD3YrYLfBT7EIAKEkddaoO4/6JM
hE0fwhzgjgiLQdeyJleqNctr3lT8aOI+zBz0N59WL57ujBr1raHaXCNrUWk51euXXlRjYhejfvj9
icxjKUY7j9BBKHP2H7ke+42ccqPcR1UlOYmeWNeqX9xBOzAtRt8cQ3/i19ro9rqHeuQ3ijm9m41Y
b4A9yB8sZ9VuHBCG0BqqMtm1bbZgEBICe4E3iqxpSUrbDQvOunytd4y4+g3AFFqdVMNGmsFruUw1
MH7XBtzuO3SMsdysI7GXNC3igw5R1Cqul9c4D08N5KDG+C3qFKADWLah+97YfaMqfvAJnAGTtmux
HUtOEh/5/qM0JwuNBR0CwJLE0QWyBntYzQ5fi3ZcmlMhOMoqOtdXbqTTd6iG2A842w5IwWWT72DO
YK6Yw7GTCRJ1dznusx+N4D+olhb3CzX42hYEfpTRSxQ8YHdWMehfqFmarhm+wDG3vsWJHNxyF07H
EdvnK1gyCM+4USuCrOxCAPdYDNhUnzReGAwZzgfPhgeUS8RLnLCNhlpLQcrgWcF3wlyRoiLlVesb
3v4YQTYoD9LzBiWR3M1RdET5i2qDg1a1ZGKR5LvCJcVxyAliBA9p9ZNCtwRH2jr5TyOoCkviqeXW
kT4e0KE0WKnIs5YAFlbOE1+JG3sPxbLBWch0M85NglYGQ4hY8/pbswRL/QciCWrIDNGo707FUAUS
tYHYB+uh83IdtBSbLSb9wrKqiIccrW6BiTItl+w612CNQ7Vw8PPfeUdVeLBRU/BU9Dzqr4K1rXTm
aRu011JJ+GP6pyv+omvKvVQT/KeZC5FrDwOxxVeFTBRlad1KVX71/LEopwSwidj7M7TTVOxK5ius
0RGFR+KKuQxeQw8hgLUEZyPKUeCNdJRjmHIHeZfHho5IvRB6bXjNELoGhOgAIp0q9OgXplXE34PF
Q9mcYviRc1GNuuhmLVtPPiK7iCOOA9TXL9OkJNTF+RIN15TTyD8O2kdCIyAHChtlR2fvjg+qR7+q
wcI/9JRAWRH6CWN0zcq1Fy91PJxiZSEpsIDNqdyHw8GYyHzBCEDhqPL2OVZFnSB4zxg7H/TXL3kU
zdHOdbFqv6ky191dLPr5ibSn5Jy0sqOHU6AzV0Mxzh4czJyCbYdT7iscD5D2c8q43vEV5Dk8K6jL
A0PO0gMjImIvg3QyztCgLeonNyLFeaN1tIrHpg/bdxpX2A4aeXuRloWtin3Dx4ggzUD4vG9Ys9TH
xW9heb6MnN6pqKunb9hOTbFrBsJh8xrBvefeDS1QX2XMJ3WA2TR/dN205gmyjfE1n8sKGQtpTvVG
qdt85/ERNP7EdPPYtsg8O7nkiQtnesVwdzlkTaOm+YePWZlSynv9i65F478HRTCzG9YEBaDceQAf
Vuod1wkl3nGYGSAxrkeFyoVfkCNHrUsTtK09JP2jOGgq5gx55kI+bDNGeicb6Cvg7neAPFZ1ssZI
IOGEnr9eR9FCU5YLaAvG/YrkaCLD/WCr7pWNA/pTIkRgFraf9ZMriXjOY7BfSxTYB5KX5KrUih9V
NXdoMVt4JKMM5v20qycAQyFQUhc7SJjKj8GDpkcJzbdFxNdmnVxmT4ZuqDKwA4UKUZBO1oF8NZH4
Now77LzTuimO+QiII/aiGv3dvCIa4nBc0XSguRmfZa/Xj5lQ+RqxecyAT7e3AQEichSl/6Uis+mu
LSQa7q2Mwvuc235KHcgPMiNl3BwiZKXwCgigR8BanG2gtIAflatwVGkdjTQtKnlqDQje9NWNRepd
HwQMTFDKLOgbok5p7lSsljixa2fL3RAiKR0Qtct9g2vRR9S64T0wyeIoI/0LYQPVgC88jeqrH/rU
6spHNca9POtJxPMElw34stxi51O2hHfQYEOLwYfkB1nI8oNMYfUOMswIGc2B30LAxBb7KspJOqwh
KsmmNvzWUqJ/FWtPbv2lhUlXgF71L9EJlE7gTtzW9eT2MYtKf99bVmMX0JDVCfFQzN6AJ1gcSktl
yn2YKPAZFB8R6/WR6QINqHzK0WsZatGDvA7yi6kLDr/jEm1wOGMOAzqmUfjCBkRWB0c6oAHodK29
Fq1eQYy9GR0aAMLU05WnTxnI3Kthv6CrcYVDvLsfTRWHMFcfvZsB5o5+skQ1ajSJePDcdpjjGN3N
HaLR9CVHKOeHYjRYdLWEe7mucCh7XVTglmzS6SDQfUrmVQbm4Joi/qD5Gj+Kvq2f2MxQ0nJ0H/u+
qb7nK/d/WDDKkfbiFMbvl6W7Rr8C+BrpejQ8TGhQk7N8mPf+NERvMgbsNmcj8gTUI68db1eoWA45
7p+QaMwP2OPywdNd91yKUj7MbMmLpCWBnH/6UsY0DZCtvIxxONxRFuXfBBAHKZ9rkiPxJLhAyFne
HvJxWtOgofWaDKf+uip1oFM7Bgi/NvBYwghYEgsgBF+i0Kk2BWoqBC0JNtQBemo675HGKy/fGR5j
TZvYL6GxUlf0x1CNxTcrol6m1MMtOLTrULUxNReHk0tVk7Wr9UUyUbS+d8pVpEkm3KLCSqUawmm/
oIuZNnZVNFtFPetdGKnK3TZL1UNrA3cDfUY6z4e5+CyWr5yoqD+Kyc3qWWFve0fjCEq8fCbx6xyq
qXmFuFOs3koP4onK73o0zmrV3A+15I8eYEnZXJeo+8fAjQ+lBIzd6yEOhGlS6tdSMixVCx3xwpW1
zooYNcRgS7W3dm0BfQfp54WOM59TaL9wNJltHHDU713xBbFSj7t1gVHIDkox2l3lyOdWHOP9hHgb
rKik1a6jLgqfw8GX5ohDvrTHFqzU9tSdXnIEjYm9jK3q3d5TDq2GinZ4V1zwoBPT+hFiexuz4EH6
aNhAMQk5tYlEs+uFxJ7QJ900CdU2uWt61N8n3UAsQO4Kcy3Xfq3+DPXqy7QTIJ5hCeGYfxd2HN5J
LO2NCyrzNtAOh23TOdTLYVfZb3YJB1Q8o/1oFrb8KvO8vh9gH5VBeCXfIWEnCl/gkVSvaCQt/qxT
z4mYPBTEA4kPbcny3mh6ikLeUh1kiwPLJ/iT0s3w2LsZKzHy+Y9c+Djrq7mMPwoAZPcavc07EIGR
UgSsefEG5J2Jmay4wbqd01wshYeklbo/bY1+Q4peK65jcPLoHwj4yGtMaOtnT+LIyVBteU+6b9G7
6+cBd02hhtfnwEUsUmchUY27duDqjfJQ6milyZOVVfcEHnT1PWA9vaddyWVaD57/tUDw6J6LdW7H
BEa+3F4V1Ri9jXIk6OijtwCDblcH7gsoGWgyNyIkRxtq/zX3Qv8HLv/Wp9nGw64BnVplI5KP4Kpt
0HSE+j6v0SZsRxCulzEg4zEm9VCGGdzxorfAnso4ahSUesuKTgZ5dCAwQqgAM1rDhPqK+n3U3zBJ
7cF4DlcRDNf9RaZKWs1XrglwNHSIiIltO+hiSY+tN17cRyxDZ8pzSR9CyU9OefUnwK3MqwOlDJUr
HJYAcUTy9dYTHKppwai5lRGq2CtXNNVVw/IxRccoPOJiiLVHk0fNg62moNkXHqx7d14E0bIDLkRQ
HXXN6X7ucxe5G7AEhDEdZLoBlmgijfs1cIDGtbzEGjkhm//lFpedbvL/ATeA9w9BBjKwfb06kwRR
vVdo4aHe2TdhECWqmvYe0PSf+5ITLuEfPwZe9uSaKugLXJoVFHdRwezeahuhGP/7D5zBH7ANeIK1
HswHOxPuwV778x/ZWnggMiuuLl/fn7tW32AoUAAARariAMaeywvy2g6Knhf5guewARv8RA9bYFkt
Q7gHhOhHY9WersD2NHaSScTd+xyVn5yJDYpiKOBi1Mki3De6zFQ+fItGdoHGcwZkspXEduT/cfZl
vXHjXJR/aARQGyW9VpXLLtvlOIkdl/uFSOyOVoqSqI369XOUbx4ctikN9NJoOIBYXC6Xe8/S1Wk/
RrAqYcB+8PmIwVnSoggDIMhueZ4NbejK2NynRVH1AMmgVNZd0QGnfjoN7Dqa0WjLTRiWki6JDUVD
LxGcuEc1Yg/hEX+dkb2oQd7ZXfd9uQ3DWvoDrfgQDyqNWdZWiOx0CoKdJHgCUL4mYG/6uBbZve87
AxKW3hHvO2h6w6H5Nm2Qstn207VQ5gR1ddse/SOJ0xs24uI4lqseYabpnbv0YVwwyPC3a116ZMhE
7EQEJoy02kvF6LQCxzQNjhbFBJTBQLYePaooKnb50Od7t8yel8fGtHS0KEbSoxlJiJ8vHBuPUA+X
bIA8I+XtKsiUbTsVdJ1rCXJ/UQqUL1PJfkJeUOx8CImsxJdpeDQclLSyklYAAIBLqJ67fp7dsV7j
sxlmVxe15l3NPULBeJr5FzmDMxRyJv3O97ryatMEOBqNR0UQtItF87+fH2Jnm5HhaSfuq0SsmcSb
eqGdyoPkXqU4zgFYe4NUFWGM1NBNe6tAmntbN7QIlnYFv3tL+HP987FX46Fp8ncPaFVcmdZo3oYT
R1enZjKwJat798hk8c0pnX0YQNoH3JV+eqqwk29bULpKde6FMOAGAfbIvN7618+hpeaUcbFCujHN
hRbNMoHztjXNAxUpVKvK+5l0Vvr94/I8GKLB0eLZwTW/UaTGkR8VyEURHMlIY/7a9nHtJGauwiuc
IxpSH9JZOXL7B3s+9Ld9XQ9kHncFzfB1IsevcQUOQ9BEa/QXw7DrGhNp1CZTl0j3WAOfskOuoN3X
wGOONf5n+ecbVqeuMzH02UTiQvnHhg53EKD9cw6TKNoHoCIV1ppGs2GCddFpKLDFcLq3QFzkABCh
DAEptkCufd00TFoYp03lA1Wpoj+b6Qw454H90kKYZ9sc23O7H07LtAh6pGKm8IjX4AU0kgJFiGBN
qcFwlulK0grpxCRObXy85Pcqre/pfBOq8LDn5OvyJJvGR4veFOLYKgSU8ogcaXEAEHbY5cyN9ijJ
rOGSTROsRbDXkw4Sp+CbgccJpGKTyl3iNSuC66Yh0iIYmekMzPUMsCo3RE6ZgMyW3Ii0fFyH2xpe
aX9UzD5MMQqgqA96HLjCKrYeWVjdE6t8TFzvvYKdDokzZOTYSswZxkoXn8DOhjSrbHDCxDYswFBg
kseJ5k/Lk236unY0x60qbbcIQjw81AxGLNhViTzkcdvXtUM5azPLrr0Rv92GPuhVVUfBVZCQLWYy
Nu4ofweaIwGa6GC1nkCrKTwGaffdHbvnqnGvkDz7p3CDlfPmcylSNKRHtAPruMaHQvmut5CVy9X1
0PJjVdv//q+x6n5wh0M4ZV9cBCKk8beN3jxnH1YZz2rkCws/xDEqo9uuR03YVrlYOaRNM6+HOXwi
piFLQHSPUMZFWSg4VDCrP2z77VqEhwr5HEsiwlPS/hpgInKww620AKJFOMsyv0p86h4z2Mfv7LAr
9qHvfYsT18WJN2xcvNpZ7ZcVFZPXBkeYKzzTGtsgcEfTpqh2dYWKEE4qAxwjwTogrY/6EN4L/bCN
oefqChV0gp5zK2N6TMfgKQVxcj8NANJsmVk30mJaDD4y7qzzjqhIQaARoPrNe7era19kKBvxaXBn
phag5WnDr9u6TAEycG4D1M1WTujPTwg30uM5qAMA3pkH+L37Us+36jmX0JDhkIzOy7Zh0oIXUuSo
iXccQCAAxK5woRyu3Xy1B58HrxtpwZu5vK9hiAe7nq5sH0d3Gu+dRmQrJ6jp61rwQkk0BJ6vw9dh
z/7iqKa56y3gAraNjBa9RJExhnkpvh52oj2hNJceOp+RH8uf//yO6uqqF142WBPKyUhqTlHMdyMM
s5QPtfyyFr8iT8KqzanWns6GgdLlLwZUOoGg89BWXDjuoYzD6Apv26flnhiWqa4PXRRpm0iUv3B6
FuG/AWBoe0j2AdFM/6GWu3KIfn6VcUMtnFsST1NErbmRHg59DqRnUK1kDwC3xQCjt2LvIPHvFfmm
Qw16p38fasC8iALtQfyyAoxq/0cDEW/d+rA8ZqYZ0UJ7rF0nb8sWnkQMBsNwG4SvORDyY1I9b2tg
bvjDoRz2NZwYoDqa7FoHb0NUOYGKL6cvy1//XAfXdkMtsFkMtbSimec89bsrVIv2fAiP0vbuoBX/
GOGm2atzWNE7UJM25d5cXSLDseOoVAQ4UYADxDUqJ+CEuL66Wu6RaX1p0c76Bg+usMTXYwegMtv6
hYA5WGN1Zyf1jFJyrgG2uSw3Zpp97chOA9EHVpY374R3485PcErVKLBv27h0lQyvBoGg6PvmvYx6
CATb4he4rO62havrYwBdlHCZh/W77IeLFwJPl0XAGi2Py7z6/1tVcv+jGu1VwLq6tvWWtpm4zjpu
3QVBzm6SyonWLsnz4fBZG1pgF42qrZqEMTglg/3bCmp/N2tE1v6cnhHNACtbJKSV114NYbuPEvcl
mqoRu7HYJILj6uIZfZZHgwJB5Pd8vOyBnwPWJIMl2vIQGo6VQIt7MYKMQHwnfQOh8lAgo4Kl8ICS
zdOsD7HeCVMzWvzn3RBFLvBZv7tUnpTVfSdWeE5VdzPvwpMFr8zl7hgiRVfT6HBmoSbUqF8jUTGq
+BHuPg3dxtt1dTWNQnhTqtrce5MTO9rUu0ImARSFHI62frRNUtXVtaAromgK6RX/V0EAQx+a8g1i
C2s665/OA8RytW0rJ3VSd7QuHkLkAfuTyivr6AVA/IJqJ+z7gXVf3cSSK5vkp7OB1rR9q5xSBkk2
yS8lt/tLOM3sUiWiYqUE+OlFwrV1+YC0A2ungLPeA3RH1GtsU5AtKCBz0b6KJ/kwozvWdEc+P8DQ
1nwOfDgfeeClbeQG8RkMFgocXtpeKZ+AJYn9QGTjT2A2i0Pal3d2m3+z4aO9YT2jWe0aM0joqjS1
DwOjIvDrqxjI0OKmBs8peFpu4NNzDA1o21uOVDaxbBKfCSzkAd97mnvl0PrX0BbeDtfxk12uKYcY
loOuZwC80NRwXvKLk3nyyGuHPvZsVX7O9PX57x9mSMEtru8VDBCaRlWvdRgQDykywEcOyyP16WGD
kdK2sLAvuYIAK79ECpZbZVA8QgCQnAjYrCstGBeZ9kAhVkfcJkrKC2cjkCGop2bl+Bv+TxwqIlF6
Bq7vBFrIIWLp+HP9evF5Ighd03YFG7Ra6gPefwlr+3cDA3ik15ktMti0whoc7sb5frbqtgNxy7P8
vRpWK+ymSdN2iLRiWNFQ0b0khFdXbAySx9TON+l/ubaugRDaKNlHVsYveNoHuyyIi10U1vW1W1o/
qqTqjssrw9AJXQKBlSzyOns2r+BRtQ/r2W6xKza6cunW9ixhAB8NPr/QrpyzQlFwLQabrvx2Q/zr
wJw0Izk46hQeDgk7/7EimsX7eRK/4xwF6BgIqsJfFY81rXBvDq4PQWqBWzk1oigvJVoQrcC1YwYk
wwW372V1BZPmgxWPzxNYh4NLfi7PT/TZFQ7LYJ63D41CZabM0hHLu419yDSIuwzU0ZdgrAqQ55Kb
Bre4Y9Li7gNNy7WiqmlN6CEFuK5w2xFtpniDzLobXfXa5djhtxmBI337d68qpkApG3qEjusASqs6
vxzAS0v6bYe3Dn6hLJGT7BGaVZmAeChZCVivtN2+WHmgGTZUHfoCO4q6kWnKL0gq2d+nYFTPihOo
4KtyTafScEPQkS+SBU2VJE5xAZQeFRnIHPBvYVV0z5DO86yD7znh0/IaM3VGO0cpr4gTlHZ8VokC
3YITRm4HoA8yVOoLMDiWWzFEq6uFD49h3gKKEr/04KrvLBjIAH8N3Wt/eqFR/cuzsyvb9lZSKIYl
7GphQ4uQVMDT8wtszps94J/9rVuM2+zZIfjy9/LNG+y/Yx/4Z1qm4GpKPhzAA1w7rE2/XT9JB6gX
ppYbn9NZEV/2kKuobRAgtk2DFtyh34dAmvnxGdSY93DEm5z69NhJ1ES9qv/as+E5YEgNLLdmWsRa
oEu8/trBr/+fxSSuoe0+4Rb/AntnYIrG1FqJR8OY6YCZrqjolEVl/j8rSwJDr8NsqLbcCUN8/Acr
41iNXXdZfoHq9gPSdfRAk6YFsFVWL8stmH6+dlUmUOJPUFHKLioIQLIL4LCUzTIly183/X4tvmsb
Z3wEwPMF8jM1cJ4gc5Si6W84d/9dbsH0+7XYzlo4gqVAAV7g4RE+ZBJU8xsAuTm9Wv6+qQdzux9O
QRSQJr/tRHLOMg+Qq2pEKuFr31YQS4AM7rRmiGrqhhbX0hVjm8Nm8hKCQI3SkqrqXWVL0HqXu2H6
vvN3N2QZ9/FYwh7T84bkKz4Muj9qK+pt2+e10BY2Z1HhCnZy4AO5SyFtdZXN7+NtX9dCOS9hlgJZ
9+zCk9CCWmJk2+FjXEJU5LjcgGGv0LEyDBo+Y5jCU/dP3bsgrXO0HT49zB6luIkU22JNB8yQuhkq
8OKyy8B975lXoB3/Wykbno/buqHFMmg5flKXeXqhLdBKKRbVYezL4hQC9nbKUehYyxeZxksPa1Lh
2gE254WNNfhskHTY1w3YHVNhF3sH5hvPyx0yrFodPKOKboI4VcZO8NYIr+N8Yj8DViZfl79u6oUW
2p5VuNB3d9MLRK5+894C/xkiSN8yHEZ7Gzc2uS32dEP2xisHt1QUyxeSCRAT8MGsOUYMYjsrDRhu
6rYW3NOQC0hLY/Owp74Y9qnbd49lNdRf4Hpi/VMF0nkJILJEDoGiwxXBFrMt7P+8jD9sjpC74QXw
nMlFjIX7Ki0CvmIT54fl+THNvhb20DejiShzHB7OWNy7NmH2jrZizfTYsLPrUJoKypmQW4Qtpl+O
4gHuWPzWSYJwL1i/hpAzNTFfSD+Mj4QQAjRWpujkqArwuNL/Jx3B24AH76/lITIsYaJFvN2nvXJa
ll6CWl2cEER5kJPsl15Z6QkFtfjHcjOGmdCxNZRD7MDtreRC1ACN3Cq87n2hVi5QpkGa//5hkOAl
0k5gsWQXMUAKscSmCAYn/Tb2qwgRUwtaoJPYjwfq98kFxabiikIcBJRP6CFOHuhWyyNkmgjt/A4H
GdtuJ9M/CQEoF4TPBFpoMRIPQIC1ZbMJSYMlr4X67HCtlGwiSA6wd1klaj+NsPxc7oRpmrVT3IPT
VmpNLLnUyG18leNA7UOL6/Ja1cT0fS2gY1RfPZCSsU95SXQQnd2gPMTy6PuWnw+g6d8LqZtc4WOu
kwutxvZLAQ3Ey4DUwZpHtyHfR3QgDccNpxtV08O6QaX3s2tjDAkEaASUe0JRixlm7hQRZXEPDlq2
s4AgmU1Kt3VOj/QSjMkWIICLH4FAykgl+L4GsHplI/l8aogOtYHuAGdtjDSwn7dVdA2qbNPeV1Bn
Gzbd4YiOsqEERloplC0v4EqPN3HUQJmynWyo7i2PzzwO/yk4Qudl7tiHXQRiUx2+j7sVB/v2ucR7
4x5oxm9UQakGPn7FcxR5G6dCi/WOJ17mTkl+gSltVEJbKIyHq6gTa3NhSPeRSAtyTl1mVS3yFU4n
flQs/jImFJxWiH0Fs5UvxEmuZxMDW8H2YfsK06LfdX1gP2sfZ0nmFydANaunpgd7dWWCPt8hiY7E
4ZEPkpw/4gyB7MmtShpIkFDwMkQIxx4CRdWVdj7f7ImOwulENEDg289QLqlv03h+QtFw+hIBeu2s
NGFYazoUZ+xrkVj9gCbU4O1Eye8S8Frpzmkt7ALUlvvASd1tGUvoYv29sqEKDTks1iaXri4hSFxY
wh5PYcP9tUzJ5+kxooNwnGQK3FqMzb2YIDUT94XaiSC4G7zvsOejOy9LuzuAaNZsfEyjp533KZQi
IReAo7KFSt7e4u2ZSLeC2JhX7YVTPmaoGK2AAExbtm7hPrVWHtXlwC8BbEh34Pb/jKLua+LwJ18w
Z0er8kctYYGHLeZRBc7tUFnbNgkduhOXXpuHsZtcoIUrH0TSQwbD9lW38nnTIGpbhKdcAmswdMxr
cQTh0IbQkAMDS2ucfioqIPpgM35Y3lq9z7dW3dIGuYMGpjk1v2STuB8LcFKRo1hbDaaPa3cC1KC9
Icx61Glq8SolSAVV6ZOVQDWsbB2jU/PJF5avorPIoEoKzHkqAO8UvXsXTeIuiOl9AUTv8iiZ1pqO
2UGp0Y87r4SeoIIZez+MkIfrvnd8hgq3WGM0sPdTkHyxZ7ffLFQ/58LgctuGQdQRPYR7MTgZqrjk
TgRhDVEwPu6yHLoMy9///IEJyZa/tyAw6Ubo9zFkp1DpTEl166RfoUr271B2ly6A2G0tIBbQuWtX
LVN/tC0CglBhIC33f+3Z4xRCatZqVhaF6XjVwTsOspCZ4l1xKdrmvsRhCu/Edufl5HdlQX+79e0v
FexDj1UobhsXam7Lg2g4AAP92pBOUEGJIRTNqllrmAVHD1ymg2NhZ2rdolm5aBnOPx3LI31Z8jHN
mocQGYxHCVai8yWDQNa0s2jjWTfLnTHNkHZZYFUChFUtovPAEV0QHYOMB7iiyx83jZS2J9QltJEs
OHueUmjqQKd06OOb2AvlVdrjNue0ZA2mZuiF7ovDZNlwp07Zue5CCIINEP7OIpghLXfD9HXt9c+t
wOuTFsCNpoitbw1RfDxC9GmVBG+Yad0cZwgE5PfSMTwNdfIPmJsZxIOBk8cNfu21aWpBi3s2EVDf
+4KdCVNZv68z8KaR3R37x1LYa/xQ0zDNjX+4uUOjmUKvziqQ5gG1FfpUFFr7851nW0Doljiiyquu
d+rwBOHIFwh92QcZ9c9ABDQry9U0Slpge3lnd4ViwSlnkOHynOgM0a3o5v/jYW4ICN0VB6JzvYvM
bnCGDBH2j5E+qbGOT6HPXjOhfi4vV1MjWkgLaEGypPY61JnGbIcKU7zrhupSR9S9sqPV/ck03Vpw
K+WH4STt7oGr9hdnYXkdbN45dGwb7BVtb/B9KDL2EM2B+1vxMkVD/b3mHLI8k8ohcbQ8WqZTRIe2
QSMO4jwj6vCWpb420In9KhnUOfMKdovBrIAEv836e9Or7Mx4/p7S5rLcsmEAdXCbB1xGN4qqfxCS
RV9Ji8rLLrAqteZJZvq+FvRIlUE4y2noGeodI5KWoAA4s6nBtl+vRfusVC+nnslfeMxAm4w4bfGa
woBg5ZA1/fj57x82E97UjowH1T8ADgpngxpovJEWa2Rh09e1SO+gBTyQAj4c0g6hGAvZMchTRUG/
MrOGS71u0AMhQz5NNB4eoIAd7XGVa/bwioC8Ruqf8E5Kdtu3dh28lrqJB4XeUj44ZfYeQofyCEca
SHKLUm6caT3QI9oxIP+GB2CkbqCVmt5OHQSEl5eRYbPSMWrQzmt4mY7krKY+PRAIV+8h16euWN/J
h/X8umHCdYwaT5hQuTM1D04dsReoSybpIbDHyL1e7obh6NBRagOVNUwmPPvM6lD+IiU4Kk438O99
Ai2+5SZM7xIdq0YhMZD3MFY5y5Ckff8lL5TL7uwUXu32zp7AXmihF4w6ws3gYU+GkEIKNQ64zhCr
D9NbL8plAbXqyHfXJs/Ua20PYBNkiC3V2GcIAT9Cvb3cd0kTfYeMgFw5y0zzpm0DcBZqMuoX9hk+
Ae0BQiDiMfG7dIvvp0s8bRsoYjfiskECEPYi9SkeGAOAulx7n5h+u/P3FtZBErwRPVcPQzVadwVM
r/Z+gKf98nIwfV075b0cRkHwLskvcHuprmRYuydrfnVv+7oW83UDaXdeFfTXCIXyPaQtgpuE197K
bzeduTq4zkYKnrGeA1yHpChxfAjkyeiH39IQnksehKiL6MxVlB2J8qvbaRh/beqWjrmTVLGU0xQL
tmysbzAecL+owX5Z/rghGnS0naialMAfpnlIISgL5ejxOWbBdNfRvF8ZN1ML2ok+eATxP1J66mj/
nUR5fZ1WcBktYdyyso8ZEgQ6wq7warcsssj6mQBqd8wA6E9HG74ZEypgONKg51e8W0FxR0i1cUrm
9f3hoIcYPjL7QeWcgf1W4RXzBY3vEqeGEcDytBhOGB1pl07QMrehC33+c6tPB/rkyam5OG78DpXf
4Xm5FdPUOH93Y0CpCvWDDJsz3B6+xx0bnghqWHCA4SiRrBwBpka0mHeohUu33ZIzS4GFduYnEOR+
yKlg9iYVHpe4WuALWcoohmHb2bMGaFIhpVGMVXy1PEiGPUuH2BFYSQEZHrbnUFJgaiHr6Vg7SHpG
K8kMw+rVUXY9fMpYDMukS9yEzm504XnUZbDVFvKXSiA7C613vpuIf2fRjG+bE2e+A35Yv3Vk5a2f
YnkJ8CEOf+bEa0rvynalvRKUpmHTwl4wv4yV3ZEz9bzkW00d6wzThTXQiWFR6dpUYD7Vmdux9ox9
yntPQz96rCGbHOzBri2etk28FuS0TYKmbNEDGBV0gNXLs6BiDZtoGh7tFOdwLhEd4I9nKGY7/1A5
BP1dCZsWtTL8hg1EF6ZKgzyKrMSlJydI652KkB0lVm3dwXivu7Zg1HTYNkhadAsJ0gRtK4IySl/c
CynF1yDsIPC87fNaZIfQjq/cgdATA3lz78SA7EJDVa6EgWESdOQd9KMg7xqV+DoUQs6qdq0z0vL+
902/XQPcLX/DsM51+SlHwSAiCFJ6wnPf2+WeXVzB1QQyvAOqr8tNmO41thap4A9m0K4dU2ijlG/p
CH/IAS6UT86coyphfLF3oZALijxShz2z/Ts3wX+W2zasUh1iF/ZdBq14yz/x1n2Jh/H5TyIRT6nf
ow9nz+VGTLM8//3DZheD0d8FQUJP0ovjf6iaxFuUOMm3bV/XArkuCWxLpsn53z6HMp519nDrWJkc
w+Ggg+ucURUWfDlgsTjCD8CafhObv5FwIEdY3N+2objP7La+cfEv27qjxTPcI2wUj4l/YhQq+agu
Ow/AsvCH5a+blrMeziNkU6Hblv7Kix7I/lLA8naXlW7+NPV8FepvmHAdW5dOTgp2RZL+giuMfEYh
ynkrgENcOa8NfSDh38uJsUC5qRX4JxGy4YCMIjSmC4/uYXSyDblHdGAdGNAVy6QNOWkL7lhCtLBh
61DBO/iQkV5J93zaDSf0tImO4FxGcy7ytx64lV3fjBNctZwJGvJufFie7U+jG01osx23cYBiE/Vf
CUQ2zkUDxewz+L/KO3h91yf7AgzjeqUIaeiO/jgLU9YHuY3uUIwc9Ivou0o9UKRBHlruzKeLygn1
VxjxwyAZqZu91XIY6n03NpCmdlMBtaTlBkw90O5kVWUBoZ049NVFZ64cD3ZWUVzDi7vxNrYwz9OH
jdAD9SwNLDd/EzF75wJcylm7Bc5sdMt5ijGau/ahAYflxVTSPH2LYVQorkXhe8lNAKH1TXqGaEDb
yt2wzieKY/sNJSFya8El5Ws4iWxldzKsV/3RFdcVoCixKt4EFuZXlUETJAXk8VLBOOq6ltkaXNO0
lJy/h8mvWYlzvfBeeZXEzUHGnS1OKKmI/GV5KZka0GIbMipxMvlJ9oYXaXxVeqL6RpRia2Aq00rV
4toXJay8eENfmSvDb3DGdcpdMobDP8jjqbVGPj35nFB/dlG7huK8jMhpSIqnGdQA7eQ9ycVjPQSP
Xds9hPJcxptkytCatqlbZRPw3FHJmw+0SYkqYwFBRYCF1tSZDEtLf3ABwtzCwNEr3uDeAkDOQL+h
zKX2fJLyV2b1mxis6IYW4RnAZzl2Vfc1J6gBNSoabzs4Aa+cfIZlpT+6sPHhdYp87lsIZ+ppL0d4
YMAypIi27eG6EnBMgjSHTYn7CvL6myv67lgkvIPj2ipQet5L/4PTxPholzUObS8YnibuSUzTz3j0
v8UOTGHC6bqbLU6jcGWgTLOtBXjX8L5zej95gwEh/+6HE2zdYvrDGqExBkPELYlgdEaLcg+kbC4S
6b/CJMiCsd0AHC38kaFEfNi0jThanNe4etYwbypem0DGJ5ipOm8RS8D9Xv68YRvRX1/QdfNxuy0b
mAljNkRVyscS2r1TyNLTcgtz9H4y3doL7P+EzEmKoLCyN9r3zIXhc5t8tWycfwmEjsNQ2CeY3vjw
GEy9lSVsWGD6e20mNML91sazOw+e4jTJTkrN9pgDZa8QzczegHastkjjORBG+PsYsQUthOXhMKxV
QoD6DKFEuWvLLlw5Dg3hrj/OYB5XULj18Dc7i+svALChPkQ7Ub8uT47p8/PfP1wWKBApNAG+/82u
YCcHHaM0t45QhqlX9MtM39divbdUkncZTtk8yTANCc1/V05drwy+afFqIS4BEoO1c5q/+QUMM68A
t+ybfRBLz/sGe+q1KTBsJH+qah/HCCzGwMHN/9UdYMhq7yM8XoccpkRJjQxOnky2B4euqSJxtBIy
plHTYh4KvFONok/6ljE2+1NHLbQ3aADu9GHTtOuPMyFbiPE0Le7RQz1V8Etvh2MXWyxbuYMaJkZ/
njVBVAYTjCtfYWNlnUDBruASFJfVjzAc1+gEhruJ/j7rUijUkmLMX70WaPJ59/IcOAe3gl4JF/LU
8Dn+OesKWYO1LVh0DhRIgaO0ae+eVCN+wCsu9mCP3YdrHFfToM1//7DOYLXlT4pMOHVb/6mZb7oM
daz/j5eBYSETLdgD2/bbDK//Ny9yYGhW+i9B1FQvBbSM9yVsho/Li8vUDy3mcZKPIOZ6/BV8ghds
8s4dDEzpPh2mtbyqYYPXKVB1hIhsGhy6EWwKy6vWV/KGtnB+EqWgA8zY4fAE9A/IV8s9MsSjri/M
UdKCS9oYv8HOOrXA6GpPvQv7opVoMX1eC3cHhxM8SSV99UY7+xKLNnmywGHYFOuBzonyUFKH9QJz
Tylu3M9SltFty4ppTdrt8x8f6JSosKhHISuHnnhc/XAkUtxBnEQrA//5UgqieQF8CAnPLXFbBGk5
wxsQxuTABMPF/Qqu4u0wHkpcVNcaMvVCO8YhD9YRcDX90wCV6lsKK95qXxSKhiuTYOqIFttRrXJc
32T8RiQRN0UIV3URh9nvooXK+vIiNTUxd+3DWPUN0lLKnpI3yF7J+mtHi6C7YfEsULpjTuauBZ+p
HS28ZavgElqn5Zsk5GfK6uhH5NAnNxmSl+WOfL5NBTr3qSFW0nWiSd8SyD9fexT2LYxA0qujQl7L
Ml+jsJvmXLu6D3iDDE3Shq+0sukthSk8dg0vAktjWz+0sG4ErKQd6E++OkHX3AFunkGDVsEntWvg
qjk07cpDxzAhOt1JQifHK0Tkv07cSa5lnz/1xMnOpUSdYrknhpHS2U4MZqVhDR2SdIe6rsCdGvj1
6tAmlV+vEU//GFb895kQ6Bwnhix01VqieFU1sPFCsLNScXBkYGlAbLjd4XXV/znT46Z8nO1FOi/7
VvbRTZZaPzzpb+yqthEQPw5YKjr/RG0l7mHvBnfFhrXTGq/hcyyWg/fA32GaVn3phhyplHQQ09mr
WgAfRTLAO3HIrNzdJ+lg17sY1zI4dTazSapCCveYBC3sD7OQO+NKTw1hphOjcvhsh+iffYadY76H
QcZ0DWvkcj/x6N2qOrbpBRDoLCjpwrDXznL6OnKAVnc27axfTUM2SZNjOJ2/h9PyB+xAXlu+DZ0D
I/JdNKa0+0eivLEq6j3PzGcrU9snOisPJod65VtZBXeldNShLEMMW0DbdGWrMAWYtlXIFnIapGL5
a23Dxitusyc/W/XzMnz8PxQoqjDTqUI1iZSwpW7zAqy3dA3Na1hGOufJUZInncDoUM/+gttrfV0P
sq6PYVDeOn7XhdfLe5BhFnSCE+CQFjIsLkRdlVXtObX7U1cScYhVCgfZ5TZMI6UFf+x62ZR5vv8K
qbB+OMC3PqlgjxxO37Z9X4t9cByzJM6a8HVgkOKAu3kK9qNQtrtykfz8SRTotCYKkWvh9RMSH9AJ
feZDOTY/u36ER7CvRuiEhYEizr4GQk/tpgnlpi9VVgbdSh3ZNHraxYAIMHaUh1t45wb5M+1BTLnO
eiD2jsuj9/mtP9BpTR12xnQoURWNvbrfd17cPtUF/yZxQYAgkJBHi1kAwi83ZlrWWtDDg8Am02TN
QwmLgBRc6zTOmyvFxb1VrIpjmYZMj/sU/rRlNF87A/WT432/t2M4Em/qgk5tKuDkmkVTH766mU+u
yr7wrhLswZBdhp+8rO1u5SAxzAudE38fLp4h6wsOJR3xJsE8ZRxmzMTx5G3b8+CgLMbPbgvk93Kf
DLuATngKkVOQFvVwmkD54rqA6dt10XriUMBPcGXmDXNCtU0ACsgd74fSf4V5MhI7RdLMsPUOSn7b
uqBvApaX08AJ6OsQTd9jz/6n7B3oIJCNDzKd7FQ3sOaARjV9hTdYf+gIgHjSD1cybqbB0WJcDrzx
+Th5r5ILAa+aQe26tlcbh975eyWNliChl6GmNUQ9d4+R9Bh/ZDXL85XE2ue56EBX8U78Nu+E8umr
nfF3GvZwnO8zeKSLW9n1V9QCIdzL2q3d0aK7HGVXjpYt3krIo7LdUHmu9cht0ufvy0vJMBs61ykH
a1U5UB/8k+gWokQBosJjgG6bDp3fFFq+BOa5o68+8NwtEp6xJQ7NYHkbB0jnMXWlHzcgFIo3gqUK
IMpQvHPHDzal6wJdoRuuZVOZQ0EKGBFQdRQDkirK+Zomg+GA0DW5+5ZwWB112PU4ABt91Ho7zx36
r0zMr1TJ+GXbHM9z/2F3dYI+6yi0w055n0a7ehydGxg42oflr5t6ocVzDdSrPfjA0TigdOdlU8O1
rPsa0/Ac1a2zsuOZGtHC2oO9xCjh+XqqPWhgkQxVXYh8vjM4de7tyv9nuSuGo0GnMxHaMMhi2MFJ
Zur5D48G0nTnKGn9jeGghTOD/kHOqz44IU33W8GwYpfQ8sfyjzdEsk5mEiksiUsu2Us3oVgJMeLW
3TXdNoy5E+gkJjxzOkgRD+wF7kTJ1yEcydHx27bYITUxfd3Whfl68GGhQhLHEcIawlNciXLcsYSO
8ZUtvXxliAzzq5OY4CCRsMrJ8HDOvJc/88t5/J51q2RtwzLVJbbBhhriABU+ZDLn1BmHhHN053KM
0JGWTuk/2CmYEyvPYlNvtLCu6YAcPIq5Z1oDGuyMsHCiE7uGR+ta1JmWlBbannSdNI3D8JTb06yj
DV82O+g3lSUDTwvpzgWiDMma+JI4fnGA14vr7QvHD9d+vGl4tOu35zVZRUTo38mOkCOtnfw2rGl8
QCV57R5mGh8tnJ3ES2tApZ0zKDGYgRage5gFrdkcGTqgQ+Fk6MMqkCnnjA60qLCxcnrshmbI4NRt
h8/LIWdqRLt5izizYxVNwQlcYOypcFa+nuwh3bVhMB2WmzCM0n+oSVPrQw9hsF6GzGZfqjQh91XY
bGLTOoE7h+KHPUN2Yc6ilFkvuHBbp0kEd8hR+Ct3VdPozH//8PE4BzxNTTQ4hfP5/0f3JWXeU2OD
RrttcOZB+9CCaKy85xL3r7SxvzAnrncoC20iJ2BstPiFlo+TgBji4zzLLQrJmlINUI/ZiFwIXC2E
oarJQdjqrJemT/l1l2b1kfjy+/LI/MEn/F/OrqxHTp7p/iIkMLaBW+hlpmfJZDJZb1Ay6ccsZjGr
4dd/p6PvYuIMzStyEUUtxTa2y2VXnTrnnaCZaxhwCoo0p0ipew/PBocJhpDS7o8x957GrKgOMSm+
E136EY/5QXv2sRsBeU/A67ubBeRmtTOU+7poVu79S1vBsHW7zeO+HZLid5CDHxM+Qx+9EQRGVroK
u1zowoTKtcBJ1roO8t9Tljk0VN3wyD2qZCQhXbCy3xY8lAmQg/qe56eNKH4D3JRBP8mNv8Az+buY
zu6zk/CX64u31I3pyTs25j4qeaByxB8KyOfaPspDRR1/ny1kVrd1Yph+XHgNa5Kyfm09kLrmnFdf
pry3x9CyQJUPivN5rfZt4Qj7BzEXyEx380DvCKRVAdS40IAVuAFd/44/HL7v7HQTMBcTuMG2tt1b
GntehlIiqIKJSHl+l6ZhGowJ/0JsodLqrhGTau6grhdPSVjlHvAjO+lDNvoXVwFodEO7GcFss49z
NvAVQ1z6eOMUSTwJeVa3iH9nWR6Dmq6X/XdvzsSKYS01bxwivdfSusp7eldAp7DZ9YluHBTLkXZb
vMeE16kKCCLbkfTO9yy/LMO86efqBfVOIIoFmRtKqlaW8d3IgOOawbIq6ec26EGmOdXQ32W9E1lD
8RywCtRqFPmRNkH2idK14oJ35w3dGZ5baJBl4/pqv8Y52MKs8SfzQFZxfUcutW2Yb4VjnedV7b5y
MC+ggryNumnbrRIDN8wW8RmfpGD+fbVdhLD5ZdR8zjfdydC64bJTpRyLgGj4NUHNeNj6YN7yJX/a
Ni+X+XrjrctMT9MwYeizjYv+rkrmINgXkKLcRAqA0Ru21nNueaSc7VcfIf3bOcvim3wuk5ttwzdM
jTLbFSywiv/8BGJJVDI38pyNQplmYKzIAi0m2tivZVt1PyV3anB28DUE3ftJT8yM4X/1kFBwIcX5
fwFKeC/0SDxDwrPVcCvSKtJwqOMHppuHXuEOpRP2Qw1BtGnazBgZn0qKKKXPf4kW0nNFlrp/qC62
2ZoZIqONLIUYBvrLqjIa2aocoliKlTfigiGb4TECfLc/VTX9Bc2UAQkbbcFDpCvhkqXGDUMmLKWq
byrxH5w8WHiKSZKvruyS47ZpNyy5Cy61DnMTnK2uKMNBMweR9PR1W+OGJbsJh9rKxPmvxEaxf+xA
lLhQqJ263nqA8+Afh+64zDDjOZt9vKlm8qudQaxZ+t6Zg4AwmlxcWfsiu5kb1KrO4DVIRgTjrve5
tBqGcdcVZe3AiX6tKcvTsBCzum0aKFRfb37Bu5mxsdob3YraFj8D/vwA9ihoNTS35Tg+ZLzfy64+
FRATvt7Vxcu8N3uGqSu/7hlSZt1rlSc/mq6MZNnt7Zo+ByDfnNSayNa7123HNQNmXuOKeRyL7jVQ
eXDCQ0wfwVQL+iJr2IaNRx+Gk7aYDcF5b9RQay8RjSOhKH6QaUvhABo3vDRHOlPUfa33Tg2O4i4k
lbXtxDMDZRb3RhCearScf3CaQ5d9ub6yC3vUjI8R6TqO8NFuw+IRDKPdz1FytjLoy7HzzrYxpeam
kQQ9VCj13uI307jXQxo2zZdq3HZimHw9fZE2mjhK73tR3+q5/iWUtxJm+PP6em/ohu0WvjMNKbX1
Huwz96ABD5Fd3Te7KcKDdufv6v0j3yW7l1caOtG4G3d6L6ImHMMv1crhsTR3xlu7maY5IOAy2EOh
Tzh12Htf8BZM+7UL5ZKtGSbdJP5MghiT11TVB9mXJ8uewIS1Ce8HPbPLOfzmXgaVNzVkc6NBoF6m
oYyTW/ihx9ItdzPgnyv7a2HzmpWjSVugLs7GImm7lGFWEVRmQTxxk2WYQTKFhEzq8xkLK5yw87oD
J+OKH12YezNCZllgVeEATuEMqvsdSgDkxwpQp5uRd+7KG2th+5gFo0kT513SYWoy9lomj1X9wALA
XsqV3bk085ff3yxvEOTCS+sW5qGnAiRN+kwmsSaGtzQ97t+Nl8AXtW2BveNoHvIUkDn0wVSw37aw
hmkT4Gl6LtC8pV6q4Ssln6+3+4c64J0zwwyP0ay308mDSY1fyhd779yRLJRfaRGRnXwoI7Hi95fm
3rBcCzFDQCPhwbysjoa+PATD2tQszLwZ7xqavOJziS/QxefGlmFS/Wr8bZ7GjHPRCvg0jw16T2s1
/Oe3HS0jlpWo+L4+/UtjN3yv25Pc1mOl93Pch0XwH8vzMM5UeL31hUk36z8Z45AUYtg0pXcr+irM
7efrDS89o8xIVtMU3YzoOywVt+lf7OFJR93xU36odr23MjVLgzestbUzR3oaU1P6WSiCalcFG23V
rPucEf2y+6mEMemDGoF/rcNJJRvHbVgqZOTbAPy1aDw7TNYPvvHiYAagmpH5sRA4vRLw2E3PwRp7
9vuEL45r1nW28RDUVQL7cb0uQrj8OXf0y9CyW5+QVyfvD3PvfnJaVPhaa9QDCwe9WetZUlekkPWG
WWVfB0dFIt9nKQ8La9tpY1Z6znhHumKUOG2SfVfcNWuUAAtPCrOesxpAfAxZYL3nU3qGcN7zOJV7
aU2PNI9ve59swS86rlnKOdWcMaqxIqS7T/VJrmHWlqb9cgq9cYBToKqKeYXe29Tbk9qLwJffhBBI
/OSnUB6+fjYs2O0fWP2bTgKw0U5jg+dENgWfhYW8QwqxkBXjWtqspn5dCYExxFFw8PA2Dru4PkCb
OXRAiYakx61F/VPnyX2jPegRrYm4LC26YdBA+qacDPggiI/vAPcNi+yQJn4Y8w/jmuTmgh/4c86+
mTRnSOoONX3wYSPY6pz2loFGUqTFystgaU0M7xv4Tp0VCO7upwkFolV1p2135VK1MHKzgFONk6uY
xMj97p6OH3lzW8crzndhu5q1m7wBx4Ns0bSbkv3cNdHAmqhL811CNqFdHNcs3UwGQMtqB9vJL+F7
/xvzl01GYBZo2iX09ZBJxj3cyw/KjT95Ml+Z8IW1tA0j1n4zOszF4eDJONLWELnjGg/gUtOX39/s
womO3O89bJNa/nCaZ822YDQwy+7f7QqUKujusv1spvaK6Z2Vr8EzloZsGGdfQNO8AGRp7/TpMRhy
6B2vCY0sbT/jMavp1I7ziIkuq+RAawQa2p/UTqKpXcu9LNmOYZaKpgVxgww9uGegz3IJfcxNQR1i
1lo2Q1Y6lbpMuRVHbat2WqyViCxc/ohZaFmOUMBFjRRCGP20g2rR7JSHuuRRyXCuPEhLnlq/3s3q
bgw28cA7xCy/1ALMGWBp1ntmydBy3XDo1rhV399BxFSbix0wWQw+TLWVQE98bLz9liOAmCJzI52T
3p/RbmC5oZejkqrYFDAnprycrFivZ4JzsW5vpL53t107SGCYKZtrrxgkRpxXj6Tfpfx520wYNpr3
k+XjGTXulX2TDtjsh+vtLrxdSWBY6Ij9RTKBhqdT8dgf04ez85FFJ+tJ7NZuM+8fAsRUiiO9b8/U
x02S6x8aRUu5q0LokWmPrYRVFrafWTPporCHUBdSuLiZh+UURF6yBmr+w+7579seBOZ/n7syEHEr
ZygvTRE/VlGyyw7VQ3IQYfwyfbh3j24UJeEn0AWG9PlOfL2+KksfdLlGvXEirOkHz/MwY7K99cZ7
7W870UxluF6TQgE0M+6ZIuA90KjB3ngEmJWQl1Ayajfice9Kb6e9cefxtdfVwv4xaxsbmCqAp/a4
91X74Bfe1zJDVUqqI+TU1g7k990IeND+nnHo5THaQxx+D/njSPniIaih2FCvBXWXFtQw37HJE7C4
wa1OzBWhBIRpP4pqEwe8A96avwfPZYwMiosJqoJHYUH0YRPfKho2nGsxqqYdUVa6d4My9L2bAkfw
9R3+/oOAmGWM/Zz6fQ19wr3umlM7g7LSkZ81XoKI0r2yGSVh1/v58957x37NisZA1m4uJeaGf6wP
+Un88B6H8Gh9dk/VITv5z9XdDXu53tfCIv9T1JgDzteU6EoV+zr9QNaOt4W9aaq1lUlQ+lYjEF4s
3DBjcZQl3zqbrHiApdYvv785a1Kw4WZQNkT4jD2DfEelz/ZatcNS05eJetP0zKFQ4Ug0PaCST6mf
1E2iPt04bsNiwXIV1GWAs8yi5X4Ym2M29ZGfbHvuEbM+sXPcvFAN/GIN9ifPLfbusKYsuLRPDHMt
xkLXWYyzhugiBCIgbDJ3xaz+RGfe2+6GxbJMpwz05uO++TZG8Y/8pruxIm8fRPPjU3Ff3LPoo3f7
u/h1fcf/CTa9050JtNIDyUr78tqxH8Zz/ETGkD/ZAKYdynD89V/8WD7UD9Zt9uDt4p+banUcYqKt
wGxU4FKOszTA2QFVRDsIJas/8OHyCOgLvfJGvDj49z7N8MF1EI+dhlrHXvqfhbovfChcq4+x8zkd
j0ytRfGWzicTgmUFle21kzvuRYrCXjbf9kF8JHMf+n2/C3zyoYbBq2D46Cb6vvTjOxL70VxWUVmS
Pc/nD6ig3l9fzQU/a+K1oD4H1bwYQyH950zs2uRJ2E8q3YR/QYn934dBrFHBKj017gu72Ad8POCp
vLJUSwM3joIuk2nfixEXBDAn7pTl7lDb83GsT5rX9YojWTjLTMm2vvU6q4lxuAuL3/MkUWEVF3d2
JjbFK4mJ2ULtnGfJEWel74NW/sjEpnwgMcFarCV4whawliHZkfSmEj8zf9+r4/UtszArJh7LhdIJ
OPO6cR/TOBJN/WGsyEGXcqX5BRs0AVlVWrV+rC4OZIgcB9mLezZBeLW9Q8k7H1cuxQtXEROYNcyk
cIChxcxn3ROpu5dZ0WNTuQ99AbputVactzRVl837xhnWsk0hb4Jukumu8O7T+ZBmK6a11PTl9zdN
55Noe51rHPo+k2GBBNjBm5QMQUctV7ztgs9ihvXiEjjZw4DRj/oHJBa03m3bQIbpgrFAuu3lbqPp
8xR8GdUDFBW2NW3cuV1JO1leXGHb3lsuxFGe5MbIkInA6iuGGgQU9+8nvQus+3Zbdp0ww3unOksl
vcwycUEMGb96fFP0kJgAK+lXTFkzGmaptWNNhyfIxtuMiasq4qQcB42m6bSX7gdbboq3ExNSNYo6
cyaGW1ItioPjO6cZ0pLXd8aCxZuYKpyyMbWCBEEa8jGbb6E7Y/nfvfGz069FgRcs0kRXdZWnpTXi
8gBSk280nR/bKv6vz/XG5TSskTIUQw0DPoBAqizhcTQ2axSyS3NjGGSR5zEg5zUeZhUIcC0QlHaK
gL25fxwztZsoX0tDLTjtf4oOkxIlS0GOjjJySOV05Pyzk85QYVy5Cy8cWSYdf0U9kaccG5Mn7RfA
CMtSv1zfP0ura5hpDMUIDwRaiDdV3u+uyCEEk0LQQUM29vP1HhYmx0RR8cGiMVRJRqRsuL23Ctnf
WADm7ziEEveJLtbYHRfmyARSkSlrS5Xj4uyQKMhPwRqLyILjNjFUowOkPM2xuKQ4SgRpUgEZ7vFY
ERW6WjwN2coDZGG3moCqLq8h75xgnjzo6zErfoA+AuhxgqcqyW9S1OJcX46laTIcLIU+YAOKFcRB
VPADyPMinEDCtHKzXGr88vsb710pAnF0BmMenCSCqmHYzSvn3MI+NYsOIUCjhaf5sK/d0M2cXTB8
b0BBtm1OyN/DrhMPZNAaw64SHVZeHiKYs61l43089GwE8fbldCtRMXzT6JWJfh8KTv7RNCtIPcg6
vbTbhnK+TxCKywAy7nsFyplP0vkotb0yOwsGbAKqnKZzRz/GNzBvjJDxCov8JWB3dA1+835JpkNM
VJWEnhzYEC7T/+VXG/lPz9PT0Xu4t3dT+MkCGnzlOxa2kMmyr2lpaxcrvPfaE2m/jCQJeflt0zqb
0Kpasip2U7Sd27dCn5K1l/uCQZnAKkeDqlbOaLdtXgP7osSyRgK51LJhqkHLL+JRBd6wRYY9r8OO
VVsu2ISZPJlEuXbVapTaFZS/cCdrotKO7ZWd/+640bhhUTkpCy6p257GJG1C2w++uM1q7ee7WwSN
G96wGuNscC0Ad3IJfjiRi/gG5J7A/uZ6W2EiMxM8CvW3vVJTexIS4npVPLaRUJtKscBqcPFhb87f
tLVKAaqx7iQSUBrSMv5u2Ym3u77HFybHJML0wa3KaQAW2l47R+XKeH/hAwQH/NoLfGFpzZTOmPj/
P/u9n/6uKCqgExcKD9dHv9T45aveTI1gQwFllaQ7+YGW9+NsfW/zgN5cb3xpai6dvmn8QsfXS2Dd
72I3+z0lkMVVovklx1GulLMudWBcZaExWNbxhI0pZvnS2vV0G9fFF8fx2i1PlAsfxt9fYNfEaUdf
tif7krAAqXyzqy9LfH1+libfMFrcva0ZbFkd2KygsQb140jqbWWlGLphtA0PvMziMj2DJcjeF4n9
AS8UtW3kZnKHeCWfg64nd1WFzb8bO9S6h7R26cv1mVlYWDOnY/v1MFM+uXdFUjVRcSnJByirDPWU
/N7Ww+W++WZvUkoUlCqVe2fPLc0i1OcDrpwzpyrCLgGn7bZz2czsTHIS1cxHctfnVEQXRYsuR0nj
9W9Y2D/eZfbefIOPkJBdzlkjQhLb8nbwktSOctur55XRvw9iAZXXpec3PTTcV0M3ELCV5EnyrGuV
IxzvfL2QRMxtIkMdpzeykH7U8lLtUANi79SwFvRd+jzDulmufQ/6QhDCSnjbjXezn2XpwQKYTp6v
T+C7jwt8nmHeoElorBaKpSJkjidvJbN+N279haUQQHa65lvhki1BWvRkmDqkkbK+SrtOhAHAElHS
oaqlE8q/tQt2byeB3HbkeobVC7vJee84vQjx8v6Qq1KepO98BuPutO0aYyaE6BAPjiYSPcBT1BHw
vNWOTdWmCxgBgPPvHVcGZQeVVwcT1Qg+h2kNTWK7cdZu7Qt7yiSkRCS7F3NHMXqUiXxWCbBZUCpe
m5uFY8tM9QyAjzqZZmg9KPqHJMkx9mpC2GCbsDKmxzD5DDRdo0BgS4Sgi3KbvfKtpHumhFCU7V43
iqWPMGy+sC7lHJnksHnKbxmEbPagsZF7TSDTeb2LpVUwLLtrwXjkqA5dxD7VN1C3VJ8UJDP315tf
+gLDrEvqaGHbvpuEgxoo+JUQNmiJxc6zs1FjgpnZHOlbsz8WmQf1IKf7pvPWekhEsamUHMtsmHFf
DU1n0Qatqzj93WcWO7qi9LfNj5nTqRI3g0IOtBnDdPZQBZnggtAWeZWHAo+ITdE5wszUTjymgXIS
zZKQaQDwLMg1PLkzeH+vL/LCHjKTOq0owFPo1T4+wpHPjp/EWVgkjGYrZrDU/uXd/8b1+b3f+GPl
4jk8oNQbOR1fhR3ygysOYan5y9590/xUuqiSGAeahH4i070NULVNpm0KAKiD+Lv1oFUpw0UAg3dL
8tPy42IHyrFNQuJYWcN8c5ZxSBnWGDtVINMUNviCU9HcXhzays1jaXoME9Z+Cap91MIlYd3MLOwd
cE/Fc7ym37zUvOGOY416PuVeDiBvxrUyjX1nZ/N+DZO0cACZWZ7ebiqrE078GyrAVYj79xRK8NKH
4Ilck+Fe6MLM91SQC8+4y+LfctLdznPiDBnBKjvSql/DDS1Mkpn3cVVnIetuw8JIK59qxFyOatLZ
yk1lqXXjAq5SMNFPpMEmcm3/HvHvckdna41GZOFmZyaAXM/trc7r0frlvlqw9gEyY3e9hajFOJdH
FKgcNx1DZh5IdHMfdEjt46SeyhQFmzo58rbfFJ0jzKyzVymQbbk9wZURNfJ7O5MVqPqT6sDaZsUZ
L+0kw5p90kHer+zH0zTCGfQx/WGLAvwlbbeNd4+ZiSCPZoPvtzE+glfYqKEY8nZnx3X9vG0NDGsW
YGMHY4MNfd7Ue4EsR3rr+Kvy20v71HDFZT7MLM0r7KTBwh3LRnFhHxIpm7Ur6cWh/ANDIszMBFGN
F1ZV1vRU1UBvANdc9OUXu2K3UpGv1ydoqQvjUu0D/Q3qrQTf4HeocuhF8BTkSfeTlA3Zj8piKwn5
hbkyk0K0HfzJphP6sd0k3yF6Yu9pgqfO9c9Yat5wyXasnJGqy5HRNtCYmiywodRel+62NW+4ZFXp
omJdPJyIyxAAAOdh8p0iWhVv82mmEDOZgChoa4nhywwGVtaj3OcguFiZnQU7NnNBRYPgNYFQOGJV
DX8qeif/XOR15+5BQjil2447k4UyjXHHhd7seIJiXPszp65so6Ytp5WNuvQNhiVDnFFxvx2GU9pp
fj+2/TcyptbBYptKzmBshjXnWacCBuGlUzV4QQTJ5ymyFOKG13fQwvDNnBBA31DnRKjixMXwya8S
KGGx/tHVepvmIDNzQn5Q66HEC/yEsAh0AuYRmdda6CnMeDJ9uv4RC1ZmJoSwmNAxTOzhVIyt2EOT
VUaVZitQrKXGDROu8s7lTTkNJxHzZ1DU2IjtFN+vD3xp9i+/v7lS+32C3Eem40Nbu/0RluYfUT/9
zDLQSF7vYeEcNbkjJ1I7Se8Q9JCOBzBF3iuEmwlDrCJhK77sciS/4w3MqvuKD7PltuCfBG44vWlI
/oGL+r4shj3x5iPwyodm3pgX+VMR82bCWI53t0VS9OVU2b7p/BfPWlN/WVpow5K9gpNOjdCTDYHF
GXeBRFmQWoXHLC21YcY+TxFKTdUMXk6eliGV8Q0k7kEl4q5R0Hrvr4NZfG/3HWoWKgfjb5zpY0GH
G8uWB5Xnz6Cfvs1WBcwWvsQswm8hlki6asSXWNoRoM0Aa3CuKOoEi3mbMARCmX8bBspsh5qOlfV7
QlksSDp6deostZbkXfoCw6RVUZOKNvOFI7WY7X1cju0xGVrreRz4tnuFqapMueUWuvIxSU0NbRwW
DEgPJgVZAVst2JxZjF/ItkxsotH8RWWnIJazS9OPwk5uvLZkoVWzuxFaP9fPkAXDMGvze9XIXHQE
nQlAqD8Xg5oOfC74/nrzS/uW/L3WcJfpJORg/aYa/INIjvcHRzXqOIrxs5005MnBW25bV4aJM/DI
MnsOsPCD7O3P7QSlsk4keue3CYmGQVUHocZ644cZJu9yL54meaHinafshk7iB9Sp95cDXhNQHtvb
FMKZWaqfiKEbx0rlIrQr+wx21iEatkrTMrNaH/rdOsFfaL1DwWcUzHEdOXTtKbfgn8xCfZSJUa9j
VnIuNLdDoJhoHlJgSF6QCFA7bLw8XVmNhV1slu73Q0apU8ziLHpQKSc5Tiso0lvIAl7fW0vtXw6b
N64p1a2v8pY6JwiRf1AEHNBdCT91vfFLI+/4WFNYuR9sIJIzkZwRhYuPNUgikd7y+SFQ4yZeHsB8
jUd1ag+0ghzScBpHv0URZjI/1iMygNs+wDDy2KKWCzaq5OxPzRCBhpftphqkSBB7er3ew8KRaEoo
U1D/uO6EkwopPoZyTDeKq+FxdoefgfJeOlZ+cYpNdGyYK8OyZ6hrIVDDxTmZWnWLEzf9VLll8nz9
S97fSdSs8Z8SCaFGWSHwr+rUVgLMHmKug3CG+hxfgecv9WG8r2nGuSP4YJ/isr4bO0BRdbt66Vxq
3PDeuJ4NbS2m6aTkPINIuEMsiCNouW16TO89KH+uNMLayAr0x9EL0k+WyO2b662/b2nULO/3pQcp
oYQ4AsVOwJfwlF7EYj03wJWTt2rtgrPUzWXq3pwWfVZMdkLL7NwWZQnl8vwQA8V0KvVGSV1qVv1D
QhnVvGVXnnuaVmFfdmQ/6LzcXZ+mpSU27NmGJgWumn12hhocAXXGgGR+64uNrRt+2ndslnPXLs9T
P0tUbrvTR55Z5eH62Jfm3rDeNhF+RbLKORW2IBBLLr/E0vmqx34tLPO+U6MmNIzkLrSXhZ+fuzn2
wwZBmruG0zseO8NTICu5FqVc+BATJca9Oq2pyp2TaLGJKg2hIng0hO9Ha9MDlZpQMeqoEdExyz71
BHXQfmrNN8J1T+BCWyN6WfoGw5qtaugycDvJc5XFD10Q86iZnP9AFl7sr6/2wk41SQAm3rrMCvLq
jEdL9bPowGt0hEqpV660v/QBl37fWLIaiM+E8MpzEQ/pLq1gZ56q4qNfqk11v4SaRABpPteV0K08
06o6zrqJ9/9DVuNPtO3fuwXY9f/+gNyRDZk51adKYeAHt0KCHlyRLh0R9xN5nsBQSj3Oz6rJpMxC
VNbI6eQqr2vqfeqkvSB7R3Rtzo5j4NcF/hNkoaCiNPRZrH4OfV7Pjwz5c2TLQf4HwCcv7G8iqwLg
VWXB3HrnBKSwvqezcEPSS+s5A895/s0B7sGpTjaug8mR5NNwYcQGzRDzIaviBMwOCzI69YvMZt0H
YdF0QXbomsBzNgXHqIkZg2JNWwxdVZ5T2bMoDRzypDIIUnZVu01CiJqwsd6rVaus0jlNac/3k8sS
KywdWj9gfjfmDqlJAsA6SIEJVOecZ5/Fu4uoSzmlm0oFUBJlGPBUlgOvWOac+n587FNAAkst1wpy
FozLxIvl4Nexy6Fw/mQalAuFMW4jluFBtuH66fB+tTiGb5iv61WWXdhKAnYfTPlHlQZPdgLtlkx2
D0qkgFBiv+1clQz7gdUa1K+zuJ0A9ossnnwoC3yvPViRDb6CvSP5zh3YcyuH6eQw6q+4w6VZMK/m
pYZmH3IuZ132cVhr7R9JgiKBwU7WKASXujAOgZi7zVBZfXGmnvWlCQYeZhA4Dz0XEeHrM73Ug+HT
tTPpphZef5ZuIR7TAuZrzQk/Da231sXSUW90MfWTlgHE4E9pIZ+5Rj10W46frw9/qW3j0pBKpYNq
avNza2GfhHSgPD1kWcKTlTjzwqXBxMH5UBN1oHFcnftB6jsmyjtmEf/OkxmwnjHgEJu+wwTD+cDa
eZXA7RkhgydIC40hWGW2RYqoCYUjLqlLKx2Gc+tlZahYkUUdSdcgEAs7yETC0aajwxDY/ZkOkFuj
XfqBZhmojKElen1uljowjjIPyHLL9uP+XLujC4SCfpSjaqOp7Le946kJhosLKtpREVxsled/tkqP
fA2KBPvJohJgpuuf8X5AjZqsBn7eTrPT6eqcx0id8tjrgQUq+Ak5bajU8e5ToO3+9/W+FszCVKSh
lt/bArqlZ00b/64G9s6GGJA7bmJbI9SkOIgHwRixiv7cTChV31GUYL3OWe1uu9+amDi7Cdws9tvy
rB33LklieSjL4HcCrvuVtVjaUsaxAcXSEhBgWZ7zNP5NA3sO+ZD34dZQBDWRcelg09qjbXHOfFYe
GWIVt2Jw1sgOFpbXRMQ5KmnzPp6Kc9VBPhzCSeVei3itYCx4N6pF/wHExZDISwP4St8e4XlrYOcv
IpPNLc+y56pmt8P84k7bckfUVGuekqFI8AxuzqkPkeA6TX+UrfuyyQxMrebW9vKAg2PvzMry2XPz
3z73VixsYQeZwLgU2moTGGSLs2e1wx9gKC+gJCqHvDhcH/xSD8b1AlENpAibtDkXOa92tkIKe2jS
nddMP693sODamHG5EJVqJtxmm7M9pB+Snj6zsXskQDlZjG4CJ1KT/cD3Qc3dpESdXQ9s1yQQNt4a
bKNf+wcd55CqGPXcnwmqHr/yPJg+XsjGP12fnoX5N4FxmpGOBoKpczqM6Y5Dzi/w6AjhSrEGQ1kw
NBMXB6yUU9bwBmcrsW7g475J2d7g4vXQo5Z1ZtVv7Xb/Az6L/kk9/POmtJnpqpkuRFfYTvoZ+uXU
v/XSYE6PeEmRc8Ac9qkqLJd85k06N7tqcCoLBIxtlg7PTpA2410z2ak4WBAU/MFL/In6EbRdn6AF
kyISwVoe//D6KYl3XWHhn4LlhQjxNk75LoiFe0BgxH8QvTfVuwZMr8NumHjvR0VONQ4xFH2zKGks
Wxwb4lskB8SIK3UsoCP1reSlVR/8ePDSyGs6lu/wfnWcA3NENQKR6gl315Xl/HsGuPk7atWdIhzi
pv0207pwI2W7+kb6I/+YC2BjI7+a60dp4UDe6aAf/SCyZ2k3O1Ym1ZENPkjmIB02WbegyJuTTyRn
eHOPorVAv6+QpwhbGbQfZ6RXq18kHnLr4GTIXR7E5HavZd6V2aGdoCi9qwA/dZFwr9wg4rU3QUrI
bQrnUSVx0n6bhsK3npOBzOyucZx8iGjmx5B8hTzrdDdZovwwMwtpvXTEdUJDVxSonD5i0qqnCLoj
bnyYgePIj9YAwOxN3DUN8jTETqV48uqGXhQ3mtz52M5QkFMR1tyNMlv291RwCsqoxu4P0qnTw5hW
c7DDEgTeR1arpATiyi0pXrvcpTfZJDI8ennid9n3YrZy59H36lgif2bFRcSbyh/viI+EHRxoPjlh
Uw3C3snWxy9uO/+RAPMzBs03L029I+R+y5PtIA9AQ9YJWf0XEzla0MxMuQ4LJ6vYI08t5t34pRiK
o08Eyk7CzFVYZebmThux0UuCfB+3dY3kZGbXvJ4hMVK7dnGwminhH6yB+18CZEYh4u1l4BCeXAIq
oBhw0dfRUdOncbLa20yL/+Psyprj1LntL6JKTBK8Qs8d24mTOMl5oZITBwECAWIQ/Pq7+rsvPopp
qnhzdbkESNrS1tYa1Mc59UHZIribkJHTdl0eWcwqnisLKeyu417LT2mYwHFyVHYLvFXgW272k+fu
QL9N3Zg0f6pBpOHrLBoiYy3IpCM2Za46em6H4WRJOw6gnY2zOqY1sG2wQLDUi+VDqP25gpCXHYMp
MXpiN4D+2X9okPXQKJAeJlDnwhWAunTwcZZlIJ2WI69unJxM/rLAGP3gBdOkP0D1C3j1IhVVtZcF
IJI7THT3grv56Z/azad/K0B8xbWhuhnjwR3z/kxsv82huMAq8ky0w7uobCSCr0CngXYypFkdtzUP
+q9uX1RBNFNrfhal1nwHHTJn741z8LmaCqVPfSrpT2gr+48Mx2FysrXFSEyDEXJoivgv8wRlsi/Q
j4WiQMHq7qmbWJtdWKpwSw6HdXs4ASOc2NcRt2f2ByBhy+K7xpW5gHS1boqHkiW8BwCwldOXDHyP
9tHitZ0i7xzI97YmnoJnMK+zyBlh9vOp6tXUR5YzBO7RJzid4zreQg9OAfzFI+VR3BpknWD86sFa
/gFlLfVRJTL8nbAcEgI989rpABvjdp/ovH5O5qmx4sKW+JwOVrJxD2sGf88qmbQfITwTWDpmA6zj
n/tsHnF7Nvk6bOEz1HqVe6Rh1wYY/Rx2h3wGhTjuaoXX0A5uDyNL2f6DGrT8lCke2kfL7ijuONJi
/q3QmRC7hF052XHZhfC5aSDVfGy8ZPpo247bQHctKdWOTsrKoUuOlDyyShl+0W3f/RzCCaekiHqJ
r7HgpRmPC92lB8fr3D/oh07th7Ryw4OfQghwJ8vmdilkS8wdrmga9lEbClH8xuLVipgqEqiYDp7t
R75XF/PNJIS7zQknPzk8jcjr3CISaiQzxCl8Koq970hFn0jaN4CwCc5+YCPAvHOYnekPui8V3LBC
UMI/QuC6tS79zMsq7ppyCvehKN1+nzEi8dJMOXBYHPwiuXaOdtJjbcPL6SLxlG9WnuEbR2wq6gAQ
J8RuotYDov0gWZnpHRdj/aWdQ3gvlJnjWsfcrocAK6QsVOTBHfeIWweuoHFUZ4I4kaqDAbgNW/q4
+Ek41loY9mTw4sBtiq9KbBa8+4OAVUAdi4T+sBgl096xOvGlx27yDSRDKR5DT83k09hPvX8etZb1
rgRY2YF2twe9/qn0muGBW63TH1M77f19h26xDqHT1dMzG6ymu4YNVMZ2c+BWH3zhTAlqXMINTmnR
sPoT7OUb+5uX6DGGPQNUdyDZNJGooqF2ohGKRS9OkhZQHADllTmHYegyELtSqM1HVuZq5+i1tWzO
VtvO1mUYRaEAgxUudp7IrgHxPAsJWpuMGqhL9WgwQ81g4igH7cCmrcTzTPyxxpZaDX5EdIDZBacL
9m815CL96pVJDcXDHIcfvh/mGf+ZCB7IU+0kmdpXyncKwCBQBLpkeVL/4eE8wN23bpviq5+X9TMI
e+Vra3dY5KXr0uBHr8MOt0AFb84oVY3DWUCRWw3x5LdUPuhRdCqIQ1CPPnt5KJJvXi7mag9CAJlw
16+KIn3u+JDcKlo9K/dJ2mN3bkU2BXvoJLbjBeNfQiyYh9bF5W6Q7v3RVv9ymU1NDXwwjkKxBBtP
4ZyFZ8VwTvE5SFQNisSwtvSs7F87JRJChTYcigErDusjBIvy9OKRIm22HAaQuRk1kLn2gIKjAT8w
SA9cUSgK4yQp6KdRNWv63u8eKvGIWx785sbET1Gb6O2EH3whp6hyZfHVFXX5aUM2jdZvT33T+pQ3
xHaAVzmomSsejylMived4CCzFKjwePv7j1n6COPQlOBwIXLK+CFIe1jVpe0u4GSTVBe+wTgwZQ6K
BLlTgDosiTiFrvOnBBtwj0vjdOMwG6XS0qa4d1YuP+C4l58aCMvGo9u6Zxj4rCF/3z314SOM0gcP
YO9RaIsfOuaRc9FhieXe6BzpzbOT62o6bhoJs0bh+g7WLECIDpk/Vjtu0fFMRMlWCjjvwkqIb9Yo
wtSjTddV/DC1CLSEhuepah8ql+zagLcHt0CqVBB3pQK50GdmjaKwsrmchwbfIijbTUQ8kkQ3O5/X
ZxgYxts6zIg/rpmoUczmB9rnoJMNRQU4X7+J5YgOM+KvaYOi5fOUHaRMupMryrKGcCxuieq1O5ul
TjJCT/cNiDhBkn31A/1oB92ZwVgH3fSAIdoCj8FHGAHogYKVurXKDrO0kmPueuLEc1D7tg2AEXwB
Cf3ESycsgLYsfnL4IwIlICBIsXGAjcjDUbRrXOcW3LjClUi3OWVAWgnh7jZ9gFmxKLSiNlQs+SFx
Xf6YYh49WtnqXdTC0mpWK2Y+jG4PadKDTcPZisC7rmvcFYXlJp4v8U0ZRxFOOCu6Mz/IENZnSqQU
GJNwk5kpWr9N2zcbUJJCeFL6OOxqS8k4dLv6Z80oxEZ8B5nr/QF4t8SPZxghjLTLHVSGEdY1f5q5
B6M7S56ytL/kLHhq5jVxhqWhMIK5xK0gjumEHyrkv3FCOpgNqmAN+7EQyKZn7pDxidfYpg99Ez5x
nT3Do0FG48APuV9ZK1219AlGKE9TWFAmHH5jP4D+m3tTZFG5ghBYGgcjkkeZB4zNJD0kalRXXNMd
LZU85HLqbiZmxS7x6sP9EV/Yhzwjpjnp+waCghhxrzh7ovngzXsZFP/kWX3u6h4n6OrfTU8y2X01
4VYd3IK7VOE5hLZgwq4tTkyKwbErKCAR3G9L1f5SeqTAl4IKhG9izI+pjbXKbYtyn8tg7cJtodtM
ft+QNEXdpxqPkN5z2TixWzaxru3TPGcHMT1A5XBl0X23xkp8U/aR8aThmeqxJlYzUmY31lnx1CXB
oVPeYzE4p8EKn4XPP98fpYVpbXrqprnLk1YiUyCw1nViq1ZjEknLov4KEHJhav/F/cuwYeRZbu0t
i//Mq3BvD96t3NTmcV6rS+7JlYvvpS9x/7te6gYZAsy+LPiU+2wPW5LunKTW9Hy/n24r4juVaJP+
51hOA00szGZdKynOtoWTWBz44ejshaNR073/mKWPMBaCPG1TL+tJsuepx6Bm59Q7H/rdK60vLJQm
B1Ci9mxXGkmozNvuONSEPEGaP/860Y7H2mPFtlTaZAO6MnE6ZY/JvrZF9blx4M2X5lm7hRND/qIC
9pzB/BLJzj4bWOzpro/cZFgDByx0kckBzAiZIaTppQev4fKC1NzSuC0DVC2DLioO/F3kZmXxz6bR
NlUiix5Ko5Ri+y0TJFsvTdBk5SN3YVmysmktzFqTy2X7faa7G9AP9CfrPKKQF6Ng4O0825Yr69VC
h5k0LtZAZcklKoE1ZXkaOq+JgKJ77jsbYITJ/bmto4w8BbBCryygwrMXqRSffJXYhxZAwY0T6haM
bzKtHJfSlk7QS2liOR/maYLodD9WX++/+/uepJivxsJUJEMlUEAlL6iYi3QHHIWw1KFLO6tu9ty2
lV0e1IDzE+DtlQBU4UjrMsPCQlEh9fzYLgPKVz51YTU2iY8dS4KuFBLIT1WWHyyfe48zcMz71GuT
uHIojKeGUmxbbkxLYhi/tymvibWfCixhsy+SY5s340Pv4VoYJfhNaoLoYDOnCVvINuRNsq94IQ+D
Y4OX1U1rG9jCkmxyCNWQhQ6IS8l+vhkZksCenyrfK1b236Xwuf3+Zu7Z/kDnSaOP+iygkc+b5NMc
0DYGBV8e22nIVzLMpa8wIiixrGRwKmrtmw6+oBZoJqiHV5tETIlv8ggzv3ahojla+yKh/iefsODs
JcFaoWFpFTMCyK5VgTylwvi2obXTHu0eZpoUj7BOC1cWyqXuMbJ7H9V0CvRLsvcrT3xMbtjfTCZr
kjVLrRu7OtT7ws6/LV8wh8732rXsuEnS4HB/gVlq3Zj+YdgyfwwR0wKr2Lfez7oz1OHrlb18ofNN
VuA8g+Ga4D4VfHi3Oklv4CdnyMdTDuv4lUVp4QNMaiAQX3Pi0CK5xQCOCnwoICMw417qfv8shJjJ
DeSQ3M6hPZns7U67O0+JU6nkucvIa2frNfjyQtpu0gJpjsvjXGsYKQ19XNP+YHH3UrTFqZDDAacu
WI3LY5gNK1n1UpcZ4VwCRtKnFb6pGWpnp20v3wWWTVf29IVdwqQJVhMjQVmi9ZSE5ybovwR5me9L
OkUa1/4xGMN6ZWyWvsMI7XSeK6gdpvA8dFJAMEd4TcKLes2acOk7jKhGPJTFmPJk77nFz7qpiyhJ
1Y/BdY/My37VmbdWHFiaYkaAj7KT+ehghcI0CL+lIig+1CpQZ4KD7t7mdrqxKGQyBkFuacOxssJ9
krVZHIDMeZr8yo15SdaYa+932l+0QWEFoW37cN6Cnf1HB7AQHNaKH7hIPFGa4JYtbdZEJZaedDts
v937PL/0Ld9O4BeJK79/wmri6aXMcQt9FkOC628I9OAYHIzA1mxZCjwTHJ0yG/w1QoId7dIzddkh
QURKP33y+/zP/Ue8P6M904q4ounUqVJbUJW39b8ls+tPSaCt522t3ybgmy6rSeO1bheGeysfoeKC
1ndOnrcrR+j3qxx/kRZdWvGZuBKtO8VnACWyfT2WQMFA2LazgMlgojqyak0z5v2g8UyfYmyFLqBM
TYhclCeHKXHFwSajOo2p1UAvG25Y9/ts6TnGGoNqvt8K6tAd7nqxAJwTa45vSibuSpH//R3S+0ve
vkjCISnRfuo8WOOHHHmb//H+qy81bawrApf2uc3RNE+RNuDiHpKSq6JSS40beUMHD7Cs7YDZYflX
oo+6+dfNtr23yVwUulRAuqFp6n0h+rFvTmRbPuKZZEWHtaA1h364ZzntDhV1wjjvnRvOaNxWrf6L
rdjMmCyOYOG+L0e2oxWDc8/csOP9MV1YIExVexyvtKahHe7HEKIqUddNIeBRc/tyv/mF2W7yFIFK
EqAMTkBi+R1cqcVRjjxu5+qQtcXKWWJh4pimxXUZDmHlaMxKt9oDEho7nnMonWGl+aUOMuLVGntP
Wu5Id23px136fd3LfWHDMSmKVXCTbCnw4klAAPRE4kQGVJHkAcRdsKCClQVnqX+MqE05qa2C4ANc
fgR6LA7bPKL22mnofWly4pn69h6yM2B5bs0PwLNdVZruExF89tI/zDswv9ynpbWr0mTnybWbroVJ
ZTIYCwd75dAOwMVCdQHK65fWBT9POdd8XsMWL4y6yWB0eq8sSYZHsDLALd0nzZqV4Vh6+dtseLNn
Nn3o1UShv6R68QceQ/5MWk9InnebIs5kLjZhL0Zq480DFGt6nwEnGMS1BhRulisnpIUZ9Rd/cYbP
2qDxiAZqCKmb7BBxx5y7KzJAC3Fhkhc58au0zNFDqWtfKjHF/sxiZrcP7VQdGntjYDMjsGVB/Fbd
hlgn847qb3J2VoZ4qX+c/w6xyyGtppIe/WM/NOLfyYNKuPx5f3iXJqYRzbJpSmAm0XZrq6hG3YQX
K92+8NZ/ceiCapgSiZZV8bns/xnkY1B9uv/SS00bqbWk3ZABlI8l2qdRH76w8POgf9xve6FDTFA+
tGn6GZoNeG39VfVBpEUf3295YR6aoLExw8EcaA9EavN7mL8DznmW8sC86RCEfOUZC6uBiRqDlcLg
FASTcG7lhXunwHlltNql9vP9b1jq+VuvvVltZG8x6E/jG+xRR9T6pOUjl2p/v/GlrjciaAgDNxxa
hcYpj6f2ezP92dawEUCBXcw+pKDDfeYW/MIn4Rxd3qav91tf6hMjhPLGF6MPfvduKH8I8Di1D95l
sELZWWrcSGNz2kI1oUKHB5P0Izek55ZNFyHXpvtC+yYzLoVwBQNCne5q9rUOLhXpdsTrdpt6xgSd
OaStkHcglhICzJn4MUsIozr7bY0bG99cc02BZ0emKfpfqEL8znx1A15kX7a1fwuxN1OdZRAVzcIW
oWQdlA25VcAwW7F2sbQw100uXFnbAYiC6HenuVrs4OjX+2+91O7t9zdvDSqJU7IM7cJ061NX2x89
Zq90+FLTRni6HS7bCoGmSxI+8CaMldtsm+Umkqwbqn4AqQlJn/fS4vLOV4c+XAPQLE1xIz7Dfpi8
IL8NpPvSCxaV4hA0m7QXCITx/tvfbh/2wDE1FCnpNa3AegH3plqrVC70uIkgy/xg9NWE4A/t8iWr
SBYpPv68P1EWesXEj/WunyOJx4sz/TkMs5POHhJnG3DWM7FjcERnkB5F4y4tjmJ6EcVlTtbYzktv
bgSmyrsWbDaJlOV2QBtOCchSI12ZiUtdfnvom/jhQ+fnboDG4aV70kN2cPy1kF/Ym03N964LGS6P
0XTuvuTQn4TeYaTYc7BqVL5Q4DKRYmMl+M22B0NqkQfho4KG80yt4TCMSnEX+XXxi5E1qYelUTD2
1DTDLYy0i3BPSZnEUAfNoyBjwzEsprWLpfdvHSA8+N+xGGZIafO6xFi0Bwa7Alb1Oz/8UfCfUw2B
4U7H2bYil4kb03ngFeVcYL6OzXmEK1mag7UwMts53o+2hdzPhIspt01cBX+Nnc+eykCf/fHjqL7L
6udo96f7j1gYEBMnRr2S5SEk63YqP/vzy+g+y2rthLwws0yAGNVAp4cW2paTdQmsl9pqQNL5JbJh
R7q4KDYBuz0THSbAaBQw30EmxX8yGUS34M5xXi7XtoKFEDTxYLjkQ3rJqb8rB7BeSfg4T8OZz/S5
kc3X+8OwsICYiLAGCITOtni4L1Ohn3Qiuo+9nredlE0teNpCR73guFACx6rud43V+gVkruxAQx0q
D37f/4SlXjJCG5egteVMPAA7Z1LHTNP85E+pE5HSmg94A7lSR12aVUZ8sxFe9qxyg33W0H+KOdTH
3BkgywpeEAzdswjWD+NVuWtCVUsxaGzV+TxI5vk6uBmkn9Lc/zcY5+9ppY6zNz6Ghb1WkVkIRBMf
VuQ0A29Lsv3UcRlnAZjMrBpkNA1IVu+P0MIkM/Xi+xryYiB/sX0IwsMFmlzeuaxFvnKIXGrdyKyz
puAJ2A90TyAB9+gnQvenRoThGuZkqYOMDbx1s1GAPEx3VtvFMLMEstk5gvi2bQs3XYQpaZUdMuHt
Hdr2BwIK5qWeIZ67retvnfYmQchEW4QOZET2gbDd8UJqPaMe6WaabysQm4AqSTQF9n7099KZu12K
v66sJfTb/ddfiDkTIuUozrVXDv5+EvZxSr5nUl4z5u/I7F7djH4Y/HzjHDWiG2xtSGVRCKqnvQVu
cBoqcHTJn/ufsTRFjVi2ITKmlBN6ey/JdHgIqr7SDzgZizVp8oU10MQW9rh8HIXjenuVszOh5b83
mX67tJ9ca97yDc5fSfI81zWdEr98LViun+YahJeoycZ6rRb0bh+hfSPMIARAtZz65lWGqt4rCCiB
NW2tXQMstX4L7jdxQIHvm4M2lRCKsfK9B6GSIg5vnqhbFiG8vRFnga7InCZ59SqhNeR4ED30pVi7
KV96eeMo25CwTWzeTZcMy05UZNZL0/I1kO27yxve3Ng+axKALtxBvmquvCImmQXz1hFlW1F40YbZ
jycYodWpShZi9ppXDcIgzj/Fc8vppvtBNG6EVmoHTMlmgJ6j1imqq2F1tHIwGza9upkI9/2oyUxE
82qHtPqlAZkXkdtDWXlb87dl782sHHOak7xtq1deZV97LvqrsnNry8rseGYWPGlXMdfR3SsDaTNi
fQHMU9daG3vGCNeEpB3Ybqx5nWz/dey8C+DSKzXtdzMfvLgRqw1ESyAFEzavZSp/9F59uXkgKDJ8
YrL+CDrl6X7nLz3GCFlShTAABXXktZn9NKbc+1aI7juhLRhFxfBp49aC7zHDd+59Daq8A92IMPs9
FhDDjephzNeMEBeWB5MOEXBI1VoZIIy388Ih8DtycDN73jhHjeh1yrYP2cTqV2gRk2urRPkguWfv
7g/C0rsb4auzhox+74tXyKjVKhpoD4ESAojgl03tm9ltXzAyNGnevgaK8PKhRBFJXbkOi0/b2jci
OJkh+lDLhB0y7qo9lbw/WmItbViYoSb/YaS4Z1T25FwBe/hSZuJ/CKmsaH9RZsf1SI7bvsEI5dwW
IKPUlnoVGSvgTBgmbh7LqYRI+rYHGAEdADgSSOAgLtPkvRYd+w1p4TXc2vuIfly13mbWmzVUsmGY
HR9v7w/ynw7C/r+KnI172sEMOoDcxjXvqDhS6+cwyuLg5uk/2z7KiGpb6AR1PSh8hcxyDoln+ee+
7b/eb/zW9X8xnPBRjvFRPp9ZWNLiNZNwv9J260Vu0DjXKSVPODpvVIkzSQFOG3hDwTJsb6XEAQRe
Co0/5TsVJpsug/EhRnxbjo86fDFgLQ+UzCG/ZelLONtWF7G87lfqYe+jMBzPTH/zaQbuMvXg0T4Q
bHFHcM9U8FX3qIx+h1lZXRyGHkqB87e6ERQLDGRZoRqFPKfGFUmU1gwSx8/asnTurGwuC1mVycRx
NERUaAZp2RQMgjgQ4QNullRsDWsL28IMMZkQYeNKmyZV8Vq4og++MgWHtCRmU+Bk39MUJgpJMVXj
tlXURLqCGe7BSrzzroGCihnW6JekZR/vT/X3dwDXdMagI6q92BEBOoTGxymRY34c0vnn/caXhsFY
2hpr9OCoJKdLotosSnn4O80hps9p9XL/Ae+/PQSM/huowaSpG3gpNAqJsCHvMqSgPFYridDSGBtL
W1nxrkdmqGAo4ULShlpc2zu4QupiVzTSJrsOclu/tn2IsZwFEBitQo01uiEw7Wly8HbBUFxZzpZ6
yVjOKjoSFbpD94oSilKXPqBpeQhc2JXvt729kaQ0ZZM7k11hnMGZjcZk/ErDVXOShW34fzvPmx0G
6vWBFlR713Gi58kuY2kP2O/pl4azjzpIN1XinP8XXnzzHJjJoVDgKdQHUhEeMlBrYuJpCnFw/vt+
Ny2Eg0nugHWpm6TSDw+lHB8bW/SRUvmXSuebgGP4hFsXvvmECS4ZQ9gM9rVJ5YuaoXe3/Rhs0jpg
jIrVm+Ht07oLjqWt1KNfripRL8xRYkRyQWGBJnUADF+u2w84DshneAKolRxrIZRNFkdh0Xzs9Bwe
irqqy8jJXBw5oEm3b3QJb7R+bclYmKum4xOqhziV+d10TaAeaO16Z+yextDj3xQNaRNN7pTqiDsQ
9bs/o5a+y4hsmgRTk/TMvqa9I68l5X4Z1TkUPEk5uE/zQOuVqbs0PGaESzJB09K1rw7OUEBcznHV
4Zbw/le8HxduaGTxRZqRjJe0vni42gf1xZ2t61i1ROxcwcrX+w95/wtck4wwZWWpQ9QZD8Vs0+im
jBaz7Z9wG6C3kafG3q5hoXRowM6NAtu/TkjswHxaswRden0jPhKbQG5P1UkW9QWSLEjx5kP+TTd+
r9YINe9PJtckIZRZ5tXV0JNr2YBxC4Z3tody3BBRSLNFrva2KWC7po1SwErwGzonOARtCDG6WfQH
H/qJu/vjvDSZzJAYLZvhAnW6ytz5A/mWaQc6415ouKdse4ARCgReeglr8unSo2IaezCnGBPklluT
Gjc0kvbMcmskkqV3TVprPEIJ096l7Zqn20L3mHSEurOsugdoIYsY0/C6rKbgKqpRQh9yoyGCa/IS
oNfidKIO8QzHER+HsYDgZOWsXfQvTFPTQCkZlGpnv0mP5Rh8TAdYiSEfCLx87wT54f4QLwSbyUso
fdVOsuysQ5B5sxU7TTvfZIf6tZvlpfaNYPZw1knV1EIudtDTrgr8ZzjfreUx7+9BSH//uxRB6COr
UTftP6Qhqx+ohOGgI24TyWsf0kQBuSsYnrqtp4y8lThZEnI+wf2YC6QbGu4gsBBqf21r3Yhl4ndF
2Tk1Woe4bHCG5mMag+y5hrFdigUjkoPO6+XklM0F0hDTYSyzFu/eQQl3tjahVB3XJCg4os7drvXc
K3UUlm7dOnE1r+X1C+9vUhFolvRdXpLkAD3ZrnigXtO3+wDIHvuR6HFYE2JZeoyxPUOyFix2i+Bs
wpunhMG+ZgzSqPbqlfpBiIn5d7UFavL/nbAUaq2px1OM8tjUEA+zO5SAu+lnn7e/xtF7vnVY3Vc7
eNuslAf+V8h575HGdg2jFjeRdTpfnYTeHIVRohy644SF3YqtJEt4HKRuGqCSwad/S3XTOVX9VMiL
9MH4P0gcEcjn3g6J++omzPf3g+j09ERuOqK/kWfUTVT0t0xT1h2EWMs5rJIYQt+N3gkxcvEwtHSw
V5LbhdXEZESUVoPaC27hcXDBDKaZA+Vrp85X+mpp9I3lRIpWuM7MsmNPGon6JBSWs07vIJdtCxjL
uZXzZ1Owm5SIJIOCeJZa1qGX7ItK6RliOZ/vN72wJDJjHYGjlG8HJE2PQdPjklZk/JQVTO7GHLZa
ZYuzhivnNZHOpeEwVhVAFUA0ABHyAHkJehxBa/gSimZ8vv8pS62byYGdQLU3Da3DJKsiKkNsG5bQ
X+83vjDWJgvDC7vM6Ucf+95QDxHUo3+AhzBEEEhZKaksvL3pZjS2c13hpt86lFnn75ocxzCoG6/g
nRZG2SRjlLKFbtfMLNB0+j3qfx/S0buUo/iRWOVO52t6A0udZKwdDR9bV9tIDghM+2IPMAh6u2vO
0jXX+aVOuj34zVkis3TQjTavrkg7pl1RUhonKHVsG+LbQ980XrQKiP1pBEq9S36PVWhHMI74pw5W
7XmW3t7ICAJKqt4ZWH50FMSdkxHZK+x6VraKpb43AnlspxTa8SWo8AUK88WgP6XWjNsGvUk5zXFN
96KxJhVwf2F5TaYqO3gQaovLvlg7Oiz1jRG8gfKHTIimvAYSTnBQihdROuVf7o/sbf69s6eZ5Iys
sCzhurl1GF399VZhIlZw6gFfJFr/vP+Ihfc3KRoZS53GTaGN1rtd5kcF9cPsa+0Xo7fCul96gJEK
jAEfB28cyytRzhwRBYX0m83rtrc3ArdgDgHIZSivUw8BEpJ1ZM/hErytcSNoe1zyB5DFy9Iog4fv
r7T1P9Rg72+67XJNBWBorwE+BleDq9fm+WNCWusMvfyNSbxvhGzjB0qVLMDCGco29krRfrCnIV3B
6S7ErG/EbA+9FKjhu+WVws447m+SlMA6tnsbdgzR/c5feoSx5XoqGeHb4FZHZWPalAwK+KMz/enq
zF15wkKOajI3wKyoM4iD3TYu+TKOSXoCugPKTnywYK8FfUKbM3VyexrGdtuuWZku7GgmpaPkrd/d
DCZw1LWPUB6+yHE44HANd256tgDJuN99C1FnsjukmJMxl7M8wqeexiWZpz3WwW1bvsnuSGRKKvA7
5NFhw+ceupFxS/VaLWDpzY2QDlDxlra25RF/dSi7sd/WsBEe5JqKwCTF8jY5c3kt5STjCQZMe9cO
ft/v84UpayLWHJh6QO4ZEZ0lNy9xiv3XYS6LfFik77Y9wghrBascy2GBPDYtagBpUdd7mvWfWZuu
WZwuzU8jtKGRIgSdQnmk3nAikBBKhv4zuLYnrxh3fNx2y+eaCLa+aWsfyNz5UnZIiBKOdYMkm+ie
wGgae3LZhIw0TjFf4C0DEkTWRVaS1ivLxsL8NAFsBapIcChK6+PYJw+BBc0gt5vXDO+XGjfO5aXD
fd4hkThSXucxCcIXPq9WOZcaN3Zi1bfd4HRWdh7Dm1vYFNCDKOCpdH9qLuQqJneDlp2w2yDMzklQ
f2hwtu+H6qWog5PNmnGl7xcizMSxQR9fw2ZsrI8ktF5GjUxXzpmIWLaGD1rqotvvb1Npv7JJmXoY
XJE/kdvFdrt95hjBO+VDAlho2FydWvWHgtTBUcCMZ1v3G3FbDpplU87ay9gTmR7h7oJsDq5m5Vid
2yrtVXu2/LrrV8j9Sx1lbM80HGbZAY5x6Qs9OSesddA7r4rC3UQ2dVxTzBdAQiS/mtWo4MAwitAq
j4Aq/HK/sxbe3sSwTU7VJtnsYB7N8CsrZiwOW00WXZObMVkiaGhTttdRiy6aSPFc3sxMt725EcMQ
5EKSaJHmKsMABndwLHppnUGsbOwLMWwq9tLRCURtze1VjkhQJoIDH8zEQzi2hLdz/bZPuAX3mxiD
mHlNddu11wJJ+7HU0OUuy67a3299Yf8ywWtFUCTwta6z822JKDx6VvQLOBvnKXVfW7JWP12aQEYo
p7BTkWXbtlc1YQL1tkif6g520fe/YWGZ+wurNsvcH1re4lQzZLsCFs7lzUEdVdTv2x5gRK8H/VhU
mER79TrLQe5epPRIWp7+BjlEnLc9w9iEYWuG7auqsrMHgU04L/InyBB9a2j+fL/9hYE2EWqBJ6o+
zDQyiEE9jADFRSNxLy2czoYyfOjStdrQwlCbuLPJY06KK6n2mngN3Y+w+3rqBID9KwG9MNYm6sxp
mYJIXN9eiSc/EoWUV+nwZeCoI9zvp6X3N/LpjDkwgQmr9toESNb/j7Nraa4TZ6K/iCoh3tv79M21
8/A4mUk2VCYzI0CAACFA/PrvkJWjWPAVK7vuQkKPbkndp8+pIYrboWjsuq9xw5aFEtA7SD34ugFQ
UJ4CBnzopsLdIrezffzy+ytfgVR40A1eIe+8cJr6ENIsv/RzC7Djvu837Jg0Wo08VfO7XCBd1Ebl
c6xzvWHGFm/q0l8/HiqJI0wWVkam4DkdowuO5FtU/kAWfusNa9s9hiG3ecpz3bvdnc7ii0CK9jGH
kMvBg6DleX2GbGZmmHHcuC5LaNDdFZAKEKtXfyypk3dQzjnyoE4eESDZebszuXjB3DEBGDbAoiUp
gC/uDtxBFn73u8AEa4Vt6YbjINtrKLqiv9Y58/+bWqK2YoGWBTexWlzWtYrKcX6nAyBGiDf8pToK
HqjkCxHBhlu1WIQJ2QLaniAB5WW3FCKIR92Dl26ouva0vtq21g17rtoUAmSQfryNZVReme+PJ6/f
wndbtpKJ2Bp5M/FkpNmt0t6f1dymB1yJH2TV/6UUNu3Mk43wlK0jw6pZL3oYRlY8IaP1hUX+HRTk
13EaPqdJ8f8IOMOO34jOEsO+Be/beI6b9kqXIrIqJB+2t6ptCIZhp5EnOkgqynccbI3joXGz2DmO
U9GfaRfm7L1wcnWP6OxuafRYPMlvgGSHjxJnan4TOeTVFnJarziDCUu+h5qlop/27C9qQpNTh3dx
4PXyHfU0+BVApPkRMh3Vxrq/vXupCTpDmUUvo2Z0bwIlgz8v3c2Qb0GpbI0vK/XqKJKQBu8C0rko
Bi0REk7DRfU5K8Dsuz41by6AiwqOX9sPS7dKeIDNKt0Y/FECN3s+BN4RStjs83oXbw4BXRhDCLPe
L0TikgtFZvtSZaDA3pnHQePGPYPBM6Ve4+g7RLr7M2/a9pQUiGe70Hs+r3+/bYqW318tQTVBmlxP
iX/3K8KPLJn4MYyq4jiNUbnncYJRLFP3qgvlI7TjqGi+M28Un7TS4kcA4ajLvgEYjon6TlnSWM6A
QkJDII6D/C6G9GsXYyT7ejB8EmS/IcicTy60zzN+0vBQR+KGEJGdnOC63oVtF5muKfOGCJzz871F
iUv0KOI4VJ964QCAvq8D48pB5r6pSKfci48ko+94/mWY/S1ygDfPaBeEcr8ucB5oFwi2eLxqH2+r
XBMNpqyqO+YFXuyQIN5iTLHMksnGUkGBvO9j4l7SSPvlIW5yfXQT3f27PkcWUzBLUakglQ55gnVO
w2cCezgNWPqjI7eC2bbvN8w5dKqMzC5W2fec8cR1NH6YfYgZ7/t8w5JbqH0lTYltiiSFvKSoB74s
JSoJcEl7AlRYZ8OQ87qcQyfxXRTBoOquBfryPrR8692zOOXfjn60bhiyblzZDWxM7750/9Mh6nXL
GeAm9R7RwvEgofXeQ0dp45FiW2vDpquAKSBUZ31v3BlcUck4Z7U++BGk7o6oZ4mcdKMjm20Yls1C
USVV7S6bin1LOXLyYSlCqBINf0y4dmwkhG1zZ5i3RMG8R8mU3qG28RfhP1hdx2da1KcwDS+uhC1O
1bglEfXmPWqh1PvV3NuepV2l5XjlbdEdqFN/aWX/x+h6959RrU3FCssa/Rb0S6GQ3pRhilJbp6Z3
vwjoOZm98ZbQodvneM3iVV37GaVpTS+5E95SL0xv2RjQPZl0TJRh79VQp/7cMO9ONI2fUBcCfFxT
xtnHdYNf5vsNgzE5WVg5qxSVi5ifFkUBwLvrMwJOw6GqKZCgIWikwIbtsGS4O2Qz22fZz2YsMISX
BCFvCvbuVj7JuALdA97el3Gur7WrtoKmtqU3fIFomiJSAzjCvaLU9amP5n8VIMYHElEI3a9Pn8Ub
mxHBEUgkMs4TilACV34WEdc3F0Upu2JEWHzD8PUwQw0hBdu2YEGykNJVLj87uTNvUWLYvt+w+Txd
DvTS13cVKBeIgTgf22MMwrIfu+bHDAYCJltBYqz27roc8SoWAb0gZSA2Xi2WfWSGANsUkQ6RCe/O
UOp6UZNbnmKGMjIUlLmniLn/rQ/CspF+DwVKVRK3pBc2IT8nWP1D6Lo9eQSQmfUeLMvgGkbOWsXp
mDfePVXqb1qM+jyQepektYt6mF9draqrESQqjguB12p+P/o5/6+kut0T90DrxnmuVRDXbC7w6aX4
otMqOM0JIBvr82KbecOEdT37sSaZhwKT9KkKESNFBoceC6/1Ng49Ww/GGd52iXArGbnQpkyf2PLl
zRB8m2K5q/4A82OYMIsiB5HqHP67HbxHXeG635aboTnbxjHsFwJ3M9QQCnjSCnlpmiOf5TEc2+vT
b2ndDPy1fhLzJEnAyiDr7szzKP/LpY3amHpb68bDGuGTeMrdiV4UT4YAkIwqIken5dOWuprlbDPD
fgxHskLeLMHGH95XnvenrjWDymz2oPruCQmDGJSzMji46S7EJ2DOhh1XLaqk66xI7toPaXGqpDfc
xIwH+GEooq2XkmXLmuWbqshDhJELHNm4ynqHvB+jh7xyxSkYqvayvvK2PkyrJh5qybo4vLYCJSAi
xpZqIZR+9mbke9e7sNwAzfpNNfs1cD4uvYS4xvq56+FJGeJgExFoaVyBQQ3eoLfiB7beDDuHShap
oXaK3tB6ONA/Q6ArAdTxn4Nsmo8eWMg3xmXbdYbBx2U4g11bJXeWBsGdJFl+bCX2t47LZ14G0Cjt
5d+hQs12MWzBLZf99cYtzgwStgkIpbuyThCAUeHHau4FxLvTWV/yaWxTCMH1ZMNo394YkRkoBHUw
iMsEc6GjTb35wFy3Dg9hPbeP04xC6PWt8fZwIjNeqEvccitS0QvYrqbvEY6B902MSsM72DWT/Gn0
q2DjBvG2D4rMSlXkG2KwaXnkUvhZ/Mi6dHj0I+ev9WHYGl+G9ypm1eYdzcSEUANCuMk7KoRzTBnd
Ste/vaOjZFmhV61zFTtaEuyzPNddeQTLR/4xBrCEHAjNyHOFEpLsqByaeKf14diW3vAJdKSwyhar
okbxVVNwnIyx098jT4vP6z3YJsw47kGq0nUFylMvPPB4f6yE5/4xgZ15i/be1r7hBFJUWohBtMk9
DrLmSyyj4j+IOHkbz0Db/BiGTydOoSbmJezAUgAomFP9CKO+vU3dvhJANzLLVVUVR0McR3hpkkye
Ruk3xx6vjw3PZZkes141FeBsIWqeL20TqaehSOL2ABqFnbZmlqqq0ZfazXDew5QJOYlcU+fPeXaE
3PBNtu9fLOWVRQgaFmlSxvE9ldz5M+Q+ohVdDKq59d358zb+u5eNzFLVME6aoI/HLD9Uyv1A0/7v
GDwrhzTyv0FFaIS8E/1D9/0f2u/PUSWuc1RfE6hbHMqZaYgLQZEzK5+Xv+sfZBuv4QF0FJKJNTO+
RzAaHqqOiFMyALazr/ml21fTGTtsQNq3ju9SVeWBZpk8ZDD9jdbfPiaj2LD1OBncqMlpdA/9urqE
YJQWo8aBAgj7oYKGmOrF4zC/1KnMNra35VQxZbj8lCV8wMX+IjO/+A5Kin9SVIkcxrCcHp1+k0jR
XUbw1jYx/ECYJmNGpiy+h7h2piqXJyojEM0E3VOogTAIE/+bLoMXqLGBGSMfwAKEIGWWN491PpGN
vWEbrPEwqOI2k2UweBepYQBtkcOUq1n8mKe2gYadW+xCxrqRWRgroXE1gZZyvmrqQQV4EMd6KY3c
tQVNdS4EblGcUqZtfvh5dYeKuD450Kk/rTf/NpsWPt70GIBMyKLRsKBUgRmxcEDBQDp+9vsAER31
h0jm/1oNqLiaqi8EdSaFv1UIYFmg3+S7Jn9280Kh65h1V+LGX/WAC0KRoL4ta/0NqIvlTDLrVR1c
CFQ7zGCEQroSxN0lSFWn+ocXe1vIBNs4DC8Rxl3pTzhP0XjMBRQBPExhnQL5NaSfIpfvysJGZsVq
HDV+3XTLdKE2GLBHH8IYHXksopRsOCSLN/2tcLUhXRJ2y15YPHuegncF74+t/J+tdcMpYCMhaaP6
Zbn7dDxVHmr13DnYmB1b64a103ia8jpK0Toqe6snPoEYkyqU5qzbiaV5s1ZVNdHElS5zHDTO1EIp
VUHlr9lpCWahKi0lSenQ+JcQeXVYGoI8kRgPoA/6iAzveX0IltuyWbDa6hpSR2XlXzQPv+kKBAGs
Dp6Jpz7x0vk6ZMFGPxZzMLXEhEcBju6Xfhr51PLh7Ifj53Zqn/oRxVjrY7Eth3Huh2UmCEO1/oWm
aXFOWzUfu975st64bQBLp69OfSUJc5tSo/Den7+PWf1jeSMPdf7Ba7ZAurYujKO/quJB5/2MORri
SzqiTAkZgce5iZrjxOXf6+OwTRL9dRxh0VI1CN+/YHexk1wy+UKmG5Nka9ywZlRNjnNRKQC9u745
A/L9TyxLctr35YYxV17nOGro/Es+Z+0BbE1foXmyL+oCCrFfp2UM+0o5juNfWlSDdCk0QibxETnE
l3bo/k5mnLS7BmGWr45zr8oqxjZSBLXzrNTfG2TydzZuHNt+DFdKsgAbiOCDifKf3WEfBbkbBcuu
fWUAlNCgBqBI4E5AeHXwZwSMgnqnpzblxfxx8Dj4D6CoHOZoHRLC8xHh8y3crMXNmcWrKvOdCiJj
sN5g/BRqPA1JxV8Yyx5oU4GEa/M8s1wszDpWXSsnVaAQAYMESBR9Ai51pbr8VGi1L3pi1rIy0Bqq
edDehSTlCxfgRnBKsYtIGotsGLDqPAb1VHiHnKDeMPVB4eERZ1/aIjIrWJGwYymdW/gex/VOqOd6
qcIyPHf9FpDSMvtmserI24mQYfYubd2ApTQPvum5Eo/ZODnXdfu1bCQT9aZHVFnndejBxOKPI9y/
bMeTX07fedIfS5dskAxYHOlvyLdUOShYgoAwkoJfpMZlruwAb1gfg61xw5JRrAGaw5bCS9fAGCg8
xXHlgktdb922BsYpPAZhH8gAp7BMqwqUpdAe6U8obiz1rRucrD+vd2MbxPL7K3eUAzfuE+l7F3Az
jce2iPrjDHLX9cZtYzBO4tCplZz8yb/EmU4eKQCmn8aWQZas6IJ912pTdCHnrXQbNXmXcOydo04y
7yBJvAdY6kZmtSpHVUyBkJV3SYMmPasWBJMDrizrk2ObefMcDrxsxjmDxh3AiDVKzQ+1q7/vatyE
u8lI61zKATMfoqIrh4rG5KOka1/jRmYtrMAUpib4Hw1YN5Q9AUDTTt5t7EiLazAhbjosZYvJ8C4g
tWUnpTW7CbBUnUhQik8prhHD4I0bfVnW4Lfi1Y77avB6/5ICA/UeAh7yuW3arb1p2f5m2Sqoghoe
TK53qRUsmIcRHmYUt+kxyLYoEm0DWH5/Zb4EufGyj+FHqx65x3BA0qkjsbfPuEy4Wz7UXVtO0rvE
LkoaeYOFJrXzdd8uor9+OshrSko7Ah4q0Gv/MWasPvRy7wXRM05gHUIkMqVFcAFJmXtwx54eslxt
XXNtK2vYLqivAf4ZY9hutLBhM/Bik+UO6hfzLhxjZALYaIGIUTyn8GuD+BqjogjaqJuhV4uJmag1
6pfhiHJqmJgIn3O3fE6z5l1Iwo+sL16SZpe+uxuZwLU8SuSAgmTvokrMkpqgrxjX1Y+idIrTrj1k
otdkQSjo6kvvwkbyXc4LEWyBUrp9jS+L/8q2mGITrQXzLiIf/xpzFPv/Hxdci+GaGDUGJmGWTiHw
Sj2I8hivf8RttYX3sWxPU0osHjLP62pNcajjEUBC1Dm3EhlhZ9xH14G1NayXTHLqGEk4CPcA8DvG
pM6uEH7/d9/UG9Yr0jEYPQjdsYP0UGhLhO5P8G35hl9bbmhvhNBNLQUFUHZZl8OSahz+oHXzmDb8
OUUUpY63vNvPar83+jChaUQoMlf9AEbCcRKUvYDLMwp/KDXw5j+fLcIgKOkufui6SOaPuvayAcLq
ooyj4gMXbpFnxz5puW6PSUN0ojYCtpZtZ0LaSITCD+l0GHnfFccqAEWDN+4Ev0cmko1Br86LA4Cv
W9I98XL0TuA/0/uu2yaILY9IQcBfDCySjF4ADCjPmYfX7a4NZ4LYUjqBWlhTwMbxmqJuAHyfmtXG
Y8dijiaGrctRAFD5uEb2YhwP7QjSk0riusdJNu9zhD+TRa98lR+CxnJMOhfsufN3D2oqxxAFCPsc
oVnQKqqsFjmoyS+8Xlgp/Yaem5SxjbynbUsatq6GMBtVIIA+L4bsoCUHn1RW5hu7ZrmTvmWGxkkt
2JBjIVFUohJ98c9IcH8CGelThERSLw9RAla49R1kWWQTzBYnCUpMB6AxFhC96Kf0NHpgoOla8Eit
92CZKLOMdXn2N6KNEXpnuOvpkYpTMYP1cl/ry13h1Q6SXt26YHhCaQb4bSo36U4TyMLP+xo3nsrV
XGWU1BV2kBQfmTeQM5jt89t64xZv/htgrZ8KJ0hzzDwXxUG3/FnWoAXwZPJUNoRubCTb7C+/v5qf
NCxBkJG36IWG/mfoLef3uJt2QkdMtJpW7jBIgQkC2/94+Tn9TdX/vT5Btk83zuqqxyNhKjFB4J1D
XXUHhaJZg4pyX+uG/bKWzoWUvXsJRfvIQ1Ruu1XanfY1bpivnDJHDxWcA4mAjY7BKvx+jlBms976
2/fg0ESbidn1086HjijtAJ4DaUgYEySa6b8x8Z9LHe3aOqGJN6twFWsg8YGtgwIOVaBosZn6fGOG
3t79oQkxg9i0S7NkSBAJdz8smiqUq/dCxg/JZpHL2/sH8ha/bv0YOSdedw2maR5n3OH73s9OZdJs
EeHahrC41FemFeYV6ybAvy6Q6MqPVTm8X0RXl4hyWUZbGTrbIJbfX3XCXZ2mTqpxEDhEvpexbpaa
DaQoNhb5bf8fmlIIuRf1oEtdzCBOymOL1+chT+m/U+qTjWPY1oNhxnnIGMpaPJQWOnUH0CfCvi6g
/JP2N9K8tnUwLBlUGBPiXDU68FVwYEn4uPDx0xwxwdibNkZhWwfDoknTAYbCETUlSeId2yH/p43C
euOm9fZpj5n+dZHHkgdV3OMa5NfBOxJkD2zCi0cIAKWUuPdF8K3W2UZs2bIcJt6Msr5XrdeGF6h+
g8n2wGkLutkDD2heX5Ceato9oQDcPY1BxQyCixDW5DdGkB0PS8R42hTlz+s+8M31QOtmMA/VWHM/
OsMt7IH5q6BwfR0WLuF9rRu3CgFCbqheROqWCwBg/AHoIJqC9GFf64ZjEkk4tV2gQV6QOl8qDzm6
ZN4KXtjmxXBKKvEarPCY3yCJOF7zEvPiQSBk/cPftDRMuuGM4qZZlNz7/KZnv0rvY5CUZfrAoYQo
xqPqHC4I0nbbdRxvHnToz/vVLvKolj2YlcdrVblXwcLHhVAY5V4fO8joYR//sT4s25xRo5vcT12c
UOqBOkXdX4Q3t8U1GYlif613YJs3w0NBr8VtYk6w4GHkf5YdYj2hBzJPOC5ym8FYs3NjGU5KhXFB
mgqLrxlErvmAcqwk3SxOtUyTmV7jLhIuZE7Vg5qU4x9TDnr2S+dkemMZ3vRM1DWTa2Ney9Hh03Br
i2YCZYUz6DMY+acHl4A9dH0lbH0Yhq3zJs0AiNW3HFxfF95C6KGts3+k2MRT2mbJMO6QRZlC9Ge4
+kXvVMdqKuf6FETE3cqw2TowLFwOIUX5azk8LJiddqFN73bS77smn4TA+3ggcdQj7FnQD/GMZ2ZL
26eC7sOTYZENk1bgEWZdMaMAqG+Kw9jjmVlPmxEy29wYliyyLm4DP8D3jyz7JjsohSyuYn3v2Bo3
rDiPoiL2gmC6oWCTHHARi48Rqtc2noO21g3brSgypVnsqofQdVGHI1p/PjiSsi+7Pt7MrJF0rkd/
zqqHJdKiaqSrM7WZ9LV8u8keMc688cpETjfOx79oCJhaADTv+odbfKeZV2NzXcmSNmBecpCu1m6R
OgBW6PLsNQgiBP3QbmF2Lb7BzKq1oMMKODKz71iU5nfGkvx9nEm8yNt94Wfqmqk1aJ1Kp4KU0y2f
oGzhg1K178FHuj5TtlVYfn/1VNAqmuLWa6ZbOwExGEKlHuEKQHfXW7etg2m4CWeyB73dTZXlc0vD
6MC8Nrsu4edAtN2eqBomyDBgJKzbpEYl9y0Eb/SJQVT1nBTNRiWE5TphJtdSf8r8ACJRD+0AdA6n
6qgH8gGsWNc4ZR8msG6tT5VtIQxTBhwXmsOynG5+k/MTYT58XCs+7mrczLCxsimjOWfuneQozY10
eOjYPgAQdc0MW9tx5nqZox4qBzQkkM8gx2DYhT1E48bZK0FC2oIaZLixeubdVbl16t4DltFqIy5i
mXczrZaXWZZFSMHc4qaaASAjhQpOkBPsNq5xtvaNk1fVfg9EnR5hvSgcYNX0WTV7HwVmZo2CbQ7Y
cIXThUHqjTVcXgKnGk7ru8ZivWZqDdDzjGWSjjeSifYqpI6fwJ0HglA3LU6Zt6nVZJsiw34hu5LL
lgzjLZQ/cXyKHaJwC/tmcdAm74NQdeTVkI65SZ+ROx1U/qh6vCi7ebP2wfb9hunSNlMuRaTlxgso
Q45RQU71uAvdQl0zt8Z7F5RjogRYQLnSnZuzhCYhJU8BGd1mS8TKstJmqqydFZSfhn68jaz4EGbx
xxjiZbSqvzhkS8HRMklmvmxE7QdPfI6tOiyK3QoJchKB+219qy4v+N9SH5ilZWCvjjECcbKi4WN/
82VwBioaar9w1FN0iZ38ZabpcSkgW+/KNhDDoEfZjY1uR3WL+VQ+cpDNHcZRb1U+2lpffn81EOwl
Uckxm26qAZoS6l/8ggTRPi5V10ydES+XneNN/Q2MZslxYV3WDgSjgzx6WZ8ci7WZ6TPZA5ETJr28
ET2WH1nJkUPrgNcMp36LdNm2V40b9eh0k9AjYU+gY/vGuMyueIEkD42Kxmuft1s8drZuDKOWYI0G
jcsM5wf2zpso3PCLDFV8yotWXhvBq62M4xLaemPrmsm0ykdZaBbgAEI8j0T3VgFXQ5oB1A2IYxQl
oPZ14xyquErPIkpU8clJJ7kVVbKsl5ln80Pe5YK1462q4XoZd+dD2lRf6nazhs/Wg3GAMy8XUdiL
BtAhv3yJpzT5NNZVcx54Crbj9V1nWSuTK4J6DaXjAB8/iqpGtT6qzYCzusg2fsrwttvwMRbTNHNv
uPKldU/EcKPdpB5zLofhMDddu1VUaWvfMH0ffLTah+b9LQ0h7ll5LYNYztY71DZFxk08VCitFdko
bxVKqC9iHlBVvdwDK96xpxnkzesrYVtt4yjHo2sC8VmA1Y4RsYQELTLc3ImLU8BJuuGAbX0YDkBk
OlPBPMtbngziEQmhj9qF/Om2KJatA8P0eR56dZxQ4LikAklcmNTXYIjL4xCCg3B9nt5eDoT/f3Xz
YDkLHJE18gbZ0/yMYkx1qRpkEkGj7R1HuplrfXsoxEzHtQURyQR07E1NgAzLSsZnNcjy1jUAOa4P
5e2jl5hJOe4EbdQ2qr+hFoke234uT6mP0z2cAP+MZHjL2o6dk+Wn9Q7fthNipuhEFzm1n5Ty5ntQ
v6QR/ZPmwxY4xrYwy0S+On8VMhA9J/V4Y4uUmxhRrh0icXoC5+h4DoaWnfcNwjB25fdjSpslpAU9
pVNOguIcsGKLyNc2CsPaaTk0DjBx6iFH2OyJNrF8qFqkF10RJB8BImxe1kdhW3vD3FErKXKeKH0f
pT6oWtyXJBobhs91q46u4M9zWO96wkKS9teF0dyh2RD0OIp79ieigfroBfuwlZSYZBDITMwTC2p5
Yx2vDwzAhMOQ7KMko5CE+PXTc8G9MhUaMeqaRZdWR8F17nY+v4mZmwNSzCsHEKSgeqsuy0O7xO5z
HwLj60tssTZTt3zM0yLNETy+6dCX78HNx98NUx487Gt92cCvzK1qQLYzjcvrJtZYVlDcHepFX3K9
dYv3iw1jhjqBL6uswMQzFHxUBTICaQMZlkln/6z3YJud5fdX35+nLXEKNs/3FMoTfCbzYVrivOuN
2z7fsGIthioaMo3JwfwHUGgsu3NVgpeszCDTsd6HbQCGBYcBTV2VutPPbFna5NXBcbdwoba2TZMV
xVyQNhtuvMG1LB678MTH6Me+DzcO6RiIM6fhkAYgEZ4yXTTNZ83JlgO1fLpJxcDSuWNat5j6MEGt
5dgg51MlW8LOttYXd/pq18Dx+wQ0Evo2ZhB2hqZwBCiX9+/6xFh8v0nEgDAlInBCLbtmbBciO7e4
6lo6x5aE/Z9RvNetmbQLUOx2WQyYEooa4pAdFZPRgzdBrm99HLZJWqzi1SSJDuyQgYstCb/WDgeQ
Ff65Le+4NPL7o4tES6evGpe6iqKor/HteQ9bigcPCpJxht0f1cmuyCIxeRYqUbVscJeFEMJFPVvU
wfMUiIGvz49tCIblAjIka9wb9K1to5dKAGjLwZB2rGWeb6zA2y9TEhn2K5rJRWIPgV2ZsG/UZ+J7
2tWuPKm0jMHMBM2jh7QEfOmIyre5PzqJV/27b2yGcRM/WEj5On1VyOQfCapPUHVVDKchADh+vQvL
9jKJGPy6T52OUxAxjEP2LaesOkwTJnFf64aFx4TURV/OGgAEFwQPyIn2Zy/u6byxNBYjNzkYhCPL
mKOE7rrQJ4F4/WERq0H5DGwxLS7rY7D1sfz+ykZ0LILGc1rMUJqA6Dtv6q8x7i2ffD58GlL8s97N
Egh4wxTDZX+/6qalwcxqmehr3kTRwW/Idz14zpPwq/pdU+DZ1cBCN/qy3FdDw+w5FEWTZE71FVDp
DwsIcsnnMIQGUTd7XuTTerBZrg/L1pVxeCvputrxQn2VLT9Tx/3QQmJuEWlRefCSpdGl74ZdoCkS
Gp7AH/M4ozrQ1zSGtegCeMuuGDembFmGt5bHcAK0lVxnkNpF8UudekeZej3KElD+cJpcEMFvvOlt
1mgYPPOSQUJK0Hn045JdIAD7L27jcl/jv4HKinmefReNtwGy1zjL/8KZviWIZNm+JqYsrYM55a3y
sgNeqo9+8JIr9QeIHW/gzr/M0xYCz2KMwdL9KyuhAR9kozzIFQok2eIquIvev+cKmQzHTY/re9bW
iWHxtOO6c6SDPdpCJSyfPo8CughN8LhtFpaFNkkbtC8RbEIFxLX1wm9g7NKHyAPgYv37LXs1MMxb
+C4AWaJzr3FVQ6me5ElHDjnyz8ExcJLM2ejGNgbDtMMA1x4mFF7XEUqqqvBlbraszbabTFMGKWg9
tV7/IIvp5HP+siSb/eTvMqm+RnSLJsg2AMOmVdQ1tZiG7qEaFjKzEfyTizT3+iJYbg0mYwMUitxR
RmHxwKvxQqFUL+fwOeQcNKd4BOTDpyqu79vMfZbuTIAZSysHWOGGApOlAQBbQH+poEfhOV/1NH9Y
vG0DzxvtTMgRE3EGQijVxakoHqhbD6c0z/6JaLH1YrWszG8kDpEeJ69x4aqaxHtOUxZ9cOJ22LBv
W+uGfSvVTr6vK7BaldMn6kbDX0k5+H+tr/vbZH0Ud7RfXRQbwBXZdFkFrib3SgMgVAFYCc85K9pD
jOXws+IllqDfQSiqO41xf5yU/BtAbPowDZvJZIsPMNFonNLZiXA5euI8Yp9prugRMG/gcZt6F9E5
BmrYPwVrHoiQUueRo+jx2I5LjBt16cceJYfn9cm0eGKT6kFD4ytMRFg+QVcdXJHAdP1Jmw5qcnD2
7DRHKduqn7X1ZPgCBl7iLowy9pQL8OXLWYOPVulTXbFv06j11/XxWPyaKVfeyiB1QqeoMJ76tHB5
qQD5gHgKwboaIGAyhGyfyhsxQWt+EOQqSxL+yMBQ8pKnkp7HGeWZWZP/sz4Yy9XORK5xYIKK2Jkq
EPPR4ikmgfOViRmV2TWIcL6xoRWfut4L7k5Ehq04jWVbm4g28MQhTgZawMcqG+SVO0VxqxwoBEAv
fOe2NqFsrA+bqO4pe0KEkgDHg6qpGPeLQ0J3pm6ICWVjDoJxmZPzp2rhp0tLUKDKDIA2BFuKjXu3
ZT97i+97fVHqfT5CaAXpYZBFXBmPbog5IcLeFem5qcOX9S1gWw7DBSjUjpCGpFh9yZNL683yb5b5
74IC8JL1HiwWY4La1ETKJAF93BOhiH7kYHBCISpYCeEL3CPAUJ53rotGxZf17ixHgwlz00U3uSQc
sTLeBNRxKDiIsAe3C+Prege2dTFu+KFkMb465E8s1w5eqUjLVmFCs2NXiuSdR1x3K3ZnmTkT7OZP
XTJLmMpTMffoBVBzNr1IZNsOyvcK78kl1KG7oIfExL7Fokha1oOj+pBTGWMzI31Xuvx5fc4su8wE
v7UVn9y+yFEqzAPcZ1uBcphYTN+bDkR/611Y1t2Ev01FGbpVyKsHHhU3lGVOuA5GWxlt2/cvv7+y
xWqKIw3pK8zO6IIaD6QqiLT5z83CEbbv8w1rz1lQRkhqjXid+u5/QDIMR68iW+Bey541AXA8kqjO
zpLygXfZt0XdWGTDhffDpeT7pLeJyS0hO8a4U0UNljhL3e9KD054avqI76INAeOecb63UxelOvbK
h3AIv7m+aA68yD6vz75tfgybBt0/1Oe4Wz5Qos40HB441AxBc/0gaLyxwO7S1hvxh9/wbzjPBcU5
+wgO8tOYI22dg945DQpQITIArUHXCS7t7qno9XfgZ3cJ0lFwBv+6delcNx7rg8WwZ9G/ED5+ggpW
9JxQ/9/1ybNYngmIi4sGEJiiLR9+6jkJr5sgRrYl+2BrfFmxV5YHLg2BbGCCz8eFu7jhopU8zBjD
vk837Bp0uNHgFD8nJ53zR+jHB9eabNGmLq28teKGTTNwdappiPHtCrxwR+WXCiCyjh6zCRQe+0Zg
nN/Qicf7A9LMmJ/WDQ8/XwgudtG+1o1XPC/drJDx0nrYLyg+npf/R7WebX4Mi44rmU0xoXAZDDAx
cNWDGUTkgzw2Yxuc1kdgseyf1vhq/xDX6aCSCIjKoaXl86gQaiqClwLgygK6K+t9WPaoCXwjLO1H
sHdiHBWf9eGnEnC5CRy3zJKJbAO1Bs1QSrSMoJHjIS5x/vtLgqSnqGNZH4Gtj+UG8mqWqtLN/0fa
tSzJiQPbLyKChxBiSxXV7S573LbH021vCI/HBiFeQrzE19+D5y565FZxg7vr6IVEpTJTUurkOeAb
3axEqWjv0ef2DyvBhjHGIb3cnsJmJCOQQWXEeZVDfyQRawQm9bqkbzoAYI6dykxMG1oYpgnnL+eO
NNWf3PdPLMr+akX4pgOI7vYvsBnJCGdVtlXP5gq/QNXAJ/Amn9JMNeG5ZDrbcVfbHEY4ExUHkDAm
DRYiz6LvdUECeQfl7XA+DzWUVg6utxHXvqJ9E9ECPyWjyHsqHp+Z9KY/QqB2dxKT7ZcYwV15Xds7
FXcv0D68D6bx1Mvm7BV7YK1Xh/dcU91o5JoqLemcrmc/Jd/lkWMw0Gxbce5FICwebiVLV67pOkfs
VA31e74hPg84EAY3tuJ2BSy2jbVOFfHrpO5AkjXTuTpxnDYOTmEEMnC+PG5ZMaa9S080eMrBRTVO
P29//6u5FN9vhDCaYtZGoSiRDhAvk95z0z6V8pHXO5uxbfhtqV/YvstlVpAew/ujkyzOgyaPLQVZ
8SHtEny+Eb+zDzj64GD8plF3i6AnqeMds7+a3DC0EbYDXyqHQFYhHfwhRb3r3E47Dvmqn2Nk/79G
CX3HiRagK9JQtImHtJar0+r8uL2gts82YnRyMlWKshzTimRJCyE0d9lxFdvIxoG6LCI51ANs3frd
22r0v/JBvLn90a/WyQEENUJ0Ap0+bjEYWtbQT9RJGDVANv4F2vigv8BZFvJ4eyLLb/gNjxZupTG0
xKQT0wnIIi4TOySQgd9ghGnv6difPaXSuNZpxcM8mcbuTJro4tdBd8wpf5MmAo94izPzmDpDdM4i
eUI577ZlLJFqwtFCZxrqDhXptEF84khVoofA8x/yYcfpbeNvK/IiE1BZtgvaU1Tq+23SNTEwdY9D
/qFTe+9rW8b97WQO+xvxinIU5xz0aKmjHwNo4Q2Qg/wHuSygj7vuY4lcU1oIErpr39cw/7A+4cUz
zaN/REbPt1fANrgRuVAlcas1kioFU3MSkQe/z09dvJMWbIMbwUurGEym3b8Rho9fXCyC93zow008
Wj27fem3CCoVTg/xXCHltOdmnS+3h7fErCkOlM94dOSbYLUfTl+zLrjP5mDHKS1WMeFo1RpGkhNn
SOdxTUi7AsZIT2Fz6C0W4PMtFl74fKP7AhhJDB9O3jkY45PaO4ltSeUVZzf1fnAoDpjK8zUtRBCl
jY7UdaMUHfJePcwrzS+83dsHbVMZgQsFjEDHFTzHDdWp1yB3u27egztFEgZPx5bYiN2RoqTU5kSn
EiUUTev7qMl3Mr7t843NNpf49CnM/81rvH4a4x+Mf+68O+SFYx9vhJbXDoHXe3B/r8fVRD3KaA/k
ZPF8EwY254RNXpENqbeU9ysorYCquP3NFsc3tXiyuorLuEAik3UGPuYu8VmWgHz42DZlIsCcqORl
G/A15U14lbH3KWR7eBnLPmIK74ALhiqnRZYEj1SVNQkproxBTbY+aJnNYi9idgZBojdsyczzlyQc
frDgx1SvB+1ixFI2QRYUVPYjYLXRSaEqgg3k9oLazGJEUBM6o1tJuDkMEQU/yvrDBO7RPNqBi9r8
xYiiZs3aRcTIZEI+bocz7Kuw0o5VbIMbG1/MKzfoKDIMBt/O8Dh2NHTvWGaLISM6s3VRsT8ghrYL
DlI0lBP3vtticxO6VWRjXTjutu+xJ5w4cLfJ9OGrk4ndmgm+mqMMla7eD6957uor7HI0aZmQra6e
fDL1W1rExSmi3XnXEy0J19TV8fhMc4/8axXc+Lbk8u+3F/TYbmHCtFoxAIOn4IxNGZ7WkZ4P79gm
SEsFwdgG22Y3yx9zJ0G9Gp1vB6jFD03mL3cSeiEdlpOsH2pczfpdyTNL+JgCOkvEax7PGHmCh7vO
D+Uuye6x3Ta4EZtV2AQaQMFfselWznZoPHqaNsFYxC9A3loHOi3zfv6c9TkAkJXTrB/aKeaHiulu
bEKwRgCvqPAcnUa5fm5G9LRF3d2hJTXBVmsw0WmCTk5KAAv1mvAT7+adXcjiLSbUqgj7odYU4elj
aNCAXPazlm1o81Cao9+5lz6srtpnqNV9WNe9hGhxFhNkBQay3J1KRA9uGMHwA5sEwV5xzNjbz3mx
Lxfg0p45j3G1rtc3UZB/bpp+p/pg+2xj7xSMEbeIgi6ttQRKj1VQlHuLl1uQnXUjOAjOt3+BZbv4
DTYVgc1cN0hbw3TFTtcDKtu0P3YrebZ1NSI1rzJP8gVpYPHlr6y4f2yxfbmxhy681M46Y12x0VXL
EwueJtyXdvciy/AmKErx2NWkwfDYLqoJODLeJqiHxShv3La8xTQmJqqpxdhQgkDdjl1FvCZd2Ows
qm3obRd84ZaOnLO5zmB1bBhN3qfc63eyi6WeYSKewP5LIy3ZkDJ+rx7a9ocL9TgHXbh+dtmtFm6f
+co90sQ8FXhvKukIy2hc6RrvsR8eo+YxLJ8873LM9pvhXhioVFsDH+dD2gVQhzp5ksz3svGDPelg
m/MYwZsHK/qX2KzSuq2utJJgUfvZsPET3Xs+sK2DcfT1uRTAcMA7UZuc2+vaPBOcfBG5/4+t0EQ4
DX09abrVJZtweJPF/fup46cx63auqJb6amAEcF/N48S2QoSsfq5lywB5fWqyx74mp046f/hhl+6e
zizZ1EQ4IcFF1aKxdZVNm2xJDifLaK9QYFltE9KERqLZyQIMPgZNgi2GkH+Qhsjw45CzmpimRQ5x
U6OVMtVT554JHfsE/Cd7LbOWXGHCmZo4giDtVoPbHnI0C88632MBtdllW4wXUVYQgOWXAXaJxydW
5smMK+tYNsn+DLaPN+LYE2DVntT28Xhh2TL08aGNEG50JRj/VXoWXfLreajZU9Wz5DcTweQ5DYgL
Inw17sTT9HPbXZDc8LwFQrvzbZ+xTWHsu6PO/7eUgpt37eFqXH9wqh+4q7nNTn3VZnojej0mfOp3
qBq4XbB8Bg/Z+ne/ynCPVcKS4EwQE3dElbsENsIPgMBIUmh2j7ss7BTz6D4uft62kyUvmKClGdpr
E+TXUOPzvvhgp6kY0F7kkFQsCBi21XkRAEOdgcExpuP3rmnaD6Jxlqe2CaodvKtlBUwGr7HIg8gN
GpV2Y8GWVEaOmqDFBrXpY6dbU/amcqFaSdBVlvbbYyPXyZpH97ftbkkNpuiNwEfmTTXqdG35E5q0
3hfZdEd5cd8Xhyi6YXwjgMvC7wcIgKEmt0SnIJN3NeLs9tfbvMbYfZe8ZusySZ02bXCKF3EOux6N
+uTYydAzgrdrwnmFzLZOg3iBeHRzGvke65vty42o7dy1irMCRmnxKiK67rzk6GtZDxrGBCgFQN5C
r3LR6TwX8lkOZT99qiewD1993haHGpFBPWKs7DBmPB5KOv06H24PJC6qoodW1jVW1q80d3wdrClE
euWlXwg7Ucgopm3Z6p3VtWQ211hd1jo8J0szfEdB4T4r5Fs85f+BoteceGv4o/bWPPHqPcikZb1N
9Mokfb70ladwXif3PVh56nC9jCXb+S2vDw8Vo/8mOMHccumGYEjjDEAN/li78kQP3q6ZCWMBDqkg
VbCoNHe9h7Wuf9Jh3WtCfT15MpODaZpyKBjPOKEXTvEWXVflSTT13qXaZpYt673I+2s/zmh2xODl
EJ5z300aWn2u+j0Oode/PTaBeqMrFkg+6jbNJU5TLEKDWO6Qj7cjwJKZXWPPkuB86euw0qnwwvzq
KxmfBhI+1EPXffYpP9+exXI+MfnnNI7L8QTlmzQavIRAN0zru75aT34mks7Z+Sk2O23L82IZln4g
FVcAPgDledXueh47tpMnXgdZIwdtc74Y25HNso4L19sr6nQ/YHCw1qI9a74Mi/dG1PmpBfvP+zn8
yw+D9IjRWGz8HkrXqnVHxAMXKNW2H3AeKoIGqudHoSjMhC7xFaLVsTeptBFOitSBFKt3TPb6ajAT
uuQUdauDCkGxYTkA7np0xCFSd7BF+f9djKKPdDANBNeAfvkE9YR3cbbjQq9HAzM5tEC06+EGDJOj
DJEX/Rlvb9kypUo+3V5Sm1GM/dgbpK/KHkaJmvApUirpil0ZWsu3m/ilHOrUvetgbFTH4C353CYx
zoY45u74o22CbYd7EQPUidul3j4e4JZuulL6KOOHTu0BFWzDG5kIEhhhNygMn+GrY56fAD+ZnYcF
UjG3jf96EmImbqnPQdQfblUaHl6cDi83OCDiiuTgLY7Ph8TtwDVmBG1fiwgSXCMANEP5h5AAHPbV
4+3vtzgPM3JQ76yq5T2G1m2WlPhiN9yr821f93sJjpm4pcIbaaiXTqUba6uMLkBgFvWOz9vW1YhW
pMWpiGdg0rr4AbfUM2p7SGG+OoQxh8WNA1ZYQgtZNwB1gXjjY93SN2QW74tqPnTtYswIWTqjmIRc
ptIZb9mMxMkSPN9eT4thTMhSFE0hmiw2FMHM025KHJwcwjVM53Kv5mzxeBO1tK7T2Dgevt0pnK2w
DVU1vAAmPfAWu6/ytl9hhO0klQ9tClwxuPshHO+2tINb+xJ+OmakbdoXSWeWDViWtuGRdKqsOM3e
JXDJOQfq4vYEFtc3UUzB3CvHc2u4p6curP7U5fNdPuy86lhC1mTR6iIeOUQUyAaAeoYu6L/68HL7
u1+/VzCTPAu0pejiRYNXqqqfITTNsLxARc3+P6Kf34R7uCKbdYzgBeQiVI5ef81S6zaB+muyW42x
WceI3DkeiGSE9SnpyHn26cnh5HzbOrahjaglvIaWshv1KVTY751ZX4Z4D4tmMYkJiEIze5AhKag0
XIaH2s3fA/AGDTb25dCXm6goycGhC655XNlhbk3FNWR6J5ZsX26Eat+IqVUSXx61HC2Jce0la7yo
s4pcfejNmJnIqAm+XoVDpn5huma0yqNj7+DQ2696kQlCTfiC5h48b7kVhJMD8bUtyp09yuIuJu2V
BgnC2oRBn0J4tUMbDvSTRBcfK/CA6OK/X64oxCemQJEvrIU6E3dx+wzXvSu/7dONCIXY7eAV3US+
VHEFPG1QQyaop38dc0YjQhUbaTWBgvFLqQoJIor52S0O6R2A9N4IUdE7eccrSb5EWcw2aXea+Gt1
iMnFZSYuauNZoXhJcb46YdMnEce9put2ue8tkWTiotq2GzTQEc5X1qA5cuRoMFxaiV4HaKPu7EuW
dTXBUXRFy1TmU/0d4CIIPVLW/anqfPh4aGFNgFRcRB5X0K764rh0TVg/PvtuVR78dCNS61ygnacf
9N8bDitpQnQXNuqYHB9WdjPYizzAxcQjQKKKr/MIXpZEx14MSFC7yp0923KgMUFSGeC/Aix49fdm
A+tMYJONdfR2yJU4LVDUvW1/mwMZURss1RQvoei+hkDYvAFxfnyP0rs8E0b21JJtUxixy6Tsqr52
u69tXv0pgyn6HvqLPgNIzXf2E8vx0sROKSVz0eHZ+PtU0f7tXMbksqzMS5yJlyfWi7pIWLnH72JZ
FhNDBf4NwomLyUCZ9NQPzamNwrcqD99G8iBkGEeP/7rW6sipHPOl/BZ0IKMeSckvnhg/315yS0Cb
cKpmBkVZJVT+bcihKKIB1Ia+fZCfj42+me1FVMwMvZdBj3znQkRCc9BfFPOu8LblrGliqlw6VqCn
L/pnuNGnpa9PAetS1NtQJiw/lro61c5e0cu2zEZ0I8MtDo0i+UxiJZJJe29LB0U2F0S9OM/tJKit
Xv3Kddfkp9J09VDtDPBkMQdPff1ZUvTBcQfyHg48dngOQHw5l3sUHJYwMTFXTTFCeg1n0Gd/omcv
GiDGzb+GQ5CqObuPp27nOmnzLyPeu2HtuBvU/jMd8nMlHJEQUCjsWMz2G4zNuohDMK1p6T8HTnXC
ZvQ4F2HqC+9JIhKdbO8ub3E0E4WFuonng8y0e44L9oOjxY8P7RWEhe8k9X+AluNetXuv8pb0aOKx
aO+OuNWr5tsAMdfwbpkl+6yWcRZn6tcj37GbbZbNni/CMqrJCN7R2PsSBu18qYNQfADNaZbMkdvs
wOIt625itHrHr2Ok+OZbP3jQCw6hE+kWebSzUVkW3gRnTUEe4Dk4b76hh/RdGHtuAgUIVBa78W8h
yntSNsdAsszkpYpr6WCDGoevsZe157zvJui17W3qlgI+C4wzOIoIeoirsvomBvqRufpznrd3m2dt
XgVyrT+jkF94xtGUGR6rHJkEVXgxDqty9utveegPaL2qp0eWBc7Osts8ywh3yKZ3rpt1HShrapKE
dcVOAvXBRIhx7wz96wX6lTxpQrbcpnYB9CDx14VVF0oeuj74mdHoEWK/9wWSGSi2T5KHTzwbPvTh
HqONxaFN8JaE2F0Ub7P2Vd0lkC1rzo1uDgnLuMxEb0HBCViZzF+/8LDL/R8sWoonEkG/78QhjvVA
aOs6O7TDlr3MRHJJobA2S5t9QUWyjlIWeRDmSlq/Et3bYWoZdL05ng13JOgtkWoiu0gfSWfSQfY3
MOzVeFKq+FiULT9D4ab43MtqLk7K263L2Wbb3PJFYsvnOG+cfuy/F858vx3Hcmf6IBVUjd0/O7jI
oVONKd8oaidyam+I/waqIDwRp+DoV98liLc5mpET5iWUtWoJGmdm8cxCx00gOqDT259uM5Bxwp8B
lpceuBr+zgl9Ozvzh3Ge/gCF5L2S0wcHnEy3p7H5mJEGpiGORMZW9uQS/aSguJ7IuP8A6Yf8LKts
Zxl+4XReSQS+sf3XoEEZO5I5fy9e61XQhgRBqeeeJBPlqBOiF3DhXFTIpuoTyaSjg4QD7+kkPevn
OPisIt3IizcOk5gh/KuXNrjywBUx0hULuffnEVtEZmc02riLfA6K6tzR6S/iRH9C6eFDrwpQ8Wtx
vj3H6z4Tma8NAnRFeJStq3PtDOVGO+cAMsLluidA+Or4/m/8I1UwZ2MWl+5FUnXvKxDzOiw41P8D
59vOwy+CltUEbPuBAD0Lug3EKediSEpe8J2zwqvfvvn2f4eXrl94xAc1i9+2oBEfHOiEQ8X6iOUx
+hZoLz6eDFSKRmh9GdmEV7Xhri32qB9e3UsxtHF5yqo+zNSSwy4+AcV+67s/RzFV5ygHVOGA32AK
I186XlXg8OeulyaX55W4pyibdwoWNrNv/39hmLEWUAkKhhXHS3FZFvVGy71D8qvZBV9tZMg6GDLW
9+t6CdrlzlnfKlWlI2+SZjr47UaWhDiW3881FjWk6sK96E5Gh/pc8e1GZiScop87kOulzKAd53+J
6V4l+vVzEYY20uHkD0XOJBZzKS9xShKaBKfoAbCcsxOe5vvbHmNxSvM9P8zwdBe743rJ4uFjODsf
wyC8BE7/5fbwlqU1WUhilkHyxunXjSjhbnHnOynGh0LViegPtTF7v7GRdMPiZ4Vq1wulATk7NVjH
u4V4SSPwjHr7V7y6y2IKI3JlVcdEopvmAj5WBWRRyVN/qbJUgZoghQriVw/NazsHLEucmU/7/tAX
ABDAVyccEugkIaa5lx1si2GEMJlYm7lOt14k+KHSdcmquy4CHb/fO1my5Fm7cyix/QQjnrHzutzT
K3Lo+lkEUxq3Ysdbty3ktxMCFsIIZNJ66ESsNoKxds3La+u34xeux/YUN23+Ps/0z3aENA0tgP2t
AnHkEoRZjRhvOY2YWziYFZfqHBzG3nsKCR60K7s/jzmYEeoD025cRZO+xCIH03PunZu+Sxo3Suea
fETB4tjeaYIBsmLKi4zkeKAvUbTZaDXuphKaALd/hWXdTSAACtpVDnI57D7L9EUP8xNVn26PbPFc
k70ElJB1WeCNpUjCtn2WTnTxFrDmF8GfdVEfuUdBoWKb+8UGJ8eBgU2T6EsJNprGKS8u9H5jnHeb
mN/d/hk2AxnbM4vL2QMn03pps/zOZcGHAfWt20Nb8riJAXDrQYx+TuFB+efKHXAfe4j4kTdRWMaI
Z7/ToHAuN769toECPa1nnXpQlLj95a9W4zC6EdN+Ewq0hFX+3aafhBaWjxmf7gGz/wQBnffBSB7K
bj7fnsrmRkYgRzFqJMDe6UuwgR1lDaXi1UuLOU4rP/x5ew7bGhuhDM3aoseIGgTFLf9elrL3E42j
07GjjIkLyPG2C5rl3r20ZEXJp1zv1iGYd5zIss+ZqIC4r0LgACLgGITwcPcg5Uddqi+DwNsammem
BOIH1TGnMolTSF1njowL95INPe7Edesw/rDm1dDv+JUlIkyQAHVQoGCT8C6c5d5Du4mDsD7nqRcG
9U5asqy1qZkFpfCgpIvrXkBi6yTuAgr9qUXn5CFPMuECPAcam2UrLDR1WeqvfPkW0Cb869joRlCL
ZtIqdN0KXJ0zc96xbKlwqIn2auw26xtRzdemRjUfpqld1FRklzV3eRx5yZTteqttCiOadeEsnY6I
exFk+awD+qdUw6dGHmJX9kBJ9t/9AHLDYyEDhXumZP4jxVFMn5ppUHvPQxbnMbEDI611gPsI9jSq
5lk+qEz42Ztx9aL28dASm/gBqpdoUbhmXrIAatBaTdWblVbN6fbolmRqQgfmdfRrNNtidAgfqo0Y
4t8Yk3mTeBP4cW9PYzPTNv2LbXku267uyhmrLNxvsin+iVdIOR4be/Osl2P7LMYVH04qoPB+ar2M
AcMxHmr78WITQqDYPNdzXWP0CoptuSf+zAscuPqOHXqOxQxGDK8S+Hfac++yAlaYTFXloKsuKNLb
1rHEl8m2IkXdjxn6Ay7ujF3fZxClJf524dFdueNDtsU1Qhh9FCWHwKh74X7sviHlor6FPQj2Dg5v
hHAbBGE/o3Z29WMd/9W2/SQTTwXxsfgywQIQ2Brmrqziqxpj75tP8Kj/fxneYn8TJ+A6XEIpr4yu
xJvp+DC4w9hcytF3l8uAB0znyAOSF5uIgZEKaIeHc3Qd3c4fL37UKv+kGurvlABsP8MIYJS4fOIH
JbsKTT9mU4R3/JajDY7Ibufkbpth+/+LMHaHKc60kFtFEAcV1uT8JAdO3wR1f3SKzYFfTAEWppFF
YcGuuZsX9+MSRqAEZGO6kvrQkxHWwQjmeujXZu6C7l57EJItuwcu+r+nlVyXcu+obQk3EyMwC1ZU
2SLmay1K/xOhUQkaog7CX7cThm14I5qp8PHeXHN25T0k2QgY6sMqpzt3J9siG7Hsy77MVeMGlwzq
DLpm7ht/HP9YGh4dK7yYqIB5obWsGzJfs9DxzqxCUdaHL6W3bWPZLU0ggHD4vHiLF1xG0j1QB7lU
evWZdOzdINBocXsSi41MdSq3XSdo2zPsOBQ9fG5Wh3/1U+//0ZTH1Ka92MQBKDlXQ8zH4ELc7vHX
dgzdwp10banumCgAPpB2nKp5uuoS4p3Myd3ruLCLu91yXI/yN/Ok2Lu5nPDcwv65bTLbuhiBPVe6
Qxtu519YC/o2Xo/gY+8W9zL3TXEXRmWU76yNJThMaAAdUP10KhZcZtF+F0TKcz8UewVK2+DGaZuB
UXQYwmK5usUq+o8qikieJ4EIOn8n/GwzGLHNIxIUWSGWK5lGIDN01tH1VOme7uxCNtc1wluF1Sh6
Ma93qm5bKM9GF+YX7aXDH7cX2jKB+d7vxkJMc5hFV7G0+UX7OKAS3cpz7HTjwSm2CseLTcKPFfTm
oja4gClRAvkObZxKRzic1XqnEmlZBfOtf4wrIjLhzlfCHCwtKp+xe628qm9+HrPSFiYvfoJ2p6WM
IcN+GQM8UakMtwUmZHsteukeW2l/W6AXU+Qk9Lwa4qrYrUuQ606ivkBO8anAbpQe+xGb9V7M4IPh
jLoKN5OcEVSD/ZXgYObkYUYTcMxGzk66si2GsWG3XVSursDBhtBm/JLVqNV70Iv9duxHGCENZbal
L5EzrpJ1b2dognzQPcCca+Xlfx2bwQjpNkJFp+5ZdM1K+lVNXpVmrRDJGkCn7/YMm9e8Uq43H/QV
GSlB96x7ccn8gdc4FGzKXVE1fygW/+n2HJZV+I3TBYBgSJtW7Ar0QHY/r8q5Riubdw4FloqYSeXi
OYOIcenBL6Bdnyydr04+lL/PzYapdVgTnwqc23b81vZTto944beEuj6emerlyrlYypM7D3I6hzg2
L8c81iR3ySbR9Ax9LVfB+7A7MTyeX8sMQnk741tyrMntQsQ6T6HI/z3qt9i734F94mu8HtOZ8+Jf
yJEXFmqj0ovcervwEv9bzlbvfeaGe/gT29cb8YyHT1z+I5RLmK7fZiOINEUcLKnDur3eWtsMRkzn
8eCwPIpcaD04uEzzZT6jcvgpy9v4ciwajJjOKcuIT3NyASD0ax0WQVJODdvxT9vnG3s0pdWgq5VE
19wPYnYibt5WSb6W45z04zrs9RxawsDke5HrwsKJgawmoUiBwL1Q79xXuNQdMpFJdKHlSFHYi+ar
Zm0cJjOgwBxUyQPmOzaBEcZ4+Ko5qfvwToHcdUjrxmnr73HnBuiBuT2DJa+aRBdkkgXTXCNzV+AC
EQ19q1f6qLjDQJsYH7vNmZpUWRBTsGksMAuevquTilEdK/DuubM3WJzJ5LoQi4NimNjqz7IDdZ5W
i07Q04OE1w7hjp1scxgRDUacEjWxbL7+AtxkUlfoQtTVvSN3+4RsS2GEdDtoPcms0nd68N4DjvZR
teOplcGVRf2eQ9l+hhHUYw5NYBFl01VBTPucD+itbH0+JJOj9qawxZwR2nPXOoJEyr3mNa2+EEk8
dIqHDil2Vvv18X/j9GknDtExr4qu0l84WlKaYeHv19GVe2+Ur2/Uv9H6uPk4oG+nw41RQam71Uh6
Y1C095IG4GcM/Oq+c9n0fDv+tgP97+ea33h+WshOl8AculdJWfCRdZAfHwNkKTfz5zQf0WPYOmVz
CrzhWC2ZmdixFtQ8q9Y9bi9iUI/u2DPMA5VVVTT9HqexbY0293uxuY541vVK4oRXML9Vp7wds/Mg
pj1yNtsCbbO+GF14ddQOZUyhekTaz1B+/ERLDJ5v93odA1JeTMdUQ73fWGFIFy4yxjnt6i5OLz7T
xo/pfYauj6xAgmTKPZQif6OI4T7EnNxuotdcoeVWzyCYD/NoTG97mW09jLDXgLHOA3PoVQv61Xc7
+tDXeGG8PfjrOYWZ4DJ3CYplZi29zsFAUty1+0T4g3uZAryT3p7C8v0mtGzmXVeF0+pe/Wh74R3D
mpRQ++n3foJt/C06X3gUWVZvxS5Irxz3L0hz186bHgxQh05SzBS58p21LtDANV/bhi/hx0Wi+eEP
NgztHtuuZQVMUJlfNuUQ9GN4ybKwuuZlO93PMfffhZW/B1yyWciIaIqaZubmFb1CaVsCsw1pISD1
PcYOFd5BHv7fFVDFmGtdC/dKxVTe18uCMiPoNct3U8HoXlHT9iOMTXykbYQ0y+m11TxOBOQz3kRT
1x0LMhNRpkuA5Aul6FXN/vzDH+YJoJ8sdg8VbH6jjcnCKaA1mhauPFYAbbZAq/tgqdz5eJsLGbv2
Os16jrs8AJNO5yYqcooTeAa/5sOw7ESBZQYTMMZCr6BojaFXMhdbz5oT3mXbjhrUATv0wMtM1BgY
siEsWY9i0xlW7xT0OgDy4ntId9sPMA7jIwif8yZT4ZUvjJ2zqVefdV2AvQ0lg2N5zgSO6XCc6JoJ
qMIK765Va4A7ex8euq3gjem/IUYkCAAql89XRQchk3Zk5Xgq5XSI79Vjv+HG0Ewx8nqF9VUbPkhn
Xk8hqKcPfr0Ru268BKzpCJSRAkclNeobaRAJubOHWTKDiRwDKNDLOnTSXX0U9d7peOBv0cj/8dDu
FRm7L696N1hYDsNsmDRXq+rtFM3Th9uj29zSiNx8lfPit83m9COkqaWb59cY7+wnb2kOJk4TKgat
zUK2qISitZX/4wul7laqyx1tbcsPMKFiso+zDqUk/0KE46HzpWovWR+4KJH1x+qr7DeEmB82Uzxs
assyEp991s7laZ20u3fnsZxITYCY4qRVVV+EVyjKgwJdxe8ghlV90cHwqYdKxhmvP/VOGrV4qgkU
a7M+yifukqvvhwTiy/PqB28i3hGe3vYn2wTb/1+chWqw6o9Z7a/Xmsw4Zfn+HDkPgcN2FaptExiR
DAalYFiynlwzJ4oU9hovpKdKletOQNjGN+7RgihdlbnrovbJ4z+pDsZ/cIiAkOBt+9jc1Yhmr+I8
BLLEva5KeUmW1x9bOWSJ3yw78WD7fiOgpXB6prvBu451PD3PBe6AIfSKxLE9xgSLyaYizA+9FSet
ZpTnvANY9twVU3iIVdxjJlZM6kAMZd2FVwKUho7YcBrUMYF2DG5swjygYdWqDM6DkEogRV6C/Wia
PnhxdYiWFVNs9ZkXAdAWedyD85igwKBWiPy1hafvJloE3rEIM6W4oDoViMiZvCtTqM23KEAnTXD0
OmZixQi6PsJCV+Q6TlOYZItTvfUCWSX/h+ukJQRMsJjMWdhElYcpiqx9zNY1u3MdPLE2Ub7H32Cb
wgjilvlUdLXwLyC8pg6akCu9+GchWs6fC+43/OhiGOFMC4jcyHBarqwiQ/5HTYFkTbDbNfFOhWdz
m1cqPCbpDOMe87uCox6W5V/Rw01Twubl69D1qHU3Qvy8nZYshSQTQcbQKSMDggcyFmQnUs+XWYO1
UpDpw6+HMt9dEzCGHTnRuMx8KStlNoCDQsx/e0tP72TmZXdRx+edu+CrFsPoxm08GFw2inrVf1cE
pUnpLOVd1IfBHZtqiLFA1/Zy22SvJlrMY+SSeA0Bk+V0+Zv61E0CPw5OmlSH0iBG337dizSCtzDl
cMiK/w9n1/YcJ+50/yKqJJC4vMLM+BrbGceTxC9U4mwkBAhxEQL++u/MPuXHBs9Xftnacu2i0aVb
re7T53z1XRmkYVR1wPzWlyCzf7UPfP389z++jnpuArenvNdgVu1hDh3kS4qEXcd0udSpvbU857//
MQRReUKRAnU/CYo0O8aV3o3uEkiDng35P2aBCayigGLqBw66WfrVdsxlvtAHzghNuzLOIDb+orvl
Lh816Mk12QcM3Xh2/gUelwtb//eOSAy/8i+xjavKkpH/RBByAO3MEw3ZXibzI4SZH2Or9pEtrs9M
QVVIHifD0veP3Na2rbxNoxhxc0ubEzBow5BJ6QEUW9c+mH2aROoLs9vauVUEEYIgRgc1D19GKbnK
Iqq7KePe0FzAXfwVXUXidVnNLnhl+8iLvngMCcsCDQscZERzHx3ycHnsWHjsS3ld9tPu/VXbmM+6
ztYoQQVwTglyvRFJZ9nwnScuVvH+6jkxm5UbCJgIKh/9sS9u0X30T6/iefyOrnYoEoNCIKdFWveu
XKpD1QzL/C1ORnepMHb2BX8xgv9U35BNCGfjFW+Wtvswqb/XfNhXAbkC++LV+2u3NcTKUciyT4hp
hXqTY7QLcZhZWX4pEpqV1vtQehYruPIUoD/JtXATeyH9XGYhrU9DAHf3/gS2Nn/lKPIYYDRiZvZi
KiyK39p5Ny75R2Jt/PKVGwBymKDrd3Ev1vAfEt3dae0Hl2KYrV++MvZ66o1bpO9eWm3uxgkq3fn8
0etlrZzBbVn1YOl0LzJHNXUUpMmUaPsLfurvPz1aEy+0U2SVx4l7magdd9jxRz4t4YUd/bvBRWva
hQY0NnEbWPfSocsGcdApNnCwEwEKzbMPugTgVCCEvTDa1lTW5s2hZ1KHYXnSCQpemfRAS54lXtH8
+Mj5jNb1tMDQ2uumMHkRgaQZyto9lL7Gl/c//vf7IlqzMIwdH4Zo6evd4EfLl6FH5jTCnXw1tL/f
H2Brdc5//+OS99DuMYcoqe5qtpTZkoiqS32aR28f+/zKeIex96muavx+L7oxZmweFdi5LlxDW+do
Zby2D5rOqLbegcMRJQNhsiYHAVOcJ8EeKYBd4NvgU1uPfPexyazseaFWKlAu1jtD2XBoPL+7i0P+
UZNbXdpxDfmbWbt658ZyjzLm9dRdijo2NnldPtOxwZMD0fOuAB2aIO1bMMcXTv/GAV2zMlDPrxT3
l+TFmSi4nRon04STIOtZf6lgvUGFFq3rZ7EwauxMHf2EQIdDGooRL2p15noq4yfOGlWKTA09AbOb
aXLdiqzQQtUWdD+RCdRhqhekDS54xq0Jn+/ZPwxmwcM3NARrObaQBgAI2xOAlX+oxkCiNWUDqKLG
uSC02jF/zMU+GZl6qrtlelKdJd7HzvG61tawtjQ0QR+fFhEIWFTJv04qXC4UYbYWaGXytHdtU+S6
2omWYZNYwtJqyY++YRcimq0BVoZSV2GQV2MBRqOo4A9GAegDbC4HpYK9RGWydeTWxSpFNWUTEHan
ji0xV3uBFmwTpItNkibrkAOErmnkeQaps1JCGMgA5DAvNLMzUA8mKwFQjT+4XeuqFhmEtJNQ7AWJ
TePXqWmXyGYJ6Sty+pBjW3MiMEqpVK6OXxaDrt0JYp7PWuSXSrsb3mdd1KrjYPTxVhWnpkdDZMhL
m5riY2zi0bqo5RaTtP2oulOet6Csc9Tln3DnBJeA+H8Pn9Hs8L/mPld9M/V+VL4Rr/SSQ1i6hojr
WZLWZcHIK1Zda1CshB8BCZNo3SgJApqgCajlp9BUR8HGKR11/bQoY1IvnL/UbrzgAzZP+MpMB1cM
gqG54Ifu0ftkeBrjwWtEtS9afSeiKY3wKJbJkxmiCwXsjet6XWPzfRIQ5Tftjzo8C9wSsPi4+i4U
8Y3U1dP5xRi07ELD+9a2ra7qfCZhDAXu9geZ57vQLJ/itrsDhfjzLC+BLraO9coNJcMUnfsP5CmS
aMEaGuKAcbpYbN74+rriRmK09JQ6RhBT5KOEe8GbPouERnU7+5DRrwtJPk5YjKbT4VSi+VpmBfhw
+hQq7pcyPH9PEkRrzgFU52Ugo8F7QfYoeojQJZPWM2t29cx/h5PMM3/BO36O0SKa9BcpEv8Vf/7v
kzpaaxegqRJpMD00u3x2o8xPNWP5o5wEaEZTrx6ipEsL03ResZvRDdbVuwjqR+6Hm6RXcKy2o+fK
y2CW7hXaITP96UYdDmmUx+xbX/rSE6AuCXquwBvkJWWAJFE9xg+Tn/hlvUMZC2Cr1EE7rv6exEKR
du8hW91M1/EYs+IZJesZsKi8U6F4jVQcwMimJWmGzCs7mbSph/RJoq/kHKK9MrwQtJzfOn9ZFL4y
h9AjPWs0h4OP9b2SFrc+TE9ORZuyrqhSeZGCZePc/ifb7QMFUHZ+/ALnkkAfYYSMjIcW1/fP7MbV
v05yL4Cqim4O4pfEzg/URDdwUp/CwL/goTa8xrpN2oSiYAMr3cmR+WqpSkDazuojs9/NBxbxC6Ns
LNG6S7oOh0GMSUdOoG32UP6JSTY0/PX9Fdr6+Hlqf4Sno6Cywk91JwTHyQEtm3PqgsBdcKsb678u
1ffgCHDtxPOX0VXTazV7ynvuQek5y1RFTM0fyspE63J9HQWVBUxfnAhosebKM3hTmA8hnUi0rtVD
9hAiNaCAekFvmmmeyDKU8ZcO0JLot5k70l+/vxEbJheuHqei6xrtuap4babwhtg3javbeM3Vv7nl
WF6IF7ac7Mqw2dADD5kn4UtfuEMxjc9xD0ZVK3UmYXk9Silg41OHML/0lNya1urWm5VSXApPnWJM
K2/MvY7d8xJVT3GnDraeLj2zNsZZV6kdalnGydme+oD+7pvwnofIenD6KJx+qsR4odS0YS7rWjUq
AKH28rY4iUJ8nZe6PZgijHfvH4Gtj5/n9oct4tU5jRMfyEuVAMDvMzRxziz+8v7HN0zxP1VqxUPX
cQ3SaRHczaL45/xpM9rnj33+POwfvz1coDreF3n8Strmyi8+n5PTHSq+7399w9Gua9ThhIgWbKjJ
K5A/B1agP565+Bev46dFXszrby3/KsJ10HXCBez4idQ88v9BsD7z64iq+hKR/UZAu1aZaMZ2IuUy
47rQ4XEKg7uzjVcU6g+F9zDy+Up0l4ba2G12nuMf29E2s7c0kZ1O/uKHOlX5UNZFGlZuyJ8TcGjz
q/c3ZmtKqzVLZidj4wfuVHnosByi+7hqnpQ3PQI/dX1+fdi+/eA1uHKQRQhpRNuy6UTahew1KAb+
H3n9rXms/GJeJygbV950iuNx+RV5zfSTcOnQS4NaTp5NOSKUEG1JWMo5Bwn4+6u3ceLYyjkWyYyE
vHPRa0TQ/Rp5kUmVvij2smE0a1aJdmZyLEbDXpPYAmox7cBH/Smu7Tc0VP9+fwIbXndNLcGMDUHm
pafT1A43rMqvl67+t5ZHid3LqruQItq4tdbkEnkcahrpLng931pnB18qFEdKb7FX6EG5Upa+BhNn
B9NfShNsTWwVFsWtY+FgHXmt8/HB5+GuncIvwVzfnicm7HLBfDYOwH9oJ5KRMDMSdxIL+Mxz1njZ
dO5Ge393tg7Aygmw2eUTa7rktHhBGgVe1trmbtLuoZCXuBk26uLRmlsiD/I50VDPOdFpSs+HDEDz
bzQRj2MR3IIVcteq5nbgSqXgozr4eXshl781t5U3KGUUF6XBuP3YHUpCdj1ht4I3r+ySOMTW3qxc
gpP9UBWuGk9jAQIn1ZZpS6JLUr0b/nktPNFPLpKRF9sTaoxh2vkQdG3KBDx+l3r4N379mnOCdiDi
8GwzngZRERRr/P666Knev3+yNn7+WmPClR6vSFiMJ1rpGrqf9RfU24/n+/j972/s7ppswhm8rhst
hlM7lQcUOR7OFdG+5uCEFO0F69haoZWJA4HbsHPj4Ymw1t5J9IMekaa/hEnacFlrqompw40R0TI+
9RPbGa4z4GQtyOkQZM9A6RcVyMzNdwQAh/dXbGs257//ceFzETe8XGx0gn4RyGQIGtrE3P58/+Mb
3tBf3fKU9Uo3nPanibUnn/F/zoYdc7SA+gP/fyQZtyaxMmqAqSot87B/LSa0nYUOYm5kynfvT2Lr
zK7sOQ7L2EfDLD81FffUrkyG7psRnvjqJ94lloO/n1u2RqLZmHYxnornrrY8zq/JaLv7mQJpuvh+
8BhC84ddeC5ujXTeqj/224L8U3VLwvYNLR5DUx7KJqGpXSBXdv6X95dsa5Dz3/8YZDZjaRiScPvW
9jc5sc+5i54gufIoA0YujPH3PWdrYJrw/SlwIboz8BYcnwrWNveBmKpLU9j6/Pnvf0wBWVY6xBE+
71d5/7PMSfcNxHzJ6WMLtDKMGuXMMSoJ24cWmD1Bmdv7nfHAHBAAxizjEv/82Egr0xiSZVxq0dXP
k4o/AQp3m3NA+Grd3BNGf7w/xt/NHFWc/12rPs7z2UZT/RyX8hWV8Vs69s9jHx7PQQ/lF3tkt8ZZ
hb2xCEVfgYz62XLQLRefocE0pNjyK4oG47IbPvRWZ2vUGSk9maCFz4dUL/jY23OLiAe6iwvPkb+7
E7bGmA0CF6s/8uG4sGX6slTFuFdeVX8qRFl9f38/Ns7uGmhWN1PXchYPx7ILquvZ8wXQhRdzoxu7
sMaSuW6MCjVofw8+hwRnl/xwKFxa0KDtCLCN00Su3p/G1kqd//6HCQ5gj6RNQYdjYpcF2pkgdpor
J24C2/uH94fYWqmVlaNBZGYmqqajTCBANY4xzcZEfagbmjCysvIctbteoSH6mHD0Vvz7TIM+wNf3
f/qGj10jyhqGrD8B6mtP7PxCiLw+k8wlrruBxtX+/SG2Vmdl1z4IQTqoyyTHBjTnCNfztBLqYzAU
tsaVDQJiDobm49F4RGQoN3XZLORw4Xb4+9kJ1riy3MX5HNO2P0rf5vtGjzpDGzfkWmZ+ifrv76sD
9pj/PZ5FFFJwXdn+yLx7m/8TlR9yP8FazmfQTMVSm+goEvqbhKHeqym6FIBv/ejVzTypqJxkmWNd
aLhP9PBJsQ/1tpNgDSHzke+2jSX4NPQ5LBg6hfyYzwySlZmizyps83Lqjs1S3AWjOxULpCL92F64
JLdWZWWocJex5DbujlDXo9UnmrS+PQagNg2/vG9JfzfWIFndwm0LmPQ06O4YmvDo6f6bMzbjnHwz
nn55f4itE78yVjFYSsCz1x4L7h7coFXqVeHNIOWHuDawv6vbt+8gEllPtD1OQ92mxO+mtKflh66s
YI0cI1Z74PJowANpkjGtevdqWXDpxbax+mvsmMlV0qjO4eN9O195BJi32e/tbQflI3RiqO6Cv9zY
gv/gx7xw9AWLW9CrtNBrX7gWU+a0T95YgR6v3fsb/ff7N1iTMMiA+EkD2tEj+G8eQM96V0T+17pt
bybh3wX+pdabrWHOk/zj9hWoPBfUBOwIbOgubJvvletuTRPuaU3FjgcfIrkkwRokVvk9uAycmo6Q
nwRR0AiNi2Yn+SWa0a09WZk2SDr9aUDfxRGhI8rhs/UzRvWYSq+61N6zdbxWxs1VM9g+N+3RRO0d
Ceu3c3QdheMBZ+zl/T3fmsXKuMOqClDWkdPRek8h+Tfbm4bDpar9hvuLV5bt8CIv67CfjqVKTNZy
kKXS6GOVr2CNcOM20FRruA1KvVykfs/Glz6ARMeHVmYNWstDM4AbTbfHVjQnkLu9xQNADXT84C2/
hqzV9ezboc/9Y0nzapdXTGa5vvj1v5cPgjVkTVdmBGU2CJmErb5UY7g/N24FvNiXJr4+a2HaoD6+
v1B/TywFawAbsGOzN8++f1QE77+aXgXcy6Ad/9qH+qpJ7Oe80OCbv6RKvzXc+az94T7Qe9qYdmTB
Ee+C41yN+yho76OhfyBFnv07M2oPfWEuvBU2jvBa7wdk58mwjLlBhGAwPxkVzeel5+ZSOmDDANeY
sgFsNGaivjkOZfTLNckvv4aIYwGi2Y8FrGvuBtZ3Qas7Cj+1lPBT8XI1oLiOy0RdGGDDn0crIx8o
l+AMUO1xoMM3QqFRtNRXeF6JVJv+NhLJhdrUxjhrQJkXdSYYW6xUs8xXgYj29dj/jCp+y3n0/xhm
Y8PXCBFo7OaR77fmCCLhMR0gBJApMApeWKyN7V4DQwCFwzNQuwZ2CWjk1Oc6nUpdHBbayY+d2DU8
hI0eumidM0dVgjNfD8NOjhdZ1TeupDXmbg55MDZouz8WITIl8OWJc89IyX2rdHdhn7c2YGXgeQX2
QAdps6OXLOWtoHV3B5rTS7CMra+vru284vmwBIE9+pb/w/uhKD/bpZnLp/ed4dYh9f/XO+VB0YCN
wOpjg3LzOWC2bXkIK6wTmItZgJLU++Ns7cN/7m1do212GY4QiV+mtCoW+opsOyCKpVTxl75K5Jf3
R9pasJV59xSPRiab5TjOoFymM1TPu/kiWfuGPaxRMjPPPbSU6eYYeoHLinAhL+Ssrt4VRfPz/Qls
DbF6Tqu663kC1v8jDUAXhLJplObIvaZxLS6lHDZ2Y83pwJd67CCvoo8Q34UcYv+ziPgOvVCH80vp
Y7M4D/3HtQc0JVoIZ68+OsSDqmlvgQm5txH/4D20pnRQ0eKYVnl9DJa6yCINHlsO2O4eHXnLhcfw
1iqtDFuMnnGDj1VCkeNpaHtxQGh1X7Cy30Ep8fT+Om0NsrLvwoLt3I+NPhJ0xt9NiTBfcG/n+1Jw
t/Otf5GFZGuglaWHXAgEt1F1zElzgvzJ9bkccY5DugGUHu9PZsP21qjX1hcmhPhMdQzLwaU0iKGS
cbnpdWsGK8sGUYBbABYtjme6ViWQ4OPL13Om1Sj/wpZv2N4a7grcetL3HSuO1BTBV2TwiyxJZu8t
iYNm9/4abQ2xMm8J+lGAr3155FFw5+hUgqwlT70Y//L+ABubsEa7ulKMrmkWeZxIcKuT8Ycqp5f3
Px2zf8Ow/wKbA3benD/smssuXIbWG/emnPxW7TRRhf8M5bNR9Ttdj0zEOwSDJKgzzYMEAooCLWps
Qg2hNpGfIjNAOpW2bcMEOtdysDK2mQDjCHjdpjZvBJhHwOGQX3lgQ4rorrGhL47goOmwF3U/h/Qn
aAtn9YsEXHniEW3Qxht2hemn8Fto+rp9nZvCQe9yNkuVv/koU/a37eAm4VIZIKF1e+YGK6A1NALi
arLCdf1EUs5nuh8a0De6NuQ1fmhL+uLF96xuuzTwAi51Wlo2+eDJsnMuWBrRKMkRFIFPA0kmVUs2
Pg2F8HSQ8gHM3feA3czDKbC0HLKSgg7beaT4peqlcVNWRnEVRHiAGA/Mc+HAFn1ThsGij1Hs2mXZ
q0Xp6m2RM4HeiO9H09Q9IJy0vpfNrvC6aq/HcCZzigZJbp5mL4AMEUAicIU+qMgaX0DCIpm5/DUl
E1LhCmW2crkKvaWIvrmFge798ygrZP2zeOr03O3rDi+jbhcMQ9E9mKnSHh7BRI2lzGTXjcPXeahm
SIfkulbkWQZB6H03U9IHet+znEVTBsRSg2JerrxyqK8tSCb5717VRHhpMzaKNylUc0R0RZWE30tJ
B8HK8MqrejouabwEef2mGo6ezLSc0Cbr7Tog/Zh8TuQg6F3kR/l1Ek8JSLJsO+Up9wsXHXu5NOE1
LSqlfo80VsmPhABWUx8QUKKwm3YttBKCzKE0njwsIx/HV9QoNIxDNk3S3zEzFMi3x4Wfh1U6V8i7
tLdlpRY+QN0Csrjg16vP2g1pQqMCuVaA9/n8kMjcFOUBGKqWdpDb8ICdnUKRzPjvoiGsv0sk9Nsu
84hk/C0irHBiL3hShg8eLf2quiO85PyH54mBqoPnhpG/uqYyJUsDORh6ZF3Phi9tVXjLnaknkGf2
IVAX8gBcUtD+6owNTJlJo6uFps6rsYVh7I3jI+cursu9rksII6W2C0U77GL02C3PScBkIFIABdj0
0/hJJcW94eh4+VQbF5N5R3MCEpVMd30wVymILHI02wiac9Dp454KY3rvtdCpJwcdN/FyX0BW1Hfp
lORFU1wTpdv4W1m5ZIwPnFBtsP95wa9jafVAdlNjpf0SAyEff/fsKEfwSvk5AzX2iKywh41leWQe
0bmhgxvtFOkfwt5441Uvmma4G8exzDtg8dDhcN96QZh8qWTO6VciyYJGExB1NimvnI8iFmlKOd1W
VeGXChf2MtJT1RfEfQO1DXjFs9rvNbCcfA66n1oOdgDNbZ+4/KHJEx+vQzPBKlPGO+pY2msj26dS
erISGbB6RkBQUgcz0P7oSIrrvU7mVv4Cz1endapb0/tAhYOW2f4QqijlvT+Nee52bdEvy60Jwfz5
2mjWzkcZ0WrYdcXk9QraAksXP0aTtgPIMcoqvo1CjrLQbpIL2C9zX4b3FPq67MFWitX2MY/iEWXs
ZFDLVKRVFxblc5Q0uXzmYUBG1NGtoh0iYLOoIJ0YWKJ1tjh85wpt4kvu3uZWmIDsCzDpg4fpzPXo
7rhFHUCkMcuN/oV9Ie1LodDjd4pdOcY7LRn61wM0nordPI11n1lH2/JeoYZ/C1pZsESn82ALXmdN
VfTFZ5mIsj/4i6YVqhbg+i7TQQ1z/dYwyni7A1my1Oom4nOSPHIPd4xMdVEJvGV1U8geZNb+YNyb
R5gnTyP3Wv27IFa0n5swZotIvSVxzW1Q8tb9g96fsP/ahn6hfrdxNcevY0/t4O8RPBCKWk/eicNY
CZ/OWQLVMPLVVDPxD9CJl/DLtMmn+miDxCPNWXgmzKE7yOeheWLAOZUPyOLJ5TOJ+6CWmUeB3fwt
iqEwR82xdP3OsC4YjjWYbweyjwPIzGfNkFcFS/2J6AkdX641VKe29E25o1pSc9uBoD/JU7mMJvyl
46EDiSewv65/LCDAUV6VKAngYqzHoFAP0KpZhqyeCZvHjJhBx89h2CTuDmwdnfdthAo5ZLZbNcub
OahKB4qfHFKf7JDbNpieHM3nablp8wQpFaSAi2p69ElU5MGu8KsYlew6Nh25iic8o+o0KfTSYiFU
rcIyLQLKtUndMCSNuwJpoQ3ig2xJuMSnmUSsMOgFxRNM3Z/b0Sf/rpA2RqtVOJKFzgLNye3ZIyY1
VdNVW5iI1alnnZ3/ob0I4gdgDGg87wg0E6MbPbTcnpF30Rk6CABVeyVU13k0Q9DRkV/FLCokOpTv
jX7aL275McX1SG96kjN4aauUiOVVKXOSQ17W7+ycsgCyIHUaGjs0UKvSRbcDvjcfryJYU5QZ7jUF
v1WJrrifFUgQCZrWIa2AGchDbqevJp/rq4pGLNqLuGgM2y/weywrfHTkVHSCwnMKAkqOOn2h9DJd
TbyEuMZiQzm/JnUjg0yXUcPGW5M4D3YSLkuDPL+29axvppEQe+yMCdCBM9ZzRQuI14QoxaVNULIu
TAGGs1OLPhMPOJ9bi4di1SCsmcxwP0nwXC+pEdAuDQ7Yvtk+SYmcx08ZtoLHuFTGit1CxgQaplHJ
+07swelna0il5dr8xHa1zOw7TZY6JZCMphBhKsjyPc798YdPAQSSqZwh3t7uamRwff8Al7GoMNMR
rrhjUBPa1FfScyq8ygvaQojFVEI+CujKNARVymmeFZwilu1eFbmYcBKCSpjdEge4XOPZihHlNM9T
WA/SzM03ZoJJpi6xHbkGmjy8RRM9S5IUbZpsRBBpjXYVGnaFqxGVTDmuqWxS4xiJm1E50KQDRtRa
+qBxCYRXSs082SF6nHDWcY/Y/ImqZmKPZYKIs9wlE67et0TlXfFZVDmVcypZDPL+PXCrX8H5WoTP
OJNy+R6AAtRFWWJUBHDiIHIliwzg+nmRWTmEuvkE9nGmf0RR27oobZjXxjYFjeiMJ/zoDB0+TYL0
t2MxDT0DkJHw0csq34MfAbSgH6Jpn0Mg3NcANURE/DN2CW+/1LJU7NpVi9/2N76KYCoHPeAil4dB
Rcr7iS63ehYHwco5d2mStCr/5I2m1f+cG9lNDxbxImjGnc/JjCAxKbwmRu0yxGkjvQ2gG4GVdmGI
hIOt+Sc9LN7wK0JDtES0O46WkGvET7X8XS9S9/pBL5SAdQIdHvEy3VfRJIK9QYdlz3aAxjSTu+JM
cKLSOu9jkHMPYegIv5kgiaUfAPjpvaOvZVF9ndVEyz7VS0HDcDfNpdXxTQjvOrX3BOAO+dlrq+VO
kh7MNSn6/wv/ONolru/FAEDrCPUGZYLyxocsUlBfEQnGVnMLXkljfnYQ1THLTrmE1nOaxDqy3W2H
f5Rj1mnsTHNdKT9gy3WTh4M/7nHfShNeVYW21uwRr/RmRHhveVdecevRajzGc9j5yT6BxH0JQMjM
Bn2LWq2RS6YFTaQFMfz8w1sUyRCBajXt+kTz8XOsB8UGgD7zpKiyGf7cszsaFHiRIH0xsLnIlnO4
A6b3JSd9nw5xwmV5WMrYCXEobYHnTjpot+Tgl0SdhAHyjABG/lp4Z3ocQviR5CucUVuffIdzT67r
sgzcuD+3MsCPDq5ii806GeVLdwNRdby/bkpE4YYeLO+DyBwa6UG86rMiQbAwJAMr3Tcp5jPiDtMB
4kB17jDt4zsN+uBRYlcUm58i7Xr+daEQDviKqwAXsVTCr6AOYxLDDzPScmG0Q69nvbz1g4uKHzK0
QsZpCBnhAMZMnYnbjDS2iN+M31XB51guCNR28Sg9fqICtN9Pysq+ejSSiOCbNaasj2Vvc+g+JaVD
Q1xWLB2Py6yCbi1yiyD2qjz45dgBbpRaihJ0tBvyoqz4bkSEi/hF52MMsSI+NgN6yidv7B+qcKIV
mAmrJqw/zwjcQc1uppGNzc6fFCSy91D6sngbzQiKPH9XVaWNr3LeR41Lq5xES5JZbefw2wjPsHyv
EC7aryPR+Sx2/YSI40WhFasc98EEWy9SiAKKZniex9mWYAKATNPvgFhWNKC/iEjTgiCCtqHcjxEh
uky9wc8NewoCnCIH5QdQopdpE/o9wWJOTVIa6C6JZvrFwgKPj+slmnzcsxBMIiRKMXedo64pFVcU
l5RvxRvodHv6mQ65APFnCZ8MAdgG/0utfJFDt06XU9vtEhslk07R3z1zsS8br1je3AJt1C4Lu3Zo
7ujAi7x789F8V1C8ErWeSaYnMA+2t3NRFkynA5IAbfIgUaXqbw3DSeOAPIUF/ULoXPcEU43CCs9i
WRb1L69uhR9meTfOFc+6kiQqTvOg6eIvCleHMpmROCTndILr4ysdtzhWCqxi/DtxXeM/LRRvk9sA
oSSIMKJkrIYHzTRUVW23lG5Itegi9UnKeSa7mYcR3viaV9zcJeDjagwEskBp3Bw6LwjUWxv1OIlp
iHrC/KhaW0WI4gSj3qsLWBPfRbPoLHomXc6Wr4iThejS2iBwaVPnQJfzFQpxxlp03okYmJGqDSs8
rRpCQSoZ115oX3M0UTX+A6B+pffgMUR7HZ6l4BnVoMSbgkDwFL0uL7awNHquI0irj6lRy/9xdB7L
cfNaEH4iVhEE45bkRIWRLMnW7w3LcmCOAJie/n5z9y57PEMCfbr7dA/7K0/nwvlelRjVCGSqQmH8
h8HpInBf57etZcXLtPh/M6vuGAAknMmWTDa5Ol7iQOkQ32EtlqITT277ujZHm/m7XpIop7YEEFYQ
XfDQBLoZ1YEQY2NxIkxM316y9UUfVo8tO/lM9PQp6bw/9NnoLH4qvV2Xc7LApUgPndXmZYoFL5n4
41tWUOlk2ILROtEm028ftb3f63cG5lkTb2xYvrWh10qQ1JAZ4DGLXpH8k+dbKD9LHpbyb9Y3/bbG
YTGq6VYpjpuPaMEj+Z4LSWFeUqhdBA+tw9ZumAIce/8bu2+dTWGNKpjk4kqYnPEpl/24/QiZ67In
X3c2r9XKkzV9o8vMzbtkHUZfP+rcGvJTYGUtEFJVJivPXo5SeWsoc1+3tLChNppE9t5YABt13tbP
2tWjr5KMiObtsRPacT6cVigEwYlg8Sotq8rx39yi2LMbHswhKtKV9mKMB43t8PfEu/D1MP7o8wIg
koiN75Nc1glig6vTXoOdHByolW8Lg0Q2XWmPICmJRbJgamhtWff+uvtq2TxG+CUvVOyLmvjgOMCW
4YO5dhUymIkNLB6bwd5Gm/efKujP3pOMqswCnaR4p2M2ytykzQYvl9D4oLs3FbRdoxM7A8B+CZtY
GI9+Er4kuhYtlyWH5H7GTCau8pqn/94p7RGX70aT2N04j9TofOcdnKA7/ExDW8Rj0G+jn0xgV2SJ
tezzWw9eKL3Ew2EYUIrblRbe/BGoWf/eOMf3a9+NdXUrwMjbf9vcEMDMD2dcsGE2ReMxNCRvv4Rs
oi7bgZTbrvgs/Trrw5tN77ivD4M1MHqfJtFG5Xa1bOQo56BJgfNYtiqL0l9PrpFmg0YJbPptY8ON
4XeXVoStl/DHiw+gNJdTMrJgO4aHZe0rKU6Bg1O/Ou+C9IGZr9GYVafrasQ8JkUuBl0nYEij3zve
crv7bg9rGHFVeXCh46UanFXkZ8uQCzO96Tz3X/TaBf7N570p+kRaBUAi9ZU9F7/6SWer/82N+rWb
kxKK6lAS8mIyZJGiMhc143Q8LHKrm2Qae5yyeFEqn5yInN+ljRmsBgQyt1LWfyHZDsfQV2+Lw+JI
Usm6kX+ssl6MisupAD/GwTB7srvMBVmONae87tlFpyu8/DV2c0NBNg9RNiaU17i8aLWaR2hJLp1q
r4+9ELX4b5nANPzzWzVtcxw6ubDeljkvZh/9WivWb/BJVPLI3ddlw5kcrmXO3jOvWvv3VTW6/o1c
aI0lzPmo9b9a1w4fpFnaBrLMs9VD4HHzRQcEKMyGh7avnfXZ4ebl7YoirV0T29xpzXbIWI+R+bH3
ZV/tSdQbkf9qFssL+Tr63S+nCx+YUzRZvHxzrpXbN+PBc6vOeVu2CGsH24YehJaEmeHloxkr+LIj
14tM3Amrc0lzrBcyP3p4gOlIiPfsI4SNe38aWL6U+0E2xehtScMAxOjkaLBLy1Qx3lidcz0OQ0bN
/EhJKspZwo/jNp+eb6/RNxvysPzttByc30ZLtxuJKUwExZNrbdL/PnRZlP8Za9YRMLk0Zplb3spx
i14jOujmHzys3QZtH8rwCeZp7x9XQ/1tPXORZwzb8x4dNmN4FgFmVWQ/5SAU+5zLYJt/NbXH/eM0
vshSipKjIR2yYqxGEmAKd2KkdcYZlgzOpMGkpcpw/ZF7TDiE1NFYD8G2bs568Jm4bca2sGvyLDW9
v03/zFT6xFtHZen/sndIsQ+HQ8RA1NicV8s1c4KqRO6bKx1eufnFW9vpPEiV8NQWjxMYON4LUfLF
wjpaR/Yu7CCxOobJx6yd1vHKM2uOchclX0se+nlSkE6xxrmepvIhZ+RQFwQFoWLhiH5L+A+3c1J1
s6oOUWTtn1nW1T+LauaHqlmmth7qka1mLnrHUnbcDDK8s+6TSnrlz81lc6fgtjA7Pki3rJ88TSRj
7Gamu+atG8AJeZP+SddT+JHtrfOD2dz/7dnUxaWRPc/nqcHhD8lCBk7Vi+7kN0PWJitHvT4Zbw9s
vtECRozb5a1tvXFLsnFyfk7eNr+2njGPg52FChF5deHBs1VOCeKQOQqAyLGQ7fC8Z0MtadTxlr8Q
3m701gC2/W8yAwVeZpiq6uAsvZoPHaGAsFteNvzSkTNdIrlJsG9WQ0Yt+R55MZd49zXZlqd/Y72/
a5gTFO8RPnkY0pqXBQoiIqvu1JHjM532rRD7NaTCSab51kv37GjB8xaZrLCvvHYGOOvJykkzPXaf
jbfZ+anfax/Cwe/duJqiYEodiLHf02pvV7QqsMA+N3JMu8WMt0j0U3DfWGFjrVT+V2dptqLsXblV
knOHBAdTu+Uni5ghpehBTpKiFmPYPo+2iaxUqrx+qTel5mR1vVo+RdPgvdljvu0x24FNdwajyCfY
ROerEiFHXjG30VUqXuC4DEJHjcxJuxewxt903XlaJzMeeBEpG2Rv3Xs2yFX+szfXe5BQUOatiYMO
8zZ0W1XGUlMyFks8pleronsvdhqgH7Bj7T/M2vJzrk3dRgkFZ5V3CfI6q5JmsDsdswqWj4kwJrcO
gZObf+7em+kGlz4O6DjK+cEcsrnpFNKLk4bNvv0g2Efv6Q4r5xGpZXi2TTCNxaMvKAE6UZ5gR6fI
u8dLd0w3VkpPmFndmIG4wAVo72sv4nmjjaVchWljEdriDXjLfTbwfYEwi3J3znTmatAjI/yz8mC1
0xGnnUz2oZMmXiGr9/PK0qqX0MTIb4/Aj7c29wL1q9YbnEpezk5zRCn01GU2zvZPzk1UXefKntR5
QuIo2Z+uqvWJzi6+KliLqU6doHPPLtukdRIEc3CTxKp/q9e8NUenrXhqg9xmUhwrf1gvM8iU8MTF
ndnB6DZrTTkE+DNRXzf9X+pHi/fQ9RUdHs4yyePok1+cRJJ+kiOxF+uWjFaUu9eQ+u9HV/GgnAsQ
zviq3Ml7bkKK1Y7LHkSvrZkK5A+/Bd5HpflPVPjUE29cyofB3QsYxoWb/7qvxr9f4p4aDpobO6K2
1zFdku02ykRT60A8hx0RCImjmQ64oVkj+b5EfWEzPfSLB+fWjCPcBez/q9vWPP5TXznPhTfnl21F
vkjHiDjFOHItEgA6ArHORL4rcXDrcS358rjlkHZc+S7mTL7nQ9HPj0uh3fUSomiOJ9ak13d8y90t
9AvPf8nlwqs9YJyoDpopkH98dMP6NDTmnn65k1aeNQ3/bzCTeneWe0XtNIQZqfRtJP4WweB/raVf
ZNx2pnCqmw7LKTvAeJR2UoLzReKyjeYm3ehMy4OoO11eYTKX7D8zoTjE+wDwf1cQvf8aMwdD2gW7
Z67SnlyuJu17A2FgsypwOlVOwyu/7Lb77rmF3yS9mG39fbGChUtzwOJWX6sh2FDn3WIQCQY7XaRk
SRVNTEBh3aT8L+3t74BEsD8ARZzxRaHCbRxNyqIxTlaTPiuTt7+QFDy+LDCTuNj8GTce6mnbHv1V
kv/YcmcjgPHRbAauMcveNtDedo4krFk8yUJxWc2u98zGs50xgN8Pfm5Hrz03rbuaS27X25Bm98Pr
oFRY/Rz2sP6vBOVNf0geFeqMVGnf9nXkYzn9mlFNMYbyJvRcm9jBkPDoumBMR7GseASCVp8rfUq3
3l3nT9Y/O2boyOqB5vMq3ZMf2sXfVtWEYhpk4Ypie4mamuM4TlCg5qsoNyuKlWK6SEJbqqvrrWV3
1EU//tHCcYcC6dbfu9M4CW8FCGazuOo2b/40OJFeBajIje0xEuKowo7lcgc70SVnGu9+08878XUM
nvPATpn6tilozKPf79SEEtES2V+umZ3p081L0Rxxz4WAlLGRT/WqdXHsuICQlWs9Nge3F1yDtq65
uQFtWG2c0V9/+1XHuMI2OKNnoGn7/lN36Kl/2raU6kDS6JaILPJea9W2MrbKtu++LQKt+YSO5VdP
2RiZ+WTlcijOq5kynyJbJlfi9+wtSBq2+W42Eth4dgqMA8d+55t72ion6M+tNLt7mTLFXzkFkVOl
GnuF/SituQp4WnKrPigTNG1qcqfeH7Ma2FLGTPVldag9yP4TeMQvk5zuvI7P1qmXsF7q34L5Lbxu
a6ZkUlJwC9fab8X61NKs1z7iVvA5KjOB/KaA4c373IYlawJBVFTtcio3clinxHW8YD8Z7G/jlyOC
aDjBI4udwK2Kh0dt0bDFwxSqx5J7KE/3acp+lm403GyYBqKbd8N1MfcT0ftCMmgxT44RKzRVaQn2
fEVeIE2B1sau5lwOs67/p0un19HJLOSTfYYh4frD52Zcp2puq8cuwPKoG9seKizUEcOQ/DsVYQa0
QRko3GtDDN+2HJagb8nXHNmNlgZNe7PK9YbS3onn0hOsOpoRz8+fxqDvPzFo1wD6MITY9u8hQElY
M8QM95AGq7jhA7EiNlpgz5Kq7hjUQ1B1kIJoGifV6927ztSbfx+cbCLMo4ng7+iHcLnSc1FABKOj
dg++LOY8tovaclNnDNV0jvYpeikdZw9O2byrZ4dnvjh467DBXOa25SYGbQSC0VQ0pu59UW7QLIyp
iZp9Zc4UNNf9S4dxHSuDjPrvjPvrLdjF+Ie7wP20I93sr+3gM583Wg/YbLtNIrUHDWJZLYSneV6C
bYmJdy6sw0R0I4h+XsmrBMn2Z5sIQP+yYWyxEo+6AZdXO3fyNF+C6trfEfVDsWvJim3gDW8griw7
tM4UtJ9Gh5qrNMz8Ny+cnRfVW408NH0QOHM8D2U0FkchB5/7l5yEx2qcxcppVij7ZjpCHt/UXvYX
Kt+b9taqYCqv0ZjBfCxemy1n/JiiSxSLA7NMcCSY+SDCyVGxYwnq1MA2zp4O1f2taFso8RSI2gCt
SLKsDpXv582TLsMA7mq2uQqHvOyXFDXS6eM7o1RfSM93rJgQ5KI6uFpGczq5jagPeYej4uzLGeCz
V9X0Bn8Z/iNsMnqsZ7vZ435FUn+p6sD/4ZMAXX8PEaj+Vu5AyepQoAGPvMX2kyXI6lQx0iKXYZM5
6n1HbQgxKG1yf+zaiWM1yNZBndqCUxmGoVzCz2YgKflnF2ReXiQ85nkXJItDQwEL9Dq/td0CgXzA
KNR2NzTPKk+jYCAT3rG1af4ySc7RbbOlBlQsmjNOlJZr3nr4gea7DoLIOnYsRwRHvZWeE6+EfH7v
7DYanvIoWn8WkzXvR2X5+foxbGKpv+qIrkvI6TGw8HfVSxAKlditE36/7/NPmIwcIX75S9XdQH+L
PsFYkSbu+Cv7wGm7Z+N8D111y/22zr7tP9auMYib60KK1HmhDb6/MNLo7rC7BMAeVS1Hh0wFucjT
Oiu+bgs1pjiNTQj4cxblS8LJw7KCYOiEfXAXe8rTBir7w9BuElzK1pV56kfO/OmPc/CbE8kB4E6h
pQ9q4sMltjXoC8aC9rlYPDxOzKvZgSlkiC4WVY/iVAyLVH0yU+yJma2Auhif1RCYPW2cYDKP4ZhB
IMcTKKx87PArVAcqFvPp4C12rl8WaOv8V8vgaN2srLyzhj001BuNS+uD5SzDcxl16y+2tmxMBMuC
cXrGEaShpfdZXkkh2/WFVp09eLpnl3BeUaHCAAwifHLXrb3VQ7BnB9Nm0yver+jqIJCHqaxsIRO3
y6rtxZ2y/mPnWymTZciLdJAK/tgC531JQPNZ7JiofpU8lcTjM1E3hyEIpl9tuLjvC1kQj/hjo3+R
yPW7xmf0OkRh9NY2bWfFuzvZn34F9oW5rfc/THeoC0x1xcvSDP6Lyyj+L2uqjnxXux2+b5QHhn8r
pm55GjsvEAmyIoM4dHP+Z+k2aEgz7OXj0E3BcifRu+cd/fkPdllAW4YPJu1rmwljLsbtEgIpjvmI
d+E8rNOOYLEqv7flcXHWfrwRBKtmCQ0cBcE5LImdEIi0a4KwM/YcLDvClQ3yYuLamvqYdWS36NDd
fuQR79vdmJunupmRCIZKK8Jji6o+5fO4LGnkrvVruI3ZK0eq9TD7WfW7Ydfo4uoVllUvuZ1h9EXV
24grvAw2qCxtbFXJq+7VNF9zQxfIed1r/csvt/lihp7SEVW4By1k78IzG2P/MCUHZsFG9G89u5Og
wbNjaql3CbgGJnr72XZlZycCEjFKXXvIq8ccXzw6yJyDAtBZ3O+MW3cy2FV6OlDikPsJT1yI1aVY
h4PswTT4Hizx7JEYOB9ywJ9KMAz23nGSnamu7Uxva6G6ZjnmFjFJEIAzDH8x7Vu6D06+HWocSTni
vb97Zzir/vsAQIHdXkxrxxn2lP0kTDc9DssdA8I5YjprQsYlkkFYSg1pg6oB5pPvHXQWFC8qmvM5
4YMVdmzbWJndYcn/1MAp6wSybsbHnsr4Jd3ctZEpZU/lG1p2dXOGsCueEZFHdZrKUWZHXFBV+7QG
g+nPpgYI5rvIIPZHsEwY6eJ9CnjwnCzantslcooEOj04O4ON/zuvCvlKQfp8zfpKvGN5cZZDoSy0
BHvAIVq1amoTideujqUyzWPU7vhmjMrz6gz7mdsXN/CXlhbOMfzgZAzQ4fcKHAop1UEer9UvfmbY
7MBe/J/2agAaQx/w0HVWN8Xbnb9MJUW0NHl5AOWkLTvvSdtOELPYvp75SWG/FjA8MfPiOlt5wCQB
EeDG7V5S84pQGiwMuYyQBChIcDvi9cngC+HeGq1OpPkul/rdWZvmTxdMxSsr1YTAdBDfybhG/H/7
uqouK10sqZ6q5YNhoZuSrNyRRK26qv+BjlV40TgMp3SYnOpEg1rwtySFsDkrYqgPvMIZ40dhKZVm
beZ6h4gONwoguTHB/05WPYkW5S21mza/0EHJwWqHnELXOltkeIUs9PAbtfVvyyeUHkXK5oSB7bQo
/qnL/aktAiK2N+UXcwqNyK+DwS6iaFjKUxut28ErKMiOiyXHcOZGaniu8wB9LSjNDyMnBgdMXd/W
LLDft8Wvr2XRRd9dAc8EwHa3Q5Bl05Is2yS/lXUNVBw6gY7Rb374bOhS/GqzJnB+1lW2UVrRVqKO
znkuZ+vV5GXG4FePS8/UDtt69NSCzdFvy9IkG3fufIJ8YeRSks4DTvZ7dShHmDCPudVip/HKcPol
VA0ryFQrk7Ef0fJKE/rNw9xFAQptF/Q/cYrKi4c8WHA/tvz8Ts8boDCVyHTBZ/HQVt6Ao6b1ykfI
9+G38Xpxyqwu+A//cWnBvA5Fe9yojFWJHzZZmM4GoojmIFl/TjnGoqS2h/pjglMosAwiRMcUgXfu
G0S09zB4QRkkrsV7EqPJ85/oMEXux5LMC32hOjnUTH6B3P9xuA3Vt83rbD91s7BaHhGY2uk0i7uH
1+9MccIxbcpLtk1qflJWkctzpATrk7gIl7+yy5GZx1X/DGu1/SjGlfUZnnUnO7rRXP/rSrP4pH2X
5k1tTh8ci7nC7bYpK39t6mCczwx1ykmJKDAS73KzKJjaxvTpABlmsI0vzUvk+WtE4yMiUasFdbSB
4aTIIIu/Ir6jOm22fSHMoMUrJZqqfQ5n1b4ZzNGfcq5MGedA7CbJoLmmoyFwtz0q0si7BKJJ/gtn
uHB4Bn/7jY3Y/CjttfrtYFUcsU11DAVDns3XNqvm7jhoJdYrbMbdM1R63f6MwUImIvDG4JyzJ/3q
LpaP3dAneTMbjL3wTQrzMIdR92OSCpdoLDdbz79JY8+3Y9BbfnC+WyMeSNmYafbhg1sB/wiKZN6q
NFj9IVmqpb4amUVv3JzOa9YHzsPQC+s/qSzr4Lqo8EtXoou79w+N2GzrxJ0ZOcpydY6W3YCesSUV
pzyquDatsjihdgRA87Wo3ENX4VDwx9FbXrJo7760rqHvrMi4M7KLq39KvG3uaVhXzTzUtP5htgLv
EO77v91bBCpn50bB5c5sUYfSN9aF8Rg/vpkIiE+Q75xn7Pf+z0hYQ3CcEATeZmt1fvIMULhlj8V3
5WCGxlag4CRBtDiGOIX1DyXs6dPR9talDWJ/qoMGJkaqyHvZUFQPcyRw30w2iy+Jr4rGghCsxc++
oEbmeciYGqFtgp11Emdf8FHzT0Pu+vKr3oeNOGeOVo5TfsnNE/OnRZDbCe58Rbl0tkdvz4eHyvPu
40Hr9r/6VRd/azIbfk4avjEWPkI3HVj9ZJKGhkcrLlBgjwUGnI91Hsx0dGxn2M5aWe5/bhDVsY/l
K9FAxBQMt29HqO6yS9uxontP1cYTfG9sDiSmzfWXs7ok7LNpkE2Jcdr9lQFpelAQwQ/edj/yWXTF
vs22XZuFfZo3Gi58Hkf1rd5E+YCTZwoTS41NT7C7Axz0IzYlZgeds/MGHZfYxooEE6gVj4PKD3zL
JcbfSU88oX3v/rPlQIAos00EOy284Sw6R04Hx7AHGS/u6n16a+H/XUjleFfOav6bpr18vls4lriV
3XhcoMxWpEhH/GqE3pmmtuilb4IhycTO0TXW3hn7u5eszZSBKwyQr6k2efWqSH3nYN5lPPZBdsoh
JS4I+As6L26pDcd1Kb4vEqNKmlk4TlM72EiFCDlr/yosYzpWesSrNQ82HHrn3mUCXFtDG7tF13+5
s+2bpwB/8DMrKRnnvOVPf4n/KLsvbChqindaCaok4197Ijc3O1hNZR1NHYp0DP32yRRtH52Wwodl
KHvlvkcl3RJxxpYAOwmYYg6TaHu0GWBDlmQ1f/uKUV3Hw1aDGgY5mEe80GMXe3sxzYloaZdMam47
ZPag1O8QvNUvX2CGR9aCm9eR3V0NjTiv9/PvuSat78Pqdo5+nW8QghWa0WFoGv2B775/KMoue4mw
RLxbmN548OyhPRq8izera5BoLF2dl8FRGJF9/2uM7nR15hPgWnfz+lhKh+NuK2p9DsOaQvG8WwPc
NHXrnXllF/mQm0n8tTtmDap9y647FNKBkKTplAMDcw/416+3y7gt4QXwqtqDz2uniL715j+uteOB
8EcqLkNrMv8tYy6cZDPcoILxmvtnbg52H7pHuPb17PUGpN57eS0SchWcwwwG/+0F2vobcWHJxOQV
ZaodNN+SsHuEUmePNWhtrkccLQHdrh8VDbvewVqcpoyNb+V/kVLyf27Z2N8K1mraZ6YSXqlwnDkV
Cp+BtCXf+ov7VJxm2lo+ud/d6jLyP/vAClh9jtlWv/aNHqyTalb/qwmZY2OFVRP/Zxv+XimzGo6r
Z6ovvWzNwSB0PYneLotjaa3w3OtOYFGae6u8lAvnThxxLCWEbPfnyTj2beylmZKgXcezwprWsOra
53bahGDoi+ry+dqvTfhg42H5KDz22szYlhOrkmtRoHU39uessHgMcnEOamnNg7S3/gPfTPNfUXvz
S6MG6EYWps74Nbx3tjmqbxg2Tc+2VU1WzGR09JgJGWanHuWa/oy1tbFNhTbfaYE5tGXcqTOKryKj
HN53jWzjdozL6VK6Ii3qIkpXs8AbZHPPs7dwjOrQVE9Ie9ZXOS30oYSFdp442MN09OR4Ua1FtdSy
6vpfT1HpH92GzcHxgePMYzDGCzcFFEOgzhHuxSNErXWFlsLrgj5uOcQhdON/057DC7a57UaHPYoU
ZuQtg/nuncgPL46DdTReYDrfgdmamsQ8wlyxZ1UYXvMatIR8Zkya+3r/s+YYPNDVMZoPjfZ/zMJn
GuaLW54auwhudtZhgkMMgWaRoIc69kzQVydrxGf4oAMkUkzyqIWOtaKRVJ7WRCtIz38d23aUaVMM
2ZOt5eKeG3dULaihnLr1qNlcqFmv9BbvOs79/rpL6bxKeJCjwgRQHLZuxIG6AdPWBNK6gj2V0n5k
wMgndhC09N/3eSzFDwWgzPiEAeqLlVVZdYwiR7+DWddHmrTvp9cCayUZr5pjGUgLpqTj+3XvhZse
jDTGG9krnTSZJb5c9kSwsLJ+NvazlnzrJQ+msZk60F5Ek39wT0Xfy3Ir8hxxrLeCIvHq6m484tyV
+gk/FdwjHnZTHuZBheEhUHkZvmNbLtTLviCbryQirThhynEZQH9BzaZTMrYjP1swL/OLU2TtWwHt
+Bq0Ni07bdR/a0bbSSZrz/szc//8JOzQ+7Lrgep5L3B18bG6vv0BPR74h3YfmamNFXnOZV0jir1j
SLN+BQPkWSGuVHFr/8KxPLOeuAzLvNls1Qix7nG99cE3VhQaefN2Lp/2MC31mgqcVU08FqN59XPM
tmS0VLd1WocngbL/0meYorncirA/QIHJ6RX/QkDsZosjKnoU+2Jlh7VVvahuwFwQVLUvDMpRBrGZ
dNBtEa3wmdUkCm+WSDNDedGprd29TMvBLPXJmhkEzwZlwkFXrXBXjD2LHYkFoquSPd9bfcRk1qc2
GzzRwXeq0eaNF/aldP3ulY8Pw6x37Ntx0dl8gMypMn4ZN/z0dnbJWA1tkP/nKShCzmQ7+xn1FiNm
u+7PqrPU1dLR8lVNJQ6fycs28oHwYpQEYvBHMBo7QfkaDpLb3F4Hc5NjsBmIEALVTkPU8E6IQLJ2
jb3A/5sXNgqF1xfTgz+H//eS6DlKvM7wl+ORmKN0koQBxJPNk3yIqs0asYTUWYg053SYDxm2h1g2
W4lHD2vFx1YXDUw0+LJH/OXbe/BFF/wmRKU5A1LHm7BmC/Xo/hZ3gF377Fr2ym3hS3NQAzsaxzqX
bK4GXIXZtSjs5YhhAXXNCp1XtRCQWyIqHsut5lERYtifsZNND5yw+aWrUU3Sprc19P+EOZbVIas5
zitR7FBGznGDLn/2Q1hmaThymgDX5m0s5GIhi83Izm+N4S++qjVs3tnqJvBl36kmORf8PO9eH4TP
avRQ1VqsPI+rF/XvwVKpZzOYCvNc5vJryI6vwWrQjGMkT51m2LjAf9xrFafZ2pypKPDnRIKuH0uU
wR89dNBLiCcWjyaA8KKsFcktF/C5/TIWP4JR8JLlnvOfrET+nURigIWw+LGLxiv+W3niH6EU1p8z
T4BInXnW2EWRv1hH4UnPoStK54vC4+3qTBGcH/Y6XLvEvKMNQNeJ7yoL2cOv3Z5kXRM+LE1WvpUN
31K0j2g6xmEH9ICejlA7GLUVCfq9969QfYtvda6ixyHPrdM9bfgH7gyg2eyE/202E1dc9AOqDs+D
+LIIpF05kWf9U+khui6F9G8UorfnPl+zGzRz9IhHzHtpTdQCWdwFvW+zJ+s4tHRc6el/HJ3Jcty4
EkW/iBEcQXBbc2koTZZsacOw2zIIziA4f/07fKuOju52S1UkkHnz3JuyeuqcNj0Xuiv+9dWGlNRo
dsc4R3SvcETW8AKY3HzMukhAUTT/J/2OZ6mos22LX0+sKzMS8ieZ0pwUmmfxGYZ+b1+t2yMd4RYq
L54gQlILMNydzWQwHMK+YhsrPaOSxwZ/znfErB2cs2F9U43rgPe8WJ8r8NtbSTe8p2Xl1W4CPyI7
I4nK70wzIxVdV15j6dZnKTTskK3Ul3HB4i4tia2ffl9uo5tgK74m5vg0BRlprvCR6t5V1v52tGzw
dEG3P0XlPJwdsu3TgzcuRf47FHl/LVSKPjJx5u+4jIAB91GATeBUInN9jNWM51sWwt8F2svGU4dD
N7lDLVi9V08SrsxJ01JfIibRM/rNGphzFZb5uFNllY1H6w5ewujLBOVnngcTk2whYnATwU5ZUqW1
g6ViibUlwTwqfsOgpvFJVmVpDwJX7E+HgSjr2hBkOJwTNqge6Ob74Bj34yx/0LIu/7xxtkz7uAWT
f2ZyuvkiMoGMLrCa7XKnw1i8FlrHl8TJNNbBRGbljbR3Cv8QR3C9W7sNAVXxIMerx/5W99Iznb4r
sFNgoTTRyBS8WzmcPSn/5oLWbKeZCUS7wuQqvQy0xmjjqQDfjnIXbKiWS/sIvh7+dQqV6NsaV2ly
9IYo4JJK4G13sN6GRshYpsw6cqMK14uY/sQTA4tDZUuFawAqojuNW1EAeznxGZO6gIg1UuKxb2H2
vUO8VhJv9DhO39yM4/jABMD7iJeIDiqHBHFoIdP8MHs2+THL2qUjpUHBZrCEH6JOSiZXU1G057om
7cLYcMKEvxR0FuHYpkdZ5DOz1GIOK0SOxAVGDaSTvlUZIT7TarCjaVrP/UZpj/slzuwPysNsPkO9
Bme1tDjVFiSKJ04flrqx3TUtTrrBfQ4SNyOrKSD5jOFMnpMJbPOuu8/zJqvYKzhgWpJJmd8zOGai
U0NAxzt3kuIyrmYTO72tbTEQDfvGnQKzD1Yjvh3ZFfIpW7ZdsqwM758W4OObaI2/nI1F0BwNpD5n
45xWR7/FRYc1t4NNVyTMQjnxRz8iDdIbrn5Gz0tcH878UPuUs2MneN4NLk1NVeQdkd1Cdw/wUX9P
LcpzSx3/NUKEXqYk7P+x56XleAHe/W2wRIkXv2mr7yodlk8sAFV7DpegWQ61Kdvh1qka91JWxofE
j+3j1E+YIrOU3ttZ8pClECovXQ6YgFfhxEE3ozQhal4pUZvwD3bq5C+uE2Z8XNIJH3TRtbdBVvme
oOJG72auG45bZIlwbwnDjn5B6USBODRCm6ZE7uizFtfkYkiKrINyNp99w3oKfCOBF54VNiT9gWWB
Mbu+azhTau8RqKzs1AO0BVIg38EwR/cpkna1l+0KmAB7kl4a4jNf48QIs1EsXeXyTTbYvs9xOgT/
Rn8s3o3xUetwfTf36WpcKqNUjTF3X9Y7Vy/zY4llri++CLtjajUkRX5iu3Y01JTVBZP5JRfpz7mu
rIwOfin9U1KFy6PoRpbRAvyK8G9ahz4WaQDSaf7h5MUUfZPxMnIB0RESoL+rYieIKT01TTy+YbSo
JCyEOQ20BO4dHKHWJzRF9kBNs7sxPGvb/KOjjaenuk88c2iy1N65kc+9mko/eC0Xwgx2GD4Mjwm5
hue8RFWVGO1/8fSjgPuTv3xied1eaU9yT1pdmr8bEf1aEZ2Z7TSDapjiKgQU92bGkZ7qEnJOk3po
8r20U+NdunCZ44PnQOPusZvBnOGUVZBBPfa7I5fcWPt744Z5dPQYQJYv9UZzF3snh/q9Xwit/Q0H
XjaHAlZa3nBiyvLQ4H/McNMUQ/aaADYbztwUGTiTIWRdXQKxHfHZ1CGWexzQuwR25YEro31MxsWv
To3GnbgjDYMvKLGF+piIWsGNpPmmW7Tyh2miFGIGi33oUuWOp1/1mMj8BxZ9z9wKdF8QF/7mFgfd
/BAKB1ElUFnRIJ1QLO9BXMZbKgcr/ptYC3PHNkwIEKNllTDbzgXSAjDAHf//lUYkkbCrZGU0dzG+
zOUQV4X9juZGylMbddacM+5ZholwJva+yXnZGEjRV5OSMHk0jibvC7IWcXv+6J3Wl5egj+CfdmtF
7sZ2iU7erI5O0Nv2D/UmYuquAl+j/RVNgNzYeDj733IMRfYBvQjNd4mlyB8MXM2IyySw4xv07CoO
Y0xvdyhBNro999M8Pqu1TegTmAS2HwPYxavnNaU4DjbX83mIWnIsQj9tjmXat365FwyFunvPjSFs
GL1pen0PTvRoMHsy9G1t8Gz6eLlCbLfQrUbrO78p4SgIPzBnV67eOwdxV326xgGZLAVS1zUO4Zyu
5D1UOVVPvMT3C716y/tbqO4rAcS59Fyw6aUe4gzzbt87zY2TwYLQWdc3+cvihDRSJhivsWj65iGr
MVN9I9CF4quJuiZDtiibPzXjdHFYrR3ylxp/JqOeRqzqXEaN29yyyh0R+4h6E/Mnb/UQh3vCerFq
9JLci++M9KbpT6l7KNmdXxtd/8pqFPZnNMzFPWU+cd6wylHrUKmFnTwzy4oZm4TxZHFeud4oy1cP
I/vqHSKBJfpaJQwyXvJCe/bPPIVMPEKu8/rOZxgV/6YbmsMeDbYBVuLyKAYVnVmPW4dsFME65TL1
SgkRW/baoH7cDA9AeKmaKVBfRCN43b8QqSdKmWRxrG7dSx4HFxd/SvtH8pbY+7ypqpC5EEOZT3Kp
fNR5X1ryeOqiiKtqV4bTRPCKYjXScytw215RFqPq1i9zJD02BcDiaoCZzyYDgSYxPVqLK5kGjMqZ
kiX/Sqx44mGCrIph9Ew/BV8ts7mthxxXNtQeG2OS06yMSO/G0OuXe4dBSfbg9L3Nvlf4AH/h26aE
/1SYpyvgA+C56r0neCz/iLvAlz9za22Q7nTK8fjhq1oQmF8U/toz6rSijafrpDgI7SUP9NDlaHuF
jJyjmUTppa+aDeAeDjs2ALWP/TTh89ienX46K0J0szjfgcFM2VEmSc4CbEP4lTzMLX7lnaS7gtru
GhOeCq9a133bZWHLfVdF0nXx8M9L8tGNfva5rCrO75OeMn43RtTM7bkcDU/4iOhjr3ltZ4cw3XpO
3zc2i3wMXWfqNcw95guHtAtr1AfXDVlK7ccDdu5dBwbQv3cgSv2FiTyqeTo1TvjTnQYQDLV48PFd
7yfVcWZE2b9BXMf1S2u6PriHGItoTdNqKU6Z40v9wmeyPmNhC/WRmBj6hpxZ3mu0xJHe66rAYmmE
DF4Lp7OUxF7JmI7Zf6IuLZLudEqjuEBpjmaW5c1OD5TSTVDORdD21c944genGKxdL7ky1VDZ2UoS
XmDhEcZuokSVunUk9aaPvi2W8uLCH61PkyYXqDt4Udyooy6DebpooVN+9XFOxvYZ6i1vecy9bXo9
Luua7kIUVf4GStmGHNZOFy3FuY5D/PPEF1QMiNBWGEdyXkeePos+slZyCQoa4qOtQZP4S98IgoSA
Ify2v0xDmxSPUdJObP10q66L96MVen0Y63ReHTRll1lqKjZtitE08Gm8BOhsdTevZ1VI9d2u+EZx
EI9p/Ni1FXOiWsPh8VQZiKcl8SibMfC/4Rjp4p3vNID6TOXm56kO4Voa66yPsYFH39k4nhriQ2b3
yWXcuR4TDCfUS13wVHdFsFzdKsZTPg++ZrYVjEwWPSdxf/tErUAT6KCWuwWtLT/qyuDaFAKZuYl6
9Z7z0hE1KbpXh9Sy3x61FqdO7gLRxkNhjnU3cj2yE75Q+84ujNhy02fnoPFD70iWAOodYQe6uKUD
QeAnrwlp47w+U6cwLvM3Rjxw0VHCfhysbGP5M1/qAfRlQjbZZUNHZ2TNls7FXej/R1c+PNg0JgZh
mT3E3Lhskw9VQ4vuk2yGHF3XmbU9Q6baVxMlUIfJvCluopoQxYzoKo/LNc2ORNb4P0kdhbjCSY/9
Lx+ZvwfeEq17ljU7v41D9s5xYl3dbzmvg77zmKisBJlrrBvYzshlHx33CtZGmsOyNc1TUrs44ReG
IGGiN8iAiUnKXsoyeic+Cn8voSjeeFFO615KtKe37Vy8X2zLDahccE1ysrrmKkpFh0jFgEUtiaLQ
26VM9t+ZhVc3dl6q4lgMU9uhoLfldY07n/+awMsDbFZ0i7WLQAVcy9FXZ9GuHAd11X2z3uYConE3
AfSQWj9WqcJZObu2+S1IAnNb3gy3nx9t1McDcztylo4M2TJ7nnJuwfI84QlOWtzrHspVQZxJl1yj
aJW6pb6sdfriLr7R/X5YQNpPK61IOTNn7Zf+jKxRuCfZRXb6TI1QwZ1lADuesmSeEgqfYdR3fVLh
fyvQoxlJVvV3lPUBGAGmsoc0m+PPZG2cPxRlfCYjd0h5WAyWSGbpW8WsJ5+iKU1nGo9lJVuOB8w6
3TkUoOB3ZeBI/d7OJmGOJmuMWsYZsumKGZhnImsWec0milqQNniIXejm9hd6IkV1uFLlXnTsER7X
csd4B3oRbpWJtIrmtjaN8qtXoBR8aaNrXFXuq9X1ZHUpsnr27yKIP1KuCiii7JdZ5iF7TMU2hT0W
tkkYMkkPmRmzCJR0VtDThbidaIyRIqZLEODkDV5QkYb1Y41Z8gM9E6W1OGB+qZYLeFZXnKLYSA+1
eWB12XM8aa97HQs8GeXiU6FNjDFuLahQcRgbFesT5z9cmVlcsAhIWLq1aFLM80D3qJbwC0zzTyCn
COdyCDy2i1uy73ZarWK411CbH0Djmb01wzzNp6SU1fQ20fo+1Lla7T4m0Yi7VlgGDoU/GnLbZh8z
XZW6sj/HonfsTxUaPgIY2jAAMA6CyN5lwYBBYuyrlfKZtxgEqHDa+WuagUTuWUTsL8eM57H+IUtq
tKOGy8HQEDrhL1wcfHDxWpcwc8KD4KuS3m0++zkXD5Z8qfHMwmmrz/2AHv/E0WPdeb+SkYdxFnyh
gigOE3HyCJaDhiev6u/Sp6S48W9P4cEZyOJ44MFpWsauWeOfQwL3+k8LmvHPkSizTPsXPPIp5ffn
2o2EZBDUWHsXbZZifXfzZln3Y++ICDtM5qQJ91PYfM2Tasc7bDiLe7dCWn6EfaezvU0QIS4lZmF5
lqvTfQZqGH6hdtJzdJUT1dhT87Y8rX4zzmdS8FqcOmPy1tUe47wBDS0/GY8J7QEXjPnJgDX8x3J7
bGdWjCtGRDNuLk6f0ceSiuWzmiYSX1D64NuyTXqLi7CWB39VIRsPKQ30b3Q8/0XMWdw/bBoUeYBz
08GSkxW8XjFnBmc8vc43NjvvaogsnR4Jj8DsbRvgUOuvSI1wQuiZeQFSnQdD1ZxCpvJ3NlfQ1VGp
pvqW9k1TUzeVOLuSuI65VIeZiglKmvp06CxKCRquIOuKbnqL6eEQfERnxTeJ8siXw/bXcLrybvvR
Z9rAS+ziNABQQ13iSiMfL/ll6YhwZqAuqt3a11S2Zq74h9y3+bhXbdPecCI3H54TLW+1I7yv3In8
/+IIre3bEToZrzn9O74/7OLF9CedSsqRpi/y9bwFr+gDfsIEprb0aN2WDkrnUhBOxqgRFPc8Z+h6
aGwkt61O9aSdGAPp7MoiOPskjMGzsGMI1DRywxTFuOfeC0lZug5VqFyCIX3xE/d17B0YLIovj8S/
5JQxKvC3YDkOwpya/wfa5HiJ8pXF1yRfvcTEDj2SNbr8c3Lqoh3Jh+SkjJsBbpepkBQCvy9SssKI
fHmUa7S+esY430HmzOt+bqLkRUE1vouB8LUd83F17JTw/8uYLq87fuptOkr6w8PK2JoOhFuQslfn
l9bPLNEHRh3dIuBibFdlXxI/DZ46vCgEjhFigxW6ZMqr296vDmIQyfOm0QKu+Kxf4pVhTp7MsJGB
Qr5xaohBYqFU+SF4v/sr8hcj4J7sH7iKXN4aIehuCxvJa0Fg5EOR1+7rgK1qORq1bqUMrl29r6uU
DAdvdR4JQJl+TZaNCVAjbLgHs8zEzNNUZu9BQPQZxheNBldmLob2WkXvYUvaA9mYyv0VmGbwSThs
lmFHCDA0bw3hcjBmMHrXe4wP265NnzT/xTGda+hp/lyfhy9KEqRnrtmvsLPFRwY0yrB+jWaKkk66
xNvMHXmQl0bncXigKmy6+3RQ/HiCVB95EtUwOVupgFBYw2W/NQlDeZTY4pVPE3NLmzjBOyFC40GF
FRiGzUTh/22abSi/lpV3IiIxB+SJN19jQOjAK3kN9CA7pjiBcz95ZXJyUeVJl1n5dD7Y8GhZvaDa
SsLORuUN7AcjP/lZfv9EY6WLc78URY7CThdywxQyRxzHTfvq9kRC7S2Zrg9TviRE+8VsNyHDMHBd
zmQ4AHT67dwv/a5qT+Fkuvo570k+vavzXg2oIlwpgDyS2t0NFl0eRg19dQfsgioq1tjZe5LmMk3i
aD3hMJc/YLDcAOimmdTFroBBu6IiY4I6FjxubwLX3iooS9LU0FGCPT9rOv1FfI3nc23YFhTTmTup
N56nMWQivlOiav/PAzJ9k7uQMa732xkoKY5REU/9ZWH8i59l9CtxAliO3mC3o+w06VTYE3KOMnSS
Furyo8M/NI/nSpqOVk34wb+BnQwvkRBpcwBsk9ndOEnVvzq5yq9iihixMaie/vi8ssnOQPi+rNLP
Hzuyjv/yj+vl0Hkbz2YAD3gYRhyBO4zDRfkMTajTH8zHsPnyRzrly0QKSHyGT53iIz1ODpmYB6z5
hgqBIEhLa89pT2LRgfQb588U0xnsvVpOX1GKjrAyy1pq9eRmFa7sEYvDVx3SbPCFaUzjUz/HuP0l
TAWnC/gcjD61ryigw9Efe+BMskAadRhlEBUgmTV0UmizqL4OBCgAvsFMRIehT734XdYRwyHIlndB
RPBJYfRUR8zaWLubFMvCmRxHnAFlyp1L3ZU8x/gnUvrdijlu7U3+pRxtPZyTgvCmrSrhWypQd29+
YWAjFsGaUurMNL6rwCKDq5CKfrpurG7uqiHGm6nSlCtlV2hfkAM0lES77vnSlk9i9ZILOS4LYXG8
srjWe5fgqgZfAW6PpsweO9QZhFgrhfegV4Ow6vbQI8ymMLkBb0aMD0zcojE5JAIsu3ipkNVTULIf
M3LDWfaqdsF48f4dU6H6HzGhQnvbpab9gNrnK0yqJPrIfJv/qVYGdlMjS3kucvw0u0iE1ZsZdPmj
Ce00/KeqJTC/obzowjrMd3bH9bR5dVI79+cVc3fzJJE+m4cqL4eHjnndEfdUFZ8nE2/8Qu+3/itJ
POIFkbtkZFTlWOEhFcboOPCvNPtiHNKfk1zl1awbimCILDoxswrkpVBTxKTTJyv1rQ1SJU84uE1+
DpsKdIq9kqvehcNiny2sHLcAHw6FA0/YOZonDPJ1y0ieobfPyGbI3O63WSdMINBTwABk9AR7qEv0
jqHLl//mFWP71YBHMwxbR3FG722fpdVT/bBp7PNeahzae+zFkXzK5cC6oxgNpD+lY+t9CG/Jz7kf
NN4DvJBE9q8qyuPZ1bY4Aa+wesSLUJD/A32gJMa5Ip7ph8vNfUGW7p1s5YRcXTtYk58zdxnOInAR
FZqgKvQRiat27meQ8XsPvfl5sXVU/7VTPSUH4Uaq/nSyCR+KHIroWpDhWZ/rsa/rc4QlUj+Q28aE
hlyh5suQknmFVAJfYWBZBPvWaTxzWqwHHiThFQuCOLGdHVd/aB+V3djHTFvTPYdTwXQeh1+C/6+R
2Q8VIeHjW4AeOy7wgeGVEz78J40vYGCxg+wYwM0uODydEww/+w5BMubijFpMZMVOkU/8ARiaj+cE
O8/mI41re6ki1Rqy/wLRib8+BRfJn1Xn/cBDEP4AkaDyoo1TwS1ySODaMxHBrJu0WPXuRzvY8ZTr
Fdytia2bX1sdOozughxjgOJpH7HTLKGDL0vRMs3W98qbmFKxnso2zwUx1Ftt1nlNftFRVv5F9EVx
GoiKBzhijTBcJrvuftZrAuk4Utk/TUW0TWKH0H333R4fRzqmGv4iT9VjmCCx/BkIr0rOTMgpVYcC
1uCuIY/gnhAZJlaxqLvh0gSrJNswcnNsXctMCX8yK3sgyMr0CUQI24TBd5dT8xDQ2rFCCabAZvUJ
7M6Ue5IcCMSY3az/3WKml0/El4n+CW6OYNoQk8NJkGuOnmzm+jjhNMWDaMr4PhGF5iIhIRPjU0Fn
sy1Q8V+WIk69ezUVCOYkJW5WGZpBgRmtFxsfXZHBI5ZMgxH3MY5o20zf5FuHP4jixXlRqBDfdsYR
/UtHIcd32bZrfSiGlCsPGx2oLKiiGg9LjmGlQbpfd9Noyv6aaxIA90Xeor2kfqQZj7Su7E4OExq+
6GourypYAeIqAehm+yKOj0taE/KZ9oa5ShpwoxA4VVFi+Y0qvmKslvlOAck/u0ie0KDYu/YEAeAF
MZYCnNhibzgTS+0/k8LqVntuDQ5iDC4bKJtCJPDxWKj1OpnHlxZ3BRTEQLTDTsjtd9U0WEyXF7Kx
drTzDiG3CKiv6DOUEJOJyiM3PQCNz2aJnx72EGdXtKn8u12R7i4MR/FMeo54wAKM/Suuia2BUtyw
UDhRCOz8TIYscDP1UxgcrXBpCoRbgyRwEZXNyZ37MTu6bqoqCKwy606VMuppQjd4UW06/dDxSnEa
jkN7m/xOPmqP0wE6UBGYEPhbIAYqKlsVYL71zR8J1DsRbun/lmoUhCwaR71VLZAJxbXPH7RAJInH
aGW0uzB5PcL2puWF87Nob8Jf5bsqquAz7CDJCBNcNg2NRu9icgZAe7ecYxwineIDmSZcMyS1j/0t
9ZwcoaqpcYkMsNDH1GNgBEg0JbicQ1wK1H8BtjNOoUe+tPJTWx+eBv+elLzmo//IkYG9rPVzqJqo
4Vsg9R3PFaaszWiV1ekRm+82yGm3YJiJuMsZtXLOfi5jHGFYZdE8v+zcQhhTOVMpMZ61DGRrne8L
XFPXJig5ByM1QDdUWMS+BdFDyXHIA47oIVqTN9302WtFoN7PpNIq2Oku3rCANda/hnULc/D7jn9X
drL+446kKPDfJh+yiHEbuJ14kEyJvtI1TILDJgh1+yYmUncXGaawBhbojSpftEdde3wZtLLZSzpk
CSBYaxv/bWlTR1/IuwFcG8RG/ijhhBftapIFmNKXf0mAWImMYTT05doE7MNWUr812N6/KjapmIsE
xkaURkSyhyLKQRUagVa1E/EAeKkq5vra8/mdtJWdYkgXwSg7FaAbvi7ecrsMJcYhHQBhqHR76GXE
9VCsC6dcRXo5F7SJouosFpu9Nt2WRk2AA0ciQU1o08DBwyyYQUhKpBxbF+FrUIibKzDtGjsfQ3Tv
4CgUA9PDttjtk+KCs51hBjbghmP5ZfKhRQEe+WmMAhqquHOaPSI9z4kBFfpykoV2QjsTGBp+Ew3w
tzT/qa6rFSFYoX8haBghMGWizA6IqC/a49I2y3/GJiCCmuxMoHWX5dIsB2DW3Semu9edpD+UpdN/
EjzLA15EDoFxUbbh6SDd+MhofnBLgCz+9VfBWgXCfdufg0Xz4udEnDwwV2EgYvrOfU+LMP/j47Zu
dpOnc4/VQ5O4U1hm17PkacMQ67TBZzAXEEkujYhBRtVOfWY3PEQjLDH5Jiw9G7O7qZltvBvyPsxO
mYV/O1qvToods96xfIR+B5LsVviui0+G8XRXG0t4u7LVhHV4Fe5yDX0XWw80DRIJv1zYAYcS2WR7
wcwz1SO/i9s3HI99MiKgY54yV7I3QQibXqz3RlHlnGi6pvS97RdCq+S6KYFe5Haom3aMpus8cT7Q
cPIzUkTLq8zBBA6moYNB+HBawjvUtrcmZiXP1c0kJV9PcCWZPKCZ0IWSbQkPTTwEy2lsqZQWasb8
HoijW3g9c91cGlqDCHQE/KZ48Gdd1B+ab0E/hUziupdWFEiXJKxKf68U5RqdStQKcy+iJB4H5ExS
Oq9hSPbrHedMnT3zGswdpzu14Z5cpC55CvMSsgHU07oXtva2utsT6ycI+Uknvk2awolwCcbd3yxw
E6wNwyWn0Y/bgf8B4SZZNl1k79WDexjcql/7S0jEaMxZk21JJGkaj7SCHaskbg37Uxa0x2QqDjJg
qj8cK0CizjywOqpIX6eFh/Vp8CzZxzpLkIGhQLn8r33OWOWmSHkX9xOytHMkVIn2hlqk6M6DR3Ze
Q3jxNNXqrgh5BUNUEVjok+sNBlMsZkRG73cUSzBQe1/g/8WKlDON7S5qgi7/VcHnKawmnetfiOsx
XXVwE29t/rqri37gc0wWv4xfM4M+AsVJfvdAlZ1/i6oel6lYIbP2VVQN5PzrmQidE+2T78AsDga/
4MAnh+kzAbWC5yFDiWc1BFimeBhHvn5SjxLaD1iPkWZ/oH7AhaK8yn3wra+ZH3RzncXsI8jn9E8h
t78e/KCQNe6NGQsqvE/RVtGX65A5wx4ItvUcRqEZA+hi5Dkmd8oPHk07Ev6risHxdn6O+gwFKciq
vE/nIpIPMVQ66fNNHxJKMgnW7ZzzvsyjL7K5kg3IhHXDQBwsYGyYGdv62tV8ARvg0fgpXxK2pOuo
o5Z8/WrrzGU70OMuhVsT/OfFmRg/CJodq+eJ6XbxT6GzIKosc7E+hYbo4cvS+sDXDO58+YihnnPE
rQnRelE9WXHPBFlVYK5uV4ePloRz5zoCH5BWXIdV+CZC4y3Pyg+R21yScAqAatO3uxA+zVxS8qCQ
lLGSzyc15kH2o6mUqL+k2y5hdiyMR5FKHiG0CNxT8uBnDZkEo0v4VExT0O15WJf2Osclw8nFicfs
MHmsHCTnIWz/Dryme+iXafzF3UlYUpLJviK8YaZT3ZFuiGlJkwOdXocaRQ4NXQbLX3ByNxsOSEDG
JcVqg7r7tRHVucODqxhr19PrEED073XgFu+I+BQYLPbCQJIKH1KZyIUSUboX8sBsyGn+4hOOxh8o
GQGSCfgTc6YijRbW80Z86e6fXlRi+G3HoCEOmaWffXX2V2/tidnyA/nEOM2jrPTZn/FR5XVb/EQe
cfDe5+yIcY4CogPvwiCVaO78OepXHNEoKojhA2bwuxbVuThNMSadjIS16RDmBPT9KmfZp5eRiEna
0ErSyxIi1hlzMrEimB7jrqIPBxlnyod8nFFTLBSJeKgoWOqiGe4lXf2S8oJbonioypK6xsRLkI8l
wXACQBgPZhkC/5zOI+rTon01/Vww7xILqLRR/+H5ytUdjlGsVtu+EDDoJqMWITUeywqBDeqRcdFG
INIs94eGBJSKm5TlUeMOd1cwX8l0jJwPv9ZQ7po+Puj3UqWMNpjjMbHIBpe7CjCzoxgBuyD205dd
QsxZ7C0vFlc4E0On4XLyWQXXfLu5M0R3HGrmiUUibMjQW2pHV2wFPLGxmOkqr3ZDJtJuUahXsgLa
+lvXJcTiwiTTfaHbBbcM2beUn4AOxvBuYYRf4wvbptloALQRHIryTIhYXyj6skVGnNqNuFa8v5in
w8D7oyvXdW9qHJxdrJOq/7WQoMCmKzwPecAjSTb6N9ydTe+oqZbm5jcTqM9p6SBPeHAbPtFXMsL8
6Ik+JTs1xDaOF0QDvvE9HDDYwOCpRr5YPm0Z7wKK0p7RbQDdEM6rmsklHDUqiUnoaXcs/ojj+7ZI
5uHQlq5Y6iM6dL8cKpyhwRXFZW6f9VCtlX1gs4IYXvRUjUm5Z8pNssZubhXjEzcaZvJiV1wT2duA
EtT+rWwKFUe8hJt2z6x02DL8YC5JPHUkoy8sQFy7ZLghUyhN/CSpP5q5vi89293WcOUs8YnUXC5D
3uLedkXUP4eEFrr3lua/w9ktO/PY4Lj/M/TkwlwVrUr3x65dIH82Prs3D5KIXHu/jDCcL97gyJpI
jXD9gTU98I6TNIt3V2WECfzyvTadn7KBSJJTh/HAtQBOPofp0ix9dxkIDfKI3ejxcaTpYItHuVA7
3LORFBOMGWyrvyandYqfQi6O82/SK9Uwg0uOAp+EomgnujyUPdwmA+DjGoHFbztMNi9LbotvopkI
UchX9+gb9oW+GX8d1xth17qCnahlEsAY4Q0rL0RJ8aeRtmS/DPHfDHzKHL3VxrSb9B9uGdojKjmr
SHYZ8vdjqBYznKY+it6oqkl+c31+wr3k1fD3YkWJ2fsKVP0wEYWjX0SNpPaLQrHcgrWC1pxcBJ6A
oM6M/onglHY5E+wEI0eDHcLij/TP8y7JA+ipougSeh7XGgcBZG6wVZPeF0S8/PnyVrl55TyFztjI
h9BDGOP4Z5tBvqOcq4d32K4Ccfp/HJ3Zdpw6FES/iLWEACFe2z252+05iZMXVpz4Mg9CzF9/N3m9
QxzbDTqqU7Vrg8RiYcDqQdRoCV+yPA6nK9EFeSPBBQwE8ookrYKOxHsqoYEML5oSyeC/Y6UJ+9Pi
anC5/rISrRFjZqInaoBIG6GohNN7zr5MbY+Qp3aQ/+NtARAtn36UjNx5m5BXcwEjtjtMo4RK4rOA
irgUIO4eO7LHK1n07WTYfPrOEUxeHGAIyLpyeVP8bwSseHOsF0cORBEsjd7O78SRBSvhiV3xecXG
iaZCfH/Yx82S6Z8qYVN3dEG+BMc5Ztu21yrqtj1S1GZXC/gk/Gx8WqLYeKH6LRfSfz7mvQmuuXMg
PuzunTbozbG1xJ6h8wArv69MjHrmQ2sadhOGux8mMs2fsOui7KAwN9ec3V7W/o4nal4WXIf47/kY
EZycfcTJbCox4vSQovZcsSoJBhGI8AkZZm5P1ADwRqP5zPEe+LzyEk5qo/ybGlu2ajHJdnFpQpZ1
w+zE/dGMrp5JzCaZ8yh1hS0JSlPUn4gwQZz2bWjsi86wMF2HoXdTBobI/eRWULhf2i0a98dEHraQ
QFVBfVYLFqBDVRUISYK+KPOQTRMgtNhjmrmpKkcz43CfBTkeD34eDGwX72az5OHeKM/0FxzIzR/6
vrChSV6RCyY1ycumXYuU1JAUQQCWDJL5bh7XzH8MANat9+QDdHZj8VKYvcbvgOdXrYQQCJaL7OyC
FStPXDhIanJDnl3nB2uLvvwlgFOq+4lVEesogZ76rXVcLOLJbLv5Cf5A8GbbelIHhLW5eo+hBLMz
qFqOEDuOzI3KTyKsFGVjSdrUiIHf9ZrKgIhPmNTNPUJSuVwUQ+90z3s2N8/cO7iwJz0uv5g0V/gm
SsMVHFsWRIoYbXRPYx+rGF0ki/d7CPqqPut6zrnEhhvGdxHMO5rLtGCxqCcupjYimrVng17KM0Tn
Ir2RiY/ty0Cy0tQHxDdO0aVs2VUMK2tKfpcODoEKE6s6s60th5/KYZX2Vy6azznLxIYWnhozIBT9
bBrqIyc7MR/iCE3EVyModBoq/smXgt8SnpdB86DGKgInzAqbmxynK/Eov6LD5yy1B4nBmHD1//SD
SzAgaTvAX80S9dSymZWPTEjB+g2X1CJeepDmv/A6Wnuw3cIEIuMKg9Bu8YbJ3Zf4pzSWmXXGE9us
+VPjjtzQFm8i2juwnKt4GrT7ibF4M+41cCwZqCvltnfW8eInVoWCTSs04O6kl8mbH1kiKHEe8MsM
+2ImG3nzayPKE3Z28cTeKAmuad4y6mZcKP9O82Z65W3tDR/FanP9BBMWmR01h+i8wGNVM9lbDp1q
GPLsM4vN8DCphghKl9s1vBbu5sQDv8IIqHQFYK9wm60RpunRw3GzZDEotS1qp70JuSQLEy6Kzb/r
tZ+yML+bHN9/H5TiP4FUar8ltGQ5byaQnHrEyBWiMC619mF2+7m9ZGNXFIhigJYc9r3ldv5kM5o4
0JfSAw2GYmetOAjsLrzNcx3pO2bfuMekOdnfHvaYkItYziFbeqX8iDj8SWrTTfWD4R6czxCPUBJ1
0pJyCsUUAUrqiRoNOe0aO95llB972OD7ZyYeslLMU546yNGHCu3Vistux4g03Gh7YC+WNPikgP7E
0/hLejH9a3E52/6dPp9SvOWKGMiPou3DngJGduCU+sQOqwKExKh4IrewgajnpLytYNhPW4meukYy
YnofPfYwb3WrAo/pnWa7HY8tHxxkOZRXGJZu8QfPrYyvlol3vTQqV1+EayB0qi7I9RXTafoVE/dL
j3QduoLWnppPick74d+TkXWDl6WCNvaj4K89PpbjLJvLHMvV/BBk2jT9RtBk7zJQugGdEYo9oe0p
a2OT7lGyfNrCGtneCrKXsKwQ1xC2sHC9sZzRPHQBVX+PkkE/ONlBYiySWMwxiiHc4edX0Biqqoz0
d2FWx4yHxsaqfqI+q3P/jt5Ur7exTwMPylI70NvEpa//ctcZ8t2AJdh7RC2tuVUXk19h42bjDehh
MANDfxOYeXmy2bIFMmD+U9czC1M9gthHQVrCBno9781g+eXPPrK9hkFaHk1EIHun6jEUZ2643lYB
EGQYtHofhniYJf5/bPqUT5UxwEggqJDLuAC5cGo/8MQIQhliDuZzEqrpvaoJGkJ+lNIyGFbZ0WMW
KU4kYDfJCXn1N2uvoH8quLnSrNozeuzhlEp5MgurmE3oQdvWNHP8Q2uThtC+7D4SBycDvahEp8U1
s/U43td4EIfnanSC8krbFVKOcBODxpQpGUS3bVpNbrxMSNwmHWCpc5ZTAnBuqrEAOtvG7psPSLEf
9lOL33UPJWluHnFMriUu5DXy3zI5TuU90VLcquj9nqU8SghXkeIc0zz8U/g4+S8chSxuSEipL6Hb
6SuDtl8+tnQI+AfKI/I3hXczfUcFb4pjUvpx+qRp3GiYg5mZ/O9W0VD0VrC/+Rxc17MFa8bKdQ4x
N3agCLVIsidXdbwvMiu2moBcqOgm2PTz2+KL9S8TBqv5U1mELJ6OuEz71yZmYrvT9NK4R02VSPvK
RYhMLvagrNfYmT0XKISHMPHf6LGxQll26XFpAUfNbOiiXL8uSPqgyz3et4XFppR0lCZnO7yELIBY
jAN3kpGbQvAIuT29EjBMmzNBGqKw/RyM7c8FtVPjsCIZtu7tlPfiKpSFyY7PBZEB1Of2Kne3gTgL
03HY81tY2CLgow1fK8fdTtXB88YLoVJeFZNX+OnZy6HavomlVSBcG8CN0Jyhrf0VE6MEG4MVsp5P
Ur08TEk1uW/RohAAfbxVwZNX+by7JszG4TEvZzRY4RmEpTIetCA0WSzomVbGwYVtCfkJHz+CT9ah
G5KnTileyQC8lvCE5l65HJKBrdLDpBLmd+OHiDK9Rwx6D69IiH2l7Haca0CaZu8u9Lrs2IMD4Nul
7UhshkM6X59g6fqzcze4FBk8VgoPTnviz16CB5zMy/q6yZF8rqqQjoBhbCGFIzhpug+JJ3D2qCKZ
p/PC8tM+dE5QuS8yWFQOYiAJWS2pRoC9p36vfx7gwZQPctQFOzcC+wqXDC8Womk2D+cLXyuMLjoq
YnPpibW8epD4nZOXFfERZRawoM9PL/oSi9vWe4G6NuFpGdUDVSXkV6zYJrK5clAoafedr+XsjeYy
pA0vE/bn+Q0dYaOoSTOg6YObLtRBYUHZjPcGuzpWTHSKpt1wvhSJYuWjKpGFR5NlkM2n3rX5M0Mk
edisGqeck5aImH/MWn+o9iARUhxIqm37X4OO/NY9mGyoD8sYM9vi4YQsDlM+aYp9kVZz8qPpZO+8
5JDyvDPpOJRcMRH632e4fklmFtBlWdZ5HN9yyMvxfprbAV9iBt3g10Bm3vD1Wdojeq6rF3nHAgYX
TmRefaQel2ismsNEtxJxMycqxNswhdHwi35c9TxowABvzJF++hhiL57dc12xD35irhnsR2fQTc+F
xpuIm47R6G4GLSTNvuzyDawgpiW/rVw0FnAY3AXO6ai5bU7eCInaUmNFn2Rekgz2yWYigSjg6EkF
1f4TeKltToPgE3+iXJlzgFMFPw7mti64ZWVFEozW5uBqlmZaKIah6zNkyUqWDI9ntOpr7BMoO018
29k9m0dStZOeUAdYiKfeT57aIH5hEeUTgid/Z99ME0Ekzlyf/blTzF7APbXVy6NYYy97S7aX9wEW
gy5usQ9q8rJRonFN6BAYOITnPDjJHsIaVQGr9p8psZS/oixu2vemB8RxHAYZRs/xTJJ1xy0/7fmd
s1A8JhXkgZduIE5N92yBUKuL0f3NEhn7Kckn7HQTXIryXs/Wy264YQk8F74/qfdxjif/qZTYZt1u
dNZTZGaOcGHscK3dGdcaqi2y8+znjOhkOqseSLc3UnURSsjIHrW4ONfpb9RYL2QDZoWqq3+dLnOH
gjSOOT13YDLYqxbGoqW0jEKKDMFMCtSTGL/3jL9jgxOxwqdzZ/jJd3cJvym4PD2pFXi/mJAkdKYA
6hzp/Vj+GV2n8Z95XYCaFfBKs4MJbWAOOCasPIDia7urzhVZUuYyDl7q9Wie2lkYLfQFp4b+ADtv
YOeiCUo6OqacXwPLyUFTyFSZ8ihNEGd/qg6VbQphpFwUL+onYDt8fIatq+g9CCgzBbjN5nC6F3Qr
ME24iDkfCjlv+qJfhk1R1+GiOnRi4JPA0OAkA0WWlhWYH6RZ9oo5Q2Xf0fYaPljTAKcqx1OVfogW
KAckRga60GIr3mIoC/vEAdjQW82pG6DpSKDEBDeD9oXiYV5UHAQNR2hH6pV6cBQWuOMHhVW1yU4T
whjmh3UOu+bmDu4QPRq6M+IbdEC4aBkBW0wx4diJQwg5v4ImXuTqGarMEpzYZMPUryBtsPsPGgHg
KTchDDMk9X/3HkcS09aNZKADsusJBG5nGqrqu0+DdOD9MIUDw7r12EpKt0JFO8QFDnnoUKHmIFyw
yknaOVwzvFWY77N3WwC/h6KD2voEaIH1ym7LzGMAZqks96OvZuBo2FB+eAMPMMNPET7R1ZC7J5YY
8Aomt+UOE5D8IRfoMFi9g+LBHiu7sfJvYgomipaCtmzdHaoDTxbtb1xiBupjQSMYprIzcm/0IJg9
px84dXh1o+8Q4Qea4j1pIkarwRwYUACH220EnMUrCx5WX3nj8sn7JBRvtUQsS0QfE7psSgEeYxUO
8/tIqjz8YdNtFZ5ShPJd+cTJ9+uUOqy1Qtro9mjk+AQC6Xf9pW28mZJq6ax8LhODgWSPA8eTT6Eb
yGDcAXWmlJIrXdedCx+KwcMalRYCGgTKw+x3CGF460Lq/aAPYItfF1EHB5ACiLIza+UEo8H2/J+T
0QrnfhBu9oBEg9iUdatrHnRe9X84vUr32WMxQyNvmXnlv9R2AOxaFrTHcc9zCUGzRowGUvzQ+Fg7
5hA+goNE9Fk+Qf2o/GqZ2hmy9CaF2lC68V82A4hr4MaRPTr6LbM07clSz0a9xJkD/vMslM8vm2en
5GMTj355CbEOuHfckMjmcXFNunMY5gotm7BIkpizn1qv6583UFpwi/WW2wPu2tRfCsuIuDrOZM4N
jLj0v2Sp5ACDmxBHu8VG3PFXT8c6Bd1YnId75KQeDr6egwS4yOiW6jXJ4X9nO62dntk0nTdVWS1I
+3T+KBvvLJDsza9c+fzYq27mL3ZTa9ck7ZHkKsqCaQPeWVmq9TdiLb6uD9GsUAVryZj4icdFym+e
H3J7WMehcFBV/Q5nGpTdsKJEIE5p+aG6KlHfy5hd9nhHtRQCt4krf3oasZtW9zNFvc53dyix2zTD
SuDIhpw5L4SJWIgINVZfqt1OunpB7T2oEdHp1DfgzNi81V7xgn+ZTzorfOLwI7UE6ycloNS2LHNO
sz3kqOKhbCYeJ39K4/A9ioLMe7dlDdwDXIX7jkvDiT5M0/bvBalXlrpOxSovqjw2Zf2aN+dEtEim
evaL+kJZLL4q7ku4q1Gl2K+hLs3uPqO6u+eNUwbcjhuzEnNgznAS+45ZrasbOgR81nBsUUl9nJpx
7IZngEohX6MwvvwZ5HSW7XoqQVEt8P43j7QOlQTapSa+AjUNMiiV0IIALM6QWKv22ldcA9g9y62h
l10W+9eB6QSQrIM1JWat3t410ZrglWKv3FyKvhk9XDgLFLxDpdooeubTw5xvw9HIU4hmMx0VJwR0
0MgMeAAoxhX03E+y+bTYArBUKbLz701eUaBMpTieGWpzkXgXZxBPeHnX0UVnY9tzUAHH+66WgvPW
uA5+VcWlkr1vVODWqVigrulRgJGOWH3kqv7W5Gn+kVoUNgKZDtRLpvEegvcnEXu3+LW0bO1+RHoC
QruvSzqFJbxKaoLIy9NBNx2Ru735qjMbtfe8HTHaX+bJtd9g6C0VDWG+s1KQYJrAK5u7BHEIQwhu
71XQ/J1MYIPSoXCB44Gxb6GMR36TEAGdU+528JI4BGNWPstLQkZp/VkFBUk5wbp7ZSpA2SFElQb/
kJADuNKfvCNLJg+AFqt4rBGYsOUznZTcxECoYR+inIlHB2En9z74GI/JV8Las70rJuJAPxAq3eUe
DOzq3Km4timu6i0DwYuym34zt4BIoQVH5jMFgjWz3FfEt0ApEOsupnkW5MBBFW7Z5wCqzYizwZIC
ZvAhllHvKBfKpv9cCDj1oQ8mipd3uHQ2dC4TcX3AHMeOAc7vmtzlyq++hqTGlJajj4bnGtf0X5yf
AM7oxLHPAfO7fHYk4danbVU57ugUxTooMIc/ellDIU8yySz7zqNa5eB8Aom1FZPxQmiAdoQGi9JY
W8q0EKPRX2NC8DSjzc41xHzNQz/78iXj9OWx7JhKD2MHCvTKj3oe/iZE8pqL7/NIQAGU3CToQkSJ
WeJNVuJETD3wL+x0hW/5DadIYtPdGA+yv7FuNe05hXxHhbE0yMAEK2J1iXlRsAK3ILnJ+9LhTVx4
0euJ9hdW/dmQ0YzXkXa1D8PWVs8+PfD1A1sckldZTXXGbgzGvHvFQ4kxLsoS+Ut4mIz4x/Wg6Hbb
BM2VElaIziSrr06fYKNL0pyv5EbjwLap9FlgBLqGxcV5t0kZhHhDCJVFMD2x8mGcqjpgSXdcpwu9
TxKCOnCR+779Kx2SE/eZk0UQlSsNWAbbH4uv+4JcGUTBoWnkp/I6VJWTpOAluTmmw8pkK8ljir7O
ixSnSiYvTT/r4NNUqhcFhPEiIlXD3Yv98c7OTZyfaekiP0UPH+8DZBN0ZY5mrmZTP+IcTFrijOem
peh0PXKlwYYRW1DOz84YKkt9GNapMbr4hTMJsum2DDPu0+SMF3/nVVUYkaphQlC7cAsMondQ4JBi
O4LGqS+TDrZyCyxIsq9h3KyYvjC6AdF6U22HtLuPYm6xF7ravAXXF1rADIWMDX/6HwXDtUrOEwoW
ZCScKMo9EDRcmXq8qYmzbzOoKs2tnR+nZDffJivtjJkwZf0+JJyjbBVB2yTmKSigLnwpBl62VDly
4Hb/jFodcVOvY0C+3NqGj3Qk7Xsr+6Uto0M2xttbI8w6qnPNDCiN8rF2mM+itsFIOZHvzf25pdpI
OfuEPFMFvjk3Zn1mBPOc3yroampnEnhNJdIHnngcOW3ozqArG0t51Fo0Hh/oiWtC+pulCpDT3ZLK
SfyIe7g8kEKbAaNSMXbLWw6JuHnIAkMwTulwu7tWlgV+wJ0m3kbTuhDOZ8DDQmcPAVxsWGC531RH
VT3LpcHrD9xD7Ynfgv4Z9m5lfis98yey7/ziYXb0iRb27M/qFdudxQhkDTFXxdH1sb92fY9bl/rF
sL1xjIZgMwBhvwblZtkld88aK9uK+URg9AnFyHuwuck/wGhhojPxiEMNPX+1TxRRhc1dipfkAv92
BYpCzyVFetgpNDucEiGbi/qw6UBhDa/3jrUvZRlj2gb8zwxM9sUtFFy3/UDleDvc4RSbBEjOOZRs
kyOvi8j/h2vPMsnd4mA+TBR4CcYl4sBFZXK5cTCWvYUEq9c9CyeQ53kYuvH9xIYlPUh0QWrwOsE6
oklT2s3YaSfue8xCkFXj2qzhY9LhEofePYUj5j4nl38K1E26dRjPX2JRRM3Z8WkuPQRki93jgv4m
38UUL98Jl7M8SpeOTE+zCHdbAs5uPgABGw2LpEi/Jzaz2XXACaJfKust9YMpl6B7MGOeqrsCd2u5
r/w0yi5Kr0HGPm0N/3BAO4hsTuzX96LsNmJUuYEPYs+U78nqWMYb/vOZMNTG8Mj2sEqjlgsBC9WY
BFiApE6vAWLuyp3vL5AopCI/x0Sb9AGWbzhDSJqiMFBahwSR9IEEBOCAOKrV7yQ05gRtZGo/u9kN
rnzGnQ59rPfs3q6EEI4cuSO4CLJsa3Uj+cBnqW1n0IodeQpooXlO+VcsZufmd+2c3mOQavUDPmh+
FXiG+z8EQu0nLd28t6rVYdsm1yjM7nUKSP7Rr1GF7iB86BMLXr5rzYfqqamV9O+aXuPoQdyX9gzm
crBfiilmgL0d4gv+GDG9focUy1xYjT0nEtXnQDYYXcOnoM0yKs6AifBXXKaRxZJkeISv7Myq/Wo8
t6++F76UP8HANWeSBEX7sgxu530mOJp6Ag+ViFGxcGEXqJv02ufdwZRyyfZqyvpfScHRcxJeG75O
nJMvQ6wIi2xY4okZdi1/NnFgc8TaKvBeCmDnvMzbOdQ/ZQZo4yfUTcNmwkGWlnRKtR4m7CTnzVi5
MaFmEw64tycbQdBOfNBk3Mxx+f67iqIYYbg1vq2rv20coKqAnp1eXV+kr9h7mRaMBkF+2PyD5lIG
uCrxkG6b+qbY2gIId+OnKE2YEn//B+tcuw7tcc9OGVdFF5GD+xS0l2J7aNjFi8+NOzZRTRBRfyR8
3iJRt9GX8iJhiuIZN09QGJLxOUfTpAuTUtfB3kNBMOkVO89MBnOtfOZKmDM0aRS4Yvr+Lk1y13vO
+OGNuKglbo390sHE+EP6fZzfEru2mcurodT5b7vEM9ID28rKJyUVFHP4a/M1cOaCI9DVfe3MCTWL
kQqdK0QOHk7y/QQjPqWEqfXBTr5x7iUas8duW1g9UO2XpA7Pey/PLl7oW80mM3gOiNR3p77KoXcm
Ghk10F4i7sHo1+meXBa+QA17mNhAoRX6T8QquuvQqM62z7nIgNgEqy5p1tgvJfUBiMtJMR1Dt5Lm
iGNt+MmZvHERl5SnbrDDTy07PunzBmR9QGVJSAiv7B+r0xqmfnTvxjyJDznvsuZn2wZkJzUmreAx
wbFxCdNMvNLi5cuD8kr3a6E9Q7/0ueI3KyDQbnNCxjZuiT1Ux5Ck3Ka/0C/Iuc+jI4kKZce0ZLOp
uzCrb8we8jaHIAW3k4xFP25+zpc6IgCDdZ2XsO9XrHbwEQ8m605hW0d/55AQ3L5xFcnrdV17LiKj
sr/DFskbWzjL5n2OoeSWtTG42inaYgQhvo4jWCVmX8xt7DHU4hqKjsu2KfiUsr/ZSaaFGqrJtn+a
0sKEnEQNY17TbO+ExMPrjTtreuK/td90nKdnkIW2fQtTcmqg/Km54afSFJPBKj7R3bsaLui7ZgS7
H8QzKwXhGp+gieOEz9g28bYGI4/sQ+IHXDQilSZcAbuwN8xH0LHfBwyL3YUFwxhhw3cCJH8WbDFy
YYyJ09DZllLOdsBFjRNVAy3xuScPK9c2/GA5NfdjT8fvXcqiqr5UfSI/O/AK3RFb2+AfOLG4U2Ie
hXzK+y6smU3SSPb6LipG7b/mVQQ80sZkTG40x0fhwU9doiLDgFdLQNUARgCLq7gPyNb2+HMypz8G
7ZYwHli7NWfgbX0UPPdW+r5LG2wAknHPuniApOwTELzj5ZB090xWdDFaI+NP1jZMrTu8xZW9elhN
qo3b3A3xo1tv0tGSzvRf4dedINiDigkiYls+YKurXVPuM7ARoE3iRxs3MGC0MlpJPLvmyI2o+OZi
ewovwopsOvumWt4KfqYRm7e5kyrfddb27j1LSIxmZwKTLf0w1cT/HDA/kWNkolsONPfF3Q38TFl+
c+qEE7bVYeru5zWbqI9mZVM+kLDFv8WpMs3uqxhGwkGUjzU24TfWIg09kVf0oq+IITqN7lSwlNFj
5gc1SE7Kpm22czG8eck59tnYHGLL9HZDDPS711UM0FJZy7e8c8gI8rYysBH0VUVOTtWy12+TesVs
z01FJAXSwn4gOBeDzGtSab4qpuCyP2mY+XSTk3Jb96b3NLcNarbJgcLkmasbH3vGTJW5mKp0ZTnr
4X1Utn5AlxnHF1qN6ZDkjOMvTbcFl5V0hzmCYnrwxsb9Lymz3P5hhmTBy9K28Ngl6kx8hlUT0xA9
4jy9Jn1IZj6zI5esJJTgMhGJHb/8VQGa8A+LxiMQ7hNPJOOrzMjx3wz2z+UXh277qOFOsNTVtXqb
nEHfLELdGa0Gw0BBtZN4wPQSZNc5gEnzDC9I5ee0nbbosRf02aEK+QdC5cmIUMMO7lJh/YTvl8Pw
w6ZQzeGn6VktN3RGba4M5WHWQM0nPrErOogU1CRSDkI3e8OwxM6Lhtoa0uUdnBX1NQcCrjPlGdnP
2h8De4ctVPbXNQyJLQch60sO3JZJs3FJP3HasUetCrItMBvJ/jVDn3mQHmj/zHyJ/9CMEyLSIDxc
VpQ2F2QeibxTtaBXs9krqePeTH8MXZTpbGymdaE9QnkEQu587W3xX4P+UmU9Wnk1+svPSG+utrws
tkpHk1AcOVL3IM4LZ5klUy1JfuowYDviie2yj74yfdRNTuq/7jFEwYdDddgJPbrzq8BgWT9ngMWm
v+S1sMMU8G27n6QSt6YUFjTYU5fNfIHJWt6yvC0snUArpGLSF8Arra0A3g0D29LFxtMV6ZqlA7Mn
3RZVunYum76GKt+EloXHgLxFdWr/iZQiiBJnOHI3T+guX2pUZkFOfNiDbI/6337B+ocwe8a9FqDt
NGyxg9pVDiI/5NjOm55pMxXnkM1vfEyDQoWnMXYWdcpWTexl4Un9vQUEk6sw21gWuVX/i3QkGxBg
Wf5fr3LCuthRTtTJB45fUd8IWC4zbp81db+w8E7fMjwrxR0/KO7wWinOIeEMUf7AXsV+Me7x89aK
dGpT8UK/S7yyshTaO83rIl02h13hdh8qy9no+4sAwBtU7TvRpsniTUpZZSk2LyD4XC4qUKui4C0P
JtZxiGL6A4dUqZ+qzJHPRKrNgPlGgFzMICj243FJw5CzOojqD2g7zcuESs3EDjTmPZkm3LVILdPR
rxrskZWNPP9IVKc+m6rLhzcj6AYTvQsPYNXpxA7jX3lo4eJBocpMmu9ILDRAkn2Oq+xhDFb7qvmQ
EmfjGNDHWiAEQXXx1nFP8TZXhSajkXDBfTHEd1z1gXZdFXckGjaQ3zWrq6CXTzSa1vlD4W5p9hDn
FgvrHnMtv3cwugsxKTT3Uz0TgQPzN+Ex9yvHZ1yk53LcuUEWPg1LhZcJSG7+RgkP2ujkprDTpg6z
3CmrofH8gUyKtZ7gIyndDCc+S3EIvFgrRWS/Z8gHsHtos49JnlKx4XMSN+xM49q7b9RMAtfDS3WX
lH3oPG6Z3vzE95HAFIOtQA4AuDRPOkJq+B+LqM45C6uEcxCh4CS/k4ZtwTdaitLup+hQ/L8pR8An
3PG8NCVI+FI3SfyCcoWBFR5QHXBulrM7QNUqbPLfwsch1PuUfgoveUAY8adHMnWoOlj8a0iaJPDU
VeQZHB88aBQGvLKmzdP6ni1x2T7GGBnGN1SVvqOxuN2GOjCzs3f1NZtYDHSGzes9oXvmCRzFrvNI
XYUzbDF3t/T5I+GwLXudjmJ8ngzAxK9ADlC8+bW7GB+tu3BaEmBXzjK88oYVndmpvpMZRkjN2+85
oFTCMpThGfvjmjY2y7vVCyn93dhKo5iUGPq/OUmaZq8JMW5ma5RrXB7wQYL0gSBoNV96GHUQd7Eh
ZBPGeb+Ml7t6DuSKfjjW4oHJmHUqYLOwO68smJdXFu70sxoPttjdRFUI2GW4jcWECVIu4g6wHK4S
EQfkLjGbzeq4/aHQ8VQ0Ba+uyDCuDpA8godldnz5y5Pt8iMre7c4M/zlVA9wEQya66q6Lr32LewI
Shiqtr4SYIIJ58phnv4raEKv9xBukEX8FUGmwrS42d62XMawltiM4RYxYYtI4+tLvAnz1WA6dTFR
xN0oDKrF3Miz5B0HCAMKHsIODB4r5nbrCoyj7iXF1E0KqaiSY0NIF18cJdZbEKr3yuhD0rrj1byi
VuaCzk3js15q8ZFpv6ypW4ax+N1fy+lhBkIlN4Eg6L4C6EZ8f+S42e8Egmw5ME+ZHInfAbDYhTPP
NbH9/A+HdFiGW0AiHMnSoMazVvElPe7YLT2dh9hgeXfFL3W6hP3BdQq/KKiw6bY+OiPc8AfvW/dY
z207PNZRw03F8xxsr5CTSIBTEc8uEtVpY1yJkggHBGymGItgiGpEuaw5IFWj8qaAOn5V6RaxLWti
1OBM55TqtpqydZBFURU8TN2G+0m4o7JXjhGWTsAh3OiNHyc0k3bRFP7aytfd3stY9x2GVeMfr0Bk
O7uKvIeFXoRUcnQqLh1gi8UbzFjc/0U3i+WYEJJFEQ+LYLhGxULSeYwn80I6bR1upLjkhyc4pnY+
Lrurm+QNoSntkg3Wo/B/cA66kjmFQmaXGZlQEF/TiNiwpJpn0z0rQphfKysBD046K7BbEiAoPmYj
/Md9HLBI2+WYfiNQV75rzmU75hvaiKbHnZSe/eITG2SvIGhX81GMXGDPUBWwOhGz4uFGREb0Jx1j
/NMU5C1DRuMFLTxanO3AXCBJZB4MAF1Hz9Z2bnnC7iCrp4kuzuC7oNXDcNAX7KCBfzia9TLLgsR8
NzbrcDb2fkjxNrsUAteFxH43ZKEsL2uPW/pYukwxrzKaMB6lcEfNgx0VkELpQPS4eBiAzXVNhSsP
qc/B8IXc3IsAvGa7Bn8XFgnpC7Kfz6stqDIgKkWbjUcgJWFHwHHstkLTZqE3lyxIeqGUhQFmCSx8
frQ/3huDiGqO3LTL0XcV39WxWCs0BN59Jn7Ei8NRzN5psQ84mohbAgObM0IBHbMZzp0lvIshcwna
GYBHoxmUeB6zIBrA0UZ24JxZ0wSHkPFE+HtgGm83rhyQkpAt+44udmrWuL6CPCKfw+GNK26zOoOy
M5cso73tQQQ5ZJKBVHdGNejEv+Wdwl7ARNyn90VXht5d0nm9PArr0ZQJxHvFk1pJpA8yn5s5AQqM
QKv5pHuZRwsufPBdOjJ4XNaSnxhVGUhS8F9E/50ZmOu3STSYHyJoY3/aGAs/Y99Nv/h8MVtqzPW/
pZdPr7pr+IiYYWNLIRRT3j4hgHAy49R0dgN42+KuMDNXWmxomE3gqv+7Y24AnSoT2IwajP18szLg
gyEoD+LNteHFdyn0vj+AH1m4FKDdPkr0AQeTZ16gRAQIXHd+23S/tDX5hQ1c6uzBuymaYT3LppmX
4mLYGsIDQp9dSNrsgb6hoSmxYn5EwU/0j0QrexnIti7XBGDwH6zzZKqz2Cs48AxtZZvXj3SFlVSo
7THZI7hOECtfYhcgxgG3Wtvuk0Jy46oQyKlQqfLwPcN8q/f4rsjuxdI6v/gG9TcZwS74n7oz2Y0j
y/r7qxC1shfBjnkwvm6gmJkkk7NEUippkwiSqZjnOT4Y8Gt47ZUX3vkN+k38JP5FUlnNSKqlKkXa
zQ9oNCCSdTPyxr3nnnvOfwAIzDkGrsnL4nPIfQD7wKaiewEMiicMSoGKq6QVH6JGA6cHWgZVZMRr
9QdRjAoVUhUlcnVphQqvBoBXFJ3luMgi5yCl6PtAIcVaA9uT4aKMEPVR0aCZSmkIRPwZl2ZS+2SF
FeoxSteAgsVV5xhXgYKcxAzRUoy7UPENz2VUCIolwv6UAXC8qWvkeAFKQvu0zshEOWxXggB9UDRV
MtusAd54RJOgwN8tD0SaEYyOY72fUaMj0L1LxZa8qZBT6wJ1RfmjUKVQBQ1SKPVGlGm4z0U5dbV3
eo1cCQpxg6BJ50FPgOg5GCUhMd1eoGoRQlQpwfboSgcZkEQtuFk1HqIjwB5UINnwShdIyvA1io7a
+py7StdeOCXyA0OvtaO5NUD8Mjnk5kT1R11g+Ncgz45FVrk0gUDjN1/VaD9B4SHrzqBJy7eqH5Ay
r9oM67kVYLEHJ5aFc/YJ1HwwzPo7XWq5ICaZB57bQzWN6l3cxOoN5xBZpA7010DrMoXnUcSSVh6x
/gt3mbua4Jx3VoH9TtDQyLhwgRyhhgHuzJlR05c+d3Ao5gXlQ0rFuQ91zmwHwg9xHkpeR/dBva88
IW3uA89CXc23gP9GOCIuoYEOaQj+FuSVIKCIo3idJggsopH0GAAdjGZ9naj3heNb8icjhjxxbtKc
u6VcEBzHls85bJpoEB4Fih+py8wS0SqQQfXydh0LGPOqT5r3vipT4hcLV1p0XZu3zP4KRTNEPGDN
gJds249lNogfrlKaVQCY+kI/UXHIIduDYg/jo20KbUaROeQtF+HAJELs6l3sAKw7zpoc4RoVhwmF
jRWusN1A5wau8LFPWcH8SJEIlwNkFBBRLgSIKnPaidopOIoUWLOrZrcQpDjZZSYquK2wdxtcntpB
eKfJ+i8ryAgYsVVVgCU1CncnVdIDkfctMNxnGEoWp0G44d6p2BKA0k4B2MEW0ksiCHaXS0z7YCQK
dDnwNdbxqL1ykJzLuFH65VkD/IArQSCZNyHNiBJhDV35lEmKc7UyKvdOKowCIJyCWsXAdaxa+vWJ
/5CpGV67WitE5hEUj5wQ3kpWEtNgDvRrs+yl9CjPaA4sV4Vg3QD1wHkmJKW5bRykbmZVbQgm1i2c
HmRQK+sEZirMcix36J4FcMuAe8QdAFxDt6TmfU/5EW2UskL73shLqUUQSDWBq57qqxCYlRFk+YUF
4qy6lruWyUEhwlsYMgil44oar3oFn7AWjuVC8lpaWX4NCElFkxuvrVL+DKmmWVGnDg1/libtsH8Q
OMAwGAexBmw3hfljTSHRTP2Ozi3iNCyVTE9bW8MzBEud0AM/YYXw4rG1rkPhCL9cOh/P3uYIZsHH
WeGE5x8hESV9KPIku66jCJAKlERFXFCDiAskjuoU3zxMLp4csxKqZVLrhF04bfRH2kQjvU4QwEE7
K6lZGz5MHIKyZ0WEHAH9ho5T71yJYy6XgH6Ecm5RnO+XJs37dd5WAH/Tkt74cet7kj5T4Dd9NLoa
1RT07qXkyUr9mLIr1rTGRwNuCSPykqjooeu3ctEDRNN0GfmqiAlgJSTWsdxpWQXKywN9OFvBaS/O
BLdMOZYQgCrBjUL5haURrTQV0KZSGJjFyF6OVHDAFZTiJF06Kb3vVkjwAWMB8XcjBPArHlqps0Lb
w8+PAiwVW1w7dbdws2UE3F0+C02hpntaYLURXBepMpDTWxeJi7PWMUo5mIP61inBKL0SnnjIS+NJ
WkDML0AHsnAo8dPjC7jeBmdwLREIiNLGYyrxHscYycGKtT8tcj9P0T3Ciai5QaEBqIYmDoy5jgDZ
nKD0GN6hagcoxCwEIE1qV6vsZaAU7plHI6DFvSinsCCSrrYXSUV2ukjAhsnv1aAE1kU9kza8SnD6
EMFjhQLlazptd12rwtuYKnx0J+BY0H7WoZ9+TGCL9iy4vEGqAQcN4JZ+lT1msdgqnJle7kiUqTA8
Jpj1qBh8ibKmbBAu7kIgY0s9VWuMRHk1ef6xWvWibh4N7sipODMg0IszFOBMsu28qmkpg3xA4RYZ
Aud+VdaFRCFHyfrgjLWgXEdO3JT5JeRT1peuEV7IbbLGBJROK9vBJY+cBDH1OAGvOo+QSz0WAUB+
AHOHGVNeyNnSVyk2hVBLnVC5C5B8jj8nloVxL3KZ/kXi6gId2Ay2kaxk+lllyq0UnapKgS0A5j9U
jxZObPTOUklbAanLxFciO1PFzDjmDmx5D6CqKEbjBq+k72OtVJ37kGjVfApzg0IJ3fNSR9G0BJan
3bsh6j4oAg7JqlmJfP4q4377hSqZpRbkFGVKxSPr6ZJ+qWquEogrFMAVkdJQ1B4FRq8OMv22yiHB
cVLXyCxTT7bcDpFvUy6xeDDK6LfKRw3lnFXUFh6YqQRLrpkZkrqe0Rkfyo+OJmHekYWWhJON5dAB
8CTMlK+rtjIR5KmqrLkHKhEKHRQA1o8wA5XiDzQctJzM6jSg7tLR8NASHWuuPjcJT7XYQfZqYFcW
H+g2JMK9EZlG9L5CRkCBxiOXTkC7B4QHtVUH/RYZqtQKmLQPT/qm0lXdwgaJm0HSLmmwNZ4ICK7w
0k8Iy1H8B4mUBOJ7IY2kXDtKzCgXPvVOLunyrNc7B4oGnjtQAtgwSawc40qmxflcLmQzfidgdpGg
TCDh7QUFJxRWbNYQyXiadSuDUumih6uRdcd45oCHuehlk/+qM5GcV+fhKtYiUFigolvtqIRDIXpz
19X8T34k9mj9cIm/dXzX68BDlcmnjC6GrFxgwWpKZ1EqYRAUs1YvAhe87ZHI3UwCt2pAJUUuBUHb
oyKzguyE+12dWAvX62lhzqRMhhywSBUQdO/KHHD/FSX3Eh8luEpN/Yg8pdI9xjqmqhdkLr31RTbR
gZ2V2DLk5ynXThEGDnH3zINlhBysQVrBsoH3eBGBZ02vCmxa8uMm0xr6fkWavbfUGuftAoUxAyJP
jDLhDMnHDkqRB4z9Xlrl+RcY4K76rpX9HkBnIXbh9Srq8YtXHV3woe3gD3nqUs7FEr1vogshFqIn
rJmK8ATfXFGBR6cZeNc2VKpuaiD2zmmbcYrEM19Gq/VKKyj/ZZSSI1dO56WqCzbG0hJWOjlTeIsp
OsnaDKwjeHoTqjCKwICxzWOgTIb/QKNNCy+pE4kQ+SiSkxFEjo8zOUVuJECx6aKrkherdo1lXgjz
PiRl6uUjX8EkBdhkLePqrDpUDmc0mfJ70Wsb1mDNEUHJitbkVWDmaK8Y8C2UJQTQjlfeYAdFIlVY
+Zc68tt3gUKb2KDvLJnVgg6vZWFpgSHT6hoeUW58hkqXIXW3MkMbo6FVQU3bEazm1mddaSwmUeia
o7LNax21a17XkVWDiL9QjX6VXTUdXbyLuooUNCaRsTfWHn045S5tyVPApa7Q6LB8yDDWzBKMDMSi
o+nXVl4nBlJmrYCNhlWmSKpJmnhSFlaCTVfrUs7JPRymh/ZiKpOU49cztHcCJxBAhciY/hwZqHMC
OfJd9SxtYvNhBcvUn0m5WINZKyTAy74nqHNRCqzf4l4GHAXoaaUdmZRAmxPAfPi5ipqg3iFiZN5C
KigptXNYp6La2CkywO68x3oCJZBKD9SzGrhYRkmOWM15nwAMhTYr3xEVukvFbNAi9BHaxeI4Qg8H
so9fXdIAij5RnRYcJB0yyAwIeEZfgA9050lm1sce956PleMlNzh9a8c1ucClBHD3StBD68NKa9pP
FZclBVMAtBQoLgXeRUuR2DYJb0j3r0THPBVkNYG7jbciRTPBEQ2yX5Q0Zn2Tlw9GnJqDtqZJZYkr
T3rMnsP8LaRTvEZ5LP8sh5mizwzPDd4PKIZbjHvlW3BgLTQxzxHPEHPiQANOwKUqKZ2rMC7wGlYK
oO3cJxH/8RpQCw0+C1/k1FDOUWAJ4cPlDlrkRZd/gUTanpPe4/PSF5g1kP3E7VqQKkdfqBEVTzQl
4Pzc4fVtddCJAI4wMnsEfk/sRyx7xaWyMqB+uYnHmBUwl3zt+xqAC/IxipZ9llwtu48cFD3IazTn
slxBFD9tY/wDFySJAW5vlYP+qmDRkq4DubmGN00/0sz0ZBYJoSZe9bmHbMZRDIalv+9IzGRvVmd9
jmB4gXTULHN160lLISfMXSLceRhm1B+THITZLEyRNo1MDUhlomtcTOnZNf6neCW7tiNrwUWkYLQx
yy0jTU/pwESw6IzIPcmModlJVTTVTy1fbPRjXHsC46MrV9EpGE6Od2TPjC8OFmncRgM03Od0ZZya
dlTdNze6LIRw7p1aXSIf5LQoYmqxeBRTbuc0RYvOgNImtZACI7nB93OlFzoOHbLrLRCqiKCArczk
Io3ETplRPYjUuRXGWrakKwBlBWYYxeO4y5AOhNYZSrRFV2Y/tyjPhbPaD6RLPOvbuYEaJTFPD81i
2YPT+1yj9KLN8XonyiS5sSogajXuXQM9KpxXdGKTe0OvgThVBZ/5iLh5AMmrCAzzBnCkWs9xozfU
Uz30TWEhBEVJA92H4DzgjPATwRpHRVQbD2sFhmHkFMlKOclMo47OSR0kFaSSEJpcO4wuYKxNG0OV
ovA3evRoNzRxhMS1WEAUUAS1uG+0ULeOzFIXnxQUh2zBlwQURRxFs5GNrZCp6cEh0icNo0+GKYFH
hkQI6bEGgoquOkoIUEPR4ME6u0qzd5pWUrNK4op2sSWbZ23elerZKgDxubA0laTGl8FgLdBhKOn8
SuDX6IdlgnodpI38UDR6GV9Avim8+yQrhU+SIKXJma610RV3Khr18IXxO0K7QwXGxaUME7qkw5Em
LxUcsTEjEO7B1+SPnUwujnWtIDoXcm4S9lohaz1yKpCrYHuEyBazwArIX7nOoXlJNzVbeBGX8gWN
2ejelNyMPYg50oXRpq3DTcIlOJeNpxuYO4fIMuswRd8VVeWeJQG3trlQWv49gIb8XuO6diZyBWpO
LQyaoBqBhFihk5iK7p0VQ5J+hPQRt5exQ/OMeq4WrOat3IfAi1xHZs04ZQrsxwVyLl34luKn92Uq
Re0lTNikuAv8RIGmnLqpGR7R2M0SkIrIq5+Qn+N/y2msaee6IUDJdKjuxjYQqkC4Mz0FbYwmxdEI
2jcszRnyALgTmlZcEiBRFY+o4rWxaPnIuvtiPyciM/9I5SXNhSe6UbiQ3DAR6P9oIsABoRVWl3gT
COqJBwQUGU6vQ0MLb02qdjEtHGM5XDrzTz40FUuFnaquomWAtjLiYyKkzlmDigRrh/dUX2ID5Mmf
GhiQRTtD3MfT8KkFpfFRlCikzdMI7eI7oeei8sGCrk4zNmhWxicmJlOpEGENcqpYrdPd0/qymuOC
NhoyWgDH5RMIyz4UXYdc+hKCS2yc9g0pxqxJao24S0oCdcNIDH91XKilr55UrSWY9zC5QQsfUWFv
fPxjV9pHXKIkLHI4j4y531CjhMiMjSViT44VuEchkCzMMg1I/aSNlowkBE7l805sHe/Cot4UL2QI
FMkpjqFFeGMYuskITZIZyjuq1B2ANTlAd+BTKhtZxuW/S9oZOUkS34dFFVZnRLsost1VIqjHfuTL
uTYHsONDP1uJSX4dQvOTb1pD6qrLOnGT6BoWgtHT6fE7GofcACywFGJmnZUhHaaPHR6f8oLuAX7X
7HanO8Y0WI7vACvKHaKfHNP3MrBZt5tFqorRPRlWSBNX94CScVjFKlxRSKz3IVQkbS2VbmzcDLpl
3aLrU6ZpHqOmrQI76kCgzrXazYwFbZAoBOvm0O1ctEh0DZopefbOZfcqxxFhiNQQuPkXHdOeciE0
bsrhL2rG57Y1oluNno5/HBpmVc8rLwCqp+suFUStQTWWEmAHrqNNrOy3PtINKlCqUcCvCpoKNw6K
rshPQ18J5lZj5KurzLXUq8znbrGIMqF7wMVDIYPwqxIGk95Ckp/jWhrAmqHDd9QQp4GYypb8IYdw
Cik9IgeEZ0HFnnIT9K2ZiKfFdUo+OABg3OKjiMMN1V5aMucpB1FNdV4qnpSmkZqlo/glivCeVdSn
okybG7UBB49sI8UaEF07egioYyaEGrYPnVOxtXSwWZ1FpbVhG+NB5OQB/TPcSig00wtLTlMLx0l0
RKglQiBBAWlRRp6VL7oQY9wl6sDk3a5aiKtZLlDlWWCzkYGJVGiynWM5l4GBpFyPhXk0NCTJn40Z
Xe7aPCqU0HOOEbuD2K+BtcISbLjeHvFOVfO40Iwc7+SUI+IIvVX5o7GiGLPwzVhAx5DmElilktrY
rDAzDmDZV0PljDWWfKy9sDuhhK1XixRmqr/oi1BUT4lbImgprk7XUrJCrrnvfLlHbW+VfzDUvOg+
ZEAea1zahaZ79BqfDL9PdHRpmNWmPcXExL1CKUZK33N/Qljc7LJOWXJkOArtGxNpEhqzRVLJR2C8
s+YK4KacnOoamjlI5eHucrxqLHLDLI9kGDZ5IXiXngCDYkavPbZOXSHvEphqKQaTR6ZXm+45OvM+
EIeqSlywC6rzgAiAKiMu27jnfoOi5VWPM2d/aTVVqV+jk9hXyGmi6TPXBEG3DeRqnSMt98hwpCQL
g9Ogo4GF92LhDz/x8isfuPQZG6v67FgQ/VjtdfBb6gSme40UgBUs8b/L++Mo04z3yPk07QKvJVhB
RMgmue+pjgIigmscwDQnenAF1FtAbhis8iI0X/ioo8qXnkMcXsXneuT5LTMCWgAkdllS7bPilY6K
VlYteobBYgNBX2FeCQjW3Osy7HAUnUDpH/PG8v6eW7wlz7GpiFMWUdbZAKiwttQTV0J4Hvn96Kau
ci298Bu98S9yM8BesYeQmSysPq6Q0SSVfURRCth9HFW53WtpUy9W2EDXfDEvYqP1Sgw5ve67Y710
VWORdyZqNiHuosqdoiGc8iSlIkBY+ql+c9NjWdLNhVpV0pMsp2p1YoacWEfEygrrlU4xzXkiR41B
FbqOMUFPiCbHeHWkt0Enl1+gf6MSCPVPv15lIJJAwFUA6xsdmf6lD6inORVMwXPnNdXU6imiuo7W
vEsTHNGSJl+dKNS4pTmoevTZw86w7pxKALspI8kRntWRUMZLeu65OKeFLNTHYLKoC2qam6QXEaSM
Uw1HQpMkHgEZEJhQhhqZNixi4Gsp5eqbISl2pdDzPunMKKlsLapCICe1+dlM8TDNYzk70YpYuK+V
zASyguT6+9Dr0msNPwz2O0p4C7YExjmWkaxL7HcHPTQJSF64Wgmk+ob8LqVGYBfEwOMesPmZJtZp
ckP+IF2pK8FQTxQj4LKmIJ65jnLXAoDXF2eQtXXEEeV2ntOCvSWcySeeK0jRApa+vkA0NzpBc6F7
l9aiAo0sRqpPKfQHqnX1bepi8r6EmqU9dkTjc0tqhWVWrvrPqK2i9pqYRjaD1ER9ssAC89TP0UU6
FqtW1Tg9REOZp7Fb3CZuq58VBXTrWZDWQFE92szvBIRaFPRNff0EZJS3iCXsRpHi1o8xiwBgE1n1
GajWSuSKnureFULQlbeMZdVgNWDYOKsEVP1S31st3aLvcNIE9HcEs9b7Lfd9pF2bVOHKLHigvY8Q
Ngc1rxWKCwaDzVPj1Eqjl0pr2XxEvdjNcKV1oaMLuiQ3p0mm5e9XjkJLAT1DVDKoCGD6l8GCumxx
v8jSI+iv1RMuZAaC0gWK/agviMWlQCWhmGt0JGAP+0GHcWgW9yR3RadBJ0LXpDqGrtohOq5I1xT4
rQs3gAENebD/ZDSdco+DK0AHrpcqApNwVs6ZY9db4qrnQ8SjnUhYFRhLzGTxUwuXUzxFQnHIjaj7
lfTZ6gRxgDJA3IiF6BSnqO/0zUUXK34yQ5gG3gaKrrSXlmLrUxwhWYzCk1KPlBt0S9A1rcPsRGqK
/BxFOuUEEpJybaLN9SHIsOrAGiQ/JuMv3jthnBcnpmehc5FzcSMKm2qZn8sBoFyqKKAsjhTPFGiN
JEgCzOM66Kg8OLkmz3HaQ0krlVS9AeMMq+GDE6KXnWVNdJt0hXxJXS+HJ46izYemzxKsyzKTxqAJ
mFmiT6LXcXJqwtCyFiHWw2htInSCoXtdZKSFcZNycK8sdOkxB+YVAoKhH4z7x2rhpL1/WQ3VHk4B
KkoZs4a+FpoS71ACbk/zVGp+o82KLmC/Em0PK4nlSu20U5hN8RLykN8tDAdm2rwJeyFYqiTN0Wch
Q6nxWImDBuQlhqHqTEytHOVWbn3cCuJa8heOT+vsFIg8vk6+GSGLT1Exkkwddcs4h39be4qA62rW
JLztklsdPpZ9e+LlQV0Axfb61Tksg966t0yslu4y4i1pgVbgq9n55iq8QLW+wreFTjzVPAGvGNEw
tblkpt6Dz9o8N5xSPQddjcZ1rmg3YLhaEjN+liZ1CNAzkyA0p5lPTbKqnhqJjWrFedadKvrQVs7R
hsAqFY4jN/521WNYDej5pM576LMpjlqr6yRFjguFHN/5ghJrcROrVLxwaPbys7psb5Ge8dUrMfSh
hLTEd7wZlN5D8AnVormv4jR1XKLNiyYCFZAGtTuhLs4A2klFeARDAsKxl8Y9W1Whl+MhqUuft7rv
BNpQHAgS0oHeiY+eiYQpoIUJsHtsIvIrr65BhvdCOxeAWFYnvSIE3AwFLbWiO7CfklfOo0LUzOIY
YUIcVyHuAUxpyuTGKCCoNLGQoSWJ0yIqYYuo5A5czj2pFzQV+bBCTYu5wDW9Si6wOO7De4yRhfRj
1xQ1T5WWstqeaVJBN3SZZwatnrmJMkhuA3ms4egluB7TUWgcWGRscvjfzlyjej0sOd0oaVah8djN
BEu13psYapAXoB0hdGc6Z3awrkqmHJXoQsxVeqOF2+sLD9KJfCNLmiAufzn4y9/+7S+P7X9x1hT7
UGNL4uJv/8a/HxMaUp5D52/8z78hZc7/Nv/N73+z8ycn6+TKpme0+0fD5/z+3zDu18+d26U9+sci
Lr2ye1et8+79mttV+f3fPj8hX2AY6AYMcnmXvBriD/3R5nv804EO1pvnuuvS9V9/eUyquByejypp
/MvXXy2f/vqLrIubSX2e098fafNtvjdCaPOlqyeGFmT9UKP4byiihLioYon6Lwdkvs7X3yvSoYqy
j6ZIqqJIoqYaL9/i75/4jUn4/vfbzvXOk4/G+d43eJ6eYQ6sqTMgyYfcfEzE60ygBJqpjiZAMg6Z
HU1DXUpTQXZpzM8/lvFbmABp8gzI8qFkGpKhmLxkUzFMRnyxBmTlkMq6LiGqo1PnhDP61qZA1pXJ
q0A5VDVDRC4Ob3NFYTuM58A4ZAHwC40dspmEtzYHsBUmzgHLQNFkTZL5krpkSep4CgzrUNHZKJoO
BPJN7oRh3bI3d2LKn4iGxqGFHBTvWSKygmtXmNIXG0GQDtGvtjRQVJKhgnpViRVvKxgYvLNJUyBp
h4opDmFQlhSZ2v44HCrmoSnz7TkrDH7JSnlzMzB1G5iHOi4tsCx13UDnRzdHa0Cxhl8TKgzOQ40a
85s7ECV56jYQDzVCoaZa7AYLvrupEfFf7APFOOSksCx2iqbIsqy/uTNRNp4faUooGBICAySlphHz
zZ0ZEA/54oaiAzohWCii9ta2gTl1AiQORBW9YEvSFQ4+aScQCAQKjkpZBSSkKYYCKvKtTQE5y8Rg
KMjWIQIICuFOZC1wHxxHQ9k8lIkQItkCf0BZ5Dn6vrhr/LMrwqtTapT57i873uarP78RBBYCRwGQ
DA2itgQ/ZZwWKOohX98U8TBH8MuQTOLl2zoTZXXqLYlz3+BEYAEgCUB+aI2XgULiRJwc8kdLlk1N
envx8Gum8vPLgHMPKR1iISce31DTxwFRsKxDVoEiEjUJmiKgwbe2DCT1+d7y83OgDxFRRxWRoTRy
IL7ii1NRID8mDEiciYqqGrL+Bq+KU2cA8tUhRAZJ5CYAIJ+ywHgZSEQDUgaCgDakz/zlm1sFxvM5
9fOrYDgSeLnkP9aQJ3InHC0D81C0VF2haAKi15DFt5cfDhntpDuCQFFE1lVKBYqki6pIKXM0BYpG
AkmCaHB2ihR+h0Xyto4EHnvqHMjioWwqKtk21QKO/p1ooA11I4RJyKJFiGtvMBgAWZk8B+YhdwSF
RY6ojkkNkb31IiISLEibCJYWytBcFZW3lxpozzf4n48GwlA8YydQLrFUQ0PThw3/Yg6GrSLLoo7H
zPMyeHN7QRYnz4HEMmAHMAMi9qmqbI7ngCzakgmapNEUkN5kiihOjonqoY4Qo865p0lgxuWhLPti
HWhcl/jqBiHjOTd4e+tgcgHRpJVgqRoswyHmj2OBIEmH/NQiEMgSSbIov7mDUf6at/98MFCYAArk
XIYopJIsW1wEXqwBVaO+qBvownxNQt7QRXGzXidlBZJ+OFyTOQ1oFWBEb7ClXnz5IQiwNLAok7kp
S7L05lJDeUhjJk2BoJMX6cQ58gtmAJvb8RyQHQ/qAKDKt5nRW0uMSOumzoHETRBPMcoBQ9fQ4kDY
XQdgBnTIQLqKdNibqxrJU+vHQ7uM7oDI7YgKqUpFYPT9LfJGbs802aisWdZ2372hUCApU+tm7HWu
Bi/uwuN8QN30VA0iBdcnU9KHRtPbuh8QvCduAxollmkBnzJMiIWvoiFXpOEkVGkr/15OeVtTQPF7
4hQQDSkOW7RLh0IypeSdNoJgcD8gXdCImXQvKRb8iZzoD+yX32EYM9cLnzYoDW9dvIB6/PAPtlXa
1wO8AGGQ6/0y+sMBtPE89D9AHH8bYTg2aJQXvxxali/+OfrbZ2TLi99uoSybh/r6WV9n4/Vzjh5s
MWBKmILtD0+9dW7nj263+UX39TsNcJq//vJr6Kxzz36JNiGO/+MxXqFSfj84vztq7CThaFCO3KmD
HiVl0djxaNgh+5487hoxye0wG7gNp/nkQSuklJ+87UDDsMO1eOqwM9d+2o4yjDmE1Kljvl+n1UPo
PR4kXw5Kd30wAxaUbIfdfAhH5dQP2Qx68J/m72f/eTvYZug9LLYZCzlPxogpdQ/rYpZESZ4ULx9X
o5w0eSYYILfDg1+/5N6jHR9sp3878jAtGsfS5M+x0/XBh3X+tN6OtRmZaD915DmeyYNi7HakYdyh
TzB13IXTpeV2mM2ge3jYRVbZJfYuzPhJ5cXrUfgYuheTnzr3ynw87NA6mzxs6cJhHkdmYw8b8Y4d
fmJHD+ORhzby1Cc+sR/Gm3DILCYP6u5E/AH8M3nQVwtBEvexs//+v8v1wdP/+W//fVlD4BntOxrs
05/7fB13o/W7wYBMnY0L72E3Bdj00CaPuy6S0h2dJJtW/eRxvYedWVD3cLJe2k82VJdHO9++pyEC
cbHd/vObGN0/lA1d2l1SluPloO1hK1/aod142+fbPO7Qi5w6vwy7M+ge9vElR+nj43gxDKCy6Q9b
EX/teBzOUKXZw9BJP8TJrBq/uaGtNvWprzyy7u0wmxe3j9C+GXVnIoYK5NSnfT43MVEpCrvaDrd5
6qHwOXX09+T0T6OotulUTB32lgzF/ZpkbR9yeOZNO2zy4Ot47djhaFxpDyfILTe13D64WGPVOR58
D+HiNonY2eOZHkrhkyejerLH96d9nHV3UMa3z7Z5b8oetvTt3/9HcgDV5O//84BFd3CT//1/xY9e
Op7rodE/dU7uqhiDrPFcD6CyyePacb8b7Db17KkD3zuvduEAp5o67FGVB15sHxzbxfhtqnuIS1Qw
vJ08Vh4avVMfekGZofTi0SG4oeBMHfjzq7x7w2iYPKwXPdgPzXgVDwX+qQM/x9DbV/t7QN1OHfvI
yw/uSF9GQVQbStLfH/lbJbDfuVyvC2NjiOWf//3XpxkiENg/Q/xDJUDqbzHf4gflv+Rxbcc/+Js3
USLcFCq272WYiaEUuvOavn7lF6Xk79cHSwqSJfWP7TjDsEOfZPvvbbb9J8fdjbnfuCD9uREXFW6a
o501sOOkaY95leRDbkLZamcG6EcMULrxDvhzD/xrVQzlpZ2zZ2A8TRv3az71+pkVCTu6aWNfDzth
/MQ66gx4QSMVBwGHDiNOYNM+4wYiJ0zUnU8BpGHigkJrQsPwCnTTq1mq/kHJLP7g6mbN2DsLEQoN
TBuTTxg64kAmBwjVlNc8s3Pv4YFpO7haU7TNQ45vnu95yGEzDcwNmvQq4MWBxiPRptz+eru3Xn21
f11s3Wz9bb/iZcfjOx2T/wihM/5WnNMG8u345b94FZtF9q97E6AaIMFMfRUvn///We/qaB16/Sg2
y3tIemZJUdoH73ci817yyvDg1g5r+ykZ3f2NV4fp7mp4Rip970A9oci95no3Ok9fn6Z/fuDTJH4a
wtl2wW7O6R+v3x8/8RUTnNtONXpiaeBffX9n/HjkGyrG0XhY64fDvlywC07c5/7pt376orE82iXb
/+oP/f5FoH7OJ0ZDfd0x/8FjX/jw6lCf/nJ/jdk9+ejt7qEet0maxqnBAGeauhIJUI5XRduBhr0j
S9t/feMU/oP5BX5H5DGbCsbpOu/X2ANwx96Ou/mUV9lF9Y805o9+yjq082q08QfG6eQ5qUKH3GX0
uAMKZ+q483Uc2XmwHWiYhYGmN3XYZc40xE/bgTbD7mHBLQpcTceTwN1y8tPO+vWjuzPsHub22It3
J2GAv0+d22M7T9YHy+J17rqHF3ec2/HjKDkYmK1TH/nEe+ByRVK3HWpYENYe3twJyjQx7pyjcX94
av34MDxZ55Edj4fdxzzk6/V4dq097IpZnlB4G4UGaUDsT31rp1VMzBlNgjSwYqaOu3x8FRykfbQB
lqUdjp9W2sMsnK3znQUGo336JJxxB6XDuR61ADa0gKnTe2GX9c5q2EdN+sIr3Wo3NdmooEx94Nsw
qe1g95H3MMcXHnG9XMdFuR5D1aR91NEvKiwZQPTkznY1DFFNGjSgps7IZRI+MSfbgTbjDvDQ6ePG
9m43eQ9bhNZ3OX7YQXFo6sP+kwoN7Ik9jJ3kjT2OFfs4mtFt28l6EIiY/rQ3FD6rncapZO1hit/T
29zJp+DwT3/gYUcDDx2tCXhNexh4EzVzTHW2Yw17Q97HreM2xbVlPOoedvJtbXOhy0eZMITH7ef8
/G3mtlk/jQ8PhIf2MaxX9s910e1gmxnex5F3H+RM8Si5pLC7/Zifn4r72CvXTwfnXuw8JeNr4+uO
S/Wnb3QfSK4GxOkMJcTtw27m5Lul4T94XbxMYg6otZOPF/Q+bjW363y3zbsPhCUXj/WAeb4coxck
lNH2E5jp8Vzaj+un3ZuehIDMHg6r86RI6tFsQzVS9deNnt2V8q2q1v+fFiqh05pcW/5OWexfRaL4
4gBT9agbj+LuHs61XwlhD7bnjwfew5X+1zzaPdf2cEgc2bET2k/rwh3Flz1MxGVnD/Wd0bD7eGC3
2n1pe7gdo1scr72Xz6rs4VnhOTwkT+NcZB/3odvcO7iw42CU5OzjvKGPNy5L7uOyQkPCOTgf/u/2
1/cvp1ga9A2mpupLysvxeqd5Kw0c5j2MPH51GyHPqaOe2ek4NMC5n/6s513udP1uOJOUPWR7z9CH
82SHMYHw2PTHfoYofGPsPSyMc7u3cZDcCRYo/0x/7At7TDJCZmT6oCQedvJqi2h7mGUSPch9O2t5
H+1RLt9PXr0utl9+UyzQ93DWMbDd7e5pfQ9v7mqdjkHA6H5sn/7nbwE39EUpLH6rML5R3ZsaM24o
Ub1ayPuoYd/Av/XSlJvR6B3CD58+KbfcieyUsLEd6vm6vIfVcefa3m6xA83P7ef8/Hu8s33v9Uyj
ibKPoT1Q89txNlOxj0h0B1p3SAt3V4e8j4h03z+svzEd+6gyfvDWJT3/0XzsI9Qt8Z+v0q8b8eXo
UNwHwbepO/G8iu3CBQj73APbDrgJfAbictsf/PwavE1zuwy7b8USNN32kddcek9P3KMXdlFuH3d4
ftX4/uhEiD/Enbp1vSDh1P3GFIEWRZ3Z2n7qz0/S5nywD85hEoWQ94rA7gYA0JMzCjbgonRlkJqd
+tbvPHjFwsWaYv52sGHGDBmhQXEf73xNLh9U23f+l7lnJx3XHO/gHZR0e1wxQLECfePtc/z8HM6T
4Ck5+AuQ7oDbnzfG31iGrqKSNP1Tzu0Kr+RRkx+dHTR4BqXWqe/lxhZCT3ikf479X7Udb7MZnz9j
D+/+lgvyN0beQyy5sNPS3clGnh/7h+fNv64e9BwlpmKfXj7/sIIRvnj5o8VXONcGmDX6rO1vtj/8
HsLuyHaHou/o5e3htc26dAdks499csJt5eC2zL109LziHu6GS3AVo0H3QSFbFrm9HjFBJGkPk8uz
ZqNn3UdjAd/Op50p2Ee9+LxqbG90hG70maYGtYs1KLwxLR+8/nZSfj7eX9Nv246yCZH74Bu9A6M/
KvFJr1H/1Z9ue9za1ZN38Gtu7zYRXmPwf2JwHK3slxOBCuj2nz8/u18bQcMzHyywMgPcS8L0vBaG
2Zb3AXT+SAZyQMV2dJzK+5Ae+bTmFjF63n1A8U6GnvTB6XrjIPZydHVwa9n+4OcnHc7mwzZp2o72
fPqTymKFs/3Zz3/Crw/VAU6Ao/VC9jKMvodF8+/vF7eL9x8W8/96MLxa8GQHt7urE0VCpLgUDCfR
th4Eu75LeNnk6N86Sr9zwO6RcPctCsv2qJ4NWl/Dm/iTClwvv83X//zljxbjXOGf/mqP3/KZ8/V/
ubu23TZuIPor+5gAfYgUOPZTAWtj2bArQYgUB+gbLTHW1mux2ItT5SP6H/2O/FjPkGKzw6Uld3cQ
CHmL44TL5ZLDuZxzpu97HV9RLAUMn/P6Je6dSwAPW2BUCQTJRP+VBYgi6nfjbG73Iz+Hz1glM+L1
a4vYnpCgBPRS/dDWnEsQKnZ3xrxqXRbUFKLve6QYwKpWtQmAjjH0/BNwc70o1P+P0uZn64wvVOfP
zvZVHtz4saP6Y8wUtIPcFPue4eYrHLZNDvtr7aC3Wn4C++KY86K+4xeQX+7um/wcVhNMHru/R6q4
A2HcD2q3t/+hzxPQiDnn9KaBQPKXZgs+FnOuJLAZpLKFiBE8JDa0hG+Yqi1875ijIpFKTYPdISEo
9B7deDcBn04iuenHjWvoSVSOcNuEl5iEHwi23gp3QM2J5W0Wdf2/Y50rxJCZP27Ofr71P3Y/fdfY
x8H3G0hEIBNVkM4GLkQ/RztlCZVFgqOVJKbDQ2qJ6GYGqkZliCHKUqlDieyKcxdusqoqrTWd6qeM
WxCJuoN7ym/1MghdRSwfMK3ZSq3s9BfmDqT75scdkhJ4X2eE6lRufVLsS1PGjOFQgqzmFuo2A5MI
XhwQ0VYg1VmFVplTQoUOrdwrdNRObrPiPosaeQRw/Rfw43zvEwSC0ZHZqEACEXL4/WeegowMZIMf
yLoXEvWLueJe0fBUwGlG0bpKLmqUU6us5sdYQpfN7U64MNX62z+5ftw2VwXdSfyP3Q1/6jqSE0rW
vstE4WE8tQMBfAkohXsXdyEkrxx577V/AfrKaEkoESV9+xvFypVOcpVM1ZMqS42ilfuT2pmR5lOR
IUGrE7QxOEEFC51i0ULd//q5VW168d8d89jfvogpfijTsDOm7iCQyosPArpmSI4vkxCVtJEgYQCM
9tnkD5Hv/g4gcISdaOMCSDX6YUId5ni/u1Pg+Qm/e3FPngLHkEpgFkbArwXMQokSzqhQX7memYRm
IZ1j5h9LYBBSk5tQA1oCMXOxRGjD5U0ksmhjxGHLNQl4I6noDyKZPAkK3VjlDwQAi3mRpwJ1hcsa
2HU2a2AW/Es8d4u47M6+RM4ccBWAntjWQPeN/gMT/hDZHOZNDM4E3PaZLmo/Pfp4tvVI31jgY1GH
k0WvZv+Y7st7CzLTV2Rq2YeDnNahkWMX/Y/JQ8Yk037CS8EloFHbUo+GfRwJh3cEuYQweyngR8/J
3JpoPCcBqh+Z+klXETfmsJzmYTuTGoqwX91oqG1t7l/HrKRE5GuJAVSzRAxAVj72HAnmeGqMd/hY
RHZyECZ1eKmuVYF0TeQ7SIAjxtkfmTc+9uoTmPAY1FsCF6wAFqKykaVDZsuizYHZW4F5YYFnd4uD
W75tcWwkhL9GwB7GsLRnAinQ3dwtxYR2KfkLKHs4FVOiTwXqiwLXJbLEDNIsgYW50qBw7zaofYfJ
8j0yNbn/O3YkoEzmN1z3e/TKfGk4V348e/1LpDJ9wgzELViNxCqJJgskfjM0feEujAS3/tqsIcIB
S35emZwD1iQoA8T8puLOB60/s6WSCCRuAJ29QyaKDyxwNtJ1AcoASl0RyzeQ0PaaqfxxC1389qJL
lLYnilpIBAk62zm8r2861V+SVOURBrgELX6aBXUTCVL8rdpASpK76RKp0CkWmY8qcaPQAv+uQe/i
Cm0DCYs/y6olUthRpw0Kvv4UdbeMM/Unaub0Cu3GVGigLPGAPOzXIWDQ4Z+VAJrH+WkSkqNzvV2u
dZ4HkEcJITCXZb7SOcq6vyTnJco6ZQZrTrf5gowYbO9KJWm9WbPQwnYx7msNFuYB4SQ7BEMJ738B
QiafrQSZdlFD8CWYrMCm/4SdAxeZFnxcV+A/+W1OHgEa5vofux+rT/ACIxcRWjH3H7sVcw4lgKeg
UEHDaTdn5oFBL0OEiE+0TCpae2PmV4IWHV1r35yeQiv8BPIhb6jMccSp7ncRwfa+OY5mxoa23X76
SPNfXzTRoocKNYd+3yjkxNTi+77l8ZV1LrVBkZsZAOqj3tfMfqjLgOs9lGDVEeaAy3Pa5tH7Zxvb
LC9IBsb+W6NYuNugyxzB3K//AgAA//8=</cx:binary>
              </cx:geoCache>
            </cx:geography>
          </cx:layoutPr>
        </cx:series>
      </cx:plotAreaRegion>
    </cx:plotArea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Sheet1!$A$1:$A$23</cx:f>
        <cx:lvl ptCount="23">
          <cx:pt idx="0">Turkey</cx:pt>
          <cx:pt idx="1">Kuwait</cx:pt>
          <cx:pt idx="2">Botswana</cx:pt>
          <cx:pt idx="3">Rawanda</cx:pt>
          <cx:pt idx="4">Zimbabwe</cx:pt>
          <cx:pt idx="5">Zambia</cx:pt>
          <cx:pt idx="6">Libya</cx:pt>
          <cx:pt idx="7">Qatar</cx:pt>
          <cx:pt idx="8">Germany</cx:pt>
          <cx:pt idx="9">UK</cx:pt>
          <cx:pt idx="10">Portugal</cx:pt>
          <cx:pt idx="11">Bulgaria</cx:pt>
          <cx:pt idx="12">Cyprus</cx:pt>
          <cx:pt idx="13">australia</cx:pt>
          <cx:pt idx="14">Behrain</cx:pt>
          <cx:pt idx="15">Brazil</cx:pt>
          <cx:pt idx="16">Chile</cx:pt>
          <cx:pt idx="17">Egypt</cx:pt>
          <cx:pt idx="18">hungary</cx:pt>
          <cx:pt idx="19">Latviya</cx:pt>
          <cx:pt idx="20">Malaysia</cx:pt>
          <cx:pt idx="21">Phillipens</cx:pt>
          <cx:pt idx="22">croatia</cx:pt>
        </cx:lvl>
      </cx:strDim>
      <cx:numDim type="colorVal">
        <cx:f>Sheet1!$B$1:$B$23</cx:f>
        <cx:lvl ptCount="23" formatCode="General">
          <cx:pt idx="0">1</cx:pt>
          <cx:pt idx="1">1</cx:pt>
          <cx:pt idx="2">1</cx:pt>
          <cx:pt idx="3">1</cx:pt>
          <cx:pt idx="4">1</cx:pt>
          <cx:pt idx="5">1</cx:pt>
          <cx:pt idx="6">1</cx:pt>
          <cx:pt idx="7">1</cx:pt>
          <cx:pt idx="8">1</cx:pt>
          <cx:pt idx="9">1</cx:pt>
          <cx:pt idx="10">1</cx:pt>
          <cx:pt idx="11">1</cx:pt>
          <cx:pt idx="12">1</cx:pt>
          <cx:pt idx="13">1</cx:pt>
          <cx:pt idx="14">1</cx:pt>
          <cx:pt idx="15">1</cx:pt>
          <cx:pt idx="16">1</cx:pt>
          <cx:pt idx="17">1</cx:pt>
          <cx:pt idx="18">1</cx:pt>
          <cx:pt idx="19">1</cx:pt>
          <cx:pt idx="20">1</cx:pt>
          <cx:pt idx="21">1</cx:pt>
          <cx:pt idx="22">1</cx:pt>
        </cx:lvl>
      </cx:numDim>
    </cx:data>
  </cx:chartData>
  <cx:chart>
    <cx:plotArea>
      <cx:plotAreaRegion>
        <cx:series layoutId="regionMap" uniqueId="{A53C8668-6273-4533-993D-71C5BE28A7B0}">
          <cx:dataId val="0"/>
          <cx:layoutPr>
            <cx:geography cultureLanguage="en-US" cultureRegion="IN" attribution="Powered by Bing">
              <cx:geoCache provider="{E9337A44-BEBE-4D9F-B70C-5C5E7DAFC167}">
                <cx:binary>7HxZc9w4su5fcfj5Uk3sxMT0iRiStS9aSpLbfmGUbZn7CoDbrz9ZlGXL1ep2nxhPuCPu+AEmtqrk
l4lcUfrnh/4fH7KHY/Oqz7NC/eND/+vrSOvqH7/8oj5ED/lRXeTxh6ZU5Sd98aHMfyk/fYo/PPzy
sTl2cRH+gm1Ef/kQHRv90L/+n3/Cp4UP5bb8cNRxWVybh2a4eVAm0+pP5l6cevWhNIU+bQ/hk359
7ZZadcfi+PrVQ6FjPdwO1cOvr79Z9PrVL+cf9buvfZUBZdp8hL0WxhfIEUgQhxLiEOHI16+ysgg/
z2Ny4SDKkUCMSwdTjJ++e3/MYf9foWii5/jxY/Og1KvP/z/f+Q39zydiVXqPAHjliVj3zfR2v3wL
8P/882wA3vds5BkPzsH53tQ5C25Nkz4MTyD8+wwgzoV0pC0BeZshwYTzDf6EXQBfAHchhcOACWf4
f5+cl9F/2neG/dPwOfK3Nz8f+e1Rt/EPFH3GLxxGbYQYYZxSRtA3yGN6IbGwOXdsPGHPn5j+KPnf
J+dl5J/2nSH/NHyO/Pb+5yN/fdTH5unt/32Rx+wCOwgLhyMbY0klyPQzlcPQBZKYI8ZsaYPs2+Tp
qx+B/y41L+P+edsZ7J9Hz1G//tfPR31jumOsn979B8AuLwhBYKsYI4RSgcU3sFNxwYQQgDfwxUGc
wnF4tDKPsH+fnJdxf9p3BvzT8Dnym7+Bjl+aIjw2P1DJA7aIM+ychBlh9g3uSF5QhJEjqUM4xZMB
eI77XyDmZeC/bDxD/sv4OfTLu58v9F4UZw9Pgvfvy7xF0IXgiBCBQY0LQsm35tUS6IKA/yMQ4ZjY
lDsw/xz979LzMvaft50h/3n0HHdv+/Nxf3fM3/9I42ohckGZsEGsMQX8iX1mXcWFkAwmmLQfHctv
cf8+PS8D/7TvDPmn4XPo3+1+PvQ3R3DpPx6f3v+PhP4/59LujtlxUD+S++SC25gyx7Zt5BBkszOV
h+iFsCkF1nPEMbIh5nh+6P4KQS+z/+vOMwH4OnEuAru3P18EtvH74bsC8G3U82dBHRYXNiVCMMYc
KhD/Vuch5+KkCh3iwCKM8Cnie47+d4l5GfrP285w/zx6Dvr2bwD6uzh/f3zf/UhrA7YcRB5QdyCa
oJIi+o2px/LCERgCCs6pzU9+wHPc/wo9L0P/decZ+l8nzhnw7m/gZi0emvxYDE8o/JHi++tyD5ED
BNIIg5WXnEJC40zw7QuQefBvwQWmFDyuMwb8BXpexv/LxjP4v4yfo+/Pfr7OORqlm2P2I9W+BZEd
OFrIJpwILuEMfBvZIUIvQOkjOB7S4QRWPvH+McT4118h6WUWPNt6xoRnM+ds+Nfdz2fD3eYJgx8g
/+QC8ki24Iw73CYMQcriWWBt4QuGQPi5LaXE0rHlWUrjroj1w8dXG8hpfizzP6PrZSac7z/jxPn0
OTsW7s9nx1XZaBMesz97+f9bhpXIC+5gJCG1B5rHFiehf84UcSFhXsIcg6ibMxtsxnOz8Fcoepkd
X3eeMeLrxDkLrm5/Pgtck0H0/SP1EsUX4gQuoQyj39uFUz6KMPuUC+QI/V4t/RWCXubA151nHPg6
cc4Bd/HzOeANVWPUkxj++3oJktg2gxqJDeYXVD8RYHifHQFCLjDmIP6SSQnK6WS2n5+A75PzMvpP
+86wfxo+R977G/ik7kPUHOPi6f3/CPr/XCwY/Tf19bV097s60n+0suQ2xzH+gYbHQuDvTv+e+bvP
jp3F4NxBuAI2iWNJJFRAnuTu0R37PkEvn7unfWfn7mn4/Ny5Nz9f411B2jGLq4fiu1rvP3f0ZuFQ
/ch0P79gUF6BLAuVhNrOt674FIpSBK64DdO/z/Z/l5iXWf952xnnP4+eM372NzB1U9ntR+Ze/ltV
hIsOk3Cc34E4r6TDhQq4hvAD016UXYCPgbGDxeTlnbkZiF9QCDkJlQj8cUh7nUWf3vfpeVnov2w8
E/sv4+eCv/wbaLzzYOzR4fojh+P/kIP5bwz6ovQ/3gB6cer8YDzLWPworvw3M/PNRay/xIYvx/dH
MeH/M/30x57Sl9qFDxdLZtNNtmfXsP589ol1Z1s/B4wv6q9H/q0+/vp6KoV8uR93+ohvAs1dOZ7K
oLV5eHKEv2x6OCr962tqX8AVOQhUMScS8minBFv3cJoh9gWGS3QIqvgOwwxmX78qIJcUwRU78MOp
sCU6xbaPxc7Xr1RppjkMl5AgWSck1J45OUXHXy4QXpXZEJbFFzg+918VJr8q40IreB/x+lX1uOxE
KVyqgaoPEpQziSmUXsVp/sPxBhJ6p9X/L6RxqFRRdW4jC+JabbPFZTJe0qR6yPMuWqBoiNy2jfBe
l3bktaUK3JQ3144qGteYuprLOmF+1DV+Z3fxurOS/eS9PxqIF0jEAMQ5iQ6FbBgAApV5uNH2LYk1
loaWeOxcPhi9bhSTczwGnW+TaDwkjZ/oN7QSqWfZGfGsKOZrkZUfyl6pbZ/y8SCDBs2yjKZ+plGy
CTlXbi3iYTbyIfWTlo/rsRvffYdqqIn9jurTdTAb6tXsdBnyW6qjIEpDp3M6V/RR7ZGslrMYOeU7
ZRcuGWj5Puek9nu9VpDgWyhMhZ8Qzq5tlPdeqAW6rnMl505Xz+sUZ25gRwcrZN0eDU22QQM7iDZ0
cxbM7KKj/qgQmwtcfsK8Krw2iuiSkhYDZk3zmEX9Q4acvxlh4A0hiSjFNrzY+ZvZAGcfV+HgDry1
V7aVz4eBon3eKTNLRROtmemSVait0bPZo0f/h9+NIML8Blb4ciiHQW4OMwx1s1Mh+Lm8VlpkSdxU
gysU2TDqpG7I8B3lFl1HjiFzK0blLFZ4XOXhDFLfszqwrZskST27rvV3kDjdZT2nRpwuwToOnCDM
6Dk1ocADa9ngqrDq56obj11Ekx3oATKH272WK1irtzkTtSvDOPLtgnVu3Si+zWJ6m/DBeQO3aN/H
HXZHTD7GwUCvY1zpuTW0iS8G23aZFSvXVmns/bmAnior57TDmYerjBDIUz5d432OJI7SrApYN7pW
HOULEbsBT9Ci5AVyw05tyzTD7oBN70c4x27UF8WyFSFdaQQS/Oe0sN/RIjnmQIaA2r8DF1dP88+0
0GjSIFWZEG47aup2MaXbLpW5TyzqG7tKAQ+abi3JSleL0m/g9quf2GnSuXYccDeqeD8bLV3upgYO
1rIjmbXsEgdB7WJt2i7eTB3dZHgjeFzMUJwaxwssErh2ddcnCv+mHOQhq+58XDvNNped0W6JmrWV
ZePlqPLaC2OcrUMUWGsgj7jU0uzg1OmhHLpuLXQb7E2TsK2WxIvasCE+KytfWlF35zRJu6plVMwk
1dlscMIqcuM0GGdcJgmUfL4YoatH9f1cq3MqIQP6DXehQAC3KLhtn3KoUN6BGsFzRAvGdQ/V/tBL
i+SBRaFZ6bpz44wLP9VV6aWML5uUFGDh8rUcovct7vWGqAJVrj49hojBYz2UeoM515vp6XwmHLre
lVkW+NO0otnOtkS/BEXbbVVofW5qZBIDZwT6edDLGSCl3GlNOc2YLyunNdMMG8t+a5DxglKR9dcP
nMbPlk3djsShr4WmnuFiP9qN1/NcbfOT1XBVHS5Sno/rnOkDyxK+Kx3zVmpebUJcDddVKg8F3qFw
RSyGt1ae5G6FM+0HCbntu2FY9EKJhQqLleRB5A6dhddjLLk7aGTdV1WRukMwLsSAyXURY7a04rYG
IdDokJya+hZ14TjPrKHgXh1htQijBq3jRHi6q/MPadh4MghnQRmibRD192qIhnmuHHEXkOSN5mP6
MYmGq1inbFP34VunDeUGJZy4TsmcFVECL+HeFPECG8cuYsYs4qGLllGvMzfvhnIVhlQv6rTJbtPI
AqMeteXHoU2XdVYsoyrP7sOZhe3SUyJSh9Fx5kgmZB0Kyw3p2GztbmzmXUDUzGTFPGBtfoejMNvl
vT/YPYUkut3e5m07eCQ36q5Oa/ioWuIrxUATDyjctopXXseKYT7qzCyyQOBVJj7IonbzKrU9O7H4
fVDGw9ymppmHduJlFi62tUXrFe2sPQnCcecIOKG6jRw/ykjhYyXGeVmhzLdThee0c9SNo8K7ihb9
AmV96xUltd7lRNzHQ1seQmqrTdu2nV/xAi+CGl4osO3Kg3dQe+2gdt+ZofTiYmTHhKP9WHNzxwLh
LGWRj3OLOOgtVtqdFtBOM59rqjeUl+I6aV0oor4vEofdCzOk68bY2Bscw+6LQPbz3Eqa+dSNVCO8
jMXOauri3o7c0umq/dQNdDxL43g8qIgwrw2xXoYUrH4lh31MwRMAIw/quBTaK8aoAGphNnSG57Ng
8wyMw+KpibJ0A1ew3FikYitxaN0MY0aWpLUSryZ2cMNIGdzE1ngQhsW7aSiQtbNKinZwp+60K87H
j6AmyGYasjqVbmQ+JI8rgCHZXBlL+33RN75dpniWKGRdZaem61M5h5utxivj2rpKcRhec+ZkaxMF
H6cV03isqnw/DPVs6k3j02fwhriNDvPLr+NtVLzpSNd4WUORF4BXd53gPLnOSGu7EttmWUdD8jhW
VtjxcI/r+bQErFpyTQvTzUaaDH5kiyb0cDC2C7txUu+xn5uCr1IlY3eo7XRuO13hD9RKbiwnF/Oi
RIGXtU16M42VppYuR3RYTt1pItaO3xW4ucQN+CWlATzUgNHSxEZ7Mi3JoWnj5jBKtwareJhGiqDM
PCJFCvYCxlKq5ArnLXOn2WlsyD+VOSpupk4vwgdOyCqomnRnh21y1Td8BLWMxiOtyw95kPGbKMFy
bakqAuVL+IZror10SN4WRDn3Fo+TGUik3jl4SDZw6WKc2zJnB8uyjFsQO30gje9gmz6MkZ27TaDZ
La9RPK8tc5SqC2aVQeJaO3EGFrkVxwh3KRiPVl43LK7BmOSOP+pQHHEZugHj0TurzdScjDpfNYWS
t2XRXz/urILQGyhJLouqiHddEIUz6gT5TdqE2A+jEbyCmOJxqfIBz7I0S7dZ66wwa+RlQ7C8rE5N
Gfb5zFRZ5dMS9DA3ibXOM4bnbe1YS9kE4y3Ofd6BFdKxS7JKXEUVsfdhHVJXmjE+gMJd8armjRsn
IEdhGnRejEGgIHF+x/Ohv9a1ftZjUbdsVT36oQ7ASNARrwKupZ9laf22GewHHZrxCuWjvbdKe1jk
TjGIuZOPZAsqFkwODvHSUfZedBXZylMTOxQtdZa/bU7fGaoECB2Tg7EM9uxqk/e5uk5PTT0W5FI4
ypWxaK7l+CbtWH5V9NEqa4phR/IE+XAYmB/mFdrjnli+ManjtSSw91PTn54GsEuLEkXGfRc4XXQ9
NWPhRNdaW8ssQdWuP/WmcU2CT7E9vEVdr70cg/odM9W7pGXQKoeBY6PGyE8cJ78r2uIqStPucuqN
uord0rTWduoanUgXI4bXZmBwlAibwXU46crEqXddZvPbKmwXQ2iitypQaFbWtNuGnU3ApYsPiFjO
ZmrIlyfOaLUYSXQ3jdtxBYbyy6SM+nXcD/GyG+psY/VRtmnSYixd3Cgw96lSHsC1MiIM1rat2z2E
Uu1+egrCKtlijn0rhKGv49MkQVGykKw65JleQIhaslEfuk6oQw0uj8dS4Q9leF/HzicimrRzQ5uE
u6Rg8SbKshkD3/BQ9CLxR5Zki7zuo4NJwlnk1NXRak1a+RGPew/CmTbyil5t4MdhW3A+qiOV1rzK
nbc4LRWEPFbmNZRHB+nUEHW0IQS7NcKJXzp9vE3aMt6OlYi3aTfuJc8gfAYfwBW6s3ZTo0pSzbow
T++kNdRX6ZAzCAMisUyc2HitGMdZM47OthaVs52e7CIY130hfKtaYq0NCK8T7lgUw0tOjyJPR3C/
My+obOMmoijX0/uhvHOVPeRzwtJgLuqWvE2NmQXEzu7BvUk3Ae1yfxpH4Mq4WJXjVUoafAlLKrfL
1bgZw4G5ZkDxlayie5W0Zi2zqnFcznm2rgq0RQN27RybEZwMJXZEY7ELLdnMGpw7blDV4NHnQFvB
2EY1bNbHBXpjQp17mRTVVZluEB7SO5J39bqy8SIMqu6TU6NF4YBjkAt93xR56SXIqtbTQa1b8HwQ
HCw5ziISFoAwabYQ9vzmjEpfy1J0XpPzcNe1Nd0bB7lljegiqhzsTbiwKosOTlAt+SDzy0kydIo+
WqYu/BzukrppY2mw2mWTzcqhJu5Aw5veZMHV1BT5bSyD+1RW422dwjeCuM+mnqXxeJsNxdzW+dwq
o3HT8EBc8X4UV6UsP1W51bshpC6WUUblMqzYsElOT33cwZMmrR+e/CMRVjelzMWqyWzlDqduwUuz
552aZWgIqEfazlnnoDvWKupytzM1XRRJE1xNjRRZOuM0gyOBk8TjuBeLnNTi2qQk9QUrzJy2ur5q
5Ls0jNA2/tIkfVO5+WAHsyEYek9gCKr52AzKjQQ1/pAMjTcdrJjjZBGV7BNiae4jEpnMEzW3505Q
1hsrKi9LZ2gXIa3bZTLQOep47Na5lW7zpDS7zOmkbwTYhi4yObjmspzHPb+2nMF2S3AOFl3Ja19W
IPMC/HIvjqx2b+JBzqtGXRZlgl1cpMU7hPN7aenmIcqMH3KJ5mlF2ArLKPKGJnF2QQVJH0ihHRPk
pO+K2op9PebjJuUFc1VLuvVgd1tZmvKdGep0ZqQVrIqxoPdBl8+mcRKX2byywnGZtip6G9lXnb4J
x856KFV2lbQCvYsTw914rPRt0YXxzMmptR8Qz5Z9JMw6Gp1sW9sZn0cYH9taOeBujs2CqkBusjTN
1iMEmUvudO2uwG0571lTXxOW5H6CI3xn621XU+Q6BkW3PYIgN+56vFemU8uy74t1ZeVmO6SlPVdl
pq4hNpJebsnsTUbDxM3C7j7EfXAb03iTKuOELniGrR03JzsR+8WQ8IdO4RsWRPkxbxvlsjYK7kvK
jYcHt68Jv09HBrkgHtIPWuEZsi0rdMc+8jNRDh+h/Pcpzuz+TdxI7ilAbZcQDZkznF03NtbuYA3W
Eok6u54a3WAIkTWuFwYSSqFnMlP51kDErA1k5KkGsj2yoM0+GGK1h+xCtxrleOOcetPQ1yZ3SjJL
O+ynNRyEvoh6MKLQNEGbbfp6XI2NLlYxXDKcN5q2b3sSgWNYx+8by6nhuGG1rbq6urJZh8Cns92e
jWZldNztJzOUcNXtIaS/xyiJXMkrtZi0UKzsZFbiWC0U+BLgPUC3PnXDvKYQ/IX9Pq6dedQ3kODt
9W+4KcUn3kc33HT2u8oJiQt+VnhjBS2QTxM/LYb+QDvz+Wkao4J1h+mpj60YAm9LLTlpxxlKUL53
ympc5qhO13XYN1tqETav+lZcSaMKf0RWfJ+WuXZ1AK/LjL2JO6Iit2pdzNuJfWZv5dmBkFC/qZNs
6bS4iVxuXVUawXF1IA1Y6xI8ygGv9dDPTZ4nD2BCbmuwNm/62jSzADIUW0bHbsudRs1yPMZv4JcQ
t5CHKte66ft50tg3Gfzw6K42Yb8AN7ZbBmDMbw2i71Viog+VYG8p1t2tPZJiSfOCLcBfqO4oTu+m
BbSCXA7DY3VoKxWuGB/iBeI63dS8j13LMQGkdokGo8fVXczVuqzx8C7s7cAvIUPwOJ415nE8rarn
67+MR/J3nxOCvlroNjfztABF0TlFASnXNrirLcjMRpCV9SBcDe4qothyUAE4aadZlWNrUWpMfEhe
BncjFAAWOsH1bJrtA9TNZe5AYvk0q4OAz+TAQzeDH8S5XdaNt+DJyuUIbrJH7GSEdIK0dorg+8fe
IOvbApzq09S0vMTtoSyw2ZvTZtU7yktFVq2mFU1s2nmahNKz+mrWNhG7KSvNbuJwl0H4eQ0eErvp
rTZfjP1geV8X5KXYh/CKu2m5jlmxHmJQDVM3P31Ehalx7XqUHrUiiHwbog+iJOOa1yPE76fu1JDS
3liQStmjNjGHohTtvIW8rj9NqjSKFrm0HM+QwW8hmtjHkNC96qUWV01plW7TN+kKgT/9OCY5eIgM
JHwWG8dA8iQ1ejkt7Ip9jpJmV4262Q1gwlufGkYWoGWP08TUxLS7ai0n3ioekh2Nky0NIdRDNCxv
mIjBmek7OmNBk2zEqUmtONmgIu+WmIEKpB1adk0cvhuDOJzrMLKXQTDabyF1auW29RYixWKJCann
dpxbb8MMza02CO5CMJBBVw3+JJzICUBH2OlvdYPxsrdFPp/Gy/z5eJChfA552PHdt+u1zd72eQlp
cT3qO0eGdN63TjvTdg7dKmcLRlPk93lo7gY0OstxNNKbZhN4nXVNIUM57cUtbmdW5PyGgFDfgGJ8
X+I1qLr6yByoN4AyI2vR9cE14apwpwXGWO8CiJgOLBrbFSN1M7eaQLojHSD/GLGjo1u6zxRR97pj
S0ay+CascXZJA7UOIvqGS6uCzXa0iYaA+cRY+THIwZkLaOrpSoolSrrilorshvdqN2DlrNIiHQ9d
IKu53afRrNfdeCjisgENDrJGwPKfSjl4G6dFvdJRyFd1yZOtQknlVYQ3M12Un6bwrWP0wFBRgTeR
XTuDwz9EeXwcLLCP5p7beXEddY7nkCS67K1eXRdD3uxl3y+6+yhv07dN2YRrnIbIh1x29halunDt
LmkvTQyp16ykwoW0gpy1QQwOvNX361Yqe+GgHF81cBvdCxqn+W0I0jfw49g4hDSo22Nqf+KhfaSs
WmdOqm7bxkQ+BBz1WhId/gZqcM5Tp7jNjA6vmMrfT8N2kLeLKK9sV/ck8RJTh2uGIpBjYhVuLw17
H1X4AIDVd5EEO4uG/ghJsezg4CpxeRIXH6xivAZrr72E6nDRxX1zSALgZm0qtWJB2hwqmSzHAhy0
sEfGD0TH7gcrGWclFD9neRrMFIRD7xJIoLRB2b6nQT16KCGQXS1DiEfMkFkL0K2Fy7tYb9oikV7N
4mLRVlAyhL//UoH6GNslo1a8kZpsCU/fBLUkb5JTDr8MOnYV6iifQbgbrxvk3OeRJf1gPXGTkF75
uEhCf0qingodnqnTdAMXLGvfglLZLqPctdJx3EZJXXvgKqhtZonGZXVF9zgZurkAR9bn7RAtwQHa
yjSLkAvpjcxyMxGQfRoxvImQlc8atnQiY+9QQtlMxX3vgsgOVySuzDLou53dhCtea3CX29DvuTTr
UWWr1ElnOMq80ermAK15FymS+aXO+r3Nm73pYuFCGEr3Ghk0kxnkLWSaLFsoH7yF8xLNoi6+quNm
pvjIiFs4BURTnM3HIMzdMhaJi5CiS1tk7LIjhu7jFuohmm+KvDqgeMTbtslBOxhLbcqBB4vGisCh
xGoDMRxZhaL3aMzK1M/hUua20+S+i41cgG5JbvGwkPA3Cq7jMNn0pgVgxjEePKNNNosJh+RbASWr
U9Wn6ROxAg3pZ1FV7qYmYGrbdDnzk66qbpgs+Fz2EMsw1Vw3urfXp691CRjwVR5z4+uEd3fMVHd5
3bpBXrNdyhN1yVoM4NlWM5+6p8m6K9vdmKyaAHJ/cUrUpUFycMG1fQ/OH2jpqnD8KhGhjyHSPZlV
nM6he/KG25B5difJejTdJSsZ7FX2VonCbKq87jzbqGSuhoRdjpDU8Sxhhcuu72eNCFXoNmECTiu7
srPhfhCj2uRRpxalA1rIKoZhWToxnaWBEXMFFgiqaGD3iNIrYbd3jKTFhkLZsu6icVbYpZyr1Oba
ZeO9aU2wyZrW8rkDIWdqSqjFORVeV2EHKTi7vo2SvN7XkOVhjWE3TdojF3XBtrQEubVqMAYtnCC3
V7G+GR4C0Jo3IUqCrR3YbFN2LQXOBe37xNE+7Qqxsge+jKMm9XIob08pbGZX2hONLiHOyWedzJJt
N0a7cOghZmIa0JZB5NMEvGArugHVKq7qytyKsGRrbWszy5mEw+y0xbwo6o1T59EOS9y61XCTmyZY
K6gXNYXT7fpBLgTtsnuwFECz1chwicK9g8Nh77Q3UV7WHlDLIeKIqn41CH7PmNXtSl71O0uPcDxB
K8/GFNLQlu2EM6jixptguE4pAxFtq7bcV6a5HcuRumVni23IamdR1knp1/DnhKJOiN0pzwdZIgz1
9aqYt4TFt9XYCMgpfIK/hTIsmCXrhVWA9oCKMl6kCupSkJdGW4geMi8bOw9Kx0i4rIK06amsp8d+
YUHheS9L9DGnvb3qmTXs2TB4mQnpVYyEN6AAb2orczYKja7qjbqUXTa6ENAhV4/2GzWCZ9LJ/DaE
usgSpwS5Scb4thHoWEWFWrQZsVaphQXg1P8vEWe2HKnOLeEnUgTzcMtQs8t2eWzfKNrd2yAQAiQ0
wNOfrI4/4lzs2m2723aBpLVW5pdAe2FTP5VN72EyDmV6Fir8hNa+nr0mjqtIRHMlABnUTA4Mu1W/
p+EEGTHF7scMhwMhFU8TVKiT3+v8cejiaZeONNsT3x9gr/cx5CgoN+PA1yoYZgiN8iny0ZaNTNmP
ph+iAhfhcWi2sPZTQQ4sS93DtgHNTNDYxU1/7MiUXl1q/+tjCe3LxPALyRScm43jgqzLG7N5uw/y
SZ5aTtdrsylZ5SG2Lc18uY+nnJ6dH6ICdDQuJs23czpEX3SO0XT2HmbxtfkAaTRdg2YpFz2FT1hl
cCCJX2VE6Te+pM2OD1OpOA1eNlzpzRoGf3Eb6nZ4aPqIVaE3i73XwqJeebTVGx/TOmNo8VIL6wgy
sj2M1p8rNJS0lr5hRaeExsnKT8aCfKCenvZTPBeZA5QSDnLGUKLCne18UQxM9KcWBbYydH5Vhlc+
DLMD2daooLKdTgn0+2Vs7TGV7MkYenBrqKtIxvEulM2V9RxaH53WcpDcFP0W3vgi/iPEm6A1zG2Z
+elrxCFYsFX8QlvhF85CV5QtLcaxFzUZCjq2/UOb5bqgc7KVzbCtNYlaUjVd6hdRDEGpafMA1whX
o72/iSTpm4uepleSjfNh3uTXv5IrZdLVTdidUD3Go8j9YB/NrUL1WJedSfn8oIgT0Pm+km+aue1Z
wBbmTXakWngFVel827zg+mwGK18NQKHC3qXhnETjPgrz9stzitSJw/qzA/Euuo+GCxFdlRncfuqp
7jYPgtZ5k/xRWzBfGy86udTfe3BqqlFPmD36JTr3IVsKKGjeeZXe+6xdUvQpyvGkp2g/sCDYb12e
v4xtDFFYbUvpjRTSuu/ZKsRQvR/QMu2DFrdP+Q49NFVfAxFt4echpJuUvnlR0xx9mv7OyKxvvcp+
kbuDESveQo2AFLXGHm492y0wifcB5csl2EJV+F5K9hiKVCEluj8qudxhwCgnm8bgVEz2RlQNhGIj
BlbzSmkZq/WTOPYIYRmLGP3IwfcFuXZbXPxT2E0Hj3exffdksu9phTFJp23c+1v7p+f+b0BqPyiI
4aunCCAFMD7gCZoS1l9yZTl+Bdgm+6jn0BVtnhZkHqK6azMccIPAJuDyia1ds8+itZY6R3+9hX0Z
9EO4Gx36a28JC/RJ607jX9dzuvkl4CxRzFEEBkPG0zNSlm9wlvZp3h8ougygPGcXxLxAjz59Nq12
xZYGj61rm8uc2bEaA6WqTp+dVLKAatqeZq2PapmSN+H31RQ0wLYE1VWCejYW4DSSIo4HVQewxa9M
2qUe2GiqTPbL60Y4QLtpQjUR09s80sJJbW7/1pomdto1w5pVzg9I7ZssuLVBH9yWpSmjLWd1Mqo3
yql6aiO/VtkMkab/xpSijiu21rXtma1Wydgv0veXbOmfRru2ZTtH9Ej7pXtnIt872VVh3rVPqJXs
5sDG7ODK1GLMcDqipFeNy/PPYVO2WHS4XFfW9XuY+6bYGs/fzYPFsYsjp+3VTc9h+0LVbnZpe12V
oOVCHhyT47ldAvIyL4zUgRlcHbdT6VOwOWgvsK7SDMIXvEIsiKxup54dmjjpr8smpoPHoQFI+IXg
J246atyz8ppbkpK1IOHUVXoKxrrpBP0NTWKYm/jLjld0KFuBJave2og2D7PESBE7LR9SGnwvbp+Y
zt+1wisNn8R5s/ErBT14UHH2oW1Se4uXnyCbDnWvIuANfWaxKrk+0kFmHyknF894Crak194Cc6Rx
DmuthTAdbc0R19p/NhYwk4n88a8VTdGxsMdB2Y9Fg4PwEROEf/b69kg9ji0ji2kel1tK1G6JpK1i
m0CmC13+AQbh9wQE4GHNIrCXYU8PKgIVkHEnsVA6CLQO33hWlyCiYS3bFm428bs6nfKkimXUoMBm
/HVlSeFtMfr3aIOY52elYvTmY+Q6QkWfcMP1+I3Hf4yXhMegOj13weHylgUdLaHwfGknZOXGs9VQ
zpzbkh2FbVHEbcnGZTplJGB127d7Een/4BiTMs76vN5Q/ndtzs9g4PKCilYVBG3fPg/7HZzRxy0b
di6lWylCd0N17WqTcdSupYMsIl3dcpzcPe9obRPzLiw8fGHgZ8eD3W9EQy3Uqfo9J/ZjyOf5TwTZ
Rpl5F7Tq1XryPz7zfBflTXZqh5UWFNYrSDxwbovqfpkIdny+jjWRfviMIEhX4jEQ4JQad9IgPsqZ
medOBv15w3FVkQ5z02iKLjbil8dhYiY4P3JBhxfeYRI0+ULKaQ4Ievr/hHCVWrruKURjP8ydLL1E
ZCXBFUN3W+YC0IJ0U1M27W32M3bzVCTR15Ko9PB7lU7wp8Wq9aS8biegPO5aM80FWb0j8ddXKDb9
Aw8SBiK3f09WGI6h36cFu1O8zrWsJAJzFygM/yhJbkqtNvM2LU0t55E80ObWkklXPebwamv6ajTd
tm90sF9SdxNbEO190RLUKQgFy4Y+RYUjqdsVn+LhJwhMUnlOmNLyPDzQOHZFOvD26sV/QvGfF4ip
zOWyPeWM/8R989ZNk7341kyFdmzcZRmUPGDJyTfqWxuOA8bsVOwkmuOaTMnebE6Xvcbf7CPcsDS0
pmhIoirb+nzXNfYzz8M9Kmd6CIUHn4wMz93WjF8ctEBp3NxiisEc4Bvu7fV9eBZzelUtzXYjdlE1
qrWM9UhhwtN9N0kDa1DY40jTyjTY+mHsf0a6hnBlChIv+uyxd0XS5nENNlTCjDxk1m/32nG/APv6
QGwXXdpFa8xxIzt0tmrHMTp6VGBPRu1hS+x1BM6LAWPew09qimC09TJQVXYOjtW6DV4lR0gDNo+g
Wc/T8hDbYCgwknancLI726TdmXCBX4rdfNV8KN//GPME0Ou4Hbhd3omBOdQv/ofxzFihaqwvE56W
igZ4KhQMShyUkX1IA6i+mM2TKk30X1C2Y8VU24F45PtEJ+yoWDaeyUxvesmzHemWw4Q28XPro7JH
L28T16CazSXDic5ApHwIrNI9PCxZdmHztfDKZkOH95E3pXK5LQNc663N89J0sEWNmXMoOQnqLoW+
49u6yeKmWq0AlUneQoE+K5X2sPZzX+hEiCKP6Xck87F2tK99sb0D6NBltiWvDvTkLuHqF4WWDbF1
+vKlxNGGQcCZeQL63HSln8oqVA27ch9AykjQTiYY4KnrQCVYDHEcTZ3nXDmwr9El/DIlRpTpAt4W
bjMGl4h79UpUUBiP/PVnheYriVWhA1jcJmiOIgVCK0D2nCJSyK6fC5STeZcrH4rZ5kDMwY4yEMsL
I+KXNSGHrV3cyU9SWqD1OGOkXMrZRbt2TafbMrW3LJ/fbeillaY/gJ1f+eIuIUjjHYbdl3zzg8Ml
5TkquLKvA8oJy8wjW9vghMa32IZwuKxhg/oCKW/UaPj7hTwq0Z+lHs2LndOhFN2ky9yCks3bFaZS
c7GpC4rUix/xpKKlTln7mnrzYUl2MMlrbr28Stbg2cjfM41+GTyls1JWnzDBNqZcgjssKcIYhyPo
SxxN63ny6N+sGf7Mjv00+Tf1G3XkNHsJ2MgehBfcZBqzMudzWEoC9F3Blaxc1ny2cIWLHLunXFVT
ZrM3VQAa21K3iam6xmuOajQlM4ssbDgFx55C+PAFdH5v6A6cEfUyYey9hKc1HNCeILBwzIyHO52O
33METzDPXcHbqL/ZhDdlHhu4XxPdxzquh0i+QlZ8S7QEQ5+znQ5Vvzd6WdHn/MIYNRde4kPSR09U
9Dnw+ySVdb/2psqD3Hys3SVWi313NOSFALRdRc79Rh+xlVuW0FL73ol4MoAHjIppfvqGtmXUhM+d
Xbwiw38kIdeBb8FJ4SR53JowKCBMuAs9YgqDrmH0eYa1XQs3BkW/Jx3ufzSmroAlYEfynKFaXQet
09M2gVrTHvwybkS+a9uhq4TsVJXpEYTYEqyVVFlUIjkxV3HiANwMT3xVvIxFhnHzKpcfn02i8LNN
QybaU/1LKTJXfZ+3F6zCvuxM+4HR1cOB56o721CSbTswNStcHPs2jnI76Xm7BFDmqYQCNDYkPuWx
bM4+xr8yiebCT5VXBSMaLIwlhdDgWX1oBeWgpmKUdjqOjJ7SPinSxHuBjPm5Rhii3JS+igQXBLAB
bGl9wnEP+wrbH72kg9aRz83RcNAMfhO9C63DSpIZirJWN7Kya3ifPmNLQWqaRxUvLe5vM5QJHU9+
dxBb+MGLSEBJg1iq68lnWKsg+4HS9QUH/FbN2wBDwfRdpVbxQeUDpbDV8Uzm9iSGgdV55ouj6pKh
IBvpsaC3Bxl306VF62Ks/2h8m5ZJjNmQmWaHEAdV61ytIQCKZT1CekEhzNDfQdnhF5AB6Hx1chWa
7TKRPg88so8jAHc3ZmPpxmU7eH1atjH5bbauENibB6REMORBEIi7bazSjT35WxRilEgu2dYeAJxQ
yx8bbUfM8scOJ8IZg1taxgFOeBwH1w5wahmMIdTAHBJv9LhtJj8nhr7i6QHHaezx3nzlwecDz25j
3K8gKMI4XU+QB3mUuvMwyLNpIUHqYP3ZxIbmQRjcX/ntZ7puU/DxNF9EhTIZNu3bPLdj0fnc3MeA
H8+uON0ZQ15iLDwR5ZWS4Vay5XHueVMAxN+3iX+MQWrvEwUxMnMwFN34iNMV4DWHBEDZ9DiKl9RZ
9BCe7x3T/JhNKS0Vtkrhk+WTsu28ZoCMMmGBkDCsgdzrzsuc4/jI4iKak7GgbgF5N/gZtqKMq2HE
NMjWJ6Rg8DByeP8laLVK9mQXzcOOMhYdGh0e0rTBuLq66MOLBcHwF5y6bqEYs6emhgEgoL/3tcvb
5QCC+alve7NTg3NVhNedGZQppEl4qb37lJL36Gs2BA2AKxeDg1ZoNnisItNlK/FjWf4gF8+vOqoO
QZfW+P/DMrP4FGHHw7hdzgmGBzyB7olAkDptxMPUNdIjauRUZiz7FDPMIWxo+D3Z8IgxfnxveHsY
gIK0FA2FazNz1AD6WOB/M/E4JDM7Wp2e8+4B+JQo41YlmGnJYQDYWbU9VMeNr29kvgQoJxe3FzD7
2pWvJWh9VkaIulTQWx6bxqJd8IAosXx4gAjRFlblbREtthia+Efa+DkXQD91/zuKVuyPzR0b5SNT
pV48z9xkDKR3aTH6TZGrCVrEYtM/fhs8t2EAYG7yfmQnmr2Z49P9LcFIq5smqVAe/o4Nv0DifBjm
/GL6/ATZHdjXNrwOgfxuUR3RUWUXtHdzwQda2USjCMuhsjb+ac2MRbJIxLOaUz5KALFbX5oV6TLr
p+fBZrxwwCAqRdkrSOrTLOuuZx2gIf2NaMkP7u7e6WWBdYDD2OKUnfuIoqVmXhHcV98ANruI/EtM
WVs0adwV4Hp/TbHs9iTj1/04WL+KaPod6XmuKT2h08u6Q478S6G7d+z5z56PACaofRTLfzGnR77k
y94i41J0mn3BXIT7GOT7PEcuCexMfGKhqSNHVvSsFN3Xv8/9e9E+2SGmIas1a3+Fs6koKtlpygBh
bc8d4KvjFKa6IFrFOHeG+ER0Hp1Ib2XRU6nrNGew/GwLBiMvpNYId2QO4RcSAv7EiunakJSUr6ac
yX7NI40Un6EndNb0JNsuK1gzIWOYB91Ow1wvoF/f/SB7lItMajfF//lugCTXwpRAtV07CIWmlPl5
WZYemqlGhQmhaEMpXwZ8uzQXqA56DE9scuGpiwIJF86gS+rmWsKkhoQ/AWaPrX3Qadgd1hB5u5D4
TbV5SHJECCs8B/cX4I89HFZxz9GMeRVodBKODcsTzPIS0M93x7i6NiP0kaAlDOkgzKCdtzyb6Ryi
pN88n0y1i9e0DkI1v+QN/i16vX+G2D4akHQg2oNm3EUfrfRe5JiFGCe6/KHHoJNwyAT9ql/+vTQz
UESvSX5JBQN407N5ycBtgvNDQMVfE2QOQGPsMs3I45C2l8BqDhdglaCzvLhYOg5R09KPLWPTCZ5F
DkAzaxFYDF5HGPW4l9F3JqfmqDnGnkB6j/9esuheyuNcV9B7PvKsBYefOHMSWfTpuW5ANso+IULX
V4RG3W7lFCmDdDibB5fM2VWGbV5wlyP4wT1MWUPz0oPWPgH7np6ykQIE7G/ErPAQIxg6NtCkmp6p
g+M5IJIFxRBKQZ8nPiZyaL/RCEVyW+XBrPFv4YONNukVCV3sH29bd3M+PqaA3DB09h8y2PR1ibm3
00CBCy+Te98G20vSLazskybb6Uh9plum9gv/28I/PAzR+LIyxq49NduD51XGg4NsAv1oc6i0+K5g
n00DttQz3X42J1ycEu9rO+YQrM45qA0IfdyVkvZXKiO5laZvmlMjIIdF6sIG8e5IEB02H71wk6XN
PoJo9tj8QYjOnvmaFUveo4vXBDsGT9Aqooy/MfczOQs5fVqumyDy6nRFRnc0Vkyvoh/fJlByD01Q
SsTGbiP3L13fd/smZofARNNJht3AC67Irz5ZP4BpTSWNZHQSlEUntIzDka4cTfngn3rYOkOBFg56
yaQhDn5s+QRWrSdZZdj0s3pIXEUAA6/rsLa7NBHbE/nF/S6rKA+2Wwxxr1KklxWjw72/hrKmhiZ7
4gTuDnxXMD13qqsHwliGYJdOVsbk5BH4E+sIP46ldj0F4ihAysKnu9qlia6tG8psydQukVgeI9PY
raDnntcRqn6CmPMfOus9dWn8GYdooW0T4HjpUVgxR/o7veqwnFQ3/u7uTiFLnnykjeqQD+MOFHdS
Ct/T+5hjpfppk+z7ZY3QpafkPDAY4iif/NkY9afpyJ+NZwBHm6k/DuN2A9T94SET9TeL08J+N9CG
v9LJvVmgi3A0qtZnwZfKVV5ka5C+ZGLGackJu0I5aY9dGgCCI80uXKLtgco4rPNuQo6J5ohHrQYb
U89v0eIK0lFokqz5DzHN6aZXXKhwCI8dnjF4SJMIeV0l00s4hX/gHFQLXftbPk4TjEOugcSDKgXg
fkLBaCEijvZdWe+PXfzhJ9LXUPf53ymdVIFqDpDV+pDfxpjUTiTi4rM5OVsvBoIxmgyWPo5Wp9nw
NwJeqSE19GBblvyTwwP7EN2YlK7twBdtV3RLUKHcDH2d5/IQw1bGT8jg26thecBjELu6G0z0nrbN
FxEq/g93s9xCGp9mFXiFIPPL0hu+l2iWzzHzy46gmW8Rp648fxAnLw3FyY3mfy///yFmIlHHZgPW
xbxv5HyanaOIScTQU4qBO/+14aIwnSE3H1HLV6qH71EjkfDvI3/owtJaBzO8o68j0KhX6G3bLggt
Uj73D6lGzgA9fQJ/Cx8KbsseSZ6HVtIHMNQNiHuS7BMQJh7q2uP/v2DN+pho0aASOE//Pu/C7X9/
Y2yW+arJa8by3Tw7pNGm73y6l922w2csFrOIV3GEi/OLRAqZxC0Pax404yUYQnER9z9NEhHakMe0
4NtoK99AwJicF+Jw78L8HLIsK9bYgVi9f4iHX1KE21p8GQZhfgYuhbrjxOHfV+X9q+wePTEGiZso
7tIRU1zHyg4PFChW6KpbendrG/3HLTo/ZWv+hRayPSMHWILUAMzu4uhAjtN2H2R3YS5fIhAsBpZk
4VPvhybinHvbH479XQz5UpvZygussvuECGefV9vQbkUfI282Oov5nZ58DMe+AoYBiGTaGdc95qt9
IZFhD06Fxdav71kmATk3I1DEbLyQVpsyJR34wrD/Dgm5RmL0TsDQkVQtQWXQ2kXrCee7LZcubWvv
LkDQ1oOWfxe6OHvziXcfXHBq4yEQJXCa8z0v4XvzZxZAY4OUOYpnAAh9ZfuwyHOCVKZLEUBp3mzT
woxqydOyPagO37gL/Q6WLmrqtqynzAc67lqov1Tklzg/wzVF6jacX6Vl2zEbYMJxMf8dA8xF3prJ
Q7eg14mbYuzJLXTBcUEJjeFylxNsPMQR2N948109Gf/Rowt888SD2D1iKp2Wi596ZdcbbEED/SCP
KqivmH+kerA2HCoPx4pEoEUms/mVG1ZrCzsPiee1Vj3BworGBwjb/TOs6kegGbvMn4+ri48mHX8F
DfKY4QxMBQZVX/II6dsmr2C1jWU4TqwMgsDtgW16dStCaKCIBk14AucRe+Q2IBtg9QT6Dm8fqHBY
LpRfkqGtsObfY7sAXZui2/0c33q0lpQ8MM7Ww+Q3ULtgAgDFyB+D2btJh1rr0RiZdwBlRxBINXjy
BMaza2oEIVCPJaBRt4h6NdlDboGxZSjoix/6dSSTuIBn0yNdXdmJnjvL+kpvGOKxnbcC772FIxu/
WRltSJ5xXskM8HULw4As0Z8tWHfAzdYKunMMLRWQrp9jM3i0K1Kd9Rer5WHkqSqSgb442IrUx6hH
InB8/cpPKxe0GISfQ9SGGKHbQ5DcF1PP3wOKViHB8LV6eLKEcDvi6acOXndovNMSr1cxjldM/UHc
Y5LueFNv6M1Y/4hQ9e8V8yrz2d+I0ceQjNAeOg3JRt7zcQLl3os+3XSBvp3Wi4wsWm4K1B73RGLr
1ZKVKYzbop9ghLMx3be+GQp03Rj628DWlIVlem9dkEWCw6SRQIS/7I3kW0W01nRusXSDI2gWTMiw
TojgNSgkW+j54IcLwv8yWkvnQ+WJLgZQb8WAIQ5b4nDGoQWyQbuHAn80vsBkrRpV+/dSgYcwIOPg
1DlOQlpiaB2A8fr/ll/NDaS87N6rAMTYI5hXJUryIpF9zdFO9khhzn2Y7DDrbQSDopj8T+aFz7ZB
gnVCoqRw/Xr0JyBvmvdBBfkjsOlzL8c7XNx1heLzj0hz6IvqkrD1JYwgBYU9eess/4LnxI4aWPW/
3jnqm6FemYC61v43TlAuXWc+esPQv20UN7N7dOFoT8a0SLkgSFEALX8eEA/e9SoBQn5/UcBHqnBi
Y5G7pD1nTf6mrIAdxSQmjgABA9HtlhjvtetSHDj9s0gJAprp3wCBRCfgmEyj2fboGuDfbLarLByR
wQsQSA/Bh5Beles8g8gaMEz4vtwlOSJpWdNiVg0aW0eJ2cs1+Fwz4CCRB6EV3elSJ9sEAaS3f7TP
zAlB2p8RznjEZ31e2fYx0+UbhmuVhbnbg0zrKmxzziF/gMwJvgmZd4nh2Hx9X2xiwalPMw4Nm/8V
QazO2bJdfJ+KClUHPpd8Iha2jUgX2Cdpd7BDm5TRGyYRXWXeZsphfV4Q2PFGyD5QDJca1oXXy+CK
qN2hwRVHFFHVDeH/eWZd9t0IEsE0n9CYX2WOx83gUnSYkRxGaJPlRX+38ZGFa2FTTccUv1LthXlQ
gYJfCgxIMOHaCJ7v7HuHzGHmsdl4GDz5MXhxV6KXQrMI1W3qjmBegYhwv+5k+goyvzJImJVdBlfP
+TjRnYzKlLIH4kD9jczE1Qo0AuuoHMIMzUkD2MUDa+z4UrdY/ZXXbrAzkDhboOrIfioY8eZj4HBN
ghkYIVxCqDTjyr1DPNC0SAJTNiSot9xwPIQpeEfeEu5D/GdiYJO8De6yWW8RAFE8PEGWWtOxxIQG
M8vdwP6cNQeIp1K6c0v6B7sM1dGbIdoqgPH2hTt08xu2AE5nnBF+EHyNgALguY8ItOGXlwtMXgoM
b8gVtiPuZTiZEtZ/XCcMlzjoioWjvx/0stV280rZBUsdMYnOVjcQplD20AfORZCRD7pY4BwCDXFv
xW0DKV3A2bB7X40JZnc8JyFopx+GX/kEYx8SxPCiA1pGQ3poYBLvRn89ebmesHk3JE16y45pK46R
QbMFosIrGZsPjAMWpaikSJdWzbzFxy7e1H4m4jnNUr3PnQHvU23C/09qAFSBqGIK41e1ipxYHl+Q
hAZf4+LhvOHhD/AmpmPWSmQMkxCSwtFP0MKhXG4H0eK2bNXctg+Jw/tkU7diO887kgZfFjwfYqNc
4TRr9r4DBpgMN4Fm94BHIlQ4LHFfE7pUYP1AexTaepdpsPaQ2WwD1GfVjv9BFb81TY/5C9xLJVLM
UU3+EnqKXxW3nyxT/JTK6d4hXZbMnsIEenoQizfZm1u/rhxTmXrTfYH0bAx/e45RXAQvVKjHE+pp
Pbjg4nHFHpSJSzur53YQaHC1yHZbjCQJuQ8BSWsrY72hGrbtS+CSohfHYWN88OUZB5UiZsDZgu0R
oWUlfuIHtE6FGZwOeCpNA20DQxQ6ghG4WDHoDbIhploVvawpttAY+1+ULrsgiSbUj6sD3llxsJzI
Au6pUGzPH31/FiDGMV/7mfnb9Ay5AUJLL1srb5V3YO9pmDq7z/A8jBpj15NHQQM24WlswnlPiTnY
zdETxEjIfwEiXDxE1EFABn8J0/1q0SVG4Kvqpa27kRxFEsF7jGQGB8BFkNDlTuLJswfti5eJhb/D
JUY7EwXdocczISADS1Bzu0Bm5hAh6wauut4WOhbq3kmnyT5WtDtOtsF2tT+zh1hNaCfMahPSpuF7
FyFfhQDIDh6xPfZLmpcqnlFuQwuVOFc7sLF/LNQQ9EMp9Nm1fwJvFmJTQ/NucGl21CCw1cXzsYva
cpvUbxHyFy9heoc3W46Be0YD/jcwZD6gWO90nuZ7zGbQa9jvYVT/R9qZ7sjNZdn1hcwG50sChn8E
GXNkRM6D/hDKQRwuL+f56b2oKrer22jDgIGqgPKTlMrMIC/P2Wfvde4y8o4bWwzlpi4cYuxKPc6e
pfD+ligI1YyyT8p6O3rvDBw/yvb31NdeSMDzuarEuSsrxsw8JvulsrE6u/Umbrp7MbpLmMtPpts7
zfTw2if2h2iJUjYLaexYDsXGjvPHQpJ1U4VlHNiGsInmgdvO0Qjr07XhvHtK06w84gvY1uBQNllc
5ps1Ero67bGGFeO+qZdXNWV/9OlIKf9Oi40LoNfDqpULyjBvebW0fC+DDKXrD8SAtLvGHBmawVnD
mMBjzKFQO2WomMSPjtYS0YW53DWZ+cJ83t4kTvzbmnCAJ1PLRKelHCbnfDTbnUMbeDLStUuIMdH4
v5RRYZzw/WfhIv8aPgPzrH40BvN94VvbUE9SJfDta9j63TmpnsjZNYGJjrZzia3qs41Kly/e3iTe
sC29bTXqd/aQvSa5lgRVt128CG3JXhN/Bs1UlzZcBHpQdt1D3qj2YDtUdyiiGBiGxcLAhCFUvs0j
wVzwFTxZMl0Lh1pwAeiU7rZ+6OfIvVeJ1JHooQZYfCHafVG77qktIxVg+KVcjGcX/z5VVZHyxMsW
SZWcuxtVNvskVway6EBirDLuB51/2li9vkT7TrltYyKtmbPrj+hw1dmpLJ+bmNTWzDUL6n+Aj8BT
EM295AioN8l4b06MRWbhUcCSHQztRb85mvFjjhgFSlaRbWfl7KZMw3kTy9viu5JK0qkDrQWTY0R7
TfZTUFaOCBmbWYFcOC8G3qds0b5Ty1/taxLzKsJ04HAC70WS4dFrrUshHwyyiIdSs+7nVDsXeb4T
lvNNQUtZjPy81ZPp3GmSoaqlM/70Y3Igi/FHm41yF5WFDF3LCOtx5CLSltBbLVKpYf/KtfitmUq8
1LJCAbPcQ0dnujNG/8vU6+vSaZg3+jrbLdIqGYvF+c6blxteLfATWq/uHH/CTJSb9cYycd+Pg1xC
MAyB3ix/pBeLrW9bR+G+V62OnMXalr0rlB9wpg6BJMjtmb13cBbcldVCAlITZ2tEgfcjN9/e8x+Z
28UkHzMAL4aeQlvol2ZjLVSMkWX9cvzRvvmQhjwke+ZnFNWGnj3ZrjVuERceGbmeef5X+0KvGX7g
UAYW0sjnvG3vSs2kovI17aA7nBV1VlyXqtkA3rhkWCw/4wpf29K1QT/28WmCM+KJnKlY31Z7V1+O
g4QIYfMPAjaJycKHmpvUYeT6gaDSD8wpx6XhuM84eFQw5dFWK6pzZDXawS7QSHJSXE4xAl0oWrwS
6Lw4XJS3G3M+S5W6n4wQb94w0thltsAp5lGEJd52bCs7cEeeT740C1w+q6mIibfOGSSk57xE2iNf
QBMuULMY+VRh1/3EBrAHrfaj/VDUD8M8vCWDfufH0XywurNBEGKn7IHHgMusx/DTErnY5XipClZA
Dd3dqPqaBFbqB8AdKE+LyTryLnVVhx1O85ddkdfpVqwSkyD2XyQdDTFWvjjO5yep+Y+tlv1ZsMUP
Gm20TbovqHptt3j+jLHS9ULDI30kS2ROpayTDeZnU7MDKKiYCm9sGGBlTfJ0OeAhZvCeUxo1A+J0
QrvVvjkOgwpfXEC/3Y2Oga1Oo8Cfxp2B1mlaph4UPhCqJF00mg4CYn16N8/zGK6qQKaAI4gq/2y7
Wu1TQ77OdaMOCZdu2ohumxf5k0nfz2C5uvO8CRkVVuEWEb/B/iZjJIzhWRL2DmxcSEGmM00vNd/e
SFgBCs0FeN98b+vFikejzHC1Pgsssz15qokCo6efaBoT5+Acn4wuT9GQMSEnFpUuP185I9rxqMTj
zsDJlPYxQ5Jy1ohnY2vnbg19/v1o8bXpTqXOBRt3+SjmotlW1jKGGR7lGmV8lztnPJVfmffUUQXe
936XPDIJyY48zmiI55lOScbdESZe8mBWOpYCu3xtcmb2ujFZj2OrhVIY6ma3WJDcSU17WrzowZgI
UWsWVVA3fhqVQZ/b9vaucJerVXfjg+84pHqS4mpGHR186j80BAqfOoXDRXcjez8nqt5kU5rBKeG0
8fyUEU/n3yJT755To+ufUbxJ7UM5Mhb9TAE2XD0rxTSVLTqOjcYDbEIof5iFTdgDW51sRegyWAvb
abfMLXn9mqKmidvu+vdFh96wYwQ3MPe5K8Tg3asRctFY02vhKgQREMv8mKiwi61n6SwPpD+1HZqu
wVuiuS/jVx4rdbfUQ8sX2GwTH54Wgju+uAxHImHqGlzPNclANzWJ/uOPxnxfLEejiC7Cltik0pp3
c/Lj18WmH2lA7lz+flgORLoGhfWO9lTtPTcDqNhhzdFBZGxqEkdcZbZ71f2iuNr+S19qh8KJfMiE
g9gw6fSv+mjfgdOYybn22OFm/cnpluSI5Zk6l07N9sf4VaPcpyHlPHUk7rq+1W55Xmqvoxt/ooKq
W9HX6DFpbh9LHVJcgsabmWRSU7AK5JowINCJmo+RH9XHxBow6AFTHZzkajKb30sFadPNBus6eVdR
pt7d3w86XVpQ2TLAXLGe7jLPVnd9g3OtmLwT7689MxWb/cK79dksbnAaH6n9ZFBlUY4XdjjFE+Ug
4kqxFmntg+jVzR1nREgjax9aM8cCQsnPvKvbZa7vhwvv1wSEK63vPKJA6J6uvRWkxbyG8sGZljuX
OvemchEf7JSkxd9fYfsj9+LkBWGrPFcnz4JeQVBlj5N3vbia5JauL9WM5ol9ASiOg7txEDJ7+vtS
IJGrpf4YSWOdfK+OH/++jIzktci/a0Z+5AUAl93c1PM94d1dVfbZAU8/D3+CzjVP4KkRRcggyF0e
rfUCSBYAH6LjpOMh397nRkJs04t2LDtqQFCJoLW64tmf7OFRZXpgTUi0BPXHtm3uDVvZz4tRHPRS
aAcC5uhzra+euoG+hgc/85DmaNjWNnLbH7NU0FDFQaYxgEKFtBxXVhAThr2zamO+qIa8cjXg4hwb
lGlWQJ76KB3CiZtRFVO/y3yClD2AA4YLMVpzBMsoM37JdGLSPjnnmCwBt+e2IgV4KOzuTaPexphp
3ToJUg/kTK3NsHHKY8f/M7z4UTMwEpkHQuUpt0KdfxaRNRyHOQ8JmWzhzoyhdHD8JYYZlN/M4PDb
ObfaHcaD3sh9Ng3GyyT3ZgtGUPnpR5EKI1h65nKNiuG4cW7HfQsoSX12kazuVLW8igm0qSRwhjDn
E4pqouPaJZqrkSZX9r2VYFzrB/zHakD5nFPPODjxkdBDetaH08hD9ZAXJd5fdzi5kU49gZdWiOrB
UuULjjBjQ3ZIhF7iI4oPUzhAz+UzVNlpTs0m6OIO3LAawvXJvyGRambOm02m9l2MD5avHcgC3Ue0
RvdRav443KZMQOtTild1Z1fud6MoGuaBgkZ1FG2+0Z0iZ4YVhaAqKIxPpkBiJhbfbgv5o1UVMYoS
6adPE8hFPTNerYXPh2OeX/59ocJtdlFevIpC99DbJhWS6dnYMz64vy/Z+vcbxjBIvvN5kFVJ9AwE
QndOWuu7New2LInPVpnn46ul61kni6IlgOCugeg4bS4MEk296fZJ05abyvXmoHTbeJvH5tcYefTs
OmmUOuI8gJB7QhQDPWdinzQjyoFxQN0CE9EFA0bWwSIJ3IjWPvfL/FznfbTzS4Ub7gx8aIT6O88P
RaV+vGxcdnIy3jPYzATO+zDt3e/Smn41JamDrvj0xmgKRvOGTZFCmLQlkXgdUakzg0rS9ETRWYDf
FNH4p3ASNKrG2dXzcTGqmXmLuuIi/zONiBqNSgZSriZtq7Ygz61s3BK3yn5gwJnOlsud7GbUxYR7
0lJO+2mpdfKfPdATMeH3sMwjyuQrAfiMpAsmE6H21Iph2Q3fHmyMQHM95nnGbmmR5O2y1Rgsr56t
+JOOlku5x/VFU36KRtrbBG22q4qwU8sm8l2x69qYwIGwypO+0u1KWqRutau1Ts6cYJT1PjMMekWl
D3dl48xbY2yNDRW5HcpKzJgggT8kTtAqawhyNT03JCp4BJtfOg6Uiy/oaBOt9bdlV/yKayAJU+dA
UUhbRbNV4Po2yKKSl8XxVWcwzNYhvV0G+RRnT2z6/YKSewKDdDAKO0xqKN6N7l9KP+L0JbkU6v4D
NrlHeoXGogXFF8nkNOUSZW0nQohh8e0MV8YM97E5GxtTz58VEkzfeikq9awHbqz+cKXcV1V5by48
PvQeWyxb1bHevebNuEoNDoLsjvhXtlUtQwl/bM7ZbP84xO9WD8cXycQnN06STebN9jHJG9qf2kGD
E8ktckQSAB4gWdjKEZLmtEBYxPCHbcdHhxsfaZB5UyIMWtxlQT1EKG7NT9b7+TZbfVJ/X6JxtAMY
Jnng1j7mw72ncvOk5Z2OObR8IuTknmyCH9vIbO8L5fFjAkDr0rnuJ2UdvBoJAQ/sVQ0tVzui+yYb
m/awfIjJL/bSGMmgMZk2qq/KyaYTYROGALp+oWnDCOSMu9iboiu5umnTzf0ZMqTYkQnFq9cLfHRP
dtS123pyvjLh/BExnWQAe+GMrpvdGlc3d8qcEoZlLW/q9FYY+aVFItgVsdXfITa8llig9iC7k+3S
xMuLtG2HTDqSJzXvhy5q45BkjKw5dgeHKE00MCHOu5fBw+6YxqKn0OnvBtPGPRbb3gabbZ30h3aJ
xwB4Bnqo1mbIaHwen4vKdAv7bNmMClDi8WCsA6W4DPHk2kcno0TKzSeXifdmtho8nKV9wI7vBbiI
uKhaIqblIUsGqKIlMywJ/Hu7wt+k5g6XxDGwcTWBnRigdiNQNhMOXix28cPiM/0j1XwSZftlgfTa
FEU/rH04z3mr2PdroksrOmfTVK237U2s8KbBnN1JzTj0C1rdLhnmI/amQ2fZT2mE0KV7Lj2BePVN
XPVmBFUzqzFKp/6jDpBS+hSheW8Mz1BEpx1o18NYmp+la3wKkGJjBaGLUEPYN3QEdo2w22TRe6bI
Hc06Uam8L7fJZNy0wR03lYgf4BH/tuaFEKlTE4V2aZb16VURCD9PajghquOtY4KQe/17PLALYDTc
7t0R1cGXXnuQo/B2eWmRzKQ2YACuDpqst52HkXGgkD9VtR52Q/eGkal7Lsn7P0S5EyIya0cNaxjy
F89xt1Tpgedfv8l1QUpUN05lkTg7jzw0uHehnz1nnPcUZU8p83mMwdj1R5HbwD4TyvBUPPp9tQQ9
kGIc1HgFjJeeHZ4Z5vyHyZmisJLa3k2JSEbTLI7l8obpMg2dglmLHpkpyaz8KliF9oS1Nezj2Qqz
tDsJp9YYreGfE6X5h9hDADZMbaBYDGHOkHqys89RumNIt/6KJCiPHVOXYNDyRzIYFNGJdxhbaAY2
iSlaQc0KVVHpQZyr3wkBPihkWE6MMiY+RMNj1Ml3VKU95AHcIMOUMtxt8AbNbv4C6JDZy9hjMov7
K3JQjAMZaqvvQvseqnvEHesQZ9O3UgktS6N3O70FS2ABKBNCRgER+oJum2F+7GpPTUoGZfGv/uL+
uIv/a65bOv3e2pSWOTKeX8zNSNQqe13w+HTzeD/SJKnKAVRfkdbzHP3NhHqyt2BgWMzt0GAJD7eG
pG5oGYKX7bepsl8kCM2Lw2fsMvor27Mea72rUYJpJMvW2UclYiEZTPz7SuHzxgHuUCIZ0Y0n4bFt
5cekAZPBIo5HwvE+kmZ+ZUnbnVMa95WZRwdVcsJWi7ulS7/TiX5vErP7snFDb5f63prKfmvZisYw
c6JDMc0ML+aNWS321oNow9g/fTJ1hlO59MwNITZLs+OA6ZfamSufsy3ck0f0lyMp83l/rm5i+FtN
CMK91LHzxNUA32zXDime/xSPMiTZNaxkoigbH5LEHDTZ9tMuSMuTq9roSZTuQfaShOmD0fXcLUmq
kTMQkcyqo73tmRS+VrhYXkJ/G2WBzaWuz3web/AcRp4x4Sr66DVq4cZ2vMu0Hp6Fd8ndtNvlEZEr
LrbPHKfW0nlfERCdsNSK21Jiv1hwexKp2po2UsHkRi1BMQtgM2cigzi7viWJezOJtW3JYD+7kzUh
6TZFaORb3k2yRrVTbXtLyK1AsBMD0+2sz+RZISxUi3EPFqY/iIpnOj62mpiu+U6+3LzrcDkEfvXl
++C9spVEReqxjownE+/r8D0s1bcDLXmQNrG/SvwuUVqiWm82rOrA9eA8pbFlXbRyuc72wFfDYAzg
NlDNay++rVoV+6hxv53Ufkimh8FZJVlZAa3oTd6z+tFNk9+5dGvs7k96WpBDKYYvcBnzL1kxWVV4
P4v0ornSPToLhxA+A6fT/GM9mMCvKqwFLCKQZJ0Xn7xfjsKdw0NxRmubpFqQxuxESeBSBbKOmkCw
TcC0tEuDTy8z6ZGyxETt2YzkJJOUoWuZ2HSbyAx+vc4oJVWeAWt0E5Eft+ddm00yxKa1i5oO5oxc
8u3AKUxgEV2hKNyJktHvuFbbM1kYxo3gUbFdhXlVfnuwY+7NlEQrUMEVMUPmmbwBI83kjhCqfIyh
2DIxVGLpDksnPuzYz68WxnZyxfMtkoO1Lczld+bHSwDj8GP67bVwYvWV/pMA//EgUpJ9IwKcd/k7
1PQab+K30cmDF6007dlwd3Fa7f3xZNDT7JK8v5otGxGow3y8d4R7mN+zMePkePLURnQRi8PJUWYH
123ejWUEOqlVd1UnSfJDn2hF+URZB/MGCqorVnv/JH6GGUDRHMVgOz7rCVtCW5r3gxrq7dyMN2sy
dOylhDj1BelbLFpQd1MXmqMnQ0My0S+MDEjPMKtDH9PRz7DqN1bkkb6sNJ5WMR91PYcc6FuhIFbo
jrS2U1xTsK2iT2K9Q9k9Nm5+hghz6Vv8o+6cY6ys4wDo/30KRejDg3omhXphzc8foCQeR2tmYMGi
PO8TTMPlT2NnUEuMJysbOWWQqzUS27m+qF3ulzwYWGC/M2xxzUhYwlzRyq2xcFIaUMoGwEVqMgKH
wV+iBuOURIxXdJwgS2ZpG3hAFC29+q56cz2q7IHZIyGBLpkiHrm2j8uY4OLUdjckCD/I0/IwmG19
ybrqynTjTw90Eu8BTggY3a+MtiUAsn4neiZQHNpAxddfEfmt9ujTT7qa+s1cjT8T1KjQG0niajUP
cdOD9Tm9trZm8nP1LkomZLnq0Qqlgg8Ucf3GsUh2ZXlfx6TnIOnd9X3OyCErfmfj+FE33DqVic3Z
j6gWSMBXW0ruXV4nD90yuC8NN589mfsK/lfMLsEOvyxjYaBXyH2cWdsaTXHfDrI9zF7EYLFiClzZ
Z4INFffMiAMawOqx0gpvG6cfqW5kJIIMAjnUv8U4hy3w+Xs4MljyZRkWmgUiy3/RL34eqTB2oKJp
aV/eetNfiwT3hBloPCQJw99KSSw5GLVUVoTFhDjmOMjCtetfCfuUh75jo5JHCozsEiFzpY4Dw668
HflmnAccyPk+QmGIIHc5InqsiENxJ5d7fTEP0OntTcXbyXAOK19EcJD5i+NuaOAf0pQhvSp2QmFG
IQanb6RppNR1VNtqKW2oBgXtmV78IczND2DWScoW9G6jo3PJ3mupfFqy5ocMwS4dzC8rHk8rVKJt
CczLMbubuqkFJDtl97KJ6BkreZMzfWzRsRsI4/tzPPsnyADYo8/DcpysUe65juaN1aa7yh2WTeIT
+ATB8uzK5hE6Ysb4J5yxDe9LmkXfNt8EO5OQ4ic8nZ1G8WZF1WaZSWm4cVrvLZckfOe7lxkaksUh
f7FFDdhBLl9jmtw8F2ZF4olnTavwr+jGmtD55PHyaQ3VdW7mbVaRLB085lJA40/ukl3dUlhwlKt9
lldnuL3WR2v/QcLHOVS5VuBoqIQUIxYqsk0gKJI3Uenpm99o6iyZDw0kUzcinotT40BPrfvmxMKv
GLQWbH7szP2uttPXmTfKU93vzirr3ZxpgmmXf09OuUc3dM/SJo9A+mfYD3r1OCv+aobtm40MDrMe
f7lgjbc42wl//+kKhv1xPHtB4nrgLKzLWCqU4AhQiMOAKohE9QRv2bkksj6ZJiTYlGmkk2DDTysd
5QT5Ie/qgx8X9IU8mvKIm4crCGdZbmeUJrbcVBF0DjVEb3XOmzwBeU31U7osZG+FfJ5mgzaRgHXQ
zvxQFpuHS0F6LtdUGfqR8Ysh7kPK3frsRpDlSqXd90lzrUZN3IqFhT9DxWG96B6p1jYRG7R5cR8Z
lCqRs8uXOtoIjcUXbWF+wwng8nVE8ZqzhSfQlfXTydJBh5HE6lZ9OeoprTgPrJq+qx8U4GinLC/F
rOMXIl7AchAu1nye9tWUHz2PeV2P6ESClIETofhf80w8t55g1eZNde3gEIWgvk9Fo9v7lPhUPsbd
FrLAtsczGhprUlyzmrOXP5j45gNjoIJo7YVFFjFpvilOFRNDzXhyUyCN4AeNnHpOJ6cwau1b7uOi
S1tfx89SvI+MNGWDgbqmEdA8x9/o0KzkGH3UJT1gr/Dq4e3ZeoVV7ol7TJjsuKFcz6jesGB/Dhme
gdFzCQZ0bAEpU+tZVy42i0g7u61rPzmIrqEVk7SJ1mR1b+Flbno9Ow4Dcc6yLfUjNpwfqwWWxs4c
7jO8ZXvXG+2916YvDtUtACK7PUS9l1+MKVo3lHgl/u3sJ0/EdKrN6UdmXI2RUOmdm3Q6AZplG/Ug
XgwzanaqKe2dA56ZAQg4cN+uskewjNxVBpsnDHCgth7gCumPOgIDrJuBZkcZqyO9aakt8KTay1z8
qi37zxi51lm5zgQmS74w6egPo1Y1B5sGlFHCcJoyvIVYJAtfZwLpjOkGPoAjs1/eIn5L66cYf5PB
YQVqNn0graDa8XbD/ma9TKHDjI9zAhP5GZgxpxF8Y1ZOGNc+KzYQbbnJFANTxZ6PfaeZ1dHs9Zdu
KL8y2jgIs8Wb6jUXZY2zr2kioEIcMdRQFzO3ylssKN+mpdcuHRM0nsHUa67rpS9Z/Y2zZ0BfKPVt
Oil3a+ZA2/kvJXhq/BkyO+q2zWqBwnjQ6yq/a1PygE0zp48eXu66xUEXp0ff56QSMPJYcwOPBvjW
m9attk2HgwGP01MsDUTQP7JGoJ3crD4sdvUWwTLddH2rUIfgcOh+Ut+iEvqGR0dzi6CHbFf/NLNh
pqBdkR1aE7tB7mCghQU7hTWWh7Pn7eXEhVUYbnKFLd0fx6qI8UeCI+EqHtCidtGnaS2vSQqV3XGI
Bee+H6E9Nk1gpVW6l327E1BmO9RAFF5oS2acLsDvY8qEmy8wOdP3EvSX5D5RQ2LCZTkipD2Ry5Pd
hqdSxR6VdnpYH48PQzZ/JVNtn2A9aCfmuF9l4VWM+VSy863mzoW4c/bhSBEaMK6Yt62HJKkeoS1q
YTGwQwCBUGMcNdSH3jd/1dRY5xnkHrfOr5HVPXtr8PoHTDzGaVmKb9KDB1LFHvOH4dHwx56r4NNy
vS+R2cuOmHGMydM6NkKy9iBaq6rWPWsNY3LLSRCBZ8u4Byc1I2jdy5jwpW7YetjDm2kdwpLr1Y3T
J5mfm0IaZyefwmlyCYM3Yke4ANtpoUfI12c+IyoMNHj0Nub7J6Pv5xNcMQb/Q9pvzXIetvBiKAG9
pN8tYv7wgJueNUdtK530OerbRXRZcpXYsqu+nM+6DUxzzMzT3BN4jXAiB904eSjUFuPTJn5vdIzi
AzTfq4hEe4A3tOAgrt6znFle201wHTKcwuw0IENkOuHiXSjahmBI3ZcsTRVJGWr8lWneaZ59aoqv
JK8VuzJ4MYQ0T/5CkBW4UZbSNrDcYmKORKvc2jThmkHGLSlxkTSDuHXtTBetYFtykqqnpLf6Y+ze
lox6SjqVfx3KmdVzwvhQIPJ3IDe9PRiKeOutR7NpHnWUww8+6PRW4Xgt7bP4gG3rniofm3y5+Ee/
m/f9EN2PEVwEYNlYyHL8ry2DNChn2INch1Mljl+wIEe7kTSDaE3vrHQbZ1qGiEA5VFy05SRLezU4
0YVP8XMbOSxUA6p/YY9E0IMMubkuLWMKLq8Spf6+tKiUsynDNLHvZEMwWFF9XttKvaFMsIhDVrh/
qz/0sqcO0hPOF8sAtaQzBbFZ+SDqXSki++IkiYOFcp3MiuY86Y1HlMVzN5VFfZy15Yuv4rXSZMzh
+c7RGm9OZtuwT3aJXdd7naWfdoLQJkwDdJXlwWBCs5UTa1VsGpmlzbYeG1WQn9Sz3VukSouctyTP
uqPGT6Be+azxCn2VdsZKqvnGzrB4B7h0ixwLYgDabqAc+wgNF3jHzI+HydBGykEdfNBV4Aejs5HX
WYB4VwBEyKDFae7RjYydsrA1Iqt+Gq71lGp2s296ctrkO8nQoLPMkXF0J0EJqKpHraTT9fWCpRLp
GF9MNnjUHc/uktxjiB7U9AjuWrLsu8qmbFLEgVpIAwkeeWqEejtY0Q9BkYPWN8tuwhpW8SWEI93T
ZqASwjNXVuKdSOMFU9dqf0BQLOLyEEeCryIf1xwzq84uWoXNHwyiizGneE1TPd2PslzVH3oHj9Re
EJf+q14DNtJXX8B0nMDQHI14B105PRmJG5R1JA4suts5kHHBQdIYunSRpkwuRa6/z7PTBjjP/4yT
f81YpnFy0+gZ3g/fVuzdMr38yHxz3eRDREHiaN9O3nvOUijMtIGRgG8q5bjvAUxnHbZFA/opTtd4
62Y6DAWvgjxPSBDMMMSM0mKckzl8N40paGRxBF+S5K21YpPuX/YHx53vlp67nM2PEEP6Zh9P+VOb
KYPGMBbhRBZIwgd54Lm1DoKm3UyEgaSOu8Wq2J9sPfpjGqw36p0LmbVoF2f8uAHm7kSX/Irn9LVi
hJj4XX2TPV1WGTXm0TASsRvt0SUc2rNfFREb/zxERL1rUoYtaGkJW5QYq2+iHoTGXHFDO173O8Yi
gUbE7jgW5N010OIFaCqf7O7D6hQMhXacpZfuXU3XWUtSkvJnXrIpxbPEHLIpmu5nKjBBYRgOzYWC
cxzlk1qhxHJ9aWu4EDAjqH4ro96vEEpgK/WxdZITkqJxwd8PBreiJsQacWliIa4abRuXEQ735ESK
DrKLcTNiUx4ZMlTkblyKB4TPG1QBVg3luRaYA4OHjnQ+wlsrTrpRVwczjRgVcdrIr0rnyKTB2ErF
+9lPjCsIpT1I4zFlcIJyz7N/cufh0mkUy4XqOOH5ARE9wqsIQw73WjIOR13BpJVFSvBXpuQxorQ/
5Y3enxo3E3tqgSN/KmJD3zSydWmJ9rqfneGxzOFC5cvIqiPNPgw4oBGNE6v60UrAdtCp5xOIfMjl
6wv6vNxiX2eyPdm/Y00/Rfr47o38UJyZYU/MU6zLqpNVlpja0/R5cmZE3Yi6GEgOSZ6VkTPGHuIm
nCEPPL5X/Zg9tEC6CJ6uC1mHwpn0h1hHbJnN+NXrpm3d2sbJcaXa2yRleO7JfDfp2AkFTjf2QVvH
eDC9A1bBkE5mRUUgF+oxIau+XVeSzkuB6ZW4vdGxI86aIh+/+NwPp3/8so8t7FtFhjjITberwK4Q
S3xQPkp+Y0HjyhK8srr0p1Mz95TCE4wmhnDdCehgE0LyXxATI+/k1Lqx/W/xTN6egDas0FZevX7R
8L+P8jhoanrHlIq+3brPJT7fK8OebtNjoH/v6gh9mGVSh78fDvVCQ1VeNasjvaAV1kErzGszzMsh
9nIXhEKqATP/Xy+ZozUgadxiC+fsX3/j7x8xURjDmbDGMoKNZ0J9do1+uM0rWB/OHu840bbD39/0
aeH/sfz2nwvE/7kh9R97sL/KCrplnHT/6cP/8Vwq/vff17/z73/m767w//3RXfrV0Or86f6vf2r/
U15/q5/2P/+h//CZ+df/+dWtS8T/wwdEadJu/pd95v/FxvLHn7bPu//iN//f1pn77Nb+90Wy/8c2
833zU/z+/v2vq8zXv/Dze91XrrnGv1nCI/2pGxb7dYXFStl/rDJff4t5u2n7vk5aTZguy67/ucvc
MP/NsXREC1t3HEM4gkW1/1xlbhj/5nu2b/mOcEg4Emz+/9lkbnnCtHBP8UW4wtI9b10j/i87hEdc
85rUmDJUBsKLwKLUgYLAcFSzPKBZJy6mYDpDiBJdjNnlgdVFIZyFYNLe4v9J3Xksya1sWfaLUAbl
cGAKhBap9QTGTJLQWuPra+G+6i4yXnZmV896kmaX5E0EEA4X5+y9dtnd99a0LbVy98cT/CSKd8nZ
/VdA7z/56v/2qS6Sje1EyWyn4VON1g85EP3tO6uvr3AZ5Pxfl4B4KKBbEOl8EULt1xROsxiCK1XK
EyC89VIau8MZtakhCK/i74Kjlwf577f0v68n1L8fdGQH02TZFegrUEqm3xHXh+6y9XGEQyXVKXM7
1xZvdqS/O0n0+s3dfvpA6QJrDCdLU+2Lux1FX8Wa5IFKBMx0vPbkqmJct8DrzXfpFOxqGa1rB3F5
0O6glCC0gaRtq2tqbi9ff5blUv/2IKxlXJu245hC/v0g5hodSajw4OvytSneU3lLsNFK2g82TWy7
o6Peq5uvL8k55ZuLLsHPfwxzirOcPGzI/abRHJTWdhvN2E1z+5oLhONtP27lAN94VLcW7qdI/TF3
S8H33SrjI1+WSzwXJAKC97CBNOIWV7JE2i+vqlzbzbV4GEtnFQlchmUA1hEnctycc1NuFOWt0qEz
jvmxmeGmPS4LJGXX3ULvmEb1poxoBkLlol5227KrCU1/O5n3Y9HcYSi6VtWDE6DKd2gtNFDF2/ck
QTjp75UIF24+ux04rUCYH9EI74ZeBmZLHFz1vtX1azYDGFRGN4ujezlkZ8eCSIVRoqqHe1pH205r
MITqO7Xltc/nHekkJFuU6yIRj2mFLgvubQqdhsKHF3fVdY+aqVQhDvjhXhrGvZOJm8iUuxycU1OP
RwehNfH2bzjk1/SjsYDpq3ixpOJ7LjKQ8nPu/5SDcZUUbI8pL2z90KZBTd/KhNMd5mck8mQVVYc4
dNgnqmvLFKcITRwN35XatrR/6YVkaNqWHDgIfH1q7kJTP9nCvDPrjPK9hiJOtVBPI+iunuwuXYl/
UCT44ycOvJJKCCqcIsp3ta5Qo5OgNJsdao2QQswc/YKessvt52oBqtu1p1TixiLUDmstdLBgTTtw
nfTTC62DRzPptw2vTkz7s23KzZAv29386uuxK74ZuRdvblMauSz9BtL0fFWGr4V61eZ3X19C+3R2
sDXkOijnHLDdf78dhmabYVVO8Yp69qm8abzKM2/IOfCa07zONsH9d7OhfhFd/6/ZF3qAhmHVNjTj
YhIwgyGHN8lsiD1xVUEzjph+JckIuX4NuxQKIXYO5G+N3ZGBWRz58zWbW85Rk3KbG4gOmn5Xs/vM
qYxTC3b86UcZFBtUhN8sRdpnU8cyb+pSlZqB4envh2MreFYamisr4YYP5m+iEjwGLnoAt1rNHm6V
jfGY3aMP/vpL+ex7//Oyy8f6Y8YClzdRfuSy1aAB1mFos6FPE/O7dXB50pfT8Z/XufgmqA+naBUZ
X5DfHtS1/YQ+wytGt99VK3FIYTBdjY9W4ykr8d2lP1sJdGpvmJw0qYvLJxvqltPWKYZ5kzg2twbK
fiAgkPlxne+xp1HOeyb+KjrZH0xudnDECLb/+iF/dvPAMVRT16mGS2H8/ZB7mzE1UbSka0bgKJQ5
00z2Y3U3ImCYrXz79dU+G0l/Xm15Df/4SmsO+BmOLHIJCHhQBC6eif5MXW5oDn19Je2z0WNqmqqT
2AVbx7m4sVTowK9SGfFonQ98ZosRdR1tqxfzZVqJpwWb6iqv8ptv9LurXtwgCZiIPXKuGuSNKwtS
FJ7D6fz1remfXoQjt2pbmsadXQzYsacvamB8WdUrMs0802s8VgX7Cda3VwRe9Kh43O/K8JprHCZe
uM5az3wnwOjR/25Pt9zP5btjWroAN6LbNmmHf3+hwgYEmRXY7NVDcxXd+WRl7aNDdJ7xSbjZT/+Y
3TffTUefDVkOC7ZlG4KNu3Zx+0qSd0JRCPMQ18mP+R7b8l5xCV6TrnycPvTCDXd0DtfRRj58/eA/
fe7M1dLSpcax4eKkMGnoE/DcROimpzPk5F1krDnxhN/Me5/dnzBtUzhSmpIZ9+9n6iROmykD630o
PnL5M69h/HcdiIGHiv7T17f02fcHK0DnOUIy1ezllv94IRUN8swiJlsl8B57muFD6XxzCX35vJdj
BHOrBZOQ6AlxOcVwJBwk1qRo1TG59St1jbmBAhfL2xoRfHZHM8JNr+udsQ1u6h+0W+nhJB/xrXX3
9b1+NtlaqsUmmiWe097FPmLQ9NoxdKa4sOagU4arLKb4TsrGRPL4ZOO/njj0xd8Mmk+PWRbrO/4X
BH1SvXjExIIAy40h/gKzJ6ym3JcmVGDQinDXs1IHL4E1OjxIazr6A1bMYvzmJV129pfP/88PcLGO
TnSB9SZNwTj759ZXULxyxqIL2vUh5oTfZm59c8FPd1O8l5p0dKEJeBF/j6oetSXOHXzRKI2vUOjU
+2zdH0lqhAV2pW/ydbj+br7/bCD/ecnl7/8YyDhMGmMauKSNTs5EwAQi/uvhY3y2eFkkFopl0tVs
9WL8AHIRrSELtkGIVURSvuFta3AgLzhvTykSTzKcIUTsDI3yfq2tJX2ymZz1MtvPyCa04Wemm+uw
gcdQ+vsxP9fOc62kOOrzfU/Dqqvac4yPpurHnZMZAs2yjezV2efdR2r0G1OWT+1yopG6B/zgu2Xl
m/vTLs7nZSaturIWxMpcHQMaMrWFEQqfO2oUV3QasLh3dCJunTymgHQ6/w6tOPmBADuafFMpv0A1
e1aWu1H1HDZE7M6+iw01goEfQwCqfLRDrf7N7PLpOm8ZKoVRzbQ45Vy8XtK0ujzN2CW2q3ljbzmv
7/oj2cBrOOVXult6uffd3l37dCb545oXb5RdzUUhl2tW6+zHuFJclCNH5z2/Dzd0niMXAfcTlLE7
ulc0/9rV1wPx06H+x9Uv1r+6VFvi17i6T8igalBQrx6/vsKnO/4/H+pFsaDH1jV0BpfQt+ENkpfK
yzxzn22X55o/zWuaIhSyvXD79XWNz0pEf1734hXr1VGbJ43rkm++hY8EV9H1PcPtVziMqMDdIsFf
w6j3jCsKNGtgPG5xz89NfjC8cRsf4Jfvwm9ejM+ns/9+4JeFK4dKkKYlfCpx7d+OJ4LrVuBsPHnb
nAKv9mAM/T98w8vSv+ysqEleFogCfOV16bPRSILrqHzUqMl//aD15V2+XBOkMC3NZusPS+Vihnbi
Suo1VZhVFdwmeoko+a1ObC8iBX0A8Ddb+ELzbQFsv/Q383g9IlvvgrXeg4giUwrvvGtkUNFDbTVp
5nfrx2cz0Z+f7mIyJ3AWhNtImkAgUXKjORzbCfgEcuUGViQnQQi4+wk9llO0NIGGTTTMO1Hah5wY
pxgIuGGq1988sc/eOtTBquCkRpHYutj8ERY4zUHFzr5e8c6f2huUk+LY3FZnA9OPK+6kJ7c++kt3
PoeH5h7d93UN5df1v1mH6G9+9uVJQedNNYGwXu4oyH9pmwou9mqszwt4mYwadXxT2l28MBusnxMn
8wIYZ40UJFDfkvBakhqKWrBuh7s2cR4STpNQ/GHKkXhK2UEvK7La/dU8skPpID3iPik7ThURCnnH
2qtBfZpVli4dv38QPDUE8pXhk1R/9qnYBgMgu2GZ6Wpz02BYBOG3Lejaa+JjmudjRo5lP94WxTVw
p43aPZlVsBlaemYENmpdubdK7R5+/9oYwcGnUezaMkIusUUainwrBfaPbkd9pED7FubJNtfLQ5Xf
lao8mwKDS24Ay1LfB8ZmPISnvmdf6cNhspN6hyB3NSKnKzK54n/4x0OIg97NYT0ZZJLq+Frt+mcw
0i+LPlipkTufbP1eDXyoWjMdWuIWRhavHkdXKsV9PjwpeIiW2NvBLDeFUIGcWKQfgLOvNDfIXhR8
oDZ2CSW79zM4N7gKJKWxekBAN5x1ezhrsM1tD0nCIYvY6oaPvUS1JIF3g5TSybFVwZ8R1utlDt9H
mz1EPrHLACYwK6Oewi+ggTCpgXaqyFjy6ZAG3UrY4Roz0Q5D4B50GUEz07rCbG2Cw4cQXlZ4Schy
bRDzFZCxjE7BQIrJKE7cJrLf0KbTrFRJ4Xyr1XFt1+JAKgKqSIa1fM9BpddYExxgXlOZrKfW8rTE
OiVs5EcOYfI9lPnWguEahCOycVhsGcqG9BFzGvSIALYGakZTIWLqGefPtoRgucQBS+wwpZEdYwHD
a0lriQmtCjm/oYFFVwFO9pDOz9pAL1rTPL1sULdWIJSBhjfZXacvkSrKptducMKvE+tFBj+d1vxl
BEejbDa9SQpKRLJm+ghUnoZs6ZbKU2hcKeaPhDQQRoqXLTFbJj1zGV9TTFj3veZG/YirImaFq7ZB
+JBSiUvZcjVq6aXWAKEWXkhIbhhJI7Pc1SOfG+tnh6jTjnVXwbOWOkdqcrsOOkmOVN6nkzSpryFo
bRpQXq6GnmL7qzRQgKW+VY4kfqBfGxjzmqHfzbAdhoEGhYHAdFjb6QRuFFAub0NDHVo6v/MGRUNy
r7ELs4N2i5FvZRg/cUSvk/qUwDAdqVrVwbjtzBuUa/DISWJR5k1FA7+V80pjk2fPeeFmWvce9vp9
ElnXgSZ/G4wSI6wPLY3y3P7Bo7Qa+1hWd22s3gIYQOUenMPxZ9pFnF/6awUDF9d5GIPxMFTdh8pX
TBbENoW0ZM0zfOTkV2kUq9YmJQwVm9VNzxqaRnvIX+t+vhENnN82OQyLMtqY8W1WB+EHv3EMPOil
+awh++0MehUKLs32baFvTZQ8J/b3daHjTxvXTc+oAI7wy25QkfXOZqyUQ5xhKa9ThjEVw244hLo8
ActHNQsPkeBIpWjPrY3ZqjKIWkQCFmVoNIR2UzcR4pfKpT+/GVTtlJXFJqePPuKQRqh0p6FYhu5p
73z2yIujy5pzD+4NEiUaTETEEeGa5BtTqa7yScGZF4u9iUxysKubfrKfrR7VZ5yX8Kjjl6gJEtw+
427sWNYCxIot5VQrPoo+e2uS4oF2Am/qEgrU2vFhBuSakTxXEo/BLIDlZTqm/XvGqaqyD0Yf4KOt
SSUANG5nnjJcd8oAWc1+EApGDcyupYV6EzGyn8+U+wK3n4d1WTMnhFB0cxQdwehNQ3c1mMr1MJmn
RkUqohVbjrUr7FGuRghLClauhKq1SL3gCaDShX0wmRuy2zxLCdZQG4wphsUKPwD4HkzYAhyKbyk/
UnM8xn734juKZxkYdouGIBL/OQ+sjSpT2AvpJlKDo96i/oL07gXxAEos4eOq96aDmCpBRibfgLPs
I6ffhyM4cCbYkp5MSz/PMVoMIPC+Zl5kbRON+EMH4zZFBDDRxbUNk/JUSjYVzI04QgQe9mbDuWY4
gKrbBs1LzWufBM5GYIDmRThoNKrGKd8IAsxMcd3iampKdMnid5bXP1NnvJaTQ3CQYpGn8+w0z52O
hESkxKNqK5nfqeSOWs2PJn6QvBZChK5OEkGbPEHd5GZdgX6mgvQoo5c2e02zaeWXP8Kw2BfiRQPP
K+p6Hxi5K1gu2goJFkU+rYLUoCrrDvRUAF2j7x23Znrs+Gqj7KlGeUU8pTvzjWKfATp4KsyUyTNZ
I4Pyuv6XohWrGaY70QmuD8vMhCvT+NNZ8rC1CKoFJg5Vtl5qNDss+G5O+viADM12ICu1rMG9m8aw
FWSyAR9CGl57asIella8KcU3jZ9PSyeS8q0qCBKhNXNx0umUOcLgCI6P8LMNrPwt+voNG45l0735
9lT36Z6YPrhmONQubFP/u4Rgi2qsrIGryWuC03bZlpdzP+xTDhVf7yU/PVDYSy3MoAotDeti9120
vim7jkmYVRDX3ZrKO15Glwx1l+7eXbGCBC1+fn3Rz6qKtpCWI01dVW3j4pqkl2lt7HB3JvJeW4eC
WGRePfzKm/cx0vZfX+yz7papOSoUN9vWdWoUfz/LqjYIMjf/ucNpcuUquE5cOKLr/mHYhqsK0hq9
NeNQuuppPuNDegfrs/n6MywH/4sjzp8fwbgoZ5hARFBlUq6Jxc98xJ4nfoX97dfX+Kz68NdFLk4F
ycAxOeuXmtC9+nupPczHYfDCZ4icm2IDwcN+jr5VUnxyFPnrohcDddCrCGIGD7dScCOox5iMlm/u
65Oa4V+XuBgtsOrZ9aTLfQEhUEhAWRQDvj+4NTynpj81eNJIwQvUA61whhMC9+qJqqtn5neCFOiA
RruGiO7rj/Xdp7o4F8ZtF/eIYagr1iB2mocgGz0L/VtikWBFuSWIvrngJ4UeU6crTGeMQfxvE1Du
DGWCqpmg4M5c5azQajt6miLwnaJXHjHSFdidGvmvI97/SGb2f6chuy5/5fdt/etXe/5R/n8gJNP5
Sv/PQjL3Vx7lf8rIln/+LxmZ8R90lyB12YRmkBNHYeR/qcjU/6BQIpa/QiNErVlfJu7/VpGZkDpN
QnrQ26A04yj9Xyoy6z+A5DBFsbZYlEEs8T9SkemG+PutlDoTqzD4lap0Frna5ZQXI1mtC/b+hgim
o4h7oh8iAnnhucxXpt+8xgYZns0CPosJVrtadtNQHne9GTt72l0PVdLN+1zDPsjmiv17kSNQEqP5
aFVBcBbEoLHlhgiysDZHtTFPJFjOc+Cc//mBv5pdMDmkua86pCPNW86hAGHUIbjK/PkX6YsYvjBr
H4Q0OcfN4hTopTjZQ/8SjKG2/ee//vnzBEcfG06TRk1XE/+ZiVeHl2STUhU5moOC+1mVL4M9XA1z
6sXNHB+cXPPRpCyRpXNmNWtVHx/DOUlXNuRgN8T/A1YIEJlI6nNEjiOR9ySu9oRAsiXESFKw8af9
TYSsmmCbJEN234RzsMOFEx1lH7z69aKVyThlh2pZHEItgXTDfw0+Z9lRtQiGbqAx4NNjf1RaVCuj
UFllGsku9TiTJZL5rh0jYQF7hCUr+TGVIjoYmTyUvY4oeF+0myhzwpUaDeMpZiOnTOZdm3PCbAl5
WYfiVBtluzH75EZgX4TCETqYseRzQXD2PsBnxTfj+w9kVGBNRT43sY3kkcXhyif92K43Gklw90UK
Z8NvK8AkqyhFy6wY/YfIw3Vj40s2+QY90SCuxl3y3lLzJlwEe3pvhNuoin+DOd4VNlutzKK0Mzmn
ANcioifRIRlrrnuhDa/zBHlQC34mlfW7KIbbiZALpNQfkSBLIq5A0KTQNNh4R/m6swOi5Mek8jR8
066Kzt8ezcWVIvfWgqS1Zso6SZttNZ1TetUtSQJW5EJ1IjDNJxQhnMruoIThK1F0D3XWLamSTbpn
fUJ85IMhSW+StEblXobN4vLaFWNyDssw2gr7NjJy/RhBzO0D7V5OQQUO0TpAHDa2UxqeG6s5C4vS
s95ux4q1Jw1t87pP5KZTd9YcaGsxtOz5Zasfmz49VmJUyKSixDT04vzPD8VxXvWJg0IdtOpqytXC
bY/mwjHJguy6C3KT325PeN0+SL3RNroMXvRwiI+o0ONjMY93DRYmTgRtcUCCRMVNNASA9gCe5yp/
ssi82KRl8FPUGZD5LHsnRVtrBqgHi0JerSbrIAPKTkFnhuuyKNcxQvs+MX4DnLIPkcSdMxs7Q0li
rwBYj04NBI7MgwmMI4ZhfONzAHqkEo95HAfQGkxipKvHqMixUVdA+Q3uinTbo1gMQbEYiIOmHEFc
angewQRWFfK5nByaE5ovQKRGqa+q3M5gVPJgjTkncdGqh60Q1k+yyiX+AQh4UYAzI9sCGuRl0sPO
q0vzKRnTFz61TwFw4E9G8wH9tAoxDlwRcIRtry1Anlb3l1CFdRk18EZ6nLk5cU+rLklvZyKf1o3D
VgHrBufKaPLqykdw0lNKG/oM7hbg2mjsOzeecqJiHzqCXQY1Ds6V0nXXZgdFXSoDZjfRrAWg+Vbk
D7leH7oKfnel+p4uXgFzIOyft1qnAud1pp3aEDGiykAw5xSLaYGalyRvZi7nfPGPk91WLhD6csSw
DmSLRAgM83r+OpjanSH4R6Ms3lrO7Fj3dVeNfdJNM/j6tdJWm5gqFZJzpoKSU1DTZrlnT9AYYmKV
7JH6TKNBIlLDrlgREcDl1Xw3N9G+aMolqgY2WNoG6L5KvfOqCSN2rqcQZUHSJJr1eyTAeoWl2iat
Xb5UZS629kT6QqZzCiNuYAWrygOPpEB7U8SmKLVNLki7SBrez7iz8H9O6EPCClp9op/4ipKFrr6X
pn8bDvlZi+jq6Xb5ktlKT0BKtWCCb/oCFFHub/0kJFcjIWo563zUI1nwDlihcFGvWocNtg2MBxUl
hMTI7nsiGdzubIQlNdaov581h4+jXqVB43toJpw1YRJAIAh4KpYDatKTbTyE1CB0YnOSGtYEWHJO
48lLYlBkTwswGUgJKMyM13UCQNmPxhA7KuChUaOGUvU2ZAIEYX2SvAW1QUdq1rw+h0gbUulx5zZ7
T7KI8jZm3MWr6ek1h//YnPYWsyLsoaj/3aXzsWSMRtnge1EyrohTRpkA6HVfoO60J0xIYSu9UZQ1
X1RLbWo8hbn/ZNY6U6U13xM8y3LkQ0mIi1C7bzRrK22T4zJsA9y5Ind51srG7t7tmqIsPI27wqRg
ZVnB3ZTwSyxHkI0Cy1Itr4dQxwWrRXdZxCKVSHhqEvZvLQmXCYFo5ra/DtPgCpPVjsM/0gEECyTd
Dh7lAla28hEuZ+6xmKKsBcylFSyqsU8SU4bHzujG4RBlFlO4QkHKTKCoN/3Kgm60SqYI/9F0Uw6g
Thghx24khzgEIWrEwUg53Ui8jnSlk0nclFuazXYYimDfZMpmGiqQTgk1tCKprmNJnhTKmZUxlGtC
i/y2BvAum36b0wqWncqYmSkh9dN4FvA2Bj21zrGRnKqxvEtCKm9xSkZYjlgbT/+S2moND6atEUSh
g2C24iR9FkG/TZHrKWH2k/04YKuedConDhxXUADkNFIZa4uQJaNCo2zbYbGNdatdSWeB5uABC2hM
V6UBVVSTW60NeFeC7KmXkGbi7LqEyH4MOqiHCqN+doiXiOGzX8cpOLd6tm/Djwxq4SZTO4yLqZ1v
5yGbPUS8p2BB2EAbgEctP6q+K1cZAFi4l9Mxc8DBwN/zHTtaaykscTuc7rJh2Yx9ZCNI+0hFwxyU
1h4h6EMNcEAq8ofUyfDqyco7WiXiV/uHKINzXC7BSJJISlCnQO3GDraMGaZrZzA3OhxHV+IG90Y9
vlXibtq0siJgo70JwTtudIJhNomqP4JtG+kqjM9qw9IAYAn/uDOR1xJ1dIPiX0hlburMNDxNDOU2
Y60DFVb/csog2miYslSnt69wweC8ndOd6c/xmrmOCFoN7STZ8B8lFl8iKNKUcnBEWFKopvsGPFBb
iZMp1BujceLbOVYxYc9Wv5lwfcclJqiwz4q1uXj/jAiEpB1l5Gha3tA1iwIZA5zQ84c26XhblzwN
m/AjdTqamoo7M2Iqn+r5HRL8I7GuUGoS8RqmUbIxh3+478Wt6Rv2Oc5pbIRCfSIL9z7zF5iRb74X
mRZsxTC6ZhsOMHsIU4GYQcZCoe9nmRzq0YalBjKxSUGaj5w81lGQHRnRO6XugRLa1W0Vard1FT0D
JyCW3X9bcPfoeybkgOTRVKa2G5GOJKTODdNAIY+2qzuowssK46rW2c/MCYfqNiLBS1QQ0IItBm8H
WBQpOAN54rlOvbPI+/AhbO2rygY8ZKoWpAtc0Ht4P6ob1USn6xjcS4tcaqWa9a1R5fum7t61uWZv
rLVrKQKi1ePgVosj/o8hHc7UqTxtYOehEu4zlAH14HnYcG+nYu6iXbKAraG7xXzoYoatI6mlF0Z/
HkbOLVYwPUZMvrddFt34SnnD3KNf+117VQQD1m8fmZVRmb/CSTgE/kK8VGLz1q/JoR5Mg5QCClJ4
LR8qh3cT5kaxYhdl3RoVnFDFZg0hTvAcSgzLNo50dhcrkdh3TRcSwYxqvQhhbm0aTdFJ2aoORDNP
m9KHRGDXTwSNwDkA4a357a3d+T9jnRK4P2KAnuh+oHIgXpfMdRJ9of8Vx4wWlpdX1WMa5Uc9yXBX
z0gNagll0I7uzATPvd2T/JDIKEL/N7ghVJldHSpkcvX8ZWgrLAdjZK9rOCf5NG99oBnkxOQfM33S
PSmUdK0THi8MbxPNUM6ucsWL/gvG3w0eb+KRWdgchB5QaliDU7N+z5Q2PSiCrDwc+A6JswVHI0/v
nGlltpXtqrBUVlYNRy7MJgjrYwxcTe4jq0AsQaAoqGfnOI4fdpeD9IpKDnEZDOREf47smUReDZx0
zeEgJ928kRHdjoIbBh4zFonlJUsfVOtJFvF92G1ZSCrfEAKdyEC8kjRfzfPNBEZl4+d3UUMOa9gM
JJ4zG8JFru/hKzwumpWfgXXTsdQmuhJ/xI6vw49is9AU6spRE+QFS8B0N6kgk2KSMnBE2szflLYd
vTzHQVc/+iEt2knPm7eKKD6rzLVzRLiH26vKvK05tF5NHK9OTjitsAL/Lpus37EFsK7CXlpXVI/4
sfQXUsAf5IhMr/g206t/fkyhNnq6ohdrDrsw2/NZ35hZQO2foG2FZpPiG66SlvEtGcM7dL53fNER
rjGpcYCRGFGyfDhMcXXKreE5yMJtSRZK0aDZ7NusvB4FGGGfQm+SzrtMsdj1Rf5NPbWcjePk96gI
TmXW8N4VZbAJjC0I4wcYBac0qY5mB3mxAEuhhXS866q9CuJcQyCqkzERFwMbSPliqSPpLAJ+mmke
UzQcR9tveJ+7Fkc8iNk0nbcNATs4YD4gvr+wwTh3aZhtrMF/iJJeIYbOp7cLYlWXa60txW2ks42p
oS0DrtNpSBLJ7eDv1drBK4ccEOQ0T6uhGNkSjxsr0bA0FXKvFZOryf7Q5dN5hMbkWrqyt+oeoTLo
iJ2egn7MMXfuU4J8bLK6eMq9m2TWyTanccULU8Kw8bAUw5jKnJ1eLMlQWVXsyBN4qdLpWlrxrjTV
YS/0+nFo2TaNarsyQvOJio9+p+Ydooa0OdhETOpQxhlUXbQu23Hy2qpdK8zVOfPXM7lmo7uZpqrb
2PZUcvDt13bbfJQs18d29mfAPBLs3qud8/pgri7YwjUvhn9rwaZpymOFVzwj3rpd1CpNPxReNg2b
EgM490ruWRvjrRoahjihOmMbRMdOOI2bGw16G0BIA5XFrNpG2N1XDUiDjW2gT52c8Qhhbm07RFeF
2kwc+GRvA6dwONcIcMaS/NeRkLIYToarZAY0NAdEWBmwZIDCUbaqhWGh19T3HMblqfK7hb5YAsau
hnpLk6umFTsA7bHUn1M+0d8s6uA4WZxHSt5EbM1AuoW8dUCdKeawJaCv3MnK3BvBeNWrDRtYBdHj
1KjHhAqEUyWP7OND3pweZl4wWvuW6OxOc0h/Jkpp3aTIMU1KUXZCjljalZtaGphH+rs+HYbbUeYD
p13OWn4lNG9YBLmZyS+/6qriYLMNzQqqEmF4yuz4Ma9Y5IYAL1o2T2tR80C6NrmeCvUVemG7d9h4
rNWGo02YNxs+EQ1RJ2An76T0Omd5lI18K8Nq2kUF211/unewxA3ODxHxT6uSCdcu0xVQYnpusaHS
o9GyFf2iDc0zLxPJW6wtoPBiPNhhwLpW679jLXybbdbs4r1ZNBOhhkggfi/BrbrogheKov+o+Sgm
4uIh1aZXofmnzqnv9GwEbwJm2QEg7hKEsJunD7vtjmnS74nhQMhqUgeMul51Mc+HqARijPOBAyrL
t0+DX0ENM6td0fLNB6GG/MUZV0lXTp4UyXlKO2uvOJog4k1xtgpP9pSZ82s+0vc1gQ5vipmcukj0
BFDO0Y1FDoMRz5jZ2NjNmO+BkbNVsJyaXVojNhg4maHH6okcSzDVFbvveKZ+VwU9UOTuMNRoKSCL
xKSEGEc2ptkaDv3BYHeCd3bYV4n6yAhR9B/FBJFGGu0jWKwe1Yt21Se7NCIKK5nj23yy4bX6tDGF
mt9PPhmntLnZjt47JH0S+ZTGBdE0sRpzHE3hBGKXcAfKarN56ur4diyq0zI6/SJ74m36JcbI68OJ
eYChKzoDnDdvjhH3x+Uj9H0LoBo7po3extRwyilDu/IJ4+bp/JZmeR2TMh7Z091kdpu0D54rQTmm
6sRVn6fngJjqOIQuDhb6vR6r+zQp1riXbhwFx5RhlMcCMmQgBUbCgbS9YRyPEee4ChYU249qRaqg
1HtMftUvozSMleHXxkq06i9/WPQLcnAL0NguRnpEOk2+o8NuAOohOECozRlJ8MEK5VYl5CDOP6Za
PLEkbE1strvBqO+G0brPxlF9LgfEOWbdXAdmU1/7SlVvCkJIrhBZUFQcdi0QZKEFt+okbyhSnDVq
mMCxFcgio2xWdaTdBEWRbkhKoBufg6/j4P3iE+98JSfQdVOpGY+W6LFK0WPsM6e4IqLqGcoGGxm1
UzdE/wabYoCOVuB2yuL0eeaXuoGBsCAL8/7sJ9C6B/0RyBtp3L4ioHRPJdTo4UptkwlWXI8b9LXT
G8oRVXmcnN8JYFItLszTFH2QI2FcC6WHUDf+mHM12snav5vZunR6dKhDIgmdjlM4qV66dqxjNjVO
bXUeirA7p/JXFVjvbaT3dyPlXCUBKD4utSFnsMh6U2DYD7/JGd2pprIaS+1NL5lWAyd6gK6FFbV5
hlBC6O5yhLEpRvgBaCW2s36r3Wmt/kZoPfKyKTlLR3CEHA+6egVC5NgVOnnxuYNY2bDvu5mtck1x
TBTUY8bQPw3kmu9gZL5m9h44IxGmc3uXQU3wwK0DUoSeBM5hzXDY0WKYADDn54n2vjMFt07TYCFM
4crXdXlO9VlxJ3Jz3BA69EJwatL2ThY+xQxlPOq8EhUjjWRcztqgce9RdjB1KfPbPN7IhRqtYQ9b
9f/J3Hktua2k6faJ0IFEwt7S2yKLZaUbRNWWBO9NJvD0s8jdEd0zcebEzN1cCEFUUVIZEsj8P7OO
sOwY2v2GvUL7avEk7B/DkBVQN/h7fWXdqoIB1d3g179EzKvEUFIs3wp/4RX5xukanF06Kbfsz3+Z
zq1uGotNxnwxWqBnfP+ELye+T09MVK0H5Z1a+Zb18i/XN3ezTp5mJf5IozsUynphILuO+IWA2DFX
3MR/lo31Vpia9rB7TeaEONHZzkpO1rjWFq1IZJNHiFB9BTTAUs0vX7zdsQe0M36l7bTtzPvl0H0J
TYNLIYQmjxKLRUadE3uAjRWwrapRk51o2HpN9AHf6fOOHPbBhqaefKHU49vHQubn34kdNiu3MI/0
y529Q+p/ygzvI7kzjPW3OaSyz8mr82Rxbc24QtLSWzTUgE7fpqAw0W22g/MrQoEREZuVlA4fbBbx
qWstfCjMkMx8fPKaZhn19Cu2VnPrzPA61zhFuNavaGd7Aybyrdq3QSh1pGCKNWRarekRDz1iIL0d
/PIT/3Py012SqjeakilfyXaQ0hZ+w52OErnjkLbHCCzBkr0d70hJ5Xc4/TQKSq+7HCPiAAZ1Hm5A
eix2UWW8FIxhJbNrkfusyl3YifhMiygLtoEJiZzic9a9/WnusN3UHdlKOsq2s1kc3bT6ANPAYqKl
truJdh3jioWfc2mYQG6OFo36c/erpeZyTIs9IKoPo4sAtAXP0+DrFX5Z7hG29Zqn0HgZiyQGtYKB
1te5AEpB4SOeLWjt1Cliz6w8bgcSwcX6SaXZy5hn8Xr0K66VBi+i7GJlNLiUCEtL7YL98Mf9fG9B
q2ckZsYBOJKj/lk52MCH4EWEqESpe8RXYy1ndl1FAlbKcPRb0ttrk0q7ZdKnNOlmvTg0kPdGMK74
tfaKatR1RqXdpqBIEdwflnqu3AXDowzvosq46BtudUtza2U3rViUvfeSG7SxzK7zQiXbKm1xQw8S
1vYwRMdWm7v03g7vOIBQPPqBg7CslqrNXxho3eZYrIe4pD/qfvcfaa4fR/Ol8aNfTerTVw5/pcqG
z9K2e8oucDxGGhtW2N77EHOs+Iipe120a6+E7CbiwVyAZNmmafkTxuqaHbQBXXq+UJjGjj+Kf4qI
AElObR7iX36oAr0T1hcs9HZbGX2xbuizs2ZeVonB3oI669nWVN1M2bgeuw813AftsXvCo7jtO8Xu
PqXrlc63xWBhRUqYu99pm7CbgB+WuwB6FLXLA/g9L8vFZRytN+aQvRLoCabbXyHlYseaWvbLTAcC
lUTcQzBEJq5gsKcHyhtTKMsJgGYjEvuA3spnM6SoTP7VU1S0d4UGOAxNehHhgmYjYFFxGSZeeARc
SCGclfyxVGJuBCY+v9XiDIr1a+6Jy49sNNf5QB5/4k5oxXZ7i0X4WZZh86HiNQtuBi4pX0AbkbqZ
Mf+1ubRhBpVgm+jBpZ/QmnmP5j/yQPUbp85MGgyM/kiIqx5bfeiukPrs1TiZ85JiUglVoGUjgzCw
sCTBpL6jOcDFZMdLBf1E3WukAfnCVjCe1UC/lt2Ub2Co0tMQZQMdpQ5rVbs76Tk9kXiqlvV8bxY3
0ODMJGRTO+U++kK/4Z878OumsK4J0qewhuNSsvpm4C7haSIx4Mlgwy5p7X2J+uJPOkQ3d1K7Os7s
a28wX/OCul0NuAg3XknNUqxkv52BEA6do78dGNDLIWuRzB2DN7Fx/5J7f2uxZWGIEV3QzvlCbGac
+I3hmAXluSH/jk5Zr52RqVgX1Edu8xSZgSJoK1x3wsdpXo99uzOBtWzilAY/MvYfCv7vodNIXl0c
v7UmE86izsMza4M77l55Ozx2Kc152dnEknub5qF+FgYXxM62l6jF1JO6DOPyAVFc5ikhCfWLavX2
CcKBRX0v//JgNfrY9eE+H7vq1JdMgh2L1aFv8FWK/LOzinTTBZTKIbL9iq3gPPZOT39el24rq7lO
MdyXx6EqTLbXoEKsiKqSIabcOQqY/Vu5D0ckj/MtqY9zZ/v1IfYJ0uQsqBeWO+tz51HBVSWjibeS
SkeZjwffQoZLWBssO6NYeV7MBpCS8U2FYjzWo8GvrCbgFfTDKsZKOpWZfKlr0SyGYO6ox34rDYZK
s1BYGsdt7GfTupiSY6Nsm2soYgx3/J8kv52VJ6pgaYSok6EBOtEp6eIAe6zYvhhrhvC4QO2ECYC+
ujYpUKT5GfxV/qoN2FiZ7s92UF74tUxPsoygJ49MmTIatVcdzQhEFPxvvIq8XwpCK6Uzr2uFpdGu
Wm48ZkexBj7NoW6+p5yXJzHqELNGTyVqxQ64dVobNZNEhFBS7ZzIZ3DOiqeedXeqW6jFAY56urCh
QLRN/R7dsQZZrb6KjHq9PN7m9ysv9Woec1fnjKEadXt4Vbl+mUYDodZ5Fpp9d0LwAvUSb1Qq0Jpy
Ojia3v1uGgazSkls8kl1o6CWl0zS0C5MA54N3dhv6e4qgFitC6wFXJ/brD/UAvdD6XkssTGG08bZ
b/tUnqQQ6hC02Ia1WzlrLJ1Hu8OnXKZ1vEywWmxB11zyKUmPjes9N66pNiCO6o1r5S+PrjVokw14
B3YtTjZ1u6Y2UeSRT+Okc1bibTJiolYYVPZgDKI+RFLKSn1Aof0IwzhkNDx9t3MHxCt/7YbIQNvQ
6wHLO4yV8SgG+WPMc5ZOdbF1ZhrWayvKVmWu12YRPcUqchazYUVrj42dUSXoL4FEnvT+ECW8b61x
9Fp0ALeBOx3S0sXIAjWjLymPvRdTw1uj+dGr2cBVbnVguDriqq7I44d5Oq+MzJS7keu+68JoUWIW
qLUNbwJGCyujI6AYV057YEuo1uycvuEQVIfHAb62RSsw/HiflL300OgSC94QyEjmQvO84Ocb3gMW
Me39EHzjzj88DlY/IpzlHVGp7rMumXb2DmpLVBabUZvU61BycfSSmlnB45wW4sYa0kNfaNROLSiH
YD2Cadl2jkJh0kiBxCyUpwEHmyUGGXkPa/J2o9dIs3ZOIF9rGnXaUDs7gh5q6SNpuSz7sfcX/UCR
hZlifS41TGj9ljsAt+u8+pGEZ8s4Z5lMmDdRGjyJrCNzVZkwH03IB5ARnENj6l1VRfZW4Ps9yPuh
suzh74Nr4qaf9505TrsQSCeNeiddjSU9gUV5yCEG4C6e3GPJ+H3L9JTtrcsw4EDNN6xXXjFEWHyQ
7U0Y7PCXbEuH6ZKduO9GK17yyT3N6v7/pcwZ3R6TT63vloKW6lBmo7Ue0uemFid3oOAxEBWt9Um4
0gUdQ5TGZQ6bEAwtxSlGjTLb6drayWb2uUb1eA7myIDyGLfPNcOiBdipV2XjWZl9991zVcF6J+GH
T7kgg3HE/Kk6WBKbLmAhWlWXAthY1LIYN2sc0pXmPh8018Jpv+c+0gtl6RtqzE4Y04uQ3IWMcDrO
kqlXqseS3U5yq1t/O+um4VLmfsHhYmxc1L7EJCXf88p9a3pjw8X0NyMVieYfUa9g/w4MdvRIWTWQ
OIrahfXLr5BxVD5fzSq90umylLFkfITiMBXgBdB27v2L5JSMv7ok3uceWZrKCn6E6Alo1cBfosk8
e778BXtp3jvUYuvB/wjQ/X3jW3U5q6nA2TYV1UCRRvKgFNjIvmik3mean6eXpH8kq94iC55ZNb6Z
mvhoGoU9zKjHiCbcV8SYw6ThXYA+BdYgWQTBfDVEDWuU1Z0XD7e8jLepj47ooJwwgtLryKLGGthB
JNGEM1a+eRju6K0mmTh/sto1O+8vneGeaRHz70YDUFuSJeE0X6XMsM/kb0W9i4vsWbJKWsjOfTcN
ojllzCuk5N0AqeDgK5J8ZjEeNWXx3kCToXDfVWC+QOlB+QpWffwHqMyu5Z3DCI5cNp6aIDj3ZfAV
CTQHx/CPzQknz3tHkqWoUr4DlqxrK2D3EnufReO0i0RW7s42sm8o0/Uxy/BquT4CUMVNaaouYFkI
Vk/O2olif5nxPRtLasPzJXQrKmmSNRW4IFycFEuzLFa1Ju8z+fclcY5Ni0b6dJDvHoB5dGw6c3rp
rNVwb3s+J74isPFijvYfWoL3U827zMe3gY8H/26MItHYzDwZAf0MfUpLLcha23C6uiOdl8KPXtPx
niuq4puTFM66DYyjB9NbovzwY/fSTc8vR7iS7yXlLSbNaZU3DF4q1a2amrf+wxv6v3LJ/g/KGP+7
msX/1N/437pt/w+WMdIa9/8z0Z6S7+nr3020j+f/7aK1nH8IKRzbtGhQdEVwTyb83cUY/INGKspy
BDcwX/JZPvNPE62U/8B5SxejcC1JZEH8y0Qrgn/QQkOLr+3Ztn+PKv9vqhglrTH/ybTPjcoRwpNB
4PG/mbTK3E39/1bj4KOupqHLdjZjaVmpdUQePDZf5tpiI8X1wM1+Z3ewBCPt/pDI4GzVXnAhLNc1
zgg9CCh3FNDVndwPwMX3vYY4IrRfI3gE2UeKyW6yhfOkdfVCBko/OwnVpZKCM7PVcpNHuXPwGS4s
eucyZVN+EYlLSUntqJNy/G9TKlrfquxk06BNQozCV54EfoQolG9m7yw26FWTxXz4DEcC1b6Vg0rK
oqXPEGLSPWQCZiuvDuLemcnjj6oNzdfUSt1lEYbRlh7oddVnYocBrkGhjf2rkYqT7ZblycqGLyos
xaEDn1fVMVfkeJ7zI32yOzgjFlTHANWbrceyDsifAiugfXeYx2d2vv2+MLxmUbeuw6y9QsoIYOgB
UVPP9F0UNNpS/GfOGtqvDQUKKZhIJIOOz1nIauGQr/sZ2Tk5YqtARRX51h3Bo3LX07RhADEauB/v
s2IkKIZLPmqM6L0M0ILigOFH4+H4wtZKs/fk55uxdd1rYStr6bT+Lm9H58nw7zzrtDW/+8JcC1H9
nEiMftrj3boXosXUXn4su4Bqqr78Iqr8S7HyuWbWOC96TMeJFuFfVPPHUOnov5OTIajtTZtLjgM7
cuzmOWvNU+8a/qZkKl7ahMOShpSzG6TGGqY9LeYy3bKJqG8WHJMDgUXIzXnEdnzI1aoRHsOLTH6V
uQWkyjYw8VZkWWjM83Og9r1dXdKKeaqB+LAIxrB5VsiCIA21sUxh4FRJTXF+7iRIyiSzDYOtec4E
am1Pnb1md0vgXpWnVLnjlxvtmyr66bOVOZkTy72it4pd6g/9nknYh0lf1tqMYXqSdpMM/cz0qVX+
U3npHWv68Om0KecYuZnxreBdUHQk93yvPweDzfjLtpIVcTni0K0BpSWTzoksrHuyqynZ4Vq/+mg4
h1TJgc0Owa+Be/6mCmuaoLW/hcTFKGqgOb+2a39H+d+rxiuzj2sTraFgFE9xOWOeYiADaQnk/6n8
MCzSw37h/YxuWUTvjsHW4TrzpxKluamwCa0QqJsfbH+htGqoq2nsiWtY0NtcVsiEkNkX2onNjYqC
l0p/ecbEPMaWlF4byJGau5QZWWjPI4N9/9Yn8EUqQY9kwFq3Lszb0GTxze/in6Nfxwc1VExOaaF+
YoiV8kIByRHZv7hxJbe5lgh3fug9IXl0+6yG2GB6RYON2dgGI7gPSnlvbI3Ma5X9vsMLj2MVvNqM
1LawKLpDFpnPo9emh7SLxteyhGZqTELDoLCPIgSn7cseeNn9ID2rO5b4tZZDMY9wo3R/Gfz3mD3X
NZwdDKk2j0ANEvDMJmAayl1HY5keHwc0XXzKRcWunYXvsh3DBJQJffNqwGBnx1Z3yeaouyRxOx7m
im/sPnvKko2b98GpzpUdbqwq6o8iFlC3+ZgT5tdKBvrkyiF+KcOgZLEeOIfHaetkIIoLAYU09TAx
IVZfDYcVcJXwozBj+xXHj7mM44B2I1kYsGVr+6mL4EFNZvk2xBH0JF1hyRJOmR1lV7zS3MlpaI+S
fX21QhmnBXHwfw0aqtFiVEG88YJWzLsxUQS6rfyMNp+fH4/E/fTxqDP6Zer3CAiJx8XWm+6l8V2Y
9MeqGvGD5+UpMMcGLQVuwAYDWYL2KH9VQ0HofiA5YGDfOcYeh26iTgx3Ix3oVPgkY1Gwl67dlUYz
WWjZoqT3c74fbUBFTMflW9RUuObS98rRtCrQjI1/2XS/O3ukbHt48yLZ7pIGZEstkmAvvebJNkW/
YmTu3KIMyKJb9/JkevgGFDtE9qTO+NQO4/gURYrWoDl6f5zZXjXsfI9OhceLgzDWtLOdhm0M10QC
pL3e4G5uX3IouWhr/FUxm+1LoOL52ErkZ59h7Sz4d+ErxdfhfpBT8EHnd35ggeqfrR6PFRyk59Gs
sLm71A2Z2refHwc1irv/VU8Eb0u2uNBBgPh4xrVoUYvUEDS7Qejo+fExJyFTrXVPY4skuzDDxzso
05teWnYYgH+j2+PMBA/DD8Kqt7ZVzKvaADhFTZJ1oPcY/LXHO7QV7bNHmmODPXJYWWr2N33IWtNH
l76bmORn4/tIWKq+BbxQYWWpCdxA6u6m2v7TNyidj3cAswkIMnH26udefLI1nNmNnzIY57lkxN2w
RLHOwzVWZ9SGcJgoxu/icA/tCXZW2vzzP7Rxsi8x0MCDKscxXvq5wApnyhWScbkBO+1dGZjjwrKA
MAXJHaGZp/IjKfE1sDeavgg9i9bdBp4fXB+HKq/Ca1xdzdEIYdLwYXxO0ziXJxm1Pp7YkdF3XX8B
gtAsQlQ4nmA7xN1VgZhmsSC9pwRlcTfH9l9D0XtPgSUHwGBKfMOTiVclL8nV1AvjPXIZygk7UdvH
6UCl7gJoVHJ6nObWdAzYcUTSD05ewUV2orV25RfjvH2c0uYhD97Q4XUrKtEuB+uUuLZxs7lZEqh3
9SGsnNdk6PUlB+cJdTjYRXPuPj/OKJpfODRLvaaiGN9SGh/vz8mL1Diidt1Mld76KHK+k4pi286r
jOcuL4pD0iXRxiFp/AP/KBwBbX/bOVtsq5fRRVj1fOLyPqwef5VNFxbEb/QMGkvGoDmhvKdtHZ3o
hzA2fa/za1lzi4gzQ7+aI87AyjPVj9xyPmFBxb9dFCSNHIkYwZ40Aee088ZO7TFG3mwVdK+9Hwb7
ClwPIv08fon8EJnz+JNBMwzstqfqPpzVKeGisIgMvbKjdvoUft3v8dy7OAsC/UnhMs0gfmSf40b0
bzXWvXrO1nZfzYek0QVRbUWa/vHwcSiqrDy1zAwOMXgRjSEtWbtVay8dwWzz7/NZNKxVtQbWDb3g
UmV3wKrKo9+ljcajKtCablhEnzTiP/fOMD0X9qhvM1MzhFPjox3ZMBYBpao0P0efKZPapeVp6zj7
Zv7uxX98ilIMMzCuzJL0i9UBiQgCY9ykoHheJNOrp3nKrpJfNkKkzn97Q83VLpvrZUFIf1vVitco
jicmOsP1cWgZdF3xdc4LRqjp7vExCaRlmwJIWRq4oGWUzxcnHIY33tULq8jkh2uFySnyMfQ/TgeR
k5qWXbAFTio/yHL8RZn4//MvMe5GsvM/PYZzP9xIvEJTN/6y65A4U5D/MSdqbRL8vovJQ1yIB2ps
WQA0lLJS5My0JyCKtBBWu2kYFfxm5nYyoliujHz0zq3P3R9a1HsfB/629wyxNZrReae69iBgiH1n
NTEYZqbuUzBl6uz2VMU8PhGMoCeQ9D6wczu9Jw/x1PCtYl59SwMxnlD3q79Pqy5rn0JVfT4+GWDo
uNYZeZ77UxNiRresb1YFTIZ1O+OBixNBy8vfRzeMeVxDeeCVkx0HK+xOXib+efj7Of92LhjhusQy
Hs8DIf/GEGJam6J8q3rCHuvMrKO1MSX9Kios52IDy708HuVF9qtoIMe1CeDf+n7AOoIkNgNS5vdV
co0ep5+Ble9a1UTv5jREByeC4CSolvvpx+UOmozxNiaSj2MoAJMWQNXtsp1MUr6nxrV2jieT/dzm
5aZG9P7SO3do8y+jL1tyQJJBBubzd7pP9o9PsxMkQWHNxUnUQjxjJ00W7f3vtRN9hOFcxlfP7ucz
fIFrY4Tv6ZBMjJHQb/sayYi3/fSJp61Ft6pldPIJSew0yOpdVifYvGo8UX3ei79EZJxtUVQfnRGy
0KMfe1Yt7UYkHl6VK6YtVSX9Cp8yb0ORlnjgfArVfFuhdMWMqO6noCuS6+OROVY3AKX+4XH2OLSt
aexBEf/814diM966rYoPLfAVbpTCeXctbvltXFXMWSrnnboyd12pNN0+Pmtyg8YGGRN29LjFhGN1
xlBb7x0qOVB62gydTHbeCuS3WM8J850y1t0FIPJqqu6uAKOPd33J/WkxmCYrD2PsFim+iHZtNmCQ
uRt0hmgPRZ8Y4aINwBpLJeLd3+eAXiAticFeEhfNcGqVXHGmml2QwJ+WFN2Fb4hO6ftBZGClM1xq
q65sw2NeUvOu7o34VEWl5zHz0nOZE+nsg/z4+NC/Pv54ZLDRVBHQxYAkiWUa9ZO0YYMvUjyS+8m1
fyZ27F3c+yt3hNNVVE3V/VB8SRuT+8kxGOlveTzqg2kmmkowItCJXP2XTzye8jgwOhd0aHiM4DS6
1yLJKA+p4/m9LSl6sstCnx+P3Pujxyk6cLezWvH3Mx7PJy5As04i9UvUyRYRLhG78n5qVU5xZC9V
LlisU7+kJ+TWwcsuTBf1C5jea5TBojStqN7B9co/zIqEo+ha9+xgkvgYswBIEUtTg+Hkc2JHT49n
ya4jLYlTmSQdgf3O/8joW1tSA2u9WvP99QpY7tmb2myTlCo8CzZGS6gAJkQgoqoTLKRPHQweEbgu
PLWO6JGxd5B0ys/ewXasJTbUx6k7hN1KJ6FL5MwrPxvGqFwgs1XNknU7F6P92vU/u3Qs3hNzzm7d
7G8fZyKLrYtbR6+Ps9F3+3M7UdWlI0GP00RQh20Qe6x8hBelIaNhUGSfgAF3bUXh/NFPHpJ6EvpP
6YBtsMnwCrosthguh+ml5RqfOuV0ddj/XN3yNg6DXNWWnX+3lKBRb/OdTLQWOexHzxb3vafJRUSJ
Spb2DVEkZGjad3B8YNRrPLkuK3+dWooX8v1gh3l3kbKbdlkoElABnMb1jOl3rDAER2Fg77x8DA8m
BQqzM6fXojCcm+GmNvaYudtjfnZvZaTGJ/ABh8dZnWD+GAGJsqsGf6AsOzvXcvzyRmfGdjRk5399
PCbVtu7KOVzjeXXGZIJZGQG9Mqfx92DEL8r36y9pSzBBZENeMYFCP5vkuo1NbzvIKfosZuujxU57
LRUvwkaYu2KWxkdWWh4w86hZ1XkefXb4rpeILOFhGCrIEXEyI8lN3rnqWrURPrqdi8/mzFuJO+X9
8Hj0+NjUegdV18WBruXfTazrA78jcRttgrB93E87azLTE9ja58f39fgOHfYUOw8y5uO7/9fHH48K
DCgWnvv8RGsThUoJxpW76Re6FNabpS/jF6sMh0NGY4QqNPJ9XydPhauP9ujo2+NQV14Ov76FAI0h
jZwPgTI8dDRDlbXn0qDmkVLszPjpccgtwhZhrEAo8HI/Pw6GBIfXxnpY5qDBz3ngDMuosfVaBLgv
yMevQYRzYbUD/3KXwi9DNRhbPHiYax/P8ChYW4Iotdc2e5azA9lrqs9ZHVBXVZXD2Z8JOS8eD63I
2ZdSR4fHM2thcS1v+m3kMVjwshodwjW8vw+PU7NIVbtgr/Ol5lhu/stTHk9Gqh25JXEnsIWKL4mt
k4PFHuhxpgsPfsXj4UBNYDvbE3c+nsYIQRGws+olQy2XfrGYnKQ/zh8ICkdvsNTNspS4uZVg8JLM
KMRcxYjMOSS6OLVSG5lGTP3KzoLPXg7Fq6d1uElGw149TqvYGM9+En0mmVe8ZvdDr6jnG4b0ZnVy
R7DWuBhABpdF45t7sxQRwGad7nTkk/8bQYkTASdCxRoDB3DLuAGsH9e/+dSrv5yA/1HHnbuvsU8t
LazG72NuNZSLIejgxM3egfgZ9BZm5lp1RrQvk9bYWBZe2b4Si2GWuNmLw9SF5lPpZ6wTdfDpeZ8+
SZxFXdM5UJTuD35ezQbV/25vtqjXdR36bwrLXQx+hlcSx4s/9ijYbQd5L2G2a2D5R+VM78PnqLoW
3kzpnU6tfdoBP8ksxdbaxanJVbGfcB702Fnu5Hm8vBSVwEhU6hDyRRpTRcKS2qnOPjf3dkpluluZ
Wu+FjRGkIDiysyQG0KaU5TrAtJloIzjNEz3ExYwZf7CnT9MO/7gtzj6nzn8W5opRdEdK3Be7ZiyZ
Y2FLQSamrs5lTmCN9bAuWdTRXDa0hHwNlhf4SY46q8Y1v75tH7KTz9z8LUnrfO+x+aDyNTwFvfxR
W07xKZxqhjgczGdFqe4s4zen/t0kXfGpIWYc2f1jbu/YXxOn7g697St6WWyxhffqLeui0MeCuV+a
ffSS9W9rZbAbMRioCo9e7MMiHbwnFqJ/OnvmLjQ043qO2cJ28OTTbPjAD/bmOVOyxyVCBUYHArz6
lWCSeYIE2MPdMKlijrz8yi+4uEZ9ZG7mhiZowc0DqXhVd21zgb2Y3lII5BgIrXcFoWDdt/B0a2N8
CqSfH3pGkSQLAJTSQsh0oF13dLzrhMQcTohFELF2KfhHG6DkdWW/OLU1Q+lkfwnVIFtbwA34ndUv
WBbeA8dOrq0jjU1AF+jQAfeNQDvtmORm2z4Lz2U2M4XV6OfEEam4FBQlN/pLRBDioYxjcq3zZzS9
ZV4EHw1hDW7f44k4o33FYPmtEvVuZpXJcCycDlnvs9kwdcjMIPtTNzo/5QnJ+M6qKHD0SFQUVPYB
mnwyA/DfvsoALc3uVQU1mk34Wyor2YMjWoW9NBaGN0xLf2ZnV3XcKD0z2hQd/3Rg7umb6/fKxHAu
qe+wTUkjwwgbs6mGRdX8sD33VyHr+kCpxi4kvr0liugvFJOgIrTUJuzw1E7Na6t4OSWuWTwpsLxF
lxQYTr10mbf9e5YSwbbSZmO5ZLncDoscij+D9p5O3D6QF6P6Dcnb33l29c4UcaFqAg6KGxX78ZZS
xsD7UfS9eR2jBBZtBcEYn0X+xF5F1gTvKFYpZIrGssQrJS6dnWeXEfC5ixW8FzO2DYxSKeuPhaHi
fIPIhbdzlAUrGCRot4/XbCPv4UA3PEZ+xCAP+lLHpQCX7gVyO/UdRdURHkmqN2Wrb9LuEz7G+YjM
EKEIhTSlpeauC2Y8tzHq+pS4P6KJXamISXiKUm3F0Im1jolpUYdSLTtlrFqpiJH7rHsY+p6Zvuyy
EohoGWH5cpP4KjCH9aVzTKpupdC290lJJXqA07LM82bPUAHNJ1K7MeYnFjTZM1of7gVWYU3g0I/C
WGLp281BhKO9UGnz3Y0sCtuym18rNb8xDc+eMtueX42kBS9e2ivLTDIqEZR+MlPrahcBEGhooLl+
Zni6ld2wpmIneRYkQakyRECzsxKXHSoQceOz7zTm1cEVi1vgVE3IYk7PKwtZk3lDb+yJ0J1T3f0w
SNjwVigokWSInfgeDo5qVYra2A4BAzPXNfBViVuv92ad7oqhrzZtO7OagsostPsnN80RYhVLKs82
2/29BnZs8aFYLm+2RC3DrBFbMhAdLTQLraKIZdOdUh/dzewsinm702LpzKQ7bCXXqT0e48Edb05K
iWJfeMPeL+i1wIrsY2a3X3SX6csMd3oZZ4G/r+gyaFwausJBWAx+o2fbe8vjyF0zNHylqEauEAnv
MHDafOop+tFH+KAsZhKsF79iTWFlKZvppbCoelUiwySvve09wOjI8Zl+UqqvWV7UBDeCxFRHwwVF
2hDrcRNvPKeIoCB1sW8PDT0ctAK7cyNftP3a2BWVWSUG/X6MxEcFrHfOdpRUjAuIzNnKzxXZhSZ6
U1FsbK2ZOi8lmmnplrV5yLpgWg/+vBkMKyS4BJYqbH5Nac/7dUqerbY1jqr3EE4nPJ3u8FzNZMTD
vJj3xhSt5gY7mTOaxV76gvoieTFtU2/9IQ6oRyzpnOya8Bz2wSYt2585Wd9FO3TBwcbhuMWhTk3F
ZshK96K8+WI57XSrc5amSUIorxDWdjCHedVol0CtYz67us332I+qdfZqlsU3hQDdguZIY5M2rDd7
58fMQIM6BnTLqA6393tOlJvrPKuLncKVQ1UPUVxvro0FrwxzkXKJBSIVUAFr/aYmha+O0r1l1GIA
6sLoRxBCadfDuCtbneyTVHyHIWKiX6m3caJ4N5n+jG5fb2SQe4solzvcH+6JnB6wNqLrjp/vY7MP
1k1Y27sOMfyMeqjwpRFfmmzqZXQp4GyibLSd8Y6oAsWvuei7T7JyolNiiAwzCTc3z/4P5s6kN3Jg
y85/xeg9HzhHcNEb5TwqJaVUpdoQNTI4z2SQv74/ZvVrPNtoA14Y8EallFRSDsyIG/ee8x1wFXXg
r1sU31tQoFvE1dETRvSvjXajL13v/Giy8DVQv9vZQ9hS6be28o+17chbYXjoDUNkhkkq7I/JIA3b
1r/HlAid0UjsO9HN6qmFOcGAEQdjBOrtw4HiujbmckQazU1i0HGu1P6mZlvnQiieszDOb5Mw483U
pjY0czHch4T41qk+qtY61SpwnuDTQKswyFhRKv1oFllrPH0gD5enVpnJh0fvjPFbYl5AD3g7nG4U
H/jrrj5huJnU6IJABKCqs65VGjmssHMGo145JsRavjhmIKmsOojRuHLTCsmH94BPmAMR8D2rpeF6
L0Xb9FvVMSNOsWvSYMXZj27+nJfFJhy1CXfVQFMa6YntnDZdJAd9fHwWCj6LGcRvtAv0ZUTBvC+F
OuYOzIIs71dBFgMyyftjLcBPTDlzHrSFL7KrMGw1DHjFjHs8xUXj9hjHZiJhGfuxTB8yt12l5Opm
5RtjFHs/tqWE3Ox8MHpH3SurbGtHJSAIrtjnUnZ/YAOSe41b5qFq9uuayJcS1WgfxdG5LgfjZEaI
xmH8/5zstazkV7evb3YKQsMxw4Zho4EXy2VpjEq7Pz0+eK3RnxKHJI1SV+0+IEEaA6T/PJ1tB9vU
GC0xaUEWQjkKgmPZ8vI6rQbpEorpIht3cdWkz1QJ9P4dmLiPLvnjs47GKRfZjIi/Qh3it86zW2Xq
rarna92zezfV3K8x0XXPpfPDSPMAvy5A9DldRu+2fKcjN52j7DleWgklrSsGL47aN/pgF739wlfa
dWx5yW4v5DSdpV++0ZH94rrAkafAPzb9FKIVMCe6MpW7K3JZrkC2I92NcMaXyKvWUlPCUK71MGWT
aJs64nfUGlBqx+RaC/Kh598lPU9mrVjzbdJ8Nk1mx9twanfdYH1rW0I1Y12teFfpfdafvTxKCN9x
16bjhUyoG1Z/G1VkXtdveZaexFS+MJPPDuPXSizs6nqg4nEw1igGYwgd6cWy5+vqpW8CsN0WMBrP
uc0G8tQYioKMRAiPDIGuGf5IUq9H5CnyVZ2EWPqFgeGz9zt2w59JnOeXWjK8HlSjV53R/XRGs8Uz
V1/SSLyVS98mrChMEU0/AXSCnMJ+ceqyYT2Gk32bYkHlbwSHyG4+VIi/PW/Kal04s7nVGsp36H5F
qx3tY2G8OHOPkEElX1qruzixcy4V/lg8W9XGSstLnfdvTm6K65waH1PcQmJVBJJ5fnZwUFGfKpG+
Dg0rSxjQsy4neDtaWFvNMJolNc6v+WDsY48QtQry1ipSVXNLtb8dquKznEyoJYNz92CEXZ3M3w29
0Aemomjpp4IdReyjomL0JjS66tE7JzHGtCzE6z1ycFzndXcaPW8xuC3gt1H81tj0ny2dL5yz9eCR
F+Sm9fw8Gv2TixK6D1mE3DIiZ9WO36fUzG8MNm9oePwDpAUAR6NafN4lnUuRM2bwAzk9GXDIfFO2
29ZmgypDobemfxjz8Utg9G9mRjRipBj26cg2F5eQ2Ht6+hjzYXhlEfnFAQ5vdkka80h9LCAHbwcv
+RFk9gkfo/Ua9K/cAZJNg2p4agdIfWAOLhx9HfrUqBiNeTopqokL+rMtCuryNRPgMYQEedFN2cmU
uzL0pvcZssUmc7zfwpb2U7sQnjwGzyVdc/jHvnVzEvenBfPuCTJgs7aSzFlsKfuRzvc+wk+NjRic
cCa3Ih/5JB7xzdZCvAnb/tADRyzcYj/b0DVgAbSwpxEykC10jDzTfF1GZDsZWGerrwPaSO2X1DKs
TeGzgsqpK3YIWo92OSwUVONLyYUXEyixbXvzpDsLfH+W4tCdlk6Q04utmRn0vRSaqdSnNgzCfsEW
cq4vidYAFjBfp6jIrqzNBC0C43oiExQVeFE36yEt8VKPyPMHU24JCtZ3LAXfg77pf/Z1d9HqNwhG
49kv5Xs8wLtnzli7ULBrW5UbByL5WUhvF/ZDs85QCb7rsvhs47ijUl/spFl6NmhwfZ0EwxjamA1Q
N7MBEo3u3JHJF6vz6lOOH9/mDPfkwxbPlRlsVFUMB8NELZ1aUXylQxqgdIEH2YVl+ZUi6pRnibrn
wv5Wd7iGctyxpazEFb/1dAzRoW6xuzn3KZEouYqp/Qhq+9LF05Ob9S+mDKdXm4Ymylj97ulUrEZp
/SavdXzJWg++ghuZP21nBghlOXe/dtb20K3syEYWV0wshc5kvfE60TFRafZrmIedGaMXbwXlhgKl
uAUm1hzSCBG9yiPnAGfh2ZaWefZDxC/C7H4DXXmbA8w9I7i8XQzXaBezeB+mPKT1rENsJUb1NXYx
++CiAYIjP+u+XVwX16ApFqexOpuxPlZaEOkQR1CnMPs4mXNq42FVG7qmNdaNT53d9OtgMV2j6h9Z
esx09Hac58ojlR9H/wwWwbFYPnTqXmeodovq2hRwboIifqPtKhRuYNEdwqkgVNjIo1ULxOGIWgzT
XNO7//yU3mZMEZtiGsWoV5N+/IoTvDCrU0W3pvFBQ43mr2SYksvsEIbtqmBbQwgZfL11xDjdDajz
O9NDZGYosc4qiwQei4oynMJnttgZV3M/7kp3WEw6Bhqbf37oBBaektDRVYuPa9X7OxbucuMZUXSw
8DBQ7xXDy9LA+/SLQd8qK+t3bQMmYc5rhnj1yBAjw2Fcg0aCP0ddVjK+niehP3D3bnTV19+QwAeb
1i+CfRlDLeiT8jYaxrXkUOMxrju4HI4ai6JIFjEDWKxEHOuzszULwOwV1DCXzuaZ4wXtTHs+JCJk
bjX49jvRESBTNoyp4OGApn2RqUepRM0EBd8f/Y4lLigPbsmBQvjkn0jDWZCOuf0UCEay4cwC7wWI
pkfnVzCZWNUX4AaetLPiJc9oesHOsOSNpK+cvQZiD07Lcc9Rkyeg1umrZJz2ykoDnocJ0K4P3Xo1
aBlsVZEEz6rBk+WiDV71eQQLbsz92+MD3uw7YlCUDl5wc43ptVWwdoZYv/pIGg4BGJbWYwwXp5dc
xPvBxNgWM8iVnDVXLYQJuCv9k0nLsOjafBUUSElq8o9DNA+nljaBS8ecomO8ZBYsmrR+97CgvBQk
Fe9CDlS72OWRp7p+lnX6hhCTh5ug29jT5UemwCiBGGl7bRWGiWc6/Qb+v7m6FSqw5fUEpzBuEtPc
0XbNdkNguu85bqe8rdR3IxkY9hTds5oWsKgFCaaLvW8lwvnvpetk9DwqmlrdKQqMERnOjySxiQGw
gnk3LS7EkaFMgYVmI0uiMNLgOoSNoleDNbWqZLOWHLVUXM0b1dWnYWqwXkQWW3fbENUi8oSpbPKj
EJ3YWUZovJmz9X0OS3kurcl4g6/mblCvggxzsLETpKFXXhEa50job0No46cYfivSJfJKf0391Dll
1JyrUbffYqQJ6xr6jp9yzHVdnv6GdmYAlYR374RMzP+wZe3sC53TGauwqCYjIQxR27X4PKNv9hz3
MBlCKGN5/SLarvjS1c7PdsjXrlmPl2gi9Fg41St5QubyZrULToQVSr6xd/DkfLMybG9N1oX0es1s
pR1KEQXMaucaTrg2LR9Llev+BiOiTlFinSvbTt+NzGWDlWvdYgzW9sB5JOqDTWwjq+gmj1MHB3V0
MwsvmPiZjZ+THaT7XqwKFw6E2bOaunX9g7k2E8/W+AnSSAPBQ46hX8KI8wsN/U9m4P3ezsdTYKeK
4a0keKTqMNeUzdWoWFSK1uRSpcPBG7+mZ8MS2WBTNAr/7i2D4KQZN3T0ybTL7a3vVCR3xGZ9tYys
3pYnGDoeZqGo8+ku+l+V0zMAgD17TR3mP8Ib4MqESG4UntRn1gIG1p53CAyLukR0V+3n3ZWhU3fF
M39pOQziJbNhh0VY0QsczZwq93QsqfJVaa6oTX8FdT9dBGkQQZ+YK182w9rN2E8sbXzGjhCrWFbO
NfYNgBE6BX0EcNrf9v2HZvts9YwzH/DOCm8R2tsfcE07lAvuUzM59hnw9Hz1rbzZ9uj6nxaJPSeN
0PwepxUvod2YSMjmbwMr3N9bDdaRi1m91WblrsrMiHETrsRoq9Ocik36ZbJjaGP+7F7BHrrgCNB8
AsFp12aqRiw/xvg0SpTVuZe8cZyiwz0SZ9pAFDwaoXjpDJ9yLh9hAmU1PQGfGJ+hE4hWp6A/mM6S
AJOnV9Hq6kz2Fwfu0tw5A6JDxqDbnCEtej+VsBf0n5Fq/5h5hQHVIZclbbr+gPyOdbmxANQAv4Qp
eChA1rxVbtpsOAJEbFsYb2cWk7TFBleToFW53YeMqifqhfqrF6J+bSbuWd0y8qU31h37CmBX39bF
i2FnzrFdYBV5nCJZIVUjoSo59XXWPImGcStFqdvm1k5G6bxSRpzBAYi/QUyq3xxWRKGaXV54w3EQ
Ql+orQrgU5V8ryRM/dlLqj8j05QltoZdbxvYTF672P8jmrr56DtDrs0swJEO5C+xHNKf3EKSMm+/
dKbT7SjTekZB+tpaxvfJ6/NvmWXTA0Yu5nZIYlj6viuHEjIq0ulaw98EkJn0F8x1W6cx3Z0KOQB4
bTJfy8Xa1NmG+8UI9b6jTDVdidM57MXJl1iL5srEhguKpIxhMlfu0ZDqlzHRCXPIMBkX9OXcDNVJ
sU8sApCxXa3dIkzuTkxCUuCyAKMkBhAt8+JkCJ3ctQdoA74aj6qyafYGtPTgiYP07q3qOA/yNa2z
28zi5HJSek7iJjokYYe4WEPOiR33pRK9dXfHDFLeOBUbz+2+hRwyiNLSV19P+6jqcalNCdVB73Rv
fXGqzNI6hB4TJc/5ZtUvZl9Nb16XWC/KtNZ2nOk7QphpFbX0UKtUwtD2bzbdHafpkmvnxgISRD+s
HU8kO06C5CDzXDB8951Tn1MOYlVDTmmEt6qIxxcwLRhf5YRUW1xhp1pk8eW72hxvrDYuU8aFPVk8
wVnbJE6cn4zWNt4oTrhqkb+tcIftu7kh163Oop2gm7vBSggxg4J8MpsYQxvdwyzJXqOy7O4oGXxV
Dm+oVIDyVeO3qWgRnfhMxNw4PQt/IWX111SG5Y2Rw7kys08di5dxefKc2BX3Tjop1gIp11hfxD0A
xXwk3WRjGtlXjK3HpQR/9gwTXTfavLH17lNguHevV2edmQGCm2wrGnfahgFs7FLP86ppVQ2DsNxW
SEvfHDkFO94DY2hTv40LepdHnLtNfmpRVT0x9vusE9sBM8P5iAbw9I4sz5TDuKIBau4fP07btn4q
losthyyHG78Xx8CLje1sp4SmeV+ZDyLeMP12TZG69hvfueaxeBfjqRpphcgqCfdUhuXFDyf00ZxZ
5xC0xkRFfu9axnhw/mmzGFVz96u8OrkNBV4JweTA2svRiYn8CB/20LgQosrkINBfdwRlGJyxBptW
XbH3cukc4gi6eeadZxtksV2Ke2pzhivRikIlEGhYt4Y7DaskqOb71CcFZsEEbSC3kEIy24b5sQ43
QRib98eHmRYOx5TxOiHkbgOLgaGEcDEg1bZh1mGfBgyT9jUGx5SI97Rs57XtBW8E/IwXuxjt05Sl
OxahS+qpaVNDO9gKCqG3zviFzL19JYuLYYFwksM01LzDP+ZmCq6BrrI7HYdszc7zJytBWYG9aOnZ
3+3AjzZurcVWLXc7BgO915ymVkRbrSdRent7uU/h8BFxRtvOpgtgdTcWgEdEQXE3mnG2Djrdvc3x
T3sseDZE3W1Hr2pfWgk8KTbai6ueAfzhsE2gcSuNyLqOCcwzUo/agyexDq3sLqGfsHzg4bdqjMIq
oNnKrhFHfnSxelA6Rai8Q25CRyJlbUHNes6+g7pxmbIBaGUdv3hmfPDwdd0MI98TikV6XKZHxMfz
FXFjfh+Esbey+Tz7Y39lf/tk7xAXoGBHMiOCmz/O03vTPQMSODbocZ/HrujvaU0VgN6Z846c+3uh
ASiKAMMWgRZr0sGGu5dxeObVXFsLldGAc+Qn1vxaAMDCMm3svYn2Dw6s4Uao1z4fyxbklvWGpUHf
LZQW8GSqP6oAWOOgdWnrvHmmt4tTXzF9n1JWbdwntmjzfZXh1o2z/IYyoX/2BeN5kz0EqrN0cYvw
zaaFNNFB22vlRHyxN3l3y3E6dDfYHWSee3ffldN+UqgufFOZa5Y5dmOr1nAdkdOSV+bdw2h+zcbi
R2k0jEpnBIxsMcbd063/3LLvIgjdJrY07kaUGm8KBwkSm/vjA8L+jVFU1kvkteTZoanZCZeaKC5J
i62r6D1j82RAxcsSlZoYwryb323mgivmMR0l/rx7fGl2WuoqzdgKVMtX1x7lufVjnzUrO7gdQ3AU
4fm76yuyykdWU3zyDtngfC0tPHorZfxb+eqtU4rmaGGzF0jiy+Khj9nN5RXhv3lTMV3gNiK4TH5i
hImgK/HBJ3gtxazz+niErp+9ZEX/pGowe3Oemjzwod80vRXvmm4E7zVjnaCUjN7BkFlrOWu9m7MI
LGsEs8+0onANwIn6UVNreT1HoaYdo73ZSwc823gqlDTvLjXZiQgRBjiTtlazisSeI2B9mszqEi2y
wJx3ToeNeDvEZfCSOKTf2bCUgsq1z+jZ/efatp9tfZ76dLqXBb0X4OhPQYw2tqbSXBdcu7sY2KUY
mvg1Geb2vVX92TF0w1UZde/44d6z1HKuIuo6ODMLSSow88vjR/scouBQa/eEbqV79xGOwboS3fHx
3dSLXMilJTKR5f+SVDLC5fMMaLr8cB2EoKqrMtg+vktDvdw6EIZpuHInoHFWu77OCRtffjgpRLtn
rk/Y1vLdbKrnQ55VDGWX78ZWJ4+thmvzuCnxIJ4NHyDe44drtglM8fbPv3fKEtWzb9V/H2tQ9eEt
C0EYPe5SzqlTEyTyuIXzcrwzoDGyxNSrJkHSUbX3x7c63sIhfdXXxy1FY0epwr89/kAeJm8g97Ln
xy2ndn6FvTL/Pl9YI9ono++y8+M/ugCx0FgnUF+WJwjzLgKJqhgPj/8aWjk9cfqM+8dTMMRZsskd
H1TZ8hSgHYq2GAry7eO7YyKMbdi75ebxm+twjvdmFffrx2+GK043wy0hXFXtB/KS7nkMnGjf1HkI
fyEfcQtU1iJXSHd6bIcPSFHeqpCTB9DcL+gcGM0RrUDGELypkUvN/bscOCdlUhJzJ+xth/z7o4Ep
DMZ7no+Pm5oT9hN6GnkKwVUflUkWa8h9x/UZ5WfTaId3i12U6PSQJvFy06kD6lMvKY6VnggqDabX
cjS+d0KfVJskx79LmRWgXBBltNfL+7qjrMFgcocDwACrGu4lZKnnykDHGDqmoOVfuO9jlvTbYubq
aqLCeMUXup4d+h556UZb143KF535+0A2amN1zWksORkrmgdrgnAQG3SIC1XeEgZBxiSEBts8ghWr
NkVnJLu09q13hL5ku9tqN9Npp1MbfHGWXUEpXjQkH2SlycGmazVlHx68x3UUAXp93OTnYesiWaY/
BTuTVhi0et7Pks5pMCMN/3sxjLx5LMRiO7W8+mUTs7eY2bkDvbCpLe1urGH6bfg8nYh1OdY0moma
6wgSU4bfpmbDRPO8MgeVH21l2u8WzQMAbll6nLORRnW3YMhSIuVMeCjlInn1rJwmSVXkp2icMASI
RK3mDlRSUNCkoyXz3ZDwu2WQkiggeojIrXnIiwQ7XM3PD2CD8gYVoZjJVXLd4DQZdC87Mm2RuAOV
DN0SVKny3mu4LZV09SGGVsgIpIhIcZ3Ca3+ybNK78rSispP3wnPcTTq4LLVjg+hb0NXK2ILBeh1s
slxz2SPKrGknsql9BLnpXafZ+yklUQVTpL0nTTDq7IbxJW75+7ltTk9d5cIaLQLAsxlXfFdX4Xvs
c06d4C1Dp70gcLqkkxN9xqrYaJHAe274z2mMXF+VUIer2bZB+yHa6ymWqqgGfbO8oagcIfSXIaJp
ENdmO+5bLVB9WiDKIg+1WeFX6aqakj+yAGmqO86jvW6Dp9xgzU8NJ/6wXKgO5LbJsxqSP8HAZT8P
PpoGIyCDJXGgF0/2cfJx1pXe+FU2cPecJjzDyLhX/K0JrcZLRUnLn3rnDRVcW3t6boHBuBYAWSMp
Xgnu4QJDRYF4DNlerLpTkkpoOD1cLCrdYafTYe8wmHv30a28gCrbVYXYGNof3rK4iS+ZD/ZbjuPe
Cqb4ZpSa2Bs/YKaApEoF3h+cJukHaILygAkkZFDiph9g4JONSq1T6nQGQXhZ9uFXZrOdUhwizvIe
aaYx2fQlSVgpZekFwyghrRpFiKRDeVDQBT+YRPdPdvNl5oruMNDuRWeol9zr9pA90Y71eXnJPXPc
NTOYPS31Lyy3IjblyrDk97ABJ/34y5xyL3Uz+bfHHwYksM4TrCQKPequjciWKDsY3zN6qxD1ZCHA
hKkCotjoh7wUzLvltWmsijACScBVHZ8TLrNkGOqPunWnK3rdH75rbcwg+KKwt14AA6VEjC2Na8CV
Yh4/Ru2ClB/NRTyTrO3lS51rzxCs2NdbhIrH2YHX32fTvGk6Tb1WoO2IlwUc4Ru0HDDr24jB/ocR
Bx2Sp3TeF5kqP5yg+ZQjXoiW9q0c89ccFNy7o/XPubX8SxPPCkPwZFxThpFhq45+KIfnIDLG+8QV
wsTAR4r74Tuki5B7+TwsW0OOJuOS1AAJ4s7oP0J8iuwqHC8QdMIYb7zhPo+Je0NDtZs8aNP/T8Ah
/y0T5H8ih/x3eJH/D8EhvEX+T+CQO1kTv6d/JYc8/sNfcojr/kM66NKFj85SmtIjKvEvOQSmCKc+
sWR9IlxFdAke5D/JIa79D9qjWDSZM3ieKSTxmG3Zd+rf/83x/iEtD3+oL8X/FTTE49f/S86nsNmA
AoSk0jRdj2Gc879EVVYN9CayK8ikkkFPvUeaxNSJI4T/0mRDMbsNaQfV9xZHzBLMXQlEaC52sCHM
MGcgN10iSN5cJ6qebds8ZPK9jK/KnZsz2FkQ317FuK2xtH00UQE9ETPyw9auC3Gw749BxxDKUL8a
mdGhsphYgekZEuYwYfVm5gB2CWyCaUvimsBAfWs431xUjyXRzC21dYZA71TnvTy+Gbb1E2toQ1JY
/WcMgvIlNjJmv12+t0pgbQQGDXsM+XIzkL8RRI15CeIClkcSOtvIBPY+ppd/uQJuf+NS/0fR57cy
Zlrz7/9mI377355fybkN/gu6Z0wI/hLK+S9IFqTedldAV1nhekYsoL2QFOo2JKwERbQjq3pjNU0M
+WL8gaQsuz6mY2oYf3RWx27oZ282/UYGmQhHK9kWO7vO5Ukl4WIkh+XGFD+D3WefH/+x6Gf0gthu
msJ51/YH2MDuFOuw2DCOcL64St+KualfKnwdsNEQCfJk2UiFGck9buZB0RKvtW1dqV/muYg2QDiW
z0xeBrJNAKvHR9A49T2tPkYfWFSMJWtvkRf75lZpfogABTql1z572x4mH4Kq6kvuhsTWRQv/kqwn
hBVWeQhmek5B541rWxf6wyGYiwybzNm6AC3ey3yDSE6dFXnQ/WLU9r1WXhWARCRnnPwoT1Jyrweb
BPcm+doldKVKb/m1XRB/ZfqJ80IS8ODHhzBNFOlKvLioz5qSYHI3nNY1x4C5GocvHrST1Uhaz/Fx
Ewnyc9OP+oU0BAHgVhfroYJlXOM0WgUqp7sfEKLM7I1rrVV7BZPtwLSk3EXF7vFg5zS3r4mfHopl
VNYLxevaLHHVrO7F4HKdw8sLVvUUI7/q1WfiNvj/s87feGmkPg2z3xcqiaFhTeiCtvZgOheCiUZv
ak9xXm1zQaLQ2keohhBwvLqNF97MWq1oyLqXvA8+K0cPgBdyZ2PNnr0jENxrqdUCJoN23LB/CvP4
eClnd4l1Mst1UEbG73FK3xOTdLNaa2Q/nbg4pDdctIWRTgp754eed3p8mM0Bf7JfTmu4LldXJemh
a2pckSryziN5f8sYI8+78YzEZ+1UHDpG7J6bMmyNS2g2IaFOaFr3fRt918Z0LpQjDyqm4UP94O3A
MQCc1In76rpyq0dRPz9uGRBfDkAV5JNSbbtzkSbTYcDhUXteigNIV5/Ekfd0uXJ1aVCuREbwCaWz
uTqLiUz34m2YjAziiaA2jjF4rvRPRwH6KDOaqZVTXVqaLZS2qDgtejpBzllINfhEojGAqeD27jlS
3q/BbNDS++DXx9y8OD0DtDCpzrU7vOVWFLylaXUYsuaXjfFoF1uNj1Z+9p5JaHyVMv2O2lXcDMmd
0EBUvkVCvpHGg0i4rC+I88GjWIiRZ2g8xfQbGc9Xrw7UG6pMEyO28JeIgvcBssdHQtLM1iud+NQw
UtrlSfA21otVq6nerWp8JR8IERh2VVq55SWanenkxmjC7Ly8VrDvnuCapYdWDgi1JBkKDRaum69n
cdOebyC8wcHVunpvKzEfH8Yz8l3AOs5+tSo6HV4roORXAPIkg4Q0bswtx7IBMFMobliSGELrqtg8
fmGCS3adRIbYNiwgUI3V9NdpVHk80YUXE3VVmj20Q/1NmlFwG+D2P80FzBzYhfLGRhPcupLR31Rp
KJT/9bUIr/MepRZ4yuVHnAIvqB59F2N5na9tp3B2AVErdwOEySGcbXJRFgcUeENxg5YFyJhvZtOk
UIXD3QZCRNLCmGbfZsJT/37292vaAD5FFXj1zILxX9z+6Rxq71SIT4S0mGoLJsh/V+SgJf0BBhRQ
+dHuP/MMajjBD7ugQUpTx4nz7qW5RdE/C7RUqfGU6Ib4ttRDwDj3+a7zIntVRlaKkIxExMiXXzCD
EaZCGObeo13aoNVJ7LUfAhZ4fOjH4lOGnXfUse9sUHqj6TegQsjrtJjyAvfdoB+7Zsr9PrQnMFho
G6r5K4rUF6zylzwMmJSi04UKhl//1Dr2RrnTTlFBW8WrNcDucZPVLPhSC29ctdsJU0hWmHv0+dDa
Uy4qY1cb6bHOvnXDTMJu9qUMCmYJgQQSXKxzuPG9trfQobAT+rhgmyNhQU958N1O8KAjqV9+lU0L
t3BZWEaxGcwICrFmfEOuOwCl1LRWpq3WU1+vbcM6GJHY+Z69ZY7IjkXfkQZ8WU7HkW0AoQh2+vxl
mY4vkas5JMuy4FDSATxv4pRBFY425Gyj98xyysgO86a50OrDg+m5F+qcV1qF2ywcL2oo9ySHzmO0
zjWoz1iwX04XywYfnKA0g4OblvB3Fd4mwgJDgRdU7Tq6IyEdiVS2G0aujKzJAFTjecgCOilgTHgi
ZmHcHGwdfZ8zyI9OPT7JeCa8i/O/2NjdZx/w8PRXj2GPH3+YjsEEFii1jVovzjeiLukPV3Shl5TK
cNWzcGW53NIs3Db1dg6dVWeNZ9dQO0dbhOm4uxgc9jgDNM74nqNPzgiiF/G4cKJDNTmYBDh8Be5l
1i4JFxVDGUYfdfrhR9Z6hrbfzprXQZ87WBNjWBwiEpmaAQdaPZ5DcmVj+kSP02MprwMOaWNm2jv5
QBwGsGaM4qBbBw5dh5oZ782OHagXirMsiIXhyXfUSeryQMgYZuPDwOWSF/E5gM2ZVf6SorJHpE3u
LRhgVqvRXrvIOKeBkb0hn7JxRnlhby2r3nT0DupIvJgRPRpQjIz3FKxs+U3x10yuLVMU7BsuIzX4
+oixVjVYa9pjnLgPXhcTdME1SbvZQVLNrr6ORLAmyXxFA/XkRAOytmJDcu2G4TypZfK1bg64l7cZ
D+y7whGSZPLiSzqDwbQKgupHHlFYA39ZLX8z6PBROrDiJsKkwnbvIF8O4zUX2J8uQ68iYee0Ctta
w7wWJdg68tXeFMbPGruDpDkkbTSMXnM0q2pneMaGbM+NQrqRG8YtjpChMxxbfkt8b+ZkB35y41Wv
WGd5lnkqxbLqRS89Ubx94F3HRu87hqlt4q5LY9r1jKKDYVinib0NI+NtqH7VOLgUwL66pn2cuwhA
YlKQSLptp0vRdR8t3rIwnm+ZndCZVGtQTNS4G5DlGNYgR7CNhmO7Ixl1t3w9aMQlleWZaeQh9zlW
l+ZFBc0x6fOtxxua+eqTi87E8adnl5ayrbvj8m9rynNMn80Uy0HlwrTg4LiwsEG4w8TGR56uBkRc
DS/l8hq33tWEnl758SaT0xFwx/IihzEEqpw0yKBd2aM6O1m3T33nuY69x50bbXet6TlXM9qLKv9Y
1sI8mK4lB4v2q7JscrJi4q7ap17kZJn1+942Pye8Pfa2iEpeh+k6MoOT1oaAvP8g7DyWJFeubPsv
PYcZlAPwQU9C64zUYgJLVdCAw6Hx9b2iugck3zPS7DKsipesiowA4EfsvTYQ4O/b8yw/crrduwNq
uVnue7s4CXjJ9k2wjy2addsTRRuZEoizpuxqZexOvHkz4o0dbOcqRLGssPeSp3twxvQ4K0rNNy2j
NZE2zNImCif42GiWbU9s57pahdZ0lpIgWF2+9fBdb/9BWrBtKvdq4IxZjMr45qBlXzi+N1F4YcqI
zdRj0VKtCyzrgY2KMunueEigerK3Om65mblxouYwBs7GmjRxz/2d4IEZlZ8OOIiy8h5GQZBX6eD1
DElo7MNzx3aqylCuLUB/nEoHdRSnnmkAcSePQE/RQQk+KWZ86Tg8KD8geA4kVGWvlcauMrrzizD7
fWZZR8cedjY666gU76L3zgRbL+12ZTcDLj6mU5Q18cIpzVdivdjN18nH3OFdnglNbYdgPUzTs3Se
myy7D4nmyCWcDbQSx8Fvt1DzbhPSYOc59iUg9lS0aCUr7y3VYbkas+6EeeS95fr1TPVWsqVLXMWi
wDj4TfDYdMmJvStytg+nQVolX1uM7CSn3nllfda1d8wRmsZejW+hJEmkQ91aRO+FUT6bxHcnDdRY
U/cMoxX/b/eTuKM3t3fPJNoXiNbwG7gwuV33ybBjnoj9Lg+zHXso7IXzwptslrOB/6xIMC0nhCcZ
dH8d+f7KjgIuUvu+B0lWxyYz0Ej+UuufQgLKpNd/CFLd+qlniUhZ19jchWTVJAhYTD5lBx/U6Gb3
v3YtT7XpfXmI+zAlq286o5PhOhs1tdumADKQkL5hlPOxrN19UJqcLvc2+JlF5qh2Ofje1zCGj814
GV11D+/5ye2aK0Pchw7vUeM9RUH8LFEFZKSClprYnt7s3zBMkx1dqwcdLhmDQ+325xNKu19V2h/V
/DbN1oupWnfRa/1BvOUJAMNnUvVbzx1eHD8gChcVgpGhvGA8O8fpJkvUjjZ7q9lSYDbbTZXzCZnr
0+HrK8dq60CajpJmO5fGIZ3XPhfVsjCcY+/XbyYXIfP3mtvxEtf6cUzku+el7aI2ykPyU1fxUSux
KRXrI044TZtd4fQhslu78sHGb2JUzH6DB2fKATnkKz9Of/psPnQ6/GOijpYGhyvMaUG434i8K+F5
WFGeNRJLg+woUqzDaD4RWHWfWtMXUsW7OpIPgucfzrq9rbAg+BQPJhr/ElmitZJW++MktFKF9UI6
Gh6FlrhQ59Io+5UhN+57cJSLebT4rivxXuXLyC/3djq+JqkCDdc/cM2gJFHvlkE9PhAaXeU/86gu
rgHooGubnceNX3LCI5xpFi5eStqIHckippEe7fDDmrwPzHwHPVc/QwP4rQ/nC/YfsayxTIBt2cEj
v3gl6eHuXTATUjbWxk9L/bBwf1qHeEM8acZyCrDU5uY3+DBm/22u4HLJlcs3lTt4XNl7TCo+tfBf
Bys6g7jeUjiO1iGbRpvRUXmXpPLs3oI7E4nRZCI+haD3KHO+IB4eEixCrqe5WHt/E5GUQjWWHckV
OMw2AQxVV92pwuVJe3O74zRaOhLdQuuaS+XDlye7xFjP5IMYlAQL0yDc1oVgk3D7y1cwczsWP7Tt
Yqfaskc4M34Vpse+mNKzmkFxB+8TiWXCdjhcq0Nm+Z/SaK4VkUuijVY15Zb2gz0WY4ltfu67Y8VT
v8dCZamW7JgRtg57XZfgurF+9aL+3ijZnDhXq7iZxT98MtHbMKeWPhfABnbeze7cVbbBA+ecjMG5
jgJ71Vkg7xn/wcoGOjaO6tizfuDdwmtHyTSu6wKlm5+UOO35r/x64kGQMpvg2bnxopr8claUdQNa
HZXnN17amIE9aqqMwmSw7a1hONsSUzBMUpPW3uNGi/tkMaENWfCmERA6NxTxvS631ZReZz3ej7ek
oSLrPsbyEb7IVgbWHSj9Ha7+BDcnyX5z9z1n87GKqz0jjvvWL+9HmvdtSbIr4Kbn3mq+goIbAUCh
kQKC1bdIcDJoqe3tSR2iyLjMAMUhIynQpz5fVu2Ga8tI/zRCVjjfyo+bbwQT09GtB3CEDH54VrQQ
GVLDv7eLeseVeBRl9NAl/Z11cwY0+hijxom6ZFMbCRUBCzkbc3730kPJJRLwJAd/qwr/lQTWNU34
BhUhCPnnSkksieyCM7G28i+DQ8gEXpJAzF26IjwjZNiHA1UpZfHCNsyNGpK96zzrqFg3Q7yf1Vc+
6JWTJWtJKEuJvrSI++1EQW/pHPfC+JgT4jBiCJFMT986KBBGS1tlNkerCUs0cPa4y6qOsq4o9x0A
nFbGa8WzHWmHe4dAmRnFbL3TxD4GXdGfWslXWJcMBHCrTpP/0If4S0VDP5KePFaOIUZ7e2Q1eUK1
ES9rFo3ByD4amXnWFxc5o741lc1Rg6214JhFTGvAJgQFVgfeY2RUdwx3N8DQt3Ehz36fb0fkFU74
x+XcL6afAAsiEJ4Dt267rMvyYmLhG0knkyj9lZms3MnDw01ontLrlAJwDo0/pQo3GtsadaepPyuU
WKOF8rcID8i0fgcrXZvEB3syJzM14hzzDqX27QVT4g1YfNDxt+7LJDw0qLaEWe9H18OGkT75MU7n
nKRV+4x04xYccFIq+caRs4+wORVeQaYbICjQ/hASoztJbWo67UF18TbMze0Nkp+E+Yu6b5KvgQTN
8dfX/SFGB9eip4JNsmMJTmKAHby7UbMbTHvdCbFC+3+e3HA/BB6dIZY8BNoGw/ley20qvYeEVXmJ
cHmRCEZ9gx99eQVoFQzFpOviOrVCKJ0JAffBa9ln/B6yWZisHWFdjWzkoY0MpBrBXjB3WE7Ul1kT
bIOx2Y0mqWR18CdTZ+92GmEC8dU2bEywEONOwtAxQ+4UJNJdGN+5rVpnzsNNUo7o+Rdn58WZ+yPU
PebB1cZF8JRa4pp6xjHMAVRV7VX42XM1keRej9cgaGmQuOHMmKAanoyQT2mF3tr+O+mSfQzyhr0/
+RHRsu+I+2kC9CLZV9/ANXaLdT9DpAn89exGh1zl58YiwtUPGWHw1LZUAsvMBvGBgyyjgJbqFOdB
v4OH8NXf2skeGb6rN02Yb8J0WH027XSKPQ+FaJSTpcA8JBdtj0zRIk2dpaRbhO9kZG90I4+EEBuL
oVN3Dgm+wCAWufPR2fn3GPDs9HwMQtaLIPBxiMxtxLNsEj8NGNo4mlilh8eZ+KHKHXn2e3/4FvmQ
ya3sweiWuiSu59Mf35UZrrTvEjnRHhvIG3WPWkmEQBCmt35IHxsZMxQVDpm+7maaGdlHRI0JRmZE
yky1ACLSvlaNXEUdbfIoGVhMKJSQwhiAM6vZwzlbPBmuf6iJMB+1xRALdQYXGZIH1Hzdo4wTHOCO
OCtMWhJ3BdGdmyFyrgN/qs9wmTsVjTpT74JOBsM3VoravnaSdgD9o/dZ2gf+qWt/NUYu7FOsL4Po
X0RabCtn3FSDPJAqhIZxUZGePZnkvGbJdkoNpOwuvFAEtKmY7z0QjjqWu8SACYrdos2H8wyalnnh
R90H7qJxyj+hKSfEwf3RnSUQr/llvsUxxowaOaLB+cYKVhkIAHnogO8u4O7CaKWxrQkQDChHarxg
9omt+MKgxg09qMIMTwdPwQ/Qj20L24cUqYB7qMIb707xoTEx0sqZRFZNjimknRu+TOT3bkXokyqR
mhBb7DB+Qja/scpwrdJbIEizEjoooUzLC9qHRc56Xqdr2aJmoLS5ZkwDfKu5WHii9IBkw2rI9v4a
a5wFMrIv5fhU3Mo2X06fdXdLtXUe5iAmDdt9GubfmlbZTeN3lDZLEmJJWPNp8pt9UTPdzVNrySJu
Z7sItMWW4JYtmEI8O1vTk09Rm2yp5T+h251EbFxYjmxhQrn7hkZimXuAvoz5QUPIlkpdzCldp9lv
h8k4gvDop/Tjhr0eFY0u0x63D54FmKRF6OwKuMBOD/6MqEXMpgjjf9PGOSW9TfYllP/Q4EcNuNpn
d2n1AZI549Pt6f1cXa68uDjpXn4kqLjHfG+1YABz42IgBXR8lpdQZzDNyPpMeiuoPOID+StqCDZO
8JgxDkzYFK1hby8a6DJ9pZexOW1LE2X8xA8EcyFJq60XHF1zH5NgRGbAJmYiIBhoKlj1UMATcEVj
cqSxQOUeLJ2BTCgpdrOq1n6nb7D7cZO38optY2ndwk2InSojMFRed6Db3eF2WHaDccVcsK3KWwa2
OttAZdC4cqESNwaeN1CPE4EgHmyU0UZc1j2Y+GGSU5M23zKskOMb6KbaJYaAk99+3JQQQ7FsWbtV
8xn++Nr/zqofr6P1ADc+3NPAL+eCAS98KmWRmLUHfbMzy3fDejLTZzP77PnR/Z/QltcZYZ7kKOjJ
5xkSg5AgxIZWsQ32np4OPIpnE+fEiCxIs5PCVWn64NL8x9Tx14TX8jWg559ITInVwnPRuKDzf0yJ
VRxGQEfxs5ccm/AF8ceiLP1zT70FaYPZ38yOdlecOBcLHHLh0BE1czCIeKBLWpA+uoRZs479N9aV
RxsChdPiIYwZlLb2NSo/WkJ0670Mj6nrXnQ/r/z2dygS8tbKdmeBqzb9vYTdKbI/oDD0wm3e/GCN
H3EMQmKgnb1LkGWRfYj+hjcEmU8ije8d7LZ9y4sR/i1ze8CRTJDIQdL2IfB3VtLsPZ4i+UzqF5xg
1znRi1EB4LgeTOMrUPM1mE+M3jr9Wk4Mq0IDd6u4kN7Mwt3c5mwUU2DhCUm4medthrLZkpBxh4nj
Ps7TfWCxkCqY/hVLoQgbtduHtKDJy/j6J2taDozsJovaBb5ljuvCbnraLCKEOuluYT2fHDOamGcz
XKragx1t+pBJ3dALuUNbeCOBmGoT4QwNVOaAtV9noDpPcYSB0WnAxTYl2HhQt/fx7UUz97ZFdw9v
LVgWs0LVqqQ+aWoGClMd5VyKk39XdGP7YOQaF1Cy6wr04mV207qxcDmNGv+ZHaQorcmuldbgnTMW
K/s+BlNSj1o8mlacrSucj7RYxkWW0jz5bEpYi0yUgU65r8ch/AUJc2LUie8+mnYGqvmL6YKRMnzs
Tb2ajoY1TfTq0XT8+1vtmLid8D9S9fFv/75AWfpIOvHqaUvfp4Morj4I8B4r3cwKtBztVX1DEP59
SYbYXzrZjRZuaXHsXOLzciA9uUUqJfa2+a7LTtzfAdO0BDaJa6MD+gtgnyKCnCHtmw9WnTD3U1m9
DsigfFA3fuU01bskARtFHu/00cyIKOaZa0MozPkqnKMzQZXpSgDD3bgKHk6hdH6RbSjw4mToBYHb
+P3zODGfM3ysHIIeF15Fy2MKPOhpDFt6eZBhhmWCHhwT/SWzH1cYA/PEkUReOF7rAHr54e+vMJPH
28guqKZ8dgELfLiX1FCnILWLJ9VKTLQT3t12ACFam4H9rBTA5E7cvAPMsHSpj8ksN6U5Jm9GNK7+
k8zi/yOykJ5jBaZwpBkI+59FFjVeMB+iNC7NsBuXnZNw5goJgTsl9st10SG3zfgHYpD5xVCoVDo7
OcqLThiKdHVDI7BgtPMrwHaKogzTPpwmi9ltbD9ZNPKb//B2/f/n7UpHeoJnv22xr3Zumpx/1IQY
Mwx2czCXNXEvMWb4ZTSo+WK0JvUBTiQTtMWVAJrwknW31ban1V0GHHObh3N49OaWbn3C0XyTTKTZ
TNx7HhHG4tY/ZHjwPwjy8Ig4YQVMAvIbO+f1/3qab8ZmAEq/hfX873+iW4bRv6iIpGvapuebvkTl
ZN+Cif7hJ4pKO0iqPDYBXCT4AZAD3OmGt1lVxmUkOGHlVAb1v4+RwPdUcjCEr5ehNzxn0Fs5Jjzx
wBe7rFyyKx0Y0tv/8P5uKqb/lefsf/77v3g/wMhggZBiLEm4h9/8z++vJ9WoN/BnEggWomGRYw//
nE/bSQe0TNnM/COxmJvjiLhpPZ9mc8Jaxad3+fsSwR799+/IRrv1z++Ij8pEdCssRwQQ52/XyD98
YlZsIJa9zUdFYw3rzjL6VVdC5hN2P58ISWOx1z2lxO/Q5x0qj4zfKDazVREBga7TQe1LrDBOfiGa
YDwLlrsaWNBCyNp8ETWpb5rM1Yd//549y/zXdy1uHQlqctfGKhs45r+omaq6hNTNcg4upSheGVAv
49maYboT8+7WrKitG36ICEcBaNV3YWMG5Bmqbo+2CQyfae8rYqLaGBReAk1lE1jkAvSNPkimXzGO
SKYrxVVAs13B0UlIAl6KVKTLhqiMXYS2JK053JqI9WMmZgi/1ncVSzB+FgzxMgQvWVjeiklOQ/YR
jj9UOirE8eiVcM2c8JEn8RItWrXyupaNYtqcayzTi7ZFzzPnZbTqkpRNHtZrXMWE2Iv+vY86LhPL
pdIP4FNM9U+ioo88mtt15mm2VXjniT+klKtdzleyvh5sJ1p6eb5MPbBbVthWaz04b7oYYM2UXbcx
K2PbOje2A9Y4Xwdib1M/EfqabiSo9aXuplOPSd5rxW9TuLss6Uhl6mZjLVKO1rYnhBinFa2D+xta
8jExSuvA/PkBE/qHAVRLBXW5cX38M4aw4ScNCD+CTdqPv7YFdlEbrocGlzbbJmwTSclEYqK2zTvU
/OzRaU6LcnofekVrK14m24q2YzDz8yGONYKJ3My5fyPTgkHWHL7kxkNFIsIrWd6n0eglonBEbtqs
l9aQSfowBhPEPZUHetBVXTGaqPoMNz4xKLTxmsF034Uow7JnVLiwCLt9lE1HXw5n23bvSViRoHsL
MWCLsqb3FuckLKXt2LtiAXLR3oxexzxpIkW5L6dlaajHXue/lupznGhKEQtLNRO1S+b6eh0WgABG
GSLsSePniH6r7Vn/gmM8scawTtVQPxU1IpC26Ju1TsEP5fFMVNhwzHr0DMwoYjCdbFLp+YrMYoYT
okdWnv3hCmaMUWTtbrdoGNKvDkP0wfHdLqTsnnmb2aK4xcpaXWOixwOXOzePQenTVRAMA/qEhM0q
Ozo1RNAoSrBSaIR4jhcup5S2JINpVDArobuF2+Rn8W4yJqzfcqdVmGNJtF8oZv6oQNkwymjISycx
H9tkJK2leNJjjK22RRCfRe89ogmLiEguCjsqfQxt2PpuMgnXCTadyTbB85vniRYLqc3EoNcmDSj8
xdX47EzeBNkq3Cb1tbaScEF2GeLxYeWIovuMUnlNFBEHArlZYISfvnqzQXo5RXaKHGxITfycRV66
tHxCqZjorXXgXXHlpqSesoLEgFFcNFPmNSDqZqndK8JS634MiuBBaBKpRYu0+r4kc4f+lpchmYKL
y9oAfuUlT0Nj5c6Y/O1cyaUaKv8YJPaN7OyoXdnHwaMSKcuw2j1RrQekBhmfLHmNtYJtsWp1tmuH
6qG/hfF0MUb1JiK00yueYkvcE7J26txcX3q6XgIXTMKSDED+KP8X+Whe5zJ5t8uYvOm023qW+HYD
jwSvqX/VZI4d0D1twrDyOeP8hRGJBwg5BMcBlZiDSBwzNIl+2fw2yh/WLL7/dJmEPO7N9rI23U/l
eO+Nw/BWRt5utqipRFfby6ycz0ZTiyvOonvDze2tqhhksokhoCc7IuLsNqCpMh5wEp4D9xIueYXL
ZiZgllG5Ofr1IUmaDRyl6Bw3OCMsqH5YX0R2MlsqjMbFaiG9mVE1anhhnooiW7XE0bIZsYaLRra5
MlmtgMBpiAW1m7PjxKQjxfqqzPHGmpjQE2XYt42R6aONVtBH9LrEBwr6I4mfQhBupzbl+esbZbmZ
YAbAI1AUlC9+hEi/Qr6JUtXP9gyqkLjhuM91ReyZrbj+m1Pli+wARXgtTGt6rMujOTv47kniEdw6
V6dBzJfV9XG02x5lDORZwFEfoOn9Y957j0aQ2XfG48DCdFP17PhrH3pn05vpNjX1vJBUTkzyad6V
iWooU/2qpbIa/eJiYITcdoVt84jvnxkirfH2aTJwcUxbHQKuIbhiiVoqo8oeXS95lHnQHIdyqM9T
qTZtiszHbGd5avBkOjZPktj/g7UjR0w1ij3DMeYbVbO1IUIuNHKEvg4IuwUFQjhh1B7ppDcJcQC7
0DRx0dbxJeQrqFH5TVVib8uku4zBECwjh0lP2bMD8vNVWYfRxpdeA2+Ull2CPzKlw5jfqE5VnR6V
GcxXj+4boq0+CIPB4w2W0xMXbIJggDcVypsr8BLr4KslHoLHK09smzsKTdAlUcq/hjEE194enyok
jxi87HhHTp+3dNyovkjDh8sXjfvccA0GQeFTQ8TJg4kgKFVttbKYGyyd2Y2xauH+cdIIlVEJCkR3
8V6UEsOSxNedN/BNXZQfI4NdzMCH0StdTpYIDB16tQ2iJuuQoLZeunMNn2ewsURqsZKMurawj3Z8
+vHp70ss0YUjubgUFo8ci30M/H+c4LEREpki4/e5jcQdx2+3hcOFEr1DNenP2Vs4qS9iKhndt8gR
wj5FVjtTgxmpubJCeOAWafE4vOLwYgRev+k4RRYNiKHj/73cwZqdUtXvcxuZBWsattngihEe0A9C
11/6gK+UstqdO3vFWvqxx+pgIn4uKJNd1Jtv+qYiD9mFL+MGqb5FSnZWOPZBFSmxeDCbVixzu2M3
c8a7njiqLAzPDrOEoUsBmGRtgRG7PDLoZj0bkJp2LO3ZRXshWMz5s9glYfGYJel7UzSkoyfPs0IK
5JX5M2bbao1EDk2X1caEn9nWxqnMF9V46bGnSz14GRu8WpISHDvSOvTjrJ9xez34RAAyOhViXRiu
dUxs+Z12Asfr5KxoQDmZHefQRrdu1fHiTZ9H1R2a9TPz/O4W1Ewh6atgbRYNY24Zc4QNmtioWI0X
KRDNQFHkiK0B7aJWZSqjs7NtEUxZsiBsAHALO8+vkqgEn+yyF9SdZMWHudgDPsHNZEfEJ7IfcYu4
Ocb0UCxLVxk4lSp2MKSNndoPf9OFRtgYjgKHF05sfgaXbtyFTbMqE4NBySzIwVLs6yJR9Ox1rv6I
7MPiOb3ARunsA6PR9wXd2YAlaVE1VgmUPj/afi7uhozhTufU0xpUbu8y1Ldq/cC9eLHMKDiw6P/s
5MXPqlvQpmsz2PS+29wMN5VsdvDnzTUJUMimtEoXrplpklPgLTkUUq1qd+RgnTAq3JHITTBKapyD
CMKL5SSHMkbkLzIg3kxJrWWfdasZaPA+y/In6BTuMSE4EkWJ2a3riXRB45Zu43mVuyMoL194DHHP
dbepvXsWXvkJsFyx9KmjVo7FmEYV1GluHUcXqj/jPHvi1HbFsENGDsRvPii76xgEanR57aXUgX6Y
4IlRK5Zw9Nh7DOZ3N6ECi3p7ZTieSVHCM5PqYGfgDJ41ZwWhKkAZwSItal+4HC97Jw/Kw1DQNbH+
yirUU360Mgo2jUlkV4exaf/v5e9vK/YcGznpV4LustPfF2wK5IBR826mxiEZMQGujE3/1TM7695H
8riaCa5a9UAYZ6AQ29k16MlvBGCQGMkUERujA1SvjXnwinEFSrA5NJPpLJsqHLiuDPA8ppVdiIbO
L3PSpIxnBK5Is2RdA7fmYt5e/v6KsU12KaaA5AMnxptn3gAds6H3lefKx85AOAQrO59bZJteoFhf
QguBob8EEGTf4yAE0VUwZuVYigzYyCRlA7CCYtwWrdo5wK8x/ZTbYoLsWBYpFvkZmmQEwIBjhiCO
zLqDtP3ajzHJNwZoFrO2erjU5Xmu7YjnHLK9yZHf2OceiyyrkFXch0l3wnxL25beJSPyAAMWlc3o
leTGckty2KtXdEdi2J+zJvoTVR4D6/IBlFC4HJXxR9QFMvS5ghJIDDvLV5Uh6rXy8UHm+VtmoLs2
6wPqfoLQOd7WOVqwBAjBVodib6LDXpDgAlpv4FAFX1huDJF8ybk6pinptfY4cH+xxbu5dY2bTCEA
g2il3rZG2rOqBvaCIUrRZS+QDDmaqbVkUxTNsBdr2UApn6MnMXfrRGavNSmCK4prqFLhn6avSbvw
pozUmfwxqdxvO4aZ1qqZ5hLQKIoxPB/R2WGGuJLYomSDC8UfSJ/sJgYjNN/LkXcbX7JegC2a6kuS
PdYTrJQAmN+GGSkqIwuV9u3OgTu908xmkFmEa0FDuGiJW1h0CTrgEWzHKjVZE4chY9x63BmI75bR
NGxcvGULr50Ro36mbT7th0EhvCa5UOTFV42Eag1XeEt5YBzFTMU3MBzmXvroipoYGJxFmyq6b3uN
UsFBPtWzplIpsgOb4a7VIQkLyLkIxjpa+c7aTln9mSGbdkzVgKg44/EDtS0bnWRccixpHNkzN2eQ
vzt1vfEaFGGOwQyAqvnaB45cmdq8Cc2nDwyQUBjCdhM17mMyTMc63XmVzYqrRn6Ym0iKuqb/KpNm
3tdNtk2G8U9aZdehi6qtOXzT6T0MGQNOv2ieI9AZfx9L2ejHC5wEHGNsrlwyBO/xIF1zX5IXkQyE
YuE8CRvi2GqLNFkugy0nAX+YCRA3rRdGp4x9LkN6xOCE5edn1rDVKwPbMzACIlia49hFNTaAmr63
Gk7UwYexc8KFk7Rg4lSs13hwL5GyUYYEzVcmWQFTr2ykoTkVG+9CxGi7coaupAjt3pCM8jg2S03L
DpxByZfhdqwVHIwr1wZQE3OjaKH0seiTM4b1D+UOwNLdHnHblHI0njHfc59H9VMY+NnO9FCf5d1y
avhRc7uccQxFnzZi8HUpvBbDTvNWMknfFSpst56BGGMC6AoQsL3v0qI6Vokg0AwrwbIM7bVk+85F
04070/KjpTsNj4YKK1R84DI5vELBgwIrb1hslcCsAdx0EcQRzgg7eifNtlqXc4fIIex4+FsBUbn8
UaNtna0JFFrjp/4mG6x9K9TblCBwnUpw8+DmsoY10hDviuIHQl35VLqwxoP2zu9hLVTeGC/zevyF
OvZc1iTLsRgvovAeBEGEXjs8eb3tH0sZgy6ZZ3C62duggGyU2dbMEus5nOUyAAxLdFhy7HU44GdQ
v0OAKJBzhutTn+KONoOR3jMGi6Opa7gEfk6IYwVdzu8YF1RW9eKW13TsnzPdKY7ZNkK+zyCpqLW1
NCYUzS6kQBPE3oYgSMw9zctkNkSpMWOtEpjPc9NNK10NxS6HMF9k8zez/3ohCte9x/DGFmcJ8PaH
2L8DsxFSuuP0Ky/hm2ALWBGsO++CuQUrSVgcUWYAoYQXo6XCkt0S/hXigcOsiASt1B5NNrcVygja
NqjLywmm/Tr2urP2rX4B6zTYSo+W1C+96lojivv7C4MkHzLx7G0xx+jwZiJkEi957rweir7tfcIm
Tk5hW3xXPMdEMpp7Asjj5aRoi+IGqrbrkiSZRkcOK0wLef3ot6j0IlWdhklcqhF9GbqXYuuaxLQE
zkuh9dXmYlhmaffHqPn44L/vSXrXi+KmT84dErfsuLuXHi1GPrbZ1hi4QlnqPNRPtetYm8gJCYCr
mbvXkYHqwYlIhGIbRfr0pbaMnyDL9mh+DkXhfVYFam/tJp+3xKKDdlFl0JqsYb/sgxzlBbz3pTay
k5fl7YtmZ+m7rMwQ40i7uHjQ3ZzaKM5IbzYN6SbGc2qVindVv1u3ejplwUe1cNtMMkPMIru7TCg2
RZO3hyGfz1bl/pHowo4lu0nDYgSgKoekLgyOK9GwD6K9f6TNI2ZhSPfzxIcajCwrixCGQrSDKUEq
CIZkdrj1MmuKD2Vn6TVJ5m+nG2k505/cqr0DuesLMXXzXdEra0ErU2xgVpeLOBCnKuzuwgyPv8qj
FS5mUncUkCmydw+2RBxlF/4D2X5nxWWyzdN+5zsMGTzRPozcXVTHI0WZJX1875i2uII06aQ62fRN
c7IL7hduN9Bg86Op0ajr4B5he7BzmfgFxfSFoowmzpPhdmZwy9gi3iQivkZESCnmDSsk3cyCRPrb
KoSladK3R6OFCIyHde3ZzFbcjsI/jIMnDIn89TyzROMzuLPiYt9hF1K+cyaVUjwN6bZOI3UgrHwC
rhpaL5YMV65qu8Vg+/qZHJIn3FZaBQAcjZ7n8IzZtXO2I27CQgR706xnZH7zS5dmKX5MjL0DmGi/
xr3hwp8NgR/R6s3vzKuz8+Rlx5LAvL3625iMO/wMz6G6Kd0noiZVkJTI+m+BSNL/NB02/7PzXRq5
PGV8LBaiNXRYmrGDaKI9H4fNYU9WwdycA7QGa2zUcLmnktLk9qSypn5XVSNJrQ4lPAABFOUiOlej
pzduecq0WWwJSS82NvE1bHVXWmeoYutuP/ndU+sY96CO/RI7RDtIGvc8yPYVgyDDA5427GXs92cY
GfBWBdIAJkjrKpHUwehS8ijtFkRDvDjdkO0IYpILZiNfXjiOSwhkH7E3XqVbQWkjVkZM3GR2HbAg
c8nsC0skpA3UWXI3UPfYL0lOKFP6JyYDXYzC36OoOpKQmOxIkqN3t7ArRfOjY6yszt/+D1Hnsdw4
kkXRL0IEXMJsSYLeiPLSBlEW3mXCf/0csCaiN4xW91SNJBKZz9x7bqKNGTPXmTjc5JOggHs0Y5cw
4En1RhYoNih2wTyqd79ba2ggzVfZyhQTVcqEnMSj6QHEh5RyRHVr3cOe6VOEHbpWI94DBJCuQj4z
OKUKiPSiuBk7gyKHONMq7KcnjrCNCpt326Qr5lr92dXWcLD04+g30BPhH1P9y6fCesEPzwStBbwx
Gz6WO8fc5vFVm9EhkPjVbJPEulgcsSy8xZUU5d+F0+QBC4lrmAKJ568laL3KjY2uEoLWqwkCEZmc
RkE6XWEUB5Y0C34iNZ/T2I1QI7KfIJMDmDP6pRbpsAtWsc7dBjGyfCI6pA/oqfGlMoAr7eo2at6f
Oa3LI9bxL6O+F/ayFzmPInWB6GXfeY2QlEFyYiTi5vn8MCWB0GJGJTfHnFEu1r+1pXeLY5yKM76o
xPgcl6no2S0lyDz3NKjWXdWMBq8IrekaIe83yFzxTlRB0ytnpUHSIgGnfuspOcgmSY0dVmlCqtMD
ly4fV7LBUyyCm7nLrJ0p59/QLo1nAnbUbkL/oRZ+bkzlZ7WlQT1B6qMR8hZnXp3DJ/OjnZU03cof
nBX6fCYLaUuCm01CrMJQPMdck81hMN5nrToojb0VCIB044x+vbHdRGwR5ZFkXoZfPgkz/IXlBs3v
0BbbkgghsDXmx1DHvzqXPt7rNApyiwF1Zw/vdW7HR2Aj3y0ff5a8HmLSqOoX4Fk5rknDSBNE2cJP
+qBpSC3x9b+e5X1FfXu2On4Vjc+JTX2UHuQSHm2mZscjZ1FdTWRtONHob82QHBosrCMQAZg88ajf
zHZrmRbAoZGlj7/sBSKOKrKn6n3Vu6jaRvtc5I5as756SyKoKuBZQnT3qu8+PFW/uTjqK4C+GjL4
IfKPeneLVQLQq2PPIbN1K+LuS1IsotPMX4bSumALRoIf40xuDCPccNl0TZmeoWYTbzHgo0dFcapD
cMazjWjKxCqxtUWN15C9/sBoC8UFgxY9HWnAVIbQsKGp8AcsjlR8zHs1n7AO311nRS8JzgHUJj+s
BIEyKp4kSEvB5pVgMMHlziCGWenYP5mNsTVGieSO1OHiF+rJfdJFPJQEstRxtmsspmpWVzH/b3XE
6XwwpngFoYd0qiVKinQy7i/U47LQt76gqZqRTY9hcqp96MK+xzy2iTf65H45fJhPFT0Rm3qnPOM0
Qc84P+THRGU48d1XdXHGCkByBO1QXGOTFqJmFTlNu3xmAM9gL3J0sVNHRu6wijM5BDPjqcwzj77d
lk+NW52ifib9gPNdaySILfhAoVZCpIzrfabckupZ9wLDKTDgFhOiVv1Zn7tyjTWwOqZN3Aed4x1M
D6dWPYn6qLhpsCtDYiK7nCka4ZldBge/7GIm04hlJyvZ04UUa60n+KTW4w8zsgLXHojt6Q+jKV6b
un6fRejyvhPyrjLmO/VNZ5e5JlRhkSHBQbazawXOkfEesOLIQOLb5lh1Q6/bOAv5LA27c963I6qw
dZyj5ncFjq24QQZrlfxQ7KOiwHQMWnddd7f2mL3nOoOEyslwxEcf5MT8mlrk0HVKDpWBJ2wKe+rc
acqCMmNhmUtm+Ww6/aK/SN3b4WkHJUbgFcpO792JX2tLY2gwiGtcONNWF3yOu3lcjwm/wNRvViGh
hAG/yb+OMoud6sxx26RMR2Spzmwo6id30VNLnrS6RhKMYofhMXwyAzb+Vnl3ZkRX4iB+4prUgP2C
h+tT6KpOutVhPW1YWLXB0LhoVjJu9gYkBkqNZksBbAfuZM1r3R6dHeW6j+d7+hKoBDJHDJd+kK+V
SNkGmzljwzn6hBn/VcF+OxKObgXteei716bLsZREX7XaMSy7TBPJGXXGvJH8kmNUeK9d48YoOQyD
m4vJxji51mtE38YsxvkwTZ/srF6a+IrwjNhZBM1/mu1tytKQgWv5wf7k5ozYrcz5NjHEOOLNHFaF
m91Lw9TeYqDiUcqEdNBtdVD5sHPbXlx9jDLrHvYrMkRBQmjItq8ynQO0sv3QaqQYxJJG0G/gcjqv
VsrCFlr4uuVJ2hCS4O/6wknx7mA8dvLQXcW1lwZG5PwVgvV1MxDCOJnlrqzc5inX4JND2H1n3Rfu
wzoPbwPc+DWW3uZrjPZd6u6sPDQ+EcBNu0YQNw4o3SdmlIXe9GckMeXYXQwx0wn1QAQA3t1n1HMg
yL5UJc0dqAmB6jUhM0gdiOUceuvL9yHN2qh9+Vxq6CV5PkPa+1jBKrFzhmLJBCDUY6zihToE0/RW
Ibq2kS2OyDfXi2AoDQvSv2nkR7yTqDcJCOW/eBnGTS2N3ycCzULTpg19paLaeDZxyiVUUqC7XLJd
Fn3GaTXeUg02N/y2tTs26Q5Oz90L0wB13wTn80UT1FVze5sM0R37iHbGEQfGBV/KTN9HRHVG3GeB
R0OzKib700ET17REFNDRzpwwOZtvzJRuD/QA5RxqOJ5MwFhr3Wn7VyrdwAXtSzEo71Gq36kQw03L
fjsYsvKXO7k9xpLHApVfPt/WJqIhr47AtdmxE9/Om6X/Jcsvh5dnwnmFu8sMEoxYjqZ7ZWSufTIT
/aA8q/nSErHizO6QFN4t5OMrZwixEfEJ8od5n7RUyTiY8vc25MxnsUGigHRvJeQfoOSDs9Yr/1kY
Kam8GtWCcBegnimSDeyFQ0rWJYPwZFuhmWWvdg9t8aXs9qXKpbPrWt5Kd/gjhUUWegksxTS7pwmj
fs4MahNP+rVKWYr6bYk7UpAkwZEcaEuXMrKcrdFmrwn4xFwWQozwNW3Zz6LAHO242zTsedZGC8uh
zQHmVvawo0QE5UN7NVpI0p0bvp1+LjfCxT6JK53ag4h480Y2onssmk811iSr2GPPX61OnHUx03eo
lp7/18sWFGkLK7KawhdzjH/QI7yZwhSU5cQVezB9EYDYHghRh8nf1Pt/Ys3ZTVU5MXqrGdXZNTk+
9a1kb7Zt7XyTz3gj8xgGHUSONut/zw0Aizxm+mPCjxtB3A6IoswEl5Q5MqAi48qQVrlS/uCDEIlu
s8mzWSXsWtA57hRSBm/2MGCXVDEQJhDwhn8JyPxhcpaQr+1u51GSDZREdF7Q/fUW7ko3TO8M5wLD
z/dM5/1Nw+80x9wKl5edLYGpTIMdOmHOa7/XfiL+1pAYSsdYlQn8Sp1IR9YeLE8CozNoRrKYpMEJ
d+nJIHCodeVOMzTAGYwI4A+EXvtVSwbHyGDmTv8YIpeR1JWsCzcaj1b7WZvNAcPN7A4Xi8oUNdtK
ih6eoeEATDAIl2+/3cz6Ow3yy6/0j6YePv3i222NHyyxiFxlmmLIdF2F/nNvpwx1nMussFWBGy02
BkD9Bf2RkEqJ+Fgzt4MlAt8SzqoAlrguv2zURgE4YB+dE55XB2N27kH7LqWOgceiRhyY3KJqYQzQ
besO4L/GaUs6hzmIk9mHdIwDLSSaBeJ3YYMzQghI8mvW1W6y5283t8iK5uEuHXDDifYLMWaDWHRh
9EfJVhrlEy7+61Stl3NGwDlqjA7Dj0Hak9823IZUPbGNoTDR6z0XdLuOJwr0yEiwgtmsebS7Jtu/
Zd4UATmC+opq86W1wqPtHC2fDG6mN0YCr5e05a2uKD4F2fP0wCsADyMKakEPho4SpWDOSFPn81CT
scO9N+1ml97Xj/AaGCfUVltfhjtWDc9on89NTvdSYuHeODVuYmH/7lDPYGqjZrVHe9dn8R+ghX/M
QftuJUuh2CUwdUIMoRNZwzZs/lmSdc+c4Vuvimqj5/MRmd3vfEZeZ4f2b9T3+9Amqo7YJ7dGR6aq
00JMSOc/s6Ze4vk9HsRHbU1t4BgFK/O/OOkqfOgk3MzqD90DrZfFgi4zd57L+1QkRv5eWcmfThXF
FauLUdvWWrqOjvGofdVZk6znplMbL3ZcDJwp2wcASz4fIXMygj614X+wcphqG+leSzqRLY0n+hbs
dpDBmowGxhmKb4KL0HGb6KfoZm7SkpQOAiBLkg+knTBiyytakdGK613UwwU10uYpLHAmRS0tFomI
Jzy3QvKNpLL/HesIdwk5alZAxp6rOPpsBI6jWomfetn7LBVclC2EC+g2iYs5VPKWWJxtOHafMRGG
9I/qlwjrp2HGCOy2ndyY4HHarj3GvEv2xJUVSaKMMdFvqO9ZcgCFifjxq7s+ONeGPtshRI3wTt1c
4SX5tKD7ewO/PgS8uG8lEFWgztTYY3maiuFeSDoPObSXriapqSzTveewBlIhdX9Bh4kzY8JRld5m
wupkBXFdpsxn0sn/qAow3eSCajydzj4rJNAR2+PZRkYMcgs9wrRyLW4c2qBjgxqWs6IbtnGEvtz0
M1AncPhutlPkQWKgIRJOaOyEV35Z0lzrc3bgXi7Whf4d9vm0NZouwvzCJ2M0a0ClaZcFg5TRFzUB
ziAgclDz14yLagQyKUw62JzuYDMVBuk/YqaIZOGdve41goq9hm2IzhJNIeGWFluj9idBNH/KBKlS
Iz47PR/wwHJr8bE+zKV3KfHprlzd25s8RxLhjAk0s7OtveXnP9Lmw5pCjk1tucywk3gNuz6CI9gF
svhPc6ABpQlGyqXENOxvrM7OVoLUaLyiW6dsmOFQSfooOTC/cYC8N4n+1ITxialivyvzOX/xNuUg
jL2XGidEU+RNsrpk9Qc2W9NvxYx3xoVdEYDTW7SiEeTsLYVjtS5dvp8o1z6ZeTRKtzZ61vc8sSlx
cONHEbvfuBNaX2fTzP+QvX1DokpLJgj2U5+LbZXF008s1L/CKvxOJ0edHTJg1kk9A2MLJjnQgyQJ
T5APltSdx5sxJb/NDGHFEq4HiQJrpkktiQRNrTxMP8vpmA7tlzD8n+EIKLvaZwvMnxoCyJfHU1EP
9e8O5HTWrJvI6g/OkH+YBNTw/XPNw2dCFXtnKt2tom548lXHxqZyUx4CjqK5XDVexE/StmLDTxJv
Qzd6cpGfQT2/DSmjwpZBr+BbrnHHrduWvjzqkw3ph/Ya4MHVUfp4LDLbWnkuFiE8mM8W5qOIAS+3
VmVQF9kOax8BYdIwKy7eiKKACm9thr/8KD7ook0A/2i/aS1/Dx4cLDvCZh/l/G1dqOEKWpBnZf0r
VL62UhzRK1/zf4x++0pKUQS0AXaqTdkFQwyiKwin1LAOw6yg/0h2DXXlHcMh/9WOLhPV9hNv4Kep
wo+IIvqtKfw/OVMIzCbuzVD+Z+KWeGdmmxlx1m+Za2yn2ru4oZx2zPHTtTPU+7QKf7Od+C6b/LLw
ZNkszCsT1YLDMEhv6pKJNiLWpPwsMIIltlXRxcT8WYcI23K+J93xETBdi71kpKPTtm2y5cctnHBV
24l9ajNj14BfgsIyYStyX5BMHcN+zc3GfrjQR/Bxx8iWcDsNZvAy4hzJfbSUmwyV3jH+G5amGcx2
0/FsoF4txbMZCmrk9Ga4yRneUMTc4xCC+4JFS5YCdtp27YlqiykJ8YcWbcLE+9X5rMWX5oxdU7Hw
i3z1lxRtWMLlAnODt0TdUG+9qmFM7CG87zBp7PVJx+mvR9luNt9iKNFsT3+ksXbp7eiH4jbeME9n
Wuc0n5YUcjnXvv2p3NRW/7dZXPLRWS85P+r8TzceCo3iQxqYnEyLiQ8xflvbcHlInfk+RsAdh3Za
S6v7MZqmvCV1icA1/c4oKCjbhmod6qDYM4rqFeGeqyc7WYy+1abtflMh7/1M/hgGruL0PUHIcrBL
tFyOrRh8RCwcZm/YkIZMvklRx0HXJLs8mt4MFKZcUZ89CT+k1/ADIVjbJCzhmDJ64JPiF9GG7d4X
Tb4hYbgWOjibEN1WaVjBSHLnShGMCdo6prjWjqQc/E0wNTtGC/Y0da7UHDPBZdHZTZgGT8zcu6qS
2N7sr8rroKrBjzfQe61i4W0JvPvQRcxopGeuqAmgaAv3WyqS32Y7/+Td2cZVOJFR7gaNPryl6fyV
N/Mz6Om/BrbpYkAgG+O3Wga9NmqJTWTkX6xxodqEecP0DrqPOc+bAV41Ese3tNBghDYcezbzcvTk
gu0QR7jPA8QNF7Ig7vxtZ5u/ysmEs1V4I3yBhmKVo3Kk69roOr7YEQkLqY35NdNn8bJ8ZftgQvkE
jkdV2vIOFuTFQ8vWwwJCvmfl8lKr8mXQQud3HMOyQb2zxkQ97CK/W7bZvMTauUoH6xYx+Kjczngd
BpnfOr196YmqNfZDFKvbw67lGcCFch83pY8+Atjc+CVU9t5FXvU3Eb9lg9+34CPVI528l5y0yOig
h2gIsKfW8C+pVng9CBPk1yjUtMt/Lw4MoDrjKIf7f8U9jvbQFvnPnsxA0q796KfySFMJbxiuKmaM
GPmLOFyM0036o1fesRnj6QOdw8VQ6NKcRnWBq+uYCsm4Y5mSJG+N39+sOa5O6FC8GwOnMeBZrjaA
6PhoGihpozbL4OVWTRCPFgNk4iPNmjilNB2ubZkxELfM6B7pDovlxUCnFmcdFeDTCDxzcYLIY+TL
/O4UBSu/GZqhKPufJpgHVfvhW43VfcM40cG0TstgVcNMfoFfXIyY+fHyDcyaY7xOThXiciXAx58+
a7VWDMk42+bnJOMKFt4wPiWToetYvxwS9DD9JS1xk/98UULAFpjDvjxTU9Irm28q7N3nPHH/hJKI
xtbpufZ6oGxp2+s/CXUKn7WYtIKZshI5+RBCUOK909L8CXiERZvp/pnwM65Su7AuYdYK/iSIe7Jv
58UF6t9E8lopYmNImNMLpj2j9mbgitgWjgnzpWBak4chHEZm4zakZMjwalf6PuPs1tDeZw4o8qdk
eXat6mKZiQfWD/mlrpoJlUA0BlpNatOA5KXhFK94qzTYGN6CXW3gXnHdha/YytnLzETr2CkVvczG
TTTb/jqOtYJO6pUnyr2kC+YVWN6wyofiKCEubh7ewseLqy9DDMR/WwOX3JU6rluPHJsPGx20STwO
BPb6dWK8kvjHNYELd+tM6bZUnjpOgy3PuvVMyHv3IkE4lqNOJgDeeqwJL1YYDLQIz48vWi8k2EW5
vzOzkzjzo/cc3TI80/chH6ZPB1Cr8gxx8uKet9gxQ1wRXPBH5Zp/Hm8P+z3yyYE/Zfsp9ZbBWFWc
8+kbsJ+Jt7x9t5QVFDrh4oiZdlYXN89YZ5uGajNG6AW4IAQ/4/gAlCLj9ECbloKPlJDlUWk6sLuO
Asnrw9HH50j7VKXiNCl+3TorT81Jb6Yc0hstQrv795mzRlUF5IWeCts/k58NmdTunh2/+ptPoKQB
4SDVa9DGfxBc88R4Z7qXiYtuUfO9t7KqVv2IU3N0tOvjXU0MGK1Utq+91slz1/Uesn6GVKrJhrOc
wmbVlgdKjx/1VM5vc8u+NSsVGIPR/6z8n5Sv/VtXjqdBoJKMoWuzV0NPLkGG2UTJvE6jmDePD0ps
UEJOBuuZuMR8prA91ShuZGwGeE/8XUjn+YRexN30LuqQuO5/tkNT/HJj8RH5ZiCbMd1HrW3uqlpR
3QzqNuH22gjiviEpu+SQ6oWPZiMt+dxHujyPdv7hj2oCngo8gFaG5G/GzM/poFB9tK+eadcvjTlz
+MUeXK0HQllvGMPhFfFWRu7PHD2WsbHYFxdtoiHAiskpN2xz42pdvjdz8C3WQBCHTI0fVW6bZzni
J0amCTBBjtG2sZGnhsCJHy/sAeO9EtqH4ZqKAOaWsdfyT6E5XVWGHD2E0wwxcxyYOec+rEyPZT6v
m8aj0x9k3JxzqiePI2c/lF697/uCEnYi3tcX1CLT+BohcYODCHgm1XSDZpsjJLL1e5+zF4eSd3m8
tAJjdW8xcsMJ7N8clvyXZvCDOUKmYg1x/cYiu0bAJHeQHAdsXMZxSuFVuEQlvYxZMh8kWxIGFi7W
iFihnLHKPwPEMU7CZ8ZY+cnDhrzKLBe9nSV/TBn4jkIIzB2xdcUloshSkK+NR8iX5SjtK/cjxl7u
+NRP8kc6WfKcOm21Td0oQmQhGIDFYoYlWSVoU+O6umRgmtdidsu9ZpJu6rjETmOrFtBZtSaYQ6QX
jazTJ25B/c73/252ZDWR60TKBS3wne5icfyD8YUsCNbW1OAQCnva5z42gLzNxYuXJAACc1BwTtaj
I0nRqRqpgs1I1c5Yq9l70jfXVsoqryvCCIK43l9wqoUn2Qx0cAa7lMFvMS7UKHg1yvhVPzfFqUPu
Qs7TXJwyZozbULVatU4jfFvF4gx9vGQdXj+L5KRNIcmbfTwLhDivx5nyVMAcePyvNFvFlyXQpzFD
4NsGegLD0tTz4yWZ6YwhcfPYI8ONSYZJm2XAyiZmXzS0t131LiTFW+TG1SF1QCU5SdYcc53KzbQn
fWtHHSmZIbxVjIr+fUKCUA5xstPIcoVVzjfXw2E6Msp6SWtvOguzPOplM9wzgg4fyOmwBDhixCVk
ptbnOu/Cd+SMiIUThUYriYkYyo2fSI3AESXvJGPvI+ELsgazbu/06XiInO6pab3y2vnyh7EAJZwO
SAGBrtY4H6co+aN5ZnSo9Xo4onodnwhjRyE/83MWrvc59egjDcAAsbD/vXhjebfytroVemLvaAm/
BsLz1g56wy81ADQwtOnnPDlMgdAcSre3PsiXozau6uFcSPDYvXZWmn3udTCkAjjk1V1eoqF4ixMv
3rH/8o9u4/vHxz/pre4fa6PO91PY7duoa046U61/L+UogWZlefzX8xkSe4w9yR8xfP3bGrs5UBL6
OSGz2smkX4Yv7ZwfL2SoOGcmV7d/NuMin+f9f4cKJbC7cXJMbcyoenulacPVhUV1/HeZAEgtUDnv
i3BuaZnIbzq5URbT905aekTXYwZ4MCxAe7ZFvmJhnR5fRnma7FjpMRsp67NYXjDS5i3KVqSXcQFz
kc3HBeQZe+Ol4UMQ5Z3NjCmNgGR7TnGCobsk3rZ2Rk9t41IjVdBuNnrnbvNqJshMr8ez43rjuZz8
nNQhMNMNgkFMLuYU9BzXgUZODJ5u9UxB66KsDB5fMN9pn+O+V/smIuShJm+o9t0WcDrFZ6PPGHct
thc8zoonuyiDRylc9fxy6/Y5wTL44jN+ckOVfiAKzwHYFT0tjZN+VF4OYIw6eWfkrIgsdWVU317r
SLXXx5daGEIUVsWtbvkmM4u1yONdo6esLv+9/Pt3JSp87Ldsw/Rdw2r31IFE2M9zcsvtoWWNvpRN
M/3BhcON6rUht6u3WU3YwloXFpJ8fak8UMKhVihS1tmEKgiu5bdqHH4/QBGV1j0BFW52bVE7724B
izlfsASR67BSIC2acFp+ZFTZc5HJLWPT5Oh1EVUweaxGkCbl1lNh8ps/DlrVY3m3iKI3+RItUSyO
o0xRF2rEAgejBaSpkeqWeRM3kx1fUxB1oEMi/VghAWIx+NzMaMS00JRPlbfIKJvcvhn29vFFyElA
UaR9N2XFEkLv+Ayys/qq3Ow8N/U2bcPiaiyBE1gsOHNM7842sTimMYzwXhjwaFqvoNd3Rxy7s7+v
NW/YKrMMt7qVjy+6w97YddL4EEdoH0QKbW4AyERu2g0MG3eYl2PpsFKWMJnTvSZOR/y0ZyLnZqlj
9LLe/Tt5jJ5P3bjxiBa8ZJGOoL5pkz2OcHuDX6HcikaSPzAY2kVzBxjLufzVKroUnzritZsaP7AN
Lz+bghVImQjOIZ16I4ujo50Mv6rw6GZTen9UnJWVk7CZ9XDfTdrnkXfucWO7lgULrEdPV7KnBGnN
j7RAbJ6ZBAVeg/uYqcCwLgSY9Y3JHDAg+NnPDzo5R3tDiFOCwpuNR17tl4TXNHeNc7kY19OcmLRy
wKlTL19y76FYm623UJKV1nX+3s9ND5AriRwrhGL+Jgaxd8JZLSqUD+bCFi6KwOxHOPJp6CAsmeHQ
sTFuWTX4yPEja/zpqEVZPhGTNi8Vv9XO+iG0899maUU31Pfcrssbn+rtr1IXN9NW2klPYmpsZ+Oi
5mdQHrNIaUGSE8nGcqXiVzBOHgzSxw8sWkQAj6MVU/3/j1YztD5JWbXBg1Pis3kQpzlSJE14Hgzr
GH+YEV2JpZnPj3rAxRKCvo6G4cFT8XCdBATr+CsHy+a0SiShc1qSPOl1tzcsB9ynWmjw9CKIpP6y
AIz2yNYxtxmZvSNbquDdiwkrLNUYTFVH3vks//5XC6IZ0y5t272nhEHsSyaD5xDAUJebDWa11uy2
FQK3lVywGyHJZicTcHXgA68FPtQjz48JZU9kREtNh7VTfJyPo00IsLDLjZvB+FgBBPdEy+I7ZaMQ
2z0Ly0GFqx6b1S6BH0OP2T0ZeQ0np+BtiImgvLiY50QCozSe4u9BEghtFgmsGjxE/lh1l4QLeNON
3qdbuDDO1Hi1DR6+sczbb0trNr2XH6mxjdeeieY9rbuAUXAb+vLOYg0LWyTJwpungOAW50ubjCiQ
rQBklDqHjpnLHS0jmPOGW6mR+HJaULA5fn0vY09m+JEF/kWicvMTf1ctvFfBOHaFJPGXYjYmEqQt
xKbjAk8KkyfiQf3QKLjTQvCgJ1QkK8vADMzI0zmwCzx5j7EFm1Qm1calwE7iwg1pD7Y3dCjhY/Nk
Z1gJuxZHWFE3OK0Z9Sy3Pz1D3L7N8AcFXsf//ymmEp9jVpZPquG/4flFZLzuGqfcN0uK/OPbNjzW
6lEnbGzmsCYI2rkMjC7X/9o7uA3J/vHAz9YYLQL7Q6I4QYWdOJt/H3vc2htr6sUxs/2IxgJiT5Yr
ms+0ODzulJZfTFARSRDZaOxw0tWYTJ5kgsTLTPrPtFCCCyv0jyQgzffevKvcQ+/KZJBWfERQsAQi
4Ufq187S+AMHEZuWTRKNVxoGEVCpA5ROIBw2eplYxU+u5cFlC/MrGp3qauBBt/e28uvjVMbjxcGR
CbxxKXHlnH0kkXz79zhHQ0IcpgJD1tf2PgxN962vodJg5fp3x3dGJdZjqvc7jajkoISYEvSha28N
ZmbkYkh1ZGxydoRX7VVHoftoy7E+EHsIV7G/c6PJe0I3grGDlayq1X0q7C8t9eNzaQ88I1KJS44R
CshPx8jW5hmPEnlwh5m9jIGHLyJe5JF55Jn9C9An1gQ9HyWvyo5ku3nrzA2tKy0h0t1Ymccome0P
UTI09qdDXebFxaxwbRodbAB0hyfBPUqgEsOtqeUPM1Ng6MwYpSfG5vRoLrQiPP+7l5yQkp6wm2Bs
+u55qnW17Njzd2WPH1OfMrBwBu8++DkSGO7lx4vfOxigJhIk/Nx9/6/8MCeb/c8MYkJBGD5HIadH
iGow+He6z1jSNn0Zs0J2OYlix/iM465/cfLs6d9bZw74taha/6tfZxu7JpLoSp5FzdjU7vRzt/zl
jxdJMMnKrcs0cODInGXXUdWBi2BJV+PBWv5daCtrHyf5U8a5fGPyAUq1lfX6MYqwOo/kFoYO3OAh
35yv49+0EeXg5iVXqnCpP7Ta1Xd2kgxbEDU3WeLgM6soe44Qxip6ZS/vy3fdobyMi7bFFdVTTDvK
PTAgOkH1/iiB9B1dsFbeSrO89uBOLGyA14KqKs/FBFrCHqPo9K/ITpGuRRMfWSm0Vw145VGvmvyd
Qx8y2eI71xqTXYmEixJG7FjVbH+FvV7mkLZCXa6HIjs4WcfitWkJ2WPBkE/SOhe1axAXrvwFhPaM
vP8nOTbtbTCNELauUXwrgGsAwxTvcja/VgQppcLXLsr2v8uFb+Z19EKPASNFImlNYWOcAM6eH519
p4E1XIoctipDkNhOtDNQAO1nZjtrPqacl0VGujazv7PjiP5KglS5E6RA47/lS30JCejT6RqJrkeY
QsKGTJR1HR1BIlep/N1YVWzWLEucWi29aQmTkyaq/EvpGeazozcvtYnHSQqKd8Y/iE+FPlxVb/yC
DjGdo6F8ThI9fY41/yIJVDxXeg8UJlR41JdNgWpM+OoYLWJoW+4qIeNo1VkU+XJumQBtqmaAtAJi
hMogVce4JlFu+RBSuZIvMAidYwM6C8Ridho8OHH/J6o1G79YRLalSDzw0/6IpZ0VIKFPXOez0wFC
Sxck3IKaS6iq8WyHTvD4XJrCxx7jZEcUduFewgJbV8VIyRI6JwdKyE7zJSIdD6K4a0PXNmmAz9pU
eBu78dn62QS2VTZlUSnm6PB4nu1JVuD0QkqrPM8PIpW7GTjBMR0G/YyJW0LdoQ6qhMwOXYfNx65j
HMDLVNpwEd1VhoJpQOr5Nrbj77S28nczAmONU9BkMQ+37HFJhB6BJFPUIzrx9LMfp4jC0tw/sqyY
t53Ffp2SzyF+w+zWzKDHT5LS+eyabjCAKQisqbOvWlT9Mpup4SrgV2OgWJxL0exQ3cidQT9+umY2
bk2GMZxH0ZOli+nZFjFbdAmBqmdFjXskpex9HKLlMGeBNsD1Z0Q9Pgn1K9asct9ORoc1Akuq7DVx
rIAuaG0z3YjlwN/wyAg0dAK8EBRlZC8X3zTzxbOn6V9ZNmpbUbjyOEvaBzcOL04rDohOi1cQ1Tij
uxe2qs+lZTVrnlR/Yw2eeia9AIpIrPWXWPbDlW3wcw8RaNc+/r+KUG83bNS9HYwDCwP1OO6HHABU
MYQUhnNagJdf1ETzMtDplvnO4588M6U0MZ3/MXZeu5FjabZ+lUbds4feDLr6IrxVhEI284aQMpX0
3LSbm3z6+RhZc3p6DnBwgO5EqaRSygS3Wf9a37pGKiNwlyc1gXroOBg+TAjJiiTN5FPjwDWcoQP6
NPsuS5xnFTu4/cGKagO5aufrVZeqj7tMYo7YODkQavOBcOr4lnLzpAaT7OmsS6FVUEA76ylO7uXX
nOKRsdS+e7LhmRmQhqIUA+rvDaypeCCGGpXDFvFcR+QKHcm/qJZJX790loNmaRPzF5VJDUwdXxBR
aakpkvFKdswiykpJmofOvKpsAPKab9OsHejc8k19La3awb/FrcMU1DbAT7IxT5QCosKIqSfWA/OU
jMR7G+PZnnvSHMcKt2aUy1WtnWOOMr9yX3yGHQcLDpz+VtFjVFpEmjvIF7uQ+Mo+0N1s4fDlkdsX
TBwRR9eDHTRbso8s1Hp0MPS4PlYwD/aBBcNksHlqUpYe/GVa7oG/nVvoJnJFJMyDDMyQ5TyFJnxi
bFyj7/30MQNyviIaXPIQb3Uv7g5MxDBtRzVwvcBjgDcfMNJwLE5W+dcPVu9C/Qs0H1G20jhK1hVu
MhZmLaADe022r9pQTJ9aWjS3Wli4LeYLEVYt/dAGGyGdeYzspI/WbBvR7DJYjhRxbTmyfNTjAIii
VnuJfLApFOZyH3lmxUlcUF/XO685neuQK7gHenYFKgQVf+2GmP+YsMitXyE4eE04ow/S+jYm4ZNU
BXcBxbzCDzHJ5RJWSkzaKqiLHcVi6poHbvVAbbN8Ghxr65KR3Rnzrof/ut+3nnNIKQE9IaBZ12ro
GQSZnPqJXa2chC4ZI3mRTR1s6dRdiMaeSez5uCjAh+wtdjvGs+bJ9k2xFGWSXDwNZrGgWs6ZBZ7G
I9PBBhnu/eiDpRfA1PypWuxOBy8h2Y2pO52roEABiu/mBLpMz/iLS3bsQ2Ja/rVNKgmuyHtH6c1f
GiYrmpPil4oHbgsU9XB0nQAvE+O+j0KUh5MlFnG/08iGanoDbnAe8pI6XmuR5hzr3BQPo1v8NEp3
3FmyIDM//0jJ79dMxN1fJGzJCLEI8SsBrp40vb6JnbI9Bx2JA6ZDktBGWh0D0X4zNJRvv9YVbaYu
66nF3biakn1Zuehljrm3ykLxCOYHnKHW3ijx8hJrm176EUM/3Pxj6NjuxXADkJ6ApbW0Bczs1iBy
569JlJ2LZ4IbADcP6+yRgF5N8+5mNUxflPCsFYZlkKtFeSREMh39IKJsvMVZiC+bUBeBX067b51o
fwzR4Bxyi/oJDbQloJRGnUfCsDPbkNbWvoDPCTutI9ZiwjzOimiX2lir4oFc0n1mGnVWtu3mnm6z
nY3v1LjN6thdE/NCZ9jpw1PmytvYx+D8JdLpcX7TaG/pJCz8vkrh1up7rOFNBSxHtvnerdhWnKF/
rZGzZwNJgDWWyvPWMEBpFw7GcF7Th7oVAeR8PdzXGjrLfLUZQPSe5URpqlZT+cAjbZLX7pj5SyCs
Dn1aUWZqe9uMYfCZjPGAC/COPGIx4XG3LP2h0pJmeZ9SVBz2YSuI9gBi/ZHzWLHEhRCeabH1SQc7
9llMYKfJF55cYdmkqdjplECjYLJ0lFZkHh2QaOuoKvJd1tFtKPoJ0lsk+kvL6eLV9FjYOidrl24f
U2qC1ZfyQwCtuh8/wQpnndlA8kl/VjUxauEoWut9EOIpDepborbsXa1fLiaLZdRoJgSCWPVLelML
6ge0g0z94ipnm0qp2T9AenGl1Kc339RygC4htMQ8hFjhq2yn/OyG5R/7oc8HGXNQMu2KK+23uyGr
8ve6d7b4OSMKq7QXnN9Lzfe9Y4yN/8S6gZIef7ZceSFkqRPHB+x8YX+YUoFlG6RSGukdNfLxsIrs
xl6MnXXzROhvy2LaYsLMz/DFaDDTLiEKGYJZ+lQafvzp+cvS1sESZJN2NhkYYin/OdtTtoDqsxOB
zCeo/voBgOEtKEjH6OIFjIC4UrzZ7jxTZitVzpmvCBojuNcFOUaFgGoCdMWPAQA6rNHBOBNrsJ2y
GDtpWglGxvNTVgsV79x5lNEV6lAWgc4xQx/Xce1wT3GI+AWx0Ei67wxpyWNpc+fuUOAaxfMT3tp5
vtkKgz1UN09AwfzVOP+a0lT/9S+uam12O1viY8ia+huJQSLRg2csJ8NGyzKVzW/ftLZ12XNf54jm
E1Ddq54B86iM77mPGxy5eHx3xrhfd74Hg2x+WVVVqT/glkAN5Vsda+/5jjTGanWYHCxBflGHzIWK
6mjNw1HHS4cDh2LGdt6DhKlAufOADicPUvrxSZfVN3dua8d95gH3QBjtutpdp33Vnu+HO5mb3bUH
xGf7UfgkMrpNFSePTTLWNplzthQ7gz8SeSG+icr84Ee0rrEJ9LUyngyi/fuBOywxBi1YAoqo1+0E
kQIWV3pqXAU+O8wmlFJc576OXZwLSb5scjnSqtulmEe5fbSat+sFQMtOd68Z2sTZGrCX3X8AxPO8
JxA4/dKP1CZEf3uHKzG3DXueMHb3mx697dMpyJuOySnnG3N4tUPof26RwLlWPrIv52pNH/1VgW1g
2Wldewjb9i11qOk0g/Z75DDLZJGhUim3/HNUDP3WIQTuaPDVmvtJb4xJyiJDEYhG+UUXd39Pz/Ok
yQ/sgvOh+2vgC2t4osnd3X8owzCwtDZiHA69GT/qU7wddFN/mLxQntNEHH+LFFO6InCjbauZhQu7
uv02BNGrPv5omvSboeBZ3O8OLOXhocj7aYc4hV1kGp2tpf0cwFE+qHSlTz6HnxLtn8sxeQOrS5m4
5NXjkMN98zEcMF0hP9nNDoJUTdExnhQK7mwM1JI2e7bL6S3WaKbGP9FQZDFw7R9M7jf3xbWnXW7C
EuzQNhrW1lsAbGR+heoNt0bGvUdy/Trez52Wh8UHJj5MoRIx3RUfIHzWKLPeIqjrSzPXQ8/uEMOj
dfL++2sI+HuWSec0Zdlbe7rB8WF1ZIPmesgS0tN94wOEuraEwG4ogHxaQnBb4ZA1wRU2HQfU0m02
DYByKb5akzVzFm2ewDOfMM9Cg+bAP1+/dIPzO9IzomYe1mih6inqYEwE86Kh2VlAEwhuAssD3ERQ
zkIJmKw5cRpcvahgNCQ0ayE788AwTKxHL6z2OZgfPIENI7j5XJ350P3TkcYDzQrLgzv9iDSLDP9d
DazrFfFf7TmGDbg0Jfn12pO3AsjBJU7cg6CGJ1ukn03pD2fiYMliavCMIfhwSsMXvYyqsdjACSUO
0/uwyirOZMQa1bXGSiZ1I342TU50mIbOsQOkCwMXQPpcDxZ1zfri2wWATVybwP0CdWoj+Vm1ODBs
JvjHVKba0dL3PaV7G4ZZ+vq+ks4qoKa6/BpTVxIlwFTsfpXMNgDZcx0X8ZBvk9nzMdB1MvWp+vRd
YoWj/zwCc8Te7lySkNmTrmvNrhokv1d0hJVUZbwhbEdeeX7eMWfsMDfmlLRmMxUI34HT+1t3giHY
D/q4Cf3CwA36bPY58nFmArMiWpggAvguzGku3Ys7Hh75hyzW/RIb+fSyuYYILqVH/Hyw0K0iXt1R
ETCymJ3rMcnL49AghaHaooIakSc3TtS8Uvsw7bRBAtpnng8AODwmcb9NbXGQWIfs3WxhbE1e43Ka
gouuQPv0GWVACcB3JwLtExk44gMiNjuhZXPtMLiF+WmxK3kdjEEdYcTKjU7GcdHQK+jGqdq0SNHF
8i0qCIM4Xa4eIzfvsMrFizGv9QNs009jiPJL4vAr0xgVza/ovhYJfVTMeJuqfBe4OHaemH9q7RDM
F1cMMorycGAYe0BswzMhj2jVtPK7xwqwKjP1WiaTth1NErt5B6tTK13QpfNL+b6RRXBVN5IbxH2z
yFABidwiTnV1DwbY/zZNA78QC5fYa84oeD606BK3LfME67eHRfjpdLLM8WhUU/BahW8e1rFNM+r9
ap5k3gUy1MW3u9g4BfQoFrQ0UJNKqRfToGqNIMSKK6m9Jb6rU5UOLzXLQPhWMQvtfShUZpibfEVr
pUqDlC4L8uVpjGRNYl9s3Ht8DnyvvijI8kRi/B7MDL6g2dyvLto49ynUnDvvsg83Fu9ie96t8yBt
QD9epnrz4OF/2ZObbE7kxVZqHnTUA1DWUrdeuC9i5LvfgjpelMHQq+P9191aZr6qeXU/aT/T3MGy
W6aI0i5ag53EG09vw53paiQjU1+8cfTlfha06b4zacDLk8DZek5Hq54G8EDl7io0++CoW98t8NYo
7gCLwP6VhwCkT2ibI+fuFlDZHTHvjVGGZWzWI3TKSoIUZ/xIjSQCXL2tcy/c1EUCUosphRYEXK69
JDhHFuUoI0IgIw1ZHmljaBY9CMpyLIPf11TH98wrcgahxIjDt1KAs9iiNQyJOwa/2rkJsCyjHyu9
2eIoz65V0sBmgQO/57kcaTaLntj+6vkQkRw7Z/oYLBE/TeAoH0cFK9CiLWj/W/Yo+8YFFj3UFKCI
ckNDU/VqzbXiRJQWzHyTk00y+veAJrPp4tDKgV+WrwCLwxWoJh/V2LFqgHt1/dQ2xjxirfBrcV81
4EFcsBDB0qED8CTD8ZcYyn4NTqK+QWp+cYpJf5toRc8kZnRQ16y/efjhcLCTypXnCmTuOcks0C4G
DhjNMR5yenQH+dzj7nyfJARDhVlrcTe/8Jt4DhQ2naFx0JGUxcnDMF78HsmBkRuBrwB3X5o4wPnm
qRwKxAORYMyHOkrbvAMz4dsGeTpchpZYVzuq8BnxAAf7QDCd20ZxV/4cIzoMSR/8PkwwVwzOEAUx
FD0NPA+rMqzef3cE3A8bnjkfha2mu8G+XtDgGSzTEn9532rOyTCDdJVMlrOUqO2bzAaul49edxBV
3tD2xZaJwxCkOUCBfaPrcMAEcsXBbRLrjZtUz2aR7fmmsTAkUTXthk5VD44fvCba8I6ReY0rIH+E
Euofw/tH1aK22eQ44ExZ/RT7w0sUNdRJ8SjDvsiX+XyzVX3uAjFo1V6RXrekZF7OAQRzCacnhStu
V7YG/qfeIQlBPj+h2HIvJsrg0XL0vU/0fEmJ7xYXd3ap2jQ+5xTWgAxaN0qNt9GoT5BIo6PT496q
uoHm2/kUXBKKq7CGbvhUw2ESHzSj0KJCRZ6eFODiel8eOMPkXGD3Gp7pcX5Vd6CXpL2h6LG7tan5
QJeuu69tlC+XCDSDHna1LndBzEQPCSPaC/IThul5p2iimDnLYK3nicalJJu3wo5MsE37lbuGBiNs
ai+SJ7Xu3PAgc/w6lm5/itqhKKzDMW2levReFT0SBX0LmhO81nY8HULgMtQtgHa6Gyc9zpgrLpU/
cx/DZ4sa/Fxa2q+BIS/0Avdn4J1E/tiak3gTPW3vcdu+NAF86Wwyrbe+8vHtq46kHlU2FP6yI92P
Dff1UQsYKE8iLtZO7GuvWWuh5JsxnRazpmmJenuHUJMpgacdztz1ebJTWxz+goh4PvtttvNtLH73
q05rVISzCt/ATs/3l5thAyaTlFZC3IweqXXZe9lqDHVW/PnqZ5jFR8P3sC9xCJU8nkaWjSv6SOpv
AX7ZxRnBRtwwlWNKcsSw/n1sELkWMDAYIOQY3b5paM+MBgk4OQw2kw8LpeRktrm/2JrGewwiiU8M
oPfzYNTFgljzpQNgjamGfcgkJbuZ5um4SNyf95+O2yAv51hmbvYAHrFzOATe/bFIO1DhZiXIneFs
2B691X29btPa5FY3C7UiSBhcOJ31gosdEDkFhUguxkMbad4eO55EYCQ3RSZvvrPgsqPPQCRoUP4Q
bHTqEheumVO8o0p6Gtq4vGAHHtc61stjVl0bLXZuWcwU3ev8B8PsYBJ6P5q5/RBOTLwsGuK7g0sT
VRLMdSQkYc2ie0wYO+zuk1gMa/umfgw0dW3nG16T1K+GKk+cuKpvZkX7IaERbNt1wU0N4G7jZOEL
mUPG+yo8oB+SxBq8/tCOMHOSUcDuJ7mzg2dCw5BTvIdkxnSahboAF04tPWISZClJH1fjd8+iCQwD
NRWeapGSD9wOkwTzlCJfipnc44B8t0KfqaeMN1MRacveaOzr0EjyelXNKIpTVPRYPQdmCDqlgZok
XSg6sp4TMdWTBVPrhzXX5WFsQQwaCk5hXpEe7i+FqU+qo2sxmjcmlV8UcsFCieRUt6391+t9mGLt
gCIJ9ScEEOxy2f9rq8bpWSwnfq012B0CffejA/t3gR3GwgNUMVKGashTYXtMHoIRdXxI1UGPemzV
SQXc0wEhdX+JID6KfQyOuotlBSfcfXenPLtVgZPe+kA9zho6tRPilDd1uO/8mJ9DaTxJ3ZJvkb7o
xiK+humjFhXJpZ9I9OXZ5J0Su9tNVWUBPsROA5VaPpEQaRlAkVDLgSgs7q/y38sbA2AczFhm2ESe
J5qD6R9X+yGzU3oum7VlDPHl/keCo7LzoJdD0bNBQ6t40+HH3aipo+/Lq8R+oJx0FZA+wjQ5nu73
DFGHu1Jo9ZlpGXcuHf6cU0T23m6YG8pWxi8GUCeqVPgiaP24n9gcUwsgmHUoF2MpVokd5lvyjpbZ
dO9pTZFXPNoYCKQmt1LDe05FNSw6D6JrOczBkyLOire4FNegj7M3v2w3iYFrvkpS6yWrMrATtIkv
WwN/EVHVN1IExaq2meAUgf+YBAx47oqSHQTMbCMcRzizuBhAn7aiUN+P7Mx8RkqrS0nkk0Mi+FVi
lgJYfkmtre1N7a5MsMQsMZMW40sjIxPunXMlE6LfrfuYkB60EGy10Vo3heVix+g13c2Bd0pkDLrt
9WnNJaCD76/5tyjvzh24eSxehCph+4EqGG0UnN6KaYUv3OC1daN1P7r6rvWqFzfwjbMjLGvGr3je
YcjUo9HnyUPTN5+dRnej48fipkxkviAARN4wTUah+RwTRYTGm273lY1kVEzZNt3ho90B2R9QiuIk
AD2fWNX5r2ub55mHsfVfg2CI3ujDU8TjfbbVFn7pOBdiGV3LVZNE1b5g8eY6gYG4CRi/AadN612L
2etoZMZZWNDSa7qxo1DKHbyCX0hw+jEhjbBuSO6smnmKkHKbyjyyXI7pI3hOkYWwL59ZMbUZterI
kx5UzRIbDQp7MCbAe9Weh46TpYrzfmUX5nj6/ezdbUS7LmciEPRVDFsOQ2bJfXCJPD+dMigayBC6
flNpGB/KvnyjzSHeh3X6yXcTP2El6hYyNcxj7XrVq4fevFaawtcuOQvofZevdTOlj9ofnSe3vebz
ia9SQX/Q/HjjDE1y84sJ5oj705E6hReibR+9uGjWWpH89Ems3tj5mQ5aer6FTMK+WgoqMxMIBaU+
MKdxRhAYsqAvb2y9VdrW0xF7IayNKQYOMxU/7EB8RgmVZ4A9cXKPulQL1RbNsa8z+5R2+tEYaJYl
1Nd8+ox6izj/ZWW19wZ6mLtS6n55o/46Txw2ygMcWCTVI+VCoOjOGJEk9yp+UCVO85XRsBOQtAaQ
AX5jacwzQaI12Rn+MbYJEEOIsh3OVD23guewLswdbHYPb1jmHjFuwc9ocv8NnBiGZTuKv+u9VhwC
AzqQ7I1incl+9ivZoGdEIs7o6Omq0Bng8xykNxU0z/4MVpFNYaxtZcpTQ0hk49rhzWvcAv0QqkVf
aNFpyL90mXAljgdkht8vYt+DfotHhGxQJF8spudHqyIHMcUlGeCuPicylJe8TSCSldr019Gj0bCI
3kd25J5QSfu43JJnhVyK0rTP+TJ3vYkftNfN5N0cfKSovMjOlDJPb/AKkDk5OXM9X8k5/TFE/cnt
KoexOdGQLGNahmnnSfeIhwiMpM9+oJdQTNG7OhnZGFiE91BGJFLmt2RRlKcyI43A1dR5FbhIV67N
lBEcVLLzJjxBYKc/bd+jouiut7ixfbr3+pkJZk7QqnqecWEpkyc96f0nOyLoGnMnKpvsXXMydY5n
uL9JpsOKmTRHFjq/1fdiV8T+tG7KUAMywwNxvz6lbRkRghHUwRQ0KSvdVGfJ5AsQUoEz5C5ChPlH
drcTdg5MjSHIj3ZfWDuRNv3R8rf62FPzMKuPrM8Ws2IQTfPBnvrSoamAorSK463sd4nV6xfHDl4n
RqgwoOhSMsgekGEGW6H1/XOG24hG+np6i7IABAMfC/6Gu6OKNByfLeabICqxbLbWhmm+8S1LkGP7
Qj+NUfdtmn2IgwWfLHI066C8Vj6TYPnosGeugQYTxnd67VUN3iFi4H6TfbXEZk+8qunMR3Z6GNoi
Z7petAmgLnkISWHxOu9pHmiEuQ75pNLtFa6dYp/dj9pGkHgr0YjsZnpBegmKhsxLmr+3P9Hb1DnH
kPFbh4EISqylEM4ZcQAqYye0vcFAbgUlkdpL/MabYE7/xZ4j4IFIdqSsMddRHEU3NoZPjmME+Vva
m6mS2OVZfu7RMo/OrMKlZvYLvqvNyjMYK5WPt/ugcuqS4CHPxTdGL8NJGzyG5dMa9sG05wxpwwKX
7p4ec7Unh64W5bRDJGAoUTE9b2Qht3cJGRL/WvY6k8Ac4GrXKbn1ck8thcjiZaJK8WNIKnw0cfEa
9u17xcB24Ugzu6a+lpwJv7nLmYVlf0ZUipRsb4JZI7UltVUD8srb17Rpr7He4sud38p1CL6Wyg/2
aNZrFsWcTZrCRk3oT6ESxgt2IMozmOfBtSs2zNW9fWPE0RLhsnzx8kOWU11PUzL+OOtxbjPAW8kM
Mmo+oAJeRo1ERj/p/JiIs1T4UvgeCDwGjiMwSKEfNAhZqQH1qq9zqCHSudloN2vEkRl8C4Nhbrrt
Cr/bEoUDz4w/Po1xx4SPjjbkK8ZrDQmNnuqSRrgPU2FK2nP7J4O2HaIfkHG1xnurAygATUmN0cQl
mrwue5UHvtGH2AJQIDsmqlsd741z//FD/Wf0Ja6/G/raf/6Dt3+IamySKO7+15v/fBYF//vH/N/8
n4/59//in+fkBzcv8av7f37U9ks8fBRf7f/+oH/7zPztf311q4/u49/eWJcUk4yP/Vcz3r7aPu/u
XwXfx/yR/7/v/NvX/bM8j9XXn3/8EH3ZzZ8tSkT5x1/vmgsLTZcCw//4n5//r3fO38Cff3z/KD6T
j//rP/jCM/fnH5b1dw45bhAwLncdILI0Cw5f83tM4+/8W8v1XRdeD7OZ4I+/lawT8Z9/aP7fTdNm
1ukYpmUGhj43JLYCHgvvM/y/64xf3MD12Q9cw7L++O8v7d9+hf/6lf6t7IurIMja/vmHE5j8PdW/
2hhxFAZ8LkfX6b+0LNuy55bB/9F9iMISjLjHqKUafCRvcDNhUNY0gGdLOrp0hhrxY9NOco9fCkzf
fYGmBBOg5mjuXe3UpFQ1liOOv8YebqE7g86KWtsQBApESc1CVa004BMLWw6/NOAKKWdwdKsUaALC
z9Z1jV/0nHQHWzD+n4Auu6Mh1tNcWCVdks3AK6aFpan1NHelDkH9PdOIYvpzpKPQe+rM/dVUy+L8
GlHOtNIEPsLKb549a9p0rWsdZW1+OCJmLkG4b+87oQaYr1NrV3cey+riO87F7ijENvORZilKstZK
T0J0+o44r5EfUgWpqgmZiExQpxAz4dNODupx7pED94R8GgEb004Vf2UzCouA4VfASCOVcE+0NoVX
nFco5p0hVznDfnyZpIbCerDJftNjo0jJYQ4rPnHoxcdsiK+6hTkTUFyyVXJyVmadQlUqjGVf0Eza
DPoLTdjNDWLvpkrNYl3Qqg2DIz4WKEcXLRi4DVLA+QDREnNreosoIDH1Md7RxjPs/AxtH4nNvyZE
JSGDjd1SfLg6QHKTO2NsNOp7FSEATeaPKsPZGAs/euhwWXllCEmux/tIC9OPiHj3mWP4OzKIxOOH
IF0zgtT88tZNEUfAVHso9a6FG0kJsw9Wk7+8dHRzKTkTLgONu3rvPXVwj2ZCEc4LH6OqqBMBvBTN
TEtx4gIu8A6WTyLFTh1a7rUeKbNskMNDcw3bpIfo5VOEC+kZ8hpdF4nqT0aY7S2N3qkEVcGrOK0K
4UZLVIj4UsTY5YqA6klSVuEidwESDa2xnbJcv9Cn9SPqqhoYHeR/qwOTMAQh0NkYL4xEgNcT9wtC
JrpV2X9M1jweJtNwonUQ25+ym33co3SYdYU44Q7PcMsS3LOg2mcQCzvihLqd1B58Vbd/jgOcRHi2
8fG31woQPm7bwsD6VjZ7fEEJpOIjLqqBsovmlUbW4rntYMUVMff/Oi6fgdsw1V4meTPsKk/qwHra
gA6YS4OBnlFxSKlb5H9La6CJVR28ZKnZUhsvfpoOsTtPzTF1pgS4kvzksUuGepuFCZgqI0BnLan9
aGrXufUDRpcKsPO7laldbHL765zH+x8J6QaEEr3YZDQiO/WjBY7rsY3HlKjwYD4o+LX3t4jh0alQ
ZIcisZprPX/A/d97sbaDMdWcf39AYMcfpuJOfH+n3gn6QZv5+NDBpy6bCLJ8WtiXCqce0HZK4+o+
zt9leGZi893EkLPnhgZsyuTqUHlQTszulCC7boDnqi2hrSdO3eoh84K9V8VfAc6qXRl6xRIcVUHz
zEj5QT5QUVKAFssb32BNLLdjRqu8CWcNQDAe2C56kJ4sNhPUbE753sWqjHg9YqmOew3TaFn+SLz2
RxrEPuuePi4LKmcWbTl2JCqb1aBnz3U4fpBKqne58wrYnBCGW6/NDkEtVgGVklP6LTcKaxX+qgYI
8rYFvzhrEEMKuk563+qXGWM/x+gerDgJVxjCI2jCJrb2sdkVZXcYQQovdOpk1p+lJM5OJbaxH4Jx
ZaiU6H7VB/tR17/8MuY4jyK0AnMGnvcIY8Nb5p3PLMS4gBBdVBB015RsPCIKfmQmuf8c9GsWMiHO
41cYL+PC9J2vNEWRzGN9N5iY2AD2I1E3PQzZ6qplPB9+3T2aqqISGv2I2oexXyZ0A/BydXf4XdC9
sA1JRjOhZb5GAvsoKqW3UszJogz+d8rUGSv/VxYRlE19F0eu01/pverpNJxxWYa2Y5xYrsIAvm+B
v6k37dnW/w0Hpf1ghiQkSrpcTRvfbuJTMpuWLkMDh62iKwP3MjFx0uFC+b3QqBsHO4nD6XUqhXXM
NGaaDJoxbBmPY0oExe4sNiWeSVautaRsdcCujXhC0UGSBMk6t1W+VAaEFza/p6bo3Y2JTkEeKnpo
6BvQDUXEAC1gMQwxTIGY5VULMrWgRehUxZq91AxQ5kyOQUzEr1bsgq+MKUhmUkeET7ExegXOpRRU
iusDRFvW9QTdUoBZUtHKSBTYnHCZ5/FAVO4SSdIj5FgmRkTJuMU7uDKobxR2g60+Igyag7MDIRo3
K+XXP+A1GAcgc+Ua9Iu5VDYd2IEdvoG1P3FU6alcojN8avErDAG0RWK5laPBHrmCIOm3dcWTBLY2
IovbOivSUe4CfrO7SWMrvgYSPs8Qrm2hIMxKyuGEmbrYRVrzjAD9WuCJxNRQM6ch8Zrq5d63QGcZ
qLd5TPsZFp9TQwcGntZpPXm9tWfOyi6wmTQ6T4LcpZUjwAFgU7HYuSd78E7M1HiVSNoam41iqmCk
xkF4eom4Ap82DoPvdpccx3gsQNZS/4JTGCw369XGY35Fm5S/1ApmEp1l2FCtKdob9G+j0HRi+Ja7
rhNMKk6Ll5t8r1jVxnMxMVWTsmafH31jb8UCLyLmmbrgrxsEDOhe09Z6a3qLOp0QJzLkdxSM4xQE
Dw1ef7bhPt/Qi1Ytcgw4L+4ofuJofeobT0G0dHcgvGZTFM4KwciFNKuBpox+p7T06mkklBi6Ic6A
bnajbK2ESTFt6ZQUfDjE92xnmUEzfs3wmfVpQr1JqNINA7wDsx8Tw5H5pdF1yaBAv9qBtvOHR6cz
+ncrdd4KBLCaCKmWMg6Pxmzldi65LaVS5Arme6Grq1Wbh+usGzzoWTWBiUK8CM+rHuPKIpiqf0Lv
lwfie+fIyLVdax+olkyObrSfEl7MpezHhZSVu7XjmgBPYV8t2lwX5LZ4XBqEcfIXeYnZFigBiNdq
eu1pAj1zfIqZUyytmsWjiCJ+ysi53O6MZVEEyTer7VnJt5lCtWVT2TYuzFb6/RSoCIqCEVogfiYR
Qztn5I+BCMeYr0SIGG3UOddnKLYcq7HtN/I5CyNOPnQM8H+ViOnQT8991j6gEUCpQpUTdvfWuV69
86gFq2184oWHlm6wDqUfjuQEMJmUukkHJljGLWFVlqrfkJNcSApIVvGsdXYl4KyuN9stFiaC9uF4
4t5VnYfUXsrC5hVQlxNgnn1BJ8wea+aXbltrq+72CZZfCOHwiul+fKJIljpTkUZ7K6LKvGHcLeS8
DetiC+58iQVzCWB4uHEoKZ9joll9z3EW4x3BkDY9p8JuryX75DJvAXnP/cC00RX6jaERlmQA6dRp
ClbrsCVvDHd5x1+9cQdjvHpADDY4muLFZGvnAfdMNZrR7f6HKBH98AGiuoCt94f06f6HZlLN2DSq
WRkE0GHwGOQo5j8IgbJsjy2ygt0+2hzOmLJ4JTRblmJ2xoRLNEf23/9Uc+6/ZJ43nT0uG1So7uM5
kENxTbVIdOy66IG4HTHihdjusRZ11EnrbUs1TCbbRzfxuxPFGpdhdNFpk7acJR7gnaU6cJQvWDfZ
o4zWv/VR4F1cd/QBDsXyghOsQM47hEzDpZ2UaOMuKRejBIGWSuuhnhyij7iLIVRc7m+0JbGY0LfH
bUrZBDEgwt/MvXqQPHtN2LcM+QuN4KrzSri5lbVxCXjYEQ4yMoP7Zk402FpUcoNJP9UMrOJoeA1i
fuSWi6dsSm38uTjVX6OhWOd6F6+M3qO8NdL0p5L5rSdIQfuVey4iK3jovcljMw4DkB7R3q5f/WIs
HwYj8R7wt7dzxzHs1oZXQJYj/5ssXVuvSNQ56jkBc1H6L8LObDlOZevWT5QRQEICtwVUq763bghL
tulJ+u7p/6+84491zood59woLFmWVRRkzpxzjG+kb6IgyK9uJwhe109RMBB+vUFoToW42dxTQ6H2
AJv3N8dj86iadb3LDdRtPIeRy47h+1fQi9WTcub2L43HwU7/WbT/Ova+SZZ9E4t97sAJrJ2XskOe
g7Ad+ft6BXoyVvOB3eQAEx985BU8q4HnJTkPrTXc/f2wLvN8oMU7wJfEDkWnHNdCKMyFm6snIkQ5
DhQTtPg3qW0ZPDdsngsy97vchzRS8t4vDIfaa/0elykj+U7cFxNTWdclP6U2IEysTQMMtKqcA0m+
cSAKLZ89D5QLiNvdjN033XIuhbLnR9wPd37JVpeCpNphrvgyHL+Olqb6bV5ZZ5Bzl4PtWEPQz7zJ
c59E3urLp9qh3Hez7i0WDtP11kkfZ5QMJ9uheTkXPdbakXKY2Wz61FS1fJj0C2fvX0t2o2aJOawm
qiylEpATkjiDeKynylFIbZr11iR8jalkK285L938/awG6exm3G+IarC7cHnxn7frfuAuydAWEpbV
gK+JsKSchUrnx1T5JMZmaRopsP46B7AFCC45r6o98tyDQfDLFIpQc8EycYNkwG2S9GP0qeVyh/uM
YZJG8ngE4kTGCkO+3WpZwLyTDpA0nTQGgOrcaIQ/vdP+GB2rIKKkeqpJw0wtMz3NKDpKtpJda8bO
3rfbMszibZ+oqSR0ajyYBaPZdWGOhHkkiBl43JCqMQYxL6fmSBgkS0p/HWBExFjwVlV5iSayI5CN
aki3RL7NWbdbSAKCAP/pe0iDcvu1rGoB5o2hYtUqJE80OMIUx3ydzYR7xM5rr6fPqgej4C/Zcc6m
n9dkAzi2dnKoeA8xBCczR6wvd2ZUYJrjN02bi7uw/Y1s5GNq5ucqcWxe9PaRAH4+5IkXdEUddQmB
TX2nlidiukokk3iGp1eS0ULf8j465hVRV/5JYyQEE0hIULzJSlLJUJyspH974b2RrJL5T3sm468N
yutoHZAtbnkwRol/jWdIZNj4tIfNMgHTmwBKtls3WA2ruDQAVViI02l93qzBiFiRE4Dr4xG7+By1
Ha6fPInZ0OV+mXX3kd8vUC1lvNU/jaJdcStTB5qxARIDd6MBeQCWrnmbLXAZ/JRoVmO5MzAlIzCi
4sewiPuWETnyGoscQhd2tBsR7UAEn19SWZnlvY8wh8S8LMQtQv3Zt5+2JEl1bGGLN+QiHDuQEZNC
7loOcOuq9EWaJFYuKeFWzsY5xmy+MX0cV1wigYGEJK6QcTgzUN3cNQhA0c1lHUgvyOkTtX0TIMAA
AmPhlSBJKNR9fGWmgLbdliKoLO9hzBhxzA0GAYqM5bAh6QkWzsQE6OI7yXIMRO50tyTzr2nuuYKy
/zEN25/KX57684x2JRhtkxhgOT9hL+OYGVte4BA42FY5KcbVmD5sY4waKX7FL/8BgQsg+LiiqTVn
dC4GMXCu98O3R/uUsFUeysl+Ywr4urmsaLZUnzGJkH9Dp/BUvLMetCfHqDFvF5A2Jk5BYJ+4v3a5
9JiW8tyZo3m7wonYFS1WYPRLDxbJW6TsOEG/WfAp5jTUg23tgT2+QrdJKHbm4+QZv3yiEQ6kqu6X
ST/j8MoONXrBA1cY/QXglR694oY++lD4yQfETcqBVGZEdZjkTV3fJSrcY2KRHDe/EmttnJxu9QJ2
5WNG6YaFcAWLyCZu53IvQJTsJlOJE+f3W4ZpvwoNZEZeU7uKqUDUkPzQGDcx8x7WpjTPvkwuOWCO
dvWKc7YyJaHh3ltfkpLRoKDDG2Z8lCNzLm1gfPCAlOjsr96NEjWvzOdkAcySOiI08jdQSsPeobDm
aTsKReJHFxNQD+X5/J8PzEEgNhE6Okz1Lc1ZXH1Q7Cgh6DOkomx2dJVpBFIhnlKiYvRa5Hd65AVw
TIqkWn6u2uMXr/EIK+y+IWOoiESXr6mb3zu8np2PKDEWDKbdfkakgvJkD5tkt6rcCYRf/miotigm
OXIOLDtTnv+kPi+25kS50wfDRrbM0kX0xtBzOdmvDvdJe42HsA1s9SC+901bbkdl3Bhz+zg6cj2l
NTFgG9PTZKoOWWyFjVUjvZmHP+3Q8YCm1Z1dvXMaJzxwu/LPiT2M8/KlvA4RDQXyUp3LAmFTaU9k
e8UgPvvEkA9JO5Ah69yN1vjbN9yfS48yZwViBfkSRELH4DWQGYGccVJ9dDEz8qWg9k/t4oUknsW4
stwLcSMzORxytlRaJpjDp1C74pXR29ckUHQv0o2PwqkeVWE9+Q3BoTUCYmAwFQlR8WmZW0aAmTJv
R1M99WPXQ9XtSCbr1lcMxx6QyfgFs8VXk2UofSrWyRShpG20hwQxcMREasJ1674a8ked2394s59W
4nbYyAT3JOIL4glWbGpMYKv6TtKEBqbNU7iAYtLpgmmhng+oB6nDBNJSD+Vh32TA6ASyHE3N15Tp
eZTgqZh1nMox47EGRLfFeXoo6htfLisbFwE8sdlbJMte2QcL+ea4JAn7ZCK0NxcaAhsmE0UKTwg/
tsbkFt94FqaAEWPwTpjwUPuyuDXWYbuUqHZQAbtgotfibKILy2ta/bqc5YkdUQaO8aRKqocMmddO
D/5PkiZfOd5hakKTFq5X/0nRzhzbzlCB+51wOzzJmX2HS4/gYLADCO45ZUty18oWE1XdLl+YTZbd
ilyPQNCoII/72Gczuk7/zfnqMhzvnR2nUQIPkSkyCix6MoWHmMS06QcbzUV3xvCY1cVv5ZrrLSZU
Bb+y4RiQVBvKOlB/jVT1ZZY8/nTbg0r09G/neR876hOMCLUAswe3bNT9DEJANL6MnBaeCTBsEZS5
kiFOrouRYIColPiDbBIM/N724pIhCcoUATFkZ0oddiqW78IK125sqaate9z7TBJEyLjwfhnsmlMu
KSfO5kEC7XllZsc5GOTkYUgIJBCtwiq3zIjWrU9VA1ihnSjOKlhdsV4s5pH7YfH/FDrGCWswSdWL
ixy5ffVp7GHGEMWRSO4jW9ZjTE1nU9fPXvdImP3PqnK/W3ou0Yx8vyIPLXaMlw1k8Z779DY2PHmc
eVZ3U3oVuWweiA8b5Pj1/l2k/OxlzGxV/khhr+7mJteoun18sH0ZtEKga13krwxq79aUW0ioGAfc
SzIyJUFP860H2TOr7u5zlHc7E53qSZNZbnrWQRDzht2+RJ8zW0HXyMdabZ+5iWsjxgSdfq+F+zPH
UXgrkuUHYzkSgb2ODqGef/UuzyoBhsa20ZbnRITc7ahrbJU6YwkxjZFMdO0BB6e36FEyUjrKnIM2
Mg5uI58+EoqikBBDN8j9z2ZcHwaXYIwaa0lT+m+xQ9PL2L6GeIokXsnHtjzLqb4+BAYmGMck32au
c0BirQgaGhW7le4OsrBHeygrjIblL5d76cZWl2wYRaAWM6rG8UlmRnqb+fKuLwU2NQCbrkb7mgG0
Tg3vI2HWzvYHK2Kx8mCyHA7SzVct3ZX2rZZR0RiPVTtxNAILMsZVAJHYx8nxrIwSu9Zq/7Byws6h
uL2aY04IDskLB1cQ0VfSS7EHQAGmk9KIRQRrkhrHQA+rRkacnkNWlhq77u6EH4I7dW6P8bo+Wbov
zrZjhziRu0s84KQt1FcJ75hijegnMdncx+/5qGwMgH29x4X20myFCLTwP5etfUfBaAejsbw3Ob1e
mlS7uEJ3EWfvE66nG2NAUoz/HZwEg3unzO8GGxZ8olAUzGrYd5Mq9qhzpqCB/gen8Whu1rPjyQuo
oenR6gGyxC8Gqqtjk1O4gsyR+5ohPtCZC3puSj7XRlmdg9pSK8mfZomeD8RtKXbzlJqYX/DkEzmK
5TZveFMJPu4XRSBHh8nBMb8A9zJSqBECdNap7AVXwFpJ3namo+VUxLBzqNkGOtRYI0Msda8LMpup
mb/IeJS7ceD8psFjMBZD5VO7yghRkRMpP6p3Ov8vJhLQOxLEbum80MDfgLwgQ9qXLtptur5qD84l
BFL7Wg3WU5yr7R7QwNm58kowhMCFaTYHPfRkheAawqvp5+RntR221mPTQxtubZv55NhPjP7aNHJU
/9F5i3O7tebJ7cd9b3j4DSllEAzpfbnQyVz65yne3sqkINU2rXoaQe1Lkiz3bC85AQYTZz/x5sI4
riveJUaKRRBrCBA+WguEjCBMBhBPxjQP5H72cHdcFLql/Wgz3AjGboxIvLIPjKHwx3cTZDyn5fJn
xicBkHccrGcoOe0S6QpWQ1KIi63IjFGRJwpxxu6385TVvKliPjsFa7TdFjpsJAGWboN8dCvxmblZ
iMGLHouAw+m5L16eMjXN/GfEJ9fEF0iBXfMHBB/zXFmX4ewSDEiFd8860CQJQH5bWqisCxQh6RSs
9dwdsvRKzB2Ym0wVjW/iyzg/Oc+mN6u3aemJdelvKrPW77VTPa3zD1pZyAW5rPsGax7xJeVNG4sO
Ks+5HUjYuo7DeOwEOLTIXReOqDWJOQb0Wo4ApGXbtn6M4aojSWXjbtkrDOHc67XOHpdNmOeWDQxz
v6Fl+oxd780cB3WYkTCazczqXbLYo3C6V6kDa7pQYpeyoEcJI5ipc97YBrHOx/Kc+XYO+3Ts2VCa
PxbhxwdvBJ1NS5buEKFAeVtVRFOJS9Iomj6Mk4m4GsOpqu8NhF/VhrSsbpMLBuhjV9gDfXOJpyKf
d3ipfvlmwTJxdLiV71qUZriKV0Ket/wV+EuUCKt9r3BzBR35E0bdWLeJPdz3uV1ecIK9FI3ZHRTQ
y4i32gqQPAX5CM4Pf5QXZe323MXl69ZxVBcpoBUaVw7C1YJhTWc/VvGR8KAnRLJgsrP2T2l/mAZr
fFWQR4T2rAJ6MkmgpcDJHGPbL+1eG6IF1VF8Q1E+TKPo8ApETrz9nhOc9YWHsNfNYiIDUVjnXo6w
h8ROa3P+ZIV1WxqEdnYIR0Jz3Y4J/NSHtl9JC6A3ubp7NrIvD2vRroYRy3JnDlGpxZ3hcLUm0V9U
R107G228T9auPIA7YbKmCXEYXlItyIJEaCataQnzFcQpISmiT39rU3LmwpQC5+LdUU+M7/doj4kJ
tt2VYwGlgamy2zZ3fzDXI14n18RVkjYHNr793Y7ejgxHSO1QMShDyXzIxO8lq51oFcyw63HwdpM3
eojF9XzBmjLxNhNKv3j7LWFuOb6t4B0k6rKDTvo3X9MhYtZbXTQW2tUdPwo5v2QasA2kfwNOEMkc
8gtKdtD37rxPrj2JTeVo6rzpSY6C0bMvPYqYM3roAib0mh9NWqh2r+wHayRAUcfQ9OYGe4RRGJGr
iyxA9cVo8wrB4NmkTYjDCphuJmCb2T/HdD36yqYt3PNacun88r38BKJlYW68Xdj0yR9OiBcuJ4O0
pE36ge2TlKoM92GVO2ZD7R2n52vgXJHvTX4PeILNL0Jd2S+bz6Gz2AOIz8Xd0xwqn170NEFumdtT
21svBkTqyNKrPqaKB2cm6fCUKsAl3AfEIKR/yCXj5ULFDptOlRR2+fhYNK+C57TyTojy0Cno9Sev
iq/z0MWhRtQ+1e16kKY4XI0BpmP9GUTNxP+a/LTZ0eDShc/z8sFr/PrYA1k5JJ58nDbCC1dBhG/t
/w01gaoc04cXPs0Ik+jDeGvsEAviTddnJtYLgL8GSLxZ5v0pWZbvCux9KJWdH/hJ67G1Uuzw8wm0
w3vSptDTgXeClmQBHTYYLm4gO2jjo5GtNCO6H25lUMkUhB5igjrmrToknXvPKJkQ0xXbkE+6eG05
P/EsY3hW1a5fof6asfUiTPK6lhvRtlBHrKuAvwbrKeyTl9HiIgxCK3GOY5KM/JIovRyYZ+ZuhxUl
0a7vVzYhugOAj2/rLXspJliIVMUJ86hN3cR+xc9sH6ZVDk9LhxuiQsodlFVLOmG9ZHvpg0cnBSul
aiR+ezQ2L6Ie6wJ7+4nthC3eWJ/zKuE4UzaC/rxtRMgxSXwresSnXl8TPoHmocMhee1eRpgVVxof
EzPZGORGfddK60bTSdoNFxTud5Aj0+NWbCE+9RQ57GhDTINnlvrlg6hliWXehylFE4S2o1uwuBhZ
MKCRiDBn+BE9gXxvGU1Bso1+2iyqvBFtocsmuWD2OQAm5hnNpwydg/m0TRBA6HVGg0Ums9tmK/VS
vEfbG5+Ftr69sdb7At4V6rvHYd5ru3ZQiPADjc1ajvU6hWIRZeDmbh0Ubf9rkeUjfYbiaG0W+QtE
V9GjpUtTdj8hE9F/ycHHtNZvh+C6zuiBp2lLEZmMSFJUDeXBnJNbGk9Huc2AImaHcLbSfF5brkU1
vfDddQQ0gqfUptXsuQWkARdHu9u/bUb1gNEiCVWVHv3BBJsJ0KnPMXlsNrFHpX2R2XoPc5gdtnxe
B3sPJVtSQHiHrifnyJ25N+H6Nppz70gSazqSDbcQ+hkk7eOMZshHnvVqNfWTrb0+6vq6imYBCyub
3mJkNMEiwnnUuHZFRaROb31Cd9uXV3YwHdkssnL/uGJErAoYBZ0lzNBGsSpdl6mzMHe8YU5oD+sH
Ow1wvvYuxg3zKNb5xhqoRiFRpCAi6SzUi7qIlGiGyTJ9Bn59dfA8oh+7tHhGkCKZQ7aIiar1nMJR
fQauh2dno1Ops4e1bulHo29I2rj47l08iuz+16dhtIK0ImmAp3Y7W3WvQjbsve2SJciACl1iccHR
R1KH340P21a+mXOHxV8Z3sXYJKtf64209DOGYXoIs4YlIa94IJes677mtbi1IZW+2VtManIt1SEG
fkKGS/WT1j1ak/zp74c6wbEN+GHvSTJICd1NIY3CWeK1uTAzcYv//dPfDwmRq5GbM2r911/869O/
32zLb+nR/vznn//907++tam8Lci4SFi9/6//61/fjCZqwMDfR/98W0Is439+uX++9vdfTS2HVbpq
ABb+nz8znorhgED453/7tmvQxv/x0hG7n2tFZ+i/fe8/XxPw2UNj4hj0z9f+uQD/+trNcuXq/+uL
/3rd5KkTgzHp+P9zfTpTjyfk1njx/vd9++f6/PO12uofffwO9TA4N7OVOzddhtx89/fzNR7kKe6b
//xtUUjn5u/XrYXB6X7GWxdw7jdCFGkqgry4Ba4n09dBZV04DGZy/PvpyknKshGqiLFFLjNpP2xg
gt4gwiI0UMZ/4uxpRSqLdqr+sJgqH4mlKqAxvOJ+Lh9GE740mZyYLZppO89IYuytwOE41OkHmLQ9
SXvFV6cdK8i1Y96mXinvBhIvMJUjpEpa8eoODZkz1NF3Tm7Vz3mM8NMhOcpcqhbo6kaULICB3TVs
FdGUeks5Q4XNSru06K4JmGPO8FT3F3t5Vn6W/MoZhhg1oSOuVdwTPcwofsF0v1anxuo+XdhWAas6
brM5yMwvQVOchAOdXoE+RKs226E1ZHbarEy9HZ2BfhA9oaM9sdezrF07O+X4RtcWfWcLw32A5aP0
TI/Celrc7GqJYARW1NddsSWXpxp+UfvIU95SEyC9CRZQEuGSio9U6e/NNHIs31lCjUvEnqS3SIpq
TeIbyqc6Z7ReZQDLGKLs1mXbW/P0JdruQhJwZQsL2gti5GsR3BEM549Yaw3HoTlkFMDAx/jMmABv
fmbRcevwWLpzToVysuX2e5gsP4oN4yPjCLjwUJMMivneHfecvgI9j8SLXI1NqfGYbiXzpFxaESol
dDgv5lWQAc7J2Ghv0C5Fl/eda+4RwG5y341mZCzswbDbxmNLoR61iAvY0ylKplldFlvx4xj9IEUj
eDCekxADfMXct/+QauTidcwP1hVQU+ck6HnHcouYe0f+7H80Metw0pfoJWrael+ZtPJLomoOV+nZ
EdnJku4pY2aAvzUn1KnIzpRlsUQTtJARS+fpmA6w6izzE9WHcfH0GNI7Qu+04dcZxWObL4x8lDoN
7Lf7gkmNMav3tRr0rSsQWJKNCAxo6B6gWYO3W11mD6Nud6sBKVcl+LxWdvXcp7Zip2OTCYYymfdm
vH1kpXWYmwHfi12+TMiCOCge0YOXO0RAv9fmqt/IkLWljejD1Cd2zp87HalkmC/YJAvR1mdpWi91
xZl16gfaEz5wzgq1kE1ESZmYR2pxGDTTEMHawZeB3X9XZM4f1y4NblyEWrU2wLYuxo4il+i4YkNr
NVAyNvU3HmJcu0bytDW8HpLPQuz19j0VRFmzs+JGqWNeVixMGwZgZV6tWAe00ISDLZq6lZks0a7y
kbBdyABFimBw+jPAiAgo81BQtCaMI6Mpz5bgkanhl0AjwfibGfvsCiGuxIucSbZIGqvcZwantKSu
X8zGRM6l8ZfnkmNEtxHfgzkuNAV9sLzAUw5qnyho7e26vhoemlHccW/X+zJtj8PcM0GX+t0gfzvw
/OauxHqy6xRFj0kWQDSObcwNNt4YlR3ZzKLcBhdzLfOvAWzYJOaObhm+4Zyjq6It2Cbbh8hpl7gp
9ZenuqdG0IaBJUq4h0GOZGJZwaE1KX8mBFW7Zc2/xrH7divCYk3J063XPo+GPNtYb+h9+Yzp1xX2
R+1+uMgydhlzoOPG1Hw3avT52Oq+x3EwDuMpTlz3diz9qFUIbifPzQJVDQREFU8KJxN0L0mDpK1U
UCQPPpPUgBMLwVe2/Wsahh8DjQGoVYIMyoVYonIJR7+DATtkeJxKuVPloqH734IkaU+oT9/EMr4X
Czt9N8r9ZIq3WU7fHBa/y0ktKJ9AVJOKA0KKhuiMBN2bcTmJhEZy7e3VMnqRVveU3wwIN8ixtajD
wimmk62IUp5LIyzkJA5oHbQDMhYjiLsbLTpmf+8yaCOgKZTQ4ar739dfZVT1u91tn2ad1FdBA21T
k7FyR3+uaEnkm7NzR24bvWRkdVsjv9tMwECFYxrPdPq61Iu2PAsh/WHt05GVjM/1NTIlaeh3DqXB
/+t8js7XUv5OjPlLGOjozZLlEVlSZnpBJiv6wzWjLqvgnnfxj4atYUeizpIIlsx+aPP2mEjzfS0N
SOYe8QR1gsxnajpaaDk66nSgza3yl8lPnyalEK/C33e1QlRg9A+TubytRUWDybCZwGa3jF7Sj6JF
cCNl4FrTgPu5t5kiRTHBNoEBqvHQqBWw1lY+44lHImRa733GiUEgshrktzt3nz2+W0bKmAaSJQa2
itaS6TBBfUxb3GJGFDt638zX6C85iiBJelO52jcV+gNkDvfF2oFp9IiqNAlLjYK84Fr4znLpKp/8
4hraAovesSvHqO3lq2HS/NrY40ILEWlJj57PHEoMo/9jdY0VMfsub2BY4bSjm+EyAED0tWPFvimS
Fn7scqYJvOxggNMhm7wDIWDLbjQ5E1pcS090NGh8DbjHefYwVjBxaYpTt3HSaq+NyVz/5nTBybtD
MuZNQH9S/7YE5hoNkod0wZ7ek1pISzHHoufWr+Y8eccit298UCAZvLlAjkjyEKLSdURO6zXjfrFd
ru94qm1O7U2GNMJIMWzrJuoMzz1scHaDouneK57w0JCcw41tPiY0jIbU9h9ypfdM3GNOIQvgC05m
nNUI0eoYyeGR4P0lAHlS9j3yRo70RVxfvCx9FdnbsMYFyx35W+ncXVuzNbm1Ei1y2RTiVruMQlCJ
fZJCBH7XF8zTsHqek8m+kT3y6z53Uc/E4pd2jC8AtcSCeRswQcspENWNO6wodpglr7rLCL1yPq9r
/Eb3ZO/qRByRZhEqPtxVynlmqjIFnfQQS179wllHhwMbHo9erCO/J7loFvZZW4Y82p0LxZhBQDNZ
cJNaYM4WMqN2vEtQwUOEAVrIYC1wCr3uBvYY2O9tRTUHxvTgKIJrmEr5DESHtzq2lxBHY9Zd7K4q
gzXuE0ybC23Oif4XZTbWwHE4tfV8V8S4QdfFg5DYvpcYnTnP92hQK3wE23hdWvglJr0e8Wuc2N8h
DZftj6oizbmdnG/4VB8ekFuDptppcU9VwqBEw2hCl3rUDqL2OTV/ckugpnMfTdUv71QvzH99lIWk
6v7KmdDRtvPXlxyle2PLLOzaAThrapwIe7bAz/C+Qzh7pvEdidyhK8C4D3gEo0jQvHfk5o2XnB8Q
0IZe0F2BQaD9JOJmN9Fmp03C+6FhWWGU+DD0jM66IASoXegqlGSm9SVuynFhj1LkBqOxsd9O5XOq
em6ZDTJEPlq/rcl+QGjjHharjGQ3OQdsdz8GWvxiUxPWe1zD0+gm+FYr9C5AwCDOCZjtCAGhcZQP
rfYfMzV96E1aZ+zZ18Qqus8+uUtLD/88uepkVlIqAiLgHy5DW8rQM1NnV41/LHd5EB0gD0Pa+ugO
A15Yh8QD4AQHq5wuvDHi5BmHFfrdA61GJPBWpIgQj7LuKa8L3gKzNA7pkjFQK0W4QUTZ4SUi47MF
b5BmkEMsDj01pXZQTD+bnuA2M1FvVqEeJCaIfJhhNlQ6juq8+MHQYjlPotv3TBWPMbtBNUyntHLM
HRj1NLQ7Aj4K/Ok4mot7oCv6nGWNPv/9k9Wk3gk82t9PiOK8SwZP7t1EtOXONnOgDTlNT9mn8JgY
fvpUbk7pcZYYdUq/lolvpLIMZGy3RgPgLKzmGZXKbLlH0vAC1nGC9q4frEa052JzkjOFBWUspn+I
CaP1px6Irq7bJiRJ8do2qYiwIhOBurBszza1zdlc1y6qre23KDsVqc3/BFBHLJSxPuYZ8mGooWg0
VgQ+13/SFEbznw85MYg7SzGtHtDtnk3HfTWNed0DQ+QGTFyYSDLrw43fnZrapQU1bKsRFcjO0wTm
v7SGa5uGc8j1mvmxXo6bwILCgWQN6j4DFccRKZSahZTgZ6CCLjryzLO+14UQxjgjYaCktQIgJrvO
GM9dQTTiCFniNJhYjmuPOfZAOkNIBApLKehfzpYDk1PXL5BAMZmB/ET14G8TCz5YOH1tC6HU+Vpm
GuH+OiqUxvOyy2fOc6lDxEZsEScRx6xjDtVOKG1yDxsIhkvvVIw/cdgViE9yxRG4RMNOLsk3ZP9s
N5jq2/CHe5VBAYQBYUbJND375oTOU609DUEWWIRUJ2uBG7xSenvjEZvowJDp1JvbjcHGX/msiQTo
3eSyT2ANj3sn7b4tmT7RkfpGgCgodLv3OpUBdk2DOnVhYZ3Ktwpf4TrnH9VpkOKQjVVPRVLD/NXs
6v74S7UciGzxa+Rei2aFbjKDX715PnjOJNdhPrDJjx72Jh8vA54u9IwTaeFM3aEoMnVGskN+RgXD
UNO/N/zbtc1aUq8HJEYOHhwQt/cx+LvA4E4JehyczInhRqEzBrXzNK+EENjL0oe2qCBO0UTXK9tO
NuAEHHmgx616qwnU7jfSrDy9tsF1ymgMOdKgsXxJk2t00w3RHiC1eJ2Ti8ti64hZ1tTOSjnstmP5
LDz3Da4jpQX1YN1bb0j8idCQM8w6AqasgSAZzBOxOYkdYYEtQrTsFi1SAqUI3wrdACSEdZqwpEwI
tRx4mGvLq2s6GXX6CmxwmYnbKA0PRoo833TLveOOv0cExqEJojcXfRNtfkP+UZVwTJy6iyjHNliH
9XY6liumeNcyvpMSYrYZ6+K0UeGBT3hJ0KG8mDRqm0WRQm0QRK5clnLmGnU/n/PVroOs4WUqz/0Y
TEjdsvnFubXfz+QB5EvpIrjbaFjXJrGKEOOvFd5SPg0zt+OU2Vx9k41yJJe9TMldozVCqmkChcqD
nWFZ223S9ieMAFyl1SPYpMK5qW4cd3hfrJkpE/Q52dpMUUb6kD4y0Ok67rQbfSeAFhDZ61tnlEaN
qaao6gYShmmR5RxUT0l5MdvEZebi6gMlD2ohaq69V7TcSCbtlq0H4tpx7EH0rCho0rfJ6KobLZ5K
vcBiK/Kb3ut+ozZ6dlWm6e/+YUAGcKzjdNnoB8ImP9HBM2fKnM/GblFF2IRQJ5X6YEKHR9FgCjJM
lRP2pFaCCiAu2Z/wZnrXBpBXIUXpitDOBu4kYjbznh4LFwnLQTWAkgdywHTgaAj8udkIghnj1hEY
Snxolu0ABu4+9fE65d6wHhMd33HW8o6CLlzo4NuoLXmNSWBhKissdEx7ufFDGbPomFr/wHzeIxMd
3JNYbohHocmM1JX9g2u6ACgM8z2ZuH4kW5MJKIU9C261XxSEMca3iWbebisOwdJrfvWmJAWCgkoR
L7kvNKJHrcj3IjN4QSPRx9gIqUT7OkC4x/SgRc9X20+jZZJH4lPq2iZyvG2BIFyk/dHxuuUhTQuI
lKhdmWBcPDR5u0Hm51RQ+ukK55QcFsx9WtFC5JRwP6rU3zc0QE4NMqqx848CpNAmRXOYxxLpdIUQ
hXPSGibELu8XhyLUmrPfyRzXB3uyV3a0raPr1Lq35JfnmNoZ+EOpc/ceIO+DMOFLuD7iC7czQ0+R
9mVZzyYTDr/zkP2Qx3qgYF8WD3w3F3PJIWpW+L0KxP3UXNrYF/16D0DLD/qrVLh7KGf/DxXd/ShZ
KkiwAPnIfny2rWLaj2b/FTO63kN6fIVaaTz4lnhKh0tDjUaWgkL3KjsdWovpHU1r+bg6rrNxwjzJ
Jk0KjjoSqp4GXVd/OLa8zZMJbXMmT2LuP1v27Vf6OkB2BmO7V/PMmHYoQ6akIRpE7+SI5s27pr8Z
ZBLs5m15Lg3MOIa4gpfcJcLr8+AV+iOOt6Ne3lUHg8pl5kTJwUGb+pQ9x0eRjzLF0OygXX2Meefv
iMIOc5bKYPLlFs6b/lMM/8PemSzHjWRd+lXaeo8yuMMxbQMxD5xEisMGRooi5nnG0/8fqEyTUlWd
2WW97UVlMSgyGIEAHNfvPec7mPznPr2jdTFwGbH3wxUKIac9GKpjde9vXEddJyWyDC0jIZDVz9zM
jn9OM5qI2KeKNLL2CLL2GDSxlibXbRWi7MvifT9VXAZBjWi1wF8wwG3ateRPIOgb1u7IOl604tmM
6oK0T7VxeOKW3t6h6ewvWPuvupFboe5AYJ8hL88+UMGenE+2AqiD7Tbx7Cg8y2EmTlvtkEQZ61h/
HFAjex2VjBdX9aYyE4bXlYzPQxdTqpQlXd1Re/MtFJSaxSyejs0dLUteFbE8Icd8o/rqW1ea+65D
BWpIcSMNPMh+wA23Ruq0ohyDyN7Q5XaRE3eJfC+r4AVpAtmVg6LSmDCvkmbcjDsMy1SSlkKkRd2G
iscP1rQZzt0I3qAe53dXo6MduiOWyD4or6xiulTycYodf22BMjCcqzgioiXJi9ED8va+fGRdZLPG
pmys4APgGW8j0t3Ng5RK2/glN/fIQGmUpAjNkdWi7f1ao6GuqznbxAEcyLgtL10miaOxa329mwDH
bwMxyT0blmAdvFgjqraaU9RLEa5OYR1dpQ5nUpm3LvYL9SBUU5PsOIvjaGSPRZ4AtqhjOhmJgvoy
xqcE8mBQGO+SzOu1VU3vgELZMzmEnkvXYRMphte5tXeinJxth+xTIaNOUsTdmDNfW12BVJ/pk5mV
42wR8SUry6ZV3FSLWiREhTpbtAPtjduznwtLa9xiKlIMJfBCOwE4Q2fgpKNvb2ylAGTXIq4UBaRq
qZb4n1p/G3qQf0OpIQDRyI2qqnGXcEQ9OI4pG2jW696NiJaIrufGzy6D7W4dFwMoJs4aQdsu6aqd
SMdyVaGy3GZFmq/BTLPr6I/wLP/4j29Ofz6caGAiuT7Q6JhBOsyvMzRsLwzFGx97fN1GotlF8LEB
y3WAeiW6J+pHdvy0CFOt3MBR+p4LLj812q+kAVyZQeLvCy4rD40fegtuKg5bCiQ3W2BszjbIF0/c
LuiJ/2FvkbEro0NqgTef0+DTUgNkmh0CTWV5crsBLYEVIkiJtZvWGs7Czt9pMV/biYF8fFAvtV5f
CkVOG0Szcu1PPlyC10bS4NP9pvBU1zHmRw/jtNqm6KdwJQCXVqX22EsLmH2p5RvdquFOMcXWgelv
k7E7WkhxZjPWNoTgSbKugkOB0Gmd4kvi3L40pljbpWGsQ1hbLOHi+6gYhOL4IJtrHl61StxAGLmE
o/om6ukZEu3DaAb+ltSyc+zg3Yr6Etup5Krr1XKX8lETa8La0/ICt8JNQPoEVlahY52rDp0GDCWY
j9MhD8sQazSG8Ai1YKGDT9H8mJQYGxYXFZhgeA80DvwMIL0uajCBVLdKNz9I3EJgPMiHJm9oT8vk
vnNf8ySNQIEg1EloujO5tzYZm0SPRvjXMAXQlkCfXnNRHW0JbhKvTD8CecHne86sZitDMsvUN1sh
xaw68PClca/5tJsyB7R6Q1wG04I1Q3bmY7kWH/SGSt8KWw3YozFt6xCNNf2o1WCOdCi0civJUwvy
7uAqdkgZvJBYIw4SSwwK/tK9HZG5b9qgZ65Cez3sUB46mUHCFG/cxNa4IbcUzUt+54eMn/WKkRM2
1hGtp90s/4HgP9nrnAAlCvjIwpEdpeuQ9YK0qvImrMvkCEx5S7MsJWGp2puLtDWsraMlMQYUfbeX
Vq3t7Tx4bFscrB3zsa3VD4+l6t5j/TU3WOHxmDnca2/DQqLMTW4Dgsw3bcqCnpUvk0S3VGvGc5S1
pGb1g7l3oolUozT3BJpJyqScXDiZbHJ6xcM0cqv8VIXdNdrQHTBdnAMtmKhWGzQCqg1O3NRJfDLy
jMpO2Kt6suzjiDFJNHEH0zK9TUTe7DLdOk1O0HPN6vGKbtWaCD5cA1LuAEAzXcRZFGXXFcO2VT1W
0THUJza9/r0RV+Zu6Euu5mkKdkGO9SbVbNurid3cxUUI44dumsTVdUhM884wieltSjbk3YgWOeqH
ZXs4PnE/foh9cZtJBI9zcBxQ5lD/Rrg4jfKMLcTcnANpv5JhFW3VpN3kxoupZemhsl3Od3ZhVRHS
VZbmA0zKYu+CNl0rlE0exBmWWgqQ5QrHGAiDxZGYzQWmjBFLEsmEFpruRXDRWe+xkz4krirQhREt
Zg7GbRN4fsQ0K5ID3JngTUfTNMQD5rJqeMxGrgty1DfMADXPGErYOuVwMNryEW3UR9b7+aH2vwh/
8L12TFbCbzRAd+yhXcMgtdEV7sUPAaXKW7TK2IoUxl99pKmmdyVEeWPKNtEGWvmuxQqJuDP3Vzr1
FzP0aDdIbWU3hIn3kVXCB2JlqEpL2xgTXdIJG2VuiEPs0CAIRmMPRJM79zRcutK6knx+jBJd8pEL
KiGzR2sGlZk/OzLpM6foCASYAc0YXzdpwI4M5LUbKEiVlolofk7WzIgNGA40YdJc4lFnjcliRIO5
khAFF6mWQ7lJRGiwNcdv0+IRHfxlBs5MMioSBqMlyhktCN9tBeUCb9Qan2ztJRFRyyw5uZfRVxZQ
lao62BLf+DJmZrWPINnkGl7tLpke+kk+TX50zOzA4p7oPrVG1cEDqOAWqvTS+mN2gumDtwKRopgY
cbbYp0jWmp8xzO3TIiFconcvGFoCmJ9AkmFRrXUzTvDzaBtNlDtKjAwvWWZRauIwiPP+bJINt5qt
XcyAkbqT2ip1UXeNARswfKa9JZkCDfMEn8t9pSfJ+Y7nuxqdRwSgBGiAbglCg2y0c4uOeQ3sk1hu
TqGJOxdpORUyU1o3JktnJfsXQF138SQ3eZFf+YJtAn2oq0TfW36SeGHOsoETmqFFfBGJdWnklO+V
GPd+zhiiM/EGtTK8AGuSpyY0YKPmO5tF1aeFlSHj3Rt5kK6V2cZc59SnGhN0reeLNqw3eJoClmO4
jT3nItGx3VHNOp3hGC2XnK4qn0Hh6NRikyfY7AdxtlG0bRppvTV1Da/R9qqQHKxOfMEhj7Fk9o+N
YBeTRCiyNDc6Z1W6cQmeWksnPIC4JCWt5dqNwpsJEyGrao6NgotBjbA+UpMbbzpjC6PbsezFuBH6
5Vd2bobnNHG+sd2ribkl8RT8k+oqse21gtMPNFaqGbRFaHcN4rvEdMeitsJ/DN3K7DMQX+STIhvB
wdCPGyZvCAMI9V0XdPcZ1tnTepkuTj0RcyFwHLdwbnToikSzhGhtGUhwnoLbFtFt3jQvCXnl29ky
8ML4J90mKM+fukUWXaJ6dyE+J2wMCx/RBGrmPc3yh1LM7hbsznQYQEpk127uv5u0KmkjIMSPw/xL
W9K06sq5IlxgunY42TaangGmhpVIfK6bf5/j8CVdTlZfXwI/2CnpWcJ0OFC3tWMTnQgB1sBuMMjQ
PkyE964svEpWQ7uILFH2DuhBQp3AkBmW0rqawldTAp2ojdn1iP4LZ0hcU+ecYQa9x2X1tdUUYd76
dOgp4CpybZGMYhVocSOHKmV27XxNJhoWgRQC6cXik24JpvED8ZDYwwEIV37yi/spSquTmvPbphV4
DgwdyEJ7LR0UuD4aoLWc6FxW/R3T46++PZAySDIQzc34ktQKSE5m4P1g77BcUvcZfHXsccEjJdR4
aTB+jiasojH+JusR9WTOikOgpXGtiNzwdwZ3FapC3d2aoiYVwwK2qlcU9eXELSPu+je2ENUaqtKE
0B/glECbziKbGUy6Ez1uGP8W+2aO1g3J3V7W1v4mE8mwQnyzwxvCeMdNGYShyoXfM237kdAHrcGL
5WJPkroW7GlORsgX/Ns2b71ZWiYNTzCSVXkiM5xLsorXodW+2ZpDFGdEOLvv70XUAPtj1Ejb5DRY
FqnzKvIICrgexHBnxelx/gxB6vQlQVrfm1F65bTkxieatpdUhOzzrGxt4UycajyGgO7TfaCVq2Ju
+33Vzu4q6VigE4W/myWAXO3KrU+ISY8xtTEWEhPGN6QdeCtH8CiXoLV9uhDGSgICK/2GrSXuEOWj
gxzZ03JjMeCaIYS0akyds07uzpxpXj435pbNrRdWssRW8r2Ee7SG6IstThUfrox6RD9cYb0MDqFJ
5zOruO2aDQMZB6eJJ9+YTd77urbYIhgw2ooY4IYXJmf/0FR+wcIdYlibor0L6apAt75y27XDafvj
WfRkmEhcEHRGM6r7gNxiL7RG/CM6xz24zqGKHNh5onbH9opdn8MMbGwJJWXzIrhYGT8htzar7EmQ
TY0vxcJ6HalD389fopI2fGX5b67Cs9RV3RK45AJa033cWrCAVM+In6S/FoSGg/DOgNWKdB7OQ0pN
4MK0wUziczcM0KHrnXUClrVIap8ZHOh72+IuYBNF6rHNo8uK3k0frmvXue5i+Dxiaq8Heyhu5DRz
ptPHAnu2yli95xJsiW9Qt3Cf3hgwHH1tKjfhfA2QwqsaplEYPx8dJq48ali3WxTsrrYbS9PE8Bhe
0YSk30Xo+6osqd9AFzDqo7jLBx+aQ6Sgy5vMbd55H7EnNQyFieuHHkm/1WWgTUfRqtJbRS8kz/N+
NxTDEuiAI70VJT6qAh25UZV4nGaLzSvTiFqHzDOP4zlO3Buy50550r1Nk/8cNw1JfMRfrK10ugV7
7FWM7/G1Nlx8qb8dIOgc46h9sNL6nhFfuaK/Mm259fmeiJLHiUFSSUMlJFaGnr6gigXTGsnknS0U
50AVIWNCObmqA7QUoxNV+FK5yac5GvNJQbOgEi4Hxj76Xl9smRINzX5MmGXXWrFr2wmfuwEDiaH1
rm+4qQ06Ehf8mcSzBqmxgVPBDrdNUXgZAyOSCmCZp/dyHzkRjvGmusJQTX8wYj9ZmycCdchnzNLr
Kqj15VxoTwSx7EM9iY8S7A8vzMwoRhU523T+QJOqQ25Q1hegp0SDQqhlZdV1VmKl408EDE533FZH
06V+jcP+BSI/4wT6h5xPtE5CHf2t2eKbU3SvF+t/EprLG6Agrw0yuWTjn2rOqCb0b6QLCcN1v+eN
68Lw0L+xaTvl+kwchvieKSrKoPbJ0bP4tUAb2Uk316kbVutAWeNqAGG8AYIIza/6qme0ooDmDayt
7ctQy/dC3LBYIqrr1onzDTvsacaBaDZFvi8R6EsbGWPh75olyxkKKX5lVyZkCEyISSB0knyDPqY6
DBV7/a43npCdfQifqAtnotFrZHQdG4Ycib+p3RZ3WZliW2uQJiOumXFVABJumCNXI94BRiIV8huv
BQG0TWbDoA5HE4UwdFV22QtY9pgcthlNIfaGVWQP5amgHTpxxoeogDh8wciMWXBTYR4g0oVpGlyV
BqmKblJ/xHx+q7CeSLdo/NqL6sBrLG4H7nAfNgMyvDwdt1XaP6NbZPYprqNRq3YGjCTshY1HEwjl
Jsxi1g2D5hWhEJakFTaLB619iWy4C/qMciC38FOPBMxocnzrM3tjEbtCby3At/6hRTaJ3fTrGVAQ
HaxoR4fkXzraKUFv5WWBY1ykueyqcnWWBXcvlXI3Ncscf3R9JzRasH3DAdQLhj+0Kb02z74MkzhU
7tY12A5VZn0cg6KmPhz++KpZvvr58OeP/Py5337k8x/+L37ut1/7/Buf39MKHwnj//PTfD7Bj+f6
P/6pn2/i559bLOuMoP/5WPzHV/zbn/r5NGa+VunkHLA70oPUip6xNYx1CnvSu48BCeS0TFolqi04
oe28/LsusvyocjLDV5+P5YBc6fT53b6lZ7T6/JJe/ATRb/mFHz/7+3ex0KGtXZ4rDLDFcof68/GP
pzL7tH76+c0SezKwGAKXltH6YCIR+PyqDjT+5OeXvz+O4R/MP0bxn6JS2rw8/vxSQ9D0x299PgZ+
/+ez/P6E5fL3fj7/549/PpSx8+fT/3i6n//04+l+Pv78+c+HP1/4z+/9fPJ81ruNEwxvwonKI3C4
WmeWTNRXnNlmvg9KvhRWhaj487strMw/Hv/yT5/fZZYMsTwdmuMoan9naW1xQjD/jGz5KYg0jLmD
Dc6erlELczGcZj6G5T+tSoAaLl+5pnMEJsLE3EnYW7g9lniizxAZgpewBozPpTprvvNaDNRVSTeN
l5FtYg0NLi4/0CxxG2RgwBKLU3gis4HxIYPpHl2BZjXv02zQ4V74xFXWtcuUiPAQzOybPM3f527+
gjrxhMYIiF7NrJ3RCHkoYTHAmMJripHrDaMTAXxEwgWOxC2U3gZQXvlzaD4MyQgP3llUdhiV2LWT
vhhslA26IGpw/qX+FY5igfh/5YR5S2SnUuwir7PcfoHksE7rvLiu0/SFP3jjjv201VojQZuCkCuM
twBb9AdaQ5B/Ylhd+rpb2vL61FARVkm+DDUJgpoRKU++vA7Rc4+mMLf1GNwh5jIYuEXPsZjrdZEP
LfbOpl+X/QbE40OuEovR2IAiZIrw+Tb4ZpV50WfkhuMcp17jMwcvmlH3DDF9z8xGeEmC+cgyaITE
gXY/pPauz5r22XdaKo2MujUY7IdwKWtzb6gphFsjogQf35uW6DXkjuG+EvOm6vzDhMUIL3D2gcS4
WHXdgMGbKtLvyks44QBCRC28wfdpe/ggRZp5AC11QUONaYANFvnV9L9MTK+rqkM0X054es2COTMC
9/w5c7U7vRYGcjqBFtseMUTV3UAeWSJXLiHNWwsBBaoUbcOs5Rmab/YcVg9m7YsvjCr4X4rpOYH9
wMBzRSvrLekkYmkzMtZo+GfmnMp4m8bQ3xjDsnGrtU2o7Cu3N96EtpDIclGtdZmi0q2UvfazInjx
m56TGwu4pZncdDM0s4auntoM269vRxfa0A8OJK/SnUERqvgy9RJCQ5Nxkz6yaxAnYZZPkao9rN8r
mi3TjWxtJDHlrDyLoPlDqGXPLjozu8RlKEM/OwdhmoPW3sUhQ2AUOjQQBnbWg0U/GerZl0SIceMa
BaKynHH96C6qp+zOVNrH3DvDWgP24VFMEE4dyFuSy24ie9fUCBjYf73lgiY1KOpxVQN6zmDa3eiR
4pDSxyTEDnE6DsaW7jyVXzbeIBoA6/SVSAXYig3lRjw2GkaaBdLYbhEZ1kRoiqr7GPP6nGr5rWuE
6TqJ+wdVPxpJFK9dqnI9bYqtShkXZ+qgFzVKJwR4C1pjUQaphplstk/IXMhxxnoEp6W7lrmIx1Se
Gb7f7p0MEo5SDG5accJzna8SI7pHL0HH3qAR7jfJWyngi2douxZyR1KZT5pcfEiRJIusLTAcFOKO
c9rwup4RoLnXWxBhs7KOel0iUpd80tqIETgn7KHnQmvACJj8JvTLHPMx6i7nIXKcXWJecuFS0oke
+UkffR+Y/cA3Zx8+ZyR3sujU1cjWrmXmJUTGax5tJsR9pl8tiSpX2NCzEyayfbPw8YMY1NpoK0uu
VQiaNsH1On8+bPhorybDns8+IRltMWMOUpaFwm/58vM/NW1ngAi/fPvzl1rWxCIR/TkVi+74x/eW
X9Lmeo8k3z9WWV3MO6E60JrVcPj8CYvNXEN5f55K7EISPoM/ak/AfdC/yO7U6AbG/QQarOjO/Zzd
OpCf9400LkGjDnRsWCmJuFrD4519UkrDAFhlOkKBxfgHmSTCFXiV9M7JINaD4oAWJR1DJsxuAvBC
Sv6adcjKeljjwnlBs3OL/DraaYtG0iA4+pRmIFjJlFpZAqtt56T4VNxjT7N7U0bJjRxU6hVshimq
ofGELtqu8EtJMtImljbtV86flUGdjsKSVCeOykhlPARH4otfwJb5i9/9W2fBvA/A9LGZRc/EBQ7C
yUBxFSDaIkpHoDSRtJI1G0LExHyB7QX/AJZuldTWjgbCSB6PuCE+gdATTd1W6HHX8B3QPoJz5qo5
VJb13dTmvW4VaE6qeWCkUT9VkgzbmrwwnrRDRmciP3TZq5B7U8h1kGQXjsFL19v3vJ5tYJjfpYi/
uHZ+MXs1bLoIjNE0P2VTuq9iXqAgC8ct02tzlq9tZHLLmQjBAmKxmdz5AjGIcJru3qmgsFlQjayp
R281lJupaB/0JkMAgew4HMRGKES9pNca9axhgb+4Hb0Ns5a0AzTopRFNQer9tsnwT4XulU2nfxlR
YgYy7oaqbza6Ai/odBxEFaa3PlM/D4p3sLY7S+IIJ2PBn8YdQeLaqjMKMJaknmCXBdaMRpidh2uA
2ks+rONsIOApDI0w1hp9Z8smpTVIi9BC/64K0OeMVnbuzfvadt5cnzI1NcODTXeErG+EGwYvhegJ
1MLBWXTdgSvnYyig23RD8k2XYrtAAVu9+VZYXQA5v/saZ/WtyvWzQ9ws0lC4VSUqOd13zmyMPLbM
SBDjwveyPqa/V/eHPihu2yDpN5UrvyKdKtaWnz1NFqeIpFTc1NM9uVfYkZsLbPz7grqgsy6TH76g
YDjWuABXoU1eXdADI0WA+dJm2WmM0ojTVvgnqx6v2tZySaywH4coZddoNg410tKVItshal/rIX8w
puhgG+ZHnsWvDC2NXdrWp6nhw42FdSIQiAHek5XSoNd0iDEQabO5+wpssD/2M3f/XG/eW22fWmTO
ay6l8NBCgu9DFA5RBcNF5gWi8p2dwFPsnZcp+ZLSSSEJrDrMOZTmwSkPtgBNSSdQedVoE+rFOS1o
V2xm2iNrP8+Vp8r4+1iB2hIqgMYbYkrDdoMGLQ44TdkkAwCi9urUeo6wafnVI8uVPIS9069R0Hl+
6DxMRNNuu0590ZQ4a+EdelpwJXBAmI4hXS/jAyMR5HKhM7Llp4M1SYcNS1Yt3o6rDiLItu/URaUK
E555BMSJ3N+Z6t3i2DIUzu3cOiQDudAukU7rovjAOr/qYONuy+5Wn5KBxA+qCricveqwzzc4gqoB
3a3RR+tsILraSeDTiUsTTCHW83zDm4SOAI3BsxznoxNYXHw+9jyK5T4sgrUW9ktq37ks6LsXsU+v
OmP4M1o+s9s6uNHgD+Yp1FqhERioa0uJZCIqqnWoTo05HKf52zwb3oz+E+wHuMguLKKVK+CDhFG5
bkqKSmptRo2bmAQIopq7O12S1TFxZ+nxMzhIGMNacDSUZK211DpzH0kn+276fsDVWX6di46RcVeS
KFdfsnlBJVN8zsS8l9lIT7qx78hvYPRiiJ2Li2BjNR8BJCGduQvTiL5fx6O4IGSEH2KXu5DpP9V9
v+psmF8t+wgjis6qLaJNYeffmiWDCYTPBmfJ1WQSKFkPK1h1x2TMkFDT+ycgoSGgReLbNQPcko1w
qk1cF2dXubuOoD2mY+fQopwm7XuE8MkqoILL2OjIKtpXxe0ehmS7Y7xM7Q8oCfxpdewNZrHQIXcs
GsAHGxr0OVGtmoHcufRHqPYZsaZBiXiw+s4Ilr0tdrQcEYdF+UbNHa2HpvroO5w2rrmAQakKOiBQ
HiAJEOQ+Qu8GszxcMiRBxXg/C9rnsigfhxmRzNR9bQL1zHLqen3NkhMkJ4Fcjq6r73AJFRaqMWNm
3v+Vt39VxqB7xil8d3DbLASdbY5DTltA6lqhfXREdl/XRrjPdHUz9/KbzaCC4MRvkZQvc48yiXEy
CwS58gQTu4c6RT7JTPAoqtreZWap7XK7uStm7RWEI0PGhVfA8sotHMQ2RzaLrNughHQ2BwxxMXNs
og59ZGQlxHyics/97/UwJlujYoSkt0IwNHwtB/y+mj3SuvMzGj25yx4pP/MxpNv/vaQ0/f84q3+I
s3Lk53EiweuPtKy/pFlt6+/5t/B/LVFS+ffmr7lWy2/+iLXShKH+5SrT4KZhsBe1pPlnrpUmTPEv
28ZRbZiO40BQ/CXYyv6Xy3CVeluaAGv4P+Kw/gy2kva/CNY1dFg9yL5t3RD/TbCV4AX8EmtlgqST
JmwIS0IFNHWpFP/+S6yVIvpytqpuIox2cCikA2SKSVVclRBIsQAT2lCQDPslmOUDwCT/SlVqvLEE
WXojPoM9CQszolLnpemXeOdfDukfKVy/pm6pJVOLIxoU+RIoxouzOTzUWxbHCK2r0v/64iTMs4HL
Wb/oMdFGss6NhzSP7wc7qrD/jeWzPdj2l3pOoivCGV8tsIDPsR0wBxgjiELRFPJGTjbk5y8C5NWq
nWLrXNgTE+kkhEBUEumzi8tiURznN3Yyc0sE2Wk5xZnNK3IEOYIOR3yjcmG8TME5rcbwS1Eg0g4m
ZivmkD7V+mTum6lC36W6S2CFciu5+sPPv93RaP37Y7KcMb8fEwc2qq1My1Amp8FfjwnjlTJI2mqE
P46BINAECZ/gXe/qVDMPlA18CilSS7wq9pH3wCbTvDTDGL1ZDUSA2e36A4wx9C9du5cT7gBTczdi
ObR96r+DFVhAo7DXCdJZayqu6Qx2m1x3rv/r92EJqetksy3EEVv+duJFuuPOcSXkJVKmv4qW9Fgo
Uuvcz147DAPhOiuQC+lFox/yzKh3YAby9UjU6IF2ln8aW6ovLIfZ/WxSgLe6TdaR5tynSRdcBfo3
RgvFY5Xet9aYHWz8jAc8ITtcEuLy92/E/PeT1LawMZkOzU18xtL57QPxufeLPpnRhbnqDAjvoDna
O23W9yo0pienCe+G0Udi4/cD8MHiurJ743F2mfk1pYBeVZeLzYS7htO4zhWpbl/tWKyMeOCjvLOR
c7zP1XDqTSM4ADNEt0sz7i4Z7S8ZOZPnsdLfxqpkMlklmudjtnrmLn4uF0m7X5XPswkgRXXk7dpF
+b0xciaqcQNNn3kJLNo+Yv4DtG96KeLoNs7mYJ0Xg3XMCwTymobf3ehBSgmHSAnsOU7xT+fzX3P1
lmscoqfr2orUVkPXneV8/2UBorlgIfOY9MvgYq/ys3VrOdmD304GG2fAA9VIQtqQPSh9n9WxOqBF
C0+FW41INyAY9tUeald4gqCBOpi+Vd072lXcIjAhXyhaOrrRFY1XIC1VsXWEk96RmpkfIiizkJNK
Ylvdubl2gur578+L31dWYg4cvIjcAXhnunR+f2NtYxBBNRvZ9efKGs4kjVaLY3A2bZBRSLpWiDRA
wtS2vgMs6l/81LglQOmjtXz1zalRV6bdQSe2+ccd/ced6j8sq5JYxN+WEMbkpkCzrHSHxWT5918O
+Si0PIxyR780X9E7i2AVDAuS3EivseuMN8NwYcMRf51d+K8GKI+pzr4V0NxW4u3HWSkDQsOaTMoH
rNP0mfoQzHGEr3rh4EavrhUWnjtZdJxaaW2FgC81gvF4//sjLJfl/9fbg5SG65iu4rSRytGt5dT6
5X1kAsdLmLvRLfGoCnZHcYAYyjQ9YfmKU7hME/FFZjPa9IiVp2uvZHw1B6p/8gVhqbhT6tJjhmaG
S47ol7RpDkrO/QlZ4Oz1xpf/+uVyuHWblYITw7aM3w67XdJXHpiW3PYa6qTeQovU9DDxLXYdq8+3
AByj34nQ1j0LJfTj571WUzSLOjFPRzbK5ror++LKpYs24fe5sazy0lvNugNBTo8Mmsnfv2aKid8P
seJF4wAQjq3Lf0u9rPFIkROeBeTe2zS5cqO8HsCKbvXeZ5M0jcm+0kUDhYeIN0d6wlHl80A4CVj0
g1wesFOqToUP1BaHIMQhk8wvKpuUvnIvHzjkJ7BCO/dmsA3rtUwaWlKimo9sCrErRM+FPhDTnJr+
pgfP8BSk88M/vMPfLwbKH64Fg+uAe5HruBRvv55EXI2+JWHY3mb1AgUJphJXQYvJM3FxWNCNam71
VkIAZBuqEwewgd1cbIqh/R4k4zUyFDIn8/66iN6F79c3jJpwAnJh42iLnsvCsN6dRK0/L6zP9diM
BTuaBk5+SNnDgP/P+631FMrE3CW1oZ9pVj4KXs7Gip1z2KaBsaLZ6u///r0rysi/XkAmdy2YNlSn
lnLE56f/ywXkFCNN+dlwb3DUMQVBbEUoX41nAkGg176bA8KlLaZ40pkmvG+g1O7ZMOsv7I2nq+iB
QKSaeBDSjJib4PDK8FWgIj04hFIS1TRtOmgoiJcVu1D2jqvMgYoPznaNqIHuNy71FKxuD8jpSCPs
79+b9W+Lw/LeSI6VVBeulEsJ/evnmiWORW/HdLE7gaJgxoIbfp2wra43Bc73XG1MdusWkCaksOjs
PIUQEQ/m3UyvEpnMSr7z5nJ7haUAR6G+hCptAC/WKDMwipZrrJHuIy1gK951YLjlulj8w16/2PpX
YO9CsQsahHgkqlw73wbtOCVnJ1y37ba95c9aXjiSBrMhSq1NliMy/cOna/1eKbJ50G1LLom6Qtrq
345ANod1HLFKUAvdu1awxUSopqOv3VkwPXiA0Q1n977T93W3I/ZI2Pssp9BChLZFDbNhQ/xWzjdp
e2yD15rWNcaqZ4zDSFanMNw3+M0oW25mDRa+Q6LiufxAtR3BVjAQ0cL39GCjkU6QE2STECFoxuvF
5WAHsFgxIKShBwZ/x8xCg14f7dC5ox9eEbudtMd+2rhiR4diiTArphcJBIgpQ5D+Q/kmqJv/w1Ug
HFNKcAWmUL8XcMzW26Ca6RnL+g7vAJEdamOh9sV04j4G4lhq2wDzF4GZ8a5v1wuW0bngUmNWgC1W
BpweRCrsaudriIvvDaZFG51NhSx0ZrJincjGRHzSpDeNeEqrDXi10iRH1Vsmf7jqEk/HpIhXzf8I
ysfgThAIgrfdvi0+qnzPrYHhH0bLergdaG2/IveMfaIzMPpuTXWnJm4JG04ld9jp43VcXJM5HQCf
WtDfeLE7LyNo4lvprxALQfpWlSfAks+byDlhWI97pC0rkXltTyMO7qaX30S098cFPExABUZ9j05e
M9/Chuy48oM3sLcjL4D+F+4Luigz/QzANCv7G8m/yEFp6TG2bZ0H8Gotzmd0umQhgS57J/LVgnpG
zUo3jczDfotJHjquVaIIW1ULaXM1PUxfmV3xZum5w1Zx1sjsYFtN43q8R0crsE8+FQjsmdLRn+Rt
4VFwDoNDzNiGcNGkQKyFGIY3REDbCJyYtAFvAnn07uAkbFYDhrGGHHXOuFUWrPTvBqpE+O1qlSLJ
pgdKyNUmUitE4LODo4se3ka98mr0W6N64hyt7+NyhV7MwfCIuBILT7AunGtDeHm2dcL/Ye28diNX
ti37RQToDdDoh6RLb6SUUqUXIlVS0XvPr+/Buhe3b+8GzumHPhDOLpl0wWDEirXmGtMGH4YQYD4x
hMLHcGzfSbnO3QtrZtdvlis9P4H5StWU74X1Zklw21s5phv9bb1UmU3lbKoG22pt7QMhUsPlyjaI
2jvUnRThKrts1rIIHSB8CnwSaTzLa1ZiGrEwU0dAxKSBF2rjxla1Lm3xvCkeS4FAQ/5JqUf1Wrjm
vY2ZBUjbhc6oSXthAcPeD8vjhjJcDmFsI7wE38KX+uQaJN90DeHFED9VNKm8xloohsdq4+IiAs0I
qGBt+vTKjBru5ujSGNOQzoautFpYr5OLiWasPB0nnxyRZvPYhrqs42C/0RdXznYG5GedZ8HTE3rb
vcUhThHoPB93yXKUsMZeOf+AOchgO4a5IcNoaL4WOHl6AFabmTo7CnZV8GbZm7bFBB3cNtABSukH
nUATakdOLxvtkzQ8pTO6c6hHzMKmInDh4ca+IB0Oaw63zYLyL9NtEwJ9HahX2OOf5M6KiQJclS9I
NPNn9Au+kPzAnKmBeQPA/038SmjTB30i+O2n9iGFKAsRE9pIy5YeyrU3zxtNfm+HpyDrrmygzGW2
rXOeFu6BEuvG5HAOuI37TnYYbAFJp4QWkzOKTbUDT5gUBGPkKJ3boQA1bMKSCQ0jf+425ktTeIgb
g8k2n9HHehG/yRyiXqzmA2XnBk1E7sCf65khNPX2e8KzSHc50kVkQZhr3NPgPLiJ0PLPGxahxuG6
oaCrYkfCH/zbahwuIeafcKCXCEIcwozNNB30EWtnUPbYepJwr285cMYC+8OVDEsDHs7PhfDd4KnT
uzhHGsGJeUN8sapdYrtGrct9jM+NQY6dzgHYRBSqMperCkFNMz11cIWFHJTyKpXkOsFvsNOom/TU
aZ8CMkaogDW3XP/HBIJU7YFsVZJNU36MSd7CERBT7IFajzNL1C1ZfGbsswHl9K9l80ZrJuUh0yWw
Hegpn2pXGq4j240gHJhc6KCTEYP3GLvaToW/ttXKPe7EKoeyq/TDs7dO9geLJzNjpbARWxi5S321
VWx02ELgoglG4LcW9d7VD1K2zSagn0NC1crkcyx4EnRuszWGULlo1bBYhv0Mp5rj+AEj9kLr1kwN
It6oH2jNX4fiLIt/FDQtiEE/KB7inBY9q9mNZzphXzID0h4xtgcolevmI1Oi819aThP+sH/m5lIz
Y4edQpEXMj7WNAh0R9osUOpsOAbJYBQt2uFQRTiJZNNMU+LeR6/OajEGAmXTGBtLpQ3BYbksfxKv
+EIZbhKWwhEgRtoLz+VPda7v0TOnxXrfPaH7MjB8tp7SHGv5SfgBQVRtLdbcX2awaxKYjRvhKVCG
fI8e/I54gM4ekj6sAzIVIU9YtU52fR+pULIl4c8sO7QMzEBAXg1xj7dExbQZHRM48ORy/AjqD0X1
JDobQOubAM1ozDwVtFPgcEFDO/5K+EUBYxAvdMGZH4jpw/GAUNP8wnxeGzcon8TPERFr66TXEsHo
q/CLLNi+ecm48hvptXzozC3BQYhNox2tEbQwGj8R+MFkYw4bjo0Y9WhEKtkmpceeEMhRiBBJssHN
b67GcovlM0wfS7mhlSW6GRSf66WanjYhzPVIt6btrqngFboNhnwKJhy7LNulqYeEB/5Gavlii/QD
q/XNRNf2SO3T66Q3hToGWwVJTJAgxakPjqjXgQdX3W4GzIdCnRqToLwBj9z00y5VDvyMKog9LIBc
WOJM69h1dvKbtqVYOZjJNyssmIagBrhi00Eh/iHHyrKV2vVJweASoyXLpQ8I3ZDEsRllleLSf8pN
k4JEkA5NuRthai64nCBP9fLELxO3VN1yep2KA+2Qs8cUFQlgMBAQXRGoceLj6o41TYkEpNijgBlm
x8h39GAgwoq6DTJp1XhS9uqHw5Q5KPip48JMG0oOXEcUrrRzr0Qkg2kPhOZKry3tVjr2I2bkks22
iOEpzFHWVLhrqeqhU+MrmMlQ+FhtY/6ntV4tegnsDPpgyLRhY8UG1TgW9dfPyLCxyAIohxIbHi7z
vMqdKtuCoKQlAniDlu6QpOfQ4sQdJaRGhxFwGbNjozuYXtGMk4xucktfe8pjyqGitwmwV7U+GNCu
ljq56HSWC32P1DKK3ibDz4ng+aCbG4Oqag/N7C6NLtAZngG3TvkLiVCMgznM1DWZ6KzM0MyWHeMd
OIne8mdOz2yhbNQ6AjAAwaFIXYPF8MoQLu4Wa1JIjh39LB1te54xv6j6EfeToMA/GY6UvaMuBS5h
AZhOn2/o0SVjyt5K0k7Ipa7xkpm60UrT8jvOMZZHyqfkw20t+Qu+CaigFdQXIjTgFenGCNkBNj2t
6Qyc/sLcCQdHjLcylwS58nE8BTAAKq4HY0kDFTsbH84z2HPHk5TfhAEEjAsllakaoU5K3xHMbOLZ
L5rHUpLmJYJ0xJ/5TKdjqXgBnSxkTHoHz4FK4/rbkCpWD29g14i3x8EpzJuk+TIjS1QBzVlO3jX5
zSxv6odBS+1n+Kt6ojGr608YaLC9lcktHjS2LdopH1hHWUUlNiVUaPS3J6yo9tCDGbRx06vvBY6N
HPCJdyQHQbAluhNa+drvJ5ttnu0OYWOZOhFOJii+EyepXFUil4MOAZ4ByMXVU3p946ikpPKdlAIn
hhGHNQYz9g0gPZpAw9OmuUHRymV6TunV3yQPaBd4UIS4JVD9phXGI9IN/kz3+o3Hi1fNBFe7ye88
IpQ3q8foWy+QTLVN/apQYMHUCOLa99y5SJJw5iAuJLxjBVBs/sHyDFtVDl+0U/mBCQvaE5nOGrYQ
w4C7epgFv6Yfr/fYFbBqpuez1AgXHdT6irLj1XiXYugE+MQjZOGMhHMoAn/Dk+8clWkAMuALAdTB
WRe9UG+rxEm8AxbwZSN+0Bux0LpYuoXkDiCZDT5uvALgbNou2DECc8uKyoQHbcBiDPO14czAk43z
Ib4Hv9nmO2lLzjJkV1La9xDepnzFl0JLQL8jLlMJaLyZ7gnztH4ZFzm1TdqVUNj0D9p5tbfwQ6ZF
eBVYOMMnzSoDHTOLH6hbslVmhWm7o5fbnKV8dMEgaDiQt4GnAOST1y/tp3opB0bfoleEkD03Frf7
iVmVTc3PJnsi5bSgkNzk4leYXPLspqlnNb20Bq5xR9DpG5G5n2MYmzPzQ9rfqIwI7iT56uKNr6Kx
j6qXunZrGYYzXlWsNQ7QEWUtXW9NmL0E9bShZtVTUx/4IW8h5DlhpGHuo/hCSARVkXsDOnk0gu+a
W2F5CZuHXr9mGpPjgZu1XpwipEclb4Ve9g39aXjOwgUbHkF0mc17v62zk4LQsBd+9dll0H7xCHMA
l51exu4hh2/0Bs7SV0YWrcELYG5f1fahojMTp58Cn8JV/2Ap46ZLug0geFTRICZItkT51/pr3nci
j2hGYzpe3zCHKqUd0S+NpiLKMMoI0YmsTtW8mQaS2MqrfCI02pdKmkG8qKPZE+5fyoH1RTGcPL/k
IE6K6DWJ6KEJfjHminKWxEOHOUB+UdPXYTrM2b4MbzmbsymzSeWv5ryloVxOLoV+LjvdroxrJGG7
QZcJkuEdDg5K8MK169OLZmItex+x3uv9mLicA0y5pdtsYt2OlNcCt9PaRYipoYFGdEnuUfTr+SJJ
P5X+RssLRj+/+vgRimjLzkV8aPMdJ/0E2xFM9yo3l4Hk+6V2ygZo9byC+6/TaDKV5f8rPaLrlqSL
iqZrqqpJ/0hb60qHO6M08xGX60QYgOFi92uI3hoLZfohk49VcOrZ1KS9qHlrmZbjZY79Mme0e5B8
19zaBixcF84K3up65crTRWq2c/CIxOs4PEXTxsmNM8mC8B3rBMC45XlEjpuwZToliqyInYTW21TZ
K6E/aMBYj+2yzfAV1ei9d4Zup2NFK4LEOy3pWwSmIVGPuXFme0ouHObgZ8JY4XSjBm4yvqbVtejW
n9SDoyr3TCHkMZzQ+Chp7REw8nOizm3pZ6YBB2YFohbT5gH8KpT9rN3SNklOgm+Vdjcre8oNG6yF
V3RJZ5x03Vvfp+aSBpgterQcGU0kKd1gQk1v9zSUhV7TbtfPyME5fkLGRAcCcC23P83lwnmzZATU
PeIXM3zVx50oHzBCCqctb5fy2xh6huwwwoK+oysyx628ZQmwWRb4OQUw3rN2TLInQ0kQ09JogDTR
bXWPfA3a5lH/pUr+ZBHprwkJ3LfLkfQL7cG21dujdoZ9A36Uq1LW6DAZsA3BXr0gS3WmmkY1jzxK
I3pdTDTfutnkD7IXcVqXPR0fzqOOjeNudeABqiQ70XV9SYDyWHuOW96+lHh5Bq0J5ayttKeeUt0O
A11GWaXXjIZUjJRjgqFL8Shmp1p9RF3JtJMzNl/4/ZgGoJoNFHROa5jmkqSBy4tjALbPxArW4mjV
dpmuvFEJv8SKFjdo4b7IBj/96vpDDwYU/SWmsIMPOqGTnaS3DWsPjBjqp+B21ldbHkaZPnk/RWQl
aW5mbS2wdoufDOdQe4jJFfcy0ThytOQSDTQq1w75M1XzNMvnihMWW5HfDf4p6vdTe4vwoGydvN1z
MhkhoLFsklCSDzVjIZJvgWLH+nPFZAxnH/r8k/AcNbu2Op9EJHGDsU97n1Pb0p8RCGZgsQDSh55q
cv1B1h/oLiX3VfzGPpGsAY8Pp6eyePW5a05Re2+kcyCfePemecRpNyUiWo8s2S0vnyFGrOlJnrCX
+pHANej7LkOUtufp+9DrcP5N3oN+V1ZHBQo3g2Pi9wltw62EQ4SmctxHKtbpe+7wHHlhdrQ0t0pv
0fiDRYMXpL/T9D1TtrP0yp4dpudyuoWzP+J6nt4lfT+yYoU9mOEvVXhfB274zcxox18di/10WCyw
IYDMCzXn4EqYtpfFg9Ccp+5cqdSwj7wsyUnlgY6q1B4JQY5i7NVhJ1pvwHy5NoL5okvb9Y4gg2jh
lnCesiPUDBTYmKqSWGEju+n9SYhvlXVdMKGYL8VysWQ/kS9jecrNfWceIvo8m7NlHIAbLuLOAtuP
35LoM6waea/ZfAvruxFcdXogLJR70dVSSNGhiUtucf8LXx0oyLwQE8eaXxLzl74ijA6JuBukfT3u
i/xkjlt+qMk7XaJCTeYKxvE2gtggw07FqXLHu8LHa+63WnDo1EuEX5zpyspDt16C+ByDhE9PVX9m
slR4tqj7waJxzOuWl1E9z6KnjmQ7wXDML0aKonTPVQirY5XeGW+EoVJ0ZKgWbpNx2/F62CAicZ5d
kWko7NvpIAhHzXwNSrKz3PfZKZU9+D264lo5lE82/H7b6AcSbwMNE1X9kJWz9RImv/Fs5bKLIUKF
92w8D9KLPJ1q7Z5CNM3WXgghOWakaqfk3isPRqcu6csZIFEAFjj103vzKXZ+HrpK8WP2PqMw17te
OpTjvcpuTAEYCHAu1hmJXTc8yPzG2JWLlw0eqeQMBJj2ElR3jjaFdTBSxCD7ZdmhkGb084bSz5kT
RSt7lohf/FMhb5i++qN0mNl6cp8ZQedTq7m0V8/Dtvjq8FUNT38v20HUXqb0lmi7kOBP9obilE+/
+KueOgj5PNIyGj6xbqh9Q+qAGWEsO7VDer1vxJ3a0D3O+VnHCe3cDj7Pq+QUQbxgOViGN6geflG8
DJexH26MjlLu68RvlAvlrFxkJt4XkaNV8SsroTNJh4y7t3Jp7AiC77w4ihOJRHWHXIUQnJoN8cY1
Tt6rutkMA3cU8Nt22tN1hd24vRKkLeltjt+5rVXpMFGkFQ94jtCQ2mZPtf1lEmfU9S6QzzM6fhAF
wct67wOFTk/S8M5paklPYXk08ttQQRW8cSkmxFFITAOnJbjPCeqd/JNzj1G77AFUi1OIaJS/sBLm
YCy5xHWgUvhV1W/anyrYiem1qQDpMUqseAe9P3dMWvaT8iBfSMVBPKgRzQo2ziSk7klhB9KWUgPJ
FP2NvIdUoQfwwNGiWGahwA+PfYh0f8kJ6pPKBhU7KgngGt6Hq8xZHoYo+TuVGW1rJsXNER0/CRdM
CPGswC5Z/kExy9gJl/aP+id4L76hUvH3WA5OO4VTqk6xgWORTR6c2ikPRwybqbZGwS8m+brJaaVv
PVj3w+o0awsponP4BSALSIDb/AGfnB4QnkdN/Y64WXbZwQZIWCb9DED6N+urMMfZMCr8Gzbms/nm
MA1siiHGLJVMD5+PN0F/Oxps9kdugf4GjkGtD8BWc06cZMqOsemE4ENbutuzHe5ADabPDU/goWRO
PxvZ5aLl4a5+KzjGxh7ZE5RJuemYZP3ZYYELNGyTW4menHPW7xkWiPVkbWOIFSJNp84AxLRz14is
XYe7BAtPbD1xiIq9EDZ/uFUT9LZU8zasg3wSqduT7W7fu3InwBulXogBZAuoWqcRhf9arGz6SWRw
0/EUV14nOFizGWjNSQSHJAK+YJavO2VpXHX5b4ZA9xVtG9OEi0VN7lAd4VLRWVNpfDrAzWDHKObR
O48vjg2cjxGd0wP8FK6A/kOlkTLKgIQbr4LVScPO6OwebU1yeYtGRw4RHAlwDVR0XGRKUHBayLWG
DrgaijekyltpS55d8ZrRX0MOdR8pYMNBornAXXBgZzB5HIn3ARQ2XUztOrzWR/8USYwBwShgaToZ
KbTKG5Hjk2OT4cg5wHLpqScOYAaD2eYZwWZx7SPoCRye4SqTlC4OFn9gbcbZxVMDLyuykG4q+0xz
/o6XnU1CHgDIBwaFShEfV6PkEJ5rdMRAjG0dA7gGKFbIeZ5TWb7PO485Ss6GtlKrXUs1auH0lEG1
He9Iq9aRYCyJlwW+yKymDqUz+LUURJj0Jdbm9OU4QbYl+GTCcp/DmaEEpFM1pI0hclPLpprKhVEm
IEbbDlAoVI7WGSfiUpd7MI+3/JZBR9xFmVGSNqHhsQ6EZHMz27TOQoRtvM8Dtewtga4I6oobFBNv
2ouAD1BboN2CVXE7GbSwrplriKd5T8aBi+iShuIuSsW1UMg/kN9Z2DyCt4ZZLMKMJTF9MQKnTx1a
05h8FAm4onyl0OvYfnidz577bvbz1KfRinQm30oPpidPVHzXz+CdE+4O5li4ZprAGvDJ16/mQQkK
jOuyowZUYi9SrQsjkV85nSg+pplDzBUYV7PC58bn6nN7hpqDbpACCf2OwTaglEI5kZqMRC55C6DJ
qB0w9XW+XnKVcgsWeyXwb7tAeVEgIV//nyTN/F2R+J8+8P4uYg/VDp+8kWFV2KJxTccjxwnqU2BQ
JwqPwoWxhRjO4kZaiWtR4hdJIp49jBU8oWnVRzBqBDusWSpSKOGu66iz0HbwSDDSqrwa40UcNmcf
MA/9UVuOJRRaBzAosocxhWaAodysn7UmhCWq9yPTo9qj6fuo2OnDjT2Gb7lobEijzejC8lrBzkSe
ZEATv2I4yp1OpaZRybK5AlIahprinl7amn6Sf5h2w6v8Jk43TH+5mcsbGggJIuAmxZlPTYm2gzuL
S1x73GtUFXkWYz62SP9TarW2wfrUMqC2rD2CxMeXgz9b5Q0kFADEkOH7e6pEOhKGO9DtDHFb3ULJ
q4odpSzq/ixeBCuKcUv006Q3dttfAmGblNtg4uRpUfcDL04BC1QVVK+S1s9xn8fHFrftxdETQia2
OdKax2LEe7Z0FLJudMiW1K7JmAZ2Qzr4cyHsIUOZnngK5Md0Cw4dKaqMbgZ3VB0TQpgGLMmhILT6
fom+Hh+rZbfMW7nwFE6KGI3T5ZctkI529O2SDNZjX2PVSth3CQXMY5u6ZOLwkmYysjySrmVGCYPT
f/9HwNQPW4vIRLBNthwqmrxwYS+WQ0QGywVLRVL1GFCmH9hOOQS9Md4dsUfNDQlNyXVQhMP4xtKs
pwduOa5kWHnh6k5OYOwYMG164vO3SfWD4SaG28wCR+cQBqg/FX7LJQSnQ5368Qj7D1WOWxPsxD58
W1SgFRUs4o3kY5aRzvqAv9bHFY7AJiQ75KRiY1OJDucWRfUFhaZPoFO2/sFDeUqDyxBuMYtNSMAT
wqxRzK1RtlJgMzIEJQjTUe9h4RsYLm+USZ5pPv70EvynkZy9wz/4ljBddzCVwjcK/j3PN442h0Pu
RN4NjyvJLSPJkrf8kBmaZ+cxcyvw0GQXATVTaobqDoR0ufbmzpKIuMaNiJQ9PGXlNQg86idiexGp
mopfDYqkidDP3AnJHYjARso+rO7aK69ZepcXfFQ5PBvZx7h6pXtyvWMCzDQYRhnWxmdLgiA5vf9H
mR3OTKL7EzbIhF8Q1nMPSidsXym2y8FeqMTR2MYeJGDirYgEesY9izEFdcSQ2g6N3KCGnGKon5Po
Mrx83DncyoarN3s+07TWbhkICuRp5kEUHyOHeuoggrXEiu93sl5k6yfp10LCt9JdV2K54Q7TSxLf
LQQ0mPtG+NAYt3a81dF3GWuwiU7QtxvxxQp+8TH6/sIiQa6XZHoiQmn5YYzFHu/nrTitl1sVfF4y
5LKQfJC5rgeeK9Qo6aqvi/KWYATAVoJWqbnA74kqfDZcImFmWJBQbEfKRlKEXLENpwrqaqdu58Kb
/IpMARHtvMcmI5n3sfFpof/jtKttK1q2a29pn3O3Q/DrTfXZAlSQSzJJGoRpFK0GKM9a4aOHWqhn
URhi6PotmLnuq/uiBA7uk5w0ZUcMS0H0wO3KGLyalsz1k8hQ3IK92u7Jpyy3YLsTWOxHu1swwt30
F2nc9R3O0/iWumuJCUdCVozEl0ZKGw5lKLAyegbW9FJV54rwu6FN9hhAwNCQFnh9ccQmAs1Wj4oA
o8T6UHcEh4zcmUpm3exEDkTjgT8GtV2unsOULg8sF1To88oDeMgCkZvsXAdtZEOmhH+E1cYzc7/y
NrnnuezcspDcWYwQv1KGmWZADm7UHjSmNlEZ/1C2rMdZ4+MITiiCybYsuKiZCI5GttPkYFjYzb/y
oRPZV8nbvS7Uokx7aTyp8SISBNmeSVoKe5xWba4or0t4qcO6XX5l2T7TD+tnJ/6RbxQyzeK43gW/
yYwNVERTgNR77I1Vgwhxz8wsOFn+nd+U11ihR+ElHHcUQ9vhVA/bJdmlxksl+3SWiRE9+PCAfawU
5OStG99UkmlicYmbrTlfJ/wOJt9oD6xbrHfMU5zZ5ILs/Lr+sPIs9KX0O9aCTvS5d435c60/Lts6
9XTDH6I78yCvT5zPTe2dwgjzo0t20NIxL3jjNkNQwMARSdbkwEOH1Q81Fk/NELQfVLB4czknBAK8
wabtf0r2nHCXBbOCfdV5wuQsnwOk4ZrWE4/9HAjbWibrPdY5bukiPWmEIQ1ofBeFE5VLhh0UoAWU
vHGnHzaJjs5cLKtn8g4cZigvINrYRvJxSD7H2VbFF7jFlEfj6WroEADAFS92RgVboAte/RJoY9De
NNnLiEqDGc4+vbnSPWmZoZSHMcXyqKYL5TUWr/AfHJBMtwa8lHURje0gY9Gz5WRuIsYKAz7TmjPQ
OPpGxOpl48C2lYWdiJ8potia3PWpEn2Kc3XikkAJ868kizZxfUqy1wpdizg3x34kTmr1q1j+mRFP
VCrV+VuffFKeRrfAtouEgp28sLxaP8fKj5G9QiuM6qMV7shxSNJJCb2JYoKEr5hH2sjY1u0HRKtH
nX/iHOb0+PUkXl189KQGAcILt4Yzj35DZNBlX4J6hnlsFqcJoGdAaRY1xHEhHAGljWkJMdZ70HxS
WZQ52xbByClY2UTzHWurjoxZh12Kb1F+nrN7Sid1SiQcUuWZ6ErXtvQCdNIJVUchPktCdOs4jh7m
rxLynvSARkEp12TwhO2kpHwM+ZkSdwrNOj3IFqCjba9uBZIO5q2a91V/CTnItCHRvkmSWkRsuRVM
t8bONeGVhekpY0QZ9ZsaJnRlvAoi9Wzp97gqXypxMxoRp7iPpP/MoSXTd9nGb/1Rpl25I4CQKaip
41US3tXuVVl1GsqXpuzRksu8h3Av6vt+uAbDNRqc0fwUMjbNN96tZDRenRP2sIhR6JcipBoI7hL9
KpTHiiNjTRQfW4grBxJu6X0iQ8rWCtob920atUmoqxjVyC25drWsb1jguh0Zqx4XcFn3sa7BK9iy
9bokTQ/kgsP4HFkYdHC+Rm/QvZXqQmKX0oJMf3BFDcL8WJ454sdxmZwcrc5MwTdvKb0nRDdYVCXo
qlV6yJPwPsQfWRR6rXGqpm1pUnCdoZYHhK8UGVMM+3rq8ZEhvbScCJSFYL8n56Dj+vRWMbiixu7B
X8nUT9IC+R8/S2k8N/UMxD1pI3I605wAeeGaQPQW0S2Y0psKjyonYztT/zD5bxKRPZI/Shb6upSw
ioTMKjacONfbv4QW5OgQ4vAPZI6cTeIbsxu3AcGrAo8bOCFeSTiRF5ulNzfgMr+SvqUabGHMBWbd
mig4gkhCoYSVJhoLGUCAWJD3yt1Iiw5Ni+jcMp1+sujZLvxgptY5QjekODChysTbBI47Z6+yR52I
vTel65nYGR9EG3g5B3FQ6CB4JmYZ9NvNIn3g+mRbHFNWqkk7UYX/nEjVBBOIW67gq8UJlJtl/RmM
RfJaix+agZ1Rvzdlc1ORBYTHEiDOmQJiA3rRp2LZRBQ+0+E7Fe8R3UkvWMRtSmJu3XpYPRXp1dGa
PkVkjtQE8avdQAW0JZJc/fwc0pe5/e4sALpNTHYSUUPDLYzpXUsGQuC/U40ky4/nIw7GunyukS8j
U5jvoJzVz5xbGSwqJRRK/jmO9o9Bfcz1AwSWXFxxDmggR/A+9PaoWvfFOKfmd6WcqcxU2ppyF+r7
LN0nwU/QgIrJTeZgYTBqSvnkFhFQDSjjvebOaC8jnAYiwyF+dphZykz5OUT+uXY0d3SkLRupuGuI
gHTtE8g7BEPdrVC0RU+ZoailWycfu+RpZronNk9peRTLIxyfAQiC1YTWawmVZXCwrXirhntO/LeO
lsJzG/I6sprFWXc6Fup5Er55w510jBQdMSXdNe1xCT4XDSlC+0xQpM0PIXnPoHFq5K8kApB+U8Fj
zjg8tSa1cTLfI/kW82hJ36rOxZrCPSuVi/8pXgxPFPL5QpmiP87yfe6fFcopUhRjBsLluyqewnRr
lc+4ozoDJRf8/2/Kcblprt/yCC0SqYsRGSNKSNufOn/ky72S0FfO38JyjPK3voVcSeEbcwquKAbu
fUytezub52Z8GGGCswS2pf2Nm2Naw7f4STOXGn+rNC9oCDVV4WFRkTWj+5xiUNbsGVtVpjZ1E1m2
IqoQsYtseqrvmvpdFz/MQlm59dNThCbLJ6HcC6YHEDCL7gi/hlt9uf0dCOOzIzFZKr8Dnt8oz323
r+RbjKMQfmKicEEA2mnXkNEz1c9puDGA7bwyCi/dfAvrbbB8Y1RnttsxW92nPie6FRXjVUyHTUpk
+SiUW6afO/1hRRdJ5G7Wb136oJdMwAp48qruOC9eQ6RLn8tmGNc/TsQ7v5zSPaeECplCld0D7YFg
VNJuJVCOZrnV3MXIb014APH0LZBk5xyUcJto3/j4Ue2cEaYiWoHHHJCnKn4KEQcNBpJPryYXoIkU
tPPuVte3GR/A7kFVS69uIl07871DYcCcHniIVGAKInvzdJT77yL+DoN1g7iX+iedlhudzH6HfKj7
DHmRAHxJQwRuJD98gqL7hvRqRn42HMPmHqEGFzkSFnDKp2Mt3hPjfWg/ZfMT42Mo7uhEoZxGdwbZ
GkljcrxFr1hBfN0W1VMBmsHYFNpZali7uofK8tWRlS0LVKf8yBS/rZHxIy2lYuQzKmhV04+4eTTI
xDHLYbE80iPs1BTtJW+9D6pjln5HKFhmZL3BSvIqHgrzH9yhNH+2DZprTLVmlmcJxc8YZpvINaZ7
rCl0Yd/+jkv0s77xdV5pLMdLumCcxnBJ39h9rHcdvzDIe+f5HQHMiGplffD65z3BwrBfn2Pszknx
wmBz2eXs0iESiglM86+c9C1vP0QzRvbURIw0G7f1sVxu1DXp9D3Px3UELB6SW599vZ2ru6j/ZjLq
0MiVn9CE6YS7GzEs9Bmf/zdQJ2KH1BwQWiRr9sqbimOPgQELIdDXAubGYWp2zbgL5+9FPvAHAH5Z
OS0JBbFHUwc1dp5k5U6Txpj8mr7lkzLegvE9rLbG7FeDA9LJVN4jQi06R2bkTjPhs82LKrNvsnuF
JMNXCa15Hvv3rHyRhhPdrOyNYJLNBJYpdXBXJF4maF88U3T4Nm8OenxJowtw6c007idhB50wiw/V
tJ/VQzNfY4lCwesQvtTSvY93qOTma6b8kaSj3Bzk9mAkV8E4JgwDVf7pyJdEvQg90EMwtCNP3kMF
j82bFdC+sgpFcuyZIIrhvjAjTvDAhLDDkltWKXXNj1Teoz5Qi99jc7DWUIkEt0FZZMfTp9zHwkj8
QuRFDnHfV+uLIpJhyOvkIvCWe49foYIRKG22V5mZr8lnbbjlo6+gN0MyOu/YQPl1zQF67UI9hMuR
ryR9l4HvGbh3wJ78zPtVNAdTBiDc2uWTqzzAZcSr+ZyVSCPIv60J8azaUZJHb4LsA40If8agasI3
L1OM26bkfvPFctcQJYZ7Y4A0+B3Csw20kzoflZHM9W7d/IPI65tDonyjmQkpp3d7NCtl+NGUF6Yc
HxLa3hyQ/D9yj4WQjsdj1p+s4A87SMXKaf15Nxp4PsHRYraW+yx+D+vXqjj+a8nPPxuX6fa0ZJ1G
dksX6c3WtX8QBoKoy1VZjurr335rfN0LkEMhACZNVnbT+PO353FtfiwxdDyX6gztriEXXA0qMJw4
Wu0oK0xqWZT/zTv7Z6+4oeKKJ2uixBtTRVP/R6u9ZdYijfJG9jLirevPc05MUWQgJ7PsqMA/uU4d
/GCUA6RvgcsBRs7e8TppbpIY+UoKbGrKyvwkJMJ7PFch1Vwh5nAIV3P9EP/mzf6z/c6grZ0Sq4ST
iEobovaPxlLsnSbgGppwqxZ6Twk1RwHpJzr2eKBBfXnJYGdsCmiZW5pMcbOMp/w6cZzNI3AWIqg+
Xy/QCgHNTPf/+q3J6xX8743ThmaovCMAEoZuyPTg8/v/1veZZ7ORdl2u3AY6aw+ztoiHpZa+JzAG
tKkAMdwYMwnvZESbmkRGAb9HbW6i2V9bnvKkYY5G58vqUAM5+xUjvl8DucRBszTaubDToZsOg4S/
hjBjyVNKGF/964+w0lH+j49gKvyPPmrNtDQRCsY/JqkEAB8nD0FjfQ/Er2AkJBxrvCLxZkLi1E+n
PkbWm3SD+KXlmEQbcl6esarFycOycFMFKH7GaJrMOKjWPW1/MRkJZHXCDDBTnBPj5d+84X+OuSIx
4KKmrJ33a6vtP/pRu3yJcY1vuvPfTu+kNBihiLYAdQizXYN8sReUeBuNIiklqPJ7nJY/odfHQPlM
TGMKdMB/39H/b7CP/1Oen/lP+5cY9LusZnC+Ufc//we4gf/93Sn+3cDN/dP986/Wd/Nff9b+F3bI
eXbP/+MbF8Mc9v3+p5lffto++48X+E/yzv/rL/+T0PNvwD7y/6Lu3JbbRrY0/So7+h4OIIFEAhc9
EaMDSZGURFGyLPMGYUs2zuczXmeu5qKfYr9Yf0l7V9nuqtqxI2YmpiPKLBEgCSAPK1eu9a//1wYN
BqRvfAn6Tn5i9nmG1O/1U/E3gPMzPD7n+9JsNOevfaP1scQ7KHMcqNRND3YH4QKJHL+03b//mz7j
SIUBlWituoJOLsqmi/793xzrnW+igABzi+vCdairTL9T+pxPwRDB52HDsNkW/iuMPmdSnN8ntxIW
jAgCkgHbcmEZMNUveM2uMkQ4TpAG+mZ00fQPsfMQdJ8C8mqqYyJvZgDe0yM1eIm/uV/l1dGP7wV1
m0EkriR1DwZhWTukEtHHo2yeipp6zGc5v4/G9yYcnPWhR48gWaNKDf/KGszf7D245aun7kKSt8FR
Wo//Vwbqf6sxqO3Vn4/Bx7//r/JvT2X+9//9t0/F298Ozd//g8L76stP41H/xLfxqN45ru3bvuu6
jDATxqh/jEeXMzA7+Ry3oQxyLFh2vg9I650yTdP2fU+wyitLz4rvA9Iw35lYKJcB7gubb2Js/6Ux
aZl6Zf5hUNpcSDqe5wjLhgPjv1B12J67uBAJwVqXw11MsN2Wyc5cykPdTe/1drsb4uHGmcidq2EG
xsGOwi3YriaKCE1tk9yxKMB1ICpJI3ctWmpWE0VgpCmq69AtCK+lw6ujF/csQhB9obRwSuRlHzr2
ti+8Y1W1d2FAdI0NMJkZH0cO6Z1qktfe6D8ApSS+c2M0YXFdLOOxgMRnoPp4GE95bIEgARs5jDMi
GBRSh1FPGArla4TDCc/3wVombBgbUVPfHKoPWZGR53XYy49gEyetmBUCZjYk2E8ovUKKhJv3WYgE
S1WUpJmIwAsLvtUAZgyTJI3t3+W+e5gio0ODdqaONKlfawdZ7KlNv/Z9vbLdiQpoaiDQoaRyYE4g
I1jYSKbZFydkljfSv5n6CZaqhmiA01iPXl2/H6pkG4wV9XUiAWqG10m62RcmAOASPVo3/SRrVGQs
jziW1/B4C2TX7P5I2aJKch8UBJ9R7IRhiboSJ6YODiOTjPO2gwP0n+DOLfVfRozDgsmgZQDCToah
/dlHmdO2qFz10c3T57mkKLfLh+wqRoL2Os8A1ihqAIJw/oo6+3QVzdRqNkoC9AfAMaE5C8cogGhv
NkC1eWD2M6LzmuDs3KhNKpxL34FtdPBQGpKRccgcb9/VtrUyBECFfOjeZ0utGzy+KWcBpSb6w9fw
UgEDR2JuJD345lf5h1RVeylHImwB6app6jdlqxWV6afCBECVISBD1T2CNyby9XExeVeOUt11E1kf
HQcC06zx18mSUnnkvZSODzECCSM81iuYvsWl6MDhtghnL122zXHELrKYAZoDk/ATtQvybGPVJGiD
sYZOALyFQ4lI7GDGo/1s9qT3QlUCoiHmZ4+kj20xXAVT8CUfqvvSgoKhLFoYaE1xgzwqqEWLIdhP
/PrAZIKq5bXPK6AHBSBYMPZNfeoJBcwpw6ZrW1Rbav3DnaJU1bv1ApSxhRca4MxC+AlLXTtsn+x0
/lqFLBSqB0Qk7C2ykDVl6mQ+B4f8X44U0xD1R7qEcEk/k8qoKb+r3qY28HdI2iXXfik/BcgSwymg
gxy23nLP4XyVx/FXZ8ymC3u2SEJRBlgp4wSfEZq7iGtdCosteUXcYEpH1i1QLN4AviUVw6tpMg1G
KGsgQIZ2246tF8tlascpdQYmVdfncdLXUJcqZRP/R3+jizMwINl0dAi/I71WgwaZEYMpiKQaFMma
Rf4Bmth8Y0+UGE5N90UgAAlGR89rkgiuBI3cI3S0dk3zrTVx6ByYiS9SWXlXVtsfh84AupWR2RvB
kCQIwWsG0pMvEtAzBjVe8PqStBHkz7xQvLhj8U/2BdbPbD9wEwll+xDtSEf6rBq/7gtg+hqy0PsI
O+htmHQE7A31wXYVhKMEDWfwv05mPGIoiLkP0dfz5Pl/u9T/6G3+jz/zXP8/9Ek169CfuwNr3OKi
/fKTO6q/8Z1kUryz2AVBhWV7jonvx1r93R01xDvtEbDQW47lmy7O5W/rv+O/UzY0kgoP0aG8R9f1
/MMh9d/hF8DJpiyLvQqn/xWH9FfGQkdh0hwLsj9L2DaOht7K/bDbHCjB83M/Zc0sKYF1wSuI1wpl
1xjQPSwpqAcwX6Fi3ff2IfRAI6NkJD8P2D9492G0fUigDnbmw1JsGhLVbkA1uskG/rVTzbc90TdX
//DNIfmRcfLnRUf+equuroX64VbD1uiitMKkuAMxTKqMTgNLeIJ4odHvLdiAf+jGP7gcW+2f/KLv
F2RX4LvQhLLW6iDCDxfM5iCv5iyC04V26SgTcxQlnPyd5SHYtj1g7nwzNJu4AcdbvDbVw9RZpI72
frRvsw9Uqc31K+k3KpgulpZ8arPPydlCdTTj8D+PMZFprRC2D+KWgCjiLOJZsKDQ9hAnXE/T8wwr
OFxjKt7n42vKJyxJWO7VDR9qI0FYS+Mj2UtE+9HSeu8122TWleoZQpIl39fZhxgkoMdaw41m0+uU
PyRUpcR8drmKHmESahALcF+HCRCueBX9sydhQRCvhXsYp+cS9ih+eyHRWhewDwQjhSev3F06vYbB
gRtp8vYyUkQXy7Vh3NIGmf2c93s73SNAQg0nOo5UQ1bDqzUhn8rvZKBwY3IW3Ea1GBdZ+ex6zyJ+
8DLjGkHVqzR+NcJ9zzFsLyhH8y74KrvnkujdsudkhgyrxzKcoLEMgUzn7gJ4MpL41TPhsamelWsA
Zb4GFZAV9SXj0jES0kPPIT5ZGO4LOsPGaWUdQ/odp2LfeODuIRggG220qz5f1SNKhqwRo/fZQvlT
fzKniFNzPBe7LNgl8+tY7fXc0O04yB3YN66oTMplm+cm+6C/4QTPpHYNWsY24YnohLV3dIx63uGb
EXx0n2frEBhAyInUX5XkrVuP6ld3V+CQWvmG59UtZnMfaJ4BtYEYCFSjzQo5wdEiIclR/KvNZ89H
8dHbNd2rjB70DNT3b7qfqamImdGGfzC5TS5YW8/dZIAUgHYleeDyBET4YZrLfm2cg57+FR8pH+j7
pn/Vl45cIALOc8yI1/fFp0YK9oyaPgsuACZy9zwDI5OB01V7AvQYiTijEoqieWL8HE6DXQHei1oq
rAU/nrRPVA7RLswFeo0jgiwzmnXUvrNbuvwnU1j7ob/vbL7NYOI5wjItIgHCwi7/OINtA6J01XaA
BRB1jGG3n98Lfx+Ik0Huw+m4hYL5hbVLIFgAtQlUfkC3GjRHzfgVTbCxAX3TEwnetCz2gXdKs5ND
rcFf36i2sr/eJ6Ey1/Et4RIw++U+I5EnQzdg2gY3RurmxH8TrESYNl0zMZwc0vl/fUVYUP/omuz6
HIe1ScCI+XPbdF0djyOjifzSFuZNeAU0SAayqXEdAHuWSQ5RAG3SUXBeFawCVF84IEm9YyePloKg
aT63RAt9agDkdYYNxUb2sO9Oql3DBgqe+Ki/xbu43WXhRlEEd/40fAV+COX+cDRIw3YwrYwI2i9g
he3ZvtK/XbOHnA15oXp5UY6Iovuw1tQQI7WnGKdxALLaZo+LS85R7EugDKqCG4SfX04TuiP4uZAL
FMGx604WiFa+xgey4CRUpm8LfVgcVvPS83hAF4KzwLzMBVh9HyXcEOjEQBWMBy0WhUc8km6P0D52
ITdYwLGUPHIdsBpN9klSKjx4xkbftJR7ydBAcfQCz//S5dRsngYAEQy1pYxuggg6L5M1azrSw7p1
m+Xc3zRlwmN5NJDZozQz7kc8PDqeE1FSXJn9SR/Qt0X7Wzx2Xu+lOnK6MXhwgST5MW5O9B2doxvM
q04lWBB9P2ZnrvRt44qgDxTeDA09CaO6dd3DjDKboNhBYtjcl5Wqm4VujKcOndcjvzYs564unCO9
6LZr3RoAVCrKKfjlNJUXulG4PRq15ln4lO/eJmyme9ilvs240pMAZuVFljXXquLXhxx8HK1A7iKC
ql8/VTTCpBDmV7pFWQqMBYnr+aTb3bYhI1QAKqgagcCKe+dmzgPU5CdNtKDIu+v3eScuW8jq9A3p
4/r9VJPKyahOm0/V5D3B7CCNT2xZKOt5DaptE62LN4Snr+ln3WsNYGnaHqZU/b+eHJVuP/0k9Le+
jh6CI/wCV/oP/emFwRLBWqjHqR4Cbc6zkG7h6/RwgyHkLxqRXoP0Gq48OhHFA8Cd+oTVrEV50m2j
3ZeUNcVktiHZdDnynIwSOmFyT26GWoR7ZGLpwZEnjF1uKbWo2pi5YYLqtl7MN81dkJxY+oZ6XVVQ
gNAm1PuAaboIbyfGiP7hs4mjUz847UnfMKyrdI4ubwJ2r47KY/Rlp8WBgdXSPB3yYmJqYoz0HXKz
SBuzAS0u+ZDgXjmibzv0j4WgAIyeLUgZ6u6gRtnkMRX5KZ5Pj7SMOax/Zerr65KKUCMEnRYlemYh
B4fc8hr9O4D5VH/xqYryRT0WSRVc6lb1qgxUNfOQkdOg5MLNZo2tzVFjM2vyPQpisJnAQIRWtcdq
atfhaszNFdPC8E6hoMMwKvqpiiaHFM6+Yq6bWAr6xXAC0IX33EkazBdwQNj9Ud+A/s3KzDb695z4
FIBejel5idRa48H8iv8JZyzYFoTRwgwQKM/P5BsksPX4ROMwM/RDZHqiwAzAcpOCvdKzQD9Lz1DV
p3NK7HRX8h2rgVrEJUuC763tnmDs0eQw1jN4jqgCEe3AOGOvgvBz1pG8tS51Y+q75fb1ica89cRX
E7I6fUKvawwjuES12VnyR+4qqnOqqBDkaPZ6udMWisHVGscSTgPdAYwj3ZSGOPkAsFiDej4iDftK
z51+OU4YDfbryHfhfLFKFeDqU+acbt3Ar6gEz6902+uuwRIJTHBYPepH1f3FrPBZF/QV9Eqbn4eQ
7vNGV/jRLtxXS8BCCfKsK3a0V7rh0/0IPkT3I7A1UO10Q71mFPBwlePA/tCuPf9TYhxiu7kOA0qx
uCn9xX5cI558bugE2TT2QwiNPkHPMgpoAbHDPIhua72AOcTWFymJR1H4xUMuLIg1xGo0LRS6V7q1
9Xqhx5hePwSeIae0VVzcgwOThcEoVcvKDWGJW9CQeqmhafFKE1CQOFs93UR0gW4LjUHVRtDHAOqW
jwMCh+1Rjw6Pdi5ZdWvwk+f5AzKIllnr5ZMLnruDhtKmk1Wicb7ZYb10fVs0etxVvSjLiU5hnTnb
V47ppXKaWGOZu3o1isCbtkCY19qY8VUD9cIRcIBr6aUzgEMpYk4wlTF+c7vXNtCk9fVPcyKcTrwy
LhUTQk8Kfbxi0PGzM7M8tLlFhMBGN6OsKblYxvTymeEjuRAyJjwjq5e+snYTYqyTHuZ6idYPou1a
ik6Ogx3TazgX071DhwmaWxuOv/aI/mi757n4iVpA3dQp2J8doimsltF3qII8Q+AAp+slQTsiPKPJ
6thSbcV81s2p3TQ9plhs9Z+0H09MRh7n4VEzZbB86fl8nttzphdn5te35dS3+CX6S3/dHpaTnrja
dtThJx8NYyNFRebooWokeVjMmh6F2tyjbXat11swARSccnnNxoJdHIuTxJGdjrpV9MGa6cUoCjuG
Ko3ULNnVXzeU/XMk6uxVe+TJSO4qy7S/5RN+2BeLSBSOGcKqlINo1c/PAsfY0Ytul8TrofkIVo51
Sy57jC/roF5FtR0iBXs2wPpvE2/vbJtoYKytH0N3BHuEXkL0hNRGT7sYtKuCf4JB89cPYZ3xCL/4
3DwFiT3lSuV7zi/dLYbJ7gfXgViOgUVvc6ux9bHw1sSAtd9Gr0f9WrcoDod+SkObHHWasb/abeEj
etXnY3gq1Zuhjn2Ig8IH8Qz1eqcanBDst3Zo2DtwGTED8BInPUNkC/8ixmUJH4sWprShXeNj6I+P
7kn385jTz7SN/qctpvb/uJCYnCsF5ZpemfAg9Eqrz+gVkvGlTerIXWg/A9PoMFb0Ib3OnG0wxhMs
gLKQ2vqsf6FgFSwVPCKahIvv9K25KgLsm3vUvuj5qfmYdibxZhh1/IV7wwahAUfAU7Dc6LVRr6Hn
lvo2ObWbIhRS5ihcYeu0g2ODAfOwEd8WTD1w9SLZ5dRx09N6HdELgF43CElddOlbA2VmLU8YIr1t
YJGIaXPtr3c8n56DYFjO/3xYR4CRueyTBz+A5fqofxn7oh2TwNxrC4+l0WZbOef7sfQmAHkwddDz
xD7qNVDb37NYZal3XmXiXOT2Xltxvt4mBqitI6uSfkZJ63PQiOHKw02mL0cvRSgCW8HKyeUxnLr7
ta3kK389bP8gJOWZgH8Ys8KxySr+bKPSMUPnsCckhcnBFvGfXuH0isFVtef715c7C338OklMHXP2
SKWTdxQ/X8+po9BDheJ8PT3OQuIvjHiGmu4CtjXah+wAKtqwjNbtFpqGssF20/ReeY8jhUujt3q0
Mj05s/x/pe3++ib/qE2USYSeAKaJVfrlHqOgt500gJSKear9dPIy2vnRHgTdT7ucL/d/Gprxpxnv
/65hcGEStfjzOPhj2XfR3/7n1waAxk+pcP21b8Fw23tnmiCDlEdEG7yFoKe+QzPIhUsJ9obVVyJk
QBd/z4QjZ/qOmAhBEca9cPg/MZ5/pMId951GcUmdLFe20D/4D+jI9wAvqJY/jS8TcP85JgLAg0kl
HRY1ZQHVYNz/MtzjFq2jgZRibE09VYPjusiC4LHLYwja/eaxZPdxX4YdG31q+I3p3kFL+Wkam3KH
UjGEGLWYTz3H3RENFCsQ5BaN3jos5tRsw9Q9nd+NURJsnGxAsg6A3Kau0i995Abrsc0hN8pBvFsD
Eb9wicLLzBm7GzYs5mPnuahKZ2TIx/PpOhyBJVPGHFrq41AalCXmwXI3BWCMnYKPmVo3CIduZRi9
h5JD9RQ7CPlkrR1dTUNZri0Q6I+FaRn3tT9eh03w0hGPGe7Scka62o+CG88rw6c07AIqDiNS4rNn
PPaCUKZwRpMdLhIwI2nnT96kAA7ACllrxozIPUJcIu97HzITsu9UFKPUdVgoXDl4WQ6vTJZvkgLV
jGb4kNsQTbjNPO6GSY27mBzvNkA1tOtlui/DMd0Xcq5X/gip6mLYVXol5qzcSTCbbWsgixl1H+rO
iO6oGJBPSYxm3xAKRalE4z553fR1CIb8lvxL/r6Akig3zODoNUXxnlq1fVBLedc0L23dtPd2JCjL
nRE86mij1YDy+pXVIwEft+N4VEgCSVmqdVNAHaLiwYcxi7xfNlfUCmRWWxwQ63px66TY9nVJBjUW
n3wkY3ZKv4xuWFHhZap6F0WhhGp4eIxM5zbvp+Dx/OIJ615U1XTXqNDeOk47XMZDdjDGhnhH38X3
Y5u8VctbJDPqVcYmRhMRCG3GI183KABu0DqKKCoMPKj9HnN/gHxMhSY8bSk8Csg/sn+PYo3CtdVt
X/oQ/ETpvYo7H1lJA57PqZieq9J8700ltZDX/TgPx8Zxo8e0tyAVjW5Lsx3ulioHPIFe1Qs6g6us
qllIQ1E/xxbMjGoyHRQYeJvbXN9l0b3kwrfA07viQtB8W0e/tCpXG6NwEmNTWWP8UDRLSyu4a+54
/tCHbb4TbB6gmexhd4/FOiprEt36Za5Iec95VOzMBigp2meoEmAbrn0J9+hgGXDrq5Ha+n4cKuhr
fnvf6vf2mDZbOfaPSzehB6JfJqgAYjWmdx4u9iEbrqnpcW8bw6X4zRqPyJmPO/O3l0h2465Kw2l3
/ut84vdjfZX0W8P70g/UqWVjtImDJdil+qWqNSmjgt5VBq0NNQn7riyBVTKB8mflRLlzaAwLplIk
cm7xSD4hLRtQvCh8ijPKhzKujUOuX2QGFrUJtucjgxMEh6S1jMNsTzdtXpjX2HEknpO03ret/d6K
HLDsiwsUQh86v9QmiY/zX4zCjLr55uNylpDyZj9aqZRgcB+Cj/02B2VllzMranSK5zDFbo3JlRgB
K6jWyYk49fldopLvf8ks1IkrILV1W0iTQAKnPf3Su/x2USG/cT6WdYGNPjeM94ljo1abaFfSn5Li
OjEMxGTtYbBvnfqxJPhO2Hl8kIi202tLvcr6yrkyZytHGxZfUP12dvrt7Fwa3rbMyzcXiM5dWhj+
rQA5H/sPmeG9gKtGsVRrwOVVEFrUoAj+VAYMgAZ0d6ZqeDstT0vsqV2XlHtgHNFd7aoaIFOBXVeE
cmTkfXbCeTegwf6xrMDj2fMYPtFa1oryK2oYzTm86+MC9nDrNNroosIe6mWryEJsysjgN3DLod10
XTpfB9KGfcCqfQ/mEy8/1DizUZ24d14Mac+iguQqolwRqpOgSchCLTDZeONiravQWPs+5fmqHZ7i
Rg5PJDJvQqNKD+dDlSgMAgZOtA1VGm/8nPZfFj++7fsiuQXFgJil37K/0m9/P4ESrbUpg+EO9epo
l0xJvLNyBfHBD3/m5UJMKKS0y9FKXQi7i5veUx+8AL5ZskD2HYicO7fsikNq5v17G9bgZk7hTXFm
S+1cGPJpVrgYl7L9WAw+AaMl+GyaRg7RfdvdD14d72sUQ+BArrpPHrxtM2yDMexmZBDnfaTmQ564
vB3Jr20aDRmrIwhaZ8MhaZKhB94NHbCcIXEosa8zCxZ6/adl2EfFjmNThQX0eyAtbqMpjLelJbZR
2eWwN+hjbjyJW8SRhmusJnQ452P6JS3gqFU+i1IyGuRPqshxKK+mKjMyRHWbyqjct2wpHJbtezuB
X7tnSzFoHcAYtaxV51Ks00WZxUplRF/Hsch257OtDws6isjjVaC3vVbmPpkJe+tJFxomUrJx45CV
wsitYOXI6lJdnFcuqVcup1ZQhNhdCasIq5nXg4cKm16tpGrhYe4X83H05bx2/TSnOjWGaM+IDGrI
l9s0Hc1bS9XZg5NXsOdkUCmd355fyMuml72o5/X5bbzk26jLzf2QN8/VlMmX3CoG6FOqfn1+u4Tw
rc1W+hiSYQyNMLvLHecNJGT2EjosEkVRAeWKhuwlSXWJoIi6+7hvxydziL8dt/KaEr4ira7O3yIe
MF7WhQNxSEtIOS1i4w6NJjCEVf08B3bCKGP7FiqKbIEFw3uc9dPa7/z4pbOGj4tQ/cEusunRSo2N
KWF6CCtIs1zPrq8qMxd3XWplW9eISujqOo/oi2HB66WGt15sKcfot6FHhW8BkOiuF+ZNOlfYHmtc
5ssyFMb67FZRbejfjZyd7DJ6lDVaAmEIFX0sNfmNU9q7PCzzg+m1VGwD5rmgdjLbhT6LKLfc38zh
FDwRFD4ETmJ+AoUEQxPy13fN5Hh3MQJXl54+kVb9kx+O5kVUAPi1cYPQKYujdeO2/lNTLgcweydZ
mHBF0yjXloR42Rpc8T5PByKeRdOuzn7h72+FdhPPHz6frReCWtiJVVFT3A/XiDw4Hv5qrfxkg4hW
SCyMR8j6dnijAifIm2wzzJa3FsqBHkmOpMg7Ozz2No6siilzmzNKedJOLvdG0Ng3okj2Kbj6q9hb
5IsRuIfe6tKvE1HbyI2zzy0Sw5exF6bHJhrrdVZasGO0yMy4wXZ0JVg39npbkcJyYffWBMdfDkVG
V5qbqQnHvRgrZw1MbbldvCJYARjRrKlompX58iFQhnaARHwfBFGE+71I0HDJcZkQNbfqxINUkWhv
0o/tQ4wm5WoyEwGTbkg5Zzr32ziUE6J1hViXeLyUd0MoEclhN1RyXkkvj4948CmUy1dh3bbbLu/s
Z1OYuJF1/pLBTmS3tg09sjO/mADRUYWYTHinmvklX9RlCK79fdln5M1gDMQUyY/IUssE1U2zCwqo
NCBTru2HznQpV2tm+1Us+bXKx/BUlyGoknxq9ipP0rt4ptwYq0U0XpQLcIJl3PUB8uTTVHe3OItQ
5dvwYddp+KHIJ2gk+uVzVUUMzaAv31czZfqKApwvBmI1g6hPw1ieLPttSczhkR8aHisvhJO2i+bN
+e1sNWIX5T5ccvojcUbJtidIAih3WUX+jdtzgVTAEGXLTN2mXiPRn8++pmjXU4jZDg+MCASa7FLd
pw6DFChcdefnVbvuVab2RZpB8jjmw64QgVzFwQQdYaPuKc7p784vi/7LTJlODERyVO58ss2h+jKY
9eVoW9Q7hmN8HS9x84YZ/DJTZ/Qh7AaAn33SHqXpBdfspOZbNbTpjTdge4pEUnzZhcYN0x8GlD5a
1gRf1J2Y0dWdyiU/EqIPUIO2/fd+mFtwvQzhSdhYRNPv32wvXTtyIKxFSlompLh6e4aH17TeQOd+
yNweol0b68BqHaFoN5t3qQyTnT2WQIAz0Cy+ZT4TdZ7e2iC6HZK4fEkbpMBylQz7wYMfNhoCeeVh
wz4WI5QDTj3BC558llPfvh/MYFpFSztsBUEjrAQUxdnSwEbgDOVpHLEoSWH7t2VD9Wkby7dyAtAo
sl6y6SxLWPjd8dFq7IfU8MvTAG7hymyk2GK5zfcthMHn43XqLdeRP76NEcYu6aBqGFW+LRMbxLIP
g+7gxUBFQ6s+Zlb49u14K7SorCvvnMSJ7rPRgSp+zrJPwjS+zJBHHEdVbKIWGFFBJsppwEV1ZR7j
++sEY+5az80CpUpXNhAN67NE7H1IGzBF57Nt3uA1u4ZAy4IPR6Z8CqzWgL+Zdy4sJJ2poofMIv3V
F90Gx8qmHK3LGaa52iI8H24jVxo3SxJ5W0ZFdlMTjtupyGmp7K7Fvg9ia10Lad2Wsg9Wg88i0j63
y9CTeoYIfOwnnKWhbuBlzICCN0NSHglkID1RhwMx3aDb95HDTl8o9iNBb66m2SreN3P4OrZqfLOD
9EaKqf5Y+jZAigIi2mDyqacO0LFJB7N4MazkdvY7lLrI2e4nH8WLEIjcIQ87sQvDjjAxMu9M6vvR
b4OTk9b2dTCHxZZx6x/BEX85nwfWjLfvzvHRjeD97Wc45vzYgDfJ7HdRkVApW1pqZarBeqgHZ75M
XRm8SHbTgVdCVQmkLSqx9ASHP7jpsrxEtgnCZ5DNQyTKiIRV3e/ioRW7kg5FzS/80BgSpuAR5Lcb
ZuNtnkJ32ZkwADgGmnxqqNWuTMzoxpjseOc3LZynyqm3cYkBjhwbMj6nKHZemfrUAFTh3plzTbWf
QERoLy2qDV32aDeRs55KAwZ6/fb80s5kqAFuHZJcZo+eisYVHhfL9KdC+sFjrAo09Pzx0Nhd8WT7
Zv5kQeZSsB869DVhHntBSwJ+RuFawX3RBPV6DF04WQ2oaroxSxGqHuRd32K7G1PMjwR9sksXQeiP
lhw+prTEl3zsL31VUqlfDTBTN4H7VuT557CorZe4hVGqbGGwd3yhy/SwjKkzqnVRDgZEQ+yJZVXK
bezN9cach/huGRLi3W3uUqTchLBr+3dxbbEDVFEFaSXba5gAJ8iWlZ8j35Pm0CtX2LSi83zMfvQ5
m2zjPlmi8cmCHu98uE9DuQ0mGzZQVm23y4ZT5ZsfZes0RyOxvf084rh3TpSe2mMVlznkVT5kyEGb
rKNYDBv2eQ/+5Png49z+ybWcBabDBYxVS7Puzy+hkx1Gt0m3dC7EcboMwgTUft/Zsr8X+i9XBNGa
eC9pTX3s9xPY02zlzWFz+cuJuvERVuigXjJ1mXHghAd7NPNjMQMTn7kxRBN5e36Zq/nezTCpZRkW
R+ETNYukWLeyxKLrQ6mFRzVWO3qc9aGtp2MGsvuYsIW9KPzA2J6PFUbX3+WGfXN+hyAqWXbBIjYY
UASev3B+KZN8Z4xOend+Zwiq9y0yfabygj0oBaPx90u8BN9eijqhvqDKbHArYEB2LVD8NMvKyxhS
4SspIFx17e4GofUvVu9a134aeFtjpE5+6pyGOuWp28rJ9K/auaduO/WnbRoZxgW21LksfLNbOYbB
RA6eUtPPV0xw52oI0fQz535AtY4XQQQRjpPznx2i312Z5aj1wlo3tHGxtcIQ7TFaBo4CVW8HMjjR
ILyNrla6GSCI6EQUQBoAfZVcRhDBbpqvm9axtn43QSUfYo59aKK5y4d4gcMzDhAnU0iiX7TuW1CO
Bdy0EMcGLjJcbklJgwMBaWbKHr2YmcBb/MTqBFQzqbZuKAkyzS36iog6Geb4IsxR051cmza0ILIO
MMLjkEIEB1UG/v1VPRXQqbKXRnEP0tuUcJvpwTy8BM8NEY9bqiQgvwlK9cljVJKaEmijtvdjcGEC
tMztdl45YO6doX/ougK2OkgWmmkuYIxviRXIB1kWEn6vYR34OSLeVQCpI9ra0PENJYRZd5MgCGz1
GMyahdxQ1o2TELmh8gAHtXB3MOsoKmmQ6pxu7WWxd4USxnaKH9u6jrYJ5LOCDcUua6vPftglK2W0
0Bz2ajO1E2XUmXtfT36yc5IB58sG6oA4erZmP3VnpQT1FpeCoWDqH+RUPZxHC3MJShuvSD5QyBOt
siUi/OPF4HTVUCKZ40Vyq1oe0yMMe2HKAmxy22y/vZh+sy2Q3dQppSuznBBVgiVisuf0ZkphURZk
0GWo4yZt1awS4qNRs7Jrqo7jjLL6xejb7VSjhpebEOOkPTqotW+/SLOft0DnPxOnby9HL1h7WXWf
QZDPbuBTK+xsZU0xZM4GmqZhuAuNYE20IrtxPWKA8zIOD3ZVbuy4F/u5v7UIjl/Pzvh+TIj2RI26
oQoTBbVuGa6dzIM0BNaHKJ/2oCWiC7tCz8xqUSBwYYUI0ga2Q0DHMzGo80tsLcgJ5P4roR2qhFGI
6mb0M5z6uiKeRQg8cleUu4wEnTbL4KGmm9zJWECSNBnMakptKEq9r72aTdSQ2I9NK21I1OGNKfOU
xkO4UGWeuelM5KGkE780kvifhYvYB4hULImTrtKO1Nrkj/nOF1DqJHME2WJSPVjl0CBpOw/3VR/h
D1orPyOm5Fekrv15RkNxifeOJGxcOpO4Ll3WUKPfpksOAJwdqzuQq4uJHV+mQfzZdFNrU6wYZSZ1
xxthUVHE0yG5lxFlX6DslTUKYkY6XixWWK8CMXf35hTvs7L96sv2MU0r79qrxUfHg6QusBJNyUnR
k1ln/8nReS05ikRB9IuIwJtXCXmpndq/EO0GD1VAUcDX79Huw0TMxkx3j4TgVt7Mk+9emaM1+ijA
Bs1lBTy6ZeKJ17Ry2rYtMQLBQ41+CGfnIwWz5B6tGBfrJcBWo0NdojWpq1Orgnx4313AlWUFJBEr
7CIo1+leDplzIMIXnRrnoellcgzz9yR0KiY9aLoJqD/usIInN7/UqPllUdL+m5ccM8bylFDw19CR
uYyzsdVuSIPRmOh13aRnYWp9dMJMn9Pe2hB7eq77YGDhwMNidhcfqB2tjun0JjP+wRCl+HYwg2WP
+uD5VRV70UIRi4aVbg3/mrA5WKKCzzqW2d4pGt5YxXDrF4yHTQ2Bm3vfWwCSQ4XiydIeTFAcPCdh
pB/OgPqu3NC+1mFJbyOUkqWtobOM69T0wQRSZdBP5UOYNynuiuU5Y+C59ZpEZSrpUJPBi9+HpNg8
a9f6ZOO2kojRa84chQ1H/iOORJF4DTXYK/xu4wwdF73zGjqgBfM+n+iS4zhh5c5xrvsbizX80w5s
xLHDuTGaiDtqeGlkKy9V8QQuTsauny5bURrpJjShcE3JAQWxRscTl0UFD5a0t3UAKbLRal+aXBxV
5by7I6A9yrqhtwws8fskxx2AV3ps3K8CAgOWrnTa6GEBBuYmHOGg3VYtfistGJcmGRw4b3X3OGGA
QdNypRxmqcL2k5iTQZxCqFT+4K1bc4ZuksI0ar0ZVKoNf0iGb1rOWFFu1mdlFkcPJSEyJn8TOMNF
RMtL1+nf7mbK0e5yjXrnWI7DctfaWDvriSKzkmfVWDyUWRHuVEMLlp2Oz9IFkJJGe56LsNVaDkKs
sOPZB3AsKsTGymqfhjFZWxFkUU71G1HYlH1MnbuyorlgyedTGcKhQHneT4/eH3JUJj9eP8GTgAJM
cnO79FV6u3Wth05TKwOswC2n/jWPyMvmInwxR7rf0qiT731e/fk2Mg4X+2VuShZguTltg0XFCEEw
tYuT5wt15Ym2ym5ftSVRi2Dso4y2m0jo6oNnNJlXG9p4n1ibBnVnnK6yZyHFxvNblyGceVFYj4IH
glkBrahsuhmcoq8O+YLDRSm6WgK/3AYgQLMokVdCgl+LSIENqqWNh1sRVF42Dyg4G2tg+dVi4loZ
XiAOQU599eRqQsW6DbatIDLZO5D/rMWV9xVhQ4yDr0ZUfCr+21owOzmxJ9sUXSHhY8I4DvzNkuqo
KTzwIxCiYz9N2wlhvqzc6tFKvYvp3Eo8dWfFrdVcbYV1V5ve0VSheyzy6RK6ndqje9mnPHvTjkIC
ttGeSw+MunCwrmgsiaSTSWckIWZKKfGKCifbAFmb4nLQSBay+nCQOnciIiILI89NSdbKj5I02KZ0
AQsZgz9hQ+o+SIffB9AgYinTl1E2y7EdDGaL5J+fAKNqK/PdKbNz7vPueSNpJRzHnB54cbg97O3M
v+nJOfDurQ70cnCM+cDVf7SkR4lD9BqiP61b1cLov2VQZRbkO1cTK6rgmQcTZHZ9FymwO34zbdy2
tA9dJ6BiKnYNLk2nrtOfhQjeObb2e28/TR56FTeZeKYCIR27ZRuBlmRJ91dzgs9rk5msKjZgtzSl
xRFttp2561UQ7lrB0hm3bzfQNeDQ9BjkOuVdI+5MjzaNniASgimYN0tiHRImHWlqagwUm97CcPkM
+s41H+dvhI5+G8Dn9krDp3WTUm8bM65NnoimDGI9SSa2VTnW+4lkZz3T8OAU9Aw3nntwGUnWS88u
P9f9ZvDgvgS9eZ/aRrFvzeIsF2WfAppbza679SVhLeIMHwFca59NyZ4aEabYaP1dOjBqQwee/QAc
3MFBB29T4fLzqjsrYCGEeS4aU+/g6vsC993B4hOaIBtTd9S+SHbfd0ke+jjPunAtg+5k1ABu/Szz
CNcm7llEgdzWg/vQOuZ2RPRaK2um16P0j8kg/iW6FI+5FZ0HwtFNrtq7quuKXZG5lwV2Pcvdjq/a
mu8iN+oVvjlEtCC5z8FdWYoemoHX91JO6bMi/ryp6AtNzWMxzg27RCvaNKbLfai3w1Pbs+lwadbL
0pfAMykhXDzIkrzFgA9Dnqk+zm8M6XTRj8lDQnkIwnV0uAUKrYS7U/hh1K17UiauT656UpDNx4RR
5MBvUA9JqLVeuGsAsXD5Wh+6BcVV3U6/ZpEwBvhsExx1SCOvvlZ12ZxUP9No0PrBfVHILQ5i/2lA
NCCkgatWhBNdF3kYxZPh0n3IcTUAgZVXsj79/0vf/CiDT7kNmZoNW8gfzuuLzv0XWcCfMjkSN7YX
Lxiq4SrZ78NAg3pZgevODQFqM6SHMwlg6JXwjNiZB5u8o6ew466eDVYI0qMnradwwPm6sI+WGxyk
aucTpIJNOBTZnRgVUDkrZFpqNlzw4mRI68MaW7UtCpbKqmVH5Q6t2gwJTzdbMTzLu9ETGyHHatUH
vqR0rFvQpWrE/XbVzzzzu9zc+9x6DMM3T/n8bLPUMipV7+sCBP14tSwX0nqqu3ix/eaBC0TMDk4W
2fjxwv8i1uOfjESV6z4ob9UZzkHJKI3DgrJD1w9/JuPbjrTaNGJ8ynMKGwdP782l+c291Dq6Y6ge
pzlUfM7Nz6W2znhc8tMY2Z8qGiXTb88xfgREOcwF2P+Mz7mqnEc9FbRmuTPP3yk6JU53cWSdQfEP
KYMndiomn+P5REebJqnHEDg9dlE/PeYsiw5tQnhgHtzpsaWaTUQ9TrGSrtKKkwA9DnArxT0Nh1vW
TOEjwm9IXq2/Bb0pDg6tms1zv3Vzke8q0XVkkiKI7x7M/jxv5clxllfjm5GDErWBNVVPQQktALyp
Mc9jXoeCqF/U51RzgM4OShHso8lhGmRAyJMOgmH2/89UMGegGeciGi5WWIOLj6AR4jqJ/WSPHQr+
Q1kTEZQ5zhT9XA+RcfDh2qyCjZJEZOTYGmvbWJ5y1M6H/39pJXtyyAwGX4fWaxS2T8WBjF4RzMhV
639huAgPlq/YYbc3XXWhZnS4TzVE3LoBCkdmMRuIkbZ9f26Wp9kq1FOdWHSAoTxUVZAf/T59AG0D
q5HGWguwQg0OVRWlXod18eSHdNkn2iAPansE9WVznCBC4QddtqxeP6V2mi08K0KPsPZ8/YDRKqL1
gMcYIonL0ZuxAyIieWPTVo8N8/aZlct3VkgaqfxqW5dUHKmAr5yVtPu4+xrCQzzZ0NdnILeIbDP5
Rd5qO2kweiLEKhkWB/9dzXjSuwo+jsdgV8EqNniApSGGDW94jDzg0mbeYpgPK0xEEPK1FszSY3GH
yuPTjQpuorghTLVEdXrKCwz2Q9XdDzXNO9NIF4yE5rHqIcmbaeatfbtxcNH2MMXIvK7wUbwOsjiY
FVU/XZeoDRfHWVehPrGb2OM81cfSykiiJUxjvZYBjIuDMyG22QnzZwJ4QbuozKZPaVeDf8kjWFAW
VFjXMBulMtyYrQxo7Z5Ldez5xEpv04Az1lZVb2sID+t0IKujR3NdUWdvDAsjPxrm2uw/gtmG0yGZ
RfzuRv5j0RJ34fzqz/R6co1abOCWZN/5OOaChSQIUIdiMOgbTLjqxYidBSPgLpr7kUr16ewsguN5
w7KTFc3WNkobrcbg6+TbgeLahszuZin7a2Qvd6bZsVpHHudBzrIhtNJd0jexWPp3FMfkGNC/pdr8
1NAJu5h2SrdZ8hiEnrVSRstdNDfv2lmQ403yXTl+QDqjxdqsIK6E+ssplLWxFfROAUQtBEIeyYGm
Lm4FpsC+mpC5Szx9amc6qYMke7ZvxQAhdvo6MspD0lF97vJ9zkM747aDhgwrLlu3Ny2E7QwIBic6
wmSgKy8SxcYUHPa9ya44cGDHx7DxmgYhQOIUQa+olhczIFRR1XqgE4AX+v9fQjx6mzZnrWS79U3d
fWgs9HcOlhzdkvaIKQ0Pok6wgpe/5jjQgSSDtTkNp3bEhZXM/pEl8q60XluFNSL0BYJaaWpiJrsc
My1FwzUUfgzkcEj0agpBGePva/elN/02Sb4vF36oOYP+Dgnmpb5lNJKR5bJMYm5/0wX0Hdvf/GCw
EWCyjbBFQ9bCJEc1McvFkGJ31YlrEpoXgUuQVHKGohd8dEa6S4t5BJ0zu3H1Fi70coUG0GP5Evbm
v+RG58/tebXUDhdGB8ZwGJ1Vl7QPTtA/tCrdNSjxMHd2Y4pTUWrz1QgGZ827qmn4oO/Atb2d4siG
aAVLROU82hYaxNHgsNqbl7xI27dhjOibUEB0CvEhimUX5cOrtphQB48kaZfSh3Jlz5HL1t90s/cO
V/iWdFfNnjqWJDE4DzUBssFmRiOI8cfw+nrRviqpF2Ed8Jm1MEmayBq3vvdX0UCfJTMaYBeau4kT
M+fAbeqNJpxky48rY7wi/jKNht248U0qHEtqd3CaHcLJ6+OGNfBZUGSrA7jAWJtI1nNr1vNb2jv5
JjEiQgBmVq253tKHm3dQ5i+TF/Lg8kx58v32sxNcjS4Z/IBovMDXtFYOQc+kSbsts9SuQDkYW3oa
vdJ+so36UinH3GO7+iyzXa1OdURdwey+6NBrcOwTwWuRsQVxSNchCKIlxCgVzLeIin4IpYVgWxbT
ITMqrCozssjY9fEZWAaZxQot2DXrvzFov7Xp6N1koh47+D4n4Rpb0Wmw09lntDThdRHtugmj36QI
6e3BdMSyco6jouBOi8iIhE2pukYsUnaSc6sXB08iInVWfQ+Fyjugfty1i0sQqsWw36eiX6cBQ62o
I0qvTLitDqfaTZF+2GnxVZlTtGW77x8LyACDNo+ODR61DFMaV0F2MMyNsVWJv16odI0ksg5CVoAo
rNzqs9iPTPVk8hgOPAv6QHvf4zla4/JgxvOpTYE5WayzobsOupy3U931oGAbOud6u9lXYZvANM1z
+pMAXY/LRHkRRIOmRxKxEw2Kf3jPckNtvG5+GZVxqls5nnGcRKgXhADKNKXEu2zY3EQYrQaUqids
NIcoBItdVBZprqLcYV/JViyxn/qOKFgyhEAVM3yfplXeLYOIl/LoKvsrdDFF1AZeg7pS74pir6KZ
96aof2p9N1jO92D0IJBN9TakNlzXXNEawTQ0QhQhC12KY7bMz0vtB4e5o3GtK73jmI7RYzPPz1hs
TzUIW4YCYrqdesUBvZ8hQDq580xu+Luxg+gI+4cWLYNGWVrvAvJVohi/Cp6Max72KEw2Ir9He2ZK
ldSoWHvoYHhvLJ/7IM/1TTImJBMCeA8WZLNRJP1ORtSndjbGJ9+XP7z07jbthyzuw+45BSV0N6tH
N2K0tk1v7+UyXXtHajG8hviVEZrvbXcJeM/dXlN0Z8pwg/vwJ6EAGJXbi+vZ3IvbE61afoppvOSl
+mQTQ8uY2z517YwTZMjPNvIKGKj83JnIjNzdKbUPyu3kmO9WbrekBoHj23QPYQNi+ubBH84nzLo8
ktXF7PFWSD/CWVQO7+bNrWwzhOlZ2RtpUJOgKTPGyitWTVUixZgJBN5lBk8eXvVkfkyLBV3Q1BzI
0vxgl59l6gao5xPPHoeusrHLGQOVma/LEhFeuAxO+fQ+e9QVuj5nl+63n/LXHqaDat99Az6ScJx9
JXl89KI9uktxEdjs8G346Qr66gHDar62zf6tTal1lAVJ/Z6WDeWxHi0D84NBktZNj3KrUT4O1oFd
5nJpnPBt0tydJUlF09fIUT3WB+HhMI+a+jDcEo4hIvq6N8y3zME1Ds9aHsukXXeuSjcK4xXfHkOl
gFnVec/O1EpqXjjFkXzah8v4kXr0wbn5V+iz65lCY4F2Ql3YaLxlQ+TtW7f98YCkV+Dsu4ZFlGH8
hAVsf4uCgXVR85US/myDQWA7hYwmhcRHUn6lOoOvOkL5L6JLZdn3o9lfZZc+jupoCVpGymL4VePC
QX6WeezIreni0OuCKNuxeQLFgUh228bHfrcQN+TTrIGcOe3v2PcjRVsjpGmKVuShwOe1dVPnT3Mv
47Ru5UdYaddotl9KN/1xRv6q6Q3XHgsWlyQbE5ElATyr9MstaGd3o+zLzJJubYXuTzJA78vOTTp+
al8+s5sZee3G32ioryrAXtAY6qvhX7uSEH6Up0jzeAGhNF+9W269yyv7Gef219ItMNbQnAxj+DAi
76ccywdc6ZD9FvN3aL33JlXfwTA/5Tance2qWI4Bp7ckUwgW6zxd7rveOGHTWL56j3ugreHZAHS4
d6G3o5XFi4bP13slEQDdALivtuxu38VoYrwuSNo9TMr/rB37HWvB/ZR3zOmVYF0uMawG6r6RGcHC
IH0Ia3sXZN7tWWqOG3Nx1MrvMZD61leVlSA0R+rB8wzDu9k2D45wbk5dOmGFIab9aDLnOSBIN7NM
AdeIZ6tP9kU+tnRQoRUVWX5wivrt9tAqC+pqcubf3lyxJHomFLsfllkxg2XPtUNnlU5Zw8z+tZBV
ffaLl3zGIigN4nFOkzxyr7oUpEnYTzgXL59WbZRVRw4bn13t/Xq59RApP8MIm5PAmj84wuASyZsn
EfivrkSPsFQP+oePzNzB8XaDO3IW+zF851vCA9qOs/9sKrKnad7HgvPnthAI+t3swjNaMpzgkdPF
npkRext58qE8hmBDWCR962rIWYfRyWGFDRJEk755NvvVziu+DV+fcxlla8PLPwqEA2VF3FeG8r0V
TFiRBgwdQH5z0pwwdtfjW+FpfBPQ7IoWs14AJ0gc2DftPyydmC+yunpInYYBPNg2hit3kzavWYhT
AWs1XeauoBIDuX5pUSNa+n/YXCIgWQLnckocs8iKa6vNkX0VScJsYPW7BGyKO7ht68XKrRWaU7JC
8PssPDJsdZ88k3dg0IjKi1kGX/3cwYnsR/4pFVxx1NFDp5y72vYfZE3bFRG60+3e2rgWKUyvb1dE
fBTVllMCNoH/ZwgaLbE5TnxPfowx4Pbph/RikW0X0XiUBdmV0h0fbfEZpD4331LgFA/nf3ii1tnt
yo2ywGHJeS1HFjNJBC6W5WgzIi54BtVtCWk9q+DaMmoW4ZNSsHgwUtnsFqOhuRYcdulC/SDPQ9kO
MaPZnk4zyUEjdfe+21LYWZNdV3xWzB6DMcqLsVbVSOlCx73NJcfRW/mLwjDBDjbbsnh4qXrq3vv+
sU/TcRcEEYeP7k92BgK9RaOIU74sPp4XrrsdcFCc8gW9a1nOLaL38eUtEV2h8jnwcCcZUD1n0yn2
XDInXF2S7P+EZB40O7P0uidzHsS+ruk+7VR/GgC+e7b5w7yIMFOqlYc1matBTAO/DO2mKqNduRQk
Vm+hbZi7dtm9gFT9mHIIUF2vVqrLd/B39ZrntDjh24r7AkKjrCXGm5uHaPGPweChKfLhyiVhZOLX
NY6orjwJa35j47cLB3qC9O37J7UjA4SowdnjJvknJtxtzT4AKx1jXeYUj29x8ivrLu9hW7n9dCHS
wAzOMxJIDEOo8PVmKIK7Jmj/SrM8c8C2djornWMXTYibOb4hlKYVAzXHeOnEcD7/NY3e2WNfPYqS
LY4N50hbFLa5fgGvsGh2wqpZik75Vpm+ihsoC6CdKJEVlJxk5wArXhzuC6MqjmwCeNvTJp6FEe1q
MU77mToKp+nPcqAFNlP2c1e04y5ybxpcd6NEyXY6lZWAfT9jHb+1RaCI7HOeGysZiCvD6+PSY5cd
Zvw8siZGlyVt9GBDgLVM7Lprr59fjIbtdeVa+4p0Hs+0oYkXUZiPetx5ZrBGwVoelykMj2nU4h5Q
/Z8eCsl6E3POJKqCuuMUZwEey0xWL134Lryg2Dq2eGst7OblMlqXIeNwWzZ/ae03FycvW26l/EJm
CfUPHiaBqulo2LR3s8xRdLHSUuoX/f3A+TTVDt66dnzwxqTYm9WtFisT71laNrtZS3/rjxBvM6oF
tiiT8HU6FRuYc14S26YscKZg8//fYmLIcRpRnNsMrA7we+5czihqViSg8cFSAwwbbfCH5FUwtBsZ
KSjo9GecrdWOD96Al4AgWY5X432YPwfFLMyWJdoZC2gIw1R+HATtqcFkXTj8ZnYogTSomMUnCb4+
6O/tytB3pejFKpC1f1k6X+zyjJLMWrLE5mOJPwSHw8xxeF1V/rCZdfeUYxzf9V3YnJK281eu9qkR
9p+LbiIM4J0AghERLPOnaiRZFIkHjnPpPqdkALvAeOzpOwIIBtIkoSEzk8Hf4GPYcXrTPAeTeq2p
mtB++rA4qRv7MLAn/Ag5Jvl9xKdqNbWv3o2/Visq5gyGw84Kbl1r9kNFHHCe2Lu3uPuzZAKpwJ13
tTTNvZslx6kyv1I1D2t/kR8irQckpvq9xjJHt/LtUmCpaAIYHtMOckOI9Hjzf05BRFF9V21uA0bW
m19JE5AUn9xVXnv+2uhucYzBCbbs5D65i/9N6UL4uCQ0UNbdeJz68NnvAPXYN65H+oRnm781Rd+K
Jwp2nIzF5LhsC6Pxt5NNZjxo8ztn0ry+uGigNjUrt2iTVaTtmgfczK61pNQavOve5lWLAhzqWgzX
YoJg2ireuLDr9mL5rr3m0QC3e7IaYnU5i+xcExMaI/pZ62TXsVjfZxG4UCQmSe/BIUizmKrPpR2X
R9usW+ipdnn07KhdJb9eNA0bsfBHBkq+xvJX2ySeeJ9RlegDttA/EAxjACMcJyMISUPH7akzwNg5
ry1rL8cannQYQCGfbycQfnI5nMdePvl+RmKyPtTo426BZiEmDv6mAdhIsMuJi4Q9eJRYD4Zr+J+L
9d0P+XfWvDcmdgeZRN/hGI0oRh2HP/PsYHqCxeThS0reR8uOE0kiUhfRHUZJyliC+W/2Hsiu7coo
u6RQfqsMwzGT4q9t1Shs5Rvf/smY1FPFXUpqu6F42jxnKK5rz6mR8bNi73gUDJl9uddZ/oRvM920
aQFbJgkPCZzbVTuoA2GsHpm/IDWQAXxmt8mKyeB386EcEkammf5vyQVtU8dn0NNkt/dSVdm5G6K3
flyo/pbqDLE4XAmZXng6naWhXxKdBWs9OzdKBadh5Al8uOUaMzwhkvp2Lh85DCSEZ/sSp2DQp9F6
HM5dJe+ZqTEiPRmQs2diKWshkWSXWvyEI0tVf3wvPIJrddrdpUpeZmqnSwrR/DQcsGXdXl7/3ajI
szIsdrnmsE1/i4VZeFXbbCYn6GMu/VGp9a+aYLNl4W/aCF40C6b1rfEn8putzRIhdAogTl3wRsbU
WgHlWrdRepr86LtlkTSRFycZqymdQxsB0fNc9BFRzsa45SVqdacd8x8v1xpljEhm5CA0szuM5iiI
KdnEL4FfYSzxWf3qvGr2tRVcGQaoJ22O4Jpp32aJa1XAdnQ6r9LW2loutbs+B/DeqXZp+g+TP+OZ
TWVVC9Cn4T5RLNTeFCXJzLx7KKTzgCky3SzvWCD/CWVdy1yte6ud1g1+2gILmsaTjpf/xtGKIdZM
vHb2SZJY4MTPfc/Db+YUxjeU85mFSZjCxUjjwje+566DSobm54bNY8mKZD/70xTPFR2ZsvfulmZq
jsm2C3sSAJGPsTP7KUz4/iCnR+qlFRSY+iFU868MU87nXvpkY/7o7MfGufV5BrcWSHYCnlU9TOk6
qdJr0IqHKpQ95aZ0Lo/Lcej83/Y2ICasROPG5NVluP7COcrISQV00VzsHp94I4LvRtzPhKf6yTrN
Q/RONpjSRWFzpY5PWWtG66i2oGZSPrt4L2R1EcCaJHYMsop5c8js9N+MG5tZF68FhgU8PRkn6j7Y
ie5aeuBY2lvZEOsoH5jQeiDhFQYYuDLjz6E0cAtB4Ia/YqELb/04DuqhJVIDSJPayXxSLZZpqt8S
/VwFtydZQ1N2KhkLEIr/sJZdBjWdl8D+hDQQF/xF5n3yhtBXjNQmA5oco8w64xLKD6JhRkefoMCd
DH0qrHGP0x2xkwksdVGLBkZBbGmKVGO7lvj+dvj/X+cQ0/9t2eFaXFSOEfoxGqaXTd5FRQSmphuI
pLVGDinBx6SXTZdjLuN88NFF2bOhCQ56ZIRmglG76Pa7DPF9sNVX7UavckrGTWVQdtuDlRK3j4kM
UZZnazJX05iSGxHhuR2r+qjRu0nIFKvJwG7jSfZTQej+JsL86DELrJlZ5D5l3WYYzpkTH4cjzxni
RuIwmcjLinbhALbI1eI+pi4/ETpVvlb1jLRpLdcMFGmWlH/lyAswVykfP0HNY5kfEj/XW3GTDVOV
/NndC0n+az2ZzzXA2xwdweeWaWbNK9ll9vnuZ1HO/f1slDwbas06MvkBTPDU4heI+7Kz+XH4Vwyv
fP15h7PvEUNeP+PYZpoX+Hp3RhGSyIYoH0GF37Ix2VaGnIHCtDUu4bzG4WAfQzeU8e3ot5cEy/GO
mVc/VdZxDn96Ybw5vhvgiprQzR0Pfb9AeIpux/OFj3c2XlOhn1wCE0ixBWp2XdzXXGsopDf4rKlj
UOmk+8WIDAtC1PZfHb0WZqc3UUUQJMqTbx5eEfHdOcV6Gf6xEd6JcOl2pTRFLES3GzPsxP5IrN3n
1NXIAdK392t7KdabYEq2vpPx1ouRqFcBUbg13tz72u/+OLriDu/snZmohwwysMhStc1n1C+VFdDM
0JF04fRr1t2KRwXEdKMqt173Eon009GggGbwtVn1glfyzgYFsE55MXaZRGfxSGINMGJ1O+2ypfhV
Fpoevpdy0ysH2SaK65Ehir4pZz0QfIltW9UHt/FeFMcasP9Yg7ljUj5ErDrrnyVh9IK0t5ngZHNH
vB7zlJTrlCsS60j9L8j2jcsNxn2xTEzXAP5LqX9c2Q/bCEey7+LwnKtB8MGfnjLY+CvJURrEIYfR
wb0CDK0CxHqbcsFbExUDlmVjsHGVz3qiQ8tZrG1t1UWseVyubKxENP/Q9um7z5VbfEwu3qCJRbNN
owC12y3+fCaNUuny2AyKbdmt5dnCYpthM2e9vqbUAt+PZwdb6dR7nwuH85DD51t7pwwHvnYoLS6n
8h0QK06m+dSUPldAQmG3idGIOffdhATCHFEbiEm62aILJ5gvf6ak4XAaVAkXOTsPzIsauvY4xqHJ
w6s105Mty3ezp095Ls4RZgBR+mD8TZR2cB4MgwxLc89nbRyualFQ53T0TsVBx+fDoT+zTLrN4nYL
WyWaPBr3aNXhs9DMSK5HNSxxQ0GKypZKX2Zq3vHr8mmdxjfqppptDXGyqjEu0HhKa8aTRbsBuCLE
m9lNLp5hx0TrP5SxICgPP7plbq5JG6JbMqWIrN62PVJ113GPVqZxKdXUbzifryyvPtaVto9JSslc
ytCUlNrauEWTY/IfQSKT3VNFg72lVpsp9x4RidSKlOehRW9blvRtnuo77J64LQv8ygXvYUu96UyB
Qzy2NaVyzRBsXaHJOgaq2Y52Nq2hN20VLhpcIhgAClJkuRez4vLpG9Cbhl6yrWrpXqx8QksGB9AZ
c264cI/jz6ijM+R7lMrYr60LNpIeE5mVxJEKNhObyFjPeYDXb94VAyXsbgeDUJX0JzvZMev5DBaT
2CqRyTVOPWTu8qtMjWvmRo/kOoYNFlz4u0RiXVGdC8KMTHyV77GTYAI4cRpm7WN7z01O1YbNNdPm
PXyS9qZOO+fINZbYRnTeNV0Hk8lOL77PxnqAoVEhomR9Ii63b1UtIUUqDM6eOWAuq3seAyHnqalb
ljUFGj6NbhGzo7MkseqMPAZjEMtK/ywIfTQL0T+ATzWP+9HjDFv/NbeMxRxMKf32eoTXzQ88Ws7O
CKhYDWQ3xTBL6HCPAje2JUavyuLUYTRRsfWa9GuuXfAADaYExSiQRnnPVTlh7cjSc9FeZ0ynK9uh
9bcr+MgqfZIRqmFviEfuLHhc02AjetqX7Rx3ee931H433KMypASO9eeyLt6b3vTIiVjnwUQM8L4C
STNjO6Z8pr3nLBOvfL45W3U8aGsWjAV+qi6fp+vkC1CaxgO4ZordlSdj47Ohixl/+/xYBSWiVxSR
OahwoSawD6kBhUPAtqSc5pXvLeEpRfZfYbi9TzdV1aMOtnDZ6swejuaC1ma4wDW9J580KXvZ+s/K
zW9nxtFrzQbsivoaJOKEAvK9LOG/ZAngfHIhb7yNEzbWkRhISeOsHe2wJZCfGn8CZaojFsy3aKCi
ufZGvAhNdbuyQdC5E1Y/7Dph/soe/yGT1r8s60hdt5jvEUEUm4//2Dqv3daVbIv+0CXAHF6Vs4Mc
tv1COJLFzGIokl9/B3W6+zQOGtgQLFveViCLtdaac8w/o6h2YdfUixR5QEeSCq18cfbHP16mefeN
8SuCrr74LgYNO/SJMlEw3RopMAMVZg1dVVy1MCruYhf1rmVM9LpmBXUmr3wy3arFFOTb9w6n8oMK
A/kgk7Q72En62DgKfW9SL9zO443vPyonO1rjHe0gmL7d12AibLfw0h1rJjs0t5MPfOcIb3xtIPx0
xs+ZNCphrr7oOf0oi3HVOi689yE2dziT3hM2Xps8wQFjhLW+M5zxtc6JjOlQtnMgtL99cB0iLd0a
fkTogBbeBbRJdXR02InYvPV8j7jmU+miTw1Nt12ZvkH6zLcgc3hJJzg5NiUXlEKfGQp5jnZRBi9Z
gdxcaPWXJjFYuM5SReDqcnO4tyhPY/BPzLLthkIM1V+MKGnVq8bmeh7uBk+z96bnHSpLbh81kTCd
NYublWdXjCAjpVl9GSk6lzjYdVCbtkEWqnWmz8hFkfgrHCuu04GioTzABxuvMFKuQIHDOM+nbKOb
f2zTwrynMzsao+jDG4yzmeSHdgzVObFA50Y1Lsa2NZ6w3EGqdfiEZc78cjKCTUUNZTDD8jxKJ6vA
sza6dP3o7KLwdb/qugOPVxG4qH9z0WzWZBHzWvXehpYa0EZ0SRxo27Vuk9TkmgaMu7TEM+J7C5xd
mwbrHfMXWrnC+Y3t6VfZpnsYimDNbnk65mbCFCyL/VXisTErLJc+pZeeIKBfccZKUyBiyLpPP2vo
qWDbXDK4YgLXBzUBngRXB5oKuchPZ/6QMQ9BH0Md+61Wte0mo65ZVhCHqSwnOr/mNkrpVBpwa4DS
5kyktRxBPEL9xZi3J+GIOzAa7mqo/bNe6z8hAyjpsiOIbGcp6acx1Uw3RVBdh8ohedR+GXGIaUXf
33kABTfUwubCng7oCD7GAD5CKp+6cHKJIOX6P6KgbetzkQQcjSV+BzRmXTnFqymY2cbZuGFIABgJ
11Ay5r+GXuIZMDiP+ppFHKgQoiUKt8Zon7Q+uIRxvjIn74WB/rQtNZryjFc3Y54g1Bmyvc7uQU/F
t9X2SBayPSOB19aEHam57ho1+blL6Ga0HvolvNT+2kqFWvlNfDZR5G+zcHyPoEktK0hjmc4lo3ax
D8XEUJdqrjBzg+Z0uOCJtHvT53xFV7N0c2+hwCXt9aH8Gdr8QXd0QXrrtNFmfplAO1b39NLyanwt
fZyukahWnl9g2Oyr37yrm5UqUVo7Sp2zPjrDevAWcS6eSDMwCvM5w0n6KOSDHTp4b/DPsDd2vpBr
Id5yLonaOs6MYKMDq4xdXTFz05zugvYXO3aarn2sbUtWhmo5ls8SRHY+oQkzWNq5APdshHPdYqIo
iJhvmvs8xifbq/i5cLJdoAFRxDs9Y5NpJQbRNK0tDrURrTYYPNp5PVOX1gD3WvjHCVdAmK7LfkYC
qfChaIeC/WV3KifzPshy5OOKwGRL+3W0mNNk6ufGir2DZkxFYvlXhjT9pvNWPRe45SQDuPDeW2em
7sI0LPMqMTMLqtsl5npxYhQnNy2AyVXFjMgQb62nv2IIP/oM6/BuLb0iOyCsItScZtkqzcthLVsx
d1Cgo6fzlIAlXtXGNkzHR/btOz8RZ9GUF4t5wpSmEUqm+qnXRzpSEN24EoaYvPj0Mz/86QNI006v
UXNG2BSp6yYYK5PT7YooHtZF07zaXT0uginbNRSeK8zB39pF1jj2Rt45AksOFUqwvRrOIQnd4ZgY
OybIzC/zSa7HglVF+QE87BonOfzuCQuDhmQll8i17WrsV6OjgHjqczT46O+a0rnPZPzmWv1F+S+h
IZh3sPoSDjWnYbvmu1sOj6n4YbeDPNUcZlknwI26cB6EtGllWs5PZEQWlL6Dj5EN+ZOgj6iBFZus
VSuHPyKkwiDKGTgiJvbhpbEokv1oFTXBKrWmOzIwz2ycnvU8Z8aO8DGa+kuR1JfUNPFy8ZYkHY3A
LF5bbswG2mPaIYkrJaUAJp5u/Tax5JSnNx+DasoM2gLjYP4o5T7RbYPEl21U35CGRuIWRFkiXGR6
Qu2KxZ2OyAhsw2iICkidFcpZF+VfcTJ7t1k2rO4r06VCQzLHm1JgoLLtbEMWIkwe1v2keU4Q0K/i
YpIMLtmr0eJ3t0NLHWbmNTZITa8XSADjg0/SXguDPzOtboV4QwEpIvOV69Qx6/txqxhnsxoHa0IW
kS/b411XIyDN03AT2uVhnqB55df8zxpYG/3gPfPoOdWI041hmAXvOQnIqf6a2d0nysMKuk8L6oId
/RgClPEwdhXGtM56PV46Ka7/ZMZ1RTFsKUfaiE3MmR7i0OEdw40v+MQapSNeMJzHTBE2NlAgDtVB
IKS9H6VOsgJix22udlmPScEFQLbwOAp9J/mdOo6tjjdunTfGo5kzn9YF2p0Yd/xUWc46lKVgIMNZ
kGropEHjFwflUBcNTX2y80zbtHZaHvIhfIlzmmi3n8WgNbGdzA+73QQ/wu/iA44yFrbMRA/jjwIA
oJHP/2OUbTgXrvFs6mYbUhyS+au/73p1/Wha0yMaYXK1//Msbg+t+2MGDGIflm55mJLgrkmicSPn
p2TLtjykGXndt7tNmCkm3znPqzxnDd2ixe1/KKEaEFQXlis6MDjICf796yaCAWEZs9C3UrORXHP5
gW5iKjZZeW6/e3s3bjd/P61/fO+v1/y/HnN7lX8/+n895PY9ifIfJ+r8xv/jMbfn8I+//F+P/utP
/+Pnt//i7z/9Xw//X3/hf32PuQLPxzVad1tr9uafD8FjnO9u30RRgazu75+biY9H6nb/9qRspogT
y+i/X9jtqzxXwb9eLd7ZpAHB+e/D7r9+/69f/cdLu93Vb3/kr/9fDVO+u/3+Xy9ztNaQRhZZ5ALS
6NWOvtqdrgwJgoLyPU/EcwT7apubCNKdFvW7KdIe1N29r43dFtfCC5Nz2OiZv+sqUlbG9L3DRLWU
KIYYUaOiMH5TOqAU8KiOJhlmh4TaarJ9cqloYMaGwFY+MclE4exY/Wzu9fGMY7JlwnL0dMcBVEj8
ElUveU6at7P0kl1LuQrazt+mdmvvyoLRA1JlZALDgISO/6mZ/VF1+qEG8WvBgqG17/3E7ZBemCG8
sqG+GFKwxVIxoUcqWkmVvqYNu4a8Vd+pqRknT7mky08tqvXE2ETfzdhaG7o1zcrKGn9t4mve2oG/
DgrLe4U8RfmvywNXGes8euHv0Kj28BHNqJksKGENGF+UqV2vPlH/0ZgbyzsZ2M0+7otkG2A4xOJQ
fvXMgwlojHcAJRnB9H19cQy1QQDjrCPOX0hj9ziqK3igzKJSX0UbnFvsVdrm05WctC2m3aVldQoi
S3uWFcA5X+47Fy1kX8yyiz7q0L87O6OZVRGxwhNM2vm69XAwGg7OMP76QroumYkJetq+cYfZuI+P
0WPflUr022oKXumqjYA2zM8ozUCaQvemoldQv2m/u0OillH2HlQMqDqTyQZjGjqj7KuXBt7EVZ/A
6QWCJsGxbvzM+hkmeyVaryR/IrtksfplHiCeM+QpqxFsGps/4yu0UPW3qsftoL/I8S4K3HYZx1hB
Q0MtA6u6r4cYQ15KO5bxaLIMxX0HVYyUWa8/iQEMekL8ZiIZHQuPaXKH+bM3qFSLU5/iGdb14B0P
43dta7+5W5krIHPH2kMR6ngDIwJLOSsrNLY2Di3eiF5Dhm9uauThOrk4e6NmO9zCH1p1bmnRA+LI
MkwdgcsgvohWSA5VAvw2TVeah9rScWjIq5RJMoJ2AxnGsBARTTyOq8ugVT3mRvsTbNx+0sNPiLf9
urJRcMfi0ygdcycTLVgaouLXq466nq7r1NHCDfyrFvv+SqGwXId0JR2PUlBkAHHrCXQn/hV/Odbp
rH+tzVVNjD2yY6ntYOlSX2aBedRS/tc2kc3SmebJS0eZqKU7XeUvFMCvLSisvRe+Ms4EV4Qyg0iJ
6NJUENvh0suVrlkPImbjYk8F3rtBw52Mk+zo5Ns8ZtBfDnAvqjYJTlqVPwaqjTcQ3HDvwJiI5Due
sQHTWLctu864c1zxbTdOu8PiCCzXhWnihYTcTSMDnZg3F1rQV+Sy9nrKe4oMm+jReoIIapULOy+C
5eBkGPxOk0v1U9NlWuelfPEGWl2Dbr7gCeKdl1+4YEFxCHQi2g5sABrC0CfcRI67Ko61Qx/Yh4m9
ypK8QSJR0dVrcMhezX2aM3wYIRSvBTqwtkMIwFyp2zExIAuVU3aI7F/Db3eoEroFZpriyMfJ+6F5
m7BBF5C1tFGYVySe8aezp2blUbWvqDfOY9RNCC6xdmR40ZIJyZtpq30T0ETRZP7EHPqVyzehrwOr
G0JYflcw+RXfAc25PCXRNrGmk2x08owxRi5Hej1O6gvskFFFa0/R9rXLfY6UieQ6DmJ9OEblm1nq
zx2iuLae7bIIm82QLXgqtC1Q5Lu0i797ILjQa3XCLrrxNPYB7wBNdfDvzyjJ17Sna0RdZEdIv7ur
TfnaNAFD9xEQgc7ke6vZbrlMECnlpr61hn5PATicnWFkMV+zRoTLOAM3HACuURtAs8526vIPrc3K
EwXps+s6j52qKBFoQi+iNSKYDN4CJ7wTIXHyG5IyjdR56InGs+Wws+KU8YqO/4PpUHBEPrmW9I23
jmPLRfWhR+HBqWjPz8BSq5xg0GriSVZqAwvEWVdDGSEcojOUZdOS1v21D7IXM2zJ1wZxt61TpCt5
izpU9557WhxIulDDqa7/ELUZ7QZDPhdZdnJtlK8OM9FpUB+2d5+45oQYlHnMBI7RzfNs0WsEFRgd
vaNs7o9l0lgbHcndSZUE61iXSAPUTmqM8RudjneBZsHJh00t8+FQI7DhUEel7Wjr1LDx3RTqxzPc
OxTi0RigTxcMsfkgXioD3JKd+MmSw9xFvs1Et9ljY8wxl1akwBndQxjY9xwPkNFs7Sr1bufkmzFq
hotw6xKjdSuWPuOd0dA3qZbPmmBK5drHK9/UKZdNm3wwoqaXafGiReIVWIPaxh4xHStvtF8KUzn0
aSgNAJ7Q99eSh8F1nF0onU0R2yOYOJxgNLJWtUGh/ShNvThqUXvMC+2XGRaJHhFPo/Ss97e4w9Pj
5h3zPb+aSCgmojzCQmQa6R59dn1hoHvPsHHhyOqtk5l/8LqZY82OpSUewY2H58DjAoalHdZH8Yde
xTdfeyt/4EKaIw6hZgxp0uMTYXjr7asxuitobdclod3owvRFVmgIcJhGmG4HBbFdRYxSGV8GSx+T
cR/tQyj1i7BGEALqCzW5it0HBmSWYz0rM2BckEzOXrS1v/UrOh1EWggGx0xSWp0+bKZ7zl2RIVzV
tR0SrZFmcLb0TMfdV0IxqBpMnkL2CCPxy7VY5934e2Cgv7NV/ow0kmzUqdZRPzdPo2HG63YnR98/
er0CrKuBg7BDRDJ2/uPF9UkSK4I10djE4yjZD54kJtezPWI01huRbiIL3QHcpEUzVRWDkkU9OKjg
JmedILVxIvQsFVhhslIItOzYWlnmwSlwQCid9sVXzlQ7KsYr0xYGC8L9nAQtITnRBbYtg3gKfXxI
RXbK7KfYRTrjaxvNtfSlYmQuRcikAsIqxhH/Qyu7Ow7IK2yE+SJDle8K7IxWuxUDlnFtaE+Dl2X7
zikzRrHGK+ZFRwrmQ3ZjYPFhxKpp6aFz1B1SBfLAQ4bAg4SWb7mgU+inFDwqZHVPg1+oQYSLke69
KQ0r4kjj8tln9OqqnvoTnIfPZAFRJtuRlEAr9ljrxCnqzcj1lwOa8VJTiV3p2uhDmLdGTmcS3Bj/
Me2X3k1ezPaKDJtWmirvYzsF4Ocw1C8N5y2U8cmM0LVHIx0gZ2CrPnXrKPiETihJaxPqmARspCO0
PmKs3+JgOmmdBS97nGL4awj48nLlhIiTakHDcSBTvVLaclLee2uab3XZv+kTNiTXydBBC23H9Bv1
Vc0OkwN8k9Y0puwKG64+Y7LMlWmN7CEdhCZgux20LfgxC+11Nsu6A1dhPRtBYwfZBoBgu/XM4YFm
E7mG/MbWy9KXbMImyXpI25TBt9Ul8F5SiyiDqji7GZpis3EwSwGxF2IqFsFDT7RUl/nLKTRDkh5w
W/WfRYQoRkbuPs9G++C6PW2rwa/vUlhGzH07+2kC+InppnEOXRzEa/QgP7HRuMgXfLnuA4FQ3h6K
oxkSAiMiBsWKLd6GA/+Q1vR7Cc9y5mO3dQ7SiKpN0SHQQzYUs/BE4UMnA//YlzpysSBtPjKNREU/
1l5yR22r1rFQuaj+Sv66vGMPsq9Mv79iXBX3viXOBpfbMhRsssteoc/Qm58KJiPT2fotmhloOdSZ
bWMSKGhYtNduN7RA9B2wkoPu2vTAE5TPBFGYz7bAE+TZrcZSkFjPZVX+624XG/0RdB/NduyvmM4S
/ay5dv9a+xworv9aDUN0LtyByi9lRh/p+rRHBlw9+HHASLn3NCzG3KXZVj0ASKowoAigP/P3qvkG
qYK55MiwKHa5e7tpUf+tUC3RNP/P90BZjtjVjJFp378fJ/O6wQCg3xuccJsePu+1SRMdjUv/adDR
wLzljPtB1uOdrbXO1XKFtzJF/CGN3iBqqVbI5nR1d/sqGIo3Pip9/4/vd5V7IGEBwazjbSYwei9Q
F+z1yNxjQ66aeJGdYa8K1JM7Y/5pI5S/rBydfmPk1SvcHlTGnhVfSkQwx252uM33htJjdhVqzyY9
QK7mVJJ43b2HKqvfK1uEbwoZOjBZyz+ws4xeCtXin9dC8BhGs4nkkO5uDxvStRKyfpsYEe+CqHYx
DIpgw98KqbPrlNwoGzAT27gRD8c+MGrvHNG+XGtgPa6drbPtIpfgfY5FkHQJXoBBPzkeZnFt/lCc
MCCHYL4RbW6vrYkNfIezo1dec3WKOLqGzV93XL1orxViL/wv5PFAJ0dVVHr2UYVhdlQRwpcurfR7
S4uTVRE3D44h7F3tGfVzVNsvDWC5SzPfEynetDr0jdPth4CIAR5Immdcg+xdm0cCDtDAQH3Q/WMm
h35b6H56V/davfZ62yV1EDWyaJgEgguichRME1Nh3nuBOzwW2Neobj0XD3/lUvL7qFLq6VvitKmH
6XdwvWPV4vSzqDyh79bvdPoJk6ytGn8PTtoR6BxXQDYcU10FD21CUxkDY0+jMvUQjxVozS233bES
5kfLrVE5GF69D7WBqOyUWlGrKR9DpbwHrCbeA3CEle1wFewLTvlaev1LKWDGiM57A4fubTzfHLe3
u4WBkpu18pBj4EEDZTaPXcoYglSD5HC7i+412HZj/13G8jXKUuDTlsVopNSoHbLBeMrirKLqQODZ
hEwXUo4Xo9BZQfI7k779k47UlCfc/OKbDY9TZI/b0bMI9+WekF23ilps1ixX8uLNN7kby8vkK1jv
Hi6X2w9cxbURzQw/gURxtGNmtaoftr1TjasUzMY6jKzh1PcW+TDDugWjcsqNiW1LXzyYmY8Ns8pr
G2QPXwoV38kKVy4xCpekrKuHOO5/SgcqKZhyn62lpR1BSM4FmF8C8zWfO2seDtc1GnB2X2d6XM6+
lMl9BlVvTW1fHcuyGi8BoTurAF8me9qgYBwlwnVd2sU66gTGBa6TiO0goSwywfU7N/T4scz7nI8u
qD6plD9MYbT3phWwEmYjV8UagoSfp9a9HzzkskwfbzeDlTj70Gco2yTIPwNRHW43TBCqA2FB1cFn
GEDbY0Ph7c7ZQ/GlGa2CxrDoz6FmUdwwHTslJPh4aRTuR5CBp4YXBBjXX7igPs+mX4WIafKNgNdF
qinQ0IVGe2ClYbB8JoUUIOkz9US87rEc3w0ZARW1xaTSbb9cRL4vRkaoELspxg5sa3TgzlsjiKxn
py8Mjk6HGPfIpjwY2mmrlRmMq2QwT/ZQ/UlvmR5B47/4A7L6Ekfifc6xnblA5iCDIBEQI9t7oErn
SQviHa0p86hsXafFIsO9C0/uGNpkgsc1rqSumbZGxDpYeMiT+SDLTyO10aVX4Q8v/loI8NiS6bgV
TvHd7QYq3RtnPFVm52oPyFmcRR/m7rd6rcZhwEmJOLMGGPMwlrgR2Ogv6TR7eztw2jOePqojObhX
HdrgwhpSAyBdWx+r+YZfP7aD+erXVfRcBX6wcbQRQVystCdsnxePveminxflIBabytKzFxlU9iGW
xlGOxVfTa8kFJ7UwV1jECXO32bZE03DR9Eo9sECau7RuLayukXrLs/phgF6+YsAGFExozdGnITph
sT9jRNc3MJbVYerN6NIGyVUvjOipabItU/fuDupQsWC34LyMotxTYoZHM4ZJYU6YuJgvU8S7HtqB
nCEtbGrtkJeuPLEWlBvgJ9ojuyBc8gL5RdOnb8lYdddcML3JkiQ72oVQxNC4cGA1qT0VRHfu8OdB
FtNt7alCoZI10dUYeJ8jhc3Y40jV8mjufkHmd5qDDFwYOpPuHGGYUsLnnFQtytsLiESbfANDrZqr
LO3hEictes/5RlfWeMFify3MYtgH1XtO+Z2j2cryCmwo1N9do9wAJhmnF1oWNKocuo+8nzQM+g4v
EdFKFpaQBYpD/yJtPX9A0/atSqEtcWxG+IJzSrDIO6RFisVuvikRDfm6njyMiqjamCZqoxkcZmMk
7uinl8fSwuIyf+t2g8Eazn6eGki1lXu63WQTa58w3Gl9uxtHMtjk6MVRTqb6IQqr51uAFM3w4v52
Y8VINFQZDDsJafro6M60voac5HeTpL9HByDZlujOty5OqeWYZPtIxmzIsdQQ7eK2Zwu8DLyTZMBL
ggHJJiVn7RPmhFKEJIHbV3R12PFGeKGVT0B0zQnsBlawAWtMSeniLFpbWeqvDcudHj3GkaNGsWhO
uf6Y11W37wZgdrcfjikqCXfoMeUy0Tma5kRL/vblNK9GZZe0UOptUNu27l6UZ6f7ZqitnStdTF+I
/BrwpwHM4bhfpX5SrQ04AffZlKFgjICMOVZF4GBY+MAeTuweOXXT0DgC2Q9fjR7hDeSHZ69PQ1ru
JjFhkZTXBArAAryE2ouwSo8jqvpFVns5iVuMybl4DH+G1qlWyHgBIVp/WMhhQ3avQ2JqUHizdpna
9SUai12iQutc9ilu9ZpMFXAQ9rmZyn/dpI2es7EyR4qDqThrbQ5MAOvSvggpBzQKCYFCZieRHq1G
PFpHNkPUxR0b/KlvnoPAT360aVx3NP+RqTPJtSkAUc2WpyEV3sNg18lGWALbeO/eQeOowKoCSLYA
i9+rGv6LWdk2OJRRGVuvx6zXz00L9qy0JGW54XIE3431aESKBr1AHynKLZv5eJHubSyVvF1VcEAm
q20VirJLlJo7tkmfKsprWKQ1Xcz/E7IdI4ccIliG9NlVzOYWxQyxnnl05Dj+zi0DfdGU7Jgef3BW
yQVsd3Ml25DeCcZNrqZbb3TlPhkxyquGPDHwfxT62Mo6qztPerO3/FxuVDCS8dujT2UvaaCYvNDe
ZaJRuAwzuq1vcGaWU3OSA9WphTye4diqkSy5duQQOxckK+wDoD2tIafDxRFqueNzY07Jifr1q2AI
v7Ez+zCMZbn39dE7jSYekQL683bm/DYuAVZsU6+DoQ1LhcVy2Zbs6pqSLxgmWVHhHgyn+uLAfM/L
8TXViKeN8yY5ld3KTT/TSoZX4jSDY0kTlrJXbnw194otUz8MNCe7pHpK8D5mIqDrbqNam8i/EcG+
cFp/Ecf+KcrzZM38BjVzEXzFHRu8bHS+uqID6kB8QJ/U9rE0+0ts+c+NqFjCjo06T5anHTlhs3UP
0NPCUNiGCb4WvSX2Lq6vWhofMh1JC8gkJuBkMHVpv0s9YPxoPjdGHVpbsl2+U7WLR+uxzmKUxIiA
l23kgg9p6GhNU0pYrOfF59Yz/c0woIdKDOt18nIEiF0LutgF9BGb7H6l/2AW9raNIAy1uc8Uok2+
i1Z9iOCETxQwcspsq6jlunbcrTTRlGKDvcey5cXeH+kaHsq2gBXGRhRGK/vkOxENK48CqLQp+NMI
glBupEu7qi42uu8tDtZvpkOPqYvURwNlV8pg77V8ciCHPgHP7JSqntyo2bMdAgKR0nePjprbPfuO
T0+0yRdd3n4Ix1/zfruQ5QSOBmyVtKnQFk26va9J/MK6eKfOaQQHDkmZXNLC7O/rZQOX9s6vy3JN
0ddaIxZml5bx4PocPnY87pNiGPYFz/+kyulUNzoXYTatsUbbpLSxuaAXGSzkDh5DxkWQdEeA2Rv2
3sW9X7IxStABth6w6Ir2jGPk45PtZdXZtIvPWKtPrVLdEQEEbTYtfRIqU8vCRdfVCK9c1BEgFRVM
2tbqtFOQ6NUmGHK1Fmk2nRMbaTdtrmqdgMuwS/OsBeYBpEQJTSe6szLYHJEOAcYr1mUM1inXgp+a
WM4F8G1MMolDNpJJfngGVNXzjS0iM/t+iLPPHtH61LsQd9H/obLYFGMZ7c0++hPoj7jSVc7mImrl
lVXm4hVoAVuTrkF6J4xmBHevvZVl+4VvErW1sAllg+NfW/PvAC5yG+8ZdUa5NDv9bA+JC1GgO5TY
7oHqTHq67Yfxtx+Ss5L5u4/4de/L9g39UMyUQnwNf6i4GX6Y/bSNLKZSoct7lKKxo5PNmM1g7pTr
n56AmFg7KYZzqb0OaGcWUQNiMI/fTXt8wjxBa9eAAw0fLvE/K80GIWLTsipb2rveYF477TqGqbcI
Asn1ukJ5n8SohaemWWTVsEWzVBjmTrFlUqRprZ12vLeFKTZkYOCCTaJnI5ce0wbeJdXXi7pm/GTo
072ngza32xm6U3BFg+wU63W7oSX4xvYt4pxnbZ8HM16LbSBgmL8hTS/BnoJVpu/hKDUY3PswRcaF
i1jT7/vQuORO/J7M3OmGIIAVs64VM0+2IuN31YwTy+30UJDaVvRctrXQFusheMy8MlrnYYmeutIB
nuvZxRQ4p1x2ZbcymNaH95GT0hZkJztt3ibEwaSnDe9sMg4d7hhyN9YmVEhR/RRdk+JmB2rHBf3Y
z9C3PFLvoZEbO7cHoCFQl7nkp13Q1ZjLvPzU+/EbefJXMhqss372EW/GpAJY4nMelaN/HGTvH1Xc
fScCux5ta7FyWocADWEvYrv4DXQyplg1vhDcvbRmRm63x+6YqacHldMo0gWXNHQ0adcsWynXmcSC
UzNT0gOY4blOBVtrr0RL/po6jqyyvU8UdWM7J24YRfUeleUDm/hXU+EIthIQEU14ivTqZM7dRwPv
f107PzHeZcjx3TkML4OdoEGudpOijiMadzXGerNmEob4noGuUzN+H9MvQsI/TJ9OhNboS8LDcPAl
qNNrrf7TCu2ettHZ8yV1mn+IvYR0hIekCxB7S/OR/Yizk0O9geV2QDgXsxVsn5ogOfk0edjHG3F0
jmvnaQyjQxtD8E0CrCOkIRxymSMJbQEbw2Hn9TBvacSD8HyOE3DV3ibnSsbxn+D1Ghu1iMccKVh/
oSaCspERnen9ajHLRx0UwcrfskLthYdiWeCARb7vuJiA0ZIVMy/hTKrAo4HWsfORynsOl6J40Ma1
MKOPSKp+V6mnFDYKhH4b7lGPc5FeSWHZx4TsmzoBYZUiSkbF+Wz3DGtLr5zFz1hWAVPumFZefE4z
RqB4EvXHAIUuETPq4OXBO/qleumGIIt9xtdM7PBPqfJkAToDEQxt3Cy/s9ZMSQEOT4Ud0VYfOs7E
2Mp2dlI/2E3wlnX1tU5wUOctM5cCk2RfoLcFFL2Y9GrXTNlHJyzWPZGjqYvcu0gum3C+1ErBuM+D
feYFHXJigvMin+EfFadDBbd1pMHhDGJDB38mO/sX27ax1rgoEWG77o1sHfnY6q0WZDqRgssClc8e
GXYVuT16c4OdFnlgcooRiHjZNxHGy9gz12YIi062e8dC0sqMdyvj/A3XLiIOWe8z8d5V4UdWKWs9
Rv1HqY3JsjA1JHaZUxAaQHBHV+9xcYC8qoPvpiT/mb1k145Po5u9V07arWSFTjFJwqNhvGgpuhXH
Z8+n6yCbWs7SEVg11xh7SIkzVCgXJl3+2KMerhqTyERh93iwkxNNgKMeQc3VmPrm5CGymGolVjDC
iEor35sWsEr0fDqXrn00zbHJ9EK4rOrgfiUTPkJ3ynVl+D8IKSsADCYQ6pJtSmuSCeObLwQ8gqSM
JqLjvX7tFeTBo/JLXcKKvFiuzZrBU/rZW7bapEybscWhuRgqfa9ZyWuDVjyEnqWhHZj12o2GxaPR
yvupsmwyA55KhV/MNNQVkwWsbhCDscAwIGrtao4mI4Sx/KMH16DUKkRA/tIaOnw4sCs3Dn83d6er
mGpAkK3//4yd2W7kSJqlX6UQ18NqM+Pe6KwLd6fvcrn2UNwQ2oL7vvPp56OyugdZPegZIBFIhRSK
cDlp/JdzvgPKM0g90BUdnBGTXeDIyFNKOkVhkLDD0DxMP/oSvnVINPOKzIfg4lcVQLkmwbvw5GTa
TWk1koUcnFMuhyBIv4eP9VJsQfYPy0vK5av9rJS9KorchfR9mnMJDtI1oes07ltdcTyGFn5at1Sv
NX6RTRES6KfFHxECmqPmaAEjsonte52/T5QIA0wBfqbvbkg7bSbvVAj9LYpeHs+DBywAkTXza61l
NlgcEBVnhNi23a6fkpussYotEopmpZR+L7SwITQE3ug86J/pjVWRsmES47PODWSqQxNdeFisrIQ3
uaVoBMjTe06YRnudye4azFr2syBCqSr7W9k5d3bffwnOM3aaS33XYn5GrmS03bM1okryY3snTLqx
EuRN5AA+zUI2cm2D3xzKwtUu45oq0dHY5kz7mvHVRseBsQm6ftMQ5n1tdPfKxgpuN7NFHhviEznI
lhKbfIF23rS+M26CMMTCHTH5deLuThVyPDsG6Ac7cN7xWyyq3+RQYPfD55Xt9TkqNnUiXwZnvMNy
hJBnZLg0p9AhbPs8LoV7WxrtDnccsimVrZuY3ANyWQACJKPYQTnFW28AyCKveGM67pdFz8YRVx3n
2TgRYXeibDk3gfbhx+0JW6RnkgnmF/0nmobyYFjRLwQ84kjgBRdJEq4x8IYH0nMZa/fVfhbYw50h
3ZlsyJAKU2giLrsh+OkFAQ+SYjK8yrlcxfQyhBQwhW5hRdVuwC078y4TFYwCAmpGbm5H8yFIsmcL
70MqHkoED7sqzl61iG6pMpw9YP9jCyR8P5Ji0+QvQYZwXPo1wQo6+MUu1HGY1yDljKncQWNuiMPA
slyTT5C1Hzl5YjQCCIrsXj0xTavXZG2SpAG+tMsxAiTQZ9N6IqbAhEff2JdBVgSMTI84vB6kPqDQ
pGJjRJwGZA0+4w20w/Zopyo8apr8lSb2IW0WpqGykfQ4PRmUbATWUTs/T4w7s2G+rxSTw2RGfmwC
ycoXYufQLimmTr7qrBmlu1oUDqmMPXLMn2TFaliK9nMGF8ti/yCi9naqZ2sj7GAPtnI64UR/5Tjc
NqBrE22aOa9YGTixc+MaHRaxCe90kRRby51YRDSgKlXRb/VZfywS89VquZD6aKTv9F13UznuMZCo
3UcfuOjIoGGtT2INAVTu1MRmJSTTJ4dIkBIqQtidBkWt5sbVmkseQGi0bHB889zQt8ngw62YB4S+
z/sKi8tSVDA1AIC4HGiUa5YwwFhovsVvmwxqBGT+oeyt33qioTFGIOCkOAYKpntkrlzgIL4Mfk10
CaFZIjISfqwTLhCLJejQo9wYuPuTJc8lUq2HlP+Uk/6ztnSHjXHUYAsBXDD7+rUiro/vGtIkzqIF
9d7xTyCfqs0wqQuglSFBBRBFnPPgt6eFVt74hYA/6PpArCQz5w9bFuENEmZu9OeRtEjyTN/b0nVh
TiGWHH3jzSh54DORRjyzWJ54k2V8yWrTP3boGPqkq09qAoyqWuxjEdBs3HXdBoCZtTEb00vcFBm9
iAUbdKb62NrGgvNgEGy57c5H9AohchoeKC0V1BwWDL6nrHeTDNotkajBuh7J1kK3UuwRWa7www2b
uHIQYJjFk8Vq89CIBcvLfX0AiOGl7SpMwnJX05xi96Knc3nHvUBtoiJ/CWXb7WsHvk0YpkCkDVaE
04tvarAskauwFt3oMEf7zL1z/SQ7J+BGM2ldx5rRUEObZw5dcpdgrmXNd2Czf98TnVM25ODp/nXS
igU+VL+HwRwcLRKfVWl356ZPyf7BMt0T07XVeYmkShX6Sppk1ubiF3saMG2KMM2uR0goy6VGUHqz
CcuSzsyOWDvPh6n0WTP09X1G2kQKZ5JxC4pcGSLppLatSNhTXPsihNnRuST0srzAgmVtm9xP9zgu
H0LdJTEu1ddC429XuXvUoohsA+iga/uVPQLBHTn6RNUeAofRE5czk6VmxqHYAh5Cb9DwRNCgKETD
ytBsnXtE5Nsyt216gKlaV6ZxUwaQxrF1Oji9uhfpQnqrk0Mfj+Chy2UIUbAm6qz4ttZ6oud1df7+
i4eMgra2DPpTBCAsesoDfQt3Ii5cB9FDCUwOSAKHLyzx+6mMtW0uKFp03XhTFbGUHVURB4JPtOEh
NONXxsJXUBhgGFVLBLyI6lVkKwgBM9RTJF58ecwY7cff/u0f//Ex/nvwVVyXcLAi/1veZdciytvm
jx/K/PG38s/fPnz+8cORji6Eo2ijhYF3SdkWn/94gzoV8NXyf6GYGBIbPcU6Cavq5ALkuMQASV2T
0T8r3vEmBKjoA+Pywt48+xqDNzVLhro6sWp6zTDTBfgbDWgghxp2NNJd/UAa3r097ccurm/7xLGv
rWXwIuscj72+yCR6//b/8Trsv74Og3++1G1pmLoUJkx+519ehzMNcZnloN6Bt2xF2Td7bN39SoVZ
f4VdGwOjNYqNYgt/V8XJCwQJZMZZc+MqW7tUju/uR718r5JRu4TO1qyL4Jxa0UPsONOROIMcTISo
PIxvWE8wgDpy0B5sK/cvcsphIIatvfmfX5Lp/veXpFxXV7qi97J1y/jrSxp4HmAFcSMPsFnMD5ZN
e0aHwQ4nOgV+Kl5EYOwGylfigEJ9A/tzpuNq7mBIpl/RUO1kb3M0ZMmFrkAfpXH7f34h9ZexQBQ/
VXb6YKWte/7+ZQZDcWZc3+DSS0ejvwV5yBAYpf3j0jqtq6I0IfMDa+p7EoiGDI/Z2IzNviibdd1k
7bUWU7AyqOCXuyl9QqZKm2Xb85FVXvpc2lw/DCDYRkfjoVVdyag5ji6dpHZKQ7Kmvj+0cw792UwR
gqTZrZnpziELjMfvj1KzCw7fP+l/+8td0HzfFR8Frz4KwvZfPvzHY5Hx338sf+a/vuavf+IfN9FH
XTTF7/Z//KrdV3F5y76af/2iv3xn/vZ//us2b+3bXz6ATsfD8677qqf7r4ZtyH/ezctX/v9+8m9f
39/lcSq//vjxATi9Xb5bwAPjxz8/tdz9armk/uu0WL7/Pz+5vIA/fvyKsve39+Hrv/2Rr7em/eOH
rv9dmFz0TE9pP9giyR9/o+fkM8r8u9JtwcmiXOVajs2hkxO9F/7xg13l3y3hOMrFY0HbLCQHTgML
fvmcUn83pI2a17EcibLWUj/+88X/8yj78137vx9tuu786+Gm6zrDdosAZcN0BN/1r3dQ4RaGDoBS
rNBK4g83WK3ViAAJs0YwyEU85X52GvNk2oREoKy4kCkw/Y75sj8xx8dM6rtJRTHYsvJVeA0S0VS3
Cr3Wdoz17Bb6kw+ernlp+7raOz2AWizUBt50IJzTAx6MYE3GOGOOOH3JWsoqSLcRwVRQXv02PsQm
vggx3/ahH907PbHlDU7xm7TU75D3AXzqoKAG0UCCl4FmFCqIpTeW16YdNFKH3+nNz2ko4yfmYcZq
hIa3chtDOw95yDFth+Ut+YOkEmZHrQ2zVWkR8dvJFK4uBR1VfvOA9/kD388TwXF06laHQxjXjGkC
QUSCkQPWJ3+5BEvkKdjcI+I7FnjppusQekDgGjM/QPoAy3uOxvGVNuPJ9t+c7LeT+W8VI4xfLkSN
EtpFDZt+Is23TqZdCWz5aJj5PpBjve/CrtvPDrHHCQrOIk8MhAD2byyNZGbjzuCf3TPkmXz2PgPF
u+jp0xjmdwcTLcYa3IU/mQ9m6ZDu2sv43iBWA3qERpmb9MZ2LNJmi/ijOpm58KJaiF2nhugmcRUV
aie+ePZOx1lmX0ERl3x51u0V7t9zp2vNviU/mNVN8oRSxdjRLbe7zhnwKNmShK+m/CrUgIStIAAP
/1N88CuurIxKYWMHU/BARAG7YpmhhZvDc1OhwI2sTn9k+NKt/ba0n+yxPehd/Q57qHqZUuLf0HtM
niBgdcd6zsuYl7IlIfUmgdpPb/ViA6BnedhggUUx0NdsJJr855I/SOkaIsbQmhcTa8sql2mMJIyW
KnoNCk0+sFaH8x3AU2iNmeTQHs23PrTg+1NAVFTFRioWxnwBKtH2siFovbiLfhW1MHZNnh07hNQb
BO6XSEBdnQQ0/TaMf1mz1Na936sVGToskMcUMPk07lQ6kjTRFUyNJrHyi6k4w3KiP4owvTssjLZA
otuS4UxEcCnTbprHRjO/RoVEFTNO8Rw7LpZe3/jMIXMTdtZxt6VUVQipQ+LWrgYfrTSwMbAZFqC7
RP3bIshe9BmXIgvvrDJtLtw/4aNftHfhYPwacUzjS6KQwrwU7FqIj6w48ZpPsvFgLTzGM7tWNxJH
XkJ2qVP4v4tpRjpeZdEwttCMvKRo22PmM0WwDR/ajSrOkyUqnoLstKNS3KHF2oRRGJND2+5cUR9p
pMxzFzQP3HQ+PFcOBtpx6vbcPLNrPwXMLECbAqCfy/Y3jTGm//MoM3GOkXTc9IKpBuGW8PnqezcK
+11sOOTkVc6JfQY1tHCp5SPohkVfbW1WbWOgrxAsPmsi65jZ+zOEIdqdSqOFNFnlarOVc9XTiRFw
uAbom59yJpYvhpXdZiOoAzuyYTCknFRCAzjjD4AYAG6gu02MVx7hp4rkBJK9jUfa2IvPGTMPLIf7
0gkOVjt7cVVfUqN/Dyr/PSAjYjVHzX0b+48iiwAPstGLLflh0ECsyaeqzhXz3VE459n1qTMWNLMg
TWGFLA4th5sF+z6Ccd93urH2DfVSsp2arQR5zbQRbU1cb1Lfj7n/2M7g14mdmrEW0ZiLxduj6wnw
5EPM4o8/EU7uMRPBY9FqAJsmBmBmmdw2bgi1I3Tiq4zNhvaDRDYO8nUSjIAexmPYq48K6uIU119+
lDzE9rU3xa7M2UAnE0OdkaUkgozq9yRqqPxc5Bs5oodJlYzWjQbV38nEcliiHKjKJwRNpDS7sALI
SmMcY4LxddlXRDHwHpID9lKWOwb9dF1agFxKoKIHQ8s5vltkjKH85n152pwf3An2W0KemFI497JA
L/bAOfxLEftkDTMEUcwWN8nEmKvskxPW44c+kMOeZt86srXYkhlU3AYcUZuyIJ+nuThx8Dxb5iXo
gYSM1M2sv6prMaB0aIEbCjmyQ5PEbUSvlZY7XtYRlZURV8n6sEaNURqnhkw9yOGkXPdJg3fBNnZa
RrClDbczLA5dzd1j+MkbIawelpBdzoU7Do71hG/zLnKnLdCjEkOXz9JFDWRB10xEk2F4DafkDUeJ
5QHyv4kCQkoL93YQgqBeiQ0jIVsQAai+6XKH9a9hnZ3SApoVjM8FGpAyi8jL5vafqtIAhDx8yQzq
TmAhQexFifavyza+3yNVWP7P1butC1MKz17/3GsKzCP3EtYP53ef14jNVHUu4WazAnRh87e3oZNU
DBUMF6YM7AXmVqBKI2yAbkGQWJaWn99+IRHrGuIaTHaR366jrJdHa+CbQzpfA6i3tohwFL1jApLQ
SwaHp6BwL6zynS3LYxCVYs7IuIFRgarnPZYjm84HnUxRECnFl7n4auEglnpMexothvti+J3E5ZNg
jsbPrHw1WEo6Qbi2ZFPuuhp7Qjdk5x56FWt0MFK9/jPETeyyLCTRV/ecLISbawLUYGC76vqAmZJb
Lkkd6DE7mF0Y5nlQRVa2j5uuvi2rot50bKo3llAtsGRDWzsLcT6x+tPsc1pPxXQLabXy2kJdawxX
2/Z99oFdDAgjV/Vof9mMK9gQmWRAcfgsPtNyDAdm1oSZauWN4sDZ21b9E6Zej/ln5VSEP7ZNfBTw
zI7wLE5Qc51D6MIEJTe6rZqLiVxi6w/HMOKtnqS1df2az7bJ3o8/+6moMBLjPETvSvGF1DfS81fp
JjwRmkG7ST+NkQyADkuZXag3H8+MJwsBEZntsRm46UW09mtuzxgfRbAL+4s55Mn91IY3touzrgAT
tWvIEwAgxk3eJO3V1KpPVPK5Do6Rw2cAtNKeIrRwKEAjwpAwoHKQAXvD25V6mTWwfO3GrRMTG1i5
/rRlVapnhDMlxfIDAM4UmVXsYV8hcYBnEzlpX7w7QMtg3uSO8rToKRtYQJLWLpjUkWpUMQdZnsaM
PtgzKZ0WGmc5tcJGMoBZxYtF3s4ykEKdRSaKk/sHwak/C24bEjChSOXROX9IS9GhOhymX+xlPngU
m2sUVcgIkYnjAShbjv+BoQdZmecB5h12izsrMu40EKlY0whmqb6IQK/ZqKl0nlF29CSRzpc40PVz
YT6Ainc3SuA6+U5qdty3eLaRQDPz7uby0wn6T/9pig3KbnOdC7dCPerfheYHpOV03alQv8neJpIC
KyboTN2ZP0fdvpjlNaM5WHbjp3xkp68ZRAn3IVqfjA0RNh7SRJj/Umxt7FEHiViqR9WIjtm3fVsQ
3HYLLAgDY038gJtGIOc1ZEUQnjWHIPqedfq61PJbLTZanlTOR4bVz/TN93LJrQcM124r55wsmSB2
gFXYKOr5uMRN9XGAmMAxNyKoe+aJ+VoOPjvBOI7YFWN1MgHr4GzdDUs4q8V+CkGM5fmAJSQCHklP
Ae4hxiieozlU3TsgAdbGhv4qeI/7Gc6uH0m0Vz3Tu6nHbDFOGe6uRSqHXN8OJfZFcPpzwSZ5NtE8
oc/SyZx4qKIMYR6ZnuuiXGeJA4AXozRvbPSAgr5b6yWZhA1R9LYpnsbYxNNmgAmZh67zdHk1QhB9
bQ2tiAivVUUtXg2m5XEwr1vyDfdMGq8la4hWimet0F6hiWD71sDQsgt6bSIKf8g6lvlCLzFv/Sy7
DSImlL4c7V2grB27OPxfzsAt6ej464z0ZDGDTV2WJb5KfxEL+dnUzbzWE5skoyxpmOMNBxvBgZKF
tgh2X4JFs5kRnYZ1rvGIMrwKs9hC53kG269mzFQ63xIeqL6aK7ZkafBmNqBBeo18AQhmpvZQhczt
WJIUawAi6Cej5iKbGd8VKvCtggu0D6z5E/kggSVdfTWn7As5KC8IdS+Wge6iDR3dTj0vhU6KHqci
C3SMgp2imCftgotXVeFnVNAJDBLm8bw8TSLsFmGaEScDC6wrNR0bGSgGsAYEwoXOPm01ZFBhcV8K
3ryWq/7AlOh56FjhoEJ4HxPzEPes1GaNq6FT8VpbiGAE128BMhOYNXfHrmcdOXA+6G4gH/o6vzTk
GK+RUfGgSfDGGsHPTrNsfCNuc6gSbTeZKF4Ss2nv+g4YjXyqa4ulB5sev8P+idnonq001E4b/xQ6
kHwdt30DVXZ+cM1h2iFpECcXZN+qRCKzVUJSwdnFzio4hKhwon1k2nIdBNDxZJNqBy0luXf2+zvd
GtrHrm9fKsyUA+b0Y+do8SpIK8+NELIFE5dwAVM2RfS/9ROn2Vs2FklpkQfWNyyEne4nE9Rxz/Nx
TaF1xLCTnuT4PFpoDxQmH8/Atcfa3X5r7ejO1lxwDp1+W/alF6W4CDEzISodg9cC4/cm02q8p2gA
irrgJ6jst6Ez3pE1vuujs5914rFNNxwok4mPTmA1hu69VkMQ6jSawNHNQaSl/nMzOmSLUNaZjvVQ
RMN+rPTpUPomrtLAJm0XkveGvTCII7Jg8da2dIZWReOF1WFMEJiS+keXSjQvAb7Nh+j0Y15TAlu+
f22XLCLEuDgUm4H0v3od4R5apZrVn/OhOqYwV3HkY85IQqKN22JfTazlJdEg9B3O2rAVrwTdgz0K
6tdAPJCHvHZlDvCH5DNozYtVUx0MoyVJysqNk2+pj9yoJFkZmAQNq27X7RwMCB47ps9HUkqcFZle
jWfkQFOLoN8MDiy9rH3yOz882bJZ3oGZ9IbmlepP7hmDvJYOGOTUMMydWHwZToPRuUQ8v6N6oBhE
HEueKMBUmZ6VNb4gGkb9jmmjoWTBGDLEt5afnJxACcoW2/xdj+aH6VMAR/pDG3T2XZwnsAViOtKp
O9WANXmEj/4lNwdK6l67zWNiGCB27EiPHY+lLD9suBJygG/MG7kTrxTtzT52QKTkPRocszEuLmwl
ijh9H6WCKGZLKeLy7HVmVNfARzhewyI/tlb2EPcZPo/WkTDMp5b4PEZgPOfAiZAxA/ngz1+EjlWT
xJO6BwNn53CtWr/yDI2bxSbBLkQc7rRAlGp9nL1h2bWHo2zxgbLCjks7vHWsCqJiCksAGdDBchb6
aRM/aKL/AKLtrpLJ+PKRwwD9bKAAo68lgcYxi31WDwQ4usColYleGJTLjLm1KotrnXZXO8h+U9UJ
SCWwDaDo7lUXP4ZqwsnUGdfO6oH6yaUxQhYIkGxVduwY+5THJKOLyUruJRTXMME9TMO4aoRLHpKN
AyM3Nr2y9nNfHhUXVUa05INLsxiN2dpASbeJsgKZv4xSHn/0blqEOHVqsU2EVTajAM1/4QUhaMfm
npNFFZ/FpD4gKRGFm42PbYakaBLkzTK/Skt2zX6cGaBGCty7tTl59Oz9TSLpVaMhqXbsKVmVWZYL
i9QgGFsXF9PWi2O3UOpUJLh2MnTD2DPQZcAXzXCEY3CmmpHoCIBN4q0syoQol6LRVuQGQTcEG88D
9+DWPMLLFvJJRHC0Th+btHO+j6onls/Py2z0gANr9CCNoISm/4yLZGSsj07SZ5+1jkkwWSH4WZVh
jBlMopolyAof2IAtuUF8sSLpr/bKyfntZtlFYM46ZN1B0/D7UyCfdDCRTjhtNZ9NrSVQ/0lgBh0Y
pKwhNpz7hxCOWxduDhqX/L0pEjw746+4sz4t2fE4cBmyjPKnGw/zth7jL1rxCddQAVQzxWyV8f+5
v1XN8NhT150G3Wa7Z5Izi2GKMyaTeLaBpTcC/JpyqQXMIThOBghEMvvI7DJJ0wQr8hGkeUCdTsRr
iwOH5iWBDjQ8t0FUnyOEvJ6DJDYnaCiEGLGpaOU2ZWZuWgkUJmr0Tyio7YkMrhRIQVdPJ3RXgjSK
YVFR5OXx+5d8Bl7UL5CcxACO25fPAZM2UsXC6vj9Sy0LLO3f/4tMgzN0+fNBxXq5SL5a1HxeZ2JT
IAqOG7quzpo5pTvXle0R5XS6rSaKoCbDDV9an4ydgzUFzk1j+NFzwla7EkN6KiOF97qaXHToLOwE
zyETAAnEVt+D1nA1oy6EVlzKTYlOSPbcaz29zcqvrT3OR/iiYfFQOSkvuFNPvsMM3GeZuOVoIGnX
dS+FDOlNmMqQtAYlp0G1JDtEQRGy67VZZVzWprkzwsJjhU/cYM+e25dG7VnF48wGecNOADtLuOCq
Bzi1FcFrhyF7TTkVPDToBtl/PORiN8GPYkJBkXmwnbN+XhEcyVhBI1qDh9sJst8vomcLkIQgJlQM
bL4t7k2PWyxfByB0VuZgnzvrbKJIstyKmjy1ip1AuQ6llwjKFqRJpy9Rh15jwsOq5/JcTq1/GBuw
bL2pn8i1PsyI/9CjlPCLqOlEJ54NFamboHLMxQOLpbXgyV4YHtAAx0MtFV4ryvKtVqPgrMqcEiQm
KKIuM8jFeNd2/rUyteDYkcPTDG7D7Qx7YGbABBAETFepn8vGeUnjNvDgYirmhHiL9DyRxzYvPhom
2xsCBKZN4KtsY5RIMksJx8fuNyUgIixYasZmG1WIwW/HUPTPA1lvZtefJObniadzXc00KeSqyj1e
WxPXcEeCKowd3WJXqukDumZDAJVW2tOcd49x7jMsZvCJDvWM2pkANJulxqUIHZIhOgT8LKu1Vb9A
wQZHu8lGxgUZTPgwzR/Y6RGnOjGsjWq2Hlqp4caTVr2Lbf0lLKSXZqp6NgwiVcsCVWs83yVOVe0T
t/dyzVcnrhYoZQhiRGj5v0TnbvW0uzUJ6LptdTB2+YjnMaLjQCFo6VvcvkuMAhnZhaNf2r54pZoy
1h3DS81pvN6mWqqktgdCxhUMXAXMZHPVR1Wt06Ag33YidKHRXsPEQVgRJFsxl5TWMTHmXSue7Xj4
qTR2LhYjfkTe1t5C+eOjnWOASTZLlixIvwrG8qw356jNr1Hf3HYj7qjCaJx9KKe9VuS5R2n2hWt9
YhoUPsc+cyt4YvHSVHRh9pZNmDkjtr4xzx+jui0zdBWBmHkH4xOXBmxWXWxQ9C/Sl/FrsFP3EDqg
fQq2J85oCr5VYa7IhWMIa5Vc+5mqj41Z1ft+EOcC0BZLcdRohmyBscKIdnQISZJgwhpTpw5EekXw
CyL3zzFjrTwl4avrSJ7nRCjsO1jdecFAJ2yeLaIy9qU/vTGdfozAvtQ5/Jc0KgjgqIDSapVjs1hr
Pto8/whoCHBMmtt5ZrbWpfYtRTNxqW2JakbdNMVcrRWFwSYCEbrmHdqZkqEx0LpskwzJLpsk6X4N
8Y+XWdeZWJuJDZbZp5NzcP5jciiFf5/AIt9VXWxCsDy3cwQhO4Rg0qeczkTRxQdjIg1EQGqfk58D
GOOTO4qSZYKt39akt9EIcgsxuMu9JEh4O1UW32VGDfw0137RtHG/l1lS3+jC3X9/Mlq+AspAfcXj
+ucXfP9+C/14GlFTfH9Uh1N8pxkFlJSVVXQYh0sQFrDxzbvvX9zimYJxLysZ/vRByFAVdeZ9oWJg
JAnDceTL4I78otolxRjdJTYg+rxLiWvUBwTbMv0UY9Oc09B+6jmL98VgvrqTUULRjjQvJbDJj10O
kUXjj4pkD8ncXGvo30X2mM8qxG1p3MT81OG3sHYRYrgYPiPviUxJ168OGM7pv8DULIlGV9XDobPd
7JQgTnoMx4T5ldpBWO92ZuoC1y6aL/M3F+DwmDX5NTVLuRrqoT5kNtvCsef20GCILOT39q0i2MQp
9S9iXAlfnUDSw2Dx5pE6M8CYAEMmqnak+H70lTXfFrHYhdqwJL+yes16xX2Ha/Emd6LwdsiZz/aE
fx5dOA5EMPjbcIwP2ZAT91QuARgI+uyaxihhhcqc0eCSqlyU/IPdrYMCVEqt9C2TTus4J3hMMm0i
kaYgIdHEnLqq5zbdjQSS8BeD+EShVRuQ1uqEBa2Y52EvtimW1v0MI/vJQoxekjBDmFt6z7DbC2uG
841kVN9l+k/6MftGM9z3ACo2pBIpj2aBmpRvi9yOp0HPiO+jhRELehKgKpgXgTzC+MkWDHRV2hVr
XoRzTRaWmCj4y7ukDhHHI71ieyzJdXXS3r6gaNDXasSFDoIsPOFBWcuSuF+dbNLaFtW9nk9PyvCn
C+WQXHci+Exhd2wgZ6N3NyRq3Um7xSQbnmoZv6eCCBpLw9iT0apfWtFIb9R05GzJ8B3eHa3pDsCR
9havGG6PHVRfjUEZV1b+59SgyhLK6R4sElN39SRQI2PAX7aY7D2539nUZF4etOmxU/WZiR+0vLnG
w1kt0RxI/NaNo9/O/qWadQyu+ei5ps88bVbq0EoWZLY+v9Fs6SdtnLauxBCY86QIU7jL175Ls5sG
YLNv119Oxzshemr3oC1+aYUdsHoaIBJQjrPIwviBI3Rl6Wg/RZLcwCPC/J/Y7dEK5t/ExdblgaW8
p005VwBx9IFqf+MjIwg4TcpNyJpm4um1yL40K+w2jTHc4wWpURSyUonUWZilOtgl40w/zvU1+RFE
cIAnPDDEuNYViC6baZ8qNYhTPEJN8nBXYwTLKK/y89DQucBZxlKxYAeqgZ45f8OuIvdYe9N1M4zJ
tvC/+BfOrB+IFIy5avycWWw1B+xtyKLJI+suFoDFTRPIb26CLETztzIcr5y1t8Ju7nOz1HaslOyd
bZrHJs3RQ7aBe0DkSh9Xlh4gC1J6lPpFcpaTWMRo9+pDCXWl0973qVPeBqUG2mLAqQw73ixg/CIM
uU5T+OkSKugJWV0y56l0IOZreWFteyTbGwVAa1W30akW1jmpbQefpPFqT93zSGRG5mYvWkuCY1OM
j2r4dra5a+R8kiYInyTpl7R2bcvcjRHp2m4TL5jz3zZXPIGwlbnDJyepFHzm+pj9qq8gh9FB/tpd
gyXeiyPjI5lUdjsN4Sal0IJh5DIysEnNbbrq2AxyY/u6exmyZjdIyr1M+0X2FbM+/SxCHNAcJCjW
mTut+8g6L0GreFZ3vcyQmisYe4ZNqFUcuxsAx+nGwEdGbYmSFAck3301myUeT9z4HUARD6bBpsjS
D7MtIs+IonPH9scfpNoVTGNW0po28YxUoC6ph4z5pmTFtxFmj6i06bZ289vPgtmzdbmrey5OhNX3
xOlOm6bGL5IjPzRKUnx4ogWw3UXRjXi7ymeGQMHByJwv1b9Ao6OlZiSyingOIqhddz1YlWWnL9Ww
t6vhXmfVDXoy9GIf30PJQgubgi+1kPhnDrW5Zy+V58StiFlfzzPH2nBsBPuuzKxoITTgpHg8KGFS
LkW4+AdVB9fJ8gl8+hNCxiutCoaojXsOoj5fR4w7iyhW+wIRBTTQCDOW81u0MO8jshh2DUjNNpjC
a+PLm85JfuaDfc9fFlFegKNF5L8ajA73aOAsgZPvckq49bu7jmHwtrJwWxlfIwFTGyde0ICTZh4w
kjvGQOBeDU6pJVVRN48mHeGqlupGDXaGzde+dEZWbWM1sbJibJkwDtrEhCKsDDs8qBjsqLK4TDtT
HWt1V0finJXqAYsIxMTQeUJsRD3r9BtldOqgVS8CG9Kawa+xmRhyIO5jFjKyenMTH6CqQpG8eKOm
qiFifgq+OOcROIfgV8ulD3dHalwWaTei7fEhSIoPmCEHkRMVOIflYYQSTd7Ovemavxz48UO881WO
Wymq8nXWh+Ppf7N3Hkt2G222fSJ0JDJhp8fb8pYTRBUNvE34p78LVEe0RP6Xip73QIyiKKpOnQMk
PrP32kvYL9lmOBYcyRjDOJS4mIcZStegBkahc/eCcnwDBLHzv7YlimHRcnQOMkm2Sc7yr1Lo3ivL
27khN5nXEBAG4wSliJVN7KbaS5WUYgNpICd1MLv2mf/pQwvaV9XIy/PWQTe5b5XDnsCdh00L0Y4f
+dlEDbuLnZEnH/mEh4oH1ir3l5FvOFxKr0l3nmvKhw6PRjYG63JxszOE9ejMWCe7PhQvjEIjIdN3
+A77qCaQmwh12IImr8puSf4wg69ukGLIJ7yZ2VH/jVP8EFfp/FLYEELBS34pClevGWCgiIQQcUSp
7e5pSaCJI8QYmxFFOks3iWQUu1LCE6Nxznk/sjRrkI4P8buTITVpPXQSgXvW2nohMwPXV8dXA3QP
RlMZqkgsoxusHwGflGCMNXNGN+mo3wDhAfuugRjOPq1F7U0zXiU9bloweXj29Xg/5xPCbIenS+Bm
eCsZyDXg4Crb2NOaYwDPQ0zMNVtuH/bV4iyZarTHQVbbK8e+FT7rRCLdnb3b2dZOEtsDk8/OjrlC
1UmIJ3mn2cJOhIYLyoWFIiId6ONbB8kXAIPpG8FCN1zYm3ZKBBkb9UeRLMh8+udWRIx+tdlwOHPF
TOk87ttIvY6KK77G1kBs17aPuC4w+7MuzT9nLKTkvbePXcdYjGal4FJYo29BnS28YGU5VUxJ2XQ7
RXKM8ACQ5GBxVS9JPrFNmDscXa0VgCvLym2X4IbxSMc62Et8t4MuldsCwQCzl7WZOi+pO+gT1/6w
6qBIsdjksxw6eMh5XCBiYAExQu1hbCvWlVf+MEPmZS6UXqaPuwFEomZxsO9sEzmYM/4oJ3YUrfav
+Jc+6gpCqt9ipKoWOx8Wh21guHvtPtIbobma7fKGZIDd/FzfTURtrTsm9KS7NV+0g+iPtS5rM9LP
95ZUG+Z09mHMS5Ri/QNTFU6CxYRS1cO9pBfbardJtpYkDTGzsv28QDTkqJ1lLHCzxL+sQ5vJYSfS
ryWuTfSo3aaqOuoEh+RWxYHqdkOx1f4SUw6PdunYnnJ3nk9zbT4YnGmH2X8AZnn24tRkIYjPoSvv
edjwpKvCp9wsCbiyCqY304Bd2I6u5hLcN5ATcIUhgiloPg0kfOyygVsTztoRmxNeF3tVBbNxnjrS
h9FKRF6bcA9jGBHKG9gdd3uA4umVPjq9Mt20sWxErz6z063X3/mTlkQZ1URFwCguACY49Wuoiy9u
S8UytGTtYB1d+msyZVySNhwGWmtlvQ6FBQWPYeoaIMlyQikGKA2udY7W2wXZe8Krnh/Qn3yzfcWC
Kn6jWK0fs46UC/ZFO5cZ2rE3HrxC3YbWJxtldHaReNMFui8KrE1H00X32t+gTdtNJpOooJEvglPU
yJqrDZh5hxywQBy1EUH+RZXA/VnU37k4nTGP4JCgAOjxA906XrRXrYbpBO4HuNaWuoOaIwgghJnw
cF1xEZlzb0UZu33XNzbKSRyc7OQrG1Oz2F5gM1Dhj3tvLVzY0yELy85xjd2QGt/MhMfFbMc1nqR2
M1j1a4eYdtMrACVmOzonTp6Yyc927Oz64pQs1j2dfc9aNkE5fsIy+zmycI5GX70RzYG1lsCRIWNw
qeRTMQnCv7BUrzIv+hwSZ8Leyhqi5qG/s8N278j8HHtLaER2Bx8t3hl93Wz4vBbwFrJCcBqrsSOZ
fBbfkzxGEVHX0So1RYPMLr5jduW6E4ssB8i2/5qpjIyV0jgY0ffEwOesFQlttkNKRHePd44ke+IL
E0il8xgjiaMCXdmaPQE97HXKp5dqPLt+1aDqJHhIMidJdKXWUaprci7IlMeZyJpjNfnBku7GYZKl
nyPFSCS+Wm7rHrEbHIoyUFtXCHvtLWN1GHGMkXDhJtH4fVKRWmOe4XSewOEqsqG7iVyL0ZgPRoYb
Z8rFpiiYyFoarUmuFghD66FFDkn4nXNjPSJUJtcFJ39LXKbBrC9VE2OTpt+Z4Q+cxO8AR66dIKQa
oONH6y8buZb5IIxTPFt6+iCX8shgl8rNsxSEo4cSR/R1sOd3+IXpwTWMTRwoamuyuEYidTZWYGEO
GEzkWMmW6Tbiox7RhlkUCwd/eEYjgxwzSzgGF6ANRtW+beazD3dbuzjtuDHW4wBuhmbq1HeM3ZXF
xW0GHn+E/wtz+G5IggUoi2vUloO1s4aGlNLAPqDH3UrD7veijd4TzNyr0Cp9kv/6r5FCzDDG17BL
g22VSrXu85MEl7/3RvOaVB24oZg5rxMzIyLuTIUKTZSzbYr3iYcM7kqUATn+JWRsiCdwGlbEJa5Z
FR4cGXyV3YA4pyi+uXJGTgoIWBhmtsE1E+4zz7/By9CRX4oHyiESvS7g2gmYeYEd6o3JQFl34P8K
Hsbbb1Ddoq0hmvcybK+wFiaAwXO9U2yyAPigFyJP6uiNBLNlU7lyZhEBEktf7ILAg0713xsRsaLM
y2ul9Vc26w+NhVfKYvZWZISHWpgOk77YYuLSt7nrrhM9PvFwx1fqP/lZykyMaMd9n2A4NqPoZmLB
gpURnV2hiVyBThdh9MDjA20TXYIavgJiuUcrejULlzs3YV6OBzQe0Fr3wRito8Q94NJ5yXFertD1
1WFTHJWubgwUKZuO2cc6ZvAnaMsSzCcYP+8Hm9pMymJXwCDcCwmxX+YAuiKEL7WTfpsmF9nioFZG
6PorlUE2n53yNYOBvuEiea0qAGT0eTlEiWDXx6wYyf3+CKEe+k6P3mWuj0Cj+FtKvZcetUhmOS7h
dclTWupmB4H/tpzDr6QdrmxnDvdxmYmNM4CsZS36IMY+3utKgGcOjLcIMKgHxHplCKs5Fmn1aRrT
1XRJjKzonHTcW9TaZ+W7Z2ZeAMKqrN/kI5N8asPnXoxia07le+E3iFIH0NNsAs7gIOURjNI7xOhx
7Xs1oPnE3zdNXh7KZHj2G3XkBuQB11Ojk67qI6B3mKPBolzXU30ygTWg60F+VyeKSw+M3ipSCG7K
ybknO4NUb59+qUdLsxn76coxj4M24gLvhnWZN1uGRgDAkZcAnnlkQIyVRxb33Ri4O46Dw8Q04ZDX
8VPc37nOJA9GMccnUncQTwzdQz9QB6jBOGA3GlngsFyNtf+AB/7RoFH4+U8VqltzkslGJd06wZBE
T7CxmC8cLBmdADv6exHpjTbrl9RQAfAGastQboc88l/mIb0zkpd0luAaqZi4OMqHQN/TGxbA1bM3
/MfBgRbu6kfToazTvV3TrWayeNSh+bRKY2qXWIvzGOkje/wnaRIU1A/JD4r+txn2XuNxDOu2fh6W
ePFmek7h/p8KUKs+mAuEesYh9lociKJHlxWgNeicDL8gdycl1BP+uYuTVMOy5HlIBKSH0D8N5FRQ
CrmIbCYKKPCB+zhGA2hG8ql0AQywNPkxQ57d1LXFkyMuKUUiMo3SKd0pWtqzC3eNATj75trrvo2Z
c9P0rnO25BEKPUunJKQrRNYFoxBlVIgIlZD2TdYn84Z6hzXdobG0RV/OKJcsttVQGd+NkI17k6cb
yus1w8p6PcY11FzTzS+JE780bLPXbu7hiDHLB+BSvFHQLdeExuD6Jp1rbPtnnK53VtIcJicSFzzr
nxZx4wcd5neV1UVHs313U9yLGBZeonoUKxLR6l1qt4cAovt2CqbbxCcnxipuxsqv9zm76AFDGwOU
CE8z+LKbfqmNl0mzIMZNpBZDpXaf98k72u68YzkxDfLZavjDMcSDz87rYLP72NtB8b1jVuSlDHsi
3IpbO+XdZOe3Zwu4qxzjDt0aE73pWyeleeyz8g5s3yljC3hMzH4XrMHK94+NYvqlwvbs2sNLP/ZQ
U01JTCTBCmtt+cO1NUj702PrLdMLhLicTTkP+w2tJDLZGvlKqkrsrHb3Rhorsqk++ZGF2tjODaOB
Of9qRga2cHpUBT3CHYKN03bPiTM8GLMtt6xGSLZwOTd8+wKL10d7YB2x3nytfbTAY8EqOU0JA0+I
mUamzvA3PWUEUJJqTMprve1IjSID2Zt2ZYozXCJirArfvRblcyGjM85Hf+tTyu8gmRbQwUhXC5e6
dK5eMWyEzOefEKbpfZAk9/A09CZHIxPghYkJj4Quc0TDx1BiNiEjOnx0qquwxmbRkfjAEz9jexj5
BgMwkUqkW9ug1lEicVGxtjPRXc4hFzYTLuF8lGWKZTiC7DWlGtN+Ue3dMaxOlufjXzc1PXU4A7+F
cdwzIM6xm10cl7mFFC5oKG9e+wzWUkQtLc8wyM5iC9rze+3GiDm8+s43/eDqP2orA7yGl9NANVNX
PuPzuA1wKTDG4tIE60dqnT+bRGtjAEfABTXbltmFqiZcdXF3pyxGrgH+LABNAIM6MxoZNdwrnXf7
DPDzunCRbwTwwhCANtaqh8LaE/U4OxFtApqegDnRKNpHHwTLZCE0Zg/BPx5ITTSCrg09KF9yLFwN
W8Qcr2Zt0Nw5X7BFoeAnqn6MSBVJZuA9Odd7Yo/fCGMtDwNl96qsmRwOhuZZOBdbZIhEBGcH1FcD
S2YSnayc8bGOXz2P+400BfawSDSz/uwvkPa+HTB4pN96mIfNMCwg8SXGryXYHgw4G+I7aTYsbxWL
HE+b5XZgvL/6+Uua03OQlEutm83PSQiUuLQMGAZF/oKAgvnmKKGqsp9ewfFNGJzQIbJbOQUFicoW
9egmN5tordA64lUa+MIoL34DQCTzoSpEHqNFE4dWhKSyMahrg3Y6J8zMN6mgqkwh2Qfc2zQL1U3Y
xjunGi4y6UxyHeeP2ANJhL+PWIr+vUcQSwXN2t2KxU1rlCfHsxk61sH9JCSoG2fYtV0Znx3/rDS0
C2iIbz6QLHc5u4E4H0rJ6IZsCJ6vk3nD9fqYZ9xs2iD7OAYYS/9kkhaDjJEMvbHojkj4eSD3QEYm
jaTShAjSmww7A6AqcUvEZazMYkvYdY3Oa5V0bnCouORWfmGbx2gayEWEtVMnvNsU7YiVDMKTZv2e
6xbafcvgN6Ug7/HQgKny1izUpzWAonyXE/vFwtNGgGXp80S+T+bj7iABGfxTMZM5at8LxdAaDMot
Tsxsi0C0Xpc+HKlQBtfGTvfWfPTABG39nCRhkpbytecU42l02S82sKZY90JsSvut9gZwfqBHrXB6
kS4IAE8MJAu0DerYEKkUw+k93TxdP3J0VCw1JKasuY2SkqCF4GEw0Op2ifFN+czf0cev8yq7oVpc
KAnlsBEQ4CCxqI1ng3wu7fbecINzgNrNI8H3OPj5Dvj+DWIS0OIfSFrTI54C/CjNwjDiAiHgcVqN
WcGbIOG9YfyhDbdQqDU0rQCKA7u6TMEywZ2ItWnNT/gY3YWbh7MvvdcRYw9twSCay2sfqreh02SZ
29NdlDfVIYx21aBwA4bxF9YtuwHC+Moh6K2ToAd8BoiQnrnbSFLH/4TALuumD8akGPtbTW820ICG
d2nmxqeQnIhVRibFaCbdQz5jxNaXsOXwcPvcR7VV7kO0gEr2tyzM93IqxV44JBQ1RHlDOvqg3gEJ
qWlUu9r9YjdkOmYAu8lpwEYw6Uze/fwliOXD1LTGukWYuAJhj6EeECQeHoSnBXIy3FR5fvA8F5BF
cEB7nm0MJxQoxcpdTWzblb6Sx66PVlMJBFRR0KysUu+8UWH4SCv3AHCdTJ+Y8jdhMlC5LjsNh6se
ZONPT/J/26P/4fv9+n/m7e8/fd2Ledv/o3d7/71B4z393bq9/IW/nNt4sAUma9d3fc/Dt40F+y/j
tv1fnmM7WLZdvNuWaQv+yn8bt23+juOY/PempFf2FlqB/su3bbn/BaHA9VySb2yTv2//b2zbciFO
/A+RwhWmkNi/LYvX5fJ9FK/h70QK2jjYhmg31p3VYs8B8LPrHddijbCAnmaPNFqV6A13UXWd/W7e
J5mH4iQtADyb4qhyRQSeZGLkZwtolEelZSbRxTRMxJRAmrY/f+vGQYrvidDAOdS3c21Vm3ZwMG3M
6i+6wD/gAn9HbCj5+w+EC0p6wrZthzpi+fO/ITaYI6eJEYJ8LSr3A4ElcsnlF7vCV+F3b54s0bRO
LiRlaWjiEYP+EuDXugRzitAInRZlDgJ3GA2JDvsnUWKcCmp9aSPamCkLrH1l2vGmnXv6WvasFxU2
3pJc5V3qr3l1YIBf7kwnHK55DLGVleY+6ov57ud9+P/9Md3ff0wlpVJCSoviwXPFP3/MkovF6puy
xFE02Oe6qg34mWX+rUHPQuvTQq4AHNRQBJ/jXFk0aUjvf1LvUak2t22fXVSRj9d2jA5m5U83sSWi
x7CjMbHnW6+S5qHLjfEucfNm41QgURHqFPkxC6Cv2wEPrrpujh0ZHxsRi+izQqSHYJlm7LbHc3NI
SxDR/tRAsyrFd8J+zPc2AfxDyH1xYN+ysZ0CJ8NN4rIw6Qf8egjemYgDft32IFnOLMDP1dCQyBEh
7bM6yzmPgR+v7CwM33TvOLtML+b55bdjgduyCjL7JoqJmsYybpHc162lqoxjqpzXLhYVyyEAXEdu
xxtjiue10aIjCCYrvdgpCNefv4Br3f/5g5IL9eCfN5iS8FaU4mEH0V398kG1lq505bDBGVWb7xpG
iZeswtJmxD3YHYPAkczFz5fIa+OwNjLR1Z+FYbU00ok6RNOIRk24DEnL8qaeGMF61LoPApfgtdfO
1UDCzwSSayA2CDsEeRcfC9nF2wmEL3s3bZ5d4pdpVeCo/8uPBnLi1x+N69qCLuHYlqJm+uc1WA0V
uVKLgyDDJ3awVFjVuKLymyF2gz3UevvsjsgZRsTD6GKDySP0K8cvGinnRPFcMYLF3WlZMSStxQc/
Sm4Wx5Nv+RQFMPJtdRmlzi6+MV3+/NLN//DSXWl6jhR8NI6nfmFV9KLM6hqVLjshcgrr0Tn2VpK9
DCXkI9AChKSg62WPRck2VeEZNzdKNDqOP78Mzurf3kGXAx73hSVMZbu/nL6aeWzbCRCtQ1P7+zYj
ANuaMuTPg/WMLrW4BL7ML9Hy1SQK8oyK6hUzpctH7uLVuY+M3j+VCB5OP78a7Qgd2fLvQpo2Fr3E
g/VG18BQYu/Yo09cdXpATQTB5N9+lP/0jlqOwwPFBomg1PKj/u3c1YXjwrkAY90Z1bRtx7Q/t+pB
ZxiAf/6mW27qn1/NZdkcUEpNiOe5Rv7nl3nByk8JUl2CTb3dz2dF1oRbYzE8WBWtvE7/5Rz9TxcC
dzzPPdO1eN32LxdC1bXKm1Ikjm4P1McIcbnYZkr4KtFDuALEJguTb3lj+sc8MKy9Y/0AK/Uvzyxz
OQN+OSOoDuRykHMNWL8e5iPmTnK9IIiOWIp2cx1+tb3U3DBHsFec8+Lih5LwiphMgKBmObWwq/98
JZq/H1MWuxAFg5cNjbB+uyGmOO/whDGszzL7zHadeDidldc4wZeRiQCHAOG5Cdb+yTfQhGtGalTs
Vl0ohFLV41hE49WxofjDyjuLocSQmPtdev2X1/n7W2UJV7k/qVMSUNNyGf7tMiuUhmlajSApDPJ6
TEO5VyQh80nq5RrpIBu4vb/BNW1Bt3ts0NCf/vwKfr4T//ywuE741rZNp7YQvf75ClzDTItaEt48
NwfTIg1kjNC0WuIlzdL63cGkvtY1LVbZ6WdmdogeJ0MebYDN4IhJTNbwYFOP9iwAqHJpPc09r4gc
FMFYMkWnM51tG6FX6zwI3bhby/VJu8TNt7Nt+m2/fHN7uhCYOQAhlxgboNfuBp3bq0wRyAhntm5k
4xpsbTUcseUWW8xz5z+/DSYV6C/XrGvyVEMMYvIuCPuXo6vFAAoFLSyZPzP+0B9FB5cbljzMEqx+
KxJYxKUp8ho9j7/NOoWO3nIS0lQgM4ATXTPmyk+pDRx41OqwFLuP+tzjXPuXo17+fsW4VEmeALvG
slqav7xQ5OVh2QYk4XoJpiMX4bfwB3ETaVfcKLe9ok/pj3aHBrInvgWyyJPZFOrZNKfznDUsA3tI
iDIP+x1Pq5CNA/l38ejSuWYEccVEUv35nf0Pb6xQJuWCoCp3rV9f7zwJKxp5jv9V2bW1iPcOHqFL
s2Treon/NrTOmmFNeZM1/Y8/f+9/ct2WbgCQFN8SiyUPdvUTkva3u8shejJJkGrxoXb+XiUDM5aZ
VeJaqy5/4iVz1wua6j9/V/n7s8M1uaUZMtKBUCz98uxYDJDtWPFtITeLz6HCMYoooZad85yoCM+g
HT2kY67vEzJd1oNCWAz0Z9/1xJnj2S1ZboLq3mXx/InmML2OXZPfdiwSUHsE7SMBoTNkyOxfXvZ/
eLNciWGCZDXX+/0oInYV2G3gkAaXi2yHUo7mPs6umjZ/08g8Qhw6eP9Wc/1WMUDXopek5uK4lnz5
z9Onc5OZNAVWGGkNRDo1yQHo2hNk8Hs4lhtQtZgXF3ecw1qXeU26seIcQydRy8rDPld42V0rkke0
wZ9+ygATVthmzgPQzbAg2trYEwO/BgvPQiGIMNLgMPrzh+1wLf16dDjSFL6iaLQtbkp3uQP+dpUl
fDwsxCOP7QN14+RZ9whRqr0XG7tuTnjeeyzKgyjaZyqW195IN5NlJA+EbI5sdcOZSO7W2gpFVodl
z4xADBSG6EbDbV+xcqyn4BIhN1hHZj7vUO7cVa0i+NjB0DOQwsYUqLknIYZ1M4mVqjT9K3X1sWdP
tcPI+p0wHYLBEBs7hrWey/Sc+u1DIW3vAU8Qb6PEHOvBPimOZWKcUjO2jzrABN9O4FhlBmFk7l/Q
rWzrYm7PqA/JARU62vPgYC0PHDUA2Wp2b70T8IpLZPFx7yMIqZBrEgqBGhJJXIZgS/vDc9Hg2FFV
9B0FxK5k/c8+A5GqCF1G8Eb3wxmoSmBC3MIEt7Q/bX3fOLN7uhT1sxdo/XhPK1dty6EqYD7FLcBO
LJJeiN5lnPOjkgUCDDpzhnUfoWBESbnhbHrh2CcRpIeI/RCUMEiaenDeZJwZW91y9SUQq8ykIIwL
FwfQnrMF2QF3c/VYrLProFRyj6AauZPCT2NI/apED3d0cvQ2bUDSjPmO2e9dmbB1ifHqIUNAVGRY
BvtfE3lCCcYNZLR2yGXHdcX6uwlQqREwgZYJGkSRAOQNkU7xCMzpGtt+a/jja5JPnyzJe6yCsGMN
XIN8tBxe7kczQdrAIbLFcg9Nq59PXsQuPBtttdOnGS0ocU/GzZilch0ycoamiwYQ8812Koyv6TBe
grYcb0MYEFePQSqxm5+6kPHGMDHxZpCxXNj6wEaWaSpooxyvLENW9pHFRxtQuE3GHGB07LZs7yJi
o+LbzhOoSVIqc2pChi2UNSvdaO8EOG9uUCYRs8p1HeECjNm9uc1bGqlFMuB/60hevB0rYulVXqV7
rn+Qul5RAd44NaEJejclgsdX31k4POQTK5YsLc7d2WtZVA3pdF82vXkNff4HbTHey5ZskLCvPyNm
/MADSGIT3x0bpHEs0beTU06o8cglnmfWax2SLd3gA0cE77Mq4SoYYB6k8OnGDOhGYeudPZOclCt7
aVb1wQZdFlqgdkmGsDeYOL+GQEzIaZjrlcyyniRDJqIJIRQ78J5kkhA83HYhq/KO/02cdcB+CKFf
h2PxFZg3QaAJIQcmPDMbwkAlucthFIgdln2E7Rl2CYb1uDQLgmLrhrz0ts2HQ9zdD02M8pPzxJ/M
fItdTkfygJwXJrs57ys3fcQeLLbYCdQG3aVkTGUQwrTvxvyIChSwDim1h3h0QDRBdgbxgNMuJIAA
RS54EZCnq9kcvgGRM1fgWhKsmQB/IJrM7rZPudJGGb0Q1OitXAdgD3VefuKwnzaZsEdmAChgkgGt
TNMb28YxwSP64lEVi4YpwUM+m5IUiCgzYTsNT5H1NUDujonqG7NCsHKeeIJrx6LZ9tBmgYI5sKhD
EWAGWLL4ZIKyeUw5YPZJ6oqjN78Lc3R2Kik+HX40WVnh1l5YAXkLARHM3xoOMumKvfMUFVN0Tgk/
c2IUlroxAXlMR1VGwSUx6p3PKGc1KjXtBqGztVwUDrHF0j0XQYQyvf3mM4Go8kX/WkD/doq7xidW
Os6eZHmMo/A9V8HA1tYtuczYZxRCbNg+ER6EtyNmrZXQ8m4Tf6g3cTORXWJlL0HaouWq1NuicuZG
WzTJ/UX4HhnSZO2wQV6Rhgd5LWyP6cj83BiHFIAScqh4qj6milSPuBq6i9U6X2yNSywa5i9R9CNK
0IWnaYzcQwMdTvM+Zo5v3OGw91a1QKxd+wlL1NF493w4lGVl3TloONcJAeM79IbTBSXysSKq60Rz
j7LFThjHZ/GDNsWF8Dd/6zT2W5tMiHN8yMTlPG7GiLGka6dvYigwnA9kPmqHuNwy26iI9EzsOmjL
EXh0HrT9oRevs5xcwq/wyVj9zE7F6Fk+PKCbDvZJxLxlNtJH0RJnD6fgCyraaYfL/amObqMnirzv
uevp+5Ec6TZoDtqOzZ3b13JLkAvrzQZvuZ+RNhDm8MzKgj0Q6VXkR42YGrLSlRu0O+QHjRZbqlbO
G/a9r719z0Zpn9sCt2xmHYfI1bAaIdB2bAEtH09QnGJdZdn1CCYSs1INSy8JUgnQLERHhq7G6Nnv
luxSUMKiv++ZEl7ybkaQKhdbZWkH2zDBH1XcWgQhMBWEEeVX6p75HkNFw0H2Gn9Uy6VRd4j3TVjB
difs9ygkfFbJmITg7tIlSbNTdnjDo/K4SNSrFrgObvaFwZVsAOIM28KKbm2ruLKltC++633QBSAg
wvW1qcfhlDXkZGubvWYX5g8aYFoteV1NBTZINpcqN14jL3ii2T7ixIr5z9ydQsHapr51SEf4+3Ez
rxscDm0KR12pEcVATM1b9tahqKr4yMQQ6a6d70i2ZPlqYM3pgFSa4BNh/brI6MTXoslJY6Jew7WL
8RSE4Coqk9cWmfq68fj3nBUfCzFLmqz60MtCdglXc1N8FNayeisNrKg1CeKLYbBia1sQaKD1sA3M
rkEDAYXRmuMEBaaLpHXUt2FUwqnIJrm3aqPfWhAfJmhmq2H0CTCaXPcgGRVzI8tnO+97/HFpfcGJ
7rNR4xoF7XAou/JDGj+ytvfWOQmfJML1ajsYCHwIlsc3LL0HCtTrvGS9RGjIrXEm0md5lVln5/dG
BysO53Ys1TtPPECgfUIZUYMocRPuBRw6SNwBk5U5eGwgi9hc6m2lhlOYASCk+3DPT0OSF59NXz4W
NJyI19GRZ53LlLmuw214KqvsrVAm+YSY+ku2gCF4vHU4q0PTO0dbJt9jSx7szED49jwKO9xF6jBV
E8cbRvxN7oNryfC62JzaK2nfxciO2qghzSYFdFAzJt5GIce8SM8YfZAIEe7TGOOaJIvgwRRiIuty
RdBje6jRnlCF+NEd3MKnArjTtjZx2cM82bcamkhHTeJHKfRVU04H2VgNVW/4tVUImlUCcCesUTkK
iE5E+1CnfUmGXG0dXV1VOLxj5jaZLS2hm3W36cuf4H404j2fKRjqnYgd6k40A/X82lkT2V6AJ8yx
/dFZ86ef4L7SVJv2gGl8+ADtlMK6GWCLWi1wk85BNTncFYZhXYwq2o6Ve+vXCJHtIXpsOnHwqmzt
JOTh5DjfIDX66pUu8UlOxgqngDpXykFzJRziHMnqy95zP6K6KhaPy5BccZLvoRJ1V1cH7/ZyS4B+
vOEwLfbEyxLwhT+fvqjFh5iHW5IVHwo/9B5SryQQXpLtQ90hpbgbQH5uOtvbNI1XnEU1Uyet6oZC
Gy/sgUPWABmhpgdTMgGYYjGA0rvLPXbSiVT0ThZJB65F9VlG+8TEITCp9tFAjawBmxzCzJas1hJ/
qxLjPSWlBIjZwelyQZU5ZxeSQ0nf4TBBPIRMU+Q/OkYqY5Zzd0So624SZCObyEZTRwtdPpq62JcI
iZo7hr4I0RBKbJG17wb+GQVCe4J+nwbL+iT28VYh+HbM5ly3HdZlKP4a8OXK5pg3dfsjJBNKJN+B
PFiCTAvk6bgA85XsrD3i21UpxSUFW0lXcmd5i8XhCQ0cHk08GplG2yGClZNM5yE3vzATWyq0D98E
BpG+oAi+n1Jqn57gacmUpGsB0bIZf5gIOFYO2wzRZJvJAUZVmvNNReTTHo0aIjXEBPgm76l04ntS
tdCAFeZJB+0rTUnawzQxaKVWWYgHZhyCU6/8+dznJM/5Cf0aFkMK+nI/RPpLk+AzSjE07dCGrRmF
Pw32KSNQmzBY5F5KJ8aTLoZzoDHp5oGHHjCYl+ReIiKRqB597uleRhvERCQo2LCkpqB8jZtghyjz
IZLmpUj2oojvMksCo2G7VrbiW1Sq+1KbIfGv3pIMMoeHAtB0x8SOZ/Q7y1ZrnXYlaZZ29IyHVzqw
1KywChYJQUngxHe0Ip+C5GysAwQ6mIka17AGUN0UVzqfAuogXg/21ve5HV8SEfc4rz290sVrlgbP
3Bk4Ex3xHrvep9XZxBvIN4t3NqcSi3JDwxxMnp0wuBmMNt6K+E5T+jP/Lg9RYQ17nAFh+EpvOTX1
l26e3uOqum9bWKtd02y81qpPRLG0Gxqj+IhqAc7sjCnNeiWc7FpXrlwVsgFJVtvh1lInF2vtFcl+
DejCPJpwWxVkoXUu6IkLEx6HKYkMhX9XLXI6LEXNfq5Tc9UUGCxz2a0oFMTJkMSiGSZii854ITK2
snfx3IRHaLZPQWGdSnPw1w7wN9zO0Y8iDqaNUc4vk/R7KLDJHjT6Q6WwCJthjq2vuuR0dyeeuTuk
2vJGgudfOSTcbgqKPge4iugXHHiVfdQAKsw5gCzcWlgZAEQrrh3OuaC0XuE/f8UNj9Cnim8mF6IC
9QhbUixsdUArYKQ+hrWy4lUjjZz8eJ+rR+lKfaAFf1RpcuzyvFwj60TzBv4a93Y8rkVWVetiptDJ
tThGcfwA6PSDsHQe3Q64gbW1uEWrcvzy/7g6r+a2lXDL/iJUITXCK0ESDKIoUdF6QVnBaOTcCL/+
LujM1J2aF5Zk+xzLJNDo3t/ea0NiQQZK0waigg9OTCO9W0KSkx+aVjQHaTrpTllkRMesByLatcfK
dsijEqin1Qc3sG+73o5TJ28eXamQXiLZMZTDYlPNvYvPzDCCvISVniEoxab7NDNTPjjJaqlzifQ3
HfUggkWG4FuyibJJvtl2K8MCQN9+lWJ25Euo+KSa0xtsUsxzpgE7sXROSgIOnYuRMfHCOS0KrJwk
xCoQchn0wIOZZS6ltQlIdBO2cOfBqZkFZ9q8BFBcR6tmrqkHIA5S4AOdimQ5R8fEtbuTpaK153vn
WjweJVCTQDPVsVP2SUO1ZV6cfDRm/xO17JbsSL8Oo81lKt/aqWUX11HLx4Rkrb7EqSly96ci6aHd
FsRSTFXm6vp2SYgJHc4xNSeOB7HFrwmBjLSTTvnwmBFAlFTYhE1fHSEjQV4CaGk7Rn7WmwJDW81l
pJUESbQU7/WwVP9yo4V47Djb2OO4MIP3203S/mPDsOQ8yfsMga5B2SYcxpNmzCpgFvnFNrhQnNjG
Z9Ush153cMyqfNh7Ze+eoplwVDH60M6peB26rwmyXFpju28nLHHWALmxSboHmwRNrLlQWvlwNolm
viXZqIcaVtftMFJP6Hx7bZPDjbTlvsswN9kqJbhSaHtatOUdI8V3bWr9LS4/Eqcivnm0Vz2D48Hm
unqb289ZsLaWSZUC84WI3mHx85XLw23CKz+0GIozDWwhGlJJ/EcWBXqGhwlLoLKMrccBVd3lSbpX
tnbrSmKjrOwn4mvoEuux02+//RixDzffh2XJUOUmIdPc+S47PAsjmBnMbjEtJPFrPgE/0yFWbYaJ
BxX8cX3XTcOHhn3PwJ88O3O40MDBCvIql/4yVHnoKffMLOuTPQ3FK3X2WpfNuS9yPh0YFZol3zyD
yaQklTV+MFDm+CtKqNeAhOs2kxvpGMRWm9oMJhYpF5rwtnO9Y+rVn2gGR1rP0VHcAhQ/vIJg1sje
Ni2xupaSlMASvCHROOyhzK40NlptKxZFrP1gpCpkcjwPHPTqoWB3ip0mz166BdoETJ87UZfkS9ez
Q4tEaiak0gqck3TH0N4sOsJh4BGypSMlzZnD13H+GixYcqo13IXY66sI/L/R4ppF/csFOTx9tlqM
zdQuRDpzgZhrPxNtQ8J6WkM3dAsaT7lvxKfEdEqmp0Mb6Dobvkktr6Mr//WO/YY+EvbC/PBNcj22
T3zKUtw+ijAow1Gf50nxnccq9ByEO3fEojo2EhcjTc+dKb+qwf5hTW2QEvnQcOuYV50Taz4DRrYE
nSlF8zqM1WNZMq/l8vB9IODFMmBkL8XNTPiXyK6j01yFjbQp5ol+tBlCYJtTPSvMeN9qgxdIsz+V
ME3ZaLDL0dEtQEjS6FVM+EpaN97JHrVr/Twae2BO6jo7QCE3OtRk6BvNs6Ul5YmjXnxWc75ra7Gq
6X2EEXk4qwR4KxI2kOvcQoJItKszXRKTkD/1KwWh/mQ3DsAf0l5bdoJEzn6cMbyTDt1yg3THSkOe
HLuiJ0XNrePfpnLZNnN10zyXlHnypy2lvIvLbuf0TWhSGsECMeLVNuZTkWlvfvbmNM9kYfj7FvvR
NUZEFh23paiAt0xvGHxKwtRzdazwRLeTdUwsDMdR3L5zpkwDB8oAk4L2pcFwmoyECDLZX5ZI+7Qo
7tmsseel18dAH9OW4F4ES4UM9r6cqkMOi2/TyQOaeMN5vH9pOI3VYiT6C96SZUHtXfLNHKZ19JPG
DHz15tuA69oUtRCWZe2i/KWDfix6n0OlH4W57tQ8ePEzAN25MI7JgkpyT+WueQ8b4c1q5bcpTEU9
mia4OiznmBBdF9OY3FkzmFxD3mtF91RFTqD5+JvS5cUSFUVFVD7nkbXcE7lowNVMEq+psfeARnau
Me2sAsp/Ojr+Rrg4Fiqn/iohbRy8DbzsSOAscXKCJhtD0VwpILpv8sYu78j5bNnUZmx/AA9BYAiW
UiX7XF86GHHDnWP+mexGD2ZjAVPJB7TPy+Xa09qJQq999ewVmgJD3lJU3qYYKMcGMs+GqQEOmfvQ
aYpGveuXKMcjKki1cypDFdB9LpUazg17mbPWZteeVsUVInZMOZQz4PfpLEptnRKv4aZlSD2igWQZ
5Ry9Sd8yRGLkmHXc5uwU1m60CdKnekHLItUGh5HSDgP6NUkLTfJXNSWmYZvxW2WCrwOoQftwZmOb
vnIrsk+akde5fr2x90LHSYud3dF4nHzOxfJd8QkEjUGRQOOh1CZ24m9sAaRiGUMItc9upSEHqf5o
R0RAc8VVYcZrlJS8U9tyLuhpiw8r/a8Z4bwufCPidkrPyJjskUoewLVBH8NcMo2w0Funmhx3Pe91
oL4HlU3ebq78GgWWysRIjtyyXR5ie4fMMC55mNLBGWhM3DHgdBdkiyp09fFT8ylvTeRyskyuKej7
JH0w5u8Mx/vmYMVqbVuXNk+1MPWnb6a/BfUggn5MnlVdnfIIsFma2kyYrw6qrzKDsc/XbDnUFtRc
70gH3G0Axc5ClZ9a33kSvfvFQwQlQcn57Jrxtz+2L8rzxDExtRPOQFrqQOqP9Q8ZDmTJ6s0mZ6RJ
YLZt+t1p2oc1U16qRRHJGEzrkzuEMf8M3khcTzYswz1VcQh3KZ+Y7XH0psjN3FYC/FBkIHTFRGcJ
UKWKIeNAMcC+AgwplF2cDWKBE9nCHQaQv2XDKcGML5PDFTcOkGCSyn62KJjZELMlv4kNyKsBAts3
h7NIQE1HpvrnJVV7KTP/xKoWaon8F4/yljfraLrkGOhFpsHEo/tpNePSRXGzHzXrJWn6U7Pod7D6
1iaIBlM0NqhILt/5fO+2JB1pY+DRV8ALjfViFzv1GzcS+4H8J14PbNDp2BfEPPgktsOt4a2enD1I
LZLeLiOL1p+drdHaL/00sMssWZF4VPcKJJZf/lCuCPYH4OaMGgEMfBVDrcsyZA+11dZ78lZhuZDx
MlJEx9ZC7usrcVfDIIaY69/ZihZpo+FHL6c31YMzb3oJLh94QkDuAyPu0O115e7auQcbVb8WFGtn
fho/O1N8sq66eZz8b7ch8jFFz0g7T3gyaJglMRgN9vtADGJH7BPq03SauW4FnxdUUkilpW6S8bLu
9enDdSuLmgLNJkBC/pwmhVzwk09/SwbFRktBJpV9qKt9mBjzlz33nIfR7mvPfu1NcW9Gi3NikHGM
uBuClFh6AM5/ctP4LmmLDoIGW1X6D0gW9SwYRXfN5PjPs1ik6MzpYCj3N+hduVaSz0nVW99yfzsY
Y0Ypn6U3cHPwGpRGTyBwNhBpPI5MbtqB6mBVLKYsI1xU+FtGpVTXF+Ro/E6n3hOp05NX32lEwKea
MpUY9wRmQFeIzl4ppE+1Q4uMAEolXajqqUHxUhI1/kZJF5Z1bN30uTdpyqzw5fO8bEYKjkTRvUWh
2cmPztDG0Ka5PDAzNe7ThP7nLiqemskCaYPcFYyc9QyAHYEj6lcrc2GwODQB5jQjbxrNHSlhNlsQ
MnbNYqPNWGTygf6C3CFO2RTNkR49KJTUwRaxM0CtngwS6FypuWxJ1XUgeCydQJFTvKG42qEJAwad
EOa6wQE8iKj4RjM+dIjGm5ED2sas6/1CLmejQXRMkMTTikuv19TVdTR3O7uIlwWmZ44NOpd/af51
2dKRbYJHZfpsV1jcGsQQ9S5G1nzlasDztfQbqrpBQncksVcXZ7QgtootaZm182uJmZYyljs6vXmu
C+ZUeZ/wo4wqUDENEjbuFMaNWcys2pM7o9FVYHn2iQ/9iyzFESc3bKOUoxBAOxnTUCusfifyKCW9
vQJHRqwXefnANLoJPPBr26iz/422aQK5bfivnINZ+cdhGlt6F1Ct0u3ccZwdONNuzFMxjmUwK1BU
0UiWivODgPhFzU/HAKeb98DVT4TT0S5muZ3z9ESxGoNfK7uyHGwzAr0BcLiC946rssMaQHLOQQo4
pNCHaawIW6G92V3/JVCbEQl8+j0G7T3mWFJ43uugRVf6HgasRfq+oBxvhw2SHdVaiN5MsRPk9dpk
6eN2qNz+TvK4TTSKTzlXnpPSvkdMJOnMDj/gPV2cmtTTPHxNTJNLNKxx/jZ6VpHW5OAwTTQYlBxt
W8taZ9kXM4+JtOnEjpqlea9ADQHOPHtt8i/1zTd3JtxOBekreFcqQSrYI1pTbsfJAO2xiCfqagnV
SeAZIgHmUcmjrjSfHgwuocE9Yty+TFSQBaajn7jpaLJSKbfLWhYWp90bEvSj1ZrXCW18o5PDsmOa
H1ZUqN7iI2xIfoZF5O+QQf3Q60amhNWXI1JibQa3OuChFHcPwtMcDl7/pNh4ljlP8UVl/g7h489f
nXaamVNf6GXQsfQa2uesp89JRRrNaf4mbcm+MiIm65DjwH004NazzUdGd3BnJdyWpJwgi8rMBja3
vFMfwFGp8r5UyWFcxOo4Kf+7Uf1WGN1bCwdrlyf2e80qsqPuhABwE13h725TjtGx8ZjnLegaDuKp
UXE8VAf2xXGSv5F4rE/wbVrO/sHSPOvFgnUwLV90BSAx8QS1vc4z1SHvuM9OtTL9TStYmCEIyJ2a
gCZ5xQTIubuYre4csgGpTuXTpeCSUc2zytmdMOPFO58RVuDtXGlNm8x+RORyTlFcJKBYodF7iso8
cwYgPi+bzBt+SFVjZUgJmqeoZlZeHA3AztgsaOOOucNHDUS6CecvjgFMUcfRunYoS0SHrtMb+KBc
bhVyLzYyyl2g0saToI66SHlEwwD1l+XRnUmgcaU6O3P8KzKz2NFDS32S0QHgYn9azemfKusfVVRV
247PChS2fRgrDwDf/Hu0ibfwW2aWHTtwrdZeR3GYBub2ydBvTUYVRdlCBSpfuoKMFFMLluPoPOOX
DvyW989L2Hu00P1/Z1KbAYrLkdqQV5eZAFJRATukHFkOOQ5MOAE3qaeO5GCS54qWO70gNNmUj1HH
yMkwmr9QdlG3SwxqgryvSKwWlCvAq9Fcvkz5rRh1HKh/DuLCBsZSP6WOovYEmwegO8wwbJaNWxu5
hxStl52Gw7ZvYlzo6XeKY56YeWoMWvKdlWRAURV4LGQJ4uCcPyzdI809Qe64F0GBNT44XD3EiG04
CJwBQjm4oS+pVx16yO06s5KZDVcZJe9p3XFiRLcCGIb+5rrlLreOJeG2weB81hrQHl3Sju2X56NU
1UafbmkeucMeM4G3Y7NiUMhGkGN+icFN7jMGh43y74aVGzeunldbK+6zyT1bcfWUdszzfUSHTR+B
fEQuOdhOciro7tg4tZXvKQ3YpNSbcOYOU4sfrVKqD7oMZw9/X13GZ1vFYWajr4mueYX/1+6kxuNM
D7KFB4Rw042KlXvq6u/EnrcVOyxmF+KVXaHcla4OBmcWxwm0KxcNiU6ANvssM9YYHkAPg5Vmm6w0
fPgWYYaNH8hj++jYEyH7yNxr2PB5kwkHtkizA6pdV/2d+5SqkZx1LE/ly+Ao7cQzONu2hGMMhDSF
8t12hXUBr83TC2Wkzj18/d6zmXx1mXGjr6Bnaem55OCLy2qyQqbHP1LCp9Sc8R28L/8Xnu1A8u29
U6Z/b0XhsVVzrVs9wxmKKJDIy+5d6cPLMqbYIF6xbVaFzyFCkbfRIC3nya7qgCMPNcfhISJsjmZm
MT2i+/qQ++BPaksLkqZzQUHNzi7x6fsrho/CqkvcLGxQmr7/jKnD3WML43L9dkHEMj9ybWrIaKbq
0jtHjnB8lc7zqwcWnoNOT/W/sQ88RGjGz5jB9REjnVOLF/8jnbuQfcEQZ/vwbAoep+kMv9KdqvfZ
SH/0AVeM29sw3Es8inn7D63HUfmt0dNTNrH/A9fNfaw7+8rDpLD4lEUYTD83+lD+AQ7xaMMbcFSa
7IaG8UGWczsKO9op42XxvK3TWMMZRlQoAGnSoeEzrjGx4A2c1M1izElQmD96NPfv2RI4866L6Ain
/+QJ9DrE7RX4IYbXIc3fm4ztA3ODZ+h1Gh4kjMcTMTj0GBRbthfSceOQAmrLnfO952Qf7oSlJEHR
Q2N41T3KoFi39K3psmzSbRl0KZBAEsqw20pkhYpJPJutPAtqMz+A+v4S5cMPSBtkTtgSvcAKN1jp
m4Ji8zDs8AhP56gHj0JDdroFFPbWLgIWV/SbMi3wE2IkMAtrtR9Z25pj1HqL/KuT+t3ICE0t6fAQ
K1R6N1vCrFFPUwOTc7IU3HLIyCD0Oz7H7lGf6v1crAuYluUET4efyAdb42DoOXaeFepJxwqJlQzm
0vzHX/Sznrt3Hj/MZUoKc0vb5R+6UalHq+eTDrPOmL69yhZnXEafzWIPYelXzRam5X1MRTGheNcj
b8y+HsLGzSRgC/rjyyfug6bOB6cQJSfPYm+t+r3LHj6YZANhEOTctnL8PpgGDciGPn3S3bROPOa/
o+44ADMVxVyav+e5CQDAZH9F3GWnpZ16mNVjpbc9Xe40b5LC+DL65lXPP4EjdoHlqIEVb8bCQEh/
NphLwQqK/RTLQGVgnRooTFkneAhxCYz4KA9J5OCUb6xwFnyoqajWspjR2flWfYx981Mz+uxE1Hx5
KJ1Sf1CWfKwM49XTPXk352P5NInleSiobq4MHWyoPp6KrtWOoHnbg6RRBaBFhxKMQydOGfMURXdq
WhTbKbKugxyfMj0NrXLR/uiyf6xyGS4CIpW1ZEy6Vr6CkM39ktHbYPL8VsL/40UAFvSkxpbHoWbf
Guz02gaQBO7UohFk8NGf0HVxFgO621JNAtmlVU0Yw8FEAi+c62Rb7iYxHoH55Dsy7PQ61E33WvHB
Ejvs7pZ0vsevTBK8ivcMrM86Y+Wz9Dt6cfSU/evypjVIZjrwZj5yLFqRgy4bTcuPy7Z8SrUnWWWU
60n260BUhJdYJ12kmHpckBzLqAVVggUjE+KWT6kfVJid5wE1X81xC5a3A7xLtUqAcAOlSCiEKnu6
Tu78kQ/GZTIJLNI0/9aNfnPnMcoHp5Ie+8T8bN1lW7eReXA87VytrAsrza2ACNNfoROTczG2Uf4W
3wZE4VYbd1z42AHLu2YBfsYCKs929qUUCzxF4VeXnA5rMMxCtmL9tkXwNR9wfkY7BMLjYmUyaK8g
hvyT4SX9SdRKBYydrzj4V801saBkoXEK/oUpK+kYXQ0txQfeeHBxcjgZSz5cyqm/4PTG72IXm9L1
w0rOFYb7kiiffegyddG9MrsOS3MQo/vYD/SZjJmVnfS23Rv9cm21Vj8nMwAkeIyc3RqQcfUE9Tlh
rl43OwvZC0GBbDxuR/8pjT6mOetPUP3a9qgn8XPT+zeLR9Km6n30VcYe7bAcACfjFpjFQ2kV59rs
jwb+qzmdr54NNybq5pBMXnP0NXSzPhNvBeL/JnMqPHdanh3o/mXswLMPLuSuqBPrxaC+azNC8v+X
1XvbgRTDJh4enu+dx4mtmhqLf6OfxFs9JThp4jvZ2AVojbJv6EtszIOhJfvSxU1K2Tu+FLZW28Lm
xCfRaGswXszLMCYDyP6Cm3wa5kI+VNDauS2kcxioAeOd/fFa4+bBK0mipbsZDH1vgwVqEVSxdfr9
1uIZH0wFVnEA9NrZjHXM3hXVkS1MCOSbSH+wXae71DqF8F1tPAzry3+/brkPtTvM59bySLvYauVR
1MNdWqWHeFlrLJtJPom1U87vwcNBmU3CxnXFgR2UhPlqFtV9TWkXCc3Z34v1WyqlYmCAqH8sQBo4
EE6Yk+dnF9Zt6/73pXcRizyADXuXQdBdPbyUNOfNHKK6KyT0Ca+gVd/woNc2nV7UbsVnLfKWV6Jo
fyuzjO5/v6PtaqugJz+OvR70a9oki8YrD3D7PkErefbGmupRZ3DC399M7Lik0PtilrbPprYVT72z
VE+ge5njiqcYtt9T0WT3WUrTBLnSG2hJ46bX+dmO4X3qBgjZqKvo+yoojCrxZ2BWFdND+1S0TENH
sISyd9lZz7L8gwz+rMbG3Q515O8Hjbkl01YZmCz/R577K3F4Db1jV0v3i5jplWlAGHbrTPP3JRtn
pptNTdlbZwa/iUx9tNu7eX35/fb3pRgAmkHeDbiQ0AbTMnAK4QOBJsu8+Q2PNY3GGNqNvupxbh/N
P44jssch8ttH4fl+mI7Evsw/s6lfF4jcNX7+96m2NdarZjit/U3vic7O0evptUS1epjZOe74d1N1
Lqi0ERbzQkvWnyNgzvuGZMcLzNjPYf3OnRd/Ozm+Cuxl5NTsyteCucJZVV6EndxzHvFrr7/z+9J0
nX3O8+ENd+43/dXV8zwg0hieY71S9kdxNKO/h7weu9Dp9JcoXgCrwDFhq9/S/IcosIoWr5UX4zEj
REcZumrmTbsbl8W/lggKV9QD+2pfXYNCWsJy/Y5DUImWoVtnQlPWmVZoi+Tb8O1JCwlZIFy4ZvOc
zLK6N9wW6OtAv6M/+OeiPUL0wp05S5hODEdvvy9dVp3KqUaj1vP+NnURqR4v2RVRL4hGafafvAxJ
As4fhAQ1QPHG//nljP0d/POb0PTH1oACksyIUf60ANjGEQ1AmHsKf1YfWI3NBUMQI9AQHV/oXQBi
Bh/ptc4k5oUMu8ySBbjH47umLLJ3KDkeAa2jXjX5a1qX7VERnAFiBb7Mx0wKmZKBijtBh4Ku0/gi
vcFucfdyoEkTAAC7R4akPBOw0uAJHYNMdm8Gxe7/0GlbalxRgAoeAYarzuu2YEN4iLqszBmvWeP8
IFbYWwg3MF2NtcRsvdPYb4knxJPcNoYnNy3qa1VPe/bPxlnDDtRsfr/8fbEymzD6nBN6gPoUTtEb
sGLziVO+fDEnj5i3Hl2riqr3oh/VLvdIL48jPD67vEo5foMjjc/gfYad2/XFqa76L11n1pN17A7B
DFjm3Tw8F74zrBkVtvJu3+zNtppP9ijSO3PqqVGwHzqeqA/Z5Fgh/7/uYA/j8IQzkO4Sc5/bfnz5
fcnmUv73VVmN35VO7ABwOO2wWZN8ks3CV8raeoPNbJxUP3Vszq34IUdBZDr+d8Q/8637MJcMZJ0n
B1ti6Bi6CknEptD9WIdN1ytOMamxTavn9r4k/E1bbHwft0rcSHvGDzj4fybMK/ej7P1d7Mu9hoHv
7Has0LqvHM4TbshOtQi1mfMb2Gwcr5Ue0bbF4jCuq8Iy8iEyeqdaPN4LHYGddEb76Io2C9Tkdydw
AfhL0/bVLAUmJp8NfVUlyXuky2TfyGYM4d4n727i/RFgJveiMzm+1XN3jou6O1vrV7JJ9hGZgIeY
4z6z6vqP68o+xG5v0+aM97CboYhkHnPEoR91/IpWcft9sVz7TcMde/79jhwRtzMs1pSl778/QIph
CT0NEqbFJJWn9r1Wh2Pvdleb4s6rk2jeAW74Tw0ASCuqr6KWA2PrJHnpJSzg2VO3Vounjcl/ctaI
4ANFTyd2BwhDY61bnzptvXiZjG8RY6AvE0BN3JTTA3Xxy72amczofvUhJMXs1IWrXZPa/3LTz7dS
MVAMxIS7I+pzdrpu6wRkweSlrSmKGBna7Tue72i5FmU5Sr9AntQvZoZWtfn93h5LuSeiR3P8+jt+
MZR75pp0TK+MFLXUdIpwSDspsYau3PpGKI2KdTZYoUZLVQBnGcfOSu2YSGI8mRihqZukJ+Y3lKxm
Mzn//hE1uDnFa7hUuBwq5w3t9K3yzO6z8qrnyjinDAEuDvUbT9ZaCWm5Wg6WL3Lox6gY5QtUnd9V
Ds8Efop279Nzk9XyZvZlfrCw0xyS1l9xDRbgpO5hlPl8Rigf6Rboxu7uvy/HSe0zY7LIREr8Z0Nm
vBbuTH+GBKFuVOzJDRoMdmWBp7jOhfGaa/ScR6ybGXRoWQLg9Tv3xmACan7J7LAskEs732VWlDM6
TgSwM2U6TzMyzT3uvwtV03XIem1D2MqGBzGlp1HniQB9DSSeoOe70uTO0v/oQMzvYReL7t7hmbP1
6vYz7U0t1JZuAgbpDXdyJDMnhL4wIBqOrj+9Wn5THrKcgLVh5i8YQrRRe0i12YZrDhmeRQq3HwfO
nVUS0/a5/R6GwXjVOoG+2zPBnt0Bi0xHX13BSH802BJXo/ljkwneSccCn9nm+jln3NEZdnGvtKnY
pGCTxyxtjwCCaTbSHIN2jSG5+30xtfKsJHjplCWG4U7U7WeVvht5y1MOLxzqLbo/+0fjXNYI6zqz
Sk3au5zoU8DS9NOSrAmXMbmmIuMBIsR1sRqmz6Z2rpUOLy7Po12r4043IZI8zl4ZWvp4Yb86hZYz
7lK8yZfMtfnoWOcs3LnjYKQvbdYfRmzxf/JYjADkXXx4jHndCS/iuEIBSVbXFzIC+rGaanHwlrq7
b9RYM9aZs2c5rlJaboj7csBnq2nTW4k08lna5n9frL+iVYigSUxUg2AfJHc8gAfcXf4zRTS3gfgZ
ZnW8kj1AbOAoJPNc5cWbrjDNF9/h39Bk0RMm+f383oq6fq+T0jh3nKYDp67n98nWj4q4KFgynOhN
6Y2XNnXfhhhpgFPAdGF/O4VL0gIqbjJAEcZ6E/e5eJqMiSekcbJFp9GW5b7axMY4QbpPlpPQ95sy
iyiMpn4gpvenS9E+ExU/947ZX+ueHBxX4dPvC2mVRzDh9hlek4e/MMaQ/f9tHn93kL+/hmUS9KP9
0yijfiTNSRoxyYqvTHkHJ0uyfd+O/d6ioHN0RPIqV2exb/Au8xCJaFIzXGsvTaATQMGre8VycZ/p
/SdlzXysK7Lg9yWambPP/hRYyhqv09w6+9TmEOTPjXjQIPDs/Mo8G4Yrz+3sqkPspG1QousxXyr6
w7wuWYYG24z1TxBgOEm9vxsHxTmEOdo9hErjArT3LoIb85Eu3UG2fCx0DnrdIe/KeZtgQP9oDOPo
5Jn/UnTpciyH5LMU1cVMeQrrShlX09MYXksEjLSf78nA+uFMvSK8RFPf5c4wB5FHBTfm3fj4u7Os
NTldU1gC3Gx0q6cDGqCDP/4ByEN/741UFMcGO8EC29Gx15FazWHuOQgR8pnbmi3YCkPKuP6UIWHe
aThnu0qvLn3bVBfRNHvdbubT73dGRnWWngPUb56QaNyHdDAjYHva04R520x8lxnAwiBRpMZDW4Cc
97PB2Tbrt7+/5iseGaNaQ8nzytvK68Y4D2nPlxxX/tbmXIbgl3EWrC+V41SnkZ9ASo+Os/6qyYbN
HW4MsP+9getJGHhZvens1wxgG9hZWy8arCOeIa79OgKQXg9z+cbbwzy8mj+SVAru0rUYDb7vyXMY
Jo/Omg5zKoEJtnefYazeVSh6Hxx8TPwUCm0lxyoE+Cu+JPBmRwpxpby4EMiKjpaOsiVdoRslZk29
CHtj9A6t6XRPNczIDTFXcyuoeQy0yivukto+TWTumEl69M/RF7VBHpT7pJsI05RjcV26c0Ry8tWi
T5YgxfzRWYS74tqZj1JM9qNT+y8JsVXIA4tPmHlw7t8K38c0YQgGj4twxgua8f1MkyjmS0DVhyxy
f3AklvvBis0zgbZ3jEhYNiAB7zGxcVxVtNKLbqHV0KbMjWo5tW29nCSrYcFULsS9P8TLj50Lpt9T
nNzzrvSMxxv9QAT2oXTt+GI0gPmXCFolkE5uRyd3zw0JE6QaWrfwPM0fVs+03p+t4Zoxkbq6Kr3Z
4zD8rero3piz+kMY4JNJoNm3yc5BjuTzfFdGSBORJ8wwnjGwyL7Wwxhuyb4a/eH6+xV0HnWV/vJM
DG08VcB1d66TwgRY171uMce7on2Pksy+b5AAD8JR/+KU7361gN9fV6MuQikdMs9z2TCTw86kV8yl
uYYAaODyKTuCev/3t7RR+TsdZArJdteEnexQncUyo60rzO9XVmKpEBLDa1fH8/l/XxZV/7/fdhlV
VGqA3vPfH0lwR0E8pm9+1Sp+f7Tfn9RZxyRSYrb5/Q3Ys2NgGHN6Hpvo3FSL+jAs1qmMgBXDniwJ
aY6X56jtZ0pOAULqpHlwQM2PSx5Nj8XSbKtmkNeoV3USLH+rpm8eY5PfnyzBWwlP9vcPCjkKrmAT
jotr0jkMhC6w5EPDoP6uWl+S0sUU97/fFzgAfSe/aoTh/xqeS3ahabvH3kfdnFRX48zFgQVafAeO
71s37GeZEL9VPEb3iTkePdv+g0+GsL6NN8XTdZD0NtF4ejS5nFmlAblvGjNJ9ogHRzo9n9LpUcTx
42BK9dxp00fCiKJvI1yCzT7mgXaBm/vOuF0LAdH3tWtffCeNQ6BGXmCb24FxdVDbmXYoKOp5niHG
c6YGt1rYOONAau/HurrjfLNuxYDM2lm5HI2Rd54Cg4+xnOBGce44xH2PodxpDfrN+88qyqnOTgcR
kG056mbu7YJCw1CNcychx6MNZ71it+h7mKH1ZInuLLhid/7UctwuMsh/fIeR6kDg9jVysZrADxFb
WmMOyTjWp4z2q7ojKl5Did6a6H6yGah9J1hXwJkdmrXyb4LC0LqSRvTau1KNCESm0ja+u/wPY+fV
47qVZtG/0vA7Zw7DYQDG/SCRkkqpVDm8EBWZc+avn8VrT6N93bAH6DZwcetWqSTy8At7r/1kS9aB
Umc/GNd7xmzfumChbaQL27wNHsssVTnzR3dqOzSU5KO5ejCSqIPmn5bC3LTGSKy3bukuCCUQoQA8
ML5qa2I32npDdYMUHWJxA+UY6+U+DaOCERhmrjAvLkD+D2HDlDLTssYrtWqXB8m71TWXDJe0EjvX
gV49RTiEb0STnVqnP9mysta9ycyKRxh+CKW4qhg+ABJAq9T5RLXi2EeW3qPaEsNDt6xQjAYZkEYd
5TbpUB7jWe7Zns6rAIHg0qyvRTUN9zSOlwCy3jI9Y6IuhjujYI9SqxFmHsURUKqpPoLxSGLgEp82
2YeIWJuDJLlMq9MWWjfJ4UOX6qckeqqL7LGaAU5TcmrrSkivicSRqOXgtqpY7OZsbxgnHZhDX3c+
foFCtYe9nfE4xyUD3XEyPI7u5erUV364BC2ZbbajiyEpoVC/Krk1JVKysWn1Y5HlV3OVs9KGd+VZ
orw0pAjPStCe/Kb+KJroTcHeCLZ7yHcylAYNeGAjWB6jdVOb72McYVbo69rrp6HGf0YOTgIdOZXE
G/nZRzA7h66MUPSji0QN6WNrCJEFZAlX46zZwF+/zX764gHPyECTX+VbldnPI1MyvFDM3uvJPKVi
IB/SR0aF+ZWnkTFj1qpiWmKTVyleiDKMtjgFLh0LE7Tz2SvoT4Jh/cEbVaL8wJ6MawRF/hWCFU+p
us+qE+UNy1O+4TQdUH6sKZNszAAVe6JqbvbLFZQr8V6pauuqS1Fv5r081Nz+qG0DCW5hmDIY1HaI
d7tjXaJWkDQTdUIzjihkcSo/2IN2MyYi305R9dLnRG5BYcbi2vqdi0a3cP1uk2u2fYadyO6xM/F0
ac5GK8WH0zLSYDVMfzWkUDWTfof1PtvM5G13tXoO+SA9JQvjtQ1UBLcFPIVONm9JBY4QGTual/mp
1optky3ex8c+l+kOnaGDyKg0PKfL7+Qgm6ssDs5JX0FU6cvRbQxW5FbCKpB5qlumBudif6dqvr5W
BtMt/PHZaDtS2LPtUBM/1IA7zttMRQPS16sxxpjqoyGIHdRfwh4ISUCyfEPCXxtmkK3J66z6cQaW
Fn772KX2SKYIKmowDNtEF/Sh0K8SgbyDps1jQKdvgqGFJ9Fi6031+3CcFfajJgDsGgVNqHWeOfaY
XwVNfiQ3peGc+l7ZmuQJu6IdIgZDJGGXqr+4fiSyNzYmdKvnyb5XoHuf7yBt4FgnSTYInEcyJrJV
kOP1sgdzbTrdqyNozxrnYJhGuwvItFULduDc2TzEI4X4Ocdcl2kwk4wRXqUD0gJVhTsxWpQfY50L
gAEhCqUJhTfRdwfbH94QzZCRaRs3pV6ugyFw2DW1uBA0dna4Snyo4/Z1WpOckWYNnSu2gA751TRq
yKT0Kt6lGiBuluHxovJCAHjO6hjZAMcYJwbVpRmBrM24ICx6Em6SCf/ARMBA28rTBMT1pHX9Jp5U
L9C6x97RmQcq/LZGCSaiKs5+MhC7ZMlxo+VaDt8pwvG4jPT7gt1Q2ug4vQc2uSYoek+yuFtzXODx
oJ5AW4lXjrDDhlB4Mn3L6sjy7rmd+sOU+8STtuWbzS6myjnrlmeimzDiVnCbsseuAyR+A83zS5bE
N0mID62bbXKa5vfWMFngkH3mWmX37g8or7MpP7A1305Dc6fb0d5QgsztpUGKcbvHaYqidGLyDCPE
OTh1d59k1nMxEcan9fdlU5GEnUiURKnFmqgtb+yZtPJZYRvVZ+V36qdeHCu+l6i9xkHnVsqE27DG
aMFIiEguiAMsi6nppmU5QptTRNZ1O1g97slKbOxk0VHEJlAHTVUvEnksERSzO0cDS9N43FhSw8Vg
xFunUPHBcizT3Cs8lXB6BmRVNqDetcpPD2r0OekocRQcHX2u2LeqpbGBx/ZRzII/mZeMk9eNBlU/
OFCMkYhg6seXuZnkhBCOgjl36HFqRK1Zy0rVQFGPPL/WvdIMntIQDW1gP0QKVenI7IzbxB+v8oAP
hXKsGdmWFqHyWkOEB0GCM9hI9K9IMncicXj0T/GBUtdcE0aK+BvqLY+/26aq6WgjPBOZ9ICHIQKD
1SoYyLAIQG8ekZ+FIDjsSJOuYIkPAfeiymA8BeGjDE+FrOqnRsvv0864C4lZO3JLo1hRdDyjwXWY
qTNPsunQ5SiYZcwOnTTaU25k5Yl6VOJjdBqY6YtrSG7R6i7L0nd9iCk5IOwA7uh8Sv7ivRRzeVOp
GPTauIf5ERATNOQMMgk08vqlP9b9Fr6CaXutij5eauO7E6m3Sduee9moV4E+vtawjrvE0XdWqL6a
dxpYtIs1OqgeTFhG9KQ8edSbGbm5a1Xy5geyP5sla1kQFdFRK+dkX5FIgXQh8nRGZ+vUl4ujHntl
2IkLbJYdEVpmrVzzMMZ9KWEBhPOKjR5tQVmbW1TnKN8uIF01F9kyJ4X/WLbDYaosYw8nuloTavbB
rfTZJ8+J3dZeqgA4DgYACjCvzykiTqxy69jvO26GBgewxrA3K2q21ok3O1bqqmibXcPuSBgsiQfS
GYYOg/Ot5cpT1uD9r41mWo+Gv2CfWAf1xEahfaTJ6LQOOw1o+YhgC7c2O4KQ9f675zQ4pGiZSr0H
ICDYvg8BenalQWHV6fui1bZzLu4GyTFFQqy9wIAsL8IUj5+fek23CTOuVdKzkJWhzNa3CsI8xxxR
JEMYQ5GWE0eSG4fSiN9U8k84lr2ZjPHZEM+tBuYiNq79OCRjibxMucB5hNEQNZ/sOPoRkhGYCeIJ
s4zE6DVtjMwBJ1nYe4aYhFnSNBlpUG+iiQDXQAn3k8NztcUYsab5/ShnG+lFzYY5srU35ILqqs+7
azGFFgYsEIImBPB08OyYXaQi0AaP/e1APB07z4lk6lASAK1GzoMj1zypSopjRIHhW59KpMxx/zj4
6S7PivEqLfpXm0jWGppvwEpnTXtV8ULQnPvEuCD9yVaMYiFOp/5L2b1AilyMk/zO1uwzEem1Q97A
J6q1EmEa4k6wacRhlIVOBs7sX5FydYf+BdFd5DzHtvLd5nOxiSMb/AzUaz9G8FHG9stkJrRc2a3p
k9Q3BRHmryS9qvX0uneab4a7DyGnJ2ZE399Uh7oslGNlgp5Iyxdg2btezjund+B3yI5Mv5LKQ4y3
fUmoSZMV+zTKJkyP0RaWNOF5AbIXooLIpUEPZIXmW4TKkADlkMFH/9DN4ElJgSKYgLqJqjWUxxkR
a1DWWGDqFMbxVLylOgbOAbv/AAOlDCFoP8zI8vMJYeKk7O2cTFxb3RoEy+ETKZ4mS72p8Iz0aCsP
7Zw8w94j7UFjkelMc73SKslHqRZ45PDOMaWfXe11htzHsxBRsp3wGYX2qenz60oxsbKY5QM1zMZX
WjZvls1tyyfn5eMD5Kxh4fW9oRPQbo2ofw8UHLzCQkYZ6RzgnJBX5NrUABP8huRGamJNlvqNldsv
dpOhTGyuo6xlfJ8RG1ooZIZBQXk1x0/BXDlWzadYxf6qO/Z7XZQu2N0fbKv7oeoWrWxwb6tDe4Xb
kOXBgCVsNpdbofGanhZVyfQrW0x3ABRWwG4vPs/adbyoDodWX0dmcEfKmo+cC5CgmiCiplMpWySK
hF7E7qAPclNQNKcW1BMjQOda9/W2S7kB5wm/A9JTPIXkZa5bjEt9ECLdbq1vdbb3xELddaWGlaWR
BFaPB5WpIhboJSwDyDfgHfNoHni/Nh3bplXMQw4EBt2hIqnxHZS+WtFhnS+MTa/SxHRJUXmBLD28
5HeKjcMOexnbdxR9NbNZKjcycE0VCZOmQy0pIiRYzA7NuB9cO0Pyj+E3c6COKD5W1mE8YF1x+fRf
Igf+zNjFb0pXbf0AuiCBmrwjyQNLQc/KaOj6CAV1Ob/T4bYr35/593W6Nxn0di7JHP7aRqev4L6V
0dtATCqDmH3Y1K9tRb9iKQ2i1DT5gPBjr0qIc2UVnp32yM29tbriRetwbrFFvUR2+uakBCepLWrZ
bt7MNSJ3dhXv2UjYJsEjjdG1q7HpT1AwqJG16m5WDM9QCrTjav8U4EZZTbH/Hc3jLiGJZsmrdE18
xtDFV5ZVPg2OcfK1JedSNTgox2PXG8HGGJrlbP6wwsjry+Os3ImaURHhexT1iMrH5LYcnGOq+/u5
B9Ypu+K+kdZj1iD2mUdK1+VVV2n7YAJEyBgnRR+Mx02kSRrUJ6V4LEfamsp4ULoWz2HBuEQTw1Z1
+oZNR78FHcLKKGgLBDCrdmT/YWv5bUgwLInq0R5KuFcZVw51UsCnS+yLruymdn5Us5pgaZ6TePf0
7GZiX8ed75VVn62m5QCBDBNTKhgrvRY57D40DCXOeph2MNhEirUulw9KiPOTEdrKaTV43pzYxw6s
pZ7DNbQEVdpUMZnMFk9YirXzZChtu6K0rddtQFodVubL6KBFJSjvrQyVJ6YC1cYvRsHOVf80rXsU
+wAHOj4ljBeqt5wWOewx0OEB8Vp45xYbVY5KNzSaHePUa/REn4veJoAoscl1CRpPQeJo9YFHvaEh
nsDIWI/m49x19+g7AKZZ+b1FkHwa+tdBxfPIEu96+G0FTex2NcPzMAvPCWtgICTPbK+HdRafB607
wrF40IWymofRXGsWtxOGo2U+43woNSbOuMbvVuMuhlursaC0oc+xk7NUk8tejW50PEDMFoatPYl3
w2zvR9wOM71JzMyYRLXbMICdkoQhqt0cwoaos3dbaZzdkEuNk1B9VyJWMwl7ZVdO/KbOYHwyhimJ
dsZF5Mf1qstoHC32NFxKDm8DwT8l3hLGKrdhzkMQjU7h6bQDK1WdQXlHmBF7omaVCI2w/6wJHArk
Tfar0pKej9z6mrpxn+b9qa+MnZKRepE6V7bF7LwcXrJaXGvIJF3kkmdwFhe9m1wmS/eGgzMugiNC
u5x7peyxOpoKtaEKB1CzM84+0CHrxmRJaeZItVpd23xqsBg9W4cKU6Uol7tJVlvKTG1GfmKp9Tky
QYpZQbebUqp3asgJLzOBTur0uiBmdJPZtDmiZKR4vJ+D/BOjCsPRmNx2Vo0UOOz3WwBdBqwvirH0
S87yTU3be5o6WAwE68AtPfp1g8FYwclj0vzh1a0hhHDVK4xpCUHiNhPglqbGl+eUpohkM/D9Xqnq
vPuWwszM2uLOI/LKvKRC+Z7z2wSC5XYwEBfbQ8Q8taXLK5X4JkZCMNktQwKzX1VyMtwm1y9WmX+w
LChd2Yd3AfLFADA5h1DkteQTrxw70K8aOCtxYz3VXfJaot+bWGi6maWdyIf8MjpUNsMpwrI7DICE
4Cs5Xl2AvrGRKYkRPTD5nLTOPkTIqfSpeML7xpHGWuTciEVvUc2Q6qvJ0Ks7KA2hHT1Gfp4c2kKW
GyeCDyoGi2lidR05fr/Sg2zykpkLkljQw+Dj6JgAkOSV8sEGtOTbExksdzlJuadKZnwkPs/jyB9c
aHpsbKZ0bQy+N87ccxQMV7MTsE9SbHaGSfcksiI4oqYCYUX1AmlQXXg/ctSMVcWqvLaUi4nyYI/M
ekFTNpziXeSsdefxRy4YOJN8VSy8nsp5CWtktzQOjLJH+YWKf15ZPF1d7vYNCqO1mEW5UcqyWZsz
w87ZwVjes00COKHypbXzZgjUEVFxgb1eYRZHMQ3cFqIl9j2PMx5eDqLT1Ceo3C551uPD2mlqv6tw
Ia0Ty8dkTdqjrd3mQBNWgelsQzQVvGxrQFOk90scwSqHzgBBgqIZsQ9Hn2kbJ9kMT5lOId9laN4x
g2DKTpgFTBGjrcp2PhE9gYWp6gPdaL7PiumewV/JTFQ7gt59KfOJ9XZ9VapTfylqZT+op4p7J21s
uW5nAdtuuV2bzhn3otM9qXY8b7rwMRB732gfhpGrv06r5eo9h1r2KEMwaW1j1ciRBezKJLJPeHz6
lYozyaP4eizaQcChnTbSnJ8DQ2OyYJIu28lbsuDQ9pF+0WegQG3R72dFHBS7PudKL1eOYH8cEz7Z
CabU0YAlY6LEnrA2E9ATXjJTvPs9PTXH1Z5bAC2o0Z3UrrjVhFYcsz7Y0ZuTTT3b12oVv0m9YjOm
tAsW5wZ7Qrm82pZB5z5BquC1DqFcuKHcgoXcGf5xiLlZea9zahvH9hAjOTxwo9VYq4CxYJnK6WGw
7PYKP4KPSm0dQ4NxG40ir0sDDmozNlzZyZOJuwC4ZsEc2byvH5Q4X/w89gi8OjuKDiWQ0vVcasHo
1Y5kuzuCPA8swCdZku7itN0s/6+b5BxXtnZKMOm7c0IWZ4ZMBXO7doM4zEboPr4SkyDZP25AgHl5
aIyUktzbmmRROTK0ZGTCeZrI1BvampGLArmramhO/GRD77ZFT3uRs/Kdx4VXaCA9edjE+O+sZYkQ
HjL7pc2V6KpuQH6B8llpSgAd1EJhr4fOCTV8yGKZT5qR6IaEsnYtTMIyRSZ452yR38wGKdXCtmcq
WPzcZcgwwgoqmu4OPTuGCn3Tk6/kz+15wiclc1GCFmueCtjyHkFrfJ2yb1vroI2jF9T8kkJgQYhV
Zd5XjY6+VNvaVhvc2DbtYhVRYsU8698MqV+PQUeT29+Ao66vQt0+KEvVCxh93vRYzFdKO1ycMUq9
uTF2eJG6c8SlFVdM1vsWkncgSGM11O9pRl6jyn49KuQtlqI8BqJlSGRCE3aYNGjElRbBp9mYPgw8
kCkG97tbtPU7chCGczELrPlgGLbcd1ip7SC/qI7+tAClCXgyVJ46ukH4b3sOiZhaS/6znVt11zfJ
Y2MH4pkKMMCD4V9qU+vOtPHDMXeozNM6eWSpK06JPdp7ZwEIGcOdLsu3bMD+OdafkGok0oDmGoYw
2w4B9jIKwuBodM9aqipHI6xOAKPNbdyEbBXKksNbSzyRcAQ7Ey4Ma8YylkRIZ2K469Nz0bO8CRvi
mWKUva5asmXP9eKU34q2TQh17t2WnQ6dLdghVLPzdpw0EmMJ6uJcWYcBwTvNCJQBiuehSOsvPe9z
bCVDuLCUcExC9PNs4dxHsE6aKuMZZCj1Ttg4J1CVeM5AZdcbxl0ZGdvIsJxNNUZbh7FjORXyOoXU
cce9BTi2ea4VlMwpA1PV01BKOsXXyLGvCUYXUlXZBA70B53SIYzMR85XnzVyFUg2oaAGQO6+J131
WPbOSe/frVKcG8zOwVRlzyboNtqxgf7VKHr23NX8pgdMFoxoA1JpWmttPzIO6fcaDOFDIh/D1oz3
MijMdQV2Zd3iLxtjJiLgXVMcooA8JhhRE9aYllGTXapeRAT3OHGMiCmwXLJZb2Qc34EhN7e1idBz
xBCRtgw0rQBvdVXXT+bQhC5vJ3VnUh6UatG2locmDo27IYCLsDhrDBF7hJx9K9RyJk2dp83Hhu3Q
lmzO66J2zkPAQFjtJ/0Q9SRYAjRhPgzaBupCAKqsre/H1qD+bJN4O1w7s55f9UXxMhBXrqqDdsbC
rLniB+pSUtv14FkwKrkcV6Bg8TRtSxJfwRBXl8Tpikcola+Bq+qAM2mDEMAyZA5KEpjxOoaWg82Q
K4o++534xIxOguY65KgMVdJ0TC08qQDO1601rLU9eVg0FxOIMBMTR8uOHxVedB1JCgdZq8Gah/dX
YlqvfhVfErXINxPLCDiq1b3K5A2RQ7qGe3AVCHZs1AC0PboG3sXxFCp25jLjngWJWd9b/gIVmLAp
QACALtMgyZ9c2U4GrnXAFoqWbEajvjfTL7sajGvmah0yy2hOeQ4iADwNwr4gnD1KPao2Tf5ZCkdu
mm6R0nCUZJR5xEVymsmiYJuSlsyB/Us8tK9joD7k0mQESeubJtZRwY8WADStGvalY8ComnoIRCQ7
Cs5GVzavSFZwiKPGd4eh/+yA+Xhalj4itB3B/nB7EYv+MJMCBSVv7ae4PMcy3VXF0ONlpWIOyMFt
u/Q6Nm3h1eUitUJWAuK5SzhQ9IZ3aMkHpzouNyKPrwbwUplsfNwx5n05dC77/VcakY+go4SdG7Pd
CG3a1k0F+maEN6Gzt7BaeR6bCJzE+GQs+samcj58s/gyFrGFZUCvrZmBiFr0jHZgU1D/fBdzfdeT
1ltbjFfKFP40PJwIQuA3On2sgp09r1SejpZQNgUbR9MwLkSmFaKKttKgRLfL1wxt1RqSU8lNM2Xl
Gzr5DySrm3oCRSr4ZUWt2istH9BIKvb9aKgvWa98qpWxjxzZnvpxm5fBrWWNO776WqHrcHM/hoGm
RaOHTvdUwn/nqpEK3AgWF4Gq3IOccdazMm7sGpPK0JPlVooNFp0jGhSMziy40LhnjMIgMvcoEfQ2
/86GZezTIhWw9W+/1z978VDDm+tZfmzMGrR32DiGmw+YvWtF/XQSBLTCRptf6fPoprMYrmLEAM5X
nN3iS3hN9LRhvHMoBpa0djrFuwqjIFMkUGAjzYFBjTcK8wT4tkfsWtUzie7QKixJDkeePPupyaiJ
I5tcVfN7VJDw6tmQrJG031uReDZYvSB4MK7NNObhzZY8DkGZYksJyY+Yxi1ImBU55ehnrkOd5Nny
u7B2cLGjjVonH+Q1slKuOqQUs1V7TisrFoA02DYUfYbj4XpqyAqfE3rgDlCIYhroK/LpQSTi0KNh
nhnMb0MHS5oGlCVA3o2oLvpk6XXAHopFXhHKelDsj4p8KgCa+MwCIl0HSk2wL3cqnI5yhD5Ud8tI
17A2cTZQn4ZPtWnfEg+xmSc7vNLa8jpHYdLzdWvLZ0saACwwi4o7MA5fee6PXIQz8hB6dGiAA4dB
DBjNdh6BCDdHP+QEV2vV3/iOcVErigyt7g+aQwiDHVXXM1aRTTQghHOw1ptK6Yo+5PglkUZPrTch
b1C17jNrfJoi5HwF1otVxGqFvXlVg8hG+7ENrcoNghjooAmVAjk1MMoE0t+yCOusxRtHWqJmxwcs
x20ef3Oc9qyDPdlyDcTdoG9DA6tpHgHXalIaex33cxfOrhwgV/s0QtD4Fx1c/94Ars1xyPAY91+T
HI+FhUaYYOFh3wcu7b/jtS0v0eyxwvj6dyoCsgCq6VHpeBMrpOMAhh4cdcTfWtQ5O6CCb2hPu3ZI
LlZK2dijOBmHCUliwNIWRbcbYEs5TmO6s7pdqToJuwHinssEvFLSCY9OL0AOob6gIcVCGLWtm6SE
WoVE8RwK37iYKIWiAVdQq+uffsmECz/vSVd9ZTfM+M90KxOuNeXDDWOsti4ONhpCM9Y+CV6vuiDY
MbUZVxYTyKtJh1zIfmfvBKpc6xbZzV1a8Dupd36cnrsSxWzJa8/VCTFRp7/qRnUzdYPm5XhKLzOx
fzAzrsJcn/fpLIVnTFDncF+3qrgv/aCjXA+HzTRWb1XQZLsIeaFZcZ1TVr/rPjkFYtHqN/k1K9tq
T+jzmwPIGHd6vrVD5wvb/PMM7jSO9Y9J6NPOmmApqVwHQ5/YrABmVzWnm1rrQYcxIigqmRwamV35
50ak9o02zIehlsFJYu3yMLqmbl2m3aEs5S186ObWWCA/k1XzOJx7xuSDubTMiAsoOo+FdGD9qGR7
22queUIV+aEuyFpTMA7mOScJ3oNsW0hDbkfKlDJT1nOAhmUGB7cpw8UrT/G0HSsc3449zO7Q9NIt
NcWhn24OUsutbY+L2VO43Fe6slRMxn5B2pHroB0A+QKbwOy4biM0+a0ot0D1nRXC4/w8NPgAmz3v
2xITrvH3zMLWFHVI7PV+l2XyjlOfDTw7DmnU4ipHvbyyTRV6HjivxGdPVeTRvtJpwQSCr5UBA7QL
tdeaF+n1giGuokbqQVXQWWlzIs8lWmY/Kgk2p27kMzmHSeMfzCh5jJtxH2cJA6cMJCxgB6I1ovvU
ZnE4xtk7JLPN2PfbZMpuIyTrdqjsnJRZRCfH4tquoCs54XowubVhTOGkdoZpA2QNLPDIDDs34LuY
43eTGqe4hrPdIxus/Tza+n56MxQg7AT3gatG9pcalMfBCHWY1OmV1Iu3Ajz42mZSjTuP5beF+kFr
1Q/L1waQWQnjkHYTqaWFNLzXvLGzwDeWwbed5HfpzJasXpbqOqWOHJ1HJ4zefUkUjq6irnNG7opc
xOT7dBFKF84b4hsAlsV8mhDX2YlzNCaKioGSXkVBX4ORcEdgAbCpPpYcFOLU6BxtFNsgXWrBUNok
1AkH5nEIprvBiHAJhW9OgGZ3TjKYmqEXEpi0tSjgCbIzXR/VbWuqiPEn29wPCa7xRh1PoqgOkBJR
56BP7VgZ/3WElvGniDgiGi3LNvUliJAQsCXU+d8CtJjK9MqPRXlONXXvcB1PhjO/TSitV9jiDwVJ
R2cRm86BXVXtqbP5RpnQ7yZu/hvakLu2VIvnVkGplGg2S+lFZkXyzcGAL8PTBDOK0jK+V0rBXR7d
yVoRt2BpTc7kujjpwgBIRZQIZv8cGWnG2HhKjEseMK/NC4hB0FseZawXbHKQZpcIGFdhPl4rRpev
C6FWOzZazXVpeb9lw0YtpqhAIxx7ZUwJ1jUUcZUzWScfb6T312+e/qfYNktQ81ogvnXNMPWfA6J1
LmzUOAraOaMyl2Ady/OLztk3Nst6UD/g/gXEnLl2p7JB8lDqziZHSkuBOe3rBESJzkIPLVywSZSQ
ToysvLVWRbu6TgjMCCAaici4ikvCOeKRoaneIFRbd0VZuhXApBvZVRim1XHrZIZx0IuUEODBYq+a
Bc69PSkuml77purGamMDyP6b/DXV+VPkt8UARQhd05YgS9P46epBswiiRUeqS5oXjprCVC+FHx7i
VgmfJGtv5oUBe72MnXyJZea5TsOvoRkRB0W06yKNKkZXOW2SAhjZQ009cTbl0zkB3YILKMBV1Um0
qcwOf0RIz/DFUKruQyJndhjlm5vQ5D9aA/7NKECMJKTbHKks3vQ6f2/q4Rko8wIGbDR3rIcK7y6b
nE6LHwZHRdPXkuOWtabriKbbzlOh3reKam4WeaIXoGFfGToPV73Uirs0Du7o2mn+GPIc9VAAlOLo
W0VWGexhW6X0MMD4FYiKZ3NYWRUhHeryD7sBllkZp+IK0f+SYIOJp0wamHfgabIWyNHkt+KaefJ8
NfaSYqTIh3VFn7xEM/dsHyAHzl3AjLqk+Mts7R3ur3Mtkbk6ZCKc/HDaZ4Q/7CqV7Gapjw5K4OC1
MMJvre/tzWhDy2pSRHbBQnjPNfLLfwSypomRQFzuQb0oiortTlXPtaAWqyE0wVdZ/Eq7H/GNlQ4g
dbKIIPC7LgL4b19GH5gPyIPiHEoWOMBc3yciwaaNuTDoQxg4+A3U44//jLmpHjNH3E6pFb7w4kCU
d5yq+vDgN6XpDiksoB8B61XR+4eifSOS56yhgNoR+hVtWeM4b8BWKckn5KpljRxhbjZayc3pBZYm
3jvQJWujsk46Ma1ntkDo4bXmmg257Q6h3COnkwe1nFFkm01+CXsNjU9nvFvFYFHYs4uZloUeY/VP
fRrVbduL0e2hk93M9QfE1CPXZ0ZoQT6fNC0oPadCLABOENRbUYU3WS+eoiJKYLuANwoX0UK9lM7s
96BbQso82Sa6NzGywGz0+j6ZqwU6WTbMIaGPgw2pXgRHSBKP52rxQs8TUuhEIUSRkctKC4X2YDYw
5yc01+4cwlyU+txcQTTLL00PNLrEUezWVixocnuJch/DoG8MrFaCIcEPUCWbH4fff/8hN7755//w
54+inGrqpPanP/7zvsj43/8s/+ZfX/PHf/HPU/RRgxf8bv/yq7Zfxfkt+2p+/qI/fGd++u+vzn1r
3/7whyWlop1uuq96uv1qurT98SqCr2L5yv/vX/7j68d3uZ/Kr19/+Si6vF2+WxAV+S+//9XV56+/
mFIFJ2E7JnG1hm3r0uap8N///vN+/+LlF/r1l3NRfxdp8o+rJn3LP//2G329Ne2vv4B6/C+HzZiu
QjPRCLgkaHb4+tffqLrF/FIzNJwahHryLGvDX39RNJt/ZHBsaDjvSfV0CMtsiu63v3P+S9VNHlY8
rcgCNA31l/97yZffEol/+2x5y37/8z/yLrsQu9s2v/6i6X+I3fz9LaBo4Nc32QTZP8W1T+PITUDd
9tS7k5e6wQ2A0wMzVhfS1xpD6fDCVbrW1+O2PgXgZtyNvR7jv6ld1D9mvf7pg3B+znotrdLxlSx6
Ss5gA7LTABx5o2/tjX2udmn8N0/7n2KK//zjfnrYQXIEs5nx4/Kj2JKbs8OI/1mclDflHOz9DTvn
00SleE5Pknnab7fbH+62P7zly1v62yfzH686Z6lF/q1Qi/GaUmSF0VN89Zxf1bShW+cj2Kku0ryt
5VlyVXrho3C7a/ndrrWn7/xvMmq1Jd34r17Bz/nmStb14AGjp3EzHkcXjdiJQbnHvMpNXeWcfflu
/M5TzlXXbGV33V3kEhf48m93z3+49NQ/1lx//hR+Snw1iahSDIQ3T+3R35efBiFb7QEQrf7aHNut
2KWn4D261g7N7m9+8H+85v9125vip7BuIwwUKvM4esLo+iK+/AuXm/IVUN+zh3YNalyxQgPx1z9V
/08fu6MSqKvq0pKG9tPHnk6lOdrKED3Ju4qfmzxW7+Js3oh1dpu9YtVX/pe6M9tWFGvT9a3UDVhD
GmkO96QHQcRu6YlDXS6wBRQVvfr9kFUH8UfF/mPU4R4jM2NFRigwmc3XvI1YB2aSmY6SQCeJpTGN
J7sJ0UpOS/d28qq9nvamxl/WArHdHyaDKasS/sGIRw1+ty4vpUPO2uO+6N86yq4so96uTgqLvqkD
bPQSg4mMVOsWmKPXzV2vJOAmJ7RhKJUFhVWGuXNE9jca+KZ78rHRAALzsTGJpcJHuU4ApvQu/j3D
YTf63K1LbGaFTQXeUly8Nkd5RiuQKyHfaCE/EfLIwkwKl1qzhyuGhzZR9BnqX7fgMcYyaXNNm/SD
AZz12PR/ZA/RHUux86i1jwdR2Y2NjO4IaakM8w4bWrF35tvPzOp78nLuzsA+eiSl6WckuW/nkKG7
+EgUV7KNH5hUj3l3JVwhnEd8cCgpW9xTrFvkAilpnY2G4WvfdwjsvWeA0/a0gccoXniG0hVFR8rq
fpATJUVPwaXAbt1s3MEowYt7Asp28YjlWsD3+rpk2OmNSX+jtVV4uStntxCo2aiD9+MUAOHMNdkB
rV6kCGV0yHDvGPWih1UvBuT0ogr7/m1/nvXSG3bFAY5pg1EVvOdosJwiIyizR3JOGahRGyCzO0IA
ugEQnsLSQNsdHQq/RhnRpYRG49o5OixuPG8dgtGJadcLKbgs1AWM7nEv1JfnMcWLFB+t79fYnLys
604ZUbi+2uWmmGrhKctRao5Br1NAwUNpc8luw8scTn8E4BWaoTICF9xPjIw2V/zcFcP16jVHNfUe
vzfgRGdyqiSN/ww7RWV/7ZoJILSkDU8xM2gJLtXFyHeDyZSlp6ZNVmDn9sPHNSa5Mm70HmPdviOr
K+o58ymp3OuknpWzdqGlHCToWSHtmKA25ZmT06ZE50kc49f2uFIzygwTNGHm75hVr1n3hHbki3Wp
oWKXNd8o4FZTQ8eBi/X5CS5oYjmNf5qhOZs78vKxk4MjG3bf6Tsv59PNtpfDU9tUkW0duKMw0AW1
cGLoJ+3oNG/dUwLlz6HTz6QsvZ7TElvjiwZqhk4UODOBItuu1w/lERkQUk1hA7BU0Pw4ZdcUxM8I
HdpW4OVSutfoCMvXUpcHMCepusTZYXx9WObkPm8DY/ikmWXnAQCj0drW0gY58UgZIyFA5fxLHl4T
tApj1EnlkTk2MNOyHvY5eVovey1KW7GWNCvEw9a+zYy6z8PBClmsvY+NCp7LtGLtYsZt0ZGEU+cA
fhmuRw8boBr/gXnqSD9H97i2lewcacPKAXtq0/5SxnT01xNzxXXonF7DfKnHwKx0YaQQkfZHtxgZ
qZ5dZjl4MSEtjiPkASkcIFu/OA+LAAFXZKgppYDCxM6HGc/ZZWPPATdQwLDiBTE64RT9O2VU/rxo
v7lFYIyZrSsjBupCInFdvrJ8dY1okEG6AiqiePqYnH89WU+OyTUhikoH8w1926gXn0fG8A7m1iH/
zaTsMKUTgc/ljzE5pCZq3kOUDJFEHYyRYbL1jFrRlL1jfA5ec2Vbjk9jMPJZP4W+2U+NaT4DZ2vS
O02R9vEPnjFUGb2ng5pr3z6kuPREubeediqp43J/mEmJtjN82UfctBzBgpgCebpMP3NUBUKUXMfv
aS8s/P7wRik9uwTyKB/2Uy0oZ0DusjJm19xStp5W03uClPTk4unZIOv8zrkleTIYAzk5Jnhkxdcx
Qn2TxzZf26eRNH5/q8wKKMvS29kZGLwM21D7qictwR87x2myQRVoZNjrpZK16LdDDOE/2ug0RRoi
QpO0COsJbxeWRlSOoIYupPQk+tmpxwJWM2TJKRtOwKjkFtrUy7V1cFnSATjzwfhho+cjuyjYAyDM
3vYxo8zgKCHyGq6y79vGpB6qriz4Vv/ulyxEtwgRmNsDWu6dootdTrClQzZMFPt8giuViT0Qk58u
gYOahb3OgFXgEm8BFJqf522Mb+UzO+MIMCpm6BaOeu4gPbnr6PG0qvAyUtJXqI7Lzdq7pie/meZZ
3g/YHtg3LDkpfSm9wGZKcaQysiZWh5AqVtXsOjuyMa8XJZ/n4v4t7gWEk8E9QJiSMLrwtR0cyI3E
7y52bqlAgxyWTWsXWVsTbx0jNZIjY/uSLdV/YuW8f4GFpmwU94ZY1GIp75aR+f3w81G1x2CaxhDo
URlbIiHFN49nAmVDERTVGRqwFGJPAJwExlh/iSKlPwY0sq5JA+qN5FG/xW8H+XUEKno/LNZ7RJMx
/nhRAqZtiTXbDnJvV3DlLH/9LY76U65AqPLflzV/j976p/vzVR25rPKFAHxGA4+9m438CJZhWiaH
iErO6jKrGqENDxdL+7qkDM0tPI6fcc+7THs/sn+awMPN/n2Ap2t/CqvNAdRhiCs6OV03YL8E9nj7
XPq1SkD7FYxQMxVfk3g7dw9JLU6OD7rdaqNSbIN4q4sIDLSQiHkcWTiTlMqRSDMiD2sEhd0a+BcR
XYMVzTjv4k2FJAo3c06WP+xZI0Qg+b5gIeCE208xugjLtCcXMVoHZ7tvRWRpxDyKiEF7iruIo1h1
otJbjU9iBDSVT7u60NhF+2JMU3fYuvHoyelFaGBbqvBTxdrt3XSZ7Tgm2LIG7sc9CHvLbQnaOSJ6
2lo44ktXYFcJeuhn8KzxPOaq03nNzzuqpNaI62sBwUYppmfhRl9rgrUvdx3gBxttL+JLcmkC26O+
BUTd+oj9aEWwKcalPffDt/iOVx8ewY4OthO4YjOkEEesY7vf4ZyYS8Q8zs/m7Yf+d+6yrzHBK+HP
Ktu051/8u2r9gyitdCA+bm778w+/GQk8m8ZdDLoVEFsFRnEChVGrJ4KBGMcT+2nHQSOm3sVamf4q
sr5bW+F/rSDq81ZUq7FXTXTiriV/tALtYDPElnuxPEw83GfUiEx3LhZ7d4BwiaXaQWu5fH8jHAQS
Ra/7IXUGjuMZwmrD5VFMnDBBFsgLdm4rlv5sbU0Uy6vt4C5SsPPW0/EWySR6iUSkww+fH/ohvSWr
cqxwGDrZ0BChaX/VIvIfYnJzgoEz5C9Zg4DT1smtn41hF1YGvYvR8SoBddEWkx3hNpZUs6sVP0Ry
FY4PDYA3iymtlUxk4Tuz7487YDiVcFfYXuO8h0rI1rwRyezd7VNiRXjvaoybs/cw6hSTnNd2FHOT
qPUqCGnEWnh73XLCyvvETihZ3JezLy2XKdpjOHpxMkxCYa2tyop5Q86P41vePsXhxXW+Y0WEyKaK
WbJ2CHsyTgCvFR/LcGsnfoTjtxU/ifueNtpXln0SfnwSkQyAZx4bFh4rImbKPm2C7zch+Wwe89OX
rzNfn7bhNW5CpqCLeRyNKxEWjn0UDv6aohDRwxnNTzbh8I8iJl/j+CCcwmJmkok7/mxuOSmT82wl
3nKW2xfxE/lfL8Hwclwlm+FN8EKWubV8uy2vFptT2xAofzk978yDHCO2d0aLd8FJJM6ez2AbfiFy
O0T0n+8DLGNjAeVyQzNnxt01Tni2JuOv7UvMZXJ0DJJElzshYBKMIlx0Lc0jOLbHhHwTHJP8KqEJ
b4d/S5rVPyXNv25u3eb3y+am9gztoNZsbujYWV9y/PWxtzFQGEaxslmtWWHZks0tio/YTpkzl2A3
fLh1sDDEEMYO4Q7HOPP7L+fBH4s5poZkjWZCflfk7rz45cb67/fnqkrrYmH6x+E7hG94nz+Dh2fg
ZW4TSx8l7xBI4S0pQjXrDd/9v5yDSlec+r2a8usN/LbtX4ta6jcFfZIuASQ1tB8xg8AEhIL5JuJ/
ZZgjSVE+1thc6reL6TlhyMVt9rAx7GKFyLsFJGoGlFN0WeO/P5a0P+b3v4xP92J/GZ+irp4H/Xbo
Xty7myxvQUpRZuoG+wVIT7Zh75GRq2fG8hASt8fa0vjuOZ8tXQqUZyX3FkkJgpw2eZH9XhAG0j8W
BFm0BRxj1k+UAOzLeo8RwRJpA8pmb/skOf5NvKaP72MG7ltAuhUbcyDydPNip/n3Dzj447H7ywP+
NjPft5vUa9c84DxP1LBYwkrxClsLIEqKaRmiSREa9okw1YhuHKLs1UKPULUK7zE0p7gdX7eLcNef
nB0s96yjRfb6cOpFUfM2CKR4zoU+1YNXXxxGr+jxt/nbTY//MX0oA0sGHrJaf/BbNQqBGf3d4lG8
yDGrEOjGAP0inhW3TbG6bMEr/KX8pXbVvf9xQUMemLC3KEN1Ve9fJ0QDLg/6gVQsKlvfFR7kuuB0
sM7BefhxGTnZUoYDuF4EGZJ//qco+XILZq7dd+UdmF50rF2duPzqyPbbPc5pFH1VWe4i70084NPu
9Cja4nwn6pOlB//+bUt/nM6/3P1vtUu8QgCPqJ9igQX8WVB/Udwb+TEeme7N0b1m3mwgJqBOMPzL
hf8Yd1J11/t6X1G1f+pov6yjfnE8PDS07RcV5kjDT3SK6502uQ/P4T36W41Y+sOeQmSryBT4dV0B
Tfyv7whhMSgex6ZYSDvoVFIpyhW51UKH05mBFgc171wN546m2Pe/f0wZwdz/OT/+5dq/7Wfv/HaE
UWIWiyh/AwS74aaiTD+FzXb2/KS0Us/V+LkzpUmzlI/heVor496D8OwBwBK0BS1YeA7+Cfw2Oe6J
hrJzigrwgbhFQFUR2tHC76uOwG9c4PJbTPriAtZbIIZG1R33GLJ1afIewPIEzePClT2jMQ6tIkOo
HkunF3vqxanStdWF0MhEWO9QEU/yPRKuYnaePcQ9Ovqgaj7fyEMXgHAZO/4ilOZedJwhGEjdCyU2
ofoYO3MiX9w3e+N5evyq0r6Fe4Ewg5IynMa+dba6gPsa5D4GMhku1UnvCxvfmINFMBGsp1etEDAC
MscHUJ26cNSxISLD2ge61+U/OjY3JCAUD0G5wfqDoQBSWNxcsIBTQG1fbJuETIPu7mNghjYWAYRr
L/ttkyXyT7WBr0OgSjgJBqEFG5je4VL7F8I/2c0t3FQ8PLTj2gfWSsNSBW7dY1Rj3GF0Mlac7K2e
ew5Mapvd8dxEeN0pCRWoaosLMAoT4d2BvYm/otBh6Io27WMgaz3ZCLlXgIc2+nnDAfwVcJOg+I+W
HKBlAaFFZi5ar/TFOH5T0e4iJVqYlL3Q79W/267WOjhnB4MSp14kELjbpZq02O0RFCE+gO9ot8UW
YR8s1+IaH2Nzmm9NXxldh6xumCRWGzSj3ENPIepn5aL3/YjqgYf31YLSCPkl0lmNZ0R12m5Mr4rW
U9QQwgs1F8xichKP/pLbPhE5d6cuBQurdAtyCg6xHooslpwCCZ3DZT99menDZ98aUDxun/4ByRAo
0GzDOLn8lNdER30Lr1iMRd8OzVjjhlYG+El33cHanQIWIwVl8nhMZZ8AFMGwOoO7g3YP//PDdvRG
DZi/PymRC3P6m2vhYUTX+0JJD0oqNM764+gUzg/ZA1IjxdI3oarJqySJa2z4s1qsBD37TT4GX1hU
XyRdRwuKr6V6qM7j+4nbhFC9C4N2DuA7jxqqUTV78YutHVaUf+yJI+kJQKkATVL4935ZOYg4wEPq
TaGTYXv74rC7kk0WseGcUYUXeoCfLXaJRJhoJhD4lfNuXVpyjHoFe49h5TQOqZJ9kU5aDdE5FFbb
cEgA4ofPyNFZGohDgo1YWKRdElUNG/Q1LJTCB8HNHRDxjN7hgCS275k+K21JdSc6ei0605acsZqO
MeZdkQmLQDwo+/T8ZmwG3Ol19w7b4BBCxubDsbnAGtVMnpxh6xiA7MpUbHJTpxmaI5yEeeHA/+I1
NVqwchRhVXxnb7OuRA9knRyk64FdCtGgM8hSyG01eoxAFZJO8uxdkkrtswfn3abMDHU5+6RajLLY
GPsqXtlGJbtHkMq+RVWELOL8ZBk00mjnRW2AOoDN3iaP5QQDtTH4yCH/uvqomPJpcl/KmEcb94To
texZZ/c5hP3rnGKaJ7XVtVGsAdKE1mvDMrSrCB2b++5ua7t+eogPsx7KTA6gi474DGVUXIGpBGdz
fBi3PYQLUROzaypPePZG6uySCx3/CwQrM8xFmoHzqq0KmGF4nDLTZOTTRaNmCp5pE7Akh+Pk2bpq
fJ0ZNDUaqnXgiEemrShCTnL76p1sXIATHAmTfELR24Ic7yK0PNQZNuyEZ9fw7BdOblc2elQ/qnW1
KYrqAvnMVLKBodswJd5CCZq4AQLpqL6PYhjfYw5vFCS6kQGi7bADDBu6B/gWUzHDxc+H1SsaJpcB
U5CUaHT0PhOC0jEv/vUD1KrrUFds+G9yNxjwB9pXH35DuR/rTNG6g5EWf1yVvUXzSpr+VEu0GV4I
ljGGHEA7CTnQpOd3CebbgTQ0Rnuol+WxKt67Juwv6VI4Xb/rlmpWHjH93WbI+nPZLvJtjaUbSwTW
p9tNtDp5WTfiSiMXE1w7vCqoE9lBIpl5g9+11Y6bxYc5I3kX0gNNvNKLZUxfcRNs73tUoyLqJkPC
sEJsUWJmbV/5gq4zptgHmmzVBEwoe8Qryf1mSAuPnPAdna086QoWLcXm0oMmoc4+wz6DwKnABw7+
Kcq7z0lQ3+znkK8SnyGqcLaxKCfqGMFN67UvQ8gPPMVlXIYK5X+WkgDvJVrfdA7W28WNnBJKNXp5
g21pvWeIUpJQoNbjY17H4Yiahc3oo1LGvTGP0/ePLt7hKyQAWNYY6DitPT9l6tmGLIvIVh//ZAr5
CMp+P1aKj1H7s6PMuMdRCeMbNzYZy0BRr3JaSw5dxtfqtWf20+e5g/QNZOftyHO2Qqg6W7QDNG69
Hh93Z7ulIKgsEGoI61mDciyLKY/OKdBoYGGONORMROPBheOswIYRjMw5yLMrleasGhreIcHkVx2r
sexBLxmMTkk3k2s6m/oUgA5ctvrpDQZw+i3NmNzuwVGPP3p4vVvXxirPfg+rz96XqvvGdfwYEb0V
W3ogBrW8a0Rcjbd3V0YiLelWshHLL5siM3bLCKe8VjRDDvEJ0+wdUNOjOA1fNOWhI3cd+baiBH4Z
9sbH7GHr1p3W6WOn0rfpq6KaMEUjPSlsjHS6BqnbpviyOXiesvIMm03KacLW4stGtUsxms5rB/nQ
AkKLfLhXJ9roHKE1Fx8nWA3C+NwiWsyEVcWJJmb6oRpHRbDLBLpdr5f0MeDmBlCA0BM55dDlcYzg
FjVRh/mPmgnCIKgU7ddLoOgwe/1LrKWI2h4tWEKUCgl4Wg+59WILHyqlPXXbPiP0co2g3t3ZZJm5
P7S9brCsOm/Y7l5IWx/Lpy7U7+xWOfduHKk/q99c576DKPNGwOkwR9KP3ejp81yoImjDAk71pE/M
pXv8/n7GAlScO9zBdUEUu0NiU4tQxmxFZ2shkAC4L/Vr2Fk7NuIpOUYl9H8eTms95Mma2sN2qEfx
FC8CoalJPpMPie6cEQgjFIFTXotrFebqRH0Jnltih2YYWJE1ahdYDQn2brXqbvyEIkfPvpwdpj1X
WeMzjiEeGiXdX+cP3y/H3CrgkTn676ItmCPujTAUIwYmCix9ZVhbB18Lr8F93gRdbg+Hzbl/nEd2
HnEfj2W961iHpdtn5Ub33XqEWMhhtit5B9TLcxY3DU0LolWG1bIasnS92lNuvsyumxrHbgg+CWRm
4tH3sF6aM1qYN19L5ZRpTWrtPbzzFKUSkfsv50RwQvBNcP8cvlic7VB2aub506983i+cslcpJAuc
cJKg6CnQB6xVS5mfnTUtkEsqhdUbGJAaFFuvWpgZu+OSpezUszO9+GXnnOyfHE7/4vtJz7Nrdm1u
KS2UYCd5L9dAUcvSx/Lo6t/8llo05ymHX/W9/kGGsiJP2V1HDLWME63zWtKBxU31SWpAC54KwpGF
YxAtfOwLtVwmDzqWlAgVy/RUe4uM1wyIhKVtXhjv+UR/9uIsdK/I6qnklPZbwGe0ITEH1y30SofH
SLFfCopJbSnE9+zKmNLPwZTbbfjiyyfd8G/XYb/nFGmnXESkznzAeENU1GaDan4fYuUgTt+a2A0S
Yt/A+AZ4SVtw9fQHiRH0l3qiBtBTBC+T6pvpfZwyeAzhervnCC1sX6cgQsu4eLoXeo0sUXqSJxqu
mNsqd3QmLe3IurxtCSqsNbcbKIvTTF1i4M0NvjirLrw9Y4nWtDgMoGN24Yl9n7HF+0y80NxebY4i
l/5uVM/YCAaJlu4kziGmBuu3cqSsooneRJUhLuPWZ2IH76m+x/hM4O9TiIqjq/Va52WfgsPw+COb
YiePKr+hY3qLnmJBfSoxZ3oMTx6HQHH3jiPGQE+g+0HA27KTOIq3Y4+4+uefYpsHeU8oGcB1lM9o
kMJX/IyVBHGo5f65PU7gO5NBtShQsVbqGS0DrGlqQaf3YsHcQPwxgDZGFJGdAnNFm1UW3csloXVv
G41kd0azkysZX5+QMv7wGikryZOyu7sf3LmXNVOJWv0DNw/nOkD9ivkADzlQxf68Rc1IzyCiqRz7
eVxFA12Ue9YHEOOJFJ2cl6csSnwisUCzHxVfxNnjQO7nVwDz9LAhc1lSls/Y6Ywg92gqB0+hZzsj
kAz3s1inF++z0Bd3S3fv1ivDmTnT5nChqo9bXdz+nDzGqdwp/jAc4K8OKUOjan8Wa1vKJK96+LJh
w/5eyrPBokTSDCFVwSph172qns61Nfv68wQsA46/55w3VILIBpMX4Ihe/GGr/pG8ARQcsbsuIBXn
YqcF7Dou9QzSyD099ZgdiRoBVQzKiUu6wvJBKJur0+4bjlfT7Rqfl66NS1mR0gAwXKQ0SWUe/s8a
vC5qSIId3e8KpweK5rM6gA2dIFk4RmrrpiGCZZlzheNZHH2Fhs97CRPk3HVHqUWbYTU/ZoZ7phRg
gLVleReRHkpOs6mpF7P7zEHkc4J0w/7DL/nysMP5s5hxN8XwESgOWjMl6DnDf8ZHH/WeJhmcxX0K
t5jCvupDFwJwJOx11HhPDw0ucopriDXp7nn2c84RsM2onA+xyCsDyUG+zta9S0pPmPo/2aqQvyTi
LCVUUEoYf5L9+5vptDCb7ghhvChO/HQQTdznCFBIOTcySU/6fIODFgq64hQbfqqEesSCYaRhTl0i
78NqFcqE9Or61T0IBwz5Wo1/h5C+O3w7Dyp7cvyISATEYFo6kGk05xEinBM9CShDza3dZ0JJ38Vn
xbn7D+voGY4W31xzaNCIOVu93K9K961SRUS6PT184lOTAWRKrsOGZh1H7va+eI5vV/uWsSMz/Ouu
IoPEazTYG9HG3Gt8t2INLN5wF+prLmZBGBjeEtmuQpZ32KB89c8r8+kKCYIvNg/soN3D9xnKVPBZ
AXAKjC9QA6JM9fDov4Z9fCDnjwCREcS+mLR4tOZoZcki/6Yxk1GmIRVWpm8NuUhR0UovRxrdm41C
5Xg38FROAOZSimEZljRCHuKvZmF3YUsO15pWyTO+T67gNuAru4cpe5fxtR7xcPwgAJWgikUWzeBf
yWJIogRlrmNgxGp85k/6zOKLDbzhIGZH58GM0TjByuGy69wdxY+WSAEtTkv2X6Ny2W4qUX5rX/eg
DlQQE8hQURjqOcYIC54dGBsCA0K6gQO+HTVNY9I55W5uYlkGazFTIz1Qvk0bDxiPn1SBCWK1N5Iu
16//eR2yX9qcUrMbx/LFbb0NzSraiTdWBwUN+zDBLockmeJWb3mLb+OSXFn1jYVMKecBfMm/rd7Y
HYFle44fAZWvoLIkZ1NlSDyI6/7oVKC3ykndszcflk7tcvqn6PiW0xMyT1Nmw+a2+bA0HqniqEPN
faK0hJyZYFtpncN0EPKzQSr2hTuLf+cl0534YnvGSOaHmlklpPlrJLUCOScgpFu8dO1qBmJkhCoz
uT6hWOGDi7Bu0BYstirQKAhZvqNjyIuPr1YTFw6fpSIAvEI+WXLBC7869WRj+LgUdjuP6SkhwS4y
OxMlvHHX6LeRWKR1wPx0gH1MT4vbrr8yh5+JQXXrMnlHVAkN8YwhSgXN/OPAYVgoK4S2XMJQPI+t
+5CtxyE4Y0ZoST+7U0+BX4SHLoX1OhoEJ8o0lbVpY96IZOk/fYICun7sSj4R4+iU9m3cRMR51Qf9
BuXSwBnVGvzAhdjkX+3+7feOAgmHh+IrTj2qsKzjWmdPTajuyN57jBDKTB5T85woJ+8a6vtnLHM8
2W//MkLv/7RrEjQHwjooUyoKIboJm2qj7u7DPiTpr1OAMH12D1SfQfdnN4+dOTqxmVXJy+7FzNlh
n1c9CLvFQR/BoKppiHuwkKwdR3o+RKU6BPYtDsH5B2YkLTJ97aDZzoLttQ7U72p+49RtUbt5IJ6P
3oAr87Qnrzsmprj+7l5AiMgjPUI8pHtvaZmRuLqXxd3Hl48mb00z/ThmvsdGVgKvzGlxcOI7tRgM
86irBlE8YjzakRIUwyOCIRbQOjwfPCpcHoL3iz4DeyTCLjA8cbb3OSkpi+EG2uxG/UunrkvxW/R8
42YpabE/55aJNBh7ZE61xEj0ZTuqdsQru5I3Wm9P209abhX0BAROu98YsDuoUANxGEPA/6aI/V7c
9o0nUSd542TA/vve9ih3L0G4cfCmaPkUY3M5oHZH1dl6+C9LH0ppV/HC3JuCCpBU4KPUU0Misfgw
p+LS4TOK4ZtGuJLefVo2pKrWMTzSqs4tTqPNPZi9F7p9Bp1KJc2/cfYHOUUMFsb+4F4mAJli9D/Z
e19TpAspBTGpihWlponqvyENUc3ROGly9mWMZ9gXKe5s6AvEzaoX9jyShfR1EKQslNPn9dfblX7M
nyNH/E7ZlxOtEczfB+ihb2UCuJP6f58C2JXmW+N2ZwgeCGllvb77wxbTANFaeiytPmHrdOe3bB92
oK9WEhJcG2UPHOo64/YGNNOZ/CuAwgWSQECvSkI8l4DfGyzxD5oBaGZXamZ6Wjhn67J9sY272Db8
+waL9Id25b+0V37rx94U84PFwwsRgC9pZ6IcviTA61JKktHpK21np+19y7r8y2X/0Gb8l8v+1iX9
GK/zRVee9M2QpSPq3BBGkAayprhwd7SyU/bwe//LdeU/tM1AvfcVhcYZ4HPpt8ddD27Goz2/i8Uj
RHUGKWaqCeOr3Z+hF7M3nYfbOIQ5VOU291TGRaDyju1fOsTSn57913v47dnb9nYv8iNDjppBRtDv
Kn6+wv14Xk81Sst/GekO9/Zbf/Vfnrjr7f3SKNSkW/+i4zoNbvXkwwCdXvwPSDRxX10np1gKZRJK
IP1rgzDmGOajf3/5P8ER/uXyXQP1l8vjWvLuX5W2WCBTl+T0MgRuNyd/Hb4/MLYR5CXjUMJBSMUn
6GXlEKjjt0y06Z6Cyq/jZ/QIOPmOA7sfvaKSUMFMT3+5xz81cU1pgCQN/lGybPyD6fjlHhEwVZA4
q4uFsfqY4paqdp3UlAQQwhXQ+egFTnUwNZxJkAn+0uGU/tTf/OXi8m8Nd/n8eK9lk4u/x9rqNe5n
SF59pvqu/CHBeXwBGSnmvZX63f9uN+xB/7ye/xXZ7v887s1tcz5srv8hHrf95vEf5c9/TJpNc7g3
h93/D9Q5SWXQ/t9UueGmeR42v1Lk/vnAf1HiILdBeEMCBW4coJ2u/fxfjDi5/5+mpvdlEyzEQKH3
zVbx34y4gfGf+AorfVOHDkdf3GSX+W9C3GDwn3wHbkIDXaUrb/BH/ws+nKJ0T/LL8kVmVgUaoQ8U
ZqUGU+efufvL3MR+rHlDzcN5Wv14xfVRRbceepd3+dw6PaXJoz5U6KiH2StqP+HHHKPYgRTlxzob
nnQDTd4Et0ewfldZg5bL+oYb2vVUu9e7gXz68ymM8s7Reb8S+FBXPpmUnPLPQ3OkRw8A3rmGS2D2
tLBfTC8V0FW0R+eYco/UnANfOn197lfZVp8KRPPHC7j4Y/imZDRAughlnTuubcrifPj0rTPi+Vhe
NTbI+Rq/d+98hS2LYdn7rHQNYCXWT72J1GoLpHaJp24Ag+TTAMha/zV8nu5XG7G4SOuh2dgv4mtO
vK3VttQiE23elC9d693dwRuhWq3/cDpd9btytS8lRSAUQz6XzeeofOcqPZE7lhY37IKUg9v0njPt
VgXqC8V5uVBwb+ohIZifxwdVSTTtalfr8/4iLdszWPXKRP/5XCD1Xj4Z//N6kxdVpFXbAkjEo7dG
Vfc8xkUFFcEPXs3UL6qFjq2t3Ke1keO1owMXVBWqvK1tSG9Pa1p8dXpxqZZOjuUNHC8FdUvqGbd8
QNOGXlYJDe+y9kxt1qv11qmhiXEwHu3LHXW7gcYO9dzeCYROnU/ize0fOnmMZ+OZfXyJrs38ODSO
/f1BL9NukG+Famvme9uYA7uB2v1Yw0+RMAxBueTEbowPIl4M2vbZL/xaR7PxFelPNVYPPRuhWjRq
W31x7uGZoPS95tD6T0WxGpXWu66Mn0cMQooP3rXq2iovutdj1qk0MvC+PVATVbQPcmb8JePRnByD
TkQjPYf1WyNl+Qyy08K8zmpc0T7scMUxPSOGnhuXCIV6+ynzRWetFxxO1wCapEClwSvVr/yoIkT0
+rzxM6JjCRald7huzjraU/jm2ce3iVzZTY4qnA4u4I7sQ/Mk5L9JaCmps+fzENJmOVXJ5QS/5N7s
+qZhc06K921z6veDU/v8vs3yMo+aezut+kcc1IxjiDO33avoFz9x6HI1FLIG/cfPulfSnC/oi2CG
Kmslent3EpXb+eAp6CTgxk1rJ8eDpcg/hKeFiZke8tVF257oCKor3AoGDmrXNOwwlHu2NYGuSkPj
MDhUqKfplduU1KoqGRC996yuVosJenlB3JSw8/bEUeUuHs+NMlh1qpzr7eH+8koEoIJngbpxf3AZ
4leoBC8TRRrIlu/x/+XozJbrRJYo+kVEQDEUvOrMo+bJL4QsWUBBMQ8FX9/r9Isirvvalo+gKnPn
zr1K8MIHu+yZUwAPW8dFHB2cEhnOiIvdsXBYBGm07pyhvcoie7U97b3opPeeh+ray6E/Ren42N+i
z1s8J8yh8CDUDtuChcFD2NyaoD8Lo6ygOqUsQ5iBcKA0fxnQHtMx/R6Jh7Yv/S00gFQwP8pPOflW
niRWMyabDx3YIWG/Q4lDEJqp0eb+t5EoRkT7BwqHxkCow/jqA5rwFaM3pzh3Vg0eXFx7fvaUfXeQ
zBPxMTmMb8TRYVsqmUFr288jMYZFTH/lf8XgVAkeXYn8m6yeQ8gQrx6o7Ql3jD00/RBJGiFOaVLc
gvhh7C5BPRE+jLTZsCsVjKREwa3XxOiQCVl2u5EAWXxSmw6aVPkRTMxRij9utRdMWiTB6vH40kNt
y9nE4oFR9jVO7IelfOweO3KG7QLOUk/0vfNqwWMUwV3SXl0fKzd7A5CHdzK1d9qxThlZjpV7H7lk
rrpocd1navDBxfMjP6ZVhgeFRHJYs26/K6EZY9fK6seUhL7KRlRCV6T68xeIUGmimdKl5XvZmJcq
YIAmGcyRydr25PUBzqgda+XfVFBrVus+8pBUCzLxwqOhUAe7kYHbjZP5TZPs2Zj1Evx2Hstz5Jwt
hH83qj6YPt0ogzZeflQtkkb7ngWXECEDN9nGbAF3bdsaK2hWXEPA9WS076Y5eUumDN4RQZwdcvUx
y7+bcNNLJkLK32mGm3omWXhhXkzIZkdA8th2wDVweITNnexQIA39O0A4ouOK/pjH+aYmmK3R71OY
PfcIw4Eo1otIPvXwpXGSpVocggA/Qkg0sj0SG+edk+ijSardSEyf1nJjO3+S9LeBiLjMv12vvhsY
xjM5o1P2mDnypS05DhmDjZF4bEe4gCSljgJVhOvMz9E+x59uwvwj2WLjNPH07+Kyyr74O8JmQbC1
w1V0eEDVQFSkOjRd9agma23SdYIGWMgdcYwoToLGFLjM/78WAYFp4nk7qOYhGB3MDu2C9qpsItHt
OUZeiFGxtBcSI+s2YptXKAYTAwYrfRsXZKKo3c9twRmUh/t+Juk2yZ9BkOwAyV2niS4o+BM7n7Fz
b0iKE8yOemwY3MHL0t71LtOX4W+XvZV9uFrwlFFbk9dEfi3R5WJgkFiQ5t30RHHJVYV5oxzWZPid
W/Gkg4nJ4lugPniDNkFHR9AvF+KqM3PAO31I0E0Gp/qbpyR9lQgmERuAEq0qe4t7fa5IIiR8nMR6
iG1hfB79T0kMrLb5aDOi5gds9ZtyjHiByvuMSJSF2ODYoNpoIjSdIt/PUh9b4x5riK0J/Wec7xe3
2w091s2gv7eJL8cGu4Hd11k/Eadr2nBl+f9KjrwKglkI8sy0PaXE/KH78q4VdK3sm0W80w7DPmr4
RBuSdtpbOuOe6303qGo3mxoycEC0cE7J5sOPqA9aoMDhF+Yozf/G7m5sxk+/j9aQRhm/mG6fjNFT
ZRxILNxBmouRHLKG21NVBBvq6Dfx5n3MymCZritCpQMtni7WpIFFehhC4+grBXwYlOov2DQUdqfZ
SoPg4oroovNoNxGgDDjkuQh5UIknZyhVaiLutf2HOoZCMlYJLCp6BTwUCKApKezVLUBp8sgHtHym
cElylM3IeuTPosxPEYGW8Ef/tUm8h5iQP8MTAIxkr5fMBXrlH4sRAEXJeI8U1qckI5yYzWrSR70k
OReYwzdFHX5YNdIIHuV9GxKdZ5J1NjEbctgODJkPJOn8U5AhvIqGWzXHam8UvQrV3FM97pNyfpJ2
evaK6Nk4zgpMwaqNpm2eqRNhos0yXhtSo1zxm7jhDxzJjewwF7Zom5P10zILWWpGG+wl91XDcYDn
ujbIgOGHN02UOBDcjiSH+3WwCVJAaWMMvk99kya1jmD9yhmZKWzeg/xnGJE2yV/pY7MSHUj10Kda
5g8YyNIkFbMqTh5qqk2O8EgA1YDAlmpQ1cARWMJKH1nThyVfnwavONe4nwarvo88CjV4O8RUuje1
hAxa5gra/4yj3yqigy7aPZngcEqvvt0f9NytFXS7SmLfKfFGLG9ZKk4Tv7QEHFl1veeQ5i3o7jRz
/ghgoozdCwk3mLV+BiJRjah3jQrXTfUsQGhV8D4l9WEsY8K/17Md3km2Ds2kLinohuGtScPVGP1k
RbVTDJO7edovDTnD9p9GsekV1Tw2LyLM96YpDrFD0nY/7wt+jDrUq3kcuYmLl4BzA6Qxo92vqgQw
VuH/v5kM4mBN7X1XFsU6X8xJy+ei2svwBb4sny7+RIHbb/RWEAg242St2qx6yTx15Dduiypg1fS2
gelhd5UkEQ7eqrb7dePVH5NvrePkm9f0aJXWqlvwM0723qKMT11cfgP1Q+wdSqf2Dw0QB2EPyKgi
/5dPLqBA86SZcSUTl0mmazKOqWL8mY0tZeHWssaAIlPmj0M2j6RWMierFo5L5XveMSisj7H2PkOZ
aqgS1kMzu8+KKO44xpFoOYZHsXgNO6ZwHaXId49RSC83FDIpr5Regdh6PSC3CM8Lu9ZZ/OYOlKLU
1lX6Exh2zejiKHIiFjpDWBa3z46jczW7jz6Ev4TVztT6KfPXXpLcSZL70qjtkmM8Dg+3/LGc24uM
TQYpyRe55VQaHncSXiy9F81Tbo796BLM6q1i0tJyb774xAYP7NGVp6gKr0Hz0Nj5wSI/DdzQKluq
J8BYd5aM4RdTuiDTAznLycnnaSeDjzdF+qsu8O8qEKXRPK3ihSXpmZ5t3Awmfm0MpJGIqbwiYokW
V5CEnC7lveyGVTbaUEj6i76E/T2XJRcL91Cc7e0A1xE2XcIgy4YYzP4rZ8W+g2KSzeYp8Z2zX0OJ
ZmxB7gjVRsWl1nNYjOVv8XULh8v4By7qxcTJ3vXTXapIPqgwAJbhtavjS4Krx6LlFOO+cPq9w869
Vv6pw+ztQCorKVL0cpSTeyrEWxbgeZPvDs1SEf/VEZEIWIKcyn+1bR5VciBF9atgXsO2uKZlspHl
kxN+dTgDQkyUtfvdlvJORF+lc5pj9k7vsoK6n9VIvPGhjXdbY5ZRBztjbNI+DONbTQ3m++cc706G
yTf2P6A2bZaAGxvY59LzqcbY3r0QSgAOdELncCeY/mWkbLYVkRgcFZ31fMNbkLqM557N6JmEDBJv
iw5WafG+NJgEII45rLcm5tMigC4e72d+Pkom2wV/kxcTIFYHpD9OdEsJQ0Hc6hDU2/BCuP7fEdux
KuR6LpdNXu4V5ZWYL3DeV4HzAiZx5bmXofwb5Ajpzg8BQluLfXy322dLu5NZdiDQdLvIYuNHyaUV
2Cd79y6vnrJpOBXBxq+G4+Iz6RH9el4YaBqczcuXpIQnN54UTb0LKLBkqfdpdoPQQu3s6Xq67hzg
6gg5duZzWD75mcVwHbBmjWwdPbStXDfCvTqodb5VXKM0+iSU/s7EOVcyIyXKjhnwUmDEVcztNudn
OFSMhIdhSwKh8H7bYrnMGm9XjtycYn70Koqt7DwS8EacQNVv+kodRNTeq4qYzLbBdjJaf32VPRZW
vTMxp+Rk+WuAhEwpLHiYmQ6fZ6HWIrWIFh3fCThmqsonWDAoBE0P17GeHlsJ9EqoiMFRb93P0EZt
u/nW8jUrJb5mYAWVox/zJD6FQNb2vf0aF/M68P2dQ/diBn0k7rbFNEVhuu3k8Kii/qGl4IwUhg+V
74is208GQl9X3ZvgTIg+F2e/rTn8vLDbJRn93RRxtVj7JsB0oOXjzO3TTiB0curvuXxEL8Pk2oGn
QHchnK2AiKIZR1kep3PlfIf+wC1VHN2Z4rCsDwmfEKmbnxNnq0jCdUWPANDVYZVgWb5duNwLOcIe
87nY/TI8GzafW12eetr6JDbrusRS4LrYB/U7ZwKk6YNIw39V1e0mr1mDpSB/dNw6tSbidFjVHWzr
hD2KflhZdb7phRoQiY9zkV7j+SMY8aGNi78uMTf08AV6li3xbo3gqBLpbxJ3flk0NiwCML24WIc+
iagDZhZM0dNn5P2bi5/ZVrt4zved7z/+H4luK3zq3bqEGZCMXEDVSk7Ng0QNSsp87VThJbOGL3kL
wkfkuhvnfjM9Fba8HzAvTJsK60I2fU10r63zFDqyIUfT3+e1wm1l6y3ASAb71bisknJDEM9vWclk
DUQWe40djCtYKsfZc+wTu6ha/Y79JrHsw0vQvCr5Y8/NppooO1vBp2IF8aaoaFxTqEeHNALPRtTR
XeXm5zRs/rneP1fhDPHys6TVNr3ZVi5bCwn7iAN9f7CQUZHLh2BuYRgk/G3Tn6yyCO3EiXAbzvF6
G26H1nbp+Hf4zKsCiECDmtXU24Ah/3ilwtjYpqYoxhU52KBZ0CiD8TdN2MVovcMgjlVrrxMwZDZi
6KQfssZ7btycD+95KUlVCH5U7u9af+9HwQ76whphZhOOn4HXsBbHmkr0WHTZU8B7YDwu+RrDduKN
xLRW16Es+T4wSgX2SyzqbZFQ0hZR+GducCvgrhsJVZDVsVfLD+36nVmYRE3RSxuvms5eSbK4hrPV
vNdc+7H1C1zqrOFaWemWFvv/m9Ju1LvVKbARNJx2sfdLlxuYCsL/K7JB3RXzVk7/MoPZsJNUibDy
sg5wifdrRpAumEycyVnDFtpR219NexNkadHk8hHTPY+U+Y7Q67KrDrRDd8Qhi2L2sF2P/EE8DQ99
naOppWy75HjsrJGBTsbfFVrytc3bN1fhgcynf01LEENLZ0aaJQq2W8KSA/29bCZrhzwIWhearkfc
voOtJds3vCtxh5RhaSKw9HHy51M5kB5B4YEMu6r99r2so4s3s96QsIqj8reJltEWe2GifRCdZ9Wf
5YxE3V+M9nezIyhoM5gSONiW7NGLn7WfnXxq4LR/B3BFJCyDKYkpTheXdnrzGLt3P03bXcf2RcN/
8ulptUe5zCAoN96zni6CZstN45PIcHSBtapXgbiBHfx2FdVYrpIx3YcOETm4e4nnfUhbfRI5P/EC
/0Dp/41msm+LaB011ctoip8axcci1xO01J2XJZvu0qjvYUp2DupZlMqtg2eK6kuUh5SM63GUpLMy
Kid1cxDzidR8ijymthiIHUEBG7j0ssBf1KMHdMVmtDuma9G8Vancx2XzYqqJd+Nb+386UV3r4pOP
49QHu7l8873X3OdNhf1DJLuGwDgTBTUoyH4p83Pb3oh0vCQ+onVExk9wiqfheco5J4DcrCcWm/Im
YE4ebdUSXcNYcnL+UcEj+b2Y6r8VoodaCo7wfied5p+vnbVXHOFs7Sfh3wVdtO3a8Ow77CHwIxLR
U0cEdmZNr+64AwVHwGuy7ilOcsLpEha8JJ1VVq9n9SfJ3xZ6jtT/E/kcfqHzGFvjqlP/iFynuiAz
yC+3Q8JEJEyfo9r+yabsEACrPQC0MJvS8VsAWmzt4+2HELTrSHMNh/wtLcxxrsWFGv2hE0yni0Ri
bYh57d06OHYld+8kFvbaCgvmrctH5XSFsy3zUBxnppyj414gszJXDF/ShSkEjThvn/bu24JazSov
FXAKxLxQngcrqQ9EI787qidCRHEyZOWHltlbPywT50v54JEZP2cpQsb8NZFttbSY0Ki9HzvDAR+S
Jid7x9ssEhA5ZJ6DviG6WhgFrqBq1mmPsZC/AMbzrZxskIXwcVbOgwUl2x3Yr5sPU9odi5Z88zbb
lRnOagQRu602ZcBdYxKWDCK5S8L56FW3TcrkqFGcrJJMKenSgMp31NauXQBC9NMWmvNdgqYn1ccs
rIPXC/a84J2yXLC832LRDSvrp/+/oKYS86fwEsU4J11MJp44+22b7xOX7a4g21kUo6Cltk5Mamo8
7PMx3Tbu98SNz5gmxXdf74ZU+VvXJlUqqF8CTpX2WEtGz1UZ/g1a0mgI/L6jD1m5c/KrRt78/FTr
8qPNrO+8B8aXUPug4Aok0QRqOeYrze2tzKsx4XuYDtVKjJSAM5lJCbHJJfzxsO/2Q8i28gZ0+Z0p
D34zUJFysbo4kw14L6659gbj5giqzaqLpzMf/HnOGzyTHyUTt0hh16xwZadikw1YvBCfBU9LY5OU
zzk0jgAghy3cO7CJlk/zU1QUqzMvBBLPpZWZOlghNGfRrL2aZtnN82Q/m/TkB2WyEz7sqMb6iS28
8/XA/WWlcXyWcbVp7D46xyDhToOc7nurXfax02OJzy/Qjp2X+fYWm6DcI/f769q/FF5I4OxEOqeb
owo7I4O3nO0jcFqHCRQ44hVg5DDAGwtFOQC46D4puK1boYM98b3J3SL5BrLUZu/9bPzYbPx8YOsC
k5+ag6cF1lWTy2/3Bq4wTJiu+aFvYuLv4xI6wta/8UVMsdZNE99XS/xpurbbNi23eSPp3VsMrrcv
dsXrbjU0fXbRP9kQBk7Bol89vOa1LJ5tuGDVAqEw8R/dFOqSw5Jd4FzcaRz3aTj+9gLfZe8PB+0U
7robpH8J8QnX0zDtAe0SMXhD/AV+wUUZje1x6SKx7TNGFTODjbHJ4TfP8Ybs7o1jL/Exr+pxJaXu
V0nvzscccOwYTpz2Ik12ZcwtIPksVh6QqFXO024k+fwQL8BtNuec/P6zAFfRB9LbWYbtU761t6Ef
WFlVOCyJVr1T0jlHFhZpHmhe64Kudgju/JACfAqWcJMQC7xuiZa+mzLWN+YbNnUZc3Wq9HAopCm2
kfsbVsRpD1UHBbCGfpWY6ksy3VS6ZJdtmSTB39O9r/vwGBfg1PpYfUcRD+TQ8UFUo+HP5bE/hbX3
oSOvPEc3Eaqg4Osnj/JqQmVwuEMCaqWcarMah+VhgfZxSBHP49AQPTrZb0XlRqxtCcLBJKPp0uO5
HonIr2TKT05Eu6hmqienoj4Et7e03UyBNxxrhcG9cGWF4hxFu37ILlYa3alyWU4P7hKnV6WXnbqN
u7Ik+xuYyN3GDQgaOOBTF71BH7sNpQV7cmV59pKfIrGiZ3zhU68pv3W7LePiY3TFRZKn6Ob1Wzha
3i5K1Wc2Ore4/6BbC49vKFdjz8fJN9pk7kPWcs56ysv3ecjkcjAgCvIL8W+BRsSIlHzLoPGAcTuN
kjlX4DrjLuqKt6Hi98W2Na1IJM82Xd6ejKqWvUdueF6mP1Wnn6n0oxXnsrlLZPyQROmX5TCSjEyN
I99CmIMktWm8mB1dN70vSgZnUSpIj1sAWZsb6KVKX0eXuLEA3h+TlvihjwTnvhrARA4UACkMVYRC
TaSWLB/ipAOgGTVfmQwHoH0s3/k1U2qZsCIhrA9Xsj9U+ZSUgcjPRg3vpcy3YmBhKu9ArDdL8JyH
/kOR1go33bI1icCdW06wkxOG760GC1Ongd74A9v8lh0FzH3m39hhWZIn/1BA1bJnTpZ0cH89RuRU
otND4sKRr7uas7PqaWeQI/7/4qaSsEzToOF6D5NjvFN/0zqHrPy2ku7X3E2p+zx3jKayND62bUNZ
eqB3SPduamjdY6zEsFnmshcYJ+AEL9LodVe5j5OFVkVI+x1/OgClYD0MKtwQEVOvOl0+qBvnM1Py
BnO8004sVxyHtLHDvNJWT9hKlVgHK2+7Te+xmhOU1sae2k3Bvyc3Kju52jpWEEL2FviobjESUa5s
nsIBnpZqrONiJzxraWxt7QCrVJr3b24b4/0s8yP0FN6zoTlZzFrzUNKU+SyKBzgmp3q4wbwH4thu
sNNMJ7tQsW4yDsUqKoFgWoECS768Vv5471ZxxH3S4FQEbjm2p8LKyy1nW7KZDEnNTq+P49DsVVt9
xrY/reMw+ctkiZpj4WHQepPMAIfwiXzpugENFDYPcerojT2kDNSWtl4lfkW5RCMtXDT0Ig8HOkCW
DTDprM2SR1vukH4Xdx0BAuwgKT3wQddhtWm7iQiywtcsdWQfVl+vdW61h7YN3w1S0x34iGo/cJPp
eIjvHVwqAhlinfcSIm33lHgaaa6eDokm0VHCOA0iqHzJFGDzr1wCcbVgY7ZVdIuGPMeWUfpeii2f
c3YFGH+AZtGcsqzzN0Eb3t5d13kJ3HjTxpM4eMnYbC1PPltW+c8a8+Gpkv7McCnnI6kSsEMzwD8d
WuWzyGLnyaeBAd/FeGASQwC1TOyi0vdPdYN91pPWDkA73plovKZhB4Uz7Pdlq2eWCX13X0RC7w2n
LXYd7R/lElibrkxxj5YyelRQpBsfDR3JwXlpcUXRB+b3jYCXanWL/1H6OH1j8ymijsg3F6fOWFff
8Rgnn4vSf6zqR45VeoEdOb8UmOZW+cBPMM/8t35s5Qv59jy+Y4qx5vY/6zky9J9DD2wue860ywmj
FaVR1tX70fHBhxnGc3WXfvA2tbt2rsOtgrX5kjUxkHeHEZrT1ccgz/mn57fVQ7tpHmpTV6vcBy+X
uE7zQIW8ziT3bCW87JKaTF18Hc/r2EpZIJvLBu0FQSOyUhgrty/y9iULtHUI06vvV/JotyUasTMi
C8Yp6bva/qtFRUTIVDJz6RgBzOFw9RajVrkXH7lUsgepxN6gOx8TzUnQMtliudLxTypN4LmwPk/9
IcvLEibNxbl90d0Me0fZ2T5W3LaDmq1r0GX9y5TGW2BU88vkYa/xgy/XUulL7HkMtmO4H1ntVhtd
tv66cnLk+aByCN3FAebNvtlNfruQc9k8jI4lWfd5CUy/jQvB7nyLLDC3tI5Q+vJHJxW7pi9/rKhp
L3nOYkFCqykFeRVw+c5ZrwBjAcZrh3G8enR3O7fJPxfktXgW+kHfeAAUauXDUptffeOaJ4Xgns7K
8m1JKvaOEijKkjEB0QjhsNFi644LSp+EsShq076Ujfc5uVAi+9IvDz3XyJsfgKcNVO8cgpSJNXDk
p9ZS6hT1qENhUD6F+Vg+MZQluTZSq9az273yjXwJuZe2EDzGTSkhtVJHF4cqC9Z1K1hsVykpGi50
sCJr3X2ACgstr2Z5IQgcaEbF7+IpWCIDsCmvvO9Ew1LluFwyM5MdFHnNkXLtUU+T2JqO2wc6KqO2
akyv4e1LMLp/FkPsRspYqmut+H6pG+veuX3JDSTH3PFeFa3BylBCPXSpbR6ECtCemCR5bjQ9/P/r
oSS6oh59OO/zYG3qjnWy1pdoXnbuOassh9Y7jr6+4Fo78bMwj0Ewmkc/TKaTsLy3pVP41W0ukbyO
yPsszXABJ48niiT5nQpIFIyseS8CiRpSV9HZzgeWAKldNiL0O3elBjaJRgrtLQwL9xoFMyR7rKjb
oLSZ2/ezeGvdOEIf0/uyVvLBna1/koEpt1Yh7oEdwYjDil+5Y/VnRoJuhpbeUM3n1ET92WlK+gFU
T4ZsmqDVfCnw4HfD1cn4D/D33pkwdNtJzBbgDrYylu5ae5Sy08SiGMoLk3v8AQ2IsE0tLX00nUpe
htbHRDT7jPeW4mLnJQSTiQ3gYvbJcnBx5YSdOMDjiI/BUMeY79yP/kZqqUJ0Ltg/ARVSCWvWZ6ZR
w/pO1xggwYelzXJt3GE/eB5ZmZ2a7rs6Eyt8b9m9O5BGW8tunS56+UoXsMKJiN+XxMaPk+M55P39
C+WCMm2q7vM4mN7kwjXCDbRXbtQy0vXlwxz1hEbHCNWJshD4FBsAHk69l8Q1/rO4wTocoo0dbzn5
MBxeSuXtc5YH8tIGmA3YPsAgtgq6kd4XBNtZVx5xfrZJaLrDJsSLNubbVAUCTbhvHuZxag5WPOJp
Sh2GQwhAR3dq6w/ozCsAYqvBYKRcdDY/yBwVgz9y2plwdi86M7uu65JjBipy17rtnzR23YvFhG6T
yxaBO1L6NSbF7ZGS/CXJrPrU41vb1jEJW07ZFjuDh4yNamTrOY7vM5aSE8C+d6Ypsw2YG72fSvOc
i/gxCVu184eQOa+Xex9ZBnyzRIOfwZuyh14g9Yi4ZSA6/simkB9JNF26OLgPA8OCysiMIzEZabhm
dlZJ7pOY1igax00glvkSjt46N/a4TfvwX1t4T9rv1bZZIEi6UFM0V/pdZfyHKVredU3rGiSy3kzj
jYdErte6NcxtehwUbGpUnNLT/GGbKXvlN961lX1fZ5l3T5L9u4irrzK2P7NhfuMDgnyWxGx3le55
DjGGJBWjsaqYrpCgI3Y/CBqJJu/PPDq3K4dL05So5YkeosfAlpvFtQj6rmrrzuuAIwqnPohwOVOP
pHB0M0bb4/gpqmE5trEnsJj5L6kcQR3pifV1J7govkdLsT2Yp6UPlDJh8OqcwzynkGpsvGTdFNAX
IV5oTgN7IOC4n2g/6tIj1LO18bUJW598vyh25c35lafQJaPBm7adW+mzN0b9rqae9RihxYnFfIXw
IHp3yLi5q9cGlumOLLHDrKdrF44Tvxzmhzx+j4BePqbJF1bat07O8b4eQiIQq/E5GgggSLk528TG
3cKuvJlOrVLdUeV4dAZj0gcjnquk0ntvwngge3nBgsRC0lL1hzokSaiGv70x7iqHSHbnUo/jxSOh
Aak8iVAJ8/4cas6KMH6XtKcrW+budhYiOXXM4zeFjcKtx9E95zXN4xiWxK5UrbsSMZqv3zRgsNSy
ri2cOmUMypLeEdPwU9p0DmomzTrwwGmjUlluktC7WUHcloOFkUGYvrQtlFyDXYD5kWYNGZrWxk4H
G88LHs5auoQNFTzOM3xfPSfqfgivfcMPwEMaZkfWZxnBqiPWkJfykDGv9AvkGt+Da7WERJcs8sSc
YuvzDZ8zB8yaW17z2voCQtlt+1kmd9Ykia8G8bkt0uyvKXr7qPuZbB6zqwsE4L48yykinSyBmjDb
Sb2r7JK9/YQduPFxNHpmwO0Fa4dtO1N/LQEu0ND8qW62mbxx/gklfHxHaJhK4YHss17wf7y38wJy
c8wUIXSJTBfMxOBoRTeFryfHvzDtMTLt2R6je13Z/3rbqjfxzCC/R7A0c3QtPLx8fsrFiD3OX7cZ
I6YU7SNAyLnrvQG1KA1fVcg5GAfYrUYkkbzvS8a/xt2EGQmclTNbz0hPdwpgG3HvXoFHoLp5DvLu
hH5G2EWNmjtZzsKzR/mNMuJJuOVycaw7XQ5q35XUo/Ts165bGqY9ABjsyNkutNF7y7gsIQfda2vm
32YYzDmCWn+2bl8iYW3r+sbQSkiJyinvt7WayWbyAMTCh9pnsMrWOnBfRrc6Uy63O2+mn5l0zfU5
NOK6OGK5dPmHF+lN5sVqa+z8iZmBwSozz/ft1KMTqM7bVV3Ub5QrXaiN+1GV4pI4RJAlcbc33pDw
4HXtuvbmX6+w5OPiN+GjVU3+1pmITh8tcx26LDlMkqREZlwk0RR2uEPIOIBtdA6ytlcGcfPoviT2
Yp/9YthU3vApYCLiCHXuVP2Pg7zcNmGHk8c3XypktK5q98cPXtPIMIwKh+V+CQ+q/0inIWBaEep1
1lGQtJmzKebbPhwwVOyRkaK6Yx02pz02NrYKWUYo4lzhTU0mS8+KdVQSZcUMPQ+oT5b4OywqYikc
Qk8cJyeZn6AHWzQdsj79dh2nb673bvuYJsTIJG0ItqJn3cBDwssC7ONDc9UBDoglN/SscJHwClLY
+8SklJOlDsp15hUaJPpGy46uXvytqfAbZooj0Gr0afK6Bh+Rk2+8UsXomzQ4TtEg7HYFISGi8rAK
qCtn17TONOPu2DpHYcNmvw6eRWnIAa57frZFuI2mlN0Mt9bnRnfPjD9vS6eKiLKE9g/46LkP45c6
sAlWL/mHhHiwAupIK00JS8l89dB/Q9NGTxeXArsLou0qlNLsLGsxhyao3kIkpd0kcGi6jcs8Cl+G
6G+XNIV7ueCkrOKMd6vwzbkU+nUkhEuorL/3pvHkGtIhZPVHdMvf7D/yzmvJcSRJ169yHuBgDFrc
kgRValEp6gZWElprPP1+yN4zRSKxxPb05Rmz6Rmzsi5nBEJ4uP9CHPyDQ17X4bJdjuwEqaSYG449
7jAVJDbMmlndBq7pb9XkJ8csxt4ubIuo0bM9j/rrlKLCsSFhAfZM001WcK2ELOq7BfBtuJJc2SMW
B0a8yHfuqS+VhQT6QAwRw/JRNDGTnwXwvsEqNkoMlEX1ud6lpjVWVb2rM705aJH7GLUFl5eEmlNa
lr5tkSk6PHVWUp/SwffTnTtcd4PX/Taa96SWeBkHcXVjub/c1KG8WPRkeh46jANG6DAXR7yNEK4t
8s/xkdnzycD1G7QQegtBvNJ88OIITffE+1LUDm/bjO06/msckWKZltdWE9IfU5xfvhxrG73dcruj
DFYE26zVEWEYlG5TOeXP1sWLIJMRLzJUQYQ97Qu7Mj74AYLClQ9SScIDUvIFzD+qVMLSj14jLnHo
NKhDT9KX3yC1K18FGviHSrUduAy4NT/nfo6wnuFaCArRTit1Pn6HDR9IlcDY4kH7LOX8QBfa4E4b
sq9FBeMBJAosPKt7NOmZbdqswJbdqNNNMLi/GpgOEQWRoyrCeNUxNnGtrLgpi6fWZMFT1Pa2ca3d
ITAa2a0INkjnPbj2dPAXJiYJDqhUki/8cpt0F+aIXcUt14b5s1GMkuPIQ+Gr+ZGFyBgGOcALOh28
vX1LuhYHt111kj+CSl/zuDY/DgEzCUReAON7lmKxB8Pf9NAZOqYtmBp/6J+x8LWopVJSBnzRrmIZ
0FM4siIzlEw4ilcdNni0FnpbkRAvaXS+MVUC3m/vgqdku8r9Veouxn4C6iFaZLYbVWwOst98ryQ9
G7s84r5/lFN52NR62q69inKvGdFd1HiAu/SesKROj3Xb0Cwtodyyeb/i613ZZor6jeM85FWukYi5
NYUIPrfVOAJ9vTq+dczqusVYd29q+TcRi8ptnglozNYDO79Pn1WBs4KyARPUlNKtAVhP1X6AQ3jx
rah4TxX/Ro0NDS67cLCUJytIy/uudIxnCnffWw6qaxfWQNdGD4bgqvvIjY9yiDxSh2n3k5e39zUs
gI1Re/quwzpwT1XMhaWTfI9C+bnu/P6h0siBkOkrwv5Zd+g6WPRu10WgPRp+kV4ndb2hnJJ+VxM0
KIL7LpCGveby9cuxg25WLdBHnoLrQdVoDLMv+SSU7awYMoSiC4i2drq0l4voJXQy80rCxnGnWsgd
yMUA8lJiSv4+TfI5/f/Pk1CFuvw/8yqfCv//XH9LwjNq5fiv/MWsNKV/YSOoAMSz+IelGDCP/6JW
Gta/4AKIJhRsCI1AkeAs/ze10vqXifMhH0uH7wh9UoQv/P+olf+yJBTVRUzBDEn8+Pv+BrVyysLG
Y2z8XfJokCHD4tQmutPt0IqgvahFoB70lm1H/ad+G96j/YeugLPE+Z4oKPPiUGXJkAxL1SlOMbBz
GrSvxZUbG2ph53azUdfmTY82WrlT76WH0aaoucU5ZnPyMe7/onifOvt9HuF5TGvCLM69IJUDjhzb
uANwaacohYHdWyNugvTD3xUOn47QGpn3J0RV2UncqoiJhs/Rjl49zhDlRjuO0Zbnc0JqH4PB4Ieb
Oy4VyTAmH8/0davkAZnbAUrI4TFEYA2xmn2wW5jC8e85Ic+PcXChFKmF69rHGj4flNMHvqFlMDQr
9DtRg9v4drzjHYEK2+higVDhAyrsOIAtxJ1IBHyKO5EV72Mvog1CXLCGW3TqdtUrHJrrwY635Wu+
/4fRJosTf+IsATySIkeLexj2dB3+COiO5Qckp6+U+4VwE8b7dHAflOeTlZJQyREDi7L2+ERvVqM2
CjZeo/5kgHsJGNaNDqh0Xezy52K3+EnHdXjhk6qTdYpdO2VZMLYf2rvyS42lTcOn9N+rXbkwsXMD
1UTRHFcp+Zs6kV4gsU4TKSddletHbNghL3wTKmcvqz+sHCdyZ2nDz61WjI9URVKp83CQnq9WoU66
VJaD1BaPPE+SG+11FLhUNxh7ja6aX/DYixAMvhfel84a1YQN/2laT2NPdB7MMB0GQSR2KQsaWDF/
BATFIZm1IGd0zjIp2SS64T3kRRzuyk6j9GFF7TEyRUofvuzwVHSE724Qhy9a1mpjjjvAay6G6kFu
rF7BnbgE490p2nOshu2bbtY5Hn1moqzKEDDmWJW05SETv/aFKq/dIOlvdPAb944E4jvW3AErIqoP
KngkASS8XHmA8LFQ/m6o1B7t2pNaZ0NHoHIgQcQCtjYpL7aNJPo+IB5/ZH/ztHztGZDtmBoSsLLc
6w+mOVBuInMz66teckkmTT+MEaByBvOBx4hYrYe6QHi66n3EhpM4/a4PXXFb+kp/3xakfmYLELvr
nPShyNvwlwhvioalqSi/BjXhSeYDOAMmoMdxYcPbhNfGP6AmhL3TyBsvkTywlzEH5U40cKO60nqx
CGxI9mA7gPaR2mottTZHGSI8Z1LFTdZtI2s7csjE7k3FuEsqC4R4giAE0rYZ1YG4E/1vEFRQGBVb
EeRmk3btDa9zEld6HwMysL4hv9AVUZt7FdGAdz+tXRwdex+EB/yhXkA3IEEwMKha/60N1Pq6MKTu
q6L62BSKSvro1JHyXGttdBdIekE+PNTqvS5Vw10whO5zW8vRvolVdxenlEjzPo/UVcuZCJJVTQx0
onma16FeHXsLBuOQZumxqCKqXroHYSaUKJ37Ekq8ZIhIpef+tZqByVATKABJ4fhwHWqUrKKS654J
3FRhUTzrtaM/VFaR3Y3uCpBYBOVxSHnEy5JsbLK6k24drRyend7tdnnOZSeqfviq+iIakuh4oAyk
gArrN7XDU+xQNCGlGOiavOSpWOPxmAlRu5XKONu0zlh78ZMwln6auqFQWAvjmqq5IuaabcDgMX6X
PR+EL1x2bv2S8GuMlzrPfZqVmo7/IhAPIK6dKsZo2CJqg561oA7Rtm7NHNW7vEY/qY2snaPzgF6V
lhHSXB9PPi0QqoeIxfs16TPPziuv3eQGwDW57yAihplpfreiyjfXnhnBGS5KWjKSx9Mw9vUITSrH
lV+ELNZQYiDtA7guVwL4fFf4KjtxfAeBAawvWEU0Gl0ADL1DaSTTPOC+JgiWig6KwpTtxDwtvbWk
0oram6gymDsKpK66MaOMAqxgGLZKjf7JVQJayZkgF7sqCdwbNZSUO6dHtL+HbAuLTYPyZVrIt4W4
sVNncmibr42igAbriBEE2VgKi7GQVL+Ubg77QRUAEvaNeEhlP3vzFYhdqwawjV1YUMWbKkDV3HWS
q6j+7Qn3lrofRPnGqg3TBjiLYWJbN9KTp3swMj1KL6jpNcjFg3lLN7no+tFaFMv+OvIUA8hKp2fX
uajiZFIGcgubVsdp0pOAnFd9CS6oE6+FIaN0obRuDJveVHike2NNbNOKxvBcpaZydJ2RwhLX0RFP
eb1bjZ1/KMlxet3pOlSupOq+54ojbgYLDqGeKx0STh1W5DZbsrhyAsvECbTPnXCj5zEE/3pQW38/
+F2IWlhGdcoJ3eIxScF21hUv0JI+TgEQv6+pBIGXQA8wT7IU4V6lkO7cQigRstKk1k4iK86pykQO
Cxu8yYFmpX/fNYqKcawqQyPKtErm4LFcD+0NOQMbYwQGbX4A2vuAVgguaX7LExmkINANKPY9iAGQ
RQjca4720FeDvE5kIAKK5yVHmY3wHnRCdyP4dJnEIURsDYLBNcQMaeORNVL/FJ+l0I2/9uPTNC/L
9mhkyo1SmeIqb1ttPbCvNpnRBzdw8qiYRAiG4DqOFFmSQuW3ogcllAHFxhLVykyXrjorey574KVl
Ld/7mUmrWTKPZqW9Zwpg0l4BsumEKMJsPDVOt20gB1srNtnrYmweQcpjBQwk7cFR0xHXAgj5R0Nd
+d6zguoYBFZ5pag8vC3gncfQMjDqtDSP/g42DKUD0kLNxLdOcnqO65Isvs3RQ0lSdS2CvXtqatX5
bQRpvREk6/eAs8/aTwQXC1Ihfqrjxl03TpL4IC1hFAe1Ixx5jHVg7PhunSOZT/ADaZR0zmPNDvHw
UEQyLX+SEZ45dKwI+pdFvtZU1zxKHSR7DaUEwW4zq8AsIgaJoDHxOrWJ98YfECRAH4OqvDgEQPvg
IRu/HBLMVdblxSNVo7HiClYsUgV/D2Da68AVxe7PTq2cKyRmhO+OUVrd/eDoovIAgi4criO/iQE1
DzqVtLa7V4MuhNRbRkzcKlGUFksGNSpuUxnOZGjQQKDVgYBpw/6HrY5aflZisDxA8HCSBlg47byR
BwF/TXbAw1iAWLdd5LRb32zu9J6SW60WD3qPPYpR5f6RRi7O52Yr7mrJAqVqjYoDnhr+9tlDt66U
wgloQPVAIJCU71QGsTwxggEF79wx9n0MZMmp2K/y4JqUXEsIbAooZfgSpi1XSnafphnUNdEw7vSo
Co+Rn3ne0U3qXrhOvd4BvmFVcXOkEI00Z9Rlr1WTAGGMOIbTsArhPtHiCW4Qskke+kJ3LXAMOky9
UMjETVXUPP2cwuv3qR+E/Z7OMpa/Dv0ZLaX6OgRZ9L3o+wbCBwXs7rqlLXJtpjk3j+b4N7khmFvf
bVC/NkDVeRJFxH2jZP5tAdTOvvw4kOdePpZpGjgNmZKqimOeefI4ULyElnTjY9V7Y+7w0/FWCkhl
VE0QZ0QuYS19cW/KDeA/2zt6Ne50yXWAb+DlX/EhA3f+SEAQSkXJySLxUenhnv+KOBPBh3taYo+a
E9Bw1r4NARBzGMgIyK4ibrtZSqHlMUP+FJNiiWWgH2Vp8uRhQnGwN1qwMTa2HDtYkzc4q6K1/S0c
NSFRp0e1orpSNz540yN0GURq4TBtkQykoIqf9sIMfC5YMAMnv2b8TiffISzFzA9aFZHKH8ad8Vbe
xnssjREHgIHygMciz1/a9NiDLT25Py8AjWRKYeoVU7ak6TRUgw/bOSuQaNzh06DhTz3OfGd7WHI/
LFcS5FFtbzLtkgwnFlEYRaQaNPnUWWxI0uCysMnisdewpf34ts9vEE9Fz93bqpt2G6NTC7Bni5MR
gtvYGx3S18vzPfPxrbHkpVumIquWNVn2oUZOa0I0snXI7a7PEvCRngh3GZj/y5FmPqxlGooFbJ61
LcuTR2INvZFmFoXtSvsRx1cg2VZCv/ARZ+bUGp/5BsJ2imVMH75QrCJTlQGGDtDAHfF3XC4E+FgF
k692FmHy3GzLLixqYB+84t1HWiBbpJ4fabDArjX2KKevke+Obmt2yRvWLFtsmmxz4aj6OAQu/YbJ
ykmrJBKGiN+g7qhhcDH2NqDOh+L9r/JQY0voGwGcQKN06bCYqe0BAjqZ4bH0cLI9dfrXrlITu7Qd
JIA2wx67kF31bbTfwnxroR71IUJ4PlRDlOA5GAZed6qiTCpE3DRKnSI6hfB2/E397V6lL0Cymw15
CC7km2IPb9tkOW3JMFwUjNFvXfgJnyt+/AJdknlP6IqJo/H5gM0+TNwsYJsiJLFX9uGupuIXIQN+
eXfMTOx5nMnEqj3gGMsjDjZV2+bJRbEaQ54jGui2f7dUIFqMNplXxGximmVEw4psM1yPcwlo9gqV
dTv4urhgx0Nk+hUViTOOGdRVbVo1tXjm9M5ANHXn7Lpr3CpsjEEQ5UYPXrxy77ybvz+ZimSZhFOR
1kRR5vyjqS3aKrVOM4jnHD5XEiBBVDVVpKHre/RgXi+H+3yyGafRlEm92w+DokpVoqXGVSy/ZiJE
l384ImVySXtiWebZXyMCHnSF5tc+xPcOlNC+vVryEv18jJ4PaHIHe14gIUXCgILhdxjrX+LW+HV5
yqTP1dDzEJN7p869uHGQJ7L7o7mzth2GCN4jSBdq9ks7eKp0ynF1Hmsc7smZVQNSoiVLrA/PNmyP
OutB7XdAm0AFbKoXFN3XsDibDH791pftxdRiaT4nVx83Bg+nnB/QQaBeBT+9Fv8WD1sacauaeyrO
6LL/Byf1+agnN5Un9LIgjCumXeNUx6jrX6P1dr8F7f516fia2wI01ugyKRraocrkc3Yd+gtOZjHC
kkZq/Kj7j22rL2QQc9N4GmTyHbNYBjueEiRyvnQhGkXvC4ty3KiTcwq91T+jmHynzkduLxIJgBDE
ob7BsWcl3Hh7ca/fXo70uUBvnAWafBtOSNWjPsjqT5709hpM5CrLpHXb35saj24pXkhbZrfb6cgm
t1jp1a4q1YwMxMoWHhE+NdotaplHf2sujG0x1uQmq4c+8LKWwSFa4ezqB/jO6/AQIHWKHHq+cPZK
MysP8APHvEEaPaaX55s7TSqAVIVFx0pZNzjOvWhX/jF5tW4w17nP7wL8EyB7Hy5/v8Wok6UYB7kW
dy0koNKWtiRf4N/2mnKgbG2sMdSykx3mmWW+c+SFPGEuI+J1KtE6RjtUlaZXWxx0SgmYEt1PnilO
+NMTXwSFIh4KU9jVlQ/eXbj2XnzsUzoTgcOk+tIU35KHxRmYOcBPf8f00kPLUC2Fgt/x70P1FWQp
+YNw/5/kD2exppefULoyOm2pjbUBKTfKUDbD3HVYnpSoci/F+/wmovOiyKgvi6ps8Qo/X1LAcKWu
q70MRQvVWkX1F7d6DhPgQI1kLhxpn0OZChgAiRRFQi5tqgDuN2ZDrU/JQApDgqKGjhal6EeH0kjX
C0t2vLTPD7ezUB8L6+QWjFMj1UNFy+wM7F1VJAcp3osb2r3g51EpNO58cevVV0L1w2iWtsu4Cc9j
q+Zpk25y/FRRBM1EoEmHI+6t8WNsLAv4YWXwzbn8/hfvhs9Xhco73pBlmvQKjuKTgKSiLP7Mp95/
V7809Oq9t2iLC+hOuq133R7jUP96rOp0X/BwQ4t3I79CkvA3l+f88684n/LJQspEswlyh6/rSSPX
o6bz7CBvdznIwhL6KGydfFdahq5YenxXCicbtccIo3b1V75OjtTbkn/C59P2fEST09ZywGfXDsEU
dEmqmmairdRfLw9oadbGPz8dUAQNRq6ZtVICzkEFFIrOwpzNFF/OxzG56T2edFE9boYetS2Uo34A
ugVCvE4OCi5h/hELiLX85u2TFz4etI2HGEMa6UtyI//92/L8l0xSAVBuSjZY/JLg4O/TBw8Kn4bp
UXrnLkJllj7eZFNEQzdojaEy6PxX1CVbL/5J4XthzS8tx8ntnxeCVCrZuObTd6g7296lvPtRVX77
Z8tk8sbzkqDxAQ0yGt3ay1n1HPn98z8KMb3jtMBxNXPcv4knvYB7vkG+9epvhzAoulJ2NCXJoAJ3
vtjDsAmzQkpK268gI9G3vYHKt70cY6aqTF1b1kkZNP6XiuN5kL7x9M6o85JsxXwwjw06VjvL5gx8
Ln+GG/9OuF4IOH7k8/P+PODkAZmmTuzEHQFx3Tk6u+qZd5XtvIec+WyknXcr4vLlfaVnuvTsmVl+
Z0OdHFCKI9SR7xPZsFDawEe6Nrjb0I1p3y+P8aNeORkjNSlNxHHB/NjC55MKjMIxfU3H3BzwEm8d
FA+ekEHSd977cG28jWbWzgZvJojwxuY6ugUlva2+Ccfl2tG4by/9kskRYtFkTUxV5ZcE1j0UYn5E
px3D2ngV1S4AEzD8/X1BiVw2xzKrOK7e86FDpzAUrzBKW7duVRdN7fLb5cn9yHumQ1IAZZODWZqF
FcV5hCah4FLpTmmLOy3C1l3ZNs+xjXrdjfQY7tDqf8Ha0DgqdnqX4Kq3kJXNhh/rVJYpw7vUp0U/
y4EF7uYhrrGk98Zdb+dH0V2HR29LezuzUaFWjvWB0v0AnR9PssWSxTiD0/GPVWzAmyT7PEnPxy/R
HdfdNqvGEi+cs3W3l9+btbVDLRAtWiAzi1WS8W+8EHEK2oxl0XGUiIhtYUBgAxdTPYTai0zapN92
1luGmPfljywvDHKK3EwMKUtkCZ3JMHZfE1d60sTwp6+rm0TzjwhwXNFFv9WTL04g7fQUPY3E/UFv
1bZU+O7ZLpT0Wyaw3/tNuMv7WFn936QTSkvTGMVAx9KND721CHabOdtM1QDVxIHNw3Patwk0LYly
Pa+ASCbPuPUAdrJoR23RQFkjG/EVnax1YCfyVlP/FxXxmcotXTpQoYBPWRvWtJbaOJrT0whFnDPH
K8qTnzKx2DlWeQvz7qfnesBzBDhFfkRN1xHReQ9v9SBduOTnFosmI6uj6PxXmfZZsBWpBkdA4dFD
YTN7DZmGNP0mJxyF1CXpoZVAFi6vlpnkhXH/CTk55LJIbFRTHviyBYXjW3oQ6yFburdm3khnQSYZ
ktfl2OJAHrflHapD27G5AfgLK1DMEpfzsf/hW/4Z0yRXIpaSygnhImuFIDvn22iTrOCoKOGt69iX
Z3DumjidwcmZ4iptiBA70Typf0Mn4BYC52vpqVcYL0QLX2um5sqri5YNO0Udg457/ySJ7wSUIzyY
/zZt8ufwUaZDFT6Ev5R+MzzG1+CXefcBNcDwACjT7vJAZw+W0+DqeXD0zMAbuAQfr2YLC8tygyar
t05xXCsO3hrjEW5mPG2Qf8IGBPfFbYI4ON7F26Xa78xOoThF2wjZHbD+09RLRk/OAjtacpD7ewkD
Z5DwtrhfGvI4osnpfRZmknC1gyRFVUsYrXpqFUhtyOFdntSZxGo87HT+o9AnFyc3MsqSoTi0AxHQ
T1Rh20ruXSGCRXUXNuHM+XoWaLLRzUpGkDcXyeBgaxnGAdEcrHCKJ9PbJS5CMQvhZmfuZFyTLW+h
XK54PeNqY+1nOoowl+oCpmHm6EIbX0KcloObZGISojd7XIIk0qUyl58tr915GdohCKhc/kLzYeAN
6GRlEGUnX0jPzEzPUrlEUU9/VDqMXhp/b1Xvl6PMzpfxJ8rk87Sq5aDvx0qzpAKxN5CjnogVwT8L
MpkxUSsd5P2l0o65RE2UoevD5QBz5xPf5M8wJkcvSAWvQNIG7asNVID+JbwaVs7hB1f2bjii6YDH
8OjYm+2WHigz5XEaDCeRJ8ewIbV9D/SDjfTfvUn3iAcjmV2/1+2FUc5u2j+xtElnUk8DyOoKsdq1
8hbiBwbCnLNPxk9tFTwmOcafCEa2r/Jt8uNy6NldTNOeBNqgiPrxJD05/z28prwu0krbdcGhJ/Gt
L/k2OLHnENePOAXXG9fSYt4+uwXQjpZ47pigayYP3bJUhxgVzxIuEKJsq5HzpG1rMEwx9/hAIWm1
TOyY3RAjcgrEifYZICA1oSyjgYthkOQeRPTT1TJe2HMf741Px/tJjMlqTQPFd9OBE0TeFYfqGkTv
KntyDgZ9lQaDcMBSO3W/zK2anU5LFmWdPI9m+uREcS2x5GKxSrtHjRYOAoIGGLS05X+y20/CTI6U
1IhU8N2EEYZXEXCkiw/q5dUozX4kS8MZUVEVFXbgeUag6mJTFgKXSrHBzC1dZdt0l1w1x2FtHc09
Ntwb7T86YU5Cjj/pZAe4XuDnss/eC66tJ8zxzB2ia0fxfuSMIT8lHWs63rhc28JmiVg1/93+jHby
3by0SRU1YrTNcJvIPzLlHYeHyzM6e7KcjG7yzdwyR7XCIESNXW5Ftl9I38IUU3vNOV6ONPvtNExz
RT4eOeW0FhAUSG1BAR9TKLH9Yh7D4wiUQ/p1QIJ9j7gbrMLw+0LQ8YaZ7jjwgCNQjX/CIj3/eoi6
iVbIM9iutv2apn2OlC+W3dtyV+1F/HBq0rjo6KyFrbVcxJpbrTotIdp8cFRVYxK8QpbBrfOA8oNe
HoXRH1M2soUDem6NnMaYLE+YKUruaB7v/fq6bGJ8it5GM8jL0zg/EB3XYzLGsV15PouF1EhUHiOk
+Kx9G31zO2chwFxpk5PpTwT5PIJYeMBXU+jrDZyaVXhlQerbOhsf7weQ/9yqyQ5W+uVRzR7Hp0En
38cU+kK0PIY1eiVWWf/kFDELsnmoedAIiPioQ4E1Do4wWnnnGMqLFXV7C2UV5NqTGy9RbnHte6ii
fmGrzH/TP5Mx+aYGKgqQXPhdcvSatg+ZWK/U+uXy4OdjUHcALspxKk7SF3xLgbKUbmV36q+0T++V
ytt1wVKVZSGKNElcUBYNUB0lClIWmMOWG0tSNw725f9oMB+52skZndal5Fc94g5dUHzxUvz7+gh6
SYMo1OVAc8eJDiL1v2ftoxJwGkhB4sd1CKTEw6HRpVfdVIENRB76bcko4rm0Rj9PoGXAWQc3KY15
0PT8KlwtF8Kq6W2rhWJi7IYMTVv19fKoZoPwoBElAJqKNn0TVkjghJkoIlqO2JNe5KiTIT+uLbTI
Ps8dQ9EBSIPL1qBETw6RHBam32ZATtEeX6N5ujHacKNBe+h9bIaTh8tjGtfv+cF/Hm1yoEC8TjGG
IZrcIfeRfCsEdS0gVJT2KqQafAl4KWS/L8f8fEwS05BFZAmgIOjTPVXmLgDtUZc56FTby2AiL+Lt
Pt/XZyGmGyroDMmxfKnHYXSrmDuUJwusxmy6FNviqkCg5QgrUlmLz94yXnmcssmUkozryCrogCow
jT4/o1GhjRGhMkfMdLXBqhR7gCuMUX+3CMUACVoqucy87SyLt/bYUft4Ck/iuX5TN5lXYukCUeGr
dsc7dTu2dKsjVmbozzfrdqOs9e8RafNS6jXzvCO4qujGCFrmeJwErxoyTTiriK7gaxp21a5Tm2dH
sQ6dIUIVu/XaAHsd71A3wiugucfLK2lm9VrchhpWPaJs6NN24uBkUsR2GXCARFwbEpqrPKt5jUFW
tpZGsUz8s0y8gi9HnYFDUeH7E3b6zqxTxckryxtsuV9j+xr9LB/ydfc9udKaDax6PJNXZrWKdoOy
FHm8as/Wlg5sRkPXAmy2JVIPP19b8IvbyoiR2uuP+JDa3V5xV+JhePgLhFW9i0tXxqe9Ogk4eYoV
UhHoicliRtVqXbeCHStLxdNPH3ESYrKE0GMUW6cmhKh068TBjTM6YD67M3TMzre+0q2URejjp/f6
WUwKSOfzWAGjpo4z7tEjxoC0uvD9hADTYN210m5JfoEaByvvgS5QsYRguTyl0H/OY8PfFjBeIHbk
DqvKfBqdNBYW6OwyGa8oS9dk8VP1Ev1AA+qJ3vP+k7alj6DGyNVAJjh6wTN7Le7Fpe7W52fLOKMn
IScvpEH2gkBpjP6jzhP9REGImOpGOiKDvi0AXi5WlpYGOdkLUpf7AqpurJtsbT0pW4z7dghxb4xh
/xd1bFFd5tOtMhnjZDNIvQrrHbUuTvb0hboA3su/4qNHcb1bo5iGqeErpKW/D2SZhJ1sEA+yrIas
JHkHZixRFWwCqp6UoTYLq+ZTfnMeZ3ppapaAQqVKHPHo7w24yV99O8POdkUPBVQwKSmPv/770oec
3f9/Vs40K5UadyjrmrDBoTqMSP926+3j7RJm++Pnfzo7T+LI5/uudboG+w7WS3BIb1HV39fb5Lai
FrJEa/wAylyKNHkw1ZXoZzgzscOv24duS/aBKe863Ke3sV2yFXDkXKEoMLZowlV8Q7v3xwjKR818
4/dP/QgWsZcaip9fcZOvOx5LJzl54ukqpDd+lPl1ICVJV16x0Y/ulbKnpYtWHzvHsfqRYrHyt0vH
w9zO4VUMdBlikUkr9zx4l+r4aSWkzkUHqzT1Xl2x8a9hXfjbDG34ywt5bh2fBpt8aIgjbJeW/NKh
z6EjkqqqPJOHt8tRPr/FmdDTMJOv7Hkm/k8GYZARtZVrwLLedjwJpLX1Il6Li7yb2QV8GnD6BVEO
AEFLwC76ImbyptGsXW/wLEekxKu+Zo2/HmV9UctdXx7q3G15Gnic8JOlI6Of0Oou2XRTPgwmCFoE
ZlZIF26V/knGwrnP6vfLEZc+4eQ2iSKN3C5lvYQkVeYxqkcXycshpPk1ST8AOLJC9XCyJjUXdbvB
72FobtJvItbSX0HMrvHRtmMRPuNKhJ6zxESbO+vQevx3zMnSFFQEmMPxcZenYMXqR3Q113L3RY8e
xeG6aLmpw4Vu3Fy2cRpxskrx2A2qQm+JOKqKCgXajwUe0JfncinIdGWmMgKSFsNqUSmRMItMknb3
z0JM1mAQeyDdBsaByDU5WbTusi+XI8yekKdTNVl0fRSjhz6GKPHk61fDm46kxKp+GF6LK/86wPTq
ACwekNA+WS9m9kurcZLNZArKR0rKFHrXeF1pb/6+/4LvbniDX0CFsO2qvU63qNcFiy26pY83yWoi
8EZpilc9azK2dRwlmtJc+HiLe22Swji8+evcGKfWjm+FeI19rPKIgMSmv64b8AgUttecKcu8sPmD
5N8bzpgk+m4WK2asMjgHQFWKxYWWXanK3eWVMzuDpmyoSOV9lG3Oz0e98RwPPy+C5D/K6N5Jxf9k
f50EmKzMuvFckO4cVZIK/bl6HyVP/oMhWHCdUYrUNVQhzocQDjy8ZKMhO/AOJcLPSdNuLkeY/RIn
ESbLTEBUGGozESIcExyX5EPE+s9Qlqij44E2Tb6UkziTpWYV1E8TrOBI0oct0mZ/vX0wYRrIbPA/
2iw+CxYiTtdY1ue4hesfEVvW2apC1I+nuQE+rozXxjcM7xcu5M9llzH3+DNIY3J3xYj/jP5PlO2g
7mlXWPXQ8UUb6xAcF+tL46efTigCIRQ8AGfyfyYnr24WSqwj5suzoPNX+LDl31Az34frH9E3a+fh
4gBcbPnVM3dVnoadrHlIX7oB9Qtxg7I+NlC68u5KD727RsEXrVQQjMewrW+635eX6fjXfh4taqkw
lFT5kzCK0SpdFuJ9YoshNlgAP3QneKjK/qU16h+XQ83tCFX8E2pya4ZGB5+7xARTM9K3XvePVPw3
yPI8XQ4z+zSnDmlQTTYoXk8BOaKPLnUIXYCOYprYvr71ryKaRjjxbpynsrJj317GCcwNzjJFnfFB
G/uk9+HUeLIpnUBF3mkOGHbHb1p+5RRB+3NhdHPrxLJwAUBHhgrgNI3DVL0P0lH2Wd2hPBQcskNn
HqwaBnC09XfZ7+Rbei9JO+m39FLtloHEn/Vk2Iqn8ScpXduoedSOFXRwA7aycW0hPRraEZ/6jF+0
wolEAovhrNJNjGf6BhcR29qEK3mnPYm3hn+LvdnCjMydR6e/aPzzk3S9CdU2KApmZITsds/4D9Ou
W8cHxZZf8R9Zft19RiBO5mCykgMnTEvnr1S626SPmCId9et0J//qviNQ+HXo8WNfjbRv/dFBX2YD
RnJlvQ9/P9UFOw63BI9w5ECntWhLzPS21DiHRd2/EmLjq6h4/sJNPLOsR1Fk6r/U24kyOXjlLMWQ
TiSGpOdrL//eiagMh/nDwiccJ2xyCkmSZIJrQ6lmhOaff8K69mMPr8ZxUYePanzUqgPSrdD3kcz3
gd7cQs7aLd4q41K9FHVyRSPYqvuNw5EbpDxpneNIEcPLAUzwpipX8n6xJDOzUs+GObmr/QGdybBj
72CS8ig94y21Lt9GmQdxlYXAyZcqM3P35mlAc5IOxjXWW+J4WDRbZWs1b7j97sZJLfy3alEDd+Yq
4Q5B/gedAJlO12R0aWimWhLqZDwWfjSuvk7LZIfg10bGAe7ygplblpKGAO4Iu6T1NP75yZY3kjIf
JGtcL8KoMYez3KrSMZfwQvPvwi4x9jiNNLmW8a5XW9flZZ6bgI1BwdSRLS8l1HO1FbpZAMwgJbPL
pn2Opkla2g7a+DbH/eXACXoV3hRX46dK8YleLyY5sxN4EnCy9Ln0zdIbAzZbd988KVfuA7CKa5N+
jrCL7wJskxYLn58B8eNcngSdLJAciUkltAjarunmrOPjWICojiOOo/2+WACc3Wz/jka1/nyNxNEI
TRmH+CGCg0qMke7Herm87Q/AIktpvRRyJnOE5TdK4Mgj5W8qkyFoYdXKo4eflD5r7m2f4m6gYvLs
PbX1Qhow+/1OQk1uINywhcK1CJV3w4qUa+WltP8qb315n82eyydhJvtMlwIMcAwqYaDf7wwxf41T
feEWm18VJzEmO6xPCimUM4Uy39alxwAqfJvvLFyAbPdZRBWtX6K3zJ5TJwEnl42uhQJ60MxdE+Ns
o30dmq+9901bApmNW+jT7XISZrLF4ljUtFgkTCqY9xT4/P9i7tuW48aRbX9lot/RhwBJkDyxZx5I
1lWlS0myZPcLQ7Zl8AoSvJNffxbl3mMVq7Y43fvlOBwKl0tSFkAgkchcuRYUV3BOS3MVASXS8G6b
9X/LLwJl4EB8wEIpbBacZdDpZPoAm5UD5TYAakDQ6VLIKH28LC77q3d2ZiGXnomedjmeWfDJBHmi
j9gg8chTu7L25T2/itZLicTL6/3XwObr3bYEZD1hUMXQh3TAMDVCXBwq8QsDOw8JGMRhAAucBIBx
f5gNrOT1UCbSnDrzuqcMt9pvU6kLlW+kRxdJNs53F4xNoaSJaN6C2z/1UFprQ0aQoWXHvA02cg2O
txy1tYm4YKqIQDAr8MTz3xngL5vzohcB93MvMwroFUXrLgR5r0GxPAn2oK/tP6FnOn9w0AKdSrIT
5yUYMGYTGnR9SHUK9t28JyAYBz9SBHRst/t4WJdm8r2V2fJIIt5lqYbIv1OZq5FbPXr62MD0KE43
M2jqMACUcy4xIPEwCUGQSluclxxx4lRMY2vjbyhD8FM7s4EEeYyrHxTsYaf3ZesZK4krFvCbyB12
68GHFqKHzN5/0LhwYQotpoMsEsNEuzqfuXqjD23wfmNhVFYDkc4htTxhW1Da1ZzAkyHpVhzKgaBx
LsFfBJb2blPGRDyA9zhZy6pQnxwtHbeQGWoX9uSFD4YWYWwQUFjC2JsvehfrGYqgSCu1HhqMjbEr
M6WtZKUHC41CF44hNh3b+tTuDT3MM7RbWoUjj/gENY0f2WrcCjSy2+gNhGTYckLrPFSAHC6yS6A1
mrBT8zZTCVmhIFQlHGbtFTvdV8rVvkA9i33XHgy3Bx0o2UHbru/ccJmU4sJitk24HbTuYUWfkSr1
ZYfjdoRx6MsfAdqp/d6v7plCJg/Nc9AnXMUv5ZP4DnlONGmx7ZIzPz8ZMfh39meLXA+ToDRzBfvB
MUlDIJPBli+yzyJhkGrDHSwc/vqBNZk0dCDVdPDuzrMmUBmFyGFRt/DrABJnYKhB5IniJcSKf2ZJ
l65eF/wegnlQrsItWWBgnfl21ODQYp/EYOvkWLSyciA7Hu4CtCksDO08msHIfhmaZ2PbIgG3s0xb
pLUSr5NqX0Ll1yry0RWGWPCCC4Oap2HB+ByPnUraFeEv0Jr10Rngakup+Ytb492ApiP63X4vcj0p
hxFGqGN4EB4D3A4s5w+WfA4y9dd9y8nkzU4nomeJVTvTU4JUHUvR7xgv1EouTZkNpilHQz0DTKOz
YLMMWl1BZw4LL3lg1p1BakjHS//j0+nSlL03Mgs1Q0kK22hgJC2PASCQPYQm06SHMgz+jdcfWzvH
AwLrCf0OnSO/CsmWebuNFSqI6qWiRR+WuAdJrAu5a9BvQg9m/Z+pQF2exF8GZw4jUAWQHDkMxuXR
cY7hSNyh+fHxqC7to/eDmj7Du2WnbKswbAIbuV74kZYeNZX4cSb/0IZxId114USb+oURP2P6+Bk6
JFVZ2TBQmayUWR1lCVlAaJX9L23MdlGrZTpKJiEOGDP3BlZ7AxELq+6SG7ehPwQFIgfX+jlXXckd
iSsohpEHuhdAW6Oz2oOWvhj1M+BNt3GrrT9+RBcy+1h4vyzOGXts6Kk75QiLclIWd0vAp8gqWCuC
rvrBD68glowwfWGY54Djabm/szrLgQpOWw0SKw3QhTHz33SlYj/aKNAR7rLrqRIFIWePbytEC2u6
ENle2NpAOyNuBt4XnXrzpBoPHKsLZdWv0gxQvx58N6FU3yFxlHl9nuPxQs5rwSleeK4OwkBUvyaQ
8VlzfwzZpNChAcTdHGnuepqGK5mE5Y0cqdyNmhn7bS7ElgTmUofLhXslTkUN7Z1QtMM/5nkw0PCV
xRCLHrwC9UFbdeDa8CeSBtsdX9opQ7qUA74QCmFqTbhmMN3wM2w+ZWZGQ6JgUAT7WkEmI2iYy4No
D+2Nb2NJAz9sne/FCO2wjxfzBZ8G/hndADoMDWhnAcLEaznqVdJDCYn7dVlswKl5EwSLGfwLWISJ
VwOUJmiuAEXzHIvmVJAkhHbNBI419vWOe8qLEte+m6gscx8V4tvgOVrk9r6Qej41O3NAdpeORE1m
tf1ETwvy8o21miyG+6V48gJS7NTW7BjvzJ6hCaFEOqIpbLcPk81odWhZuS7I57TPvGYUT2ZAHiQj
24+f4gVXfjK50/vvTg0aJSKlKSxb6rMVML/Wl3ItF86lSS0Chy2cAKQEZgGENZp84HaB0jcBrBj0
JfvG0Y/9ILOrsUKZ6W+Mh0/USCigoiA8OwX1uCvtiOGpFT1UbbT2uWLWUlffOckp14GdhlDnBB6B
YObMSKZ3XR5G8VTtscEEtBoPYG0M/CKDEES+V6/RtdgY7ltaOFoDKLZcwbuwYqaPAEm7SUgURbTZ
ikG/DJNhToAOp6Zyu5SbNyNkO7cpq8Sh6np6rQKKa0Je003DxmBXhH2/cLCc+1l8BnSxIAKd8grz
KwJLLQg9swwb02xaTzeQTuggaA2cKnRi3DGB9lOfqgWjF1zsidX5fSFvtSpG+zBqt24DVUYkYzR3
6p+3NsMOEsJrc8Hg+fo9tTc7PWlpBXJEM+RKDYafofUP+shxA1yFxVxIt7cLC/jcrZ6am7mdquGD
MNsE3UG29ViIuHe1LFzR2lrq+fsfJhKlLvClgORvLl4Ata+icAwJCNG19Vk/gPfA41BCFd8nxu9l
0tMLUfc0sn/bm+tbii7OLcgd/uw4oBWSBhOBUeNbtqdAQDfRUjl3S0Dmy9MJHRPkRnB9nmdF+iZP
wkxgOkepHx1zPACv4Trhkj7PBSziNLhfdqZV9M6PVl1hENbDzkTJNkEZSnPDwKPucXeCEtAnnBsr
vXO1e9n9rRXzy/TMwbZFS0xo/cG0+GwB3TvJeemVsWDlwjF8OsLJG7wb4agcsHUwmJmIQSJQJmnJ
ahKCmbIQ0JILXNCRQCI4+1Nk+lv/f8VrfvczR/ler/fy/vs1vFkiAgpO1OwrONuU3eTBNhfPUYhy
s76AwlhYKPO8MgT2QkcobHOQ4u4Fs676kftiCdtz2WX+ezBvQcf7SYw1KHNaGEwGsT8kHQtvHNQ6
aIINybWvqRm2XsuX+DmmM/w093vy5ObdvSqriOgknlyfRM9Ez20/1YzFDNXF54Q6wFS6QV5uXnmg
ZaqXY4sJhPTKhivXQqb5C8gIveJGz3wTEAFnxzbAgamlPf7mOeYDxHUe7QrTnRSqsqdLMwvAXRzU
OAypHSeHMGiEF5YCOmo1HQJPiwPI0JTtJ3tKK0B07VqGbeLpMn/NRXGE4NqAEhPUP7MA7R1h3udH
BKEQ7aTo1h8N+sCVVvqElNR1oGjvysxKoRNWQsIyVSjGjkR4ihuPWg9HbaRJAET1kD2HGfTPnLHu
H0AWPLoDNZtvvYYqp2FLtRNWZ7gQ6wk3RUTID7PgzsIt6PzihawNpMKAckV8jhj9dFK0VNT20Ass
6OSbCgLocg5ebpduGkGgqkYE/XHgdeFuC3vg0Qbd3hsv+cxeh4kbzaTpUWpVYC0SpXNTQtlt1Zek
ewhE1/sm09t9Kgy+ruQQumqaoNoZ7LvKriAeLbvhtnAKsRSuXdrZuDxMdJ0gwUGF4HQigO0vo64f
IVBXFK4sgp2Qjpub48IEXNpl782wUzM25wmUhpHm1/tIQWepttcEWrcLcNlLDuS9lVnc15htQU1B
UUxIyYoBBqCKFxMs85yvGvA9dk8fP9VLmxrdlrplTDCcs0iXNFaRNRrrV4xhoYI4MW092seeqtuF
MOvSU0JOndsMzwgx7WwP54gzVaQN/UrQo5bqrnKQH7GHv7EpTANAMLQgo1AyZ2BKogFctGjMX8ly
XFvQGi2Ga2IgMTE8i2wxwrq0JN5bmy2JsbQd6IjB2uQS0cQB1T4kNXGLFIByGp+pB3AF6fdLCZ+L
U/lukLM1YjXU7o0cZkMdIWqPtnbbdpVcWIkXryAmZ2Cg4Qaam+eZHQVh+E79hKm2uABN0lPdIVsv
9+ed893ivvXO0pz8lZUFG50IA6p9YCNH6HoVDyDemMjIK9AsuKCj9J1du4Hy1UqsyePHe+DiU/w1
zjkPbBbIPCZaOKwE+Itxu7whLX/92MTFWBxrHkhF8AKYIJI4dR5h1wRJJ3GCTSsFgsXrovuO5Nxu
CoqraF0bfmwsbLiLWxuUBxYctgXixJlJYjSk63Xc3mKgBUg7blRpPTAzANNgsJDLvZBLASxsojzT
oHoF1rXZ5o4qFUa1wvAkArl9FETlhrGhfKpzS62HLM19Y+TJD7MO6S5yaueeYAMfKlLL7wsTfelU
BLIaV2YLlx42vzdrkeFEmWnjlII+yXBtv5jPwGm2Ap3W6KfMXfsKS8lnUAmWC67n0jICkAlnpAVB
DUAJTh8xBpnkQsGV2tYQfVIiEbdOw+2FpzrN5CwUAqYWyUBQoiHdepZtKZEMpJwBSNDR4I4Oqvo6
jKL6EUKIOIZKJWgnahqF4McExZLp9yZR64Upnrza/CPA6yHwwIkBGMrsYWdjWkkBXO8KElrrdAAp
tWavRBbcMPDwyCHxe6hNQMF4XfXFJjKtewhdbz7+DBc8IEWqGa4JWdGpRex0rhNeOI6MkRXlKtpq
OhpmjbBIPaqPS6JPS5amp/4uoK9HKnhrlMiCkmco4bpVfF+IJX6AC1v1ZDizrVpFhp0PFYYTt/1r
CH5lN2af6piYLqBnC279oi0ARcDOM4EI5kWRTg/BcGpKCIsOUb8qGqc96IqRI4f2qFdEqlj99UcF
VAQwC1N+9wygLSWLjXIKG+VAboHXeypt7L4yzpdO40tPykLZ2gIxPKja5ssyxFDMtoEhRtr0Hu1f
6moISJ67hjEWC3vgwl5HVmzaAzb6b+BfT1eFHiNFBQF0rD8tqNymABZCwtLbzP2fk5tx9a//wutv
eTGUkQjr2ct/XUffSrBR/qj/a/qxf3/b6Q/967Z4lQ91+fpaX78U8+88+UH8/j/t+y/1y8mLlaxB
NnVsXsvh/rVq0vrNCO7w03f+p2/+4/XttzwOxes/f/uWQ2h9+m0iyuVvf761+/7P3+Ae3y2i6ff/
+ebNS4afu2q6l6g++4HXl6r+52+G/TuyomhaRzIG/PwoUPz2j+717R3+O7BPIMKcaFUpbqrwwFD0
rsN//qZrv08gNgMy9lNHICjKfvsHSpbTW8z+3USKV0MBDRR/gNZZv/33wP9MXvx8JpeTGebbsfrL
O+J3g+DdMTTweGtIhQHLcbo0skIqoWpW+KZqtK0qZL+nQ7UeRZRu9T7o9l1e6tSrOO32YaVZvl6n
uRuMUcauKltstCAWWylVuxfB0O6B3mj3v16qZgx8TY8zN4YqYuqCRKDZp9N3/3wdZHyThopviIk3
5KjALl3WstmDSn5Hms9Jyy1QxkOtDLBca3DoveytHZGNcG0eRyuHGY+OCjsvAcXFKk/EyuCy9yPb
CRGIZRrotQqQFSSB9AYV59uoLNBg36SvpqQgRhSN7bWPWhY4q0TpaiNCXGSI/TjoRKIwmX/nQSfW
WTGWvimqwbdNmR3NrL4Ga9EWeOH0+PbBpGM/9cLSvoAIbTRLDe1maHuAh2p9dK5S0NilHMIMJnJh
JZObSov9Dszid+gUqzwkZ65jGTVbJiBHlql8JwawepoDG5FKDqSfFfeiT8gjocBQQvGEZpV4ykbZ
3iTK8EMNYtdUtAezHsN1S3rTzToAI2qRo3CDRE6W97tGwodVsZFehSUai0RSppu0CYxDrXQ/M0W7
57K7q6q29LTKhpYP+GXc0Bmr2zzcxVnR3iN1cQUkbLwxWh67QdMNNyDrtnwrSXvfEnpyHA9coGKb
kRw6vrF6yOuNU5XJwRqv0yHVtxniO9ephnHfVjJ1o6i9Fq6jnHFrDuDnB9/fRpLmfsi+NUJhWqjS
XaJM6O8l4EOCelx4bUNJIm3rL1KzobbdKsfrOiJdK3E8VSatX6uy8knP17HTXZc18ftae7KSfA1P
4ng2bzZVhQZz1utkJYL0UxiXnoIalqdSPffaSB2KGBgtpdpyZ8WJjzt0ehgs9nkcTHsdlCiStwZZ
2Wld+Uk42D4fqy8iR+t/V8eQj6rHtR4ZHAsse0qKJHM7syDuz5HwDkg4YZNVMlTNSgv2idM3bp4V
gIsp/DRNNcttRbo1YlykjXZEsUJ4mARtTY2OuqZJb4kIN3VWpltlms/I80iEqXrg5aq80iOT+SMY
5lZdrsx11DsO9P2q3pV9kPv9AMFlTfJw7RT2QZZGBn1yrcJ3mIg8wcSwT03jGmwG2YbE7Z20abgO
csnAnET7DVYXaJ55Jd2+6MA3C12BJ+EUh2i0HtvQ4HdmTZ1dmEAG3VDqVtZOfgxKA2Stad1ulOZA
jjwuyd4eRm1TWuK15c1+qDK6NxLW+pwiHZUY12ZaO4e3L4VyVgaaN29sOlqbqGg618z4tgWY8aEL
ijVSbvHGtCS7Si35ZKnU2TSGWoHeorjtmR8WOzPm31Qc1D6Phb7jLWmxjKzCJQ7pvTC3Q9fO2bh1
wypGk6+WYE3aKbg9U21l0jDaJOk3sL9pfsyNHvtpABtXXT4GVmP72HnQ1bOzxHtbB3UsxFrUyCYm
6MSsW73xaRMJ12QvbVvYPqUdiLysxgMoonT7TBmH1h4y16jBVGVxfBxkTRxXS7Wp79u+LmzrvoBu
55WVsdgLgzULFaYVjiogTKzLSqA7WJTcC5C3Wxky3ozokwBX9AorcnDrWh2JMFpPxnrjNQMIqIRm
gd9z1K11UOCW2jSoGEEcYtPlkGrQU6QRrdzU1pHpvA65egjwyI/CidGVo+k3IlL1ngTsB/gFuqMe
qf5YpjLa4VBr3bf/c2TyPc86uscycTaoFaHaENvtsYNk2K7g8gvaHKq9RsJqn5Yk8a2Ua9hiY7Vv
JNitt7zheyaF2ljEqvayrOt9R5OTL31ab6OgvIcubbzOEiY8h47lqi5ocYehgJQbfkdLi5s0aIub
cWQmVAoi4C2snq5KDs0EIPu3KXXMQ2tF+i6JoVJfs8ZYxQ3FKjRDr+sJWQOwZH4xApwfdQuvKkJt
W3WpsTerjnmD/U0ZdXpsuiQ7VqmtvAAZ1o1ZWPSKqvihmt5UlqP8wkk+lVDh9ivWmH+UIJ0G7/eL
jqwt9AZou7cJcr9hnFwHjsRFemzR7T2FtIyE4j6xVeKKwDE3BbOv2lSaz3FTXY9jE39vdPZiWkX8
CT1vZB0JCkIuNUaeVXLtOIYl0kda4+wkrzdFrac3GdFat4as3VULxMQKix1Lp+bbwanoPs9vq6YL
bzAK7oYU5N9wYJ+LsrsJWXabZZHxkOQt91oz7m9JxYxdXmn1htCBHwpWf8pHcFwMhpa8Euj72IP+
vW97w+UkV/e66K0NZE/krrNK4CJqWDd12rhQ3NrkfWnirLHYzhIGWUuTyVtNWFd17YA4jZTJI34Q
knnKPJbYUk6mykPMh6YGAHMsDzyxAy9DSO29vRw0eI9UxA2EzbLqgCXVQbV3+ufbF6Rgm53WO5tA
M2oPEVXhj1HUsTXir+oQdCgMSyOzV1lY14d4ZPVB6O0rCPqM9dt/ZaloDkmh821imVdi1I3aNYqx
OQCGaNZujugkiNKDoSGnDyGtdl3YdnNgoE2pUe2fvhqyj7eJ0R+dFP11KJz2LjCM0UGTSLoPwR+4
CN84wAAxmSdfSGFxL+2j+ipUTeFGdR7vdKwwUGuO8XXc6gD0WhYwiIQ/BRJuLIyGwLeyDPmutoYy
B2HtdVtVdwWefFYWYqcIJG0SI9wXJQM8AMRCmMAD+KErX0bp4NVtE1xpVVcCEzo2vuS9trLSDj0a
RX6nBchFEknpVda3/sDrm6DrrGPvaFs9DAi2911EoeIKVmHrtu/EuIqgKXSHaIX4VkD5AjHTrLAy
Basc0Squ0AhX0Qk0h95oCTbzmOJjFhWP3IbjckCyYz3qHc6t/FBiA62RTtnDE4L3lCXtthAW87WU
DOssDV7gFL7lpOkPTNTbLA3Fyq6BP2utfg+r3dZoi89hWP1BBgk2yiFLDl1XoMpSZ/vYQtxjcHJd
1KPY1JXaBkhbgC+WtD5or0KhOZ6Wl3eIeYTfjRmFjtnnMQPbGnGy/udV6+Sm9b4GiYZJhOWnYTvH
VQ4x+8SSCxzLLKNQ9qYpojpqfMbz+tAi0tvoOdf83iFrCE7gNDWjidKSIKNrB3Lb8TzzDVYMfqCw
n7OU3CSI0vy+16PbWow4Yzq6JZlGvoS8XDFryD1SxqgDpqq7ixLQ2Rhg8Y4j/Y8uj42tINgICc1f
3iIYU0dEJPUyWYP7NfQscD7uQkM6K2bHPxCIWTdtYD9pWpMemlH7AVSV3OTAxexzthaJrqPznpp7
oae3TCX5l6irtlBEeGwqNKPaUSNvqAqfrRbgDSOSrZ+HQ3s7aM2GtzS6Kuwajca60bhjbUR3lfNS
A/AWhDX/agh5tIlVQPm3wlJPgsrLWxuCCg0YKLrcXhWYIzmJWdJWbiR4SxxTqxBfxIdIT0BwoIXN
Vh8KtEhV1GXD6HiEmTdVJdbIrKHnxxldbdBCL7LKja0jlnDQz4rujmDLY166hOhfTXA0uLwF2rDM
qgS1ODQxKr2E64iByDHSW9xcuBeCcQBYpHgfNYVn4EayR0pFlrzY8byPwUSmHtQQm5s8a4IVz1vI
qJVOtR5yiKMHrbqLcwfNLEnyHExza5sKJBdNNPig267A+44+E+gulA/S6p8VKb4WCcPHkc6GsOJz
acInoQyGj2kajymJPxkgrgCIh3wlxk3s9I5HrfA+5Cr3hIV+lFjEutv19o00k/A6Ywh3guiLNVjG
o9Rjr9EFuxLpF8DkjhlhIFSk5Y62iHoTS3tIhteMBNw1gjJ5GuJsIV9kniaMJh9hT4IWSCqi2Aj1
xllyKuVFordd2PhDDW5V4MXhiK3wjqIjazDCR5Ylg5cJe3TbAMsBUUJbj5vIHnFbyEsbFKzjE9HQ
NVZZxr3Z9ME6z8z7IjWFC8wciJR3ZoWLQNLvgiaF2g6USEcIaYe6eEwHdkWmE8UaZeIC+TTsByGf
INDzxenNl7RGFOi0durSzrVL1rvoXTrUA9MRDGZXWtoDOFUgIKam41fKsRAlad9BoqwjvUZiN+We
odf9OrNliWOmQ+sQuNT0RDdWAWO3sSj/BKb/pYzOY57h7zxJc5Lc+R+TPv8fpnIA+vsolfPQfH85
Sf28ff/PTI5u/45EDbQrkbGx0PwyrbyfmRxGfwfuzkYJzwHA1bE43vkzk8PY7xr+IMxAXcPmOkMB
9c9Mjv07XmK5Au+ILmdwgpt/JZNzmuID2EBHMnHqUJ1ySejImcFhjAy+eyCN43LVbuPEXtuLZZP5
zppMTA0401cIjGszE+hIJDor0XJoI96XPs1JRVzUwjj4bTLKvM6InXqhSnFaH3kbFgKaqYQw4aex
qU/TU00aOmVaoV4YRy1utdqOQnUBKYaV7M1VxhZ6py+MEDLxVEcdFAy+6CM7tYbEa4Z6jAPIa5f7
QQjQYPFcWdl1rMyFcV22BAk+dD9OXNDT43yXp1cdCJGcKAAOW12P9VUVJbhEli4zmgVDFyYQ0RL4
8Sf1EYjLzbr2Rx6OeRFiXRhKPkjd+poaiCGdZJdADQSJuAX3e4oHmDAvyCZiAaL7FvAL3Z7N4FgK
3FUBg3c7dqRGv7YAdm8lQiO0hqvcWDvRX+KTmAyi5W7qB4PEI4Y579AeonSsZSzBs1cY2wAaroPp
o2S3MIvnw0Jj8SRbizYTyKrQ2SwWOei0aAFyZ8f61OAewzNAcyIOqvS2vkvrT454fed2/kzUvo/w
zh4bsA02HAe8hmHquM2crg8NCe8gyioOJFDr2/qxVOIqRkQHQJ1PES98bO3MeYD7COMDWgkMXeBx
nT21iiGe7QbLdHsN7Rdx5NXVEuplVjR/e1BoAwWhPYZjo8tptuLtkOVRguDe5Z3wkSw6KOpkbhuR
53Qs7rOuuZI5VNJbQ9uM0ARJJqQpfQwDpLBGdZsa+bEZWvDh2+5QQUc2/fzxFJxtyGkK0JbiILsO
B27NPh7pCRpWBaZAlEjaNCbgQM0KXm3LdLr62NSFZ4uGcdDYwu+DbOitP+bd3q+T0olyKzDdsCU+
mPdxpbPdpMzvowpCagnZfGzu0sNFcyhwRUBFoBN5tpT0ECkSgMcxMsMAHQQcN1tqKT6fPOw9jr5z
NK/hQGMzE+jlSRgZkVQJGL3FjesQR82jTIedU2kLo3nbau9vPng8sIUvBtD7k67y6c5QaRkMYx1Z
LiPDsCZm+ppZMvRIpBdulXT5qm37T22klW7I5CuXSG19PJ8z9MC0ki3UbVCtBwZkEh2dlUxy5kQp
Kyg43sPyaazYN6FkuwOlHt2ZWfxKmdiPonzAofhHwWtnJeM8vf/4M5z7IxSO0L9k2Nq0a/Xp/XdL
KEepL6l6THhSIfjkil2Vvf0J9ZmbJNXRq4iqC2fN08dG53dOjBvlKB3UJOhNA1flbOZLpJg7CRo1
t4i0T5YgP6gd3LQKN+SP7ZzvD2AhkMvFDuGgDZ4fWUbomEFTYysa+feBEQS+KWCSnyHV7Xf5Ur33
0tNE2IbsE7qK0bqtz0ZFwyZJCy3h7iiR0MIN6OtI284z2jzGrS9+rQJAzbT4c0uNz47UrwHi2v71
8WJGJ+YKYATOjjBOUG4u+wyXTJWuTJCCMQZAhN1oyg0M/iyr+q8xtrytYCwaBv0HDayMUKQ5XT4g
92eEUxyaAUVpoXDkLZDwL1rTfYsLFIg/Ht6lGUZDCM4W6qAOivjg1BoyV8KA3KqFQs160K8MG6iH
qNQfWBB6vdF7BuCDNfBETWJ/SkP2+LH5C6sW/W84RdEtjO0yDxCkAkYc7g+rNvxa8BI42wd4lYUD
9KIRwGgg3UixTeb7URca9P5wjLsVWO6VehGIQmRU/g0r2PQ4NkBTiJ04e2yEdmPdabg7B87dgKtq
9poHS85t+h2n7hV1alxmJtaliUxh9rBiJNalRhDAWTQ5MLDquDwNNy1/IeZ1xQFcoU3vl3q5dqxy
YaGcOzWYNjh6X1HdpfYcVpeHiFNrGYHgaYBwIwHp3/i9qUHFpNAviGLGElXnKTZp2gWwB/AVAOJw
M8B8nK5Le2iNqo5RYE4QWHVk8Fs92LT0a0Xk3ga6T3G6Vpa6/3g9XtgOcNm4CFL0EEKs/myYFMrS
gWqROdbUisbdExv4dQN6t5HYaysbkLPIv7IMdJ4jxJNEshB9nC9VmIdfhfzmFOvN9wOyFmJAEmtK
In+q0etaia/oHVt4lJemFj6cU/Qy44Cc7wdeSGHKAqvILPcdEz66F90h/s56tC1CEDnNIw8QyoXt
cWH9wN502cHM6nweV6VNZyEphZR8Ie1rXa89Pu6tNPFAGnoTRKM7RtaCxQvBCJpcJ0AXrvYaeI/Z
6RKq0rRLqimonZgbVJW4oD/4VHbOVRKkICp2biH2iqxNuB8Qu368jqaNeLpRoYFlY4tCOskEGnm2
UYHZCABvz+FKM/Mui5TuFhlEN/6GEbDFQAgGuvVgWDkdHwdMrimn21WUqcCNxuwlTKq/1OkybUPc
tgHadSA5gm1/xisnnB6HMw7gyIj4vi/ASoUMGeAcQbNIO3S++CdbWCJA4U19glMg+z5uIhXN1DRp
bQfdMMlVdQSmXB1FHcViYe7OwxiMCBdTZOnticB2NndOLKROUalF6T46mqNxrwEw4kbOuJFB84M3
42JV4HwDnFqcBaZ1HxRDmyNb3fMUzVDwe8qtCgsdBiKrvTqPasTLY7qSTTCuCbeiF1IM9ZamFmhx
GHpQLLPXdxKkRdejCiDkGdn6Y0tI9Nipln77eGld2jvoBEFpA6EezrR5OImWd7O0leKuE4nvdi3W
fQjaSRTDv0VOtKdJovwky0KXi+IusNLnj80zY9qb7zfQlDKDzjgekIn1gIaC07WAZLuly0F7HNq2
SiMvSC1bomiGeLTZZUlExI8hN9G8gxshmti/aAi3nU07dKZxxXM7o7eUity2AeBB6uoOZ6PEgWnr
YfNjVDqLnHVagbGuc2ljEefTQPWmLPwwgsp07VphYzjE7fFnwv46vOMRMKiOYMlDbFZAyLiDBG37
6Im4RT33j3qI0wG9M3LItC9W2hgT7CZVev5EadmPN22XJSX0BWRiZuozCyugm5GH7gcj3wC6gKq6
l+uhsLlXlNQBmEoU6UiBsJFpUsgVroZZrq8jI4nNV2XVA1r2eoemal1CfV1H7Y8UyoAWI4tGwEnb
vKdDu6aFSIp12dbNMGzTLqQRchUZQ71rldU0pYcwUp1O/TJvHNCn2zmCUb9Pcsh9OEIvjG911MXW
0dDCxAEWKI5ohwVQos5ym8TNqH+FtGsq16TNc6TMB9Scursi7ltgW/QwAzjTLcPEoF/bTmtHAX4+
k0GPslZVFX0HYYfW39R6E7IrS0MnnXKVPmaDH+PqhNgi6EfFdk0rHIKkQ2sJqLKj7Ns3D1ZVF2g7
HdIhKLwQcI848Hq9YswlI6pedB23Fh9vgxypSe7JYgiGA8sDm+50TqL0qdNNGiHzpUd6St0Y4ATS
uCQpKvOZpcgkNZ7WqLF4UE2TOFAcHscQWtFWgdvXHzpPHC3xx4bFY/X/mDuvJTuVrc0+EadxibkF
lq9V3kk3RMnhPYl7+h7onNMhrVKrYv/RF32nvaUIFpBkTvN9Y3qTFnZgDgUJb6OjrRX99AUOyVRs
Td1SrMDpRY2WuK4Qpny1xiZsH+XQ1rIL6KWzILzCKkR+XdqxlZuemLOoOLWJ3RmnKi9Ede6dRMzb
IZNFdM2EPqM7y5JnfKhGtdAaf9GcLCl5UlXlPjd1Gy63ziBxsIURDLGbQUtVZ9eY6dRt+i7t0UKk
oVFcNRF6v5MK7kW5jaKwbfJD7UzV+DbzQ7qztUQD2jRBNWg/FwvNe+w+WQNlLqzEdwNgW9Z5g2j7
5QezausS5mIk3a0kHg5CJELVd+rwSfg66LLLv6jlUvBPcJ7VFg2R3Lam74osljiY2kRF3SfMMN3M
rND6ZDdR2l/PsjKNe2mOvKGqjE9OBWUIQ17fT2ixHG3GBbbEkSkCw6jaBAIB8wGbhgqgzwRiJam9
elSYVu3VqmiLT8gdRCyx3ueWG5mY8XpqH16vFKXzRelM1JWHsRSOkTi48ak8DbRaUb113YyPr4/J
lui+GyNd6qGooyb2Cw6lgdnz3VixHRay6OqXpsmS5E66Ret8zhnNzQgTxekt+7CIubWuQktqbmCY
1aydujIraHkxds9pjuzakbuf7VEmWyseRbStFXK057p1pocwceLuIIGsJrcm4qJZ87ShG1Xhx3HW
DrWHUicWVCCLec3C46TUlpdWFarzg9h2BoKJNNpuma1udZr2Qxn0ZmJPpIgnfFuZMrJ20U6JuUVq
bFPbFoWh0n8b+XqVNNXH+1h2fa54Wo2H85vuKnKw/WJ2xHg35IlevVAorIYlQLHiJo9aXvVWda7C
1NLDPZGeU3y30qzXY0hQ8KAOo2OG4/0QGaK9TrtZS+5ixyrnI7edVx2ruNMkOhJVMXZ8fspAD9ym
zdq1zUiiHRtNSb0/VVwkaz9Pmv/XXbTd92qVE3eXrbb/D5to63SP//Vf1fE7OfQmmuv+VzX0+s//
00Kz/rVWOKg0Uwtwdc0hgvlPC838F6VX+moIGsg6ORj/TwvN0P4FOsNG/29qgqkVKkHbf8XQ2r/A
6YgVY7oabcmp/kkL7bJETeJOCI8am6jAAWJj87t/jQ4tfemH0HUowgbpgYwz1wPrR8gwu8S7mbzv
PydkWF9b78jAwMMvj+j232HHX+r9/740pWDHIC1cSYK/X3pgGkeEVzTyJ6v3nQm5bJUfa/yUuuBi
bvfvNfl/FZBcJA/vLncRB9cFcMp2sSNf1vop1tNdESYfhL+Xee6/r7GWnXmipIDWRXwVR7WcpzKM
6Fl8irubPDSQf9enMMJsdB2ZzKvr7nKF3XD+iFlxGVr+59JohQi9yCsuTSNZFpfYN7i0Ut4M/R0j
xI+Vll1rg7mfhvBKz8XOsT7n+kcgsosAfL0uCDIYTwKUuko96Pe3qE5DY1dJyly+JUo1HNv6F0JH
PHRTdhgzxui6R3O0lQ8i6Xcvk8bUarGieGLTuLh0szWaozTZHKW+ai4VyEvmMX3VsiYyP6gNrcv/
l4CZcgk9EnQSBuM/eZ2XT5WJ0zjNzbr03TJnxFUXxwg/8j4qJh8SJGMbZEGWXanN+JFX7d1z5crr
981jZdMgS/z9ufaZYmVpw9wnVLstZN0sVJA6tXFf7lpTUTWfg7NxEfubDO5dskgOm79/nuv3cHHr
Lld3yeOw0WiXwrOlHbtJNmWKdTUkRcg2k55xp+WJkd4flE7ev01IXRz72CB1aqaXb9Ne5XairlJ/
jMQDr+I+HKx//iJZMDryEnYb3uXFPqeFmWMuckYaPEi/LbcQ4BC33Id0Dnpw2n9/dO/vR6goE+j9
kXZTXl9LRb+k3BkhghEqSuqnOgr/vALGjBDqg4u8fz/rRRBmGGAb10/+94ssGci8ooSZnVUNAnAj
sqkxLdaJuXINpLdWfvAE/3g9yj0/9RsAGy+up4yarNWJmzKiUTn3htJlezRH3dtiJFO+TSu9u//7
Y1wPgN9XIOU69ALkkrS+nEvupVSdJFcl6qqFQHOrJRWSdGsCJ6zP5gc795/emImfQBhrc0uIi13M
SmPTrhvU57qUnpq8xfGPv9/LHy/At4QdktdFBev3t5Vqio5Fwk79mpzuJpJzhZGn7j44Uv/wjnTq
myYWO9oP7wyujLMY3GwyMtqrtZb6WWrU1VGpuuFrZ2ut7kUpceMH6+IPb2mtdhJErNjnd8OE7Fzt
wiHVMj8f8k2jMaYuadSd7nxEV36/IVK1BvZFq9X4WZv7/Qn2aq31XdJnZPM5qmmjlxrWGEsx3zSX
wopHUiYOjUn+6uC8D/7++i6Ku5wDXNxkItQqM7JQMP1+8aLudHWWHYB65k3NavVGLb8/4JJ4wydW
3RVR3u0tO+3+B5clzFs5ahwD7yifepbJLC0RKCB9Ha844fHeQ+f4QaKrXS2YnrCj5uZhWAzGz8Qy
Su7+ftuXq3bdKGlKrJ49OpPOz3rSLxtZIcwlFApNnb5A1r1kzXEpmoe/X+NyzV5e4+LTmxyan5he
1mv0CG3FnbTiU2NBadCVjwK0y2utrxExGx8H+jRW0sVrnPJZKzsHq1nUxTtNRspWyyck5GWBW8+t
PtJuv9+/ONHYu1acgPVu/0rnttCtjK9xqfRXa3a3zfwRzOjy48MNSXDApsxBTV/lMvqqUQAlEsKF
P7fXs9t6hZN47vRRd/qjq6zL5JdlEPVjZ1AvSv0wPpvaaWme9Y9WwUeXWP/+l0sUimZEXYR1ZxFU
f5g6YayYnvajftu6zf56pPx8XogoyPgNWu2XmCIL+0VOn5/LzA9K9qhYr7mv383G09/X9LvvBpMq
Y+rYLWgkiDVH++1uliTrhYI23NdDms1g8e1j1c7uB+vrckfkZkxmFwEHX/uH726GqoEh1JIa9rgw
I9oLU8S9E0zCl1LKcVOH03TF/Lf8XKfz/PnvN/iH18WlqeqhG1R1BuT9foOU9smeTJxxIirsLzFU
oV3NTIj9Ukj59vdL/fEuEfM5vBdkwJf4ONUqxnhcdO4ycp2rpG6YNDvIu8469JkqaXyZ35QiUT4I
CP54g79cdd1JflmPVhNaozNy1bYpUGJGsbEJFeywUpf/bFQ06Nb1Nf5yqYtnmQzCwZXLpbp6/iJS
g7nYWfyUqNNdHeVPLZbp+65I/2nM/fOqLj2AVZBLdH9x1Smpu2UtWGIjLu3I64tw3BaVE34Qw11+
cDTrfkYH1tp5ZZ1cdISGosELUo6tr40vE0NeIyXxQpEicHt0zdu/r5TLQ3o9nNGUIMchJwWKe/HO
XMw6g5LqrU9NHL92QjkN1gmCEmcflfFNnWaPg4xxJorD3y/8LvnmDOM1olNADm0DNbrYINOmy9so
FliJJ+VpHOzTPFVP1aR/z/PmkSX71BGR9IxWKtyPmjrvFurFpde//2WhOkbYqnJ1MVfuiwtYUSm/
JlH+QYJ2QRZjjV5c5eLRJqPMTAWsqJ+Vrb+EyVbRyl2sO2+uFTYeA/78udB2Zm0GLkM5lS7EG6sR
b4rM9PIw+qB9ermofv4aRMtYolBVoj7//Z6tcRr0vudFG4Nz1cTDsRvmY5uUV0aSHaX60RSmPz3i
detxCDuBIF0WqpousqUx83YdCwdwE+0ad0JRKD56yOu38NvhxENGYsZdIbpletDFt+IaihkOCa8y
0tPvo5hu08w91lWycxYdi+3YA12aHd0T7nSoqLX8fRH/6aGizsBhhRSN6UUXZ1aWUDIf+7UHEpem
fIzczqy2RpE2y21PdS68z0141tspH2rxwSbx7rhcw0wsLDpRLjr7S26htWhpXfUDUzsm50rTix+0
5r78/e7enSIXkezF3VVpUlT6pLZ+OriP6WpcA7HQRX3Qtdozm9JdT/P375e83I7WrY/1aaHgB3XE
QMPfV6k+Nb2Lqb31S7OT5H1d6oum/Jxl4hG5HeOZkIdFBeOO+zb9Z0MpbIhSXBt3AnUjsk2Et79f
O6b7Ein5zPzQOgf01EfZtQJk7YMAZL2DXxfsehWkJ+tICgSq7zb3qFf6OM7Z3OndHToRRZvFdrZV
5FaHJP4wCr1cJT+vtn6HLE+qxZcVsZqwrgxHPg9ZxVAVTF8WH4nC/3RDfOIr6px0h7rb749tMIuS
+JPHpicHEysycw9yt/ZtcHt/XxvvKsXrzaC7xljDrFL+eHFi1Llu0jXuWj9O1dW0vY9wcKtqtYuA
Om3FMB6alDF2ttXdZWXj0d3Z/P0X/OFW0YJoqx4L65h+mdGmk2LquPlbVJ/q1i0Wf3A3Uaf7qvbR
rI8/fAeoDQhxaC8A5b+06aiwViNqua0/vDoF/pLqU5OfhLrD87t1xMHSPho+8IdbAz3DzbEiKMVf
3lrSukzbDLXWR95eBpkz2C9Jmi2MsCgdvxwYNvz3R/mHhUntg+8Npez6wV2smnoZk2FZWDVZ0fxY
LIJSDNL7/8k1LEZkUIRAj7E+5F+OeQFyJpwSPjXbShKvoge+cVLjn6G0fm4buLaIY8iQmSF62Q2S
EeZSGhuwp8GOkB8l+o+Yy/39Vi6GYfz3KmyIBicqraeLkKVXW9VB09D40q3ATsSvYSxeGgGlZhwO
jpsHi+FskC1ttLJnQl+keRZdWwXHc9hrG7UT92mRrgyUOfRkk30wbecPq4ePkrLtT8E7Hqzfn3Tc
F11DlA/rgCll+xr7aDDQkz+UtZ0ESjU0H7zZd8EjzQUVLRiWL0xmFPwvjn1K44M6NHwf7NqbUXU8
vXBPKLc9c9b3QzjurFa5SW1tk4jlI6zZ+6VrUo9cgYDI54k8LpYVOgxztuyWSEo496Yt74pc/+D+
LqOn9fbY42gi8EViKb/Y6dqxWqQ1s6aM0vFqedvx6srR+WBRrd/Y70cR5wKFEM66n7aoi5AQLelS
zzX7aWOZnu481Ml87IsqkOnkW22DD/ajbe0CGMkyXm1YqPcIQhEjsgP8vlCc0TJaxeZ8l1DPAZob
e9tovttLsofYdg+v5mtXdfsmjTbVaAfVorxm0v2KIu2j6PwycuOHrOrPldqqI1q8fMIZcoZ2GllA
pj37kfhE78Ezs9rTxGtULR+8zne7+XoxeLR4QRBLE138ftciD2u1rfTcp8lw259AB4EAnV/63d83
CVK3dwtn9YOhLoehSPnx3cIZ89gEZRUjGdOK0MPwsTAkNFER46SmOgBfUGlee4pKNLftp2VRN3mN
GsnT9DGhpqdq9OTarjdE5y1ag5F5iKwwQihoZcu9aJQvsjGPTS4brP999I2ZYegxCfX3baHZZyvE
PT3wGAKAMw16tdHyetPKTgYuBfRxxrdCmS2vsua30qyf5DTBDlEDLvvJGpxdbX4Ll8dC6Jt5Hjez
WUKEUnw2V7+oE1+p9btsvFKUXet+sbpmM0USYHx0mhS4NjojE9MMwHq7E6IOGjH6eiU3duvulnQf
GU+NPvuiyHaDaDaxXZ0Qz+zLVnkqzAdM/fsxbI9mnHpCg1Znb/QcNlAJWKs8os68i9t1OISydbD+
4w87Z4oddHoRWFa8kUm1rSbD9AGzVWhixpPZWNewg7AZPstyuZpFdTVir6/H5NqabcPPmU/r2XIq
PSHCoBoMcANJ+hj2xT43+J817RSEQ51l+5ydu4hzZe6G67LbYyk6ivCxt74mSrwdy/RJUWwL4sr0
Fev4V0Gjx5ySu8KZIKXBBTH1PftfzqNvr2zGsxiJvUut9CFL+hfNEgcd6RqGfl8fPhk6BYYkYTAi
aEFyNXtsoDRgLRmNnaUOO1ckAbArHzTgMUTgP5njlVH/SBVlk7g1vYsy35pucTcaPYgV01djmCZt
6TXLE4yFY6NLGFppEGrzWZM9hnp/yg9573WDV6N56pMNu83iPsUCAfb92IFTIvQ/u9ZRGnuDe0hn
6FdMiqNzG3qGzHZzel2Evt68xanwmBIez1dQDpJ5V7le13m5stfSrVTMTWc2UAwir612YVF6gyU2
ffRSJt+m/FYBjMQvMAMNcavU0keEk0ezqH21VD3HznaxGPhBL0o2vNjQOuqm9WSFUr2Ifce9auG0
4+FPd27oRbFnm4cJV1f32IJNTq3QU7EllleL+UhmcapX32L3Wql3k9ACnqtm/hjDAZtG7Svd0WQt
rIz7K5BrByONn4oeRaE4L8qt6e77+j6MYzgedwIrl2hvbXmfLzeywY2ZKts8cf04iucgGWp/nM5w
HI+I/w6G/pROBFjSg/ruadqXpT7k4RLM2k6P+6BZmAU+PtfiIRteh3krrI3tlpspeUK9uDWzs6k/
LeZTNR66aXoU8c20HKhkWPD97M0yP7Y16HmUiJZ+LlCw0RJw25dOUkkaOJNDudKebjQ75wVb3cGB
0Jam5WEotmOaesV8yJNPISmduhywxoG1cPrbZJ0wFj5N6il2vtj6w2i8KZpX8e+dbG07mCdkL3SU
Ovelkluurzv+5NxosCYk2B85BGA/PMF/qVdxLbaSN+OQwuLfAMpQbKG2Fuk2NR+1xhOPue7n8dsg
AuGei/560o8UhPHoeQ3YNb7wSVyZqGyV4bs6SrShKIx9zQ2/aq68acT8vawtH9vQc0oK0KuVtc3N
cdnm62CZgUGbTjfcztS1N21Xl8CFJtBbRj/jsl42Bh/01MrrOe13HWFpo3dBvmTfQD/4zAXZi8Ss
vWmYp10D/nC0473MxLNcTN9kaJaIHZ7IFN65SoVGrbnRc764SrXuFr0FdeXCUlEGT09wG6w/2Iqt
XdPbxxGtm7GYV1lsPVkSMpAa7rtZ13x9YlDABKmxZ0VWCnrd9s2sp5Dt6siGckgUUirts9QFVNzp
0JXuPu0YbaHeAPDKneVopFudN18twEluTKSH0xoO0/KLXIP1/dhq92S6YI/GeG8noM1C+uLtRh22
uftUJzt1PIUx/J2teMvEtr2bpmQzVZsy3pfhnV6wTUO86r9qHYspO9Xlucw2nBOJuHPa51b6Sr/P
3qoUMPNTp4AiifB5+rOFXF0/UgzyYs6qvPDTaY+ZDHRgGV0v44ml5jCgHn6RfWqrrYzRX5aGB3zR
U6JdWsy7yOhBvXyykvxLFPUPYhyuo+E7tk2vplw3RLOnd82dNo9nPSx2ozvfGH1V+y2Bpxh1GB2T
2CoVYUbsJK910W2HXH3ozRlQEjCopvZEw9pUsfk+SaThsKzMdNg7Re2pzbkaX43sOcs+hdpdZ56t
6VtN/G/t3GHfJ7th3exuB3hKbI5oFYfxaZpZ5A31k2wTciaOzksn9h2y6fxbQSfUxQKbfZPunTl8
DWO80+ljGx8nd5NEpyz5nGinvARTlIyeknyKnFdD9xfdk2nkZbCf8uUHWvPZ+WEx6svccKJ5zdBv
8XyU0QvCFy+L79VlaxrXSvdQ6yGaZIKrbVV7oePn4w9EawyUDKq2uXWjl3pSt/ECfHh5HrVr022D
SI9ONCaCLAU/WGkb1+SQVLrhsSwnBvYKlvxgZ19yTW470BJYTZkcatDfBUwqkdg0jXEe4X1qw3OU
JIFMuk9WdC/49ZG0z7aTHyaF0mDzyUzzjTaGQZ/dAbHc2yqgneVYjc0ur26MCvTbMXJB+Viz3/Ua
cLQHLLueSosIXeJTWCvPuoiux0m7t7ST6r6p2o1hnufeDvpJ7DU3Jt18ghnpybIOFGu+cUfmrzXp
E5zZ21R3T6lbHOb5ru/Zxx+0BBNF9uTa/XVb2bt61h4YY9lwHn0eC6Zi9stmbiVbq3WYFpud1vKd
5q3Q9yAIvCm8LueHyXR927hptM43kwJI29G1OQjQB+UR7w8IZZF/G8QULOjY1cYA83juok+5urcV
T+Tbeh3n2ASFJCoqHhgKxIDZZGs3n8EravXTaJyt8i0sBp/xeUGiW5DenUBV2EfS6rrVkj2MJW8W
X2x12YyKy4tPNoRCffEayi+tGK4QEu7y5mpxtqkCnfGTS09qnksPT2tQMTV3zlOcbuZNsei5N0zR
fkEpP2fVnTXPx1SbtopNdFWMQdWxCS3GbozPWVgH6oCb0oBAmk97FF1Hra73aTyyn7v+nGW7xKw2
qSMeZBdulQU8D8KpQO3nkaAIqhpy+EApmsABmDAW2kGqVjCusQpPrCJE6Jjdpx9m6H+9GmTjm8HA
WidJYDCLXdwUvqjZIGbSbrMBJ5Y9GJjxDHRlbZEfiqn8ZC02CuliuKIbfR+bz07zoCwoqGW21cY0
UGVyldjRfeuMu9Eyv8v4NWcd1qclF5gp3Ku+MLdzop8VcloZq4dIkg1ZBxGelXU+b4WAves+p9Vd
NNoveXySEKByBGdyXg8Bpoq3G9loPuGEN4pXI859jMy+AcTCW6z6buqcjWYn7CtP8bBsQbU8zZGx
1VX1rRy/w1CDXtl5PUwm/U03tjE2x9iJNgnhKBnUCdnUMVevzfoxt3OCsvgAjTTzVHeRXsEuqjdl
AKMQIlo+fHacHj/JoN3P49vQyoM0r9RwY3DaKbOpBaVAM6Fmy0RMQ0KBy3Gj6bW7rYcQYGYfW49y
5FQX1hKCt1zKbWZWgJZcUsNoap0HFFbDtkra8iyySPUsNYWTFObuzWAXFT6hcN4VvX0CeHlinA2T
xl13BPkL59YWDPppWrYmwgq31R/URT07aW8FTBAOktncJFZR7MgatnobPddz7qdgQPWifM54GHas
3lT2cCihyhaYGVCrXzN9vN9UruU8OwnAOEiSqKQ6T61Gv9SvJgbNt7ZywzLkQ+z1oz0556HWd+kU
ebEy3TYm88+hi7VO50flYyS/ubWJNMn0AMD0yfMIAXM6pxOIlmqbqHXQL4eC47E2z65OjqShPCzp
0qfVyZyARtTmS6jFj85ceShj8OXeTuD8Ft3y+/hpqQRvQAYI972ltsnnqnstLx/a7k2I7xVUtHy4
iqZoo5b7rkPWOdtBrBWeRPo82E+TzIM6q/2w6HyrHwMggbDkbh3FCUJWWZ2qqN9qv59JPyDgFayn
2d0b1sCRQ7ZY6yTc6W6KJkT9+iOf7EuRt1tKvLmHB4C5w+UNc5+IXQbPjaovLbN1LUw4ajn5bbiT
VHwx1fDUok3rVDdSVfAD85Vbn0sxbrv0PGsMp8pCf0bBoGRO0MorZ/xcoExlZJJXKbeG3Qa2W59T
8Zyyiw4D7bdKBFbIAUxmEpIfJO5DpR4ZZH5VWNa+VmVQNNZRK6/mjGPvZsKKMrW3RkENIc1uSMA9
hb6f0n5tx/bkdvKQrEPC+2gTV+QucXQwzchjcPiOCiXpDJIAy3pQhgRUfdpsIdgdZZK1b9OifIEI
fqs0mCTIvP3CbHZgelCwlls28w2QU+QS1TafltvQ4p1YxfLYlvOPSE1988mtvSo76c6ty7QRdYV3
i6sSA2PTfauJY3VCMVaEY8U3WiQwm7lHt95UbBVZBjrMPs8ROUSyW4/5OXoo8/vKVPe8hzGDNSZb
mJWxxz45kr/im89vrOjVhII87q3odogAlZJ1JMNukdHXELRcQvhXRPGGIUsBgu64PU9wm3OS4Sbf
2XXChO5DtOxSI8DFtqfddzZJUUoQqpNEUqus8dR5whOMDylrDwCc1eaOXMws9gku3oJ5zqso/iUX
/a6JrxzXz1q/03zCrLK7EtpBzx9Hm6L9QSNAZeD9TJAn5GEIh02v7dNw2cHXf8MVpG2WQqnJFrtN
pug7pXgla6iUQPTHwdx1a0lerTuf4TSz/W1iZXluFoTt3RCHG93hMf2oW7DcHeBcq+Zxm5uoZjxh
NPsugEwrPsbyFn5zqhwGRo5ppK0l/z9Xra1Lacw+hSsZGJfRGOBXC+enJQSeGX9LGDkIOEUyr/Z1
Ub5pw40+e068s+ftmF+vyK2ierPZgLvJT5NvSuXbybVBaqrgyMmBs5OhEtpOpww0rxsfnRZ053Wf
Sq9bUcPDfS9fFIJgBDBw5ooTXaz7tB68UvdLMtaSCk/PsLzmebTUozJJ4MJVoCTfleJhpBiTu/Mx
6/etfMMXWAMwDBXf0B9blf0TGHiIFjz8PFvKvmnRuFMOQyoOWnk9HwV1gAzr2ZZSbpTHfl1BpLUW
P1lA4O4XPOB1Rm6vzD6l+HOptcdeOSZL7i3NY0exexn9Vc4YPwBAXrI3QfJOm5CKkJeFaVCG3VYx
yT3JkFwyc1PjsA0AMuMhSufbke9kdE4T1IcKxARDMnOin2COid3FcSp0VM/E8+noFYVxTSXvVA5E
o9V95aSg4zuVoJCqQEZW+jS6KldtHxe1CRjUvBEJm6vJ9DjjsVaPolL9Dma6KPuNbfaBEZVA6MEQ
N8wAGhuGnF1NUetP2i5i4krKqk4lp3FHogNeCA+GWd207hFT5FnXvmbh2Wi6jVUTGOHDGmgLQJCE
pjyZm6wMv9ZK/wN35qFaioOiAlOXrWBz/DTBEWqz5GTKckPjhJ3bCig4XUMA9VRV+tmUQfyYKWCs
tBNSfbf0XOcwqG/ZiAG2u5ZtcRyal16/c43Za6LokNPlTpPvZnTu2u6WcI1bnDdMVguMLHpoq3Sz
WM0JSi7lrbyGRsjXInxg2vZmSrPJF0xb28A5A9+gEf+7bptsE0iSWwm//6pnWgU3jcGuSDppA3Fe
Ys8sempjY4h4lk67+CJdYq+NPltz53Ukane5NRufRE0J3++SZHG8ShvCR0BZ9j6N9MYfQ6f5PEJT
RpjhDNtxeBv1WPvStwWs5HKZTDaIJlLv61LBnrvMlfSXDvYKG/aifG7ps7T+mK3nEvdc3s5RMnJ6
T4mymfkTlgdjUA+dEWenxEkXi4NcaciCGrPdhp1dUaFDnGBPFeUOCyGYZ7eY1/ZdolOJtNr0s3DT
5eRktn3CCDX1XoI9dW9oVv6kJBPk1C4264disqpbqrOM6Rghidx0mPz2A11UbORzfZRjt1TegMRz
UzUd+NuobTa0auZnE94J1SzdeOoKqT+Ojia/FiCSvks31OQDbbPCxcGpzc5OgVP5xYmS+ojLN75H
uR6GQaS0+ZtWSuY/LLEkrmlEO25VqXSeVqFrwSmPHHUuiFaDYco0QM28xQAlEA6M3G2bTxjLux1c
pNQbZzwbXdWXr9YwqNed4J6ishr2oeE4D+0AkCoRlFrbKnOoAbRCo7wnwskvDdHfVQxO90pF6Rp2
t8T6lFJEvYotneJjnxTltaBl7FLxayJPnWOOLrp48EqGMsVGTBeWvK6EzgthbfxatjNJ8SiNEFds
n1AZH/Kxek4GczA26jyCNnXTVh5VJ0yI2HLjLp+b5rqZi+m2MPTqsxPqUxc4IJ69PneN74UwXIqo
/ehKgMuLYETWMqYs/TIDrTzpHKMoRCcYYkpFZKQzI4+52SlTG+bKYWOz+167BxllnKVm13iLTacO
9ImUv27n7M4idjpKS8EeqRjZjapkNp/+vDBmYNQwYHej4Vs2p+ii6N3nqNfUB1UfmzenC+OruE1t
6vzYdqkX5Or43DVLu4sTUUX+wBzq3UINizKrydZcjKoEbD9Bv1fb9rM9ItRMx5wdY8yc6b7uGA/K
Ici4eqXOzG+TSBrPrZrxbJSlu0rAK7jatdynxkSPpUIXjXrYLvOCsi2WjUDi/1Wvm1Jvkl3amASP
TWIzvc/UYxJ92Wtmv1X7eikPfZ5rcRAmqQQLx0yKcJNng8y8oY3t+tAgCA/mwm7x9C7tek34uemR
YK6oPxUasw4exIDr9hhNS3LM9BpdBBU741xlzLzx1cRIs61Viw5XakhCNlkcEyTsxZUt7eHrIieV
xwpuXfEW3RmH7WAAzbbi1Do7WZW8wp6mVF3OjOWEW0dRAuyqqhZEhlY64MWG9OL4QpJEiyy0hF+T
jz87Y9PsnLnW6fJx8p0GS2Pn1NqycykfN81hccuKcKPOzcxHuKZ2OwlzeyIUr5w7CXTjW0iK8tCG
inFOIvjCpqAKwgooIywG5kKWXKYvzcCsEwqwhUrdKZqMh6zT7D38tGQBLEyxXEsAPsxGRgNiihJG
RkCPXX7AqKegpDPQdtsupnNTTJHogs5S6O3abV5/1TOrSLadRmrcD8lV3rX3ll0OT1pvveqyhVSz
yqxLtWyvwvx/k3cezZFb3Rn+L97jK+Sw8AaxM5uh2SQ3KHKGRM4Zv95Py5/LI0qlKa9d0kaaIdEN
XNx7znveUOduoY5vSxeDBMzz4EeVVKPzi2VPN4fsbjLDGJ8bqyAkRIQGmZMiD53e0aE+0ABENc1P
T2Ev1h+NOTc/aLBJLR7ITrE1Ed17D0o798osOT2KEUy/ZfGopavyKneg6HqckHlO2AW+faW8HDSh
Sp+oz5gONGvJ0Z9KTR273SCBUWr69GLiGcCgcum6Z5Fnr9jFCIDY9GuP7QVjbzsbG4ONZs0pp1DG
ndZRbF9zUmXBHsU+9oFfGCLEi7Zp9F5wWouiKME3m/VNr4Wn1hw7opZqpIt0Tb2b0GsQfWalJ6NJ
yvtoLjkT236ULoqS51u2gO5BJ53MJPMhVXZQiVrRMYUiemNON1/jKk6pnuMbyDbMwl0GoTqQDSF+
aMyM9rRNa2I7bokVdbl8wPxsIMut4nlsunIFqEpj16o7803Ae/BdCpXBrxbk03YkCcvbpIwVoGpT
pbTsUyZaO3yPR8UJ5b701i4qEMHrJagg1GnoU0vLwRYKJTcqMo9ifUty06x6zf2sqNrPMhHafiun
PDm3hTGQ2WlPWg2jt0F5kJemBQbV58dCVcNHbTVEp1Xn2iGew6QwKogsWeomei4NcKe6GchTTyN2
+cKSX7QsqTaZFovW3srVh3S6FehqhCTQDotqmhqiWURd3jeCOrebsYmskWvPTH61JM/wGUkMyU4g
qRnuMMxKbzfQP1qKtRgkI6n0Qj/JWpY3ewUnKtS+7YgmvtMGrdklcbwCxfatkpw6WMjVuVgMrNRZ
JmrYvHPXjdLrR2ixoNLjkrupjF33yWrjUNwuRai1d5LaEfYqNEVeO1KZjs0Rv8eJxIQoGZTXJJtM
HLUmVRNwkNZHstAyu2wUeOS9UI4juKgZze5ARZM7CSPFbBPCC8sU1ptAXe9RFMmg0xFiNVmj4l6N
tyWulPexE3fZQp8lre9E7dn61JYuHjgtasoomj9GNSayg3uS/eiaXHpWKnk4553VvUApN46pKMtE
ABXnWbeGbRtLbMAZW8lzKFndmQTjz94YNRurxgAGgEDzG2NwHS6znfWqusmMUDmZhdq+RUqTenRK
ig1LqQuWmM6EU+wqtRRPRlmzYYh6G6RWeeoUcA5wmkvaT19r2jF1mliqlFqKwShFN15EsfSTTju0
anG0ht6XG9BPfarfK6Em8Vbktk4LLUc91th6TGaQ0fgXzMmTRTzpAkVcIbdUhLocaMtQ+gonkJ2G
4RxYIsjZUsbmTlO7yxSSmdzp3tKpn5WOOkYu+p3RCTjkr5MtaxRvmmwb4ORNJ7kMd/x8fS0btjFL
cwXSeOowmJPl0KsXog0Zx6bO2CXuFClMPKq7sqi9sF3tVqjwPYkBlsaHue/eOuUJZV5QDIeeEl2e
6s1Q9BsjS+4juog+j3zcz11hSjgu23MUbzo8aaXpa0jMe7GRvGF5CkP5BSkagJYeEBztGCP+HExt
5Od1GPaypASZKr5b6d0yiIHBBLViPF9Xisdg72c3b0wFlFksHGMRHqYw20XFuEH7Yqs9VZGyj5PC
kYa92U1uF6WBWJOg0LePSYzfF/WY0QhuI/S+mvxYxOgOzbMP58NhB/DqYQmmUdkkUudq6QRkSsuG
FJHu2XC1Vd/p8m3aTv0haK+6bnpZP7yYYebWQ+vOkbTR6yuzp7kuGO8mP6IOfNmIuK9JjX2yidFD
gtsXXFa5dyOeXJzRJYtuhC07DFd9jr3J2FnFsNOrhl433IkG6V/msQxPZjj4+PNjxqIwG7bMRzaq
jWBq922dAt25Bbsk5FavlZqjMY1HEiauMjK0LPmpxIBLIGodmcSJ8qGUrScx1jG5rJWSl7pcxu46
6829OB7YYmGJM9GfMi/NKF5N4SmfY3vtL9iO4gSLoC8/4oKJWUv/ik0wVvWib9bKfcSsUZezrWHU
h2EoHYXUgLEf/FjRHKuWvLxNkDDU3mAx0FY1r42vZHgphYT3q3gLCreF4RqRGY5tyhG0IxgykRgb
nf9+XJkZwqS7DovolVCtmRz2BBOtUelhwBJorULgE+TIhza+G0u3F4m4Gp1MfKJSdcvhXNEgq6JP
GAdZVmiKR80zEthq0xGPKTuCiVT1Gbjse5vTWC1H0kf9CJ4b+hU8T659yYBDyd2p/bHgrSw2dLGR
LZmA1JxvplW5y/SkdZsiXI8qqUlt8kgYBVFmq9MME3SxNpjycUPmgd1Kk1/nUrAIDHhXU12AZs1r
0iXXSjNcAuu8vFvhdl4T4zqs16q85vn9Wk7+tA5vq6Q5YRO+KtPU8nLHX3Ki2j3poBUIzrwk9L1e
3L9axtNEG9Qvpz7fjuP7aGYu0SSeOBzrkGQMDPkHFhFmkceVHC+jcnvVExaR16w7j6XorljvJfyN
bDrHw+uYPQvyCq39OOS7jBGC8jVHPUPO0LOIpKmb+5g+peFIkMkrkSfJBV3Jpn06OTUsHkbaMGCs
5YrXN7Y9lV2HjxMrMoR3TDXqVHCGFnLdWgzIbvFBk2BHyqFiRM4MjC21Ml5GRTxLg+43CskpS/Vc
lV2QqwMZPYzoCbjQriYRHNFjV5xurWDHC98JTEqZcA3qse2vxnyYxZ3U988pditU8cfOCh/nPv3I
dPlTTxDMK7OT6ftaRtRGZ6f0x7hwiQNJhfPtM5MbJ/FHZgmlk2YB88BMzvxEZ8Zo7Y38LRY2efWl
9J9V17hpqSIof5XyYFyPQvtoGS9oA0JrK0472TyMxX6xDlnWBRHql2HAhCaS3Eg8T+tjn17hVP9M
4sIRYicEQO68WNsPmleNj0l9BbVVm+M4NDcSyBgdElrGpToq5munndqs9ZTEJaZnxyrrlfi+B3Vk
t5Oi6DigO8zyL7mjnJmhK6IBrsXVgcqzFbI7LD4C6umNPH4s09aaZmfUMSGi6tRzi0Jso0w7nf6o
ioChrlNB04By/mOgAA71mQEhdCcNh6FI8CzlK0bzEFeSy+zzKDU7wrzcpawcTejtAvh7nFVnlNl5
SHcZdyJ5f+Z8yzOJ7DXc9uxKYnMp5+wOiDhUL8liPI1142ORSvQIzepmNFdwVtzCpkDRyVuC5iX2
4K2WNbjN/JqqR3mytpOUO3qHd5feMZSiPEpz16yUn31KCJ7ujSIbrpXtFK32Jf1ujRXXivbFkmxh
29wZa/NO40OFVlKxsWFHsmNEdNN5CZDH6QrQaEw+yY+7xkh2JfWhOqkMRJn6GqJ0g8V8Q11+yHhM
kt/nkpDlybBXkgS2aPHV5OdMwiq1u+C1AFEWuZyufglWFTql7ulKsIpXstCfZaOCTtvYNHFg/RBK
zNiz9N4ThGjTCIqvDcPOMvOTtvQu0We4bdWkbnUueZDHbOUjy3EQTzdeUg1OoarXXGofcmqWTgEB
6OLtYjBlYwSTx8Yub7JtFEP/ohBVFEKukEHhO0x5WRxJavrMgM/Tlv20eOmUBzQmnhx+LjPAGcsY
nw9X76V3KLGMx4R9WBhBOZ/W9jE0NF8dmDjQHRXkxS3609qr93C4njP1PeXw6hJPyUU4fJKrmASV
k9ULfxtssnvG1HFMKQ+poscBZLRv3CQVD4KlOtGgMkESg3GSaVm0ggomZuCfJIQvwNN9UhYoc7V5
r0tqzK5PgkyZZI8IMU6qZnk5daUaLgx2lU2Uh+7SZJuifBSH9wFbsSxhTk52epncdwJNcUN4IvYw
4xpfUxHjVSkKTDne1OZD2habcGVjm6eNJfW7VUP4DsTgaD3ZS3O8K8SCoR06CO1jHGCtbEaDGfS6
AGRcdM5mjU5LRgvV21yFaaYFv08IxoGDklpLPK9YJk7CJ5xkd5HfI5W25Cx2zA4wmk9FwcGu/aRE
moOg+NDlj4s27ZOu99sJkh13POzzoJN5M4W9KV7G6XkptX265FEgEHgHSWnGkEvJ6FVEZblvx5XD
lTC8kYglDFX8YekdQyp2sSFc8L3a4YbXnVGU6jYdJl1Lm7Tu2qQ9YDTtLWhC4y1i2zim+pHceOOJ
jVVcxOtu3tDuwADj3ZbnKmhmf4rd4RFjfeZHqBotWzobHFPxrr/vsqOV0k3g/LeJqA+6R8lXBJvc
I2tyxNQzhQdxYp17GsM1gXd2J1a+hOLpVtKeKpI0E3fZp8YhvzCWyISNcDXMi/wVvuqLK15FOGFX
+hjzmQiDDMeWmgPLbfzedGR78Xjrp3tshK/dhe9b74Ta7nu3clMQ3dwR++PQE+JgEy+SwLUbO5gN
431MvsPoMLmi1B1Pq28cqmPrE3h5zkizhMpirxt5x/j4EP4omm3+VFo2RT5xh6TksOWf1xdt2zvj
7tYz8TfhJjTPYuKKq4vCdFNVOAzb06Y7MTGgODuoATXTDTG+F166R6oaOFWZvfrmM9G3xWw3e+yZ
ms14V6rbKD2Bi6WFxzAj6ndySkhjmrpV+pFifHYxiFf0433Muah8GcUjawmxKVBvBOtQPERP9TnZ
RTdV5IOxK3fDxyS4oJE2JZmcHkBqFyaM7GU+kZzJzWTWSYPuvXTpzLalG1+p4ngl4oCop8brr3Xt
RheWCeOu26E4+7W4lUEEOxwTB2aobftlze+47bXho7G8SdZj171Y6/FmCA6zKPdlazskrlS4DYPX
diNL0F18Y35gTGPp7qztuvCz/KK7wAea4gAi78qYcXiedRdwSetshmRMVmpORwWQDcokc8B4K6oO
0NkMl2bdMEUQZ7+fDqQbMt3yG6LnbBOsyO8oBK2nEiDX8ETgDrIe7CLFNA+vCUfKzoz/DYzxJAfe
qybvqdmNlCkjr0AQ7VsvfMLJOfFCmo+Hgm/iIofGLGV80h6U/Zr5zYcScwKw19vRRfsyPOpWnVIg
hPxg60Hijv58YMaTOJbxB9HsMc62Kk+hfiqhla/97ZnYWeT0rZchfeTdgdcCf2Y3l5vxseG8L34a
HfEWnM1kntg4dabipkiY1t+VDA64PVm0ePVJr+4SeH+wf0efjzw7SgH/8yM0Aobx0xx0VKIpGh1P
rBnXbKjS9wW8WrpoqtfoASKOOHrzg7ZR1nMruWMSQPGNrmqyjRJneNSCejfvIHlToXSsdQidWiDf
jDYjkjt98Vm/RH74woKZ91Jo17IjXWeTwvfATELnACdjjO65fuyhl/fb9Ecs2hNN3E3FivffkxC5
aMDzn2K6baDRSPet+d4qhIN5UebgYL0clk8p8ZXXonipXs1HVDoiqaDc7KMyHvPJSfBtKoNeOuAF
JheeSUwssq9un6deyvdUbfUzPrPNE7c1xT78cqCX5c28RCvOznZIEp+3Ri4/yQ9g+FhVbnfV7izF
Vu5kTwvQhR7YRyi5ARoET108FtItyI554z3hq4nmd4XLt5D1vZ49ht2HDm+HYDOulwg+yLSt95yU
Nk7Bt2Haz1S47RDDQ/JAS4FNfmGd1MbXJzcMD4StNtJT325F8TWOgrzzGvZBpp85fqSuZQZW71jw
a2Yqb7mylTP2qbFkq898GZjPDZwIzFpYV80ZBLLrfPlovNI4QC/vNdf8aE8UYQ+EJ0dgixSopTND
11JORnHO4QCzIkPd03pwjfgHjS8+KMO0HUmCyAGwvrT1zVre+uqkmSer8eWekD+49cV7FQWWm+5X
6GOLPW5KRjafjO0V/r2bj9M7ND++de3lu/Vj7XFSchhrCBtRtMmqvBf32bl47u5x/Vo+wzP7UL9r
WVzL7oZYiLZ8TXJn5EDlp1yLMTBvccuDdZB40olFHwY9Nb+8sdtuM1mPdX0vzh5BT9Q2paM9Suhs
iUqDdHYk6pdWl/9ZOSHhQkjoaQ7t4VnAIX0j75XXKvKYaW/wxIwZwzF2GdwRiut81xdfoq8CyD30
uwwUFJR/3a7pU18DWD1Mqcd3FN6rI+/Gq6xfrL1quBM7BFt058ADnYggxc31ED2CRQo/jYNOfbVb
lQNEi7bwxR3b1Xjfp/ejaAvI7XO4pdgy3Z4mo2smcTsDwUZ0XMFTdbdLt2pynQj989nHYCGpCz25
rZyILvX583qbgeTZ3S66SyKqPbv7WK/LeyZuh6M5OfrPAgfddDsXnzU3UGZF0r1brNBwuNbsH2NW
EkN5ETnyq9FbRu9mDFrtepN4LngW6fAVAzltcvGIT1YKxeNJ2La+4oo7YzM4WI6kaRBOP6GUkJEt
xU7UB1qAaNZLD9YrrD46zfFnDR9BflKP3bZ7iX6G7xlsv4Pwxkgf4x1bfUs9epZacoRnsQPTstkE
F5Qr2R5CE6qQH9OPydpp8jZ7Sncyf9fBgPiqPHOwD1j2UtyKDmSPxU7eLGHXUDv9YKrbvZauSWXt
gqruuZ0vIxizwxgLfYjX7KtsE12TByMQvPqsg53d8Qc5Ahgay31y48Pa8bpdBo9SYd7AQRpf1gCP
/2K7/tBP7c/krTsIZ7ibYNmcFgeLozWd/GYTnzlX7+HjnuhIlav1UDyLF/3FOqWFw+/nn8TmLH6R
X4HERvGOemwJbz0UvBDNt8KzqTzoot+MnqHQVj3RiMjWcyHux/5SQuG0xrdR22nZfd0EaXlKM1gd
xuNA1573QIv0FagPiVqcald/kWq70QK4/fMaTKrTyW4GKFaeaRSaiPRWNXFqGYJ+FjBjvJ+TAyNg
PN2cKkaogTkrPfBwMPT9am0q5a2NIZTGey3mriGKoWH5HKZRdEkzf2DIclcV4Pi69dXdeHQGgoYY
H3EyZhXL6cvwpynX7SZRlgg6m3pWxPFFjLVtIaR7y2L4qlMTqKkEoaDaRM1FYc/uSv2UCJ/SgsWu
yUrSFD+0dH+ywiuDNru7ljemCERd3dcgz40Z01PTQ0r3Fd3SV4FQqtBy9CWGqjx7KPXW2Ous89Lu
jekxoctAsmsFxH/anELtx40YudKCsBjVYMJLp70I8wktDJOfFkrEyDu6lzGLGdEVbUtyY6tzeU1E
TnB44l8RCIEo2810pbfIRhtKICV2HAYw/ZTSn1kAshE6TWMLU7orBwim/bZrdmHJWI5jNrxrq7vI
PKWwJ4dd1nlr/8fDDF35sf6ZsXxmLy4DqD60lcMQrAUNQT14cY21t7NG3njLL3eVvHPFG70se1Ag
ldM5Spee7z06grntB1AHu7mv1QdFYd/y2pf2vh92HEADwlF8OhytGN0CtVR4znLzTuZG0eaorvjR
vdDCLe3LKN9R30zLuW7OA9RpUIvuTSNyXtrrlxHCsEwqOTyPg/W5KE53hePJDL2GWvvaMidWFT8T
2J71A67WXm1gqVy+EqW+lbrWJo7oA/H2RmEQIb2ztQ6JI4ZfCns8CPZNulA+qMKpSJwFMhpWx9W7
OnjTtF3LXQVZzYQRWJOJYSbtUSUadRTocy4rvVRfXBIeR1a3NMPImmb/RrDRnL5+baA96PcZfXFj
L6+65S2fvPVkAKuWuyIPcdc3jiyT7dDcppxIsl7aU1JsY7QOnT1YFyKurSbg0FLo0UaYWjGnKNGK
siNYucdXUPPPTtlGbWAxPCc2aNGpGcAl2kZ3mnRw5tlVu73a/6FdinErtxXTD4VzngSNFFjNA+SN
yXqp1uA2NS6P03KhwwfsEmFrXteS8aYr1IJTqGXQsKqxFmBm40YEtaaAzsLAzMAEBG0ejSp3ZgBT
rZCZYFSh29T1HaG++6ya0ASB4tZK3rtaaTB8UV4gQe7bURKQgw31fokTyY+pVNY4iw+COVgvmpBC
4Ud3lYuM7/pwl1kKgBEXgTiUqBaFJMN5xGVwJQfDXPYyfPZx7oS90Q09rg55Y3y0KWVASr5A1qe9
b4kJg1JEb3OqmPdh3yTapicChAdXNMCCjSkBYiqiwCLXNTxam7lfX7sxCl9nkk9v2BiUfUMK78cx
yYOq1aYtxKD+JSziepeHcn6eII//jGtT9oe1Si7FOtJ0jNN4L9VTHqCshNEpautOWyCX5IleHlc9
nLeSIt6nEXBZpqX1i5pk4UHEgB2my2Aw5cTjaF72eiFhOhB1bAKFhlUa3nfScqc1BdDGNAjKQdAK
RvZ9G2lBiO3qUzyBMFgx2qcOJScNRTQtlGBZpxCPDT3Em5lZwLlAKDsJCA87vRyZKUswBnEhYE0n
Y7LcyxHnyTrWkZuJufHUGEL+kmdkqURJClOUiOWhumC/zXQqBsrXEfn0U0xiTmYIBxFO0lZH0eIK
UiVA0E01Ssyyg04GwxP5fvNVzKYUgqOWUFCJAEDR0IjNrp9EdZNqRXGcDWQZjDrSvtpIQ5MbfBuV
10Y31tcsAUhO1wkjeVWQQth1Ub2Boc0rtcQriV0z+2klMeuTo0iCRNrlwWqGEo3NNF4H/eYihRL7
HkiMaiQFldS1FgQjBGpNDIZlq6ATj5HKcTm5STcPbmuudHJ1bJDYnaN7GHI6w65cPqMJXeQoRvqh
S2hholrqdvIcI7dMpT4MagWEpQ+LGyELVlaS9yY09UV86CaNyihRzYZdp22tW8MhAGMqUr1QpiX6
ML90cBn6u0hWGtlfCQ4mohnzQwPavFLb5D0szjTSAsa60l2rUVIvkqBBdxsrUpatPokal7A6GLNN
rQc6fgg3YFttf5otukIhVKePSioFtoI5xz9o7KrTMGr9IUPa9az0qUnnrjC2XgmAoOfs1/qA+zxN
6lCNvI+1YUaWK0d5QXusyqgtFlWn6Y5DS3jP58Xq3mp5LrLz0LBWGL0trbiPyI+2tmGpDdZ+bg34
rwRPS/qzDo4vPDSiRvLiaAEjPivcdurGJu7Go9wstbVrGmtIfhjLDPRTWMYoUxXn4dLg7VQyuA3N
XBCph8vaHAt2CgmRXRHrUu6v0OTiQ2qZnBs84pZzd8DfUPsRDg3SgDUcsuGVuRvzdJuPZt1q11hN
0RDBtBKuJbaEJnsS1vOnJRyZNk45MOgOBxS1CHJhtJITnmHqEPS9LoSYuEfCeGW+3ZFNUWhRuSdo
dYGoI8PoqRlwldU0yKYXrbNMLV9hgS32r2Y1AHD+YHGtseBWMhLYRjDbFTK2nmRoqcE3M6GAzpFK
WBLhIi9D7lMK0ZeMVvuNicbfidh5CbWbkyihdMY324VSt8ZMByN3xIkkafhHsWuEy0OtCU99LuKU
Q/P3zxJz6bvf0k03/+sl5T9L2ctSIbkjrOFVJ0wkqy8KqhFzfg1Aq68f8fXhzLtgGPgbq4Lv18Vw
Tb35HWFAiDsQhh7fjAOqddUXWa3wk2KDqit0Pnp4krIa0v+xBFWuaO9Wyxfjf1sx/D+25SfI75eH
/hdf/m3Xvn/mvxrz//ED/3bm1/6FnwomoFjTYZpAHOJ//NuZX1H/JbM0cN+HDIMX1s01/9/h1ory
L9y58D64PUMcCzqU8PF//ods/Uu1RB23Agxw//it/xdX/u+uHNia46qkiYTq8TqQEfDnhTnqVt9k
WBExar5Ty/eeduuXu3D+b1+MX6335Zup6q92Gd+v8M2CpQrVWNQrXH96d/FUZ3ZFbzku3vDW6U7i
vCI9eExXp3jKN/ERad5TfjFPxm/ev+9v/PfPcDNi+cXShrRJM59rviW1vw0zyGHe/Zvv+Zd4Ax3X
yNvrJmOMQerRd48OSE6FURcMzFt3cuBF75S7eittYj8KoiNkAU9xRH/16N4d6zdf7/tD/H7pb9Yq
SVIuc9igOoPC5ijVz654+ueHKH03yPjjCqqEx6gFf4go2j/fQG2u0EeIPCdEhVu8MYLwrG7hAPhg
i3YdoFnwfutb9X3hfL/m7Vv/8tAUg8wlXBVXZ3LwTXAjT3B6+4dqv+KS5Ya/ccn6I5vs12X6x9V0
CXcoWCBY8tw+zS9XG1OzmHMBCN6lq3HeBq+xj/ybb5EKean7MTogQU69QafpY4dhz05ot/b7rrVr
5wuqjqd7g/38z7f9b++6jukLLoQYk4u3Zf3LZ1KF1AhT01rQZlDSQeCpIP2lxcM/X+W7C9F/f/P/
vcq3M0LNkqycYjzpcuazShc04l6qedLq9p+vI8t83L/eYhMHIOh1GON+2wlaivaEGJnFoQLxns3g
RXUkm/Zms9qCB7pjnwd3YoaU7x7vf7ea/v5W/s+1cbL9862M8lSbcNRcHFk/qeJej/ZW8f7P30/6
5+8nid9eEjMaSpHGh7rVEYPbPgdk4oXu6DVPQM2/Mcf5frTj8sx+o//vN7p9ml8WR9dDimwGFqwZ
JPYnfLGAEYbdberfbC5/+9huxkqoom/W3Na3zTPt2gEQnFs3eKCCsbtl+BlUgeWpvADgFzZeVbyP
zFIcGJb2b17Mv9vb0BDIBiUtpZr+bdFgwTVMisTVY+VZIgFA+M3qv53if16VWFljfE5InWTSMH5/
ycIlnSAlLDNPDfutbf8TyLcF/XkRnoWdrB6EwLQVB2vFoPrNI5T/8t1IRha5qmzyQkBe+PYIG8ik
AkoUTC9sqP3uW4rnRmdbP4rb/JX/JTuzbZ9HL2SMLdv6C7o2z/ndwfXbT/F95zOspskRljqjO3mQ
O76EHxMkU797fiGUiznAw4Oy01/qd9wwXpSdFRBh5f3zqyN/r4+5+X+6E9/2+sRA41O2fIbBq7cm
GtPSK06TZ9jA2/Y2sn8Mt3HfKHjDQfZl++dvLv+XN/d2eYWjDU6vaWKS/Od3aS3NTpQqDcKdHQbt
tj+EgRmAAr5Z9l3iWY6003bpQ/yQPpDEFSR+/ptF/td37NsH+LbK5TZLQwL4+P4OPi/bMIjPYSD5
w3P8pO9qv3AsB+3AgVUArz2FtedATv3Nh/hrBfPtQ3x70ed6jhoo9RDZXFyltsaL5PMc3hZPd57A
ENzWGzu/0zzY3L+9+F/2Z5qTm0ufib/4ra79dtTJRj+WGNUCus30+Jjw/SRiD7Z3U+a/eesM8bag
fz2HDFGGcM2XZVfBVPz7tepIyZpm6ZkmWfDLXZgq8ZMgwau1Bpx4llqsHqVuqd7SRjEueocbPdZM
kph4gyEpsT8TbNHvct2MNUcHrhvwq9GL1xTfRz0wrI5XGKE9LEGgnEGanwVhBrssCM4BI4rKtfWi
Qa5m25LqVnLmaarQcw8mHF7ZQIYF60Tw11Wa600Uk4OwTcUGbXXGV9yrUZt76noz2lFWpTwm5AVe
piWzfAgI8l5PDJWzdFoT9RadMr2FQ8yinTJrV9Rh+qgiS6ztZW6l1RZjE1K2GktaAfMGaxBblleE
jnirtrd0nDF56JNR/1hqbNfdQiAr4ygPHQQLVDW6BxiVSx8iHQ8EnrErKqx6uurBHMdh3KKXiNaN
aNR/iCeJXACYWID4JTnGIccyijx3UEIhc48aUZQ2xoDr+HZRjLFEZabAmMRt4VBbSo65nlS9tYpQ
n7u+tLA7wjMDJB91UJg3sGaq8YGfxS9rrqVNKTDZlssUkp2ld++zgZdxPw5wXfSqAk8ir6Fj+mT1
M79NmpmzoL+KMVnpMpwCwuRGcm+ya6i34acxiCCXSlQIbqdliOJW7WaIMuMmwDWIRRwcqTLyx7Ea
Mk+Z1EumoNmO48Laqr0UHmpxordPheI6hoPmx1kIJpJUxVM7AhTYrVZ9FcZ4438meYS8PMfcLpmN
0SHgDf8t3A3amEFuijjOWmZeuXqBa6AP95F006EaMc5pcw9ZTivv9BB1bxKGCAWqiaCqiRGNvK5w
NOq2sGML0lE+TK/dGt6mpNkxj4tXXdWWgAzS3C0j1G5J26N1HwoPz6LEjpKuddVRne86+GkFhOMh
VQQnXflNbSaI1XZSrF6we7TqoE4FrCmHnAuYhumIVU5Bh0swL2muDwTdNqBLlv6MU3cRJErbXvK0
0xOvsQRmpAj1tjmhcF4lme1lDLXOIdZsdPtWYra+TDdxgqb5iwAg3i0ZbuCzJm6rcoQ+rJZ4uA2y
BseoLnYFonyGVwrKknxSWHEVL2yCHIrYOeyQqonBS9pMXmiGDRwPTXarHimHojbVVlHhTGXoO++x
lKiducAub+hm5UjoJ1yD1sI5uYATU9EuO0aervdZLkWbrIRVXIs9jhldBmeva7JgGBNpFw4mPn7G
jTAwyrgqJNC2EThGTMUEKb6Ew8hzIQh9fCQnpLxfxbDe93rNc5ek2s37Yjnhuj0GiIo6wo15Jq7Z
xPldN6jR+F/knUdz3EqaRf/L7NGR8MBEzKa8offUBkFKFLxP2F8/B+qefnwYFStG29l1s9WFqkTa
L+89d1mTvtpg/qeSV8PtR8FViG0juYRY9lmG7iJUxdHDUvcodSAVIvXlB2I/lJWj70H+wmRoXbQE
3GzxOxjUQWN315deu4eU6jwHtY0iKy60O6yiU9dWgiscibDINKsZubSgjGtFCsIh3FeYxwvZuMuu
jADp9Nz/wc1rt04CBZrzVMZVoh0aPzJKW+rCKdjG4cKLvzOhUXwKqxHqmCpN0gCMYUO50AaoUwUY
aCn6PoajZSFalOhQa6O7CQ2fbYhiXaWu3+4rX3rPouLmNleAswin+0Af7QPBMbFdWs64SrnQt80P
KEM5Ka+2cUw6WGOTfkWC9qqQ42d3ZXsc6nxjA2QgOeOJY3R/IYdd2l57dgUn4wqZx+APK0nlPOoe
fEZLou/t6LvaA8LIjFzZAo/eCTAw6ZXl7Ll7C4vXNr8e9Lemjm51X7seLXT65sDlv2lxEwRULl2X
Ia545NibwrnosHYqg7nEZbgT1nDhRRetYVOXFmxDCSouL+lkmVLDIfiZNBsT28lCLZ7asPoptP4m
SC5GFwvjPjIOKdIUKqaQroZt7YGfpH6LsHhliMuxwamLDGunsqxAOhtLMDhmdNuh7FfpaXYP143V
MMK21PTrmGT3dT0o8tad7D/bwH8AY5kemf5Uunjnr7Iy2vtMAqsuI4GvTDdhkz0OMtukXTURQIxb
LmoQTIVcWPblaws5jgoFt/d5uPPb/qpIldueOLSxcbmKcF9a+Tb+St06oq7JMoE2Ot47eX5s7F3V
bavk1i6hivgfnfMRGG8K0dAjS5KDGios1Z1RfJS9fR2TzqsbzYL5C8SALpmvURk48Is0QbeVIiG8
4CcTKu79YSFcWHD6XYtUvy64AD2kw09qRTeoZq/RtvhKsTNVzjr692y6fHOtkbkNiY4R0vvBZBb+
sUkQmsdvHMZwQiJT01rScu9LCEqAvsZgX8s7o9524zWMYVPjmmbXMLFxtnbcd6dAtWbfpuJZJt9i
5Avc07GA4F196+X3iGuJwbkKOvcO6Ny6jeoteGsWAv0QprjnmdqPpoMwUXOc4wiHyVbfKq6uHChi
9nd8fCzxL8KH0+O/y/apRNwCQyJJ7kydHUoQbvUiA46FqkU0Wz27G7kac7lDD9CryuIB7vMKY9xa
M76LeK/VSEGKaA00xWuvVP/VEncKewnH+WinFdRHo0SQs6yr+45xBB8VPWnZXPY4nsIOPFd9idv9
lY0fTqxvQatR79au0HQ/u41rLnJH414hWJbdjQ3Or5P+VWrJvdcec+sWy1mdFJDxXJkWiIzwDkKc
vLRiImjsWy0AreFYK6u4c6oHB+tpfS/CR5/62yTOww0zRYEPIY7eGD9C11yF0UWSv/jQ09BXRB9F
+j3FradhGdKGG7e8ySb1GvhuC/FQgCdJra/b4TqJrI1mRNdV0t2PjtxIP7+s++oRE/WmKoNL/Fn5
ujatA5D6y6Q2woU0YaS6KcpOiC1DcleM9WNcuFeAAh6Nngu4cnQeA0vcZEX3YhrAgqR51XXNZixg
sADvQY4yxfEslAQ3glViPgkl5jwigG/yukC6VUS3dudBUkoPveU8y9JcdqqzDkdtE6nRKgoyfLSo
qHWD7UsJ0NqJ411UOte+VJ7DCll4Qza2LsePRFef/MbJ0aWD8xjrrL8F+iO3YxWZgMyFdPwnGxds
dyD7d2IYlRl73wHdkesJ5TZ1VWZh0rC5A0JWC1VBGVR/w38Nl2FSYCfXNI2loEgW3EdwG1Fr3jZ0
rXwXqXqxJ8jDDh+5KjK1TVV5QJeakhqKisw/Ui3irm1T9MsJD/HuFSRULHSPa72FGk5XV6S5V92y
sQpuiSvcAJhB2vQNQ7LWIwbMVCbdNu8eykHBysDu0BwU+IhpHGBjF/B26XhamG9VJSb+r+omG2gf
Uy9YRmaIHOmXR5SsaDOgW/d2pHBByAIEfgZwsYWampgMOl+pYgZnZ16xG2rTJUX3Fp1lZoJ+/XVW
/f98sTIdwE4HHl++JW9DHVKM+4DyJ4f9j//6j1/nw39erVCT/ofGuYvyqEEKBYz3/7lacd1/WCRj
UTalnkus3RSH/K+rFfsfOukOvCHmRo79qsoR8V/XK+IfVIG4hiF/RVMpVAKf/r/cr/z9XIvKhgwF
U1A2+3tFgdT0MCVbuUaNot+Oxbgy1PTJdc/FAf29ePXXx8+O6nUBFC7LA7ntLdyO8H0rHXeY+yBE
hCguPXNhOpU//jow//WUWVUiF0Fg+GHLNBBirrLtTZC4N5/e5c0/P+Tz9RDv4LcfPau4gBHPDOY6
EK7ag4dRoo4/kuaGO9/jaF8JvIlfP+bUa5hKAZ+KpBiYOJZYpdxatJGXItofWamwj3798X8vof/V
QLMCnhuUEAJ1Pn7yqjv4+1F+umwz9fxMbfnU95+VlF0rMQioyeXWHQEusrslYYuHNKs/+/6zqvgQ
GJ7tyIJeCp5hUxc6W0vD8TehG5ZL28Z48vVzZrXGfzeUPbuhakeuPgu3Yie0DPaRhnl7lf3IXuM1
rNqFsUq4TmkwlqDuxCyEKhDi2Qr04sJeWWde1YmWnEeDUP8wtJAaxbYMjOdIqV9t4Gu222+//oUn
eoI9G++BG2aBWpQ15wHJGhD51+V0Wqp79QX9xZlBc+ohs1HPhjoZ8lzWW+Fi1WG36I0Au7Qn/Nt/
+DOm1vs0Xmo/8DtKOPW2DbimLdHmWv6uYz+XAgr8uqXMv9d8/+oLs6GvpI7eZ2CVtoVUNBvKie+D
W49QN+u97R3bUtV+xkFkXKuQX3fAdZJVS/VtZandyPajjZtFBnjvpXHwU/hq0xBKiEXHLUCQR3UK
ETGGEfKGDsm9d2UuKBlY0aOoczwC6HsSMy5Xveq2+1GXygqiA9TkMk62IdlMBwoGfk2hOdH2DdSq
7Tim49oxcWjEjQxXvTIiGxOZeYsXv73mABQc0Ej1P8LEdJA5OjVGqajQ7Ae0SvmF7kFSrHsCxBdl
YNVPsvTGmxLZ4dPXbXmqQ8zGb1mbGsStvt5qsIFijkSye4xyrrjr49cPOLECzPNtyCKzY1tLAOeo
iEjUOsZdM6RnMtamwf+b5cWa1oZPnW0sGq9OM5zQum79cMPgI8A3n1chPk37ra3rR0+tt4ZbPH79
W0411mwtEG08VG7LHCQRjwf9Ry8/dAPc2blwtVOfP1sMcipxQVAzw1TeO6LFLciDQBS4789Fy554
GXPdUp2qKZZlBmfhOndWmF02UXRuUJ54FbPpq7ZGB8QiC8HYQL5S1KWr7pJC/NkyY00t9ulFB9yv
ZE3AiHdUuK/2uGBVA2LhUQJLz/yAE20zvybs6yoam+mMLEoPu4I/5QYOenJmGKjTevu7rjo99tMv
0BQIKknp01VRVK3zzDI37Do9NLpcG1DnQMfsiuFgVWV4VNtK3xphbd8ZbmmdWUHNE19g1nnjwar6
yMvrbZCal4Etd+WILSt3/2yfYc36bth0sQkupd6mprfh8uIZss53EYjLr4feqbcz28ZEUPwNOxng
BVj5uiWpoAFf/PVHTz30d29mNgUS9Ueh2+yYKNC+ePbSGRcmOFoNTNxod2e2kSe+/zy7KOWgr5ox
82zPwS+2LqroTMOcmDPm+jwvFXGTTB9sZdpRxq9p3299zpiDfqbfnGgeczaw0VAa6aCnNTRC9SIz
5R516x2A3G9Nkl0YgX1mgJxqoNkIJ451NIOS7lmmIPyAcT4EObX7r1/xib5vTn//NPhUX2G1tqFN
xLV1Kcbsvq8o4eZldmbuOPUSZoM78UstMgbaqPTLC+6MjtSg8T6lwzWXVPd/9htm4zcB/tUELgup
l7+X8bgYoTwE+pkGOvUD5qNXL4ouFyykqgvly9e2YQBYk32SG9cXX3//Uy94NoKLNoMG2zDM2NCQ
a7PM1HMpgafe7mwAUxjXSjtlcdCAPRP5zbumvhSdaZoT33uewm0YIkH3SNNUEynfkRB+auvH120y
u73/907WmG1g/LghMlnlq8suxr8gzGFYtXkPdx1gDkEeWnCr10ny7iV1vIurFAo0JbSV4gp3Z4xj
e++oqngDHeMfZVRz6UVs1GH0LX8VpuCDfE9tj6Phaxc1KL5D6Eb1mUnzRIcxZrPCEAaxtEym+zqD
wZ9W60hkby3qQYTw8s+mtnkmaVN1leYNo9xmw7NivQUqyjmBtVE6fzZs59l+MRAYMkA7idgfj0V1
ZcHHjgfgCtG5eNUTXXMqLX2eeLK+c4xI5yd4Xei8ZDJXD9LK3Lu+zPyfX/ehU/1zNi/0DYnnXsoj
JEECcFWN0n3TkT6svv74Uy96NjNkoFUMNY4lOTjHFotRCa+hoECRgev8+gmnfsBsYqgB3uEgiOSW
wv19Wpi48dszH33qy89mhioCVRWMFLksMnRKLtiwLY8qg2MwzoyDEy9Yn5UljEbtfDw0dKGaGI7A
W7GyQKIIz7T+icV3ntbpZDmGnIx71rJ6nzCfg3zV+5SU6pfOfvi6+U/9gtlIrhMjrduioI7Wi5XV
1Os0ym9Go7z/+uOnmew3u6tfqtlPS++ohK1e4ybZxnE3PHtprO68KnafRJlFu0JGZAoRf3pBDG97
ZqE58dL16Yd+emKkEUvt5B47bT94hyKLJcojbIJsilVZqudWzFNvZurNn56iNoE+uDagxKyCWSlg
l1tvVoFZH2Ra3Z/5KSeGxlxS7Lm+Mw4k725LbaK5yuybW3XZmYXtVDvNRnaRhUlaStopzJ9a46mt
vV0PXw2X5tdv/tTnz8Z1n+u6QQIjG8cAZILAKalV9bWXhOAouj/bnOqzAQ4mMze8bHoL8kWbgmwi
e9GIm3r8mWn+md9x4iVosyFuJb4nC8EzKMKTGRU274Ettl+30YnBp83Wf33sFKubvn+UXweWu/QH
CC7i5esPP9FFtdnIxptnpYbL3FTbYl+Q6N2ppKJg2DNhouuPf/aQ6e1/GgdJ1KpW51LANm2ADVmx
ddLxveqrdjG02RuA5z/cw2uzYR3o0PHzRINMSnyUw11r5SUrzbbPjIZTb3k2nm2Z9WMtuG6JcpLn
3G6fa96ZTnrqJet/byLKocGQSypRUvEW6gC1x6zWRWqsvn4Dp0oLvzaXn14BBru21IXgbIydFwcx
QrAoqexVopTaveFDZKhGeK9BH7k3KtKpQxrxenTBLfXX3+BEGU6bjXSlaN0izHg1OuLfN3tYxYSr
p9spowIcbHfmKafe0Gys44UulCpiJ2LYuQNlqnVXjddpZ1rxxEv6JW391IhmZzWJEvD++y47ppH1
M86Ue/KQ7r5uohNffh7W7mq9Z8lhpLrva1foUmN84PhYv/7wEwP9l0D903cP084cXOIXtk6kbgb9
hXUDhyaHN4gdTl+fGSEn5nN1NtJVTJnuUDjlVlaxt0Y8YcGbsY2dxCT9o/Rb5cyvma5Qf7dl+GUl
+vRzxi6BzTyGaIbMcp8bZCkqw84dxHHwFdDl5toNk2cbLG/KbU8bwxVrqhe3PDOh6ade1fT3T4+P
jS4ZtXgsCWSMy3GXa3FEWFTVgh2c7u0XgZEb5qJJffNSNwoS59DwIcgyi/boYIJ4SRwzfo2F4vz0
hmGSxkrthnRDcZ2SVgAaTsgDXZmjZApzr499uWjgsreGjlA3DJWfQ1QpiHRg369JNu+fyOFGjGi1
YoNqynryNSJ2nc4dn4oStKEAXl2eecPTqvObvdqvF/Lpl2eVGY5B0JdbLob5Bnn1OBBa6eU9NLD4
ZiTdtAjyPzvc/bLCfHpWAaywHCIIDWEorbVmKT9VzbxNbPWnrP1vfzYuZvMSePRxKCX5d6QidIuy
YDYyTORRU244ZmiuB6Fqn2m7mRvk30f5X26bTz/Ipd8YTigyoj7eI01DE2webHS6vjAOAWd7eAHk
9HXLFCQzMRKIam0gYhQs/GilJGguzWLpGvWZQXRiOhOzTQu4Yy8rwi7b+g6oB5I0YxSAQ73otOTs
unNi2hGzzUsT2UHQJGq2TVNJGHGfqLvBhetgE1h/U/fEGPaNX5GEpxirKErsBS7WEY0a2TOV6OON
3mXmNk6SeFUbjvasafwnkqvt7ddv/9Q8MvflBEYFcSki4iocI2tbx639w+u76skCLbHysiDa5QKy
fdiFCOr4l9U+6fVoa4EAXmkM9WyhR3p05oWcmD3FbPYcjcrxTQsdooKwy8vLtQ5Z3+BAHWtvZ36v
9vvhK6a+8KkHhkJv42IEJSvMpAMNa4Toz5XS975H7DGvFbdW9EWJ6+yHQstwnlTByhEkpGcAw6C6
qG1dnTm4nOoaszk0EBVs59ZRuWxAytohrCd9uCuCCytVHzKmvK9/8qnHzHZWXtURHViMGpU/W6d2
qaSXkSILsiwksQ6odwQeCamt/+xpU7t/at9UK+J6gLe/jQq9v2x0ZM1t3xUXKZ6zC5tABCJTO7s/
c7c5NdVvJuO5F9AkYgTdhqNte7Z2WCHSVycsnDOzr3rq02ebqSqRXkEavb5tc9feBUgCdo1PPMsC
y4q6NBTh7+AwZPdlSQ5dr2vZIVCanM1Rp6wTLyNtrfBc4qMzsiW+bt3fLz6GO5uxCPbos6Fu9C25
76D4LoSm/PTqErlft1Sj5IVLuT970Gza0muBX8FNdG7iIhiPU3Lo0jSCldXWZPm6YmUq/5Lcfe//
0//Ib/75tj5rlH7fPw13+vunHmOqQ4bA2SczNSYPwTbXaW5uVM4tjkvkdf5Hg82Y2yvr1CP1hNyl
rRdE1NWNXlniIgWjJqNXPQBWCmjlzBD4fbcx5gZcXRvNCmkq8UAFQuHQhQwDum7z9Ys59eHT3z+1
FsFVRRfIQNuSRBHeJf4IqAx9wh+20myuCBy1lsS1aFs7hBc4IlW6CWq32lul5962fWk/6n2dPX/9
U069+NlUQcGpTIEEQfVWNXS2iVcQRmUPeviomla7MzKTJL6mIdvv6+edkEfhsf972yWDqiouMuCt
4ctXXyvuGrLYLf2BGs/eapNtVWbXejeQY1NvMsxPRWssx7DB9eX/ZDAQF6isc+Eh8gWCJATDzmY3
SugRCYHKhGgq4zNTz6/azP+e2CBRzL6qYwRpJMx2S2oPOJuoKkrwzrlBAKP0IJvrSn5ESrAaQZln
Nhw9F39DkJXIiEqlfSHP6ocMdYDJKdYuch6NGHcFAFqBCBu6oU+QJ3uPeuex9VnZOPRWKSWDtadY
6VZ68HpLtyifJNESMPhH81ovIpAqGsLq8szbmDms/2cvaDizuawj1XEMPKBKQujKxosJx1trboSp
qE99MiDM2nUuzcbo7gUAtZbA5kT7DmGJiPmv+8OJ/jcJVz8PJd20/MRSc+j72FZXUVfnx164aOSV
xPsxZs3wSFQw0K6vn/b7vY0xl6pCSkJjZfdAkmR/CBVtw7bwUQlsfGzZ9dePONmks/1TZAA1100h
qTG15JPUjypxhmEEcKBO4e9pngZpu80XIh5uUqX58fVjTyxKzmxLVSqQFSqJvSHVM2/l5iEs+hGr
jWiFguMlEFeN8JM7USr9mbacJrvfjA5n+vunSTBpTZHFXtBsY9980+3BfqnD7lyxbvrav/vw2RxI
VJ9ewGCS2yI0m0VR2kW1SEohrvwsLO++brJTnWE29ZHaR26B4v26j6ouJefmyynYTiDXcd1LM+3j
6kxTnXrSbM7zyyK3clfJ6OQCxWRR3pIes6tg4C27JDgzk59qstlsRQRlaMF/o3htW+42G4U7cbxG
cObU/f+oxebS1jwS3A6StrdtOAZt9aEGhAgM5tWksnJnEnJ+ZlI4USiEF/T3vlWrvufXDWrsCpgZ
BpopaKXp1jIL+2ORBsrSGVIchFm+49B8cIrnYCzNc3Oi+etO7De9by6gtZVOpoQlZ1u0meWHT8zs
dar6FIjzUB02gVca+0Ib8sdmHBKcy4SHk403HEI0+qSiJD5u6zqE+dvJ7tkd6MCatVZU9b73gX1C
OPC67zEhZ0UGMloLyAnkqN8m7jHFEVnHIPHzS7T8O7Ulg7xH55NoKzfEsQ9Q00ZOrCXgjc12V1X1
peM5Txb/xkjcFZKzw6Bgz3Iy/xD5ZgxxEieye2OH3VovzEVCyJaFUWVRFN7S4xgv9XhBMim1XtDu
Rb8Micgo1BDEenbJqgRQ+CXq0d9aIFsj1QULqe19jyiCyHydTJa2idcxrB/Bxa0IBv9BusdFFqNY
KTzceKRcdSgCp1zd3lM2xiA+IutRAbCc68rBHlTCKNpdMmk5p3ImSY+mvEvGQS5ErUriPHKQ1/kR
ey9mp26Tjto1+v+NZ4BqfE919cY1u1ejLr73+XXLykh84EoF4Zj8NLwfIbb0yCJZJ+X4jIkKmV+F
pLwDp1ktfc7RWmzsKr+68O3mI4NoXCoEQyjghL2dpZZrzdxKjYQ+9wHjNDWSkuT22zh8UYBBq+l1
IqOHODe29QhHQXvApUPqKEqdolkO6muI8K+AXVDW5OCU2V4PWeHDzFoFtrlHorHw2PQ4Y7zyk48u
g0cfY43zb7nj2pSEVhaAxhsAqpXlLB2yv3r7xjG0Q5fE++lQrjT9u66CIyccwdP7feRUFwjYFhWR
BvVLDqvZSsj0g8GdYnDuXJJffnh4I8tsvCsde1mEHoiRF6/+UEudouBRauGh6K49Fx1Tk8L/i5qN
FMdePlkazjtPw2L9LdHiGz34SElGx/7mJNegAVL8gcoq9beDJDqRbcKltLhPMfe6OsXR4k7sxjRZ
2pKJrrkl9GRVeh8Uu5bkIF2kZt5upd7tLbqsJegovrVzvAhklfdgNHeZiG7hyE2FAR6B0RKfneI2
u9TubyxN3o5hT9RxflE6cLerwlrkDdUqRUYbE9o/DuW94r7n/I89hjOjC25c56e0ayLCtW2gKSvH
UunUCcp4Y2kUpKBVVHVCCC8461MDDDundZ/USg1CREP11CK8ejS9V3TPVCtIaVNqjeDcj4pdHyk3
TEqieVCR89QRbE2y8TLbxDSs/MDkhrkXj6SkkFfclTYZW6XYgR/Fia1RbirM6KgKgPKlTeIdKTBu
TbqIQZ6TuzHHbOkHD9JWlYVuZheZwZ1Ynn9QxMJ59g1y6rUobvP4RjokHSTDNSyGVdOBtZfFsYeN
3KMk8xIPr9o+H+isEuo5UVxJ/Sp74yLLx02sN7tEhmtiZ7Hb9gjbniu9uu7H8VXtLtSQJQsx2nBj
lVcyjpd9DDZDvmRu8kZ241ECsUAcfrC16EDAykJpnU02musyV9eVNrHF62Wq+wfTMt/Vgi0k9Eqv
urLN98SN1oqJTL19J8Nvk5ORE8YqiFEYIGr6YAfdrdZgoFC4gwC43gmavTXWpm1+HzMgzKlD5gU1
FPzaaAoXUn8sPH8pCgaP+U5cS6+9BppcGERdWpAuFqVHDgJvdIx7rkd779ZUbJ8orhJeug5/I9+0
7mvbtkvhRM+tf1mNqNp7fq+zaAfwxC0RehA9doFm7oSWgFMtd2b+4qjhsfedrZm+Jlq2VNXqoxnT
nTWEh27iH3i46aXjHeTwUpbNNgnAS+ZHv78WY/tQlZdZpSyU4lLpvG/kHC1FwDoDtDqzYXDl2aXQ
BLRQfWmQ7I1uCTevuQBitUpSnxCsYRVgcdY5tIWyviZiZz0WV67Decl47QF6TpHBnvFR+FiA2Ycq
+Y8+uSFza6Xa2ZMfvxhQVS3MyK5jcvYfVh4J4QH9YQiLowX+ORD6poVB3+HA782EFLwPB0KE5bzl
UfZUJBp4V7hgfncxlLyS0paHIpggoQ0hCQ1DEgdjJVZMDVviJVeZnlx7ZUUsdLzRAnp3QxJgZ/WX
CpwMW3OOFlZoj5oOKTfjMsFJGRA8YPfWzi8iImhJh48eUnB6IrSWgT9uirInso1jny0/IBvscRws
cXVs0R8urYqtb+gSPIrtWn+GFbEPiHeCSHLTCq5m/ZqYzyNeh7XjYXVQYZzzcsokWpa6tk3KN615
S5NoEwzxssSCmzv0XPYdhQiZ4C79lEfH4fc44GwoHrTCFBiMRYQ/Sjhu9RxCOW2Y2LLuqDqTL7Uz
I+p8VSS9o41GzFkkee5dFUaqXRUxrO6gFTShaE2Tc3eQfggQ6vda3acrT8uKu1gQdJdU/AL0mrDi
mrGvj9SJm4teqU19ZRZed5cGfnTZBIO6j5UYIxiJjdUh5vCWr7paCw6hak3gFxt0wdLAKnwEhFKR
JlO3LpJuVV33jWOv3CwOd1wE2/0U2m38jMLI3UORTxmZlNdMIPhhRyYJJuc9XMcnX9rORRUQEVh4
PWYjM7Hzh6DPyGdScOGKC6tP4RgoybHSB0JH6jErbwao8PiQI1Kh2COtfWT5gCQcsUDr8Z4W/ePg
BtPySfxA4Vd7wE3vLWXvI2gd+LcaM1Me4gkakVnX0U/hQjsjZ81W891o10c4zojvw3rTKnn+GPni
ojXTdcUFN7pF64IbnW49ZuGL7yWc0Ou4k5fCGIk569Krqu+utaEs1r1piKtojO77SY+DxeVCi5tN
rDXRMbdbqDoljHx11CQ2MtTkkS5eETeu8wTEtkjkbew66cLILQPvcPoIGcECJdF1x9ixLhOXAJ5M
ZYJL3PaxCwJsyq7YZ5B8lxOCP3VILOIWmdEVxndj0T6rmrqHO3zfOMaF6Vp7PScNE4XtS+jk637M
bVZPK17KiNvGsu+n2KeSSx4yzFUygJZ8Oz6wiO46fOexlLtcNW7sPLsqgWKEukIupnhuywyCOptq
Fe3IUgXL7Y4D5FyuZcLAeSGi1d0HgbgnpH2PDYwQHvpM6bBvUQGMxNEmDOTRqc1jNhIxlVRwUmoy
EtRy+BZKYOY4CA+BNEC1RN6BiHOxU3yNcKTm0RtdjOum+QOPEez4UbrMU4VUF1mbo4RrRQ9LPKui
jT3mxvc8BP3vhDLcBVlrk53g+gEhmKSyszxKhwwAzS3YVyje2MPdi/QgWBPAFqYbLs+17K6pE5us
HsfgcFSrKNWUXC82pL5r6UIP6uHB1f3sORndqiDTph2sbTP0qcf/24g+bD3H3p24OaZzV1FvhTPo
R2LXm2Glg4Au2XeP3WTdL/V3YmtjtPQ5gBvLHxNitsbW0mHxK6Rbx6m4cIqEM7kbRfal1eny0lFH
Nqa1o91BIXbJ3jOBcvEBS8ZLrG9szyETpavG7k3VprJzGw1yWKQV4aeaA0/JiuPxEVWFNUUwd2RN
RuPobuuqBsHgiFqEG+CE8UE1sFd2eiiPsQYFyF+EamwzzfpVdcR8lxTrMlYqis20WvvdiLso2DoK
nGRj0J14kzijupb46S9MYtlZRU0gUyWRcWsaxOeCwWz7iG5IqYN/a0VLYokJtUr74DJqknDnBE1z
1yk17Wh3VmEdjMyGxqC4SJgXmmrFgGbMBJySa7BHLWAcLXRXqVne49LL90bqFvmh0bVY7tsex8VS
H4LSY6oOCuj3YI0zEBJ1BjffEx92AueqYPoxV+4gI1gkGmc4lCVKQoyhD850lXFyDndD6/XBKoP2
cs35GQ9qyA6GjUaqlxdpFwDOM620WuSDP3Ji47Yf0kvMyZQcqVJ58rNCu6oDjvetNNQ3csaRMA0K
UuZaFemdaepjeUhTFxS3ZRg0OeQIeWN5qtwZ9OetyxntaPp2yJ7FNcShBXGFRlMFsU1mdLnTzSp6
dArPuc6Ltl776dDfFbyInlQKo79FM9ooSyv18usces+12QTqVlpCrAuXbChHToGk5qBfGbVdXuIP
hYfU9+19WBHP0hmjuO18Di5LwUoOpiasCAsbqgO3p+ExtaBZL0SZKBvHqayPDujCHahn+yrk/Pve
K2m6zrnH4zeRgbDUpu2k3hpVANcncLYQmLBwZpqsNzb3MdvUA3HfDuFw5ZlGdSTPUW4spwKzLWxA
JQOkGZgRMji67P1tsyRhzbXj4qKLiFJKsjUMub0TOX4EQAQKxFjG7SEPyuy+iVvvws86fxOlVnIE
QQ3KJqi9TTVtU00Rx4z0TmQ/2d8kqyat34ekIRe0kze9kwds65GcmZCejoOlH6osZKKQtz5HkIUV
9MSc6rD61cHmRqkIf6pDcRmbY/AN4ubbaHucTQXXMkHl3WlaU3KMLV+RnPnLJhj9TWfJRxEH+dKJ
k/qqpAdvZOt6vKIJcTIaYi34d8zQ1TN5i+QoZtmTgrd+V0PV4qbLYn8i1H1eWzqJEk2304IxBJZE
tilU40tPN/uj5xHeWDrCv8ztMCAeadRx0IYfwJ0AbFnBs1ZZuMO7iJii0IXD4YZAY7w0vY5DNbxw
JLFtlVeM6xbC86ru8gEe2gAs0m9IJiWEcCWL4b5zzeoHbDPnUXGoRfeD4VwxCIkeU2pCvbOITLPM
bu77wgn3bsbRMB8J7Bt929mQ4WitbRF5dx7ar6NRB2ApOlpFT8jvsXLrOW8qgUY8g7MJNeXVm8KJ
fFMj1bGow42WYdDPOArGiKyW+eAYK4eddmNw8NRMxVmI0BwXtoeH0y6U7KElAfpSRoO2xVxDHmhL
BIebmu0hbNN40Xk4tGTqehe9loQHrai7uzAn07Lxwe0soL5znPNNyjLd+DEUlrvAUATDhnxhL4vq
+5wr1X2qpSNROkm3MvVaYbLHOGuZYXqpSLDwaSdaPMVtsu+gtqQF7JcoAlWXhuNKxmm4LmTYoy4I
m29G0MqXpBf2f3N2XjtuK123faICmMOtRKVW52j3DeFIFsliKKYin/4M7YuD/Td228B3a9iWxFC1
aq0558Af1d0Vl/VjbOaWILNgulCtpy3I9y+rqMKt4+OS7/Iuu0lXTfhRWccoe7jIHMPcW3duixtL
wzYdatffZRyR7ixCaa+H0rjXbjZmCfqCaANnHFGS7wWJlbdZs9E2GXAFufzbOZjfKsdT266ezDau
Y3Z11PWbzpnXxO846deZ+l0p63l0xwdj+8OWceG9HMcf1iTdHXU9mUdNgCAnJy7ErtUOqYd8yS0w
KRXi6k1QuC9VFNZPHo6nXW+HU9KM1cOg2UWV4wIZn0JxAB//XLIkgrSjp8IPQTC2kDi2EIOmhzE6
zbmV7oSZvs1ytRPPS3l1mUFvylx/t7pxvVtt7xinKaNN5TSvdkkkWt+vJFld4vjmKfsFoQEAdpPr
u2WwrcepaOqtLNDhF3Z0kuhydgqL4M7SYYYgMS9gCfqvQ1CNN7lnmmM92DhfTecdQ7uF5mDNr1oR
VeaYglIzIJqlmNaznRe3Rsbkq8YBWNERIu6civi2ynQG2289eUErzjAzq6R1MKSmza8s4j5ERKxc
+0MBlJrs0iPWQmfvNXZ0qOsiOmtx2bgj2yQEf3kbOxvuqMNOvDbXpmAtcQXrnXainxLS/D1f/r4J
h5va7lV5hKZE0VUEVbQL+xrKVTE65a4tzZpto9Q8TNh9yDkL2gfXX+efHCbAzZFuFIL3y0ZgbEia
F3h6sj+RJEeI9NKm645wHpTyKlQPVhMSQ1gv4lffOSGI6sp7XKVKEzDWgD1G8GGcQ+eL+haIsW6A
aCiwmDU2o42T45ZPOzu/N+gdzxnvxVNnrcsLR0SSnPxpRJtUD679M2jDbE9J0G/aSpb3efOr9N2O
WDOOjeUg14NZLHqAyva2y+J8MU5ZJXZOTtw2png6q7qKcsp4K3417A3PgiLuxSNmh1QhsFj45OON
7Kr5YXEMNMsiz9IdE4j+91AuddLXaW6SBWqOv5mLWZ1n3XO6imuH/99SRfGVDDsSHvrW4UPcnt0k
dy0oUbl4116p6Nw1Nn2g1H7MW6Vehr4LH4c+BJAKUeKke8HiWgvnDPTGT2C0sxrNcrGYdtIHBu2x
xt4uAp1EnoBtlvcpBwULb96ECAWWgPaNPaU4tAxHgLosmF7KnvMcDEgPCNIyzQiLptFn9fCbo32J
TLQMAWqkyQQPdsat28X1Eh8IsxiO9gC7Jre55pfT2Hhw1iW7akPj7ML6AukJWErOrbDDF4DkjGWl
JekbWkB6vrhW4/0E4hWM21xhI6O6of0lyqwkTS22wNjL/EV52O0m2aTfCgeOzX6clWoOlpL09Lrc
sGt5baRebSk7eKBRSw3Na5yTCYb2NYDii0Vqh0sNI+zaxqYjzY0S5qapGnGe8nUOccRVGcTGnFYi
2lbkIO0kikOpFDbnOVpDdbP4bXAcLlQyp5CkErMwuVvH4mJvRR2mt1MXVld2N8mfAYFTF45XU5zV
5GU/5PQPYqtsvpY13sek9UkT2AiRTjfWLKcrth3SrfxGAB1wyWTdSrwlyeTglKBZQOQqvNcY1AyB
hA1veS/d8A4jcfa6rHVxGhY5/BjyyoZY6fk/zeSGCcmU+W2aZc0+y8kS4+J2TxURmnpbxS6njFIV
yWSWZTOQaHPxFK3pIROhm+TRhXJZBcHtYEikCYRXvWqoArthCuprR9jumwLK9iUIfPfXFKq8TorS
rdqtu0YrvC6INteBaOJ8l/pR9MOxOzCjVlje16s7bH0yAHYX/JFf1Ov3ObasM/Ho4/WahjLx/Zlg
XSlZ27vYxMds6KsftRyrr34cRXyDbF7HfTbT2aBfLDJ9PxSepbZFOAgyCHmED6QvUohOJvsuQyWT
TtRyT1yPc21iAi8toh7Zzqffkq4FGwi5O8CbLq485dNlY11+jBYWmclfT6Krc3IBVbeNjdG0/oq3
JgXtOaZvMwajBvPBcWr4FwCnxl0dmkRxJN+J0Zk2pCPCaKRXXLQZyNWLXiGyQj5giqA6jvf1WJ5F
C3CeOK5+s4IfmxfQBck0s9U0HE4S1bBhD2k0nYsVcldUQlEfiWIexdGuYrp4U0gKYPfIINlGNFZ5
u9Fb2fZMTLOUMiyX3fswF+XDxfDcOOaao8RuaKaJ4q796U3LV8ezn5qFL+V01NWNl/gRQOPZu7bE
RMYg0R/hElxZBefiUoKsLo4RSaMLuyw0LNCWnKzmrCW8oFbjeVLFPY3woxMW1fUSlxd6XUlJ66iA
Njhv4ZJ2TD7qybupxDtZk1MjXhWsMRo2jO+A3GIRlYc4bd/DIt1lvXctR9qOhojk82CpK7eLiQ5U
hxEzaDAtB1ao6OCY6IXu4d6tyFAFcycL905UvSD7k6KdAQ6g3wH44gKtzirUTT8O50wQ1HugtTp9
8f1g7fZ/Hn1+Ml39GHrTNlkjmnYZD8bT4hiywTPu+KdIp3/154/4ZKB+4aD8e6Ce+rGdxqFWB0sa
6+TDXd9ZhVn/xx/wYVwfjWCbaEoAFe3FuG2Fi8KyN6xBMTzRP/+AT8bc4YehPcIeAefXG2CqhTDP
Ayjz/tKrfR665g54XPa/CaTCD4N7goqbyQgUUbVjVYeOBsSj5VbNo+cu886bgmznNY5++vOP+kSg
8jGJhHidOer8ZTw1LF5Yei+pCMtI/EKcKJziAPuosv/8UZ89Yx8m+JlyrCZ2iv6U64bQ1jybxodw
XK3XyJPVy58/45OH7GPKDapyv/NNO52qKm+fJ9/xt8sU6OOf//cP+er/X0/0MeemW2JVeE00nkB8
UZpUUJKnUXxdIive24tHd6qrqNfKkm3BeDaH0DTfNY0VJB6S85Nve9XDFMgOsKYZGA9bAfGddr6r
06A4LgWCyz9/0U8e1eDD25BbVYPod+J7zo59XRROeJO53vDeehfFqFP+TUzwyS0NPrwSFO5NP5pq
PHEeBQpk6vUtdVdJdK9eir+sG599xuXJ/ZcQp1hr3U5+7p5EPTg0aShXnjxMC+yVJOP++Xr9Y//5
D0nEx1ybcY7zaNF5cyJCLbgqCSm8DPHrK4cA9GtV1uWXmEPeSs3dxm8MYtK7asJ8KAiB30Gtc5/x
zXJszQp/7c8GadxuTf252npKdkewctb/ZmT3PqbjFC0wvyngfQ0Qel3hW7wZpGY1Wphl/PlafPbs
fFh+qJKaLC/4hCnOjiG1K8IL6LAjxIDImf4W4vaJoCv4oBmandKJm7Fn3bEFYFfTM4kYWl0+5AvV
UdUA6jUrIdMqZ1Lxl7v83/Y4yJv/90nCLe92WT2Op8I24jnUHn233C1ISbUUQ97Cdt59ewIZbpez
fRuJkYzeP1/TT36t/0GHGCvFwCLLxxPam4Zjo1focxQOhU9mWsn7j9TSe6b1Sb+7LDhE7f78sf+Y
eP7jsf4YShNTgLkZQ8vTjJx0id3yPKpFBMwIM9LDde9Vx0BLfSaJGsjo3Ne0eJr2UNU1pNSpG/5m
GfxMNeh/eImrsp1BgrJ3RtjQz0FfhLC8Q9uGfixh+OZLrZKySmFmONScG3emoGW4IUl5/sul+GRn
8C+P+7+WkQHKjrPUcjrRE3PeorS/0N+JkG02ttCMmTH/nmPteT+jDNXmdrCVeQ2m0a52RdzYSVrM
09GykegyduqpLP7yZHyy/35MxPHwi8YTJrJTxRbwlvZzmaz0n7aygS/tpVIzcIj1X5bST14A/8O2
YDUyb2Vlr6eiFN65jR13a3NKuvJldgnYC9fTkOblvu6IZcjt7G/kJvezH/lhmyjGnjPSFPDfM2TY
kYQ/3Kg+Vk+OzN1tFnaASpoAabBqp/DoyhGFRbtG7z5NiGviketDWoBg1ZlVX1lLHjxWNDd3Fkfb
r9lc2ySGmIrEdDRZK/2oEHJ5X70amZvXJY2d19ZADNoMod/c1aJZ780aNjuGIukB60V5swwZiqVV
pymu72BGNMYMNWCCe+XOo39TVGm8/8szeFnc/uN19D4sA/M89NYKl+VUcogON160Dj8cr4aOokUd
vai0WJI4aqIXE/TtiAqtj+5rv4H5kVKn/eWJcz/7FpdF6l9vQsyl9z1vvASXq5S8ZYcXkTeujOi/
qjX7SZUrSyQl6aCSZc6KoxsT3K0Ug168e5ZOVj3JeGvysf3VSBm9ropD4WbsTAHbjPE/oxCGSzco
OZyvM/Hut2Uqq6dwYE0h/7c65NKtg63bGvUtWlcJJESM+V1txvI7GkD1ME5MgOl9hH8Jv/2kgvCc
//uDszXMgzbq7aNTLsMeglO3p2VCy3EcpuQvt/azFf7DZzSCQZw3Teupm9L6R5p1w0lZjkOcr1h9
a+Oh6nz3g7nYtbayDrMcnV+eW0pmouvw5AwhaQ+D60eHuCZRHX+EvwEWS+Zg3FoW7Jlh+MsX/WR3
9z/su6ly6L1Sjpysxn4AEvGC0mfful4y9OVfmaWfrTMfNtq6CF1ZYKQl9V/AkOgRnkAUc6S5aovR
VQlNZPEgIMu9lurSMvJ5tV8YtVgv1KzR95lG3zHqyksEPsI7srxbB9mgsHqwk541vE0iY7iB4Ht5
/vPt+ye84L/ezA/7EzP2vFrLlCKTttoRty2w7lQI9Rgu43weULnKTe054o3mjXfESuo++m1XntYs
sh+YmTRXbjjoa1G40amaYS+hCVMm3ZBELpETW81XZ3HKh3QtwiBxg3HZ2R0pd9CbCRT1Zgb9pzmk
2frnn/PJTf4Y2JSKy5LHSIev55ofobvU36UWqBoWn5ljg0P0L7vqZ2/W5c//tZQYvx66OaK977qr
uGeoa3/t4j79go2nE39Zrz77jA9PLPUQut5GIygsR3NAeTzt8ErGe52pv2Vm2m7ofbI0X/78X78k
MoPTjWGQH+OsK4sEkuv4lhEtswtnnb74kSpvEbczxCTZfHzscjhRG5lJ/aMpmvVJd704xiGTsUus
s2tvVNq7h7KrjQfuJ3d4xJkpXldzDilnLJdQ723mXDeVG1vePmJfqFGlCgN1T3OAIKESJA+duPF3
WjQLSOHabVEHIka/9/va+tWG2j5NaQExAfkPc+IcKDey5HUy741pnCenqctXcsshmbS9iZkp9Ot8
8mqAIOxxGJ1JNH9MlWc90ECmfSm6aFug0voto6HZQVSaKU3DTNyNlEAsTX3aDQnMqO7dOIMqmRFZ
AlxgYdOJ9y3ruWuHxdvU60hIrh1NL22r0xsRFu5zH/nr9TJKfdeW1kRXJvLQwoHREd4Wqdx0bsOg
Y8ao8xu+xHiftajLCAiynFNXXv5qg+XpSxe07qW1qMzvxUcUDw2ka8NNFSzTsajIamVel6Y3tuzd
X+sysZpa+TDeBGiX7ozduG996GXHrEO+wGwm1mg3qS5/CFXY5xov0pdYZ+1buNTNgzu47iEO2j7c
jtr4174HG8Ho3n53JochOwyGQ6qy6NYrO1fTAXT769QNEfNinPxNkDgquiq68rIm+1VSYaDZpay5
z5dheBl8d3m1Fu+VgV0G3sCHbZKFZfmjdciGk268PDrD7F6HqqGf3mXhfLKjPt8ZTu/vDX6HZpPr
Nn2el8DPtk6tvae4UkC/O1l1NGIHzQXG43il+xmxYAZ3i79lLRStpuxvqmVpTiys7l3qu4zVy4Vy
LPftwifb1hYFmBBmvZtBtMDI08y7Sp0l3KUeUVfHaLaYjAbpgB0iL97A78T0oh28sRuPPsBFtBD3
r9TWw7d86dPiSsnWjRAVjgjeQzH4FT4AN6z3UNlowBbUe9BB4ig/FpnnX7uuJq9kHK30JZjRf+xT
W6Y3Dlz3B+UWFD+Bv+T9VixDPyaOZ9CcpfXi5ii0HVryTaX01WDbgdm4UzTc0FeKCJd0lLWhxF+i
hOcpeo36CG7NQEnpb2S1wM+RfdtzajfpWfap/BqWgX8CqAMcnYEY3KCSIdJGmzi+zuSQPk2o/y42
6uzcofU9550PUKWoXdg53jBA5VE6Go9jns5qQ7JcdRsG1FlFOrbf/GlFHUkhJ/aylvpyR9zlJ2x0
8UpmSEuYbnBxyRmd5EPj/ETQYZE/bdzS3Zadcl+wGvTfFPa8LLFF1j7ghih++LabnnnsZJEEl/K9
HLzwZlpIWNNrWyGzYkZJ0RP9IJ/F+9ZKibYxU+t60MyzIOKYScC86aM7RRfnebDl+upJJHkhVdkX
E2N6YgfpX521HnI0AqRPbGpDAx8hUwFpqdJIGBjQAu6akJkfxSptZzei/olR5tb5d2WN3X6x/W4/
qMyek6q0LSob7axvzpyPv8Z4ddoEzlMHImzU828BwPPE3HRlIiGbL3Qi+n5bL3TQ1epN35uwW958
XpE3aaXiTuXteCNyL34jVN/8ilAx7vU0WsGW6Z19C04dos28rBRcY5v9GjNnIEMcjeR7b5oIy+xQ
ervQpPFLHVb9UUtL3cfjUJ1F1URv6yTV3dwE/pOspqJLwnaMn6Ip9p1N3DjDe+2hQ75MH2ka1RYS
SYnGPTJFeHnSM6H5W2nF9fZjeW6s0q5O6AJIYnacbIo2obUYyLUXjhZq136zENKMfH1Zy0NTRu2L
r/oF63zGMlrq6qUwMsQaswzyNY1WxKltmtbHWSzr2ZrdvNs6Trz627a7aL6qXCOPtMTYiw2klt7s
cy/C5jF3ynI3KDB6vRlsD/zU1KnmrU+zKTtWo7uQz151wYuOjXNc87D5FfnxsPO5VuhEhhmBSbg0
/X1QqvLNoWL6EachipyoZi1oqxwwXRPHP/LVXrBx2OkFpiWymx4y188V0fejA1rqJq6QvqFKHDV9
0KjQt2mr5LUzB4x/kRTOYWJHs5oT7ccTAmVDPyCFcBQSKraOdUJAFHd14FY2G4bMwY0TTOteNnl6
RfRO/T0c0UjaVm3RYhmyBXf0wI6cpKjaDrXDt9woW2NTSEe9i2oxPKlANzVfv0fCEsRm3cZr496X
HnJZ9gjvrka6h+agJ6ek5LwjEfQvLWmevnrAgG99I/jcO1I9N8kK3RmDgl5vo6gjbSRT9n3NaXTb
C0udSrXUyMByeR3YhXVaG6QXQV1We2hq3dl4wrkr6qm81RPKjXxo6dCwL6stGhnxperwFNvzEkkq
x3A62A4hNFs8zV6zUXAhr1FeDcx8Iwd94NiohPlEvZNBz8PoOdF2Fp5O0uBCNYoddpVAtS9xYIZl
32M2odAOsfeP9IWauzT3eMQhJwK566wpeGmZ/qYJbiNWxEAjArZtdsoNOsn13ZGX8byfGxwkKzqO
Dt0oMmUTp8VdK2k1VSsK5jZrkQy0dut+qaO2vm1SgX+JamVBbBP6ABDRjaDgskT+qCiX77hZ8ps7
ZFhRgmrob90J4PQmcgBHUjdHX5Qfs4Y3VdTfRs1EqMyYgojZVqkOHuUQZztrtdeHHp3FyXNbSYHk
+J0GWeelL1m01M8zsQmYlP1IYoAr6hfd2vXOXoTmdWv7x6mb5X0hovlqCSoU6nbWL3cjE6BXvagY
K08vzkZZy25q0/BbH7P8Q/CL7EPHG7i36GThIeD6OVUkUSWSEqtTjx9wYSmZjpBxdoBuK9YWOhrz
Tkw64XA5AM77cekk6IkqfhvL2XvSTdQ/xU6dbkLHcr7UrV/urd5pD4Hpy11U4jWIRv99Xhy0YTnK
mISQOQ9tGY6px8Bb8tts8bptP2b2MQus0t30sUOJ0lXe2CQF0vQNnx/frb4t7nXgdNkBEYxvNtIz
irI14M4g3hmcO54dpZKiccf1ugnL6UUGxTA+LxNavZ2XWmuIkEgVX+HLu+9p5wTPovVzZ5NbQ+Zt
2F29BlmXRY/AR3s+J6AY7JDx62hO0qkx1U2xUUS+zYP+1oSeaJ9CE8pDPmqwXmi7EZo0qWy27Kbk
B6k6N5cIKJtlfFom8TRm1oCHIUOM8SLa1UTHybNgBC4LfXpUFSNIr2HcRXbqPTV5rhOVAzhFejtb
N2UU1/spwtCwQRANgGFdeyojs+Brj9WSv02Uy/vUmQSmGcHkGvPsdkGlueujzuyG0HGPVpUpdyMD
1/89hhlGJ77VUSo6usiF/VNhBvByWL2/FRKPWl7X6rGBg/WiWYEPYd87N67bhdFutLzyS+XK+g7d
d/ea6nZ9g9yTn0xml1d+qOWpakr0hEVtX8yMNg1M9pYrz3TTt65zq4esCF87HF1vLJHqhNRL0E9n
U2r8pn4fTbPe1t287Nm20+duyKwra5DNee6D8mitmNJCeQFzDX0UH8FbOidPO9kLPo34xWajY71Y
XC6orva5GRlxLD5Cqsx3slPGBdotY4ekIiD4VqJGVMtD5skCsZJq1kc/YqnFwpavLh4ME/5aRlaE
wmTNr3ks8CCZZfSbnQs7M2H0MZ9HC3hh2Tlo3EOlMR82KSzgbR7pgcZYm3LY0NLfNUPcPix6iKKL
RrK70ladH4Vlob1M2RATTkNSXq3Cca4WLx9vu26FV2YmDGqcKGp3oyNiENapMs9THBV3aMnTs2Io
lJFWakePjZl5CfypTchdX1/W3C+/iNxYz1VrxweU8UO99aFWPQ6SULHUGt3rRujuahT2hCg8GLZz
23tXkUBOxmqdYtBjazjFsx4eUFLCMqrW4mfWa/a4fBbbQSL2mRDqQJ4gL8KYBWkiCnp1Y3u+AN+X
ml0FYbUAt9cP160aYrw6S9ze+qaq9jL1VuKrR01Y8EBYTD5E7Z1GFQtIMeiDMyQt2LJx04qbHojp
YzC43tmdEbtXCJfPfpU7d+h7qiRmDW10NMHxpkslfQkFOMyRn0PXref7DLLloahHDCYeJ52TCvP2
Vz57NmbZpfgpVFu+sWO3GUGsMZnYtuceHdiup9nJoquoyMzrMIbzcY6d/FyouXg02EJjhNRlQUIC
ppVyayGDC9F1iRDnAP5h5K7111mK6Cjo3lMrY5TYrH1g2iQo6tZCqDYJG9W7E7+7RgQ3Wbi2yTCZ
/lin5tJUnbvG2gS9tRz0lMpno91uP/rafdWBqA4c/5cds4H1iICm+waEVlHL5i2hijygSOsHpSf+
+y68Y3OdrnERxN+7TLjHGL+WuMJ8YDSCoSL/mYf5hG2p9LKrsDLldQE56RSZUf6IQym+x1mx7FD6
NluPpvB0RX1VA2ZBHXMzt6WDU0bHx9BtHebJHD0u2NeXjsKOnQUvH3a7lvQQgR3H7dciYf+SR4+n
5Z2V3v5pROv+LArO2OtUelvEMlkIBqpJ9x5heM/4Heq7tMkZcKUaMfqWoEV7Ww8i3NFVKE98qr5x
dGhd8TBEuAojvckiJleRgyiEZ2o4GSI/EaZiIoyyqMNEjS6OULUqNi8dBL77DrlNIsugu8E7QGYr
KuQ92V721cjJ8hxmAe9i78XvoWMGQLmBurCduxyj6ljQadn0vV1XScNGD3W3tTEBShf85OzkGXPI
trmeyhU9hMoU75C2p81Um3yXU20/5iXA5DZQ2X3a1+u5om680WM0X3cWx7vZi+UXuVbLtildglZc
B54rJIuDznN7Wwk/3cU5Q0D8Fgty7nY9OHTBDy6iOsRt88KjWQe0d3WJ1pw5UVZic7WcHv9IGFdI
RsVcHKwyEKepyzAUBzNnUOIJr7KiaJPCluZRxdjlcoPzK0sRILr1HB0DmNE3SzjjsQeMJA91N8Xn
sc9ztI1ByD80Oj8Tuc6JN0jTw9Kk/r0Y5eLQccKLxCGvuq0RHjyA07WvOuGiHymNvOjmnTvfL/RP
H1m4uvGmyLmLl2AgMNLVwWs5quGrZ9vO91kX/X6WcX1m9caH7dlzC0R0Qjq+B/qyyq1mSf2hlt5i
Qud3xblcjH/otOxOpceuadze+VoFlwzrjKgGXN2V4Mb5DN5+TUs/3dqjrE+IF3mDqtiP4WFSHz1a
JTUrnMq4PpJQvCayUNMjpw/cMX6ZQbAlSGLPmXLGu76GV4xtxQ7ma3zlhWr+2q4ie6DaGfZrEYtk
mCvvZh10/oVmp5dvtR3rnUz9kj02Z7Dip6Q59rX8pcvBWQBq+t6tF6tqZMCtvTORVM2b50710R1Q
QGe2cjD6kdawaQrfQRu7tvf2HNTLTmrt3Nb2zKYZOuJ6ysPuEATWeBqoumbaNPFwRxrUekdehZ0A
4zIvkqCceLtEKr5GtTtuWHw9+LxNhKqhFSE5QE1514g1G3eS6D5mVmASUYMaWqBofBsSCYw1TExO
EfNv53Ct8RG6zRtroHU300E79WMd3ftUEF8LWw9bjdH6IYone+cVafg0aCnmxO4iVJ+DFbzETYHE
LFNBeW66cmYCLFG1DI1f02XULh6O1tqV6+o/sMP4j33xj0mmypY3OuH2mKwc57bYNosCy3Zm78cS
Md/sKvdYClOfK22pBzlKFyMb7rkCd9u5MrW99VkkLxJSFpG1sh8x11SPSHTlz6xW3rnr5PqjxOuO
ld2s/hMqwBRD+bTs0nq2N3m3rD+oJi8qyXjeocD0dh7t1kRaIk3CoIkQLvVEIPMMX005enJk7M52
xnKwqzvMxJbunZIAd3e9LUmSeBWsg8Ctx6aAaW6mvdB6vCOuydyTar3udGEaAK1dS91V0g8O8ina
CQu9MF9llIcynFHylKq61SLIWOSj8tHAdyo2WeAVr0NkUAvmA2JFPANDItJgoSaL5LNUar5FAdTT
m5ow1dYe52fml7SC6mzd5aZU0bFoaM6R8VCVz3Emxh8OqS3X6Zq1eWLNPLE3iBVTqk41h9uhdWkV
zqU33nUpVfdWsW/w/oZyP9hoGGfTk6KAoAsKaxGP0Vm4TuglbePZGAQ8FrNJR9W9OyJnH3w7eMnL
DJssQ/BxozEZkdw0zHs3rcVRWcN87GeBs2+kn3dd0PYU27mJzetcWgiEqwbdka1D/5Yeb/pESWQ/
Vg4BH4TQUwMxDbZ3mcwy2Fplj1G0DWT5TqMx53nVBWLjOSjig+WwTyc4ICqb1s/cbVt0RQeaf5M4
A9CKw11dBeF3c9EKY5/LTs6o3Ydgbpf4bhDCSuyJAKpndwpEvM9taeHTcx13uEZ+utLjs10nyJ4m
YkK+SbmaAydoDt2OIRTvZjRWNNDc66s3WwSe2WBBaLIXIp6DNplK4dPNLdPpBnc5HUJPXEAqvJop
rfNtLh0K6JjUXMMc4NxO1eWU7vtElDhYS4T28y1RDYG/szIrna4DK13UMdNsnhxhYidMs5OX4qkR
5BkgHrN8QW9oRg6xK8suKghPsLObzseS9Wi7snlJO/oaSajzGDXzgolrmzcFPcZ4zLufquhHK6lz
vWguEG2Fq86gZ924i1jGHcYTl7+u5xyxXx4sYlvmiqGUG68zHGXG5C/0/eS87UIq8kNgmXq+YkaC
nSabZyXeG9US9uOQcMBWPP0kLsALv9YF6n2iVVtBWoGSfnFwA52T/WpP7Xqaptl+ApzeWXsy3ct5
ww5QrfQ0NPuxzkcvkauGt571kLNpucqaTtjkPBq/DL45PpUBEudF3nmBzY1flxhcX12T2CGLve55
aHv0x694WcrEpcmZhPO4XDlpytkGme4+Ar3mbrHf0DM3Xg9f2ysK0lwAWTdH5Qk4zNRixCQEMKdb
PP54Htay3Pd6zR6R70Ma1jxoV5gIs4NB+f+k26Xaj7a/Zglj7eG2C/M+ONJMyXDvYzfeKW/qvvbh
Mvyi0drvnT71oBTSWpwyJj4MfEtJk8gpcas6xbIJMuy/rfDXRI9ZhdE7oGV2W0ljfnfeRVk+ZvP/
I+/MeltH0jT9VwZ1zwQZ3IGuviC1S7Zky9vxDeHtcN/JIBm/vh+dKmBQBfRg+mKuBshMpDdZlsiI
L95V5yat0ntVMwWluoJc70WcbFndaC6le2ErM2W9J1NGPgzy7PcqyZErmigi7rKoGd9RxORnk9vz
MfGyHuDPa39UjmmkHlO1wd6TbhBHab9YBJskpKJxWmPYzw9J500cx6Bl3q2M/FQ1Dc2PUDG8gZFi
H8ALQmwgo5KTiZPVasuPCcJjh2Y3N8+4U5ONbGdCIrBxP3YWAK4bV94B9EZ+sRtM4KNmx7rCm5Qf
pOa0H9LPk2PuDJiOptKpRWAlxvSGgIKGalMQ334TIWJA6RZgvJGAup+GM6ASdmBbWP+7ICF/H5zJ
aI7ACv4Bw9BYbqqy069DNbJYRV4jV3aU9pS26xS0Typq1jiaXLBhRz32ELqnBcXhlx25MU+yRO0w
SW3wgjYV/aEaZpMYla4BiokgzyptPCacQH8Lxq41EO9tK1yAxIfY88bQ8or6S5Od+HCyOjk0Wl19
UHqcf5FJ2e9aOaMziiJHW43FLZvl/8wI/3ck6r8pcHoZ9TNnGdw4c+Hu1NAb96Ca5d69XcJ/fsX/
z7XWN8XIf19rfUo/f7p/a7W+/cQ/Wq019y/TwVLk+0K3dcO9JUBPP/3w979phvGX5bPq6wZSfQDO
W+vUP2utvb9s23B9He2NJRzXvmV0/bPW2voL/RkyB/qwhU8Wt+/9T1qthfWnN+N/ax5s19HpQIdU
xfZE1jE5Nf9KfRdVaQhsSOHY9OKxd9OKhb0sjnBdE4lYeHEcnmkgyz4KJx0qCTVViOskDQhsGNfw
1U4onWYKa/k+ps4df1ASKpWoLVUE9Ro/+OMsuywY3VknyLmTmzgXSM3r5oTu48cEEjNELQkVcK8O
5ViAQzqF8KLYTs7yS2tafdtkLp0K7dq7BIoBKYCCf89MKDkmT5Z7Gfh6etHNFCcnuagBpvz32L6H
x9VXJshfEC/xa5oyprjl65jGG1O0R1cYYWrbLedu7F0SZXQgJIdtFW30dCGTQLp3Kp4C3bDeR4dT
mDkkz74YdwQ5PNSj9oMj59PVtbDU23PigVDldYKbzrkf+eMDtdxITnu+z1rvZGRawvKe7mvAxEMq
lhctmdAc0jO9MnEtR3UDiWR8mZbJ9NrKfTyQlU4ovVk8i8p41oiA33rM0LZq7J0yxLVuuj9JD8E4
dO+2joCrM8SHxERiKrmaBR6UoebBDUKgfD/ugtxN3pbCtIKmh8vtkDJPs7GtjeUlhoJq9NZej4s6
JUX5bfY1+eRpy9s6tFh1yRVnjwkLp0+CJnf1VW8uG2W2R6Mtd65e7RN9fAc5YIWewthvtwYhZ6E7
9uc+frCG9MwOci2IBQg7FG7o/cbV8g6sFlCex2GEjAHRHZs824lu5Iglqk08z8WNHP6oYi/a9aR0
mPlyNV0urHzGGtMRQoEbtK1WJCGcjMqDOrDNIyVf3QqhLSKNzrzccuaaJ8ZL3P88VGaYb7mfHYri
NNuAGJ3oqzDLm4Kwd0A5ovdCrMDbwq+eLK+cQt3hegFurnMFzpzBf8w6dwaRrvgzSYhBMLCyDO19
HqxuQzN8S5oHMSgc+ydv1TDCr0UxE/1bLCvCAhpVjxuU1T9jvsIFsC+bYdckzFAz1BR2UAyWCnAs
ix800RJ4oDKsaD7ewDSD0QY7Iv4EIsfL15gyfhKf4V4QW+RPixvqlgGZPJ7dGgnOVHENuoTwlU15
Dw6z10od/Mt7dlpMmS4hdzhC882wTE93Uas4qGoejJy1kp1xFEOnh5yxP2o9PieJ+YJj+UdLK4yN
qNag+Sr0u/n3bBX9evCs33XanjA8vCBdenMWBS+SxPiK8YIRBObRopOX77IFoceT1hKAq80WcoJo
JIP15suv5JVaHJIwMNYgCKB/ARHiipg0ETT2vLbN5Lngz9y0lvOkxFq04O0SW60LTDHF36Wq5tAb
I84/RbFyq/4IJHN23ZumuRBMQ/2qc6t87+o99a4WZeQYc8t+ZtJCCBKwTb/4C0VwtJ5RAlFcuCVh
dgv7JR9MfZ32Nv6y6YBYAdV2R05rc5hIqWgbpko7zbCDFfKadaKipi4mCso7ennMA7SWGwgvsVdi
i4TyaFfV84CkG2Y4f8a3f01y8+IZ3hc1J3oI4Uj4HLY9vij7stj5Xh54Uh6BnF4To38DbT0TRUXV
YEThbkrztRAc4p1SXu2ek2hndM+xWZ5LCzN7T4qPE1nQSbYHPgabW91Mpob5tbTdtsvodJs8bNvl
0G7LpNvM+uxtGXZ+0XdQb6IYWhXyH4XOsCZ4TYaEb6wxHXGqsQh4YCz3TDPCe/niFNqxm3qKxTN4
8sWESZ3kO9ktHTA0UQqt6Z+htLa+rllb6iWYF5P5TsHTVqWtb7qJjC0X/tvu91UxlSfMxb+sBjqI
pK3HcWQQ04T3pkXdXV/PG0JKTqbsqdBpFEpZzQ99LeVM6Z2WTpwq7AONo5JQROMF3JPCjEH8zJ21
g9g9dbFcu8VArbb/C2foQx7hZ0JqMxoOhkd4jllDYUEK85MomasTcz700XIdFh3oa/K3c0UygE/g
iyKdfRp3vW1dUThBb0fmhnPUh14P9m6w1ReWRVrcp3Pnde9abVzKyHxzKTxDYJHtoLywaUdzt3ai
311kH5rRjQgCcTfuQghUcqNpmy5bQRR/RDbhCBE3tuxNcwNh02/gdtMgruW9VWFTTj3ov9YbQg70
l7p96ooHrZ2OjqSp3nFhrKKPZZGM8DXb2JRYwGgt34s6Af/xr2GZT+gVuGsSF2mFu9NHh6A5w7zA
Y98tVbysO3mYLPMr0SI8ncDZ0uUIhIsI8FwSP5gYFxnXXPLF+I4SQmy6un4QqWB/lVepxF2qNQsE
kruv61qwi8X+VnNHFMPg4aoBsGCZWPV2LENiET58002uTjXuczys+Vx9u8ImFk+v3kuj+iFaCRxw
8p5qE3vunxe0g57v7AzoeMqBYrje3FmSj9lvFq++pz+6CR0D6a0lTcFbm74rhUoCjDwpKUKgaDLI
NOKdSu1KDhCqiDy9t6wYsEXOK0ssH36HQEYInDXjyxRld8oBsMRKQQxQZ19BMVbCiM+GLa9KRncz
CRjkgaCOuu03BH+HU+9lYY3ap3ZkKDRuOs0+1XF5dpKhX6dCa49ebPykSv30PdosuUoll23m+Dc3
q35VY86eZfAKG5UVdNXN9qdnWeCaxNU0SJrgS1eGnp/9eiH1cdiVxN+1gLEpYR6/i9TSdujJ9dBN
1eNIiianz1fHL5NVrGukLFZq5c2LXCFFUwBeu8kpzpyGrp3NGm9UB4sAJqeOolW76IQ9Zgdt9l76
anpBLY9TfNS/u3qVOzn6OBCowOHU/eeaIxUQwQB7Y0StljfoL67GZZ3Xzl6AFoR+Vu6VTW4Bjv9Q
HwHTS6t6pq2Fd8Crno2pJ0asZl7BuvbACnGekwgfLujQVjaOFXa16kMAwbXNgtH3N8f7DBAN/cy0
RRgpR/CaxB+QtCZmRoyc+RveIt24tnjxPEWaqwoqikjC1NGaoO1qwgFFHEC4HA0yOkJYFcQ6i/PZ
1K0K8zp/bI0eEV79WVDkBeaLnd/hRVxExlboZrcWlbcK0jRxDMZEbzymsfHESf4Vkc3F5X7v/OUc
p5P1qHkiRGzxoktGCJEO/KHMAUJFeggQfORK/HKoBgmmnlghJ3q97RtjoY4qnq+gly+3d6glDgQq
mWABa3ZXXW68VTXsbuPfTZiDAWpQq3kMC+PEMu535WMy2doKp9hbOzkjxjULl5VlckivmHaKqxgV
U9PgnIvJ3c1Rvptzk1RXr0XFxR16e0vqcT40eAAM5sHYkwVSDG4X4JhXYLHvwve3dlOFnmQ1jNB1
3cuEC0CbBJmv2Ski7KkePkVj/7gQqwx7TnkU4thXTrUi6EtaiRWSc2xD3yOYdfXkGR7yF2BjvLHi
8Tw09hbA7lfks4MJiBpnb4m4A7ReTZTB1CTF7WEsiLFdSO3piLjqumrX6ukBYvcIkfmYZHA8KELm
EGYQPokMTGVlqyzRHl3dBVNe7ANXANcL/obAHU72oh2aKCHobcw5SrhgjwPSWY7h5oljR2hKKGnZ
tJ/d0r/PMh1R6aBDTLMj3T4UKHXuKyceMnUbYkEZq/QCFTkO98Bu45LYJQPf9uDfQVtXoKMpw7jW
60hhc6LU8JzkJkmreXYwGqaFOLvFR5BjsBmwsMeUa2l4W4MWZguryBDmhv8Vu4TJpsOlEYQm3uar
fp7tg4KOz6oyD8veIBvnJrEYfDJ5eqAt7r6JEFCCg9pgyP0G9ss9zFTeT9fatpeAKuOjoSVnwzJO
2nggNJz4IMINCTopv1tCO22xkzrgiBA/rhgxcq0IMriosUZ6iMiy6vMwZUKe0PsGOZ6dghwtwu/c
1H9us7kKe2cg11qQfdkw+CW53NzQtEIR1NzM6avd7SnzfOHucoNZmG9yMV7JQt1mBYcWp9/n6suY
GArYk8y2O1DvEFaOLDcaEcn6NBP9hPnfdHZG2Xur0W3faElxyuFSK2KJEll+6rWJzMkGcfTcF5OM
vA0JDAjmFAMJp7Dn2y/qrPFNK3vg72gJ8OUlNrhVlH/+WYOltVyQ8j+PVk52LRnSY0qxg8mv7gSq
PpvYjKgBC+u6CABSXZzFPalfCJfPii05G6dLUfp3PbdvdEt1IZ92WJOT+Ugl2Zty0bgsmtqTbzUi
FlgVjBBla6x994AcLDkIj22iRG3G0adaISawSFgGuEyIpOLzC6kU3MMzy9fIhEeeM80Wdz4K+iDV
7C1FA4Ro1r87Ldm3pKfdkrBGRFsdw0jK3r5cYsv/6tvm2Ys7Cq3rZZ3Nv8k2I/bGIMwgqzNGKfyg
0hJX5YyIrqrPYYm/Wz8yAAO8nzLW7yBbd8hU9R2qBbShbbwBBSVGroLtQ7fnaZKzlco4ShZie0tx
jMT4Zojs5nE/VzlTWswilc3XODWZeUZIryRTxM+mLfQyzyxUKHZ05hqCUNU79qg8JOdWu2saVpGB
ObcemmeZJcehm2IKGKssrMryGyiZy/1m9QLUKxDAu+/m0Rr6R5LFuw+vKT8xdBxye37KcmsDaU+F
wQyR18ToTewem5TqV1piXHNbTIEfi4tuj9chQQxArCoHlpF9zErRlRifmm1fwL4rVHdcoZzowCxT
5OfOk57wBo3m9G71XCRlSYKr3HgRt1lZmHEwmV20zxoUdayWW7cpo7u0VPdYA+uV3fMCGIqXAmv5
y2Qn7aqZkHwOerIhhmIMFmVhNm9nYqcAwwuv2FXt3B6snPys4SYPr3q5cSti0b35g8PGtBaDvIMw
Xw/ii3zFjYw87W304/sprS/CmxDCuGwfA+y+PwRLzHdP2UjaeVGY4azjUrQhI+6E3GPwat4Sq9RZ
4ZNvyIGnGn7vmCY2kihbXw/jZD+QYXZH2Zfc1SVdiOXS+ER6F9++xCxt9l7QLY57cIaRYdsaM++w
tMjYYlhiuosBqm9P1SPYT9+ZiX9hNlZb8k+cveGFWvNd+pgItaUhgq6pQf1Xxmx9xJHKD8KwV2QP
sE/H1UFC/F/SnIwcrRAveTYcFfh7UM9dw9vib2KJLhGTbkKU7oZfTsTJ6LorK0MsWiCycpZ3D/Hf
O90pASLIFeBteedERbzSjOETfmA/O3Rdzfo1V0kRjBA6hDuP8bYmRT926t+Gfx2b7ELk/IsZazPc
n3t2ZfTI3OPmNtpwO9IDFSnzMqfNwyS7l8SLNaT8zZncbc7LM1sV0qQwv8WY6A6X+8S0wytzFoKZ
CAXIM8p5OFANtXwkj5Fh1tti8Qjvq6H/qKIjab+ttJVYRt6uwjomnn5CkfO4VN3vkQ2r0ZMTbRsH
RSBL4uLGXirOSTWJqLVnypUVf6DbeCIN7Dlv0+cODwRlyCR53fazuny0pjEizLx+K3r9OknCAHKO
Y/SAdX2d3CSoPbBF+xE3RkRbgID+J7m+0+zs1CktsAfyRtuGHGEH2jGOvHrnqctSIC+olsFedXph
Blbf5KGnMTCmsfulGUuyshSLutcTr0r0mTZPW6YLvfKvpRxO9VBfqhaRmlOonUIFFHRztSmz4bwY
SF9nNS3b1rs43nxURbPtNWWtF9l+kbXLGuyhrmhItiRMon9K0pnBT/ypEbiFBY3jYfTZLoaK6uOl
36heuavbydYkKYIO1kjU9j7Ksw/PDHxCPwc1vjg4WHYY0dEh+9HdhFomgAUisp5qacPSXsyK4B0t
Bg6BqyFQV7woetTCrs02yBfgYsn+X6GjXOm19+i4CIhY5h+VMpKgbunCjKc3SLawWeyfaur7ICHo
czCnre6JL7GYl8JvnrSqXNCldi+FFAfHM9OdKl6FMcS7ytBXHTDN7a3UMRsFbUbWqD2yL/rDYRiU
iwKzAeUtnm+HTJOwi7AeiYrFWA/TpNnxairkpvbqCbkE1Q1lYtDIbgLR5BRYegVWpx6Uea2c+uw6
1e85k5fGbfeTcjLCtR3F0kO226hu+I3SX2LdxqpunuYkr9dOT6lIP1uf+gjj3RDHmA7GRHA/1j0f
zguH0yfN3K/FiELTLhFVpLZrvKY92bBdxomomMlrNcLaMP3nhZhuCo/IfZv53ehM2MRj4+Sm5UXW
/rEo6WgmASgjpPYyozY8EK+9gxFCFGABFSGxOCSORhh3Uj3UsfMze7InNLrD7ZDck8FX7HvwucCb
nF03OEdE8ekqZQJIGh91TaNOI+fcWImw2+tlSUVfE+3swWH5YJwYkUwHS6W5gZ5nLxIjsqARopjf
fGOkykjE2yiXy2Z0xL0exeSnO/r2JlhAx9Jzrxv1kezQz6Yy59COiSgGiaFHgFVqnRrv+HFI3u5/
Tb0BNGMlQ0D5gtyODvrgQSouzZTgcjQo1lYRpnr719A45XhtPe2c1twuhZ7ANI8XnfzPYBrOQ+3d
m5Z6aaNCrNss3mmZeDXFtCnJiFrnC3duOU0hnkrQMRoeHT/5HhP3yViOFZ2UbIXUVusRp9yu3PQ6
GYVuGv3ibnumnGMjc2BvtAeoWFb5DUVB0cgsgviyJmkc7HTrLuox6x1jy9sgHXONW4k1y7oYLX6h
qAY9raOZxq16F9f6g+VWdeBZ8zEjHhXL9b0RcaM0LVKwSsG3yl5bDxwBw7tOAOcZGstPVtM8kM/a
QNjYvM/Gh74RYR/BTtjGqY4y8VWifk3nh6R0j1NB5HrFeyk05P+J8n9ZSgLpp+9mhux/rtp939Uv
3D3anqC5ugSpcLt+i3PtQZO3ZbJH1+PkJ7tnmY8kU3zCxdwXOKE6uHC46j3kehxkpd2GVjtec0Jf
jraqzV3WdWiHzQbftmQ18zVSsBtnEw8A1hUde2MJHETc86eenSR0OcsmmLtqy7exV3aw5NWrM5Uv
GZKtbW5/anpR4tS7teD6a4LPbxKc7kwGJbNjn74kUflTWoRQIoG7Twm84srG+72Av/h+562wthJi
lw8BmBO5Qj3vfdxONZZC/c7Tcf/0ZgNe4450wgw2RxiC7wt81Drj0GCNIij0RaxpcKnIhrA+NReZ
OwqXxime48iwVqNnPw6mzeUuDHYNeC705eymVl7YBEvnx0mx9+ldc3CwXgP2Z3XYOUl6NFDrpz91
315locNe9FQAjMTgew4kmPuNnynivNZvdKXesMUdxpo/wU9Wyfi+ADmmst9bqfH1Tfb1s91Ml6E1
aKJB9ZwX+iPq+1COVQuOZI+hoRXveuvdtSOlNPUw70TPKG7Skun7zu9JtuFCopTRGGg7M7iJ3CnW
Vfam8BaixliKdWH0RahqZW6aW+X2ohHznw9vRKPcaRIIuVXzsjMapUIiG6lUSF9rZuLD1PGNel4c
YvLcJENkULgcaHFP7+1s/B7GRxWNP+bIckR2dxREc/lSVdGyd1p6PhyNkCaveAD4ei9Z2AOpRd56
Am0cx+49azn8TEVNr8LA1zR3PsV2cTaMRYHJsWJP7p6eMH81SQaDknYCXj5SQcf5O5ss0HiHdJFC
S9eCzW0F08RAZc9n0pD7ULXpvV2gIEaycsO/iDtdlvUwpKtGG/fSjkdID44sNwQEEGfZDzzfcPCL
o2OVsDVpf8R72u5ojAoSZV/Mnn9GjpjDdGfY1ZlISxsVgXNXGw06cPJWp3m8n+WAvNkxaWllUMkj
INmcmwu3DbLssmQyWppXINt9Clq4BZj/jd5tAmHWptMwVABLyOXX2TCJfWEMv7wMyFHZXnJEnXUm
qFZxOryiNaDoKdTFrEij67Dxwtgw22tW4AFD7ZbluzXS98QmBjpp3J2D4GFrDCcO0sSwsv4D+9e/
xltKMRDblrrvemO7lDH54we5v82apHU2D5G9VpItGfdiRKxLUE82YbuOfCmRwWxlKcptGvVnmigs
PdLBIurfibpDR+Wd9NLTuMSadQFKuMF/zKwecVF67IY9QeAnsmKcl5sGxB9s6w314LIVnQkmL+Qa
H/RZb3p21ER9V3O0IWUx3/oj8S5oat29g8unodqDoZBTyiGpVFucF63k3rIWL7BgJKi0BJMZupvq
DDscyrzhrYEq8R2kYKXCaM/VE8+Vvrd0XNJmjW9ghABG+Y3Yb9BbxrXhs3Ts6oD2js0EubcNjUPM
DvLMdKNLQU+Aqn/J3j4U5dg+L0RYy6rZcAFskd/P94bFOXsYlhe98xh+tAX58oJBcbkutveT9l1M
+NQuthh04SkqHMVs7JjWgpSyyU12u+W7JoT2f5GSCaNauK/J4seLYmBua7w6iOKPZSDY2IldsVpq
u4BeFPTAeECTjaXvZTU+zb3/pVFBvm6W9Iry0XG9bN2N9a7P6kN5w01rEaVhGZucndLit+5Y1bpx
5VtHFCpOwOIdj+ZTaXFyoaBtnwFHnZhObXnbh+PlnjWjXOkDy5LJvcTN/Ua2HIiNvtIN47NItG5D
8Y23NhtjW1gaPBLxmvS19muEZFWO64eA+DdZk15sJ6xkzWFRsb6LtFjfMDb23p7lvQhb9NCniFRB
rRgfUYCjAZzrdY0cLMhQt/qun2xpXWtCoxueS3N4A/nedRMPWjJa+pywQJKodIqcO9Ojt0hv8O3G
y7WNpo+c4hifqJTt0Jcgjlw3WW4ffXugzptUSSYN97tDc1ta3g93CPldmF+ZNYw7ohyvc5lTe4QD
GJdH+ox0A/Ayxg/1WNUU2bQYy8KYIri8433OWFNimsPlPO2Um58HSoaYap9Ggiql+U5Wx1WrtS+T
wkV0NuDHFktYowVepUgDEDzC7PdfPVpxb05LOqExqfYmIlaQhjX+D+fHrNiWuxvSh9ns2LoccUzk
S3Ny7kyH0auf78vKR6fc9G+GhjY+spcTg/d6Kbr+nutscYe33M2jtTlihCnGFji00V+UXq1qRrVA
82C4p9+qlldf9dNG2e5BQ/rrYgk1jN0o7eFgziuU2xFHkzTajmSNBRz3LMIBvCI66h6DVjrH344i
bn2Oc0jE5U4zWdWaEj+29PAedvKRq+ZIspK5ixI+jVUOlrn6TuDneCJVkPrWtB3L7iLpZgnNqBxC
anFGoi2ro58KsM2q3RSmPJkEsj5ZpMmQoruuFk8dupiUeOkyb6meXY87+dlHBaCwWQe6WXY/0IK+
VgRaLseDJjr9nOvOA0J295QLrVnjhdNXy+TUaJVvBS8ibbZ+5t/pjT5zwJBMALjTn3synM+Jk1y7
OKme3UKCwuq84glbrWFP+ROHzfxpieSH4o49CWqjnrIa7Vfra81GFH7+lCJcW3wDRCGX366su+uf
/9SN+tUT6nn689Gg9d0Ot+KtLBgWzdOtZxZYmmuKKb8zzI6Y4pwXjugk9n173LUtdR6ubcrLZLbe
sSiUWInIE4cai0LYDwongsoqAOE2OUU+8he/4hQx2Fp0KJPWOI2VPKGcL06Uavyapmo4WBHyHUzX
9k4U7LP4mt09LwaVTsvUXuMeRYeeVBf4pHWMcXfboWpdZ1i+VrGPi7dKqmU7DglyC/i8u7SLdp3e
89HtU8Pt/+jk3texcE6ja/7z8xgENi2uQDjVpN7lI6ZPHf/uoxl5O9Xl5f2fj5h5ltBIYXZITRk3
lq3jYNCNO33CkC0MH26D7d+rIn+L8y5aOc7Uv7AAeetCUazTV3vGKOM1a5GxEj46Y9+MPxDQUE7S
6uOLdMSp5nq+3eWE/B71ITlI4ZZPhYv9NHPUuxE3PchR2R+FMuNVa8VUVXsJQVl59G4nFPcOI44g
c8BH4OGQWgOS19S3tBH84H2x8JrKLnf2I0HNxyLh5FQA/0Nf6U3QU+6F4icu9mac6ls7Mj/KmD5Q
sXgNF2ItNoaVsPnr6jhApm8jS+82/TBIDIz9vibZYXszom/lJGh5a3DpNek0bNw4XScitn8vpXPs
ewKbbgDVmVnKDRL6kwBYm1OFlnOlWZp+XhxMW5kJztKY+gumuHIvCkpvXId8M53p7eoVd2K2u/e+
1E5+NH/PfmZdFuqaL64XPZUe/WtZY74m3vS86AxrmKjxSOkOIfRn2S0RkLVKUXK8ZsLTnopIPoza
hKueGnGkTDCAfndHEV52QFUVouRyOQBgLulux9Jo0XhX5JcxjwM/dvQK/+CREkTuQL4ecNtzQFDe
GaTE3QqH/PLehLGJG3c5OV6Pjds0QR+MbNgR/cWRf8zR5CjNCAkon1e2o7k7XvdiU9MmKD2t3iz9
IkKQcs56bj5ti6j3104Op9beeF+Wd+sKuc8TU8kjYnyEp14qdhhMbhN19s3RbEAIxowdN9eY5buw
Kn8LOLySDhz+0urQYzHZBkGsI7+ZbOocneSImsA44X91QK8xLNLfs5mFJu7jqKMiyKR5JLdta0XF
t3/R0jbaK5EgRCLPfZW7uAGl28snyVlwRxQHJISztQV5anM6bA30ucEkBm0Vp2iwyhQtn/kxj1n/
e0ybG7rQBj1FB0xbcXI/jgUhMF1UbkasoatRTxXJ7BgfzY9KxA6nNZU8OCPLa2pbKIGi+HleuuiA
5m6+2KMx7svuppN3pitvkn8BEonvkGwUmC3uSR4xnnwt066OQ4V9woLmxh9JnNphAdMVN7E4V1FF
6yD62IAam3ybD2Cmcqi7W87/zUPhry0vJRcd/Pk81nmyxS/OocUZHrzCSk+yVW/IFpxzNOo+sSox
VQKiY18qFutgRDVAptG+/uOJWCBriSTqEOo8zJdYPwG+xGjlHH81eyb57En63vWQh1gmZ4JmMvTf
I/DJPbU3IC7LJzyGduRWQxtD0/Gf1yCpTAwpaLmcCXoXRUPzgFp8RTu7OM+ut4+RhwVR73Z7KWqW
FuxiO8vgZGwbhLVX2mNj4QwfEOvjvlSbaJ3HIww8Y99h8X5VKtOenCgsbdQItHlXgLcCIKWUn83C
DEPuKpxb/ivPOKfnkYqOnmqfGKvnS94j8P7zFAcDt8L/E73vXfqFcbz+PfzHTUn8RZh0R3fO8J//
8S8fbX/q+4/yp//3b/qXn+n/88+X45969TF8/MsHt/ilYXkYf7rl8acnJunP4//zO/9vv/i/fv48
ytPS/Pz9b1/1WA23R+MWqRD1/vnS/vvvf7NJNfvvRcEhgD5/77//wD80wZb1l23ptiBFCu373/6p
B7bMv4TwuMJsF+sKeB1K4X/KgW9S4ZuKWPiWC0xrGz4/1dfsojcZsfjLEjp7gW54iIy9/6kg+F9T
GglzdUyPAEAkwTY1vKbzb1FYssRM4GiOSaoDxwvZaZwxMkphugOFOSgZ/XvENXimOU6GuYC+bVR+
NPTol5/IyzKhuZ8Hj0RFJ/+0k2RT6MjrqP99Uh7aDGVDCDZsrMbyhUedSiLAUACykiE0z8+xDk+j
YNmRj67wziA8SPhPsbxAlyecsBVcVLU8tMo6Wrr36VgJdYYjLZtV7MrQzXlioiZHUIenSsHcwmbW
X1EUnpKc36ONCJHrQTEl2ncDhfXJQvPWn8/iZ93ffpIDXO4nYu1Y/N4/Xx60Y+3jvazQOdQlDzkD
34RDi8pxzmdaMzhku5qjhcpzQZDMtWjKg5+5PZwo7cKZV34OVXffu+0ZOxBPq6UmeV7u6SXbO4V7
f/sGmtPQm/FJj6i/9Z+/Bau2B62Rw3aDW/35g4Rp4aVefikOtuGMZx10G/xu9tzv24P8efSykP/F
3Xk0t46sW/avvOg5KpBAwg16Qk/RiJQoO0HIHXjv8et7gapXdc55992KjugedE8UNKJEEolE5vft
vfYXInBSvuB3Er4FZaKth0U08MZDmR+ypDr1XvyO3IVw3MJkJ07dzE0A4iZgTwNmHLpFwRwH87sz
5p+OGd4XfvBemUM7h9xpL3pSLZeN8N/DVhlWxKptK7u7NWriDcktME2+YlOj8lfS22LfBIZIK6tF
quR3uq0CuMxVVrhIjUzXxxg/fcqGDLiwkQQOTm+KhtZz3ol+VpXOpQkJLKUQgo8ZXoXuclAUJH29
QlMgCkcDEJPNHiTkdXHe1cs86W6gD/pzc9XQ9FhJmraU0ZZyGstkgr1f/0XRebfIZi7hNExk3ext
DKQULhfTv8RVuyKiDTYNQxmVNMcxMr9s5Iw4+R2qk+H7wJdTVMQjJOvMwQgUuhfFI67TGnwURaxQ
0mmcUMbWp5FxLHLjCdvsLHD5YhPbOPpK8A5/5jpujlNQoubVYoFugJ3A9ZUjAx8QwECja3b9whon
P3g0sGacZDZalx4NfhVdWnmMcspWdSsVshu4DCRR+27CQl12TXeQNiAyHygYYUN8DAqARlg/xyai
g5Rkq5wW/Rw82DJt6tX1D1+/blnqP+IO3/a4d3K+WAgGnF/T+4qACMyqIb1V5e313RIaUC3oVZPw
J9B28isuElVZBgiE3epitH39DxjAX5mG0+yEWUhqUsU3S+iEhdHiZ1CfZeYF/kekWq3BJOMmqMsM
leOk2Jfr//9p0j59uyD+I22SUxakdfU//8evBMs//5upM7OaAg+H/dtcKDS2MJWA4iQGztyO88bb
xdFkkMy7Ff03yq/WZRo0//7f/mrT+a//9jdLRh8NAEEoZcxa29rynb8HxHFhe2Ce+/f/SEzGn7/N
H3/+J3ZeGoU4zVR//4BdQtUhqFNjhhPlGLbuJTICTmz3Mkx1HcAHyFNGzn6H04Cy7TFhs6rL6JJ6
zvYf3sqv6NTvt2IKaRi2xtdtqL95lEBk0H2T7AoC19m2Zr2VYXHjtEzb0/sRPoc7LNK9EGgcoy3Y
si3kODIsg/fEDTaIZwlLqmZO1T8mKv6Af3h3E7P09y/q53f320joWVZ5aB7Ys0QFpEPlNgLXzXKe
8V9A9G24wJGaqLMZG9YS6e0//X/9X70BS9oGA9GxNdv47etxRotNmg+vx65MmkeVTu2IxVwPXWvh
TqdpOM0uHMzPAEWD2zr7yrE/Kb4wZYVMNYPt22hA9B96al8MGDSg7LGJ10xR4b1hahdR25fAzXVy
t3OX+T8gDpArdjSBoHvlpRoBlTTRuFcraCFcKanIBPPpKh+auNGb/Lbzx6OSNIjXUqbpquPdYZXb
pGa2i/DFwFhDDWJpFRnAS8IbOdBed7peUoSDbVudTrHpUiOoR/Dylyznd4eASXRMKchWnoUeSN7K
lBay4xDyzizaTd/BdKOJ3nBivAbTRw2ni51jmEfhDys7Fm+5PF4vHWX+FQvzDrv/ug3AM1nTxSrq
Wwo68W2MzQCKnAZsjOoZF4bGcZcDW/qoq7eqNJdhohxDTg/AsyzzxeNgMLNeLz1UBMfVMHI3un5l
1CBV88PPzKMrGRPXfzMN4uuKSgGvj2G+QITqerBpondrGrioXfVZZ9gX00Fqz2XYqdpNzdTyvbwx
Wq6h2lNXslkI+LzXa8l1bg+cyT1eTa9GN8/Scf79Kq4hZnF//b1/fy5ov/Hkr6cqJykTMUgLhxTk
3+YnG+fI2OMsY4XDgqtpEyKGde9Mp40w06jljCWjCegX91R7S2bau9VZZ9/NnovpyjV9FZP62SVO
EMDu95ItrZqTTIP7QTfHTRuwuCyBT82u5/6tV6nPleHO8YIuAbgjsrMcpH0WHdcheK+VaW6o+aZr
NTlKXkqS6/dLp4Vnlww7Vck3wNtWRiCOHiDSeRZwhJHSmQm1kWnSa5P4vQYmMdOSACA+J1RdMLYM
o391VLCpRHVOvxJP3/b0phorLyYlykllBdRz+bmuGMuCa2XgTkO/YhB6aJlR2z4nLUMZUTOsa7qD
cVbRfuSsuQ7uoTeXue8/d/1K9wWrHY4umEFWq16Bk8BYlQJZQVlermPdyL86adJLYv+LHe/uuibp
HRr3hXkXa5wnQ8BKDQ7fZVCNizodkmkNUuqMzhgfbLnKNON4/fcOFy8LzSDLh3xRWM1eetNVTm/S
9fVk1HTvfZotppxMh212xzuZ6QlrjoFDq3QfuQ7s+3rK58hT0B7br1WBnWy6k4dMLUnbX9ISl+v0
CNlUdOlwshUCGS2AxMjS3qdZR0SstKYVZeR4nz1Z97Ac3vSR4GfnPk054fgdZejStaFQKx4wjRD9
rsgOMg9OZySg08BnMTbDVsXGpJXMSw5E8W7qkytUgqbp0aEZMDf659pgRryeppmGJcKa6ANCOdEe
n4C04buc1pjgVAJq+NMPFEIJDGAOKvf6oJUzH7lDWQ/sJhByX/co0y6igkI1t8ni8FTxZeoKR4bL
dV6Zl+uZHej9Hgn7V+13+0RDbspG871uOFROHD6WpX5fWv57nDEqzewGoQW5YNMklHSP4H7eOsGG
6Po99C6ujehwXdC2IVOqWwpA0iEKIWGtIJ1APJzG6PWc/z/t6v3/bpcvWBH+97t89opV95a+/bzN
n17xvc3XHDbtSKUd07J+3eoL5w+HxpZpmxaWW1OdYh/+2upbf1iWTSXAMhwLqN7EKP/Prb5m/uGo
ljp5hTVdp/km/3e8v/pvcTc4Rg3LcmxWf9JijUuB4dfFdKVARgibJJ9FyEzQ0TbdCAMvtPLyRdVb
vaNXNuApslnd25Z9atlm+CjimKYWvlYS5tlQrYqOum73YksJ0Hfp8LjC3knT78yd7FwglaiSRPRg
p6okcwLbVLuxirDUdmnkJz8w0ZX+E3mQdKx8q76oFJCRGusQIeYN6EyGdk5908kbwyI0wi7LOZen
wEZdEY4BTK+UhLvONpJ+h6ETOawWW9C1pd3KbNW1HeZDzGWU6Zzap03uG0F2HvjOyWxvMitdjtIb
gQ04bs3encjgaGlqxHizto8QfFhe0X62WpN8NDR6nktVOtNuEHw/AR2qHz7rNuAYSFpkQi7Hspbu
MjfkgLAkLaNPpUOJcgjHBOurr8eg74QdYQyM/NQPZuA1HKQSBYb8eQsLjd5TGIVkYhgKOjbM5BaB
5AAGuLSHJU+SBvvYwXLtnjLVqfaGRq+PScTGdIwqTm9XUZ4P3qxAv/OCFK6wZzZaknFBmgOXmxAE
RP5qk1EcvwV1UsX7zmi9/K2zq7i6AXVlp18GSUZdP9ftpoDrzd8vhscIiymkSmcMh/iS2jJqt70f
o13WO1d3t3QkZT6s9KYI25VK1r085UJ24iWRvkX6g+gdTAupV/irtDOEv8G0WfSboQtT69YFUoXg
K4IuXD/GXZV9qLYbcKgaE2NOnDLm5uhB/EcisuqN22M1xSWHxQ9xD444qgVl1yycZOw4mvitxCGq
08hbN7SnVgbN7PvOkU06s33Le/IqaX4q1ph8sXskDZADESRLPnAW37ptBSnXVLDBQ0nUrKMmIy4W
QGhRO1ksSvCZguVAelUVWJpyaeUXaXhJdTB7HPqzwqo9AsJFUdtHNRayoYMia3tlQ324qF47OM89
oi15D7+UrZZDU3t4wrGptBEraxMpZjGKTs7NVEeb2IWU1VeYne12DQjCR3rEpth+pLXqtnO1SONk
F3mG/5wCbrQ+9Ip0rBvsZWn4EBti7CnDF00KntQbvprOBBGNF7ZPkbEOnhK5m5TLWf4j9MCiHiup
ZzhV6ZlWWz3KExxUxmA8jAPIRFTRsnhThqx6EfqIjWxsBla3c6Oua/UT7GMek03YV+EeCl1ZrjWL
aWxD4Hhf7RKEpwm2jSYGcIpmAYc2iPiuWUekACIfNFtpLJ0CSflt2gxpd2/S44s3lPXMYFe1VY7s
FxNIydlWDeC1Q5fV8dJPDHvcsiz321cZM3GhEsuVgfM/Ho1FjFQFNXnuxx+JUSfqCQmXmkNaLtMk
JLPeKwg6Gto2vEn5a+OLUibwfWdGADpt0SKVITeUYn63JYNbt19Y5ac+zbWERFWXNriSKGcvpam1
V9uUbTmpJ/lrjq4muQm9FDhwDdVUQ9DdVjhs4yjZuEMUEE9DwIxNlEWnJXa8jSGqVyg+el1bWV3r
mSAR2NUuHTvt3Bu1ClzW06gke6atLs8p5PtqRjiw6uOa1Eta9ymhGqc2yljuWDUupFkVgRldmS5y
Z4C/Nl4/vA72aqCL6K67SsuUPR456fA1ca4u0RBTKXXUjHavrMEUbGJ7cAHDWXYZL+HyYmlrzAC/
Ospme3yrIA26sNesrC3cDwvmd4j/TNfSSLU3/Zgr9nBvdO0gxVI4cCJHZQ5LvSG0wCGT8U5EmWwe
0iBWMOPWHU3KwEtdPoEoy2dXAfQzJ6ROT5aiyliKjQrUWwhhBaqdIMdAPrPUuPGWZLMnA0IKW7nD
sNbfx/CMmf4o0AbE9gQYJuNB1zxsk2aeHPwKM8GiICLtpYWnUNLVU4N6T0qd8aRWQl5UvMRnpXTx
0MeaVzg3QsCdWhDGA9B8CJR2XCRkPiDUKSKDEmGsaATPR8yqG46jxLarGgHcgKpgYl/rHmlsy6aD
47HGPcxCtctK1T90Y5yZS7MAyT//v7Ic+3+onSJsChr//Urr+NX9x+vXW/yWfv6y2Jpe9SdoRVjm
H6ykNN20hYl+Zlo4fZNWWNmwblIdyMcQ82yp/w1aUXR4KrZkMaZJ9BUmq66/l1uG+odDH0ZzTEqA
tuHwuv/sJ/1ZO6QVRf+K/tK/qCVSqvylhmRMNURQK/RU6PpQTRTT8z+FjDSDpoI5j413hwDMLS0O
5VjU5kENKij3iuLtSCfubrMuDi92RvxvE3bWupjuTh3sbQiME71UH1502w7uTE3Ork9efzDlfSKo
Ufffvx+JcYlD3lle75ZqFu/NEP3S3y+AicH0o91dHyGKAq2ApwQ3qRkYdNIDBRVKXt36qeFtQ7P9
RGeR7926OjQtUex5XEd3vgsnEQWShnakaM4WSg4wMX31ie4AOZn5ycSL0LPx//zVMWy1japuHSPR
8HNJ64JxrVh5Taouv+82Xr21uJrOr3d7B14lS4rPTIsoWTnxSOiLQeEKrfKOc1txN+1083q/Gfxf
HgTUS2/bpTI3PYE/HtuBgoDkFoc1kz6VoX0xmjnJKNPN6w/hqMPeJjNiiw95/fuvhH6Pwdh2nDkC
inU1KSjDRDy5ZVytXTrUm163skdWLnvmUf+9J7t5rgggkXVYWAfXQpFwfYKO1SZs+pIMur5fe3mp
rD0rGx6bCHnD9Mp4dEim95THOJfxbWhPmP6x5sPR48fPAnczszvaAixLoWH/9TTLg2BmjqIB2XuQ
MN++qgIlP5vj6gK4sV05uhfuSpKnDsKRxoLFh/JUl8bZQ8t5/Onc/BdDfSIX5T9VSx3NtlXV1oUF
3mga87+N9DFpnU4p9PbVhPah5mG3hECubtUikZtwwM2C1sE/pG4H6TGs1qAh/UMPTIsKLySdRFTp
CRRXemJEAUaxbvEB6guTtiILyMmORhPkJoy6/CnItIPWdPpZBlENJSRahI0Nd73MYwJsTFr6SQyd
uUNRAJ9QD+A5xtVZ9H2wlKyUD10qMW/FXYnCzgYSHg+qtmoJRSAeBBVdVnfRrT6ZQ8ntsOGGvOoG
GQTFiKQhjwJvh3jkH+rg+lRJ/uW7gwmlo64RXHEt9bv49tMsgcXXkwjr+lczTvVjhosKVbv20EqB
79qz10GGejmTciB5nutUpI4OtBc8hrj8kEb5RrM3O/HB2ttALBx0SzI0mgUUHVYzuazPuJvlJqeJ
ghOZH35sa/tWj4cdYIc7zwhb+qzqBBmkPDNjk2Cu+yBSLq3Q2Ke50aodIaF6IkUj9A+j5rfOswOO
yGSKNnQJmV0X2m+jposoUllSS97aPI0AtCvewmuoiiSDXGh5oz5L17JWGapPkltUUovC5t4Gqhi2
8TNecblrvP5Mda9eaX5ODbzDrDskwZ8/SvpXQZ6cENoSPdMR0x448UuGMv1JJK6zUCm6HxBWDDem
gV8kx1FSlGG2jQv3nkjhjETQolyUA8mAMrHeReGWb9MNBF/fN9j6zqtRt/e8BeM+dMgMgRlcrMEu
9PfqaAMP+PdfGNex//KVweik9ahyyWN1wbbi10tKOTQ+25FGfzN9c8YeyqBYRyuuFW22xP1lXLDQ
OJugiOdxgf2v9mMRz+1oyOaWyi5IrbT4nIVPgwirc4z0uXGsbs8z1fmvh2oxtiDjXFScSFdZLZa4
7QE1oPK9YNTU7il4/YhiJdr305CrFdUF1uz+cGTJgE0w6qqeiYc9LqJlSfD5ubPUjKV+XSxijZVy
Jn9A/Hhpc3180uGIL9iSDLd+6Y7rzkf/LxN7Tb1Nf2zz8gYTHWUzXP1To5FzkJ4IG+RRmOvCdeVB
lGfcwsmHy1J8bsV1cxzyCLloVIyLHlPjXi1GRM9Y7oSqQKiwaO6PntvNIQ37L1qoYbMYLX0fqNn4
0IAvG7zGf+Fql29iF6Kp27pL1QghoEatfy7NyazhE1Xg9Nl+HHCIWqYC8VcaLJFbRVkXDWYr3zol
We9+tXa1Kk2rf0ObW8yjJha3kdVSfGi0dcPC8wYycHPoC79Z9mCNLnUOBxvGo3IXOcA8M9sgWSKz
fliB9X3jr0emG6ShII38LM3w1SZ67kFMfezGV8d50jbjTZQ/hmC1srkPT3lhU7ZZBVL17xsrEbjO
7G1mKekeuOdjWBeMEVfEOBnZG0HkGp4tDYmkQwTN2Y3yEm9WX0A3UpkqIGCU8wRMG2macbgNO1dZ
DUG9EWOKbFSv00vcd+180EKWzkQDXFrDtWdelD8Y2WQmoDK8gSVZ7Pu/bqkq3g3W62eHzdVeAoTb
9eO4rXqQYoyNilAe35mzbJfrrM1XSWaP91lvtncMnpsKwukTUULtTg/KhFHOVy3D1tyVI7MIPfMO
yWU5PLfy0XAzICO+sW6Z/xOgKAK9mefe9BWmPlsz4x2r/HGXj3a4JqjAONEJCRY2cTlPvTstIsza
uJimZ5CMXOvo/IJaWSOccXe+xY/rLUnHYq27/tP1XmQF+UZpdX3rBNUq82IQCuiad1CLkpUjCDyd
qWM0wsfSlEXahadYG8NLELnFjpY/UjKrEvdVBlULMYzB5odtJd0W/a9bFdLX78ekUQFh6YzHhqXv
Ep5LfNOPJu0V1/nIu2549DEzzXKrERezssSlUPo7JbDVo5zumaYTz/Xc1rfX34iizlk6KZYDcAu3
apVQlcAkF8AEFlQH814j9klv1HlVlNUtqR8co6poj27oEc1Ryq7aSzBX+qy3wnqflt3C0EJ5SMGr
Q7kwus1gwtj0Vbs/BUY6nFhaDAsA15P2cbobWGRYpEm1lHljUh8H+5Rovf6kB2/FmGePXeKb1FCU
dhGlpLUhEqjglgbUbopjUmgD1QK1X2BeD3Z5nLaX6fEB//H3waOn5h8C06vObT7wGZTSWkHoapkn
kd6vh0YzNsEA4Q7LAUbnLhDzUfTFKuqT6uypVbFLvOLJCKN+g3AUk5vWxXdGlJ4p8QzPVVZ0eMA9
cdOHiXvbop6hskJPdvyhVE70SrWMnksQm/A5NBV7hgoA1gXOsU4oHM2UwtGfMt335gyDdH+9W2Ln
GlwFGjBS6q0ALrUoTVc/GVVorDxVa/eOHzvbsKjsDRZ87TCS9bCE/xrfYQ4l9Df3lHWeBuh+UpGe
qLmEq7gR2lwkRXqyWY5CSfGMNekqUH6j1j7mdRBcekfbJI33pACMpAQVSOPEQMqP8HTerkuUOkTI
Q/1M2VllHK4iwF83Q0/gQ5SQkJImKRVLUU2opsjpDwkY2HvckDtU1NZNbPBIWzj4PNRqJ/H6PfZx
TmV0KF4SL802bp6TnZMJD+1r7G4CEXO24Lug3aRlC+rI1PQMtbgTcMq/tx9xvayN5JET37vvPc1d
lUZurdWw0l76autJfXjV6OSt8HNahGp8KZEt4YaznodIqz8AyLlPqA19lCldwSgrm/tSM+UiVmzY
unZy8pr+kHJ27ZqgT04jGpv1KDVU2A24lwZVzIdSiHmJhH1pA8I6wGo8yL7KzjFOmmol4R2wmDOI
05Aua/fISoJ13hMztohLujjdWMIayV6iXE8/s6ACBthGzb2C65DKYnFQnaanR+X8uY67LuYApoDH
tFripZBZ+0BdjvDLk0vtN+FCn7aTmqMmF+ElrwxtOW+k7Jel1epPJWk3c3YN/t4v6vopkCBmTpRg
/Xd7yEFQO063CwldPEMhBvoEyfYEcJMVpQavhfyvB68O5Fr0QbmpDDO4aEn5gfUz+VA7dy11YgpQ
3D/gj2IHGYSQpf+62013Q58xbSe1d7ZD/aupdeVhlEqJyTdnnyBpL9RkI0QwuQS4nW4U4D300FsI
aYvv+2bVzqKUYTBvYYLM4thq1m5cjRDbbeUxE5R3RupF27LIvSdZyi9LV1heB7G2pyL0OoCb2I2V
7S/DqcUeTwLa649wutWNHfpfYHtQIlxFm6n82wUmnmQRW65+TEZKdU6RkNTYx6IH4uSfK1O8hJbe
6a9UK8roprNLaw3kHZZ1NqabMVOttZlLwGZ+/Fx3RfKBnPnNLJL8EkE54fsr95FJo5xxcYmmH06O
xrBP1HOuevU5HN2lbUevULfVe8gGxhYWAGd5VsJhbV96hOxH0sCUxagSNWPEJvhitNupGRf3PRMH
iY4mYLqgH+5j1qqz66+ovbzJmiF5Vl0hlgRPvGKUgqLS5VzqtUHcUZl1aCb8cjdu6rmemLJ4b0nM
Ze/Qn+Jp2la6/pgGqbW7PnT9kekh2OP6zpWhtimCUH8gYBEay1hSRChSfTlmdbGCKKjPh64f9sJT
2ruwbV4iW/HPCqCZZZ67yrrsyDxRDSjdbmgke1osSEowrj/xhdJ4NceVTpjJCmEvYAUiuo461eG9
W9WrWBKXmQWbJG35SCaxgockt+dNn04jhzSbIxTq+4qMt9dQmuEi1geT67nWL3JtJDanh7X+wuXI
w3SxdKKYTRV9iaVneHCVSzfeEFKFDt8mkBKKrU/Q3fSnVGXjphyLqpUTMTtj6mIZhKuF7sKS+o+7
8Zy238mA6mk6/YHU9o6DHXafZN1wnRy7TyVzvm9Qnvy+cX3KJsQibvlntdWo+LfKYqENRrwd9HFn
sU+904DC3xU2SSC11J8so367foTMwDYoWyNdunnp36tN2xM/Zy+45Kn7SGAWIlRhpDzSa5c+xfSD
cz+6LeH6z6LWGV5rq+9mvFPvBg3gD0XBP8FIifuzmKbUhoBeE2zOI37cs8Kie96I3rtnS9TOhGjM
T7t/0lEILC1DS9dDb93njhUeTL3x76s23vYCnI7nC+sUwvVaXm/1KopIDQXs9cIxJrCCU4xo2Pbd
YZO3YFod2n2Hv3/U7NfnRZIdY+rRq6GW7VOt5DsndvNdKBPsa2ggbS+3XwwOwZJ2wDj/XhGoFmFa
fZUgmm/dlzRSMP6Jhv2bZSYWHkhqFA1FrBWuAAVNc4rpXGkD+gMtxmCjK07fw4lU4ehdYx89N0I3
PKaN9fU9iPJM21hACDZjQrPoeh4UsZpugtZpFqS0HTuIB1gYNUVsiJ8j/uS6ymyyltbmVJazg7hZ
Cur5LzgTXM4yUAqVflN0uc686RokuUrGxFjHn9m0yY+ny0RZZOaCTiF2e9qmCy+y5E3vTZ7lIldP
nk8eDRsltrherTCMpX/bt+nN6OfGOVNx0it6FjBYVf9dtkt1qnYB7z8Rk4Tiy0xNEEtzG3bRJ0Zz
bx7n+TrulXBPnEh0a7sO4wbQymusN4wbmItMKmM6/z6DBpsAUAK43zvXKc+BivMrIr9gjndQlAvT
KNWtkVfpRry3eTCwowJrGsdRvx64uhxGlX3SdXNyXZENbbifzvmdFVmfBmQkjDh8epEBnUWf1aI0
mQ6lQJBhkatmNyY43cxWad3SHPY1q70QuYLCxiJjRnMT/WbUyZVtCt0nCZQ+MW3WcivQVy+yQmgr
F1kHASWBeQsw09rS7InXhRhj3JbTMZA66HcU285By6Audl0HD8wMtk0yhKwXlJZuC3QcGhDejgXq
8IyDqmMfKChbPxb4vkhsMSpQqaF/STMQpx40QS8Zku31PDDoMHlAK85q+aBYsjrAzPGP+aeGp3tT
uEThIkO5K43I2nepciZRrb67PoRf7D4MA0EaSJTW98kooDkju12qCciIqmq1cu1wNVvWnv6jAcdA
ngjNYEILR7fGglaWu9HNzJVvqOXRo926CqdbWeKSVRbBUlFsl0MVrOjW2YvvDdL3MDYibLCk+OhL
r8GuS44FSz91EBRXEeapIcCmgO7Vse2Ku0hGzVZYZXa8PhRRmoMgLIdVFLYEQfk1LfzcmC4DsAnI
DFGf6VCtB0oKQyvUudKlq0JgUroOrJGW1LZwxGMpQBxKBg+gCtW5p+e18xInf3EFg86AhnaIvDo5
FwlsPrp3+laIKF+PsRGsvGmfQLNoLhUrAz+qc9Z2BMpo3pB8EEp4MnJvOH0/qUMLWUdFv9XsKD9f
T3OO2fe9we3qyTT9KTC9iT4M32hsRAjGnPIukImxUhKn3qVtkew99bmzVW+X0/udN26hQwZRiuWg
csQANPknkQfnKrGrdTV15sHTGcdCCTrl3qpFxQplRC3ANCiIFoKlOt2MdDMHlniSAelU1wm5jzbk
ajgfbgQwLSpYpMNRNBbw3eqZy4y3ChSXFLrvI8jLXQz9LKAll8KsH54RmBwQAxYPFWnaM3bS7pcV
LkStFV9qCJOdAmx+MQdJ8ILTy12AOn2PhEJbRmEwLHP6lgu3nG6h6d0ju4agVDcwzunpXfQK1kha
BcpnTMhgZLhfatuhEB2a8UE14ofUHTXCRAl+gh8zbrWE9DaRO96tE3jGwtKFfECTj7G+8vPNkGf+
dtgQVe5+jE1FJdrS9FtFGsMNMsZ8VcYZJRCW/r0/gEyoa3Mbs7nfaDX8A1rm+gMBIaDVgCwXMTBk
3aQKH3GNmoTI3xva74Pfh7Y8GYVqbO2q8uZl5yQXWFLt2UjyhRX37p3U41kYk0CeJH28poDWn0wN
EKQhOoIfQyhwVpb4H2o9rtMsJ/EINi+UA3/4KlPjFQlE/6wUVMNJy6zv/JJ5QzROetBcVrl95ClQ
hwdGlJ/AcdHhhsXT/FtgR5upKoS4rMn722R6Ipye8BuDJxQ7vU0FTlErxYHx0xPTK9pU/fMVmxIc
HVLMJllI3SleYxMeVRwSJY8+Epyux6LR8lztvaedztbyQ2SihvY71HBzuwyee6zSF+AT9EyFJefk
h03UHljGWUhv+V7ihl1hm6fgl5WSmKQuWRC8Yr7gdKYPZqRfuh/ch/RNnrIoD5boUMJDZnomEWmN
DfA2MCZD6owaygNrk67cpcG0vY+rx1TD9u6FyqOCL3ed2fhDQQuGD4JjrlM3eu8DtZk1iszOZWyg
NiUDHm5rdOPqwakBoX9040AeDcgRB8PyEhKWcM7j0B26XYQplOPcrgYPz8RqoO0G7h9GIJ/Qf6Cs
Fi7DYKyPlEH9bYn0FypDWRxxfVHRsQtSTT31pvIHuHes7okFHrdmFmiXMlTPZUszPuevzyvHaphn
fe0Ym6i2VORICwVU+z5N2hslZFYgqVUhoQ5H1VK9nvSMFfBzhX8sSsBALMwhhsRBdgxBtSzsAS98
4MbRwqlpOeKWNj/JBiTZBPXBvquLdzXt+js94jxl/GML6dlqXGTLptdnS2+ynKElwtuT4zOsgmRH
jBJ1eq2/YKF2331n/L4RcuO6PK7q3HwQmMztuPpS6NbPwjQuL0agEKNjAzsZ1X1qSY/tNT/GPjU3
34vcLk1jWj2BvQwCU1KTVcuXPlrKqFZeWPgFgIt7QPvTXa7ey8qwksfIcLSbsk6BO0+Ph8J6iliG
z5RUtzgISgn5hU5H51nqC3nbLBndzthTpCajK28opeTixaXPg9V+vKGPJFbXr6FkU7Akj16sCkCh
G1tyTQi0iJ5VVGw1v+v2dAGgFTWJilO17IN5Tq7c6for4SDPo9PnL1lTWCc0CxUSg0o/snxv7kGR
7MVo289KrBbrOIzV1fUux/BO6EZyB0jDBLSDr/36uK13+dJoCwIz2O0kVqScVSBeh5zzrEwM93x9
KCtCsis8B958X7vn6xN1nKlcHiC5hKW3pLhlnWsnss6ljxCqyB1QTT2PXZ+QwqVEHBmH6z09zEcu
ci+WbMS2EYCaTTbHZyX3MTcRbRFcd4gpFG34SVPj43v5/D0uO+HpkOOtfuV1Qh6HBB4sWj82VxBt
zTkIuepsjd5zFLnn0U1oN0s2snPpR9Wlk2RaRjFq6EyFVR+RFbS1Bpd6O8gpXEp9RNakRlZCqmlw
L6vitTYonU3H5frjegxsPbHxHLL/Ge4zk5oZUyHbveJEDMgGCUj9gToGXZ2mV0Z0yIPkboiBJOY5
AeT4GmOxv94PhyHdVdHPD2kNSidqouYqcxrnHoVIUOjJxZt+pIbPMkEfPRwUmvK/qDuP7liRrkv/
l57zLiCwg54ovZNJeU1Y0jUQeBPYX98PqLqq3lrdnxl+k1yQUt26eROCE+fs/Wz2hU6Azrf+iYYI
PiAHqPm/D0LrN1dC+lO9+KXQf7l2VyJia0bq0rpZSdimEHy5EZvycSk7JkHi7rJDMMIu23il+zmN
xJ2T6Qe/uXO6jz4Eh6MnCRS6PHpLQHEkK4Sdclu48cBkRIuvNFU/PdVwWd4YpA4/xYCiEw0Wjd4U
9nE56k3TOvaa9cxev1pNbm4/0hNuwdwFIWEPDL1gzk1EjTWIHIWRQwdOs+dkBCOfBE2/XnagqNK9
lV87zXE5tfuD1iNplqH/OzQxkc0H8B2+D7RO32ox5OucevvsTGlyRff9bnedfip9O75C03Xup+pj
+VFnhLfSKb3TwqzobHk0i6g+f49yIWynO9XmbE3m8bLfhPmhCqkjECH4d17IglYZ7bGUto/qgbdG
NFZnmUZ0CsNkb5YwobvCD6+unsibFojH51D2qPrDwLk3+qE7p3aZUG7I+neinQygX4+sPCbXnXiW
kyleU3809kzMCsJS1XGaN1Jzq6nSlHjP4UZsEw1v+GD24qIrgEMqXkfB1Fx1oTXXcIja/SJLX047
Y0t+E4u8lrLzbnEG3uKrBOHK/om/xrQnVwqxfUKOwSkcScaWQvcf4rxqt11TD+egc8pjyFRgH+rA
iQORu2ut9OJnS+VnBGgQkGkSPkwLINOgP0X14hQjG4PEwnfhOM1KZckDo08UFtFwrNuWsaPqNLGF
/g0qHBDN7fLiqi64bUYXpzy8ki3Ef5v9oq+gL8C+QHksJLtuDSUJM4Er2+jk6qDf1HPHu13eslAv
HiYAj4PtXJerbLnynAq38Vjlt6HZsnfTImtLBVXDeK+0CxPO7rV6SuchwdR67o0gxXMVNXG5DUq3
ePSKiFRhP8y+RGywu7bEbyOLdpE4dl7sPSeghLjk83SzrAy5NcLJIkVnQaY08zTeSA4BHOtNij/k
CNS0PeLt+dnM403pBM76+3HV5MnIqNR/8paxZUaeeE6H9h4GU33uq7xed1EVrWIyNI/CUbBJwgxR
RgtJ0ymM7KlUYiY6iVc4wukpMRikaS5ZDK5DEAMgrdGA/ekoosMb/WJWk1wPsBUQAjQMROEGFJsJ
4eoPmmfx1RnR9ZmSarUKBo+CnHUfAr198pY/LK21ivaGOx1LxzstPaEUleZWlRH5lovWJCPI2pqQ
+MJ0nK2XZbjL6wr5I4O/jeP59+hL5b0GkpBMBad5XY7y3ldr/oPpFk+cabrOl7IrqHSafj8OZC1/
T4ip/R4CL3E39tLL0kx758goWvcCoA7NQlp1KJ+PMmvPIW3XF2JaWdXnozBMwpUWQ0cp/PLWbB78
KCANLrfpJ5tNqJ2LOk92JXlM20zQdUuq4HZ5gb2m7/+Tefwc8/U37YbPJt3GEGV6Ft0zRFj2/PO/
aTdSCWgJwEv+mZDug0a8Hi6NLGFRw90cZiNM5pkvdACyd+xORwjjzs/5HUnA+IbUUHfb48Uku2kQ
Jyf0p4sooJ7pJq35NJYhK22LhajKkoxRSClWBH/fccfM/LcZtZI1j8uIlUGYIlI2dtawDX6MaZCc
6er98WJVCiuyC9XV96f87E36OjAmdemmyb9T80uild3BbP0fDj2Tu7gXjE2zWwkjdc9gsnxh3TmJ
MMGlhFOIhmhoYakanrWCec0wU36WF9T8kGFhHu9MCTRmec+AM7zzBoCPjOGcHURX7eAEfnZqIjjP
uGLE80jA0f67cwI0mPTWRZDShCXPEtJZmaOUm2EKHJoMcxKMlTm/2Uzm95puo/ARrviyoFbZuo04
2BnlsZ3tTbKqv0KwqoRIpMGdR8N9LHylPRaekZ/d3Mp2nTeO27r0h7fa3H3fvBoNqnfq6kNuVu6v
+UAqx/3Vw6HXtFz+jI1mE6f1ePRxEpA873XTPp5Q6PZ+tensaaQrlpB6Yzv9Ja1nxxJR5HtYVsOh
pgJag/lnsN5EYD+qTdLU8ovwFbawTfRSehkDL2YfO4+/5q3tNvqNte2KbnwmfjB/IETSEat6HGk5
v9Rz0y8NLOsM2Lq4qeblSQ7yd5x28jxMXgt63qcNrJvPJcviXV3bV1jM3X9y8Xv/vPYpqAy6foaP
rBpj4D81X04NbMpA3/OpzVfM3GcK3Dzb2ijKv0+zdlBXhCkfjfE+C7qeVU2iF4bQ8B6d3GM9n6ks
6l+Wo4abZ+VqAGiCrFFHY+p/Lb0Xc9CKTV1FlHekMUeXyFMbn0Lzi2UFh5tpGY++j/TBSJ0W2JX2
S+mks9uR4J4g3fuW+MZmb1Refbajr0Y3bpv+VQ4B3yB6MK4jC6WgHhR7Y4Dhx0Yk0anBtWyl6S2D
+bMtvfRkJFVxS24UxjYRUt2mfjAWxMYLRgg+dRMY+uZOk75/cjP7pJtwCoe89I72pMzn5VTWocc2
1ERwYIDVL0dmrp1pVWAZQdYYNjZFFdbujZOl9VoXub/3G7sHATUVs1wB7VdTXwrvKSrYxVUzn8i1
JlZTVzqbtKEm+o9Xtn+4j8kZxKrkzF5Pw0dvZP/Tdp9FrZ+YUO9/egZDF9cYLnpo6j99DuDfuBu3
ooFkdPdNz8al0yyXW8GAIm0wiWvkWhO9dpDwCN9kxXiVAe6jZveEDXfJ52DoEQRtPMSV805mpr/S
yTu3VZNeklH+/aVPRbL9jz+YYVuzquwvvR0fDTWO76A9c32DZoU1G6//tmbrRuGl+Iqbz9iSefMe
h41xVGE7wbhtD4nnpfT6jHxtMnQ7Llyd5QUUSXD66zSDJbk8da283xpWKB+dPAK4O5gEMRhQBJtc
TVurMFJ9/V24hfSYN3otDLqunXdajvw/j3pPI3sZNj6uIIbweY8QcdWyxWVAk8xdMxPvCBXqj8zr
763eQ0ehl6wSuUI9K00Zvup1129V1nZbVEvhqwnilPluYtGQ4KeFFE9lLN5a5Xm772dwAA3Kb1Pr
bhFpJVP7GWuwZ5Ne0NSAcvUZTyxa8aC9BgkKWGyrSBRkEs+yqZvlF5Au5Ru39rsjhReoo0QxTJiX
o6xSazuLveufZwnBkogRKI2DbB0D+ft/qVn0yX2hreK9zyIXZFbVSxcFvwOHuLWIedthWVBa5FD3
JbTWZckZSDDPg2Q6Os3SxpHSOFNSxCQOdaT9Quaqii4g77w05Ho5LOHHE04+jN42HuuSGjtkAJ9r
j2RSV3cVZfP5+3H0PVwO/QhSnwn/xU0euSOo7aW5ShoiddqpuAo1X79le1W2rI8u2mKSz7UqPU80
vMo+OmPMzR5R7Ol3itbnDV6w6kg0a7FL5sy63lO/+NS/6eq2z4FWBhsn1N2T75qEnXlRuclZKV4i
3XhNjKzbfU+TrKFKjnnaxpswb+uH0nQezZJQS0j4ogBOr/dEMbAVWJUoaGnHaw3fW4DrDdPLnaQ+
ofzn0lkEEeUU8a+BUuAua4gnqGMv2QYyRFXOQ6Zl/b/3VXBazmirlSfaAujIAPC7LtpzxgzGvePm
7Y1PD+cz12C02dhbrmq06pMBfhGGYgu6pObzsN290edZIAhIxpeYQx5DRViO5mYrx4xzcGHDHO8c
P0Xz9tma34pVAwMYyh23huCRmjvxtqwKdV1e0ubi0Xh5kEhAr/Ykf0vhER9CK+eodaHFKCTV1gYu
xZfUsd8DJHf770YdG/KcT+16K9Yi+QSDDrdMaUTfR9P8Xjr/1GOZevrH7zVA/Q6jRSlr0OFGdEeD
mBcjJ81tkM11ecse1KPVxO7t8rOshvRMIWqeSihCz05kCLCek7ZfTlmh1CaOS2bPw3BZiiI3jION
X9gIW+caCYODvwmAuG+NWUWx/PSvU4w1jOlsndqoFuuBnda90SbePfHV8SHzCFT5673AcItbl9GL
zGz3fnkRvbVF3jeSA52dow7wzCqHI32TWNSxQ6x3j53uxocGr/Sqihyx0whpXi2lYjG29azGv11q
yeWt5cVkqLyeQgvToBWEaGnS6I29kOkUN4K2PZIq6H2mrcTzAuRbTslnB2AAtYU8pZb5fKfF3s7R
3hgV8lW5yaGFUHTwVDm9Vtp97d1ppkHfVilLP7fzXQ89avam04pppI3ZCunYsZ1EfBf1qb9imoiT
LTFKvGj0c9iZ0tqp68Jaq+nUnXrPBx+sSblJ52G37ZYHTTjGM+r7Af1ZDLfAKg/GvDHn4avgfSOM
HtC4ITJjdoPlIFr7kolwmhCfWJdtd2DbE5DIYwYPnTA2WeMFt8uZI7v+tp6yndEo6ugm/QxJTImi
gTt4PqIvZjBeUW71ZZiMu5Z7j/kVe5nJgvI435gkduFkn08BAWRPGD45M161xCxfhw75jsRyegs8
sDkmmZ7v0ozfsGFxrf/6krK+RLzV8H8USNJQ+o1Mi0290tZvWtw1D8tTAalA/XBa9MGJ1dcrB9Hd
3oJ8sfGjRO6+L9aO/DcZg/W1c52Ldf5pX7YVoD/xtizSy0virqWl/IflxAWhEplj/L0IkTNyUAwL
nv1aQxXrgci1kd44YSefJleiCiLbfbd88iCA3g0QOd4tj5YmUOVm3CRY1XaLRF7PdRbOLEY2NYg7
aw4eWuSfkjJ2kwEhBT1YnvS5lVU1Y71PSyJQtZhWFqDD7BC1zaczOB/RLCquWvVee2QhJDIm61HD
ijJUvvMmy/yxjC3rd4XtnrvM/JlR5SKoMfeBKHpiWOofw0BL4qYeyYyZrC6hP8AUv/QYYbvIydkq
gEBbe3zcx38eDbbcNQ4xBYlfMG3BgvnPX2nq9F5Dl3SITRnQDimtm2IWPSIF4oZgX7LR6JetBydq
D4ppyT7G3/vgMGZHQ+o3H99PEbYyD1GXvy6PgdaPidURCHR7LKjXKuqPyOY2BmaB11pQ0E9V1N2S
bhMdoyIfdhNzuPU4uel2RB9GUmyYvMu6ffJti8t4zpcUufa76qK3GqzjIWDIu9WdCWiF0MbDMlo3
9emSZWXEKCNpjiyy1UUmXc/MIXeeDKabN5pMgy8nCm69LMd6O2tFqOuSwxzfht+u2nktgQAqM9no
WDh4Uq2z1oVKeiKfqpyJPyrWnRFn1Vq4qrgtijHh+WWlW5ng7fVpOG0qFzPkirILin6LtYYbwrA2
Q5WZiI4FmtdZjigREKxlHbVHWl05KCRwnMRdbAav9W7kmKXoN+PoXjdL4nGz0j2o1lff5clSsWgF
eTmF7ZwpjcoDfsv0oHd1dWpguE+VP26oXMydgLHxwG4GKbaJB8Ibsk1dVqQw8A+8Wewzwq35bEYX
XrjFoOnAVDoTJ9pcoyT6aMNi/Mj9zlylaa+f/fl9Sw3HFoRRgAOjX2smS39v1STGIDOfdyaxk3uP
FWD6RZwXl067VZMY2TVTMulRbRyrnE6/Bwt6eStAanIagW6sIgz8a/yS9WqwkmSfkItxtcaifWji
18TR9Gxlkf+wbeyoXmdGKrZJ0uVb0xnzjTX44ylMOx2S60TS3DxHR4cMorzIny1/fFJdFvHISKr3
AvL+emjz4FAVY/huyJtUJuLVyzR9v/yVyXWgdlBCHdPA6Q6j4wWHVGtXfVBiop2HV43VEeUlHWq4
WaE15oDe2Bl4FzbtKzm3faek9e+WI3ui+eR1Ouo2QZjXgDgR+7Z96gfpnNr5ZTl1A3KFI39EYDy/
p5XqK6rgKqxKv2keYboVdGB51NEzsgHIV/IC1f2wLOOhmfgbRBdzU3YuhQ1Om8Ztt8tiNgV83ctP
hUeUWamh+BVt8dNNau0OMGr3GBn+oVWifGPQ5e2NGpvFYJWcNgqPHiFMlzjq7Jcs+VjeZgOUnMSQ
kVsy/0ekN/BgdXL72A4uqeiKh7kRXvr5ypkA4NLiyZ9Dm2530dc1keocQV6HohAY3VkXNWE44/jw
vanlrE6Scm1ZPm501at1Y0j7uhyFg2Nf9SBV65AsSWouFM5jNUszMYodmiLX19Rd/alxMjLBMITf
AXuEJl3yqQvRRF85hWOR2wetjuuvcfCZlsmI3DlQEbo3i/BjUhWGSOFT8WL4R2F5/63v61K6SamN
913ktp7SkQPeHQH7JqCluCYftlDDahGq2KHzhdMhvObapJ0XldJQJLvJiKeXIdJDlJd9fv7uO6AM
ohXnufVRn4X6dCqZXJnFyRmwI65FzrZeVc1WjDVOlIrNitdrH0z694U+JtspKceVzUD40ZVxe9bH
/LB0HhZNsUi1fte3jj2r7Kbd1A0wZGYFV59Ufwh9FQODFTuG4dB3Cl1sIKdtqNWEHlnVeRGStmEM
jwaaNeRtoLD/+LVZ1xa11c+4qupdNxub1BD1+87l8dsQt3pF/qLxoH+0PYRkWRFEuzYCbmxPjK6W
C3M5DQnwWqPQmwVEY8CUZAJ3vGWLb6+8CP6tMGvnvLxMWc5TN9DhPKUAswefHoUOZuCJvJk5SYDG
XYc38wl7v7poXvnVuDPtrpLDjj5Kel5efNtIz+78shwt75FNvesyfzz4YdGfI1fvcKgG3fdRBIQL
tQ3zZM/ewxCpH0driG6QbWU/utK8oq9wn30iu8lft19yL4W2OWujc9srL36s3tFk01jNkWePlf+s
F255KwiUfRApwPtZlR+PMbjzhlQyy78DZVB/Rk2C6VSzf5b1jC6YjUK6wU4YPPR47KvKXS83l4+1
JI6D6smq91EmtNu+9p+XBezPM6EgY1RZ7TxyaX9AceteHXuo142S7Z0ZoQvsfXAC4wRZOZ2YrCUQ
hdvQfE2/62ryce3jgNTmlo7wPqV1iprZE7eMd6xb5Z1sg66koXfjgSzuB5t8mb3ug26CrMFd5LVD
sPOhQEVB+gQm6djPzz2BEG075DoEp8xEeVhEu2koixsVpMYlwgi8t0iE34mKoUsRkpERqOhL2gJb
K6kg806FKBl1cCIsCMunXU5VI8VKl/aLsuPwucCykNiJ/p7ZScfohAXue7JpavpwH+rF2reb6b5Z
+n8e417k3cNPPJD2HzMLM/hpO3yaTihjMygTL0A4IPzLi01baAFfLxuaUJrpcWmUZpLETt1mvKBX
/ln4o7yOY/21jH3sCTJHGubk1zPRXds8pB9QYzYPZtjsJ9mZl+WtkUQFVDZOvjHnrqJsdMy1zkim
CHUzLBvLe6crqtBckcYjPM2n7z8nZZHPLiSoFCNAsRa4sbZ1tUl/xwK3cdsUUVdE56E1uif4Br+z
AFcaEpD2STjYXCbLanfLD0vpPw5+NK3itI++v5jY9/eOLnRk/kVADsCQrppCy3YEkviIFfx8ZU7N
eI5Cw36WhkGLpg/fs8ZU0Kg7sVlOmykm1GKMH1iKoj3L2ocf479wK3IwnLYIb/G4tOvJrs139IiE
6HTs45V6T4I6emk6tMUsxw9chThhuBdWth0M76WeXslQoyKEBGL4Zffbz0kS6klIwuN4lzhdco+s
5aca3eGNOyXdWqTC7xzANm+2P91WNLFo0qMmZvmLHrsBB0PV8hvLqTXV9Z3Tmd9n0Wxuw5Lzx29g
VfCPgQdA1a6z7N6ysjXzphA9XZpiz6gokou+tK48lq1rmc0BHq26/z4TaUFsoMdww8qQS4Pq2Vc5
ZVpN5XKsRE1cdT0bZQh//fK95NVqDPXkjrqzdxraIwjrCe3FHbHBn8m1FIrp50SBU9S+A68HMx/8
oPhHPtGrsGsreqlIqyapVYsoDsfXpCRKJAgoLdkNKRbYEh+Vn0zyHGoo033zJUor44370lhZRa4e
WB20LVmr/clEOHuC5uRto5IkLVhN4sDWqQUhGcifhm4y+anxGTPaXqPTry6mNuGscoD3dlQFpm9k
d9VgYppq4Zt43ahflxc3owdMg6va9yhgr13OdWIXPD3Q2Ke1obG6MDiqLN+7gw/bshmM5Nqd31t+
wPe8yTUVnfFg7v76Uzs8DptEAi5Y3kO0rV81Ziw2kqa7uulOSprtbY96dD92TEKTxc4YVMNxynts
9jWJR97kOLtGnIvYhFSbRpfvg/j/HvCjfpjMH35QHwir2IFQr+4XS0wpeKrW5RTsl6dALCO5D8hx
aB3KxGW5H0iFWfux0x4Wwwy1213lZ9Ya+BQJ1LMhaHmCa0P7SaBPcGgqvqi0rGig5T5Nib5Allf3
GAE487iKtowaGjhHomd2y3OwpseHgvSSEjo/fr8f8Y8ZmWDeB52ZW22Uh6UYsIYa36qNrix1ejY7
ybaZ9PLd07KBVZf8neW0w4hV9PIVcoH7aFROuDIEUyJGTuN9jfYNquavsuuMB4OI70vep2qVz/vG
HPNNYP4eXO7JMunTJ7cR28jt5BthGIwwJfzN5VShmFgJWUWniuSTo5u6cFglJAM3JdpxHlFbEZ7V
0BoOi5CLHB+gKIWWHJa/TZ4DJF5mbgwzus3ket3e8YuPPJ34T/WspJJgjmI1fvzzz4OpaO/CWKkv
K/o0OP73n/7bry0/mn8HeBUCK7KFbml3yH1jtuN6eR7lKd8y9eC4diY+o5Xa9X6Mu3vUF/VHH2AT
tqPGeFSBQ5hlW2oX+mjyQEJOhb/CIEOUZ9naQeVfPZiG+5kn0kSlMPprfFDVO0XZrxpV5X2HJPDe
Fsbv5WtJSuqARtcIBk3T7B1r/vzd5ZJahdi4XVPyl2iKojgvR0XJiPL/e7T8HvLtHKCqe+9qVnWs
AXOeYb2GW7Otkke/HqNV6ZbmB8reS8hW9w6QCj03ZkSRqcZnp0yTfdwU084xwv6FHSc2Z6v9glXm
Atqy2MhGVnSeDbpY7EKnSnZNMvhv3dwYJN7oM+mpzmuJR1V4Zn7tnZL1PZX6JiWbkGAPVMNoDdor
jqL06LNUbmgxBO/h6KMTd9ovP0GaQWeuuWAmdNbRbFlWYQPudFDRexpEl3pui5ddcF7eGaaoWTtp
SB6SYTTHEdPYrgtokHRpUW8EEUwY/WIyNWwBC5wt4040ecaIgLirlFnvq++0v3Cq97/04DNYGhRe
197aTa0+WGuSVR9K71rF0iWfHrGFNbbWLWm51q0mE+RqiNsP6RQ+Tk3PM8AdfgR6avMlBvVlIPD5
xHZw2jRd3x+mNm8OqRNSuHcxKWgFQ8aSdVK4GLKtNoKRGjEDdhrgTIzBKRuynsfXrDWTvob7omv3
oh/ZvSPXWYthUmuQSuSm+3Qu8sKxH0VaEkqDKmkWnHSr7xHUtwpZi53+Df0UDm3aGejQIIsNCQ14
OmZ3YGl30kWnoBQS6M4M5UPoj/EeKMu+X2w8VszyUuVef6kAsl/6Mnn30kJtvdhNJ2o1IJqereWE
rVVduzHBMX0nTDRup919bws8Ri7YuDqK/6VTEeoCG0aW3zijkWymedrKcCvjziA7zNHSN5olAC/1
Sm6toNqTzh7c1mZggRFVQ3BrFmyfJ+KElh9YoqIH15TZYcotuW6A0dzFwZAfbJ8Q7rQ03PtCnaBf
0QvnS0ajFvEECfO7vu3wbJl9T8xG2roPmMXQcJnmozEPc/4864TJtbhsb+jgZxuZVYDuBkwq+wiF
pYk8n/wVWFWUl8yCyY5bV8ssmFxbtZaYDL9wT5JdMip9pYoCqYKmoEIAKX9AjLLqRGQ/NtXRbXPn
WmfmH3N7ELkwggZUEQUfwGuvwg3LV1bA/Fing7NiwlO+5iUppAyA8Ah7LWkf3wPFxXa9GLCXlxHQ
13mW43n069A/Fdofn0GvYdfQnPqqFyRIFCIkcX2CEK0ye6az1QSdeE6UWmlV2d7p09wvc7wfy9z1
v8UT/a/BQp+wpxbZPwNB/qemhkDE+duAes4v+SNSZI49+d//61aGv2r57zzR+b/4RlwZ1r9g3uvM
4Ul6gK/jghr9JlyZ/4LCaZm+Zxs8R+CDwwH5AyhqiH/NsSDQr0DK6OBT0G0A4pujQ6x/mY4LTZTZ
HPJk9Eruf4dvRbvq30fpMERNZF54f33kT4YN0PPfR+mjnYs6gZXLs/ZcMyU+d4WLD4skTkZRECWT
fNfmUb3PC6u5P9ktJfYoKcc9xPpp7TH4HxnsDFE87IYk0AkRLHW4DHPTkJbibW0VMe1hxhb6BH19
C/bS2cAkxZ4XF/krOPGKFHUAIUZg3n8ryQS8D2TSRY/FnopzeVGdGZ0TNQZ7hV1kGRY5ue+vISLg
1EJ/uYszVcPTnBOBBomp1u4IAvKHEQbG/OINRXQD2iV/GqcPrLnNs6gsdqfhBL2YAg4pvNOju62t
k5k40VnXVHExOi09KuKv5si7PeYh44G+AmZer8NJLsJT5wkaX0kQXkw4gjJAyGfWdrqXS8WvBjM4
CGURkMwmiJmbeBqafFOrxIckUbersUvkMTS5Km78DGUvce+Y1jINR5KmlWeHhEQdbpBfT/dlWgTf
L7aQD7qEPOgMdw7BQSCBdP+i8NheltOk3poMOLH2pNPBdYfbFEfRJf/zxReWvJQ+DGKtuRSu84wS
Eck0T+I3SfcDIrOTei5ib0fgTOh/cmFK70bYJB+CMvHXeGnqTwMPEb1KYx+amDJJt/3lMFw6thLG
vczbuVdKTabVEhm5L5DHVdoum5r2BLcNwVnb7YRM322TJ2Niu2rvobGG5+wmiHEynlBh5FLeFrq3
RRNb3C5H48gEQGOMBEzZ+pW3fncqnHblMz68OlF2SceqPbNnu+n6xNtQxantxFCeb73/rJtm2OWu
AHUT9jvN7J/pS7YbfazO4cQovLKAxStGpS+22Q5rxe2yDqKqfuwCcfG1Kjs0wnro6r4/Em0oD5NJ
5Fg+kqvTqpxQK7KuJ+kAiQAMMeCkvpl0vLYYxnaKkU1UEY4WTUiN+8IzEQhxmUy2djP5KmYPy87M
wsSWDzo+bcxMN2NfMIvyGYWEjOJXUaSam8oTnzJOdFyHoX7zVRd5DmeRMYBQpbqR08rWkZt4/sT/
1vEmlJZCAj+NQrJxEiaHQ/rYxfoWiFW+RQdypnVza8+kqaF/nve4cYnvL0nES+0TZb408PvwYRgC
wPluck5EgC8y1h9Fa5xrp/iwuvgu0D/CpjzkVQGwpWNikBXTWQUKlVQbrfWMOq4R5dnMSVye7jvu
EYrzcsVeOVyZBS5QAfcrYMhKx+V3IBjAzZrwQ4Vxg7byqmbEvy5ZgVYGKOBVFLZvWUFOa509CFUf
kYxOBdVd6MAMR8O0rlR638QG1xa5c/AjxUFq5avXjFf+TjZNkuC38jJj1fVtsRLzSFn6J1LZaLci
O8SZT3xGnaTIFWiROzEZc4OLEKp0RLmabEmnumue9MhP7v3SDu8G7dnMUv+27VPGLY15GLXurUX/
4rLBpcrUfuThj3EEdmzbBJQbsbhL0eRvSryfq7uo4nPFUVOcIs1/+cjtprzJXWakevYqRcGmoAUF
B8OHhJ9k3CgYE8cuCvmowpyTu+stcL0HXXAHqC5M5q31c+eG7kpLe2ttQEvWrAkkr8PRFOQdvTPM
9RYGq6pNd+Ax/ENlkqcQywBGRp6uEC7D7vAcjJlGEa4nmP03LZnlNJOdrWErCKjue6R84mJ9suvj
4AdNLoy6PdWVzS4Bq3nF2NU3kMEk9CNusqHiXxZp903kjGcX59wY4Yijjf/LsOSzdLI7zXuWQUfE
XUS+km6XNzp6E0Kbq2dBVy/9auCerlFmkTZKITVBtN1lcb3Cn3Pu4T4wH+3GGz9Ielhj47VIlXVE
gGLtTASKzBcrlg8nqHZmOKxxHRc7KabPjFzpLUPUigyjZOs6ZvSrqIPPivZOScjbXS46Y61s078Z
ucetHhSPN+X+vSmCFH4BoYduzp2mx+CqIP88a4iC7k00hKsm91eDgPsCoFCcUPo7N4nZHCu2NsfS
jjOuJAMWXESfMY6YUSJmkTcehq2LzBMMFqTW7CRZW2iJD1OJREm54s4e+69aNOoOnxvScc8NtjTA
j7rxQPipsS5cs6IVjyUhQbYGPxb5tyg3ESKVJ1wOBNjhmYnoY6PrxVeSi4JReVq/aM0+FqmzSgdw
VlqTPbu1/QLxhl5Z9VGnuJn8m0h3WUL8/ADRDf9tujEFavjaj14ZEe1Ysi8A9zJ2CuW7bX2myRkf
Zj/rg+DeFMXed5j1pGQZV920aaW7w5ZLVMMUoIJDZLXRguau0oKzY6MY0UszJoUL22RtNA8EfyEG
BdyN/tbZeIMo7zu2V2vZEkMt0mpHC+8tjvRt/9k37kue0b8NifjxA13t8tT/hXn9pvXETxXa06oJ
02ttqQP7SPixzaZKo/uUP3dk2rNiAM22qEnGi65vWJ6jjdkNQGm9koey20BBgvfAeNlzT8JgGNFV
8ndiOb+9rnj2IvnTKpizyN67N9t874zatNYNGW7iId9lY3dC10pq73jjDKyqTWQ9hUmLDg/UXYRH
qiaCVLUMccZJQweTPeP9Wk09AleD0C5fobHEBKsmkmtNIk5AofarOpC7cPzBeoQKHPXeCuQQztpp
VWZq2zr8b/S+fzT6EFPBPAg24qteSuqKiJjVptsOkRecZrzxGn3dfkwUc7phjRxjpRiXXrwADZkm
XW5dnrxALbqO3Nj8pz1gOx5G57W1mZ3Nf6pZF1+lt6+r/8PRmS3HqWRR9IuIIJl5Zai5pNIs64Ww
rCtmyGSGr+9V/dCOjrCvZZUg8wx7r32HKvQH8KKfwuq/UAe5gVhZvyV9r4VLUy1I/+A0LLj3X69s
2rKdxxgtwE3D7tiDUCV9vGJNVt5fnPwNlNfZZGoVqlTnceoBMfcCzLXVidtCUcKbXBGlRha972ff
GqzTaT3lOvZr5CyZJQ9jAwfFWE4LbhzYbbfV5qXTtUB2y+uw8DEaCztm3yAniXczXAlK1UkbXZBt
xHPnaXFLQxo0fpdHesf1DVBi2WUTq4AK1pLIzc900e4oCouF4Ww7QW+hjLFMoiVK19wNtrc9O0v3
km9fw9xsP5rFi9CggMxZkIdkYBU42r2GT5PRND65l83p9X2usNbYradFsgVmtpTGS8adwObzrwYl
H1WIg/ZQlSVAUAGjdTE99pI8xjBUws3kN+/HK09P/a01/AWbPYKZ39ofyVKDok4wgt+6UyPsv0lv
3GacMH7rnvTWeeTbAuqn2I8qPVw9ssb/OcXdEaSZb7humYGfPL0mTWqbX8zsWIppjVvfe58XSFQ+
CYMEXJJaXxRvg7tdfbeNhS7KP0rAENJYK72YM64rx4dQOeIghbJ7JnNQQfeBMAEB+FxXur3f0ubD
GerHNh+MvVPd3dn9iVVdPBVWcsJkkO6wlf627T8kTsbZ6lF9m4ZYD72FP4u1DJKDbrtC4XFCzlhy
whu8fFn2lfkFEUzAFvUipR3fxOMkPDNCd5tDp6Vb0ezuOC9Ib8vySyzndrKNsMHFScHjPOIOW0Ou
Aj+S1uQ/2F0yBHAZ2xgz6d6zLMz0HeEGVOFpuPTqaClElR4Bbw6JrKryqkOR4kgkeWzfk4oLX0bh
5l0/k4SuCy3WxozHPbil/ouZyosM76l3uWRR20aka6FwtVu0mVQsfeM4t5prlJG3OEjoTrgEQMNk
3ZFdYoTlbYJGvEVO6e3GxZBEqZN2NhD/ZDXWu6zSX0AW7zmegDs6h/ELx666q1Fytwlqk6zjceEM
9mzzMA02XsFV4p7Pv/0cnzi2ERxCCFGaoaYek7hI0jJ7m3qv4uz2T722vSAjIXxnHH5tG1gUp8P9
5cswK2duNPr291i58LWNDbSGH2nFYsfVG/NxtiS8x9WAmsP3xSsXOMIpPv5AI/UxHfFdEp+av8jZ
fTPE7AIKWR9XtJ0s2SdkPNiEA+xCdKppuKLinAdyHRIkQjXmDm2ZvkBIo6zQMmyDd9OwNZHIDFZN
KTync1nt/PqCN4k0m3FRj21pPBHxPQfa5k0vujzZdB1MjU61oV8Mj1J1uExZ8+RK513MR1pqFTJr
xr3qsVZFgt6yBdiKfT36xk7LyEckVH1QIHikUPfN7j3FK19IrphXkGcVIdi+tEJrdt+pFFnKOe8F
FkHbbW4pfit/Gz8N1ANYMtBDZoI5aeKWCE4KJn1MHkPXWhuir5x3ajg8NEyGKVnS37pDNZd47VFU
nPFt+8LdZcMB5XD0qnmnTVe3NbddX6ndOqNF4Kk8M1obw6VaE0pn1ZygNzSnXNjs082CNKNs1Q/1
VO75yEjFaBIzytfhx2/aRw4mHuKtBYrWdHttXfaaIu3SGHsRq5XJHTupuuywholOnuck2io3QGhx
5We/RUqA5GqXIWoAaHL6uFm4jGhv0ClCbrRwpnfFW9FzFM71gJjuCzkpaW5e2+Ds3s0OqRkrCqZo
SbcXdxxUXA0TTUJBTPGW+j+M0L/8homp9FLF1JB6O11R5ox+NNanSfdYg0M+UZ1ZRqLpTisfQoda
akCsHS0oCwvaM80pX7C8amiyrbDGjX0ahH2sB4N1jqjet2J+nu72RMs7F2qpwVSzFk8ceH4+Q+d0
jlbQswFenJkg6eEHYyzQTxaqpts4TOQNtGXYvqi+OUapduWKzdBd+IHmsi9Da2hjbbGJek83Arnv
jbgtkD6Njhsqa8BWpajvRLWc73W1hwedduV7ULhTx5XJztR9MhQHumsSImUwjnBNNXHcyk8mMk1o
di54P/mQ1LaMCKkLU5Plup+QQmWN8LPd+1XgZwSBaeUrN51xrtICPB7wR/mHDumrLMhkmFpzCNZi
fFZ2+7NgPDsnA1/TLvzLXCTH1NG8WCZWv/c/LAL34HBpSDbIpOYJR8XkxEmunWSSYI7b6IQ2dhZp
hYB0nZnlzNwx5PK+j3yzkulJ3Gc2o96UFbDsmh4kkX5oCSU5lSOcqBVdVet/EawFs9GgqliqkeiK
jIaRPvCxr7wTwF2utDyLfVN9G6r8u6YOXTSp9/vhQoCcjYvU3KW23CIEAZRK5Us20r95+rUaeK06
3PYAFn/LidppJde7s8yvNZNzOJftz1x5f2QjAdPi66adIVoscQZIvZVJRQWZYlcq8atk99WbdhLU
rJ8IY3tFaAY80/qemgx++Ho/bKfmM+UOk6e24zjKVKGhUzDGeEBozYBQ328zfywfWnXuErFLvXY9
q47giSmvvreMey9lnsG5ZFbxXGAPrLJtVyAvH9Czn2niKDl4go7j/ZX0CI9hoLVrMg9u6crSufQL
Qr1VTdDtlrAsVtrMPaO5+0lgG4E8qwethGXdyLE9pCaTp47v/r6jd3yk5tKQJwZy02m2KwJPQeux
Jbg3rNXXinHnVUn7PK7qd9bylx5aMfmzHqfrVu03T6+CecBMoW/me8OOg5ScTYf44GV0VtV20Mnk
mDNpsN2w/9OEnR3pEY95perz/39p3U7GfTLfSS9pZK/WBVMTu6X5zRkcYJljTd6ZBitoUXf3jZgi
XR9jGN4qIss0DSUewIiML3S+no/Y07SJ697kflrHhH/G4+Qj+ujMDsEK2zLGOlGRE9sya6jL2gQd
ezcXVsjy+HFcXYkcGOa+SzfOYA1mjNVb0baO81Wv7+SrPmIFDxp3QY3bSeOYmMV+5Ro5G+38u1rO
NZFat9vQaTl4Xe7Cl19170Sl6b/Xc/K3mcYTkAxet3b+w3fFwZNQV2+YJQNH564wMrGEZGFGLjCK
yQAbxXN6x9Z96oxCXALuC67AkHjuj6W1f/VB0mRA7xo1D58DYKaoNs1Da7vVGVVINK3kAMsWKDd4
eE4bnUGKlH96I2WoWVVFRDyivldKxMhKDnXt8rJOGcW8Wp0Tuob//Kwzd4KT/eooXR4HXb8q5PwP
Xb7YhOgxXXTb4oBHYVTr41JXnA5AeclGwkgtsiPDKu0I6WmLrc3poPsTG7yWxlk4tO1ad7R6ul69
MFWk+gflmLwB833FWzU3LkUgMX/ncUwAqDI+WB0mVHrxn5eSS5Kj9g4GofUUnSmVTXdxW+Mlt5DC
ry4jwpztJRPzcGW2G0IJ3AJnmq5ryaOpsg4EY/tgG9hxtLtAl/D4JuZK5ihURkWAXROMth07pOdE
HlEs/EvXjDHFcwo7Nk7N5DOv9b8CmEC4M41xD5IFJ9IERVRkGEVdl1N4uJd1y6VI55jQpu/G3/TQ
fqlK63lUNLJoIBSWd6gxA1dXpulct+ZrOusMPacayIfEgJv27aGre0YCfUWEcrp993ySfYemCfAJ
D6Yh/iUsLG5W3ctwQETezYbi61G80wcDKxQOVL8Cjo6rwXnwQcQm7RcnfB92hh2tAxMmQIwIAns2
ddLgXeDNSSYdi07GCW/kOkUj6yq3t1qu9XpgimskQQcaYE4/UzeDtQEmnTDv6c3r7U+ty4iTES3M
MG+k8FRhseo0UBqyzA0SIB9Mc3U9e8GyRn6FKKf71DH2Gy1azHQ5yFIhA/HQ1o7i7www0xFZFs9r
q5g8ql3VyK+OKCT0GbHT0Goam/41QYkAVFY/YGFMd13rfjeDA710cF7kQC+Ym3i7Nq97nvxqPFhM
fyWr0Z0wazNCAlUeu9E4blm9czfTj/WZi9xTEk89rWOrjx+9ukk6ECK/KOntsX6ou+Q/gxTv3Jtj
B2u1MVT8UMhgdF03Qn3fh5bzMNYVyeIj7bPRc7ebUgR6UrypDAiOYyd/mbn9ZSh5nCxSeWsXUKoh
JIorbydNkdHwQkueOYUMY7uCUNj2Q109zuK+zd9rZfXYDUSKLx7RC7UDhD5HQG/IzNsvLyywtp0x
y9+8/E2XDeKd7YH5VfWuc1sGjZNRhJ3tYKdxibxq5cQQSr0NZrZvVtaFE9Buv6a4dAqD2mYFol4N
PwU+71BPvZdctEc0NBg8XDDWfMmSdNX00UKkHjp5Pu9GwuxymIn8K/Nfv20VQ0Ow8HdaSs4Lvhv7
7y0RFm8Ar6dr8Q5ZGPugplO7jEwWU7x63cCtoicI8nX/FYkYHDXTgWngsEOqHHFUdwwyeypaw7k4
qRbLSD/3x4RTIksNUsTgZu78RY/H1Nb2plZ9l2y/79NdjqtO0khOLB9mKoJtOus5L4Chxv/Gzf50
Z5w5un1SfptgxU1etrr7QTYP7cR59hu4eFAPvxBj2Qz/y0g2lcXhnrzYw7LwSMmXzULT6iefG3KF
kO2+GzbMXEan+PbTkvp5S7ZgWozYWOTjCkUxNHTmJnw8QGxj0Yw3sdQqAJ/3ZdnOe7NO33o737Qm
fXBII77PYqBoYwrVG/GlUVZtWvPM9HU9VtWjKqjJUcYTomrCypbO0TCVGeLV4EBBf83P3pJszZME
+ZYdYl3lIhItgqO1Ig73fi31hBCSdqaCARIBuZvy4jpXZoLPi030+jQmNHKZk8emMQQuqMc4T/No
TUgFlfUd/2hbHJm9xhzNrX+281LbH5Kf765uljcQ7OGc9ze3eGUzyQ4PpY9AsjHwbnACAGbdkTTn
hPJ1kJCpmmqNIZ2cVS6TCGYgRBJSYStL9vvcErzgBoBVl/iTjkMZHQESM9NGH6m9J2mxH9rh2r5V
EDJInNExdjszI5T2umJoxIlLhyG7J0Yri8DDgESquDUrqMFWI5GPyUF6wHHPeIy+eofuO1DQWDBe
euLJ91f6x8wkUyVoS+DJIJigRXWzjZS7eqgIfBGIF5FD/anHojo2XsY+wPtvmio2Gy1TAdXP56Ud
I6sen4dt9YiqBUo8EgoYZAXiTpPnXR8pvxCYkWNb0bSxKTrnHX4nGG0DeYsiMvKJFL1SfM69/Zet
dh7MLp+jY1r1hWgtwxs5mKrnrRf8sb4kDM+vcxYccA00pcHUVduh14FFpIqZP/85BHU98hPWLkgB
g7Zeboh404s1yNMw+4AhFFfAMKo5zJ08jfqZBNZp43HR0vZZ9csNDb+MVamt8Ik8cgQTd4txGmUx
++xwyu82b4LGQ8WgbiQeIM5m09l5cv2Y9YnLSZu+a5Kq5yaJeubYe9PpP91ix9YB/5DVJ6Hpd5cW
Tyvt0TDslrJ99ZmdXpGd1r53I3j30/TS79Qq/usnPb/UCGIT1Z87n7NajmRfVKgDFJEHrG+GJdak
dlMa2lKGJX0AXsC/VwYp/52Hz8lGqsSg6LAO7lvDkq8xGFizmb9i9qsDgC5o1rSPXPFKjku7Ba6U
qPiRCPqZ+89pQYhQakUtw+cAO60I2S+kgVzG/tKyBzPVDhbONbf/CHL8guSd316wsXtnxH4da4Dc
jhfEPO3mQzKo5jjtxFfiVc3e1fyzxTN6MjvinORQR3jIH+qJrRqWKnExBh7Ltbl5mkBsvZ3GVMOv
6HYHaIJoyQE05fTwBqtLD/KT1dR7ZvIHmAP3VHCMyq672fg+ij8V0xmjQV8EkPpFHwRmtNKipuMP
wjx6822PQDmnfp+m9M+GKDEw7OSzUguGhaneeennOHEtFk0b6NiSQzUlLDXcmzF0CG+xknmWxP/g
fFrV+LMW9Se8/t2AiPh0v0mZsLMNmLQlXi0bpnJ2kSlDtG3+lsP8uKDxD+1lulkwdSiStu9FM786
wVUzrTM497rZLx3L/+5AOzPFLHVnXJrW0bes9lGOKYMgjkffimFKE4IEyDQyfYYOk/aPYZL7nKGU
yFGRMgRVY1hXDZRbaCdjxz7Dh9kJMp/aSTYYJDAl5J0iCYenZvbTd+x/K3iGAb5kSZDnoGy+ddEG
defyTtNDIgz6JWSdRSVTVDblzdVSxC/q7OMdUbCsV86+8MyvxUZISd4iwMVOxKPOSSAX3IBu0+Dj
YSOIaaa4G7cdEpYY5C4+OL2VDJKSS/5C8qy7s4R+ZByIlHChREbr5Z7IrkSClB/yUrDi1TP8OSqP
auJSA2tbd66/OczQQKlM/adFVsgeOimoYBqkUue6X9bVPTqFe8BbdTNWNUUN1zDB3zzEej//9jZb
87V2mwinDwdzxQgENBgfBsIt1GdWsNmcA3fQT8QItg4FKvJjq7NZdAcE9GJI3NAsUKcw3seKPPXW
eTG6DySjz2X5knZzfiihOQeSbCDb46I0GvHZpaPau+LBhBxywQKd13N/A1QfWcPwiNuGMWhmL6yo
+i9RiIzY6ckKzcoOnOw3t/Xf1rFaWiNjjeg3elH8EnT3oTVH8tbQE4p1OLTO/AY7sz1JhWABwWDg
WA7vrWP6e+JsksAn5C3g/1RUiQPjhK45t4LwsWRWcV3UQDRdIQEDtZeOz31171u+/GFzWIRQS6Ok
rs92aYi9vg03ULh37nXqxuSLH0c2dLHRy2/oOtFie5fettbQRVyXe9lOZWM4olziZjZuq/Wqz9nX
BpiffSY5LwlUjZ78g1As5gEDNcBEM0eLUe6cdIZhk8FkPPdeE0EU/OJ5nWl91jfFFJZZQ3pwfWiZ
7JBpkS+5h715AOdZGV3grj+qKetw1jAfFRXO/gketieL6yj9H7tgLNT4v2Lyk7C2iGq7F/6exuzV
a5kIEmbwb/Bpai0i7qoxJODAjIuN54ybFHVq+SAG2zk5qfaG9fEJ+/8jcauPrNTlUT0j/deCUZHm
MdtPg9Lj1ZMfVDPFp6tIHz6bm/npiQSaFuNmc92soGAlPnUaoWSM31ixj31cM0RR00omx4A3Cxso
dLOFZ6kiMyeJ6sQgOMX9NLnwaqs4WNxES+e9FJoSzF7aN1ghz/Caj1nOR4WRMbIMGTn6ukP0+wVH
Dqd41R9sk5Ydcct+Hv9JAbBiKLSAJX2Qe+MYowd440knGMo0Iq1quOSq+c0S2YMhxw+yUs4qBd9R
soQd+LqhAF8aZIPx2ZnJk5Fwqi/6/DiZ+UOZypNy+2faymfk4ySMOZTAXbO9IQBDJj9m63la4Pdw
7Bz7koGZD7dCY7IyJdz6b3cSvWtqEdrpO9zV5ZymVOmn6Q5ff9Cyibyoko12SkSwoRkxd/ES9P6C
EyHGHzKPDCuVd2pq+8nxUEgV/nwtNfs3FZhIyyw/rnlzJTVprzJ8JWxsEqM7p4AmQl1rwfmn0089
vQ4ebepaCdIZipFyPtmeZqd/7WYUB8qnXktX8bPeJyv35z4bcdGXg/iezeLpWRsd8+rM/ntqsaX1
2KznDadMUpxdwJ3VdGoNukjED4FeNx9FjXAYJypcKKw0mTNUZ8vXjv6YELiYvNlG5WAHYX3dWN89
hN9g65iYMDuNuqWDDOCvP+Q//HoWD7TJ/3KZRiayl4ERfpjNG7SxxfABaZq8E46KklmDOaJTV5Nf
UsqR9Mfun2XnWPbq+eS0/jfzmYs5eZ96Xv4bJpaEdRo2w3AuGpZf/XC1AIQPTXsysikSuXarUvfT
Mx4Kl9jVbvHCbkOlZ+CLCgbtrkHAb4ppK5itGYW1FF8cxtXB9eonuORvjRFiAyUTc+veMk09k6bU
exuSvv6XUlIPxrwSh42hQz0hApkk53g66tyHi3bK72Zgk/jiAcEONS8Qw27zr20tfdywmnf1ZWRA
EoB6qd5K3/tXyWGNSMHkh77g46SxXpKDqp6dTjw6LjRzlARonbzVvGYDAQOOeXa9Xhy0yfhkNmBE
PRGwZckFqguv28Ha+yAW4YjY5lQo8sp7lzcdMvBtW5F+1dYKqtGx690op6vnOa9Tv96ky941Mzxm
o/df0gIJgJ12dwl8zHNPMrKvM0+xWijZC02qx6qhFnPUyAapUYe5nJWHg3HVrOurN7ZHKy8/CiQJ
AQBHc4+W8MfQSGJy9G+3gii1WPIPdl1jXyxktudZu09z/pW6bv2n9PtANLXuqV41x7lgyaRIpH7s
CdMIypPj3LMswpT7cWdpJWGIrvU4pz32Jt0D0afy9DBTB3KKMSfQ6DucXAzf2qL/g+wyvCxFeyc2
QMnSipxA0urZ9YtHv8nza6Ex864mUk441FvyBtGSeCGWMpCT3qWucpLGcxVlA+jYdsjlR6qne4aD
y988R3OEGx8vZx4k+oKuZiO9V1fyDsE0ato/LqwFQiAsl1i1mnv1DP/T6/OL6p13ByAiroCZYpa0
IqLa3UtCuBa5JHr9hOjgO6cFcDAEzNp2I6G9DcVom5iV1o+FqB5yBY00bp3+W5LyclxrG8m7Bq+9
zBHiRMRck2nn+u9uo75V6sHwoOx3rCRMBRE+ADy+sqF6Lfvs36Z1X7RVhL4P8q/0tw8C3CIYJ+Xe
nY1H9Nx4PevWfTS9nCZXZ0FXpEZ7KuyS6DJ0OjvTqr4s37pMCeuhlsEH1tMH9E8vvd9cGMQq5BjD
m+UAAU/AEwZ+rz76qiaRCZJ0na+sfuDPl/Nrcn+qyJUmtPYyS/IQ16I91x7bnbRLfqcsC6dMUv2n
zMCd7ltZ6JvkyBObrs+ZBVRwKOQxq14gG6mt/29a/G+T6E4k+0UawOHfL960mzf9Sgdw6ICiMlt2
/rC0b1nWZHmPgVgVF0DlMQEybnpIB/2fzgC9m9xXx9TCGasir3hJ4QC3t1ymYJFsPtbuaZtNBq4M
UJLsiVPr1ljDa6nXV5/sbai7ZoHWkv4NODFB1Q1TtfGZ4cJpMue9lGXK6QxSRxq/vZH/ktvB4lx7
AxzEv2UGfGRfVmfAMko6YQXgHbj9a2EhB3ZTDGfw7sPO5cGrJ/RFQkwH5f6sw0TvlkG033Icfo19
K8Cgm0JnQMwohKbDLP1zhbu833CyDMhgDKBuFVkzIrkWen+/H5oHX3B+zVuAzK6Ztf+K1rp5Bkt3
gIqUtwulqKPQKKniv1E5l9aqVAw45bPw2byh1Iu2xEVKoO+AcPshT0Kg0hThD0M73froavtmoiex
VGahiAVnLoajyIbnlrBAW8gngvMSUo9y45QUEXrM3PExFax6F8up/iLEDpyTz1ajSi7LUr+aZKMG
hm6Gg46NpPdMILxNHXhmEhrMtRzgIj1ruHu96PppPHXOY3L/MEj8C1SvO1HSzsdJ4uec3VMxmnGV
ljxs5IQVWnIqKvlctNMHfHUmwctuNrWrEtJ8aS0Hnax6GiORcutP5TUR+HAN44+DVLSwHCo6tliV
j2hOrTetesXDcsPwfWopNG3XpEQs5wUlhUW9zI8I34RBRmXa/7W07TmfXeogzz/YJXPdfrSult8t
Ma5xhJBTduik98oe/Q+GyHAskLVZjEp80z9I6V6arT5qyrrhxHjKlPxNR+2qW8VD58Avv8eN2PTQ
zPrAhmbbl7BsCMhbrFLr7rwFhFoFgM5iFEd1P9LQSVg1FAm61NzQzbrfSdS7wb90GYdTmxnxRFFn
tRYj+TH2/eKf6iiGCcB9opX8odI0GaWrQyqWAzvAsxUVSLeWTXwVcmKCM8RiQbWfg+im4Y1cTcOP
3PKXbhAZWBv0ZfOW+VNg6uKxJa+mhCNb/WER86znzYNci+PcJ2cGrx/aOD4SU7XGJq1nMPbo0+bl
JeGRlTO1zn2D3PG8Cm09V2xkwDxwjvj6jQEAXDpObwOEiVPTyTebPG144AM0/TDtcrFvSTQOMEZc
FiWPRbOeRxb+ZNqlD62gq/NntHdtwsqAkC7s+BzUDsOXGv40jO9973Uftr4cC8GPT6JoDEdRXkQP
vHddPpQ3f2/zutynAvwttoIe1tlQpboTwpKzLFD7oqqES/U+tqseaIvx6Nn508ArahXltSyWx1H2
AdFgrDZ09nImTBbjuPrm14ToZNrSbdfUDiUcrjUxMFKRkgJf2+TVIyoKlqmE6cTIfEPsaavleene
6DleWUfdhgS9t+nPcZFMpwbSFW2kDeunOllNmUVjNd0ItdsRJ3RmMMnmn+2OgTI9T4J2hNSizaRE
+qltRVg2UGNoLyIdMcPm4SbHm920Q7jlzQUJ7N++spGdkEU+6WNotuY3CpITlvVYZtYz42U7zLpl
L2dKcRxNZCdv2snoe6IlB0Z09MGcA1Swk8vAuGf23U/mWTf46YxZvLG3D8tVxrCXWTQ9AdxAl6u+
Ube8amX5VzRDPPGUB0Wfd5GdIXvobA9mkHnCsGTGs0JBUSZfGMV2ELwYL6rpsfQ1pHac1QiZnypQ
Qr0JVURPFxBg9pteM9AFB8j9WQE9m2HzfOs4KO5HsgaoejAsyNx+E8TNKj9ITPinqhK5t8a7YqqU
A46br4YWL1j5ITlvQ9RmJPD4zQO+6T8aG/GppGHrSzqFYXz03e2D6+GiVOXEBS0lOIKg8oeDo1e/
M02lIGi26XEGjyJOtypj0ryhdE3sc97kfwprMLkyxsepZueq+we1miSZbue8/q78/KFwhl9Met8M
fQ92N5xsFzNbjzCA/COmRp1468cnlrnMdjbUIMb9seLjbOqaVoC5nxr0s1Y5F2uNUmf626nt/1dX
4vrMhteXPtFuU8r0MvPzX5IiQHayErVaqjN3/c9MzHcry9xYGv4BO0XlqJzEHWK5Jh2TqAf+18v/
ut3yYGsmcY/eNwADFeSMf+hawbE8teNCA8IeYbaH05yOB0JXph0HHD+wcoDXqKd/KaTyJX0eF3zY
IzPHssUcLTSE0XGLwpr0PFRS45fXx2RA7vqOPCQP1NDk8smZo/OVaOIjcTS+1iukFHoS7UXLGJjO
iRHgrTxANEEl1VoXA/Ebe+ou21HkeHPSXYjWuolEf5nugssRyW+567BJx5mT0LRMmY/gcPz1fGSj
KCxOZcd3s5qlHvdwoFHRttM/Epv2kOflzdW6X91yz8IgSg5zBgHBsAn0Lt3e+FEd1/5vsvSYNYmL
7nyPpdU80mXzy11ZB4rMDjvah2hl6xUTAkrltgQ5buRAFe/NvYLrHa0LSTa+WYOVBVtm/g5Sg8Xr
f6xmkh5Lx8sOdZZRm+jrtje85mFMzKeCk2a4aymbRIgw7ViEAntGyzYu9DxluWuwR7P4St7wZGtB
CU3KmnYDRrOYbODpnBMkFKAj8BgReo8CB+8uZwctxqd6Sk65XxgX9Mw/rJI/N98xyAH+YCPLFp5C
0+unuDcJTc03i0IB5dbGSvramXSlVZqVTObbMcZ+WwdzVpqYGBo9HJkFhXriWhG1doEKlilKQe+Z
a6lNKcg06f+/NG6Pz0F7gs32a06Rv6TtieZt39z/IxeWL/dGQ7CsZu9rYlV5oyXhMyKPE92dTv//
pRvlq0N5oBEWH3h2/5s0drovBKlJs/XG380+DgLj/UuOxoNeguBa/WFhHCLbs2ZYywE78H7tmCjK
bNMCNlx7FOOEWevJlVTYDPW09qXN5YdBhOPO2MAoUobQhm7aelAAukmAWnCQZeznXOBF2Lh+zRU9
jpjkKxCV+nBXD2WFJugDZ+Lv2C9wyMo6TsyFLsn0H3oonueycD42V7+V26qFfjqzDBu855Zi8pBh
/F/aHtpf0lfxkm/fdbUDyANou8z00HXsngWFbsVex7dHDXYzWw3PnEbsC3iDDNeqjlq5IOBh6p+b
rLX2Ljq2ic0Piu0W4JJBQo5PI8rAwarOhC7YEdEL3AxUWBad3XG2F4Rkqo+yrX2a+Q1jSWMjR6+P
3/jo5ndUpsai2ZlEfvZw2oSyZBfrbKyWJ8N5ETkiGcBL8XD/FnSLpV+ncLS1TvLiZusjgRKMPbXG
I5x4zFHsrtPRnjDkp864b4cBJN4i9lmGjifbhn0qLCekVKpVl8KpKx8Hr/MxF8nTyEx3NIud7/es
UXC5hxpwQdtbwAOTDzet7i/Vo8vywRr1c5W76oHfRMPiM4cwq168Q4n9qF1MtoXId/5KGms3qMd1
XMM8b/UHsZn7yR3/o9nGRWM0L6jk/+s1xso9AZFjObfMUnnK586ZIkrQgTu2Pq4ZW/GcgBrc2uzp
XFRO3vS8yKG/drUVrhbjKruCgthB02KS7kcGJPrISdzuxQezFbGNaV7xhh0ahbinBRt+WER+3xtn
RNe7P+SfLGBzTDqllsRYmvmYadMVRLLC2jlg9vcV9WLvzKE7pHxFH5f/ggyBT48N1nzxhoaUxmJD
C+nZTyrxkBSPrI/Ri/aT/NLJEahyW5703umvoiO2l16sQK8xHLQOXfOk/sfdmTQ3rmRZ+q+09bqR
BsDdMSxqwwGcRIqkhpC0gUUoIjDPM359f9DLysyX1fbKatsbmIawEEUB7n7vPec7NKY64SZb16TB
r+m7Af3JHgf4Ffvj74DZAi+7a7AU2grlPUYFlFvDOuhUuEEOyIwIS7qdpeuK7X1F6N3sVTlirrj8
VrmIbJETKfSa1pq/Km6G4jcUWbExANMcFdVyW0zk81koi5j8WMMjWg2eYYDdqVXc7CA5IKlHXyPF
Pp2Xk38yv6GAu4uZgCJkxZtYwxUWtQ7lT4I1PGaNZRfRjm7UVJ5Q5UsRXdpOsTfzLoPSy/dNhKS8
wEA4Vy1ZI/GwTDDRvzvDEg26xHdkLOQoDEmrxYIOHbJmjW5NjKpWdKRKYzEAKESWFm8fQyeEjmPu
2VlDPxObqJfDjxq7/o0uLEpt9qF4bLrzQnmlBNLYUmi30u75XsudJpD1Ucp2Bya65iWLlCerXCKT
7V9DkZC5q6FcmctbGOC/FNNd68tuC55pXWs2P1w0xkaZ1hvNoQh5bnAVif0GJp9RU8YGGhn1icEH
xtSYhCRSIo0tcVTpKprq2CNYCAaVntxtoKxwHhjNa8sXJkbCDttSBsR/w/pHy0fiGAOu/SAZacfL
7tqP7NFtoohPZDrgGaF1Iyu52ApjuEUmwjw3hYMXjnVzbOv21dRpBdSi+gg+uKczWud6hZi9PU2O
FPBmYY3wB9TqwlrFk0aFSNdo8vNziVjxItAF01IukchiuiLe+CUFtETC3Hqg77Quco1XURICR9VM
2+UaZjo5nrqo17hCsSwHLe0SGVhMSOig8ZwDT8qyVTlXxynWnH1VutNjbEAXDe3I2QW0CUD97chq
W+kQY1aaS1DtJDm5uGTDpkNA5yaMdiPSpVU3yxMaOMqnAGNlX27bOCuOGOWuLjoSirdgHWaaxC48
86tlvAg5YmZtAGQts9ZJZcN+sNEpwG8PqLD94aWq2PONKbo0ZbN3DN3YahoOL1XuSgJRN1iErXVc
cEPlPXeenuR0kfTa8Fj6frblLo7L94w4lW0RO3vXnPAE8Pcndxv5nGtBv8ubl0qJq6z5MWb+EMrF
xoeXTRasrWCEaIPg3Ewa92U2W3UPBhRTDk/OPGxayoWHcbKf0yilBQ2sZmlQDhBJ7JjBFzXTfvJT
nFQ65o2CeDWTw9cG8DxEyijX3trefZSob+MYmVQflLtRFozU++NUnsMliconBHFrfTp2y1yiM9eg
xdgYQq8EzrHKCafelcneofgildw9lJqTbZqMYNgG81TVubdqRA+CoYS5XlM/Drk2wLXQsb8j3W7L
cUPgEl6TkBKmmi9ZOJNf2Eu5AqV21gf9lYqnXNofv4BXPVHpVbbJzChlSGUkRxtJ5RVv6VPR+cjr
rf1U9wGYzy5lxIUONGrqPUUf1OxOLVJ9lMRiChqv1XwyqbqbYbXdKVXWr3EoF9vD2+BPFcvg9N61
WEZiTqem2Ia5c+y1/rh4Xj2BORfrEUpqN9MuI3CZhH2JcYIT75YlduuorD7Fbfg2kCjH0D/ejFr0
s+Lsu4GlTOp0MKXnwcQTTNtuY1BquyBh11Vcc8AsZbk2J3s3GAxk84RxcBAVR/jypIY450GEuHAk
/SgGifXRMlsyb6byaCRsuk5oQn+eIgOXtEavver3ttbA4k/wmGjoNZg1+0eOfhSqdbTwmIJjWA/u
b0EeLkBu60eHmHQ19Sp+bkxv5pfZjYP9pUX+VleiYawtT51Zn2vjHiMau9bxLG82w4rOnJinCuM5
pZZ2DcU0y3Bpskcjz0hMzx2Q58+xShF96320w8D/u6Ept7ErrTsMDA7qEYmXXt+y1v/w+8LZNmlE
lFhHgmUhhFdP4GackRtf8OqzJDSvRXKh9662fqU11xbUK9mBfXJzOzvY2gWvekpiZMqsJ41fYGYc
DI7UWZeehUT4pU1Zcxo66RxijEKHVpBAwSJobDLbbvam1rkPM8MWEnfj2XOGWF8RpabzERSSvilz
EDcfkx2+S2QH1A7ts6KRcW6NqlzF+IdefZHR18Aftq7mEWdr1Wt7cw6Roc3PgcZYnSMaChfmv6WN
OwniJC1zBE9m9xEwj5mI2znMabmoIIont+D01TcDMGL6JZtiwrfW1VjnvxcyEMdZ9qvWMZ+7zEGW
bH+4To3ZuyVKqLTtYO2AiHkoOtSs7ly9uEG+HTK7eBzpNa9CRDYH2KtJENrHSQ9R04peeEQvBKQm
PyIXREdJLYU+O8BcLOv29nXhkYISITDd6dVAKdol8ODyI0v4OXQFsVXFsWrz7HbHg1neTMrna5zc
mujVB1Z51QnOuGPfupLPhItk0tXaRQtauDOpBmXjXiOXRolsnacgspynkOAjXoDeHvRa96DiynOQ
uGfcRvG+UZENlnohNwb6k9W0w3Xuxq3jki8TZAMdafoL6wCvEhHk1CM1o7extPt9mvu4AAS/j7A+
Oy9rGxoIoR4eYf0QLNc7XgEgalVKsoURFFC8uzI+RvHQXgtINkYSb/CwJ+92pF+aXJVrmmH53Wdp
GITzYMWwoHDZDTsHwsbKtPR3EEQlz2OFAj4RDxjUp6PC9RqVNHLC4jM2g1d4/YgQDTTF8fBZQWf1
7GoEfBBazYqZdshaQpQblQcP2widIxhNII/BrG8lCvSH7M1fSB0JvGIQSdXRxDbbSRIumjkV26g7
W7bdbcy6WzzImTxxjOU8Xp8kuJ2NlXfRdpGWajzAsKI/RT3vhxbM0cQ94OgcjPMu3oUBhhZwJrS3
iIm7gL8ILrS598iwwG9U2WvtjObBzCSBvkS250hViJyd9ilKjIvewcX0LcY2fj7jwbEyT6Pzc667
Cn42rQaGT/nGtYPn3KcpQJqIR4ihs0ok//mI4xrzDDjQEruupLaxJjcHfGG/LYOcS1vSHdAzQHAu
ISy6EV/i0c23uHjIR+O/7iajw+Oy6CdgYQULxjvGIInvcGF+GWSGBCUlje/rzymH498xZqpqnMWP
Hk1jbWfBqgWJ/RoqYBBDOR7xb8CKNAGD/HBncNb8HE63bBa+M4jHEuvLpiHRHYCj86spaCXpTf+z
zlvMWxpFiZ71Z2v+XrnnlH63Z3NeQkMLzjCuQmowCvJY3xWNvoeXux2swtxlIthDi21WRU+1iLEf
CCCq1mOYEtrTMvynwRe3tHYd9nwdJSqnf9aKiWku8+N71oyFF054fEoz8r0srKEea4rQNaD0HB8Z
Iktyt3wG1NCF/Sy3qaXMfl1mdBWIO603REyoTRHE37ix0QEaM4tTVmPKmSWCbdyoDrr57fKfevwS
z7MTdc8QFruNZnNqI4Kl3mrCdXZzI7bOOE5bqX628yBZx5FA2sb8U1qowM2Z4CqNXTipIwRg5ItD
VUv3otQuknXqfTILlATEd2AmkFtjzjsETUG7p3H07BpNfccS5KFU7Txjabl1Y73uc9cC2lfADDSl
/TbV5tYdYB2MQY2+onh3CoRyFl0uOGf1talGiK3qc0L5vjUTBIQyEtUjIWtbEoLNX6bmP9HjQjBE
r+YMNjVm8Ie9pa04CsW9fGL7ib0sLtcDheW2QNDiKy064mo61LHz7iuXyI+8vOoEcV75NkO0kPEW
ltfU4iYOoRd5sscNCPFtG9I+WBk64ErKOT5KQrh8BYjkvCteSwMDHTbPrR7y5Jfh4JkcPPCZuBeZ
6fGe1Fa1R+l1AoFjHLXlAs1eRWrYphbDpxZ62MkX+sscUYp1jc9okuTBKovf4mHEzOlUzMUpZQUn
WMZeg+JQGWrsDfh9osYpN/qo1VcOWEBldL3a6QmBOy9ZrfSL6UbJvrdokltFGdymIvxdMyXBIuSg
i4FqkBTuJyGmZr2BA8dYvBvCLQpvPKjozyPs5sJmz3HM+YTTd4Y+Gx+CqKMEcgc68IigAbgBHtlm
iR0djRjBGmNFkHSXiRQZkATzfdwRCf04KFND7psr/MnZvVXxL5Xyu7vVWF7qxQVkFe85I8xrAKkW
bKz1rRDpdGA8QU0WDpuQlESyHvFWFw9oc/pj3Yp5VcFJI72dSB290e+NHbOuuNFNAMlZUdOaeyYo
I/Yht+MslRX1dDGTsdhG48CDWrrM2fwcr1FhinXOqXHlT13nbFzd52QvliksKvjcwCy7AI3nWs67
ykf0ArWJ+TFbENtN88G2ma2ioKtfHLPEwGGNa1D1zjqLNcIqJ73ZGhobtKMz460JvtXsqH+KXNrA
sanFny0ppJq6NkqbfoI1fGkZPz7BIdgHyIg3YaMbZze/Y9AqvHKer+xlZCM4EtklWCBSQrNYJ4bX
zBGQhNAjhiIBMlLejUCTtI38eG2P9ZsdQImw3YGjUDydmZN/07Nu10dLcChkLEZjn+hK3ZNZJgc6
UvPamu2D4WOlHsJswi/OOCiaZ7Q8OFVJ+yZdsteAGyjWtSadjsiZszZNj2NS/piUYgKZRLiJegwM
OnlE9SCvRtr9ykbVbIQkmLqcm3WWrE1fwRTvBufg5vkntW8KcIJ3eST3byRtOXA0+gc9giSGRUgA
LOHvBRtubBORYmM13YqEb4LHhuRgUybNMy2hJHugqjqRN/iSDZAAnI7OaB0X4ojtKhCIaC2//uHP
bb0W0PYaYf8cs5ljCHFCqaXfHP+lDWyX00Y6sQgUxybWzRvlJpOcA8F/dReeZUIrM6J7iIxpS527
CYX/QKcKZwSOpBW0Y+sG/6HY1C4U+Cpun6GlydVIVa/VX/4fSRM8GNYGChj89ghg/JazTsAKiF6f
6qwyH+m8XvssulYya2+V7F+CIpsPkqIMwSbqXs1CrF5qW7NlkpSeCJeP9lABHlAKeJxwq3U36CWv
bGHNIw7D1HIuB0wWfii1q6A6xSUAT9a8A2gx7zQGfswSu3XQmDtCzZGgmjnQiHp+wKhMUUIv7SB0
K6ELgqolaJ1Ljgr6OTNFj4g9WiOAp9Hr40pWRbBzJWZ42pVPU6IfRZy3XlqIS89Bs+sDgkALpPbO
XG1SPfuIhsHYi3k7mLTTwLDaFNUflN0Ei2naq+YPt8qpbvbCeOLUtCdV6tQO7PMNeiNPuowRZiPY
4RkhZawwcSzLFQ7iBJExK7Vksl4UXbBjJPsjC/hgCLsno5teiR6w11K1Dm2G7MZOYWwAf8RekKj3
ITN8TPvlyySGH1bQp4CxQObkAIHhXmBQcPqdouY0ANVqegxYysDip0ngsQaCS8X8MlNYo6I+K7ZJ
iTAJgfCu1+beyw265nUIvZilExpCoB70nPjLOj0ALwMYQ2Nnl1oldg/kK5Cix9UAopXO5kyQ+1Cn
+0LP1zx4zqWk4emUQQRfu/6VWhApdTWUuyqTcO/M6BrHv+aoq7Yo88p11vCIUFFxkd03w4Iu29T6
S1cQAOqa2uSZaX0t5+IFvsvkTWZ8EyaYpK5Ebj9WtCoCJyEEc+EH+Asbic6YJ8DlbGHaPdBJ/D5p
ZztlN9M6ssw0zBdiyh4sgUl2DqxD5RufptRMr/zeKRMPemiO95CH0M9EtO14wZH/OyiRZPoYGKO6
xMPUfPYGskhEwKR7iPBB+CDHBSquHcgt7A5Fm3vBZ1rPzi1K5TZK5uRxYldZaXRMNjTdL64oAsaW
j+S1mV4UZK+E7zC10g0b2Q10rQilZ9DgUNIWpbCBHlbO+U5WqK5g4TEmTgTgqhqSUO5gQOlzxkXt
2NGLjn9iRuCGaXeWMpNvg6BDHXRAA9TcPdt107BCYSMVY0lnVdGMt7r8LsL4YSCV+NwWxo6E7bPh
IlcRDX/HuhYPrp72O9/Etl6Wn0R4bGU7kpJlVz8hhgHFbMcVbul622aaNw5FcKhwo8va9XFU0mx3
aLNyfOXMlBrt3WxbiuSoPKUZRFSRX5sWEaItRvzwDUScwDe9QYu9OMMAJLuRC9yRxbkiNzq2wtGi
tOmdYVNDAmIClr+MXbCFU0/HHb2aZiIYQ+K9b2swaK7hbxV/nIpjXEx+5jq2u5Migo4fmNz7EN3t
rJePSwnFgWhtaTAflEXuBaYl+GnRvQEnvBrH7wjUNLwvgMO6CGGC5VCQ6bXa5aGhP3VR5vUyOz64
1vwEgwxuhGO/SqprFNic/clmX9JFSIag8yhA5VnDfBgUHm+G7pupqn0W3Gwzwt0znfH3kyqGWxfL
6eAHyT7PHU7xPl1vZOnwa+MfbYtbZ7ZweZKOtg58LIW1Hn70BhoumIceBxnaZhOdYJqJtMWSVHph
Nj5KsqaTIqjAuZvRxg2jtzZD5B7T5O5M9N1A0DhVyRndJ440PeDtQtPNDFx3tyrJccd100VgeFzO
CmZYwts4d0VdYF7LnoYK3SmInHS1RrSJGlxnlkA074+0456PE2xtJoImJmI7gpaJPx/m6yyxh2Ht
2xpO+RaozFhFQ4550r+1eQmc3Y/3Y6s/EE2EJGcyYbBCktILPUMijpqPmQDTaaW8YCqxNXOwYQvA
YgpBwBnccJk1yV1X2G9K+s564IbcxIb1W8+IBJiB7uJ9R3pl0yBTGVqEtPYZ35SxDo89AC2u53uR
seYT5oCJ3C529ki7LI9j1+NGW+HnRPhbhj2GL2qkOMMMqrWVZywWkznmJ/pUAg2IenxM2Uds4Czt
pXF3zfwdAyZO/AUOGlX9VUe+vWqRoq60hH9kzTj8mI3SOdCytYkabdNUOaS2kSFqTc+4Exxfp/Ro
1u+l7q9hoJhejcOonNNnA3xdAxmst3HFckwyNgj/gYTbSlsUj+v+3qc0OMEl4ODK+GsVVY0USoKH
rBT9yIRqkQpo1VTzvNKItOMQHd/iOFabkly2DacLJs48VTO24ofOoPvGSXneGYqpBePdbTXKZ0UX
em3oqc8oBZBxKV+lGeIunsEGpXQKhsVWUgEr80ubWs/6ibp72EVwoVi4sNuWuQOcRKAmJsaZ9ttk
okwda52IKcUaqsJzNSK5ZJvYSB3EyBgH+gmDQV3p1SEs8mGj59VLVkpqLQSWdiheQKJxd04bV5vW
FrJMIqQF0i47VDwk6GJhyVTWvJzMO+fYJeI3gNRjUZTAMSaU6JbkRlgs9n0yEOtk1TPaHChOwQ9Z
gzsIZ/eTysT39Cp/TdkbGRU0lGQkIzPLQI6KILpDPTDe53CITxR1XOzgbWCd9VT3mZoOZUWQc4AO
skeBiXLdnMZcR5OyjEMMjLSMg9z3eejV+eti9Mor1ajt6z49FTMO/dSHUjYNFu2lBicI32aW9bjs
pytOYrvFDpxEULnJAYADJHZVxEM6BZXXBcYTKQmcyHK0b86NzS7aESZyVm21VxrqCtKKGqoxStLZ
/lk5hIyl9DVyRvtrpx+eZ7rj9Ga6o4vgml4Dz6e9SCoFjfHR6Ai0TtOdmkHUqZnUJKe1D/Yo3cOM
Ll2vAuxuI75zf6YHVSdutmU8B93Kpzyfwp6zRf45EptMaMlwiyvrN466zxyqZK0ok4ypIqQKcZUW
apBq3IfUCq1N7sjYIxVrH1bx746RMH8p7mmXkgq12A9X6ByyBcDU2vGBxeUhIoH+s8KetiuiDUfZ
6ggm6ZeylfvUpF4HTHP0/YC6K208w+oYMEGQ7uvJf+YfL1PIMDzMrv0NpJpLgt0Ifo34jkqUrdf2
DyWpTluVT+jUevPeE8iaYFV6sHLMmDLz4j0GyelIbNzRkkN0DM2PbB5S2hxFuu1ddGr5MJJk4WMw
72yflopFhFhR8FY2s9wGEQRtLGBgLCJfnr4uHObUqdImToACu/rQw1v6+kY5Xa0mGE52+JE7c+Fv
Bb3GI+aOUuy/PjStvt4Hs/KQEvA6lf7RKatBnREap6+LGua/f4T/5O8f1TEN7lVg5/pOd5ZBIM4I
BjVGazenebnIcmpOX5/qaTOB/14+//qOHytthTAu2kC8Mo5FlpIXNdIlx9HKh19fZJ0yj6YQ096t
aVKbyjl+XUCZMD624sxkVMs0eZF0e65ufk4ZNn2sV38g2xdu+x+Rg1+fi+5QBYPzIPJsRJk4Mfcy
SKQgi+/8x6WUfDS5u7xIarKrOvqQy0XDartpGmhv//xv62x+A9Oc7dXyn/3z62b3WtRpemNiUIv2
zhIwMWgJgN2alNhSm8IHJbLhlQrhtSzhjSUYZmD5q8d+TObsSK5HSA5GcLJdTcNnqJwPfRwfWjug
2DBRdYDBCH5h08Dc2Yesr1rcbMBl2o/8ssGeliaYqbQKH/ruEeMamQYiKg+p1OdHM8flBXBZvbd1
cYLnKn5ZCSOnJpvekUeEOLfn7jExkOsHQGAxJsjwlDt6c4hILjkFZvP3j76+Fixf+/oIQda1KRQ2
YZSdr/BOvILMoKNsQKZD8NKOvYVam76TePn6VMCpZUJCPqHKcap8fffr065trcOQ3mZbhNtC9vI6
xlJulY/yDw3v6JW9mo6BAaHCbCTvZhbpnsEbe41Z5LsxwOsl8rdOTMmjIRxKahXihbXHte/o7rfa
7X7HeZr8bEn3JIyu5j0Hc3JjNYIooyFgKdCXlYZRH5wBh0vbac9FpJqdSmmNB64jTtQea1dPIJJU
VkWBa9yh/xhXrW4I/P36CNRhbVUEPpt+Q/bpJO9+NE6nsZ1+fn02zzhqObZYuEacV3K6oeb7vvZs
VAWPDSlJRyes9J2qFKQbHEfnmr0r8Ov2+nURGL0BeVvNcU6x5MSIzBnXZc+p037PRRPxz/mMg0Gw
lb3SPZBrO9+dy2eC+YCjCa2+VElWPc1KnevETN41x+AM4RqvQ5Jr6whrw3u7cIs4n35TVNFHOgfO
ZoK0/e7GxUuCuuYetbN5hg6VooUd7Nn/GPpgz4HdpFLSfM+ZE2gNQf+DOQn0XzE6lMqDvhOTafN0
gmwDW0AwHg7xt0jjz92i6C4meLrTzGzDUXXgmVqbIGabIkZY1J3pRFo6rYgss6pdY872OcTn6ZTK
bdY6nuWIfZ040sQbity9CBjWSC4SuWP3nSP+7zu/D+aDadNIu9r/zxn+z/89nf8cfUIsLn63/98w
/F3xVwz/a1G3XfA9hdqft1E7HX7+x/9GY/KfEH/N+ht57xacfMuypQMw8B8Uf00YfzNtQngWgD7N
d93+B8Vfmn9D8m8t37HA/Dum8w+Kv9D/RpgX0idlAZNywe//Tyj+Bj+jLNKJNM3lhSpLGLw8Osmm
izMBipz+Z4Y/9xEzDD3GtO7G0aErf464IoZilo8NE/ZtKt1nJ2y0rd01F2a15c0vOnXoILczCyYM
1XWPhlUwoG9Ytix72vzLe3n944X8r7zLrkWUtw0ZBaQf/Pn1ScNxdN21lG7zKg3e2PLz+z3KA/61
8X/QckR5KJCYaCMm4aCLOf3rI629E8YdWH596nih6+z7Guu1ior4VqPp2zJ0uJVo0mmRQvfKouIF
oSHoWUz2VtVZW9PtnhPya9YMYKpHhS8oGMPT3JCA5eSQMtz6e1UIjClxQK8XAvC2hzHg6QUJUBy9
u2NQRd/1yRgvuUiD1yqNb4EA8VOHSUGIpfGd5Bzc/QI0fT8Icalze9v7w11EQ/bfvUXLW/CnP6F0
DCnITLPAdEnDWGIa/uUtqqypsJXJ/osKwfAIBnBOX5fUIvmvQjxzUAOKe6upgT5IP/2mW4FF73pg
zjjV47ooIwfVaLwLAgim4WSQmp6kwQnJGCs7qdblqL01DA5OyZJnbWtELAEufyau7xKUVKAEqCMh
LkkRCHNsiRjOKR5xaj+gqNo4Zrizs9r5RjsAz4Ul7BPZdfa3uddXcxdGx0k41iYQghZ9IMr7pDRr
/dc3kbMEUfzpHbLomPHwkXelLNv595uon0keMtp4WI/D8EO6NCe/ght8OUUH2jHnUEfQCeXyKRz8
d6iYrw1G4Rv8788wcqqjruEt+/oSLVJtsQ6K3dfXvi6ZZQ8bq4d77k86KcSCUX/ThfueiRqutCQG
mF1YnuZG20R28Dp7Nd6/LjZ5jKXW95chG6d7V/TWEZJZjNacfxHW6XQXNlVly1O2w/JuWW5zzZh5
X63a1zatO1h4lfj062LXse0RORSc+mrSLv6A+g8agAWJRV1RbIcvpiz7HZsnTAHL3GquE707U0Ig
4VDddKMrrsCC9qNfeYG0tHg71pgZadS7/JBym8057JoijbcN0sRDbugWgNDUoLs0ZyesEdClWRE8
3e7u8OrkYx2J4DWwzGOngoJmTxW8lmGBPTtX90GWP//6T2z/OYuEdQzYsauTACJdU5lCLevcvz4E
09RkIHCGdQNwaRy7A353HSjOMNzjVPiXviWTvlPxqferpeFPmYqaubUY+ufxSXbUq65oz22vaO6S
sGZ0dbz1kzE4p7jVJlMmZ6ttUmRh5kca41b6+lIboYBz+5FjnBr1m9m5COIkOcJz5eq3cblkSgHt
QeCzn13Q3Yo48BvZS5xpAuv3lDb4b/ryVs9g6cFqnkpYO39c8OH9/VPLL7d5aciTvyRS1bMSFz0m
2Wxo630SlsU5seGTaT7RQ0kggJYgkIdYRt5tqhinZtBtecfQgOrl+DBF4aF3ouZAxTQ+fH0pCoPx
oUTIeAztFOdW0p00XIGntqzyk+OvFQF1aIoCeSltfBJ+0fx3y7zJJvhvT6hpcy/xbJrKtW3r39Yw
sIPwZM0R/5Wj6RuGCekFq8mVtwVIfydwaujkLBHqEb8MolV4DKv0OWt0JNJM+nw1glkba2h2Q3vE
p06g1wx4REbThcC9+KEUZXIB1M7adCE5q3qFZpDTKrRICjFDIkrIokbBRhlVyiHe/fW9qf4fyw/3
p2Xyu7H2ELf253vTccEToS7oIOCpfg3V6hZkMnkuJrC3c/MW5LZ6D2Y8kiEhsANg7T8uMIXoVgaX
xFSM+CT82z5HkqVRRVENhzfl9A6CdC5mklHtpbLYZzXEBZwPcGdS8wO8e7tzY1s+ZD0apcluQTaN
TEYZ6h+sRhhv4Qx9xjUfOssin5TjyEmXrb8P7O41IEX2jYk1DCQlfybFoa3BEZcFsXIq7plCEhUQ
N/ox1A5ENtbHJHXpVE367B9DUf3nxa6szV+/nYbxX84Elm1atCaAlOKYtzkB/elZHzXDnGrcQOth
XBpX8Cuzgfb3QObXEQo+BiZt6ttDKJC4kuB9T5eLY6DsE/otJuni0jHcB4HrnP55qciwLke/96rW
gjTHoealomdXxJbxTVUkFDvZMB1ymsGRHqojXJt+x5N1RHvLhj8xESziq+MW8z0zgFYzTKJCGjnB
G7LEn2vKW52AgiRveFynQn5zDZZvzR1QSMRgvzHzTpZt7TlCITfOZX1rlosy8Wd2DfODSpFX3+Lj
MYwpAH1b33Q3qU5dJ0FzYVvyeKcAJmoljKcxe10cyMRpWlfU5C1ggw6rvoHLbLnQzsK/qYUfanTd
HSDfJekQU20zC2Z35l5rUx+0mYxuhAzsJqPVz9hV6cVMxt7VKvOKlsu8Vg3qvqkVyQXaFPQrMkQf
s3Dst0iju5uukzHgllp2kbXW0+ePCSPpoNnApHhUYQRBVbXpQ9HL4TTbuPOaNC8+hmh868qxvo9B
maOn06s1PO78o0xb5p2kPjfL+O7rgnd/p0eVecTrliNestVpmIQ6D7H26ehF/vnXd534Lw+xbdg0
FV3bJNfQNvV/e4jtOTXzqbNTDJBAb/ryDiO8xAMMGQiCj31WnZmfUhducGsyAg2zrudQmWAVa0pS
2KGvZG3+uwbIBTQFJfs+iexv/hIOOtThz4SIil2oyVs+4WIPCJvLGyQ7paHd5TQM+5bZcBRN7sPX
JauQu/iR2YARsvqXUog1HKL521//ytz9/14d2By8OXmxeinFzFH+25NWue3QOXJC1r1sBFPx/HX5
YiiFlnkfTGmcg9F5xzbaMJkO6TdaTnYwIs6bCuvBKyOg/EHzXegE/Ri9Ojk92aG34/XXdy3f6unZ
YONokPe+QtXyd0SAqDkqvKk00hcnDulu0/Pwq+De62l71wQcxqAtxuPXpw3CtDV6T7RDjLh/M+eX
OJw4i02tc8WgDTAwh1XBmX6X+4S/51BEjH4cDqjtX+O+fq7igEZDRD66j4A1CKsP1LWHhnQOJxlK
5hUT0YXuh48BB584crL2fRLuW8OJdt39ajXnd96bq7kEiTtqi1gxmT5GwWFLFJhFC05zdDrhuwXT
92qIwrUOIcG2CN0Z8QitZ0vuXMjRa3BVJfbZmkPJ4Dw6BALOH24LgmfKI1g2GpPH/BrX/Xtcq31i
J9+dSuzciratofoUbXvSMq2dWcNFZnj94FxqJwMP52vf57yCsoLcnzNvdCbIEBYjlsdQawHLF8mT
oUqv6122WOW/xlH8VmvPllU94XCShxgqDOCe9qOtERL21gCFitpBQ2QeI3NdGaP2GAM3WiP5Bx+f
jS+xhF44WF7UDDuzn58s11jFcJNcUhUQhJ79qbwldgu9L+h3ulGidicoiYMifACGY6tqLDIvq4n+
qQ1/V5v5N+TXYmPqMAdFamL7URWiSgk/BidvskSJOvSiacbX0a4yQAMnGkzOsIsxTqq9SwI8A2YX
600ZfOr1SkOS97OywMdMXeyZQNg8o838Q3D3YfoRCqthYO3/L2lnttu4smbpd+l7VpHBudF9LjRP
tmR59g3hzLQ5k8EgGRyevj/lOUDtvU9hA4W+MeB02pYlkRHxr7W+BYK3cHuTvO6ZMw93p3IV+FkA
qmZclyEUT8clVdxX1FMqzSuf9luiTEi2Lo4P0ZtYngFWaAzfrjZOTkQ2oXK7hehrWPSJmXGehrru
620/QkWMfNx6coxPhsyP/GX+unPIuUaCME6DxuY0ytgWk3k2pfWdGNI8ajo8N0mSK6A51VX15lNm
bHsN9CoA1O8BfxJUoTWjZvYr3UMSFsigo3cJ6Kda8HxiMYOBQ4pFwf6i91jk88usdIW1wyVs0fPv
LIj+xuOut3MFduAxK9YOh92dHt1xTfuokVYvYRd8EsuBZbeLaoBHzMBWXQeXcByVeipN/xvN8Ti4
DhlQxgaTYoMxOLycjefdxQnJT0l/9cWaHxu3Am0EaC4hAgU7wWqhZ0Rx6OymmWgQ/CVHWHcYMy49
3RTrtoe2nljkXRoYcFn+Ypjmp+EMrEXxK1X1iykxbw68Rf6UJhbmlq7BCA9KpRvTM5Cb6dC99qHk
MpSITsq78WURLyihl7eFikjI2P9M/HfLaPtVOuDiiBvroMcvMj/1e8kDhzYQ0VCi/YfygLnJPJcT
XXeDiQIuaClHH6uvIg8/vXy2dmpoQrzDwEi8mPlnbATxCp6IRmg2rDttjt/4GgHYjNX07KZ4u/F9
L2lTw9HZt9jeB1McCA8nVDrnv2SeOAiFYHIo68SjQoXEepiah7CGGui1mlrX7EcLRITsDRiSic4c
JstrkpAcAWLqxIqw+rCBv+wySQGB9C7lIToMAVegGsZd2XClVYGN5Z6JBXE8xOQm3nhp/sXQF6Ix
pMiZCuIITOPW9a5TECkUeQqhpsmbdjMeNZIzqhnEQVbRY/1Q5jPAPmcmkllGHz1Wp76I5mU9eGJj
WVRH2QY8/8Ey7kYfU66mNpd1Pw0hALZm5Bywj78RXwxOjGDuecHBxPG4WolPsqHCHHsBBAujfxhG
ipA8t8EKrbaSOSsMB3K+sZC8CGG/c/uUBIO/7RuX/Eix1f7ULPqcH1P60Vtset0+m5pNKekIwg+P
DQYlHv26e26jzNvlAtZrjHHNtOVXn96F1jWdvO8sceNNCjkYImYPbpvQG0jr8k5hG9w40fTayZZt
vhislYxwMrUeAD5fceVawKwxcHX2ph2iX8Cfv4IgLd5K4PAM8LBYpHN5qeyLiwPEIGmiBENhWHSq
7R/SbtMM9lNV43OIZProd85pcPVGZpjFtJgZ5ufFV9eqdFOO4wD5f4zPETIkTA7nKyoYHAdtlS/D
4JEQ2rQLBF7/UhbptcJ5WrjgRHoxHhtG1gtA/tB5p+7W5jHzrsSvhBbW29bVCNju1SMbonECE2kF
tMA/WQQGaT4wMOyExQOwbQtdherHnCYbMrnLIrcIRVU7YNk+PdapuRUGrIr0l8CWBkOIG+IwpyXm
vIbsRuQty7E21yFGwg2Xgmz0T0Ih46rQBVai0fyRyECdu4jeLN7lTyy2L41GAwi1b9+p1LhzhwT8
shk9aOEP906Vlus+y79kkmgCdOVyKFS7xGI4QeHnAGZO43PAkWtT2vVPu8cy12XVsz2Ih8h+zCIU
dK9uX1wiJOsBoLl02/muF8aalzpaJ0Z1ox9WywE4Lw0+YNhuDWWug80qCXF1+CQKDbbFx9aQb+Ce
Q3Yk4Q+z6Xcqg0tCspD1ocZ+lfYnGuXgTkPnXJSj9lFBmW6QzoWrk0QbWfGizFlmrwZNkmRI6Gip
lyYwvBlY+13PZGcpCmfYeeALV70zJHt3tO5MN7rShAQhadpavMciT3nrZsAkkMfqXI/GDf2b/chm
j4ST4e/gd0ZrfEpwmCvnGGKaOIblJ1lKAYITgDXclmOXB/M/P1gTUWjN4gcMszh5vpovhEY5gfb0
mshHppDVMUYZPsKoLlFLTYCXY/Dtmyzrob3yUDQ3viL21yW+ufEC8kGV4VEXwHRnJRGniSr1giB3
9CngtLDF5ERfaTzlva3fsmJ68wuaJILSz3dpND733fAROeTOHI1eWt+OuK0Rr8EAVLS85M0mpSaE
mT6GXjaKoYXNaAzeWskMqbQPClfqkQkS+4dfKUOyhe128w4pDTekkwl2FdI8qJrUQNg8eHWVIWVD
K+huCx+NIMJPOwpbjXXJQ4ZaR2y5zeYfjIJAzpCFJ9mF1N3kEShOyjqWeR5BnwqoyRNR/mq/OaTL
dw7FfivhU4iAcA5SWtCFjqUtjORwkfi5Qq0OsgWZQPF8vnTr5D2eqC24tYok87DRsrwz4etOKv5I
PN5/Q3SGyL3wBfuhgf8wDexjJtcnIpnsE5+e6bb/lcbezmgdpsP100CBXN6NI+Am+5kQO9S8AWRv
H6wHz/gWHYSgxCEdANl5NVh0JPnQ2/MU66ORAkHqJGxTGB1pfBBhNu+ssfsZjcGJujEH6mL/Npo3
hNpMVS7DA6TXJT1z6YKwxt4t9DPeZwniepF1eGYcoN1F08M71AvGHjwkJBLCyJQzYMY1IpCwjsqG
LahN0PyA1ZtUUJw3dw6MQ476Pnb7ppsJr3wHJe8H8N6Oc8zGLD0mtw8xJUpD7/r7qRXLkh7VTWNS
JBAB5F+yfZKZDaCxp43BxJ2WPIlRDbu80sZ6HiGYKNsgCEDVEuQuQuxzRPi6phaCqk0gKCrGNc+3
grrNNlPgnjm+skut2BxN8FWRTSHFwGkPtL8x8syCPtq8Ets9EbvcZWl0KctUrEFjTSu3DdOtEdoD
26QZ+6p4hYZA/ha0sE7OdcXrFgztFjAhNRImo4I+0wePVWrdmt6WSwP+b0nxN/GojyHAFwg8AC6p
C+GRKltqnOp9ZjjUKOe8243IUcx0kp8Yaq5FLWny6jzaBGT9ydmUG07ajCtB3mItYss7kP4Fk2O0
mznjmFBM6hf8K8qReHQLvMOeHk5RZt/Plk85Up5GwAkacTd77AaIIUAWgRPYFKB9tEnanxWYB8k2
HlKvzXW8wOvb4PlKrFU+jw+ZW80He27PYxAPIHuheWRJuFSTx77QTY+0vnxCTURujvu7xvXXbdiS
51JJt/ZajNx+w9kmmWecfDLYWqbzPk39qtThKSy9B93P0a0zguCwVM6q7ImJhK7uTrdi00m3z5CQ
1wi3M/5crH9SWSwiKX3quflhGUNB5KS00Zebj7YSNKKYQ0r9E5wLuv+gn737dX7OGiJqxgzxg3YA
TBDzZ2GSlFbY3eBFnVIxpmCyWIqE5HrrknsFGp2QANHnMYCqFpe3BEB8Z6fqFx6ZxUjxAjW9SYzD
COdfkyVLRJf0pTQpunPPuWvHNCWPMF0LZl1VuVb0K1ASwRQtoq+XQJCZXG9M9myyr8QUqDLzEmdb
QnwBtccJ2Icxe3UrY69D5rB5e7Is8Qlec2+5pcfqh9Gxq7IdljXspwBHlJVqzrIYOXugztZIJB3p
nAvIfVBG8s4OfCUD5yNC9Fm6tvuc008LWsRdgU7DKPIaTBzv57eo96l0yzMDiZFShtm5zROmELap
OOW5ARos8p77UpLGEfOvIoaUCX1/0RnikkDo2lVJTHRfIbxHxKTNO1P0CU+qMe1xALj8cSPNGGKG
OkVRHtp9F21vJcJGOss1y9xLK51PrjCwWMDA8PKoaelSaghBJPksQM2YWHNnm6z/XLAvzX3aYaKD
W0RsNUMWKMuixzbGcd0nb7ksiGvxA0gbWDxCKK01tWbCLjogm/OvLMYoalNB4A89zOyMGFDEQciz
cObMzmPZwzsxzGEfRMVTjmaWZMnRyeGsBgKIIkiuYBXF8+tU20/jEzMr3KIsyAdayPYEeniYxtDg
liBe5mtsxob5bjXuPeputCSfCBGsL79itqSq2LjQfrfdoH/Wzljt61bt48HcpHlFTOIS9CZcONui
xtLBKRySgwXDQZ7YwM4TdtreGnDpgFnUzDw0B8vYvTTENQOi1zxgPJg19zyVecG6T50V6GMJgBoK
Jc4WCkpKe5lq5e067dOnLh7hFZRILhCESFPAHne/LcF9kWk+NsvNMESP0XyfTLj4zSklDjbgUMxV
s0IRzc65Gn7pgeiLMeaHcAwgeGrWlFBZR/bWHavZdxsAOhgbfVQB7QpafSfVCIje4E4eme/krY5G
2aXMPLgVYViEYkfgAw4YBkbMGd16pEtzSI68X5kIGIWBR/eOHiWCDamNHb/6NGSFCKax1fhcZ9j7
NUHmJUIcPpLR4a7kXLyRQkiHwrKlR/6eP2HT1XSilMEsFqKOr2ZvZWCji2ff7kyCDHJc5w2kOzKb
MGzyki5ZdgyTTGc6vXk7GmbLqnVhH4zA4fjuqsHxSxdotcGs6t7+I79O51dl5OuutzaDKN+Vc/D9
kgr3yJ1XhIvXQOfZm8Wjv/a8ZxcPIq1bTKjN2iaxTx7K63sSUmH1WEbYbL1eg6vl52C8M9beYLEj
Zf+qBqIqnGtv7xPjlEaWR56ZqWKD9+BkNFuQOQ4H7Bx0X9weJWoMHL55XGBG1GsqbWOfYGWSjpe4
gnfS07KuTRMmDiMCiUy6VGn5PbKX1t6b4RXH3F5mUZ4eurw50+f9huUnZz8SA9Jzs42rrK9ChJds
Vrzbpv7RbCk+wo2EH74sPlpjpNZx4K3DqI7XOv9IknM3SEq+cmjlLcHmcMLaBJ4hd3D8YwCSC13Y
pxEf7IqKhQ7fEjyk3Ao54vVQ1OboB+oNbN4qSU607aygBDwSHU0vV6lNQqm9vMq0vTNElR/HuLsr
foDMLqIx5GJz97qY6mXitd3CI0K58SjNquKnWllPBiG9noQdSaeSmQafVJ9p2OyrnkgoHH4GF9jb
rLoFEo9lW5clTlJnJAjjcC7hNPv7s3xEXmx9Isu9txWgmnetZkXCuStpfBUvlYrt1U06EmXOjC5O
X6SyY05u2VPs21jSMZhwOAH2ZyaqWyes1XXDyJuUiqfF1wiY+UD6ifJHKhoxP28NF4uJDiQUlIUA
XVW5Kt/VwbTGc+ssEsHWmsY7ezEqvqn+TAfGQjyuhsJpi8Q9eL8wa1aZ633aCfKgtHt3IeiRKJtY
EIsk/Qc7jT6AUtN7inIN5gThX4DBVa81MXEq4ad4W8rsGlNbyFAS7FIJ33SkzooILmk+S1c3WG2z
Yvz9DD6WAa/2zrlNDZGuNy4H810cb7r2QZnmdFR5E667pKxxEjK60N77Nm3rt9yMf3hBBSjRKC69
T28n5dHTEpQ7ibfuu6A4bDll8VvUheusKC9W1wyHcMhpEBh0tIPNcurb9ldO259PdCaNuYnY4iWg
AghWVkJeSXOLyHBe5KTiHTBvzPQwDfdd+dClyXbEV7uDf9THB3Ocgr1Lb5ypbSDlo4i4/aiPYgQS
CegWqMBIXpjrX61KixDM2LbhMnGeq5KGwLH3k520vODeoSJmQQPvDfxjRsChG9TFoL44CCG2wYvk
QpZMR7aQaUHijbOXypgP9MZ6gr8AJd17JGx3Kl2k2SgIX1hIuUsl+YtPBmxv2JJBIEV6ecSI3x+b
szFxF6tGpkkMD1ymv9ohHDEeS4u9oJk7LfdjtjjWQHBStp/ZYNJZdjsMZp279QjwxExc6A9xKSfA
Ez53xWZ2Aoe6hBbcqpKwTAYbCZnphG1zlB8wqAxWfm9k0a36ryBegu6w89PmZ120jIhhWSzZE2Mn
t2cF3kdZe1Vkm7YpwhU5TMV2Nt9ZLF6LWhB9jpv5ywwq4HNOiPeY92JORoOYuustSkPCGSR3kyZ6
nzEoX5ImweYQnwshsLd23Ced/BX/K7m9In40nXE/jHO2Tx0qOxKzeafNadx3j+A7mrtkNTIvW3qO
obfBIEhQUPeTWBZAEpzjvBO/6LwKeTFys0ejydjk4Nj6QsRYcJ2cei4vlgsYJaII2m0Ysu6Dv2Ff
88m9jF+MaWT2xWEqg/NkpQe6H2ndstiE8gZyqbThVHArcqGJcKWsHrklrHdzRY67hElk6fQoVGDv
m9F9N26v+YwuunNnYxu06gfLAQZgfETL2iKD3AYnRR/AFrHwuzPmL8kMcMXR69Oy2COX5PURyi8T
ZooD1M1dEbJXgtQHSt1HLx+dAG9OGoBFcucNda5vwKQWcZ2RlBrENpn3c8bBK4PrLsIXRteMOGr3
KDJmdIPyP0ef03IaYta2ihreD/LHIWR82YFUWegwbrexYDUOknoTZ0gMTWJlm5zkVA244EwMgUYh
l9GdsZYIFo9R2JPs40wTjeW1sB7o3isufrpXPlshPy3Tha/iChcV9ND2K29dnjvSK2ueyK0O2ocu
m2FAhJ3g4Gw8l0ZK3ia6FWb1zTcKREyktFjF7iguQzCXpG/87xKanQqss5sH/aJXpE1bj+0y0uaN
ggzOlB5M8BlKspZFr2z4ozWVM6s+cos7Qg0/gfeSKcoj5je3w4rRThv+io5nBw9eB+dmCBrrycrq
rWDHvKjMEXmJ4DVDbYfOl8qcLn4/HSoyKFeWj26PWs97AF70OmpHY4kbMbp32bjcA7Ke14TJBshs
9IDHE4zd2ezga5Eka+L6lFq+ujeCIdnmdLJJ46UaAClnrEBW7XYnbty0Qqlo2tK8ySjdCb/cJDuK
JoDlCYNG9Zg+RksmF9kUFXNK/NQuQ3XqEvUPY6iPlTdVexDyjOtyS91XpQVTkm7Bn9m4AFtvL0wb
v3+MNgprGaVTucwE0gKcHmTt4W5o+vIa0izTsCu8ynpbdk17RSikVr0emIFVHrJ0VoOp598r6+yp
LiUE4+lz6ubDmRCZ2nUBe9Y+++zLDlI4rZbX1J6R6N0EXL2RXn9/yHRQbBKHQ7sdhiTF0+I+YsN8
5XyA7YE6lYMGfMzJzW2ZAVUVLOlkBOotp4chkPalLzhKWO8aV8OBrHT6kM8yeyAxYi7GjtT97YsD
5u+DYbSoMVrLG64J2VQSWGbWNazdPvdWY5N0wITbllaevL2Gtw+qBXuHow4ipquuYT1FR/74t5Lg
HQBJ0z6kpQgeI/9nLDkzI5JLgmBxebJcw1kp22lOHglvb4BkMZCrEP54Z85CP5bFMzUqzZUz9fCY
kJFeTXJOt78/pUmiXgiHTOIU+r/qngt/adI5FFRPhesoiobrb5Lg5DKbVj0FlfDxMZbh5vcX467h
rk0b8mRnV7NJwtdBkCAF1l/uwlnbTy7MSSQMcxMFbEFpAh23rQ0exUid6lFQFbPnLMJdmY7TR1/0
xtKeDKzeJMzNXC69N9AH9bdI6Q7G2AgUyAW8a86Gt/IIiN4TSgRs0SaXOc5aBHT/09aO9wFkoVk2
KtipnIBS5SByjNr7FXGivi06DhfNJ8Gmjzgz9bOyUwtvgP+Q0am1suquwdvXD6tetdRxMT89JW6T
HZybkatsxEkS3cMgK/pvpcSTb3jmNTCOImV+oePhXU7lxkYlPjk2k3LHGA5zFjwlMZ2jhuHiHeq5
rEd172fIyh2i65JHPG0HIv9GrZ5VFzePOScly6KWb9KvNY2e2OzuTdLYLAc0ikwxCHYLsz7gHZSk
yoxPKa7GVeE+UWFJQrHmgGy32c4z/Cu4HHIHxNkQzMBi5EYu7oxC7+OCp54n5RYWKruX0rUIvc4u
7604XWsPWcohsmRFMnp12W4dTLcOlqn7LTOHSl7It9c8U08TLbsHWwU5Q7dqBIMkkxPjFVLoqVhF
JtWsQTqKO+y2Fvlb7JrI5EAem6LGglVtlZt5i9pVzXZoDJd2n6I6M4De0AQcPlYEjatc+kfthAdX
V8UmYIhEkSAmD9FTgWWX9NlM3VVNv4UUgexB/9DJnkvgH2R8wbkXuAvLZWxSB05kk6Sm0JoaDJKq
wnYqnMrzB/ffaEdPo7HvUxCeHiC02AjLK7VQlLPeNExKzOx28PauxCItu9HhSkjvcRC+ZWwX7imE
rnhUJTwazvzbtm0ueYdBJVbJ99Bawf3vD9Xo7fymNHYT9lXQPl8tq1U3Zyjujf8jZ4zgFvLWcBAg
xY7COVEET/qwV/fUrKwnEcaHyYPgrEKPVBODqryltjzweKNCsfehv3l7Mj7DktM09hfvkhvVCHZS
hBg1jZNMcMFMsVHu4GbpE9ViElxeSkuZltPRB0m7tLyUs0Bz83lCU95UXMf7tPS3sWzsnyVNNZKq
0NJqzdfCmqYT+iAmiGzMiR97K8vOguPvD3WKT9qIX5UuqwdoR861ErEBYfMtxsiyMZFR4BtYyU7U
7YdZ+2IpyuyXI9hHBPHkPQS4fRd1eBvszAxqW787VXSQjHOLDVfnKy8X5n0YMopppEGDfV5VF8/E
1+W7t3rwAoGfw5b6FGH3Kzxb8yCvOauyQ/jpwBwnZexJ9AOMQYGHRQWrhDqzTRb3WPgq9ViWX1Vc
7egRns4i9+Qz5T6/jAavupFN4Dw4VAR5vpepSE4FHYKxcLM704A/Ty/1C21v7qkJ2uA+M2Yu0Une
zUn6bHcofEMeWw955yHFESYmkEUkh942i34+GUJ7zG49Ij2z6N5mAIKvE2eEfMAKMz8QyHKuOhiP
qjZgYt0OKLmVJneV78SwCsRHUPRrT2j43nYcnWQlKmZ4EEbchOR0zh1qC0V4ephHZ5/M0r8HWjVs
IHx0p1tQl5jysMlu/z7alcIHsXDa3LkUNUJi2Nozs3lKO2Tqc4vKerFuJ5pC4R2Oz7G8zdYzZzhN
FXjuUQkLaUYjULSOsQumaH4hQ7Y1EpF+LjvXGu6saJpXadwI8r4+nO/C4KLsqeMb6qI6/v5QRBnD
BiKdQTtgzg57nP9B9gOeSW/RPLcEkletuZ/TmdPY0bVKI8qMgXlvrDDf6DIOn0Dhhk918y5Q2c7O
HFxni1s8YJFio0fpYIjFyzgF5CeBX99zmuds2DQp6bsZPT8ubOuBuZhxZ5m03faWfTDoEUfSVy8z
Kvc2ARxyZ1O3tC7TnqlTU5UwC8pdgr1nOc3lUxlb1bFiRLaKih4TokMrIYWE8uz2mTzHVrkT7RMJ
e3WkGARvtxm/Dp073XORPmjCIN8BB9GmjVdV1Y6cLV139V/7nHpw96jov9eEMJDiw+x7agyoCQSs
DtqZDdZBUqF9QG7Z8tPchfJgDfYqkM/+YN4KZcOeMmbwxnRhU0SX4fdzTGleWIduVORqfApHNinK
z+TGM7wDYGL3wnWVr7qmoRjB7KMtBWsTYbup3fANoCmS1l9mXec/eTraYmoosdu42Qs1DabXegey
VV9FOG3LMamvVKMAFQsIug+jX3JGocO56GlZUT4gNy0LfReNa8h5jyFiY1V77qMdMo9ScfpZJDe8
SVypUxNheunNM/1X8Y4k+WNpefEJxi/w3Dflg9qVfm89RZXFDTEymMFSTXBA9FxCNabUS/tM7qDR
xZQg0PkdMzrCVUHNeFEyq4toz5hJn2yY5aM0WDjiwiZDFwmixl8WsxTncEyqxUxD1M4pY72LJCk0
6IzQnxJaMhvV3f/+TESUyuG9DKj/rLJDnUafjqt77GcjiDIgLrsBePcWcyAEDcuS1yaU8uroX3hD
q3PIvuGuSDjetLN7ioXkAzLTcrZkjKMk1hcoZ/oS5EEH39u9xE5/NX1l3YdRMTwN2ZNITPH8+5PK
fpShIc5FLJ5c9sd30gUCKLI5fJ98uecQQ8FQmRbb1m2ih9adyoe/d0Ci8fzFl+67tu8ImxlB4Aqi
Wjff+h9jBXmiWx1hIEoxvuCeac0HLwPr69vpuHYy2R3Dm1OeKlnIEj2Ii2oauYiSae+FZbCyI7MH
xBzfKl0rl6nqPDBGw7OS2C8lLfEMJSyQl0rgLKwl9Iqxhuc4KZsCtOFm2NiQCfEDkiA+4V3OJ/VF
jtmZzBJlYrcPxogYVo3YaX5/amY/ZIpQXwpfH6M4WLW6bXe1Drwjppxkr1LCrKHv2HvYrM2hbD9c
zXLVNx5WQxMk1cbJujd4eZsuC8qLvn1I4OutZ5tCihTRCStLkhcb22ayaYsCv7JXPRe6c49B4uKW
qTXG1sh7GXtlLUpqaBlf57uZLQdAD/yrHJrpbqrYz/NznHfbD3eGL28SHPWCNt9TB1mwLXTdvVaj
JiOdU4Ykh5niJ10DVMqj+tozIV4Fxehvfr/z7PQS+B2dQPH4JoBnvSDJYO4fi/jQ2a8jxprr7w+A
P268llhs6iM9EsV9TQz+lAML7XxQo7Jr/MXfv3/+zTTse7iuHd/3RCBcT3jWX94+VepTJXqbj4w+
aqJKa0Rpu17/ICJvvPde5y41NpxVb/J/sqwbDmXIzU3AQF1LMhi8YNnGz0dJZidz75JAKtoJ0/Qy
+XSI2olmuOOo6GzYzo+6L+DAQf7fJBEGOGm9hS2VzlXH+kUxAFiMXG4iq2Y0DfOK3bp9ScgN7P/+
T3Zuf9Ifs1b8yUEYWBZeDSt0AXD/+U82adLpZNMpqmfqW+UXoP0ccJmtayosyQFvqhGTYys4XluR
ME8+FQFmG6XnjrX5DNcGRIWpukOKH06GXvs6pkSr64Y+kpj9xXsf3yQPfV/2OYb4qWKsWPN9ceLd
J+pTm9HHXMnuHkwIOmTTYiOtx7PNxvE1cXrzAKjzNcjNAx00xpF8VHS0ShycqFbZkZnA6y3D/vj3
T8lfsy1+YArhw131eVaI6d3ye3+4h8RSiCTTvJcNkAkLBklfXml8A48ul41xG9BbuAO0GzOPt+mn
/Ptf/jvb9qfXg99uB7wQ2Lttyzb/8no4Ff0F6Y1YEU3OZ2GkH6Pn0CObhSCnoejkFgU+SKqFWiPC
DgtMCJ8OKeul7vr2nwnin+P/jr/qyz9/6R/DnP/dE8GAQpieFQZcFeLPTwS3QQP2GoozpKVfI3jq
iBNdrhMgQ0Z/9BITr7czgyptxD+fhf/8069u//F/+PxnLSfFy9395dN//P9kl2+/6I8/+F+/ePXZ
ff7jd86ZJ+D2yfp3BPih/1LT9QsCQPf7If0Pv/ivIPHTJL/+7//6WfcVesX1C9Z19aeM8S1D9Z9/
/Pn/+r77z5LvO35V0+e//f+vz7YjZGv9B2FR3w8I6ZFMdlzekcPX7Su2/R+hZZms7a4Z2JR5YPin
kKpLiAoTO7aZM/Cl0PTCQLBUcv+4fclw/sMnv+yb/DuFNjbX/v8kk/zXNdcLSUM7TsADCBxgFrf4
zx+uF5N3BTNfNnpG49lYO/E35/mPPzwZ/81bkTsmP+W/rgvfZmoXcnMOBQFo27X/7aocy1GUM4Y/
i3OIXndBltOaR2iTifFNuMWsqzcgExyk24iS1bKnT4TkBwTHlwTIHhTSzp+fleNQ0taC647wREpQ
bf5C8dtv08O8iVEyYNQnDOHjappQCg2rpJHB8Z0Jo2orJbWQY9g4nGNbM0aDIBYwnTV24WmP9zD3
QGWbU62/ae5q4ZThcjKg/vUtvTYBSDHockZN6d001Z73Jsppsu54aid7peowfZ1oUBGrCWN1eaiH
+TOojQ2UWjT5hrBYOPpnx9KUGFgwn1Zah365a7QEtOt0TQyCBWkx08uwiqKvKWrnaOPY7IeOUPEl
Rhxs/DFu18AbBJaLZNCK/qjSAZe30Bkn4w83aLV+07A7+uaT9h28jj9bTbjghkoNG8yXaWc5VLFy
2hlo5nLhNohV7tGukcEv6ki0FjKb/AsSIPTvHoi5u4QyWFEAKzX4HPBV2j0mjLvCdRpRfrlThe8k
y7FkNb9YkuFyuxpaJ7TWDTp4fMCh0Lqvpayht2ztsGzVobfroIE+hFrTWcua4c6Ex8JSPtDtdLIR
d8MajE0z8uwcpqDHxkncm9RIV8+whqOMWOO2roUf/0KpTR+apLLlmaBJTZoK0A/LfV861S8nuhH8
h8hE3inI3a9axzTOVjglj3buURSgIrSTcEGgg4kWslvfUtqkQ3i7MLqTBI639tiCY+0nWx1vE1Lc
2cNoGRYYwEoN7vTWVR59YyLR00cYEtJYOL49Dw8a4REkaEZSBf+NNd1am8eg2mVFUDQUtk6OWzyk
kVsXj67BUILlIYIapP2ZZDfOK2ajkMnEHEXEkL3CGnZA5jWVeCbz4vzsUq5JO9UQRslmyBXu/nga
mPo53uxMGK+k7d+JDo72suL9Hm48dvEFNQIZVh5kYzNYZ20vh7PSdtMtO9PL8G85o+md6xu5gCog
yU4C6VKb61xVsOC7saE3m2g252t0B4ZwW8Np4XYRQcSQ7xAPNpC0XbvlKFvBtw7MiMYwxm5RgdFW
5zEjceayS9n5XIZCTL3a5F5J2EdNXGI702299JfthZ37wk6fgyQhCdfbFf3Ez6lDK8DF7xlz1FzD
kdjUdrbdBBsVrVDypxffbijcL+V8p6NbkzIA6JwRgzuRebdSuEZ3QlndwAh6gsHqjdpKdzmTCmrL
ESlxmKTh9O01bd3cC2Fyf7GGREx7p/cKA6K6+F0hxHFz0YOwQ8nJewbrD+ijnn/EjNuWP3XX8YgY
VlCa+BmHhPlsYGSBeJf9hAW+RHMng2WxqWR/ZDFXe3FIbWe0L2VpOfftT8B2qYNE6RcAioiHSLOh
4wxhrNs4VhbP51ShmazmsQBRquhLR7nPb26GmYlRdMUJ6zdUaTYmMt9XVgnOb+s54u7w/vc38j/n
vtlnkhUmjse2ymVvQ8L2z4tF/P+4O48luZEt234RrrlDOIBpaJkZqcmYwKgCWmt8fS9klVmTWfVY
Vs960NYTDkhmBgJwuDhn77XrWDMUez1S0ClqRjMqsBfjjzH3bPSX2T/t6OWvi9Mfn8c2CrOJLqES
vW9/f1qcfCHKth/4PBzjXwknuOvBvHqJs/KBwVWIWhFNLUq08jYmwLIQr5SDTrx5B5KIn3//1X81
5/15KQbBMbawXEl769evPtLs6lwQM5zVbUovQuuvej2QkE3GrnHH9qv9hmiJmNfff6w+I0H+e+X8
83PZUOIIFDp7/Pm6froFVuRqTfEOUKzV2RbRhvO8S3c+ewlpLfKCLse6p6SZAce7n6pLiUcO85jt
0bRB+dF0mN9b2KYcQTGb99iOo4ffX+JfHpIjWdF1pBCWAGky729+vsJKyLppGatwyQuMkoH+3S4j
9x921n/3ISYYTBrFOuPg4+33I93tLIcAarc312OFVB1r3++/x69GZ+4038My2S6D8me3Yn+405J9
eDKNXoBL3LC3uPCxHYW2vYMNZqx//1F/8234GhIKjZSubbxzYn56qLEXY2rioMC4Jm3AwcaqqM79
++/DhzjzNpJj8V+eiwsmskfyEmJFa/ytNRRomLDGHyirxP8/HwUQhcOXKXVe11+HgNEZdVsGfJ/K
oi7bXFNaFqL+hyHwN88Hkh7VUGu+bbr4OPnYfZiXGKkXphW0ryl2DGvhoYRZux39j3/4sL8+IQpQ
hqFwQwAGMj7OdCWKS1yhjDcnpHpUGL049zYcvt+Pg3lI/fJyOzrb/PnFIaxkHgm/3reMnImcEFlk
79VwnxbEpgkbrHM10JTwOb4C+A32//4jTU7I1NksW3GG+PUjPa3RfbjOfGSbEgIp921GbAxETIE6
b5EF2vPvP++vT41WGaAQR+lMYUxkv36egegWqilJGsQofraM9rNuVYRqZv+wMv3dxyDYYQxSrUEV
9eFO1m0c4UZjsMfss6JDkkunI0dtLLJVyros/+Eu/mUh5CNMS9oGORIzberDXXRFNojMRqVilTYH
aewUbO1cg3SCNHS78+CEztPv7+OH0sI8PemGYgfG1zNNRsGH4d+g/MtFwPDXS1PbdEHit4BWrWjO
h+kRqLUeoIFZH4Suzjb79qpVfZLvYAs57jO0aDb5QWmOhI20sjv//uL+7u4rx3BsngAVB+PD1JnL
suwgewRI1SqjOgH4NsMlDHoXK3VCRWT1+4/79TTJrUCzKdmMMNm4lPk+LgYDM7Is1XwroOBiocDm
lU3+mzVMRxV3D7KVr+Vonn7/oX+ZEeZHbjOYQfJRUfm4PHR5VyLeZgNAgDm1dfgRj70m9Mf3T/mf
rp1sf+Rz5aH+iH3731g6cRkN/+/SyQOFnOqX0sn8//8onVjyP9RyTWm7uM8Yc3+UTSzxH9uS1Eyk
7vAGvuPa/iyb6DP/TVBrkKx7DAKXH/qzbKKb/5mhRfMY5TFSMtD/TdVEzi/4f8/cNn0K6BSMQdZw
iGmmpf86relFGbXKRTYBlZnMGSLUFHNc5X6JkdwtWXAPstM+mRe9wW1ntxNd89hE1zXictdmyysY
Ai/v1pDkIXsbBLJm7eWn+3j542J+LgDK+Rp+uUaLaCNHmUpQcrHN9xnl513GxNkB4SbxlaP2PI67
xiBtKLhzB4vcRI9Essm8C23fpWtP+aEbIhRo/+pN5TZxCfb8kCClOZwcPkxaZtwAosgEVjAJU1FT
z5F0nuuOsyj8WSCT4DnyIYwXv//mc3XswzdnVLg69SYTEqDxsfaJCCVypsLLVyMyUWokGzcipy5T
5EIT79Zrmxg9VGCYazCaoAYkishhX0SvJP5wcg9Qh2oE9gJwr+I3mMbrzAl3+AWujhudQ5tAhEgF
//S0OEr89aotNh0kVZvM89Tjfh1TEwLVBh5QtrKcEiVV0RDc5/rXxijFchKmQvqb+DvpRmTOASxZ
gvka7jjmyRVW8OyNF+Jzp0fWDxr9ebILMjQ7lZru4g7vm6+jDUuIeqPBm/RHo07PuWOdorC/08Zm
G43ZqrWg6YT5RRvzbWGFYPnojYTWtRDFPsfqZNbDPktSHBTVRseBnBYb6Rs7z9X3uBWajrS4ATiE
ByYAaisJE4WLa9PcDIW2a6iUoNzY6wBdJ0Uzj7A0O89PEgG5CrKtImLN06ZzPRgnbHH7qfIOUSx2
wWitxluN7ytT/n2hj3dyOOSRvZ2gv8VFvB57iTc+AGRSbliDltqTXwekwWUniipH5A4bVVr4QpKN
mxBOSk/KwjftdrugxdXugMAIKEfBSX2e5LR3yWY0JhJSRPY8oTMt0FpEFQ2DIWRVlQbKqfpJVMNT
2KQrq1B7qpfXVtZ7eDrL1gw3+IyISZZbh3akjaUbKMO+7eVTMcWQaoKDnZR3Y+ncoYVfaWHxXDjT
rizHryZWqVwn+yuqe7oWyQzBKNn/+WgLAqjybGyKjtY0TBGPUNpAI0IKCUlDEsJEIFEpkk0oAcn7
ySazPicIyrvKIy8u2fQhgaOuvlW28WiJCYekvshFQ6LzuAsJ34GotHTlvQ5krUL14W6h8ePMN7Yy
HF9SSWmlDd9K+CdD0L0EZXFu+rBYR/bF8GCEmT0zh89QgAYZ3nVD/ZKYUAB0u/nm69HWqaprkLcx
0kHqE0OHNLCfHvoUhXMYhqAfcoJz1Jy1mnjNE3Wq1KIPTgAXDvlNLS1C+OhSZOmm4gsqrOOLQMkX
0bh3STG+1PwuwH3fWqBknMnvzVE9xsnwgJSBxDnuci/SN8pqyxh1khGmMyY+BFPAvTLVWbOuAsFU
LghvGMxzNvKL48996q5wxFxQmRDF42B3bSb0uCXBIxjlKCRu6vrVicajhbpHNbPj+6Zxngp8Z2tV
6bGXbAHtdm2Ezq7g2LxWJs+uazXKR5ZJPCiSfBASz1R/v+Cfmw2JMEwM4o0ImM5JBocp0k4n+Nlb
ahkHVMMbRw771uoftHrOTfC3+KBIVWXTKU+YI3a6CvYhuiWJtKC2ni2keU487VAZ4ZlI0GQMSD3s
nQJFEugBESQjwp8R7IfhLvN02Cty36woxbyVk3OgbaZ+2Ncjr17SPviD9dgO48FrkosIeggF5lZg
LOYSUO4ROqRdEvtUN3dVHp70HsCIpu9Md1w2iBGDxmRi6vcuNewpcGkfJ6t0gqZetg8tuVdaMhyt
UOzm55sSI0GI7j4M32Qwb1SLA1reZTHZdxECtKrBVIsSuxjzNz8RKM+Vfe81kA8QphXqtXG+m6jM
atTzdQo8BmV3FaSb+RmN0iN+Fh9hjvtzolNqFOldjfJl2jQqXnH2fvCGYa+ZyakhUd62odBYW/bP
68Kelh1G+SS8ePlA5oS5KXhtm/G1L5ZG3uz11txRh31k0n0ss+SWhDzK1jC/907+IJtg5DBCAolN
6IyRMvp8y3nD4ftkNMaDaCRN9rx2Vr0f/8CIwXN0GXF+2WM9bLVlJi3iyoC1h3HRUlzjo9DYTs5A
IGC0J7tjZxfWJyLDVjH1DDAIGIULS/vS+bjzsvpScM9WhtWTZk5K0nJkIbCG7GZLMnbL1DhrxT02
uG9KHzccDXboxe4pZBk0vEG7NiJ7kmqTD8CO/eRJau5aphLyG7IEA+2f6T/ILNnaNrrXkOj2VIvf
QoQkRaPvBQSpDoazH0H2xJy3AHB2V6T0ZIjV7mX9YMTDMe4p4ZQZqlOj/RSImInfpw7SX0tCAlvm
g1L3tloWsXcp4nA/uvWhn5xmDWuDSLEQQzNEeHtJFMOViEliDZ5hM+RkCDnyk0jTg6DSjfoQ807P
3eMMYi/1EgqYCvCYurBRgtoC5sPzAnH1piUVD9GpF7VGdzYmfSwxT2iqnzs7vM02tVx3U2KX9wPO
+LLKX+26uBoTjrE+e6La9qm0KVB3ULlKQeWra2k2e4pf5ccFJfNA/+wTEL0A4boA8eAuRl85gLaK
q4WLZtFo+RVZ2NXpkmsVfxmhFyUprSz6S9DOOjBXcGQxFVrhvebWD3bGlBsk1k4T6QWvyzMd+ZsH
IIO8DKqRYXauvEZxOf1lDA9dGdzssqQfmewTyJVkmIa3Vm8G2mcjc5sVo1/Flk6puMpjpDXEbuo9
Sk8ejAAvkF3JmRsWhBKUaX5XQ9lKkHtDzc8JFJnvVGY0vK/kbfkDmCnfZlgnKY31iDxNmkfxCgPS
zYgU2ov5tuCodBeD4a07fcC0Oq5bFPKLLiS51yZQF9X22p9ydNYW3zLMhhe2GPdJjQGoDbVXvUSa
EqXeG2/PV3pEmAgbtmkWwYFUyN+khse8bsdH1UXfgLRMZLZEywj62YaSeMo68A2EMR78MbypgF8F
Uaxe0L4g7w2W97KzuIMVoxID7NmJaET0Ic9TySGEi0+ZtdKTaRMZJfsvkwnY3wQ1lrOmzy4ENs4k
paWS7OV92myYufNrRsT4Yo4IC3Xnuwy1kx/zz8BOMcW04W2+f3nBAUG50wvBgZ9rdFe8IyT1hVQg
7WFXq/gx0W0o70SqpF56zWbYjYPFJLARC9kA/FDUYEnZIYH7lBF2RKNLfaeXcCnqaJ+V+XIyg2cw
k8hHTbmxVU92uevDL70RCpwsRJle09R9Cnl3fHrUizhNr+7IHXGgS1WD9lAp81aQzAJOpeQplC+G
jiCaFlcIM2MlKrCCUcwmCOLTmN1VmCeWaUZYfAeTJWGyU1WFq9LemilBKjbDa2yDFIQS1ExaKJto
yA6dpiaSH1nrg9SEtDD2Xy0sbAi+CNAaJlBkMxvIjsGtOJiQ/c5nZ0akVYdfyGR1sYzwS1+oGDpT
tSlNrqDQpViYxSOI+C/SfInz+Pb+fkad9zzpmCcxpMQmI0AbzG5J5N4OwGDHpDtvZ+bbQP4jR7Z5
NOM0Xg5+9hhMxKUH3Bjd476V0tgXQ4NTLL/gYruRW3QxOzo4eX8crDFZtHApGEoLA0jjIlXRuJ2P
Pk3/3VYuJpaqZFdXWU800IaIlATZSO+g26dOwOsBj5vSgllytNrxVjKjyFCtCjffl2Feb1VbHo3S
Xwtoxoha2N4rRJnSupoRy5dK8IrTo8H93xV0SvKYREbGtd9gu6f2/ejW2A/9QPDldf/WeCxBDZ5o
ZPR0p9ILHDQ2JDOYi0PBYZqbtIh6dVE5W9WReOMwaaoqudWO8zWnFZMZjA0yWJnyarxHffGFcFQ8
gmzQ6at3bO+5sUZPkmRWO2sz97G8YDcp+JSpGquFa5PDPA0xG1dwz20ij9yhJzlCc/O6LNzmAp8/
kX0Xd56I0xbICJk+RuY82x3/0kT5HCMk1mp+jXvLOJDd9bXs8SEaNHcZxtHSI4tuKXvn2TODlIS4
+CoydE0iUsmSTunFc9KbzwkVljbnFOjjYM5goiZslgd9bY7z4CfA0G7EHRQ5gDCdvcgDUpaMmvVE
LyKA6yBRhcbF2hcNOhom7G5FgOns5j93HQEjGh1ajGX09kUR3nInuPmyBzPNAQiBHhsRRbvSlkSk
ARcjx5TWjRyfp7HoV9LU2Ve4923C32ajetYjdRnYZdFEvQgQN+CE+OEQGBp3/KrBgkl4i5vBfgZO
eslSnEfz6UHow5euMHfuvDRVFcuVMM2Xumrvevd+TPj+0MUgMOGgBVz47GARReKI3mk/vzZJwV8D
7UMtW+5FQrCrrZ5J7MPEMmZXGpozxGTfVy4eOua2FCPfQtkdUcQDkxDTTCR5LVIAacMcHplyIlin
SXirK/e5A24kGpwfoCP03NoJlivOAuVJm1GXFkPFq6MrL75YJEA7ME5az6nX4NYJX9/HBykwc/Zg
eKOOtINydx006hpSRbf55WT7di1L735+WT2DBdWuXgq/vitw3mDMOZF8RPIjP2244VObL2oVXeen
1LjJiXi7q4nlv6lwPlTyHLpfs5DI3+CPG+w3XFeNgYfZIR6NZ/Ak7zO/H3X6One0XSmKejF8DXNS
oVr0EIu44O7nMHuigNsVaEisuTn1WN+7afDwfoctIg4wcqb7TJS7dKxZnuMvOhPcCjDjFekFOLJp
53nJy/t0+/4zduHe0yz8Y6wjIjgNenKJub9Gxq2Z3x+TZ+gwN1QkkED6wn3X5ZdE5Og5efSwdi+E
q1zIIblWA9c5Pxcs1lixNMoC5Z0K1NfAZrHirHst2+yqRfyvrLxm1AmMyEPaAbCmQcbOF6PSlSWv
XqYdMyoNYVacda/9kqZP7J4gLJK1S8sjOnFTZ4gbvnCn++Iid1gljYMFw4O04b7hbXgLdLF5/wbv
XyVxt1Nf7jIrOhBqlSznkVcoLsN1ze/RHQbq57RjCJfTJ0u3voYTC8U8fbzPFJqfXVuLapdh4rma
uFPfRTJeS/aXpmw+5ZNxqfxxDyGU/8K+J2T79f5C9BZzzfxm5ln6tSZ52gKwkHvxyWq4BkOXO4zn
p4QjO7rzSRuxBRnriM0BVJMacR/zLd/LPARDSsm+k7gG03UkBOwK0qJsRdxJc5wU1mUtpahdT8W5
D42bLNOnDsSYS4x4Nk7PBulpTaseSCFcU/5eNvUJyTo94JyNZFFeIte/sT5cJNsiOcKc55yOznoz
L9G+F199KyHjNLrpgAVNqzYWykrXlAjed7hdON4m2R2s9Di//+8bI3KsbyoMuL7yNe98QFsgoSz3
bWyI5GZYA7Fhg12DZSDQHN6oa7LdJs09MxBLzHubgLkyrZh95qWvz6NrqkU3S1VLHKkPDcMIDNKN
MsqyV8lJRPHN13Br7ufBGulQHyak37x+dTJPwNX8OGzegZG68CK5a/E15Lr+BSNBuvI7jiZV/c2L
p3Jly3RPM3IV18OnVEeMJMsvUDERsrZL7JsLe+O4qLOm+iGpiTLU+3WHryOK13pXX+c5Nefxk2Jw
MypxAc2xfJ8zROmRgar9KLjF87sxv7VxSsK3X/PTA3UdRgDOqHvSQR+d6s1juFUpdu/QfZ5fl8zF
H5jiImFyySZjh2WeaOZ5Ngqj7DLPelWVXLuQRS62dhRvTO2TbmfXWDtjddwNmM0HR3t9H9+upwF5
JLCYvOfNgEcgCotiLWi3WLMIbn6CU5th9uTVyLPxWzLio+MFn+8/bNhbjnA8T60rPeGZiTfeWwYV
6rwN1mNRfbU8xrrUmIPuokj90Ay2iIG/eX/fw1EDGGHnJC5zUs3K4Do/rRik9FjqwcYThT0DDfYy
cRN4yd1KpZwnk0adZD6CO88v8/0Y6vhmVTYm4GYFxHNNZvcLpKlbIZJrO9dKAAs+eW378F6ZJmhv
Tk0HD5d3L/MNeh8g82oy+G9eMpSrUh8hNQ3l9w5O0qolyAurLa/TCPaERBM4MBYBj5C4WVDyftV0
kK/cmU8F0gKgt1s8BVI+mD6jaximeDP/2wqA3hfO20ClsUhnpZp2CR5GzfKTbQJEe1HmAXfVAYqB
LGfii0LgGXBh5UYwbrtA7TPKiAutVa9V2jmrNuY6Ck3Dj8o1Wnj4tzJ2oZqfOo1tZgsVg81uOq4x
gdfLVk6gOlkFmyCL7+0GVo8GDcmuIQaMFTbYebVPMrNhDiXLc561G1LBtiOlwIVbuOHO0JqYn06+
FLHGMddyscuWYJGagZVJB0yAMao8RK14KK2GtHUdPk1VEl2HrT78TDJeeWiAMS6ism3mKI8KHUkM
58vKYXqwXg6l3b2MZfliYQ35FkT255CKmJcNnwTxocxOunyu3ZR0WUwoGjkMZZ7g0WR/cE4pA++M
PA2OIkQzPvXZj7a1jHNqp2obZPV3Y4jMM3Q44zyok14lQLfmvykd6yh6S646uwDHkhGvsfl95+AD
7X5uWLBDcJRh0KxAY6s+JPR4mmOHdejmq7kyC/VyU+TWylREMYLmckBbMtOztmOhiDYk0uKD/9wG
UFZ6/Ww5Yvd+Nf/TzcD/cyFQNFl/emyz1PsXtfVzm/EMftFbv//EH01DKf+DeodqGftpfETm3B3+
o3Fo/8fS5x4gLTGah0jYkKn82Tg0+DdT8PilpQvXVYIf+rNxSASUTuzn3E8iz0ZYpv2vGocfWlOz
qgSpMDpoNEbEKnx0CFSWhoqpnMOmI/zjPerho5DqE0Z1AvJGbVgD9lccQw6OUz0SVduiKCB6MND0
VyuMjX1NDfQfmnTyV40Zej6EBa5O5pOuEIGr90biT41Cnf6KCNi+0YRsXqSGglTDRLG2xJBs8YKU
W6doKQ84w4BH1Ne3rdK85U9P8G+alb+29LkEZD10eR1CsUwCt5wPCiLsSTA9GmZVPwjxOrFYC3KY
jjHw/m3HtLSs4xqmoGl///3nyvcb/lOXlE9GssAwIRnGQIfzUYuFAigrcsclcSE2nvMir/deVOmb
VnoGapyQV70pbwliynPe2MYhMzQbpRuCI8jk8lCDmH7RcpONd26na7NUZ71CIrjo2ZwSlBtjUhvI
ahoQC963cXJXe0G0AU59mcZyXE62K16DGguGmURXVITloSb+o27gPDhDsCk1lS3MgLneBi2xU05a
38e+Rs6dEJcYiu2a/o67lTlmErcnYFV1RrWkZZVu7A7aM5J0BB+5Pe3lK3IQm51tWxzg5oL7spt8
FRTi6nHIbgMxXEa3pVpWdcdC2cMlRLOeSnZzMMN3nn+VZb902+K7J7xoawVw5SYVPUaoQnZjNiz1
8TU0XfsQuuajiDjVAC2b9s59Rz7SXE2h3B5gsFUGcpmpnr7VtM2eshCPFrCj1btVuQ46jn+a3y0i
4V4aAF7LoMnXEHa1ndl3yZHtIS4kQePBxE3zUBo5LTIaoBvhj8VzX8Ut9QrQECB1/PvfjxMdUd+v
7Vk0Uza4FBYH3l8D9dQHJVNu1ePQmgpQuf7ANoh9hi9Y9nsc+cjUydxW8SmVxvhomvLe80d1b27h
fUzLfuolg1i6B9ojALuM5spN3KhBeGfRcFMcUP2rmvdrm7fWfTQYx2Qi2AF7hIV2IFi1dCv2/WxH
E3b/gBtixx5DW9NC1o7hFFNBakJQOM13cAR47hLMbhia4zaa1sofBYnn8JE4W+urvsu1bTWGL8I3
5Y6yXEwUSAkbCR5BhKXea+QbPhZB1OJgHRLqNChinhwLNFRrfg5D3bs39LqBT570Z6C/+6lIjdUA
lP4oW1rQfnsEtkMGQRH1DyDvB/QTZJ7YFGDbalm5+vjEAY/+jQZ+Uw32MnBgUcZ+8JnWpY5Y3dto
Hb+xzNtnK4NyaeavnRE+pIanH0dbixe+ylYJRfQ9IIgRqn833Lu2esLF5gDos4ut1UTdvpmgxsk8
7R+1ii4sSb3rRLHXz3rqdxkVZzzwzYG4aRpEve9TGqFia6dc5SAxcPdLaiZf+grakWs2K6Jxqj3S
V6hnQnT0StUNS820qavpC/i3fCOLaNcOeywFj5FSpI8yAVTxoG2BXayGKnMuMl1qSeNufGGFy3io
PxPbdvZlo+0HwzWpPDfNvhghObgnlVrWvWuVghN7U57TTpLfmu3NLJY7fcJNYnl1+GDW7VraPZbp
B1oc+cmC1CYj/YJhYLgzBBmtRNqs/KiiZMK1PnfpFM/Wzpc6q6fnpuvY6kblV93rTL5jOacg5Twg
8Oo56RrF6Ptbr4wf+qArsdj4wHeJ0jGzotwXCNVLK6DijxVgPybNKsDxCv1i04JYuPRdhNfGQ/Bu
RbtQb7MzEwGYIRwJdQ91owNkK0M3ppk3yvXQD9uihs+eW0i5ytH5jC8B7hKY6VMJQr/0QgC4ekzk
qimO2I/HRV9PX4ugy1/qYW4I90m3mvzkHmdeuRCktyPgWLRDpB1zWbGVbcM1cGMI6CrO3goUXIvJ
oy+eOQNyxyQ+wsIiUcGlUVO5h8pM4vvGneT9ZC0Tg3xDmhHbqF3aJUAtkdyRbodxieBwWpmmuFSN
9zkZW05ZwomXlEMBvoX0GMPqFfuBs5vMHzLPzfsZI91FEVHBnZcsyDch8jkr6dRyQihk9zq7dpZt
U6RbP7MewogkHy2kNhIanLp1kKSjC5Fh9DietA5wnJi7lkSctIvigMzze25+hsWNBSUSc8SgdWxl
Scg0XXO9Mwhnoi/HEe7kJra/8QvyePWSEFXekiW+8jmKgRiwXg/3gfejc4vm4IzOhbV3WNTSi7Be
a3d6NDePGo3Yb9KaloGhM2w4thd1diPH1TtCviZeOoASXAPqezLr8ZVAxm8GJ/mLqXr4Ula/tEbt
DScNx6nsAZhTtByIiXuIOY63juNsO5cKX9Xa6lT18i3wtLNfa/E2p3W0azPXxWrk3mk6yowB4eMl
MrpX2gtPaTdHpLt+sm4tVNsSAN5WNuqJDm55mqggFnaJdYCvk7s0qx3mDWlWa8Pk+wcaAVo8HahV
6aHTi/7OynExQcxbJ4n1mo2uDkhRix7dUAeSZw68z9pKE5T28fiITRNSYu2DNIUxZMO4L/BElG2g
3TXG90bpzR1IonVmqxAyr3qBIvhWd+aKzgXUrrbv1qhLm61WNLfYNO07md7nY62OhjPnv1TVdogM
YhSGtxRgDXzO4Wi0FV4LAwxv0UTDRk20RjUBwtSTKX13wgKOJRWRT431Y8rj8KWvv9FYF6QBMJya
Mss+Da71mf6Ad3KITIR5S2NQJS/IR50NHcLtGCNLaxj75HNrMQUTJm7K1UCru6Jdl0piNs6NLZV0
3CxdVh8j35E7I25JLBArVSRXuxLeMp4IE0pT+anNPLnsgqhHZFV4RKgFyyozsrVheBmbkMLeZXPs
DYz314yZfKtwz1pkGp6RoRgj2ynqp7VjQmuk8UmnrKgeWgEapB01QganDM8fdMQQUYCmTG8/OBUM
FHp06GSpeGQ5DboJWeAK8ly+UMmkNm7XDKsU/1TnsF5WgVILE2bcMtY1GiuCun4Xa+XG053PSSiS
tRDAmI2C5U9zP01+usFnLu+09uBFHgiMJsdBxUVO2qBtXJRNm8rINnoGXb04qtESe6Jq+zWLnhsV
lzBw2vvRuDNtf9xwTdVKi0T2WkjjhbCy9h6vk72RECQ2ItqmZpRcPSbE7YA5YmNq8IjGqjx3EnXH
YBH42ZaVOKN2fBr1wqZ2Lm6kp2kvYWXqJ4eIQj+Qj7HWFpR++CPoxPchR6dvjZaOhzAotkQ8PLeu
9pm0LfescQ5a2WUAlNicQ+3q9ImO/dep6qeNNdGRMSwCj/y41pZVp+/BF2ZLLXDhrKUbz++LjV0i
MNMHD9mJoH8TG2++QVb0DJlK4Yjd5aRCeUDk72K8mLRbpPo69oLiR+H98Hv1OsX1Le9duZscezy+
/zFO9Ubru/pQgGI70Ps6E3wwwdtS9HprZ5/AdgUgr+7rDhiiCs2XpByCJxl5q64z4MFgx2P+7OEv
o8t4ia1ybxT6sIgnv76vyqq+t/QhmTlo2+gOOCpRATCf1+Wc/kYEitP2zoaik7up2K+sRebqK1Ov
1KlgOoloFZ4YBF8Dns402v6x0rxTWZrT1gGC02FN25QeXVE6dTuo/UDVCz87xnUxLGQTu5zmRHfA
pucvWZI8+jwE8FzlWNrHKfTI6iZhHYad853UpuQhzbT6YMQ8PlaxYeckdr2zq+TVNdn0kFHFJk4X
WnGayLrztDp5jcr6HKdALYeaDWQFtgqLY7PnCMMuAEYaYK5maaqcBV2Px37nGO0DCY79GZ9Pxmru
U9ri0iaTqlTmWR1fNcmPNvFLtlGUd9C71aptqmAjVaoOIOrdpRv13SfUFQRk8TIfaXy26wSL5VpX
Kl7aUdu96B5UyWAoihMdXRu4R/lGM3z81Nom2QEAaIklMjs+Iu23CqyVzL0fmhXjIKgD+QJybFjn
hBJh4Z+QsFhigWsr/s6EvQikGL7kmRevoP5EvKEG6SZm7+3KYsB762QvZqDSR9rvSGti7Jlx6wFA
HXMQKgR7tq1+tgPq97gncIEW1S3umvFoyuJCfJi2hYAFOqBppqWtqm9h1sWwWfwayxM3vAv6lWg8
1GN2m/Md2y8WPWs38bWnETzeg9kB1SMteUULLbhX5nj0LESbUZAfkkbW9EeQl+RNeBCKXu84mcbW
acpPbmI1YCqWfX2k0Pne+QrfnIChB7nmxdQVmUGNOOpGOx1zRvTKlFO6qj0RPQRtvULIfgqIqdmS
gYRywiVoNwZr6Veh9aCQW+bDg4YmdAeXpuY84eDMFebXRo323ksIPiFDxwdMW33z/bT4PozDJrF3
4yBh8w0eHuGpkKuU1+ykW4QS9srZYa9Kj/idj8Mn5bva2Qzd6MlsEsKQk0cMr/reKx21gAprHzKB
kcExwp2lIThshoBplo4iuqNiAicxY0t8uLOx15p3HBhWvJzIs2xVr1LwpGcqPRejI9XBqZLlBKp4
qySeymx8Qt9inKyc/SVh8ewKE2kRzxQanCX9mK9g14tOEchDhJoEefWmUq88dg4Y4KLdRpqnbzTb
F8xxQQpwK/nqkatwEKE4Gf1oYTok2yJkQK8qv8nAThPBwLXUy7Aq28dgTJ7qrN1YQdmvqWtAObbp
Sus4M5bN1ENtK11tVaCIOlEfWptum32OeItYiHp/FeGfpi8f6/dFQVuhttP7oGcZBxZlY0s+ex3m
Q+kk8Dnawd/DTvvWizjYT9Kp+M3BD6NDBYmWZpvX7ACjEWQSRDJ/V4SdcSjG6DEuNPdQ1uO4CVHX
CacpnvNwqQncr44dnNMkpsdQZuRsgAsvDJvhbfjwzWjb9Bb9zL7LngKDyqxjvjmdZpzaRhRHD5f2
uiZodZe2eIwRLNxZdo9yNi5fIH1oZKjZ0QpyXXQZEAVVuffkaM2rFXjg6JlpEExSDB9AjhBdKLZ1
L6DHdUDgHSgBuF3G+DIzaAhL6Nd1Tla6U6rwUor/Yu9MliNHsiz7K7XsXiBFMQNbM9g80Ujn5BtI
kO6OGQrFDHx9HzCiqiIys7K6ti29oXgw6G5GGKD69L17zx1JZTQXmWNaXDKzwjzbIzWLGznsvDQt
zg4dhhWcQS6AjMdjb4OkYmrDA6V3yFg71yaTen4q4uYYE0l31NppP4Bhv6nZiM5FOb/Vk51fDb34
1IUq98p1gcQDggq80XSZmgM7n0Kh1o4RfxoNA0JNy2iaNzELa2EdEqg+96huz4NrFeeaWBeqPhWU
DfUMxfip4rBDd0w/N7AjNwrU9CrLiHddNqcCjQZJJ5B15hrpcMRAt+4tIisJQLIz50fuxum9UJO7
qhqmMrXWIaeaPX2nYsaSrK0RhHdwgS3fV5jMwc4aOIQGGwQI7PCRA+kHXexaJzmj6HpG4WhF0iQh
qJiJwFckad5GhNWnP9VckQuJnGPLtkV4c3vtfWPRfaf9zkiqaVNwogj0JjMf9LSKD5FnviegSY+l
V/BUcwJc1UqvLv6COaubcNo4krIQFy0XpoyvYorbp8Gaf/Txol6gS7QCIJNefFe+hVoBbyq0t4Zl
gkq2+uiEZ40xP+zdTib6WeuURipc956X0biOIsJJkxl8lUoPxMl8b6PhkXlnxgTbey/noiYHlWUT
sj6yG4wCm37KxcVpup+zNSY7R6r9RCQTmhWbEoIY4zMxNqcuLqvDsLyVohnvOghcLaKMq4cOk3g2
i6MQQl/jCOlheInylenF3SyXdB3yOE9mJstTbbU+vRxh/waYb6U3BlOyuCJYGbFXq2XwVqENv8F+
Xblv7F3i09BihsVF7xKkxejDxV1HDKLa56kVXtusB1c/uAqk4/QuPbd6adKCEN580E+52U2BJFFh
az7gvvP2eqTNwNdq3iIWymvpxru5qVkamy49gd0CXZ7bztlqewc91y+ncvZWZMTXis7wOiWiHIcq
DKulgbUd8DOuE0qXzaLTwGjuo9spCfQ12mDykAtUuYEASEN+6MGK3EKACy+ygVlvxMOtyJgixfyW
W+6baoUB3j9pTuWfFCf0bWxnF6MwnKtjtSLAmclmn/Q7zlb+innwtDbawrjGsn0PhdndZrwLg9XV
l4aW7AruSPFmktWwafRGrUKLsLTBj+eHxkUA5JUFjjFn0i51V/bbvsnITfJd7zAn9JUK26XjhgLL
GfoEzXIVkVUWyVvpKnnrGe0xikfihDR317cOw55Ku5BmhGvEms4KcgjTwPkh0QwLpanOiBCJxrGy
t4IJ+0ZjyBkYmvWCyoebZwwlQNTvEfzhPuWwDtLqeeKAfUnd1r2IOCMgSok9majWqS2ISCmWR99z
pnNPavaScaqe+ii7kTiAtIMgkVenpK00yQkGGawtyAx0h/qsfihwQ+6zyp6+kdu79n3Ii3n6k9Pl
DNOvuNWEQ4Cet7xX0VVIYcONmSdxENNmCkYvvLiUXds4z9RTLYzFO67P69jtslWWD+5rl/DyLjHp
q7zWxZlGrHcgsSkio8dkHOvrz43OFFboWX7KK09bZXVmwo/0OafrDbAZY3mr3WhsATkUm2xkzszY
+VHGbwWsqDMzvpcixGxnOo+tkD6Dt3AjXPBWKF1fI1c+m7MEUTJAkki5m48Dce4KfRIBHWZsHUT4
mKLARTQRq8euQRGnhTLaO8R61aoCqujXd5+XPvg83Kdp9DeCyetQNsmLaIdfkE+vE4zYwL1UGtiz
evkCH+uzN0OdFA0tPiM0mEkQvCCS8KngIACPeryzFM9oMWrDWhnVm9m1dNBS2967JzLY7IuyUudS
zT9V2a6kJucjQR/6htYoWVt+85AK5Z960q2oGi5zWGwklNmglxO4FUMjUx03B0DaqLwpVP/gCM0D
DAr9WBjNq0LEF2Qj77nPJDJl0j6qsoEqQiv5xEo2PkrbeZATfFpK0e+MOKpTZ9WPRm5Gjy5ta8lB
4Va7hBZ1XQs7kIgIV2UImEr5ZM/2pwUMlNIp8c/u3KasBDLe5N2ZLXg6drV4zDrX29NV/UXB7j+6
7ngTJHJ+c/JYrWtLZncyU7vZTXemZvXEQZJlR5ow2XleoJPRcmu1fjzrs9VcCVtikVk64FiL433a
uALwj0JKayr1ZBrU5Uy5H4coP2Zmmly13o6v1kQCt2eQFBqD3bBb8TBY5QEIDiqjydACcMvTBs9B
QmEjyQ5cOnelS6cbUqU8tRVacX0As5si078Iv003ft4lJ8zg7r3pULg1utPSvDGtRbf7lBGw/Owq
JvnoCU9mOI9sKIX1DfiQv9VdoLPFlOI3m4m+iTgPRrp7qkt8BKLDlBR1KRV0a4lzwlR/w3EAjbm9
aB9E/qy3qgevG7/kU8xczhqdIOZIR/7GPHF46eAIexd0UAdr8EKeLkFXsBzKbUYYQ48OGn1xdrUd
p1/BDUc21nQXaHVIZjX74GdDuJqgjKA8qxMWZTRrKhNrH3LnwcKdh6oXbbNwnyM0PYFOiv1aZOH7
wIlnyd30abes2qLBYzVbm77EYWPWaG1JmAt0PfrueVq0GnIWZIL8DrEqrr0mkD7jojGJTJsgUrSI
hlxxJG8t2tB2wUFQRbt5Ftm2ssaYLIe8PyVJ/LPfLF/JvMJT6XEtckR2Tb7uKvk5R9PZJyEgykuk
wdU593yAzaT9+eIzz2Kd8OWFdWzSILIHS4MKLuGgxo+Vk76nskq2XfTYh3hSfIqhoCrbvZpLjiQ+
5UHxAzwm9U66l3HiHR183b2bRzvPLGmEJvmpJsUA0RDuEhfN95xQmGIA90r7ZV7GKbkBmCqRaFDt
gfNH5DXFYSglqoHBWgRrGD3iZo9nc5W5Q7FjcIZzLe1uXVgNpxhFsRxQ61fjHmU+Vp/pea5R6/f6
QPbrBHwE/vwmgVG0gtfpMnzYjdxea8ZJncHVxZhFc7PHdwS2++CPGvbLzC+we1HpMRi50dJAayqb
gkN0Q9ImJvmm14LIe7e7uVvRouLn0mE6N37rrljbUMQMxzzhY6/6RNvqVvgKoujMcv5D0wFFFgq5
KulxQZqnV1WDYNUo3VlHkOQN4WkCRjKIhm7vVA4HXU1BJs51/VvnDwQjRCQ6Wa6mb3OH54/thKvD
lq9n3TbhHLv1+qbax0bzgsReHmyP/nojLyJFmMFdCeJzlVcaqQUstCtb4DXF3mCukjynl07zVDa0
1u0Kc01Ms92o9XmTty2zOJesF8YQcWXolzZ6LfrsKea+2VY1/Nlh7q6VEIxxGhr2uiMoHSo0fRJl
PmyfW0EGA3Gq8jFGPTX0c+DVJOo6RfWNqGirJXIonh9zpVgt+/KT9pZAfeO8txUsTWmnYEfpL6ct
DbV5JW3FVNAzXiw/pZlbuM+9yfZYlMyLGCvwb09LbG0O42Wchu9TV+H2qn13p+EynNzeOsf1T6dN
62OqeAQ1XxpEwiL4tTnAnn3xvWgq85QV4jYy2UvmpLgRaf9ul/WuNNFXkjryTiYK2b9NdCVAxtoD
RkVPHYu96bF7dLCotz222CJVVQCEICBgt8RqM6XbcRTrPCEdu068U7RgzHKC1Tdc8/DBlx4bEaJ4
2UiGAXDoVrluMASgFQ+x+Cn1MQLkVX9xxq7FQF1IMOVIyzgVhJuxMuiBdYJ4+yw6qSgNbMqSvdSm
t7hbGm76uO36MNkJskVXdMW9NURcPrz61JZFB9S0hG+djxu0vRR2ZPWxZGnzIemsXynIHPRHefTc
0/olGGOl65O+I5pCRIl9sgXmMKNU71ohkZNnCErjwQYXF6v8OFfRg09OXFEhoiwehTnXV12Zxj2D
22Wb1Z5U2fbWt/5Zs2px8ASLbsV2Ho+kuEJBF2sCny7QUgg9AlbVG50IaKttOA4EPrGejaS2d0pm
dw17+KZElLl1dCLBsQRPrevfl7Jfl65+0rzsuTNx/OXIQtjOnFVrGtlGqPpBVFN38AZCUEU035sZ
LWZSY/SUuFidZrr6lRFepsYlWCbcJTPdiiZ9HJI+2Tqk8uHFYgARBYBfRaCPPJSjb1aHepSfVRSd
LWfMWfOi6FGpu49UXndL76nNirfCap/Y3FGbEwKg5SJfJ1NurglLe4c/Rsh7Tn0VWdrIE9tfcpuw
PmffVIO3zi0JEJ00mNm0EOqxOq6d5UybbpIRr46ITaIJ7GvNc8EDO6GUa4uHdMIx0rLjbBmhuoHu
Cg70TfLopBpdgcEBvV9Tt9N1J+q3ToNCAkqG/G+ubNkSTGu3NlFyQ0LBEr9Zdktqt2OP+DQyzvlK
PUw6o4gqxtE75JuyVNkRK0QbjLnBCCSpXUrkEulpzIboa+z9gyO++Y5zxm7GLu5zjhOWdvfijqsc
8VHUZJRxBqk5/ZdHI3YpgCy8C7rfb1jQh22sWkhgDvnRwLKJadKnB0yLP4acEULaD6hW0dXOGAu6
L8sQhoSprPYDQStVyFWzQECzuBRG4AntEL9igH4ZInM+RpN6n13PeEJfF4SGSn9jHE5nz1mLXpCG
WXYd1iUCaUJOOJnefudzJzKQxJJLE9lrA3jjmTMZCzpuqyuBq0jyyQ3bjL2nUMGMVy1Gaij8bD64
JbqIgT2P2KBZkVCBUjn88KJR7GXbQz2o7FuZFRYHTePgZvlr2Qvzwela/VgNyQe5jEcEroSvseyt
3Wj+INVkg4222xBV8OLpbcudKZnNiPxjgGVzAqV0THIcCWo0tDMBydpZoJZYSweTZusygtWY50jO
xACVR7XVVUOQVYzoHyHStImRMwXJWD2BzqblURjzHQpmaMzbzuxnxtfYribs+ofY8w9TqLs8ID7t
2SzKznEnrsiN7oQKuyfbtY3jmLU/2KNz8IcctQB7PpM0qQcdkjC0qKw5mcfIEyLeilEANMEJzG7f
pNFusMutTOfFU5H+gG0WEzBJkyfLZyLJo6CvyS4KjfRbYnrkMsxHv1NPaHm1VRnm9rmbqs9CUucU
Gpp6T1EAji8pos8wsi+ejjem96aRPRBQcSMZsNS5tUWi8ORK0PzAN75hNSQu1SCqWEfj7bPOrJaw
kiCTZrf2IvPYZ4LUohkLQSTrvZEUvym3UHe3EuNNSbZ3ByLnSxknG6OBwd8B0Hzo/CY96pl01hGR
uk4txXPtdm8tROsfaKRvuaTKgbWIxmLh51coEY5ff/r6MqSldZzSmMFjNRTGxh2RUqB1ak9Or9d7
+CvZJVdNvFOtr10nh3hzk04A50nMcT0NEuYRRZBL3NGVLMJjnyA7CesyPnRFOz/zE5z95HT7+q8h
iZ+n1jpEtENPg1eIZ17u1S1r4xpJK9oW0mjXcTFg8vEsZ4HOk+LYt5D6mRtMu9CP+pc8jS9idMYP
4lGtVZNN6sH1NaQ8UKMqhYSYqVT/IZcvIJ/cwJpJ864MC3WsGgDew6E6yEJjDGSUt6gZ3OexiuI9
Iggd41UWP4XTeKqapDwOfe1mTEP4Y6x7/LFVpCC5HK1mJHakucL4nEvNCJwsdSfai6FxQXFrXtyu
P2roSI6jmZzBDA0PZZO7h8qvifv2u/C14xSFQDg3j4TmUOMx8EWd4Bz7iDELczT7poT9iY43ekur
GV1gg9CsNafojeWFMXun0zFq8cpaEkPIZH/3iLN7a4fROoUe++PXfyYA0QIc6CRqiBrHfuKcrJAj
WF2nuAVT60Fzxlez1dI3i0yWHR0VjfjrMX3TltdINDZ/zk97rWXO6dK4EmRjvIV4fY/Si6y16+r5
m+OlBN6YeXaE1m+KUvIdYz24xfA8ukSqtrXLmQct0VuCtnrTRE0YVLIjCDadxqAdvLsvjPqNlPCH
1NPjx9Kccizd6QtHdeOYlhT1I/fEifxQHSKknaDRkL37Vk4ZZAyDHSPiTOPENUwEFyPQyHLGINx+
AMSLY4xg7ACjiP0Qa+Re25NxUp1nM0ABdBm3vk2AbTXtsnG8+nb+YA0Fpr9RXPQG13KUOMv1tUzm
hUixexCEqO41UmVF/eAvX4rMwnZORBmbFvO1nnZDMqiRiYI+3rgxGbsTdIaMxtiVxHFuPUTzICb8
24iu+xQXGeZFoZ0niKosqOLWG0sWATeDBv8je9WMWtxqx3FXc9XGO8I7zlOiUf31lqBGos+ckEHy
8PuXxvVuEx6VuiaQHQ0QkH6DRqx5VKln7BmrMrQo/Fus/ORkSvdsWuwo7mNHKAmpRjH2QVEQxEAw
Oljxul01Yn73HIaTHCzI6Sxpv8ucznPNnhzVDcFkkanfvr4YbmzcNEc9IQnsDqMqVgN7wbrk7LfD
6DNclc98sCaMblcxb8x8U54xl/U3jwOT7hfFdSBbAo6Kwte9yLH6XQ0VkIcf6ZcYTeMGLpDDuM4Z
d5IPaEUf29Qyb19f5s55HlJRUM6nuzJ65TrkV5uoQ4LIZnnLK3CegPAnkPvcltknq3R7G8j4DH8B
9CBHXKTtkezpR5Om3grGqtjWhUM0CbnUVcVwRJMR2TCsuId/LXRcEEl/ZucYAHQdD3ySh4SNqdUC
vv4zzjG38OlDu0Rplzi3qhPyirHynCqdRJ0STYgoz/gnXnWtfjW9cLonBU9GvRy0EsblbixxH8mw
psw1+R+lJtlWte+aHiZHXHoMSsy4OWGmxj5exQ1FZpGuq96xKVXNNAAWIM9eMedB3nTbEsjZOUqI
ShUpbo1MEUFX5DRbgTIRnkC30jHvY5l95qniJNB/83LCPNMJgZ8R+unJlUZ8ACe2MyPz1zhr6KKS
2D0yw/jAt+GCw+/bHWjVdNU2DlHKpkz25UgA3RijPY5oz073wZxpA5BKSkwKw2+CnPZl3xAP8QAh
Rr3XaFU5lsl8jzOkuUPROOQWrcZWl8NdyOxd6tU9oYe26zg8zeRb7CyRHkXElp7lprcJGXCvytQO
T1Up7qUXZltOECYdzw7ErlV5+Cq6e9IsGpmOdoxnMm50yFsv6c9GFYeGp6K2mt814f/fevDtX4Pe
LYTp/zWsbC0/ZfNv/+v082eelNH//je4Pr+VP5o/48uWf+B3I4Lv/M1fksuQtBNWBBTzP4wI/B++
7QuszUKY1IGQu/4wImjYF6jtcBtArvJs10cI/4cRgejGv4Fg9rEnmCYJB8tf+3ci/R8K+98p/BDw
/4ni3vir6t9jgV7A76bJMA1A2D/AJzsYiTQQbWMHVoo5JG46JpRAFINZuAEWrx287t0wUBBYLbKT
ameQUG0n1r4sw01h2UFNbCndQwUrVe0S29qjyHj+0+X9J2/y76wJX2/SN10oizb+gH+EmC7xl5hZ
HXM3zPGlb+u7LHx6mgWgkz58U/Ld77/FDY7aRI+G/wYjZv/VlPD7i1OMmCyJLIdYgv66FOp6Mdim
qSwiL9OPfrIugAYwlNdbr65wzHtlvHKSfl+pMQgrJLvad4cfKGdwEaaL1wz4xooEyAevEgfllvB1
NG1fhktGLDLeDM2TmyEk7enoOWR55RyTmeIQ3pcaYjUghkQTEJ/p+jNFnOr7XJIDTE1Jz9qjF+Ot
yA1/sjsIl263DcO7XY+PKrWvuV/pfGjvbmi/ITb4LecFHK96AR+PCGqG4h3fc/chwj/cQIxJp4FQ
0gJX9PCHgekvQRB/QdDpi2/jP90Vv19CjzgW4WOsMiDy/fUSkiUAS6KAI4OlZx324aOb08tAZyHB
0jo1CiqUCob1aRILYhEQue7QSjF7prqojA8Y/lEQlvK+/PrTGF4i1Dm91V5nBgGUfcN2LNUPKEE/
Pdx4awgVKc2Wn25UQzjIjXfTfJ6T6KP365evyzmbSlKneb9FHudExYkFUURCED24wcChpcCphpi+
ZldLE8SM+eJxYqYR9srSvq7y+uBG8qWdgLDU0Ydu8Il2KL/not1ZaC+YZaqXiddDNHquq+pAJgRO
Xg5HVC9hO7+gC1yJERl6pzNx4B04h0YrDm2FA7L42XOF7Lo5RgzpgfVNyU/RF1df2DR2QX6FclfD
PDY+MqKN5yX2Vp1CiZydB9DmaV1eKBPpdXlKtRhOUQfGreg/LB/Mu+QOcvsrYKDX5a8Ks4F1t3Yr
2iOhvIxRctdMg27Ngipp1X3y650+uKeqljxsWn3/eqr/R5vL/51p7f+xGJFlof+vd5cgTT5oICV/
3k6Wv/FHjoj5NyRqoJwJ7MDhzPL/7742EkZc17TwLv7HNsJWgXnRM30bPKpjWIJ/5o9tRBd/Y+fx
F9owLMwvF9z/YBdZlsD/fL4xwrCPYWkzLQectQ18/6/PN3E+oeZy77C0OVd7FjKIRv4gHXPlklO7
2Jr/dEn+yY7wxZL+h1d0gUBjxgEu6fwdUpL9zEk94p/A7abTJmkGdHwdZCGnS3+VjK/pfw8r3e2C
jOaf0Bb4QUF+Qa8VpPfK6NE0iJqeKufazJxqTH1CXDABqIOMK/Tol5Yq87/bR/7hGkGq9ZcsngWU
Lty/Mw7RjVMqk8sZ33evZmFdI9+6jryDf31lfkcA//nSsJnrC+uTlRZELi/51w+jyfwkNmoH7hjJ
kViIk2Hj7LpQe26t1KKtLtAORGzoAMuCJRq+cavNwLkR1aY8dgyLl/HRujXzHxplAIeA8Oj7GCFQ
Nsc0Zct2xwqRMSeUpMWDO5WxJDC02Fll3WzaoSZsXjVrf9xqi+nbZQx+KDu2JVA2U1+wopvdTlka
gdN+6zMcx4qvSXwPmoQKlL4bMSip0qT3LtHEG8SJMEOjO1QaLXLfUu1mtlZ6eVl6ichyYmtNdmog
oaKIs2aN5eRzmGp9k/n6qUT0GDSO+j4BTVq1GbW9lcXNNg0F3ulavia16ayqWW4H5MN7p6KBGcPk
ZAUFizp5qHkcIJQLVIAz0iZdBBNeqYefmlMEKszuRcvvAnj8u6NL5o4yQkxhnH1prpFNDg8dzp41
4wmAjr6A/BYxFITXlS5IQXk04Kk1Mdyy1EoEViQ9xQCn4FHO4Z2x4kvXlt/bKYUypJAMC68h7wXi
6C4uPvw0omlTRwcLQRDtyX0xhKgGkYqtPfWJ1jfFmzWkwahpgSzgdWUqM3aeKMJLSd9opeUYkpql
JeG1tHHLecbnThMltKurFTLdURiru8V5XccZZ/iQaI/JfIlCG6xP/kOUSYpqEj6EKo8+Lfl9ZzHR
mKV1iaumPDgJ3tHYfvSAPzJ/1d5jpe1TdzbR9BpJgFJJ32Va63EzlnvEGCtbq7Q7YmT3FsUWZVOb
Re+5NmQbM/QLOISGRi5sBwDJC19yO3dOYHbntb38GJnWMLGIcT+XeS+e4ynekFYVvSdF1O5b0zN5
5/z1NPe/o6mN7sI2bUgF3cfXt/OuE6we9bj/ek0nGoNazN2lRuzMvZINq1aQMjlCfyLuR8G2STe1
Uj+mxBs3/kwUWkUAMJSgqywqLIcea4yax2+trV5NQuVNMKpBqhmk+Tk3myiOjTUDAMY+/62ayD0N
ikKLOHuiwTLMblmfMprpDNGajkn517IWc3kNP/0VZSaWi+KpTkugHU0XpKokxdJN0bX3klGtFC/G
sqpxBbd1iWyR6OMv0Js32gBTK+hoMT/n0cBkaQCFhKok5eV8MPfoy2BwtAzu+swMPGYfQcMAlHSN
GXMl8G5wDoA5ChBrExbUFYrvOnaDZiL3NLNpRbWCcWnC+GpNXwgwmgNZoO4RsjvKCwR5oHOG2J4R
IAsKua5fV6utrCc7k0QKLW8bjS6q7ZayiGuIL6/a2t4g6WNaexKIbLD7q+VNStsyVkS8vnxda9qG
1y5DJ0h3eLUMiRawna8fmBJCZccpDfAqPtMAvZuy57VZbr9eGpsbT3lOUlGf6jvdi/VVW/s3zYVX
MdU2Vz6B64S8fdXZ+e9XsS64On7LW/r6ftp+VK328+vd/v6NqjOgaGgTM3w68qg7vQ4bhnvVmEGl
OheN3iYNQzG9WFn4YundVS2fu5ztrw0SN4CxX/DRX9etHoFUNH3QmMsbjcVL7uo3y+mfq5FxYuxh
6ls+DKmI1w2/89t8RHZH+OVccmrzAXGQZnqYRw0lblh8jqP0lkf5bNClDSLFzQslkhgiUa39gXzj
yuI+9QrQuVY4Dvyn9hvLD/eywz5I9rCJfbCqtn7KPaE7vGti6U/eBKXMW255E8MPg/Ctobvfs6j+
LdMkHWitdNYaITitA/MisWquwFKeuhp8IQRLKyI7wQx27iVOFtpnJO+DGLxA7uTgGKeFmokvsd1l
OQAMydMyls63kZWQ/ZOw0xeMMq/kPN+Rai0yfd4isrfU2jsKHo/rPHYF0Jol5WrdF/XdHeHuVckN
hdiG2ubco8INNLB1wAD2GY32QJ8Ba4WFCf3V6/cluOx1Av3E0XRMR4juIrhDcWJD5aB/yDCWX2fM
f1WVEZHWBcRl0PftnFOMQKiCReY/ZZXCiFjZRxaBajvWXIWvS4zW4Ec+DAerHrZNX/Q72Px0JOv+
HakCMGZEi4LHcBXXMxDObj0XBIqFtgn6Zdx1GrdZNEB+CZ+tENOR3Xgf8VKy59BXI6KGKLnAsCkT
k56jqu2ca4evhSQkM2xteP2b1EgX9ePHr3/l6+XiVDwmTvtoLStAm9lXS+dWmJpzknhI6Z3EOpoo
orZ21gK2sjGr22i6K7TvX2LZLus+yuwZKsY2i1EfwnHzdwrxtV5hN5uZdvVSLaNwddDr+GeKqH1d
fJncoAtGUXm0su6TERW7TBs/yonvdgS/WVKIzcQoeWXmaA+E+5bPrCZQp+UISNiK+cwjMsqY9Oo4
+Oy9JCooaG26dbXyd77N+jOQWj1U/QlIEWJGGvJB1g7f01q89yQrITnjymtpj+a/M9eEIVfbohT2
3konizllhAiMT7Qs/PyhibpPLMpky8KHwA323cm06Ekb5sPoNvIokFpB2dHN7Rg9qPoK8GwrifTe
CYMmb920hIhXlKoRc9GVNIxzG5FOTkoTQ8GMgC6e/nWKl3xFpxGTS7eA79zpxRgRj3SshDR9IdF6
jnermtw/d9+HUL6iNl5/eayARm8Gkx9gntkFrBMslpMSu84d0F3M6Q3ITNB7sXUs4p94fbgrVL+j
wDKgGzCq1yigAHKqo+4te0DTPzpmW5+HAouJmw8sIsm0qkKiLszlqn8tXO7ynEk9/xx962FZiI10
0V0uyyCGkHSdPIe0HUKJ/irObOJv83qAhcvPoHTX1l9LvE7IedMP/r5L2p2snWTTj4RVonZOdhAH
vnW9AS3V05JNVTXGUcXRAQHhetQNLNGiQRrQtR3ZHtzYy46Bh+4N3WC2dTuDsM3xnZ4/uopkghDO
2yK2Da1UZG+/tuXJaNYK5cLK7wjAw1S81zLjMUqgWrh5gn6+a4YnD/nweQqL39zZGrCzJt7WJJ48
iChGLR07ff1ONxeyTo9Ie0ryhJoSiXNugqxJzNY6L4JMFnG65co+tE1/KPEKkQBfX8zYwJSgRYja
annx5/Zd57DuRI9D30ZwneJfI36KoB7HZxW79g7O9IH8c7keyDmcYJw5Ql8ZbAmRPVWk3DnMdsMf
qAKIN1Q/Ws/ITnk83Tg0amussGrx2tQFTLIMHpJSSGAFq7TZMSw09frUNfaTqUrMgm1Zr/Qu/ua1
xDNWFjWsX1NRdpqpo//usEjiX8rceJvSkROhXp7VN5viF9hEFLgOeYcaDr6VEB5Cx+TSekOxEVFI
Vmz1jgPJ3AG0cqj+l2Q8NBWxQUMk6bibfYsuliTE22ThOtAUm9wWYZScpsdQZPuYDMOhIJ8gjJKN
ymV+NDHMB1IiTGOg+q2Fi7cGo2wPxakABbZiwL+h9oLyZMJnytzoAr4L4UU+509+l7zxmzIiE221
allGQuBGCPFOIpxxbiGdzgbEGa1TkcRO1t81ZCvZeNLxHnVv7eR2BZ+1j7fCiPH54YAoB7YFWy78
NzR+zbLeRAnwfeHGV2bG7gVlo7tSlWB67KnLjPbdGf3vqB6gYztGefA6LjxCGSNKd13dpNB7c66T
AZSrjMfhccBCtptryCiaUekrjfivg+9T+PQu+FR0WPQZE7qQmNDmA6g5e4tXDVck92gjzOQdfOyr
B5QRfbRL4v2VU5MehL1gZsYYGsZEwfRcYq/RzURbRV37i7HiI3r8vZMb3bppzJ9DVHYPejw8aam7
r2KgHnptt6dpdqJANaaJglPPt5qZufuoHNRRc9/8paw3zAjVgad7Tyx4p4xcDRKHZ/OYz+lhzibj
yvKMBKm7UqTgonNCfRt2kM5CH09Rj6DWACusFCcI36bpWuoTeeoIUpKocbaThf6bg/0lzczpW6o+
0zC0USL69152/sXfhXXM4H6AZ0bBtfVJRXuAxx5tk6LntIVFlPtoF+pmu3f1jDj6QdupIg8IJ6Ru
UFazKUJkhglGtr1Nk2GlEnIqlRYfiyZ8cabMO4hClQ9DWa3z0j0LI5xWvYe7v9fTdw3nykkP0TeD
1ZQbYxhIox+abd6OB/gE3a1fvhCI6R8dRr3I2FGyqgYfahw6J6QLQTg37nkSVX+ki0dZ1XdHZVjd
0RtEvR410IHA9fHQG9mhIcr0qNPQS8iMODqwek56rnEOiNxeMtQC7TdM8tQj5QLjghanFJV+IgcV
FW5SgDDDjlOa9luhokttMxEbKm/VT9p1GHJWy+HFjHgIkRt0wZypvdTHoLT6/0PdmSxJinRZ+lX6
BSgBFBTY9MLm2c18DI8NEpMzgzIPT98fFn9XZfpfkiElveqNiVtEZIq5Aap67z3nOxBxfebHzMTI
6HyEUDvuJ2cyHtLBiy5lDdyzdg91/aFBXTNIwt7A6D6jDJKowNFFjLknFk3HvuPlvycH/6Me4/9L
9/CvGcT/+/+juB3T+sce40seNb9+/q8j46ufRfbXTuP9P/wXQus/5nypuWHF1EOadBz/b6tRc/+D
cRFNLIPpEZMjEnj+s+co9f9g+QKaRu42GxAtuP/sOVoeSccm3UaBOxM0ly3+J5OrO5Lpv/pcTIJs
xDBg2gw+m4vH9ROkTe9EJKUKe8Q+xYcdig5vfXOzBARHg05G45zMJ+VPwfn+Muix2qnKzi40khAN
sEgelCrsV41+LKL9dvvPfTjzTgL6++eTriv42tCamDRH+SL+OkJPEummuV/Uy1Bht5YogJeZ0NkK
hLhSiNJtEbW/vb+9vxQmJUyZa1/Knl5HFJHsWxmAcUoV2StV4jswQSa8mCT9LLxG0cExJ7WKsVZ8
zbzkplJ7m2lddeK6Zc8VokD48F6+bzq6KvbwI+hrfV/I2j7EEupomAmsPE2GuVDgOtuUdr9tie/4
TgfNwCVVFxsrJeHeDpoH11n2nQn9I+jsRWZSIDYWEio0nPG2nprs1fQ0pF0cx9IGb8TWGceBMF05
1ItKJeNeZQm25F7buwkUQTsMk4cywgzodsbXJJbR91hBYM9LRxydeRH1AvvVYIV+ypAOa4aFC0DC
RkqLCVeqx1wNBxlC3EY3NqKkIiwIBTzVvZc992NErwDXnPGv362aZQJ2DyA1TtuvTPGGq5RfxigK
DhjGxq1qpXfzOnanofM25CNr3zUaDHZZtZyTjQ+Y6e2LazCbmXoIKo6INso1rhjR1DJIyjk4RmTQ
WYLkeSSC0A+WmFSthS20kG2sAGMqEUcFffBYlHnPRQgeQ68ZdwYpHKSGSGC83XQrrRzvvxGkJ7NQ
iAD7nAAUBPGdF4S/qVxNpg3XAQ7YSseJltH+XXoqMp5Jb04Pqak0cI+8Jbw6eyBrwXswO2m+YNbz
H2Sl/X7X0gc/hahRnDE4xKPKCsxiXr8MBuxs9CuohLmykQqPCaeRKUmYF07TSwx3f2tZebmCau5h
1rncfan3l3zC3tJr0XmoA3pkipXkQEdM7bLWGc6yjQQxNv1I4daYK40QB3hAUFocw3m2hr6+FdY4
XJMYBYwNL6ggOuhs+Wn9MAIJQkqCTUUL1K/GwP+7ABXbLx0O6pif/OinobK93+julxjRMUHOVP8j
akbDtJ6S2Eoe1IEk6Yp9s6xPXJ7poPViRwc4z0pFT0tb9GBH6LEheur0gt4i/YJVZ9rasfHFc+sS
cIJaKTc3fSlvOQXhj5EftLif3rWRGqsDA5DVjf5YWSwlkQXgpVbULkE0cCCNHb3eDEnk3FS3BnpQ
3iKrcW4SKx6e1HxuXeOs8qfkTOeF7lMn05URmI+k19XH+7VLg/inxPJN0xYxKxcz5w9iDwaU19YX
VynnKHKJ5RHrUDu/ePmAAxP3KMf5TDvSXZkQs9c4QIlFXjdtlX6LO8WTXJXP+hAfYxf4fqjp+svQ
DCOjmzj+VhTlNSA8/fsfFsN5uPH3tRABKVsGsHVUCwQo/30t9BP86KPTwx01/O40xn1xCnBTipky
aA0PiRPFDz40tpegg9UltNfSVW8wdsutcWshhTyUBPI9BBZDHRIEOBthL16MQAt+gNt4SprCfnHR
/24tJ9n7gxuu6T4MZ2xxi3/+RSAAffpNpIsSQFgmUg5pSRRGf/9NdCelGoymlMBBhc1I6KswsLFH
2E22S5Iu+y51gkvqVk3GSmuh+I8Z+cx5fiW53HVnum7ANAGiQMqgnuI6COho9V04B7uQcOyX4o2O
2rTp9Ef0oe0257D1aMFrIwdlY5de+JTNYBMCwDXWd6vaemay+L3ihSSLM7Pu/COOLP84WXa/s0C5
+dB9mAP1/qkyFOJ04TE9H6H4YEZYW1QB9oJEd+kEuzFkkUsAkZxBLEUI142Gyhy0EUHZ4UbEPOkL
FQ8Lc6JHnrUmaAFsoe+2xbLuAk1EL1x8ixCHrYKef1aKGL9143xPhz66sFtXF7uOfzY17JuZypaw
gWHljOyDLIvpoWnpfljpzdWw4lsxXHT8Ec8wtdxtnhq4AqxkO9RRhNoBq40IOa9D83h22qh8IFuU
LkYts5tveUzFzQLei4imchNEGGX8EvhcFNrxFzUF+7io3G+poZuboM6bpbei+gB5Ra5XllY5cJ3y
xbdeRKrqB7gMcy3Mrzw/ghFC1r2uqF56iU/PdjT1nrXlY+VxoVGdIR4Ph3D9z/ec+/nhmW85KTyH
aZ4zK4g+HSQCtH9tAVNn2Xvpc2sX76UPc68e2vqBaLN86XIS4hsMNh5Snw/y4w66yJqjN4v1zCkh
NSBv6gfY3WRsBIO7caBoPtNLP/fCAxlhqLcCOfuyQQJHvBS6shSU22k2qK46xwHQl7lHk9bK1rCi
8FolVI0E5zjP8DDwZVY0OUuziXaFhRK6pJPgD8FIrgZ3kaaoqavcwxYK1z+h5/ccem31ZOQw39zW
fh1QcG8r0/hIS2ZvpMpor9MQs2tihiKQwtBerWE4T2YK2HIiegqISfjYV3TJ3RR2YKZj3WRO9FJh
5yR+AksPV2us9oVbirOWKGdv2Ehzu8L1b7GW+Le2amjeGcalqqmjI44/L0XMDeJVQ3kevUG981If
+vuLQaRoA9jkOY218DpcdbJVj5VLhiqOfUAu81tMouP+ny+4OV/Qv66WXHCUTpLxPodb4RifRsVe
BYwQUG2yjLWqOZdmhMGx1mO80Y11a9v6Z0NnYC3yxHv2GOCAB9H2YMy4Vaei8Le66PVVQbLvPhB8
QnrkX5FSJluq/JlMn3/LVOlcQR9Tyfl+/oeDr3Gf9v/149s2sSTYIdBrGf/N/TpFMmkJhK9I9vCy
bdbGKM1R7IjIoL+BYX/L+Gs6VXZsXEVsyw30AmrLTg/Okyy8Cz3WWdTbxYw25hiABJNJWPtXinuK
UlLjln7TAL/3LMrTJiUGqwFtUHGNwcMaLWk9uXi8/2TEtArA/DSt5m0hBpgvIVXLKksCMnBiBjUo
V7/mKmdB1qOn32t25X5NWc2cyqD2n190TXpHUfoePJEsOltd6916bfxBvI35BYLOUtfjdxS4xjvd
blppSml7lA/xlyH6VrX4BJsy7h+6BHq9B+HztcVbtxQGYSthytiAO71autXUkidmcLpGPXRik/kO
MSS7OjmutdpCt2MZr5VjHltGjW+MraaVDpzvHLVLCT6H1i1nzaWZ2cSNmDatjqYg0ckPD5HrOzse
+vkk7uLnEFCK1qnV01Yjja4+IzMlQdvfTQ1PmNtyeHTdZFthSNhrkU+TOkvhk41tdptIKl+hcyNT
ED43Kq12PNiuawAjzZ11rqUjevVurRkQHFo0W1HVosQiYDOfg2NGApzWcF6B5M0/aZyDKYuCFBs8
S3ngusGuiOP6oezBwoTGwDYvSbILaUkd8JU5m6DK1UWvsd4E6K1EyRaW0cPodJ9FcF6ok/RB15Lq
tXGw6MhIe6QbHi97y8kIT8usjdYIg3gwYhRdGGW7WVL4rFLf25iara28tjhqvmNdeS4xU4HzXE2x
+wfCsvV3Gdxcsc4qRtynpLCi3fxcsbYlAEhRD5yCVL0NfRsnObq401R11b6NEDpMvVWdLIUPvipo
KumzWd2tgYbBC17GuYFNq9OTL1gw3uWsQtT96l1GifUWR7PXO8Cxjz/kQTLK56ItjMg8IMcbvtIc
9xgL1vmaEfSTDRNiS1KS3GhIA+JEtt9bg6cHg2nG5DS8mWZA+KAw85XXyXdfzaNrN9zlKogO/7zU
GfpdqfPX1ULilUHShBoJNDpqlU+7m24MstZaC1IOKaeRg/msDMf4Vs8vLimC+x4A9SI2s/gmag8W
5xglp8AwHu7/4v5HqiNytI09uYBhqDHHIBs1H+J2i1gjvxJsIvZe7/y4vyMJ8DTmWbbF6aIwm1fi
UlpPgNGCZhRXUX3p572CDV1D/1a4B/vBrh7UlJ8TLUJKTl7J0Z5f7j/dX5TTYYrTwZZZuls9R4G9
wjO0D0xtG2ltd3TaMXnV4P7zcIP4j5Nh2omB1rrbaIyxyfWKe6f6iP1FE/naIo09QKODY+P1TeQr
4pBL3rUuEp0KspvMxdYuXCJS2ivIf3MPCuCblvPReTTFNavnPB13ivZ5OTXUDU3JNtXimboTiHiG
LDPOnz2j9RGnmvP2j+9VUQqTs+GUVy3q3BuIrFWUONlz3kntyF+SReoDDuMq+fsqjfa0AMRbkpTP
uRl/RG10DYDg/yCM9pq3yY4M9gjKAeGSZCz5j6R2zV1bfc08O9xoyFLffVkR2pe3x9CADeX2Liv/
hMNS86S3BdJTopfpxu8K4mrBgvcF8429yjsIgUkVPJsVYAEL+zO4Idvam3WI3VWxbojW6Rj8eu82
zJRrPzYPWt+Se8UgSzOC+oGiOuNWPKaJLo/TOBlPoe780jvrRsG4pNcSPSZSplvg1eaMJDUInnUU
wkw72ZeaTauG1iVzgxoxx+S99Y7mL6yOyWvXgWfDF5QResN5TB+C7JFGS7wMYJgdaOIXZy2uMbpq
TvsCyVKQnuMisZLhTY0EbfY1kTA9G/6LRNmDy5KcBxQ1yYvr/2qQk+0NxEFQLwe/PzTS+NeL0PFF
K6RR+lxe1EmnU7AWmJLnt+P8glmQoN3MhKQ8GzK7qnoIGOJsiVNh3KHZ1qlTvYW14qajz0BiZVWo
0poKNmpU//4JEkJFgkfSre9/68z/pMJws2nmM3ipy3PiW9aXGF7XChNnAixRGDvNG6Nj19jFptYz
6xZpyEF8M0zesB8TaQjt5nUyvKs7uzJz29S3gEZ8qGZ72FP1K3zAE6Yc9V0yUFqWkUePvI3lCV9+
tmqyofhO0Yu4z3f2QQq+3ANDfDQjlhDYTtprrjjrDRWI8mzdyiR4DrQweawtDrF9Xx2zQEJsgBpy
oSP12KpyS46Zi3JagE5mxrruk3laVznPVenHz1K54aOR2NVjyne9Gyq6Jve3sAPrR4Nww8XUOeWO
WK6VCqbH1k2Mp/tLDJSRfog639959Hk2cG2YI5TlE5zV9ID7gyRN3SjXVqP6C0Fh3e+XsUSeMymz
PXjKcnYhDOBtFlvlczeUh0hrlrnKgnzVC9Wefv/YmmxgpN8y+0dxjHwLaqp7HFlvXvQK43DZEVFT
gbOxdUJME03pR6txdbhCk35UQz6W1P9MjBd+7NmrZIJZEU706VWtXUKhA+MrMyLKksg931/84QI3
Ot1VbvrNy4xVSQo1+Y7tVc/L4N3PNI44erIgWHsH7M9aZao3LpNMjQsd/+kiF1kP08FozG6NPD5/
tkpZIHFvcbF1kQPsL910jRqfwHhkz7KXFa5CSx2L1ItOXgiLoUrZGysLhWCkIGOIWXuopa2/GeIG
UEY72evY0ruNUM5HOTnfrBLpkdcywM6RKC4IMOAMwyNpgqA8JBrGz/FaCkO7GhMzLWrEpkzid2Z8
HrZ8MLEJuAynxdtLrKCeeutCm1Zk2OjLfB7PWUUHXkXB5ISDgdCvxAurK067TqQoVLGLRVw5z/Uf
q2TvBvUr2xnqqVYc4kD2a8xGDitdBYpdf1JR+0OHORI3br3zBDpOMXNKiJCKsHuBtavFtykgvrW6
M+gk0/SiR4u2z8b8m5iinogeMpSRCsMOgLWpznkqpi0t4G/2aMB7pWu0p39Ij3zyUeTbJNVHJgzk
AppdihxOg5PJgbL4BZmCDodK8iWnpTcvNiE2Qa20iuHbjHlGtxAcO2rLBb7qj5QuNT9oj0OVvojA
SfHDOrec/9cRTP6160jvNsriZwMr4qDTMVjkpGCuxxYWdSPQl1ulR1cMiJgnaGN4Z7KI0pWbiGhN
exBphdYaK2X4xECS58jBlzMRpfmYklWj4etWhVCXlDUeqz/ZcFK3XnSPWgHl/LSBI2iszHqdGL65
I4RVkgGcNjQ+j4PVfSMwjIQix36TpBchErBucdgAZuq+2x3KxodeyFsnxo01EMZNgwKzqVYZxEya
jMNTtcz0ac3omvCjwErWQ0JloTRIaBjjDmEzndqgjM84s+dsOuc1Iu5rJhsvKjbEVW135zYD0iJH
2Z2KY5yi9O+ErdAI1GsjxJNT0Xmt56QbC/IiUZW2vR7zYyP9Jyea3H03sT+Ov2Q9HJOq2/igUbZN
WH1g8/CXY1mdUG34Kx/V1UJa7lrNfMPJo6kPvhFqqHjtmwzridXe+OLZ2gySuhKbXQWoCl1q5IFo
SAxzaAkIJ7rb4YquSs6vEdlKS6sRdGLgn66SLv7a1MG69IqJ2swHJBY++ABYj2P+0pvheEglVtkW
ZsAS6yS/m8SKa1TNsqVxD03T++o1H2jVs2WR6o+5G0fLNJbfmha8gI5WYslyTyAlFu6dlJBSmFpH
HIjdZogQ9/2KgBOutYkSqoRws5xcm+UHTdESrk9z0Gq8EFRKv4ZYPRdB/i0fcKm2yQcqsGk3Yc5p
7R1PWL6DlVjgc3KwJRdfBG7WZSxNhE/sYFZNS7yg69RIcWnDx3gqvYWlWv550y/GrvtOQakvJ57F
1m5RlINYjEuIQGNTAVzvlNg0KcqcthiKRYXo+ZTWotsX+RfXRQmXOKyYuT32T8mADjlrtR2M0RWX
dB4B54DzFaLUDAFKB1rETz56T2FyrxoG9kO0Zw4dLWuODkunBRGLWvVapOaOExB3WYu7xzQRd/CR
13IUZyCf6QroyaGvcvRItdMvKyGubmXs0dbNWnpUr7m+bhz3S2iSnhmbzqEkUMOki7CoetVtho7c
AWhzG6gq/nKa8zjHpNwPNFyWvU/eRKnIT9uS32Cu0euw3MPK8swPu7XaHWjrL0qfT3oGctY01o+B
Pp9dFNLtoY03ifTQqNX+i4l122OrWkUCnkbaH8oxLQ+dAkI1NrifZveNn21COu9Ed2xFDgY8cThb
t8UloChmoBQuSKTAM6V/xASbWxYmbb7NYrLkTrTpahiskTn7+ObGOKBLEPtWoYKdWZrV2k++1BbA
rWRivfbro5Ub/bZwlI04ZAqWwqvlrhMmsrbqUqsavaPwx2WUTtWxH81DqGtPaeU0dEJ8QPwxNVmR
UP+VKMHRr0GjqVX54Tuo1VpKpCXp7z8H2Kpno5T7Mg43Y2w8BT5ebCHyD6yop5z+TiTjpZ5Xw74l
2bUFbBxY7mtfAxq2QsY5CWrrtT81GH6C9MnxCVs3aEisM7P8VtgCBi8+8KWFLGbukq0ystJxNZG2
WNsQTFuPQ5tZv0ZGKN9seFBDD0wqgHWxTZEHLEAV39qyB17hboNMIol2ol/TQOjjUBlwJ7PA55zb
P3ih+miK+CGuEQ+jmhuNGOauB969dUHQ+zmtGaTprBLmBhIZa0pGZv0AvXRVoWbweuQQSQCHpQi+
w4850265hf54TVzryhni2WnmPkJvv9isgW0jsH7UwaHHG8CCQiBc7n0zoAEvPfHFCOK1oQW7zvXf
VM3v2EcOaT3Bj0Kw8RhMwHkkO/A/tvxh565Eqh7+jMpmbZdJuzfn+LWyTveu5x9yaT+FAVo4d3Do
qQcmyyzLYJQduKSPshBPpgHlLPTjE60iP6FhU9ACMSpr0bOgjXVza51mG/cfdaQO0mrHM+u9/Qg+
Hj8cZKrepKyXpd3uC2EvByd600W5HYlR33tqm5GsQPpbfK4i/9jTbTKaLUc1k8BskEEZqEGSMRxS
SZcw97+GjGUXSD0j7OzLpkPdasw266yvG1D3pbeMSgZGevSL86WNVL14gMC3aSY+dmN9OA6nU5qN
EHA68CijaxwrfD67wB6/m9iwEX1CJrPCdjlqpcF63EF1pBTkr8cy3dCzHXcsWNtyCt/KyYVnXDve
Cl7XhtBMj05lKHa4VxbQch1w/xYnLnYec6D4RM0mzdeqTt+dOd27H5h1xDrj6rh+z0inYt7RKJQk
7KOuIKm5b49xDxymntBK5yEbdVaBGBA7NSC7CeJxtvp4747VaQe3ndaOO9IbyIxvWmr4Kzdwlxx0
A8LaI/aEzF+bY91hOqHtVhTBR9ckZBktxwmcaVdWFtlcI9hKw084CebjZkjlhdOoOAVWQLBBgkG+
BswWSaTyqEv7nsIDW9KmzW2Gjj7bl7BNGuXopocIz2qe9b+/l7BlnRVDVx9Bq35MRfCVRzZc1/Ys
SK/UwmAuTkICDS1kB9uupC1m7fxIAlU0WfETgIOId45G9EvYR3Cy6H/dCkoMR9bARzrlS7luVQtY
zc/DQy/KN9CA7SKW/Meh2eVggz0gQiNtFJc9Ry9+hBMzKocyDH7EU6QxoKLHdTT17lcFH9A1A6Jq
mNN2pIMEpbSWVonXdOJY4+jDG8Z4gdzSifYqoWNeZTrwSFL7XIOmE2HLSw0YQyRytYJhBwm36MQa
4PHSSqjRg16h64QHt3Lir/f/RIAaXrcwNeBhR5jlrbarNlM2ORuc/teA9i+N5Jr0Yqn2xM3aSCuL
Hz7iqKDmHjVSERL1PAEVysgVqG2k4SHnHkJqP1qNIEg5aVtEFgagyedG5cEDS7CzkPLrPIkW9E7X
o97Tm0KN/tToFSJ8eq4IYXlbzC8+wrsy30P9DW8ZqpjnQaIrdEkk+OeOmfO5iSg9RyeFStiWaxn/
7iPTqs5LAUlFPNEW47hOuXBOTU4VBNAfRiQZj2lXJajf1zYAzLWqmxgDRD7uMOjy20EmqCIiFCoY
sme0YxjljAtJw9aGNbB4SuuGHAsNvYOPRmzjhnZ9qAS/uOkF4uX+lpCMf80te+/kp4lxjLThWRWa
dwmn2FgU8OUXtjlB2GplmxG44Bg8G4tClRO6FBMiixs82QMZrDDDkznSJ3xixHUrJkJNAIbFe5JQ
5DVh83HbTG3DqoQZN2T17YK4Ql8Ps6JgrKz36j5ljZVS26oF9To0sb21cPztcDe8l0Y7kA+rcB/Z
NuOs/oujuuLs1+m/Xpx8PEeNkH/wJop5BPzXjib6bzYNpty4E7Gs65+G3YOOaWIoAwqDtNkV9Kfe
kUJuRtVDx518sY0QqrJ+0HaJjWSV9qk46iwVpHgQS4KnIj7peGA2Ah26E5nuvqf/dUzsVOxxFXo3
5l0c5e0+/4EgYluGBUJUvI1ED+sj66u1GwbUxYQDdWs48XLjchbGBin0k5mjziCu+IiSscXFDPaz
MBIDzbYmDk0o3dM/36touv79qxAs4vYMGZBA/z99FV3n2b2M0Syji9BEcyzjqXsuM9jMqH26TU/I
7aWtinciKNxlk9U08Ymf2FbeCGMXsf5d8ZR3jre7v3XNcjxGQhtWHh1gni5o3KosGorO4GwGNSrI
eWYo/bQhEFnD0zy/9XEuQDlBqUnHqy8Im8snRfiDb3UNhmjAcEOUsQdIMiyYsv6XZizQw29EgNFD
d8j4LK2WDlNmPQaJZl2QjIoXCwFQVjUbFHR0NY3xV2vIjk62M5bYtLE6TnJcDm0QnsigxfnZ+NbF
1bZ3iUtTaT9F64+EdzBlKscsgPzjUQZ0/q9SlVpFhaSivQYDGTI2L7k2IAtAA4Sjoh02bt5L7BZF
8Za4a9NHF5AF1sfcdRkRH/9USt7g+K7jPE7fB0pXpAejcZpCag+Idcm+ZQOhcxnlx4xkhEUuvOwx
w3xXur33OBmHKNLjR8WigaeTum+YVxayq2jMaOwXgRHS4StZXlEVhXQa5rVoDFrSpUwHxk4fWoBa
UdSkzkBmScopz8pggqmJ1k7kiGtcB93z6NTdc0vadTQSaQiybRfUBNClRBavnUafUTsWIQvM8B5M
ZAVbT2d9ub81hmmdKN140ItR2zaV3BiiL0+eHPeOowW3ofkoiNRZ/16HshDcwe/P6GTERCi3U9fC
7ePF2Nr6+xjSWAx6Mz7qmeESp9z//D2+nlL/9HuEJJFHWcH5/sKC88MPYVprwmvYB7LuYqBuQZnl
0gbOfQdzTe5du9b/IpLxVbfj6lUPwocMdOi7nWiXjhAVrQGBXzbFc2RzCeg5BvD76x+abfdfoqC8
6UEqn9q8/mqETr62w4w0nfvNdX/f1e4D86UGhNy8zrr2oK2N+SY0lPWYzT5WWRXOzRlrjGCTf4zm
l/tPzPe6ZTbRv6g9jQxs1yn3iPmXxOn0a03WxZs9IN4XsJHOdoeon8ARkH1VRMQ1Zdju3sDXyElr
Ah8iEk4QsAg7oWvBr3hyDmbp37xR6Q+a5iQPVcGW0w6UPvc5XMt9vB8TA95AoFm4eGr0+YyvKKZn
k3I665dgxnE7FdCE9YDCy2qaZBcl6F8oD/elbUKOx99RwAS7/r4ySQR2Vsxn7TiwHJiSFYe8JvBo
5PRiqZklgUewhXdTFL2OTvmICBm0sKv3r3mN+QN3kicPBvLEY+Xnzi1KeJzyEYvH/a0kpuRGQgwo
w4g6idN9RKJgrB2aJCGuIRaU07kRb/RoZLm1k+FsNDgVpfZivPvdRFoayMhoES//eWX991GiJH8R
7YKDTEDC1fg0NQsCUjKDMFTLCczf4+yltbTWvUwcGFYV4+PYFvr+7kr2I8Y/JsLGtSHgqztI1tYJ
EK5HdtXi0fKrhUUz8qfNKB0xf3Yphqw81/yfHWnXj76YU7T9Ur3beKGjWm9vSY8h9a6GIdRo12gN
1rNIfk3tKNzXCcGu4Mj7TTdRI6QHOS9u8QCtV4uNdG1bhXOuvdE5g1FM/vSlfBbKsPGS7WKhOnCl
4zhy1m79JcG2TsqGUBaK/lpRBhqNUx+n+QUxPBRB/3o/HQ3wxPaGV/QLBpzJsvYYohnSDomBH+CR
NdZTpQ+LNk1JV5To5XNdvNz/nu9w12f0khrCrGTSJaeR3dix62ufIJePgJEuZl+z7LZW7dAlrJ1K
u0AgaLBy1L5AOqMDZ8Zuvi7pLi/iIM5+RL682rGevcIQClexEJcmswkMG4zsaCqcJTXs3z/oS8R/
sys7nE1wynJIIeL0081jkK5jivl7Ch1T/z6GYOsI0wL45gzRY6p3YFcD9AjeYF2y0SB1PmrRcfbp
cFWRWnv4OheekRVHwf/nJZKVXPTgCPZEvy+qkiitrjM+BjeWu5SFZt3HtbdhIw42BEfGx5Qs9ItV
Mm9uLR7VgGiQXdFge8vqF0wL4oUYPpcjwjrN1LRBDNI9pckwK+eYlNEfWvzzk2TOOIRPpzXHFSaz
Z+4ahOmfbpoO+lFiOEx17E4KLHtDcfKbkU00NbjAvAggR1Nbam+dq37qro9AVJDXnMLWuDH/yKqF
i8XExW/sBnLttYMgQ9KnsSLt5hyI6Bz2yt/3MqvJeB+aP4gK7Pnz/e3zO/Nl9AzhcL7yLOvT5yeJ
jOthQNkNOps8E/jvq26S0anom1/EKCOsSGwTtSU/BWjhVqQTkWwoUWZozeS9N1W64bILRr9phXd9
An3jV+PK6/McsVn41Ba6cbSidj8vRqeAZsCZCmSL2KC43OPRzNIFvcdQj9Sp0Txl/aQWRDmFS0/O
7VpRvYuWMEWTWnKFVEdepmyc00K1YO9ZLREWjf0lzBBm6Ha9dzy3eJ2NdSoav1qVkWxtyWAm4CSh
9HTYZJDhjnHHtOv+Uzr/pNF+/sNN8bnIQr5kesg1DL5S03A+PyGc4LmuegHVmAjecHXfWnVft4++
Mz8n0vpeOjDiw1n8nVfam7BHZ1drhIgt3GoQBzsl70xH9Q6ehc1zEGerZWYxjl1BNut9MEIjmNGV
+Yfy8K6k/fvt4HgeKZkYD3Qmp+KTdkxpdNOFGuny5WbL1AxyH7A5jH3ssrN4vaU3oaAZmLFDyjLy
2xCaB+Kg+T7O66bb1QRD+k4t9jQJSDn16iDf66lGZm2YX4fsT4pa8fmrRuyGvNHGmGp5AF28Tx84
pzwYsh4bUJK2DyRjlu/sa+1iIPru4pivygiGQ2XUDupayY0Y2FdTdRZNcTltUmhdL07gv44xGYDS
pCkMOd666JU540QPvUUm17xVhWmQPM7vUqIVwi5X74QebCxb689JouUry26B5cvEW7NrRH/Yl4x/
t6o4LC/cR9B4dHLn9U/PaNUIeid1hl22c6wXz2SeyaZr3u4/mXQQkYZMl4YUxzfCEnRm9tF0RL5Y
X2oHDDBs8+gIvb2+lPPLKBoUX41jLh9j3e5eKSXRG+j6bqySS1xmHOZcmsljVTLT1NN3TZnqEOh4
CWftFM1IAIhwBdHUAOi0B8ia9z+bGtQphnDdlTWCmI5CJJt9kzzzEapTXYam3N4PUgp19dCjTJDl
hWmze5uHHsCdp8fIVwfNCps3yFHBqvDc/KDarrsEUdpd2HHYLMkpub+7/3nniHibOhXGgRS5sG4k
7uG+7hCawZGyZBgRdTYnsSIq31AvLPvYI4BKlSGJqNTEyrZKpp0FJpHALog9LTw0DzBf4rsEJQLz
Q+2yCGw/3kDaIv0zS/tTPciHAbXLgY2Mvs+s4SXYHYFpFl85TNlPNQP9VTMQiH4XhJqXcu6VJJph
r+mEQpD/vfTxZfcHV6fU/L1I2JJxozQz5g6Zh6T//xB2XktyI0kW/SKYQQXEa2qdpYvkC4wSWgZU
4Ov3AMXdnuGsDdusYZlVbHZlFjIi3P3ec52OoAZMxvoBNq2zBuysvrhF9qnDGMtLSjgG5zUTnTgs
+rtw6k1KJfSkx2X0lCXqb0Ir8e+MJsRnzsx7msVn+K8Yhfy56WemzVY9ix0hnGwTVLbn5VIP8vej
f74m+qZYM68S9iHyEfa1gqUbHgyudrt5lEZo75oeAXSeaPk6ijlRLq/bZPM/9QnLxPw2WtYPx6mb
p+VJT98VtkQgD8tTpp3NiYwmfYXZqTx+LPBYB84hMSMHWjTG3ctAbTRm5d0nOguXKhpvLjkEl7zF
ob2yA40IbHKi0ToRC0MtWURtsNemOGPCzfs4ppzcTymS9VXldm/QZKpwxT1GKiW+jcx5lQz5PhEy
zEDZjNUj7W9/N7S+vq2aOgYo4aPEg580hCbga2V8mqZh7rwC6ei1rrm04x2IvDoXVEV7zbe/LgUy
nVXtMT4utbNVuwmfJ42E7sGTT/aQ0xhP1BkMwzbHxTtbRBV5g1xCWhRoL8zxkXhpnS3U73Ylx/it
tLr8xTDD2zAS9IDGBad8itu1r5pqjZajBM7iG6sI0cMt0bTM2bSO3GtIRD5sKF4EM85kgKyTqqLv
84jKsGAEthIYcl7zoYmhXXf+ejGY9Ky5R5KQ/PWyZjIABTjsq5U5a8I1W9ceS+4Gsjlq+al21Bds
xMPB7DLeloRd5JQbSQMRlcswtCgxsNSvZF3KEVU8ESYAwhkkd3RwCBT6bpXDlK8Rn+JBTRxCPnBA
uVPWWGRFRLCmE+Ia4JQcc8GIf2O71ThzpTboF/Uz7SH3Glt1tAsncr8b0AsHf8btl9DONvlMJCEb
WT6ZeQvhnjjdvAydv5wbrZkw9m8brePMTkYhbNfl9PXnuXHiruxcnZqQ4Yk4gwE5cJrRNotFQ1QZ
Fg3/sRm9ra25BOr1+LrOZlpzZtKa9DSNUt6XAsCeT504iGY1Sw3kva70zXKsovg7o0F79cbJe+pr
5y0l6v5LhR2CFAm5QIr3VZVkT6Ue7NDfb1Vms6QY9rDKDMPcxeUUnw2Wz/NfzkbzQvHHC0cxyaHT
NS0h/gNkFmhFCi+lYMNeVllJIAtb1HKACH8uy7ePqu1eTt0ZsREGYT3gIxDQwsyd8l0lRXEOp5Km
fjI+wBswnzoUk0ZOgCHh2tV+KRGj2HevnWP++u8/+3L6+fefnV8VBh5TGNAonT/L5h4AjUPmEbQV
HM5kBkTBdLJs/R2UhzzoDo6HsiHcb3kU+pbYJbkZEMSstoE7iDeL3sPNpfmOdXH45RnD56IdA1Kq
8uCmqtbc+hXFNrwa8Zxp+s6W0nlxLEIn6A60Oy2f7QlWQ9RKl/yoJUnUFQllOzNyqKDwRTwYTt5c
q5JQELRUPqpLK/1LS9b+z22AQy0liyDPTfDPH8etQRsirZLMroZx+qrsVpOrdKi3PRnmKN1PkdLF
ZiT7ZwP1PHgsCmTrbTQUBzvOMGPFMkDB78YH1Ibtzp2zSJWsX5aPADMdwcd40E8ZoPjT8sgsbLWP
/GwMjospb1S9uvtO9mRLFT9aDcLYwS3AozBshjxCJ7p5iKRfvSnm5R+7uMa0VZ9qIsB6YlcPsZ//
MuWU34vxk8L/u6U4kmfXauVZnx+ZbTrs/vtd8/+UiP4sULYdkHo+R9U/37OwckPR9yktYgZEJZnB
SY+iBO+nsU5KtLlTYaW7sRPWFamEfTV8CiSiYFH8j4kPFz35tGjU+8i1ry2YkxVprt0ePtXtDy3x
IjLWVPD231+B8x8jCVfXrXkewSEbdvCfv/XEo9Wd2wAqBAIULDmx92mMEM6MhvjM+fyLBXnpMCAy
eJJFXz4lQCqqcmxJGk3Kp9I20QrkMVlVdrF1CNa5eFJ34I0yGESvlz5hPXU2jurtbQAzHhtZVq4X
T+KQVukeKD/KmNy4dG5LzjFqi0QQBzzWwVeBAJQcYespGi0JiDvaS8/KyQ6RxokDp3xSvv4iQ8Aa
SHNMX7qfHY+BedDJ5p73Le5mu3oaTV3fkyDJHHRZhSQ9sDDVxXOLGmSt8HtuPpaqdnK+MwdJL8vF
zRiPj5IMVGmY2mG5h5cDXzwWn8jhGpCu5NEZcxVkl8xjeJOOf7u1FvLtvy1I/GI8CxIKXTx0lOKP
U1k8Imq1QYwAYAu8LaMa+zW1wiMJT9/7ZkLhD22LsZv13R3GL4MexTvQNChN3d5C44AmO4g2ZTXT
mIh1eFZJbR2gZUriWNu/rPviz0JNuDohewZDHqyc4j9cSYGDwqrAxsLglJVq4Fe8TGfCyahOy1Pb
8wHQcupdY9IzLrbr/xDSbnd6X6nzcmmjeQpbuK+QqGmhVnF9BiNBsoVgO5zqEEAkQ8t1KZvkgQBO
j74xCkviZK6JHbqo9dNfyzNPM3yS7lTLzmnKuzlI/+YSsvI4hMZxmMrZGrmiYB3uJAXbd4fEHtZ6
Bx3P0DTXZgSwnBqEgTbz21iRpLvJssJAPs3TwbFfYw7TV1JA2qOmmX+x85nzavHHr5x8B7putCmp
Cv/cg0zJwZoUUEBzy4adTfYs3qg23IBEQpVmftBCp1/3TQB1bxirp4RInoOvV5wAC/lSgvJcL9Nb
168PhC1rH47NRJzt5cM94T+lLrafkgHJ3O9FNHTth6KE3VGUyvrLwPP/e0XCwOpKjjikczomvOJ/
6btC94/yAWLK+uMcP7QaAYeIRcm9Ppd4tOlFZIRfcQ4iz24i0WYuhfhVr7P8EUZPvG2sKAAVMGkn
a9TFZ1GWZ08H7SPcLtp+FPBi16Fm+r18UYjYwfQuJ/vzf18ozf843LhYVGx7HuBauk+5/u8vBeSa
H8Qmg0SzTT7bI4PKrO9JtXBQPOuC0tpPQ4RDxb7vgbLVKZV86HfEcFWuOYeOusdhPJtdLN6KkORy
V4HawUDTbUwNVa02ZBcr9AtenZH85fNp2vPP9u83loFFlBvL5mwjzD9N1pjqhpCWM7aD3Otwbdnp
ZWlTO2/cStl7j2q0G+fIlDza56OP+iW28ZaQljgEcgTG5DePg5s8M8VbLX6RTMuyB6ZS5cqXojjH
fuwgy47bp6qwwz2hQxQDs8MmyIxxY7COwc5N5KNy1akicvHqJAerzgsqkMChYvcRf7TE6tI6B9Q6
VzYWooWH0TZ3cwNcyfzSI1jdj5N+N5vauRIvJa6j2YcHP28hqSeTvLowvBAduisxKuccGHH+0nT9
JmAIl1jheCnS3tkWyTQR4RqN16LOL0NsWLccjtFjFwa7XmripZ0vfgrHMCbNJWm+IU+Tj9LJ1Aze
KvdeSTceyb0JXIi5p4gIoB89gtkyFdO81qMnaxoywkVN0GLFeUr0/nmcL2JWT+YWvfVpcCcCCwfO
+fOlMAMIcKN99XLgRHJuk6vc0nakM89Er6i/Ay3YNz/60NEuLgGDa3AYjKP6GkKqll45spnbaijK
l3woJxR1kCqgyG6TAS3e1NYXLej9U8Dg8eNSZbl20FR+Qe5Nzl5tNw9VNci9a8c0UANAeWpSFdHJ
VgZmsfKPEUlXdm1n9zgJ31q/IHLjYIHSWssiTT6plDjBWCBbJrgJm3aZbOowKj7ro8oOJib8ncAq
/Rl51FPsTXcUkCCYwaGv08b7uXgZS9UgVu0ZxRtNfZg6RTE9ofPE9SfKxH+eZvOtF5jOW5cRHKJX
qrwNu4V70Ra4hDNv4H9uGuZhGUdFtY1i104es7SLzqz5m7Gv0y2Z9/3BgM71rvXtmw6BYjXWbr1d
TiNMRHBdBSn1Crlm2baZhHUL8Tmf46ZfRUS/kDNYnPR5s/dNb1PUzm0pJH9Xk2j4+vsQevYTbcz+
1lY23Zt4/IRQPru0MkOG5hgvZeaBLU28hjFwVwNdcuS6yYAEl7MaAPQvLbAULheahfZI4Ny3tJfl
vcwjlFR1UaBHk+lhuUG6Agl3Ruif0RW7eJbJaGE8PFqoswd/eCxKWaXb1i6/jSSA4QtQyYvW0d7A
tvWlry169yQhX0N8KoJ3Yyul51rb2IuLjdB7nK0AiU/sfphCeIZNjrGvPoqZ6UdU7WwPmXzJdCMK
7RO1DlLWyOf87atPJUq5/77wGn+W0y6DO9rouCPJYAIQ9MceosK2ob0BJbliaFKRBFYnvotASPSr
oRXeHmgGZzSruWmmlm2GUMj5rE0lPdWgqXstQ7fsENPj/6VgMv6cD3Eym3MxIB35LuXSnye0lCGG
n3kd7q007g4dW1OBvexduA33s67KUzgGjHmdvDvZtAw/dqgECJ/oAR2vUk53f3uv/tyk+JE8BlY0
+Ok/wBb6ox6BEUEaAWNYOrjcHaAc7FtfkPZaBMiJ3Gl40Qf5XTfcU5o1DyN0gaulx9aaaIm/WlpN
/c/SwrUNpiU+8h7bcBibzN//l82/D4IoVCOY2JReYKo3463n9zB05a5tZzRJM/WnJgxvYa/LMx1q
+xwambPzs8h+9Ejs4TxIyQzvY5PHerAl3E1eweYe5Mw3MHNHHk3b+CLagXVKudFWlELel29akJ8l
05m0AJtZxnQPZdBbr+6EwHh5mmkG2Q1DPreeZn6og1xkmueQQeXtest5/92QYVYlHIp6a0bP1D3p
EFpR8hmkhF15aYgL0UOLomcRt6bRQyl1OWHNfxbx/YCCufC2cuirbaPhsLVzfx3Cifjmw4ndSOaa
+ynz810ptGKbiG6uOXK1rWo72tSKz+YHhIm2qHdVaeeTlc0l71Ig4jlqDFE/ilx7NMm5iNZtwPv6
0W4OTe/ZQas6M6HQkSSYBbflHBD8obUgeIuKmFn5WXlZdNBlfHWHCfMjkhMxWS27qWG8eE73ZDNm
u0G3Nl7QC3OGU/kZX7y3oQwPNpHu6TtBsOQ+DyCCBINQW01vS+KFJxQcM75nMmZQ8NiI5zn9pc0a
+55DLOzC5tUo0d3gQPAvSZoYh0pvAmwGLcwOoV09GUX3Buvj7kPJOHlWBIhdcx8i3994Tmydm8i2
9j3S3sJtf2ZNYh8D0/AewJXFJyrDmYw8NevUV+CBZItzy7YGeZ1CaE9tWFykVxUXi8z7j0fRpdWi
ywRtmszrIGcTYAW8BE41XceScj62Ysy+nTjy8UEZERrF0265ckIvn2bOOVI8+iVtkQwHNxrzfeW3
XxQz8bsNI2/TRcI+AZ8Rp7qIaqQw1pEEVOFMwO4sWhd9ROhGiw8aJ0RMavM8qdKCiiAZv/COlvLQ
pUg722tqaFdeLMJtAq533+ie+dq0U7jVqzrfU6+mM3RlSLonHPTTE+yUBrsv+sG56vr40M2PNFs9
woAtD8uXDA10YOsOb6OffJqq0t5Vfg+yqNTLa9vUAEhb1BB0rJhcxpiIRa0X1M4B8w6Nlu46jiam
40q0D/V8AfZ3+oB9BQEw+HBIh+vo5e1jlom3uIbrDWjaSgg4J44AHqEaLHWblAutN4c7kVb+Ge2Q
ARWLi9Jsa1M6dYpL39ZRs3DpbHbIfFAPyzNdIJkO5mlJBExqbrfhnQ5uyyN2DudYBvqzJx1KvcB/
SSF6bEbRRYdJOAQKzCqF5llJRPO9C+RS13NiV9LaOg+Fk50RIwVXzZL22nRL4xudbUUipxrWYLXT
hxwYwJO0Cg1ZuT3dPdkBos9onAdXLLryjEiKJOC27aFH5VnBW5jHR7yu+3ruUpueA2shV/jWSkwi
G7smOIbOVtjvJsOUUE3E+CDMXgekxn7HjCG8B/0XQk/VKRYcpHHhIJNentNHJUFbdT8WWULuV8zw
rFRcm9Ki52v34sb+ijAwwzbhuI2zlbb+wEBFnRaKW6/t5CKYFXXgQk7I2iclMEc02WNh2a8f3+Nk
8iVczqv5OG2cxlSbjHHEijtW7AYbd9383zWjnRNc+pDNkBcXa8YuRuzAz8BT+JXRlcE95NpUkcOQ
6+01wzKIJsZ46RuRPdfFTyVyFqbZG9yOPxoAvSRLlHLXSal9DwqcI6r37xX17I2REUGvIwSrZLak
N/GoLlZl/zRIkZRkUqy04MB0uH4oiX14LN2sumsed656+uerREZG14qluP6G58ZeOQVywUQax2KZ
8qQy2wR2VO0r+vkkQo8+GbfDZ5/f/Cd6wCuXmvRL1zxHcE2eU5HPCQbV+KSrMd7GRkvqkq6IBUgn
ZjhLm0O2cD6LXNsX9rAOsgkU0dSNHhKkfgh2TkCQ7fK5C0YUuFY1YtibP4FEEiGyKzGVfQwQW6T0
J3QSl7x2mRvUHo2xoCyQmTOOtAeiSoSn4S8t8vEKHmMs94bgjRxV96VgkgKV3J+pYFzc/3vk25bN
KtODewsL80osQriHT0BKNmYYKqu24Uw7xql5UdVzEJjhYdSSB/JC0ks5X1KTpr3pgVpuWkyb7OQv
la8BmaNIhs9HRwolrZNgxsdU+4up1XrsPe9Bac4vvwX9FYTlcGGg3G2Z3QNNn58u35BB++LRiDsA
ug+gk0RGevEQDjdAZq8IVRqSVzniiIWWNgxetNcoHzJFYTZVUfcqA49wJsOS94/9j8azfvjXF1Wn
ZDP1BaBHhzbGdWTRUavlodm94ULYwqK1Lnomwre49H94fWgdP/BcLa39lYekL+wq49v8QE+t7A5k
tgTyT+MidLrXtukgWIkKQLvCS4OwYqhFN60srINrIgA4mRXhBIYlp5upV+U3xjOIRXQdw1qSNNW9
/NXYP6IB/UMb98Yhafjw9JOPiQVZ/BYF4LUv/OnFtSMb41VSpTu7zqYrMi6CRlsz3MquRuWmE6G1
LPhRl4ybMZG4zVwklF2QvZsEJm9SJbxzbnceVDH1ShD0hsyX4uTwKUfZ8s9DkPLatga6/tHaWLoc
A4FvpxBmECu1lN1BLKuZ1P0I/5/nb0NNNHsF2Gi1UMOWuk9qloJ4+7VOcuOtNJvpqFp29PEsQ00+
CAMJLTySZJsJG3eIUZoDS7duT5uiJTdF74E9ZLfZnedEO2njZzXm89EiAk7p+e56aqlt5qiuXemI
GUgmoC2hVU30TOU+88ot/+IsR3EO8sY5Z27sVH5wZjC/8qpwOGWzNhY6MDhqosc2KeOsD53vP4rf
1v0ceO+qTz0EKB4mQZ2lfHmaOS32ntSmXTBlhrZK6frvnQDPcZEZ7ibJRHEKjfTnMuZFRfV74Fua
7njW44yhnmlcDBfDBmzf3XKYI2klfXJ4Jv3xrhRYJNfpmQzLLjiS/Iu1e35K8vj46BsTwXP0SY0s
yz/Vhv6LDAxn93F7YPbC0iKyUeCWBy1geDekes94i93gTBTRuJo4qBtxI05NhYus97RrEGsJIodS
fWkzjQ3XNzjeDt5uEYyWmYQtSMzOx9PBHpo5Gxu3zxRWz6rsv/lj470bsGpyznGn5ZLOj1TcvxMY
Yl1hzSQPfhD+rCNLfQrZQLmLO3Mvqkp9cmOG2HpsQuHgTyHk/Vaa1ygp42ttpNuPQXBPM+ILVQPa
0oCNC6+JffQZze10NC+voWpfowm/Jf1EwBtOWN+TGmo6zXXcGHn6BiprbZud/9iiPTxMZj/tycOO
XwLQNiwGzoU0Q5KZDD+ibI4e6yyrjo1qCDpMjGvltMY1o/d2XZ6S/0uWVFZ/BRdY3Iu4K6CaVpyW
LWZXy9PlG5p8rBc5vyJVQg1OsLZClX+fAGobufltGsefDePchSCF0OXNo3R6SvKxvnFAs1ZQBRJo
kjMmEIJRva2lY6GIIH+7cuxy1SpHxwMiLX5yNW3rdLCghQAC0m5lQUIupzjM/A0gzMKFwD2V5okP
6kf9xKlAbnVbGetAS8sb/DabzAGTU74s+2M4kPoWhuFwLbsKOH+oD1fOVe0+0kZ3lxrj94lP2ZVj
8bROW7P5WvrR3eAT9drHmYEN2MRTSHYKyrPkJaq0fJODqqWlNPsmcgKUukLn6Xw4W74rWjkdnCbX
dh198y2ToX4+2YPWFIHxpsXOjwISxc0IGvMNf/nGzpvxuSnH7tDQ8mPuTanjzRUOVDvwnjKFj82z
5evumFqklMx/BHX7/z70gJ6Em+VPtfrXkKjOk6PIaUCRqFZ+5obn5QK6PTyXCQ1EcgF4GOviz79/
+TtqX/7UhgFLTusVt0UfWaVasBlLu2AXRNAw578CBf7NZ1R4AqXjOffcTb0HA//HQrtoJ6y0Whtu
vdhtHoP5IvKxWFN6rfK8rJ+SKMG5KqNvQMmrVdZZW4VwYqfPSucwr35flqccHQdi/8yRtkBg3Roz
e2zJYzrajtask7bSzmgRw60wCINgd7Ze6fKFVLDl1tX8/MqxrLwltjOsE9wh22IiWDFKOrHFLhZu
Q9tSX1LXOfLZUa8irw40/TumUYaFRzav6BQGzg+vhXbjtu27QIEe5qo+jLank+CAQkjo+Wuq1zDe
U/8RN350WfRFfAr2WNu59w1D3ZoknG7kpqqbnbdYfWv/Yf63yJwHJ7XGUxkG2ltnyDc79rW7h2zm
2oT51wDiEEwI54dtJ7+aNI1e09Chn1g7xsnqgcC746vbP9h2XL0XWKFuUR+/8NZudViRPytJuTAr
hSbPvDsi1XdBhV7VFXW3RkgjcWIN/ovosmGbZymYkZnFZxl+dlCkZ8NEG/GeUhFHdUXBFGJUTKsc
zttMAxjM6pMNtnjfzi3wTEq8LmnkbRfpxITW5KwGnMC42GmQ5+O4CguFNyhHPxqPIv/eDhQQqMVf
W018r6LmPcpSiiL6/RSSQ0gHKq+fQ+BhT2wIEDPrQd8jGI2/QNlbNCTLl2lD6tSv6PID0b9aafhp
GAftjh/Tfv3QDhn0mY54wu2jV8ZPBar9u6/tFxko4rWNkQXywQWodMKoB9cvZP6IsTB4ciK/fAP4
2bPX2tRUcRF95mMRrLTJLVnPW3/llFiBm2FMLxmYFCyIqfwaqeHgDbX+pre0Csw50Sasql+h0PQ7
1iUACvMjvFfhbqJ9fafY5muVThWegjHDTsDKiqjjq9R8kLeZ+wM3M6AovzYxdqbtISm1q2GV0d1K
RqAybk8hoCTQ+Y4DJs3bU9rxl3l5qAFnIB5DzOrQpMWK07AiZ6EV7RHFDIcOLv4+bcB5kDIl762x
6Xo7ubRZlu3tsvrKvQri1oh6Wg3ZLhnb0zzkfUvzFJrkOPVnlufozXSxh8YWnrvlu1WrfxtKUVxC
TNDefFwP5ks4GhVmWgzxqU995EcjeUj81XQVYmO7QLo09YQvPn5WyKo3iVPmR9iys1SoQI65j6yq
33sDeV4QSYKtqlSyV57oDgUaodeRbp1ByfcNrBwizELld11X1xGG2Q5A1nQsy8E5hRWHttIzd4UC
SGtOdnWt3NHejmyFz4EfeatKkLCWRtXNm++HbL4ftPl+QMjLXCRmjokSy/dsKsGZgmymrvbQMqtR
MVl/kyZHyNv8N46fH/453S1HvMKszv2CZpYpVKw6wQmAMTAu1maXxkgxMW3FfW8/kVEHs7RMX4hb
RWsWk10KyJtam8QUcswaUR7qsf3aSL958f0uI+LH8vdU+YcIS/m988kLoZNV/STWZEy6n42W9isz
D8K9TaTdbiwjrMNakv3IxcYjRDKJ7fyrBFa0Iao5v0wIBm8pvrK18NP8/feGrXtXeGHa3SHigOiP
mno/Tp3nYrKC59A3XnK262sXav21LG2NLOELiprxXSua/OI4eHCIK9HfaMdvWqN7W0jaMsiHjVNg
yLdy41lF7VMnhffiJv0lzt3sLZAGK4A0nqK6exQzLzjLx3YdWGpbM7p76d1u7fk9GRDUtyDnGuQr
ZathESvM7Bza8EA1kYir4ZCZEac6w77ZYKlr/qFshv2AEbqmVUSfC4BiK4jWKZKCdKv5qbWgFPvB
3nwrCTS6+mYaQue3HBBjZQnlsvS4Vyd/i0Crvo410T2srUggZ3Iuv5NhrzUdFMSCTpiAQ79bdPd9
mn53gR6KBGtloiw+mbAJV2jSGSB16gMYnmfWj9zre5pnk36pjLY/TnHzMna3pAJOhQb4RhNXHsNR
r088iZavEjgSEmP1SkMgQXvkVgxz7egKIbt6m1h+tYx1w6m6GK9hCONASfFu+Gh97NojOcYb4bIm
06Xuc33TmcTiZDZZTkSwBQLLfQ+yfjKtd2C8TFcLV9slTgNPoufVGgOMucSMf8AMggiWXsOOptdy
4VOgMzuzSyJQVP/k34A+BQ9G4myXLaF3quJRErIHR0XbxDY7OYFZKfFMLn/7UMvvjULKKhunPSBB
GN9Goz9KdLJf9RjPR2+h3OFkiHmW09FyKXsr5SDZOdvlKTPV0yjRrnbWwHRzGW2OZvhAytKuYyL/
bIjf6GOpg6JYBPeEPDU3RgxZYQ3XqUF/qurI3ywj2NjJxaldEO5i6NMr+kdCxDihH2tfJKSQFdnp
48cC+mLzES/RgHpNTJAhvNqK23LjNRWCiAVjSsWW0tqcP9m5ytOLBF6qDyCNJnQjHE0HvOldev14
aGtpes0MFGHBwHJbxzAnwjg3P4jcLLXdplKVZx8fDfp60dqaGvopZqNt23kYjiGluyLtOnYzfX+5
+ImhbQU//Pqfr7WIZK9ZFe0anRYqzXWGAD1ez42IR3tj5qrZCfbVDQt6y8Emqc/5aDYbOuXfqtaK
LkvUQW/L6sTUgeSHedBXGB1xn2NU70sPXs1cLVmJBWYkTmoCCKPi0vg+JcE8YhmtBn20Hf1iDhJw
qggAwk5G8GJLzezWqSITYiGQT6YHJI2cPbJboAO2xpQegP4HKycKmp3VDT3j044QgaZqTuBVWNdV
XzxWQxKcyoTYNfKu+29U1dspNZ1P4MlJsprHYEUk2Azn4nbgRvyXizT7h9wAjTFJ/TuJRMFPnXjW
eHyS7FCnrkk3pKa359jgBINzczVhEGEnBz6+m0bF/jyW8QHVVPQo4+5DV+nBfHxuJRqXDMobWgJY
OKmmQ0RxgN7QTF0uWKEfdTnL1jL1mkp+5I/2ppPa8cNyyOzEJ5G52UMrmvY+wE9g9wvP3nzAd50h
QZo5P//9sMK8nWIfv4ZeSXCN0m9daRDgrqR/ijud0QGGCpDwIe7QjpIM0N/Mm6zl3kDtd0IGSq9u
LnFrReLiMGjphWHXc9Qonw/2BXuUvCOhIYtj6u1fjB/ASRVddBm7Or6kTfDNKxoq0k6qbeMa9io9
kH5g/qx979nV9OkVFdy+1Lufy6+P/Fid6FXevbnjOt/Xj37FKhttrDEBhlRpztn1ZfvNAAi7kmGS
vWN2NLlR3PQ0kAqxSVxGL/PUISXW4AGjyrmXJsUB8Kg1YE70jl7bA+LysIqRLQSYqTwvvV+SGBjE
aLzaDFjlRRZ4aQSheZ8n8OzrvLbsc4C5+bn1qS+dUD7qVRBd8j58N3gdbxzXGepCgF+e6dN6HMv8
LQv0Dl8ABk0v+x55fvIjyGAZqFR7j61k2tqj04KHE/WtAYfsyPhloQwMtf0tdkcFOhg4UIpI7jzV
c1SX0Qa3IvD6ra1E/1RklQAJPPVviU5Hsy1IKwwzK9uCtqrProsIaT4HLvtZI15r0rpeDV3/ruX+
fGqIKWb7KyYYkjrUDwAUI0t7bT6DQaQTXw/FXtrFvmmRgdpZyxzM9ecoC3hJ634awOvNX1y+HRrC
u5S0Plb21GLU+r/kmuVRCdbG9TrsE7XQsh8Y63Kt0k6DyYZNRTFfwazTc5m/6gyRt5tk95aaQX0t
bB20+cim4jQSQsz8dPmG0s16XEmnxu9bC/9Uetl2+e4/fyQdGOY2o/Y64N14UDhjj1oBWa2Iaw3/
NV/zrLG78mvcI+YjBEZHcJHoYbV3q6m7DDOhcnmUt5+Z/rSETvgMCkrP6y4yA8CvqQqmjT7k8I4A
mYUM418zEBhHGdGGr0btB/MVkFdx5aJOSEMAaU501nwzv/xzIWag2fMnfiwNxzDXZyc7aI16OKvS
Ms+D61hroZwufTcjq7sPHBs2rQfUYVlNRCmRhJaAIvWxO/Yyluss5CaJouTHgqQvZGId4xQeBSYI
vLKia/bLPoQlJr0MmQmcrrvCE862jtVFz/TIjgWUjsviho1UO+5R5xJ+CN4G9fNGl+9tNHqH3jy1
dm6uBYv651GzH8qxmHgR76wpp9AFmamoV55jn4V6UPTWR737GpaiPaRlYB7drj8OwnTXDZXDSaY4
TSKfEYWu2mxtybb57IUZOhidmE5n1uFqU/Xodci9ZuQmmQzAiAdwC+6YXAfDb76iveSzUBvhNWHv
fRAa73k2WMHRIg5ou2gOJ6qfleUwwfjd+6WG33YWc744dlw6R+MEQKOW58THFdQFA7ARide5soa7
oeBN+i5+omXvXBrg5kAm2mSV37Ve88+V4507jEYrOqjizHT5WyZrxcRkdlgQCARh1a7vRvw1wCYE
49b313DxT/o8A29UUG0hIzM27BgKGPgIvmklL7Eeyp90t391qHFeWRuTXS2IEqD93101e1uHpA+a
WKI+sOiTQ5MXNQCnn3kfVW3EPDj6Xqn76DfHDwiI1EtE7lgurGy4DXMnY5H8D1CMOguNciiKbtOD
TL00GsWHoexxLcr4dRyHbv8x7O6yPj6X1qnLG+etVdhrod/4JDyZZ5y64giGjRk43bEzKxvd9Rwq
gTQBmsz/t6Bkg1Y5Dex0thosX0vEd/bJERNt/j+Mndlu48iarV9lI++5m2SQDLLRtS80y5JlybN9
QzhtJ+d55tOfj1R21646wOkDFATJdjltWQpGrH+tb/mnCl/KshtaUk6ZP7kSi3XJt914oWk+Tmrz
Hl4OXqTpYTC40a0ZsucT1WaoMT3QM5GDbJhgXyiexn2n406bPmvL2DuIij0Ks3ftIcNq5dRO8OpU
hb4Pe5BQjCD0m4B6ipWJszyyZPTkdF2yNYok3zOctC40+YzUI5PZtDxjhw1WW8ZtZ6+D0lbo+7bb
u65VzHXXiBdlajFxppv5XmuLEFKgHh0Z4j1j3RgvlbSic2EKj+IR13tTUj9dp7F5dBGObilqJ3dP
tvvNoRNk2amKfqhbJ3hSwZxTfKDdzDaHa6uJKvVhx2VNsHULh3PrK2emPcqzXg5vfRK5T6UbMo7w
moVugaZ2LN48cZ7+PugFDgjwPzfUs+aopEG/BSL7VNnDVPBTKd0+tfoLBkK7VIMF496OzIDHhmIa
/s33Wqt4b2wGV7NcN0rNO1nqobeU0+x5Y7KyCEd/XLAtMI951O8BoparZqrt8ols+lJLL7Wmavt6
mj2jD8NZGNOnxgIVi03gvSuowypdbdzO+d9Q1uSotBGPV0qJst6r4MKNsNcwQQbZ1JNwbrRy5E3A
eukpRYZlzxuLY5CqB7twyX2Z5LJ2ZeiwLudldExrXtR5re8ooHVvKg7ixWS3nz+XYFk65kV1yt1S
NJyH3JEVYerlxNRyY1fQaGq78bexAv6LC+ejrbmwWOb4V2CLcSmvszJJ+DWT9N0qdvsa+horov1T
GeJ7AL0gL4S5pyIK/HoFgyfRvW9BvnmDPaJfmPkwnNSixo4QRnkIGs8z9qKgEmzQ+QMpiU/Rc4SX
PWM3Wiqavo9U//fpVNpjt72+VK4cGRA8AdoCx50h7quNGIW3qsNcLg1mQ4xJdd6hDYNzIK+bmZ3l
wXy/nx4JwDrn6+/VoF9cLE+9VD0oG9MnaTmfkxDh++1MCeosj3IrXfVXs5VUoOsdXVHKlYHxcum6
7E8YyAdHalWwU09zEzd/VLIhfYmcqsLkQBV02eVi7Y+esneb8DHueFmbVbfxak0c5qG67SHDeGSO
93kePaZx+T5gcrzT4hAJJFezs8K4kKNjVe2geSYHK7cgQZbioqS6/1pZCkd7TgtjzFBxgm/ONiy3
dIJlXteQYv3iZ64jnxqcBB+ZHz3Emp/tHfZUW5G4uKIQR7dzIlGNqaMjs4mys8ungX5OaeodP8cK
XHXz2gXd/fXTI47iWLFhJ+dSWYhRVnvswdeqv1oqzzAu3a0PJdAgvm5VuvUVPwmcOnvPceNtoU1O
zBy2NsiLgg6Oalwrsnaeux48FaVadq1DmdSqc6YejcnAI7J5IcW8fs2BYktwrudxqzP9bcEzsRrB
06/CSPV2Who9x36gnJB7qCbNRnetGED8upYxUxdO8wP4l62ODcvG7HRCx3hW4yo557ZyttNuuEHU
wSzS5cWbDitjMd/4WSPXVwgQ9PIBWexqesCTRd8De5+FP0HVhsLU9jO8pXOYELnMJqlucNEvSjvT
bg1lyxUgO1WWvjcRAPezNZbZb2l62VZxGwM8s3ozTx9mYyjj1chzeCtPYw3qynv6AuxhG2HMWAd1
UUwNxXQfZDiCROCvO8+FOcZA/SrFFFiI9n4pTzXmn1cqreN17tNrPwOjcHaHoeED7c7Fi5+hyOaK
bW0AVgwPQEq2RklHbB2D3Z1HESoUziDzIEt0iJdKYr50ShJ++TFOlJY6OJkzJ5xhLC52003Nax5U
Iskwqg6qQ2Xm5sor2EWYlVUf5xufHm+dkQhbcmpyWFyjeh8IrHeBC/8w624lhAkWwIQyvtk+qYbW
oK3CkqVP44BSNPAVzCHfMH2Lebclxp3jqGASSusyv7XcyuDKmHZ3lbuSJr5x2bjTyWx6QX7bTdh9
eSmZOlNTOrze9gh7FDLH9TXmqUq4SEQrNlw9xbKZJAlPT+JdFYNJLFiuFzX0vsMocrELSqLxZPpA
4XEm25PbrC6Kj3tlfqjlUKdnBpzv+doxqOnJIiu1qMrOesYbsEeMRwUuhtWcgKo4h6wVxoMX9Ct9
OT83ecnvFCXNlqemKp07qSUM0WdXYmy1903hOP/2kD+Aco3Pd0kWIxKx1+1iGnuy1goPY1n8ml+h
GdYrphod0lgaAjMqvQ4klU13U3YpSpuZfidqdx8O6jqevDpzhRGaV7NLgnsuAPTjsQ4zsRYIfTbY
dlsH+kQbtHMm5fiJKLPtPHwt0vHlIcybn7rlTtW77Jo6j+tXHJM+pC0vO4Zt7N0zXN0ohfiqTcCv
oSH+27gWRcaxCRhopqXOqDkmesBPTYI+KARIhTCgPcdIEjoGSzpz2zZ+zFMEWfpezH1vpe0mcbXm
pe2TNSPH6NGv0viBNhJyMbgffGS+q3UqjBrvcH1nJBMssekoKxE2fDR/ulL/3qBm6A1FrIi9oCp+
QZ9udio1zONe3odo9fFD59b+T8WboImtmEi/dnsTCJM2gVF/liWbs9RxaJOUoidwxXb3z5vZzjA/
TDvjSZn6mzSvoCxgKlGjI8Z7bAhuboOi5YpvNNbG17nMypDeDuJY4jxSaV5V1AjNbSROjSektFkx
YPbRHhSn+mkoaSLo8CDWKAy7sMmCTauTrZuWJMdPTEq1Q3/t0zUDPLTMCYXThYLvMy9WtA+NHA2m
oTJrxSGP3GxbkXN4i4rH0s2yTZb1McOW4EGTmfIt6AWpOGkvtNTAWIHRCi1/EqkUV4QKE8gQE4EB
nlRpPRt2u+BdM2k0PiluO9e4bOSUWnhky3ZBWqdbPTaUp7Z1LmFtaHgn0owDvu8ADqw8cmwyNbYc
I+7g6mH7bg0STTDVxrXpt9nWsXzjsXDf8qpVv0l4fPX80U8K1mF2rlWxTMF3PM33qKMtUTMwXO9N
vegWMwCpsViDSmO4xInVPsiaJcKMozMvVQVDJENar7dey9zRdzObwteTCyaHYX/1kRW4LHjHewfa
bkwyBvrwPkZYTNVeccCcNvLUWKmJCrjUSQhwPfDVPRQ/ZRVl4ZvfNlSdunbxasvSPkrIwKU1ALW3
csIn7Ec2s+hkyFHuOpVArOXxhjRI52wwsOdnIFL4rTk3yLbUl/5UD55OLi0P4J3XhvV69mwpZA42
8z1PyHjTMTxdesX43lpNf1vYcbB1/YgiktBnJNqWD26O32yoKAVEDZE3YAL17RALgrUpgwoiNdol
S0LtEuk077DYCbfWtxVk+GXF1WIfOBTUzgtQ0MuPprTIajDfv08c41aO2adKY9RdCDsOw2/E2yXF
9B0Z0t3VjfFQj6FyiH36qjubb6jGTvYKdPQzMxh3Q4NY+pH07wPYwlsG9FC8pLoDs1ZwwgvOemy2
1MHGX3P2pLWMD8Aw5q7nGIsJkLIthX0xRUBR8hm19g5YbfTqug2Wm55W+Zza30Vlmh7TH4SB2hw/
GtWl4t2G1BP1PZnMwjcWegTZdl7IBxuyWxqWZw1prTVa/SlW6CWvhCL3DM8TUAyJsexpZ6E8rckZ
hWMAWY3CMXdWUw4PKNCbKMJVpVMsd+zMuD4HOTRmFZbWGmeKeFICuoMT/9VGvRmyLj/NZ3sWeA5R
3YOSUhmPmyjRph9NJui0jURSFsoW/tODF1fRI9xS3pgTd/a69FmN/jRL4kUcgrVzcVTMkjiNuUuq
LraaWjT7JqjtZysa1jjEh3fLw2KJuU3ZK42AoZjaTIBV42x5drnSKdU6sInyHw2eCFrNzqqnRy9J
HDznSdi/jXUZUm0Sjg+GHVfrdgg2btvcyNY0iB2LdxNnCiJ07Z9YMf1T42o1B1gr26ZqRkoLAjYu
7qR99CMMDnRBvfYNpi+Vi91KdcYT14n7oi+QEsh9XhLPxh0sZbtthBk8xCqdBcK71UGQLAcHmIWX
Km+zrf6qEwx5rsLpbrEGN0mysYf+hKCYbHCA013b2MQJwgowy9gXy96p5dkitLiMBzAERQKZPMH9
fyuU0rjE5fg1/y2y//l4x6gOjnTABMCjgHnmUeBHPARhV7y0WncUlvth1KCjYtcWJ1UHxqtqVcGp
DBNjarUofLw6Vuw68bXC2GiRd/GrEM0UzAoDPLqvIVXLyzABLUy83l33hAjXhq+/KL7GCCcoLf9I
DY3dD68mzMe2zbpdW9fhNtd1wAr4zk4NSlCYJ6eiD+p1Z5BUHKaLhUiQSvFlQ20JdH3ft/qHHxMe
1gvenjgD01fyhiNB8hfNrA0idTT4dWadPnvOCJwN+YrkTprda9iXF1Gs9zdtRhmoyNPqGLrJJXSr
8jxUgHVlk1QrBSPuSiliex05vXkjOHgv+8Al54l4vi2lIde5U+FvsKwXrbDLI2JJdez1PN4wnae3
2Pmekytiiq8k1JguePm4B2jvLmTsLajXeJ2ZAmJTKJ7xwOYXNQZsqevOpwnra+d6+A5nHeRPWaTV
lU2uKsfRzNEne7GNtUJDj0QwUlqgQjD+pzlGjFNdevmLQ64zROiqSKQ/cWoFqWUbnNYGiTkuS8bd
LMl7IabbEKqUx3EgmHaLcVYa+8Htu6WdWf0mG1uW0SnACLiiWep2RmoniM+KL/03WryMLgJuo1S/
70TpGrCT9xwqdXPn12oJSLvh9IfpjSLlhYaAdAmH+s2xJ3nLwbLpuaF9vO7KcbtOEAqZLYLCEMtS
NbuNxRhj0/tZ/FCxS3WEd8qnHnfoB/mxHEd9MT/UAPntRqbbK7mnG6xIwcrF9AT2ro4hkhLhZkue
v3xkjs/wMzGyb6HcD1zsl9c8znUtMgLWuVC46rGNk2SVE/R8FG72KCNGDVhL3qXts6mLUGmKAtNE
G+UP81ODBW6NIW/P2lldWjQ5MILxM9M78TSKqd+gbXjBKcHko6mbLYsVnme4G48Vf521VCx7A4YA
KD5h9mNAAbvhgF+bIxMcSdxdNMLQj0SAtzhMWwxHqfmg1OY+rtr+DvCt+WCByGT+rGKSrmgiqgkv
nLPUwGODOqwyz98PSTCc2dYDu2pNh6hSTVET17utlDaTfosSjLJrhst1dOYCs195Wdnf1jHiF66H
csvew9qw7x7Wc8iCjqXfD5t6bJ7G80z61GKcc+HI/MGfqC6hl0ZTHQNZoQQfBBm2rrqjb/4IOC0B
2kasyss9zpF8YpnMvl6sTcXSDgI2o5PSi9lKLAKCdodQ0CJBm/Q1RlohB566mTSr6h2/twvQ2dUl
bpyYAVjlSZLoRvgubB+07SC+uOjewjWBLpSJ4wwYdwug1OVon0RJ5jBNB5pGaLUdYApv6Ii07xWV
41tusjo23j65nqo9nEe2sEz+wezG6PzwopK/wWCvtus0MTA+MXx6vt4LsS/Ny7uml9Ei9zLMk3Fp
3Uds+K+pzPnniAEZrNC4xjbgb1donXlgtlbua694zDJ13eFVBWNljStWu+ArH1vQ/EXb3UiqtRE9
HRaMNnvVYbCtk5rB7qxSs4NcXZ+fxjbARE1XHi30sA1xNbnpNXdTakX1PGIE3YMxrNiGm/oy6GgS
DPVibZme+10W+n2uykcvH4pHw4m/AElFH0Sivrq+2NAN3L0pVnLD1c14CQcw5owamcn3frj0Zbii
riS+tMJHxB4cQjp1r27TzDIfGhsS6RQBdqM+vmtxA4Kop9RF45q1gR7yq5uqPh2/NHZO5VB4FSZn
vR8x8nPCvqpmqpc2vNgDYyFVt33xOI1jj7y/UuLt5pwLO1741hg/c5zmmUvT8q4ptHKnhzXFRE25
Uth4PxSOW954lIsvisnCN3/Ma79lBsWoMuWzWsQGPNPw2SNyRiKvEC+OToO8qivhUZtxWEWUYAMN
KPwJsO2tzGkoBBlw2F3XFjpbw9s5SG9z/t5C3zx4md0vpov1Z9e9uY3Hxm4YAQwsOaGM9IXkeF8S
vUWp1SL9oZeo91HcSeCyiPABrXrkr8kYqFOMnZMNxsXpuaSf787Gq3Jo88pfq1mnv7ehXDRNnG05
DeO0nzLy0qJ0qXdFuxPzZYI4mcg8cT8kmboUbhvtvfKB8gnx5HqByRSrNVZEkOS29EJO9cEQHQ2b
31VLZXMxyo4ZkpHfjnGqrNwcLsRCs+Ph5nrXZVi8Rq6jLxxOehmUX7jR6Pwq0m1NnTlFDcxqpzVT
1YeG2MhJNrl6KhjlbzsQHcfrE9hJTP0yxHiZ4RO+JoPMojqWljDW+XQzB647Sp9UsXNQYvZ/M+BH
upqurz7H0R9OiRJhm3dI8/85S6qZeID/YpIzRZ6SpgczzyYVsz+Du6a6T0TIySm3m0UM6+dw/cko
V1+4kwVpzt1U/ghb0lfblT2L17FK3RWEvl3nx3LhwQU9Gkbs7SJmmdd780GItEvFjjivLr7tawed
zSXQDZiY89rmpFi0fH+YZMv8ZkYPuCqdbp5H9VyoJbgtihYp16LibvRdD6TkmCw4MZk/XYx8DlfT
pzbvXumgBASbenI9y3zzutO6erUqevlzNImKtGZj3ossjpd2lHGtM8QpCFV1qVpMkDJBaEHDJlSR
wqBEfczvRSIgxGpTn4s7KN4ydcSX2of1TeJF9SpMqmAbi7JCP4yqYwwtnnM2aLlA19wl31w5VUSD
2VtzykdcOCiZlXxPd1LoE99DVB+4JqXzR/76KaUrr18zfzHyF2NfSn0zzeIJGVPr7PkxiiZT8TU2
zorlITS3IlP6I9kWrFmIUG+8pIj90lx459ihvEMTy5lpSOUN/h2bsT9bI+Z7MqdJIpRrO7uzFdht
ITLjnTmhJHHqV0dBL/0TbkAfjnTr35KVcg91mr27nJcP800Y6CCx8APBwTb2rZ8T3ipcY08SBi2y
ZudeYll4iiS9a7XFWq9A0bqdH0ZSfXV7wFHr0mL7Bm09fTNCF38W9slBVdx9PNlGSGg2iwEw4JPR
deKY65g9wtLotnFDf5QzOf6rpH2Om8S5L7ugXCVqZe9k27yEY97fRJodIpeo6j00TIhyiOZ6v7ZK
cN4osPENL8iIosMSJoGJ/wKhFsYCJIVZTZaSzu6GzDivR5pEYVsKGGmCF3C+BIXGMF5vjQQ92n0f
RAsjD8+yWBaIG9u2zH85JOTeB6Ujsg2i/hozbSzNY9iLoIZbTa5oPCve8F39cmN+li7u7tUyj5d+
R8iDGCakVeJjRZA89dMDpeXD8xd4nRle7/35pWre9HeiSvsVcavihTDxKpwINU6tW+u47ON9k8cl
8l238jR0XJICHbVFkDA1wWQ1sCjLSVKwhdAe//a4MfL1Q5Xo+lMT3SmN06ykqMW5lAPMAn/8zAaV
9SJX1LOMsupGocZsE2qYdGhvL3e92sULUFcBC3ADhEpDlm7y21j1xwms7q2zhk0uDb7hi1rIAlBj
O9wGRRK++AEQfcEoyNbrAm9sdlM4XvSSg6ekJZDWpfmr3CL92bh2us076s0MB+inNl1A5pva9R5z
XjkHL2p/fygX9T0wOPcQOyOnTN/wLiQxouP89ZFkPHDNhtU+L0eIf80DUPglvhoII/qIuT/qTpZl
thh1oMImNlNJ9j3Rypg+xobwvStj+n/KnpZOor3Mx5HtIkQfRpz4Drui7JatReqI+rD2Iavw8Ohm
xVulLzez9WO+qafmdFuQGAyTaNikzcd14tj5rb8Y8tr+or7NQEn+LkJ8XjxV3WOBB3fRqXqwU3r8
Jc50o3QC8LfpIceQnIpStgz5oN0FiZB7HU0SzB1ejq5p5Xs0wkajT+i51PseQbfV1glp7Bu1gN6L
dW3yyMlQ4vuzrAMNA6hGdecs54dE94BsJINO95hTbrIwHg99jCiI+zhjiGFVAHybkT9DuGIPfMns
sDs7YcqUO0CJobeNSglWolJPCWXC0Jq3l5Wh++vQB4hj1Hp3nO/580OLS4PeJhfUc/NegxRiePG2
du6rQhUcYrhpRT4erOLGZtizLETG2UZMAG4S05eIvOu29L0O61emvQ3tWR8t+z00RyYv1qWmBexW
Mt0nQEPwZ9GVkb+ZP6j4pb8dFEy9UV5Qh4HpvCjDcaE6cbrRRdwvurrKbhJjIJIcO5z2jdsgb7UV
/n2mOoaY2rimpFjXMyqqFjomsLdIseUuo/xkGeRWBJGoMcZ1S5S/MFgy6ySx7jNaJTZ+WYibynWH
W0svSQuGYnymku9DNxTluzL4G0mEX7MKP3VU0CFLiRaTuH9xMoATXeLc9Y3Vk92chtmeA/ujl/ua
uO5Cm+DSPUyifT6hEMLaZNrKJGUoc07LjPlPCiwgNF5g1rqErCq6sLoZJM20SEXD0mrr+CaopDqh
odYRQsWDMKp06+WOteS09lMLIvIIDQJbnQziZsyN6nxVhnLdWrTjCCqC+inib2DX6ukhgEdnJeNM
bGuPmg5db4sD6WaevRoPPBFSdUerr7qpMo12lgCt2rWM9Ex/cbDOK8AuRtSWH0Fq7s2OvF/DBGub
pXm6HTqv3+PNss7qUAXLVrOKrxCSbJniLHNi50hhGmWgfZDtye7ZWzUdzINW308B+Y9yUN3ViGfg
0KuYqQZ93Fdg1w9qxHgO2lvQ5IQtZF8/6J53J1LRv3GVGkobX/N0aMZYWN6QJSRLb3vOXSF0fvHp
Xi2Nz6TdpvFoHacg4LOe+Qe/8e0LoAfzCYnKy0gskSQr0eRcfRl3AD7Tpk03nmYFt5GmD3sdLseC
OOyw1Zo2u8Jx8UeJY4eRZqFPf2SwUJuu97K7HiJPAF8YH+w9czJ23267UsygIHTQeo/zjYphluTl
w/xAkoQjw6MZG6+YposJpYsya7WNF+nDwpgDzUjfjBRwka7/PW2rc15rOFQDABdvVhmIlzLXsp3C
XJsrMQ8FIvwyMh31EBbuUR9zibMW6yzXRgq1ir2nDMgyxs/5okxptnos1CFdDMrQXA2GTTtFCokr
L6wpEztHYYehoGyIJUCdAN50IT9HhWPc9e1Y7FpZU9niSXc5T++VSJoHGeJImaf3ugWn3Kj8lWP0
97NtkZR6cSyHuxmITH5H3GZ9cZgfcTCi1XgeA1/3tVKUBri40bsdKJ0g0Bdlmzm4brWYcsHyvSWK
/j5PJf3JOxorhC+oOiYomQtj26QNaux0VY6JFVpx8lBS91eNav4W0F2+cRPn1AyGcxzaMNwNtl3t
U00pVoXeMqpGRSqK3HtpLdoOAoNuT6iD9n2squs58RQIb9O0dX5bxcFZGXu5CxWVogq3qlfG3MHj
axYXASv7dX0I42UauHculZ3OiXZU7K2NwJbpN+b2uqXJtPZhFropF7WXoM3bq9ANWphfZAxQ2VF1
OkEpC5OgbWgEl5ycDOdifklkQlCp6THE4XVUqNJDv53u2ui/R3e6YbJub0VcPbeOy+RChiSHHcOj
mpA2l0rrOHem0V2tV5w14tI7ILORxxKjsoLOsIxtwIL9dMxIYjBoGbAy1CQ0bZue8rvSDIvdUCvN
tpIZ9dFReg5qI13kcjB2BIeeLHsaTCu1/+j6mytqpiSMlgaMZ4cmzo2FqCFK4A6YJtTN6K4gGeUl
U6+ksl+uZrAh8OO1X/TWwuu8/TwD0GpchSS3MBBpY6atUyXGTtgZt9MRQMnU/DOwlXvPqt0PzX3m
IHOLrSf8MvX6g3xw+BTLwNsyWApW10uaMyZYkSq2WRUH1U/eVGeflOYz3/emHrts2RayfIqHDk6D
WlrfBolJSZ5uZL65SrkWkuGqh/Iw37Sd/H0PYOMDEuO4zTgnmLc2De5HJzMRzp1gqhiYEiB51z43
vEB283HXjHKDNi86kXlafpE50M5G1oRkv2x5GCzxEuqeeTR0kAPGqFMON3bupXSgjYdwFlLJFvT6
tOByQM7XMuduvsHo424JC3aLpHd/f2z+xCBjQrMYM5aN372z8uBfl0V6iNLeO82H3UziYNVMQrZd
sJpnR70emZcgJnA8mcOLuHuufM3AR+0gKzqWOMz31MZ8HOCwlGs/AzUQZYFckqvVXvTY/67pXf3m
9LokUbJKzbEnvUg0KTRxNOLc72hBnqLObmBGy/nfFA09q1UMBoh/fd20jE/SNJB4C6j6vko7zQBH
3o+T92xKxXIWIF6TVvqhSHrYFn4CaGRMDuSLAC7Pd1nJmHypN5RAi9sWVgxaTHWc7WGFnQ6ci4x+
DY+V9lgZWfSO+sNUNC0Jd1X9uucoY1Ck2Pl3802l+4eKLP+BASPM2m1dpxtiQOiDjVD4S8UQiYk8
DoncdKranqTf1DeUt6OrF+1pmD7k++TzPVbNVT0KoIolIBGlPBZBOxyr6aZt4unGpHGLSpF1bw4l
VzsGDKlhfhiaki0ylautF1B6qvoeE5Nq5KKj8KaaqduBiuGXY91ZT4z2wAiOWe8k6ARR4y7VEm9W
hJzxADNnEUyrCIEw74hN4sPz8ePMj/78uKL1tMVocoFFhzRcbk/HrUHQPp1HNn5fhg4KuvlnD+Ab
oLP8bLnjh3yERLnJpSyhHvRc60lyr0jvMhuDSqoKAQWzk8GbkDxoafmqlpcA2fizB1SytFHJT2o6
ArXh3S5aI9MXWPzyde942HCmv1odUmQSUkoPwiUx76hmZ2g6jUR1XJLLqoVm788MvZDSQWA/dGID
Mkw7TpQFrDxfigHHhvaS4RFa5FZOyJf81zrtC5shNfYCr+HAYY2oMQXzukPncAx0tHTVJyK7nRn/
ocZgk9f/Htl2amnXGP9PoP3MYa1zgxyXWcOCB/FFOaWyvWWM4D73nH0BYLo9lv1gM3vE7aG892JE
ltlgaHXpPo13zPf718q03JVmZl+erRQ30QTcqYsISW9IgVfZkAcdTUluLUU55gwoHgrpfxSaZl8f
aSqGDJtoOiIZn4z8oL/F2vU8P5pvWixy5ggzd34kE42W7XSqmwzgasVxf8n74peGdB2GFA0ig9D1
gdCoJujdrXRufQVDWMGO/5398DLX7OA+UTpuwtDHjqBoi8LFi76EQg4TNUW3NCKXwW8c7A2w6DeB
NJuNDu1MH7fsymJe16ZxKORbJwjDrEKHf6g2OwtdcuKvhcwfWLCY7CUpji7VvIyjre4Nw3khWhoT
j6vwulJlf1vbySu+dfuG/FWymSofFn3feltrYqHTN1Wex7ovz02r/m+VPPL/Qhsatk71hiENQ6Wo
yf4bIS/oNR0hgxeLXgzpOfPzfQWn7LbEt3mO5VMwzVSoRSwPehsvwzR6DaQCg22wrds0ccUi0Zxd
l9nuZV70c1taO8J6AggnH2uUeOuZ5SlzIcx7JorpfC8zeuYr+GCviaweEOQ1oYWJaATVh7236WVC
iIqAotEp4VZXWiJh2LMha3Sr3KC/rNDzn22WMJkeeua9adag4WNECqebYWoQknYkbwBk/Zuf2LVQ
ccwQhC6RHEZZdhhy7cb+1MB8QK7N2SFOubTaY4yF6ibOSQ24qpL4+kPjTNF9tOYgYVzxRVHvWgsL
p/U6xwNWQY94060ip7DbHR5xR6zqLhHrys/VbQ0pZoZS/sdn/5/ed3a+snOrf/0Xjz+zfCiZZtZ/
e/ivxyzhv/+a/p//+Zq//h//ug0+y6zKftX/z6/afmenj+S7+vsX/eU786///ulWH/XHXx6sMU/X
w4Xk8XD/XTVxPf8U/B7TV/7/fvIf3/N3eRzy7z9+fGYNVEi+G+nb9MfvT+2//vgxdV38x79/+9+f
m37+P36gWXofZfDx9//j+6Oq//ih2/9kkjHRViRoSl7YP/7Rfc+f0P8pcF2atkk/lSlmij5R+Nr/
44dh/JMkKmIlFDcYF2BRfvyjyvAZ8Sntn7qhqzQ1GIZgGm1ZP/77B/vL3+/Pv+c/0iY5Zziyqj9+
/PWdKPlODhz8qWWKvA3vxwlx/m+syqTLm1TnMop3QbwD2LyPAgHaSdb/CzRU8Bvxrf6EMfNPwTC1
bCFUw9SFoCrkr/8UkLyBAUvXLYdKLibOb4PVM2DR0xyDQCcb1aT/BQSXrJGKSSYNFklEF0rImreq
neKslCHVXBZVy75GoVOivXg0VPt9CUYkwN9fYwijnoam5nyt3Q3WOK6y0AUqrjLeZaBoVXDELKSL
zqP02pSUlXfaa4WxaJFaQb0I3fTGDYtl0VK/hK7MhKAUL312ISGDMpvZn2NQrMd+otepj5FQL0NN
CEfRTnE11HtLEEtNouaLneOiaKmPzmOuE6EdPAKo+RQtIQJHxAa8cbIvRA53nmbsKj1mOcsZTECE
ZjMOKCpl8IdxXXskPTPsC9G9psBIAjoe6Uo3D1HBWaSO+32dW7usid5y1fwVueZdxZQOG39NmMd9
TW3Coybuo6VFsxPWPmWfhka2tLBvN+FwDyj3AwnrplMO1RTe5ywIMd8K7nAmPAXykOvyC+sSibyf
rORiSeklzGttRUOmvxripL7+H31JzrfTnpPphyqh/qwCLXj3MR6OpKISiAALv0RyUUu4yuXe8sQH
EGhcROk+UZBKVBG/51PrgHWLxRknbRymuCqTb8dA7nNRges2ccCvtYvW6l9xznJYCca30re0VRZn
n2WbPBMnWTlCT1dtycaa3ih1SU/N9tbCWL+QETvXgqAaJdHYVSILQip7/yIEjtbnWrjKNTpy8ZvC
6FCW7OtepnmDSEwK7Zu6hpGE+WP6GQj5datheFKc+rVMxh4rKYX2SeJ0G32JGzS8yUuUhMIdffKK
3S+tVvZjlZBRt9pFE+Yj9alA4FhxF41S/yzJNmXAaxYCVuFqygyL5P9wdB7LcSNbEP0iRAAFW1uY
tvSi3yBIiip4779+DmYx8d5oJJHsRlddk3myi4RBYVybzAmLddVw7hh+PbNf79gtyn57YT4LWVFr
BiZbd07KaK6N1UVPyPdJR6ylKTzgsJXNJYOD5cesKMM1vTCFcIOsy1nv673/QB+mgoR/FT2rcdt+
IWoppUoaSFB3wYNa1cIq1SUrz4a2hRZzrNgErBrqarWkZ4rsmebCz3vnj9ZV75NULz1vjhiKs6aL
K1FdzHGLo42eicX7UIfeqP9DKnnHKv2f7fbwL1rb39aC9UujWkaGbOqJsYTl0UQqSS4WvygsljWN
tYukhr+E5iikwd5F7/k/orQxY6UIouYM3DoBTjUexIlJ19D2kMS1/LEd2/t+xVkc68NfMfRA3dvr
0hbpbTkBqyQgzScPVsMUnpawheywV40vhwbUqOp5kitUg8S+ZYx75vnJHuDZzB7bux0KNrFzXruZ
AV7fhEPXrGdttdNodpsXM9P/segKCpmXJ73WeJGypAqcOP4VObtIc4/cUlqkr+mfcUhvFevdeWEn
p4Hk9qHIBXs1Nxv9tzcZL3WWBkg5uuMuEOTMe6yn5myS9mTKn1IwqN/yiSFmEgO+Mu9n2zka259Y
nz/lmNGd99vjPBeELh/HTj6aCDnXhh08AxO+Baw6a0psvXDwzBG9BjLQPiplHXu0quwLEcI7qKzn
Sv44SYfUnqCXwMaobMwuVLasODgtHosiG3ufJJKgKWeodEa3MIAYep/RkxWS1HAdNDkdXTme4grU
sjMmZsgw7VY3bsva0XY9AYNrKarTFmMXLSIGmEEWf6IPuKSF/ZBNRydZHoH0v1kjKztreqmSNRTg
t2YDZLAEATuN15jp8WBAIfbO3cZOblDhbDqhHY8P+EK/Ure5FNIies4KGz3+sFudhhG9tu4cdH35
boeKBVdpn4wlu+qZPJEY89YmaTjs4iAeFU9DLL073UoPEIKNV81WUt+F2KFByArSEzAGLt+M1bb3
FWc/R29yHWm0Z48LL5vcg8mG2E82GFAucIfM/K60Gf3PngWkncyRBVeSydu1q+4ZQwt/wCxWRiAH
jhPmUxtBnROnNzEfytzcnikijshPQ0QW3JzDUiB/138W9HhDbhD1QZ0aIObBA+bPrfbXI3bCX0vn
HuIDWuw7ohfhrrFpoHoMOKjvap1hLeyyv2LyLkkuP8vhS1+LK7wVwTzGzJf7sWKeJqBo+nb1hYfp
ZGpqgrPR3Dlx9XecSTHR5AOpHYxlxWurLU/t3L2Dk3uDWXTmHrJM92MaoDf+f5E0xz4Juka8ibsY
H1PQuNUKIvENmxdleT//ndF6TDDsoZC/YKWKmH9O7nYe5uw2zbWnbajvK9iThjE+FgnYHvOSyvG+
kzbTRe8xkfAaEv6B3aaXxUNi4egGfhAX2AIywaDDKv4mlN9bW4Hgi5+6jYliQRMsnxBnRVhyX0m+
eGh3etdCG0+Ok5tenX/p3FxsJ8OFkcoPYxz+TOIuc5H51Nbku/XwLjb7Oi0Iu2l3K0fhXe2PG/HJ
nd0crTG9ITjpq3XtL0hBvO2M7szl2A+MDpP/2WcHcDzPlWhpf1Tn29b8SouNLkl89STJZ97w6RGZ
QBao8Vpt73XF+Hepfs3FuNHLZb99gmLonmy4G3gw1veys1oO2fxA7F1kZflLQv7WMJ9kZzyZY88o
XHueLTzQ7l1tqmc1y28vG4fAyLEo58WjyyajbDEbVNvVwnbr65XxyHV5BHx4UJZ7Q1ACWzqFgaeW
30Yrb/5KQLjkDTp42E28TIdU2z4HobNnmqONEpB7M4vsbv2MvfVvAuxAt7VfuGUlx1kWxp71KCiC
Jvx2RBYhdypXti2MPRFuv6S4AvZxzOar7Jw05amoppMqkkNNCgwJTWDJrFBfYFeohlbRUO9SWV+W
1jxu3cS6Zqr8TSPaRqteVKk+Yp1jcCF8pDDg9eTVpW1ZRioiNbzkvkcqM+rOW5cgUf4EVsNsLSWO
I/4DIO6aQtIOMudk6817s7pHFokfcz7epGSkh9R779auYdzLEVPc1Sm69aVAx7mBu+OMyeVe9XXj
FQzbI9JT1c4vPZZfxzALxsAgotv0k8dc8YnT3wiWTnwX56Zv9HNoDCF3GFZb7xb41oexmSch5lNm
EAWrY3+3tte6w0ogOjNSgIdql9iGcXxaAAPVNgRVtrC2tAg4VBcLqHlpMkhv0huQzVV+HDLtWQnv
VuGizTbFreKlVCfek4CKp5VfFs4oYS33NlKg2TMP+Pcv+8ezcoagKgXl+Bo02nTvYu4vDP0kW2zy
ZEuWe8ymiqHyLx8u6nYslz8xRFvuHusBV99xZLKx/5NTUXjo4CR+5bWtQ4LGj7pCoK/Zj0m/Ehae
37K5j7rlfW2OBB5chb1dgM29GyABMRA+gFg46Mo4QNkC7Zo/jNYMEWMKXClwemON1FCqekSi7ozJ
TDsr3Y1qY37UrpvYws342dgFSSNaiJNNxXpXqzqKj20hOD3Mj6LkLnPrR4+BNTvEwy6d9j4tvY/g
zd11pojqrX5ld8fQYLrMJjuCvI/S3gF4YN93wBnjIrspxBDsiD0B5iEVZdSIG3vQL6RIRBsryg75
+uxGLFejTLVIkZHH2gn6kfXScQDGQp5H/bbPUZTrNgKtmGgpzzcBq+3/K5z1fl4qtLkzYypxyMfy
AP0LNTecTiib6wrH16tvvA4HFd9cx/M72sOR4JpgLDOEyuVl//W1YfGLIrEsLmVqPHi1fe3M6XV/
FzwqBi1PjrLkRm3nsNB72g55cq2/okyee7RvoKfCuI4DWItHOPVhUtSH2VxPseXexQm+lD1sTYPS
KOKAhT/rtie8bmAq4IS/pr26TMDRnNYlqBTnufAOqN0jjELcBM1xtruLhBjkMcBuEd95S/qX4+kE
X2pknVD0oZNkN/vf0hf9J3vafzxSorGORTue+qkLJ9M9JenmOx7OAfJmCkVegyebb5c8TzJfDmbn
3BaUe137lR+UmA9Il/UtfvJqRKoE/lLmRULhzQecMOtdoDnw+3jRBU9XX20hYN6DNaR3Avs0scH7
m2xODl4uRod8TcxRoG14j+Ws2M87HJE0YL3S/R6VaZrKx77YjolJhIXgHZyJvW88f+WxMZfyUE1m
iBR+tfqotvAFNsNJ2xwSkCW8qfSm6wwupPg8xH/dpT4DZ7pWGKc2mgleQxMqlfcw8Odjsz7k6xgm
bRWtJLmNOFZibvhx74Jr7y5ei9cELK8c9RN7r33cHtYpZqS+OY/JRp++3AzUW/SGty7yXKan6Bgg
KmnNWV+s+1FAr5FraFgW8N/0THIbEnhQyOZy1XBRgv4LdyJhMtjHToewryVHboYbPTYDGOdNKw7J
IKk2+9tacrNp7KrXNoSQckzSMjJ4ckqNIt7Uznb6apFwZCzvgxQHY/ioIER3+IsblDZuVC4pelYy
G/OaHaL2YAMglQaPfSGv6Hdu9ucZU0OEji+SYw+MfJ+Zp8eM5RQWsbBC8Nepw6pizNhAKdhfC5RF
cvHOpUBqw4Z3DwSf6lPOZDUnDdhj8+ytzq3DgTnoGclw7nHX6ieje4/rQCIvb9P8DJoRNX/FrYiJ
1MVSONpdhErr0UuL80QQMOlkl7VgT9jbgVGYZwZGh1i5x3g0zw7MZVqJsB9FIBuH5wgd/7REm05G
GM/Wfp6hRApnuNp9bEB47w5x951hmVqN/pK7CB15IZjWHEQBG02HSCs99g3EV8x68dZgjl63T2cq
L1WSnBL8FvtflbjraeEOXhP4i7yIJjm6zZwH7KBPjtk8Fdg1sCrvZ2FrpdfOGC7rkPnCxthqpcD5
vUf0NO8ekS1ouUCdDi8x8UohkiuUI0T8Ku9O9NrToIkjaRfILQHy9fAkYeQEjJmmc1JAUlugPK9r
c3Kq7krExmdTySeCxV4rBjk+KoXfTu5AeHIf7NH5a6EGGRu04pY1+AXC4XCDF4JohvzKPkP6X02f
//83pCsiWDXCFuoZdfzyzKdLBDUehWDiRmjnPD04pdaH+E/ebLYgvjebr0r714g88VkSMx7CkOUL
k5USUeIzlh7tqZq310LPeRUWer5ePjGg+bc5R82obtIaiwcAIJvYbHfwU1qpYE0NXPh8p93Rlttr
VbN/r40BSWTaM0GWb5kNHlIl2tXMoQ2UkqldO4wiylEP+8s03XeahzeIhBIXAe/JmaejLk1sjnp3
GHtj8zv9j8EIF9EGX3yLaSTXsQrMQvwaA+35mmKlHdnc4znV+bF7jjZdPamEk6k3/jVr+bsxpwtg
3ZcAfRFlrq55bjWAkqzLGQmlBn82rQrBRRqXZDhNCiXQxKykSjLfmYw7TBXH2hETZ0lD5vR2UxZt
pAwOsrhei3u7HK77e+qKhLvMLH4Twftvzy4areK3zjQ+gxszo8Ip/5lEOXQJP8nW8UIVdXLupuVf
2473U84bUmsIMpuEP855AdZ6ki/jpN1TA2IS4OUF6iyjoU3f3XaLgxb7Kznv5quVYM9y6d9m81Ou
073u8t1Y+e8IhrzFEYhsvEI7u1ahSrJjrQ9fA1l5vsZ8hcFQ/KwsAdmJMx7yZ6Bj2w5sI8XCRYSW
3lyXXKiDVn9Vcf/U2DA88kz9DM7WHTq9fKqye4eCyVejjuyeV7vXBjx3+Y+UXAIOdBomutVpcaBX
rjPfS7d66XFh8QBiJg6w86Yi85Czi89moddz+eGYEvrzpPubPr6mDMx4oSDGGhsdmT02aYRQ6uCs
xJDZ83vH2icwsPT6ollV8BivDDIQlPZRm6l/syKfROc83zfkj5P2siLYPvdD/trhNbxo7S2+gfRY
E8CFrLMiliaGJo+86B0XNiusUuIPxlWcJV+sSZEMxPwETWl7fuw2V21sj8vQfYOj/mGBXYWya4+z
UmaU4XdJ1sOcl7eDw7etFBJQKozn2nmwlNNe9ViL0sI0rp2DxSYfqnCNZXMw1/TfukEyHNxHraTG
6dFVEMfJZ8HedlJvetS9Gc5PTQxxSts8KfuljCd+5IXxW6uyiNHw92prnx7UH4PfipAcbuj+kuqV
9kQYjGBKR2mPqhmGqDmFqXsgCD6NXDYOjE5cPSQYhrzuvf9Fqho4ejKGJJC07tNg8+9I4UW0jfzx
mf0utft6qhKawM0x1sAshWQs3747onEvBlm/UAqTZV6B7OMqWBvMGY2Zcad69hROFYVUy1ytZI/9
/1vbx3OJm8Y9Owl9DcKeXw3hOLLH+4Y8St9oeBmGTH2k5miczU4riTXJ4yvOrYMD3c+HO8jYKJsv
ost+9PzsltQ50GJ4vjmVStH0Bz5Mv6aFl731rPfcNty7UjDL52QmsDDSOuip4CpuUfpMfuNdSIzZ
7uMycy9iXJ5qO/sqK6M9blCm4YgO+C9wwfuLbohAE8j1nccksbCeMnTtvPyKfd5XVkqrVEAD2b/K
OHAi1KvzmXXNKW+bO2ToY2BRYAXmiLo4JX5RNjdNYlI2YNaL4n9x1iy+bhnQN+qMeHLa9maQUKXl
dI+xvDq1PzsTMsATcy0LSomUvyyzOfpm1g3VfpXIzp3C1doJXVX32RAC62M54ZxXPFyWsT8edULO
5cDIkTAQxYi1YALpVMfSY5bJEv80TcWPAk7qGzlq72kBsKNfIJMVgcCBMyTl76g3v7E180qMI/I2
yFwVn+LV6kjK9mp45nowplZ1qocOMd4+FXTiP4w5uMgGuqJlzI+z9MjRKu07d5eO2IP5WG+Ee3ve
8MS2lQuHcQzStAAXnYUYj1fZlfuTigI1G+VdPFE7mNXym3guzFRdP41y4sgyFYisgnnYkE1c/s5p
kjAU/j88HC+9gbzya7S8TPBlxqDFxWpN05+p8Djx+PhYm363FPntoOZ7Fy8ZySDcGTofO1amVVCa
bNcHmR+21HWodtUrvT11R8V7H6+Z4a+Lau5EdV7lmhzHQcDtb6e3lNn+uUOA4s+B7Sa7lMAegjl3
f2UsqNXW/OB05LBo+fK9r722hnGpk+ny1NlkjEtUYGFlAc9kfb1jWVFbcc/7SBAOOlupnqXsh5zm
535N3mfTiw+9WileLTS3WKql0ptwgp1+QdRBgWNrPdOM/iuPmwVMyrNh8de7s0MB4iy3Xrv9DFBv
kJxWv31D+k27msfV4kFxaqDC7eq+bSX7n2XSMsAClCw14y8XIj07aw9pBv5CAzrazCG9PyZQkO5t
4Vi0bTzIwuTtRyGmYPtg1NbyZ2fFOuroKGilWGDcIv6dlv6I8vJ+YYt5KrPyadO+7To3I8NaZGhb
1nKxbZ2ExRQMPoLilsXZBNvJWFFeFdlpHp81QpMA99Rv1pBbx24z3jV0dn4SOwi7N5WxVBvfCy9e
AqernTvV9d+4Tnfujm2cRs19HBql3/AS6Tdp6r5Zyvwzz0xXc1mmxw3WrC/NElvpmrhhqhjqZUlP
Bsd0XhmORDbgtzCZqYQbkkJAy7bLo0SkHPUs5kL0b+HQGOJuFOn4aExlE2oeY4CKUlMkBhMRWTgh
9ku/7coxUBvLEm3N/xbJiOPQhJw7Fu/6NpkPVfnsbkvOxEnrwipF72bSLdUOyvdO/7HddLwx5cBj
Z4GWThOINCrJw8UbQjaV5aGd45QeAWyrh0aSrStus445EFbBRytNrgPGvVC5+UapPC6hNc7PUnPm
E/XYF7p9jJksCZDOsvRB3IjwAJJxzeWZIC45GfrwlKy0ydoEZCxZKtrYlA6+Rm3Is7NgaJ8fMwKP
g2TzpD+49s+OJPI3IrWtHWm5x8rEtWtwIS1BvUxWADOBL4VGL9cWwrkcyznps3oQtnXvtNb7kqNd
ySTKNaMzn8lhheNKsdRtmLvyPVArdU/NGqfXyWJx5gz1hWNgh0M3hSBRy4wPxWgc5q3ZzlO+8RbR
is3FyzAxG8OUcAZgndCSr8PRHL6yzcDqNrJKtLQN4dCEvz9jWxRDG9ErWs5iYR+CF/a1k4eECaRb
pCe8xxYgCS4MYWtX7TVh3BOol3ox0/BJbRWcemoOf+EGDQS9AgoKNHa7ohnHsRLLB3XQOrefxAI/
rM1EIdckKjIWzZ/q4cWGuURG7ItXL4R6afqb2ZM0RPfIKZRv73IxnIM5EiDSzym964JVn2mqZhdf
hKtju4xtKIAusQybCCCKMCNIhnezm0WUMJqb4pIU29Vr0XoQkdC1PBCQzg+gHjoI/QyeoOByjows
abqMJk7lNaEs25GuZ99lU5RCN+a/cXWmWn6hwGyDlXy1iRF4MPS6QaAglYLusvpcxBimQ9jEE7az
SphhV5H0EANZO+gajCpk1OGsDbFvjRm0ajwECAvZX7cfeoLIseSrsRbg6dUa8oQ9GrMt7+Rt1t9M
Q43NBQRqDjWBezi3Q2P8mztmHpQNNhaPR5CHqTv1TvJl88o6Vp6f6t0o5dnlFzgU79iiBuLqSU4A
rUZTUrE6+FY4PsyzWU7RoqskxERgEbIuzo2+1VfNYzzpIn7lJ8bh4hgwy2FtNXbGZFjx2dmygT2B
YhnVUA00jFH1rMXZhOMtlr+bUXDFAjgPhvZbTcV28Op9zwUvzhQzOjmHagm0gwDIdur14VqI/pHN
S31eyn9GNnywnSaeh9stEJX404wkbLJDpEkfaiy9txgiCubOhhm1bfZgZLsk/5z3XgIocpc3Urou
KpVoMtJoaHR1iDX7bfAaMFviMnejfsA6TxjEmOU3TucFU4RnqLrt6O0id+ftrmZUU/eESU6tIKr0
DMP9qWvRKtOyneqkHB6XJvuuNrB+2gqiJnPMY60AV7ibOV9iIrzg53R+ZzJvd2d+g6qFZDuNwhRV
PJrFYntLV6AzmhO2gBKCqnWtgID6I/vQJyKzlkgKMk21/CR2UJKFnT9CM2WGWauzo4RDSWD2xbVz
GLYQfw/84CUdyxAIQOKom9zr6EyRy82HZ6enCsJfoTWtHmZ2FeIXtG7jDVK6a96DT03Rw5KEZs7y
bLfuc5IwdJ4xTQexBBXQ1C4EcT4L3tJFiA6aEKNMG6C8uOgLoXAbjilfVz9ZvulR5mDjIq2Da9SJ
hHcEju8xkGjbwM3ekOzKc6rN7murz29CoQU0M8Mh0CfvDwp2CGf5uh0cUX5MQF+QfXOoe3kbYjEh
uqfnuJzqltHNHniGm0e2KE8VxcfideSrJ3rkYKfhAwgjiyxHz2NP18NACjHbafTxtJWFIEMbBQQh
nYDdMYzt8XKqDQfHe24rJwltrAFBngz3MYTXU6tqXNJayiqiW659hkjcaLsArS0SL6FuDLIdZNnf
WEvPqL1h1t+B3Qj7LFImeILZre4kM4yoYsZqZfqLwA6DvpsWA+03tUrSvWgwiI8uw4J2mZeQFQuv
n5doYTPyt+UtV5bV5bcJMN8DzrioIxDjsmw9rIaOjQbzJOhj2bL5hc0FT7ox6iOlR53WKQLNRXnE
ClsjGbLxmklu9MVbcXa1rJUsmO41ZKzOUQY1jrpgsd2732Wfc5HT6uIPpnv2m6lCL9mJ41TCdCKC
Zw5j2PXetAKngUDqpqdYG2DStSqMpxJD+SAZVQyUfEvefNhoe4nAe2YaiaCoL8gcinGSuQQGJDNK
IXyeZJgK83a2q0epdn8ebtobIZoTPMCNtSRZAksWDHt1XGdYJICReT7J0eMBvSL71MHRGMM2n0Qj
QdlMsu+YWXJVEY3naeJvPQN0QHpA/0XFTtMle5qepQ5zUduMKVY7BChVpdZ8a8v6RfZ4dAw13dkt
wFurNv/YgD3BjRzU3vfuUkhf33TQRM1tKrblaZLas3DcmMkR61R8/Ciepao9KJr5yc4qYjf6Z4pm
82B/up3DEbTdecnGt6TnYNLRFhWiubEM3Gibg/gIRXLYNONvqrQsgCb0NSE1miyjRYtJZ1dqri9z
JEAmh6Jk/wUSCJ5itT51E4HBZm//JKbxkG3ySGVuF++uSxiKPRKCB8t12HuZj6VtRt9tSCiHRp4H
nQbkt1JPJhIqv7TawXfw10pUWxi3E1b40+QvFOvHYvF2C8n6h1hflmkTUrMJMHIM8OZSpI3G3IM/
U9XVfaM0wO4kYfg2VXtJeE7Q02gHK7hLXmn1gK8hx/xV6ra8B4uLuXYiYWKydB+z9I819rsNWWCN
zJ/HjfSEVdMX3yrgyjhM1vzUm5gke/a1showJ/KqV6YbmlruBSOygcDyvLsla5HzalTbyj63pPfU
WduSKMVWJyEf8LiZ6U8LEYRgBS1weTU5PpkwESgYCRCvvBLwSBrJ0ETja4Ciic9EzSDI6jsWUHH8
3RfyXW1otgCCPGap12IHG36VB7RbJoTYDcMK5AaP0NY/KY9nsiU2wx2raDPWN30kLd4wJ0o6gACO
M18de8USUlIpesWDRRhtaHL4tDOj39JJIm9o3IOhI9VC2HF2Cj5iZRfWwuLbTYyXbU6OzB3iUCsA
005O/dvLZDoPXuJcjHVlZg7YZmqjiRgaf1Um4DfluzbjaEpA8xTXFodAT/GE4++EnC/DD1b9m8UO
cW9/+iV7nwZWBruyhdOrinVYdQWWyGxVZPYh10k0SItd9dqkHdvLcT43wGY2qMHHuV5vNT3ybNb0
FlIpaua5ZB9QxKCiNPhuWulFq+Wd101nO4Hnzu+Wm9mBAxiz2qD3L3IGOCBrzFUjPIa44jpnz+t5
B7iJ1QGlhWBIHDNKTMzPpcxguzbqFZ/8tRiEjW89/3XTSoXFGkMVr9WLOezpBF7WHKTn/BHtL8rL
6sLhecK0c2qy+alvEk7NBJQsU1F8yVYWlS6SIZrCEDhD4huIzKKCRVdDnHfU5fLFtpwH0ygQ5aHD
PuSSCOUS/v+qMBN2g/4yeN9L5YJhN7CA2WxDHfffmGGjBJXHPnpLzjrpN0FWjFA9jO1qsx0zCRgb
O2fH5VHxufg3Gb0ob//dj0nhzL7RFV4wt0nGCNX1F5vMkkaGlsd1xKZtOnQKj1vyoVMGFklj3TiW
4eyvtXNY2+GQiS/mg3sEhG76pIcQFJbJ92YWDXfQ2vFVuw/yEZHGI5ATztxBbAE4kciPnP706GC4
C2O55L5HlFjFjedDyEZFZ9r/WJg+ODbLKrR+hFgGS0bqCUOQqB2awF7SWw3jr18ZfKkNto3v9onF
J4YhD5OLfYaxUPtxj6deftpqVCc2ltaUaXmQ60Wkj54dWGP1YLKcah3xVyoeKbBl7HuaR+a/sCWF
bh7MlsZD+8DSjws8xWBQyeXZQQNIu3pvMIozlfeaKYwOffwLCxvaJNh8lEEEDvzRnBTf78Yy1Bg9
rONaIDuKUCoPJgAwZHR3e+JEms6FqI92Op1N/pIYcKeyt6jTV24Deq/NvXOlTYVIxWnq9LP6WIfx
2Junqc33lZ12JZVORvhu9mJSbhxz+BiNSWNLuzJhyIhgbe90iZ0D/RSmco/deiL//2rr5P5AhiWN
j4XEmFJHquHH9jLUkKTkbZQFQyxuLaLLsUVDJ9UMrkHBlWjKZqTXQsynWF6WgOkSp3LpiQnkcGO+
JE9qpGsg4bLKeK8cMILt+jRVKRe2hkXU3Dbcgbwtab+YqASRd7BiOFbZgtq0TrUgpjT0zW54oydC
XM8wPysRxancQFtC198oxrMLAa/S+PJMm7FbNl3XdeQGV8TKibx7KgYd6UTLT5tneBNi9GNpnKF9
rb2TpQF9WwwZbhpBPp4Wf7N1N0E8bcah6fUD0V701elPqdlWCLHpiRkFhEnW3cUeszJXbxxXJ7Rg
/yg0W8pC565PAG/OQ7RMvO16wg64itpeq0IvNtltbzemQkQlyagI3CY2+Lwcl2WBJOAZKGdSlTMH
31H35sYBj+qQR+s6kFHrm2kL9SHmJINVfMSYEtAkMHXMYO4SVdTAzrqo3mEbJ5k2MeQ46VPxQqH5
J5fuZ9IjoHKz9n1wEIY6U3thhRZupAgEkJx2keryMLWUzeZ4ziHGow+qjWC0UBCpfsp9I4tDZ4vP
Rrm86IP2QxgCJZbd8xqPxQnSFPJtm5+ypRUc1goeMJ2s3gA6dtE8q7+dw/ylGSwtSlT60dtMfdaN
jy7N4nFp5oSG33voiaaN3LrFpJ9przZ6y9Im7ayPe5sNwXpfO+Zrgz3Krx7XkrFoGYNpJ2TCCeim
wXyY/4ZNvo+ZDFd95mj0mBMOUPSkaRD8RugTNZcJ8NBxT9PscWQ2441oOm5Ggh598sL+Er2i2BV5
ZBSpq4jDuTeBiwGDQDQhUaHnDE8cZr1MHyCcIiw3E+txIqo0dPP1y5nyFwRGgZjyqOlIOPFcIEvD
9i5ylHaLQu/ueF9YkRg0bgbUc4foEDMqHfc2L5a/tnGrFW9OKT+1BLmdNfro6v6uBTtPhkRv6JgS
FOno5zIeoWAo33Dqo8O1ezi2w1YGrfyeCR5eS9ML5SQdvxpmdlD/GiSmEVEoH+vM0oHAG3DsT4J0
dhgW2CRnr722yFTVVsAByPU7DwFIafRkFJv1MdaMG0GQMtWDd0NLOOAWMt7yuX5vJv191r0WLdS3
3diPnp1iT6PGWPdfbOhst254VTYiHvbr17hFdSYaPh1eAzVtYzDMx3iH3kBN083ur+cYZ9nmjzGy
1KRJF3YafA96llxXkrgmcnvSLusPsF+QKTCuB1m+eUzuhhbdRmeQQjKyUkf8oQJDH7n06AnLunpj
2/Sc6OuV9DhaAM080aZSUSbJk65RhmNIQMDiPHjThr+TtaCridvRqs6xpX5MD52O+uuA9fTHJH8u
+0xn474eytT8dlcMP5OuXme9IrDIWmFqLm+V4gnobWY8qxRnS5Bv1BugnucHZxfYAC3J/LYU9Pat
+OPoddhPhg+dMQ0cM33rtPbdBQ3kn7kQv0sxWsGq0LLHJJmoavoQM4QtabLo0Dav5iIqg7JLX3EL
kk0wbSwgXJwS/c26UjQkxcWopPDtbT0Vtn6O+TGTFDQSUBuAlQYLp+Gjc9afhnhIj9tTovBPdRAI
MK6q3jxj7/6qRurHvt/CuEppOK/xgGaU/StKlin+HBTbQmJVakgRHVMk4aVI0LWf3Eup7cFj0gU0
38aHTVHcdArshXhX8Bx98lVbSg4sie76POjOrWcXIuygyfmiMCxUXmQH4K4u6qdyy68zXYnUny1U
huy+bnE001XHR8dofjSrf7IQcywMyJP5kcnsWz2x7HOW5UjjY6ztvWV7Nx3WYAfgeTJk3wyIWsNF
kuP+aY3hrjImrMMIA/P+acuynh93wroHDrE0EirQ6Z8TT2flLigL4oqDvxN/VuTYmlHeoyihiKyc
d9amd2gwH910vumldgfo35977z/2zmPJcSxL068y1nukQYvlQFArJ+lyA3MJrSXx9P2BUVYTmV2d
Nb3vRURGRtAJ4OKKI34Rk0hrAJiAiuqV/t53HcjagD4rYhi1lNGZ8PeytmfNKPb9H2O4CXS3SB2Q
31KeALEispSz08cDJIAmSL2oDVZTGn1PgvqGvdiuj366XDr0EhJSUcyUvmnTK3K6y06dm7wcmLSn
D5XWAhuH81YTNTYDfcxmfC+VJPPujzwMsYvMOVCQaJ21yF0ZqfCYRfKq6H+wpNmLQbvIcths4v6G
z7ozdcizjgXUhahML9m0kCfjHa9pjzcdUDWPVEyTcKIoSolYg8komcjZKpsKurSNPPtHWJcLuQoz
UkhAj2NrrZQyRCMYxVGOHNLfOOdrlTcAtcCW2TdMmRk7p2S3lkMQXAL1EB9crSr/0MqiDoDjTsFp
hLIokwioyJtP8dCm/PNuagH1VbP9Qi0XKVjpYI5PRoo2nl/ST7/16jpHUcyCfsx4QXKGckTTbSzO
fbqUlEUWmm9aHHhGjWNjHk7fSquCk1anTRNlz7dQ/2pUiV7DRI/aoKg8hQHTMeWkLGsvzmjcmgrV
r+JW26UwftAZMSExFu5AqYBshLxDDaxrGunrATWX/lYi1i9db7AcozphtVLkENvgx1djtEXU15Y+
kA1jq8Hrw0kg7rAJafuwC05KcGmwC/TrCNGVvOag7AQf3k1+VPzk5RZXJQXO3sMQHku9LpEdXa7O
mVzt2kBiRhJkgVSPAUuqpiMYJAwEu4hJ6OmPr+W2nFEvqrS9HEXwO6Yb8p5lfezGcHSbRkMSsIt/
1GgA5PA0VMlXCSgXQ/JLZ02ftOUgmWOplekjWWz7haMS9ivZwspFMuYJ6DnoLa9QIDDJK0F6MSjj
mvjBlIhLmq2+Vq0eyY8QyKaYOYgecVBVMracxbOV1fsATy4djXgbtBg5oYGhqSwTucbtMTY7oMBw
6mwDaj+psQEYMVn2eq3DdqNfn5t03qNnPzQeyZUeFL4WbUOAOEZ4zQHm+60794g0DGSNcLr2ofLU
BhPqVo8DmGjg93vTzM6YEsWOifdd249P8FngTyGACtLPeMC9ODSnvVYFO/gimHXzLYHmlNm0NbXx
rTNECGENBWNQokexbr0KhQMbRng7O5fgbmgVCFg0IPVSjUKDSlyGw/sWDC1qpbZgmV8WHdv1aJXM
HVrkUdM6JVZrbnujedGlSIcjMOkUQZMsBlU9WBLbjqb2C6lorxFmAiy36dGStffQxELb4o3Tz2N+
60OJGHl+UHvDgA6G6w1yAx1W7bAIuGetEF2NIpCDKtFX1yQ0XsNuFTbjk1nPew5wTRvtxMcBTxU1
aeeVCstFx2NQCEdPCapd1oYLxaIcKNUlR1xsMAcR7DTV/BpVsdvSHa6xb3BIOhjKJiRunJ6a5hUx
3i2kX1xUkQ7DPcUpiuJNzWJCvlvsCYl2glP2kqPXI0bflG1iuflsjPEdJZEdQdSuQYgReWDgQVWy
U3r/gMwo5sq6/6gh+eLWXUq4zvluGQiQE3DaiTkdKUxvDAoPdtGnF8Jh5AJ9EPdk53afTz4r9CXt
/J6jn6JKiQtdEb4aWMS7SiVcO0Sy7dHP0GbW/MLrrIWihwBDrGGTUR9qUaUeOZzAWDxUAWdXO2KU
RRoOzbIZH1V0otERkhaG3DyFOiABjX4So4x2OULwdBoamep1tNan/mu+vRG3+1s3fkslFlS3sjtE
c+DWdYQe4IpqJUSzMWlwB6neQCEVW1XmEKpb6C2iyPqlMA+6fRLWJvZ3Bs1jwAP+QpdStO+hNwQz
S0lIUUpDbh2Nlt7fiBTn1jEtz15X8m2QIjfnjyb1FH18DEyw76YCHYCSrbkQuxgn4OQxHzsYFF0G
rkOHGhImh15RkQ1WnFA0Wd9osbnNeJSFUXXQM4fUekYbDam7IjwjmvDRG5RP9YZqQU9eRePTreYs
zVLxs2Gx2sJrAm/ZpQjrO2pYv2Pveqop98d69wCaVvPjcQG6yvLEDXijcD02Pdl9OBiOmDDCSoXa
480abo4kNBqm8uboIKWTe4QPlYpjBs7hHxD1wYyON8EN5TK1pRYVaxS74O3TKaAAbbFsuPeS6FEs
h23M4Fq9KVFl8XdWAsF0SlDhKkycgZHCslHByxfwHed6GEdFGZ9BMB3xRATuABHK7sQBy7xB6x1J
NR6UmJRY0cedbO0AAYqOhER6LxMfijdcDmiDUiSgTAJ5ACCMkf5oeUcdV9EdNdFedIRd5yTcdCpD
WSCXIi+zHHdn/mkErUOg0/6EinGcf00Su/9k0WoICjFfon1FVUx08hkzUsu71LAScHuoEknCnpyE
DNWkNdeARpRH/S2VCA4RYkWwNAsXUqsu9HaQ7DyYAxsZuoXSbBQLMVmZRr98W4DWAk2MdI9Tlfq6
jmdvLHMzNCJuBpYdav0OxKzYJV+3km5zV4aZi4kECCIyb3IlN6GXPmbSaA8yb0EbldDTOQySofzM
fAgrcvBh+upXkMkbUqpPnZJ5WsbXDJE+OwoByATaSznib0dPvZBwlEgMdOr6BcpuD/NlwWl/FC2p
W9YeIZmBjmoGxNh4PwOdDw2/MKyusXLM6G/miVvc1M8gp1JVph9FtAGHlzpqTagmp+JLG6hIWtly
Lf8IU/hoRNWnFdBRQyjXBy8632MtyN9RmQi0yh5KCtirNn40VPqsVJhWkdbTvutTuL3gr2QlgSEX
tUeB6jq8BLTDfH9yVLzVAvExpgIblLdrGDefctUtY6yh0sKkAiPBGqxCiKdVix26LO+mUTmh+mk3
UvHBEnbCNF1bg7infXoMjGAjNOVFzuYoqwYv343TfqSiVKhOXPYPfkYaFjIdBvggHK+9i3Mx1CsT
Qayg+BmKYddJmIMCuc9pOtgSxhqThItkiyEDBIsPOpFe20lPREcLROUvFgWBuqV8UHK0ZhLsqe5l
/m8t14dZrKEpqBtOPkjtLnAR6mL+TTeYlUrzMpQWhtw0UidJuAR0W4F8G8uiURs7gAroiCpO16WZ
uXStzrmRjaDxURylJIzF3fwMdb3XRPLdon5pDHBBt7RD2q1/UvFdc7WIxlEZfRJ5QrZFjgruc0qo
kiEsbXYdRVjtTIbyUaH3JxccfoR2IvlvgGkdaqpBeBQxp4qJPwqOe9uQtBWyFMDnRHbS2lLcYgJt
Oo+z1Y2YwnSwsYcm2/mhfFZu2CWZ8hXEzqMCZVWQ6kNX1cd0HEkk/PhhfqJex+JnwCsOSc8O5RJf
e8QUfUf756OJ9Quo/3WRCfu+f1C727o3hdfm9lmJ9REnl5fGpNuuVbh/hubKlEFrUui3m5sJjMkC
g935r+hsz6EEHHNfT7i/5KyzZVL76N/ixlreumCf6uDxQOejcHQjrgD00iitW+nkREHHYYJ0/z4S
ywVu7EvFfzcMWAXFbafREzTnOR0K+fNYZxg6ht5k6CdJgg0eN4jBWJve6vYD6YRPGKWLzZF+y7ps
U5B79H2M8UBfXYIHlzRUMkOpvg70lFqK921YnAI94vSMOGHnVD1SQnwBdILtCV5lSNyUVcJOGsGl
zC7kBE/KMeNXU8kGMb64y006rAl5putH8qlspU06xc99Uy3xVoInGYmnaACERGeLvD3bayYBgDWr
9pEGVUQM5Qs72hrrvakZ6HPHCMnAAeRV9xV6ZbEGv+zBBB4JWOgq+14xake0tmO2Vhw1YmEA8YDx
gZHrT3FVvJcE7GnEHBnklP1fsdAOt/COpt2Jb9UIpyX5gXX1Ieb0nau6ztzbRwSoxAmi/lMEZZRC
QLdSSlh4F8l+K9oFzshuJFfPGWXLTlOobhpg2TFESxdCN7vEQWvqAZKI3dMoSRJlSwrSEi4YhiIM
+JbI1xwzi21526h5DrcK2kIuE1dHaSjYWN5TPVa+YxJ0n33ao/g9ORaYry4J4JigvSqomtONJlJI
ZUNYEIHVUaAXDLAiciV/mPpk3k5KIC0TJRKJk6GoBScONghG0cHsUnpPer1MEELOgk1UsNMgqgHQ
kc6noXz4SUihXhFWYoutWjwnAaFC9zdK1AVJF9JI0uo/ZjWSf+ii/En147P4X9WWu6DLrNqiITHy
36u20OGuu+Z3zZb58780WxQVzRZDEi0RASREUiT+5ZdoiyL/IeskKpas819NkeT/+D/5L9EWRfuD
wAolFf7ZJGX6TbSF79N09E8sMPGSpMim9D8RbZEkmav8SUxFE3XT1PkelCwMzVD/oqBEiR+UbBAj
9OWFen0VW6qQ0+zVMQrmFSl3D+TlY+7Hx2ii/TdXmjmqOIP8jLJlGL+MjfySY2/jUCQF/dIJB7lI
Pvwh/gCq0ztRq+yEuIxd7cPIkdaMbjgyxrRH0WYWq4scBw+jJq/MuD0NApXQSSXAN0rckTGZO2aC
Z1aiAXmVuzLk2nShi1IpBkfECUpjHQFd7CbxXj8NuoGBZJhFpDuQ6EaR2ooG4kUN+VExHUz0kPWZ
eM5F9CzZWIARaE1xZNOWtPHLxvGvtq7ZWMEpkWEHEv+C4PDieuBLfC4bJjmhUf8a9/5Vr7RNpFae
yXPKgPR5mJsFJMaIvdj3lwTris1bJMEiH4/M+mYjgMwYqQhCQMM532/tRgHTFn2yiqir0AeIP5qh
blxyEMcPc3qJPQMIT8eAR3hb3JTbMsqHn9iogyWAtPuDxRmj0AcCdXRg/X1H6k3XeKunxAOFoV7E
Rt6QrgEbhCLgizUdR5NRbLDNwKgltAMRwVctbZ1K5sqQB761mQ9wv38MFHZjibR5JEQf93ERdZQ0
gA5TDePOs759GJB1Hv25HDz2rSeq5WaUqYxKL9qAJ7IYNgM2oC86IwleygO5x0NVClY5CVCMpnfK
RV/la4myC9UTxtz0wbNpKFJN8hp9d3pQZYnaA3ISnR+k8ALhGTMiVIUkc66Y0sVH+a0GRbYYbwcD
PePF/U2IFTdomLfETfT6hToEguqBMnv+YGiiJLVNrfJ6g7dhj72xbWo8EKARrAGACEuo+6BjbwW5
QI81XZsA38nPU6YshZh7Lw06QJJlvaF94fSmhmNARRelGmr4uxII/VAFyTzPZdEyDiKQtkQlDBeS
efZWMFj0bOKd3ervuuMnBP2AqlqqcgSM08xLjCl4ws/7tQhaX9wGY7oCbIbEu0zaZOgsQaWm1oVg
Zi1xL4mlPRjq9JCjf+DiwyPb3QQWAEENJLZ59XqKpkKlvdFgWlgEOrUoPQ2FtcwqsMOs1arSDpmu
nIQSFQ/+PyJF51ycdlLXLcMbE2yKeQl+JlyLNvpIIloz7bD1Mx0lIP+KMs01SKZLMKibcTCQquEG
RUB4VOAi8k2FOazTREPVULdFJID7QaXb4/NAacgmgqa+gRhiwtBioPYhTvo1h4HkjBzgcFggfXc9
jbF6Tc9icOmw2Pc5EYg6eJIrSh0RKxM/XMQEYxv+J4JRqB7Nax08jEqvrE+tK8Wzee2fR94AuwFY
Q9BPKAezrAuATsTm40Fv0sGxmk6x53kqW/EPZWZKWVX6I9KxwoRyPEr62KCtx5ZCCPgIff6K0U1M
FCV+Uwk6SwqFadlip8yipnEb9L/dHLiu/NoGLGO/ij+k0GRmKiJdxaFCTTl3YnDsEf0soIPit6AZ
L3iVkHBLEAfjW7yquu4bUjx27ElAZybf33dH/HCb++RRgDXZJMqtN7+7IvAxnAIUmiYFcVhkndEW
Yo+LhOdB0l40JW2XclMpm1tdOHj8Ni5Coa6EnJdjEDDDIsxmKPiyQaB/aUVt7klB86x0SghZFm0c
SwtedeCi1H0VhNhpGBsIjR5AEO9IVYoKqR2zwiZB0axNPWrKFu/DebpT/7TsWbhEMCzEWrLylJJZ
LSPhBudP1zcySTPN1P7XrsaqYoBvkP5AEN+Ua6QjZKIHGBeGYrWtjfAjwN+QogNjgM/U2OvPabaA
xMSQ64pI3Rc+rtzjVxY8yjFSNEixkKfzz3GkH25d/FUarBJDPdGFWt1fZ0lFaNkXYInKREUxhSJP
bW5ldFZW87Ew5by1qhypAklEp6mB4mIaf/za1OdFndiiGKLHMx+f1jyu912RPQUC6tNIyXLeDMyR
u6Z70JNAcesyMKe41GZKFtpFczu+DmZcmSBdBqFHPSBls6PTaKvkLAk8Jir66N6Y7JCoWZtqcqkM
fSHVOCArTHdKTgozgclusWZpgzWy8a50CAohb+zc5q1gxAWb48CGc3hVcnP220KdIy4OQ83h3Unh
h1QAgtUKKndm/DF/ZOjDj/vSwi3wWafqFkTkfOJp/nDccFl1PubyXl83gXZVBpqAEgonjsJsVFL6
olo19wXnE32iU0wf6FsJZGZSb1zv3wsRieHL0ovYLcVCPEvz1i3J/NBtvqkU7+A+qYCHxRqYbBC2
tAAP+iB90oz1RpkPz7dpZMyQKT4lvOB8zLaZor9CN27cjC0KguOhbm7XGx5284fnx59KkzKycZUw
sNGlZteEcPnnY+1+U3nAk1WcSAR1wPq6y/y4Y0vy3Ys8nCZ4hYFGvYCQehNHj8hoc6cmB9r9hnDX
RZiEVwr6RoZp496fcQDrjqo1jfN0RNO3psubcibA93Ml4fYsJfOjzL8haovns37RU4RfkU79LPAW
zegb2gGtd3/Kl6BxVa8FGjA/LuJk1pKTbwcKLujk93ZEDD83buQ8knhFk9NybvPUkHr5cUCzNFXY
KBHf5R2BAldAEqIE4N1f0zwggtnSIA/7A1L07EmCSOQzr7ak3fi6iJozy484pHfwV3Lrwv+acoYF
lBNgBjJoNVIesrF4Uekz2+V8kClxug/14XR/eV2NL1lKew1wAY2oec/GtjO3R4NCIK/mRoTsicDP
4SmnTtZzFFUmEUmkt9v7vUzTHFqJ6ocF9Wh+Q9DZsFLgDLvfRxlRzA7RsiCwZinNz92LWPkAQutr
aaUBFvdaZR6gMj+OOtSk+XNjyt/AkGm9W8RLytC0uCkqtTT8vaDKyU9iUe3NyAdkjQBRDdPXDmR6
L9xdEvKR+6PdnziDB2BPlLSiXAQZM78KNQq+jKnf3xe3Mk/sCghnMQ5fZcZyb3SC0PhHn9/vqEn5
0pgXzK8/3WoLcApcKqHOwIq1ALiDPTvv8f5dQH1Z8ELeuPdXWjUNRGNrdX8OM4yvlt8e74d5ZPhX
iWK0oxCeVIOR3VdBI+CTMaNSMadDjXtG99bz3lQSBHmJ5F/xsblYorHzO+HnfkG1sXamZpym+xJF
gwvgMsazFVyEEamjKPDBNR8T0fpO6u5FScgizF4By5BMiwwpj1nVkCCo/uzRvIUhznZwn/WBLK/o
f4JiZij6GSYHuPn+AwTMDGDczcpoH4oK9eV+I/cP3gfdmIeoDDUFPtmhQKPofvIzP4ncbuVLIGvL
LimnRYvYOY0DfykkCdDuWZ12DqQs9hLI2byFNkPG8NkU+ct5D523vbIUtlTXznGVc/re0g8QQ9C8
oREbCmbMQkHIX93avQwjQKeu5FuKv0lEGs+JxSyyrDi0AZAKqy5Nd1Ndadso8522zPAfridHq5Eq
Uvopc7F5qjehelv1ImoIplku76vWt0DcqRGOadboJWWGNN8MifDlhFmBKLOJkFgwzTN0nrn3tEyf
wDsiOHlfWLHF6gqQbrOLgnZrGoPMTyno39+CVPbXAD2XeTk3cx4UgNkiMB9WQdmtI2rAEMtA3AbZ
+f7P9/U6+TS0zfwk6mgwlvTEMtAR2CpcI2KYeYsMBXMj1dv5j1At6WphBwev7RQ3/YdfsduhNAJW
qdfW884lxSk+IO0KVyGvuGnOfS6bieak6JGjdrzSIv9LCpmY6hgQePITrXmdI7/5dEHgM6Z9z1Ws
uSsx7/Un02c47mv4vhsA+p0cNIweVWiu/iQLADzxRU7GPKZcRJ8k1KIEyi41vtoyl+S0JjgeNNqG
eDj6BckC1pM01FUIRlRVzVXZ61SUZLuScRA0J3b9MfDfy7hlTxrgkaaSvKnSonETtDQnJJHbccLl
j1kfyfxWd6dI6NGW+UegOz+SUU+PPuoGUGD5udift4RO4kq8DOFXXBzeOI3ub7Om9+0gSL1NxwD7
azJ0KLVdaHkhOVqd8r7nLRyPy4PWFgAY+QM4jI/5v4FBJI4sd15RL08RwKfTCH5E0q+dhAnPTV/f
p3cYEhMLmjPWiHQ2+t5Q/cf7UvE7lgZWb08CmJZbHH74c9Axf7NF5jq/GHUOhMI5sE9yUg2WFqE1
DV3QtFKWr4S4m+Gm6umfiyxtnooxf2/MZFmkwX4OCWJr7oMn+lbhVgU0TpyuJ/kYZPYSmTppZM5Q
TjUgyyfmv2elgPXXc4xGygLdHs/Qef2WsvQ1IObKqhW3pgxtNwL7OCS30/0Anz8iBNycNGgJ5Wty
jrmqMZQjv1kPRiOg6R59oOpy3wmqktxdCWaEcgolbXyGk3m/5v0Bf/0o5ZI2QpLAlxUoSZdclw/z
XckjDIgsVBeSMYtlzrlVabKuLB8CiBYf+uHBmlPi+bOcydOCyu9aUIjg6hnwnmM5BN8oRtSvJEGf
44w58IRROHVAxvh+nw3wZgCW9SG6V6jUVQzVr3wilFe3CLkt0b8NCzrWR1VdmnX/XMzzNUSSkd60
SZQsrWAb1Wt5wFxWUaENspoRRTBdKka7IhSwn9m0PalmrcT0BUhWAbqy+Rm6+KhVR3q3ZF6M9JTA
h4TYdp7mc3dObYlYTZkIdraVvHEq3hPgZhZzsIqHe5ysN2zqqT61HlJaH5GgfPZo20G1WaJWfy3n
X7DVDIpMNTPjnv1Wt9tKoMQaWywYQWJdKYJOv4ZSRRDAUI7mNXRLblSAYjBzOSJjs/xcPwSo44kM
Zagmm3niQqwjDjjPLSOM6Rp23uoAQgrEAe+gVuqzObaYaeuHOXHL9Dn2LCnJ3JP7uShSYbjM431N
UG0X94l/L5zcU7ffCor/qLv+rq48V+F+lzzWdOTddJFqoaialAxRcf5dXXmI6G4CdQaEVUiYjas/
Mk1P6hKZ+ok+E+R0zfvfSu//jz73XIX97yu9/3em/72nfxbonn/kV7FX0o0/UOAWFWqzukzRl9f0
q9hr6X/MFVaUCkVDlwwkvP9Z7BWsP+hMU9FV8W1RqMDOJdqGFjkS3YKq/GGookb5WFGA6Uuy9j8p
98rKn6aRrkmyZSL/Y4KuMlVoGH+ZRrcR/BBGddEzShMeqOAHZPy3EMBdRF6chO7va+UioOMgtLYP
QDK6C5Piqv3bkP2LuSzNUuD/bzL/4y4shkgRRV3Ujfkuf5MKb0vgcr6QRc/JIW/tbD9wFC2Upbkw
D9WKnsffX+6+Nv7ucn956FLIuh78UfQ8LsYdSgBuusezwvM3aIa5wiH79l0y+TXy4Q6pyaq7QOVw
+te/v4u5zv+3Dz2Lmv/20EHYVb6V8dD5DpGrRb2alvpXsRfehUOw8UHYl/tbYJuHdK9xSi7+/up/
qfL/1yHX/3z1WE4iYZTD6Dlev+TrWnb1pfUZrHCWWBRLAOto5njhk+h2R+0H6uzzT+78/R1I/3Lq
/fbSEa///fnVMBBwXYij5+gJFs63f+KtC9/BjhY6nH3kvRPaZNm/m2rzt/7du/9Ld0O3wkRQa0a9
3fmb8kv1gk27rQm735pduxRX6T74iI7ytln9/eMqrNn/cmGWM6eliQkZv//5cdNbqaOiO0TP2qXi
gZOn6kM86A+iA87uLbzIAnVP63C2POWQr7S99NAtYP1sKBafCpp3y/LbOAlX89+sBXpL/+q+ZAV2
kmHpaGKIf76vQooC1h73ldiNp3wWUNw/qwPoaDtAoYrFGC+MrerUa9Tt0Xh7k5BqhZOsw79ZgyXZ
BHRzbWmrraxFstKRC55snCZXOFaSPBApb4ZltmrO+QKLqsbJ9tYZQbsFWKQFJZFjcEbPkCtBznMQ
SNjwyLZ1CBepOyyBOC7Di7addsZLve4e0FR4z08t3iEORPl38UdeUlJ3FDfYIn8CTt9tXSg+R3gw
Z9jI+DlXSwjHdsqqbg6D13iaGy9bVzpNR2lx86KzjCDhAS9l1/yp+cqn+UrQyLxuH3nhAq0OJ9kb
juH5J931MeOyh2/RAwC07NfFIb220BDtwYPj5gpoJTjzH+SDctKfCXbdzqF+tECfCYW8Q+JNz92e
qp7uWC/ZefD8BwQWt74TLoOFfEZBc58c4wdk3pKF4MoLix3QQYHNVo7RGX3Ho7BF5OZZ20CaKTfi
qv5OH4VTjRr0GjEf2ujrGyBCO9ma6+LcHdITA3Uc18Z6PIpkmECGTkA1Bhipmb2CRKQuEH4l9Pdi
j80NsJAnf0QXeJjP0jp7Vp/xVH4QNsZr+kBydgJ/+EVUehmc/FM5qpQy3OI9vOqb5AwoWN4jQCRY
drnL3rNzvcuewPyhTozMArePWD/sizOWp/v+E7e0t+EJREqzv72DsHiUT8qBdG8DdRdS88I6RBvh
gCHunhn0Sg10ka26d8Q4HeNkuWREbuB2K6TZD9g2LoQdMFAXeVTo4k/Mp0O5yC/VY/E4PusnDhKQ
pJHXHcZ5b7sk70ACAaHth4/4TT0ntnXpvObptme70Z3mMAtasy6RJojO7RfE6/IK4qJDIvU8rbNl
ZXjtKnm0EKr35NfuU17HbJUQwTy0h+fZBlzKQQ2GX4ZLadhcEIXRPkCF6Jg8jYvkIPFpEigmZbEU
POAL8B0A6+R0RByQj5ZTfAriRj7CoBSP06b1ELMaQH6d81O5KI+ASUc7eWyKRb7FR5IiyGukO+JJ
fRX3s8eiY12oK6/NHcV9w0Wb65AeoTedWhLbrfIQXCEQ6i/yLj+0nkLpyZaP1gOV48KBtnkghnV9
u3AV5xWVVxva7Zd1TlS785QFQe4Si4H1tGBasXYDT3DwLgMH4ulusvOPnVui5I8orDN50k+8gFal
nNOtvqO9u9NduPXKA+wP5I3fuI6EnscmeDX2+nUybPPkn6rveBEezZNxzh6DDdr90nN8rBAOQjbY
GZ8hTawFjL/BnkFf9lQac8x4zm4XCIUDIKzH0nVJNSfZXAHsKkfwWIhyLcI1apBH9c3cl1gI0w96
Hc7BW75FCiLMlj2Tc4lkGw5gFxStDvkBp5OT9vROT2Er7NOjCePB1rzwWTtL5+iq0tymKmdeopMF
0mRn8Bvidg/BrnKNc+WMV/aOh3Q9PCkfxUPyELvCWTwBqBFPVCgeAWWDXVFPvQ0neGnuwJp4OOoC
gnejE/nONlj6V3YYPGe/o0fpoH+aK3nVqnZxDFfZtcOy5Do9tYd6Uzvpw+0qbMKVuKshIZ6ztXwM
duJJXxeP+XE4F3t2zQ/Ry6/ltTmgk3bJlsZZOyukrNySfNEesLiID6I77vMHcRtdug8KdclRerh9
qcwKwMco4H8CWPV340Z/qS44V9Hus5PLe/3EDHX9V+U8gs6xUatjWh2Tq7jTgS874aa68HaB0WyL
I/Khz9KJRsgZpJ9xUs/FCoIUEK3UJvH1+ldUOxcsaUQ3GcjOhVCEwKqHCEh5vrnxGalADxtWD1+3
b9E1L9VOXQC/dZtVswJ+GSzCTbIwvjVwscmW9valfEDvE9HX7+Ci4HNfIr8J7Mb2vXxvuf4ZqqfM
Cq0P+VP6NO4RIOnPqHQwwo/1QjoKC+2ULCjpUvHcZEflNGzUh+LdX+anZNVeg3Mgoos67xsOwtsr
6ZSZtnQCuW6e2726U7flW/mYP8ZszP5zwc9z8VW9F9YEcutmjeQLYXS40j8Hd3qHUu5ksLro5KCq
6kmji81pRbwZb9WtvDU/qKOq8GDt+nugQWCwcQk7dNI6u10UW+urWwXH8rsvnKmiPcCSTWmy7+sl
z1ShukPBwaYkbyOTl6A4ZqdO+u/it38Z0MiGiJiqIWqmNce3v8WvERYZ5oDN/LP/Ld6QL0AGja6p
jVxH8wlueNa/5Cwf/k0Ap/yrXMH652WxGPrzZUXqXUMZc1nlxVxmZ5oH7N1s5DH95WtxiLZAot6y
R6Dh+g7eBBymE0NTb+KHfi8ss6vwI6+SC0Kr578P8Ix7rvTX0NLSsGMSZ8clWflLFlNigwrKgNDy
ZX2EGWO/XPYfT4vogMqVt0Ln1AF/a3+s9x+GvW1sYNTEPJ5se5cT5AT7dCbycI6QqB1tldnbfP1G
K3qZLa82VLrF2Uuc1U5wjomt8X3rZ5tapdvbx8x2LPeS2Ufa5q7obMnSiHkUe48SsN3Y++1e9bbF
8u0hsY+TDbLRXhi2zi4q2g+Qo3fjYn/sOb0IDVxHtVcnxfn8Xpxez58cE2xZ2mJaRLb7wW3ZiNXa
297VN0e+9A0AHkHPYFODs/dPe656faIibX/W7s05cn19TbBR2NfUXmxffIK1l4W/Tpbj9iOzX6SF
zgMcQXjztZP9fXwj2LQfCvdptbnZX/u3iUdwt5HrrRf2+w4EP7GOu/jaPBFz2Xse5+f9ttqsvoIF
+xoTvLRXj6VruU8v/HobV7BdnBNmMIvAXT1N/M/RRtjoYY5BP+zGCWx6TDaVcEew15r9sL+4vbtf
t/Z1mTlv1upt63yNrsJfveFQw1tRndZ9a7eIEbvS6vgm2bgIcAwvMmcJd3bRb1v7bHiZw969phDp
qO56dBZ8f2t7tLFtLIBs7+Rpnrc0bWfcvMb2xdscdDtZrj8Xo/26evSdi+IsK3eNlQ7quqgvLZ8P
l+1gH+zTbuLnd6sNbSmn9JzNbuOdd6a9sdyXyt6uOvtSe2vN2/EhBxEMNr3A+Xmnm+icYVUzOkvs
fezGtS+fhNsr037MnX1nH3LbW2k2DFZeQ+ccLrK98h6/poXGcCqbz9Bd0gPbKRu25nf78Hib9yn7
jfB+AZ9T876Xul3al4DXFttPYLic3CaksX17+W043qZcTntvIzncl/ddOAumqMBwCPvD7rCxHQiU
zp435P14K2f5ffLtbOF97RV703mW/XjwPcKeMyfAcrQnB6V2b99tHm7OHh6F17uIvDluYq/2ib2V
HXnztP9Pws6rSXUk69q/iAi8uc1MpRySkAGEboiiMMJ7BPz678kzF+98Zyamo6O7j6kqpDTbrL32
2vS2kroEHNmXIvhGwEGNJwG/yp0e5/Wl+vZDh2QKPTEJ/PgivNJSO2HR8SNK4T+taLJXhMPrlkjz
ONgKq5ScTHJgyxlPpDXicB5kaM/GG3UUa9/JK8Hy4q7CnyH0MOHNNnL20W+2FolrBTiMn6/ZDNfF
tGPeWS32Ak8kDrbDYvcdqrjKO0nz8+DpK3piNQ80tsY83cPyDjKN80UlJk0wCjq+hMmdmI/uRj7a
nLJrExyrmJAvveBvLuEOE+D9U/ra/m/Z+r8bt78wk3aNqmj7inGD6yXzZpB/1SI4qDOreFHc1qSU
qqF4REg2i4wzc3R/h099dad9MaSRiHAHN875/gd/0DEf/B9Wt9tot8lg+5QQ/vIHn9utUXvPt9vp
ZBO2vXK2ta52qWgdS14iQ2FUbTyYfkQpff+GDeWqip5PIda7B6XeBO/4tJh6v/WUFlTNREhJ8vK0
rtPySjMrfvTpn6fUT9wKiY2o8p//8Pj/FQUaMLuuAfzW7TK87i939vl8T2i5ltOBsxt+PCi/zJB2
n3afmfeKVIC+ItTtvVvI7KqkNvzU/8GNM9Pvv63f/z3AXzBMeb28tjQBmI39mMP0EaQc56T9Qz85
Ypiqr1aUD6/j/mzrEdcH3Vl/Ca9y0Xe/7aDe0De/ETbTuiJvUp8pYaIFPkgQxsJZ/XE9bLnQNecr
hjrMnhCa0DpV+4bl3ESVPZc0Awl+5X/Ez6AjNqOfCkv0v/1yy+Bo/3lA/u8F/wJeTuUVAcuyVk7N
xpK6q2fAIcVAUJr5kJFVSQ1xFn8TUzRCIlV/CcKa6qgfKxpRVVlQ8ZSUFcdb9eRIPP/h8Qw2/J+P
B+4Cjl+nxfAPbvRvYdSlgeb9u94sp5vJi1iwLnYPQTwrbj9lcVzs5PkfgKg//N3/WI8+Yx6bRCmD
Xv+vDX+cq1cXvmw5vajeb2nfnZLSqzy4VKQ1V4fxTsOOrsMCshoOZDXgQEYLsDKqrpu/NNR/vadm
gIjHkAr10bvJR3fzS7LRPUX7YOX0CS0AbW0jEIMuj/u/d7PxX4/rvz39X7vZrh1vHVrmymnXpowN
/tLSN/LjowWF2OrZj8njB4ZFUw3+Ycpk82/gEGx60IVkPejC84Bo/dc4y+dm3q/oam6P9yboIeLo
Cc7Ra5RliWv/WmL4uEoPx7dOVTz53y/9HzHv359tztC/nZEW7AQa0Pls38f1NT167FRRRPRMaOYa
jezERhCPIF+cXdxMXTjrAZ5RLI/+/36Q5t/BN0TzehN6er3f7HapQP0V819Qgt42X1cEzIXCBzWE
dhN7ZMtwPOa1nX94707/793+6/Pafxn3+oUZV4/npTO+W0cRlCNUpPte/yvL/AkzUW7jbCuirVMU
+M6djAcu5MmNrKFPwMhdvzWKseY+cSVg1au0mkeFnO6wJ15EN11rEtfcj1/iegduTx39zYSmXfc7
m3TNHnvoeYaf2uihusSaNWfJz1/fbA/JPbIHxx8QpNO4zF5cBi7Zm7wKfYiioxV8rCK/Wqrl8jx0
/NuTmvPImbzTBCu8/8AeQwobNqNA7bgYCD/wgbQcH+dvfYAMl8tTwOwDeVh1duq5WF/G9C0GyyXw
rEc7o7gN63KbkFMYnPXxcCuMGWLcRXYuzsF5/CXIjerBVdSt4iwubu4fUHEQjBrHssgJq0hrt1qc
+QlmDgU/S1xoKcbUQ/lZdFfF3KPL0z/HGboBWZe3KsqsknE3nLSECvRFa6LeZKeztjmEzTXDq5Qf
V8K5EW8uYz/Ptwlh4F2XJBmTzld/4Of7GwjWq2N80E/D+PSuMIBootBGAH18iJI+RWR1lluaiO7+
nUQNMHgvVwdxW39tO6lD5pBl+vUbKmqu6dcXkb7bW4928AUTKmSnLq8UzFFxUbCBD2IE7SEhTN2I
TNErJw/DItqI4yqB2lre0m+bED9zO7oIAr9HHi7yptQL8yUysTc1fpL94ptpA3w4v/ws5jGJ3WTY
kKkajKrFh0jx56NeVjvdDkQyP+n7rBp1uqq5scDrs0rNet5NXLXnrPsEibGHSxnOUEDcHYl9IZOo
EJIyLe/COhyt4QnOrL5cwkrVeqrZVD80S3ndxbEUKVZ2TDvQiGFxG3sGYKTvbvhJH8VD/jDQy4On
X+J4UaK9Wo9xaaWNoNUVSJJH6LBVFiohw3FbW3zn7LY+iYE989AkQwRkn+6sm/RC4lM5POdkElbI
temLrg77+ayEqB0+FWU4BoVMR5a1H4Wlv8+b4uSl68pZTko3D7awEYU/8ZcDdxenjatI9+lHrDuw
8SVgy27F4adjUDoHub6t2gONtIgzf+k3oPlAX+hTkDTPO+GwGr1IF4f2kJUJz0p+yCjSJWpgMT8r
vcUdCSmWGN0prZMdE5txJ2IcjG6Q2Fzq7ifvMc3gIMKn+/OIiajLmByyTxQi6sBWYv7zvw1hq/mn
QPv/OW5jm7r9Lp0ysBp6/dZftql1PTzmvbLfGrcDP38rfVIZEAz6BuITuKWC0W7XAc7lnN9ke485
GYSdr16ERn/LbziI7Z/hNzmNkyuyuXL1XQ50zQQZ9yO4f5dhQRbjR61DnhNlR1iWOIp2Iy6+n+34
8sVVIOch8pIQnMzG9GyKugctVPRp9BPBBaDhQpRztjdCPPyNcK92dHQirFNXfsJPcN2L7OsnwhBp
+c/AejsbHl4Xl2FePmV+pi+Uj8h3Q345EFFwtLJLih7/XWU3Dp14c8SwNqX+LrjPoiJYHme8rKBZ
USSuqzWjCgGVhV7AXzypqLFg4G3bPZMvH1Is910UqiCbMAhh/HR8/xvledejHtNxXHdjJeYer+y5
Su7BTvWmjNMx33OEASqOFoGJm8DiKjEcbhSd+aAL8zFYrLMIosNv0cS8/gb5YXjErMeKE8H45AOA
xfehls4aTSehnCBoymhRBSh98G5HLzvLt4OXqYkVskFgtCyMe5aZ1kVlBXkHp0/XCQpOJM30x/7k
vVw3hleRfVbbq77N3llnmKECLdDStRK7S97rCncRFecvyVtQyihq+S61MZJwhhX2MDnM8OXT3iLT
iAJ8cE4Q5A7AGEFdFjXRUhmnx/2KxCYKY2Hnrlvml8j91oW7FRqc8+G0hhECqMKuSds9BsYHPIEA
n/hGYwR1VCMj9kna2ElCJdfFzpV9vfrU+Pi3cPdW08sn9WK5vVjo2YjTrw8y1BMn9vCkkqRZAQ6V
io9rAassoPKw3L3fIojq460ozmHUEBnCDZRETmg4KbfUdnLDegrmoYvv4qCom+A32MmBTKicuFkp
A5SeAIjMP6icTj5eXgQLUI9F5g6S1c35/Z2BynN2EXcX7i46Aw+0FVj51K67I7NgMK8426v2kg9B
9zbLuBNB3mMYxuwjJ37/LfB3SFTkRAe0zeaKOxFF2WuasELgU6UGgNLvlCCmgbW39vYgpFl6RFyl
vsb5FcW1y+otsnlNMG7So1V6FbUhCmycPD8NHwoUqwhOvM5ZJjcePBr4iwHnYg9K6y+f4umkTiWe
i7hvUezZySVi5+L+EOslDhOZLAylTVeDSvmi6TJGPIGAgZpWT00wBZPOv9x+AG64SQLwwKw13VvG
JS83zgvqQkMTaYDLFXlA30QODPKUPqyBpVNTsa+CoKIC+hWunTTChEtyTIpFKd0GN/3MAmARqOES
hEAc4tIsehoJRLCsIGA7CDXeIaOxfmkXXjMgHJiBN5ug3ylKm3CkkpNt+FBBkbk1KUwglpUqMelL
knFSrl5BbTAaYIIwFYI40R7uXWH/Jpii7FFTA70oHkMCoxP/5gZPWy3mHvqR/MuGTTpKkX+NnZP0
d9LPA87YloyeghCftXeKa7gY+HwkOBx7FLzVpNEQgdI621pb4db6fHlruol5/a45bOaId8eHBykc
s4okJrvF1u7yxQcVF3WurA61ObkHCF3kdckxmkwwpNPYD25ZoAJ/vmoJulfAlAADucrRYoFhSNwB
d05o3b7rqC1vkS6K8mH1RJ6/9Ibzx5UDDP4xhvmQTwAxmf4t8gvbc5Jx3Bg5faSq8VPYfAOqFLW9
jLLOgmHOFtVKLrVZv6a1CF4EfrSnndy6Nw8mnXTSpZ69jDsz4Lam/ohqut5Ha+YUDk6I9ogY1tpH
xM+p46P2v6xksyd3w35g3uCWswo33TG+m9Cty1fHzUD92fQWRS/RSydU0iguyYrbiQP9gjNzSFRj
yGTOt4sm5gUjjIUKsN5+HKf7KD3YMfhIHjQ4RXVLszksT/JNbPcccCAqm8g455P9QActhSPxmcjC
SyYdXhacNIuKgEXDDl17ANit1A+KiEENmPwOq2iKycHZUfFArbfaYAYEjfZyebYmVwYz8cHYy+gD
dYE6pVn0POiPfZ7G7BRnHRuN1Ba353z0OoDPnWFXZkfm5Oh62/i9ZGOvzNlsORmxuRUVvJy6WiCr
HTe+cmdPkgY70D/kCb/q1dRc2gP1+yZ6LC2xjD9+yugA/xasOa8BbhgTV3zCu4je+KS8aft9qWLG
Po0pc/njJ6g+/6wHbtwO2fxPnINJNp42wyZ+8d8myq0RObdl8bFU8EnYrafVt/OWzssLuHnR7Cu8
AEuX9DGLhKiX9e9dvxMcjl4sIEhI9Miv4YZitJ0DLPXYQR3duRohMnqpm7RdfKs2N4Vh8LcT3Xc4
Dv1Ks+wIVHsNMNILs8WTgWNs6fOpTTozt9Yf0b7L9WG8XPpnZ8KRGjQETWoccVVsnKCyer9N8lSr
QHeCtOhfXtVPklEzg1Umb06SYBZ2JCUC40GowK2J8uBFmeAxo80VAWJ9bMhlGfhVjEWjbNIk/2E9
iuck4luznhNFgfkOgN2XKohrUEKwI05cFNWtRXa3sdMDZLNWkNqEEThn5p3Yc5BF8mDmANvtUmwW
0SKiNP+vIGHyHvmkA5QXY/89YrmNGqfo2vnpDnZ8PNDlj3k93+DSh+wXohdzuXScj7Mm1Y6Z0vQV
8ZJCas9to8nbIR1liAZ3cI6+vARKPMh4J4lEHMdL5Sz88ZytjvkjrhhyR6ArwN61h+wwZkb49WLS
t5z0qFJjyvnpdw+oO//qvLizs0FPvM0vKS5BPOgbe9QQkdtXCYHKMZzf6CikGIMASZO2Aio2BVf2
IJFiYA25Sy1ZgF7024LQgGyVgOfG6cAQb9esJz/tHhZg7Hxl5BcgHfjCuW0w87zm+8FXk2Bu+WIu
teHX4PUXn6AgoSrl142K1xBvggH3HfDAs0pT57vz+8l6vVWvFY3KWEaN+OJ6o5bzOhEumaWxj60M
W3Jf+76/bjtpeiAP/hji2bIzwnHGjmcNbEs6F5kORusnpQY4MZNWTQ/oMWQcsji414Z9cHuigDYS
XdIM6u/gQa6YbycsGFQrii0kpw31aNFG4ZjQCoHzrPfgEh0pROOncF3U3AkAjm+ZlWkWbTlhR/Hg
jTr0aakTBbMvzgFlkJbcTuodDP3pKGu/n8nca8vIzfYYGjcKtqH5jm78UPub/pjX4wwxkMBVlTTY
w93Z2T7VkHJkDIWxUOdxpqOejkzGGkxuDYWtPDMdghjfbWzUx7tbJ5eFv8KZIjTPc57rbPnkRNh5
hwfKzw6H6x45Mn5HsdPmbIrlEo8dqHmMUR7o6ACz6rjSADfaDzBtdKpiJ3Xgnoh+yc0X1AIDbhxe
gSSsw0J4UMYRZ5WnsZRyOKSAZFnezkoBWaj925XvO63MiT98lZpcfidY6oEgVOlTgtrIxUlnLdbu
pQA4XjSLq5gSnUOW2Pe9g9OwJDLi4hZ432IjJcGSf5CDzIE/5a73XBv5DmXs7AJHOjtnLsDXQJkX
TtxxB8uDdGgswGvmEWE1pCKuPEE6ZjQFeibtfBoP0SXgP8jGTsQXe32wxufR204p4tSnqVf6sClu
MkVh6BGUwqN5ctzn5J2CmvK4euTTJZLsmGkikXijpeM1RYpIMF2wAYPNhj+nlxq3oD0QK8n0ZKX4
hOs09vgcL+x4oTzre7SlHtP2U/zDjTR2HFJIg8mUO7X9aK9QYVEO1yS+e/lNcbBaLKBqRA7w0bpJ
jMDnqknzTEjYU/WE3FG0AxCXngB/C4LrZPOVDDDo76d5TvqT5wimB8qRawuN6Qbpr/KuT14APBse
vOJN922W1/Ffs4khBRy4XfDaBMWjdNkCrzJ/NA/Xcd1ZI2NOAReFGyHHDWtMwfAzfQRrdr4yyAOL
WHPXrxXvTLJOk/8aAgaiCYxMQAiLZd9AnI1ZeaJRlj9uw9viT7/EPVxon7CEI6HzydF3eMd1jNnd
DScfDjxOSif7wNXco31SVCHpxn2SKxoYCQwdpy48SmpjSWwNcnbTQT6Pg4mPodkJ+CLSmB1eA2BN
mjj2+KOIjJEyvMkmLwRa4j3C8ijG29y7wG2Fdbemgwf9uAAhXMH0ClVNee+m47WscND0ZuPwqCBa
eE9gFecScGo4rdZjchLjm2CdKnGemszyFJjDtl/0rXiwsxgz1xfw7AgJKife2euacrydCMVw8FI2
rKXh7A7487XG9GWcVWeC8NrN48Jd7JQtSJv+et1NHOAMdPudvW5OnXUcT/AOTG3kmNzR6DCRls7I
hExh6zNeYNwbWHCoa6eseIbaBPPNmAIvcQUaoGvsdmLmymLar+KD+4A+MtxleNj6XSxq0/mEcCvY
E7jW7UleLOjfIDggnDc4YFH0VwAIAYZHKXbhmu41pd+NXjLMSHGPTEyDfa9zSZw07rHrdYejD0AF
OFiKzop/91a63mgWpA+AKmJOz/Wl14cVC76uvU06lFbMQRcfYwXM7xnIa2w9Ltd+en7c/PN7ysVc
HmQel1/r50rBNHb8BkgZQoDoBblsN9VI+/MBqkc5YXiE3vp5Wz7PmrK6fC4+euLwjtS21rAcevbV
yoPzT05y/xQx1+Jj588GpwefSwRWUG3I0XMnnbwpmhdRr8KgM7wj932TwBCx3ZhJSGoQ8DcmO679
0rVooYphoXAr+hPyLuJhTFWDue3J3N697IY2ok5iUdmgltot09XqNJcDwhNytYIQsEW8wY++caeL
xzLK4M7ag3u4ShImoNjPCuwA4MyQyoiuyii7pfACT3pjDyAi7IlviHnO/DiDa3bhnJFIm3TiUywy
l1LcLGssEn4xeh3/4KWEh3Urykw4/mhYnR0/vqogLjA/afVyNhtvZf4qS158eC1czbfomkzI6D/w
NOWcEbnE84eI7Mzik/2dBtGFjNMBHnpTCrooHe0RMnSeR28gtl9U3QSzWNonu7JovzyfrI1ToARB
3Ju3J6gWAc1ciXUQSmcR9g4dcXe2qod0haZ2d7uz7CDbR5uQbLKDf8o8QlIfMm1i6hQBA+CeShCM
I74wnVutGQl54E8mCnPdGnPnNxysp/Brjk+oU/ypIxB868A3Vw7oAUAU9c2LQVdRyxRrqpoGjsdc
YT0HDvUDMsKzAyiUf1PfBBk5FCTYkvF4LPs+JvViIFnjWujwwyygFYJJeujcr8EQev/2xAOaUND3
isvofvIoukVtorY6tAMyWAAVAgkUSJ0F0BuryX4mq1ZoA8O5WXK5S53VRPQk8sNeFibtMtmPCXgR
IaQgkr6FxoryWwaxK8LmHj4jS5gHtfz9NISdYDTsFd2VyarvJmTVd+m6SQKAbs8O4dCyL47tglZR
Sb9WAHEGYqrJ5OTAMXl5SAKHyQjgZBs0EtCYy5e/Bm+EuAMGxTbCdOXpFwX3R0fateucUwJ/l2dY
XFqUjuz50MT+vPblAfhJjcDkMyVIz3NvnRmSA9wFRDWi1+4Gv5pMoguvyCQyPWhwMDmISc2Co679
pxzH5kHdIavL3sL+hqvR3k7cjNmOggpvNp9ketXbiHrPqh5qRcw3hIbByMOTmF4s2yVAx9CCUnWp
+PJ0LpFs3SKQfBqkZAU6YKgFDJMAxQKvTZqjxHAM2u7o9+SMbBCqMhWrmz/4it8LMD/6heAu5PA6
Q3yclSFtoSaRrLogatzwBwMDQQlfPhvyGTWfFnzgkYWOLLlB5f6ErXVYY0fRGYHqM7uXahaiqxnW
NTrLT7vDkFe3f7fgWGyaw8bc6gTMaoKwmw/LEAFrSLSMRIf+dnZf1nBGF7VsZ7/HV7wJtsCEXwKK
geIeM55whyyA7oVfxMjD9lknhivVIQsGh+sJNsTd7i3+EFPSx5RVJjzeX/Tbz672Mch2EciYdd6k
V+l+nioDehzf7YZf7jSTmhCFCx4RIxSwNmXa81uqM9zvAiZC70+KmWjf9NQYwdrrqy+AAHZLtJrE
j/wP/4YPuLHPLwb3ULong92frGA3YwRu75nSQoj3MtBVTmrGVz+GvZsqgoOBqwFogK9pIDRYC3wx
edkVk6ojiC5qKbfuZnCIJyEVw1XAzK/EOJLcgc/ZMfkJnOMqgFQDU92ak/7Q2t1ziCwNvt6MMUFz
3Xjri/rYyw8xeI8om4J3tNH/ykomk4eqqISAFOUFmgTCVP0Gou0F+Vv30rwfkx4FJ0Lxz/gKgJoF
4Evb6TeqzHd07aL4DvHjLy6TKPZODa5PAKDQgRtE+a82EM9qXCMkIjRi2hU9F7RuZZW1r5P6DLDh
LDYPXZdI6yAf/NbVzbD2Tk0uyke2CQbwXuadcjINAoLgmhR/wG1uFd1A+Jw8J/UF6v6T55mCYMMA
sJxZYBE+l65pqpieaWagtQNetHiw+0CxsIuFyz3hGQY3HBtBhGdWLyiqwJyfIqpIK29miT9rpq2Z
Pephl67BHEh6a++huH2WdvLyVxVThWDaGQjMXVTJia5vZR744m7v2iSmXe8N7I51xDUIPCtiqUcC
nJmb0TeSGLY6G/9cQ+8OBkyUZasHwpRPKEVsDvZuAwCVmdrIqp9xG6NP0alxcsET+Sml2lHLzfbW
077HizqGhygKwagJYffDYLFEUN7ihqPRtSllkJPqghsjLYXfOwcGV3BpbvDe7qJ4E1iCMryizl5e
Kt1Clpt/9OsISft7FKPjQdpk7f2ZMVlMEJDfUEy7YjYc70n912VXEkBKj9FuzFMS3slMguiMvYf9
Xu2s8fE3vB51ze7eVKVgu963XPxaABMiuKr7Rk1fEqYGAx8g7VnnbHycjRkoFhHC272aINMZjE4r
5u440P6qlE7yegcD+bAY3kpBSbQZXSSG9tf+tZsupbWyCYmQebgb/u7nvZ4xpE10RZkcj8xwNUSe
1EubDblbEV8dzrrC/VaOk5JGIpYLJ9AfTMZWyJug31Sq4R26200NIX5XqotMrTKV0dk8D8fo5N4S
KPkDu/cYInU2q+7OgClmHhXQFs9kUeZtMzwWg1dvqQoIFek32QWITo72Trv4ClBdTDbmmjF9RKov
50JDCDXnMd0e81GyMov/u5VD+5NPR7/N5Wa1tRuvycN5vr1BeKYgFLHvfeTLxJm6e7Kt0Zvo1Ble
95XR1l9cPaCDpD5rqyeK4rRJF+94K6kbbwm+GAGbUw7bOOeN0+TsJS+nB3FPJY0zJKoDqhjtafL2
q/PPp60yBjUlqxrdOxJvt1m1cN0duw34xyuutjjCuV+zenPmW4mNt0FSVe49WpQ4/N9ssRthV+pz
kFUY0MEAWBs8C7smijfZJLi9he3qbxA1VgRQ2D8amQFPybKwdkASND9zN1p3yAela6Ij9s6kGEUt
oryLc52029qocyObJdETtU1rxYAiSPy0XnneD1ReWYc711KA/Rnk5zqBA4BRkkHfDhYGZGk4bsfP
ePKdxAMy345xT5LYsWgrDv+IcpF5NawMlx0M1spOWnc2IbPAdIciItgVgxco1YH3PAHVhnvyH1FR
TqdxaYhNJQDohzu3Ez2PIO/9k9+2uyUug7d96zZ00e6JN+78vnU/7kWT7dp/AdnBGIBPakJ3DOU2
LLDHBwU0UmgEeOb2o6m+qOGKy9O7MLAE7FsFQGlNFo0M/fUn+DzjO6zSZAUf/t2GoGgUx0xlE9Iy
x2MTC2DlPSdz9NsJ6jqcowEkju6UGdtDKu5PN8Q7P6wR9IW2GjDVQA6sAcGCHCCdPxz11WnRv4hk
a5bHnWMkDvjuLyWdxlRfi4umyNnY4h/gWxy6FkNQMYHehZjo+mPiotPweqOtD5jpTYBLFImtvGIy
3y2LRICC3M6A4tQK77Z7Jcx/OWJkGlFRkgDrmdK9MoJ4293xn6SxkwRNTfdmPcH9CCZ7ahcOTSOL
rMZRgBDQxcVvE4XmQdOGnI/rQoNqhbwBYL5qoLSCFBh+kBs1IJqbPKjc1t3O3erPre/vaQ7ACbSh
W+5BtmZOnWInQfqHSWiyN6PhQfROprr1akBwn8xbetIidv/Y/rXlVmJdX/BlRhJcLE+rp3/E4LAh
DxGTJkIgwAL0kcoS7y2IjsExTvI5Ra111GM2KXGFM6gr8kPIKfo6BxNrdfn1zbRvcRfygLlIrNrX
15H/hPuAH+quOQtRa5idY0L1r79vU93kN4SeOKKAuvSZyj/R06NPBPgVL58KNnqZanshLWp0oh5V
0eZGZl+Hgb9wxbNSZ2hu0x3lg1xmyaOOvrM8jjEaf+q+XcjATp8oFUwu2npGpotojIIgSprOXdYp
qWT4L8bqIL6Hs+1N70Wb2R28BhwP8Z2a7rFRJ/llFO3v6v3U+D4+ksnNPIQJ+7mLw+96OpyfCENn
s0tCY4uYR9YQ7TjRVRubUP8oK+SrmWBKQPx1CB2opHk5GcZDTJ96tMqeBfOT9wT/3kDXUe69ap6B
/GR8X9Ualttsq1XNeu6sgdyxzBz2G89VllQoWya52Zhm0mwfHyLyibtcdUIKl3eUc07enFa0sHzq
i89h3DtuhIOGjETmluemzkZeUGATTZGZVFVkRCVQbHwMy4sY++X3qJL0azbcwCUvTmBBQx31dgSJ
1kiE1n6PdWdb/WzD4PILWvu+Od3BtH5QjfTyC3QgG0+T+ut2sNw8xPI63c9VvAafRPwp2EO+r/z1
zgKp7ybghGnTJI3vAghxQx+gacDBi4NnpECuxLI9CZvMqaYf8sz3GC/MCR5k0MViYDF6AMn2K7uC
GGVSKTs7vwVLXLNO05WbuKa6mdXEm8v2NHQ4LIA4MJS0LxbXcDeCzmBYHm/4DF//NSUvX9J7dnMO
xv3R2E5bGsQJUgBRd6fw1UkswKDoN3f6tJMwykw1ujT1kvKMzc3nNDNOhA1ie5LDYkv3hrsnxSNo
i6kQflRzYPUgBRw9iit8TclE2CYtFY/sq44hRLCYgJbuPSzy0a7j5+dM4whbWIEWehV+dRmR99cR
FWgN37BuG3Qu7OtOwRh5wxwxZD11r9sVgXcA+B01x83E9+nzNZAyqMx8Qjx6rVmPYdEjzeNg0Ky8
InCOmZB3Z2UuqJWKrXmJvcc6cRT5Q1ytA2s0u0Hrdl9EJmQPEB5gdcKcwtO148GdwJWBA2XfLYEm
pkwiaKVzKvOfnAStL3reT1ON54v0+QCj9ZoUtQRKWT9dzpyJnB7hz5leNRTL2v7tLdZPP55LKram
yRrs4q0BkVJzFhjrJl4d1QP0OC/mRIANuAM0DyB7/QMBO5sOgkpZtIrs0+OD6UOg8rtiSxtsh/ht
q9u+gXdfIAzha0JJtrSsKz4GqleLQ1ypF3bcG3hd3R6CQ8IaI7IzXWZdng1emzyDqqHJm78KsFFO
I91yt6Ax9hhcyLAfYXksjgdf7yVCWpSri0K8C4gP6BbuxUVtFcMALnbVkOvX1djXvYL0u037yLmo
yzi9FEAt8AWA19ML2Gij5sQYdtiZ8FUd7/EzhoRGitIWR5owzJw3rqSqIgZNm1lAHZeR2hfJGBko
Eg/6PNDMb9MtQVR86YyOZ3DeC3PyNq6DEiUzT5fl+GDkKZDJaSx3XadxpczNIALCoFNr2KPjuqP7
pgDerxPGPK1dhvrdazhoUVontxxwo6xaipL7hwEax595TCXzoN9kpjR04FoJNHLUor7nqB9XDfs0
fHGC8Axd0quySaJKHOB1GnS8Bkjx8bnzUlKpYU71xyo7y1qaU8ehiXrY+OgnhJTL3XnrDmkfYchH
MtZy/1y1nxoIcNi92E+/tbPui/tiE4GfOxD9DlbXyI6i/Gvt+j4TURkFNT5q5JduBz9dg1o+xcSQ
0bDLgCrq7Mw/eB3RG187skEzIh2+nYoln/vQ5X5+2qX6uYkdjJPVjWl64hSXVm0GK1aM2bW5KL/8
p2EdlVeK+4VZiVxf9mN+5Wtfcdi76/1s5zTnujmsd93Dbdg09qxirMPF2TANo0hrs405IqU1fsRH
TjGVKiN2hRwsDBe/w/+hf/2AoNVKknP6eEk7B9SymH9e2q/Kfl3ErmcdOrJbZ8h7cOu5LcaOSWtw
lZa1u8oplMtPP+pcNQDKAyUigVZyV7QHgsEb1r20Zu1oF85OX4sBAYQ0x9yelUlFpjHtNsQU/IeF
kENm/Q53YWNN+6msq/1OSPpXmr/3JleZ+SOFdR/+WK/4ET5HEM7EzuLUBzs6dRQ1MLmdLqlsHuJ3
0AQ6RNe+YVHnp0bmUPN0XrbjLBtGZQO0MG07fEN8nipnF+8CEMXKlIXC8KNBG7vUNiEYrGi8bdtO
uvmVb14zfQfe2OwDh4ATv2wsl86VadAjh+IZXOTJe3Z10Eues7GDiZfCtuwsDbKZmjrJcAgkNDTQ
0c+4CxSv19wV6goOrwJkfwBgN/UJEdc0jUPpmyoPvzHkqW9DwJojdasLeqM73Ps6wL7hsoaUsXbw
L+Vz5HhxfSfXsv3V4Tjl1su03pQG4X86cWrqhCPvrMg6dxaWpB1Zf5Ycg+TdusJ72XL2Xlte1/dC
uOv/j6TzWlJcCYLoFxGBleBVLe8lPC8E3goj4b9+T83GjbjrZhhodVdXZWVmMX3ua8T3i+1bx5gT
XSC86Gf3p53R6DlaXXdYrIfbL9JfszPtP5Tb3zvZTW3dxrR3kM6huUvgZmMTZw79+4WgouLbYhGX
5D+a8Q2ZsICY4fvE7tRwTlE3rI2AADGa4k9KM1cpNyFE2Lo5VLeoT5inpJ4O9UVMyWlcV7BTQ1R5
45OHQfhPDX1Wmmb+QpEQTy+8YX6Nlc924cPEPlZ6CW2iuj1+T0mt1O2u4srzfc01zQrIOnP7MZQo
JOC2tBXVdZnBe52eR7oznQdIw+h7Zv57sDdojz0hoLCACM2s8SWwiMzMHmgaGRQCqE8C55h0IpAU
q21nmp36PioAmjBZ/+H0XSg3tYR+W+DWkWUTR3YgCSTXtAVX9KO+prOC8JGPw9CHPTz0hd8udKTn
CPhsNMpAykun6D80xf71VdhwuKCi4fSYd+Dc6iNeqnRAux3ai9wNMDklIzO5T/ofJ/bvXviC0L5l
/ebJh2VtjBhUvlPTZ2jRRCzs/nCnnoPSgChAGzF7L7cV39qDsunUnYp+01mSgY5hbi9DUiiiyFYa
NKUKXDpQcnwqXulqx5efmnKC/OE1abv055TPxerH1tt2LG7UhooVx68Yr1mIm3M1S4MhMJeW8/U0
xh3Rz/KHlYfZZdy1+9mTWkKpqe50cTjYY1Vt34z4zIdStVSn16fqwQecgd8c70ZGxbF1/ZLW4qJF
m/e9/nL1aapL2ETiv3o4jeih6hxj7mok2QpgJLgcTW4r2NNbDqHT5ScYYjrgxPGQn8FNb/2iIVc1
KYUoB4muTOHK6R7391l/6Ptf0yB+fxwORGmJlH+PiK2MLrOKFrXfp84xelPauVaH8hL4wiQs1Lh6
z34bFFlQ4q6aEgGn5aKO/cMJdJbQbRxd/x3yyw8cCLISVGzX7wbqPuAyuTh/74TrqKHoANZYAD6P
/drQNx1qY+7enClP/KWFGNLmDRQ922+0DVbmCAPSWMBGB5tuOOWoJz/YkNFOJvZSivutf8W/krjV
41UfSqucm69fFR97sSAdsWhzG+cFbo0ct9BaCHOg6dIplVhXLFtwcMZ9XPJJF0rnnA1/Ebuos0fg
WdzMmol/HDPVGOurtteE9vwhBU9rGr7sbuSTd7ce90ibjNs35poHEmlR6YMaujUYj9sbcZINFutf
AjGnvgrWuzGcBuTTs5ZgfGV4Hpxf0IU058pcRwRJAC4tRm4R9s9UtI0+LSqggl1h3gurGP1sENuf
NQNIfOfL59B7QZzEiy6Xfp29fHmzroOxyNO6cpQ+q+DXf0wbF7vAI9A4l+6zbb/sW+lOPglzBsnd
6sQR0iyOxnsMP/++bEwbKQa1L6pu69klHMuzF5pGd+m6Oh3SrnpiubpjtCDIDxh6G4n3oLVPG/v0
dnCKvWrPvkhf9jSW3uFDtxjlBgdHNZT1+xp6phMEhpB0eNkwu6KzvbJhPb0PuOyOgp19a0vbzOwP
lQVvyi4mY8sn+9sZ6+3F6fdJlxZ+VygqtNP0kGx1Bc9M3mP/s+lDi90ZbcJ2ivpZ9Ba+xeEdukh1
XDW16qvw7s0Nbhbih3L/wg2TwXQTMEhuWTeOuytLqa0pUW9SS8y6HwSjLaLrnKcud6Szd+CH8G6y
MzJozro+3VKkffl5RyS1cD+PIl93gWzOcUzWkamMqfFBths/MRS0mpr55o2vTw0iyqgnxH0oG9mJ
iTCs2ccg0r7thmTLz5vZHmNS8aHyv1vPtndkRE1fzk/ft7j3ef8d84rfqeAO8k6Y2VuN130ENX0X
Jg9V6HyzPqKGr0232dW9rMibxK/puRPqJQf0alqdbQy14BGReKy/ugEbccvtkdVfJrwHaw19iGjy
4JgdrS1D0xRxtjGFxJvdzNMWnKNwyn3+Qk5c2jeqPvQEXacMSX1ndatJxXl3PAYyfcbSUhaezc+E
1bhoUNzdddoSjEz/NcMrBceqezY7sIhKKjI7AV0CHKCvaJvdItYYS9cdazMG6Z3NY9jGOWDZIfHr
YsiIXy8NHhA7wtNkdA5P9GrKydOXIomYW6rGggtRrfkm9Hf8RHCjqPKvwT6CUE2g825ql7DwDIdr
Wr+Pun0Y9EiMLu+EOUs4l/19EB8w90AmV+968d4dEklvCgscuLLwjBuYHkeE9D5bt0Yt3qUUDGYT
ER3Y4C1A+rBHbTYIFIcxUY9c4z7HV6TdsN4BO71Lgg16rblDXmSfHQg6cjxa6YiKPzPJpBZ791lG
U2p/bq74HRLnuQa+3HQX5Tal4nttJU1A9W1VNeUfXbKK6Vgap+UYonFMSkegjdhVsaWt0KQiiFGP
zN8KKQIC41v4idDpXDWswa/i95ya1tAlz6MV3uScZq7yrbnxDJVPvfC7GeyMrau/rP3sQhhhvive
LQ0qZOy3VUt1J/v8iBLogxOZEkqjRA0JSDuiZGWN+EnzAAndHI18H07XQiej+q5IZpW7NbM2nEYO
db+z6RciZzo2POvqTcvSGHcNjhY0on5/uw7quEMEuDlQVJcKyt8ddiD5DionbGpoA3CfgXUY+8X0
NIjjlwNv5wTpgzxrOu7Mwq/N6Gkuk93cuIA3Sq5329mLJkjjdtjf6ua2aQynXHgWd0YJUYX38uxL
6t/Bv8BZHegyh+HLwjMhrmXYFY0f/hWCW89MaXGM61dSB/a2ZlSFIjcg77TgpFjQ9D/J1Wp/XQaI
UHrR7oAgvKub59nF2Zq10IS6eh1B7HoSOu/9Yamr74A6aHjJuKnYH26HNknQEE5Mj740KBBdRYL+
JDkFXILWe7RPk+MEYmHQHb5ZeHNm6zSjJkHlj8yzYP+jC+XTUdDe0ZXywz1bizN+vgfF7hbu1nzO
7HZMxUhSemY7hy4F4a+HTQqsTdBte0ZDHQj/TfT5o6JXOzZQ1norkk7g0NJuZuakGj3rHpC3Bt+Q
6+bjNMkSPjEMMLMbQ1O1od9wazbowE7wWaP6rIUAI31yzNKgHNCnbpa9vzkjeIPAPvmJpmy6f3wg
rjgDJDlqtM192+jmHGaKKdh3cc2BzUUxIg4jmoXHGEgsNmj8eWcLOes9t0lyWWgufl6IZqN6jyDI
v4wZ9JGP2YEh+WaVtmyVcubDLlOjSRFDU925fJlHq7eI30zM5T9GJY7eW53QAmo87nBA2bUu5dmR
c7Nlu1wiFwAHsuQ8o3lpvcIfvttwqqBLBttXdPE10jejPa4SthcMN55PAZeExsvsvKabvDdnTC3U
FsvLmmuWlfwPOGnDGhzg9zh7XPmkAIBkaj2zWkoRtu5hV/dmcUb6nikJ8Du5H6iKrOru8P5Y9DM1
KUA264N254VTG8+AKcZswQUSgVeDBymyGjt5QbBG03AHf9KsDPjkABxz3txoK9jbEdmTgeShRxbD
TMzauHBBdiefFVCJMEyzBxojsKWbVbEoUn5tKd65dIW2ztUJqRl/C97cOWysRBTLG6d/58DPiq/4
20CFgW4pdML16GWfFsGk4R1JhRmawPY89fugTV/zBsmwLwS5phGf2kQtUktgnMWisz3jhcmJjslB
YSmicwD4f/4BdfOMz3mW/E8K3qC5BG+wtSuyiLdMamJLs9I9GjMREWZ0RVm4hhgY4eB93ujonNQz
2BYJp4RKyKQINm9m0I2AYsx9+jFfjIFK90//mB5hT6930BjO+Oz1OC0kG3iQBRB5QViK8WPKA12N
ugpJ8fam/B1Z36JO5faKqFRc2hZRiWii+7DxHaSPpQ2z9ds9JCQc4Am6+kVv/Khblr6BWwka+7Z7
mmqAjBvcSeUMTEAhZfZpRJQmuJQT3exWcIetTNNtnyL/s+7WEcIjpaAEAqGw7bmChjCf5riD8Mn6
J9MXXy4+aMJeXn/zCYLB5tE7oXzzzqBj7MgDqeablO+0rIU4D4AxkDXXXX+nDAzfVPdCrye0cK6i
6j1AoDrzMWBvBqg/tvy8t1G/uGCcePgIrNBXiybQmY/F2n6Ea0D4atutmyLwK1wCauD5kKje6uhB
mSrtXfxWkKRcynof3OmzgJayHu7oNxuIAADNaHKh4plnH6F3yG59L1pIOCr1dJjOc0KcdQiIZXOH
3J32I1zkNYTPrgLBh4jeh9SjrulQikfyfRddKnEWDO63M+G3c0JtiEovU090UG/vArre3JL7RBU2
MVTr6LnMeZxNJnglgAzbp5/7wHzmPAdr+JA6eM8iONC8Yu1JEKDU7swR5etkzrmr45UJNFhnEM/I
nHQGJOc9LO1hw+rmNUBIgH7GZQQoZctf/rslBt7H6/eY6tNyqqllLQDguOKfrjp4b7scTed9LisL
/ARA58Rt5BI6/pZJFBH1bdQooIY2hELTMkacjQfJ+MHun+nMSNnf27xwkDHOPYUKgd2R8fY6BgyR
Xp/fzO3dUhOfKcmA94V6kr9bI5BYWLVYX1u9FDwS3zjzZLddErPIZy5N3BlRz3X8PclL17XC71m2
CjkpidVfyS2J3tH7qp1G0JSGKbnrFv4o+51YwQV1xs0SC1hPaYEG+EUvJb7BkLQ6aeNISMRNTY2a
UUnTv8x5wBPxQdj9jFrC/mrySSedydeyvzGiVKStnZddDYVr8cxFKSvOQHtc4OAkJ293uy6W6x6b
Sq0rWjLUfaJnpokkGjsEhaL+9uhk1qHYQc/iIMIHi2am8GI1J7L3yj7aH6PDUdsczbszEJaPVIuT
UfOFdLOx4z4Nsovj+vXQJWoyDMHYh3y33FJwdHDvn9TwdwN9SiMRF8AlQuUBOwTZ9I3rrfYwOVHf
OSIY56gqn/034bLnG7H5OgLHQgzBH9GG4yD03GR2Ih+Th0geRb6P+usvQ7lTWpS2+eQymjyttn9f
0GbNWRT4DXRFdlQi0qEcVLRsSnpHwquhhgr24RP8WmlDei0TSIrSIGEnkS7eALCP4ekat6AZax0b
opZEDR7NmV76havUm8xm9H6XIrLszVUXfiH2ntJSsqssqV/M2hin+o733MA0c17ugUbTbR7o1qqN
4W298u/mw1j9MVihHB5NGks/iA+1nE4TjNS569wrC2tJM/0YiIf452OS1/jz3HYYX2WUd+C6g5em
ZbDpWOPvKj1DDzkve4rf/NTxoCxjvDnR7j4p9O2+TmPxbn5UKLVhMY1jx4JQu+zEq7lthSTgfvyL
cH5ycqQd+WHG/2/jTfpSRtiehLyTesNgv1C/4zrETmmM8zxdhY5vIW2PaY06u7bR7ij9a1YIfbsh
hBHERCwpFEz6xlCH1lh51viviB51/MDODWt3tNpevu8LhfaeIeyR2boGGYvavd1mzeh07VrsJW+H
7vPLSHc1WrRQWjY0n52593FzUbjZUBj/yJBaKCtXBhiCkmbZsFTqfScMO19DDMMA/9qm8IU7PVOb
9qw3I3JoM78o9hpLxowy1FAhj7kqOCwPFn4qPW6cB2n6vfqQHXBioO3qbYq32uRsKqEY0JtGfYOK
lu7nGHBxMIeX+QbbyOCcnl5uzWrQFjEPIWNS6USmOa+t74zqPoNqPPaSlpnQmKEI1VeEzwkEUogU
Yz1apXmOPEB3l3zwTYXO2Bsskwfh+jmihfuBnwGnXd7PX4vXhtXD+qaQwt5x+XIwcUMN+kpK3vc1
Og3nZtWwN7CthRoGNZsuEvv0F/wYQClslO8xaF1pKEPrkQb//ZKjb+VzalTQYDVt1r7e51JUeJNZ
oQP38+KGxmUR0hMzxtQWrRLPtWLCSBo4oezqYZNW+2esiwbtM85XuDuN2+aKxh87mwlg6aZHPsXZ
+Xsjg66n5zqPladvEB4zBxtSrAJZT9r2LS5oBNvmnk4KJdnVvI1rwtpmD3n2aVNTt6C3QBZIoDdE
kw8h5YPvwGBAPohKHUrOoODsbdqkiS1jtepQOkNPtsa1TXpwHKT89Hnx6tirplX+0Tc2R4LrTtHg
b+/cAbxQmHMiqUTmP98i/hLmstBl8fBFIi8P1DnfIDf1dCOHKmvKlJXxA/UU1BhALoRHFAowLwhP
LzwIbTwGUIRmV4dmPfuVby+Ut6wZdm81mwl/tod00eFYMhtxZIVpOg+b3gYeCRuuQYF+XmF3Co8n
xzARugLhFKYvxTMS/T2ZAk1szcOy9Hvk4R+7sHXZgzjlzvmHeptoSn+YpHluw3gMk0EreP6RF+gr
Uy/MRWsvIjst5U39+Jxe/sAl3SF4DnYGT4nFSKByXre4MdKWNA/gG5x8Oh8mcRDG/lVpL4jNxWYn
xRfbOEHMd0VsumRYuBrYc4ihpFHOXb0wbNhob58UT47YwSKYsq/5l8p5i+FixUoXrrBt2h1yyueF
kuQRlpX7COFmOlXcPNBTpxrbQwbiVuP0McuO05jn84FuYcEwgN+2c4VHultwvjiqPI6giUE2OeTD
m7EUwcfdwG8GO1daEvJd8Co+3j3XbXSYAosIOxj79CDHvoI1gsA7+y5Of58LzQM84QwyJNO/WBrO
Ew/V00xt8IJNKh6HNGMdHYLt3YJuStrSsaOf+cyvGbyOH0MVgZ32q73iHd46FpnddnZdkJ05n8nl
R9K7f0l2T+UdRBPWBivvW1qGdHBPJJPIpNW8q2YX9hPV3kEPIBq3do7WzHrwpWAXCFdp90Em08T9
mYuJne0csnP/aD6dXiAcZFLJaEIjDKKYYMGSTbW39HMx29bNW81v6qZc3QXXGFkIrZJOIr88FzhF
nEaYjfnRnQ+BUdZ2NhOSRGs8EJ+gP0Gw5uwWn8nZO40oKaHuzaGpXUIYbYcvTuXRd1vE+t6qQ7iG
+EE4NoL76MM/HAd4GMB31d7o7FHl/BWhUJx/nubo0CoOsJcvP4rreVPw6AYsWOECXyXbByO+FyaT
sBo752t1tzTbrxbbfQezJ68W57RaHKXT8tZYzu7H7F6dI1PY2Q3dL09bG82ei5rRXkD7EA+O9plK
exEhMMaVxJ3RKoeRcZyShCNbPPM+r36CNwTvSGQkPHUYtfCaJyQST7Ku5oykJDqnyI14rC0bzgd6
TAj4yZKiBtcFODpjLjSxRhGDp/9PYoXiDyG5/XQgJOMJgQN0amAZ8khb0PcoHKBJYdmRsAK7RZSU
U1hB8WmkG7XKQhfKihpLRlFxptnyOUE1PCgPzughSy62iL4pL/aKEm+SnF8Iyiv1WR4xcLFEeQDR
8Eej7S8TI2ZsumtDjlFE2jO5ayjNz+ZASI6IcCF0oJk/7BXWBeKyxLsd5JrcrPyGY0vC1hIFJ83w
yaRG2l2aaKrQJg2h+OMN6m7nCFcOc1BnQQdB9y4klxm1Sm81QaKJSKmWuusb4A/Egx6C3p95cMWS
oMddQJ5wUqkoCjxZzi8ngYMERR9J9JrL2xkgzbARKz2wl7EJrQchCQJUsVeavrD4yWSQlwPhXuOX
aZK7PmlaMHgZEfIeJz1KwzM2yHw42MzeiZg/GCyjyajxdjoD4ByR5pLrEtiBdXEIaiCRhwb4oCTP
1k9KpDt4SoCorY8CWlSNdQfeDbRBwRwmZLsIZEEtLYpno0PR7rqqbihwtFbLurCD1t3YlKy46Ygi
SF+xzbvQXuU8omiWU8ZKeGh6sJsZtK3Oi0fwHfIHT495ctwlL5ePiESGhyj5iSDdUpuA7kDUluQX
UIE29vYPMGtgVMMOqEhllZcffC+/1VllDD/YjaNyBZWhh3lNBcBy+9g1rnyeJ5gKpdMjfOvBLHk6
u5lHUgZlF+gNcrkLsRWp/ARnAFGv3EcBpmEuRJchoje7BeQZWv2MbDvgfFDTYlrFMjW5MScPUnTa
BHwVO/FY2EWPXYvIX7uBWAuc9fwpAXAAzCRsJWU6wOAgmjtIEbBnFpTn47Fvdaj5Io/h1ECZ482x
lf88nVjJH999tzJTevMHG2gku1t/yu+d+zOhkuJCgzxzj+85kqMVvvDmpY+GrYYsA7CEonxAfSE6
IHijBYkt1L5EVG3sOVDMwHSboELQQbJRQFmf3IcDwIzEjnax6I9NujIZwNYycy8wEoSreQ+A3yLe
GbsVx7Cj7E+5pknX3AE2LL1V1OCKtrSBk0PjJz3sIQwlzETUv8c27XPn3Mb4Zz/rr3UPQhYNPahM
GPa/g/X3NYK3lwFHQ2+42xSG8gM5Y6N2hJpjwg1yAHSYBML75cEhpX5jTJ4vzejojUbSVaR8U0HA
A+Vtgjdo47owCeg1ATZZwzL3+zgFHBF40uU217KruGaFe42QfzL7hDMsRviA4rPBX39VM7t5lwHH
m2e4y2eV+EOLtgsfnnSVgqKP8T/Kk7IB4/eZs6mwv+dStWnJFBiV3AlTQu/M8wfiPja9F7WRHnoD
pAn4bEirSQ/3DoAgb5dTSsNWoKOH/dTYvJg+FQsYlQRMFAdGw/2QPQ163PKzJ330AzfKq2IHs4NI
N+AV4QpkElBvNSTwRBq0yXe5RBohIr7215jNtNHPJIdqMi+Up51RKUmjEwPDRHvjIfWhiDtkWnoa
evjli3k3LDm/OMLIqO9NXJJfqsS+rNpbDd+Kb4D8CytcHZepMYW+trAs6p+OlVLFAeMv/rDDxRSa
xsuixw3b2jko0kkwLI8VwLXROw0L9XB1yrqLocHnxY7PHFsAGNJHA8J1MEcLqfk+Y+LIV7i2ry6F
zdEunNuDUgBvqAep/WX0oppsRTAf7YH9GiQYXDtQafHEnyf6yV3sIWsYzQH1rAaRm80qrTS+aBdR
ULjOT1FDkp97XpV5g4/bJk3igTVy1JlQMqoo+bJeg7lHrm7xzmFydgerFYvzBV/xeaMQVayw+bFp
kdDYCuHP0S7D1xD8DUNMuhUfouiU7qlYrQre2K8vacqG9G/HrQwBhed4MIa91abxMxz+WvmQlIyw
LGCFnm5RkQ1QIRgc6N8DCnGh0vcTey9ME6534ih3Cp/KSCURxqfKwfgP3mDY2IarHZwN68WiEys3
DlNYR/KRby7CuSAnNCfeprfIN0Ukmh0a4VyZKA3ZSy3BrMU2zRPxbC5masudyxY/iqdYhKFBz+Cq
JfssWCKIGBcKT1qNRGOE4MnAY/xgzM3ey0LDkaLoZbRQuRaIGAlFEoz40oB+HsR8rmukN3vIxtSJ
3BnHmznAqMTb2HZVASkOkLZ67UGNsqmG4+Jy8AmIaJ18k6at6GaNc9xMKOUCD3+jexg6uiJLlrcO
E3Qvl1CPcsjS4/lgJ+iBYpLt66tSgy3kLU+BzVdASq5sRmQYnwtF+U3Yaa8RPCRkAGcUh3NWQKzW
uotZdysTRJbMDTV2IleUn3RSjR6AySEceyQjnufN3Q0U3/yb8jyfD7a3giHzvRr7norhc1P85wiQ
SAxEFIh7h+cJBS7tWHoLoc+19KYLKGm+xqQGOYfs3Pm6YHAOTmardPo02ff7MZ95Zyz3akBGL5zk
K6uIWeLDT3Fk0uGtiXcXAA34RqG+U5Yeap6T1kZpWHicUVVNarNw+jXjo6vZUxp3cE3eMD1qjegD
Q2R68mBMjViLuKGGLcu/D2jB7dnRLJOPNneIIzduFNMfG9tvDNWhooXwB/28J5CtrkxciNshH3zC
wchjobmIWeBnsdj97KaNf60Bj4RL1v9d6Wbhs1ik8QVTgI5aQEWbB3Qnj00Hqu9ehXicg+EWVrUq
wIVb1ukddFpO+JGpJ3f557YBF7JHNYiY47Mdj9GW9qzDzn1cXKCtzjc/OUe4Jxuhu+tXk8p6TFS9
O7TGC0rEl4Xfc9Caqwas+GFV20rdR6n+xby6be4scpi/Vh1JLfLzCR5yZidIcN+sS6jFv4z63xPT
ngF/3AXnKSJuv0BtkNQodqLBbsYe5+BVPYPh9L2TsToM2zSbjSbA9LDGs8Q/l+8WKPGZvTzSU83X
dExmxaipteSOx3tJZM7k7o8JTXEGwtxQGoApCE7adbgZElsTvyoPRGDJxQUOSHusadBOoWzRqY1v
ePMoMlWRbS6/+HVIppZePCqlvTos2k7Zts7hMZzDPcR3BamlcHWPnjYrkLbWudZQEhMjSSNIuubD
EQnWDYRrhwWCTe4ayQ20XLZYJRE2dRLegFDH8OV63AwwlVZFFgjs8KSTgrMdJR++fMZ+wIU33+Br
U8cth/jje5zZ3FvixtVx9wf7svzDanZDDqyLYOMxJlojaZF4lGij5eAaDZ7ZEjdFuBHPnNAFVJmm
D9/xDPvuJ+SbuOR+bWuVEv3VkwSGryAiIHVC7HRCAcJXwCSYlkFJtJqbSCJUygZrfNmhQD60KgQU
PTf8UIMWVNoPgEk0YvBqsM4E1HiNcZ78SJHNDpJyu8EiVFb1hpvRdcDwP+acJpx6Qe/fWy+UgkYh
QZBgS4oq5ZpXWZ/Vw+zBgM86ZnGKYCB3zO9jCPGBniteN5hCtvp36wNluRHy/4c9P/o7+FD978s8
6YOn8UFUy9hb0s8ckvbwe1RNCDYwOp743OdrRNtvHzMfODkQ7dFOdVp0YlDI0+vk70Dh9x7pzoen
Jv6812B9oXaIIrKfujWB9PTCGZJHWwL4GHjvYDbbPEGeoc7SDRtg2yKZeqIVE2sfcbK7SzlMJdYc
0U5feroMNhRcKPci+sAzhkCIrgp2uT9AytMeJUuErMZ5/Ycz0FUrrPkQeOqJhrSyHqtoQsUGUWUS
Rbd0n06iVmLOwC0Um9++qyW7m/I5usJ9anGPPRdo0c8XtewZjcr7ozBG4k7ER72SWq7/GvJCG/Qf
lTFkDDx0NsA65dPzE6eMd8eD7eHtjWHdxXwl3ym/f5z1/fiUQg/xt+6a9Pjpjno0jmxeEB4uvgRZ
Nw5I1R8r1BNU3jZjyGyYknUaEGYmLM0KDglF/TRbv1h3yGL07TreKHp5khVK63DOsaoZwXaXZCOZ
LiYdMnAdSh0z2O15xX3D1JAsJ0VBKYv/J4u4BD6BlaQSJ8d9Q2R+3qxp2QOBiWlJRZFNCU1w+L4l
1REkbp7yRx4OceWN4IVrLYLsxvEkTWtz9cmGBxUlThL7xHJS6hQCgMQoz0iZJwG19+iSfXGd3Rlc
ecqeztHMoVjY/CuI7ZAfkPzCZ5acfCBjnE0HXX/uyGQJQBjPmA9A0y28U/JNPcm99rDg6maMktNu
KmZAehQk4GDw8CQMYi13NiLofhGtICSxaXh6GZaDhwHpE5k3E0FAMCjHwOgRlFsPs9an0ZOAdJF7
pqhc+WKAxy/lN/jAja4nbRNhvIu3DYCX4R02YiE4H+Ek+5HPbrcQxFJz/ugjJxWb6UA0MudbCCGH
s1WPAEa/GrH0gMxOYaWooVfgxf7owAvqFGkFQY7kkSoS/HDSWkWCAgwEO0wAjuzRL6G/A6BGdZtT
FEgHi6c8H1Jm2RLDkYvz7Oxbmsyg1xNOEcQmJ4sxLnOgFrQ1OWDeS+eiz89Cvk/5pOVYLp6KlHE+
4gG037RECudgYSzXC5ZtTepzPJsuDROAgDXVVzwOjbzuGcNrEdtR/nIi1W6lmZNSkDeAtOgIGFOG
EZGgZV7Mzni5/DBGhEPeO7PuNUNS700rT9OLUV2N8cMAZPXKxANkfwHKjwm/munYDGHTpX3nNZZs
K6rgp/PdUApjKQIXBkRo7tHwa97IFJ18HpKEvsBMO7HBS4luCp8xRrgAqruOXmC4WklOL16a2prU
XX4SO3cCRo90LQ27hvPJWg5iuxVf1sG8UwDYbjgGFmA7cM/hjyKCtRpXPGh39TYOPYOGlQRzzwOk
55xME6LXJUls8EjpI18XgkoB2fgI4CR85Zt94cEeJZrNeR7UKzNizsTsznSG8pEqg2zJC1E9zAdv
FJ1+GJ4GHXKbrjGeu+2DGTqw1J3vGqeNlwFcBCqh4SnKvkAa2OJEO+gh4GCY0i7KN4cn7aJC0bT4
a0XgL0up2B4tD1xv3IAO1rw545iWpH/RhpNCZ430r6eMLueexJV4Sa9lbsxuWAGw4TA0zjeXMX0r
iiOu8NZ/QjtkSeNR44TQaRRXMbxpnpnXY1qDS+uDT3S0X/wMGkMd6xA2k3G7srgT2QXchxSU/bJ0
KmoU/5J839SxWIFxUhY93A/RzbFC1FlPKa8FGImkIPgS/e0f9nSsKq80Hrd86pa/3mUDvSVJvWPk
yaxlk3LdGhY1H5EvsWsJ4+DN4AWZrg7QNoXhMQIbA5lrkJl8+ohlx1IfhFOfbjiAgIXa9so9nTvO
9GZYDyWGAZTnAEN57lhGFRrppgmHJd1Fsg32aibi2vciWeLqS8zt5yTZTthxpMIovnTg6MmNd4J7
RpNmVgCUJEsv16Z/gxAPPA621yBZRmQBEgR+WDNL/tJkH11ht2NJow/WAJFg07NHymPqTnm1nGzx
ZWxEk0186gEejsqp1IHs1QM//7MNDUxcsAGJbKTgAjZFS0lI6fVsuin6TfZ4ToPk6Twd0G+OA+WR
wxE4AqBL4bVpOOAE1E0dy3kE1E1gxrOTRtLCI8HhJvfm9nhceFiDt6gkOEViXrv7qkEhdzfbbZ/O
wIpprdHqwsgTJQdAc1vZzyEyZV4FxtXDO7iXg/kJqejoA3Hsn7xN0gOpOR+ckF5laaUxQft3J8Po
uRn8THBHo5G8VsRABz8iG4MxWEWHRCzZAoYtcq2qLiJ4VO9t1Vw8Y9xsAUBdE2ZhH50OXAVppBDP
Asg2sjQA5b0moRbff55Nl56n9XwbKcHJeJyx1MEBA5Dcw3nwhQ8E51hni1EyWlPLnwdWHHLb2Jq3
2SCo56QBqcn1Jv2hZ9e6delXymPjToukXXhdXScEE8p76aWR9BQWKOSPaUZ/+aY29XZhu88GglD4
4HI9Yw8PPCHlsKhADzs1p1tNUNu8ABvMBojmci6NrKtqV7Nm066iwb1nfc+rTlAxhXWvCkYTEgO9
P3pdoejF7LKDe3Jb7j2qMebzeHF10twiajRUY1ni/a+p3Su5tpEihJeka+qYOHwCRiC2gqumjv2d
Fnf5ddWwhdewdx625pzcN9FWV+Mbz7sYFv7Pa4/eUeMA165/QN9eO9gVVEZGkV4XUntwxV7SVgMj
BMgNqji4UqzqVG4EZ6tGTsLcWX5uN0UlPGaO5PBXOhe7ac2dFyp/lL/mxaYD2d4Cj+INfmBsUKVK
D7IMl/V9JkOPmj6uoX43PlDi/WDIXi2seoNWWPY/e+P6xUpAwCOJ8F1TC8F+rIMvVwXMEvfktL1P
cIYqTszR6LTizdYyr/6gcM7L3QzjBjofOFHqCL1xUIKwes5rTifTmVi1OAf7uVk2hmQxT+Id0VQ1
nB3NMhjKbIYGH3V2yrowIUoOjXR0YSn04pPDIEgoStb7A1R7A7A7+NhnhBQZ6Eh+qrTa5snRyAxh
X8zzz9U/QUdJuvAz9+6V6r4rg2r0+IWdKIvS9Rn5kFDDfUv7PjrDbmjRhGqezU/ShSZXJQ0mMdIJ
qCUnPiTp47Rhf/1acCJ1pJFg/AbVwT9pmFoyvo/UuRM0rSv2mb0E88yYqTQi4GRwLj2fI3c/ohrn
+jXeX1cHwuE5U8FEdYu2VNB13vQNbkKdg3ft/SbXnPTychvcvKXXObHCTfW2zvfocI3rX6v1tds1
C2c3BrkgSuHq7nqbsv9yiTUkriIeJamz6chXs67X9t4pkNaXvJVsksp0tK8R+nvB/G1oH789bTKI
U2Od9IDBxWYnPy4xBuXWAv+E/3nYGT106Nr6Evycbv9mbcoEsUDPbMU7a/kD0K87JSIfB6tmi3nB
VHVIaWvGTdDAzxwrAChHdA0/kd0d1a0fKZgGfh3U8oo78+Q+c4qd3SMvemPtsaxbL9oeX3SlsFBb
IQN78aWRrnLPwk7gfPTLL1Ef89b0HrMWaAQYAUxdcIebWGrDx6o1Ad1FE96p/6Xt6GIvmN3Bc1K6
9beZsONllNbBgtHF1nq5/0g6ryVH0SUIPxERCCPgVnhkkDd9o2j1dANCGOEEPP352HOzGxMx0y1h
6q/KzMq8BxrFFXDzCXlAQ0YL1xiTIEgJwnr9iynHQeOvDutumXq53zgjy+VYJPKKCna1xYqixcma
uysGr8Ylw9UWaW6XxQiITcrNB61PhUUPKbt2+GFUHxH/ybMJXou4XInd030hNjn0i5/a6u0XObd7
eonnllx3ehIEU0zHMhfTAHy5zyYRTOklM4KdH9G+g4kO+xiHeLbQu230ZZgVd33mTM/3DMO/2SFN
1wVfdsRbNm7wA5m8yKtl5MusrtAyZqc5Fa/4E0LVgR/FBgFrJ2Ah1hBJD13FlSUQ7qicBhQAuMuy
4LyPUFcz4DOjo6RakKzqiFa3792n7HQ7VWBdwirCgT16VP7UAq4qqgUr/eW1mx9G9OlJgq3OKe6/
kHgU4t+29C61gJMOK/88ajR/WrvIsYU1zk8mDy7hk+Sb1zpNt4B5leyB11TaJKyqwESRpIxLNfcZ
PbjOHyT/HCivwkvTTf3x33HwYZoVLJm1ttiVTkgl2o+vcwNpZFLWNpxIduovdfWeRq0cLAh2jYiX
VkPGhn1sBxsURIlX6Nuxdt8iXB3aALQMUuHGBnDKO9ToGWsWyP24Xs/l49i5Bgjy4GBl3BCPy3Vq
ze55Sr4LqkN5rkcfglubbhrHXLMqdT+l9rJ/+y2Zzb8W9wFNNkuJBhK9JvMJ3mqLe4JgkyWkeN16
r5OuhJnqsgxV2jSagmr2Ags4fGZU16ikjcYqI2/5Qn5YujHyFbQRsNDFH5x+e6YNlCJHVh5Pco1j
vh1yMkI2MpYBzIjWZIMzV7eaOfF9YWF+gM2vJhA/VMK0IIudQfHMi7OosEo6bu+iK1DVpvh0rw0+
u0hcyISMi1MK+KponQYDaJLV2G6a+y2HYcj34SvPWD7etOdmSzOzpl/sUD1QFJNpKkT98LpxbS+9
J31z2FYoI0x91fzd8cOIltUkbkb8EIyMX2eeWZB2Zdt7mVceW8MUsFmir2As+tPIp7G0LbudlFWY
M1MLy9sUlM4vJIniEiFg0RFl4HusW+V00kytmsvlw951cA2vys2c3ZL9eQqv5bQ0S9AS1uuwjLm7
ZeakkaNOtK3qcfjjfjh8R3mAjAcV331Vf9HnX0q+RWYTMB8YIeK/n9hF4Hi3Qao+uyEwipu2jIIy
zNGl2pRBZVyXNcGirDki3SUB5OWhoUg2mABZ7cGLMfuMt9iJXaW/cisv58IiP8hP55NakyF9gxMI
JwGwxpJY2277Xou30RPYLbFqFy+M94lmFpN59dpTV1TneeTMbvF+MHvVLu/u3c02M1QdbEbhXveT
Jj5LhKKT/7RPT/t5HUWdv/3B2WjNkzVvTlnr5MlZa/27GujabSZvjCPBL/5kS7CMpd93bEbGhg09
0S2WhXO/EhzsgJeFqEukAM09gnU0KreEkPUeDAzxb4+9RKE7Le+47MXr2Ta6JOeXhEKg8q32zIsk
SBRmwdOQhy5rW/zrLXwYcZ83Z5enk6tuCXG0xPYpQVtgYcnPQ3dIvqOn+egQAheX51ouVu1DBtGg
MhELx4lRsqW5mlnvoDaH02SiFv+wCObMOTA9aMbRaRKL7hdX8ukeDax8ms3kWjzse5l6tFIrj/NC
/2KQijub7CRTWaWh4IsbHlJ830rdG1dlR8mxecRpSaCKWJyqg9dRlSyOWRbQuAJS5n4yXLZchp3h
bxZGgG2V9ax2Pc88O+XXZikdMvQAtB6b3ht95oN2JZ5p2MLi1CSQkUmQeThnLRt02uDYQfR13wJi
nFJXMIv1dNjct93MBjl/Ygrz2xEIwPWCFeztN25nUzQaMlEyjvwRPUnFw+10yYKHkZS9f8pes1A6
43qkmkJu1qgnnHytN6wgAsSBfnCtj5jL37+pGUWGQXqJL5RHA/ViWdPS15hfLXG8ZemXg+FXt/XS
VV62cGSTlbc0xXTmbmeXhLgmGmBtcIB8VdWu/LfoGXj5/2pLMjKQidx9/fYBNNjWPH4cMfFnKVQB
p/aAJyt8LfztEcMpeZV9cwPwEcMrLCNEzTiMrI71k/F6snke3996kGFx+/3+GpdIp9IvnInn32Jv
Mn1nqStBZJSrQTjLb3uOKGyZjPZk+nkssS6RbBg3fI0wpJR8YyOyWH2RjkpkTe8gNHzk1ZTtilDB
xC2XJfLYdeaOeCTNz8BRcN3sorK3wfNPcfdjjJ7Qgs03GIhicwFlfKBcslY4+0dnPnu6CUwZd2Fg
DyUBYTLVS+yg0xuXwsZguY2WBLkCyggPVcOxIgdxPQfo+nkeo+V0qskNp/A0I997uyeAJffVI17k
9PzSWgwm2dVsJc0XDBwUr5cb7YRN4TYHepnpsrLTQfaTUdMG1LDoVwLm/jTnoW+HUJo/EoLD3m1Q
3ObLgRzgNwx4E3Qe3U8YO6kw7WufXhs9ZLstZG6UVCaxoXCSwtStfqmuYbsre9xkuMbL+/GzUvxy
OQKNb4qnW7VbrjBMu9jtet1hCojDkXhHddnIW506TB8CU3tWWNIx/NieUMP8R9zhabzm2KYuTpMy
U4qTLl/styF/R9eHF8tatYfrYOEocGh+I4dtANJwE3O+Rf07eVPxlA1Pe/oW3VaY1I2MAISIUIZP
6ZeOtAw98T9mL48jETEAbD8KErQzwO4SgbEHZZfSoZ/B1Lmi2a+6b+j3Tuh29IWhrfkl2uXt3m/g
MnLP1BoF4CiqBULRX/jpomoyAqu73q6PmssgjJJZw9UNYzLd1bEu+ViQCShaJjvko357u/JiZG0m
obhUJIEIG6TMXkFL5eUAnhqd0CJbP95nQTu9YOQiN9lX05I2XYb+ByOmYnf6Twnm9IkAcd8c9DXh
DILzHDcY73Gcyowj/+6vBSdVDXknmf0qolHgoHifM8k1hNdCoA71SzGzP/8dUghjTdFtJoUUg5CO
4VRsfeCH3oxYKmOjWyEeRPAZiS7gKtIenlwr2wEGfOx3UOTu+3uE2ANSUGyurS0zVTGJeSlP7X8D
xx8HpDLzm5jZwkpeXpJNEYvdNrFlUDSFiNRymxgAzCgq15gX5T5vMBZRki0Y1Ps8Iy9UtqTJkKxg
iw0nLze+Ta82042jvJcgts5ddfJbuiP3ii1irAyH0/P4+ctGE0B7RESQWapi17kbIT0BZPGGcSGe
0MiO8+CpLzre+uAV0RpijoeotOpAwGbEH9L29OYER6HpZgn49x35AuKMLpQ7syGtlkZ5Je8GaREd
P+yzFkHvMWeMXrIjpSp5bZtsnaV2hdMZzDCzkWFHp8kfCzShf9TwqRm3cpc7WsU+fNA/wzTlVGs+
v29mzTacdc69PPHpFMUaZU99ux+FeQKmV6LlZkmjNw2sCGhEWL/VtsPJmGPfbTGWk8vEA/zofcSj
uJvG+IMj4nq2gYwob57h374Ue+t5jU79pcbefPKMLA8CUWGn0S/wK+PhCyOm3LVykkenRpKLRqD0
hO94sJ/0HbYZ+c9qoU6QwzS/nljDADQFd5PBS5uFGMpudPcAdiJEwNHt04JtVhfqKyIIrAjxBKqW
kmzpRwCPQ7t5KeDwXWu+g9hhlnhpbFhoGSqkb9nM2ArhIWIMQieORZzqJF5/Ue0fia1wk5sEUFzh
O0ozH8w5BUPleF/ptFqjN92yRce8xsN1HQIFy9nimxGD+RfPy2ncoRWHR2GyhYf8+lXsnrlk9L8w
6xODSTW8ns98/kGyq9ikcobUuWPDqkW2Vu4M2O5/9/NsmZPFxmOafjFe/psw9rknrJ/Lzp4DCrI+
vdoil3TjPzV4oQG8Nd/ZUQmTlWaYRQ4op+4B41vS+vY9H6e3mkO04MxAMMEFDp6OiD/gpNXiiy5B
36Y1hWYIx0B0vqnRVBRTun6cBucFvPL/dQPOWdC6vWbK5GSTluBLObavww/jvDpQyifeJDO1L+G7
p0R/bA5+LOW/K95Idw/EaSb/yJ5ERPBxUxvnZPc+m/xJyvMTKPWqgPYZNoIA6i7MC8icCByF3QRL
RVfxJpyfqacOmFgtP1aG7et1DIZ/nBONh417+Yg4TsBOSpCDINltc578weW9alBpA5q/7fG+q3Ln
Y4CPJLJbGQzVsd0QQlJNLZ0897KJrlFISzkZzdHw5poDSlAPlo5OmOELSauOQ8Iq9gsyo/8YaOZf
FFxlV1XWPCeA2PoUv8a4KUZvfsKqB9dHr3JYzwLJwxCjcYJ6yTZs7mvc1QYMjTGLh8JpaEmc+Hgv
zTl707hAGZjMmjoePWaJ/YPuqlce4mJfmOQYWYn5yDbo0WhCJIv6fXyT0Ei/AS/hYMPsSjS1/z5m
ss9DYROtCwYtYxH5KItHL772hxYCnS7PEf+qFcnNufOUFvJPj+qn52W4O6xhYHN7YA05oof7mx4b
auQth6saP24Pi8kKSRwyDilriG+tgRoe/RaISrBmyDHH/XyRMWZww8+yZKWA3i1bCxw1pMlOKBHb
xZAI4Ekl8FC0ys8yvkF375iBflk1rmZ3ksM5tTKX1oGBYArb8iYTnSHAXNFplmSjq+ZZQ2XSP5I1
0P7qtZR+Zux2b+5OIaDWyfdFiGHYBDoj74SJHMFj3q5httd4BAbyX9tyYj6wwj3ox5mbZmbJQx6O
37eEzSp1n/0mwYx+VWHKCNVNfWXdaoFYjHkaCpKKRDlSV9k5erzQ6f0oLtrCCAHwfs5YxVElVj/j
KqNM/MTfnbCtrcglmuvPCGmq89rXfu4BtK/5uc127RWFE98YfW1k0/e4HQXQWFfUH7wvlQVAyw/f
dKUtae75RtqaAUCjO3aHykJ9tVSsqtjq9wCfAQ13iYXq8gPnV9z0BhCGiXACc0ZflK5q9L2YeixK
3WRbOrPnC7sQ3Hi0NfAtCeaaFnd6qRX7U3kGag2kFogrlw1254uMOYXJAztjV3BpkWwxXmgQhPWV
keu7mzuvwu5f3mf1PnY40qGuAFW1xJ9sFa0oOPs7T9hwohXZPy0OYDsxMZXGedlhXnVVxHeblkdV
QgkoLZ6nv9sQJv4AuE/Gw0KhTZqLDqq+FUMSK+1PN8PL6RmT9ZrVdmt1G49V9kXqU62fF9IdbmDz
kcaK0bPEUTOghMkByqptbO/+CSTfmCXN9RecqCvsOs6G9vtBYvxKdm/Cbsiwef5x2y/g5xuySYw3
Y816Qe04T3f2Qe1lfYy1G5OTw/O/TsAG9d/YEg/GGoeo3/lixZGN62dLJ2HeSZc1caGZvEg1+svn
j2AypnEgvghx7Pe14b79AQNJn02/ZQ22365mUM10UzPUPI5UM666s2GRFbjxLORdxVLTbGGc8sTv
MGTYapkntccczJj5OfeeLZ8GtbXwT56dCsKreCD6lfSBlslnplraLyVsLmRr9CwbALKID70JP00I
AsLOhAC64kAmSEsGCiiGdOMK414SyL5le069myzViVfkk/fp7F1QY/H0zV+7hoGq7M85KRHpVu3/
GaorA8B9EYjwO0Ckd4qn4fU0uwpv3lNhitQoALfY+JkHra3+YDfIgvroM95TuGJ0DvPvOZpLF9dm
7jieh/+5VkucB90tYvSIvibPXzaVGFBnDkp9kmPcaMkBwIPuTds5bHwiPQ+wGT2hMJrAVs5mwA9q
qZXDy4pr8ZdPLQWlo2/5LrHAD+QA2jNEhQzAHNFuVlK0JgSfD0+F+wAbIRx/byYrF9vRUTlS8R6y
AZMy2fBCp+Q3oMg9uaYbo1/UYELbKZHz41JKFzRIxVly33um6UfC9YwQd3RvKyH7ItrJkicYE1qs
tAgbYa5It+XnhqBiLVW4ZCuUZlrirUhukR/JcD/TMS8snsyRldPW9jhz61VNmAA+zZlfWwkWxaxO
vosJ0uweUeQjeXke6l8UqGjAaAWmTzIXVjLBkpIV0UFUiwGf5Ykm6I7gbJ8/RHsSTqffcyAJ+ykE
0Xxp3APccIIKQJEYWJ80xn9Pt0VMhNqDsyKylAD6R/E15EU9LKceEjaDP7A18dRvl2P69SAel9Ma
YsL4Tk+zJWukfra6jX/AzotoFyrua5WjMylra/73+tf/u/s/4bOwWOFyRcVSIJdrFX9Y/70ZpmVv
lWzBj0n83UFc4Q7Kgvp+tk0eBeYC6gFHIOVbYE/Ypt+NgoGE54WscMjNt5pdegg8hbOSImMdZ0ES
uZtusMtyK4HQ/NF/3+HoWZyibtYWKVtlhuiTPcIty7jNWW+no6O2lCxUWAjVDsL9ys//sHW6zn5z
uFCBF549LOSGG+dRoR/qPW4Zr2zwcYcPR5jCwqLGZjGBJ6BAC9hIB0zZpyCzL/jzdlnSvUq+2PlI
5RYa5k10DsSJo2tEgEGXMCz6f88QQdDv6+681/ufYisHQ0j1uvuirzNAICkS/QTyguRkBN5DOEPh
yWeyJM3qDgRyzEyoa/Rq8HKm4L2/1RUA5qMkM6FH0yfhmy0H2T+ESajFRywOELmqZC7HwKTadcTn
d3hbSKdTf6pdY+28O7cKRLRawfs2oLIZzTeGLg5kKUlQR/q7uPDvfvlxRt3JHxxJefecGI3nRNXS
R87icKt1P+18RediPAPjNGQ3JMEpmgT01BX7810Y2fTrr2/aea7gb4TmoccwtTVTH0ICD6gQ9WsJ
lRm0CVJ6ggFGT+QhdXRkdiyX4VW7zmhlP8c5u9+usM0LJ7IKKtNN32SH7KcxmxHjT8fgFlHFZ1uc
AlRp90x9YycHvNl6WCSLKvubcwS0gjNvzJE1QQ15pESXQ6v+ywjTtH/5BcLKMH8n+rVwpzii8gHD
AddUC5OrRGVzOEU+frezgD4oLPx0m2z1a80JQVNAiwi9ogazP/mPZ678nl+TLevP1Tnajn93VgJB
pANUyNkRs5/enkGHZU7pJpaIP2G17tYS4jwZh80K+wv2iL3CwVVmnR3iQLykIRk/aPL0SxkUYYJZ
YuoMFxlUGWQvdSjEvmbNbZJOlvgnbDTf2Brb11rfk4f2xASC7RH8yE5Y4LT0RwRIJjjrJRMlMSuc
UnLK1Kp1AFLnpSxzGEaNteLNDHNvp7e5qliMOTL65GDgxMUr8A0mg7Zjk3LkK/a8hVtxOgwYWUW+
tbcZy+7RSjrEf7OdvOMQZLPCrmzhqwsQBr+Wlce5W98QLnsSbxVy1KN0e9WmdBMqU9vP/eqibZSb
si0LqwPMASZfzVcEREj/atxLYEE1UwylUAnTlfalEmiLGEE49cG0m2+45abcMG6S7LO6oz/KfPFq
7OrVf20OGm0Zt0jstI6xp8CGjfawGm2GKCwLBV/1sdmAqcRa2I3tOmzcDIIstgun2kXXZteG1Zey
VJbNOg2jsFyLS+mSHfJdFSirbjP7zm5mtQe0DYRg/K6P47mC8L3q13K+6DOLS5YeYaC31SuQrlxP
8DjUdDT0w+L5PVwlYNGf+JzQhhnmfcXksdb2IAwl3bO0FYC80hMnRETH9CttKTYHnELoqvOLBgyx
hW9X/Nfl+YgfHX9G69AF447tdzTuI88Vz5rDR150mFEWlmgJAQVTcpJ/2THet6v5VQ8hxmCxzjoe
8evXcm5Vk5ziKG8kf4rhYLfTnzu6Ey+bzdwx6NOM3fNbRe01w/SUuzDuUtTpNMTn4phQ3uLNc4Mj
J1shDdvrgyWbT+8koIXHJs6t1uWvsX3+3nnHTsK/lytgeq7+M1Yz/3WdHV7X5C+/llfR1U/As+X1
fhLd+Rp8uP6LKQw/6TlhWzE6zw7ofBlwVJCudlFdu5+Sf/a6vr3xpv0rHgOKQ6wm1/FJYtJn0wuX
dPUzZWRHh9dvdMiVyUwvCYdHhK/YQ0DyuDRuyWT0lgM2PdrL66RtNZ95TbUkAmGzZUQ4shoOAREc
NKir9FsI8+P8T3qj2iAXhlSHGgaq2E1JRYldkscOO1avMQ2pT6VOP5sfUOohGmNVDrGQgo8Cco8j
bJUSNCv1ysA3SQ50N/c/f6RU8Fr9Pf3kHJ2H3euas6kp7pV66pwU4NByIXG79wVC/7v1wa5qciCJ
wqer3t4Xw1Lx1YC0enLG/ee2I/iJhQdIFmYhiuDsIC4F4OVOI+v56Rp+QjEZvPYx/QhKBkC1j7vn
VkRyupT2AjR1fq2uTL8SJfGnrVdJTsXwMjVQBX+GFyh1WiksJfe5nBpkZ2mr4vJdb3Rz1GwtYdsE
GaH7oYWirx0W98ymu1MyzG5gl3TDvjZMRS7mfLtpgRMrYcL79HbDY8KdpGAZ+UpwkoeeeQIfqPb+
iUjx6ylREv+ZkfIEa/3A8uZuozhwhVuDHXVrcXWMu9eKrDHjsiM8bXhrxjAzA2tEcITvKIhJYeY7
3MVTaDost322vLmeuimf5g2dyGL4AAy9ndhYCr3Vqbu2Q+8XpsrjjasHL4fz4qqD5c8AyhlYgD6E
3RtADRilpfmoXhYnUeqnsSXMl4Jb+8wPM7t/O7XfWtL1xVpuvcruDGStX4Pb2M3mk1ikYGCWB3fD
oEwZGW1GlNYa/+DyVzIGIPFXTensUQp1Dpa7kYmJrqHb1RC0hT/oi0/pGVDtvw1uV5hFosexiYs/
vU5V9oBdUy64rLdRhHkw6BuQrsN/hwUmu126ZDhLvgBJeXyH2JvNzORjRyrJlrse4Xjvgkdi8NI9
SLx5hvXHGx8xkn1yXNavenmHMYHh+axHL9oREIdWoYODYcsbU3ePSGH0H3AOe37JtE9AZUMKRnLD
AI6IYhKI6HInTUkMm5KJ4KkFaCdF6J51VgAuMPnv5i2xSOb7ZSfplpGGJ+kOPO3/pmtWqHK/65zX
AUFLHQfQAbN2E4eYjxCRak/16v6TogY/yjtMp4Ztj/hsCfFjNkux8ypmotjDkYQvaPQ/pJjdo7OI
83u1eFMHtF2iec9zyjk+eBnuqOgnGAzcYfKXQSKYNTd18+SZhGA/IW3o52tDCeGAsT9Jkk3XbKSZ
QxmvZ6RBb+TqEPOI32biwh0x3JBs1gjadX8YuN0+OQtTzh3YK1Nd2SxQcSWRjdJozjjyoDvRsiXz
ZrYCTMhzexA3klUGZWu1+F3ucf+EtMFXuLcy8aLfsWBdpMKyPD1tfLhRrlIxORCy8N2f+1OzL9G0
6L4B4rHuC0+AmfNU4oRYDcO4djAzzWuti8rLfxU664VwBbQnLL37Kr6ACpoJrv5eh4TG/SQbOXYY
aied/Lggbih182YjajaIDEgr/TaWdwfuGgyeOrOLzs/mq+ma+ZNubJKNOCWLiHdI8i/a3jLskTbp
/xRfYHCXnPe/AjIqPfAWWknrKu0iE9xOcTVYP44bkHZT2EAfwbYjCznlBW0fENnM5ig1/t6qqQBH
q6goMJj+60w6456mWV12yNuEl9sP/lv+0U7CM6DprzLwzlnpZt0BMGwKydELh8ykSRgUW3rn8byG
XWk7jO8dwzt6OuZb3HddxsO9+BMz3oHzy6YCrVWd6W+5X2ltv9mv/lil6HFIxhYvNekVi18GFkZM
dRqAKm0BD5MAeO161KCwKcNi/jKHmVUN4M+mCCzLVEUlBuq4tk/kuvMwW2lrTn5X9OfH+1HZKr7+
b76d3yDbIdXkRxXj/QSuD+LNcIdm+9GwhXeTsHmxgIORT7K0OGwHpPaT2A+ciR6C2CNo4oSdXGd2
rukcoU9YGYzM+l/VW7VkzapF/hf5415jJ/AG0Cwd5xWi6REr2ZklrLVdQyfJQOyrXyonCmvkpEMZ
UAb815rtn39KiInbrgs6wDEbISfjZ7VM1m0H2A6zYkHBCBuenoxqzrViUcR7K4unAMg5TpWq+K1J
sAawPjIkDfbcVQhwg7/iMFa9NED37cHEne5bdIYY2V4MbWLQeRaL0wz9aMJxzb/+akuqRgQJoQP8
VSj2fsZdtGqCnH6otJk1rtwS4xud3kKXzBfiNIEFWGqzBS42tcKusG5s42sM2BJ4nl+ce4FArJ6O
W4irufgV6qQoTC4471Wc859XBplCqIDyo7kSNqPVd7TVQQep1GdqCTuf71W7isxv9nQgURn+jK26
fYLtbDQUCqf4NKef9QS/OmUhnSWY0mSfSd8lOYD2SHsP5ONOHmmxm1zAuph6sWBle+Om+RyBTBGc
n9pW1uz7pr7o+/ejXj5/nyf19vx9ralwIC40SV9G4SAmkGhZJhph96HpPpZkCswtAWe4N1SAupDQ
xRHd9bKHAOkUjhjxMUOLgNOnBovDS4TIdr43Or9mxqcC8HAvqmKP1sbo1on2lRd7TqlCC8q52XCA
vySzOimGM2MGB+ILGcFC1FQP46hZEkcULnHYvnaDq89M4MbUUiDlUrvD1NuLWAndSw7IKYIhXwYl
ZEOZ3Uya8hrYH6XZSWeKYRjESiqx5pLdAOPGXqqt+YIKkYYul1IvAw7fobn01XeK5iBeRMVuSq/o
OJWvksPc+vmBFcL566QvePCVUBDXrDsIo9cn5nAQvfxXxcivD4xt4Uyxm60vJTjkCrsZTaDqfFqX
EQGapXsIQUNqJdaT1sfpAV/gW2BS5GKZHHVkMHauLsdNdKK8qIrfch5KTgoAxWMCywPh+3Qltu5t
41tvkGN9ayfFHwhk2WmZq+E5yGSEJb37dNHK7OJAGwKx8MbUnYz/MFX8PDCcPxk8r/DYCd/FHkWW
ZEUJtSN/Vk9dxE20DF+hF6a0/+r831e+lMwFSneFJZ4ZTx6YgkyAxkVZc/s0dr7REaisRMP9zjfp
P3HF/JPb1D1lhVN0s7uDE7MFsGYOia2X/fzlfn5QXYTardaJL8bewa5hYn9b0Sp/Gyz1fiKEZ5XV
g6lA10i6WWtLTWKQgkAcrVRye35kZ2IvM6mBfWRp3VbCXSwyh3XpowZ6fS5oNuqg/0zpX5MZ4mSU
2IeGd2cDCD0ptIe0iGWKGm5BM3Ys9C/WEMW90R41cVnd9+gd4DmlQ/vITz0d0HxTzfHrAn/gKeS5
Bqayb9KLUJwyJjplw6+R5YWe7FAfgXOhnaVDbDklWRFgGYZ1BEldxJF9rzdlY9Hho7YRMcvihXKR
ASDbG2DrIS7wf/5q6CL3GjttlTuz79fXN1MjP8NHX0tKmPeZf+WI7J+7gqF/vgGRBjbnLdsNh2wb
saZ3hFCbQFJHwhzQxD1XgVN87ZtupThRG8xBVGWT4+R2/4cYn110KiWIj3TU1rK+odmgqgRwB3QW
vC8vzv0+IK6N1lfu9u/G+/i87gSkuf/omNYzs0F1skpVWwJmPQrbpxlpFtdc9LoeO5o5QWYYhtbL
/0t1IerS2ukhECbLGYKzxD8ZgYWMIZr71fmzjpUKYga5HfTtXK5n4dQXGvxn0Lz3MsQI8in0FxQW
Lrk/B7F7ey/dTRXntWqH8Pk5aGiKpOD9NhvUX/ANmj/81ediM3I6fNeKw524p4GGfkqeWR8MJe82
KVEsm+3uiY8EtNF8fcfYguRzFtRnAQe1GtLfrxQTC+M3tzS3ZzyXlZP78XY4j6sx3vASt7Q8tlD5
QwBUXF6VXZt6Iqd6e2KoRbP51UmWONtRNuVro/v8qRmdNrP6a+c8SU9EWtg71FuM2f0SQy6LeYFy
uhD+ZW9iSkjhSfWF0AeNiu0zn77Ci4XdT+1MJPzu5YrLmWFGqdOjDVyBR+UIDjE/YGJ944eplDbv
wJbsrD11vYVB3fDA5j8sTNf2fS2zu4tV98CSrgj4AhU6VS/d5DTj5KrOuGbMIzf7N1sbn8V9f5fD
AeOsz4+w0u36gngMGRPPa7pUwdLxMWZGVhZa7+ZU+fU75IKdCyhE6m68ew4B/vX6281d2tMpm69e
UgYw8tncD1HEFwc6AVkSQUlyyVNJh8ITefk7tUxUBz59FMgI/p6mTK9fMHPi6HpJ6cgAvVAszMG+
J2eJKIBBwH8MhwbIcRYa6Ek02KbYMionkc8c04BbgDJRPJ3S7ElIx5H+i5AuxNA+wPObSFk0B/Ps
Sxa9GfTcd3bQPoviEemLv025x1SAP9YYbg7+82W/Tp/uLEfBPd0JoOBviAcWhHXKEQj+pfxNw+6U
XgU5GL8UGjSG8A9D7/4N5bTCRNRpfxJ6fBW3x/v+9fjkzh1WYwwzP+duYNmWANIIftk62l7JTXUz
t5Rjeuf4Jq7KlHISFo6TDFrdKUdOiWlnR1ZcHfUBAFtky6xaS+f2R9R8CJ2DPm5j0YPvI/v12tlw
tJo/G8KXYL9R6ynnlsRKFH/akrAjPtWbnmKb0JKDc5s0Qpe3JQm7ZBUlNEStBbCcjY4sXHJcwl5o
91jlnsDA+Srq/CFsWHQirwvfvNlS3ifuZzs1nCZ9t7xBIPH5ob8dkCa7/EUDVcZ10tEAcyd+v39K
UNlwGLXC4iNjZv5QgHsUZyjXfWmi6ZtbE87vsm6kepp6QhsDPYHSnSQkQgPLwkuaMBOXsJDNkomt
w4KW60N192q2dA71D2agULk6zNOWr0o75o/n4aBU7ru1gzY1i4+rPIphlUp2p26kS97Tj/uyeM3X
2tNKtKAog/mL4L5X6rTVUnCwc+b+i9PtrzlOwTRlP0qcTtngGDuooUhkAjrBtymtXr+fuzVcutRO
w/mDp4+GxLtfUitz3uLqDgMkeS26u7tZJ87rRPwDscYOfdGYBCLR2yRW2ag1je1d8iq+HMyBFnKQ
oGNXNS8nyoW2XAjklEduJdKqvG8VDXia+s3r674zyDYOCaujC3NStGFsJiDQK1AjDjFa2+17OX4I
XV1wZmct20DEA7UXfs+LLpWujY+T/9KUpWGLamwwBz3Au37ypPZ6mjtCJkPgVIbfBkgwhZdqdiIU
3XnuPDdKaOA+zoMBo70Yz+kVtRPiPdxopyQB/QFMTX4FuQB7xOwAFjixI3dE3EH9riw04YAJSBgw
EM89EV0Wvp+v9Z254v2FTXzRr5J6qSpbaa+U7v0Op9qu7xWQDcvu9Kp96mjxpmpc+cXSxT1ao0JI
8YREXHHIlP+RdF5LqipRGH4iqiQockvTZDEH5sbSGRMmTASf/ny9T53ap3aYUQea7rX+9YfgXMS9
uZF1Vh/dM4lKp2Rj7t75pcdrGDRQm6/dDn1UV+KJUp7EaVR7dIGvV1hkBrz0x4Cq//HBxeRDGAzS
/xbdwfRwGzo/qDWYmceM3F/pU7W6n8ic32LGIDgj7ACAfRxDBduSNXytbIau+rK6/q1NWUIm1VEU
8eANvtDRs9vGWNGgn7uitUbsG2/yEYGMS3vWGTnPpLxFOpFfQAoZV+WHJc5U/815w9zoFUGj0hdv
0n7ZWFCWlbHDZNnxKBy7/eH1G54X1a8WsmL/nLwmFohksN23R46v+yaN7ewRxAfs6kSkAfklmH9s
kYLFTvijkRSEFciQfIVpcQ6+YD8rQOd9zQxpXMnDJeUzGAd4vDNKjRczEebyQ5PB5OAZf2bvztC+
4c9E0JUWrH+/+4LpGfXGzW9E/hSgRnXMGcSK0toZn8StE3uEc/mrCF96zADaQrhyS0ERL82/CBrL
r+Pb75UDZvvlpPFMWvuc1qNreaRiPYvksTUKcZyXJHV2gi9pDJAaqFlAaqButwEPwAvIc4IhOVuE
LFDYhZjmQ5w2R3XIIQyW2nGpRqhXwI5Ono4BTI0UF/IFhREHPUSI88/zO9T3NeWhzRnyFS8ybyN7
YW/IX8Tea/fiRCYy4wRIB7nkRt3unbfnTgDX6fMdfB8exndrIGFYnsyggdJgF/3LKNQ965ncoI8p
aMKteiEHRtKnVJsRCbg/gVylzdDItJkD3MCg51nHF1haj1VFv0ix4x2QeN1Hdf/idQAauo/Ba51Z
hwHPxeuJ4qV5hEW0XsvyIyB5nhFytBR1B1z7qapb7wnczKipidtiSJRJqYW3NfOxxbNGCKZ3hWEF
znXSZZBVh1UNIiqMbR8K1j+OosFcJDpGnbHx8Luek34wrs2pHI8/1+4chHKddbtYM0WvZVPAGfca
Lbq+M5qZhGKjXnJnVEokaLMDncwcXk9D6zwg4GB9ZylLx5TmMcMlwFC5OHeZsAa6zp8SHlBPOnmo
gqxspuBzSCWoXdBGFDHWJMMa9Wp0TYiEy7lmgzswJtM3DDkkRfr16cMKfO0ZQOiyDawfJbcD0tb7
88eeuKZT1v2CdLv2VrkDq4hbvmDc5Dg+kd7F8XbwzIiAHwzQqQCWV6R0Kxj67/ytQfSRzDaw31MJ
TxDSQOFtG6VJdR2evwNqREjzbKbzIv0yN+lJyHAzBp9zNJLUowFaRzfxmGtg5X5fvpEeeUcImh82
SQnDzEifhBCZk8eaDG6apFEfSlsPuR9dFrwM71rEDwIP8Yhz7SEYDdX8Uax/DKR4NTYFHpo66zpq
b9krNn6a64TUBFqY22/TFcD2nY7Uq2nbzx7vjQVo8vJ5CEN1rwg0etE2gYyoRBrqwg9N2jPVvuK7
6f0uzZ7XB6WEDnaTYMDYyTjum9LmIw+M5Za9fOfImsMHzqgxAkA8Daw/HHhVvbd6QuptfrpED8FG
pgURHWS0XQH5CPTt5RuRJvRJd2BeA2ylALdojkNHWDjDrEhiSTuonNlDzXFv+np4DGTIOU1PlnfZ
2sRNFV5lRMWJys6F9lNJjZ6fVhnwpk7uuOC0aFCUJNQ6ZveVPQC067ai1j1kuXAZvpPqPeowdOBx
xXHhQkBS/i1CHW1FP7pdvaDZW2xWv72XPM10cZ01i9Pfafb5jro/jNvrURcNGGh40Ewf2TXrYZSN
RAZtNZcUIjKgcDN8Uuw+vG9M6vLj8lPuDxbmpOE1daCP/IOqaeBwmqYGc9cPr24yxKB6MVbF4KD7
4b72vE6dfNeSn8W8eC/eth0h4b0joUhgBFJvchlf0plfgZfOK9sM7MkFDjDhezAhrsXiVRFH5Tmw
gQpmB+LW0lJPaFYNqB9T6uqe9QdYQutwwuv/JD/nCcdn0Xh1auD6h0mZTo7bRouv1ISWOL8p/lW1
uXlxtvov7Lh60zvxeT5kEqYhX3CT9QuGsPehKnco2VqPpvMwsuxtUy5OTQJYb46pojG1JtbuFn98
RjIgqiU8t7+Hr3ZrNQAzEvhtAGiHEZAk1ETIA9bqy7Tm5bbP+ETX1ffWNFkCBCvgQHvPm2xtivek
dR3mhzS02l0AOa/hLxRzdmTNe830ASk86wmtyGPay247enBuuZaRI0QQ3XPCePgEqiE3VkiOHPbd
/pHFk7wDUFakjgTc4SwCua27KEpEbeETd+avhNpyvfo4AQ6O+24g3sEJvuoW5RTNYGerWit7cYNb
OTuIg/hU6B/JZQVkauC2dMMLJI+kzBRx4Uu7haQeG17qKvhQl6QmSw4Zy4vn+DtilIWlB2RFtrD8
Et69+5R6d0rk19jwNhtTXDbaD6ZR+pjlXKLwws7Bh811Dq5CB8bGhpFf20sCnR6Cw/E4hRKKDVSD
P9y9gW7Tg17IrxBp9y3vcSsbr7EWGEFeojWOOl/fmVZrBDCAO+t9dw3syCnqvvHPOgsw/u4WsAcL
JNwryjIsAbm8hlixuAGPL2avAzl/3qUYMmRpsSP3qyouoLvB/58VXUn0B6XftfG+/e0TYPbOU4W4
4zQ+0IQM0f0QU1sr5xaQ8gZ+TjWrgw/DwJPX/jASswwfIxB8eLrd4L67o/twzQld1UuLrFPGZtRZ
hwig6G9OSiGSXxmJ4SkDm7sPGZ5KDOoaZqfgeQzSoIE/p+i7UBCoKf72Pq6gN2rbe2yvo6uNLlhc
8PwBun9+vdaWOwuOV51qp9DG3aAU7wt6/fgIWwPee2zGHNJu/yweI0OZNfBWLwyWy/mbmkRZGoGN
mfBjjvLW+py3EJhbK++uUJR0UMADiW/OHAB99EtYoMcA73COGMt1gZkRRQPJDvSknuD6VYHMHOGC
UzPQ24GKwsKpcIRkakQzOkHAtvug1qnTA36MIPp9L7BmH5TUNMAbCoEU5kugQOyjjJ0dGC219HoK
APrAsej3kWr3EfsUtWkDHePs85x1NFiTOLuR/xUiqQkY3XPQEOxHjmJnZllC06ATwUY4WTsoth/G
pYchp9Gd8BMsOeHtdKKG6L+MQrzDMK/6RiWo0OIGAf+RQRW50W8NQekhlbGLYts67XiSeRn+O0wQ
Qffpd7CzJL+YiC2QJAmRhhAYfpCdU06Yf2umB/fGv5y9Dt4CvYF2CA/3yM4/2/7Hb3A3qnT/BUqV
EQ2IZzY2KfJY+jRzOlrhWwqQeGQ+7PaYMK9qe9A7+UYZG2ZYKAWgcE7TAoLOM7vZ4vbznDvgKTz7
9/xeBQRuq4aBavRkSGtZD3UulDzx2GB3hDzNnNmIwO5Q/b/xmXQkSJIuHCb2ODhLTePBWKmjcsKP
E8H/8S1XWhVhbblOdoYzV+iPHQP4qSy0hwAurK6eBmwn1e7MKL2GSThq315hBfp7tFuPzqrpFhHG
Rrh/wfZ2IV89DiEG/7DjGOcycRwVm0P6wP1VfCNaLYfxGgYEWqAmvUoVWY8Y7nUYTJm/7ZAj/NIJ
qqdIS5gEPQmP6PZKAHw43kEA8SuImBqaCMkgaaIkggo/vcDzY8O2YHDzkFlE8CEn8tGP6crZZG15
NTuychRqh1nz9ufSiR/pCY3yYWKflhBbQAyG50bAtoFmvr8hh8K3zntnffgoEsB/3hn2Z9asGYO+
r0HXMNA7sCXCEOsA8TMp5LRcXYmVo679RvXqqmoH3jv8RBYdL6DII+2KoutWG5Uvgt9QrcLgiYt1
YHf9Oj/2z0FPH794ChizD61O9mAGT1sJuZtRuCi+fvuVDWSy2d0YvoeXy7C+SPj+wA5wB/Ff7Edw
/BnBt7XbbK9jxLtqVNdSuc2uVch0VhU2tmzwZ0usu4/SFPNGiZ1pbO2O3BeqP4Y/zTrAO7+Hmwh6
w0QrY5OpMs4X8G/L+DFgv7z5leatF9gJfyE5M5ZXnh24gY4uDBkhksPlvnQGNdzU1YEi+yvMf+Mx
HsQa2RytBZwXmID2z8MhHyhgNJtBJ52hoLJZLRhZwIqk421DxVKCh9jmGowPPDXIJLHjM4oWKD5o
xS7DxxeFoyJRhUqTA/v4A+eeZQv2fSgjux7c2YO3a1Ac09NgKHAd+zSA5+HZp8rO4b+SFWf50EfX
SGSOk9S0fCjePYqrbb8CaWKURl0J7Lqkm66WGuQLnzZNmzDvPw+0iQk7g/TNOWeUg+grQeFOzhmG
SqzzJnVs6FUFBcK8N9TGVD7mZ/v6rJiSAOD2ZpQ4rba9hA6cO7x0QOMEWydWS/I0tgjww0Nkog3u
R2kxXIbGYPWgjV0Hxhw5Yz158V5EivzcUJlSXIwbMkd43gCcPfDSdojePmb3/UpAAydgTNMnxsf5
Lau0j3bM8K+/vTcSiUExyU8zlwEYElhGuMcFCdI6jz9mj+KMXTD3+zaSmjp7QCWQaUBZMFHOPvaU
2xC9D1x9PWCTShxp5FXyNKR+Dz8DNsCZg5rNkNAbIMtuCR4yRAdsjvoEGCaDR64cDkr2jNh+wqt6
Th/4iT9wg+wprLBTDThT1Ax20B/1iZHdccJAeWloetleBihObdYe/CJOfPpG/FkVV6X7xElL3l5Q
R1H8eY09eIwtxq2vgA55esfh6RubNF7ebdipJQc9QUglQJIeVnjD6zi11bWsykjvzhHDfGGIHZPT
Jert8OO1GZpBWn5HvUt0YnDLLoMRE2YfIVWVhXYUPGqo9bMPSnTod7+3zRol8ozi71JmDXGRZfKi
qwDlGyMb0VKSffFDmPUymKo+UMMoO04An02RthBPwOHsEKiIkTgFBTFVIAcorpjgrGAeoZklMNmC
Z01MmQ9VDQlX1t5md+h8nLy0qd7ylb5B/co9lGn477NjwpLTB9X4SbmH9lN8F7qANAO7tQidneG1
3jn9smqUoS49Hx7xjHBhvjBbGCMAZSEb09vexri4O3FHjI3hpryD3tqn17EBKZPbmcwmNGTH7YNk
AtpwVC2zXlTcop4JLQSHsim8kiVCXdsMDcujCiJpq2chW1OWVLr7rv2DO9FkDxvQuQp+MZeIxu48
XsmHro1JBzy98+gzaH9ISVjjvByRuvZrxLT5iG3XWYvzB9gzzgt9RbE/TovuDwyOcz2zIS9gm0rB
28SoFAP0k2HFIEPsjr7ZHb768jZ8BS/B1AIcZ/YmyqObsFL50CYIS/D+I9wYKkEP6BHBHMU621ps
4Orwc/7BxsSWB0JOmuQ+x5iX4CPMGe7irbveUHtFt+7+rAj/4JQRGVZ9wzeX3xCajBnaPgazRCV0
w+KNQXjhvXZfolNI4EE7Yk4ZB7MRbE8cj4b/PgsOPPo6DPRg7FPs7YzF4cxilad+8sx1VcoiJz3v
elpYOMhQ8bg6e5+Gxl6yyjFFwWMLA5pzrEG4C69wbRu4H6Bzr9Tw9f6KccX1FbU4PLHprCCyjV7R
uvUdflZ3A+GzQLk26u7JrsqXoIqdd4BelCEprkvAeuw6h1FG6BUKu6vnyl9uOkaGctP3yYnvu82e
jbZSA2JaORYx7LPG6+K2kEFvYqTa4TBDHyhZTshsxBFdoYAJ0A7iA/xhjtMz1IcCHuqSpbc0ppXA
2r32cGxOc2ayUBflK11b0FQZ9hwuPhNqt8BtBZaPxxNUvySY6fO0tNyAPFpSJdtlG4KL8QyN4Ca3
RYCsIVC+Ox6OJcPis+Gnww7lhVnzKaKM7DpLVpe26BMEHNZaxBh/DTtQ935rIz3F2MBVHtM/gC8d
DOclQWj3iDm6LqR4bAQinniVO4F2sYah/Jqsf5gIxA+VFcwMx1uTYkFNzYwO1QReNC9pdQJ92LnL
Wiz6g6fXlgInCGoBUvqwSD67i7BVc+6x7SVJZ0wITrMCj+LXG2A9JUPFj/DQa/PDbvR2l08JDcuX
QWp5I0fummU0o+VA7tF623KoI/5+j76eWQVnXY1Rmtn/i9Mphx35fnMBJNjmEURDoqdfGyrxCD7Z
GRrsDLZgTFGn+FPqUW/+mZpP2tHI7sY7RgCum0KjpwmBbv5Gu7B7hnSSulh71ZJnX9Tzl0B8RywK
izIffe8ywDoOkhnMMF40uGO/jncWDvwThEIEmE1o/qEDnZMv/nzPChNYTgSMYKbeqvGGzEddf4Yj
ZxTBPORYnU9g5DpLFGbnn9mwKNwtPngIUrYznJjQ7wcBNHTlAsXvIzxSfQeUjExYWcDylM7UnrJ+
KAg9RgWgovrqsaBJGFHAi+2sS9fBSXifr7siWv9hwKmmbx5KQQ5WCuwKQzWcC3eMHxE5kUrH4d6E
s+ZL9hQMRkiAHEJ9PqaznJnpUHM5CImmQIROMSD15awnhpcRNmDHUS1bsRo8ZOdHRVmvsKK+KalS
yMd+BHiMHgYTfQK7zoCqJm8bnjmJ8WbMzAl/os2GYyLnjWYpbG5oC2hRlt+YvcySy3T5+S32FU9d
wN7ugAl5abVfsj9gJOullwU5Tm734mFfKuFCUpspa09sxvDt0VHEOBPHZLG960WVwIFESU3KoKIC
soUp5Rf4ODNZTgXLy1E63Nx5L4Qpk66HaWq5o1c+Yh8aWEO69TsGEuf9YYFXcis5yvhvNrwHM16R
6+erxIE3aOCZ17z/zGDg/WH2GEF0xYdhVuGy7UY9xg2StAbt7t16gy8YAmZ/1EkPfj8c4hbbXa2a
FfdUPNBq8Y5Vk2BfxUgCVS3cAL6W6LzWwnKCiucytVqiupyUv4xZXNVz3OD3EUFQQSmHWXL0ymic
U4Z+ot2deacWA0m66+3bErh6VyN8ldw31Gx5xKq4lYdJPzBaSSkz4D2Z2P/BnXU4Ia8xdXg4vE86
spXaL9zO9fSJRu/niwYSARu+Iur66L8YLK0atZmwHyWnZSHGf/aoTvZv2kK8c9w9FHhRVpJpwhjc
xGPIh0P2CjgCncTRI/Bni4fETw8xHJe3q3nDmf12maSSDMA5w1VF4gormPNS9GCTqk/fawP+BCmq
IzUMFUfXm9fCCRM8LEdaAbSCGKKf0+qJk6nyEH/PfhzyhlT6klQ22zhfgY67qKzBmhncLLrRawup
e/9ZMmQc7sfQ34kfGdirH3TZxsunr0B/5iuF4RsIcXIIe31xfHNpsMn6vrjl43dn9Fi89ow9Hihy
fDgOY25nJ9LCw3CBCWxcCA2yd/ljj4irYpYILAZDD15pgEIc6vz0ig+N8u9VBEoQkGhbb8q8s6fG
y6gDkTdylCt3Xi0LKg52BHQUMf7jKfCFhSutliF4UdQnEQuHo4fAkPYR/AxxRal/Hl/pGMx2sC1i
h8eAj0fo6a3j4+g71P7QQeFjvuoAmGMMrPKeznuzSP0EbgBOdq/Foec52/MPGO5ImagqjRpQGKxt
dmGgAoTgpzGs1MJ/Ig4/ToPr4BwfPUWshTCNMzT85iMMPYYVeglZXZQX3/yI7Yr7Y5J6SldAJJlk
N2wi079uGITyARlUITWMO/sOKQ4IuiAF4ZoMrXJmr0oqT8wcfjsCCyw40rB1HEAg/E5U9MYpYxqC
uZg6/X5NVrWlBAAV6aUF0ciSWRush2PAsAzKUZdRAmyfL4TOAMZZ3XqEvLavtN3fSVlA92iI/v4B
t1MPz8wJ2Du2RHWYnIUHSeuoo1zZEW15niugG2P/CY1JWnIVusqGoHHhfygXJSirdnA1ERksulZC
HQqCxxFF0XnAcGgd0bGn3PqKHaTaorudUXUOuaalIR2Q92GFgy4nBGcReYcfI4HZFbxnnf33PsSv
3UCvOeotHl/2jM7+zm4F+4Ec8wFXP0NIOLKnxayqguoVEbX3xW0fYg1hBasBclu2fxhojo/D3T0G
obTmTcTxrj/DwwSK1Ood6diDVaYwVwThcH7B1OpK2r0vM1qW5dPFecHJGBVEdCKaGK6jiEpUu4fo
CXulvyaAUK0YFviN4lOv/csnVKTzM4wLVjXFJnkIGDjtCC9b5zXpMX1ySVp4KqhUbd/5hUz8xIDk
4D9iewmBHYfUL62HhwcfgAOMQbiYINg+0+ccPvTV7UyZmjOfIagURBKQ7Qqe4QyMoWbFrv2zhoEl
npxzaMVaecQAaAxI33HgLER3rHBM1eL0naDC6m0F3Eyn1/jt6cfELQHSeALgfB2Qhcj2jLGQ1LfH
7SkFqeEVDmhsBBweRef4ZZ70ZYoWlIMbDi3i8qN5Je7MYws7mAcworEspBBIt6F4fEbV4thzzxA4
b9gv0J1tlMwBVbzKzKSQ5BMejhMaIp4tfcwp9fGPGuOZ4/xcx8Yxc64IBQZrH8+5kPoBFo1wto5O
VXSQ/byb3IO6BiunMWeEM+lNtQWph1umHCNMo2rMi3Y9fNTxlNRh2lXL3lsd/SxHn+VbDO1lneFS
fqMweGTHg9dpvF7skcn2WOC9mrOVG9QPT6owED8QVCzw+jvQf8yivDV2aTMr/pLMBlf6CLGak/Ft
YEyDhSTRt29IrTia+ud5g0UEfq/cGZeV50NFdSfc+bMk57P4bdn/x/jMnCS+ssP6gZfVOSxU+/YZ
YLbC9yK9cCbQXGmo9PSFGSz8XAZLtgvU/tREr3GJ13oF5jM4cUF3M/7ah0tP04RMxO//3kJAw2pJ
eCKmxzxUYRfVV/gNa8udbTHjzYYTc2AmVBB03Vd2PlQEQxq4J0Tqy0bS7Nqg4pirU2CVy3YI3lZQ
P6O0tXkwrBFGpCfyz4UxwlXVwTC81AUCfD/CXEiU8H6VJ62GEvLoE1YFYek04LmYU9GOfCoKh5vs
alw8hU2A37KLAYtxV+nEKtBzKsfr3Br1e5CpdBwNWm8CeIRnOSdq+sBYIIDr8pRB58+c2Dgp4okw
vHJ6uBOA/BB1OJvSdQ68jnMjuwJYpaBUCdj0bj5ARr3r2uoA4gdByN/cQhQ/AWcSuhZ77i4VWxPc
So+V4rx/TNCatBgZ8Diardf7hNoOcgpt1pNYuvSy/2a1RrQfRTHBU1j0CEZEe4SrJrvXQMNLoSRa
mnvKow5iGvdHL/8r5OGPkWOH1AaAAGsIJfnupsdF/+nl7mfVjZv9VyxxFS2VhaP2I8Ap+o1Kc7Jh
6Y05ySFVAkTQxTFiO70YwFWLA7TAMZpqVgkEIGa8q+e+98ujd+PggTd3FV0IQwcw+b/1b5N1Uuvp
baCPZ6ChzKY0RpXIM9fwIzdlO7+OOjz6Pskv4bSFgKWs/KNLfJ/WhoCfdPp93sUDSmXUxfq1jj5U
HKrSccuYgxpqd2qkdL/PMZSMAZm47hoyZLDozZvCdUwXTj6sLr0KP2930bXTE8x0oJN5vxD8ttip
3wjwmNis5Nyu3XiNpnk+LXYx3zm/BMznfIEjqkBd6rXbOjHgdBkJbHg4mQdfMFEQyBVPU4NY2AAr
PQ0vMSqtEIkwY8tY1L2BYLSMU8LJ7yQWVjqk8kKoFJ8/dEbiyA6/YAD4/sJDdde/Rc9dEpkEMPqE
+fuK4f90PuL+DOlos5Ph2eM1Z3aRPhCG4GljXiSRV51fsH7gKlBDCK+HoFnUfx38NI6hon4ylOaa
LTvojsFqmWi77bJUf3eXBNslZt7Sg5jRYf+hjb0E1+XBhw6mFJe9DFu48WXHkAxuUBnAgYDO7Ck7
dCdPCGjfJ2OHwRKPe1DhTxiyWbeJgA6ShHy7YQNzfUI4z9wxLgwScUZEJgJTNUVdHuPLGHYT6t3D
72kI5nsZn4b7vg2oJy+FhOiz4x583OknhL7H6LaeXg8e+zOVy8kraakDfUeU3+id2x7AEzsPQ74d
nBP8N6DbEOyDjLDEhUWcPOiZwSeEDNMZQ2e+X4lOeS112BgfiTGsWbv4tCo1Y4FglBFHzhZoo6eJ
AMVRjBxGhnvB09Dxz9OqnJzWvnkK5zG3skAToz6Jwbi4HZwxWsHxxfH6TMadsOPpB3xlJzCHHHA+
t+M5+zP4NLOQvocgsXxkdmyWe05OWJsxNp5Xr8x6Z6U4fIN/rLEZC2n7nrODs20usbk3v0O7/Cuy
ymCQdIk/vQeoJe8mbaJgqV2YnCviJ+JGHC2uxw7JeOdD8JYQGMzgpueaAlGYdbAHdiXO4kzysNZ6
L1WnrUoLtjWWNQY3DIM89N99DMJIxqBxaz/jbtb3Jm9dYj8+Adu/NgFAYbZ70pE2MFnHV7Ez8p4D
EsC/Mpll+EsLQK9xYTCB+nZ239GkV8BXBFUxwxkTqgKw4C5rj1QDiSgNy0OcnSaY9RQlf74KJ2On
xaNb6nw5R6Hpvjv+1l5SKZNVvlWNv373SgSkjDB2kBrAPJvgVYBpg2ho/ChBP13SKzN5fwzq46QD
ESeujR0lThAwjnXEA7tWEuosTJlcqLFMfxgqKOj+8h2cIuaBMA0+GC6CnNI6j/pejx+MmJjxNgLR
4PrwUc2MNoGg5oK4EWVSwLbP28+ULU3H9H6PW8SaCBs4PkjSGH0zm0e36ZANkeod4ut5kgGP7wxw
024nwmgBSSOnIqZhb0A+bf5VTX2fMOael/42NDDDJefGsZdArWVZof5fuzn3/uYuD0DNB6nN0Twe
k2ayq7h53shWBBrtGjYTY9oovi5KpvP/oLS/PmDxgAsFdHgNvKwDdIFww2vOU/DB1l1+cNo2YBCf
uRbs/OvfT1pkfYq1VMp7ejHGfNM/teNzAuKg/gOkgG5sufk9wjCJgWxXEkVIpJKSnbO0+TJJ9MOv
JkAPuP9CTG8CaXEoROlCNEZ82opl1l8hnIr35MBq6d+RDWELgw3AGv7OuxS/Mi3deD4NHSINfoEz
3muxQx44SltSEZnv5V+ZUd63bp5lcyOJbzAoXHi3rPzR+OTBE4ljrq7KwPt9czK7wfK2qbBmY6bC
BLmHjqit3KyfTMOTd9mFsRSpNk9TxfDPZCnCKRsqhSOl40kEQHQ5oR5x3EmEK+0BF2GWbxQ2rxwZ
5PK4CPL7TJIy+WdNxnW457MUIR8wXepFyMdQ2XQpr5LmTHvhXoHGVieRMxjm7WBnXKEXn701fD03
DzpDEm/MOOcAYVfBxovbge2xewmvXoxrEct97XL1pmAJJ29sgssQBhQlV3fBTsf7vrkyYsNetF7F
9PG1mwBETLMNR6MKzNtk88+QS+uR0wvynjxFkcSMMYP5jS17CmHD3eMM33WTf8FdKgH3CVLBGWy4
2S2D/fKYbfgoe2htF5Fn+O1RZ8iatlHeJmTdxtO9NlNcwI6XYW8yTJFWx1C9uCvKf4OMqvHhzf80
bxzLnCfYZHphD9KMdz94iTlKYgOuDzysTMRhrUgGcCPntcttyoGMZSUfET1wGsuD4eWIzHCAhPgj
aSgG06z/m23KeHrjG1CrV3kYxlnDAyLl5unG01KMy0JeRCgyKTUbmNyVgNsZ12Ta6bDqLoyHjZRn
lM9LXnfYUPErijF/Qh0BBbx1pzjTJmFImmx/broD3R8QK3WLnrRN+P9c3WuSjPfN/F9mpwT5/vgp
P8r05Idinj0iEceaB721EH/7mlDkJ/dSJItFl3A7KHBeF/QIVVU/onLHBuAi7n5s4q3z8OMQ6Br2
RHB2BWdU9t2fRl+Rn0d9Uq9nNEWETOoDJHD7y4CPp/kJ2DdG0GRJqZzb0luEYcg6JTUyg4sUSyi0
8KfHzrjvMgN34o24yGk4Vkm5DTJwlzBj27tDY0xErG9U2M1isfKQVMGKvMnu79VdKWhiYLNkZwXS
I7BGcdYp5tx964ZcreP4VMJJppzXwSW4qg7L8yvQtiK4J2qRERrlzwN7XKD8taS3g4RN20k1xEzh
NGNjescp/BY1w0jzXE1AcsXQuv7OUbjhtKFAyymr4IiFckGytkoX/vTJedaiPascb1IYmFPB1XtE
2Y0f7wQtBtXMlWpPJH+veMGVQfvElVcXfBzCLpvLvoOUkzJzEcsU6W9ae7pQRCoXDOvP9hCeYtzO
FR5PWVKCC0lW7QSd+7frLvPa27zFdMy7h3iOPYU5+nvo4iJ45D5UJFHtjlGuiP38IrMsTddhGkhW
yL44q+eVHDjGB+EUBln9Nw8pLqdUztOHv3n9ZdIJclslVeIbGRzSEnIKwtn7rzJSS5m6qC3MxJlJ
kSRltqmCeE8GubXFgJjMzGC5XN57iFsCyDPZQczP3nS8znivvs99LwbYEC+noZRkeubmmM2cnahZ
qM19YzOOfPxlFGdvXCdgi86bTczc6uEV7ub7FdoD5xovPiZo6Tjqk+l7Tuou2iMwQPwOuC8U9cmb
GaXURicedWioTm5bigEATEB3qpaN+ircHeLDx43Pw+nYW7Cz4WYEh5LkSMYrWpiMx3/j6Z1QZ9YK
XSWbK1MrN4unIvwjI60X3NIVa33BXsOKnWZsv122aPIhXMZePPpc/zFfiU0G8XfN8IVzf6ZOD7B5
LtGmdVUqIUYebh9aYIHh68AGN3ew5svLhYyzKVYZjpfc2RuLqBb/fmOOPqwe7NVZHSETrO/ASDuz
56RwWRwpybzL/JUi2Ud+ucGfloYr6jOBOeJjCETAYbw8Aul3UTfkDfA/dG7jX/axIE1qisXIZazO
lbO/Z32/if7DqoNEo6jKjTo1p4zLuX6kFLVuAYO9H7KnaXqQSYNRmuL+o16HK0X2aq5GceOvEFnc
D+eviPP+wrPPySjz40RkwNTOaBpzhhD42sUeamUHuTwmm1wu2czx3pjlzM0D5VDAiusNl4Kg1Rwq
TXCPcvZ8Phd1wAUXxX/Py4fyzI37fsz74t3L8Zud/kriK7kQ3DR7g//+EF+VAao0SbuIi49r+dXX
5YU4OgcjFuMsq7JTvuH0+ng59sTBkl0jM69ezSx/2df5HO8Fm7g6fFrX46Ej/rN2p/M5w0epPkfI
QcKl+cFdHlr2h2DvagWlelGLvwS1HvcrzJTVh5wXLosOrjb7JbO/q1p+TApdzrqwoLbYH915ltHP
EQEecwiOwqTrvf5tHEcZxiL7cIlwABKUBlxVFdTc3VM+tL572S/zYybkja8jhFSEizsefhwk7Mgy
Q9BSTDJorvzcJZILy998hqzUEpWeOlVlqli2cP2kOv85ZBfG5G/MvRWk5mIxP7iFo96MMarMZcYr
hm04pjoghP6BlHFYkCRBiQCF0p2ze7y8bI49SZhxktOZxTxN7CyZJGx6yhnsJj+HiSF8b+W1gTcm
Sv0mysadUgLIdNkd53xrLLimbIQ9Od5byQaNI2UqqYjyIEjsUcea/PgSUyiCgCEps630J+E0lllu
BjLlX+nwhcg38zDURsIKM1Xx6sFSovIazTGsjHlbsRdxGWevNIurQOQNU+WMbTmkSNkXczZfgq17
1NocCuRfy0PEVsALxOGY3YUi5Iw4M2QjpUqN85RLP6XVnR9/wl4Sq0lXWkouPs/NdErJmL5WUqq8
cK4q5Yk5qrH4pVRJFuZQHbpdKgyYnX5narE2ecJo6xmwf/dU9dF9tDn80ZnLcpJdJL1vyuu4GpwR
VsPn6FHQ1UMgirPniaQNGKlgc82uZlO/JZ8YO+ToL3wPYgG3LY9ZXOMxTf04DKuAZ7KljuEmeZ4q
Lk4IbdjZpQspH3/SU5Qyy8+463ePPRcvnvFTTCXAV95cXMH3TTtLSoJ9h3XObD2edzy1esOz7xGv
NF6QKUrVwQfR5OolFxRo3l5QUx2RgYYhS5+2Kfnbl/P9WIkasIl00PwJYvES9jq4FzCueRnvtKB+
z5MxnyGmROUzXTKZY1fBE2zhtWC4cxblONFCVbTiDc0LDVXB5DrhYoEyrC9R7vDkFjtOrYuYVvN5
PaS82+SlarIfKRyB/wg7sybVlSVL/5Wy+9xYMwiE2rr6QREa0ARCIIYXDFIpgZjEKMGv7y/yvvSt
Lquyc47ZPnvvzBShCA/3tZYvr12R0IKH3eB5smWbm3yyFo9wF3N0VINKJu+TVfAiyRvIDryEK4fD
draf+DQQQpiHRSaxOLNr2jaPdZ9uSVFFIIib1DEyy9p4jywGURxvNtxaL1cm7l+vrPnZuVkl+Zhq
hhxdOPdAkSbmsjf26ce3S8GjA0z0J/errfGhJJZOpmtMcu4Eow3b19DJoRYpTXHlTz7+xYlTfx8s
oa7fgcEsQ0XZMORmbZjQdJq3fNLpFOCeT0i/B0A0sSLrmI4gGDrbjlT/T4fBr0hANyRQHh3gdWUx
GIHuIkMe2xA7Q6uDRUHwMCTNOTN1xXIs2h0LIKa+OfyVzWeaDSAAN3RroHm6/Ob7l8ziDxcK9hMi
cd3NFMgF4e6QDPt9jDAFdDqUx4bkTufzERTA6+N5xHtWd5VKk13G7QkkD8xTWS4xmtIDipNTmB3s
5y8BqCGeF8LDkC9UUJvM+tl1l9W76pdrvTMf2NdJ5ATdEWH+mTK3O5pzbMtmVFou+RwqUPjEp8G2
QXkFhWMvB1aKyyVpxoePELtpWVpYaMWPXX4ck2NjbusP1m6mr9zDuCU/NyuvQtWtRlxtOXPujCOo
mKntVFhOYjUK92FCCS/9VIfVG+HUNWkRSWgMHNhWB0iKUg2dzBYjO5FQxk7jbtt0KaXMi+Wdpo/Z
fOPTC7dgdRj/xCYx3U5ls9i+F0UdzKQsD2eLeQdhMbfjbYXgMKo8nt6NBBEsajkCCPRItOxTCSqM
yQN6nb8mcJsypwOURCDxr6RC/RUv2m7jsmaMsqFVMue3P97Ml5cRcyt374kiveupHV6ZH9qMOZoJ
nU4ZadsPz5Zz87kXxGHhwOrNOkziMdzs4bK3egw2SeOsUbvltaBmo0fW7EYZQ5R4A1eLxJ9pfCob
exGJky51hQSg9aVKjdPlM4CRv78wD2Ae9wtNGjx3M8aQzX1QeaL3HJofTm4NHkmOltKjS5Gpq7lF
jEJScptHCsTHZsfLQmyOrpbb3XS9RBmsyElOy4AscQuNUhU4rGr59cGPQgvdpVj58KVQdhjd4EFO
45TiMKsNEWevDpBzeon0Qyw/camr7nrl0fJSFChRJ8TWhXcIsstFF/UJYoNdDvqbv+dJnsdM1vFD
pjqZDAmUS1V5y7f0076UYA8u4WN7m7TllpV4y43TyJCLlDXvTLJsE51oQaQE0CdEYSLyliRQ+VoS
td35kJqTy8Lz/CW2+d0YSQDpRzNWkfHA8NwlQaaGPwg+aogTHzG/o8GSH0xH0B+Ud/l+MM/tc402
63QQDtbGTXadI0eY2d9GcOOtTAYoCbGWEs11/sHZihEZhNVXePMLWnxLLOe+b7fTwly9Ar1ltBrI
DM2kJ+7h4ukPr/LzEGeAGCaIo/+v3Db2yawTKaISYp2ZhnzBoPI2AqDA8htlGrYWqxMYyMdmNpvJ
n79T667uxV9qhv4cgmO1QhDPpejVyTYCnIhEV74mR2ZKifgw9eGAzG1/63JPrJfS59KYuLG/acjJ
s4+f0OAv4iVhsribYylV8I3jPkOGWpjI1T7jytdJ8nS2UQGcAvbCZANBxsIWZf5G/re+qYyBO0qO
H9ZVPHIbsYA6dkLGHyeTpNsna/sYkT3Ok4MsJFeUz0+s02PUkPyb7CQd2/rbtpwgcmLb8iIaG0nF
w97EyyNlZTlCTsA2QwnRnYJH+AD1tx0nCkkKWlFaHn2X8MvuiP34CmJSsLimK+6kIKWr4LSCBOgC
OMDYVs4IDhn7EVV93AoYFE6nr3o2q5/TOgVUQkkF2PNe3dyM9ob87ngdXE63hxXStowYMlf2rd4p
EoISOKHIgiYYs/e2XVt9bCKhNR/6xB6VYMlPDFhAskreD0YVk1FlMkTZyU+wOeMNkwPd7LBwkzl1
2HCMRNWjgsRgY+r7pyBsDmYYqtbwlhsTmoX3GJHTMDhJMPSA5r9FgGc5oX3OWXBjNdD6LZtmsZSU
U+Q8goLC4vzF8rBIGTamy+OCyJEkCXafHFGCV4wypTO6I4Kwfdj7HrYlP4MaGQUXpA1o+Au8POas
hozErn7SUAkl6NS2EQO+T/w8AgJEp/DDtggltR5qmRkpHnwKwQrPG4IQTsByEx9p+GNYzohLeT9R
msBX3/eXtSXJldQV9ErZTukVMeGYU/sGvT1j608QhUEZufTjxuA+f80qYFMkJG7mL0mhhl6YaiyR
CnEon3i9fbRGphqUTflBPuWWXiJdn51W2WTimH3nbzvdq1fPu+eerc0lvQf2MhwyFqpSTjqiWtkI
gdilQ77NE+8y8bFGSDJAtddjphYJlukyMfihuhkuMV+dszR9M1WhzXXzaKugveTDdQKTuotVQdk2
nzC3AjhFYbS+X5L0DLiAKbK2KkCh8mUgm8kKsqJOnEMAgbxkACssfK9lv6w9HRm0bMoCLqwXhN28
LdopU2QC3HjeQXjYssq/XBYW6/VZECq7qIM+ykg3pQBHnPgYY7qHLmz4lsz9MszsgzJF7g1ums1A
pkA4IIQhsnWMVn2DNvC4+aKCFQ3jhBozwWQ3zuGvEnXl0wcIx+gozYE4JLBhJLk/F04PBw+ktJed
F1nGDesmLAJAw3FBrroXqZ6QIauG3++TFuNXTuJeSF4jKQ6X0s93nDK8LtdHMgY2U1ASbeEk9khv
fHSmXH1WhfGAXCLfCb9MLpRYohDjM2zWzOt0t++LHdZEtJYi/n4xBF0M4lBPgF5/9h2ZYumlvmep
9JQ9Ljo6xdlnWRimH4pUcxMu/WLhq0ji8i7DDd0nXBtP6TPnksMMBp+lUoZ1tKZZg1vwLnszmtlR
exU2JW3yGl/aFjBwRDSn3N8mImcDXx4Kz8wVAEMTNL1sdBiwXYEEb2J5JgqG4zOToI70ho9gyhcQ
TNA57gwXEjm2e/afk5A6PFoK2wfIfFBuQ918PXggsS7gJtFr8qDq7j85yd5KNj7IKw0zM1pM39vt
M23b6ECgJ/4QwC3plqfeGfkDWH+NpyyvKx7M0+YkeLSUI+Adp5cJyqQDFiiEglbCs3a4IXtBaTjN
Xk2HZeaRWkymYdkPry+B6cTJIylVVXMc4zqr2q7Ny08v+zA/6mYtlx/LtpE8omgFiGq9EDKbx/as
h5ScC5vuE+aLIRmXZyIt0xRLDH+EQVQUg2kGfA6NvlZFuDkMmfumDl+IVPiN3TG/WB/4UT1zTRp7
VTK8D2KkGmkv2pFmLx90jNEtwk3zjZ4gBMx3HMbdWr6Ans59oAgT3xMEpSqsnKjTwQldru/2A3tu
m5NwpOIktfXJtMYuMGROpesWhD+ZlIyjMq8JvYvEU/cInQC5S9klHtmcu4O4OgXuvHJF1qZeKLq5
Nvfzlny1zYx68OIO8TBSiOG7JNjp9G0BBVTcQWK4xqfyTh0Xp8ddQ+OUwvZoa55knQSu4i9+oO6U
2lDQzu+d/U8XsMgzUnUwj0jqOaZnFAJgH489+TESobtTjz3rFawWbxH89CIcYwVgA38AjWN3wjl7
4mLmkMqtFerdrvWpJK1CTKzyoFPPNjbmd++DL5q5WQz3ND++qZ/gArn+H08XyAXkD0iCaplb9Lsi
YrNCVD7Uvtp5tFEWfgVjXS2BK1+y9yrhNWtvcLOO9C6i66RsyFjd1khltVgs1bZncCWzo9WqURyI
t/oFrZD6mxuemptQ88GfEMBs+5wODiYCp4bLQRQZ6PaeKRKCf2/2ZlHC0HR+D6wiqqk3HthYkfND
yl8quZgRogwFci74MeDAJPnmH6RU3tOhhwoLR8z9y/GszSmTRTzFJHQo6xatoHDgxG1hVjSI41uE
g3yLeUmNedTMqdYycWM38WU/0mGCXclgRl96RW+sNppO2y2mcblT51YLxeEef6GFsYFSX0yH1Ua2
xKMWXLxqNvY9Qcd9/lUDaJnQ5V3XRYzg6iu779GdVj2TiVk3Z1YlX3P2Ch+IpHbrFqYWYg9qgujp
hUH+jRFA2l48rOtfEOp6IQ155qyez0bTc1gtBqOfn4HSl1U5nT4kr1ZFOx8ct/sod9fzFHWidvB/
ceM0DYzQPJzmwVk6uEP3dhekd8x5VjJatpt3UWO8VLPRNXx3lAfmkPBi0jF5RlAdj3uy/BOo0yZJ
2Krm03JoIw6e0tj/wifMardtTf72o18aWXDnHTm6hbq+Xg5IucUgud/NI7K78eRjAOLVt/Ceb+rk
xEFeXjreE8jThCfu3t2ntcHNztncRuUHsdTAPKWL54d0CecrTGxWk6BzpRNPOCcUcHJxR5fmLSo8
EZhOZQloB88CXENfAOhd32I6JWK4gKGghFbVvAXAYh0mi8paqbCxWWI2AK2i2ULMSUdjNKFC5ZpL
xLHFAotwKJyWzLsLActSmtFxsgLYRG4EAna5w6uuPDp87QEZGymn4gjrJCFnAUEEjABUuH2lm1/H
OZlEfPb1ccdeH/zxeomr9dL/UMUdXd3EtHTDI1tv+zl0tD4O/yZjKblWARH0BBkVmgf7zkVxzfmr
zpsSsx31Z/5GYKQdqx92Y3/4n2kaQ8qpNHgf5zI7oMacZHEM08PU5XrX1UaXimZmagQkKZ7CdCBG
KNsqKAJLLRDIep6gg6+cljQ0SYpJdQyfVYYXjvkdtqTA9QePEm3HQRMGTE56XnDjFnuxJ09b3j5g
O50kJXVRHFMZUpRQKy5DNOfkWxb3nFLS610ygpQC4sHv9H+4qKtl+qAAdrP9L7nMC9dssJlsKJiq
br6cr01EFSpHTT9nAMk2A2uEfrVzRZgc7g734Ybhpkei597CquVmwNfum9FLcW9J8fK1Ac5/B3Pf
dec4KLLX5KlyutgL0BroXIDOSib4QVQxeNbrVuPt6+3gm9TCTrBLlnKcVdum69G89rD1GvRj0J60
kKahP2SUYte8oS7/OVezsoMlfVNTwvX9xWH0BFajwZO+h6+cHSDt6GtHlWIOGQ6lERGQWNDGCrbE
vJ7iM3mjD2TSEs6uHbsxL22T5ow9H2NMt5U5K8z+AiH3JkWNa6oJ6SUOWEgxrvPpEWnx2eHYSZwk
qUNR8qFF7CADPGvR06ebzGBIijkjS2nw/3DxsG3TjfxbYF6L3ta803SCnyeqFCQnut0gCREFTh3F
HHEFbm640j7O4+C15LwyawFFrGQoihE2GJmAAN+tB9Yh5vlEriomRzpmAl1bfpjZ6fw0bQQzFhNQ
mastPof0rZsTfb44YLBIU+sCyfARCLqkv+OCqpvffCw1U+lKWnN+54IjyWbMrQc3Gy6qq6/BFdGv
FWAG4pWdcEj5/7VP+5B0+J9OUt/8gXOWxqF9bws6gwQO5o8ROQutol2zn9YP2QEdhb374EK5WnXo
uh1tkZZdhvICO4SKxv7i3oIqGvKi8b60RKoPfe1I/KxUQHur5pO3BcjeBXLGPauXqh3RWOgy+J4a
TC3tYt8Uj4oameBbeEwwb6NGekgSu+1hwqyslRGvnhZcGhuCXpiK32deY8tSDwV9mbM/+MAXc8XE
vY8suU7oQLLp536qEV2oneiTv0kNt3M0I1rG6AYUm5cA/QijQQcSMpS4FyJaRILMdAQNrQXhcLWg
fcayYFn+pAUJh+f0q6IHc35Mld77Wfxa5BSjvVkaxy+/xQgxQSOEPolRw0MtAxQmkpzzRIy8gSgN
5wbJFEUuGXjMIb7CmyMBgbuloHAVIkHU0+VhaNMIoopuMKKTqwIt6RXCz5UAEX+H6uqfu29ymFtF
7AIUPi6yuAQpRdHxMs87dCpDH9oaz2hzqJQuqna3kHk5pE1JMYYcmHelACxEQk0K4J74QSC2a/Ac
wohKv8pfsAHqTnD+j4M3JrlD5BPsl8sqCCmzMrgcBe2rUhb6XYGsZDxMRanhGyrpNz8acNx+BgIA
LFWzYu11+njZLusDDPmglCEHouCk2xr+H+cFW7J3kGkBsYirm3+ZDhdl4Chsa1HOuRnAV1CBeqzL
4CG8b+hhZ0QnXOP1QmWfpg6elhjrgAb1O+Q2UMRL2SyTpvcukrSUMhXoW4E4LsobIBQ6e4cwu1z0
gMmmeyAhPI6/N7MezxkXBIzRDRRFKjNGl5Oz1fAd0DwktoWE5mE7JG/u6p2SwJBMuowiMQu8YbII
EhxvtIc1wMCBNDGwFm8PUPOFhJCJftzRN7HQ0Xy1sbRB1wBwRTJLHyL9v1uQRDb6Cn/7Ed+cdD2y
eOsCLYCDSN55EtldUoRi1IG0oXAGE/FQpQoAKZJ6QVmt+BYfoMIVnu4pe2nEFToQPdITQP2XKcMb
v0LgGfpu88tc6TuCbQW++KAI3QWXHQOZace2cgGjFsOwDK07xgeMWJUZKSkCk8rLwYOGTFfJhz4F
/2/xg5cpl+QlJkuW8w1wo7NiETpxAJ9LvmXO57Q5ApmC7YB5792gQllEIcHkmxS4X4ah/rOWPmWQ
T6sE/Ackl0hL5xkn7snJxRPoWWe3sw3YmXF/pPAO9Q4uYNQnJz6PXa5f4FVuU7jXo4ysr7d6w25C
5sZXBVdcSdHzDGBIunsWh6/DAMiLBku0FEnulq4HmBGRZA+QZqFxYNklOx2wRF2qwkd86mGGgLcC
9GwQ9NeLRStU7/g6snKOEoz1KkByF/CLKGoivqdFpya94OTrGHsge1qh8468OWMwIeV4IKuLjAUr
E/Pr6esDtUOwePwsmH33CFg9VE4UGisOZ8dxiHH3dKEYvHu+QpoCpqOSt2ugCM43ymIZrYTIsJlT
WhAqpC1z+CaT68+Cb69O+tC9rjwPWnbv4RRNAz9M2fY1opnQiPl5dO4G227wZEOt8MUwHAxO5FeX
gTZeWcRutulqoocL7SkWeF8opO8jt4jiYDKOZpblULjQO7xl8Dk3u7mdTPIGfU+R7YCIhDNaXFUP
m0IFpdTsDq8GnCfMXQRjA8sX7lazvegeRxHSdKW/6qoyVcREKOJfkz7Gcy9BMIdiQrGvV6Kzt4GE
+VCUsS157cldwN9vRXwhPPCaTb436Jhi0VIfeQ0CGvJdLjcOpWJ9NRr3mc2LAM9yc1/pzNwsuVjc
HhZnySUY+UPCFy6+7JY+DjCm9xnVo75B+pv48Us3c4bjcKiOOyXngDq70+i72aatoFC6wgt3lNKR
nCB/DFxpCLpMgeByE9TBHZvBeVP3D/Nle0JO9yzqSVslzjA6rutXP3eZ7jn4wMl/Dzm3GFAkIr5z
nEMFcnQvP0PujT+eXmxRK4bMmrDvKfe+yAl6alNac5HUJL/gN76eELbzQ4Lf6WMByhUyncBh/8TQ
6sRA2J6tQEXIfAx2Hu4mEQIPUA6p2D2ViJon1buIyMG4K+5XZ/LfEhQT+YyE8lBHBiIVXYTVRFF0
nm1R8pExfwiZwCYpOTgHV3k1woUAclKS8w5zNgygEwwwIjn1FG1Eoc7b/NUFp8faKqQ6Z5XBRjqj
yzIlPf7KJUfSxHcxY0ROkhN2d326r7Et/AJeQS+pJ0FTwkExb4gMVMFvVzTFjnLlt/gmE5Ddr5kq
QGbNNMI1TCs4rOa1fgwzbG9paQNRGYDVLfcB9UNO/MEHSSBkVdkCYPR+qmB0Ph4SMmLbhV0ks+Yp
/5YRKpVri1Ler+Hk8VK8SYRwTDsMzy7hl6qmRQ+MDSJGUwqsIesL/hkuO2A98gO5n8KTwUHDkqdy
bYezgzUe7/64MYX7LGFsFJSsfKnVUPUG9g5gTKGHNWMp0BgxuUNhnuePumRzrNBI8JG3uRInRe4H
pgMzlRZI6Wl/2vHL+2f/Kdv55j7f1AoI+rnN3buzWTzjJz64pjIYOogtQtQrY1wYpPXKBs+YXO17
s6vCZH3hXN0T+M6FRIREn7hwQ4lm2NoCsxSPrtTpcYIcSOlcAq0g1z9giegRdx40jJk1gZFwjST7
GiwiJfuJPJFnvcz/kyG0zQsG6sAvHQsmDKekFvPjzqOOpyEqbdv4+9FoNoq0wFOyvfkFo13woEYk
86uN9bZUYY9wouFRq9oDyKM8FCArTyPmkYJuT2clINqDxphI2V+oGYfgGK10gmwDipZIAlXMdxTJ
iaBDIqU0cdEWqgf5j+JhciVrILZMLm5gdn8C52E7JGzFagtTC/3qdS78BaGpfgsuS2QI+BUTtIDI
qdJwbURtc2JTA+RDxRDc0ZKc2QNUwkmuPsw28qBVLAsx5mMUMPjVGTX+FN+WgBRVbHsW5+yCCCLu
RpCr3mMCF88p587rzKGPyCxLmlJyjBLQ1PxpgxaLmypEUArha/RIOLmNQIC/stDfzElFwZzksgC0
J59zpeKMT86DlBU2SXC/4oU3cNF4Ojk5K+ZIJcYIPfNtQ2xgWQUiyudCk2LmXlK+iQLWwW6tyngP
wnkVjLwjwQB/y0+l//Jv+9ULrheLfp2g+C2pWSHjueCBEbyIz4d1hB2tBj/k47Dw2Mtu4eLdewgl
HXdQviq4FHEJnzLehzHUutcB5JyTOsRc3kt/6IQ2Rw+Cx6fEggtBbpCuw2oDctQyXxEIkDMrKzmj
UR82hBZPc6mQcm42PsI+5oJIPqQuIvYNV0KXh3gX0YYOZFXUmBho1hoznC7gbmcGl60gd+jujmJo
Qjo/w6tHZx6sOqC41fxAh+8ng7xtbejQpaHAAeVSwwZauOgoKrr3Yc6TAN1dduh7NlhJBEBv5KUB
2arQcOk0Xy5jOpCyZPjpt9FjiLLhnkCbBvcoYPaRMZFRLq3520kYsgX559RKxR3v6ajFvJ+vYIIG
uRvF3YDXyebBG+0XI0psVGi3bJq/SwUVx5/YMsu0r5kp1ntD8aKk4K0A0OKOhoirK9Ngv3ZZBjmM
pKXmv/4EEBSpKS1kwDWbtZ5cTn9uGhe8T9+MCFOGGbDU8XCt1HWHh8j47j1s6QTtLD3+kIQg5gSg
ztAe/BAqEBSqfwYlBjgNNk+jmokI888owkUuUjoSoNWD3X4SeI0JxQWb/cQtTdvNjskX2XeSGnc2
aG98xqtBmUG0sGMk/6bJFgMpiTNlN2jsA80Bd4CEvoWrIeVNSkJNNikAk9GgFEQDrilI4wUCSk5b
lnXJnM95iklhX/FnTA/glUPwAkKyKxlqvwwpZ2IhEGUj1SNdxEMgWAX9IxJCYFzqMRLaEmsRuKqr
IgTAQ+QQmRBw5nqNjqGRx2ipj43ky6hQfmyAkxb4UfB+Q9dkfu2i7GCPA5G3PKXa24TNSomw/Pwg
ETN1XXpgiMB3U1y+5pMmZRAygZCbsWY/iwOz7cxBR5IG/nX1YafHtAybyfaMkWhO5AZzElc8jA6y
G2y60jh5t1OwhQVowv4pxTSTRDZ/wSWxRX2UtLc/p5PGjLPyN97HEABKoOWkBRtikfotLKSczopE
qjXZx/XdwS3TOWFb5Z2wPaCrgfY6muR6tRIMURbK7MMM2zb0GKttSGbDFfbfuD+Nwekvi/C5D1Il
xu6BnNoHSCY807viG1STNjftc2a3e87uuXfaVsHwFtihg+rkbyWU3zQa0vhjMXFLorpGmEj4OC/I
Lss52B53IRyve/uY/HkdP+lXK62MDNZnqbs5WQ+1MbQkOnQCV8+8t31aBXoj1bp2mlNplsI1XFX6
QjdDn4aFz1GlI2vbxZQEsdZHkJjy5hGyfScv8YkPOQkzwipar5jKLEDzuhFlF8snUC+S5NB5JzAs
ohUGW2+SmFGrceLTC+3BRuIkWNgbAaxPoVp5qoDfa1AcDRSH6ljcM01KVGo+618J1a/MrAwNfBEE
7L+6iW5XhD1/MmuuHmK4edihR3nB/7XcSp9farK+LkEt7UwYK1OY1O24OgIYFuOLA9TZZVwCrkD+
5ZdKmtc3gWtL728ujO+K8PSb5+ovmUOfgRc5Cbv6mSAKdxsAhQ71kMUO0mwwjVsrlUC815BbZoJc
6TtFJnfDOPKguMezHPrzZ4Pk+wTh/x5QPDeh8Utu1nWT40/S3YGDKN3Tk60J0AqbhcQRTlINEVTJ
IdmNTlDLiKd8yJRiXsd5e8LwTRILeVorrWRlkMqyHuaNrNc+2CUUC7opgoy+FVIwfjFJgLpzfgvl
OtiFOoDkVSiKuDa44WxVndfW/Ps1EaPR1fTL1xoOxz4MqEHQa/B9ITB5cbhUc5Y8r+84i40N972a
bOR9oYiD2X0828jfDdaNd8T56+ivWKV1JkQXvAoMcaFfyImuM+RlwBYe/nEyOc3zh//ggfz9qG82
Sxj4fxpTEEvRvFuXlLMuqA4kK8FIyPiC4N83fucYkmHjaxEGUJJEUAO0oCRqpU/IzC4mSfn07v5e
XIcCilSt2m5PrkdqxSY4Ob0VBSD3cuRxY1urVp9mK8GvE41uWD6huscRpwUPJnOVlAYTGNtCaEpT
t928VL1MqPkbIgA+bLcl8xU+9EgCtPNSlNCG7lRV4FHSkCNSDBcTTz0j1pGs5ZYeBqTGrTmlB0sB
IkBKDq2l51stiAZ/CaYMAqSyfCr2QJbB8hFhYYAvs9PsCjE7FKkLE+bSqm9urx2Agai9l+j/uVrW
+aBiaVGtzkmegof9yRwTuy1Ff4OiRQGVBoQAdeoljF8mhUr7wwvAXNTtQfmxdVucVzAr6gJSOYJi
5ndGDao5gWhSH4F8McRj9HxDEBC2j3KO4p9cGCPGwKKRBPiHawzm1MzkxSnjI3dknL+Ub30en5Am
hCWq8paAhCS3UtrWBL1uc7GuD+Iigd1j2dy+kmXyp55S6SIpXjYGdxUSJM1CXoJOzXg5jGk9CxxW
gxapElXe321m94P1n7yR4zL4y9roaYYroHrfWC6wkaqwIYHueySQSosyV2k9aATaXQV2IgJ4w/0X
dyVUxQV4vRvvscM2eVR6UZifODtb9ljN3nkBEOvySRMFstE+kymO4/bisTDgpCanJZ6oCy7enQim
TBgBStOdPfOMns4lhm/RJ/uwM9n80gIV5hW7poJwGVrEFjgUeo6Ch3nD6YjJKj5GR9ON/NKQOnDw
elwwvH2ClzsKV3RKsNKyWAyjS9h2CVM6zScvQsi2Fxajjf8Up1ihpZijCopqomdKsdDCqfQ5Zk6a
onfL+AESj7T7RrCiJZUwRg6ZIYcRy1rsNyphMFGmpQ8S9AdArTLFRWCSFEs29pDC+Gr/lRpUw+R7
dCIUhJQb3cwTdgAFdEGioNb2H//2P//P//5p/lfxe51cT5/ievm3y+s8uR4uz8e//0Pr/OPfqn/+
9ij7938M+oNepz1sD4ZDfaj123qnzZ//bKdkPPztzv/oNt/ToFNh3s/2xXhvpCRkOsqgMepWY2iO
Ma4b6dFUG/1UlD/amE1f3QRdINvKFHPV7EQZHKrPyYV1t/+bp+v/Z0/X0TtGXx8M+sOO9q9Pd9nX
g8FT2/fnrTaqnlPgM+Fpuw5tzWLgJSZPHpTPcwclgx8IBBFtraBzygexTROoYgcsjhTY5JljShvd
zScj7Jn/9UP21EP8f0vY03o6i8lz9v/DQ95aB+NzPfOQV7Q7TEeJ8Quie220HNu7l2Khf6ft0URL
LnmAaSd9Xx0xv9mgytiJz//rZ9G6/+mz6MNOZ9A2Bu2u+vP/53UOWq9qoH11ba4SFaWXA9gY39v2
7CShtjDQ0GbW2zsQuxwL3T8otFKFgJKrnqpnSFYA7KJL5KDd6L9+tP98mTRtMOz1+3pX141/fbRb
XZ1ew0dPm8uUtob1XrziAZUTtrr8M9vbU1WGrzbjjQmCjVUd2n3Ml5WokgpG1cz/3YvrDgfD/7Bc
na4xNIZDo6d1DWPQbw/+9Zk+xb08t3Vjv/ALMo3tvXCOOFGiu8Lj9DsBWTlV8fvH6CRPhnF6p9mt
F7dewEhMP1CGPwj2zS95eCFeuMWhNzlZR39PS5jzoVECbQkZfg089QYCYXafkhwr3R+MNq1q7NxS
VrXZST4QJfzLgKS9AGrDYug4LQEmkLNZHWboVtRVBp5Ab9kVH1VuI31gZtueicFASD4jCkieM3JW
RHR4KGH8LWvoPJ+MlovnYinkQXOVfgW5GcApKuFZuSRXFkzyAB1jiKQkzHIxoW2kiC3cNk/QFo+o
tURIAAUOncJ1Toq0ZgIzhjJ8wctHPY8ynWBB6Fj3mCzDwlS0nysxEz+/QZyEjFfBbneADWNWe+8l
dAalGrMy0eLBwaC/UQVSTZ80p4J/qy00Dq2j8CB0CjUoYCcPyk8mJAyZu4OQG5VPS5bhzTWgyXDN
xE+sxaqGBGV9NLgzcBvfsNPIWGoCW33z6d+YChg12MtgZdvFMs97WKrLAbgBB0w0qpP2FFaKCZyK
4VMqmL3NuHcM1snFalEypmt0v3od0mBKcRyva9YxO6aUabqpD6xTDTDl6woEJEU+TeHxulPmFO1r
0ay0CG9zppC96VgooQr3CodvY6G74PIOjVmxM9ze+BLUeCzybpsRHkJOa3H228wkwGfMv9FDN28v
KOjIqNA8PZ2hf5s0W8Op/M1Mx0wf0lPNfyhmjDBc8dhKjvOFFxqCjHOjcNGg/4FhY9rIhIEZ6RVb
s6UxebnM4OujPWswMqK9orI0Eli6xfPrJUJ5wJ9RyWN1V7fF8G5fa1IKe0M4eViYgg0+1uHL8BCB
Xd/zKSh7+w+rvqjf/FItfvDv5e8nV4wwrfb2snf6e9laYuPfIY3Fi4+5bIyFPEyR7wx0qSndJ6DU
HVjmKWlvHoQ9dOWIGPpo1BFMMO9IcViqoQahj/5Tjp6HPw1sI0+jrqOPn+h1b4xIqYm6TJ53y5ZZ
6taZAg09alnKh6t8QDBS5dKe6aoP8qtyLtUAsw8BO5YIcBmq/qUJFfJHH+kKK7oq2SQdBtzc/JOh
Ml2ox+wvNafNOJwbRSDWG+AmqEop3Kgi+JsHxn4omzh84FDbPlEoCZDn/uhu95nYwoD6Psxo2zFI
FPurg+TwOo194zKbcpoY1MlxxtAAngZgrOU+EbvypJefj9eMDt57gc6iHRqLEy3S0Tv42hvEgtra
6CGoQw8YGOOHp/PCC7sKN5Tkb/yZUfmJ1vg+V/1b2MFSTB550jPICVosjkIhNf81xkeFMMtnHysL
wNOkxfQI2bNfpE/T72QQ1kgKv/SRTV9bTWCaaaHS8iv/IO6pcpJsRVdH9xmNzQ1IbOuCR2KXF39l
J+A/Wx/vZ3w1FbrEEl0ew7tfr1riZDPfku91ZJQXaRrwBqEB4QXVMsdQVv7pbj5+EDj9MMguPMyx
JSmsCl4brnJyIpAkr3p0MmJstFvKeBvP3FshntRcPhdggYIG13v3OL0yv7lPKxO+img/yxk7retV
+Bxq014he8n7Jg8lvK6thZc5UxZxlNmIwj6MDdmjNzsqSNZUk6AWXa1DVEBpDREaF7YWKTyMYnX8
pOsHvBjTGia3W4McrYTEaEtnpjMekvLKoB/04swjGD3DJzW6pSnmpcX3MejcqhV2IffIsIkAaMe1
UPE2GD8xlwZxDc0OBzYa6L5ljEvnmzSlGfPi6xwZJbU/UC19HmREd3wFfbz0+Z+XhSkyUYXZSNho
IqRtRgPnmjO1FA+9+cvjK2N0ybLwa6uIWu6DagBfS+yrsONsTYsQ6/Kfp9deGdHB6ruGjV2eKHy2
v/0MOH824aLYMUtOKdMZE2arjXaLICJsMIzCTFqy7VSjG37hdYhacHrjBTfxc/Flz2BNM2K+NRNz
sK6Y1Tgj7B6/tP77G6cXYPG9N3eIdzjbNE5EODU7PXlwcUFMHn+ivzoq3Cd9OrRKiA/WB0VEew/y
nrt7dUD5tPk3aLMI3Ap8wcE90r7C11ERdOU74FvhsAsOKIeLa6LFXU8T9e8V609Mce1zfPV6uCJy
lBim8cWL0AB0/9gVNyCKr3Ht9HdXhhSexnwmdMw9JL17Lsc3zuSsPi41PBv7ePLJdfPj1bhYdlYA
t0Orkelxqp0kmld6ipG6D/FCYVRD9lr3XJwhkUUjsSzHmIghT3rg9E72vy78/cECc67X9S+7n0ma
D3C9EdJVq5sSCpmjvatDDSWLfYvLnxNCJVz3Flgoerf5070jkOWt4YhrafCfVody6Iugy74amC62
riYrcxoV00uXN1QFQ+cQ0TuEEXLYdQ70C4+PkdrJN/Pq6bM3nvoAtW+nz2gQXQyGyf0xKvXwi27m
wZBPcT25eBiWraWmu8NL/BrjK7bf1UyqD1oYze+fZnfFRWxQ/XGdYrIXIlIe4DhywE6cj4iJ5yE8
onT/OQcABcc/P4UryAQUH+VWYZ8D/Pin/5ew81pyVcuW9hMpAm9u8SCHvLkh5EogZBDIwdP/H3Uu
eu3a+18V0efs7ujVCwSTOcfIzJH5dHTEVYDhO2VvjgV8bScs0a4+SB1zLLOiP94nJonLlVxybPDz
ZZNizvOD0Ok2vHuE30ZYmKMN1kJKi2PvoEy04RkffLahSYaJtNVsUY+xYGkwMAqOG+R3jF88Pf17
1+sMhA5uwBya5KUOpJhDl59jEBrz6GZ413Qfk5vNG70fktXZeYC2Y/+vxce+CKxnqSigKXjakIhB
ujXdOkaeWW5f3Ubg77jvgErIt0i/TjgiYEt9tCSkwJB9TJivXkyr7ccl6pn2OZZ4/Oy5TrXDLBN5
3J04GxdrQnRO/C6Elxph5oE0Eai5dPR7VgVUDZLcLVlIC6rY3ZnyqtuMhI9FIJRC7K5drfRrROWD
TxECVwND7+8fp338F7/j7lc1sWI2FqkiTpykXkvZAFjtYd0oRWh8ASWK6Iju841PkyWyQ/MY+CKx
Bbu3Ul72bgXUiqX+wbLFwd2cZc9VEjI2D2+oEwyZsRD+EIbhmluZjG+O/gqNO2vEKylDl4T+vte5
2c6F2FmgRSTNzR9hRtmmE99e4YA2PoP187DuOx61cPPI4L52KyRyBFRlsx22UVbBu+PjFhh1EXes
/oRTgU/Xv2N0GEjsurEBVkcdNcAQinq07jF9OXtS9AdaLMUsaxAM/+mfp5iBWsfgjdC+tim+Ke5f
Paye3U9Pwk6SawVFGzKQoJRq8XfMuQbMu6HzJblGseX52U26SvcSi1EBrOIpYbr1i4U5ZndEjsyn
PzvjbLXCrxM3VZfTP92/XvZjWkyrTRljphHuEBh4yG2Qmoyk4TUogw/JRZynHH7FPvmS0eHQp+yu
Qx61FH4oC1bNhah160VrAEHu3olJwgSSaqFxLigQWTzEaoH9ybbpK86WLLgZ8mpb27w/uB5S/TkL
ZCp+Or5PRZrr2rphZoJqKbxuQU5cfkbcxpqkE5xdqe/ZlQm1nr/5nAml5i+ftI9/i1Ntx01jBj8l
KnXWA+EguGmjqynmFWPxhpXvNWunDqh9Q2NvorO2LutXgAtZKKz0gRKCWdH5F/iQmH7D7N6Tqdin
d+4aBG7oY+TpGu8Ej9NkyieKC2Q+O0ambsnYmiHcZHYhKLcUFXbC7YbyIp+RsjTgc9MQHPEc+A2r
hgtkqpN92vLEqWZs8cyyZJG5bT19TU+01O59xkZAtG+8EzmHWBp8v4WLmzfm2o9uYVgXUj5Y2GE9
1Q9nCErmvlukp+5+/I/7dvIw652+JNPaScMieASZX3Zf1iKhbTFnev+IJLP/Qc16GvIM9EGJhQ7N
DDuJK/s79gjg4K90ewyPcBXjR9TBkbqH9PZDxrw8qBxhdXhtTxMjAs2RPnb7FTl3jEP5Xo8M3RAv
CjViE5Uelq5JFTHOQ3N9CSVipHm5NLReuWH2QJzdJ+2VjGVrPJ73rl15LfriuPIOKj7UbsJSQlr/
xKrZRZmHvb4QloEQKtbhvC0Ish6LR14kr75fdFVmhQ58H7g4TsRu7r59eUE0DEJdBufwFLI5e5iz
uPDP55XEXJuEI3T0xxk7nRESTecbITki450RiobXLJL44jcLfVHZuofKZnx13mNtzsBv0XjFxRPm
9DFu4U0hfTnA3z5+agR7HfBNw9JN9ItnIBlOuS9W0kxd3PwEwI0GEJiUnVLxda6tOdcvVK1Q6GnH
PW9OczZcc/BePXcku7JVf4k4mkmFtbsu0jbMeqeF7DoA+/zq40EcZ312JDACPPSPbE5nVj0DUJur
+8ET1LqZHjPu8BVgnhBBLfTHmWPRNIMGfiUPqg8dCamloYMEAAY4mt1Dw0oR41L9IgJEiMs00Vzm
eGYolJA4qwasB9Sm43TvnhkV89MYCx2gAINERD7vtKvDlj82d+QU7D5zFNecIO1j/+Ifx1W2w+0x
nXE3SGFC2U1aaiR3jAApapDjwzdQkTtOEZmgulECqZuqePw4YKX+yye8nJ7iGp2iHF/Q4Mg5kjFV
6BKPjBo5FN0XemDdhw+wFa/VQLI0lyJ1ltyG7MqjZnCo9yynhQmxy0e94qQ6fyGEfisuXxdqtM5G
oumJX8BtOOaqeIaSUlEMwCMWPEaoQ3CJowCTZckT2isIaH4IBwz9GvGeHGr7hMXHD5V8qY/0fQyj
NyVH9gkj+MTRsu6+KCiZ5L97L8RxgicDSZH4DftluFq/9MyeAS0GlH8M4NdqxRPySEnirOnnj7E8
pJDqgWjThNfbakF2C17bY3ZkHn/SIjIJY/7qwehuzIPG3w33bfOG21Jfa1M7YGvLgeQU8LfkDI+y
3fcrC4hHQYbDXwMOcvOyPQqzZ0g0uXcLjaXgGNYt1qNT8O5BYnzmzzBj/iazWLQGVfLFvmP7vT91
kzEwDa2wPK01R6d96Jf+baihs24ZFWOn+gonAGspbpU3V5CPXjmi+OsxCeRyrWkxePWryXWg7Z6O
4GVT9i5jmQz5cfwbEEUUEy3BwcNH0U5/xJ4AnRkafaXfplALrOILUkC+gNnJfbJiNE6wWw/LoLbO
/tIGJG7Qp0rBe3hbfQCab3ttWYV3IrkoSix2I3TgxjAdSzsyeSkMKOlUtyB8PusZkyedLqgmoi0m
h5WuHsr71tji6vPvFOvO1nswBm2vj3k8r0NCkckpNSNNBHAMYgqrT8TvJV8HgIaToT3k4bUK4M6q
7JejNiZZCYyFBJTzZPIsKNdgy5xW3mvUTuiT0WajVyrG1zH1z+HkEr3r3Sb3jrMhEDa4w7LnsYQ3
2jRX3cuU1bApNw2fxjOWXaWnea8Nho5tDlzN8E02VduAVYNWbFkvywAfSPaBbMn2rEedLzAzWJI5
WXIfi5GObChtmfVwihmjaMN2+iR3KMVStAwQjrOkHSkv0eCYuVt3TxEvvn+1H/3vcRAQAWTQEm6f
aKZ6V/c+2RhBM+c6GMP7ckSxm5L+J0cld/3C88I+xq3H3tUt+51pvih3wtrsNRMDdAu4HWuLzEDn
KaLGe8wbZHnpQl7nBNdRhraBkxWh7SKcaLtWtIEwrsBT6qj0gH3eAPVq2Gr9Cnvz6fNG8EH4Elqv
HPvMrhRQMQ7zWHDgDK3zGvVHJ0wGsMoor79ue3lzXH4OdYAjiUbZLAeyex8Wvtxe6+wrA9Adya9H
km/MJIDlfCLnPiLfw6svcTwRlnwZEuKX7x6Dd09FWXaLQRQi1X5sio2yQzRbhsIyDz9z3MVDZlSG
DMxgkA0iSo4ccu630+mzZlulNxrc9uNA6WuAahpWFS5Ee8eRfuyZfaIgfYNQufMXsmpMT/TErZU2
177zwdzVKuYlpy7WggSg1ZTJLFV+be63x8T0ab92b6QM9JE+Jd61csr4NqZxJcm+Qp5FGA+4M18d
EsCib4xvCM6OwZlWTnHbxIsjHF0LYoCoDT5DOUx7rSGyfWXaG/oChAvhhbRgAiY8UWGnEhjFtsKU
BtSQFj8Fz7qD4QEMAmR1AqO1r2Mo6WgzfnBijzyClhhEKH6GxY56ZXfjjd63xHnHt62c+cgufQBr
UIqX18pfRuLe3ANi14vy8PBFcJK6FZAzjbntAHevahv0KI3h5dORuVLB7kCdMd1BN9MT4xbxYigc
QIWgdfcbT0USo/SzOYhLCSOT9mo0j3JckUpp0KraJ0YrGj5yTiPMG2Y18g/GDHyQtDajXmXeud2n
HofMu0xwBMIh4cTe+55emeW8+iyqdA3UNFHgQtkCUlfjpDmyL0P+sS8C7mzgBfqPdQe/BJqFGIN4
Whbg9Pl9WXvil/nFvEq+kw+3ifYgjcl6PixzL0+YaQP/J8P5fe0iCCKP+eGVXicuMPkTevA1rVuY
3hfXTWsWzA4lOdnuNqQSQx21kQ/widcZt6cWcAuWtsbqOJXgI5GsUuLBL159dVUF/8eTH73HDPoU
VcRl+2Yb95DG/p3yEX+Si9/0imlKiiRJ34zUP+kVIT1lT60U00UBfdBrunn/vtMmVe8cVd3OL1yh
+JMr5GKmIEga5JepCoL4g8vJUuN61k+PdCHu0Pogqr2t4UIWOtkHY1o2s3+CZ3UrKrD9Lz/zJwH4
88r6P39mKZuNedbe6aJcijuTGcwVdWzbOdNzT9/xZ5Zvqy3bzy+X/cn1/bxsS279wfU1xvt80eVX
ugBDOVJcb6iW6HbZOrhwW0FwIHQY1vvlutJ/vFWzfbOCKUkarJn8z+smamk8P+c6XTwjzS8lh568
GiGzmlVE7aKjJb+Lag7wcVPFUrcVe50+9i+/vSUL/+Rc29/+5z384Fw1sRQuus49nHt5QJDU9BI0
vQxB4vo6yftiJNHJkgyRGNRPp+g4/Pvl5f9aa39evv3v/3j0RVXVwlX+pItOcBmQ+tGOrll5kER1
044LS2yzoRypEVBT2BnfekV02TNJaXh5WAT3PvqokOMa/YbQJZmcGsWM81/uUfyv5fHnPf74Hj6f
skqPJ1blOyK2KDI9OTiS5KHP71MNkuHvT+T76/rXC1EFRYJENU3je9H88UTu54esPtV7ujDWjWmV
MYN3gzvIh/PmWI+p3y9TJIU1R28DV/nLxf+DxjXFPy7ePoo/Li6dn3UimVy8Hmnr90gY46vRTPUd
o8AUAEuDPXreWSt7Yf/ZsNX+cnXhX4vREAVBUWVdMTRZ1+UfzHZTH89vUcnFWeMN0Up/dYJr2Fhw
Py5BcbtHiKjUkb7AogkBm4vEcF9BHEQ8y3Xv4bB056anO9cQfhgDD9UjEAwejCwei0BhDmQfpAE/
EHTE/PHaXgO4e9oI4Jk/g5CR4vcKYcqYwzqaoJEt3ySHinNhCepUXYdwAuCfTKPRTFe9S0+kzsU3
aYyIjiP2UTJkpYCMekdP2uKXEpz8bgondds+3fUpagdcxF/Wivyv1/XP56X80Jw0r6R6m2eeVzsk
mOHufopfzjm+jDT3tCf/JkILGRBxJvaImbOZ8HNW2NTP0f33GPgJZqPJMxTojM99KUjcv79N6V+b
OTcnmZokCKYqG9r3f//HWio70lstkkKc0SBm8wewnXcbX717P1esZK9TGsVX03kxP8dz7lc9JqxI
O/eUE8donnp69tsNmepvt/TjSz7WzVUsam6pXH5E64rNA6YEkNWUQCC4VOVfcovnsvcb+5IyrZ8C
I8xe+wQPk6WwOU/KKbkl49tM+kou2CQwP2/fRtK8bLw0sT7q+OMQkGDODRrX696ro0plWUKX1PeB
sKm7XAUpRGfSBGdlDPFDuT/prHp1T90LI+kLyFbYvOdJX4rqLn9qmVzdN3QplMqySklab7llc18h
Q7Dx0CuX2ZyrHxCghddpNXjEBgkNgey9O+4bZnh5JvOeOCmpCV5gshtD9fTO5qFCkhp2tsEFcfro
HS/Re6MeB9S+WoR7y2VO7XR8O8eBEWVdc3ta3kYFBG1iXfQuMUrX8NxTHYOxBgVbjKr7IN/GaybC
uIE8hqhcFngQFdtmC9G0R6ZBcGAVtYI4yOXe8yvb3OZEOoW3wXvOdo+/2vg5wOhpqNEpptYNjosJ
HUA08pqOVPoWypaKMCQOQehuanmmeL5gfCDO6/kFEdygzBBlPDABK7CBa/Aj7niqtf22tvCMFz93
/9y0wwan+GQEeWWhB5EV7Be9FM3CnhQlit+GWq50tNH+Cddb9s6xFklQiYprjLZ3W/NPsTLXA5UJ
Pdhe+D9mLSKMS7BN9c39kscx7hvsOSUzyRIGOXfkrpSIEfjSBCOHQ+49mb6sfbyYe+e1gZREj9se
CpGwg4zxlLsO/RPq4U4Ynfv41NJJY/DkoGoOlufe8sZEhjKGvRngCGdjR/BCNtIS+dJgQP0XeHKo
jD5YUsGUksBKDMWne/fhdWNjKMFnoIUlQIx2FzsUombPw/Y/v8KLy/dmrU8eQSeYiqj91COFCgMh
YHhoNpYBSRQqCXFBCXREtHBQsK84zZXlR1y2c2B03+9l/U8Qt1TSJ6j6mmJVhVcNzqEcJn3dezlb
3/Q+QQKpyR4MPo1pAAmGpCzSYbDnDox9PUyGd4zTybhAr4cKAfNc0j/x0sUIore+rLXwEQJekXJN
otiR9IrzhKVq3/qfsCT7kpjZ+ma/B41T9Jod0v8K95vJBa0hwBve0fRmgwY7rntud1ZIAK/LBjFo
P6qjxE36NG9nmAYBe1EYNbhKeYcG3Mc/q5Xv3X1pZsAACu6B9pFzB8JqKCWBhhf4cfSeyQ50oISd
CQRqpLhjcFP7hdLv6B/Z7q1XCCVHUWlOJOLrP7EBgqHShzm34Ay6gXp9lvo6S6rxpgTK+8xIbTJG
8upg/7YJDXY1jA2fEcIH+HE6PoKsvQlyUSDvdlwPHYanME6OMgrjpHuX8eJihhcuKvV3iDASwwk1
ZEIRG2wm6KnfbJAWFJoMzdB5QpS7lcv/uvucnJ6Mu2Xz58XhA+Yb/ywbhx17eHX40b03WSNtWhs/
JgFcOPcapi1EkopVOESCU1wBWr6zQ0yA4H5eMiJNg5VYzbKD+zmmqTRtQ9M7dtn67a0UKwWRDKlN
3pnJ+vv0hNrlX/JSwkuSfQpbrsp+RrW7TSdidG4TSSRCsOGm0L/yGr8k1UMWaHqnOI+0mE1T5qvg
D1/6J2KrVgvozz5bxK2f2pmfDsj1bE3be3gYuXBm7n36sgVnAsz1wT/djGoUPycseQDdQYpSRmvI
eUJ/UGN3QIJxmzRwJzSCcUYFhl+BiqpsZCJgDLy6BnUC0XiwNZAGTmcyTIevhdnVdwgQ0IzIgYGc
Qw6eM5nJLhmDad/A9vLMigZnDbG0CzQgAsad2rGmbDyHT1/CDqJWu/ngpm4JN5H1tli5TBhdjNib
i1gclpMHHPOJ14cIAS+O7xKI/186+fhuqwy6AL9w328/GZlewU1hYUVOWRneZg1/LySxc+TxNB4c
bfdjLSi7qWp0xqAzwL4X7A8xEuKYOB20FRhbhYpz+jrPAbSloUmkyODxNdOxmHNIf0NNbrDTsMko
TDHyj9bOAhGb/bK31VgRAonGsav6fDxcA6sdTx9YK7F77TJUMlokqyLkGU4Y6eQJXieYm/kyFR3C
ZpmDy36crVlFO+8qYatbewe1R9UF/6OwoUH++DIqnfMcnHSkuwDfbnzAHh9xjLW7hCpIoqvbKRAw
s5buwwcltF94UaMPitlDaWbl0WlxLdxWsQ22GZOWHidRvskDKepAFrHjj+H25IHoNAG+RJPbeCnh
2SP2mMhifSUQKtdYDi6sFBKgo+NaHQ3OHucX3gSE4tjQa2A2FKshNqGGvz05Y/zUybB7DMPLnKgL
Pt/L4ORV3ocdA+kVUq/UwwrKOvpX7NG63ZpNsXbJu/ZAy+iDRAeKOchHkJwtYT++LIHkMUFk8QDO
YwxLaO8QTi+Iz0MlPnnyQB2VQajY7cHI/j0ohg8StlsZZBG+uifn6ZGxvvzY8iDDvRCvFALbxgmf
HqOuEc1O9x0hwnDVVmqGjKQ9hC4u4URd8Rv6qtgB3wOJ4FadfZCAOLb6JytYJ+Sxf/LZsPIhAwJ4
6TnVCCUB4JGAXEtHlS5FbMjnENhpqPF/QGl+fvREIE9AS/eOhdXTa7rH3un7xHhMxMV5kc0qe4cA
/Q57NdghkQsQnODeZITg82DzuIM0vY/zGvLs7THC2G5LST15hE/MaVD1BMf+xz/CdkqhMUSH3r+u
8ihZ5T7W/EFnhAaaZwLdhJYIMcTLBTZtbf0fNplFlNgOlePwA7dm4K2u9sM7FcoYIoyPDkKUHuPs
cP3gxQnJjR6jnLOYXZQXp44JJVP9JrdV4jCwiphdoudBalHbqN48XWpSfaf4t6AzzMclkFVNA/NB
8lUs0zAfHMGPh/Kkjswh+hOX4ztoundb59wVK1vmvFoDGFwx4LM7a6bPM59hZIaexvh/+R3s2js+
H7Dsv8MqZOwh5zvShgp/3n7Mjvb1645UdIB/H44+mnXyygDlC0BZu8HpfQ6x9R0K8ysdIBDn9Wj7
x/DDozVphRts4+L3gShOeKjwtMmZGQvUUQJTrRFGTNQoX/7B3CAu90y7iLNRPbvPlDCbsvGAHlKM
fIJFsUj2FRqDxuLaIFwo115QmRCAqESOPoGF7b3xaTEKxhunJtnlrsaDz9j4NTrBZIpW4MH2fPG1
/ecFAKjZT2KiTaxsCK1FIDErsjbf8E6+C8gCVQuvn+7w6RSTtHQJ9lTrLnqundjOdojD45fC3qwn
1hv4v/HPO756nkbDSJDkHojGdSHc2eSL+NqGO/YQT3iU4P6qHXnWmRRJA/BLRknhnrB78g+X2ftj
059d4PJTUrpR/D2IGA0+ELz4G/FLFGbHQebzIefa8eNKULmcirN7JO7avveCk5PqpY7CEdSOSLbx
2GziZ9wfOUpxQ9MDUEuOZrE3rXBkxbmJRviET6nYXbbSsSJmkg69sq1b6fIoBvq598GvgtkV4Jcr
KjeJ7/AWFWGNPRLeaudw26CEQJXWZ0oO09OKeA6T15nFRUADvlVHfSSL/EakaEE6YWPyCW1k29Rt
sVsGK+oAu15qU9FPCA44+hdCCo7uy65DjIcgNlhhIF8jvk3nMjpGD4vsKAr1IfFvwS2Eb2hzmR4M
fbaCk8phVp1/mj7jl631EIyidXdyiNpZY8loB1r9CgVqj8iz6E2AQ6evu9oKkjlRFghnHh27oLjE
Q1OlWD/HEN6BxjjhvV+gSrmMzowBjd7jbyVZnvt8Evf1ixE18Llh3ioHSEEGCkBHwy+wb7iN8kgS
5xE0g6unIIH7bJ9s5k2CAkhyC4iC40xDJV5wXDTdK8PNiNJL9rkoC8g+R+i9NjfSUOhT52H02iDk
xLmO/TtdUR3SzPDKEjR1R2aLbmxhlGs0JSlghOSWPH/DYaxmyhKDIf/ACDOzSaZvbsvRiU47WcnB
WkKQCCfnINbEiDpk7+peSHWCGKwdZDlwKCmljq/aWOGBYs/w2HEaVCpUlTc7528jp6135wnHZnSd
q3zOb1taZa2snD3tMl0oSxRs4w9vDSMSsw03wUnIdMkfNZEsE932gfmkZj3xOCMFS8S3lYK5YxmG
sExwTomXqZbIR8Y+zfvsuCq7FNcb0g3YFAdUnsQJZ9TofCbuySMXfFAj/tnLPf6k2fYpqpe5CT1B
hzKHU9lFA2PfZC/J3Stvjjf7CGpoo5GAhfu3bAiUpkJkaoxqlvVzBjC07DK6FCJKXB8HbVdI4R6y
n/McodttuXsgyDRs7F1vUyKYKKzDKyqs+GrFvZtzg64McP2SVDe7tNGfHfi116zUnV17mup9lfNJ
iWVf5K97xyXmZ2+OeIYMwhZVov60ksljJEJfYxNoaWiG2YejzvryXiAAUd6+wDgt1XNrvnYntazN
x8Hs+/CwDkJcwlH2Ebh5Qsy46oZ6h3bOfkXUQcYDlsO0V0QXch/oUtg1c3uoMxbXJsEq0xcbCJAQ
nxSC+ReOO+cujDXSqnMXSTlfG57toeqe8ABFWhnhD7Y5w251C3pHdDnd+xKq0H24457ISfP0kF6+
MJWPPxHkk6GHGQ49qC6fHMz4uA0645Ie5WQbcdnVELp0PEV2keDpg9PdxcyRnXKbowtYSfTGvAHG
PUKDmDzoeEpR9BsSpyUxmMxM1uwGQMN0EUavWZDo+0GJRu95tFV+Ky6JTjrUK4u9BnBpZVgG2Xv9
97D2jmHRJUKZuoZPqWOJC2ZPymqioy+JLuuymwyNpWuOtEkeNsQuD6gE8vUxMp6BBsjoSsN6Cvbh
dC+FU0Ouan5R2neRipKR2suQUFZCzRykgffd2+v4KRMgYaxzy1bOAIV/HrCdSVLrCHgSXG5zQbBp
k/vHdowAIVEAd4yQJc3hQV8o6jmd4ManQi+Lj6vXOOFD7zNkzzBktx19kMYfXOBjtZXGS/2y9hBe
vOCDS/fz9sudRJDKXN0BhVILGX6zA11P5h+mX2h5NzomcnM8e/H/giul2EWbKDdOfjgeGn50/zys
ZxmRBb2L2G+Ncfl9eXCtvVQPapVxbes0g+x+coDd7LKf0X4IzLJSslCHLTRAhsa6P2I0Es8tllg1
ce39etqO5KEBWQvAGaTQQm+3MoDNe/uh83clqxMn49fIZHuvrX3pf90nlwlU+2zWCWElEE9m+9dz
yORfzb+2rwMfcheEiajxGmF0iTL5dnWwP77TYZ97AgnQZC02AVnlWsdN6I6YEZ4z1wNjy3iGcOqf
aaVp/z9+euqid9ESG2XLFdMHKOXVg11V5ut4YR3EDk171r14z9jkxKqpTvDTM53WduDpbmUE3C8P
mS2MkdLLJ+8pM6XGQp/nzEAqXhHkU82jnLLyIX3HiNnfGy3/sHDwhXC1Ab5OyMgZvWS8YYLiphNe
o4J2N0HXpnk1bDrDjh6DBmwTeCCFyIcnEl1oJ4KbZbFo45O1QqQKYJ7bwhCqG3WThk5EGVULnLhj
IZIYjLr4dyqb+HRqf255671um1yjspvWlIFYWTS9y6NbCQjYX4NbshKAYq1btWjSQ3JZph/kuwWd
2puSGLNWD+A77d6HyjabMFR5r7oX5Eyd4P0cnFWCklSKLIjpfNdAIGu3QP+M1DSonmw5090n2nzN
sKqaMSjqPOwT4jD3hIBDA1U/wtae2FYi/F6mBgY1qh0dQ7yBLbnk+xKWl3CTTWvnOpe8O/FGOObs
SETkvKediHJkVqhCQryK0fnAYPTJzHTAj/x8Sh070rqDcyB5gAEIhdDheBw2EyTWI5JhofUZX2Do
RKeyY6SFdDUJsSnDZPZI2/ZMALq7p5AtwI6NfI/9muYYTpthqwBpxnfyzb37JVnkEliIakKtC57w
RlZxDoFyHbH2n3e3SAP8TUv0ufA4AdsJg8wT5pwLj+QSQ3KfpIzv9Q+2A24H8yH+AjV4jZ+ZmyK7
3FzHhYxmRd28LgH8XE6VjDw7KJvocWZo2dde9uVhC9PPcXpfIcbAFJDTGXkizh3zZ098O+Ug2d7j
ZCegV8+ce+aYc6Llku15pBURhRJpQvCP9MeZo+61yi5HGlUbTb0vxbTQkTrXVLdzjgiqRmHwNP3b
pwurfjMCpHK4AT3WTwaV1jkULi0/tm7+k+Bc1XueZg1a3SsP9r2wM83Pc1s/EUdPviH+XVWotkZS
aKy9hipi9+6lXQzIO5G0TI6MZl2yMQKs/Ekton+9RlUZSazA5mjLqkOSfUMGvB4Zon1ZoalTmBjC
0vjiZrVH31NKI6xO8jihz2fYqVkoL7KWo7PUJ/6MJ2wwL4MgqOme+D4QAZV2tjsylku70XHYgztw
Oml4oty6OR1kX4htoMQQQSiDQrNfB6KTYGFSX2q8Y+bwYF8MuiMbW91Q36wx/LsehLEQ3TeKX+AQ
GcrAX5PrkglIZknundjod3rP0i8NF3WGmDvsrOWRYfZTdPUNcoBOQbFZNBdHgqNiVnh8/I1++082
SVZ0XRFUTVQgb/5J/jXi28jSRBFm3BMb/WXz6N2ohIHTTERnoFsLepv+bUdyCBHPw2rJVL+NIjXx
OgqB3A6Cmws9ZoM42623CT3zzWtkvFyc59NrfWj+TjDJLT3+D6YUgklWRZFJYVmVFP0Hff66XZLT
S24gaHaIPY5zsp66WdCQK3w5NJE5eBCqrI6TAAW97Od+J6JxBUF1kE34pzESplmOe9/qsxL3Yvz3
ezP+xWu398ZTNBRF1XRN/8Fkdl7qXWzae9MAMAFkS4/UmAtjY5l9ehN67WVpJBE/HX14fi1s+QDP
RzXmGqz7dvLqGOktuWJLbrWpCORAlNVb6nRCD3JorAKdDO0Hia9JJNudPsFnnWh8LCltGthNfbGk
y3k2FtHSt5zX433eDjZSHwKqYKRyV3z3lwZ4eO7lBGh3s9I9FoEI7iF1pRJP/JMv9gkWfE/vWyLb
1RWh8QchMKcUGxje6ysmV/7+wOR2cf3rZf7vgRk/qMxTbd5vj7oWZp1AG9XzZM48cwk/gf8LGHMk
mHZ68aAMRhrBe3zO6fiNP+kyo3Lm/HXy1rK7lmyZlgWBVkk7i/L3fvrlNqXfbrOVdPxBahqvjni/
GrxXeZdthLcDxVbbGaXjqDNm4AafnMso8xkzyECIUX56Z05vLPtICTCdvz8y8T/X/x+P7Mf3mpnP
ly48eWTGLN9ARBKugDOC6Jng1uCmYHrM55KS/PfLSi1J+rc39eOz029HRbg/BWF2nGungDnHLwnn
+z1UqUhLm/RE/whc08teYAuu6N/o901mhGjzuwIn0UydYob193tS/ks48MfnZrTE7x+v5ZOm76ei
voXZfX6FCgTtGH6ARK5T2ft4R+CKUPDrqAC3ESIgzZ3crWbV6tRlXMdTuxfmGY7gEJceOfVzxamo
M1Bq2mzoSgoMcXFwmrqu7/FroP3yNI2fL1GTsRcwZFlSFKQPyrcc5I87v1XiK0lPmjKbq+z3LtZU
3eV63YTTk+aHW0zNlmuaEKSnFu7VyM/6pgFQfBo+Oets5hjAQeVJx71uTd2L28hvq8Pgm71As4Cy
dNWGVUiQkUiY+DS+6BMmrbVHMbLxBmLUe7QPbNTo5Qz/qDMnnIsps+m8yaaf7VujgKp2KBoc6tH9
31/Zv5bRzx/+Q+t1rouzWIr8cDx0LbzqGci1++Aaod+MYyqQNodExveLDNH9b8or5afy6tus438W
Cj93m1f+SovXS+KpY1ymuN3H0Zm3fN/LWSc+3Rfy6f06L5mCYGDDAiQ/1HF8mr+XKOQ/1JRCMyAW
namDmf3O7UnnF2GH9PP4+L4/TUQFo0iaook/jg8tezU3xagVzES63muqMEOcuSHNcXz0Fz55skKP
B0PJ/bbmZvD3N4O06ccX/uPq0o+9+IlRyPUmNDwdxjbCoXcfDb1s3O9fd3iwoGZR7Hq9Xa8hNm/W
VsYHfgphM/Wq0RQbwOm0FK3t1PoASMrjA0jk9g4NogapajfAsPa9T28JPGOPD7eT4/s9Y4mxkbMA
nGt1mRV+o+iPL6Z/GmDICYDim8w99TDzgWcabLDhDSaI7bHZckeYdU0m5sln8P2A8bK2bWOG3q34
+DwbcUxiHLM3xvu3jjUtU8XfLp6jURX9/Yn9fx6YocutdEmUzR9r2UBhl5/PPLA2Z5R0DQWKQu1O
gXJZzqorQIthEDJL3Tr4ehzaKAMHucIvN/Hfa+Z/N/FDxVjpF+lS3LkJTEr7w/W0HZsD6GQkaxy7
6K8Hs9YQ+AS9b/3ifSP91CH934L536V/LFdBf16qLBXa5eos9d1asukR3eHZm8ZGz2LcpLcilBQz
3MnVxzuJ7/3vv/1f5dY/b4Cd9J/7v1JdLobU/naA3fXFWgpfLTa+Lgtr27Gal7Weqov2S/6AZlsf
zmN208/D5j/c3mHeLlUW68VqA0Z6MUH1p1NIZKk/uBLYfGEjwrxwZTxt2E2bVEnskdiOHUAKNR5N
0B9OWu87Mky/rYUY1TBaNMgxyJzfI7BmEK7daLXf9Ez/+cJNSTew9RFMU/5Ri9zeyUswhasyE3wH
U71+ZU9TZxwnTO6BTGBnjqPWSA/ZPY1fyiC9fZ5/1gDfz/uPS/8oPZr7hbt6cWn8wvto9ewKXNIO
YYH8MbqSac437sMALHrw70iyAfCbwW1p2v+Ps/PqUZzb0vAvQsIRc+tssDEmww0i2gSTjcG/fp5d
ZzTTTZeqRqMj9fk6Ou299gpv8HomakewKlBXbHZLIco1AulRn02QBDVnNtrUrFJ0ybZCBTN11xw/
P6+VL1Tt57036xy7lA6ALBXxWv84cdPiVdMVbacOJzaYhNlE6ECjF/nGbyqzJJMtk5qbXdQblGia
Anh0N/Rau92HwzTrbQvMH0h2j64LIww0aYVAHvYgJZ95K8w8f75b/d/8QOIj/u/dfkDWpIskNaV3
riI7IWzNHpN2vbMbczC3jqnzKHw2u5w8JpMJR2e8j/n8IedDCEpxTLj0bnyHqtUND5CfFXPVE5NL
FDpdPg0VdgiEsYMzLPL+hNL2L0e8KrKuf9801ZlU5yRTjI9VUtTLWnE+zZUhQ3qAmFgZRozVrRmI
cijxjPuBisxUZxCco16QLVdSMg4d9Emx6cxRkKuQo7P6HHFChvbn1yp9F7GakqLyZvmBkP33Imjq
UlpPdV0hYCDPY6Wz95Apoek1WggB9gsfSe31bwdr47us44+LfsI1tXeaVgcW35Ce2FOoZ66ELBFA
Z/ApINTg4UL5hMeC2w8tJwaFwiMFbi96FrqHnsBrBVUODBSzy8zV2ezYvGCYtPOacIVpXwBFeKKp
naHSwTxOm4ImynqUku4aDgYuJCDK2trg2q4vjxHpJmCuX+KC8l1cAHZJ2tIA96kpYkX8sbdIdPPL
0WBvkTmQuHSZ28QKZ7o5y4VCb6yFgzEjh+4eRXeFMad57SOBiNH2z59X/nblaUa9AYZaMZqfrYzL
85A+5sVRHMigmOKBGWy6njl2UNXDeLGd/JZQymIp/7PUebyGoUuaWpc/MoC6kZ/nyu5rPQmF8FkU
yxuuWg88uhCjVgsrCKBRvzzlt+vpj4t+nPikIreieGsKT8nG4jAj3XigfEia9GDjQMla/7JvVPEc
H88JRFuXGqoiN/T6F8L2jw9caMd5TXnKylfWTv8LMBZu1qBnGK+5OPVmEw79qg04pAPhHlUSBvd3
l2lxAB+yQA48tZ6zvf8a3UbI5NMo6uymstnvAzWXO7/c7Ndq++dmdVUzNMOQDaLQ36uxmt/32v5W
KMMs1E5x42o3Vsz1yUh9w0Yitn/w3vEVLZiF1kuT6hSBdM2wdjJfMK1SswQ91YcOb7+y1ukSplXY
ADCGT+Pmt5L6u2gk1QG9s1brKgJ4H0dSvXrWH8r8pAyJkdcR4ciBrQ0SgjZ+KHTFcGof2+/eL7tE
+maX/HXZj7OllPX03FTOUDbdAiRSdG1BCYee6EEOheM0/yU6/NOwIGvgeoYiNxtwi4y6OOv+WDy7
ebp/yzseExXvrxRsHnAOvW067Dzjb1f7Jj3662ri6f+42u38Oqq6zNWquH3Yls7JjnvSTAXPeA6G
298e7ruQwzEneAvQNvTmV8r0x+Ue90x+6+lNQROIYD2tEMg5uaAQCMnzuGQL5BbWWIjEO5ASAffe
l1foltOfQ4L07f784y4+csLqcNudbterMqy3Uli3AEse7ZQJsIDVQKOBVQlANHV/44x9VwH89fQf
R335zIvLrcF1sdhdMEq0cLv2NP/tMFmMDwlcfcAETQcsBnAQFTI4bB1GfNLmhXwIU0K0lH5+E1/Z
7z+b/4838bHYlPJW6nrjotAdQ8cGYFm9VfdeXZWWCfaHnaK1D2bv6AoUD5drW4JcDdefqbN3eDrv
9WnEFJ9oNaFeOu29n+9N+nZp/nFvH0szzeXqmR55WxMlzOZummTjp6B5QY80mwhVD0s/Q1r156t+
le2fb0SQewxNlo2Gpn18o0tNeZdzgw0hhPmfNk2OJ5xGH5M+UCkDtIUWakxLeoQSybKJUjhorV/2
5K+38PFRmqemUex1buHhSjgKVGf7KgGIAGt7giSd9jX6dCqEDAdNARtN2fP47Pz8Fr6NtX++hY93
X7yfxzRXuYUX7tmMjayJS+PW0tcAzEk45zHFx2950bfPLctUHLIO06/Z+Lio+krly/F5lIdp7hXI
wR9NbA127RtGM936uitRaZqHwqsl+FGhLnE1/x8PLZMPGHWh3dnQP8LC5XrfG+WB9KTuISfngd6X
zAOmtiqaGgjDAGB5JBCkdfqzCTukOfj5+to36bYkMxJh5SmqRpfk71isyM+9XGtWCt390Yj+PvNy
ED6nYHZx49lT+LhQhI34P8O7BbFkx0FP7gpj0zOFZO9l9g4kw7CzBNQY9wqn6GOgMYeS0UJGmorR
6iNLbf980981Cf+66Y/0arc/1J7ptc6pjMjWaGIkE0DgNHgmEXI1QQBmw8RwtWeEIe6CODqRdgl/
tb6oYH2m+euf7+ef+Zw4Pv98iR81yzOrPc77F7mXMI4rc3tSrRoC/o0wLbkfTtDSIAAtZvdAo4fm
GEeWCsA70+HMp2atzIVv/5KBfpsO0u4imvBZ4Qx/fNe5USrNZtqUWVftNsn+bKAf7HiXDDZNvhpj
AHCvvCWrB9J/76w83LuQh0Vl3UrPWLU8hsjyb/tHimlAwWvcC35Z+N8V+6If9z83+PEN06Oav9Sj
Jg/tKLqtrxSeeWfmZlb8pcccL+XFANykuUHNa4wihgPOFzEHbtJShsLNyQvnKLY7OAb2UYPkoxa/
3OHXK/qMymqddEiRdV2TPrs4tbK5e5yqlzy82BM7uoXRrBq4IPhwjIxWT9wnrda8jcaS1xf5/M9L
Shbx9qeLfxwJDflQnncKF5fpmkWRG7j51ez1AKKGIS5NDhLxvp0ov4SDfya3YiWrskQDSRJN7vrH
sjkUJ618pU95WAo3GeE/gWdH8rIbSIGLjnLgba6K2T2E3RD86PFuEh7H+DGzy9vJL2v4K7n+5x38
cTMfS6QhP86NulbIHIuqCERm2jmbbjzoAfRF7gpm1EmyNkpnhSrWYeBMi0HH6mO7exfSCc3nb0ek
ePZ/bkchTmp1xkK68ZGU16TyPX8fSpldjnWH6S5VC+rLgW2UwdvKrZXon137yrBPc/uXiulrTvbP
xRt1uiKNJuLSn/V79pKLx2GvyGIKe++liCc0sKSvKc7DRWsVq5Nh9vQfaALWAZSeR03ZrsVGVK0r
yC7Yt9FrYApf36qtCFnH9ptWWksCwKTbZbR388LOozTaATvfkZSir1WV4a5sPd6gZ4T/aWFni9II
ZMSAdFu7uhkNNyg/d0dopNztKxBXJCr6NxR6EeStZjdQ+IgXD2HXIRMCK27ykk2tLwV3GK0cZFgq
+z9vmK++0D8viMpFoenaIN3/KCmbtXl6z5psmJuretWEg7wxyRRzUiygDYZ6r4YMcUan2T1NT7Rj
xldorzPwyqhQ9cBg1hbgYZ7n9q7bulnl8hEZBvC30/C3fsS3WY76x31+HPiP9KIYeyZcQ6GEgagm
wCn7McaVKzwE81hr3QOmn3uAZIX/+oUv/31E++PaH0HlfHkfnsabaytxOUK1VcguzhElA0buYf3b
TcM7IkdFqFj9Z5QR+2meykK094AVyvmXL/ZtRaTJ4DDEjmqgbPGRetTOt6wsc+IrY4BCCMC5mhNU
bZk22/TYObvy2V43wp/Xydc6+Fwn9D0xA2CySzv5M6jU0/tBO2Ty8Izglo4DwJO5y9VivWgFTrZX
1cvfvoYKXupoilVHE6V31L3r27tonjQ2JBceR5ZZOTJaGPckTNTl+AHDCmcdVGJOoYJTzBKMwR0s
NQKvaoB25DNzq4uTYSwzLtEteVsWi03z5k2zbqshE2DM6MBPIK+EqDE0LeCoa0UHYWg9geuCxrf8
B2q1e/eMU2uJ0rN9envPM5YNT9T44i3KTbgEVtOq//PLkr7rnkma1lR0XZI0Rfls1+0146Ioiiqx
D+qQ3x4QZeM79w4cGoB3c4iz1wNoPcqor+AkO4rhroTKXV9CnIKoDUJlbh9tY3Ra07xZF8/4CGov
oJrTpxdQLjWrOd4DDuSlR+nFZdCjgMr1DkO4Z+egZrjpptE5SbhzQyp6xA202SAGHxBpOzj8WHt0
UtWsXmGhWVcUza6QkprRG0kK3MV3joGHYOY8waDcfZrXR/hgJztfZVUigfu82LcMifVWJYu0npLG
aLgHvaWgG2y4xdjozTsY8zQ2e6T21hJ+U221Cm90gMnG79bjOrzuXAlNsykgszojzCZwxu68YcEE
3+e9DAYWZoo1OBKwWLqv8pfs5Ksw+Gcdo00CKIyzSK1/nEZSoZzT6/vJl5EtKX5O9o/WDVV/0EiU
jjurQg0djHwFEXDKV4NEDsn8tH4N+G5g8v1spaA2NYWBiHhsbaPM7va7+56e2m8Aqjk0CBhvCsge
W9sHhWRrnrGqZRHj3zeALsWmRXzr5XcbE/jOqQdoulWb8hbB+aXx7vGLr4Ik4tLns+qyJEuKrqpK
86se+KODk+2Md1HXXtKwTAQt7wmnT7VhL2DS4SAO/fOi/4o7H1eTqcEVnR+BfXx2Uh+v/Xye65k0
1Pp7uNKn8LDYY6ZTW5UjY3vvvEIthLZOtxKd8vahdR/uyasRVLyN5S4CBYfhYbMbwlVc7zZClhKK
p3eAElKDYrXzdtFxyfna7CEr3zpPpAR01Ime62s7XyE6tjh3qwVwlh52rINLrww5C5JDH7n0WrdY
XscIcAExXF6GQvkLSbEKI5t2hQJ/0BgA+9Yu5n2sdZXghB7Vz6/lu54tykOUyZKuYKTymYEcXhfl
fjndpCEI7Yk720/iS38fB8EGjtH4tkW0jrYM3khC7Sx1m8hNyZ21n7zbv6RC3+WocqMpc8Q3ZFE6
q3+fG6/TZX40Dg+JCZFAhrDqaes3oNy4AWwcTvHW3RW1u+cgzAa1xlpgQr7BzFHu/ZKhSt+Ntyn8
FBWNIB1jlK/4+cfKPN+ezfSY81KyICqdqOHHgOwZ+TbN+RYMOGrTE7zjZtfO7BL8Z/pgHNpAEHwp
VFtk9pnqyN4kqluTukNcscBpwKPj6CAoor4JbAyaGdSSeq0n10SxnUZ1fte+nP0BdGFgRlWbJLT2
NWLooXIcpIjPWzJL4WxvxJRKHqzGWiLc+dTJ/OguOnhX9WvdbatloWnb8RDXxTAcmRRAzpnlDPGV
WjxHC0sh74OUC+Ni2Ic+jo+vvvR9rTu6uURpfDsguSPLMAaYf0R2zRLtOMQbmK9fkblUfCw0y3at
C00iaQYoCw50ICto26HWV4yTkW2TEZ5NJswQThP/EvXxxCNvrv22WhrfDfdkQxZRkiKObOMj46op
Z+NRq+VivUAwgzDn3q1gUI0roAbLJkojuOTu2juzAXQTZzUYvAhXILaAezgfD5AVfEY83DAoqkvC
aGK95lfa9mGrD/31Ea+OYnm0tKBhP2tefu+UycigWgGia8L98C/xHpo8ijg4wAgmEz6jYA+EEQWU
Am+rn+3tbXOKUhclO7QAvoxGTCOK6MQsoogs42aNTiuEWlA6sd/WdeQun33gZ2jkTHAiMOWzA8+h
cvkb0ak/eKFJ6LyAVFxncZGQ6/tXXvOBwmnymMBTpZjEpYAuVyQ8H9Y3vgZmlHtvLbaScHqe8BNq
/9IUHmoXG4zwHdVIfhNdFS6IiENrpCFeiZXu4+kgaCdcqXB1wEBMak2BZ5kM8hJ7VNLUxS/kwje9
nDkg+03+EpJvBSunYV5CsCBNHB5NZRK1X7GwmTubs9ndmklMzHewmqMBKkFCq+ERF/hv2LdVOj6Y
kauEs1mpeoWp2e1J5aL6N+JgYlHKLRjWB9zgtqdNkmhrFFn8Zr9ojcq91a76PgaG4rm4i6SZgT0B
EoBppgldE7oRYvyHCmIx7/3+tibQpcVKifjX8ViPUB3h5/95fznjtAuh5rm3YI1CpKFVfT+Y8dxr
hGtlmmwN3JvvfMic25kAV6Fh2m5bBVxZU7yoxrQ0qcraIKHOltUHqOBggULktLYw+k2Nvksmsxra
a5AXtTEmoSbLYDvvqKm5booFlOxcWKwnzN2T5NVNkoObjA6Iyl7MpFj2/auAwODV4SGuuy6xLW0G
wk2OpIX1lozEF0n6ZxzJdVMY0WA+6jrTB0KbHWT9+LtImMw72M22cUi5X6yRWOLoItZb0a43W6I4
jBztxdce5sA4uwEC4fXO+gjnv0AR8amDLQfegjfpmsMIVdIIK8ubK+wiJ3h0BJJs3+s+QjJUkFa1
qqOBOsPcoTRV1UMUeE+j6dikZExHcgIum3UnTDXUUTaNl8gb34fzYIDWwaYYNmEpt7KHRU2XmTGO
EqTL+rD9bk1mkHMAbF/pB47aPmadx+HRY73i4uwn2qv1gNfANu+i5MJqFvuArRorqwiA2KHtEodb
DEzxbisjLjWkFxzgZFQnmA4acB7h+VVjfuHOXD/DxpDf2W2QhGh7j5Y3zXQzNDdFw3mZ8ym2WBdI
g6a5elpdpyXbDkE7h5b7HOt7hxBdpL7axfCgNgJFV9hjGBREmzAcV0DspofcGuc0NxDGgYLjONBB
vaDmbFTouqTeVvfYxrUb74635SFbu8j3bENMKt1p42Y640drjOH0eKxBtAsBUAFEnVNswvqe80oH
m15PRCXIyPQH97klum886PlqDo5ucTCFReObszwSB7yUWWMAc95GhyZq9+aNkLMHDOGNfeNRRldm
j3dwHh4SBY6+sjxvdmaAFkPDD14ow3+daShywEuOK2Cb9At4nVk/QGtfV02As018WmBLYzJhCMuz
Bt0eM4jjC52WeBk3Gb1yFMKctllQgNxZjx17AiCXjuExDgBaPE2I2jvnJBAb1AhJ5jLb2jyxJrRp
cpLhgl0dFZBSoO7Z4fQ6CZn3FUEnnD40fNWMgIYSIF1PHkBJgFFNB14QYuHHMh/sQwmOcGGg8a0s
592BRB+KZYr5ijmj5wy28uLOmNvMECqNoUda5AEP2Zzp3Mz7Egaq44JfjeJBMLdF9xzsZuXOzODi
I10Q9IJyKLXP1Jiyg2fgkqkYH0HzY1c8vjziGcXTz+3gZC8JWe8kmsQBv4IQh9ntgWk3L/0yarqR
SztDtnA0RQDFjZaP9a0f1wwzbsjm8tFFpiXtTV5uu/EgFDucBLMl+OXjqjGulozfAvi58OrMqmGC
XkGtjdEzWQ37F+FUqlQBZkMrzIxz3CiWaAhhQP2OiszShROb4c0i9OgFR2Kg2LO3g3p0uiQqsdmk
vfgRIjWH8ITJo8iQGlweTQpCZ/wMxUUSkKNnZHzRz9Eg2532DkbAAjWIHy7KboiHIMiz1F9mXO6o
bna6aVcM5JGcI+lKPd3gfhXZjK/I/ihCiYD9tedTah2KcQ0r7Ie9eZ3BPqS61Uuhn4vto8awaErb
GZvBwRloIXxlgTk/tJfXjoo7PTsiZccFr5sQoqHyqKu2QgdSiYqmOeYtaXe+Mfnas12zPJzV7/a0
6XWy9gVt433H6wpo3cv/T1pR9OQRroMiw9AuLSpoJqws7McSxYzVO+4ekdGt3ub41Xr1vA01hJCN
4u++fG7jJll86z13/bRUyfSQAUBJCD5yGO5VtzbUTeQCvOmCYWUrj/toeUhW/4zFM+2tnJO7jq1q
Vzen6MdEqo9lfAv4BJ7SW6ygDNDnbmpgat6aMvryx+yNcLUf8642vcrzxnCan2YXB4DxGDoBuPvd
BDPyfUe92dMHfMBpYVMILhZGG68hc/se43j8Ri346bVOHf7J29yukwWKTe6B+jc9LQmhGHIKuGG4
wjywZlHKwxPviMkE7DCibKGBYFbs5SzvzZQ6CsFuPVqygcX/JCwKdpiU89+8HvhPUHUIZWy84L23
6ZVnLmM0YV8D6HFvwCKfTKQAsFsN0DzFfoPshlR2FIGH9gMXFSqbD0M1fHQJN+p2RgzE/sbcrwpP
8dm1RjdtsTeDM9L6MOgcQhF5QCDWhzrN7AAoeFT1RYLy7AY9OkJPgg97KRhwZNqT+ZDh1DIY1M/o
UBz7AWaAR7YcGOA4np0GMy4WBOWUxWJCaXRYM0G1FDidNKLhtKmNQGpVmeO+BoSXOylHZvDoKC/N
kCgSRfHyTSeEfy/PLPSGyeU6gp9QMFGHgSLgkxxXGN2kSE94+bCGWAPt3+TWjQeNh8lg7xUu7wkx
TexvShP0KUoLG9E6PP9Z7tyjQTzT2P65eRzMZsHJ5W+RPp9JLNU321nsQohUuxqqFwp/DD0xkzst
yOJKiK85etgck+Ytfk4La5R2JgwY3JHWLcbAdclI2u3JezuhJyc2c6z5Lp/XfA+XabMdz8rR2Zyn
0Q0RBck8J/DezomwU3pHlf0aEKQIJ/Es2rW/AIwIjSGIE9Okv91RLJsnORLJpN3h3JLQgBmqqZkY
DDjAlZLQGHD8zEd3oLV30NQ5YkT1ZV8bofyiJ4pljtUYqv0uq6yWiqNkhwhDXlJkrjjYWKWpNdCt
WSRS8dEbw2tNJJRENhIIvFee5lKC+x58LXz15eUWI30GpwfLO7ZrM+lolxPP63J0En67QawTwpqT
pqnLLYnwQAVxcZfnpJfjmLGRB+caVh/sFPpV1tzvSknTWl18fYCVhxnVJFJqwMbgFfduTw8AS6Hv
0K33cd2oWqHpIsduauNB+t9rV+aQqUiyX5gO8+CMS5Wz02V2OvjyQ2IaR0DMbPqO5uq68koa/hNE
uBCSc7ssNJwdOQ8DStRDlNO9BWVcGw8QvkiFKomZD3urB/acKKfkwoqkOadnau9Kh9HAcKM543kc
hu/Y2xh4188pcWuYGmwG+UzenNwBrwiRHPM+1SJ2LurwfGLSE379QeqVS27NEqd7Tu+FU7obXPdO
wObf+aqDZlXgvXo7NPfN8FhZ01Wv1jt43W6XIAaIKuDeqcXq5HaKj+QQq7LRPtq9XuNm9QaH0S1Y
vuy8V33526DVgYcb0nh+PLsuZuQuKaAUZLiXzJ08bTaGWikuImfA0+U1NVrLoJyWzTEOQNajYXaN
oDcYLF0XDs27xSOKXRFgvpO53sHik3rkd6fFNAx75C8cmHwJUo8gvq0PxKWzNRAuJry0Epkw84VK
1JHB05CDzjXepuuym184Y0AK7g3yVs/E1yCurN3AG2+4RG9nEZ2hfb45WPArKaz8jlSGyYIDgFTh
ouRIIAtsbXmi8BUx6zGHR+5tLktW6kaD+oNratfDmhqtB32CIe4zcZzuq9erT8lryQxNUsxFs+WE
XbJfFBm6vGKuKa8UzytSuzue0iA15YI/SGPfHjvwj5nHd7SX0B5Cs8TtCCdbuTC7Kgo+va+FwBq8
dXEdbsvTnh7SyEFMyglvTvh2O5nvPMyeUud2WZwqA9nQKcJD1+HCPeKliezay19hJskVm8ASTgsL
rCCVzaE/zO2Osq0lWmtuLu47u4Wyw/ARHWB4oyPNQZi7MJd9AtrNSwH8xn6rNcx8mNkW+rK1DXQJ
aM1P4T55vk47SivMVdjYSqsjLRbT04JPiaoeTKTcu2zHb1zV0DZpoqlmAfMFsW5uaS9v3+aFETyw
dODT6zPeDDdcHEUx9oarR2DGImyY0tE30erJN4KVE5Niibh4yxFaosY/jmnz7JewffmHmEm3Cg9x
FbwZzf3DurOF59NezfHY+wAzLnc3HKs2qiJGd8dLCsfHBd+D1m2PiqRF/peodfMe49u0LezKalAC
l211FzaPNojVsHW2W8ZYilq6bEO1OHb4y1VrCpj51Ctx36EJfBs9AyXMsaZ07wsK5XlEdglhFr4J
4wEkT+tO3HAHCFqKvX5lojEu9FBVzHzf1jkw9ujDsOrnNsF3b8+nwQ2dOIF+IlSQi23oaaUiy+pT
ZpHMeKnhDIgFtR57nYJkw0n77o69N5oKpgazBm3hwl0pd/OhuicI0fYKmP0rOQAmYuqAxw1KrEKo
ClyDtUcdzJVpd2PAa2MemABumpTd6m1XmZuhtEQeX7wnu5ovpVPpkPynt2a8WgN0j5b4LYmchrBH
iHuF84FcC86nhVxv52hDbrSzk6lRIfX1dIRj0supP/tXG0r2GXIw9pO5w8t8OmRCz9HbLnNLqQcM
VPeQkY8+PPkci7iqswf+E6aDZvJqYnckP7w72ioYM+k2Xbu83n2k0enkjeH83+/+Lbef2zExAJUt
BOlScTX15pS4GhAJSsWiT1sFu5ut1cISTQWk/GhiXwbFm234dEjvzojg2PV3fyHJ3p2RCwqgO2tB
v78rLTC9XYBtR56GhQUrbHG4xOnDEQOXbhHIuZCbWtUkH6kB/HpuTKOxjL6bN/6BEzpQKDJDk961
8A2ZyeM3XUpwHVcDjZ5AtP80oSl0QjW1iSeyGEDunexGS+kBWHOHgQxUfoG3EHlro4Rm5wzr9qKo
RU/uq2J9CFqoWdTdmhQ08d8ozHu/iIfMK5obKE5QgZJngT95O9nBvDwh9HGL+ls/OUjWvJe8NvsE
opBCJsmYiu4JLU00R+i0z3PTl5f43LNZ5LGPLkJeaz/KaUaWdFX9lHnci+bmtW76ACFuni96L4Yz
ojEHmIos16IfiJHE6O5vs4NTC/ByEN4h5MjciRj1FnjC7MVP6BElrW3Z9tkbmIy2kRkkHzGcws84
eNuvZ1CdXZJX2YXLhFe7oXmHGnpQPqI3CMalrYIem0yrlY4Lo8ZnUJiqtND15I5GJZWVkZvrvafZ
GALDTxwhl4jjG4apBoUWzrSZfWggnmPON1WXtyc5DHMkrEJvNg3ACMmA9pzvWTOVKUMyelR08V4h
mq+Lyp3gj/vF1kFbmOuHpSUhMFit7xSTklM9gxo+O3dc13Ao6c97O9tXns76gG2YyM+ONAQRLxSi
zwd6ZnSlrSeQcPN2tZ/FQDjUipd4wn90kTboQlZu7eajhXBT+GVK3jc2trkPaamBzEun/cIUl/zR
um/fFsoqSLgidKG55EdIQbxNVPtGxwk0WlrWhCS6QKV1VCyeoATwcq/8hrjUZWemC6xIzGudLuqd
9iDV/vVK4qhhYoKoBpvPnLjU1fKWh8a/Q+aScyAavn9LVAR0ava2bViQAER3/0qUppKnO0VJS9/b
L83kEL+X24QaOatx2+vz072pnX1UoUmE2OhyqyPKpLgK6kmy4ze7qO4cowTSMAsxMXr9/jsY5m7m
bPWLgyUJ7JWN37Qp/fYblC7Q/hu32ILHlribvsWYuI/l0bx9s/DwaLUQQ14bznYv6B5+HVcxhkfG
jco76bO4aALnO0RtN1uSZ4xQ23OL5USiLsAvhDXUKU22y0llfAtU4iAzpt7uvUPVu7IEK4R10eIT
qXi9o/bWt9XdmQsBTO3oao/WRXNudEZp0OLKUtBkFI2/69EeTfQW4xBvhJ0KbdTUZZsnnBi0U4tW
G9IA0wXy+Sxc10LF9FkHTbBBI9oDE3IVDHCc29lFDQhADI0fZj/Eh3yFy8wIjuONQYPKVh62OgZH
86igfL5RPltUzP3+abi9WfB3JyeTyCyBBZ10sXlrWDUGwF0ekS7aWGstaroJgC8ngWBr27DnF8YO
ceBJzkbG7hhFn6O3bbJn5taIqibrRu2REqy16WiNbBqiRt4FmI5lNHhiCtDG4Ghdy9EdraQxIUQY
rtAX3h64C3s/XCvITNKtfpx5apxvQAcz3232RStaM48TpmxbRLKszmOBADGaysgaHh0LaV1SPiAu
Gj60NcRTEEPYmR3MpXRzocGOJszMsMmj+atED2wx3UYdxSWz16A0F8kONSg2VRcP8vnhYu9V0+ca
uLGZ+I+xWFjX6B15xZ6HPA5Jh59OYqSQSNGGYyhkRUS+Q4+KzICWbLW3TTrgbTZffNybMen8dTtx
L5S8DCzeQ8VnqdOELGn3lro9Kmj+Yx+t0z+PG1S9orB/WeWQ5OZk0m35YoXSgaPWoMOTuUd61gjB
FrsWEo5KeyDawTE2f92nPZ/RVrrZsKwExZhVQdRP6rxiv/H0t4g2kf3b/JCcx3iB6287eZ3dJ7GA
tRBlZksoxwFh3fV9++yMrtumb7f9bIY+lmhnJSyYTojhOiWecJDqcGChG9iVAacNzpKTbN9MHp1D
P+ESpemry37S7OKjjWF1w1RqtG7Nctzqd8hg6cPX3YvZws6D1TUNnxitBZhK5qxR7E7Iw8hZqYLJ
QLNFCBeuCFqt7SlKlO6avrbZ4quDvwUWKECc2HW3X92MHTZjMspDJlcrdicTcC0TBL3Zv3czoh8y
Sm1ekA0nakS3XMw8KGMBMIwyxCpCDh7dej0dmXXbYZiRjgh34CAvA3nHH8070ZNI3CARIbc2mUI3
NMsgi4FKLbjMopGXeemS7Rp8IeYkO0ITO3U5V9+Yd/GKt6ld3PrbFBdu1B9pDzlJc5B5eRPQWocg
SH4m/QIzV7+B+P81DvwAQcm3006rn7AaGGW8h6PdjhQaGblPIblLcu/9dCQ8qfQWCi9T72mJXUPS
42EjaC2G/Xln7hRjqy+zC0gosBk3Bg0k33+ZLP96lx94/EemHbTHmbucTCrRCBDuAaoVl5tBIbpe
Z3J8qPo99iyNBACyt0Dw8E9t3a4Hgo5vId3GvuAsYFxkDGQlaP8fZqv/4jL+epUfk/ijrpyz8sz0
e3dDdi+aaCvC96zooTsg4OF0xbzu6pKb40aEVZjskjmK4wo9r62YCbd/mfXq3yA0QdHDHNalhqKA
U/hABgBt0+clYiOIM0wM8Nf6FqmwiwyH2HHpKpCwjweDg39uuLgs0h2khshpRwLmxdGM2vAc4O3D
jGAcVgkJLsK23c41Zp45Yc+kbH4CbP8yY8KGEdiF4R069uLk+hlq8Z1qwV/P8fFejX1Tnd91nuPB
3iQuzpbEStGeOlvio0OXJNhwoB1cYTQoerjt39Ae375KQV83JLneNJofkPZ34zgv09urPoxGpcMw
Y0CLzxPGJS6zmmBDb8M0QsbMm9aY8RRTiJtnjPeWf3ZBkPcbnEu/vBPx7T5ROV98+q8bwgbr7297
vFdYhKho6rSj5TMeCOlbBDo9PpzVoiR4M2tk2Dla/3xZ7fvLgnZR603VADH492Vvz1o9f5RSHZY3
o3M+RR2nm+hkD4InDXHKcVYQetPmhkTNGSsQExserRxREVbmoOd4IGK27zayGMAc7HQ8UjvkM+c7
zPRfVr/yDUoKUAw2ZPqXR1H9Y/U/DnkTZCNviE9lIWsbNkRj9L7glu+oVSFbzlcitUfUbzFfQbgd
yr7gu6E3ozvbn9+bKpboP5/rj5v5WMI3Y56dny/Wjw1/H+TLtaKzSUs4pv0oWm7sxl6PCeTBcsbO
+G6HSmsKPYPYgIgDysKcEBlWdBcrSX6+s+/IGjLrWWlqTUnSucW/v2hW32WXqjYXX5TEnKa/W4qW
7Iu+YtPqHZDSpBnpcX4BbScxtIQzZkAKulzXbN+/st/31m/cp+8wTTCzFVAqmirD4P1Y3bVG/XpX
tUpwDU6gLC4qDgL1VlOx5Lr/slEst2hC4mgcFa7ewHH7MGtYsPA7Ge2xiq6TL9NB2KF3ZV9wK6l+
IS/+ensfEJr9a5cik/SWhxPVwqpg+YrlFn5bSERfgMqQYeigPJmBXcarC4Ui8+pIXj0YMng3WIR2
HXy+YRaIbxCusuHOcC/2z19V/+ZU/+sFfnzV901SymPBCzy+Otpkd7OqwcFBHt3a6+Y8ROu4y6j2
WVuAOkIC086HSFKHTwwItrSdKBhohyBV87JLW0ZW3Hv1z0jcq1iDmPU1UbeFAkD7gSMSvpMdNTyD
XWLvW5cOg8qdfZhgAuw9I7wGvWqaa+aF6Wafapj8HnWxo+T+8rTf7C6eFhUEiGvw1r4Owj9gZ+n1
pZbz8wMLlOE+bDbNtGHiohPssG+Gk6En9W2kjmioM/l0S8RVwJjL29x3aeXTU2SUhIUJ8veVed95
aXRGGr7sgmi+/xdhZ9arrJat4V9EokjnrfStfXtDbJaiKKAgIL/+PHx3dVJJJTu7dq1OBeacY7zj
bRjkt/r3JPa2mLg84g+Tl5jxSw8gsv44xEOVeMh1hk4WJMfYCje956zcrt3lNfhfp+B/2Xr/40P+
P6Y2S/f2ezV8SK6jMV4ObKBVIjaG+JpxeR1s3QFJoWcBqu0Gln7USH2U/8dzJUv/zTkBL0N4p704
U0IX85/7xTBP5WygaEPiZl6htFfmOE9Px4vOodUnNigOFVN1X766vDMvzj2ubCSsbpEYlv7bJ0bU
Hro5v4loA7IogOEhWULH6nOoHuZ4pS7Ta4zocy/P2vP9+tzhzqgSKTMmWkCcJ+yZ19uym6WnsVVZ
T6+Xx2pziYDdzXBZwpexRaAzycuCsSPRN0tzdaqE4vwV4a5tadgp4Oa77CND3DsZbB3KyoT0GoFU
vpE5cLrl09YOIpk+6vQDiGLTYJPFuQbd2r2PbUDoh3WD/aSYCYlUqltj9Fce4aEzGsM02G99guvd
xJVXQiDZb3yJ8eWK4nU7E0N1OnJwt2afgD5sZo6i93E8fYCKbD3dxs6jlMip7xUgpSOetd9QXovh
ji8sms1g/lzlkTiXd/xhD/1GiD0dkDf9U0bmhIavOF6tLuE9bgvo/F408y8m5930uVb8ComJ4MhE
4YjIR3ldW3DfWyHAlUubjxkMuC0FnDsipEALiEZYYwe17fbjVXWWvNovUCA8t3EgeoIvhempgMmn
eQOiDNgIwmFE2oilrYeuTNwRV6KaKp5/y+w7q4xsvJevEGCE5sSVSWcE9VvUED5zTRcJ4sr6QWXs
vU3VIenuZ0Hqwz0Ej0zxqmAvSWzKRd19GJue4gWMybXsdKd+7Gg9gnZ299XSrOlZxDlLXpoPgFOc
R4Bdfdisk9nrKJwHkDh3OU7DgxlYVV2jaQC0YQSxxGiZbDHpqlzF3v7bEFQnxp33ogA3QGZIjmSR
EQ6kYoYPVTyBcEf0Tx++K5x5SYV4sJFGLKz9Aftnv/mRsVZ9e9VELULhwyiVjzaC33G4X8er3/yz
Kz/9R+MbZL3eN6SD8bHKKyFrAxxdMWo/8wvskOoHF9hJI1nQKQHYDnxVwsuZPBjJ4tv8Nec3r/bi
Qlk0jgCQ9fREX9Zror8hSq9I6V4hUtz+fPpxEcPjwUkh6nWS/UHrl07vJb24uLht4uvYl3e/zRjq
a9Lqg61wGVnpnERCEt7UQF7eOmNE/hPI5oPxQaR4STjca5ESPeeCS3rv8r7BmxlQUwuVsEc4yW+4
fEMs1ObfEJBXOHeuHFBJvNfl+j4nk2umwr/rkVJhlmIafcn+qv1wj0Ft9acxvKLSOQzUSbuX6OSW
n7+Scc8ar7TpcM9TkR+JXVNJkH2dFGIh6uVjNQxS1i6/BzQEz14K6oV8zJd8bmWRraVC1w7Z+jVl
bPXcyd9JA+hFcFN5yL2395h1hrAYwu2xgB0QsvM2XtNsEcNMluagpkO3cKkjBlB2eNv3wakSHHWZ
b8hAM/kegffxOb1ooIDlj5JS2EnMXlNPmCZLUKbYGZNAqctbPrhkNDz/70WxHLwgGPD0ln8dqwm5
R7tluH2R8Hl8z7UNYI7CNNMAzok5QtgRKcC6ibBpyL6+wKcfrkbbkkQDY7AlnMvkOOt4gZrzaz46
PVblRtimf2/SsTzejqt6b0vzMZ7G3+V1IJUMDgjeO7HO/PS7fh/6p3z53lYA26+TvIcCIqwe7nhb
+/JiHLXb55LEifVjeV9/phCUUD/+KAr3dyZj23bKnRrOhJV0+G1+67KdsPUsuuPvVJpv732NAWA0
D2MFD8Iqn7hZf+37H5e7WnXn3MQ2n6+dxgXwOXf7zmjYGs4YC22ff49wEJHWjrPxaMLZBrHg3acl
V9GXR1Rrg9+cr8m1k0NegDhLr0fUfBj71UZxFIQxpPVcvuBmUGrBthfvTbrl0OCfmBCA3BqvPrsX
qSL5Ubv2wUmPueaoZAYH5VFlnf8p4Wva/mWIrQY8T4PCELGtdPIjGUPncWt/eDMw76YYcWP3zrgh
f4bxseb5uZCp7hFCrppkm0mhfMZv9WuWsHyIj/9Oy+34AtGV9I4kgDU9nlJ31ZZ6YU4xvUEE8Umu
Pgns38+wm3KWBfU2Jz5lYN/oK+cj4rjWILWjVfyXwz5m07iqTx3h0XhXBc3XeqxeC9mpguKMqDF6
zNHkwByDOts1E5iwH4q8TU3s4XeTzcYEal4+F1DBJ9L6g3jp3BZeVayPner8PUJigJLptMH4DEnj
xQDzx4bG3ve9PoI4yjjc06Myf4RVRIjaTF1yr/Dp7cCwTt2f3CD6ee6AGOjwuBKMdzvVrBg2nqtp
Dk5zApJmiYIHQwhejHCAK+1i9XaG55ujheNlYqPs4l4pkcSmzPxgnuxH/suTL2WpC8HAfm/EBQG8
KKL6KgyFAQVARDUEHAxLk1QaWBPjjqGz/VkOT5/tc9oFjxlhC91ptK2mQ2g1KB7huDHSgOy+60bG
85IFhaiDm/YCICF6GII1ICaqXZIT6H1WSLw8QgzW0JDRTGb/AFeI2E42q3oLRxXjvofP1EmQdZ5p
RmGMpsTwvRhui+UHxvNwSeYdeKwVr8touCVRiNtDloWRkujhyacuNnjbxDuGMThvFsAo9TIyBm/r
dstWcOdgDTrCE/z6VNfXlrJz+zrxuyN3eCpKvc4x/p58cHzjoceX62U8FnLE9qCeuoBKZgURhiM1
XTx4DDjSsIsNXnibzOOQrPe/8Sq9cre5Y7HRycyZiNgToALTwKPgmr4jIM7nbHjWFtRMWPDr9/mA
ccxagbE0NjIq6mIJUyHWJdjTKH/gocA4+9lENA8mapCe7qSUdOlqgHxi/+kJrFFB3tfd+V7Zu7JZ
eaRU5r/ESJnDikuIIggHD11aSwcoz5vBYrT/BOmmWGEoXTDak2lYtFV7aobwa4ZbnCG+0WjL7ibC
FsE47O8pOZrgpKRPLRo8gjKX/yzfa6jFDNARLA729yCeVR0pPrzXzBc8zSd5IxyENzoVEyP3GTIF
3tqe2TqE5jfl0OKD2zxPKHyXoX5bVDsu4l8SjJycp9VrtwqGSwEfu6ndghkiGxFHGri92hPs+gX+
0cHmb/V03G5UqNhkKFReS/YJneARYHfImJS6BE7pMm8nX+xzKdOYKB0+ks7gjokqoznpwEYgRh8m
N1uyjgNpoDcAK1NyohT6rj/S1lND+WKkwF6twyNixx1p/8oOKC+H7zbZF1DSBb0dOSgIeeaYOYG8
wOBA1f6cJHAB2Gozl45NnMOn7se5TzNdN3/pvM96kuH6leYTT7748tnKzn2NRDDXM9RwHIzRyx7Z
XI/q1NnJovW0oNndoEQ2pMd4L9Y84puWVE+uzsusQcxwyxZ39wOqPKcwVbI9zGqaILJgGEOAzNcY
YIHEUEO2c2toj9cQIvrSCyAdLATBbhkmLFr2QrN1a+j+aLK1KV7bTwnOcktEKHPMdW6n/Td7MtVZ
JpjlHggP781xVGOcb9EryRRV6XpUBVkZqL0HklJO875SfO5ujaO1Xq3Ns8pXf8FQ9aR2Pmo5BtVQ
/O0JJ1F+FHq3TY0ohFPv/VdUDtfx2QnsP3wKdp3vRoGfUI2w+h84cQNBvp9DEZQCfymlFx9kKBFa
yajSknDQy4/FMdJvLwM9zIMJL/Och92wlceO9DNwPE+7EA3C72ewONnz6nOKPZ3VtdZDmGTCpGb/
GZoIPG6njpQk+Oa1r61HKybCnIeUQa8N/4sonmMTjQK7djMw3thEwuI68ZQNl5Q78mVe4nJRgGxk
tkLYxxf2hQUGIw5sZjWQkavKaNGDzF4+pd6rN95PmUhdk/XvJOXGp3Y+DzMHWqMW/Lj8RdJBXUbv
MFS+ehw+5++K/rywOJdkatNACD4uJDKJksn6uIM5tX82E1X9M7RKQAUenTkMi/mvn7ia79zQ1lWf
WqB3S/WiHegQ6SRk/YPIWIZS4dw3n5U4Z6SUbsgJHvdTHm2rzTv3vfh5CZSMFSLJkQIUopPqwOkd
R+MLQw+gg9Uryr3RzRxikLpLo86/H76FSU5fqbeFObKGS6ZhLMV0O5qOpwQXEyHb7qhEev3hiakz
c0tp+zmmq8Ir/potx3d75gz4i5lSQkbVrPfbptb6wKYfGCIf4dgSSWMhN1DZapEqhZSzcCKoch5B
TQX+ZVg5aWgFyEjCbHhDPkM5pfA/PCB2TIbHwkuX0qmE/r1M5vlJjIYAzldSyN/GiCfYyI8y9Fdu
1hkOwO2kwlnYPw6PBXzZwbK9pomhTG8zpqHFRtlVPM7sgUdtN/pMxOVj+7h+wRrCBOrkVc84/Wty
ygRP8vNgGPU8v2m2SY6D4Jfqz55HoyuWih3yDyg4yBZQOgC5Mgi+f7fz14/JhYtAU6J0M5oSPnwC
JwA73KbTbg/tSyM+zkMsaFLVwa0witNgdvj+jPhvTNn3cJ8U1vDqw/f6sRrNcgbmSDNytqBxQG2k
HKATRjdo/MlKwcbvxoFKKBqu6QE7aonf/cOt95U98N/o2vYZLjls3FwEW6STyi04LuE/3gtH+MdK
Zl9G7rBXZy9rvBHZOMzXvt28rYetWIWtbMerbv3227N8M3CgWJBG5xXTmvhkmpWYIE0U1jD2DQ6Y
OOE4HzpsOV7Ms2O1bkFsHbzuv+xU+YJfQFO5PAPCsHE7quj7mff5lSUEr2N+pbwqJz+oIHYRCLsB
uMaQ1v3x9/aJvxYR1X3t1x9LPHxHxMwuh/54Ic3SUNBV4pXJiieW/uulp+EsCXB5iEgJviY4V2UB
GICFz4A6npCbjdsYl4EQzz5XuV1le0y8CYqsB8w0ybwMySt6zhh79yXaKHiHDEOXvyiNCqP03n4R
gOPwKBrpehxBO1n0HBa/dgfrl9+jGJwdsPJWH2r8Pgh3PIFF5X2sHOJE6wP/kPdJjDjt2bLt62RX
vhuSl8y43YrJtoy72ZkRLPo1WhTIWKeWemtGO3ZJ/gZve1BbtUh+idVsyy0RXX/4AAwbs17LM9ou
k9VVzBFd8tD/SyoRrcxDmc6HB8PupAkYSO4nZHlLwchMbjo/xexVCqlR4wUZT7bKpVEYenGuhMVc
I9coJ8dJAstBGEbyJ2nGo72iwneDlfEgqxiV3rxecd6RwQoO9lzzJz8/715bpZmQ9gDTiL07O4/x
EMvMsTsCyUvcdk/G1vxFKo4P8vUwwLLYYdnWSTLm2eevMzMXAnnaIYA5Foii4Azf3eEc35HWQT+7
zeeN2d/rJOCp+ExIl+qFIvJKskeGsm8dFZA8XxMldsfaJF4RTbl/bekPXgRPzxM791lhFnouMgbo
ltD5sefY1ardCmaPhA0RtsEg52cQenGMz5jZ8FWj7R3xgF4I8o7EK10li2/o3/06+Ib4eBBTi7UE
eYDvkJNRFg2AgrdzxwaCQOyEGQzWdgIL8qTx0CW20PNYpnBI/26H+5yC/aSq+F9T6Ger2IO15Y1X
/AxwIKf+VPI414dcyxfBWhnQmDBjcQSZ9ZxSOc+UvbqAsEwUoaYnF7K9Z/GVy/eiUfrZry3OK9Tp
QIQ9QDW0WLXINPJ/9ffdI6AD5h6rDPkLiRmN/YNxSjo8g/s0Ykt0Ru6DdOmciNOvrRK3mV1uOKrk
tCPigo5WNvAsoegIhagJh84gaq3KL1b3+djPFwVO+Q9KbCJr0xM6qqTPcnK6ANGALUXxgqNrOH0f
0KrCgZ0L5ADNvovnErQwkkm7SZ0+yjoJCQfieWp88DtLSSfSASipRWbuvaMXfS+wBlY37B+cfwNP
OYyWWsR/fhujUY2RRbx9PXmsBvPbVrzSJ0ftUl7CPEnNAqgvBcIgeR65RWbE7J9zxSaaDBb2jUbL
/ZJhyMO9Ldckgn9hNPFR6d7Or6j07ltSgz47KbpHn4AW9b4RI7hLn37iJ0O/E8OX9XAevuinU3XP
GfZ1BAc1Z0/vy4+/MDGIK938TGRBW/JoTzQKrDKWzHAGySfRPyvaB8DGLyWKBHULLISIb6z4tqiZ
Nx+DxUpjLy76QsZlw1BXtAySPtp98Y+msLKEVWGQ4ms/vdoebFFiSaFE+q/giJt+C0cBOeVWnvF9
NsH+WvKrkUU6oM16T7R7H79X7j9/d68RVYV5hDYr7XSeru/rr8hcum/rDWElYF2JwBPe9tjHuJB7
8vZa/77O6NsQczyhWM6kfWcT8vYXu/HsaSjYcI55QackjbX1C+aSA4ut1BhFqTv2Eqbxj8UnUj1V
B3gnwa0jzQs2KHv1EP08qYjmozNOfSa9YsImD0urRm49tPHSJCJShfxeoJXWprX52QqLd/hysuUY
Oe5pwE9siGAv9PisXZ6nwoktoge50ZUziqg1kRMSBclX8ROJNDcOFKq3dF2s4M2w2goDzIB0V02n
ilId0GSY+8myWt7mNF00EJVXUUlBa45zfk2aySSPPuiQ7C8R2yNSX8lAJAXpaXbm0KMWOSe04YUz
wIuDpqSzj+W06Au+XixCS9cGH0bLTSBz9T4+OBnaY3FFkiCHPk3g4baWoZu5XxvHgEXCBmU0+85r
kErNcxeDNzYkss8jdVFarfPy+suvkBx/w42CgpViNLEqh0RJUiRlIq7TYGx2Xk6BTRQ4bRs4MNFM
vJHK7/wntUGQz5HQjRfc3dNt3ZCtZpYgn2RnKWbpiHMeSCxV1WoCV+UVMkLg4DVTDxlWChzIO46e
mGgqnuok0woeOvtB/5Y4JbBCkhdpgKPGX0N3qadmvB86yR/QznD/3kLW1OyhIzUTbqFgcoefVmoP
QGX3qcde/gk0T4V1xOiBP1pt00M8w4gF6MRkh5cXowW7/fpjsvla2qHxRga5yLTtgjppjslUmZED
S9flK7PaYVam8b74LvMSOrrSYFu2MUsh8oMTnQ9W+cMFWtpAm41NYsEjGm2kvS+Tv6Y1urLPw7f5
CMkHNT7bYksXDIVgYLMcXVxBkDwQRGTFs3Sdr2u/NVRXjPJQhdG4V5EAjIGFvYI0UD7cimp30xql
/iaMMHdgVsJfSef5H9gc+K1oU5QYI6O0Rb6q+jG+Xz2caKDEFLa1AW8QiAu7sh9xaIKvyFyTO48h
R9L1ds2d2r6T6IoU5NQQfstwAq8DaLjOY8mrpBMuHyYV+fYedfR44M/Ob/OcfbhFtToXVRPznZt7
T83W+3jC/O6m8/taCz7O34uQ4DR47YYRzzET7UUT1ieuZ70cRwiRFbbV30KZSyaXm/KD5zddc19L
feCNpupKCZkc3Bw56szGT10RCaPzC0c0gadiiega+cBjyzRpRxz04pEbqaftq6m0jj2q54Ag7lD0
mIbttRXPAo3+sOYxkZgBAa//vRDtg7Ay9ZmWkXhkhN0/cPIiX/N67n3xQrk7NFVfWgDg3Rak8y6x
LALY4O2+mb2BRoBilwv6ufjAO50OAYQ6cFYQCgnZe6DslcvtrwwflxHDNUYj/alCsk+BEh1vhXY6
2hczAp23YHO/3JKs2GpPQw5/DJBqM74IDBgKEufj1fPCWonUfqZoYloQ5ggYbDXqJ23DpWKrBIcy
dRQCjU+NDoTXzKEQ93MrAs7XGZgImLNkpP7AVC9jQO8ORvv6a1YuAeyuyPmZQJs2GRNyjV6TW6NX
PwNdTa+D/cuOEqYfAtqcHrL740qWdGon1b4FGN3Ar23M20NP0ITeJ/yiAbrGg8K6WtMk1247+9Iy
U1Y/EOAtxagcAOgkROpxUjN6mbZIKT/GbaO6GTXpK2o8wkEtNBJePPucntPRNnbpfZkmrh6SwVHq
00dhWD/vPjYDBHbizv0EjDjCGPa6oA+LScNZXizJlOKgYxDZVphpSYRBbx5uOWEv7xcGiHkPNuN0
C+TiKbOWmFq2ti1pt8bHT67xEMgJwK8z1b+MOip5mzwQ8UU+CAcV2cb6s+HpDTvGn6TRopuj0puI
lJEbbTb0FNqa24G1vAXVopKjKhQyJ2dLCNQ0FJnBo/OrDXoLF4q57HLgmon7M1++MJVdBJgSmb/w
MAFHNe+n6aUCd7zzuTek5xLr181RMqPNlYz7+vT2AK4etTWKPlfpLL9MlM9+hzlRTWiv/TmlczBY
SiYIhH4NR0D0Suo3cDgErVi+B+Dqt7v+VcB3GfcXbPyggCzxTh9HQxhfxYVYAvvN6TS0B2HMsDWP
RkHyVwWMK38baVNGaYFvIIuWw1ylWsoIDU4DaXZjXOp215ic4JLEXRwE2vmdbmgvzgFCBJMNVrEh
45c+zremYJFD8XFbFKhfPY8akxBfHn/8jfSPz58VSNga8jw36ydS254K9yN9GB+SonffqP1unixK
o0UAqAHgA5esYkdbftkOuY/538fRpqN5SlOsUfL1vQZre48AMPjORw4dZTACmXGKTQmRxisTI/8a
6SKztEwv1ynT2gRtHwj400Krw2P3M7tgbP2aPulLnNVevPnOc7+2xjt64TttOCiinVwy6s3X8R3l
B20v46Q3e2BVAlZaeRzcPLrkkLYAQs/9gzm2ZGZ+7UlGZ8dOsrkF8XQU8slHJUHjYOU8z5ySaaA4
DSb5tLfW2ILwETXHlMEC4mgu1o8jkJw1dp47zpDQf3G0gP0FiGUwrXfIroZFqiGj9fOQ9HBPMEeU
nIi7adfNDnV7PZFm8IzmDwvqgJ5ZOGO4/THM17wvE/9+nXwtkM/t3X/127ErM9HglADXux+orrio
i2qbOWooHGQKjlfAIgoRCxM487UaQ6XRTiig1sU2tYk4DIcLbSbNRINWN6ycmyuelSlHiS/bt/mY
E5v2SzJUbwQ3ASq+Q80z4nfUBVIuYPlHlDmSkW0pLNkaC164P4ULp8MEij1sPdgPo2KrufCUnM+W
jfb2nqig4KfkNLg8ryVeqsj1X7bkcjosxXOyqGy83Cj+5GgcZX4CTwJTm+XzeONIe5zGYWu/P8Zv
eoOCUJ2xO+EpG2P55t8Tszn/LmNe8nP6ElfrMtuMBKLmeyp3bgzN8ixgNSNvyxsHjbpIXfgqVKqT
4YKlTGmC4Tk/Zr9CKEhhgoL6X7IrqXIhIbGcjs9vLzeuEMAxw400eNcvM71Ud131Wq+gpqz0dyAu
289EQVmrjTDfMwlkVJARH74380FaHJw6uuxF2Vra1yRmfvB2ZuPaUABlR4a6rn/uF4kFu8vdfY7x
LdIH1IZyQE3J8Zuzc6FndDnNYy7Y3e0T0F0hxC3e+yJFZO2VUc53bgHlPih5Xx1mRr6u/JhiMjeK
wlPf9lO2/36tB35fmDU14p4zVAGEIhB4bH2h/gNEMYyprbjlwTIrjPouD8HoeNpvutLqMVAtm/jq
MXvNmdOxhVI2UhW42qXBIZ6zdMjkqPfAY5d5WfVFiMbhbV2hMNS13fvyjD6IX9vg5nyZtwhkf+Fp
Qzm2H0WvQCqAx22WKyrkG4IjtkRs8xhgYadKtJldYCXQgx/Ghx00GAHtQwwOP764elwBGWgg8oZv
U5QX2NowdCBgjMy+olc2chSXrQc49G11Dq/xE/M3iwwAs2PZDHxlNQpbdrMduL12bm4mWL+4e2Rm
+3PGojsuue/2WEGgtv19HGzpxxDP/WKsK4n5vnw0Q30ZzSi4K+df6Uqoy/zqT8ALe/eaqUhTql39
QUXDuPI41MA2RQeWiWQzuxtXhnBtljeggzEyHXmFmWSMjqTVM46Wj66M3Tu+NpZ0sx8YV2OWiSRx
IWFelwzt9896Uvenllb7zBPKnjTGp4i/7oDhzYX3njMkV90i899Do2D6sKo1iHO/L0HWEwUinaSz
675XA4IAAFVQZTeGfC1fFtmnd9EcgRwj02Fgk1hfhA05J6L17jXwjkz6tguSnxT6K7bTppkI3aGi
tU9M0WrtXzHJrrFqq1iwIEiK4Mc/Ov3LCcQEDFn/odsManRLk9ru50yJ+amCJPVkgMDrWDBTcs4Z
Teh1aqq5r4H8wCL0AWDSuTx/soV4STsRg8QGtw7KjbRACVWzFQGoXfhOPiT7Wa8OambmOw6VNoTQ
gquWLbMUwhGVcs30a80MQiRI5CIoJpiXcsJ2rScHt/rPfUtYjFqDj9G0PiHN4mgTM0ycSbj/J9gh
4FqCmCWRJ7p603EFLDovBtP3hpsiEs9DdEtrIpaRlbqD3cN7+eMV4cnyOiWgeXh9QfGTTGE9BP9i
6BwgMRKCDICAjGD6RuQsCRaEaJ2fSUijrKdBkpm30kmgcn5+XFe2vKQhSFpjTyKJMwlfow0BBfzZ
HRO5ZlccP0XUWHFiZMduaBMOHQvW9zxYvnfsTwMy2GbwLg5VFaSle0vXPwiWT/P28eq/J+ANJQgE
jF7AJgp6sta28iYmxP4+eY9t9eEWolcp/k+zVdmPU0uiugZ1XlHlfs83buiv18yM189tdnoTbsg6
PrEsn9tkm7pvV8GEGObmnAbf+TlVyE/YeILORQO/ukPhiUjaia11gXm8eh8v6vC+a48yON/LyFfx
OYlori00z5vWro/FpuPljhxKdj8sUKZj+7n5gYAN5knw+JNO1bqcdrzgaF4G90t8lvm1x0FavE8V
h4lyBuZAz8qMxPmJk2O3qaI6rI7VPCVc8vhw6jUYCBQpcFDNviPQpCe4BwqszkXsKjMOk0/vItFu
BC+9NO7glKzBkO/H2/G+kS/vE/K+B7NQ4VIAwQIOCTrbAJ3a9bdTVl1UwQKLyiXp3D4i9BCBWj/D
Ls6v641RDTwK/jWYV2z9yOWYP1DAE3kP83L6ph41i50GiesMG63HxKCDFLxeU3hC8XXfuTtqHFaB
RM+HycZNLyGRQvc5qfBKVilb7R4abXvlibkNjRLTxKfOvtZuqr/89GXYrpr1vrsApfX8q/IKT9eu
GyDxIQ05a0BlcjTJtckoVScig/PGfYEiKfYX98Sb3tCA9MuXwZ//+LnFwNOwqs6s9MtKt961LgrT
vHJSto4Lz6ncHG/S5lXsR5iHD0K1Psbv+V3w4qHRYMN3YxPfKIrDDqYuitNzA6zIySPao9L6Ms2C
KZdun6U1VNmE9Tt3awiX6ckjvFIPjIePKAZ/mvvW3A408me2qfcTrOcPmwiezwbDRhISW+vW+pm4
UtNlUq+fUPKSxYcpSaKPj5/EqiUbq9y4sb97VOvC2Bwd3hBwGvwGJrRngFKwezN/zORwiiJIhqAl
+7+GCfRKoHN7yn4z8Dm0c/cXvKfZ10Cw9R3oCsMesoE1/fvTtYEpEJOcub/CfErRT50z/QP9o3Ej
9zyumKszR2Xr+YE9QATFhQYQMMERDvNkZEDIg+/bagRG/VTNsg3yU3wklRozpL28oju7b294vCxo
/wCN85EzHtMTdydmVOx53LeGjWzeHaWAoZ9bnlCDjfQWUTYl03J4lpdiWOxQNrjivF9ealBxoSGZ
mfx/XBuut013/gTJ7APfcPfmlQiZhzhvdc8+2G3cWoOXKWk6Q17l+mVLgWgHQp5vhGV+BU+my+Y9
gjLJFBh7Bi//bCvLU7lVkOz68oWXnMJsrCzmDFEvHa4MmIMMauHvROJhvOzdYR/neloeC3zYn6yf
7qU/9/IZzNlTdxAxD6/jM2DKYQ2mNALJoEdpquWAvfn0W3/nxf4zU65ZPRmeefNwIcFXESoPDQV4
tv9I2iG9Cn7aGK8XPI0MWN1/nMvFD5nAVC6w1TRr/pkWM5nH8wLociiJV46N8QmG4i5VJr8rlKji
HULMxNofsD0xYFgJwyBZdaVzw8+Plmagjy7xWB/1cSDGW3Q+gi03dvt15ZGR08Uxi3+dPqr5HqmT
S8oIq0bd3bC5kMA06TI+VYO/Gxe4Kb529ntQDkbFz9agixJ2or3C52+VHBANF0xx8FphNnT3Pg80
l1kzFbhwSuEUgF3EKne2UrkP0c0GuvSy2tc2fwZp5fwStnUhakfzenDAOWGMGluYVk/v9plzUj1S
RxEs+WV3ndOMp8N0meWzBnJoNtW06ZCxy8u/0esBqDdz0KiUretrPTMnA/wwbqjAIaGdqhMtDT0Y
w/Aa9P99eDlSaoiUBJJLkcrwoN4C0wi5iVnEGMyTuoDuDlZSYVJhdwM9OeU7DJRH4S347XDLelFW
UDlh+IfT0e65xQnYiYNuIS4h4Bcq1w1uLp1y5o8W5QPTivFxdOBbEnmEjXGbIfQQEStcxaCIhpty
9nXj3ZNDDI5F3h8zlCZ61vYVBGuTvbfh3wcUymxQeUyxrOeJMRiROqJrcIMZV3DwwpY5Cp3LOVZv
3pojcfUW313NZLyvAzTg/5dBYfCdVnYzHQTFkV+ibPsFzfTpvZdCrn+XCKFlaQI9bLDN5mN2+0Vr
8mMjU/Q/YQ1jkdR6TrQfDxve4PHkDZ6aobCgGjNigXJnrIB4T9J9vMP2ULCVqRxmCQN3avfE/O66
mDLZpJAS5r3YIl99AzqcAesE23it/w9Oz4ySI7cSjM2gNZoP5sgupwy0k0rTOTqrn6ktleX3TN2y
LF6GSH0XT+JzK5gqNSmmRVCuFtmCECwN38w6bIL+KMGGJNU/MOpwaVpKW7nvIHWZBYtny6J9w4Ob
5IGyu9W6irfYjLqNQuE+tqlDuWsPzMyu6UzCBQmkr9a78OO1x2GnVxFGhBwtWWM8GkOrsGTMwCQA
3Tf8zjsxat7hTjgAW6xu+1+QY+P9NKrrG1sxU+UxwatA0yEA3fbdsViorGHa+dJKmbE2BgfWJzZF
9QhgL92NcWvevnjXmd2Pyjd/4rVuPgau9A5ZH58rNZ10BujXetXOAzNabfIJe9O+sH6Y6j5l3Fzg
V2l9a4tjo59BpwYBYfJo3j63v7Gdf71Y7G/oeyZfIZiOAb4whtGo2s3nZ8O5KMJdl/tJwDMzM/r+
C3dM8uOFMtRxTwZqmI+OoxuuJf1lahvn2TjUuM95sWj/j7Pz2m1eW7Psu/R1C2AOF33DqGBJlmQ5
3RCODArM8elr0NXd5V82LODUAQ52nb33T4pcXOH75hzzo8AaLtn1wVbv8zvUOynTy8ExD04ABgun
Oh6899NdcW9Maw76zZICp4TviPLo+a17Sj4q1QkRhppT1bThgpxu2IrUaKlU6wxe9bbaRsz4e267
Q9OxYtd/uOMg7J1ftEWxzyigsIrTdHlK6J/VD0xmf9t51F+ce7IukgBFsAcGk8uEurQ4Y+hpsKTl
LvMObePaPrB/M56PPnufyBfpVJZoIzrUhNlj46WfOTsC9LguxWOKsDQTqPH2txLKI2Qyk3E7YRaj
oR+16za9SZHa0wdOAREhGJACsCjVR0BvYSozltmQrd7//kXSaAi7sP+RuEnyMf8Boq5fmGbSJjuV
eSwLe5PjUvUwWeV7yCUODc3SmsXNjGMxpP/A0xY5talwOlA7Tj11duU2fnGx/nMb499/e9nG57D8
P/9L/N9Jlp9qAl2EPbtHi8LJK4mtdjnvoB5TsbXBl5SYK4bzNMTl3vqKNvNlt1+gCB07nioJKFfz
P35919+ezIWr6SxHTWNm3FLlrfuQEMDz4EgwuYKFzfa6kq+w8+VfHwF5PopJXLGkChfGuC4K46Is
JYFQ5c6pfaoPMJNEK9+ewZqS58JRYTp5yPcdrC3MjzkFqBje8r0AeYIAA5GDCZWxRbevDIzxniTt
IQLkD32w0K9Ec/zmtCJjk3tUTIlxY1zcalKE1UEqjIEIU9VaAqVdr+vlaYNte7u13nw3vM2sfLaa
VzY8Bm0Lyefv4SL/YqtTFFLQDKLiDUn98mV/Hy7ntG8mWjfsH5/Xqf26Zo8NCUa3Xvn/Ouvtlhok
nkJYcv4D9Sr4mWSJh2u2pjMyZK/cy/iFXHxB3+/l62F9uxf90FSJKvfDHnfVTph3nmnl+GY7lMjG
jM6m/2ZCDVZdymfuG4JUuLY2GSQWqkDDBc9uAXs20fKjPrOu3NovQ/ifW7twg+ZpI/SnZBj296RE
8y1DxXmFqJf6Fu1Q/8FyYVhAFmMnb88H6PGtdcXqrPwyqP+5g4uRchJDc5IqPBxxJ67xRnn6Gosx
4MPtm2Id782lslast7fRoD1CMtEWu6dpZM/AbYIBXKEWWo7YsobSbmTtqBvd5OQ6XrnLLyfxX6/w
wpBt6IVY5ibDyeHwYL2W4I0TZDcs7JY/Qp0xKsBKR4kxCxFb/P2SfmMI/POIxrH+bfxEp0oNzzGP
6B4IG649sHDxKLpZoAoCdey7c2B4B6/wC+TGlBf4jwbBZ+Jc8Vv/+hRU/k9WZYE1TrwgCZxOZqqd
O7XfL7xxmDDrjMToqQm29gZdMJgQuEPoBwElXXkEv43Tb1e+NFXXqvF/r1yg4naWr2dPpAMCUtH3
n8g+qJGjfW7er11WGWfwy9dOFoSoirhGseJfLDrhqayUxFB6OFCCrzIwTfAi9GbEB8S5GCgx9d1B
Zg3tMeI0tT8gLdrICj7ErX97Q+mpg72bMUYRPFtC7J3WhZ89N/7+s4VxwLnrWnSWaPw2732/44s1
KUiHtG0Kud9HN18ln/zFRHik0wzqKH9r9GTpLs1DDdMh2mhUV6a55vQILawqZpm6pQNLyhZ/LczJ
A0Kb1H6qjxXMITelc07l1DnTd0xm/Zx/289dde3Ia5JVKDRCb38LliihR50f4/ToNdTNiRh1m1mz
TtZHwLTx9LzmhP9En8T+UlCuS/QX5gncJ+pyFAKegY5KXbC2aU+nD1p22iwZ62nRA4XfAzrwZemw
4aevj+vjuR7LsRlK4Rtz04BNzw6z6qWcCYElUnvy+xuZffBjfBveSeuH7pNTkRzZ8pwX4mY+5eb0
vaOCp0yPG3HJDv2Bvs+UptG0BATx2NPwEnb60twonKy3cm5LMR7c3KvXw77eocfq7JMXan4MLR+d
gM9eJIfbhHEfdB6NeUuisvhS2AWfInyZK9+E/svGTFGJkAOlIeqGIV5szMIq1bS+F/o9cvWmo8Vi
ZWD1UJTvjH1KKZA0Giy62vSEbJ83TK8ThuBz5eH4X6boLdsNynMdMwaBGA6iEyhUHI/mJx8v39is
qSwOzMZTsksRx2Itp3cI54hm5FxaT56Vde0F02EV29QvA3MJU5b6Y/8mb+CoFp9VTyXLPd+bva28
SY+coLzQ+XtSEMXfP8//eQIXn2duEGQjHhjsnA5uKkYmGcOrbhveINqaH4gwQaNhwX2kiZr4JgcT
HGlP0TrZYQ+jsZPuQSlbeApchH4bak8LrErptPfDh8ojZI82vhW3zpEmtrWlYfJZjg4PWv/Ku/IU
fwS3OT6348xchytqV/ELqmawcRjBcL3QYjat4m1yHp+99kyxJyRLpPM8uFzSugxdTnGU74yIPb43
ltGBrBK+yiGdij8+KLIH6HCMnSG+J3uyIZ3v+DJmu2NinCZYUkdfIDgmuL/gj7HrwOhO50h/UaCP
ZyaODMIV3JI0LnI/Z8P/edwXc8tROhpJNYg9mzqBVkk7RzvlgjJF74vohHLBjg3mfKSwP60+jyhX
r7xvdURn/LgBg+gyWTBFTlfjDX5bCM1YmgzkZPWQEoLMVjbqbtjBxhqr2gn/5ePpREGl4CQXEdxv
0CThN2fn/9b3djvXd/FL/kk5UV3L68Fb39Ze/8YTRyEiQPJCYueXnu6qLpxCqv8NXRcIQs6J1tZb
OIOnOz3YbzSyZvVj/hjd545B7z5wMM+zK4kXktvdqWMfH9kgsRLTFBB8RQIG+oLzDCPDOWAiNhya
nrvwbrIRadhDo0MvorKdea1uBi/YHFaJ5FDd1Nfhy+E+eC4/sdm6Y+GkHKsA6U3IyfxIT4a6tLau
Ps3nCG7IeUu1Jb3NPYnebsnpC9342QXyJVr7wFUJS5p45ZTkVxOXiHzlYPbrBk799lIudidiEklZ
IPNSKgSyz+Y044DuCBsd3Y6+09fBs4Ru/hm8ECMffc0GqabqCjPNUUCLu+pGXuZvGvuocBQt+Nm0
mptLc6kvB1tgI0OJcBq+Xk8A/W0oaYTpCpKpCaYgjRCSb0PJaNNcjQ9DDzy88hIwiHTzvSXbiVt9
2dnjJvwFLuO1qLdfP6Hvl72Ys+Oij47tkctKPlXX3Bbs5V0IhEld3t4Qi00Qq1vYO3tzZao0f5sp
v1/3YqbUlFKWg4jr3j8udS+3RnBccdPb4X1vPz6DFrLWxAm7gTMGc9iv/C8t0vlqxl8oTE6AKuDr
jBsu4OLbj7fxO9lu6VAk62564EWyv+ADgeIEAQK9IcqPEksrcrC7+E7wKMyhOy1sGGa0CFzQsD6M
xIU+G2Nc6P60C5xaLJl2iwhyzJ9YvG8oZFxbMQkl/jGBSOCC2M7BChI08/JY2ldG0DR9zMF3Hb/U
93hmOdlkTp55Ji6QA2j952UH3f9Musl4QAvQuIyhMBN7G/uEJgSeRT9atimAvmSWa3m4Hfyssqsd
hNKPwzMiXuv2+EBeANRz77weEy4Q/zmQNT4yQmUs94a9BP/mfE6Tyflk+v7cgKp06ThBKqvuM+ul
W4HUtTe7Zr8DMh2ud+NMKsNNiUnuUa0NCe7ZEjSoIFi7EUyadHgL6X3buK9ABt+gX1Y+KIDMJ3ct
zbqDg8HptDtDFIiWf0/IP5+mLAiKYgocCHSZsOF/v6F4kmdd0MKMo6uRYjt1VAw/8Fw2vZNfO4D9
PCZyLc0wVV0kJ07/2gp8+15PQlUpQga6JYIuu5ZeGKSCad/Vz+qD72K0M5z27vQETOV2/mLzdFCT
zd7//rnyzw0X96BLMiOI2FfBuPh4hawzy7gFKWg8y3i+z+19jNI6nSeqr6ZotI/WdiLBr7dO5zX9
P61dIIuob5pVuosHJ9U2eu5ogmtGN2JlC+wDqFFT3Axpz12baETx52I93qxqSKYocUxQL85qhTI5
DEEeECppVW8wOx7pQ2H5HFOf7ijDnD64cG4VqbNNfc8jcJ2UVKTTZGcA9/CxuwPVh1V1NxsZWqDR
DATtQOBvWu+pvLFX2MksSKUvJMNNIwtIabd9g585gi8z/gaR1u/vj4tsRrAMDCzn/t0ZKWDzc0g9
oZyt9rk3ncKrJEKG+zpZj5i6prBId+KBXHdQtn+/OmVchP7dOfzzNLQLKJcSRhOtzngaPS7xYPm4
7E+c5UTSp+kjW4eBCdC4p7PyKr8iX37aYm2YvZ2IcRrrCnP1vr5LekfzAF5zmqtvmbLYu03nu9D5
vFYu+mWNGO/VlKAfmupPqtkgy83QH8zxzT3GK9Ldpv1+9nF3k+X2kz3f7zCPvL9fG9s/D9hc1NSo
M/BfhqaND/Db95U11UGJjE6kbg0cj+yJVwZJs0D4g3eZx8HcRRrOWOpg6pOcHZOX7tRWpcIFLby/
35as/0SAsckTCWsnGJKEX/3ibmKhOutJlUn7+zEPFe3jckZVqt56uJByO1s/M2DJfOt9Z+mtPdwD
a/1t9ImOPOPnckukntKjeWSLzHoE89YecQmNM7wZm8f1XTyneOSV1mv9MrGe6eRauI/vcD0QP8Zo
6F+eDR8uDA2/90m3eNayhWfiH7CP9ZSjP4WPfIzIaHYKnYdlg51kNht97Hjt6SIu7sZlIGitWa9g
LWb6119xne0OLphcobSaWxiglA/GfKiYmZqCNvNZzb+bEIc+oaoPJMEWH8jAvFMfvg4oHuPzFaop
ryFz/Qd6isR8NNZTafq0/szRu0o70c5ZPNyn3us9V6ItsB/PoHTfBrwzvLb4lsSFEZMseCuiso6r
gHSam5XGRtmiR9+VlsTvmUWDtdo3zyv3gT4SJNubM//g3j4/E25X3s4Pd2QFALEfybYwbKG474mG
81ciXcH5CvuLuyK47PxsT/fNNn56mYbe564hhXC5CyubW1Jju4SbY0/henbecgMnvfvIfGw3FYfm
EQo/dQx7atvz4NG2NzV5O4QBIre1F2cS9wp/Xq9X7c1cdvfMO5/1Q+jsTh4wFBZCa9W51k08u2VB
4BGgg+IB7NsZSPyRpKy8Cguy90JsVvSwUccx7VDMsNuXx3sEMEjfffC4mKTfsfbew8P+lB7GP2FH
c6nZUt6bXhnmv31zEif4cfVURc5V/35zeTYxJaFtxb1J68eCckrOFn1R0oOQZc4YTEsKjNRhIQY3
OQUJph4w4UDf7eHpajPj5w5RFhRZ0wRN1hUdQua/N9OIxzLODFUgmHdU1J/XbbvBuCC8IxW2szlx
e1Dt53UFMGT86q88CnlcOy8naEps1NhkxVAV7WIvUQ6TuJUiXdgfb6CntNHyjiVLsPl0D9t0IKbb
J2uwqdzDagQpzFMNYfvZK56EF3Kicn9memG0ifoFGRWUqeASTA3DPXstHsBilz1FT8Os3heMvIhT
2IjXGcCWv8NewhmwoJdCRJmnT6vYTbBPzTqiN+zuNeYdENaNcyu3vAlxYz6wCjp0uH/2uGQDWsOQ
u9+b98Thzyk4CAP5IM8AW9TMNO3gLnbjjxOIK9C05TJ2X3WU3WAqwzm1Y088AlnDwDxFCRy0dkbt
YZ7bsTtxNcXpP4jTdj5AMJHrIS4LP2Kf6D6EPu7rDe40t5GnyK4VS37tXnXFV7H3Ts2lwaf1hASY
XWaLz+/Zdk93TA/9O858zTOx9XT3BKURtXirycwLNTsQlGHv2eAG0xDROp1F1HKA5o4roEjEEbKj
kt0S8g+nTsGrb+qZsSAo2kqA+VBysc7bmrhpmq4gCHX7QfASrPJjQVyZbhrf/Oxn5SKxSKMXvPLO
nxtv4SMK1N4+TvnY5+dlDWilvI+3JKL6tKUI0KDc99y/Qo7gVY0RxH62VF7Tp3JMybA+P4t9cLCj
DW3lOcSe1uIfkxYkr0xJna2n0hLzOg5kxlDm1pR+WLfYna4Nmj3rsyvP9/3daS29ivvJbbE8Y88i
nIIeYmTByxuesBMXjrER39ih1XwH2g1byfQGoecEKe16FMTx07/kTcjS1A8A/GwHKlrezBQgqfbg
rhPruMSBiz0bjVz1TLKFNiWynBON4QbtOp9Wujvs/v6ASHD/7QNSiVGGGqvrLJ//fr/GoeB7GwAN
M1kysd2/j8jKJTs6nDyLxfOSz2m9xjOIWcper5cL5+xvNgtmNmdJIAJVsPVd5JFuxGorABhHteCv
Rdp2LIqcF7XRdTDOSSPydYxTm+V8MzBkllvyHt2TvZ2sgMDc3d4erduYKjgwFuuBtWaMLFq97CiK
Tnd7EP5z3ugJPZjAylA/nJeZLUzBzpHCQ4o2e63V2HDa7zaL+/GoM109PSX8T2SC7AWLqvnRfmd5
wEFrXett/HbAoF1Pq1Bl1wV499/n12t5claURtiHL9GTaiX7yfqwyabNu/zQIbPrMMAET80seBcw
269Myp6rVLeULVKG6kXJKRwHL3+/099m5O93NB5Hvm3JDKkR1PwIdxc7Dl5eirHoHEn0uzL3/naK
+36Zi4Gjt8d2iEsuo5Och+pM3HY2P++4v7YJF8cl5HKO1xmdJofvEel9sd4JXTA59Kw9e2MD0rBi
b7OHBrTFxqD7E4oI6H63aKdD6+/nKP2ytkBYVU1ZhvwsGMb46Xx7kNEpVZI0PLR7DtDyGoUPQ3oM
G0UHMuVYTmLhzdM47IbljrTf+7+vrv7yq/+5+sXCWkyqJjwpCaEHnyAQdFCWEEq+guXGYvEaqnnH
5jbfkM8WWpb2zplEIJbLBsaX0lZb+SuNojBokvto9UBom5/OSAjgFGChayCXYIQIttb9if3w33cu
Cr98E//c+kWRrDG7MjUlbn0hestHokDEp3dMxuv1GD4YUStSbj8gw7OBpYJ0vySIwOm8R0+merIN
P8hXJO5KHSN33dlHQG99S9Ac694dW2jqJNLMvzncaRbltqXruyRw7D7Pfm/tKYFOp+cP0quTJUdC
5YGQh5aQ35FPO6IqanvDumORtsYGdWXvkq+UnferW6LLU4hpyFDC5ZHBLcpoXy7Gq1ScziexaPKN
UKKC1bWdqfePBxyVebcJFNwXQzCta5wbJpbi24NYotg9ZvO0bemCqc6Vt/FDiPN1O4bCxyOobNLU
i7ehHgK1PUpmBjP2rYgmlkDZ30yeexJU5SPus4nsDgaigo6DeqPaYozZLgUxIUPTHbszw8nJ2sCq
gHrEQ+5pp3Vy4iVKrF7NglKOXbQTMET4W3r3iJtTz9N5h+4vrqQ5h2dPjeLZ6Sw+Cz12f+I4U8A5
uQDRkH48JA4ZhbZUkdA8vB3jysvS2UkZPC3GnRpu5AQdX7A/ryIUjM0sFKBkdXhddGEeqYifE9ky
5UWtHdYKeVpYfyQcEWnvBveyQeR4ATOCoKymZybOi3ke+vkAPADJU0wYdFdTrdPTR03/SKSFlvkl
rvEqdycAe3gIk3BiV7mtaYQYwrxuif006R7EAA2L7F7PXiNKkDqzX6f5hwL+RTIhN4t3iWQyh/lc
aQCRDrMTDCC9Vm0l0VzhrNglFBvAmUhDBS3w2Jp2MiIScxPJuX+OwnvNfD002GkXOl0lTVm3dXnt
A/11gH4bEePE921iM8W4lsxDmG8MCudpYuvoapv4aYJjPDltZOqWitdg+Vc/W1l3ztRrgwpdZn1F
mPSjDzeOTFWg3GoiS1LVy+P6SVej/JhMso0ZOjpGyJNucJT2Dz1iiH4h1p9ahCD2WNmB8qFINIuO
gdWJ0940nAEJ3qCz5eWB//3BXE5e/31TiiGrX4j4y+pkHUSVOQQB4JuT36IvrQn5QhePSC2nj/wf
XIsurKCDlaawfFFsa5SJeJQENduoyvbI4slLSJKZUt516bWu5+Wu4Otn/f9L6cLFPiVW5FDiGJdt
4nobFSAUJ4vCXDXRo452MlKuvNovhcP3Nfu/Lwc0GxUVi6dyMcRaMZX0U8qrbbP3xKxWadB7iRz4
eVdNNZUmsFZOhUrcRsJSkie0HqFNZLmVxojzDrJtGoKVKDH7iv2x2Qk1/vGzWxf4AEN6tTJOQ7Tw
ZzHDb1C5f78T8XJH/N+3jhDT1E1FB/p98XUobZtORAZA1dITxcVuhp5kAn2TZDSoiwbNwjjhCOfe
HUcFCS1oaIsrI0OULjY9l3dx8QDPSSscjw13cahu4r7aQNur2meRFaUUkBMf3dNJ97PjW5Gypayu
XH38wy/fHjU0QWfFUAVCCf59BEEsHJM0rVGSm/vKnAasqExwJcr9K8/6sjRuMjQEvjMK46KK+PVi
kxMYKT2Cjp9HddEWldckf4rOFbl19FDABUjLIn6vJIBw59nfV77cvY4XJiNGVjWdT533/O8vTLRC
MNtGKDfpAM8K24xuvk6EtxobvtjRPz9OzejKJX98gReXvNgW6Edx6OLJUG4OWH842qt3pvkUGnt1
2Jybp79/3o9i8NfvM0RT51hCh+Wy7zExNbmWjaLc5JObpu78ukVeUuJXss/R0RUmBIKcsDucJ44G
Ec4Ed3yKM1suvFbO3PbwfIoWann0xZzC3xlTuTgBe9UzO+tXjhE/ptvxqXy70fFFfVuLUA/HgTCp
ys2ZQD3MSMnjpOXUXL8O14pF4mXv9uKZXIrBxFiSKk1uyk2C/MDE1sLyCxLvvObHmg0AKmA81xoq
PyfCf3/f1+7s2+87akodpim/zzjMSqQksRtEM7NZGclbN436t7ggnc9E9T5aVdwMmGriG8JeLNes
t1LmdgpwBdg6fnA62EpwI9/isCOT7e/x8uODv7jLiw8+FqVUzIO63GAB40ZPR+T10mOFJ/rv6/xc
8r8uZBhobGXOVJc6d5J9Do2iZcC1gsYPC/kmOaG/YKMT5lDgdU+qn4yJ6ieS6QshBO9odRYf4wQH
AnKL6LTooacIkTn/+7bU30ahZigyq5Ux9iUvRqF8Kg5mWp7KTSMVHxUpigZehiIBszLcpWzz0hr9
0xl9JJa2KFGAij9VTbtIa2EWJPixlddAPbB33ZQK/5BQuaeD6oYRYH5mFtSxOZ56XXs7HP2he57o
xu7Qk175etAaRzI7koen47a4l97j8DVokC8ksp2yK2NfWONKnAzYtMrcPYjxttR3oghLKi2dtHph
6MZStTuSuVagFewoS4bvEV+peM79vx/Sb/PXt2ekXOwgGkku2F6fy40aAMDNjHH06riJZIRigxQ6
V4XryvjU/1mGGCw6+zAdHwEV5ste5Dk+H9r8KBWb3pXf4pU5ldyADAZlA9keFSQGE8vkoDLLP+Vp
vRU+s8ZKt+Zr+2HY+js5g+WHdFe+BZKNUAqbJesIsr+hsHDXk/AlvQU7PBHpXX6L6k//XOFgg76a
uein/35yX7udP37IZZHoIERJesr5IUdEjAOQ1gzwRkPBEkY25rcDqGPmYKsNbbo4qmjHcNZofya2
AArt6ByJADw5pWQRLbUxN4Rmg1ox3A3tX5QACtBDdkt4fPcpDqzbgQK2f9i1gGn0MZYxvtZp/LlD
Gt+LqimmrMumRuLUv3O2pIW8sbouiJWzVX2mcCzqc8/EuY9wwNaDBqe30z5kSAv1ayvbbzPV92tf
fKlBKMT5seXaNZhO7EEC7zM0vbjtr01Vv+1Nvl3JvBjv2eSoN+eiKzY6TjKIMoUGclw8+RMYf4V7
lBZZeiNBJhLaKy6I3z40XeVMZOqirGhf9bBvS4YqMfN1w8Cw79YcQoSjG8XrgwLkiTzQ839yMY3N
nqhpqAG+tHPfLjZEZ7FXBp5ngNn/6B75QQlk1MBj6x1eE339Ns2agq5RVRuXgMtKniRllPfiqNxE
gL7izVneNyhylVe9mf39xf26zpiKqiC7QP9BZ/rfIZqX0fkg1max0Q6zvtinQgPUAydiHC21Cdkj
JKJHAkLJUFwZBp5lCfacsRU4TYThYT2plcUxByaTelfu68fhgk+HFDmWPvw4ivHVwf72uKtOUBVK
NcVGSUiKmLXKwohUV5pEDm7VlLSUZjEiWTNv3N6nwRU5zK/P/9vVL54KSi6zLs5awWaL8inkYwFD
Jn2QwPtPLoWLBwG8ivnLFI2Lr+c0UaXwrJ+LTVX5fepODE82VhJTsXjlN30dRi4mVy4jc2AXRKIf
L9duPGaBrBRpsTmJT1F5nB8xwKmAjtEu5sZdwwrRsHpH9IGqLEFIAzpp4pSgP8vX8ZwBvlKm4SfT
yE78XKank+9Zz4cQMC0xAiZcukllOFLSf6r5Nk9IBrv2EyTxR0WGTce333C5toYTJNlVdyw2cim5
xhHJAchEtXpIopczVACZCSfAryvWuXNqX1XGRjvcxQKW7h7WS/4W4YROWDLOOT3KYaN0+a4BysHx
TRvINqdSrq+//hkqd+MfeKpI7iHjtDtM24cC33YIJCFis8EaGdzncvLSKAP/ZGL16kIT8puOUprK
SSH3iqHxJlq7N5Vsyp9fFqtaGsPrDd0Kjd5N4KrIDfW9+kCEECIQAfpBG80ivLGTVp+lpuC2InIY
ik2nXn7Xkn5xCvkyxcYLKeoYResGwBxqw62aRzQU/KHOeVAdPSq3uniaShk/FZ1yY9DLHaXT0Byp
GvSUMEN6AypclkbChtzpXpMaMyFL5gpUAhMKunHCYEz+kzpZJDqwLQ2xtAynlSCJqi/A35azk6S5
ufkaCXcdAyfVC9T5g52U+6FW5jJkernZVbid+3g9JPc0Co8TWMYx3gEgvFX+yYndEg7mVkzKVWkc
pzFVHXV4MfXOzsTaqsV+aXR+DGAhEvGdHwTLECC/7MYi2xA2i6YiLSwj+FalsAng2aglK48nVtwU
85OCw0l4M1RMJNRHKty/6tkVs4NTdRwr0PIP2uMp1dAU8jDayVtaqEAaSIHR0CXJW3gDB/b1AOWT
hj1b6meDQg03oq4GNkq6Paqrk55t9GbTpPUsDm+y8FFmlhgwoR+ptMYyWU+hbrOmByHEukbys5N/
kGJfAjN1Tm/q/HzD9ZeVSsctexYBbAjhWjW2OjkHBeDgAODSEXKAdKKiiDG9RZKiz8Ra8SQqKAZZ
y0zERy6pSjFZ5yqEpeZgEBi+vTIN/7LEqjSUsAaofIzq11Hx+zSchWYnnaR802P4lJp8qlUqrVhO
VuZeZlulGYe9qMF+P+EtkdV1ihgy0ntPbFqwWfomNGOLsE2SRcwr5acfGiZOqYg6CH+VFFEj5HRc
Qb7dWiIK52KI+3wzqYkuMYPTQ523Xo61Ht+mAHpbkfywNmBAGYBVRmyUMsvNp5zv6TgZnAbDRhbG
jI7YF4RZZWyqiW6dwlkp0q+tAX7Ik61qIq7Oc1stig+Dj288hDZl7LYkF3UwVarAM0N4lqtTJrh9
QOAfdfwKRobO0ZxD2tjW1IkfKYHwgbg9dgCEyt4p9WFmdM0t9VmxR88tADxNnuV6FZhMCiXR6Knk
Fmj5Dj35BMCSQvrnrQptgdr7QXMbAOMib188ycseT7x8eJsIxqtquM0RCClnovx6CeqXFfmf531R
gjqEp1Y8tUK+CROs1SAZMuqQ2uREJDs8La7ZnRkexE3UNCqSI3DsNnLVw9t/MCLRFo86GlGS2Ln8
+9pzrdRKXSzyjc5Hmw/P9FhcE8yDogy+nkvoQ3jVfeMf0B/pH239eEZcoinHaUh/QGzPs7B/C9X2
2n7llyMYX8ior2FECpyQ/70tXlZTVcGJ0Rjvo0i1cwM4NqDTisrnGfuDkEh3Q9GBaIvmAjoZMWxm
SYb+pcrg0RAZcy68I28/PvSFNVSl/fdjGzcsl2s/TTZFx6vLhlm86HWbWX3IZZnb07SFMmwmLYbq
/dX1+csS9ddlLsojbd6fD1XOZdi36sZUYDcpM2F1belM7kVC44tGt/twFRg0rkw7zd0CjnkHlOXa
IVzUfjmWsMcZHcoGhVncLP++ES0L6qEKWt4IuAjI0GN8DXU59OgWI8EEcfMawi9TbAT4BYjk2urW
k4kDkVZV8Vy5BtGr4ZSVzIyd88Qj5oRgXgg1AWsmcDiO9mCEsBieRyzrsZ4ngwfyevwHOHRziD6x
/3Hk0oUaWkjOiazRUXbILE0WkABmFGRu5pKZxG4kb+jPTKPB4Tw7gEtmV0tMweBUrwp1LrheVoJ3
iiNt5EkIZmMPHGnZLPnrQiS6zGnZjEF9Dkcd8TGxq8Bu6BsmNsy9aA157UmYJffJtiS0hUAup+QP
cPTUI0urJ47obKPOA1aVK3w09gRQV+KIimM2Y14ZLYSEW4ZRiNiTFRLyEiFmBCRxxGqgvoHKmIao
5w0HMETAxHN3Mv1GdzKgpZELJyTVXKoGFKlxdonFjRL7QezIYOjwtgIvAZJoWLrk1XAoOfDzMVBP
2hDtInc+BbwocQUcd+QiEMNhepRtTtmVhUT8rfSoKgJtLGlsZOhf5o5vK8mxOqXDQWSk6JXf1L6M
9xhFK3IBFKoQnQwSuSw+zTSzixgw45jYlMUuf0vkb9VOq+Im87vGU3h0cIgVp5jYKiw2wRkaKB2A
+CijutpxxR/Ynh3+dRljMxnhkWPiypFtpaVNDObFOjF35SxCiBPsEYEI9lWyTSR2JKc3LiDxFtgr
4KLWk6tFK3l0cUNe0P1RXAKMadJFXLmBPjUpTi5ydTbA32HhCGiu2yzMaT4vutlEdSYxIFtXq1wZ
IOZ9cLiBzZVzuorcDikglSoK2Ha3Z+oCkEYPCYa46cSQevjrpxAKhcX2PwPEScDe2VafUC0arxP6
vr0jD64MqoU+MhjK2okah8RGadbfhRAsRBCwU5Y2jHXH7krV7as2dDn3KNhPFCoBnI4vm6R87pOo
kFKatb3dGTO5Z1tLUE4xmTuGOM/AuYTOBM/g7Wma87QccGB8PZkwMk61ZiYBbD2sDuEsRH1GulN2
ozQucBCG6lgVO04lc5YGfsZW+OznwAyI4JIt6Q6S5U3lUlUiISajFgWat7WV3DdFL1RmVeejRutZ
ydfjUH9Q+vdQg9D89+z+swnGXojOkEKvmjOkeTnXVX2nR1qQ55vMfOVYbRnNU643jpAUXp7eFCgS
JsI07vpZWlZuzzL09/V/OS5zeVAUgmiijLsUl7ZRcFQL9ZiPvYnuhCVUnrXpWhJ2ivH095UuDoDU
wVV5bAErmoHSSVD1i5Ka2JRSoFQtiNxkm+nPPQMxKR7KOoCaBX6znQ/SXGEDf0TQw9eUxdiMpJ1W
XRU9/XsS/XkjF/U1faKah0kZBauOGpcBQnZ5gvOMZOjQxE5KxAkhFok7AaybuG3weexuJAzRZfAy
CEsU5lroiPGsqFYyZX35RhLbuYLA5O+n9e+m5P/dI/0DRRtrKZctelPOyqNsnqK1BNKuyu/0xg6l
haTfZ9JTcZ5Prp3P1V835Zo0MklQOP+0EZ0zme6AdKAhenoaJBjoR1zcOz1b6umygNsa3LTmrqnm
teYdlX0jvRr6bVO4A9ve0+y2bjeV+Goe1v1xNglIbyM07YznKn0i4tYAsX1ziO2KYozS2XHyWQRe
TE+BLR3UNmWaHtHrNLfgzvX6Nu3msvCSSS8AqLGhKCTLtkASZ3yfMQwb7EzyPFAdFdJcNg3hwlEu
/i/CzmvHcTQL0u+y9wToza1IivJpJaV0Qygdvfd8+v1YCyxmagbTQKO6G6iqlMjfnBMRJyLc+Uyr
4JHJSKu6HYffEQv3AvnEKkXoKpCUaMu4RysYA7tUATlVOzZPqoNLb5G4FukMgpMZ9gDe/pOi8u0c
rnyFdt1yizu6Y9iSbpmFI4rPEFdK7VGWNPNOTTzaDe6SRlkz6xYPHkmcw7OBHHLG/AvhUJjR1hBv
LG+SYRFA8yvmquGwzvEKL0klWjJ2ifMDF1dDvpAT09/7Toa7V8wpyLOko7AJfSCRTyaAMcbOa/Hm
TdonjJGacs1H81H28PvJcsHHBh9pRt0ZfB7wjtv06HZI4SBV9M84T21T3/KjIA5E08kxueN42xjy
qp7fNKaZvs2A2Sw3M12OUsbA+ytyFYM6i2EK/6QrhPZugsJNgjXsbkqMCMlc6aahW0u2Age2fKgl
x8AAzFhFn9Hj/92MKXb9pu3jKIm/22wrGJj5SMOVw4CuitkEKiCO4Gkr1bva2vSRW0ckR7OIaE51
09GszYSMyvBQrc/qNq9xU/dwSjYIhqFuAbYqvBkCH4M0LFr7XcDuaLeJ5WDYXnarkMvMXGW6w4AJ
k4wWkxy50zOOTPQwD5c1xjQ/QRY9rARWewRDkjkH2E9NiTM7A4aqy+BeoLlFs1HK54FRPnVda/s2
2hrqWpq3QbPNZ7cxN0LuqfSrhFpgISE6cerJ/GpxZe+K8IBXWEt2NsFUPSH0p4g5Wn3nY6cn7YVx
p2qewrvUYKDXpnCOuy9aSCn1ksCZG0Tpm7q2NZL9jvqHbK1SnSUDOmTXXEyYWCCPUJb/XUiUaikB
tNAuvhrNBqlJKErQmNmYW9f7zriwAClJ/DeKDhzQ8DIb793b/FOSMEyqkk40rS1+xojnB0JaXH61
FKcP8Ak8KJFH8m3L/iVYPcEMfx1g2XgJkMF1tjG6BSZvky3xntGR9jbeZXW1AmjIW24zWxbRvm+a
kkbYFWI315zB3JlgNTqePqGAN6cjjK5Ur/WJeQWP5yYbO1mwO4xPyZnunMUz2PB8wt39lSY+FfOb
FR5VYTc2a+xV4SNnnT+4N/iVgD1l3WtOw3hn5YjdXoo2vXWQyjV/oUQqw15K98DQKuaNBlt0LxGk
lbhDsR2MnRDsqJz5uIgIxtnLCcnB6Y0MNqbjok1LPCAwG+wcgY0+2UFUupawAtKUAtv6EUP8JlY5
RvGAYYhAD+DuH1gVMOuOqXht2vGDsXod0XIKHml3h6lx8edjJmF+CLuhfWEkabzz6VhA/C3YHY6m
mwgMGaXUfkQjC8xceO3iDjsrLry5iN8hw4fUm3Z1zQ8E7f2aZ/8l+sTvwLpNn1CuFIvdu4B9SLPR
Jlt/N4mH6KVVTIwL4JW1ScwdBadMeIWjFTQRtrjG5m9a1wbxAJhK76KOw+tU1+dBeRgVCsDkyZ8P
fpy6Te2ZmDrqxy55SUsyW3sk8uYpag5T6mide6Pqt2NhQzXb6a6quRrtWqg7k7aRs5eAYlKaiKsa
6DVj/DeXcNp9KPyI/XctXv73hfpX+YHGmUJLV3WV601Hsmr8deuHSSe2Y56jNrpoHwQYjHbQH43a
Vju8lHgXuPH6ttit6yUo+H//7P+wJ/vrZ//NFIjZpA5SkpUv/ZfyhkQimTxSaiT0QES0LeCfk70X
T8sSzOhN8bR0m8ThksjGXZttk2Gf+csFl+5lnlTu0RngZUFtD9hf568C4RPh1UApLnht8txl/0AT
/odj2J+PbyimBZlDt/X3AMUsZZo4C0P5slzDE3LJcoVUMbNsEBC+xKQ5WeKmBS3zqrmNzanm8OVu
rbwEZzHRrn8ZpFHNbTAQWWkbHcnZbbmeMaBXvUL0TPJllU0s/gNpIv8X1IuPi7iLwU3gz79L22hW
5CntQHvLPsQ8m54HqW8k4MkH/CcAGsx19UfzqkycgtNX29auVaVMsBMDzdx4RBZFQmTWwp3hiq42
o6vi4pG4RfFPCub/tkDgYQ0J9T9KIdn4i0rK/aw2c0tmceKGKx5L8TnwT5jdRpY7pSc13Or6mtzZ
vLfr+WQmbzKW9AEaPbvBFwDGJ4dUcLtpXXW7CtzWbF0ZCypOKMS4odfNa5k4MVtNDuDVi/lkzcn1
v9f4H8r2rybOgCi3dMPki1Cy/jtoU5cplMXMGq+Vb1FbmcaLgsqjG8HBJ3+d4xJeDQd414k5Sl/g
ECZg9R8W6p9X+h+fAS8qRKC6rKH1/PfPkFQW7oCWiCRzdFN/V9RrwNTpWL5TcVCDkALgIwUGzIf4
ag6ZtCsyr/LdZnJlxstQr9e2SUEhex0ugrK3vAANxQmW0TuRplEifdhJ5KuYHypShTh+w5+SEBSm
QlhRZwnjAhDAS6eRlUPKEMTQtXsWO+ICAHXUbf2Y2o3ob2XyB5r3QHFwAm05dNt/ehWS+F8QNIPD
TgITUWio/+zof8FFEG4KliCO5Uvzm+hLPq94IV7i1lyIBkXnWYRHGZOmJRP0Zl7INQL+0i9M8xUv
7bO+az8Y2Cfbc2vsKcChy0mUTonOXeqti/wDGCf+lATBte/6rjn15YaSkrq1uTNCSOILCEhsrtYU
yhP2sTjzfofMrz7a7/AmfEUPXgk/Tnykt/6bsI9FTv6UX8fP8j19F3+lA9k33+OHzpjcLriQakob
SAxx8yzGW7E9EOJsXoQrS5/KOynXlOzFqZttClIT7ARrF+aPGaJoVsLCXzC6S2ZG9Rsy9zutSizO
4Ytm4pP0o3nvv+qvDPNmiuB2sQxCjRWOq1FdzHBlkiSLvXqMLsErUYzvDeUj/jhY4fgEymPn5bVP
5VNzVvYkhH2O2HzTIuLC/tW8di/9tTjHH+avyHwKQ8CMNWME1jJNuFPv+QH4f3wKfqmT6y/OGvG1
uI5fceDpvzxtAjpncqrlVXmbHswCMXetYKiOBRfJQl8SwwqMX+OOQihvxVJeBaAaRHD/8smEL+kr
ueByHfxiOx69lckq+jB+sq+IpA7uXb4m074zQ9EItVbGT/JFnsuN7cgdzBUM4ju8K2f/M6P2Ra3H
QPdP+1J8DwSMYF8lY3jtKpf2pT8Tj4CBzvDUfPN36jQ6N/Edj4nv/jUERtJhuDBdQu+2x+SWQ2jm
seCWVgMv4cfhGo/mDSSy/lEPGKzvul/pC6ODbiJ7USdGIP6JPikb1Hv3WzFvRqOl/5DsNrwifcLv
n49fkvfGWk2/xMhG7VklK2s/E1BCgbU8zza1sVPPv7Qbb3XRDL0owCrL6CQ2x0x2vMxk7MU/pBKz
GBeGqIMkcmYsuzkhsGspsCorX8DXotty3V5a7CAAkx7L8+EhpCtsjyi5sUTmVwBSIoSP6Sa8W+8s
pPkrJs+GVpdvRA4Rwdi4r7/GX/KPSdmhH7l2EEPMX921/9Gv+mf6Q5LXaUgXjzj/HFw1/PSZUT0J
z61H0XcuGAWPD8K2WI9nAjW26aF71E/zNTrTRhKO98oSAaBO9uYjJ7KTOZMzNM/rxKis/9xje3IX
eH3L9WtzEBDtyPP7Vj5LMmvaK8FO4nf7qWHwgjLrHDDDSK7oR8gqPDGHQCTbhbXbVKuQaXD24fym
30lFZTljaEcIBl7M6M1+m2oB4pEASgS0LyioktjljdqA4yC9pc/Def6zPQjWo2wQGQEGe2cSEjkC
orQ35dbtxye/XpsY0HU2GbTX5Cp9hF/5d80q+iW4G48wfjyPV/tGYQHe/YmZyys/kae7bKtfaMT4
Q/zp7gMr5V5LyyIxwA7gz0F8ce3njWzlh/IRPPLn5iirDhl9DGx/8hGtz/jNgFGHjMPMmmyN+Fp+
ateMJCSap5pAS/bRSEbI6omTj2dKvKPxkbwOJ74tmVBMPf8JzVO/iQshq+BjfB1UR/+uyJa6Ee62
F17N735DoNo62JUbZSf9il+YFavf8nfJ52eB8N3Q30Pc2z69pr+ihVt6PMNpwHW1tYEr32lpGhD9
cR/h3BwuHuHla00c2PgLyKnchR8SEkJxVf+JWZBIWMShDsD7B2JBfhfO/Hf6mfzUn9Kp+2J8h9gd
HbQLjeBHwAAwq4+38w0dod3Vd71czYUTGXyElf8OTTEBG+DT9TAP/Kvck4gTV9dQcfxtDFnGpus6
T0K0INkd4kViofgVy0vy9AjL47MwjEHrODv+bfwUSjTAa6t+CwlyHFyTcEkyCWcn6Q5jf1o28iW4
NA+RpXLGTqLjOH4bLtKXvmgwVyzS7l5xIZyjff4NZc+ZySHAaA3z7bhBcAksnDIOJgfjc2xs4xP3
aBz363LHFcVCZN8wGwJIonP6CJsIwxcS47F/ILuVBmte4AIGq1jDAwO+kk2jEI02ycM3QHxQAv5h
5RC3pv8BYrLOMdEuMOpb0KqjZlwBnQA+Y0iOwKG7LRQmTSGvaMK83+YtTyl9MmoHnj+yhOVdo9Qc
3mmm/c/pDQrb0G3hhiJ3ek04dxlW5qXwPUlGAzlCPzWtAvLkAsbVsMC2QfBpEDlQE9yeH2VDsAgt
OV1mf6lf44dIdA1YP0bqcGXk1/EEv7Fsccs75HT9U9FhnodPfNDeq6f6hFrNqx/IMEn9sFJ08asq
QdOyIuHlUONa0RIzYdrChJaCleYIWO/p5JvUBMZyeHzlL8GHyU3S2sJvjaH/vCYLoBOA8Y7cqjoq
+0A8jNgwKdNNMzisKIZopkfszDCIxPu3symisM5fPilxG3m/S54tDNtownGD75yGMA6eE5kPFojG
mrurt0h5mi17vpQ6gbVr1qPyKMichgh59K94xj/4K607bR4bh+0FDUBQQH+n59Zpu/HcwmOAuv6H
3nPgZz6AdRp/VdAnsPiQAyW41K+yN/FkpuBL3DHLUfSYHsaTeqxm5KfLJaQ+OGUsapBHfaPqmfPl
H84HoC3hM+zwNbH2Pp7xKyIz5OXMqr90LCQg+pAzDyvYuxk2CKzmN3pNduO1uRO6O4S2/4iu2dU4
EL75033ixnaxAmsTH2cdHwEucoHKB3fvesX4M0OWPgLpFTiT9rNcWRc+kpdf2OTVx/RUHMx1Zi5J
Mp22ZT6wv48AVZicfHRv07Vc4Av+UPfMxd+e5yOm/A+WrXYnwZAiXr6lb/OVmfW1duyvhHAfFwdG
PESL5R/xQziHT82PiduoinfLOoAO7HmfCxwysTzZN8ydoHCghDxnF1ZbueEHYW0yV5CydlutRNJR
1GWZG4cIRLV0AFCWm/sTsAliRPqpX+R9fhYOwD7X3ot3FU4pxR+DUl6o8sDkBYskbBu0MwofZoD/
gapRlu7hP7oLzTIhaTDeQS3wV3cRC6lfJlX5It4joiIaN+UY5owm5J7kFw6XrxEn0WesMaYzymeG
DPXOAXlmSF670kzmn9P3jC4bxUPopNCuo8MRz5ai/qKQyiC5eArX+Py/OzNZ/C8kD32AjKIZTSZz
XH+1Zq1cynEkScULNqd6aYc+e9fuZUcExTppOBnZSMRGkhZ9PKLjH3A/7LigzDsSqpODL24GwNWO
M3YlKTYHT6kudTJqQ7l0TM2jhzGjTdx6nc8wgZ0QqNJ4FRGn4MvoS1qbQTaWMnE6bF8l3BUk8xDl
SQVJSAK7eXBR5fKrUm5U3c4bJt6Bi2kZXc1/qoIXJngny06BsQQQuTUYdZmdh/gYTq2bK26PHtva
yhedti3bFcpubrZVs4ydKpFDe1BHaxXwPHFo21Gjh/6aBL4Y0lpwWsHWYeVJMSGxAiNMIkdCO0Iu
EDi55UjaDvOykd8z7vp6L4cnv79qCu+Y/TAQlcEINPXtbxyQSyV3nl5vkIuQ/8CRTuQCJ5vxU+Of
17sdBHqDegAM19FiZw52IsQDqKoArPlioPyZLdyNEKTtRWHXJYcocokO4fsJhqPHB3U+FWy9wMtN
m2teidaA800OJUSzxUdxiIIhIBV+IUb+dzZlR/GhtoAg+REvMjFeqO2hIEyoGDfBkaF0ODLGaMEH
ZmWd4NSHD3KP/t7WOR7oyH5QFTRXExEAXlYI83FFjGzZcOTMNWTABn6QzbZF/mRCsECgc8nfBiw+
xH/Azv6bEt+gm7dYu1CHsr4s7n9pZXNjGPQ8FIqX2TybYPcRPHxDOklRnjXpppOGYZzjyQ5jzc3T
Avb+n5ANfdkef+97A/U4Y4KSLkp/tte/fIJ4GkRNKM3iJSJKhAnJUivdTHlXd0VOJgx1OZmTVsH1
SuJTnBx6nfCNTnQm9nTV45yUkTJrfcpd6BnsuGm8FwhIAD8Kcge6RnIjTrlBl0+KSqM00+Ptq/Cy
DHYvaNSitkyI2umEYD1xboyJzE1/W3SkkrYvVOpFKXntAgHsvMaHq90pZQpZb77XLOrOZKrSIGoD
r1UUiXKhHlLOp2W8NNMGj3GxO8tBXhScgb4tiploITp66x9nPQlA+i9PERT2/5+ef+GvfhL5lZxy
elYlm2En+ceSeHLUJIQQEgxBPOdreexxzDHIO91YhqdYK0YSlthKhZcOQkMzMYPgkTvLF9zgimlh
rUuhaTkdYeUEdeK2gqgGKccf4cMAq685NFBffWfHz8qBeOGefOYkc1DBauxyChyeyStH+K4moljB
GAjqjBBLZxKIQ9lYzIqvxdydZUdPNhiB54HLJ65xUE53cetaXz6FOgPbRKH9zn/iw5TvGSdkY1PQ
wFGl4I88of9053GXQBpiBTB6Q76Rk2NKR0fYKOX8QKnsadYWJDWq1qXu0Tn1CBYtO0NHnG6lyDEx
4oPNDNccVUVAMh4qH4+4pFCCpj726lOpkGf0NAleWa8tw2asJp7R1TmhufQEdDeQGqSaSYs6hV6I
2FAQBjqxGoYqcGpE1h/AMhCB+o/EucNpGzhcE13lqSTEQCQ1i5yIEsWk2Ta8it7iFQ1hB+EIBM0n
wlQZEmKH4bD2hit0c2m3QvEkKkg6zlDC3egm+xA7BWKTeXmMuzOJSaq9tBlIlq8eBiHZRMkK9vKi
ES3RVGQOXiBz7ZDbNmKrs2Rwuqi8KYusj44rl3u+ckYSb0HanmV8iRpCmsc36Uq/CiPLfSXO2xj2
zsOouiamjFe6wysLzooSET8X8q8melFzLSsbAV7lKgR2TXRO4gwY2MPBxoTo7avkyUIWVKxbBEyI
gzon1v7UGbLNtsVgRGZ7hStwBKJGeIDL7f8YqDFBI97vjb7ugR5rG+jMfC4w0mPEBfPs32Ixg0LH
jVE6q7UkfW+CTSWVboUrCBpubowSZqkgioTky/Vc7nOMGeLXyPekCENNx7e2I/q1Yasau9Q8TGYE
D3xL+/RtovKswptvNtAC6tpKWm8Z+rBqzR5hiAfUyQnmllENL6uCbRjvPqJ1qbsl01NW7cfQQCGD
4Uxj7qw825RxtY6iksKaZOJEeJ5KllDmSfJgpx8mbRgGnmMEpMZXlOKDGF5bXKhKehLD+sjlkVak
sH0G3uWYpqxVuDZos1phk5s+3PKnEB6YkZSFa208tOIRB79lV7nLyH4nJO5yUonxG3OLKOTOibxf
LDaavlz7MGVd9+WT6ddPITfXTAkGUchYp4LcNxG9JI4PJgyaYuDNr/6qICx9/TYQiqHMMIURA1Uq
suDUHUb6yp7aDthNfypNzPSlS1qZaLlMwbXywKcFwieaB9kh7dKwG5rZf9gYTFrq5tPW1zaDvgQo
Kh/WjGcLSqz+00ALbwHGGQSZ0y1GHeo5vD0ljmBYHyMYv7u2dSQZrJS0xhxP512TO+Vz/ZRlJMWe
w6rzrAyVObhWY2ow+1vJf+m1jUrtxbOAN6/F56Si8C+j1ONNSOWw8meA6dkbEDmG8ZsqKk9pCS+M
2M8aHWuunipSKHqM/UUJQDPgyCnjZ1Fs74xkIUAkBMfo7cpP3xvc3rIKE0Q8yjLZGwTDzZphHUae
mV+bZHSxhVp1yinxW+T+oTMRpSjhAt8cUvpStQj3iQaGa/Tha5zrK0jIdIZrs5c6BiLScKJmk9Du
vbOnY8IFcjeixuClsy25BjEoP9UF/VT5qac+V6TAy6HmzKRtTqjETNTj4EpTtOuMfULbqM1fqEl6
3aItQbNuzYzjvERVu5kbxVF1ErU1mgyd7liFjs+I69rwH4ifnmakfU0eOJMabbrpvYUUmtFexONr
0QpOJFLJx5iyDQRXy6gjNTjwgiDZua7dPMtfMRYBt6HqKoWNnr9lEoodgDY1f48qC9kkkE7wPhDJ
Lnr6dOpQoE0KjCOOyj5FTIkqnFGLsABMZPbWYr+2uFZU2YuuRusB/Inz1TIeuka3kd5T8tozLqFm
fvTU1UaPVDE4BEnpJEyyVxi+zMw7iKn5mSvoSyCX82naB323ESjfUlQCAWhMSAWlcE5V/uwGTPr2
DMbo9NyxcaCQWkZFQrCRWaYkZE9EyoyuMtstunAhIEoxvEsqx+WMGJC3ulQaApMlUyfYHDcutHoB
IjYHuFw0L8tfIjPaLCnpKWn7dQXDLdIzd8NuGetF6pVH7UYKmAeFxK9D7bkuQWqzxJsIK005h+zA
JAY52BfJ5CyDTjJH2ewbjtBdjQErOxZ60KibYJKdis2e3hAZAbSELtYWew3MuK2I7gQeLN9F6qtZ
PRnJuOlycx1OL5hLsFOVHEZn4tIBBDL0bYuatUNAGQFXaABMuHO0iejqbBDN1+3J08B0fEMmppbJ
FI5wmbB7E1WQG25EYgc/xOehXFGagzvQC2df2U1+E5cc9xH5KKIUuMR3X8SFb4HXShQwH2hRUCVF
u3Q9ascieEXOKR5ixYtNh0S9ABUz6mCUvrc5YMbMYXCbyl57qV0pdQj1Yml2yboXCR3HrXvbTPvB
2sYWEbgbP+VaWPVHwuSQJFQmlsoOhRHWbOAagPhANQnTY2cyPBndodw0yLj0JgJOSAtktU+r1rTz
BzgVs1mkdMeLvsSVAzjrJYgP2QUeiigYTGEdAlTSHZh2gwSXMwuVwYL717glFhEUJTGldnYzZXTC
TExRYazOABAmR9C4pv1gNmOaKV6QVK/6jPkhGidHxJ0Wl/DBmSm7cORT1zCxvuqKsoMmF0gTWEV/
ACx3xxClA7QBORzf+Sn5qA75Z0vpwww1uMA9ZDOh6EAQuhu1zVJnoZzaFaJbE8GN4zxDRgh7Mb5E
jsCb67yR6BJC0/rz1FerHMdX6DY7WDYdFzvnGe8e9hgCABSMQSYi1xo3WHJdbGbPAGEREKHvRQ3D
8yMIErwm+hhwK6VD0e34bgRbnWi6z+Rm/OoyIKzxIjyADZ8l8hkJzBkWHUAdLniv/jG8y6DxOiqT
BZcTki2tIwnDaIGVZNVTUfBaLaZnVmPPHBmzR07S42tBxvayVPgNICgpKL43ZLB/q/Q+ISBAd/Mb
k6PYOCdgtOwdDCXPXbI5CZc+5iYrw4E3NyxXUuHq31IKS4o4fTN9yE+g16RMWpnHCsM4asyRpDiV
6XUI4JZ5Mco7JPdedy7u1icTTixyBXE8uObVvCCEolRmQA+RkYiFFkfqqqidEEYL6iXwone19Ubu
75DyFQLWrRGipDY6UGJMTcXWdjhFgrkj1aIe+0ngvildc5cNoougyK6gU74tdrpDeDfAYwlf8Fn9
tO0r5UcnTYfw4WPQuZ3iGDt+I/jn/Ja/AxuD31AltEzcUfsibINcqjheVjI5OrhiB+40OD4OiMR7
MliLSRedHnQXL5myhpkWcNHUMQkH/sx/2nP1DZ5T4SxCRYeDJmtdWDCtgITHwS4KBDJUnzaumhxP
+rklZYZZRNEeU1yi+N7rBpCJ8CHETToRSfaIjxZDZvzvLyuW9kOY1grmTZML31mDbUL3QzLgJPOY
2CST3X5l2orxQ2aj2PRozzli2Cmf4h02NILxrfmtyjsAMlBw8cbpaagrGbHcl3Hh4AKqKr5GPKjo
NFmLRBDACE5wxy5rnj3OHo5x+6C2JV8euA/POeJ8KlB/UHSmBx3eAPAkvzPyVwwj54LbamsicIiG
hn3gGMREt8eGk3LhLfiuMJgdmZqgKrERmjPwHpIsz53I9q3dkhRUGiXGAaVVdKXQEe+iZyCN/ZKP
yjfqJ54hxFl/4yoRT/Nb8jBQVsFit8uWVszNRCtJiw6W2bnBRdiMtNEjQy2r6pcmogCfZO7rO7wD
jLITOLpRaGVg57I9EWJAeRu56bQFHQGzYQeDNOqkI8BvwuFXK/G9f9RMYPIKwJTvbEXpCOBu0OpK
HiNOUKeIq03ilIJtd22WEQ+H4YwuWouf4pV5ULRxlcwB6DDToXzF37whrAVCxlBuEUAv2fSlOwPN
2lxS1eIFsC6jjaxtgVStG194XVyS/QRnOa/US/0m/qBUDQFyKXokqH0I9wmLDvx1DejI8TsGX8JC
+GP6IYJB/IGGz7/R3PYrcjmpRRDbh9/No4K1IOae1IpL9NDem2s4eVKwyTRPovOWiGx2x475UjyI
neEXL+LlDOX0rB0uaJM1DCIXfAynGJftHnzJ7izUKszSrRPyuCP0GHYa8TpTJHI2q51R1xwBWwrI
DjsCtgw10qxhhBI69ft8s5Yg71X4M1EmEiTFaR64rekt1OHgwEIueyJdUyBERK+yYXC+cEPM4f9A
y4G9MRD0fBpv/i9/cf1tJDYlPp8HYtQ/J9cpWxr5nDiwfuV7wkeytz7TLw3BDJ0tw4iAAIQoXGjr
xUeH4Z0KzYw/ybq8oXSoP3nOrLear/CNY/or1CPYGnQovRzyorf0iU0UYgNGEA3pfYx03GX9jzQZ
Mj1ZeNor8hIeeLqEhPVcJnQEpo3nA4htQ2Q5L5qDoVkNr3xeGpb227/wgy7TIgCwB7c+BKeS1Ei2
D3dDTDI83hqF06J5MZn/cfpx0WBCaKSji+4SranIki5cuBsyO7RzSqWGvAgUkYlw3R4TJyAel/5D
XnXyDgk3uhHwE9aYTynJLcIsJdbIEwlDyjZa13dueDh9gqSfloMFj+fcbR5WByrp8kWoPwdqB0wA
ZuSzXCRUQw5osQgag6aToGC4XtJXiFbhLLGLV7hz/R5S/crQ6CgNV6hDGOe/+ZeMeQiX38urQ4nW
Uup1ngApygX5kMWtXH1PlNOYPACr+54WQgs5mnBE06PSYpRgbqvOrX/E9+hNpz8jd9myyVb76R7F
hdcPp9zw0kYQcDD5Vfg1ofXGcISJHvzi33jZ1R3gYCRFuUUevKrI3Q03EeUF0MKfZp/PZm5L7BHx
G0a0CydDiC86cEKoQdg7JnyUB94yqB958dR/UC9QeYgDi0f70ezERbUZtQSXgtYvGSUotgQMkskf
aLxiWPvWuj2ndxJE4U1RLsOXYIx/xbf9wXiihixbduD7JZoU2WZ+lZ+LKfj44d/ZNZB51LYZJxCx
hH+uMsmFxtG/XJjA4629qE/Fkk2tMi++ajfjZvqZTvKt/VVmG9ItRxIVLxdZ9W3urefm1zxlb1SJ
2TcnN+VfDFFG7HK6E0ZHysBibhEwNWB16E6qO0xrdMd1AXa1MoHn3PrKDHsH6d+sKSXTlljnTSu6
KiE51sZAGQl27jshN7CAtYGnCut0dumge9GNlfVUe0qxyUKqf+6CdRU7JlCUf7SSzSxuivlqpds+
epmaK5+JMoYqjcazhAu10MwiAVvmpor6fZyoy57j/EdHwC5uJgbJxK1i7Ntsh0C6qHCtWM78GakR
kc6EnjeYeLG6dYpfT0i8aqAnWMt8b+vkwzszs1TZSfQ6Tk8+F2mZvmVbLVgIs6zdtrh1mJ5sbEPu
hOZYqYdww5VJLd4uJe2Gh8zn5zHNd25YiW3TAPpiMLHh+IOaiRNPZzjVoKdycVgFkO+d1jqH9cs4
7TuRwQZP5mkm2zH02vkNaqR9T+f1YNmsiYWMsdzY3yXqGl1+raw4Ey1oR4o4gqegJykfhlU/eyJp
WYSswt5Bu9eOZC2C5x5EsbMnaZdPa6Qy1D5wl6m8XoS8rGCfWT/MmRZhOWT0TFTQY1m91JKvueu/
QQdLqLMbcFAvVLzAh87Y59LWzNYU0toORQ39dEo7+FIn22XATSOlzhlID5bXWCCzaNhnnknXQkuD
eD3c0kAAvKA8l6UDDQoQOxiFonKwkJ3tyok9jhxzZPbdBOvQ6Z4fHMLCXYa3B65zL1Lwz8BnihoH
LMzjXtYZ/wo2RH8LFKtU0M+dcLTmJ7hmk8j4bM3t3xPwMm7T5J/0qn/4w795Bl3HOWZRJ+M69Ncg
shpakWpYPepF6FwKJH87A5aQ89iBJHG49OovajoGO6TpYJWbutkn4a5Blj0c52o3ZZdeY55mXVZe
TKAZoo0ff3CWPn/yRuslAmFfxAkbBl7aYpNQ2LOq54M8PHFkxJEnVE9q+uwr+973uvQ6J4eWrFTB
kaVjUf6EwlMaHgo49v5LEw/lDYzEEF/Lcmtqp0i4RMhUqzNHZZw8jUSV0dwGe19mtOriR0fxkZmw
6x9Rtbd0zyo2WndSmXlHD2k6NdnfqGpGKD67eW2f23lvAotKC7ytKm4LuM8YROrkJNpijdY80TNY
8qYAH3XRGYvxaWju2bjNK5eYaWQZvrKiX0QkA5zLCEfGXCqDf/Opj7dARbSP/lXX7kX3nCjnvHsy
a29qHEQTSvanTe3XpEDXvSNM7mBu52YNROFnDEdsy3SPkEz9lAs3RnXbMLS57yfPVzcxlR9Xf7qV
fS/TLrV85GdT9PaSN0C6qnBTG5n4+PalHZ6wqMgauwzeKhyFkycGL0ZYUfNeaZuyPvktFh1kppDY
Db35rknbVn/jRo7TZ07EXjv16YUzyU8PGs1EChO31ptt8lUAAi0dE4Vmj+iEo4r59R8mE3zKAuN5
MnaJ7I7BduhO+ZFZYf0zPWNa7Eiw9KXOD8R+dH6tc7DkN6YB89irJ68mQKB+0+KTlFxq7a0wdlb8
D6Nuf7Jx/173BiNvsqzrChTfX6PneQqn2hti8WJWNF+Mn08nvT00NFf6dB+iF0F9ms03Y3wI+U+l
dB5wQB0dheS5zR/T9D0Et/9NmKt/BO1/fyIMjNDVmnwwfCr+z79xjknft5k+ZsVLnJytUXz9Y2qs
GRQ83FuwIAFBD2D9U4KQL9LXOHAwNzgfcxSzxtbXMZXExQaMVmfGEfOQXUsvKwvTUYBN9cXpWMOD
LH9ANz/UftpV8M3M5UHysIoMIIsExdck7QcNiRJYjNaJ+2JI2SIJ0ql9OX+hc4YHgJCSVa+jtAqB
ShXjN00fZvol0NhjtRag7/KZwq7Ec6lcIpAqwv62/qUgv3WANMGYegxOqhUvhkVpWXjJ0tEZ8qmt
cbqD10+nm1x85OVZALcbjoD7KWkTjL0HrWdYTDINYO4WoxyDssZYhnyYU6IRUlJQtgIgWOK5x2HI
HFZdptiSfFbjFqzHABpDGYz9Smj62HT2TGSfW/gBv/hWl3tTgrffp2jH1b69JAqPFUYIMwawiP61
KRhjT1AKFUy8gadIhOBWtyzgDyVUNhkAQPIVFaojw582C9gtflCA8cExTgiZITKUdx31QTJYTBZy
IYmbzkK71llbRU83ucLIuoZqDDxeGs2bzAmcIiPwVQwLZ5TF4fzeQucE5mdmUr43t4z22F90Ht2p
pIPuKqbIYmpm6GlzSI4zEw9TEh4Fn+FWuGM/ghIQwE7HkE5YT3zgYMCBqgWs9ARgkKoAjgN2VZlJ
y/8vYeex3DoSdOl3mfUgAt4sZgMPelJeG4YsPAkCNACe/v9Kd2K6L1sjNeOqJYoCCmWysjLPOYlE
h1EeV2VBxXPofga1Z63tdgK5M1Kqnc/ZDH3vLTT7Fj2lxtFm2+MlsYrEIVxstCs7eyrZzZ18mLSA
qY39Y2fX/lNKQuyI8IuK104lWu1EhQ+Oem22VDpqvO42w2FMrHIXjgLGlJX+eFzs9rhb8uKiUA3Y
wl4RdjXq0ico1ZIoOIFCMJvDSsMwgzmqukDWX0tkklBNQtiJDOHtgTTSqGi4eVLS7glCd1q0q8HN
DSQrW72EWQ6fRVY5JY+fpK0B+u57eyJbOMHKmdOLjObLDfql9eB8Ihq6E+CVfABkYhKDlv2Wg3Nh
4REgxCMda8m91C3BhoccsDaFWcCg2nfO/mlv3NrEjjvCcus9qY4CwR8yKSarAK1U67Q4E4ZHUydo
yGnsiI6ikbs3Px00BY6OFNCj0rjIthw4LMlDp8rEMcXjytVDXJQwbyzO55c9AdAjIQwShCJlvxfO
kBIbzacOsPAMjG1HdACJ1FyaECMXUfS9VpHwhcoP1byVIMGxf+aNW+CR6W0fyW+VjsDYZXwQqpnH
8SWV2TIAlWzBwItUi/IgQASiTzJlpna9a29vRfqsI7gC46Hdr3bbdwh8MovkuJWZ03R2vrkcRjYy
Yjr9usoIlet0jNkSkKek2ygX8AXhyIEG1zTfUQ4+smHq4ZwM1WFSU+FGT0ffCeW6WVRFd6uPh1gx
4G5LaPX4MiEoAuxS1oQiK1QPDwVzReVdMz2EPZN5O3K20m+zYammm4PzykLZkZohTGag54Uh0LI+
EUtdXKNIG0LYBFRYNLXQk9iBsAYjWIMfMA4kA+ED68RjcuaHpHr01ovdTPKWYBCz++ftQfl2ewDg
oMCWtiyZWmx/bw9nCgN0Zxsq2aWIL8o6A6RrAq5vF+p5VlpkuZKjlij20/bdJrgnxUeOZ4Z/Pibm
MdwdH071oqmWtjOr6qWWpgivA5C+yc2Hfg+nFD3VWOT2KAOAkkgb5QhIqYFVz9EWIXhwNmD+TOoL
QEkPhA9iPjtAmA/j4A/VpsiTbheiqKlrZE8hYHvAUNHyUSkreyaLQ1IgKG+QSjkMsVxPLSkpIDZa
Mwt4QD9hu8/DYog6PInGl4gJri6nScvE06Y76+Fo3OzQ1ZLitr8dtifSEk8yq8dqZnuw1c1T2c13
5kI2JwrVfRHX2sW5He7Kqa4SbckmZvOLbIT2DazNRkgKJSdTFzpXV6QpMDx9rvTtfg2ngxP7sBin
232IBAcBCky7gI0cmSqkJT0lZqYQtXuu7m3OuQ9w68x92J7CDMEVDAkBKi2s+uTcbMzL6qhNVR3t
1+iIhsmCOAqnnJ/nkCE8iCsPg7ZDpcO5UB1EHP+eQsMwoEhm72l7ZE6AhUpwOLxxnBrpougi5KjY
Ww07KVRfJWnFzGbPMcMi98nvgUQ30auKUViO9eU2VA7kZEUFchC0O4NkhSg1ShwSNCtrAp8R+V6C
mOYZDpt/3Acqp00taLWQMKWUfcIzzR/aN0Bo2S8jpHyDmPzrKa8Qk2bTlv2Ia7HOjxu1+ThARW+S
ftyk6STbfRZKcqIMxLRbkglFbqQ2lmX5SyFWhBi/7WmwYxT6hJvmXIEfe5LTZqXjyxHjhxSwF9hw
UcgDXoN3uB+xajJF4/C0TDRy4AWgqUNh9lFE20Do7mbtO8IAncUmT0j4rup8stUpAXniELaon9hd
fGDaHQq1U8lA44YIkw/fdQdBiUJpCqBttHlCXIDhOLvsop00Ofs4PpdtkKFW03GG93qgNWK3BwUo
SBX2uqDgjrOSbpgV3By+EjgSImqAy7TtnBAVFxzBL1FMGpQzO8Xr5ZMTVAvtwQxUMed99UUlqhlp
adSeJhBbzqcIkovDj0TnCSuQ5sqJHfikDiA0aWTkKKNHxBYKFTlySosBEPu0lmA5IeIbZ7Q5QEYJ
YSOU1uQb6/kEbhjndIGqLyQreQ77ibPfgBjCbYpw4TEg7qneDc/b+460v+3J5YT4Pbh1IgpnQFwE
awk2kzwFq7ufKm/EPEHMEAOs3mjbFmq7KOcdSgefvjblWBRdSaOjgVi4twcGf/T2TN5aUEyAkFrN
IydjsNaXOXlUEswk+w3CZbH1CpKF8Cr5bA7SCumvhXl7IY5AxIrYOtCIys2PEw6JANpV4Aif/WdL
7VpCnq5KUBsKWRXymY5yPJwOR7qn8lJKYeLPL3f38CjAme8T/dHZPmztu7S4A4lJdkxhGdYBiUG1
AlzuNZXvAFHH1rzKVIec2U/y0wEGAVmhXYJTZ4MfBmRCaJzsC+gGcFBw1EVOwm+gyCf9TJ/0HHQ8
AKunZx7pQnXlc4xTCvegLKMWuhfhXRDWkkdoefjQiUDCXQENVc+1tfZ5qL2K5O09+NTDGxQO5bN5
IUd74NSAWgBUBYLvwGrViCgcYECSQMR/KNdnwhkVGRw7w/XxOWxWTnDR2GfBQhAwWOX1LD9wWAhA
64Mt3xFp6G+lfagUASBHVkL6JGcoRPndex/1kfpYwo5CO4pI1OhJXYimjQ0/FUodmUuAxRQbPM7Y
4yFNcnwnDHmGScrUg1y4D+19yPnemCHY0D8M7+ZyvM9Xw1txT37pxLQmI1oiFURvB+DK9wjK2RPn
EnB0RjxrL4nQp6qCD0yaj/bg8t6280pSsuhc4CQbXioR4HIvI6mEAJzXSMT2609rQGumwPIuzJNH
lrF/wYIWQB5gCawor8wmr4weSWG0mI5j4FywuSKWQPO3bYwoQ0ryg0zxPUaYXBH35q7W6ucd5bvo
ESVhVRWYLCpxmn21oyh4nbu+zvbr4bPewLCyyThjyOBDjdHRhDMea07YEl5Hz4HTlgCN1G1ywK3b
N49FP9+2EWd8YgWDHhPT7C8x4QJ4Cb/VblO/Ncj/aujVppCd9LOzl7dwRWxvbGR31NL43Dzmlz1U
nEJZ7q1irexbQAYYt5E8TOW85CwKMIQUMjD0iawe/ILErsVJWt0qYFxYp8e9/FwNZnyhlEkG0EVv
EYpE3VMl+i2h5/pzbyvfYIJthARUU9ZEcQ/9KkJwzmwnKxx2lcYnmcSmwokPDCRb6foEzA24ZI/F
cTNX+QXNb3xD7bUVyrUZpowYINT8vz0H1RjzXpFK9lTOyqObHRJSufLOr/s5BoAwmK1OYeQT7yUb
J3BF56i5RGa1Oh5vLOu5UV9z5dES1WqB0QekJ5HRMKXJtl0f6lDC55mD+rQpmwlmraRgZ9TmE0TI
JGva2tO+Cg5NbA6z/T4ebUS7J0hJqyjuFNOdFP/cx6ouHuXaSVKQA0MXyzFk7boKbKtrY9Yo0m4N
IC7Q3HIx+oOXxlaceSgNuHqAtqsvqQFwLvQBX0VhxvJZmaJkO91BzT08l2tteguE/3a/gdfl4yEt
WpGqlJbH2X5RrEzqyg6e5XLIoBpx6r7Czgq0sF0hDdiu8jEidJA/Vz4Jo0iLLRKC+scOFl8+UaZK
TEbAp2SSV4TgAQI9KON8Wsbw8reTemNPyCGSC4adBpmtgtsMsXK1f5HnVMda5ZsmMScCEQQWWejF
EfRpX50NIAcLv3mGkwrJipoRbkB60FN96x6cqqt5d/IMZHlih5xpw2x6uR1mxeY0cyIy4xPMeRtY
ayUawj2F4uwQCbNFFaBm4x7nR3ZaxM8nsk/6icSHe1qeo13QerVvx8odMMLxrp2oMY7vpLzJl6S6
7diMDyFfQ9xQ16BGpRagHMT3IHkDIKSPZCQoily48AGoI6wFVXBcG3eosLyU8F2w5r2rxjHE62iI
MaMXl0qkTpIuqzuoIu4pBrAYOBwk4Rqky4ub+gV+T/WLG/p1HvvPPNKh/luOaVNq4Wqxju3RNLcd
phF4MulbGLoYhWYX6uSzZF9mHFPCFK4FT2yCH0Dsh20nZRe6Mea7jYIUBBEPFC6IwBgeFTx+nufa
tyv6X827ivsDxFdSw6F5pOSANx/LEBWlGiAFtEN2UGLYqCXXoeOEVClSBk41/gFlsiKgicoEclqu
i8V47ANNm6RsTUJe1h9uARQAagCf/Et7v/PqlX+198qjHrTzOc+HYr8+Ay3oZu3hNusSEPNKNTuQ
wTMRrgtUpI/3yAaGlOAhhEORZqQpcJ9IwTUoWXcBmkGEEBTZ46QPRFOizDdMw3MApkfRkLmmxh0J
qKA8ss3+oqj63QakUvZK14hHCFv6twVtt9ta0qtut25J0REtT/YDVGFwqkNM4lGcaX/uMOO7DqOa
tYUKCYkdZFz/vqFxOVMYar/frUFog6ntHbDxBPgwumU+t1SQQA3Jh3O9KjI4+42e+9WlDtTT01mg
KSx8cAQ7crBZEHI1TvZlN9MA2e5wBVvOBgSXFR2UjH7ryMOmQ5GtGPCiERJQuqkQG66o+KcAiDiQ
1FYGDZgTORGEB7rXFDNVf4yXkOT+Di+rRpJCKI4DuZZYDsP+AZVIihdtBs6dxnmpNnHGv5/759vx
AD6naggQOo51NR67cXseJKR51ntUAqoPodpvINKp3jXpGLRZIpOv+/mOwhe6NggqBSEMR5ZlGznp
vwckPR4au1KK3VpDq8R63DastJ60lQXaOvn5Vt/pDjka0ocwlzRCRfr16q7Gw/50aHbrbmK8tdJL
b23QM5NwrJCCs+BpEK7YNMYTnirNQFX+l/t/M/mo2mtS7E3hPyQ2/35WR7PHuj4c67WSGbA50C80
LG9UiWfnD6Q3+svCyZ4OarvuyKJTnmc0wrFm+x8pUfaL7/Idl8sxSPQgNYmXSjmDv9vSFUM6lh1t
kZSMfDl7ym59KaO6/IDl00QKkGHKMHP8aiiQ1NnhL13xzbA7hkPhFqoyobZzLQFldsNogl+u11Ts
G4zbSnCrHQASFRml6ggzc5fhIbchKlGLUTYeq3rRHytqVNye2pOvdr7ldLc/t0n7xsdxoEWZqq3D
z2Sa/N0lVbXNeqNO6zVTo7rIdydyBaw8u05f0JIH/+73qh0d7eXZemvJiTZhT0GPk/rYFEcgv+QP
mLVaqgea3Mx2ADz3jQqGvCSQ1/iGChzxWKwkhcjvC3UJJuQHfn4AVYzZ1VqicpFGBRLNYpIZV/4o
gPN+RIapwhOmYg81nIKS010XwJjqTHIPsPcPc2lBxfeZMzci45Pk/YETJaRFjvJOlOFv/Nwk5btx
Nm1SiaQUCQ9e+412ZjTG9qhWYnkzxc9orzck88tskaXvA8lk5WLPtRMoaeQXqjHCGnAest6oVEcw
vEI4+ucG2d/s8BS6QdsWFiHhvq+A8tvLJt+l3f/5X8r/1npFH5y+r4S8U5ty3r2pjIDYjKUCrIhz
gtiNlwICLEGacu6JpSYyyOJTuQ4Un+1KgprB+RpwHZgLL4WApHrtjtPwzNjHKgFP5PGohzX6DW5V
F1+qsJHnVLXPdeB/iU1e3CHXHp7SKXCTAb6s4ZtGwLOaRnLg/M4nj7F6DhEiyGtBwVc+F4dXHVTl
67AuP4eJ9VY1ITAq4k3SEd4PW7Sk+TKQAj1EQIlUIlV9M4CC6ElLv1gwVdj/v2cY6uwUCuBla5Zp
XO0PWTUq6mHMGc5TFprF0TeJcSipFQqi0WVMzulCcdaGBePBvqXu3OW4MVAXy+VbFRWFc7uP99m9
ud2ubKOkXz84QcUtlIULqbqfB1pRxHK9bquicVYhjy1r/xGkHksNMs5xKNd6x4HFnGbn43OGIJRM
0OaEymla1Zvdu2IV88qAiZ8Btssg5B2YntJe9qgZitgBDucA/JdyvLm0OJJb250EzpeP51SQRbLS
IiPW5hQXoNiuuEQKWULJFsVjeJHiWopTKT4TjzCbZ5yIPRyGWleDD6Um+3ScI+XU21AvuSXGGkja
ba9mEA+UcKTqLzVJwbYZ6vPgZLG+M8JTEfWQOc4KfCB1u9rmz+ablGbeiRC7MJZn6Fx2+XKiBFFu
9SRw0mmGTlN+vmkmeHUZUEFRyXYgKcWgZKW90kcSQzoCTBrOdiPDn0uXuxx25rBGhB7kIbqoNm6t
OuiR7qSzagDPpbZJQcMlgKNpKqrskJiDzDGC3ABo17bz81YN9pkaD9BK1QpoGSJ67UykA8k8DFm9
Mu3LLyVgv1EEACKgMcxCflxVzKu9lQIGHfmxc7nul3msoYLnHqApuzwqS/akI/FSIayz6onGIMfw
WkdIjT6eN82iQJaiW4njlvzaPRTEMt73r+Tk2g9L1Izx2t8SDt9OTBVvV9ZMB2U0/WoRyb1RZceq
rdZ7c3rQphWZOKoKMSwGsppJrz3mfeoW1sNlT3QTKPPPC0P9rwVUZMS9NUf43Abhi7+3OcdpskHp
9RIw3qzrz1M45TkBswapIQ7MghYowZMfZNIgZuKot9XltZPmF80ETcyRgjxbB4PwmOxBkP5aGvKb
PAUC3BZHQxAoKjbmqnPaY61JeA7EnYSoA/qMdp2k5rSrCKLoZFsgcON7q87BRxLaEhJUTOTiHTJC
07z+3FPKfx0C2gJLGu+UWhSUffi7py79yXKUrVqsD2h/U4xBADdGJ9RbBFQgPMkgFs9T+7eyWV+H
nivDpWNfEY9wbE4o1y7x2G2Hrsq6Yo2HmMHtZL9fIVjkaElKyY3BK+V5mvWzFiEHUsBaHRy2w6rn
yKkcVxZ1v3el4TdQXwxdjYvT4GnOnagKqaoN0cfmNqtP94csjcovFpYFSXsHUzNrDhQJYHX+xtn/
xgVQDBI+hqFSY0alvuLfvWjVlW7nZV9Q8uQmT8EW7pcmqOgcnVw0tY8kaoDYULllK06a9TjXh2mn
noHNPqnQ5i2n/OXM+U21Nia+xplTZnhVWb4yFXkx1tlO32ZrJDQzeYH3ITYn3RxXu31iOLdH67Oh
v5xuI2qLNAcnyvvFjoOpkkFSUu5PevML4ND+Zl9FIFOxDFWzBebwatYr1tDZO8uSVpBczk6U2qR9
p+Rqyh0AQXf35uznNvsY2NtpsyY4fkSCdgXOEzL4CZVfIjmKT4IyPW2GZkU+Cn3n0aF6lDvcN9sI
HZxJ77dLB1wBOZjJ4ZGCCTNMeIwM7EQnYpb55o1628bSBlFaSmfdHWFRWZEKACZo1m/Z8q1fC6YR
ebM26eyoeqlJDaGECn9yF6U1+BRBPIEMfcmmnOMrhKl6v9rAXf5t9P57RKWX0GHX0KGgy9SrQ9y2
3VU2JGeDwQL3d5wdtFsCy4FitLhT0JtRcUjrBMH+5kQBBS2F94PACXkoKVDNzeWYhZUZ/oqcM698
b0fWbBu8HOYCpJpCFvzvWV4NXcZuyDZJ1XGC0CIomruvr4oLKZJw5s5fvnbu7eh+fFDrx/tI+QbI
oPvheA+ye7dYvEw+ATcT/qzd9Y4oYe5n7k0ZZsStZ09b927n3ZPyCfjs4H6+/2boxJT/l8m5bv31
ycHQnbIx9F6PHhM8HrcMbnsa3rmvhb+xk7P7IXmb1Yrwhfux2Xx8lN5s50Z7r3d5CL58fGwQvfJW
mb8B7+JL3sfWF7/o3ReaC6XYvV+/36T+p+Ov+f69iLYe8Ub+vb+/o0TkTU/u9P2+9fm/eOOeymxe
6q8/1/y1u77L3MFdn37ZCK/t7H8eWmyU/zoKtOBsrEt/4aEtl2pVjBdAJ+/gPhMrFt948N09xd1g
CiJk39yJ6gcvJPxc2iMCuTzJz+Ogiw3lp2EQLu2/WlToo7Y7HBgG0Evus09Dloj+uYh4u69iFr09
7NyVKCKYu6sm+Fg9PLWiMZ93d3cn995yl3v3kQ7mx9T/pW3XXst/eutq3elym4/jkbZVs2YGS2lp
oPCWWJAip+9oNsjPP/fFr/e7Molns9vtT2J0OsQbwU579go1QCRs3+waPTcPcaRfzoYoyPzS/1dB
Ea1r6mHfck/R/6+im1H15LUBYP813YsQAS+mCOwY/+xbrh1BbHLJYLBwScNHlNcNxDtA9PnTV8N9
N9x57z+Lv0B9ymemWW7PHu4wtYCFBI+yJ3v8+hkZI7d0HwkaYAFkz3L1CWRBXoQnvdcl2VR3584w
sf5sRlnGGUK3UZ08jd4T4AJ3ZrtvR/fhaeeS+eXf0wNCUO4T2oFkLvgly5Wp0novfcCbC8VTvKcF
19t9fVoO2QVILCBxwXKb5P7n58m9QXB/IVYrKXpeonU/j7AjZsxPs/1qHx7tsySpO2bUVHTPK4xT
DKb49nHvDl4tOqN274Hguu/iO/ruHojB18IDPfDVy9Rj9m+l4CyeZMbKgPiI0YGn7ao3s9XOfXg4
+CsWTeVGb1CvXDg53oI1I7uT1puwSL6GeWSshOFl5ZT+Z+W9369vPn9+2P/P0jY1VadyGGfoK2NT
6RLAOYupBTHVRaDMhXkT3C5fPzCVo+uubpFT4t3eXa1QMAheoJ95rXtDRiH8/GRQMvc99SvvXnPv
79/f178F4s2rU8H/Xd7/tO/K9Bh13vZlyWDcyx7pevf19uDV3u0G8r3LzkU3i6yc6Kk62CXPwH69
L/u/eoKaRr++wLP3oPBSt4ZX5WGuMeafMLTYw5BJ9D9veKbF3a9mHJ/t23n0T9OvLJNydLbyuKVr
RfYw3YiFhQQWiwyCpfvIZBKLDi+Jn8TCCp9RJeCTLDojVL8+/Cj+VrzEyu199GRCiH/+4xj2IUZY
fJZ1GjyOPs5YAjyKt8SiFZcREzHfiMkL0p/OEt20Yat8IkBIb7Dsvr6c78fgacHie3IisNIeixIm
cyLe2bpP7sJ0H1iTVFdxH+jK1n3i6+KpD/rg6yowvpjMrHp4PnwrLjN5elFDKbpb7Lyf56r2/cL8
p0OvTO+paA9DKrwBWKHggHQnSNn/UL+hsBlMxt5rwd7ztECvDNLANU4MqaM2IuS0O/vGnRMRIKHi
Q0Zz+RPTg9YEKkSaqCF1BXeF/3N7nasg43/m7pXZ7gb5dFZr2gvL338WOyZWOvpjvsWMJazsF+Et
dGVWHgJGvCE+Il6KeytsTumuP98xNY+vr5VPaMa1FiVfo4+P81TYk4/Ny+Ci1BnhfH1NZujOEf88
MDTeHdayFlP9juVahneAsYT7tmbZfiLx597c1ThzO+83m+J8v2YdywT+YNhUKGJh/MtdcPR9bhIO
x6awV4h948jMxHEYPLE+2XBeWbl/nvN1xMB6m4+3CEUUdyNcT7Gal6+kGNzbPz5qh8M3BM9IqOL9
sOUhExEyTZ8W7BpMxrujd0d+GUv052vh3r3csaZJQ9MZub+mCjsm1Fq9v//ie3y/wP95zivbaZ72
6dhTEjeCc9va7hijHVoJqUrwQj9PJeP7qf/Pra7MYHYYpUIGFxOx+QDGFluRWNria+0+W+4UaWD/
y0Xcu3OMgOO+Zn60mpkue69YmZX7gIzDw4PoN7G06SA6DBSf91un/NZU8ft/jb461uc6l46wTjzN
7YJili8ugUBWKD6yJrwyTw0QbZkqvsz/O+8030/AofMdbGNfiUNlWvhZWIRpkIGb2Pqoensw93yU
FVxUhXzFGzjDYccWW1fxNF6AAjco1XipR2kej3rey9Y7eqqrugSRiP6lPpWeXTTekiPfSz6E03Ab
/LZZoZovfIP/+g7/b5yugwpNppmloWHz9blyAzHRu3gtX835xTuHrU/OY64sxyWYjlkXiN8hhBYU
CRJ1HuqZvuEDH+SdLjj6Fu0G5OiLv4KMzP8JenrdpPE1SOviCufwHFo3XXB+TBfoK0bpy/imR+dQ
3A95lvDInR8NbqZG4M+WKQcZhB2/LgmO8aZ5JOe7BKzNu4eAi0+2H9TTSiAU83k6zGsf1bW4ibom
ZXN/9PsQ7k50al010qM+FK0UBWXEr85hlkCWjbao16PCP0GFPDCW4hNnNiuULen7i4f4blIkVYI0
Fv96Lt2H6Uv+QoXF8BTgwyfcgn8IG970tL/jvRNNxtv+BAa9xpAgh/r1OnNR8Rofd9yKW0+sm2Fi
LNHI4o+6QHmrkoEbigt2n83syI6wm1V0u/h7qkSH9jxLEPucXTzRUUf/FOz4LaIfgfCET8H2WfQc
db3mfwbkz++sJTkRmis6GtU67nziigw4PxeJCROR6oCI1l+gIobb54reEE0d30TvNJzAgyxh8Ogi
cSd5Ykb6BA6yb/KgFOGYjKEZ4b7fj1wdTN6EuDq/M9dnP12INooOVCft7EKXilaIjhJPg/RdqL2J
TuvDw73C/898egyRZec64g7ifhecJFYjn9cnKrLyZkQRB65lRueZ+M3ASrW4ij6xozHcgjzXJ6Ln
ACTTqksgjhdNAoFxMVdC8TrOYEiFgAZCcBrcCsmt8MJtrMdidboXHx2CNAZTeHtOjDCPJfecCCMA
3DWkWsKIDYAaFqZxGmuh4lchCtr+jncP9/MhsCegrwKqYEVpTCpwg+Z3QKEmrjTORh8WLogqQLQu
9Zn5lOrxvq+wlo6JzF3hkVPFC644P+voH4ibpbGAeRWrgUcZ/TYR/98vjvxfXM+egB8LgNnzPCC3
EFgPi1Wb9H7P7drbbUT+LEnj3q8X5UK8r4X1gsJuSZNYjzw+n+i/+qf3t/QoijuPYlyUUP3cRn9u
+qdLem4jnrlNWpp65ur83W25Qbqfd8xPdNCJ2JDCS/RPJTzPevp/CMRBTvYIdtE7UCbEhc8z0UM0
893+PCYa2t10drUCy5dsJxodboSwwcLDhvJTPL4VIudLl+xW24n4WaXzLpF9L36r+PidvAOyKECK
bsKn/JJ/l0jxmzB7A0AIji7zxFcKN0BaczHowZhcIm0GVJoPGYwGpU/D/WTAqKPUG1rTne88aFOK
KMT7NeWL7g7RIYJZH43xGCOi5sPa9bsIRssSujDhmrX2ynE2UGJSEP4pOkWH9X4NDDcQbeHDoRZ3
UYkQlriQEqcTsWf8+SRAbF7jFNnIQNyEBCkOVuGLjYQSvPwfGmPYRWcybfP6uZyIDQcGDP8uEXpP
5Et5EYsE+MXteC5uhfRe0EU5P6OBi27iHdf0y8k43XP05heTfF1ODhG6C2vQ+txf3HeMIT9GUgDY
OkRKnt1NtJ2jSySeDc0IUkFcUYtpEJM+5wKFv1uWE/qLS0A6j8QOOE7TQDRffIZb0J9AoXhs0R4l
FltmxRCdOLLt6EX6EQYLUEc+rUwRy/GNqeg2cZ8uooJU0ISgFMUnuYfoyDzQpkWoxO0NV+b6Yhu2
QC2ie5dwEIwqPi+wlCXv8fkHPvvQzcep6GI+SWtycWe+F48uHty+L4M+rr/aSp8xxfVAtB23Tlyi
o6miKaJJomE89Fefa1MxqyhJyxJusAHCF0gnQC7503qer+v5OXYW+TzzYdj5zbSNnYCCDTEFGDzL
2yedf/ZI881PoTPv/M5XglNI1jqg7N6s84E84l+WCVWiXTm8+JcQCcZIDsE1hocZYQbcBgl8ZL7a
J2ooXkg5sQN+bbjBPiAvzkYOzCg6BNT5YYcpEjQ6PGQwwyJKQ8eHTc8GrS1RcHXVUOZFuRifSry4
Ibgu4QAikjb5wn0ZA4GPRNQkQMksQMCA64B49NMbckYByZtlFRXsvlnE1UJQ5oA7leDgaxFoeB8c
UgDBy895LriqXLv3uHIMKxW3SPYhEcTivmVYEc0EP8luZeMKGZ7NLk9QPMQtids7qnNzJYpXRvAW
A4neGGhd56vhhbsg/B8ASUfjQ/ct7qLTcyXzmRi8vw2Ei2L4sFppueXXU2mmucKDoDalR4FC9p42
zAKeEOwmKtPBxT/5R1c8vcyoyCHKhqzLNBCTm5QC7QAtOpHjDKSnuCbceY+rB1aCgA8OXRPhw8cU
y5gcAoi5QRE+IxrD1ouMEIMkXm0oGlBPxc/y4s/ACc8L9awvZwagQqh4bz1jUHNYVTwr4gmDNhDf
H5JjYBG4+uoDnlXm+RGx4QyF6iDoV+CWuGKgxqMBrxaqFfulGpHNwlPC3WJ+iNseAjzeJIvWlZf7
NXfrfHrN4YwluxJ/X3govxErSQlowTqM0R/xEbJKFEbOii70TOlFb5A0mL85rSmTg0+SOkDoAB0U
lLyEtoh/wrVtopr+lfzTg83CY5EGkOd4/P0r8FjucXE/07CLCyC1u4DUHK2BlsDUY0jpaqaSV/qG
R/QJKiXuMxWEcZN50JdF6q3hMnuXuIkKRs4OBQJYrAYpEeBiJxoBC1Pcc17y3o7j1S6i+DCzHHHJ
6S5ynsQME1BsaQZBI6zD0kdnga8ggnmW8/y4pnAuN7/QPIlr0GJmIqVsgu306IlxQLjNZdS/5t/Z
M2fVFJR6NBc7OHsJvSo6ZJ+M3kLgj6FacY18KaEwlIYXajJJ/Jz65Pa/fF1on6zkc5gDeM5Zr6I1
bZRNvg4Ai2ydhxwHIuaa+JwLRCWymYViVYtW78MUHDP3YIQLMQOCllUpflMFOtjnIv5a1wmFsTl+
qKxtJzoHqg8YMwTiip8ofK/xyyvTsR7bxdYzWT+sCu4pWgp4klUp1tSXDeHqRQD3wlNDpKQo5Y5e
SXyJpURijMT9OdYwHxFv9CgSEpV8T0lP3gXz7Ys5TTXziIHmKu2c3xA1Rd6T53H8in/ilWIZkDL2
IXjGiFfHJeFV2BBhzzhYjAYJuskQ1gl1ywnzwBplloqX5hXxERS37JshBU69bgmLhvnMWufKl2kR
XR5Ez4n+2xF2oSAVnwUO7VOtm/lrLlE6CsoQgY64CKD/0Lfy7HxfrsS1NfE5XwsMViNI9UiEksX8
h1yEBeQQGDsMO7GpaB9hj/j5OBW2yfFMDojpXF9RcgVrYvt8XZFA9OoQPXt6jNHDoornR8KVd8Qs
qO7EGBbBRFwSsUv+qI6oP8Oyx8xhQvdcGMUpIjS4GBgqBJIwlMTbPWeTThC33KQoRopNSIr6QBcG
gA3EYUGJZewEiANMcg+nI6wx1sdgJdYCreZWyIXxJFTbCsoZ7YbOzr3PUxS2GcaawcuZeg0ToWZj
QhZhglQc3c/vmVpIG7OgLKYsg4tpt/x1gTVGGC7IQ3I/9C8EjHjP3DryaKBjveFBZR4Ukwabw9z1
S8xBO2ek1mJW5dwu98X74juJPikiNH+Ymax/diFmBnYQDRF2uAyLwDgybjAaE9Pf3ug+WIygjABm
e9ST4kGQZOTILqw6wp/shnDgeTjcvLBaAiqORJcZEX0wswL4fX6d5J6Z2HS9dIcGEpZEjBBWhBml
x9heZrgYQ6SpmY1qSBoVO0hHMZbdMguY3aGwqaLTsDIxPASCAyMDgIgZkSIxKNS75+/FteEyMGsN
CsIg9OYNzPmROdxEqp/FUmQw86HXJScioPCvIiRfbnXmOqwGBuHC/BR7LaKcYTdDIIFhF9YBBsS7
4emx6D3weOwNLScmzoIEGJBCmopdjYo4CSVtGWDQ6qHEJOvoQfqMuXBkV1RDWGZcDzvCJ0TCQ6wy
PBV2S7H+huSOJ0Z8ZirGTsxcYTXLkNq5PLtDX2BJsGqir77awd2ICk5looM6NgpZQcYOGxxpwoKw
HrG0EbsOzySeFGUJekzs02JuUhnoq6/1UJrz7MwBsRPab9iVoE4sloXlvSFJgA1GKWvS4X5Z0SGx
IkpH8HF2HF7ocvnNPaWR+K2w2B2L+oITg4HiAgim4ZaVidjehPN2CdGupDO6p1PYsRXWCd20PiTO
RMIJIgfEIDHAoXgYmF5fLsV+hZ4pGwUVYDh7kP+CxC2cSgt/9Hij+GjF4iwAvcL13+I4OmL14szI
j1tkoiRaK7pBtEPHIVX4l+GaiIkDxZF1OAqHDQdEwuE4AKvlABLWwTBH+Ybvc1wn4fFy6glrvFzN
hwqJAyu5Fr63GOATg9dzJaYtjpm4lliQwiSKAcBF5ClE/Eo8N7g3H5d4suN4IOwNJUUYih5zwUTx
hDeOZCoZ7J7pc2boWCoYexwFJuIlPLOkWnZ6cvj495T0EGesSRZu/TI6xmJ5onjoWbjO4pr0N62C
/OdxIOJUwJLFSonFW3ssRD5/xIpdcGJHb09Wz/46YBGT4zuKKnGM4ZAVn9n2dd7JOLYjF8E9NV+E
+ISdxK2HhSnOL/Q9rYAcw1lDHIL+h7BzbVKUS7r2LzICOcpXzoiIolapXwytshA8AKIC/vr32nW/
ETPTM/H0dNw91d1VKrB37syVK9dSgjf37uSNnHfQxAUBXCEzgbso7jSLDpHYkDTRGRA1iZw+unvW
wBf4X8+mNHzx6cW14NtMGSGKXCpHVpvJ+xKI+Pw6q0JEddYc9x2WM9eJYLSbhRorRV3ohBomGklc
RaqEzQmhEE4s25T5TpJUjjQOebEySFq5w6TaPB9R32C0zoZEc4giQmyQwiW/sjnwCMB3Xq8nGRHH
6W9K5YkIjfSKsymIySr5B7rOfuWLM5vYxSwWC14EfHKFB/sLQxZX5qQvfPFrQKytYnE+i8jM7BSn
JcvGenwgY8kmAgz1xOLofoBDXSwtiImYYPEqQ37nlGa3i/OXX0Q2AZBqRK4iQqiL5ffPnhYLXOzs
ns+D7QQAssC96JX4olrgZqzx6+VR8Fn5LtRz3fcH0dUS7wTXmKhUBETlveQYP0zlOBo3C3FDNm5P
fkuKtmI7+cinsr2zZR6KRyc2G0GDBctIOQ+7p76h9uOxvQJDxMIALT8PQUrwjzeQAvPdLBaMAih0
RUls8GBNliqIccAS8zox+kwriBJbYZczn+9WJAotgZSgR+gUoVzxd+HLVtgFomr2aLrwuqKKF8V9
taAsTvB3+y2UL2xwFXxaZjsrgfgOUVILFEKU/+JcIxfls4hqtaJwpttIMT50RqApGenpEMxMEkCT
DSAFkgUESMWEJDcdDFG3IKLFJthx3lGTsohrUa/9VhoiNxIxXVSJDDvDqJEmMueL0AwXFYLO+zIH
IS6Cmq9iCyDFKbI9cXo4DCGyUm6czqJqwIFgqjvyTNSGho/fFq9z5TwV9Y54CiIA59QdIrKfUtN/
cKYJeN1g2QugfZeQrznPST6jkiV0ib/tCJZ1uLOu3+iFhIo4y0hQzt4z0sk3GDTwgNfJkEXmPErN
0JxlHtkF6/7EdSGLl5z5lA/WVsnmE+/cTmoOEDA2Tp/fI4LzzyD0PKwvw5aTbCJ2s4gdIrLgqKhM
ZNf8vYNPgAkoVVRtAiS5/YJIMKF5QoA2ccUzpFDgO39RrSUiOIQlQAyCtQA4XjMRsID+PiTQL8WT
XAELYqQiApglIJXCyfk7WTxPgJhznNFJJEkjCKDTCmxFoPQJhe7AzQlTrVOkJG2zcnnn2pi5E8UJ
T3JAVkVeThi9j4fsNHEHRUCBPMhP/tPg6Ai2gpiETgRhERDNO83g99s4EgBCAoCC+MngIALqE+gt
AqVcZRmbrB044ewnccyKqr2nam/ZOWIXsXs2Av8S9wYwEyRZYKxaJPYLpTKrUjQb7uz3kT8EORaN
ZcYwdmN534UKt65ikwCqefU856bRsxwjkboCtRM3h4ITiIELAOJayTzCN4vlzcURmSnySJS8O+EA
M1e/ZMEgeR9kPGbZY1E76m8C1xI8iI4kFSjGupdU9RSCGGYfBEVAG2J+uZQIDYhFjCmIE/ILG1SJ
RygSXVRwoSuMfjfayCdscdseQLB4GQDOAk5yeubilgpwif8KzkXEZnmobGUeLDpmnFwPCkyx7ERM
r8OeoCZxI4c8OEZYSSspmewqymPmIv6BP3hFwhknKRYYjpaKs5Q/UR2AFtrM0fu38ARwxSlBHrIj
HIisQcCPBg8PkB58WRbINznG78lGPkKABB3DvYBzTVyh4I3wWh9ZyqOaiEBSgXUL3O8JHE9Tg8Wq
sjhujgyYj74lC6zbiyKbr8W5zzJn2bN0JMLTTSwqahCQVkAKsbgMvkf01Fi+E5A7MG7RFADqh1sg
IH8CIsGB/po1xw/T2oWZtYQTmLmhTEDz+COJPne3FmGMtoJYSjQtbH18o9myo5SlYGDtICHJHReL
seb8FKtCpJoCevvnv45QMhwTmphD/ucQEDlNAxSH+wxN8lCjJ//mJHu7es4KEsePSJ3FwUQa62Rr
nVIUAIsSl7+dvKaYF6SUk6wrcXRx9Dmdf+f7OTJJp8XxWbgvAlYpbM0EKsdDjmQQKnFmttQd5PEs
QiyD+GGMhTg+xCkpEs/y9/yFs8w5fl2IM1xUSkyCIjRNYSKRAwAhUB5lye4XjMgSAZKJ/uIp/gci
K3zDaYL6U9whASSYjjbbUVTtSN6ROufPIgf5p0SlWJgKaBH1FwA8ZSagAfFnfgcWq4Mrr9IEw83A
G0yQ/IWGB3IhkhmM+cSPiW91kc/kK/Hnky+SHIEtPPh/EY93v+gafj4bI1TTOhJYmzpFetrXwia4
kKHAEuBCxPVexmAgIE7iF96W4DciX0FD7+FX8yslbbMAkCIzv5IkCFAKQjrB/jK++yiniFvKgcbT
ICvitpETcTDwYeBpuGX0Nw6u8b95cv/qvv5BjL/X3emh1HTJI1TmoBHk7hLahKAeCBYMc2ZWCpXJ
OdDasVIf7tkn/FsPDsIvYfR4hJm1X/0SYyRrD6Xyl7x4tRaVvdofP/d3/+cbogUsrZ+fHzC2v9Jd
//b5/yDrDlCJvJ+etM7vQKACchZNWAFeiaYtQZuWH41ZogAEIHYz7aGl2O1ULoE2EYnFjdz8GYtE
CZVjyksqB09k/Kdpx25Eb5xkTJTkIpERVQY9gkTUG6dERLmONIOIy6YTW0SAMkhK2Z0vvv5nJ3X+
WHwp1oDISgWWAL5HnZmBVGU8WLFUCxAu8dX/TYFQfsm+/9Zb13SFmVBmmdHSMJjL/XP+oBwpbYXZ
jrTqELECFGKJDYUk0CspNrfl++a9QgPdF5IQWkJ3NoOykLE4gm9iLh5if4TFeIU4k7DBVQofpjZ5
gV/FzfjMFc8uybn3peMtVNBHtAZRH2NEMdaCZvW42sXkPjMOo5ersIURQ94bjvRAJKrcX2bvpayi
6mgZIy/ze8Bf34zOPvJKzCq3Vr5qjhla+IeaYekRkbPhxLUNSDotRmhQ5/OojjGTuAC2xA8ypKQK
6235gZqfqbjGF+VcwDyJzvGKZN/M5MLxpkShbPm+xvgl07b86KcaiLdMLpvP32qC0I+GmDJl2xIJ
JFReGv/+acbXGKPKonZNTl3oTrirKl4HAMPjZfCKwmxgSyOXYULVZbgFHwR5Xn/clyhMYlDWx+1x
dAlrPDLqcWYI8bmsizN0r6jGkaKAAAu9HlX31QBFhGQk1uHgeHUHN8FEKejG6LYCbrBz7vChjhLO
fbsxst55tcyr+Am1rMKsKxiSMrdf9W1yfX0OrtEVIyOYb7fpoEuMEuzhrlI1Y0Kif5XLBs7fNz4l
54TQv24Y+GuFUw0qZQ+aymBN6COh4QT6ZxxrUmKmp5FRfzjS26nR1n0F1GvBYGX6RRe0L09DUbOI
+6svf5ZA7QikC1YYCoOYuz3kSO2/TkWk4CYXMHxb5fHVMzccAQX7Di02eT8+I0e/xl/nMS22YOqr
XVCG962C/P1BTfOv3OOH3/hUgFb+kAWH+Rq3uB391QeyagpciRduH14PDQzz1D1S4FxJlm0uTNoE
9w+sIl9nn44BZ1VGO+SzzROs65GaPl3cTva0VU+rH1En8pACHIrRmVQZ4RoxzmhFgaPiKoClAKru
IM5nRGNBxXdC3OixGuvkMICdqxpd4NIeJrm+RXADEYY0498nu62asiX+sp//CHb/bGd5qCqaKv73
OxX/9a+JV7M4net3U0qrmPicQGds3G1yCUU49v3JnuGC6eQTvuK0dIL5X6h5wz+oef/15oLH8+9v
fnmcqsuTN1/HHtS6QnRqXOhQwWoR/CWsK3+70D8GjZ7P0ZBp96u0QgDOxQKGLBWKCfH7Fgo+dgdv
S3GSdAI3WrT6Nl/KHcD3PBu645//+57/l9Ldbwj9t3v+xwFZIWKbM9PKZcMZW8dxEqYzHwMWZ8OR
/FcqmPzH8Ml/3eU/zrNzazyfXc1dxjfTjj0PFMs7QG1MrXQyGQsEYbz4Cf4ytDT8g4P157vK4nn8
27O9PzK0cpXf+72FduU8XlaShMjjg+ASrOzpXycnf6c4/+toYkgKoUm0ntBr/M+37HCGO+vPHfI4
zvOn5UiGHQ9liYT6l6R34UFXoef5lWuFsZZwJ9Iv+IIePHK401dYwLeQYqEL9Nlu8ohSb/3wyFnS
Aax9z/c3Lu3zQ3gMOTk8UvClI2ytaW4yUf9wDssyzn1+2ZfIXMGMnF698aazNzYbfLHaTCYvG6Lk
5cO0J1MI6SMLHIjDffUao3W56Gk03e3bHOQKfR2kmJl7uVqx97LS+GxFnfeDn5kVX2zNmrvkD+7P
z7i1xKvPGUTl18txwJn/dlP/nKcSS5U5Q5Q7Wa9QSf/YoU0u36SsvL1Xt8njyR1F1zroeus8+6u4
+B901d/1guksU41DXWae8o+HpwxeaqMNr+9VO65CZHI7jFdg5ZPq3hBS+Usa80uo/2OpDJnb1IaI
+GMTbv5xXc+8zXVjd5dXnBbgFLMttZQjfZ32KN/9TYdW/R8b8D/e7I/QM8rN0jAy3kymIbF84lMr
LKPK8/gJbl9MbjtL3r9VjMg1Epdpvx2dfXTHOzRkKQkW+G3d9wiLX3psuTGILz5ue4boMqbv6JGr
4Xt1OsWvxsOnbYDg62v6Bn6hjxPu3s4Iv4eNcfvboSGexf919/4IYJ1Wd+b70sirtrJlWjPjc1Qt
2tRca1+DyAxbNMVxbLJHoG8fkGmUQMZ6kCuCU0CtwiT9uEJSC24ahDabDE6zsej7S5BV/9dn1Idi
hpo5f6Zl/zMYaI+uf+UZn3EkkQXmBx2NR3IEezjtWrQ2kAGMkFxetfe/LS00/P7nA//Xe/8peDu4
V2etl0t5ld9mQzjBaEUtFSqHGPwMqijVejFVFi+4pPTGpupWbqxiCZXD15lGP5BjUO65ylfOHDpA
MIkg1kHACRMjRPeN9Yn+lO7Xn1QmH+aS2QXE1PNx0wZXJnrRkbMgYFSYg7rDkIXwPg5oV3ySQjXR
jY7VhJnRAbjT94Ah9/05PbOyjufMbraXGTbMI+vJJx3ADGBwyYdfhjudLc3Vu3Wdjj60z66x+5aj
8rHWbab3R0yrgM5nVHna1kjJwbWh+45eSSU7V31Nrny6kp4xDP7EyhiVSusx8IZQE5Szr4DGAZWX
yWvyyl3cnHocDZHACNV38KQxcYsK0x8sHvrhPXTwSTtlV+vdRR0TpstnbmOUhZsmOguLQYdHNP4I
MYpEj6+mR4wTQQdecV6rvhCp3/3kJIT900ZI5Lm8luFjNQAI/dRm7VU4tWFzdV8wGL0TZC2Ub78w
M2LB7pDcpxegTuuPF0kDYwvxHUk9Jr7Dawa/U8bnboyBh27XtY1gWbvFd+CFm9HT2sXsPQxOCfHO
KH6h/brPmNSbMgHmNow9BAp0FDHjdV836C9begwzj0YaWMT4ZPc/JnWviTg+qYnsiopKCOIiSO/1
4/fNzqcGMk8ABemrtR9eia+IW+XeL0UTLRfZ6WONpzvGtUt1h59m5Rqujvzq1Bpy7VVwprmC2R0P
CzrG/Kbhh4mkvnurkIUfP1HdkJy8PHQUppREG0ExxEGLzjVGAZOLHt7w/AF8ACOcXGTM7mx19VBX
iH0gro82ynMge+Zug9eJ3mLi62mX5aifX4Zf9Wh2hafXTpQL9ub+I3eMZ1QIGxuMOmVfZnz/6TO1
e1LozxadkJl9whs+wUuSWHi4EXaONgouG35G7pGep1LMDSsvXfUH+xuG8LN6+n7i9+6M9jp9aHU8
BP8drDASVk9xq28q6oWTMwRlHbi3UXrBk5B1cHYM0MBUqmbd5PT8tekrk7bxyn4lxTUONF9ngOSS
xPEFZbuNMCQvvht4mUQP5LpkFAiGwe392QBHs8yhbYzsvsNmUrgUDgEP9pTA6KRjl8u4lCAiWobH
dMCbmSOeMOauYVPOBgGFBFYBpoNeG9FqLv5gt3CPs32PO2tYkqMMgo/swP4/wU6mScIkQhmtsUCh
xrIeHj6CKiShb3DT4yjVwp17trBiwh/dfifD5DJZr99UNmQ880A+tMG3IMfDfqOSh6ZzhfdnKYlk
Uwjv5mLAcC1v27lRQ05/fTHK80EehKwNadCdZr7leY21jZHFJqitEwbW3lH4io4YKFlmCa1ADDEv
B/9/PIJXtu43W4UTz6xenDx9cEygoC/pG/dgJyVsdBYj6KCV1oYi2lL2t+nbXnaTLpQzmzWAIOCi
cML09plmFnM627gkMTJ8yqixmIQc+bFCi4G9gtqmczQlGs0gp8ttvD0tVX+rj02LYs27bR40bXZC
GRrb3tnvHHMYkhV+5oht2v7sGC6p8se3QXIwveUoTI+7YLTwZ2m6XFIjwOSdMORBBaniLG1rC7A7
YIRvbAywnTstEa3E5mn2mGwTzLAJjOnJCaVwlk8sX4zVgBa9Q4S0NzJcbT6aIeSkR3SzrEtrRWsn
eJL5MTng1D9iyAS7y+2W+aQgvEvceQufeITjUECzDPgUsF4sNRGlo5XNTmkDa+di0Xq11Nkgs8LM
BbfeAs943LByRVnZ0OdTUSG3NWjbtnhWGJWUQfimLkIfMjgitpOv0tSkUdl9XEhTF8UIvq2Y/G5j
zFmNw+vu1/QXaq7FPCgD56BEzLWRDNtGyWS36KlcFufx8rm9b1ChSMsUR5wMeFvDtjNUsRS9hWv9
its5x1iL7+LQRyv7eeH5YPImxL8xDgvvTybNCUSMHU0xsfx4MUd7x0/KEQsT9r/u4DU5/OJoAcoY
WrvbFH/7VycOVs+sQ0LfvcS9ImDLvtsovlrNB4NBIP/fYpz7xey0UICxL19cBzcBmrgg27/XIkf7
ZwJwN+ZcS7SIaPFxwNiTmPui16/EMccWDxClv+X2PmGdsQ6TDzFECM5ZotOME5pzTXn8Hd5uSBb7
Q+uZ2ctX5dywkXOIkbsN/qAkQfzzxTkkquDBe/fJNmLmwdbEyNi6dbfdko8JE1p080etKD+wxj3c
Fmim2kpQUYjUsEEng3WNgzGcByI/OBs/CadfzCN8oV4u5qEnZRD82NPblDaxHQB/z6kp4gu4uqXO
e9+czAfO4n3sreC79z8wqUQMlRNOEMsr0W/YOeE9Mu+2drePAzoQ246nYEKhtPIpL1Hb22IUlFOm
HdMDWq+0q6wXXq/Wm6jB6BG2dSvdvaiOwNEHS1zIdrdgIC+yxF6M2yWS1E7gKOh+c0OE0ug387eS
U0RAvm3UWnNsQGPI/yPmMGVfHKvaGkNACcMAR/6ouePnqYPW1qLPmC19Bj+UDItIIYau49MMNVo2
5mWCxyURzjOYLll73nW8rFeCAU0MKwprizavAqDLOmx+rryLIBY30YhLd79190E5hlsw+hU8a0OE
dGTPt+2+Zm3evGUaArtxm0IxD8o+ultrDKZ6yrfGSsLdJoxZpb09SDzDWyIOypbju40rD/RLIjUQ
ig+7zXEmhW9/Fxx3Ycg4AuP6HfE2blgibytkvt1Pw9MiDA+17mjB0MKOmkcuMyLeSiHZB9up89rh
+Pe90J1iv3STC4cm1C7Mpi8Bj0f2i++cnlnauwVusBm9p4Ij8cmLXKsZR+mej9/bzpq8hm0hDj1c
lZcjmaKMbjoBqXE/zKDF3JOUalHTTqanEM9NZ040juv0TqOHWxvDfGcuIUYkHGn+U/jRjJ+QUb/x
gz1IwYOEwprPGdwmjC23Wh9tMSVl4yRnTglj+WymNxXT1kBC6ggOWrAav1xAGZEy2RkjZMkiCHb2
ezYPIMyCJrj7wc94hKvWr/QCfbPM+f5GgBMTXI40Y2jx4UT+BCAqlgtiKDtsmfgq7u3IacbRXNt8
SL5oV0w8k2yMbyNUbFt/KSaZ1QGdxOpTe3oYLVqYvfMb1N0DvpNQjsS4v2TH7XiuORH7Il7m85yA
q89ZZzDnlwwaLE8na6muDrK9Lfc4GuGQAjZxmby+PhSrKqzIcBRkJr+N7wFdRi6amyuhSQ3DQwxI
55DrjA1rG/dJjlHsv1nSxIdtcg6Qdeal3TrNofnvfOJXtNujleFy4ClezKm4ZjHDDaL59HNydQyn
zHnP7g1OVvD87K3LSuY7KYb8RjSrtGfYVdw6AYUjfIryIp/1/LbXqmYNFr8xw1yLsZ7lef62vANc
I0vFz9x6hFuukNmQRWZdcbCzlhQypAAdhOmYmKGP0bPfjWOF81+2PdWlKXtayAV3s4vEyURKsQvh
mYgEozmK2dxHkjxCJPXigXWZbdeDKHoGURlE7VjjCMA8w99yUn8clsh4nedAN1a2OjlnbgiBO673
A4uzKbeyeWZpn1AQXtCuiRt6b3k1+yfhMB7QWsQY1GJ2GXtBgnFy2KrjdfTYMKHeRGDU3BrlNmHV
f2jJuv7Y6j+xxsS3yXJniZPHFM5RFcH54h36KRO1Lrs5TE37+J4OVn6KRrsVvi0lIPtTAty7R1zZ
2T0wab52+vnIjojBNHLjWF0lMWN3tkkmqGP7a6PuRmqz3Yrxfwy1xHg9kXUUUP1Q3PtorKH6/ftZ
RuNDPW46DjRsxnOyza3QnagZAXEZdys/dH9rrPNgO1wyFkc6tWb0JcCRkRxsyQ2xQyZmrDRFJuK0
/5RDdAeWrF10JsirX872Hm5fi9w1DpxfzxXX4JRkHlA7cKdgR12t5JQ7AwuNzta/JLWfeFsVL1kr
uUFHdGpUvYmMCInFLCLYTQzOEtdwlqrHrxHPyEk4Scm1njHgwMhisyDRxjQRJL8Cn2UhlZzSEx/Q
OLAKLQS8BK3l4+ncglturZW1GGk+2cnFW94ryGj5PExo6bDDs5QsINSxMbfWt5CAqjjL9PGZYupl
ewwsCOzsNGM1stOpALuAF3CWnGKkeKWFxbHIbElv3PR4xcPBNlIWNlTD+Dxlq9Uu+327bewkxDWC
qWg0DO2lhg4kjIc7p34scUrDodbgPUB+iXABHn0khCHWxAj/eDsXoxDty00fsIHculvyt/kcTeUX
D4Rf7nKUBWchuDMUA8Wx7PeauBbu4NUlJfZOnoJ9TzXmrsRryQdOxq/JUTfZkZ1Qi53QkrNTWhzA
1LDPalVytGscslDHcEdIkXEwe3wObgFJPeStT8zaqXYy7x6UrPy0M2zoY3mcmqkQl4Efw4IUE+VM
PRL5tonYRZk1E4y+TyY2JpWrT2bcJdHYfPqHJNmu19leHuMhnyId8QrS4haMllVEbAhJhrdXS1ns
ViNSNC9Z8vhTY/rbNFUcSYGFtEIne9YnyAi9ccpIFIf9GVOBYwYdk5cscisxOXBZBvFW2Vkemadh
WMuL5x0zcXnvT6JxyIco3YgDRfTwhWwIzWloERz2uyNxehnSPGOXLrOnc4T/lsPC1Ddp+mL2637o
BU9ZQ09OG3NUc+sofMSJ0uMRw7YlNS5X+mbADCE0cJJHzRod3jFOki9rX4cN3IZdgkg8KalV7vhN
914piaCbYSY7x+IH+TXrvj8vb1ZD0zncFDCErMseas5PfoWUvCknJ8HUYbS9h+dUTbHx9fAKmeTm
6kGT8f4OmyecGHngKX2iqql29zTfRMS0mo3AFT1wD759ensjbQInbfLKRFttb1ZRZY2rzAoWfINI
cuwbfRgc/axpA4aNo8ouc7tyioNVLv808IQ06wR+Zo6r29SAh/5tUgFHSmPNQIImCO0ZmqcgjgQl
Bln5lirLWV10p032GEOnSAU03g71dlRWHvMruYu1i6Yc3yVnOyBA7fgv7g7EZzp/NGDOYYYn+2hq
Fc1Ei/2Wrnv5uTO/1RBT0XYXtFifwGjwqYkMmpvKZ4bnWGtnk3v50Xiz2T3SmcAN2g4r2xOabZYE
z92svdfdno1oVQu8ZXi1Zu3Mf3rIHFoGKiSYW+bLkfXeixH9xO3hUVIcXl5QuAaLF8Lc5InGRXQG
EK7wD2zN+Mj0FJsu9JL1bhWtkzgUEleMxfFZGG2acbBy5L5oQGNmxf7GKtAq6hAfnMz6vrwCzLoy
wHshPb1gG1DmiG5cYy2XhUNGyqd6AyJyGUY3uSlBW0yxUc6ICcddPquesxE9AARC4RPk6ucdhI73
OKY3/B74nuuKLcenadgLtC+DY+YSBsTXnqAWhWo5gSXFuMQtLDz5Ff8WGlefn0Xim+sqPArzxg6X
GEFSidQo1LyAU/g89aoaWdUCfdJP8xNcY3Wisn2FlNca1RXLEZQbVqgG+1ToIbxI0imVYCak2kww
XlQ5HERAYclaRAckksb1OBcv6C9JkvUN9/Q8rySBgyvkiqQVRcQZMNVhBrjisx2gwgmqdj5uobzL
xMMzgU6cr1zYddVZGtFtE94Wy+4AHyE5Leh+X2NYjOQFtZ3oe6yYkmFAfN8yAoJhl3nI1OiOotEz
6aCM4pcb3T0JLSfJ1b5a/0lriDkg4NFV80yuNCm6YLTOlub0lnA2aUNb5/Bq4FxllhrqyW2K9w6H
QT3ntFK+3t+vwlGgoBqzgjbRhhG9HULQdjfCkjZpXs5bnhWviLrmshNuzud30qG/zCmdlaJGlvY8
JywSJWd4yE9jELdbIsMrvGGCFChwBrJxtXhCjuSohla1Q1TXae84SGMpv8TTtOs/DSLNRokMxgBW
vIOEjvISzy14eeTi7ccJXQ/YCjONuO+VR+w5Up3CfN3u1fcKfEvWljAvZLKos6sO0qbyoC3UtMg1
JASzd9BB+IXOsvt+IY7IPX+LQe06plFw3p8wEVOPCIP2+x0s/LOvIul8dtRZqwdmRJVYvKcwyZGO
cU/ZXscebUrS8xKnTL/inlbwsYUBk5f76CejuZWCdcvHftMdCL39IFRQo5IixQSeprjCCL5p7cIZ
fkm9pR4rNVTJETwOt7rz27Q07fvswSjpJaLVkmHA63WABCT+X61K5pnDtZ4BKZ6xd3Uu4F1MrZY2
t/psivX+OrbnaPCZFePsgrmlc2+ccogB1Eja1iP87QAaiDeXk/DCwszTHAXvkuS6SIeD+Hy7+sZ9
3j/TE1QAxsebcHf5VKni4HFIJyBHyO7dHnQQx9abdtSQcWyk8KXodjUKsuvbFT6y1wdVMlfxylOh
B9zjfJHlHO23xiqNdZthzmPdO9DOHSQ1RIh7Hb129cQJtLju7+dJxzZSqbvexeoFk+M1ciRC9oMH
+Jig5Ftc4WzxY0/+si6p5h7rEVXPSYfvq/ycNOaz8DjeNYe235bl7FUmTwDJcrpG6bl9gEYouWUO
vDPuEc9+m12ddTUKJbV37g/T0/AbH92ia6+5feuoJZPtcBAzHtdt83pwMGZ3jOfHNaBuzQy/+lXu
Pts7/O083L1KV4It68sgniYNCHoJVrYvUOBcyBx24YW07cFsfLlqGDee6rFMHTKytA2ocrY/XwJa
QfrFOZ2c5816EEqSB1Tb0QxtTMnyJALerHj6oyKoqdLQV2oDoPzy4rQ9My2nZaG6A2h5TBcyTOX0
MNAhnZfYcCJtSZ/m4TcP9LsQV19cMCwrlhk5fzk2FWvYzvErv2W2KqUvyo+Le8595WcAaW9/x38F
AkoNgeRJOwVKuWRxky+OFPXv9NYGWHRpTOtgkQ4sxum7f97dIvvsi+S8fp1nWEiXTLmo33l4TSox
MqGGxD7Vq47DwunwL1tclrunN/Du9F4qHEhtHEwfqyGVPCWeB8jYzx8TkByj2vQ/5qJ0L3EJEwY4
aYa1IvgzaTIx9WnVLED/ebJvHS+pMk+PgMTuu7Z3P12I0+wdDBdXsgeNCvpZh54+QYvtkH+u/cF9
vIuvewnuJto85Tsc7MYITkx1eD5zY33HuntfbDAVR8btaen4maIws9BM67RD9xWu+OkLnBMKWXoN
qCVMLzsOMSOwToPxY6JEuhQZq/7BCL8sBfXP4+Q+V6Pw5uHUV5kgs1fsx1HMxgBokJ7sx1q+WATW
5+qmh32NOulYn2fAz4n6c0ITm8kIuH8M17A09vmHDhPHB6RtsfomkXBONOYYTZbsmjkUdmvjKQiK
vEU7i3/wB/gXUWLj72KpqzN0X8Yd5aDe1nS9MN6s/HclxhLX/YeaIgvYYVfmEUXvk0azzGVHO8RV
IKZi3rPN5sYh396iEx/Xr+hh5s57A3jxFLRmbfsKrmMSUNK3qRn1cK+2ilNoAs1P6TT3R4Ct5gdE
kgEpgKtgFz8lG0MH0YCeirYtrZQeg+RvfOy+iq8nPCq0gKDRAbMRD+3sClXGCGtmfT7wwtC5SYRx
4seMtu4zpr/BrQU8GhN5RkcC/awnBHVW5SkytiQ+3/ykIs28akmOeomoH7tPKdS2EEGyWAkGij3S
vXvr59xgjlPdllr7AmAKMdejcm07MjvKUEn3Sh8M9UWadKV0u3gPJge/OWYzcAu/JLH+ue7Lt1Vv
T0lvuOcxM5rIYkScle3xrCN8AXjHgxkJwh0tA93bbYxPMx0IsT0DvgFHRLck+p3HqrIoYHtuOAUj
UgIGpZaSYevz0Q+PCMAR0OcyHQapxMKi9ZrZeWlXSnhz9Dsc8+v4MhsgojG9nv1ed5T1ZfZKegoR
Jo8YNSH3oDNX0PrdGBA+HlYzAF7FOFraFN5zSgeTQ5QRx4nydU77C+NzvJYcnAoMia3Rbdb1M/DF
3q0gTlLawG28FjO0KnZ2bkweYPdEaibZGd6NZTTlQZq900d51BHlt7RJE78O5sNjZcqhmvTEGVA3
n93GjOCcaTYom2X00LD2pcXD6qFcLTyye5mnBYlbip/yhKLMJH1FcuDBmNe9CnrTLoBJHOXz+WXi
vmTTtqQdzFu3Fq0GmngDSquooiu6kTJH31y8fgpQKDM0N822rTbD6wYcyMCIYU+aStOhIcbPh161
aVYYSt+jev2gxXzMmNqish4i7yUYlSyxYk3GwUwQLemgmV7pIHpU6WN1YNGlZp4IVg0zLmQ+ql2p
kx2OS2+HNGA4OOxICqhHqDMY/zlFTIqOyUqaFdaFeuub025pMlg4NZHkBGue8aFywSt9QMdwYaka
E2nAdgyoig/4Ow3SKgEErpF3mCPXw1TRFBGi5dkdQOkyw8dMmza5EI5rrBOIRnSFboSahhRjASvP
7iw3bNwjhJ0YXWSY/bOK9CSLqb0WBf0QwLV8BWP0AmcagM42Ep7m8EOCwK1lbv8G77mAgG1fE8oN
nRkAjtaI7rWGvlMF9d95ko2FIknYVxyWVFHOa1xQfFFwFmTIz1j/AOjRWEcoI/mcTshHPzYvp5nW
fssoG/Jl1LvQ0ostnWkIjvK8A0tkIGndRhKnrmqdab0xNjt7kBiEBbcbsFIcqyazp4BA/ihUDpzq
p+87cZV1ikYbW378WoA+U+mfgt5vDlDrbw6q8ysa0y+8Ul3N7eDBf0OcwMftRsavfWHt2mF3ZEnJ
IyJtBCuc5+gg1O5F+lKRSZq9p9IMgsKEYJJNr9H5o6cKiDWPnXrfOdIiix/IUFSuQvuekm/aM4IR
XcdXl6Y9+pboQ1iPT0i9Pc/TriCJpnpK231C7j1gOJ/PiC7PKRxNn1RctJJosU8wB2Ur0tRvDJfN
sEMH61m5jSHQb/t1tnkAPKZHQnQ1JEsdeqwnDMPVnU1vAaaaP/rm5qPkWhAdZv3NBmxivsQ3vuRp
wwyIT1vu8fRIT28MtZRITmG2/TlkiOFOuxavW2tU2idCYsydeyQIw2N43kBXxtM5eWJYcGBGdgYm
ZyBkbqwUVJoUGsVPtpV+lAVPmAii0lCYDqpPQWkAgSIFidhAwwmDRjFQgIa7tQUmRFDR0JgaWufB
t4aG4QPtc7s2DKfuxrXhdkrYqjPdYHCLvrZtblvFyuc7AAfniWzsxLyG+tOtcLwj3kkM2yylzR3r
Vu9O5YvTzzvUcaH3JfOnUeFHQWiZqkfK79q0L4vuEiML4L/QpjXHysO9AhOnGvnB9jKwHutz8HTz
EzmKWGQ/Od9Z0ahi9CW49RTCGjlWIn0PA/Yg+R93gB+P8mnOM90Pc5dURtr3TwcT7fVufvpil5E/
FFZGzkAfrXd2s2FE+6UaAJzhZzuEyHuet4UDEAHkXc4lFgxFKMwUN8OXm7xEx0LY/X8knceS4tgS
hp9IEfJmC8ggvCmga6OAKkoOeYHM099PczcdMz013SBzMvN3SZct43x2FLq5WegHJ8ReqzRb0YLI
g63ye3e6y/z8kmbiX9+50ZK6SKdW3NWpHWUUYl1Pfu623ZemuZwzzHowquDYqE2GbfPkxgh3fZ8d
ysYdDT8oj7W6zDESEd6AT8YOn6n/QYniAyNI8qXDpYIi5LucjxcBuNKR/lUQQmiebWPFEyhNEISM
GudvlABa4418aliMnnOEzMOvLPKYU5iXLJWi6tXCgkda4ECpFjltjF9OTYDHaVMcGVVqtEbwZagc
MNLJO5RIXw0hLRObxFb7twURPSt01kvMW20OTgslTJtWMtd61m0SX6PZ4kUEQypcNZnxUuq/74WF
Rt+H/RpmsoYCyRd5y8xlnPjyyy13/UNfWIfgH03wt7mjqqHP+YBuSEeFBlmAtkFOVMrrzq1YI82Y
tGdEbEEooB9K1sDjNGVPHjFiVz5Wv2QoVo6vv/Cr6SarM6A9I0WJm2Edwhhg14HQ4rmcLlXjdlNA
3Hxq8OdyTzIfX4GPxKtAz5ZXOy2iQVXyaTWmX1jbccnTOT4CXvrRZhody/8rLPUFXDrvPIv3uLfy
/XON/sbhJ+6YlzwUPJHwT9xHJ+shyewyEfJFhFgZ9uzW/mQX7Hc+p1HkvFZcsff6h5PLXDLPcd5T
E+ePN+fyeATL01l86tdIB7NbGtrv1g3X9Bd4IqprVLuaupT0TdBtWkAqtsIQW6asIkwOid1iY9RJ
nRlAYSn3o2brPZiAm36VqxEtFn9iZwvXimy76g9Y4YwqZ6VvsGIdlHUM4bIBIGgpGfOerC39otwQ
QWSrEeCKO9FB0a2Buk49FD9RA+nSWlXMswiTZlngtVy3Q5nMJRdIdTya2jwgQDGfCdaZTp4qzqnR
ffWnbGOQVXnVqOhgIoAdKA9OBub8YPFm7+F39GOxRckz9604V8orx1d/zYVVjiLfbU/Jue1WTbtm
Paumzhm0lWZuJvaIhP9QoKVbijgEB/zY2YaGM1mguRPt/sp2ayWyWawlYUhOZ+oxpCAy0RzUzA1z
+rbPA9SXNYD41PKDsS+R7+Rkxe6sDVgWATy8Yrgg4RQ3L2Eu3zAw+J/z55FgIIQpfIlLPTq+GxtA
kyfZzO6V4Onccb4bhk+TlnLSC6bP3GO6QUfargJPgbeWadZE1mr4b8i0U8Rzlk6oGjbSYwFMicfj
FjFUcUgvmnzXRs5AtkDndUwSnHW4DckwwaZOdibyJwWeG+poFVNk5uUZhedS+oNkEMlwWfaHdqXI
X9O+61PLqSUtWX/EciNeFgE80I//Kp8fDC6Sox6lU0+2Xf1Q8C4Xd242JxRwByqeADmcV9si/eOi
2XTbmEBC2lLhjGkGs0vOKsbFWFDvp5Z3JzMTaJ5gcnT43IL0WGyKg7TWjs23Qgexyz8MWOi2rnJX
zzSDzT0LVmihwxb8kFXgTM6m2zfHkG4R9tP6gyYZPptirpmOmPz02U16vLJDRNGjO5Dmgsi+8AUH
LzgMYW2By5+NWFKZtQ/uBDt+eegoGepTQt2EQ9lYpYQz02xSqE07JPeFKQrmHiiHYqXbyT/aGu1W
EHBFV4yE52Csk2dyDiaQb9hy0jcXXDEWAWgbMJ3kNydUkUZ8ke1+L1OoouYwyU2269AmX5rBmamC
uu2jo/zOjkUOdAmyypb6SMYzZGfgRs3S3HDgigxnDCYX9V6uow3r57bFIQfIZH/63DjVPynQp0d1
Kx3CTMkaXX7EScPQnnm69e9hLt1EO/MNyNMphiNe8+Hx5zfzW48+hV32p9dycgN/ZvpSPRtbmmok
b4CSS2CZubEp7e7fZxVPAYJ0hHNaqE/siIOrWGfxY4cFYS/9OiC8UeYswD85/PBaBDx3x9bjVjUb
yJeL4mTPN4EFS/U32wDhvJkE8YnRLoXqqTPW72QxRldTYZmRJxbnnPy6U0lA0vigARJ4dZgX3wAX
c8OvvwXkUcH8V9lTeqDfW1cj7ZLMAcJKmiX+csar1EthCbp5qa9SkKDcBpnh7enOrYYq8FYi2UBQ
JeKUHWbVevSluf+L0o4bg4BCmflf9aVYv44CuobyEuySrSovrjCAQv6Xu4kXHV8lk7uX/bNYY4Il
nqASD+hOwsAdLfIAZqJq/b7clipJd+h5/+6tn1Wbj8mio22buzpSSApwSOzJXw/ANExDjIXzYt+s
DQkXcLArorvEUcsceR8lt9dvAh3S2xVUp7E2YmMLxW9YbYx4KZ/ogIJ8Xj6YFQJx0SNlxE5lbXIJ
cPMGeBsnts6G4aveO7SHgzCrOf4bNKft+0JzVAVHS/ffCHLBkCInA6Kh2B/z8TyIM4AVwKC689+a
L2ZoIez84/UC2yWdQHPf41pSZyxkLb33qeZ9ARw7d+9bOKzGNwm8MijhQvkO3svaCwFSycNSbfmm
r0xy3nBcegCbr7WCzsWkZdg1e/0hEMi2xNfV/Ia9U2/7TQ3ezUNAoo+0sdzhR1zrGHf5qlMkyPjF
LM68TWMoL8pqrkoz46DcRezR0ZHLCnpXo/J7Dt5L35dfEYtCSZRz+LHBSapto9kfshStU7pXk3tK
IJsvQZ/hFkX6/6cBav0ZF7WBhFoUZxW/4FWb0vJkEi73mq8QfEvmwclypYvyx/1PY5v/FFjLgPN4
UTLtup9gq9BC/rT0j6kf4d5W2L2zVKkFgiNDXsbLgcemxXuXjf1MQRWuOUbtdOsRP2Nra1983oLy
MdckJ38vxWYrkOGQ+L31bHAXFHNz9fk2b1W06C/SRqcr+IrqeYGFlf/5rzsrpdPQVm/UF2PlWSPw
59d83TQd1Cim413KldMUPy2yFdI8cV+KvkX2W+sqnVv8aQ1JhH+AHq9u1cvPd+IBIscxqtf+bSvk
mvyLdSB/dE3gZbdg2On5Sh+WwwDyvSdSwQl5CmfSeRjw4Xe74PhxKE3guroTLnnc5DNjMbkztJHO
uAPbA/1ZYNgTCqfkYjx7sClkEvVGpcp8qCmsKf/XipVtlhstwrHLbyojFNks+22Iu0iOxj1nrom9
ZvnqvsBQeZTfw6m8iDtz3xDVw94veS17L6+DuPnHct/QcLN/nBZk/VwTFpV4wwL4JHUEdVGHS4OM
D3XJ8ydK83YCjL7fCC9lR/tHE8R1LYkd4xwzpmVOkyGWcGUIM8pM4LFpam7JiApkdmHNU/0WHik2
6So/FfIqXUHWaO1SePsi3vhwYfK0oRTY0TFrQTqzlL9ydEpkDtY8bKdN0Ojvx9AFF4xodgqX0WRC
/hGLqcYC/2hHIpmILoAlIzmCbbKsTEDvk7GzbsJJzFxak0D8CoSbtpc4//0SuItE4VN1zYxZJp7b
t1cXZ/kIEA4+PV1WKPhLfWTXdH1IGLlShofZC7Wn93rq5FuBHSVfgpt2exVi7V7tmx2TXQYIcYhB
khCbs9tEmceBa5hzbl/OUr/lxwVU+ChHHJ6KsGx8/LPmMG+NZXmLNvlTJtEYO8jgvXkdQhafksdy
oRQmw8pSbRTfurVlRkaI3jSzTrQb8piRySm+qJ6D7kHXwXBoQvzeGWaknwkTQfESeS1gFodjoZ1D
tI7/QSOT3nthrEioADp0Y8L8CEFv1/yb8tMB5dPpdPIG4ui1z+6veglxHS3ivbQZzTXwNR7Ql98N
qxJUkQQnE7W6ndTfspOuxX8vZEdIM3i2ntPI33EdZuFaRepzH+hpslPFufiay6HLP+RbeJ8+87Rw
Xm5AmzmhsmP9XpaHHpU6ObP1MiXzIzyYD+POeSXJvuo1KwHctHYmcua1QG8+Mu085c+lL5zIXINf
9/zB7V3fmT8BeQOKXe25DZ16eSEbFXl9ltykkZg9oiDi+VQICUW4mQhtv1inJpuOmTjZLqDT7nxT
cD7ZSVTgK+S1emsvKQapYAa9xWHX4hb+x2kS8VA9k0P/PV7CfdgulAPRT7iz8RR9XJUI0nAxDpPg
oMnmzd4a/GoVBnP2Yh/KY3spDI/ypv7yHr7XYnpU6dAz22QoZZbOr5m+VoCQh48t4fIegSAJx1xD
YlvBDDogWE5PhMnsQdqRtK/x4prs0P3uBPvFliNokiPGAdIr3qsMx0PCJuKnwPTllLSSRzRAHSX6
+LqmoJLlpuV9ymDtM9seau+D0Ktt1lGIeWWeB/tk3LWMniea2rIFnfbYpSZ8h4ndY7qm3oyeoK2s
lyvxHEsL5jf1hNiDsdZIPF219VsMPAbxyC53oEDSw2+lcq7CvSB6L9l9icJM76/gNQIK0XpVSnfl
W0XC+XY+D7oljcFpn1w+/fKVraJoWWJQQft9+mQeh2ozrulsMiKmlgN2FVz82MWJ/+wuLcozkNfI
N6ABLAbmRfavx/nB1VgaxBCshW8eABQmlrvlYrxr4IEfGrLCyStbkGy0C2zgFHIcIyABM5PQtn7Z
s1EFCRp7TQmKrd34IJjnqFi+8CeBMqWbN3oIyhgoizgNOt3oIgPsV8wEAk1l+iMrJ6E6haCzr0fC
NN7NCxKPHy/FLmEhIJ4i+p9lYG7baMG7X/9C3ae+9KMi8H9/lfE/FeIXjTy+IGrQsIjIGaW91ciK
RPpcL+VdTtNoyEs+Oo9xi/ZHn7fMPutB9DTipXx0kXq0eem2FK1SJIDKJUP6FbPC/VRJ7meJ94Zp
EvKYpOHOlzgbAp6JRZ//6YNjbFo6N1azipS5aYwXhu/SAPwDd5sNezApIPmX7KPKMXmlcBbBlGu3
QPf6fBVyHQJbrBZyg4p9Mb7ROTWcfI5szXTjIaL4gLID8TAYOFZvwaUnSYJT+pvqtphN/yUptv1g
dzyhFFv1iAIHfE6CvuVPYlhkWjqAcKPVuZJig8Jj2laMCh1RVMiS4y0+/Ej2a+SlSN+JiZhlZ6pG
/0yZOi/6jU2Sae1pNNzCXl91K02Z6aRtGNTBr/iKcybuFlaDphfxxUKWfFx8qr6AT/l0bkLCNPQw
0AGO5uqEiT6rj7IB7TDHDmVJq3FAyAo1rO3yZ5GcK9JYwATRTibzVCAxfZIm8WRXRNZ1TkGnREoH
mahnNXTD1q9NkCiHkdls/P4v+y3pWJ6x5dXfFI38c2aJcmDNmVFL5N/ttv1X/6iq6wePGm3cRjIX
AzD+LdpyRSOTuIW1BNZEidpphd8f3wB72qqDR0XWBpCiy9ACfHZ9SUddGyD1NjenJaKOGMfeZ8gU
og4wZYb/UyExiMQsDhMaXP3IYf1qcL45CMzS34aIQvWSSJtKuGNuzBCSha5EEAgF3+Us4BwxciQX
26o6MxLQSraVU85RowRHEypLJy8jX1YGL+exKmkElhmbbkkXkdevOzi5tQlec71amD/cr2tzCk1P
2OhozFtHRZhqetLdegZb1k2HmmP+GdbUaqTCqUZ/K3FCz6Bgqnvzgqj8PBBhtFe4NdUG+hPYtGl4
8QWaF/MG2M+80GY2HTw8w2cTQWC2NxruZJxJKBADh56URiqihgJS48Aian90WcLaClgRnMbcwveY
3+EfzDFayVCwaTw4XhZithKkp8hKiAjdC0OKDTf0ITdKOxSim4AiseQBY8T77UjguWT7qosx9IpH
wkTTzfsfeWIv4Wtg6GC5yXP9B9yEEMZyXspce80plR/sy8NNJylcQkcxa84S0Sg02um6hXuiyVp0
p0kfR4Ag5/T3R9/K5BF/nKFcpvn8JS2j5qmxpqxAmNeQMar/dZ9Zp6zf1qOgmLDcSUVdhWdgXMrp
qS8PH8KJ8/WHTSyEUGorEhBROSg7jcxA0TXYCmZ+sUAk8xR4csODvOFCIFrghdDMOxDVuAP3BUuO
qgNvVAbRL7r5mltXlmcR+lIGsDjwDy35SiBUEwq3YxFK8mWCuxL4+jqJiENEP5p0OsRHNE5JGhOj
LOyzyZ4yAI+P4HNH0IJw3QvJDVDu0Cok109/AjWJGAVYelAt6SBNGkxg9aijAk+ob8H7YqAHWiBG
H2/aD/oEAV/pndqZggkKP0o8cRHH5trlt5ShCQ053dCzgP5kAUm0oZc13SSba90KTcjgm0eyjiHd
8Ec59dFU57QXXNf090NLru547os/PBDdooqXk+ZRtT9/4lnTtiH88WkIdu17upGx4eUmRByoO5Bv
dAnIXQw3goYsjgQsepdoYG+FC64ai9vP9s0H4AAE+yp2LdgcDw+DEJZ/RsEIb+VSyjydxMrMRbsT
/AQobxfBNhdm4ckKHctXb8wetC6vuF3AzDLbKQYVIEEf+sxJEzJOVu8QtFI4SnfIrTX1P80QbMLq
crSYuzRdJ3yUk3CWMFbyoYmyu3fXiPdFvQUcZDxfEBAw6wtGsfLHihfckk91Nr/FwtaEJRbgIj0E
mcd4npBXRX4GHUTtm/mTl7fNd+iyxHKepYcidroHPUE6/PDj8d8AswJaBjdDUGa0Fh8fVnngTwNi
aeb4AeX/HgZmNrJ2NjydMT0b6vrgquOKhrbLPd7qpAALKzicSGDWEQUtyp+AzBv6KF5midUIHwbo
ecLH5VK8KaH5NiXix7xhqxLhH0Hj8pl6+YzXPl3nJvth4FPxNCCF2uamlx0hRdGsoVzMJzVekZ0y
Oi8HuBOTZ49S/PBar7RKm3WvpyAsPsnDwK8sADvSgWBwRJd2wLsh/Ejxlu/Usv+HVS+oi6l+oZsQ
f/EGt/QYnwB3pd+QEOm1ooCOzKljOZKD0TPQ7HYu/s12yUvA+FLfur9U9luGTgyg5jI4deZSvjFE
MH4l+7IP3SyziEZgnh38FiFCrS2k5rvZTf3ZuYOT1bZKPxsaXvdNBuNCnGrkx/LDGtxS2QT4z8Cb
60V2Ni23iunOq3/cJN6iGHgCc+vpVbG5F9XPtSYVQSVVN1sVvx8mXf4u973v76+KVEAWIHMc7dNo
6gxo39BRKgcSCxri26Jj2rrWUT0nFwK6GdCuyjkbZqZMMGUjkb7OqvdC5IRgEa9Ou93y3hIpsOdf
e9DB73gNUumoPEO7ErkeEQ2cvDawHL+VOsFqYOWS28qb1ySJ/uFSKLybxNzx6xQ/cNJTjikAeJ93
jy7oNRwHpLGSwZG8iDclAmPoMP5Ofp74vNyrhjVFXeqXNdI6ehpow886ge/jllzwhuayn9D+XElL
vPfWqaSEjMghzcDhmne+YThtfJaIgn0dIvgnTjCxvCsIwL7zcglx0queEa6rLyvdxa9VwtPGSFcc
9O6kUkON6qek+//LAalbPzkGMgzQAl61lX1ACDjSWljT+431CpEMdRAKnUjZAUSKg+qVXBuEYZqf
Yg2G8Tm8KGDQ8cXiFTvaeFRxVpH8ewDLqLfBFVcLtb5a9RvFr7cDpPKj7vnItIPb8pl2T4Xjh+1e
KN85jEe/ecjdGrBOxus8Y5gYABF40j4BhMrPhxxuhC14kvb5pfmX6H5Czn7vJnjSIezMAg04ribj
bFBRJh7hV7hzMgUniaVWpicH9/Qf1TLWNhP+R3jXtZvECaiZHVmcv+nfCLz32i/zmEp2QV4jNpD4
t1K9gsE7WnOChz8YmyrC1omctmzVWnL2tih30DeQhwd+OuA4ZGYm8L1bxjrYLMo8HU6UE5rO4tbv
jW6Vi/tPeebv52CXsTh0FxNnVLrX4PASImEa8Idoq4kBk4xfVTvG3bygFWSlNmHAgkOXpCE5l08a
oZvJoun9rvg68rsERlFv/x0GZZnomFlcQBwV6SkvJhp446+v94z7GuJp4rw/36o4e0vMrpJwoKq2
8TE41G+0AjbIWVJ+C6KT934cOz2ZWMnFEP7U9PzpUHZRQU1s8b9G+vsSiKjn2JPqPzM5pmPjDsNK
th5l/SuIpE3TmLEjy405yFLwJ8R22amQlEVFfAE5V+Rkjk6tnAkWiT8I3xyJNIqxWDXxnfIWg48r
xkKDdDCodJarwcxzzuXGTXx9l7TXuvI3CKatvI+JsRqIbEWNspaZiJV/LISfpfqx4vHXxX09yVU5
9TNe/4/9ym0BQLzaiANUmX6T0ah2/dUal73VzLtgdEviykKJktI8TAx93UptpZleHloyHXGZ6qgT
/xMZ8T6HFxwKiTFJXOoHDBCc0al6Ti4xwT43Lg8sJ5NIsINbXurLAHWR1zMBddS92zPhCQfD1x15
doA4PMKS71nS+LX61TfDtG5kygAkYk9j1Yix+PNtGuiFPHHLpQ0HBgEz7T7kb3RfLoteOK2I9if2
kfTFOUs5Sf8L/Y8X/OtXH+KGzN/wK93QlMy2hCl42Smx6/kaF7e0Gp5TwjFpzAt9V18oyTTCMG/b
EU6eyXYE58YWni4wOsBMMu/BCpIWqPnNvt1Aj4roTbEul35KdxfcRhDCeF5ay/je/lQeshQNi10V
4lPnWiGkuhTC1nI4X0BBmvEm80SqW5jP6mkS8V+7IkwKm5X4HgIKW7ySkJ0xbRtjpTsuTUKJY6ch
QNlDY5OfAB61RzH4XexVR/OOSOfN1SHhT7io4byN3H7SM8O3rXt6YBUpJ/pGp38gBeQ7ReN6kB2I
aATZBaQOBYRkREwIx+aAAKgrjxYu0If6pfvNX3NHD35LdhAOxRcCjt9sm7FpigpLrR+J0iS/G4Ys
om+eTt5a9ZTOkfTp9weAvwMtZmpi1JoAQ9pGmMrxHAkc/eR1oDfzUrZa8Os4r/76kFnCDhsHTu2l
2eWwCmrkktIDcYZcrAO8CKonombUcG2DOHApIzYJKNfi641s3rAzlSLkxETVs3OYeHUCpD4zGjHi
W8Jj9lry0+BFzQp9SfWNA46QCcyDDRNPupl0PWQfPkfmQ1JWJVseXKlctkSEv+wod3rpiBNwVh2R
zGhwU+XM4s6QQRlif9Gv00GAiaNgTweiSIJxCXXKsYbhuHGZaqhmkrrkSuvE+93VyMfX0DkJ5wJ2
k0P8VfTbnrUpgg0FVuauANwpz97LQtgZ1UVpHAP54PHDAhc8TRNHsnijD6WSLlHY+QoJ/zuDgMu7
+V9HWpNLH06Qslx41lNci+xefF11a2my4oPrDvmzMf5SdZ1sw4jlIMRkzuNfhiBjL+P4Cb2y+wfU
3Tsf1g1wiZg/JEJ4ee8w3dczsb82hpf1K+0g/kYalnSn/AagGtZ1NY/YFwDsQ+/Bh6WmJ2tpImJq
+u0LXJnUOJ9NjijUBLKDsDnWR8DZdg1FaNG7swuovg+xPaw1Sl/K8z3rML5jYF0pGLXIw0XRks3b
vxi6L5rj52qofyao0SL/e1cL8Ea+ziODBaeogl8suJIC+vAZk6EAHivH33GyTu4Tm0Qcumr35Q+v
e/vH96pZ0JB+a2zLYUrjnfglWCnDBkaOHVvr+LXx+IxjtYdvUlCNzDRfSknOuWcaf+1cZyYqcaEw
eLjdbzSey6cYOQ2+7GbPuiQL0s2xhJOV+cB7gbqTcMhPrEMUAnEB/MxkzBDf5s/ICkS+Npj4o0QA
a12GK1Cv8UfDguOgG/bc/Sz4Qp/OOjTWMoYMALOIXXgkILNIgFQFFM4/IBO15giiC3KU0wYQgcaY
/A+o38BMKDKAOxBN1Wcljiv6OsrT5M/iSqADvRuNI98UslKqRWQu8gJZ5RxI+rNC2sJk9QF0GD1R
n6I7RQORsJdjcLFf7RoY1UQPK4PZyl4DuHJFLpys3s3uY63Cz1L8VZEJmN2Na94xSSZr/dQbNC52
xaqdYYeQgrLZjt8KsdriVaQZ4oknNumaoJAgv/hQt0fV3AXY4Qm9aPbFm2BX4XWiWQUzyV++IG3K
xjHXLQ60AzxmS8jvBwWCYx2ywZkpfoXxrz68Pz7UslVf8mjZN3ee1Aa8im8Z21Xuj1s1WCooI7ej
OpfvE06/j54vPCwgI08MdTrQ9SyOtp94npAdjA5IgyMaWPXCVhUQw9YrMqRksv8OXeAiyNTgEcsg
sqsCQ9gzL1xikAzisZEEg50mi3oT+eBGTBXdNY3skmy8s4UiioWZjSccuFxMnhTtz1U6hnxnIKC9
ztqes3IRF9ne8sO3rx2k71hdFD9K4pWjBxbG/5bdJkrjewLK0FEFNhRyr/nxWkKWOew7a9IcE1Zq
cJWH08StLZkQrO+JiKXLxtPfLQrECX+cqJ8/7oDE+44+aQ37fiivOioewqe+M3J9yETSUKWh37Ab
zGnKvzd5+sxe6kVIr50KkGbzEeC0NagD3XKGx6RK2qmrHHuGZTd7TfQCHDvYIw8Z0sLs+Gp3OrvB
KHis3DTtF1aKyDOKuUy6EUbxcV5+Hvg+EyQBeboc0efuYLVDkCSWCwER/oGg0HoEjff+/XzlXziZ
2CoULyf3cr4O2UaEArV7CIicnpLCQh5TXIBfCqFfvbed9IieoG7d9GHosoSzvEUfjHjTkX46tj7O
pKXKYzMuALXof3MyGGbBNn5gPYoi//PE5tF2dkS/a86yk0LvQuo4TceGVuN9glaLIq8jHP+Ib4QB
IPlOb7SE4U/CikDKbwcn5oSkSbEYfgdrirKJRczVtrzLbxrf6qpj+EPDzUPp8Zxbf8S6w/SsPsRh
Aa9PrpJIPsg/3HDTRC6ADtExJYKiwyPqIjlfpzBZwWSljMuDFtyE8R9zDhipCDgDEYbMGGzuQWth
KqcXFu/eHavr62FZPH2LEI6ExQfYTDYqCdk/kIaAiBME/AUZiOIQTIGTiWPUxFfOKslHSwXpZkDC
FSH9Po7ZVzmfTnPyRIAj1Vm2gwyphzPqhJIKitpc3U0s7Sb+l4B1Vti9EH7NMjThB269iMomcwSB
hQSUqKhcDZGr0zueJ/AS3Jfpn9fI2gbRsQMlL5HZ4mhXsskB+9ZA0myVZHlC8oPNCPgPhgrFpV00
cUkRLuQ1KbnR66+RLgT4yozSpBxH9EqJskOHYVoXdOGvdBOZ5w+7xJDE44f9/GaJm33lO/FFCzfE
F2Tl2RNRXF/Z+NsGVjeIdgBxp3ohjo1/xEE1d43H37ZUbCX0j4Jqxw9WCO8JZp5MsCT94EwCYsLK
TTZdyrS1QDY3an/pXcAIszMQorwci0zhky7tytdh4PWi6e/BYkn1si0ihfQFbX19FS75BUpE3tMe
kZyDjpjIuSyZ1FTyv0SaV0QPMTKEfgjnRPWjLyH2gWfMzy75j5i77X4SWQeonBCImT7uoKyZ4nEk
pLFI8ZBKEdVw5URsCiLxJ6dD6QavY5gf0yd9knWsbiLkxVWZRmlwmiWWcJyIx3b3aWfSMf4Ct35z
5oSLmgT5g+YHnCiW/yGDEwk1wmtmV3rWKt2bbErQrxkqW1aj/BlsScjIRt5kF2vNCyN/G0xdtHWw
/HDH1/YnQv22zmDB9yjAsFhhGBQP4rCbeOaXVzdn5GcRPu8dnwgtIr7R5QzjCq7AtcULyDCONNN9
bxilHGS/zRP/Y7F5tacu4oVB7JaxoCGFrnroO4CZsnZ6NL5oA0gPGx00MRkbxrZGv/hnkj8l+4W5
1Mgf7k5wTZ3lD6SbAtjWxHuz2uHAk5VM3QX1DDZYQhTcOUNLSh/zPkPbih5ElfYRnxIZzvCjG7NE
WiFgM2h6oOuPQb18UcvZ2nYFX/xgVik8wK2RZBXLjtivGEIoLgfroLB84lqongrDGM4r82iSTgNJ
xU+CzTANGRysSbV6SRM8G5iPQTtmQIKEZDDqLT7lV4AyzaVljOl6iKiuxZuWbt+JsBiNfcp64882
vFlPjYP6/YBxR4sADASX9GGjmEFSACNVEa6bBtsY5HdP6eBFddOa/K1ZVv8rtLXg95RsQpdevpqC
b2qDG6EEj0xChq1t98KrRIgAsvbkYX3xLtOalPGyZlObgqPxrGzDJRoSlrQQH//ykDPUFU2YDdZS
xAu4LN3ydFzXgWNEtw/7nytnkr62a06DhG0Ugm88RTZwagt4h6j3ml8rO038P4UlWV6D6latpXDe
bymk+g80U2W57R/M3qt6GFvKG+3PcGBeCTz6Duih1h2DS7ez6JYEG/o+rv91H3eMliFlL/JGtJmy
g6wGFUv1KH9G5v6JHTdRWaAAQ8AD+s82qwr0clEk2OtwKsSrFlEjQsKNNjm9dsLIjgMdfeUqZxuc
OlNilpQkX+HDWvSj24kO6E4K4QQmxfbOwGmlJadwxFY9dn5Ytmx6ybFmEUbmAhrCQv70IG+sECk8
9V+wlo4CAYr7DG5kptFpgYYf+626kmPn06O85fCWQg8hUIhamUnC6/QdsH3QHIodeLUSngoLnSPB
eR3MOjYPTJQsFjIO5pvxmDr6w2hp8MIg0vjFVpx7DKOhtZb7CVlGSqOhd4JCQLPkFttcWXzWTHgp
lgjAiLeLTxy+CHj2kp+xUmon1sPHLpqLVdL7arAKQg3fMzuhSHnXFmLpCbojPUMSxHiRGRxXAuF1
g1tx3HZOU3Id/epXj2y1cQX9KkC1FzvDuJJ1GVFLI5RUL6w9a5mVW2xQexILW6P3Zob2FM5qbCIv
tNoovwe225ObRJDD19hsRxKkruNhcoBh9sod8zepT2KOeduJq8ObDWxoJABnUCHpR7oCwEhgygKX
EDIurGvhYRoCxn0c7N7JusyegnYbE69P4fkWAjMig66PXhFxRg7pAlrwLWzANeN/6e0FKwd/NMuf
JK1Xj8lGwPEoncAuKt/oZrQz+Eoh5vh2CGhiACDmtXrVcsoUTiDZFos5Pvv+dem/mxi9tP1W7CYj
ur5ujsDV5T3XHfMh/LOYzSGEN01L0wX/ApttiS7yr4KqZSzU/F9Gfz7uONAk1CMyor+AwcuzSKjp
ZjEShc5DjCgbHjj9ONeV+SD/jRfw7iS3a/iHePHKtvRg0imrfqzXXFgZKAFhdQGyLSd/iiOacRWV
gf3WNkCd/R69WcNIQPL7iVaw7uf6sE5POmuYOyf6Un5HlBQSP6eg8ucI0pYhKCic8i+KvpwlStW/
4OUgAaoaWnd/T3OZgttYHJEsJbCgkdHFzl9exbm2gKGUOd9DWle6x89dkA5vbsI4h/1WM/ZU5XsT
G4FmbmNWHKCDg/Q3pnd7GdLOcecbRAb2q/gJzL+XyQl4Q80RzZVrDJ7HPrvnK5+BLH0YN47wweBF
A1S2/gh1QlqpPLIropb7Jm3wTd8C/bAJHLr+nElLjZFSQAQ02AtB7dO2+B9hZ7bbOJat6Vcp1HUT
zXk46NMXnCmRmucbQZJtStRIUZz09P0xD9Ad7WOEUUBUJtIOUtTm3mv96x8AFsFzMPngN8SF9h4x
OmrkUUEY6YjhNEd7npiEaxg8309tX6bLU7a66suS/GOgguC2rNcFG/hI/1CW2tVGXSjPYAeDV8sr
WlCwwhzdz2S7tjjHIqobXAKFrauYlCmEL2M4++zD8Mar9RHCvDAugXL0LR45Ci0n69gFbgnKg71j
nbA0UHcUKLND2fSEbXCHs2D5FckcTCF49jX1rUOh+tqjTTtyEDGAwuwS7TBS9GcbixkJFD7OQgqE
8YO59arZa6pBh+sgeRemJwqpBp4OgCzTEp140rMnIm+5IwPGBqM1ocEQhFhjsgCplnRzQhc+iwQM
IKU8QlftSnC9yIZihkFVV/l642TkaQhdgYOBJsWXRVlDUhhCtuFjdKeP4BTZIjnZEkdGAhwhpEB1
TCPfHparO2FvvLpnQwdoWS6/e/987/Nxi43DrXN2MskqRGxgN4wk0BlzNTBIIn/rqP2EyHkpMTlg
AX9oSwNgQX/EmgXd100NR2gWz2oExKkycMsGj3esZ6Mz8yqKAAobxCcPX5wTJk8sbEMO46tjc1FC
crnO3+jky4ymPugoyjuGTD1o/WmdcBt6FmwNT6RqJu2c73WsI27kdogBIDba6G5a2bMwTbpTPEgM
X/iUr2uoLrw2JdGeJxsa3QtWFoBgR8QZyGK/EbGMi1oZErAyQJIoK4Nt87A/H0W/MmytcsERzgWu
q/dRh1xkISB0BkuVOpdDiWipzmsROhjri/PtIUzpeoVE2wAbmkc0MvCpIGGW/efhaS6MKhIqD1wt
dYBjLDbSgn3X1oHL+0I1o0ujb6HTuFvhI13BLrqIqLSJpQJqHfKYtnEGO1waP48OWrmz5FPV8meJ
sWoESIOkQYH2ng+ZHvTRKqOeY2MkI4pS7Daxxg1o6YBPmsqu0TNDKIaZ8xo/dnCEmD5e91vI/Ai8
+N4YSkuz96oeg088N0SL1rROHpsUH/PuWiODtvM0P5NTNJD30PYWSkKlLY8YlL8TFQCAgCNpSg3W
LnVfn0Kjg4Yuhx2581As66gy3EcZ38kofz/s+YXKtiuWuxlz+No9EFC0uC6B9nVI3imiXJd66UFw
1QE78unrurzMn2O+VD4evQnSCJo5DPA8ysbtHqfVjX5oxiqGh1kgTXGbUmacQQi/DIiu85uXMg8l
o73/WsLDYFQPArv1t5MXZKhDNmqGRyjiMDw6H6MmMslya0fpDFiu+lL75iTdP9hLRshjrx60vtNI
HJ2jcralFKJkmuFoSnhVXK1wgdbw1enJlFnBZf4YM4x5jo31MTyS/gi5pSIGmpJzlgXdEOmjGIon
3xzcVi8UjD55Wz3lQYztmUYD4V3EfmqSUPuCNECgjpclxvD4QQH3iNmikHhGnIftXhvBLbBsNbl8
mr4GEtRTFlVwXp58SA1rWlVGNUnZo3Vh8uocR1lcO67e2QaghkcJsNC78CmKYd6sQDgUfQFXkSWB
P7sXA8Sid1ndsaH0mBpZa2V0Kx2I61ACE4j4vEGr4qPrkGqsV/wzkYi3L6bgIzWGiA7luI5vBOLt
YWl93v17/EYisLr7qJdBGfyHhoETvKmXU/aVTnLqbufqWDlc1tDwLqOUhK/TQaCxn9GJpRNwfmGY
Lo2VhR+rd/9Koc0rTv5wTFCPsyvtUHDfh0AoW++1qshYr9TxO2H07xtU1RtzDIjfQKmbmsFzhQ9E
BhQVb5P78jws01if4MOc90FDtnMcVgcm0a8iWaWYc5w5YjB+IaQxEUJj2AaMYgbmslymXx2Hanwb
yZULeyDvI3ugDmN8LkT5Uuy6mmIEfIUcwEI4coL56BJ/Dn+I/bAcZCFAFpSU5+Q5pjJcPvVRR0BC
7DM8mwk8qWlOy/WOKUUkLBOW2hrcBegqj+COWAvkIfmUE/biqwn5qrkHQERg2wAARfWvq8fmSUp3
GiJXgSZoM0LGQBoInfNjkcXFsJ7xg5dP4Fx4XNByOo26C+MGswPiXhEAqQ64wUzGYWJxTKRV0Ycy
LO6VEUozBSOOvjLMObQ62jsMpjmoCAPcWyTgSx4wM3jltkC6HoYcMFkxhhi/PahRDUcGsfAbfrTo
b6Etka1aRCg4UEXPDahAbgMAy7TaqfcFq3kNuAL8u1CX6oNir7XBNbwMYWEW57P8o6TYk3pWcKEp
p5dhvjsy+2LwxjAVKnTnIQdGN5B72MIEef9dQZ1ilVcH6rusx94NoeIEdOaddhmeTihF74yOYFeX
PdgysxdkRVLDsELYzmGqnzpa/BlxoA6k490w40+7vTNLIDugbVavnjbL2wlaW4oufH0YToYGGxU5
C88Zooni65ZwbzNYbAOhdPCLymvX0GIJlgqcZCuoK6TodhtdowrYQlwiS7y6BIpenC5QqRmkQy26
46w0FfpH/MQERA4QyM8jGugd7iUYLUTbPb0YfRCozo19uR6rnLUb7ORU0vcuIwpe5dzjUEzXnN/P
OaRzeIoY3ZITzAvRM32UTOB5sGqnEOzU/ZFMQFBBnHOO0Le0w3EDytgWAzTkcXscaeMtUBMlKA0P
7tzhMwFvvCmk7AFKglLnI0B0q9fMxVtE4N3i7bG3dFNt2+wvKa9qn88+YsTPIE/3bzuc+W5h+lmh
j8PqhvfjUM6EUduRY+O8Tz9EuoIZKo+R8hhsoUChHDYDA/7mREayHV3idxkcIwQOSDfSw12NjDSC
uMBpbA7pvGm368hgAUBrgxnYh9ShYfHIoocuNZZ9oERYWDgQy1/g3BS13vlD4ZWbvDZVvVb3ndPE
R32Al8wY6M1kiSjXJ55+kTAq+ikkPYo0UA322Yy2btGdxGb4nBijW+81eeQdlkrPpO4LMq7Mrmls
kLkOdYihdr2+f16z+P4hh+rAiI3thE4UFdTyCKceUUyxqhb5UIhMv3QFaCFf8jCfQf7j35z6k1Io
sBavwFiLPKMWoq7TdGnrb5jmn7yZrTp8o2kTI8RxFloGgf3GwA2XrDVEDuhHAym5PUca4jTc4r62
DJFMBkE93jVHKoPtl1Qk+c2TGdhseaGkddFrfPVrm0gM1EuX54ZnkIKgADCaYjTESTyVuj9pqWEz
YvO7vXBTvtZtJzfuuYttYLPWMVONWPOA0aDtlF4RDq2h2AOoW5bTE70//EnE8F59uAwIVqTqFXwo
daBtCxQFjF0+aUOxR6ED21JI4FLhSyCqO0YISq+5Bpzaa4Yj1iV8f1Fh1r65tHoACVNjb3jKuBxy
XqIxMAZQ/ZZ1WDC1shwjKIfy6rV8I/V1+MJogVmBB2lnws372oJow0VdNZ9p4dAMOtrkvkKZzcAb
vxNmD0rM6ZdcAn2syzOiMVAQ837gzjsDrxLJuwRUo/AAy6aEadlJo3uXd6Z+njZMshHKr/nGMjbG
AeUXpJLOs+lIzc5GgEGIxWlJ3b4XyxGw2TXvvS8Ev405GcqRyhYwBZ3BlAc0JHm+fCkqR5dxuawU
Cl/nCDnSF4YZlhZEPrMjdaMgFNlJPUHxh7CJ5FRGZadB3WC+FbyIZaAVhI0YnRfyXF9IOPagn8IN
EAyM00cKukPiOboxGcMllYxfGsAJmrIgDel6is+GTSP3wY1vKAlhv9D6Sw5OGA1bKtTo7aBJ+0Lh
ZcpCQQf+hAUL9rgs3nQMZ9hejmYlekf4CwSQi6qavoFYUOYrUCSanqugnDZQf3JZ/0Vc05wBd+e5
cmfCSVQpdBYhsHi/TWo9nqbx0T3I2XV5fjnw/C4OUwdEDZgQdhuYHPJ2X/BFiohrxsKJDR9N244S
+BrD40/gCOZPqrezW+AxZmMLok4YuIlxJwfZWx+PAQbte21ttjZeApEaIj5r95xY6aF+9GA0bf9B
S+qwYX506fRbapqg8F/qCQ18TaBB4Vk86umZdzbODqcdxevWK7wCAQqhBaniYTp0cpEnn8ghBXsa
y/DFCFH94iWTW4fK2+RAr1E50wykLlyxC3MjvA5xX4lYO68Be3loPd1sDg0bD9rQcNGmBzqmGBEN
KlNBNMi907BaW9BDcCeHo85IOGhW9323Ltm1sH6j3n75ZT4tTb8lBBeNMIhwUJiMWPh1GokVIMpa
QsXd+4fVejJ93e8wq+iIoSZuSTW5kccdCKYDMWGYmv9oTNclLOzec1zvAd8HeU9F0IZjxxLo7eFh
WGNR5GzZOB746fNZhP6Lg2SWPv0X4BNIDkaXQ+lgfcjNMAczAETmDbxEkECx5kDPXSHezKLTjVJT
6Bf0gyFidf5CKn/NfesOGy04edf1N32ea46ZmxLQoNNSAeE/hle8Owdl422/1PkjsobKlCDFl3/a
UTkpwwpGlIDRjyfqeA+Xc8uHnPKIKj7zwcAt1D8NzB0q+xbU6DlTzz3efGmIKYaOae0GLlx3tE31
wTHGOO1B7NIErcbbyZLHhjNKxPLXvZC1O9fh084eU3mtf4KSMHKp57imdOpvQgc28qLqKsrt6PJA
NgYM5pvgwACiGKUB4XVtI2UJ9kQ+hCHcB6S+kPKNIM7pn7Gz2ctZ/0jLkzIuZVvg3DOpkVhOBc4M
iHDs5uP5oVnB9Rzpco8hDzM9hePgjT1uD5cg6+WVjwFzJX5GZOEUtO/mfXStdmi3LNFXpnWPT4Gm
/rxT8sigWntsXgie+BhdC+pQMGMjyLcHRSl8GhHmm7xN3SlIWfB0W8okrGPuVw59F+ocLMZYnFg4
SFE+nNbVOPPkQbrDkfc5bw6YfWEQ+B6lU/oEcacnlZsHZqx/MhV7d/k826snetaeb+WBrYvunMIH
J5DgFIwDsBFLn2jX1R2DnRsmg7NEy8fHWRXxWIiJFumyRrUHiAou5FhmVKozfCYFk0/nEDkRnLcD
dIuQ5G5VvyECWBlXa8BANakU58bj8c5JzUnWf+Ze59pWgpGnjPXhAuM8AHOYjV4ILz1UO8wMnwlF
nTiRx+dXDI5P3yKhBlpfN1XUHFIOEFiSbZwjagDcaeOb7Od9EYrnApe8+216Oe5LtDs4zQlpLBIq
hFyU61547t2evA0hBucQVAnl7EkTERLQIxa0oW7FJ2VVmp1rXmcrf/Wu9GPQeHDv5JDPC9ynpFn9
ieFJ5ufzFvCNAHV4lPztVuf0QG5RhdsM7Qxeg88nFbrH0uUNSPsGjHshuT/j43OISxC2PCpv2a1c
MYAsi8P54irFWOCc0k5exY6DAZ15RoGMMLab1122USH2tCJ53jZp/iU9EwwYrtuOVX5DB416DbOm
M2KzLqOrABAEq5fi6uUap5F12qemU1Hu6u3mzEzgBFOKf8l6LVUKkClbaaZNyHrR5+ihkWiUNbBa
y/aXiO+kpd28hlek9Xn0emy2p7Fo8AEZW/WMs59fIfZYvfP+UUV3NTgzIGwRJ9pn1My6GtAcyknx
WNYMvo/+CTDeDG4HKzZpMuknALiP4bUIKUhT6ntOMDQs6DXxyE7EPUMZ6+MY49RDpxc2TdBxcHZ0
eq+QKXQlRUzTNIwcIS8qXVARUgG+rRptUFBhuVk6KGffJZkDGe/peXnX/Kr1X3xeKBv0XxTbxMX3
buQbqGsDjhfiEGCImWUEhhjVIr7LWFwNkHy+G0YwDxBdNSih1rg3/NN5pLIWvOaABLkVXQ9M4M7V
qJpndfzYiB0r8gpTlGF52oe+lB6ua8ZpQFKYaeARCxZOqXiQySKR4xyy1RlPTtwDppYSdMKqV7k7
MyaG5UpCuHG4kSvLpJZmTMYYQJodCebgBWo8aeshZquQLEvJBb6s7B7l9cncV9YgQxZyMQqHms7I
SRoxohIj3zbEMOFIsSDtnhXIcB1U9ebBUSQUOh5P+PLeGHws8Cck/M+ittrnDaB5dJbIxI6vG5YP
Y3xdi8EJjWKiYv5JHQhCBMQExf3IliBFEvA5LXiJyqtvtv62DBpwlo4DP5WrIGvnmu638GH3VNLE
PlglRAFHvPW2R8up7wspj94Cgtrj3GLDTyn+CmR2om43xJwrmzdKouNSflZuZiykJ/rirv0EC03x
Kz6ikTBTHc+vQQ6FfAWTvmvl2igL60hSArqfy/y6b0YhaGXp0l2V+wxcDcQRTjBumdmu3p2rybsI
c83nS+a8ym67I46UQh+H1B5afYriozJgRQ4tZYA05UQeXbBlG0T8nU0f/yQ4Pg93w+Ym7q/RG4Jg
n0w9EatQt912sb2wBAT3mrtNNz3Gy3pzbuMSSa+iLh8Pzd+2cUOuzoVeFR1rmXsq6TzkKz+iOsOB
7bZvABbeTA/QPcAS1T5vt95V9M/koKQjtqkXqNybvJzAwxwwzYcNbl+lk7GZIak3+pCnG3y73uFZ
Y1y5hOv35shhCrbFzBObO1i7yfUdkE0IUK1A2n/gxt1Dn3trXbGcqai7mArJ8xbrtOUzut7g2aqo
nNIJEk6RmXsEn+RyWZaMK7aJELw3T+gqPt4aeFMszmvsuT44pPZn5jckxKS8QV6thoze6ECLpTzQ
oICaTjMSRqdZEbO+A+TCAcjLu+iy5Rk32CBgz6ScZZP66jNsh2RI0wPNVbChreEovUAoQkUmfDVf
SFQxpjihkP24JIY01aInz9UpcVzj2KMVGmco+sBOEqtHUwEki+AcdJL+8sEg177vrjwdCH4MdvKI
Rh97Xd0/Ly4f7Ch3/MTosWmc4UFiawG0fcVj1mOIlL26jEFgGBP/IDjZau1ukZey/UO8CVgInHGd
xceZPc90cy08IvYatuFdYomgXqT19PQl+wuqxuPgIc3MobHApdvsy74cpbAXCYJxxZXRYx8Ul6ka
NgnDtrOjR2e8vcCT3p+G5mS9xwD0DJj1hpgnh9x3kUN5yshdDK0orfA2O/W3E6Ks43Sm1XE388zA
9oFRoVgcB/qZMG/7ltC+VfYjAIc5EmSxx2ndYVWwJ0EBNAJO2FsAxejoVSjjyJnA0J09J4RfioHD
5zsp92pYxnyT7D1U6Ec7w4kHuR8/LpS4Cpa9rPJqjnamKT6jzgvcpPuUTvdlutsrRmoYPJyGIhFO
G94skrOH8E5ttKZnFaEMN4Z/uxlcmch6mGKSXDCuo5ccQDDZkmj9xMLUk31qPV6B+6y5B1QZyNOe
n11ng+Obc705acXiQY0hti69NcoIejOPKFB6Uzj7B0YsMBYTadTdPIhY39p0wwuvYp8PSYdf44Lr
MQEoZiyCDNy3L+MV2KuHYPj5lFOqpdvsMzCvKqajjO/dY9OpOlI1ObHHPYi22toSnkLQJkbvFeS5
W0woufCBA5LIQfU+UD858gQLBFrqzREk99S4l9j60Me0M4aDXQotHvJOlOBjeaDin4zpWKT9Y1nG
6fbkHd0UO4yqeXlSPmADThydMEzEsUQkgUjD5JhskSu+6Q62GFLWv5Iw9AKznHSw5QR/qCrWDvJY
JJ5yxQpnckrLQyhjl/GEgeYN4Y1dhEBN2In01NQ1xjnw767jgPSK5YvJIbu0XX5JU5oi5MmEdOF/
HIPhwAMWCS1QfHCts+U3sKxGZLlsP2VrQBcL9ydETAnLQPOhmgy282LPr6D0unjqQEehx9WJIYIn
BQ0FtGKCM0UETUAYZ4yPhrxUb9inOBr0mN+y7uSEVEKI/hifv8CwXCGoV2/NRwp9M8D+BdTjJ0wQ
EIywyGx0g9gnzAkOQrRJ+IgeMniRbYBtmHD1x+uC35C3LadMWYo0Nvut290kvgBYHkh4+rnnCSUJ
ngCcsMePC3PSRd2jzOPo4CbYw/M+uqCaFuKDKkgtMWyIsG+Cfq18QvFjEyhe4Xklh1mCn0h+X6bA
6soXw3AoubA+2aZqfCWjBtksEGqWNGxS274+v2aRxrczopYkm2Ynj9XXl1EEDJcSaLpt5Z+yIU34
dco+VDm3MTGNWVj0aBGNz7oP9kzknQ1jmHn7pQ/XXMG1ifsKYaicwEy3Pqq8z/fF+SrIRwuE7Q5u
SZhPIY/LS3Vy0xyAeGEpBznrHFfQXnlkY1U+VXYcErVOroqoh3GWNmLwjhvEbShwxvf5q/FRAwzy
jVHLnvNclfCquq3G59VCiCxvyBJgmHZNE+Cb1/p9JXqDHQhSD0M1uqjcqZNs3fZunQbIQzNObug2
hiXEaKEM+dtyA/VEjzqQt4K6koX0WLwLBjysBO1LPNw5JdACQM6CpcOgr4Te1yFINDnPmJcMw9ad
xnbB5qf04cRvHX2QwSIa3tALLk/1JxOBGyN+UDZjhHNTOryiQ+zYmowHVJ8ZbQbOU7gdfIr+I9G/
zDcKQZYW6uoew29ma0ARcwalzEdOH9WnOBaG+hvrPcR3I/PhUb7Q+GNO1Y2dcG2Y5F+WQtnGxnP3
ZR8zrJbhHKOwi9chI3TPYAGR1Ub3qKPF97Yh7z2j8fNcVTBJDvXDYwCQxifeDswjOiMxRywRQL5F
xAvr7N//+p//+38dmv9IP++j/wpn/tetvI7up9ur+M9/S8q///XfM5v/yCTu8rcPOxyV0+6n/8fR
rE6ZfrvJ87uHAdy1j9hGXVe9dGYCX0PHGz8+8SL6+0WVH0K9JfGPi34L9Zbk7UVqZJKvWTUCZ0tk
EPMSAx2QPbV8RWwfGKc/4O7sHv5l2A5ppjZ4V43UR8J3BSUF1jRMQIOsS+CRVb4/vX55LvKPWdZ/
3GL33P54Llvz/tashlvES+Y2RFVrYbwCErnUI74PHPynCkKAwxGlAdXcmZrEbgIphxYGjJ79dje/
JUd3qdZ/3E35UqVX88zl+SUiuQ8x9QkLkIxXFfxWgrg9xv5aLd2ratN0rqSetMAGUh+CqzUA4a7y
Bs2VRn//FqUfQuAlSTZkxZAkzRK1b2Hpl7NR3N6tJnUjODq+7T0gNE0f1QxON+oBW4Zyeh0KDWNw
PGJP3Yw3bpe/3MNPy/fPe/iWoW7c37XSGNwDYePXXokkRfYasiwclKkjPcbcErl9E/1yVfGHl+bP
q34LOj++imup3blqegL7dJBpF5hpiG5JbS07J/eXy/30uhBWrhuKaFqGKn379tNckZpyK0rzrMu6
DFV1sP0QSfJAl8FxikvoLxf88f2UZd00RUUzJEP+9vmyZ54JuiCI8xITAJza55dZnRLJVY0A0hGt
CY5KGU6+mDRBoqB8SQuyop6Jie0kwDtKqce8nbVAbhjnWH7BLKe2rfCXp9LdxPe0+T9v8luS+2nb
ShepTaX5dSF+QVL8fALsYWy0QLTkv7+gH0OCBZ7Aj2RkxNr6l8v/9Er+cXmlWyN/vJKWWUltfeXy
uTW4MIQYvMM0KYD0Xz7CAyGhyL1tIAXARRTiX67904KQFVGRdEWRRNH6tmmf7tZRzF8PPnpLJ9Pu
akxrSgeBLJX/hINv8Mv1ftoM/7xe99//+KzvTBWtq8T1nisMqA3Ng0OvDY64uy3wAuCQg4rl/3LN
H5+vohgaF1ZNVfv29QqGJT5Pj5s0LzS/QUmMVaxvQNV0TjNlPn/siqmpOOep8cval37+rP/3uvq3
71U66pYu6ndpLga83eSZ6EiAulgEbEjdx8bEf/Lxy3n44yHcbaOmKRumzh////N9yG/t/eIJz0+m
w3jgMkSfjytAH3+sbiuHdwqI+8tFlZ8/6P+76LeXXHjr1e0iZdIcA9IJpAkce7tEw4uLi5NDAT15
YH8vTBDH9ZeiL1LpvoI5/Wl4ZFgi4hqKkLn+7aX+8VtXDdXSZVGULPnbmXLTzYd+uuji3BoyKMA7
xzgwj7juDN8YKCriYo9tha5a3EO9/vuKU7oV9X1D4ZWSJU03dEv+/lYdjevxLUhcG+9bR0YkYmBE
fyY9NRttewSlEqmI9XFy9AlZdmXyYpT+NtJdsB0aInUv919JRivJ//KIGXm83d+H47/fo96thL/d
47c3UX1klqp29/h0u7jqd3jzocpyL7J3+ziFmEAQ44DHVx8DP4e4WhyrMRqmt4ZsuiEezCldLClw
qYcjkaQ9srbcp2cFwMCBNcIqkzHqw4Mdn2wjgKkAgQG/3UI4OPvGOpsD3V+x7l/XSwROGLb/9vWL
Py1KVZa7k07XTN36dtQd1cejbPJShCECOdq5Lpiy3u5+ZtGj+fXiOYKlKhD94sMglrauQHd+2T2H
sF6ZxB0VD8KnXs/QBzX1iBkSRM0a7vo91jUHR4IG5KBwoDwTJcSA7dhCI0M1i1fh9HjrtyN+Sh6Z
oOHkVl2QeGOd0/lpg6sCGD8XNHkGq5J2kGL+9qmtq+skVyAYdhSyThACB4vROI6dzHAJ++4sW07L
Bjtg8DABUQ0QiYuZ1m0b4tEJft+UcErgvIHSw3vp0yXWHbn9NLyNMfjN8IkmohdcC5fZq3+Dh5df
f1n0xk8FlKopuqbq7LOi+O2FuzyOcla35ptFT45huMqS/kcXx7dhSB3nZFmiT04AW4NuaY1SO1ls
HTfxLy5MrZXVhwAbwVOGjXBy0uSUBPbAeyVz3A6q1B4FlfeyvdZlru2p9nrduXVk3viYfLkowiA2
1b98HOmn/UNTKF1kUTZ11er++x8nVV2/pazFtmCOICk/h6oYPkyymDP/NDeNcJ0R3IRquAiZjUZ/
fzV/2j3+vPL3B2nl1uVRHqkJBxLGOb1rh8OBimkQPP9+Jemn8vPPS307LrK7Jud3nQ+JdAPE70pz
GRpZp4F991i8wd8vZ/xUbfx5uW8HhXh611lz55MpRgQwheFBOqGzZ6Kn7pQVbYhuwimwU8ZK8avs
ibscwjn3sk6/AAsAwaGHt5orz4X34GZMGA/nhv/4UOfaRAIDTj0t67FakG4yFDFhVXD8NNEpqST4
p64wf32VzzGvqSYMLpZ3011hfRQwhXQem3cTWE1AzNoNzRCFKgkrE/wcJlpjP9FrgTqE92l+9I6/
HJ6/fgXfqpOzWZ/FY8szeU8Ztw/rO/GT7bBxaNMBBP7+Bch/X9Sa+K0kkWulzYWKk/o0kNm8SYCG
KYwYnRhkUos8Muv8qn/EHAzDnhjyoiPGzwmHc/+X+/jp8NFYCZZhGpKum9/u43o5li9dZnNGa+EC
w9D44NTg6ySg3mJowRNEm9bASNQI1+PhfQgvNB+SVNd/JHiE/LIsu1X3/ST882a+1cDv1zaznhU3
owdQC54j+AT1Siee7Zf3+sfiTDMMhZrENJH+f7uQ/G7z/H5/8aktaKZ5wR+Ve+8FZyfb4Qx57P/2
yWSlO+W+fzad1kuXZJVKVPq+l+S3JlPeuTivx4u2Z9hbdFquZbEt3+LWWdxwjUHvT64zAyOE5PZ1
IjtDZu24JH++u4zTJ1JTRLNUdI4IdQb3U7wRXYah4Waj+GSHHDLGHVHxRcFppB4MqtUjkp0m3mjx
MN9c3HvShagS9HHy7qceKMxhmKhfJD/a2A0V3ts/zgA6VzmItFsA6NrnyW2GgcRi29u0HA/Djthg
i8lm+9WNBouIUT/bhexU2Ax4GEH2NpiwEftM8I10s/ezUy9H/2FNJpzX78COixhZ1aNzp2SDA2KX
3XXbabN29dXJIyu4o6g63oJ7HF8uPaayjJpwvLbXEE/wkIihreG0vt7a8yo4dtY3dEVhMZVD8Aia
Unca1v2PJsO6wKY1Feyv8xQVfO2E6gRgOg8ZPvD/X0gSctljUAjd1pZjgMjoAcrXM2G/DnR0l/b8
PHru1JW6AmCneK7c1GJK5ZQzPASu6NvstWlB+nRAFYddkvBg/uhN4RARJWsba7Re+49f3lL5p/0a
rEDTdEvTLE3/Bl3pTXuTb0YqzsW5v0lcxe7nS0QRdn91HRgrJGQ2vIG+nHy0/X5IEKyTw5nipD/O
8l0OZSWRfMOGaUIUmX22P4oQidrH010gCgiS4ZA5TFdsdZ3CZJImBqf/OR596qOzE12Dxh7K5MbP
UnuyjSN7CIF7szk6/qQZB9FMWkYT4uEYbR4CwdFBe8Puty8UmeXJXnYzB9h97ksMcleqXAMZfyhN
lnBuMNb4ModSa68zEPi52s+HvQFrYdDLbL660lZGlttfLIwuUTgNsWAtbH+z6Ifh9BVMx2IwdnuS
Mz/2nV54C8Lxew21f7mo/KudELI2TC6RxTPYDLV4768Me2G4Y6fcf/V17z0Vx30YmNOrvTo97f5Y
GNX2hz4ZT/Ph0Q4ZvAM/cgz+/XtUupf8v20Cf3yN30phSzu+hMtLeM9rGHqL0uOTDZO8t4H5vtpI
9tBG6jo9RSgC7LhdAbvb69bdzZ2v2h7n4Wn599uRjZ92f0PTRVlUZIAh69vu3xrFQ2xO8nvO0si/
mMaQuu13r33jZmt18eZNXT8+LB+rAPGzDvj38ySdrEiPYCVhMocJG/94iVqHh6m9MMoyhuniygan
B6uX29/U3uYRu35hJ3eb+jBJYDjQgGt9gKeo/cebES/HrzT1W6IXG1ddtAu24zqRQoRYx1Xdqc1t
fSfFeu824zVEEzA0A3KqBk/O6CP+P+vWe02PDoySAp1LTGmdtLRBuDmGp/59IODWhISOOYT97k8E
r+kSwt4DbWMQ2DPEjURISnAvGDseOk4kDyfo1o6wgd99jbxBV10evJh13INkGMfS4BbKo1G8RBxs
r6Hx+sxtBgP9YIxlZk0x4iVhrARGcNsBaKcz6OFsYZSN+AORzmAXUBMuJBsSzlMxIfG0AMwZcvfz
HbYkkDH0slEwlP41Rm6PnSdbYnV1zRUp6s8xgtaEfeY+xYUywAnEzcZfRV9j+IiX955mzy36l/nW
E1zGMu57w0zzao9xI3PLvjVieDWuAhhP42PvPoRsw28VYTq8BEIfrXW0KELenX6zNt/2AoIZYpZO
oYH7EpTjQd7fvuFvop4t9lqElp4uolxi4flLGaaIPy5KXWdFyhT76vd+UTlqF/FaFLwkjjLEK9rD
KopGRlqVX/CLQJ1JCY6FAyxBFpAZ4GA0ZW9zut6ZztkVVil2IFe6fcwskOaQ5Y1endnPP3bceH1J
fLMF62bTejm+oLa2wnNL8beCJy9uH4r/iCjCnhFk3hiGOnZYvXJSbggbhcMBfrC5RdIKfJJf2b9G
5cCy2Vqe7irx/QhjuMqezMh+q72Td3TP42xKP5uP0WYWY0SPfjqGo+ekffoIMrMgQuJocZkWQTvf
MsclForKy80HBNh6QPCXqBMF4W/6lWOj65Ve7agBICgflbj4IxfDJzOCUBKeIc/3LefNMHB+nqPW
TCT0afghh9vYcB4e8kuSqRNl/PSYmh4KC0W5w+o3kvYAac6vvrKB6Bu960jCj+4ZmEvaLOfiydhZ
4LL5pVf0q8wDMHNAi+IXsUoDi/HdGm33WGSEfXUa5xqXPkSN4DxDTQhY2w1XZ3Onml/dNhLj88dz
QppNBLnAh3i5bpKsr/dzn3mrgwInojCgCJhJnhhT7PPLYudBv11hGyj0qG28clhHGkE8CHuauRz2
ICd4RhcMBqmaRY8OM3wEjwRfnYCKBuvqW9JDXQZVADOrDzgOaAgRoIyzHrPSKKzD7cTgTfrgVfo4
JtoI/TXbfthOrBAf0pB/ZmSaOX/fdZWfSn+T4YrF4lYkikEOiT/62bd815+vTGjnjwO+mraUuq4I
wyAZ7qOLi63YuvteKX0/VRfZk6Pb8X02QDvTGwvuuAg/Hr/0Ij+ihn/e0Ldm0Mirc5Wb2xa8QOsq
il23vyvT1f/h7LyaE0nWNPyLiChvbjPLQ+GduCGEhPee4tfvkzobu4gmxMbGnJkzMd0tkqys/Nxr
8vwo2zxXlijGODdJEQ4FqRb7LLJDM5GN/8fO+LRLdZ8+oef+W+nvt6axn2nszKmyvgWI9YNgN7Dz
1PNCJ7tUbgGUJ3p4Qc1GsapRQI/dxvGCuhj4kAMAiGG6RrskWsLjBpfdOzWXflrA1h3R5Hqz3FdJ
mW/RWqSvaDM3UI2vhwc5Pxzmw92FPsuJE2wq5ZdNe5FSM+8M4Wjppq4Dzy5vx64LtdW4RVCDEUht
gwXKjsMY3/QLOeTEwZeOoTd6BQZyPkic/39aC3QQfd/zPF+jJfR7mcfzcOlPr+SOsPXECm5zeZmD
q61Se7be7Ij6UU/5jaE7Hi1++t6W7TzVVVO75E7ds1F0jJyMgim7g7pgw9bBCYNlNxv0A2DV76UT
e6CeI1fxgb32nAUNo1u2mxiE0RU6v4ycnDcDD+NFAfZrbU9Pa788ljbGhbVp3KCwbYITNkmxiudL
vKZIbaNDeOueQGqUCG+NeQ8D6Oa7Mc+rMtDQGQhYts4F4Ljqcng4M7q7mRaWpxcdEs+oDWyUdDo/
i3I5IklK07QZz2UoCDvSz2SGNDo6DdHfT+n1Tjys4akUPZ1KztDesRP4+E67F5o51dm3Ij6gVLoM
0EuGCO+CxDzS/tuF+woiitnlpnAOcMxgVaNlAVTmzaJeHp2HRT3dioWxOF0YPKuNMQmo+aoSEVCb
9xjXNEDqUraCNy/Gzwjmn9P68JFP997QPp99f84+lKPB4YPojJroLRnfhC/jk4jDMMxahZjhNtBp
QRyV3Tdf+UV70fDoQegOM3dPe+4BOc7RXh92P31aaAuSDoQwmNLUMKOSo7TZ/DqJrx4ipKmemfIk
M/A1yjDhTcLlq6/5vA2Py3h6aZ3h8XA4r3xIfQEpFaZ1JBoYzFufG2YkRogMQh9/zIoZ4dFC2rSt
ntqjFBwVxPZFsO+gTiivsVuGZh0gCxaOvWBVhvneRCouPQeqiKGwDxk2gUfSIpDng0V3nVYc8g4o
+HFIRX+tMVoh+OvSAN51itc7gvkibyQt0OpiMvEDUFw9MHQhumjBRibA15TPslnHvu1NOHTVRfDX
fjxdFLujNd2uVjyWrnoqJ740NP7hhLFh5CZwbUSbLhnWvu1tzL1Fo+6e8J1deWEQg9MjpJ84nsYU
wKG4h4ZokWsEyI4hgd7AcSIvn0MIUoJatOPARGRfxCbrJH7A2GAR+wHW4PL775NmvXq5fJNTZpqe
9m+kMp3Cco/W5t7ZAoPao10S+Weoxcomgtd/81FiAITjtZqDRtsx2GRUOOahWz2i2xADTL8nC0Bo
UNeZCiCisgu3FaBOW2UN5dx/oLmLAWpEhwHNwuBW/3v1r5ofhm/rrukbhklN8NT8sGb+YWtep/fO
LfI+QedeMJCux5WqlFdBZZyd4o28RE55+CZk6MbLfXv4ZBVTHm7rlbbwZrY94ygcw7PgPBQyz69y
MPCjHXg5lI6xEJFdn3iywoKzWZ9K3NzTrawtgtqgdhex6MVRjaGeiKaito9Ffdym2zLCHkekcDmY
QPK75z8z2nrYQcyiR+dDEZN38iBbGWSkoCEbk2/KAA6Kzi8BL6U982lK2mBZxm86yQri50m5m7Tg
HAdBQpIIB/BNtvMzpn1+LWiX+iRnPi3Mn/b5w15YazqpqxNP4SrP4SWgqSPaqr8XiTT+IpeR1+ij
Ws2WEY8Ej6M3H2+/yJpNw7Z0zfINjUTmKWj5RTGbrdFaIz5ERZXEdDTS8tqa3jmW7ukyHG2itvIV
hWmdoHJVrrU3gv5gi77gDPBxto8u8SVuId/Bv2brINsGLf6HIrQoaAW+A/i8uFR/LfcpnN0MY2bM
9ywXwlxok2lQttdRn3w7XfdeZKG/PukpilnnQr/fznySKiby3Mt0SGVUiuGsfg8GI3X22s1UxCgN
UUlyhsswQmgLazBiKZtHeCUJLaxFXGhtfveRHlttURvVIu69qJ3GrmxyWBec32ZcUL4FK1Fxvkuw
zqyd+Fr3Y341Ti0hSjKO69NUS2kaNkdpqnzeadxG1epCyEo8TnsAQU+hU6tA+4/U0wmyj5sMmbVz
incyybLqomnK8C7D6jb4LILqpyG8iDM+j+C5do4n8V3E+D3FPy4cMF/PibsDsY6Ei9Sq3WH4Xe5T
wdDnK094I7AODG1oqapV8feVpP+065/eBtPkKtU8mzGr9gzvOM1Wt+n0vCs6/Txte8rVNl93SuFl
1D4gxH9q75varo4J4HDeO2qN3JLRzsN/Cmq4Wd3Y+QJCWWOmiSbtKNOlKKjPUBrRQzZYm5ev6+bX
YYpcD1JlNlhwES0+oqaTXiD0m835MEd5GOVgRI5NV66L6scZSOlFOod4ghpwCVSuCXU8Vy1MD5ca
F+pChHZEA2qlIQJngMFPsOs0YCc0pi1JGU8grlDsN75RyO01piNAbwkc/OO+tYUZqcRPMSzaVihP
gOQbm2RYxcdpjH5f7U2kejXs/bWvT6fZ2a78A83uokPYVW3cS709H8M8AMkOA+JtUfDqNTV136Ra
AazjWU+3yma/NZzDbUtR0DAJ9kZOU5NL/s4obNROMW+RKFOnhxCFac7tJ9swDBvvTtOrRNQ0DdXv
Mn3XMX46Bg9X6+46vZz0GYcJZbnYrOVlT3ZpJ1GSxOmtTFM9uGTD6OsD6DajVNp1b07zy114+Pyn
XbCOxvJ4m7LpgAVKNa5TuB/j8aJXr1ui4vXQLVsEb7Is88Vnggmy0XKzHQeg6dMFubhpzmG1WV07
s0q3fwF+sJcMuZZ502vfD7J5E+1lg9nDqWzUY3VVkIiHNOeTZBqVaVBud+G3+eat5hv/m/r9WpT6
9YcHYa1mxs2y1tcOlHwY84NzmEeE63sZK0SJLFgzHhKut24IAIdWDZYwxJuRGQ3UYd38/IORg0kY
unhihGRHs6ZCPbRVxMvC/V5sO+0bjZ0P1HkETMDmeDW6iHZ0HLQXFDvzOHYqX57iXPXCWPUSL8kY
0HhUh33UnVfS8dQB57PMQQARcLWvkMt514tLY5JNacsO1pF7QWTLjjORhZXKSdTB419l3czDymeW
lD4Ih14kERAkaQDtn17b3LMf4Rft7fGuZyIt0AYTL1FjEDBV4gw1RHnJLaY4lEB+vQHBRauiK829
e4DkfxWHCO3kft+7BOVTsO+is1DrlotkcsrJQzIoI126yylUj5GLWqiYIPDYmpxJUPQPO4UUiW4B
nPdgWISa7JNL2YEfTBaDa0IWvHcFybDqQCNz83943G+e9tPAf2Zd99plwRG819AjOMu8ZgZRakOj
T9jysFIEYSeYuMGbuu8H5vgUOx5PmauyzodTtndtf3Xxl1ded1DeE6pdbWLIkiCFoSEkZpRR+7x9
aLWbX5VK1aQKhQHfMiCtHbofMXpmQCC+1nIMMzA20vhMLJ3W/bgiZcJQa6Lg6l7xbtWv8j+Ly8kC
rWwC4Hxuzh2Hm/3c91i1kcPMIHPAgL6tWpXzGA+VjehVqkORJAiGisD8Lh/LyzevJ5C3Vw/sYQlP
99TwrF3dw5YHZgrAVsNcy1yd9xQu0VL0+5t0AIt9LwZl/iuxY5DTJd/ndFj6Xud7EdM4DfLt54DU
vZ2izyuo9Kci5QD6M5oxvojSG7Mhmp2wpZqxU3fSKwPQPZKB3+Q1Tm0leI/wbVlUPypup0LX/LOU
/ec9ZRxPnrViHI+pBiCqFrIqgmEXB8oP6zilU+k26JVrwScGtp+fJPmknptQtlotWs+bRZg0JrdY
isoV7gTjUzDXlYqstnbo5k4DUpg9BaJoIN/UCb7PaPS+2VxDFVH/HErH9k0T4K/muU+ljn7ytPt1
uVB72z+AEisJduMuzCSiVA/iihFlt7g1y8iq/o4+bz/5qSU214b3xcLiYOEYw3ijHzAC4cEwDPis
xyAF0mpIq3mC5dkbGMiruMuR/t/v/HSepubqYu5nfGeLog43TOaxg4EjqdvScXOX9JDvVxdrxtPy
U07Qm4vgVWH76/OfYqB+3511W+25CoA1VckQ9+JVr2LS7iIhLtUbjXftDevtpz4FOd0sttrOVZ/K
hT2hy+9GNQZVwZ7adtpEbemTjiASbgPeYJgC1L0/C1G9i+2nIal9R6NBqcYRmYs8QLCs10ikrFr9
anauQUmFBcbFn5ZvETwg5l5Z2as2ykWz/N2STParPYJRzxMh/aw9bDsqXaJBKaEhOq9qEt0iZMBE
bXAzgsGRSsL7QFkCg0TS0Ywh2zVuH8f3ZBVEFCiQGPPytdvntilTiKuXrgS+WBzDNZ98RktNg4go
wG4ieoIyVZJ1IBZWiZCzMCtSxuwbIVYThVXINKGyu6abUjuHWpPpplh0vv3Ey8vz6tBmFpeDy60R
JZv0INqbhRyn6Si3MqUN5yJ0NIiMMF2Mmk2FzJmLtFbLTwFaH0G/r0cDK2w3S7JuH0XcTNdhikJX
gEUHg3Sl+FqSzfalxXU6nsdNp9KLP2bNMOt8ZCxrXbtfaQQjkRPFPVciW3+QsfZdER/Ms2DCTdnV
8HATnc4s4WaqVLxK3KQTJ3Yz0aaKAF97E9t4LUF1ehVuFuqv2yeUuck1wFQW3+2QZhX9KyHaXI7p
leoehSPhf9X2WRsiDPx/sSQdCppmlR88zZrxeFX+6v2IhjItpO8wviZJQpkX9ko4eIoQ3KL8/KTB
FDZK7SSpVsOeilvOjPrRIrM4oyXlRFWkDcIqpdBRZExN5Dn51ppW8zuRnwdRTZKzOhvJu7fuRSfh
11v3FPbnl2HpaKq3rpTYgjLDyZgSD6JluJVjuxpXetcAjM8nWRRNOc7339fdK4rV48c/I+5Oh+N2
tt7x8YjnMHuuzctR86t3CNUTp8lLevsm1f7pzPxxtf90EB7yDedqFdfdik/chxvYRtB882Hi1Bag
+P7+bq/z5/+9UD3jd2az9oa73cHnk4q4vJ2o1zEa1KJVawqkuDlG70V4rZ4fV/UwmzR46Stvnq2v
PuCvr/p0o9v73fZyK7GAIDekKuBENAL+RmVxSrx6GydzbpR7td5UY00Fh9vnW7QYRPqljm2l1ECo
fEOwrosUPbUOLd72HGZruJYW7YtF8xO5q1ZrNShUnlNexDMvNJAyiXAgQzmhga4qb2rCkLl6TLnW
kM7aYo8rGga5cJds+V1b7F0I855CiOWfATJuCJ5+0u/fVPoBaV9GfPNTeQaYyw7j0M9wDhDXVos+
euPdI3/zNnlP0WRonU6X9YUd795r5fxQAVMYRikfXb83e2GpEapGG+pg79KGV4S2X+/R02u8LRVT
09nywUwSzyK/UqqNjA6RrG2X06hih/WbBGW2TUlL4ZPfRWsKNr38Lp6+ewLPGCr7CL3hvOMJBHmO
BzxVbIOLnvn9dFyfxrSpYTvD0Uf7pzcp0z5xqu8Ogfkmd3tmuWj2dbOdn9Uz2BP4gBREg8EeNSuE
17jZQO4teBxGWpmn3P7IAtCQ0xTCroFhoXhz27yaLj4+l59X9OG2ceeFtT2pAxH0r2FtF9X2sk3U
iOsCJelNtSq5VSnutsmbu0ed9D9e/ecpwbDkrjfFkuew6ZfdL0DUkr47L/4sugkclOs9q3YOqHlp
ohCvaOI0/l7AD27jrwU8ZdDX4/58WMK86OA4CsSLrceNGjH1CgoLvJdLmgiXMuD5sFfvnbENqoZV
wmRlvxU9BfjDDjJpKRjjm2W9eUGf67Z9yfSdizocFD/ADXHa6a1q5AXnHFTHJlmJWPGBwixDN66R
ZZj0xZ8tijjVxZ+O3ixGvZR/7dHT/Xw7zoq98XM4tgL01nkFmEs9qts3Bo4Jt8amt4xxX0zHLqC7
CpJU9H+TH2xtC6xf2UQl85TvOiBh3nZ/XleX/1MN+E9X6crzzzdfHaB9iP1zqNLin/q6oiqQg8wa
ybsX11ZH4mk7bM2xPMfUgbu5z0XX8XzenM+n0qXTJ1+t7rtIPHioSyLeZlxRMVK6cmBJZm39S/uR
UdoDOzufKtiN3MHz+qKmGvTxsmLaYtHVUKYGj4y/xgz+2rKCs9GOAU0dkszMEWeFtNYlbsYQkHgJ
37z21r9P1oZr5DOiM+AYG/7TdWxNvf1tbzJFLmKyYV/ku7ojz42aPWrPWkDASyS6y85FpE3cCNQA
dUNW0GyCdqgc0yrNDTDdi3uMSHCrVZTnyLX6KU4IEtShE7571i8gT4+rNZ9H75uzt/T306GaeVsZ
Oj1l1HQho+7jKa29UDTH4xtvhh/eEYRGaTtNwgXzlT4+B+mxV8R/vxUvYLisRjdN2zMc3XO1p72D
+7s7+ztWo7e8vK8hoQmKlJt7K8rbpDzZdCZMjhHjlIPaugE24NK+pbXULKdL5E+xNw7W0pfjYdTr
bVMjCo9BTH7jq55E/R73PnQkKSpxvBnF5DbXoCI7TkIlDy5umjJpn/gL8W29jUrWv4f717f6SUsf
AsHi5Czv7oZv1bXiNSdiMxQDrKpq+ykT9AahKVedLgzBKfXtZv3rQgvJEx0DjYFMydUxA8pgmiAg
EswoD1yExcQ78IOrLpzfb+DvRT6BH87Dy9zcXRn2I+gi3J+2zR1kI89eHIUepO35TU5D/FfAGs5E
6ldLRxpeUJGGgaZHGLPehvJq/zcnIz8sqKKQ2Bsxb9uF5B5h9QrcEYICruLoq4hOtv4eljMwAZOC
Ufm3UwTfyKqidZyjK/u9iqHgLpdy4tdnOVCHeXv9Jl97+1SeUvTivjqUzieeChqlV+nXwJ0H7WXW
BictVm3YG1bH+yzRA0bSk/77+OvWvEb/SRsQ9Mrw/ljL9Tc6GeWFmOw66NMoEIb/hg5v/ZvIq+fi
uD5zGdvV9Kdguvdmlu5ugQIysMzzmg42qhQ2p2GbJUanC/2BdjtNY4Q74mGrosuPezfrtHDfwX9K
Tf66707KC+w+KzI12/R0ht/c2Zykh+N8Pxzt7da0753+MuzSNWE0RSNRHeM09qnK60wprah1Dep2
LKEU0NZdIdoPHSRYwbb8+8p4kWWxGnQcHN/TuTB+mmoPq1k4tuNNzcud7PccFnIr5kCKL7uAFgIR
oRJWp/JTz++DnZwgY/fusv831/r96U9PZ7mde3PvxKfTLNRkBD2khi5e1B+dGxA0M7xwyu024Dq0
hcWQHAzWStp01VVfWd3DD5ntsg7SQNBwUWnq8SZA9BjKd5CFF3mxrRFfddAjP1NalTc/bNLRdhe7
08HkBrrXun0nHtwCM6pZYS0tsTC7CmwhPgeVj31aBcifIBKeMG9488ZxNl7cMY/LeNotY73Z0GmE
ZWEMysew399+9rtdRtdB2YiVnjh9K4RC7RbCDz7DxzPDoiPNLXT9b8HsAx1npNWCZXlfHfBLhsRC
V5x2osYkiWSyXiminp3X/VCF1X2cIv9eh25JosmY4IBhd7Cjsq1vv+IQoXk8ZkCQfC6ai3u4p3uk
hLtg4HwOf1hM2xpxoXUbtxLPFRNmjRmmqD9HaNJ993RegJJ4Ogrna1q25mk/ydHD09nqxW3lbcD5
I9Jl1pBVRU78UjG6nB5xN8EnDMyAyj1L63bY23Aj5/gw2q5EFuMSHisU44eqxKJB8a7oIKKvnDAw
evOevUprGE+6ruGC1jSeYSfObTHbuId1QVK4FkGf7iJv/qBNbzxFi6butD4+PiDotlqUNFw8f3/6
yy16/PSnlNRZbfb+enkoqO7h1MBw8eQZtb1rUBQ4aVh2NEi5GZurUYyx5TH6MpmK7DnQU0re6DNU
/UF0U5P1V0dFHJATb5pZP9jh5/D5uMCn6r9wb1djv2GBXY+pEMLKlBhUwbU03iVfYwg3wFlVzrGD
xWeIDj1WRlRvNunV60WE8EFQOqCxn1VF9nvnXNK9KTDObjm3VROkVlPkQzqVom59N9MUihqAzvoH
AmlFgGygpBXQ0Gmut1qbTNIZfnc9v8D425rLkWaGZbokxU/BAraePTT00g0PGpqpSYn4gK8CtuRk
FUb45dRcVlJFUUDsSev2olkf4yTJC4oueojeOgOtO4bVb29u+1VcdXVydNf3GLo/Qw2O3s7dbY72
reNTn+Z7FebFNGidmejdg0LeogJey10gWc5SvhwxgEYjS6EvdwKDeQa4Y5VtrnA/sOMiwnOD1aIC
yLU15C/V7+fiYED19zP+aaI8n7PHZT/t5/46XZYo0G4dNVnA2iJELr2KoiEqGXqEcmI0T66527OT
ZQhhpWqhio1MH4T9bYxpQtuJZ7EGMGoYOzwJnDiZyh0jPcbZgW9hZwbGIlY0lRyZsNeGDx/OM0SJ
g1tWRPuU3xEXX3aML1e8T5V2hhPBfKttgZRtkU01yru4KH83NvEqxjynii8rSnt+coj+3gXkqF5E
ksdteLoPTvrK3Tjn4a2zw1jED5xsFi1B422CQw0KLZZDAHgzI7bkJSkyzMWYTChk4g2swpGvdg6o
AztsQeOsPOEuyZGnhbgVgYMaKBlsQy3DG+kTqd2QSNS5jxwoS5cRm8gABXCKXHe8dtuHIjpN0XKW
ir+m9uOCBxP2YpDVMDKBkrPKVvSyizJngqOjRUqHZEp+9MPDpWsaIm3PIbISPfRAH62jc7DLcMxJ
FScBH64AGyG77oRIlQBwQgc8vcpZR+esHd4i6F4gUXhXH16Jpztsoy+2NCXYVKwP5KQ/QCmcYQCY
TCrAIahOwBU72VqzTWgn5rwXvAsgmctyJzno5SuU5u9PrCzeoE9t9bn/nHnLcSyCj6WZ3lPaYK33
2/vhBCqoTHZ3hMa6TNqrUjBdMR5DEwUU8mXUbLcvvWYtvY3ADMj9AKJmG0hps16vhlLPL4MtYItd
NtmifAqzoWUuBXXfApzuFY18kYGlLr8JWvbLQ/qw7qd57mV31c+uC6YKfnE/NyZb0S0azA6F4gy3
VzXK/lnk2QrjAwQ2VfkhjLl0LUXMsLWz10VLA+BNDTRhiVW5qX52wD9wZb9pjekvWnY8+oelPl0r
hVXaDm/7vYru/TInPjw7YqrJuZ7UjBs9u5Ezodxo68kNMxoxz+6i5keYnHCNpGldQb57zTidZ21A
kznd1n5toOXnmAxzAUAHLAJsRTUezPNTighU+5gDCW66oRM00yialiHnm0G7zfSvEn9U9byUfaLb
Gm0aDCezqi57p0lYzVrgwZIGsNVF8kniDIxg56CTK6r3ECArZxNNXRKQ62iSWKQpAaoZsHy28f6U
KiZ14/vva8hRu/LPwbRNcjeHCoSeD7/+kLgV+vK6XxkrtWtLCi0VSH6S6gWBA7RULb9UBrV2Wy+3
a3bC46ZCikpNiJH3JioA1wiO7Bw4lagi6C5g+GVJtpLMTro5OvMAOEEBLWSCEDCIo7Yn3zz11w/9
f5aP1trv5Tv6Rp/ONqR0pAs54zfUE+4AHlIFZk6nOY3qjwxUcKvD+rIq3MWZSoXBV/+9jebL3gOy
G4RiYM2a+3MBPOzjdTb1doeNoWLxCuTPMrzGnC0+mmEvFOcjuf6Qu3zPYJzxiRlZUg/6GjH4DkRi
E20iROyTZTZwcQ+mC0EePAshFOmBQm8gFCUUknyulI1HeAuW8cOkoMAUjv8/Bffg0DpKaN/iEiSm
xPsrglQR7sNTcOae7eAdyI8tMU4yJO171CFIBPZyjF4y0WCarcRX5ac0AYGtZg4rSftR0p9UClW4
k4QQbSOT1q5BAIJygF0I2k3Q+LGkidCtCEl41F/XyKQBfQe9BiBHh8HLqA29Bycj2BCdbqK3Amt+
/RGoUMjmewRwGa2ifQxIMePHRk5wRkgCaI2tLJZIUmR7BGVWYhAaqt81zdRHlwhWpFjckgqz1FMC
R5cQyQMZQ1K/BXwl5CUSxTS6yfqao/Ax2YkYPHTwBfk9CHs9DGogqk5h4kxZ6yU2+TDwyfwJ+joa
ExU8Q4IY9SqBpy8MpjzgWgAEaJfVBixpLCI3DIjLE4sqrH71hZfcv3SBdkGjEF2Z3enMwfyChcow
UsHwjsHHQfSAAKOP/UkPyQg4jjue4JCf0/nERy7SCD8XMAA268LLnL876s+DaOeXFPXED1hcIFlm
Jhsq6zsFvF5zKOILWhMwJcGUlmi1eiQUIKhLQUg7cMIFrJYGfeXbFAwFEJwO/j7/xqvSyvVpptBS
MX3dekpmzLVxXx729/+kolfRN4Cld1FdDUY3aoZ0QHsbADT1KtlX0EnClei8ucle51MPS3gK/dvV
crvUpxpppcgLGkfqdVBZgKJngLMEEcBpDPCiEp3PjJeJydVGvlnEC1Qb5a+HKKLh2Lpp/XQxHq6B
rX/VuWZvpFvMCB247ngukdSdhp/Rsno9N4twP5dG956OVhGuryW5YLR9tjiwJULoQudo74by3jyC
ihP+oDc9NAgOdP1RVSywwqhmWBriEAqXKnN4K7sHZsGdzWCXX8URyo9kRP3thav+38/35/k9hwm0
TT16ZsiN2s/zlMVlWuwPPvdsuWjgzJtvFCoHqnMfuyxaHQKe/cDlOkgppokO46mr4O9YayB/UKnc
kQE5NbIqK85MlLKnMnlfOzr/Tk7Z+4c1Ph2A9dI5QJ1gjYdoLei9U8Qq0ZC+wr+wvtEIDn5tBOgW
R8FLTNxCDiI7VO59bD2BSM0FbQD2/TgN5hUcKbPeJTxXwtAYRlkVgeh1ncIXWvsHr+pBnki75De0
tjcVsPnv5Or3t3gKyAd7bbjHFd9ijpAKSMiB0iJopzYgoE58b37dpMKI/qe8/FQ5X2Px7hS/GGU9
rsF5jqqX4X5hDdfqac+LsASDvzWndXsLas1TMm5HA6dQeUK52yAjKRFNCfLo1uQjXB2yrWRENMZJ
CZECjAFDbrzexY4+tmtJJ7WVvMlQfzAJzycTjKNOTu1bpvNTETy8catbUdpZG6pzLBQIXSpxQxOc
xc6b6CgdQ6bnKI1cWginSzRPkIFu1drnPBX00HaiCmas53/26LJakWRe8Vl1s1vI/SsbQbfcX1YR
SDkEpyiAwAUIm/Z5WK0euKeHBHau7o/SZH8KPz+5XMl73qQ37r/zXhv1WFujD2kZmvWcVRjTYnvV
nSXpzTnLXYTdaQ7nbPUQpfHAP2DUO2Cy2YbPQ6u4qaCuoPyH1GyT0qDnD1GKgOoLTIuO4fiQxKty
fITESbaWtXYdQKutCc02JSsJCnVUPpGvGfmZSigJJiqUKPyv1XzXLHTUHOafR/bwrZ6OOPyIE5rJ
GNwcM5pMerZ08WfYdu/RYB1GAslGMW6mtdFgUPoCNTjnctyqAuOQcLGsyvWbFt8WWWXRBe2GdRGP
weljQJElQNEbaEiGZvrd2HWmEc1y/OveLV/XXxVFD0/lJwg8HDl3Pr+h1MhTOUS2uLBp2FpFTge8
vBXjpOxi1HLGHmAmcW8+BboVHpG1gQ+s8ihtmej9A13PPvnxqYL2FLmd4m4xYUi7y0k3B4x9SgcY
B6MUUshSjWMbUIl4WyKZ2QO911kTJbx5telvgus5NHOtFjsOn+fBTOORuxcyjpvEq4Vh1A5BD3wl
8eBN8B8FMYJmBvmGhgIHHLJaq3PITKzlhMfVDJ3O6k2mrW8XDXeswGgFWU1Mo7D19IOTLdFv2TDF
xZTq/8DCehliHndVnZqHXZ1NbzPjNGRX+eG4DLtJodP+WB6iIutfVBKGsweMfiRjnABZtJUpr7sv
9xad+H79+zHMl3S43GhUrML2usEbQb6stgrUdfxlkqmKs8+2IBnkBOiP+TmIphkSDaSKFnDw8xfZ
XvJ1x/nuSnUDdhDs2GeI4ErxXa/EoZ19dJhcTlstUsaQBObe6PGn+r14V/7SWnUfHYYF1wlGKeLr
RLfyTlqN7s+GrPMQLitDsJqIDE08UiAG+zlpcWtT8OG9I/zbKomaldzH2FIifUGJPIWsYOKFwhyx
k7SIBLs3KZv1Klw+7rfqLj7s9/w6PZTcLZe8mpbiwTFxIeuDuL+nDEsTQCWIcwTg4Cn6BPMeGwMJ
UXKj+pdQaHlZPWQlJZMmG8iyzdAhA5j7bk73Qxz656YwlO6ySWTXn8fOy/3peL6pdrAWzyknt90p
0Lzbz5Al684YqfdxoNOorJhHX9aSrkptFaQpErsoWsrxDyTG8Hi6mAOJ3Rot4FPoTQNG07d18MHb
sOXLMFOvKu5t0Lh/d0ttLEyY3TaW0dvuNqoQ/958kC18lAIAB3ClP+05DMT55lYqzrgWkKLYgA33
sC9imDUaeiNuBEQEH4mgwDIyuWK0tg+cBnppZIqwk3g2uwq1TTiiO/91I2kZ0hBlpM0EbAY465Se
s3tkSAgTEkrTJbOCMbUTwWJx5g5BqwgLXthAX0j6BRqVaX3kpVZ6PqORcOm54Xgrf/I1MvbuDtWd
L3/ixkaNO8VvmBmiPvWhEWDPYXcxHFG211MuX7NBRxX14VJQTMVqMI3MOv/yd/ZpGi9uXNh0cDRd
Jf6MyMLvszo82FeNKv8MX9n+WXttEW0oiyC7UuJKFxJqvEgNlZZsgnV8p5D8WNCMUVqKHBcjxlOn
hqcUYzktPhHsZmKb8N+iuQJy0RmcwewtsOJNXHqF02C/DvCzP1gShtgIL1BaSniAiktvGBQYWfdu
iZLgZgL5ZchT3Sfv0IBFdH0q7NE+bmMiCUeE2qe801AHlrf2PTp39xTM+JyVZ5GJ52bHTFA8ozTJ
2zSlhoC6YbEcwuEh+DIPFbtaavoaODNkPIUTX6WWcdNvhNubReePYX2TMETDtZtrPirJU2/2hen4
pWacg3PTxfACm9ldsAyniNUUtQ9S7gKnaDq6gMMdEFmYBAzrF8RS3HBPY3zzuUkKGk2b1FyF+xuL
OoY3KzrOO4WPmZSCHIFuu0urr6H07ld1pLuohfH3+8I/Dqlx9CCyS7xqmONFbnDhRlf6A6mx6xEN
banzo/NpUCQYm1HDACVXughKDEWLvYFqPH3bHyXUjYtN9WaF1gyJtxBRg/XEo1cXa9UTZx2zdErx
K3/sqvScbrrwbnBMtmWqHbRlxcGV5PW3AIehA/Xy5yG8RmTqU2phr6k4avzeSamsNYdjfoSwmKdx
gPcpdti9WxxarSFZ/bA5DwwEQ+3vTY4F5oU+wwlpRtgyO4k1PcZ2wxrueA1Alw2tucKhK7i39szv
wJQVQRF9qsKTkQE2I5cvcDL8/b1CbLIQybs05BXsCauJH5SRYVgI9fx+Jy7G9WQWB++kbu9vv0xi
Sz+oQG8uxFCcSwA5h4C+CEIWELSb67aSsUPYSBJcushuA2fu6vW/X1T3RUz5tSbr95rOa38zn92c
k8Lx1q6Z/cWlPOh+t5zeGgcCl4TiwHUNKApeKlqAmCaeY+CVaLUeo4XiLSDXzhDLnTPiOJLvnLJS
x0HdYrBGUtTPbERDK5fQpqzOikAPKcqCia3cwI5hOaFlxnmnPaaUT/bNG8qZCsFdEPB54G86fvaL
1JyJILW+6yDODdDr91fVLyXNmN3ME1BMh1acy9UzQHpT0UoY1kSjGhMr6aXt3Ijz0TAdH+lsXcCg
IfsKDdOgG6P6edPaNJAV1cA6qe44BDEvXJdpX+ck4X8/nFe9UsvwDQp4PGGQqXmqj4/zYuYet+sT
QI8VAsXDGO/izfct3QSqpzVU7L/KrKsGafN8l+yYMC3rRrANrq1pfxEijh5SCAVGNrFGqrv4Dsdn
qMPxFOzB5ACfdADO+Szw944a2sVcrHz/2CmVS8S8u3Atyh2y6QM34DbDXTPW6uFhQg2+K2iBwTy4
VZf9M3lX5++tesF9QM7tYSlPcRomqca8fnjsmDWnccYiShoTpUpohTNO5aGMKsKmPG1fDciapHy1
YeVMf5tZ0jVFH97Hq+G/ODuzHsWxLUr/Ikt4hlfA88g8vCAgImxsPGDAGH59f86+at3Km6qUWlkV
QQQEeDhnj2uv9beywB9yJmBKEtxfsL6o0uA3D9gd0sO9E4o7kyaZQ1djje4uU1Uoiq4u3CirG01L
T7Q+EFAOJ+nmgDw1mZ/qKvZgaCqFk8DEIxow5P787b79CZmj0tISUfxQkIXQf0vndFVoB3nyalbX
7ZAkVeIyQRl6RyGegvw9mFdWKbKxW9S9rAtRJJSyyIuixuXf855H0K2D54ZOK5Xur+cHifW/3Mw/
rKv/Pr7fh3SSl6y25ejerJ5uhYsmntLN2/6DOMRw+v5SFjXsZnvZGnF9UFQ2n54y15eqZvzlMP5Q
2PnHYfy2vKvX7a5d00ezYkL1kxgKcIFQnpaRtvuEEALoe6Qf0N1TJ1RKmB36G1NYv7t/213/+Pjf
lnSeFVLxQDGLpBXJJaRaoEB9WP9+jn8CDv/jQ37zSfLjASGiwlJob862XX4Is6z0MYbtwkuuoWKo
5/JLN0cbZTICQxpDLi3bN6taFcEDCwg7QptN8LqXoVWhW5TSbX5NR8OJuB4gPuu0s2Z/WZAWZRnc
RfDKmw01UzRnjcPkr/Ok/Yb6t+v1mytr26zM3wK3q4ap6DrVrNy+EmnFmQOpVj0JOuq3hYuS+zd9
5fB1hmj2guphMXkimxA1wezfL+2fig7g9IYYATp1+kD/zXoPxUHWSWrDKv65GQK6IkIooC85GIvh
BsRXNb0vElMr+kn+f//kX0nJ71eCduuwR4PTYP0fXo0h4xj1QLuRmDMThb5Q75zH3DJbP4C/INVI
6JTUx7cvG7lZBsr8b3HFH08eZjU+nkoY6PreGf9Xrvoetm/hrr9QE5/Bcu32s9j6Ax32SjLTk25p
9luYEI1BbUBn+d9P/1du8T+n/1+f/Zvl1TNBKtv+s4Vy/FwXdpQbA2UK1yBVE3WyQk/2W5j+zVn/
+aL/16f+1lDJNCGXmoN4Wz1gU/4slWpCeT3IKhuN1rk2PkR1iGkX6P2MnGFIuUaMgRv/DRMm9lbh
307+t1X3Lovskb05ec2iPOB3ZJqo07/NgS9Bq52Ou+j/42oDJQQOqzB6ACnPP+/07V3dBmVyuZHp
Qd2STiP4n8b5XnMUCpef1/RYmfiIvwXT4h+iOfU/TRsU1Ya/B9Od3tXv6qrUrPFevmEAgwOEAz25
vQ6qFGLycvLvJ/onCPI/PvE3+/LsDsmlFuR6RXI6LY5J+KRz+Ys5osfQnzGCk2+mc5UIfOR0xOz8
irmB2YxlR72iL84e/k4m+YfyhC5RcVYQVgQLoP221KVBdUHQrC1JKZhhKQhqiTPGwdJpbcFIgvjq
+bkTMuMxJO4JXfeHiTP9L2jxP9W8OQiIY4dUSIDL/OZDmoEAf5xWlSs+PhCnwMVlZrBT00HI+eBI
WdxsAJJS4FGm6bSBKy4zVH1cZF7FJHP7XaRfGeg3etOJmymO3p1buxnk429e//1d27HVGD7FPBq+
q9cJgdihWVd+k35pnX9RHOlzkjuruAYa016j9f0GdOR0nSgV+UsmfDNK5cGgfZ/YQwLj8d+8zp9i
9H+c/G+r4jZSh8P88ixZh5Q9ezh/D9Gj9k0vnDHEUmF+G2WR91aspp0aoGvHjMFk4FibMV2JyUwU
Pcqok5YgrGydlOGSDOc48v+2T9U/VGR0mGElYtFfvZff7FN603JVzvJyJS+AsoIhRBx0rA3c4uOk
KKUn1GWaPl1AQxjV4QnYGRFDth8cT+9g2VNCvCGOnHyq6fPVdzxFxIsquCKZn6MWfX5Pn2J8YO+9
hs7u1Y7DjoxbA+gdUDuwf0bODzX+f9+Qf2p6jQive22zoUoH+zdTx4iC9kmYeV7VozFMxQWEkf0g
V+vLjLTkEJBTD7HfuVFwaxCoxeKiwMqDZiKD0L5P4KA/fKlUhVD0/CpgfaVjB5WXfy3HB3uE7rKA
35gMH+OBZFBFa1BW1k6vLXow2bStJmgxSptWoRA/1Ur7ueke09epEcZI5v77iWp/8C3g0IC0stEl
4PTKb2f66jS1uTKRsRLRvOppmMvl8ztnJoPF45RmZ949ccdzNjJABD4asSj08k9kIx7OZ4mIDBr3
Hd0AoIpIOp5obQyNt01H2Hgb6XceNsvcRnXHGQAe+UYl3ng4TTREI6Uaj/zLQl2+3NZPKqu9T2+i
DYX7SJnUu3uQBNoZjvN8quXgPXNbOF/PEKbJHvdCAkRLw2KvyePbd3a3rhH1/ffQf9D08uHCE20o
06txDYVcaQwCrelrZ2n/8yeblBTaBtO8M6TahK2tmrWoeMO86CikSV7LXUH6g7mdg/P6TJ4Qx4iT
OygWOw/oyGeLYj9AkI1k68FLxlc4tJ1DIPu8EH+Y9NOX1apcpmdl+jh+Tu8vomtazYuDrc/F0Tj7
Ar68Qj7j8UMx7ptxpMOuYxQtd2pv4IJwRotJ0iYIY0/lLVnvZd94I872xq8glNc0iKZG3scezJql
cIZFy72iKuPAZa/9osQnChjftsokbWaCkf00EUq4j0W+SqEcazFu9nOl0AMMnm9E8kr/+t3k08r4
+A+nw+ZRgxnXm2c8+nlYzVqLKVh2kF68NQSaxoe1FHdHOiD99N8V4kOrcRLvsGrNynrvDpH6ozn3
1Wg+3F4ccV+aQyvvkaj6TFseYhQoZI8IUflKEEdYtpToVOtFCi+f1LAIuG5aPX5ErZuCFKL38iX7
8pSP51p0HmbtcRIt5CRzUA5hvh/skHI+ivN8BkHkpKGGYtASH3K76/HmadabBI1d/MOFiuHxbkqj
8cHEW0AElxhUC0qUyJ+zB/ee620CdF4ONjLAVumshtfPRNoKdJ0AVVnajvlLhRBfInkGVHSd8HSN
7jwFrJFVqEZrvfQx0NZYkSeHy3iIljTk+yyLu/nZiz+HKIeNgxBJ8quRJfxcXQmibuCuajNOCStm
SnTZNiEqNHUzqQChfnqI3xDcFcJR3h2m5hX62BqNQl930BVKSKONF2owDXPvvXL7OCHW3pJDDtwL
kQKnc5R3Osy2P0+q0INx87aqBgW+fu5Nhm2kr3SKcbanKKFPmdF9vuFeQd77tXlwREf4+MVAf+Jd
JmTsffnQFeLsmwMZ4DdAYf2SjEhoSG3JS989tIwEEpkhM+EYId+22f6CWWGb990xRxQ8Px9ODPlW
jAq4L3vg321tRhGXVJDWYyge20CmuDwefgA/ebpfmJrJlFz9tu4nxb75WM77fZoUZj1/wK0by4BI
CEfObW0KP01AhgOe+JNT1KXoi8L0h2onO7bsNWwTEurD2x4x5Af3IirnCCnkY9GQbCqDd+JHVJCl
cWMJbjN7O88W9pUxpPLOZQfVWnF+Y2tWeSTNk6jeCyvZKGddnC1v6y5g+x5oiZq3xeFb2w9nn3OJ
IhOXUwpvx5rp8BiXoW6h4b2ukEhA6pzMBPzRRErGxea9eNvaiXtyj2C8De8eUcsHuc4sbL91hD5s
BLjgFQ6vQTKYoqxjZBbshRDdKNOcnBjyctTRhyh86K5MdeVmvHwuwt25hoLLkXM3JS/1pF7iIMML
/QW8TBHnf7IAHIYM7bwuiXLvO34LypOkrTSohlaH77dBrkHHNW3Hxb6Y5aHMcKWbBdfZIXwDu+gp
h3L0iiDEOVHC1/avASh/1eHxY3fdHaApGIAut9r4bl9C7A8N3YE3NDNXmdXL17wbYV2p8MssXA9J
IbsYEnIVFErrM/5Yov23K5lRU3G++xKb4sN/vFPrsRC9QzFqlGntdy1lB2XdeUhyDCzGa/o3cxnC
fdkUDAS7OuZ2w+hA8I5QGMBixZqLGyCJBCf/SNn0Y/1tJsQ15PSa2Urj0UYNYymuPUGYFPPP8s6A
0uplpVgir7uYTyRuZCXKXdlvTVYjURqtpW78DHFSIrHOOV2gw/UDMhSIpkEruAheYTKX/TQSp+BC
17XZVrZuXPyRgflubdrQqmpVYRd/ULUxsy0NQOdBpROZ3ecEgYJXMdWOXRXRKRniLLiIoYzy+LoK
irmq26zhLQmxeG6o5iZj3UsjGSGdxnnP9Gh47OzE4Qre0Viw5ME4+fTxW+eXLN+49i/hpwRQ0tmD
HVN/93JS3MZcr7s2oeZQTgc3ymYNBOId5RrzQj8JZ9FOFKQA3uODgOF3U8FVRKt9m7nmfbZZYimM
omS+NrAYjqPvmaVGdzVHNK1mJebylPzSRh9Kpva2BMkYgXy2hXYs1XPxMy0VR56rAy6MHb8gZ6WL
TwW2mtRRidWhyxK8v3SiMNiV4nSunIcp2LPp4ZQGbfBWJs1wqg5sJfeHh6irw2HnFR/zdUBdYnxt
1lfZFZNZVyyuune5OwUHltvya5pS7mnMgaPFpSnRRhLGxbeKR4GAkeLT4z5pFgryhd7w64l6ZjVl
osTRTLzE6/z2k207w/BIG9YC8uuwICxEo9gItnwWnX5u4j655ZPPXv95OUNp/LhNaFFoGyEu8cdg
O7LZB3JexXqDZ3oRUE4wddKGe3pCrPR1+rxsQcIUCc9pNZheRLS0LPFhZgmbafL8uvs3c3A6RJ/1
y6djAsIBV3UrJ9TQ6m869bev5xfks+04nQnD6e0y7cFth/EDACnlduuBjoU0Hb3HUpQepjQIEZZh
DCTNjdS+g0WfvFVLPKbuyL2dO9canrGtrwWqSOr+hUvwBsva0nc3DPRjn28zyWrp93AYl2kHchas
akQwrB6HG31XTQvVaiCghBMruPxcqimD0w2stzbnz5kPmCI50Had/60Yi9XS/jeDwZLRP1OAFQyJ
/H+rNIzk90usUqlCv4thrqkUvt0ROo1P8wnmozBkW0K09wHuH7EPh662dQgqW7FKM7Eau/bpI8O9
BJAbAaPa7Pybobm6/fA+Q3MYN5vWliZakFrKnElGu7Lp4Vp1BC7UI/Q081lK8tptcpvN2Tmi//Gz
3Qu8MGXO9e2o0LPiep4TNhYhhtp/5T911H99/fCL6uHzsHub8rlEx/1HPmfSWD6/fvhJPqvnrOVb
Un9V0uzxcLXcTT6TAbMGfns1n7k9amyRepJOUd7Bf19JpJn53eI4L8dPj0zKj2/2wJJHlyMChL++
ZECvaZ0fJWaqjgOarEehfwb5JHrDqCjxYprzo8VowaMO3kTeEwoM4kAglls+jNd1vI5vo4XQvyhn
ENK7+t05X+NDP+d2ixlKjoc96rDJcAIJ6wEaRn1KFeLjfOpAQpdrisaONEvlyWD26gdt2/NgJkbK
Xvr1tQG4zsN6K820oN7eXYX4xrl5UCLYvcyou/MvzH296Ro3Tonq8tUiKpqkRs9zVxkvZr0S+2C9
vEd/e2l4JdPOosTHNFgv2FXhv0vr7hWe4KRu3g+KXuYo8ZnZTHcGdhOkhDyiodN7VpCxu9vEVJXh
ISMM/yqI8p75XY7xWM51hvt3RfdjPYzDSeOPrkZPWEe8uJE8ybst0Kzmq+Rdouep8l4Mc6Xx7ZjP
L3Yd6+g3JCgOU5Owc5K04pjFnaP6hStvCqSnhvGHJZqvs/hu3QOoSEMdSccsvjoDS40eTm7nc40k
jDQMp6k6ZVCiswSEeECP+2Z2geQ1QZ1Mrm61KIP75uYJZupDcEqIhZDoJLMhmrbeVhFWYeV2HvlY
LES1X3B0iqsvtOA1G/lKKO6UUI7lHfNf4e10h9Vf3729DPGz0uCMERsemj0NTB30g2JDJvGuBleA
ybAMRE5uVmaD7nWBdS3XovGw3thY9HkYMkNiM3pYwu4S0a9HCi2zU0+wgDLAsSobmUcSCHNtxT0b
EGgV0XNxcdAnN9pAZOI445kMCvlhH3xCt6q6pOOxECeLO3e+WApW45b0zq7AgJpJZ0nQq5VITQ28
Nkhn6T6JmFmkt4WOt3kNiNY2HG9AryB4ekn4olfA7S1nl8U1eGHW9fiON0qDu6tOGzOZS64aj+LD
XFimQeYgfmc+/CfrKFvdPdpPoU4XWAK1j86llfmH/SEQFs+fNL7YJDjG3UrQwrvMn8db2LOHvKxR
dAnvrL6HlZvPPre281ByE1v1cqN0UhZ67TKJZNRu5l6ilCZKuaq/0dDyWNDR03ueytUovm8Q3nLZ
J46++KoILi+mZoiOAGnKKOawp6ktOIdQjFMmI1EVM+ghM6zAOraw1TcW3D282CNTNwm37Bqkd8lu
uHnSXHRGtgafmG523tAaWghTWNg1wtzUEYGjFDSAWk+Le5RTz1nY+JmDPKd7sIixrdw40D/SAGs/
gxKKl8vxEiJdiIA6fAwsBKBKzLpSLrHv8FRebB1BaZl5ysQkMmN7NFbpP1jqsGgh+pFj1ROb2Uhe
100L1jqa165mX9n8DMz416g0lSOjqEwImLJduEyPermdQbrGcefeyCxceg+3oPgW5hpTM1xxyUqm
mn3h8279+0+02cHKQ9Vu7RSdiNxQbX2CBzUTuyZWhBLTfoYH6xI+/NrRZi+39IujbD7gdde5ejpo
lwfDqEPjsr5wRT9Ofz65y7i/84aBrTJrq2cWGrjoA/ij02UONT2PdMZmR4zRPpxkenUbQCuj75sJ
MDRiR1tV9PIqL43T+H78+In3CrkaXr0YmU+riWQkndT+uvmFnduqj4sw38EtyO1q3jr9tq457yfk
GLcpAz92wsJP7FEIYC2WbfJ1qyF7z2f8bF7mLVNLdFnP6NvZ3EkD2Kr78ChJTFKnWlMRYi10/hPT
odo0gjvKQ/fpYVoumPwNc5tCLPUO0a5oI/ezwC/raRUzQnWnpfzNxO80jdKoV6xJmXW2R+AB2Bon
wjO3Wd7AhL2sx+axuS7a6BqXywMckGyWXgqTnPi6vK+ln8s8i7WfinUk/QzdC1/l3u0V63Qp9d7s
sw1++a1ijZv9bMVtX8DcpksyvmotLPCZOY5PQegRZpc5Ae5tfUADm5ei1fvSp+rQ4snu2Tvde26n
S/7+l8ur1uIW335bZ/17ZcvDbPCToMPJD3d+B5xROP+/n29r/ixbprHE5k/mkEhcl4Of+7pNOaPb
8coz92PrZzEvS5fpUj7rkRBd5j3JFJWn5w/QpMOeVRWBUo6y3iH4r34mJQFPfn1YH3HMf5QLDivE
vRp5LMNRU3n6kv382Ylx/ZqIsTL/7Ea+4OtfaqzDLYT/+vX1s1PmSnhA39gvTnJMuufrvtJMdF9e
DmVLCTTo4JONFMJgTSl0kc6u3wdSXGGHZN+M0G6qkSYPPM1DqBdLi5yf3WMB+LcaOY8VPikoFmxN
owrBqzAh45RWG1Q4hYHHVDE7oTF0JimpIMDmNZoWrHA4WuwKV0In3cJpMRKF2iX6GaJXoMco4ezT
oGDXpxar0L2FjU825SgITw7stz00SExx+YpFgA4wKaP3dJj2gLkbUM2MwSokCRkGAGxoNViYGtYY
KndwXWQOckYxQgrEhYp7cFXEK0l2rBzU22vGBe9VIGnrP6wneh6/eDsBDCU2e8u4eIpRmvdAmxaG
zj4j8+B9ZfZjQUn1g+4zqbLJfJonseMT78l2UO3++ZFH3uiI5090I9rIEEHMHJIMUzj1NoYxYeuy
kKlVtk7/fu2m9cjPG0dnyv5BfZZpPmu0pXjjabxltcotNCqNDoaDpc6nXNx2k5mSewlrp5bGEttf
NxIOsT+AhnHQyh1hBjo7W4DiihUMqxzJThqIXAjwcyuVg+mAgSXh0C2d0sGUeYolO5X3oY0uc0gX
t0OanNTYku2rSaGX0cDMPRg1spl5/zmYP77zlaiD9xCiJyg9WBWYcawD3bnD6Pt/RytFphAxvP2g
oHUwR2gvSBiffnIDPmaGvyARuAIGlWFRobxiPwyyVZpKgqFZrQneErt58SRedwOONoCpLvwAui2n
EpwEMuF9P0ZeYK4UI8fYYdK4wYrRm8H+Jsj2i+jpYl7dC5FZf1PBOoCJzc3Pd8b4p2qWO4rgDk0R
p+C2ytOOK81HU8a9cgVbFlNpXvqhUetuSK7GYCbn/IvDjEkWBquQdiHY5hQZyy0x2Z9NFo1CgMRu
Fqnz0ittPXgSHekg6j6eCAMC2NypPIUHbdLY9FX8xLmbSqRaIwPfRUuJexlc4Ea4IHClxI3NV+fq
waTAtP9rqgcokXrvmNcEj9Nnk8+Q3ZWxqQcS0o3qVftkdgtGXgE1B5Or+EQQiNKEsHsmRM1SY6UW
s0sgOR0EA7I9CAq7mmWQ8vcjV61fzW/hPUx3xfweDimtorm1HW0l+khruVdxBdr0Wr/W9AZe5EMN
dzs12s6jLIOpIy16/1SCoZ/LFqt86210YyKq3EcalVednm6CpROomj5d9tessoSwQ1zsbuv+27qs
taB/9HIPwZXSj84yJSYID+ioJ3g2JF25AQP3zmR4yqIVQqZSLdYHBauXd/O0QHI/9mODBvtUmctO
tqzx2SqRwcgsF6I3ROeD2MSChzvKFn3C99nCxNAfJYbYbKeN/ytZIgkipkrJmPQFhdd8nfcpVLcl
K6KZtiZVglUB21H9jBb/cUb5mt/1L7xCYLBuz9KMwawfTHr1I82UmbaXI32hYsAohmPm+1QI0pKz
upDQJhjwYgqUjEzc0kl7fjKY6HoiL/pEo8dECQSv3n4iCHyUQArKrRRIPKP7GiIBXfzYFakpzT89
urvAFoHxkL/EuOj7VKNlDqRrU20owQpfgLH7x9Tc0u/RDlAChn8FeFaxdUtmxiRzhzYZVSBNO6MO
MnDDtG7xAMwq2bn1JI0q3b7ep+4kr3T7OfpL3MyzmWbf4jI8RCLc+ihKWCNfjYdUf0gxRhyJ7g9X
kIkcqZn5wrZePtdDruJxtND2WqAu7j9CJJ5ZnAsV535b53PQI265KDDBv1wqgh+IeN8NfSHY1B8I
8N+W/Jikfq85xBVCKtXvSUF+Mmt6NwQTxmC3TxcamP8lCzAzSWVFDeBKnCSiWpX5kiU62YyoPEgW
pS9E+lbqi3imEFNKhiMOfduB13yXq9vpMhgLsYSfVmajSLBHnHoTSKdkIfgNobbsXGPJlWYA2LzR
guNyOnCJfRo3IpkbuuR2JS3ekc1Sjks+kBAx0OAuaaxqMSCl0FHTfXoH2HwQVKfWClIo0FxqCD5B
ZEiqwd+WpCEKDhC3tkT1xG57me54ZKqkEWXUR2MnTKBBcBKOFsM9bdupgMC0HKf00akn9bfU42O9
J6lDtcQYeTQ0nCpGFNjL9m9SJM1TnEtw5eMKgCSzwzz7boLRTnCYOMpPw+DCOzf+IVAIDOBo3Mix
uAB/yeH2asSJkzitKwcdnr90R44cCY5kC0uRa1pxR/jnCRRb1IjxIcY606CLhgGe9yjhX6VQj1Xe
L0OYt3L1sPS0LxXbJM5rfF3pi+I4wzjIESTwdvqNhLBD1sowI91ao/bLKR2t4AaHY0e5pzbL6OFL
yNaLjkREzl1BrhqN8ntwmTF8FH6cy0y134HqHdzXjxor4eeME8Fj3wN50xGyddun28AOkVFV+sQ3
dFXysDRrg85YePVVpy9N9LdUmrUOPBWhaqbO8/SmA1cvGLqPklnFnBh5FUl25d0ZQoNwS/UxQfHH
F3vqrfC51s9Uu+337DBr/TKWn0R1T5fO53WZxcJZZRFV834H3I6dj7K2sDgEZFfEHwMCTk40JsPk
Dx8O7tQrA6whBr//v7f4fUZw+xY9nXyBUMDsbbyOpa/c3mHjBPfX6BpVMEeRRhmJq9BN4qJUsyJQ
gDKQrt+5kHRZmc52u1Pt1d57V3v6/LA82NfNaC7M9bm0S/pXPzbqXKX6sJLigXNYDp3BTg6l+EEr
ceh/Zgdb7NVTMB/oWcMCF2tTZZqFDzDMb34jTo5FfA0/buIczMQXAmD/7sU5RCnhwB2mcIkFltqw
2VH+hPxG5A0lRwWpHr92mi+HA5Sy4rqaHpZvDNlO2dUgzVbJ6v2YqnOeTFZDZdpuhHlhIXHQP6vt
mg3fZJjwIJrUdo9T+xijLXZCJKw7AYNN9pc9j4vv7jR8jTVleoEqAUdLrb3bkBCv2hMPD9n084CD
8tL3Ou6r+6p3v6fuBFyy/zYSjXtufDafE40F6vEw+382PLzs//NN3NzU6WUPBuGy589vuHBxA4Lh
vuL9cFYbfiVu5P5bPsv3z+9ywVMg03n1r5f9+suif4/PprwZgABhL6UB51GIKBcqsdALg/shmSvs
xH79pMvhTN4iB8w67Ejy9C3CilZOpAGiyWLZ2LhRW2dJyFOCBtJJ2X5jdQg27QuURQJmt/ThnbCy
aQ0Y4UrNvad9KKdv9+po7ii6Gn3moE7JiPr3wu3KlF1pzU8Su2dMZ0nBEn0jfqKnw9+2buXf/Ov6
wvIY0SC8Oh3uuDTbE+0eKyG9vVEsqSnCIq/kPP3P+CQT9t0o1xKvUA15WxRRqV3cZiJtFHWO5vpX
yoKjF+yo6DgSxSoUMgqiNxEFcq5VyPQBxhn5i8T7+CAFvutlFb7X6MAbVz7uFr773NeTT8WMT6HS
ECYgq2TCB7k3IStCjrjW6VRrC9mtPUYJQ6r55AcDLIoQJqsD4ahuy14+E22Ido9lyPINsIamvKgo
zhVLcUXOz4VSbM0eero7jN5neZb48n4QDSIEuJfpRgw1/7UbxGKYnsS5PP/Q597Qi1d2AhNU7LqT
rrNCaWKxOPl5xHwFoKe5hJAbEfZ93fuJ2zeNoSyqggOZ/KlQ+Ctt92uv9iy8FxKf57rDhPUr77Nh
PfXfRvCBzAclG586hsWE/rllsdQUMSv3taqhxtU3kICd6qiJbvsmM5uo7h9E9/07eAX3fTVrogPD
ksFgRZ3CFTZXcSxs3oG0GgQkL3vgHM997r2DdDvy+HdqImHTRNWMAbtkn3DFh19X+LR++Rt1Qaf8
nC6p4s/l6YkbjfDJ7EZpfin3tYhl/0btgvedMWjjdgvwGE63kP2Rp62BLfgajA7X3TMEIbkoZo8h
0rk3tvAFmtiIfGtx9YVFZ5LeL8u4XV68jv/pFcYjDybx5Qt38WTFXLwHWRW7wjz1HqIfK+nrVs91
FdbLt3FSQKxUzPO5ndMuRapthMc3guhn+PHfKPySYvK1WQ5/6riaD3jcBwd0Vfs4OqVDdwWHUcwP
P82SabF+LBiADoRYy2bJt9f6wjwIf94oE5WAmlc2zMsf8SJQnh9pc/c/1ctsJ/vKGhPvtfGLS/+c
dc7NrbEFhc1iN7O4OpZLYYsD4Lf9Vhqx34pQ9G/W0MmDjk2EebEwRwGviD4s6HIjOXqYLkQKnBK5
iBYLEAhIkeYIYONHfdhBOM6ckPuhTNiS7RwWDDtQBaGghrpTQnFN6tniSPTTRTvNnNytAmEuzl7+
23mEsvXicwf0o8fh07w4g+3NEagzUzBdSPbNzBdJBG8ptemn0/0w2AFLV0xJefY0hVmyq8M8fqyH
42atvyHdzlsgCbROxuk6WzO2pC3uWzKs51bYp/1P2Y+2eG8PhHDZjH6bHl8iyhkUlI+yKmLpiqDZ
6OEV30XbUorVeXaSwxcNurj05FDFrw2/kpU+B0GWrH7tJCzCe6rPcSj1Bhxjs2k2Mr3BjbYDiqwD
vNs1J5nxhZMGncyu21S9E8G4Y84JcYFRzDD3uITe6t9W4kYAfEM/GwyPzwcxQLbJV2xfPBiQN65l
s7meDv7BV5Ycz7x/GcMlMwVmPTBH7sUfLOh8+v1RciCg1YBiojROUxQxHvLfagqOH2ORMZpPtTC4
bgZOiUBKmHxLsIdMXwKcy5y5FKebqycH2Y8aAGoazXqHLZ032NZAXzHYzoWQ5+VhIs97E1WiH4h8
Vbb5WB83m5d0Ku5LBDG2eXyJe4QGV50+pLbQFhdKcTNxpu4/v/4/wEcTDekueEliXL2rx9DrO+pN
IYz91/Vg+zqrwcPdKAs90IPHddyuCzrtc/Un9d6OGDD/5zbzMtQiYUX8Yb/ixL9v07D1pF2LaRVZ
pY09iO4+HYXtMKrXz+3DzY7l+rrmxNSZGrA2bM38WIlT+dJWsgd2YQ5MPciDh6GgjnOzZaeg5pss
CE6MHiDWX4Xb9DKZIBCoBwcc2TAamMri4ea+yhUYLlh0DGzNrj96IATXY8FdKihd9R715QqLS0iE
RwPtSEmTNPlYwKUIWI6dQSKPpRl5fYnpRmmEwVanx9T1u+y2Is4N6KanEcvkRWVG3nw8hDhEL+tB
d8UK6AnZZxo30vQKVSFoNIqcpOl9KZlVG8iBwFGBN8Dq9PtDnF18dU5vxh7Ed5MoAPgnp4QaOeTo
ESxTFI+7bUr0/Z4PAyKIvRLeNw0DofVWCZRgyESYEogLJaiYPXD7X2qBvtTjetV8XxbJQtzBwGBf
fVgkfj6Qf5ChnKliY04/fj5vI6SuBXEibp7f3aZf5idgw4+NEOZW8YiuTL691uWHmq2pyItndtal
lX6z0pGZM6c4Wt4lU3rRsC2KUyoZd0jAP3TNvwrJ/HgJPXHJrCWjVeziZdTlttBjsYGPYfIYzd45
ErFg4CyAFm3boxdJb9vZQQ6v5FpqrKoBczDgdUtSVZSwX2Omi7k3cMu9MgNGIDxQ7arFFqDD4LYa
3la1OH/WvoAlzYxnYou18bltJFpZqqUxFHLZZeW2U50+vuzcnJ5PZSfcKkr9rCXRa/NJjpIWgJZV
eWTeGDdMS59Z3if6kW0A3n3zTGB9JL+mRvva9CO7Vzu1VdayOpOwudJ1wm2VemQd8fHQbwxCFBBz
WN4JhSdMx//h6cyaFFW2KPyLiBBQhlcGFWQQZ30hyrKUQWVywl9/v+wTcePWqVvdbSkkmXtca+2Z
4l3hNpnW9e1Q8pCW1w6hL3k8YlqKEg6Sz286HNPgHS2/cb9ATMKIzDlUZ7SsqIyG5vIjM9ZWm/S0
EkjVnk7+h9EsnEe/AHHRSIvqET/pXD1DAnJJX5WX6fPlYv2+d88sVm8mQdWuBktUnQo8/5NfDJp0
c3m7BaxoI7lxO6kzTDdvQCflpKIlZybydaWO4qZfafDAP3ZBMZ9ZmQi9ygsDaMZ1brzixz38vBGm
CHuqrvUU6s9tfT3qSbODik5cc4X5d8hK72Z4crkceuVPrR9fkmi9m0yGhytzfHQuPTLdVofTQg+Z
Jfq+Rt3XVyVbb/yOUrY6kbLJ9VchJSo3mjz7PiKipNEwbIaObKxUWnGLbzP51q7k5tJCpXKtxnK+
al4rrG6qbnNl/HmN1drX83F38R6Ne6FvIR+vQGr6SZlNP58N3+sU8uK4ot9NStSsX+mKO+UyFGrA
9/AN2oxYtfVLzXnnfmW6VzDlemgimAk85e2WFEe3L9l93cSIitfX7ttpBdUWVfmbp4IOAfk0jIfP
UL9PxWVSDqzGo7tnAC5g1T+rdBhhSjhft2qhVeMv+hPI1P6NtLD8hA/FJZ16pPu6cXN5d3vFOmUI
5vA0gaaOL+6FPgOMBH1l0v39TLr9KBunyztdp8p7okP6Dh/qbIA6T+PnNIjQ1/t4Wu10KWoLE5PW
FNTI1m47qzZtIIEgcNSf9u5c9LjDNDHIE0Ryj26Ag1AsL90A7dQ36vleThU4X7/fn+KySy9u+ola
ZXpZERK3+jgfzFH9qLo4PVWbTyOglt2V+I0S2in/AR2oHe4PR0W4oODIh804e01JQygcLUrq/nMt
vB1pyZ8uPyac7Yn0tQbLtHMHjfd6jlsCb3OBnXgyRoTGJ86/B24L/8ZYXhi8SujewsC6GF4P5uK3
8QalfX2Ms9pGCzdGdPV1uOmT/Be8j34eFMFgduM222mTuc2v7nOiwVgiGFMY9AxGXzuLOMIGPSIu
+3fgGTtgs91eO7H/SK/CzruAt/yrB7b8ce4/2m2sXn0zvD4XKMJ/6X7l3k2avOXxbcIj6gBZFs6p
onGNdnLYuIkWPUB6zArvFqpd9Em+FFtBEUvei5JTy4UEgMeUSX138ep49PxpS39NF98QhdEnYCso
ZERpwCqUoaC2G/EweK2fsUxwTJB6eoDFPLfndKyQ4xMaBIPV4yvQn3JuA899wLfuLCBgoJHAvwIi
5WP6QD8UG6K8LRWr1Tdp/fzUUjsnlusweL/oLWSzAQMtXpaGL2AyF/2bl31B6wF0Fcb9ZkfvDHtv
Y8kZ16IgKQjWFJgeBVXTumVOD+YXAAijDeke0so7v+cPJgvthkvee27ahcNDL7ZCN+0INLrfY1bI
yDArlz+Azthq8Mt5hkEHXI5rHs51uMjbdE9lnq7R5LnPttmWbQjFXpsvypDqiWQZyLIMcT3d2huA
PnpsKVfIoqBhzHXc8MxYGYGaEMxyVYqnHrgkPrdcd3+X5LpFhmQi/L7ud56yMxNld90ocbW7BcM4
21Ddn338LLrM659/Edgw7mMjfp1BkO0+9B6Xo+TCA2EpTIbW99ZQZvEs3Bqx4qr6MxclMorLQVyp
Ql9mhADDqWXGGoCQM9I5o96WRUTdtU6go4YCEfQmgGm6YUMKvZne6OYwgZWvDFG9zNHRUm+dQrNY
e84Dbo04nufFL7LCW3T0ZGR+2jOPA3i3QLhlTgrkjXCvse+E9baiWDr6lp3VgA0GgE+TCDQmOnEM
duRUkJp97atpd6k1VBwZkV7CH4K1xuaLi7kj7HMw4K6nlobcBHRQFHQQvejGbAvtG31cDSAQ5Q5G
ZrVOz054WZ/M7p9W8bVZL7ZNz/vSD4FiBS5m4LHTQaZrF7cBoqVZpWq9NPHeSutw2RJroTtsM40N
xjWRtXVWP7BUyfroQX0QZJMj8jwftgE7TcxfVRfpSWDk73S3AO/TwzG85x/eK93LUXEsgJji9Zb1
PsPB5xZwsq9qkwd+mBTSWV/agDeEDa0CAgsIDU4RuLIeepKly2SQlKXS2ip6C9z8LWgcLBTAQ2mj
d1YBQwaYKbh0RLyxCDdrVHO65AmqoW+VB80fvz8yDRDeLhqc2PHK8l1b5Z9Hza3RaSTdkDZFT/1h
w7IZcErApoIdRDCiFyfnXTjq9r2uKvv515VoKVrwQfoIZo6yGxGjAjiheQhY621VEq+2yHWyX145
2n4yAORoq6gB1YFbwr9x/mSKIaiFrt+LK8HR4b0G92mcpJ/HyLoo4rRgeM2fBjt6Yo4MJpQ3/qBW
8NfyHgeyH8wTj+/lU21ZcHjTFXcwl0Ky0GoHC0U7dfsKPVfV+uoWk2dUJi3p1ku2mz+QMJz7Lfet
o3Xyh7w3JVDqh/LA6hb0/Cr7hvYOiHqa9oZFdKvz6Ys+IswEuOePgh507B4gMdWC76ref07DM0yY
z3K0Ja6n6jjagvDto2bNnb+OpGdPJqdmx8qXDiMkTLxXCGLzmtsScLyX/fja7Fs4DjgXKE3wBu7H
wQ5cqVJZbHy+//eDjqYQ8q9sX2YUakCKHbkXcgQphg+Gju6gt5WhWt46EpR7aFLIo9LOqiw1Yr0/
CbtFOfVxi3NDaoxO1YH1Y6GlDYPMJ9Km+WWet3Fqjzx2MLk8IB5Jz9wGcKvEphF7SiObZlExJu95
ceRx3I9QSQZE1aQyKPdgS2HSMtkH9n+Nthxm0WBaDnE2kJ4hQEgLWHS1piRnXOxWcopdt8h2PFG+
9O31acmrdNMCm1hRFNGZyLA0j3oq2GCcF23DTnnQCE83xuYb5D9p8lzrsy4abi4zYz+aSiRO99Ut
0rcU04q4/PssjKV6/iaky4Ts/ZopvEWs7NlD237OnYvsTplzl8Wx+9WC0SFfFQeMjkpCh4HrEb1y
9avTovRX2/BfNBwaY7aQFUjxSdMh18TX/r0oD2T5yvoRf1bdAfVqODfVgVry5cAeh2A7A0nDBlP+
CskRi7BQcDilWLWSnt6G8t/7T5SFL/Znq0YA2AcnXl4fYd+0QGIUCzNt/vAUqWW3jVvtrgaUDqsl
EcBkUQk4onWmIncGmycE/9tjhlGZSiqKcFbHTZnn+98j2Q9BTmfMmMHB5MB6wuZo1la+hfOisCuS
9Kf7x/9o4gaJ3r+C1pm5TyOIInA3ZL4/MAmTDmL21XtRkKamQkEpnTzuDip3eH9+6OghIYJP41q1
YOQQDLwpjb1wFDbxICEBP38REdasj6CLOH1q8f3/fyRsSAkY61lHmJZOTESVhjY/8yYa3Wg0oTDQ
hAlDOxfSJPVh5H/8diPbj8igKMGZAvZD05BRaP9ehcXm5zwnPEWaON8P0CuurYzIFFoS62raOkRc
nAjXI4c30KIIUzHUaWo8bb4IuMxvjJCGUcXmkxqLNM+HZ4m6ahu+21C++jiogeQbnVuJp4m7pDKK
5Bex6aY9v4hzaascqMgobG7mnn7nPLq0n0uMGXjbmuSJBLG3Qd0T/gXYIQV0VS8clvy1c9VKafyg
yAzzJ5vm77HRzXBVj2r67g5qO8kkexi3+wf8jC2Uj6vXgpG92Z0ZDSGKjtwnEs6F1Q2tGl2ckVUy
wKabATt/fibqLP2BxtfO293X40B+IAJzNkHieNeX23KqOXRitAD/PzqBQj12NJIR2dIZmCeOOTTg
EXISd8EyJYjCCHwqB7KcObAptuXA4wRpwH4Utt47uJvqj8ZGv4ae1tlUrghNTIpUbwueGdVi5i9s
OaPylhJamWB5RwFThwt7iG1hNAKZz6Kc4OQIXrBDPSJs8E0wX6Y4RwXRC1oXX0tZCZd1yM7Z9oaW
WaRGcqR4t91t903MQ3u+RtdFzsgHyX1tLifTx2vd5t3qdfU75lsY9ucbV8aRaBwXqCFVhnsoJp+B
+1nwI6f0gRO5O9wSD5QSAm6mH7HCNuk4w2QaZILLMaaikp3v1enQ4DCQNyTiJM3AUqQYi7so4uEg
sy3Bg+eZrvBC4P+gIn5xWoVzOVBCwRaYNAx4HpP79jK/5C5lrpLmJO3Lv+Eu99BtWrbuH1KNcGjD
XFh9qztDAm0puKG4BvOEls36ebgdmjU2Vzqyrp+BhTUmiKAaAxnHjMqQlD/jaG9B94GGC+TdE2zm
7UAHBEsvJchJPy3M0Z2Z3jjPf043i7/0SOkKJM0CJ1keaJ+VGPUPBdeqcODpsu6LEvg8Oc5ShwXY
nMrTY3M/U5alZKx4rw042UA5DVf9iaDhdebFVN+W+L9288/Z4Ns1KkAYqvvGophFRMC8HukPo1WR
oyHc3tsVrUKiFIDykDZ46qn9iDGPbBXBcnyKZIAQ9XV1iHJqtAAxl9jolYKaJLaVzgs1X+IaLpnH
8TkSyz9H8IcdldpqQWXC5lUftABK53MsYu1tv1JBUdWRphPlA5IEdunt8EYjZWf89ZFxhmzKUCb7
ueno06UjCwVFTtVrdz9BIDJxopvnT0WYjGx/dN2jVF39vH+6n/d+uDQXGhU+nXT2knAHo8NoQ7n2
yD4o4sFmGGMfX4cU47yW1twyKdPHHxLi31fmTN1Kh0/yhCb8+0lYSrZvva3ncGmzU5kQDLJqROpC
UfeXJIGFLM4QoFizh68uctf7JNWO5JqDhJtBs3GAptqu/1V2RCMZMzCtNyS03+LI37/nYlUKm4yZ
43Y/i+qrX/1eTs3yjnIGA9TpUsFDyBCmY05lsWYbNlt4QLyutapVEZFv3pCjJ/A980i4XKyitC7O
pGm6eKBPidRseCq2HwDbEGt/OT4EKzAWEFw9VYcvYcmRF43YIiDqK5vQgV4LuCX4u4SEwJrq1SO+
L2vKzdpvs2vPJCvUSxM9hHKzkWubsgo2BM/Jthic3rvrX06KR4Ek7laD3xZdHBJgRpeIEMBmPcQE
hl8u83Umh+fNUgLdzRfayJkoQfvNOv7Y/kDoWNypRYFvNezHeRD3c/ZytUt5hjBkN1pMKKbfJpS/
aAqhS2uKiHm4epyFiycyoUeE7vGek4nRa1AbORK5FluyPMQim9ZBsOeuzWTgbSPYkg5LyqVi6EzC
usfRmKtJEZkh73QH5tk5xZJmUPLcXwKqFNJBxIFfsbqiiw7Z2NgTjOezFmDAKDEnpBXkaYQGsGXJ
D5fDDZjn2W0nkJ5vx7ZHPr0aNJRA99/P3T6DpLXF4QHDmJEUJOm+CfvwuqQXHvP79FCpHXSTmjHi
+LM4T7i1EQwLhpdg7urZJcjAC7zcCMRzwPVGUviMYad6EpX4J/+Bwp8UC5RYxmYoKgeXFYqy1La8
4bIMLkGFYbjTSZIX3a6fy74ccd/mwViKzf9TrS6rUXg50dRlXb82HSVSQTMZiKwZW1IY9otd94Nv
zv8aPw0Gv+/A4C2zBWkrddUNkfWDdNcUO/n+dq691WlTDoiwK+xLTqApchIqJ6Qpd8Y+ERHzT2Rd
GAZa5TB399zyRbK0FYO1SHn4LHwTW8/k3CAnBKu8EJ2a99sWXp8AAbI8lYS/fyjAPfGkrvn4A0wa
dYkh1QsK7ygqajbunDRjJDP9jpTBvo6vA2eABDFWj+LbFs0B6V/KRRtV2plxu6THO0lPUsREoqUR
iymtwwANwTPbr/qVF6ODsZKjlq2gJo9NM6eCSQJGaXl93758xTPXeaD9vqDp0gZfvHdS0niUREGL
G0x1GoLssJ4zgsiNNCumTwCq+RIN9eMAxgAIrq2+qoSqvQ9FZSt59do4prPbvpsrAQl1uVLijp6O
6vdBuYSia9pErJd9T1ljNdw9fi77/EREzkv1M/FautN+v5AtOKic+c2LMyDUZ9/jbAPABQTucExW
P4cvn1zDa/iIPl/rFg+2A1jzL19bafvrtvQ6Z+SWAEyX0mGAS6XB+eeqIYlXusxX5kG04vJt5g5j
JSYpfmwgysbSgRrZrtsNfouoCoCazGovW15AxzzO5cqYpYtyXmw48y6slUUKD+oWtMlgVsxugeLV
23YqEDFp/IaDlFqX03BXby7Ba2YmzUrbaePnUt1cF828Dx4bUSrcUPg/0KOD3VAFt9X1xwzz/XD7
nMlutWrGKeaZStE/zJZJbCMlkp/OYGJPIAp7zxXlC2NHOtAFZniZkEtMNX4SioNfSpYKCIXSG4yR
3nS/7hCSkJDX7MH2CD1LLN5+gAj+4ftz97OQFs02XRBhI45kxCA4YJyd65/vmUMy3FHEY16ymdH2
cKjN6KhUqDZVayl1n087z5xR6oqQFyU2eOMji9M0ujpG4zwwXr2LFaR41V1cwlOTmPjiqJ1FRAU3
NrrG6vGzJbDMCC8RS/8XYYIquHccGYf0irPxPVYTdWvO6LDfqOCOwBmCxPaueE0gLPoStoR3+ann
oGHBCKb+7Yd2evTxsvnANZI8gsMQMxRiSaFm3u1hUUy/u3yBS91kdI27HbimdDYYT+rpX8k3gg4i
ItqfWBEcWt27RCkUpZY41s8i/0NjGGT1d6p59NlW6DoFWAas0jr15Eka32fk/7fVa6Mh74B/Zcjn
EAXZ+xSHTgX8h6fgyOfhTsGmU8QioSFqIfKbvwhdFYbSG3P4zoMlIQwmaGeyZslb1E4JiQZL3Iyy
wndpS32NHSI75Iv6KJeLcdfES5hH9nc9DudcawJ0dqzQ2k3jIeytz5nTHXUUVylB/EjnfKUs9aQ+
p9N+R1cxxFNDVaV3+/mhWR1R6CPRWhjb7IdRS9K8m0OOHSH43blUkPjKO8SW7YKHzMM84Uu5FTK7
Avdd22qJMBBi7TZdBTlk+CpapHeH8lvP0SST1LCSNgkcRUKVWUOwiaF6AFxmjATFYYJA6iXsUkKq
q71FSpdVLfcVL+Nv0LTIHJoJ2u9w7PZzPpmInIf2hXb6Fi6W7IQsAgMMBCwBevmvTfv+Kw+jgUWU
/PwDu/06srdwlsY8D967xq4ZrPn1OZnBcHc7ZT+Yzn5PQQVrsKg37/Aes9SPM+6GLJwDxBOeslac
kHRH9ZQCuLJ6cL6xa0LVgUCXuuReZD/Teln9Un4lSOO6KaGm0+CyMnbGtJxzv+wzAgjaNWirU31G
4uVc/GjczUwLCLHUdszRq0E+iMCEQoEEG+Hlt1gLKYTUkc/V8+0miunl6a1Y14V5firEYYMdERBe
ja3xntcbyvefTX4iRy6mVEBHk8tK90v+Q4fU/9eB1GlaNN5t9QxUXwpRdNqIn/LViMp1y798fDkp
A+XXTC6rz7mI9EnlUfwa935q46zcluUT/+soRSc4F7F/nZrqPzLtZznp42Y3iK8zZXWdFVtK5uA3
dBCKVQKlDI5SGRobwGJwExkp5AvEG8jEeQWr4rZWIRaA8Amv8YfmaBo/Zprz8ZtgiDm7uiN3BNqL
an1UMv6VwCSs0bt6ukMu+T0uw3aKCoRNPBlLsx7wfD1O5+XkDl7/A34OEUdr6JloxbBpphcHRJvz
CG9o7ZKd855y9K9UH0mT+4TpV6B9ZRe5lFmOBuSDvu7IZ8u7GpSUIYhqiipiQN7Ik+dXWBKpRW8y
wW9NzVBYYZC8VuXBTfPe43oDhBJInU4cVLuV14BJAKMbim0o9MJZ4cw2k9Ib4WeeAB90d+gY8Rft
+K/PKFskyyVosl2gwscVMrM06Fm7tR997ArOXIG1J113Pj+2GOOE8jiqb2DOIDRKzhc5fgH+fYRX
FwAIuIsLVqLdNEE+h1UakTg712iUyJMhrQvigYDQ1x1M0VLb07mdEuQiWwgACp4FUS7zJFHksB+z
i8c2mOR7BcxROhZumyQHYs3DVn3Bsy0mpoeuNlTxSnBQnJEPYtDL5zpNEG2M55wikAKPlVYAbNUS
UhF9llgTZ49wD3pFPQU2s0LkaKV57fYWijvF1JOOT6FMxQIdlC+0BIziWPBdcl/C/QETQWcin2gx
W5t7yeGncnwmkJ/AsT6DGhnr3CsD2macicZjIHBEqMrpoPbkujcvW1T8Y7mSfT0xgUhd4+dY5h/7
MdEISFkJ02AbKFsjJh7SS7e/Ps+HZ4MDIdoEtzuupkg6oyL7jx7s11PpjwqdB3+Z/dNzv5T72MsU
WuDdQrpyqAP4d5pDI/QEagaJsM8PVw6dztNmbMDyAoUiD8GNIB3eI8SdRheA8abXTCW4zsqkAeGf
Aupm3v1EASoD3xSd+VqQt7zrRgq/fhmCGPXYmL7hCTsVjdiHZnjzhLpy4daTy1yFyUM44GZAvVQf
UE5g+tkMyAYAsM7Lpm+P4aybhmFZEnJMlQcAZHwDAmpAgmn4u4I8BSruk89nocYwYacXMDRaqMZG
0gbZapgQOk4NRC8h9K4awaYgrKPzHjQeogrwZ/vJNczgusFwjlIxTdS/A9Mc8B5awkdPIQPAqMuJ
U0kxEiZecMTy8WUMcz2RphuBsQc8CMq7CNsxfJbZyMvWKoyVivhvxPhUcEN7YwF7YFskRdIfH8D/
h8drYmxrEGdyWEO3eNF4KBYEpMUiP9XRYJdO0+A7kcSzYWkUOHhv7+11897LZqMzk44i+XxbXfbG
7iGkV4tFtpDPFeoaF/6Dhg1XDh7evIieO/SbNjdCQsEurnnAgl3VeGYCGi5sN2l8IVx/Arnudhfg
SdpqOL8k7wgoylbzFE9aoCg1RabPZ7BoJPusOUIyl/jr1y4jdbpZtx04JsryDMzAkNMhdo04J6gc
omf8CDWeycPHsoz5SKpFTQAJI27hh6QR9+VkWL90bJXAVNoJUkReD/oK9FSSEUoocYoMCpOK0LuS
Fun4uwWUOK5WqlsBdHuAd8rIEwyLbNMWBHAVQkAPWJB1hctdryFWeEP+FhAC7OHOH/gPr0bPJQY6
/yvHfXI5KgvtYqWLkZeUma3AiGSUbKBEo5O50ldf2lrbZsvErmZLe+66LvxPKKbQZuuK5a39dAFx
xFVm5B0hTJF1D7xXWmJ7IEdIgJ8g94577zNhAOsc8+s386f3xv9XgRZ8MMCUErFM1wWCkZrXBxgM
pAxu7O0+uLv9TJqPvCdEeZUnJ+4PdIwnWJDIzcBah9+yzqBg9tvMbyfXSEWsAJNqD8fvQAEo3XuQ
S7ySgkkXULEnK5gI7n6OehEscRBExuI+0dF5AvV243c+lMGNZUYPtMDX4lGSai7IQBAFGUnXIigl
IzCSwRjJpr0nPn0wu8T9VpnKQNu50y64EY0KJ55SNpFCVLkxXp2nsi8eEVIiKZUeNkRyw9ZJGCbq
EMGXlCCfY8ITZukRZFzmFYhBUFhopJAaQj3FUKPawGZi+Yd8Ou8wR7BjjJy1n5Et4qT5GAm5A5os
Y5NNVXI4Gyg1yKd4X245m/CwAacLARjBeW881ZV/FDT8utloX4QSu6QgTEEYxB2J+BmDjiuePG3m
BOCogYCIP4HaLhBSgkAZGK7uoP4F+f6F08kCeglTcyle3czaychDXwoG6sjapPYLecUrvv+FbB/j
A9FMkBwYnS4JTYTKRFjJ8FsLCLXa+LIChcRzfs4ediWipAlX5SlJi3G9wSBFxGkyYBwyjWcYRi1v
eItAOjmDCIJoOMAkf+LOv83ecNL0pbEWVOCSfA/VX1b4voZmFSuh7MlYKAlDedsIRN4DYN8H+QdB
6+ogF3/hmivuYJ1H6lKOjYMcy/HtB3YUDHTBU32GJVwS46+N6U1+TiVkFMEEhXQCi5TREG/DLlYf
Ymgw42VuU6Qsu/FtUUKa6XzFB+OIaJeEYWzhuN425hLFIfj4hywooEgJs/s8j+IsQCNlVQiBEy5v
b/z762xlMugs432arerpcX8uVl8yXRTAnmdpmfH/2bwS3LvONwOBVXztxE0/z0guLJ6+kIh55Mxb
ua5ekACgFgQwjGH4m1MVBjbMm/jzWwQqvyChkvL9FYw9OR5MvkvekNU1ESEZRBI8Xnn+9I3JPQaf
4Yu1oX8IhadinTS/20ix4DgpfjPtmA1dRhXA6iEhpApV9oYg2WVRQzGkiAj9dTgxwhQmNqQ+6HzC
BjEEI3rsB6gJwTgL0p/v/DsfnYaLhrLLAkIfsMCVLCS1qq3+H5eP3pu6/2epVMbRO1867YVLY67B
J1MmEoX8bjt6OOlCQUPiwegPWJjTE5RoXgMnDBfoP48mOOg7p+x8Si1hqLuZyklrkSCZvXBtH4Sg
9tdwEJnBGx9994vpFRiixCaWxlcPwjI6PPAK2V8qQO3bOF1wTiC8CQHk4cLkJ6zoiMRp+9yazKdZ
SntU0qR9lY9LqDT5a64DiPzrtzfal9t6jahSvb4yWWmtbB9/NZOsb8vH+vVXLSvKuUnJ0Gsg34dP
iPzbsoqN2XPZ+rX/nKM8TiKI4a39y650ltkE2tmm2MvBfQUaFnmxH+RsLj+vXS/kbG5nFehqi0uQ
ps5MIByHJJu76qfN3LSb6cnnnM9LgTkn6UGjZ2Me6AtQT80Wxi8t83/a4g8UKiPt1wyBevmE8AF4
I+P3MqfJTp1iiFvNfbQYhc6CRqmzWj9mI7fetK771zgmjvEyH/6S/3gGyMSmtGgsiAQlDwkr0aMn
n7jOeHNUnURMS6UIw3yJMXzIfDN0dbzCycZCNuWeIIVrX4DTA36mNPaFeKzSQ6kIk4TJedh6RGkJ
/prp0eSOCJwCIdoy5HcH0zdCdlmIhABY55wqGEnPX860CSDCBLA0C62M30B50X9CD1UIugD9iKDQ
IbRA74ZMgHHeQKYJ6pAPec5aXqDPBel/kKDgM1M5Sgbx2TUQRMq71/mqIPAQPDFmCXJ+hhwKfd+J
cGodHEcYFRvY6q42K0IzeMmYAzNoxw18xmqs4InuoLPxiEFGpAWLE5CyEbY7AwsH0jbW1hrNW0QO
5LkClj987HWszGMvQXG/8NflUeZ05UclUhY1vTPQHVtDZwS4bTBTEtWrwq+2bw6ygvYPuVskZJN+
uxESjzklXRQqqggQLbRqDNgQQqNg6w+wcSNMp8BGa2sd2QX1JKPN0PHGxwGfxOctlEV5HC7g5Ioo
o9rexCEdMnRq0W2Rd9w+j0VjPY+cyjcUWnR0KBVs7+urODD83G/fW84HYcDx3xmS9o+n065BEt6W
2hF4iJ9uEW6YyWsDn/2c03uXw2I2CCjMBdlM3vQBcWMW6UnxY8Qf/7mjSp6Ap0wI4wg/GVjBlCpB
mcoIra8EyNQ2HUH3qknfrtFtLnizX2CST69evIMrNcMeJkGH2tYNILnA0BfEcBksXESFhGzFVjxq
E3EJLTKinvfRgnpahoJO8p2UsFDNP5XHjLNgYB5kK36m0eldQtRCx8ZUxK+vBeSGyYtEFVbVdEBE
whDikKHmfjpn4rDzmJquFNYIchNJjktPnsn/6Pu1O7FMoispgb/p0x0OQQGTNkHsR22g9kVUhfIE
8cnDFmxeVI+nveWjjQUfzfBPNOmXD6rSN4Se8Ly7t28kyChu3j7SooCmzUD29JW4LxzTnIYvmjWM
qlqmJL98gv0ikEe/hr1KeuYx9pyogdlQkxFE/ob1zRCykh2GmBD9QToei2DxTpQr4hLO4ZIB2XVY
krtRw+OoosNEaFQT8BDouhQUecPGvcIvar0OiRohlABAAkWGAjWknhsl5eCtU4QiLtGdSgNCnBDU
1Gk3ES5IiGqgBDrBHpI6DGYZE5ukICOXlhiLNHI+iPggbjGFTsBjUG0DiQ/mEy0JO1HDGuBARjB1
riwjiRxbpeIKh1znddrahP7auEKkqEdJ9AFvAoGDCap6xHXIZ5HUiIRUwkAYaN8CZneLEGa3j/aQ
a0R3WFbVj5Fkq9IgoDB31xXJ1ipdvIC4ElVOGoIlhOG42m57RW9CSXoflQvo3W2QL1gJuOGZLwm5
Il/zsUe2gsYiYkwEhSbKp+hekrwpCMOJEd/yDL4cZGGMSPK0Z0D4nGZJFA5/FHUUZXsbTwxn4F2o
o+jslAeR420sYVspIyRPlofmEhpDLAUiKjnKTQQhfg35skSWovJ7SiNdRDWZCKAl8nr+m/uMdIp/
Xw1hrl9DsL1Omig+bPzv2ESMASgb3st0hrMMbasr0kw5+a3plfE17CEOSpMvlEX2AUxycA12Ez9C
A50WkoUF1ONEoM2eBKMEOX61kGfmrpjfFoKFxoWsAGp4WEaPoBZiMWrO8+vKCNH/QmJ2MLkSCL1R
BMMZkD+jK4U2ZRoaYbMRah+EWx5hR+GLUgpTnqhsWaAEeWwiO1bIpwvS+hZaMiATqj0jUUJEkmz2
JcIwPeJp0WvANjySt5cTOeTIvI32VPxCjdFHfNOd6HKSfxhj5yDTS9Yq5K6ujKemL0SJ4oGNseZb
lPdJHQufHOW3otHYz6gDQdl++oRRk3ac4Sx6v7AGXFWFbkkLUxzBKl7xnioz00N4xxYPk1wUHVQ0
8BCe+mKWHl63ydj/N0YaouWDGI3x90V5JUVlRSieIEr0g4AD3BchaaEhM2FEEo0qfNuvgawFTaup
qDiY1EskAnhu3S/YV1KQRllCWB8SjUbaogiI1JDiAjgboD3nXuLXGnqKW6xQoWCjaKQRILTWGAb4
ttANHZ5/LJi1xZx0Az28fjJIisAIH0z30cILwhoEqQstkgKCQfYJuaiXL8XEeWgoY9RDF3AOxx+v
9oaJ+A11WQRitdAlnqKGOHvPylg8VCZXOE+LbiQz0kcOkpwwPojt/QZtFa6aRzkQ8xpJjCAHYECB
++7TRRo1x6QTty6SYYyI5prTAvHNh9jdlDOwhZMMLRAdTn01VaFe3oMhRP1iUsaibgHJAtvQ2hR9
JaZYZSjPdVOEsXhBJ6p1NjqsXsGfRJ8V/JivY8EEg5Pn5BTWk499YdEQ2kFoaTTm3+dPbBJyzw6A
SOtGuQb6v7B0frMZostA8MBzflLP4iDCi24isctbQWK6uiIal2biO49na4AR2msEwPI+C+nCoRSs
LLK1vgdYodNQojc7Z6OzhMS844x8arSnb5kIYb33sa5sk9+rZuVWo4SSHW7kzCXPMLWXFLU9IccP
Jm6qUIRCWg+TLBaWqXtoNUE9RgWn9aoJTDMPTS1o1eQuEFbV3YMCZf5zwYSVKBWJYvd3BkFsRsqD
bu0baS4ZBQUImxB26tXQBwyZT0Vj/TMbLfQIRz+5L4Um3n2uj4VajzwuI0JgACjqL9HXPwnHbwwS
JYdSySDgKsqASWGphmhdFSvkaMdGUiFRUEUSWZu8U+gkbKTlm/CoWaQoI77PBUjss8hLyc7MJZW1
8xBByIZEqzkjd2IIJRQEIVE5Ud0sSNfD8Lt80BDf8Zmvp7Xp/M8cHeOgYZzcUpqJPz59xB1CsjE/
34AVGSOcexCbP11faQiSCJdbbBtVQJK9ox5IL7tH6ZR86Gh69gXjjoA2Sus8faRmOGf/WHmjpRDD
kyTHpBNq8hnCWtdsmUHST8QnDXAg4JdwLfXqsiCdRGIArnWBJYEbF8hLc2pOhWAEgV7CTR0+JHWk
c5FI4kSYqZ8I/i6WtDIW2V83M4gfRI6dgRkj4W5/1eUgKc9CMlPEy4xZYEae7iAtzt6EYO7KqHGK
1RPCMTIjM7WDWI5+ccNvaYuG9N+cyt4XnWDU6wMy82n5Y7CjxRI3SNWUoItEslz/lwk3qM2lfkk1
DWkBBI/EcICX90QkkXmliKb9j7Aza1IWW9v0X9mxj5tokEm+6K8PmAQVEXE+MTQzFVHAmeHX97Wy
OqJ3VFdURVW8+Q45CC7Weob7uW5BLeOTmb3OpzI6WUGye7ERifwc3toRg/kdSAwzJdrgJxqDfC6l
QKNFCFwdqUPwY3dRtwYn5Sqsz09YTvu8MIFRu865fzkVmz0jOV9WSh4PAG4nKKoCrEOGhv80yDeR
j0sxlDuKCCYHD4cajRYKDxT6xfZ6E04f3PXU5O0voYp2aUZCcGptwefowB1yGoqFwZRiLJaPOT6v
BH6ov5AnNXmJMtUJUcVX77wqYA5In3cqJGuLZKNYaSDSioM2gcGuTaoD4HIN9dKUmw2ieSWhPj9k
izMmpYv3SsV8GV0j0JXGWlof4HehXs46ItSdY2ouee91YW1OKb8pF//3Q3tAFJpmF1eaCnQlGfOU
6jhvufA/qfmCU1qvSlAszKSyidEEwsdJ5MMteZdwKKQaBx89bQ9nv1y0B2jwLcLrg7Rhuhn2C4jm
gVwF51Q+ZEm+1cSUCj/9HD9+LvEllg9F3CBIb/CHzRNtdR2+Ig4cwJ1VWsQXavXa6hJ3iNrjcgsX
NXr95Mk10Q478Bg+MYcgcV7eMM5FPmD41z3FXhou9zGpBnnaDYANDcGIngbbeX/Bn4Ym5UGGkObZ
BDHE/Ok3Qyr+NIeec1HoBu7JSG8FEqs/fo0eZLBnovcHchHN708+pIoFuZ8x4+AnA5SmoHMmVNgp
wX4GwEDpD7zDxxJf4eUJPZBQPpiRlnaAx6go05YjfQ4wU2D7NVAYTI2vPpPsFg0KMloApYBH5YE8
dGsSecakSEUoNzrLN4+1CKpl0LUVnWnOXAHIfVl2QR+UYhowm+WH6RL2CxBhSeOe4L1B40/A06A2
t+LLJJsy2QphlJo61yB4lvelAoSh2gvyI2s9zEGvXaHR5sQ6JWXl33o2GFaujyML3iHYnz4Igub3
I0gCQHFVwtCdxw5PpQlS3fIFoKOBMsq0Fo+kIDr2hhU8yl2EE8wV4NyJXf2PkpfEXgGOJ4SFjDes
4b2PAECTDERlz3243Goojjg0hGQI3gtrARENmSDwTgHfh8hT4qzA5DcsOEf0gT5AjucLbpHowvR4
zFUih269S04zCIzsE/lUoDqgmXm7I5hPT4BQNQ48mahmR3y74wxWXXUEQsdXYLWpLskaI05MTfN9
L54CSazzcdNwGOoB5VUk1hdeGXSIZ/foFd9wfmRa4AMPzTzch71lGV8WGj1hc/b86VbN6gUIA+fl
1Ir0qMdoVbVGyFUe1aSf3o69GFWpcP2+r3X4alcEqSCIfsDsMcux0KbG3JoVC2YDmO+aNYxjAAqh
QDm/85pSMIozitIs+Dvg1nKR/bCHJ8QgiAIy+7nQD1DZhipd6fNC9KZ3mwtFr4UxvaITUSbS0hgX
a+rxDDKg+riOslWFXmXGL+3G6IIMXiSQ9hh6M4dDNr6tVX5l5namsa1LIw4Xfs/BolMJzBa0nabE
owdjZk3vcZ/WcANBl/QUbd349/NwRuB8hiHNsaxNmg3Ms33+fRrBS1m2ThZaKbgx9sUeUeqT7YSK
XO9QgD1uFlpm13GLLUM7pnU/5bGkIKrEvQT+9O3h1kyVfPHby/68l1FWf6lf1x7FkmYNMZoRSTyH
TgClyH0Lj6fnCqhJj8UDRLAW9wbiZBdB6WP9WEPXXTwo4ooh8yd7vTpXwmZKeMsc1YxwTLw88eLF
r2cIlxfUYrgTCK4xpVcyWckvYNFc6IveKGtVv/2+I/X8KAcL/PB1/qrH4utNCroBolPHDaKxsmgQ
IlNke2H6gfODTR0TdhXBngACUmO6EesIhi00yYiEgWaw4G6JzjzfDYDfjiWNTTEmVrTuaRQSktsO
iDJgtJ9x65mUic8TfMyG6I1JC+8DjDGSYsLBWnCc3qgwdNTks0giT+SgH5+GNWezGV/2L35yOYcu
RgGNMGxJWhxXSyrf4YMpzEDELyKb46icax5sI56w80RZ76KWuAB9cPrHiaaGxK7UqXgix2S8I/ii
pM84GoBghacakx0l+bzncejzZugAMnfJzX+EzfjDiByMW8nXaAMTGfBV8kzceZYAKOliJQ5M67s4
8D6Y4ZttGvDmXIDuTgWQIHHscljP5eC5ghJIwEBhfvbkDjGAOiRJIinN5gR6GZF+n9acEmoR6wb9
DgH/DWonw+qjkuTlebzABCxI/0nifXlGLDhWCWwY+rDf+x07nvR1n7xiy39Oamryxf4B9MfEhKZI
6GIkDBehQRegTEALAGO4vOlpdJ2iws65saA4wcqiBxpmDJ8c6USoMeRzAhWd0bWU/XoOxA/K3xrf
lzPMv11CNMMbhMwo3rGiDUcJTlHLQHQFHew+KWaiP0ABendzCJDAzTIkSShnpbtt93Xaiy7IaSme
alAKnDEvnnCozGsrEKGJzA0UaYlofzTTCs5hMyUairs1e3wiQhoCFNbhRUw10UExuV5Bg6s4oi6T
JzpA0OIYc6OxHNOf4h0zKBvQYKaCJbZzUqJEvDOC1KbyBO4ia93npKkhP4MRCU6LF9vnBWpkMayE
HQclhbcyUCSvoOBOUEDL06DS9xxJG8Hjt8LnoV2daRGr04bwF54j398ciye2gYhGTZBnlW4rqBMe
XuubJvk32d7MZJ7hd+u6H/oTSHwEQXH+Y4XA9kjvDmxFTJXAw6bt+3NKfwuiRDvS5kIEBcuQgteB
Rv7POYY+AXE7twmSKObR7Azp79HRUENtRkuAmh2v1yWdo0vTnxHd4z1Pn1Dw7QbG4Jj2YEY7CVEY
pQLiMRA0BFhIQS99O9tmCYHTilDqhQGpjc4F+riIigieFox1vhYNL5I/fai8EQJBz4XVTqRUuapO
rV278Qi1MAmGItpivtSBkQ22vfREpdMY8WWjlLlRGPMcH94t+QDvexGUPSINL6KYYlRcJmB5KX4I
R2oOnwkYwSnyfvqeoh2dccXSWKLruZvVZKQSxQBiyw3RJWh6KSQbpaYY4+ZwPMcXlNzEmDSJNoKF
/j7UB7gddFnuIlwVLRtDOB9lCzo4/cn54/dnvDO72XVxNRzuNJDEHBBEmm3bkShNm+Hd4xwbovXh
fhA65olggdwW+GgU8XX7S+qv/XxbxPR0OZ5M9Amf2W50QwkmNKl9pM9hiV6IGboGCH9/zHgNEeR9
XCPdwMRpjsaJ+jATgPNsqg3YDdhZKK44hM068S5WMk4+U4doY2Hwy+OcIWjK1rRVb5MbCis0TzTZ
C+pU2EpQWrr7D+6GHFx4QYirCUJLYr97uAc2iKEAzwzbdEdfj/LDVNw43iMg9KIK+KHAlf2YMXpL
DkJa4Rwy9fi0scId72gn5CnL3zLDQuznCgWEbiN0Blci4Wdw2sM5pT1RDlTxXk50dlEyfmbwYZVD
R0ZswJP+W1Kiw0EhlpXKkUaXRqIYSvI6JwHRAJpT46SmxJFGdYS+sguakiThzUZR0YWhC0o9m9Y2
cGXKb3RFz5M3hWmWC9UzOtGeROFaOCw8eUCeYOHZzokM76KyQy357mmkvxnOCzKFdUsoOKgQUf/i
1IJ3QVoookawL2wuEl5oOgnbc/nc0wtm1GQMCgpz7judY4HkvWBER0Eq7qYUyYICu58L3WhO/VgU
1cwYJji7H9xVkKCwPpmGI0qVAZFdluqaAsMXITXjGoho92bMB06CvoPTRTnoX2yg3gXhLbT7pSF2
TO4hBP3RO6DTRQcMWvIGAG9w53ewtpI76XCxpPMrvLhU6p4iIi7H9QAfGgg4H5cGO0WA3fY97M3u
LAZ1XRIVd2spphlO/MSWTiPgKYo9ofgsij9kAv1hNwaeH14IxqtJzTwtfNEnPWc0LPSNyzRPP9Dh
WnzqzoECX749kkSvOzrSH9qU6hrnjcoj+earWwarLnvlizr36IW/OP16InnCNop+Y5ArrA+xSjuE
LZQGGcWkiideJ1WcX3wb9Ab8JR5UH7mL9LFuohw3BoAPqvS3wgA4sqaGaNAvZyVxDWzgyH5eobo2
SLRLykz95LUWX/1bXUzuI1YQGf/de/OW7gYF9ZmdSDD47JZDhhhwKNyIBeOIhvyc1z/p4ehBsAIN
8E2BisOS7/tc9uAhE3MScTx8iCq4H5EQffWJPbpQ9sgboBdS7Zw162aNQVc7VIgmdVr/6AvW8vE6
rzACXGfTmkAIwcFeiACAhi81+iF4T4Fbp/Y0rylUSTQuBjgyi5ICVd3Zk4LVeWZRhuCwXov6VzVj
IY4aAitRMDvP5CNoat6ybEoNC7gwxY61gRqYKRwkAtmclWd9nWc1gbNwHFMYwUweZE0Gz0RLONCw
TiF40nFeFrwwue8Ijw/hJauvK2K9O9X5mpQOiSvPI9UoIb1wZIdAUaYfcqWvdYdrbH0R4e3z6X0i
HwvsX+7H81KJS26ZESlrwZXv1jIk8Ss9I/hUNHkowXDhzyOviMcouB8knkqVx4mgaEl1SxBH4Th9
sDcQHKreMJ+bvC9c8cBAmiAWoBT3hy3vE8jlkaC6XTj2VfcNpB3fR8Kb9igeHZ5CYltijxwOs6jP
ILtDGkm0C0JbVI/EfTF+o3vS5a0IT4US5zwjDvRJKyifmvD+ln2sY9ySk1fkriqsQVof1Iqq2Rnh
SEVJm1ryiOh3on/xI0+Tj3jHeeZUIrEA15zdQITErL+Ese7gzk4kIn02FQIfJbjGn0MVdYfn4pZe
gvswT0H/0Qz8DDG8J1qbXBYV1a5rfAFD14PGRn3/SXH1DDnSBOktpfkcs5891dACKxcQmdRCEoaT
YkEJFA+svgZls4XL1TgmkdEv2BVyIS05OKV08+iqakDUCcSpXbztY8d+TMArmo7kWee9whgQ/UQp
Zmn550U77eDfdpObKRCTMfK9ocGYyT2ioSmo7rDNY6rzoiskyjQWOzdrihRKvLPNb4WrTmSayxpD
pwD0ANtnoxqOqorAtOYsLMIGXfKZEgzkzT2WXHG+z/eoccGckYhlLlFqffzj/cXZ5I1/UZ+okgfg
S0qVr9v4GoqaHFHs/cgvVO6O1XG3JcQ3QeiQUZ74YCQsM5QtxQ4+IB0nZvHYs3bb8/Jh4WjwWDdf
KvXLZtrEIiCt0QWJUD7D30zUAwyA10IXoEDyPc3Ildi8pTHNetr2AiTexM0USwOEejLY6/fI2tRI
WMofadOuRHW9JozZzayNgR6CyteZwzDfyitRAcu2tDjSR+MUaRHn25w/Ungj3PkhRoK8QQpIaEkg
SpDDryIypQkoURbMgWajir8upI0QoF0pbnHvJnRmFzTnEcdQo0Z41Q7MVBzsCnzuLhalY2tOso7b
lIYNTDV68RCTR1D/BjLOXqLGnBMi3zizLVk81y82Yh0NUrX8zRR+bS6qJS5NomC+JM9AXyC0TBZJ
9438WPkSW/SdfUikc0waApBuuYU8GmzuLLKgnUFBJgZ/i45knIXiSMmQJnTcxJptik1rLxD4oKNu
WJXc4Ob/Spu+Cs4OTEao6fxmJyLvoto/E10H2E8Tk71JuBkovOIry/jusHw6auHXmmaLNcanAj1c
tbJEmjknPyalIyRZ9VGtKeQBVvDC+0JK1S8S4P1njMMtlNGGSWIytgk+KAPLr4HXCnQynifLHJLg
vBlgoTb+DC5fOereDH9CUSZDtztCMjG6r6zpJVY2fSoXVGr7M9pzIEMQXIh6rqj31sMGe0g4ZpTZ
oEsyGoiWPLxF1E0IotWNOn2uAIJZ7n2FJkPfWBuTAWG6ThB/T2LSU5RvfyQmPCiwPDnqaIhhq4FK
DPUovhoDmqCUcOSwm5WoG85oVuEzJ4+I1SXWJ5kK62+BuKlIcUf6eS2uCaIm7AIpsF6TkjrsJSUo
v/BJ2gH3YVznPpcB/xckDlCaar/D8/XuwdLaoSAEFYZFJ8JpyWm5SVgXrD4RsfXhNyXZVvyOsDsx
UB+TQBw+N7+Iixgz7t9/yJPXD9KqqPyNy41VB/RnC1JjoJFlEJ+nBqD3LurjUpOhRxUGT/hmEJ6w
ADu/JNp5rEXtXJRh8CNh7J9MgVtFykHJg8vlbglLI/50+3mQAXABIAmmGFgx8G5/K36fNqHkriQx
YkCiI8S0NBaxgORFi5tRxC21XlKuRuQP4mVV9Em5GLqAnwWyJTtiFgid9Eq4col/QTSKQWU5/Cy0
kShnk5MJDQfd5VVFPtjnHxVQchcH9SrDRCc8brcwQ6MHskts+/BXqJCI3FAYUOccPOGjssRpRKD8
PdAZxULswlREFlwTfWGG7MBbgPAUzDXa2g23Kh+2FM3FRoMMN9YZj8uGN5QXkL0QobbhyZlM4Pex
g6vg0Ykr56LbLCQjGCnQqea4I+NtDyWyE9EfIKU7YKuywuMqIAtEcy/2fnmkrU4Ogt2BmBAQMxii
D5vzU1DeIqZnQEPIpKjlamNtzHJDtHEng0PY5hmYJdBRJVlk11wIia2BFPi8Rqkb92iyf9DvImeI
kaCgPjnFuxl7bFhGiNvoxwrFAfpnzKlEmi7E1iD/4g9S4FTYApCbjlDNkPDe42ZQDhn9HBqkwe/0
F7RKt4A6Il5t/KUjPJ740YKC/PPms8GD3IZtyAfywZtzFe5uDK4zrk1zuIvacDdqKPOLX//4/RW0
Mp8TKLQfxN+JeWry6ioWkojOg23BcILAHWVLcUkl3VXUFgjpzkxekKWhfcWIbEKaHmVbLqGkx0Gm
LuxghYZQGxu8hGdsoHl8c0XoZFMjeCQsrsFne3LOKIfEHEPDeEV7IJEUnRkhl+GJF3dBXB3bEyZo
C6fxPkjjOH5JLp/jm/cIUNG5dIu9N4f0zqkRCAMRoAaDglLUWgcKPH4EW1hqiAFj2iXtGqHTqMMT
7TxVEYezEyJaFvochNrpE1sZdK/j6/yG+ER0EF1sXuYo/+gt3ShGXH6VUmJq82Hvme6jMkpQg1fb
FXk1ohxf+Nue/R0v5IOJM7N8XI543PuexXxJzbNR8zW4bNcr1BgB1mMEYKhe0eEVXLswh2BMZCTG
f3pkXXgukDaxS5JYUkIUieREIkl9s/hB+3KHe+M8YFCMGjntmRevhuJiqKOngPwojF9gimMzRo/u
SY8ekT/Zay0aWQmbKtI0UcYtRn/IDYTQwMDDCBUIa7bkWe7hMPcitb5MqQNQYpCD2wJlyqR2uV/J
OUbyKg79uD6YU2EWwqhJpNJs4vszRKBQHgbh6F7s4CaCqKjFRGfHhnPB22BHyozfEFU1xHtcMJGZ
ji5DSx7+Mygj1DCcSBJP8Zt8yApbG7cjfhCzIiUT1GwWaNZ7M4wduHsGo1O/ruXMMAj5DvVmX9QB
ENkw+oU3Toj2m8/lBc4zfma1emMYwRvM5aM1Q0GDewLppkwNEBk2nf6a7fBKMNIyOlUuSEqn+YID
UdS5STlK/JCui/Zk//tf//N//6+v5r9OP9W0uranqvxX+S6m1bl8Pf/73/pfmXb2e2pf7emqqsn9
PzkRP6Vbz7qXb8ZVEUQ9SetNaggv/A6ErkYm48IGGNu4uRqAmg5BQNLe+Tio+t0nc/rdwGvQMxmu
EdJ/QUaohTKjbK0PuiY9Ibp6YO+UiwE3pn5uVCk+vkI2+wz+4Sr6//7X7Y+LC7//+9+GbqgGxqP/
7yr+ZD16UfqF/Hm8qgURKOJdatNIErZkU0yU8axPKJaTo1IaPQ+pgE6YzKcBpRCVP53OxvUM2yKM
Wxm8+yBnPM3vY8d0sIQo9ph7+oKgAXSn9TfPsBHVwYMYs+itTzQlZSRvVvgPV6P9/1eja70+V2X1
+kZfNvj3rz322yfeQeV/nHFZ7Qr1Ui6eO08/zYxFWTsqMohA0+07DqYP+u9c5i6pTRcf4OoIAkZG
ksFfPXzz4T5L9x75GCEE8AKKyslAkmAfO1UGoC1633DRGDSTvAzREFM/XXgnwy6cSzgGfPQyXYmB
7p5dnvyGudzOYX5XPrykf1h41l8sPF1Txf990+Djn94yHRfZk/ThIs27SyNEX7eM0bZOawrFh2xi
fexccFcJswN4DCydVg/ZBtfSrVQoxBY2aS6DKBp0OAAuZ1R4pqcX9lvwdsYPpiOhOaLTjXI9NJYv
eCHYCoDT6ZzT99lpDWfnqgD4OcG6H1BrSiugRZcf6QDghSbfy74wtIb7OjpPyu1MmKvOrQvBcVh9
V/1RFjJmpIs8Oh0K9Mc3V/l5YNkCF7CkZkrgYrHhK35t+kpK60C/+DmCexOTdp6CvLJxgcv+6X4q
mqL/xbKRe6qiWLKiY78r/v0/ls2pvp2Me1+uFkv/xsC0Xdjrcr12FUoU29rjT3jaM67Nv1T2IX4P
5lk6n4e7aSOammEWh/O5ZOdf8ydoG3BFmxPwz5pusER9vfWAAV1907I/blUvVPQ6nnFzIvDRy4/b
p51KbdJtnh4C/UfrPz1ahnfT7SM9B5DhZ4/AogXZeOq8gnDiEJek6XWbWkjc7sEbdIjd6ZymWfRN
PTC+rmEQ0Ys6x6k1vTqBjNmqc1PYpc2Q/3I7rYNjNkzNjF2+urmpsKL/uazhH0bHt61/PBQ4bJjN
2xuZLkO8KbXloCHrezjp6eIcqfMO4KdyT9Q1q8ZGtyaGcYwoWiuVvaZa6G/PwUH4heV+5ofhi8wc
ffWgGqBOZympGDJuLdpOsrPuDYis68Je0pGzGcbG5cThIsOlNMIXJFiqqrekveIuUeytsbjaSnYX
xoofLW/ud4LZZmEHafoefV8JXi/UR9Yjy46wDjqchxgH9ZxiFmtOF/o4i/juWrVH3zQhZ8l3F0Nh
wlrdHo2cwgVwtbMnsj20XFd3uSzza62mBGFDOrbfsYpjCah6X7FjURPbtawCNJuskizc/TAr8k0S
ylchWozrQRzJTuS2s9L07hg4OxRt8Cyw/XkTKLZP1cNdc7lJsUrMKRPj9ruwv7nLCF5qO/lgam1L
ozWGufbN5c5wVRFfjEmpH3FpoyXSjORF2+hmj9aRYs+LQcFALpiazg55/sJDtB7VLVVsvvbt8TUH
a8fLV0f3QeXM/Zh+IQsyPgAMB73nQzK6eWDHIVaG9Huj7dr8iqCvPOza2/pxOAtvgu88qwah7yLu
h6A5/kas9gJguI7otEXuqLbdVMc2e5AsH+7aj9CJpZ19SeYHrEt4W8cxFUqXDRV6FIcGmgWYgnw/
7ieepHbPOQgKe8XXFd58Tq8lPC1mmRsqoGTZYjGZwGrOGjSuQQZEyXHwPnbQiJEuLF+YltFhtmjA
066z2YxcGb2L20BXLQhUEGxNoEI06Ma1D7LQU3wE0QZr0E2QdCdA/JZ00HOb9XVCWMdDGcdnO4Tb
FML1dLbUsqGn0X+/2OcX8tCTz0aVBmQDLpDDlIM6SPBEvzI2d6Qo2dpB6YyoO0QjljgmGXdnLs0Q
UAUkivHMP2wjFRPmnuzc0RM799xZ9iI6eeGaK2A5jZdrf1t47wVlBbthhP/HmEoernZzHq1IB5el
D+W7z313qMezNbnrxE0LP4WUyJp6j46jmyvMxljYS8Nzj8lIbFqdq8zns3IU4mAbz352Y15SF1QY
74UQMqamM/54eBbNGvuUhPM+5R/vzDwTQO3ZHGaOG1bAcO2QS/q4jF/x7MgT4qm340ZxWPyEcbRl
P1DCpSlWDTYo/rZxUYswG2aPuCNp5QYBgWVhI+60enY3jt/J096KhjMXRu/gba9NfjMFM7k5sL+y
VEPMI2yB+rdhRIoy4NZnGjuKDk/bn1HPiFAeRz4VUrtyfm5cWyzZl9nWcOL5hzsHO0K1Z6D3CkeB
Koh7Eb+0tcf7etvEPFOn2bp1dEzwCtt/zBuXTg0bVvxBEn0fzFnDN8x3PvbBcMJwJkEdtT+gGQAI
sGEePeBV4Cb3myIEwTffDLvtxB4DM+o+7uq9Lm3OfzhWfHivNWB368+DImRXCLhqQ7Rk/2T+Dzca
S8QozhzubO8IdiLww46lEn7saRmMbYAV2TI7yqG0h8j0cOTc453LUxAbccflDOA/u91k4L08z4Ow
0rf3+gIBOi1AO2MYgGSZSF52J0zm40UhKG+1D5gEGkk2uYSvhw8tz1aj6+hj2rNdOPO5h/g7hjMM
AGDeORbgTPeKB6v9ZHJrfx48AmhzDMuIG1R44cBaTMGLeJvW5Qc5m5u9glqzItpbvBzGCVpATRDP
nZzHh05sGtSjIE1UKQiGwc60hzSbo+Nt67wBHF0JJy2nWX7kwEJyeU3v2R7s5BecDlUZPs0AewyL
Lm+1vHTTAv3H4r6ePlUb3xLKIawVxvztq3tn4uUcEcTASxmhAAM4s2IsZeGk9Sil/u5sSnvTEfI1
/oNcDOGKV3NdjOt+XwanBbxNBCone9bfzPru8yVojUrOCepcQT/wMzr7Gc0V2WXrDbVwau1hlD0F
yHI1Jonn+zMxhFfi2x6P2bK8iaOCkThNNxfGxbvhTvKfLhN1+ePQDZA7/TxGnI4/BneYoToIB8PJ
Yzis3TFm9043AeyEDjOUeUShCj5RK0RAdS6OrDtfZ2dKWlunua3Tcyb7Pznv+VOKVYFpUJ3PXmdK
hQmh/YnB3oftrYDrMEXlTgpUjldvOBmX+/H46X41DwdQzXCqXr2Vxsv2SJWHDvvJcdFwClOWk1yq
fxTwLZewj4oFe6HXW5Oc29mRDUT3pvYGMMTQoSuTZkgtgmTnSEwOkUZDkj5Q7kMiwOgOInYGHkWl
58rcXppUK70cg8xj67K/+ybBic0g2t0+MlZxKJ3jIyoHvRWXyKj2hrb41R737c1+b2B1eDz73wHB
dXJyL24SDHeyvSi9vXq1J4SvPu/10QyT63rkHj+DYZq4S4lHFS3y5R/i8Z71D9Hjn5KO1yc7Nye9
JYUK3LXs8DzPZx/GyqbvDW8reE+eU/GUcu+Jv0iLCZvuWrT8+9xHFfnmnzI5XSYT7RmWamr678v8
jyA27yuX7qTeq0UXc/S1NkcJlT5/XlCy5SB/2Svb69us4qWoE+Ekv+D4SkZ//yqUnrjav3kZvy/z
P15G2+ZVP89Ji/uNh1pcHxEZ9QfRtpsfrrfw8Jo+7c/Ojk0MS3LnwMmxl51unZNIdcGaIvvWGsUq
jrLN6OzNgEvquxHHsRIQz2HFxqGcz7cRcSXLLmvtjpqL7MOSY5yvlfxV51ThbT85wUY0eDz6Z3sB
dJSZssEwY2FMIHUNW8XWUqRJKe2PwaTaLG5UgOX5UBrqRzZPZrkkzWb9vH5YjwQ2p7N/PBJq7iaa
SQzAPgKYdAB1NEwqNSB+4MHf//1t1P8yJdE03dRU0zL7hvanRVU/mvdTLU/lgg5TPi5LnGmsp/dB
ejykc7p8U3HU/es9koCDIVrt2Q3aXDqKWOEQc8YgHjH4QNfG0NvbVt921oOMPennYe/4wLd5qRFL
0Wq7fz0ppOI6sAfOPTexCbavDCAh6T1T/caRAFNxS3Hry7DXRSdleM+HF3nQIKVAmH2ooLDCpf0c
6zOYxd3IxBaN+q81aoiIJhrWwq2bM5hNi0OLLWDYNWhYi8Cie6W98mBayTNLy44aZu+QXe5u+/Pi
pKfsD0qHfkXpQLQuojMT26Sr5eHRI9nBkQZbuwYo4cAE7+ZU+krrjy+0OwwiKMwqb2MV9x8DOw1f
R56uBoBJVXD+wKUncm3nlJyVE50bQTbugeUvCX6XVjXUiOX7c2s3ujNnUTvn89f5vjWypc75x6Df
KXjuGtv6oPVRnN6iSC5IOygt5PbD26XvnnsGIzk682jfXKg4jAJjLrWzr0ygEDQPKLxfCl86aoSR
w4K1jHsn9WX6MeRhkn1CbMbw51rLgNCoyAy/KiaLGJ9cA8QxofsDW15fox7f8Gn3PvYDJjpuBCSr
0zeLF61PqUNyoPnmyjBK6P3jO+GVK0BXJxi+4DJkfMpXBlm1/TjoK6IFCKXQ6YgJntg7ZTOws0e4
FQbUoA3Ss+E5hjmdc9r37dJyGD5OPrOmEad5n5jSQ8nn1fgjeDisRczloSC7bVDJrorNbUJTaI8U
ZSUFiIl85sUNdIY/ZxeoNcggyNyIzCSAH820hlIMRhh3Clt+eRdt/J7z016f2YW5hs42y0GbebfK
cip1fLIWGsRcZswbHOpOSd04mIHha1z8QAtuDtbBYqDWJIDLD5VTR8Xgo3jaPI/77uP4YJqTMgkY
yjFh3nc70aYgiEjqiSAHWWpUjnS4RDWxzc6G1UVzugthWkuRXri7s8CvZWhlPBCLqX5Hn/mAlxUY
awV3deiBjJHSJJHnXNtzhYk9+kzNQxuMbeScI4zLm2kU9y6OQTfm0P1Q5H8se4dmq1vOJ2oZwZ7p
EB9Q+91+NJSdfUejzkJT9mlbKmRkjyKW7lBQ29II/2E0vDSD09JY0EKGIf/xpPEN/lrl3oEFWe7r
4iMaZkQNnBix/7Q+lhteCZVZOFaION8aQI3qOnxQ6aA2A1HqNdh9XEt10VldvLoSzd83lgYrDurt
q7EvaP8I4XzohiQyDTshBMYp8L+VRlLvo0ncMW5Ekn1yZLjBY2P9GZxbG60qq43R9EeGkni3ILt9
t3b2ctEIGW+fH0LfL2c+BeuucocXDkR6eUiaU5Nl7/nU4u6gP85dBaLn/FqL4vNNwqjGfV6jN3Xl
zAdbScrMd7wPWnZiPoVBO4a6IJZ9PAomtDQ7jD4ezt/vz9pfFRr1nmaa1IwMRVH+VPzt9PtTybIO
SuiC8bHrmxkK9ryGpjap6RviCSw/dOA8fRginjnyRvCDtzJz+zsPVLFun0FdteSpDp6+NJV7UyX5
BDWtW5IscF4QFS7O+YsHTt/fQKliFpDutMHfXwX1wr84rHVVMTRV4aDp//mUKaWHemrlV7HAJn2w
WwDa4M0gQegmBkZRwoOACbp34XZfry9xjgB3+eJ6+0dk/uef58I6qONi1lLkL1xAQ/RRTu7TcE0V
cyb7dhq2nWvub9gntx92Yu9JxYhxb/itOQEm0kML/wavRkjziBTcfGqnQz4rpW8hmNqhQg4M3RWG
ja/pK607WK35Gl8DGW+Tm/tMKHL27JpaG+RYh/uOTpl6SnTSXSjqMhDJeq3FZ/zJcONocl8DLbEx
jhyNV+SN1pc8YcJj9GSKZfaail6HjqxxeB3dqW/+5HGrYoLhUygFdEK6yJuwofTdKx3Q4HgVarZC
0b5ynguhp3pHzfjRt6v+6LHZbckbTcyamfYfsVUd2kUzN1dnbH9oMY0uoZRY0ee3kA58jtFrx5z1
m+EH2cZ5I3GIUUB8u5a+1SgqGkMNwryYj9DSG8rk4uLps25geXl8w/4gXzIHTJpAklRN1d0UZt7O
789B5Oc452wZo1ugrKFG6d+3UBp7N/uj2zX1m5N9Qu1ciRowBjzUcPEWjpTMIQtQZ1n6CvDMG8PA
75IbvpSMosAAv3mXbT1TAutp93tOxeEzf8KdLEdP7Wy/r46MGcUERL28UA/k2xBkeUNN+3ER9mj9
UGXMFfMoDkx6tbtAmnW4ts3Jrs4JyRXcUrI2MJ5y3EFTNxec1R3vYBb0GbiOtW+0S7j9aRRFf4kh
lOyxkVUY4C5dQolZLjlNeH+iNT//CrjvMLg0t1xCCzW3xCHYaAnHoDfNpu0bYj+S9VVvX0Xlstti
zIOLpoZBDvv6kZd8yfmR5o3QXfuSCvcC0e/TOtr3aaAyKivOzTe8vuCz6LAIThqAID1ynL08zxNp
nmMpSaloz1YoHTN61uLUtN9TJdKwwrrbUDKQO6yIHQ2Grubnhon+gqf9m8w3YH5wo3UuW3e3pNGc
+ZyQbQrd6RXfCR8ABQw6OKwJsmzNzvnmiNsZlx6+n6StPo3knsbp1K7aVJe8hhABDkCqudhv9HhZ
o3JZ4BdZXX2FJhyjq5vHzDhIc/UGCFsOrguSw0A3xF7ex/MiYciO4tZrjfwQK3AanpMcRrALHp1v
jSLI7dNEERN6S1yIN/BK0j62jn2sEPwHkwT77Fvn24Cg79v9U1TgG2GJYFT5Kvb18vMWqNCDOSrO
nFPOFbtrMWY5wYl1/qLAWMmhxdwT5ixEujhMXAdnrGmkwY52Zj7QtMHnFFDRfnduzu0dUVJjMp3V
dOD4QCMrOa8fuoWrHMR/IjEFGDJfq76jB91LpmbLdng6jWXJQSVw7zlc7h3qFYADu4kQpdEurugH
72blFzQhPDFEo5J3NB/wjl4javL9wuvPOkYBqmmHkQS2Da60uQcfUg/H/MJc947mYqhT2EMnpHvs
mWFzclkcnGLtDlQ4pXeL8lqibG4/raj+4Xleu0yOVHfngnuxoI0hxKoOn2b4qpOiHTeVz+w1zeUf
c/P3R4Gq/NVJoP0fvu5rqbEt6drwFSlCdkk6RW7JewF1ogAK5L3X1X/PZB/8/Xd07OhoNlVQsMw0
OTNzvCOXKeSTmWIqkwp1wv84tt3nq+Usfb9txrlZuTgsvuSg8g/jjGHZ4M2V+rzgQ2KGA1zn/mAa
QuRWweDZURUgmh6DZMv2vHs9WCXi5fe/X1uUyfyvI3YqXYycbpPZQiH1XyWvbDG/ml2jDTeceqGm
ky6e9enUIr7VW0xi4BxS9/VwNU4M/PWhPQ+eZLfaRbsiZg0zek2q7VPJ8tRKvG0Gia8s264vAlya
l91Et97p56lFLTN89giFRDoEAprKFI+LsRCrluttmuBQzXlP81MpI2Je9zSA6gBKxCJdjIEgRjzr
xSVyrHFP7ugJniw60+Dp3bL+1kL3W0BsFVgJ07tcv5SA7l+kNC6ETHkZFNE+hM+N3hWJTZHf6mSn
dt9fBINKLpUAzROfS1QPNz/h4zzQeCjv/iT7JHOh322qjEuXRnt0LZ8qQSMTgVts9IQvicLmyFU0
nR1t626KYEM9HfRCA7RWnSFJQKiia3dfa8x50B5pGgrNwHFEO2MqCFXQ0Px3W+FbUX1o6tTWCfwA
UKBJIXQ5aBMMGO/2RicmXh9n2a2uEu02zTS2BfV1jTGQbgDFjuYG/WBZv5GMHEuBhnCv7nvq+38Z
LcaWeEy/UyWIKvOkhAFYol8vTo+L3YP7utezlTwU25LxergqdLjytH0cbTQ1a2yOFxp5Qyt1UHeH
1tiVZfPy25O/p8jeNI7dIwDTJj7HQCita/1WO2iEwMvRDPj0e04QsSdWsDvkvi2S4ra+i3UY8lAU
JlGQQ80LNJxvwStReRospumTtBXHp3GqWd1XQz9xtp5pauZr5ig0d6Kd9oEsk/eHKueuzI8725u2
OGshSq+Cg++kMFx29h/3yWa07nAy/DpOlp0zbGW6W2j5WZ3CaMa+ePuZ7hUf5Wxv/7ln3Xz83IzF
JvfX57N8/zx8L/qpz3XX/4dMSWF+yL2S4zmrs/GhIYZqW4kPjaNTaiN7f8lgkPSCefaTzv8yCB+j
ySZmHf5rCn4fpVrrzEv445MjOGhZ89a+9KEM6+GfhH+64B++7e1Hy78PVhK8JYLFd+FnN6B8/1kN
jiN237dJ9POYrHssvte9aaF0+biEFu+P9E/6Z2EyHga3zkqRpXPRA6nbkgf46WMXFAIBeHeTnCR7
+Fj5kapJ2f7SVvBn9wNmNknqd/dFwsvZxGHmV4DJJo6pCwEcAEYw7dnKZYeSiMZ15NtQpNSsHT7b
c+NT7VJHos378Fe7D3+1+9h9+J7dR/FLWkSz/GT51xmuF/1QKoQDyj7c0nZ0mWS0U7/lZKxS1Qdb
pELdjzh80BTe/nkSl0nuzUXkvpI/ki0MS978i/xboK6v9MOzUt+KWPHVKqdwQcUvvz33djb1NONd
X3z8veDcG0OUQqHkIkbZn9tkM5i/r3uniYskEOll1Q2y8B5uYze5TA6D02TxYQm5B+DbhQ41k614
LjAVpH2LDx/shxoGdMRew18pPPuy7/3nK5nwPHwa/smm8s+3bCb+a6XUKL36UMr2UA9BMrj4CEoQ
3XtWtoLOJa1d7XRli9hyopbQR0dDvS6doAY3k8SwXT5UImTnLMXAXRd5RFcCqDFIvCVYv1BWphun
9iIoj1oouLrs06QCtOWNTJxSiacV1NubGGZD+quyblEFEF4XW2dd5nAR6rtnTWBFPfdE3e3QEp/V
gZUm1w64I0AkwKQEME6iHFSrLKtKCZAzNXT9RqfaHSBkVVEqVrRvB4ZEprv5CfflOSy17xhrmpML
bTbBNYfhwNxZlkqrl2nbhuQccqSwA9+p6e7VtLPriJFBm6eIXOvqtpxq3eN9JSfB45jypkUo3vN8
m5bvL9vmtPf8PLRP7dzrvrvvnvop2wyTEJLW5KRYXf7Nv21HXrWu+zCiw+icPeVcjKjdxylRyX8Z
JPmv4pdh/vjJf938TeatnXljaCUpqGs5OG5vtFM71m1sK4FToV8d6xG0rV8cnn6Wrt3AsKHRmmgX
zgaJDI2vHXVkBa4GgJKSFfdZa8DTgpmjlJBmHAW7kv1QBnQk9owL/fAKWczVshUs4s4OPGPaKNqY
t62w6FJkYMl67CAmJByD7p0wJ9HlolRbdnOkBevR4ycI1NIdj59u8YzCGQgkxS8CjT5FEVFAcrLt
rXuHAWlD/4ofkGMhPu2pFDZ27eMwUDsXTjWWtVV717/Vnq0HId21eRjvFdZynXPz+ukMx7v+GB9f
F0jVWxjsDV3AtLvnu9nZdg5amIq8YJL1R2/brDmR5wbqQfvXoyTHO+sWMsHhenj63o1ljd6duDgZ
Xtq5pqC8F7Ahmeb9M/gFqCeemJxeapuxL/8Kbgrv8+G6y4YkYx39YwWupJqHfoEa49QPS+lVN/ii
eabMzVvxBCvXETnvx360GmR/kqU7T7fqUYtuqrrVKnGrhCafbOlcpwwe3Fv3VgDQHP2MvWcU0Qsl
fw6T3w56r/ZtP5o2wtsK33ytb+LQ6Z54mw1oY4yMwPbrrkzjEzkIeRBsECFcM9kvevZEqaL6ZXdt
JJvm3cdki5EyaybbxWrijTbsXn+0DzoC880gRTtTMy3Lq36mGe5zp0CECqaFjBApp8V+2VvEz3oO
8PAyiSY7QDKK3Fa2Eizgb7Vd30d5Vo3wqziIlHdYaIXGrHlt0Rk19j2QH/cRMHjQP+OgRNm1qVP6
+kRfU2S7xc6mfRlnXMvVRr5o5u3A1+G2u3F9R/0ZmZZMYvOkfto8jg72HKfGwbOVnhxkam6L0nG0
62Q9PKuu8T+Z//VMR0dIn06akeLWG5Z+ONsR5u+nzraXtiAnJ1Cv9gf/hGQmbDpkYAvzMfNGKrCp
5L7sSHPKrF99VObNlmVSS4n2rPZ3uTEv9i0XEiu6GfzrBUYMaqeEko+boDyyDNGKBdhQ5ssHiwjC
GOeEt7xQcDXBlX1+Bbn279vx1k8UKvc3015b0aPiM44fIXL8DSUXExrzgDqKBI5P6iokouZvABlo
4ue3xJDS8QNFVHAlAWJACg54F8lQf4ew4tRfxeRAp0GqtWg+Otvubpw3BUTebL4a/0QFD9w1ZYYx
W6Vm3tL2rGc94PVfMqFB9FO8lMJeamFRyfAQHx+7wWbwGz34cOHj6oBtkCX9m1lz+e4sP7AN98JW
fAk73360CX8h1nh0bu28EMf1dK7im9/rWPQf43A0WP1ZevOpVenQuA4PjUNjz8Xnj9Q9M8zb976b
d/gMX5IEbZ0Ge7KzBU8dkcu2l+EMGAbHaJnh/BTxEpXoCsuPXzO6mz+7foKHSXFwfpWyWXIt4Vcb
FojZXa+Qs8ivP9+Q29vzVaHf4bcldauR+tBDpuwl/ixaOWZN2a6MR/5RWn7MelE3Gq1azN1G2/jc
SA+nekEPVcjon1y70NI2s9Cu+1DbZ3Y+AaCuRhiqqU6xYwVhFwCZ2s7Wt/GjO61eG7eePeadK0wz
39nHxU7GBTyxL6dxZjDjZnNTMpB9aGQaEKsj5YPKvDnt5vqXt0wjIjJRxf4IZPKoddSAvcScoanA
oBaYdrPd21e+fW6wQsW3vrxRfdSzb4s6/ymNyovRNJbcbYzpRnDkOUm4FITs8Atr0dAv7658nmjs
VHTznVP1qMiAyF5g+LOUR9iFZEvj2ZnVN6TJuQa5Si+Nz477znAncBWZAfWKfQ6Fk+kw+8XBg37s
WUuqk2frEbq0s0cfRYYhS7Lr+l8t+80UE3NOgCDrtR0S+ZEuOlh7bxuLalwJqo/O8WM5OOHxuMfK
fULMjfl5qc/ja2eN231zf8V2FkcnLcCMgUDre9C+fH/RSsHgpiF93Hr57998eRtQoaNba9/hJzI6
f6x67IbeOIT0k1/bmF9Bn5tXI9ljojO+x7lKmgVC9kXSkQtRuirJ1s5X8tSHCWgcfejaS7cyEXr9
2/NaOif4uH1ih9Y5XZBAHBuaI6ropoxMyViwZRnOEVmgMrfSg+Mvw/sAYAmXuiPkfhbKGlPZS587
1w/2neu7KLPsE2WmTKGk2JKFC86yoXyZD9IUnh/zezlVKK21y2t+f5ZUUJaDlDb60S5d5qObuZV1
vV6sW9S628qJpIMKjL8emySh9jx8D8PPRLHDjH2BazwvZ3y/aPLIXboy/5gBl/R3rXxprVPS6bjL
2m4aJ/7IPranIymg9vFnlSll+tlZOZEvpdbl5Kx84M+XLj04Mz37qT+P7rNzeb/1Up1gytbzZP8W
BxKQNqB49mfRT3S2n4WeJPdnYgBG83cxVoKc6UN/n4vRLu1k+1kXjTjz5OPwedgPaD+tRAKzWzvX
2sSbxvNz2mMYIDH2fn89fVNoiUi2w8DcgFD8XMLKcUer5zrTvzyTpUwMuoymq2Q9sHWSvbVzmyy/
3bAzHflPZpAz7seElH5bsXr+zA1WRJubtq9l3xfjEKS8nl9P2fIx+Os8X7cgmVFp2z2Md3/y8c3S
SMcZ6GGYcx+bwbb7+AZH+pM529mS42JTXu2Pkd+Q3p2O9mGVmr4fQy/w9ZPl9v31Gl9jotD6tIXV
pYcm6m2+g+wy8JqFO00U728p29SrTPIi+JHu1eQvNKYKau/cZEq+tQPV17z3Z9BV+1dOdf31cOr5
Z3WM2QtLOmr69+asvZwUesVBdpjuKt5JpObaxbE1IZ4PedC0spzB1hLlUZezgvXiVuWxMkz1n3rS
ih3x2qylTSk7zFVSljJoKz4KmRp8vqlugSrpjtcHVWCJZ27rcr2RLERMRfJtPn6L0aMaCNFTh3E+
QNaItEZ7yd12ngho3pnGqc6iXRwcTUyJ0VbayqjoCBOwqSNote6YXJw8hIgHAtJoGIAARc4SqJzN
c3wpt5hL887R4+XLGyVDgzfVOOp6D38s9meMSbJxoJHoRASMCNDJY+fX3MxKW0S5t6pVU/18+0aa
mmlU1pOMZ2BJhsMtsKmYxoUhqr4FLkupddachp9jlRCqQiQU20S3MPWFXvLd8wf8LfQKXFkyDahd
7M2jFI+lwsqRqC6qheqj9YCVmP1d9TI/yhD96yRcIsORshabk/hHXdKk3Yby5BsM+H6y56bcXtTZ
WtXOzZyTgFREX7cPC5iZfaf3kmeH4Q5qM+YnhWD7oi+KSA+ISAYIDRfHAlbM+adNJOKFpfDSVjI9
jAdteffS63ehHLaI9HBB/HuBXNj59/l2hABp1UCg3VfzrHB0TZXT9reoO/8ISAvFh/qyk+pvuGho
6TjYQpK840z0xmo8ay9ac94s+iW7J144644G/mw308+1AyJLCkVP30JIKECIn36G6x1m4wtXpsjP
ctbjyJHEyNq9BbZacC379UucDqfDRahRcLhG2honu8kuT0Aui+zKvYv168zHJfPWYidROqkM7XkG
CJM7GymmhU37/nL3yIr6zpblHPVEzhZsK41n7W1zZQQrQlPNLXAmmGyXcqVl80x/dgdqC5tv3kB5
9Hw3oFymVkDxAOL4mg4zfdfMjKK7tj8v2FJMmfBNz7VcP9udMyvq3gkgynQM6W5xnGnn/T+YRy04
uc2rLJy2sjzcqtuzP+Km4aJ/sLRJoTVUpsTZc6WnbVwYqQr1d17P4ysyPwNKLNdPMmpTFNslHGa3
Tf5sfKWWr4X6o7JwVzZvfLGM+T5rHd4y/XQ3b2UP78l2TTKarFs/nJdO3yny10XjWkJWM8pX4NUs
ZD0xgGomEcEDSKoeXI+0Lmjf2HZk+DDu4/CTZvV8exuHsEOc2zq0wgwqWnV2fK04PLkKTyfbPf/k
XTBvY/HQ/TXHeDBpzOXbFxbfZzebrqwavDQbs74VHSD5arIVeuGX3OVAM9WsWeD7OLPkIR5gJXx+
ExEIYSqXuj4A6gl3v9EmmYb1ftY0Gz15jVg/6jxOqLINQ0LLZZyqRNWIjJD8arDCB2QkUs0wlnk2
+EZXQ8SzcDWJQViFH95n1C02HuWM5S/JThJZurN+tQz2otYK/ftaaZVeX++lY2BOD6axgf+hb6WW
4QoauOfR8OTak92du9xLS0ZmaaZyhbALERt6jnm67CQx+Retez+8RjEi07BwvA23Ysn1mNP1m7kw
G9nWH29sayYspJrebZjaIewbzht5bEdtJpX5QBhXBcOtO9pEwByb1/DSloNiYznI0iX6BlR9i1T9
SGlIbUbavG/nGxlrK+egprL3YB/nK6m+p2/lmDXu8dbxaMA5qxnw56gs7HMS7aT64EFl7NTCgm5u
gWKCzu04vkDnkHZVk69gRsOVZVsPzETwVt5QEiabe04theoOQ5pi1UtaNyUO4gx4dbZiFmAQLEj1
nu2gBqV2pSo9sNZhAzFIoOrcJ/PBhhMle6YvE62/IY8d7D/Eid08KfZ6LO0I6hPV98jv1wZTS7aF
zNN60/qqViuWlKbifCfndWX6e3+98PijViQR5azazILceC55tlqrutlcZwIbCwwt6aw4x9m6y+2o
NbcKOI+mkmySqRAvqztjZiOnkC0THuBzs1FSBM85H9y5CgFbBKIVh4PnYG9KhwBlZ5zro+PtcbQm
7gWjGX6y6d4UtlCipzKtL/pZW1shxNSceNL8lKJuHmxtVfu+xtP6rj33x4Waxxb8iwC9R8/WCY5a
LusDgLKZrzjNxIWeckaNpZ235jTju1doi08TK0MoypanvLVJnisMGLTSwM/bQI7to190YAeZrj7g
QI/ti7LB45VKM2ZxSxm36ObqeUYdIeDPMq1J10OoP7XxnmwQRuJAN2qbDLPGGAf+PhFjo1cIBQHM
k7Z5KEHKZ1sJ06dHi42UteZCd5yuRq6LhWBgvaNdKWz0gxkQ5S11ZcLvh9VkyHU3ZE+tJBkDIOUg
R0m5Nl4uXtDUJHYIqiS7bNZ651cDQUCgsaiX1gGsM9cqliF6PBiJgKG+soyj5rp9a+oKo2V+2An0
uzYd9Witl8oqc/pXcL5QpghQKEcjCBRyYma8w1ltZrxm2Vak+rYtqasCaysH0kV/872g2fp7aF3q
BwUeg3J0fp2N16/8+l7yRrzFbc6y71yPbGiRB1hg3wht3qW6JNV60LlyI6qn33NapqJRppPrZKxL
BVoCzVaVFT+rE7B3klQ2wY3AxqYfesomjiNfWH4r0jPOmVyNrJtBbpplaIdx2s6XDuVV/dWZsHuo
uxrt6hnNlUncpfDtu+q+UyRAfn6f6uwP+dT17s2QKT2TSgqkbW17E6jo/BrcQnM+O7fvFVvGiKMQ
/IdTHLuzqFog9S02TuAhxP4bdZRF+9g8tXThOQ+Jri1wyvesXg13oxcFxfB3qYxttxVuyc6K+U6W
h59RV70OONDpdYfu7uJpNffjAGQNqvGLEtiiq4+xvx5nB8pX7aswZz7QeR8CrezwaLHMufMzqa6h
Rnierxw/j5TE2HHd9Tc1tIa9qLcYb8EdGJ68ktFXIhsgCbCMbBof9Y4Mm+hH1e3HWrnIcejSomB2
BA+eZPfPmTvbyD3mO2q2jpoTuth2XgcabIdMc1RfTk7CVDO9uTJ5TlUnp4Zp3Oq9BIeTqQM5272B
4VTL9k7wWYthAlYeDKKSpWAOnLkDH1wYEIQpvhtqO81kHBwKMpUILIxkcKCoaAcWeTk8byUR8Ga7
ya+ZZWplvTg2rcwoFnyJ6+uJuMdiI7ZoSlDEK5sTw7YqMoH/hTAxWGjOOw7xtsN5l765ht9mf7EM
2T63vCUT/fCnolQGoUN8UloD+oG9jzPlLbceETfseL6+BmVa1lO9WRe8pHJR7QTOLy8cIWhx+zkG
Zbk+jWPj1jqR4zJfVAc8Ox1NpQjsldz8EmqYSU8gQMRuzaiC6s95K1NHzYC7m8uR/tY/gUe9z+ay
f6zZgEYcQmu2JweVg3kigOe35TRQvrw0niVg31/XTdL6ko4e69kmMAZwaTb62pZ9Psz14h5nPbQe
IAC7D9hriPhwX/zR4Mk0a6hnzAag2ca4I4OlJ4yuuWhhI0MgeWBp1c9Xz5IOhwVuzpMkrUIyRVtC
pCw9UJSuQdWO1XOt5cvwXyIdSeLKofZJjL7FSdl1fDVGnFP7vOIJWIhVlMO1ZIj17nR2124eQOgZ
IxqpELMCqD88FV4jnJUSKMChFpyuqX7Y7L7bRGgMo7AfNDfVFHB+PwZ82ap68WgVrbFo+PKwo3v4
UfhrNIkpqsQ5bv/cUsNSw0g4mI8BOYceYbHiNlbLABQ8eFWmawpywHRcLwERfAUiZlvPlQvw7bmy
CkTwdbTGFOE3Z5LOCk7QCMdy2t7Pqq3M9+AXO5yurQFOAmQq7Ff56snVbdzS0pgjXu8zuWimqrmq
VkmYzotXc6ho0lY4v0CYFrCU2dZJ2EedM3IFqKpi09njyHbOvmfujpF+m6uSAgrnXiOQBY2dEwcg
COKVsvrBHWg9Vrp2HvARbEHhnDuGnqQucSwK+wwE6+AFLUFqEASgH7dobGSVTcwNrKQj8uqiUFLf
EWBn4m1XSqOWoK1jy5Urgy6DWCTeAzM24R4Kit7B/Sf4Exlir5YPiMtZR/kHwJVaK1maIVoVY6AY
ACbYMbcY8GjwAWBbYFkNm2z/AMUnDeTwCWGCRZd5T7SSHZ0CRFv8Tzpc2NB78qPwUvccaNZwDl5/
eWurPUAhZer53u51GVx5083FF8Zw277srylGtCsU0Js3vGXBFtgp7LDTGMa1k0hJxdYOGSkPLGiC
D4NfarDsmfWcVFjoPXiqplnNAFHCu8wlz64ygMfGre509eoCdC4HX5fFKOLdXeFN2NmN8haXNDl8
2sJ1Gq0U59eDvJN7uirPP9AldAhGv6x1tDm/pJ1FGEyGNT/Rn34Fl8rzR/JSir74RXO0NAVpPYuc
EA9VLfw+37ePIAu74aKr6IWm5PEEaqEwOCveDD6Kj1Zqwgens+Rv8iwxp7KwAEWGc5ojN7pzY9WN
H/jkCz4K5NW8C9cDAbETYKCBz3gPdVNxYXKUDJ71F1obU/HqD/3FS2Kw+Z4PFZ0aoT/1Nx8rNJRp
kHtGCR9kZWfucPmJzplLd4LX1cV4xc0I23qVh8+hwDE+wMhX3bQWvv4RLv3YXq7KwJxYE0CdMKKr
7tnXsdpXTCF0okhFHOtwfU1dHeVpY23IFwJFjaMhkdgh1mKCw/2sRr90bo0ovYShEgE67D4Lg+UY
ligE9clPw4IlbqT7DMdcvBx8ZNeDi5d5ZVmBNQpe85tFQKu0pFauFFyNQSRZE1l4d3UBp14WzQMh
gGWSuxRkgYXJq64rF22ZXqpul6LJti9ly47jwlEenGjHV332eOetE7l0WHO0rzyai+G5dJW5NTTK
C3aMRAMSFymCvGKJpWcYRs2HLUBBMg+SkxPIOfeVT5SeIpkXalFBiKEjhWJNfPDL3WBVPlRLYYNf
3nnEu15DWbgseV4NnTbuoLnsLrtymzH8gisNMy7jfu1WXlNwA0URdVyWq6kEW9u0s0GoHczsdoZd
WWZViLn3Pzhay4Z9DVFjXqKi6Oknr0dvU61Fuvg3Nq6oPO2dJGhsnEGP7weYLXJvIba/Q/TveOjm
S8Hmutj3i4QxGyt11J3aZlf6mzPGEkqBSG8hEeTh86axP3BIaclkW7AP5eB7enMyZGZcnVY9MoGy
YNmk3Djn3mCIZLLnjVwPq0iTU4GMLPhEhXidSoEULMN8KsnX5dSc4aEcyCmW/Vsz/btpzZCgxNli
Nz+uS7fQzuuLzL/klDpFn6Z0vqyNzRa3sErTsJXv5eZSh6NzXU2huDQ/v2wdhLVXEF3nOhR67jUS
uB0cxLe8hpMCiJXZOWtHI4duTT+Kmw5NS3PZUU5yGTywdiKeTMVTJybEeQbhMyAU7Q21bMDz1PeT
lWOdEkdjJ5g4tYKNp3h1svCbdl3a++5VGPHOnRZA5CjupUl9nYrptpaJJe9U26Nb9kTt0+kygBhE
O3ZNezXa1J3lVDJEPPHC+X8zgkSyFE4Hx5p4vR5MtyILZMEmu/4NftF8zFcU1kbeQLQpYO3O27vX
ndq8GnEVt0ZB+m3WefzkqveyjgmVA4Y+09KlDlei8hAIOJFUcDCoSeuQeDTEY+PAe0k45l3buYAg
hVicgpWFA5ET9ABzt7O1vtAoQM3p1GhODa8AzudJZ9uOOgYbwvHaK9SFBtc/Lf0NgU/Epg9HixXq
vb3oirBaduuGbj7+3Nfxsg8oNiVMYWBUzbPD2pm2t/hsC38SGtv+KkeOj6GRYW1zYUKur/8fpL/G
1Hgp6coozNFvNsw558+6O11zxV5YtiFGBlOtI4Hv5tnEzhp2rm4h2B808kPtJ/ITDwalS3tVZDVY
d26mZKZEExjeWVYYfa1c5SMdoBlgeWcMz7izKlZxmAC52snNW3z9GK0YAoGiMIekg9PlkhkHMQXf
Z0aQebH4rXWuFaRyOebmZJjByBDJhttvpJ76vp5jLDHTwDkQNHU0LdQD6grXF1X4aHiqMLQTg7Ou
lNyvhyc3BxSQ3kFYm3BZmRBGV9HnxFlZmEdlJuuTmKtS0Gy4OVExB4+vTPUUOhjUdcVTC5mBXeOE
VgzgLIXMp955hW+2BOwJJ/VWO6or602og/x+zntbFNIsy9wQVKZiFZaL5ClYv8zcvuL8V5mGX7zQ
8ZR6A2Zj0zMhUkN3SQwVy9mNhpp5cRgMdwocyX9Qy+9f2i/7O2YyzCD4r4Q//+PYUtCNOQeEzTBS
AXbrQic0A0EwGMuAv7ZyWsr1RwV26aMRtU9xOLFZ6lC3ttQ+wp8eHwLPZfcZQMV72doUomxUcm/h
ovtred6FGNbrjIPFyLyy0Plrdsxokm/mZkCjJY1Dy6Xs4FxwI93RfRgBqN3OLBxR2rNSgsJoLQQ4
oYyHvWc52pdBaCZQOsKH4MG0HReIme5Cv2hwM5KLvHDNof6OpV2ux37JVs1BBP5piZios7EcmNmF
Tgjx7m8r9hRsDDqJbmhjvdZzWnk27etrobYeCSx/02J2Ksscu/T+orGs0l7B5YSYksyjzOxLKEah
bZ4LmcGFQ5AbhkeypgmMFUfmbRYzswj9m5KD4Mt2X4GqrqsDIyYNkQyZLrW1OMD24C7ywmuHSmP8
hhMiwK5N6/OS08Q39xjnmaMEEr5NeTtGiaKeduQ7a4jZlpfDeXWyZBq4eI2Y3ITGs5ReU62HDL4S
9khpdRnbxa8rSdJzoB6iNCq+FOqLytQmt6h90vJrPMs6GzyrvDnt8bNuMKIJJglP1LqkjPS8e3Ko
KVYX4np2Jvpe8tWpGRZ502DMlrvQIHbU0Lb0ELQ21dAyu1EtXQuEWn1RxooQA6IdHLrczzFYyts2
M12si5onUZZwx4YFZx04PfEMuDAgnIdN97cosO4nevwEQeOlPMXaSyslvF7ftua4VIAoMd/Snbl+
ZA1C9sYolsPsF5nuHMJY7YVshayFXna40Y1gP4Cozo17X1aiLfVfD6kEtuaY9zIJL3KCNh+fSZ0s
ytPm7O08PvKolEyl6sZhPrCVnstKhYGAc6/ulK+LEn6P2zil/UccDNvDwP9V/zmL+dxThZs3EWbD
pUUoMLoDSewR3wyOcEzNCxQNsZg4w4AK84qXRj3FDODRmPeOhoVA0gXf8YgNNr5RKoKV0OCXjKPz
SyAs3jy3/S+hDp4eNvEgqStCHAcW3z/kPtmY0rqrgFbLNK9SibqSK3ml93Ol6BUtutJt0g17W3E4
2T6aueBDXgkyxjOFPu1fvILW2fPSuobbX79sW3ct2DqhQISCBUf0611oK3vFF+SfEjZB7PI4a5MO
NvP8BNuzr2kn8bfAVy5nU6FtyPMZSAh97YH2352Eig1ODdFxcxywiMG88CEPoeM7Xo5PTE+h9uFh
5SjETT9pxh+eOW+V3jPxkh8JB1TCpDQqLpaRQJwt1VOfJBPVx0uhYgqKjWg5ia75TnGprLmE81i7
f2Pm2QZ7SK+Ekg9QQUAjUavsX7EO58taSDnkncphQ1R1hMJJSXJI+kslXvwmDsnIk9UjZP1OF+bZ
AWJTFuqj/9G8lLCy7OjFOOXomWgurGvhq2mxtlFNirqoJvRfj1ON5Qclqt193y5UGIMI6p3YagvB
tI2hMasfxZQQcKZEFuF5bRpwzOOy44xfy8WHdsRE4/43I2aZ1yzzRtOdzQSLhveQokBTVTF91L18
BkwUDgIPaFBZYl8js41Vy19W3W0N3pp3pZ7zyuozV0q6m0apNByX0Djn/ZD8UC7CYt5qTJ8KfMJp
jgSISVWDGE7RTr7ICucMYy8BHPTwL97Xb1xki2BBGU7F9ngMj3FCSVvgB+K36InYtEWE8kS+5koc
FB9+FuiwyCVXlmMqzQExHcisrKfmomqUVwKwEi7WHnKHuZ+DbOrnk2heejXBQwEq0IBwAP79V1yh
ag7TUilRtehjAqQoJfN0LB2tLkL6kDyxKq9YrPq9qrxLWd+Mk4dEhTU7VLqDPJ7M0dxw5JsGkrzM
vZuu8SC1QIWDCZ1N9WALNDMqNln/HNKbfyNqcONUybvlYksoaAWx9ENp51vggZXQbCTZ3Ai044D3
ozGWMUyZWbNJANLOv8PxJ+F9PtT87nK3aT2ee/sx/9N3BJ9oQDEVEkZKU0VmPgJEyw4zIxX+tML5
s7nhxaXa5ineVFDSrGevlBL4AQ+bmMwIz818T8u2YemqP/JW+T0ibAq+XybmLcGBYPl9CAYxvwGZ
gti/i2Ey/0t5moqSuVy+GBWzqV9l6n8IdU6ZTLQ/pZ7bcWilzumN1eGMjbAuR/VNa1GaOeUWynB8
cfK9WLpV96UwK7U9P8DL7xXBKhYYj3Oz+d8vLAoanP8GP/znhf0XRG1/XhTS0yi9HT9R8m+19Rbv
x1gw0WzJjlQHSaxLyWJwiu/vqXKi8skd4bcedSidXs5cvmTBxBsBNztrWe20K0Aeq0CdHRv1mzaO
r1ndF2fbR65E3NkKJsE6m04lRrqYsTPZw3+/p/T/Ymr85z39F4WhEOXn8+vdPVlmVQYf39WlPZn9
R+3e0KZSSdTJ+qvpl7lIPD3491+eiv4Xli6djVAgMimMyXTm/9dkFfPrU3YTndEMta9DkJefzcJv
eEh352gVDk0a2+2JN03xOdnF3Z97/Hw58n09WVoPna3mpkWDEEQ300379PRdZNQ9nxxeaUayOFix
ttmOrnshzKr9jKflkfSA03qBHbp6HYPm9Y/qTIOIB0oHmjRbk9O19uuvh9JfVNeDQhW02QIhjkmV
QsnTFvlXk17nUFVXE9Xx5r47XC9KgKGVJ6nuiXf2CaorxaFIme/lClCw7KgmbKpzTrwfZ4sDF/fX
mwDJNgVBXdqD5+QViiUyHMXDWiJLXJMlJwhJdK9cpZbdxcsb8XlDJrWSALxgzCNL/JYVaK7b1ypA
RB2/Vw73319T9n8QNCnB/99bChP2Pybk7J5ZnS/zy3Z8CDKUM/eUlTaoRV98DIAHyl9ednf2mc8Q
Unk+lYPaZRY1mT1N3Ux8CeFa3qEjahfr74e6rqD+E9IJ70kpQFD5InEInfzvl53O/a+xnS5mc1Gy
mC0ms7n/uu55dJovntPcZjwXKm4x2jaMSZiq1k7j0+qFFMipRf6Ovn5dL76qH8jcmmapUvx2qVwB
/xfx7Q9NiNjbXm1vt9Bso5fpW2U9SDnBZOob7YL61oNNgvVcHmzTWxIUcKcQqgWuO3epU+na3IyX
H1fNHfvki1ZZvbbHulNd9ieL9LDTCF9scgqL75/nfZk0op2gp1p8Z5qFHxLxMxxXU4/Yqr35TmkV
i0rUBPHtgwOnwmvEwbqoop3t5TtPNSFFJsquQhnPTj2qehNi3LSUZv1c3nXn5tf6JSklxlR9LI9V
mv9R6QMw3omA4MuqPGcAXJdsiGZorPOKIgUZXJ6xktaOOFPLvlSm0FrIf5oJFvVEf6H7KYueKZXD
1x142iv28CTqQziFfqDlqAvgQU270m7G/e+18K6ZRKpxxkphP0jUEgeXRGzQ3Y2mu5cwScrzP6pM
qldiBzkycrHBsb/vXP/sfqtaN9vp9IPzkqjkiX5TqKDDVTK97J9dZfc57YO2GFYYnBwQS0sw3mX7
WQmuov8+wArR/5wYxXzRPpVOFwrp/xJtLp+z1PxSzG7G0/bhydOVsPJiWQpKJaoax6HM18FThaVq
hTBgXSML/kkfSlHp/FdnQF0n/PNLa/sDW2ZdgRPCvTgptQAztrl5/ym27ggS+hkPL9eB7pvQGzLV
1084RKT8QfBfIdXgAzQ0Pta8nF8jHJFjKScnpvNYgvIU6AHzr7wnsivNvrdU4kWkt/JDoV0qmZv9
qbQi7mRvjDsi9YsU38w/tWekKP51mOaEyvgoXcq6w8v9b+hhSvuknnYodQZxsHSoflQO95cdOgbb
D3YC7dTI1Vc2f1bfoanm3MjkS4mPpeBkhJizy5USxVL+pAc0p6nj4QxQLKemJWr9QvWQaiavMQV9
KlU5uohc7ay5oULypgaFnYU+siil0thHL3ga82fVhGYQAiDMR20O9P+oSPuPt46q9KRm/f7l+el2
v6flw7eeonL0EzXk5N+X1dypxCiEVVq6lKui/0oWag7Rg94f5UuNey3Z1afT2hDXZYLuf36pPjSp
NrO1fDMiIkEFPL9yEx5GjVVlcX9ZarfaqE4/LgEdoK/xM+3cCBKqT4DZCgP2anacl1SBdAIDrTEA
aGQ0RiYzFbSBxLz6WJYzu3JxkOzxNL2Ubm4V2tc/oGecleZv5rWjHnEOxpmpnh15SrcPGayd4KPw
c3esPVaOTQKqP4v27Z04RrJNwuFn9ycbPOPZptdvA3rOVFnm7PaW6aikntB2ShnNnri6PdyB1CA3
wGubwowYEra3LAl7fKc1fouQhT41TGrgnwi3qqmJDfNSl575yNcS5ev7WZH2+Caz/KV7ZFOaEfu1
lwQ8hTLDlGr2c/U3afFl/YcmVd2kX2Zr7InKPSpvHFLPJV2JF8pyHRfzwYKFdlQGcsgONRddSo8M
FkKqVvzIUtwtyslRtvp4UxFHH9TDLE1yQz6D/eYbpgu8ef0uNhxkhrpjd+KpQlW7dkZ74Bfzo6Ed
upN8m42yLfkVVS+NNWHY63m8aUndrtCwwjfnGo8qhsT5B0Tg6aB4P77IRf0c/5zi55JHNK5Le/p/
nJ3XkvLW1q6vSFXK4VSJDE1s6BOK0EgogHLg6v9HXieub7vsqn3gtexOCDE15xjveMO+NOweF2Dm
3GFiS5mTMcEJIZCPChv6IC4pNtbciwqjg8Ky03WPq1A9rpxERcmfPsIRL8Qce8WdzC6Cp1x5MWGE
xRKQt4srSj64ordj7OUYGDeLIYeAzKfaKbbmAxNuEB/2GqA73JzQefJH/W4n3Iov1JXhqdsh5aom
CLBFbiSC46dLGLJxx8Yi82Siazf0EOSvllMSBXyR/F9oalPlq7r1WPe+MEl2kjkBZJ1dzopfkZFo
LeKFYZNaxbmFSnMf9wRe5iecc8JJuVS9CBkIE8LeefGkCFRTDCIQiDgquyHpEoqNA170Yx2KehWT
NGXYAZ7cP0w7f5QYoLgccNx+xPQLU5/6in+DX353k88Joz0gLo1eKT9A/T9gp1DP8JkS6Pt5pTuD
dD+P/H6rfmMwVO2tX/wuoGcgcMKRW4YX6+P2p+8zp91he3BlgLgA8svIXobrV+IvC0l12J/zb8S4
KFGnHN7IiaKvdmFm1HPJrvOjkdJiYYC6FR4EunSXK8HFZ1ScXrsY1mnqwTHDufCk/mLSkf9113tm
wNrqk/GuqglMJJKCTBwHJeddOjgHUVsYR4IocOJmFoHyrLMGn+uSrPZJ84NjxoApcqFYq4/Ouvu6
0W1K9/gREVmaU83IP1gCAX7QILwWZWh/vmgYOPVLjzvEDhjR3JYstyoHjf3sAzwqwLDZwY7AoMhF
pmijRu9TOozumNURtaD9GsxjWzTHTsamfSqmWW5DMhzDVABxjphBTfD2KKFqIv/6FtcKbh8EglxZ
Fy5oKLiSOLlVh4Hjxmi7GqGjt7kY81ucFxciBEhTXNT36kf61azhyV2cfwzyiCmJhlgAje0kHLOe
hImy/6BC+4lPVBXgxsQLRVxIsA1hK/AwZD84tW6CK0PxmQiZ++lgdaWunsgNoLIAZjdMJ0rY8b9Q
iU8VKsVmXGKt638wSwRR2cU0X+9tyeJEATB4Y+7ejHGMrcF8rdszepmwDo1pc2AmzieF2WaHK0a4
5zKe2+IXIs6/VxOS/E/N0GC1pFimoSj/j1WR9BSzvhAlyFUEaKF7sHigaLx22jbYCC5w55pBEGUU
cvEV97xj+3le0Dp3bIGXT0hShLzoiFqm7jy+gWRYdS9POwoolDV/oDf09guU4HbWkE1j4IO5kehA
xczhtkl2q7o4b3Yzhf7lCu43U0H1LiD9Xs3f1JEZQLU86LcXkbJYTiFllCGMs8WRv3EpDuKxvw2g
EszcNVkAJwuWXYTsIdpoi/CKTTqETjcbtwSbMt5F+teSSaJukuUHxvTzLgMEvZj6jDFSzT4YExLz
MCmvEgMk64u5+YoGYvoK6Ky5MeZ/9KGy8o8uURquIKKlqKph/WF29fxoehOLz3RfHSNuZOvG8og7
+ix9bhrSdQo1UNnvzhWn1VzjBiMy/ypNB/1+drare79AcI6AvPQy4HfFVYGpqCBqv62hsDDdwFuJ
4TLWYuXKIhqEYIT5E1+o3m4xJLrxEeHtwsSKTC0YgoeK6uxm0PA+pwluMe2Y0n2wOSZ1G7bUd8cu
+UBb3zZu/au48sEYG9fBe6j+Omtf2ATpTnG2VTZJGAGx8+6wJBqloG6rllj4LfYMzwUNbD8IVQoS
W+8oZ2pqEmYcKSTydgXnM3SthYh4hSIjGMnlNKidsz4QB7EeXYex0y8wiQpZS47Ito7/+TzC8ivj
2EwO6b1zxPsTjT02ftP0buHwZAcw1UK34/EKnf4m489wg1EvwWfLPPYS7PX3VWWz24oQEzny852G
uSb5nyj5gUtNu2JLWyqDbWt6irfKo/ggExwcZnR7eGLTLUdBihfTXnjkc0o13VWPFWn18k8gwV7C
1EY7FAOO/8ahTuSILgcHwL0UUutpF04Tk+VrMYwxF2SOTvO7eubXakJXKvy5l+Svwadju8DHZi8Q
ZDr6/Jo346Dso3FM2/7DOZk5ob3sdEoRjloQg//YIf6p3dBN2ZQ1y5J1SRwcbv7Wh5tmWWiq9Ur3
TFg2z4sOXytbQeDnjRJVtwQWmynTAGgyH//HK//T8/H3V/6z0VGEqCmeWbpvnc6vJtnJusIji118
B73ebZbZNKgcOMR4a/6HD93/MKA/Ube/v/YfGFEdSG8plXjXrYOPQgbZCwX/BwNCKgIg+JYPZRwD
iSRTPZrgqzYkp+FzFhE7igtfHHJi0kVBbN2/nHBOLTnGVGoY5alIvqsvtM4otx846o2J41sIYHho
zxhqUwloiKqkTXmKrpR21LOFF4xQBAR2is9JM6Ojife05MkqYq+EJbwJn1671MbZPd7UP+/O+QBt
OOLhOcvQ0OMAUufUTSaN3N3yxUW8yfyXCTkmHrgSuHO1sGkYSTFV5RctmqPMiw7CAeM8gJe5ApeJ
dhLf2RNtSv/VbeI5F5W76k5ciXcQc/hOe0wZdpBMaic8dJsa9+iFue2/Ki9D3hUeXgcQLF/oHHSx
wF2Mrk0HSRTdebRU4bnLp4Hf9eEv566GQfxE8BLfdBPK2R6JSrDHpg1Sbn+vpnibKRamZ59vFaGh
R0dWHti5ZxEjAYxUvkE1v2FU1wiblBEFbudYSzR4q5oQEsTmGMCTKqwukykPU5rZyQ8A/R2dpghg
1PxEY6ZSjLVdthMIHVihOkzUv58Db4TKnuPdRCBOeJN4JUvoUUJsHwqfFTFksGttYx1u2h2q1YHq
wc6INQvEDrxnShuyzAThGL6g/if2i8imnBfPjm7g2erSfWt8Cy+6DU60z+tAjzBHZIkuEaoLY4Is
Tvws9Rc/wcAgIpuPWlheF0fO5hkF4jDu0klJgsyHxg9rV5zooEOWjnGSDC9RiRjIHzj3Z+R94F1+
0vcQBghDX4dzLDEH0tG/P7ryP6Hpf398/gDBGilRAy17p5Q05x9CyrVV8EFLn9xf/kChxlKSYmom
nxCmMkDbxA4T9pN2aRh0u03zXxvJP9U4+G+pqmQqmi7/edCWqXSWXm2c7hu8QkcSo2fEHriasxZH
CTMdRuHcWeSY31Ayuv8MQhn2ij/3kr+//B87qJIoltGavPwZny0MRejeBbsVSMrwu8PT5wSBt/Mf
1YX0T9Zef3/RPzbPIomSJAkTnDSBhx4WymFSKAFKiEWt/fBBSy2OxR/lpA6dEOsvGmkndfn/sQwM
VdUNRZMlXTf/2EX14qOmL6VM9u06mbNkSRf2U+c3nlPBlUdUUt5njG+HNAugoA3cf1xx2+/825j/
+4X8483423X8sRxVzcyUNq2SvWGMktoLY8whlHFHLvPTt8jQfU///fWUf7J9MwmvMkXDtERL/2PA
ESSdWb3zmrs/Eo6LUHVwhj60MWpAQGzTvv0i4d31Xzmo1IYstHE+h052z3f877fMyoTyC5LvlP/x
JOB0/Q9r0TQA1kVNNlRdH87cv53mUhUlepab3IktDmgXeframQuoJZQWFvETxp3lzz5iOI01tM6v
I7W//NMGlM4jaUvr2d0+dAiD29PHV+bZvJpgLLO3tlTIPdyOmmqf2t02BL/FnKC3MWSDELGOP05V
jwQ83qYp7ZMxLwKPnsLolx+FYn7wX0NsTYIoTFwMFmV3YdzKB1NV8DtyMTRbfNSEu/3V38oLq/AE
0a1pWhOXpI+Pq2AyuSKiJD+om889DZ33NZFcpfSGxNAXjh1m79UHHDC4IlycMJCFDL3DRFBsXDzS
mfcNsZ5TY1cSM84YyKtunxvz4WV2E9BOAidMquPni0eVjfideVYz0a/tRDq99jrgN16Sg5+rTYWQ
0PcXDmd/9JvjFlKFbqr5Jdl7uOGx1z7kC7BovY+OmJ8Cbradm9xpxQN8ayrsoBj6Y8DGWCkea8Uk
qOZWPWSlYFQikKxAY6Y6/aVfIpFcN4EdoQpnnn3qrvxR6aoG45c2An8BNXsiHO2dloqU1nFvQKt5
vHG5Bl15pD0sZHkXcqstG6vcRHA0Ikp/zmgzlCVpG8k1mAr0zKjZOMv5oUF4izTvK0vdAGdSw6FN
E/b9iV+rYfzuC7hYS8BVE5WHuaNG72YW6A/UHgMHroUFZfu5E+dVPIb1vTxv0YNs5flZHmp3a23O
TUaMxTIiYgFlcrMvIGgyFaS4yHA+STuMfSLJGcIneF/r/AfwEewsxXiE3A9zW5DhgIOu5AAsSsu8
GymZh3nERlhKS+YTBc9YTjpLhF+ybeq0MhQJ1+hqoIDR/uoMmMMZdAYYkxKrOKP5KLG/JP8ggajS
0wxMk6tEpzJ94SLXMlOqV4ixQK5WDTV75mDSjX2nRap1PO4ET/oAGhZY2uKcexE0EmragZGVDoFm
b7hQQKyn8ohjaOHWqOE2n95roHndACnNVfeQERzveiTrw0w5mJc3C5ePcGysg990oTH9HfGvXp74
bOGQyHd0PKhyH1CToK2C2Qk7rMwpeHqfsgZERXJOGIni78osYjDTJjLXXLQwPYy56fXXYs9OAwcH
WQMZEiXkPDxBs6N2T37Fa976T8nuKMWeTk46U0gOsjZCjsyqJpf43zdNDmNrOJX+PCpN07RMVWW2
If1pl6mFZmK1/SfZE5LHA8xxOSE+HsoLOhk/m9P+LjG3cM07neLs/Zfzb+c2fnGrySSuMMT6TPrA
ecIrv4B82vISHH8ab+icP4yGAqBsqGMobwaPnY21UhPXWDETk8kFIbSY5w8GmgW1DgoAAMbgRScd
QeUkvDzw3T4q4WAhR0y24Yqp98FuBxI9P4inXOuSI/BkwAigZi76NU7hAWGcxsnQ50nj5fiPGOso
mrWZJ7Lcv58+waIHNBNrSNAQxEHL5y2xIPW922e/JVmQ+YObYGyJ1xhuA92qROnw8i0BHQ2ZvQcs
pAdqMBvExydI+cZ2yqWGX8KxgJG/izdsOfGmume+MhM94TZwSUVsZ/vxE1ixH70fYe+jWGGHFtfF
DYtpufM6dsfYsI2n+3y7qujEZESQ7bUkCnsLSfoFRzxcw7K6P6/CYA6KjOn19fHBzoihC7F3AEyL
bPUHPEhnB4C/BL6wHDyddPb3cAecJ2OORBKd/rG1u3GP9q+FOY6paRcx/BkOvkWwfG4Q8LikIE94
d8JKfRh4A/D7LY79pI6iD4AEtUdZ5QNmRrueXgfnLWabbLJ4ZwTQH+jTfTz7OFoxvWoIKXCBU+jj
8MpVnfNDfcSXLpqHmL4S65c7BNITpBIwIh1CP/tJsrHofnhkQzcUJ0B6akIYZ43y0gic8i6gOFVv
gLTLInANcnNFTLi5WC84zzgejHuAAT/KhWjaLXFvrxYC1IHtBWgiv1sH/Ioh0Olj7RDZDw4xLNJk
wBVAXlyrzutuiK1KZPZ9F6yGb/G2BYswBzs52/hbyS8va/Be6lwDY8W3R2vXkrBtvkZp5+bIZbhL
G4FNeJJ8WSsOcCV3WUWczRWyNSir79nzu5wqBHlBAPuCFzcGXeVAfmN1Q3+Dmf9zMJLiwGRhA0WB
Mk2iY77BDA0llLygD4GRB8uhJRbgOc52mCp2mNpwpQcQRJyGaU1xK1YvheqEjWMkfhGM9NaVzWGM
9jkTnXXGo5LlQY5fBP//Li4khCnQ2nDr5cwUtgEKuGwRty7XhRMrST0Qn1B/A8yA9AujCCN0htoe
zxlrlFQ4Asgk4tW/mKY78Ulmfs66hlWFS8MIvy4dRkNxZHyxPHe2tNJWHYkGR1z0jzjoEX0MtgYy
rzp4c800X8VU5+nEG0A1DOFMMCFeFBhamr9x8EXttGlORNMvmKEyQMWXEaeOO9dj7MJoJEPQ+SY1
l2vN1dEbt7e0t9lV+VQH10ri0eOSm9toG40hH0UQbj5DQZVu6iXeOkwYRJ7sat4dYVl3eJ1hFXRk
JSg3rul90W46bF0XbZhvTp9euBWWMkJfa1EAlFa9TauLkQRlw1rEGeL7PLaYrML6j7zs477e46L9
LcnYiDls/XfgtKjVgNN9Vh9hA4RazGOmPlsptM9wW2n5mRMedXiD+Bt1bli6LUSCs93JNp9mgsD3
+JFcmOETyadKKSa4UUe7kIX5sFbn1OOSq2GTmETz/5mJ4k6q+da34WPDCLmYiY+Xbp5YmrYeIXz5
DDzfYcWxH7rUn+TuBm7lZuU4xQQXeJ0mgghURlrkFb4dC4pN5HczCCFL7OTmLVRkBJlXBoW34KLr
6C4rHq1DfeH0erQX9eKHp49sC7fBpRgavX4YODrZuEgHB/fiEYwYDQ9YCxRzdg2qIJXZznaXA3ka
nAY4mp96XHAwm0Q2sG03eK0Njx8z1996n++xM2TwimNMM6t/gzXNbkMSOC6sLVkFGC0yroZSW9kh
nIwJ1gI/QWdr3/IvnrCqU0L5T6ZcnhSMeNQVLDEY2085oCQsXamOqqlF7uckd6BlYvCB80DvJL8m
vsGNmww3HXPRqBxjUjn45OWDtSFcDu4mf+p94ctCNBfJGOi6bUMy0IXzA/9Dnq3eDcoVPTlIL5lc
EfUsgXotJvwJeCUEt1NV2/06fbBDMKFCjIG6CRgMUHUdfP8vLjnxPgdu7BeQRg49fDAAbQ/wWThN
08HKGDL9I30IW2Kld+2y3+tIJS7NSsSxnFkCQhdGfd2pxQ4TE9vOzb6yu9Q4CBYebBDkPsisCdYX
UA22biWxAk92q8Gwr7LsBG0bnzVvNfdp4QcTR3GqbM97mhGj8FKoNoplE712Lb6qxgEwa5iCQqmm
/DtiDsgw8/047+VNPiPt5gWx8bMqjqT1CiuKcBjT5aOeIuLlpCYJAXYrwPUnYgU3c266EXjYBxou
axOA/cEsTW2GeCBOUBonXFTxDNNs2Pbj9BoQ7bNUCctzDbtz31MRAoe4Fn9oHvgWzOHMedUOt7mf
0mTBxM9dWB20QCUx5pBA8dC/xgrj0VFwNTu7O+GdThO/JJNDuRPjSrIJozlCRsQN6sgRyyCbY5m/
Dh5tCLemXwtbbKd9oiwVzZkF39Lp85V+N3jMV+T2faDdMFPjbJjQpbHL35BNU4oQ0ufid0gJFTP2
ZdEFy2ie8XyGI1oiBX59sMTelCppfV1w8ceB39B89R6LMoWVxCBmQkllx3brsKMueqf2Kpddh5gS
HLW/gV5cBv0wW3sS1zgUAeo9MCsvmugLTliXLSDa8Xwei5uyY39zuvmRe3wUf/iTsCc4bb3nEgvq
cYO2YAh6YYTs4PJIyXFU1+qPVA24GR0tkS6Rm0SutYuvdeYxbg73SH0W1MAPA0E3JB+PcS5DXjzi
UFeiGSWONuQ4EdwQTg1gMxPybeCku0uKn8V4PKvIQEPKOHXYy+wlIPwogH1MZotPgeCbtm57GSFq
du32PrLIxHN6G3JxbRMCe6Ji8W3nASkeHoxNr+LutRHTqhw+NqUW+hIWnLDKUmh+kK9cxT0mDu8d
2MzGZ25i2cNtnNUbVgar6g4pyZmR9+gsWudHcjnO7Npe/CxeztHCmOJ6PIM1Pb/pV9NvKEzzEKcF
7etBmzDYhT8IWiNHNuX6SFkY+tvfGPOOzJG86UB3ergLf6HZd9ou9tn+u4A2Ks5Td3z8WYzHjupD
D9jK9vIDMu2wG0yIi2Nnde+ciosHaXGyc6yYFAfuPVyPrTvresqhfPwpl5r/Y9k7f8JY2nYxDMVt
l58GfMfpt5ogFZkzN2TIxOUtSna84b+4ITZ2G9A9NN+wDxYxmhT9TorCxHwMi44WbKKtKp/amBBT
fK+Z+cxgQ9Dh1NODMIfnjO984tT2WrYfaw5o1GolK12H//+GQg0S4De++3hj80WY3iEiALadVu4d
oSpT6dnsWEzAT+BOjKkQhm/y1xSuYoEXqP/cQEDAsA0ntdDxjy2JxJXr/3xs/yeb/Mh8pPq0ZnvC
OJTSxbZsrJI8GdHO+1JMWi4DRsyj8Q9nZBcmCp3nQVqV07Vojw/41EOhWJtr8jc4KmlbXNoRXh5B
vEs0HUPloTyHEJ+PGVGxKiiZnTEP4QFCwSBFRyGIYAoZFFc7JDAP5y2cioWG80vIzPnswDgfpvDN
kq5ygvLQGRRD7LrO41B6MPjXmTsmVdEJ0IvyURpuOT0j272Y9nQ8UzjCh9Dk1N/iM+VuT8zL7fWM
j8GFmT+mrh+vsRvkXUEi3Z6xN85H5WjHGohwPLlSca8t7toQp6p5qbPLccnOJuzhqGgTH3UvW3ft
dbzrjLKUGonIWy+efSbgAqTjooWCyDQ5nEeGn7j816LaSUiSkQMvc3tFyCuMBE6ID7kMGKaw+2c4
6beQAZpTim5YsO/68nN6X99XSbCZykEssGD9gbGXVwgFqOFb56WTx+i0WB+TV8E/kP73yJTtBwG5
ex6T6cXDlszGL8KeTPBYm1+2EY4ahdOOoVG5U7qxgw5bQXQs1jzG18nEp/omtox3iYJ5cb9D1q+/
hw8G1VE9I9padMiy9iVUXep0waJPqHNxHXEHqdzZWbcUDMqthvJj8XYPGXE80iT+Fu6QP8K9FlHF
EPbps6kh+GUmRWIkuwzyhB+kzTMNo2vqnTXtico5SvKm6A++LA+aQ3bmYim628ClWSCt8mVPtxCG
x4WTLbboT7w1R5Q3eO/Z28e0gtxy2Y7vkTN+rA2WV24f+9EaTiu2Q1O26WBzHvWEaM+Z5DIZYw9x
jzQVQ5RvzeOtb9iLp2tGJgNFtvR+NjxGxDwPh1DNQYXuq3HkH2P+cqYvG4GJ6fF8UR6wtzn4fLP+
P6tU44SsZ+3HHdRVhWq/GJhOYnFeNK7CHbgJTyLYyi/mDuFMp3yai2fbhGzy8iJpAl5GHu3zrgK7
4V9LR3kov96c65DtvrtfRXOTfE6CGXcsACriur+KTcc0SvSqwpEOBjFbTMTnbIXnFHn2e5uMwn1B
nu6g3Glu79QrITE+sqPO09vbqOeWGKol1hIHT/CbDpmFsmEtspPCi/sWduksVglnuhsNYdROhY5D
8OPelnX3GQ30J07/8O3HZCYZXkHWnjLR6fhh/p8JrlsVItXNuEHmGHi1OCqsRU34oJHZqbTO2u+K
dpO7+l7n4GkkiVFQSaOPuqHeVqVpwuztlreuDsWaWRo0AA6IfFKmo47yx1roUPlDJ7a2Tb8U01GL
vKUYv7ETWpXxVO9+VHhs/ZKhNsmKNFNweiqOjp44v8uwr1G4qtSyfL7sMNzrL/nsNaWX40gO8LvJ
U8+AlCuOYsNtrIsFbIwU7f1FPavHU3K11GBRYXuDPzr6oflT+H6+f99Y11OC5Lu2IvduJcdTybia
0rqWRln8k4Wuno6E6KdPH2eVcEAwbkLTaKL1Y0mARu+ZrxmEqkh5wJaOxUmebEVxQXCMMbQjgTLt
sE/SPfND5APl5Vr+jIx8WrNdIbL4jUliJeijHRvaSm4XljayopXSfMWdIzV+iitO44OdRvBnodoW
IzBNiVhFGctQiESWtpJQ6Ikg325jTuv1GYNUvDFpkeOZ9Twl512qBI6iXlrdEeNl+XYyZrXGtNbc
nVE6FlVnNk2KEfzcNru8adRJgYB0gEkAPAv9q9JwZvc0nRTIbRHMX9n42U0kwRE75/kcD2mMmLeQ
uPgcW7nXYcMILm58VTJUE1u5BghWkWsSPFK7mexUBCVG/gcz+gxOFRayAPXeq/X1ZtUkKxNyAKGQ
gduc/Se2pJ9RszWqb+rnLJtw9yqU1LQvhfcC0AGhgYGO5Z0x1WWfF070EYbSWIYnyw45HmJL3VFy
j0sttmeof3rsddpEKr9L4yvNNr3G5/OVdpO3/s0dVDjHwWuSL1k4kEUosZef5NjFmlpwjGrWxU6l
r/rOCc9+b801/i4vVzkQ42KiwHjU87mZ3EL0s7ywSRzjLOgWfAqtNU+7BS+TYB3xnKpYD4XbqP+1
9AXXLMlwWtO1hagcYbLolt0kZDNu3JfgvtIdQ/uYYi6fGoLTcqXdWFbtMx8OPI9fAaFc7MKqbPKp
gkElVwjgFzjc7LBiav6r8Blg1gKwWbtC6aRo9jNf/I0ICEDZ+ZzyCcbsbnw2TBjU1xUFSvQbpEud
j08BkSCrrOYfrZ6F0GT60/PJ6AIaNrJqqqPc8opVBqQIzbublCIJUjSh/qvwIj5AbWxa874DGDsY
svdkdqJ44l4OHP03zX3ptfgYC97yU3djg6Vkd3h3q/aTOcQmk/5qpqGzkYPe2BUixYtC2kvg9IP0
tJucH1jaV1h9EO9tetzX6CikmB17ejeObimEZs1uVgAnsd3/EEgnd07VX7v399k44PSmbw2qHtWv
MRDrHaFxIf/gJ28du9DLOWTRVD/Rw0iFHULp2SgfjwhRiYEBzymuPYHTQEjfdtT6VE8wvDeUfueN
cDKhqke+lNsKqwQcCPkJorWnW6z5Ahy9QLE1fUgKzZ1GXrQ08Xep47lxS9VJT6LuSRdxLi0+B1Sm
f0WMcpp0lpMy7/8ABpb3Rre1Q7NOA/fyDVEKQ32s+Mc9L+gWO/PBGnajU7UKb5iJtj9w6/nmXrm+
p3C0NoUMMA1kw341PRLk52ksCzs5qLecsJbda0Oyaa94BVnAP0Hsc+ZxUpW1p9BVUDwvMiyPEOT+
aoR1rRr0DsVa4HFdQzgebspAGm/WDauZ2U44NzhAdbevHDDQCMSJoGp4liRxKV7Fx2q2X1bmt9QN
yDQ1t8A9/cZ/vRF7kIW5j/lBJlnUkgTN3rpwUm/53UgnDnyIu3rzguscGtnTj4Fra/d85dea3D/P
QgObHmYOwsMiHm0TDaaz5a3JnILk99596+MeA3rIJ7nzJrFP85WH8SBONDih6yiEZaFMCT19nm38
sWFUW3hdtzOGMglmYXNNd7t0RFxsjopdGg23D8gTCjRseWYIhOu+HPw9iTZnYT7dOnfhLUrwB0vI
hybuY3hg4GUAQYyJ6frTg1XA1HMbrPfkia5PItAX/rhF3vk202bBa5W9DybxwjjCFn5QehUSQhie
P4w3t8TR+h+M5PVVdCkBrhCXD5ADaB9cha0OTP86MgPDyRb33Y+n9350waxvb66w/oRSsTwfMQwv
AWHX3IxgktgnKGNekTvDu4dsPvCdGYaAL2qIBnMH1I/8IPHwE95Bv8njgaAE8IDybZJfDxaRXABU
qlPM44O5EJ1rhAchb7e/vefnVQcyCDvSxYbviOPxI4S7A10Xev8GrrLJb2teL7ucZwUB0oDpjIxh
68sD0Q+Ke+oJvSPyUyRxcJpvBRxvFJ4MhzsptCtGjy0Uv3bg+hnc/yDbS9Uy4WSjo1TGiBRMlLaf
ja4RlezF7Rh3cAQA+yJyqE2YfGbfCE4aXM/cAowfliSGjOIoYyZdU92MAfW5I1brUudpzE5QrVD5
ETDM5b5G1hpLdfmoH4uX9+xnKeK5wpV6W0TBSziCBTfelRms0bUR5CqQLmqzULjUmi5vTOcy1/76
6HpHwWYD7+QZRtnX8wlnKQq6E8qDKwsH+hIeNrHz+7GbnXrBm2CFwgnd9tvvOPEBEF52AivFr0xu
nS0sE0pZ/JqpdD9uqtp9vHyyWQoz7gYjUmMD2kiE1dlRhcmLSGTJ6Y15JTmVOknxP4uXAnkBQ4Jl
BxPe9OB0qiTqvEdEhyuaB0uEUYMsLnprq2t2sLGOOfM2yAHaDa8V+nkYbjCkYDF8vOjjm9wpJmJE
G+t2iGoqGROrIw9rNbyD8z8R/YgTFTgNlb3CCbZUEdbH30y4GfPrEKgrssHFL5ZhQ9eQuk05NjCj
5HuQXPWN/ghMN8fbhiZapaRh9Y6eqJTYMJsR2RasYpkhLQKB8Znha+9Tlpmfsf76pcjL5INiTJ6w
FzKwoZ8VN3i8I4IDwsAai5odGd4Y7q6lL/onlHYSBsnIYiYMyiFlSEt5pY32eEco9kFf9BunZVHB
EWK/wXhG8sgGftVuE3sx7G2iQ6nSOqpdaKVon2ET91cmhCMJI+senxSL2RFZQwDsB23+zH0S2g2l
sAUUu4iKDsyjeCYpINnVGMAedKQgQJkrY/3E0naIwCu+9I/DB8RNlaHMBGvgUGehHWFVWKv4YSSO
QehNMek/Y6saASCe96AQDpK516/Ol+sR0yw46N4lcIH7p6QVuxoTZNPpet8oxmb0LQi+rh1Fdv8E
4/P+RyF2DDF7953gKltRKNR2rKisbhe4s0Isg1Sk98vPuCgmQuDSIRTyXP7AjK1G3WtlIWA/T6ny
M8mlQQiBoUHxeYPRpLSWVjur+VFhAE6tW/liI/BNQtYrkC7wF3HxmgO1YaEVfBmYHZd+LUzlhM5n
Kg/4r6+NUsxog/vrQmToe45R0yVj7IAOhnTvEcpKemRuuobvPvqk5yYUFgnk9cq8HlV9JpkTAQsJ
LEFIUBOKhYB9AlRFovSeDrB78B4NQzTCMYFlmNCk1TzGf6dDRoQYaMuMjzS8nutD36vYH2yzbl3l
mFhpKwPaDr+IisoIPdgm6mf1xMjedAZmPAM9GP1Ti9tHR6Ufc8FjavyWiIf1BuY0SscA/vtI/ngm
WzJ8Oaa5wI+UFJhx8pV8aeHGfJFLe9VfeFZRODQdJBSTWsimZoN4XTfu+RDdAqDWxs07T+LzoKNN
Jtp5xL/oiv8WIa/YRjNVGYbUUK0t54VxWuMElpuhkXo6DJiNs/3OnLLzfP4GP6ET8UtaLO4sn52A
QYLlfp6uVJLZ6faWJ6A/oWZiYAQE0zkaYiZGb4FjcJj8lnjFWUN7oAYOBSL1JVW/IhB4Ac0J4eCr
HJ17SAwuNTT1oEz0GHmhNdNO52VOqcXzZEYFXLU+A8XitchQba4zc1pIN1otStxy3e7DW0sOXudE
hZfrWyuYU++KwwuE87xxP9kkUdjlHH5C/kw7gEzFU1q4gDZhfSZ9D/Au4rDO+0Aq4gILT8omb0YJ
XM+vCeT409yt72DGX8w57xqXj6CRnQIWEuKWwH/hEEBYDZAxUl1S0S7D7YzoItwQrVBwEBmhqQ4/
q1/CetzQvk87TD75Eo+9/KWUI25qVHtaNUY6aOEXSvFq+HXg64fs9KoRabrdTuaZLzea6PYf6i6H
HyjbDT/zIhVa96qSbmCtptMy8DW89oajGM4GTTSAu1buLGsSnYoSxtuCGTgyqYpx0uT9IjbEz77I
bTpnNJYp62b+SX3t40cISZtRTFyY5VRnzrdlkcz5A1W5q0G1KR2w6S3dqHTZn+tLE8yifBVh2ueJ
bNmEQEtj+eNo6LAbJynJAHaYS6dkRO4SZP3MhZ+eZk1UXPrPowgnK3XNcM0iIyEED8UbiAmi6a6M
ciLmrKRNLY+E0K0/Xqz7HWk1O232nFbfVAjn8MvEwxNZcblMLPcVbaV+wllfGnuTKXZZjEMmz/lA
J7asr0/mVBgAFfb32xh3eFMSmAT2sKpvZsUCXZ6R6KBLMSZnaf55TkSK5tfSim0L+T+5O8/xU3I/
PVuqPXrzPW2dUwQkbnrGkjz8rtuR2Ti9vETtmpDPrC7eFf7yH6LemMq8nJTBg+GH/cYonAa2Wevk
rWMVTk78bH8c/P6RYSKbQMbBKCniXHYsYwfLKRFtpTl8gFMxP+TXQ783yJTZ8/VQn57v/D+552/J
5/vvaPSCDsZu8543El5450G95AzquWzOhHsQYnCW4S7ywY+OZ2LbHmXgJhguiyeHYkyIvRMiYf4/
ks6sSVGsW8O/iAiV0VtmFRDn4cbQTBMEFQUZ5Nf3s6vjdNTXp6sq04Q9rPWud/gdYXoPW021xliK
4PvW+Pe3d29/ZTReinfC22/opKpX4fvR/lJsKPg58bFgm7/MnLnZaclP+P3YDwLkmgllzC2bVbe4
gv5KSfuxSaz+VvP6tPwUVIlYW2uMHSHL5BfUuS3ByhQyT8v4zehDHqe/JIv5wsPup8SgrrcN3ZGK
KWSv9rm8QeZ9NyEfTJEo86lRj6Xs888Hwxh40GSdwshih37iqpt++kub2drTUkk7xjkgi0Y6WI31
gG6Y1XHbOPwdvlBBPSZjLKhHRIrOJBzdESA4sEywVnsSV1dgo3RfjZfLnBSRJUp4MjU68/okt/Yz
e+4GE9lr7e8EuzCEHjNIRtbzknjZVnWEr6RILK8wecR5mmQmXKPdBCfBr83sxPzQCh6VQBjZdJvy
+gT9xnWyfJMnjVu6KK/HCwpY1CpNNlFBzLLdq5+0Q/t+ihPFMQgJLEIN5+IukmlVZHOI097J78f2
AP8mOhrxoDx2TwH9vpq3qLHgCcqrd+IXetDp4lkhs8Eu3xL+jWh3/4WSq3hXUF+39WSE9U+L3FFe
GD/aXCX2gvD2f3aZxEfNK0KxiPhoYPn2KdSEBmWsYmskT+Rcg2Hv8br6RX1473WdNh7w1Mq2fO7R
WrG/P9hkq4Lu15KkcxZMsECwXqBuDHAR0y1tZSSOipPynlLIh7yRECMGeY7ikkfsfzDuZJl0U31R
15xEoUw8x81s/tTWrhoUSqK6akmBge5VweqjKS47X2SIEyZ7eXbTCpZN7fIlBGd6KIQGAHHpa/K9
0nrD8DxoRK4hUr3hyVfgzvwIxxArDLPh12+gPyfP17TfvT2AMYpAyCBQAlAwnWC4HLRDhqoKRJZ9
AQhTmXLUZRZj9/7lNMyGM6+/3JlgOdXAgcYGeDXmPuF6lXcNVHG/uYDdEfO54GAYuu3uD4Hg+2nS
orcji2Zbqm0DrBkC3Axt7VjMsgDYNayqD3BRVGkCM7XWzefQRcxfnazP0O1bc6HRMJG/CUYBeoOm
GXXCmL5zMCUgthIneB1x28/J1JgRegsChOFlZefWA/9kmfFchz2HOsOQZvL+w4TqIEtmgj3Ok6HT
fUKdAueFbRlRjhgvV6MhzFsHh4LXCgpIVdtkuUmmS09nK9PbVvL5Aoe88NHq8kMgnrozxsKS9AwA
COrsEkFqg/ssmblw/+9UEK1ZvsJJ6kyA9tPPNV+YyIzsBlQaLY5ZA51DyqWAV7XgSXfmy3ChEjH2
b9x817TWsDUNBun86ohZd004JI2bqcffHaZTifkL8TezMsUsLjI0IZ58gluCyvDVGRE4gNXcsVoh
bQ4GDGQmj4hC/fSHHePidhzryEE5JCGVcEI+scH72NJ3SZjV009hLveXkbzj3x/ZbCxPnkOLY+xN
0gNBj3DJkqmGKT1qRtX7Sj5Kfpk1y9lbjs4f0pMhzYWj4czoSDCL2/ulq2P+fVCc5dFGVeZGFo8R
rBuLXj4/ansEBwTFzCmLngrSfLsZXLCQpV0ZZ5amRDckx69pLf0ZelAoKt33jzQ6q0NnrC+6dqsQ
ym0Ech33/VJ9ezkQJTwl3CqfyxQZXvMladfFKESuZq2C7QwEYpriGoCtbg6jJhw0Iao7+vRGmdzq
ucyZeILTqjHCJQyCRHQ16sbrB6ypB+hhpoUv2MGfT2plg2WPLxwU3OFjf8LhosJmZ9bf3EKLwc97
ln0qbzQ+ccJa6fEtArLmd69vHIXSKbYC/I10hAHbrFZW9wL7rC0OFDcMcBwk8ObIr7HbMxzlYuzy
/Ws5QpmshoO4f4gT8R+xGV8EdTlepnPuCS6VLy8c/i8XhIRfguBaC3AIZ1PKyaDGhtdrD6ABTTF9
Ffap1d0E9wrU5d9pnjsaxs9ABAqRgV/7dPJHqlWj0PlyMgMvOsZv/+8y5LuPUMvAhKWScL+lxRDn
SQWxQ3UExXD0tUFp6wmL/555H26sxmEXD94e7ekQIrhilpi2WHsMPFdqkFJXwpuFgf4lB7OrKYR9
mdNdcqsvGKhTim4JnkcXy8wbJcV+4O4IulzPdPijClxWIWZnwImlYhbIDG6PFSwOTvRfSBX9/M2I
+ljiAqTHg917zkgsxZwRoAibGp48j/oyyJ0Wm5IExbg6fyJQV71OmbzeTBbwWCuWNUlp+U/1kswv
a6KlvS9LDkbdgC+XXrv7In+dv5z2RXg/HYby+Q1oWZ6ACl/TXEU7695y+90OrJqeTYdS9BGmBdET
jL3mv4dfvvEX8tITw90WUgphmffPrGmvBedPb9/Z0TnL51HPm3J3yrAbEEM9RhkZZMg7VhwnoHJ6
SMC3On6EI2mpySvO+2G5MjJbkZbw6spvMMo4Np+UUFAX7G9z0NrFp474Vf9QxLMnvsEtnw21Y05V
9+wY2LF6HyFTmdsXInZZmvyl22A/UoemrrH7qcz7fa7FSssZxioj57WeJ+3klc0TZfUqd7oalphW
K7vv47HSiuAl4+LXhB18dzb7Y7DXkuspi9HppuqckVBZR7evB+8ftLhcKVhoFH7DvTW4JKc3mFqc
8ByrYy/NGmnGduMrMMnSFF5pt006mju3qSN2nHhcHyj5BbQmhz3MplTbawpcVFTMWbeJ82jR80An
roygfW90BgFqvm6V1nxfW/EqHmFOsHy3qCGqZRJ8iNzmZXE39LN2NCsfoSS1bqac+9NBY4raqxzO
8mZw2mpEA92YiXNwIJIv8p8Xr6/hrLh32yfHRqbTysub9+Py5N/Gxdt69T83GPZJt2geew6DBNGX
7GtqbHwYGARFck3r6MO7JLeDElZeyfCly2Oarzm3Tp1XSX85JyhVs+y/MevgmMx4wqpujhlMcAwa
Lbv35/RcfiVK1p4CBMZIpthq8/csd7w2vVwVI7dhDlzPb9262DzAVLu73ZegB1gqDHgi9YstnP8Y
jFSepVd0/EyghkzwFIJPeXcGeUOAHyyudnsqEIQ4/BlmRIzGVAYVnfWEN8XgTz/yHO8YwwNVPUQZ
U8ESooVghLCpcXMxuIDDMaQG4TRLdcGlnj33jcEJKwJ/eev9Tr6oF/nyvnKa3tmzTcycSaQCa2j2
Q8LLMpefH8K8Yg7hGhe0SrMi99o3EP9faTDJ4CSW/YqzI/c6RpIEVl3XBbOe1CCSvJtxG+JRda1G
0BgZGywJlQQRMgmVnivXhung01S5Dcm8g6KAEIkyquDcZAsJNyiufPQKDAi2KEklD/NKZ+DfN4VQ
XcO8djcnU1j6d87bfcNNL6wKMjZRl/hiwn0RuRs2QapYvWgpIlH0qZje86fueC8KOguutTjDWNjs
HeFj1UKI4WorQDjcsyX8KZn9BwrWpvAeYGgk7tmguL+FdW3SaWordfG1uyMTa0fGLMXuuD7Wqn2y
mCxAB3sDog8OQxhMv4RVkb7KUAqKTjEvj82RQlRlvAKujOm67A7DevUemgxd3hB4Grtd3eHBLWo4
GJvcjj58eFInYeicZvK1xkN7qywkuEgQiG2f+fEMyNYar+AK/0HczX4BeNNf5WFXZ3lf/ZWyZYOR
2hqMrNJC0x4qonA+PqhtHxaRDJW5AdVvzvnJfAOTW6SsQVM5HQf45kINeMOLe+DjIkIZFfe0gyBj
Xodmhg1hCs6OikWkwZZOlDn6tp0PAiUgTgxe0Gv/5A7ZjLXJO7W0MC9dHdIVJLiN5qi/A6RUFFiC
o/ZdYh09fzuDZddCnRQfk6AoQqFkHMcAumkbGyxz8WKejM/ZHzvzbQC8MvsYrUZ4j/8zGyDpdl4x
ANh+trdfw+XiGAHc7EaXwcDMwNmjwul+0OBHI/xj0w0cKAhVlBskJAgKkzyhB4d5JJtfGlIE+pWl
UQ1eledEV2xMZd6KT7AT0S0KjrPU0UGAfRIBIGVnfiXrhaVtbo9ZvKBkVxu8WEomXxigKRfXRFd3
7WD5/Ziysjvx2TLUZ5XjjpePzfACZn9N9xpIDvDplrlYer258F3uM5AcF78iRnDTMcXphSbgBLWN
CiNzOZc17NxHLl++59CiukEV/nIzlGIkIYK44b5aelzrj5ePdfuntmtMr/GLNkAG4c0xwye2hSky
BtvYttBeQbRLEG+HtwUxmVMJf0wGBEXvw8oYYu2zQGU6OlbY8bCKvnbJ+QHzULEVbqCi/SsLjJas
N3mpiZWDsfHwP8CisCqCemQNUEB2YMoTCjkdsddmlFsplQUDV3wXFXPwQiHtMguH1QsYP9N0VHYU
MBxwVEC2BJ9zM8SLyF6UsGo16zEdzhC3u0j3KQfnhlNfaCNK4hiPJT3H5nvhzhhwIkkmCxjxnggB
oukIXutmfdoWJD1diUfak8UK3EcE21yQHvzehgcC0Xha4QKeb48MlI83R8iM4HLSIOJY9LLL3C4k
yo1ILyw6shof355+wVeRsY8ZcH5C/KIuY6oxJGQzhvgLyZXWkC3TI4/kc0x+itPkc+xhQYKPT/Do
bjA3pB1GxpdVK64sSvSmmlH8Uz8AD7041auZknkKRQjVI/4r/HoTGEaSAQHpqPdYPwl5H4JynlzJ
oeK8h1+WilpG3LVkLuaAvZD+6wWB7keRd/eN6qdtbAdb/H7+MPXByoAuaWyqWMbeWwvaDd5CnxjT
8h1+a5caOhueLuMloj3Iaq1lrPnfAYl5uOeImCl1gBbCvGFatviwI/jec1VC15czQ1waMRFZTHMi
Ue5xvlxvidXxF8L7fHAdbV4M1SqzsE4TnUEwxbMUva+jkcst9mKsP+I1ksMo4xxiBB8fPGfM5B/u
Gvx1xYTl8r42J5tvxEwdyDf3s4MijEyEQRB4/seVD9Vu+IuFmOC4ocWJEstv9reoLXnd1ULfIddc
PTYJ028088iKdCdpHOlp33UTQ7Q15b/yy0cf0y94mG4600yzcPmAOQvOPQIfd3qCLeBYcFdvNExF
GruLDP+LsmvG7RMZ+47UAtjdWMquh9i2rts5GYnH4YYu/kJGDwkBGdbTbFUIyVDkC8aZqxFPyGBQ
6nc8LVAAad3ga0+t+29xJ5ig5WT5/NvmsBaY5w9Drg7KodcyTz39FTHo7P7uua/tNRnkwCrxMbmo
qJeW9C55+L5KEaDQ8yIDE4AlIDddDS+UvfhaTMkNsBOsNMkEKy0ZN2/oinUA/jLeJ9iKkjOIIQmj
D4YsAHOiyK036sOkGOFYUybQkujAKFbqa7sZu8lMKMQYH7xJdKE2n3Fdh8pmPHtHgG3jvfhiSxBd
z4Ak2Yn86CO0J4u6azI+JKyn3OEQ5GPab3opDkKqSasoRHlDwcS0LXrTqA3djnvFVFhkEa8RO4ue
jBJe2kZgg0L1CRgOiugYh3T+vLmIYPnE3J78QYyoJIuNw6/tRrnKARPTD/SUN8Wl+VxzqzJvEp//
xomSm91FAxOdU3K9IFGx3zjrCLAHaaIgFqHPFfeT4bRh93ZgF51eLqMH7UyBXC+yH2hNaKSG0MuZ
+qfOi9zwfFMxK9YQqYCaexokXMByNC1TdX56sY6zWLMIfuY1EiQIpie0HKrFJwFgkZbdTkMLxF3n
vsiTAFcF3cT8gWqwFlQjzP0k7jNuEObKNwYhzMlhefEfYKi14R1adFAtTxQAz8MIAV1jZYfvnUGr
Q91eLCs8ln4ZHTBX4ndlQtBfJuQsqjbapTWo/nuJkFBCiXnDdKTgnu0W1HT1FdaZfimOYxbXDv4I
2NpnRQWeRwh1OXKrxWsOTyvbv7Ae7daYl1yzIenjLdw5vg1y1HDwdzuXAXTPGO71FoGofZtWBB8Q
feI0a3K0g2eAOSP0cAVc9K/wsY/u4wFuBHBg3AqITmMYqs6bH2SHOH/BD9l/9kp4OlMAMiUWZmbY
Ot+2CL30t/3Cqv9H3ZfrD/lgiDWOyR+USFaFN7a7uUheIaZN4uDK7HQFzkRpJ//h/WPpPhW28PKg
2BK1DK20WzsYhZknW15yLoNkOmNHiQsPiswWqi5spY6MWy1QAE6ZL62/TKfBRGGrYJuWXYDtXc6n
Gb6q3jfmaDJHsEKyI/Rvj2DE0rytC766qICEgvszEAacxtMlRTQ0tICxA/vgtcNNBmAKtTJLnbjg
432e2vy3ZpZwDbCg3NFhDLDdRjnwGA+32dELcAKwXQQ8sqGHSDZjp9lVXn0cbBqafXkHfdkZTPik
PG5+khyMVIxpcaxZ4cG5gU2D88lEWoKwExqJmdzsc9GXpU8pTkQPXi/o25md2WDNM1gM3AfcEpBi
UWXdppfG7Vd3BAEKwdUne/SrHUiFJl4KBe6UiFdzdHjtALS+kgnSNjqcgq8EGp+E5BjvcbpfEins
4EYAMbvZYQDrIkgPGJ+MYuMXW3Pof3jjSEsxAIifZBUiZxQBzg5nh7wkVY4bBNCNGg6tAIZtoiLw
YPqjwyMJlqAKHTv8zm91cQvdQnkpE0A9INCvsJGG4USDJzziDm4a4qwMEfkLX5z1MwHZJGOOuvW0
Ot+wviVPw+y3KX4YnADmYK+SQCiFX1u4q0dFwEjLzCEgQwaKftjtZB1OpcU7uE0gF+Psw4CCUcQ3
7k08w23OLiYURcCRr1M5Y9MaEewcPIHxIATdI1AHqg2M7YHDBj8yAwm6KnWR/b33EKZYSOLb3RAR
UApTXOIH5Fc70uj4zChfGJ6TRnty1YX28yBgyggAwvop3SRxZg2hT3Ds10DKlYgMWejzLRbBGGam
EjRDU8XBz1gIpLxfqet/9heiOcOkIUByzhW/5CRw2x+pM2WPrjq8Uaenzog+Cus4xgi4Cn3JsOKj
W62ZY14vCOrfH/GHUyh8qUNQmxFUNmAivQqZty79V0AxQlJmXqJzNnuxtkZEGfce4eLWEkvI+HWm
gsAB7/DY38iC7rbdlskr+HCKlI2bl/x53WM0QYAuIQaXl/ekrSudr5sKQ31842h/IrICsDUxzP9Z
YYISj2PQ5LEmJhf5hAM44A2t4ZXGFCVkyIhgRfzzuZ+muyQUSc30OAxfxmSYEjPEd0NPNGdrc7DT
pA6W42AY/4sFsHguWDlnF+PG8UDKl3hhggAHt79YEbdgUjxcAOXBudNpgKabxRwx4mMGw/NQkCuN
bQnbzcQllRnqCemOq6HDAyUgito4ILI25OnFGOt5nyl+rbStiTUilqBmWY+XcHNgr4kd2BNbcCPW
bTShdqAVhpNWLjXXwsFPOt6jmjuElLK7Ve6RevNzZP5zOfY664dN7BB5jPyBqROdgo/S1EbKO6dB
I/aVLpdr55JClra+wsi1Qfltpgudn8g5kGXK35C9BMHjXATcwgxbQPDbjje83zZ+OS9ISaRwZbPH
/Hyo96fGGm8epKDeUFzPb3EWsc7h5JzmDxgg8WPSED+CqpTUm878GYdYBlpxEg6Xw4jtQ6SXHg5+
KzbwyCQWZDow9Wm/BTbGkvoVfaCJ7Vm8RJz+4TCEcSGtp0RUImm+E+0Henh8IoLY2A8N6wEZY9FN
21icyLEshgUgs/6FMiLqbemCFQjC95fLCAnbK6AzTkw6joC6hVDaoORgXX8iDU0/o72oIhiAafJk
QIK2xIHxIbaAM3TH0JGZyyQ9dw6wEjxjn120zOe0Tw0M3NR8H9KZEuSYFgfw91pkrp2d4TzI2XM+
wN5TGZ4zEVAcZUVjL3OJoCi9W/cdEdzEZMsRXIgF/MUp8em+dGzIqFcmxPJOxHGT/vFnFszX092L
LOQnoffJBuunubpI/cxnYLEbM/Hp4w/jItxgOqLTRjCjgnLLsim/Jsaeu9Pvx79fKOaI017wcHEP
kz20BHHC6jn9KPtk3RIwxPGtxEmAhQZtwS4Vi1PBvIuqltkhNRj/b6xM1hU9dgoCqhDq/I0PUwLF
bFLnDPYYTKl/fM3SGcSQ09wdAK2DeInM4BdJYbgWhXQOcDMZjkcclyaJcCz/IR+jmkC3dWmrCYGm
1iFdPdm8sO9gqE9uJPaUWOg7kKgQtUObnI455lecbjbsDwc5ToE7GaBXxfdqHJAm3tjJhMmFG7p3
t87y9LXtreFSXP1x4/NTiyOPg4Tp4ZQY99YdoF3F5+OG+BCuOADXyxMO8pwbMEChSt1+q4DFmSKP
DD80L/bgZ0zJ6XZ/n+dVV1HTxjm+IRRZN/opI9CXp1/KBH359sq5hL80l2aK7Vri0JGKJ98j/xox
6oNc4pBfRgoXYBdzfHWJ9ZqD2T6fEKUc7hB3a7MbnzkkfzPELqA76MQYz1i7EiNjrElAScxEsQr8
7t5Y99p5NXlBz+U2wznAFLEprT2onH7o6ZT9VGMPhyG4LDmR/gdhThLOAh4k7JaYDBZHPpHTcPiw
YcMmlAYlBggzDG+euX8D/3whbHnOVDAdCKcJExzpNqmxaH44iRxIYJydaGc5OTomGEPTIFwlgbnv
fUheHhw6HJeR4aCX5ERofPx20OyTr2JWYb7ofm/OFbsfTr6xRflDl37b9LP3prnwjTHwYxUm0PpY
QocifG+6i8igBTymGBq0VhLGqZmsuBq4EVDCwnXEnI8hBwULpKBFsqCF0ib4BZvtJDDWYnW/cN6/
bV7+YIXSv1/CmSTwg8kscOqZ0gr3/mN+RKq9hQ0jzbvgPS2YS/It7/bYHdKm4H3OJhBchZPpob7b
DWenaTG9z99Lpr7EKUom1g8TTWGIy1iUcOYtBb1PEtYcLJlCTWCyOjcgCQSCsWj1E7LuIh2+Pc7w
HksvIJMEWbw++17r6HvuJ92qn0g7oVklUAMpHmiRD20C3SLqZxPEka3ChC3QiD9izXPgwtBk1yGd
sPLNbSORKtUZuH3cXdoYkV3e++EASwTdzThnXGGbmHsZxk3maDN0nxOmTIvrx8nXFNtjPGbBzInu
JjDdScCksb+/PjwACEgQ1Gww2BzsEG0gJgY5ygSDRKYiQNMlbwtg+/IF1Z7S76OUl2o33yAtsfug
9mDS+qIYm9GJEXuF2L8Ic56HkKJaj9bBaQktY7FAZhCQkU4ZvF5/bCFo/Mx4Bwc9yp2Hw41TBHjb
umLjlBnCcWKtcVy0oVtxFxY9NRd7gtqNGlNMMCvu/01JXm0aMUbEbJCtFRvsxDaA+eVVwSuSt1B2
z8lERiD+oKAaLtoaf/UBpqM9fkGAvUvDND0Wjy0qTb6qD318O7TAw3FA6kGu/duE+ebkpwbwTX0k
vtsBROrgzhzX5qJ0h6Rlgqq5d4JJcxLpTh7abpqfz2xeQXG9sUAixZexCiWknBqpE/751oBDIPF4
HFy32ChT0R9girCUoGjppBLewmdl3WeoA8RMjecswGWAYg5OyjvcesipQqPY4JGySCYZ4fD9NIZb
FuCBSUoY6CabCEdG4ag0hTtGbSJZ+eJpt1uZWNTEIf1pzKXJnJzPkgtfdOvANx5aFCQ3qmOGtTNl
/UHRKAbDFNR3GpvPzKDUbhxSPs96iFkUp7bOi4OUR7qXNY5i6gUpGlsslJjIdwu7bwL9TgRnNFMg
WQ7qZHVGKMtcAEep1Htah8quD1gj0ohM5jh8TwBsqShxKxH2K/zQidfijS/yzq/kH2LDxIm5AbRh
BtpTk/BaSOc+/xlOv2KISmlNnTzd4IDJjuHeXZ/AqohF3Ze0P0zuLWQT5EYQY7d6+0AUNB+pA+UH
Y0ABgkt8SN5zRFqVp2+aaSkOiYMc6kd98fQh3U4wLwFzgecIRel5JK19Wvl3LPyxMwRRJz50TIgP
Dq0kgVBtOYJMhSV2Zn9jLdidqOTJlLJzb2dwhyarhz3kpVKzm7+MKyDuY1NVYmhbhugpyPm4Qafn
nf+IIGXNFKOc9e7pa2uVgpNrJnwVFLsB+57lSGG4+qFStUTynfQLaq85K+aN5DwrbjvpjyUWP4pI
s5oUK6xZSf0hyzMCjXP+0PN+sVQGuJqlEIKArS/I/0WZiZZiynHBJE1oQT7OVFtS/mLwilr0eGcw
UhOrSiHhAt1i64thgHg6mJNjguxpeEtgVOfzW+vqQFvDLIiyaybDzsHIaUJ9++bMF9XEjoM/rHY3
m/xZDnqRCjQDNca46x5SZ0Eio+rEu/pIeCv7RFwNhl27FGlsLdoI/o9qHZMKfwDXCEgoBsBBzkx7
R9EOtdnONzG0B4i8/z7Yg9nDAfucglkRXIjZ2F6BJ8wAAtyb54EkuJTghM0y27jRzEAGYh/ozr89
ShrgGJGGgROETsgiUAjMbWSuC3QUBAMMHJ2FVfhy3MMImqfHO7EHXs9bRmI+4tSlPsPIh5QXUl/w
3Ifbg8s8UlLC0PMtCXI6QJAFmyR6bm6rUzQS7hyELbK01PX4981PjrOPPJF+239GrNQZ3h2wIGaY
UYMczEFdcQgmHO7DzMfP5zUg1240qyYgrJtykx7ri7YU7up8ttNSjQd8YWwtrtrLOdHILqFUYC6B
az5cJJq0fK75jTcCdSEdWVCcCA2FPyWIQxHO7SwY9rWdhSq7y4DDiuGKSeOFiIh82QS7QfgR5RUq
+vhj8+fLa6155JRfxAPmD110AIyIZovI3Q/DxzONp0M9YAtzo4xUx/yHR/06iqDw8VT2Nsl8fCAU
dwPLb9uumBsi7Mr3byiAlkKc1JN8KJrk9FxNyqgO+r+XYd0YkhDCExKwQYQy6yBl+PCkE40z+6ET
FApbxQy+wp0v+UWSQLmlhzdSc8b0Ni05cbffjFH8ESHX+xcOXbvqrsWqXr1Y+ugjCp9UooPwP5J8
zHeC9oyuiO8Ak4sVb1gl98svbSizUHC6ZMaIwhHTygHqIhza/pi52Spq1lA4vimEMUj7wRYB4Xb2
WXZYhBHjye4cisEUuZVgdDZj3xB3A//JQN16HXkIN94IUClhMVAu4PqB0G4Tbn3uD0SBOgeGCCl/
uNOSUENDmiUrMTa+uYOKwg4xj/Vk/A4sehRTVtjeQT0p1qjOAk4ee4g7moNYlQNUvjLEgemYBPQo
xJ+wOVJ2i3p4hSP7FSmBgmNblDysOgA/YNvoMG65SKM7qYDU6pwh3L/E69yFZxSeAAuFZPr3+h5p
X7cNkJK/17SjzF4pY0tUBDiA9RYiNgAXyvDfBJzxs8KHBvwFYeOSWsgVmCN5dJwR0hSjBhxvzVPD
vx80ItKpJjnjWZ4gAjVR6hhFs9bufrv+MJXG3bhyvrUFKDK4W3BL6LfwYt5AaYKxQWFAj4Gy7etO
X5q1oeKjo4LEV4RjriZxTZHH7r/88QYx3MfZEI9oNvQAsnVjfo34oWNyuH9f0MAehXkb6u4tHmQ+
EcuEEYJqPcPxgaOA6T4kFpwsxsx6x9uW18wBDAGQ8MbvdIDmiFtBInpwHNw9suqPBg4Vkvd1nz7g
uJdyRJ5cigO2jcRWdowZ7nLEpq2LX22vL2jcJ2qkgvuxX7mtMcHihnwDo465pNDl8YHxLvG5Js7A
91wiYwoXkvPA7qicip+Gu5ziz6JFWnCfFIRygDZg8goe0cEcsRQ89n4wkZaOgqG7GPxUwRgJlUed
A/OVfHi3jAA84Dh5qJKo48SVLi8BxeETtrSDcIYDhLIQZ50bXdgOjAR4SsWqiY/MqQb7oidNlZ9i
+Q/4Zc3hLeQSmLWkHdy8XWwK1p+tyjCq9AEGLQfvSgY8+dssrgifqUeH1GwJvIbT/JqYGKm4PXfI
6Je+NAEvYbLM7cS4zKQZtnovTflLQyoM8pFwieEoIhuYBhOBiSOF8GjJzv44iUWzF2OFjwkgXc8K
ISnXnACo0IJQwTdbZjlWCRihmfiOrVJC2ZEo8RlrMm6q4Iqt5w9zVn9M6d/90d8GN+/ntRWVbzKJ
TtYIhSI9wBC5L99KPdDqPjciyZPrkEqFPpqqtJjkMWSUPd1QWOr2z9ipGIFuMf4P8AMXcWCcLiTW
cCwxMpnlIYBzQruEpf0EoiryPFKLNwgSQrJ1qJHKxY4xEWZVvN6nR4qngyR1rwTQ5g5YBhJUZd3P
+hSf70UdvxYoJdiNn2k9Jm9IdC+pX8VwWIL3HhCGyn0miN8sEt4pwogZehQWvFhA4JPgR/D1/bPq
1Ha1JmeIS/0ZQWZdYBvuKAHsTFtdABlpc5q+NajWH00qYIgcQqhGHRek59FeBKvhUfGcnncl+w9e
xsyYMdPx9C8iMKo5S+KbfU1KzVDCP4P3tpW8NxVW5d+wdaQYBSit1qShUwGidp5tGpTltJzwVCCK
YKMJUOtgNUPrwTSTd3Fy/qdmQIDFxghgo495PgAUd8qfQBB2nosB1h9iJQtGOQHsa87nZitvIfUF
EDgAIHO7D3MXZYtd/SuLltQJBmAhHQgzZW5W/QCfRrhh7k/hJzj9qUEbVhuC6WYjh3IZw7yBp6+L
i8BL+nj/tJngLRFvE+sI1bfch0yAOGuJFwmfOH++GRCY7zidGZdUZKhhhO3Ul9YXl9NdhDuz2m72
6sPz8QA7efu6LUAOskuPzyNZxYQJE/FLlmlJMc92IQhsR64M1QQDHCcSHvnPXWUHMvHY4OT0cfgE
cHR9Z8YSOw9ATfHsdEqZ71KOa/yUcHGNsfVhokd4cLuSgXpY2sVkeEatXsU5al4Sdz5X2N/re/gK
C/fEbkVle3ixZEYA1IfNX+lintJSSKqipwB6o7H/13C4GiWvEf07JUID0625DgIiQCOR+ASUqE7R
eNoarBrIbL1NTs2HluZtZljHE5OJbghLfj4ar7Oz6wf8Ck8TLrbBWBgzO0R0cZzRlbznGjrsHjcy
HyjxoS+FOp4smGFc8vd6V+NcvE8NUBmKRuLRVcxRqYnG0RdSrvravshGK+Az7N+TB1B5FmITtEey
B/lUjitgs+U4hi2JHWkTYrI2H1+RcqzxKnO+XGysWtSC5vEdMXvGRxMr19L+K7GYKTC94J5F6k7I
GggjaiP3E8M0rbwiBF/lzeGsh/7Utb6rQTByOTEqbI820hadOT0fJHpKN8ggALOLZsZlCyMRu+fF
kxOQV3AYgVhzc5FQx+yTE0YNstTFoxk4iVCClCUmeSWexjdWNLMbvCnCdGjmi37HBLa4GnFL5zZr
r18QgqmBYuLkthxtQnhpPXdGMBC3LNOtnBA50MyHBznExHmU7CEUKuDnjISHcPrQJNAk37fAryyx
TIQPsV3/7t4GqxMOn394m269dicXfHZZTeQzhGK7EV3uzUyXH27ChzUkySujlASBCTq+ADLVjgP4
04vzieYAD2+nXjymKWkNAwyO4iHtPiM+KARENtBnsly81wzENoRRVmN6TKfNvaza2tGw/ohe/HdY
DI4na4Uz+zZjmEpQJwv25xYMsVvV3GaBO7h7wAnQrOafnKQTa0BDnUYopL3OQ3y1wYDI5DvS94Gg
joRp1Q4ldkCBCtFoZbgI478nqpx/rReQPcK+q6ygriaSZV79PAF1O/9Jtj1zbIfkBy5qQcnDAhc8
TCX7oZzdcKnEENKPeatUAyCpXr7pdy1bYw48N3SUAzjXFHclag/QyeffA+Qb5inUYZv+vPhBjMZr
ua9mrHgIEe8Q6OZDCThkkpIzyRTCoW4KrH7FP9Iv42cMKjTXzRBTdRMwQbWm+QSqqwe6RIe9gil5
iocfs5iSv73pdkxdW+duf7fw+yjV7ltqjxgvGv9BKWiYyyYWF5y4fZQ5baxHUSmwOtjF27t7/Umj
7Fw6xQ8KIgR9wE07fMump4kISqwYI45LC+CRf8oZ2YrM+rQRQDy4G1QfGGtiNSBJgqJDMEdrjQ6l
X4KNEFaxoX7iy+VWsytnLzRU9xXXro0ehE6UQeymmKN9Za0YYrKV+iP7vRrYB7QIjbkbuIOA+QBV
3csB5EzJq+8AhPACGQFhGQHTxhNhpA09sAT8/uLSHuDybWHaPfi5CgxQm18xszxm7lXc5uW0nguI
/RYqjI7RPgbiJSCZYTGQuc1kc8cxxB8gnxwkDfhrodgfP1HMK6vsilz54vFZfRWqCYUV9NFZAULd
AcxSXvA7FDzA/TrbUw5rzmWd/KnKZhDlEDwqPn51TedxVMyJTIPeZgagOoCBnbXGXhECFC0nwyJj
XtH34Ytv348D8yBHTNFg5FEVyUtqALIyxcgD8OrhiRoOaUhwAhJgRsMduxpPtq3zWevmliMsg8aI
g9K/G+wNnveZUdCWxKXC2rFi3mfDGiSu+6JcErf2N4bI3uz8GNEwT4SJr9+F9wUtr81NgDO7l7NY
TXBvFMEcKHDGJeuM/4mJ+kaK0ytMYA8sO9pUvD4CV7yPGYjLBVcqimgspI3IWDIwXXUhfDcsALKp
DMgIpy1C4QDgyZRCWjB+E7a4Vvmw+efzJx1fTKiH9mCuRrl3w8SNGo6qUfXEiENo97upimeYXeKs
6moTHJttYHj8EdwhNzHmdY7hDmyJHwNdNjQMA3htZPk8VUaRBfiKtqvn/5F0Zk2KImsY/kVECCLL
LfsquC83hkspiAiuqL9+nuyJ6TOnp7qrykLI/PJdOc4uK8z4zP8Dr70hWYkUUOmBp5lWpWDTu7JR
dg4Hsd5jebshn6CP+OQXvIefWOStd3HLmKnvVO7+dq4Q57fUOYSx4cTYrthodcyZIB4Hsq/JEKLt
F1O4Yd92nPclYePqAnXYGxPk1c+xWkTXqLXJAFMoPP0EOkj/mYGc+7+ZyQEFvWi6Qe8dFcadGr0x
pO+iI+DSRviDauLkoprYhJsDNb0Zz8tPWFCNhH1Jx7t+rBvLXBs3np2GM/8nNg7vnbzgVOP+bfsM
0fnFu3gsMmghbBRVcA6kwE82KzGbG7lOgkWKcaj1VxwMItB4D7kIh5Swn5EGzKXPUPRngrLnasb/
D4lc6WACqpC6JdPe6mnlrAYZ75Jg5sF/xrVPrrwvufnb/bkfuPRZBxTJZVm+B9a5sOU6RNpUY0I7
xUIX+wvfk/PyO0NSzs7EateP873owt4L6UEC5JoNdt+UUlkfwFS4nMSKe44JeAoVMGZgfgvpGQum
PD4RtlAn4oi8IeCQzAqbfCEmcP7i8Oz1yfm3EJmxMbTDbS3eELG9sSpDr7H2XFzUDeETuxsdwNY5
UFlWRIInbCZD5Eocx/sMzKcdTKI4M/Hzw8cSuiG6wGXeVB33iUtek18GzegUUfL9Zs1Ebx7xtOnj
s7NjTEJ32nPFoTH5OntkHsN61udH/8OHZ/N0niEXmLks2si5+EMh1171QHWE34hxAj6E7YX0fIVG
e7JlWFdl6HqF5Qk5wWQeozcHJ+zZx+eoiPRQGZIgyy5jU8muu6szL7YAkUcFFcD1DHPedI6+H760
vqBRmk3KhVVRw0UR51A3Loc11rJ+itkV0lSztj124Iu1uM2UXOM3+59LTiLO0iMBo1zNj50zjwVg
u5zZeTRfwWBFigk31W/MooDaJqSNmGF8thpwrLkOwx0ZKFA+u3fNARYPtr/n77GOwkkzLF+ip69H
pr8XGwT6kNLW5wA6zLfj2StROPiInmaCsZ1i/BJHNfb4D8pqNGSQnPf8Nq5tVEzEKGG/QGAyhgiw
aW2BYFkRzyFUJQ6iAuJVqx1Bey7XMx8ME2aBgARnfAQ1HeNiySPihSWoJmjzRRwhuPxE7HivK9wC
O443RRTrL8CQLUFMfxwO6XbL0I4kQZBprKA/WwCeJ69wn1ShcQKpGfvZfLgwqP+3CTiRhRnDBLhr
47t74ag6buCINnASydOZoBxc/cYrKXpkK0Y5bsEy62M937Uz+Fvmf64BNskyE5aCR9DzOSPAC3w8
+skmAlKGSm2to2wjIuSlyT693CgJLtzRm+HAIfKIUji02KtDmWkukjla1290eSMiBBZAp8HTsvGE
WoLKNo9Wivy1QDONfvP4z3ChwzYx+ltDdrC+Dz8PGonFw30QPEtE3lyh2oVJ5jXbOPlQyENvPMjo
gb5ZneCkCHF9CnWFkfU8GsZY8PG9BkQoO0gRIw4tX5DKFQhqvKfAebhgWyC8AmBdbG7kunEiRSlh
fzhEEKA8Bm+Oi9EZXv3OA7mTQvLXJvrfZ0hS5Msi+qubKuyaY0VxuB8lX46KuZH9fCXcI7YCSTjN
fGNBico93os9knnUVYIWNsvem2OxAt08Tslsyj1yqvmKFKUU60RLxFqpzznwBd/wDiXxy8WZWIo2
S7RM7v7ianEHw1NOGTCVJcCTHoHZUSoCYerQbA55R+s1FdeTZ4DA58FTq4ZYv5lI8QA5vcNn9Btd
5kQXSH/8KT3FKjGiskX4UEHuveAdxaWh4pFrwiFBcOD7immL4YyjP6yNeJ/kCPhrVNmrxgO1QP9V
sdQF1ORymAUOA+Pu82IeWL3/YVnormINNAvhP0IpzB9sF3drxrkFGArBhD4jdsfRsArrKJpsfTRA
qKbl8tqctW6E9hnJta36hz6qliun3o0bgeiuzgvRE43rhbPNd/fEDuA0+Suka+2IM4JAAwyjx8dS
X3NxiH8AOCsTMdRLfy37CrA2VNryvCAu6UG6wZZd1SrHRAkPzwu0ASyi4N3gPEmPtRLwIwH8hr+1
+6mZEtMZ3byLD+4/uUfkcImDHlJF9wonCMbLTwDmRo+e7PeHC+LlnDegXhAt1CnLDKvBzRuA42BG
90owtPv2lQDMXIeCbBOKCckR0j/ODAxDDFkMxN5leEOWYKjIQhherSuUO6kHHqgwRRRctkCB3QTm
MrjQb6LBBHLUzln1eGNpAD/u9hy/hDqLOeATtQxdoElkFtsGS2PJsCRUXBoDDcD2gM4ccrH3GKiB
pQaAAv4bnn6mhQMoIei7zUrJqZ8IlUQI05A6gQpeabWsfyRpCW2emBGllTA7dSE82FGx2o/FGX6M
vdQxSwuwB+5lhFSFpazJTgCXPchizeZTkGcJdKQgwLewfmvJqacDnkfdmRNdMy+DBytvpJDSe1tc
/LePq3gB3+Vvxs3i67cX+wewiZvblhIuO1evAsWjzDq72K1TkCCtswZ3QUvZ2WlSEd8BuQ0khnCQ
+Bz2PHN19zc7xUHNdXwPN7uPCz7ovNeX4Om/8g8KOJ44tp6mJPqTIzcSHWDcKaMEEUTkrNkX6mU5
a8Ml95lyXqDeVfAmh/nMKfzuj7CnRL+EuAaa+c7j69jwFDSvSLEo93PIvjzOwUEewPK7jmkxfz8J
r4F6AwMTf33LejawFurqbQ+B14B4QCX/DWZHY8I1ZwttWW7YYW6BFFRzfjqAn8/2zkOysdu/c3qj
jAKfld8A4yGlx+RD3rFXIIciox/eUH15jx2HjtigECo/7bByclTJLzs0UgM8DY9Fs2jJsOZy+rxM
AUCdKWYVs626YLlsJmrSrNoh07+GjnCJCGamp/WyQjJF95AIsfC+yJ5JuYAb2cS3FX3IiBpQ5WZX
+/bkJ+LgDr1IiN416DqUHR30wJLVwytGG3rOb64o/0Up1YnORBlN/0o6IP6H7Izv6ZdXvPiutLBM
kfQKaQQD10w8Tdfgu5JHOP1c9tJVs9OJkb+ERU7Kqrd8QT+eo4vfD5W03pmBiSvDu+SEzieopAgd
j19sH7hunSdRXhNUl4vGvSwZ1Ll4rNRHnnJsPBgLk+8YteRuM7wj5xmrIw0Gy/TWlIeOpYOcl7s+
Kux/HY5s5QrkKL2NvdZuUEv8vWq+BxjXYhBiw57cjnp2XfYzFRE/+9IWfeb0t9Jb3LW2GTJz8oLB
FJlgnjN28DGMlA9RRVIGSC4N6XHDLSSU2rZ5EC//8JuImHr84iz+HNmcpy/johCNmC4OqeCdXtwT
DHRAZzCrhOCwKYDOj6+w5xGfnrON+PVUsHjU9NCTpIy1Ox4mWn5sXBGtaEoYvij2PJroxyYVrQWp
fIA8QY4zArJziT0AZ3v4yKUyMyv8pTp7ucoI4jhvAi297WBzRHIgEkCeVQYjIR3DleN9kKRGl+DC
gsTbxOwCZTVqWqd2OChxD3LY5/HFyuF9wm5NVSwLCj9pxA0FGMSCCXmx4PP5z7v34msUPlO6HYBh
Odsj1j+vY4zD6khVHTHavA2D3MzNpNzp4WWGKz7UqTgHz3JALv2RK9tJwZ2lWbORNuoI2MAQScmd
4b6XPAnxyz7c7cPP6410GD6H6JLztJ7TNZQ2xJkARF8peXOkgFrMbmCVi5qUgLOrFB4P9InBrp0j
26UJ/OxqHuvr4gqkhrkop6bCeks83+RcICsOvtHgwH9/zzbD2WYGgs13w6xoKX5kplvSfACc5Yme
dSgd+cGD2S1n5uGM8kRNqCCuKIcfh3AzKzh88celj8l7qLO7opUEpTtHr/jy98ZXt+rnp0VBAgya
vmUbLlkh/nhvUF3DaSbkxPfGNwqPzaAIAcftVcWOCekcFeh+aQVh9wRb8W45t5jPrZpSPujUkwGl
V7RNUHQBGmZdalJ6rSVLJwnL7AWlPf7gpiGflXdMX1XWGhcB0d9NcAseVIvEdzI5WM25GTlNHS6h
yPrXmKbaRLTA3Ai8BoozHZk4RR4LfMg3DupjCMGBTLsPeQ3BlTlOdvsYqygkfBGPjN38FJT8myIK
aUx18+Y3fgx8ibvhFLygbkDYyQvJGoqW0S5xQDGd7c9uEYEeW2eTchNwT+qr3gLMwj4JgQFnEXbw
mJBpcB1K4z+cK1GRrsD9R+3fxSdp2xU3KQ5w1ijBcm7cGayJW2dkk7DFC0jzn/bLGvK+cxwrInxi
05djfuBYO65swRW+JUzZ0Isj4OuAXSkUU/6Xx108UigFPchL5pRXcvO+MPHofm4ktsdNVpCZBn+m
58hEMLbeU8hS79zYbACLDnHQmQ+dJi/OtG90DQ/0Mg/agVNmPTA9wgRf8Z2Ca7FDk60SnnbEr9Oq
IP5Cj8LqW0xUhAXXEVDKlPZX7GnRQgi7xXAv4XM1JxwWgO4JnVCHJCzinhk4A2tJt5o3yFhOg4J7
BjzJL6Z9NiolAp6JLjkpi1jGn6GUPY7GWl0riHFddPNVIguexq7xZLNAEXvVw8azSdWoHhI4keHa
5vtCwiAgEH0m7b4figIyCryQyKGNyThe2ohTUYxY5YS5xBdPOAEpiZa+gJ2wRVuDFQFIkZ7pLOzz
/qqlf05UXAg7imSPNRD9m72r3Xb6S9IPtRVnRfRX1gtRdSI7VXBZXXmHKTchAz+4OvLCyFG8ut+U
3MUZ5iWKH0q4fOa8ekz4Tv1z36Ir2Tv9sueLBLHwQwsIF44dz7+Et62oVjpDQP2zY5zmOkq50trQ
R01fEfmGmC6t9YHNOmahchWeItX/jsqLRSmVwZxEoPn8FTyhPjiZ1dbuvTCc9BGhXrcu3rS/rtOp
HNMAjbHKuiLokbJSePS9H/FoFrnc85pX/7VfoEBlcmP15vEEQEJKD66JLpEUV/S+6SUhb7OlMJRl
j9hKFdc3Of3H+/6fgcFCR4cwyKAgg5g7rgz+HYjFZwpFxUosBW2y8XekbLHsrooJ0ZX+d27uzUm7
FBdCip/7LxwF9AO6gdKZk5Q3kq0xHiq0pEQc7bkPgmrRD5uY3Z0TgfUL+x5lSlRKUSGHxEUW16Pm
az7mg71Baif/dbzumxhHSarRb0naihC89mlj5rx17FuHJ6Go/ey5nEOJOijuvn5JbQcqh1Tk2O+J
VPlko0cyGz3uFmR4m0JrTh/R13+jR1XtZ6bvSG5BJ4HsdUmwEkPKAgdSWDKSiOwoISVq3HqOy9x7
TtDjU7GlgNgjJkQT0VjOLvww4PZo2fnX2kZ+BFx0+vUfrr7/8BxRbsJV4fD9XXFT0YWQiTUfnTKX
+Zoc9BUxoDcbt1pI6iSZUx94U3YHoO4LE6LOpbtMMCM4KgJgc8KOFURvH0KOa0xsPdwsdOPb3rY2
V8EpOUDqgZmhYXbg/h1EJNGdZ5Z+Arpg41v8WHQofnS42hZwEdTInfY9Larnavojt5Eq0cLjF3rX
kiAsfoOLky+7aJjp4MAYC75jY/aNuNfcekiZDcJsNjF1iKevSOr5aXgi/xkH5phoMHIXboGanra4
ewIawpwaN8WVziJyF7M2qYc6x6gVkPv44rynpwfWR4dQ2seciFsMlc9EdJJV8xuUxB1aETTW1jNq
vHndxJQMT1tKz7RHYnCIzUiRnZSg5jnydK4nSleXxL3k0Tn0S55qV2bk6/tv4FFEFhhmG1a+cscP
TBtD6/S42cVNE13DIlQJjqaPAc01GzI/v43/hnRQ7GGsvcH2PQdsdAzxCgmbtlAzuRS7UvXl31kv
sadrZEMkP8iRoTShiX7UAtEPedbbZYFRnUvJyInUiKI8FUgAhG4mbPR+oOcDh1fveRhaRZzj/Jmo
o2siL7mnikRDIEzvOsP0J+LteSKFkimXYIli19gVfQGXzPpIi/4wJ7foT+nCuBeR9vYoCQDTrlMs
J009Kp+TgeJpn7mKTKfy6ZyWEeMiemV7ZZv7d3LpMJIBmZ/tUujnRuqXREGrIv+vkd3BAT0gMeST
XsTK7qouPAcgBuYxbf1GniR5V5glxEY9kry9G6oSqihTFomwWCH3kIFWREEkaHAskdBo1ajsIQyy
x+yZffj5H0Gb3mddTNHGjolZT8wpOtjwDbM/uQRCQQct0WuIw0BH7JKynXxI6iP1yBT53z9IYC2s
cSuNB3ild1doQPQID07x4DcoLH5bzkV2lz3X9zSADpE4vJxjCXF5P3ghMsRKgAbNBB9iHmYkMUbd
7isT9BmZqlNSOl9Nm95YeQ2bd64Yo7sw3z7j5jGp4XF6xGPdKoLIN6fhB0095a9tH3XKg6Dr67LH
TyvjpXkCan/s+8f+mgTu4kJOPg3RX4GJLwlSWLM/BFUhU1fiN7OdQeit+NVXvJ4a/KpYNxJlp+zu
qCEAG8HF2Pw6V1UD0iR0aI5bRMBDH5wZTJRzMeksQ7C9s9sFDwA7hgjV+nWusfhW9led/TD/RDdO
mhri93q0YV3RfLRiHWQhGs53Vm08vszmFhVQ2IhujbWJsf7hn/se8QoDglnPVAHCslfUyIsY+Svx
tEBqDP+fgFf/rJwW/WdFzhJBFX6tpwg+irdzX1/KSP7rcxKpnIJT1Jr/N9rgTB8T6Suf9Ar003k3
jvBXLGwcwNRqtdF8E1MWYfo6xnXvR+8l5zZuIhpq3r50JB/oUAHMYlV50WoijF2D0cO7LEpfmpfJ
eQ4alxsJwBaY7uMPXwDYpiE46wSxKPo62Gi4hPF7B84cSbO+j1cLKoKjtHBnklbFrp6K3XL2TZ4Q
X5R7oAMaYMiIbsgZG2x8+FmNXOCnCgO+x1GXI+JtMcjlnP2Pp2ZAVEWZEdtpP+cAxP6bXBbmIZbK
F71OJ8SVveCRVXuoc3415OpNO+eVbEyL7BsfsC9aFZxdOMeIcL+/Gvz6PO9HXULxBqB0EbEUP6+g
DedR/e8NUZOfUCY2oeY9fY7ngAxC5vKAC9zTpDMAFx4E/MYso4JHqQ5OV6+PaP6RmpzgybvzPxd6
eML6GRhLLKkyluhTgvsOtxOGVMRcSKVwHv7sP8NZoLXNoFfswegH904sSNakbxQIuLDtzwzQN+Io
+CBYR2BrLzZYZgfvkVR5iZvtFD7deirsAbCJ8Mb84OHs65Uhb4KvokG47ZjMezvMVkziKok7dBYw
b/bdX8qc4p3tmzspYF3IlQEXEtZTAYmWHrtZ5aHEnZ9Ne3DsR3ehs5HnFQfxMWgSTCVSB0SkIc4y
JH5I+4QntxhehkQ0zKvl54+1oiPMHYonRXO/xPyo4DLj197o4gdNfMeO8tYl1B7JnsTUNSldEQ2w
wURiWje9258RAmVOXuBj0RsXqlD0q6E5xKVS8qTBa+gjkayNj6LMkP0XQMCUnE76IwBHQKq3T8oM
2Ukt7XGxuCOl6OoK88D/XVAoNYB/55o/5+0H510NUBwdDbtIjkjpcWDlL2gR8l2RnpwO5gh7W4RI
EsfXP/2ahlcN3SXPsSPs70JF8ovrkfBmM1egifQFCfnAh8SQhA+i8fUx5nMcn0C5j7BhqEcDj/Ci
xn8ziOlV2V0gQzDugGNjyANswsFNLTBpoTig7P54cc44VMPBkksLIYY0IEK9BDSigGARVRRe/Anq
BB8aD+66PIA452+uHPFdYHsbt7M1n6OKdWi8EXIjDabjoDuiseEO4fUDjCaDBV0BHYD/4FwYtpyh
asQOCsyrJnS8xOR/cEIXFX5vR59wmGfAKeBUeBFLILIq571gDGYLY/QQTDxF0cjEOSPm96GJGZl7
h9yy/Ot0XgcZx+BDja+7iURnGsGrLEL+b35leGjRYKDvI3jVJ5GJm1sg2F+ITMFxHBFdD0XAkjqa
GELsjci4S+6w8WiuGM574tg9FZrAtJ7cR6RPvrcG1RGKxfd/wxWgGl7y2x4fQ6TMNicRcGadludY
RkfD5TeCD/5tRCmUmjJd0FdHphLwHgrWH70vAxrPbmmOzxPJwWOKmIdpBzehex5zPX+6o5Ln9M0o
7cCXqOohRQ5XgMKayDlqms8YEeAoyBJAMYz+FsYMwR9f2sBOhDyJ28aYblbTKwNwAbmNRMDFA4n6
tYFoagCKGaNMZxPKiyq6zSQMb2zY1MX10Kp6ClN7hmyDbwdzmik+LcJEbdAhhyRWCLjU/LJjxy/X
hJ9CyhcTfYhghCesno5LS5vfRjK3Lh5dvjWkNDvUqBcYMXvGN5EQo1w5zQv9TxndOf8o0OjliNDb
VJvSgYFmFMHkZziWsU+tDBZbkfVF14qdILz2kwipSg5CfWiAuzauHL6CatILtgnjR5PCPUHyYuao
4w1bBqlOY1g+1jGK3dBSEa6AcDAq4JqABHhidf4bzVdoRnX+3BYBN4M9fYZXhDL94cYvrT8jk8d8
nj0zQ56FX6RNOPOxEUkOQAiB06i+x3e3xyMJu0CeAkIB2AsWCq6Ibm+m5Z+C/QmXlwABgQF/SxJx
BX1sP5Yb77zDGTmCyfVpLvkcsQmkYgmmZwSnkBo/R2ToVBP6nN2uRkJGGhq3GqeR1meObe2fW4fs
oagd+Ewf6zDCG0QuRL/lYJ4IVOUVj1N0mYGhwEMBf8L5oXu7DE9TmUb7/TdD+wJNhTUAlb/wVSpT
YRHfTMaPFG309LEHXYHEG/inXAWBVnd11jikKrJ1DsLrHggf3sjIar7mgOppAnTDyxKinxe5WTI2
ypGaUTXoo6oQGiaJ3YVkZQ+Lisx6+4nYl4Sj1BwPyF0kXLfvy7jLOvifIhAg7Mu7xvSG4Su+TzhJ
TEko9c3UHF3xvPUjBMDFUQm5sXm1QmaOHkQTLwZOePFD6CIsSWioU/riWE5ENIG4b+i/BLWrHPhc
PmUplPel0FdOhe62Cz/p3d4aGQZqdnHux+fwGvW4zVjLbmxHBQYGQagji7YHGa8fbJGeVBw5A+wh
AQKCccc6ZwM1pzIrKsrjh/cbclUzQSCh3xNqpOtssGL3ibTROTE4rY7FUYRAmcZaYhZIyVqDC4LW
6jH3tP7hSxJ0OTaBE0D9uugSKscfR//bH6Oj29+rDMEIbR+uMeqJU1cTb4Zl9pxdRt9YGKGwFOXv
8McRPTkBspHlAiB7TmhK3944LuoZR30JrA2Ib0/UlTntyBVUCH4b3j15/3kBXzc8bJ+cYxGvVg6l
hJxghGvifusAiOa9qBySfjWEVdk2Q3W+7Ciy5dzCeaKjXyTmooAYG3QY8zIXyrA/vSZ9jvb6vtz+
9gO+JKc9oNwlmTFgIRq5OaZHuiKNiR9mIFFoiweRLneycVFQENT1sHqARCZpFzoB1ERT58WbNfk5
hJG7gF8+nQqZdOMNpOPrczCIOG9IiJ0UVfwgDfPrn6vhjUzPr98353JxeEKu64yNzELIPk4Bfiqg
ywchhRM4pOCTo6j9o10FITiXE7DFBfz1wc1ehCmHRRFgv2oJ9jAgvrEhWgaNidZMVOgicmr/TmjI
+NGZ7Lav7WNeIbWizrS35tB7uoa49czDYEUhIXxS1uDXYwUgOkCYqhFUeGAciUZsGgME7MXNw+PH
tvqPNw1Z8QCf9TUmBlqcqrBjNrgzcgp8+rdSUmIu2WX6fzDuI05YvHCEoTlgI03y7AUZcS5odvgM
68keoB2fyYtcygv0hkdbg0CpaaLmXJw1sTImHKjeSQmfGfGOcNrGe7XbuMriPNPG7ewRE+0W3Jco
v7ERKHAbqclv0ZyNEbMzgyvQWlAvwXtVbRiuyMNIZQYBsCEKZkVaJEOlVU2NDI42pWUJWpnJCbiX
2T8l1xg/DMgE3/8SbkZdRNBZDCSe8STy8c3od9BcaSJ0bl/gfwGs3UbEpfsbykHYt/nYA1znNnpn
BDf15srxSyyAyeBvS+h+qY2lnJeIoir+OAL230SDDYgkiVxu72+NudNaZ/zV3SMtRVNeFReIeNDz
1rYB3QAOB9GBnYjSCmHVEpatN4/rPSnHspPp8TPsEGfn362e/ahrqd33vhspY3WoI9EhEUu3vwNi
coPNDMcYOJC5ob5aD0XqzN2jTTqijMJTadYEukGuxRKRSAl0iPRyJboXSEvj+ici7LPaKQBz8vKL
+2Pc28rTd4hoNkYnEYFuVEiOmeC4jUD16OOaG7A5W6Pn1pgAPj78B7QMqYvisGyxyNu/A7dps9Do
P2gXoBVmL342HmmkBbstiiVoIwOxJp5CcMnQGN4COaQ9wf/SKPz2/t26GZcHX/rwk/8y0Sp+Tn85
QeIROPU5vHtFiuu0lu2ObYETMjv4znCBV0DpG8KZVU4tu/YPWiaEqpKSo2CvRCTMJaUrFnCs7xkR
/T647kBhf5k2uy87WLpUn0IELkrOXvxy9JznlUs4+kb0BQ2ZgUgP+YlFbYDiBVOdDdK5R2FwUEib
RidZufjjnn8SQe7orhRXvlmYZT+OIe7YEQh01qabHYl1BHxKvJ7sh8FixylVhK2u2KSlKSszU1VL
KTyqFLvwPznEMV6D3m7SsN2I4mIYch42bh++/YCmnQk7BIsGkZC9WMq5MHgsNV7HwJGJI8AlOtjq
RUAK3ps0SBWdB/gG4IBClaUAAA6XvtdxfNL8s+n2bhEAgKbO+uXfnZ1NxONshn3IvhJAYvcIAH0I
YxyfOZbKpA07urysFI6OJkmozEtVRqam4HQwW0ld2o7wOuFFU3Yndh/QEOyHzNUymqZidMILOMMH
0sV8baye0LCc4TSwP/QJ5IVjSSA6GPb0wK3VE5QjWU4wTyhqJwVrxwOoVBicyAPt7S4R0MOH+YpQ
kSJRWwfshouyYdilPsHI30be9JJS9xuyPSWbv2yg2IFFIqJIH75pszw5FxxTl/gKWNv3+KMewimJ
NNkP4V1rCfmKPlQKDmtWtd/AGGUAIR80LqkxCLqs4hxNH+ZzBpvVDRAr2v2rw785BIDFojbHpao5
b6p2AFMQw2Br04cfCFvFHhTh5cKk8QFqxpiH+l4a9YyxUdvnOrjxfOJzgsjimM7Z4Eg5w9VwNhdv
s5dGL/A4eOpEw9OGz4vslrAGzDjx+NAOETaQ9OuOMXyv7r4LoEhNmKdNB5WJVw87xa+vzpXuG5S7
jHvzGvMjh2vOzmQEzjX2C6h805L34P6DE2C1tL/iXtmzBAL0SydXn3TRaUGEaH2kuOr9sol+OxEl
gsPFPg3PjHpfovDw+li9IxzCaaxEkAbw9DHzxDNR3NdQWpovrKv1thx3Wz4DhPn39doHbKS9wbst
olVhDKgJRKp6PdypYLNeEsJdh8UK/LkHSUDLDUFgnMGDN1HQaH67mXGyDQSE42J55nS4or+qjwA2
AXweS4uLMyXZ4qDlp+g6ISTl777CKcOJ8OXg1TlfQLnskmC942VLFEy3iTQS5xj8k/6/AKT67rRH
ts8XjqztyVeQGwAnvadvgzTruAJzm93Wr5nMg4h0hDwLMoYxCqrWYy1P7yvqN6C8NPuaSbKtDhxl
ps4BlEXx2XPSRB1Xgj2IQNnwNfwkGjtF+J0322oL4Oz+kneiMUJyE5TWHd8NLlSkblzUlF2B+CH3
cwC37+afl6+hm/V5J4rpYAnRRbRJGdyGEgmnmI5vhJbek/fyNld9Jdr4RS3K36vtJZexa0b49J3B
viQvkMt8Gmo+ayYbv0T8lZT0xvURoDko543bzzl+k72TfCNYK1zyTdy4wtzlMwbKYX8lE9jgd9TH
rcxg82YTf8QnDnI8HwoMaoUTGuNr1BF3cYWJ4hZFmPzHQQk5EVrylQY1WpKs5HAvs67wF/oGYazO
oMo3b68jte2asgApmniq1Z5DlBQFbS26wdJtDr8P1uTKM3O0MfF7rXm/OYdDgfCKtULluJhyCsn1
8DtWUnhmV5/Sg4GqV5pQfrYe7ztxJhmz7GRQWlAH9J0p6/70hJwC+olqwbE26md6QlXIib6EHwGz
1PAFZ66G7Crd/CXFmKUZ015YpjFBSCsewfMnqEFrKNJJZX7Afq5Qo86h68ooHSijR6TANxVMHDiY
afYeTJvdqY1wy29wcr29Z4VgR0glZOgdqGadZqQdnL/okmMwB20x1jJ7PMjVvFx0ETP5gResTxnF
HTOAIPra8J/faPOnc+BLBpkK9beZffab7d1ZF96uFxHmWCALTGpCFZDmYwjfGYAs5MVisLwvio9l
vL3zdUclrPGYoPVgc4WSYnkB1vtaR9b/DM8EB5verkdyBPsWCWoITpnaWe8FcTc5IcJpWf2Px6vf
4TBHbcx3u0DpfdFAChXGaFmqwiETGQEKP3TYn3SGRc0ZgBpSf7OumV0Hf5v4HqnJOSZUDnQYu4ON
o4DMa/8aIVDl/8k1d4HrZ+pC3YkXpuxaXNH8QyACu/jozN8jtTs6RxXHvCeOqTqrSFMmes1tffBx
8tdBbouITwvuqTAzCp+H+MNejA/mD3YTlV+BERPpK9kOOrI2xCZEpJNkyf/uztywEVIzd8PgsLW5
BwBdYrwdHtp2+fRgQ2G2fA5tW82HzGSP/0Y648l5aqIIhJfLZc4/RB4P11MrZ4BfyPYK2/iBlD3C
3laoGn/oUtCOj30RL2T5e58z+rhM9htPmRbHRS4yewznb8xdaIWZl6aGv1wOOKohMZksaXaylj9P
3yt2FhJMCYZoT6drIiHsCo7YAdq3aBFjWvJoPOafm7WWnfWaxOaQjxoE2bCnwB25zXHOlv2yYiGV
54m/O4KD1Na/TJDnNF2hEjKDUTCJTnbEDDViwRDKnFtcoA+BLYj1qUyHVf4RggmT4x8nrNsOPu2x
Y7bltOYzOUhCSWmuOkYJDN7+lYVqRyABoxuuobb1ijWE2p0ZBrBMvM/nSFmUkvOk+NJm+cAXKcrS
SRQXq4q6u02ua2X3xLJdREwO/PFl9PkDvcgmjGykAZLR88fiA3kjdeEb9YZgp7hbuNthTIG/Y2WB
gAMyaEY8Dmfexu4Tt6INocawx/JNOgMZoxLLFHE4ZFpA+TBjwql7CF/Orrrga5E8Tk2GTcq9zwch
mvh4UJNfStLCSN29ZzBNvGhjAfXEMIsHwIDCQNCI0greyDfX7uqWXfxjzzoeDuJiQza7L/6prcOh
4wVzXlq39oUHRDJcejjdW8b9DmX+Z2KSpKLT0mItaDgzRiuOlK4bOHFtxTG3NTc4hukPx96GYAis
3Jx10TOnvMYYuRSv9HP69we6hhgfxGwANrzGn4tDab1BuxkJXlzbwXLYGuv2sncG87Q4GEzUAKHk
6KHw1H75Wbq8ursdMBXB5214RcVqugaM14We7WDDUbfCTbUsRa/VCx0eajYZhmk4CIG9zICJfvMH
tiKvemOEiGG9E2ge5apu7RDE0qZC82efMxHjodpjEm9GJVVTqDsSaUYmn9AqfweAcT88D8iQQ3P+
20owJCSOvH2ZZCzqpGG3uqwkA/IVbE6QTKecBIVqqRGJhUt8iaZrrRlRhSKCK8p0K169SzM0Ww4k
HPyYRNAp4yle+KtTmxEcBngV5MmUybB8uRfCaN+U77rVyngG9/FvTRk1Bufq6sECaRtL7vuSHDYs
8xhFEEPAmpaOAd4NWg97DQ/fc0GXGSIHHweyuX/y+OALI+0LNsk9f239ryH+gXg6ds9KHAgosOF+
BENs1xxSqsyoRy/clzcsfw/DOvWSoghNGmpwdagBm+iVcBhCH1/Otz97V3O2pctgWDYhafNXEHUS
MNiZOgKQWNQpJjSloDOBhhhkNwSQv1eFitvqjV4L/39/K4HunaJzb1kSDAoEC2a80aJzedAvuwcJ
bpW7qZeAJjRwcVw43lsaz2CzypWK0pHaD+p738MOi4TJmFUQ3YD7rcp4WGFAf+LRvVBa9c/v2lKu
DE8f8lRRPcCDWsKukLCEPJj4hko8BACO/Kl4QHnBaIRP4rHkln7868moUW8SH8i6UcFkxjDvPYUY
jj7pxDgeT5ahEkPhmdSd9mwTtm1e4AzX4w+u6bsQRbO4HRXmK+JKqHy8eMojeD+8aw+tmfOtkhqi
pYmfN8q33bomjkn0bWiuwuFTSj4r8TCjU0D1C0T0WnD2RhttI6V5IxMTdE5A6DqeYiRyLTsRuTgc
rIjPN68shRJyEf9ueNqTiBsw1nss2LT3bqBbQPj4EKBkSNd8E1Ki5QUlfbgnCOIrdtJfj9Yf1pkn
JAADJmDkPfzxwPXP2FnjcpNqEygLg8MGQi2CQ+rldzXF3mh/IJDuAfFbI+w67nevTk5hB344l8f6
+L04rbsZaW6kN9h/cqzvyqhKqR1UeW//LpMWU6RDCBkYOF+Dk/EJH7FGmrxk0WzJvMTPBQos+rp7
cIcB2cPCO4tpbXaKKviMx/Y2pqu1ZCAcFstudvaeASSarZNvwQmhxRQl/J1q8gm+wDRG/kqBZ0B4
+SOaKO0eRik4K9INBtGgQNN/Wl0toiX3t7A/p2OZPe4/ws5kOXE2W9e3UlHjozjqmx1n74FQSyt6
zISwwagBCSEEQlz9eeQ9qCyXwzmov7L+zCwL8TVrvettwEkZ6MJnmKGZgjoIE5U/3plb3QaoCAyY
Dd0Q7pj5h86yt7B6HWSsuE8kYjWdcI0z0SXKgnpWwPjXZ2PSlpAfY0wXodvvt4v7xFxnfSGqlzvo
hoRAcPztBtxgWNDjaUFLzSSfMRY95bT2b6hpoZK/Xb07umFmlJxaRZ/Nv1N794nMXfbsuIVwh7vJ
dgdss668ZbHqotTJuDoAOyCQW2n+DXke1+HsNEc0jsICSgeCApVKjAxTEHmIxhQ+uUeqW9gVSDsK
ecWV6PjNHjjBAcfPqTBCpsvdICNnugQVKmpxj2bZOUFmR0VFihmAMPXDRGmRHAo+GCBmnid73hnH
6VSQAOn+F1b+gOXqBNk7lgMoOMzJafFizpMxsklwzON58KZgXuh38hwkRWNkynwBMczl24IxvI+p
BNxTRmcOkYX8yR0F5rJiDnGkWOPzwK0IKMf5TFCHAPw70BLuZO7CxbvzZxgEuGRKTQHjfXNjHZth
13eL2MRC7yo7hpIHu3fMpWROk7CDNFGZ0C5obgJb0sWmzZszBGWYCDe5i9PurG/6nIaKaw6SQcOU
Fi0BXGzPBMZlyoLsg8w4R17l9pQLlYlM1u/o3E9w8Ma3ILb73ZiHQ45gNpoJl5kVRhqQDKYdBB2v
u6QYwL9jzagSaljPhBiWQWwmIXZCRAvEKChiw9NHhxeS8jCswwewI6iKjctSsjVCktFkBKBMuU5B
DJWDorYa6seUKTEFH3ojUJykD7IwvwP21pBPW5pJ7r3gydGJgSEY1Qd92CjZtyvIy5hhUlsNRB8H
y6BhmHF6B/+cqnSXnbjKwnJvQCSTEgBHEPTM456H53sP9PFK582XjREax501UA6F6pQIe2E2YAxi
uApOBwCjxMPpffUeFU0ggq+TZMV9hbN5w4QL7OmmhVI7JWyCAJInLgkIgXFaRL3yHGm0lBoyFo56
ShAzGPvt5O7kUYtv1y26L/JF9m5N00hZ6VSTnWCidcoV/G3O226a/ZiWfqf0u/UboDabauri4TrJ
iFn7MoaKH3aNEzec0shkAVerLAAp6u5prNo6nWW6AqSlAOpCitihxRStCKHWnXV2ABFuSZm/tyAN
dCxmszMECCBaMI/H/pqF2eI+TV3nArBrewLEF8wUGWqK/m507Mwf5A3hpAu4Jl2Bd96ya2kuih4B
HDDeBwio5qeJ8WYC8WWfgseop4t2ip0+50pHQWigh1DCArPx1QEr46/lHdmhU8xv0CQReDfFC7D/
WraBgccd3BgY6Tl+y9YiG6aNs8LWYmtOsHdme7NXgDtgvDBkpxTu2uCLW+/5jRWTf9y2Uo/dCpuZ
LJ1J6+DI5+VU6jaJ56QYVMPbUd6W4CAgSyYbe6FCiuWjBoBgyPDFj6fPesT6qiP0gGozcifaVxtg
PsohQR1IyIBlA60/7z1lo6FsOkLbz4YMgSG+HJj9cWjA0gHDFplhI+UxJjlIhzBUyFtn4kakPeny
3cCKTn3M/YujVA9nRjuq+LvtWnu7rDtKbP6FaoHij08DHBFtdZYtE1dfgxHvxohUUoosFCDpe7LI
x0W0uPaxY3l/bTKsoQwsknygUl4nNkUYRJJVw6Q28clHWOUrAauX3dIaomxosVv9vK8B01EuzTRU
VROTUe4+P+rTmrd0ZYtR5+Gd030vnbz4/WJiFELQiQgCCpePEMLFvd/2qyFjLefAyGh4niHpxYuq
m4HLEcNyBrIZ9f6UbPFnZwj11sBb5nDvjMBO81YJtGYhkT3crOA3KhfPNMBXO0A8xv0BuiORdVyH
8ysNA5GEmOk8Ye53dJKO8tLZliEjQotxmlNwQeiaNIvL4rFKgs4aAOi3GXCYRMUYmRL5VxA+p48l
EC5F9GOJNHLTkWsgXAX6Ml1311dOYDnkDu59R3lL3HIKcMWnx/SKXjHxK+/qHlK+WbMvmk6L0bUA
ymFEuA+BBQGkEj/Qeu1wbbnPHuJXmPydWPgWSJEVzluYOhiUsVu1aOeeIarsOAlfkO0lDwXPsBvb
AcB58boY3QJCohjZ+pZ73zQeenVwT74/1EErGeK9imMIszJY1RNzq4DnLI2hiOE8bkJIXY7EqJKh
4Wt7COm+PLsNihF3wMAgxYXYukhQnQSHA46bQ96xtg/sGuZbIcg/KmMyusBtOHC1Ef/cjcGQsAdr
LeeKCVM2IiazO3HAWzGTeHW0GjSCV1ZuCr6S8eZBaJA214j2AF5wDmlQMYKlMXVTwRbr2jX7DUOy
a3D5kJC/wB7v9C/K/kGirgO+6dWHatH4eCa6HOolxPh0bOZsytpZ7bavQ7ouBRuq7/ONjQcb9dnR
zcZNSfB8775mWCR+TYwCZtKQa6iXyakyZxXekqib+LFP3n5nGokgOIDGOKLGFRaMCE7000scO9sg
nzMaJ2KgGaDdPn+yRzhapuUynlvD1/xGMUUp5WXjbhUj6/I6I0+whRMaB2xKcMc3+vLwNZIDoPM7
3ybDhieiOrxoUdLAgrlD0WBK6OQrVi00D8hGnjrIBo8RoBNiFQLzkGIt5QBWy0o75gsLEw9IFSuD
0+eMKuyFVW9nvXuNYPfzO1VfHmDuYrdrOuHwMmm6ZF0+DBznMxLz1qfXBGx0rSj/0A5Ql8sNg6J9
U3Qjy5QhMbfDuFjcUQCScI5swwR76hQQjLrPbzJWw1sBDOm5MUc0xgPZP9Fb6AA7SLBO75ejORLm
t84EWwK1F3tx7CnDZA/4xKk35nTi4D4jA59/tO8pHQNSg373U9+5EO4Yj0kgjjxH7oDyiy2VKgRz
UhtxSGBYCLf9frwwinJuY7QJMIOWdYTt9caaZCHD1GH1Hr9Vs4JXIH5cJtlAWcUHkPjHERZczdEK
YINdwpQWY0fZzGzXzY7tIfsgJxDrPAFFVJd4oMOoBs/19a34Gikdm0G4Bo9ruGOmg1nZxw10KR1r
PHritSRKX7zrtcOn2VASBXExfEkeU/3YWjBXwvlt/mXb0hmZPeFPVV1hu1teAiaD8gj9Gq6I+y7x
bGHYkx2iEBEo9448DOuCNTNRoiwhcjchRGa1OWjSQHn2L6mHd6qlzBtsY4jfRFn8CaGX6Q19KU6N
05oyi4XC3TY1Pcun3erYoa8ldidIhLVQHMMyHCElXJ1VyroDA/xpp1S5kR/EtejxLVFQvQAPpX03
pd6NX8JXrA9MhYPOw0N2Nbp4nb46gvrRU5DrCLATAKsoYYksGBnOo4U9oOMSpXmkpDjAwaxC/AQX
DEnnp5W+ZepDt8nRvGa5Dnf7dHEKO6YhopDBHJIBfFlh+JrEq/j49FBloNHoxAVQB+hoSddqOw1X
zDTgn//4v//z//bP/4o/L9Hl3MaX4h/FPY8uaVHf/vufkqj88x/l//778PDf/9Q1XdE1S1UsXRRF
VRZFnd/fv8/SIu7++P9J2oduaNfXeZkf4/esf3NhLFA9SszMHKMKBPpI/KjIlIAoKoaoW0z/Om7J
iLYl/Nx8CgMrxhDEmr74skcnk0FNO+o460zXpjo26spH+VEzjoSjBIeLcN/A+HgR8vOZER2T+yBJ
CV6nyC5gUkbigpgIGuML9ykYNqoaer14h9MX/xKKIOECEM8aDg4LIcU2WzxASryzDOUY3HxUYaog
w5feC9GyDRWmQtHzU9+IQ6pD5sXWXN1qGDURoUyDvJe32TD+yEa/v1LFMH56pZpoKpKlSaahd6/8
j1daVJfd9aSr5yUkDnxM9uxoZLd7lfyE0WtuTWRX3T42BRctMqu2D8sA6hBQ01jDaI1rY1IhcD97
yv4k+9VBRggwOAVYUJdzrofoMagSkvXOkTY01rs3goSzQ5W4Jo63R53qeayQZ7em2rvCFc97CeTB
mKhv+jKXieW18C0juGZhW3kcfzqmCoUP04eho7JP4VYPq8WJbwtrjndpcO9s/d8ujWtBHvhM9ubq
nLrwpBhCGntS1LbVQuX/03SqxfnNXMUcYmTOxD1PxsuMeHpljVasZLiPK3/YbJ4zbYYo6cLAG2Yx
QmN8sV4AWrgA0t55N+8BHWdkgg6hD3GyufhWkoCEGX5Kx2vOiU6a8Uv9EIdJCq0ON61x8c5AEd9Z
avbo2T+vwCLIJ+aXnNRzwGJSUZRRe6CgpyZ8LR/vdBsPPHf8Ytp8pOsb8G08Z9g2TD71tYqccXcn
gm+3uO/TSN4TGFEQlbmRN/TbdwaZmndfqBuNU7LEpLtcNZvrhj9uYUsJD7VFXXsoVkyeCHueKNRU
OHlApQ9PKwXEAHueeIHZMfhBvWFmF0fatnjXjvokmSWDC3h/WOI8W44brtJRsTY6E59kbA7VPR7V
drfwWw/OOpZS96EAoXpF2Qk6EWRjktB9YyRsL8t4COIAGWAMxMCE451Oqjpi9HBTuVSvlv04Er4C
Y9wYNQxvp4ypLOjj+A1E+eIGQIc3LMzCDKXsnMqbrHVk9/KaU1fpowJpXkwRMgxhesUoHZPqONOi
dGIdyg2LHETtfo92SxPyZOUkC4Fj9zyqGB/MhUV6wqmFs/mGmg+rfrAg+CEIczTCvjf6qN60cKcr
Ygu4gZndb9rZKTDujOU7FdX9qMg21KPNA/T+4e6U0JIGbdlvLuE14ha7LRB1hpQD6/iNVzxhzLA4
TX7f15Jk/bSvTVOXDV1XRVOS/n1f8++K7JxVKLg1u94k9Goc1zNpL/vs2xWXOtUA/FXRV1+heuR3
VLfeIP6B1i5N6rd4XHgmQrXKuwXn4WtzGVudlyj/fZ7krskkLIQJ5UrTGkZWMZYCLKZQ3da4h+AT
B6x3QYNwolgUXGnWACThm4uFnzrJRyqGVwP49yO46D6mLTj5QV6F4VljsovvCV93n30aNh5Gvz4+
aKXhcJQKuEbJk0sIWtVZT7nVCiKndw8F2LikivmY+kQJqolySR5qZv/+PlXtL69T/vfXWcvJucmu
1/PyXnWmmumMGf1pBiDUTVuPZuNcjq+DRa/Fm7QTNKPKRJnXYcrUwdqeIpKC5lewRA+vK6b+vdOw
8dp9im8YoDY0pP2lUxXgBhdRyAre7w+viP/58Losa4ZomZppSua3h4/viXQ21OKyXFHYDVUfX8Wt
ZJOqEPdDYlVGxs326UH7xChBuJ7TcR8Ot/7vD6H++BAa14yhq1w1uvnvb1BUy5to1WrBQ8zFyhZ7
o2YsslQmIaBwuBcyTDLsNzRTOOLh0dSfBtNkOEhXK2HAeKsDZnoDUhV+fypF/enV/PFU3Tb64/pT
YkF4lIZSLAfeFir+4vnRJVyUE2W98FPa2QEpeNw82BCClyz7veN5dPmoH+6ZwbDJkPf3x5G7AuZb
gaPL/3oco3uJfzyO+XjdpPbCS1JHo8ko3L3dVXwAngMf6ng0fCNAbS6um8EcYgNg2V9ehvpDeaXL
1Fa6pVkG5dW3l/F8tkn2KKViiSJ1tRl5CzQlnZLg88kxzmgZgWkvmX/mvUgOo8IejpEBIRoUgR2w
erfHvSBo7Kk4ZsR7+ssG1H+oU/58NunbmxESWb5Vqczy2Yyezugx+diafQQhvZCnQmviKrX9obof
MUnFr8Tdqih6qeL6sf3JpZv3Hh+LK+6h4WzvD8cER0JjY+AP/wCxEsXW6oY7GUEJMBf4Yme78fHk
6R/T2Aumq9+/Y+WHo+TfPsm3kzlRdidJT1lyzXTVoKa17J0/eYUfrL7EWYTm2ywi6xL1TeWuqT84
8PpZsIRNCYutd11L4e/PI//teb6dDpeHLCqJ1W0BkgYsu5N+oH1mZmh/Cu/ogtZUKeCd/WViW29H
Jvq//3ztx4PhX6tO+laBnhKpqvWYVWcuna4XlZwLjvRd3qZdTqQBdodxb0G0k22Vbki+cU5GzOfL
J0p0+C7AfsZ9AbojwRZlb564PZp8pOeqQ/RXJ+qbJ/actqf3l17E/PHg+OOpu9//Y6dezJN6aRXe
2oqEDxDAreiSMkV3NsL92J5AZh1tIF5tR6zJy5bSaPKyZ7NiTWREhKDKG1Ihvam2j+07f8lfxHYU
RS6WmeS92Qw5Avqy3UiznSNcinNw/zgvY/DC6e4Tkh/jHbe0lSOCDXi3UG0P8l8aA71bhf9xEv3x
+bpV88fnU09XPTc0vpWG2YB3cnlAHJ/HgIWL+90J8X/4gD91sbeK44WzWQ0efOu8Gj8f66f9CTMl
WrcOMzDl7vR3g/lpjtvh+fOwM+xgegR/BdgC8oSkhIcZgS+H3xfVz1feH4//rVNUUt1MkyuPL482
X6BwOh7xtTADZ2WHn/pCH7K94ohTS+mB+DPb5IJpGEP9ZaHIPx+qiiZqmiGJsvVteZdiLJ92JxZK
7RHyYfYneX/xZClIsw6DfbrY1bNEoUkB8ma931+DpHa36n9+jf/66d+W6en1eopCd2wKA8LLcayg
+j9sXyHhcbI7SQcWpQy7zrA3cC0ceOebIuwcae6zhfyZknyMM8JsewPDxIM0fCDJMOzXfPXwnMYd
eZy+jGP7xvhTv+OQqkbP0hUhOY+7dIndgLhChtGEMNj3tzusqBdO/Wt7CHG2H8wb5mXARkzmpqSI
9t04epHI3UPLeUaQ1R+/SyNG+Xb7MWe6h5Nk1p9D98zt3lvj6BMQy3HX1LDlt5zZwRETLEhaky+f
MWw4AO/smmSj9dTEjgivuqxPcRM7R2rJRen8/pqtn4/Qf73lb5vFeJx396rbLAPMJ+zLi2N0a3kT
0hzsC4alxmBxWy7Y6CANvVPmz7oq4xlA2hJuNpdrzVSsp5fYngz2HPmknAzXBqN51HkpIQmkMGKO
wbGAR3nUnxfTbMub6UNyAzLvBioMNSM+48VkIIqhDFPeVekMNucQYTxGMHjUSoiC7r0pws7ziBMR
j8op+ozf34L88xX9r7fwbc89S+V5jhNWOsy4XjpDGBhMkNnOotcsOg2poVjsVW95jCc0GQdsZYLf
H0D9oeeh3xEBOYAydEv/9gCCESvZLudrqD1cReohvb/3oXZw9QX7lhx2GtaEGPbZ1206zebUNMTi
WD3fx1dQ9ept3pkiEDlxifqQeXLynjiuiKd1rKjozeU1si9/ymH7+2PrP12AiiJToYuqYejatxOi
fYivXNa71VMzu3s62+pAYZza3CcTKVigzgwWpbdbfZwJ5AOiDM3w9ghVFIavMdFio/Ubqa8sjjHU
r2OXNRnEjKy61KF0Dlhr2kE6yecBpLpj4s6P0+nvz//jGfPn8387Y15SYzRpdxW+Jgweb24zHQ1e
iBiS3sfHIna5Dmp0DSHZisrHpTf73A2t92gIWgEa8IaAz75t0HuCmbPEny6uz91nAGxKJtrhL+/6
x2Lnz2f9tlMfD6k1hJzzsOR+zWE8jvRe6M1ADbmZxTCCF9c6vSXFw/SEN/rfzmO5exffz+M/f/63
JRrXzzSpYq1YXtyRZY8+rv59lFJazxT+8+R2kr7c9ietC14IujnK7S2ThOjhTAR7Eb4G9kzoRZd9
9DYe9899d0yy0d7MZwIofO+5XszUQ0g4qs25TIgkGpEeqjKkUy2kB3v9xuzLoWhvu5qo0+7A5l7l
g4r4dkwmEdPNziNwEagMwuGgHbix/Xk2PfLPfo+enCuzsOFujHvUJ3A3jti3ctDXzuPt9yX1Y3Wl
iaJmdvuBhvHblti9LrVeilW+5OZBznA73vrWQppgPcNIAqQUSfJUC+K+5inkhmvO07ktMep3U5cz
Fh+sleRj/B3VwXNAXsCJiAYywfFhsaldckKly+3TrQevQCOuUSF684b2GqDWgX6mesK0Poq46Rb9
DAMsAkrgy+AaruDzaUQJvuTquktkg4QTZoN0AgTPewiKqRD97UQzfrq+NUlVFEnXJUm0vm0tIVbu
ZvZM86UwUTE4A47yDZwMb/0T10zn2NS+Qz1IUVxwoUPdInuaENhzcIJOyApgbNVvX66uMxMnZlR0
r6P02au4dzDT/ygWBuHIgBUOS2UoRrKLOhk8Ygv5zsKvpV2YgYI7AIg3qZ0UA7AvkXm2C21JRp0N
Bt5McEOAHnVVexLTZn0qpjb5s5ATyV38vEIMHWHH+fva0H6CtgzeiUS1YyiyqnxDEp7xK1YMpTwv
S2qW4Y4cXxiP8sGwRpfcUdFkwiHjSyZm6T0jW2XAuzEqRyKIDKYYVoL3RTkyC19E8AeST4iIOTdg
EVOnGH6eTTUl2in+HctMghOZwCNpN4YxL6JOghKbbGogANzOpRR9DvlbL3ZPjpQW008YYZMGE7MJ
nMgHfugJMU1i4iT9jIirDVi0cCdGGJsKPD19LTjfHMDwYp/OqyrQZ0wOX43zGMkzC/BIAF877kIg
W3JwMfzwE7iF4x2+Dlii7SbtjjTgTxX2FuP2yr5exzrQKHyA1pX2r9pN8HfDonDTMO5t+rtblOI7
M7o9h7kSXKv55epbqQ/YREDICl9qvk44xWSTMOlq3ls8qoTJDiG4DiXkHnuA7qPXZF49oaBcuUs1
+i3mqjCanhhyEjrrKAJzoHKDs6BY+q+bK/MNMLh6TYrYvSNCIH19LgjbXdtDfcGouMFTbabNy8RJ
cf+E+W/gRWwzISmZoxCAXLgYFWHstenyeOa4eHQ1KUok5U3Z3MgLtEIdCD51HrC6ClfFz51ZAzEY
MKmQhJLkbWJ77IuXMULK18lTydfbKDeCTTtV1O54j3sq7DjwjJ1dPzylT/mlyctr65dk2iDoWADs
yll4LjAQlgYFJOa5RCAQyhwMXDGPmOTdmWO2ePiTlFBzzw6f7RYDz8Yu6xmgeEwMzWvc1n0Qz1v/
SsadU67xcWgX6S4Q79hcORrS+LkcMjY1mPtavQqXJsKBT3OFgRK+vXD2WHZtlOt+jAcqqSgv9EaT
gh44yuc31kzqvrTO0eWWOaSUvSpP33nMJ9SvccUZjgQDbGglDCD6jdbLF7heZ/MztDW8JG82/NDW
zT/PUObOnm6ELiHnxSssEd0vC2hsOKphfvZ+HalXnA/tGC45J+gmJyB5nnOnkC9R4IqEHM6/4bQ7
RVe1QxPXe+oDMzJX/AqmK+Ggs/vLe+R4YaA6s3PZkfmWjycUjjglJNBnmY/ijAxBSVkVgttMILwK
5Uq8OefBCb6Xw0nzWNZjCR5D6+IvJLM1LhMDAiwktiiuA1xsaFMB4Cl4cVeEBwmtDHNUJndqLwGS
t+xqfZ4/Z5LJlnbosW8IjHBlgMsUcYQp8H2jAutA6hTTb/LeCcAIz6ZtDGEUjxm4r+5rlqK9RP+8
MPidwklZSR/Mu0AnFKhdUcYCZsAFB8mRr05Ln7+x0CASgml6GgainQ/2C2I6cwqYFIhAUHXBFWsx
9xXs3d6A4lXYpBsyNlE+78N7FbJYqveKmdMYyFwMFTxO2BDEhi6zjwyySWzDMYZbzl9tIaYyUxu+
3vV1c0bTCw81TZwGN5NFxVgPvJUw1HlDgBl4NUbKF7/EiQmJvuycCa4ZnxjKjRnzaCsVADT2OdBi
QkCJXCwcHPVvKEQ+C/Js/eo+axYZV/Dy92P9p+LdAPoUdV1UdFGWvl11lZDWgt5qp6W5RU+YyUOF
WIy7n79fL66e9O+z09Mu5SUpGSRNYbRW87ldhYDSUCQQhVCtQFxorB4eGYnjJvk4xYF6INGHtaCD
ridAyyWILvqNUQufxoTScnHErZFC28WuQHurPpv4L5fVT4CuIeu6KVqWIim6+a3eSx9yrD1k6bTE
J1LY6K17Gd/8Ep9ZnL24UQgyQArqPBOvxvIuaCkp7lfYw0CSt5cH21/DeCrFlj/J3N/f908wpCEb
hiQZpiabhvUNUNXq7NHe1dtpiVTM6seDJzrLXZfcrQQVVjO8PEK7DjfB39183MNI2mA7lUdOuBD9
PfSt04AuW1uw3GAUInbC+htKTfGp4Txs/OU9KlpXmH8rnA3ZBERRTFk3JOMbNi3tTsJFa0vmqzQK
ZhfKlSxaxnKKV2wfpS2IAzwJERNjlWkMuCxSemd9sMsHouUYByzkLmvqAm1SINEiQOyDEUQCTZZl
zquO7df+QZgQOdCPlRIw4OnkjHdbNkkb64RB/FAa65oAsI2IhcG0jkQdCUDnk3PmWoBVUEOkOm3v
p778Cop2cJXClrQAT5Z9YY+S9cVYGwdgtUeZoAh9gQJMxKiR2GeJwzuswWGIlZXtOzxFAoFIXIk6
ejI+RJfeWbHvTKHj+at0FOCynPy+aYtNbR5xAx2kLZoX6TzVPrScYXRPAm7Z7syhEWicWvTAsiPJ
7nnnXKEkEkOH2jYfmfhkMudGVycGiEP1y0CDb6KPr3Hv1gSK6qs7/Pj2LMzruVfIC4XiFldtw+WI
hLSAsATH6Orcj3Eg0/Y7bZbmXoxHrMi94pjX0QP6dLnQbrNX9dE8PQU+8uiVE99YIIWTPfatAr+e
Y9e0tSNZQcI7BSbSgfjs5cNydaM9W+KXBi9112OOK43i2n1OUQeEreq8mF4jI4AckTriW9pv3srZ
Y6ljFXDCD7KHZBdCx80MObWxFUzQjAQvyxWuUb5PiLF5KxEuESYPzdPqsYafS4Ljo2oFsbHtYNks
OGHVojrQ1JhYo/zFmIqkMKy4IlaDmndqEQF/r6fTkB3UYqJgq3sOyfNRXcTDDJiMJ5Lh8X3mqOkE
+3LFAhfHSGQG90UzR6i4kQ/Je8qXbCA3sqFV3iJthUaK81yAUw//SIsuZEJQEJkOvoSV1Wss1C/U
5pwGMIvLs/s4BemdEp/MxwT/NuyLoY2sIcOppY9vJJ0dsjorSAW31TxEyFxvwp41Z1m2SY7vZXRB
rZo5GZ6Ce3mthBRHWfgiQeniMR7nrifNBLcbdJhwlG6IiCBfdZ4BA4Ghp90aAZfR6aAPniYiBeSt
T5yHuvzmDOotSCKp9bSGsmcdaT0fWn8vLLV3KPCdFlRfwgQ8kcra/KW/ln9ArQ3ZEk1dMlRTls1v
feNt96h1y0xOy3isHTB95f7LHbZVRgQP/sRcsJ4J7e+d5DQOOhfun7ho1ve/Hlfdsf4fp9Ufz/Ht
MlMzQ9A1ISM3YgnNeNe6yUG35lgGPyfXVXYwYD8G1cXRwTlgj9hiZJC3hiY9PrQLRCnhaXl3OP3N
fatgXoaNDKLmMTRoaPB/Gf9o3Xjn+6OqliHKIjeBqujfHtWqyyyThTP85bAeKpZ/R38YQGPQHlB5
DE+qB2knaQMKtmavoCEq0hgb6+rj0X9ScY7JpslPrjKT+ucpfG+ofij7KTeGxufpkKeeEJZbbBrO
2xZD42WyvBRBhhMidDi4FuQGo2b4/WIzugf+/oE0CSbTVxWhfc2b/phcCFUNyGNm2VKa8O4xrV9C
hqX4urh0zAXByRvNsxqvnNzwWH9iFedQg+XEwzrS1HAtmr7DZYlCkW6NoDKcmtTOadTNhyamVuhQ
gBFHAmkbQIZXT53BBgzJF6FETombG1bMo6qlFqojhAyj4uQQVhB8+Tm1xK92HFfJvSy6IGoTJ/7Y
k7fy+PcXIH/NQv/jDchGx5RTZQtKHG/ojzdQ6ZXy0G9GyleqQleItImyEIsxTd4NzxrAiqMGievc
S98hTl6nO6tzn+crxhuiHcXB00PPeyzDJ4q3KxEcwWtYhtyAeZ/0uf6LjcNq2KARiVeoAzqHb2ny
oFWx0ykcoHNt11efkDaAVmQC4AlfFKx6UdEy0X1UEMMj6+5XYnSpZwYuYK6CnoPS4+HJuNa/5SXR
Lrgu8/XgOZR5akeKJ8CLDu36WZGcjfVWX0Vrs9DnYnQ2nKwlapNgnWL2oBfJXX2uIRljWDBnJkwQ
KC2UpzrA7BM1DoWZHJrdOSD0sUwRjsj26imnZoJJew/90kZ6v8xvalAiQkHlyInWYgNF3ASxHo7w
ibAn7j3QD3fESwyPzO15pEN9PDs6My1CMzG0DHd6uJurHtL2C20+hf3Y3Bcuf0BmclHgrEP4e+/q
nfgfn/CjzS339zKZwuDGJbZm4o8gC+/Ax6e1SqMreepULOWoWaBfmIqG/SADPuiCv1MBRZDyjnJF
Q09qJ3SY6NGG6X43t478wL8sLPMLWfm+sORuTRmGLIv611nyx8KyJMu6SJfraVlxLLXjUnWp+3ak
zWiDUsIhI7hiP6DO7uLINPAdcc44oKCIOAXyqW9UWKj0zdEV54NqcNV8GeIzGZG3gF8oC4SMMHot
LBxpVyavwmvQr+Pii/AMJuXO1rcpphuP4CwOpKJzU2+P2ZvURPIJhu51doalzQzluCsOOMWXhEdZ
LMWEide1u8TV3QAbhztBAG1Px1VciJpikHArgjO0hBhUzhVeu/SWYfp6QrQLRja8pT1N6CVQ93AM
x01Z4mwYnFC1UCWmjnSdtMTdEHIHb7GkTdy5OyKXxZGGA3XQCB5c0Qo//oUZyaSbMulrvezRU5dd
4cghQAqH4RmoLHAfTRwpsTPYlpqbUnsKqo6DDGR/c3kFShjt1CjdqgQVkrFueQrkwOeRH0xIKOhL
m4QP/prm5avH8IYpiHPmaI1upde866/g2r0FJmG921egVbLZreIVVtk7xo1gUut2jAVAuzSPHBQt
47jOhgA/NYU8Izv/RBWqhpex3DjCmpb1dcz3dZDUyC8QFLcUKxm+ilbrCm5CMYFDB4xwsspMr56U
0EIj5eM1Tpfp1SOZsSYYC1dBfkaNc7JtHijSEXfh29e618ULsjkJLnS7GmYq4XNavTBtG9yaaa2O
Mrz48KUBo7qGcu2r2IGuoA1aIAxwQZ0HMU/HHBeTFr1m7y70IQnWOXmLUBiZ9UQ5r/SJDOqcBHTB
6ClJ26RK7PAdWxlfb241psZ6YkbzsmXM3NrQAIUB0WUZn70HKDGU/uV1IRM4j2aYZp84k9zPSByq
vLvck6D1jWCoZyuKPVrtOx4WhCTeeoVFdnnJrmzx1vAEFH2jVgib1Dd2A/mtQOBWO+TyHK+MH47X
vWCQAcT3gi8/4CMY7KWfAM1cZoT5JITVkrRMUtnLQwJ6JTWx9trT5LnaIc81QixkG45lkAdS+kjr
feG+/V6Rg5Xy4i5OndigFoDfF0ADcfO8hBdUK5zHZ9LoXggIUt9U5td4fmbmpWGVtJGK/tXiaJsm
zKd3TrLmXudrM0yPuk/DGc7E1zsup1oa5sgw08Ht1q+wciH4S0dm15NoVNALXhdxtgTXap793X0U
SwPY1jG5yCgyKYy32oCF+DDY4MRQFkpQK255m+8wHOnUyD0U5LfEEevRHQ47CsIbkJEjfvUwGol/
eGSmEcyDmwL4S/oo1k8Rlql85OqY5P0nuBjqXs1FNF3Q6MGosaYtZfCYRqpgl1xIDtOR4YX1e07y
bw366yhYcmFrjHvY8sJJT6Ir84H0DczcOk2NTbl5Lk6aU4qwu+3mgIdMdjxF2Zb6QlmR5K0GJp77
rasBzr81B2Vcz9DVl8bwSUhCQg7Srd/dtUMW6vnqUe8nGrISM/FoXbTPDC9dnCOxAcUAzqv5KAA/
A4FXtAVTNxhtLJRleoR2+Go65xLuuHiT4C7QEt/BXSUtn/RYY95xpQ/ohNg1ysCgyZiBfBQo8WT/
idb4PVnTvd29xwrNxBEDbIad8DiXMtfeuDxKS6bGJt9Zv0KZ8/Su7Aa8t0Eo8udMqYKTPi2W7BXk
EuAU5pmU5y/M3avAodGhIZQBSGITYJEggCvSqT9lp8FcGmW3bD9CZV1GJ+ZNjV18SpHBxNt0deTV
68uHyiWJrIqELoYUA3SdCrK8epgyWJzQR4GBXw3sQXo5jUzqnqVBZ7l+oNOhLEuIB5KHDwvtvi3t
PpGqnQjJY1LajizcgCVvXsZzbBmq5SOLOAnQYnTWZKrPZFTEYfo8qLE7RoFMUglgHtoBi48MFk3E
E2vLhygtNQwbxvEnt+19c38EGsHQ0+v/J+y8dhTX2nV9RUjO4RRHjMlQQJ1YVHIiGGd89etxa0t7
zv5bs0+WlvTPrqLAjPF9b9zfqW+gkal1ySRpsH1pFsbvl3eHkvoQH6HQrlGkVrw78zcR+xtJSG5L
DCeeYJZeHOXCss79l0AYKzW/TxVZrXLWM7I6EkJBsKwqjhSye7Ef82/4ZcMTT2Tz8SQ+PUHr3FRO
ARFyijliF83CXFZ1QEs9z8+Nwo3ZZD9BQGGSNurcKD6DcuRO2/bt5bl+HJXIKZ8A4fbwBD4JRY0G
C16gaE4zdQzlJ3d7BD/pPeR79C6f0f4bWVDHF/Mjw4c1woUNneFI8EUro5MgQFhd7Iwv6fuuj/Y+
0pBJ8Bgax9Q/QDl6/v+JC+9S0fyLYZ7/GNcpenCiSnIffMxMLjHtjXxFiey34GCVbCGPgq6xV6Vt
ZnzwL7yx+ptSLfn0Iiwu8pgLc6cKQj9qoqXHEE/OePWT5tnHPI/VNMdgQJjmerLmmcOEM/FxMXDj
izgBB6v+ymQnx+LCwSQ9vl7mLsaG2O5pIVCW9UndISEx7jM0Zar5M+IRPBWSxVYQ5eEESQeF7+2G
v+fOvPhVnwhj4AZtojlZ8H+Z7JU/SCx0WZNZ1UTTMARxXOb+MYCpfaoL1S0FJMUYFDv38Y35vOH+
lEPTmCm3ncZOw1hLj5Zgd92qXY1TDFmxpU3XWHLgM20JlGaqB2WOvbyYPyfOaMi4kRdHLsVGIq2A
mhSqiSsf1ulWLLWJY2hjnrpmazspI2CXmxqeup6mGLtfnplZ18JX+qDRrJwL5h1LB7xKl8/vcSgX
NqdlbUwTEfmPLRFuf3fg3kBDrxVRqU6CSQB7PahFtyBHsxummQEUNovo3wFYYDq7uoo5OpU5wSey
x7XeYhd9ElvONyEhGPVJQabulK37PKhkZm4qjHyRNdxn9XXDrZtuJdGD+8sflviBWWTycYeGwF+G
+qDwk1XeORIxKG/FHM6moJWRTq0DMCEBPb4B5PNZrpPj5JAorvoufWEMEsg0IBTfL8gE41UshwXx
qzyIO7KBOHfO2hGQCPRFByvZSO/4CtPPMTM+D7IfkB3NzsPHXt7evgkCv7Iof2WUOrJV7F4cRHg1
wmgyF1JXbmcJoTS60/L38quIZdkIe0zBSFL4v3dcm2wQAvfwmDxGoG3ccewSE6mhOlq0h7tEEMi0
WVcUtC9xEec4yDOf8+RGNOeMiJe+CJ8rACheNOE0A9PPtBhFMvQHKHeXd1d9ORLSBLS8up9c5GSB
mfIaqNnsrp0GKUC2XjKnpmTFhEUJl8CM5tbPQ98Hw21bC3/R0f3Co3/fPRRRUVXAdE1W5d8e/Tq9
l6/iXmcHkxTwlVG6LLLGgn3WjdEuxG98oyH2+AQ+VRgirMB7bB28/u1TGxfWCNOLNB0wm+7S2BKP
wkK6GJ/d+MFM0b9HYTumfUAw2cXD5vofXWDbyTLKbGMmrCffNeI0rGaU0OGM2lZf98sYaf+Y6cy7
bL4uWCZWlGZ/3dJuuYdYJbPCun8XS/zuYxoVaRRBLuEHVfzsnRRR9hLpI9pybamzevE4/vdJIf8R
3lfAwjRD1kRVN8aT5B8nRd5OOqEfuuwgEAwBQRIzWFM9Na2wU1IZWLBoPlaLB/AiGUEqXtWmWyiH
zqRm3GoTr0jtk87jTzD9zTXeBHqW4jt4VXBnX4FiqWxdcVR8htmxx5vImRObu/trmd1XnTQDV8Qo
iXMN3JKgsyrICCyugivB4LRhEezaLIljhhf8eBBEg+uppbZkDpmtvk4l7YnUBCt2owYmK8XEHU68
YmKKYAWheF1jWFzlUFLdtppV3LAY9QwHgZfpaLkH2NCG4n6YcyzFD/K0vSd5AtB8tKumfNyOqrtx
9GPeZhoWsDFP5gbcXe3Ep5PTJWDYCVHDok3GlLK57mNcUXRLbNIQchHUgB8qdU6Eqz6zjAn7qfu8
h1JHfChh+TZjpr69r4rjbeI9wvYN+uFTYVzisQTkj0e2Mue6Hl1OwheYvbJ/Kg5+wWjekerPEgNF
ajq303Up09qOaI3cr01+4vKGFhw4xzfR55V27KD+ocviNmu+SBFiC2Nnkd9eiTMib3hjAsEuMBRG
p/FAh6SYMo1T8XHIHaxm8LGolBf3HUdu2tgqgWskTSIgfJM+jX6Z85HjmNZJL0k5xVYRAZQLbSDM
3GBJ2HQbJi0EBDRjjpec1RM4t6bp5/oDgV1Rdk2/FRnv2Bx/mh1HKEWEGHuItqTKfTQ1OhMVXcpc
hVDBu26nvKnI7BOweo/ErM5GXsHDwNL5paLbtLtRZEDnBNmo3eh275cK3EjA8EWkNicV+a6DH8FP
gP7zA+OlwTeUCEb8sgn9M8SnkOFAb8YYXCfmjFybxrRT1Ne80dtb5nOSUM7FsBM8pTAjlPMEvCPg
7sFbcSLsyTzzLWX6vpF3Ia4T2bq/Z94E9rRzeLntlbpEtyl9ye2X6GYkvzTHeqlfOX+feI6L2v7L
t1od8evfD0EkjuiiREOR5F904z++1VHVTQr9JWUHRSHzi2BbPIlWnXh1t2yHcEIgP+sVqdOvoDY3
AjsGLD1rtuhU723qdNyoq3Yuoy48DmHdeNkn6zrxpz2RIQctnVMJoxC+KEyBDXRyXucdBBEa1h7E
AxXrCxEH7DB42rnl7YY5OUoPq1rKp1cesJQg40DcIdAOZvEDzBCKlcT2dANnbQQ3acPENUHod0aS
BYgnmzbihRZSGoJpylY3fgdZUxA0cNm+UBPjTyTLB4B5kxv2jf8gTA/Ea/d0o3sPeDzVgttmFYMj
e12yPcHd7ez2DV1fK+6LRR5hEvfb7KXzhlgT6U24cH/3m0Zx+Go9mZK3bApsmhyMdy/fdOfqcKdv
l1kfGGI+Hn/MHMyh44lJ+tSTAINlhoMTrcOs+0b7EaMT2rC295z/IAvvOFHTeeIWeBh/YNLkxDMN
rpYS1UIUQOhcVbfwy4/nqVXdB9Ic8two/6bMGcFUarEER2zv2B7IZCF0VGIrs6tPjca7UCcMl830
LULHt064+exUsnkPtE/0ENCe3QesnIZzfBLAd/cwOT/DlbogxEPygnSy+It5pF8M/XRnvmi+ZSi5
kbbnvHa3xhNqr6YoULFfG/Da6F0CPl0CNNa89bzBopuILnPvc/BF4m2elvERU9c9maH1JAW+vRMn
N8sSJsz7Nxl1LLX1D2ehQKAWXWzQinNQjcf5hdNvrqvz9icmml1ypRfYML9hPxxqsOjr4qm4wzqV
aBQCdyKE90X/xjfVXP2uWT2OKacb0X26y9/QHStM7mVQTvBVT35IiiRqT4XRNa28RaQ3iT19JZ71
etWlgGxegbSUJ/k17y/ic3p9uwfXzKn4gftbMd5HBREsH/eFFOrgVOT5QsUiFDuPvW2rXCaCIwue
42E9IR5wEev2a0sypfylcIGjkjzRbkm1cmbDwEnhlQRnlCiaxetsWd/+5peR/qByRhGp6JouqLKC
MPDfN/vtkQ+G+mqyQxUU9zM3VY3C6mlJ30AXUTbHwfxs97Luduy/31ooR46i++3bbTc53x8hHwW4
trCvB4jQYc0NV2d/OabEP6gWdROxgwQHZ6qK8ZtA736vkz7PouQAR6CQLUnl6QJl0HWVHZMnNz00
JtoXRD889NdAhz7lyyP+ReDwx13pH6/id4GDEiXiTWlNXoXhQfXzcUPna+/JV1lMox84+nalUfgF
dtF4E6DW2y56ux2QWfZeTwYqEhOn/lHoLXwsJihxUPj1KxQzDP1Ec0cEV/8A1OgcFm8V6T0Q2uCx
AgvAkC+JCYYLTVtXqf4ihDCNP9FbpqKLMteAKOAp+ffHLyVqKdwHOTloCBFEL85m+PaT106cEJXp
xHhno1OZOfGly/2B3DLdEelfuPkaoficI+jZ0HLo/uunkTweG/21RIUC50KqNSwIDLHXqtu7wOLw
QUgxTuj+sWklKkhoI6gu0Ts3a8N3yVwSn9DEi7GONfI7anKY4YgFyry6WdQvT7++CUJIWTDbYOPe
Onu44d4uaUbbPZ+WxlCkqG5eu/fG6c1pt5mQsMoXugPzCaoqTKpRvXDj+HxKHirO+Oq3xPCQwRst
BQIVXR5z8WX3TSBcA+FNH0AKTTZZ7ylvZFZ9HROg3UZTlZCnxBERdFB0cj1Afsc/BEVVt51Oez3N
tZ/PpXo0QYhTtxqCniPLfXR+mi2HyI5ItyeXBS8JqTthT8hYEsT97NYTMSrAXmpBiSCW7geknEQi
gFpW064dF47GsLk6G+LtWuZGR/TraJZSupFuh5mBJnEpDfRMWD2BNDMuX27typjzByriLGbQU5xR
lmjOksG9Kt850iEC2eLFLelJ3KRSFmQPiFskcTuhxViy0SIi870DnvLPwBQbpzWm9ZoeOQsVT8Ix
Fk/Rt0RvDV842rLajxZ4DU3jHv2lnRiz17AyCANHk1lNyVuQB2DxaXPoSTZjDCOoZVeJM2JxWGmu
74Bnh7448wPHI1RzKOVVeXsmQfRYjsJjbYoUNR6rLBBwsiZU9zHV4U4Yw3XkAxkU0jeRVVgAcvlV
QfHQXKK8bgT0EuXzEYOhkSpwLiS0OQsiRkQbcuK5NF7WYwyXF37Q9jCWj4RKHkrX44REWSAjEhw3
UeTUM2aLPiTA4raF7X1uBBTR1UcDndR5RGncuB5792baZULZyxtQxyAsmx+RWqvDUM2z6yJqoD6h
05QV60Pb/bSCfeNGSKcjaiHbE6pGTg+aWVqnHv8RV7PJ1fEIE6xTqH1eRIV0LuFTGnmzT+dKtlAd
9gXEevBA2TVsr6RMqe9XUoDbIN0kKVk1LohNj97oYaEnqS+yB+TfdPtauYjk4tA6P1GhwjqLQQT5
akOPMykihU9KD7BqvOno6VC9K7GBrE1GyMimBBBhTLoXgzvpFSgkvHNLnGVlMSHXbVntYBMEk0hZ
PmAXSkPWbEO0kzecGmg/z4xOBWl4FZH8xbRYtjqS0ikdVSthj0YUjSUbDTgtVyJiGx6WsGxCxAzI
ECPR5ga84+6gzpgOw2zGzdusuTmL6w4TmNSA2YCHIAXhUCkLx9i3P0lHa6rNuJGzWDgC6Z1+efWk
1rqmfBqWiSqa7/9B/LrtJIVYcfb+A5nPZ37O05Uptja2BDEzfMFJW88VuwYjTzIfhV7cb8rYB6Ez
nrKfCzaI7C5mlCJHMkBYGq3qwdfFxY3ZIzL8Cd9d7K8EdyR2dnfuNAHLbIB0hstOL/jg/RN2emDG
4Y3Bi/sroXeGMHIQ96VONuJgXWu3vCj8b6JXHk2AEY3KPcqv5mOvKbDQd8nOensX9sKcuGBtWXoC
qRdoOxFjvqeUvVkKlFLQmsRbMJKVrQ0HjO5zkb9FKPFhVMcMEe2z2ffvqEyBNpssJP3MRwUELZp5
5UGCIRylujIxhJLpyaVbD1aajijac2++xevqyzim7DHU9UCNI1V9TG/YcFiZrR7i1oBrQkbE3mDF
B3mheuk5CokYAWpaVy4CkQcVFDiVAqT/EngoqQzGKGObGrvJ2Blz23GbwwTIlSsuou0koE6dAMu1
2tkp5374KB3SABNboRmw8c7gJvy+qHTQvN6XCkPzjOZHBeVtTu0WFG5IXHjJKIy2DeX9xgyvG7Yy
Mpx4iBQXbSr6i/vlCs1VTrOlYnrtVtv2HrKPniT850KHP0SLnIBL7pnWM9V97g3KSk9DQL7I9Wbr
hxu9AMSHVrAIYEZu5sf79tIj33Yyon1j2Fvk/4tRHMxjQhpz73IOc2xLa1aAsDzkM4o2R+mYsr3S
PsrhNi+XiNmMjH4t8tu1L3MxdqL+DBfhQ9i3IKoQPXOBLJkPqB89tdCDU2jP1LAvtuW3QR0AyU2p
XX6DsmUUXkcB+NMTrcUbYRjwQi2Qy27AsbBSi3UmOPcNUmDwmsk+J1D4aLzsqnFwKGhz4hI5kjgq
iIejXhfj8G1sVKG8ZSAlOahTC819SbLuRflpbg7pRCPm0Mlf16Uwj07QThOihTle4bTm+RKWmyvK
vgbimpuJQTl6r1UH8T549wsBdURAbfNy62vwOCO/rcdspIse1G9RCuYKGBc5/YRsa1s7P8PHLiGR
0bChMhQ/3+efXYhsXJixo8lEP/qkyynrkpVwqaFM/E54bOEg7fJHODF9kQAN1wfkPeNu9nLrM3WK
ebqn6fbcIjV77wPQ4Ogc+bCICh/LbNLaUWgEDWIWSGt6+NIw3bMxbBB860SAdkfStGgZgs5rqViU
KWrF6WHyUYHgfT8yF4JO90WnqZ2Up3TwyUfWs12SrAgQGoOBVIuXlcPlZdTPlpfrz+RCfWMsrqvS
hkydNJeIQoByHIe8+83uy0+eXb45EsGl381Z/XntEmHWDjOdT7Nhm8iP7Y2lNVpH3Csle13xSbyc
KG8k5a2E5+9cVZ4/dU+Iw/jEG3mlYTgi5go6ev4kXi+aZVT/RPbAzcB8dw8qzeGMNagfISyMACT6
WdGmJo6iOkjCU/EvA6s64rL/hixwZLIDIC7TEI4Yv+G2d1FXq1sRJwe9GjEChhwG095tpZ8rjyJW
jwohjYxgozvdsXJ9Pq5Ylji3IPORiaGqRF4Vuzms0AgBRG/YNsTa0Vo/BwGA7mY9zhOobn1aAgPX
nOlhc1YSCkhJDs5DMzqCzSQCJK7V9jA4hXXrEZba/fIhOaiBY+Uvijrtf0WIOulkioLSEIMSf/i/
J/T63qSP562LD7gwZuVMDYWDdkE8FVSgg9WmPPc7NSzPon+jUVGaFQStMdNxoDmcl9vB41426NLV
AyPleissfR1zf7G3EZu+LRYSdVfSnObqEjRK2/BLqKoAdObOR3pJanCyqebDeULE2H/DT6L2v/AT
f5mCXlz89Req427yD/hJa4aGGfQeH8bkyiJMPNQcDono09ovVkA9zU+ypmUmNIHVp09Hc0wbAm5s
jCW6cEYSqMcRgNXFp8SBbJHne7HWsfT4DeGvd/rRKHRzxzTvwQXPx2pDNvFA9RqJbjH/pEC5sWs/
hPUIWn0V8xIKyktIEkUttho2rzWaCfrTffSJFii1NwopSzK60STblxe64tYhQpnUXVoa1xJ5RMR+
2p9I1qCvpthbrJCKOb+HYIKWmSNCIWVIpvOzdTQXyS8dIRj2Ec2AHp6pmGTeIFx+Di8Q5HsS9N8H
/sPtY0563oOSQwSVuT2Zic6vH7PMKTNFTvuhLUnjxbE4RiSn24oCPIw22Lbd//6stP9dE/mINFOU
dRUaABbg3x9V3Oe5WVeP+JcZ+0FWDBqUZecgm/uox5zpl7PqljXmRzHkQCeYvcReTB0RueqUizsF
1jP8KO04wYzlSc1Y4kOBZu1OdliRHEYraudIlO9cPXiQ1aQ60a4KTSzIxeHcuXBpsfU6Nv7fvPbi
n0RohiCbpqDwLGqq8Buz8SxvZj2YyfXAo/OAhJkplpT4RFoqjDfXKXb37u2K4tntttotKFcSIIw3
2Q3n4UTvDSsN2ngWlI66u6PAcTjtvsmhO9WaI7xlYHTUsqlLzDV4hfoxeHJyAAt4Di7D6723yf0v
L72wSk2vv2SUOFYbHJgPwLdkuhawwgK/bIrGGY8wxEj53FQ8ltOONhCuBLyCSBXQp4sOYXMmcjI0
+NuKRmVy5HCoBMhXnsMuZ+jWpmjUo0lAhtoI130JwxL3lswcwjrFw7fISSb6vsZWszO28ripcj66
A+Kd3quhpBHIg6UjthYOxcS7K47Jpv0pbR+MQfhr1ngPOrDjGbhBjsxyrKt5HmGzYLfTVY+k9xvK
pdnRhZIddNV6kZjzNz3h/14NcHn/+CR/OyhjIxezPs6vh0FxGt3uJ6uRgb/6wDIFRwAl16Q6I/gc
41R1nMwkVlNa7APijk6B0n6t5O0QnwX6jrtRUnTrF/k8W6Xke98uRhM+v3Xn9RnhdQvJdE+cvIJh
sGA0dWx7DIGK01/tpw2fgEFIA7s5KGhKHg5TEi0ljzMGgJr4PorqwXQ9fVYDgwbD+XpgPFzBcfE4
Iek93tZIn6fN1WZTIA6swaaELvi/v8/KH77QI/Gpy6ZowH4q8m9+nXjoX3dV0fIDvlV0jkx04JKY
Lit3Qtye056ABKSAZs7NE1OZm9EpbpB/YK5eCC43w5qR0BcZDkQrpyFYdzWHMhza9ugwQiNAWr/4
GR204LEhevRchmg1ki+AdQD7O04kVDhvj+sJbY8RMVTwYJ8IAL2UdHw95tdQ2UYAwTx7tIKgyNil
O2wTRAVl8ZwMWiraOjIdfVZocB3wBW3RIZFCMOZiLshGQGnJ9W5D9zFD3j7QdcTZqsfEQ7jmkcpA
g8+G0HM4HpBCbLnodbHjPExX2t4f1mPHBJFCxU2JoBeW0kY+A7/CLuw07zbXPE64VUPbxDdNpvfV
88JsNnaF0jgLg7VHjITDfAC/uSBOURaAXoyH0BH3vYjPcIliNFlTNFFDLgzgmTmlpmPNJwG7nALM
5qmNhFJ5I2EfQCKUTxJrY6hKY/gu2FS9Vw5mjch0eqOWExsPkbAP1mL2RJJTOJBdfYUCStvwiWan
4QP1XYbwbY6k4HqfmYDwFMDPiT1SvpCJnkB6WPqBeeBk0G4G2litMhWwbeRkV4xppPFadDbN8WLK
HlsVOseFqE+3N2Wq1LZGki6H9pmlEYsfPFlMX7iyZyhXLi078UEOnmP60kRdqca0yFHV0KtjYWQB
yYLjmNf76tKyKoFOkPmHO2g4NhuEHY/bOLARDKjYBvHRgIHWVfOu52H+xGKyg6MBWOjnMbkQCYcd
LR3oPkGlgp6NGHe9TuGFDP/K9A1Xu3x+3mk+hx0k43eh0M2AeIPCmMIZCkdtlgwCL6R/oFL3dffd
ktHhDmEPnHX30wI0A4Rx+tiYrFDx7DWmeY4aLYIS4us6qedQwViczGXhlJykDNVO7adXj9vPr0UP
AyrGnoY8QTquKvfFo1vZMmQzDqDENgRbACkwrduXfineh/f6GyVzueEnPVHLkye+4eDOv8zvwelO
xXVkuFDciT/NOjZnnPBVE+gAmiRwy1vj49GieudloZYh46nVLGjIba5uRba1Mjsa6M9y0utpUQT/
GwF+j60TWeKAY/s7XySQ2vSRokDQrby0SS7vnczAO83ga6UENJDQXHYLs13kBXyRVT3He5vmotxF
BZYhj4RO/X6hm4ZA+U7PUjEDLBF733wjsTMbUd3y8JDR8X9e+9GDwn/fdAAA38DM1YekLCpuhVBR
Zk3qoq1DSkIs/DXIiKY2HOUv14X4x+vCFBVMKiryc+n3i182s6F5EWnJhNUzJz7oSJHWCkNIbJUA
Mf994v6JZ8G2+f9/3W+3U9O07eM+4deRs4xSDxnvjKHWemwlpJi+DknKYDEb++0vkEplYLg4dDVi
bNFEUyS/ACV20Cr+5WXJ/zvYaYao6zIqfNMQUeH/e7Drk6zXDEigQ+8i7KpnzVv0tOp9RJr95blB
1tpT8Fu8xTPTsHSSiN7KUZsBPDo2X6x7koacC6I4ZjnkVn9NnNLGD+H3dU/EIqCaRIyOoTb/fnnD
MMipKCTpgYubRY+NAIzt+yavAAjAtYv9sGfXbZm0z8SkKmh5ORPVpTyvgDBaS1hUVPMZyMMLBOkI
ALkflvk5x452viPnm3JMNShcG7uU/U5ZAmzyhusKzkb2I2vyroWvk0ieLp76n9tqyCgnsGqCVYxQ
5OMCW0KsMRrKtSPKRkYlvV1AbSbiXA//8vyMz8fv7wQONAKrx7xqQ/1tAu8kSUlLZRIfHgw1AcA6
d4p+LOqdyAY+B+XWtxlK+aBGEwFPpOM4BVoFZf66ozcc72aJ5aGGMv+GOlEnXvey//IS//dZwvf1
j5c4/u//2OcknFJKXUXx4Xa5NrvHGA2yjzIHt2JzLh7BEwsDcRIvJwJ1n2vRfGzv7XykwVoXqoJr
IgWDmpiKX//9un7FmvzXW/ebgemRkF6LgjM+qDiRvdgn4JvwEhGPw7hHclUv0M1exCkDNmHvwKGx
dTS+jnJA7YSvnIUzkO9ZJimnO2U/r1W9ImXCIzzD/hVMYpFD66NQd7/YR8EBbrbsmAFD1PxmJyG2
cL7l2TqbGR6aFQo2ysWXOv0huoCimSkKwsaaP9lr9B1NqqHkaU7l74CE1s8ZkRheNVf/8jHJfzj5
/v05/fad127NIHeqER9A0/fm6pb715rudtGlI7bHHrMSV3Q3Et/SuFvJacPoAFiUrGW33ouuRlbx
ZJl8KNPcoxXXva7jCx0C9JCaR8EZ/McyXTK2Dl/9ie7YbQow1pDHDxVzJEP9h6VamLEJenAaO7N3
cF+81kSY4MEfw92G0dUBEPoIBpsJlKGnnvVzlirea7J6iLPXeBvBNpH7exoEvtsheUB2xsyaH5RZ
GuCn0VlHb2+C1c7MnU5AbT1D9b8GsU4XqYfQEutX7TSzdIFV5zjh85OdF4pL1UFDWdnsahKFPmOt
iiZYkxDn7VTeacsrbYQKibvS2CgqudHcfId7Jgej43U7eGhWsJotkUbSV3lMZ+idRHBNGcEmlV6K
nT7cxEcQygAzRRNkw4SUBxNR9Ozmtpu7cyZ3A0xZw4pB9FzzcYkYzJzyZxR+3f3JgnlqfZ/HAUV/
SLeGRfWRuwzfBzzq1DFyc5aWucX1P32sCJ/gVxALs/lJRj8oZg+H0+o8cUwqk4HApgLwIbp46DKS
xIXR9GXnO7Y1RuKOApGHXb3GdUT8Usd6dWiuUTPNl2SwXk5J/ehYYsHh56v2sMItEVq40ugwJSfC
Vk+36c/TtQCkBQCJkpx3QHe6c+3CJm6JBcDweJwM4twrp19PbJB9ItH8+jRwrTiZ1x1xtoPVDojS
6dDgL+slF2mv99+ngvxHKJGoAkEWTJk9SP3tRs67qzAkmRIfehKxUkb4yvlAbOLz9lhPR6SSgvOC
UlaejXcgb/FkIjW3Mfa52YJgb954uz3VWNdIv6JW0CFp4TTYLCUjwWjusNXNm7HFWttgSWK4iKix
QSvxY+5Uvvho7p1qHDmwGXwQs8II/3GfH1NH9WE1UT8PM/Ok0SvwINVa9ooLWh4H847d+sI5/5Yj
W+OL8KlT8Eg6WlDQDb/rvmWCFNMLamPoEp9NyEZcyTB8teuQn1pNEVp9882bIeTZd9wb2iz14oNm
3wLD4xZbU3o3A6sg6tYijX+bLpKVhn2Kr287V7eRj3juaRdzlKwhhyL0tzV2JgP88lXpcGbQ8GQn
vhpgooKuGAtxpM8RcxdZZ5eDp620U3mhCWs/bERPsWH6iEPmi7kC9iHEdF2TxKj+1DyoIfUc625H
U6u+JhmLFY1Mx24mWus8YJPA1UVD1KFZ8QBRE0a/so0thS4Mkdhv2GprcmbdXt63xUbwD/H/a7+j
+gW7+I/BN/I6h6nhSwCw7/DUM/S1HiHgruqhoDb26iKfGZ/sQoftETUTRS/2i/glhdbhxj+lcxnk
aux5wzsyf9glVGME2mi8pxfWPc3bMJJ/AfkghbIQNgQTn3Z2AhNL9x5GXhcMq5SGrJTMUjQLoeYh
MaQjBBRv23HKsRJ6tU1I5irzIuJYHORUPtPZ6ekni2Z+wH44Wjf0AIQHkq3EXE88zanhvf/G+Ehs
ZRMiniBvuPL/+1sjiuNl+ftl+k8k8LdLvs8e+SN6FTw0XrylftTSbaTbpy4Yb7jYJ3DBUk8Q2RYf
+65libsRWYnCEUYF06Bp1VQHlM72Q0QCOE280/sYrFxz7rKP+t+pVc+fC2NdzoXd5MDhrG5qMNQX
rWKTRcfTzAdhsL23bzx5VBI+fe4NjyI6P3VQWNgKNY7RImNdMZb6mm3EbkF1e4uCeVdAaDpC2jRm
uvGymJG4s3s5b5FzX9Tv+f5KfRHo8hYYd391or8M2sqfYHxmWCREEocNDRn/Ho7qRrsa8VOIyeIe
Vj0fOm3qfMiVw6DGhEBliFXODTpuF43COm2+8wE/wM+IiABHQNQ0I/X0RKmWV39Dqs7o8+Kx1aeF
OB/uJDMAwPztJf96Tb9/1iTFqaokGJJIFua/X3NWS12Z6TWsLXces9MClAqJF4FKL+IY2nZTCnOM
uEN1LoiX4DuHaCgK1OdemRDFZHUoYTGAwHLyCffu8wIed3vLqIOKHPW2Mv1W3L00tN3E8k/b04Mq
0k+oskmGfevQN0QyQYu5FZcZD7Vsy9wZVBZGVIwRLeXc6CY+yWuBS/Cjg2DOjxV6SIA+Di94Sk8i
9f+iP1bXwSX8LMJ3wrhGgBUj15EYh+bypIGBvJHHPCYMmr7eAu7IyeSQtIJCJHVkPkFywhfY8G71
Fi3wcF+N/BKmIgxuYqC9FhmJt7S6EOmCxYtoBgeFSkQ955WTUKOPhDFkWspf/Cv0jMa7aaya3DcQ
1yHFRrW9kFDFEGFi9a3Xm36HYnlWbdINPs5Y2Q13f8AStbwXdq3MrreNwkhCVyhzBjKQ6IzsmpKw
fU8knoqz8UGcFCbzJ1a3KfilRmAMF7+K3RD5u+iUqqfqPE12o2A4U9byFrknC0NRL2s16Df6bf5a
owOHLUIigdmw8XJ8pNSZhfp7S0DWFOc5tLdKy6j6ndYzXfS0YU1SGSd41JB6N+tsEyuOBNtEHllJ
7zWjz6Kj+KHD0OUWrEVuqSyiLqhaDMStg3aleYS373SDIneO5p+v8TF6k3EbyRDIIB2gTWA1RGLF
CG0wAc5Z6sLbdpiXkFw5jny+F73Px7JXMFtCj7WzePO0DZvINZe2FUSzeJoFytSpIJV9DLqI1Ntm
qZyZ9CYLTCZodn0C8LbEfdNqsjVWN9mq35z8ix134uELKpaoJRA0GGiP3lB/UtREX2NXIT6bZneb
HweajozAhY6v35HfI0Hn1RXAfhNqS5B26RjEERRsMbriz4OSJ+8Ic7LqThZPlqPV8E6fHaVx1Lg+
wkZGQqKDvJk2UKR4ErE2I1AlD05akaOiEp5BIxQsuZrNb82yoe+d6A/VpmhY8u9XW+SXbgjCHv0Y
ZIdBm2DDDVFjRHzUUAQghDx7Mb3kCUFLhlN9Df2hbi/lz607KrHz/ETJU3Gaqs7EQ1BxVxHWukyR
FL+pU4XVgM+VMuvXuih2DfT0p9E44o3emFp3hTQcIueFvZBmSR6P2JbfBULy6lHFWrxFYY5+gtkb
11GHi2SF4k4nYk21KkyWJ3YvQbYQ1mCBnZnfL544MovVqdZMNYCrdIqSP4084gBhjbBrFxai0ybE
JM4TKH9fLwQkMeXGnjyMsicSD5L3F82QN75k8A02f3gRYHscmKu7Bew1KxYek6Cpp8lWpbbKR51b
BBSQyZ8SonSYuMbRZae9u4jlWmJnxtN4n7qpssofPk1KsCNXLOTZ6W937C/S6feDV5fHWEqVXARI
338fvFp8bTrxDjNqICJz7hRREV22iGb0noN//PSfRTii3+fsXF3kTyb1EqZ2WeGzQ27yk9Ejlx1w
JmjwgUkMvxa/CWjrShtJPWIdCngffJF6EncuLXHAuNVRveOCfx5gI2Pa+q5h9D6ZNSwTKDeYYB2B
RqwdqrrmZQ/0bFvIpyer/OpzjJUNfDgk+rTA27XtvAq965Teazdpac3kGDSMpcElJzsliW/cZdLM
lFEveI9H8CiovA3G9Mh2UzxCdM/PI6j7dTxx6Fk0/X4lpW67wGVGwcKxXI4lqs3p+QlgE8SRp7I0
Tllbwljk06Ya9+P2SR/eh3KkeRftIE4By5xMCfUIR9BNdbko0h/NYzVNzmQ3LaeDh1YuWXfTzXUh
LYUg3zZQ0doyXaEqJDbEXFUMgRgZRobyujQPvLKwOz5gSCbzeJO4RqB5E///CDuv5dSxrW1fEVUC
oXSqnMnJJxQYA0IECQlJcPX/M73+g73X19W73F5tbFCaacwx3vCIhifz8gXzFHzTa34O+xAfQBSA
/Cdbg6/nDxvWCBSNFl9iFhUV1JZnHCCs5hSaSNRcf5eIhJMZaqDjo3Pz6m9etQhBvB3ZZ0tN2WWE
B8Aprb/1RS/W0/sP7rzpbQ8Yo/T7iHwCQEfEe0GgGdTMww569VOqkif015Bu5WjbRYlLhbTGIdOD
Ep3jZAdtUADZLEBR+lfrlF/XUZY0AfiXnx6v0HV8gsWn8gG5N+xIDVwDGS3wp0vEb1DuRefHhdID
Rkl278jKIv91O8qHJ16owzAzWAkbbLoC0LYxTkmAaz8o47/3L2ubFPPhEhnZqGZ2SLoxUQLbzG3Y
F7IYutfMlUi2wQSdF1JNmR85USlEuhhx2DjXLIU5bXLhqXydmT0kB7dKOKZv+7G/DCGC10mH5ixc
GjgXQDRTknavGM1dRB+nuau0lsDfWPX3xx1Yp5AZu/bZ+7DxCplyiWmk8DE9z3J4859V32aw6VYV
nePiR52qYZlIy8H4vs/815LAV7aYo2vKPqQHHVxspxldJkFwQKSalNVlXRyYJGcKqQ8NHlGxPgP3
nwNih8/A5DSt2YNQfylEX0pOUek1Ubc/tybFBnwVKcphh+1uPflmSctq2uAmcxnlJFCA1y102E3t
t+awoeunkOclOMhXN3tDCCF6lNv4+gi3rGRDoJBIoyBZOUf8AauyyqpX2VcRvUmqjAwXKjzAxa9t
PFjw97oIz8MgPyELrgeKr2/Is0AvGW2XebJXYbk4n73EIdlk7FEQIb4gth+O7qv+nkPfKIF8wsHY
iPQN9hWYo0/fMERjpEOM6B3K7gmtVG/r8aiA/VGUW5xfZplAyEfSNLqO1DnI3dMPtF2WCfSWk757
GRUjDbrhuqAiq4570yepnmeEss8JQWt0V1ODbGiV6htpgRc8CC8LUpp/nz37BBE1uz62qEEpm3nP
zbigBRiZjrX0IBEFjaoEphBZug2dDco3hJPnLXgu2/11oq/P5F2O2hfYM+l7gUDpYjgajCsjeV7t
+1GZno/U1iTiczzJGk9CiUL8fH/b+owlDIRgglIqmSGmH/yqUDihs9lsPTtB/6g+KeoOQ6Crj+e6
Npiq5e+LtLlfZvdummHm8nA+dO8btQGDeVgpZ6hMDPHKJR3B7M2Us35mznD58V7wdgKiNNCHsPF7
4WA03ADTlslIyHugw6Dxs4mxx3Aj/+JqPyvSDsEjKmLFp7yFmNLkE3OkzePHmLKuN6vz2ojugYbr
/dUtAjxZ1zdwC/ZJd8AeTVVLbUkkWbcELzCXlummBBtjeSYdmxlkaGFYSvRFZhGDX4cyGouNjA6s
nL7d3rELZeYkU2NtWGM86xUIryT6qDyQ5kuQLPeUkByW39+D153BmLkn3RqELWmy5OKVM3l63vW8
ahReHUqPb7vGzp4x7uUk6NnJt98SW/Jz2oIVx8RZglKMxZvywzaSEfEF1FTz0HR5zUhSdK2NdF4m
qNOUFHsUwSNt2is8gpKziKcl7DR7m7f/QbPliA5U1oXP/ct7CqmBS09ErPiBcmaBC7xBw/VByqEW
eJle9qdAH8Nzv01gnfGA6CWVS6QCKQ7oB8FUMT1PgWQBIFaFsWPunkbFsrXr5LPBRa7GCC4ehOUK
zvqsTnrxxakdQlEU1RCp5ckBQ6sn5Up1uqTFf3P99rM9S2fDpODpcL0OTywvip1xs7lXeMPRK1Ec
ad1uKIkSOHqIocdZjBYNKzxbItC2kZGgkDvTyeTs+z8oUOio8BD0RTJ11M7MxtA5c6asQNq6jwNg
4FffApg0mDGd5ajF4gKIy7l/2gz26r4JcdWbiXCrZuahLlh83exGGEpLsBSgMZQ20Z6R3NMtlF5T
RWJKj+5fUuM23vXYAfwcvQMh4VGje6JrJksA8OWbnc/RqmWTcQ+RsEJLjL3y+BLR5+M2EgKGifb1
wvCIaXtB6lWGAFiaiGuLyVcLgLxVM/AZl4i9s4xx9x3ZONJ0g0kvolSZoTD+1ZJeUC0AmtmKJX5M
6KymrG8d6z4myF6NUfPQ49DPxTu8j58xVEGMULvce6wQC0V8Q7gsYxJYEACgIlx60vRimOfECIqk
2tq9QzvBMDbozZTgshBghQi5xHl/699090krVCbqGTYRvpQOJ+w04aDDK4E8uOeCG6ojmse/8ljx
7uh+XQUYZVzhQcq/7A82/x6KDv4h20NREL533xgM+rr0V7an0JrXS20/W9iQFG1QXX4iv9kMP6gk
7fXeT54ta5GGaNDMJpBRWM7u6OU81o00USv2wydKyBjxdrRwP7OH9SK7p4ay1+vl+7P/92vV/+Fa
1UF/SG1Ml8ix/K3pWlyy1+Wp9q6YISzXknWdjySPFu0Bj7uva9LSa/g6D7ICptt6c7BSsFI1c3uY
bu2TefsCT2CKXBHJS5MEvqgyoFgOXE1UDlbxfbmC/2hyd7GFoRy6k8caX/tgQp6bdCMgHisksAEH
PUO0x6b9VmeC1rAXHP3J1fofRZz+QPmH0uh/3q7+V3JGuso3Y3jRxe1GpIEQH4O6ZMFMfZkaJdr0
San/LnIYAJ8mANFBxyPpbj5INZ7JgtjL3IwMOzod6V5uQk9MmvhrpEUBy/R8lBg4nnw1QFBKp5VC
mSzPLF8d3hyJXHK7M1AtmEIyx7Jb8ZmKxoIlg3TXd7mTNDt5W/kS6fx4MmF4Hw7Lc3yDH2XXV/Ap
7c1ZrzXiyARRdFFvQv+PAd14Hx58cBkzWvL4zR6k/n5cZqfjE0jVqjewirXW5wZex9uOLbmDbEg8
gsxCWhticE9I21aWHO+fjYf+RWUmMH54ME/bGJDOF046rEEsBvPew0ygqpG89tU8QK1Ws1GKKWK9
tZ8DSoOGqZKcr9yvsmKC7637Lhc2sBDn7UnjmnoQJZEnUR5U1Iwq+agPtSlQLzbBA9n/jzkqwz0a
3EeRiwL88vKq3ZPc6IuKCP7PHL7ScZhgN0a8M2ZbG7F3CkZ7zR31vrMp6bE7Ka7vF5qZrJkDMO6o
p9ivdCQByjMNGVqgj1stlh6jWsBlB0shghJ29nWeIHdgrbXvdSv521BrwOHQjQ/AtDzib7v75nHE
TCXm/QCmdsSNvs2vu2xyue/lB3kgHgou8Y25h38hhLV6SOeU5l6LRpk5pfbEkCFSohLKi/moayyi
CNqriZlYzRFAmg9RdBfN5/kCHJE6njZR8LAolLKrzCgKEHUORbW+i9EjF1djS143ZpfUc5PGdt0q
IRiprNcE97rSE65GfDMuxf9ZfMMHHvF4KOgme4M5s7SQW75RsCGCfqfuV2MXMXxauNpmgkSbWU33
7LN+9oMFl+8V0fT0xeVRFyEa1AOGeM/CEsFztRVXCYCaWgusUvvG6U9UtGzoHZz2Mjq7F/DFFPi5
846tAgHeZYkIQegsQp+tI3unanW1jM2RhduybvNLqpsrj6Diajogn5BIga/KpV5MC6uqiM8YY5/6
weKOWpz1SSwHDVzXy6zLHghD8MmCVYz81zsznVSxQiufzVB4XBiYIhPhDcw6AV7pptmY87/8CV5U
4TPsO7vP0YnH/S8QjmzrzLEaT4lLTmZg1qpNOgDbJ3LobniO+mzrKE5I0ZHdUrm/ezM/NT3NGoP6
gtQXfSMNzHtT9gl9U7JTw9uMsY6KnTQl1QSM3GQhd+O+9wk3Dt4lvIGl6mXGGxjqsGh0N92szsuO
Qk2M+1bnWbO3qafb9E288UkWbbDbkEFLAU1b1P2T8KK5z2maos4P7d4CpRqv3i9zjArN079zqo2l
7F5BehGlYGqTPuikuylE8Seb0uZBfzsvO3WuvjXw36YNgFILZggt43c+sK2UYhUqS7n7/XJ5DKP4
NNbN1HlgJMvfEDByV7K3oRza2khjyRZFKJCz25EqDIRSjFvMejHDqoVL5cj98QFxz13aP6bohCr2
ufPViJZUdkNQI+IYyHiTkEZL3pGPsVmHl/242nwT8zkp9S/HcUKB//YXIc/8tYFCBJLLrWwiPKhi
jjllfpiOASJY992m5502+TgFUGBhssUUYtn+bPaww8bZcC+lPbhaMcrl5kLCTSeNnZP389HMH9qS
QhY1tv7U4/k5O3BcC6dv/bruVHFqnVyxPnENzonZd3nftXa4YFmbvXB2uv8cbqtPQVbEGu7f5nBP
X6HZmZi807y1dXPDLWBrRCB0TXy4VSIXSnGOMiWqEOaTGqrdznaP8TZiTaRoM5odZwjezvyFtYk1
wYcezgmGjxLMS/ysdwN7t6lLKw7DGQhZ0UuwCTqHuWDB9+jx4WmTPie7XaybZpxZOJiawXnGzIDn
oRSMhZNQaGX2TDIt5zx1uEsP1UPk5hvrp46877u/+ljYSpDSsi3/Pd06lx8/tDZixAiSWkKc971J
d4OzR9ZgEyOTFntOfBvY9Oib7We2T9Mbmb1Up4f3akZzpATDDVoMprpOd3X6tjeNE8fsE3vPGBGM
EOVjxJoNc7WqITqdKMFjByVIhierV1qWWQBxjDfZnN+QZ49r8xugqrAEZ7UJPK4A9F6cx8UnKY4U
8SepJh7thqQ0pVlLN8OnufABt/ppSCeWSMMtt7mrIUk6QgMvTbEgQcKQ4No/bqf+0qetJhKr8Z0w
1mImqmKemuiUzVI3dyfmmePdmqAA4Pt+6c7wazr0pejweFuH3DwyRdzsY+s/VhOexSK1Ytkz08Vi
drJDLwuomQgKZ4+FlKkBB4UFLcjRDr4tmY7XhBDabIaxE94IkAx2MFb2sWtkSV9z1E07B9jG4VYL
68LZyQqR02zjNNSjUEyXy3+PFAf/GDoN0TECTkX1f/BXLU6+3Z6DqrzcFrkJ1fVl1jZ8e3KCBECv
dC46Ff6ZioPJ3CNArv0271vpYvY/Qrjh/wUgaurgP67ir9g6y263a9tyFWvERl+UfYkH5myx0mfc
ydAK4Vg8KKOmXy6rL56z060LmB7ARkWNDUkgYaMqJOch3AldLdlhlIiZ7z39H49LRJJ/ZaO5UH2I
WtZQQgn7L6BEUV1koxka10W2/AT9/XVTfuXCJeBBZDRlFyc2xx7bgK0mBGsgISLbjgja/wJs/mN8
rxqSColD1vRfrOB/wMvuRtUoZcdltF5/xeQcb8eYJWRf94iV5HXQxsNpuwdH9u933/+lIf337SO9
DvhQlpBJQClDXNd/nLd5da/609PU+ZOUtnkOKELB5LE/vfA5v0iCo95VfjF+O+/WBipVpe9pv28W
iaE6976rpyXYgVtU7RELBMqAXDH1CNAjCERMtVgZsZt7va2SQBzFX6qfuEywoximL5Lfl6QfoLpw
Ocjk4MBoKOQqBzuE1eF3w/cnbYRhlKV9DxyqMQYY9IFH+HMktTbLvQ8pXlEKfIMiWZJp01vrg+wV
hUBUwiSr/4WQTj4hI3TflwlCjYRewx5TT/ZzXV2oGZBEWNO6Q1vLZ49vKNps/64oCAQN1a8PruuV
C4bSK5bl2BCcBXz2qB4gxoLs3E/j6C4QX92/7+7hKxiCz9CWp4wFcVhMtvJRR6dSyP0+RohIIqDy
gzATHhTR7VvGoCA8T25b698bUv4/o35IpxEkOm2I1JHc/6sdL3nebfvXsptT1IDaTKmEXDVsEPYJ
b1I07A116zG5TYlcQdOj1oBYznw7vx7hXEPHMRbD+XtzW1OGAqrVkmWrJ9BZtqZEwMp/pFUyV3r8
j1kCT1cxvP7qf33gr4puAFYa6L/98z/6X5G1jXbVDJVEur1FIvhjfcn4puEG9v18z9ANImuudegR
71TCScNDpOJ1HGqkHyKFSo3kSLpTH84zmVwxSPU1ioX3cdE3ezez9JA06mIkpYfgi6nTIjSRWbJk
lzpVfa85GODn3z+kpm+k2kninjUvj9B9K2n7CsVwZ9jYdTW60MXUyYPcB2l2RNypUsmzPtVY9sPf
j55Tzz4vi63kko0eGXesP2DxI/2H+RUkdKrGT/M+OGqnKYJvd3JpmW+cxxzu3OFvcvYxc1ZGRb7s
Z6Fe2A9Uk1und0T9A3HH2oSDIqWfDj9UR0LLeeD2yDrdHWqrX/evLc4Np1nPZ+FirkhxBANmRrp7
fKPh87ieN/pe6yMd4zXUxqm3P2yNvB7CPZunOyB7g7YGaENLfaVoyiclwr1QwSskHChJAE0AGo/0
LNrkL7uYK9Qp/dNOYuX/KQZpgSLB2btlE7QkXUoIfWNRibuF8EznaxHnMGwDYMCSMnbREx5En6g9
DjaE/YLaVXpvwCrfQzLrD8sgU04hf1+S/lv2dkCX4TooGhtE53WaSDvCBsqw3RyhSt3jhkB8bQmx
2HIJ3hiURkx3hAqxppvqwHtgUjLPWLMHdgbTncaSqStC7A8GFEK3O4Rvpe1Kq0JKi5Rl8OBRq4i0
mLwgwUaSWXEvCC8g7KKy3+fqnwiYEk07/G27e2oLzAlKmAWmtqfAiwD/Dtmtx8VBldNQwyxUl1cW
VorzP0wpJX/PRT98Pxd9qhKIMbLl0vFcu9SADoQoygVCgTwCH7qVbA0xjgG6DYaJVLj9GL6tvmZ2
oOUrC6x3Q2URcQJmp2fyZKK52hW4LLLwM4HAkDxwfIwMXZpj7sake7VbfjcFVM5w6pT94+ZUcJkk
5EWi7QIYCX1B1VNS7/3B8nrQF683TY7cJ2ntyi3es7YYQ8d5Ij8XbpekA84valGYgD7eFI2dbIFO
USfHrwUp2iGJuxOqXlg06cYsj2RNgC00hMCyBbyDHz2Gon5ddoUDUBpWew5LrkkwbqMkoefpJ/oE
CMIgPEk2AgoUIxTRwhfKyTbFo4rMOlUPqkC3h8XnO4UcVjO6jN4ItjQuRaitkFMv9oVuKQn1Gn6f
LzJAGNjt7bOJEquXX4CMn8fyBHnVD+MKOrSGV5GLWLS6vubBABQ8MFsu+ou9EpluVhiG9e61GZBK
2JSIiSHjrZhvFMluYPy6a6KAtgVN3wnZeHi3LTkSAKwoGnnPnq1UoEWHPyrWisjfjJDEZ9uKmPTH
xlmhP98CLMGmr4NmjoqG1VJzDYoDzITetIPMH2/ZgftoNJxi/QcSXx5jzvMN20nbw2lClRPDO6wg
qslpooPhTRG9genLeijtujUV6Bbl9U4kpXRSgosH9Rhqr6x5XjeVRvCf+mrUzhXwLYDvwt4CzIqE
rPkM/g3gjguVgrQ+wu/bsMN43pztqEtQYkT3ByXH6+4p+fp6OEBhwf6EAI0+kUwtN0YUTIBAztOa
/TcYhR/oVNNSxPvNDukIks7Oia3qXDGYh812g4wjaa3OcPvUdfHGg2gDy8pR2oVMJbywB5zLZeoC
6njs7/6USHbIHr4z+GKO/vTaR4C2PhVQ5e4YH/91o8JkwdmXPm77jnpSgkgm0oQPcFFa8L6794jU
+/s6FWW3x+4UVvBg4cEbFgI0+o5+gYQSEpnSrrw6cusaDbkTIMGX0SluzzbqbMNDT/XqQzW5YHPA
BP6KYHoNNy2bDswx/N7NkRCbgJnubNcQmDCWWLJjwgWJAu0WmJ+jLTpUKp+d2G0+NviiIByr9D2t
F8vvgN6qMsXo3gB0yCmp4fm5jeRfHo7WAeg5P5zzl7E0mCMzpwKeTA/RracUKEtKJ1o9vV9nnBSt
EPXbKYnVZvp21BAxPZNThcejr3YQa58J4nd1ZqGLaBzpztfGfmxOo/66mrZHqnGgAchnD9IWHK9d
q5a2kea9TS93gPX0EYz0mTRwarldXB15+9pi4emxpCTq3lBNCi4VhhIeWjaanTdosA8dADU9bDxA
lfnbnq8Bk0L9gg1qz7mzvawc5R0omDQxgitIi3ZvcfphrFdorSBHBTZ1/Jhj8g1V6zTgkNYTcRi4
5RElj4e7rSw9xVXAQFeK0oXyjXsj6ATUD+82EJZ29I5UCow22s9IWpaoJtKH4UBiZtdPLhPaBqz4
50Rw4GiBNnrrZmm45Qw5mA5tp9kFg0vrHKM600U59nNTCZGB3ogEEa4AgKdlqLgjdOIHW87x+VZh
bcaKbA1k1AsIpgdHEpyoPTbMp8Csw7xcSmjtWx+MO9hJZnig+jfUSrAlEJCTDqg7YQ8KsbeIzUbP
NShGkBPuvMdGo4rJMgIg6os9N0LCNfg4oYuLM01XwnsEMuWVr/S2wpVXCRCPRVd9sH7Y4ETKjU7M
NLvNDLp2vE1PdhG+wbcP3NKtsinltPPHfBT+a4RAxmNgD2fPlMbGDQCzDtYaQokp6jtsel5wXsy6
TQqAYZN2X83Q7xhCMQBztEQxPwORh1XoXt5c/Nd+6KnpCajbBBZ4CZ67Z6v7bgRwUl8UwpJmOzBf
NSwZvMOHqHqFYHhyhFpsKT7Nhuv+kkagBzwkF9THda5bgtaEBMf6SgWb1eFukZ1gzqZgBu7gTHKB
vssG4Bqc8eMUJb/tzX1+NZMt7NJ1/bLzdYF0Cubwb/RT7aYOB6AYShve6udCHMhzfDlP5PiFZYit
7LocVbSQguOzQKnZve8Yg/n+GuC1DcAS0TIB687sEm7xTMPbxZZftnb496Ae38N/io4NRcEOEV2Q
/6NfqCqdrGx7T3WOyYQhkJ8yhB6Me2b0HlBRr2P5tsFc972zAYrcgzVVolX4TEpAn5/x40hKjW3A
EwbK0L0gVqwjsCxf0K7kNeFDXrndyamwPiF9P8DCYAJ1D1w2FQrCHdRpe4jggc7ze9e90LfHOAEf
GbJ7SD+dZjdQZqL6/9qTNb0sSnAJnaeAT/G2hN6o9jqvGbvnXPW6x/RPsfJDxh6XIQQ3GBGgUdZi
3RJi0qYeop/bFHOx7WMwsXeBnElN+eNSM1C2SKKGr7CFAoJNB4xzxGb624TyoZri01CvLwdcbZT4
xDRhIPXHziUsMbVPO9iH88cOGConzKVAN/C/HfW7qFTdHOBfu3hQbbg7+R1fWe9s9dEhXHIoWDoE
PMKniSg0Fgp0lwWWxYjfy8NRNYgeiv1eFGiLAoM6bIE/sRu82P19h1JZDTtgXKIkQ4aVus/L068I
bjq1kYCkyd77qv3+jAjU2Z31RyUGnOxeYbIUAGCMvcQw+zEE0pZgobhTRBnCjzQWp8dU6VvI0xkk
JUxldcs96eI0SnKZ8ZHPHCmYe0UxGs02JNwTKHODn16GXqPVfFIVv9N8pZRA9vs2RI+cZDXYnBUw
yTdCmFDEVuB8tj8N7CdIO8z/iTZCBW44lZkDySIh4QRjBVyzRaUUNgkyf4R200uJbQGSjoKRQQB0
BUtFht8CvVFSdzQmVwS9QbZ6jx/COoJzDEyeGwVnZdypBqCH0KZDjK6I7xH4P2WWtU4m8I76uDDc
DGVBxPhX7x8dalA99Am4tMa9YzsIjTUP6nl9yO4UtVgrbDXJd2Van+0ncR8mBsS0L/T3oBFDukGT
oYteaZb5heTStn1AVN6PAyBU35wJ2bxn67Jd7JQlwdKAJvp5teZgoaw0FFLNXthp6+GInDeQYaw/
+BVpChBNr5ApbLsmiMJjl8UFTbdStpCjK4id7kMXRzSJGONhjQaK/VjkkTrGBPrKlNOgGg6+VxrR
y261SAf2wwx3IzMj/l0NRo8f9rNTtJ3OM2mGFpNxc2SkkYTozVfns0WHxmx8FT0ni0+N0xc6/EiK
QOKDyYmw0vsAr6WzTw4x8fljb1vgEGJYeQTd6G49RQGCwLcBAwqu8Yh6W3Gze1/NilxBMbv7NSVD
xNLAAeOpi+TTF6CC80qKIcJUMwx/2YCekKlqahDH3wpaMxhVqzhZXhf5E/I4EFmlc6Tv8xFDX4yX
aDo2DgIexVAC7k3Aj7OYAfFEqPg+qwj0NmBv4nxt+kQdzUYSuZjR05GqQBWntPAlljubiAIuTfUZ
53OqGKGxYAsIkRs9eiPB94NXsu5S0sJTCi+KA4f7pOhe3H0AVQuU6+AZkaUN1DqE5gNfnrYyjjcU
NwsqsID22T/LaswwAAF2DTIHYXcAweNzjNqCfFBZR3kXFi7Qxe64boGme7rKmE0k+nwATEVA0q3x
un9Y9c/gAjocpB3iTVRaKmT2eh1seT/rO3rpUpJtUZaf9YQhgbT6oKHT2MYY1OQlMXw2z2higdO7
gYu2VFSgyFKxm8P2m9STjDqcdZqxzqKYo1OwW4Le57kSCVBXcS7U79L7ApDwq12XfYtRzqdOqWF3
Xy8fKKbBJsHN7NuKlbyZKKqLps7VNOYAcRiwyPeCraI/art7QtSM3uMMFLa0GsLA47r2nBe6QrOB
p8AiWBbhICoMp05vMCmTYeYClvkse0+380C7bskngmOHz8BcJoKX2/5c2y85AGfbRteQ/qXKUOUJ
Zj5JRg0XCOFKBZd7y2N8BcnWzdhOfCbbsZ7hh2b2aGrZu8tBj+cysOi/7FWI76S+qZKnZR/nXlLN
uR8R/UIHQB/z8N/oK3gI6hG9IEkXqQCaogulYyVhMXvC25HsHEmDgFiHBttWQb0gBs+w27DIT1x2
j841JqgqbH1spy30a8IPJDFoT25PjQpswWmkPM7nwxmK9eyAmeMBE4QUpr4eXBkVZ2ykK7+RLEZC
67WA0klB+Rdabt5BzfdRaNqBSCevswesKLOL9StlzzDdVs4VuNcAq4hFM0UL8L2u5gyFjEGqmmey
sYfqGUgnuzcF3FXM4FXcWsEu7SaXWROwMBlRf2ufv/t71B20PVCxfvoQPAlCPbRSIyUig1q5yOSV
Y2WKfdtnZaAwyXuTyx0cuk28OPwuXUJkME7n35g0VpNyqYnpgxZFKAH1a/xkBGGA+gcbvOUF93Wv
B4uA4c4mDmoAuXKfHYKyY6UBqfuEIEEfvSZSrLIdmTP2kFokn5uiKItCCF2f7oPlHxmlqfqdH8g1
0C++JbbnK5hDTH6bPNA4tsGE7GgkHXB2Wg6eAbUh9AdpHsXTGxLRdo2V4KmF2+Oxx1YmbVDFMnv7
mXpoGf7f255LDfG2uIAqxB+WVkGnOKqg8CFbLFO+Y+fMQraGLGJMy6+WBDfsoAfwyg+aV0QsPozu
TxbeaiuXbWmPcxsb7M3ZaYeWtGcTVSJYcu2ZEt7goFA6Fw8/pwX2fV+c9khB5rP3RAU4AplCAP4T
Mq1MPaSVjRhmMKyH2eenfxDSWGaOFjRwdtClaw4lf/9m/FZgkLHI1KfFTzm6Lv499BxI/52Y1TUF
Khe6EaSUBX1Ulv5KKPfK9yDLyryd92cDT/L0r3cIwDk8ASMvj0OvPA488ZtrMAjvwR3BW3h+HlKq
wQNASBGocC7FN+hKwBDsmuEBDkNwEHk6DAd8THy9w+a7dv98CY7d0CPA5mBFILvi6xmc/JP/5yfd
Ywb6pZW5T1dfkM77/bpwkKF35wM35+FhcRDoAaIcTolanac5H69yM/QmUZ6E/HjFxgT59R1Tgiv/
/u4FDTwLZN5VoChXuZojPj5tVvrd2h40h2X/xZ9kr/fVuu36xcdaPvB00OONOcjkAW2AN2DO6Dx9
5f//H4rp07+uti4L08vNA8llfHtDV7IxqI0Ro7dzFxZDCJvGQ23vq/AE8bIF7XD17l7rF9jY1tbA
lsACIP7uvvkcQQ6fv7mAESELnEMZSq9/9lTnPVWdf298bML/e+Pxp/VV2VCMPuoZVMf+4mgM5e2l
+5zr/rh0tjDp6QEh7h3hO+yN/vx0oaGkEHmW4ERJ70l1sYnPIAYzGPJZekvFq/PBGHVz9ovuy5P9
yiuTU1j7uac4Q/sMv3iM5RDLdIRCtVCpdsskT1j0A+LRySfKwuvoE23Hj4RwdtJFXaQHjd/B1cWt
OrjxXrQJEczJQyBGaFLsiUToBD3mM1MIZTjsyjBM/fM9dHAQT3ow8yFIXIJnfJ2j3YP+sfeJXt61
DlrwZboFoQONovuhXehhjR5hHVwPGV1QfNdB5iuu+EkjlXzZiNcDJJSvhzpQRHIZMYHM18PBUrz6
8zvxfvFexRWf0VzxF3GUyybjmOJYJ3/IMcS7/7zOfJUzi9eaK87755wK6Hm4y7/XINuaK771EOAV
3xlHEH/hCpbi6OJ8HPX3Z3HGP9cg3quGp+mTKPP3NgbO71/+XJP4vB6Kf8X7mhjwWIgNRcpZATOJ
34jX4soG5Eb9h0nRvWiK0fNGKhQfiFwGDLNdCKSqNgJXF9xj6oVIxbl9EiwuK2pUedwuiguIS4V9
/+Wd39FAnIEAJ7gtsvBEk8NO4aZ1OhnOpqfpacr/uODTtI7zVHxvJ3V8S3N6lx6yp9k1Yxkai7h/
sqIVyYr4ND2PxftuiFGRuYdGkfF+DC9GWXqagqCaGiPIPan46c+r01S8X5xN/F78RbzK6NW9EaEC
PAweGX1aHKHgd5TTBkyDBV29iDkEfzD4ksI1tczfMSHGhZgbxRiBT8/oEa9rl5TIl/i5drEX/J29
8FmGWH1m8BtjyR/4uquEKsCd00iFa3FGupNskV+CFTmTZU7uiTFmQWVy8G7uJbx83dkOzB4+lNUo
G10TnBaIfQHMHmiJRAteEWy54Iwwc76q3YIH+GRPLJqyZo49j9ErOI9FzzVolOGiCFiikgIStugJ
KHSDaandPvxjCDMhqGp6Kuusa6xknxiG0XlhuwtRiEQvxOa+D7klrDzRoU80kRhzN0e06cu7cwIx
BZwm20BFMEJzxMz7cltXDfAH24uBf0t6aRedR720ZGiXyYcjb4OTJ6ZfMceKL+D2HjN01KevMNa3
DHPR/8XYeNBDRJsWgBjBJjuVf0mYUBPSik6DthtSas6fxyFmTWWusjwTwXg45NJqEj0dNmdQ+7Xf
+B9u5OWJyQPfNqH5AVD0TXuK9yGrEqOB8OdjYmJ8OO3kPRUNS/mcphcNL77xmMUD+jLajs8jcT8n
+vh5VCbn2Ye75NHx/Hi5HVPs6qXirtTf09dMgeJCxL96gIccTw4CaXFHtkSZkQWmPVU6EGckEKEr
olDJHZ29irs9e5+NSq9CWTt48RjhK/5eFnfhy3bG3fRGn/UAGpgYF3/mkJP/pwNLjEcqWL/vy/w/
M1y7EzOKmInE3CUtGLxR37+OThMxZEWj881vqAFAh3j/VDSLaHDR+IXbjIe0j2zTx6xCzKeM3oZv
0b/+zG7dnAwLeVQ+cGf2FoOZzoWH7t2V/RwJFhRPPZYPWzRH5gNp9pgdGNTDMAc3NBKr0p2OLXqB
6KUnKiI3HpmE9Rad4B0WLERMBb9jWYxSggW6iJjaxHQmJjdx9jIRxxdnF+tFNxfTNZGHjUQaXV1c
V01Ik6Xn8YnryeDtD+12XDiqnYWa/wSNxAfEW270QlY+vsRsIi6V6UN0SrFsNgz6p3thTFag+g2B
LBBj9jR6RX++IHnRbwdETn9O3ffFg8DiYNy40m+ztxBgRd9GjgqGyNO7hPfkyojlkP6feEDMNTdW
YIXPlaydAD8T6MGsTmrIvu1Ed/7vSaidiKtS6cXi0KJ/XUhl0IPOwWl5j4n1xX03sViUxHJFPZ1H
XbiVaBe0l8LzqGbwijX5POKb7i2GuugFtAcrvhi0mtNLM6qjeDv8rv8GUL7rSow28VfxOF/uxzMm
Yv6D/hIP7WqjfQFZHW8nYu7nuf6uiWK+R4iV6EDEBWKAkL/xNUuEX5lnOCpX0UQNCaUmEket3AfM
4+2I/QSRoNf44GoY3KJNpYVoVdGxRV9AdEr0fjoLq6RoP7HKiAhAD8V6KkaBHtLPfif93yHOw1Ls
pyseW75SGZJiXvl/hJ1nd+LK0oV/kdZSDl8VyNnG6QvLOKCABApIwK9/n4J73jvjO+vM8thmMEF0
V1dXVdfeW4ZQGI8a5kv8v6wzeY7et2jVh82WeToNyoGsUHwOw+5RK6CF8DSWZet97qfJHPTH2GLb
ELOWDyxm1U4kSBI/K4MMR+H9U4orlI9zHbf/P5biku++RbZa5n4tL+IQYch6bB8kGruv23R+mB6y
iCgMxJO7yKeEYCzwBBCgLCMJtcSA2vGhTwO6G+I3oSY+RJul7L/oZq+qV5gPVmJULnvbAW8jMSE2
I1PmzWWzsyM+WgyljozRAa+bQl4c33ZFWn7xReLKnMluzIkvbkBiqhY9CwZcLlusTZaArFLZTWQv
kVUpnuEMmirpH6Yp3Ly3e1mv8jeueIBRRB0RPRCSZTpLZ9qo7nULE1JingE6RgHVRZfm1gzFCO/G
K5+cKITGz1AbgdNeychK3OlFGcMg3lqG/3Cz8RrqJWxieGQrE7oXygNsaGrPuW1WG1BlNJCER6nP
9cuJsnRGzgjLhuXY7kF7Gekh1YY++gP900P11oDH96FB7zf9IjIia5TOyPQ31ODJXuBd5S1kv5Rl
wlJaoySxcsg2ZBnJApJdMemrr3JLviC15d6KYFuWY4kDEF8qly/76j+/cdzjhEyTzxYzhOLmJLo9
gkg8yPZLLXR0271h8b/NN7q2M/kM8lMu0eins3Ko9CmLQ+oFAjUye/BNPVwjbSS5EuWFUOtfaDe0
H+Wi5HvzmUC2SIu6uAq5Mkh3md92IRuG3EoG1aN4SswoSofKXAIUmXv5DLITmAACJOyVlevwxWn3
ql2Iu5NYQzYB4JbUxcUJxAQp19tnF/OXgP0ejdwfJ7ZywPPjr2RFiF+RIIZbGILG7pyKP5vLpd43
ZEpFDC4GM/ZwgeVa/Kusw2aw+WxYgRLAUN2kCsVqxDiP5IklPeK0o2qj3UIMwGBgqi2pDDGABgaY
GcARQt2AwPst1EFqlneoBjaGaWNfhEQMEznOmbeR2Anx4SG0XqMYnY3TosJedEJHJPWm8Fh+7R7U
N0JrqLIL6g0NGwSq2Itiqo45Sh7J/9QBxYbxcbqTMyzSTyyx6R+n+0GWvm/MJwc6qytkYBmWXYYO
cytmqfKSMU9OR8rCw4fJej7xIvogx5o5NFsakSZWzeulo3jE/sSu1PGI4/QyzubFVFnsaHelI9+N
4ogYmisUW7d7h/DQ6+a8CIHvodf0D+TGFRmw/M5v33JvN2+X8UAnI74vIDQxecahZ2R0V71aSRtS
KaIBalTSuyujng0l9b6OJGPXuEcSfvlMcisbJkPlTZaU3GbnGUHVyc/Lh4Sa//2S1StB6v2Rsvgk
EFXn3vSfJVndHqGsZYGiyoHDITCA4Vu8gjxeglYz1B9M6kZoR3Of/P+fb4oSjDE8Lbf7rysJcLsF
gGesQb5ZN/z1/+8r8F74riMgT+6UJXX/EmORDRBmp0hb3T2CvMD9r2a4p3ImjxDrEY8hm+7da9wf
IY8V05bXyG4/E4zw8iqPayhkZHgSmGGpjXicAYEqcyGGYAWLW3SHyPROnSjrC93WbXH8J3KV3UO+
i207YLci84fkoSXIPfAkSLb4bukpYwHJTWGAUGYSfLOQ+JJFx5Po1LndkLvuu3o7BqXTMEqEi1JC
+CfWrN/aBykAyJZBXggJ/qkva1rcBvz5ALcz4g/ZLe+/775cfsqKF0/P46LLlzyzwFnI60p+KU6p
XUgsI3GO+AHSGIZFBkYGTa4K5a+xrF9ZwZD39I9b9uARn298HxYEPBi+2zbTp7mNWkbsgo2yYWSn
RIYXwtnyQuKjiT7HMunpg4RQFtAcDoeGO/Yl4xbiygYpH62cSl5U9+AFZmgrYTTpuX476hYyBxIj
SHB0n+nbLYZvQ67VUBwT8zxG+VCnyLiTvJFccTevWOpadBiKARFPyYOkE3sHWWMNUlinAEVDzZMp
kuyyDs1eQcfTE/SXuDOJtQyInZKhxShc2T3vK47VOLq8XPvuRDZkqZrJq9XsGfUQ4dQ84HDpvioP
MBjcnAGOy2XZg3+mHWdMV9FAvBVwCfRU256EuRIky1c6pUr2kQ03c2O0RzRYXlJe+P4GkJoPha7N
4f7T5MDSgFh7oe7hUCtxFrxXD3aWCdrag/v1mPDzxwO+af7gpHMUz6C7uK19mVsJHWTd4g/Yz64z
K2IpOtGz7PLd4r6CpYjYQaN43y1kX5Uv+d89zpUxEt8Uz04Tea8DY4pYALsnOtG0Yf6n2ChOSlyT
DKcMpNwmmIFximcehjEiUiUbCieBJdPDySA78QhYTyBe78BfILRhBsT/yRU70W1dmhjhPUSmxMZq
/e9PVqcEEPef96u97dCsRsyaLWgFAUB0vxaDiygnjCdT9O0Nu/FmRmepbAQSzBygezQZ2oQzTcqt
VNz/M26wPUI9SYsFdiLuRgIYcTj2o4wdarKvcq84JVnvaGRwvHTzWBLWNiwjwKsrcc4ZBiZuncG/
R/wVe6+Y/D/xhbg2WQQWr2WHN6vr73j63eXdZ/JeUpAPJNVcsdS7j5Z8QeaHcySMxu6Z0FpqUTyQ
LxD2iHC+7Yb6owo1y3+GT2YWNXnxhveb99//+C8mv6OZHJaGm1O8RVohx99kqBLMyE/xUEn0KEG5
xLbyW9InicNhwsB8BK1LAcEeKmsZHxo0IVSCTEDC2P8OGqt7AZhvbiEYT1eqVFuV4Ev8uYQQxPOw
eDBGO05a7oHw3SLFZd8tW3Yik3AzHsEe36sYRSnSIOx4s2a5ZUFjSM+8+GWJNu/7i/xZJk0cAMId
GHZJ8nZ3jSwHSuYJhgiOKwHqih3LHMogGyO4oFib5VB+ngiSnJEJdWFJumbxf6nF6w/3Tfu88jCO
y+tmWMw9Dobx7hteVL7YHWG1xLvCdJpybMIzJWCJR7pID3FbSmUSWxRRs7o7MZsQVUJWsdN4gN8E
UZsHe09Omcu2XyNKYOMJlL4zuse4EoJLxV8sRdag2IbSr97kRTB6ghTgKSE+i9UsL2rzMW5uh2UC
PlCCBzFtGScZ1PPqvuXnpAJguFi8VdUzdzyCpETiBhkgg3f8J4q4r2GTTeEeYVxweXfvig/A15aT
/WxDVwq4qN1iP+OGRD0SmxtEZhL+SegnbrSC5lUhw5YPLlcqto10Rryq6p5F4yeOBQ9KEn5PVSRZ
kWWgSZNKII4SmQzcFTq8fEAZinR2mNS3LeLEuUY6avrykiWks+LK5YyDOJN8VoLAf34W02zOabPc
Lakuxxnje3BqbyXwkxBVHrybi2+RmpYUMqXCQS1vcBqjNL2m4U08Tbkoe+XCnDBlDYkTsSzPqgdS
C4EwjxxbtgowGzCbys8YxLxFUiGxq/xFfku9rKRHCMIC7pNnKVBz0gUwd+f2AM+2gWq3CBpITfXB
jrN3KJng12nCjKaxx3zrrorNyjxPlOQjRRqelNh+U/fLom9zqL7/aMv35DR2CdLRpiuHF9KoLNSB
Euxo/XvuYEODRuljh8xkgXYfkKzXA22iElDvEYQA3iY7hATIqJS+HPmEEsIrQ7PxYZTmWNUbnrZU
acFnKMP4a9e7D9VJeKc9Ga9Gfn1dKDEReF8GnB4yntzkjKn0n9j7+1xq204rTmePJAEI90wRq6G5
B+T/zWj0rb6t+EvDk3Dz1KF5e3hITwJV8J6OarB5bvrQANN6VAcg9o5vHjoTnFTV84eUfEBC+AzG
iviWplywQbrwvmXe01HSKz/T1WZ+AuRJ86gsI1mre3ka/YKwm2bzb/jyp8c+aJQep2PrE8bRDS7b
js+0Z7rTPi1oSKxxU8rdsKb6YiX0GvTtFS0rTPjWjYxXzroHUnzhzBgapVsYISGEM3SDciv0SmI1
DlbgLJRHuWUNnRAlLoSY0inNHenbzQbpExUL+toEcku+0j4jeivpMQ+oVfi0Zw0RPJNyDycjvG19
eyZCuCuP6zyN+R6ctiCKpg6QqCGTAkkV98oV7L+WYuz7qTIU1PX94cpQeZW3oTA/Pw2UBU+XbXfM
277Ki8kb7PvlM0hthuD2oaRfd6q9ep+Y+Bdsvbd46Rhy4Dy2+LAl/7fCIzq05m0RIFrPuOg7f95J
cWpLfTKk50XGUupVkL/C8HJ7DYcyuvIqS8vi48Z95XMPjzcfnHOGesuVDbgczHDgvHJ99Viuxqbl
T5aaPIZp4RpkiiSBhHc/9Yk/GToSRtgsXhXMNmUysUR3QieMOsbkLgMoUnbYAXM/RtGEHlZcCsch
Q3pgg7shKNAUMF7iJtC9QetBxpkLizH/+9289BcCYWI2WSB/ZjTh93hWQlYS4934626cEBEjxfT1
dstY58rw+EXie8+flSEqivHSobpHeetWjNKj+fHgvyhzO8hn0JQt0mW7TBBcAen6Jcmw8XR9IrOd
i2uTrFby2tvhzc0zyoXdR8UZypyklAmdW1CFBdBfNVcoEYvvk4GTrFuGUyZCFro7IxMXIxgq2LMV
woW2o8vAC51FOspvmTTZ9M0LX3iJjh4hSGAfwOVgzryqG9mzuO9GIMOoZKKIStWX2jM0DtWjlFjk
5EOZyymZFCClss35Id+3k7RhnQ2krn0/8PU4VJPbdPEq82pyIuGmrIqQKcfjxRhMmrqU0rJ4Y3j7
bv5dPDxEdOwA9w1Co2ZEfjAU79+NbzZ0WwinMW5dWVywffnQcgp2Wwfcok06PmMhxylMNmIPymJD
y6J0aNmRgdkZj/9+Mq55vyuK3w7GTfCZYOw06G69Gw7vF7yapqjVJTvn10W1i+wjGLUexKyOM/Do
BX1T3/QVrjjXAr3GFMGLHqBQBvlBgzXnnMgS7EO1ntCVu9uaKDIvlMJX4AqCfJTWU8/Xly3wr8du
5E1ApGl09wg7LK0k59e2C8CbITvKmoWr0YUC7CWto2YzShFkpmgGnQclbj8N95sQ2tHL1HhDH9VO
kJzVIQwQUdpqQK8MPZrruAcsn80G+CTVhEFVIu4Gfz2YKP8rnxYPuxGwWxacv8MrOP6pnZ7aCLwO
UKBTGmlpkHdLgHZaC0sJrcbQq8HmUfuo+ZQA+6vh/rGCYGGGrheoj/MQcnUzqhT4VLLZhe7/SZrC
PQI1B4qVDmYHV3dIGkwTsRuor7sRdIwg4049wD403L0StL7RK1UowUWDTxeubDhSVX/GVgO3IORS
9G4HJ92n/abeB3nRqz+bmU1PQOm/0tLPkrWVMe3yR/I8dOjolaeZZhcmKX1IJ4Eb+e5mWl6e3XJa
vB+U0ZEGTpSLnmizOoDppOt3ByoDRaage7y+owVbrLTdco9wMCzzM85j/93G9N8Ryf9rYj8Qye2+
zozOsC+LeDPSXUBj0JtV7lNOZ6DlglHdPSl5YCNcnIAPjL1uodcjCwKOBPm0pBldjG+H3u10ByNW
/ReYsu79juu+X5xt26iqe5pmo1P5O154v3P3TZMn2D/gCYi6UugGlDm9FOo19JD9eqkcrGxoaGHl
DpGvqoH1Dx1ajt85yAcckbxfaZD7cJ0A2zcr2IGj5Dpxt+0bYBMLpQOqt98wJoMhbg3hknfpX7T6
9Q2AqkzA64FrMx6bDoKuKEkD4RCPIFGENmNIfzN4CHeZkAccfB2pF53uPEztRJ/XNWipuDOlSIzv
ezAlxY/g12g/yLrQ7leL3aqjo2B0fNE+Ea5/PxR9D0E16IQiaSvuGbv+eYjMOqAtAS2hgiExm188
xLRgSa/REUvfauOm63N3PUP67qVDIDDluER422hKNtTIfLiQgIGBIAtAVZvjW3C6keaNzYscpeWj
x0IDWijNgnuon2HZoLo5pzsWvWqgjg7tqrTJ5gHszEh8Btrz3ohApjgwTCh9zgtclINbmHBp6YSb
XX3ejK3R3qar80yfAQzMqw20w+F+gGk3hKiACYZXAKoTUzjFnlgMm3n87YgYFn3bl4mVjlynf440
mJW0MKVvthmR2TdP50tUDIpN8HiGT39lwXlbTIyV8+b6VUwMSM/xmEd7S8jpoAfOp2cgW1IuUZDL
kAoiAD1eBygOIJPZtXoABbmtLoHx1sBpDsSe1s+mnmyo9IP4P3FV8ACQgRjvOZ3P/eatlQwA2tsj
+O54mL0UNDdGNfzn1yBbPKPmo8RBAw4rG5S09On+mg85BtUJ5djuvfAAtQCIDJwJR8+EfhjQF+ES
u2IFp/ESsBZ8ySeQ4D4YXFFvFMa0s+KD2r7+BeKh/5BOui8o+qxU1bKRP2VJ/b6g8mt72ew8/bx+
ohUeO4W04RzStzyZxl7fge3Knb4gZS6cU/zN5Ub+BPWi/2YGj2nYm4Nh3ftvcbAd5gEkS/NTtENN
mE65S9Amfu8azod4CqGhH/tzOmj9HK21QLXH4EEIXK69F8SG5hmN75E9DS14i9h6YjoZfQs8ZvRS
QyoCTg218Hf6vLUXWPr8HlgwHyqJrP+Fojv7wXDaRRBwhdBFDYeEVIv+xIQ3JPKpXxsrZFDo3VXn
Czgn2gh9YbhdJvE1yL0+RD7a0vSjG9sQDaS90SGEZCNVB8+Nb3+2HNpadghB5NRbPsPgzZUsMw4B
w4o+uRBuEmh2SnjmdjC32P6rxcXC5vMOgwxcG270AKwlfHgY7MLlkz5dBjwcy6C3ekEP/Cx4GI/5
sB6hUxdBIjYZQ+AS1bCwTEbrgRJm4eBz8O/O3TB/Q/TcptuyHFM1LZXvO+Lnl/jBOW/0WD+550XS
Ur5+cdCFO2V97bGJBQsh1QyXCksevNLwSmkUXAEQTYhzqPWBbqVxFRxmSqT+CCMeokN9ZDbNTS+G
bBIQJSROu8E5/RujyB+aAS0LZgHXdT0Pz/+DjK1Jdl3umMVljeEB2JlPZZY3PV1j9i69FsYfGWAH
diB/Gf77eP3g6PvPeHmmbas0Idq6/mO/aeLrYWNVvDchqj91fPrJ3iAT65X94coOob1hIqVcMStu
VzH+97c3pcv1v/QE97e3Vfpf6YS1dM+Q7fCX6WqMc6HnhnVej9VAFCDeuih8aV/TYPwAHdZDGGb+
dDqdPx7n6Or5q2r8lX8dArDD8FG9qj3E4GmzH8XR0vhLlOD+8cqgTEDezUHgzfvRodmWEHoo1TVe
m2+oyNOSFi+m+DBgh8F+MRUPsT9Blwbg3Z+ywmFczPzlhbXJ+dtnOmEqYUt7QQyyCrLxnFMEmM/Q
ZNoEHl4yBNMDR+nHGeA4fOPBQoNBX1kuqgj14Iv/fIsdJxDIMOxrgEuqPzouH77jt2b6TQmA3lmh
fsZZJY8G/Dr65i+CYcYfwnD8JXqotobOp+P8mJesdszybNnx+jQaA371z6ENoJrkw9/awePjEMFy
atYfz3v/g4ixD3XXTO/NRvYgfTMH5INfuJLgL8byJ1duObprQyLDnFg/xawPid4orp5f1hC/ld94
bEhvDGz1cdUO+o2P/svzRxJMfChDoBqApOgvi8X8nQTkbq0OXBqo/sGpQfvu79Z6yOpkf3Q28Tpk
fyBq3Dm+avda1ImDswJPHfHFLhpShOw/uw+F/wpcOJ0VqMrMoBX1A9jnKTX75mS9oSQavF/8B+Ck
JL+Ujnw2SGv4F89iyOr9ubwcG/oPzzJY5KroivyyvLyqk3k8X9f6tAvcKYwe6MLmT41EbG7/7e06
nJMBwJnxmk3Bt2cA481wAWz5FKYzsIWxGyJJRjZBNOB7r53/lwvUzD8Zmqtp6IOQCxqm+mNIvU7N
LeXqnNcvITLQ2WAOk3L4GAc9o/f28pRU/lM8JDpiU3zTiRdoSchn8+380O/Vfm9KF5r/0hFj0l/1
9rT0wuXYeJSsNhhP2b/bQTIdDhMAZDDxGVs+elA864/oxUxeT5Mo4vxCX3wtrOnzK9VqYdH6Wp0H
FN77Ex2AC6xgUNH5zcXvq73ZzO7B7QYuAUK0c/Tq9tbk+lTJoM+Lx+Q6yDpRB+wtl/HwycV/PVCD
CgZwl/YGgw30a//uOf9no7M1lLRBrpqqqgIk0GRgf5naQ7OzKieraZMEw/OB2LT5fVAjHW4TQJxw
JUKhDxHD9ryF/OOEMBanB1/XVflpbi9btBt2H4cmOL/ZWzqLydfqB3dLSRL/lX5du7/50h9sVfeF
45q6aqkei9e5LaxfLvai11ezvZrnhQkhLZTJQaUpU+VSPJZ7kD7Fq9fRGdOF+3Nfnxp1pJx7UNHE
GcguEZEsw9wLDoRhGlIn7lei+jvB0inXWQpS0lM4iTttjzm59vmpu/ZsEtLrhxdf6PqvoDOoQw8h
9QzMcii9dtsMJUo1hIEeVKiZjjZ5PoQERy0v4GOH+u45PxMWcvrojo86TUq7vskJKJQz4CPy5hTs
6+hwHJb6bLNJUCLp1wj9JQPwzC7Jrx0U7cCzJ3Yxcu2wM4YHL6RMUwOpIFejLRSlX86Xr+H1GkIi
S3LPwyyghGRSbDOXkeeM9Dbq6KCEnIsdPwvjlwzgVRPt8MElxOQtHIiQn8GglfWoMABjVMn0j2FM
tQHNixziOMrTAyXuQWOR09zWLnccz9BLqY6L/BDukmV68XpH0DanPW8FoHd/7tmgv6eXanYG3Z5P
j8gSHMPzfpmePzfJR+I96e1AM+bHZmGUPSsfaHBKK9GBqpgStbQ8e/NTuj4iuqv27E3PVJa2s9aI
WPQjjG7nZ3Uz7+plvp+c39GvJYlOvPmheDWNLw9hkeL4cdjMJ126vh4/r97MUCaJSxqxUOuRW0cZ
inabUes+tOe5INWyZXbokVsdi35xCAGPnR1C3elxNzU3UwMZE9R1KXh0MFkHG7SHcB96qKEi0K47
jhnSsIGXYofkdJAC4ATWBobVDU7Q7VVy9Fd+GG8g4zuLGnyPF2qPAXpKBIjBkaPBawjxFUwj1HTI
B89apHPmTMrX9uDG0hGvh1+9GwCuBTnlHial+XCict+kxTAuOOBQntIzwu21CfsF9cLPq2mFQgYD
HhJiAYjHueosOtrDc/fSXNFhO7zUl8e9i7DxKj8vG4Dd52FtwbP9UmdPHSAyD1WPXk1L6u7bAIXq
xiOqTRlwyV5Luf8U1pT7zaGGNgmo/i4wjqNSfdHcpRO/Hp0R5JENeSidWaAKgPefn1pviSg0n0Hw
xG1kFmEMu0M8uFpIJs525Sq+PlXXSVatk26YpeMdf7rIeJ5gxk96FJsSIIDeQHGXqrXYG/Or80go
feJkzui7yVOXTFqO4849C5F4Dp/pzTgtujZqsunlBIb0XYNRUOsBAAfoTVs21DIIACU8EuLx82iv
9qvLXHenVyQBUEbfdEhJ8VEHnTHL0EQvOElKdUgn90avM7z5UddI9UHUATQia9/aHKFqSwsss29+
nZ+hPVKejFkRFom/f9iP66mb+oUWGNP6VR2qHB9wTg6BEvSra/ez4tFrcqD2W3k358nLlQY+iBA4
zfL8M2UujBMZeyXKFxUFAHLzw/yamcEmywYX042y7jLdlxHmApsaZcRmAK+LRoANLzZFSnhgumVF
/zQnPey3C2oXDgUacwhqsUBrnPX9qb1dOMuA2mK+QdkGJPB3fhnXXTdPEDpKERY8oscC4ogKyFtM
RQ1GAaQuN74BK0DHYeqG8oziuhQaxikKW0ULxPFq9k1zfUY5XK1GaRElQFpLY32CVrDbTbLdAfqH
XgP/K3ok9VN9aHtZM7Kc5W4zPVNA1KA38J4Ou/cjlPHxUj+ijIEoeJ1D/2/BtnGsw9qBZUulWjrQ
9pEycgAlAd7Gs+eDaz4wksEFImfIlSbOF00Zld/NbTWEU/LSMPJB9mHBFAdQ7t15N54uHKI7a3ui
T6idDvXBdZqOjffrO2BxEz5/SEaL6EwpsQ08MIffR3MUMArDCi2SYoD9zDYf2cJ+YQwZ+A2FPmi7
OMXgsOIhPXKYiA4CPB499C7Ie+gGmXCATTd4PUbBZWqj1m4tShzBdY3j2qzaC9vIXHFQ/+rBsMmU
aQCec60YUkAqm1aCK+oxsExJaRgugNfLAu4ftmjUquE2OPrMLPwYNq7SEPUHJdgttTE8enS02oN6
US8aan+Pu4+EyvXXDoHPr/3UnTVrc2xv90AXOZxbmP2Dex2l52NgAd7P7C/dHV63R4Z5uSeFnBtT
e1LR4xE/KFM4X8pXqpmoB+SvdJI+eV/NGmay5EUpKXQxhtnn5qN8zCAenttlv1L0aEddJ49pPGSF
oqpZ0VGtx/1NV46y+gECj02Cj/EvmlDVQBRKFHGoA7bpDbtv7hNPNGmoqsGVehiCAezB4PegwjJ9
C7keapKnkFWHt4PlAa4ia6tskSmSoqzoWqODxWLFPXbrEjUr1E84AYC0iqJFu/A4gSyS99b8rr2a
Gik4PlIxuG+v1mMO3daVPpcCZkHtTD+Ezt5Y7ntWOzA48IXloEC2GQ3NF6jfowurNzZWefZ80Jeq
8rChTRPM8VED4W9UoU4d2qjfTHcZt00Pq4QQZrdfVhlyW5Sv4S5kDFo0kvsbijB2EcXp6rQHGssJ
EYWU9EHxYr/sqLxa5rbIpWwHLUw9p6BaQuB7mpXO646RLkP7MCgsYPw9rR2wopOe14RX5F3A9SM5
Zoy7Yro5EJYMjPNjCpSGnhqgoWiHmnNDGZ5xteawOayu/OuGahPEVYCSQsPju8eEHjSXVq1+2Yzt
EnqgsZstLWdSw9/dsuf0W9DDaAn8e6yq/6HAYaumq8uJjqk6zo9cutOss5aoZJO5P31rJw6E3MPV
13XmR04/ora6Xirh95P6l2K6/btq4i3qtCH8JPfRXWTAHakV/RJ17irFqrvqcl0/Jd8GSexm6fnd
09sjByGhJuQMyeix2wWa2BICF9grXVP+nkRu+qaFjxSd+5N8ONkh7OP5zxjsidJWCRu32VsTZEJQ
hfxRoG6E9A/y229JBtAZcuCupYHB+kv2iczj/2ZztupQo9H02+HYjzqR0zXlwSIHXSNMEAor/WZq
LmHYD9jyAgj5Ofrp8Z/oFIGr9rdsesEjXOirs/8BO3j/6wva462kTS9PJe0aNGuE49ynhoEYE2UN
PeApj1BcIN6M4GHoQua9eJ5MHCqBLiV2LXgVWmmX5BDmleD54ysLFm3QX62oNXeMwAUh0ziibLOu
/FfWoK8FI9a7v0FI698tSvtDdea3ofiR2OrqSTdyy748mvlC0b+TDNIggh964YHQ4kldWAu7ZO3s
pmW9NF1YBdZp8f7vF2FLEeRHdk3ZDEF1S1Nt3b3V1n6xr1gxrEvhalfMWg3Q5G3D/QS8dh/ioCAp
BqjxoTxIaShHf2cMvTzMAsM3PUL3uf94+cLTwfGYoeOrZ/4cvvi4t+JMcMixzctZiV4hhoJs3LyA
TuY4wf2YPBcyD3slGq21zKdqPlh+/vsn0v/0iW6nThQDXYPCwe8rxmntttgXp3jtDUpIlV/Kp7f5
dohc+bM3PQev7+8PweAvJYA/VQCQorCp7FAFQNpUahi/jOKxuOztsvKuVCCnY2QIODwcvLn9F+/h
BVZ/BfutBv7q0IfX8oNqRbYG73CmNJlPrkFEfWzAiTCOksW4o+9lUCzJwkOOqf5icn+o/Tiqadom
Qia2Y+k/fNj11BWl1+2SiXF+rgvIgMaH60yDVve6+vdJ+ENF5Lc3+nFgoe3tvMxq3kg9z53drHQ9
v4BqIh+RXNKv0e52f0vP/9eMHdWG3VbUZZkKMYpfJsC5Hq1s0+jZJLFeju1okz3pdpTRhny9jnan
vznlP72ZY1k2VXpNp9j9+5tp58vRS9J9OmEMjxy5XZxtVZ787pz95VP9cb5+eaMfw1gkZUxxoUsn
cMG5xBwKuLN2cLLO/i6d//uM3UbohyNw1F/e60ctptWspqirPJ3kyvOJDkA4hTinPG2eVP2hynQ/
ieHOoBuLE4iy+MuJB2IuP4b0VgmyOTwwIPk1nJ8lNC3bUeXbp+UkJMqMrj2t531sIIMAF76nCC2o
+WxAzwmA2f0iXWSg78wLXQLnST07Lk585yuNs80bB8EFDgJBmwlqW9B45VP9tH+Eb2tVLbqZMTms
5PnSt9KAEd+MTrNqUY66G/OAQ+c3XEM+anAoNVNf6Iyg+r58NN8ceMJCwr/22/6wX5xvna70T+Xb
ISWT28TNsDp/mC/6i/qyf0Lpe75/QlV5RZQ/zufZQz5vpu20oMAsDaG0rfWO/cuAM2Q2HFA4QUJf
zmfytx3354b7c2R/GKuyOe/Mg3M9TOKS6kpzSAdul0G0uy20dQu/W6NmUbdfKlURwUCCt9f1+iH2
Flm2h1e1DksLdEGi/KX0p90OhH61t5/X9cPe0kOTOU5+LESXEiq3CwWtA1UU9MatrfaIg4CnTa8Q
cy2xO86B4dJFThOWACLV7/K9R8MIpgH49IMmgfO8ZouC2PJt93RZumuaaSi7umv9u4LZ9huq4xPN
0PLwy4quAbrWYPSteSXOJbqwe48/MuUBCjzURj+Q6KGSdfnWPngaddkWhle0irmU73Prc5F0pjjb
xxPXqa5P5Bvbk94r8fhfHO8fn1E689YqbPRXGIdCFk5xjcjSzI/je0oyB7XvO3kbBJskwREsRKTd
FRSsH8U7t8jLAaGKhOEB2iCp1HZ1pNeRgWz6d/wOnZH6kEKT7tOh7ZJ7wu5LNwvtLTzQg8zqrAYG
Isev6ivvrb7qj11HtRhNU9KzK41CD9oT+ef68rhB0+HVRU8x9jdbIfarkaRss2hJAkQDHGxt3RBO
bxKMbsu+RC9c+oWQKrlRSsfN9t99j/OnKPdX52P9iAr3aW2wtVbx5EoF1cyqYJ+r1ORSSI2n6Vmj
FZbjJvMyKOnAVi8VwnXh4fpWQ3+VeQQUhK9nqrKucqxJVh/gW7HTD+1Clki/xgEO2cLV+y5u662k
0+EaI21TNi9Np9JvkE8da3WCi9hEO8KDqLfZGYiXWmEWQ+CamxMvoRW70CZ5rlOUon+ISvwlBuSN
At6uo4Ggg+HyBAKoufZcegpLvQ0a7xpa5O6HpBi11JhiTi0yTDB14UnoWlLLuUVVuDKQzuZpDlXc
VjV7CTRG8QFimoz+rCPUS2ZOQwRB1gl7OB7TwdmkjY1iYFeiNuLBvbTbTXZnBIur/cvBoYplx6O6
M3qWswEIhEKoBXnJ856GkET/jD2kDFXaxy9X/1RTyajz3vH82Wr5SsnypZXReEjFsDYhb7Oy0aVN
J4ZTTXKNqsze81NruEuo2qhH6thVYJRgQ9IKd0Hl8nigIqSSGY+UBAI8ivY0eWkaamitzWSWIzMe
cWmJUY1rdsqKKoZZDFrr2NvD6WsYh6C14YQ6o/BeQfJwKaErc62tQXvjiUPr+uxF1wx6NEj8redS
ccYlSUtFe81JuFQ3+0mlQjcIEWFzYS1dkujQaoOCpg3nVLFz6iv3MtIK4Vhv6KweVzq0DviSWth9
YZlxSyg/8nFHucZLAEPk802y8jjNihO7n2MTptpwjKm7dOumffXwtjk1QCOPs9SFSyu/PjSOM+qc
L6vLUH9+8qpZS89Zaubz0+k02JnnsevgXs8sdWbcolJhXk8zG8rxswKZKmntdVUb1TQ/IrhGPbwy
T71YhQp2hwgV5tUVNj04Xah6Sj+HfVeDFm1TUsnb5Ie+d0ACkd5AV6Er2dpHLs1q6iYNDS6J3eqC
1GYRxyiMiK9Rh/UpgZLb9ugVo3WNUm3bhEd3a6P+vveWHHH4Cg01YuwZ/Z/mKKVrLo1pOoE/TWOO
r7mKMCcNIoUwh+/ZhAv3pXHALita/4BoQKd7o3T/kFE+SaF92Z+vj5tMDa9tM2MlmOmTncLAVzfR
iaS0jR8vLdK/LlgJ1paRf6b1dZzH+UOSbCjEHp5biHiPxUvXltAcXiC03ITX+jrfOefAu1jDzXH/
fDWf8pa5OSkwwL65uya41gWMjdDHkyQTTOO+NhfAE/Uot54P2dNVe87bD6fWoGVvRvk172mHtxOG
eXWN6NxSMW70qUIfWVrsYchwk6/D2Ri0CUCXVKFxSUalquj4AfPB8q1oFtmVX0px7JtwEZ7gocN5
IvW0+WzhJW4ukNd6bjM7quZMTz+cYorGRj89nCanIgnc1hwcNCIVQ6GREo7JC709aTZI4Yf3tDgs
djAWmMsum50p8agV4mWXwIPf1jSJNbrz4rSDwdUi9z3v+wf7MKT9LMGF1tQ1EwcCqcNpTjfqXLGG
SZ5iUIkrhMCwNK9qkzJCCxTFdT+S5jA+q4dBWjtjjjn7ip70L7Mce6+bLMTAB5ZZx9D06+P/I+w8
m9rmujX8izwjyapfVdy7sQl80QABq1er/vpzbTJn3oQ8E8YJGLAla2uXtde6SzdtgeHlWBrUHzIz
hUGdoqilRV9JNemwRTLI23Goz4aWrjPD9wadbFpbtmSDUHwDOdVfq3Qkzw03QXpVSD9244Ak7d0h
Ube3fNm7Z5RvjZgE3skv4xmLU4+xghGycgbVoy+rs/sNBBBsCmk053GY7XFMQZB1uowGitlK7CYJ
DnIJesBZeK6LdJUPL6ZirtvaHX0dKc7cHfLpXG70Y4it5Vj5+CojJ5DDFkUWwfwZyS3VKtyDhggh
zqxdiVHbTLfyRD83lLEs+C53yfjZyIQR97qddcxE9whNZDVZpygOV4PldPWTWmJB2JfeqLMks7Sj
+9DXqxuxiNICpTNq6B3yPDTDVTTda6EMEpDKAjOaCUFqylBOukOBawXBeY5sPrZ1MkCvsHtCn3uE
13KDYJFB+xvSH/cenDzz6dmM2ply61+bLDv0H0M4WYipR0PpXROS/9gXGGwkCpLifkpGr1aEEbbl
Fnd9I6nGMmS0D6DaxvpdG7XnUmctHGo0S9VHrT2NqWFXtRDNpu43jDNNAVyuTmecHRvM3pZa2Q65
0gAIopXfuI3v0+Rg3CV3WsC/vjMWpwjD5oyuCSC8XPSbNF218HP8sJyrSbwv1NuS2VS6B8sq0OeJ
lB8At9g6pcPpVCKdWElzI26cexzO+kRens0cI7y+dStwo3U8ebs1mIUCBwyN4ilNxaVLPxTFi5Sy
cqvB8AK1WUtyulPCCf61hlNApGH1LMIpyVp08FuSrBaJso7VV++VH1NJf7AItkZGWBJlC1VHjypI
vKB9VtRULAg3TXYJmuvEoq0yphl0V7JXOS89Q8V5TlKP1q3ANyBDqkeSl+Is5kK5K+9NFKx1bLLU
mmRPYZbORJdsJv3SUTrG9W0KMRBJRJqDPoLcdOkU5YtcDK5E150qSEnenTTxz/cgWo0WW+2xPssa
AacUPlmNSRyc3NeShDYlDednMndgxDFtOBSFvqk1ZqZJMGAbWVAOo4hSVhJGfROgkKNMiGh2K7OU
z5OhQOYbbUa0roEpgqKcEJVSD0ENVGKuUMb3rjU95DKzYljeCHwk8zQNf1h+/XNS5seurBDfb5i4
3zur3GSyiNleywLNW8YWlc0xoSzUUScYAWwOcbXpClfWzH2HXOZCAs9VIfXZWw0KltlGikCKB+qh
5Y0cpmIRNzT/UhETtdRfY1xJzdzCF3JCPaVTugWWMhTMcVJrEbdtkaVuo3XRPRk9TrZjYwBrZNzJ
CcrPSXklRz7UwYWtDBdB86HrbMXFahrdHhoE+Bs/Ix09JEx4UL/8iqxpmM99Bbh5VrgDF23cKkTp
qQQg6jp2zLVqhmvaXdUfcgWaS/ow6upavYXziJiX2F9aNroW2uc7JS2DRuoReQzCaNk1sUz1IXkv
CGLTZh1LBvbq+YQyh6ayWq7b+Ap8IAYkaSrxLNHNhdoXW7mYno0GmcVYwXs+32RQsGgpAjd6dGch
IGhJBMSYCpi3epP55dmqJLfN8sO/g/qv+060IU1FV1X2+rJpyl9RcbVWTm5jN0ab0tCcfLoy/GWn
7oopzlHJ3Gq9f5/ta/7g82wkY0yyW7pqyV8yJV0VqjcjkuNN2qPwpn/cKFgnACD+fZb/yMeA2vrf
Wb7uWdV8EoyqGm1uUmOL+IAqfDN5qXD2VL/JMf1X8+lThdQ/oKKp9umJ9FtCq1eyaTBR8YGNdaRo
m4ppBVj1Qg56doVbI/puP/4f5Q2yZ0zvoBhVzdC+JKPjoAwVv0XVHWsYEyNFUls3KXHT6ZqtVJ9Q
xGQuH8mrtLtYCJwS6P27beVPWsyXjIAh4U5lAuGcWvit/ZlWk25hdDdUckDBMkAksGLLs5EGe/pj
Sg63IYNTPMSn5JAcwlNzHdB8PgUPlRBmm1cz/8VapGvktrfJZphbG+MBaAJ2SCsdrSEW02N4wnFJ
Wd1/KE7gxB620XMcMuY18g/1VluQ6ZqXc98FrUyo4jSuBVyqholfeT301nKJXQ88Yvi1c4PHANMZ
uvuiWPsbeZch6mkgKWBcMT1wDOcRNyQPCidcxZo35ktiXd4sdBUQboHVPJmb0H9zWOrIAO/jDXXP
XXAKD8Epf2jBPB+6pYnzAljzubK2lvIyX3zT2F/LSmRfgOpi/qdg90bi/0tWiAJMa2odUW60iVGy
idyJEwLjJMTfTh7+fa6vuWBOZUpTQ5ZBMyumKX0ZNGU21kU+cipMu/e9SwDqYSpv+9/0YFXkCL50
H+y5JU2TLEM3yAL/2X3qWyp3dyNE3mAHWQgVMsI59NlupA0xoZvD9vDRgC1Q6AKIs4zJJyLt7PRU
gUan9wAKhof4oGB2eLjv8kO1mww2PGVvfd/+uz3k7z7ol7Zv2NEmd/2mbJtV4yX7u60+sJNfJE7+
TZP8Z8v/r0W+8nAkPb/1Q6Wnm+S+YtMh46c1s2K4S86khUf578v6zNH83f6GCn1BEbjSL5flG2bo
W2mX4Votv/X8v/tblEAxGwK2/qq9YlSAH076DmSsPdSEB7gT61eQfiAJwJA0T9HrKKKRWfGYAk/j
z7V3M5eJxGYFOxn7/g4ptEAVVoD7IMXCb1YEegDIn4+4xPMduTOEpNNvcvBfJ+LP7qv+77K+zEpT
Pb+Hpei+w7zxjEX4Xi/b+bdZ2q/jkWlX1iwTh3kUdU2gkF86r14UfRmW2skU4MLmiMrNytomeKqm
+9s3pey/OqA4GThaXVNxktRl88vJ5KmUymEVlrtn7LSY8lTXxF52r3zX0b/2v6/n+VKUqarBzCti
890UiKMEBiMlgRpN8kXbTY63RsCZAn2R6mxErNYtS2LGO1TtFDbueF8lo0YWyNZ8dtrNECxTrCD+
3WX/o/g5nZoQ1Ezg0IQNslgUf1tkk7iou6Armk02zCTth17dFxkpfzWHD3TsK0CXBGgTgPIVJXap
fR703XADKvbaD6/jdKHl6AFvNLgZ2G5Y2nyiAabUnNbMbNBlfrkxY4EsV7t11VJIlcgjVW50n930
RTWQTNTfaor5bigdSgUVqfJwu12hDsoVKizQ5EHUTAjZosAz9edK3jTRj6DZDzLeVW7adE6gnoto
3uYibf8uoQDy79b5O9j5s3G+1FGHbHpPKqUJNnIIyeuljj4qdiCZpUHOev33qcTU/PvUoel/nkpE
d7/dh34a35XpEKYb3cJK7kicY2on9buyHXHTf50HIpWBVQ6d0/y6FN3TJg39rHu4QvNa6Jfqh0p4
gOrm0p+DenXreb/oWaV/aVwJ1VmhcfVuOWR0hAgKDCKA8eoDcFr3NmfRZ02/zbsnmWoFMktCugPJ
EyQ8hMxLvBUabS2PG1pUIJdu7zx9F1ooQvKJP7wiV8X5yKO+94sYVsjIT+kcngWKLCNvTBF/AZlG
ZCK/yo/ItRCtRDPhAh8+96/958FbPi1qcQQg1nxEG4GtLJKfQBhgksezbF7MJ8sB3XCApnNQPjc0
IZBG4CF+UbyLPyZzJJQoRQ2LyRM4/nAWBnzhZ0QUkFNA7GHCe9iNih8tIWYAdwP9CLBrkM3XlFIi
YKMYjo/A718HoQIQzLUHUh2d/amiOwJ2FrKOQl7jF707X2j4FVXfzWxfp1HIUhA+VAY1PkiaaX6J
ARS/DzK1L8dNjbOactW6GbDTu2EzztR8P8nn2FI1+erfvfdzmvij+34565eVr9fj0rhr7KCtet5J
Dx2aEGh09ShRbUOU+f1+NyCHuNL1rWIc/33uvwqnXDHmvKbKDgFiIJuFP4dOlveS3uQa09A+BrS1
MSE8HODD9htMgtc1VMhydsPixpaWMVIzKiLSHYzGtTnD3SPbjpNvZo2vQxkkydTAUFoCTqLK1tcg
vrrJRRZNRVlP3ubdcWqwsfb8Yv7vy55+HcniNCjSK+wSFNP4i9kUZtxmqZTyTYs76ShPZn2szCxi
Cr0YcXY7TuD0phB3yzy6qL2GDeN4LTGONg5l2zuyDiE+zbFw058jaX6PWndSSJZTokpi3tfjCAI8
QuZ94q/DGjxZbIfqxW/yWSy3bqDhvdiN32x/vs62vy4I1jROywq0pS9hRtgXah9aOVLFyrHstq06
9+NLFn/fdH/hYz7PhGWDrCvaVFY/m/a3yfaeBkZ5y/twS6jhb4NDv6HjzlKkXI0T9jsqXtobfR8e
JqtyVlEOg51wmB6Mb9hZnyCJ3wfN14/xZXnRjZuWp8B7t2hTbzC+oySLNGZ54SOEz0L20iK1CIwm
hJOL7Ky0vKEY4fqHmCTTvtm2sqOdhoM/u220Y7OR6NljKYxGaLPoYpI6EboR4d4UIkLCRbr+btR/
nWu4AE1XoZUJ0IlkfDUFT3zT6gqtQ/wupkiMr6R6NPWDYeGMe9SQU1A2mbXRvxvwf4Wjf571cxf0
292r61zrNL9HwK2d5/jFth/TxEvCrc+MF8bfzC7a1whOl2XGl0KtjT0cyYgvN0kJSBhpNzgA5I3h
zQlYk8KzEjKTPxdfb6dnmNIb8uE2xSyQv+wj4Sm9H0gfO7oNz/GtsKlH2U94vvGksCkc8f0F9hEh
lT1x0XGZCdidZL8M4O9+/nui+IsC+esKNCJrhY0uNhV/zo9dacWmn8bT4y1cDo5LkvzsP2vlokO4
tHCiQZ3dJpsgRH7Jvg0uRdF0gZmSCe8xngWKraNODVCwAZS888u3fHBC/CQJFgbcOtitONT8fX82
ic9q7bUpvDP0AydohBrb4qMzyF+Dp37OsPccsn3MS3S3mdh3c6ZE8CUxw/R6DKAkByjrQd8Yw75L
98jN+Xv8wu6jcwtPilsgUjRZa/2sw9IaBx8EDWh45Ui3g6YZqDapcwBW/tu/m05VvkRLv5rOgqRI
DdeE2/pn0zXpOI2j0a83zYAZpY0Swqgvk6cidNH5poiwG14skZdy62e0gDMHEXHKwojl4kUbRA7M
jbN+Q28Uf5SpOgO0nGG1t1NM0vEH8zWtPFQ32JXexZDFLnQK6/+71ejvdYIOLDjzrEeWYgEQ+/Ma
KlM3mjEeyp1/UY/hS/pC4RL7QyzEi4fylK+iGUPWoXfQoYGK3j0sg9ArO5DuQQ+y2aCSoMMFBZr6
VN7tbzrnf2S8ZEtWWCbJekmsZV9gD1Fc6OZd78KthgZ8Rwld0FODh2BjbbQD2PPJpl4FDwCUtqig
TE431ca/GGEwKjCPmMjZAmDfLM0FH3FpmksxCYZ7cvLfpot07a91XWRxftsGfwmdgdZNtHugZZsr
xr9MAK+pB7yCGaB1I8iNd2CjJMwZ/LkDNgPRBvEd9YC5wOIyB3uIzrik1sH5Js5k+RMjR1ezr0fM
kp27W3uk+F31GNvnF8wi2fYJpSHxig59M5+H+C2UTw+OCx4VNjhlqAbOBIAqrzgixcBhIwdmm3Nz
g63l4v19QpcLCCXebWgWAaOZ60equYDLBLyMeiPaGy1H7Hgf5rMIHUx4QKTnoq4C8MruGCoEP/2A
ogD0mkLB5+TW26+siXxu+Y1p0SOtRf8QnwYfKcBrbMdcdWV8qnoJSLPEVVGbFPRqGgivee4b++75
4DXXEcLo4IEVmanOuMRo0JHxXxC/7ZEb6Dw04zCRddB1P6hO6mGmsq/5bl6lbYbobObmx+YC8cdF
WWrxasEkHt2JjQmxJ7vdDo8pjt6jm9N52XKc9Vx5ggtTzzNILfMSz4vpvvRuV2ku2qj04MuRBoBI
5ihbYBHOeIBms5tsfCJ87SBko9g/HCbusGBbAaw/Rr3t1wM9QTKllKUwLqrQD6lsWeTVHHXfuLiU
u5GX7yMv5W8VQLfbGUUnV9xncafvbvtDdJ+Gz2TtO0/hc6McQ7sMnvSC4grpPHHHBn6rX0XOLnZI
G9kmHS1lxbl5VMX2IqkLXA/kuHmcnE2cpvx5d4VHAZIIkf7hKvKA4jBTcoPAUL2QtzE9080M9F9K
2lmdQ/BwsYk66SDqMfL9vGXiBuUnkTWmMOOUNCtI5xQHQFf06drBk+Io7sHUNTBCCRfig8enwQtP
YNS6z/5Gnm9TuVBqNTveCXB7Q4fEwtwTw0AcPzuIC9ad8tTsZI4p7jL5afDsn8cQvbbhxT8FSv5X
ZxN9sndFNlt36BVzpJW4loEzYDXAUeHDOuJ3os/mNFHAUY21+MzpNpndPPian/0G0zjR0Wbantvg
ji5N7GiL6E2orAMYFIlx8VAuxQzfY/RIVa/jv9A/FhtTCo2c9O4CV3fQnLJsycOB3klmkVuix64i
VCI++uCI6AEZBm7m1P0lsyzsGYQJgTBS0dYoHNMC2qzfNLQMgnuPimEjOecE5MCRvfdCN3SRLWNk
F5glCsCk6E0Cm48kLs0iPUN3Zh74KWSm4EM4pfN6RdUckHnH5AA0gMEophvxEHeA6eVNTAHiP6w7
+gH3wolf/KOgZN9d//hTHB2VIBoRnA/+JO1mFv0c3ejQu7QYRxPDPsFMBggDRxRTwNQmUeiABxDT
EQGNOLt4RrmaV1GLRn+Pjr8UsnnW4cYUhQgLPfBn4nxOrZIHQmsGxZZPmm3EERtnPCs7ayMv1d0d
aQauMn1Eg8E1d/CU8OosnsuzslAfAy+cKXxFOn0hZsCIztC6PZ0LrSEvPanMLvEac3m+oz1GVxDN
lLndVnQ4CqZ0IDF/8FuuWjQjr0GywkBSQ7LfIIK52i57RfzBY6vgTbzJiWhnHqA/jaeuh+R2MGth
qIthIY5c7VkkuA0UWxwUsCHFA8xy0AaCD5iK5QHTUSR/LiNJjWTGa48MsWPNWEba1stEN/l8RLPy
ApyL6c5ai4GGxLnoRFTFd9ZMTJt4565LR/TynOeybazF5SUzakT0e2EXFogVaA891r2/4k6KDRwu
gj4qwlwAn8gmAf9JC0EpmfLLgHJA71EMuUquwvQ1epojuRiZu+qsczFwdXymNyqMPNAaSJ03cRAs
3NfxBTceh5llKxpXps+LhwiPsaqkgbFBp/mjwkalbCeGbnfSNpmbMNzuyAPWR+UipiaMKvblEUMk
rj9hOGVuuFbpYp8riItpBksQoxvBckYcixb6as59LwZec+yYvAbBBqXV35sZ5SwCc5nXwc+kV6HF
OVcdax0yv4z29grTj7+Jz4YH947RCnVotJ/FskOKkqfifkY0X7odbW4qJOs1s6BDkE+PeG/tN4gd
qMqKNkGnloU6slkHRMxPz3Rw0XDAvNqYbzqPVAPiTeUE9gb9HF6MVD/gMo81gY2BWC9aL9+wZiDr
3LN7KGzR9NbctLFG+PzrXWj9eCjMuY3riw1DZ/8873Q2Ff1K3EK65gs5WOwPplt/1nKkwttsnB2v
fenQDy3wpODGoWZxOxDXugFiuFTcifuERk3vxQ+9dzv4e0TSPXwikQLv+W1HNbD3oJm7v/SzW886
kjCeVVd09j7fGT6ED01uaygMmXtxCZQBt1j4skyFiKVA5ZxRGuSQHV/FM7AQzu7ycVzsBND8FzNJ
tB/QU2wVhs3tacprIeB6/ap2xaXR2D3jSwRVvkurmzaiKlx+5nwE9mWjzeGgvUj2xbRfVmJCZLEQ
swOBUrM4033tj8E+XwZ+1S2w5+Y7+NO5+JmAyWvnvBG1Pm6iUFjifYhq8QqY7zwu54YgmNfbnOGj
cO5z/NYXN6fdQQci4AKRxF9vzgWGr315EgPjUWz7SAe6CKnwMZmW1fmx3vN6jif+hqU8Lx7sFy6e
HueIVqvdyZar3YtnbGsoppbIqd+5tYjK8D6OiDglV7Bmq4iebMD+Md2HLp/TcZ0YMabIE44PaNHO
VRRphZJmOlPXKVHcDN2FZ+O9fy55Fr+Nz+GPfg4l92eyQA7wRknpGuPH+TRB9Y3sWLJIFtOX7EYN
F6Hn69QDSyJfVdSQkYf6UIB1g219GT3xSE6fRDECcnaQUMx+VRSBB3kYMfK7bFfQ4zC05a9IQpyA
gDC5SMRK5PJdZfb0hI6H59mOZ+9eVqLZ7g6rGzaOWL3wuoEpZ+SV9VKdqYoN8iv+2b5Av6dXoonL
axFa52j3l/uLzrSN8LQC7/qjXka1baymHxQ3hcp0JiFcz5sSCIAUnwfIwXxbwY3j1XOh4S+K1f97
1BtplmNM2X+0pJfLjejr6tuvPi9X4v54tZtc70hOT+fA5Q7p8rMBvO7h1wemca69J8H+0n/oP/jO
IFPf4EcgPiLmCqYHHnRhiMT2uFX4Krq9aCdS2Z/XJ82Mo+xckItj2RvmpiMfCOq9iF6XMb2A5GZ9
xPWddTL+DAPEWruK7Ms3qRD5r3SP2ABpEqUiGCrK9PPvvyVeusG3rLQIlG25wq14h+gzHR7JOmIS
efnvnTdMIralfyTHOBlIk6k4lwb6Q6Q/fz9ZY2qGPt7Kzfb6a3uEcFqLBGGyvNNxViJ0B54G9xEx
4Hk0n8yszy2jvtNP6u6ItB1ub90q2RDXr0CbrYMtKh4LaxFguqhirCpsxnCrOwW4T1UItOrzcaau
4Dbcl/0yXFvrorGlrbFQPH9V7m7rcD0u2/39zIp+bLDjQTdIExrrGq4Y8jo/Dhf+dmfx0TbWOsbB
LjqXl/Q4XTfzz3jaQ1TiWF/Yq+wpoS6Kg3hUhzv/20O7r84df6kvETY6FX4CIiIUap4cJjinF2un
HKYn5WCcjJ2xMw/W6f5qnG7bYq3xs8VvzAOuIQtEQGx/k8/T+cRBemxp7QI2N888qKdaO/+Ag9u2
2uusCrPqCTzLvbCTCN3R2BsBQUw5qwkt/Ni8D1RsmO64SiRCJcHgnsLtgDWKwNEnc7uDA8BycwfA
ak8k8YQSp0gowziDlwGoEvB+CXDd5lAcxLiLrw+82ZDEsWTo5UQGhMRk4TN7ysKGXh60nP//l2RY
fAtHdGxmueD4Epxx27rkPG7P9aV/9A+ipoQlwYOB/D7akp6JD73maI6wfIv3yrqcWatiFx/aa8Vj
/MBmuv+AkQmIdvzw38YPnlSYcBHDvKlv0UtylX5Ib9HV2Ep7FWnzyRGLtU8BeDFPeNrccihb2e+q
y1SNw8QCbMrBOCC2vG+3d6Gs607cbuHTCW/napuf8725rvf9RX2Mjv7JPBmY2ZmngGTsZFNSW5JL
3KwkXCkhSWzvl+hZR8/yHB1xPX5EyJdXFxd4/edyH++tzgYYeskuw2P0nJ/Tc3k2F/3cX+du6jb7
5pA+kaL5GT+FT/VD/SBf05/Ta/gU/px+VC/xT7yakfAPf95+MtcFo4dNgwLFhhmbQOdNP6tnYLPn
Dhv1vXy0nlPSER8CggBh8yV4kQNngrigcQx2KLis8O5A2MOu1tnaX1Clv06ehx/JKeJii4tx0Nkw
w5/a3y/3m5M8J8fbWVxzs5ruzW2wkXbqrkEed61vp+f7j/gavshv44/btTv2pNnRG1BO8hN6408o
ijevAw/4LdSRivfgWXqNnpVX6bV4Hx6LS/Ksv3YTpzy32+SI8LEjdvXGvltNQQUz3OWl2DVAH4Rj
jcH7Pnrwj75m60edHXL8UpCyfTMv+iV8HA/WAyr26Wv6av2c/ORuOTh084/PgDBARxxD2hbTCGJ8
qiGZ+EdBUGgG0FEnDmXD+Cxujn/yTzcUqUMXDta/p8XpX4puAothTlVFB1gqMnpfkrllPfjjYFYZ
FxQ8hKdtuxyXxPrb8fF2RGAVQ6/YqS/pqlz1SzHDlCfxCDMIHk71IF2bl0R17miEIo1zLR6yh+5a
vnRY50kft5NkOvVVB3DdrO44qosMYQTYrN5pra1fLeRe7DtToLUuV1BZAbOcjbWx4Imxrvb3fbuP
QJyxkRXGYvG2WheLAg2SHyQVid7sObqWlffIcyRTMDbKhH7r5BTmziTHnr1/TS8pFeD+Mb/4h5QQ
UXaCfft4e84v/Wt0RuB1r63TlcRssmj3/ZIz4UUEsYRisphu6/fwKKbY+l1+jbChJnWhO6ru5M98
h9zziFhFwwScH41H6xU8/DHbJ/vkLJzLcL2ZQ9vZTLbBLnwo8YjIPH8/2fpIbQQ7+jwQNesFoYkf
1vF2QBQ6PESnbCfC4m6Tghc+BethQ9Z7U+zKh24TH8KDQF8f4gfzDcIV/3hb6Og/BMQqPuQP6SE9
SJvyEKyrk7SpdtVO2hRsYtb3nUqqfGmuzTV7/GP6ORuUEyeFPZkcR/I9/CZ6Fj5h1iHCt9XcGWCQ
I0dnXhEa4ek+56t2kJfBpqLqux33Bmujuitf9ZOF5vdJZ/zd2MfsykfzlMv8Rt0ZaIInFx3rhr0f
Od1jeJ50TpE72cU6hPtKtYPn7ALlqNhWjLT0nDyDzijhc0IA5tHPiRFXzoAjR4g5ibHSF/o638NH
QX3qWF1absG5usRnRs3wODxaneOfShxdobkyy1kHTop6i38Cd/wNBkz5O4uvWDKlWFlVFZlQ4kvi
Nk7Ntk5SP9+gIsGKhgSYEySGm5QNGuPqLAmMeVGlnhHKXuovy+C1SioXffH6Q9NOcniRQvzndLL7
KLTKw+BN0vqbStpfpU841L99wumXLLgVyFlcSxYmIamn1Vuqn003H7HzZgH99wyiaH+Vz76cS0R5
vwVWshXkWhOWt8t4DpiR78RUCKvI9mQ27kUyeTIrU5T4RGrZZiOPfPgj+y1MZWKiinCbOoxuoBmB
W17IWADoKdkhsxUnXUcGF5jHDRUOmConfYmDi0/wj6xwC58YyjZZS1QosKpmm3qbby5Cj/4dxYeY
ZZO5tGIF/dB3ygl/AOcDCqb1xO9d3BPclWJ7O+hafB6IgZeJF7GB3fobVG+fdPw/3tM5tCj2KlDw
vOSMjBLJOSfFLey2Mk7JHjFqZJUxIHRjTImsE+pm7hsaDS5ggd3wQBC9JQsQs5tenEkf2cJ6slnW
h+qZ5C4WsqFbLkP3CDlovhO71XFFancVb4yL2OMma2EnxtW9WafqUT9U6xAQLCJIjrnkor1hiycp
WYXSWZ4OB7HJnJ+w7ZRJhDws7Q3b6qfHzXy3CuzzsL7gW9DZ1lJsKCEccNg9ayD4FZ9g299ZB0at
U83q1fQsHaf7Fo08O1gK8idJDuE7ukaqK3IMt8Ttgr2AEz9+F57/pe/PMiQgjjIyCgiz/KXPm41T
vW3KICOl2zlbsKUdHpQZqorb9GoeldUPnt9vnryX99JROuqsvsNH/VI8NNfyarxZb/VL8rM8RYct
Sjwba9FhLRsTdBMGb+Gis1CJhSc5yBttkZ1RslvX+A4iVvUwOVLwoaJy7KhN+Xv/jOYx07TwLw0f
ol2MnDtgtesEGTLbP4cP6ARHu3al7LVjtmNby6Y2WmQnC01Ic1Gs7pghBN+g/v4u7H9pnS+LdNgl
WZ+kEQgQCgrC3lZsN/zUg4H/UMDf91mcRR7Zx83LIJcxYYGkRjAjMKuuYodYYTIl9pZiczt1coAI
Yq/ogdigFCrQSiZOFN9MDMp/bO+odEoSsHTAwxS9/5wYhjS8R0Hsp5jwtrMbZvDlNSJAwLjWdCFm
wPgyfjTX/IU6sVte8+vkbJ0RmeDmDscaLwbmDGUnH2SiP31nPIXnkBUr3TPpExy3x3bHaDo1YnG6
JEzyw1Hec4Bdju1vzUYNG+gfyaHYJJtsKcyLhQ0ysT6BxGSH++jWwjo6w1+5VewcvARkvHWxVy7d
TsasPThYexEPZYf7w22dLppdisIBvtJbgkt2b+MyXSV786Dt/E32qrNbqgi0L+GFsfrIJL+TSFSv
O3SvTv4mWYOznLLjytbmRipsgbAQCPWpcM0SmYPJUV5pc3YDz4QZrHjaMcT16lcEoe+No39W3prG
GX6kRFmNo77BYpd+hA/FNXsx31IEEfoXadPO1bWybkgVrdR1tuq3aIGt0VYjW0AiYx5i0aS5vtfh
4HNm1TbIWmXzAJNR9bEikOpxP6qApTW86j7zHeQKwbqFZKLcsygGfNM9JAF0+LIh/717qGKV/W3d
6KbxYN37utwF+YOCXllqPVrhsxKfJYT4EHKI3KBaTPRFeN/cy23C7iddNbdZnKM75vQpQmIefgB1
sjbURYDLRXUO5bVGpWhAyxtZvGU+zGNr07ezybWuXKOalTe38j1/epApKmKlOPHgf8ftOZOEMhAC
Ce+wgFKE4IlYCy/UDrC37oRI0xcrfhi1fcTwew7J1BcLP1hO7wgyei0xl7SqkUM09o2F3QdOI2Ca
QEctpqrTSjuUNzModJnbw7+ibqTZCkVUfaEFu8n9SSHzskZiH+WeBP0kdT6a2ybij241gbUv0LKa
BsTBC+SdWjpSSoXfw/YhNdZZtb2PO/TrQsqgFE+YOQvMFqBaAQz2NPxNhmUeHVXkFQsvf4Jj6j/q
H/kFHAFgiVabF9pipOw9ODfoe9AE4d+kC5QZW9+BSB+gQVcdU+Xp1l7CDB2yo6ru78WL0W6Nfl4V
GyNYpW/No3yuxwVqpXdiXNi+Pnqn61I9T7uPDFEF+UZV6VVIG1rvuQGNezNGy0DaNhaFo2wdRizj
5PyUcB23JAiqtxTVtuDoK4c0OOQW4DPzLQeFlMqPvl8L2w3bUJ796QDdnrv77Bvbe/OcA5BsdXKz
VYzsJalT0QwNUTJA3mJyauKjej8E+ezfXfiTAfVXD0YjBxSEDFtS/5JSulllcRuKqthBBqjJ17SD
05XvfXk04Boi/pwWl0Zhg5fgpYG7RNFduoRcQrgtqgs4bgdM6L8/kSrO+OcnwiBEUQGhaaAf0AH+
c0wl0zEfh3LsH7BwNuc1ieLAVTpXwz5gVDdmNp9CkNhRdkN3AlGpFXibHvcSCpT+QqeS9EDZYaUu
dCaMoGEboTklqKvyaIFVeWaO+tBB911+Qk/9mQazKvrm88ufCK/fL8BguQD4hcI4qTqL5OCfFxCX
WZMHehZumimCBkpvT0EAKdnHwAYsH7yWtEFyE9qBaN9GDybVvPJjDJ9I9tzqD7XTnGp6lGqkVy6k
FbG0iKfJpgnYat9+mHJhx/Ae66FFgARdz/5UdJBmwme1OLbJMawvMu4gRQrmbOIqaLXU9SrLj1KE
SQiEuyFFXQ2QjplHjpLP+mCXSC0uFogom9pyEgCPQCwvyvylGWizKv+Aw1oON0eRELW4WbOpOjn0
PjPtgN7sboJwpXFN6ucK4YdII/HV77NBoCenzaXop0gFa8601m0jpzCE9Vk+ekUdbgxGba+hZ9Ci
lqw+GwV7D94tSy8VWaey2rb6U7lXxNzTTN0qQJeC5KYE3sYgyV+sblCzQFtKIIe5qUXwoftLjQ8m
HSdoIUtKjayoZzIXNO3LcPtQWrTvmAoMFApAesjPlYSJ5+1ulzUCIf7ybnwMKiXO6FrV16bFR65B
o+AZODuyWI6WVrN7a7mI4aj4vaS353H6hBKg2+f9N+vJp2HHv3rOl8E4jEmMKk9lrjOgXKPSb9EO
cPykXnaIevwfYWe2nLjSbOEnUgQSEsOt0MxkDNiYG8ITYh6EAMHTn2+J/cfp7d7RHYQnDKhUlZWV
uTJz5aJORO1K/+bm2tvtsGVrVpheprvatVuhWnVtD8wZ4D8UxhBUXqabBYxtTniDLXQPL0rFfIVK
BEaJbVhQQNHcb/ytQXOcXeKAYFQO7zbV15dDslu+3m6hWUCNfgqrDo1FKlAzUj6TLY5xfDDoGw6D
W2Ffww1Q6Bo5rhzPWJ6NGmVvzqZrbBZhjSiAsZv5xRGwuUqvirs1smtrz1wY7wX+/Hr9ntZoUNqA
Bbuw6CF5PUS19DS5zfK/pJOaOoD/NKM6wH85oNezajE7L2arznLnHwzvdD3BBUHeh+lvpvAX1KjJ
OG6JxN+S++1vuvU3TYbBSBqoQ34Z+tUmHfnfF99clvemtWWXwFVUwNGQXOebTccyp+fBwmpdjQgK
7Nzu2yRNAEhTskSmEMmDnIzb1ndyJZ3+OCoSaJBnwyJc+dRjOzTIxCirBrtrdIHxdbwOCjre9CAv
yr+bTmtFd5O/KjTnp0b+cR8/PfHlrp5fKTwtRvUczRXekqwqZ9js01js3YYB6RSQjFbxG/OLt1v5
s0EaceznF/IEFg7MrBt4RonqEMJ8+jaqQcHJ3Z7Z7h7vkLB6XO2duhfLL2jOC82gd3a8auc6P+xg
WBxQ7BkD+V8uT3er1Vy1DIscHeBvElWosoCy6dynxT0Zvih973xL6kDv8HSRLEA6zKCZGARItmQW
vDsh/YboKDO4Bkdom4if3YP1k9RNx7y1/I272iTbIri1j5a/Gd+iLKkOtoFTdfPpKTp46ZzEimXe
QmLNW7hsEgrdBvVvq9O+2G5yfcVRp19i1wALChtsRqoe8KH8ipuP9/3Uo5MFNekEKB3FJpP29Rqs
mq0xnBTfK44x9XG0afdWjXPbzeuhvf1L6Oi3Y15LWCU5nozNiogIf+yD/SXP67tVpRjBOFRQ+R1A
lAYScCijDs7NIxmTSqFXKnwP6OSWfQz39b8djD+N5XIMdaqWHYhCKo36j3qIPK8sF3lltenMrENS
M53+BmNjixa/kgGWk4aFxXayCy9vQPZUpb8EOPMMArbDX4Al6yeypIHQ6oJKAdX8YGL8e1/azU3l
dqVoe9TfoC9T97nae3ZdkNjPg/+mREHaGubk8ZCYtfTms79o+TJK9y+dBFpNZietAupm1abS7t+X
v9TW9vaEjdBpIAMnGG7T3XxDC11jN5WZZTjN0L5sg/udhNTFyyaDNoFG86dxxRqnB5i3j8nS6q0s
q7XPVlEGhfDarxzDP1th5n8sVrNO/UiVmgObriBSrL8ozt19ZkEIt6Jz43p6WtzD2uG7XvtOm9/r
bdGawSdQv8GqVKXzFT1ajIL85/CSTf8yiN8UDxWJNiQBTadsoNP4ITFG5Vo9ne/GrQNrG672Dbep
QlOy1LVt1wCYzMN12m4c2eqk6VSHf77672Ly4+o/1Pfpvrof8kpR0KfQP5A9e9V3s57wfXXBYvFX
ZJUWXrqNOQEZkXOdF8YbDRD4Pa+PDpVuVgN5IVPvRsvXyuRw23hQT+4uf4FWfl8rBoqtzAZv2Gys
Mj7yy1odl1dQit2t6BwW3uRM/JRkCgyhBq79JTjDxW+FGXRPtfRpV7SyvyVTlxwA/5JnXb5hUnlT
h6ERyf63qBSX9dmq1E37uXFo7UiMI7F3ANkQPmT94M+eCGVewyo437sy6c6JtfGwSw0/qBTq7YAS
N55tMgULfxs3lr382DIr8YH4EtW7RCVpRgRh2ueSdMFqJGsl2Mxx/7JakFFzt3azlX9+nW26C6jz
SBtY+X+Wgv+siv2lBNf8cXeQ7pvrReVKp2ayiceUdg5xrfWwo+Ltz9eqNir6tF/mEmLnJgysrGMN
C5Zy3B96urm5ryndsq+jPKiUNYhWcoirdIxRdqR4CeqBEzR4bhdbiZWwG/hp89suhvCod6CQ3eLI
6xziytxOlOs6o/XULKwGB4oZYRRTomVZXEhcnDJFNYHH+CK8DjcgjdjXlDOqvFEdw/GoX+kP9ir7
6PUENnwOiFtBeJDNO6v3NRkge0gLKoEyTja9SoA3XvYdV+B5/b3/pkNf4a762+6iz4mttM/zMxVF
ZLGpRT2INJmiRXT6JjuQ4L5qI5s0OtdPm8SwFbmBaTKL0+T+wSclKUn5lBJ0L/RvV3mkyiCppVRV
ASZ8e9ll+G3+RfUkeYfxmhfe23sqI9e+GW19+sf4/5u1Rnib70AfmblwFavWcwW18Y2/bKo+Kwkk
K3zR0YRKxCwwIivUatyeLf6fxWsGpfJNAf4wrpN6WCGNuhYuaBqbfqiOce9Du1fWNZarOC1rHFVX
GqjWkX4+481EP7PAokSYfnsnQHwSOWZM0SGodEH5yERUhacqP9PpLF5S+6npUjok6w9hAeMNH019
V13QMDI+Tm0jMGMldCzCK4Wb52j1faYjsxr8UptJhWbZ3PxjEUKblszGlXBPI3NsfYU58mBPz/Pq
KH3Vk+oYrBLOhg+QhjNFrpgKQ7NwG9CeJKgmtK6dnIODXxk6fhrfnyUszTElwPw03q9v9mjXTkN7
BMhEYp6qYgF1fZIvhida1NPT/hPCDHKOSF9CfAo6FCmhiOoKMWIqWnYOlERJkxIQRCTUV36fZLLy
dkBm78+H6Pq0Qjp53RwSjZJ7g9KbUO3P1Sy58kpL8pBOH9x0Mz5+nIjIth4dpalBpfUxhwgNpz9o
Zh4uppcxNHy0D1/5p/5+SIVPonerSHYZcN+Q4xB+oEG46lYNRIEIUXCAvuafFvE1nzXlHzW/EiIt
0+WcszFIX1Xrqv/t//mqAmmoTbw6X58YmjpZn6PrRzPmGiQ+qJz2Gm0ZwIbVU0dsXVnN5dVynvXy
b4nqklfxcU5HV7gLh9URtGAnFxeVBz7+CCq8sDaejZHppYv7FVc/ayERfcn4FQLc2VjJPUh/nKEQ
bJ/tSEroKVStgIVswdOv9J5QykMpQWDPsTKLmiT+8eOWLBA9bQ49eWMe9Mx2Djs7tjczAkLJjNGu
PljGeH2jWQAVZlgNj5MzCytgeB3vyUQOxJYivHgN3Qn8E+HskxzMMntbBLiadN04zqTvjBYkM1FU
/L3hWa2YpuUYAWxC5FF0GlKUTE41rtJcPGdTKZ9pFWvzSfwdypEdWmRLpkmjUO9wFTtvwIlv4MOw
o9ELvLxWGebTGubB5VPzJMrgUseGkFbwsXjcPTQGLa1r8yUcIijTIIN+JotzZhNeV+bOohwBLxxF
eyGBSqul4R19pEebHkWSGJFJnHFJ4DXgkuWN0iwccaPtEZXaNb7zoJf9tsxZpOc3opnjAm7JO4YW
yzd9TRY5eoNsXg3PwSWR6r2H2m1mCJ8rELBb5yk2ofcoW2/EtbhO2iikcPTKXsf6TTvn9rmOs/ma
BWuSVWgwe83onNyYTxHo5IwYDsGH7mpGkrD/yTMZIui4mr98ZYppc0sDkX9UR/FWLTuSP9TIIqzG
VHzPxtoU1VFjfPis+WasN2gDlT/9+zBTETivkVqUCruQZ7KkNZ+n2SP+QcoNlD4LVlWvkLBLfYqY
mI+VIBJRgiJIglmlRgHiPOYi5UarSF+Vo4mQRKlCluER6AktYg3vCamJwRZtc0Y1SX2pwN4JdgSn
OF7LxdPx8JB6/a1L6ciQ9De6u85OrPgcvpu4+Zlz6jbogZ6TS3dASHbxJZhRb2JzQNOjmqNZ/88I
5ei4sJIroiUmIh1CEpPLpDGVkGmT2/wEKuDaOQcQc4MwwlXblXRLrvXXYySSc6OceIewBy3sUdKo
aXJIlYMqnahTWuxEDmf1Nq6H21gSYLL+q96W3XcnblMJHiQBaV96f8Fu097jTODaWnCN5JZs5zoM
WQrY1pILU4E1Vw5Rwzp0LMd9KAztvgPsSmnPCo9zwPIY8I8vOJf4XcQKMHKjbETFc+2lzLjJTGle
dF8bZpNZZ852sUllEs2N9JQmWk9p0pgeDEpk5xgtX48aI5QN4ocySUmGqKBPrnKbagcUq06wE78R
HaTXPQcwr1Ye5GMv4gsfJlpQTeoVVQYQ9PlQbNckhY2x/FSJ1WFS6zY5I7UzFqjSK7Kg5yV4O+5V
FV4Mkekw+Px/joJSgnaogYwJkwLWLLC+U10OimrGwQxRBbSdH+eSNFgcpW/r/caYZS0F3UIL2xob
F+Zo5r9OH2iczaCBzHidPiz/5IvfdHiTnKWjxIGSQeuoh074y2cFQxEJjI/vuxiO87BWfrTk+v83
kWRRG86IJF9GHynuyIo0g9KwlChzdpRCjG2KiEL3mkj0tQnO8+KTo7HcAKhlSUcp5FIltSnVNMks
3DzBkxrX+5KhGWFxThispVOiu9MlK8kS79bddCAZRMVIqewjiDG1+TjTJO2aX8ppeIvWgJvmdVpR
rTS3/3Rs70ly26PGDXJbFx0j2Lb3SLX59HjFMZKC4ovXSSYk4Q/VIeHSTTW6e1+rnQXShZpYiTrH
6kBD1IPe5cFmgv7RW9OeotkcsxKdcm+yOHT+HtUYocZwaKLrG2PZ9LoQF8AqlFhyzNF66Z/hlEeU
GjZBvVFaXDqYVmzDh8oDtUE+2WIce/IJnOAQnPEIiA2zsIpQM3TWRwpFikoiqu0kUzvrX58tX+Vv
jBT1o/doH7FNUVkZInrobN83fLJJpVvGxtNULHusd6Ln6OD1WHe9Mq4lvILKth2sI3SFi0zewTiw
TuWnUCnG3zXSFxooQ4mZKuvqwTJq6H1B3tF/JFT//1D1XZVotpSC5R/DCl3JrYB8zEqwe68nx3gb
n8g0rybFfI8Oa3weOzInzJBUy7FYVuSckA/BeSfetV0k01Nm5zpcYdTIUsiReQbF5DjkQmo/6osJ
GTWSfc/yL8Mmw8a0xnPKcLpUiynfqYbQptG1B0xbeiz4KKJtCas07ZwsXnXEzjrO8xLuFjlQjViP
WWwQz8OzEj3MgYNoGRtTsq04cdelDr5xDu9jZbPLDD4qPyzcd2RUy4i2ed+FD8O1ofgiBrTHRZrx
qWTrUJ6k2iXRylhxfXzw+XjoZUQrk/EQG43tNd9lCTj+cWJ7JhO1oXoZe8JbB7XoymUpNfC3lDzY
lAiQzftJeh+Z1a7JiUh2qw6JdYy1Nq37OFvtLRw1RQT3zEfe1vWMrgpw1k/6vulteqvekaE/ztk0
1ivkL/6P+gaHrhytzPWH2WFqSuDQ0YzlbfHdyLep6t6+qcrq39u1FtLFgsn6mk21UKSoh/BZw+6v
s2DX4XChnYOkufybw3bZ23VMDAltaW3ZEwYyGoNGc9u5jlNt23pfAqDP07uW5Fk83p+hsyTZjfK/
mTeBsIxzjk/XoaR9e//cxPQileoz2Xp0neAteWAPHueAPZV1ImsGXl38DbwLtnel3MxS1xlaVNvv
QlKHdLAsgXUPStNGS/ep/VjqD11OJ4E9OHxeEweJA/YICiQONrR1+HDSa7Ed2xANaq0l/DJdoBt4
sXGVzPCOAyWrezPXf3ZRyl/8PzohXLIUCYeF2iQVDEI7hvHU37XXMKfxgeeAIiutH8hNcIiQL/8Q
pV0RFmFAvkmybb6zZvzNNugq0VRS2ezpGXneFzgLxIqExzfmymxKfdeKa0xFIvLEJVbZMk75rm1c
dvxzeOLOi8ywMmTI4ZW2VsjI/Vm4w4kHngPbZ4tUqhXHI19W/jG15H2Zujbd83SH9TGv4lOXyKGu
apB359fiAzmxzGAz5S963DFJ2pX60HM5rCu5VBLgJrWeMcyLL9qo6zKFhc8enUlq0a7YxsVcxtQW
f1Wuix730qA+wQZR/gkJBxbVHfvqykseTs9ufppoUvWXw5vl7i4ip1UL7AkREDSBtJrImqTvbrwP
AhFyb8+4UdpY50AbvT62htJqj+mVnmjE+xAljCOSRsjUnO6tvWpwepcqJZARbGjPvcSmpTgcwba7
2kZiO9SjFjqfqvLYxIRndzEghLl3TZoQI4uc6bI6ZHPZ2NMNdDlv43Q5lG+4+TZIRR3FKi9IShNL
pGtEskFW7DOdQJisFJrI39Re5DziwCYlL1z2LjENXMNDW3J4QmrxEd+0cjyiSinXtVgaTYxb6A6k
KQ3NKWgCaywPx+K/5XrHtVHW5rVdJqSL7vuQfEoL5hEJCh8GVamSDCR9iBSYNKVD1hFzGPLpgsj8
lSdH3UfGbm/UTMQWV08BwGw+88Hzpc/a8Ll5G7p1YDI5Dil97/gEB4Fuvlvx7UvQBloeqX3AHFqZ
w62F/kNeap9CNo6d+5y6AgEee04yK1AVlbS/QwJVk5U/TxbR7HMb8wwyUIccI6RPdXLHaK9DImpT
sSb8ZSuv0MvCPX5gg7IzI7GoQLXwF01yMyGpxty32CVVFHmVd8vR3sar92PHQtDq6Hudq6pfJakl
rOBMVyD0wgcmVYoDoPSJ5WQTAeMaciLkZxqUlB1LaZfD4LBNtCcFzTzmV9pcsGEWOT1WC31h427S
dnvZhYPmC1SRpwrS185ykv11QnyJzFlQP3ZlAy485l3LsZ+kpTMmlKBIisQsr2OMtUWrXE1XlN4w
w+bYDCG8N6faEZp1LoqOlAjUaUEY0hoa0jYAQJDDKdTtGCqicNPOkR+sva+9dQ0qVbatzjq47Cg3
Fky5BhVR3bnlr5FuMuy+9JscFsu/vcBdgj3DnsAe0h6R7yBwoRrLuHy4tkYkV47MDqwyOSbsB0Ew
mGhN3NhdB7sKy1iAihzIQ6fZ36D24bXlGe080TFwGjyqsmTyUTiOVX4fCl6sAjSacfpxmGhDLeK6
6cq+xkx9k/3/cD9u4bZtDlPOPcE1Mmqrn9r0aXQZCaMgmEvsy/KvvS0I6do/Di4j09NexuBh3+us
tPlN97juqcXSMpK9B1pELVNbZHMFW0ILzRFErQCA4GeRyH4pSjDiUG7Tx4bRBp6VWsxMtCWkAR8+
qXxRYP9P1c1WkyPViE5SnR8R4cP7iX2hPVIpbSTtGrh3ec4BODzRvdDBXiJPGb0tbakllGhIz+rA
k+pvTmV36UC8kgyCcagdifJ3XM4ahEv2oo4lHY/bieATvUTyJB07++e3NGzuvDrF+EjN45iRISOB
vUKKhUTaI71cFVd6o84hmXz1Vkjy2EOv6fRiQniFdJyNADrTOk0RuLYUErMT6eguldto8arRSMUJ
uVl9SAXJgALUxsRrxJr15TcgNEC3cHbBxFD/lbD0GqNKZoGUXuYbY7LmJjrVrsFlXhp0/C6ASFe6
y4Ktk3OuxZmh1+pjAf95G55BZF1HioM1Dksu8l7x9ff+2fah/EcKqrxG8iBbPx/JY3jY8o9YhOTn
4SidcP8FHVB81M+DB0IDKfukRoFwowXogXskQa5CaUGaVohffy7xsWySEs4gPzhIkTXiAN/au1Iy
Mi3QtyxkAaEdy6gkU4FZ56A5labg5zgNrxT8j0+fMj9YY+BqrfnRS+NiMItIzBoYqBBJib6fPpcd
HUA0BSpFgClkOSKODMHa95D4OC9EvLcd2TC6BrWt5LqLY1FXliBJgIxxMZDdfSJwUpeAZNHi9WEM
C47izQNdZ4tBpN/wWzh4JH/G+A6PU0g3GpkdWjGhcsKnHNbszPglezJD9H8ZODd8ynm1hG/0hscL
ae3CkbEpTZFsXiR7WkAxVK29LBKZLNSj65d6aCaXuc2RsyHkpnJfZkjTt4KJhpfTiDXUWSG8scZJ
U8FPkFfW5IRpLqhq0f6jLdUDwr0ntb6JAcUTtwBiMI4gHRQ6z9JLywqOnE34Gmxr/WOBrcGE1bvS
wnI1jh1A4XpoTXCCqD1mpunhi25wQqOr8VOkgqoOVGx85ER1ONc4F5OC04lPLRFRizFalD3zHYWh
cNQy5lZkS2bEiJg+lhcb+DTJqAft3+fcyIhqRVwhkW5Lo0gXzfoORumsvJllZxbt0Sd0RgyvE82P
rDe9SjaeJlCHs2w5GrkrIHaZn3HjdJwbeLCk50aLSOXctYBoAYhuLSKNh7NiITwEgOCBoAqg2X1f
o0Vy5dTdepfBic9iOCgj6RMtmtbiyLO6YJ1wLtMhkQfonYhdVDvicbZtSpNHGkqCqsVBVBP0ZnKO
LYZUvGN7UDGuJb3719jBeKgxhZde/lz0VDVOlbt/froMtgyYNDA/A3hWTEVZ9gKp9dsiWWKOXGlW
JzZQofVQRgqh0unzsPfkh8kR2nU304y3ytZQYIWfED7BSCU0X3ilwjL3NwhDwS8V+CD0QViENksl
fNVWCEdREMFZqmtefCuSJeeKF/NCuVqbb4I1cFdTEdKmChJqUtq1cz3BYDeiLM3YiCkLI6KyAlvR
RR9fTT5n9syncRV96bsGICBVV7kyFKyh9pmqEa5HL93IiBupS7EBfgRGE/8ldweMUQYUWZTtFaSp
sp/qdMBOyVK/yrZ63Bev0fiNr2MJyZ0jmzw8LkPTa0opuTp/sBqrVjMmOlXidmBW+rWqIZXzLNZV
5pub0KU1BdeIijGNeMCcIVhUdfMFeR2xD4t+M/jCf45Sl/kpv8eoSV5pOIT7m2Vp2S/pBtvNxmou
DXM1Pvo59UGqdjFMiHGgS4IuB9Jm9yQqLAqXYRuyqZiqtT4gdhHtxgZa9SeKhT/5aXQh/ug0x3Sy
hjOlRrGHmBxoKuaOo9SbD9cepT870q7q3vkvKThUuf1ILXkE2ms2bUnIcXFqZU7FLzfRLJZL51zZ
FQTaFx17UKLpOC7ps+AquODD9PnA30J3QUlHZLTh8mz9IyF4mYjnMG3zuoHTl1X3iIMJsr1xzFUA
azHEMAB14KnPgJ6fdW9JcygAQigsBh6KngOOwgAQMjljQkplA2adLahbNVh8OWB8OoPJVyzDCYfO
fu70q1xSeEQDerjiU8ACVmRcUUvDHGPS+QQWeQaoEDJiTmYDeKvAcI7dcvCDOo7h6gusgZqSh23I
NXmlAsCKFGcYmgCdXaHQD8Q975igjCAOnhxJE9ow5R5o5LQIKB/gkLHGfABPET6v9+peZN0KEG1y
y6Ar3JOshftIKGHVc0gDqBLVPpWkPmfc2HVyYmr3iQOL3PVZeKLp1YFaFJNkLjzuBOhEniUtHOm/
TghcIPiZTacgGpFCwqqrbvOLGMgHW/nD0EbKvm20boZGkBJTcFH+k/yoNd4U2SOoQJOaIp1reFpy
zWK7I5qNRwhhhUrakJJX7uKHQpESg0R5qg+rsA9PH+SfkIQoJmUpphWgbRk/QbMRNEsylrhZBhQr
mPcy/nG2SXUhgTtekuIPIKmwRNvxBF3towIWi4nCYMe2dIVsegUeEEVAoyWg0RYOSCRVsG2zT8oH
y1lBGlP+tUEgcNqBc+VG1PtyKA4d5AEkq0R5+bUKs09iDGWrPTwRBWT0xrQn4dQKCvfKKcdTosU/
XjURffne2LAYqzLp5UplZeIGwMoB13gJrHTAr5Z9w6mJFS43UXa0IpE17Ff5gXrMYhFcL4EVFwFP
H8AVhQU2vlL8eF0PEigZfQmsD5GJlJhI2jbB+xAIOz228F2+hT7LCM7bGS03mu+XBAssOnB52WLn
h+HHMfg4IGsxDYDhpOKYBC+Q8wlWBaq6Z0NXo5JNm+8QV/CdTBvopyBugIosueS4kmkiDBYO7jbk
UD25rZqXGVgY9QeyzG0Dr7MgZUU5GsUX1vErPURA5xXams13b/mTPEoo/UiAIWOP/ajfql7+JWBa
S/aIDWjnPFZA0WPCQwRyEGaARAvrYB1Y0XmoYxixIwgu/a4doQAhIgBQLeRUDyXaPLzY5oNGK9yC
1S9xvXWXYhDXY8l4N8Fd46Z0Hx8ZW5vS0VDl6rqXZUIGDwzkehekpwk1LPCSUx8AFgJ1KtYIDlmL
ZkJ7rIg78IO20R679YJpqiWYRRWWIPPx0jryD9edPZaWMG87kEUCPchwj9lWpbj09NQgcrn1jgF5
HCXQIZDiQd6zJfUkGxSYVTIjBXMoermEkvPItlXdmdyA1YtsWKNbWs68UoBIAUj9wPkeAfJZpwLQ
I+hTnpc8xTU8SRksGM2u3DTJq+DFZg8kAVFFotZY/eKysRhYicDI+KHcCxBFQfp8ICtK47JIZ6kp
RYY8FMCa0oLaYJbug8N4hfEjC2oBuYU4fKjx1R9YRoQqD2Htw4KbSB9Xfqh3CS2mQvkA+4B6oH2Q
hw9F9ngRzImeQKHDgCxIzRpXu5b8d3usueOT807hy5OMUI1IPEB7rwphmejKLj3+7jxCLIoKywY+
PlmY/NZE8Yg6oP6exT2yTvqL+cXmtfDvHUx069PE/JY/IedWG+3O7At2qjNJV9b8kpRzOr0A4cj7
sqB9Y5qlDvSGFUUb8nxKb1vzLRc0I9pRbik2lrzcB5yEQ1qGDmQG8yq486UWhD2QIAUhzANHEin+
pS1vWbqlJuFsPxQUz5RQ9RLP2R4B8I3ws3ECnqinozEzEnMKLJJU5IPJYn5AzBBHM58VNtjjqJVR
q5ijwgpE9cgnObL1lBRlxISbtYqPs0U2rk4VZUttunDhYyXGGIGlXfuICciUNOKFb669nnYBVvhL
hb2Tvmm5t2xvfcA6uIyzMOfA0kMfixWeYD5j/8nqk/m6gdmAT6brk3try/bdYQVXPhaJUeaei0PF
inJOOuF4LDrn3iaCQuq5gR8HqqeNF1ht8tjRLvnfygZ+kkT/ZmH9yLI+ZffVNsvXxciIFKRWEEVQ
APYWx7eyPcwhp2EoE2YV70ugSkiXIDWABoRFsqT8FJ0hDy/9Srvja5D78h2NsQ4h29t/Ajriggsc
PEMlxYGOHfxnk7eqsf5m8v5iLf5IAl3VT+nRrq7uY9prAFCQpN3WfcCY6k1FnkgNO9xCMZrT8Gtv
3xwYz42O7WU+pYH+odeYQM/kFmt/vgq//jw060ei9s9pLjsB/GLIrpZ2fjGs3X3crrvdbXS3RUba
OhOV9SEooZSfXs0UfLnHp2KM89k2PPwFjBXvz+Mos3x/nyLowGu2VbcrZWbrL+M41a+1tHasU0II
xyW9Ufont198jEz8gBtVFm7/oxqlsOtDhxDk/fWU9plmdKdHCSYGKcJLWh5Rx3F3+4tWd0optVsQ
1+4yu8Eojp/tr/Wm9VSveautny9aT0cKM9z7Mna6HT8SdWBrsPium4FRhGuzRXGn80QZVPXawi1t
PrGl5pvw+EoG1gUagWwf/GUVynT4P939jzrx9Lh3jhtrcR+vIBdxXJvUrmxkQOs5pI3pem5+1ogc
vtGkeHxOv4k/NKcXDPYWpCkWBMW1QX3aHFDnRt9t6nmcWquZUvAG1cP1bzXLZQbxn0b6I6v9sDzs
kObDfWz2QZibq05GnS59T47etUaNir9rPp9OPdPqnRx3tvft6fq9qlbnrWbTXZ/cBqnPmZdzHr1T
mNr82H/bRXK3Y1DhGmWiafv2Um+85WRwHYZFdbonlxHMF5B2Q/mN6Z7JC6AhKgyG1dHu3reMgHW9
37yL6txa+7RNBc1i2jD90+uuCHGiVXQIBsnKnUfG5S9+4H8vG/1A6E5Vr9iW86PKYbMz6vf1Miu9
QDJzCBF39v7RpwWXPCB5YVwbq20NFEvgBpC52b0nu7mODbCldbyQq/+XYh0Yvv9L3fwyLDmvv+wl
87Q+NE/OScNSBI2sQ6xStgkmNEfj0wJ7bZnARew1GKFw1xpRtUdsTsljJFiRN4E5We8r+FZF88pP
Ul6ffuKVBmpoIzKB8hzFDDQ/jqXxet63yAVlgx7LbAIdorWR0hgI1+D87jx5okp4k9NbOs34JDXC
2kqQWDJXFV9IcOVFo8Km5ZERiMyjO77DoURKH7l4giTvmIMyIx5hU8ooyFhF68tuXIPG6mlU1+Fd
Bgr9iz/hKHwxODJlZMkwSb8UGsD8A96SuaLILBghSGOdgOoG81AfxqFe/ryA356UZAEboYzCh7Fm
EYZVbAs+QswjJaAqL0IonUOYpeYrycgCrVP+AJqNgEt1CDFHV1Oqh/5zgyD5TTmLRoccM3zQY5sS
0d4DDvuzmrXKLly/7d9fZEOy84ts7NLaZmU29sUoA1xQh6JGuCRqo3m38CrohVFm1aRErugVQBrL
gXSFS0eRHSWzKO+mkQgRkO8mUyvVShNFJVWm2+T5h2fz8PnU52hXBiBIs4cRCm48vQefq4yvyeHJ
YZhJlB2S7luzpwXaHLwe12GbVCVXSNkKl83C2al6p8Ej+18RC77K6JyckWPofCj0RoE5gaW0pWx/
2Xlw178pWHKIClLMFV2l6OaV0DFepgac4ZIqNqIbkFun3w/kFltY12vMGtlJMm6EEAjMU2MiPavk
a6wmQWm3aDVVuvEqodrvSmhVNv1hkFGbAj4gzlCZYRjbGGU5v+Uh/E4DfTwQANVyJaS5SGSz5a1/
PBU+YUd6jcBo0e6ZXUqKeebCR63JLVfAVYnHm26TgGH9SVgBafv+vl0lf0QWkraWQaJK4XFyl79Z
JKdALIOzJzu0zFwDMAQc4LuwCI1aXhR4LV7GjrtUSl2tLERALmPrVSiukohv4IN/lsn6jyLbhwny
i0j+sI5O++MsvZwvxficTLq70fRON8fZsuV0ihwdZXZ2J6+bAsZCcgx38BHCYvLFRvAfD03XaVMj
EnxTgvxE15YGoey+MVUm0vUc+u/WxR2vJ2Mrwtei2hiaoo/hturiSkFpW3/H8HXni8G+3zJSbj2J
BpsWc/mXwsWf/HKP+2tSw9SwYMuiRd6/t1y1cjrOaC91G1cpnGxPpvHz8jtrF3Wo8YIGmYdV7Ky1
QQwJywScxX1vtYYwG26gG0rN1he9n9AQtKw7+/Y2ejFG7dn7n1fgvw/1X0b44xzbn8+by8y4F2MT
4mSjDz8+HTU5vGuAsdfsBROsFqyNHkaI3WqYkfViqlHMbtuBcnrp9l0ikc3pae++pU+r3imGoCq2
XJGvFGvvNETeE2sGOLs+dZt3f/tl2/MZVbG93uWZ5uxUorcSs/t+w3OtBbd4PBD1b/0vBubP4vjf
VuHHodhY7k/53ikKDEyaOLknHyNzv/+++nQ9iabm6COPm5TR3CCzpkNL7pE2PJ3SIvJt6QJcgG2E
z3ZsZi3jhOlYiZ8An+/znduYmK3Dc+92gVH3vb717KXbWrXHWctqtxJ/9dxqJTeoj6GPGfx50ez/
dCp+WbQfmnxh7y4XOzvqlJcLpEwBYUACj0kZBc7U4wh8CBEryI2AZ6Fxzd7mQ7DFgfNUAakmfJyK
0zU5NvcdIm+kTUar1sufR0uvtP8ySn4Z7o9dfrOtnF7vN+3yzJuYn1WOF6+g+OTsTwqvcZ9estFy
D2lwa5uOPtZYj/AuXwkCVLBznU7+ZRord0uh87bnwHVuhBciAsT8EVEn87qjpfu8UWgyxx5wR7aP
qli2Gvt2BTh6F+b34FRv07YBOporJk4rZaaIX1UHd9iB7dS9+Xgc8Je768Hxm25Rzd7u9W5Ftzf4
YeDSIf6Aw+BuxyNQQ2oToUdfndBBZBi2qlCLTC5k9oDIi5M96DsRLT5ejRVs9IafvV5Xrvmc5t5T
nrn5ze0gNZ/wJNew9Y2uFcwmyQ628mElmhOIasGEuaCV2vBGs5iK0c/vkBrXnaBnzN/e1mTtuHZw
7ff89QjijiH0i0v3zWy9X8KFO488b+9PaiEUG3u3jc7w4Mhuw+I/rBmeObYasMINIT1+Tr0vmC56
L5Nu8xNysIAWMYMzSKcLW3x/mZDK0e+uSaP27pOCCLDfZI/QqSeocqeTlyHUOHTafb9VetY9yFm0
WxtVm9tvl4bHk3taoRBAgOb9PW3V3+kl465HndwNn++vi6Bwn+qtp6L1ilO58JmMw/z17XShlh9f
swMv3LDiDrdeL3k7djpwLkN2WnRbfpG5nd6Rkm4xVcMgOu9dQKw619gGeGwdzCijp45ii8uAgvhW
o/e1972XGZTzZ//4IhR13/CmiMqdJkOEEQBWubN3qAdhlQ4IhkzaEZSL7wcsxt7KHab9AYwnaTA/
mu74uIJy24IIyr8UceNj4bjjO71UmuAhxayTt27Oi1Nv7+EATTrGCQr4xsnfnYK3ziVznVsLmx8W
vW7DLe3DKJoPYC7/8wb771O02Wg6MJjSIe9nWG21alya9/2sGFWSm+8QKtl5ApDP3ysSY1UzSdoF
wLG6HGzLsq1TeAjqr0DjbZnsAsmlIjDSAW2VTnsixyqPyGikKu7aQIetgxUhC5kL2fexge1SiXZT
IU5qDqmfwp9mr/pLEKQQpwPBjz/fpyO19psB+8t9/tDjd2u/rR/XJvdZYkEHKmcy0r4ppaIEjZQS
IH6ldSqpdInxrkwW2ysGinErC0N5Kmi+fVxWQLXE9mXEaYm4PeBV2e1Y5ehPFQQ4FH7U/hIBLZkK
/nQLPzT3wb4UabrPi/Ge5itWOJkc4u6iNTq2RoHZ6U4nk+ULTcXMoIunFcTuEyTVcWy6fU6sgzeb
TiqtPnb5aDqxicJ04YPmEFbrhOI1dcnIubfqdPOg0XEEOfHm+eCe6QDwksG/2BqKl3/Q/vqbjUNz
b9v8bw3//xL4A7HLZ3X4UVbN+9hoZ3TeqcEu4F2TNdQYLXqSDbcEjaYqJT665+du94V4vXsdTDKv
MD00aC2cBut2v66GSXuXmO1gAFLZGrzchy/2gCDJADdp7077jfcpwfGkO/GyoD1YdFetzaSNpbte
to6GP5lU3cF8PrQgnZwvwjaJbK5aMsFw506AVui7kiyeupMGLZmSdn3obd9pNWP4FxJG6CTe3n1i
Hbw6BKULhk2sK/Wo4pOGmCJebbpveNkooMHP2v1o5n4GXga/p9ttZwER9AFOcuuW7DIC23YXN645
+qK8th+hjF5oO+VjUZx7oGeTg0fvA5IH6HLajYaHKXR0g7qX2YSrv75eKuGEOFprq+YajJv4OIRP
DAHSjahP9G3edPv0bApSd2+LAhTfeuEtqYR/bnjPdJt8K9znRR+h8bp1d7IitsT8dtM2AXU4O5mE
/Xud9ECWZeG+UMAE4TIZMpg+wDLuvTMFgHJoPBHYy9b06ne9ds0fqO9DBdMnSodzUeVvYc9zedZq
R4Oo6MPe1vGY6WDxNqsRwA8ZG1+n1mgabF1v1fG6TFt8j0aLFprX+OSaPWqeqlz1enMb6lfTCBHm
3tSmFWZ48Sbt9guf/3IL25Mmx7zZUf+a6oT/0DCPRKWM1jhqEkbompxN1vMFVqZr+6az6dAbt1q0
qbioS88pdwcvulU6282hHBvCODccrLpsh2Grx9nTstzh/5F0bk2KYlsQ/kVGKKjA697cFBVRvPFi
aHkDBRVRwV8/3+6JmehzprurSnFf1srMlWkHFx5IOlFhR515EPlzzV6cU3tXJ/RcSlNgOjhsH2Bo
7eWhjxOb50OryEXtyOHJGmydh0oLeKrUsOuKtY36gNqXaIvzPOqkwcPWxu0oQJrQDOZzWkj4WixH
Hcbe1Poyqbpx2h6v39RFy67Bq1g/Rty+fA7rWmPFo5CRYfwaU6P4T8FiMFgdjfPmMyqhWdhDkMEs
dZAM3EfwD2zRLbjbWTon0WC4uAx5C2o9WvZbPPeRP3SckTV2NlshWYr+fXUPEI+waZcdPseuNlR6
DKQlvBJz8Wa2kzcX+L5EdKFyVL72Rg67/hyu4rB8rIN1G1MbwYjFvw1HLT1r78KOwAGMdczp1Nq/
hG6PUbDG3MCisviF9IFSGKIFU0HBYi4+mwNbHtu4cB6wk0qbLKQ3H3rXWwY2XVxDbSBbdnTQxiRS
DQzRsFCZ6Qose94OTpAZ9rKPsKQs/ZfTxx5GlB37gcfnsip9BK1L4zIltoBhhQ72s1/c9735JwPU
voaEHQVE2NtRhO0iLyFzhmRPkKbyCgpSxaKodJcXMuLuJ6bkRSSH9XK4IIfpFBzqt/OwI0nRZS/Y
xwf2cSaWYAPsKVwjWVfrXBQX5+0EGLbzO9SbJCEk+QWvNsx+eoPIp/8EAm2LIZ/0XRBXt/BVxtNB
BTIsVUOvh3hlSXgD3x/uLrOdJmQ5PhUet+6wWjqL93xnnEhrGRZSiakw3WVtMjCwMcVk+IiGE2Po
SLRI/gKVzIM4l1PLnkdRE8DifCYLrIZqwUs4nTmB9Cl6ARIh7OVcOpseSvLdZPeJ2CQXnozysmYB
sRvYJ5TeWfwDt9GEpWOa6LxOfW99nv2Ly0ptCi27e0qSKyenHqQRbjlaPJ3lXHXhnrOJf96CCy1x
cdYaUlkv0E83dphV+AiKwh2HXU7f0ratERxxm2fXd9bjHweIUgjpnHkF9SqzUu6AU3Vs8tmPXTds
aAv2MQIT2Arxme4LN844MEVoUiVKLJiNszj+VoN9mHxzSvbkNSHR7CWS7oLcBRz6hZuUH/6T/Ly4
xv6dgKJ9edg/o/14/LHHnMbhev1zLXGpVHbp7t0eEHREPTnOCv63vjjjMByY01rEHX8wIMZpfbQm
Nd8a8ev+pUKWikxkutPHkouAppSljE8dNuppcnP3yKrZMKwEb7tMb7Dx9cgS7HCklA3PrGLESmiv
UfEctxkJzx0t97QmvL29FmxW+FJKj7qeV70XNMiylxIH1u8NYRxP79DnrA7Y32MOMY7DhzIlaAr/
hv0xNjnL7AWATYBezBrP8A6PMFA8RixpVQc1GDA/7UxtzLd6HTcsqmTy2qkEqibBtAvjrM25lB3O
+HsUx582l9O+cwn6O+s2Mrj5czLATLt6hLfWmFzHyXXH3r+aUntI42mTRmD7LMJhEw99XlJ0wBDm
geMtVZKShyX44TM1lwz6knOES4q78eWsnzf7SyvLOyCylKcoIs74UzGc/0MSSjLjHs4hAmsTw0sw
P0VPNoinfz3mZzkgMkVbZAQVLvPcrjhxHje55qfRpTIp2wg+5qTt4PU0mJ09MeAWbh6HL1DIecwC
pv3T5QNfnh4Hjtfdkvr2/IWP7qGog5omAEbxGXUq1IiPGDMgmXPMD/mStny/3BJ3R6wALx/e2x0t
t/i13Kp2s65jcskZc646PuqiNbz23MZAIfc6MXuCG8nVLwYWrIt4sm5z7uy69Ns0l/a6Fa5xTkvS
MyuMZ7SNuDrX4PlbA98zu1T5gJfB9SKNeY+DmKs3977sdOYFfhOT8DM11dMouJC/Ta1kqLuWq/km
P+vWvDx7vBiyHliCI4Z9CJKpQ109IZpk/DE1Hgcxl+flep3lHNsNUbj8ERjLjgOQD8sKYfa0Bb9+
7PbwjqjovrwDKiU3Qj1FOUjKzb6Yp2yTruSpn/id5zBOHfQ8s/ZmMLtz+dFaj1rq6xvB8dDakxqq
ygmXWLg9Ozu+2DN9RQ6ZiIlC4Ckkqqax5jmLJUn4S9TKXvtBaa1kALOWYxHmpm1IfJydoRHd8BeH
cXxBTNgmlKQ/enSxZXPaVBa5LFcI5iUBLvFlDVogFD5eTDW5JXIqJxLvRbJTytBHx6vsAgQMgkyk
ftgeU7nzcmFY205irJMzeqePF7bEdknSQ3yzmfVcuXGYVCOOlutpPR67e4xf7+4dMjaF+ksBH34v
+fMfLYnDa3M0+A9xQZFhubFOyOzwh4n7lvZ4yuG2CvULJRgNuN2DCrmOui3nubtM+4yhXP1t6Z7J
qORMwhuJ3Fqf4ZLXqf21kXalP9kt3aoksrCjyxxn8R8pjUhqRHvZADh4HfWebpv3zP21ZJxyYGFJ
7t9CUsQwhO9xV9jbr8QnvjBxlgfmTxfHLTwc9z07wdGD15GD/RdA+F3ZDf/SahgNFVoWEAb33byY
SaZ3ZQ1QY+fTHyUOAYlMlw5wLm+RYM5n+osTDdW1CI1V787X8qTkJ2baFpiOx2QbvGSivwR1JMsN
y5sVmygTMTWpw1WxtUs/l9pgqo/ffzfxaESnb18uGIZ7zEbchzPKZz+NSIXAFgwch/PjO1Bfm19t
piaw5x9sR99pL8FGvuUBOkUqxARMos81yDJwJopRPn1XD0mazCSfIpqBxxX+M3yH8gviYURwVd3X
cJVNJrtfAq6lyQW//gEjTogAM074EU5MURu29tengRLpY3wBqkj9vs1gwotoscq+rD4GD5Z1ymaX
b4L0VPghRf+kP/oYsnRG3P3FZHJXStjTdkZp0ha/I+ANSQSxykz7jna9xTem4NBcp/jJHuqUUmym
DBsfrXEhWqVwrOFk+CZktUxKFNInDtf3/tT2iXGXLc9USTcFT0CP6ttJx9r47tTf0W/C5IOnhZXT
i+7rv+w1qWtnSj6BqPde316NNm1X/KJUFtTzL5FdpJWsCO+bTPSFucdU0JlYptzVk2EeqgyYQsy7
vukyB9AnYIAEHaau3vWq+4g16KsPEIvzayHloultAeCgpML82M6x8v2deA1k0xCoRawBsircWuQr
I56xS5Up0yNIPKfvZMrTApbjvZh/u4xK8zlv5rvqxUMqdqbohze0B+iPGQVSQztPeqfaq7bymtnt
YgQDrWUkIpqZ05odL2EVHJWCnoEjFPGL3B0iIRs5XVFHFuodC/HJX/klbPD6ESt+7OtFhl9hcje4
urXi076J80c8mMUX6ZRlxQEgWj/vLKtJjVkP4Wum0HRiDSuQDgmlfIYQr8PzW05TOZtRc4RuwtmL
cbb4/OkdVcJz5BrCvdkDr8CeQS0pE5uXVxE2WVvc3/jRuauKWWIx2mzSK5/FU7Mfol7SAFEvokEf
IOlSqX0m+BEHJg7T/Pvn3LkSoF3L0p2S2NDnSxRI+vIusr8k30bJubHrxvc33zWSmDFV89PUGOpg
BvPI7NkjoBhZ127wm1/33Gn+0hyDwnedoLlIbUhPKi6H50+2uINsMO7OsE8CjimvBnc1cpqa2OHc
a7YOYer0AuuvLApCT2lyXvuDcQjoTVSR0B0muh0+3A6Rq/zsJN+NjbD3x4W1u/dFC6Wt+kHq1up6
HYsIK9fkaux4l2aeprLFX+T802RvfaVoOU9epVtaY5qsjChQ+23ydfW6+utpcsnhOVzeHYiy0/mO
XgTrqEvXPuh3F33vP/mIOcm8nGHq1qD6irwSOvaAQaZc1523qnbXSKChucIuZ//FnaEjrO826lfk
cNbyQnqquXlBcZI4yuvtOJhYz7i8SEql4+7LzL3Mf6utzbzq2+4E6ZmbwvrZsXZUd8kveHzc85cM
jX+16dMLu4uOQE5zs8ch9wPi+7ajyjRqNZfPyv3iGSnq8LeJnoSU7aOeeuyjYJ1OVIbti7MXtr/D
6Spw6ABtwJRMUCiWtjX/uBmwcEqvGnJW0/+5yZnS9yf7tK1kFavWsvEiAyv+CShKgBekt06IEc5s
t5q3n2JmzWZZSLn3pP9lvXCpH69HbhxxoYeVj3n8me+Tsa6WWdhQHuZRTPLRczygfrhMwThIAKRZ
0N2k+Ig1KC+hvOsGnyWUD7xbND4+pzrICTFqhMjyqzroB+SvGUQeEMKSkLi6r8gMgTzG/73jIg/8
Cr0jlboXXYH3XDwKkdktIFOyrQFeti1P8GkMYu7gkNCDjxsq3S716kk5ZNh9tCoPudSv7tmw+4mF
PjvA0x0sZas6cwUx0INN0eL557A8oumh7yW7cY6tdLmIOMXnBWmu4fzc4fdz3LZ+9PWZ6E0PmC+T
0kw5pl2Zu3NDKqd4kAMWnAtbzVGErA9nQPPAbz2BodJZgo6Yh8qMO87BE65SJ+6NKAfkIHO7IBg8
HkAcV/3ebDD9TcSAKB25vwb7JuVipsKkTG1ksrdcHqG566LQfy2pi3+c0FciKCiw3aXKJcaJZHFx
HouUaMMDlgrISRVERieSkN63p0ICz1A8w/5FY3Cm9+KFcaGzTA0K76m3eY02q+9fhdnuKnThjVKZ
YJDPgts6WuOw/9z+FhcdzXvLgmQZFWitkp5rbkrE9fArPERnCOfAFZERDLnYtbwhPe2ciRh5B7HR
xkuqROwucIaX65IKl39IxTU9dYAsDVrQw9c/QcKLdzgc/WAxohXCntFEIk9S6llCTI9WZh8eaJ9x
Sxf1lMAn++MWhTI7RreKl6/oEO9858/7VNsGH9tXGJvTQ0IC7a4ADkO6668IQCdBUxSkQsmvYrnH
LoDe1YuB9sN8Fn4n+wdZYUB7MxUr7j5MID+SiI+tXMxUlaxAojOnmnYygJWewviwXZXTDihC/Wdp
slx3jMG6GCSaE18dyDeyjp+cFTprxeJcrZxnH5NzRIpXnw46s3/+LPeO2oAP4DpYtYk6ICVCTB/+
RyKUmVZDrwxmtR9TQM3+toT4cNfCnZn29Dv1Ru+1xUUszI74O4/ONLcEDdX/yLWaz/jOsnov0mTG
y+ii2phOu9y5Uwr6fXKbum5sTNAjjhRv9LZH7fBlc3He8flZtkOGFC/LbtyZHY0JMhJq98ym/Hxe
ofNS518tPKCDmDZTBLors/RJptq8U0F86uaDxrJLrRIfLx15u42PW05kiVKFXLYf+cS0lj07RQd1
GcUJdhrC+GPN9/AbUv1oC53iIs6PfJLUFPT9ZE6T4ZcSUKuepf6gI6Z//86I3r6xVgEx3zIJ3Riw
nn/MmDyz0Y16kAu8545GX2Ngwul9KCqHmyluvavbUo+6xP1+px1k77KpbPQCWk+aIyw3bsEf44hO
t2P/GDxhxKhjr4rd15a7SZNSugx3oHMgzsTEMsPy8airNsSmMb0oS8N+ml4nYsb4I5oNSydmT4G+
j+O3F8+O3cO0k5AjcrtP3nZ12mCkWn52z3Lw6a1fNk79qRXmoz63aU9YzYCC1JRguZWdacsc7WEv
ZENS16CgfsuvYVetIe7cg54ldG1kiAARoLJrw9MWOMFgjWMqFYNQh7Fi26mxNyq1joqR/OmQpoPg
+5QiBbyBW5vJwOXbubx8LmoeSI8v5+LlF7i+/Guri+VbLL//4hmUIE+R+usOe4KsDfKskAdzWx5V
WPhd9tmYAE94jctEAeTvj72nIS1NP2HoYh4qHOg2fdKDxXExH+zH4SVOEmqqhTqcPuKKq9BMxXSz
YPY/4CjsEEV1MHKZE9BABsHPzdshMAGqOcLfkRU8GO9Vyooqfk8KRnUAtnK6neKw/zptWq2nqkGA
IVJ+36ar/9iwBkC/esCNDtzvJ0k6WSNSIGq+e6D3VoWRqql0ICwXpmSMJZgxWFKXVC5QXAu8BgiU
FpWTzaJmINRcZNOkGuzfnBRxJxicMa4LWlvZx19lG1R76AP1dM4o+wXb6UPFwBPqiD3gDte4epT3
hAtzVuy54A3hHQkVFGDTccO18t29ZuPkPFs/OJ1JIxJJPdh36KW2tOaTqi2PCHbwUuk4LdmtoMjh
LghLBd1zMWDfW8Fv9OJinTRO/t4XqJ8GFoZKNfcMTiON7Jdu7+/GjK5sK+NTOlr1jhhpPZVt9ph2
x9+dHGnThuvX9VGFuK1Sr5g4Gasl396XFPXYuMpWV5ZtAqKkErm1LNG+zd9tEghYxAZ3962el/oh
pyYuba4YYlSwa/0G6c70eEcaFg8wjTQKV95KGtFXcn7ynV+SwAvd5pbNaEcWA5I4rrK96D64lKdv
r9OyiXj993I6PNIujTXtbiG0K2JFSeJruO86iTlMlXir0550FMT2NeWaWZ7oviVojxXfIrYxXF5P
S8ze8fKWoNGMQqZYWSEZR5hSLjfPeDjs+xQL34oqYf4iWlsetiXcBAC0mrtcm17ypFGVSbAOIhuJ
Cpjzk+haZ+4DAlu2SfDU4bPpO9dLeG17Sy6hOzgHHwAI1JlxZWn2XJIvNQkQRwGsEw4GtNX3taiw
cBrE8JifsX6KMHU6BNN68ZHDucU+YUWl/xbAWWDVq20Y/2o19nX8ZJ4gneboAZlnyrhGT/NiyN18
aCz7RzoBthmb35fR1revT58YP5PUSUTSOP0hGLodU7sRmv90yQqgs8XrS4WJ2l1UAc7NlM4qM2yn
N/511xg4rBqXaEi5yV/E6X1ffsMAoRjRKRYiL8K7NabN0wZ/2wNGwkcunrjPnf/EH2Lq9IXq5x9e
T3MxX704ekuceHZVdHOoMEjwvcphOZwUtQ2r9EHxpy8mBvJtwWXlwEkmIOisGBu/FM1XeQx3u4I8
G+bz9j61DZBUFapeeeCX8DGINAiAY6vnkySoz85v/VBNVPcqOlNYXlSGYvkKolNxjLYOLdRXMWP0
giAmS67nEf05maPiOt1s5xvLIxc+lbu0Kyeyd8x7/iLPxO4M4y3OqAArOfxEOxQWu03jXna9kq9V
OID5lptsR9+NWGO3qSa7zjj9e0ToAXm7MMr9jpOxUiYHjYTXimEZmh5GmgyRja9mdLqML131nupm
mNotW28dMzJIaFSShpwm0raLs/wGJRkljv51iGhq2QQvbIlicPVGpBoT7Ez4XhP9aytU5DG5+A34
ReYYVzpLSKiLMFvy9RaL1pAggq/oyW0XO0mEM3wLyyM5ohpaEZHwrpFw2ddtIqRGJs4/g9uyLz49
FysBNepPUUE5oMttoH7MctWfP4FQC/GHxoOYw7NKWz7TkcGhyunWf6pnq5ILdXmWiyr6jJmxYbuI
E/U8M+CKwLmNm9Xp/rMPdzJDpN/j83E/x2FpsDjKCWITUYN0lP/IHKaxBZ/lAxz8C/ElHorHa32C
pwN3ebu1BFM2xXt83n8pCXWvpdsEOimi8Y5MsD+J4PugjVFEwF/oI0oO1TsDYhfrZRfr4P0V9lZX
YviTD/Xl+81gN8omhVild9r+3nDyGP6bLWOGP+ClddcqXLYgJLKaAGtdCaPgZLUzgnpsc/ZmvoB2
hZcC7z0vMb0BDFJHzaeWvj9vRLk4fYPDVh4QpEZLBBVdeDf+KrjY+OwetkcGVcOlIoVdkibjPQiF
atXU/dVIuvV/7R7dWKI0WepsTUEPO6LEUxyprP2iprff4MHb5b6H/hCUud7u/hXMb/wf7odPK9km
BbUGpNQX+LOM9/Xc2uMdv7VvIYK45E2PcZFfS6YWDeY7Uj3qQ+emIDIktew4/ipypibNB88akQ+h
sPCicLgDu845g8K6wmfl41dlm7o9qwVoZwyuqaBLPXUApi3RYGasYIO2s39FnynSysvFSys+m0dO
h593asnNbZKueRv2I7Df4tiaf8Cml0AZvym1EWYzJyobrEHcH2ThftvY970BGU9E+ADJwC+DbTZo
1ZfVEgOcyAzxbSLTUDy3YqeNkGMOz3IuMR9AtcNE/JlQCiXVMTVHAYIEAov+Crmi3RruNsCXHVnt
gHr+3/gWTJJA5rl80VOJrM1vP6jlGgF+ycJpoce+jE1LfBTIdmcbIPwQrXFXUFezsmF+p6ZYbB6i
40wWCLVYQHfCaq+ynuzampjQfWWLpXK55F5bm7in5KB/n8x5dJnoxz+08l4AikGtSonfd34z/Nsj
7ueeYY3PPffbQ7vwYqlVTwIdeKXbab/akTIknnXY02dnc9KOropRdD7uDx8G53tqA+GkCA+uMMdz
iC6hDw6WLlDaPvcqGfAbnObk6w650/Zn97m63EeQsMFYUZptQp1BtJeVXV1AyGvXHP/mGE8wpxcx
xyfVBoF+7TOAwESpvczQA0DeLg/+bTj3A8WXIiu4Rf/zzIEeLs1FoMQtVxFFc57M/Oz6cyX95Zqj
Pb6Klp9eJF2pugHAstHbsk24VdfZKGJ6cyLfo/dgJ9mCS6VqhXI5sar4fy+EN4rmf/N9tPHvJpev
IV33PsOfmdc/Hif6CKV1AjrTj9STpxMVt2+wLDPQnSv6WDiwzppatQdnyY9+DkVYtkBgVH1Cnz5T
OoV+MYExu0mTmXyXSp1+iy2xHTSwAIOcClkJysJmsh3CRlH69qHxQPXu1PgToCHVYENj5YxWnjrM
ktBtJ8wILXk1weWPTOFHhXICxy8KS7qruCbinjqzI95k0ZIgOHhJSmfdJg0Q7Auq8eVxRz2d1IEV
FtXXC5n07rKHqz5tTS1v9mcOpsg4Pmmaq+pKw5vNcxKBHqoAVbMrN+aeazqOvQatlDe0Al3xIEfw
GNLGPTF8Tpg0szNbqc7rfce/S2acxeewHxNN+HgRrgjWHFlQYZBBCM7i3sUp0AYba4KLKnVK3SgD
TL/pf2C+nxhUz/Pv4kUaINSR+vz63hNHJLtH9ialP4+skeMeqQEdRNFciuQnfR3cooFd+Ovrknly
+AITXgh4+nseWxgs3cSTwbBnV2mqzkwFfIO8mvHUc/HvOCndLllLC6bMHrJe97v8tG5J+/Xa5SYC
e5P9Pfq558JZU1M/TyhJ+n79x/ZmCUKvJNtI/f7yKfonNEI1XJyG1JCvRCmk9NO5WPYpVwTrVWm9
vpMkZSwPmqpDtX8sw7inwDNHr8D94YBYImcnvicmE49vfKHg39+gx4AQanUw+9fuB4Sod9zOyy+m
9N8uR+/Xa6266tnzXX57TmjFtD8CNcE9eY0mW/GK34gyIMCc5uK0tM2mVbrF8o4b1MXu/MY3aqTG
yXY9jmt0qKax78KVd7URJ1r5XNYEGeVMeJwJrlxiNdIkr7N35ysbTrrPlZt7S+Ah8VHrB8NBp892
fs3d1tdO25NMH7aZxH2EW3GxZE6O8ay6rVK0yvRc8HNf+zLrfBcau2p7I/myHGS/u1eSJP9O7Xf3
oubYtHXrN4DfqJxt5W3fov8Yv41Bya3I/U3UsxlfXrLwp5vNc8ARiopFNkpstIOpcIhPA5SpzmLa
fQiQGEpNh6Xl5fiJfSRdj3M8EwSPsRTaSBJYxaoIjn307IGonI+TxtTBWxCd6bR/IFX6+Mlkc8jU
cLODzrgUu3kO/nXzJ58WtQEmtBFHApTgR/aB0fnItz2XbRxeg65TzmFJueDXaOyB/+E/6QYGg1r8
dcFb7AGHCpZgQh+uUARfCXZuAWnPwFOZ+mOXx7l8lPOj6g/PCcEZT/mZg02egbsQUZQfTy1HFhZ/
zFDofrudQYHaXtz98I4zJK334UuMx8qumhaljagMmahaWqn4HnN1ipWjzt/bGdPSDn5BHIbJz+3N
/zEOfA68m8rykvEXSWyGFyFvcx9yjilc+QPNYCaNV/HpsMo2h0LeaOVWkLzTpeWzNfG0nH534Gi6
ySzVE91tLfbm276UTouzA9TpisjWclNUsu63hl0gkxTgtRnvDU0gmIlpzGfMGsAijXDfbTXiHlOa
CjJ/GdB/CL228z/6z5CZ7GRB+gTSs8HdNV94IjjONoRXWsOd3aQlLefYmgEe9CWiBCK1ny3m41l9
BOF4VPAPit/0DD9VOqjJxOj9YJwGACDO0Dx8UDfgv/HXHcwAiQaKow7HsUu07+q1rsSUph708Cfi
WcVJYWNAlkpvplJbFA+BzGZ6BU6k/4vADeIqTvq0z1e69d+4UMhPOoFCH79Eo+gIVV1TY4rf3eZD
NZ0q6A6eIDx4bGYrBbJoH59usfsKH/vfwznWRPbgivrwrCy68ClPzx//rE+etIAoHmNtysy4Hj7+
lsDLyZfgNae+iK+xKt8iaROdXYMAVXtmAaiT1xkn3Hr94dg0OLs49+a67jR0sZUVpk/GigfQ8cfz
ONvz/Q36WAWNcwjZAH22m/AtiCcKOpvAdq/YPpqIuU4H1W+3GOOe8jkMIlpXgbFiuE0sDJhwrlRM
mP7HDZqRGqZ2yL3wmnugTHOguF2XQ20GsPLhOnuOL/M4fsk92NlSnY3bin2nLRHNsnD2rvFiftKN
NTkYcKkswjhbA1CI2XY6K0xaFpiJaQwq4b7GLz6LFynRSR0nyq8VFRZlhdZQsCpZVbmByynbE3L3
APnVoY6A44ZYZI2ELkCboBi07o2/3XtLtvSDY/n+kwwMxMXIVsIZBTDw5NgG18maKgMjkSC/CriF
UAduhLpnloj7obTTCUXZfQIfuFQ/XGFLDzQ+uv2zqen+0LYsry3niiqzhqC7iXWyNwLd32uLPSQB
2MOpxsOcmw4VVK2qyG3t6CEHzodqa2qldmdDH3rYbjkiP3c5n9OeNeLatovhImWIxGNi+Dl/1GJo
PYWc+1sa6nMX0dQBwqurHLZOZzcipQ8dFA3q+KBkkLwvwN+x4e6JsH1Ks6HsCA0A7xaGQyaEfYFK
Qc0TcX2BTfcAIBvFUFBs1dbilVM7NtS7TRHwoNB6dyNDkbTWJyg6gDtQJuc6JMPq3MWLq48CAnZB
RVbThixUj4UC90ttV9Ve9F1x8D+iORIt9XUohddKD4QwDaJFvIkbJzUeRPQN8hMh3Z1ThY7X7RNn
MQ8UeqxUSx0IlQEzwgXfiPqa6LE2zvZ6ewWyVWVGhXzxKiw1HmfRv4NeNCI6fKPldtz5o27U6ZF8
oMfaLsiLlv3WHCFRTJcGJYScY2Km8oVcWt0Fe3RtFj9G8vlrTHtxbmQdMbjYxw6AIGqo8Mang8Zk
TDoyjSa7bEDJAKmA+w3sBV5XuC31+KAQW/s9XtYdItZ+5gFQyG8O5+sHvtRrWB3VhG+dFFbKMVPf
ePtXUfwpv7F8eQVeKm0dnS6QaMMB59Bl7VTZfG4Eaph8iYQHAeSptplc15lLm20RSLkp8edri/zD
P1gNSkCpiK3lp4DjsdpI1vsJ0qeaJDF5Xb7JIXP5thTv2hAdlVKXA/Ns/RS3KCA9Rqxgpo03L0gb
H/ql5HMOzhd5gQi7OVHJgBH+dJ2Pn2XB5S4PEUI1ILzXC1Chxz3NBA6t9yEPMiggu2CSYZ7eBzUp
N99xyX6khbVTsgjVgi/IZu2qCuH0wyZQ1G87bdlZchEAKD+qazo5O0tP5kq7gFNZ+CLWhbcVXZ5E
bIpzTHOHvyOCCgYJZO2pkuM+Hy7uOrKAzJJDDW2uQ8NUgfL4Q3OVDZ9X+soykpN06qiZdy3Uvc0o
Z4gb+Kbe7a64obBfog9EM4pCEBukS+vJ0Nj13SHB5LtJx5JMDnWhDH+M0dXt5HzgFQDF4QNgV9Qi
YGRL1BmTFlKU3F58nkpykzLcNP+KLl7wDqBTx2DEyyfelMxz9oeJ6skB/bw7Ofj6+omUgknes1NC
UT9GKPfw2qD0Y4jrxtKUBXsHUF1tAs5/jeHa3Pn99Yk++doaxTnc4sV+fERd2gqDp1N168vu+kRH
49cYCaMIoEpAd4KFTmdosscg/TrUv/ZnOyy7sw/pPU7RcuHiAsxM5W/eGTwwPGIytLH7P9SQmdPp
wg6+2IPg01ytqfxQ3FqOnrukv2pb4j5QnsEPhAqgd11O6AECWGizNIkt1x1vvWQfEw7bW8WcutA7
2zEKVuqyOL86pTk8004w2tRSJpcpxwSn5laCad+3o1rnpNPCrLVvzusrTQfmAfQmbHBMNKjY++dh
pS1yfFQyJ22fWsu8JbiQr5+xmU3Lz6RzhvfG7uknzih96iC1Jk01IpU9i5vr4AbAROf1ce9cTX3H
UlvhfQRgqx7cAj2DpGbxMDHedhoK2r01e2eTnhZ+ofYKrA8dTXcs/Br1adEbPpFoaV9RtSnJ765x
998vht2c+j0BXC/v/qclIfNybliyBNuZfY5ulxFtBK+B/Z1HUKZWb9jBS4j4F1xJeSOG4abm1X5e
OFWBWz9R3Y9/GLMIKtPScPM3w4fyEtweI2j4d9zBQLI9eN3cLqZurVEbnwDist4+r/WFZoBT78ZB
dJhduIhpUef3MbQ2ZbnsH+Dz4FCsYEo5ALCoSopXb3LvUwrXOMM8OrJX+CmaORomdXd7FwzUykUL
M2kIXpFClxUt+w1F9HQemsML/vEtSlMVXfgxQNuW8/jiXr7LAsgchIVMePvLgKtSLKWWwCZn9NLE
BplRQVMtfrn/KOWOtvI67b+ZohQrsJi/EngD2N67oTljpu48w4gpHZT8mw0zzmzQkcrzetHGQs3l
YcmheZvtX1f8IUV7ON/KW20saFdPT+GPz0iTPO0NdJppHkj92wZ23TpWhLsC7bQjRoY8TnO5haAD
6KN0wQEyXYAbCf2yGfBGnjodGG8A6wBk5Rfbgo07atNWP6LtuUoWT7t0/ugpUOe7OInz53f5+1H6
U10kCWftP10Lo6d4xMDZKQK03FLf8hfGb2qezplf0GOGLQqSgRJoEpXK6sRwRsyMGQeRTcs0Shks
UhK4zUTH+mE4h3y6OPV4iDlTNlmt6ugqkXKt+GABB42OHMwsyQPQxyNvsv27D0aIsV7u1JL0WdOp
GD0HzurMJ8FDcLAn8mbpwjz0EGc49YoK3qNO8JKuVJ5vj8ElhuIDZlIDVgjfNYLF4FdHcZwvtrar
5nxAPxVdwFSLo6NOVE21y0iOoi41oGi1gMjLIJt04GFzDRgpuxZHbLbE8VbV22c6qaszG/w1YS9x
lBqNxmPp0ChyZ5DEOeqNjYU3OMbkw6gpJPUTOQD/iW2Ztk2YgRIGRbCWBF94tRxxxcn4ez9l8hm8
ZnpqxyhsFLoap0FY6iNjDbABWoXECIJPzYaktApovXh+o1tm45J+Cc4rvqOxoQ66CPKPqUe46WW+
10qpBlQyZ35molzeJn0dnkMTw3lq5zeqFzx9TFxEgg7ucCg+lv+RdKbdiSJRGP5FnIOIgF8pFlHc
cIt+8cTEIKCCsvvr56meMzPp6U4nUSiq7n23264ZPgfh49MefmjICUVpIzQ7ZjVLCH+4lLv/+WGu
kkQdJGEH4NDBwxr8RCdv5gYJUuIxr7NVvGahws9AD6ROw0DuaVAdGEbiSb0WMMN53yC52AAZnxAa
HaJVlPQ+1U0xY0bFxudiKjxhFH238jL6zM+vIG2dM7wHswXoe1KoXydhYoPCLF37mSxBncfuYxyN
9JoDKLz96W939YQuwVAnEmVax2Qfj8+r8xh9Qbc0liQQO0Py0Y+xqPGRrarvFOqzdd7jBWfqD2RJ
sfjuPvY34sKvsBPWRg2gO8hMK9i6HPSS/VOstO1gbdiQjNh/vkdiZ75suBJ+br+MQ/q/lF4htw/6
D+aiz92G2RhwtL9wtSw1M3D5H/3tHI2fO7hKR57K6ZVvNVMmOj9I9mOzdRXYD1BZbXIOz+ir7s54
Rjn5PKL8jS9S0KL+GesMfFoChuCwcm6W8Qlub0dBF2ASpQAweYYbcL+ghm/be2OXezQkl2o1sCsg
CyIIrZUSWb86qb6qrQ48NNV9lHNWc7vGaNSeDqIZ6nO5/kgkFdof/VZps6DjSaYuq+0SKrycIzMH
qzIn0g1u/fWge6g7oEXLkIdSxTCkeIPjL4uU0ki1fzOQrrPz+/aQR1EVv6bVpiCVOhfZenBh/2Hp
sPYsM4Ruj6QslakVB640+kpnkR2/3c8fO2eYiHHusjdGKd2dedkmJ4QkqX2VKpSz3DOlYnTR4zlf
cJfu4mf8XdJKzNnyPwBOQQYJy6JHxu5lopow/SR3+maiVuzgJacG3nh8GuJDrjAOlcQzCd5ad/kk
lpBdnIG1VBJhZQshqyWZPsD6VLdEl3oPL9ItIzuNfj3/GuRLcOO5AW7xdDuna+xXRJuPdIKK/916
ChN37EeM7Qd72It/xmSa8EAzd4RNOD/B1iybLcK/WNzbhQasPcXx2H5T69wxMsencqcwTghedtcY
vmG5JIN0YohawQPnxLGgIzIP3p/poHWtPChEZvioMddSLfI15z6XnHdrcwaWCoP+twF3rGfndjGt
dhPU0jQCa55aDLeA3gyz6bfngRj2046D1i2JK1RtmK4pKEZsfw/uk29YRjQy92mnUn4EbxW1rNwv
ke5Od+Y+pjwR5nVnVTPseF02Uw/n23EjdzCILPE6EEI7cC1XMwk4T2YwEXRu2fpxn+vAwk5+OKtC
N7c1B3ZZM7FsJoHWufdwA+Av2ko723Won+GgJg3QBxxNZAWxy5skQilkUyUFisSpdEKWAau63M9p
sBdej2LhY2cI3UnRCVp5vPJ5ac4Y0U3+rukf+s30SaswGa9+ISVYSc5j5D+Zc443vj7QZxnPoJ/d
r3+ZIp7XHESL97R+50I7bDLEb+22hdfewB/qs9zEc0lSElgXjSyB5bPfdE4LpNjru48Bb6jbG+jv
O5+8C2Wbz7QFLRHqGNB8mlhtmhkcaqcTy21sP1CWNDiRMNRovZDnHEwP+5+dF5vq5bxc1kAGUmKO
QV7BMIaJTYYBNIFUxtGdv+c4tyLaUuXwQTHj0KMWnv7x9bGrs4XiM0INp9oGaRrLe7osXodEZ6J8
WJ5pDXlYCxxv+2r7ssJ65BT36MxbzgUl2Bhz8FNz03qVUAeNvSdGkGK0y+PNg6ke9eSVOR2ZAYy9
UISZ4gTc5blQO5ETBh0Li1HF7S+TeSj5jIAD+/Fxn7WflyFHVLcBRqHAveWBkS2Mb8AW2s++WSXN
n6WKrvVHiZ/Wy4e1rVdUdfEZMQP6eFgRu0y2Z8JN2W9WH2BrtoHfnCgANOJSgoSfhPTpeDoCa9GX
48x/lZV4tsxZwBlHBpJqW3jrFT+DX//QbPMFzc5C34CTbeg1+nT0ER1zrZgg7vb45bCUIWwcUIaJ
piUuaWX0Yd0BSjt0nPSoWR/qlLakHDYux7ueTh7jTVX5Cpmjs9vYeSyVykkkfW4hsxFlSJmpowIQ
7SS5IIR4l1+3IWksKMvsRyYelP7pHNHIs3G1bK4S7H929EFUDmxDD3tA4xwbAcXsUz3SNzw47SFj
DPex1N8bGm4iLDEriRIjLRojHgJYgWphVHfvjFX0zJ67velukXnZ5ekPOjuFMkVOUXkf8ytFRK7g
ZfFTyu37oiABAasshyaP7D/RTH7fjPToPYoyAmJ8OZQ0neYcbBx5APUffQWLrkHKNpTozmA8rXqv
qnqBZg5KRn3NSssp33SSq2cxeRJ6RDWAnGnZDgJjECgax0/93LyKm6+eNwgANHtQzNNq+j4v74Bs
tBWaE7+Z0SVdez3UxzkwNfk4aCMc+PfGvZ0YcLj4jPEcOJbuNWCLbwBZh1NWQ8t3Ny7Fi0CWoddq
wBdsx+Au8QDc9dQRkaHtmnZ9HvnG7Vi1blqI/LdAaT5Y9fdtD1duoqBaI1nS7w4Q0+110qCTdIfs
0W7LFvoitIF2cETp4HyIe8WDs4vJZ4BV750EZT/NGb2UhiZyJMfP10Rg804ezgeAaUPvrI6d3pB5
PfmUnAskIaXXgnio7z9N3wLd9J9lTynFLY/LS0OJ9pqMXzAqTpbv2859UDqiMGuOCjVd7ph5FJP/
9nEa5kyB7vGKbQkBroervdaGTBMO9s/wi8nxgITB7HX5neD9n39pA5+jrgv1aw5jRJPusiONVgXC
gksf3aopBfLQGzerNsNG9flJ2cDwj2jfA8TjxyyFatZOb6oAyvLWqQCZ2MwRxZMcyMl0uIWQdP2p
J5vCihDtvCbttAFjCq0ZunCeVCQaLDZCy3mYSnxfRKQ8sTDYr2M/GXbith7sYhCQTIxSCmuhwQZO
+7Dp7TIouPYyfFFYkUlXztdf1IjXlzjMfuW+L7XwziFciPs0x6reCkM6wW+I0A+16o9/+6BN5ANx
PuS60Bkv0Pl1mIUGtV6J7qb77meD3/pQnPToFny+UNhZjH5VJ+AL5qr3xwMpcKZ4Z4zdWQxmYNE0
44FCVvfPA6lBgcDMGcN0cGJsMXYN0XXtmInC2TrjDOgFB5uyIQAGCn/OIu7JQLKmKe3ysgvJprRI
rSeP8HIbYJd4rYmv+6voub8ywuWYMhWYrMvFUHM5BvBwlna8pxQqGR0j7efa+h7mC5rqQaj+vbBG
L8/rJmipkPbq4tHQ79sIssB2xl/NqmGUwryl2tsDqGKhdxGXDmd46Bz9eIdW1T4BcwHgAnEhswmg
2qwn4NTFc3nD1aY7+oILwULsfMulbH2QgkmciTr9DF1o49d9MgqHB8XyioH9+Wp+Ksl0JVewqj+c
IhwX0C6cYJa8Qu1f7avobdY3QvK5YECr11QXGY1VKu0LFuS9bqeZ+GhuA4O4JA7nz/JBbLDCxra5
SMLspP4mc/6KciCDqZu8SDkWtctLHC9LnwJTZ57a0IbEWqprSAQvMZATDr4GTjd28niqFU8Hfrdr
FkMG7mUu+lJsLAxDgk0cqdMYGeAj8xKSd1PBmEpKwRJQhHjlWCifyzvPxB3cJsVbNNUSQdLGg8EH
zC8q5oQG9PdJykgz1JxvolCUh1AZL+fSKOAFkYRBPC/MnbV+rzBKvqIhbXEAPIn2Zt+gJ6AAVi75
olTcfH+GgAs+W3IGMslREFOAQrp3B7SLVBXhcMa989Q/LZ2MceceGwqm5Z2AKV5vvmbywvox6y+D
az+xGNUVKhv1OwWOeaIX5bJH1CCfwq7I/zskfyMoDMMhh4tGeX1el9PR7/PrDFIJqxtiH0IYdXgP
ZgZpHrvsLMhputCDtPMBmWSbRwelskvmMcYIJBLptia0+YzxOHc+5rQCkk0dg8zobXVRR4dzHrJK
rL8KrjCqfeTpn2z7Bh7KA9bCGEvCwH5QTJFPdYzHIUX2M3FenYPedDTcawXl72BltJh4aLb2YwKl
Kx9wfPzcqafqK6FaKWqRvDl1Dafhcp5JqeOlAmOiCC1m7wYky00+E8vCpic1TqNZmfqUU+WCGu7D
wIAXmsNSgMqCh3LuQJROVETqGpl/95q5TbePY6TOo3V5H+bIhVapCuc1va9U1u0REY9raKJOQei9
x7UgXSMX/WlYuRrbPT6mG02wq/fihaQJuxC6DKQGhBnPgW1NlJyLtJR473vbD/2GZsZVCes02KWh
dKoVMbSI2Ykpv4kKcm7ELIinKZRVdoj5fkNhzG9XA+OWLW0wEqxn31F+7iVa5XY9WlXeiAWCtsxl
v3dZfTXEPiiWymPtUqHKIQpUIMTU4zRSiTu8TZD2nK8lM0oL30L3Avsp3lB+5D+ku+Q+4Wq/kD6v
z62DWAdwCkwVs+4jDbI6wlL/GB4bdjfT6wBtElGpQF/crodAwDIoBT8AN6uRIJkw2d+v+t/na9Ru
zB4JU9P6vPqaqAa6Vz9DFDUu3dHXR1agXG08qIDfSOYHk57O0EKEoiw7RKKaq8UeAKs12sYYdmkr
aJaYEoV4n4SuLVqf5QDLuTP8rd2xVylCuTD5FPYdZH3V/LKeNd1BNNAg4EEbXizu25u2UBjQyVpQ
nAENFs30cTTDMPZeIRnqUX1QypR4lBHb46DdwaHXHWA0Buz4/UNVSN3fPUV5eRPo+J6qFyMaL9Hi
NDTiiWOdSbFq17jdMUCGz9NQascGS45KBfr+K88mPK0dqqlDZoEvDYIxB8gNFef3mLEpVcsDSb1C
baeDOE3pKYxvhXYHKfN8cIrnvH3jT64uYpqgSbbFMmPohjE1CJxafm4cB8mVsuWFEOGPvkX6GeUz
es84I5ogn2a7cfUHjE3bjRrpfnlzn6PBcPeYV8+peo46/EBAP39Gu3lAElXCcDDzqeRazkymO5S6
XZViNAw0JfiMPnYD6TuaP6GrxnrQHB4MRDSRMc8sntbe2OWwJE+B7WtIfZt/szmfUypnN94pj9XN
WtzOIu78PPGL9kcbHDgkn99lPX0NMpH9DhPOMP98YCIZ3OHKUmwVZPy1fBq/UMaF6jDJYp7+S9FD
0mGyUnlkPwgPQbWxI3LWklufCqX9SVis6tAtAF5I842nZy5vdSHROzVPzeVGPXZCrDPeZadqk0RU
ph+a7N+eiiUFnR0SDzjHR/4+gKKDkqaegncgQz44pE1eqqBznNQnHHstlhB9kazxgSNVRReR+eOz
UAHRyCgb2hCVGH8yHamgl/EEjYPk2I3dvnJjXYzVYBB7spwhHQduWnFj8FciKZrL4OkW37UESgbz
pxoYlg9zoa2szQjsBfzJG7FagiLnguRrwt0J3FFJPKK9t76T0un+mnz1PrsmMa9v8by82cVpBfMw
JSi33GDLULrf5DbFIMA7ejwj7Ty5XfJwhHsngSy1gM2jmM6/O0RXiiefYEo5JqnWGaOIduwXsIix
BldrFXHFAa7b1r6iXvD1gb3SKnEwliF0C5IiO13g7AUI3PgIgrvePjwUrxH4uMHYbfDvpTenbJG5
K8Bf4Dx3BxQZlRIx7OzPOK3yOa+eS+fnTxEyGywmZKZefQ+nqLaxaSVh/3YBkBigUPhgWyg9lh2w
A/tCB2ZKycF6ACs/hz8hp0/lVoTS7nl/yiqs3GvkBdt8+sb7bp/mSVTd3PmJpSYTYEuBJgX1xR3Z
Gso7Z6w5mI8UfDpABeYEdRgFEIEEhv8uHBA+aeC/9svV4fm3WpnuCqtjRKEG+B+vs8zhR3SkBjBG
vJSywvn88f1lMirJmZ9IaSPNhYAJCKdrZ78/ThS9URYoQZd94TcBhpHg8HZ8wG8JucKRBvnlRjx/
dvLc/Yxd7Si1WDE7MKfBiryB++yVeT8RJdA18a+QAS42eDHFT3AFRrGnj7PtNn+HuPfe7HHbw8Iv
OEwwLaghThCRfTUZCAVpidmKAXhP8AlH3vnm7qwOVm2vWCFYz0NMwvKbivU6uWAUeKlA5pz3OFNs
azJV/hb6zRmKbyryKeq5cbsDMnjImd6dyKT092DdBUa1wrWvAegnXDyI3s09YYALXmLrM8ETAyDo
c+UqyAm+MPiP/lgBaWnjTCO/nX51SwwpALQVYNUi2EzKos/FKodt5Wyj2DUM6QfnqfygAuRZdkYq
dqoPJerN3n5mzaVuEQQA+PpsVo1MVUczdBPdpo3FhV0BoBYy9n/561NS+srsF9vITI55Iu0TcU1X
oWh4k2rp6T1pLWcubutWYeeYTCO/TzK8ydzyiAX+lKsbVib0M+zcX+P5yhQ/OrneFM8ywcgA7LeQ
ErFYWsYC+Wrs+v595pO/1knykg/ZPBM8ktQWZmmHkkR73Fzf/VlFwd1Dx6Mz4cxWLD6gaQO7TfBg
layvN8y9GzCre7T4GVeeUbvDBaSlfU3EwQ9vH0FcQMphLVRQTvf9nX3B4/e+MSJz9+nuVNZGhkqs
fju6jumFN4oVpFqOZzFShJ49d0YBofygb/XGHkq60YSHuNwhYsJDYXOcApKdKgXLmmJOJBboLWkI
8KJjoj5J/cTz6wsjG/MVhkK6SAHgoL4//aJ0zY7A+RGYz51j//GHvgvvFGa/O9hxh3ydCKFGqk2F
JUbmUiEXyPSgVTYSkTwVgZTIvFxzu47rxW3HOTwbbSuISvsXqDGu7amqOvGQqFSc0Q7yTEw/ojY4
38L3i1aNaKK8BV+5BeWIxLgl7bgqnLdHkYZmOFn9rnFvOS3SSVZ9Ig9evCW4T+4c4E+bLru5NnHw
zoDrb5n9JwefsOH9fvOAsB/N1Q/al/ER3wpm615atif6WQAN3Ij3J5utQ2DxRAnNLyrD0FALO629
yUF7W2M+HY2cc8V3BqsgdCx2QD4Z5JfPXuViti4PmGRcQtiQxC/ukbu4YRxq5ryqP+bEUCCBt5iU
M76CEpfG5IvwXCkWs5Ar8ykCpOUlJeuNCK/Z/l9WEuF5NDRooNGf7YcVhBqotyrgSxAvevxHBKEW
jmKu26eaM6FBKKRPbWMUBbWgHDzv9MVLD7RLv4FAQhdyJ02H5pa3h+jsE1DE6bA+VLHpUk9nlJg9
Rkj2uxxDvd23butLL3E3u1QBBRHyBFyWLqP7SufnSj4BesAnwjkGecnsAXbJ0wBmbdLItBVkFTYy
yfRH35VY58aWnc2aje6+ph3fYtXPq1W1ohM45oj5YV8+YRfErNSAGnSsoRDmD7ZxTMyk/F1CBE88
o2O2b87ppGwsnwgmFw3GNk1ck1zYEloPl79sECJcPVg653KOVTCOboZfFyG29N+aow1/SyaKXblZ
lzMr4jhmFA95bLiwiAotuJBST9/BeZC+xu1Bs+HFf4QaYMpn0KwHRlABSvN1sg9t+TxlsU0RzVY6
+mKwssNsPzGG+SLrAJRO+Xpuidtfq+LjFIFOoA3T6zCHSkMl2cnb9/ZDxBD/hsDL6aoix/grieLJ
fZugmNneZW5/AhQRRwlhfX+3VS+9WSjlyAVp/+6BHL9Yo6yDAY8nFnmLn5978PHuW9k32PoeyWoV
1K4co0vHAGrIpo8mACyaDMzPP5H4HcWDXQTLrUmWyvK037c4vgC12CQ6D8kMQPnwR18TAyo6WCnX
gjUA9hP5rEmRZY0dqV6DSeaPa67JmdRvnuYAlAV9FYlcIDHHGtrYXDK+mmxNXPKUrNvxRI1ejMj0
aU1INlskFzPU5wOMjbSkFj1M8TVCStOvgcJGBJcpv/oCOz7FPyP2XH6OS6oYAX/H26JCpoSOqme8
KB2v3Ycqz2iKDcrZCOKYxc0njEE+rzgvedL2LQDIxyNRGKbhCevn/hVXaZUcB4pTzYHZcSGqLBT2
JvRgLA1Rz/bIavgCOJiBxw2G9arn5oWnBG/4zLiOZoaAvwLZQ8DpycwLWPetZBX/MYryYKuYzfB0
7k7uZxyUgMwECthbOpnJba0EbEeK00/ec4ZHOdji7O8XEey3KF4d08n3hihDBGlv7+u26tAMoMjn
6LPWAErZIl5QQTM+hpsr7Ryjje4jX+uQOMoJgOVf9o3dfYld5Ay6idkf7WYvG3vWEUAQ7iqVaX8o
nL5opNoRQ0MUwum1hYpEl0e6Qj2FIkh6a5TtEPLomB9K3I6Kze0frqhhZ9L6k/090cZja5mXf7gS
5i2xEWQ5+JCpFs0asF/zM6IAowWu316nMDKjnja87nkDESYXDuGUk1Z8iE1pvM5geLqCKZ4wQLY1
vu0p2es+cRu3d2DMP8YExV8a1mjyBH8twQaEgPoFqIMXXWVy3heMSD52yIfLZ+ePLbvD7RjPJvcy
53yapOxziCAKYmLJcdkVu2wJ3jMzVxIVf/COwO7wWD1JgCdZBGsYUkUT+S/mPZNl9O9u/VHnO5vE
KytOC8mg/D+Ob2aRN8WwbGJE8tCihiUgJp6CW2nA0QWCJNAt8RqvYTRHu/uezoPKdjSF5KUbMKcv
w9Ve7u3aWDykzjlb9+b2hijBnD4YL0Upcq1E8vvZ3bOVnjvxaxo/54k3QqwaoHqzwHIGlzOVBgs4
JpJFmeowCdd75tD1ctRV2V698IV6DaPdUCuZa06ogiwzf3zUZyAOvJ0qc3m9bbXTgORVgcAUGxu7
BHtV+mYOqsayR4YHSMRORvVPgpMYM8kDOg7s9L4i6e7sZzOmeOjf5X6IVIvetCSwTQzJXCj2WU4s
OZeZH5WGJDYOmD5O4DHRk8cS3Qnn4BTMJJ6Yi4GxVcFUyuUN5yaEDVNZQa7NUFZubPczGJX2mtDB
TnAnfUTLv4uSrDdH12bscbw+5GF5Qe/KuBGzY+IBJ8o87plhgxcIODJ/i9jwMKo9huuqXH+YL/N2
rNJ7c5SXXtHNBtq+yBEiJYeYbD2n+3kRTcOBbRIoIZSXM/iC1OB0G9MPQB/tS4Ch/VDfa53zPqIL
IAFfhdZmDWIDRG7wlDE+wLc38X6I8QeoZCZxhJ8y0nCDFpPkRC7QnEPwefMzEkNhRHOWAZEVWKHg
33E7/JJeRNgauQKkvc/OjLsCDORso9h7z++wo1MgOt59CzRI7LcxIxr53vico+c99pzbz/OXlwGm
+uFo/KPC+gRoXXTEqvqkxGCV2oZF9gJNMrb9Bu+DT4mhAYQRchlR3r4bD24EpIq3FGO0+axo6QcD
3M0a7aWn1rvyuRi+3dEAWaSyTrAR91Ra73tkaXAR4jHj+9WmV9Rzllk8CsD9OBnBc0ACuKEI6Ev0
Z7+fXyAyMuGuZYRJBH8YSJRyc25bCIWC3bh1swmMESlVGIvQLDKaWZspw6A7mNSGHGA8DABnF2tF
2p45ClqGa03fvBWm0X7qqQVeYkPNthgnvl9q0DGe5jVRNs9fUg0Po9LNZmjymosVvnsBvEBTk7V2
h5CSga2kpJLnxnf13+ctC4w2Zwg0zgQHje4m1XY1OUpUBy2hdaJsgmc+GSVeXHjWLx3WiPkzXwVU
PsLym0AOZL2XZc3NJYOESCHcC5QAmKoJMBwASyCtuS3IgIArI6uDHXTNZ24vp/2mNC99LfmJ4bmY
cl75N2KXac2Y8Tijo/rMzGhIwaiKhoK7DuAR1F+sIEAyCJCQKWZT/WrpskmjWQNzGhQ+LzZvJmYb
GvkO2d34uyM60nCO2S5mBwHsQ2SYQQh47WsHdfHMRICk7n4Wymj6HIi6dtI8qB5zWPDH06kXXbxL
vfM9yrop9MZggJUFcdHgZKxGB+P7tYbjMTEUAujMn8oMlIXfsXNkTHAC0GHcJakrhaMMuPh4h+sP
oh0BsgaZY6c/IxLv8znLQpx/tYAGjPAWB40J+j/sA8R6PYOhlAcq9ntDSj6Vmkq91ruXnrJ61RP0
GctJvO77i43p7/HXfcE1xdFjMSc+ElWYh/5fWZ488IYzUq3SdHvuKFePmeFbJsAy+xV63z3jPIIp
oOsjyoAXszp0wl9ds/kZ+Qaj9hDrQTFtzIjXKWE1ZIy4Hqfdpttq0l4E3gXidqa2sHzzBw9n+HLR
5S8RhyOja2VYQUtXoC5mc2ceYNYJPCbj9VOEgKA60g0ELQ0iwW9qv1x3dHSJUzKM6zJA9obuEfE0
EhHkEC5G0IjpmWLLlVTdfv8A+75TDBa/dbQM6qt0SCNN3Mqo6nbRLBm1K409i0vpZ2z7CA/cfDeY
pZuM/7myHG3QS2OFu2eMIMlP1kySBUEygid/fJSgSXFI4f2IvQz8lS0KOwzB0wb+gYNwev/WfqQe
Cp2bSJfpUimmwTa5WlgJFqX3wIwc9MvyqG9RP6m/Blr4mygmzOLo4Th/TXwIvHOFTmBRTdHZMXR0
3f7om46mGoW3g7oDZextr5zyEE+e8W/aZzW9XskoiiKfnj/gR1kh5r55cTBR9vIY5Iy6lWNzWWJj
XI7+eEhHw9J9Aswi6Xo0ruGg3hp/M4dQWvBQ1gG/8pppHtPlwPIiRhqPU2JvCFECqfSvGYNL52h2
I8RdTgwZGm65ep19HUoN109BYre4FgcNZoNL7APDiXwHmk4a7pnV9GJ6pgNwPhyx0jM/IrJQX1lO
9NgFifvCUoteLIj89FKgNysu0Urf+oduCpBEAIJhH93SURVP4nDEHq4WGlHppCH+hCEBgllYl9OX
5T/IDsBV+6Ux+st97tmL99T0IwpxT05iMjbkF8nsRDavw+E8GeAfk5L6NGCxSvOJycE09+r1BWkf
Q3cAGDeJ3V635gwMBj33DevohAe6tRhiQ5smNAgkh32AVmtIVQ3TJjWuUnOqy5y1RyST0gkfk+wj
j/Rczb1rdclgJ51zN41yGetZEEfqVJdmpuisn8RyUcONHD2+bodYSlnuSICajBtBltPLz24TyfnS
5YJ2MfiOQmAr+8kAs1s4mI7Wq5dzh/SU39nUJzwjwZV5tFJEK/QNQRTe9SbBUVR7qAMIX1WdkiRZ
LGTzK0JOfs48CoIhqBwpf5Km4sm8QIZCVE5QcTczlMwsVpRaMrRS58lJSafNdhGRRC8xgnggTUxc
5B5mggJfhxH7H3UAUNxyhXMPKQzuQ97Paw0XtF+eNGJbpJH89fRxMp2nnJnogmH1PjYk4QvdKxsz
rTlzNB4ikJnz21qVKWLIO4mU2HwRvXvZRkr0wFIqoWnU2VernSpCApsjEY0W7VNcI5PVjc26FfhP
4531DK+IzzmdLqQk+YBgKRoh7zX0tdeM0e1r8D8eHWADiw9BYKww+12LSeGuGO579U0RGsRRTKfU
14ztXLjWUv/q3Gz13sso+7DGZ3pzQrBKv3RYnD/atotMV0987UhyFjgPDEHqyHBgb+BcSK6GL5fR
YMGVTYJAqNiV4OzgwBwNtK8rVLA/Kr5HCsAP00et1TUyfsH06NDYoDq7TV3uYpSdSPvh+qO7ljie
vSxWl+12a0f2y5EJXiGEJZWSSptsulVs/3BdUm4+t4kvz312lADl7FkkYjVah8cX38VaAco7pvvj
PkJ7NQIAz32UxhmZxagjlUsCaEFh4/MgPy8VTItgFzOXP/6rYXc4H+VOuganvzDNoXW5Y8A/BEmd
TnX0dEbQsqT2ljeeEYj5u5digHephjE3iyBIdr4vD/Yp6L/h4K7kw9w/mKYwXoDcZ2+V+DmvfADW
TUNKmlK/WOJ8J6h37CdsZmTB/8vymJMxzcFB7LGYE1v3EsFtE70vCmULt6IBHWY5awMvXtctSHk3
ASlng24gZsDSygWP1AO9Tj+JEeHPqDG4k6iJmNX+cth2tC/8CYgyxTdBO+sFzu9/aTcH/GMwDtaC
QPEaigMMO2H4DdXeYkCFTdLPPjyAtCOYZgzbP+6BqmRLFa4pduBzE4Y+RX3wkmjcWX7AEq1AYgXH
42L0/T0UraPIaT4vkr5oQShAramFGYghUaEypoqL0QoL86clTZh3jyF+jMsERRDSdvas8Ve+mBfH
S3m60E1wiwYWR6/1PQyRKwv0Qsj07SUR0yjEuEZo1y2nsCZo5CCRC/FGCu1TniQLqPGAH4WKMWEO
RFsCHqAUw7XJOBzBVqhnB4QsJUGYKrVLAlHyZmflUEe5kIunDvaW5yGsVL5TEHoRxNUPyB8PsSKg
iKYqRpK7NhwGnh/ZoaRX4PavArlyHtEmZvMaMptz5ZZtR7iVbk6TUOxEYzfy69p+PnyDM17cTad0
7n+1DhBQrFlEiCjZxe1PGhyw0ZTOyO+H4qAOHNNCsUxgeukdkeo5B/pakrRthsByJIUh1uTjUHz2
xPYNSQaafqZJaO7IZt3XR0zCyfwxlzJiFMAQLwcaDuhw4r7kO06X1DhQqw0Gels9s39joqPhTDmP
KS0GkDXPWU3P66hHRdzlsoTPHG+xUWFvl+YdkZ+YAxDbI2SP8tfXfEscjANJ6y9vQMUy7BtlScZt
AhyZN5ozwmvtnJ6/Gu5g68qP3FEWBh6tBtX+NYKrpSul6Pp3XTfMfpYRQ+xStSkfYBpfNqLZcIbU
WQZ2DhhOhqu4YLsMtjUnPPJoLJFuGXsQlBbW33bBkSR5pe4AdfAeOxFbGVsaAh0YGvZ/4s5+EQkx
9VVBRcMkHXgHcj4RZNrZmsPSvX0xuMzlWQiq8TGz3H+n7xaT4JpoSSpnDl4ZdXyHq4Woi54A4sKM
krlk8OK1NCIpi0rip51/vcbTm/PCX8RBLR8CettS9zR1zfMgTbGSoEMdXkZQLf0OX8Ws3FHb+iTo
AW1tP9tPiJ8eC6Y0ZT90IJ7yMfvQt2CWzUHVXDpfesgT2w5L/7zQpxDDtWsCC/k0nnPj4VyyCccj
YbL89xKQVkAWbEzwPzwxlvOv2qhxIzp6iiyrCt9kwJOI7sQzDUyZYwjzsD2aYBmAPOSLdbZ9DJ12
IFXqDNci12SZ4esXIDOkx3K1PZJDzn8XXM4vrnsKqdnMrtUMllneBwyu1AAZy8kic7Dm4mkjHrT0
YKCo5oJaMl18u72QwMswVnGrXAoXgrMJdrtjo1isrtXyYuJmkPPa3poMK+ZAHuqi/iOoHaGcm5Lf
IrkUoLp/ySHQBBh6JXS7vBMjtWfQz9+HuGSZ6Fu62Gu+8m+Yl34PKBhRdwh8YtsYiyinATdjmkxk
lUVQC2h2GvQSPp7j+z4R+vstq6/Ok3+2A9tm+E342itseSeV70Z7i6KMKoxqjgHWi3eIQZs9CmkV
pJ8/AqlDHoKIZUE7zf5EPcI4I0JBJLAckHJOneWnMqF/cvMSrA0PWUwREQeTH085c3iFu5vHMUKj
LDuGs8NUY173zTsHKNbkoEOcN8uGU2XJI8wRl534HPEQsurCuGBTB6SbF/1lx0y6fHc+siuCq27k
0FmaDqrx2X2TLplRayuy9nLh4vFgveYNp96APBw7ieSbW16CiL/CGAGWz8I4ytcxkCfeGGo0iGhR
Ws8f85ycKTdRNrwoqn5WnEolj5/Temfv5VwJg4ni6zC21WM1KRhLK8+5+0U9NvRFrJMV7uirQUSG
HugUJp9FI84e/jaKzJW6oTikhN2NI66EA+ZlihwChxLcTXho0d0wlhfJw4OUFC5XRkrrgx5fbjcP
xkbFU8l2EHPvSR+dbEH1IyM6Lu+D7A3YtWuTY2R5d/61gBOSrAzxcFue2QcZ/FBJ1lzzpYv94w2Z
PWgSsdw5HEtcHD7Pr9SUMqxa3iT7Mh8CjnyzBgHQW0pQ6rCTM9lNpwXTsHYGTNQvQKkkvP4tZJ83
giixpPuUOxRiaRoc2dhcIZJ051m490PsvyfPA11S1P/Gwc/Z41OlQ+HtmJwu/5F0XluKG0EYfiKd
I4LSrXJCIIIINxzCghBZiPj0/mrstdf2LDMgqbu6wh8ePgQ7d/NCYv6ctgJzhMjb9MOUvfbevrox
+2d6LivOIP/lfWc1aQESw/qmhNWEkCrYehuJt7mI/cJlNHpT0itHR9kemcVU/rsVkzRDYGw8QBO/
GE24U9F4ZXZAsw7ezo0BQwdCtRWsMjheMCndrwW6gSOPn4N6iL18glzxZEHU0Jacp3tdIrnH6lA3
P37il5fMl8zxVKodk36QjcEAzlSdrAWur+kbBB1Qt/CO6M6rwHmLNzFTdfSYjW/1jwyNXulhyL9z
pd/e1emjkM1njZjPnCLw2uNbCtrbmAFPdeqxMAippOiYgzbrCWfv7aDozUMt27YOehTKoYlTT3YC
VcXRiNeUMmK26y/zOj2sOhtGDaQ4/acn9d0LN6t9hrRDHzsROvrIJjyKw5AZ/erDKnmlWPp65LKE
S2855/hydKdPk4Vx5ctHHSSljHWLN7bZzAI8jfGZMWLgbG8ZAN8muzyhU4MOKQURwruwA0NEWt4I
ZiKYxiiDP1PsHg5FveE/7kXPWuwlq2eb/GwQwbwWAhnwWtFoZh4HwJyFR4vMAb4n2VqfCAnphPlV
K1KHN+lnJ4ovM6oC/HtWJBfqEKivI9HLHMOhQMF0ogzQBqLH968CPTd5Tk89De7etPXyll4VoFcS
6EPspLfMFYTzfQ1xq2Ja3s2tkYx0dfp53GQQtsUtWoj6dDW22Ev9N6JInJiGXaClV/GJExhqhFeZ
XjLizO9gYRiR/m0bZMn6TL0BO3xcn7QfYfUnWgWteRl0M1TKea4dZnQWUFvGw52om1FaYx+te4ep
iR+DswUKPxTDnKOL/ibOMy5OU4CobH5SgbbEAHknasugSs3JI+4wFeHtOKMrXnudmh7S/C6Nt6QB
HjxrEy+37ewLLcl7MKZlJjQoATkyGaLzx3xtV2Iix+AtAgI+GQmx6BTwj1P1NByu28NLxQdoRZp7
TbZlj9mRtlXS7rAzeDBaYQZb5Gf36p75PsvlLRBZGlQ0L5hS8Im3288AMAIpB1ZFR4hDTF8JnlSz
bxl6X/AscVqodbzwyv2NtmiOseUFWaBn1zV+3+MOXthWaE5Os2fcXdw9fLGpa4CT9DGBQNeTwAGj
XdscyUGW7BpJ8+n8MZc1Y7J4PBcu/mvbIoJ1UCK79I3ECLueyLE3HJEArn0o/es3srTNqCFTp04i
CRq0UmDmmWgVXVBQkpcfaLnWI2mx3TNzBw6TI4g6YTk/xKj8i8wTCkmix/9Lr0NltgyqQTeG3g+A
i2/N0C1ixsvxqvmaT6lGAgTchKOMd3NpcLroR3vXmIE6m5DYgH6S2K8DKkXi5scWJdwDwyMdjZfR
mOvJtYQEWH5CJ6E5csjJXLiRY/bzwSP58YTOCNI5gNCEcg4thTUVbFCO5M9A+nEYk4d6cvg52HBY
mXCq67A9+Ce9Lg4mESH+kG6Ra935TLwvgtzRXyacuN24SzuWhlFPGJprARgsiEfIONPZgO4MazM+
Re34C2xCX8hhcku77Ah+cWadmGm/PbqTUkd3nfWaAhGbLZKTWLbUmKKBLNwkbxNDnXJkzlH/SsYn
miRMqfwDfyjRimSQcS1lVO8+kQ9MVkkiMLz2hrRDNgM0mVCXd/E74Ah6OYMag/klFfQ/k65KF7Ur
TltE98XLnqSEk5nuz4QTV+oCUswDJzNtEFD7IRBduRtACaeX6TE4B6Zbry1vmd7CfY87aLq6+3iR
gqCU9ML4FA4sDT096s6p1czoMq3XdDbIYUr3tyZFIk36/aHTrgFFDhfAP4/eOUcYMz75zwABPJR/
dOAVN18G0TeCEPLn3GtGoPb657981AZmaPexsRSWAO2Pg0cJz5Ojp+btqUMAwq370mj6kMqbMdZH
P7fjIzkRIhQT0X2iB33MmhS2fQFAgqPiFNGoIKWks/70MMFs/O3Wcnc7xlXQDg/9E1PYN6gLTkkG
+5A5rcgtg0dY09QlPreACYD6Cm8WYjWd0YOf9we6mJVR1XHoRJTRFRUYlJ3wvlRzaCONb4Xb1gAh
l22HthYVHBmJVM8kvNKZ7ANgYMAcqQHO7dQcrnz9Ar0X2Q3nzas+fjdoWFMA5/0OGTEaMStK/78A
UI9poyc0yj2wiAPSoWIZIAKf6dha6fFpLAttrdiXsSAr3PPwhVC1hHpRP1J7ndTyGUGzRF6kazgg
IFMacFdpDCWHyVB42VeeJsRs+uRSXtxRct4SnnvIpxqivkfy5aBlwAn6dXpNCsoDeR4ar3CXtqAS
sBfAMdKmx6p4LBeyQZYdhdKawQj4Iy5pGXAWWz4YSLlYrf/wTCIfIxZbj+U9iH6gQ1LcxTROEwFa
YXIJbCsUBVttJMrr17BhoSwxf0jp9b58tFeIw+oXfIz4hHx8YLlOvQGil/22uif6PQzhBgKcwBdt
YkQMAP+gF4Ri+Ajed2jRiv5bJR8f7DIPGhkPbJoNVw5X8iMuJ9QXLM/daybkBfA7GwQNqUUZ4KyI
TSx+xRvTgyWodpD0afndmIyMICLXJtgH4vsfeIMDgsf8m7Wwa4tR5zpFeJ48QH9gm4WC2YfAz23y
Cwkn8lm4eIdWO+vFICUSA0VyKczxPinimJQ3MdRs4Isy5KOnfGJOIG7MfDBHNHshm0TwAjDEqNhk
YBn5RITrrZYCwwtRWfTWZw4O6LCxNqU7YJLVS8EjNHAYTNRMmk/pyuyboPj/JwPRAe+XBK7HrBwY
iuhCUTvJhACLZJHOoDvgilJfie7cnVYHVSsN86VEqVBiCEI2IPNZX7LWiFOssitGUzKb4v+kU/6k
V1wRxir/vBBsK4tWfgwaBwndE5YPjVa5drngtSg7EhKomvATeU3J2vgPZhYE3QUNlDdgKJ1cVnJD
Uczl+yuBSnbobwvFXk5BtCbtNUAppHA+PNQO7Y9D0iLsozf3w2mGXfyHdZM4JVMCaT7Ig32BWCIr
DqoxIDE82iVWEd+DyF8UKBTzJ8DjdDxPDV7M05Xv/6vvPtEjI3bJveOAOWEuyX08QeuYgccHbPS3
j2T/P1cdf911MLsCjUyKC7UmUuz1uP/ojdeWWJO94cHje0PqQ6MaSTOrX0WzdcddFs8Mth+flXhj
473JMzPZuQ1bynRyqOGJAbCPbQhUjOYWQw5ZIWV0KD7+KfqgvCVRWM6yEwXsckBty7QHBRPuICR6
1aOIcrRUjju+0KHiFigSzGkC2Mv/xkssA2atkc7cUMMDMuKaMGgQW2aUUgBRQYM7DGXSQhGgxsjt
q19GL3uaeHQi0mpcDRg+/u1mg7nOl7rO4ubjG9+/Um0UhcgY82tDGEL9rEkrTYBn9LFRK2mlLXdP
q8lpRu/JxS1nlommP40XjmP8t+aH5ABCg3QtY7cwp+9dOfnZBZxOa4OY7lx8/lozmJWjSvUEUdfe
yYV2wj6WRB8eu9QEZGQ8STBVsFwYXiE8pcsI6Tn83gZHMPFc67uoX87i4/5Kt7lRMS57ajtu+WTZ
B8Rl12/vonkLJO91EOfRAp7S/JdCS/PM4jS/zR95H1drN+E9RfuNaRQVCOGOsI9XjTXjHNiU2y5r
HXgKL2GNF5cB7+be+CEcx21SMmsGNgYcIXkgbKRXyqh2R3nWdsxdB8v6DhXUbCuigtJXFmU+ZXN7
cewI4I8uGbnnm3/K8dchSc/qqI5uUYvyIjYhnPHA4Wj9LV8z1nct/8L4ZmjwYwp+yFVoLmynH7sP
FpZPG60LVGXImi3A2zdpkyobbabHh6EMxlXognwZCAQagrKgOmSVxww1DRBrFmhMAREStqACfVzy
saJFARmvKdPImTzmQQySaaoh63DgYGr5X4/0DE4y0YFbe89kOy0DikTWkbyfIgcakWWf+0dMJlop
PWACXsuFYD+gK1XOX+lZFtUyl4/6WBnAyldKXw8aQJKkGsji3TBsFJwxd5kDmbksHQSbZ65wyoKy
Iy8ZM9GGubmzoE+iScLllJwUUp/SqISGjmiVfdoeEiNZM73j2PV7klvSylyABzkNdNzF/zenXZBE
Rr0e7tjbxKHfMM8QwS5tN+91ZojlrtFoI34c7YSaGIHyGYBgUUC2Z26YxDHmbrQY9lE67/qmvXc8
mhFO6LqM9cNw9cVlcOWB1HCYjA1JtAgxjKmgNDBwjbEnyO5RPAkpxnA2zRl9x2KNrFL7ge4VDMv9
+m/Zk84A9mb1Me3ssS7NIJgSJX5TAOD3c9wh+aZ9YiZX7FHn3VVZJhfy3rO/3/sMJU5NqKphS/NA
AZRwZK8Bm/GpCxyUkgcpVR7JR+mxdt/FOYN0m/XJ0UlVG+gX7Wgz9Dm/E9IumrnU9je3gy4h9fpd
TCZdgaVCYp49C20f3JCHZpPQUl/2l4HSPw6PZe/SeFTKxuzILi5dViFIJZlokuez6HlbWvBXfAo6
MUS/krqehzsH9BOsOSinOlNdeKzT2+jdK5lBooNIK4OJP0g1SiTxfFq8Us4jEko1EBT8ja0iTY+v
Q0YxklzQ4Ki2WgR0bUPPOVry1hwyvEBiIrAURwoNAX3Kh6KJqudP02GFX9GxBdGLu/dpDJqU+lya
hSQR176e87oDuQyc/lFbMtR28AJb9LR/RiQ/uofw93JB/rEvOKMsUK1v9AzNvAVlH0k7kHGAFnN2
LhEvhmGKfHIrOJ0W0AbPx6jcmlTmnbTcggDjW9gsTJAYWbxcGpb0YBcLNi5niQEbZHYbL/HgVMPj
OW7DxnFUVv68A7LxFh0/4TfjYTP5AA03ZKcszhd2KfMvUbLfP/7iUTn+bGC53XeARvX8B6GSBo5m
I3r549mfC24ACs5QxEd7+k1ce2QuIFwKYBjPC4RvzIC8vR0AMDVGEMD3yKU3G2N0SvdF7VLOteLX
N/u/m7XswTd4gBj+bNCuFDnTW3RGwRQQ+T8ZBQm0R1q7otd6dX4ayfMhpn987J0nIJMO//itTZ8B
1HZIFUbE/0fe84I3ztzTXm5h2erw8qjP0ISe1lOTArUj8xUp25opWmRtMpT5h3n3vx/x7ZXUUwYk
x4lGNjHpMmM2t9deE+7/LQfIKjMEQkeHNO7AQBevm7+cEF87YXwf8qHpMgkv/RsklwmepeAerpNm
ehfKGqzpF2nbZw1KAN9XD9IViRrGnn8lpPTJqRZKvyV/Jq1X33d7SYLhAi0dMqEBDXS3oEgQ9A87
hj59hS0wCJrPlKqctAVxkoSuuL2x/qZgJJj9l2rfabtG6CPRLgZ/UAtWHw5mCBh5uQ+XF2bBR6pa
rT0hywUYQ2rYHXym/ODHRPwwm0TJPvilxnQrekomySAF7Yt0WGr6ff5aw+JbMnn+hChp8LRQbRSZ
Iu0agse4T5aD9pWq+5ojKD/pCCoIEB1QxR/Ws+ASIWj/AyB5dJZMeBhojd9DgKZQnK/5BzoNDZJ7
DMjqgczAzWcEI/V6qw4Y5l2RMiDNa/v4+MGGIjZQslC3LOBUd8sQFE+bGkxzjkxUedTD5c97D5m5
NAiWXQYaWwVNZooMPe9sSrCoOSTaM06qLGxODnBaoTnvkEvScRt2FudnvjeiPRNk5qNhtYZG2TcW
pYIOFlx6oEwWfe+Z2nGNu/+EMHjykN3rfLz3PQJKZyGWZR8igA0IbdVEOLhv9CPVAOHGphUjqtdg
4k3hN8P099cDovMRaT7tED1aqGuIg+mDPmvjdG7OfdYcohvNEro3CF8yHPNvXjWtavtW2x81NibX
G/aWAEFDBeL0A8mm2j+3aV9fjjFvVqN1wUO55Z2AoToCLYxy2yeonE6bOuPko7e+L707/iJt5PFW
y/6TE7gMWy2H2c8+U+qI9vTLnRX8RauKaE9ddS3gkB/Obl0CtDxmUm5L/7nba+fSbSwk46lIFX5/
ySsBUOfrqP3KMKGhlATR6FmjYwsiFRh3CcovVyeBg4ZNJfTwunkz6/TxveurcMKMlIY72DrLBgyO
NcDePe7qGW2Cz+ZjcXb59Qwt3jf9oU5ARQv3D1xs6cyKyil0wFaUr/Qqr8UF0vB1DF+7qkNk+qke
Cd2nb8ZPev4i40kj9hs/wMDG77PXhW/Ey2493rlGYuACoNVrZjgrWQwk/mLfbQYo/c7jtmIFPCZ3
BBpSFfMB2ghenhPszvdfUGzCKMdyDR49mPdurxEhCQCy3/wJ4b5PIXysRqrqtOidSyulTKHIukDz
te1f5/WZWNHeVbECweF09o4+AboLgYXWAnMLJN3Y8vbl7Gr0wNNrBLcQU7moTJQAY5FXcbp4y80P
gEOg+xy07rO/TK5zdOtU+9Nr8TgCA+E4p85P+SWuAxx9Bkokkg5lfDXt7vrYh3IdKOPK9IAbignQ
l04zVAqk3pi6qPbkE8SlXQeXQBnkS+fqsb4CSw+Nfhv1B4fiS9rNFR2hqpc/gdbTHIJCNWL1gLyn
k+yAYV3tHWadPh5aePn5iiut9x+tb9gnf4VWxaH6ViMNkVd6xKu96X6LJj0gR817cSQLKaKM2jnu
I2BnfxYlzHGlLWP+pycnOfBf9xZ0avHTnV4K6xc14KpBFdsdbLJ4IDsteLvXcffrn7Kv2/XFAKC7
AZ/Kbuykb2Z/4PuC7vjm7YNLCEBU+jrnnlI5WotC34AbYlDVPANE2EDOMoqkwehoHrwB+8owHu8q
D/S5p9sCtvvA8rwi4VBiQjo/wkhZ1P+uCGggjuVf3/4efwsDQqJzfvuXtl9p7qktFITbHS8IhD+8
ZWa87RPhcOnq90Aj4Vgvh3dgt64S6d2+hjTF1d0dQOly00+9C9otA+ODcVl4+qea/mGkhtB7ZODB
H7b9C7yZPVJUedW7BAYwt8bOD6bfDlmf3+Bx994J8o13CHkLCxYyysYwKiwaOV9YqbQt9yiB0a74
V/1DG0VfOhc8VSqaf9eXjw6Z/PfefUxR8I0YqAweNAYplU9BB/Qp98/FhPOnOZ3GvWHSfI2V7X39
ufqa4VVdFG6Qr3km97XCIQ/TTr4Mo/Ax7T6SC5ongIOCq3/Ju0nT40DsPUdo7qhpGUIZVWkzO1qs
5CdA8jAkSmdfu+rmhEpC/4jtqY+CAUNBoq3S6wQfJnpiSvHbQdQgthhurfa+2FZHaHcAfiGqMtgD
KAVwUoELRFuroSdP2tzFleoxowiJuv1LARc7ADgROTxxLejEy9HPKbO5DBRfntK7NempeHmnrO0r
wWN8dU3TPsKVZPIzQlvaZ8WHj0Hb3qnJ2e187JrO9HYUgqWBAxutQic0vdCJ/xymu90U5Dizn3gl
+nW6X0O8JzrEJ+/sPrbI3dgZY03moj++G82fKjkrE7XrmFQ+xrY0/OP8MTYILKlDYo25+M+zjhF8
9+4LZ3ZfQzK98S7oK7SDstU/WQ7fezwAdiQTQVXP/RTaw99vVbKDTYuRZukptW1u0PeJ5j8DLave
dx/gt3EFQ1ssZ1p8GOBerpbentQQl/Aq/BUVUyfvmyrxIypBXsQNbVUPeXj7Hk0QufVUt0Knz+2g
yDZswXDORhRqkiQxoaMf3BGpuxo6MlqShCQ01dDMxnX3EoyOPg55NKH/0dUkABXNG5pYDZFVpl8v
0hSQ2hm8G5YW4BRgxwL/J0XqCPJRWvsIENvDo7PRbQjgdTf4NyQFIm172YMgy0Ki3cnZxdn035AS
k/H/P6YtlLlJrQAZcmjMMWig9wflEkgVSPFjrzvoupuLver6mMZRRaI7nWAKiK342w1o0gVBdsnq
Q+89njQB4QDCnTGASBGyzd4JAtP4HUeg0xl9ESZhxwUH/+iOuNh4Ik9btVFxC67YwCPut+8TAuIs
pdgMojVQGZp9fCRaeV4NcGImJEFmASEeEHVABggQAxFUSeukmy1OJJvBIM2s+DY8zpGGQ8VkjoDi
A60FohebcAlQpo+jrsGzQ6oUleXhe1wNy7AaIthCNIRkTvaj21383nAhYapmM7x35xNibCbG9gbC
NQFb9XbLjgPDRPjXeXQd5MTmt6zViQ0Y7x2PozO6DPcP9zi47pPD/DpWqyE3ST07T/4eZ2qadRFN
fadIjBQr1WWZQFo6Ox1ErWh9xRBPIjZ17R7HVg7iO3ikIAMDHZAaTQRXnTGyB7SGxyTl+gX44dPN
vCrMgHRqgRhkzU0iiRF8S1eDOphpZ2TNnJIR3kwJ8Og7bL8upzGhRs7cS4bUrc1nODiHgUICkGYp
wMT5B+XWhiIY366/l1fMa1wt3mNV5vPq1Xn8SLXdGcoNedqObMzcWMF93MYYz+BwMm70CvZbyEuF
7t/EOie6Rwjz7UTod/5255rzTvfz86CNQMAHLK0NfK5NNejesse4HkIxvGRdX3WPsKUGKnerDBF4
13hs8rO+Kemm99hK7LwPyvAJEvJm/1aPMa8/sBFXaqqmSNxDIwOYWljFEiye106/kTbRTXoZGoDw
oCSbtuM9+cnHUd+yNsMQH4xey+/1XDdEygD+BFqG4deue6OmRzvPbRWqO9E+9kquBXBPwvWvut0i
OzGKPqrZtfGyFT0ZDyCIbhtBFV6YSRzDenW3osfZv52ixpT1ZKzAU5UBzLDSFpb4KHYcT8kzr+XV
pwjKUxiPmEW5eWKk5Khaf0YbV8bAxkh6Q34PFB+NYFrIs14Rwgy8BXAauQaXSYnic26F28phxM72
i7Ps7XrkPyFnOgvPc+KzH7MFT57Ddv45cWzNwaS0QyfD01LRgZSc7DkZmhc78cXJw+Q7DFlbP+dw
hEMYpocozeZlmJ2AsVzT6aCVIzLReFNyFzJfrhx1HQCxICy7FlmF4PrRnJ8MLOepOQOl2Exb+GWK
BWPFTq3z7mcENgZ4f/b98ohB/D4RW24+E/0RNTRZLu7q2LHjruadWMldnisX1Tnao8/kSwQFU+M5
2X08v1rBvHu1s1aRZVhx3li1CGUhyeLcGZOEhyUOBGZo4ZSLEgYygmksG1bTyKGySfvlVC+sz57b
K4BObDFCMDGfAyIfrGHaQj9ndfuwYGUZxliot+0vfFf8YJ0TCseH1+hUpz/B84GddDnaj4fgqY7K
dhhXJwB3MVFohDHeyynPdqbt8AmNDoMWi/5wYLuV5InuAaQWkFxXf4SU5Bxp3DzKBcVnhUoygF4V
U5bdnSKDfq2LkbJymNben5cliyNAlgH4rZ3qQJwYbkaYaAvkCNUUarCcNXUe6L7u73nTlseO4DLh
jblNMPom6ppKIMwnRAUAswCMrODLQkg3HCgGc/RWdgBvBa/GMTJJGA3nB5D2PeMBRqpfF8ykQSS1
aHZ5q+v2Ob4O0DoYiqAIzs0T+OERpRq7/Rw9YEJsqpXqX6NzJOZV9+iZft3H+OeZbHqr+EbIkw7P
4+NgiRwnIRBHwbAM22zAU3h1/yw5VXuEchkLXxtYgyVQE8tlox7cURXQm+ThkqoXHNwkHXEVn4Bz
6Oujf/XvfT1B0EIunUw3eYfQiHHcYKN8ejXPtnbINMNXXpHjI9oADRq6Jogc641AwxeON3tMcUcn
zuWnHceZbk8JP+kn1rzaI3hyBBDp4svq47WIchz4/Ej4jx6/h9cRMdlRqCvomVEpQS/nXM73/a8o
+D45C+mK4Dxx8toE/SaLAS2/3RWyeIhJkDxxlPI6qpx/SoQcBNUPvpNkrxX9znec5GwayQmfKYQa
YNKA1J12NA2m+8HHe6Q6yLQnMDZrcfMUkj9qeQc5Mt7pt7tHX7cazkm9xq+iXlmwdZZ91UfqNTJt
7mXNdd8m7RBOOGWQ3D3og76IXyC3B1Ocw5/8DoisnQtk5sAvunz+KcZ01iPg8gAv2XJ2I6y/GQdw
b4zgGN3OJJpvl4qBsKS6NccRqhC8/hQqWEwqQWcnsDr27g9jR1fqLyFoIIKHIMmY0mROZKNmJB/+
wbH6eFp8ymjosgYtkkvysUSyTmRFHTEaebOuQOYQGIartn98cPoaserPp7TPNjTT4/xNOVuwjkhK
XGsgz7+NSnF4xMYRMNNcRcCKG4408eQyedMB02mxBu/ky6U+B+QGWBBMdfuAZyZo/5TtJ/I8ouFz
dtYtoeGDI3Vwtz84Wo8XIlM7Nu0V9/U4O8W3/Oo3Tj2Udd4WGR0RFGDOELxIh7aPgbYC6+t3Qylh
SRhvvYZjbIKbSVAHp5hd5iw55BvYRIOm0OJj4/1MB1n01dfvBLXEfp4jCXccx91wdIfJRTxaLvk+
DHzJycNuMtp9kyq/OfE3IjGgotRNdqi1Bz3Y9levXGrfC9yFEvkHl9j+BKnUpDpeuf4RurX/dM3R
VKMgdHR4knbwdCk5WIiP9Dm7eXcq+N6Z8TQoSguSMNkpmH8Bkw7r8Oi0Ft/TalORpTWlw8dVfiFF
bwndgidMTVWsVq+sK8op1cdGJ5pKLbS2Resd695dYF8naInPhMenTkddWOs2Prlslt7e/eB9dWXp
p2eMXux2HxYOe0T1WY4ZbPMJzLyHHxuF0NNXSxbNl40/yi3NoXq9dO1Rdz1695HlruwJUsJ2a3J0
IbfHryAjtVxle4CwPP3s4sU59afEiViaIBM2fBtBisPRCWOscLmM1s4C8gh6h1EYJRTrPacpcXW9
+E5HBONgzks9odfFzoCd8HWXs/g1ZF80/8ix+3m8d0OEAwxiXaiHEzIRgrvpT4hMaLt015AbfeB+
Ida1mfPKkJzAx4lJCKnNG+1Jpguzot0rarhLA1pQn/7lguINCIgnxGfsEA6gpJ3H9WMf1pf74gxv
Zgje4w4W4/eBUQ07ZgDC7eCH1z6USukEYI6w26GCXpy/ICeA2j6hsDj7W4wYh1QwUskYuqfp3v6J
qMmLqPeIxeyErytksM4TF2JAN2IFtSe4Np/xl73l4AgcFjeRvVe/4cs3P/3ZPjsAX7wsgZ+XAxd4
D74xv+sczAeBlSbT2fsYE2jaSE3cc2PUWHbxMwLQIrA2vrTYUA+1ayCHb/sFFhulbEZfXSyGaLFd
CVk0CeiNmp6aSJsJGvUT4egukbd/bHu7u0kwf9CUir056c2+dJHPz+Z1xgjuixEt3StiCJsI+OEW
QeOt6QHnVNwwpEAKRiPebdsdYmluOc2bbpEsVwNklR/KKZGRE2STqz8ZIf4wVzjDLoubs3uHDeJb
TmfQipo5ujz0Vv+MWO8hhSVStyjns1TfjYicv452iCDRjs7HVjqK7Y+Hm1NjW4NQTUYIp1FMP6Js
xNlJV8jPE3mcNAh1V11s20OMyb3OHILM4Gkn0hq7PR1BXxtCQGHVKGoaKpW927VDoJvl4jb52jTe
SF97IwFbv1/2Kg7llLLmrAeD7YnmAfCeCg08tI3PjOtdlJW3z5aHDTnPH1SoaFyMLr1Rd4pPuIZK
AU1hjuCO7sRyaGQmUrTu6rciq6g+7rxFGtp92XFrMlLXl2DHJhxVNu7dSC2T53jsSHZCTPo1oRXC
4PIWw3PwJr9FnD3OEtdiCpvYDPnszZ4WIX0ZmoPscGUQPjing60VYZdJK9C+ACTiKhBT3uO+6XU5
2/IyJ+W0d0q0237m1PQ2jdF3/gV6ukXX5Q0N3t7hfbhode0//6odjTBlnl/yo7tqHKop+gsEM5Ok
qQHu7WSxE3IZDC0VNGpyveVtO4O8KJBGxV5476KMdISlxSR/i6j7zdvmNKVjPO6KQoNywujrZUTs
7LxyztMKyRKabhHiLF9X1hftAqoAOu6U2vPkOs3pf9E3cAo0mUA8lxCn+fedPM/TtodLxG7H+7kK
3jaaHCzgEpRIXqEo8/iHeiKEDVry/1SYWtjfPVurx9XlROQdVNXjTtit+X3d/fKNumGPXrpzo5m8
GN2JEw8WAt0hJMvtbqgq7o/wMpvwUL8+EnA/5JihNHyvfaalZIJN1tHJGQn0HHNJTqbltBmfnQBt
pzSoeX/BzHVfRLXP4PW2iyWNO6fsTJ+0VxIgLU8nt4AJI9kuz7f5d+vRY1CTU96eVgusWfSYhl4Z
3DSuHqXEwWWy9PSsmz1DLiEBmQvq60SehfiBrw3oMSJB5LGkjzQaca4N9AS3FyYHZNL6DDZxfKTH
8ClwMj26xxEe9OSVfJZZg10HWiRbIwKPjJ8DlhEYApJa4Jce/7zJwVdtcq0vCe7Ly0b6tARdnMsE
/+mBhHihui10+PsKgMm7gOtig0tCwO4eLJlqg468+O+DU83rgfqHIGUSM2Dix8C75dcpQikYabCA
+z1glfgDqgETzy/F/b8GlFsKSHvIGonkQl18Z9b1Aqep4Lu2QBAGVY5OeXttsidyPek+3N9Cfw/u
IxUzDRZD/DXtxw2enn2ZPJMfLSr3NDk5iR48ChlZy/wZCFGBieMyB93Trm1XGTGHxTy+MzoU+9Xs
Loh5QQbjbdiQREMgyupBJ73nWoo83JMnhwxdgrzmewKSmf28eE4+rHn4e3uMlQ3Yh+B8gENqszVQ
DnpBWJAI9cYZ35BWCp85ogq9F1J/yLquBFezhsQNURvQHXPu36yz6fApZcDzhW2EtBwjXsZBsr2Y
nshwXCjN0FEWgo0SCriYx2hA5v4ImZ1NzfCMtj/I7lzrM3hpqzhY2UzT028MhtzMNHcG2PGBQrjC
TwDUAbrqSYxjSR/Wgj29Bef+brsFt2Dmd9zeNJvJQwE0koGE0mekzxS+d999mPhfIpAyAdS1wgxu
QK6hUQ30wAwQ0TtkyJWFYrKM2m/81mzeg78FTihgGRAFeT2gWWCAP5UnhJnMM0ZRDjAY/dLBkzf+
As+pBk/QiPZz1d7Jxd5zbiNcsNV7tYwxSQ73lgO85wtupx4zqwC524cRsNmvyqiE/JWj2Q1pkElg
JcImiFl1gW8LU4AwWgXtDNQ9y27c+A2fs430GrCeH+9cu/qC8ddrY/IbQzszRwQNNagAuOIMAOMN
oXRefEHSGYzVCooFQEbRxSjnAhQ+Ag0XlhbQbzGpgcszbKbwyOG8M/vsKUO+zKZybskToH+GxIfA
nY0hqGKnA73Q8swBg/pjYNJejfY5ihl7UNB1SP8UHtOxdwjalAgIXh+pqO5uJ38BnEVmc8PRDPGG
QsYjo2WOMgju1MxP/0e+jWzmw21vvrNu/8Ncjxql8bQeirrelZh3So6wvIMgmFMsoj/RQdpRWJo3
5hTz5Rzl2LtY68qMXzOhnd0ZL7fbyfETCcJEnQjsAMy835PUzp8JksnC1AL4G/ITgPWBBl7GYuf1
cTk/QI290jptxypNTmBWBpgMsIntWCfayAwPTkSm+Feks178wqwyW7IclZEsRLAngN6BO4lfikKK
p6RPhIR4sjQhkF4zvT8ItUOi9kMjZAEwYU3jPjZmC3j/vB/AMQB8YLxh93OJkNR6RgKm0KV9jUwr
ymRJPRCT1tL3X2tm5y2uhvExIY69HiGA9wHwSZc7wlCsoZba22CBcoFUW4jIQoHl7yCYLlHamNLg
JgSur5PxmQ44t5hRMxMfn2ZlBtY9LIH0Aqn/F/Whu7gJtj1M7p0xFci/YYLCIVhJZBjLHMnnhEMN
vC7A7z5ow7GSopw0bQ/NzJhjJxMe+nWgT5lOBUynmAk9lu5louACW3lSJZJGhRQddOL2fYaQzn7X
cIPVTMHxlq4RoEaBqGAMB+oEekikjIzN9QxiJLohCxwDzYMN1wrhEIqKCbo8hYZV0ReUozjYKqMH
fck/iA7R9fIIBQLESBDAH4i/jYB1wRqnWC1gQ4noNOi3bqECH+0cAFLSsc3bXyQ9XHHhFcWMdr6E
1oTCVrKnetnoE4S3SX+o8vm3Npb+AkDwR8hvs0Vv3ExFj2bdjCCqhsgFutYGvUBolvWAD20io4QF
DZ7knId5BQ0QLfj+abRH2hdxHhfj5uAJ8ve37iSARfxjXEFb+ccs0R/CFVZAxwzOwRKmC5OOD00q
sCN79uHZGTCwCv4nIMLjFDWOE8RYwdNhKjxsBq02aN5L//xGarE7bxKYIf3OtBMa00c+PoN9ZyIY
4FCaIP5Kjw/upUF2guGW6FxU7m0EKXCjHoHlPcWrGGTYfaXLlFwILy932RNW2iWqotMYTTG49YzE
Qf0BNBW6g+5iii2Ad4zFhDEr4ZjoF0sMO6UKOQCgDjMXMJ+QdESm8QfXDWxil6N8D40TlAon/CdC
Eys9D79FdwcpxUGs5AAN0KlMCWd/rTeDWKRk514rpMXtL+PzUCj5lkAxszsf/Y6K8TH+TizYJZP2
BJz3Y3gID0hiCDGbfn7GyFECHGX4ddPp3cJlqLsWZl77oI2V97/jPzic2BEAT/yPqDNbUhxplvAT
yQwQCHGL9n1BgOAGYyn2VYBYnv7/gp5jZ9qmp6e6oJCUGRnh4e7B1uW8C6AJX/LFyeL2XHdilv01
Ieqxrbc2ITY/Obc/aER/cv5ixuPMhPmEiigSheVCBzHAJgIkIzqaLNVUfIxvwyLR1poP6w6LybyD
kkNYuLdpY4icqUW2U3sYmkOiFBWNXBzsX+gaeLMzH2fOU6GJbi6IKnkCZ7IdcW4TAbGMgjAPJYwQ
l0DphfEQ1yEkdkubX+2uTbP0zUPHscmEG2RhQ6Cl76ulpTiTRJgTsUa/wS06TO/O/U26hTzoR6yv
BiJPEq3Txv2QdJxi1T6mrVEXhusM71AJej3IrMIOgZ9jwQax6QkQVCtTGit3c8NJ0VgtVQf0YXYB
lnVOtjSXelQpR/cR1w65AbiARptl8mAirSGYGHiYzzx2XBvMGj/Gj/tkbGYC+tQkd72NR51+SXjk
ABCKISz0IiqlfpFTt2tSUyebwREPzVUHR8KfXwRR5AWFuOXT4WX3lz9W8byLQjagL9DxW1uT2VPl
id4LhVTlXB3hUXQJYjewB4VKmRqXxLmAsmKN3I0tGnGhRH+sGzZPqvmRO3yynvkr/3pt5kHgNMC2
UMcogwNcMaTB+OYA2EwJCQUB+O/+V4GggKywM7CFYmBb0gvhywAd+pSa0WFwhPPByKlz9HJ7Hg0P
Q5ng6zmhxpmh/DcHF9CUwWf8AR97cJcaAaDcZTCgV8QN3PcZM4TsBtREnBWl5c/Fklyh0loIn59S
VOIdCwsAcoBNJ8CRQQFCSN/ZgsvSQ7D18fVXlfo9kFZc3XHv0OmS4RZClgzATyMTTPQFSkpDHEDz
nhyohviae0gYywaWpJhrGqyGry1aLu9nN6N9AE4OngLMbL8oNJ5MbKbxM7NUKAgiW6Qt52YdDzPe
gFKwsttT0rs1/mhopEUnhPcmK05EsV2EndqHHcEkzE3wsU6xaIJasK9p9Qo9PYrKyGScL0Z41LTM
AjEpKnNc5op2fAMPWdfM7OEubHjWePyp1mMp/CjhOamDfYgcShSm0o7ah8JJfcNJrcy99zJWHCYk
ErgGRefl0+hhnroPa3sUINxEVykS0Z6LpAcpRc+tl0E2wKDE7EQNj30xabk0I2g7DCbMZ6yxeo/h
jBhdb2YMBvMYxBRbLOC8nQlQahrx+Bs7E+41SAJV3Iqqm2eWkTfPDFQG8onPKeO58aKGbApPSyMI
S659jmgSaFY2oLeLkA2BPXWnM5nrC4bT3r27R30e+1w5Obp1gT/cMVtk8NI7D1MmLiC1A7jlBU3r
YkovGzyOIR7GNlJWutGIySw41wHWbNlKHJlUeZM7Wz28/zT4dyrHVImJMs4sJeeQkM84mn5rMMYh
h5a3k4ZMz+jP50A0Ddfvhwj0ZSYsU2i78HOcCW8JDIFbUKqY2WBCw+33HXIkkJKSgraKZc+iJWaM
aVnpLe4MaBcrXUP+0dBMbCMXCn6i92Ck2Pji8vwV5FQ6PKcuXZSmXMstUItGrL9ZatSu5ndQla0M
BZN9KmcYMdsfrHowOtFM3ezmmKSgkx/exQ/tgD6nx2zINzJ2q+oPJXNgMaCoEwFX12P2IRQUKbjN
5zgbVP1xF1wZzNxomdf8PVJHdMNsuts4jzL4zTiDCbf5JscCc/0Eu0S248V+FfDHMdJWjWp+vfNq
WvkUJbQvqGyTZoWrWjc7UWlDcbPfTgPKyJt3rvARm33ibXwdvcwaR7G4XjdspWu+aU8W1zkdbedB
//0WYteDDF8Ia7EPgYN+ashiwHy1F9wgAU3Ufhsx2GYuC7zlq+UZ8uFLsBiuFy6clmv8hokaqu2a
uVUg7HQd+4ozS5ToDvz86OcFK8TGJYZme4fmJc3PG4vPPqRQl8xLugUnmkgPQ5OGgPNxu1z2+Pz3
oOfnf9x1G7oTtKbVh9lWQFQgggwSgvlWUeU0+vIlT0kbQcv9RiD8hlq8X8YXIl/TakGKhr83UQqc
HEHMCezgJ7p4+T7YJ2IqLEm15DpYsh/65oHRdXDRwrvPFD2E3UVz0IpwZAehEE3Zw9yT0jScI4xA
EBfQBAppzpwXiCMYiNsLV+CooJ352bgkTP4jxj0xRwZ0e/xVoNrgYxs20t5aHyMIe31Ad9Pd+2tW
yaSTtuNHG7QEWtV9LKbkVMhpx7sEF+oQYdAT7Y7eZXSI+fTylSvq/oCoQJdsrRv0qsAwwKdwLQSF
9S0nBun/GvEgWxGbsk8f2GxFQHZ5yQidUsLdAa88hvc1gtG5yAlFlKg7h3kbxj4RRqSPHVMbisZA
sVcHjoET1gEW7jQtb7a6jiu3IjQX/w0+Xqo/1QXuUR1nP6f/MmknzhObjctyqcFpxv7KxDAKW564
DbmHAbmq04nutlZ0jRSaiN3PmaKVeOLXsbH+UgeOx7j2mQnE6qZDTpfE+Y2eFoENujcUc2R0NTEF
vYGHOcnBwKaAeRwn6iMkTVD4rRKC7LO/GUtph5MkR/LG0k1iA2wwmi6ZCgVFhf5E05VOD1C71eVn
UaS+wnZJ6AP01rpUNv0nuwQQ8xiHaco52HVofDozV37eaCy+hzfzHDA002wl7y3dII0K+69jqdOZ
uwvVo1X7V1TgecNrDFqDL+4kJPnIvKVZ9teFkLjl5EubVHB/WOF1jRlNxT1RUHWWV0sPHz5eXJ6e
0OOC/Gl/7N7fe/pwoK5Tcu0BZCuEQjD+sEP4ZFrEzGgwF/RvuPkzyM85lt2QpbZ6gOJy2rJAsBbo
OpvFhSNrG6mcPcT+YnXSbfA/4joMQPc1hsZI05mW3xOpMJJO4WftDTBHjpkATRq+zmZ3srMrjA6A
lyHX+RxsPmYeBhnFzMpGW0+cSH4Rd/JacO471+g8fQ4AfEFMh/7LE9+Bw/Jm9/zOCA7Le74Nqljx
bzAH3F06AQ8kT985y2+umctD2Eo+CcGNtj1dW9gIKoy6OvqBd+fphVM1oIcRvKconl1SOZqNvx9A
Yad4Qsoi3bjTyGdPXqddMv5BkwEdKKM3bOOux/LeLd5pL6wR1gEULkhpSTs6iZ59DJ3KyN/NqQmf
hmbhvX0XDJ1Msx0L4KN6pZkZljWxBqfkxZLlFrzgQrITde5JI3hHh/JJU3bPQnvaHxJW48ueNVkr
9BeHJ5PJBdKrP5k+5JgbDILL6stfec2ROKZdvFvx1jiZ9gGDcDXjDiQ5ODNglk79mAMDNCTd/t2b
BpTPnUkbR6df+og0FzYHB0AOWYGCymMEs7ddY34LdRIOJT1LExN3fdHocwh8vB/1qgsHlymu0o58
WEy9Cru8SLi2O+YdYwcI112l28m5cp3DwLIOJJz9e3Kymcp5IMzRWTpzIB6hm97dDoG1TJLC7gVQ
0WiczKnp+yrq5tl8u7duoHQFBwk9hY29XmkQVfJmumpP1UFrei23ADF8kORht+LNWPv26b2C2TPn
lzOekMg4swMigHW3RPyGbEX6fntjN24BqfaDSMIZ5YGkbQJvdJkeTTKMHv5skCh0APSexmg1w/xR
mhkzTrX7GDdu8lhmMDgfvuq82+YWuiRv92IidZDtSCcN3R6Am5CoDn7ra2vt7Cf0gOExZrSvNNc5
SsGFyTtUkheQ4gZTNSrbhEzgtuM1JOBveiZBho5BH5nzAXINh0WG4o52Ha143vAczSBd8wuX97x6
mJxfrF4xEZHaRLd49CoVwvSaNa0HTReI8UbwRG91DQPXYJF1sltIt1UxV5xZLnUBryy2zmkhunB6
/C7DveSUI5EVRTsdEI23ePIonv2yMlFKilL3AVs9bJYUbZAIhf8JuSJsLMe4O4sjK3Hsgt8EXnXe
nwbihGunW43ri3leoMbAx0AMDgenn3kUnmeCCNbQDSfW0afDDHnBYK5oZSnDmb0zHPohE/VlSnRV
YBnSpSXw07+Wv6LxqJCIvuNPoQM7k/fGx7jrXIUqyF6DRYQ/jBJ2TDWVJFbxtoJNla0tTHEoBRXF
jLj6C4u8yoZNJuJ2cLkcawUnUstr0SQgpRRmF2mZ2QUhzppQyh8/pz6HnPxut1Z08YMtHneVuxd7
v2ohon+sLa08pWcQ6+FrwvDjtB7DM8ckpSaxu9td+U48By5YXDTejmLkqQOvll7I4wql41MKBRnB
iDJvxtjIslxZd+tn+Sx33hundNx9GbFlfMpOBnMPoKy8lN+LRZcX3IU9KQhs07nbzexud6xrIE5a
yM3tmsvihA6wR3sx+4/TF0+nJuYuzDRqOoewBggbHF59ANvXa3CgSZ10sm3cAUq3ur46uqeQA1wh
elzxBdyab46o5Qt2icyXwg6ynWjIaMPtaDuq8YUs34beCmcJ9E0FBTnjykOiCKDdkm4lPK+tZj/D
K1yUHmFfKEKbZe9PD5iJSpsc0AWg2vxGDAgeSA0KcRzWNRPnYFgfVhBXWQibFNYB4YW8SbfaZDqU
i3SOediqZPYTlWYm03mo9ECwpMtz9t9/PlnQG+afMu1m59E2J+LZCDad9hLiuVAtYPeYGcv/QOZH
GUaeFIyA5QiyKonXGzSUuiFsx8EFomEHrwsIGBZ+oOTejLg3wE2lv8T2kZytmdB/n0o9lJn0ObY7
kcI/SvD+FzI9eSvGXfUbiwEXeUpqh1ICtqLhZz1+8MEeWmP5dMq0PbiuZXI98h/77klzWErIJoj7
VxLpJuaNbUSNCAGMqyVM4l4mF3YvqTAfVh9KVUPnTG7Cf3Gz9b+DW031HC42FkvcH9Gt0KPl2ztW
KNOmkPDYvexVntehZWR0eZHldMNvcjUvlJEmqsiyBtr5gg/hhR40iYe+9IS5HlfiPKVPKMHpFYBf
wGzb1XQ51WyGtYnUKRVSzHKTorgQJhDEf89yYW+uiJqt4OE8DB4TY7LGOHEuH9TXg/aAJdYo4YR0
oE7rtpQV0m0IJ9CShtgiP1Fn1cY4NIyBJBkqd7eZfDIRyn98PTojQ6HvIhpQ7WZ/HBmPQmPSmAA1
hYAeG8rt9WrUeYjlRY0rkDwiARkOvFmHdKBFoSwEPLyy6SNwiEN9R6oTk33gjM38qInAV0dIVk/G
hUysseN0rT9nElrQjuYfSITUaaoF7XvQhmQDczJ+zFmJ6w/x5WbChw+tuW9IlDrD/5rxfJ9mmyww
TZt+l63OA374HG6kuFo4biRjFoD/Chs2HAEZSwL7HB4QgpyJYo/k1oOLswvg98GWWW+JhT0GJHW2
HGIXOh5niq+HgBqyTTJY+Nsfe03O6dcY/QocSooR9uXtZkolCQd7jv0aJ9nMyBSlDyd/SJcAoAZJ
9MP5EJvh9kLTfJPuhvFQqvjh3Tuj1aDf/+FR3cslYwBMDaDxNNxlgpceHDXXimYMKd9TMbgQc+Bw
zCpt9P2JntxNKyQTujpDv0FJqhoQgA53ktN2PuMD8vyu/rw5qt6m4l9j+OAsMJd7xhHan7wj2J5A
ECTwSHvRi5nH+cvUsKITIiZ19thR4XWiU121vW4s3uGk4MMup1ekoYexdO/NCB2gDwynQcDMdoEx
3qINx6d229h4YfICNvFTDzUgFz7Jgijc+dEXCN8Y5Ah6yGk/JJvOT8FpAbWIxPlsGHHDvpH53VeS
yIEE0VJ7+5dww3x5b/dbS4Q3VpjQKWury8HDjr5zLrDKyM/8wZoog7zrYFM8kv8/wy+Yw3yMAx4p
WNfpZcLC9tkYzz6TeNquFqhvbhUZMEAbCSECImN4tmhQCH2RivCMJwarRbe0nGpw1Zk0J4exYpsr
zCvpBhEoGDKEcQx/uhP4GNXMDCO/KSpikP0a0sgOWwrOWtltxok/Io2EoBCc2Wa6QbrmSOREXVl0
TUEtqTkwa6v49hq3a5iECpBLtUSlTFc2vvvMegJWBdSlA3ADyrOBUoHbxS8Jbs6SZEkXYzUM/3I9
3w97bwcJyYY1zIFBqX0dPrg4XBeAsLMeth1lo7jYqnXGGbXltG29ZNjajzIs0BFukGhFxpxa0t38
pGr8RLMRNOMZJ2TR8D51sF9/s17UmXLeXpZnl1d5LawPmcwHd0G83PCNJX2Ci3R29JhRZHvHDAIt
Enxp76zOzoW1OlTJd5waLpskbSdSO4hpjE6224zeeSdsze/gd1mXxT4iuRlcfgqwrQ8tIZ1x59ux
lqtXeFu43jGKxMguVm1zoowCWDmkrUwzx+Mkub1MPPYGvfCdSi1HKZNSuEWkP/ZxKMCqwvycPaWg
dPZr08QIbnSznqSKPBRRfzEPxu+FRL71PlQH0pqvQuzN5v96EBuXUd/BfvLCDfW9LMWd6ZhKpxML
K4h1u7ESbiPBBHtFx3xf+8GpZ/KUaxnYc1sApwV4gjToEtTm6FqWEXrV3lL36a6IVc0Ozx2xk8FQ
BoU2/sdAUtdAm9Abe5NOSn/l5F4J8RQJfpPMT/woSEiT06imfcuorBTvZJogjHAhtnE/1f4Xkeo2
ZLmdgn3Ycije6GM1jGkPd50KE6fahBIhavd2JrOxoIv8PDOyt4xAWxQ7aCVt7IB6rD8YBBYC1A5w
zMM+AgtLYa0mo9ZUdKvJscmXGjkeWmA9Pks74H7yuDcJlCJIHeaBLg02OyZCC3gN0yev2VG3c8c2
sK2vCA7kFBXzIqxm2SUk9leDf5ogNyQRDx6WFdDjiLeFMtAyKejZdivYhG4rU7EE/LI+DuZ6xfeZ
jKzA5SsSSg4TteC4MWHr4gZg3voHpcQFR4s7TQ2Ke6nnket1oEVmdAlMdvLHNyPqXhpWt7/bwZKQ
GG/axMVOjHMWg5NwlIUigKwScf2+cmjWomoTpf4Cx2eda8fl440D8tnW4KpgVBYwxg4noKWCqq/h
MfCXpu9IQ6+Dc7T3/DBuoP8ilQRbh5lCyOBy3skFo7W92/hxJJ5uZ2a3YQKRk6Yzct7i2UWDf3dX
PTjlF7z44w8zTIB7F5WzW/pUPXu00qov/GlI75D8t1GXkedQZSnWf6XxHpp2ZSjwddAlSvrY89bS
X1HoTFB7r5+yt/Yg3iC4vA+27PacqcOrIUehmIEQg4/GCvCROlSx15D9qQ1pvgWrs1E5j+EZmFHP
sbGZijcVLlTWlGpKgzQGCME99e7BFTiKQrUNWVPDYIR1Kw2shrMZlSsZosB30lmBFrqFVsrIq7BX
9EJAhqgdw9ASsN0oGWzn39l/NV2Ki8WuO3IX8k8ubNNz22zH9aQNQP9BuUw6ewuaK+pfakDJj77s
GpkaUcNxuIy2WxxlKzYQFjh34osYZMKMY/G085r24hjlZ0BVPnlQb/TMBmxc2sjuB9z/QQlL7azT
JWmbCvuOQd6vPvzB69K27ywOHNoengoXBymiU4XvrflEaIgFyDatMJk5oDHZ4WqzyTVi8RJJu7i/
wI0iQcUjFeMa6YDyG45TdgHxYdHjYwqth+9/hDA7WF8dXJMRu6xbmDURRFwOdPEW3Jsz7++NgAiX
P1yi7+CE6fixHtNLrumAF/JsZlmU4N/AY3V9Co2Of/J8F8iCW/UzmHrylG+uDjMHeQ0wG9S7qJfq
XDF3nsMxwuOfCTZhA2MSIJD5Kf+a1UofMVD3iT6FxI1f9BxFhT+b6mAbvAzsQsX7yCvtsnzOsQuh
l4UJ1K+L0wxfMR5d6aOwW6P96pwqMMeagEJxr6wKcjaq72sOP1Sapk8PrRrCX6CivWt8itMSAxqy
/ld4SPVlz4d1vc27zhiTTQtBzb10vv4WEYfqqNk+7l9zUZ+BuVMfGSf7Zl9Z7oqPaYOzDRqmSORw
rg5vxZyia4+Maq5ktG6tN2iQE+/ABb6MKa75VVGtakkv+voHBl0llItIe6sRiUlEj8GbJQePCSe7
Yj//Gs9Zn4FE7CqcnZAibVCCqBbJ/52xjcsGFJQ5I1rVTh+rYAiwgshuisuuTyoHWXyi+Cd0G1/q
oYneowxiogD5IsJK/0yCQRZJWUkqrfq3cDY4oNXhuTEDQIRQo6+lOJASR/s5f7mkZXLvv4p7+vLk
FtyLDknD2X+tENXVmQhYPotZLNrVvwPdOAyiE1T3VAv00/64DSA2Junu3m2i4Iyu2YuebD0E+HsP
t3Djc8Syxhu2BHwQKS4A/euhNFRRSdLXeQC64VgP3cUeGP6wo/EZ7wMpJs48E7rjGdbmzqugYNgV
23yfI3QhIb6lp1SdE7imPGUeOxrx/LLaGD3/4u1jkXc2zBrRPtqJBN2dPySbt69ZxY2hp0z+BzQn
zgEEPYlEnEH2mg8GfovWnJQTGDxjSCsxR8fSlpWOyy9kx0Zf/YMmAlcIuitbbC95TC9p+621OCGL
iTGbgdnp9GL2Q2wJvH1WkYSZ2Nv4BxQtuMIYR4uqfgxFFao5fpaURIhUzFu4KbD2Xd49OkHuVSfe
NlkprJ8a6JGBH0MAftJ3El0LZ3znMIQcW42PNQ4txmPcI5uyXsB1tASboCAbR/6rJch8KZ2wuKNz
3XXEOwCtIVfRjCBaYGVAO9jeJVur4TK99uwQw7qTl3uOoDXtmSCxgG8QfyfAfi+0z4hiGpk+7eBH
gClZ9uBApzQF5Ycp9sUPS1om4nsolO83GEDazkUToLqXBdTjQOkYREfurSym4Q4UlsHGzpnO+eJZ
273JlaHu5jHi5/I98A0GrGP3jep92look82gtQDUALh/ce4cHcA/iwfAKQBQp9jZKAKKJ7dCBI8Z
I9pvIjtzaYiYxOc5NMidS3caTyxJ1jkLRoKc4gR9kgPjubXpgNLfsdoNQ99nndWMaXmYMX8nN7dq
2oeFDhs73b59Na3r7DRu8r2MiUPpsJEunJZ3JhxXSnEhpVnVCuwvEY5VTAXxmVdJi3/INcEAbjVZ
Ta8FfgGIBDir/j44abZNlHjuhknC041Jq5e7Ub+N7t8R9HNzNZEIsVRpeDtYvtifMfQIBHsfc3Di
CEZfQBOXfocw2Dr457yMbKUPxXKywWxlIeyVJ4ziWmumfISb+F1+YWuKCeeavFcfYoNZT87LHZ02
BnvZJt6jQYT3x97brWsMxa7lB8NKBvxyIFa7Pm3BLr9O88rcMiAM+iwWL30NPdkSglSqlqf5KSYv
3RbYNHXAPLKXxcRjY/M1IIuhyEX9Q6vxuGzOIBgeYrYMnm7HQmiLO+iHmE/hQ7hs+CT3rey01qbN
wWiGkoBEIyrFsUVY4Goi4ASSElwapOQSGqscl1jvtRgcADeC570hU+SjZZhciWcliBTgHPzWEzYp
53CLBY3FB2L8NFcFWkzNIl3OZx85zB6sG4drOkkc98LP0HKWhySR4gchx+LTCHBuHmw9npYPxYZe
yX4PHA0voeeRHnVD3WDLqJhNB/IJoeQ63QHUEzuhW5fYSjntkX50Aan/M9eEadeavrKmtwV3F67L
yBxh6SX+itNEH7UtJgUwrnOpJKcTMD5WfHw3WaJ7JRZZhwWepk97RVSidQAJF2o8GTKCFKkVRXIB
CXZyX+ydkW5BdwyEEKCEN3ez+IpTZCNGfd5v/EAjhloIyZK0GNyPg8igJgKrpnTbWRpUXLfNClzV
BEHCGZLJq8U+6K7IrhRShoD7QF7El3ZMLhvfAuRo9BNozZl8B4WQC0hpKwWkwiCgFChLtT86BRd4
FEw8pVqy4dnhqHMhYd87qIrGENaxloLjCmHHAYIT9DDIMiRRbpat7uTy8s7bUGa3BogqPEgtLi54
bcitWeC6gpL+VBvckg7Llq6Ageob1ifwbJ/ns+JSeRf8vW20EcD+4oqO/aoDAScX7oJuoaxBWyMM
ohWjwA13sKKck94I7w/3iE9yhxS7JTVCgia9DANFBjGKSpe2NSUyE7rBGYR/sd4726E0HIBKRQ0k
uOnLGPFxhFN7EZFMLMC9fBJpQXC7uBiaIhmdfpbkiRADWntzCCEavc68CR0a5vZQFfsFjUoZpGKM
YKvowV5ViwvY7Y09kkPqWGJEdC73cGUHsyPw7Qb7mIqEex/CYFcTxa2WMLmbzJOnCTxvTZVAj66U
muhUyUQhcnzAiqxjqEeb0R5QtEO9TckJCgyKQUQtjyGcMGdHH55cktZ5BpHCBdB426R+5NgcGDAr
2x9rm24QhJYN2HwjPcKk1Md1mavlpvACeAg/4vrDpOuFv0v2yUarNdg0dSVogQyclsHyOhSECFfN
qMfWbxL2e0sVPjusceZen2LS6MZaCPgQkEajLFtT3v28SJngZiRRBI0lvIadJMCNCYVNthvP/kBv
WPJcBYMNMJaCy/ko30uu+7mGx4kXFOZysDlJ4cs2dl0z/tzyD/Awq2I/0Ub66F3MMNxs4YE+c3Rf
rHR75T49pr2SC67pN9I8pwhAHFBzYLZ9sypuc4zvPiMGy/q4g/m4DvJzHqFaUiRmp5Hw7a+hwiiE
2j6Hsjt04BWsuoBQpBiXx4fKo0XIZ0Oa7bxj1pOKrCmjqKKWZHezbQSKArGgyj+XAvAio6Nb+MRT
8VjUsEBkBCXHuLlzD4F4YlbeLcZM9BvOYCXLTewmM/jXohnApz6UumAKAQSvKXHLOkMIORPPmc3A
K7n7cPxNhnO5mn9hi7HQRXwEa92MpvaOlr+Y5u6cvO/ZiyTHj0RYANTc3QC/VswVbz7zkZIDYg+i
t9jRO+fkyuyCk1RS8upk0eQlMuax38dzhV4I+aMO+GlhZUNX1v6shLqlpb2YSUlb6mGsbFUsghBV
/32iV/7ELWZnnCDFjh7eF0YsZRDmECsOrycUdBYBw03oP+4o0744cgLjrx9sBbInnMfkvGpZGMVm
7b/e4ktGytAXJqthmM7Mk76TNj8G9cajv3TAfh3xaNcmNMmwSwZmpSDc25hjHxkOw/g09DDId+BB
H6EgyxQGmV0vfF0xbXrCU1bNNyhgj6MT4u2uXzTRaVQJvF4X63+Gpr0HdaLNobbCfcNUytviJ/sN
jymXVUFaxlAQ20zREj1wNt3FXNN9pDFkoMJgONpCW06orsRLUiba0zanQ31dHVC8MHFqXXszH8xJ
FXM81pyYdwuf9GORZ8ECV3nex6JTqiVzwXnkQm2nsEXisWNUiBwoHJRQiYWjy87HxPqDzImQZZ7N
K0OpksQkQRmtWCLrD09aEKcecVkiBntllm3yXd72JaGD/ssbifG0ys1B1SPvcGK1COePFhSFvxHJ
CsYQ1RI+7gwQlc/IC89MKMFukvUp/xWPOFau1etvgkPOOHrigUBw7Duscpliv77n5xT91cxpG7jN
y237Yu8vYpldLncO4IyBQ9h9h4eYD+VLdKMEpxLAN1u1a27BjjcWj9wu/ZRuX25N8cVxVjj/1NsV
dvUNcL9/VsoFrWMxgMXdPJSRApLIRtEUjjhka64jAzD4YQOdZYv4IOGOHxBHIEaQvplVxaf0mjA+
Mafhuci/T+pn+MFkwkQj2KA6AxpRaH0khp9Gb+BCsg+eJNEbfrB8QADNy4g4T2oEIEXa9EG3j/8d
CCfx4kXeVU6hRf/7IWIvLwnJsZBZ87bSJwGb0gXk5GROH/x1/1pQ/I+UZCdxeFtsYuJLRQBSBjqB
U8/kEYgBX9PWCHsfa6oTNQ/5M96dzdaoZunNX/nV3pDGj5rFe/DCIxxfZuwwBBBvkVPiR0HWhxWz
eF6fvYpofJkDorgsGAL2SC1lKM0x3Hpbj7OaZYjzOjfk+2/1MAdts2EOWs9uE60PLpMwjqv2mgHX
TRA89+Exdrt4ot16C6QhUiQ8MSlwBDyWKkO1v6YGm8TpsSplIfSW3ApZcc3+c6pdjA94p/t42fDh
M+LONTn5sD+hegOptkYaa51REV9PwR9g0AkbkTJeLCJ57DJSLeGAqgDNDmLZztq8cyuZjLQ0xfye
Y5TfRhXP34bbJBw++HvEiTORA9cRxILMO7z6tz+MNQWY3MMKG2LU/guzGAoXef8v9RDXoDI4WAeM
QUVZyFwh4u1jUKGIQMkRnayeTcQVMj2KVsJRx54e043bgQ3fYvlyB8I7O+OYynKgfsEr9Mw8TPGA
BZXgFPm3JvFsZpkuvkRJUfk0LE4VR0YISEhr+wpKlQvD2vIlnZwvXbSxA7Fu55wDKO/MquhauVck
AMdCYNUkSyyEVwyjkDUJE4+FKW9EiRfLQUXG8Is1XZdPz8QPThC+wggCNgFbgeoDO8dISlaJp/yd
YfPOUj2AvvJB6LYQT+oVnotu173414H8v3iFy3wk0nAJFFhr//6PcNzEff5NncvQixvdpkTljnLP
NMZtfKbMQiaUN11GYtgStreYVYMcX+1CJl/d+wmJ/dMpvD8PXZeoGDh/3XfBIEGVw0AUXowfBHLm
3KDt9qX5YeopR010i5ArOLcIk1W+JqMAGL9pisYFa31nm6ATY3KKyQkQ4PSFgWuPOecclzKggbPW
v0yrAS6nV0S6w5PPL/YAgZ+YSYeiVIGuJdD+c9EXD+4WW3TR5cHLZmsRaeV3WOcEb3kMJGw1A3mL
4t9Jzl2RB5pjzQqUATkkZ35qLsuvGSDw+ZEUhbH8oO3+5jhHTfIbxyW2GeBIPBMEY0xjKWBM08jg
TCRjI9OjJ9EvWLcF6hIcZdhBHAMsAktj8Kz8vsBb25BXice2CITkGn6O24aoYThHLSKMu3MlfMkl
TBcLRvrx3yKayjKf4svP74RWsDfWxDblCssppVuJT7OsMsAsuQHWlIGoDaPkr4Ny+ptnK3GZZSGb
gfT1ayY8X+q86YIZt6Lm4nP/7g8XgAEYSrUNWwbiEP2CvV0wSZltL8pGWbFcO98uMwu4UC63SOgN
8fe8JS///19FgUt24SVFIRJYrvxg/X4Ge/vgF3mBVo6lRTzgZ3v5f2NrrfzfY2KcIXGCD8NkBavj
klhITLALFvnvCfKTF/aXfES+3S6KQtaOzEfY+DxMZ0tCI3/Dn+XRFrwr02jBQdiwMg/o90Ek8ZK5
Pb9PzRgeL/m/D/8nL/rvy91Y3jr3mELNq1kvf8schI0PXSQRF/BhdPDvtjR/n4wHveCmyL0TMeHW
ZCOg6mEMOmNO0EwRBmnUyMQ4lhZDLn7SpDfecgULaEF4/L0X8ZiIKVd6NB/JgYaNiJXA1y+8kmvn
NiRHuzi5J1I9pmzYTAK4EwOI2uECpZj/GfGkZRXJWmIC3XQq6QRm/K3fCpFJLiSMsixk19Se2JI/
+F1ewPnCHmLBlAngux3ZUfmDOXSKWBPvvQaZM+DJFP5ZNI0SApMMpuxxWL84N6ddEvAOp4DMGIPD
NxtCUKHOFsm+EOkoT0f0RwDujA1+/FekGz1OiJtPdY4SbuNfol4Oc3k8C29IdtFF0AyIGiBU6Wb4
BTehyx7p9GqcO2LRWM2Pi0aqsomFMfxKu1Yn14vOpl+5arRHceF9s7Z5Zc4HRoOEf7BjV3vhKsgP
oTtVKFZ/M9wMW+kLJcywCmZ1Bm4JOww9rkrnh3yPuISaNz38oQ21G3MJextfn3T52RVMhOYUSl3w
WAB7apNm0xLzwjfudv16IZMXVVee6Qkz/D9Jw/WJVzDm8O88lhnLRdv6xCIFwwDanBWzkGG0du0/
/E4El9ZZIjeVGRzIo1GQlQF5MJThpy+tDTybrnQplfAInCKdSvAAA7iBooC8hc0ocaprV8WHQfY4
nkayk8haZMvi+GtJtiTCQBmEQI1Kloqshn4zlTMPjsgiD1PPJC+VdYSMk1kMDVL1DrkE649tL3Hm
Y1A1yS5jFiSCSGMSQoGivWQ9fGV+dk+hPmCILXJi8dR5uHrKTvDkNmwT/oz6RGEwOTOzks3wOJZ5
jPrkQEcZ/SIe3Uy955zgW3ImWaLQPBknnAVuDHe5RAyAPyan7J5j6eM94y7ZCLrEbMs1n9wvIzu4
KCSrDybfOb3gFd/yW35g2FM3uNo1gzg6yCXlMCHXcmfr253Dc5/KzZg+0aWKYlXu9SoAEHE/aAlG
MptETnNZ5nLASKNeyEi4vZN0E5LbGT17GVIxiyTvaTtv8vA338NgIH16Ja/+MLsDeax9yM4DdKDj
8wDzcfNoXhm9IKWCvK3KuX9gfBKlKoXeLu6UV/as/1oLhN3wpTm1g7b9Ej19N2mTrZK8iqU9WENj
Lsx7prxgqRxfRs1yFzMhdTdHjJXUJbBBb6AmcnoIwIdk6gMkUtkgrcISEboub0XxAG8NnkcGnCeL
QpRcqLRZASwWVpCcMrKiFA43yasISNYdiSVxDfNL7JPwQF50MSeN72w28ljrsbWvCMzpA6NxqtjN
LQRIm+G/aV8veCZMtzwusE0XtQBbXl/VMr+4GTNa9sBZ3LFu+DgjVkRwwDd0Y91sxhVjRLvxxunF
CnRKNSdm/70XaNSxXch1xJMsIRduaz2epTQhKG39bwDPCforp/zk8PL2HDF/ueNYNF9QaAyk0FuL
zxomYvaVFo3vW/MwdDykUcJ+kEOFRKaPJpZU5mQtEg5XuSebYCpJicygbhN3FyRaN2znxUyiQuHB
/iCj/DcxQXYW0PJvpk2LOCr+yw1foJP7GpFyJnaKPBqLnizl6xSZr+jKQWfPHjbBXFvTiM4YhdFh
oRzAGhKReFt0BS6AId9ms8EVy9ZSkaV7ns1AszCyTa/wPMdzsAU2ndQh+/E4gP+dWzLrTSp/OQn/
iK/0aqqxwvbbWM8/r1jcjWmLdmkqk+HE9pSwgliIk4hwJhACM7Tx4JPkTUbPSpJ3d2rAPMLC4kWH
vWE98UysjQM3hhbxN2Dxk3D+oBYGzTL+jcxoF5DWSOF7iM74a/PVs32hJjlZhUeGtkNpjV2W4zBv
xJaZnUQodA5C+8wEuIEza8mV23lSTDkev/06QPsvtWMDEsMJxucJpP0B1t0cbL7ey7+w6QiinUHD
+Q6goWjRbKp1+luWnwOo2FwygplaU2ErYCmAuSkMSCJmpmU9WB29wWNZLWFY4jvweDjf5FGO7uCL
GeMiI1Lw8DNswAWEejT4DK+De4Ramnvj4pWC0f8lEoOIXo68OWS2mXHg35nNNgke43qMTwQnCFpw
JiLoKYMhrBelCeKSg3e3XxOEJkgt/kfSee02rgRB9IsEKIdXhmFWoKj4Ilg55/z1e0qLBfb6rm2K
HM50qK6u5ng9RoVmNbjqBUByY7aA/5lf/bt/j2hFNxd7sZhxEFiKjQWHD9qml9JzQ14ts7ZrQnvw
6I90mT5HxdHZUqSBWv7baxorRRv7hs5XxbcoO7Dplamwk5/IltyslzeVJWSCB3DPA7tB5yq0UwvE
sFlwaIrW3FWmpaYfl+wdpJL9f5LTANApZF/y3BcV4jmN1Mtz9puTJLYBRY9V1UqkJwCiq+kZKEJ4
Gr66giha9lZ/tZYw3zFNK91v6zhD/SE+xpL6uJozeD88uEZWi6EU/ThTOdqvtjEa990i2Q3+I3pG
kzbylgz/0pyK64D4zFynBxKW02IHyj+CUjOBlIVdq/mIvlRusKIu2GRDDwNPv0GFHPPwJ7YATal9
6TUYYktGbKnfuNZ6LDXjj7vf/G36m/52I3bxdbhaUqcoZesADaVyB3ewohbbLbTeCJokhaCYftsn
eloZ+sEYA1Z8yS4Ch+whpBTfh4C6gFvlDiWuL5MAJog0/BCTDngrURUxAdMKmTH18mgIjx7E/rTb
U2BGoRvRDp9Y6EkDAma3cY1K6Xb6AdZnY31G1fkkO0eVtNguYy+0Lc+tC1XSQX7BTHAE2dUPGjFS
kaMPf2ihJFGIlFQLqoxbB/IksgkZC4VFSGfYAWuVzjtRJERjmzEqApgGp4LrqIPVrudPYL03aB7n
vIlAA1it4sxrsEpRMgChHRaGDNNFJrxba6natg1EDuN4roOcf3NpnqDcEc3pNUaUijnjNNzGD6aV
qsBDoSUQL5wGw/a5ENFjWBlN3PkcjteJkabrGHajK/T/JzkFTdH9zi9Ed+1vF7I0I1BVroUYuqK0
Np9HIH9k3vKVjAPDaBOGhVvmAlJfwI/u40kiXFobgd6VWH+Kx7Zst0agFYksTggInOcapaVlA0bF
YwjQIOeOSIAZSynHeeiQKrOgzJv29JOCU8E0qzbjqKdkKe0GNNd7eDOU2pMnVPIb7UiweZlSYQHj
7i0sMJlJnqNfdZh77XmSgEEGlH9HowKN1N1vVObb0ovc4jlSaLV58ibi/MHix6stvgisQLrdk1i2
5dE1qk0YY3qf7pK1U+CcE6kT/eQTPQRDTnGxa6flTRCqgOB/JdYDG/kwQJqqeYQiCvO1g3q8kx8m
AKJKSB2E1GqRzmDiUlre/PgfBXjTZR5ATUtSolQPNONFzExsZboBmoQREBBoxrWKMyY1MOR6tgn0
G9KmR/w3yEFnWQF+LW/0VzzI01HgsPn1+o/wzDDrnSJsMx1nxrM82oDjyrg0/uIFvyGthXwiP3FI
VgAY8HB+Lh6sCOgDCQ9nC4cfaRsmuA2IFpufppQDXk0l6uPEAVqgfnH5CcklhmAbAXLPdTWPPNen
VxCz2Sp2hC5rtmnCBiWgJkNGJFnAGk4B98Z7X3GHbTesDvb06+/aPSA4bqydkmp6cdz8K8d/D+go
aK4iOwK/nmacGLFG8w7PsHz2YHGqOLEh1SYqmSs+YLalexMhfTRSPkx00rR6hKeQZBI2ouCtCgaq
6JbTxzlDogmaFNM/iSBp+86UuW7x5CfeX92pHCwFawCB7BEcMTIoC9aN4TfO40ifzALj15piHxjM
RyyoYbhb57M4hNPpf4RD+iaqlUhDXZfEPRGgIOpx4JJQb4iHv9biNsp33+RpBzuDioU+j/dgaLWA
c4qZA+mcvnwqjdEwSpIW0QMeUYgXqEALbMFAnYB5QUPjEoKgeDBwjp0PgpvSgafY91lhAyA7Rx/C
XVWdIdwTPTAitK8h3hThGJkhORxvTYG3COuPTuLfN9SutmZqk0r5UAjrSBcVsQcafXcHaddophyj
wxF5c/PU6mUPsBOxhpEQD6TVHhxquHyT3pf61tX5kKvRKWwwTpiuKv3DW8aX5AyiB2RyMD8hBL+s
F63wdVcKotDZGAEhUR+41F2J6yIzQEsx804+nh7pFO0Gp6iWTWCyb71bpD8iY0gFFwpL8vAnKX4d
HvmbFB+Jodq8LmIkVutnF/GdVUYj6o5ERdzvTL1hI41IKTt81LCYJaB/Iexi4H5/E2yh2Ozjcgd+
tKkinqLdR0sNgRCE13V8HOY9KLSwVmVzSS78SCSHO2BUqfWEn4uatUeyAVFagiRadbTKrSoQvQK2
GwVxh/q3M4cFYIQaYIn5XTVT6/v6v2iYb+7jPnV4t9pD70x90+TC8w7ynEpjkByzedOYb34Ru2UT
xf0SpF/8gerENkBUiks6EcJjEDgs5iKc3P7QQW1d6Ng4UWsdr/SqznN+FY0vTgfcW1WHVOoR1kZ+
ycQfiiwNGM9KjuXnpoLYQOlgQbaV/DV+MTp9SOp9FDFDMm7sDHaSCgxC7OvUdtZzSNNUrCYe1igq
98EywenGQ1X7HccgNVWzPaLuH/io0EwxO0acUdV7kCNNGZxmD5AoweRToPNzlwAX68Xfv6pmISL2
HN92jFlH9YhxK8hb/SpaeRtpPvKnIfTIV5/8N362iM9R+MGyAlZxG3KCQHw6sA1MNX1zznuwVUxg
ZYSqOVBdnAyoDHN8e9Qr3fvgHhWwYTgVMC6OvpKREybiTQHi4KKu2kXdxiH+JQ6TUFqlWQzEHSOC
6EmHd+dNYNeRSBazEomeNHlZgFnxQccSfu8M8WxB6KJW1zlIJIClTC7Dx2ruChcB4dZCq5qAZIYd
jNt7pZI5XJrw3raCbembkUr6qw6yQh6yVvz+bGOfhsX5nVI1Fgr/x8Av/ECLKq+H9hwhtcBRgINI
yDtMa0J0ZIP8Y1fSf8ra6UmzzlRtGGsdrcHnHly5RBJgqAoyjG3bPY23XcbSRlVEK9px2EPgwnJx
Pg0XjKMaMG2MIL3pSr/aUZepxFm6dbuP4EedW2fQ7AIxd+worgNZplpUXGwYx111/s/LGY0I8/nS
7SEsqgjhQ0887cGssibpkji9iHH6iBN08yGegMuU4jdH4YFJUI3yRd6J2R4Rh/DWQGwjQEiWqN7e
JO2ZLHXOrdGfU0Epk0bhGdxR4TNg0dzVxl4RgGyYrfv19U6o75DXP+0XPTLob6Akh0ClRdbJVey2
5hHEkJHNBf+ET6TQL2E2dTncMRpwTEDJIYk8UBxhII77HhWT+6jaw2hAjqDNwUkm1AvTt4Aaur5X
TUhhy4b8oY0KoFHHmfwGTRvm0EVHEu6N2DaoxQnk6kLogBfzGNTTSvtB//yRBhzaMqBWlqFUrZMt
fzZm0uS3GDn1xU3KRXw5OnD6viNayyNCxVIADw/vI16SovKrE/VOI/SPl+hY9P83c9QkVCY2EIEM
vC3GQE96ZCxwHRAx40QvpVQo2gQqL7AaRM14eXmGwAL6ggtdOiWSEIwFCJ3m2Mp5bZNKuzaqN9VO
S9MArmwCQ+cH0sq6MB7WLvZz2D6MLnauZk2nR/PoUdMnYKem0G8MFXyX4V2A4HFxcpaw0q20jqRc
hAn9Di1v9lyt3GcsG816Iv/fadIj7w6egF3IsBxpR2ESHf2Uw+SJ4e3TbGNdex+LTnc6HFAt79Lu
xJvEP+HG3vJrHUJ5C6GDBt3+KB/hltQVXMcbXXmPUg8SW464G7VlRIfHYvLDWPTX48IL91WBELsU
vx+V2UTMjRw9/mWyJ17FGl8HgxFyIypHzFpBCp1PkdDCCkxz/st2m/AyEVpFXKGKwkylXXc3gFIO
+RBOZ/CGZYtgHuTYA5125AB+3lpKrgbW9Qr+NbcMeVYiO7lAMii54OOjp89XknjYstnW43X4YCyR
uS6qsCHR3NWa7MNv7w/Vdxc9CH6JhETcOemT6K0RkPjqiaUnQe1ol0jEtFsIOa158dnz+IsGU5Sf
ZtOnywVSPXjRy4XcadZDSdQF3wBL0yO18M/titlEF9TFGJUMvLnxr5AldlGN4lWQ21BRhn3BHNhT
+vLkrN4wEgrxjuHbDVlzr4SYaCVeRbBrKB8rdXl0nu13d6d6ZQj4A/dFUd2NGYi1KN+rxBSPSJUZ
T/voN2Zj1SpU65NUWwFfCfkfwhpH+cf2gUGHBtpnWWaHNEmjYQ8xBwIgu/s6ePuYtK8k5uExOzWL
8KOwLdYXXdEPhf4aDcQNcXrfw1xBnlEDc0HD8rpY3WP6Kjv5J2VKcPJAY5a0sk+Lwq6/Bp0AgJC9
+LhH+BXFD59xjncX/B6ZMguJyKs5w/OErmAATsEpVv4FHVuoUehowDKiCuHSOZSVk1IXGppGwdM6
R0Pcj8k6qxFEQ7Gu+dRWYO1MLmnx3GYmM4OenGrFvJF6JCB6hDC+avYdFZKye6/5FeRB2fNldJBM
bY1wACrmbu6E0y49vDrdaVb95TTWTrn3oXkAa7XzrhCpLu4NGYSV/aTTEaWJbu7Zv5Mf153ipv2s
JBTzK/dm4fhDgA645HJO4z7tavs4BVx3GkBG1fkXwDCbZPnRm/P/Rnq0Hjx9Iv3nYN3NpW864ekE
HauKu+uUoldS8R9JjWZMXB3MgWOXTNG+A+YFxhq0vUk8IwvQVM4Z+dSGWEAgLbAW/uBO3UUzMMuw
CanWUb2hN5HU7WbYX4FyCtXwLnam0iIAbjn4rk05AwvbkinkmvjkcvfTkgbH1cW57aNNPrqDKYPw
iVKObzvi9FHrb06MNFJruKGbIyG05mAmBUHpmFb2Hn2tcoOLPW6IqcLyh9Bdddv1QCXehirQ1RdR
Chqno/LWu99BghDeK/jZhMrK6P11qEH0bgnrv8WdNwZXOPlY6s+CbAlSA+rVv3iMiIgsutJU/U/p
8to507fS5C6Ycf8nhE63habJAaOCmgdZXKGDFFP8iNcMJ2I0wSqgiTx9WkQfE6c8r8GULyWFKxN3
LAav3qwFL7YHegg2aHuzNhn+KkFRFoSnzNNQrkach7GuE8bZFxevntz2ijSKEI31cR+jjV1KNG3j
EAxmgwG9IAjsbdp0ePwVwvbdGoC0otEzKpOeKcjkRt4WVVNsS8UqrH+ZHPkpTH80sY4Y9OUGITL4
EV4Bd4O6LRhqe9M7T+8DKloj6WQKToOI8MEltYXbT8x2OcDy2un/hBDqAOGNYkQQfxWKmFXH9d6d
L4BA1eG6i5r7TcuIj8FZA90YKAtGz2HnzQikXmZw9t/pKi6R+TI37e/ysnKoj81oBzWH+OYINMkt
Vt52UHMP7BpA/3hWDBj3MMmqGTv427TckHqo53pBCyyPCteK/TWZK0atI4rEVd0nhB96pc+8wiLh
q2LcT5vx0MPcXyW5oppRSidmT0Oz5bJ+J8hKBQaBTFoEo0gk9e8uM4au7rr5RP1rLxiDnhL0MeiZ
n319kH6hYW+n/mGGAMNfyTq2GWaKaszDpQPvGKj5C1rph3qcMhH2IRqb06mZivoQUK6mqIfabAv8
VTK5cAHcJ2wDFLKdontvZWTK0xZxLGEL04Lw+isNs4ZsEtKIQLYkw/ZYAkKSAYNRlmnKhc5JOPEh
waHOQYwjgS2aKpDprapZDGD0Q5xRhcFQQnUyOfgiqz1hcH0xjvRdOegr0ELXK7XoW3MqBFMekHAM
qUFCWXQTYJv7ZGkaLtdf81T+Abo7IrdX/4GH4CnGjp5VHA/xGaoJtWNA14wtuePVCOHR/k6xHtkP
hVChvxoIWnvXLQo3xO7eLTnS68bxDHedtSkMahOnMC1Ep+TIbkYuhO9wlT3isLdk3zpSHDx10H/l
39B+JIXS9m1ExR5tINR2oQwVcKJiwNQikSJhB8iQvNGjt/kfMBQrWGwYWafSCBatie7KxFF9CpFl
xAM8dE28AQLBCIDQTrvpcaB/iMqrPSBXOQJPQc0KY4AqupMZycx8YIcOeq/cel6RxHozn+0mKYJZ
DQGughQynD+0McCIiv59Z/10VOy6LzmVCyIAgG7o6VhMF0EaMizxG4fgCN/z0WTPcOsLPgBDgDLg
iO8xe7Tb8B4x+iDVboXgQ/z+PJHkXQ0JSIkv6+QOxd47PlLNwWqmBWxVvvu0pR/HzbiU6agxMSU9
gTiolH4fgxEMo87EBaUF8O5GxLIk5R9G9/6ABQ4WTlzlAqXov2Zcbg2qBasJekR+phqGh7AXw13o
OzrFiAWwTgCBL/SRvkjWmavVpPiM+BeiNnXHS9sPE1ARZkB9AorA9maTN4HrAZ5gNHJGxlsYgiUj
em0d3fIvJw6WVt2rgPPUUPe2iCI2sCKTyY+MyAY8cbNvkJLnTGzn1R8Y8WopZUbJNAvaUXVPBWD+
phAkkCdH+4tmHlCRIKLsKKlDNLIrUKpCv7mo+rk4ynHKJF7a6G7hA1b4OuIHbpGSFSoFTr75XzJS
VH56w7zl2j2/bSbBHgwE45XhK0Q+EO1aCvA63S0HWf8lhsPq/OL/1tv8f4h7AMShYAmmNCujon6F
+iDohNiU8NRSGZqk6BLR74PK7L8VEYPuSjmTss8UMLe4zJMr8ubC/A8pE1C3x46oSMyyfh0RGsZE
aeJ1H7geBCwq4v9ZbPCSfnxY1ogEBCRShWVpCograkids+nvQ4S4cOCHIPqkFsoJWP4W4nMCEan5
gmwX2wiP4SqOCOpQJiaOAZxwZ79DBe4Q4j4xBAILHx04jAS0QDvnQMjNFFAkaCV8WbV4IggyFwvK
5guytNp/CgZyzAdcC9ImBawE1CmirZn3sqbLd3e3+lVJMCIXQNuF2laUCZEHDS/9312T+vHmABjV
HeU4++yQFm1dKiE6Nsk5gK/2SG92K3hG4v3852KA1AgNnaooCv0H55uBjZy8lHqsm3plrF25zUmg
9pdkzFBPhcfgzCjtBal+iQIVv0juHTWiBjxI2U0SBf6ewtfQd0VMqjs5yt7w25C7rFrv5ZuEnuUs
WRs89br1xTIeOrtwNz51anx9g2lM73SNDiYg1zrEOtErCZwj1gz1PrF6aswdrgRzieyUU2In3K/p
09JuvyhUY7/hRoKzsRv9qM/zB8SkcqteMBYDnKow9eQGQEbD/TxTxeGi6ItlvrbHbxgN4wnc2fzf
pXluryKTpV6tieO1XGmfcFVEWFGMwb9jWjVPsNNBeIUPROXu/WfFd0oPuwWUkjrElFUgwcOrK3ik
ahGAuc1B3MYMK/IrMXf+lIBLOy1YrkqLqWjdKGp92PLje8CeHlIoRpaMLT8eJ3D0E2a244TefiPV
fzMDrgY/Ai63DsMKi/Km4MWkhMqQ54CUQ1EnvUdYtrUj5Hz8or3iHfOCKBkE2bYL2dVQdbfYnLtm
695WxQw6d9AQq3CcnTxQQANtKYAvchHQqHLakyqApAduNcSwf3l9pUGCRfsDfR10mNFEEr7p6flV
zqM8oi1+V6O7sBcMpFLauy7TZamOduZYRVEHQJxUA9gWcV28eBGnfg50MFapsqjK7EojFBhnHthD
8LeKYSsBwcqlyecNR5YxA9DZ5cR/gAQ9luxMKvpZrsk6rG0sCvMDWfLFAreH0FETlVhrARGLEkEz
lxJ0415Yrtfi3r2Mc2zGTUdw4h5uXM2HWrGJpihOIIVRIG1sUHIEbmV9vyDZk7/+PqbFqYgO7o46
CHYUzlkeI/1cufcVocnZKSZXEA7ONj4iwbQUprAUj2S0G6suHJeIRsaiBtf/Px9oT61ViXiZsRs/
ZEVGTNUApNVZeZTBMSLoseXdjU++fRw90k2UAQOylelcIFvYDkX7vDNUe04YQZ7OAJBvfA9uNGhY
Z4A3Yjg01FVpw7ninE9KXX4cRvG5yAYhncYMlgpezWcX1whR+5bnpO9Hmm5wSGXmaMBgZ4xh0RPH
Pjq/i61ciAVUdlpHFeg2nmgyom1hFlTHnY4FQcv9rUU6EkVlMi4C8jOLmWcU8Z8mJot8VRXbPFNU
rvGFqCLQQ9eXeMpUC6Xq97NE6+W2iMOPOtEcfbwum8rs7c4cPuDDpc9wpdSK48ip5wnhUXKr2iwr
mns4YfiQlQ9nd1rgTdIj8/a/KIguvIrrrRaVND1GxFJMy3CvVCJ33pE+Mj2ZQ4qquA8skoo1tM6A
U8Q1ZMxor6E8XuzB/V0RIlPZ96H/QNCAhQbRaApauzEFGtxGsksNWxHXGgXiTq2nQaHjQmc2S7nX
1KJnuzjcNjeZ4vqm5IL/Kr26f0YgioLLx+pW7DIYtcaMtiE46z8KVD6mOqSnnvgFXBpZRgqFJG9M
2GWO9i0eUeBDEIysgW54BBXAZb1tf0W2wPA+t5Q0jk6dSVNBmQ6egpfrvByEuuwC4xWf/dHXrlWQ
d3oE7h+g9wltp0/DIgw6D3L2jBQ8nCH9V3XOPvkjISn5p5T0Tke7La6VCJFRHWKW26YSO/FFcmUd
m/zaO5wpjjPTjyvfeI6+8QtCjVu/0UGzov0AsdyI+EnMnagCrJdhNai7EOesXQnaSMMGER1VzoMi
Dv/kFtp1ECGdOQ4cIZ4qyau0MjyhYe2L5VD8H4ZY5Z7or9U2UZx1JCWc8FKzKc08puAk60zznZa0
vVq7QPHv05OWL67o5NJRR6hQ7EdOJ+xufWBn4LlkGd7ab6zL2u9tDCKO6sVQs8XO/SQ7f3rOxrTJ
wyKi5dA+cFsAmCv0GG+MG8zPcp19nyQN6cMnWB9TJ6NSe+tSxn60dt1zb9vDy71phaNpOCDpONet
XLpzDZRDQgmI541mC8U6Aq8PB61F/InPTrMs8SlngFLO50wpkQhFp4fWe2c4CRX7zDuogFchyVtH
2vIVR9BUgXGGuUnDwBBGLuQThgMLL/2adZsV5bT9Zywk4+mGj5jE6dOZwvQiUyfk/Q0YqViOOL0n
u6bCDdx+fDhcDewarlj8dp0eCAE0P9EwA7mzNYVsSbVhOmRl894w4VDByqwHmwU22va8m5nVCMKq
TpsEQjktIzFwVMRXJJwrC4ASnidx2ulleRW9ceys3JZ4qkRZ9EBCYZPYPUSu0q+opLEXrcT5dH5l
P4hwBEqEPegND7Z/lPWVN4l/jc8cDxvdMluGLrECIYMc741RAjiDoQKf/2CyBFdeYX18N9UebmnX
H5IvEws5AZrHKlBlpHpMFNr+zO8DHkaBXZ6jkYbocJ/VvUmHQGAmqp5Ki9zxmDRCFA64gL48mSzy
tGzXuCj4PVv0xvPvKgot9aDFkEyHqmlGxWLlT2uMbfhxoZiPoPwj17riwsvhpAOk+WCcEhU5kv18
eLzRxPgC5OYIwcSEEyUlsKDTj1b0i72HQzi3gTfgrC8WwRRCNq/oxRnId4bJOGilgDmwQIJcr922
vLQVsOo0C6lpjb6xP5w3tWN4nsNW0eU2dqi5aMkqRF+njV0/EHY8buZOW9xvJf/UlKni6OGvpElV
/xl1H9uhSPHbhgKp4bjaBQUaeW/S20KwI2XidDhM3yH0oasyziXggyqvIvxMVWRid26MN8SBfJNi
Uk5O7mrZ8PvHmERf1Ocj1ed1MGGM2oe6u+oZOVrEaU2mHb00onBM+Ri70eiifu6tIRM5FQr8MfXo
J7UpCjJFvE6pq0sBN4vnitxSg8ZsJyF8A5Byk1YAC7lZ31qw9JS+U+tcuWzSKUoLg2uX3WGqy01a
oCMcGQg/H5MjSxx8HebQjn1g7JnLgC5EPd0vCEeF3s93DLrd2bHVvGUT1OdCRC7J0NCMbqE6huTH
fby2LlkJLZTdSJMaXhGixFe7N/qYZlj1X62Kza94jPlc2UiM5M1Ts7HdKx7nBh3YaMRsE3W/Esos
pHzzPimKkjVhJG7nFj2mJdaOCoTVQ2H2iuCUpKxUT/xbM5fCJ9xrBBuzMxr4va9YSDbALzETrshU
ZGl5Io2IZR0dAg3floQR6FjFc0e9Pz078wHbr7vldx+tk6mjAMpV0aCxlk9qKt0382wd5rJ1G210
3hk70e1KPvNaYWQCI01HkJQI1MOQf1q8clJs8Wn/o5Hc7l5DfSySNFzs2nHrVruWwIQpuFV+hD9+
bjRJJe3bf9lYLiKcD3a2wY7S+RRd4wNKxWRRieLC/aHi5V4ojAstUwPMowO8YJ7EsmqJpNJB7peM
aRunF+FNYYDgY3yzHYgDVGEZZYlezZlZ5MQrzt0+X22mri+Il0frkBFzntSTc2h5dUMwiXiEiskp
2GRvqhbOR8JUDov/sTatO+osd5wU4oOoiu2R4FPqKFBARLQbQg2UO68UZk0xBQmjkrdHQvmDjY7X
XgfGmktKpRnGTtX8sSgf8wZEvKJeXuw+GOmlsvgpKO/NqPkXHqFWfN0V03XXPiJbWd3c2gfODUJf
wOhCUBD5QVfXaoOQz8ii8lkxRoiGG+V5L1QJtuQCFFcd3CF13r96VDW/7zPjGiFuzcLgTSHF1f37
C3tMs+ZtS6DmNcgFm+6ywwDPPgkjScmPOFEhBYleEGdfNjhQiT7/MwVTBA8QJUDCgBl4lOg0uPjK
6LRQ1B22lGkyfdFh3mbevEjVAHGFjDHofRSGf0Xmm4gQdacqx+5mFk0OyZj6irXWOBjqtjTLE+fy
z+Jx5/0jSqvoeVa9M7ih4UGJHI4WYmwq3eJAUXNgaUjhhdWQ00u58MPJYLaQZnjWzbf/yJDTvClL
QbN1EnEoGx6wU5fL8wEdBB/ExSSZKDJ+oezVx7ewFCDgHBxINKOLCW83LiZVnRIHmXcIZHdND+2y
QUjT3Ik29mGRscdHjUJHyaEa7ZxCmaFa9sZoH1ZGZLofrxB80gclhh5iH1R9mb4zOCNRuuz3lW/S
0k4Aze51bAZWOkBxSoj95ZrFynP4ebEuRU2dVIqbXY7ckaGuaK+hrmgDKlGWwEW16jT8jre8jMKC
IlrdYjIkM2PONgXdtQstSWXbR8S0Y0luSTEX6VGGQZdcmY8i4LLz7H/7V5a+x1zrtV9CDqrKzHS2
YIj2Ksg4O5kxNj6W1Ia8y5jYbYdH8fN6aV1fG2pj7sxOv1IyzXO3F9bpD9OFU3Iwar/9xs2Ch+WC
vYfeEzsUtYuXv/zQY0RYlqC8zsP+xvAcvS5z133u/hPx7KjIsWuYLIoCB3rwyNPu7RCb54ZrJExh
liKt3YmYGMij9QkqwXUpydbdKJ/iP1j2iDq18+ucYAYbe5nGTwlwINrn87rONnyD8Q1r/mgXkkc3
X0emDgJEt1dgpvub5hbeLvJLFabDuwcaDU78KGNaQ0iNIRZCWbmHDl1xgFa77HZ4laWUDN78MKhj
CV4lv9Ze9ybNy/R0sytIjlL7vhX0HfT1scSH2QfNLF46glJPj4nzH6buHinN370qXB97jVoVCvbx
Fnfiun82Y7uvNkgiRCoK47DCf0ClSvjQiDkICqHZJVZlnm+i3zF/DFZ1C+HpMOw+Bpw443NI0DJN
GNSJoBpmC4GPh83YRMp4htQgWuID7vYKIlavezFX+9IK6yZEPDo84EDeCcpbKzEgXc2olh7qAgsU
HRDB5bXWuQUyipfmmHDIL4g/oaovx4UKNYfGP+7wZtzkYh3W2iLPvCsY2PmKu9sg0VdGXzGAGch+
hyRXGRHBHxfscdwgfDscL5gq7xpZlAB1GIhyIKhsUJ+6n4tu0oQlQW5v7a0ZGomuTDFpxCckp3JG
Sjbqb1vHIhBDB+330V99YEOQ1AcqtwlIgFEg/v3g85jxtTZhLl0aTh+y4KyvuseKWelOpQhmUk5e
dMdd/M5/YoR4ATwdi/wa1IIS57+fizYD58KscbSprE4RWHi3fKomjt1h49hwrzVDk2DgO6Rong+v
G/jL9Q5g+8Ey4zGBskvvOWAOHfBP2gBqqCMpaZCyDIw+DKLyNSIYwdEHiNjEXYASnaqAD0lsUg5i
FvCdEo8jcb27uP7MKQ2GKPW7t+XblDvk/txOvxBwkFZ/H7QKiNTNZ5n0KQE0I6ATEQrL4R6Ftibk
b6aXJQCJjM9tIXsqddq6/R2VzrwQ7XYMg3Zyrr1Uj9uy0xHl7wL5D/JNG93DJnAfXtZfimvB5oEf
A7mwf+GorKZRvuPAN9nayG3SvlgOq6g1Dft3A8WngQZrB9Ef+tQZouNx6glwySlatAe3xTG7uhYl
Xpom4BSBWkuNFXPAG3KJUCHxhQpJmc/rRqUWCRlzzIewUy269lpVktsk6Yt6QnqTEOknjKz2I1Qg
hiQPAFygkRZK1RZ5CPVnlcxbhszYMdSl1WVETkLcjNACOyPYtzWbj+TbZsjFOaaWgqIoVmI0X/b5
pSTJrFmQGtYZaYd+ccnP8kZhBH9CrCt9Mhgz8WagDTn4KfB+BpSaKVG/+ofVRDbUZ7NjEEjiT40Z
Qyh2t4ZnCh0E96DjRp3H4DvIjSBhAVHQ4X7QZoT9TNM0oBwEaovYwuXJuS7Fl42demSI8ttly8Xg
xrM1qSMYzNa0SvFYjYQTj05vuifoUUTEgDpMp2axnV9MR0/6PncNft4hqGXN2qmh4/C+4Sa2AaIu
CLvwk5OxY4CjvFWqjud+H0KQAHmxYSWJBTot1NOB5a1kEL2iSJgWO1ig3ZD1KfyWlXTkE4rTKxr1
GT0dvagPOybq5Ea8xItbB/wt/zhqrAjPagxpFFsnYXn9fkLXi5chz+wM2WE7a5zOLHQSnDkv37Qs
7p2PefXpwVao+gzGt36BC9BB2++XAhUQtqiWfWzOzlvDj4yhIghClBon4aC+ZyCU5MCed7SYecCH
IysszS5JIwQe8eDdslqQRsUhI21rIuTlUhiwKBC6dH7xQtTrufGLbivYgR+XXSlcqS1UfWtCy+oq
2D3chA4tMyaKgBwUBbAfpsqRHiTVV2Jjdjkbv0FJgZ0vq0GQvMKFRetgCGeWOzD4x4vvJFEyPcFN
pWuMjAqUMkYvwPv61oCdDxe/AEuD0bgBdXTYI/T4p+00UFsqBZK1k7VKTnZEN4CCKZz0hp6zVffE
/KYWB8TuXGAdehieTJXgtdEHQQYHT/Sspvs3I4MLN25AaRNpc6JKBxBWbe1iVLx9MAlYi1PVM9TM
CwWlZQytzZQmaGF3jZCSHPqwCVDw3liAcpbHbUBh76lzK2AiXLdLlXNLX13VzvjPk4oGdSfEqTkD
mYVSfJyuHU5JohyFBFkDcp/TtWFMxWJjE3ffw6BBc1uLVivGDoHpH51rlxpEEtwWtLh6XJiSfTae
BoJLhZOuoUiYDOiBj+AhWcUU6gpPyh/Dw4wT4lmnA0F+E6Zp3CT3t+yyz6ikgUWtwAg/XaQMmBy/
/V+BHHAZfGeMb4rw905kpmaRftEpJ3Kw3b3l+q7FcvDS0oGU5L3joO6seg33tnWqTIl0n9BB604Z
eCdHf9HT3/ToO/R4IRMMHBaM1coMhUPwbwkJNaIM5gWHHkMrO5kOCLqsAk2ANJohrqRmswzJA0OJ
CnPC+wRregf70SlV5ZXpPdUm2IcxAET0x7cOTTJ4sCGH6JVmma9vUNFiXAEBI8Hsb4xWR/hkq1Wa
qvlARX6NaU2ZUof8keWJOP11ptI0Sa7xKi2GQr3JIMOoxpiSqKO8Tj4VxsEeCULAs36hzbTANYCc
stFfKr3qAiYAtMsk4BUftojiQUDVKfDcpmVBz3sDMXJcnYgYZEkRzIxzViaRDeAbL7YZjnpwwQUh
uHDoXbgBaZBNqc5i+B52/z0TCTFKAAmfg6Tc4dxTk4I0y84A+KEfBX/PT/PvZTcI3BhYg4VR5RNy
A3bb6bOv4da4vE8RxFHhoJYI06dqeR5bYYXXoPyRrTqIP3U5laAzXBHNIifyuz7lnTfHA549Htjp
RPpG1GfnLRouBS84KBQu2cj89FoVfjkxEm7MIcU7dWHLBHyjDYZ+Q2ntkRy7NKZGiuP9n3dMKLt4
McPFsBr0gnPgI0402iYiSMhHsp02YLU7OhIxTw8QTPBoHDF7fcr5nfIeRY0X/X2qtsWdCyUBm2ZZ
7h/iFfsWEGKAEcjgZvOi6FEtQVFW+WMBNBZMp4a+OjMN2LqLq4+dHd+oW0GWd4bzDrafJ3JQYNi5
gJAUAdr4WgA8M8WHshKsPp0HTs0SEqbKHCbqBMjFq42JIOB6cC8NPg67Ko7NnV3qs1XHeO20bLUD
SiJeGpN/2KQjacATRQGdkupsga7poDJhcQ04WD6Hp+yBpG2sxQxAiC1mWIpaK+G5VDJmWROIzsS5
dC9jDjBqCVUsvccOgYcWSc23FEEm7LyRxQp4aLxaAYgk5XUqRRY/y1vARSMI8/ZRudg6qIRZGFDd
RoyYcAllsxdd0Wueh24NivZgLBRa0oUVWzFUF+oUAX1sIkDCEaxjlAfaeryJDGpIO/361LZgdNEf
Dr4/g7SPBUY3BWS5bLOpQZks1sEAn2Y3j5er0lcmRgG2A3+zjBwWkSS3hUQF/cEzGlsZKc6urVhD
Q0jCnkfYZG0nb4d9fY/QnaXgxaZDO51jQgRYRQzRGdPAAFBPnMbrrWIfcEwWB6fFKuZTAEKRRaTv
g1sUqR8jb8Z3Ye/9xIxZMJhBrBL7JW0HvJ19FxtAjN0BYYYvG8LrISpisjAepotuCJSzfQRjji45
no42J2QpuxHpSrRrClK2YjBDD3QmGNPoNBQCT/FbrSMWL80k7FFh4WPprOCPDGHqCqve9nAI+EXF
xNFQTyKAv0W4xo+VqbITwRLlJqYdHE0aLNJ2HFtGFYGc7wC0I2LfRyUnyXj1DiqgNIpzcFLPtXqY
Z7yrAaLnhtToBu4drqwWJA1Dy8LayGu3AipG3ibht2KcEtvebYMq2YMR//LkUkxJhRLHQUjB2uHx
pNTu+WoXHrs7+h7Z8JxMpN1U+Vf4gs+ssHeSiIEKwMAoWaKOq0Pj2z2N84Gskswjg3tkerR2H3uf
74ZKYbtk9i4TdTqY7W0wNlPeLhoc1NQFUzsEaJHITJhoHoYKxQYjQsFIEd1TP7Vyp9wPVgLzwTYi
8tSpgJubIYPC1BZOrmHNFCnI6k15FYuAN8CWpeJB843ihFui+H2KNci8hTvgGwjh8JIAduyrh0yv
Ay5Ighnark62O7KhYLFsf24Mm5Oud7w+y8S/YRqSBOPCTYi7wf5Q6117QQmJuMeBpcuHMVX7CvHX
3w6nebqQVLyVw2JjYlUDaicQ33qURHvYWcloqCPcc//0cjBRRIlv3C3EwXHEYqMhmGQEXnApsF5e
+hwQLfamYxB4fMw4wFSxozLOBB4YQSniT/aLazPHCGeHzQqmMBvYXGwmNiUr+3tDGOCAm9FPUuzE
LLKBNx32BLHxhMDtPZClxzHRVCOqsUrmuJQbxovkqcVas/t+okrhAuO+sRdMQbraLmRQFkXp00HU
3RxOyU5zNlSghZXC8UNRBLURvN8DiQYOf++QpFqBm3foZJfw5bWKFDXUII6EgE5OgT9jJK84dAki
2rgpG9YcWxCDA57MQsAHYl9cMALjYAERtWC3b0SxHucCuQUscmCx/8/WIMBnJEzMhCqD+GDAinS5
SIt3idvgeLJGxCl4AoOd114TqYD8Qc5bylAyuFZqwKpbxMYofiYtEghibDZHXTEpFC7eFKZEwCPX
g0iDBcJTowSkGIONqplBvAgHz8GMv4yl89j1hHpsJgJEiu/XAMGUaQkBLZ6MDYAN5dE5D8ib8QFK
+acqwRKf6EygelFiT2pqZdTvoAUMYo4TIoDgbwzxkODOWFB8fl6ULSNmwIsjR6nJy4eKCHAya6iV
yD69ieZwpJCW0YmqsbyKOUosjIIynERGoZ/IOQ2wWrBlNj78VUq1/1g6ryXF0SUIPxERgBDmVl4C
gRC2uSFaNAjhvXv6/ZLZmHN2Z3t6GpB+lcnKyozHjAspBdUYYlzI/ilFwxRLBqIEF1y9Qc+beuGG
tXS0PHP1SzG43bX9V+JyU55Eu4HqFRDAFcwEh6hJB8FTw2PglViEHUK0WTuMHN3ITZtqsVx7EEQW
XuFQOdOrx88tfO1KQ0fw3yISMzlvcsMOQcp7bXU16uQakjvnHeqX4TwJzUkmShP5LLdmt6GIuXAf
1n/sSdBSI/nCuoEIubWIw6fzJg4TNS9dqNYSTd4gN1SQ7YpPShqitbyPMg6T46wEdDEdAQMZx1VG
722HOqGEdxpRmuZhQPxJHoiw65PYDC8isrjPR4MOyZdOVPxVh+edd51K9Cula4SAumg6nOWyZ7Hb
fHZYW1v6neTFD6GR6SDIggesXybJEAFFeiBnELXqnYSQwgNOZ+Rzypa3YLFcTPzSDOFaZsVl6Kek
LZFjYe4zHmTz4MU3UwbgA8F4gpTJJgN0HzpIEXCR/YsMIuvJM5rIYBMHYNMkWUbrhBZb1oubEZ9Z
V7bR5nzGM+mfaYTLsvanM2sE2ZlD90a86MYCjEQC6Wpn51+DwzdDo0BGGzwwyK3SfktxlbMayZO+
tJDm7RvSyp7c6/yRBTnucQ7DCD7MNmWFw+DvI2HhaA34ghwnr70ZxqiAzH2o2prr0l9xu+Y2YADT
OV8H0OmvIGj243NXr0UhQSS42LaDwHC/bDn0z0g4wKgW53LIkzulqgDzYTE4Wf0x7CNbUynFU55A
KrsB4alP7KZLECFJ+6iHRIoQddbwMhAEij+xBZxMciw9tE3PNvU6Sh10R3p5EmBNM2NON0oxvWxG
4a7KU6Afq1Ex1LUWn5glNIcmhFIPOZk0pXZmjoeX5j3EJB26LhaClDsEAaJKrH4nBkMN6Hd4rsiy
vG2O7BTAaSaCgpAjhN84b4h3pRwCNbJwE3pT0gbDbWiB9Ig3KyXC+Swy+ijxUEJuESVpeGRaHq4K
artIkBEGmDoPGPkyA+Y/cMKjiHX4AFU/5oeJfoYIDj46vLTB5w5Rd/W4O7wv2gJ61Xbay3qIHDI2
RMaDBjVw9qydHbgjBJS9dp6ErSiIDvcRllU0redYwdbLsmEvhLY3o96kas5ndJU2wkBPF/wopm7q
y6bL6hOCVXNQtvUUefoBNOMZwNeMmKDu+LW2bvQ8W7eViRIqFlupCz8uCNMlDxnPWkrDn1ayMObi
epLl4wdSwhDq+G+lP2TJlIPIvdN3nzD8pRsSYYi3Wbb9fzmAswRX0G9w0xnScSbFyKxHYs6p4eDO
x710/YVyqJ49wEyRTDyy2nEERMTXaN15rCnz7g6IArAjpwlOCvdhCs8Qej7NPYvhRL/XBOoVklxa
BQPtrUbnhmP20E8pWGMDHRY7oIkwM0ZOtIdaTixZmUh/yyNEP7G6IKQMPgFbR2ca+Bf6TWrvMnBR
Brv72aZHbHNFZEOT4NuaSdFF60lfGj7p5XumgACGezij2kqDgP+x/Tm3nYzfZZ+bXMmDoG2derho
cojBbqH2sPbyaL9QehLEYLa58TFdOMyaCr0KulHLzoQyxmVHR4ZK91higjJXekzwVIXghKEouoGu
ZyA6QyLZ2kYTb6aUIo/5z4g+L0kWwL7SvJSCFv2r+psphTvm3CgdLaFqJSU+svacWKsibK4d5Kso
dSpdIie0rQmvIzh12z8B+rv1ujVHqLt5cOdnu7mS2O57/BwXTYfV7jv7DXM4XN33ygAZXqPX/2FJ
Y9t9AAf8HkJj+oLW97ZqcCQWa4R4uqdOq7censelQQsjL7kfILz78irwYKSq/YbTJeEqHJe7rDOi
UDhkUajuPHA7xSEzrFkf4DCjL54bH4DVbvH1tn4tuQUs1YS7uYO83i274hVgFdzbk1te/20ebA6V
fp+Lze+b+pBZKc2D4Jz3F9LREJPZmcvEJhaXIodYKCc8xgLMYUcM+X46lsHOt+nuMJZsBjVwTHa2
HdEZ9kP5jECXE5lCiwNNNgnuTqN/oYj8t45zdSaU1/ySAeZDyisU2weEBNkkz30cw21yPsgOUUks
Sm5gyyXtK4SpJAdshM/2rUTZtYP0NGL5yd8jkQqAJw1I7icnVeeaggBAENmtJhwkJHAhHfNHXxlc
iXBLTIssTGjS75hZ+wWvo1+P9p4NOx7Q2yT9Blzmiaxcf5W7BZgSHwXxsOYTfcIjS5tnZH0QOXF5
FqJHdoSz51IHn2OgXe28SH4Gqot+W7jGRJOHOT1NWqdm0SMosqQ6j1RMXFL6kAcAPJa0LCEwIKYv
o5K3KZ1Gvo300WtPA4jEDODqrE9rnLAa/J4sxo9qyiSSofmNuEHbsfBqjucL3fkKyYjyFl5wZbKT
a1b/hMfk8a9TWc0Xh255qjGC2b97d5YHJz9wU3BYHEWrYPW39hlKbxhRvq0VY6CAxiogbTHwUuj/
NpRtnl64Ft1+YJNJFl8NEyDOjjsa/f5qwqyR8qp2k49SD4pAoGpKGhqMcHDYylHUgEqYHZhHn+zC
u/g3/+Du3BtcHibJjE8vuOmIh1Dg7bdezrvXTIaYtT3rGXdZdEh2KFeZVgauFPtjDoi40rzqPsHj
kfkUroQBHgx8Er9gQ2nDAohmmdqWbsGQaDGekS6I7Au1Kfz6WftiG6EdIhGN9rqD3saiDJE299f3
iNLk9PH2B3ddJyAklaEZnAEhiaj0QiCy/2R5WXqiCtWsqcyKLJ0Wd0ABkVkBkU/iyAh2s9hejcAX
hNAwHKXEGL+ZqbzY+Lhx40BHZhRY+vrD4zL/jRv4E2GRAc/qCadEfmsaE+Q4Zm95hJgXr/uy0Ckz
f8WJnOFr7u34JobEzFxbzjlbs929iXXB9N9MWL6XwDv4/HnOD5+7XDaLq0fHzzkTdQgfBvw6uIb8
jZ879IQNTBt5sK4YTovckjtNjqPU/vVLQYO/KchIe2oYCPmyK3gwvxRCB72OLvrB2gz6OIiMa0Ed
ZxNUyB7eOqyjB3NjXgp6U/XNwY1vPGNJYjL1VBWmXRAciHtmD0Lp9Rsu69gx3NlV1t9jyBS+PO3y
m4gEIeVoS9SLDej/ifqwUDpjvoG3Jv4s+0ZkVUNqNbMZVZXJL15Gx2DHerwmXHpvD7huWhYXA0+I
EYRWHiuGmWQXUj80b5Qx9TCc2Pxn054byP/5yXIt+Qu4kCvW9TXekRYEAy3KByBL5k7q+uPQsQNn
zNNLKhiLEN70pWqocTDgEQoEAXfj38HWBdBL0MvZjjoVBPo4WtJ65+EGzhsq6PRUA6rOUb5n8Q0a
4zIFFTJQLBGTU0CQPol+NajKat8nOQ9m6oxbbfm2vUJ+hMY6bMT4iOPWmYecbSmB6jrpSnl4qMCZ
5cq1EMekBoLf72Qw73llVaDIqBC9JVwIb5/qcPcD7ITVgeYp8OivgCpX2MRooK6RBDWYNE7HTvDy
1VJXnH6jbg8k81BF5GnrvpDjpo2tWFoJplJBz5JN5SD2cE1ErKwnFkCDtyXiMRJTNsAGUnjM0sf0
oRHLenPiWYPxRbAjcly4u3MbqR/GedzSsVPVMhe0KkTauTBUjy2uvjQ76FcbHnsBT/9FRczydAr6
SG36sgy++weJJKpug5Go7EU18svuo/eIIF+jnuaB/s6QqI0CatO5aNr4/egkqVCn7m+vYM1ooIJz
HIdbgjrfT0ArSKnDDaQBp9QFoyRg8DPkC0s1uZ5bmlWr0qNNaa9u8Sm+9vaDQGUUQ176Gzp/rTpw
kaj1JWrCxCsO2gAXZ3Kjth8Umu6+ceAfdPXl3xqCaTD5gdcQjIVNzVhL8lJNVhsoCI/RPX7QEwLW
MUL22cX3H991L8b3jIroRlDZwryYtSFnlj2p+wPmr9PesHBbkxesYz6BlKxCUKcZh0UnrUIqrViG
YBftJuIrEN48Bt6aHIHN6mlBPoQ7UfEccD3oBFdavjdjVqr2hA5NNFYYwaCbUfykG1sDh1HOW8+O
nSKa3c+4PWdaKyZD0EB0QLq0dulyacGM/uMeUNvrVtF+Xjwgp5L4321Pj4TTXuEWxKIXVTirLLMZ
NH/gJwBo+g3+onxKWNP8Y1jPlWK5YlikcjX6EiaadhuGFGQ9cPSyTbkARqz2hMETj+wqiLhTQODq
s75fBHkACWP8w6AwDulPtScdqwPnrz06NNJY3bcBURi2V2EMe3Sos5IaBhHTtpCO8/ZmqE7g4xhM
hXjIVfKj0Oy2plSsu58tPQDAa8aFpcwdXvFP2KumVWtR1gy/ZWUnL9MsMAZP5eAxhKHvV8Y6dzEk
SNnVKtH9zopfPTJ04k8ct5o8vTwmK04jt0uGCzTkqBvr54hfrF2ui1Mgi0MA9erxOqzFZ/kgE1eR
8ULxoV8K2IfeTdeUyFAESOm/gDRwAdrjz8DgOzGg5fzvOk8Wc0gKWv1co69J5KbjFUWE3y2q8G9x
fChWppWPsUBb8DPlkvOmtuZ3CPt7DeR5EXrm2XsiuXeBrHN0RXZG6Ss6Kx8giMh0iWffxMQMoRua
LFK1DiYa8twHIOcj+z5MXglpWt8fap8Zuajoy22usK+871fPnPJMy0Z3mPr4ne3THO0QlV57dx9s
Fu/ugxuVDWlfrjQWWiB84ffFNX1/w3prOquPH1hAvDAFwLG3+4Qzj2fNsUm4EP7MIhJVKNq7kPdl
H4QgKjIz66Ta5DIZchEFXIlmTTSvtHyLrCLHVauguJw47xX9Jrt2TwDpTNNJat46VCznGFPBUnYv
FwUbeyqz106pK53oHcjjedS6WTSKhAZqDHeoeKh9dExSNIvqZtXxi7dcQQfkzNojl006pBX+lPPW
EVh0S5RUmDj1vBmbCU1WkjHYS3XAIE7YefvBVE7aXyJTcIi9i0nNdIBIvP9KrvAlzEE/w6o2xzZY
HXvNlQk3alihNAJk6a7/tqlcZlAiGb7HAFZJxcNGRaYol6FBcq5H9bdFyVa236s8pTW7rEkQ8sYj
m8tmSRUayBQIE1qZ1MvajSeKKmgN84heASQ9lQz+FYEv1uvCNy3ubagrIPABawfU4huBNtjhZIA6
4+bKUuUM3RccJfCVYEKWtVQrMMmA98U9/Djlcc51FPbOEbNNQnzGlL6+/H4DubYIDn96/5ewJTHP
TVKP+NjsVk/xToHwQ9gjYdTRHRSrZAaWGFo9LojE1LYBh7GbGR3A3wyRIkbcvWdqoIb9TJ+pREez
jNCiaw6wAeYkfIpI12tN3nHe4MAeI/kRrBUxqwnz2yU4xVenua3Kh19mGxWAqLZ8pi1vs+G9C/zX
Qtg5epPEPxwIrWiqWkK613l0CghpfBZZ9mV7995nNIVuNxNt6gKNYFkRbE0AIu+kojIrZd8NUFcN
3NZGU4UO7wbXlrcEnqLi69hXjipNinbvNtD6X8PT5p80DY6cB5NIiFJ58BnegK4Vb+WbsVX1AJ6g
hmwDH4TAaHYMTi3GtH9Kndqabkab5PoL9YPr/cCtd/pVwAO+p/fXlq5KLq7erKHzrjJA0ExIWEjz
UR5LmqWEjoc60ot0ScIydHd26gSmLBYubOtG1HWtn6fXiP0L2dha5CH0FvonQGS3NNqsFnTakxwo
vEVzq262BfxG7AG+xY3aeZ1dNBbuy51Tyh5NPhxgV5W8LbjngQ2vTq+OYX1VXbX4aLIokAre5q9I
CzYdPfTIePiYywyN4AlxYFfC+zqnhWkx5AEQ8Y/xo2whAxMu5z9CU5rJJSu5MFF+xE+5sX8cVMPD
27menZrz6Ruzk7sl2i52bPvGt6heRVN1AzEW2ZOfj1+g7eW3RnNa/nJoGIjOGfEnLY1zv9mphusJ
wMuQNOeXrgDgTVr8bbwd0X2j3g/6kYJ15525t6S9xI/AvwXg61zM5Lh4pfVhmYU78AJU6gBwWq7B
CEGXfglykMCtUcBmYJEx6h7qMOkg5XEjTUqcrSO69zwVarfD5QlDCcolH5W5gcq8r6y+fWeXGgeB
LVcdGSG466Ml8dhNl8eYizJBFINCNdlNGFZcEMlFV6+ImyGS020TzBhkmjk8qE3FLZbUjdzJFHn+
hCUnJHMIv09CwpAQWbcQicdSDQ+3u2sY4HdPqPPkQyTPKbayTHwL6soeymKr4++Mwf5OI0hLAIkR
79rWuvv09hSZ2Bcgjpecm+56F1+hmVWs29utjLZQ/Gji+pcGnP8wPdshM70n1YlX6a6zanhn65IN
B+tSsYePLUFpCACDBEWy5wy8MLQp2OAiVa9AX9iJ9d5bNn5aFlebk12DHWVSozAbmEj1itDcvYGr
AKIB6jjHk7te+3uaV/vZr+4p8GpDPoEwEtw+oDbM5r5Jz3Px6CsKbwdzGltkL+irJUL4l7Rn0ptk
WO2B6nIreGR82gGEs7hPvTOvTUqk4tCPaNoVVL9owBrOmmYXVjFME62zMZGgD7p+A4DUZ85cf8Rt
DkH+3dtVBCLfd3FRM9fyOKrzGFEaE6Nyl2EBe9scFZMeCKmxXh2vzrtFldGMW4Pm7MWXCYEzmQy9
aQArA1Q5iXZVO0NsDFGYAJqndiDITGgQQIgEJGJvBrxhIzt0doKPtABUuMs18Ot+2UwMsiPb4ZhR
0Za3uLaLOdggaAy0c3CFMl3Dnj97TNWp1vzPot5/Qp7CdazJ2rgcoloWpZuQd2ltaXePZ995dklW
uKRRjgv0h3/Txx0oBvoClksasJP3jJC5nZPit0b1xKeBM8wCPKUd0pqIdNT8YvxgoC1F5k/ngRFZ
2SUFoI+w57OVz9YNOONlmVWKt78ZQ43ywa4OLtudN0d3xDqWqtSn1DZjylzAd4sD613TD3o8P3yD
n4LiwZzJfQOx4nlnM2Fgq+wkDu4lPAAJ04OnqBmYtuqASZGWP7P79gj6P3Xi9x7g3Qt3Nsoj23en
wpq9GdRqoBGsV9rF5ObV8lsHSjG+Wz2zYB1QXfS1SlrHil49T25VnwCUxylC0ONdHq+j+g7vB3e9
wl83BztmzT3DtAQipvMJds4T6nJhzR8Y4XHYW8RPhJ+AX01i9xqSWgXQkW+hLAwZ7LFeNIe8g2rm
D6ihwSgd1gAry5Ml8807Y1Bm9d/GwujceEQ+6ElvRzTTHRxvrOTD2IYGSx1c/G/9/UXOAy8kjNdG
TWrDwSORb82+b4I0qT1pTNX6IEfHO6ZzZsL4j1xGZ19w18mFzHl3JWcftXBIM9E8/zCveUum49Zp
oRxLeOW/QVnWiLvlqZweb+FmeoyEZM2kb9KrLWmUq+7p79XBKWRD71SPNlBD1I0Eu2GLN/LBTeSK
KQtWOL8fYARme8a0BnWKUuXZNRiqPSmvixkKclg/uNvlC6RfxLE2wX6yphRFsoMUS0GyWIjQk4T7
5XrNOJMvKqjDH/v49Q6x9oV29qc7D3aTp/xnjhvrlT52TjI5Qb/cdyYHRDIhdkTn8IPA1guYpGHL
SQOmtENIpElAZ4hbxNVqVZDvNtsZd29Z3zJSANIYaQIrWpjujpgQaKv9fMuK7DMhQ5OXB8J3zyi8
qfY4z7YzQTN7WoiN80RFenBpWo9sDUF9L+ucr4QcCl+3sz//a6SXMgC2YOJ/AZ4PDypdfwS37I2Q
k88obMdMdzvSMObKWFmKZmiPMAtJl4LCeUvwRR+Z3txusN1a+QzZ2UiHhswg2q5MKf7lQkYLi+UE
PsvTucFBm6BSlpx3sGHgtEoJBa0gsvXVg06Cu85yT2praEJ5CKAdLcMXP4/XJEmz6E4ign4v74Rm
WMSvOVoyEFv5G5ok0VcW/RP7+4Ao4sptFi2qLVXQLIYLhHp0DNK2c8DE3jMo0aFn4A+QlhYt2UAT
/KCjX7Roex+XeiZfa9ztz46hvjphmcY8HHMKqQscTdpBkDUkUWFVQtTtMSEusn59dFho8fdKN0m7
Djw0t1fo6oPOadtk3Bo2tSO4XUluWQjEvn2Nqt13SrUlrdQj8icl70mbO4akgdcqLCoLkFxw4Zjd
PP6OcCgMxjCBw5ubzuB2oy5FX8J98EFBY0SBuuo3lLtQqbkjd/8Cg0ryMmBus2Fj0gAHgBMLPlmP
hUihEc+iC2NHYQNrjSc11jwNJG+fMV6l7IQ6lEzuXpKHaPlJ2wpR9+kCpAfvLcA2XWjWp5FADuYs
Zz46uC4QJVnaICcKZwb0sDFUMAes95LQlOcg408hpDCHVeV8toeqk5AHQZL3TA9EjP+6t2b4u1mN
m/XAzwhFIehF+qXJ2uO7SHldXFzqi745m3tXTljDr9gjdjbjix+wdm93X4yKUMohVtZ49KApONIJ
M1FHbLTFzeKc2wnEpbqzWd299fjkmrFxsltgbg3bjNE3tg0kqjbMsS6jR9ycnHvV75jp5BqbyJxN
dtbvmnWwvceGqf1A3d3wy72Ti3pNw2bHG5FFRq6T2qAR1/hKwoEPIQX1rrMH/f0e5i7xZnJ2XtG7
d7lY85vdmN0Xjfg83a2eOyQEa1SrBFL3zoIjTyVspaRgW9/0WxfPRD3s14jKi4fb6n8kqSV5nMN4
0yVfuDeJKPOjiVxIRRJtdiyJMCxH5NBMzdx6A4VbCYuGP8fk47Yi+5g89x4yGObHPqRvpxVtunWD
z1TZBvVb9HDfzm1yCgEIS70aiMCCUblx97VhXSeT/d3CNxYBK1AlzuL65zYkFlPHxRpTxwzHdYdP
SN9xTnIeP2EINKnxDW0gnkcghE7VbQTzsVSFKYP4BTiPhO+GomYskpUAbvnFXt3jm1pOLqjyGmlY
c1EJ9B038Hxw3b0Fg5R1DR5ZSIPdfxpOJBzpfX93c14Q9yHBBW/yAp7A6D0/erJwKFK1kVV3T/K4
jstjcopPDoZ5jVAklhmI+/IgwUZuP3EURkDAwxMX+Ozd3bPNLK9aDDI6J6AmDVlAgO7237WtxS8k
aGMGUu0a0w15WVCFMwFqdu9lqTART54Rpi6orGOkwZ7MjVK3joABz/tvZXr8RaAKFxUSpJRbgPC9
9+o8bvY1fSsTb67j+wo18AMXtdTb/164tODtAAY8RUTjAaf8i4qqd4WvtFJhJVBAplx5fz86+/j+
0JtkpFAeilcbfi1cPoiVTxqYxoS/PaB79q5ddYH/rH2hz/wCtrmyCFEfjKuU94JfAZmHCPJNXaMH
VlkwyGFtbVHjpqV80v8wDGey0S7cJxWGcgji1O4haLk3dkdZDz5Y6sso7bmiOWSKvVV5Er04lPWC
MocxZEVcOH0LEhZnpxXXWaTR2lcLlRSsT77C4+hcjrbki5ZLj/x1sKoTuFqMtZsd3KfgMCEy6ov7
pWZKOfaGnDj0aSdfSqWGb9C3IctN89fgub4RSSoo/MFcNP2rY/jnjqYBojjsSHggPpqmQhhXNhJr
g4vLBSYRQouSA9NRjTZP8lqJn3+Ku6BGbc/XKZy+r40OGigY6fHxVdNspXvepJ7dmsW8077XXIIV
XTsDbcRWLRlD3VlY7+QQDzUloY3iM8NiF0FhpPxYRTdUJnsfFD/OztW7emy7OB8s9x58be5JqBMx
TD4DlQd/QoAnUJ64lpRu1Cs36+6h4d6EJ6Gp9uTJHPdlF+HdeS4YxJ6ds/PT7WyqOBnZ53DXhV1i
cHkursnAH3mFsMac56cRzt19ljsDDVrfwXPCiJEx4zpesyuo58FB0urgswBsE0sd2Az2KRLkv2NE
u9aCs3eyb6Pj4OLvv4NbrW8PbMaDLKiO3p7J0rnBXLfJTqrp350z+jLHsDw1IoPAlf810QHQjzI0
8fV3/Yt/iaqs1aKu4DOFvAYt3hX6z7bJjzz5G1ahd67eB15qnar39ip2yz+GTYRrSDh8OnmcNKGQ
grMsC2BTtp7QqXzIGtX9d7wgEJKSHkg+1ntbOHdb9E71b7HoqniJN7pSsKx05O+qvY5X++ibwekH
SRmiDSf/DG5qtDe96pmUV+a507OCIYAH5uvO6JSJu0B9DGEgh8GLoVysWICzzJfcGSxpM6Bf3Pqh
AaMMt8nesT9HxdXslsOic1+U4j3861VzUJrlF6fh16cVrt46KLO5f+y87IbPTpTOmlVJQxAKs1sv
WbnKOggzeKCYoH5z7N0JryyqIqGODcJxvCYcmgzy8EALE+gabBHmVqaZ4xD6oRGRod1XnzNEATbG
zqV3hc5x5crcIcTm8al9CAq/kppdlIwBaBind01MymSHw1Xpf2RXynJRh+DM7GDbRZBPVDizx6as
6g1xFDQBOGIksZeLL107uO0Lb2O2A/ut3hu8asuEokCIFvIIZDfQFb86e6cN5wkhYMvAm8VsCjsp
MMpSmumwM14FfY5gOSs8jm3Y7OaDZgprM3y2V2IEjFk+ajfIYua8N3dOvxtnsuAGUpupwoCSwSPs
3wF+tI1wgVgEyJthak0DBXYEzaNfSjcYK2rIJL/Wow+1Rm2eirDasixQ/FBhmsbCHH0B4GJGxMCF
lN8F9H6wpEClfAGp/wA9ATdrb0tNnjFs0fxjDzK+82vxGhQcMfqNfW7f2zyNa2vbYwXcPy1RQ4/v
7TUicxooVxK0Ajb2oebsJ5XkCAnBPy2eJ/yvHvg7rYffOTojKC651Pt34fZ3h94L4kAwdDCQfoF/
azZ+WtyZn4BkmCTB4IYW/W5Duvv8lSHYMVDUHFQc0OwoS+tPsIULVwkq2ZEqsIh4OCYnPEn8DVQv
KOHyVxoe4yJqTbZ9whWa0Nl2Wf8halsIpenp28YAjYDpEGx8ujna3533AB31kNM6tWEEPRhcuh82
u8F+iLTl8N1r0EpId6uaVA3WPA5tgEPnMAHOgj+trSsXk4dNloK5pekZTReUuB0zpb3FJ1aMY0V+
+WDy2Dad2nCTEbdH4Jn++WkjbbzwJzdo8sfw7U3ce+fpbMbIjsCFOVjzQa13Gj89eW8afQSR9yBq
J143j+sJQCWaaMy7+1rVzcnY5wgKKdc81/Y5m07c6DwoHajkqkndAVifKiVenQbKxnlVm8o/u/G8
V18oKkqg9uGWZpSKNzd/yGzjxUInMcqjh518/Dzcdmq9zfjiglIwArYWVIjWI8opZ1l/RI9qCe84
OTuLZ0L0L0hVCWWuVXQ+fb65NE5Ko127jtDKuAq7eHEikPskmmo4Uarix/YkOH0ibSA+xd8uuCkE
TAKbmk2mhFqeZv2IbSAu+hGgyBpW2vec1CSp8TuRUQsZL3uiNw02fIfMZ9sjBBF+Mc+4zCIq/tM3
Nr/sc4cr3O1u2mWn4qLaQTDPUa74rTov/xkaVd+Ozl53+1dp2t1fd4fcxQdRhSqkoiOmEdZvl0dh
0K33RJflbrndmx1NXD76zmK+2YPJdHTEXaPVR5ThoYXpl32wwEGL4d0z40dUhHOYVNPG26Ygvxs2
CnH8EzXg69tbd7cAH37Vg2OVo9zjznlMOy/yr/dx+VfXRmTct1NuO0z6JembpR0WHODZsiGgCcmQ
M/+tHnLA6RwQG809uwPJijAQCp0HFCRmB0zbb4g+s/pCk6x2xPpxo4PbPYJHMHbtPRG9qU3RJ+q4
P7DKyRheCZFICnoIrek+ZnCgvuLu+Owkp8t5iSk+e6PWspOHH5/GkBkRSzI/Pwjl/bBYMZm8vY+u
Rl29yikAMb4EFXVaJ6L7XXg3UtzUBvT14AjQz1hXC4lTQzV3w30sRdElEHKqjDZkH5OzBdGkk/pc
DM2Pe8zwcaEGPQYTIFnx8mfH52U7C7WnPpSUJqtsyAkrnooUmzEX0kjqFmbyQdcsSduEww2JF/R/
tlszfWUxyAALltXWDM41/bCmR7gM+qkecGIL5d1ikUhk4GHvuCJzuGlc9uQ4rfEIqi9F8I8wwPdy
cX/wtRWroZGp+9Y2bZZ9hR4Vkhv03mpyIBhD0tU+dDMUOoO6ecqdVabVD9K/xZRRhOOW93oMVYC4
LK2bwBDWXkYd+hcwsPy8GTnZDI0Z3OwciBVUlWhkEUS49G2k3pYKjZwhRjW9XsbvAbcJgosbrE/f
wnc0ZicEOAVhspTVIyo+TgBLUIyUsbhZphOrY9kD1p+oQl9pY0REOARyZrt7QjNR2dHxyyHiPni4
qXhQNNRjDmLjXHLrFNQSIgookgsCKimFnBAdAjdRuGjNhfOpT6sXbQTcMt5M3kfclxAowEv/PtI+
0ECQ2bhI8Cd1lUTFZGiiJIsPAlXqslHmPnFflljaOZdAfyLrAHoNAg2x5MXdvjDrYjGGLQFKf8xv
qNURnHwMXnWGcGpBYVhopYbdHryrtMsxpVD63rfpVBWCkAzxEdRwbsIx9pWst9COWRkrHOdZQT0O
S5cMDsylTqIJQljAEQZYYPqm4Hn1eOQIUlLN+u2iLMR+2eArDg2vy2ZfOUBbTMJaH9d6uUaEuHeJ
ZaPI9OUn98U14nlA191huII3QGQwLJHrwgHBfcWDJBHoUQ+TpeluIEfglTk/gA+xYJNqYMhdTy40
N/6uzZSQRxe3PbYMc3Bkgg1PP+NpcpouOZEm5f7wv1SXUSsDlcmc5lLwTdZDfo45ZxmLEcAc9Qrc
Hpm5l2yP+QSIE6/JzQKsb45PnLNqxDYBa0HwDSLRbEwQemafzLdJAJ3yiuI2mklRT05Xpd6pajWY
7FvASGLM3aMGiyZJyWvAtDRC1EfEulJZA2LWzz1kc3zxj9UmHJ2I6bz0g+Agoz2z99iuQRAJkmJb
1mx/lURSyCJtMUGBkyphhz/U6rA/B1qAe9I5I3Jk41nJHOQeab+naUPizIH4puwu9AVJyDZa0xJJ
+Mt++z6uEX553Avm85lqN1yZcHx/JNnVF4rQQGEWpFe/jrM7hB3abT21gYffcVTBWR1WxHnG9N4X
K+pQYrlKdICMC6vWjHAA8decfCY1bvgZycuuYXefzsNtSP+LRxH5N5oUwy69GZVEc0K9Z5DiWd89
Gb0bwxTLu4+P/SnjpxxmurP9MHtuwr3aDV9DUQo+EC+04//cUtTXc4y71yzJhfhR2wsiQAIurG1G
VGErkyHhJEzZJw27EQd5dB8ck3tC82adf57cq/hD7oPuuKIIYeYFDwYxhbfDSJMD+YDapo4nt/cv
K/uyCwm6HLB28xlvwCoa9rEFCFtU/Gn/r0+NjxoOgh/TQwJgay7qDSffRcZiP95xB5zG35t7ZDKT
u3+Fb/Zsb5c8zeu40ZLk2jchm4IllBipyKx0PHbaMVgRl2jFQaQQoXNCieLgZa12c/wg4KB43Oq+
DFQx7/56QDtCf+vdOBzOfVRzN9Nbst1H97GZ+9tua8fmPXNF744pBKV0zaU9YSDHIAW1f5+BWgNs
a4dqpPvmO3Vo3n59JIM9SbKjPxTCFJUKypODiS4KiaLsA3rR0sTFd+P22G147AKpH+jBMKEtYp+p
yY7y8FqC90sfxrwQMOtA76MIxeN0QcEEFpdnvL3N0FyoC8LZh22Coqt/Pyssl6DHSD5hzAkdGaY0
gipsuzB13AYZDvITZd+l0vZCY40JFeMcT41dts42zAwh2ofvP/7VXFsdjFPo9ZaLJYmYtAOyD7Cz
A508cG43nKfHYAddpMYEEqVNEhqEOqIM5cmSVLj2rLTDxgcyvOAZTWeXtexKCneA1eQfckwpNvod
q+AoKnVhH1pQLbOPJI+WEniK0nWTzLfODkGiQLelEwOScapLyHJB0S6wSCMWMftnIQZ1OjkQoIBa
t7CgMe2mV3G71JQ/isf/2OEnH8b5gZ6fck/rcKIMaNFAcn4zmF0wwMRFFQ7JvIrdajKNn2JEA6J9
BCqEN6pOdeqxpftihS9ZfBV3PDgyrF6ymg6EyaCV9ScyDzeCvS2cDgyg9Z6V+hPeDmJk7k+HhKkF
RzxSiNoURI2+FvjqSrw8khPWLXkdxhRIblIp9nqaKW16QxqF5bc40OM1u9fxfNY+tSjKX+UHFlvh
2pbAGd7jGezhXgOY4UIkMKbHcYHc0wPbpffq1Cm6gI4LFKScHOs2Om33sUE5RrxsydBJ60mcd6E8
CDAi9TfA+8BHBQo5xGOW36zj5Bi8YZtA8RYMekSjzUyQY/T27VJQZ90TJan0LC/opBEiu+hte9DO
+yc5KBDjsfpNjxj/3gzr01weg43C9t+ZfyPaN6x3S9hziiyOCnTCmF4hvcFAtxFWENuGsI7jJvuk
rWGF4Mif4lCFJMofPmcQrqC1BAKk3qQuwkTIANgITcrzis0mwKfmbEab5W55ZzPMxFIMRaaLVwog
e8M533A9T8PStEqIFnmbFXUwP+pMajcdvexLGOXOzkmH4nK+vwx6MAc44nrAn0QCZup4k96mVyI2
T3wOrkDzC89dBNNnw6lGz9V3yZ5UI6b0jHsmfeIj+4gzCuh/axP6Z4OD8ynYTuM0ib715Nap2X7b
kByZyNCyx+UZYACaq/qK3QpQRUIvna0uIgDsS/Bz1vLefjFBEXGItR+R8r5CmgxDTwNfvRpbwYDU
yJj+as6j2CJ1qU/4Twb9TOUKwATNVBm9HlWjclTv41vbf0cG9s3yEz0sbj8l5JSbxOwSd1wnYo0/
agtDUkmCvjw8wH2PawMZ4Q6FdxcigEbUmpIGKYijPftbH/B71XSapeSI+GL9hHUMJCYaZncfl8A2
aUFCwhalpyp0MOAuTSrwrvrPaiJ0tIHRU0FZVqOnrTuvtNlhO3a4a2swsw2bvYe7DxXyVPdfHeqq
eefUXq4ROqHxDrVTvFDF2+L/ZMe43iuwtjpx1+JtBz3ueuc4XVPxfZl+nszXYNRTgLX03f23B8LY
kXnLC4NGNapIMDpHFGgxsO+W/IZ/Gq+7V8cesJBTYQ9qW2X+sw9lqLLvVHuNuNy7Tum1sZinTTT8
D9vMr9SIXynUp1+mSfO19enLfPhC5y0b4kNwYyoKzUi7SVhmBdjS+0I138kVSBjnm9K3/1CZwWRE
8VlANygjWHRBg1ZPWl2t52t1EaaRUO2cmpyBMKtzlH9BEYFxy82DUTXmwozXhXiLB0oxDiqPz1O4
IDTrB4KH63mhEtLTIlgUGgdDSL06W2ZkgJS3ke15yxBdHyx2crL5SZeJfoqYNsWomTxYddeeV/UH
HlQeY7w2wTu9Kxym5Jaf1g4MAwkhfNV8ao3LhGJU/SYtEsZbYDwj/Dq6+p3eaIENifa54AawvYjP
U5DSCZKXNDH45+F1dliaA77Er9PZJ1RaHiKaqIJeUqS/g5t9SV/+zR4xm/ObWP1IwRPkyz96h2jw
ilmrtFjAFShRtahTtVKjWtX4fluBHfLNlqKodOkrIAHIi6AYH5WiqtetOjcg6q5GfRW/6FwZfrwY
hwrWPwTXH8FXeI786Lif6NOZxHM7IEEyklDbK7OnGXxtrrWGW3BxYKrBcAAk0zXMRymdJGU+k8lw
qMSslltzZ3SK7y5NpxA7tY9Qw4R1zz11eHO0zNDHD8GTGPPXLBA0XSvdb+yn/2iegbL+xULd48It
kch4Gl3y7mlVoyskjYNXaV3M/+m6yYdBqizUNW7G4WzBqHUH/r4NhcMz7OUVIV9AR2B6Qo/L6yzA
mIvQR9NE1QdSEhwg2kbRH7YRQlPEYUd9uAoNIScpRwzuW1NFDmPLhD9F0QkGFyQs8Uup3uhHqpCP
q4z6ZC8kTrwi/Ba2FfXV1/iSeE8OV4ASZR16ejSFbYYYHKKDTbuWk2eUeLQrpbUfk05jHde6Mh9S
7ffyJIr374e9CJV6CXWUD2L8lzP+H0ln1qQoFkThX0SEgiK8soOA4q4vhEu54Iob4q/vL+2o6Znu
nipFuDdv5smT55icHUI/vUARZmvIl/TujvDVBMiQzycAgWw+2S7sFLIqElippmUx/wCThELl92qQ
KEku5O3IQX8HxtWixiH54MHKE2bqQyQz8d2wsoN3GF4SprZokshAWBXsELU9yC9mtP6PMYmi90Sy
Fzlmvs4rFW8LQAq5susPvOhVVDDyR45F8JxjxrB58n/Hy4fBdpZZR2kcYmbJF7ms8LSlBhcs5j+Z
mcQV+zFMqm8O1Dh6vyOIKvxI7a6+wvb4udFLE8TkL4UbC8/pR0Lx1wO5OwITCO1JWESvTKxxKO3J
vWQERGp6Lh/SPqccj0wqysNKYxxKVONlTCiPLiPhkIjRhrSQm07He46km2pEAujIjZQPL/ms4G1n
3KBrxAbSTnDz6rTFFJR8QVJiC/7oDkKUkykVgQhWX+Z/EMRhoq/JiXl2H74GgVj+JLgRX8Q7oTOy
fXmF0d+IG4kSFmcc5Btzhef94WO9xgVaGCuJm6TpLjTT6aNkAUiIFQARuyXC45+MogrBmqUC4nH8
k9+JYTLFZMCldGelK5bC8mmEv/cqeVeeEq3bBDrp+8ZlYckju2gkEh/g3SwzVt+PTSHjrALjMsuT
PY9wzi/g980p3kS81+tX9sKohqzVCVTSTuiCuC/LYOpKm76BXSbnAVz0/ZvV3qCJCp1EQVflldQ4
wZ0XXy7wyiGDGcpQ7H4wIYT+LJi/YPR/IE2513J0QCXMjgEEPximPTnyplhHBw3cGXd+6WgJHWP2
vwgQ/aJegIsmt0mW6gBFDcE5m/ZnIqm+nPbgsSGc6y6drDjnaL64HcC3QCfYzyvHfVF3n8O5Bu77
8p5Mh9+DVvgnsUnwHmoAuuIM7crS53wMGmCyiw80c1riMHTgoYnDcwgtG67Kl9TiSUIhh6Qe/p15
vnhvH+2rzIuXibbiee4I1fK55ZIHwu9BUA5rYbrs3C8uFqIZ53k70eMdDUKq8QJ3yFf8nNScJw3S
8aareqQVVAycX5Ec+cJLQdQwdxqFo2Nb4J7/4GZ/yaKuIKRw5b9Mw7UZlOMsKNPq6z/ZzcE3ZkPQ
9iyG58XeO49p7iMBN26Q0A7PxGJxkwTzFfyX6+VoeWIg+SEYxsboO2j0ic9jkKqVEIJp2O8PHpAg
PkFIwAESN+aYiM+PvyHsvQfna3rkwogRv9Ut5wanwbub98uxMCZXF5Z+e1raDfRvGRnbBZWLExwj
75bG0Upv0eR85GSSOJDVEEkWZxhrP1YfTA7b+HtvroOD4SBb6Jz/SpGNXFWDZiz0CUEFAQx3jHCZ
JJOy5tnE3Q7RFRgcCIQVtIsYxKCl1GUz7DImWg47+5rcD+hKnBPuCdlKClbG04K0tzrgJ77jqGK6
sNtsWK8F9AFm06SwbqEw2bGVu83ZWkzvgd4nqxXYV2CfwV/8pKfqxiC1xK4f8uuHRixQs0yT/1Sm
htd12xWg/UNU8xFDkIE8KnaxDoVN50P16xthWXTlrqrIFQgciWIMnHnuFhbCzqW2r/yxdDjYGfw/
QlVkbVv7a7C/ObBKAT64GBqZT+vBBJ+oMiCc98j0pZxIl/lX0teaXdTwzMXdbdokrfCwqFDzoOnj
YMAaFeeaBx820BiGnIPSjtrAAHNyQ0BCeJksVaZI5m0KxQ0XKlRq/i9+t6RoR2hvwm2/KPaB26sX
bCJi0cKgXcoHJWsQiayPdVsV2xYGOijZ/f1Vc5p/vCmNPgYNoHZiHCEqJuD1cJPZ/kjP+3TaohwC
YouQsJ5fBnBOfq8kOpk6uDis7Z7YWwlnpMlO/gbI3lw/NssFKFrST/DWo/0qnBrgb/HkEGTjw4DB
lHXPnSqTmmyUzp7zV5Ac+9DLwFPc54o0mqUlfWJxQQR8x4IXoLz/p+Jbyv2UNOvof1csOrnSFRNc
ZNUytBF+H+Qy4jX16XLX8r45lTEZzkaG1yx9dA8u+Ev26brkcWdMTgT8V18ock60qNwC0gZp7DeS
NgChi45kd9dyGhsySOJ0br871gt8jjcS2sgTOppJOIBh/LH3E00WSQvKmqwalhx/Yo/ZjzmXe7T6
+1UeP+Xq1fA60xaPq9WnA0DvcIaYnnzr126BY0CQ4M215M2nFI/bzw3z4Ccl9gLPJCJ5Lx8Srk54
MWHSAPmMJcYhtoX3RvxLX05BIvxwYKR4tCl3VvXCO+XlHUJ1rSx+RVJ4XxapOC9pfr0+bRsvi7eo
N3s0vAuXawMYWMknb7rMWFzfTGN23F389WlnXCyFvmnlVbOWXECzcg6jQ7/iHArNDC4Mvb7KO1AD
UsH7x7CdmQvGVADDGJRQxnCCz8z7PO1y3W51KQfbpaf2oAferde69eJHOxnrJ75Ally/GN+a0TbT
12Z2DB8vDoOK8ZfkChGSxAGyWXbn59DJrt3HWqH9sDjhwzPexYd4T2JMu/bsPu8W3UUlEdKjPrxD
j+F8R6cB0RR0GK5MQ5LetC296VTqRGl58nt8ASCzX/v0JHlEH4A89IzPzgcUGWCeiTO8aHeu1oLX
7tLQOcrJcibJKz3t4751h/vIOM4H8P7j7hkmLx1lXG+kyyvqHBdrfEaiYbnruxBq6CAqSNS93XgQ
riQLk4kKyXjZLpK2IC9pQw++Mo+w5GYZnMJkWRsAxQpOqumwcNqLL6OQXJhVzvaTE84U0DUT44Wd
S1Rqdq3Z9EbwodXsHcQhoEIoriqLpDWD2oIhDflF2oyOSvQ2qKjgktUvmxt8mzRr6wHsq2LSxQP+
bq8PA4+vB5rHsXyMDjr/+8F+UKqA7bu56rWjR/yeGOQJZAtftw1xyJIuPxOEdhWm+qwMFf8wr+Ky
/wZv06394NjHIyXetex81omwhIkv6f1rq1drWQQft7lVPZRenOekxcz2DBpmPrulurcDNHY62xxf
kqvTkIHuc58NBFvpCW5Pi0h1cGioevuuebIMVmTcpJt9wZkk/U6uffwkdJaa5V5HX1fHokP3sJRF
xH9nG93b4HRxFARWQBCnNPv7xOfKe6BMcLL2S7rWp6XsMZY6tLzwQnePAouK1/tuD6NjyO2vPTg+
4bRyrr8u8bSTPPgtBl++3sPE2dP5uSfUhtPk4exiXuFAJcri+NjKgnX7mLGqWWj8tvqPVLCGX+tv
bbOFHjNj+PKI4kO+STl3oemydw7sFKvZsb+ptjBN98T6HBInu7CH6L5c7CfFEwMx/pcq30QAtrCZ
+7p1d4zmwfSVWNUmwmtpg+NGjxk0m+sOP99hWnvPuUNjtrBIl29duojEApMeZ0VR3T65b6xkrBw0
xGn1Wr09PIndm9ijjKcYjYF+t3qdxe5FDVosTfZg3mP9DpVEinPhKLL2kK3Z0hbfxT6u0oXiaiB9
/idqZ/x7i9VJyIptZ2zLxuwMuQQE7beCCQL79KpaO+55yfYLbxPW6pW2RsL3wANmxeY9fsKw4veF
/fXBtAE0u6lm+hoXFq9veaWNrCgltBuXsVKEt5tuV9SnvDTi8MclnU5ErS94RTJ079KXoG8gcrpi
cNWKlHVtH5Yf5xlfl8fli0eetnhO1AoFuCIipAPJjXrUmOL1pA7Ez4fZT7EgYwhcDDmlvJORxkt8
A0p+TGg0nEE0TEKapawhkfkdpMgNX8Z+pIwW24GdR0cVOzOK64kaPaXVg+VtdqMtKKWymN3CDvUw
2aL/dqNxomcNOPyz1/YUnydn6RUi8+E05eJh3v/+0mpB+qNHhxzMRPirYKvXOxywHDehBuHwEL7X
6LEs2nuMDWjZFIWDm0+ihTfBagtMJFoDrd9KMUVKdFd3m/NyCoa8W206CM60+7fC1fS4sN+V3xro
YvWA4wB9Q2BenQQWNYeJc0e1voiBu6GZ44GQaT2pulrkg0Q50GE90RD/B3I9TAryvDYtyFYiqiZG
hjcxah7yuW9ADEIFysc4+mYNH/R2xkT6JW7jrSZcN/E9e2xRwJjR7nMeW1RN8NLq7JyDgcUEjGFk
U2oxWHNeW8GfGxlNqfi7fnsF7l2oP6K2hkBkQknIbgQxQHYKw9KHq/GIN5DFaKsJR04MCzRMS1En
W4t1AY8CYT5xJwCHG8w6wCNnrCkJp+flEaa0rIcbX29HGYKbiMrAHU/nzroVdWb15DD4YiDEuwt3
fPRnTS+Wih2GJyZ1wJvT+MO5Ahmdrri9JzYxZxNfmbR5OTeqNo3oZFj5mjB9jc3FFAxotWL9EKjA
k9VMWitiGC32FxBjGK1lyOLk81RkmSEeAukQmVyu6xQWvIYFMsTw3R2lhJLKVhEtffobGZJ9dAtR
G4Rq/Y0/cflAvv8h5GdwFBlx4iNTwEspjqEADUZ4d3ZFwcs+AKqRGoVDB7XmZ1hxDMHhPOC53JdR
k4eLUx11PsROe8XB2GW6kmKV9HPeBASByN5UadS0IAdOjimzzoxg8HTaoqC4Okcr6QmcBwxFe821
9M8F8nlQsyDT6UpfQJ4sKmCgFjWiY/6+356dUyO69U/9Z4xd6Hrf/6i8pHcYyCQys4BclOy33Ne3
NWN/QqunPSVEBwH9BRYze0IBvYTyfh9+BOto6Qk02dBcPfwjgfD5thlOpf0jUimjfT8HLhOqentm
rm+M439BpVRHfO6aL5kE5Zkdl0dy+t9v75yJmb63+e/Ha+bRE/KFfZwUobZ+bA8nq5G73ydziTIo
SSP0Hn9nhBrhhtKgp25nEVLrZsU9VDOFZJy/Wl/a9gfKPYdRo9vw8YCp7c7LuhXOvW2/IfxXzmfd
uPk5bTiq6McgZ+y14xwu/omqHq4iE6llUir9D3qS5B2VczTsy6ernoFEGAHKo1LvYq3i30VNBAkF
zdbWuzY+YPbHJFC27sRL85Z8O4hH8MIzQqoaCY1SP6EAi/GXbFg+wwnermU8OC3dPYxESzl6RnI9
+/SLcTZMujRVbEP2KOU75zRC7gj+gisMoJFS/1F3LhS8ZQSpB3sdnrmgFFSbATDasYV9gpz3sIdZ
p6JtJpYrjFesDjBhMRXDlQlDJvyNBO1rwQsPnY0ZcG2VkSrsC+dw96B27iYq6jeT97oSH0FGbbN3
M36aVveruZP28Lo1iuC6Zc+UMzWr6XITYQrNfrbc6zInoNPBF7WJXiWeb6LQKG3jtTp6Isdxsv1K
srqr4c9V7ls4PS3fCPUJ+V42LZDs1pRYMRrAaKnIsU5LaDYMyaTUFYCl9MdzRCgHghHDicebmcYa
6GxnVAbXgHBFdG74enKfaSghHCwkJoHWyCBaplXNPpmJBCHeXX2LXvHTHXZ8yId+MkJ+lyoc0xBY
I3Hb2ogq0xNSZh0xIdZAtEr0w2pftp+o7DIqBYWV6k7fkFul5Y92z9MRRQwaLujUHZRwXbEeE5pJ
b3uq997bx6x4xPWBqcP1E82VYbG9u2pP0nuj52IoKLqsJVsKJi2tvToiomo94TugFjhDjdtjqV/E
2wDOz45muSD119nDq/rrNc0T+7BVP25pdr/A0BQJaIuw0GkJX0MQqSEYMJr0EGJUhIMFkoYEtZs8
tjqnNHO2FmoiH0+LgTh7mJrOZjIsh+Yq34gqy+wNKAxBglO79yWaoAZdOoh0U+fBMwGlGUnzhVjo
0+NOEuTVlHBHt1OQZI1TW8fqRIaM2bh8NmJxjhvMl7ISSPML6EfFG9weYEu4rVJ7nmfAMHRvQPvp
54ygGrRXChgeFAGmeHYJPZAATbULiK9Ap8yl3qdG/zvNIasxJDgAdXwcxEceIQ+0n589nekqZmpw
veQJMiW/d27U7zRsqNHaMCVY5y8KvYkCTLvt9LS1jOvsBudl/g0ZaCVbMXvVVqgWKrFm72gv0XJE
/oUIRsZ1e1vaWqWsM60dPRm6qQZaq53eLcYltLafsx0Ew7u12zbLoElQmp3Pbt4RN0zEmc6TXXqV
+GAOS6LCVlKdWcHfSyQsCCDlXfIcUZ2Rp0Gic4Zh0Oxh7fmkr3DHl9hW6dfLXwurSbYiq5f5Y472
I6lHh1PUfuFC9JybMdgLwD/t7ht6O7fZd97s0/omT3lZarr36YXbzT5SfhvNMsad+DvHHRfNqYZl
jjaIvtnXlenkqTQM8pQaDkfN4VgE5JhSZ4VJI4R8okv+RBzxKHAjrM1viRLe7O2wwO/tZg1h/WAU
xiCY7CYRpu5uW93xUO0ag5u/d3HSu/ADZn+M/Rp8djXYW2Nuc1RcbXFMd02YNNhcAhoBGIDG9aUd
Q0bXAt/gs/HKuY3BsDC7RKMShbrxKTr28rQdmuLcOim7F59JzmaIPZV3H2NlFuFsdu4dnJt/GOoB
DdvwnlIrumnbHmN5J1ETWpKjzINtVqGEdxlfuP6JTrPbsLNsmNXTFmaBGMRJZ4WNdpw+2ASgoLhu
cqXXFfZ60Q3vYgxBa+ur27e/VrqB0dA99gjVNyzWbjbOg4v7Xw3pAqG83L7/8ZO3pOK+yEDDdnin
a7x9rfZXfO7M/tGwFBQai5a1X2wMGzEEkJDubXxCx0CoEohUc6fkubxYBqVYkuauKBVqYWYwKq4I
mcJW4gkE+Pv/JV7bF4Y5WO8zaATwXA6EvDLobna94Dotkqzw9YEsPzHHtLcY/8VmoPXb/VfQ3dPd
GQj/IXvJS6upuugyHL28onf/n+KMgRXQAHJcGXcA3b8JQ/UzsT6bbHCN7kqwoLJA2y2A3DfsEvEq
Xk44LRvu+bbLdeIuJQENRgk9LVYlZAuE/gK0zdSsySUJc2WYNcNzV44BPoNlLyuPExHIU0P5GhTo
BlrOvIgHYZvNRr37lj7l4O3uB7doCcdcnanITJ4STeM0veE71YkPq+0+k9t49xhGwcJ+B+8MHUio
FsI64f+IOSFb7NNnNFjIpFcy64kSYxE3rTDu+5KQd/EZ9OubiztgxHn16BaLKmCJcFrN2DI6mGWT
9fqk7Z7UQRS50fj/SjChRbaZuRItS5p1xMKW8+pylvcOvZq3Z6jYZ41HVy9nl9JSUxFR/K6fs87w
w+59kur6pypk2YL1MaAlbDpRETSYwiT0UIDFrZyE/zwxvkHVZtbj10/8Imv38RpUAHruCt/jPmNJ
aL1GtqP324MrVLHBSDjsZsUTaVLppHmKICKd0bZjUhu1GTspAxw4kdQwHdbiKZNEhFExzCYNCHEB
O/oxzV04PP0dyQt0HdqV8ea4Kklh2DHcLIksrxVJPa0bb9NxTBpKbj4W7fvGgg20eUHzgTjEnqFg
KBzMPlcPGcSUWeus+JMoQChzO3OWBjuir5OaX+PrVNxdxQBVGUEiWuGCvLPODGKE2i+cKBuW06Ht
Y2E3KPwv5ruu3Dfxn9Pxmiy7nc3GpFuKABgNVmJwYuJDC6UpFWFSFavNC4OjPiNow0+qjffdOnxm
+fTsXBbn4Z5IQGW5szt/RvcUtCffBZ0NCJ5bO42XYst5g2G1J5EU7lORKM6NUdOSMXK21UCirIiK
yKfK3a2MMx9gMxFS/Zsd1V4ZNhzmphVCXfKmMjpaRCJi717EC7GFj+bfKI5QPXGVsO7SFvZUNFbJ
gwm6Wz51QBhhYd7tvCtUBgIdiigDIFPrSiSEz8eFnr1T0PIujGc0qeQYqWaDHhy1i50gw3Y7e1ut
ssmGWB6gFozzseIUKDewEMmiCrAK8Rg1BgdUXvf4p9KK7lXEF9yb/QO75DCsUaVh3f4xqPS7LtWp
9nTqzr0f1ZcD4WmDFPa3TAHa8yjIWrgm/KdxU7J44vAjRbjwkrSeyR4lbympoEu3M3xRgYcnVOBM
VJURIlvm9IT2aF68R7QnfcZbaQ7BcvFue1Iag4MU6irQLfuSQRZ6dUMmuqIrisIFzeofj4ZvjBhh
8ktpsNLa8xEhf9P1RZ6CziAdFiZyqR6llYac5xeZHJ0ZJJjuaAUxu5rCekF/Iu/Th6ArQ8PuuGpr
VjmhqfRGDZW+x+Y1Lv/u9ObSI7Ezhea1LdYaGFJhq3QxW8RtJwcD9E+jWwipjzwrfYB0wvK6g+l0
ZiKQ8IzLi2uCpabm+iNOehRUqEa+3HLypgmMPMJrC5N0S7LEC4g++SX8zgB24BFTMjd/5WGHjj3V
YrkTIulpIxbyul+mJbIhhyBnjQzufe7qgIHxCUxwFF9g3F4HoizQcE+bpnMPy1QDAyBvPNNL3wWM
ccBVJNtGxQzW3kQgowbEsJoB7DPE1nopLUAh0ynmDyw5cyHkkxQMLtctU303fHrIc8GdRQYUsXNK
U6RIyDMvMZkUfFsCixiVU98MS+R7yfKhw0muIiOrbF/722d3+YftK6qyR8ScOvQEaAWiWNyGO4Di
jvtcP719rO0oJIFD1uhM0LOl482bCmMOeSza/kMe/eqQNDhdByiEt3GuHevwmVoUU1dHfQfGnMXF
RmLO+Cssp0SISNKJRMakZIh57zVX57Gssc6KsanFdbGnLJ8qCDLT14d3Xo1N9OOKGYrtQA6LVmQC
KyxOVP7wJVjJQjk5Qa0TjVCKH3AAZf1agjpAAB+YnN5ndCJBR0zwGbigME4C2IVHlqWLzqaD5pBq
P0eXG+JqTHVDeiCDjWjEkEjlKxrP8TfRqWkGx/l3eU91nIRpc+vWd2kg1dMV23Qwc0Ztv24ZvuCt
a9vzWazMoxYjvA2vADkHYbc/CwIFXPqjXcJoY47DO/daK9KdB9zBgycBMSDN41ysmei9JWZoOvxB
H6hkwWuG8c0bDxESt2ukQhAlTG5IlEIyoQPerBxD/n5n5wXBUfSiSVYUkqn339VrBSIWbXhGQJco
Po8Uv2kbkHRh2x1CmQZrrB8zIO9hOwFxCq35U8w5mNFg/rcNP09LgYiFTcCHjo6xAWsZTQhb2jfF
9jq7weRhKd6DzsI6bT/2gxAsaC99pSfCLuHHsG/LR2isCY7OYfN1q9yyz7CUa2cMnGmZ0X0w3gdQ
zvC2fqLkgMW2A0jkPEKRwbi4ytYI7oybNZwqpMcQN7/iKH/xO1BvAzuWuNJHIsy7WSpJY0BnBLbA
lT/GR3v+ikXPBpoW3bAlLRZiQLTb1I6SzQEsnI976Mt0vGFVe6ehOtrDM0z/qfp7NKFf3WYVkqlK
MtzoAixM0StucyBe3Y3QhHUZ0+jMh5w0hc15sIOsm6ed8MHTuBCwsSZORABacpfT38HjfGdZyWkq
XqF6+p2XeMLKhsuXd6cD7oMIA7kUaK9/WBUk16h3n4dyL8ZD8VHF+qwibXaVkeRi6D0TA2THct6J
FvjOu/wxCA7Pg8OLwsca7jzkZ6FsOJI2SX3EKxp2MEaS/uNGKljkHmIf6xFVcZ1VI9kHS8p9ddsF
xUWenvxPQcy44zusJpuKRcrBmvFutMVuHH5N3Ok1hueX04/Q2EYHv2L5fOxiqWRN+5nWIVcvbujk
i6RiHML0ZeHiVAzW7/Gkb8/JnjZQmhGlcmYLKdNE6+w4ucdGBhAPRtzpHSaCc2gkVVCeOZ3lYxMS
Uc1wEEqFFi2FWQO7a7TeSUfJjfbW+GaBtdJ34jyONNjdb78hlyxrQUa6LsGaZq4QWN1xk04YPKRf
qxhUgkVu0qq704fmW0rnWkEt1QZfYOsA8n5EqxAAwdHGX6yYp9iGrzuUQvSgo1fvQ8+rrUWqynKj
KdcoxvoazMXdo7cwMKNWbJAh8COk3CQyzPKrAcIBWL+Xq9M70+Z5qoSydHBC54sAypqHS0tDVRpX
krs/hQtiNzMmUzfMT4Xq7LbUtjVHgRG8Yq6sXdPka0eHUctiPKsgY8F6oIHSArRO/vASKlD0YlUv
+Bei8yjYG1SZilMOG93dEBvwi6+SxjOF1JXEiFv7CyBkP6wO3A9cDc66El+7bc25dstVx2nOFYdd
8E3sIhAIu5pJa1Es2BHr894+4jPkVsPaqqe8yfS2aI6p/PCff5LJi4U3090d1hUJFJzSb6IGV4cF
TYTk4OAjHImqrNBP0kzUo/2mAEfUXmzLxwRNLpFbydMlSmT10KAhhBd5+6+ZCGvonozrPZNT7b93
MkSHge9jnUhOmdWANqQyzvZmj5+oJ+z4kjv0H4Q3iCiqp+DybniS2ObdakhXt2sErOq4jl+knTub
SOq1WV0V3RGN/P+ESj7lODuFPXJPcO62dHYkWZtwYOdLnZYnd4LawA6G8jHYkHSKggP2Ejz5hN8B
N+w8yUkVkvsKVwNZ9sLDFCYjIwDk3WYgsisNRJxEf0I4+Kx6UlIFnXozfHEVWIvzi60SNikEJBMV
awEKMBzvTQdHenSYZTynw7wYxEFWuMXd4S8p8wb7hHyfugLRf4IsKSzxgwc1ZoqDoZKsE1LP8B4y
d6aw2XZDmZpo44IuO5EAQhrfdmq/7cgUmvAQBelkxMcXhN0EBBH+oYzzSAvofwddYUuLcLWgOrVN
g6Lb7fBXYoAiJSe/qPKl0BL9KhRmPCl3ZVAJD2wSNzoIRAUBiCSCSK1sOpybcuck8S64cyf7NpbP
ccVvIeHLl9rQIBcqyYNeBFXhjVLpll0lbiP36Hx6Zy6I1hYzcp3hKQZl9MG2+H7p2AmERHbFDZfb
IFpaQrkUCB94li3CxUxYDF0BTEijQjHwbvZqfg4ZRo1LfzIR8fYIaoHMTiFJQOeB7sePudhGgVB4
9vAFoV0JAfUns0K6s0J5tcJSSpoSh3SXIn8YdkgVpSv5BXKUt3+ByAGn40j+9HS3JkJeCeCCNyQr
tNjpbkr7ge7QDE8Bmc6QR9BmBku+xMlP3BcYcBTw8o4wNLLetIIgJaGwKQRqmeS7oUt866uI1gq/
fsUlogEjFNUH07277is9Bt/f8JaYu8uUxh31BKrXTKGWP/mUx1LrsYS2b/+bfJCnWjKqDxRg9m/j
etVYUXs9ekbw8a89Nn7aTN5+i9qxnF+iIyoqhjf+EH1X58LTu0b3OW5A1m7aRXTxH90vQS/ksZD4
AmeEZdAOH90zCNWJGsse5zDjrKjRfaJ/TwC5jxUnIwBst6c/akIowpzbeHDIZq7B115THDmGhX+d
7mGMTVlJTOTkg9fP9psdwDu9OM7pQrTn3GsZzTT7+0T0Y17ASK+pyQbi2EmAgcZf5LwIABLoCPKW
OTG810glEUEwhtqviFrgZvfxnZs4VKesWOICwNdtfFtc2J4y4I+MpXtLzgj/dkUr7BLpAXwK8tGC
/xpTXnT7gvjxcY85rJzndo18Kb3205b2PE0BGCLOcdTx9ykyKjHyM9Ft+XaP/WZUO6p3SvP1fXJf
3kuoCM4OCionnQFdg/vEuwvkJw2Vgwcatm1YUWr5iBgAFmH3jhnKdu++xyAwSA/yk4SLe2nZESSn
JZryYUgZPBa2gU46lqO54D6R85OBCrcVDmgniLIeKSh1hEg9InALZQ4Sm/8n4wAqQipraB54RNpb
21X8GrY+8RfBQsnf/hN2oIIwcCbShXdUa9BuEGGIuyspHpIKU+j9iB85zOPXkEKo9Ehz+4g8iJTY
MkU3YR7zQvwhAjo72OspieUXGbEL7td+7KeRHWB+lg+KjAkHq5m1OGSZ3qdjgxEpQgzp+h2hGwCZ
MVrTtOGj9Bv9B4RQnUr663fgcvqoDiB8VCEbAz/Xgg6CTA2KjR/maYT8tWNaOJuny6O3HA9J0V7h
rn+mRWz6fKyS8QFJrBoetN2cu8jSGBTsTSCJiHHscdr8u4MVBXLOvQFdTmQRcgwKyPLknEIAbtFM
2GksfbGTUYOzA+icqQEwBCdRPiA+Ag3xiEF298AmJzAWcgEgY0I7BijY/XGGbEsDlxmkSyldjszL
NbqHHitAoiGSgZsTEi1mLHYzgkjjNBEN1ZyklC05eHHs4fyxUWKJws8mALYgzZwgc3kDQbKYyQN0
YteuhsOhvdlDXNhwxNLN4X+bgKR81YLJIl+zjxuZkagZiTk2krUNuCgvciWzzl3mAATy0ZFp5yOx
/wqL5EGy8J2TGS7YbXacNkNYH+mV4yCH3x50NpKhn3yVyVOQbDS0iCH/zxHuCaJLZoh4Dp1GMHt+
SW6bp78TXQ5d8k8psenJG65JWnR0jt6RGCXZDjuIVffBmbaOl6hY6D/8CAIdSdh1KF4+NaMKp7HS
PziA25JuUQEyU8jZpA8IZiPB4gPs3boZYSXUfyqOgvjxdtyYkZQTN+CTT9QYvLCQi4M2ycl9eGhY
k+bO0Uanj9/owMWYUQGrbQ+bEU48RQ91Bt8udjntFE6TGBmh5iwKSjlOrWyHcQS06EzuziTjpA9J
33moBEWePwURgcBwP/3a1/ExbywavhJUjMnJPWVk8gSGT0IkkK7Wv/lECn0gfzg2weZ1cM0H5+2e
VDeosue8E5ec+HdOeW1zoxh2z6tGelg957BUgokh0HAJTyVPK/BMYFRi7XFIJwKOXaCCzfoAqIRu
cLe3y4Q8gQjpnRTg7CVp5NlBI5DWimYf+hLLiGFAhMxa08QFI37ZwUTlpCNJoGeFV/Ld47rJfY+9
ivSVCjK58W+pB1mnp1ASDnIwf/uTXuIQoAJ3Lx+rsSLx5+vitifnuerUCEXH7zS3onNfgwAxaTiv
MCVflnTuZE9A/mtb1N+PPOwI94z5LtC8HXTZtJSxn3rSmshUI5wm0LUcpAoRQ6Y6OMmjfbgPzy1v
dnVbqKDBarInzVDUdTZOK71OgVXJD+HZ2AdI0MmJYdaaRqq36xV/pO19JW7B/K7YrQq5jD7WE/C2
HXtKcN42R+BjKn0jXsXVcDiSO54J/AB+zSqznn+slqPToS/FEmEVDxWfThX3j7R1I5HhTuUht5vp
+HkDaTMGAEcQYd9wytAMQgoC/BbC3RO/z/MIItgp/cKOfdP/8YTfPy1jRFdpi9J7ZkLYYh5NZXqB
shX4hvRb4qHpI6DzWba3OkQziO3d6HRlQN2qh1fJDZ489vei86eAYWSvhxOd53uQPtf+cvazcAIV
mTiODzvDvPncEYslxIOpwQVtrvhM+JRSYnADIAY0e9KBYRAqLBFGRInB+ozPLBb73PuVMYjukl7v
x7I5OM9bLBUWxViQ/kc0oQXayoyTgyUtvK/9CDHztY7eFIqPTF3BNZMVBaVHBpUEstE96lev0K1I
c3WSW4itrm1G5ebj7y3KI6JLr+5m5Yqcw+qEn4tNYSNWYAV9TfCC/qOrkf2A2lNVFMDUO3CpNiJy
PGPPnHf65VSJkZ8f6slhoi5YAiHhToFOUpLhfj08+IZ3Mm2ivqRNHNkfF52cNqEMzQ8IJm663PFb
WewnAq2ELCAHHB5lSIwNSlr0X6BCIIq9C2weLr82pGHSA/kxZY4jl3Uc1qtjT53Wq9PO3md3iKFA
B3+NaZG1us+/p6+ujsMHJfqHzt8+UgPJkG7JraamoclEuMwH+z+dGPQC8ZaB5hxrGmgEtHHgCgF7
nuDtlYAIKrFJWF8AwLC/6ui8bTDwxNpnuUc3OFEJ4Dn/XC/+d/ZZHyfnMzS9QlyuCvIeGRI3ulJR
AyO1GEXRoip+cmzTxZ98Jue+sT6IMa2SQCFFha7ymtH8hcijhtJJM4PJDK33GufqpAn/VmHCUu/q
v9cTwm2HqJtP34gEyq9T1go+CZ/6fLHoka4uzKdD06Sh59//dqwPuRmSIarSaB2zEFZ3NAYbxMVq
Cnjz6L6iU/z0xMMDakXXRIcv+3BiLuHcoYf+meWL11b1Wwt9oScwjEDJew/oAWhAVMdA6UGYoyrQ
7MYWtfel8JwuITNjLNc8ac6kT2ZA65P6w+whlAtrsZW0km+vio7b3YQXhKZJS+6xVdAZws7mEeXj
KvsyRH1Y5jVkIqFocqbcGJ8m+BPA4bb3Hh1rMjnAk91K3xVVKSFTaUC8QDgwLgnWUisx3w2bU+pK
eZpvb8aFt9fVdoY1zwwmFs7LbgFxeqRHre01XYxKO0QNGPsiB8DRTodnL7IfYXv7nKi8PBn1w2sw
/YhRFmmdDhg0h5lHD/4LM+++3Y0qcDb4FPBd52lKZe/YjtisYt8jzWFZ3RfbvmXj1KWjSo18iqKU
fDodB3bGYPh5iiy7s42YZrCiJXpb2+d2T1bMdFcMd8YH1IGAO0ScUx82/ViFOPwmo89UmL4PTzj9
KHfDiCFfhO59DHejer2fvBmHUrbH+Sct59/k5EKL5tPsznZjBvzTx3MSzC09pWj6CcoL6ZbMu6dx
3vX0njE8qBbsfz4i5N0DrMMa8b8qPgX74Dp6ha+wHr4Hjx4MhvQyOPdPgQkU0on2FGGCwxwYX/Xv
C31lHLDWIysUagQpokdWFkiPUYp2+WJzgVujHpvK7x4ccUt2nJTbanqaCYJhjvA+wARh3OlTs71W
dO1X5TR/eQJVUHPtE5FTeKx4ByLtnayWkGt0EULrUZ3Mxy2qDeZqUGzgTIV3saXawqUqC4JMItLZ
GQ6pV/IBWafE8bzDf7g6O6C9HGSbzbd/7TYGuvu/qc0lI37NsS7FI3YJACQ8Yfu4vcy04ac3Uej0
XoNJC6xyx+H46YEUzBuU0DxnAiUZ54YF73Lkdhxp9pbAr8Mt6MsKHZ8TqFcLnFXQZOn93dGqG+45
lmju/RrrIBITLJjED/3jQLmpJw8TmqUY3c7IjNrOJhOEhmxswtIDIEnaeKDDMqg4U1BAmBmsj6VA
J42JSuX+ozGJvDCcg4lmdTcIQqKXLTIddwZ3pZdD+T66OLBHqdITpOxl2ranzF9bvJjEF9kcwvWj
uyRZigz2qtGME0IIU3J2mUNBD6BoJf9YOq8lxbUkin4RESAJ9yrvAeF5IYDCI0ASEoivvyvpOz1T
011FYWTOydy5jbmIZIoWbfHGPlPAkHY0ybqYUl0WbxohS3yExHIb3pnkYMmNAzV4JTYckIeHLcRM
LpW3SwGrxUr8WpasGGnN5FfCraCx3ISWk7lNeFnSamJC4Vegekw7nDyqGHVQbowgEiyXHwO5iMhH
PEa/u7sbzpc9HZkApH8o7x8aOiR4Z+hkuL06/GgpvS1W2XGo7b4HbSF3bn/PpmvfGWNS3OSrirNu
KqE0TqeEbmy0PCXnCU5WBQ5G9LoWAN/rkIlIoLbpjYa13Rm0QX4FcJ7vdpTRyyyM4+ZEYGKmuy8n
Q9Vio8iwj4v3uDubfqOH+Ure3Hzq5kW5KBgq0gEfTxe3NfU36fA6XCM3gebDT7+MVujoVadYyGzm
DERM+7go+ijSn29T0krXeiyWdjGaj+FmEwvoZ/hLrBcUOv13+ITyIxKeyor5ADH/v7RaLGBQkHsO
KHIDcPyD8GjtzjmAlkg1/EtycjdTMaN6wRfe5IyxQGHrMJa1DRZH0+R7qvW7ERueoIZNHHMZhkv3
xXcfpgskII3bwX1Nle19Kk0PN4YlVmEg9m3f6g0ww5tnJnaO8zmKQOTtJPyKVR+uZ3wgfmLFHBU5
YZW12aRmZy4zM26n6HmkQ7rQ8OY86cWnxSWzku4VLknb0+JUc1qU9X93+AXcToK6gZ0JX/bk1c5n
2BpC/8M6BLY1WZkKo0bJRaPmY9Mfwx+JA3VQ+wK00eB4jbAW4q1wv+jT4GINrmDnYh5z5MO0/PXu
TpV6YcDAFKuJT6FQvLHpmYttWU/fEA484+KJly2uyFPSG1DbclVzwVCrbZ66P0L+2ndqWwADfo/R
lyVNfcNkmYHFBZwEocx+OcDbRnu2Yan77JsBmJAlTc51WJu3ePOguhb7Ac3bhfGbCqVEtva0Uugs
HE8TthC8NBY4T32b7B+CnYSIMkzrUCXNkJHYvhz394I8tazN++9msb7T0oMj7BVX2iiIZIOno/C6
7lQx+fSgcBEZynPxhVBMA7QmB/wPTtaNoFtmoE/E+SdmRCtSHhFArqrkYY8FfW7iiNl24hg+BUU3
HskosMAdmrBi2FaOtizKwlARZteaHeRhcTYBYkcB69SKSAAWqhCX/somw1SfwediRtbiNMNc+47f
rDkQDztwJB4Qe0kRoFmPTDjvDaTrg4g+bDZrmwF0fjDqrkSEg1E3c8qXyjYhleBvFDGGZ5lDkRCQ
hEjMqEbO44JwRywqRV8vay6xhTQGrjya5LEEi0RskzCWzUOyV64G3xAbAxT5VFM9nxhGc/x7ZlsH
ZfVoBl7w4bkwmZz5tX+Wzr30j1CWADzRysuhCACP10hdxMRPnOFXcFBNMxi7Ji8LAx+fpKg26DfE
6ggO6IfsK95OMIpMtDJvnyIJXn2SiedyL9cpn4CfB+f4nZpn/OMXkjQoQPG/XrzDqnyGAAyoLoQ+
uXshZw3ay3fwpt+WJlb2PkAIDICgnZw8dis7G71olo0uW5ElbstiMwCrgsP65U0EEcQQm1g1wsH6
kPoBp7EL8smnycCZkQdwUlZIiEDBGzgh34eQMgCUybUY9nlcLpQ7sJrS7Zqg9HRkXJ7s7omMJTS6
QKcXn/YwDW973iQNuTbHO4/kJjBlrOYABOWeo5tkroS2w2SXrkfvq//cyXhBWh6gIanqThYRwePp
NEZIx5Ka655HWiuWlYTbIegWCjR2sUCBhfCZDcBHysspu9DXKjyZJ8UoiX0M7oSQpKH+hj+C09CM
G/1xMr8cyfDas54wuKbQYZ7MxJnvtXFJ7OkUND7ePRaTtMOv+mR3oVJsj75+fNq0nbZfmqd4/iWf
WgBVCPpWe3MRpPJLKNKBqeclENhBrLGhYxnUpbkzZm36RjSCTCJjNkV/2nR96edScyrDrwseZbpl
kllNwwfb346NyilYuMEBeCcpHXyLT8XUcH6H1QmPgyoHHAxfEVlwn/sLhlcsuLx1y5BsZenwbr60
yhdYWaMU0AgIkTrMNV6Raxkh1w4suBEUhmnDE+7++CBzKiGCXqGOuYash+SnyikxXcBZ3T0UW2ig
N+rCE1UYs4QHhZZcq5AVP4MLPDhrhHgBYesfpg+hSiyy4kOjYPMcfKCxdFkSpEbi+hc6ibiigOmY
0d1ccR+tLa4osdDmmuQCXbxsJG2sHThKSXdBCTMYSJ5WbUQUOXfcIblZ/MCkMhsFFFkyUkGMwS8j
XHY6PgVWRP0m/1TNnn91xRcjSSReFT0O9HbmJvBYcEK3keATWxJR/YnZGjqawRal6SafZImkTsBi
qv2oQmSKm79kMj0XdK09aFMtCF/u6Wh1OVNpoEQ3fF+iC1NLpjbc3+yKrjzGVAlvQD2T6sfSfo/Q
kID8Ne9+m4F0DrHROW8/YFzMC98cuwwccytGZEg3j/pbKto+8mvudWpau3bz6OW8uLABP1mvxxLc
Fy4NY8xAkWZ5hPTbmIZYOoRDuRSuGIdlbFpMLlLgJzZgc0XAK8U6me1TwNfk5sRcTkKOHZUuLTr0
rj9pOdmDaeyPzKlZgW57cTATfFEiJ2pmXbXfdxcfuD8S7cfyyzJuMuwc44v40Lc2pnm4VGKKIG45
6Eto21jGiYGSuRoGOP1/8y+9t1JGvemix++r+mx04L6HjAcsxNmQKWCbmSRm//zqGdtVczGjzm97
f7PIfGIrRs8Jv1exbC6gWQ/pHPRzJG74Prok2h7eI/xZOP+U4RCAowV6J4i/Fx0y9RvBzbATq3/8
hesXzPS7BDsO23/tSa9AOqN/n3oz4UvKGZgE0IxLP6C/WlvUydj+TxpNW4Ww82VJBOZrlK6SaEkj
JD2tsmbFxeBZWS+1uHDrk91R3Aw4sKlD7PhcrB+PtWhZjJVZQWErOn1eiMLwE7Ya7gOQKbwxGJmO
Za4FW4CtWynoX/JICZ54UJ/vgqhyc1tNl6T1evweA2rMe8GRsXxQeidIR2+0xvSZrxoB9nekQQpM
vFWfU3VewSvE12kXsrpevcbT+CAOhtTPuIY6j/WTmhvo/Egtw1rKYnwEtFxbNaARyJfQIotBHrHy
ALjduQiJD4YYYhpvkH4r96WV7dgPqhO8/ZgDCBNGZsF8UmMzZdAHUIeLAFj+GeK9xhOOD+7nrauM
8xkXNpkgT74sF3duOKK7+D5o8p05HX76zPGIV6DfFMBZ/eOxP670G/bh7+Eq57TGWxGCljB+30Fj
+IDzD/eD+eKdYUsDfgFQFhKqTDijTBp7ydEWoA6dhswC5vKGWxGb07hdmtVHv/XD7xXxOhN7K582
t/m+opK4WvmHw/9i+W8c3l41yjhW1NRMvF56iy6sATP5HQibB7z+Dm4oDLELCgHGIjTu4Ha8AXDc
u868h1KZE2nzY/tJEdeZ5w6jHgmwkCCL6Q2qLq0r09Pn/jq4+Hwkt6SsfRhS/51WV6G4riiC51Lw
p+MjUw+YRZ9IqFJNV9nWgTS7F4QCon3gLLIztzsAa/wm2Ucvh0arte9tZV4iJJAqeoO3KIC9u1fy
hdLhdzflH6wKeiOfwS97N68PC5d5yhH9EfL1ctKlL0KAXnphx75C9vri4JFOxKMOUYpU1nd6okvy
8DrYE+JK1j48Jq0DrhjLpt3b9Z2P9fC0HdYGl03qnQCOCWcSkDr1QEqw0GfvDhuEdXQJUsE3VLPy
rvmB3WJXLUeYVaSqM4+Tk3xluAOGSD1fmwztAFzaznr8SckTo82i65wqMELenlTsz0Sx803fOSVF
CDhUYnQPQw85P8ltHbMDaTZ3ET71EFTNhU2SecBX0J/fZhEyMqTDRL4htu4dlxMXjA8j9szMwmC4
l3ARXAzCtNf62FV1F7idHimOT7HQxhAEMK4enZyuKWcFScEhoAyT+T+2wEgvZLFXtkK4YZg1xtSS
EcLv/JJ3Uo0qJ2cq9hgf0sFtNB77Fj72GJAyaIOWLUX91XaZr+MSHwCQYXleGU6Yz97mNE5NYU9y
aIQKeB3wJmYsjz96u5T9wDcO9QPspIdcHby1+OLCQhFgnDhzTDgeHg5GdIBSY5yQhyM946V/nDMu
Cukpaq7LlB6JhpFBaYueXhhVFfXljcfVBf76iqlRIsVkGxi0sYBMfBiWohWEIo4SaKxJ9UNLaaQM
wllwmMq26Ya/FpbFd2A4yXC5eh9fE58NcGqdBwBhTqSVsmKamruOBwryO64uuTKk4YUqS4/Iwm6P
KdFaEIkuiZSXXxph+QqwXg7lqhB+0Ut6Ixc7M3poJrjcBW+ivFgKpt/px+EiOi4AKqARhA8zG/Yg
q+eJTFs+XGZICXEzEEi6TSc5f5vNBZYK5vJoLMGmr16nD3j95sGcMQHzq4hbz3lF7N+jUvlNLcH8
GyO5dwTazMYFN+TtyqQSLjsHt/sAZHs5EDawdODDeRDI5DAGXP0seDLWpHOLmNVRwGlxFrAH9ixi
g4UKI6wUDEjBkAso0KW1HhG9gUamsBouOBQYupHvGigBzltGI9BrdmvEuWC95FG/fyEoX1t8kCtS
1GnFP4i7uligaXEnLoKaooJaYZTKGPJwm9JVSp/SNn8DDQISmizHPt5VDP4FATJ8uaxl/kdbwxJ6
syg5UOmY7P0SFp5uZoAGIn0BsMTzk5WK0Ulmob9kXD37Mp6GexMhwPCUmKEnjQqD7NJVl52UahWO
F6uVXEOMg7lEhHjJDJmX487y3b+2YOGuOsj5mttrbJ+Yg759LFUtMS2FKuV39ctEuihSu4nk7uX8
8xp3UC6i5Z5UFQzxtaOiNnQINCPUVB4klB75uqVsXXWcp0KzBfOKvlOE2116UaGla8ZK4rjSuJz9
ix/vi0sTonLS0SX1u41vBeCMTCWPrlgwUlC9o+1W9NJEp8ZbejacS2/QlwbHQMFUWnLC6ZFwPSso
eyXJsoYtJEr0s0tli5SAJljo9Ne4R5mEYw//a6G6Fq32ExCbClpk7+uoIcbOYvTc5bSn8Rl5uNgu
S0i6oJfZrGWvSfFBTHhHf1hD8IcHhYKRFyQQTRrQ7gkFOJSpQxM40RbHFtWUQOtPuPYHLLDQrOA2
KUKt4vVDxN1w+RFWWhCuKlptYE4qfnmTH/LKJb6dI8Lva0jKFR+JuLd2WhzlD9Hsv7hFzCzoyvkh
v0S09OQcPz181QkPZKoMT+wf60rIcPSxxoPoz589eumsEN6TcFDOVrTL5HT/DpIYCuAbaBFG96Fv
6TkqEn8OlcQokTF688TY4A5hVu4h/C+wkfhxuGB2+egLFmI8iwB1xpxnIYrJmjEY48RlaSg/uwy6
DTRrcqrEO1OcxfpWhVnTBJW8dO23SX1AuLYRybtcDAWXDEwwOXnSR10mCOqFuNahay8wKSRiboV3
Lnp/rkb7gaYBSz4+Ss//YS1PiavVfDS1XEx4t4nO+2b3X1xQ72kLjUGXq6nt9nHdOxnatOuWmNDJ
c3NwGvxl25UIO/0zIbrOQhvA4UcxMYNeyEg8ukyA52b1AQ+GzRdjhqZRsg4jza9J7yMCDm9jMqC4
UqX4l4z1yT97V8KI+Og9U01eJKilcHhgILGfGpIS0GZ/MbORJM0VvKkup6uzEZBbtS/LLxCAdQzI
p8fnUlQLWBaqRwmo+HBpteYfUkK6R/1J4oD4Ora2oBs88s47IJyih2CcSKpAzBUfBvnGWJZSz/E0
2MebBOqOHtOLKb2K3CA5x/o5aZRGhVGa112g7kdA8mEjk4uEzzqj4wgGq9LJnAnaRozKzxaIfmUz
1V9BNlBpfS/iNsLVSOBRbeFYwODga6OdsRh9ao4K6sU5ZqzWHWeUZ85d+I5nHJwZCzMEqOEzfgeE
BIvhpkiPNJbAdtdRwGesC3ld5gtzcftNV9brIyvBP4Cs0AxX9kGdrDfYNaM3JR3xfjfyi/79+wxf
S/BVlS7oEbDqsQxSoRvrPbEFaM0uEA1NGlicRli55U+dVEuNA+td502Mig2IDqQwOh9cL0Eh5kVX
76CKQvsrPJ7ztplcNDhFbdRrGZ0R/dWDSXDKJKERKolI4uRxj6C6WFpyihD8Tkr9vEXiR/p0Fybo
EH7nlq4AZtK0YI7VWiK5oxVshAV2Cfz8Qx5p3Es6cbaVbuLvp8kV6iyoMKo6RkH0iWw+zIaEg4/U
DoKhPN93WYBf0bNlc2CzC4J0/EpkQxQx0tqRpUX9Ld6Kf/eOiThScOsIHvb0io0s2LLGtgEW2Azg
DrFGFrMWrBTWzoozwAgWNxNZNjkmDH0VRyWSdIxYm462F3XHDGspW5mLwwJhyVrAu12jHaGfvYUK
bteYAti5LQe+AZW0JLEdKBBRNLzhN78CBv/PdzxDXrzm5veVqE5mYqtzD8X7+7lgQrbsgaCzdyuj
hZjjiH2HzI6eMGpzEJAOZFQZ6R6T6ByfMVvRHBJJ2GUt4Nk7uSWZlQHuyCV7YqTcGjQBBO6hgALr
1cVrDV47UggG2eHi4Zt4jFN8NVjviOCc4aYx+tgBIibONoccOIqJs/xDiL0XT/FlOC6tPUiC00wI
tIWgq/JZ0FtRVDAeqMKOj1nArB5xDUL45cChH2brP3kCEikJpq7eKWwEb7/BPD8q29QAOQdLqMFy
lQj9t/TVQbel948gAnhZ/D5hSadrQZoCxqbbl6rDUJeQbIIu/4OB9w7WsUAijaFJ54l7+xT09adP
ZFBINXUYw6Mb/dMW/5uN0tvJs4guneLj7yCetzcmZfB++NaZqh6ukiCazeBH25JqSP1VRFwDdMdC
ikP9Du2cZxGWj2gAQNcYb9AVYGhExQRFdQWAc/ErodIWtIxkyKIiqCloO/ZYeK0MmaSfuVA+vYyN
MFikJEa0YJ0nqRcyJ2OjltSww8siwG8ifQ5sSBOo8dBhrnKecRKELcwV0EYYAszz93D72BIxVOYj
GUIIhwM/ET6T3F6/htqg10H5mdqM7y3arZR24UX/kRu1h+0ArdVan8bS3+nLiw6KDaWFo0CbjaBf
6lbq+UhBwvA2Kb2b+Iq1GNnE8A+F7Qpjl3JbGpAnxZpUh0rA5JHv0o2QToeNdmcXCw5y+ONWQDRr
DzsmWLDP+EL4b6ODP4VLYdb8IThtAJQMYjtTofPUdCAvOKPDpnlL+of1gune4mNBhrqDHXeBeVNP
dcjGWXRJCxWCAhwDRAVJCg06uI+0eX6VWeJrT+6OcV0K3VNxSXzo+pvptPz7oEKInx19My0GtMpA
EKhKz+MG2PiU1q+BUorajPOnudocKa4B3QbNGK0bGIBQP0uEANTs4gYlk2To4BXsb9yaPGCsLkUk
lWGLJYuxhSwrLHYU4Zjgq6DwJ6eJy9WFIhjsjrXU6yT/6ErqUF6/2MLRQwfeH14U+zjuA23hJTrs
s/3ZjTcF9BsXlyn4Dt/DTYi56uB0hpPBx5Bei5Bf2uSWg+92H17lFZvOO8ozWnG2fNo7Kj9Hp12G
kxO2fGkOmzvi23DAeP6eJOxGL8p8PUzEuxYnYTEyxdge73yR0XNSHMw0X3rS8c6kz+9FOET8F1tV
krOh46spRu7D/byL2L7ti9K+EhkUD8IG12Tou7Z5gg8kZywzRxVbT/QJXtszRgz+yU72Q8aBw/k+
NdKoRU0weA6yj07QzpjcP0azxneLCImA2y6YcRkRZjvClpFspqtPuXS3M0edT/LBY9XdSqHR4EBu
xfL46nd6Vj1tb3HgbWwnWYShcWoRqegWMLgpNNJVEX0U1Jsphtbpqt6/gNAoVpnPEGfTCmBNciYp
N5q6tsTz0ytp6uYN7Em6CXmzkJBx1cSwJ+nGGafJ4Gg0B/Uf6i+47o74YfY3yh+p6MVybXej+Q6D
GAfGkp3o1nxKFzlGe00kSXsEvnGuJRUAl8h61xn34IiYRHryFYI2jA27fIgc0bJ64+7oxthDTNbh
t88hz4hSpxGJJHtD9AnDdu79pcxgwmVzd2ON6fCA1uH49wZOvM3CpfW7XZm3EiuIcaRf7565fa91
rgK86EpaYStd4NqHO57gPbxWG+tEsJgF6Z9RDXkVkKcz4A0gg6xNXurFOYd0vuw7YYgGjlQsoA2m
N+PeuB+1mJ3jqSlmzmBDNz3uH0Ql+kYhPCwnACSyYlxt1stWdLeui0twgvZkjmnzWZF+o/Xx+LdU
sZwZMVf88Q/e7BDJJCTdghXjsfwQxAk35wRvpwk3AZm6xmy/j9t+4yDO/T5zZIiQtp9HpxHtuE33
njvG5uBny1cMgis8SrwUglNwcuVvjzF9tNMJZHUTVeB0s1xuEJLF2JCCAWzOw66jGpDRWd2YIOWi
rdwonIFFAzrcJWnaqGEXH2NuwRCsmXhz6FbYVCWE6hR0Fm2ajLC9guDUG/QGGoYoAj20ItUCymCC
DMeiEm3tMyY+4DrhNkCvMRtyL4XDeRrujh45UOY8nzXZNABYblDvexxjki3g0jst/0NYhPP1sRH0
GJhZ82WIi+kknawH/PM6scKdnDy7P8L3kT6Ttzt30Am0WGPnsnyQqcNQo+MK32EK0cGRAeB16U/z
VT2evtgl1lj0OjE/41DumWgwWTGUUNBmaMfkgbO/qU5piyTBcppemFs4sv5ECJ0dcz1fsCqQIYG5
rdDvBPhnz97eFK47rp3iFRfCLonJbISZEb8wTLfuPnvZFCmG68IOH4OoAXNlnhW7v8zTLnygxcUD
nWCAjec9hUAdQGyFMtnjFmYxQrc2RSWj+yC4fpclUcxN7anGu/bLYSdQkQNQhFvdfZvOjt3Q5z1C
RgB/E/o+WJdwqwQPe4wr/GVSmJCqVY5PAZSLHJEyYk8R+6WTjQrg/4rj5ccCy4JVpsesxeRAzLqi
BJEP10YJsLskIGdmgxZuVHEHcrBqfc4ZDN/sirzU4TL7+N8RizpCqBjc0+wnVyLXHMntYJxD446V
80PyEMQ6GZ/IXXOJCy8L+V5CsPkekhGW8GHXSHrm2hv2jaODOXEC9XiI9kRH+EH0Xh/uDIPy32wC
aciHC2f5gL9JGgb3Ip8T9EgqmZYlC5fCZImbRgONc8bE3dGqgJ0abs/2qRSg1qIP6VguLIhxT2QU
TxgowjMHCRvjDkLBRklBL6AOpfIoXQjGOdy9McoZGDee65M8vWJ/NkfUleIl8iec/wawkekeKBXZ
ho8zYUE+qYCPMxH3X+d/f1AEQNy1tVlR8kBsccD2q4jzDILOIK4Y97icZWwr9hkn/UZ1jLbxYXK7
c/OBhtbeVcVD1ry9bI0Z7d3swA28myVMVOr6iei2v2hu8vgz0/hNTXRD3PhSKKV/ULcmBXxhjDIm
Oea3IJvYqQAusliykPfU5Oi97Tcw6QtDXcV5slw3IpHfaAush2ZdgqCoiC6JxI2Ec3VUUA1yLYjB
d8PYpxjme4kaIxSKe38d3CTwl54LrinqGUyoh+h3ZCn7tzai72Jg9fR7dhPpgkacSWa/Rg+71Tbh
Fl8wZeFjOnkvLKEf9YfltguBGJeOlpi5CJERWi3HCAyXCcVr2puPc4DXNd+kwB4geBFhpuCDgpT/
OIUx4J457rhMmkbnneYy7mZNoJ4EWMa4kjkWQ3dryjxs0jQrxKSA13BsMliVHbuYVPEFPzPzuESi
fnFLr2fHcvO/PaXSscKtNlDny7DNCrgjHA83YE6ZEm42RXgeyseuw/Xu1tFVxT9xT613cHdgUbHO
NBzUq2yBWQjzTEx8U5hgVNo/S+Es3Nwpi0/uxW1xspD1w7Ky2BvhZruCoctZxW1XYPNqxJSXa91t
wtPtm38BCk1UkTr9/9MM+mOGXuBtK9AEo4iLWLXx6LO2Db7H3NFq26q5Kjfn5DQU1WJn9DLNzoqx
9YywOGXV8h7SND3wsyMtwBih8KYO5EKXIlIYtvyZ4UdmRfBS5JVaZIRBbTz9iSaiS7ssDg9dE9Rn
ducSjM8gjrR+ztFtcpuH7R22aEIZBrmAWXPl9pF0KioYCC4z4YB9AbW0A8HfgxqEagUpx9I2bUzO
TEkPAHuxtivoKD9EVCb7oouk7IHQUUfrPRLUuPAbFZPYJ3yHREmygBErGqh5V1yC0m3ba9jNGNgY
9W4vIQZM4OCudHySJuV9lhkNM4YZFM4vUrledp1cKYdAC8yAaUipf8fqJMNrgL3mUEt0FR8BgwaY
lBtMA8TRls/CnJoh5BvBvAJOmG0USAVoScjcU4z2A5xx1QcJECQT7an4OuIjSt2Pp+SrBUui4veh
fwozM2jzirnd+gNLwUM2c6+oR3AdkoESpgVu8TA7pJ5vcyg0Tzy9FIjZECZeOn/B8qnBpwba03Aw
EsFX52HiltVt/e969KDa51Z6GLf94Q/TLtTvmAXb8L+3l0y/T+kIbleLWfJxDKtv2Rjepnjj3NAw
vvW8w22Hw1hzXlc2N6B/QubzjOqtdAcN4z0/rV6a3iTNZ89D+esXjsrVXJ/t2we4wryMhCR/bZjC
XWPkKpMJ53AwfEZHeA37/EfZQq1X6PBuo8uKwTHRWXQBH+Kxve/RUKH67JkG8d9ifPEbvAhtYHv/
pfQbt6bTho/03OiDTjo3xWPrfsGpsj+YAuB4d2j7sWbHpElm3nlYsfuL6M/Zo2uUBL9u9PVPG6rf
CJKaJ2ua5d7oH9eJgWRsR4zpkCShMGTAaIXsXYpX2H2K7/3u5Vf6cD8hgp1g8bXZ8y6EwepqQqSJ
OPOzjJIQBkvUa1NeeiKzYUkQtvfFjS/JcdgYfbFsZFsUbwSRPYbUSjhFwlz9+iWW1zKOR4mS0Htu
2sj6T67U2hS77gOyjLsOMqrK7gYhFASPNSxPGNoYQjXZ7rfqtFp99x/nytT2zCVvlZ6CFTZ2CVLU
ysSSkcjqxjKULTFbuXr3ZPOxqAdKUyPGYYeXPBvHc8bI06/8FwsbNWNzQd2Zeo8JNRyDrb704KV3
Y22UwapY59+x19XkIcxHWVCfmxdYBGF4/jNWZ8x6KuuSaHSQX0uzXxt19qiMmyvMqDazShrW8eeD
vjhn1P+C+guFAO2Jfhnd/P4DNudnerJovA2Kn5uFwxVXhTpdBxWSpEHKsVCClBoTG4N0yeYjHXnw
YkwqezkbtlRW2UD9sDEVbBvCCegPKyytUooCcIkyGAlvXYZnd+c6EMmlKCqxF9tyE6JhOYgUCQvQ
AFJrIujO4QZHWZ6U15rwdVUOSt4GDhWQpIV9e1rhucdYDgEke/ksZ+gIl5diPWOyRdfrgHZUUM9I
Wod+8cU0i6klJ/i+Uf0zHdCGgpYHXIeyiXzZu6ihYyx4GSUeJ6pPmwWb7jrJGKKm7BpitFEw8ebE
tDHCES6yCkn1TuOS2i1ky3BB2Gkh+zOia9yNN9NlpuQ2Nmm5RtUp2JfKMhWDYgFBmVidsm4iK5N+
qdzinDUtkXX/pKPDNwIoZc6T6N1JN+zBLztAVMiGn7gZHpeYR/QAz2mQDWVx5zKiuLO+jGqoTi+i
y4xKpHjEmo0Rrh3tksUD5ejRZPU4I/7uIgAQ8InZdFPnchVX+2alF3jQU4FTGGFNj4Mv4zxy83pG
BYNCOsKjx3SVE2zOQxCfuPCovaG+nuE4oL4y1SXeJQJ9Ioh8c6Gc7de0YLY75q6hu5BKvAOob6qH
tI1iweWZa43PXpGxQCN53/Sx+95BqtF2Pc3CkTXsp5ayIw+gs0vJGUtpUvD1aS6Old6qrdehgy92
7mFDQlFWWJ3BcUJbBYtsUR3ohFWhN7xN/N/C3piZ8KCPz+7bXI/pyp8HlaaqSq16cSaRS9aQK2G4
SC9IdxjdZzfKdPGRv+n5gcALlwyFSC6d00byeV5cBm3i+b5OY4qp9RU4hdYRVro2TsMuHe3a5sLC
IpaQ6yHt13BHyEqUW3eXbJ+VKogXz65MulOQFa8bNf+6rGSZyVrAs9zia4hcgNDusxEKSCYxgWlY
LtauNi5s4eavQ6QyvKfZOSztXdci5804c5i4cOdtIg53RBuGyYdEVRGYd/BWkbSZOQm/7tG5BxqC
rp7ZJkRFIVwDo34r3MwZ7RAdZ67DCzkcPGjtdvhH1yL/hnlW0jIzQ7lwUylLbdmiMkq0pZo0gY1i
1MRWx4R7nae6GmEpc5+3klaieZ0zcR6YKhk7FY9kSB69v2P0hHn2JLKkN1FjZckzP1jWUyfpcMDa
1mnbMfnluPknSt3TVqIic3ePqpxUQQlF0SYC2wSlqlcQ/pxyuW7a5KZsf9+6QOp78t28S8QKnZJY
cWEcTMXpVoBhydmiyj47rViSTRICZJ7BmY/am+TuOcKdOCbB0Mrd5lLM88/Rnn3oTG6exr/P0Usi
hvqJbD5MoWwSfsXoluSkWEL97ltSZk6FUQMwuXnwbmEI1iOJMg8gqfd/2VNkNB7FTOy1FWdcDa76
kCC8XyRQRqo9hnQ8dRvaXYAlMiM92eQ8xmTuecUfH9sMQhAxFSPCihnukemzPbEvg3J0drHx3ZIP
HWYx4+kYKJMaEjOMk9G3hW0MDDemu+TaJhZMM7Lk34Cl0MsR0z0GgIQa+ZL5dmOC18GjufoTPicZ
7Lz6bfyYyjQ5i0DtBs9xe5ta3UAlgIrxovVx154K9w6TdVeFDmMSCO/0cbPGBiFzJOht7a3JY1Ln
Rxz5CJFmSn4NeHbmsuKtIbZxokkAgVXDrwehkQk63nG1ddNEGLzOqVGvwbZtSyHekXmswUQ+4iiY
xS+dTbw5mNzzDz4rmm/zkfAEjEcZw28YVRPBAgGcTm7zLZm93xiBoKI8nOPmQQzueSQD4K8pJT1B
IAxhAQw5CKuPOagjeTaZ6Upw38ncY6WCgUmDaaekqhYEsrVBMTPjBofEaBG02eJDaVbqEtDImFWi
3S4mVwsdffQN6OBZCb3j6MSqtycfaHscERZ3tEgk2zKSBaKENwuR4BOc+P3M4TBxFfwLzuMkiW34
kUghSS7jquCsNbBjpZPBOlkuS0mCyrARJyqbeMmrdVqIaWE5Lfke8ILfClQWbPyp5VRI0B8Px7NO
GItERkn62ceVz7cecjgx/qa9YAzneY6Hu/RAHsJF0THOOncRnEypwrBQ3OeYP+dbgSyOhEoKeNEj
famag0+YvWU/JgQw4WogRYrRMWi0lVxstM8yKE/IDGNNSSYPw/P4AeDHabx/ONxlkieYGslXXiyB
68ApoGPOjERel3Anh+A2Du5Rv5LCRisNbCKfK5JzBUHYosEOTiTfQUpu6dxvFxMiMtaNk9RgOm2z
3ElO3kSS9iTjCjklaVOcPV6QfD9G4plBUCJv7G5in0fbsdqu6b7E5OeJrX5tdYgXh3Zirn3Fak2I
9zWPLmyAkwG9+QxdRL5zWiLAdZ6T7gJWQwmpA0jf/IRCpDi6jKejFZ70xAxA8GzCShEV2UCD4YHQ
YdWbdVlkuAy4kMTvXC4FGbtLCh17v7EdyKieYGi0aTL1F9NEoCQ9/0MGwR+N+zjzB8qGu0diDQdc
lW+CpN2WuRWWygoHwe19uC0SEg3iY1CQi13w+x9Odt8eMPT+Q9YQQro2Ko+7gddayH3KKB3myaoF
z6RjVBMoJnB3Nkz+g5r33DEmEuX3dq6/AMMbyws57ByViWRJ3k0wftEYQKzhDZ6M15i/8+ZKlqQv
JCCY578kg3LEUeTT+DYsjo/X3AiXJHXfTom7gvHt6U3uU+SzToF9t3HapWTomXiJN7bKVJs+7VKW
rLEsdx0sFCFyINRrBcwcHj7fok6JeGdcPHIBFREp92dGCax2wOK88y1LFrdh6UxIOMO1iLfOwsUl
A/4mk5fcZf/I8FvLqS6JC15INaBGbXb4AhgsUZOKSQq5gaxxxAoM28kT8E5SAtms1/aR/R3nQfOy
lQ2RUFzjNr/zd3KLMY7Jgy9bZEO/bV9um1Jc7jS2FLcgTxZNSLzP2T8axg1lxfxIEwmv2WPXoSFi
Q5ziM8N9p+qtp7WG1+5B04Ceze3Sj19zRh9r88gSStXCFs6dWQVskAAmdspd1CZi9wjttGG0cHrg
K7RtvaDDNPOe/t6rbAfPwWtcnXB81Acdo43m/bfudt3ULRNlkyVZAQHpNekvxO6B0L+2iHlGFYod
XKnFZ6o0fipaeHPubFbZN0bqYCYZOtXMeqNJGN2g80i0ioKuGifmBfbSBHBgJhFqJ7p70e+IlGUd
i3ZChAm10eqjmEbDPTpNYM4RRQOwAZ/Hv7ZZyZsW/TVkm0xGTvM7kYJtxnsqpKynl+nr2WXBhZOh
Ff2aacFdSXYot67KjkCmhady898lP5NVU/w9+8kZbO7jHn0CFlluWIskdvNsteHvtENswLyz+9GM
/O+yVKznks0WfQax7SVGrq+z3mPdcM4PhByd1HrXP55gvnu4Hwp69KAm5+t9MTsUHFwYznrSe7LG
5gHTNAqu4RN7AaKeK3e9XA/TPcl7RSRRiy3aQ3hAokci6oRVDPKYYB4nDh0Wvo5w+AQhEYqZyqLC
4iE7e4oNtzHYNrCYscTelZ3Z98RAF5xLM7avAYEA3CGpkW+7iUR1N73Ti/KmT+/dCVHaNQc7zXzj
g0hqk5ooXglhl9klxS3l7UCq0gJCfqoPmx4+QYREIsyjfEUdzhedzC4UhcyO1kCueCgA/lAG832Q
xV5wBT3pJbWOWbawu4XGjV/ABSxZC0jBRY3ojM8DGKyjYgDnHLqm8Uw2DG+gNJN8BSmV2TWaRLw0
5/PUU6jR32TWQHbeqMamgedGwRDdx2geRx+0e/rIDF7m4k8c9P8Y0rp/f8il+rSxh2kOAiJ4Z+GJ
hlW417xD2IMQlZ+88dp8g1o2TTRHeCCgUC2In+4zTEHlCn4rMaW/AchZHPNkaH9P2sbmCVaAvKRg
gCNdJWsCNGIGc+g/Gwzpzh7PBMDqcl2g/YGTIHxrze6QmyZj2bajOuRMj+pBy/nQzDKIQI5lQT3G
8gU7e558+TTo0hnLTC3etjXtwWyNRfKOdPFujIFKNVuxX3erABidiYHWmSYQVG1XSxKdsqsAZULm
kn3GkPWiEX38N+rZcicN0ZeKnep8qOAkGlM/O11LIm2lfs7dVyCJ10AyZEmB/ORWq2scwyPTaiJE
9OSKnW5C7GSwu/zH0nltKY41S/iJWAthpVt5i5ABVLphYYXw3j39fEnP6fNPV3dXgZD23pkZGRF5
1QGBpix7RIQLNM7hxJmawwXCXYcBjqyat99cKGjHBLQB+rcu2DPwzb34vGYAIBA0fdSQUvyPH0Ce
5SKRP7Asjj4WT+iszgH0dIv6SiefTxvjb4o+9M79QwdsVUM0wxzgT8sXHSiPUds5YGsdyChel+GD
aHBpXMJnWq6RbtLGov+HsZWQvQ0DGxThC+P0KGBE9ZsakLRz1JaYNoFAGAFW93BRZL60FPWGC0Vj
qfLXTahPkugWAcwpGrCwb8TWSZ5JA6moAvyWZXgigg0/bQBT2csE7KgYi1uRgPQoKrIELlE/DsZJ
hiGqYoDeCHCPmxBsDXyNehCRixIUM37aTYgMKOXFbTWo4G5h5bgGhRCuifyBhg/Qbo2bq3gj9sXw
ioEFmxWGG+JJ5L4bAOT9PzHnPf4wXi4VOVOjy0+JC8Rt0v0D56wYy2PckBzYGNl60wG4DwaQOOP9
QX4Q4s2G1oI2hJg/AveUlkUl3h+1/cE6gE2eobXIPhOk70LE4d4mUEA2yVmYIKJPOZnYQgw7Yb0Q
cR/+Qykubjx6fB3o904L+ZqWDjAYbdwsWeLghUADOgsDIGgtWhMrYzddXKDWhnkv9+mRLdPU1Tng
1ZVeJK1BDO15kMY5QsfBYVMjGBG2P/1GhE1CyQft8WWO/FYH2aPh5A9+vmNN6P4oyQE5GqJRdP/6
/n0wOw+aEGFEOC2dJtZaiGdw8feS/iEXJB6a0kukkw+0D7p01v+0D2MIIbQj5AvP4y2HwWZw8MTa
7oXPlkjFT2GVU877vYxe8NOg1qeHRDVb6U5/QBOXMtfRLFKPBbuRRBrGhb4CAzigOHQcytlfHkzY
j/BIJ1knoZaf2kUpxW66c2hOOR2T7ZnWBn/w7iQ8eAqAY4DRjlBC0MYBmhQtWlAQUvgNQyxRGNSZ
i+eakY0QV2Erl9HmSwACn9xCQQf/+bYhVOUMl6Yr9AxY9hk3qm08x5Zv0PBFkSymCGswez1glX0Y
IEC72sg0nkqTBvYaszBo+dgPm1iGPfDFN7CNYCbdfsTaoTXIHsv25cHuBOrkSzu4RxtTZDcoCu70
nVL/QbxRAGxp1znc8MGR8RKKj+j0n42ukrwUfXJfvw1M9Uj2RJ0KkrSh1yTtJBSzTIbkN7pWPK+Z
PGAgSFpdB9NgWKS8NrAYbgLJiPP/5fl8RBp5aGf+/M4EuykZ6BIsx2MIe/ryRFt13QrwMyLS0BIV
MLXtudnd+XErUYci0eOI4KNJ37ZF6BDEV9pff+FMXB3AUpy+L/Z5XRa+yF8nIavnT8Gn+2kRXMSu
AU0H38bCA+F0Vih/IOhMTc5AOmrihOtCgAQKZOn6yFRdnyY2LgQYA5r0xczMFzs8HCPoIIqyA2cI
HpnAof4I/Yc8T0LfIBwIVQk+ygjXFo4GC5oJGoTZKZfBrUJxEfHIUdfhlCDioKmD2EhzeDWHUCfq
lxlwbkZfXqQjvjzh3/NNTAO+04P/Vjovw4bzfWge8PO44foawNpg02aciOdIRrvQ0nO5OrRs5kiO
XV+DBYCFl2HUORIRLFT6eIElBlMUDLpzXYTqfX3MycByEktTmcgDJ1enS8X5fePUBLkFK8Vvmh42
ywtGIG5hWGbyuCBRs8EJqKjj5RBf+13jQbIgFDo4ea475tS3mhxva9IJUNy1JGOc4gHTUgrenV8w
vF/knNHXJoETFvyvPBM62teOG7pNT1L+IKb62JWYtxmDGXEECoEuIMQSBSTDI9PjMDagsPYscaWB
loajOvGH07yBbeES21ATF5eUmTUYf20JFL3Bg/4VwtOtTlhity0Fj9/gSy3zWca8cMNluWIfRkMR
gqewX5k5FQjvl9DgIntxafjhFWh1iDNDFVoct5ZRHP2/zQrGp4Wi+QbVwJmmCK5irN1fOo207Qiy
8EWGSGieSvyZ96HAKxYRgJzvhjVpY/i4oU2kk/URw7t/1oTTFGojSTedfkYLRlBGbKH+gLFHZwQY
GDY050IPpcWGUgejho3PF835xiKib4ki26TJxkQbTjPsq1o0M9DK2K+r82aTR/tSvDZ2W/vo75Mj
tECbqCMSLJFaXclMgd/3aAOv0Ihoj9hNPNOsW9ybPKODTf+kKlru7c6qZ4YxjWbOANFqqVAqaZsf
rVcGDeobXZisQ1OpLvbu3kLdR45hTsELAMfHG8gnAPs3MH7G2OctThbFQvb3oPdA/38TKNbJ9keD
FmnPbihemU1TBejz+2ta2lADYSOQQh/CbrJVDXDth30hERcWkeKIW8yJM+9OSozZCF4yJ8RbdMDa
ZNw/5b3TdehtODcP1gLQu4Mpn41ybzcUN9KXSWASPZWkS11cwOBmEhfYjmfyYVGgySm7R3ZW/12W
COPeqN/0PQkmg6/sFneEdHs2mxYSKAeDKr+OxTKt79DyIiVX4wbYPxdHk0bcJB8F1BmG0l4Z8apF
N7uZXcxdyKexN+u+xDaZCP4660NalLR3JNnHaR/bMZH718Obd8svudyl82ADxoitqubM8Jm5kCl8
zJk4hmtOr5A7+RzjM87f4l32JpeUIQEg9Tp0mRdnoPiKMFaa3tvf7JHTSOPXaKOPXsQ1ggtHVDKW
4wPPLnYaBRw09R9KIuoW2dsvQyQCbTi/nYGKuLk9rMiR3BZIMHpvRNE7bBI85LXtv9OkA7smlBe6
EB1HjbASswHyJ5rOaFLh0sCD6qX48s6Fhy3GvkIepnzhIErY8Pjya2yLGoaOOPwKAZryqTkltOBQ
wN1hn8DxqeNtydrN3KXRwN1GJURAYqZFRTQUCR6hmqQwOQm3B7dT+loZlDpSoAfdnBmUIHqKH74c
KcbfiNhA9qRvGYEjusdT/rbwHLuEtGkwejWbixDUfjjpO5Pw6WugLiwbJNNQyISeJPPyJpOdpzKC
CJJbVxoZrNenfzF7Of1jqSfVTPF/UfjviQHfyyWTTQIJExKwp+6fKCNhGOFZaZyuupv97TmHcXXM
OvNRWDH4OJzdnTccIufOiApIMHMjkdP0yXxMgRMIfEkCQeAzZ8TB6oPjh4PiJNiMVBgbj7XCCDiG
fZ4GUwTwCyU+htiB2kK3F4e9u92zqvkV1QBJNhoCsu+ueQi6+amv15ONYt+JEQ8b2V5L2oJMwBi+
OJU4eI6JgccuXB7CFzk+dhw/OKHxg/pSFVEvDedp8IEfgfkrnUVfnbRFl9gwx4wGFnz7Zpnrg9me
+awBtwVDihJAPF2IAXDyx0yKs1pY3Z0gtPCBgEs8zT16jKwNL/i5irPqdkS+/msPis00FHkDgkSw
HXVRllAM/G1X2+hGoiJDf9Etctu8Z9yyik4C5F5bzNc5GSs6Miro+MnoT/V+yyzL5Rrc5sCjcCGi
MLxOL+03WqGc68LURlBNvR2P4dyM2SsRgoIHlQtPgsp7OoIGMpA5g4xOhYXnnmmziWOTjPZwVgLL
ze2yYBpQPWMyZ0Knx8eGeUH2VpMWN+OHnT4sRWb8benND1iKgz6thUaxH857xsEvDwOiPanXnppa
koUHm5fDx9nTohzyqb6TWwQXGZCIQZ+YMuDr7RHvcUX4zasxTuu3rXDdWOkgytovoYf4Z0o0prCu
H1YwZtLaEsMaKQCvnu3t4z4UaSDPF/0LkR8HVGBuL0g0MwDwpelg2cRl06T9YXaLNqE+P8fvQPQv
kYY6Bv4LLQl8xooYTN8u0YriryFYNojtD39a5XQuBOF63/UcOEec0ET8Uq+ZWu93cBq7Q6REMMVA
sWkpwimcEy9MIlZL7iOGDihKKxzjq9nNurf5ZlHWdGHR8M0F/pEZOB0a8aKX9DNGGGa39bQUzhHC
RBBck+mn9+ICh2cfXhk6JyoscfERbecH5APHeGsDELX3Oqygf+YWe68WIRtv8fEZCytWE3ewQPkG
DCtAv6V4fduC5wGS8ZMdG22JWDM+F288LPcecOJ30Y23OF01HaakLaBRMelyH3Zj0dNiox+/7XqG
lRuO9EXPoZJGc6qyz5mA9rSZwcmINW7sVd+9hCjE5OUdQAW1G59663UVru33i2HKvBeDqCijuQuQ
TdbPBRfz8tuK/sF4cM9oZYRJqMaK3QGJrzp6McT5gZeKr2Vb1inVHHOIrmY/u9v3hUxfYyw0tpWH
dZ+mOR2Hi4fpU9yL7kjUaEEfrCY3GhrTtFRwedmN1ahXMje0RXeO+azr9s6elozTXmNIeVqzXZjD
4fGz5wpT0I13ch9YLPFC/D8f776ox/CYmCnEPFEAUSQ+jC/ILrzj+W13SpwqGRfpPWAlus3E3FcI
eLANwtuj4Sp3CFvf5ZNzaNTFksP8Zv3wvOiHWPOW6C39DkYew4ogbx+gu9FsG51Ay5mhhxDuBmZx
sZ8kNP50dv/ZJDZLTsUtZvGIrYuLJrI6++Y3YarafRBWizf6xupb75EXb/QvbW+0etFhvQnVEW+F
sUGGwDq6Lj4Jn4ZbjHAq4XYguYJqxO1lMIB72xhb1MVZL1HLadnONkCvYM8LNcJdav3EDOVddD4G
Uzu5cZDDNviKMSu0zdAfS1vQLtwN3mQkjlLcxkeGELDfRF0l3gCV3fdEV4btwCj0E9hmJN5PPn1X
j+iubuKYjF6AIDETuFnRySiZasvuFoYMtkicweT8bjF+kR+Gs4SDWrop5PlMfO74xTunlVlWYCVB
VIBA85qYiehND3yM3gG94olozRgjUYsL4sfgZdlopOelnBI3/Se5dL0qoDey44QAsKerSz1RkjIR
XqTX7tkxHjJjikoIIKGM9XthWvjGVbUgmDSpM/1sjeOBvtLDGS5gFEIu/FJSgmBG0ufTt+ZRSTDr
Q9eVz0bhQhsZ/wtXncnkWLcjhGLOVoMrhaJ3cLEgEkjSXvMXTeM4vCVMB5MZ3UezP3mC5hlKTjvG
pwtD+PvStsFPyuz5eKryHHH0RsLW9CEowhOUYdksbbVUxeL1II5oVP8bk7OGWeuYGhjcGsbukQoy
Zn2To/dsQu8Y88D5/mr8XTxtJiFK8H4u+lw/XnOhlm283bp/MVsb+JNvBmYXbUbueA2IOmz8w5rz
A7wOaR27R1YWq6rldLMjc5MVVFovswFYTtLKGVSw3PoZJ0OETplt/CRajq82fjsO19orm0lHfpzD
TpSKIo3kuF6L07h0Q8gyngthorYSvjxqlKTV130WTY4cyNEynP5cbMIjAlhxTvNbjkZ977eJ0Y2r
pUZ81rt9oQTs0EKRNSI56HQlBSIqydE2PHHw8768eDf7xg13SuBKWgknJxvsQSg7UyjyzhzlxRuP
OBEqqqW0aRgWZMrk7I8vr9lwW5Fo25BgQz31m04Ne41oQnQVyitnBhFd6J9dXcwuGwG01H3YS0Qp
fl2Iw+yPLNvOuDQ0lpsTSjdxMgKbNAzQMQPGGkDCzM9cN6ABtPcKGVQAA2ztDgwWLTjFwKfABk4p
zIBSmx+zcPZYk08AXQBWuKSES5m+9E+bXqdlfEvmJdGBt2YTMq6GzAnVK39mm4M/TY3CjKRp87Lo
PD6HLEw2FY3Abead7Vd0xgaU9ii/5GgQ4m7H4exhGmHNh3/sTe5svW5yRoitP3NoyNqRN4RLrKux
A6Aoruy1qA5e1MubVZaBKmhLBqKlDNQFvs9IC9aZhlySq6PYNdsvBgWLU9dYEjL2FIMK8MOL+MR8
qwC3cteiKGaAcmQzFlqk0MU4GffBxx7EvgO1vYWI4uEvkyTBokGAN6E7X82CFy7nngCEtk3Q7+vR
mCyRbw6wRKLwDsakMUGEnxP1dYI8mj5afNKjjhWzy4Jg9+UKVAMin4ljGP9XRAFeTrqLYNCIzGgO
BwVgQC/K8jp8MlZFqM3Igc2lWCqKN1Hi4lTNmwicUfKauHO/ua6Nx/fZSthjoADtYbdype8s2VNh
JmvTCFD7/saqx/NXlJdxVBZAVa74/hj4JXEcwZE96zY2hpJeg/AcBhCqhVpSzpuj16DLP11IUXAw
y+E9efhIYHbVcqKL0Uejv7fzKILRTTse6frXTY/xxfHqEZ1A+AE6FSqHa3rC6ZY/IZeSjvDwajlo
MnYObFNpXUz4Jyg60r4/ON7CcyxqU4ufJRu0WZOkhkEKkyfGZdbmITBuwxjoQLTwHRhQ7qGk0ynQ
w1BP4S6kix2AJBc6EWmfSv5jawOU9H5sR+dwDBQb8WZwNV5DGk4h5In0nN2S16DmTmG0NvU1fT/U
issMYtB2SEQQw4i2Oed8njpYYtA2ZZP1M6JbTnhI+gLv8qxvDAMPiiXY5DohgyIagGhxTxnCzO0D
tTIj1iD3nECTIoUbOA4WbzaPnmNY3MVYUKytg1hMFgInUgEwFUmaGgFPjEUOkowTpcW5Awc++B0+
J2sMpLcMAo02rthGECkjYqtL2d0EEj5gNIZZNVCajvpX5k7xR1lD3EtqKdwpIXfFPNuoZK4EdmZR
JNZ0AV2agNCKQaOX3v2URy7riEqFy2Iv0DmdgKxxmdj9JVTUsj5s5nx6G5sA7PEauHCbNKvlfkd2
N+gZABGenttzDmp6pcJliEoh9h8G+GYgNi9Y/Gwi5kwIMVx85FxaSbIkozInjYeOMsdJL1lmuADx
70nC5tZYdxeHdwvO3BveCdcKgQBPM43lQhdnLKcyn4r7btpMraSvDU4YoLU0vIb+9GIx/wRXtO08
b4cdi35vA4bYy+mN7x4hepzwyCJ7bpuRbGuM+XDo40jBdRRvz4rp8FrMccCS4mu5JeSvQTSPrlw2
uwvPCTITzkIe6t7j78VhUD6S7TUGcpdIaX5iWlIAjgVdd+SFcmwAeanAVK3Etc0K19CIfRB5Obvt
AwXGkD0n7iKsONXg5pN9mZyiZkCMgi1CIsMDkwNaitqHFUVtOfIKE5dBNhXpl5wkrLv2ogmQ2rTg
D0R42NneZZTzsCk1eBzSeTt6ii2uAxsqwpwFhkw/iu8KW0KelhxTLC+h0rNmfkuXO8Ft8VbiIYL0
Q9KT+MYZRzPtV+wp+IdArohr/ZK0gxwP1a9ps44wKOUK7NxjlWCZ5Nl5TAAqvxyVfG8bJlwkJTEs
FybTQjyiCU9iyi9pzsReyb2HfXTT93iKRnyYuaKTDEKb5KHn+Sa7GLzgPBc63D7zKM2P5smHNV/J
XKtS4RKAfuTJzCM+SGGz3C4GD4RmBk9FHq5iRhwDbBteHrQZ6peDbbYVcQRtubFyeWZpQw/TU8Pi
P7AEbY8TiIvDiIYE4wOrID+NuHmwk6CnS9eWrJWPyroeE5qo2UHubXnEPArhMr1Y2zwmVgY0V7YV
K7LAJpWTV8xTbpC40tQJAeOcME1zz6ab3LVoG68axhfq8WRHk3jKUbw125MHK7Zy5xGsLiH3sEoI
QrK4eVv4TLxbCuSU8s8HK+e+DuDj8TxSHqWQE3lT7G5tfdW3eDrCCUo1a8WnlCdDHsQLTYcQPniV
ScpTepu2B08HNggkH65v6HipF9tyh3Rnx+fi3z1Hh7Efcu1byDPwJwKdjcZ12lM4uanuTOSHhF0B
HXRh6xIB5R5DgeP5pKE+YMPIfYr7QXwZyQxiVoolHis3Zx/neronO/dqWGucOh9IVyzEo7ME9lrS
fCbqcrrnLBqIYjlMrjh/jPKYyE29xXXA14L99eH1WEcOjuGy3kR9+DThhGk2L7YWz7SAMoTEguyg
ZZXsXI0AQ6PQWCx0mkN8cvk57mae8pvNCuIJCi5xcmSzKXwCB6LHRFqT3HjMeCCssW/EY6UQDRBV
kx3zK4oanNlmUOYpnUeGYTk8fghr7ZCq1ed2eshGWK5eDtXtNCgik3gnGAXhiQcE3YyPZttpw/Ji
wKGIlPX/PVtwvohjZiTeTjeH21WK52h3caZeYCbylmOEA0Ns5lmOT+q4ApJo0xf6zN08rasZjiEk
X1fyVoEXaHBIgg/wYfxcTfiC6oJeT62/iZ4yZORikf6/MfD6rCXqEU6x/uK1xpIISclwWQOJvG0V
xVg9ZnI7UaJHviherF0OU/EceAMzClwjeIhgGXfJ/sFa1EihDCPVBjehIhLvpYb7xWasGuzGp/UN
MaSnRqgd1UGPWpdyR6VMr8YCHiRgAb/CqeOoABzUVHtTHTFFpHhCkjobTzj41BfQrjQBJ66aju/N
FxgkrD9ScXG7RviKRExjpkoRGGQTfijJruTOQEO4ldQDWpff5RUo5724odhGcchxCES06MEAA76m
Bupnn6QX8QlCmRzYI4pxgZPGEftpX+bEvnw8MrBbkPKKymfCdBrkFhkQOlXE2awgMzOWi5apYmVC
XlgjeYD3MB08o8oeXRiKl9wRr8r9pInFOS5+aWv6PnSvZyM2yLq/QV9tYehLM0/0Gks2X3y0WTjk
/HFOHH2bcG7jYgy0d7QbOh4jFkJihLKzPa4myD2aNLtVpsRL56uFfnBDukCqDpjYcrMls/lMADbB
BcCRBbwjPAYsynexm0npcBmo/tRXxzs4cpztzCmvdUHtBEGAB85Zc6Ei3nJYQAUbemwCA+YxREVW
LLtMRukK9QQkeFjvxD6WAuYEiK1iYiPDb7AlKtBN5l3ye5SFJkJAmJ3U09Q1HetOYHjbYrNzS+I7
NlrEuifFaQpEzXZp+owZYKuS+1I7wuM7+MdYSGZtuAGLjkQfaLMHWP0nZ/7G1wy0zzizUymghJwt
Z31X1F7mqvGbu8DHgqTrCLnxguhgyLH55rhg27+opd/UV0RszqK3vrphJUVQ1Me/HcP7VHhu8f34
QCHW+sJuAADO4TekMVe6DTm3N2Z/cLYWdTR8+0xH4Eu5TweDJs7wrUcfSLOL4c5DpEHDG9JDchjd
ODTh2xMN5FrTFJE9d5FvBMwyf4vgkKSeQ6ucfyY2lRGcJQYA60rJ9xnnOUEo2JWv0cs5VMyk6Bgf
pvIACjLVTR+4yxf4Ig5FhacPaSYdPFrwvEsM3dWUoId/L3cEqwwALWyD2EmBAEgFVOQFGQJGXj8a
r4QoIh94CqWUoEsXFMPp0/DyO9zwBmYb1BpGap/tD+7mqvM2oeFAmcNBXFBWvE/dL7a++o9pDU5f
c1NuQu4gOAuBpLIcCoW/ITIVYZjKSPOT8RrVZCQxEMWTSTPtGvLyPld98POu+8zxjkMCyw40wNSZ
hQlDnmwjEeOx/O3eRhubF+/Bnf3szBURsfQ8PX9Y8Y4VcgXPcxV9H3O7N2YOdznaAz5JBs+4aMqE
NsDljYk6ZEb4VnH0fXyOeKoWGXjEcV7OsYUDwXXEkYzdxeo4E/eFnCkqgrMn3nb/BzIB1Z/5TqQU
F78Pp71nptAyxXOdpAE+vYMqgq9pPxDdHqQbfRKbI8FLkN4ot1dvl+ysBrHHWcTLVU/C75YSe2ML
mC/zHVeV3/LeBqDcUWHtXkq5Mzuc/Og8wLMclxhfUbjA2eGJ/xB8DqXimbHpzYfDC8NM/QkDkOmf
eAEFX6en3eZQ49u69n7Ztu9Q7rmK4JSCmPEONukxwKV39TZ/7xx+q8sanpo/vvo70AYKhHfVTGUs
iey5nneItnY8HZKE2P3U8+Jynk894jCZLMRf8guonsYmu0FsjYA+8JEqjlmD3Cftweg8W334+jIZ
pulEJI5nuPoIt8z51mZP/dILKkqGCoDMeXP489QgmpXKq7FAjQtdFDHC26JZwTAuwEZlNZeEbEoK
+EvLmIKJe6nOkTv8/DWMBoYIPU/6gp1hwzpzDH6RyJCIjToIZXRUNHjdI7rB3oDvPAf3yXSIkkbf
IaGHb80GrpH7IGQxKcM3Ij7wNuatQ5JIbwpo8Wg+IdorHFlN2kt0/gYnbBrFQZvBZbh1UgVwKqVn
1+sGlY6LAsRErn8nozqhUbNeyOXQZCCJ2EWHFfcRKQgiKgEsT47wxmX5sdfh0TuH6BJVoxN56k/h
M6nLKYk390Y/jDhVcuLKmKSffNTYRYxzgT/JqvlrDuH8mlec3ExEotd1P1H1vycqzYyG7NaR7jAu
h4Rc4TligCDy0m1QGe8ZeP/yNERnx2hZ0OIEi+p8736yy9+XSfVN87GsjAez5jXn5DWi7RinAfid
dQeZPDQ1u+tsLkYnhrm74MvB3WpEwrZ8Q0crztbqbGnRo7KUcrtujFrYfnFDWMHe8apXZFaFkmij
yuuAvsba6GY3IMWEh+L8EapleKcTMNQstMwv4cM3rObLuE+eAdKTLvoAWeQvGUBgNYiUJIVR9M0f
CWiw1EWF9C5Bfq6GVut7BhaCGV8SCZqn1VbVt1S8co+7ad/qwvXO75MPhq+I0Dg98tZfjyWLuxKe
DQwPL+7jL4deEzbAB3dYmj1gYRurhyonrRowirGAbQUdRDJ0EzMGAdwJlSejN/8SMja6OmGQt/Uc
tEy1ZWlCbOshZq6Qp9IdaM07c3rpv8ll0AZxJ3nEiKvPyMLPRndFBhYcEEpuaOmiFh3B6+jBmMBj
1rwbB2wsaKt/XOz23Gb5RT/fyGXQjLARGSoqs4EgQPINVQyCGMvsvW5OourQeKNfg1sgJ+fdPoZa
fBjvmbYqjmN4CpNRYj426S7bQvPx+gjbVVrXp6C//GDrd9e7ZAF3vQ2L+053YzOClNDvGn1wRnS6
D/cYMQEyqrPPvMWubEKTaXAlfF6oNgkuLKcYMbfHrXlHV1+BjwDDBSeuK6kX46xsjNxxXmjDDumP
G3tdY0YrrWIsLPaa8eC8vpmnIXplaHnjM32Hh4eidVpUS+TMUAm6EFs+pno1b96HVu7wOGiQAhe9
gmGLjaS7xnQD7viCkcDic91b3Mf3mTxU/DrG37Xi8zUy3d5Cc2p8chScdypGpP0ANpxrZEzDfqzR
DI8Uv8N5gBKU4XeXq7k/oPbkb54fqwYKxPoWqnWfFgKNBrv22JIZGnfslE5hE5lpAi/6Aw0FZ+tk
Pz6uYTmUb0B4HzY3evN22cPPHAViN1KSu3+zj+spiyGbMv0HWgutpcUejrKcNchaB23UIPTT23SG
BgT5Uc88os90psMGtGNCF/9DpaGY6dDyBx6HLVXNEEvKGElIj385OLtoY/cHCEfIHzmWkC5tdO9I
6xghvbMbISAijskJ3HaJheY9mHr1w4TX36T1TcXob+MbK1/VtclrdaqM/Evy8XkbCiBTd/JY7fzP
6IYneXRxzlmLej/Rghb7g2dedl1Mt872noWNJCFpnLw+JqAPOkBAkWV9sduB0jC6kw7wLFwkgGj7
RegjN/C+OE8Y37BtapNDecE1lQave473GfHL3ttIXgbVqoo4JyGeP92uhfIy7aekdMaduLclqIqY
bQ7ZoEduC6aJLhDZUdvdmiqCtp2zMRE8NFe1/xjts2NMm5H48CUtcJTy7B54GS3lvn9Rkr30C4dI
31DKynnB4ke/YWsfsx6pR6Mjws1GX1f/3myAjn5abbLtjnD3Wh24wyLoo9Tsk0ddRu25MjlmyIvg
ANxGmmI0bsb77L7exlbRr6g1hpuFuvrQxyGt59BP3yGTUdElboa7o3Uk880hAMzedN+p5ZLTwTwS
2BKqQRgT9UC6T40HiXCL3v3nQ9OdIo8mFvUZ9SONUP5IUUj590nutpLRMf3G/VChIwDVcYI0HB3+
li7N6Z9CHd6cu01kq/8Guzn7UW1jnINztkzBewQXmfsNV0mlfVHZnN3GNmyiBtW1hWLv0nbBhT5m
G4isG7MzfvMwK1fUNx0D2oj3XN4G8oC7bneygw+CjMhpTIibyBXfICJh2Eh2Lf3AjCxcG4JvSsYw
DbuVjo6WSq7SNRQtNtkaIAkKp2ok0XkTT8k7KDvmu/I2eo1OFJRcP98fXLMtxF/Cq5ofg+GKmiH4
MCprNyelIYw8nFMyPXF1jwhF023U21n88I0L2xkvxHvuDXKWhYaO3LKFsy8TIhDPUByjhLsNiEXA
dVv2rOppBiDI5i8C1FhizS1gOKJU/Tkn2zS1q3nMLzMUrWOS6WXf7oZQWGhIB3aBGQBtLWkNioMJ
R2+MzwnNzrfdyA7rrUdn6axxgt+wE6DVX49hJITMe5xAKGLaH9fyMeqQw6b2mOFIswBi7Ywa92oq
Cw429/WhuIJOQb9OoeKH5rDAaBT8AM6HcDNwmfnHMoC34ePOwpuJ9eee50o32f84GLj06C8rGa3H
WcM9AzdU81fSGmhLOmhHaLTPv56MrRr1vYaM70g1E7OudAwrA2J40rDH65fbs87md7iBL3sTIizz
44FWdxm2KEKRbGDfxcBPvT0T26bL8nKGgga3kxF4mKqIFkDI41OjytpwYiCe/ubtXMgk57f5gZSU
eNXHZuF0puVM4K5iPNDhjY6EXb5WB8yfsJsMVcVu0dustqMXwNOwu7V6g4pDj9HyYTWB7hB2ThZc
hvmU8SRQ2ed7OKlN40F7dij+wpi1gkxIqO0ucY7B+fEPWh4Di4avQAxdtsmHch19P/PJRxrqPec2
wW+UXG1JgO3TukMmPzwy3aiS+eF4VCLZw3SUYj7ZvPUP1NUtUR5XrYcBp12woU6kkXl3Yd8oizvN
ayBrChtyyP6ElUfJxhWC9V/IMavV+0hSOvW0QQvfO69SrSfzdzKE16KH3cZIxRT3hDCUgz/ai4Ny
0pXYIUfUa7Sn2XCCF2pwIh8Fh+bsb0y6wZVF31u9sz3mMH1KoT6iHs4yhNlwDokwf6/Z3YO6oTeo
2jm5vmHLwkk81PTGonJx8bEOjA40qvR4wB5XsAEGiuHqLMj722OwzAtb8xfd2n5+m1D0UyvmF6or
3t/q/QHqUe3Qcd7CsgDTZJOh1TVqioaSBi1kK7xqHbhxgDhJIIhPHxJNNSBdTN+gJpeST06dNzXP
cxT4IfJZ7sUDh/dGcad7W9eYfavJxQIAatMNuI21Qs6s2no4T+SNU4dturXJ11F5g8msUOASTBpI
AV8rhWJWNK/pge4eSL0ITTGIIkZKlt+MHk4KHkl10w92luLeVqK5Ps+pNAlK1BFUKW93z0AxjhA3
3wWfqA0i8UqPZhsl7nT8GDyH8MXSu7cZbqac9WKPfw3Ba2SOJrVIDFKh+l2ExTT3nA9j8kwlPKRd
+z5s0nziA1HTbcF5Y4BmG1Mr+6DnO7KMPP+akC2YnQvBjQt6fikPD5bHEkHhCadJ+lgbUGNQfVH4
NwZyG78TxOJy3EqL6e0+0EVnu/K02mcC7oiK+hShSX/rVaKi+Zvwqs/5e84pSqYu5popMZJ6CRXs
Cpsk+zKqfSok/+m+Ecl358eYHOIMJgKo4naDc7ZLIOH4LaaEt/mEbSr6JrtCTZj0NJrHmt5jGgWF
cyOF9hawpjEOPce1f40/6AyAoNvzc8abWNf4SjLvU4kh5G3yfWj1a7/NgOzVaUfFKvLKKYX2Pq4S
ZfKcT4dIaIk3G/vNNkO0zz6yO3+oaAG2R4do+kKeT60wZ9f5VYkSc3mdnIGcKAm/eBNkyOSTJwJR
/J6Sg38Rmt6Bq9iVzVWPlb21d36XdKhNDtbg9al9nC4rQdT1xLgPo+4xoziCqWEjgdZyQGHzeeki
/a3zaqRxA799/fW0pEyHQmscJ6+/dtTKLwUmkWssPxUMhU7h19+OK693N44ucfSuH4qWh2TzBq67
h/utxs0CVQha0LTN9399xTlDoHFrFMbtgWpeGvqHAxTjK2PPeswV1dYwBgG8ye4KJ8sB7ezLOLAP
3hMecQb18MzgkkQJ+mQRq1PZvCBdNvrzh8OCYlVFH2TZ97vRmBw4CUTOjeORIV0TXDL4D4mRpwXP
DM7F7Fg7rbu9gUA+rOl8zk8lRrHuBXvapZgisDbnZ1pdSnhKe0aLA/Xv6Z0G4tpAnpts2IKkddy6
atSmUfV4STH4ZtQJRtGgHm3jVkzazhO0nU9ce0d3Q5zkgHSmdhPNz0P/LF4g4Bb/fFuoHFZte6Ek
V+RaTn2FT6/1TMLv/eDccDAy334rqzmeN7So8MdtxpirhLVx97dTqKuCrYk+q0IfeXV3xh4Jr7E6
RL1hHYmniGbJHPge2Xvn76PY5J/ktiSXnjgnTM3DD7X8UiqLoz+AhqwTUI7nhNR1jh3ABCCT28e/
4h/xBdgUYwjMJua3ETmWOHrg6zFpk4VvyXmV+S1SJq2T8YBRyspEPUwmopKv3rPP6ospPTNQrNtK
JPxzEQQzf2slv4udxNmejhk1AN5CIaCyWanGVg8W79Fu0QMY9l0t2DIPHb7c07j+7UGWyYM4qukW
p5e0M+5uHKIG+LZbu0rY0KuAqYkAIaBbA2kLifFG7d7zpnXNz5xiKFwsiv4WPNrmuIc0dgm7uDVW
OQnFdKBpbf4+YAbNWcsQ6wWZLdEC5sYiDyn0Cw8cX0F4wHdqxXb5QusAUNsBS54xgXh2eps33I0A
jvLt8Jxf8Y5adivnPh09lKiDVTu+Ry39zcDsu7V7m1iR7A9G92NfYbXD84JEgWbpxQSOKqg5uffk
oiecK8R8eGNfVgdf6XqfaEtIP/ORr/khveddNvv48wg7Des2u3qv8WmwA5dNmcy6G9zGGESwJyDI
+20mETPOpF901lOfGQjrOm3Sct+bMSffr5XF9trQEZc5eof0GcJlX3bGp3R/dz9j4PtvO7wQzmW0
RdEjXT8zrONDJYtbfVR6oLV5WdI/Z4xf2yVnxzZG02UEOjerC/P5bXIHiI/thwENsmEdPei05LGw
Iu1yHsU85nlUMpSU3sIpFWZOPXiHpejwi5JZKUbP36VPr2aAhHz94cq+BKinKcM2VDoMADrrI6RD
ul1PHAf10sSdLoBlDr+OeoJX6hhnO6ZbRx+xxH1CWzzD00DcN+ijLS7jfX7M/2PprJYVx6Iw/ESp
AoKE27gbzg110OAQJISnn2/RUz3TfSREd/Ze8gt8/WaobXmkdx4uWdMFro9HxZghchqCIG9Zi213
i7HlCS38mCwkFBuPOiLnvIAuehHFa23eGSp4k85SbbHwA2RcsWSwRtACqVGR4F6JUMrO8qSLTEP3
KEo5wTnqX7x9RaWTdeXqvoMyQKlhYZJF82byafbJ/zXOMsE1GlKtFSDQwez3SBi7jAo4/6i8oMWi
57vRk5e4D7118mV6oN3ITghbmGqJv4jyZr18PyIRuhE+M++m19E9Iksn2bFOmi7JrEop+JnsDkZb
M3swFu1DSpwl9iAd+M92AysdcrMHf8TDgnL6MVZW9D+Hp2FE3ZluhZI0p3v07+7EvCYRh1J6H3W8
yF7Wla40RTbqy2h5MHIhWR1dctMLkqnQgXBpagPzXkTd1rA4G5+Xs0CX+2ETsvZK2pl9Wn2rl2Z8
wTZmbxKl4YHPFtbxGly+ccHj/3ole8ZAiEAS0QXegbP1ocFg31qEefeju7ulN81rXWOsblGBUA9h
sXMOn2BRGwrKA30iaXffsW9PX6uNaQstqFo/XJOPavRuw6tmFFQhAR3ytJsz9q09wmYVqPD5WiyG
9mPLoLsEQJ96phb1e967/wdOvsaN9olvLY1PVCpJAYrSXJwEV3ooTVq4mNPcjO+KJquKpg6Q+EVU
wUCmrbGY78cPzgAhsDloUyC+K2wSnuRYX6Dpi/mTahMWSIL2BAkObHIxZy8c6hTyLz+q/d0YiL1A
1Z/T95Td8pEKlP6dTToDGrIX1eCXQMv5mgOAPMXDhL87lP6hxxNJdnQwpvyW1u5uzJf8kr9L4N1k
msAkgLLf0Y61CrrHv0+wIZ+ufH6wr2UXfLiEFc6E+dvX7+eyuxOi/w7f0TeuqKKzIVa7TXJ+gbqf
Qjkp2ku/c5GtOLsxO+Y/jomfhPxNRgcoE05XLV8/p8ct//z/a4+TalHKkg+pA86Az7CdnEqt91vG
cfuheAHyGAkU8tH33eQ/MLB4tfCFYMMb7aCuo9O0Mf+kN4Q4odf3rao0HhR9yeeSz03vv41GvPh7
c8ENY7dsrp+zT/KGy9YwSPw+SSOvHTardnoraq6RM4UZBjdXNZ84kKC4Cjn9aZbisCF7TL8Ev5i+
AIh2VK9NCeJNP+uTNvIGlVn6wiSOP40P9neVDJouIBFJ+klPuFWuv4NP0jH3k/2kj3tLKz9PMHWJ
Pxd8gVEKST+zzhAjVAe/0o7XG/bDGggu7e0mPmC9ddWmK3APeggKHhwsN+GZteF4dmNl3Y076LKT
U4q38SPQrOtEGTZ6+pc+dU4tWLYnFfb4k14nRaRgP3GgGXefyB827ObA+F1l2F/3vM5swcaaVURF
9IAmilnYqDO7Lw+j78FEbRiCaXoYicWG9PMqtBPaOZWy+DXhU7maHnChAQTr9dIXtiX3iTq7Tz44
+EVafp98sVzBkaEzk4voeygUpnfsb3G2xA9Xg/WlxX1T8YSKBl7WxAcZGYJ/+9Kw+YQVRj0KKk8A
vTqVi1gj02p00IIzIR6gs4iOK1n7njJxrITt2ixhtM6aqWITVnsdYPTftNWzC0fhf0i0hOLh5+U1
4jovCIQhRNSwYim4z5+rFpoMAo4TX+gX/UixyZIQCU2wI1N8AfZQkCbGidAKkgKyQ+QcJHxkKEh6
Nak77S2UuCbNyT26kgVJqnKwPcTWwPtap4Q86ZRcI9SsYPTQa3TOyHzQ6pJ14cvSQrIeUfNCZy0S
lTAl1lK+ollFK08yOePtPol9z79+3HF0HiE1NjmPFGuR8l2EJADVZNrmkLFSLT1GqJJZx+jJh47g
lzgciQ4pGn8hLbSjwVKYSvwOJJgkKBQcDwnucU5MSMgjx5SmOKqmYcdqxmWgUbBWc/ow7htdMEJb
XBJKqqsiSt41oW5qZNC4SUDhpJobad6CcJ0o1UxyclPu5JAOsnlGnOA5OTsidyW0BekTephY0eRD
6k5k5eRL6dfuBYywQ5SHHFVqcuSEfBz0hNw6UuvTAOAXPVaFRFZ+IHuW+yQJvAScUA3Y20cW9FzJ
zwjLoVdFR7vDQyEURkRLKsgEAHQQqZkHJDwcQsTrdnxOqiu0s8naMV+jNsNNYtknKhguh7kciFI7
qncIvBGWk066EsqzxCKx0xYdP5DGJN0cSLrvv3Sb9AkVJtJSlPXMMw+MP3QTFasFTcPmm9EnOAJN
p3/25hZLHlFONOCuInfGreLhaulzQnHoHTxJ+0g2uPeLUOG25JwZpBRuQyD1dGlr7njyGimnYqS9
WOGpKzzTHJeLXG77fkP11GPocJFvck2wX6hasZXcYvbKj6U4wAOg79lKNxvGbLT56HwnqOhW2rPS
nUMHDgCfZLM3/n9yrLfLHuh8MiJK+ZZd/xp1JEmnZT3bAwPr/sZVg+QQB940peUeb7oewkOc7CV4
3xxELuq0LIMGgtM9ne7pbdKjRsxFYBDCny9M+rztkfxKh6AMuE/0yC+TrlcGnwOn02VOn8hP296T
xgpQRjEEKUnu5dz2EVQU54u4YwW6wL2Rux3J+kHB8GvZSP7sUOtiXwzjoTSc5UdoZsW8wZQW+Uzv
oa8Wtnx2H0kWHtxcaofDJtgFoGQxSpc51QdbjegDIfdki5im+gWQLgf7d4c4B87iyy/JYBf2uWmq
c3l5FvbDrpM64XiEmvF91XRYhg1pyHokrm1kiOkpcJl1+nW6g8O2hHTAkF+l+76+AJZABANBbHXs
R1+H/Bg2Neo4jpxg4yVN3fOUzUG4e5Llrs7T9t5kp2cCcF53iGHJfcUu+e8CG4RiGGg3oNgQItZP
/bDl6zpF6szhyroIvVDivpgcg4fX0x8z9sFNYOtiiUvFnPPhW+7WkR643EXgHQ4eCWpEyeKGyObN
bYJJ+DqHbSORr3nyLif0mn1jZVynPDxGUFgn6pwzv5OE31dIkYqUhwxtuZNtfBPUiDvz8ReQb8H2
eMW4SX6uDYnb7Z2HCccH4rn2sc80hiuTMklxkmKJMj+MX9MuTT/K7d1Bm635/4iENL8/bT9GzRqz
OofnEAY7l96x2oNvhiqTz5Ogh/6yi/HDPoZNpwl9ION2NufN7Jsdtl22bg94DG2dj8RsMGfTFecP
e4ZTkr3wnBpJc44MUnLY7jxO++u0B03GxGF72tYJdYenXic4tT4NbiM37ZspfSoPN5fzJHQCb7Yz
HyropfNU2XDTuDEx38vveQz8kscA4uAo9RGeljLmxVhQkqBeF9dpm3n7yzvIOKPQjHjt3vz3SF8z
HmebwoU0HGXWQO6T10IQMqX7QiM/fX1QpOlbQ8EgAQxxFKOX5yw4oG16FhVZb8Fbw2zD5M1aYeTA
FlxP84ayTdCdeXQ/EUJliZEVL6UqIjw45i40MFkUQJEkNNvoawaksZL2f0xBXI7XmPDhdDG6Gf6f
iDSjHjOtf9QTbgVLMpBpYlGIPSwfls4F2J24zTwj8rig+d/ubekhaTUB2J/n1I/AmMn6fRQgE8po
ZI7M8Z7XmnksjlK9pMIpX7Jao5TJHJtTzipMbwF0LylsoK+sHlSlJB+UTBMrIrZkzSD4POo0KB/8
+ESn8zvJDwmbA3ilXANSWNYi8lCKyrLeeC+g1EvWYGncAuwSOVbBy+XgsflKVkZSRJY7qvjDofdC
G/FkXzNPNqc+PaR1JsvlyU44/XJwS6rf93V0MZ9InVKUZLEbttHLAwUvMpFJ8siPgWABKcjbyyal
jgb2n6hCmkd3jnPlk6rbwiE7J18H5VhbRRrBwfgCRwPfZTPPOF0fgLI1jaRvBrEhito+YG9ymwdS
gLUB6gi20YfiD2KUVJYLI1lK+1YCqqt/Ay0vl8orzeO6EBxQ86TeqzvDLwUnTgLAnhya0QZHpObk
pnb0GAfz36GiLmg6eoPMQz1LAGOiAnriVvzsKdG/s6RgJvgxCWVAEknpvnIA9tB71nNPB2goSbP0
lg+s1RvOD6lEmfYp7aOW0LfaYBONP7iSZCG8/GEDGzN9sjc2IN/AH4LyZkkEBzgaYYast3T4V08k
4G4Q29I0Nlyfz6cWOnTCCxkBJDb2uBrpFkZqhqjAGfsUjTzDQJLDK3KkFdArQ+EKC6BdGjbQLQrD
a4gQgjVBqkIb8BVJ5wuHKcA4yWl7s9oIWKAvx5nRVO2PGh7QKvyKwBbYzvDHtByCyvrdG2SiAHU5
qYXTRjvpWJO957zsN5irh3lH8+0b/5OaQpvQYRX5zdK8MVwlYrK5NOn3FPSkTnU3QGM+EaD6Qx9w
I16fx4iQkmeZ2zkvXEnIkd8mHpGCCHnIVMPcQJWUV5A1bMVC30Uon0ZRMkNtHCjn5G2IEpOF3mbP
wJzMEisPFg0DZLg1iSeio+3/cZP51voLSfBQXBpwQ/34T0Uk7hWKYBHmIWFscbtjflR54nWEaqDx
cf7QTdfsnSG6VjwiKLCjg4UejMMkonhArbYscxZAH4yccFVGw0TDfmqHJKB8zZriDC7W4GoWNDDt
kRwZZTG618FfDXplZ6CVjpiKCvaI6YhfsUkXtLIdn8RvGykkkU7RLXYFa1E8qHUYt75qybnYaKbr
eJCjK8jlxjoXgF27gYMeOmF8NAS1MgtxsnqZqIVZ8u3bml3+Zp+thp66ku3RX2LglOOzxyCxIBdY
IfdtJl8hGM5ORQGE7vF+yB57jpIh+RdaGNGtLH5wD639kD33M+v0p2Qzjfuu+uinOHEtWvjl+Hc+
MU5kIcpSFsNyN5xZqGbNfnvFkH0/fIQcvDUVBT1xuptxRuEMjaqbHlqhSO2HMz3mS4tzQbHEttiS
g1w9HqdozKi+hdfUZdxzDIRanD+HuwCFBbkrJLyoX4cfayYGRyhO9Rx2KvsFJPQ15JYc4omG2Ron
yAG4bouD8/kJN4LvDghX/X7F8Tkt3UBZi59zGXKSeOpxCkevMmf97PDHXWj6cpqx87a0BN2U2NF0
Jz4jZiNXoyWn8ZfqCXL1xR89lhX9GN5HLXlWJsAGWhTi6VYYi53Zy/aemjXhCSetBL82bRBOFu7b
sNT5N39Oiqt3Isp+mioAiKv9hC0/6VE0ABaxh/NsPz7OFeOjS6z2jGKCRvrbWLirDQlcyrvZG/Wg
glL4YFqSXoJkKgKMJinJ86ab5/BuWHmRtPY6eetCgEzsDL6YdYbVgizWRGX2oO/bOrXKLrB9KhbM
u3eHVh5y4C6Eo30mquQ0D26815ITgQmPNwvPI/D3hp6HeDwZBnmDe42+E3CPBoeQTIFlFwFrSDVM
s68761GZvJgidvOTWV70JcqjrJ6siGZrVM+vvurKmkarw1ViEDe0DZmyy4R1XJrCkTBLaE7Do5yf
odlBuf0RrvbM2l+QvyC1iWFJuZa1Jc0mG6BFFL3fKL3KGoMDMnM6GbHkMBF3MeckmXsQnWeKCx2P
leQQBoAagjF8OEgmm5zp/W7etq1kMjMGhk5UOmGgKs4BuyK/JWKV/t91zffuK315nXFjiGfd1Tkx
fTdQIKVHZOFdtGMKOsUTidlXKewViG1ve1qGrS3qtKyHuxwMiifclQd9Woh1+aoxECF/gkbs3bsg
RJm09BBOGcDeKXRwSmJWMYRZQtmS7MK+7405hAZoSam4EISzphXPHMvLm8uTvRQJeOq+tNhF/uSo
r4PtBQtW0Ov0lynRsxrGT7JKZGaq7ZuENX5SWpfiPNhKlu4a7M/bhlQvzrrAkOx1JvauWt5mvBo0
82nHs3kTkiCIcRaYL33tC93nHDYQ/LK+nhAVDRMQ8YpNBx9GJTcYxhzolQB9HwCvLnsRgi7IWS4S
DDfIYWLMfMNdw3OV2dRiwOuOgTIg8wM2CCHzvwiICkaO0jntKgais9q702ieFFMZ2UDq+zoobfHt
HlKZT4CiJxzDLD0TqiDEPYH2SPUFlgJxT1DROFBAXyG0M50TMXGz1dWPb2QLN06ETegE5ApwhbnC
gJQvVBsuY9vhimDRQ6mE7PBla1EWpvZrwK6k7SVdEOCbQURRnAAVFhRxDkB3LhoahoNky3QcQB1F
9gCVhy+7LEOxAyfFgq2vzfdN6Dc1Iyb6phoVCOj74JdAFRZJf9hbf5CoPGDo3EPVraJO4XyfZrvj
a5YGAyg+bBZGMWqy50AZYt0J+I+2PbhPHr7RBgMjYVEB1AkFiF38RmKCF8DL7m55kYqZpyAiV1Bq
MdbB1JxDMBRKMNSXYxtST5XVsEkIxadIIQ38P/T54MqMTBf+Xz2C0gAwIYiEKAdaepnn6SoHEQ1z
b+PZMGHNQQt8cwZ1S5jGuIm4hFWG/rJD47g6BAgCBELMPQljEIZhaz6G0QvLkBqffx91pG0/uSWH
RH1CGkutnHudCFqrw9T2nez9HMSWTFiikg+ZG9o17DLOIFkSNm/eIB2kYnMlCdlX7nNJzYhZFZDx
SHIWbFMd5s3cSTdl0+gQv/56uRS6UrrWKdjNF10D7oMpI0jFLJlp9EW5jlaSbc/N7tEVe/MDNWP9
BSRsR/tMWHcMjCKlCUfDs1dYgqSh4yke8Hv3Rd8LdrJdxcIj0FcEcnf8JFVChlgEH63RiPVu9DRY
9j7jv0OAsq0xklhDFH7RJ6btyMJzir/bHsjBnfPZdvv65HZ0e1l34feykiB0spIyyc5pDa/Tn/AW
0qvxF6FcMKxhZfciwOB82L5ZTzrl/eiKyaVtITYMdxqUEq87MT7066BriQqaSBYAU0ee23na6Gag
Gmjil11iul0wYTCu2XoaXK0A5QT6BU/7apkZ7zyr63MrYr8fH4QtgDTrTPE5+t5Y3tJUKgN7MtwU
0TrO7vozSFFwhAS45Kbk4/xHPq1mt7Y96UeTHrkr7J6V00HC9MQiW1p7EnE+Zq1IU9vk/iuBGz7s
vSGVIrrJXh+IkwhXq/HeoemmQsRHMlinjnYc5RsgUJ7oXadpO1mloFm0sG/R1T8aafo2KFSsStYu
fF4o25BSprnkZZ7joSaa9gw13lAoSjcprEsuppS6ZNdrUxcJjlya+Dh04j4KE+TbN6uRVCsuvJV0
bsbpBPygeTP6TNoUtm7uRoRaJ2HOaVEXgl4VqT2QnAw7gQZIARdehUz8ECcxK0kI1LupEgvy19Nz
inXgXB5t89K0BBZVmKTn1H5VTYqIzIFSvtS85xIswYRlVAqO+ma1C1s8DEeuindERPHhIEGWmugs
7Trjhldujx5422ykn/yw/MLkciG5suoDitFmLEZPPeUT7NR5In1jdAIQMciCEkewzNMfAUfsNIEd
iPTGR9Pv/mfQsEh0l2oobXaUGNAzBDTTpyIRQP9JbDG4W/gN3iomVAhyQp5sJky/8KY8D/JIuItU
UnnJsgGPRn1WKNb77vA0UWDMPfSWp7EsQQFyUofbeppQiQh+CguUTz1Ol4SPNg9KltQbMjUArXvP
zm6ZSimc/hchEY1Bho2ruo3ohj9dCXkDvF7XiTy0/wusd6iE9owOE1DMXw8S0mLCc6Z4eZsIFXlD
WZ6aLyVeLd3wFw0UKrWd5dUn7TWWyOnT4QcJdTa+xC7UyqbatvRunj3Mb+AL46JppRT6eH+9HHsM
x0lDVkw9xEnWYRjqaXuwcKUalT7sCdazE1IIUROGNgNQXcDyMZrJtftSUZmdse7rnpSsgXlhKXI3
YAGbPx7tsBng0UD5YknZxac8gWtCTcNL5B3IIxNYgHaFg7YACt7mLUS1ZS7zLwm5zTTX/qEYmoGX
p6njoAqYtjkFYtSb/iT1o/ZNUCjLgkap94hYcSPFHyEWfMyKV0b4yqllxDiVEnohDENSZxmF5Y9I
AoTVhuvRrzi0hFuz9wVpZ9sAdk2iq4hKO7fyQVjSZ7Y6ITEi8WNhzMEbLMAkEBnWBup9pF7oIDSy
xagdvV9YOQOK7ZhjULbAWgmpSVpld3zlELMht9J1iqGEUTeUSyBxcwlRLxbUEe80Rp5E5htgPmEZ
MLygJuVciIADnU1b37QQqo0xH6Km5e1eAikTDpWg1Xawp/AGJXQ/AIbDbuA2EIWAr7wSX6+6WvA4
wTgUBsSlkiLVwzzmgAFbFMJuAhocHoaLpqNOL8MWunhQ2U4A6XkHIWvkKncBONJhQtKNVLHqtrzr
DRq8RIt7Sk6ANVBr6Tp001HfZf2eTqMnZEWS+xx4Hq0TXlT6CC0ctZG87gHvO5PCA8zHW1toDAv7
brYwjYfGpcYnhn8ZgCvLWUCH3WHDW4kReZ8JTwqDPaOeUQJwut4qlUWIthHpCshA0DTGYi2tAZkb
96O328ecuzuTA5UToZVLt2dIe0k6GZJSvCkMRsf5eeddM9rjDLZjQCvOs/GL3DQD4rlkfktfuWrf
qWottofZkZcxruImoYQkOCJCuj0TAXJ+Ug90OG4kcaB33TAN8IoSJwjfH4w3cWzXkLFKAK6GqCYQ
ysJdonwkBULp4A15UyxZBKF3MvxAwFAfobpFjSwZ5qw/T3o8iN8vqZ/QTzlwVwUoQnXwPLoLW/1j
Lpn50Ir4/GRJALm+bdFGnBIvkiiRnASIkQBbgPDOKKbjuJzLWYAmIF5DLAl95O2LnumYyNAaj2lF
kxl4ZxGNH0g3NRt31rxFZLQimEwuLTWWwfYk+zR4FdBXOoDBlRqdLaot0lYVAWuB/vQIRpaUX0mu
FrOdz+kK6kVLiwEMXVkfKIsCmWVhWKXtmVSJgZ1SZNIIzqlsOtIeJXVE5DHA2IcnAwRXip321Qcy
SOv0C8K2RoDmET/X5bptqRq6JLWR9N46SOgTnMjkR0cl3E7w9qgJzoe00uC7nInimMN1Flah1hDB
MdpyQeDwNr1ilHOI25zjpt0230EDJqAEwss2L6HI1fx0b+Y2FUhmrCq/gorKGtFzoOJ51dRZUlBw
SIUZrBKtJ8ve8gChH3APURcC8fM2YPM252B+51dbnBBRrAE+HvS9fRt3vyLqxl1a+bMFAmyicDOf
Az+VudO7Rx4jFCkiHqw5heA3eFFWGMEb25Ro/cPKmd/8FsyhNQLC1il7wvLVILCdBxwxLBEuLvxq
WQLQQ1n5MELhHw2zbEAETTLAImyeRkiQhg/3gL/BfYnpaMY4YVTtlgT98xLFg4bfyPgXDvHdamfn
SiTXbFDWvgJLGUjCBxw/rfslji3cNJ2u/eYFdACplOSykW77FhfTG47iFwfCvLE1fGPQpl+FG+DZ
rHUwFOkAY8CohmqipIhh/epsIN97qJ5fbRmV29Jg2OK5gLJLkJAW9Ozqr1tLCIMrOnQuC2ENyr6d
6RPJzGc6bxjE0kIO5sVI6r8H0pJgghooOYJeOnjCcDeBur3NBWHqH8BhEUUjp2b0JLxXRYruBeIx
gJgJzmRAbtKQfIOASOYimr1Eacz2JJ9Cjrpq1t4HXWk9n7z9GyrK2Ao1ItLEP/U3KCVpXEZMumVY
bXuAk+IdAkz3sUDTWG1A/MT19ow/Q59lU/Bs4JR+erSmJqc1VW3QRngHY48jS5SUOUjKSIdOYUuc
eitL+KoNYAhIqZn/cO8o36H3ylODUQ+aUPTjZMVziEgZqOwHbYuT0ZYPtudIMnwS8dtEdw0qiCrS
kzMxKoYt+BP4BInPcPnMCqd2kG8NQdeA0Qfc92GatAkNPMDnKMqwBk5f7OvqLv7Qfxu3HJkb7qBD
7hM0fqpJlw9NRLgbTmCEONddNyiUIthojBpmCy9SUrmSSxAQPykBKSfjXs4kmNI3iUjkE6ZUE+Ij
Y/garDOkkyjSGQyQglgJbe7uZDT6UrF24U2UpqQW67EKJ2WNLhRtPvSQswbJJGPcRJ99POaxL+cU
SIhJOFh0hzNlZgYe7lbhxtdwhrx9rK9Wi+HeAbK/yVN+Excudc5Y3OORiyBn+afrdpuTY/nbnjd+
zi6gQi016Q+ik9ecAhA9Yy9Hsm71W2AU++BgVfcOLfjuqEF9RZwRtZ5mQ/f2+M4ehclBpe2Jo+rH
fy+bF0+FU05qeekPDzh8Hsyavrd36QEgzUokFT/O7hhDQrKDzpoShK2BwUTN7GaeyklZOh/6M52B
dkrLhVf9ac1khzRxdgQnfXWLnt/GEeDu70/W587gXrz5awkCVBUwLBWfJh1CLDp6YNAnZwp8pfWg
CvcFi7t3qaF9dSrF2KZnFx19IFDszOuoHIegYxcOiN2xBli1rzmvMaw/+9nSCxws30YxBLu3+7tN
WYDUQUDB5k5n+894bJul18N/7DRV5liyFpTsa9up7mY9vbbMowLyK65bxv6lN6m974zu5JZdRnXQ
jVv5xQHUhGCstd4nrckn0pb9vbFXnBNQtgOcOVA/T/D9x6BD3aBjbpteNNW+1rwRNRArph/cQOwn
pyi4zx/x8vCiDcqb2AIstWzrMw5dsMaxhiofpzwwiVuNYNB4Gl3kRFj3pio/rtzqYazfKEkhMq+/
Wfuhruuf+Mvw1BWwS+M672AKC6KDfG5e+REKo0gEtK+rqWjCXLt2B03FcQLnBN9Pynt/lRVUNwun
5n7FrHnpmNXy1bcLjKGJlSv3SpyM71Va6WhZ75rGqWuMe8QWOC4cgvqMUlIjUIfXKuzO236NBROi
nn+KrsFmw8hO8NnupjfCT8d6aqCk9TPyB9evn4NGb1GH8tsA5bE712/hVV/cdbp7mLn5cyYyXmYf
GN0N7pxfLYLtHRFZhoCXqdDoBn5/RpkpA274MnA1+iOubOvGPS2LqNRPrnqzr5p+2LQIgIbZTtMR
D2Rj//7W4zdIhUF32RgKfZ2SNX7JcNmsouH2q9Hl78MVUM+Nr2BPEFdgrjybuB4bs57TsMu/Tq1/
yFC3mNWeLvCy3cvDXiQtuGkW1Xd25NP+6Tunvw5C0h2RJtE7rGVH/+tT3k60pFnaX4oNyI87NBHO
HiOv537gvgz70ZPmR2uFZsx7e7hQ86/Mli19t4bdskMnH7494QblSBmkuE5Ze+9hwmOkS4HwEamJ
jgfGFzcLy851ug1/PK6/Uxz6lsu41lGpdKcATNtOYPqGfjnRqXN0m4l7PrdpENM5t/5oV7x9h6Qn
LnQfvUQk2NzYokNzGy8SLvHK9VAFoilDiaNOJjT7yCIdfROu7lOsW2hWGKPS8GlpUDftYOK0GPTn
0k/DgZYGJs1KqaqoFOslAcXmE9WIDx26YrnRqJ5KEQ01Los8ciO1BW+1+dXnRfDwk8FlLi3yyHDm
uwWK2qOubQyCrHCyl8iLR00o9iD7ET6wlcqA94Y1OvmSdSHLEtMkBVjfVjQ9D8520AWiN4AYd4q2
LUANUlpCZRJZInvgFkjMG27fqyGhb2HyZRkC7dSOyYmSYyJOP9t19atgsuRAZY+22wZFxJuZKcOF
JYhCSIqz9foaoAiE63KlP6/4Hd1hJx6AFF5BMqRuv2McRjt7Dy32ASOP9Yp1p+MhAgu28RB1qady
uNekoiW3g06urBHr1SH7g+NGTKjl7olx3s7BqpedirCbIIZLpE3Dm+vwZnDB25+Sf81K0vcqvZjv
cC0piL1ZpRRCwjV6zuMx8uQQHkW8nwWnkW8zdH5egegDEnI1cItngoaDG1AZJijvpR0iKQXeA5tj
34KkoqvKXcTz48Hte2BjAY8z63maJVy5jP1n+LxkHN9BlLgXBhiSrMdoL+D6wbwyuQb8w4EVW3FL
WyNH8hsNwlWCY4YrScfVVWxVb8/Ha5ZbmKa31bup71GWLTwVTVnRXEWp1yBsRG5gvKvRn2J9thtY
fCvQG0kYE9GQXY8XFjY+FGp+9amzkeYULMiP9QnvUyiddRJ63QupFCCWTzWGcpM0S2r/yrTsVuxV
s74DdtNfZzjKI+IG+p1yrtQlx2NqQGMNDiYi/z2TuNblbgS4GjzAt/bRitol1fK2uURIsvofS/EL
9z5s2wpuNifrn23Rp4XDyOWOzQzZUr/iqQ8GEmYjw8rPjWuyrYIt9x2HL/ibjKo1RfTHzUIFXoy2
nm+rnTcrgLvt/Juug5NznnzTu7XWDGzmxyxdh3/YYJRcnRdl8j76lwvrZNQuDydi+BJMZVscGC4G
oleKeZvfkxtKFTW2Vvp7hLEIrxQ9bAIsXmVs7BgjwndFrpOb7oLIclggROQ2Y8CaYHMJgzISPxGT
ZSysD0bWAYa7uWwQkmI0bHeDE+5XIkX7ArpMb0a2vrsMbJeNpTpysFzgvxUOXu4i3l4nfTMrZId8
T4hmbjnRQbZeBzUx11jOo592wQUHY6q9GZ8oZGk0LxHjdbs1SVNv0WCdIf/v8bAOEWKePC3THbnS
zWOGGDzcBsMV5W8GaGcIUkJufYA25jjbkp9WmcpqSEXIX2ChMpDQj3lSsPsohutjujp0CxNzLoqL
dGEC1SMcDH7ycfyCcWsl1FCEjqYMGIneT6uPfAyxuV+qACj/OEYV1wwocZMFGxKIGpweQSvhlxSD
4NI8TWpfKGuipY7sp4xweqaEwxgtWB2U04ljeVcJ46VKEICrXpPg3KmIU1V6IkIIhQplfvm1yCKd
9VJ4AHAm5grc0gwxewRFKxYv/5y34c/d4Gw+yKGlmSd9zA7ttQ4J6iPqY2nGqH1So6QeIIyoGr9L
FYfjq48eEY2dCKSpVIJhgboEAFJJEufIrq+hBAuZo8/MRfmOcuaO3EkANpKPM4zo3gjQ9UMVAwW9
G4niNT7XJBsv6z29omFNeQL1K0gE2A00HJZ1cgq8O+UxFGjTi8T8gRkC0gDCQhry8CuY75V5/VOS
Xd7FAperRoSf7tN3egBS9tdgcexJP806UMMhS/XxaTh5x3ENeXcfg/knfUCIVjTUG36bvcMfeWzV
FT00OTRSqs1fZ7RhdKbvlt75yRguwWJT6lrSl8NEiZzgSTUD/wFEiZHf2/9dUMNtw+cl/EG1EpcG
eBEcIuoaxJIu0TyJ3ry/glzVMuDiyjN4OHaPs+RGTx/0IELo9ZSMbYbHJUW56TUG+cTp0BSrHZOB
TKEQJK1HF1TRMUzlLpMZIpMXm+K1YJo0BTWwgvprS4JoKijUEydSOHpZ7JtTirgS4FYYldptXzIz
TAt+UhDZqza4uY8zbgdSpKEDm8OeotqCFpdYM5A1DkQ2kGdD5VDmRhY55Hztqf1e0PqletStOAET
bk4vKTyplRJz0Zcqze72Cdt4Kipp82X3r2FVFrbF4xpDw9q6x2cklRgbMvUfwnKF6P6oCL+DRZ+V
n1gOziXBX9DzKndB0UGEbBUEozuD30shwq8ISJuNOTgAg95lZ314W701fUu+BslnaUylrEHnJVMT
14o33kaqKYjkaAgP9M0GavuVrhGlvMy+QvhNNGEe5g339tFJGZ9RK9BcxTfijl+Oy7H+9QVnRegk
6JYZsCtr8jF2e50UkyA9POjEayBWKvuOO07PCHXAPzWUBdc3ZnS/ABQtJh0iHnA4uImhBInDE15w
C9KbrJ+S7zrbDrnrtiLBdWWFx6HG6lo8lGvOwENsaF47LjMdEq1rpjfmO3AhYvqDWSLRAsq3mrGm
f0LcIKYC7Qn+O/g/CcrLOlBSaufI82D4oqJtYGBHtDqy5U8pyBtwONYTY29uxdjUpLAt000HNQsS
apmWuE+Y5pkni7USXVBy5j5rA9EW/gP7gXseGJc5SMpYB7IDloZQMSXMs0Z0DgxLHOlGBLFSRCwQ
bID0y3ogXomCgnIHLLd40mRjrqV2S5FVElO8PxLtT63PaEUaP088ca9r4mTVAYjlN4BMjQhlO05M
X5HqURgr/sPD9sr0AVL9+eJpWpu+L4vhTxLr5OC7Nti6zKTZduCPRClC1ujtlqIYBScWw+2AlQVp
vu1WBJtacoYSpNGsDmgVrddAHvjnqA8yVhOWFVnWqH+uUVeXGMysl8rsODiaKEByAR3ulVwooRNH
fuCIEf3F+MnO6LNNJgTpM4uKwYxnfUCfBxfTGH0jF0AYKzhnd2MUSuhX66/luqOvXVbRbHA27/af
P0D6gfmS5ZAH7XZGH5qro5oVVvE4JKUHi5s34yaJSsvZZGnfmf47O7mHYLHXle3O6IEqPKZiZ1rZ
cCLNFSCqUNBmFigRutMb+nM0u2choCHcCEcDrmLPPTrbz2zAgq/KmPoFqhXDioDVGeBSNtiy7L8w
CBTJftSORXWe28uGjC2WfkJGdzs4MItkhIIVkz08Tp48FyIVky0/HhNtctK3iACDeKgYSZlVFgfC
m4BfySBaS82mz5Oh9kc1EMdViWYoiZgCm5tV5teo7CLetczGVBBhBvseiCvPGImTDEoeFhAtiLNT
plj4Ucy1DPYEJdMe8Kuoi3I1vefgAmJ/Z47XWbER9VCK5y/q2dCnOHNk7NfIq+n9IWE8G/SHHV7G
NVONq3hSJZXVnxhGyuEdfk5d/ImcVSl0IWYjZzzm0B/WcO3020bq7si1Ll+/gvKVVarEIFpWUyCu
InbWoOsPw/aUfsIlpeuhVKelACmY06WEIyA+TraCliFBNzumja4MaixRnCYeFiISe3n4VwvRVCIN
kWSlyyDlQeFStw30IyxsuTOsgWiANc1/gCnqi1IcrOnYiylCJFIcb3C+S1afn95GyA9rVn1ZOpPH
tl3p9Im//oT224pWqYbepgAbvsFrg1gytSOIQvTfzT79H+Jz6v7GMROCinBY6Wf8xG5Qx6ZPiHLJ
Ug1QEEFlgsJ6rCE4eUSRFII/t0VU3uRfqXiKvDYEb24A4vb7v5acKit5wxo+aOkxvw/2XWM/R1iQ
jmuXXs4PtAY3FsY/zVPvvKHaJTqPAvHoBap5ml3SV6ya/7F0Zk2qYlsQ/kVGIODAK/Mk4jy8GA4l
igOiIuqv7295OjruPX2qq0qFzd5rZebKhEz4KdBA60fChLeQbx8HJXw3zCwfC3LihTJeUkgwMySH
EveOM/anWE0zRl96VU9ETNj28a26jYz2i1oMPQZ0vaDFGPhBdOCCKaZz4DRwD6DKvS5x70d6bCM5
48IanP7uGzVH874KVrBnCeQfxiKu+YfZq5iJDPnbgTHhoInr5A3awZjhTYGm3KLmo/iohkffxRhB
ADbuLVok0O0PKjE8P1pucbcQEuHVjJ/gh6vJ6S8sISYgG2A6BtpvY4Mp03QV4sD2xU6SymODMVcR
ikFF0y6HJ8a2l8yhCx8DeZbjOfD5E27lYGUsHpPbKiQOwivTEU83X+JD2eTYxxe4Xh8JeWaaRZQB
gi1hjthDcwNCsnKJMnABD/itmF4zTg1dJxqCdvB36AfHEHuDC/NGXIR39IdUizsC28lFH4+xsTa7
a6B+CF2EY1x/ann4W1YFptA9meLKsH/G/bkdilsqWvFuiLNJ+gz6c3LnbWho3rmg+zSUYj8rChXW
Omp1juJrTPXTtCnXXHKa1PCXNPNmHo0iUeohzz4lX/fNP6idepRsWJ/zItRenpTzvP7J6cCXc425
F/wacPEpudEGNJw2sgvaPPRWoY+XmMzWiHaVPUzs8Lh6cuaLQIpNnchTC3tki1qy9zNMp4dkbzr0
fCuMK5cEVWct0MPB6T456Qb4LgfY9JGK1x3KlsoWwFsQ6Qd6xgFjBCwa4RzdKdsfERkSYOP2+h1u
5XiYop1rm50BomovzTD3xldjFS6ZGZdPPFfJs6P5Y7SLyE5LDP7JpyVCXI5Y3Kcow2oTuTJnou4u
SHXNYtNZYLA3sjlxMQbzqHIRCVm9rrwvcHaZmLwAHXB2nnBKpGxwB9Y0QhbEjLV3HTdbxNB3Gbgh
kclu0JfQvlCn5yNXPOtZo9C4tDU4FYmaarXI+02/XJ4Gbw7Hp7VBDsbnQwPiQsGyxDJYaW1zHLCo
wLVYdZBr4oE3ZJv62+JnREWIx9EHhYQ60jCjJdEG6y0lBAS97LWR6pGzuvKE5XjKxio39pkiIThi
Zv9LyyAG6Y8mFM4X7UxR8+UhHu9P8peaNtYkaDSxdKOgfkxxu0159I5+ObztmMWQD8D6oe0UiwNh
toAyqaq0qcm9o6U4Rh2/79KVfpzL158izOOoZtzKe+qmsqkJyZ4QasySuXnX3iEsR3rDsu6kolJ/
np12VPQffd0vXDkmr95oNaNwuHv35b2nzECqNIqRx8iqUgwrHeo9AbH4SZWwzjqwbkiF07tVkqN+
IEMeTEnhvh9dKoW9xbMOF+NHBMPyZODAbOmgW/2Ai75pbOlybpAwxFbwXAAUezwrPCaAlvIEnEEu
sHMilBdwAh4HdT1v2K9HCap1a0IVYSVrh1qQRGiKcOpy0/BaYQjjEyLtREROHWrW8Wm8mieLR3xK
VToTAPekjj9x11fjiaUBbG5ARnjX/L7RCAL22cvJtPI7qbW/uL54g30i4C9rf7SJPwTdqamwTjxU
ZFmGpGMOahAGAXMs9If7y8MyxvaeYWQHFKJjy3FPn0jGGIe+1AWofH4kFjFqos2EyOrSRdahTv4Y
jViIsRuFKRIuGrx5zgF7i7O1sqdDxpBEBCQHoPbylygEB9bE8Esd3OJ5NK8pbVh9JxMMjrwlSGQU
Ksf9JXrzK3f1oJkKnmgtzBR82Nr/+oyp/92R28Y3UKbQGGumb8TMQpNk+HQZWB8eAJvnsOpslT3B
QbgndmuH+hMvND3Bx832iWfj+ZaPhp8H20bUTAWSOW0um+7wm9F7CXbF5vaJeE1BvjKCi8a0Xgkl
JWAnfPfJPfsjrpnF2iLVmbU5otC900FRkb57b681NaYHR42BphVWH7MZmIWiNQHWREyMIT0Nz2A/
2AniWkvBe/DEEhUHIXvwII/+xMg/5akav71bR3quuCAhO3dYsZf+3VIR8MOcs5RPW8WcdNarmTZl
YM1dkdpO/iuilhFAkTV6eYSbxl+GGCY+N3l08+RJmeQyQLJWbcsyPLKJ00Wx06wn87GyC5qAQF1m
yTvBkeFB3hFr2v0wh95cALIidrPb6HhsrOa0RYdAaMJYJUgVPPlNxPXNauom/VmYNAnahvA645EK
6e3XjPFrwRFgGSNdOVjYgKa96SOUQrT0wWHp0AwL4KtrNQXaq/ydbcTKsGsB9tJkUYMKSLvj4bsG
Pd7kjd/3ouFPwfQIliN3mZBPXDCHcGaggSGu9bxjILaSdoYnQ94lnSHd+8cTSCoSvQmbOO6FP7ky
5issR/nfa3GzD3zNwZpgQolNyQtCwuZL7TnB9hDaW2byQHCmLbcMP6gPKTdMY8WBugQrA2djgo+T
+gIEhcE9rDLaB3xBdzn219iXWXPccIRZfMcGfm1LuwNCIwhGAb9/I5YRU0OJoVpKcgqDCX0yUNzg
hgGgc8KyjYN7KVp1oYSlMJYhsaU9lxDUMip5Bm1cHrznQkdzgqdC9jQjuApwZLuxuLKioyu0q8fM
P+YXgSBJbbFCAZnp9boeYMjcxbCHd9MlOqbLKwlGxgAbE3dL9a+EMbtSYH6RDiMrmr02jSGa9Ekj
uTPoiNqS8b4mcw2VZ0TUlt9I/sr8FIWvRqEOIieFCv/wMcYcF1KavjfQ4eBWMpxhJDLrLZWwhs6F
E9qnHsJ/fGPgGPovgDP7eXB0RlVI5ATNwSec2uh8ILmAi+8mNNFMxe5Zsu0ZF5qwX9JMD3A+BEHo
DmEqRjy3Hq3f7+hxISB+pwSVBgt3vaJ2wVuJxh+/UDZPv7jZ954++8WcY8kQHf7sAQtYRi6ouCgB
VzX/IvN2V/vCGGU1pBQHXUOlNJq8PPpyAtxZgnIQ7XhyBE+QL9BAEVfbSqF7aL+Z6/SZnaKrhA4y
iR6WHpR4cH4oH3RYg8gLWP8VXTQJSaSESICx/KqRlTQ8ZBb2d9L10UVTSMVQ/Wf/yYZEQn0VSF70
l1MHDWGQBv2x5/Fd6Sx1mO2Ahtl/B8pO1cwuBIxw+ZTpKHcBpeKMYXUp9BGKevHiZn6C4/yBNXfB
XkSxhOyHHHRrJwJBdKq/0AN5h7JvKqAO1ErTzojnlBoLh2ay4LrDLpCb18FVQ7ng3lyxjHWsOM0a
E9fWSAMdpmX1p1V4p5nkrK1JCHavHedGOjX51ZMreH6L5MTVJXrBabcQsNjN2gRyMxiMy51iA3me
oOgAaMCSL7rP8ZKRPJLCuWxOR/fddKvSK1HtDL8ANPgsWRXVa49S0Bi3h2evseBR6eQmEeqcnyec
MTYNKGnExHn6fvkqJqBjsEVCR5t357Y1YiRneJsUJKCT2Iqrqeqpy6ebY8OKb/U7VYe3jpPzFEfG
rjP+6mmBd3Rj+DjApOccw/xy9lNfJTyS3rcOVw8uIHad/c6ICRMsi7/tsIELf3S+BBr5QF9m8bMs
7OQWbeA5d++Ii8mEYXz3D98llchGxaRorKY1aReXP1ROHx78k5tNjUOsScbLh9bg4RATSSZo5hUt
aZkA36si+bInN5mmw74ygzttoYs3CCgAIDxB2A0P1LBiR/RE9IEqXLvjz3frjlUUHl3nrZgX5n4w
NEhumEUMysqmj1Wg7Vv22QiPGd5khDUzT9JlvCZAwtAcFXlYh/YV0e85+BjOAx+22q3YJ/v6WkWm
eHUa9ahgWxhekF+Ob6rJz6L1+dIiEJgipjF227sHz5d1BLu+DFB93A9mE361nX5fVkZ8Ey5ujKnl
9OXOqz1uYxB+Z5lTQiTZ23p4FNJA4bnXGCL+ZYEn6FjY4i6kp0AnjJBHtfH/wEladHYMrdXVIqdC
a8eXPDqiJY9W2Dk5uVdwLGDuimEp+yN54h9izLtonWCkk+vJ0Vv9z+Z8SjsEYVrNPOF2d3GwuQLO
xtctSA4mUtl69fGbbOKlGAQdZGil0n3j5WR9ZYZC4s128SrNkdTKOcZpUCE4Brqjc1ggOLr51ajt
69iqPn0lxpe9vtlXvGedrIK1ndwe7CxCxK2Gwsnee0jtzjdPx85hiRl8iZlE07k8EwMTTpIvd6dL
8ATFyXiS25ULSvthDpXGRsXmxLk6XZdymi2tGxWl0/XP/gElXT7RivRyduOn83oyXam6T4r957zB
8L/FqK/TerOZfUD3Hszg43PzAn2hNBpTmrUsqg0Vm+gZ12LGdkxZUePZr0Pb7R5EHChoOwew2XF9
cOdKcptjogiAVgQ3Z3V0DJ71wlnV4bGIX7qHsujR8A22msLHrqJOq/mhbb6Ssn90oawPf/j5WMdN
t3CUDiu631W271N66XfOWxlWLQocEZPO361t53yCldlmsonoiZP/IJnI8BZ3VMfgOPvvVJ13Sxtj
9cuq13rTE2wr99hgsJiTqIXvVm2fhwWc+yO6vt0HFQYG0zzppN2Uzvc7voCx+Q00jaWrE05qherd
q3CmoIg/2s+W3aK8Rb5UM0fctD5fW1QEheYA+cOIXvRAO3A+caJnVtbpqXQ0tf8CHPoEqErAF4vR
q7Krb3xqbvHl/4RdPBlJVAAWwUnpSOi57r4qq2xFaq+6OSX5knXYGX3C+tNvHONVx7ptUes0wVzR
PZ68D07imlk8/JWxbvQuwavlxpcxV6hY4b2/eVNJ0nGw0O4cb5eG9UG5obonu7yadPTqTPFRFxUu
YizQ33AEfyGYMd5o4Cz4srFAwb5BRSEomHbuAp9fUKwwRFzbL0ZuT+hP0FvhOYG0hfHoFfwG94pJ
5qcnw84t6uLvWmBewW6B+zkWODChpOGZzz3ijDoUr1DRODSTgDDJ+h0REqySrA+t4PKWeT+y7sSW
acVPyzuCC6adwqrZUyM0FZx8V8rZky3f/+NQ1oncgSpqoXcE4eDIobuAVZbPQe0g+AfnFEyU6AC7
ic5BhQO0fFRRTOSOOruhHrxOGjhD5T1tgXUJ575g9RBDVLhoNFK2pxhHKGrZRoBTFN9vgJ3gKZU+
ZiAonYA/bM7T0n/4YnqlBSurjBqxlIOH3gpiZie1Bh0gWwA/KD+6kP/AO6PUPPFVwknlLf4wYsIR
OvwGPelC6JTOIVYGhxjra6djW91hPjn/ZaPrX4XN7MZomNkoX6LW+szoAO7460JJNbj+jUD5Xeds
lGGFHyCUaVO49z6zxoJv5BN7VwwG8KiVR5KGFD/2PjpbSvlPBCJPA0p9asCUSCEmvAbXO6QgYlPy
9Uj1uesT1nfvNriFVfq4wWkd/MuCRWAjrUsvKWYx1rfXnOh+e6NHIaO+G6FQDvya6wA9S/QEJ9jv
gWukmrkAHFCDdaxuhOf2mtaKTm7JUR2W7lk2Lm1y53U+Af/lEJU3s1Dcchc2HQIc7NW8jm/JJ/4Q
oXFTve8ZCExxZfSbdRsq8wPGCZpXu9tf1hIr4AeGox3H+MV+mjPdFIMDDFc4dN+Il85TCtzgiM6q
Bfy6BdTB3YFqs42TDqi01MlAjgxuG79qD9fWXsVDwj6FSzoqfxOqr4JUwBLXnl0CxugkhYMJN6nh
MmvN5wan6vpfMNCUje7rZM/gtNMYw7LuySmlAXO+jo4ubVgGqnsZt8IbLpQu1Bb1DeqwFUcW7rpt
LBuOIlrrfJhgb/dbXja+4AuDYQSfI44XOnTe27rEW4annJnoXmYO1YT3mzJ8melWfG+Y01j/gWKN
6QgI9saxWNXBTjFdsGELLP1POgSZlCCAiaulMPN2RL/cZTqBAY/rjNgEZzVmGivDF6ZrMyekDd9o
DPwO43wYeJEw4TLe9Ls4MkDvYGdD2csWhHgJ0S49A22yisTx6uTOEy0TM5q38IpORCpxGmx0s0wg
QiaxSNhdXAV879fYC+8HkWM/4mRN0wsfFDHXixJCVtoIQbjd2InC5ToQaJE/JzAcEVU+/bcgRsIp
FdDWpGcz9Ap/LkASaOdMcBtR3vA0YNvBDnTs01vf4lsPNRiChQFaSJRhG4is3gdKp73h8XCEZCzT
vGsTMGLxKuywl9FEjfXY4imYPUY8KP1JvWuuq7HIOZ3GvoUvSMCNNzwLru/EUPfHVtzalnnuK80D
95rF/OE+lgEOCJX9IU7nErQ81jPThSv/CPmDoY/4YOnMNXEb9J3WW/mn+ARFZzJvgpcPOrpG7+W8
6UG4/onCUsVW00l4ArlO+FhM/J3I6cUaAb//BRccKjueLZw192ECLczBYtZzWdYLhrmArtAJXk1h
Db+YieR+AovG30O5m+yPJ3fEYcp1wFdCB7dPEiGMR2sQGm7dwB70uE/MbzHcK9HaoPwgSlP+3Vkk
iwnTYmzcbOc7CDiMW6OpxTkrtxPdnuyk+2kOptoBO2iBvI/fUb8JLg5A5hm04jd3s9mM2ScweaWJ
n0+nZBplLosDTtCmJ+SIhtnlFCLqV44Hoa+Fn90z/CvCGhHsSGfvglKxJMSdT8LR+Ypo5IVIknHA
DijWCow5mv9CHu2pNF5ApsAxSLVASgY+hyyAFqtVWrEKPpBPDfqNLmEneDnoF2uVF6kd3gUONsDi
/HK4uB/c8Zu7eaDKEVfb+RUyhT/gzhg+QFQiefXIxS01Oc3klTnUHCYbJH5jyqHyZQKfuTPAuGUP
4oVfyw9PGyhn5kzzCA1Wextgi5Un8goUOYD4n1BjvJF+HlPCE7WeAjRYgQZE2u5YhGCTqMQJUQQs
ye3pjZe/R+cae0NtRyV55y1RcD9tv0khfvWVD6De1H7wiR36xMj+alhDnjZHrZ+/Bp96W/qfZ4YY
kWikpqsOeSEjftUYtNIbcqoyBeLcMUjsjDVaNeIsKveLFNr7tqyChxTDssb81XEoTKniixndaQtJ
2Xil0E3y7Rqgw8uhFViB1+keTWZJ6FjwATQEUUqQqEWYKCMSuZmPyKAxQyaAH+CMLuLajGRmx6c1
5G8SiFj5h15roWEhWYrRZAosB9xZ2EXTOjJlRf9oc8AaQYs1SoVASWMbCzrtBsCEPf23xKSzZgFw
j7URQ8m0qVx5FvcdBknkZnpvNZkLl6F7Yn0M96TCY/bAwV8sFXp7kKaGhNW/sXJw1eSn5WO13Xu3
yR7Rq3fu8ZnvNFfUSBRDYBLUYk2HHkK4Ig09biF1AZCnIaIPyB86Z1SqhY1wsfKbCy6+bgjvzJdW
X8oSbUxpAlIncjfhjIk6Ff+iasDJgGcVfR4WHSBtHA9E59wjaDnsQSx0u80loTRuPlNBhqEiH4CT
sy88SbY06PbtEooCbg7n1NTA6w8XkUDcOwhDZyyT6FshmcROAZdloWojw58KhWuYfYY84UgILQd0
e9uoTXiCcnZyuPhAQCEZ/D/YkMb8/8ODGRx6b4vBOogQtgJOJfvuYgExAGdlSxmJyJBQFVGJqhYK
OzajkdSTcI4/Zt2OfruTLfPlc36KIRGOJ7mrArxIATeNdmAdSFu5kdjv2pK4KtIo7h/St43CJwVD
LBhoFNtl4WwZbQCNBCL/ZY/JNjJn69DEmYEHH5sRfivqP+0HkgOi89yyY/hTXnZUs7MKFixihzcD
kkLPs7sBpZLJ4+Dyy8Co4Kg8LijkZMnB4tmnGbuYYLMsfqw0BOE60RRdRiFCz9B/egpHGIzfYCqT
WPJTcqF4aZGPr5Y3fplI4WQJNMnVEOxVQ0YOEyn2HJKIa5DiwtuHpRAzUx5eUEEh1mvuH7sMnK+k
cLOrIQWAdfjIRjgtfJkDRDNdcxCrYNJsfCJH+NHGKsnPXMWRgR1qe/BwIm6AXLDlcomVAvAI/3B1
SaLk3cjjIi8mAbdcAH4EDPiyviRtrw2ZIu+FDoqEYtYyRQd65BW6bOxiudCZaKJGUh8M9uSbsj7g
RNhADRqxMwG65fRl68RjfI8suGvwIidCxG8G6y6QnfhMUNLTFdGDXLJfiiLBu4dU4XOAEvAhsOFh
2pXbLRSLXES2X2Bo+yHySJSHDMcSdA7bLHeaiycTnXIIAUyLaLKaivkYbZ216USbvqgZDgsM6mWQ
vo9TTgiEK4QLGlA0vSR+opCTpSQUi5XNYHa804pdWtbrDjvb6J/AW/iTHGnx0UWL1EyZ2yRGFpks
P/0Is9kjvMEnGST+VeYzc8SGAa0cJJQg9nPuoWTo6gO5yWhXRHnSl8/TBMI8LUVlgsebYPZySf7Z
h7ALjbnAwYGVWaAS+fblvouc9YkRTNf7d33OOLe/3FWvyX8VNiB62fX+KbFTcEwoxm3OYQ3C6eMJ
+SXCFHnWxJ6P5ch6REvbcHkafznCU/mqSGGa7mXIyiNGGQ/4uT7gDOSvbxzk5T12zMaIj6140fzF
nZ/z7KHfkd8uV5IBN1u8aST9RXSEr7h2njE0HLdZ9qTMF/N/0a1iZS8e+1IcCOkmy5VrKh44b25Q
H4c95i+xnw/F717yR7nhjCyZEcymjWIMAR2/u+ZuSwwUz5f8FqEroHIZkUbMIloSTPwyDOtafl/M
65GRikBDWBFSBxgEhNgguOUZy6GONkOgcMyBieZp+i3T339gW2msqVWld39aCZI7ajeC7qyPmHx9
gBjTJLHWZ3/y9uCxUPRbPHm8BCUWYDMPy+Vq7u3dPDoHLY1J7v+LkcZICVFLEQale194bvXAg81s
o9Dw8+VmwzWXomoa0aUPpnL3uR2okLX+cdruvVx5dLQRezhOOdxL2a1ke+HEkypONkJHq/DPRv8Z
MPCFFBS6E0mvDZDCbeI2b0Eorw+MZbgsTjOoV9Boh9oaHBDksRRqa8rmV9MzjFYgzeAojsqutgIP
YFIUmUT+KxyApe1G2zkgazpOLrwWxOACVpDxJgq7K6XSk92/RQmFSHSpoOBsWKNRE7WqV6XNte7e
YZE/mZfR62EVZziKf24hSSes6lduPAEdYMQTIpVnaum1sOkmitv6QnE2kAOPjaNY5pxrX4XK6V36
BzK1XG5LB/UCA6tf6+yHys0+3uzXHyQ3Kp+dvqk2+SvQnr3ussTzXRlk63JKhETtXLCjYOG22CC3
tXNV7RbmYjdH5RFVcXTRoZtxySqtz8W9K34ZtzB0rRqurtHulZT0nRZNDZPzLGaUPUxuHkgvebLj
swu9XNxnvquISChmtWhDbq7xiIChlb/Ow26UC/RCxdHKt6sUFPBM8UGHPyggpDBGn/wxl6h0nCvu
4ViEtKiWYNSYMDTVwr2heKLt4VE4/TXHX1RTJzMwNuimMDkA9cZFCZwSj/a3+QD1W7yHGOx2htpQ
tzsTsdygD5I/kFI1sIUm3xXvivZOu1FfdCTp1XpZTybTD1PSam7ThHGvEpu1Bx8Y9qblVXNN8hUH
Z9Mr7WMcK4E61sdpg76fVwAEa0yMdYZN8Jvui9kw+rdFjTgyS49pnqyr4IHNCLAG4K5ImIwFgxNZ
/9l79FGuIri1AJIvzHG7Fb1uPToD6Tb2JKMypkXj19yv6X79zl51Swy+xKKuiN/7j910MJs7gz+A
bdnMLCFuDZkMgyrBlRq+CR2Ad/iDQOmCazfTCoIoG+3Bgm7Ws/ckbHNEBw3f/V5+xsy2nkyGPKwF
I2RFmlmaw1PvrAETsxfo39dStpp3jOv0WFve9hlulZRPbxaGmSpphzpvSz9pPT+8O37FF6QFxvk7
Pfuq+2ZI73C0FBdPIN3VC9MpXCYMiRz1HnRqbF9+03vYgrXEW5VcRstT+lxYZzv0IFmUG3P71G78
/3VGNG+PC51NhqWt92s3dhA5KX1e3jtsdPvuqFvoB6s1PP2dJqyCZm4FWMVRbQUYOYDaYP/ELPVf
msYP+xKgy56SUUssQYwzjNkJzwlgUlrbvFXWAv2yuuvw++pta6n3T3Gn1zarOSaIoWom6zc9eO0K
fGECBLMOznggn6NVrNArZDB1QxGlvTZBMUEMhF8IJrMnLCf5b/co6/H2NMFJYLPuZloDi2zTk5di
0+dtvTOzwUfcVWYegXsCwq4RpYAcbL+h0XtbGtvKvDiaN8Cp577lSVJoa6BsG72Wh34Vc0WYo6bH
CoKocDueMRDwqzsvgurIahG18xshwjpZq2aInOqP/zUtWV0LJg/vU8V9rb/09+I0R5ik15yWwZPL
FLAgBTg4DxPoWcrhhekxpY3eLjYXC1TKQE1NXpv5RJlwHFvOl7DULtWS1/Yn1nOoAePc6LgRjBOM
6t0dPt+iOcXvEDvIU1qO23Ot5TqqK56OnEcADXYSJgmTDkAf3CJvwUIiVfcEuCWYNNonuOaPezZn
3xBXZwy8v7ND/8k+shVpJHZJYvWZzjBu4dORBJsTu4lTM4YeItGTpxjz0G2Lp5dEnZ9nPKX5JAuZ
O9kc+t1Al+S0kyeiSzGuRw6GCuASdvwWdhrid68H+eaxSId/+On8/Xm82InKHgdX+w/H70h4c6LJ
+ozEZogDnAZyRSuQVKabgv0PydI8/pC8QzHHJ1sPD3iizaG4ejlvbiZeRl377+nfZt4z0jU2Madr
48Xdth+12aGRyq3DHmMmfLCbGaZdOcgc/kpDdr1OcukxWo7ZCWY1/JnCx7hHzpWrXWnm0fvtVw9X
6c+quThwx/RHM2fVh05w2m7De68xjIK+dpDRX8HsjilZznfWVLefw3PzsCxAfWSBXaeHIeooYCu+
iBodg1OmHLzZNsbjE5W9VGoDG9EeFQZwJjukBfiTuUwyoElhsJ6hTllOjmIju8/sC6i87l95F3hd
mgl7FbVYZA/24Yhtqkon/gsBlzNLMU5h8lTceSxB3GK25WEcd7wuCyeD0UAv6qGvegQlQFqXwsYJ
RZoFNiNja4w54JKrsXfSCViTmnhLFpkAY13TWpCqjLNZgtrdUs0RgiBAZEDZYQEGfjBfww5aqrC9
uS2tF2qbEjJQBt8YdGAbTM80Uu3ZGdWCAr7OGe5bZUCHRWikkA10GmQ6F/ZtWI9B3kYIkpiN3Ids
tjhZYEU3wl0MHcEbglDQHDF5fXkom24I7QaN2LcWlSuPCEg5MrQ/EpsnKu9q4DN1BtwRMvKHtpcm
H5E4qh1EdWAduYOkaXBn6AGhIqyK6OAhMB2rsxCCwBUVhrJZWdwtqXXFzIDnnEFD1E0z6j+x1sjc
HcWSiHcMlGKi/pJGRr7ZBcBj2FgUBw337tJyOMh6zCijI3q7SIowSq4cSVSiFGFQawJSlCONEccQ
5ggRSR1++O4IwmhCXw5IyFz6gPqMj0BaB8W8P6DnBRBmNreKGqkwRHfCY2nZ/DaVEBeAscS+j2YL
BsNm3qgTADzdEd2S8M3sFv9CB0IHjEYJBoNBAHr/vQ61IbduSpDK4LV9UI1vNn1aGWRyc35aGmZY
G4srzEP8E5zQqMS9S3Lypbynz5D+Ubwr8uBuY3Vh7jAU5HSlTLxiySHS2K/LECBSUnpVFIyMcL1t
RsxksukWtxk0peXt0yz9sjjAPyTRSmbpDnM8f8xvDMbx8x95OEr45dNgaLpYvggc/jKQt2m6r0CR
TAlnid/d2426oJ9HOvNDejHzsTh1IP8LdG4sbD2i4d2ZZBMNyZFMtr1dSfeuGM7y7b0/YjSGKesj
Fno76cnsHnoj0e1zz/jwNLZIE6jzaVg2ArHi2cUnwvyVfY4+Vp8+hnh2JYR3hH/ddCzNOeZCIiNi
R/zD14i2vfgX47XiSqvYTVLv9bk383k2vAXLc6rvZZjwQ+qJjJHRL7fM9hLVGX8Dlmz3iC0SGS1g
y7d/d3VpawkhulMwk4hTKRYLSx3qQzWBg7NfYA4wWL6WDi6zdqIT8dJsmO2kwtvBsNtDFMY4iSc0
M+TXMJqB5s+wmR1JmMgA1D17kHhMVvHljO9zKKTGmd2CAixmPxEeA76b5tszbB0NRG2CtCHFkdDz
igBaIzCedmexGpIl89ce8npYl/ITvvYOz38FkGTSWiD3BCIc4lSgYfNCJ95As09hRHje7CjP//kX
jMzfhSId/DSjTHEbqSgWMYTI3JsnX5QnKKyj40iB1z+EKlp5mLPk6gDcX1z5ixBxit3wFpSmvhmy
by4uAUNsHkNpBEEPjxfrgXHgvDVlOJIcGlux8TQIy3SyrihR2SVPWJGI35MithCvP/HYgSBuu/nw
4KtsRmyCfUCkyIIdvHn2dTDyhcPpzh79lmX8rasLRwmnBmyB4WU7DBewqIUFE8oPmuRf70mViwGD
y0L8siFCahEFOfyikIT6gJZgFIoGSwaKjkzMP2bITtMOEMavTb/SdB5Q6/Y/w8IBVGKU99d9S88n
IEMj4vn26/ADRPhyZQClY5ZTdHceTqr/pmHoOCXNWFp72dkA1EA70C5lSbcH1vPeGpx6g4+XTZ/u
Jfqm+yYsdWfcYUoIzWuTeQHGCxkJ+w18RZKxdd9WITI+nhkBp25Ba8Rse6Rm7Ne56du7FutThiML
vwRdkBBo0AEceW3GfIG8JYxI1h3zjA4LlNUYMYf2YghwtEdtf7dlVkj49Np/RPw3LKBc2ttdJxCh
JSDfqOgjo7M5+yCfCEHm8Axf3CVkI+yynG7CugsfDQ56dhh88/a8CmvVQdw5wHEXQkTgMTlM97QW
dDD8DZMptroPLXdtsSEAeox7SDFBpzD4L/BIJdAGfcsI+bz1Gn1BLWCMp5jVIDxn3gXrHaT3/XZ4
HF4SkA0UlmOME1HbBxiVMoMiKQRHh82n9q7uHSSZ3yxQL1J3Qb4KptLPzOv0wVFQz6/FSURQSVAC
tJNLphFb/WMic70C1pAADALH6CeiUMDFD38p9w+oSC9CEGTpg84POfowV8x95U6JKJr8NUQpa63P
t4TtwZkhVVZKj/W1+mP5AExwKsXcvggd175ynmAQ7GYPpyS1OlpNWvDtfkVYeh9XqF4e1CF8D+iq
DKVduR6FmSGfyBwmV3Fx7Mq41kxxzjyPTB/nfNxq8OK54+GQQZ02sxtec1P12gV+lK8UkA3HpzuQ
uoUVUAYacBzmladtTyiYsl6J7Cn3y28vewzfZaAoXkZS33NNLlX7Ghorv6v67YML7dVciOLoGuTe
YdKGICHNz2EdUMXxBudH9wKxkjudRaNAfuR8Fyfk4YyFZ+RgB9dnv+uUlVt2EJQzypvhNkleHsow
xUZYlw1xcW5z8pGvHMhuboAQzj90ySPj4VyJnTi5D9TSBlVwdNog0rpDWN6c9mSVhwoiHKpmkOea
P5H0MTHNzPYZzZnuqh+zXFcGZoEVhndAPdiIPp3y4dZTLCraZjcPzjrOCBh4rQYFlztLCOhbDdT1
Zf3ang3zutUw57Pyxlb99E7799N75LM37xZ8EzkrW/UFvw0NqgYBXLu1rAtG08lEwSAInnd07jrP
k1OvGAcmTAuNepOpeGQGMvzJdpotVDZQgSWc+AzrOl0j0oK+LuNad3K8jR7MOdCCG5RAtZUdsFA+
4ziKnKB3IgTHrNK7VzSsJkf9IufoL9n0mlZ5QSOJgz4fVIqRfEBtScj6N3jbd9yywxZzuYSg3+1G
/0m0A/GxNvmAb9xwAT418zsq1rqnhhX4KXPdhndIfx7l2vw7avF0d5B0gn3iyLbWScaKz/Fv6k/G
Ux8jjqrgxWZEO8dIfIuJRn7FOT6QzI7mzkJv2cKR8NuwaqbB0xdPxt1pNoI3ey1mUqB6eJMhwcn/
dI7VQZ5RHQK0fvDzgKhD/Kle/S8BbYUNkfGAWCxk1zN4/x5ffrdjZZlT/Sy/iwzXKuQzB4ubqCfw
WhbfsILpTpAJtNMVTzB+Fmj8HNxUPFA/Lq13klmPLuef+BmLZOg+KVVHod9a1v1LekFngK4CoeLN
zKE8wk+Uw6F4zT9RFO2u8zr3L3V8dxl4byO/OVHfav3DrVcCE9wxQ7uj5ekm7VaPWqDkecG4LYdA
UJcPZ3n/uLz1DuPeDVMDoyrCDlJZ3T7gVNqIMsVGWaixj7b6RjN6HmFrgL1AC7B6e/VWIAvISsgz
AM9psKvRvg7IcaULBJgzSKyukntAwce0I3YiW2P0Nfpf4Ln7wWll3ivI51fXyPsd9q3SJnCF+IdO
77xlyqkzL9YH4rGTNomS3BnMIdm7G8yF1N9e6+TqHQbn75XfRs/HfkvaLRqB5tPeabvieTBXj4Q1
Rdw8kxiFdcPUp/9KugfnRUmJXZ/C4doeXIRv+R19hMQymsSz2nJK5B3jymm2/cMx4Tv4p18nyknS
zcJHlC9VZK+MnyMMKAOkyeZVt8vm5EuqK5xh7RgvxNgrZ39i1Zx6+G/VhKW/3Es52jVf48YRGalF
Wdjwn9uH8zbMJ6l4CnYcbfNwmjBtRXz503kjp/ZxqmgabnWKTkj8NhfwEh7y0RPMGN/fhlXiCviE
fPWO7Pt/yuQ5UjCxEFe+fit+j0kqxvPbvY5w7C3wucDpglq4Sr5xC1Emx+ADf1DVuqaXYT29jmVk
a9M0+xuB6W/cszeofklrIGcms4X4alwxhFAZU1P3XfiqNop169LlTMo169tHXwZBIgUGuDaIt1j0
KYR43gzze4KrEtLtEbaXQtq9UCK0zOm73wwKP2/H2nhHiTtQZmK/306ai6co3nnU2hxDdDg1/oA8
pe3Jg8Yt47mCAm53XEjkorAfCODGqrD46pBLW2EwMDtMdjB3YqcvPrAnBtDaYT6+Y2rKXB1Gt1PS
XOkujiacDWMsg2OSH2xOAr4DyL5k0ghD1cLUeZ44ahl/wKivd4VEAPrv5zGnJswNo313syA49Y7J
z2dQsVCaJgdrPfhW+ALpPQ3CZXAkWBuviXqgeG0gXUooajqzF/Tx0JSYr7+MAdHhWFwY66aXB+8t
+yS7xFoUDjrufEx4eGQxW9RacOQy6617pyltapLvPqhVx+9Ai1+Ypz0Bhc26Vy1biJxrmGku+n80
nddy4toShp+IKgFC4VY5ACJjuKGMzYgkUEAS8PTna7xPTY1nxoMJCmt1/6mXlV9ZPbcJCbZ7EYCL
AdjTa9I+zaRDAVK7QgySWoJMugAsD7oT8Orgiot4Tr2/IxoftUJBaIMw7EJjmD8y8LFmG9tFhJDe
Nr3v5rdnyjwpqZj4FNQfbGmUM1OJI5GmU0NMIJxi7Z7G3Hc0fEI5iRvF9D5Tq9jDaiqEh0uks18O
0/GntZppJPWsOIiShijUOXZ1JAxkPRAyLP5NCIE+TysCEgjXlmNBhupr1DLNaTC8YcdLRtsv4thj
6lJDp02i6HBNcof+UiBgCbGFvJPYMYMSDULKxMu7+2DhV32DA19SWT8pyXq+tmV9CjHUR8dhC3n5
xniGI+ZCKqgY+FGk8DZO9IdPB3ajx/vosphJXTRK3TepxTePnFzuOCTpBLqiB3eplMjLZr4FrufL
tFjKiGWZuYA+Pt0OTsxmvLgNk17d3nIPcyb0mPJ9RboXCd8sLTuL1L+nd6Sl2GkOV1z6T1hGMbA/
cRuynDD+gg629TuW7mVELzbJJW4mj/nNodR1KVxbv7dqx+Xkj12EMx6qxM9I24EF1DapC4EZyAUu
IeuEHhbcRcW8olMQfwRMYZ/ylrPImwO/JlpItQsEF2LKSWBVOSxcCC6MMZUxk8mrGZZbHPP4nt1P
BVmxsMiyhPHH6e7PXnddL/V1l2GT730BZMABicS1/3JphoQ0l0Yfkk0uRERD4h6VgZMzibT2LrHE
pctV1RHD0D6fL/bU2k3pUNYp+Bso8kTEAsDwoQdRJ9jBF0+C9x9IQ8hhHg3gMEiMbboylum/IyTv
A1WLUH5SoRu+rGoEXTLzF7qd8nv2RDIgx09ua8mIUVyh+sXT+PZeVDgyxqLAGNbg/3ygUzKHhi3c
d81SIMYqSbJh28TRBTTA0DABqwAzsAvHBJvGb5aOT1AJ7aKIpnYMsj2ySFL7o+4B60LcK3427CYQ
S2FKo1RBsiGToC2StCuJaCMD9/P1RidOdejdRvmo8/HYnTz+hZJYwqT4+5yfJ5/ryvxZ+Y5Ebkhn
3oaIjsYIZuFie3TXatD44JO02VBHlDVuhxdG7ctTiRb6iAyyBNFObQTePEqxNDifb7ZxC9n1fP6P
vFDSvcAOyE8R4a5oToE75ZHAZABqpZ9/3pS0ceh/+CqPl+FhMgxKDE+8Jr+R7wliL89B9i/PMt6R
ZVgjA6euFLaAby3FWUl1Ox5vdgntvTy8OZD5Egm++PeKAhnIk4g4XHHwDfGrhIx4oW/seQOm2Yi0
3Jy2ni8pBqadQ5JcRFwKVXiC9YHPA9xxIOOgLgxeNQUfvTjkd/ARgF/OsLhUe74G32WgW+iTq2Hw
0YByXMFviNsEkxEaDBRTfp0jsE8Ljxno9koUwhL2mNpLZIsf2bdJxSVH+08ejs5raCCgMdyOp7mn
dUZnjAyu4xluP7xjNx8AmL1QvMiVqPjlj/xNTH1AVJ8rk20J+QSyHLmvkMLsZSjQ4uoNAPAUPMyg
fDD4T65rIIcTt6DOXLtsbLLL58MG2RX9DM52yRMTGEFuePkqS4loIgzMwfpcxB6izpBeWCxEMs5F
cEwBDEUfidWH31AY9nV+9nBf+UxY4nskd6DvFWGJBH5xZ1fc4XsRGgy8NChJhKXk2Pl5qPOk8pTS
UosaQm7dHRIQWS48EgEQArvMBXaF0vibiGnyJ8NQ4VCEuTBnF/+0lOmM9BcxPAmOHjFQLTukNGgb
ejiG3Is4Cu+hI2HeT2FQPvkf8vU+QpT8kU5hdCwrm59ibuzRY6LwMmMMn1BuRGgEf3Bj6j6Zg8u4
RKF67sLKOMw7RILFeB+GGjPO+DPNFpyC0b/uO35+ZrLIGF5JYEbmzcbCc7qp26HXZcwuGCajFjPa
cAnQIFKdYbiZ/RltvDw66LpEbjZhKrJPTC39uzM7eszHXYvWK+MRB1hBdYKUgAyTZ0CavW9+Zh7z
vyjnOnxkeCNGytyXvMsC3TUkFSESUrjIIc7lDxVNBRjsA+BWzvKInAgcnSKie0M0yVAZah1mbMFV
8azyvEJAyYGRRywKW4Y98rRcuwzcleMiOhKQZ1nZwWk/Y43YaRifgyJL5EdUl1JsyLL55XgfLRvb
woyYn4kMreCnZY6k/DyMqQ3cSlJvuwKx3u+PjA1wdS68PYPgA74wKkniCL7OC1HJPNkS2GuoYlne
+SzI5JA6HieyA+98uWjROEkyAq8sV5uUIU+6CUm5+RL1kaTccjUCI6OLpXm0trwAkWMjCdIj6g+b
neyov4FEAYBkrX5lepH4bCu3J3fnFwn7vD2PI7wC6/5CYievJhsx1s4HSjFMVcuBA1YO1iXbBHwb
dnzkhkggAerUUfz7W3orRL6SaoVV+jdYiRBFhGP8hZnfc5Eniaao55cM0JI7WX6LtIltCNXiR4iH
4NhxKIy0+Ml6KizSGXWeS96gGCMiNZgrBF5FEagtlOgRKgkEtmUdkxVcmBv5wOCbAZFolEvy8i/7
C4kTkBPYKGZ8CmJUEOlUzjkJFfD3kpvCP+4jygkJvZHrCOjBX3AiEs5W/zNOmoAdTIhcJdwIXEOE
4MgURpngJj+GRIXfH18xzogTlQl5gTzu6iH+AuVjqZG7juoDGJAJpwxOCW4fTJDC5L8rl5fG7hrL
9CQewYS2/DNJiQfSXfG2Iqyw2JVvAIdXBw6Ftybr1SDWCc65uINY2q4MHVwPCqScvMNm0h1SkwW1
fySusOUrgz/3e5HKjajLZDADcme5wPbCsvDylCeyQKKso2B0Tgi5ZDmWS0o0V6QTAxki5KSt+Ft3
TXyd223yQtUoa/d5M2B2iSyyUquJSg/Chv+DMvDl71IobhW0WfJsSJldXr7zcwu53KUVVCMpOJ+M
bpDbQsoepIG8GNA3CiYyS1h8d/6LOWd52Ps34qdE4/WkF8yZ/yIvB9NDGQmbQn0u95IUljmzNI6L
/2p3aifuOSFc9qJHPI07ifBxzef1aEYCuRVP5AIidLwC1VVk2tM8e6Llkl/CPD1pKq944qXPeH4p
JbehgvacXW14GwJDfV3D5ossCPlp0aEiFgXIgHsCAhAJGO8BeBRTIM8s9bxUvIBW3IcSOy/5LTlC
dqA3iQ2Yi1aAjXrdYX9vucxTjxJsIju9FDdnX3yLRPE5yLOHv+YQEbkIzA28UQZfaTAXWPDjHj3X
gq6EUqAKunDm/PxgIiVeLwXxxnsFp0P140uGLfWBU61Tp4BUIMvgAJID+bPjfRMqhtVKSirKB5Hr
iN0k+v4WO6VhfX8vHxAZyORgCDHAwZRE/NvET0GJ0beX4+iGj1yF9L1GYji/kbIrxdEnco0Xl3UF
hS6Yv1S5nHyWzhvNTD2qfeTVFO8t6T84RD7bNItp/MJOuydq2x4MJcaGYU6cWrkidEDXTtKDJkxp
BaU+kFMhDeIfAtvzr8T4l9QMUCNypqSFIMCJdVx2hJJhIegnwibOUCN0/gYZIdee/glpdhu2PFou
zPY4dWUPTaeyM8vWx66L7IE9O5DkAVkc2D2nZ7bMj2kKKP80lQKERFGZZwBswlfWihhFYiwZWiwA
04v8Sc4lc4e5H/vOjeZE+h1ZK/AjEwQj7YzgJBpHgxsKazZAHr9oCAk0GhCw9IFeaMtqfl29zxEk
AEz3dlH7fWS+kdynnwbSuwSCoKnuc/4McUGw5JEb0HP3MkOo7/BVfsFZMPqJ+1j2HXaeraA1knj0
5uYUJkGUmnJTyQ71V5iVQzN5OOacbo64U8FyGhk9QK8onQ7tOa5jgqPAr3gZ6RV5GV4EeSMCva+/
OvDt5It2JaLP9jsNVKYWy9qi089IUKt0OwoE6eWfbC2l90zEpIdd/Ve6ZewF0E9kxY3IeDhS8Rw+
Cz3VABv/Ez8MoijIwZiqIKY/ZvS1nLCuAgFd+QOmT1fTv86x8K+QNTSkgRzkt5NI75cGD4zpcpzl
d4eeVPpTSN+nI6uUGhEKxrrW4fTIiicnpwlfKzlYXZbJPifpiSpVpLINDQd7PfOdpU4Vza0sCyKz
/X+NqwqpLcsiwmsPYIv/+q8C5V5RgOtFKC5JfDKBQxTAf2UxUybYdKU+Fd03FAIG95auW8AMeayg
a3K0FdahB6w2fDYq2ttna74NKQ6kHxUgRlZIeQjzCZ0PTHCyZj8TMSt0xJtP4pzkzMk+1CS0++xA
0iSr3JdsVFdvLwXS3aYB3jM/gSPyd8CkySdcjggnlSPVpaiWQkuOn5Q3YtmR797/pL8czH+yg+wY
eN0MjagJ5chXbHAnd3bilVkWmJgkO5RoDkQDK3wcmAY3iwzHkXIe5NXJw8ewS+yJjE8eDOUMU2Wy
oZKax7wnnVZEHgmLz24r+WzkyNnKsog+YzyZ1bQHIuFSHXg1qaPTd4J7hTTgA5vsvH3zU9727T08
qMwXopbgZFjmoVqD+v4+kFx0EwJNFBBAlConuV8zu/wV6Cw5/hzJcZgaBwL9SOnQ47LB8FKg59Ld
htSSgp4uzk72g5vyi2Bit4Pj2ENzvaIoQLwwMqLyzEEzuaid7roawe2DFNMEHxGYe82qYnGkAYVT
GBywh1I6Do93t6FmHVjrlzd+EEKKrTRbG6gnrctXM+0CWCxvW+VBrtV1Ws6KnfWYXg/vuTbVh4y8
eeKPJOFmD5OG5ZtgoCurOn4RYgBygueFUL0ub3zFH0vLO+AxCqLNu9NnwHOGwgmjhdcJzYm+qWN9
o0vy+xJBwYwxhJPjASMS+1odV8TYSmA3EpmwjU0kL2nCV6IviSEAFkC8QwapU9p3T9y2qncMbmM9
0g3kRm/mBvcZIfCEOOp5ekRCUNiGjZ9H3eVjmk+LRI3zqH8wcHQG5VR+l9t6XiVaQNhRVM3vD3u3
ro9EeBlreXAz0vizmr9TQruuLruZbvfi27YQEwlRYITiYMA0CCYn84dwps6E2JZ1deHgHiFUUkfY
afkcjORJdmN+sZgBlNyRDEBd+EiZHyMlKAkGf4zeo3Ng+jIo4eH2GbGMvpBD55NZgM1SPj5GbZ7m
RSTi5IaetTPheC+VPTpsjM3tHvRl3glFe4Fpk+kwbdyf4Pn/O5wdnPrLOiji84jN/wC4AlO7IcJc
36RzVVQfQDxrySjn1xLjdMIp54riYSk+VqDzCXVJaGJUFfe1viGN6XjgD6RF8+uS80PVchSi8IPY
IClH3yRmQIFk5Lyj18BwRGpEmpywXQu6JAMI6j35oNjikYhgQUdVgLIAAUtFtgUmFTRQ6ph2gX2b
8A3Kfdoi2W5I/eDXncVdxqNJw7dYXII+3qL9TFZ/fGnsznw3oZtzVr8IowCTRBqAALn9ABz/CKMl
hVTe4vTsC9DBLsIOoy84wPnT1nn7A1vLbXMuNeOZivT5CwAOc1KzOxPb0wmO2H2YT2hXNa+XMdlU
emx6cUCcBiOyGqKHDJiYtT5NZXt/8/de45YkMGBZxJRO6UScwMYcK7jPNpfl6aDCF2eWZPpgIN/n
PTdH6UDWCvMRU6bbWJct32DHGnX3g4aqoYWGMqgv7jxm3l7iwn/Bm3EBL18Xv07teglgX94sNjhu
VpXvt1TzwELofxMynRQ8FnEB3sz/Fpb+kP+D6HotK6Yu7gf7+5a/1Mt8/uKI7AuJYJoqo0GgrwkZ
VQ6vpbnm4e2yHt2Sci7fuMMUQBqY6xsmnnkL9HrfElLVWbej+/S1zHnYfcrD52SLhjUlD20T7YiU
QnQ7/EJHxY6Suei72pHOJMp7BEQTDRiPd48GtEzUhgmVlFcxUUNm/kRdKQ2XGRMd4QcphnT+fI2O
sIDt4ZZk0WvZjiqKiTSW9D+TRE4GTQoKReuUsNWDpFcAQ9WoPlR+P5BNQjISb3T4AOw0ItfJJ4Cc
/aihChgQB8qWd3jM2YDGJi0ZDKd/jwQOpz0LMpfjEzyw6ykjM85lpqYyeo07a52HZpRfetAkPJTP
f/xqJq8RhKYPHxfLn60v38+oHB8JP6oH7VhnChbTL8GiM5QkpH25etwScNVuc6+d5V69RUWBMREp
OVBW32GsTMD/+LvVhcddf7Ig4/1cSGul6gsz/q/r8GxZ8AYuuy61cnJGw9W58LFTXiJ+0RRe7XJz
hSu/zI4deslkp06TF1kW9MRoKMevx0/e+vdZfnLUVe9kPx9MCQ5L6NAmKgr03tS40GbbarxTtmm8
fRbcD9WqvQYnlMQ03IbzosM0nLyJuti3KytnfzN+Ljq4C7ugEpzV4e4SmuDbTG99e4NX3KSxgR4T
T+fDfpCHQwnWGZVkTZ3cXrpgqHZ4Me0Ba+olPCHQI2he3RQaFcRIVYI7BAnE14PmFHDfzg4mFZme
+nUx1kD4cK/StKWxRj/gmypRsOSfR1kxuWdRhm5RGWNt6ujBtfH7JUY4WrwVHBxRhC+L9roe36Ny
fgX+pGitgUOJviC/AhsGSJFtIIVfwvKukG0gc9G5xjPpvh8hs6Fe/5qQi88mryiNZOAnVOfRLb4f
PaeQ8UykiDkxRccNuZL97lpN+aVpzg18DXEDcx4jMmlFN0j5VnboqSnxKIXIycNWJ6XhhbzWykOX
UqPAGFYUlmhVAijPkqry+qt/9YQQ8W9d2hTuJcacmrq91gH8rl7uvYc5MX4sDnU+OZPtSKEmXG17
8zMFtyUSowjlX0DcDVknHvUVbtigDNEnSiBIDxrwGFaUDmiWEFrc7O6w+lZtJbWb3wsAC3w02ujn
/JJPtMesWJ0XJq2c0osuzHC/bo87655PbkBKFYTGDoMSWbWj3lQvEavA5tYoHhxJd+miITnDodDm
MkEbQyht9US3amghmE16eW5+isYD/oMHnxyp+ZvSjhKXvWSVT8RHJcMbz8PUnH+BtpUcU7sBJJ5D
yqaIVsbcqjh1u+PH1TEBjdAuTfscsCy+DrXvnW+g37wE0E9twyr2xqH2DhgXUW/pwRDitJGCXI7r
4bw0UHvs4e9fAAU31b6AvHn6144lrprRHa0ACJJ0VT2TjuKgW7rH/Hlu7QJI6exou6GukYuS7nGG
HwFEPYjmx0+jf2tZzBAsmqxhd94nTBY9coElnQE6cQZ+R3WTOr0Mqa768AZUvyG8NInXRFxVneG7
6yi6A+te9MF2qTKLlYDqLaqP+ZnpRWRzD2QGAODil/6FQzXRk8HT++rt3LfKNAQ0zg0xV2Aeqs7P
61YZcnWmsze2XBj8PhgHEhsuKRWtG44sGaIK4N9j0ErffnJHYnvtIdFyO7CD5/D0rV+9AvHHJGtm
NQnNjX03UbluU0reHuhLDTSDkECBwB6dhyK2ILGCGQn0WLCmhY1b9UIaSUliEgR/utc/tBO5av2Q
TLQpEGrjdTxUXcQbqE66o5ukCwNIfcZU+7axLFn+WCmaOdsNnTzbcWemIDh+fWUIIvKNtpIRwehc
gTUwmjgq4kl4xGCwYeQYU0g1hKzQWLfp1TPdPNh5nQtGKcHEW/9BoVL5Wt960ioZBBSBph9JVhqZ
7eT2XO0mJpfSFBgh0tdmtmDppyu6DbEWjuroCWWFqyh6uSzs3i05te4TjRQTakAmj3mYgdlwwZGN
6XZIWGPJIyplgr6BMUVXqBoadNp4WWZmzT06JmCTBLgVBywfj3nl60T6HSNKgII4X2Ea4Eu21029
6n4hPqpX6Af/HR9+H05wfbt7RGaiU96hbS9TnxmQx18leh3tarVjtvSVHCr69UuA6qS7s7Ib/Y8e
c9OHLb3btJhue/T09Pit1cwXP0pNybRnkTKiHuVADU/JSUVn43UIfyed3NOQlksmGiPjaYhwSWnR
m3SwflhJxKr9Yp7F9/o+sHdk8YEIIWzBn4fD5UAkzRFDBz4O/87YYSY+JZcFqxxGMu09fo47Th2g
nX2xtjrH8H4OXrUHcPb0RakgfL1EH5El2v0uyb7i+vCyIX0eLkxs9uFtpl1tnt4ElhuaI/UDhaEF
mKjG/om1kFFNOE686utEB1ta2k+pxzs9OH4rnIoVCwF9dWWhJbujfRLw9VvJELNxpqU91i0uZu3l
sskVVk4IIdpA+4VFFxltNcm3zGWbDvvTblQxel1JmhJr2lGxHtEFfsMZsPiTR3HodhDY6+46nVzB
QtwrkUCaZY5kgFoHFzyBZc6P5Mx3wOQQvkCpfcJFwDkE0MDcCTyrMr4G+ZDQ0IZIRWjyE+R6Iv0e
TFDqPKiYPY0GEfqBYaEphzs2UYAd84gJwg0FmO6xAwyCPhfZVkHnDJE6JA/Vfi70n2cIIg5CMznD
nYNGw0Lt2dT2NFqDDcoRZSaYKaJW/zg/r0228IfTCXY3Z9R3UgTh0+fsHSgXy9wX5EeRC3cdQX7q
oYqxIEcbDcAQUrwUs3RGgHRpdVjcBWs4G8FrSrPbskaB0rL/vIc9wGUUCOxYcle9WfeglWR68316
wlpy89Qlp3DDeEkKO67eIK2dii3tmuwM5/yw1WV3eOoGme5dwFE68zTQ9R9BqpVrJD38u8ytDkqE
b3abq9joaWwwkhmhRnIJMtKLV2To9CbKS7RS7ap5zZVVk9zA7Rg9roT6090FdJ4Yo47zjihVUakP
+zuLaqcZZrNqdZ7kIbsbKzHiJCgbI6ImjdsZmQEnJDYi9ujMBZET4EjMDOonVwJehEoEiecMYRpL
OqOICJWhRR/d6yWneFHl7j963tzHZUljOMAtdSDRkilMQr90f4/EclawyD2nXJjxUxoL+rMxvq5B
7d1HmV8+8KN2Adue1HALVobTDEXzG0RWZ8XVX55Oy5eO0Gk2jnYJzpvd9DUtAaw19zJm35IjxC1M
LC8bB5rPBdcbl2M6ZpsCZ+EJSErA7kF/WssMKMLSW0th+SdgpwHhoxAI4fjKyODluuBvd+SFWfwP
4WqkuchIPcZU7Lw7B/KXzL09qtoLaIyo3lKmAvS26azvGd89l2K3JQVgxwpPFxqctt34bFg3pBDN
sBoD9BlE3yvbEcMQh+iJem+rZqdH24+pEnPUv/QUIjDsxNt0WkBTFAJm11GgYGhi5iSoLtHoUnMs
tpJXbFqLy4HxSwDXWdAB76oCgbGVqc5HYOitBpmUHjR7W7u9bZeBUSl7oRn3VtkMVGt6394RIfU8
5ezmZD+g4zx5bzpKv8HrdAxrw8V1TJ8Y3qM0pihDRwnW6RlT5LR5mDKHKQOdkyiDB4QPmB9CMSIG
5gRqciUfXWqKHbVjkDyHaGUrdjqutuO8Bwvdd3r32CR+Y5XGN7jJs01p0QBJUufQWDEq1/3qMMQC
8oloH/zSr3+71M5mZ1yLbF1Qt2iQW9O9JTfDumJYbdhRTcW9DSKtFk6dXDe6WPrlbWGXb5TS1hHV
kkuD3ZD5QCDMwOmCrjJO9Y5d3S2mNM6IjGPu2Vv7+1CsioQIdmfk6fiP1qfaKRjoqVp159Df2aRs
EgY2z4FOtfGgoX7tg83A9vY9WpDq+3b0dSO8Zd79mzsZYBe0g+Tm8XVivKx6Nx8M2KkmGYAJUrk+
vcHTHaxPEWPooT1J/ERWkoNGYMxD9ebqx6BFQYyDuuNrxFegTk0qNOPvsDPqecUve+QAMQjJZwhn
IEvV+OSA2pFuiVE2XVQOluyYPp8Z75iM0xCmZjywcUMekwoilx3Dvhhue8RQztxaGr432XYum/4J
oWfqFk1ongKTg40t8zV5qN5g1G7AC9PhbV975jRnBDjCe9TtHPEoRcedk9ic7IbvcX6bdM/RJbyH
fZf40Vnn97fj3OfmWM9d5C1EinuC2Un4VhGCs+7QFPLq5pjxmHbnYI7O4ybMh6POA9njn8ng7so4
stN3A158ccuuzQveaHCYI3boj1O/xL3kGZV/LUnbeUZaUiHuBPorelbK1JrvfHELqWlh8s+T+vux
gOcemz8gxUl7jrjoZg0CPfs4Vyf12em1dD8DbvWT3CaYao+G1UEwR+jqoc8R5XoI1Lv3YoTnoB9c
IcnemEmRE0fd3OWgknpbkFyMxAUZbRpxWRbQdUhX2cBJLEPtQxn3b7AyvN36iqzyIjNe8nW2NBzD
YbueyI68fliTNHTH0ZKyJ4H/F7bqjx4QFobcr72nNe4p964QSSkVzHQ3aZvRfTDRNjp6HcT/rKAi
NOHNtaxMPEfCXThgCWG6TGqJdA0uQCajOynDtov4wmD4y4q5XnkT6l3vSqgSlQ9o4aWa55wodfxs
JQa50hxWJFrCjI85zjhd+zQLn+Fle2YrRV/ops/F8Zy8MUhhWhrlc61clg2+LEhAQ4LrlbPHwB+O
pddAA7wdkq3b9U38ZbuX85vheMKhpxG2wjlmPXvuO5AbQAmoqLDTleAue+XQ+kldiJzqu8RpapD6
BsyPLfli58BX4v0/wy+gqyQj7V/FMt/dnIlkU+Oy8J5pIrHa/5jpkVokahG6hQ5VX9xuhNA0MOD3
YwgeBM4Wt6ty87o41eFNDCyEwPcdxG+yG9Nl2TnQuZdN70vG/oJ9cTJGSmWXhOccbtuBapWm+6Zd
esy7OeI3ANP3psAfcCOFugcAsecFBkFvuaWFJZz0sq/JeAJETfSWALGELTY/uxXHjXOQd0jtI52e
fC4TJoxSjgAkHaUoyTWFqyFH2L65+9lXTgFeiitWFcKG7ccSSesLWo20MCpkJFSN02PsHFMsNLdC
Q5aFKjqnjt80C2or1Ow9AmCXr/jBKsE1d8OAA/OAGAOZ9ohwrt70RQIKeLZ3RHdI7fQ6o+UmIrn+
Pn+dQPWOTn9Uorcl9c4tEpa7iPqkZ61xmcdHVIAIlpjuc5mCyM0uM0poCmEwQetK/EDNSA9AGrpR
xTeDbI32fcnM5ZlS+ylyUqsr7ps6/u4xpJahsi3xSW+bNiN9057+zhvEkckZhq5rY3SjIVxA3VCj
6KMSgdtaOShX9K+m1WdWNnaiPviakZIDDdx3ZFR8AfGEHC0NLmyG9WCSVxpDT9A09ZrAqJH5PX/O
7e+J67Zm99QX512s9Thm50UfsoCb79q1HzGo7uCWxqW5odQxWO10t0gjs1h3r18v4NdHPU55UXN1
hrvRJr3B+thZZLlNRkiHfTzz+zXtCB1vpXkDkhyuFgWNwbme797hDSU2/bUmgiUkIMPrhBuRpBOa
aDKIrdEJnVzfViFgb4tYFZJP5sNoL74wp1WNTMvLN/Bdfl9EJ7Xg4k9ZpD6Qq3NLEuObKgYAdM+W
cI8WuzbcF8jPmXKJIeD1jvbgLtcmygi6XUDH9YBL9PlRWl1hCItVdo2wUQBcnazto4H8LEMNMyGL
T/aiOTQtEE4wv4Gz7y6qMcoL6bJ7OsVlXAis/1UOkbvih9gvOFY45P4EIzSyE9Dik7U4kkhwyJhK
ac2o5/HQW5clwRKzhUqqAd/SiWGxdow1Yv3mlVBx3yi3gRQZjFoKQ0gkj11l7ms6uHnYZoUwbHh7
oB5aRHPxTYO12CLBpeZAPhDdkJmlJ3sELa3RmGGTsVNQWXTWg+GdAQjcixbnaIfIxs8ysAPaN4+U
OmAFHkJiDugH05OxXuJjABrm4+5eVrfkbG3TFBfXlpb5a/RFmLmVZ95t52vSB+8ZDhUB5tL9mEDB
yJDzDWCuuygOqfXYGzrsa7JlQ0N5+GSqg17Z3oPjc0tAGJ3ZUxcZXLgAFmA5floTch8Oj/XF1t1u
aR9UfOWSD3HeK7VLU3xQN5rTW+h28ZMyx458JiFcQwRTajg5Eu3gP9a3rj3b7QJSrTn00OeLy7ZY
YlNCdhIOSls7OU30fNkTQiawApytAyO2mrU+a6wnZ8XumPbBdMO7jxiKSi7aA7u53mvVs89IzX+5
MN/hIsxUJH/720azF1D1h4IsIIcgk4YYC/+6wjbMDG0hn68IXy0TJwbyrd2EE57zeTnx7D73ESXb
DbrTACl2RAmIUvFtZdsFl9rbGtE+3/rO5cEHxEVIs9MNRBTATxBNgcAiefccgzBPK5FvP2L2f1A8
GOwKu8viTXwf3MnJQiKiMfgb7MFauoztDkWm4YXDwciasaMu9ntUdV+77QgnyN1K9uL5fI0wZejj
p4UbPp+kwXMu9FX613Vdf5iugegDQD639gRhhPl6xgKm0IImu9Ue3DbZ72ez8GoNd8nYR30YwtO8
rXLnHDr2pMysn/PLWvu08Bo0a+O38x3zBRTRec7BnHSScJ+UhIoKbcwcBn9yVvyZusEkOBjNZi9j
ZTjUuWArRGikVs5mi5wFE2vR8+7cqW7NlzfST3YtzhNmvX6gXffCu6k1ttBAxS1IJNQwpzgk3SFQ
IbC7hBtqIaeHf4zRhQ4vdudbJ6RVdzVn593ik3/h9Zqg455G+mwwNkko0pyDOX7E5Z5i5bLMEMJe
IuKG/WeQbgUNE70GgleXSv1+h9cqgISgvnE6kJ/E0s1VQRkPaSPZcIwNgw1iIkagQpkAvED37E2v
P2RpsBecFgcepOWukweKPEGzE3FicX8ikMvAwZEFogFhBWS1RAJoVSNWMJQhGJUVF9WD6IQvaOZk
IiDWlVG1hEfjmmXSyh07DHFk1h4OJyIDR7SDwDeoThHzwdCwRLndNVcKygOus5kRPnnDIqqQi2LP
ZFy3a82IZSbjhYqQ/HXShieGw/pGWWfavvz7NTm46yH/CazDrDGM4q23Xp/s/ngwPqgLEvlp0f08
7oEVLf6O9uycZHwKESpe58wNhIcA9Q8whQBXjZ7BZWmE0JpPPtOJ1U4ZsVa67UHG+CHGwquzBC68
k0bN0YZ668b9eBBDJN6n2RSQQWaQDCD7Ch9Mogu7duUWQtro9WPGICDZKJitQFXEkwsF08PTYCLL
UN1LTN4CA5MZoywyKQ6CFFguejA64TiL0IB9/CGiAIGuE20JFN3wyPsUDcmCoY+AYkgbKeBFpQQC
yXE0NjyhvRDZMkpLzmS7FMUHsMSvPGD/ZnSjjhJKWD458lDHBIgTAvElqkYUktylIuLZt2NZT+UR
H20nkCgXmFxie6Hd5IW7rBmk17AKy6+P5FreM0sH4l3UQPLGWWPyOawYbx5a+miHnPSU8ooZahw4
3mTKxSC3VRnL2XqsZfQMU9mB3/m2iKkFnjv5jwASo8umaj8I6P4p11aZu/S/A/l5EYRTn+82crPI
FflR3HwursLv7rmVOCQovbnFUXhzt6lkN6DdZmVPt9RjM7aNvYiojUUXzxxUR+GA6Nss8qRVSYbB
29ZIs2Yumavbr013pqNwlyEtM/TX/uRztR74K2LulKZ7JseeQZVyTpg0iN0dVFIUzkiZPYswKWKf
CA/6QVgtcVryW0kKYq02kn6EUUEyYbr8ktyjARPoNQJ4yFlGWvCyCE/IHNd9Yo3IrY24QiKJxCaV
WqwcaF8k1h99ygjFIfaPDKcJ8gSyIOphNdzxM/LkCI/VmO4FdLhH7yhOi37U++pG6eI4du/DlNQv
UvCnGaFLKsjTUElkMsk7Spn9oDrakMXMHnAwdMLSexNVst7eCD7D/ljnkJU83y7BhcbfCqe7hYD3
8qB8OU1qtRz0EcD/DziJz048mfysGRgYhrIJ7hZq+KYAohJFiL2DexrcHSQDzf7oMQlEo6ZeEuBk
7TmYA9a0veSUc/iHqvURah09rgY8JQNqJp2hRrhKwpmcHzEszCQlfSLmAFEx8jDMC+z3ust4zqWc
Tf/ncMh8g8Dzq7UB5LN4Wt1WwvO+3WjgN0CHfJzaawnHenmgdj4Hjfyk60w8xxKZ1XoNew+r/dAY
kh5HGt2LcTlSNlw4LKxYwBh0vD9kVVHaWD9pqBLlFOSxRhyuprvlvombfYcqQHakhsEzoUj2imV/
nTM2BO0KpUzEQnOHSSg3aOCRESCPmKIviQxyxYiuZ/mUy6jjAnQhIROhcpOUSUL/zs5xnXf3IpzK
ovJoGbVDUa/3XGbIgB9dIXeSXcGME+v8dQEAwYlA8wW3D1BHLC+2EixjJxRbj5PTW92Y+SmixWyM
3IsK/pnZCrQivpaKOV3ZbFSSbClqTVnlUYJb7YzVD2hOdjR9diJC6+V1o/y7PlmdEbAQSU4koI/f
7rIIXySuwWgDoTzczjRbSHjT62TBDHkPt/2iNu3b1++eZxA2923weQ3rSNyI5IrgzSdQrHKGOY58
C01UC9q0npBbx6Fv3HxFOtS35pUyBfjxT5JHBvbTH3AvMFODNMA+d1yLW+kyOc6Mn9t3w8Dqjdz9
k2qjhP2tOgd29vv+ZdjrWiVMadh+gV8R5mZy6Z1GrElPDM28WG7h1EJ5xXsn4+ThMmDAPnP/gSpG
D9ZWv64tJXzPCI4cmVKIcIFztfQmrDB2Z9XSJrL0RSmWOJQbV7c/6rNzUCBqn3j4eijDBy5k3Ek2
noZ/Cknu/mn5FxrJmBvPZx1bvmfdmRoOZkp4XFOFBPBGRmObN+fNU1c/t6APEG6lWKL69v2rICWt
y02883qJEmZft7jd7DzW2uREsgMfkWWgj9XuX0YjxGlHykkez/Q47rJ+ZKGsIRVzWY724x9pCNmw
ffhqcoNksk+4A6P3lDaRT6Jw86shlM1t/1naubd1d0fJ/KYcxGkLoR6h1Jn/bZ4axCINwaNr1bPj
5rViOkXMtKBIYzZIH7MdI6ScJ/NCsPszkfKxzP0SBfHoOmXSRSLZ3OflcQQCoI7J+Bw+GbeDJfVM
HFPp9Kbq1th+BLaVSx8Epp76D9yX6EyF01WjxzAbg9US/CetO9w+vKIrle4KA7T4WBuPKewjnT1P
jOGylckSBVGDzlyfrLDx+8qstb/YQH1j88ThUEeGmylk0A+cfvKEG1G5kZjxaRnbI5VbUEd9tk+Y
Ld3OSkQItkkoSuHwxtEAqBUseifujZ/wT9XLPv27v5yBnuRfTer8j6QzW1YUC6LoFxmhooivzIOI
IiryYogjjgjOX18rb0VFdFdXW16FwzmZO/egrPtr8GUfb2J0hM25yiqb4Ojbx3sAfAPhhGruqTCe
+osgkrupMTnN29nfRUGNDTsC8BnahSDa7T/7EjHOQn033ggi91rDM/5OczED7qhmhTqJI00Y7BG/
Lc3lB8MceBZWC9YZ+gHepQKAnCkp844+vGV27QyLFKyWKRIyoRMLFxZPKG0sjFyECQAl4G2oYUvv
uGEGx/xJ764PyW/dxpmF6KkBZi4M3dfNsRZ20TSOexEtrBjCXOKHh0WFkFYYduNy0MUkQcVOmYLD
iOx0jAh7VqbdCTDKm0E/MocnRi1mKF08pj8HWMMgPOEd99e0ZpLHu9ND6Y81pjDOgz4ZZIF23NyI
7504Qoq08YQmFOZZBDeUSkHheC9GGMwjYHywcTRNzdZghk7eIFS3YPNGU+D6YAk/iKooNs0x1G11
dxleUf11xnxP2PwXpgVMv0ckFl6G+z6DAcCFDQPyWl/ubuhERh8s2DW6eBlbpgrkhPfsIC9X8aAh
XojSlSEBItya+9A2uRoA8xW2kVreePjHrvXeUcMt5824HQKlfRanObDas4f6H81/B8aGc8lVq+GW
2C11F5ArweY0yNeiPMIkDVYl7vMoMWEoRgczwugaNQie4xRpAK04hRizt0/wGSCECBmJyGJcBj8G
yUVf+PEpD5Feu73BwcGQ3uBTjBSIXHg9F7NupERPX/5Cey8yfXV4d2EiDWFsjDTu80Id4oUew69U
nTN+fCWiUC2+Ok+dFBykHbzz+OV8sedCQmJsJHSiRuGlWrfg60CewPCrgcakvnpqzMP0iWpRSTxw
5G6b313HFw1OxxdHoSMHzqyB7OBilfwWE87aOg+apdEc910uWN9dws1G6N6BkHHlR5MscnAAdL0f
MDjoJu2J+7nZvcUd7qH7wb0EOJSMApHNd7GPSdshtg3icfyLJC54SbL803+PPyNJe8eeLHu7IkYe
NbxTJCsI5PaHrcCdkQ/2PXf3DJgI/LlhmwCDgeTCcPDJxoJQ7Yi+h0eFnBOUqBzhOFPIYP0/nfRr
SVgr4v7sOdMwFGAzp6p/DZ4r1T8n0LswEr56y/Fzd6RhYt1j64AM/oIDyXXEiEFo2T07Y16+RhMx
Uyhw2SQVk05Dz3ERxFgTwIpRaNvmTFtuSPF7g18Q1AYb4rHBOcPEOYOtAAsTWFK9NYj9dsCxwQnN
Od2wXvM+UAcU7Q5vBmCxHEgjAAQ/PU72Vg0vUFshNbBY6qJEQLVIFKAy6eDpc1qJTABkm6HlcdG2
bmMeG7TvUoZIG/N2AATpuKRVIUF5eE2K+DFo7nrrp4YUoEXBBBdQSIXPEOSR8kteKCu7szd6Lt3s
ulq0kuewM2uZp6BPuyHke15MnB2/oUYTbmXLfeAjCbPwS7ElsrmfW3z02xRc2wXCOk/ItbfonkOm
+AGzVNGZogilYYGgKty4HOb/UGGAZh8WCrw4rpmCGQPUW0c6s5EDsenkXXvsNG+75XDSPu3DjCQG
JaTctpqbrkWxQanZY2iueVXeWDKzXTbkmr7cl1tsiTVkKHdjEihUAvcBvYCXy79hoYjglkFhWaPq
Vb0aUZf1HXEbgAYciaksnG7cjWnI0BFRZy8uIX8zp7mjsfIOk/uW2bC9FxaEtwTI7Iwqt+M1Fx2v
YbTR/3aZ9RJeSq+HDGlOjV/JxAMeBOLCJO8YRwpJpMm4hNX4cuTSwB8xX3EYn/3mex/pER5ieJxn
CUMT1ggC3J8JDBecwjKXNrEw/tx+8ZabSbPUdSi1CwNMxqJVtZW5NK2jgiZvfQfAefjQSPzCa67n
azyJC5pjca2QnUEsHEQ6dRp+maO3MWIS+zbIbeOU/mO73QPraGSoaoAVhXOeg/055NBZVDpPe0DR
f6b5UHE67lC1fe2Thx0uud7MXlSeKkGCOXm9N6N5ompKc//FCJz9oOmktiedKxQS6MBXuzdv5Bfr
RjSIQ0GkXIVZiDMPNX6VXGJ5BnhuL8PSO3FEpTNsttisZQdGgoTZgthjsRtjiA94LmYTKp70olIR
NWXXPo8OG5W9r5eeEw7r5YU5ZMf5rJlU41QnPA7Nh7mg+qLaZSpiZRmYKYDqurTiBJYHNhrCrAA1
uK+EsY5VGix0McZH/DpTFjMyWMQaTcwa+CU29txVUXvRzPWR+3C+O7cZ5nw7yF4luqqrB9nhCjHu
a7TWNTpZRIe4WlFuDJ47Bfaez658E8ApyQS/FkFNjpCUzyWYAe05K8RBxKZHGE/pwTmE/N6JN/8d
GSpH/ECJgNhzMMmG/BSi6Tmt/Zr60UbUmzaiQ1INbriR0b4zSPRBLXHj8c+D/oSAA1vifSpcLrCF
8vmSRwxVjzLr51SUDISStAA+GD6YYKgCdYg8+79TMAWm5SU3gTxcMFQbIOHkSNmoBHmo4maRQviv
uTqCkuytVsD0dCoAHoDUD6enrsvole3DfU7Pk3soYwzQNSCP9hQoMBXRrJKz24aCKALWkqou1914
I6/EZxZHhL25oVIjhlsOTj4wwkwKMEmPxfQSC1kuiMAVYGWCZQgUyR6lQ4ggA8DQOFSNTZCx1QsG
xAVGRc55wg2Vy8TDSete0dVWrrZhG0EneIgaccPqW0DcbYaCiJYeZoeOFSyG0QAGJc3w40Vn8ga9
qB80HnryLQewnsyKg/7DdpkscWeefIcEizSgy1HoEXpek7oIteTM0bTUXyvFwAKTggBFRqsNTeCL
psHQfubxRBikPnlO7gsfm+rmxUAJ5E++uCByzxY9sx23oVZYFV7io84TrwdmpdqwkcilkHCUrm4n
cnZgQANvH3n98T+o0zZsFZgwY4Gh1JNBR5ajnuKCMZoYbecw5qyBMwJujxnhkFVtvqkBkOxxddO2
Ec42xIOSfEgcTxrmogEQyBQCjJeFvErsOgTT8dsmYiIER2dnt0H46iHhEBchuWksbHnhDcBIHNAk
tvDtPpj+YrUmehIGp3zBvX2Kyik+Z4y1IcrxFEKJSXqbJ2Nn0DnshO+4lQCoQQ1GOAqJWtjyzPNh
miQKSbCSQk9cKt6+PUUUq9xyzcGPdrBkci29EhslK+noFCvKAm1M5QxVWnUa0WX4o8URBmt3ssyY
qdinWWMiO8tpdweAwudAju1ZO6RXkm+UhUwygSdxaRAUtutWEbwdzKzjR9KDO+RSuwIrNEXFLVMf
QE2ZNd3g59CoocrLFTv0wEAPpo2Om7GgBTuPX30oujemXhK2Idjk1XxN4NnEouETP4xyAlyLXgVr
BaZR7IsQoH4m/r99lJAQYRFwN3mM8GWY4aoEHZdG2Etr67LjMIMs2Pbh3NDEiAQQXq3C9iplUct8
RQ02qg8ER2JlPHj/su+iswxb5Pp2JOxCflEUH7idEIkPbIYS/pULnI79gYCpsPOnfeggf2BpnGOt
i4YwHb/ZwjrzwsQ7FlYS0uK4HUtjiTD0iUwQtuVCmPrsbCDSUZ6mUgDeWDIzk6LHwGpxAKH6i7ln
hyH3a9GEdzrSnFzQODv2GCSxq0Liwt4JsjjfgqeP/8ms62RUcKrYCUDn93q9VZCFtFc4IdIWQw4/
jNBZgDZ/LbFkPPFxDyNt3BsdhqfklvSBBGZ9Db1aB6hu1gk0xFt3GpIrczDahyd8xgbBuA1zYq3E
PQZDmos5rF88T0zGHAFNO5EyfpIoAHfA+rNjZ1y6rnktEgWesrfu454N9jOFnoSNKYFYLLYnX3/n
0nwbLevodo1vglwPIJaoLMChhcA6jMLp7/ogpiVhC6o9FT/sQmyAnHI6uZi9VfmXY9i0Sc3T7P+C
P3CO4B7dzCmGN8RKWqfJCfOaLYd5dmrTLAlAq84BPDAI2tuS4IVBG/bhGswBAMcAwBngp8w182TM
u+Ea/tKIZFvO194QOHTwiwvD6ftixdN1oFg51WwZPWaq/cL4l5hR7IuK/Ic/7pcA8hFtp1ukxwBb
9/V5pbH1D6rhO/kMEdYBwKyKkRY9SGVU15/dPsHIF1gYANkeFkz1DqvOmjroC27FgYJN/K3Q+3R1
0dNm6qaED/9lKOLQ/x5oMEytr9lJ1bXGVrXi6tNK4EF8tVrWdbgfEScAxSX4gOq1kRd4R/djtCOx
8qcoI+azghi1on03+zgDLW6De+WO1mC1Jyeua4IRG+jXMAjwV6Vgf6Zq92cvBPcgSPo1e4QHfzK5
2+1Bm93gz2xoyGnAL1gVNofC2wQhF72kZnc4L210cBMR4BFXzhLZfV1x08CxnFYLbok5mZJ8a01E
eriMSau/u4/F3e2SuC73vkEXto9KNgxxbd4Bgbqfj3H0ifaE57M74yPvNPPCPnG+8pHdx9tD5kc/
ilU72+wB1q9QvAI1xr86wDt8AiX7gcLyG0zEienrEtoxLcPr26PW8avwMunk7XzJSKJiAEmNwqfE
nABZaI71Oz4HdxdMjh/w5heO0K44Gj2mqnu3T0cMmA7sSHjBww7bPhw1QIIhZwnOmAYcN2MlCa8E
xy5Iij2xuOk3vf2Nxw4S+II+s3Zf+LUNP4sl1D4uAjG0/CjU5zxaNXpCUuXs81jNYS7ylJYhn5h2
XA3EbmqPhrHv7V6kveCAcCHA927Xm5vZprOB/INW9mbjyw7TEL4CnoSWWx7XX524ZbJtnvne3nU7
nJTawa5hdOn9zeYI9aDEGvGLJ8TVcX1/8cRtGgIj4hXn4rVwC9CVcRvP56P7Nt/mHuEtdkgEvIBC
irrKbPnqmrnGGzUIZ1kqntcsKiI2AYslK/YyaEAN391cOfG78tOHLBF/YsFjBWYeLPjk3VI/TBGS
QhfbaVxKsdq/rCXZoOsjNu77dfRyeNfaG3YGGEJ0/aowbi80ump6GT1fOvvXjdSFGn59wIJ53swK
qs8G9tZTBd4ZIAdYFES+9OxbCeSyfNqtlwXBq3UMGsqEtVWS7D5o4hZGUMHHWd2ThVUkiy4qIP3C
DINgjRVewADPNQ5h07M7OWcTpLeqpM+UxvNn7nZqE+CpNAwNo+iX4+/gavG4BEvZm47ZuK1gobVr
INU0eaVfwZQnhcbgag4GgzPBhpiQ7s2BRRztUOzjyUXuCyJUmNOlpn8Vk3UFrC3x2Y0FKAxd8ZQA
Vv8RI5yeNl3/99N5ZtoBKBvRv1BRNR2zNDSxLhzLYUAOJcAEmMV5I34pWAAAaGBRSWmA22PXfhvB
hywB0JBpw3QF6QjVNwVAqJAngQRP/1E5WxgK9nSltmglbi2/mNE1/BANYVsls2obJqwQKbDPSzL2
/crE6sHzTlQNZzPPOfBWcqJrFI9Qz51idyX7HJb/rzkD4tzPgwsY2W/R3SDSPYeyTOhKidbhwvc/
ZvfmvPHhnlxP8sWeweaOCTjcmPlv0u6bjYJz6NobNG8mIE/LLmoeF2EiPs0OeSWSNy4GcvtobxP3
x234y759ONeMXeFk7aDyEVZLWVhmBQ8huZigplfsiL45+t3drjfajG9u8DbON7jVgXuejoOWZ35q
v4vFUkb5LDz/YJkFH2gA+p3LRFxpEjSC2xxdTNqKUrzNmwZqUjupaS+SMDSlztib3Jk0RLF6NKM8
S1NwoRQ/wGWI+xD0KNGTfelODW7GcUm2KTSksTi3nHTziNosDMgdaAeT8ewwmJFtmoWtxKZRxY1v
wbewxMYJh+3wNMxqPZG7oSo0/B7TakJL+VlhUOQUxS87VZ2QjgyiOBNkpu3imEkrucYRikkY/p+a
k55m2LvbnRlUcR23wMrWKmPzYK80MK+hirFpFFkD3rZSvMKBWnACDmEAKbAAbznOPzR9UnulaS0X
jnm3CdQgxHckrjb9DpUKVSvAP4ARE944PuQxDVOOBQFcTQOAjSoLJd2S9ZyK14eQAeOl6SWab9se
bBEidZZ+AtoVY1oakraATgzXzR25caAkW0eW5zO2dVgisWfvid7YXl3mTJfBCNojfJImHEgYtVuv
S6ELbT0Lk9rwGhhI2h42689ZGJE3KEZLkBeH1MkgfLPLiueiUY4/tPYQRME4cArNItsW9CnLKlBM
nQkI0bwN0tXhjC1xq1FoBivPzgvxFVERhTPR/+UMt7PLMMKAk0Ui3nRhCN/H87zGMNY2xHnycnHR
DJpi+HEg8RAhCuDvLgQxDuENQe7wcG0VVoCPaZq2ifvUnzqMNq4ovKSsXvUFexN3purCB8vLkQ3V
S9gQMLYQoUDdgsWCuLYzE7cWuUP82cPdEmJljMC/l24DkAnx0JZWO/7k4FRzsZ5bmvwoadTQroih
h5g14XtHrXvr/gWBIlTVcX5EJ8WpLcmEaQj5MsMaJWYQjKpkxpYKfJEkB5u0MdUjIokpQ1r25T2Y
blg0+HwWaZVESlRb6t1mfsLnIx6DG8baUipr3w20r5fauVCWK5BOk8schjzA9X8hJ/MBmfNGGYjt
csvDJfy5nC8NnYfL5+HOYzjOYT4qvFHTWztxMe3GoB9c/OiBe6q8L3ybLcoATp+3juebzfyG1ovn
NrQT8bnjc8YJaZL7neAzTGjGKn7OyP8RC73jJLlNYZO4SSwcHOaFI0+MuAhThDbK93CiMhIIgzBq
+DdxzAeqDUQjIGfpY83Tw9WQK+V5gJAWd/bO1fH5DD3Z2lPwliXFM2QFuLBoWCV1D8cDhQb5EtNu
J0tTWBSCEb2tDlOaNO1NALdUxKv4cT84Hj3oAkBzf+6f+oM12AGOggM6+bTM8EYppo9/E4YLPxxA
b5awbRvIdzsM16yvn5KYrMi1jCIeUqQxN/aiu2uyRtkrM266bF5SGLAcpNBxebCDkPFVJAsugSG2
B/IFBYluYsq7M9Mj4ZvE48iwBAo4X4otiwmJorOPSmrH7ujM3uMZwhIKasZ6gItFnL2oFPRbW54h
nJ/m3BP4CWRAjWwvYVd+lwbDIp7VciSXT3JaNS5iSi9LFwzudVhDKTpHP5fbk78u9K8f9JzFcMk5
5gjl8yWMICVI2tMCmROfWoiEJwcJBHEdNWAsPx6mTKwxD6drQ9Xxh84Cw9hJIs5Az5vTqe13YRRl
8FJBe+Lu2V4KIfQB589Qxzj9M11DfTw+LF04oXz/L3GxJ4i8nM5IZg/0xxxMFkQwBm6onZaOdIk1
zxMfkg74bH8U49TjgXnvPiIGzLgpwiXksYjAWNAPtaDWQm/ZYJ/E9sJm/wGjfMO/pU+GqgOKKWik
ip2C/mAIdrbIGLjhqtRjKP8N1UZlMzJVMXNThj/U2ezjVNABEZePk6lQ+lGimo/ttyVB9YRmngwf
Qo1xpo9cxiQ2Qa2BPE6JT5RVh8Alkl0mVEqKYXBnx8aDcWATnoap0NgglSWZvrfdG12eFsU8dmHs
WGW8Nyh8XcrIHbMsSnncRVnFaQiV4jTEPJBaY/LBniB56yoyjDn1GK0kbzU9BjSuPxKtehDBGHmB
nzHmUtAYLnaXaEcZsaPVWU/ENeZytyZYxpi+AJP8MbrCo09lq/BBGcvQxbTZ/4zfBmyWp9EDVKIo
GBPJ9J2TQPNbbMCUdm9ecgbPtvobyheGUsQHPXMBrZjaJc+93q9pq69/6QbslQEBAtCMpLWq7IBz
owln8MdNt+1qwk5fPnQxFY6KWPgpQBxQ2sD3vCgkFEgAMBTJEo26mxTmc97zSo6OP4NxMeRjEkP4
O+aGMiOQx1JE996BMh8DQnT/7Cevecyum4X8NZxi2QneiEgvYLB3nwO48vIoqqd53mMHZpTqpenh
BlhtznDYtu3aSf7OTw9TbCyvIWM0kX2mmWJmmWKnQp/mQIMdzXbO9omfJAVIcnEP8L9BW9bXUZZx
tKXnwV2gbF0Bx+Xh5CT4BEJxagzLJvxd12MXZCvv0TTjlfrA7RrjwT+U52K9UBEwRSHijnFdrC7I
j44uGDnDZxJSD6RbSiIxYcU31Xz8zHhLobTERfXkHFtYf3OA4tbG2cbehMY2gOIjBgbwzwHmnPaf
/pyx9pFq60Ht19uIrS52eegBuNMUpVx8AmbGku0FgxwIDSTRsNnFz95MQL72lzPxniPikOXS1Rmm
iyWtPIofkwqonMhE+DZjb5/13TNgA0FiO9YfrTJJ3G0n5X93dty+5474291ldpAg5ZPeAZZiHa45
5+0kbnCkcBRK6dCDGlGZ6QcXT6kvKldPokzypeVvmbPGIAA7FN9B+MfcNJk5U9BAMqEii3qYNHCX
udNiqS+pwO/G6A7xxj6MxECvxRHFrB/8WvzGlj5jyZQ/K9lbZ6wNwC/ewKZ640DN0pC5OuaMgHx/
riLMJIR7IK0K+O/PCJszsDo/BFST0VHWB+tj7gpm6hFHw3thS4z9IqghS7f2g3HPG1OkFviT4GyO
UyyLG/VqwvrMSObegOeMNxvJNmNsTkzuJ8mg3Je4WHIDyS7G5A5IXJzE0OiwubPeqPF7bs622U8b
HLVJyUqm6iLGgkF4OfjweW5QsbIeozU8PJmnYfZnqqNrCa0R/srPRGXwedpV6RSw7tf9UEE9rZOO
+othKsF0vEylsjlRsXWuMn3b8pEpa/4WOeUc/xkLLsvc2CcEObmM+V5J1Beb28ecuMQ4OXNcxgSr
Du6QFv7QtsWqORgOf7u3qcNoOuua6o1Qg2w0b6vEDkmyTBuJnaFK73QokaL9XgoPj9p4aTpR1008
TaTLkAMJSsvuQ2ZWeIixZEF+1xTpte45Qs2BLcrLqN+DbhJQUhGCohdDURdAfPdsnrfEY7YdtT9k
W10p37aoFqmgoBEbCZtU2OY72R6GbJyWfKItEvKHvY4lfoBCrM8k4KKPlt3BclA97SahLkyjmgS3
c2kfROUacAyZmA5l43iGuTYDGo6RnKdFDM8FnpF3HMGTs5JPzvr/tKAdXRzZ0aAqS9UdYx88STzy
dl2kr7dhR2O7hN/Ci2ModfV6vne4V0FMtyKVH5sHiDh7cAhb+Y9ILMd+3zreoLCixWN0S6EOG/AO
88dqn4fvn1OfrRrLr8sQQczj7mofb3/0L51A2c9g/RKlwW7UCoSr24bIWj+TJXAKPFFvcRY+3Ulo
eMSMxgfWBb3H9OU0TtYSa0oEqLiGgUF9yPStjBpCB+AQ3H0Vh9271XY7wcXGgcZctoZvLPIIpby2
HYxObpypdn/3ZQ7SBsg4gZeVGPFNC3v6npCj+2qFn6tzR5F1IKwYotqov1qXwZa9tbDj8jzmpjO+
Uzlffk6jwoCpOVX3tk3qA+0wXc57VfxE///wf+CqZPRAr9675YKylYG+FLRFUI5eD6s6OFn7YvZv
0WvAxLmwKoxBoYPjprpkkeVfa1mi9qmHDDEacyXgmYSTOIr3YXPU9lqE4gy2DeAYR/042wcQGFOb
6JXOzun+7sjsCX896GkHCrcv0To+sSlUT8Z4455Bk48WZiDgobT/zgRullDaXovWpFdZzPCwCP7a
VO49ciN+dlZ59bAWyVl/PyzaLO+eunuRSAz7KCi1TV8qi31SFlb3Rw97YxrQpenCj4UlDfyC0VAj
7dpP3NMWHcVfwn858M2+q/rK+JYh8Q1mxE6T4c/XgDuHU89Tn30NhE3YPtudsTYWr9su8oTCvKs2
ZAseWS9RAh6j1hfTco5SmqhHSz9W1pkyZt0A0iOLGHwBaRAnz+XsfgujwabGBkatnKavg6jMu/QG
7GygfjYVBWRhTooW5YFgELRNCPpkVjETW11xAT28dZpUGhQ8zNiu4GejCJAZfFcoMSEEMOhoVAGv
lPOOWoWN9C+AwDg+LPaQYsb+SzVWckh1COQ4JqqPr6i2En/R9o5QLtnZmVDPACx6Ols/CjTbVrct
jD5nOVVHk6PZvn8Mm7w0VJMbhF/kYZOOo+AE0a3cfourMDu295w1Ym95TIqzW8LhilJ13IUORWKL
1UcmeofiM3N7f7LI59L4MPCxWhPGUVTOI0AKbZb1UvqBJCHclpOkZi9mL+hAQO5D4hUJxd9uZiZY
VxnJcxon2LY1FzHDspNqeNGHidgtBn6kBXlOvU8uBkmFXrzM5Lk92m2omHu0HTeHxr0bI8+AuZ03
QDe4QeFvTbfFbViiLklDyJVdZmJin5T1eQzMcpH39U6DcuyAfrPN2QSP4QWewrrY84Q9x6AYGEt6
OSKgHuaCBsrblonSYbZ3b0NQH8wPbELIpELhPH9bGfiGsO597eVBVnESijGszHDsoGpR/eYOrVtx
McmPf9KIvT9Wm90+xP7irhd0cLJcwn0MbGiG4XtoZ/Z9xSkr7SeMqrcvbuMtO8xP+IglPdSDegI5
m0sq9GVqNCbfNS4y3oNAechx0MLfWOGq7OZACwFKomY5bfRYnJBX7FLjXwgNpbl7xq0BnCz9zeAa
RknTw/GKqxR18O9C7mi2qJWoir9IOXC6lKPCbolGUEHe1ZqLzEI5UHaiVezxLigHqYX8JhjphOVK
sQfuygU2o5uGuSeDTpsLA6qVlZKQwlvoJVxangGenVE3Phkf6DMcMw+8d7CquBjqhqlc2/uVlJvd
k64OioaMopoKJxvyhZoc4bXy05lQQZVZj+oGRPknJGnIWxeE70uB3U83fb7WCnNUHd0SbEIC0Rbn
rj3/+HPnW0FQWrcZsLGGDj+zRyTyN209EA71ZMSpvVl2vZvJtVxi49Tkj5bwopbPZN1l/4JLs+jY
UKktw0LFF/P1crzlwPukBij87QlCtWquO/hGMWJ50M4OO9xTbpMNIWf1mvV217gjJmtMvpoPEPxi
c2TdVOECv4EDHF1b6dhlf76ur/a3pb/fTkn65pYD1hy8dhyBfM0yiNlN/vRh9HvosFAXvcOkD5ue
8vCC4oSjVm+/9S0IUUtvTgXkS9UstTmKCSj/IjWCR3UzCDUwkAIMNHQf/ptJ8X02HDauJHe/Zkds
a+THgQHqUQX7mtADz6lNixTm1qr1MQ3AdJdJ1hiwzsWAdLgoV32ilvTO115U1vfhfM6mSlIHE9tT
B1c3eoU99QU2e5oAl9RtIVUnOoQ9ggeNURF2S1gLkLt4TqiB1fGRfbrH86OUDGPG7/yDeFnTdzt3
1/dgkNQuLlztr3dgNU5gxqy/O/DfPg/3g0LArCCSyvD7Yx4rqbAxIuMh27sZ+6IH8QvwyaIwpLBv
MdP9ORlni4v1xsks4E+CoFAy+JeAROMjqjzzMP3L/Prb8iqeJOEak+NEvruBe1Jp0c5TYmPnKWTJ
Toy/+AYqptvfQIYKZlXLVLC0i9qs1z9bc/ZhDRIM+6Jx08iadKjM+3tEuoh8n3h0cZI2nnLSHTFY
53fnAbh6mSrlG7plA6xCvwuTotmadh83fXN/HUSZv4TmaXS9DdxOXgaATlX+jvPPiWf/3AOPvWOP
D8UFkxHTvr7Ena/Ws19bF9S9pVO34eTcB69b1zxuL5luOZd0e543wOq0kYcukYV7EAaVMogUO+ML
EBb1N6/oVrBduf9LTN25NviZYWUNMRh2xG+o+tivRe8YOYjSp7ZRaYJZBbyfgOEIX8veuH91NW/J
ZTK2wu6Jse5x4PB9hAEvAlFRjmEb0tJfGz6t7Cbnpzgg24m3H8dbBLFShp+EqlYbt4z9+WhqmFDj
+akucLSAhOiJkhVlIH3tk5ICm+AnpAhPxCfAUQZP+gkB3NX8bDrG8sdRf072MeQKjuem8WjLuSgR
nZLUcEP/PqMtR0yPE588/dR6QKzbzgaYFYmCrq7ADj+UhrZYHvdqQcuUoMUO+xrtgz4MHg7O9uw7
BCIIARdkEkBldGCrNhvoeGGlDJH28qb4n1446UK2m6fT0i89eczHiPdkW9avtdOA2Gnm3x88IPm8
ggDsY2kBIwSxf7LdeNuBhjDaVnxEWnypzfQ/idKg67CTjbxlQ26/V+JAteihkgS17rHNlIyExiD7
1LGANPoj78dcRea+pqMMGbJnDqn1Zc6Gvthue2gm/z7wgSJW90bPt+7xHnBirChBzguC8BhFCaie
Hq8/MAsaU8dhI47XaKX0w+qqo02rFclcV9OFPt97o/cIHStFhNEFRGeqZ1Hasy3N2dZOGIdzdSxv
W849uaio/ADmb37Eo3yg3FeeFNNXoDpgEY7cQWbDW+TkQlfKCbr3E5C9CrRdMZM33FSaLsY+nELP
hh4/cnqsyu02DbJY5OuzoPacUd7Plb8W3Vd2JKhmVZJTgQnuQfdaPa7KcpRgRSiCZ89pLvingmaW
JQg+LUysvR5pDpUwrunJcgRhkG/wcsGAQYCuk0SbRdQRcqWYGDJfc5YbuVd3QgO7DubTfHs51JtA
qkiWm9jOmeUDs/QvYv7kYvDU8syiQY9z4K0l9hJW8wWnaE/S4Mcsa/OAjOkwvLgPmJOFard/Rlsz
+wfniB3TJevV42qfnxvTXhnVik8vQujJd3JrRhqJr0VYQ6a4WiWEy4O1d8/foH8w7/EfJ7TWUYf1
UY5KtVAzx+6Vfzno4PrFjA2KZwj6K8jtshz9qrCza2lY+4DcUKdd2hDG/c5t2+hjVPNeNdvj7I6V
beX9PvMemzEAx0z9eS9koherA02ipQrC+6K9hoqf/MxMgHTuLFp7ecikluSJ/hL2gpwG90T9K4jN
pcUiOMenKlhu+SMfihl25RRL1NM0TjgCNUeChzGDDJ9WYyKfej+ELij4PmAyHDFyHDhsUrZQWRJc
ZHw2R0wVmL2x1KARcN6w5TIyiuwkymFoYkqDO66C3ZqJFBiEbQyNGAV+htPg3eFNZM8ipOm2/bjb
CvpwiDqQykucwcQprI0o9uG9PDuE9B3v4/CQkMAXYVjR+NpMqJTSVWFgYIqNeg5C+G18JdLgL1qA
QAIsILWZLe8TlSX1GoRbSTOoh4X7Xj08uw/NSvPxkBKaLf8SxcfXwuZVgj40X/P7aZ/CtGJ0eF8J
fa30wjbGn9w4/+28qIKp54S5dxhhvma9LyabJEaEEPXBjPCTFdsp7Dt9TuSvdRg9SJqCjMYIflAN
TsM3PmMSKaHwCn4fCyFebPufVvYCK2nvTkPuGWdMPZMUEtJ5kdmU3hn1PE4bZM365QBsHysjcXYT
j/6PLTRf9ERIImTucXAadC5ktJJ0LexHGfWQu0MgoDYOMf6CVq/8XS34YyyCpmFi7JGDIaG7sPIG
8kPZcMUy+cew8wIVjSrTOY4OIwh9OxzPjCNWm8PHQAw2HgPcOiUTdwYcLVNM0ul6g3HKpIWJgC3E
yqQ0G+gNBLysdByCI/pfSpZ09h2DugXmd2dzxqSHAXnO9Bnitn/nn51xmw0uBc1RTdZmT5izMoGB
ds3Dj2d0aHfZEmM2bWYW9JhJEUhgzHcmfvzCe36kVFO/u6lmzJ/C5rDam2axq5CndL2jQastIQ8m
iRK87R7zWuYdHZjNmIpqRkmz2GuZDLABhvkVMC0Ir5uaC/bfN+kNjVS6pFEdvoh7EOECZzy1dA/t
7UVOF6KBHkE3vELmuOrrAaT4xqyjmOdds6UPeuOWM+hmhfEb7x3Gp9qgZ22vMOUlLwRg8KErlaH3
sepn90OcQSHKKXCg7vVed7QMhHVM0XStOxDEexH+sSE7C1RL/Y6VdgmUG85IxYQgEPb1kBxFDxU6
QQqdVSaBgqlsHfJdJIKqMQlZsAP8L02Oom3Cs51+fbgBoawEPA+wxMSegRCgjEVU0cPTgriI1YWV
ylCLfn4zPmxfa1OehCeq2xUDyzQ13d0FhpYaUDJvNriW2s+diK0weBk9EYZkPTp/85x013bYXIGh
gpp3dpxXof0l5mjpURCx81Nu2E/7OWgOVpYFRYGxtApDs4LyF+EvOj7YEBGX0ds8ksMOAxjgkrLp
O8VB6cnUuIVmnTQFxprytzCqOG05MunnGohjf0Qt8AVbTR3Dgja0Twxkq1E1OXVNRr6PvHzZxVQk
8R2PUgsGJk39MW8fOfS2xfaO+Z5gJxhUU7MeAXjZIrl8LTtnGPCHRTP3Ncjf0RmRNGlwOcAYgzM5
aRmJnZqm+8zHZgAH4YbrJN6wbbLZGFvATcHkXQlOpFLi8W1x9A3QI9BthxzVJcgqQwcL3uv0Dpbw
IoOTbyr+4zhFsEUUQ0Ui7phcf6dNRD2iP5Y6h07G8f6So4CrkAScF80Z+cGdGS4IeJIXzGyQJml6
e1tOlqcRTizw7EC/2DyxqIMeLu0MKCyVC1sx40qpK+UYkvfkg8eHqBhfo05H7yItTaho+wYVLV7F
4JjQrAS3eBuwODJ8dBM2GiPictC6A5oTeOqOiwkDMAgBABuAUoxyZOpyGhdjO4QeMYcHDzNA6Lts
JSzcK/5rMgRJgGt9Lj1kBmQgVFdULrTteKAAT1D7Udq/uGJJwcXkg33y+/S5beXU421OgsOG+SVM
abpxGH6HUArdWWaSF9DV2SBNZge0MxxyzKG4wMxO5dRDrGQcIx5MJa/wgmKeSYWGWwWzMZK1FLe9
vZp5Jl+5x1+WGXeQZsywUZcgpuEEcZR5b47dxX584hi8bffjGqA/4xGvQyXIJebqPWP/H4k6h5Hy
uMuOCkqJF75P5Nn6t2fDP6NkhDqA+5xCCUA81zNukm70ZubcYHKy9H9sSU4rLQmnxVHVP6B7/KTg
8eN3UNhMxhVvDG2SU+aLWQbTNHbZvb3ZqGNGaR0KM3Q7X4Q1Ca02s/Fth9tPPq0c/Xgji3wrf2/F
aaP5YfUDwSFqsRtEBdFUcO2JSQkadN9exPQEdNLO5c40DNT62E1IJlLBE37DFVGCemxCkJxRaW3B
7J3R4GlKM76oPe0fTee1nLi2hOEnogqEhNCtciJnblQEAyIqgRBPf76eXWd7z4xtbJLW6tXhD/5w
g9SgV0MmjjP/Sw04PW8/Ubrob3rjv7HpaZ7J+zidmvHP0r3GZoJSuuPKUQ8NB4DVB8J7HQKi0wq+
ui/TgNaC+zp0B79hbqfBIwYMGz93BsRNs+U1ruZtGDADzYMMUH4s8qexQAlvAZQJZMECRBpQ6v4Q
6Jl3NfaF+IgulKXaGvIzyFXwonXnulKPjCfuwDBkYIh8aKACOCb118iAkA8on9C9RBdB0t3rnqC/
Sv96G3Xct/tzfhtpG6o4qsFqz3EAH2/Qcp57aB5xEb1QYVuRLy+6gwIEADjKrcF4FoQRQjeak9Gi
PF1P3cF11Z6p6Cg0sHFmwInNMQ8W5UgNgZfqWb/V92cT3tEo/DjX1KU5svi+fFpqDZqyZxPGSDKG
COZroOwf4tPwnJF0yVSlx0dux5Wje2ApFRocVh3n3PtSBeVHU4dsAlmBcb7+Tj5h/JgXwwvEPoxJ
n8MX0k4QtCilvO+kGZ9jGuZu668f0zrhlNSt58nIUKJs3H/3cp7rXid80DHpTEA9r/ujPmDS7ulO
0m1VGK0oZie13mMx+Mu856LxHyMVihso2XykUdBOUlc8QPTNnTJW0mf4qKREPQgb3Q0I00HK4+5T
u0CkIUqrf8YvMldBmgAo9geQuFfbeohPAURDu3V6x+gkBF/kRHQLkRS0o1BE4kNMXLXwzSqUX6DA
Hzbx9/Rx4Is4OQuIiY1qmNch0pGI/Q9y+4D2gAMDE9fHeDPcFRaABwDzMJv8rrXhF5bxZvEdnC0U
FHj5qNl6OusPOZ7BOWjzoVIrUZAgB2UCjXkQNLdzOcAbh8h6dQl9vKUaUhqieSKaDQ7dB0ScGpDB
Z7KJEerK03xVo5l42Z5n5UrfXCDw94dlhCMrQ2cD2b4b9INBNQFnCkKDdlExUWLU89w8aNu5255f
/fMByWV+tvT5z3Q05Ep61PNjMwTOkQwv5g6Fj6f5DTk6WOJnMLJikkXMyNyu6PLQarnRgrkw6hLh
JfpUix5ruT3K/PG4E4rOCfzL3Q/cu0rRbAz0gWq+YB2W9jkuwBaVThoYA2OB/kHKXIJXi6CF//S/
k/MbXFrPVrBK6QcqA6SjpvjSsRRZzw3t0+vFyvx2UIX6IKfPN2GilQb05C42q+88/zq0P89Wvunx
0oGgh43/9nvYyBiBqMCEC1zrHBUe5+jqVIsLGdwY96Hg6uVoCUr+HelMg887fXTbKWFC/K3DFqZi
2OrhnGPY51E2SJkLsGgpJax0c/E7Vhl/AUMPW5NND377WERQxBf4yuLgAzyvwgXMFikodfoSg8tC
H0M7spuVWB930LXpIMX1w9vXi6UXyQkjWi0i2nmm82LrED1Zr2hToCEzam0rJ4X1Ck7hYYsNcRlf
pp3/lDRak8tUBsWC4cYFOcUeeDHcsJSMwdfKNPPQGyHRsaWhyhs5vKZWWTnZsLushiiYgU//uziF
mCg3tuiG9GhR3k3l0A3ri73psKzRS3+4KQBctqeNVCdp4lXUQIUpBZx1D5ysQqkD1wUj7gRXkINe
h4EGonWJVbjVpnBJ8BNm8/SpIXh3j/qxBcgCHPfdA1X0wHLnT01dJYLUHd3cAsAQzASOa4WxJscp
ZB6YiohagqmJMru/6NGG7U+iteFPHgk0g5mzWmVOTZsSAzJS0afGJuyALoFOaLzCZPPdd30aQexh
iOeimAJqEDUCthwYGRgazLCIBV6L7jTHv3++2qw17urFtJPRnKVvtcEXdfEuSrXqBtCJ//ijc2cM
jenf3zjGnoMWODJG5DDo6cHsAvYGUNSWg1N85GisfOK/+z6L/hFEv1M53H6hMXiTsLw9SCdoi3OK
mphYeRsMTQjUbsmTUEaJX7pp8GRlnW6KKQItLaEJ6YTRXY5LFGD/sHKMwS3+hRyiE9HAbVwRMBpy
8Wr7PoTOo7gdRI/kD4hsiAWQgthFxBkh0rWhi6Sbqmfe5q1J25UzXRmpsxwasJyUfbYkSjqOiI7J
v8y4cEdkfg+RMUJYy5OvxHX3AiIHneR/HVDauvDSUd+jy5Qi6PVAIptMg34p7oqB0Ce5xZbOqUBZ
MQEkF4RZT8UjKackb9IlRIjwauvIXMmQn/sWPTGxQyWbg+S5AOaUbCTXRuYHORauKHpDif/zZA8h
KB7CY4D7TbED0otXJdTj1/rtPpcifMM+6ISwmoId9YYtkP9rqER3xCjuPoMEB1XNo84PwOuxde8W
CBGKcbdDNAuagyg5ycOIINYFmsz338N/kdGHdv5AEEeDhiFnzHluTK44A6jrxDwfd7/Fy/3g+qVZ
ZSC2AcXwOW0hm9Rzf04BTajngywgShXeA1oIkHkOSw9oP45pBj10mJgOTSwbtBkuVhh1I/WCtxgU
qkvY9pUob9ufiRoXYddR43L8Di4+T8mpYwPJ6Jb35U+JrnSORHODCBY/hUGaHv6WxfC7lGckt3f4
qS7LQnVbYR0o9kPUZMIGq/a23cTyE9mQPGKuwHgS57UyCCHicaOsKfkQ37fXuEOQwdDDrQP5fhfO
Sx0UrDjAlNDb4SzB9MJKwQPjv+c8xUmuYVQhHvFnJHOfpAK4lw97YIQ2rXmJZdm/G1wDioWYnQox
t2+VkCAqaJZMy5HfkID+2gMfHIqHWI1bGleWoK1EKhSbu9PfF6SLPfc1vouzXYkmSiiqYu3124ZH
V5ke2SxaV9Zs4kNRiCaz2ezlVpbjXOXnecFE3p4Ze9DRWg4rkzkNdj5xipECFZIMj6TEyUgFpzkS
lSULHFARhTl0QzT2RHQK314RiMZHlLExoriwK0PU2NAGoBM5QjUakMpM+sfkHJE+xD6MLC6ZpwgE
9SDUt5wuuGhuqCLgbwPZhmeg3B+Mxhk1LiSRlT0qTOoeSH5GSDaZG2IJF2v7D0QgRREysDTlpLfr
PiDYdv0bXYQSNQqxE3ltEcJiFDGhXIJRTaXzRIUR4diV2HR1I36O8uk5KgeU5Ri1IhqOpB3fQBqP
DjZEa7ayGCL/qLRQbvDExpUxK7Zkjy1jf+82kXei478ZpzAiFHGHHm+VFMeJJ903AxUg6aAhLxII
2h6x7+XrJHbv97hGdKCCfpIy8ULgm64uPwa3QQA/8jEHCYccn+iDoqn3X19awjBXhgHkf09ImOPS
PXuR1EudzslLjSMfXArQJUQdft0CDOY88ANF8oE/9DBRk8wZNEFB50cf5EIieycMRYmMkvh9OLLJ
3tubfnzgnSct+IS5/bFSEsLCkWT0bXP6kFWTZLGEuAtOJKQQMGMgI/tNfyhdKXNqd5KmG/HjhaqO
qO0JJ2vTh5bZdpPRB4NDuR85wlYEdKopxZVEoi86bbTXzQXq1ASwK0RC4SNK+GcPosrGFHRdLOFQ
kbc3aIq9bTlnWgvU/ciTmWbAHC1dTOvsQ4/nzWlF1kMO+0//j6nbCiAaTwbHKrsOWtA+yazgs1Hf
OrJPrpGYPVYQvSRmvklUvvzSAbb/f8KJP666yB+Kmz3HBQ0SIZDIPgA+x6l6WKH2Op3SBwHgLuU1
ZGApZGV4uqVLQe9aRsnSypedJkWZgLbQqSYQQ8BqbDIi1IRMgMGzU2P6QgEsEB+vvGog1UMLfr+Y
EwpbD3oidKubDaZLtIqGTOKcd8AUFEhVlwiGqAvnJx//3ltQMCY8Mpj0VpcDV84C0VXrIIr4I/ft
IC4mF01OTwHwyU/Ie8WtrAMYsKYyYzxlzGr6sJg7QR1PxPxjSJ8YE+nWLOWzrytOutK9lXY9jQVm
CLSnWX687IdD+02hm90HIY4ksXUVJUn6Sj8fVAvnKYuV90P+iJRin2OpE17IJ7hm4/G4dsfybS6h
JJ0iALLxEoR2QinhShvxMhL2CSJtDc+/Sw3XPmgcYpJqipjfK0hGsgwZEdBdne/p0GMoi/GQYJ3M
7kEa3e0Qz5dQRKPaoQpMGHb8RL6nj750NwTbiso1JtvoTJ3w8xLsurxS6QEJqoXZIftSEM8sF0Qq
sVwCy3idYYZEQU6D6OdBYV0LqkLeaxWtU1lfbJS4te3SuqWjwPffzOplt/28DDatTaTWHRCy2ZVy
Au1k7zftU6ZxDyGFYUhNilhMwU4qWbFf3hjZSPm/zgabg+sp17K2lfXnJKXG+DpsuymykGjfs4t6
h03txnF/Vq8fZNfk4P+yhcp5LmV3IlGODKI8S6r5gDUwWo15QoQK64DesmQrgKUIB/LEaatI/Ehi
yvb5ZaWyCUUqV6KLiP2IrIwo6snX0trr0y58eHyffUG9wEnz3+FDOcmBIeGFvonsYAWwkwiA4Ee6
qnw5R7ThZUVy92+1yF0bqPK2nN5GpGqQwCHU4XjIH7FRTP9dG8UBdbRT+TsF2808DdqbINU76FPI
tEnwW0IRxDxY7AYUFi1xkyMF/QaOC1EQaA2Fm2VMQYEIqJ1fEuRPzrEiEr5Mp8gBWfMyk5Z7pm9A
m1mslzv/pjCC1b6PG5BP3zgJz4wKRVA1mzd0pX5271RgCN/3WsZCO+M7LSM8/tneK4dx4dd+71R4
Ysg1oSHJmOQ6Fkvh/9+xSKv8XLFGlj9ZjMQdwOUMwDlVOTOqS89BUGaZAkY6AWmWGcSaUYqfUTjd
XNWfgc242UbGp9rPwwL4GuajzJp1SHOgkovvufVfoHm5FnUfFb6TEcsRwyhQNA35t3MaDvlORgYI
efr5R1a3uqJPQY4Hvxp2AhdkLEIoVwvJLocUyD4SyyzfpxsLqAEYClNghAKQwxCVi/4U4mMDZ1aM
4jWw7EYsTvD8mn/FZ7UWPQD4pWRNg3z1ZdizenUcm/toD7v/ZDboXJqiQPAbHwu7S9SSlqvNg9cm
ojwqyro/oHb6HLwHtlkttF8YSAaUr75B4gKmV0L6l74aWUuQ7UH9Ilfi0+YftKZQzqKXyIdTRvFl
a/gnlRLQG9Ha1cQfnWTpEYrUMsiEleQmTzebydHxr64IhThlkCaNzlsgCKaEPpHjBQV3RJOIxjwj
bDIiOhZef0wgAT1CysNPvAcBZQMHD4Q6GsooUQFBmWM+ICOMs0mj/krmw5Sc7m8GDoTfWmgrPCDI
jr7A0El+LMwmrACvU2+EXtCToQRAdVXSJ7YLViEMTVlYzCwBQ3ISQTij7ds4MsQc9kNl2VpjFIgM
iCboTBa7Vb2Rmkhd/KdgudDUQ0LPXDKhm4WWs0r8ylzVrmNIc+kRx84r2JRzjcuAmoSTX6hO6LJx
YE1EnMkYofmzHKytYZqZacIN9byZZeFr0/fBFrsJ1l7/0MWrJPrWTkZQmr01DzdCaNVnexkNqOil
teM84J25BXAQXkPFoFeXLnkXfgyLY72lm8zllnOWblioJuaHauXp/HZX0HbuPbxuH6PsL501+9us
wJv2r70qFm/8adjM4MIoQGnTdKwFApWhsrrN/Ca6S6pOWxBKGaBZmpCuyHwIN4pwspQ1Sf2PVMtZ
tO0GUkZA0adUaDFZY8+moFs/1NKnzgGmKy2xWTv8rQHhpjs8Gg7YOwC5cjO6nofioGzhoIq+XH66
0GbMgss4mXQPb2pAJnXvJc5GOMUoO5DAyvJHhnd6gbGbAzPQ1yDS2wXx9mJrQ84X/GZo6tO1PiVr
NTWVdcq7whiZNtDygsYjIDhDXGIMLB5o9tHp/U3V+W/4A3uvQmpNpNF8G2iIr1eUz+eQweLbTjFr
MvYaxUJr9QsQAoSeFuhA72iLJpOCDXkABEsf3FcnndHtJAKBPfCcIHI8I9A3xli6X1COWh/ITK+I
bgzb9QEpDFLEE0uwMy8VkbZ8/910N9o43SvT5kzb5qLaFFQpyUZj4iYh5IwGGSibGS2ohhlQLzQz
70TaAnhAy8XwAK7mI/q6beav4MyBNscJeSSia8y+eFvWafTC3JgAM6AnUkRPjrUzekVzZQzY8TyA
nVNFb8ys8Jn/66wg+3BwbS8t67tSNwW+eLWpIPgHcWBcXm31iPaqj2PRGn+YtnuusPxDQclB2ufV
9VXiW4b9y7DOHHhs2MLpTH2Q8ft66vTRsbTaugE9p2BE7mTzBo70dQAa97eQXRiFf9bnZXEow7yx
FA/LCl4sPmwl27EA5VY65yViD2BlZlpuw89pUWniFC2WG2LTkeO9NSxP7aE27gTJH4uVB+jOofvE
cAB5hPz0gYcC7JDC44T/B4IvcRchIBjjN9gnn3EeEqkG5/iLUHo5BSXzWKLnqY1ABy6zi4PVB5CO
HWDvgiYTgJo4YRAICRQNB3h83hfZ1WT6onYSYyBMhtH/zIIfu3aW7vS4O+rerS/kM9HyYvKZBMYU
0xIa0r0rJWTvmBl2D2dB6HP0HHOP7tYd4tmUq8S16QcdpBrpH928AvYi7oKH+5zrC9x90ggtsTVK
KRP6Vq/jaWjTMjKnpSnux+joBIBbKxgwwLAHl3eIr9KUwWYtg9jvalrr6GEBtgOxwqgX4NJo/+05
Xbv5Y0//TZGhvkfj/kzpWsZ6i4gp9JVZhNippUx5U7EuwyjmNpv19xczidCvinBx8x4MzCHS9C1i
bzfuxkytgbGnoBk++BFMesyY8GQ91CGKm/EZbO6u3BUxUv71Aq+2qL+htGcS49wjXNOGRcxyT0lI
UGwllQUJkllXytOCwAhNDe2tjm24N5KVW9iZArs6qBi9VhvYbAwEjdmVmMDBNS5339XZqTBIe6P1
1DiGm/eAf92W3KqEGXYpz/FtCvmaSf7NZpSjRQksCu6vO+sEsNFqUPWoYBJRaCtkogTB/3Ifx3LI
eXi1axBDA95KRuhapK/TXQ8FFCzVWEiVYZYX630yDobLJKLBgZytRj4HeA4tbZCcinXBtrAbIT0y
6LHdWBQiVknbFbVuTrNY2b0mTIKTMQgKgGW94L5iarZgZj/Ujgo+SnR9OOcvptFl05klxYrPs25P
y7A7h135q01Sjav0fO5hkjtY3W8LDzlYj5PoytDx2Lfua+JatU6HP0MiEHGoQS0b2dYDAYud9+Ww
27ZmGWOMd3Rd5DSC6bfwHDWLpESf3/YJtSEEGi7D6GuY7z6NVeFy9P9K4HCH3zyFB/kzPzQoeBVr
FaGgi5NwePP4ilt5Hdwt3rZR+6+ry3lV7n8bQuavO/3kNsrBGUnTqQNBhcDYB3XP62m5NdDLytPP
jobCHlk+XVccqTMYaUhTAPsl0/77DbRljzDKUInJ+PoJADUDLGJVyLAfn39vjF1MhX3w14T1iSul
K1aCtwqeMTsUjzXa0ijS4JYIwDCzsIa8XmyyVBUFp93ty8jTwVBlwfS/S3zLAT8B6eRywtr6zJot
YPmSmfiyYH2VS5Vet3uO4BKgD6mxV6Cs7vtnhMx/pV3xf+W3dz0SXcoRslUE2NCm4SgF1IlZKhNB
AtAD9u6keFggm+vd51iACWaeCc/1yE0vQlYZIaIr2n2cbwWxDGwOSnvoBml2D8YRnBROswATdMwi
ysl9gyfECpCrqLeLddjE2H8TkVeknj28w9/s18UTuVw2KK7w2JNP0DvlyydFQD1FGPmfPw+wPw5q
QGCEiUKBxYawA0kA8xIdvQ8wQ8BU4C5SR4CuRJwGQwJWGFq+0Exg9poaA6UVbO0MaW2ri3HgsU/P
6U9dlCgiztWRwujxBOIMPwUmoLRSlg2iYxTTpatdHC45K635We3c0qFs34JWPkFkBU2+Hqra6Yni
F/fUUZ9iEpX0oT4rwxutS8JVD67keddHwIj9cfFQ+2WNOudpvQOUUYOznCBv+J0jtXQT0da/CqHG
bT1oQIpl83cOUbzztoSFuxMnDTb/ffQKAeH1lx0FL6cP/Dm27dNSNyCalStSnDAmnZp2WGK3OY2P
NZ2J6XeVOkiMD9jk+NnZPPTl0B58jlgxlqCG6Xy9oP50IE2efXX5iVVLX5Gdhwibzp729XiHBlQx
6jwi6naxBShX5uQa/6aTrt814ShBeVrmPiDlhmOXpxz22ewMmS0MyAzkIc/+M/4e8Dked3HQhgSz
7yHnBodfdbJxx29giOCS4nfQ0GpZ5V8a3Y+g8HQg6iONF87AjTdjQLqDb+LyGSOwCZ5ncGaMVPtE
0AkXAAyef3GeYX+oIOd73kFTuiMXjQ/yDIS1C8cNWJ+pgwjBaXjf4lPrfaBMhwhFRIwZzX3J75i+
+FfUFPd9mzG/OuOGyVswNaDH4QaptL2QnMK30SzG1bGmfvkXGXTuYvgjScmBIqJY0Hja5rFX4FDi
yr4g96GjqpRoGFP8knkDjuXkOr+8BgWnFFaKTXTpeZejgvg0u0AOYBWC39sjJ+xRZDCohhNhfxg2
czPSbATR0ufznPwZ/TImcQUcPc67zoi4+W7smzowjgA1rWx741KVPvgK7CLV6M5S29J8f6wqt4p1
mKFGXIYfbDWxPA458KbG7LZrT6r1a/mN1I3hPKOc9I+EicSgP/nEXC84YhHlxPA87XsX+nxoDARn
BGoPbwzvO34R3aNk3saiyjTA7/vVHqTDiMiKgMEBBKjdmeaIG44rvGIxV/Bx+fXrpXoyAIhWFOz5
kA4FbfAf9gOiBNcaVqh8clYR2FAgiuCikE3B6+nSVEOq2U4HnWnhP1fkOJ1I95tBGtXbK4K7ba5W
1Nt8Rau4x0FgXjettVRnGakU8F/dTyEXZWDcFxybyQYa0A8xBbseG9vnrllfli8oyI56NBxEaEis
bn/XXijQdsSNVm2YUxgr7ucpXE4zpS2QUouZKVP+x0RbfZDVxGCn5oH3tDYH6ZazFIAchpSYKjFu
TOJyg+VVsT8vDKwIGBx654NMqcr4ERjbL29VXDKdQb4PTEtiF1QRPQuOAc9VGAq6/9pS1G5v2w9H
PRm0WA1dMCa3e5S2tDRNAosBYjxxefOyLmrPCVkSaCCg9jHQUhZWh14N9WpTmtXHOlNKoAnd9zvt
4buDqivA67vf/UYfJizfiHymA40KHE8xaVBdnpPj0o23n5WD9not1auPRIak0cngg5aTILBQF6mO
2ViIWiYnj0I4Izn62EBjEbAG7Nm27qDAEK4SdcvtD0kDA+TXG8M/ggtVZcgSFTj3djT9g+UO3x07
NKD+6QDd4FR0VkY5l+Ezfx7Fm3XLRu/etv8E9MnUVE+Cw2/cmUWaDRL2TWYZRT0PXYOPvX0eOegJ
RAwAUedDDMonJAmKMGVbImsxhvrKc6ZPu/7M1cVIWXKRwUbo9IpIkcN3GSOWnv/QEDYwnT+clxzq
ve0DkiAnKJJMa6TDTrRvorWm++z1rXtjBZjplKOEjmt7MCKggsEcoIrCZdg/oZjsH1MAkyOiIsLP
ZjnF2srfayDH33Sgc2sLRnl7DQCJojVRT8GbAH/FgBluGKZLgsMX8iqcBN4Ig3KfgY7w5/Z3Xqva
CeoH6LD2DrUEslPLwKDi6fQBkHStTOEZc5rhqx6QYl0DUraI+rPL8dBYa6igaBFE/cUS5YcqQC2L
AzYCW2awrkCfrQegLaM3HCVSlSWB5TcSMj+4VCQnABeTuC/fOzSu8nCk7cFFwmeIENehFSASW81J
8UDYIXtFz/BKkjV+7PQ1a1MIlFwG+zEE1Yyu5wNhAVAn/3wrCJUIpYzIDfoYspgsPLi5X3pbV+Af
9LGenAs8EX4LjvtS55heP5EkkJXGo8jEAeqIIZC/3mnL5WHUB02Y3SpvUupvB8iGSppGAIRjtOSh
QeVjjVEuBUZdBerya/guXRTG2u5jN+CxMH8A+Oz3t0hqLPX4amEOygLoBI2HOEtxYKW8RXgKnPtI
tBaYHszpBah9u0Fhn/5SjxmWscJiQ6g4RK4XzS7UvFGQ28gAqXO3xZHv8FwRk6Bwir8TPJ2FtNU6
LRuPm46ZLMnl0jxSHF1zLuC2FI9JFBWUdafXwkZjr37zQZXBrzJ2P/FpR8SAQI9c+67W0FjId0Do
RTx7Heml19aFWarPVGh7zahoA7TJBr0EKY/7ZQp1rnC7uv920txSGqSiMTnvDS7IVZKD6cwDnsYO
Idnazk8K/SzUHrQjs9xpL0He8QpGd8nq4XKoy/vxExuHLU7t0C3sFmH5+U8+4kW/kjIdEsY7nGBP
zq8gwQWzl6Ir2GNiysDSipDT29LZBn3V2c/3W1eiT6JFtH40Pn/GtIneEnK4SHaXPYRCx9K+tYU4
QhZDOIChZYFUdeFJD9Yi8UNVirjYPzws/l5cMjrEjRW5e6CsoKEFTM9eSPvWmtSY3dRDYXePF7sH
HQRl+x/QeHI6qNdAOh+sJgJD3phwun48oe2WlGBfBFuJhxeC47q++fShP0Dq3EGxlr0xQLFLWK0c
Mdu55oN6ZjCiSk+VDb2/3UOeZbLg6BaQrAvG9bfKF/Nm0cUODGJpxxHwtTjBbb8wHS5H0o4veoeQ
ac/RSLmZe7LB9oAO/XCLvtBathcqaSRtEToX+R9ub/Q4r0jNifnaE3x+FWy/5ILWiGGpkPPEuWa+
55XnFmtXVg7LzCCSfWYj0Su+lGgJP4ZbqqatYRJk8x0u9V27M0fjw7bXLIbEOS55S6ihsNhGX6aF
yJmViWAhYfR7EIkgYEikONIFpWGWw6S7b8C6ctAykSg2qW61qS+6wubmkOFcA1kNfw3bIJuY1jW4
Atw3MeZzoMwX9iOw4J0Muq5znhvYYDonbacX6uar5CW8ljr6D6Cdr3PZCd9/8sbonHHYQOZ0sVOZ
JE7UDYAt9Saw2FFsE6AA780FcTppkaTsJzke2Wo0oIfARFWXmbYcd0kZ325hkh3qDzgD9fPP835F
V96fRM00mqTIVQ6YLND7FyrGgJyQjC+isELEe4bcKWOI0/GY2RHBcQQKRxRrBtqMv/+NUyELUcSL
KwH6Wu6WRJvVtC4O1N5rtPrsAWIl58IaYMdO8Ve+nM786Wp75Bg+AHkQ1aJrFNSEmuq7T6DiHz/k
zJAx0ejK//7xznEYhF5NANeihiX02uqkAIRzXBRm91H+tXAwMKBucPbrTvoHuRvgbjHlSDM0536P
PxqcmzoZQt/hmlDjGUKTJQrD6WIFB6TGEb6elPeQi9gjo3wItYfHGMOSXnIKQ4GZCsJ+uKcxwhpc
zHOrGBV9OiUEQ7K+WnImbaiX48v7SKo27W9wEl3BdvyFrX377sAW78oi1Qn43dX8tvD+2rNDdwJY
KkgIe2ZNZQIUiEALTLS7ve41+mgaA7r7/rFWGaQi4WvfDK+Q+bER7tK2yyebeAVJ20X6ADIw8gCy
pm0VHa0AJAlescJnIfVG6P+IjEjufZ7WEfkh5APwsUYcPOfApZ2aIt3OpX+dHlh3iQLFlsL6q1Jm
ubzhtHUAMyAYviJz3WyvmLyD+r4Quy4HCtjvkQRPdylhU8aKzep3i7+c5myMrLS39M6IWQA1Napm
tT0YqBgAvXCwoblOx6DroCEQrJFFJyCLKrc3z/BfA4J+i+iYbZOJBLpBg94GiBBGgXhpsnTqxZyD
6gI50LzQfLRa079raSWp92jjEMHRBR1B2AgAmkGV/PwH1lY3jrnMbWnMIb/z+7GLW2R7ueXwh4Ut
TOqz3z+lPrB6unBIZimWiCCIxQn7HvyKASzHoXTeyxwot0DLM+PkJM1cNHJeCxqMABBmD1QAGFKK
M5tLrk8h9wofvoY7qMyjf9jekkPettlItBanH1YIbQ2H24fFmK4H7RJKom0vhDQB2ZqnxtUz11E0
EbhWdOyMJUNlk6KUEyDz0zu2YF2MXEQpwTpMjRLQYQIKFPGOgL4NA9hyUnojhDSNlYxDqZxLdBhI
qMfYyyFaCTcE0zMnm8uUZF/M9ms78gUXJf5NSESlw8s4i9c9qFLfxqUM/LnZ2bNF0JHJ/E4CpCSH
c7Q6shj3Lm6Qn+EiFzGfPYO645F7iJPDa4ldxqk1+ydVR95/Ur2fm+4q2uMuf9FRoaKDOAPgDpVR
ReYDHDZ3FO7FSTUa+DYjwwhimAt+IeedRzXIdW0GmOiq+ejaITwiXyaW70YSokjE+IdjShRPkr41
Im3lqhICBuT0dJIFHgLbBFm4AQqfLnKI/FZUOrbbskTFhOxKBCa3I0TO5tNgqlt/XPIeJIe/v2A+
HyDzKNhQ8BD0+kiVOKS5vCS6ZyaS9EYE2XOAZYuuBR4vGRtsDSKGGX1vBHyCCY8++T6crndZdkkx
A7gGgTrreE+/ejDYJ5mGHo2RrT4FokVARM9UZegNb0i43jJi/IjtzCVn9TILx2/T/OvPDXTb8a0D
Hn05GbtHDRKAe6Chx7LcAv9/zkTsQjrk+25UzAQokc3EK5WTmUyGht+T9B+hQyLVr08F/BJolaX8
0byinU8TUHCWrmp6XkB2CFeNcTz3mrnloLOHH3uHS48s30oq0nJyAdN7pDlKDQnUwkIFzI5YruI6
INpn9ilagmMxYfacJ+Z1P+V9B5QVuW5q/Yl2wY9l6FKxsHIjlG5c8qCp6WCvh+GluN7cPCqzYg94
IUq3Ohio3FH/ig2eBjTV6alRbBGWznQmGWyyEO327gEpslnIXDld3K+W2naBQrSdh2rD7zio9Cip
2lwULS4gkkwGTa7sMJFOLu5uVbD0ty48+Mf6Y4H5vfbBZejEQro+qKz4hvd92D9gvE0JrAcl7Dh9
WHFXM7OHV7Yobaw2FCwHX0JBphsPH7D6cSqUekdG1Xituh/a4ZyAR2bJDC2y5j+89WaXM3qthsMM
mPAOyFQ1Uai3LUSXrCYqQb1tG3NWhNZjTC/V7iJZz+aEn4D7XuMm3+GlEadD1DuUnnN9BH/pZ3J9
+qnVS3xgMQBswQ6T/Jg6oeKikXPVg44/TWlRgpk/fK0cRCtn5HzXavsq2FMDSTNH6fs/J2mFxe48
hjyRv3kXuoCMl5smrgMDvghwtZxtaLXg3nndwa0MH9kkNtBSoMVgJfOKR0YYrb15RqW7wnSJ6ZFN
x4eR3Sex2upYqAJY9dQ0MkhGZjWog3d0zD7zvrXMnf6g4GWq26t1FXCBnHVoPe/qieEzYkMwszyd
ccogyRJN1T2FyAvvziLAM5zKCRIPMDXJ8M4P8esVY/ophSOdZpGkWHNxTW1M+0oDyr3n/V10wbet
4p0VdpB4oMlhgbOozeugjKrEv4FZPTIsbc1fEW5D957f6tPm+XCqvugRvtH7zakKP+BbelIC9T0D
gYURgMp/mM9ko9Zk1PNrwuEB1xqkr/9u+5QqCowj0twKbte/wQZCFCWjJbpqX5hh1gsWIYQ9lJgr
+3ndQ3y5O/fKy5nEvU4/GqEptbsklpSgeyyuA09zXs9R6+4c0Cyg+Dgv+x9Iw4rqaiMdJrYSttLF
pQqb9+4SoJqVUicnOcIthLnM/MB83UARAYsEmA2tftX/ej8cw28uWvtW3+2Cyn2Jd4b/WOa0D0Xo
+GtfK6dN/VzvVCXsMgoEEa7bCuSxp1d1Y/EJ5EIzlOoHRj5JkxlqTUNmXrRiztWe4+f8s26oHOGj
CLoJkcXbVjsUQK8ggmEJqQI2kI44ReEzABZWG1z+M+Z0VmtWA7AwHopblOt24rR5pBK7EUBG19W9
QqjwUe7bZXzFxuRx6pThudznJ7UB1fJSnFbZYWThp8ygwaueP24rN+yK0HJ/UpAAPahQi3zNdfZ2
P0+t22vJmlPwPYU8dasq79q9u+32pGMgAcBSIWXpFDRkEnjo3+Ez2VY395UGGh21zkxuvTbjb5U5
D/TqXwh8KfnH7heQ8S7jknNBTw69RdlB7Py8KN6Blhy0i+58W9QeylCt48758NO/uJbRMX5AFUuB
qpUg5Frg65nIpJ7WCzoYVHwa2haKVsXas+1yDzSClZF2n764QvfLko5u3lr32osfR1MNdly7uJDD
KS5btdcvzUlUMZlGJORDv//t84Veh28Sh8v8U23ul0OaQehG71Ytokc+u1NjpRmqFd3hB/5kQXej
xWx8miijy8evKwYnX0Il/iRvt4ZKZt6uIbabueoaOcd4zZNFMYoEhPkm5RVjjR6gO/tDGYcdDp1i
SemJrBbEfCTnuzGiYKLsF3ipRVM3LONhwqjO6q83YkWLkTLH4pTiohqTlKMT0zMvjIrzIezGpfYA
NKYu6BVjksZAjiyfFJvcqXXonXghwBjWGooTRGvSOytHYr1h5n4hTd62pnSBJf0EIQM6AKBC7iUN
JJanlDl4aeLSFHea6fvMyXHe9FOvy5ms4H7Z7H+kGx1QiYx+Ll0/I0Guv17z8VvUpAP+Lc6MxUDB
6XGNQDehmqlq/vGNHmz8y5I5a9NBwU3x9dsPlGN7fGsFKjx+OACPILkgFwX2SwmUgjDynWbtef5c
/B5BoYW/N7GFiVViXcvhpYgKwF6Gzd+/y+oZsehaL6eWWuStOzqjUUsB/NdzzvQ4CnOl30/3GsYM
DmtMBdzuw8M1wqDrkQze+v4XNutf4jwMcANcz0OXqu2sL1Q7B995Rc3Yyu/TrNp9bqfUqmHblMNb
x709dwmwDtX8YQ3+9O8vv8b6GtUqvwKj9w37eB3TYTb6rg4Y3DOGVAM3CzETfdhiUJikY+bSf4+X
q4IHASKWcNi/4eZ1HLUatSymWNzBoqN5gLNuIRnL/1g6syVFsS0MP5ERKip6uzcziALON4amijiA
iij49Ofb1Sc6TneeqsosxT2s9a9/wEvnYinuI8OBpcvYbnuxqWWorej4OssCVZWyPkwJeEfSbiCZ
73mtv40yZAN/wYb2bmMA9UbFJEfMkak4jTpmFsHnDbGgI39biY4Imf/DLxH/szIxIaeDqHnZ5B8v
W0jc7iPUdBFz3OVo/HxEGkc4VNQgna53pJGr/rxBRQ+ha74OrgEymqe1HHbE9KlRZcozR+nAsVs7
FDRvlHcqzefFz7Jxw3/ik+2tOEqzcEMv4No1s0KGx3COIOpSlxiIztD+UnrfjBomMtKEEXAs3We8
xtOg7ovg9pTLgaB67RjLf4GS+v1IKTtl78Y4kBfsNzxzcj9QL9h7SwdSIAkO3NgSjdk/ry0lN7KX
Klp5ySv7UkO2XZx4CPY7ckk60/MiZyyluOfe04La6ExrkR3h7P6BUhpBGw+Lzfoc3toO384cGbCr
Z70BSElgd3LOUF122uYfdNogEExpXFsH+AeK3ZQ0xkO5XjZM4IaogtrQ05fdjrEFpdTltO3SOXWZ
ciOUkMqtzUR4sUDn1vGCpTa27RqGybMPmb/24yMFio0R2rFgkJ6TST7t2D+5DvFMC9ZQcb9P40Pa
djjluwAmNMx0VgZFDxVFl39/IwLiXMPXksEcf9y/RXrGXQLZIKcJQn56mwcnIadN98TsHStMokRB
AcES2W6uMksmO9lYaUQuZ+he9TljLsX1pg3jVvEnys+YjsGB88TaUP3l7M7pRJmlBAIPQoVEF8xc
dGfcVewXAIxCvpcdltbQUsLltCUouR7LGt9KxHKSyRlGCEAMOPTR9E6VLcJFvsnA60ttG4y01Ve3
8wEXrKx1+UW4nQQsrE/fuuWIhRqrBX2cGgAFHzTS4PpyH8X0Sfxq8Vp9OSoGxWzrXFgiT3eYPBhQ
9jCWAHdrTXu68+hbj4HfhypDrNnNuncXg9LrXBzWKQEEv/Ulc7PLHkpcCUFIm3bb/hHzW2znAlPg
hw0ya1ix/j7+KfHBDTYpZTM4HAObcaoH6XV/KX0O22wM3YHOqrnYvdGih8geAcecAdiPXco89j4e
QRM1nu2V/jl9sBtI8WCDqWuOyHI/r7ujBW0f1SocVDdrbLgwDRn3dPcXWqrya9a/AMObWmpEXEJR
IY5H4v6AOQSXhprWcilVYcvstgQPnAOCF/hCcPMCX4w+jLZN6B4jJYVAFIB4S/xON2zyoAmqVKau
NeKKGyZLGk2md7C6YVAX8L2vNp8q7B+ytPjkGPydE5JU6759Y7iMruZmtBH0v/jE5Acy6YCHRZNW
va1halVgdngFK4rLubYq6BBw0yB/ePzaeUU/nHoPeF1iRBYPbSFXHo8bKi7Nn6Qjw9dqmjbhq+N1
eshACL60jt3p9ALgCUVftP/UAYYWfJY7fHV6LIjMqhAaP8T9MKeHAawZKMkm5PzJxQmvf82sdLfi
HJ9DmufTYKLWBjOFBmSMxiLVIKgru+A2eRQIQJCFANDMmIaqvFymGhhDXOT085J/16G9xVkNsm3B
CBHPFOyshRbH1t4aQ5jN9iOHe1iBp5TYcKFxNVKBA6evg6BhazC4WudwoW/YtgCRZuQ4I0K2sq8x
HLeQoaR2K6G0x5NaRQMALsWZ0w8+syv7n65aB0NT+FDJiKzaVGE+pd6qGf/sOjiSksAAFbJzpbpH
+HmCbyXOXGCw89ELI3QMWs4VMZ2PmHjGpJELGmLxP3db7UKY1EWSFkJj797nqr+nf5/BE8ZUX05U
4CvhE15FxwYKenNWT20GO0Ih4FDP0MabKo0NdIV8CGZoCkVnYgia3XTsa9+CXPzpMX7pMFfLS5eO
BKx3Uo2vEaZYbJArEMntLWFaDB/Weejx9ysF1GcPI5UlfQSE21+Mfs/hZWWO7uP0dp5wxX+WsyJF
1naphO4DgR4ImHBbt9lwFBQb937kJstQ3SOd1qfp5OD3p1plpB3RGb9lxVk7gTR/vHcUL/75tRDq
YL3RSIwpADHATK6wBZoNrd3We7tdBGtTJS7A6RUbgXl4iamowO//7jQ8CHxqGIv2hfiBBx+RbGYe
BA9K9bQF/0zv8Xhu0LzFYHm1SnQQVq8Fyfg8kA/Gn6LXm3e4kLr7fqWE4nhJuCHq4Ieo0TgaXVKJ
XrQ9hoZZAuGVfQg8sEGHxo/mWayRe/B8zVHEd9y7xrCxdtfDrk+DHZ2hjdDj4/kvh2iqoTJZiLJu
JHQM4+xqZUiP0b5Cj9raRLIhv2qbhOQRQNaINEnqz5gnZ3wuJl5N/SmcJ9GN8z/YcG+DOjplvmsz
bWc4qWYWFRNNVnNr+noxauiSilpPmGieqSOpyLHC4cM1T8XTfNhDzXFeTA1aQzOvpVPtU4PfTo2K
a2dJAtcPEvbVGPYghJwi9gmmSk4ydOYDeugeRjtG+fBakMeMVxEMCq96MNCnj92GN5lcgU1YbTzU
XHb3F+B91OdowNCG6p52sT8tp93fXH9x+Uqyj9UtfR2qxCXsjYxu1ykBhuja6X9oL5hNI1e4O0M1
ai7D97+cKVjFvZsxSuO3AfmtX4DHDR+CznKL3gGE4zcSvYdMW0FvA8tbh7P1gVTym9YvJ9MJIetw
4nAX645+2RSIvXV3yEVeTFQGT4p5HSGz3Y/hq/3Ikn0yof5w4FBs9FtQ+eXbIicD+5737rz1dBpq
PaWRAe8c2HD5b10Dg10lRiET5B6OV8NxIxVeSTXqCu605fpJdWNjqb7fkBqqAjlNCjwWt5qx7Xvm
Z4IJ5eifYU9bzF59ypDjUBMcysfX8ljH9t8wIdXMXbMCAxRM+pg8xo8ZBFMq10Afo0PCDoEadBma
uJ6aQxH86XNmTHI4U0J4JavjwXOqXobC3e87ynV14sbZ/Mj48YNFsq2HMdY4k5kq7rA89P8TrrVu
3AMP7DNlAHVxvU4PaOJW62uXjqwHInpr28BxSPf6vrKAqR5ieVl8S7MDh1qkbmA/nOPHFzbPAMI2
tlvxe1kLWxVrxZ8dqBDLhzCXyh+XtMI27KQp3uVwbjAhbCGJWXc8hN4D52VOZ12c1CrEqDeWPVFL
wxMUxBHV2g8RZw9WHHPptkuLDlRA+81/5e9vS5AErL6tV6sZf7uvMjjuqEzpQ1XKAdFbAwJhgdPV
UPofW4LmYLxR2gNjuLlTnzHK2EZdYDiNX2Nm929+lpMo0pNgzW/Db8edic8RC2LPwPJCxCjakIq4
HKrdmO/qWOeDGiLCXqHd/bwQF4FikcXCpAcm8tAeY4q2h8apBK38RIa1D2bK5dWhSQanYIHS6MsL
QyLkP3aJuYii4wwbIKmxSnvpXR3FlEmhX6OeuCSHXjyUjz9SDBcs4sXZxpop8tN96RxGSOoL655Z
SZudaV2O0dMfzUA4oq/MboLxuX8YhMatRwEhLk8RKU0BCJk4qJQfaBkP19rgDPYOcGjnKXcbKtyS
R4Rt9IpHu2+Ur19twDwUFcwxfp1xFcyNu1iQqyKjqNlHBMX9Z9m0WmmkLzmYgmPBS9Xr4VWmXBKZ
75OWsFq9mGs4ngxZFqF3t6LFCkYNDHgQBE04aDcZS9nNW87D3bpCgfc2TTPh4PJHCeP6xanlgqAb
IRb8gRn82XgZMLuEUVJ4bmxPTb7dHCH6HkzMneNBQwMrEb0YSLLYYyf/INcQkFxeouS1+SYQlWVU
OQdtekqt5GImzGI7U+RQhBrhOsKV/ZVvTXw/QADQOv9xWZADvQPMGz0UEtx92KmT4PItp/1u+CSB
0GtnbvfuQzHoXZz7CbYYcZFbH4YHVwey5zTs4Qkpf2nc23TOmz50fnWyvNS8uDLPBMda8I/g1oyE
GnuMiKCbbOhv91R+eO3DAA0mX82b4KCoiHjMmZ9D8JbWhDXfwZ+hmLA9WMp5Fne2E3QGNMksOeJb
o0ayDll/ZEJRcXHHPNC+8E+XcCO1bxQ3AaYRk1VYBn+3j4C5Acmp/5hdmEJaQ6jnxm81SMfnZllf
5voTd+tiwmdHtIT2YWaIc1o5jylAUYD1C+/t/HLnrEcZQj7CyOhXYtumNuaYaNFz9rucZUxrzVjJ
3Jne/D6Gzemlx4MvBS2VC86zN6OHfNGisqF4RFbAkJkhSMZITQmwILLdkzMQKlxWKz8b5Yn2DG8t
WOdvXMTA4iNyjWzyNVvQklSYFENW2geV1tMo88Hri0nIPb5rUQHnAjYRmE8PI4AXxES9wkAV71Jz
0IueL/nk7hksisYtCI+AXOcW0XesvGE9CieE6Sh1jzjv5wUToeN7OBtOex8sEz19SyU+OpNt0/s4
/S1CfzIvyp6Rp2vw/NuqZYKx/0N1UE7EYFBf+4zkujGouOzvV6Qc+dWbOUTOYVsYasijx8eHY4o1
6UxfbACU+p2ePwZmgUpWimdOw9inH2Co0E0GaOmgmcrlHTAYTfA/lfN1tvsGIa3h11gPV1txn+68
tkjShL2ftIn3ZcaRStInmO6bIS1lNGSUwd5aK/H6nZrZyBkyPhfrc5wdzIHlUVfJZmSd2stq2Wzx
mobso0OQM06vq3k2v7jdeyp100koUraym4pF4TQ2RxxvIXj8sUM1ehdmJQZQ5RcXLBKc8iPDO4QJ
GDPSrYmn5YUqETQvLdTQvFF3p/9kqNfGO/IG+9dGJVEx4CJoZ+992MNbixHQ/BGBXUf1EDedvLDn
OefXgbjl6wf+oZBbqmuxfRk9bFtMPC8KpjYN9HgrvB92vUKsif5ViS1BB8ne17jfNpcShfAALpdZ
0r5gUHi8XLnR9OjeVTnCiA0w0VAjK23gg3FevWGKkwn1C4O31LBbC9vuM6bevo1aj7bKOjqjLWR3
oNyJlbYxntGRZtTuLLmWnE2qSLc4pxkZ48uKVMo/5fMvJy/kXpsRw2Z1g3ECN0YzvgXj41/wmMEo
fFGdGwRwK8CCw/rHLTemHFdSt3+5gkwgmJwSWnann1hxkKhZuzLzhEMQ7p8bxnLm7GzVIs7stmub
aw/da5Ifnd/YI1YWfoSNLFSN228TCMMFxKGM0565uwemZtrDQE3mLg0mWbis3FpBJ7pzwPBc6NGG
bpWJZWU1k5t/3t+gXUOyoG1FqOkw4MRhY2RkqAJN3ZkpE+WtK25Pu6TVk506GBrfFvI386czMmwp
RzdaORp6OHGHTCWiK00thlD4jLWZR8nCv4+M3/QLImNE/Y95uH4WsPNKP2qWyp2IDagZCRYlDuM8
7BxwVwmVfwns7rc4RcqopfkXH9Wffdb56owDIPL+xW0Kc1uuqDK0p9uvrTyfvEceohINC1uGHvSQ
KqNj3DMBq0F3QBpEXHwcdj9OO4rPywWJ0rWc300EATeyxzr8UiaUiFWD9/meqdwJAvroQs1N5gAC
4B6JMXC5oCPtQjBaqZCNaQ13HxWQs+dPveD0vTVZv20N86SSGgr8SHSmALwdttR5831yz3EZRhAZ
uuPFdUENdWrjuQtN4AAAv8koVNigUr3oLVTyctnpmt0rMjaETEh2Scvhpcjfy5vUM8TTJmakHbXG
VD48RTujATUHoGZK+AGI79XxqCIjgCZnZaTxFJiAw1TKBBqyDXwTxsOHjRaUUQ/HVCosXJGJvxos
VO+s2DvAP8pyAuq5IhkZpYqxh7/JvU8YL9cUM9sLfw3eHgJC2J6/82GhhPI3FFQq/MakgmxUYZ6p
n19o9qThMbbbqL36f6tBNf9HDN1s4B2y65RbyzGz7enbs8URcsJsD38hD0iXxaDUmqF4Rd++n2gM
HUivoMoh9cLdrt3JN8R+HF7nT0yoHKE5uHegKBljAY5x+Jshf258phMqLmIy2S/srRn46Agwgqb8
Z2Rm64nJyZ13VnKV4AdxNScwHTWLuSk3txr5m1BWnor9VESTxxqkCKNU5f2YgaVAw5xPrNEKUrbC
PDb5+n0ofooA3jZBx1SddT6MJ705+JYB26lhgq5c8me/JUmbaJScFmoms4xxV5UMZAE/c6YI5kvN
PLHQpngudOOL9mAFaYS+VfEPu2OmTrfVokuB0f/DBHWhLOGVuovfpDSowskbe3mjN4DitOUORilE
KDQc4WvIYlF3MexERfDAdpgsWdZjFlL+1LqDnuhttz3Fxnt10TghynyUzpdJGiIlCCSoTegFGIwh
gGIahHJETZ8Ae0Kw0ukTW74C5pqF88iENAaLqY/agpPPB2IV6QRHNghDgglYwBUuxhVeUGa2HxZ2
OfjJqEeqXHWhSG4ySGtKEARucWcZbW0mxVC4C/ppnsG/QKK+2N7tX2OBE+3+DcsYNivb5sP/X6YG
5VWlMDAz+0fEghpNtCzoDQtswn83/FAkaDjg0jVQpGgQ3zO2SG6ANf8sNrWx3U4pz6/OatW6KnsD
ItJcynFVqlMJ8dwGfAS3rfexzlhjZ3TACkNSsEsRc0f8Y91DHfefZtHI+wlaTsk2GIGWoJisOG8U
v7JW+naV/YrjK0zI8btj0FbryQK2GleYJtLlv48Vjwc37mNAtq+ncMW7lLLq18cw09Fw7R7E1zR8
HtvIGn9tymQBsM4bRya5YZbLl4oFCpnxdIgqwnReWGtjjvXnUwP4Tdv8NpgcvJ9U/qPZQc31/Rz+
V1sw83z6h0olL/sjqN0O030vwjDL6CsfbvSDo4c4tX3HX6y4yyhpf9bFfJAsecomSnwsK/UtqbON
T495Am/jZlIq5N6tMX6pzHFIs3bhI5Phk0D3oeMNHsbWn4+8PFxzvw9pbTFcW486NugvHIthxZho
wNxG9dKwVIoeTXL7b81kxFwWVKNW0Futw3YAMsbfV7bFQbGOaxxK5AudFCgyO020gYdU+sg2dJLt
w8wmZw7piZcdwu/Z3OUmJzd6/jMuZ/YAcNfIx0XiXUaGF1KB0SbdGrGE2LTE801gH3uYVtYabwGc
r3LT83g6dCC+DxP0FixKb2BGyTlyFsx6LzLBl+BrSIwGo0NNkfXm7AFWvWDpCSt/nFz8JggZHzWO
N4dLKHDHU1d4eTZDSAckdWpz4CTlj5jLkUr0vkSt6WmrC+QPT0q9vLaRXfv5+JQahx6tCl4j8pC0
pg651flq8Vv7F0RifdH5Q5kOQYMm2f7KpuOB5jwEsE3WU3YUuYU21jkQLpuPv4wlROmM3BOdDr0w
CiuDVTK80I2iEy/MvGeke3Rpezo6JKvlEuNxiBpA7/Y2BEN+jQHiIlrqPhjyE8WJ8oQ8XY0Tz9k6
6IfDgTIW/8Iz7J752aEjUEpPjAFCsy0k7+9u8Xa+vAYNfIsfDCvp6rC2YYlXnhPVR3zZacklDekc
6C4Od0nLQImi8r1x4AZApikzBiHtaIS9pXJ4IgxHes6p71IKzB/zh+yCe1a5ACMt1qncIdemaQ6f
VsIntei0LZr/U3QxsTuS713o1Zuwwt0twQ/pKvEwAbjj6D5CEBXpHzwePkEFFXbGYDDneN1ZvHev
3flnVmcjlObbTjLwn5+RnMXQD3XPK6w5TiU0x4vmDvWeVrRYjBJ4+S3nbB9uY4fHxXrGwcGsFD5+
XUZszOQxjmC4jvqyYio8O9u6Nu0bW6BKxNN0nn40oJzjoDaqOmhfV+3GeGVTTWl+KXo7HtjCaOBs
x0/GLAKOyeY2BVWjWL3H58NmkvmYLc/v2GZz07+SvUbps+F+IVMBzkHvRioQJxe0nujivi2UqttS
+NBfRG87fV4dml4kooJOnXaZNFs+DsRS/xTmtPuL4WaAci41VeIbf2oByA5EBTrPvYjYpRSd4N8t
OobQ/lEWKWghAGsUhag1AcVRNk5fuz0HiHuGr9KhiSZ2j/Lo7bXAmsLNx+3CQebQXa0msLs5BZmn
0VORrypJ62xBeVE8G5IosHrWXUwwkL+8oLtuB2LfYYpN9ia3OHepMhv58JP2ZNTgYrBUI/OZRrMk
ESzJM8wgaHqkyGH+xOu+UfnJTUUPlJuQreh0u9oMZS+vCg4W9FHdgHM8prCky8ixCASYEBg+AUVd
8auEQf4ywG08OaxkCKWCZf1NWCmnr6C31tAi0Jgw3kCj5caWC7mV4mJ8c329I4C1W5PukPR2DdnQ
fQLfvWXdBe/gyvCbDmT4D5nA2cDaZBSKEEFERxH5b2T/TV5J7TMkxCaIJgBmHJUe7Beo39/5twLH
NysYhGZn+TwywLvbDT3UnTHHv3ETTGnTha0MoIh9hWQ6hj/Fw7GZO/9d1J9+a05M67Vn9FTOO+Iz
oKqxSFDEze8qJjUKeqwOzspq/AJVEUjanVB2aCsDyKbxFlryxnWGTIob9TllOooTc3y9OtpfZ2gD
dRNCkjpdqm//3qe4q8Aon+ZxBtd+6x67mKB8g+GMEByj/SE8xUGTLopc/g0PeJSQTRDHdxjuLGc0
m1xtcCGhiStIjm4PHtkX7alzeo0JkjIyqJJLuuaYeG9NHPzOV0Z65fYaA1S/j/kKt2aLdWjsWQmf
pF1T3aMD3n/ZWIPc7Cit24fyyDhPGQ1SplTq8h4rzJSF/0ati/+EicTgGz/2sARuftqyzipxncgg
LHpSmNZWfLfdI/QKMhDb8FFjWG+gIrY12+8tqpNWcOD6Vf5HQG3sUocjmMvspF74oYaKbuCl6MZX
2ko6vhmkVLQ96rTgmuQRkL0NLnsYxP2+PBx64aHRXLgWdMyTD6w9xYp/raFfl1TQ3yveEz9qPbwN
sMmHwXuXMFZUl92s/yC7QO7ntWdjuCxfOYuRcNb0EfxLUcEp/nEwOrtEEXbWPE2lzuC44gLvccep
6K0DeOc3UmEaY2MywVF+NrL2dcDLgIICIlnv3bv3oEL4l0KHeq5vUKM4Q8QV47PJl/DkjAPWdWLe
zVXapZoTnd5QGFE6OVrPOCVUKTi7wAKGVJq0nba4Gylpyjj3NhxfFADQGz85zV5Jy0/3qHolNgTW
RU+V8Odz/3D+30xP26F+FV7RMpIHqjrwBqmkN4Pcvdm8D8V++HrYNIicHuRtRK+3cbvY6K5ALJm5
jHELuXrZrpOaPj4Z4IQ9j1c1G4m+JjUK+IalM+oaL3dEMNqqgsQeIOvkzxAaxB5m8qNInBzn1XYK
PFfyBdIHMd5GI5FVwMLwgnun7LasfhNYmOr4BowAkrhkDNowfqZmxvE6hO1XMcMU27N1azmlUzEl
NRosg3DNcJ6NJOD6aWlEkL/QQjSrNvnxlfXEvvRtINN+1fa9PyY3LTqbELBSiz9FfdMkXpSrWqAV
LFoODconGK/4wmmtG+G9Y6Zmo2BkJK+aW7Ttc+c7+dAkq8pwIk4zNAeTlaqL/W0clV8Wn+4lW8QQ
YFVzLGFnkPOmCO+OmQWOhenXCGu1UibDl119QhUCR+A5z39S84LQaYjd0MmVGvguTU5Yd843bZwG
p6XMYnRgq1VQb7CNPlQfOwN/zeSPxuWB/Yf84ff6w4dDjE74RH1sHadcwoBuy595Tq1nZgxU9Qam
rnnrkY5ZbNgxc3NO6YaBNV+ACDJ9O5vr9yKkobsLvNcxV0F5z2RUuSHf2NgxfT/EpanNovVfHlkV
lBJaDZ0GJ2JNzr13FJrbCQymTmQHa2IB5r8xNJC1GWxri4lrfsUVWTm5/yNm68Xh0wgo3spc8fc1
4CdBoYKzQCbyXx39Ldfl2QiGj+h952IAVnoZyxdOssURQu0s3PXlrred11f3a7QYCeG7GzY92YKK
cb9j7NhhnnKCyDTCelFoZxmY3s3EZVfNYkcqR169cWmul4FtE8o1jv9S2153KxkE9vJ4HCqpgc1b
wxt8NrLXNxxczX9V2FbsLg4kVDk3W9FPBiQAJ5RKHUbAHGMcFph2M/50vDUl21MLgl22VsBj2wi7
WtAGNeQf+LMim61r8/eU4UVfhRRyyjor8bpY2s6rKecCU2wcho3dS2BmaS4fcNBD6dzmTs+5beZ3
6v+ffC1225V+2iXoLxLPC9Mpto69JDAVZOfIyKcK8qNo3qF8N5n6Mac7M/01TPoGKkcAkYl3N0Iz
eK6IkHCDwSqc75zWNJl7PFIWooRxFpj81PUPh2LA4B/P1gznMtmGifrWIFBBmAFMt3WJeb68GwpV
6wWYlts9MYVVPtXGthlWXWO97DJirPl075yz48EaQg9td82/+v6Epl35k9SH/azCcEZeVgqwQZ45
VTcR8bU6Clxr08eNZUos2qxUpkOgqZ34CtdFeUVCrq+sLvOFjtH7AyO/MFrHpznMNBGO2pvibD/i
JigPSPWbMZ6gzE/ZPQZ8T9ovRiUGZ84KoDjGc/QuwuGqza0J5p1+EHlR/z/E/MyHwUINgDHFuT3R
ToRBawvNM6ej+XK5zmbQ6s6StEsmXJzLk0t0WhAKtOp6uAzKzvrAx5fwUQi7jXPE3Bbru4uaIPZq
W90Chho2LVb/EDX/bamqK4dhxEhVkywr6VMpG0lty/XINptAzYWhBqbT2mzQkpqPofFvHT1xuB0n
V6Mr6BEDZMM+dx+PvkU40g+Gpwglt4nDDUBfRO/kSOmpxcEe5uo5fL7ykFrGQ3KMBeup8pK97QlH
VaSdAHx0x1IWZsW8F89UGDn4jwbKQJ/jx6MvfPLLMAz/hh8Z1F5gXtoOPebcy2XL5dgtnsbOe4Q7
Ti7VRPK/OpyztZ5dA80EZgyo3E5vLQofuLEIRg0NROJk2m5ZWsfToPkNyFWFuw06jzBE3H7jrfM3
mIECMzdWRDHsl2Ejcd33Q147/PgA8uOWT+8NZ0wyYCOwThTTcL1kQ92nw1UfpJClg8PnaMynbH4h
7Y3G0POnKvCdnxGIMJVcqswX5DATMgxIVXABCQW/Y/KeuhAsA8FfCZzmM4wkn1F9MW2mf6SZKuZo
RC9Fg6/6NaaaEK9gjMLGSscx4YLVnBSdqTBlj08Cg1eqmB9Cn1l8nfeQIIi/o2QHSS95jRN6RT5y
k2gWysWq5TZU90NrBA4G74vgROM+zq7mnf8vu9M/e+vYRGGQMbTSi6mtRUsyEeMBGkee1WAaw3O7
VcfhQ8SqFAbiBcXHjEi6GXHvVzG1B9M7kdGgZ8feYRgcsYPs0gIy5XJ+oNV2+6sUdG0oLgQQ7K8Y
hjHsoqL6J7saEIsMppVCXvXQwORkL/LVp4dF7ZDiQ1zIl/gRUMr4ZDTuFjM8Tktv2YMxb5t89n/r
L/YgusqkLYIPTLirFdTwJc4ooFnGP07F8B3ukKqs8HVVJ+onHaPQHF6C22KAGXMfkvmSzB/W44AB
zBNmh7A5xrmvkCtQu3Dm9V+Yuhbnh4TGi21s0GJsL6B3KIJ6LsxBixdbv/YfmQWDAB/l21ZCplje
FkB/G122kxRwO240TrpsTv3LyvoHNDZKpsZTU/GaPRcS4Y/90WUKp8HjPXcjtnUFrGuMkE93jXR9
T/0f4FGTtO7Gbi7nvCKVqNL4501G4wffm+4dQIzxh8sEfiS9bPWIwInAGHa/BUjRuuI3WOBe2hHe
ywtzAirO9q4wvMy6JpADemJrtg5EVxifr3iB1cgbWhGr0cUBXWzL6M+o0inKuSE/TmZ9uSqiFp05
anEfLhHQQNvo7zpcvOWs5ur5MW1vn3HJRVw1unrQWd6n4Gm0Exv6z0jmSluVLwkMNnrAM0Y//vv7
hayrN1Q9tzcpVxQKIdRoxPfgiYxH4twRy6sr1NCxz0d2vjqqasB4FwhePBkgwZSySyQfOmZkkyks
WcWf7U5jmMC6OS0NhBKDpATErGW/kct1wyhPa03Z4FgGFj5IznXW8ch5Qbqcpfay0xcjJs+KaqDo
w4xCr0+DQWDrxHhwWBrepbAfqPmweUXxVTSEaPxKC/EV3vr9n9S4G+SnwBDU0Gnk2kaGpyFCD6LS
ZB16eRySHCzuffdBtZ+q55gkO0hpHsEApHSExYfjY/cDmDk99+oQ/pmUXzrDn8iDmzAIb8fEo5LQ
T9xRl59ZM1S11gNNmlznmIxcJx7cNOpTCn2CUgr+BthBtnNzdjl5IJ7sBUM1nk3ab3oJ54qhdxG/
aqynpMKdUivCCTCXHcR2KkhYo3/8zq4PBQOdPR5zQ6gHXT5XAv0BeJWJJR/UvpV/UEy2QzdeMFu7
XqIrPPvHDevGVGFzXzQMsgN6966ta0OP3x3jgyV0DTusRduGfqVhOGkDwqyjK4iYXX8xSV1BAiHL
rDZ9IJVtjy5BKeE77qIXH0qPyQHhiKLydKw6RP232B4LHyQbuTQzMrxpjHFO7owugapKHJM14kHp
vQ+XFM/g+PFy6tSEDaO5BzRa6QQLvdTDbuILJhjx+Xnvv0uAL8GiA11JXuk6iCbkrS0ZJxPMriwS
kIfQ56jRCkwCBnw69RJbKPqKNDkl7zkskgh3Xro4gB1ePYB/gXytn6R3XjE/EfSGaEm8Vnz/d1AZ
73TYgy/Q9anUYU25PRgXlRz+IP8gFCF3ndrnrvuwEtp4PmGMpCwiQBmNNAYlolunjeN8MjdnNMvm
5PI38vsteSYSHPomrlMdFeypALTXY41sUn0LDRmTFsW3ui8w2oCKUkwqyuEEcxP0IQD25YIJKiK5
E+/4BzKXnUChmLMw/F5UJMzTr4CbQf3BI8HJ//yP1RcfuKrwlcg6u8O0qJkCyUXLIlaGx8pvM4xQ
FFYoUP47nw8zBxdTEsgPemazLNL1t7Nrow0Bg+VIYp00tk+byayIHsvR3ZZxILynzaWtW2qUAKmq
e/EYHpztr9BaQlsPwvuejvzzRx71uhVUAOkFHoAGr3HxRuEOle10AA2h2tkjFwCDf758hhmPkQe7
quXoZCO9zDMieKhdX5nCrED5dNs9wNEIzxAlOiy/AUq5mLVuRtU+aXfBMMCKtzJK2ToX2bzUgh+E
gPjx6aw2zlAFNOXzpGAvQUX6mG0Y60Z9JP4vF9XhAh6LQVjMPlVBaapg8pb9knpibe7m6vQVWJ6c
gbesqLeHzFpN+zLs9gEMrWfpgMN/VxShggmGk7R7bvdjKXTii/kzKIJ6r7DoV+0bBBGaJ2jKJiGH
qtpmwgglC1WcOSvGx6OqQmGeLGPuR1uFI69RzvJzaRHsqdtribhkO95aaFMgGsvB9EYcEl75bUF+
sCv4LzyiD5ANillK9gTV8Q+/vSWzWsTNyv4EQjcVJkB9tFhgt2JNyJ8AZN0fz/jBP5cMSZmhzmEt
viazEvqkGE5fywKjem5zpaApLaScbRv6qRL5csffjXO8hQoy+IPF86L2rC/UNxlBbGhG8avCiAdP
Resh7rN/LSwVqvo+aIhPl6cH8bcDIbF0e5b3RUrKRBHPcui0Ny95zBkPYFTDbCCX9dcG4/qK83wb
t9zKzxJOQucwaGAnQpTjEUd9TsZuTMjE20LDzKc/QkjHwkBodCHrOejF5dDiGzgW+h6+D+fs75s7
xTu8aqTdAWNco25htDUCrrYfxt2tA3BdamjVuofRyIWd1NsU/uASYeubTUr/VnuoWpeXwvo1gDa8
jnvffrecb8amBaOAzj/gphm5UZ9u37mNubshVJ94+te20LGVwCqc2CZwpWzCgkUeq1ez+2//SdFk
6IFu8MNKnnuadIrgdIHmbW3DA8DL0DxUnMZQOtkQB+CROYMEjWXOzVhMaYxGxwIfDlSM4g1RoRds
Kw9Qg/G9aLjDKwMCKS6ld97sQmsTw2QuzWswrC1UAx/ETsAAvckyX1CQlQGF1xoBUziwdnnjViU0
VBcd5fXjI3Qm4DZLbmY9Li8EcHW6JJ56D7ymDxG3y9OE0GZUPAJczml9H+omGEo6GjYhcpdTZkH/
I68dpaxuUw4uO4SykPpaGBWkZrGd2c3EXlbG2pR4WDstF9CIgWGeLUZGqw8/PUKErE/voMnycTEq
mk5bY6T3FU0dvGvv+YGPDZvF+C5TGrZG1EfydkTO9IA2AChLQKr+IboSLW55fnWh38QOdOB/LJ3X
surWEkW/iCqy4FU5JwQIvVBESeScvt6j93G5ru1zvWGDpLVW9+wZWh+t+hiUbltygkroysj9gAQO
ruwj3SWoE+7GPNw0pje1M+4zcttxhG95crTO2y2v1rpCtkQLzWPYmikIJI6oT37+qbLLoUkul+Qi
je48JVQXpXZ4+ZUHAw+QVu/3rXoI+0XpwjbT+kBCNeOtP5sSkVacf045uTysb8KGN0HvTAvHcfbD
t4JoFugOB6APIT8LxtwRxxIhSXK0KRw03At2bA7mTstXKnX4iZ/IuQc3/pZ0zmxzhIENeNMhk+2f
CXkBdB24mHxiJgsJHvd9AzeIBoBfPxDGaZeDxuIknzD+jm4cLQ2XuQ7nMuOfIbP9iA/G4BcFNYSp
gfXwj3emzRJYT6Eg/AUNs+kBnMsxx3DUtfoW0gIGsekTZr22Pq1eLZ9zRC/D9teYF0z2NxNJLCpx
yu+N0DFTyEi1MvnMWOBcnhqHfkhvyUkbbUuqVS3hUoPP89nEt/gkZUCBwRGpZOoS8J6JvQL+g1s0
qClUjC9DbXW+Pac//fnSowfDRMYnAPFEGFHx/pujY9S1/XsPjnpM+8b3iIU2RnTEStRq3ROBB8XI
eZecgQh0BDO49ioWS8K2KRVP3oUT/oPaP4UdGPb156wJ4fQRlsHqmF/zn4uaMQvv2eJZ68cZGpJo
BCM6AUTmsxk9h5HqDQvNt9Y3qBM+/t27PsIDNsBsK8NjijPKb76lXvquDuWmIo3rsQtL8v9KxIes
Bc4yvZoPiXUC3haFwZNTauhwrXBlooR4a78DhyA+raoS4/0AuGRAba7ca82xVpr3QUJ401M0C22I
TGzZUdN+bC74LpyjJiA6VwKRCXbCFFCrOcQ9IjL1DnV90+y5Q3YicJvxe0A84hx790t6f6m4zrtw
gQdTNouGOtrx/EM6Hw9/Wm88xhwHcpk+l8V341ASbA3GIXNy7keDZ7bh78T+E6XEQ3MPfTVEPMut
wBTkKtCKAIJXzKLWjSZ0QqPBw81NpSiEkkDd9dWgh+ELJUafGvUifrajScPvsOikAhqBKDCXIdLN
hZUMpYi9y0GrDAV3BjDz9Y5NSnQD3CYh2xAOtVlj1/m0mngrdHTI3LLwIGlLKAuUDuzRPjhv4VHA
vHHSY43i+roA8uZkhiG9047eBJJTJ0fCwBDjKMJcwj5UjOsIQ4dGAnB01bF3PGAUBA8aQQdl3orI
PvXP75BRrXFnjIf6iseWQhm+/H7Meabgdg2KhdrygTSKnbtbRwhOOCGjk3Z+bxNl9qaI/ttRVPNx
UjPWQkkxW8BCpkytF6CmlqcnI/shUBDcCrACgOnF0ym14YTjm6vD8/RTk0HYeRm0RM/a5J3P7AaV
IZFAg4fX7oyR7/yEilpzO7AHbR3CssOEg7mpATPpwz9aE/I6Qp4aIAJa9StacqBKza8Bfxmi3AR+
K0eUdjv28YXPmQXm9lRvsK32JhU1WPFxnKpTq5EAzM32D7CFoz9tpXNzCtl0IopcVqJGQ82HEbI5
5rk5UToKHgCkn8l+25x2tDqegbZzYvz9FbpjOvehfhjj4jrwxl3aWVSG9MeWoEq1jicZ9SgoLciv
33xYkhXUSAa5Flbqa6+7MECM+QoT2MFZDduSELmPRhrQuSAo3dVwsbktoeZVoxS9yJEfm8Mj3hE7
mqFKuWwBatQTonn1mt/16gigC43z8zX898HcLRAUf43zneP7AyIza2ljSlacZvmewL0c+nchC98M
Ppdoj6nPfL/5VP2a63nVFswtwrsDAApMywQKCLajMEmgdSdjfJgqqSIzxvQMy3TwguSMbT1QmKKV
jtEIekkjeEPvY/gHuQHkcCF3kD8anQRCDJk9FXxWbRcO+K+AfhqbzdlgTl2c4oLppoc0QsRSNtYp
/MzcVI2FAcnHd13bPjTUazRidEVlc3UUSkoQYxUIaorOcYev0k1FzBqLJxCnCpgfqGaR7UaU2qES
ru6z+LTdo4zmwkGwaDSD+9MalMZt2y/105Z4KRBw0iO7aH7Ufk9r02NgIwCG9EEENgWr2l4w0FBJ
PaIM5hTHJ5a5Vo96BakqopuSGUs/OsNRU89v7waR+wCMGjI1uE0EGJu+mHegsxmiKQLmkPENFGTh
7swuzJkYWhjVtisXSeIhp5JVc5wxMoivdM+6z40yXuFi99GN28EJJU2LN5pWE7okJFKZavXh2SkC
zszePggTHFoQBWYei6/OVKOsqLfRsnMvwTO8EOo0h9nNnJHEyzioqVc2/CZ5Yt8P650/tqetMePe
75k1U5iXWs0S64F4gAzfHWP22Srz+KmD2hiNLz+ATkpGCgjcR/0l1ifEnrrfEWE84PUHeuXS6v9h
a8ArvtoqLKOngFLdTkYIx4Kxvvpb8ON8FEj0iCWZr15P6vZ4duDOlNaOLFBos4QsDcCFuMTTnmsw
6egvBzRic4+HW3B3XBniTUXKB9aM83izUTTxzdHvMhrImRpwMd7rG5NnC30eQxGGM7/JvsdL4Zj7
Z5wVAKQTFuRXvZz5G4QfytLe5FpZdDPxDAuqFf5zm4vB7x+6MyZ3MXc9S2+GNevm8si3jD7kUapK
TqVS364VvVuZ26EDXMsGy76xTuwfmK6OjT/nlBbOV0wS2BPoSRsxw1YYbWNhMvVLMXAfU2I/1ESa
eFGE1DiceZWfdFMA2YfWWxPzymfUjrORNqLbKEcccTCBXmPYTQ1dgBCU2h0bTGlPbCaVUxN7fe95
tHKoMDiby2D3T8sVPPClxDnCpG2JmlBkRDp18hHVqBMgl4gKWNprW9H/TFESm/wlULDt1gN/uCAj
GtrrJ+Jq9QsWMYS4q3pQA7/WgFOsAvAQtpCC+ZmOfYIGTtNyTvP014OeVtYm1TknhgLRJPh0Adjs
EaJGpKXghHYy+kDrOC/uy5K2kg6Ieh/V1Ne+XlyoCvXoheJ6b3z3We81Ow/N6pzeBZR9J609ah+L
4OZvbX5pEyXzkn96o22D7GHyt48covqQpvyQKPeiwXDltpEveR2aza/fnNZIf7zKbeziPu4a6D/M
i0TskDhQR6evBWugZLdSuiPuNcQ0DM76sZA/fm3v8XUfe+8WDHrE86BOsoW8d6ncur2EdHCzXoeQ
4uT8BKvcz2j68I9iJ5Dq6BCGHBC/t8FTCG4UvddQ4GUrYX9ps1Ez4ITwo0LrGg1r/qV90cf0LWf9
S+xVAwybPHFUOvyk39ouwrcDnDHD+WFao3umKNPO+nhE23xdokzj25CERYuqX4IHyxDG8MOsmgQw
g0rBeIL/ar71/mo6Z5PkOECTeBErit5FEPe4JNWIM0mOCU5FaVF4r+2Ihsoa7+xFu6boo+ROoO+f
ICbOUZVuRQ1GYei/zdcvkC+M6mUeva8BiC6wcvcG4j9/aPf8xfntP2Bjsk1BW+e3/kAb+umNoJG7
U//Mjou0A96PSaQ44+WZwSiMvVMGCEW8kpT5mHk7FmxCdz8HAP/zLF5R7KpvEAc2H96x6bwM/z5U
/dlFjkOcKyfsjEblNYleSOHf5aRDwTu/ELtFkSL7/ktb3ecB++yNw+3rU6Zw/jBJvoQuvajLxqxx
sJ2s9XmJRxaaNU2Q3uDrPRFK6dtWQ1WcvQwDSV0eMTFmvr9aPS7k7Ck8XuqPCOSNTIhQv4QfgZ4h
OXI6TDktfIOyh+2JMop7Fm27tIXH1X0IbtUVMgHzt10oI95vtPmUTIqMB8TZfcZzjlw673PcyLli
vLNLisLb7B84DxbHuGvuBzb/JVyEA48OlqJMHykO/kUK5lGceoxXyS0/wxhgr9QWfZtxG4d6J0jT
wx7TPfhTqhX7LwMBdwhTYu6d2J0/VggsPo+GxTRkWj4+cIHGbebpt3T+Uhcyy1G0OFXOzL1OS07v
LhIUnrNjFjKIxLGKGAVQLKncqc1sGh62O6pTaMD3jNmTzSMndAl2Tcq37fBsPtssG4WjT0VLMtwJ
A+JzNbtMWh9GrwpOjbBttinKH/lrUq6PCICYlTwZOCh6+OtTw8Y4n3bVcW8MYsJpxDzzqXW2Dfdl
9TH9PenL2vtAkbkcNfNNzOYLgn9LdcrEcnrQAa5kBvbaatUwZvA/tG4vhSB81C/wdfwjYXrGc0jx
dWa6fI1PYYVlaYuAbv1+ipof3CB4TTM7DfXVPEs5xdSoZBwEyRZnyw9M+A92OwPYeAdYUlYrlcut
ho8ABo63kIXv3/Ppg1H+0OCWqPvxTqw0UDRgquq8Y7xfKKOqRBvt0G1RSlBQM+qgxRrtB+oIfkzI
4dvOZy9M1NG5m/df/ILKH0sW4tw5fX2sgxpa62n+FJXZTkUtpO4/cHxV+Fx83OABSY66Wt4WMdEM
yVWJjRwjqPfNZv0yD+RSQHj5m9zgvqExf5QNRe3Be2xZR7Dxozam4YOqMK3ZbjS2/+2eAEXhSN29
5tUa7eh/bwcDD27Zbdi9Z+zGNqYT1qinsbv1OU1DJjylpnE6U+o0LG38gG0Ov3kYj44mxYtPbyjD
53tWi83BzSUn7TG+WHvUdQ9t8eI5gJwUnXha1Zlas+8as/HxqmNxh7ffAl2ePI91RLj6kmORBhVN
HlvctPRjkjw1bXufki53whQZYOe7196jr+OWa0Mah2hLHdXRwhG591IhJO7DGlfMoOZH1QZYEiVt
OD5BAoaJZIezdkebAUY/GIWxXSU8GrXmQ17mMwiozuUY/BgDckbMxNOwm4euC7VJyN+YCNLrczE5
ebTtYZz8dsazZdDyj0FVaeT71quvPcCtDoqcKIJRMbB2tlr42woLAPLTpxCjY7p0jgx726aQgFrE
V3bd18QYa/bdA2Wj17dpxf7oc25l82X3Ju9W7clL/JGJS+cQb7lD92g04mMwWMAbg0t0KD49oukP
H6fmH3whbCzalYlv2BTL+Bo6Oj9v2bRSLnY5lPrUw2AOwO/IUnQRWJBOYJPSyJSOI46No1a7Koms
4YLaqAYxcflYo0PgtU7+C09i7EEYh2EHuG3aELwv6cci1RuwgUtyXl4xW9CEy37bgJuc4d0/6Oa5
RW1cNVVIgl12GuC9ROYZDY9fn+fHBQwYpjT8ETCGAoib8l7hJoGK4UOG8h7kHiKUekOvI97oNzBd
wSru6IoEHfqteRWAOSJglGOYjg/VAC9sqDVP951QQYHworIQ4TTPfv3kTjJpFxiRU0DtshmD5V05
cy8ucIm95czxbG30b9u0S/r6Ndi01nK8IN/FxQC3nRTL0JBJzmivwrMT6IK3gFTfU92m/6A8GGlb
r4GU3mwDVcTQgYuH3nRlWtZFjirkOrsvV4KLcrcnCjXi9cv/23JgcBUukP2Q+PTK0qn8WuaJnZPl
jYOg+nKe6SGm/ymtgHiJb7As+iICW546ahHsF5IR2LVuwgfvoanvH+P+2XjevEEjv5/sD3DF1Xq3
xtVwsmuk9dfH3UKoqtuDVg/4JvNH2D05MiywE3iFI8a1wxkwexdanVYOs20y2oJqweR8TkenM2d0
45Ru2UTiLaOg7jPcR/BJ511HArTGcAMrtzL6/eD88G576wI1Y3mDTdbjkWUa6O2ZRA/MUXfZBLwd
s41+0ALN2UK+VPBad9kgQLHCZWQ7+gXaQvn+G3HQHCyMl/XQyocmwvlLyra15aQC0SJbqquOkLuA
zUMHMoYTl/cCPxj6R7H+gKhIp0WJAuOfAC22xe0EkvzV/quHKXCbnoyl6PmuRg0X8OqUb/UCPcKu
KTHZy450ad0radQAe1CGZsf4r4ehjXVp7HB0kAb1zv9g1tCRoP0PXNQJ5GD7zKdNzCPYWb86BxdH
/H7lhg9KE3C8JlIF8zS2xy7djPh9hZzg7qhi28U4gKYxhI8HOs9mRUndBzbpA/uB3ZyA1e4wI+D4
Y9bKbl/rw1h4nHqBrD6ANmsnz6aanKfJlk9yBhlgJazt7SnhxtrQ1mHsF19sVLAtV/PJJIFlxU7H
DgGhFUFT4Hn0VWyAbPMWg4YEO0BBuR/vJCHfTQqFq40MVQRMADe2GFiIVxDMB6yoKh2tX6FPBnQn
7AWArnxILLBkCotxiFrKfPZDLg1hOQ8kPVh5BniT6ZJ4QAiWc/J/JZEeNppeo8mCIbgBOQ3pVSpW
vhd9SJ51pRE7hm9Rgh3EQWP39QfGrqdNMPd57OimzrwYYn7XxWCec9ZJL3RJzPccchXIN+qtAhHT
OT97M4f0T9A6Q7sl39wbBC/skqritnqZZ4nG0u6guRmiNiSK1BSwer3gRYHK4LyfCHTOZefLF7wd
3ZsLTRJlWuXwy9mSIPebBXZMTBZa2U2fvGYMRJBOoSBSmJtzIdCkyM6wD/X8Ckipd63O6jVkAP1g
epwObT3fh0S6ZBjbAYPbeFQ/RtgXO8cghWUetbVTjD5UBBSIHBhJAjgO1X0YeCRR8mORQ071TsW6
/IgRsDOYbb5vdZOesYtCd4K5E0ky+Tvp8WH2TQvwsReLCuam72p1gtyKR20Nk2YMYgzwNLIPVtIP
190A+j6N8FnFStxL7KZdFYxql4qjOAzkKuts9DEDO+idiEEIv+temLq3l7kFjItiWdGma6bzwp75
L5LljDskjDh1onB5g6aRZUPwVvUeVCMng04Z5DTvf5Eojxn2zl0LP/Xik+GnSScuQO/RjtJSrf5c
BSRYCE4lvnaY2Tjgf5ZpInYgsI27sMTn/ETEGJoFuGtvB6DcIwB4+sHfErm6W7opRaRjNtS9d8C/
G2dFylUJCr095CrWCcpzeGVKGFfbFXY0lMgX1SFG2jSrGPuRaGem6R3vUqDPFutzZ1/1eAOVLXMO
K0dk0WlK5HcndSozc95WHojFKK5y0JGRh8C4ksRgUnSU5Rdx8X18QKv7iN4pNz1lutdSzEPHgWrn
XIO7wUNdwsMoUSGbDNNWXnESn/ECQkZeKPaS4RHINipZp4B4IdrUZhIEpA2UfKnM/DgRlmawFA3E
JZnYt6HQKQqRMwJUXFVEaMzUWNn4wdOqZEWdRkF2anHFnUHMZYFaN53SCVobLv9yaL4gLUMNNU8E
3eEgyMjM6Fq6PfoEo62UAuafc1PwqtVin3JX+QUKwAFRqcypIcZDgDdwF5FdFaaGZNwoZ1lQ5n5z
wK/oQzwzIgU01A3Upm8Sg2B3/hi43aPdB2HW98Or35yDxY07DWRy3rm4nZ2NdQdiA8fu9EQrKTR4
eiq6LGEhNd5U0pA4pfnsMq2hvBon+G6qSos65W0MwfD3Jx3f8JuP74hcw3KRm2aW4hL6p8l9W6xO
OJSi9hAx+J2//iKCqXGETnJwqBrAoxiD6fWSwggo5iJivxbj5x1IFbWVRzGBx4m110fISD20WATX
PLU1aBZJGbCEyGhFAYrqtYWTuh7spzlb+JMBXG/13Abm0zL1XPGJeMVKALJKLs/G4e4wnVlw81p2
hMj3bTBNUCWBCrbxWUs3t7nmOMELxWyGQ8J3p6adnxrzaI3Tl7f5KOauba+6Mc+sQ3or7lK4uICx
fdVc4oYhAbFWGVR+w2sBTbOnO12Eg0bAOAbOBudFn5Kx4evcSp5RfiUX9MtMCE7VmPpjS3eC7GyG
KTdSjsmZQ8FDDC+7pf5bsW8Upf1jybTPWoT78Hp5dP9nVcyOmDPyoZyfY2IYcrHfWGg66U/Ez+CY
J3BJXFq6GKx26UOobn3667dOi3B08KXaOHD03v8iKH7EzGD61Nfj6dGvEQRY6UdFxhx9KmC9F+WX
TDmjFtfoVomhyjzhAYC3URlcikA+JdKjrBbS6Zf2hzejwyv5i6FPWysay2VRdPI2oveHfwLQe4fZ
wSQMZ2/gL6SeKfjWzJGYsWEK2Fh35fYd4blLDThUTUxHz1Zm3dm0Hf6wNIsuZn2wWofa8jZbfvQ3
nGLjkfV8DiDW7eS6/DtiOT12FJjstnPk8JTa+Y7VW6rF28hZdx6oWp2PmQ4EOC+b/LYGBjkqm74M
oCVPTbELvtvliQRRVvIl40zCnpP/0mvrhATg0wAsw1yGv9Fr89Rv9heT5WkNSMeT7WCnsy/Dc0oV
E8FfK2Pmj5fB3+j4KclQ3CFr5cO7ZPzlhigXGIswNLuT0KB1JVPl4gxzFPty+rW8jPP6Eu9tMzuN
lo3pabQz30AI/OosOgbOQ7Weuq+4M6NR+LHjcGigcAsZoY8vIl8ijn2fRAC0xQHTCypsLiYWB3qb
k2hnpG/QEa2rw3qnEBM7kMzheOEuuh+VLKZKI+tnniD7HIZfqmatX0u2WDGwCllMOO2z9LPlkOvd
TU5O0NeIgdlr1J3sRew+SozUin/jnvICYkBq+f6ccXiOAD4TQqf97KvVUhtL/DNnS+5lD5cufFKY
USFU4SvgykZwD2494MOiXnohUcc6iCGje1c7SPQsSIflJM/N4mjzcO2T6xg/0exPR1V8eyZWfKOD
H5C7MXD+1hgVsPqIuXEcBnXB+cLOUgxc/NJRTxamcuc2NwXaFlMMsnof5lqz3d+d+bJBOUkJwyR0
zVrPAwybCjaI7BqcNZYOtMI+eVGIxqQviw4rs6qNuftWcgygUKh19GiAIHYf5rnoLR0HX4kMKwgo
D2U6EY3att2kEUerpk48xE6YX8B+4PBiBzrhIgE4yOCTz0dzJNuFHHXUSQyk9WgIHh2xv32mTixa
ActZOv3Nsi6OY4I51Y7/R0ZcSq3GU/WBimpiDUBm9VzbXoCxt+/l+jfbHiywe63HzEmH7QaZSiiR
kD4mCKO59L1arV54jZT2K+ZpYqz81SY3E9Ey+JtwYf/UcFymJHm6kzzocHdIpaBUWjZmyUTOqGBg
BZgxtY0ua7ktwRIFORh/bmMfbC2b9LDA8QzDGeCERQ5gIvsn5BT4kTpeZCapdOeb2hqBhkOvpr/e
dsN1A1dP3vnaJ7qPRjV5BPYb6qF+Jg1oOZy1ac1t7y3fQca1UFgV5q5/bLu/c4YdoIJdaRLk29mb
79rplCRf0kz3dCT+zb5+WQllNSeC6pdDhsH7kLfqiGtKUIN4Hw1YHj11oPAF8zo9qkk5SiZHxNZ4
DPMIMkhjC8h4vEycbH+emWG8yIux9SHHBV9/Xp5DEOWkARywWzEEma+iPUxqYjy8npKl+tWqQ/Fk
DIUNAy2EHry3xSnjDxMkniioa7W+TXoNUpYaeMymf/e7a/AE0WMy82ZbYkRcjs9v/IdTY4o9PPiv
dUR4g+oaBwPVv2JJ02VKbxm4cCw2AgtK6k/q3POesaGkxI3jZ2dkmARXsoIIxW529fTe14jXCp4L
5SlyZTbMLK/Y8SgrI/YGnCTabiDBOih4KSaz1okFxz140sHYbdtG7o+ivtjbyC85csWT6IF/siWa
Io40XoV9jIl/TfjB45bHBX5Bz0QlDbHwxEItbfNNrZ2hEr5qRIxI/ZUP8ULin5TefCJqQSwEZaX/
pqeoxb8B/IzlzzjAsKSJnppLAhUQ6qnUW9AYj8VvyfOgXoOszxBdFtaZD4SUREYEtGx/aTuUIn+B
ELg14glzpppoGI6zJLqRauC7JXEFKuSMiBu2Ucaa0jicw/eHBdyCEKl+fBoYMuUazM5NBFviXjTG
5XRBq0/ZCEAkSrTDWduunyiKCjxQIjrNge5IXl7e4NFo64Mtzp0qu2QQNL+UrGYNDqxWJlreu4op
yQ7RhFreOJGjvzLu9iK4zBI7wGtasO+AQrC7lHi6klPbIJrIpQm9YynVIXksZUPGYSbDxC1bNo2/
9AxKlT1LqEyxJ5FzM6cr5BHnfdnXhbJC69MxiQX7jmlgSFafsHjFaClAKE+JzseZU7t7O6dNHPUZ
wXWYV2T4INenqkPYPulqPXAFHqpKpS7HLVlk5qBRgOl/92xM2bF8cLb+KBV4BXXKKf9ynLACCTJg
Hm8REcrVyvYJKXqzWv1uItqi+xb7dooLCDZXLeX05DYVGcKFFv4ybyOI6LmyQD5c3lmxu15YXEE3
4SYVrDBPhNass8Gm8UAmDCWeAO8CWyJo3HdHQkGivb3MrmOirMRxkfssbT37geSlKzLivPnXxT9T
GH4ppRPEEjokNaJ9Km4Pg1wPrlLbyL5nDZNrrImuHBtmnQoN6DyhmqYIlZIyDVq6uCAjUEnn/qZi
S3FeLQ7M+9jBWi7FG+dgfD/qQ1YPyyJjTxBPsaw02tSQJXxisamioeEMp8HIxGlFAjap+wuaOYrL
jTXFtb0/QsVJYUxYrPqm8SZzt8lSK+nIh0ZNcBIYAhXA3s3KxFF7wV3fsGrpTh+C9jOCULuzOQ1T
hqRLHsrNYYmXKbelBnRS6cc2jyWv/oyYZ8Lxww7Ca47ne6+WuIDqTdGPCystviVWM7DRvwkIA7GH
FFUCucCsqNGSSO2Jd9LBnE+WH/YHllqW5x/TG1KP99t2jcceUahiGsqoEm+DXFd8+gouqgqTZIlH
WW2U6K3w+mPLYRvqEtstXD258MGfhiG+u4DIWN/IAsScREYZWXYj0OinSyd+4FVSqvxMNnCZaX+1
E6sE34oiyHkw+FAyIW+U+nXnzCFyHSsNtrosoH34NZZ7L/pddFAaLK1UhMhwpljw+BXkwUCD4VWN
2QwGwMlYiwCj4+Uc/2nYG+xzIwXFuHF5GHAUiavkdFLcO6ET7G+SjtB/c4Fe9mMqXUSKvwNBpUjT
Vk+TwawLnwL0t0EMJPwbhpF+J0GISTwN+wzQgXXWJJKQLx2LPKeH4T/cdx/xW90QrW9fPPCZisI/
0htpjyEiAAOCSl2znqse58gHPg0LmYqOa8ubbGqtVVSndb9Spzfjk8aiIYMZDjFHRtqNLp/KGFJM
uIt9Hho0Li8XseZCmSxei/BgaDAVtuCcWyqOiQ+RQhwhECC5x0Ka+/SXWn9eY6nlM1x5LRb+s2Sa
jWirWPlhP5/xAp5CHmknnRqoIP3F0w8/1vVkLly4R6HRurMLl/FbnzfMG1nWilGON/2SeCWQPPU2
4JSRNpx7vuprn4aGf+ROL3EiUU/TOBWXS4IWK1bkH7F+FovLP/8xrcfpprRWUxYVYh14y37IrNaw
rEp3TqMWBhnHgJEzitJprwdjxYg/iorcCu/2FSNabHyfq9KxHAkoi1vhitaVX0U5f9QYul1zrOER
ImZm9OFJuKyX74L7D75SJ1WlkigRC6JzTEq1y9GDCPyZsM4xQEsHOmkXvCnbVsQu5jjzuKGB3cxK
FYmile4D2E7x4WT/HX7nvX7uc84ug5LK85AFFKGS+PHkmCFeljW/AWZKMVGwMaaVYzG/31Sy4oin
6D602HLIHdeW91Ac1OhhLWMRQruBwbRYjGtq39hl0ouLcphWU8tg/KcBKms8cSkfuxqx+T8LtMOt
mu+2bI8zUlb5xTvNQc3vmOk3poDIsr3XAjl6LZ1ll6rlajGVfM+GRvqT64z98nGMhaOfnjW1sYgJ
OYw7gSTZHUx2UKNngYBr9RtJaBwTibCnZnrZ35mTyog0RirIAD7NsqUkGAfLLzCutBVSxBppddfw
S8UdSlf6zGiHQ66lbLdShN+B5mprv7MePCZoMsnsEAmc38EHIkc7iUCxhYanJ2kG8pqstukq6MSD
aJntIiu9mzE8Bdo+GZWrPDppdObBT7kqPHPAbXvWOJTgpjO9gyKBc3BfG2qUEwtFYZQHR4Ntl+1r
43CuO2ljAlQnMsm7P/WdFGM8SjTuXIcf0Tbwl95me2B9SHqCa/BuqZBR7A3DEJ1yQytD6o2TifKe
WiPgMDWBIxOa2UDmN4Blm56xQuf3plHGX7o7+/AJKSGXHCG4oyC99f2e63MQlhT94Tm4b8RweO5Q
Z9U4SKkxoVoDt4ie1o/rdZvymO/QC8bVbnrXoZLw6CO9zfb2c9HS39aZ1Eik6OwCbAOxtfdhRJOf
Fl5g6rCwabV/0zTtqioPFRZhmKRS7PoHslYwhxIezT0y+H+mB8+CnSnjmj7UHogDDQj+4UFEu1ed
J/uxZENVu5lgJ/8zJH2qw/1YzF6r5clmRKKJcwE0mHYXWSJOoshdmM3+2knbNJiHCgIBWxjf2Wig
MYlh5kpc9VH3Z0P2e/S6l7DOLpOjDxnigSKyP+7PzcaHbqiOXnPvXQOXWJtWy5jDe3vXF33g9FoA
yA4oDAaHl4omo+6F10+C/gguZhPJKVuVBTMApn/w3JBu/2obJ3MI4eubvDhaXlF5IGUL39Ux9Ve0
Y9jNI0OHcnKYBZALBjqX9KmOuNFo02hofR76n3adwxb+3s1iuRNiLPe9RYGEYXrJL1KWd6z8Wv4P
76PJwI2k0ergeaLQvLk9dc+BNrd7N/fSkAHGQPvF5baeAAQ2aLtIy/y6h442+JLKbg+GuMqhdYwI
allN2gGnJIMJKCQIRuRsRdkHdZY8VmKXnARmESrAaJ6W+I7TUKMJvLxdVEGKsW5y/n4aJqMW8TMs
UCwwDcDh1j/sDOy/5MD/0Ea8AL4Q15BJYGLa06AQKWop+4JgMuiD8cP7xuZICkAcj64L1gO++7jp
zCUymXZsKei1MqXdXkZFc0sPlLV4jOlhmcUM6KLbJPk61DyU7EVBxBT1617RCV77wlsdaNTS+J2T
WJxfBBaeI8NqOX2jg+2B5uFL3XHg/d1/Ot8OrST2XqxvVgvgYHogzRVwnlaFcqCvPZPlboQM9sfq
Y3XBM48i1i8G+1bVtxX/h9RmRzw6aBkfwrz2zQbG4T0/O4EqmI1pF1Oq6Pej6cJJ1LiYPC4tdUdd
3zPbVz73B+aCRqF0078yvmK/pwjadlB0epOkjGxubO7Nk0GQ4xSsHUCv8WNdT5STzJAKDNo5JySa
B4vKgjf1pQXrb37v+DYs3ogXcSMHZ2dD2UsdyTn1ig969B0QxzMCo25rEU1udtxsYNConC8gXlrx
YiJA2LigTBAo1agh84Irrpq6EwFib6Thw4iUac3VuFIn61H2WV/MHb+coelATSPAGR4pqQ8/V4MZ
xtA4sBv6ndrE2TNh7sW74WpJP1hJxVut/iRzu6cEgMqhRGjHjh+lnqSLKehEgaTFDbdPaY8/UpFT
zuMM73kBlS4t5pHtgxJqGLJSOWGB/kAx2fkd1YFCqhTTWrNSOf5bIL5Kirxh0oyAejva/m68qbxo
RAQdf7V5qOl0ZKj4lPTbDzXq7UL9ymGCrooFpJucoVFebmndaHyuGzltMCdFjk27sWuDoqT3sOff
VUkIpsYX4hLNzc4EFTS9n8TJ0bIt5Njr+UsGfiWb78u7TaW3AOoDJER+OgyUEX0PnDsfjYSodNcw
exTmqIjukm5AqBTdIxj4eqivOxnjl22/yez6zXRkfbUhJ4z6U0Rcie3ttzyfF5/0dTxV3xs+RhR4
NzPX6TZhuRK1e5LJqAcKRKXvBvp6/eWd4NPcrK/9VdfVJkEuxDpRIkCZfcgkJmp2LHDqXQaarfWW
aAn0AGjiyEAORcdfeUN+iwrjtU1JT0imNkEz/bYb2ACh9ZmiofYAx8TKKF6vO8xpaSmiL1dlyBsw
j8aOyYJrcUiEoYqyVGPElCP2iL5hn82Vpx6+7NmebCFXciHAlBh3+AWLyZOJwXqLJAlqz6kQgs4b
wIQhCWfu3nuNQE2ZZRu8xu6nJP5p35c+WfPhRBY+bxNe8gjErkNiQ2hdmFL3PB5l+qOTw8IP9kI+
wfIRo6Q/HUojA5F5uj/xkue3kDqZMB0NAtmX8gmYWgkTgnci4ADT3zn3PSh0FO42dLCGI98NNSK/
HqfKF9NqeQWhm2jhejBuYDfw4XtQuTSI8i5udIBCRfFwwHKWV2A+9uG7kIfZBNiJkSoOdwZcE3UY
39i+yEoY2vRMoKA/vVWrecOcMEm5BLrNB/Jke47o4Rj3LNmcIXdAomiK0YcHaLsrYC8ZjbiE0PNl
0J8XH6YaFz7H0MhuFOofW5qdiz3wLYiLUyxwiDtMreOG5Dk2zNbVYHGz2C3qIgowMTZAV+JeKGFA
XU5+ocMAYMFa7RtNJCuJ9lTw4wvRw1TUjpmdLcw2pDDJBBto8GiJ1ocVT4+Qlg9MxQ1eFQVFF0Ux
sy6KcAzMEAyqH8+M3kedL3jwczTVQrruGoAomozCgTqy73qVSm+F/28wBChheIfUnpk418TMHvAQ
Yj6PYgOZh3+6oi7yyn5xP+gT+UFQ3JdfwPWt1OX3HyI7V38MzdB/MQ+na8bxYsauAv5w8T8ALthD
VNwKpjUDKUfUSX5wJLMFvJpygZlL2ypv5u7qAKN6/Q9nJo7qAEoMVeY91SMD9PRwe0IlONF0Q11i
SyINeCVmjRcYklrdtor7gNFjd9seaDxuh/WVZgtE6KceRiARmAcWIOEHqri4Gtq936i9AEPQrgnW
0YriXpOj8YATDNbNlnUMrHbDIr7ZuYP57fKj+x9LZ9akKrZE4V9EhAyKvDIjIoo4vhiF5XEeEBD1
198vq2+cuLdPV1uKsHfuzJVrrYywN4+22u+4p9M/aSiOgOleIbm9J3X8za+n719IAjVafcAnehf0
Z5zoOLkadvZf6xsXFWATnXaSfZq+FrYqxedmDOeXIonqMG8JLMcvhxsy9gWLiKkJPZ5SRw4wsAOU
1gBAJGtvJgY4Z3wCgzzVvKIvCyD9/hU5wFL7kDiqPMNEbL7nsRPCZ7JPa5hak/kddJlo1nqsl6Pd
UuX06V8YPFOyk2Xy3aRXur2am6hLOQbtiBLyyVJHKk/umNXxjnQEQOfCAaXaVBVYIwdCB1FBMZIP
a4yH7xcCIeTUbjSHgCfAN7qyU+Ew096l9b9mlDtnHAWUgWfYwnCpHbPsCHOjzXCwp1wiHdciGgUc
tu4x4KMMuA7/TA7EH8vu/dPmnR/JUGhWuedgC6wgu1HA12Z36Nt+Dtp6Q6HLd4ws5hfC7uakyzKq
ZmbBsxlozfnAbV9m/4YUQ5VT09EBoytngr7uSmgAjHBhCgEVDEZCFuRzZJLgrDbWMo+w50r5Ac0g
OfOo1+cYB14mLhge0xID868MeiPY8LxTNjPBM35Wr7nQZ821Mh9TJgGT0P45DuxoEawwAdgDny5h
THV8C406lcNMtzwap1ingeqq0PCEOGoMB0iWjCUBx0zeE45Y09vAH7ehLcKBbZglKVV/H0zbcBXH
fHh3zI2oqQXnMr8uwDXZzxtH1aeEYpomAdaQHNY83kwfbc97hkGGpHrE14fvMzSYiWDu+oEYiu+q
L2A3tqAZuXKF0sDat0b34Awiesxo2/JB4spJncx9G1+JPYirdjxX6fe1SfSWJibgxG7DUMzbKqVo
zjS05Hsb+I+0SrBzSL04VbLE3SzSGfNF65Qm8M+696PYPYinkkXPN447OG+xsYINhRcjsYh+/eCk
ASecMSAPzWeQg63YB0i92G9i+mjxrCQGHGoHnwK+MYWyDyP8FdIbd8dYps2mA4/4bTk9F9Xb+DwT
YgygCe1ncgaJvp2e3ZtfQ71vk9LTnDsKYYRdwxlEckFfkxq0FykVIEYIzLOHsCh86ou7Jp3daNCH
YVdesbqYkL9hx+70ds+WjqIag65xGeNs/GC9/LzQaJuUB94QQzx2nNFG+cZwddaA4pz3zkNhJ1ZJ
ShRJ75mcGMv4PdYJADRM5EroM1OI+SLhiQno8MQGgsSWwMW633Fw2YDU8UsOlCT6gZGXvAewahVY
Kp4R+OJmDXM1+VnD3uFWKV/+SfFB46DjXMaF+PvT12BX8AeH9WgpYunkgtD0cOI+0b08tDbN9iQm
ARMyi2Bvv0wdECM3zn/w7g+zD9DtEN5rQgnkCNMvjtIwURdXcIIeQ1Je0mDCcs6DrMBdakfnUPNg
9AZG1xWLuG4v2MzJZUi11y962JnisWhoF4cg6QI1Z11PKvZDPIJbLViKOoyw2PAuNlyICg1SIVno
ZUtPN8jE80+QP5bj/GcIABkAdcEgeIwpZyI1fhOM887u4lazu3MlREDwgZDO4oEfPzw6hO9cjy+a
A0zCz4XVVxl2DmoYIOb10K1ZjhAluM+kcN+IFxPiYFNYmbHqmsB82Ij94J1n8yvc3ug64fg/CwZH
INwZKGVPDMxhn6y+rFkatXDeV4M2rx0s/ALaX1l+n9DGdqi9fI6tIVRMc4BhH1M8xsLFymkXHEPC
LvAQQDEuFXnBY9yB5GVb5oEN7TGl92WaAyZC6Up7Az86pVkNmgcVkDvEoDM7ELSQ/wjBJLeeLkSP
3CfsDT1tyKzWnQ0riskFMtZwTVUgYYTNTQcwY+/7KXxEMgeF0W04q9iw0uqIaoiXAYzeOeWODC0D
86YhSAJ0c2++zVPhlEUMtLAz3y8ScqO1D31HoDnMV1lMyRElJMQi7rucP+SrlCjb9foJiZmdQGut
97uL4MXUY1pRkijjJ5iknEhSMwL2SRee07twE1dHSTanECCvYbS3s3GzsTnbSbTmjmPudjLtcbuk
7UmYur6oJ6p1d3Fwz5zqdGUJg+tEC8imDK/wK4DivpuJZpTULoLARUDFAziXU7Md8Qn7SVYxBxko
Ko+gEgSc+fREAFoPfgYFn0Gbc3TtHFrcIh8bHjavlAc3ajXfl1kru0wd7ZgPpJDQZcYpEGisXAaB
30kAdGCXQBGgScQBf/orEwcXarE/csdf1ghfPQpbOzYSxCcCA1D8sjwzFik+uUyzk3zy7gTf4OPb
ETPCgP4ALJcpME/+EXeZIytccoE7kI3tL/szd8nXeEfk1OwA3bSpuxnE4MPpWrZO/It5P/RPqSvp
560J2+uipKejFpSHED+HzNnL+r9ZZDLoiWrFhvVPTo6q4t9vSO7vMlIFT12kKSjORalI840MS66B
W5yZ7Gy4xcHtZ2jfwmzHvWa+mTHgdLgPKGTBnq/wFUEXn5wIilOz/APTsZHbr1aVu1ICtDUsVDTh
DKCWFOTk6txRRyygDw7BntUzpZ9Pp4Si3ll3kqWVz1242wBBMA2oNGWGI3r7C6k2MYj7TkvOe0m6
J++0dxQlZuC1X/zRPkB+/tYuakhB3GN9g0DFqQ0yStof3uPvYji5n1PIjfdJHmHkA8ybqeuhlSiT
VQdhDVo21Cd8uy+OdUtvsQ/2L/iV5JQ8k0Caz/TCcTamPbDyBgro5QjaNOlD44/PLaDoM+wr0a5H
AnpfZtlpyp08pH7NRJN3SJ7LgeZdUJU6z7hqga8DWhUcP3TYSJyJE0SX1n87qwpndOS6zuUfs6zy
DrD4YljPvecIL02RlhnLhmLBqSAZTwGDmTAJKcW5N4n6jK0Pu6DTOib5VsySoX/uvIr9oCtTUYTc
EZm3KN93XY5uFp3XLU41E4YgW5MUrcld9gZX5ll69CFXvSEnjF7hqwDS+Sgg9fTpK+eePF8Qelvi
MkuTW/ngtMZwi+9y3DuQ8apP0AWBJ+uD0iEfgtsRHAINot7ohofAnZHwg6flmyjkUV2+MAkZ9DS/
+ww25+D8TsiMGtisVXBJtTPP/cwwEdo+xoyn3/3ig3J3Gp4/7kDGOdhAeUKZiLVB6+lNfOMvpMHl
gCfdAS1SJi0TY/q0a01tfFMmPeemu++vj69XcTTtUzPlVcywpIfkf19Of++Uh8WLZuRp0APztY/U
0r973Ps5+HXfOLuF2YEHjr26U2XPXlQz76OfXa5p3S4f/d/vc9WW8ens8ym9e1AiXX56xq74oDL1
agZPGpQx+nvMi64fGMtwsnGIzD4glhsGvByTqxWD4d6Q0vTwh5r25/uOx79992P+crecPiOHldF5
73deWQfC2z4u+3FF8xbn/2j96Hkajn8P6EhY0xOfn263jcvLtNImln0ay7QgKNrLzwQeKbt9F0k/
GCwMsls9XBMCGPiScFinbESGpIRColaoAK6UJZwICo1OYkDBeQ36/jsmpmXwvCiHkZwTq81Fy+59
RlJcJICnD4xnAH5P0CvXEmX+wmIeRSax4Q/vo04QfgHp0D9za4L58j+QCShNwmmI6+HLpfwDXJrH
+PThcCdczQTa/iNP+z8cvpTv5FUZjb/P77gD2E+egLOmHIFCML733GMM94JnCQNfOLIFVnDQnYqb
/ylhzhke6+PdT7BxN9482MBqBh/k/WX1e/s97n2zliZ0H/TugfDECih2eQPLVptA2a615+9NSc8M
2Q31ffE4BB2LZbH5Os3bvdb0IIPDCjZa0i/np+qBWTeKO3OpwOXEcCop9VW/h2ldFfH4a6oJQh4e
e6dhdR9/nsXSJB1VCA/+A8YZWmPmWISQdSaU8AnhbtmdHlF1yBQMDdpwDQiGYhrBuumhqfkU8I1X
aIXpU//CtqKSFCCheKU3vz8HDG3m4COaXf17bWk4rJngglpzjojJSZj/SRH89UhTGQEqNE4N1VrQ
efr01JHYMKfjn/CL7x9yAI4pCCo0IGmIUIYUzYRykN4yKMmsgEifZridsVJhGWJuReEvCQcT2WSQ
Q7+C90COQ10EgSkn79wRdrYbkgLrzkNUX/5eok50SX08WZ1bQXZG3GLGVA1t6loOeaBdP03okbRz
Hx874FKL/PK7iG4vQm0/0u4zDXqxALuHlCpxfXINxOREc4seg5QlhGlCfOM+sCwgjjoqhxn1EqMY
H/6ll3Zr+9N6lAGdWQHFr1m/+5TfrrJgptVoz5rhm6aHG/Mq4I4HmpOe4xvkki8kDnqHKaz0ddL/
ufnXNQCValLskddTUeXvaXch5NITzBx+KX1Ma9Sadk1qW5VxSULMomWiMHQPGb5O0yLt/esC+Scy
siOBeQRCCl56npymvN2d4/8zSsDmaBwcKPfo+Zcl8b+ZcZMOuO3Yjz0JVwnZ4Qsm8WoCmpE0JgGP
uwimiOtqh7JyXNxHtJ3QvW2Cwwbd+/C5j83zsBVn5PBzdY+QP0UFFlPS9rL2Ma51uIk4SSFfsWjd
yIjOJ8wLlCtCos6VjKFlTupjPya9HLMkOdTWdB9EGnyPvx3/xOyZvYtJ+z8w1+VSRUmQv3HemBvz
V3TN4Dsd3BN5o8xRghCY6tM7k0xZmgMhGLeOOgW8/tfGvxvnDvEb5zawGkQof6A/NSVre9t5OCXa
kOAkON7HSdhcjYLIxrRlwsYSjIuGEEYs8E2WnwGM1oW0wCChOB1B1bq+YkU9h5qVZEZq6xarWrso
buMGsGD00tz1coPrFqmXZH/JnstLpCcN4ztXIUQvldTk4nsJCHudTP7Fv1ZIqpjcf2Bo4brJVIof
nGzAc+3f+Rymb+dJel0jTMBgaPIRReHk908+JQ19Eiaa/lBa1Atl6DqlWsRhgbG55HFLGUwlCqR6
iEoIZJxM0kJv4yNLZqPyS1AZ10kR+W+KEXYSjRviJaueJYa0X+AJmeyOszZDHPZUjBR9EYBakZZZ
1wftqH6Mx/h5pT8Mj9Sp35TGtBcgwiAAAP18iRSJ+YmM9mXP8bYFKpOzEN7WhfB+P7MTtEX4wzn8
26jwk4ZqnykJQMu+DPGCzXhJ7/+dOEwpB1nhjc3pkrnEHCsdj2T6yDRY5ph02eoquB51Ykdmd5LB
X2EF6HF+xXmEaq9AIpGj5fGtuJkVLQR7KRVJxUCSM72gF/cJonMIIPKPrQKE42f9VZYzlEBAjyzo
/fIufs7IOb4KoEcK+Tw7m6x+6PmyLjS2VcEzzgArdqwHa2uxKVn1UugI7LFR/ft9eAS2EXitWsNP
oC0FKLOzKvtW7IA3ZPAGD6LDNt9EwXbsQYfByVrwahgg3nGtQsxKKf+y/pBMTHeRX6YCP6C3+qHF
c2H6Fzggw+z+aIJ0Z6T7yWJDRDaRNfnxqA2pvDeu8QCFFFGSIIvJmRPZO5ajBuXtMalGdPX6yTfS
DU4T/2EGdwNiGIEk5YgVbJVACSjYxYHLP/gffMyUgMS36zHd+oLL8Gr28RFwz0oaGlf/tWM2B64D
wwC7m+oYf34XysxIcbC59RmZ4wMcoV8U12GeF7ByX5pyrEgnkxUixdWBu9d1ooiCBgjm7ScM7jva
jCiJsmccUUbxMmzCHyGe3wy794Y7Kwvg+uwAYklhhIpDdsFQbEokSvUjclSWCgAMB38EqYjvkx09
e1cPxv//en+c9eaH18NOAmgzbMGrRC7RWUNw99sgxYLuN4UVdku7GxfiEc1C3kb/uOTgoHFUQUOM
o+0RuEEkQBwJOskrdblzXZL0IINiv6IfioIndMIRkAcWodmF0S8kKP466aYJmRkYDEgGAKvPY1qW
HqRSkuw6zhhgHrAVG2GirrV/F1pDSdydkhSR2+fngJtHbQwExobl3VDj/GVdfGVqMKAsQAsTDdRf
UEQDGMOuQ2FFMg9rFjnJ12UC4/o4InonHO1PKjCIPnIEMUUveeRrblyNcl1hku0bWftIo3ACXjPg
qmQcm+F+QH0GlRGpg/8a06UYwAubUTe37KbvaDykDod1ptE0PcFmoInTK0PquZO9PeApjBabR3Sf
/GVqZhgxBJjznx1DrY9mDPm2/ddcMhah+8ugiKT/j24FFyclGgd6FFXrFMg0gNbVt2UChBcsQHhY
X2nzdvSwQJBGT3mA0qeXwD+nNUd4JL5rdiqdMAYBU6ZBu/GC4XEMEGykwdgAbN3v0Pf070ABzPDU
oTZRg+Xss792Qddm/hTBveLYY7j5CUeJ/MXA8J2KdY6NlN1iN/4JOmEw4DrDyXT6JVekzbikJd8P
EjYo1dc3w+kEiClKn79czSehLCudoswKyVb1gk2o2EHwpVhMiQBCsM2PPTplN1oJwCSws9xs954A
8DB6vUhBn+1dFxiVZwPBnzCzyyXRksUNspr60qeWJCPPMou9eFhswluoEE4FWqGr8XRR6Lllgtmh
W/kVERIdR0PPnqPVM4m4bxmnRUgynfOgjmAQ0XzUAuyJQ3zOUA2SCvlGIPOrAdFH77AOsbcdtAEM
07A/KH/22eeflfYmvnVx7j3mp17Gm3/n7Dz6Lk9DjKpzZagMr8VdjAbYEMElKcPD8LsyJk+X2bSB
MdiHVtphQN41wksu7KLRRPJkAYxokreuGWITXHxO7hEOs85jSBXKSNwbxZHJ+Mhe0EAeubg9XJ6R
XjsHmTGOP+VU577TLkH5pvFPDCa9hK6CbwYvfvsbm8y4Ff0TrAFMO1xIWxC49gwd+Xo8jT1H08l9
goxS7Llv5m5idfyvQZS8z1S3RdlxFLcv3JWBbb1/syeXr3lM/bXHMiFr0UQ/FkOh9t5NfAeHxqxJ
rhzhOuejSlPu5KuxGe8nllM7WrzquzoZ5zt8hxyIALs6LGGOejplEKnnZtr5kF/XSI880w3fVDO4
t4yP//RICxT6ViOmdvoX0MSnq0bHeQel7UUKxFNoATY/gl6geceJ4lEmM7e9P3hwOl6m7/gefLy3
jwclXXIpM3Bfja/r97TmyyYwMOjYIhql6NQpFSI01yTd+2gn+A8uLThfIJplfwlJRgW8RerCl6uH
NYsJERE7FrjrSD7WDs7zDdcA5k4DPUTPA1t//Aqfscr3lynR3wBDMHc/YN3GCjAyoAAr7zgB2OPl
NkQ/psDCF4AYiUUEx7xKaSGhCb4ybQtOWPxXzky0gpEfsMndmtOzA0C+fXO6W0QX+kCManKkpQSl
zIWTGnahUMppBYzNz/HIk+5nENQe54zGylA43Pr81p53VvFcvvPO75hgGOyDVc/F0CiqqDHOgwpm
3Q0wnmvpB1/3FavAQvcAunAM/XrQglQ2HtI43qfjSIJHRs8VXr1zaEw0CFrXYCsrRQ0vPhMHHIv9
Ce4ow28dgFVm2romr9H9p6jP7qN6WI76/yznPGRKZtT4R7iSFZWGGluOOTuM7lE5/GDVxBWm96jh
74vH3D6P8eHxdQSkvB4S9OjG6t1js0yW6ljBnWlI3CHvEZwCnAHscwBv9ePWsydE5G7yHYjTGm5g
TpfITKQZTWE6OGb68udd3Ldvg0dgRldYB8zlwmuhdHuupyOsA1TzMPuO+SwX7yZXHBhojjsd/+Me
8DSwgmsEx9gzJ9+BlRjpMXoz3UT0lHv+qEENxjhofLG/3uYFLQpXni+YGFMVWHv0qBr3h8mV/oob
wp8Bni2zFVxf/rQ858rfR/gvcIsaPpuc1bWcU3ognvDwSA1EVn7iaQjOdnK3eshoThbXXiYDLahk
6TGzbajxsQ3rwK+mdUjDBSwI226WxJ5DVH6VWhMUtXJn2x8DSDy7OzTd6NqUcMiAWkiw3A2fwn11
xoqd1xzADn4DHi/m9n+dHZJYgBesxQnIi5/Bx//49DbtRRlUDG+ed4nnF97w5exAwCmcie4VBTzt
KDaGwpKuvUXFd8LcmiqTG1QCEZCOOWNCIA/s6WUlpTEU8evffRrD1cDChhwO6mqJT5LFd+bDAiRj
3BIR/lRej29KGxGFmG7P3z6SRCfvppdIZjxCjHaXDQScCuaFwSfIxgV05helqoUExdsABrtSobX8
dBlr/pRijdSSnjvgOv+1DG4uFpr+ZnwOemx5DVX4w+tPGSgBt1HUHxVn3plb1RJITjxHAYO3x4Qm
07hyL/PTvMXekhoCI+Gvv/dowAPQuXlKXKchHwVQft0i78P2ppXw9H54Ih3CBIpS6CFn1jNTYls8
p/6WiNgkzTqsBYW33Lhb6DD2mGfg7PosWRIeDpjhD4P0drW9PZMDwlkkNP+9lu4c+2pxJj3jk2VE
8vG/7/p1CzlM8MSz4UuvpiIJk7XLaJbtjjBF9iMVx1sYj/Bj+AvVG5CwbFMVpYC8mcIqb1m/V3cM
+oGhFcx6+wcWPn99c3cEL+PXmEJHDYl6jE/fEN0ZtAmmxIhBlpYUnUhJv2AavKXBL4lFZg9cmAoZ
kI7nwScFVHpH7xWKlSuZAdiIwQaQs0tKOAYk8hDYKHCVaCZ6MisWO1tiD+twcE1UAqkIfEt6KLBS
4IJQex18gBC7DfaDTVSz2CziDCcLF/DAyBrw29kKz+iJQzJ9OJaY3KAtpq0//xjk8vfFr37L9lOd
e1R770E92A+1qJ93R3pm6JRgm/wZb347CkoZa0QFeWIbhOfkmnxjNbavazWk7JiUAQ9h8AClqWY6
Q9MH1axtvWb2gPDwTD/JffBJHrDuiAkE9ZvfjasAx4Z4H2NGnZ3DV/TMr9k+fORkIqMuRKLX8BWp
ofRDN+N60aMGXZ0Tc7SfdaGP3xab4TPujI2xQjKhDcSSiBLGGeNiZ8/OAccIx1cTlLTW5DEyOSC2
RjIm5uJyzNAqt4s/nhOH3ZVAZbHYOM4ERuizIq6kwqI5ZKdAhfg4v6xNVu/RkcSGNhhdW4bfQRY5
BxSfsEE5tF3dLY7ediXiYGi+RP6pwg7XPNFrfbw53BYeW8UdECDgCfQDTM4nyBsjNxBQgOkXRRlw
pnIBPWeHWnj7g/kO1//zZCAclwagSahFWeYeQ+RunGsQTLh+EtZPAuGO46flQUOM4tdO5G2Uah13
KEs230mRI144HPMCbZyFqxKstuQDFJZAnnPMNzAukY0HxohHFytrxkrklxhywKUOK04ckxeALfEH
3dNkvX3ZhSxwKkdCFIUw166xxkip0WdKBBbQgS292+WCUb5YaYODPeS5+bIcDLxVxJJFQhp1jFjS
bhmO9Mc0oXo0BmymiHSaG02VQoPpLySIhI6b3bJjyYJohIdvfBPlFG1Im2it0xGVnVSSGhx++RzU
7yav+Hqqw5y5j3vGL00COfwpDhZKH0rkTso8qyu55CfVpodFHR9JRnpEMgRjkyYgrwyhvQRd1pWs
p5tvLnrI1vBnx2+eSez4tJLQsdP6PBFJc4S9kKJkpmJV3V8lOnN9RwY37GWSA98b9axbwmggCgz+
tGKDC8Q/iVabwTExPaw27R+MFJeoJEngfBx6fPJ67jY9Q4/1x8M+eEC3EARjOQqN4ARgIpF8RcqI
5JXNQbVHgPcPrKgyMVg9T55RybvAYvD7qw0PmEP35fcdpvTaT98YUaB49PGIIVgzu2dm0lCfs+Tf
Tt83R/3oEV5IhrZF5emg7wpcypJg1mOgLCIKDjoCHCvvFXdW9eJwdnSk88Tnw8CqhBLz4ZRP9aKa
mWSGKf9Hz6shgrIcnQtz1u0PIdiwNeoxAbJpKlLbsVk6bjsTHsib2WNe9XbO9L6MNuwuOqxyuHS9
EQ3o0gOUOHqfLifr8eEoHG4Kf9WwhQNneI16XfdjqZixry63iX5GJrJBCCGiWms//HyDXnP2v9H1
Gu8h/lvtSG+mRxbLcfkCODY3tNP8+yVSNiS9vLFx3N0e0ebsPtpRW2Yni35WM/0koGnfAKFBfx8p
xbPj7r8T45X6pplsvoN2M7xSil3iG3YK77D/zdtR8yAhYHYGk1mdJ/UjOdoh1zd+p6Kd10ony4LI
v88vvXkPR9Dn7+YSPjfR6TVoev71NTwd3fY66KmRUq4uv6pmWwzlKEelMlIPXrcJ2pu3Dy+g1Z/Y
6Pk1aYTGRPcYzFqVs/SzrtbfHGnVxXDUPccRLacYgtonoezQaWq6XzZul7PP7HpNf9mnvFLTr1td
wnPGu/ntOep1ovuDIW+jJ33V5ubdVaAgJaWZg5iL+op+ySN6Gnv6ldEGkfp32vVPHebMUEpwbw+P
tPWu/eXJzNRPbDaDB5R+JYXhcyEHs4JLHfZxH7PrMzvkcPPVKqBH+cEytSVQXWaVPvi6zypfb/qO
VuJ0bC5rdax3dyqChxK0/oL2//wm0j0n5y71yq3jtdrAKie9+6ijBpWW68/oq4FQXDYDVfEvVlor
fr33mhpW73vZgZH0ih7Mr0Xy/O8LOYqFa2tQiw94O2N8Rli9B+Jci188XKRgBg3L1fH1w+5C8MZl
/HDdkDCDvTHDVunVOhUuis5gOv1V8t/Sm6O8Dyni0mfeJXmzfbqhUFvIvTCQ8idQhmfTEPAbAS4p
BnrqGHrrc6n0QpkkIVllResLrmq6ZHYEdCyQrAQrmFi3Y/Fj5kPhYGeA0CHYUEykF5gWyFhNl0DG
HBDjCz1R0BBmjsyicxAhBYtT8UNCIC7eQEnqCyR92hKLwyODW+zzABcQhDgJU58soLan++tSGuBv
cPeW7vvgQqI44BnmTPBBozvp+g+fp4iCDJCVPkDDrYGvSbuiJRMWQx1y7+UNpcfTn+g6P5v3Z3GC
1VJkb8JAMn/wRjSxbaDtPmthjWSBYQcYYntkjTBhcuBxDJDGgIkJTkS4X0ib45aLUxKgJq/0FxxG
Gbwot9CchzinnOGdL+5vMniwZ8yD+I+ghGjDFCfDkuD7dLZAb6BFJURPQpC0S8nZftbtiLTyOprz
ZPHsn046a2oJ6PM0gcuBgEzcfIpwOrTr5+qyAuGXG/7XxYF14sHuu+UiUANfMjCjgh4EjwTgis2o
+0D9ku0bE4DQaQKNdikMa+jaKWp9yfI/kzkiYrBPTyQXW1gTJPp0ATcu+jSr4+0AvPawfKArprQB
14hp4jVnkR9pBif+l/YwN4qj+brkw2n2AbBSApfOkoYjcjyLT7+NceY6QZaK6c+Ae8RLOH5ChkLZ
kLg+2LsPP09wtH1wX8pY62zchYOmTBY9W5ktLraMOQS5UeZGvg2MdLjSsMHfhI+rjTRt2B0xdBLR
LLmtOsHRFatwsjChsfWnkOPGkBQDrcAV2sYz2OMUR59KAtFOndHp5m2mweIzHsPsMLrICyC3M1n7
doWGqzIoxCnvoAbAnsAQL/8p5MLoLKuWPKNzQjiMez7YKoUhrcecHxqt82pAVDcr1oAc3tCfMT1t
7bogiDBxhA7g6+vipwOsbVKYCn3mOIHhyamLirlWHQhg3HRbeKhPlTQIZNRTeKmkoCh9vOeTxg2n
YDO7d5khFAA6X/z/H2k2bH56qZ9Px4ELAY+Ok76FseCUV1qC7+Q6Uer4Nr2cfOU7fKQgSLmpOE/F
JQuE8OzhbEPd+PSeH6Js6dO258dojwxwhdJ7w58HNIUtgZLtWHTUqGtFNOwM51ZCaL4ONsiGbf3l
rE+X4bEfX1a9n9fTa7LTqjom6wYNKUKb24Eaxnw55TFUKKF/upgHF7zHYxMY+4mmTFUGbro6RAEr
qva+9iDDv6mjDr1F2zx4t96v0ixhBLTUy7ZuhpSL/yz8qB5SZB7hW5s6VbaJFEOGvN0PMFHRbDT+
7ylpYUjbEHH3fvyLn46qO4YYKSETS74QEI7xndjJgB/2xJfujw5lFMIGMGtUwAOluc1DqmwZ+6F8
QI1K6Rol6OrgQjutDEt5DBNaGAX0ciD/vwWx7n9gjkF/9YGiqyvam4Iybu0jOyLj7o+rN/vtrFGF
ReMjCbA3bDR7cfg33slA+O8GvI1lB9QIoZ5dqkr+A6lT4kyeMzi+AXjdR+fBKdXeeb+FgdVcxtfS
JznRvgNoPef0iDlw+dMECAZU+4He8IK8rYPhvxVe0frhEXbI1Q0CWFizWyg7mtfFXPNsxfd6fmqi
Q29uPVePPnV+s/28XeUIJqOmVpmSSFisWpx5X1n9nT4qt/eIOau/uNd7Gg7kJocQOnxt3jfyPelt
mb6Guv/SH57aDG78G7utHFX6pKZc6of7R3x5BRuOXufQxYtWZbpMvTyWFMT+65jRpIpOOdHxmHWv
lWOUcwNyx1KZbpITPZHpa3ufi4IRjQF1D1oRPKGSByF4k3Tx5bqECqO8PnY1X/bx3XMN6m/pKdBd
PQkq0ps0G9R9STWHdjyHOAGfJ6fN8trWblyvOqN6ZST1I3lYSdWNGTWDAoVWRPMPXTODUFQXsuCr
CXqI9gFgTFiCagGkqrsfsmrv/dsdvvl5HZFelE0mAhkxwDIp4XuEEahdE1lc7ag4Q/cRL6C/MYh3
NJc1VCEIhoz5EqETbSNORbqPp8VnsLREgrOmXNqQQ3mwSISFQq+DooGurHCKOFQReUz0KRxEx/36
rE36xgLVhnA+0RYXpG0n2lyWQA/0brsjTmg6sWx1SM6YCFBYLLJcqidU0UqcS4LM0velBy0EWFF9
vhYEhqneh9zGAyDw94NlQ+Ph5Z7yevgACFx2qSAIJ4wwRhoEclTyqmqUXh9OQZ81k4apKC30sEs0
pDnXofMpXRS6A3Q7nkxm2X1GdGYNdgJpA8XehBOYp0BeAfg1mJuagx/TeUTPpx0kNLOXyWY27wz+
gwI0MZRqPHIFmL3tEPwe9doF65Iu8tcJVASWDg0TYaGKUsUMoeB+XYvhsV6BaWOabCYfh/kIsHJY
j+sipagAiwjlu3S3JnGkVQGL711wOD0lZZmTGAmbJO1gCbMqeSlnY61x2sPgWhWiyxK7An0DBhnl
VCmMX5CDheFaLCIxcfnvlr+hx7DdgUuQ6VI2AIWAAlDyfeZP+FKo3eQzLnDDgO8p1OFDnQznIDIj
BR+BgqxDBEWFFadFncPsTfUFZxXmic55BwRjm4UYsWmAWml6ZmWC4grbgcQCpAsl0ZqzCt4Z2c66
+qGLP+iAtSZ0rezPDxu5+TK/k9iL90/PTvY/8+Vmh8EH0dkUpSXU+RFflvblOy4ZQUHX091Cu5xu
+8x0laNVco8ja42CkgOBulaMRAzG5MFSw9cMQ1AM4en11zYjo/dUdJx/JK/NHLadT6LFEboZ/1F0
uDBtZwiPFfxYvNNS5AHQJGtqAFuYGiLsO4afkV7xdS5HRK29L7pP/HJP3OwHYCeqEDJZ9P2kTrIk
C7QS7Auc2B3Cmeb4LURgDKmwzMONDEOCQ2pBNtiwYw4qv0cnnLBWcLOI6dgmL3Z5B+oxSlSS6bR8
gqccwysVOiY3o0eLYVfH4datUWARLi7To0fZh9uMtLbpN6lUb15P1A0WaeiRjmaBh8zH25OEHUQt
tsdHE341xx/9LPGIQJLwdzyosc8apqnpw68R7gUaGfoT2gAGSSV7DY4eYjnWGQtDmpxEC4UlBz/x
XLJirpMKuqh7gZhx3vGo6M5iHsSiJxznnR5N6P5PYXwdrkd3yQ5uPhsTFM1n0V1CklrKTPLmd8SR
IvsVqCDSuqx1hUTxNAVJ4Ojy2OuCzfMAvkcRcqhgrPmrIGnG1E3+1WCXOa9fUTjxbuL4Ie+KSzYe
707/h7X/fLHP/Dbjr5wdzbzrd9Fp/FDTQ5ZCaioLiNsvt4r0A6aFOOZG286fgwe3ryCLFTzrCH9s
YxIYJf0qgwhGGth+hqqCbYAOLIFBE7Ov2f/QaJRl7xasu35xeftw1dFTuO1jmPdXDTBmQjcvO/gb
MBR656yn19QAqZKnIIYDFaFh2VsDLj391nlTaMkEtLWk8WjlJLMmAhXFM6IbD89K45QyAYgTvk0u
XE64kWvLB0ziyosoR6FBtvnGDmb/kgmtzCGRVot+xTzjkmQwuxleDUOMfBQ6cburpzRBOWOdtQmT
votUGMpYTNLCB4gGDYBZnAM1mPgRd7/HVV9DzeGkAmnCwXXJ68AD+WpkieJqW+2xxoGsfqlJyHzQ
TcBBEz1c18uAWwPb6cXM9aHLoqXbI7wN4abCZ18Mz4jBaWapynA/xEknUIyEtFpTWMuP1/wq4z5D
8w25p9cyCYdvC13xTV7bh/JvG98lOhl0QBQiZNKfQ/imA2kOokfH1QhfG5+yhYs7y6KlEehhi2z6
6kbMGlzTb3s+jOCu4qYoKnERUMmr4G7vPas/YfjscQ1T4tKMFJq5X/dhhDoY2DkoZ5fPL2E7rthm
u7rIOqud9YMDHw1metdOs20EPn95agern+8/RHTM0kgu5sO2QAvhme65QZZzWyAApL8aKqNXiP4h
6C6K/s4S1PbaIx1XFedBxg1lx74UPfeOu+3J/aTjhZUMDz8n2hONs7/6zdA8Rd53Mt6dSSdvnMOc
xTjbjD/p9lohMjg62wNDNpCRAoahgHWM3bzyNp//kXReS4ojWRh+IiIkgdytvMPbqhsFUFVIgATI
Ip5+vuyJjd3p7anCSKnMc3537M/5UMEPPd9ewcDpn+KkifmISINZEt/olQhdK0DhqCn5DLBpH8a0
+hfDJXnynxh934mck+vIRlf0YIHQ0UTy/oL6U0fThgZ10Bak54mbw0NHtBVgKF/nNuuzoDV4zO0S
i/tVDZVL2DyRPeZ26Um/1yyRUy+HllKF+OfJpWTsBWBgunv+iKNWomfiCeQsH63f3vvwqBEbUtr8
/Z9VCJeGry6aRNfcRax9xaDofxK2tf6XJgoZwWmYqnuQRfG1eGrRs7IXh2rAO114Wt33BiEkJSx/
rSO7rafXbqHP5M4Zz67zmzjpuPmmq7OdbOmT2VGImgN0zqgbEPJ6958ufIcMzoUsOd2YZeK994I5
vrx4teGYBxzQyARPLRqOjlOFQhlgup9uuFL1t/Y7TsTFJ2+JWt27BcXF41DsDEsdB+CeH3VrIH9d
c1bvn4yV9NPFcxKSyfCKrrXTLS5ZaNwX0nTCFvtYjkabpp+xN7MFGwQk1EirAPqazVte6KM5KJ96
fgzWZ21K3sM1tpJ/2cmEkthdAqSWlOvbb1nFbNoKjCrI7/AKzbdFxjVNNCErPO2nVzR5O8auQTfQ
Oe2SI1fOLGxOAhXv9pR44OnYDPAtZOtxDAbtNjEbUrrIp6IC5UjUeXrTYPH7pPXNtxcIEaGrtc2Y
kEfKZfo3Nhr43K+rZ860L27SG9ro5prek3uxQVzANo2CwmRdkDV4lOHh2U69nenU2IcF24awl+qM
Y4P/UPoKTWYJI1cIjgsQnEpoOlppqB7EB0sdDUpI5bEs+IjsBERSzz7BDcNDveQbJp9EIgdbJBbB
aVJWoBUWmzu2PzYdvvy3vAeNZs8BVkYmouJjy868eIRi6J9C/nsnvGVlSDOEyZBVSZYzTaHtCxjk
gmpHwwr6u289SIIcgoYMqDcnhMiiGtkbkrfB2ek++WAmqAMIga2x/56w7Cc7Mgd6GGe2ykAoQ+kc
/ofE6LFpGvjKgs0cc9HFHtuIyVjRr0AYeCCt+48JafxCJ5LZIhVZTELraaP1BFoJOs0pN/fNB2pg
AzDrcPsEWwRJ8UQTXvvoe31FtNMUkPZKEJTiwBZhOhRFHIlzEWxA5Wb/wvn7Y/yraQgQxAcigBdI
g52aQwtwTfCLVAeNjcZ99DvJ+dijB4IVckw8nEUrvFBRTqxzGZfBhZ3ANnWbfBDcyr2nQajKjjQf
+8MhXV9nfWJ43UpxMlyomzZs52OErIkEbIO2NBwDGf0Zc5VTLXwdRtsi+eD4b63hkId4XPzRrneG
BBbef+1vngLrgXsOiyRKC2Qnb0QRexQ3nb0Scr+OfghagasmRgtwmtKf2hvUCbb/PDbuWcOLzT3b
5WiiOrRLY4/WkJ+HLLPTtcwQRaY9OR+/ojvj3V+gTK3bOJ13TeZvkiEMGBahRiXGBqm5lyVwP+fX
X3FsybJsGecH8sl9ymfvMdNMnjzbB/XwmHXcHIAGQcOwXF6IxBgeyBAi57IF1+KMe23HMV6LU+2b
goZB07PM5niNeMgevxDt/HJogA8vWXlUoxBwQiz/EHQYN8VIPv6Dj0vIVxcJSY3BgyVue0+eyA6L
4olMPVydv9ymqXbmwM9ID2OSzitlLtlknh2fO8mrQ6wBvuIJCQskoerK0Q0RBkQ8Zc+JlFXcEzpQ
+IMBSitYseQS9H9DpNC2AdQQfOd1obQzPVqfye6TaG/nHQov0548g98Jiiz/OifwmbKoZ9Lu7ed5
/LhGcI2UmEQqKLKKUASR2ChgWbBmaDEqyCglFx7AYMJ6FAPSOsZ92QOyvHuoofaBZtXFU+bhzArK
OLeb+Bl38fvK08gu0gvXMXpkYJca5Dd3qVk4JQ60673/+6Gei6UwDe6bSWUdiF9ixAUmLYR8l9Kh
UEHflaL+ebjmgaii3h/S5F7ixR3eobS96LZpRJe7++CTzYXfWt9c8vgzOAPvKHsALOCOr194sE9D
Im2oYwIMelwJvPcdpctrmnmCHhSjk8i6CIV+6V9X7Rsgn7cpRPcvpFpOjjLIIIf51VP393m1zlFE
YkN570v2CJwczohjbwHq42IAhqvluBbSdl+dSnOkD9Fn2bHcoHGbSJ41gRZWgaDWf8XPzdnprQRR
j+qf+RBzIQM6N6QvIg7wCVZECgRliNrM/qADGdBUMEUNVcQbwdIDLWLJ8NyjUCJRcenLLoI7jlu2
PqpkXoAsSBEhYCKJGAl6F5VK4b+mLC+2O8pBkWYu6MnzgpoLxnfxFDl8rcdMTHaDS7hAfeR0eIUr
+wtn2YLjk6tAJQ/tbjiMQGXsXUx0gJDWXBGtCs71d/p0SPMKix1nIWggFFmiibQuRrwxiwQjBaXL
6r4RwkQV8oKyydrJNEwj9l9QBXZKUVMzlcRC3VqAttpsG0Cr3JRFzTkF/rsUDZQYIuafuNCsH+SD
KJAKaBA22DN9Lm6l5RDRlSRlcg+faBEHnxJpxsaO/MVAwiMLkZn01enIyNhrUfNla/pZ8oNQsDCq
yB5iY9b1lrRqPHV++VMdcwPCMsu/3/HEzVc9ibmyo1QeUV7V2bCBt/3l2xMDYDh0OX6ElIXJujy+
2L98CaEHCSIxxaF3EnrvX9FQ8RAL+oJZEOjpGKTEEShzVOLqRzwKoQzhLfQ9Y+Btp4gQZX1Yi+jv
OKgyuznpLkwBSbA66+sZPGWEEmJXonzy9ZjoIXR69FUvt3NwuATloknG53yGjpVighGYf/cEflb6
Ntx0ZdjF/jkVNwihi4VJ0v55T3uGm1nBNQZHdV7w7lcUMEK6eY3glNDRketLIFO5ZQxbtKy4BBqh
bANjHm8yow3reOQoMzMxybmezPTNwDkfIpMJiDybVv4oWmNW40JDWpTTh8d8CC/zC4f5bHAXT97g
amme0N1dmGpBlW6nsQHttx0x0K1ItgZsxlFxxoyVoNdBjHB3DZ4NeZoFlb0dnGtQOIMTyVvJeSPi
0zxUUyRZJ4pXJy9EOpdNthqz47IH827MNkJqJDlA7n7tnREbModt+wg7P/dugOVQmUyvEF/9Pn2S
a2Y/wzKUou78BiSHfbV3BnoUGom/htSi2n0e5DCbNldowgdCnvnIURdXBremhZWvpdM1GoLbnKHa
MUNluJLZNPPNUCSVZ8tqev+tfp+88fs39+7u2L0yH3uEzQ4dKh+gYdBj6nJtA/yePIFbptMsx+CR
Z36TGIgrI88HfHRQwmPYfvQBZ8rgU/s92TaLS6wGcjLM0qhcdKHYEB8zLTIi/aAfCMIHqOTx9vQE
DgcsdXCfP5MjCPknzAMyuTGTID3MbM4V7UVobx5Pdvdzs2ZPnoHlgqlXC6GwpQ6ylWPLfrCRIE+v
IZl7oX6Qdi2DytwsukaTANmvnUWV/Zk2s5eH5nMUVZH+O8kITRk25fIZKUnxxObA7Ljb4T2romZ1
DyCI23Uaq4xjsK7BxLssPrtRZP5dubeZ1c2u7lGzWAketHLnV9OIJaKtzy823BYlJK39kt07Ggfv
ZRmLaim17kdiXB5Jw94wUxKIE2KsXqE8rZblsvtuvrXg+bAVDtbbl4zEl/2wPBgQUHQsDHsOqmUG
ScyZySo86ZfwTieNAZgRR79MEGeklEYoDZjeaZs7Nf0R80iZIuNU0+clVE7Ntlx+CH1kjvDgjP5o
+Bdj1ziVF1ujM8beiHZg+ZiX03Qc9CA0D0zFjrxogSZW0uoVXP0aopxPczDhzEf+0zbcR2ASk39Z
MWoGVvI08l5u+p3vsC4LBE2NwZsQjNC21i9Rr/db2kvllyxJ+VQtzD3MGC7px/codVrSeYATETIz
yJTwmu8CJO0dmpPtp9k/hi8D82KWKFe80oyXRDCdAb1voQOl7Z1leriee7QTVnZ4RQRPab8DGEOC
bZoDeT4BaOF55oSD2rIu0DSbdrkxbk6hM6HQ1i424LtxZPkyKoE1nVoDalIGh1M5Pa0R6i0Jp1Pv
8+Env9k5O/Oq7bdGK8C4tRttI7/OjxOSr4GKWyxG45gSNzqjl1QQu3NtL4xjcaRpp4XtywNQvsVS
bVE48c8tC5o+mlIN7TNnvxjG68D6KChND+lunPDSzc97Q6vcEzbVrfnNYWbytjiVj8ZOJxjHBOUc
JxCC5Q/WuSbzaT67cPJxeWX+fY1gThRCt6D2QQ/IpGDnyUC0dMMS8pnlO9acOxUSA9Zn+nY0IB0C
VVIL9IUJaNMpRA8EJhTjvRcNoek+Y317C60z4kIEWNPblHqLCgxq1EKPQvlIdVLhvLht0UsGmCDQ
X5429D4TC+o/X+yJKEko0ISgE64RemGVBhyX1rFE5iWEzELkBMrbQclROU964gkvvxRcVClbEviQ
OaYOjZq3MKwziaLUA5hs3SrIpwqpvLqrrqjB/YWoLlWaaRogoDDDQSSAANNZSKHCMZ96CKB0+84O
xqwud0TeuBDMLhbg8pTZZCEgqxNN8m8VSCWn+YQ0BFSEFCMU5DOea9d0qXU03nKEWPFGfq5JnTfm
rN9yzns3X0QJxQ+SRKo94b0BZygpi6LnouglF2kvYIuOaQFCsnUjWozmWPQAom/QvgCsUGcZYbWv
Tm+KX1pm8gviX81JPYYVOPu3rZxbJ4O6i15w+NUuW0lMSNyMo2IzUJzsqiNNAO1X73wpVtQ7bShO
IkISXKAut/ErvyINGVmLypGUEtp7PT6S0ZS8qAlyZmY3BIzI7PgF80ON0fhAvvEF7S1yWTWWQTPc
h1N4jHQl09DLpn85t8u54+K239tmynby3dC6+mVEJoM1hCaxXZssAHCJh5A4C//BCKkHgzN5jyEE
+nBUFDcKxhSmYaEisr4MRjhTKm4VpvkW3o3eaTdQxzh8J2OuzS8MGeAzOZO5zLQMyrBR8llpbdBf
LQal42I0HJCn23QyJjEYxDTfjsahxLSRZkaQR+HTRpxG4L7bf8iZmXvjGOVaZUC/MvRVxPVckMbt
eVhevgHpzb1B4spM7PlNdHQA+Riz20tQqd8gwObLh2Ca4GGZhBexVtG0EBP15mpgzw3ee0ExlLV/
bdj6gWwozHtPuv3ckeg9HeIGpnIyOpjX7XOjPf9MytPKrul1gB4NZ/TxoPmL1wyhQKt8383A0Dxl
NFOVRTVmuIp1FyTBLZ48Y3CsAgVMm/C/ZgzBII1C8j+S1hRrQfJmz5k8WpNY3CcmpegYOpIiNRxk
Jld3Ew/Y6UpYx9X5JVqoHwU3ymyMRkqcqot75X9yLytoW5VRwGVNMYYg1v2ekL3CFA1MyAlN3jdl
l+z1DGnRGMr+CMiYNWYXzk0sZ8+IyZlMpM8QkL9+gAfUaFTGrFuFEp5UnrGdMmaEemmeos/c1ZXz
/FOf9On7W29lqJuD2mG9Q3AlD+Cow2dZtEvzqMLDM8n025x2CK/9EpDgArwbMgka9SuQybYurWt8
+bm/HcJRhtYGGG2Rhhh+OYranfHHJUQlfNXBWrhuwtrdMukL60wFZeIQIJYiM5IDkraAMoNbILOp
Hl8vGoKhwixutewjy0uLFs1SXp7xPWHEIw54VJpEJH14yN+oJccLedZf3bdJ2U33ZM7esntV/cmi
Y+ar7n4ku/1qCeB9z0s5uhq2pofGxekQvCNd18O0tYBfhp9atdXB0Zk9RtE3RJLitVMEaFiWhKNq
Po7RUj7X7ZQj8gGJCr8VSYOXHm5MN9jVVK+7j6uwVTznqhbnG529frDIhw5r8vs/LpGUyQ2XRere
B5soud74lVCLZvPRLHWeCJtlwmdIPBhEjnNb+q3svwz7WgeMMKpeGxPzDmBRHbxK/77JXyj7XB0p
AWhYHY6Y6X6UE45rRWjRIAXq5S3q9lXQf2m5c9/rRXjf39A2lBGCBmmdauFDD4FqeMZflbP/Kgbv
wTnC538lbnOZYjtZCUHxbWMyEhNsOhfJqSZjcGnyi9U0X1XJZMkcRRQoObY3cA6MjvLBNPzLDJaZ
G5eF8ly5rvM8JL2YraJnqklwJ4Vm7HRfF2rydFX+XpHDWsW8njMXnYf/qyBToIg+8AOKI6bc906n
x/Ut6R7xlQpyh5giw3ySXBq3TGdKRTLGmov7nmkSW4vDiF9zcxVDmPB/W0MRq+8ZIkbWzMfLGpfU
itc9qpnSHaoMKaxxXmekMOlo+tHXKnazgNlUoBvJ3ezB8GfZxElLp6DSl0D3Rs4QNL9K8Jp/aOLc
wChDRrQGKu1rZqVadPffVwt0S/nemca8TN6HmxIpg30rfVV2NExd1aqgeVCjktOXYJoJHYLu93hi
Ti/Zfv7mBmmq6LIgO6BtOD4zdhebq/4+FAxfJzRXZ0gyI6dErlOOxHSGKvYN119P8yWaiEAv8KFW
3Y5jXcp+HlvOy6DAX4ivQl8RIobgI4dqQoePjCG61TM5RO1cWEQiMGv9kXvkCNyBcSu/j+tTxti0
znuSvDOy1K87qRjPqA0K8Jegh7papJWtOv1y9/pTQImAsWSHNXqFjAUt5i5T1rwcmVOKj3Z3DFTn
C2FBUHrqQhF5J0uJecKGpnj5wFyoBTUtrJcHQMHAil8yzhF7EGvKKL6LxzDMi8PJR9awGl5vLoRU
Nn3E0rI6ZOGHVC16nzHWTZhYbbRr86hicgvBPzAjAPdjDvt08ZhigJmEcB5cLdWBoILKIFTLVfcC
6H75iuL5Xv7L9n6JMqf+lYMiMtFvQRO3u3R5D2+7Xo0n3x9sJoEuWxXgrxE2DBxC2EX3dJecl9+c
xqvVi4nOh4+vrCfrx9jW1tmf/C2vssaaQEVQYwDgQEkqUYO7onQ/28meGcDvq/8p7ear4ThmKiBC
omUfdWAI8ye2diA9nzz63irUsPGPEYO8qVK/GnhqKIqjdh5jNfvnSXMUtuHz29bOI10c6zB6xFsq
8XDqma7T05JP9mPCWL4viqv3+NODC5ElNG0A6oCYiHlpGV70zmJi8GfKwxW81jxgJRDSNw/Mhgyl
0ySZBPxFSuv8xBTG0+bj9rTxem5G2FedScxbaNQ7VNPrBn5cPgwSYn1j9qNMs1Cf3zTrMXKbBNKb
VcMjqssJel49mVBcb1iQNOAje/z0Pt9DE9xRfDBdpmb2tDeAUFqKM2vUZdWf+p93Fo6qRRa/Ne85
G6iLZkUL8jU+XjBoQLSNo0bzXqnfN7ZMF5HcforO7ydJS9TWM24v8SOFALQ40co8uunTvMvYlRTJ
GqFoVGdmM+8IBFT9hufxrSeI5civd9TGoZ+jLVQfuFw/k5nKDlj2Yeq2qc1f35/JWOU5JwdramjL
MWL9FHV8B8fsKtC/q/diki/bf/KrZ/J5fBHp/RxNSQ+SCPG3YYGv+lzEeY/++RDerhkV0BVGcFvU
gD9xTr5Ga38Y2TdmXgveDilWV+MrujPXQLIeo/auvvPpvV3UUMt4p6juQ/ajh/vK2LBloc1wuvu0
JY/aaaiXewR5Vv2LiBK7v9QFI8lOfz4TPyO+GiRn2RDisX4xqvPbYA+5BSzKyVLNE7E4ufHV6QMP
i4QtXzVhg4VZxxbypD83Haaomo45tvrPqtSTNq6rt7W0H14DbtN6E3yYLyJTWaim/cAqvHgju6L4
5Is/vcKwjNSRkD1ycmKGv8OOoSlLLpolo8tgmhRQ8xCpyQ0VzqoM5SpEuUvw7Ybd/vJB6elitMaf
YdjMY2+SalN9KQReO9Uih0cjEyS1JhWD3WEhXCRJaFmo3kbn7Ef26mPv6nNQe0qRSaRE4og7T6Zi
GUA4IkK+YmKcooQgc5lAGHXDxNdiP15oKGNsNRyH6peAY968ehZedvnp7j+n5fZFksfvEIyvDphP
ibE11S1Wikk3CnHv3LcDWFm2vE9HC4Fmlr9trH/REOgLGRMa5dXq6qsAcCAEcJiq/fnSiG0vD1mS
/vbLmt7ZU7BlN966dnAf9nYvDm3gLGG7BJh1odoYhYxVhLz3NtjFkwg1tXO38czvfjgB/BcQT4tK
W8ffDV7l3bc0IKQEMpPdBhXxX/GYo4+QfY/P1LkZxELQBlfsvX1Q+tmvNruihrUeJ4Fw9GwNKk9+
H9SI87GLQMU1IcgvReX6dkRSBtgMdlUfJfcyU+cf4r0+Hs77PzC5Y+qjDl1vmnB0xpaAng5Dtq8s
0gTYT7W33Bs7W+3JIX2tDIS31OdEr4fvhJlfC2iD+ILjPY1Quq3yQNnhqZtfSe760BUoRxGsV8Nb
21g4MKIGht+Aq2WUn8Ldzdwmb3DHvNIteCcaSDdcB8JNtu0xUwILOMUHIsg8kB3mC+MUUBgYAUoF
yAFGj7BXjACUQ/JJQfzZlRjjqzJWF6BTCgYxJWpLCY4B8e1eA0ABAZVerSPjEhlb7w+x5v59lcE4
wsYYv+Z3/BL3oA6rFTDa5yj/gaAlZtTjf3deHuW0082eAByRFkvJbZFvRlPJk5wyMryKOSX95rqi
r0e5GqmRbK8oiGB3BBl65qz1NDxThB4Xzm0B1Vtb56833quBbyhsehhR6Cia3YAfdaHEN+bRMwLx
hyUocE2UypvHfsC2wHLiaBX2PBTvwoV3AwLljP/TwNpGIcFgXhHKTHR6z4w4WyriOjg9XTvAotwF
+gLwrZ5DpjGBZbKfxPKuWV4jnTEaP1RzEITSbtxZleaaGNYwvXE4hekOsR8qiNV7za1Xk2bxQKlL
eMKKZm+ChTuoFhdWdy0MRABLrAJ+Dr32GJzm+lV+oZFkpmLAT9PtlV8IuRftTPVYCBLSZFLOcACA
BN2hl68/l5gP0Gy0HS/54vT9wENru5SrRKwCosWvcmFEBFdgncT8WkIuC/pY2t1/Jrv++GBjRKsB
e7CSHaE+VT1lx59ml3g4Kq60e61Gh1sw9loCeKEVZrwhflCINzBfQrmSQSzwlfjsYmUCSSEVEFPQ
DoQX2Dfkk2gHyC6YfZIWbTNv0GC/FZqtCgTOZVhebl95KOhnfr7Fu6c+Rn/+77f2x8tD6hILaAv3
P9lrIBw8ewQr2NU/P2My4OMk+AdlzO62Sn3cQBsIoKPw976O4M+8YhXytCJvioqZEaWQjLKXr5g8
w2/Wu2xxhcXgc5IvxjPPlnkYe0JlF2WLfKWfqwSDR+uShRGRybEkZqshfOIaIgNKhihjEg9TAxgf
8TP+EiaZb5R/QmAnUO07iRAwM08kKsoWymamkzExOlD5IrB1kZyDGZUMRYMNeNvyJAAbpdTDPvBc
I1UpIoZvoi5fvIpAe81YX/RQvWmbI56nav6BasGdm0uMjQk5ZFQsZIh9qnmhzA3DwYjWbarO7hX/
PmZ/uIdEAL55YL/0dDuB+WlcZP8DJjRbobE1nL7xTCNoFZ+LgHBcFcJe4fEqebvnQ7RaMPi3cNRE
t3tQfjg48+MNzPEqLwZYhIL8vjNhWR0souKjxmbzlLmYtLCXwwgk1b3d4Ddat5u45jyfmfPiiO+M
R5dI0N1HmlXE6fHOsCPiW+mWkUcPI5aBSCsU08SQ1mSrrsiAHhzIKzRmeXzT15WaVB2Tfqz7xVEh
FI0VobXk55Emic5M8pinPIYtZJvK4tFoXt6OxWRJFQCKgrZb+7ga0ModnVT0ePglb954o8zJ3hx7
LJ0n5nqEZR+PdVvwru1k8z9ySz/W3kKRsHbkX4G/Eqj4ZYj5ju+4Z8jflQSu8oTmsAM1Q0+EkUXY
2cETLRrYIch2ABrmZZo+vpTXtBjWb1eqg0+KLb6lKsTM4qbnAgiToBVYv9I3TMEn/I1YUgl0c/Ae
s9PdQeZ7ViUDRvBYxMWJ8q6O5Z8xxR5mLw7CETomK/t+0zvdvNHflYfg7pmlz+6meOybTPIARCfA
iF08uhB+4mN+kBADA41wMmMHL+LzogyGhSbFgBpFGuDt1pJGZh9Gn/uOS9OTS7TsiKlpq3orn2L3
eUycbC8RMMkXATHzFBhtPHlrJSz3Wm8zZwdd2DjW90DeLD3W8P0nB/g61LP7YvgbCvdfw0bzBNzt
0ATJ+/cemnVKdNX2NRWisjxSgWawar4Ew/6/OfUbq3VJyvM/LfCsQLF6ZjQ23Lx3UcSM83F8i6HE
dAvcUlj4SdZZNqk449nEKXPfCf3itlqb3oj7f3XwfVBQFLGooyjzrn34amLzK9tC4spPS8JV+sVA
4cdfySvIfudJPqzUiGqGEhDRgRhEheeMEA7V03QHeSA06St1n6hemCA1iSUqjtwfo/VhPgvGb7pH
kQo4Vk+3wpXgcO3PnQA/yzyjR+93zw0kwVyHoe5OmIQNTwuROwIzP4KMWQAvt72ExuAXOPwtlbO3
XSqLp+ENNG+IdFdXal7IHKZiUTbOGU3ASIdiy6wEogp6UnPjJkZeZ3RCU4G3CocySaqGPV780VEX
MYNxR7H+A413ZnrVFOoVkRZ73fNLJWmAMYbkT6NY4pDC2UlJ0iMk3uqOXq7+UpfQWzWsTyPnRioQ
mlkuIMqMi8V0silNJVotyafLqiP5x5jdp0budShS0Rz8gmrw9wvIPIcCtd/nz4A1C+oY0uZw1uuk
jzqSDnvoVzenX1MzFDxlkeo+g1p30WhS65e1p/FYB/0cCi0ENxjS+MNHcmDjDa9BKoBUjzL0gvOH
ZMcFeyATgjk9tEfMUIvs+B72qLuBv8DpAQtfuFwKl1qfCv5Rn6U/dgE5eUQ6n3Dafj8QinFovR1z
zj5H3EPNb5GoaUQD885RfWGbR+aCOsaVHaqyEicLkMJInBtrFJIiLY4T/A/3zviAGI6VteT6MMvj
aoSiO+ULjnGf/VuxBDkxjF44pqMSpREf0MIjD2kPI+Pmkpt9cVLSzb4dMWZ5xz47icYtQV7UFlB1
0cOVVm+YR0bdOTon2CTqETWgtCmQ+z/kUM4cabAeu24UDbSfE4/pLOl3uqzCdqbtnt4JOx7SJS77
SqOby5guT4v2Tz0cXS4WIE95ifkS4DwN7ueP6XeMAcazcYkr1S03EiZgPqOIFrvXFM+Vo2iS83j9
StWP9D5e7iAjIV6DV3219JIpaTVpwzSCpwJtZ6H4w47dGCu0nDtlDjT/8UhmLTs7r2wGpyvd6d5s
GGGBL2eCbHj8IrbTwqKMwLJeEZyrdz7nKseDVEQV1RvZVSjsVu/Of8PKUB93hKj7GodXE7RyCD7f
dZZUMmd2Jg6OoymTijxreD6rXZcCRWPBDvLJJrvEeFh1xemYfsaDdg+KZ6zcwucQN9i0kMIeTVBU
NgpkNP8OY9YQN9xQvacRCBBQ8Selz75Bi8jXvLfRG5VkzdnrNXXIvZRbuyFGBoMCOjTDNnQH8x7n
+QQzgkTD6RS38FV7mKHqkQtE12TuhZiI9FiNk1s27R9xzQC+OsD3RL85PqQIbVkXqXXL7ceRbjWj
BSp9Fjpo0oeYLXbIjCGnLkuo/eOlwNaUZoULTH8tH4zzO45Ry1Cym/7o4lbQ7lkd5JRNVBmoTp5Q
CjT2NNT2u3LMkTfpMfe79Y5OBV8xjwhBZN/pg473sgeWBWUGbYY7sf+c5zJzlxeP/s97EeMIzNFT
5DNYAn+9RW8pxsr85PNXDG4cKeybAvMhXNhpT4ZLsneE3i9kQC7zB2R0LuInhJNZJDyYeCfRHyjs
4wPnAc8e+lJEWIDuoCETDnTYVmpFg8b0Pc/oPX/YbQgtQJTwsnVa5BWEnv8hsF5x2yPc7bRYgQX8
ZVxufmDNnDJxXUDjvHuYg8HvlO/X1W44MBM5FOe3ZDPqgENsiZjevXEP58xXKmfvc/+nAVj/vKic
P3SAF5HgDMdkMhHMZ3oalhEk3HcitK7e/RkVSzSa7jPJFLTb3yc6hABig6AsOrM9wmhUQ7qHa+Pt
NYhfyD9D0Gj8ZVooa/+0aFC+PLy4G/HwLHq3zWywRc3t1q1BNMwNsx0ZLSf6ooTpLTmxyG6aMCgi
W+fRaGa6kw3zxVEjfAmDrmB2kWrt3vbTJehCJX2WNCnGVjR4KZkJ6gjNYVAwFk9MmOQTIlNyQhRY
DLy92gqcrDrNGTWEjka133T4FLiRSnDW92dGCbx6xsTErV9hFox3j4XkVRTs5Ab5Z6mHppVX3JB9
7ZNOhSTq7c3Jc0GghdXAeS2oEPgsQgHMuHASsSBkIbHR/jOolKnP1jGNUXDwKlw2VhPfG2paCQek
YnnlHJslh/Shd6jQQBCPOTK3kbsiVG2NX4rQMhqUw3NH5pg9SWSXfE3E0CMXbjRjS05R3Xb8Ivu6
/YDtZB5niBjW4yI9bQUzAzo9PmAJgztXRQ8efXzkkfWveO364pBBTGLANbrMlTKEp46ldEpu1Dr1
5Jnm/KJCYx8GwPcdEdsiiMkXRDccmNOtulllX5xiry/oFEDrnjsKa4OEocp/8QUtxCaedpbOQlrI
lFuqJnEjSc2EzY20c/n3QcTKuHWufmclX3c+RuFd7BId8qqm0lOt8dNuD8SvfmlWD0nowh1EJHJg
nvWayEjkVXkCan6jW96QcIfCD71fwbhkEZtGQhiC6/nrwE2unZ6UkPDM5C04fOs6u6HDdCZ10Llw
9cndShqX4BuENS117N0uC7dvrb51ETT3Dc5Q31x97of6kYAc0mMp193L5E0wEeKdKEkSRy7BUVHD
oUC7194t7LhTsODqx80Y/kYDwQohrAcF2vxG2JKLnKZGTG5MpcYeo00pxR9GiLl5uEWV0s0mnvzX
OqqfrW6Le22l6XzUb2XUbAfIDfwBtu4bwlxCUD+zLj2TsZzk+5F7ZNjDZDX59+cJHpJ0mjfu2ABB
dcrVmGdo1aC01sBSZGC3i3djLFhpK6unw9HnwjvB1CGrR8VHc273syqk61+q6/YvRbN+mXXeh5zJ
gajP7/wPKJGKg8GyzvhMZLqb/SBtZhdf4mX1+0jMz6MUEPsSB6kVFvZqLrxSy9lfHLCYrecUZqqZ
9mygEARPu1k2s34tb1kG1vr5W6HhzlEbR9dVvnksJodasVITzQV5OM1R8vhi/i2EemQTGbgDPHA2
dHABCvRxAcyCIXkAmFezN8PFq5kZUWyERgyU6JYuaiSI36jcZtEoFJgUgjxGS7z/+gR0O5a8nvQ4
MzIj1X44ZpQvJER5l4UepWfjcGeAdzpvPRVFH2z5QvFui/TuqYNFf5UrjrnUMCYfWU8NgCyJc39D
LaSwxho2lqr5BkkFNu9q88m8PwNt60hIxv54qWBzvTgV6j2VmAvl6xkP8JlI/8kDoP0nbAkuGriM
uRi4hsYzalECE96R+T0b/00OR9I/NDRAM6BfH/3axPq7g0oKBeWHCnAGOg1Cj03Ju1pb0ghFZCAf
p4tY8OTRtl/X05iUqXuMoYTtg3XnVfFzLy2UUJqr7CYfthf0HkdoZY//Oj35SnrUAuvVC076xf2o
+/eZ4OC/Los7ApvdeEksHpPLb/YeishrN8XPBEeUGikHtCZc03LVK47+x42bEBEFNc4GNpB2Y5VH
Zktr7Hzi6mYPX0ZnKU+7b8YlP2eqrQUUQ0cEkTPFM6wI3R5oL0Q/COz64SHHDuuwX3fTdo4E23t8
Vas6YTvMMNaqiosKjpN7QENEb+p0IqGJ64ygGTkQOzt5aonu/0fSeW0pqm1h+IkYgyToLRlEMKcb
h6EkGFBUBJ9+f6v3OKlP7+6qQlaY809TRnxHiSnil4L+8OIJSaQ0ljYlAtDViyD1l72rffUR9HSr
otgmqunO9/00NuPWfpUvnXtLGXkXYsDxfVpOkdPv1goyPsxDtVPSbV2DN5l3aqS8Y/QLRjsbTMQy
UCbQ53LKaqiplTnbJtrXuYWs72zci7JxmZjsPHlEK18DjGSjW3hTLYkCRHehwjrNjvmfDN1hZ3/o
+Pfv8wPhTz/8fOzadNRjuQdTBQJwIS5h+NdPkuk6j5auXDbIB77gAr+JPPtu5FB+Mk5CfdvmtviQ
tGTdaz6dx85VZzyj4fS2PUY8fpnQTrV7RCmi3ZPa5dLCWVgLrCEb+PywDW07ExnxfSH1vvn8U37x
NAN+ATuPvG/9Pn/JwoQ6zVg9JtbFdrirw2IuFlrVw7Lt9iLtuXyGP0wo8OaCEDRri88EWXHCkMHw
3YmRmLcY3cMbPW1KqjQyRsWHQDKOt9x9cqdHb7cmbpKkTDQfxGZeX57S/XvJgwkkNVwL067l9XUv
TThTHgQdZsz/ue8fhpWNtej1Ci5CervrPBasAJl5McAqr9zleZoz+ibT4U+w/e/Lj/Pv9/j1+/yG
ZFgiwoD3OuZ9bmsFFy7QuSt/hyKb8+m8jhnPb5eyL8PS4aAff80YjRH/vvCird4BcI/5wGJoA1J0
drnwed0QPjFyuodyJGS5aD6fZjZXzsU4D27jTkee1YXflCNtjUpVBMZ9Y378tOcPRhl3+plhf+HT
IFJQ8Tmh4R7EwCiJdAHRg4kyD+Ue30+kqdxnylDUu4yXvxAra9hfWnD8RYTIScNr5ZSXlQkoBdPF
cT/lTcIwY7cR5ixU8cHvQCQYFUIkEtYKcuGUIdpCpOcD7zOBrgneaa3aP5R8aCDFdwGp4Y8515my
0oIqgqvYkzJyEuL0bkFoysX54YBp0DV45s4mfoNW0TWTYkEZXR8KbC+o/t9AmU4vQRyKDnEF+/1x
EOVoElU4sSdgnLuomoLqimYXBIoKBTsDnyMbbzDCIUGDzO/dySmZXNHt1YHpTkcMy307GsguRnL0
GHYxQuGVYQ07bjTyi/+48cfTjLGJm4o5brhNanIG++kuZeUx+Gj8ZPmWSQuqaUsLTvv7zm3V0HBa
HGfBtD3wY8ik3ucp6lfUDSMCaAJca8qBggMzL6moB+RpDCZ6HHQyTN54HGKSsaL+sRiEuTnUsfX7
u5kEgoTHi6BPIUpcicNNzLSjw2aupY5b/LbYbQbAJpIYKaYXQ+0WclL778tcOejodDEdMNdNYXZr
mGH2wpQi1IlK8GaI3+E3p+XvlqAQBug67SYN9qgmEv5JkYVJYTHgNcjkSRbYpt4ul2G9fGIdE7at
NwGUd6w4jA5aCRM9BnNWyh+wnAclsAdG+2lY1rBer9FjOYBAGAeonKfigR/Dnz781dMS0YVmAS5K
DI38kIKKnvyoXLy39wWtx5b1+NiwbIPZi/pnl9JLwkN3kUKQqI4+gDnE9AzVMDemMooCgntnu70K
gaWLsjZ8rhCqfxnmfEfWhivSbX7RoiSUpBvtQPnsm1eSdvVaSTHGzD4BdJZhWoO7/VoZCXL8cWVG
5/vkqdqfWT3V43KAnPx8WtJLqcvRDUCvIQObX1ys4LpgnmH+V45eAD4WKnwbCjT3PxCXv3Q4OvSd
6wH0AHdmZVNGI79a3pbMjIKlRWc9udtIoqwZHe0n0MaQs4AuS1K2vcfokr59TUyCAputI34KBre+
bdofRHS+MC2gZwD/JOwIveiZBpsclh8HcMTgJPIpKnKeOcR77tWYPihrLtvq5dHG5S4IWdQHo+RK
GD4okYDylJOyeTPKGYL0bn8wVGPNd43Orn6B6Fx1GA4wBjpXPHcRBFCAuxEj6M7/7F9LiEu6g/B6
ygCsjs/lZfl0EW4TiTzltgSF+4QDOVBgfEELcLcFzw/qT1TUafu/PEOYUyhYreVQJBlgQ0EIXJMM
hLzO6tDeN+jYpbC2mwmiI9YahgceMWCbuTIekE90tcuJtvgXqGlhYiOTwNgLvR6U1b6NCSEhMQu0
4kcBar+JhFfWhv/iChyA7cZGBy2U42ZYoj2BDRNUERyw34T4YqjVuAhejcU9c3wEPxi6eq4DoXHe
z3RGNLkaqenYDoAiKuioR1wt0VOgThIZa1XQT0AptLFEfLLTbM9fmy6NJy2jiuKoN/nZNbQredP+
d9UjbLI7g1hVexNOx+bKjZ5POjjWO72/L0Qsg5lBiqxwo6LlIWQSraqQ0QbqzkbyBKbXonASyUxq
BFT9e1hAm7QJfPvBWDCcLZinkfD7WDOmTAjma/iPwUETMW6IYSYFr+6XPrGpB9GDNnic+aukswyX
pyBaJGxhtlLJ7sbg+9PpYc24bdL0ETqRp8ncJQRqZAIJgTh5IeIYEUNhb/4cwAG8AjgOOEEwfmqU
8Y1QA7Eu0zLUJ8MWUq2LyBRcdzsMBQgoGZKT5vHLRehoL01nKf42pwo2LOE66li/SAG5Tlqv8Xpi
VHjfJ7iBoYl+Re4CG4nJ7+zY3QQu06vjy/6AiARgG5si2xEtOzwMDl5utNTbDoenGZaZMfzdBeC9
JgaoRElQzD7A/idEA9Zy1CEadOXotq/jR0i2B8ca+RAG6S9b4iMYVQU54TVxt0TOCUa0/ZfSA5wG
h00iAhnQNtoGNFLuIVVka04UDJ/bAO5TtYcn0GfG2AqtFS+P9jW9JfiXsaaqfo3vl7AeHpWpUwfG
vbNFuAsu/sCltDqaF0sbaaMemvYzuEBTRszh5eaYvXDzbVVfnvxOjG5gYDfqMLRq7DHiCocavd1v
Vqz+OY+FiEQgQYYrUnuWud8jU2sqklEdQrkOhCOVvmYt71i85POjQcRJ0o44pdNDMZmDqc6NTctk
RZ7xis0I4IVtKPrGQ2GJYZbgmocMm5kIecmmmHuQ+efezTa51dpgbDAURiDQAGsMGWcSGXh5GYr8
jsFMpG7mKPobuwWUnEhbGd8xQsnjg/z9qWL3qHv5H/ysYb7M0OOHErAMMK5Vs4LjMRMxiIEau9fk
Mm6XSTRwFkb69cwRNmR1ne+puvybZmMGaFgsaIH7IuQZyGcBAsNHNbzu7HIFd1AhYMbVdyETEj1t
5yBVwDY5xQmAzhpCDIbP1iaFLctIL5CLMckNSVtSnKkE0UujO9uhkzcdCj0+pp9HN90jaMQ1cNUB
c96PefxwUAt6VUAgJwqGbR5qDIr6gWdMIPPBcLaa5O1olq4e7NE9zhvMfY1z2ALBQ1G+El7KcmYE
UfBFC5PBTLfH31EYxPlXcieUQ8EufWBTiAOXc5R1JMY7dMTWkZa7yvCU6oxnACOie8P/yZlnbgmY
taLCmSXxhdgLyDqKJMSR6yocwJHhShCs252zKASZmmcLcsXH1AQSoniU5KVPGl+7MrCTYCZv7dp7
xOhPnksCiEBJ0UHxmQLwQVYMcKjxDQ9Xr75b1eRJqD7Z5ii33ApSM/Ne9IV7VROPykAM/p6EuQwK
5CuHsGo617g87slj+XUslaTpn0rJL9cKUiCbqNd2BrVYb941vpOBkZJbm2uuTjhUgMX3IaK48k/4
RdWFX7t1f+/JDxpB0DFYcLVARIdd8Di27GZjCmHRrQY4JojdvT2RSkZvIOYc+v057zg9C/Z/tmes
F/2ZUOSsnxeEHFpcp0U7ygEgL05PnulAdlcXGT9+gIvs9voC+w6+i/us6fnE9/yDLIU2iGJ6gf5c
pNs0YTmWXfTGIxTBLzF8pZxzd3Gc7wmJ4pYvklvygWwi/Qbtt4CaYYcQ+OImhVgb9iadh7SW1hQp
xkLhySEuJ8BszEZHeTF9jiskNurwevGvxuqdR9fJ29cZfkn2MHnIWmhMr7VuSRJSBhVB8icw716m
3az3puPnQvu4VWbt+g3q3HBc456Ne49JD0QXyWxrDUtk6SZX2bdyenMiMjZ4Q90e7EDMZREqEckB
8SPiJk9KiJzkddrQdjc4Rfa3uXS+J7R1BPQ5122Nx5OUvWnfK45yjDqyml9ddZVvMbmAUir72wnB
My+Vi/kONNRnRiE1B5MZ4Lnwtcmr77BaIRuD/+NH0HSnWEkBU36hFBbtbplBT6ZqANz8PWV3UXTV
yauBT3Heqk/WgUKjDuCYO/X++fNoMPPpWw5oK5vle6kig9aIxmUGa7PMwMHgaGqMOWSJTa/7JyRe
Z4nRDgJJkSZK9MC7hEHjMxYwMWDf7/zAXUrrv8TVoHIo/C9s5WgGZC02TVJ4faSEHom2o9J9pTcP
1K22NHRL2AOi1n2Bh3KkOZs9okQUca5AjVDNYQCq7QVYaYPEK7P1wPDyQPUU919FbAHIlIkshmSA
dZrRO+lrcU4JSZxT5uRDPkHeCuh4R/V1S3tf6xOATW0uHaebGQo3aelesDdTB3CBDKhHVP8eqzil
y/g7ua5l0/5EUlB7S2jGzccqR3piMC/DGKkTKVBmOjG3fZS3n0iZkeu7yeHdeR/QToRqEyXGsCOu
2fC84/tJQ2Ok+/BpjuAw8tAYUUb4ECzVsqbA23F4tkclfUWsrt8pR0vkwODz/DDztzP3INeROCUx
Uwf6lhSA+UlyTpwttAKCWmGOS02fFZGMhqJG4iq7hq8b81n5O4Lbr73dH9JE6zXsOb+Zlgp6vHfq
/E9kMAALyeVIlG/rlsqUZsi51NYS0crZTLOEE4HRQJiKiVcAcb2SZ9yfyEhBk77fEnLiKusigRFj
IqSKCg9oFGGnNIN8U9boyPl/53LO5v6ea8QGE9KtyKrI4ycpFfm82Mvkj/1ODEZm8s4tkZhWIUfP
s3Cqf4l3lt1mLsY7XiZYMjvEnU4FHln7tKcTJCOEnopcCmYfbe+zO/6SB0Iu4rEIKsq994H5R8Sr
wjDPevidwRG+eOf4Ilj5M3tAdliTCilb3FWugRLMBJDzlHhApBvG0FWFOoXIHGKImrTesB8niJ8C
fkPFEwP2y22EmMbwruM2NDTBJpNLQU3Bo4JHC2HoZw/ctq5jGhsphafLiCJELpdgCo53rLm30x9R
QUbiz/48GEBKFBIcUaPBo6nEi10SxcvnawTBD3h9RgtduRqJDSgSjQFCyTsspjeYVvAdM+BBODQp
WRmrcZnoVG/XcDe5w3jfqFQ0cbVOHnG251VWS5HH0YM0RCwNpAG0llxG2pB+e0WKHZ8hgT8Equl/
LK9IR8sFgkIK1FXM8UJkCjY4LRKULtdQ5FBjd+isoRjT8fPIPeS1ER5yJQiiDkXGRRu8mO9GlyPk
ZU49R+rGilBZ19RxRKs+9yTc+CwvlBLDHHv0e/Nk/gxxJiF4DsVH5+tJO2YO7MScPZCUHrmvpkSm
cCijidUTvBO34eNrqTxUPmIH7RbskNiM+eUTw30vpKdoNKjPgt1GSC7HCt4JD+SlD6KHiANJNb59
qmU+HGJtQuQTgjfV+NOY7Skge56WO6j9jDONH51Azh/hrcpnaXaN+6MbjOOCLDJu2C/CAKTCzica
Ys1CsNgjD0h+IrCWz1TXXMD0a1SOJBodQRv+qfwJ1I3MVOLeSdu075px5VYsBQEU06LyKYuvQ3Ae
5i+GUIg+CvceJifArIZTnoQEEgHlv8uwnatLEbC4f6LtYhvelmx9sk0JjokhsqeXKd/8HitwI4xB
YLey2W7ECH3Onb08L1QvEtmXBkO+Wlxn1Hw855JxujUuGYMFS84PBEbm/HDCkcgkYjQEKQngZMlj
aIdxLuY24hDgCSuXEWGios6dFJ64GkGg2bEBZyklRIiQ2NTzbtMfAbA7+gWoKEIAxZP9cX4HSFc8
QjSmWAItQbFqzm58W4golikZxvLoUE0xMSNCckCdqQ3nRJaIn0K3WLLlGMY5aJBGqtS36FYQHNOH
CUZ1WHiOmNSpYJJF1kZxJVrP8ME6RkRDGyVa0Xlhr25gPPpZR3TZJyyjDGlHkEwbRML3jkJy2YOt
jNCCmJ6+F8FP+T+dKjOqOI+FUFk0Ji+/WwyAMT/Y7CU6ovWSTUqqJaAmmdpYO18oLA9zMTWkpdcg
nsRan23FRQNlLbmbnVExxLID5zuAjPZ72KnFl96R2uiR8izGVV4Wh+58QwB6uAVzvrN72C4/fOwi
kUrcAvUc64ttbCEQXJPsj6cr+lg8RWEqcg1FHyPkUHIkxq4RpnZenju2g4gvBi5h1BtoAMcUJ9E/
Y8q6cU4i2+Junz4oE/5vgUSekPBKFe72YFpk0uO15zNBK2pdRxn3iJQ+KARFbuNBcHxbmkoiIlx6
mzdzC+dIFRMt3f6YhPgLf4EyPa7Anec3RmG+fAZAaocDuSCPuO+PRI4ni5ETdiUzmEJMQWGMmy2P
fSVaIVR355UdkjefimjGgYOowqDLLgJ2IKuN/TUkFcxKOUMcc9YS6gAO6XVgLNWqcR6bgXd3poxz
n9E6tFiV2GJwrFJCHHznEb+FFs06MkitcaekgleQNzFUeM9ntggZi22AwM9jrDcIGGcR4aGgMjoF
PJ8zcStidaGyBVOzxzRs4LYx1ney9X/Oml21V+117bR33gJpf+SO/SF6xpjEwsgdpjl7XOnrq29M
IRB90BxAINrS8AOs3Q+/YwEXw2/Yit9nFg6XIjvp5tNkwJky5JipN2Smus+h7jdrlQODq2x0Pzwh
2AjpoaJN1bAIEa439oVIn8+e8AMGkuzIJ8tYZcIEWrhiR+HChzbrQ5QQuO6+WAqc+BrB1Vd2Yk+k
dyAf+wUf4GoGfKAfeARozUIz6m1KKJLBhVKyxQdZUVBm8SU0R6sXwyzJZuQHzSIT9Laxe1NyX6Yf
n4bGgrxFCCDZzZyhFBskVYCpXjVCVIBhoOcVqElobAldR5pRzhFokACj4KXPU4VXiTEHV24uJvHm
KdKydUe9aNp/DAzipCYB3JXYziXDZ7ECu0zZ4DGzUYYCzcB3yakdiDlhzBVrwrv4rhr9Pyg2qlgg
93Y1SMQ348tjvCe0lOtUdIh01+qJ0NnJV+g/B1P1C+zyWH2Auxv7+eIRy+R5guOxX7NbCKAaNP4A
5lkfftIa0Bxvryu87F2A4R0onmJ8mKhDvERQoDWm9TLoB5vv+p3DRj32L+c1+gWvyY4Zd637Tjq2
BTTygHTGUD32RtAu9yGkC+4OYyhNxKfP10ZUxdMVMYSJK5pavssHg50pUgJm6GtjEvluo3fw5nzg
lfRZWw2zGGkDgCsCdYbbkI5bmB6q9df7kNhxHa5UCB+0s/n+uS73g8mbvKbdCQqOVdAPScVaUvID
ytM9kSpCZ2GkLyjtYg5mKYW4DUNtgkd/Sd4MeUAi6ml+m5O4BJWFxEGakNdduD3aGUY9GWHPJy9j
evsjc4uZTFiIaaMjvj+aXsbsjESEEacH+exikAUOHqH4dz7QPab3HAmRzfbHGck9p3JkPGQonZ3T
25EmWtnpFryPI5hYDvZiZTN9cIhFHTSUgg7bjqjBBCxx+DJyCv7QQjD3ximQTdeZN0SoT94YzW4I
4UtDcRexHmJugA3duGKH2XPSXSkkqNy5DeDUH8H05n78dD0EVudQwBsr5hZy8aV/zB2bM8FWAUMT
Ec1YtK3jF8kAChR+Vrozy5ImY7o3vtIuqJnsiOQdJMzgn0JUaQIE5uOYkkMvDvifk06Prr7+QQ/B
ChMoSOaGFZosBhgSXm0BlVVwAItbHF849RKtAmOPyL8XYwEYxEUgHG9eDEueC4lOi7ZFgLx/YzdC
ksjv6DwqpBEFy6F1qHSkWcP+elppiowIYY8g6wWfSjXg7+KWIAuGyTTcwaxc+9OBJY3EyA4xUfTO
447NCWoSl7wFyGzOH548fPF3GbohhlaP9AiGklsawR4y1ZrSQZzAy8w5YY/KEvUsiuY1BQsVBSg6
i11kC+Ye3BiICmYHEh15/MdhWnrEaOjWZv8Zg0UD4jHeEBoTfdEnpFH2MgClq7XvQ9aTiuMuzlc7
6ou5gwnTB1uKysyOYw6hAavq7xjvCSylle2shWL/ziJNp/Zz9+pzx15dNHv2bEYfbF+Dn0sBdVwJ
7RYpa0/yQviytSWymkT6YUHw4xtI9s1QZj4VUhjvvAoOJHI/dIYmatENMRbRGShcrYgoKLK+OWXj
hahzOTJ4RZ95uxxMNpiX7Fi8HnUuLeXwZ0fnSYk+9+kOWwBhAiOVWQUed7cZS/kRwYhm1EBjwzea
rLcXkuvcI+4MZRx5FgkCgn/DNjZI9ThzzRFiU0ZE7ixtqTp6HH2hPGC17IWQtrBh7zARdrlXjxxJ
+55fc7CU5/L8gTc5ofRWw99UKIC5Vw2OftKpGDX2Gv84DVlmtj774pUYEYlzt+STQDJ70zvd3Yqs
F1fnHMI0clQmbfSlTR6JhSlNzEkxNtY9e7dWgZI+p8e0TfJA3D5a8h5yMheLKx96VNBji3QYdhQD
Ql+0tUKoQUNbgJ/XSBwZhyNKSLYLGpkImcmIOxzhhrF+xugedBFlCONO0iSC9ERfP8Myac68E+y6
MSTpi7F7dF4hdNLm5zZJDlUsMrYSVF5Onz/OSTjfpawDDwVB+D5fIbImOzRPqCYMBG1x5j+x/NPM
cZKyybHZiDKBm3FIgzJ/k633wPqP0GKwRX/Hy0B0EDPcCJkQEV+rbn2LN+gByLUDpuG+fzoFRIfz
Fiwyk3B+k+7InNWod/W5GhoXVZOwJybCxSbEM5c5D4MSnPzMUN20BKBWqDeswYFefPEOBu6dScZP
7iBChZGtrXcBKgVgc3FGkeBB2MRum+13k1uClphDNFFS2Lx2vOM4PVfCPi9BKRLXNb2Hz2UT3xIU
5B7oCI2xDpyvRjRiDGNd0ncaUXcmHmBMmcC53D8XASdVLBO/wBgGNtZIlLNdYg4x3fJ3BOXeDnNc
hUgDKbr75IlKiYyXGN3X28HLe3/i8hHZ4t2iZRJ543I9xdIWMSDoO7gbrV5asj1BxjyaRqRVyE+e
R3lmAvzlQgiqblRNzCeoFgo1g7mm/kk4U4Y1Lwx8mPvMz88DzmQctUhTsGx5Oc0H85tlrKWdiy+u
7yuz+lgsd3SFEbgSoy0G9CX46nj+zYD6aYeUrhp+qWlWuX9Hhwc4We1BXu6MEdiDHByZ6tyfgCsx
42LWTXunHcoryE/ZUtjmyeBkngZkPVjDL/bCEoO8VVAXzHFI5Jz3jIg96xPcDJmO9q5WnDvQkuhK
S+bCswUgdiDPSEhYZ8lW5CGSqDC6qFYRfzbQxmTnjt9DY2NiSqXhPkiZmIZTk7A1hbmalOjKiuFj
o4M6kRq2bVPxI2XpzqU9N0Nlw0+D39eY9tA+brTSvy/Oz5lMmI8x/XF+HH5NsJuSIybhxzBBQoNy
21CELx7b++RF6MgHmd1tg6xTRywQvv+pRrmpuVse4/oV0rS+yMEQfS9Ac6X41Vn1i9yWkbC9hjpT
OSeDzXOFWBG/FL1uoEY105FZYYvLqA4+m0HlljwPFSkddRs1D7drAlknaRVzufVtXJ46+9spHnff
YCqXdHhXDjkMkYnKXQofTbVEdCoyEsIPKYYV90Z80wXu227RyZGY1drVX/F1W2nIPyHFhlCbF6pu
umMArJ6T9chr+wGsEDpK5ii8k3BfaMCQgEFxQdPPrXrOhv96VsRsNSGOPwTkoqoQPcOAm7H1CBKB
sWbqM0cA80lrNzYcoXTp8/8HkxIFlwRdqApjkQbOZTChQnbLtZj5TpQHFdyXOUs1e5ojvw2qBSES
MGLc3mf2K1gFfJObu8RMLETVBT28Lik0bjEFIYX8S/SZEcwidfd4/nE2+b5BKjXYcrXu22j6XOKQ
nEOC72jByZu1XzF5aqMMMzGJVEh+qGYCtP49z2Rq8ztCAcfSVNCHg796+obM9cI66pspaM2swJT3
QVpCrRM/DjJTrC+uCkqelDAOP84TmpO90VnqGagSWoTzA6zjTDIIWOtKI3ujWe8mkJmJQcfTiYKQ
mhE+m2vaJqEeS1KqI+MpyNTL8UrTaVH4U/B+kN1od5eL1+lRAEOIA54Ryubl+x9MqE5gll6yz0S8
/wW15WV4ZVIvO6cj4OLhdRe3IaY7n5W4sczoiWnrTaBftwTBRDBzlWwDsSHhTIhe8DyNVfpPNa3i
J/mNDNl9HqELOfi5R374ASDBKhpF9G3ZaYdrPWpphs8yj88Fpvm3dcudihAbP1OTgYI1gEU1MVke
I0GXferOhElFxQ0jkHXNhXcfNNJ4x+CBJGiCAwwCg1wATPkCyMTweYK1ACgXYywHcwPy+86gsN2I
k89D/oF2Gy+vjfzLzdFjEdOBUuvqPB6BTJ9JaiIjz2EhAnPIeCMy7eJ/2OkDFjF87jGk5CcSGC2J
MwVyKqPuRX4NbHUSeiPw3gyXms2H1z6cbkHU4w9hEvwqM5M5IoJ8A2gjy+G/n97wQVa1LpEZ0g0o
ccaj00dXi4WY0Cy0RyKgdMA3KEKcWDXVZ0ZLKrmkkuRrwGIdc8FrpBG91XdUFj0PdB9XpB4Tw/Ub
qlwET/7DB89ZS8rXx0E1Kap/ApH9OxNVRuQqB4X/Khg7SxHDAcSQhiFmpIiPVUDGAv7V91x0uE+v
8TeSt1XwDFDWclxBRdB2G86TlnddztkQJsx7dCcIRLmnbHLSekHIiXCAkKaPBLm6hr2ZGWNLqT0Y
f3QKXKwj8OabW3XgtWSXHB9jM+gFTHNPrghORVhFCwi4kmdySnFBjZHUZDoXrHFMDoVNVxmhQW7A
3hj0B7WvTEpmkYR8vlhdKDW+TrvndgVkgKJ2SajPtu2q05P6n9C3iV5rI5WZoVoh6QXYH2oUuUMG
DvnI1H7lTH6G3alc1WLSLoxyep8Z2EYo40mL132wiOWtL4qcsCSPggNIW7ZnExwdgGt5BXB5zOX1
HV3o/AmtSMbbuO/zWQLrtY/0k2N3aee8iJ9qvyZa8GZ4MeLaRaV6bKvLnzE2p1esiswKblY3Wgqf
hC6ERiJlH2BoRxqzdf+FmuzvMvwOMuq4Pg0pFz4TTCYq9vLbtLx5TMC80j8vCX6cKPRnPQZ91szC
9J7s/xHTQeRNN5Zr15gPkoYwHod/V1RhcTWFYEEtsnxFJg4xVDggb7B24HMtAlNnISbCvyI4GWmo
X/37cTBr1dPACC7n+7EPX7Fqv4TH5H8EDOlMpGC6Jg0u7wqhH2waSsNt1yNEgDoCDLXmWmg8GAZx
vZszbXZ9E1Tyr6/S1uXiukCfAtqel0Mjs17EQoXSuF8FKhs6VYckl6V4v8YaJ/L06T3TEg5+R5Sr
9kB6a5nIm8F2fUMIgJ4M+gMtZ6xaDaAEwzNmnBKz5DroAQL39ADl5h2uvQoJ9tE/aaas0SZ+O0pj
yCaS/UHp7W9r9Z9xH6sl1ARGUsYuPKakdWJWQS6YW58SZy2yDgY0E2bXnZ95WCP3edsiEXMQXbqw
3nwqtyFTwKAEeuMWkmdq32GIXR/2i6k1zH/Kkq8WGfvrM3jPdmNy2lZa0m3U+UqiN9Pn9VRzUboh
NqfoRmph9zd6SHt4mxH5VKR34mjb5Etij2rx3yW1Jil5c5LNNJnxVbMO2AWsq4+Dy0GRDQBDKYVc
X3ScxybSgKGYgRuSbocudzDE7jUApNj+hjcUH+jxEfN+yX944T2XA6hO3eMbFVg8ceeQGISSaiOS
DNtl/1gmRkoJinAhNuacjuzw9vA+0P58vzaexwLV+hdIWmQ27vOB8zkNkH7r6Wtg5R338plhg0n/
Q1fQrR9nacHPhlSVUIDZ51ixpEf3IYZd4LAmAAWlORm9D8UoG303quH6yY6qCfRJoWK8xLrmsu9p
UJBM53C/g8kVdVyP2HYhXrP1U6hHveM97kme4KnwEPb79u5HB0HfC5X62xB2z4FIagLnFyAMFzZ8
N+jmlTSejGC49AJ6QgK76eDeu0hjGf4KGkSb68lrZToimh9Hcz6v48/LU5G4IJP/rJmQimQqh8Cn
6e37/dymYJRQvb0CkoCv3tN0GOKqV8sb4CECU+zo6e94I1scufv5hRmG8KnBLtQZZz0zwIpofGDC
G5eyth2buSUyprkE4x7DlwG0m7AZywTVY9G8RV8kpyemMU6fJDwQTEogDq5vMn+gAvpJObp35PfS
2EwfUnhbGVM09Fy1PXCNjkDiVMeDNcGrMhmcCE/CzezqvrLGnPmTRgYBJtWwwg7cYxAuyX9+K+yy
NW/TU1LJgxjXxrKPlA7Kq7NFKpqKmWhuduP62Juz28uJTFGVW0GGFpdLxx3kVnYfrjVrVpGUSpuo
8KMIvgpFohgahwuRegbG/IRhFxlPPE9Lrw8XiIeJwjMgAYUUjdf0tc8g4EBmPlNlAOuorM2L91mS
oEyKOvwJSRtwnaB275AqVMx0wv7DzNKnqyaa4vUXhHgjgXdBZG9CunfZMpAF8QB8WB+l0TYDI/rY
vTJWINY/vPECmpoP1MZWZL9DXZgUezODE/A1o1qgzoYEpB/tWIAa6rvM/xwzH+MT3At+q/hNOBvA
Hz+QMEmju6NBRW8z3G3GXMTHHZgEyA08lAPwhvEQJJDbdTlg/m4Totl5jbhg+miMxEhFoLZHANZM
dPT9JB0hBjMI2C6ljeDKpFQQ+MhqB62S8QrqyU91SHmEx8A8ycRUUCGACmJL/D4dZvKKHvF3hJAJ
nlweZUMp/TIszSYErYbGQ6fpSFQ4RA5DQTJnOL0t+vOv6Te59x1XcbHOp/mSjDXE5yFuIfA8Wtnn
n8HAqnr4KfyOlJ2NEnxbwubCHyGh0rSgJmIaimzYH234vPgXQol2w0HlPBdzxisym3t1R6jhsrSb
kJED9Ug1MC2aKx4U0Tnl4cN5iJnr3yw0nrE84oJ/WBclxINu/hNpv4eVliha+CodAz+84pUoXji+
CUCu7aselgi0iZnESPXe9wPkNChj3gg6yr/bjOYrNNJNn6bhQ1hgtGoAByL2OC5tmqRHzDKHmI/a
+ZTqwpZu4wqCFE2mMLoUJOYMOFmqPsTszidXA3YO6D9tj5cbt3doENKY9IXDVcxPeDEX5vIHJ/AL
HqpLroRcHn+DuQrD2QuahyNsFCgF15RzhUXwjQExFJVM+fCpNvlhbmcu951IXNTJ3b0mVcc9O4iN
T/KGo4CPjgjvus0UpLsf5rwbKIup7jnUKEaPjPr26RUrfLwgGDfeXRbdWBy4GXgHP4eNVUOCSRtT
Yhvdmew5wpcbwTBUeDu5vfecathqSHa6pjJzTNiYF1/qC6iEyKgp/MpaAk5moACWchBOV82oabEg
jVt2/GvPp/ETdu7BWhDR/a+A0tmQSL2/xPN0LnZPwAnGnDTz+6x92T1sD8jmJAZacg4sWBlWNRyM
tXFzHKQisor3z3hzfu4KxYaym5T97aMfXRonr6MbIreCPFw0CYz24KIUIoavn11cagITX0ft7ijC
sMEq5LS/qcNRlGwkxsU+k14Ohr0lZpNUuVjCDnHU/8q+KI6lFZuTdarkh2tFgkw2VnaH3csj4Ltb
yO7VPN2x6X/zdWuAbWlO9QABotZnjP3NMWCIq315YtS4tLth9vRel/DFVa0zg68gQY8fY/PQ4q8s
wj/QATChDpnG7y1Cez4mJnjCYeRApNUUJp37FTnnXu0NgbCQNiIXJXsJl2LmaHhblaCnOgxZRz44
WJM4stRJIoSEAX9nW6EpZVXhjngz/+k5IekPCxJJ60QqDSSnwjiN0Zql93JKJiAORNAiPUH6xlZ5
tTXk62dBh5MUUZnD9pfgj38VtpAu4oh7g3QA02bIE1/W5c3EsoZsOZcnft0ZtlKfBj23/URaN+O6
VmQAFnydpsfzgWxp9VzCvV9Pmt2+zac6chB0e9zPwgj+gwkK5Kv/oqpFtsgGeTQ+A3jzbjhAB0k6
aSeqUqCIS+aVa1Yaq4tFhEy6JUg51Blxo7iU1FDg2r9aZnrRE51JzVmg6+KYKWlRXXP6YFjNBZMt
6l4QU8br1i5INItI+B77n5TRbrc8uFfB7RsoVfBGosRw3SIg+/hpN3Sl8hIF+q0NaDDhQJxisSuG
HywoBmHYl9EFcxURfIcKQhCUsXwE0CTKPehNUXnC66G7pIQgbQX4FWAVO2oZfY993gjdoYEg3Aik
p3fvnCfFAZFaU8MhRDwsUJQx0YULve+9g/ogl2OJUcAqKSS3qaa4ufehFiNmHkpO2n68dpqf6VY5
WTB9FjEmZvOsnS+nzQb4AUKwRYPMZBSV/u8HbV9Zo/X28Bqpc0TfXjVFDioQHwgU6GjDjS7WmooJ
bvXOzATq8CxSMTOTGQc6D2+COuVgoo4ubRmY9ObmwLWYk8G5Sl5JdWxuwiZGbXudMqmAFEZCn/Er
/OzrdyFMx4xY8jfSoolK/ggH8Q97YTMhv0fB8138R9KZLamKbGH4iYiQQdFbZlBwHm8MLRUBQRAR
8en7y91RfXr32VFlKZCZa/3rH2YlziTseWdMd7U7XC6cfhHqdZFWeSpyxCSZPDBoFL7w8qn/nrHN
hrh9CeY7T7T0jbpikxVjmY0mBNqhVwYdzqBl5YKPz5Gu+4Nax7R4SYTvb9kbWUT6/t3xf6Uqv+HO
Uc4+0KSh+YKckX9No5E496GI1eQkz+d9L6ZP56uOFLuK6PPCZkB48E7CqOJnZ9pKloJ4IcKj+39c
benoXOgViRVaoG02O53MUbzfsD7oRlFxt3+Yhy+pWlh5WYR/lw6TYlTbQ1SXkHnKWdq4pQolHz14
7+VAcmAISSA3Ou33IjtuLTwrlF+Yb1CKpMpEgRdGuPU5S03BbnxMYJ1Ba1gUI+whBdrc4Df285Xv
4Zgu+1+HvOPvwEupaGKKmwzxFHRmfs5N3VIj3mWsLVRmwcr4+RO9HaEkHNkQYvcyqQRW51JzULB/
HOytjKrwJE4AwXnLRvhkVVAcZDcTqonhw4XG1t7yn50fo4/uJRDn/5qXAUEDKgHFuPOUluxChfD2
yJGeSgFnFISrAUZvWYG/EPQs3n8ehdnAGYHrA25y7oQs7q0cB6JM7TDT3h+n7H+GfiID46yehtNu
1o8SUIk7QClSU6SpH6gyy1fO7Ox3D4+g/UDgiftDFM3cLIXBWrpNMyvwmKQ2CrHr7egVRboGSHPr
QkuGtA1/GnH2kLjqKTxbBQTuQcRcwej19Mi3I56erht/RlgY7odSqPSiGpETs7XROW+CvPYxRjj9
HihjX9iZ4WgytOjgBkgNISQkG+kC1K2cB1uldYoi6Gs4ADn0wmiCtaGT483QjJ8ZWdongjQ+KpEY
Rk8P7vVa0w9g6F08ITyDMvCOv/s5+VkD2S47d8Cp3PrP4VxncgHVNWmNt7QAH9CeGGSicBwLVYly
09aIIiFujdvSabNIUtZ95DLl4geYwEfBDwmeBBllpd8xZu7ZxFJh4ZYNkQyTbF0tRnXYvTcZGONo
rArrGjZ33Db3ZMY3xTLN18n770VWLgxx0NHnItf2A2h85U3XF+3pDVOCzrpCA4VwLp731Un3O/ST
RTrjmO0doVoItRQdGr+wF6hT2Owed9CrGKBvlbA3zzHe8Fr4B3+aS3pv1AthgmJ08wieA+c9oR4U
eG7NWCa2q5BU3tiDkshw9T3DxQ8PK9YQkd8sMLDn198goElhpLoRypDHrOakNPSH+WnHkjKRsa30
fliCCIvV0QwxFW7UzLLB2m4t832A70MxHcReXxYmRcr+Gv4W3T65VtcPGc/vCYRRiCSi/NXugMcw
Jt87TbKHylyhMyY/nYpngbmWzlBoR5nAKupjkbkcKTj9yU5/IoOvPWzgRjbxZMHvZWK3oecDijeP
C6sWRLbPihSTD3EXD3A7CxI5LIMZBGXvSE2XQ2CC6UZd4g5aYjBHaKzohx4rRkKOchZ6HEH3xM9g
PmyFDJZZ9c+Ko8F6F9JhCD4FcpgdtwJBxqQETAenx6dvMB7xFwDx80HCHckmR2y0y4jc2rti9W6d
7NKnSe34pV1aLEiA2ovrtyHxUp1gJjT4TQvaESp3CJlVKVz7NND/Px1xGuJHuhtyr/PXHxK5Ye7q
f2ygElsbm03MLabYquaIm7L3GQwZF/iGUTkeAKDigs5R90I2YBRsNZ7a2J6ptZ2dmtuPAB8aYbDE
F0WQ32OefvSq0jwyuA9I5DMGF5TFHhvxp5w3cF/7wfHupAxe6XxDnGgrHOpEe77gh35/vYgsefzM
a5xIlh3Je34D++16d+NtXyhsGgNKFSbipjzl9FLhoR05o7U/jMLgC2v2HfjA4xjZPDcU5A6BMFBB
50J89Jk8LmCYydfofYXP8LfwuCn4qME32X49ZU+AbqZSc/YQoTJDdSiJGER9/TO9AU5LkUy3VsLZ
IuvKG+Cph+/+ngF7bMAta9ZpjccTOQ1WF/FgNtjMfx2JaWKUcOyt4aFMqgv1ACaZH/MONE7dEmAR
XW6GuHm/HO1t9iP4UPAFBuiEmalumlZEppxlbFzRQbcLBDcNRPcz9dhPOBKEZbdoZ+qc+XfbGHIn
ZqcvruHXftzwtWjQ8t8t2QwGTqr49w6Wgu4yRdu87BJ1p7y53/r1iYpteNMeixav04XaCV00BVN+
x9ccsBPz6RApM09u+ld0k5igX+YlcRegD2bYx8UuHvMf/EaocLDwnpGIayfLyROR0BkmaIxFRSa4
0JaXF8qILUPOx8hRFVi5TzpCfmxo9bdwk8Z5uY7x/VU9XlIdreJmWtOmqusKy3Uo/fDrGFCoZ2wz
szcaK6RyrBcFq8+XT/2hbPoo8RFl/2AKVSM+Ipk3jozejoZl8QQf5G1R3bJrrz5nYoy+W0TXa0yO
hl+3Q4FT+nHAZjOc4SsESUU5wmbZSx8rkyeUbX8kkFRI606ceOBvCR7tsPHh0EBLedj9np2EUuPI
UMs9efp25tY8sXQGsJOktJ8jsp3OtMiyyrbSX750HxzuzQ7QGZ9dG9UifaR7Oh8QGTmbN88TQnly
LLnYVLdUdU0cNJrF2PTOMfK09BJj0VuvZnstgej6vtZ6uua9AGyO3arON1XIJAZZ1hZyDOZAu+N5
SLAE2D1sEAx2QICvzwMp5QckAh/OxQOjDAY6MFeGXFcXTAm/UsKFasWp0P0Dcty9Hp05Jn1M63rG
+/z+OEkG07jjSFAZ1fDk4bFQ4f3EjpIY+CFqmJrNX38gxPKsx84JICmTgeUn06dsYu/PJNHTIEet
NcDOwkiw7OAgV5ze+VUZy8wpYZGN+Sa4+kqEKThssljHYHmAVRKDi1F3yR5jeUi4yfarwsSFN4iP
ezEfEoTMvvBl8deEfc2KFb3XiOGVsqhJZewDKuCJgyDN4Xm9XwZAkog40YqRRm8rqHnJeJLwWEEb
AcOPdufXp0YwK6ycKpd+6oGZyxNevLJO81B5nrDyz762WkNUEzAj2PPwAvWH+Zo7mOh2umWG/byS
QKPB5/qHaalNRFg6sBAxJCJa227mwwCHw8mSQoUz2jmCZrrwh8QUfFe7RJuPGauP5dFY2ePBiOvW
d5qlttQPfk9LLu10cMhAbuw3DtGwpz97bl0GefQ8WkjssDzxMyYl73xXHvcD1oWGFeiwfwx6rV+Q
H9KP7nlYAZ3F33n5HqeVzX/UpLMyf+sCabTSadGQBmdj5u0U83FQy7sc12hbhkhJDiKeW3fRwYF5
AK5s03T/UuyOYgi3ggzvAHAvfZbjc5Fm+zi5vdVzx9lbz9gmcVCGVPd2+ulCwkZCWhdwNuMZncYP
86OWBAmTJ5Bl+S9UKWI0yAdUtgkuFZqlA/5gidoFNJkuFFtrQLNIHC8GQx3eXxFyrs7pu83bJTJF
UvwavgF8PVwzLwwXAaYpJGAD1vYTetfIzTSTMrU4gvFJ7DFoEujkqR0GvCJsCBzNRzZOAz7FNqAC
HQx6vAzeGKwL8/Gy68p5k44SAXnmSOSep8L/7mqezJdf4ey2eexSINp3lJzhjADZMkG2CLcT2eqo
GjpDeqGCRhOO4xKDdEyM+b1MVdli75L5QiOew9fDOqD00scU9IarVpIMuIGeoyy5FHBIWM6/8T9A
8j2+l9g09vGg80AkCdPqBPkiPccktfR7sHjcEX5K0LOo0u8GM6IXSz/k0xpme6HvZBiOXyrnCJgT
xAehnWWnqCF+wac8w9yAsg+9y45RUtIFiPvSaBHOsLPqTxmeGh3jFyjLVOIn9Wfa8BAbiO7Qdd5g
hjUudesRuWqQJGDFxt79Oxlho4Z1xlbqrBcusJ/fgiUHnlkcx3HIszSAWb8efvx74pRPemphMfJS
Wen1+DgbNTNW0++Mm7GjboczXhUjWXjdOOMsi3rbz3dImeJHxLsfnV9TDEqZWY8z794ahFNzaiBu
nejQyRfaZdT+5eA08JgpTPcDghjgA5SnL2d5Ak5EnIT5vN/qDF/FJYbCOjkrbkY2K3dqgAdHdQ9y
jhAPUZQGiNsOjCy7xH3mV/AEhvTa2+No8kCQbEpQhSHpkIj3Wcaw9EEtFb96zUr2LITnr30J5Esf
8FQa463CQx8C6T22jw/DKHXVoYthQH9Kd057JSb0wzhyPNxztwFGqMBwZ8OCIN3iNAKKuK4FkWal
Cw1sD40joGNSYd34JXddnw95guS1dBzDvkl+Oy7GF2PKxY9kX/xoqq/bm93PjGtHTGpSnIOspJ0n
xeJBodmkG7mBrke39Vyky/eTkLFD3PrDvVCPVkvtbdXvqTp06gIrTiD3/izDr9h5MGXXfKWdp9r0
lU4/o31yDzgHqb7ap5Ot2UOxY5miNsZrBdR4LhGttORHOV1MWpMjYTUANJxDuBEATpIlzHxsqZI2
sXySSdY6K8UWKjAB0CRwu7gI4Pr0V96djuQv90bnAdw9wsVeZZBpS10TO95gYKR/w328ZkUdMWQh
IWr+87A8eMJb+XmVK7K0mWQxW+Us9jB9Qc3AF4gL8QBQTIFwIr4Wwwmmx65ufucIjrh/EPa5IAgN
cErBUyagUiZQGUr3Xt4UC+1olHPhmK/a33BUTrAsEZu099u0l2RVRnfdbFcxw5HBeNCOe/BKjrbq
7j9I5d+wDovDF6iR6DXE7hCOmEjisLaue0x17UeYbPuqPeQabivSabvC05IpnX+FABXubMi529t2
2fQziI5Ug8XqnuA/dpOxysKuSrV0HjvcPXpSkM0k4e4EbRUZameU+q6PmZWNhxIsP7SlIybNtElr
gRXMfpEa6F/4PoydvWGFqwTcj5nOMwtvsoKJUcMrDHKcQjl5XKqItHfSsYih0qNapUAaFA5zlmFy
1gg8g7/oci5+4GvzdPvHi8K8Z80YFaqWCcsvZPWN0Fht811twZcHVs0YzNnZJEdDePuhb/nDZiR9
2ANIMGJoIqIjGOoj++BAQMouI+c1Lzhk/A3Chl3vgfHDE/ZtCIaTnXtkojHTAveIHu7zTIIqHkb2
v7wSnpX1tzRVYHYIAvBkg3+yeImxlVYaODc8zt/Fc03mIAw4uWeTC07fARCP5IJiGHdnp+yh6WgQ
JyGjzKN++1dIu6/iDQaTgY/rdqVZHaVHSueTIdW8syyzCLug6Zv68IPZUDJ+Q/an+1c/fzkO4Bl0
hpE5XFHJs7OjZPlOmA+2n/0PSTKezmOFRLU2tdInWHX0KYNWWhwlr6FfhpnVDsx34jDUI3apMNtE
aAlU4c2lE0qIvviDnwXMw8d8dPeSwky7NV7mRKrSes8ohWj1ax+kSA+7C3ezxh6DXqcev5jiYV1j
JDtyfipsAyCKQDp4zHIYu804JkYdc2doVqD0exgJ1SDChZH6QR2PjtZrKb3HQtWHNMRo9nJ//P0u
CFrbSuwG/1jptEvpWeei5j4w9vs7Yb2VZ4X9cDtsKQHcUja7YhKHKcSQnnFPVpU2GxKiqEwZ9FOt
8Ea3wptmxLBy+BKm3CW+kEc4udAKEQfBcfsitJkJuT5aYvBNBJR+t0fyj+9NYnwwfLl9F/jBtwi6
hMsgkLm+4Ggm5gO31WEA/OzTguJesGVTIcvoJN0Xr5m67Z3yk/owsxOofObBvIG774/OK7Cw+srQ
SvUYRI1JxcD1Q/JayEul/5g1i7izemtOOUjZn3Mh8OXhhSeBS4iDZ+Umc7BjaNGIml7bEQSAsXg+
aXE93iv/FE+Llg4AA8SY2venG1cMPAAQwbRhYO005F8dObyr3w6mMBQH1A1KqF8+Hzv7oWNm2mgo
AgfrcNPCihS9ioc7k9uJP9J1azy3UMlu408ZvuCfraVxrO8ZyWlhfrQHIU2mhjNNpuOWiXmRMIIR
6jdhyLpyvp7v+AMN4QEJKU8CATwaUiTKPxhjVMHo11apRREqDEc4A0J/6rNGrljLclBpfE0YHxT4
0jK8O+5hDRjfMz1MddBmjAoOqyZc8ZceVglYSQJT4KbF2bKiXcRWRAhPxdGB2ccH30PjjgsiyRrQ
BSob17EpJtH/CPsgjqBo45wSmIfN0jLIsJxhu5qP85ocCvh9589yxZixMrmNQiuil9aH2f93nPAh
E68yGK3n6OwZz0F9hnaa7rUNj6HTuAoNNKk3xu0eLDGMehy4UZrhBaP9ba5RQlJ5pTZhP5dn44wv
Fs1rKkJ8QvxISDcF6eR7JSzu4USZGagJ7ZSyDjwAV0nkepZmtXyzzqAFYZ11H1gknTnlevlwO2jj
xhy0xpj3wVzC8NwfT8MQuxi0IrDiwHi5FwLAu0mWiGR+u/0vwRUenZH5pHtjbS+p3gvjljuFHeA4
xHAKOo9pf+YJeId5wosEES0DRjs4taMzJu+VmRoNHInBuWeYZDnbHPL0Tgz3nJbixwre+BGbxYFr
rvsQvOFz9IloR+SPCD4mbUJ7eGCcuzoVJXrbmz4fXtXz+1g4um1nWCq7Fhjk/u00MBvC34wr5M5v
hTln84ZJEr7IndmWpqZ5pfmkERqS5UieGJnQTJf5LOSUPadxa5DV/Pri7SRZKl0YyWkfWjD8/c/f
D/Z9e6wm+PhsoOThMZVe83BADcHArM933/9S2DyD+ePj/RJIUz6nC5bWRw++l2wn2+LrPnQ7eUEK
mVc4/kyYZednnJOiEVoTt3c0+/miTLHeNL9Upq1ZFpMU2wsWYdTA+2LVFeyKMOBTYET7mYX9txkj
/kSDT903mryPi6QAcHW/8nXQ4lws/T3ldYpFiYyKi0+vuko9y4ZYL/GEkRWHnBBuTUUEzjxVECj4
sHigt+Jw/7BS+FZE+cU5LBGcAGfZWlkDUuWWDB49w0oelLEEunxOf3Dlv1hCwXZmhvPWPWnKVNJv
AYsLeJ0mv4M5v/xwus37iF7xKIHrkubASe3zpOSORO/HA6RbBMsNdcwt8t5sCLSb41nHXksIoPNu
oJVCOFIgaWUvT4mtVzFTeiQg4Q9BwZ0mRP15n5p5YufXR69/3Elp+OXZEFXgt/37wrzB+g6u1l0X
e46GDvDrPnkEeeS0A0BcyTz0MdzfKTtj7616DETf428y/aoYpjDHIas2yotFTSucP84aN0YeU/ty
AOqfKxKkj59LCFepZljOmq/nbDtZtR6U69cjFMRN8nfgJQ1RxJCvhSiYEjhHKrpkF9xSJxl6P3wM
2Gqk8fM6NYaxR5dDF4Yx5HFGQzB0VuxjB+05iQPuDUTvR7ZaNdJN+BPSyvCtrcdOyRRU1M0cTXhh
YTzGJrpMDvep4/jH14HNcIZFItxhH0wBxJ9aYUOiB1bLju9zkVC8r477lcgE4EaJzYzGn1c8zhyU
d6HYbCEcC4Yo1TuCdodqfUWLEONeCP5KS7/6ejJuONPkAM8V/NCE0fv6zBqqXj4zZoAPYAgSWlPs
nHk1PCXZvn9jzjn0ueOCbIhuIpMeRxsXvBGRzV94maeWfKZAwLHiMZe3/af3AL7lMGQC81jSRsxp
DCrTV718jlyXA5s8HnA2kjEm6RSuOAocIc7+jauQ/y9+GfPrVOAwwp8xth9LZh9XvmnM6usZPu/a
WYFi8p5teQwxW4DBXJPVCu8C/pNfJC4E/9LPHDaoYQ/AEyGv9zRHfGgX3jNLl/dN8QZOzeczpil2
ED/AK44k4WJZDvlmTIr4yQwuivi2OmSr5NOIk7Ay1Y/TgrMcSs1L7rfEZiFBhhMv+fiXfRzgNAeE
8jQ/wjGpFISH3B452uaHFbE5zcZnfIigoQHHUgJz+HZR+lfzK8k79ofYGDr+Sryx/hmVZLgYcZyK
O6xaOJkJVy9+D+PIc1gKYYOjexzM0PbBSlEwcNGC1RkTAh6OAN6Pw3q5O4vpd3V+WMp6GhMVPqH0
n+WYkUJhGa+GiXleoSvyr8M2iEPxEvkaVCBaZIE6bjhkrpwkbhz4HNficaoECYtaoDYO/d3TmHJ/
EanmrTFDeQwJFGVlwx35/uOCxm47+yN+dtZd/rp91xp6hBJFgoyJ4U/iLIjTGHA3ssMKAi3kHv4t
GAy8vl+vwWNZOc8wN8/+57xiRVLGtmK8Q2lDJ1na16PF3zEPoHaZ+vmaG+Txw5CaCFv2WTD8HC+y
YvHzLGjGQnmibOcZEvh+DCkfyQpC4Q8PMV7/Sbvig1wXsMRAwLfn4+aceAcGVmcdUUq6FPJbn1fx
p2DW4hWnMA3+/V6fB/nOGooPMrEtpCoyN5eZ3cFIuYpCh1WuYV1nFGcZgoj3XXRTzE9fECIA1tWR
VZwL9t2rEFSyhSViM+bxFc89V57Sa3XULB+Z2N1Y8CZCKmH4xyw9/KxU3jvfBN9f3HseJ85UZDld
gF/KFnQEx1luKBoIYDLvjfDtjwmKO7EBXk10NLydxOy9kIRQPTdienE0nvvTgDmJMdItms8WKnkc
djKkmDXg+1B6mtStZpXh/TsnYbi5z45PSGdfFCZP+45Thr4p83HcG+vVuNnn/L3SeAUGUDSXD32V
9ytLTlbAJlyLH3jFPof572n7WvJovfpEA5OXZvZYUP3D3WL+I1fbjzfA4MrvUSAR0gnOnYW9ZjUC
Re4QS76j5+vAxNXo+jNAt+450ZMp+OzryKyKYA9zxabBXRfV4B2FNU8vzyqeNNS8iPPHxvnI6v1u
4TMKWXzqSAi4zRobR3Bd1uqCfdnnSAJPsmc9f7sF1nciG3t/oyRScNosE4xGqQZhLxmElopRExsA
l5DJkD4+lfh2fhY9Am2XQKnUc57HmQNEK0OTxwod9QVFpzpTL2QlrKGwju+4n85v8dJje2YoJfKj
qHsvguJ6NG/L3yesH+EP+vUFt4t/gAtRGYf3JIRmyiI0F60MIrConcaaYQwoWmQotXxYyHHY3FXG
bpdONhh8UgaRcPo802BcdM1aYk+nxz6cXbSIh9ItKW9H+/k8OYOokPqIMTHvtDVM07Rpx2vJ0C7q
0/5rHPK17GoSRcE3eh06xMNgGc8cltq4rq038XVPV4wC1EmxOA28J7GH+RSN8nyMZYgw3pHwaLED
nUQn2OJrsgQpnrvxkqRz66a3xqU/ex4tai1OH/pzL6VDV30Ug/pdsIEKKNYoRpH0QsXClydOfPEH
GllrfhnQl25GCbKvyrvdvMh2lUs7+zH2E2FfUkPa6hv9YD+Au0kTXx5mPNb4IXxNFKNmiX6Dge1E
ngOFmTNpNAYTOUp+QWYnqZ+Fx1x3kR4tBZt6oBKip4DhzkjD6UkBrvcjxFgMesKt7zsjI6RWpRBg
52brbKNps+ZR/PDtvo+xCFtjZa8ey9TBz8MTO27OiV4SN1DRhGNCLJkrv09dQg1jPOi5ZfZKWjI2
fTGHg1/C/sXK6WHfVPKzVJikQsvGtHYbSgCRnsdZyDELsBdgQwGcBhsT38HpIrv6VBMxWV2QoLn4
dIWCSARjk+926msMa7OGydkTgGAVMNHNbAi91bUmtJNPkbPpMs2EchnuhJ+BKjxuRETSQLe+3zHu
36vKEMnK4TEs4SX8JRCVApUH8c6c/AATkmuCbxFsT4RbcOQtSK6M7LvamIY94kGHPVcleoUklemO
RoSjB8WbYkwdjRM4xtBjxZkg6omV2PISo3UdLK92FTwIrG9W+NrADGN+ASoTyvqcCpE994W34v5z
XnzH3AZRMMnnip0CkIcHm/9xxSN/SrZGjvOCv+DA4HJRg1mrZ2ZzeyBmgk97aTwhYWbkgNBr1wZR
uy+GXRgjWcwZYBxh4ExrQIsbe+fMO6Nb5XSXvdWxMvwrOIBYopxZLQcMWz4qLMqxZTxf+VQv7kJs
QTyEDIiwjSYajPkZLN0K6AI5MtAyF60zIDkwmle38Z1PiSv1KjZWwkyT8rlCix/bC+oxjlSHZ0Nr
2SKGq0Xfnuw5BG5mYZ/eUY4UaCcxHcI4piauBP4ANMjcHmAeAZG3c0hquVPbvN1Ks3Nt0cscueFO
fO3hYz+IN+z4r7sjqQeIWFi+Xr5DJ0NWY7lcTp5LEDgm2IJ/Df2Vp4taJsF0BqcLpozG8bQLoVlT
7YoqunA4/p7mFd1uKZvugqIZxj0T7an4/MJW7uiGJHclkfOg41ctTBi5bqgOGfAtJBvs7YMyKsYM
zVpRYeNdig03aYE9GHn3Lf5EqDc5dktcm1rZ6UlCCkyZhTVLZa6EFDX+GZIx1ccsLneEO4a4Q6J5
wMcYht3dKYmr3nL4hUJ2Ncc49D2B/b/bEQVEhBFH/4qgD4rYUM79l8ePhVcxIq6RtQqQBEX+pHGU
qb6W4C30A7GR8hiovjaj+4E2tmBXwcKQX0j5bcDNQRQLJW4Bi/a5qIV3VeosPtsrz6h/PyLwAWyS
EH6q4SdArQYZwdIa0/5uTgkH7YbTfoZ5vts4neT0kgliVRUKpvWLHiTVFUFFoDREQUho2kz7zNXj
GPVX855KI4t9UV30OHh6Tr1P5GuD00w86Y9mcuV86I/qmd5by7h6tTC01zEdmI4m9m4dP9Rk/w5d
qi1q1qEoW8dIMIwVefDn4WmK/OhhHDJMvn4IaKQlhsG/JV6yiwZkp+daQ7f+mYcpllv/1sXia2CB
kZmk9wxlY8JYUVkVmCApMFSWk8l7M8Rgwgr+ybt0Y0kILXEYnNDB6RUxauwHQ/IubVWIg9GabOAi
QwKBhUoIIbnHVzRDLBcM/OPqMOoHA2VZKKcfPDaTfUWU4Ct5S1aTD1jXksuF59z8vFp9twzl1sDo
1w+8dNTTkLlwcEJf/93SlIAo+jXFe359LFdnxcbJh8SwQXDA/EVloULsKpeic1lJ5lU3a6fdvXC3
3OsPI2qt7W9OLo9sGoH5DQPaWOwPrY6cvnzZGfGULgi0BGxK2S6Dan9CX9RRcxBrgyXp0Dn9NicY
gNhgUt+9kPQNDLu3y8iLmPd2NYZQeBE9nMmXOh9DeCROIjSofuN9pGPPydthCVAbc1aBlFjaUlq/
7WOyHghgobVk3l7fbUlkqgOsCx2FvVlfIxomL6u2+wR4Z54+/5JzBiWpi9oUMtSl59+xlqyNhVv0
g24PBUbK/WETvrZMp2h9+gxLzCun76y0E7zfoOv5LZG7o6i28ickdP9hfBRSSxzwAx591nVs48Tb
hgrjGE85Ca04vdzPcjr2F2Q9mA4eMXehsV0cZyXCQupsl+0pQxPtugY+ntXyxQdysTAi0U+o4R7R
awOaMBkshf8UeessXM1i7/fF3uVoZreZ9idTjDlsNjVgX+9zpmPzcWoi4o8RFninNYtRCPy741/M
7di78JkbCaL4wREVmvDNcoVQe8ZoDitO3dS/dgKnDaYaEwHvugCOoLynDKX9NM9TPgrnI3GJhqPw
iakVJHxr14ndXZkV4DEFUAeb80o4rkrJ6IKAwhExOQXyNbDucUY2hEQeAyfBWnx8xOoqujxihMha
SEgXxT9pYcyiExWgt3wM7c5Y2nvjz2WaIDw8KuuvtmzVxHkDh7V5pxuN4S1t20WrMfsFW1EPF2jd
jChfRcL+FB+l5G0uUbhaMZzcxWX5mFN67Jbm8mF699Abkx4OPmqtcWwVBig4qUzK22SfrcAPx3dD
2y7F70J8aZRwyg5es8VjBDcVKiizcKlND8ub5EOqHNoKjkYmw1UQ2c+aMC/VjAjHBna6pl8jeNgE
Sak3m05m8rL7h79fGs4G5IubBKX054ycmLDJps3Mbrxm5p6Zy3Z7U3KDZHQQWuvWbr1YNolCqI35
DUWgQYbSZM+gd/vgSRHnZVTjPjE+qWsWG3gqsd4FJhik6RG0B1QpvGNxkpD3Q9zvZrCoODmgKl24
OqDENQwja/R0vNwJUtzL96zXn11GDd5szC6MaHQj6afk6mI0a97e68H21jMAgtksR9bcDMAi+Tau
rlXQ/QEz98bJ3eDyPa01CPDvFq1N77J5F86bqZ/5FLavH1ybXraObZotzGDnj+sS9S3zttLadAH6
VyLvi4uoWXAHHIbj4o/WaDZXgOQ+Npj0nC0IDpxq3IBJAw/HX2ImsAURSdFAJyuKSSG3E3TokVBP
HSCmUdIJXjhkSZgEFMF9I3SmU5r31SqctjBUKJDTGQraH6aSpQ/AETI7w4/j7Tx2r9RAt6jmi5iV
QbktaFkcSuYLuw0C+Xp4JA7YDhzkInCkxt25WEsz2MXLfrmQYy7Le70sESqWB7oCrnpznjNE2dQ6
eHvxV1o5Qlw4jm9Hr934aV1+4sgj53CAVPgeMm89CzxfspQ3f8jShldyFa+mU+WC323yo77mO+yj
FF7DaYRpJQKXjlugLMx9GjvflwvJ/WEzNiJidNOK7J57gU+ZFDa77QBPM+Eblpr0rxnAbrqdaVaz
g9949MlrUt33DcqXC7maHuvhRcuYDBqbWHnXe5tmRJOyD1Iv4LeR8lCYoz0sXt2oRccmBJ7yFC9Q
BCIcrJXn8VCyMu11VPmT/YfigIHIXwxvMZukwAKpjQK7exsg8MX1bohl69wg4865aAi6IV1h58E4
0xTzgAvtoGwyCi/NXGTQryu6Xji+cQQzjR74DWKkYQ43cH5IN2mvdl87EE4PSCTQl74gnpiyPt4H
7dAbKJYE9xWG+wkQ+VfYfBP+CF6vwaDqPs+Hf5/CfjCz+tkt9Nu73YehA5GYrzdyfrNu6cy3+0J4
MrGXVAEdDlVkfIV8KApA4D1Q0djEPAEpoIC0Vjis/18afgEWoP3A2kHASYWtL/Md4LUuprq4FOoo
J3v7x8iaEZez/JuBq+HVRVrZBC8oAq1YagxTmK4a8Q7GDdMdo1FsCLVsVqPZnGSgCWMQOmdMsI3b
k10Wqj4zn8I9Lo421Pblkgmex5blwi4QGV/2F9wgm6HouJsFexWuJjaSgcBLqU4h8JJH8dnrbP6r
DTemNZb8SIRELGpWxPNGCqxlNwrWoqMXOQLSajS79XgcOe3YMGJzHcELnhKPOp/Q1Jp/8WQ2iSYB
TxOaeTeKaMUHf1zH7dG5Hi/Xnk8BKZvR0Fn3PLESYmaxCNn5Ck57kRRgkwKLEHc6Z4aDL/Tm1oz5
VLFD1KXB8EvB9wLOCsab9zC9MtRhEOjeg0/4Mp8rNdhCqwWSJERZGHUdpzDAXhszQmcj8hy65TLo
vNabp+btdjcihuS8mfXp/5wHEIoaYGhf4cxNnsvt1hLQwYvbekq51LIiMsfjUIrqCQ/IEa9pEqDD
p6+7AZZkbNO4IEbN+LbkpODoINjc4MY9rgyShhFz1zTkR8QuiTyXd6t4yuLCgA+LNDSsJhoVpntI
Fqm18BbLV/adUKNJvdv2xDhe2oju/xdMYj7K3Xt4iFPmyZStxB+U9i1zbuZzKlVG8D2dOIbK6HX6
Vpdf7eg9/9Gbfgv7zdanZGuZRMX6TxXjmZ4wMiMQ8SOHcO6Gxumx0Jxkxg+REMcu02e6Jv6u9jRq
7+Z8fM3R88e5o2MvMNak8Lh7ne4ek50XSkBM39+nQcFWIYdRIIEDIkaWSbR2R4Wbz/r3UOe8kOx+
ULKEcZXCAdK5L+JL7derV20E0OEx93FADCmuX0ay6rtbFmFrvZgIp4uvnX9cLXafA5RAhsrHQt+W
ESV2GYDW9KIINlvJJdiw6JOcYoBfM/hFVCQU7ckMnTtO7NzwEUsdRwEJQpVfYsHSwjhRYncEy2Oo
c4lqT3qfpec4a4K6Cd7q/tgn/dhIOXcs/iSpGgFMGY2oNQaCccXzqo8LHdcIGg6s0NiMaREQODwR
hY24/JTTg4Y9V/kYUbUnYnAP42Y7nH6HpdkNz8eExmulK/MXc0J81rCy+r5fRMgt62ShHpfH5xTD
/KMRjDZRKWJv9Ie1JbES8OvX0KlOYrRcb0w43giz3u/Jc3jmlUoV1Seu/7b0acz9w7DVx7Lvvts1
87cf3jB3ewiCiQlL2zlwynK8CxTi9u6GKfYTvAxsO/E7yNhzNEnvnarsJSp8jQE91yiCq6KadyYd
xmexrFrnVmT46Wza8zwzrF3J4T0aiwjX/0g6s2ZFkTQM/yIjVEDglh3EDfW43BCuLO4sAv76frI6
Ziamu6pOqQiZX77rUdWA9smVZM8gk4UZi0UGMdmKgm/yj/A8mno6Oeg/m8YDasA5ZWhIrqqj1JvT
tUn7YX/Sdz6lz3IdG7+/HkwIX/iNvueSVLlueSM8+OOMWDhxnVUYJ82+8eKpeF8ezhL0sb3ZPc1m
8uPEo7ETGyWBN3oIkd1x6zPjm0GQBsxW7cvp5TZdxiRbPE32rCWfc/Gjab0HrsCBkjyCPuV6RP8C
5nVO2o7rEjDAQGdE74MUdH866BRm/FlzWwLO3QFUIKzxV3QePsORhc0k1yPcSH1X+Y4HzxVB9bth
hHqJWg51IbVBbBaI/1MiwIZMgs4Ifym5QbwG24brDECLCJ4wqcy1dBFQdKtCMhwot4FkNp66h/QZ
LgitoZdKBgZiQn5AS9Hxkjpi6lytL9Ia/MFgDxwwQ1SKKGGLVV5gsyMmiAmd8YRKAIPRaCGrxplR
zIKq5Qaqr7wSdhvciZ9jqToFO1BvtWCCXi9BYR8OvQZXDttjFShmYDGlUXth728eCJZV0ahulrnV
0vG5/OuNNS6vl74cxX+o3A59lPb+j8hbFjjUFBbUCRC8Y5vAt5j1WOtZi7/rdTNjiV3oq6v3mhdi
RAm8RVKai54VmHY4XN2NTUifKMe9HJmvgX6McsLgFZIhhaLHqLfQ6AfIrgiBogC0tBVoqTg0T9TZ
BGRkBViEiAQnKsFAc5+QRkT6cC0uIDhxkzN7J9MiQ6roZmTOcC5DUfmPywWmARYMfiZ3/OikysEG
abo1MjJgsVvqEu26X3+W6x6BvYZHIhpBHo9e2O8meGJItnDhrfFcesT69ZzR8mmEtCgW7NlKf5Zg
RDPSly1pYyoYCW0k/vHMs3Lbrn+YkfBh6/4XuSLKuYfZJa5GYeUPmtLU0r1Owrw5GBJPy7Gc9FfQ
ZEMS2ca/KfyQumt/uz5CPVIH9aCN5rqK3Y9ZJGxlp2AFY+lKR+NP4vLsYVZivaJoEqsA2sDO2H24
uYBAttPv35d6DJOOR6OnCrwI5aEfo4oTaWDzBF9fQ+DuL3UkXpXohVflntAvpZv35sJ6W7ysOUE+
nA45RZinr7TH+4I24phdMki5GEKRQ24PSkwhkdS65CL9wYng96WIQEhDfq1qC08HNvLCCkNCDLFO
EKQCRpPJPBdGwJyR7QRuo7Pe9+zDZ5W9Z7gjcfIkGbTWERI4BVHS1tvuitWtdgFb2SEpDkvdY/kz
GuYzjsWYQUiodcQxhiJy403ZW+5t+wN3+PNVo+EG8zlcz3qYGiyI2aFCdj3iA2L6mC6t+jXG+HTi
jFCDRhdfkEeh2uj7Q2IXcVwtqXVHIP9HmsBT6NXe4NGQtxzvGaSN1WQrQsZx9csg4s4vjP/iP57X
NQR6axDFl2srhAGwigMNKKhY/sbOwHCscTtDR5K6VznmjDdGF8T6RDTMVg4mk9kDvFvQnMrLeq0p
vxJR55Ohqxh/0ur8OCJ4njP0jJfLRb05jyIctmF8wQ2yh2nROgD2f2gEmgKcXB9zIlMzRxWwzNWS
LCLPsj3IJaxWD0I3N+aMneRzKrl3L2mHCd5MBlhIjSQP5VnHmc68j7YJGxLzWBkN6oObvTWkTbii
bsGdQiiFndDuy/ZL8xUkLVhqyy2WrYIhL3mYtUUS9G6A8434TtLOcMTdApXkqsIZAgXpUNVp3+/K
7bsG+bGHJ36j6PZqGWbyuS5tSeHK4GW9tKM3hiyvDT5DRtw+MWgyZMRgocmM5RT5zdp2aL3ZgIcI
Kd+D3YsITn2+6Q8sdYBw49I0y1scjF7kIuA+ht5M8G/QB3lBIy/QT9qs5GMskV1kvXUexkrezlle
EtXmImmVqR84LxHUvUuBuzjzEpkQjzwsXOblKfk8FNA7wDQrIXisFxyMTd99extyKokNIrLJ7AtI
mCdxjEcbD/2oZ/xis/+1RzVYKiQofMV7TAs7ZfYmxKmc25cnf6DvgFhe3kcElYBKq5oQRe+iTIfn
U/RCGSdkL5fLSTU3QH8bwtJOPO0bjDK4qwgGWF+SiW5WwXA2jx3CHYhJMaNLEgp9T/jriCqrwH7m
CD1JlOTlPl8v76KYMtrdL90gyfVkjgIM2Kb6sl0APOB+yEcI2vTp63Y3f3vfoCAk3O6XQc4RvPMV
OoWK6FetH4MwiYkq02PsTveIlJykWfTem+eGL77QkUFabD0jqxuFRY+b9rtqcbgP05txQfw3/yLc
HC6bBnTyk7sKiCDKRY7PltqEBRI1dA+s5701nCO+sgMqvM5bXKEvF3EEerIEF2HJBvsC93y4Mkct
s653w6+n3rejetc+wcfGsZCYwfesysZvHxMM8dj5HBgxeB8oJvXrrIhU3muKs599AsA24XGLn+ab
gBxse+l9QaYmdgv1vVH7gMNQpqFtVyYIG+lgLkNge4L/razeSkIb0QCpXTFqNgLguLueGcyVvQvI
DqUoD5yefdHIdjmnxVLIlprFDTsJMjajnKxklItJArqoj3kbyT6KLciTCorioVgfXH6Zg0mJx1q2
UqCSvsm1emLiIGAH28FXCCkMnxWp0pxOtT9JABVfkbpLSWJu8zoSHW1ixdJksj9nFffcoI2kH/ur
sodhjoSUE7rtC3VhzKDGKCMAGUNGU/Kgv6/Ayukf6RZky6JXxp08IYS4NKatC8H8nZh2HcI37chW
Wot9hHzMcIOVxSDlebeWbBOs0Du/K+t8XfQ9DpMa+0mwLp4WgGO8TeqA3ncw26+xY/uIE3AWnqnM
C/qMN4kzlHwmnis6QTHDLhKC2ix5cOyIz2fONILvlL9Gexl4WSf3aWx0LP+/hEjqE4TRCBcPFYwu
ASdd4siYhAozR4zXCo6xsb8a8JP1lD38P+D5qIldvG9wNjrbyIcjGtMjmQl6jFIRht4n9pACL7NZ
ow8RzSIPE0HIKSQDiI4EaGcVFCLPMLLyvaIwOX5JwNmLFMCPgUg2a60JEyCZuPOEQkLVmrQn4Kvt
H55etLAt5V0JAfC3P/zUpQfYmLiYkSlTIYac9ZsABqNLze1zaLUALOS96JpBjfHPYDSFQQTQKbzf
wIJc3c+ejK0cruCaBeW7mlj3LZgDmB+qL5QcyBauxeV+ub7NPDDj8Rr+EGBhmc2uiPqtCfvk/lU5
+x6gegv307UL+S4Zq2KJPzUxJcXPbucZvhv2hoogIKKrcJXWT/sfbi8epngezRU7v8EvKMit4fDM
XHNejNvEqgUP0x3V3pAU2ZiUDBu7OptF73IKh3dz89mqpi4HoyL4Zf68d+gUan4/ftULpX4w97OF
UOXQSX6maNpt9Akzp4b0H8vGxzCi/nm+abYyNzfbANhiqODfBgvgfnwbPAAUzn+acdg5N9LMDFoH
HgIkr3Obx4DvDME5SjX8FHM4P+Tpxn4YTGbK2I+kaRRuMFNqQlcJsuPawTNYNsfrZ2AvEmv5W69J
Ez6baWbuPuqRJ0fZdvpkWtkJpm+ybzrjox1+ufd+uErfLbvp9+eXzVhSxkUZtWbc26fkLtzkCCwl
Hyx6/SDFrPW1PgOanuwqA0usqHt9s9gkuvHpYb5hbSmqS03nPeqH/lqBJ6v5yjHTLn7k6ai0kBFU
zXcOHRmbxNmwClx+UXkSQzdarNS6OEggR6bP6M1mOfu3JK1W3XfSfzloF/AGFIrLqogckkhr/ioC
WFqRYMoTAxciSI6XK20ioa4KBqJggBxhwa2z8AodIFJCyxHiMqF5xGApqPp/wp3KIPCESw4n/zKh
/lGdCYOQWPRcnxyx/6Vg7djxbxcsurklxJqoL3DItOMZ/j3oZsKOFZqo5mU+7oTXgTvr/vLgXlGL
4rl+rFdaI+oCfJb/PQ0e7yBJeC0hh2iPH5N3OhjXzURUmErjPhRt4NOEwCi4hMXHxJc7/GJi+yu4
IjZHPqtQIOVCizjm4Spyp5vA2xPj9f4Ge2I/rRighBlNkMgMVV6G84oRMdJTBxUU2Gw+7XHOGklL
P2LK9NH0cdnheNCQtMwASYCG/+fBZCNkeOLXdRhEWftZbYbEl7gNGld+BuceKk0ONXjz+M0pczPz
8Kgzt0mkG7coQShPpsFTw8ZPGRbHYSZtcgdq8veKECELGcdiThye3yUPGIdXt8ynsMYPkTjNzYJe
pedFfuw/XIKk7N6Dd8JbGcrTDzsS7lYroV+PxIuZKmqSKB9axVY0EkcxYu5mlwx+THuIuQAfcIad
6QKDJ+45aPghI4caIr/RE6N/h32jEIbrhKo23gmQl9tqT5x5PktZNVAEF3Bl8lTF7Pk86AlgwAcT
7bTPaXsQi7fLHpcqrrZ7mP9uXiBh4FfkA19WPxYi+jTFC/N72QWEaXrpRRFXUNgLILhvyNYtcf8l
bAnskpkhZHcaodhUMA0sziENudE00Vkv+yFiFMgyNfpItQUzgnl/zi6RjBvino0OrR83/nGFTnSy
bxNXEvvpgLpJ50hyGPfIfN/RSGtsf0JA9IOLTloLwgWBDyYeJgTNOom5p9y6T6hyhbeZiDVN3CVx
G4gLNAcKtyEXGI721d3oS+bn7owKH2Ic/+JtwG/kf50Tz14MzLDktJTel5kSEVvbWG8aLhPCTPEV
6fufycxKQihhOujPI8rNLTW2h6rfmjsW/VAggsWTBdwfDBeAh9PvgZBnDnghx9+YF6UgEu/Nofew
5c7BwPQ0piyqP/pBOY7Oh3BIPk8ezRiOEN0YrKbgZHiYnHjk1yfR5k5GJ5YG0cNQjJyHxDjwRo0O
/F1DoZmD6zSUt9Ufxj+XI4OgBWQMBfPf05WzKCZ7hD0/xEo2WFT5JuuIaDV1wB4So4Qmp8/90LPV
aUqbR1+ay3OChzG6UhJ8Yrznv8AU5k7bZuf73YOzIEvOgXs9ClAa5i31DvD4S40MC/DsXcXxewcq
+zOCIjDxOJCX6y3XwWAEpr9QreuSdgzlYe3uhx14y6T5UGXzL+X/AyHKZyUj0DVMIBfOTZ2D3i7e
hDTaAPWhKLkizmEWEXCJhTpCX8gIKchKAsEfnUaFtTM4N6C5ZPRnx3rO9HZWjrzf29x8C+cmmZuQ
vh7jyatcMVdMBS3QnJrBH80CiktR5Z1h7EPor9mbkFrMaQ0g/X0LNpTc43swm1MPbhv0ZIkDKyxF
56Yb/oqo1yLTNUPxV+yECrKdamOSi/aVGfzsXbbi7TonJDBDjmmFOOFQlINzQGtbGjKjcltcWzMZ
Wq8Q5RN2cmujLXkD6DIBKkYgqtPwed3wgx13y2bEGZlUJwab2K4dqfPS6xBekEgJ8I3SUtwfRQdA
8+/rkGATWmAbA6BDf/7pdyLNj6pQEJJn1zB0pEfFftwcMh26IwerzBl8WMVazBdrboymJw4MIn67
fjrSpHQ2Jlu6mFWH2426x0rG4cuY64w9xubFADy92wc+v+puvnCFf7/CGbi5mPjsHXdNkNqFae7S
KAwHzA4VaAsvQEKDR4D8IUGIg85DOwyIIOEsMxR5JV/0Jjjd5jzHdmAGi7FiQdsLBrAZk6CcWGYB
Bb4zNuqawxx/9ZTT3G5jm423hDDkhhtNb0eCYaP+vu/WwV9swksU++DuIez8RfPh7HMSpRK2gVj1
780xVzXGXuEGUwQbBq/pLTIJjWWLzlSfx8R/3M0/zyshnbn5obhwh87vE90HiuCw9TIDJCk8rp2z
eRD+NgsDczFkS6Aa3izHDOr8lIN65wBp8LcDWOBRDB++bQYFVH/hHmxuxD0qH66ottz9EKAGi3qc
WcIVNN1U193Uu6qrM/bySeacS0+dL7ygmqTwktfzMOJJg5Z5+VOIT9P7a+cK+BzDrFVQ4/on8QUw
h40XaAXwcBuPeXWoDjCT39L5+MjhVv0wOfPvHbiQpT4svn3yWoEijXAOOkbTITfjbvqekviiIi6w
NqeT9PBOA9fwj1g0oug0Z7Gw4fFRXodtwGJkQrTe19duTB7j2Fq8PAsQG/4NqkCauPbB9K5D3SqP
i+X0ABs2T8Ivrm/LhZud2QdOitd6cw2mpj3nabCi91HsmPy+bdjLZX0kt9FdfIgcQDsLdW73oMIC
G8QFQVtJa5hqiteASHyLoR5NBqre1FhP79Mw7GZce3lmTz2TMynOJmtpQheic0DRgGpjrX4MczoN
H2FoH2Be+M65rB1fBya0YEEWonkeQprdzeXDYl3BqTp87bJRFMsc02ykHuw2v6DWWUIpKrFpHdiR
Fwj3jR4PsAFCCBFVhCCHHT+aM3NvMBR/+RF5mdJpwuiurVC46hLxhjKxui6CthUvMhMAbj41pwy5
8NVjj0V1ypdUsXswpAbI8FC6tAaa8AtacCuqe0akmuiZm9mUJjGDBiLWScVU6cAWqr/Ih9APHd/I
Hz5nEeZvazOimNoA8GJNu63soOA4n/NE2NnKRI3yWyrLHoulTfzM2+BOvHrI0tBmQSRtQvy9LAqI
Z1c8l90ZkZNro01QVmMz+PhrzwP7e1sxAJQ9WHLVzR3VRIhM3oZ55qvkMLv4k2E/fCTkPKms8qBG
AU09a0+3XscH8lZ0AX0v6KxDsPZ+I77TCtbW4GxNP9HdRvqfekaYb0L7a5tgEcEyNxfNBr1PDXfy
dllF+Ia02dPgm10vHzOSojknZ7Ayhm267ugcdefa2WjGlIepMYK1zUOtuzRKmdzCd7N4orPW4aBp
6IGQOgT2bt4u+NnD0vTuruIjcrc1Hboi+7i1CjyK9d4cl/RgAeQCd5+2zxUS3xGH1VEh1N0K5T9L
vk3IZmje4fjRON91ZlXulYcdCRwIBZXJZSqkOzBzhuBlR5C4/NOQ/3sg6Pl39o/7HFvLcamiFcnX
GPoV8/pcI3e3OQoSPk6X5WM8z5HTOGxvU6Ig+3jpiFqE31eYyVfq0z0Q0QMBFX0UGxZW7Xv6Vf2Y
z+ltfh+6g99eR/9tQZkKVu45kCG/4IWbUHqNs4Jo8plUHRXi3oTKfWDDo+lXOqTQEwLWy2zTfSvZ
ZeeqjuAxlWbdvq5lsXpzMmfU79/WMoJqHo4QQnXowH0Wff9GCiRB5ORCBdUfUwg91MYaDg2CB2kO
6DHknanE2AvrBNOs34KnEUW8SgVthZZAi24VHGnwwFHHV5MdWUNRAj1NixUhnv4rjW5kN3WBdRtz
8XpTnlqzi4h1jDUZg4Phuoq7m8o8i++7hW465zTc3hbEVsy1UAGK38W4vgXdwsEIy3AymbNnyxQB
HgBZ2Ya7s3tjieOaq8FBZhMzPC1amgGr0Ne2iaqf2vUWmVUGNuOgPr6RxAnNQWhKicKEpDSFzkK0
8MCprNWP+TSe2SwuN5+d8mEV5KFMh9hYDhsdwKdhwmV37aY6JoGa0WqTFOKhhnzKIIhVy2CQRT2X
IsuYDcllu++rz19HODlZLbu7tCvfu6TgC+bO+B4Y/zCv44mELnaR3A7w4VOYWPanWg88mUjrWVf6
1aHnNnx8YooGxH2aXTjUvFji0R1l3F4kbTyt6Q3r7gdTKQC1RlbHCtpjUIW8cWbm1FVg31Yxio2X
IOxfHcFMxk69eaMtzBmk/iiC5RJ0d6QHL5aqjNO8X6lj5YUhEi6eKkP/FWozMK4PM5ZhCmEwX2Lf
gQJluku6TV87Ml4MqfsBHP0Rbn98Dib1kyxnd1rOoba4Aq3d1cR3rTSdhBNjmB6eMPnSC2p4ODKz
eQf/JO7szy54TnuKgQxFel2g3OPR6a5uR9v87hVEHFIsxufujcZTlZOQIKqJnZRC3tlNvsan9sA0
xT+9pV2KmIEBFuJeoUmcf9FQ737O+pvcGKuWoZnuXvWel/zTM56GhBDZ0wOTFUhNgYoBtlqiEZPe
H5plXlDDb5GSOMAmaPJWSHSqQj4HkVjsLnYTvkesqe79wAQiBk1N4vzIdMpYDxVMcAna0PfTRdsg
cZhAFXB7mHmyRbPY52/tnHADn0UdJbM9ECJeYVdqaCX6DI24tBMCI4lO5mTFC96XYZJF4Q6GLi5o
WMufdg3OLo3Gw87pCPYTIUilzbzTd/q87QLJAB2qVzQY5r3v8/WwkeY/0y0UR5ZM1eWW5ElANkDe
aumxfvVKrAn8qVs8K1ROQ1JnxKfegkQ6lptQvW16yeT9FwpZJCKqdFoj8s8ijGCMWDaOX9Q/qlXZ
g9H4kbibxhrpxp2oV5+PZ/Pd/ch+5A8ZNe/07nyriJ9Pp5uWC/GIZwrjG8fCF3VMJb76U3Hzvgjs
LHTHUk6qMoEQfoG4ucArQgFKPCGAuL+F/+HPhIA6K3QkL4jRwhs0Fg95RgItH45/auJJv9xmmp8P
F3SryMQAfm77+2gMrlbZ4Nm1+4SXE18XobbzlFxNhQ0XYVhI/RtPOJ0OLQcoSRTzct7h2KtSQrJK
wO4xx0DG6JMd4P2ITo8xEci3zmlqfjx8Psclh+UaRbWdKFGPUosZmzPvW3MLdANJGu34ESJyKVAm
/3E4ZEFTFklqfzqHGMJPHnJI62C/uCIdtwMAbR4OKzbs24bzKp91WG4beojJSQOciJ5MZh1V3+Tu
bPQyFBwcvJqOi+dvwOtJ7b59jvOEB44BL6e0NjlsvlcGE2B0KjdZWJJJRZSf1f6oQguZoKBiyiE6
0HGBIBhhA/1aTTU5fcA6gSyuL+7D0RZVpbNc6kgYXp605I0liq1EwtpkVpDl+VIdzvpnicIO+ea0
D/dGI4UeoP9W5W1dBlDduBGhGsndLYNfQx68lRLg0xExv5FcGLvmVJGQQ8da4eidBzrZb0EI0V3w
ANs6HnxiPWWHPCV+hRNqR4zAV7xXMNAeebnIdAvitUxMiFgZ60HYJRaDTXlzXifibdlZeneXX0hz
r5s9pKgcTn9Dv9+4I8lC6NbsMvxhjfnDPsP35A2fmGSpyjFp3CMTS87GTWVBj8Fx4GT4kZUJFAZX
k7vxdwGBPYA1roQi/H6EI321LiPkqOfrhPrPydLCI/gv07HyYgV+TEod5tPkkuA5+Ea4b8h4m+WL
hN6h2EzI1cqcG4+1z6JM/UTrtpIhUbK9U1eZU4/zSdGYEuYa47dLNp07mI+m/Sh97xuWPeZY9vd4
3MXmfdKheOM4tHyDnfH4bL+RdGmZZyJE2Rl/YSakxGTQqJdqX000XIi6lU76bLPEEe/UOWDD5Gao
M2WlrUvK55RltulGlhoieEuONM1zUOAg0sdQaI8cDlxGuO6Mq2ItEkYu4GTrMf54BDdYi2UiDqSi
C3Q7y2zVeTpwlmTvxGeAxz6i0b/cTY63I4oVZVXxSZsFzwAftEdbF3X1/X1HtDFn2D72xuG+HxVW
dYKUdeqAgJpx3gNfc1qqWpe/cxchgV5J53duN4vvLg3VFdENNPHZvbPWoga+ocM8Vi9mNr5rs9oV
d1NF+e00V7LgVVCn/ry5VuSAqH66uv3JE8kvQeGGqfNCVI/TW/KyWTEZvy+I9SoqKNeveTavQUsk
F2q8v/2saiSWHGXlcs6Ajiz5hRQUBY/stCKB15GZNgJCbQiD6F8/fyTYUruxJOfPS651oGdcuBGF
DeiwIXCqXc9vsA8vu3HuPsaqkOMMnDbkyGzefm4DUovYi6hFEImf8PLVLnj5OBm/piWk/JTE/8mP
WMaMJAaUEyK+gvtKx0tL9CBINxG4c5V8xwED7JhdRe2Rt8Tb/m7JX0BZVmBa634GcdEAhfE5l/wC
lFefZhjad+lsBRjfODWxwJkGhK+enoyCZ8S/VC4xh5cDs2A81gz+ZsRom8RaDHYPiuXceEo8zR7Q
qzlTlzwqUQKtM9+F+ko32Es6N6c+JXpkU+gHCX+VyMyD+Sf2zOaVsNNAbz2dW8/QOM5cf3+595vc
97dsl+/fYlbNF6Mjp+ngRky+QeJlShCX0YW6wmCjLDqHRYbg92HOkYN6NowQ6FaI3Y9XCjXZZY6h
CdsUkqN0mswJrYtUvrQh+y16RbbD+zSdcmAdzdSJloXDZTdjkYGzhhF/kwLpaYThcb2ePfMzIXl9
MxBKiogCoL/eNg7guVl2F7VIMuPRbBbvtz0892cjEZ85loIfNkoGNiEdYo7A3iPOh8+/it0LoET0
pGYcyIWti6hPhKSEnwORITZVyQuXlxW5wMZvUW5B3qiY8HSOMbC5G47O8BNszsQgY5tL7EjFAvi5
0CdgZRM1UqaMGxx7AAO63WglU2aG72dF0dmkdtj/OPxQhV5bU3Q5wizO4iE7XSj9/dBltph1+SUj
QgKEH0YLivkAMROpCsYrIgjK4k65yAzg+RSIEH0m/4GyBYNMHffCIGWfNJiC4VxUw+NwCgVVg1eF
9z6yyGvzb2s6SsctvwqRPZatx5Z9Zcsew8lct7PcTsLSQRdmV7SOrO6bEedNnBcWQZpOd+Jo43FV
gCblc+IOHsxCIqxLPmshxixjttfcfWn4cyISpeDmb068/Jqu1e8xZlUdj1jX0W0QJrGCxFwhPZOp
xYCj+Hkq7cyVeVsIrD2bPDcqeCVjSiiviMtGvSEvn6RuFXTnCavgPPZUmwoGkgZocCN6E7bsRp5B
RmAD2ok3LdHoAm+UkxBfCG/8xlXEs7qhLSj4EDpRGsRA68stw6iw/BF4wYoqwjq+x9dE2I1ERXRi
x1ZvKggx/prxCyqqXvOXeCKpSwBCsUdQAl0XmEr5A5y/3OgURbPO9nGZEvM18Ab/qCbBGbHsmcdj
u1IdpEEsAiJRQCR0bfvutnX+RGoSnFECYUy8jVnN6v1nkW7B3dGbhvSnmr/VIKxWxN+A5q/gsfY/
6rVb6+fsU0KeIElgscaxlVzkOVEQR3EblmRbudVY4xIR+EL6bh+VoyeLREmCCb+ewvLkYfDF3NzD
8sgTjJvQwp+OMQp6g8ptk2pXLu5ECBT406Qc0G8q3jqZEjZskUljI2QJb4V7nxGGJITe9D7DeQft
JmzGX2fvIFmTrJ81DBph2YV1gcwnDdTJqBPEHIomQSG2IkfNBnPsJVzR26U9crnwnmIYZYY3jk9K
QMS/CmKQ8IZ8RmDGBNyJhJM7X60oPURrRnE7NxPe5JLSB14JI6TQk+D9RUfh+s5+y6125KPZZFbK
piPcv+DvkGccmrFkwee98Q9WRE9AStnR5XjEOeYSBgK/Q4wM9xcRauT5OLGbzhHCmOJyfYIBn7xe
E8ZIeghPqLA5CyeyaEAe4CpTHWyw4ZOW1NoW1dJ88ybKgy8b+Z4PRE2cz4048+eNcwKJNEHEqXmS
L92a+lXRNfGcq2wjqvG36IBxSBY0Woz9I67vH+CwasxGf4m3p+HQ+kQEmRjbkY02ggtAn06kG+lc
RsrJynyzu8MgJGqT9C9Gd2vIL0fcBMZFOCQB5ZgjHKYwjETiD/zffs0rD9EwX9fgHchxrYeQS6Q+
1eu8D5TA/woxeWpZYcQqBYc8v4jqdkhPkCdQCHQQXFk+p/2wj2ynUK89PgY3tsXHLvkP8RABolpD
5Y5joFkONnhJxANLlA+RPqrDAWjZs4vj15iHSsBJCkqaZ4wXtdeIWcXStYbKlixyagLqqwhBWX2w
MgvRNYnXsRMJ9hDwmJWTojpG6zXELe5mcZ9z6864i/+/DBoPB17L7cg4tfwesS2MATbF2y6oKOFO
FEqxmlP7TaqdeOTFPUj0IU3PMp5kslPdL39pAAtvP7n9FIeEflzKwqfMkidxTY/iORFP1s+ruS4c
9QFdKRmxiUEfRBekrkin5CV+R1MmtG7gwDCKJRzFAEMgXRl2YfWDCfe5yD/w1elmELj3TbFBKCGx
354ioUsm9B80CekHr+ZcRj6tvVG9ZfNDYbEqUUlDkBOiJ0PUvl2G8j5pXd/zm9G5RP0vrMbv75+8
w4TVMKU84LA2/a8HPZxNqnKM5xFlCMyzzI8pbp9fL+QZ2yAOMndEX/rdTB8QC210SlFXNCBsQtib
9PYPPNuD8P3z0QXSjsMpBIlqrM766qFQlxWpxFyRlkiHuX7IsIiWEDqbt2ZuONPYmzeAbS6g4psi
NuMwj1nd0PYZrggOAUZxlwkVdJSCGi94qcFEhw0j9eLjkMW68V6ak1/A05e/1qxRbexTkkNQ2STI
qK+L0Qsg/z0B3O+t0GNkY1Dmb+PirjlBLId6ONKtM8A76d+LfP0Dw7MlXnKXokkA/fR6IakX0R3a
JJst8+DhyN5tdES7LYM+0Is71RG+IvRm5+jPANG+D/sRvnRjTjJxSoqx+U5n2vlS0npMZfYGNUWy
iBgzINwzJm6DWSM/OSrbVeOS1ky4koh5QmzBvbH2Z9855jgeygQxh8VvOnSv3ljgWG1uxkw7TPDX
ktfGfZTy2ItqdKp/pjMaswBy2bo/ixod3sPbUxWFRKncH7kCLBF4qvsAHBNSnpDvc4jIuX1TtHoL
KMCiMd6n4aIZBIhoaSXncGIrQ6hsjiYyigw2rtYiPQXw2Tlf+8dlU/0bKhNWR1DkgocUve1OnyNi
Kc0ryqe/2pxQ2ZWyoitID1pgaPEBjvSFCoETYgYk/wQ6kEOOal0EUO0Z97wKd+OXJV1vnASU1H/v
Zp/9SqwSmCB7U1Ym4oVikr9gvmMLdQ0SrGxBraxbX5CaPPaz71IMdDUWHBNRqHNcCRs5tD57kraL
SKGoDKde6M5QhBWjCRxrF4KsiPXQKNJkh0nSQEQFsfKwnLEbC349o7mTWmd2zJeITM0uPDIsPMjq
MRnrYOqVKQtZG/HerOncL4EQu5Trt8gfR4fNUQRRDNuldQNXY8boGnQQNIazUTtH/ukXEF0moqVE
SNLqDj+NRodvEUvpkawl5pqB0RB2z3fOl/0dWpLzYEtEW9miT/u82YtE9EN1jgOd05TwVXwdyNgY
rVtyeGc4AUobc2n4OZA54iZjtC64my/1Xh9X8/c5Gaup3dxoRhS7CVtN5RXiJvyBrHbWXbKJWJAM
kVDiVNyTT0KrM6fFkGIKgVGQLrk0N0JgnN9mQJAW8V71PqGF4GYem5tVrv9NKMRLuTgeUXYXY1Qi
ERc4d8jY2jDfE4DC9J/yDLQetBZBDxk/FM8H4+PDBoMPhix4fHq+BNTdxY/ABPwiznveLkuTXZ5n
pwduTuqYeCnIckGM/Tx05DgYa4ZI0u1myIlIryAUArtjju2RIWJG87KQEj25PdXKYEZ5p2Qw2GJK
WIssr1FHZzC7BBoY8ruYqPgiIu2PEHwen0VuxbsPv/1h4FP7Yupy7whyReKz+5lkovtDOqLi3+A9
z2dkd0Ono02imvhCG+IJmekp9lg9wgzCLg8BTd8/1CKgYZeRfALM02ZoFqg1xIhNVEBFFMNfPEuj
xnpOh4qddOO2jmqMUqNoxAEMfgBGm9TaIB0udnCJ+n35HaLnJOGA0qA10L5MS6YMpLmTT4gUPqB5
yLt/vvYmF4HASuXUA0gjJkgzaaTr+/0TkNwbnLJzQCxt2Nu34rQMgHDwdCI/x+CIv6BfeFrP6cQh
skLMNbx+5FN1W74HqxaV4/t5TvXNt16rtNGtekV0ozHtoR2euQeS1fUWP5q+wJh1yS17vlxNCk6r
tLK/1nKfWjFFp1W6+LLv99zsu4hJYVtLKpvkRo3oqFDQEX59VOgqf0Str/XXbnI6qC1tzp4SmwgT
BqMAzuA77vcuco+KCkPB3oQaO/oeGfn5H8IkKiBb7srH5ZMywyKrY01mycEPS9yck5OhVxV80Xen
4b4hqE9Mi6wbi44usX3VM0k858lG7FrfUcqaWWdWy/bMwmtD1Q8ZZgE76EIa/t2BOM3W2T6roLLu
tbnNmRWZjr8WUmL3iydcYkF5TlYP1ohSCMZvl+GuHIw/CLpIJRHh5xRBiFPsK3ORMW4IfkhWmPC2
sAjJGT9Zhojo9R9NZ7alqLas4SdiDEEQvKVvBPv2xmGaKWCDHQr69PuLWmOfOlV7rVxZqcJkzog/
/maGrM/aMoU5n6L2AKZN+3L9Q4zw5PmhZYdg+2Hi/1mZH+d0HLxfNxd3LgJY7Pzq16D66z8Tzwin
h5oHLSeFToHqyicFosTq0oHLTs9KaedOHiHkEp4vYdbYypi55zy+4WIw/0Vkpl4HY2Sj8Q4F/iR/
IVR8PiX3uHWKHeAmyXPL1rPs7WoNJQbSVHC0ZB6FKfwBY5jD7YOgy+/kHqVkcB0sSyQNAPQD/Hd6
9nXwwE+bY8q9Wvwrmh5QwyEGG+V9XKvjpwttCQmQNTj//JVzwpjfP5Rjlj3B6M3eL8GmmdYwEWRy
aB/RDac9mMB3e9pJpnMribPPYA3cAF6sfpynC59p1Bv0HU0JHqTCB+DJgFdTRnyX8KrC0llQKMW1
FwAiQ5s5AZt4anbHM2R5Oyw9vO0vhSdh57YAFCrMouZmj9QPFH5R/KhBC4LBRzNIeXF2XQ81vnNk
AzmPiS4iiICf5+tUAtjh2B+yHorgGBaUY/rshic8MJmpEVLpKRQ/mV6SXgyewHtzGY5eT/OSb4W5
vV1dtkS/TioIYXbPCptB622P8x5RdzrGjYjLZkg/MbnjDyRAq5Pm6iuNS68vKgMQ/CuUOAYSNwqS
F8wynf8OOEiUinvjP6CU4C5qgHuDPutwDcRvPca3Tqgx9iIZt8B7TqZZCE5LV6lZb0RVjlmRt12v
P4cFdlTTy4y9jRwuxrRvg+yrG9yFXheRL+DOdtiwD3SR3toEF3SD405bVUXaKiP1gHLWEfpUHbzu
3n5LoAZiKlBlM+evFVqAAQ5+/Jlhukyb0MrceC4ubgCfpvIYE38YoDCa4c0bc2b0SA4GStoC+HCH
0JqFxub5cOP1ruDqHgeGFlvPlTU879CbBrqPeUyy9a7d6IvaqUsHdMcbeFxfR7lwYNSHz1yHkVE+
yhmTOgNmNt0vpb2Mts6Kx7jHyj0mJ5en9zjwV1gD/Y/DSI1pGdTDK0NsWzJB9FW+1gffFGakR8Gt
fEITZ1ok8RpzX4xgTBwacMxbMMUxxR/9Sn7g5Z6eoQ0//PdBxR+DuRfMT4xIna+RVIuHB4PNursa
DDEzKHWvUwcPUSbFLyvQ71GXMUTjGh9Gs/PT4HzAq/J+m6F1Ou7QymnIz/6aEIu9nTZWu66V1siY
VtcqKN5QuNEhlNEXJQitDDUJTUon0Sb6xPL0DFSfx+3BDsGjW0bdDeVzi5yObZQnt/GP2Wl2DNHg
YcGOwMHElYZsLOwVKui1+HZGH+a6gBpub7nG5tfwGIgR3IA/gDHvBgxvWFUvo4DscrxM0U4gGTZT
dcNoEX4VMWJMRRJ9td7ppKvk56EGDfgyPEHxs9z3pvkheE4D+qcw7kZ0IR65DdXeAitJnyQXuO0A
OPlI+3dmNgEeC3d5zrjqYufw2fqpwf58CjiBXjKR01Ydfw2V/J07V4guRgxWObYG0ndFj0tEGurz
igDCuYyBCb54b+lO2Xr3nltZcbFqAiZws7cBGSJQ8qBAHtvD8BuVfMq2vWpI7op6MUj480CG997c
G5KHvg2kbe7CDCVvlyneC8N3ooIFaxcu9cmjQqUQ7TnalVTvqJ12qVq1P/3P9KnXadv/cgJR6C8v
kJigssY3DzeU8VsNWK+s0KJiqPVPoYYhEkebfd0DI3KQdpNTN7n/sTUS7Htz6x/KnZ8H3KUmfnfi
z7CDtRuTXFiuomDiaPtiaOk8198AJdK0eYSV4cf6mZAn791JP/syamMCp+izeGnonQMJJAy8HE5V
Bke2Jv8OFR3bSMV2BevhfmcINWEIeibnJWL/ZkDHgBmD4UENTo/jBwk7ddAy8n8itvl0/y7F5Ekt
A0xymiobtvs7Q1Rm6GyGT08d82GRofVThpTrFjST2qNYEqb9HQFgHDpkk6uxNQVR9ZkpOuW8VKLr
nqnecYEwlpe/u82I6Z1NnlrJLNv/sCs/bUhx4BPDpw/qIUgFMAoDw23YjLCVTzkZgGcxIMZhmDA4
FGimWOVHFw9sXpuZE7oeQFUjyzdPxMV4+xwR5AhZG5EFGRSPRHut9S3SQqf+AQHmwOoA+wzRVTgc
e6E+wr/OXj4uHpvE98PWzMOMd50KcwyaVuv19jdkpcxx1yrk2Yrmu61cOCqA201Eht/SxN0QN2Lc
JGjTXT2kX/8QIJpeh92XexkWcT49/snYdW5N4Muk92WR0jQKmQ9L9eQxaaITji/4I2Ttrs9NhD0D
EPN7y6qsh/kCU3z+X6X4ZcpFF4lRLg0zjeOOT8HNgXm6Uw/8jwGrpyXhYXaZdVyLjRSm0xE10wIs
CLjyDlTzsuPTCjcORkiGLSx+E5oYZmo8mbSY27giMLKOWhA1cLgqfo7ajLxsp57f8AXBun6w6GWm
a8y6s86m/DmSKHr+e/5YHhFmDrj6dvapXSLZK4fP9/vNPsM8QI8jR0ZnuJecXJalGhdZOesHvZVG
xcWuBOV3qBKNLfQJn0C8RMyLWnqc+DYnspQXQV2PRccJ17rpY37ywRxQI+CaJIzOal4wA+Ffjh4x
1v51hAsGHmh6GIIkikP/I72Q4I5fwLgfYTbeJNiRVPPjxiIkYgxLrL9mXvdcWhMmXBa8p2XnxyQI
B0aH6uA1ANtDdUg0LanQc3P/XsBsGZSooo5RN+iPG8514CWK++PswX1hBb0Ybbn93v7C9tC6KCL2
LZgsTykRfynARzEkoZIrdh1oeMHjXcGqXJ7+sfAnpffE1Pfq5ON3Uk3BUDL2OTrhy7hLRc5AJirw
e2xDnAVpxpLblGQHVjuWrpV7Z5DwSACbcK4Wzcj3B1wZ5cYdEQtQeI7P7zWtl/m4GL5h/DfrKiRj
DpYlfL9g2cFcSZy4a5FAMHPA6i00qWzp7InOLCe9+Da4o9M/dGL4lfsP2CzXK5Z1dbVolqvB3SO5
VBBhNmWq/Qajbp5Rc47H/pCgHeZryAAGOcUzVXo5o3HaTrW9sKgukZTieYobb2Dt9f12+PW6DmBM
0HchL3Z8Orng691/y/UDAV7t7J6RBfugZw/wQfEIwWkzJToH41+mmc4OgjXMxvuQkUAAW/hMxqwk
KcBmPP3uCAIJbnG1gBJWBcZfTgLXxT1ZYZ4nROecZrW5qj32RFbqC2dqK7rjZbkzA/5d27eme4rY
7WG/9MxQ/YbPb9YekMYTBL5vH35/bDUJJrbevT/c3qPee4rwqr4ukAl3xWMAugaBGsWkd/KJJjzp
I7wYodojNylhYnScPo6UaHKQYL6gqBr2N+WoN8DLOSIYqJaJdkrVCAL195PhXOAf76nGU40oQpYf
1gV32Asb+D9176dBdx6vrHF/2N+3rgmc16X2cI17SgrrGdaMmzSLpL9fGN+sxPOPv94BwLNNLce1
wMV8kBy17parQIE11HocdM5zso23h89ORpXVWvfaaYWeBEhANmdQZFRR97TYkz7gPv37uCShABtf
H7Rm9lwQ1JCdZ8cRGvKuX09J0IjzrIioTLor9tzp9a8rsMRlXMbdH7LQkPQCXXCBHAK4Ij1+LaxD
4/UCCTwhYHr3XeFyzkhyxywF3GRZMggDsInutAJD8ssQzEanRZ4pw2L0wWW24z0ixIvXuBv2qWWO
mP4G1qa0HLlwQ0opbDlk9n4ecbHYD3maF3dq90lXcmovGcG78IHcDlEwLy/Pnofb4FaAXG/xqX1+
vOvHpomlOioi/O6x0OLVM1pai7kFwx02Jz7Fd6gFNzxBEAxP2GJKnx2nv7Z4ZycYAXRuWTlRDU+l
il28cY22nDzTSCCkbw/yTKhDmRgEvMD76xBSCktxVTLmhLnjVoBWzZzxJWYm7GfeNekPWuZC1+C0
AZPCNyQpN2pyGVc+gN6mDnuR9bsd9Aavf1JFTDIjawBnmiMXxuqUU5hunAOnL2SggqW7QCN9yC0i
pjyaNh0uee6iHIF+w5HK7JbwUiJJUqyvDFpTUDIAiVkXGTKnc7r9tfAlB9jqJxAUvO6SebCtuoav
LS5kdv1jJ8Ql8TKikGJPw7OAsRPoHJWtvDOO+sePRXZZOUbl9k1ov3sYoDHPQH9MmhdDC2ZtxKdM
DPSPsIpqb7fcunuenGE5IFsJDYaJMfifmjVrHrG7f3c7vwSOUnuOlH8Tb2vQSiHan8Bh+LIp//AC
Sla2EqAInPkefjuDVwC6zMCPRDY8EuH84At8J6uZdfWIzM0RG5dXyJN+VXwTSYYeGRMduk/uWRGB
nED8DBzGZPTBBjLrUfmeYWnOzEEr9tuZ9oqqpRhfwKiCXI5KLlBIkq3CN0F7eIdxm6KaaE7TwxDr
5xEqNxIKva8APpRIcuWQ952XhehyeIaFmbqy3HIOCMi5XHTD51tkcNsIdTyT46A3uytYCARYRiOc
w8OV7Evgo0tK9M4PUZINA6ErID6otkfUAzD0kxdeqxen+yQGKW5oF2GufRL+fMGwXLTuO2rA/e7z
f+GIDJiUv23rV9/os8W7ro3Bxb4drwENZmpgbt5bD8iGro3yqywmyz4EE90+QsWQ+RM7YI54J4cS
9xnBRGur0RKDCSQ7yHea/Uf9yx9UW84RS6qptmLilrQ/LJs33Aj+vBJHwpLA15cx/dHj6lU/Fg7f
LkpdDYY+pLQpKp8P+W/sfp/R8UeP9F92Y7xZ8fxE93lyzgsjeCKZuOEC/A5xgInBztF3fpkKK56S
kTvhE3zF/ejhx6uvy3md9D3ga/w4xUee/Ty7pJA+5iLnBA3lOFXDIQ8VT+WE4RpgEoASXTLAHg4H
anCH/lAArjJz87ZRHyBzh4Me8DiyxVRG37rL9jDOI6AeKLrKuPXg7hD9rg0+UU2MGn9mmGpOthAx
cqIzswcHKYR7a0X9qvsG3NXuoXvAtnaFb2T0GdzppnFYAdeRH0gpBl2VLnQM8Rmw6+Rs/e94+XIp
1kg+pr2mLbCm2vC1QjzWHRtj7iBcaVqjtFh89iCXbhlZU7aG04CehaZgoY7LSKkyuNOCFRWLIxvY
HokWO8sFV9ipTiPUc++rO6P04LoiaRSIJMgjRkmorbE7fYvZhczVbh/nvqfJIuMRWouyyOkTSEDT
ZtaAe1iD8/+bolV6ev6BcqON6rCPZCQPtr84REC3syI6Bsy/6QaSU8BktCFYIIAT8QNyD4jdheDu
VhinqEzeZTjD8GJ8jwFe36g/GXvXv49fw69nHb6jOyCq9pOViRlWTHRv03uL1TPlGzkrl3n7c5nT
2NJ1LBG2wgCAR8QthEXoQP6rGYjxBgKoKEwqWfUP7hJsHXSQP6w0sgiPqlO/Rux1YIvguILbLom2
lcpPCXGhB/E9wernqwiTpffRvCdMDwrMbUTybAOx7Sm9Tq9IuD7vqbKDTGG4jD/xCDn2/a1iU4Xi
+3B0biVGVNBUeGG4H7XgIvqFx2MJvo210PUZgz5S+4CVQXC1ug6w5VZ1eXBR0RU9xK5sMYZBLf+6
OPq+nyqYujiaevhyoh+58xylfbRiYHuZ2iHtxKX3FYwcgjrzd9DNklOl49Z9YghvspEri+6Y14F5
C+alZowJTndEzPAjmbQ/PQW349ZZqm+3ALqlCl4isSWKgeSa5Nb4GDb8Faotnt7ElOFxUTEAw9Ab
3iQWnKX/eXvbX8xIQL9RQTPxwi8c6sk9azGTnZ/GJwJAM0NSvNy6Ay+fmIaBeh6j/sbaG/M7xmjj
gbXqTSFdrUiX9so8OtdOpaFyU5wLPEm5hJRFKtoeHXayg0nItpN00E6gi/S+GXRifItQHMKEx/wd
M/hlFyUiLVOZ6C/vDhNG4FAFxmhDfXiRTUlZtFxiHgLKN2Zis+sMHQQ7Qs/FQOPrMHkLb5tzenGd
bHlOBITuuG8m+5j0oIAlqI4oMLGD5hO5a6EcMPD2xAf8peAH1Qe769Knhz3sIG+L/D4DHHwco+0t
zas1ww14yGgg+hu0vTBp2/7Sorbu13N0Sorp53NG5acWtWw2IYaaIa7KueSTt2stgF56ADbyRQVe
F+Z0oEicr+QjIHK+epg8iUZWqgnADczkLy5U6H4q6DCOVYaHYbS7nb7rgbld5qMWYJ5ml0/s9aYm
yc5jGkDAZwi9rAokp8ruBhJ6qBaDI2t214Kq8VbV9Hmzm0i/XJxm8F2c3gFyAF1fqIr3GvBZG1qU
C4bjgRE/rod7Z9Tbk1QJsf1NAYbfHDVXdwEZX8dKyvAfcNvQPtntgq6hVzc2pHr0Elo77WN5TFNR
odkHxaaup1GvY9jrPDriWvVGZQHJOWIcpZF8sfYqrPpca3/sgY+i4YLLZ31HxTlGtHB7+rdTWJYT
XVsA+4NBa/s3lkHfCLCfhwye4TdCjXLHMhIh7x72fv3x+A6Lob7Q17mgXBRdG2CGBV++s7oMHodP
DimasWeMPubKyATZ1Lj4otc1g2Ji4vCefbpgxCgwQBzYCg/H7ZS/XPYD/nxxTXgHH6898DMBfbRi
0vlk7BQX6IfYpCGJfdpnNbrMmF4QEkC//IHJOjuKsJQPyfJFkoAWQcYcmOxNeM5BebfD0+yxOO9I
BHNeZ58BHT2hRtSHKAs+MgHEuJW3XQ7uTAqxoNRdyoCaW3DjF/0bbtzHjMMJGiQXesN5wHOKhnmI
pNAAIY47P1Tc583ZuSYNOuCgO1SZSrFqClejVzLs58fubWhHIAO0DXlsV8+Y0vJWg+JBvQj+6lvj
Jv6M9fQztuZYEyQQh6vKea9VXD/jB1TW4KtlReOcgUGQ3tXiM9zNQ1LpcoZK1phI4RO+ZUiUb+6R
Cfv8NL9QHKNBMwfF9KklXx4dYr84CCgFO9vw2v8Dd2hkdlLiVbwGL9Oi/lziAGRDuH3CPOrG0KwR
XUAbWu7/9nsQwpd/4mDDHO7q9RAqBN+g/XCoa/vz1zlm1hCs67j4MhNCP5mnXZkUM16DMRefNtfx
Y3rlyh00jORW2g3A2VfCfshnFVqcGraMDxmK4adyaWMwS7YmlJhXhc3d1BMOcQ4LTg8e5Q8WsiEm
qv/HEjHQ6g0bFf/HAKwdaQX1/w3djfs4AKmmVg+Su/D433LeaFTZudffPNijegMVIATOJvv1VZgO
e2ozuunaq6jQGgFFZWlE34+DkgA9g8D09D6wWOBDyxsg0AyVZcCkoh+DuYIyInLAzcUMm1VvyCov
yHipGKvamJBtAeqZxBToE/A589F34hNU+LQPXWTdfHqQDTzlMRF/ebdEh5pK3d/dbK+pAdNYnrj/
Hnde39B9LNvPX6yI4huHJc/0AcqQ1vpf+JhoSB8wCJ0yFb7gPZjVCXUKvutJTQLTTXhT7Oz9QNi1
zz0CDOPqfeHJhwKrGxMINZChCkeDiAaPRCiEp4BzzZzwHmmLNLlJOFhIngTvCXdDeyR8PEarzHqP
Q6gB4WVuKTbDYB7rhOqn4QUhmFKuLM+lTzlAzUk/+HENfKKUyW2Zc554BfULZn+hbi+xxY0VPBtE
LQxrTQirkB9PgQj0WbrnpFkzUImoKjojk0pMnZQ8Fv/iGB4eWmWkIsBNtzAnaNbhPsKk6uxBms2A
IgOY805c4YSdA/UNewD6oQvNePdG077Q1EGhkVlM+qGRYAUwoK6AdjOzaKzZWx5ecYD9jE1qiHwp
EYCZaZA+VMc8E9WS4uD0t8VfPIGB679jhvcr9BhQlkXg2UJ1orvsrEk4Jrw1e1PQH4nvobK6Wf5j
2fZQpiXPP7gOR4AvjBe37pVM8Q6TcIMTdnPd6O8hRcjrxBqPASjgiUhIefIllAHvPEM8KKG6TK7k
++L+MMb+UKbcV79sZ/R0hKbDSQrk3VHHUanRwvUnFnMf+osb/lSqrb8THpbR+4ON6+vsNExzVtqe
iVrt0beD2mNpOYMbIb33iGaVdD41MZALw9S7wKOlDCXNKjmlZZoHnWEHIS+Q8uo0eg4gSjCnBPWC
Y9UdYAX7fk+UuJ5s8Wyp3CIfAlXHNdMUpArnTTG5LRjpIkHssrE89gwcTmhz4pqnP8dRaaLnO+U9
P57CHHzN5eDqBpzwvHHmfbQU7Tc0mFBwYzR0nE+TrFIGmp0+ZqoMRUmwhvQBDFdGBKGhjTovdORU
TC/Mcd9IusE7PifwvB80JS/qB9vcNHt2uHKGUQgoI+VEN0YV9mSszwNtptq+yDiIsEz+uMeMM41v
5thEg/g+6Csjvs6MA4cPxQOTXJZegasJII/iV/3srM3QhqF5Rgmm+JBBqDvp6t5z8wSY2d9Q5/K+
H88f6mZcB5nVPnnDFGMfSrs5m4OmLr79JfDApxdi43lrhw9yppfdCbuwNSpIZGz+SKchHc4vDehY
jeUpUC0DjgRb/ftSKSbt3zsgBDTmzNX3aBC/h/MOt4pvqEEtxmqK2A2mNlxG5YFdS6jtObkhsxBQ
Xl6HPETcWYr1x+IaMVtDzwSQMGp09CZB96BDiFtx+REjqocWXatdZd9FyxTeCuvgOnz/tXCIpqc9
C8QzkZ1yupfM8EcFpprQoz1TDU5P9zTaYmkWoT3FgR318zmjLtiuanE/OWf51jZ5D2BmZPeWiLBg
Ns6soXoKmQIwSdpj6WB2ggZ6pzLOv0xAu9/hlYp0UDDmYBfXMIMM38qoC2KtLI8ZmwXjA1gv6qxp
p+aYemi2nXIkfFZ8XiUVDSaEBJpUHNQ5HuVfG5/p1nHx8KTJl/pxjJShG3T2l0GhBlREfIlhD2KP
MupN37GZsl5e9lLOHW1YU4iwdTG+VGC43ujdgZ0IsYNjywY0w6IfcQJkGDAfJHH9CU6N9HRixwRH
iu7+CUtayNRVpMVY7LnitQnHe0yqFLh5CyuH7hDeL8/+5xea1hvSCQg+zFz4U3DFSN2lhsmeQlEO
sJrIAEGHCqfCUnbVaofRnC2WKC/3Pujsb94HRQp+9FT9eaCNRuj6wu6k/7Xpt8ABoQV7ONhk+JDl
4/sctFBwWAYHnLZCagMQWl4YRFwck09grU/zd4jPHwU9pRJThSMM5yOpccJG5L07Ewrc+Oyf+BFY
nA7prxMF5TIMOXrMMhWIxAJ0g0HDudUEKAuYvzLmREeAdkd0CwQAyQ9EBY1Ogdgs8vcuKeBVzcn4
CK8mkpz+i64D8ZxbSycNeVZxFDAV5CNgMH3qQwxj9m8bqFSo2H+Y/YJooFB2IEopzkh3WWuh4J/X
vdzN5R9c54uwkPmOiy0jmd5IzrMSNvaD3QMTB82HyfFv1v4INER9xGd8MM9QRsWYYuCn9PEI8M8p
0/HKweVC7ORJYNZJDwtu6Wl6cuk97SbMp6KBOmFLoIfkJ01l4MVYC/sS5lmMrCRszkB7dQ+foZXh
yR9W6WX4nTe/jCtaHoGdEpv4NryDOssbuwhNdrPJkqAYi+dLFJpzxWWsS6MH+tFj1HmMiQ9AQgBL
iJ9+BWug6cpK/sDByLSN3+5vQRjchAgLFtMERqw1OV4dUnQCLanm2o8yugXVXydp7Gf4XVPiYtUa
whP9veONj/8iBTaWkdCekE0HOnYMyBVGj/TJSdo6ln8ZXSPjQGvZxbvisah3GPfS/GC6l6KYVufH
5Jse49y9JuSOBxaEXyqa6RV53Vwt3VbC3a1A5pdWdqFIgagP4ZCYIzDk565mVLMQVzJ+w35AVwGC
7AlCdPRvwzdaq43mfX3q/TqofaD3i12MOxzSfn/xAv0CLDYhIwH+Q6vY/nXRLx5gSvMbR4D5Dfv+
7xwjPVraBbom35ou2S4ad97gTvHeI1iBg+f8cvLx0dFWQjkdbilVKyy9rKCijXjZpHL/YmiHqUTp
Lpjr5C7dwjUxo+O44S+r+ya2NoBbSPgYpB3yxf3AjcBmKN/dF7cZu3CkBdUqX3ZRfY6ePwVkYS+H
ZOaSW1IZ7gkaER6hD69B6Ieh2JQYTbtm9JoUYbaWzlK2AnF95uNG1UKU3YhJnfhh8wFvLFbaHvfK
YpVIGMXNyaz+5V4nzNExhbD48578HpgmPwImqYWNHVXWx6jr8Z/3B18TZecxkBwRECbkFhiOD94u
VBZ3k08aOLeNB+yN0AYM2O84xqrxGm8FO9DlLHJr/+59AtYHqTNGJLEzRoSc71dEiC+0p0h8gzMJ
QQ0R9vJLPGpk6itvHVeXf2+c9tKTKfDDOcdH752e3I6th1MmSd5c/pCYFTEdukBS0iHUFA8izrHo
ZDgIjh/ffWGlbBOgLJBTJLn8vroce/wvRC6fNtVRYvl67XQ9+R75LvI4I1ilrgF0ohw0f9d6OBPh
vwCV4GbP5wAuXMhfmUQ3IQ+/JHKgVr2HFjnthPnwwPe53I2N1JU8eKTQbCiFV3gka4YFK+qDHS21
IDP2OgBnj3KypzACoSo247UZfxfyBW7/GpMb0oZ2qpOJ6m4tHMTlGkN8qH33COqV07gDUgJGg3XG
NTlw/bh6FNIpNSvXDLQHXEX1Oq6JrcJ1htOzV3HDe5zSEDYRzMhqqLwv2T8LMiWxOUZTSjUxNHNX
HV7Dy1JSS4g3ZZfL/SbcctNy/il3+yNlLbcJ+I54I3PEV9wqkA9bikIhkFwc6mieP8aQvBFMd7Wk
8ORqsRWyJlh/CHWUEGttj2h4WY/8vvFAHfHs/8XOnstY+o/5dSoJOyc3lvvNovbYW+XisQyOXhjz
X/nvYjn1ezizerb8Eu+h61LPQm4BN8R0F6ibXW4IDjfyzY+A9eTF891uPsV5UxZZSKYSwomunS7g
r57sFceFS9+JHObhMwLjiV7wNgPYw0ywsUFKSp/69N/KQb7BDuviiuCsC7gP2qp1RjWOUDE3xYnx
StphnsS6mf4mi4udJr8n+4VjTxXw5qdh/J2TnxBaECUkIejDc/w90EZxU4lw4dfHnhKzxEbT80hI
dc6cBMe4t3xj9CILXMNm5jQynN3RhiXRCzUXrN3bYuWBoH0lmb5zFWRL8jSEjfoafFxP8wfCkVl6
IdcoYZuxL7bLWcJ5QoWK+ArnWV8+tI4HDL/m56BIn4kRFUF31FYO7l8/cDRThNObR7D9uRe2RoLV
c/oaWv59dHUvLk5v3L/CcLk/8vyB6CAJFZKOeAqdnV/gQr8VO6AiuP7wKPHVi086LI/y0atTFP04
HwVnLJaa2cWdd0J+3pAcmIRFEHPqhuAun1DjuFZhenHaylVUKGV9QnlryCPVhiXDg3UZFVAOwBiL
hBhzz4zbheBZBMLwVEdHCisi0IRNVUzeiw8OLuahV/L8aQOsDn0essEbLBU8i08hK5m91EdXE/UH
dx4f3nfAkydbCj5hzhyiwpgHGw82aCsBecBeiea/2mgJW8w3zTKJHFvCaaKA+ZtB3fCpBakEkbV9
XYQzVFsjb00imTeisy+dPY4c63W2u7ryM9nXfK4ziBPLGdLPRGEr4gV6jlwXuUayKuMdDteDNRoM
fgwxQDzzQCBOf9bz2tEvZnEE/YTjrSS0ya4r+9BrCsOWSRKJDb/HpA2a4W3cBncMoGrwZ/bd8Bif
hjcyp7SfQ0tuD25psvaouz25ZlxLCKb2Ej8yEcU+YJoAoqCy4+2Lg9XuGGocMbKx88hZHhvodMpZ
xSdFdcu6fEhNY8/xKSOSB9+snRHvptiyibocchWFmOyenp7Qo0NwgVIkO8yZp4Pt2E1SWGDM7ReL
8TicTjt2fCFnpA6qsazDDmyj41isGcWvDNe32OPyBpSMAdeHO2YD4/Wj/qj54QTuj6YH+RpSfk8q
OPY+tvPXEsekQD3aCQvX5TluHJw8HTTCwmd4ep/YGL5oURdhnMuz2LEx9HKTxE39FFv4RBGLbISK
D/cMnREHACU8DqCn8+S1I/Dawl4UETkb/YEYLrBjgUvGXV5F9kbMjRMlwUOEheYXUc1h/PI6sWnD
vYfOcItU/+v3h+foGJ0HYgANwdazgvNMpxWBn5FpwC2rYsZV4icb0ZfpqVP8ySd6JrIf8dUFtczA
2lChmENEN1kVAVLHxahzuEUfD/udaOMjFWgrXzwAZeMlEsJjRw3IyFOi3C+50scNX+SMxMqKhUFF
GHxcjuEzpHnQPEplxHSxtWxJCZEFLYSg+TvA0Ir7v2WHUKG+IX6/4EHWHwM90OOB+otnzYtqvUXa
aKGKv+AyyVSZn8YBF8FAisz0dgD+kykn2GEbq4ZYM1eJZITKYyDpPtyUzGM/PoThbzj+HbvNsGu/
RwsOmulUfM8c12EhNR4X41fKp3itBrhu2rhhuYTAHTQWxdGLdZv/4wFyXcJQprFGDaCiy0LadgwZ
WfKh2AROPhdIKv8DLnAaHJzRMxyzMXAKsgRxzO6wnyAceG90/pI8YRxqdr1hkyOwSgtr/Dna+W3z
2NynbG0w5N4BpAJ316EyyR1YhvY7mFOmMCSW1YySkT7RdDDLxL4fP0L5xGiW/tGBpVDYYqbOtIRd
ASLWK5oD4Ltnj2G/dw7hrOP2JjeIE52zreCglRP9RbfyDIuA0sZLuCp37+Z27QUH5ZgnpIZ1xWef
T2Ms5syA826n84LHiawP8TiD4eVgACg7P1A2xlrbqTAG/zlzHcwxXvf+i7vjeOGUKoKtqGRr4o3t
djfO04ztgANUqlON5zbL1rcFE6FLhMkiHFVawRribh7V3JCXOPpwy318PrEz5fS18dqfzx1vTdX0
dbZDYcUNRiqBJmVKD05HiCOXa+FrIcL0oeikiO/FUdXp0ZUgS7ZbjI5Jraa4VXAuYTriKv/E3oXz
Y4QcJoisRWZd0puwd8+iSTCSTp1Xkk6df2QiWLDby8eXwjGbV96093PENG8tRRwMOpqO/tgIahJv
TrKk4dgi59gbXiD9bYEABSRX+viL8yeBofBdvP2+ZbAva/rNrskR6O52sEJZmkCgiEQ/nAH/beny
iOFwL9UzJbH3purh2iIf42zDsK+J8JzAPFf35XjUWLhsjtRBcjwf6Ba83qRIXyGlenZMrYzqj75V
cWHlpZUOqbIASHCtrC91FeWXkDg5Qr1/3bOUvb70HCW9sxmpDBN+lFkRmDM1ohyjs5C3i3UfFp6y
4mXL70e8qPP7+3tAT0k7LR+Gx0eqM/lkUnWe2a1MtzfpSh3Cb1F7yzql/cuHVSqlHC0525CUjtKO
s6R4G2R2UHAY0fWnl0nXIaWl7ETQzP91ECwv7yLPWHCiuD2nr4SXSos/qeyrVFkro/z073WY2Xvf
Nc0Mu2fOD6d34kCkjabyrdJz0MeGx8qK1IiOAb4uFLZdFOR3r/a1ABqZFtAIjyvkUP84aP5p0vUx
vcoIPnH7dMPKHtLpNjjO6kE5Yeg3eMNQRKlIKE5WYPdQo7mCPh+aJcsTrxaWZOMhso8bjzbs430g
ld2iZtH1n1melKHmGfyTzkL9ETLwY3bNDIJo8lC+FeMm+mvWPA7SKkt7C/1TBPwGB1IiKZ3y1g1X
jV5xQ43eyXABog9snLdvwNWVE4oy1jZG0uvI7TkjLdlSGcrx9Z88HxtPe1UydYFehZgWuSz5wAvm
3x6TJJRiX7+Hsw924in6EjnH57id3ux7pATP6PGvedHo5O6qHWOT928XxwQWNOQBGhN+RtATnX4q
1oGMWZ8sZ6khZH+UKvpm0yTXnrB9LgNjTNLmvwZ5B3wbPbLrbxNhOOpDfpHmkhbz7vNM6NTT8qvy
nlQ+NBq+rCb87RJpoQUL4AFLqhSvJeJz8Wj3O4lkDVIZ6RSr8u3yq5OwoIbn8RYVqXCb/Y5NzfKe
VzSx25/5nBZ93qYockirZb8jdfPfh31MyGeiSpSeTX7991EeNlpC9tNqovsCwj4jM9Z84NcLZ+UF
W79v3A3ubh4RzA1PrpsRk8uAQ3wBgBwZQ8k0AFpVcFnJBmN6ZZCnJmYxBD6zAwveLbuIJFnyg2nn
oR5Z2NQ6sC6AVE/wkthtMWHF1ED+1Rizsd0WsqFmPJkJhbz82jqGi2eYrYR4CtPMXRItvYbX0HD7
4SdQQvEEwEfeqf3aF1AAaAE7TmMkNQiB0ewSxogsl5GFNkW6DpbS+rmU5bUFOVOwsHy4GmBPMWBi
R2eCA7dLuABflcV69Z6xvOqbnw27NzodDKzW3/se4UhNrDOeGD4wE92muELECg5D0+6LNgeuKgu+
pcPTg/dKD9S9rFlquq6/AfbH/+Lt5mSifSBs3qjWnh7qSh4S1vXHYSwBebMadKDrtj5fcheLBeU4
1TZ7V0TTVtInVyny8ebntcw53KZ4tXKkpQf+ZNehJGZ1sAtJiyv71eNfPS4bS0HpOZX6QfrXvmsC
oJiuERlsn2c6MhHzW844mfJ6i679uxAUTzCWsxSpkFH1iek+QxCe34MoFf51xdJkKeyxvUx+W96v
/OUXD/ETAUOR6hmpxP9dWhQe8pP4ef2B/By2skB6YalHGQ9z1SBm8ReJueHrAI7/o+m8thTHliD6
RVoLb17lLSCErRcWpnCF9/D1s0P03Lo93eVA5ihPZmREJDe44CE35ibr4+YqWlRtXl37w8peLjMr
boWtzI+iiAkjF3uk1yq3FSl0D27cTF17kluCw/w22saFFF239+Si689qUEtQ5cEoSQqt1XAypTw1
C13Grzk3fIztT2cfNZzbuNy743q8BQSgrnTq8W2MuMFclLk+hl9eIJPgChxnV8ywwCJAoAzSnFU2
6QIV2rgf0P56d8j7IKe70eQ8Oxk/5/2GtJtcMWHJrWyJplhprK3GT4nTv7k1xsI1+PNwB1r8D1e5
u5Yh81/OTrGti/MM1wH07uAZ6gnQRXq4WoDb+AbTvobdSSGseNQw6SnG+fZOgo+qC38SrTfaMDbT
aDywN/cCb4JluQtI5rHeSEhYTzEyqbTmwUfG9sM12s12cbSCBOgUR+A8FBbkRjiQqSXxQ6u45+KP
8nHvznO5C3YBbXVv01LxgE2Sh1jX2wWjwcCPDoHrjvQTcNPCSnrgbe7Lwt5hfFoVbD9ODkhPjg7M
7j+OeB89SH69Csq4d3LjVA3/uBRm+KJkKbcLew/Pm2c9XIGVFn060weMZ2QsICeSk/vd6WhPk7yt
EOWjiHPKPI+fOWuEJ5TgUeV52wZwK8C8tQyfzjYuzjfTahsbAB5F9tGV/7L3UBKDbdPcRzTMU4Y6
swCghkMCwiOiCuSQ7jkuEFqLva1mf9r087gL6552P1ninewXVGhCBzMvmv7gNnrN7yHOzIwBXxOC
IGNHRgzOJCwV2xj6AT9lEynrxpWkbuLccdOtsGEaET7jQLk48bJzgLxjR0EFiXRYOcKJmRCNnyeP
idCEaucOeLwfVoUpx1hIpg/7rwtu7r4ZOcSTcnb20bZiH4do4xKMQDDaDgkwwHA5yEaK7EPn9+9R
Gce7YWVi2cY3ePYaiGFq+K0nD6LEjHCw6zcrrQPiRhInvsG8LVopYLUEax7YYNVeuYo/9+wF4npA
KgSOxZ4lfFHQTVM8GXZ5iLrC6sBydvzuzqOxQcT4oqCLKEoS/I6aZNQvF+knV0FP7JGH9Owrcuhz
WMjmgEAUjZIRTrreIeB68RhduAjKLxS3KFQTOsxcb70z2QbeiCRaPrCU9ckWC5IxZpIbRM/SDMjo
BSiOP/SGIeyTLjMoYTYpCdwy04bK/h6x02B5qMqGAa75IWFbzSbDsROtBFxrf1EcF8AycWiYWMo0
lcvpgHTKMNt42vW5PuRC9HBf7gsVw83Ww9TMtCM02+veqtXEini67hlZcVQg4xmBLOplNowwZ0Hp
Q2mWIHYmDrKDATMKCT06OhrWupYux0PZNRolP7O6D7HanF3lDIQ7Bpziuzyx2skRYNFOyayX2j6A
M5crl9w5pU+E0bVnYGCipFwYqbJfcBaQtVYfPbs+4Rq1dcYLABRl8dB/yY1UEkyn07EKStnco6py
ry4PblSxO7HTYpbAIk0Zxtoax3Dv2+IoDh1lBSVfKEu2XA4GeH5aCNJ0ywV/MgfQkjMQKSx4CBvm
ecgYM9ZdgzJwmakW4ABAewXWlB3HNIMVNvBzqFCUdK3+tB7uutB+QVuftsA7ADIeVrsjTYF410pr
aOw1aKK9seNV7U8vjePfmfQOxX/uMEWFuRWkMVTJGjdC+azB6CBAlE8b6nDKYaVlwFbCcJcZ42ap
RamKBZjpQVaBQZHQh3wQ7GcTp6hH79vPWC7/2OkXAqF5FBwlxSo/uCu/VNjcG2AQksYvPq7qmMJZ
V4r1SqHFLeCRWmjXT33QYVAKTHyeOHWrELsCPoGY+8VA6ZA2HES4VKg17xKjL2K0LFuEtg1BU+rG
fGiEgWlrv1Zli8KIrUM/X/NU0xaoLXLec24Uoqr3TW5eFA7JTpGM7BR/+z7moXk+Skpu9Wl5khMD
in2hfxapnS7AFzn2OsnJGTR5hRlfCzwoB3g2TAU4z5RKFLO8fGDPaoRMmoF5VnGuLXiJwaHX8LSL
fUacDJsnsfvVeadsq+0nnYqRwgRFBP0YhGAxjOSpBIGFqDZbm9PaqL+8ztTJYE8nolx5IaN9J+Kg
AyLnW1NJQxIikfi0aw7eH4RLj4C8ZdGXhMMwF7tXKUu9L8eEErefe0WqT0kKe9w+DxUPacoVZiC9
hFX+hYZHWYlSnMlFNxg930x70ju8AmQxI7Bdp/Kn+VnqVu2F0bnP6gFpFBU4RfWzjp2qM6z0KsGR
BA/BLLJYGn1u7Y7LQjUtYt4Apw+9plp5amIgGaZe7TdZuCHk17cNQwO+Lx4XZWjc6AVkBH6lPS4x
LbzG8D2C99OGCSF62J/3wmm/U3qaFcI3zAFO3bpg4YeD4c3f9CEjM/OIVryABvgN6ys0hdIYDNdh
8Fm77k3mBUgkrpAj5s8hQ/3QQeDGWLWoMds5t65gcXo7s11SOmKL4dY79TEkcoOxJ+PmmLocaiPu
73QfHkSgMg6FzA77rYO3GjYO/RirbE+sly1dHUECGLfmEepNK4MBKSdaLo3WEWEn155WDn53m6la
kkWqBbafk3X74TJdI0KcjE2Jclyx8uIzJmtFzsgcS35nj8MVSSBPqhLDw/wJTDB/40kbKXVsxv5i
6/HIOTGlDyQh/ihwvBE5YmqgmTsQdFVDjmMNksdYwIzjjtfx4rg1bjGUhHSLbty4ADx6DigzQ4dx
iozmzrDKXSrx/iMe8+EDTeCxHPatbKnGGQVDxv+W2Kmq5brUDxMFCCCRT39rmVpZmFn8qCyBc0jC
Uxhn1+Xk9aPEd7itNqgFIQmiAn+5zUBf0vxD/t1ZrqGnEXlW9hZEi59LfQYEKCen6csF5i/Ht9JU
GzRvveNiKpXRBpj3MnndDS9FtsGDsUvAWqwTwxeUDxhgK0p6jLjhkGfQIrrSUlrZ15kAI5oSmJVp
d2aP/oKL+Z3lmqjgoeIXzM4NBLHyl0sMB7Y4CBKuQBdIWNj4BD5OLK4Ll8m+2dGAPVLtV93hdDFQ
hueRFg7OTo1hNloepOKOEnR9FLz9EibvgL10TSObFnS+14Kx8wILlZZEbSuHMgajO6k2//lWfXeH
YpOWmIZSsGXTDqSdrWagWpZUGbxNVPLY195eNIiiQbrkbpVRu7MDQoQNmWrN+GRIrU0LjVMFkmI5
BRXcsWgEB6otN+23GI/BclIBfjKHRWtMUOAF2NHE72QEGraYBo9pA5pO5/c3H9TZAWeEAjPvPMJ4
iJhCr9hh9oHDrqYlS1evhl85k0ESfcthTgNonUtIcWgpOqFlZSkmZtpVOHvgNPYaYrbSnJ0VsZ0D
57HlsaQEx+lDJaU6dALnuDXas5WycllZoyyWlL/UdF2yDaRKarTYd2xwi/8b0qLMrHiuSTr8FvOH
1P5JWfAKamE2beVgtcZcOfRMM9ZPGi3Uh6SQtEfRIEm472TcJGqk0O0la5GPbaJMkCnqbMc42zwj
9anZb70F6xs+cIvyM/UpxvVepIG0UfGo0X4e5uNK6DH5Vmj1y6S2jA6gT9ZiqInls+X6CcnriBNV
gp9ngQTh5Drb9rcgonqO8vCUOYygAuOtgX4LjGVOSxj6AvwBAlg02nEfthCDq6P65U4/Z8AFq5Nn
CDpNFRpsnvOUBS2wM2Ul2VR0KCCIcqRHoxHpksf6HPCY6WpvudrNQDubO6CbPODO6Z4tl1ybBS9N
qkxzx9QLLuk+2YPIX65cBRNehMdKeADXIvVpXrRdlxKypMozp2kM8kQY1Fb3nxbGljYyvRyxFvr9
ExkQfjskljAzPLXH+ixfEsBwuayD3OqB4gT0nDZaeqx05QY8YsIudLvIenjm9aEIrzRP0Qntfvs+
4wbCiDJs3jgDH6cdo0DIk0mazm295y+m9SnEQjdkaymvJPHg9iqCEgK5lARwwSCgDbyWTjPLiC/q
xeh2LVdkuDt+Ir+I5aChQKI1Qy7AkWx4GZIab8kGoqNTy/TusxDtwZX7hr0ol5m3U24M/s1/knf0
5FcxemJJ5HSZlNDFlcjjlUBRYnDeeSU3wtXd5i7so78ZpRFhZsTdSVOWZMG0ecDe7/nT1/paJzU8
ZM4RTK4/dFPs2a1zxC3FHo21t0b7lL8wvK2JfcIBgs9JRIXYs/q7W4/xn4RLXxA155cunyS0DPYh
2te6zR57skswJNvmTRaEWnAsxFcAYia5uZLFn5+Zu4GLFeCvaM6CGaJeaw07iwlvcF5Zx+uAaMfI
KDvdm5M+nCbRIxR4SU11QW16zrRCzoQkJAHv+Y0kxEhiyAzqFvGYkjxTboA5soiQMiQ0sUgsLx4l
CDfDr6BdAGVmOyz5x4iewTcMgVnxzFOEvb1mXIIUgA6jw4pTb0J4GBk2F6lubvBZBs7NKVDUgUU8
kCkPyaYZhhPWaGAdI/IGpVT4p42NmB2n4VzAG5mOQ5G4WDOXGtfCKwjeNgXEXQdyqiiw7rONYT/6
/Ks0mwDir/wPIicbexzZT3i7/gNX97PTfI5L3Bn0t7irI5tg1GhwYxm+ZyCBmFFrsZ7bk6iI9TkC
M3htKMMq6AEx5vyw3+GnO6/jw3gwaejvL95yg9zAuSTbdNLiOPA+p11Ygca0Sybd+/BVMR/wxSwj
3tP+ZGobGHiGFc4BHys6uUp77lmtiHcZg7vtfrm/F4WKptkFRghCp/UUIRIDTyBCM7rhiUuBVWGq
wgKdAs4aR6tC2ubgQ0Fjs24W9z6asEe0Sr1DNlm5Glo/eXkbxnpANUWfu4HwuQNuREOtmbF45Kww
x0XaFqJdIuUvif7XZGX/aIZqYLQQJzMhpibDgVrVYkwwbolIRKhTTAwuGnhoMkjWWv0wxnK/Cqtl
f4I9dx9BhUPj7owowGIo9YToifHs7PxwznXnymfsmkiHIdhiVYh6WQfwkWrut9OhMchYoeHQOzkk
ekrvmPrCnyKEGOHjTX4XxYNDrw2WaC0uEV84+DW+cEYLtbe7HqyHz6qFH/0pmsQSo9aQFNCme2HS
iHVNje0Zwz8Z/lr4d+gTJBHUrx2p39AfQupo0sqT115YjtCMmL1ukHNSux6k1OZPPamSSNSt7u8v
ptBU99dE3o/dbkdFMPnDtgXF/g54z+CigbqfDGh/W+vZboYIGjVesXvwS7RD/GLrEJFN7HJbNlUD
T7EdSQuutr6quviFrfKD1XB169andYHX0Kkj6btEhnND9HEbipvSk7T/MH4EbtDtrPD2M+dxnVGq
zKl5OIjsAsY5aiITg2ZowN4xJaIjcw+KS3FsbgOcFcl5aG1Y6svgyk/LU2pG8bcr7RpaKFoTKyAE
1j1pz58FtZdRHdbJR8AtoRTVejlVO0cjLmGZjOMWvW+1e5Akgl6k++DtqhNypLsMY90roVKGzK03
UQco7xHNP/gDmdi+yy7LK4ywSTMZElDfUemrF16J3g/Xihn7dsRfBZ4yzptml8tXT2iUjHAOq5Ee
79AyXS7m/ubx2WXvfRCuSnh5MxF8Rx4QA4kYzvzmeTTxUTrFw/mF9+tzNg46Z3wiMVwjWyM19GJT
HPzWPoMW2BePoESNw339xsZTH1oVOITYBPYpmUT7TqHHPEzaW6q/+GMzT8mEIfjlduEraOGv13rb
8OZrI8Zl2dOTRKlr+Dx0omhxidez819enz02396USJPV+SnJEImRDxJCmxxzSc4Hc78hxs1Xutki
me6DCS3rB0/PgXyJGYbwi0gzeVPI+kXuLHQ64KKaO6Xnr8GJuLGl2DjT+VdDCQSJXyTF+7PimHFe
cAbgLahwik3P65oOa8kRFMLsvoy6gR2FepCsAyymfyPerc1z+9GvQd68cTbfpnB2J0iyz5IyYm2b
/bXFGNzSS1w7bHtUndoVVV7BP1yn2cZdLlVrkIWQ3UAvIC4vGVYBK+PMj8C/SCEpQR4C0KZcw+jJ
Bg0TOoZk1tW1Uhas3u7EIeXSt1ZuJi4nHUrAGjZhAT4FBGDkPX5EFkNmksEEWZJAhmQke1KcHRUX
lBOlRCsOiJkVbkpOS94NYQmEZW36GXP4dKD+UgnfYqXMiIvbKrGvZakS7j8zAm5MqDzI3e2IBIXq
EYYJBJYoGSWg5FMmjixptXw/VMK8Q/2XseXs3HV+n+ql0DJc0Rxt0t2CRc5aNSNclNkmr2yWr/Zq
hqmMUKMVjzeCajASV7/MTw70w0J09KLbQPbJytkZgUiauQ4EuONWI4ISaSw/zwtdnYQMl38ndxpp
UZ5zqNAD9Vyc7IWd2TA2HCqiT+iwcPShxx3zHUREChequwHuOhWTuofKmwVk9fs5u2LamuJqCeDH
inJ4srFMmO47J1MrsJnw+yLBNI5QHvQ1SiQmT+wwY9SK539BN2i7clo5m8nP3TmartsOer9dQjK9
TwjWPAFj2By8OkWcngh+/8QaYjwdRYDWN2xNlg5U3aLFsC19RZEKcKYFB2U81GMAuRPPIpjoA6g4
GABh4VgFVTsTj8RFrKNUZlYYPn5vDJJWvRehFN8VmzjGuxetKdfm5lSE9NjbwXqqkgl5ccokmng9
rXrCkDQpGNkbTBiBFyAVFSQwHC3FSYvJkD7ZKik27EAvpohE7ldltKw4K3qym9C1voQdiFY825Bu
qM0YojLihURaMZGlyg0JXzcsrSkpEtw6Gc8rk7hGRqAcoVVA+vmiJ/0INevj2sT6DkzWZYINHqOF
AC233+gxGAMXQRRrqGj2CRt1gkktzu0AU+w8hoXqxO/12m3oCW1cmYvkFHKrxrkF93t0i853k71g
oovoA/dSXDZEkfnFdU8uHFK24OzRWdtMupiQafwGwLzhNCQvYi4lYXOiKJZfmHgcDzv5v8cxlKyL
uYNKvs3z02XmUxJaVthC2jb//X34XXIILu34ZI6Haocz95rop3qeGYRwRWXVCR/4w32H/BZ/N707
Xy7wb8Pjm3iiwc/U+zB61tRsYAEEgtOVESs5RmAovre26I7O85/WRdSHF1uhVp8I4dg4tcDkwtq8
vPzrHVk+WkZPqF6QV0HnRDO4eDe4PcTEvqjvO/FdiFbQIcNt+PhVMVby81irhs8afoK4q2pJi5AG
ixdFC4xcSPj8Cmm1eJdIfamBvrWcmEak2mCxovADGlESrdxGa2VTjNUJgoRMijEGXVFgqRCh6le1
pdKdeotSRsU8ubhTBYBY6Muqb/gAX1LAVcOFnoT64AwtymGHYoehVVBZZU65SO8+0bBM2HkKx/Ej
tjFf5aMUN+raCESi3FL9PRCUSjsbtgkkH15RoLEqVhziLQFROVgH2k4TbcWxk9RTqzChkgpSOw4P
Dxp9ewnRh2NsOIRcIUJvvbGgszMVqwI/kiFO6u3v+qpOOT1KASpcnw2DjYqQ/bYggmoKhgKqbUeL
79aiA2GPyCtlsx9O++wCrbLVZz9lvwZM4RLfWSCc4jJjsiwzYD1EZWCQwyGZoeMwWDnv5ggo4WMJ
bM0JTKwlUAFRl1kLrng3Iquq/SyQQY2CH3l+0hSAAVSgKaDRIbWwTEP2SZRW/1EwhmK98O4GV7TB
JndGFjK42CAI7HZ8QDJiKItZctTH/bingCA60OtLHLLqYg1CoAeDhQKCzJwXw2UbhKTAx/ctXzQG
6qhiTowhMdqVCzvNfVllBQSis9Je4+PG0avdJr7A998AQ1T0E4gFS/XLdLfhKn55CtugLlarmomc
Mt1wNbf1IWewW3wKLvHToaplO9PZnXJ0GUyFmyPyR5NmiNrkalWBn/O+IbSEoMxqxR+sDG2CSMHY
TbrqNBu+vw0eQ02aZYsFYCNMtzsYCEU+fSSFUjLDjjjS6mRZLAXSBcANRDH2tyG6h2Oc9/+K2Yfl
BC4jUgW9Ra5CLMbwO9zGjM2g69NI784aq2qvDisLMtchQE/ElUfHDyd5F+ynah2rDflyaUuORD4o
Z2ss/fQk6HpusCHTemiaswr1Pfd+eQjWnQOXexc0s+NA/SOoagxNMN2fNjzJXtud6WK0Z8RUWpCi
jTXNXecSbDssnhKjQGFIMt7B33VgRfO7o9eokuL0lm6RPtFkL6Vflked3n7D051/On8tXWhMbM0r
ksG9I7v6rWwJMK5Hx845lax96ymy27KR38APHnjl+Y5nEc2/W5zX4TtgleaWQtEoXq7Wlpqphq++
F51RvYSwDX16dliVgjowJOfpk1rpRidN32Id0PUqwVOD2IkeU3rOW7Dv8iBMX3aDWMc5cUlplv1c
YiRPyx9aaM7ZlApKt2Dbw2LuteFBg0BBhhQJmQNfXZBplUi6WFgiauuy6hj0SJopg9KJjySI4Bfw
zHi481yP1B1xZY+GF6yvAyEAI2q+wiatVPzGGNwPCjfSAids8SXtC3dXmcnVjjuMAdcXLSck5yU5
BXxRS0V9YR8Dc5PAQpopWFaIHvsBYVwRbp/DYIQ4xXXokLmKQ+hMlgnSXbkAly4k+TYkOEZ+n34P
mHcePIxSQpjy9IyZiwBUJKkCRVX+Fn06DK3YMz1Lki3RnXbIkNhT2ElImm+/FYUzUA71XXfpLekL
EqNDQvqf/zjHx/aDwAPRz96VBoy2dv52XKdcuWVxrUhTGGjJft6a4i5Ok5bdRqfM9pSyiVmnUJUD
SxSPVyNc+1dIhgZzlM8YUFdDea3sg33wRxlZ9lAXk0YVQ6G6tIChzCobzzhjntim/Z4J9BNWuH5B
pXgP94DATKFm99gArqi0kOysQZ2ldxMR3vCaIT1LcRpVlulvMXb7HHjBxbr8SwKkmMPpUqUTb1ng
p5RXPJiwjd4y7xILL9dJkcCxt9M19snQGDyLwog0dAi8TzLqEV1QG+miUlVcADxVtrC+2H652eQY
7BEiv5IMsCrym0/KwDs83SEvNH44Y2HiHAOFi9rVT/M8U6ASc1at0UwnmX8LWYjo6rp5j6QS8fra
7PPMAeaxWI14qCOzk0pEiVfunr+HZMnxV3PWo2CBmpjipEJVvesU/888mWqRTQUv0hfyL2LlNvEz
hC0k2Va47zn0DQybzhhUg1hCjROUdH6IHVvxt8Tgxoxkj29TLxF/SQmAg5d83udNCjZCgDj20AT0
+5s5D4PeGPmm2+f6ZisXk5ctjP/FfSiAWFChUN1qcNaI9tv4yN6n7htIfwqGWjZPdiTgd5AiluQA
FoCNgyakr4YVIbOhiqwyCupX5AFlBDxKIg5wY7igC2zzoA3XgyVgMkg5tOpGt9qpBkCpjDIda5e4
z7j4vzv4A6hMYRyTIyBlQ7AMZJAXyDlTXne14L+BpNHJ7Grs+mRGx8hwF+rvkD6lg8kvLjUU/FuL
L8Fy6qzRstJhKWa1pPLzDO8h+w627KnaDqUfIEVYR2YpHJSYrUONh86dbYEY7l4gZF79+hg6krVO
sMapB0LFOSiV4+ghQXLX5D8sEJBCkyeFB8YqU8twFg14Pc795OBLWl98IJ9D5oJa0WToKo6lXHpS
N5KNy4gBJX659zkxG1PNRZrJW6RzZJbBAfn14Ud9xX2B9mPNKfwUszfN9rVXHjcKwkMjmXKeZ2Sh
8R3fW3zZm2XaQsWglKwhcjdaEE7po6wGpXTyU4OxJpYjmR8qp8PvLkHOImdijwQ4k0DiBO84ef1+
fs9uxS2ILcyYWc7KGB9PSvZ+T0fOvBnUuhw5m7a4oi84TRPWG1vixmfCdffQqRrMRNJ0mLXddA64
9v55RrdRxVxbcvyz9UzKNs6hFUt5ED4knROsSmVshZBB5HvHyA44p37YGo/h2nqQwZBI0awExacH
Qw5wCwokKK9RnZopqHk/VbfAhv62uJPoaRbFrJidnVJaz96YyqcNjE6tx8pRbnHF3Ye5QWkzk8fs
Fovg3aJAfpYcB6sW34HalLA+EFyTTYnEbZiMk8GyBFOLk8sgO3glJabYWq+7JQ9Cpq8kp6kqSRU7
cO3TE4i8BAgo2IedcoKvpVVN7xTthAGn7ExfVPqTdtOjTqcWLROBZdC+HnSYg+2e43O86e3zartI
YKXIcRUoaalvf2ESdJqyjU9ouazajdbB+8vusyV3bYlSkmDKHlEAAiSic+f2+EupcmGTSAHtxfq5
MUf32D6gayvZTaa4P9GgwxEv9KqcTA2vxCoV+Y0iXlW/YmdliDgRKKqB8lGY0+1oPfBOn+mANgRI
0P9iH4Gaf+gbASSEogFbnhm1RGNyeME9REFqxOCZAcpH2p4lHih2DLfZO86qkAFFJOQhoY/EQld/
xXDFpELKR+ao+KAmbt6KTUZUyr32jExkpAwPIrY7GBQ8UtO5HnX0ZKTGb1am+tpi4z2tlJ5t3v0u
tL4d8adJQHmbSMDRmEN9IoKojlAE+/6tdrD2E5qsktTqiJpoHVS4qExSNBL3a8sOA1ylze7CdifB
0gmzGSZGgNYQbbWTamvOMxKfrWr6jw1BqcLmcrGWxHKAMW2lek361fAb8p6WKso6HrWmCAeScyg+
qim4gh0NwUP1GjCa0hmWXCTJFueoApOCsMVORkRQNAe9EnZFU5ZyBIF63lJVTaO0vU4UER9aWjw6
dpLLOzUaaqIjXoeK2hyf8qeL9jCSI719Hqi5Nuqk5xzIWN0qI1IPi5eHd1yn8bRmWzkPGXXNGaFM
6ejqLlSuiBH8bRPr9n2PrZaKV85n5JwTT4IkZlSSNF94zCXr0HhDfX/AbaLBmedw8MrBMLU7c+VY
lUqb8tKbz0scLFdb24hK8EmXZcTqImjlpDuuGRIgmw+TzEG3FDWOTo2cj66q8r96R1U4RCvUNzot
gumH1SVeFU6CseFuZrhZOvwWSCsaXjJDOr57MgIIqyMlYn1gJGWuAjGeJKwnhn8IXPuq9NCutfqs
kjyhU0+9pWX0FUzxC5ARWaFwT0g5BKLqxKhy9UABHfBcEPQXrw7VFC3bLxlEN4G+ZLZ3sy/9jgul
lUXKpY9r++FJBieNlHQayvUU1yVjVKap9SSiqKpWXB0COqrkqwK6OUTNkJzHyjI4DHZZfo4Fw7Mn
PEDQg9qMeU2v1a4PrWisbkhESzFPv56PfohvAaCLvohyFM998j6lSq3p+EloVNZPWtsn1NFrV3Is
GFkwAWfvnpBkCXgRy0YJiwj9C+APlj24Nfd1k6cci28fnXanHl/dLJ0Qzy8f35J8axU7x2GZayeM
hAedJSrajxYLuLY+0TOkB0RX4gZN7+ycIcEJAP7W+QILKuGmu+0YLFSwACopDawr5JiAsA6hDQIT
EkotVPZ6MV0kBRjdQ4KmeRyRfIOjrX1shuwyqfOuOzHrS0GT6y5KYXfnl+Hml4HBVO7cg+vCCN8A
bHg+BiWklaxfF0afq84yaThNj2KSMe7AR5jtn3533gURydpjYkB6bB/bmj+wDtEBdE7JpQ/z9CX6
Ke4qQrJYW1HdYNC8w4OiydKoPElz6fj+feItHrrDUvRcPONdDRXdC1O+fmVGjrLuV95Qij/MBOan
L7+84J/J1690asZ3rIwfwY7pDLiAMUYRqAgpr/03XGo3OZnMbQerJ4n487fnzstZf5wTxXZSGDYZ
ckJ1SePw5HwWV/hObLIGqMh++SJHQivsrfvFh7NCUR4ezoySKZQkWrdrmk5BDlruHmbMw3mY4fUW
Fuzm7zGDEfbAeLF7oVqm/8ko7mO8skvESB5kyHyXNlERTy3kETPMzmiVRg86TU3r+WDJ1tDdGz1G
MrBqq+mqSBePoZXMh97178hP4gpMg/gW1UEf9+5NLA2uIxaHNpLSvvYSpa/baLrpbJnew0gikG1Y
Y6XogqqzmUPgNLjxCILy9JZCyUPe3lQc7V/puqGHWb48OSD0tfkfvMoVpePenY7rVBRbc7wKGMEF
s3Pcr0VTkFKg4krAIzTlIlnsQ88ZXgIsbRHxTl6RUXeMZOYo8K6jGMReznpsLcyWKjsGHZztV/cW
4uFq/f0yQ6rLbFLst7uvolPrNBZ/HnMYOdZya0fbHfhZIx1rVu9FO5rWavgHXb5u40JYyYzBQ/j4
sophqXmehCVQPUDzRna7mNfRbmn8HDACg8K494yt38iuGBrWgLeo/gZlhltaN6gX7hqvMVTvGX6R
afXnQbIFeSwy+p+00sbkige387FWnMSZZp0avJiIw+Q1PGYzMbXdaeAli5UnQXjJWJOArgOQ8uAZ
F9wNwxw2vdvyHBfDJszUjaY5YL56Z1QM/7Y5Inhx8d3VePUCrYqDpjIhfX2bWKlxohsQ8AYqQbZg
2hS48eCXplMysfAJNkEdiIkZIqu82t7Qht/zBy84HMyYBx087QdDExiu12q4Df/ysA9OLiOensf3
XtGS0s+xoB49uhi4hKh2TlOsdVk9Y1oz2lOGe2TOew+zauAYC8dq0FGa5XTNYsacQwW/u+rM3rDf
3NCFpUM05gBA9fW9V1qxvbgDPyLFzxytLZLqrwjuOVcnWVsXJh+kkh+V5fi28MiaWJKS6agvqw7K
RHqJ19W8dI+LXWus2PXixzA/xNhhysH7NpyhKEUkMQIUwokFHB6F32kjI2bM2oyEltPSSIp4nF1H
hXbRK7WRCMMieDJ1ZdWrYo/VCP44MXzVw3X3Hr8GOEmtfYW+I72uI+5I1iHv1jxpgdMRd2tzXJ38
+k8JhXg9Oc9xU8Q49OHskfQhQybNyIEJurkr/ALvccllfhoJ6jM+tfDJtZrIDpvehDcpWyXIJNfg
0IV57KJ69w36Kpy8WUOqyL+Wm55+Fq0PUspK/ty+nCqyxno4AXq1aNmJPvyOd/4dNWYDtx7iN1vx
y3u1PjiqJzcNg8MvQ8JaWu0uVwUl5SmsxM+sjGXA0YZOtHJ9OhaMcEgOziN94CNA5udvHflTVGZb
WslFjoks/ffxcyNpKESVobhnp19oSAneEp1KJHk0qUSfkP6EYc+QBckNYwQ5Aba+qPav0foX55XY
AFUuw3M9+59OPf5kJ+rKNfV0uSOtnfR0db5L9Uc6VR8jf+7VWnf4sCSqLdGu4H1H+7YQqFeLNou/
/TGC5njZ7GiXOfDN+5A+dvSmAAVfkzRnRQHz5iD1TWO885R6/bUNpIC17gsZ0fhJi8EI3jMVP7RN
4KzrrCiNf1GpkeyX2et5ddIzYGkqDkRZFlgCSfDdKv28KYKrHcRMKzoXR7/W2kfl3tGR1FJAehlL
hyYsuUKrHBAeM3SF4B95bU7OiLWh9RoXg2v4RGGFn5Aw9mobdRuaZMEGTBcYNJI1GdbJe21at01U
vraNg3sZic5Xc54pSXFLhP3UAEeBagfBWz2jakcNGqNXhcJ88s7DBiY0koEqfy+Oy52zj4laqPvT
7HEM7dt8D62MiufOoB4x0uJ1jHqg+yErX3u6Cw0UR6qqanSnF0ZUg10nzSnDm3CGEo2kvxi97Daj
yqAwG0AbtzHbaS3ZBY0fJoLwsWmhvZPITALuAqX4KRbozEiQcpMqG+jAkolHJUVI2r3TrqjAEDG3
8WH0R0qlsUYk0VNA8MN8P6w5F5emgcQh92DJr/x18ZoFdRoA7c9VpGcoKhGbFagXy51ip9TNGW+V
D+jF31AlSTGoJIjpwGjSXXwaUXS7T2AVjhx8PtvFjzkahDvNgjeqQ2Xp1ZMJSoOAf+W+Gs4+k/8Q
xMponcAV9OnwR3iaUlMd/ULrGhZajL+y13Gp1fT3SASZUkKXIV0H0vHtYlmtfOYAAhsaghwCarBu
kf7s7F0zHzHWYFadiVTQd0coxd9w3DimEp62Otoml+DrDaY+3yMBVdVjI5jjgkq+3n5uAxVAZNCa
N0hC4z1TjlVOcqTPMO54NAWw3OxJSkPGLatMpuTYxTVkbvm8a04L0tsNI4tdvz6+M5WLl+OehM02
PSUgnxpCmurYiAsAU/1qx1g0uus+RRB3ivSEx81fEzsuDFPAQYa6qRoUeU4OI/h1BToYV0aX/w1e
84dbbL/axQDO3Wa4j/Dau5pP1ZW1n23cpIaYX1ykyb6oijw6V7/WLY7P0d/wMd6zxCdWBfld6zjU
yxdRnnTLqKGNBZW+h9IX+QIWSxYrsVFwPln+A8wSi94ssP3wjZfC2f+bVXQfpba5RhsEMr+TVq27
H4J5ASUipoaoIu818nbsm/DZgwO6oPSkxrFwIaPLCfRW7ZzBF4HrfptMhjxQ3K8IMvAo/1DfeGfG
ls9AMMY78JG3z69yWYHUP9P+4uFWli8aIWtnimuo5lOcgzckhzc98RdEIuz7LYgHTJV0i47YQRu7
Zcb47jRBX7WH++AQIxpgUguqTVN0VS+4ySjyscAWAC70vOjoJQUS0e5QrXhbivCOIoNks5Y1k7IH
sc6cV2DWKTvr/J4g+I07jkdvFKdc+GMMxHI6JPbympbO5WXOIQcFnoMdiiwwmNVmlqfyRGEjVm+D
IlMdDXXDtW/tKZbMU3gKVfMDaSqaclEJyYJWjfiU6wp21n4mLqqKJWG2/3LdZqDyVOjvCncJWuTs
aSsXPrLs0JbqJYv8Xe8QuIHlVTADj5AfXBK5xaj3IFxVUDtbFz9R5E/JvzcoUFHpRZKNV/wKeBZe
sqcQC0f3nh2x0lJJCZPgSGpRAnZTgdnnWvbKTv/ROvIdPgbk6kDw+uydrSP1/kWwKrNbC5EDIoxL
9jPoU5S/7b8Ft3HXFf9Mhl7axKclfv6NW0POowcu05vle/W5DfjuhCJGQTpoCyjJcQD3ZB1dTG9I
5OXhBB5BWkstL/haV0JXaUFsgvh8jChotVngQsEXtvyLba2LpDoAGc4xYlWgMhc40YA1/K/qHMXt
EExFZeqdX1FR/rRuo13M7jSqZ69RlWHQJliqpkkdCd00KZvZ36CSFueTpJnxTSLeNmCkI5Lsd4jI
myYx6CpBfxucl+qpSp19xxFRYjsmH4Zn/qs2sfrrgpUAZWjzq97Vuv6ZqS8r14vnclI1DQDWB63k
SaIXlGb0ED+ORNVmW8KyevuAZvruNFGxbYNVS91avR80WXcvErZC0NPi8KxDwAui/C5Y5fnDbvCv
EnvTtzWug0Cu8SBUqm1JGI8LbM/Iy9MKI7e26L6vwAgN6zM/3a3Jz+TnHVJe8g4fqp2BDK1KHr+s
XYQeumwTLjs23DttggNmCfS8m7QJDL+CMH+znPQN/zASWq1QbkTqEMjmgesrKxFuGM+Kcg+BRfXe
g24NJIJ3l/RjPyy1/DcgAjP4zBvTMeziohg0ua3buELGnrw9HLMA/M5RAVlHqXt5mvzk2tszNNmK
3kIs9ryu7CaBati4C7AYiu7KP0FEqKCqP8D2vMYvnvR7+0xgOfYO5I1vnuEC+R1eUn0ypaw+3iFK
A+FLdv3C7DlEELql3belc7NNSxB30SogYqPxt6Kov9QsGIZNspT+g8/765+/DAHyCt4jQRLYAw55
p0DlDWMcPmv+/8KsIQXFKqtN7ELVA53GWgbS4u9zeGEi69FCZ4gDExRtfh+VqDAj+VTyfK3Ty++J
MSZIDXkHsGTG39hPfF8zsAWyRRDmskGal4fs2uzyMouI6ZNzG1VdRM+VBujZbUQk0O1V09yMSnFz
AGEFHDejuUDtt8GwuRyqvlIZc4B5ghaSKcolt75cLSinfRHEXvx5DPAHh3qG8+uhpTQf8i1dVFGh
royZOEy3fDTTSbvA5L29hhTAKJr+BZOsMIccPHpjA72eluZqDDA0z8Y/TLYqxNMdT8NgqV7uESd9
6Z82oYENM2skWbsTyNNw7drME8woqAMatXgt0j+A83ZmpDFjECgIOWb7F/aXyWyOJvKcurflIDed
PTWJzmuzOHYKthGW2MNOIa3hLha8PzsfrNjhzmVcXevGkT1+HilN4/9YOq8l1bEliH4REXjzKi9h
JHzDC9FwaCGEEFYIvv6uZG70TJw2GLG1TVVWVibs/z8BB2a3n/5gH1kXTfQSTN9M05d5XRyiyu6w
OkSbcQaxO2ztLoP0yt7QJjQjMkV0An2BA6FkY7qZb/bVNSEqPeFLDvQc8Iv2Rc7FZUxYiHosmyqR
Bo2qwx91scq58zOoYeOC/wAKbslvZfr8I8g7+/e/2+41BqP+xyGvHn5hjocBqNjTKc35awvu5DKJ
6ZUHGvUwyqBTAbx5fl9et8gMRJw4wNMDuuIILwn+SoykqKZg/02Rojej+aSNK0EUL+tuZdp74nJi
0EpbWv+oHrn83GCI2mFvneKbgH2h2XqbqyAmHmusmh3Qx1Xmlkd5IZ69fR2nd1RoNrOyY1xfZheX
NuwmVq3JZdu9UHSymiz6UXWVDPGY3Rf9zWoT3Voy3OoaeWmm4yYx5aj9r+7jgIGKOFZFh1H157Lo
UNcZAQh8qOm2gstvPKuHjXX0phrRMgs8Dj44ExsJGJj/ahjluEYrAJtWeMWT6rp7h89dQaQOL/8u
Ve0fIU64BfyAGG1+SjtlnpR2nd7ahlvFVmX29puIo93ce9j0TvxbG7aX7X6Ti+REK+fd7Wd/GaM8
6fLmQ7QHp6nV2Ne9undBHYJYAjXT5vIBJo7wCjg8ZrJN8Gw1MdFkpSIUIlSck2BZFLQPdnCiQ2gl
iCyDx1GhgKAuN5hKA/T/OGSgitpQ9xvELiacb7EVHmDBzyX13+Ac3IIzsUTdHVc5wxv2Y5xPk5DN
iINWmLl6qrUKCKvt6vZod5ebZRc882YqvW4uwWCVHa2b2I4fx12vsWdPQRVyXsyLq9Fe3jm5S+Tu
zVpTsluQs1WdxpyVAipbUnXbXh4CYuo59dRhAtq/hNkmr9bL8MIGiwnsMibrIeRFGwNMMOys3uC1
5jNgb3+p9RSopd/+d1zyLpQPKfDxMNaof5qzJQ+R5vLJ4AiaKCmOJDxBmzBhgmo+BFr755JglYL6
WO8STxEvU+M+YqbUCCNhkMqrE9XhD3PgROgNiUMyMFOarWyaXm8JfWq9dFbk8AiB8xWSOhCjvaAO
ctu4JRVohJKUoPnxSXs+NRKOwMJ5vzjW3+C6eYR44YBtlOFELo1a/wWi5ZlsjBU0V+W/J5oNE4QI
kXlLfi6FGEgCtndxu1whv/TQI2MAe36+BOVFAokMBz5pxmXChZkj3tAHx3yh/ZZSVEKdFgo9Ymbw
4dGjmsLzwHkXeWnnuqWJKihAXERwBxbW5Kz3YYIiu0lZ0SudBrzy42DMnOYNkqg+iFdnLq7OZR/H
Ev0EBwJTeS3fVNfIkGi+xv9i+gQdrsCowPOLssx5LAGtLCQghNT04IbLuQ6BLU87ajalUxHmC+Ej
JdgfEY1uTLVnWMPl9xJUeQjNQyN1KpztNrhxDYCHqRi8pi9q8RIsbHyV23KHF6Nym9LxTbY/QLEF
QZiDnyMqi10Z5Fzie1yfM4LXXiAv5+b2q+IFmrIZ3Zl/4uATo0zaEzUhqn582CNKRVFV4huK5f66
FHy4XZPntkeKzBziLra0Roc53nK0FV/ygSD0POiQcHUbflkGTAlEOmlGpx+1xh3b37eMbkRCwMOl
3omf+XmWGVOGYPVrY31FB4UDvWv0Ow0o90YW2wE7w3OrPIMoWBGx+gmQbokEDYV/EHrow4Y2NqsM
RO6h5qfSnhIHQgNAJGsqAit2pED88NCo3/F9C8oecUP/ukTQFIk/UWCVcPLxliwaXo83U03m2hfs
chhCF1HnKOxarGWBYa4SiYErCU8RXotyoK7pPQk/+neP8SDztIjkVPh6EHhMnsaCmJG8Vo18Pauu
P1GLIklSxD9V8ZQLTlCsgcfBYC7/ndw20AlrUTdBcVnvn1RKSQ18NXLSxem1eRVJE/Juenvde/a8
vUaDQ47BRhiWHSZmQfCR/8goWENsGERbZ5hQKBzOoeL+Y4EjW7HnACI3mhNJfUX7WUKO6kSwAVKT
UiFrryTTgvCVOvxIhQbJJ/e0VluH9Il1zn5yc/pNF0lrrCsRIrWtoNxnONnXlyxs4BRtlORqrDv4
UU5726VJEGMF8haWS4VFyaLtwi4ms/SeW24ZJVhoAv3+wxH9WVIsqhOqcM4sYPxUvT25IhbR78kk
UcGutWpPYBPxiKt0fqQCAB3q758njVe6iHkoWxgJ1pdJTfTHfd6yERFL74H2qP7wyvBwYuYu6Aug
CGV39kM0jV4eaIVkc5rDfwygMWdI6AJ9UQtl+KXziIQORTT2QLTbGChVt+/f/lg4aGCiqlHCDoJb
815CGOcwEPniMIZB14fLwxnx3ECdrqziEMI0K6V9RJFFCA57977b4RbHIScAIGp1eZm/YSEyVd9A
JH8jdO86Jl0Oo+n3V8oCxtO/+a+uguYdElyVkbsIonI0EPbTpOF5Yl9OD3Ybsj93nGNv3uCHbv/O
nieJVPD09+AN+I0wN4lDhThXMtDiSsLXVJ0c+WLMT+j1w5CBvwkEr+M497aovATHX6xwqJtghrjo
jTuBoGieQImCIqAyZwyEuMNj6DGlWaXPDV8fn4IFfVYc5+AcYBtUoXp4aJeUcT4o3/bWV/pBqrvD
75vAGmYgchQ3e0P738NuuKjeuiovofRFUEkdRdIdb1qvZOKAXCxAB33cMtOm6tGlq+/opEHTrtvb
maLlNr02FDApTD2dyvr188JZrjIs7BuvpC46bHGG6gC70oIiCYO3Uxm+KQOcKcrpuQ3YOo0g96sA
/zFJBN5y3+bAOuXc+sCkVAFgEXX+EF+M2o7EF7t9EhI0MpALhxvGQoI55LbFyxk/iLxPwXXaoCIz
fMxRbJ/f9ifigCYHZIX7BamBDaJD0a7eP45JHtrqymbzG1KuvaRsu09gkpQVSuTBdCZ5k4x0BVAM
/dI5lKEWs1zMfDYNeWmc2fpBYzKOzCfQkJVfIYyxsN5LeDq/2Nuy/I+4yAZE0vXCqeDqRNkfcAxf
V6rBfEOmRxATT2leoCOC/l+CLRKbhNpaYY+8HCYd2PxhDE+s6gX8agRHnMQau2hehOL0ltIzLWw0
MI8DWo0Gv1P2dQI10XZJ1CkLnOwqHfzkSoc1r89RDozNuQfc/+9gs9V9xQbZDr+Ln9jgvaTgKpwZ
hL83o0phPxpGFeRfenTo6vzFI7Dsm1XHcGqE+Oj7bRTou5AXb4yHf8Xd9m4Mw8bPGfXnZtAO4knp
N6AYSSoDYTkwDrmk0HUxRmcuHqXIcNyc247KL4w+OrIZqnUMsAN1ILebazDhMurCn7sjq3a16R0X
RQ5shhJ2z1iDKfwAf9dqnDY3q0o9gqh/+lVu3GHAXewAFqwuZPYN0mwovAGNvOCL09NFC+evChDI
rA5aYCgvTMWBMtAxRT+OS6NamVnPv970jIjjYXaaQUUAv1djAo5VOIGvYS0H8uGGYGN3MKo5We/5
c/jcp/ZMXUdHmHn5HL49Jd6L53+Ibdx4faRbyVo7ZORzmoygjjhXN/POUWIkxoTNnfKxj2+O3eoz
jNb4hsRKaqw3rqjuNSMf38eYKWbmfYSAvVnF8OTmn6P3bzZJP8awvugGiXf+1wMQNJF8/VjH6ANh
xCcp5GFN7k5UtzEkCZ5Uqf3Yu/nbqzkB5QxFmIdnBAAGB5Fujnz08FtO6bNGnGx8N9TNC/X+Dz47
Huq9nw3qSzXnRW9adIy4+w3n3jZyNXO0AGRhI95Hj9nGvS8eiMe+fouBmB2z1PWHPy2rj40Lvi+D
6gulwRqHPfBad50j2Jj1OwNE8pcxmvmzDmTLxbY6pCPFLRFbHmZT+BRZ2F12+/GVoDF3im9e1dpT
6QsKrK7lKW3cOJUBUvArdTdopsHF6N/BtxWiS7CyJtOVnPaMUWOW3AgBHw7I++WHilRrWvQMibKR
lAPRjVOc2G+ZmWP7/pjVQY9xaSrMPDbK6XvdsDbAxxAZH9PTrr2v3o1HBG/Fvs3i/oVRSUfZb40+
Ilyv4VEFNadqkiZ0kIKkoyKETiO9BaJFVS8aRrtndWYZxK8qE/xotVjjYGJfHh11BippKw7Tas2m
xNOL2Ec4pSLE6baAQRX4NMg/4XBwpjFAUp0sfVgoCCWRESBDG9UJqT8UAkWJJ7QhhC208z2RoyVA
2PS7Dl7h742RR/AXsbzigPpDVoCE9hez1AE7Lmk8BjItG5uDGBQiUoNwOT+vifOJ1F/saFPJcuCT
R8REaiHwGtj6brLp4MCAnYkMTW5z0fXJF+fZtL4t9gW4K2crpcWxaoYPZ7MGz2fOvOzkV80kV9Yl
cnjxpEqF7IUc1w2wlDaOtvtc3KiyVQMaXYiOMaikykqbLROP9+ZTIbLOeNATv4Ki6h6MMT+ZUxAZ
lKyCqnXHw26URllEkRudCv/p94KKG//bwLL6fQ3OsNpbi653DmChIOFA4lqXcNW4vSX0iqrLYl/f
loSPD8RnJfzQqzDkSngONgcQdYtN/41dGj0LD/Kri/lephbvDWhNAohqqQg/XYXAGc+GeAwfeExN
bncHwkUNkKWL6bWHNevHeP3e/AQB5i5YLsCbCVSEShuC0JIdh3W9PmPzOW1QRiQWR+oR4431c4sS
RCjJuAchfho2l8/pec05tQW6iY57omDC8FrUPjjE7uimdocvM4GYTa9t2/b+xpRVCQTJJt+GlPcP
/RrxDEYzdobEHv3oBmzXxBhBn6Jc69cyO52nk2zymBU0Ukadnxbc3wE657GRejXjMn2E7YVPe2zm
+sb+1Jcn6ewmW8gjWmPxUP7nXasDZgd9xTxNMQ0bIiURB1ezXprSLExSrNC71vMIUQZShfA7MMHf
qlNgYSedNxC5ERjKpHBhGt1gRkhL/uVcrY55bRiJWwPxslvIaZinZd1PsHHsItJt855tpKz9ODiF
cfAgpA+OIXTrcYPr/vhPnBjapfHeN7z7/jmsVDFFS0uzXNaQOTlNs/WZFpRpY9vwGkuZpTW8Fx2X
tGSM3/u7WUy7C/bCxIv7m6CNqIlR+vRNoV8HPMct9AvQulpm1hdqw+og7/22t3i6bT9IaHR9IC48
RyeQTqzGWP7HTwsD7stC3bkVqqOwbk54adB5Is7z6ydGWcVOaYXeHf4eaE0k6Gz0RgeM1O5uY5sN
r2Zi4+lWGhuO8ycW50mQjNHEuBGcZMZnW/TB0WS7tjxON1GX9dbH/K00rsOacWcQhj1AX/IZOjMo
PSxOUQ+VvMUmKDgq3ouqnXk1K0OhvOdgyE1/1+kfH3SA7ZbV/OMEaFP9Ncp/z/UDJmeYrI/TDpy/
PddzxPPt6OChycV8ln5M98oLCY/u0UUVhP/qL/N8h9tkNFe1jlHHHIa9kBsOfZDudNIcVoD73DW/
EC8G5KAnt1G2K9YHwsVth4hwDekaT4G7RYiew/4rIaF82OXSqMTAGOwuBBITSAwhic7klnH5e+6Q
xjvZbp64VRClAiMODIej3qT5sKqYwHsVe2MdIIaGgI4U3SCpMg9R7wC2dwpjEtKwFmxTO0VJDUvd
G5Bgv9o0XvuW93LvqTG7AYSEvf5xt1lUh9z0Vp8Jtc+QA2FVvCNWyRji07ikzxttkyj5B0UqwSWU
7fdjP2eVP3Qg/qnAdsYM+x8Slw8bqsxt9Cs4600q5yFV+CHqhtMFMC+Hn5cFU5twWciN1DNj8oo5
VCQag41lgnwIyKy1yuh3hytP44TfdF6DxwhGj1XnJUnfyd4Gp/5SGfDDxGeqgG4LhDO70D2v4p/e
pwks0XSSCPGBE/zLC2kyEfEF9PIC2KOaLE/6m7fgYCrwV3fqvOeSt9+cKVcziprWUnZlwZhhtVnZ
HcoG9LLnRP5BlX5doM6UYgdhPwQWYlzS5ClAJbuq4Ai4ha66Xd5LmpmInJdVg3MPYq6kaeH88Drl
fPqXOWRvfNRv6/WVT5r7HAakIgXliEbQ3InLhlm2eGxqn6N1jqIxeZm9hPzGzAfklT1Re1qfvpzb
DRQdzpps4RKIgNjaS8oIv1Haw57OcUF0kkvNDQ2V6WvXcPUvlQ243TDEgEP9LuqWsPqM2rg77a3f
u866ysMK8/y2Kg8n+4ndznyDN71V6ZkPQpDJ4a+EtIQZpN1cIe1+3b7e016vah6vjGQHxRW8kAH3
gXrhN6bW9I8KcmJRmnezCt3SDFC/yQwGd12+l1SR3lf7SWqGiI6XMAH91+w9nbPf2/bVqo0G8cvg
h3vojSuD3zcaLXilQtdkVE5A6n9N+vlJp7nNZ8yKrHvPcEdzEm8DrcPlYQHt2dgfQnZ4tnop5aBu
Uw1v0CkW2t8eBkCgZsbTakIw64x5aZgA5LQaUubCw/wS8dhZoQdQtVcTCKPswx+xS7JpRBbY7y+8
mDmPZ8quxRDECZC9Ug2QGwOTx6UERWjTW5HRws2ExadUtcYgSmBkgdALhw1qBTzRzRGAaASsGTJw
m/um5hQx0Fc8y/79b9KODHvAvYvuDqoIvASsSS727cQFfL+SwAblmCFpGQdQTI6ZodxE9tJ05bsj
VhCkZiIZm45oCpBwXsKuux7WCHEAGviffk+Iz2jLDw8R31BYpki04dGS5JDsYEjjhixHnHXj52vH
FU62a9zCRD//oQEXmk9HbkNDmnqeZC0/i39dc1EPoBEupBZH/8eMrR1peh6nfmD6eA5UiM9oc0h0
mPX+NDtGJRQ9S5oerW9+kMJtUq+S2nmGiptVxKYpOExEl+DST+6CejQfnnxJ5hVQfDxOvHYgHdk6
guVdt46hBLVHsqCTcx1vw47RHeuCyplY4M0g62FhQTjByXAd44ZLyrRZJUGe2sUD+e+jk2BpA2kZ
dMZuAapOEYWYswfHsTlLoYAsa33OY+pmuC3TcUQBZn/AYbTl6AWHjX68vu5L7+Odw/u85l10ImWx
ma1PzoXJBlPvbr7b5nP/vhqNJafV+GidpxTp3Aenfb6u4eWtR3P6h2doyB6npJkF19h8yjz7Opc2
RQa3xG+lJl7LW5K6MX6+4SnURWKePemhfOTu/cRYc9cbVhiPC6ILwmcIhW2UKHAwHfUmqF7ciYo+
XkgS/YYaMNxiqaT4oLac7NlFlvuJlLGUbvKvRIi8YkuqGSB84eTDOMi6djyOKd1Y6Xyzws+V6Coh
sDpZKTgO1s/w+eb3+dn5r8ksR1CDETZm2yo3CG9WWs8O5tEqDTfKCcWOztl5opC18bNhTDiB4AbN
vx6FewsFxDdzzWzz2lf37rbNHinkaXV2rkHDujgdr4gyuySaBSnAZaSNQ8m2Qc39Y2EX5asdTH3l
ioSYSrMJYkqIXI3IZiyIKPSADRQlPoxox4ijXcD2CZokVSvRhuSRjpgRsBKqJqzTjmv+ol0J23cZ
7RF+WSGhIQ0VaTpJ2Qyb9/cPHc+SmHpZEmFtoPcicSoZ3tGDxG+ePgIxJepQLZcgC1ALWRPWO3xv
vxkl86KfkvARxCCJnE7ykbLi918vvC8yUsYqubCcViTErx4cWsNREHgMmn9quNO9lCPmE7bJm678
j3XDW0UwhNrlP8a2TxsRG8OHfHp2sCB2CEDZjLXeWdLq00fxX8Km/xYFvX1v8nEJ79N+Z6/BMEg3
xTAZvk1rvZYoSgnZownaUXU3Q9QSgtKRfcADZgp7z2IzFpNqwz7wQ28T+0uh3qLwbW7JiC1IIwgb
FDBBVClhc+kB8L8RSF7fjXXPeC303nBIeDk4M6AzBW2MFKEdtcXfeQECPy5X+KmgYnBq6I0H2iqQ
FgJEkexAe9wxwgwtfvUdSjaiRa1cTg/a6Jjb0uHGPRkZgZzupY0ImvjpCbAgWSQ/lC2MpFel2VAP
GIeAiveiGdQhsPxorwIumgl4gUoGeGBMXF7rxMB1GH51mqALwJj9WOJZSxrSMpkwJlA8GAyqmSbk
HLWtyKy5Mj36vXAzptw+aGCSVue9mgEJ/6gSbtwmljr40MJkj5JJG4SoQfYMalJddGA6LRqDDjtS
bOP/jF7BQ8mGjTKOQ6csXstJkAXP4Tm8TN+52djeh7KJbnlZgLczD8El27u7MRsAPAeY5pxLGpkJ
V66umcaggb17PszmBzZEKeM8iOgPZm5yvLKezuEHkbv2Ci/qCR0SXm90WRJR88+2RYMADCjaHP3U
JRNYZsONz5e1A6xGKAcYhC0tAT3+noLzYOCyVSce5laAXIi7r9QUhT/Ot5p3sMmBRZSDLkuxWMIw
uTW98tcmQC7ZL639NMA3ybDhtjgUDUAd6dAKymExOXSczgL2GG33Xa9m428MSewGqE4JD/Gz2u+h
//IPfXHIP/Z58oRV3nYIP2GH61E1GhbIPdXwKgm6ZlAMEg9sCmIEQ4SZvR17Tbrhkv59IhQsJm2p
28zTyYb+2JZDAla3m+BkDatG+LVqDFqDmpX2X25uTtD9ObMVwQZxqf9g34znoVpZ3tZqJXG8plH3
EcYbw3OZ3OjTvxjujGNjDG5C/knq0qMJ5Bje3ercdXHPbSyqg14gpy3FzWLJvfwGlUt9RKxkMxUi
vOqgSQexSpiEnU65OLMrPYnQYdDdGSSqDEAaUBL9A/aTd182tDWbtJzXlH4QLpJMogctgFLaKAfa
ZB+zcvD+vbJNNZwrJk8ZHz6ftFqoUxyjAtxP6EMP7FDHdA00oobiS0pPMm5QfZ2ilm79EzH21+jF
88XEjL3U6zhNWGuoxAeAGP6HsIAEGgcq3sXQgcIwM4lz9+Q0eINr0HMOnALVX3qOMaZ6LxhoO7WT
4O7mY20dW/Y+Tmy6m+/mLbx/HaC/ohzGtobuI63v5B/RIZSAY4WaxP5h7PSdtBLtScfcT/ztduvE
Bicp+eJ+1kYZ6upyYPc7jI5UKOWYNoqN/c4lvBvMtGchcsIuu005JnOTFow+5541I9e/6gREHfJ+
JYqQKzpWA5xVYZMzkiSbx9U8Hc9Hwo5rbh6mnyWHvYMWJKsRFqvN5dGOvKqZj9/7wCByW2Mh13IU
9OiMYF7afHQM5rTGuy9FFghYYZKem9ncZ20OSw5nUkTRW8R2Ajax29al37VqMUlpM0rdJv7ESGJd
lqzpy/JEDQOr5VEzuvTPW52gbf/mSbAycc/LJ9xja5+Yp37C9UkRKzV39k7lmTor9Un7gSqYAKSi
XILi/cE5BU+D3Ulb5ttZtVBmvFti06q3UZqF91XVp2nK2nXMS5+Lm924MOOwfWEzr2uNXUQxB03/
xh9vXou81UIDkxZIM543wCErRttPhq1R4rq7HZ6zUew+jH0TzCZxYxdxei5xQsCttpoLNl408tlO
WFrrh79dgzEp8OrZPSYDT6PhxahN2tZxS7w1iXmBxFwW1L06Q65RjWKG24QjRBcPvJirdfF2gqMS
s8MX3Vx+M1Sl8OIdthfv3P+4rJAwBwQbnZYJ13XxKh8axAoqqeyloilppM9bLnV+WSbz5iqZb/yD
U2EWcDuLZeEV/d6kEhvFlt9E1ABKoBlmIXQV4miv8ABt+ISoQ9pqLmrDXQPn+umgGomapz68GrE2
Tntw89r+w+vZiIj27ImmagkPqvAylzeYdH2iPxuJACeb9zrGwdHEOYQbFgusOKmiuXDeOqPeqOgT
KZoTOqiiyiQffjzwfmZ6zbszGxuUC7RjbrVuZ5qXE3b7qOFups0QMiPDJPeBgvxYSdOH9q+P+w4b
w3hQnxrHv7NH0toZCsCKB6A0tBJRLaSsQ0tV6pekabJcy3Do/E9QLqOI1AyOs07YCeuBWKubIW0U
d5TY6QQY9EJVkaTb/kBmqk4egoCuJ1GKRo1fNzFckjo1pDHWj5ZeD+Uel4/iZuzpcR/YzLzNaviR
9w8r5Aeob3yMPZOF9A4URNiwdE2owH3GLdQWmlN4XliZkSMWwITZniCdf9ChK5F4NTYI2DZROz4R
PV+J0hM7Xd+HyBsEbGKM+WGaYNZ7Q5U0HlIHkkptwfTMTGYNN9HfrLL5gzXApPFbpAQtDuZsmLmi
tN3AKTtkCtw5Xre1/Sxz3qfmXUvOcRIg9kh2JEL+A7sEd5zAhj5DRCF0fRv/0ScLsCcHR0K6kNq4
mpkGhOfUtgfeOzcvIYDgMLE1Uq0lmAJ719O985tsfmUytUjPreswd5ni9tOtYgVAUJ94dQbyzsi9
KICQS5xgavGg3E3sHpMNfdo+AUxYhGcCrMxFopWx4I6MTrv7vtE/1IyMXGhD7fiOOcyp/4pKdghE
Id7qKPY+uF8lf8jpm8g5ccaiFEE2YeYBGcu4YAs5bivETl3zQF+JctBbyNtQg7uuL05rqQ+MGVs2
LqYfv8atplJqdeisJM7x6LSxPyzHHFLJm3c4XYzGIJ/UOXcKDnl9sBoHwH1yH/GuJgK8iRnN4ER/
nDsNiaQuNWfd8hpW4V8nxeBwMZ4jhRkPP7wPz2Rh8FnI+NV22qPRriRcoo6B9YNbociKGBQ7MUnB
AvdCjskzb3gfZay3plnM7qO78Y007BPofuZdg/LfZ3ZBctbpLs6rGpNVpSefCJAziJnNQlSmdnJm
G3TLutB9UJWRjnrBYfoeEdvAwlm3BoefjlclyzOuQff3GrxGNS9HlrgIqtOPi3oaxOwfiqSUVcnA
Y+qMr0lOnwkRZdKvDj8kZpD3EBBhKA0o8NbH2/hErbx1ymAWA3o7oJXB6iBVgEd9jm4zxolT9uNt
ASkK5l+4oKBMII+gs516z8mDHg/nuAMOD4ppyyN3tk9k5s15Ri5b0GrBQRnvi2V30PYPlGRr/mEg
13jlJqQDo7vZWV7HV1gy0yy4D2v9Hnj8x7uEaRChyc0P+VzBx1aH9bakVMscHzf67zn1UxLwIHMb
o8p8Y+xzFg2HDqVPyst+h8ToMwBnDZ4uqtPZuLxxqhODuzeki0vjEmZBh6yvxudTmA48oLD4vAzb
QR6cw9aW0WPr6YeUOlgeOcqTUApYVw+iT8aEXox+HKQl6s8Cp0ZRbDct4A00oSO2CE57bc65OWwZ
iw5JNWAK1XiUhIBjMjn9SK+OwhErlj2h3/CyNfWKMBfIfN2fWGrpOA0++NXOJMfOLwyqfOAmbOgs
dhYpFfohPA727cQEdnkRlG1fbjEVAHBmHWUBaAKJUo20U8TmCSPnUT+28iBfs7NxoB545bet4kXD
4l0IzS48NWVevlxuZtDh/zP1Kyrb6G4T+oz8n5/c6xhsQFqHooflxpYi9cZVTHla3aJzJByg49QG
ggaYcERaDQ/YSonjafaxHn4+6gbFhtYJNU/QfsfNZZPjY5TmruQk6oK28NqU8B0NHO8CfWEhtTZ1
UpBygzkpTS4tVRjX+UjaGE1y7zogF+gKO7m0tTdAKKBJHLRr9ZAAmakp6w5VQMu3RpqIehvZfd1M
J8kEETleGC08u3v6BnG9H8rbFCtrP7izkpdd8JjbuBTE+MHmM0saH4IW1hlS1aO/Q5J5fD0XPO+v
tWvy4UisbOfnRep65/MfZ+rsuMHuphODHj5yWnk1kXh3uCwl4n3u4596DIURZunXSTD5Q7uvZdSH
n/Cye9GSUnfpUbkMboMuxCacXLuBBrTlbAJxBQYIOlKPqg1ebumn/Y/fc1I7s9v7PLiFLe8EDSAN
sjF4GadpPk4JU8/E8PT5uVnQ6ufjjMxVMN3R4SZ7+f4YpgTAiNkjY4C2OljJnGJbN+quuhFK7YUX
7wkkMH1XhA2JCXNlfgcSPk/3bfKk2LhVFQ+RwvIkH/1W7sr3/35XBxwnS87PhdfKCWXSYTpkKiC3
SpmQh8ekOCyljaWQmSCMpSVfU0TmwTNt4qZ+MmzCFyaAunkwys8PVZTalBg5hlGcVix83gLz8Kct
9RgCSpvT1e3SYtBDML01IvFujDp2d0YIxJG043jv64cagas0yd//msDcbYso7V89qkZti/I5wbqE
slF3RxYBJWCEa1DZms5tkO7ShBtGEwGDoSiFZIdTeSQmCUPKQpTArU7o2NaxTKkmNc+E0BevjrJA
baJOtja1mXfUHmQwisCwwrvTGn5wh1KoWyP2umOf/XQEcX9Q6W6Hr+9P15/Yb09vxGXSTi6+viSb
nyOT8N9l9BihJ4AQ3tH7rdMMoSYvSd0i2aMU/ys/ImXZxwLi+zcTrrhSH6S93EYq4MjiJKwq7S5M
eflB9Vz9e/kt7Rf86ZF6yVX+EJJBXvTQ7y0KUojYVcZxRGXuOMoR3OuNj786TGH2U1yhlx2CVPEn
L1sAfugK63RQBgXu3sSiXrVmSI2hCGDsg+UDDFIsUJair85Y3+nD0iE/ZXDGdwakHBe8Ot7xb4OX
u/1tpl2Ygk5pPnjLp1N/GlDKdVXR1bL59kHZVX9C1p4b0bY2HtWK31/E9AQBwK4hD6pRvFFpQj0r
El9X+1sFUhw7GD/TVkdWf/Dgkc5vpg1761ucG0EcE6a5CTkh+XojUALBn6dgdI/4tDTvlI4dDeZM
G53qO5oM0o1WoY9GBHSpQyF2KihvmSt8uTupp6/sQRSB5RTMJOWNSiI6ZEn/paVafROmCY58ZH6U
O0gNmNDfDIRSqKMMbwfZkA8mWz/SEt7yqza8wx2vSRaVDooWv2eIfyQxwMxi6FWyXirGR2Nh0ZYE
N9ipq6n/BF+V9fp/r4LiNOlYDeCWg9++Lc5QyflXPELe+sZl0F7Dd09HgzsJ11sWaVcZpp61Y71H
VC4BhhVcVyido1RhcGUS2ud6Q80MPVPGADvK5OmActVXQGgJg4Ap97KwR561ghbdTJrOcjeWSv4b
VRkBxEDHo1/dBzoVEZdgFZiPUaJypkqelMVgxNCGvXgPnr4sBsCMqYTV4L4D+RmVJoWxkUDnl1UZ
AyuTsup9Hna0B1NjC2XjZI3TY7pjHTC+X76kZGxENI5hcYxWS79E5VQAJnEXhx7Ftv94yL/SmqNt
CBwNXh9YGnxfehWk9SO9ADWM0lIBtY8HZbR6QgYSfoXMv65VOo50af0dvIOXRPkM2Dukgud2gAfY
7BhJwAHC2Rz0m/VGt+4IFqNTiWRejlIz/UGICsAAlqjXSczkSJqF03a/CkaF3IZZwTby6lB3Z6wk
5abRBMskdKfD2lRQ+XIvTgoOJ0IEOApfZDUOaZLSmCU0iITdXTv6looDhYU7oSnsM8zLBU1LyLVJ
Ual0ckQX1GFL0zPBLEwBkOWX8ohI6FXL4YSu2ncoKY2BQ6Cm0TyEYKX8fyWYIyhWYuxwULgEnyCn
UETs4xQSBCmZcBiOKs49Pa/h/QcOkfZ8k7/XHBQX4h5tS9SQEvvsfE1wvn8jT6ypYmVDFHAyUHaf
VyWK/iaNhPJEZpz44VXyrlIu5mDfghfaGVjP0cFaAlQ4GXPu9p9wUE68O5Ga8yLfkMx5EoRbxQ/r
cJLyAYTTglXxPP5GpoU67hkkU7AXA/fF3R50J4Sn6cc7cujAXCTYcUVnKNkskjHHC0ftwVL16b+D
Vp/7Q/x4IulQYFRR/kpiiXoNR7HORE7G70aiV/qv8kQEGcI8IfzTYbUB8Su93CUYAH3wC94MmGoF
LGLGe8m3p0PAkiEnMH8yc247I8SAaWzO4NcEk077VxRIjeqBaQP78ZtNqRwSsjI6YPPkQCsCjskm
InlW7CA7ks0sdm/epV9d4VjLF16H7HPybWH3+x7F7YEQbnIp4gulz1QVnUvukb7wmTXCRSRck4nJ
+58sZiT5xLckcQg/XqOfGF/0k7uWUiRZTwrP184YG8w9h310gg4RRxsH+wnsgBHh+qjQMmwP74Ge
pAeSZL6jHiYyihvASQC6YDmd+oq1eyNN/pRpJq1HSmlMlpwhKhHCV6KvfTo1P+4uI41JKPOF1zbL
R1PtwKayYQZfzdns42tZ3blsIdE4tAgaUaxb9IU3lKAlZ+1ApGJMNmbqcQqORnzVoWuDGcEb7RVw
KT0kMGBkwIvAvQimEmKxHrdKqEW8r2ja9gkAAR8OzMbKZH8gByP1YSSp43znl7Iy9dYr1BYn6W7O
8NoBk2QCCyljtQcxWUwSMFo85uNRcHU+wkKpaWbjE4Bp20yZ23olvSH/g7Ri2UMCxOJ7ui8AHwcj
IX1QsFg+dpMaLdeeeYIjAQYpjHDXheooG6vwZAFmSm41Grr5NL/0wZ+/mBt3JtIG3CI5AzHa7ZfL
waOLcYRtTGrGD4U/mJwfvK+pcBPhJ8yUpnnze1CFKX474isirgk8RTmeigNg+TGizpmPOhT5kc4m
Aa2a36vv8EGYidzAivkhWh3l82T8pACnQi13mCkUPDFNmLaWkM4AOkhG+2cqroldsiuxgscFS4o4
GJyXD+kcD0BgUKtO0w5ZtX1Rxfq/6J1vruB9advsRrdlE/HsVTrsASCQWoGiMOGWOhckcUz3LBSg
XWnef0Dvauva+gFL6oA1TRGc/y7/p01xtm681rCkl4Fuhrt930GE4YEbQpQBOKzfXLEHwLGDLE26
ABr5WDbU82lV6YreHk9D0mBA2smTev/s4lXDln1YQvE6LMtxDA4wwrT3TPl1M+jMY5CXVYeuzMYa
Y4lrz7ijV4QiGGFqI3g5nXVnHfNAAu/RXtX0lHWVDCGTZfOUWcEWQUJyWd4kvsVbNEY5fUUEcHRh
pLOndVh8giolEOJB/IgQdNo1Z59RzI6CBxUZCtnxx3sNO/0G5kfhMzXyNeP5oXAGit32+VisnRLe
NyqfAKWivlTs3oQvTm81YFCJ/tuEuJOAkEEoYxkrh9UGTgHBes5PZGBasf8BeDAHrJmQGwAHrzIh
n2J1YlyhTOirBcudpdBOyQR6urGgod6RaOfbHM6YMfTSwnkEnxeujc8Rn/YGQbAZKcNK51RRNj6f
6czlstHo3DlxguhETHlavtPOBK+SefXo11eP/q1PeKjUyZpQmQB/BuMYCdzUIu58X2J2ZacWUfVl
b6/Em+zpB3JDZh4oQ5Ov56imGBWe55gEbq5jRh9YB9yHzUEHsJa/dm2FnbXRxftvT2wxkfSpwU+5
DTxN10oAq/Tq1HcfQcqGzvWO2EtY5LyBFpQ8Q/R5/kfTeW0pji1B9ItYC29eZZFAQgiBgBdW4b33
Xz87RM+tOz09VQVIR+ekiYyM5D74h/DxzeWim8sHLOTw61mABaNB+Zf8JY1vnEldf96cUiQirIYe
80JMk3IYm/gNBiyri0IIq44Nw+Xh9FTywfwCJxE5QAaHryG4NQcTE9CmS+jDLaoG9mbhWXXkInGg
whvYN+dWiWVknhV7qqlizc/4yJWqRgTqQXkK8EkMS8IeV57f0WT7L7ClxPDhp4IMsYUoMlfYU9hK
neSyjQQ/Bl5Iv66AohYYw7sZg6QJF25Q5Hj6D5TZhNDvSUfu+LA22BW7ZAcnZIfPwYAbIDJU5S0J
PKhkBU0Z6IeqM85PA5rB8CgbqoTWAPCAUcSfNA5kdCUCHMEVQpxgTXgPV2vaMM7UGJ8WPRdPBKMZ
HfCy2b4qtUsYR4oZQiapv19Ab5GWxg1LIkNBwKZFURFjO34SDorxQIuEqwLdvqe4g1PUg7wiqBv3
CfOFOOqLL4FOg33GYhJJZxhm5vaSElgZC2M/oLtS1VZRjrcP2MaEMVouNgsbVpT/RCGYWl0kWwlL
pvn0xsEbvPGinwPKUTgkf2eTgw2VfdZCIHED2OVKO4mmaOQJTyEmiOigqSSSdmoFIFo8ojFhYAvm
BteApgg+UmGM7IKixg00XGqhAMZfSpQ4kA7jZahBgo9zHO6EOTvyIYaXcxBBUZX01Nk7bFDBgaum
NonAM96dIR5Xrw7/7PAnOI4ZokLm4KRB6ijB/F1TKCxHciRitTKR7pIhGDpX2Ahnh/Sh7NS+d+zB
K8j8eZkj5HkJPI6pduHacqMafUuMnWUbQ2wF9FQZfNWvYIxXATdmUsACH4UwRy2QGp8pGT3yxLvf
VgYCFfRikTOqsNvSJpQhUM5InkSIRC0TLVKWiFmCooVxopuqrqyChWKPHZGfDrmCd/kcXa4XgyeD
KcF0eBv5F0Srg6AjhbWYBCVWDd7gYCYQ6VpvOLCYUotnS6GXUAvo94HOGRQtdNrUnio9cSmWnJAn
K3hAtpdmOf6iFJWJjjWfaM0A6gAjMs3cuzLjxixFane8tSSoRS9qvHXRWkBDIz1MEfxFk0rqquv2
1cnHL/yIXaI7U5pQ9H6jyaQe1pzzcbuDU6oGdhTW7EHVRdBTTSTMtaS3SgMbxVuRZJ3abaWRhlzL
4uG36J6AIXTmWEoNuGwnMr9YSTjMe81wJ9r5gWrsHq2IIiQiuuygrHxhyQf2uuwQWRU25847fbE/
FcR0ylTdMEhOMFXAV+V3xEf6gMNK/HXNOBGGsDjDui8BYoGzEH5gZIBnfp0Jw0luGBaq0dwLPVuI
chY0AgDqCJ2iyLdL9xXB4CbvZqiFl6cyYLnpVGvWrPkJCRlukR5radXmMt2Y1s2XlC9SMpy3N7M+
4Mg4wn410OXcJmEEl0Vrh+vRJWiaDLUae51o/ozSxgZ2c9eicvLsVbMjJ/pEyXnfgLqVhRT/Ni38
BPkJhmyYQ8nMqvpFCjwVZ4rSCwdf71ma5XpfVi6UCjN3a066Z6+GFNrNeAwETBeGBUeBYt290yZV
cz4htDiQ+eGOfFrKwHvkecBWLALFAu8tqoTqRlOsrFWiaqW4mi/w2A3OH+ciM6x0RU+4gIdVTJxg
rlyalaIioRJfe/B2DHSyC/cJyDREImBt6GlejdBUafWX/7qyVgVnqq6uVRM+W3vNsE+6z77WayCb
9vWOYB+xsvgGHy5LqSKDEo3im6vL8UGwPO0V4UN4hCFGbda8/Onz3wkJL+C7vx0JCiBiZk3FEFGW
VWpWmtQp99YR5/VLIRMYLL2t825dKDHApSTtgn/ZyVGj7hMGw78QaKp9Tf+ZX2pSOaw0HwGtJzvz
TTxQdC7jWjOXFmlT2ICZB/fOe15fQOfEg3W+7UPdKi9vVbhsbBFsPNWHIbLEHTzNmcWkVOof+tep
woRzus4bBTZ9WIkJL+e3t1+smBNahdxz5/HyznVMyySSF4ZbUmQe6uJFa7QCvFPZalyJj4CJ5cns
OzKCEI3IlqBleVSJ2/l5HtyPHi5klG7me2J+J8SrjfCawu/I4y/DQ5AxVnbY9i6FpPOachNs2J3K
W0GpvZ5R4DRLMLaaja/z9fIn81g3DrB5feawBoXpAZZTzTnYr5P5yl4OHgA592Vf+s9O8a9M6fdA
025AzSt6jXMEdfMV1LGyWgoP9jU6xe/kGm3n9+TqqemH+sGQmTZswS/Kbg36Hp4V+4Za0sbclukr
XCMJOnsMXhDS4320j6AGzR6n1hPci6m7wJtrq8SQM7KnS1BthHWKNB9a3dzn2jp7x6S+VI3/Yedm
FTpLKLXjjOVWd+HubxVfvdcgN8wP7skBatIbgqWKOEo7iemdaNcvwNtSOfcU5mZcEce3vZ3zCigN
BSM601vQQIKIVmT/5h2iio8sKyhruBrRGmKXhwDMdClXGE2ngXWAzYMJhIx6Z9IroZWFL4cajWzq
csIhHBbQOr3SqpunsXeKOBQ9VZ0TWqal8b5FLAexPgdFAjQAeBzZWmEA7JJV8zF4fG1KphYjtHxB
Vxgav0TPPJvu3qxaxQ6U/k9Uhre36dOH7dZuEqmpzuvzWowju6eT6J2ue3tVNu/w/zbdY4+q/JHi
6MU/GTBJX/QEf7K+dboosCkkSwpP+i8NnE2V7B5EWOgcoC9PSZaY8QoIAQFQoJAcbwwvqE3fh4B9
uP+A8zs0Y/6qM27n7+M0ursEvH//N+mIOf+iqY5QBVblx6hBHw7XIXkU36Vx4vEwaatAnIgjC2mF
jLFHX0VAhcIn89oO2qL7fRgRe4FLPixpxUoo86AW/VzypgUa7dUzzl/vtFiAIm+8kjsaidvPU3Eh
+adnsGMgfARDqqhBVAw6AnqHNkrDdf61SiadVVRaCsssUMRgtJCIixL5QuwLUL5/kpwBdXScKIKb
N++CLmHJZQKkGmNgDPjnAVe6Sp6M0oOA5x6pUVzaVepxMJCN3KAIACTkX3lzsXdiXwCdM0EXKJun
Rv2oZkfktUuVZModxhE30U2y4SGVrW+oAYkN8w1X6ZiSsfarI9hsFKNa5APN+hxKJ9nQyismFXub
qpdineZLxuKagmGY0JOwPVgfUaqIZhbiBwnDJFeBdrRZVAnlipgZIVRc0IkOCIVUqmFQ9nJhgq0i
k6mgS40wHI0MKNdt2jnaLrBYlLrtGYAW5HCCWzK7tvwELdcDMOad0+syqm7HtLpV3El+KBMVQ3tc
r5tFAjoPc2/XmufexV33KHSzq1SdoDqN9REDvAy7HotHQCLo8mZAUAGJJCOiAQ86MIkEx8MutFG/
tr9Uia8R1oV0coXe1yqgPtg6qGhMgIJhmricb+tO6QAiaX8H1ABnhka4AAIsIIgAjwZErQqNZKNJ
UveOX2vTv2KiKegDdIPKd2/9k7sb02RQAnUiiO4oexUEd2gyxlrTzt2Lu+qSfVoPPCs1dQmORbD8
nbPDaXaIJIoE+ngknR4oZ+AWFZ7rl+LFKji2ttM7ip4RmFm46VfO9pZrfDJ+M2vRLtrv3ntNrnHj
XWEroHkfgeHglqyS2KvKk8Fu8O41Og9viMDhRoB0Qf1yMXOnw0kiijrPnc7Fc6+kHgc4CYruANR5
iK0vRIRTsO+td+a2c+qedyYUFpxup4gkxViw69okPpyQVMPSgddS6999gEbFxxtqW3izLPmFCILD
WbWA1a0NWdevok08pRxFvFCCImhkIhAIGQchZxsU4HyeI/yV9erXWtge+9KFFLIfwXuBUbM7GDlq
fxTlPOKkBvnipinAl+o+nf+A5FhNKu5qd49YakBwFX4pOUOlhvwQ/lASoBPuYuIffvnSt80b4ZCY
tyauwZ4WxV2ogHDi3uGFqoV/76zGpdbJv9yMLW6YuoEAGBhWt4+7BxgQgH5gzRoFyNlEI/Rfs1+f
mNxj79RVO8s3b1x7r3GjbjzhihRYkw/Oi5mI2HvcInbRmoGY3q36aNcFvhD6Rbknuk73qHwAC6WQ
OD2IX7m/d828jfZpFamDLadk65yBQvJ83sa+9h7gg8pvqlFxdKSTdhPwNqDg4LhszBrFlinbalwm
+gBprRsn2l1yLD70mhZhxJpaJIahBKx6Z3rWyVl3aLrtc6eEEooXaY3p7VlPpqH34KGzCgVRy7OA
YdW9N/fT4hyyE/iMsJ+aWQnA/p7EnuMvQdEqmLTPzReA0rQcVXHDVPyFZMPoiZj/DrdcRIusTEdW
hY0Cjo+B/oJSzJWxeSPRa08B8HB/E1D9D3cBoCZ/gqOxAL5Y7lvgQ4Ih5sJuIGoeMiPNRHCIog1q
lIySpWts36RDz1hAYGO3yq48GT54GewTbU/oj6D1HNwms/ja1+EEIGETA0zRDUPU7H/h36/G9AXJ
fpTPzgHo4mxjP76AIyxpBuxhSxohQR5xXcOElluOiiWjPL+S00LMpGG5EoLrXFOGy/cm3qYrQkSs
Kix9rd4a1ahAvYJp2d8/JdknolWpPa1gYzLggdJILYb1K7N1IF6gPkGBAxhLgShoHYaPf4GVze+p
UEFgJoBCiLBE0a0OTOeWtmjwABdRYQgTaDZaDfAa0ROB7EnCAZ+ouAACASV83YmeBouPp4XXTJkd
DHkrm8JyCVMm4gBSzsor0yLD9XimVAv4TE5Hn4rSN+s/IN3uYU7xWBQpydyr1j6Vk9mYjxH9i9B2
BGmVmuoB0vhQxf0XTqdQH3hOc+x9xQjGiYqicFPdaBYrEhkrdRhzxsnkVRMRJELL1woYG1/j73x4
tXzFhDHvlPIIIdaaBDabD6/KPIMD4BsIHjFYP+Wp9F+RO6OPFdOl42+j8d17PpWOGAs5Q4rVsnOJ
CPBsYYdEB9QlK1IChzVaZA9wSjfgKspblE3T4p7kYRlNRZXDHXFxCw4K5hKjKaNrb8a68LWzxxWq
7CLeDHa9hfG9UQkvcNZqaaXVeYGUvvoy9KBVdEJyHnE5/W2Hig3Dj2GHkIakivofbq1ZX9QwNkTp
TqXZIDF/wmvEUcAM4JLXkZJZ4LExucAZvmQJitautR/tRxrhiiIFimbMUGOOrQYXafFPxrgMr4u2
RGAKdMH+TaBtitU/YaHu3iFsdES2rdqNOZqRCMyluRHaFOeqeV406Nk+kY8jRQNzYXFEjXjV2fVQ
Q2P+TLGJGEV6ZZLjpVNN791HJ7zyhYLoMuduRg/vDNUB/VVPSvtoRFmbDg0kSLcVJYiPjhxCW5no
wraKoMLErKFilUc4ALmojUAVBH4LJMGdAoIRpWS1RAPYX0Mpfg6v0ov5zotX8wFiopm8ktlGC5Oy
+NOtZJ3Sau7IwWWpN788VHouECmwJDmIdB+o+qGFQDdCxPQlSx63XabHKz8okUuPmW+aHq1PcIuB
z4ltqGuf/Fd8i2FtQq+6JqAm/PNso5ajjgihB1dVqhSIV837HPY/m2jRIHXM+gvALmFw94hKdosL
R/jrfUjS7lGJrULwU6HuU2mRbrveGFQFeXwm7ix+cuANhME0arOBxFwVHfwnxjgHtIQunEShaaGq
WO8RsEqbZs0r2u01tHfQ5a10pOL7gvoFuXozoGUVEMcvdUo9+KvSRX8OEdDRACpBSTqz0gtGmQe1
Xwi2fjVA6dy5ry11XqE8bAmonAyKdJYUydLz9iscV/3bYBMyOe5lQeg+GVVkiAvDA3IrxwQ4mAmr
Z6AgimpaIpXTNFC1bIpd+oS3xDIU2g1nMlAUdsYVHsALalNKsbZQeWqeQB6HbrHfcB6kNiH9REQV
FRLOv9egjlZRQjJaZQLBEkTfXdG1tYlX0BNrxlx4y50uVWGjG/pZ8Aga+kp5/muN1e+1R+RlQwf/
2aGJFGBfLLMkwZcaeSqSPpznK3HCJRDsXuMgygbI8OJRebJyes80SW4gbQ5pFlJcn446wCtuLiA1
8TK9B2VfGu5yg3VDMxFV6lK8K1sK/QEBPqN6UgqzxtBSeEzVUvFr0Zo1bIKCPewIBhymCYIPNLqe
2YnEO7zHBSoa+Qce0kDjcBvemE6FTO3TZLEoqpov+BsF+zWKrh9L9fGFM9wtJZ+0GqBQ07kxn2RW
7WZDg6nSEGaG1Hhpa+/jVNtFn6HDDoJQjNp1eV7L+4GZeVDt+WM9X2+sCkbz600nCC43MkG7jVMA
+mxVqcYyZqYvIRsEOTjKFeAoBtZs7RuFyFGZmSjOcbhGo6G/hzji0dOMMb6CTZU/xnZOpHaen5D7
HpTIFUYfNQ17SBvhBpwS4N4Z8za9IvzngHfnMLSI5dYlZwEudKXNjoD7M/6EpBfRpVUY3fxPlzaC
bl1qYfE64HvzHE4NgYDxeVblYmb79mpQk+R3EeWp2WNZgsjNbses0PxYB6iD6vkwV/H5STPid3ht
V/0clCzqAgB9BeLgQoJEMf4AFru7a21oRiPpiPPLA7gaJpqlhWgPosz4H/A/lFrQuxPXhqldVm1x
ZagamDJC1oS2EKBBBgA4mdjHxObVgBnGznXLBaB3/vKr3duSadj051+tC2w8NXqCvf41ZpyCKkUH
Nz94hStQzNx0P7uOcikpx5tkQeV21uhb9nbjBwHhmx2sxOYiCofaHE7dIso+Qdl+ds7ODcoLHpnU
AwZnUMpTJ/xuzeLW3gRERxB3vghpRqQdVZKuXNkVR4DGY5+Ik2E71Eo+AW/iHlBrQ7OUTXuFocKZ
zVjFNmVr9nPrERx8/d6BoJWqCFVcauS5wZ5DVB4Bgqz64k/8GGIb0SJooKhTJkREeC6SZ8Uukn2p
82mSlMjCAOFUckjqtCLdRtX5hmC6bAk5OC7FJSyMJ82b84oYm5Ru4McoD1espGLIzr2nVY9UmHKG
4iIlQjrceFVCzI1d4rSp7+9rkEBBZMBSQH/hwR7AuYyFXlInLEGEiKx91b9S4CmPsmYeSivEOZQO
QXRI3WI3jRhJQP7/C9NUzFJF45heW9Q/ZrBGJs4spR4C+40yMgGLyimKp4mChAPENJ8acUxCniQa
IqoEDHYQFpLGAZkkkkJabpIkId/mVDS9Bkk3nwPLQCGrvqmSIcEKOciJoo/wZVoxeGxJJ6FWpMBn
jTMiXCSR5+Lh/tCHHhMxuhSD4JHzeaonE0VT0RZPISNDsaVKU1pDbII8hXlxrPQa5khW/uaHLS6Y
VwsfwGyZm+63FcfebOHFMUWL+MAOIHWm8MOe3C3URMUFQ1lTIKxbV3UW7hZPbE3zkx5BVur2qtEd
rZtV13tOxQ+m9gNzhXWleapO+5SqHiW1YqkPts5jyFFH1n9NyAhZd1WJiAsxuuepuJQrV31ts9nN
QcXVQU/xaqMCgboijNKblZ6XUCfaaFBj0mvBY1gLaJGjknb3Z7LJG4QoRG4UPwguShtombeEDgVD
GdgXUOeRka4OC/gGpz6RAM2AZZC6+kusDoToe4opWQx2J3QhpM+1MIAhPDiKd3NITlyyQCElQJdA
xUx42BCfOT5wvkhTZmULaiisaChFlP2EBuph6/eEeYhGTYKjX1XZ/NwS7+dtLKjLiWC5gX20BTvj
NigT8nZ6R/6Jx8PWfDBvDVs0oHc67FsOpQFSw4VxMfCDCqmqjEoqDiZESPXJlV/svZzJXiShoGSn
6yDppl4OzMAdxIu42o65FPgcYuaIyIotpTNc8JcO0QoKCY6HB0XRsUZ3hXD3AgeeOjaVbGggpIvV
9rEZUfcX75Uv9kCOfPi3JBDQTO6B5tGJUwoeiCv7oqRQjgxYIUAybRFeWeKsgh9pnVUmq4VsePIz
c7Gg4pAVIvlGzq7B9/iR1UWz0geqAVBtwLVQT6zGcdPvaeVhdKeiJKnoD1YU5jnf+ru+MBq8nltn
2SvEDdwEyEzVo79TF6SduE/1566fIw/lk/RZ+rPs0eI5A71tp0ghXJtcH/ceRZwiznj2VDIjsdJZ
myZaXeNN6yimsoo12PTpjwP9nQFOGKLYcveRm6KD0s7YzjeY1GVyq9nv2UeUZuFK+xglcEVfPyHY
MtJRxm7Pmuu2IYRwAz4ts8O3TBRDUWUEQRZCzN0WBT17aTRqj2r+myEMRQeVHv5hyKO1SyA6I9wu
bPfGJUDPD5FxZwb68++csWzp3yOqhPGtD5R0jP6tXyyYJ4+/QoX+2tBpwZd5/csa1Y0jvbgaTXDx
/vLtP2i1mic+MXwI7leTy8TbRjlXtQJxVydowLQbwUjv6yOOxrR61GF5W41XBze17ZMnkVMRxm0b
lSTCBMS66oYf8gsfyNs93+f3/8L+0WaYiWaqf9C40E/6Wct4icpnyLibmdtmQjsKbkh7M7IHfBUd
pYwrTgin9leY6AK/9TTtEVqtqB5pYLlv005Jl7FdMv9G/EVYNIqxTluvabh1Y5bWTJeBN2HY7/V6
6Ppv0XpZclnMOV9zGd0lEtJNk9L9wzJHfzwIhFrV989a0dbPvY5SF9biggu0bZRxqTqbuifJ2V48
0fyzRyPtnjTCzinxF1kbljxEdBYOrvzVYDlZf8ZG5HzWwWcV3/ao6IzahgvR0HUN3T/z21Ggb/b9
8E/PYBPV4brz0MK/PWPkWEHGuvWYcsrV/9V8+glUCBiN2jj4KEWTx7d7zIjp9UyfZeF6QrPvs9T2
ckkmJLUoVuBo97pL1KaQKGZOq4ZnMB8SuV2Wftls6gH7pt/TrBnkpRFZZOqTWUFynq8uL/9DIQgn
HUXtNESEDpECCgdHGwwu4+r3aCowV/RSRZo9ayGTyONEqbnX6//9+XpA2vgqDKn3QZoBRXSJ0bRE
3FbXekaP4mPMu/OHaXUtLbQ90vhbcewZ3mCJsK2v9MtAjUu7nc6eLDYnlhgDu9pMVGoNVIkVKkSh
CutOPZDGuM7YoTGLAd5Ft45SCK2yUEPErpGSBjQU/k9LYWsYBJ2Ok3gJHvqc8u8OYD5QjEQ16IUy
hmgSIQpiDSn+B04Sg+Rh4psLgiMbayILKV+itEckmw4Of515pJiW8AhTKnYLljzGjEFqFWdLXgqu
ree5rovhqorwwf9TtZuLuc9fYyOmGXmBcVKlQw7nTrxE/ceHuJQLUvZP3XLdPboxJtvBTasGXTYa
jvtBl0yn+pPZil2i7VjROUUDhpGFmKa/frX1Drai2Iuw/tdnf0KoYErAktYangcPIWzbLkaUpMt1
7bZthpyDjdXs+f2/0DR7GpvAnGox3jOjw/MR8qRWHAVqlIAWcTyDP8rv0g3WbTZ5R64zjV0MM+4V
I8uNtEMMzLIn0kOX98Zutt22G3O7HA+0uXo9OvLJqBhs2EdqiwkmWBvpfmlXqbXmjNT1LCJw6vDg
vNhwOYUx02DDmzpAM6ry1f73QXSVcMeQv0Yjhk5yiAT7t9NRiiXWwqkBgB9ipOzw4DEicqgW/D/A
DDqnf+0RmVD1F90s2++ZS1ar2eyZTCb+k+nY8tay1W3k5p4y86kkvkYobv4WKbTh8zESsopMZ58J
Nn1fnQ3opZvZ/GLu8kxZikvUTXKhrDPWFInOYpN5vaiMMBAS8meMT7w2H+TVXqlgf9MJ+QLY8rFl
/DYj3l2dLPh/w4Mwm+0jtpnNiuK+Ce1YeHkthN624Tb8dam89Qpf2TO6Y8Rz6mevBQXCvAfVylx3
E8noqxWnnD3kb0y3i74hSyj3xZ2yJzkPlJUUyugRAyVTspvh3wlA1GMmn020ShDM0Z1FdCEoLNyZ
Gd9x1ScIhWddh0GvqAWyW19w64kyD1Er2YWqaleigRgCE5H3h5Zihc8SpoAi9oohMjiFNadQ5JC6
v55fEBui8YEe8KaiMlGodFXaoT+L/TQUdUS06ilCswQm8w2FCLMojSLiHT4V0pUbczxZUdaWsHwB
XexsaxpuheqAapECKbT3IxaVyarZMj2cjEBcJpSMifhYGkXW2AMCfd10w4xiXRHlKZNjTnM8lLAz
K0Kix+dv3IW4rLNILLcixVNYJpiSM9VrgiUTfSpfIZXC0jwhUIVuPcWvIpWRJRWJrRRB8UIqBoR+
gKqkaqxWZyre5w2Gi7qogFP0sMgdGmEMYVhY+cqXvYp0uznWnG48qTBg4hQ60+DJl9oqSEhoxzpa
U5QTxsEmHDtQLTGHajLUg6aWAWOdR0QbpcyyzOJRDPiDSZilyLoS5vg9xcei2taJVcHbSe9YDJvn
semv+gr+RBLQcik2U5AtvFk5IPh3wCVDO+YVWomLNcvx8wnpuPh4xKJ0ZFL7FMFQZRM9YlHABGPD
SIEeR25C3yEXxK6IIgUQmjxBBxtfGjTHGIm8RqMzipafKOahTv7j52EuUs64glf1Zem95ZGuMP50
adqxCn+10xRa8iRnv3c/xquRHJ/GtTP/AEe4NTQ+Sf+9fcsiZHLCUttlMI2lARaU6rHKYMExURIE
BybcMUAh++bHwIr0kT7k20w/11Q8afxrCvqEAScaZF9sYahWmpWDCuV8UDcHxAYT3P2+z68gTvSA
gIes3otpUsAvDBkIKi+j9CJqO7pMjWHER+YXJDOZOXviBOYo0ZG1B5TWnIwNLr9h1WHzTcz52SoZ
UNQm4Dvgr3R4QwFGXIXy+cedM85CIHmXXm9x3VDKtevwB3kjlB01touxk9nH9C8OIkosvSIFxQhn
Jr6ouWudPRY+ccxUC/vpHv0L6LaWQ3MTEKWH8fAOaNp3mOTCQxTqzSgNpkUUMeRNJl3oHiDdRWIp
Mhuzv8XDUOPPWXmGjHBT/KfcoEJFxa7owrBW6Gv2hCz/3xi6NTbDvc1j+7Q+2iHYc7+31NAJZK7r
NnoIBlrFIJzTFRMmaBnTFRaNP00XlDCpwidRGXloPPezqzkXLKsitswj8KOzHhEf3vMppBI0X2g4
O0Dq+X1Jb1QzlzV9gFD3SpbRzndS7DA6jeqYlEOTjGQa2mH/r6cRShLI1vSPCtN51EGnWViaxggj
iU3FDAF+tnL4RG4o68NkCAGe6icB9SbyZ+4QZcfNEcXVUUjUIcsAH1cHp8AH5hFxKhEZFrNdSFMe
aqZ6b25a/bRZJsCAGbYKA2YejBe+pUyFjBnGSZmiHmrqwMraB8sia6oBJ5LVPo8RNuVxQFrJxnLe
wDG1YRoMlN8z7eLWvDBVgBCjEM1rkXZhnZb2k2o+4qEyto4N1bzBZLZQ82YuHcMReMJsX77D+Wbm
ir50+zpu2XIwCJRhAkCAyk3GPSVK/eUSyW924cuoM02HapIBP5OnDHz8YO6qSNwZiZWThbQBU2b1
Y549g5YYZOTlUe7WTmB8CnudM8dFMktGx5lb5iU6J0qSIEbZ2njsx5UDLArRNVP37mWJWMic7xeH
RCvC8eSCs4/hdrRpuQVXUbl0ydTYmU3V0Jux4c15haO+N3+2gLOnTcqL3GUX3u58zvcRhusyEFjj
bqTLMB9s3QFX2OURNns5xNSZdNQ78qJatnz6vOxomJn5WTMySRtKY1H5TEZt7TgevESzWnrZs+dk
+3Y/JO+yTdvsm+QypECEgLyAFObMGfKXmDgSLq4Fm8G9aspPkxASOJ2r55z2lrzZnaFcCFZhnbVa
sg98U6biZyI02INvQSdwbp1qEwvJ81tqeUHVjctIa4Lla66DA11rVAY10EWXLvUndr/l2yOajSlI
AtmhK6GKJsadL7gtqvRe6WTIzDz1fUIVnNvPxW1wyrRHEOHzOlCebzPBGSpD2FIPRW1GtW6CeUgz
InG78WIRAy531EKpKimEULym3OhipmgK5zuLoqcZyccQGggcFN4XR2CiD4cTqNTMSxK0thiRZwUN
CjzwFHHxY4QBleEwi5VyljjU4jJ/zJoRiCuMGuDdCnDaHfIQxxlLbyGA+ZQRlvgwVZezaK2l7g40
9RDPo4ORUIxr2xAlqfbLZRGri7Qgcg6tjSySqOy0WPZ+8BsXyA0KAVXPx4baz8qL0LmCYhMRQI7Q
og/bWJKY1RAwpXiGRGwlDGqDT5d+rvri09lMagM1VIsIjvTpIKqgz4I/tfzi5yrOyNCtquXyQ0Gt
yrZieWguU0g2K6fASCmZrla6n5n9QgJpiNUUqqPpuL9qOsobaioXui76PtgVwZ4CFd4KmTIVLzPw
VfemWFdYHFfP5dBk+AuCtWNoM+DXhU8KySRo4z3IqyZ6m6K3oPPwFxWBL0YgCyZlZEnTf6g4Z6n8
zwOQuG9jdVZj4SXh++GBdXNn8zXc0YD+JMgg3cANKHVQmPJyNugebJEPCFZeDdkqTQe+LhuBZJe1
sv/HrHozKRQQ1iiIzZZDIqJvHM46UyGEv4p2dBWB6iL9/ejPgoDkYX6+SA3OPEIgDBlQJs9wuLnO
PB1qDfpCT+064tHpLB1JYbiiHFUfVOXCUa8XiARUpYxJvkMZFDLYpKNSSaiTTX3oiQfTS++YCaWf
lH9O6JTwr99E2Rr6wtrO+jf6lyfpGEFwUOMOusKDO3EIAyiwypSFJZySDUPlG9JjvKQXDDE+hMiE
4jeuQIYZj2P6Ebs1Zntpj6kN+EDapISelIW989tLivmJ32dShVaKJEmtmrtJ1PQvi9a3gfuQVIIk
eeSpGi55bY1vXKwCslCCyGsBxEMALmDYSDhivlemLvnMVCB4EjoIRpqi5GCN7BAjigYRszlJRouO
H/bBwTDViuIUvS2XMri46cNMttbvY3c1/Yy/kti+QbT+9IKjOWcOFQ9LM7fW9tUtMrRR8xswjLKs
gD39Pe3s/RLwDga2q1glA4vk9O+YVtxncHAOzqVTZsyy5m+V0z3x5wHDLicjf7niDTH+/DdZrj6W
wivBH/Yc2W28m8a4yrtra+tCNBMIFdKBhfS2/PEa7Gt0Jgu+Iq7NXq9nEAPonxn+cSN9sy89yYPV
6/cUB2/9DBUUGrG2iy3Gb7g9f3l1m9IkEFi4NxCpTMQ2KbUokAK9ib+J0Bi95hnyTllGqQnWGY0l
CZvRoLCh5gMIxJ66W0BBUzrgAJeShyszI2MmY6w0jPSNioJwp7ETWK0MZ8NftazAQQ58YxQXD2jz
IvSogAjiT58W7Tp4kyrMMZhvUkmro0x3nVIpQCUP0RYVDWQTEEwgg1COydcT0DnbF2UP4PTItPBu
VwK5rJx8MA9WC47DL3D8/kacODF0OTgMOWGutfkXkv/DbUXZDNYfwrB01OVU9xe3h6zwVyzL6n8k
frLdMcjaBjoNboxbQVnPSsTogXIFf0MHQh6vgx4HcRKg2hivolJIgv2TQVauybKJZynydTDGvZzg
XPWhD1H/FFdPbWv6VdSYA82OkMbtuFNVZxjMUB7BC7LkmxRSXxs0k2MvqaRTPlKdJZq0ruZFJbJi
YSAJMuZDxtLlbdB3JxcnzA+FYPGbRLSA7sM/U1oixup3LCIbWl1+7DNUjw/v9HWqrthSksvN4zFl
QeQ7h5gPnbOB+vYEIEqOl74RtarRx5YkyqD1TJVa4vu5Obk8UsDOWjwxMmFoTS4t/IgGrQgGfGpD
9G2zkH1VluWW5EtUFJKIlZ6FSofklCMqSSzznreUAp0KsMrC9RvwkFV9TJK1+QmnHkGIlyCQDuaR
USKIV1Qb80BeSMkVq6g7VE41Im0VZP4BqOCvgoqw/JS/zJn2mTyB/kTRX/TplSeaBs6DPIBstmwZ
HmDqlnFTki+8Wic7WxY6emjUZBCrpkvdCTmO9PXIPuvvjCGyGj21PiHtjkGuMSD+Zh/bmsG9pm9c
mqdwlbuy7LmeOqj0zkON56YRxagGN5ThX+glisDSAktEMQSYHHOgPAVFEII5piiCXcskTohe9dWt
81EKGudzPUAs//zmD4ZEOiLOSuIPwgNlx6y+L3zjF8TpsFK90/aFvrdrHuD18OtsRPQULQlBqeUU
VhO7bgKVRk2H+aAG2a8MG1cDQ1bNZxu6T1j2y8sXqgktq9W0WgHVZDosaQ5qQ9mhzSmPxEfVv/zd
M+buhTddmygsr2I25wE6kfqH7ihaXdt0MSKD/YZsVKFV6YOWrGhZu/AJQ129XptwFasT9cOpeXui
WKsBrphB3aiW361NWIMfcYOpq51dpFHkQyOrBLbEAFJjmM4QHDoU7Ep8BJTFmZTiwHsokWblyu42
J0PA7oXro0hrik7FYNUs0vQ1bAV45YNBxDnEZqiGrvVTwJOL2f0i5zJ/OpbNlEyVrGe0SJE5VVmN
k/Or1d8gA0IpUKyEiUaLUYce00MMJ6vrTKWL0EHZ+l/lFPvAL3DUdPQ4E6jTYaD1BrrmjT3lMsAC
f1ooE0/yFzqhaiK7YKNkw3QlwpZmkdsOGdyhhJzp5UWiHPBqYFA1XNztlL22wgXigSnOFIfl3kw1
SwI/v9LUrXJ9tuw9TUSZMJyUSdbZDbzxOlkOsaDJmQ0ECS4D0PT5irKvLZjsrInsfUb41DWJxQ5l
mMOrcqhwPxGNQZWyY6q6lPw8gXOb6xCFavZT/pj9FHBVKG1QJSlTia/Z+REYIEximRg9Sh4djK+G
0oCbLdMNEzWOo5rZdm2CRxUuVVtUZCP9pYr9jutPpnBBvQAvS66wYNRa/rtdii9jJ0FwXDJMIZLy
oU3Mprk+RPJYkXR08Gzb9fh97JkeLQ5YmidessAgQemSEEsjzqJ4wn54JRtI3klGBCGzSKbZHsgo
G7xYK8176aHxwy9dcJKZLNHlth85SM9pFt+wkdVsXojN1LDkavbDvtOYfMF+UPEZ0pbGKK6Ay9C5
lsIpDb03k1UZB9msCnwIFSGh1BLXFMtmB3woIoPkgqT/pBRB/+1SZR1RMyUM/rPbsB3EwqWRSt8h
3vEeEdJigp4UGlFYs2EAsMmu4D/9H/nyD2f+cegGwrp60hje8EEYbEDbCsxgmw/II5itSExPRRGm
YjoBPyX6di48oRqvAOqUWA0l/DvDFUg76G1I9iS3lp6UU2XZ107cNtohb2SHBuPklbTMZleCC3gE
Ogq0O3NcVE4LaJRWY1q5q65GrV2J7la6dtHAX3ubP/ndKx5jBidOfhvb0WYjMDgJd9zAW2eVOBwZ
Q5sgVsmEqqcGDXcUtAttNZXfM/HtzLfj1KZYE3GkN7GaztdZa4MaL7GKdGqePXEn1bwIe47W26sX
tCzV5BjQgbdGD5Qvmt8wkHLwDUidui65wkTUbQp3FsVFgjK0YjDrdE4S8Ew7UwHgwXh4I9fCNubo
7pPifg0qm5o7tU2pKwRsOr6m6v3fxBJWFXKubZMpFOGo1ZihtlAFljTVwx3SoqMumflk/f5jQMQA
QxDnI8MdjKeC0XXetUb67ZiUI5lOFZBliweZhUad7CfRzIgdFpc6JW+tXtTfS2S8POhN6kaX1TvA
1RfLKFPG5Du/MiRejbAWJQRaUGX50UZkkkOdlElfm6ZUBpj/iJ9VeAMtWo2mepIqk7KMDO8u+zj3
+3DPQGlAc+cXBrG6QAcuJ580jdw3pZedijZFaLp8qH0dDaqV2W6OSXQXYrTQI69mIZk9Uv0Fq4Nw
jd0JWJV1NJ5OC7ylPnkYOJ6nTEthlHqoiHek3kvIzlnNHixRRjAcPh3LcbzYRSaNz1CCrw2n1fEW
kGk6P+OhlflZKyR1IIdhSAlux0XEMbUEY3l69WSxba1zVOHZK/qX+/yFIjsdCKJRl8aqv12rkHlh
eH9sN/iNtlThiwyGk2P9tZ6vmrdwzNZU7KMebYWPLWtIJjHmHhXaaT6Jsg8qJNg4niGKVTxVhcyn
7sbuAMQIymlXGa/LimtshB6GdrVWicAaswgZC2/bGY+JjXg+VtAi1wUmt7b27mDn1v6KruwCJd4j
jUp761wNa+M91BUgmL1dxnIYdTrgZjyJHzwh9ty2hzgR3lNRJtI8Y+yyW+S8glmACJmzip0byLbL
uVDUaJj7lHwBGhZqByrTiNoDQKZWCmVV8vVCkVh2jDvZD8tfH/2wmQdS0rQPQG3jVyRMqYRKJC1J
kkGco6BOdAsmRghWa8mOwC4lcfk9LoIM6n46Kk8WQT64QHQg3jjxj7yGOMn8mH2jw0mYzKXoJuRT
ZczzSApYalaeoDUOsTNUaY0jxC8I46rSC0LPCkwzeQF1txwCjIfHbnUceklmbpnyMQ5O9b63yW4n
sm4bK0T9UliLqgEqeVWxevSxKDIriqC+C6LL/+RcCbCr8Br1DoAENBCbK6nj+ZBeuiUgmfVAtlku
ochhKHqRalhCHmBU6kEYCwdrqC2BMDwGRGXLuvQkJk7Z2k8X3qn/axiB5dngvmjFdCQxVLMhXGf3
qagDZh1a2npt5g/O9qQpvh79OCyDJKlEtlP5Fo4mQRz0PSwN8lsEZZqfo2Dql94q7dF3tHO04koP
tadl6H5/oxWbgjRVSM+DEcuh1jZjF8td6Hlp/8uaKT+Vw8ANGMyx4E/kS+qDt0e/NxrWq5am6zR4
B3UmQuqqyt5iihgBrXL0CGIQ06fpmmXp03Kn0JW6ICvE+/wWpE2Z9vfQVLHnt1ZJO88kubohcpOI
XylhHp4dsAR4ZJmh4EtQI/pHlEcw3RTVYhWuKBQwEPRDqWwLDpLPcJIqcz+ONtDKbG/fXX3vxHhM
6iiKK9/uxTnaqhcxusKkzkJdRKCNqiOSvyT6ujiMzMhqDicQFtpCFJKJzJVniptKPi9LlKsRBXoX
1scLdcfRHyOydSd1Ygl6CKA4/HH3V9gk2oiCAv7j6cy6FNW2JfyLHENUEF9pRcS+K18cqWaq2GGP
/vr7Be5zT53aVWVmKixWM2fMiJhyrJTMdx+V5t/XVM58oX2ErCD6oFb3qqfZPCUyryai4FVkRQUe
KozrHfyrdXGp5BcjVuCFT6bajvlEF0p8LKsoyb/slRqf/P3sOl3+bvCOmeWql64wiq38U7088y+z
1+oJ5aBYIT92E2zLpmRV8FgIpUSmwjiEmpeAxgdhEEob7nBK58JvxYl7BY60mbeKBEXb1USTjF+T
Rzt7xeVAJZ1T0Plk2g70jd+jWeIEaKrMZ1RcPag57D4Qqns6cnV+aFYCFPk4EhkouAQvCD+YxfGa
x00/WrCqjdfMwLHooDML5kxCgA/gHaZ0N4gnJEST9eTlJh7WRKnH6hxFgTebrOvAjyqx6FBY95st
90s0nLZRJk90VoCGAW0N+/3m2/HokMxltEZdkmTQImTuHCVdoJluksSN5iRJIhGLXBG9cQNMIIHH
GM6z2qMsrvSEWy+CMoElUOLqgYRnfJndYI2uGsUuYLDtilIhxEmY4w4l7w0n3YySeiXKqLxbkdIQ
njJmaJCy9QL7EIROfaqInRQHjtTqKX7zgvZ6bbSwMGXeu5LDjaYKE4h5uZ0I4FRjdyT/UE3akoNr
n5TW/AnerIdsgC9vXEwKaPCiPyuIb8IfKExX59AEH8atdEBnHLrEsNRv0T/60nX++ZCopuyhRN6g
Apkj1uTVaVAbVgfHGq2wCkqNEryChKi5pB1As1Sb9xNOD00hm7UAY882Is2+vpoXUhV9Xf9iadDv
Xe6uwnYLp1jmHixmzodRsuS8V5DEH0kQagtVEQH+mnOgaSVXrYKcCFffOH7KqhPoAqZHZz9eLsBN
QZtUkmtY5/IKtCz+iS5iS9rQiBrItABxVcM6iFr5N/yWVL2+YownJcgZ6I/KQC/QE5mpV5216/pg
PHA5NVN3VLjgBo7HP2W2EP5ToXHRrVsAtlQ/VSYTM+Gv/4jXf0NVgHkArDLtK6THC4cSuCqqC6Ky
O+WJU3IOaNvDltFj6Y0RRcaZ+ipYUM0hb8NM+lCMVDsH/yMnRo5XQQB2xPegMcCejTlDXNBgecbI
hVVJ0wIFg20CBXSXBL0emE5B0sP1hPNHCRj2gJyrkCsvBRV1M9qMGjQQ0X4m6+Q9S/2vHm4H7JlQ
r8icBjVc885RbaVJ4ZKNcnYobXm7wLRBFE4FhlVbPG7PTKqJuXfq8/3OeXc3RHBJKdmNsMx7Oha+
NhhwDOp/+c/HfxEPoRO/N6sc3es3GwZP9OVVzk72U2eu/ljddFLFdHeLSvcYNZLS/PqHM8Tdb/S3
Pzeo8pWHUxsande/z+AT5q3P1XkyZ+c74oKhNXwjUBvV+5vRa8d9mHKZbWXJG+BdvrNioZbbOlru
KAjr9BujmSFTg4q4GV3iAwSRDuAdsg8KZlh7pBCJzdZzYv7te2d6P1KdoSNojcdn4vJgQKQoN0/U
xlP/Qitkk+LywsfnaUqNPr5M0wR5YzeDVvlrM91baVLrNNp/d/9Iymu3sdtbglikZSwWzbp89lA7
hwdmtS7vOr7/HijAjNPW8+I8ExhwwXF9XnMp/ygzEYpJjnHoXsaYVeETcYoXTa3LD04ae0a+HuJH
8cKspJG5FsH3Gy6l9c9oOGmFbt7qmM3/9xhRvsI080o0Gal2KnSmQTixRQw1l6UCuD8WCgQ0qK7o
KoA0v/3eIbuzKJTtiN13ndJwG5WG9IKznAqnZPwc0vajf27d6I8DbBCYCMR3uJve0QVQFaplqEmQ
sM+YbbQrPo625Cce5bYjhN/MPbO1WaMNTGWdf7gMAETQ6KXUfA+uASKv7u3ovf4ytNFROrqzMDoZ
PC52XgKHkTGrkhCN0hEa1NUCXw8S0QoNNHeDjN4TCGGRgGRNkyDRGtHojOpZ6pxtqbcRJjU6n8HN
240sxowjv/JPVqOV32tv8YcPwE+6qrb3gxlC7PZnRKqxcTHwfYxfid26DdJ/e0R9iD2jPDC96r9L
s9G0kwM4bRX/JCX9E9xrbuqskHkL4HzDoSo6KJpaPIIVM6ML6R8+1Sem0EBOxGpWCUOx5Tcd3XHa
dRTJSDCi+Sk3kU3EYnvMzIRdEzRN7f5Az6BP4cvJV4v0WjiL0WI5uVbzx56do1JiDT9vN2fVSmOC
ASfulXV3eybKBVcmN3o5m+lhRkfAeY7FCqUMmgJcuBYQQJ5GfVX5y0aHtVyZPvjHIpQfL3qyQPgV
ckUiwBaBJyeOVK8Ojpq4hq/Qi6NDwe+XcBgHk9huv2GFD05L7Ag4Qsk4MViodVNC8Mwp/WCic5mx
mpGoGavGw9lGRvfStAaFnHjXhWbF8bi8TM2XcyQSgbgy2YIP9K9CyM9xNbIGplemtcHdozcQ3iMu
RHHa9kGUjmPZIspP2aSyiUva3lnb/q3J6veOcRwDJ7XnEXUbKVFUkAm6s4kaHIv3YvYKqgm08HjC
cTUn2f4VoofNHxm1ic9ZPCE2aXi0BpRN4bFYaQyG1X+7sefB/uAC+NIWveK94ZCDAyCCMrFdv0Gb
lcLn/Hc2o92iGBuKjGGkX6CWwCd5EfhIasuqml2pCcjBDPM0iAr3YGInlb6c1HSg1bDvk12ZSrxK
pPcYxk0yfuIZyE7t5qfuris+Sv+CTdre6W+gc9+DjL9WOf0m9KCYwSARTw26W0C8TsSONHiLRZ0q
pzoga4nqw+IfyaoOsXRkd+qRuEFcuGzF0Q+wva51ye+BHso2vDS3odUxo1J7i3IcUTJUO5UepBPv
lqCcvRx1bhYHTrwVfRTEUn4J48fUhbY68qwWR/XQOyLOFa4vEEvNN3AtbGW9i3x1vfSf3APSnv67
xVoK5S6D0hgu5qf25ieNFsmpbXYPHJfdlCUrDEsebJS4lnr0tC0qfLtRGgljF+dcAB8YtFsBtVBN
TYUkIWRadUArxMYcxzufpT2bnP17cGGc1XLkDvS3jSinuOcYq0pGRfeY4djLSQF3cNJEHMLMSLqj
JTVAQkCMXfRO1fg4l+cyikeA8BO3fSPTk4cx2BoB+nUkUF9KcomgKJEQsxPEJPGk1Jb54KUpv/P6
yPJvsVIu2RPavH6AW6W5vGDVoMIi8JFn5l3mpVixyMpAJT/aoeywnqvjkJdGdBRlBytTVcmxLVG5
7ziRM56Jn42yBSm9c3S+df528zc/svvT2tIEqYrnVWfJ1bUrRMCjWnv47rE2X609FwwBXTU5hnJU
TvCUox5EBSOukbbum0/sDujNEy1a8lyhx5EyUS0YTeyrx8F9pdKlmf4Gk6+E9hwX4ujd16xTmkkA
BEb2/vlgGkbl0zv/nHAfpDsLHi+bwWagFqYpr+T09tMkyj0UulGpa6No1oUik229WxdcCPX70dJa
wk0bc4Pd9B0+Wmc/bS/G2Akgsz/j8agbFuL7DrVCyuG7f+Gqrh7bjEGPVK0xoxvrrw80yJh69Q+z
HPINPpF5r4Si+d3/dGtztjLecvEDcDx/82G2L1/JB44ENty9x1K586NJTPt3hfj3xzzCs6CD+sRr
YBG5bTfofSbImV4xRLcilrKiG90Td2aFtfBDH9Zr4VBgtU7YIqkEpp1Hz90ILhYdX20KdDIfpFFz
O+M8rRxxMTx2CrPEnZOObGxU2nLvQ0uN9YPhyV7uQ03saw6oZfJtHaRy4XVLbokaP0jXIHysGZYJ
iCmwXk0Wujnrik/8U9sZFgGzYQs4KX/BJtKEAYAKzC+4Vsxt9sE9wYBKFGia40pi+Wzg4uTR8Vbk
WP6+3kCngxIRwC8lDXDzcQXsaBds/TJp59bfQMkTddDuQDggN/DWMPxS9xgbvcJ/0itxhuyX8r2o
92C4PQK2IlaLNsM0JEhs2n6tg9ln88gFLH5wfvBzLCW095YC+IlszF+k90WF/Fm4HcCnicqh0S2H
2SxbleIdNgMZc0W18ru36chcoYKzQr56mOwVGatHb4cNbE+bphatyiDluLLcdUVZOPhWbNAvL7xz
rp+9DVGuqERHjwwHmMSzcC+r+sMW9EzOEFV79x6ICWCKsiO9IhaKUiI2g62zqMPmK43E7GFrcLe4
g1bhhG6T77y7NY0eplSdK0Y2HYxNGY16m5FmqFUwfhA284v1plGqM5jauClvHyn24MvEppgTyemQ
00LVMVea4dvH3tmgTrGj+OrNscAMVYpQpcLk+98UgNXQCLbdzbeSyQRWJR/BucQROqPGTajl6Pi2
4EJXC5rSNpJhOmL9MG0zSVp2om2Y9O772bTUZD/L2rc/OicxATXdC8so9jbg4RuQejQKI1hTTgiJ
MTKgcpwJaACaAduWwtrmcypl4MYc5lJecRIKyrI7DY+z69X8zrqtw0X+r5jeGEEQ53s0tBobwLDp
uj9hcOKZij4sAqJUUG3Kv8ipP4XF7hcLgKAPdg3jHh0HFRG6bPFNoIQF4YYDCkfpL7+qPjDUQ3AH
EkW9DQtvcondhfNJkCLdmJCan38/2O9/pp9pvtwO6e7I9/dAhBaBimA01UT9acPOLL/kzoO2gLa/
JWQRxDcL2oLBQcTcWxJkbL6b16kSUDVUkpS+TiIPiCH4l+/jbUPQ2DKN6eAIAnug+VCVTfkrBuGS
F7OcVVSVpIvDluoZNj0ypCZ1vYXBo2g9qNQXtyB4Rzu8zlL8PLA9ZOc4+mV6iWP2TMM4ncTiJGEN
rmJ7ONANFP7gHBEarxEt5rpzVUko2apTteZBoly/RBdJnQfY4TjZSBCVcCsd8zxlTl8JzVQzLiB4
QgIl1/8rOIm6BDhPhyph/Pzmk/gaz0YzZAkLSswGfCVEFtAjVmFNG6s2UI5VbazaSVWmUBsw/Sq7
dIorN9kJ306tZYe44x07MpGxWlQKs0ieZBn7tKorFDEeIc2f/WcvC8p4pWGG4p/+pSkUhg9NuuQW
85oLDRYepyu7JBdukNH8xjM5kIJyvOE2OCbME1AEgHuM0IvCPE9RaLVqzopqdHc5IyOMuSidEGUs
uYWZqEOMrIIzrkhlILI5imIKJ1hK/C7WDD6bVNCKuouGWBSQOk8O0pGABCURtAkugEc9yguxNDep
EdPhgHvu6PRPPko1CnAbap8fGo9qAMu+Cuj6+CcWwzWasGk9c2xEcjxYCR9yKP4NHH8qUmT76UL5
LVYLyBsHCrQjVXgj8bCoh1ED0o1QZ+VGcdmn956YExvsB0Iq9NT1wcx89wc1WFgMC9obJWcNF5oR
PgNYuomUhfFMwnUt1W5WH0YlDY9U/Go1GFq74DXUVQZaMJLvoMLu6WDjf4foOCHfefyVhufJ48/q
57MjmwTbqPaKOgMyny9PKq6DiCIqFZSLQlroHK2DPPpT3XAtXp3B80THXfVWFKe0DDAsTDb9lB7f
+KNx28WULeBW2FWUjJB4sTvs9iEO9XNjmQ7Jay8YCKCu2vRHAeNyJCFJuomoVKxERbyKwKvku1pN
AmyPsSyq8cUmR+/Ikd2ILLyX1RR+vW66sBlRMva1Wa49OC8f5ThHbd6fnsJi07Nkne3tpqVgG5oc
QMJ5H0zLgPif3CwWpCuCO1wyYtbZTAU7tnrUClGNDzxPS2syQTNSPqF9dggd0o4vaGbb5ngRD72m
N4lTjocUmxYaUBDRnid7BK9OTBf3+Ba/SGAyFklwdba/aXIoEpi/Nyek6IEqMVRojnSLzIkVgKAC
eiLuq83qYTY5k4PTQKyCxSni6X9gTFtn+NcnZ1NPRh1VnGwf1j8muH82z1W5Jx4tJrQbGvBhbp3o
iNPeVGNU3yyJ5VImJzCR/Ff46NPVZ/DBBA1vFNpKYLNyR6+98PBVY3tk/8H7a8+zxlsNGsgZw4tj
0VMPcds+7FH5oryGoLSJUwxDqnMoTerRA4mHFEO7wPp4RwKB6b6b9iHxJPuSdwk+43GHWd8hZhB9
VPUTtLVwGUVqBznZ/XI22eSQuNDtk8NCnTrsHryJmunagnhKLn17av92odGp48Ll2CNrjbPd0hjc
IMRgTWiPMgHuOXarg3LvhtCIw7tTHTRuIAMqL6pmtwmfGHKBS6kVrg6ZI1AJGxcA61zNYICnQGlg
Ao455Ka8/HWykHbgy/8XGmY5zz8hnNuOdMLXv22n0e+0WiC7nNc2Auxtf58h6KAeFZciMrMtsvib
uxkiITu77yUSlOF7WSLo5BtOY/4Rn5LSP3l/Id4OiCqTspPPN7NjsPdqzfGmwKVVbGokj9XBafuQ
uQVrC4GtFcUCae4+QK+rX4oQv7aHzYZXCAK+RwldSynEc/ZKrSC/hMw3+vgIb/mHSrC0GwkE2uhg
hYO1Er0aMZ9/jQkEKFN2MITS7qLtX5UdHQSq5URy55BTRxb/rrSDKWhY9dgz3nSnzzl7imuEJvXv
nzP91cndu/sgpueoKO7VnNc/VUIbHOEDOAjsdcDAFAlDTTEk9FQPaI9GRXD6LRGI3FTDOFnSXxHV
/+UuIwG/KRarW9DzMQKSVvkiL2qQUvxCYKa1sspplEHoSOtLkIOsjTXNhIswPUJER2BOMEhdx/E6
fg8xBzBzD1/bAeqLKqxQHA9VUGE1DJ4OMo1knkTBIFqtGIpfxL0UURGpSDjCiSMOrmJTQTZQ8eYJ
2niwH8rWGr2R6LHsdcAD4jqwm3O4kfTfYNnqVBJ74Uut5eSHCzWn/wI6FaFHggjAE8PGQuifjhOC
Se2hI3qg8nAorlLfUvmNxhN0h+YDZOOqY1En4BJPvjknlCgV8y6nG9f+O+C/xExs4Yo4usulKIi0
LG0RcuhQvnANSwUriFvgOPyXtnn0QFdMUwhEaO8izYTmI9rFZg1SoY6xNIjQ/sO7ZHP2guiXeUVj
GIp9WCZ0/B/oV9Q1WuM8afnyGlBrbtV6GH0o14hv3enUxm1DRdkjKcmY4qpKN0jfqVHSkI6NRM/X
8H8ozRbiPHlD5JNH9KEzHvbOniQM9wlNv+HC6ZHKe0WN6e11w1eZLfxFpJoSrtwBSymuD65TNKtc
JW3RWUDiIYirV5y9R4QyiOLxMwbmFKFGFTXNK902KmxumOodP6E3lgyFW/jtERsQnRZn56+WVQ+V
PKskAdxEkk2hjIK+6qEbjlj08/CKiDDrDqAeFUWqdyr/Cbjl4vXewKE+f8UtEnD24VTp6sFxdoQd
pDzP8pXdx6g+QYDg4wyU5BaeCcmM0xHYDTAONJC2riA8ooIzD4BM4FLMoeHAQ1e8pYtBZuHrTy3K
LuSemOOniXZRJxjiANwqxu7wBzODH9JDzqdmn+4IRUl13e+DZ3JpTrx+OeSCf+s+F1h1KqH6pqOC
AhZUOoowhONMbyxoZ/bC6S/HKGJSDsnHpCXR1SnOBfGeqO6r6Sg2rd0iUIO5tTzCzwHq1LvUCyQ0
CQLifOZl5IThtCfayP4rexrhKU/Ar7fRnN5CWxAutHW7zHIlbxS4iAQWEJEYjp1YDAg/2jgJaJtR
TROXKdA8rAJbAV8/sVgEnC3nH65KLRUIQW7C6wJgXC5A8BtwbJf1dCHkBYgQMbybdAk2UH8hoov7
lPAKAA+40iOR4wgn7cRsjUFSeVoogqKSD2DAq1VqTpBDog6JixRUaS+BFIVtwjmhttuRdpwiCorp
/B03lctOComjwhyWoDAuRYA3AKgH8FYZUAkk0Sm1QYD5XH26Pl9PTiK9itNaUIksnEMwBuWX6tI6
JUrjPWSzatgLBwSbNvOI+MdJip07dIw+7IAp5A0tD5EgVvxbIQ129Lwqv8EL5ehFsGiqHA5Rre26
QOCaFrp7wcFCmESiUowlsZw4XFtamwjjy7s0tAG1MR2YVjf4WELMrt5mso2w3SRFJ8qbCDJVqx9w
ErZTgQAFQQcJgshJeD+TBOiX9jdNKqa/sN8i/2MOHTFsIL+AUL5FTaHFJoNGwUyCV+50BZkc481S
6lFOBydOgiRygnC1aNdoKMZhJOM00bnQskg6AOd4PGItfeudjNXdw7BqrinpGoRgj4QQnyyCPVxk
WnLNQeVFxyh0+CWq2dCp2EcKQ+PWFtmh8kn08nRVk++bWIccAPJUkgsuButSwkECGFkn/gWriE6L
EATY7bWLoIcQOwBOFFs6ihwlE0o+RfnaMBryOEceqUv/1iz4IjypKVE9rKHbL92l4AV3lxw8Cizw
Z+PowBP3G/1fxoeuZBJfdjc4HcfQk+I7HpVH/52cMI7FYm98H440FsA0ZZfTUqno91GImimvwqXa
Y6lF9B1PCSV68m0XzUzE0e8v/Uus0PqUw0nfxNAR0GZDPTlGlX9/ZRqjiI+lq07Ru4TjUV+Bu6E/
+Ad1LbWY1i+DsddwYCDHolXqRo7VIjaEiFbQ6CCf6TkQHvtKh1SCIiogamZIuyqh65fOaRIrPcrT
sBiV4oOU9PIamZ2o+8WnA0ow9MQFn+V/LCz9Wz+q4js3Ts6rt6GpoCtYG0tEeF57Cgm6Mk2vMyiI
OGDyGSZIhS8njOUb2sroQyjJPcZBAmMxapSYCqKM5BaYBYPfe/NX4tI7PdCsXn0gp+qS6rLMts24
3lHWDjIhDnT8bG6g7dueDAqxqSO7p7rP5+BwP/g6BVN1JP+vkMtBfsbzASGVvNYaIhoSPw2+cwlM
Zgy3rM/98NAkzb2NhSl86UEqD1OtYNw1/nrKeoRfOpG+i/tmahGfFwmnRkpSqCrtRQV1adz1mo4v
WrX7v6wDjY0WoKh13De7eCDgd30ARaOcNOHIiHhWegTcN6nAUIe9fo6RxRVEY0GOwkj+4uXMCtLz
GxB5MeyBBkerSY3ldGKqRQbriFcAengDHpDLNXBFZBXw9PivcJ1CXcG931BJ6O5YCNzp92+akZJG
aBxGfDhaAT4ar3I9C0aH0Zf9iR6cIhUR1DHVKBqPY1zO9fw/05Mr0CAOKAeIEP3fx4L/8fMK9DVH
GryfYgw8ImPaWYkIs+NFUUgLRK/OX3HnVGjEb6zvQPH4HnnKcc+8oLsmninekC9D4NJU0bRjshAN
8XXeXEN65k+mAfsRH4y/nd2zCm1BMWn5Ej9CjgZESIgzgEPPrTynemqK2o58qG5MQwr0sASD4rlf
QlFPqboRdWuOaBUzrN+pxNMpxo5tEH6LGM8yBlEIpvjs1FSX5swX01OGYRDt+tbQgMAsZewOPlJh
mwhXs+7u8TLm2KvRHeM4qyZ0ICxettCJoinjDTUkGrRi8NyVMNBbkPdv0D+/3ypnv01BGsVIlLHl
BOVmBYMy2u624Hi6iBv4bfMAZZiiO+beKXJ/mgOYMYSUePVKuSqlAdV4mrD3ZHUj4hbxST2swy2p
k1m9A8Ottgzah6h/uHqSm+FmpMzozKH9oN5/lYRMPDD9Ei9CClh1BK+HLxgLR97i6RstcXikDoYJ
qJTq4d2g4gSQeQK95YUGLN/26IrZ/71ppVIPRfzcjA4/5cDERU0B/QtNrjiTstUzaNGi9ubHSGEV
ZELvHC26xptsTS/bsL8usMjkByeZMiEDTMZFV2+s21JT9g83BgGlf5rUGlAoX8F7ZoZ2t5SIj/ml
Jt4IWMRrUIQ/MNGdPonU0TSHR7q31xMbaJF+L2r/VgwAUcgmqibEI3R2CUrjSlfiO/2Mnh6kHR59
dZ4PYDvGr17j59M5yeB4OzWRwNd5gKs6T9SiaSj8S9h65V66hI1Q44UszlJ9DaThyLPmiYcmlsri
eC5GesRnmn98MTR5i4KAqNev9j4dqGlg4OgqojW5ofRTHIfgodXg46U0lYAJMnv4iz6NjsjtKiR8
YIa4xQvTllZzE+dwFXYdO0xu7GCFWow9RbuoCPQH4l8D2nxl8qHaxvnKb1F5le1dUNapPC16vM4i
kcVlCs9ROWJeQt95cqYIY9DveidlnX4DCPbJRAZrefyc0haEU3I3136t1tKPhHxUPQvV8HfPwobu
yYjQA058dVJI0R/xB0JRJG2aNijavrpyNWW1MLYZHMpK9EFqQxcfmtrIElJ8QFiMHr6oJ1wNGm46
1Z5WclVFeLLM4T6epmRiu8hkMgHdkE+V+QHo3TxYfRY/v4P8An+KvbTeoYkpR6Q2JAVaAz2ozNfH
6FnfmJLbziv4hHDWBcHIUS9nOdbI5hTwataqj4lIuxuum7KGh4WhvM9AZ5gq5IRswLyyKfg4mh33
2OTYrTBLSOvYs9jx8UzFtBfuu3pkU9YoTpQjhx4NVRhUAXWcQkUgduN5K4CFsUAWMt+3OJK4f1IQ
RRtsiKLjl32JG7uNqbZImplNqk0K/+qp2a6NTzQkKYK91uLfZwpZnQ4HH6e0lOhQDq4WZ9qF4Mty
JQLgnNRJRt9FfJh1ysJYuRB3atzYX7mTC6L6C3v8k0KTbKQsbWkRghJ132NKsq9ZXrl7apZRKMjM
ocHTUhTzpPdQ3cerDJeE2gikhn4fdQySPxun0rtvHL2ubfQZi7IIGEjTCrpR8DPiyld6PBKgMdMv
d3snfEHedKk0BxXgA57U9MmblGA7bphddHHG5vfc3+O9vkNHUqcNiZqo0OAGBfSoMcW4UPVlM3hS
GgUb4VBB8fK6EG4emxnNPe7RqWfiDn+PbgOzfXMiusip2AbKjd7iDm7ZMzsGHGBUwwDmadcWmMS6
AFTlBKFzCXTeCkV9MpBxWnINjpszELVLZWXrlejU1EEM0f70bzc/w41J6GduuFsCTgzXz63FiK7b
o09zNX3A/Du6p2GO+7SMaKshTmc6PdpW4K82CeABqP6Tnb33WB0hZZT/6mf/AJrsVgd52T/hwQ/z
zMsmjwObbsN07GvzPCuFdpMeYxUMCNq34OWNt/1F4fGCMwyGSrAcb2hdNr2Fkza3/UZv4dOq4BDm
YxumLz0BgNhMfEvHmIgXmDcGmxusyGGOh9dfeoQN1fzq1aw1cYsaQMWlIl0ZrNVKwOi9pwtq6yd8
2TH6wSmo8Y8PR86SjHMAiMc0G5cZkqiyPIwrR6dVm3Geuafwtkx9m082e2kLBysw1XbWf8fX8DmW
i80vGCy2MtXAAqNeXu7OKz7G/HH4pZvEiz+z4BVvoZPiE7TvnuZPmMbd9h4PhHySV9V3rFLGfS/3
t5t+/ulWZpaz7VirM6f+6LYJzw1y10WnRpenxdD8lJwrmR3NM2vrA1zC89b5lHqPhe2XYY0iAYbr
iVMsHdrwHqjdW/Zq+5mfypEhL4/89HfnZffzdqpvPPRrq1updVcbMjU2u/RDvmt6rOIEfq86DaNf
gqPxA0yBKhHe6tvdXxLImem+ebq3c1hTG0LH6ETUfe5e2s5l6/Eepa3llK/N+8u7AgRfI8sOjXe3
DDOAUhWVcnOVEoSa/gVlefvzSRrJkRTOBNatYa2G59nkagbnra4WR4Rqn8gCisOnZ0B/2wTl2Eiy
zqJboaT98krvZsWY0lc52tiuyHflS2DV3c3C3x2c6grKPmnOmZIwRpGwZM79LXVtDVOTn0f08Hbv
h7/sz0SOvsoHO60Fu+4fz+0MneHRqbzc1+MfDbVIwuRafbBHJzt40IwOW0ZMK5PXy71PaZOdlUWJ
vbxcUG12LkCf8Px7YtSwpuvTsuQ8pkNSvH/JAxRdBITlvxKW/WE+6NmjDX040s5g61nvGSqWp01g
1FvpkMnrzuqMyPTh5H2jwz7zxrIOljSt3Srorg2wLIy6Xs6VdI7EkhtSxLqMnh9vQ3hWdhqXsPaM
qH5c4wPBB4fHjrCUQS6v8GhxzY+TcScwZqf7PhTT6/S06757+P4aflp23c0/4+daCXNMAQgzetiL
uo2W+uHhqznmXTdp+MHEpTS+kbttxhakCzbC5q9FOWt0ePtbeohnwxtBsgdSAxEVki2NqvxWY4LN
Wbm5v/Zr3c/gCdOxHLJXmD6bE8W9Z4x/OGVSjmQDQ9N6tXVe/9BS5VP3Mp6zAq9yt5o0Gkhkb+1j
r3YM7JL3oJ9W9+B6j1PT6qztuuPiU/Wauoez239NH8t3vDGjQ+t06xnjc7ltmt7991GLznQksJ13
81pz3pBYc/rneNcwR71VI5qmpOZXAEm6B4olySGPhm+nmc2rlcB4tyrP4LoPH69gs/H2J9QM4zO8
wtarfbt6pf4PtPCKk3XcE8GB7X7s4WLjHeFLEQ5z1GGwSwBgOXbF88+mf15032m7gS3Aw61wlMJ7
uc4y/4WVxvS53FJOxu4QY9DycBOhR/7ZrR7tenh8uEyX8r/yevNw6aTXe8Hcm20HWIK09KRPXpnH
9CtdNyKJ4IUEOWPSgG6XSdxIzjBgg/5KZrFY29Se9yO4xsGhtcj8PbVEDGTu/Z9Xl1IZeNIdddOC
zZfdw+n4DpdfhVzdPbRq051Xejl7tFk154OGcpk98NrLGTKQ/L/DzUmvE3KHz/x5HN6roxSSTcv4
OTEP4xP0j9ald/3JrXgTjSr+/PKTVpB7jxqdBt2WTlPMjdJmjmDjRv22nZ2VKzwoFNHwsuJVZntr
VX4H285DrU477DaXFMM9+u6wLVmr7N7+GOE+j+uX1e2SvK/ReZFYlfbJiu1urb6Ebv68D8or4+hv
jjTvrro2PW0anfKTLODeqp26fCp73s1cWYvW7QZ42BhWGt3nuXfiiK84/CBpitE3w22pZ/ZrB/fS
1hZzDK9/WTo1gSyPl/77TstaIzSz1anubWC1I0NZlRvqmzJHOQPZ9fRm8J6OcatTcg1ehpdS66x+
EgNVkNG3L8im3vbPgUY4brV/r7KWd+NbbfVpTM1jFtSGJxStjSQt/6vC48xW2U2qrk1t1TjtPJIQ
XMpPozKI36u35wYpP4/L0Q0S7cItP/w36ceBMhVJ+K5/hsQQfQb2CKkQ+FmHLBJmDc12l/Cup3Uo
UbQj69V6NwrCmI/SsEUZ/S8bFpGWcswcTaZaJQhlkQL/+q/qqYGe2STIAf6MogEAONbCeCW2OEFF
9xoCCw/HcMQ45Ks+hZOwggqihcsbxRyMFb8F7iGKldbBlwlcCw0NCvymapjqkcZxM6FsJ/taqTyk
OUImSN5q+x4SrGEf412ckTMcgzjUHYzFO5QXNoGHOxnFkn9im6lsN/xrAqNP4j5F/DdFaEhTvli/
8uCB9T+UiaD0OvgaqWIR3DGxVGcTXSD3IPWOSGsLVRP1cZJx1GYkue0G0iWd8spGj8//MlcO32rr
88eiwtWHV6+TlKIvoKi/HZRJlm2OXcea3Rjik5+DRBwcNZoqs/Ymh2bn2Xms74MMpGryQNqyc4/Y
vE8+RrMBKyUNTPhNdC5qBJ9XkyAlJaHYe0QMbyftZ25+cTaw9C03G2+A4ZmhhIikaTzBDSexY5pu
mZAzDW8GtlDshjWeBRAWb7p8g3QkBmt+SgCD/0b7zuK5uNnTSU3/SJUQzisGit2sfaARIl+j30xi
bp3zm8/0rqsFji/8XNZwNuQ46NaRQV+d+j54lENeoXETIkvUOGmEhMIKH3/d9Ol4p0ZozjAbQlNk
tasYJWC5w/2wAqeXE4rz+A0zIjZF+934d1pVznYUYSDfHJyH7eYQjv7ocLO4D4x9u2EOtj0MbD7Q
iK/OfnBlY7zQsxY4KfnUnWoNpd1zSQuld8mH2mQndEjvbclt/+2n5mgxJqzx3vPGjhx5N7jwZGbY
27BJOutS+14Py/H4PrACzNSJMt8k4BjfBI2RSVYAxm649V14eQBHNxeGH6fJnh4xa3N0bp7JCnYR
Y1SDHHWkiPKHGMe5MJ/abAj3OWrVzXCbnPLQentnYs0mpmZl6ABPkVpsChZ7ZDkmTj0wSDAoa9+4
d8zvWiDw7vHH2jdrYQVaBVKf19L4d5jtqMewq63yFVSP7T2sPmiRtb01LdNBUoEXAbmzCXg8pl4B
BxRQ7N66I6YaNdqHmmO/C1Ih+76NCyjKhEbXYoHAD3J2w9xyCZdLhJJVx/i38HPOIlpoITSsuzwS
pO+1v6z3GjzG+KdQsqcwdzl690XrM9t3Fohp3WU1uHJKBdXmrQbQRyAdlmZv/BVObICTDNQhqPl5
rWlm3id2uvtfTIHXz7pTgkZacwLaEMPqFMeHcKDay0GymE3wsqqsgY5QChIvKobrw5jD67VcVJvv
suPW09DdiF3h4NRH/gBRxP+DVjrYhvWdl2fOi+Lobz3apl695lmDT+pXS1Fe99OkEdV76xuRF35I
9DxCUiXa64M9DJ7PMt2498Sk8hrndK/7dR+0xiKpmTbfy+PFL8cQfVFQB0cibtDDEO4sDL6X/5ye
uJqAWgkNESGL7eiJnfkEbBZAl5qe1vbeLaHEc3eC53JJLGicvROsDveakXEGRt4tjS0CBqS2FaeG
nOrILvLkCWy8C4HGzXuhPjpMD5XwuL5+fOPPfNMMk3OWtsBdY+FXFsnnjAgYsXGXVsgITW8rxKdr
q93IfXxjbMXjm94FSIuWF9sOJ+knfBvsxZVHmEL5B89eZZPaxYNmYcUW/ubuAyMOSCIXt1Lx8Bu0
3c36eYMM3Ho7x+7Wr+4dKC+4exqMG4vjzS7/APYNa9MTgvQxW1sONOTwkDYQjVOUmM061GZ1/vuM
nu0FtMPAGJaCBYWgs1c7OrW3l0Ly7deY+VofcMBLXSN40galfYVgg6QmHb1bGT0SDTpvfVhJnQXp
4wBePn3Db2G+NEZmxfngQLGy5y9UONu2NW7ArLnLd9eChlxzeHa16bsZM/Hj+t1boPBO8qoUnwy/
zyYctyw7aJEW2qCzwZHOV32b8jMVbShl5fm1QZF+ewd5sSa5Wru261X3PHjB3N5f8Et9jofP/iuq
tWtx7UkchDUzxoxAzfBV6043b2JDCuaaIVOkSa7N2XamfL+qc27QOwOloWmMHrMMwVJ/XwqB3XcX
57cCoIF9ONh3OQcDqOTOI3fKTCOqDUPQf5RQp2Z7H+1GQkte8p+ki3TrPq61fw70vVjgkfEm1ncb
JyalAXhVbS0e7r9S/31tVvsGbHZ0a65dVWMW4+q+qMPeenv0xrguwegIn1Njahp+xnGH0oHG870L
IrEXfYNbjR9owo+AQ4mMgMCgLnWJd12XJ4vw9nGu0fZfvpbnXrmbWk7GacnzWuX4ZqLEuodWHjTm
5gcNZxF3AbmG4MvVVhnqZsjkpSHL9UPPezfHy7rcTMtR2KJsDER8GFqz2ibMOidELZB2mHyH5o5D
+dE2LQ74Tl4JDwgibv1X1cuT13BL6Mbaarinj591zN8PWsjB84eeZ/i8seJ+rQvBQz53XUn32mUE
ZowGPbqHi0E1cxq9y9BAO4OZRGnfTAdnrw6Gc3K2Z5eSUhkHSL793MVR3CM233XZ8n//j6YzW1IU
28LwExEhoqK3zCCI83RjSDoriigCPn1/y4qOOqe7qyrTVNjsvda//qHYXcYZ9UReUzm8wH3968uj
+MX/g30vaIWX9TvSZlQN9BuXQVP36k1wurtg3LpkzvKQt0Eo27aKsXgWccCzMIUmP2sl7HigAGdk
wBiv0eqc6MJZ0IjbToFGbUlyItwgS12dZny6SZl8cD5TjNssjXcvIuS9EgQUjRWCrrf1nB/H1fSL
zKg5vrvNO5WTujpbrQXvcXDMDNaPaGttiDsXDFJLo3nkCKHTjvisk0fD+r6MYLvKt1+zuTwxAlYY
AOCHMBi0nMsRzk4Bkwd3SDoRsA3yJi26i9zgr7oPY9Aut9m2wST/Gj4KfEu7G4oOlomj5FdjIwxw
QAtcmrgt7EUvf1buUovK9Iyf83mBQv/tbCJohCM+//p4DVrrY+48oeU5T8DKC8+QWzysL9YPqq3C
KjGeCGQfcCoQLEAyMDxOk5SjVA/eXfvSdEY4YfIRRe5/qdBsbMY7bIovZgOQQI5RrjcX0ADUAsTa
w+RzKNP5g8nZKZM7M0RDYT4Ttb7sAh3FCprAS4RV7KUIfcY1i3PWBpmbTBqLK8Uc2+RBsbz+DqoH
9LJEeCQC2MMXW+rwduXtXGzUGfp+VrAn7wt/A5mbHQPWA6pG410Bl7XgnFYUuE+8Cy5rfsgYQZxc
GqYFfV7mJ8+T+vdIGQ9V09H33LosOjrk84i2CxmMi5BXWCX9Z1/ZQcRMjRFAW2H0Hut32/xiYLqh
Y+QWPumzv7V76A3nLw8fl9nJpxwEFyR284o6H6wH646nw+azYhErKX5ZFWh4MxbOnvYFCK5XxFvR
jwy/RtmSwEpmrCRS3YHjmVtP4w/eUWPxsnm/IClDGzxFtOnifpEdZIiTQ39da7V56pqccp+gY9B6
rjbxfUvRyYl1aFqsVQUBvXlm9f2pXbT2b53+eVCLKl2bfudwy7p9aRQaiVf2D2K9ToXdGaQLrPEv
5r1ySvNMECpeXNS5X/BRwkQVEO37lKpVBdaCnF+SZYpMnZ9hHBdzSnI0WvRIZvqwdspudKFqNe9t
TiCq+NHkHFfs+vIE4HfPpnONMWF1gF7Ea73LPYZnEh8mnQSj70tEYC7J7VcL+XZmNhdXCLvCIp5c
9jf8RxWOUxhVEFSQw9xQIxj5x0TplviAW9eRWDE1INcY7+m6dbgPkSlA+OBrW25bMieFwfyx4Izz
DwTJD6T9u+fXaDJSNRo9iU4W4lQJoxhJefii3Qr7WkdoNocTLh+i+ubVJqge0fbiZLDtGdk04sf3
SBIVkzlh5nfdy1RFIrFUNXNd28n3TZ3q827hTT1UNwvf8DuyAV3Aslpa19yYn1zvsocV1TCouHF7
OfOFoqYtB3ERaQsKLeoJC5mYCq8b+VrbL9ClNqM5rQwFAXdh3vtg7mPBbppNnpR4B6z9mf/NGl3s
4M9WjpyrfJuzi30JJLNAHssJNVfQ6k+8UzA5FbSkXk9hZ0WnBSWKoBgcgkKAPhbie/57+D52Nkdb
vvoegHsoi7y+4oA9+724jdzo+3sMlFhHmmW/Kbmkt1TcwWv3BML5phYDT6FWoZwOoFASCfiCVsCo
mpD6hvAVnGktCgCGeG943qKJzMQ0wR8fXfr9kxh/H/e4kDRu8NZ+tLX9+W3xtCiDjgJfhEA5CJd0
AnLeD5vTcvUST6S6MOne/FPOjKXMItj+kvX1twqqyirfGBWfxjlpJhK0dSVk52ji/O6aHv44tp3P
B3iCBIDmkmPVtAY8bH/qgEqJkY2xah/O03ADqyxqM3O4TlMwyRcPIiAbrh9TAiHAnJ4MzenTKRhR
xhNSIPA/u6f9+dhtPaz7UAy/XTuDxmRVoKX7+400ie9aCRTd6kHztbeFL+7KtKkW+xwbnjw9NM6c
xTezYoSKM5bVRZFcQld88LgadmtZNYMVZ+w2x+gec5dd13x4arA4EmDTo9BS1tQXv699AAgK8bhp
XamRDmUR3L726rzCmeTBxfjOg22HpYFbvYj4PoyaqpCAgITHFWxhBpDrcqT0cxjv3eUKFAxvnZvR
+Ks47CkAQtpG6prUKnxa2r9AhiGTDseMrVKXDegnc2RTitFvdp2uUOwpjn+iwCWxt8unoYYNe10e
eFauA42HAr2f7Do6PD6gU5JADhk0riGNaNa1T8G36by7IXhCAVmbzcx8kHN9Xs62yqHRNJ5DTUxM
JnWS7zcQ3jxlqAxFTU04rWq3JYSMhxCI+Ow2Bw+vR4TzlD5RMhZGmwH9c+XOVsxoAZU4r4gBti8x
fBmfCRPUBLBPtJKQftV2AEz1uNhuCn5vvTMbOto4njJyZEzJZC0/sVnQ2me620G6QcI77jk8xFAl
WhDQU7zMZAR8AX4wz/gImDhz/OWHDpl1UllRrRBV38QHCoMH4/21TyBZ8ExObukzVcOMppgORNTo
cQncnTbc5MhADpPtmRJRA9CiLAzeV6OVPOHum4DJbAnuFUbinRDfPmXUpJTohTaBKNSVx7P1oQOz
C5oBCpyy59qv4YwlIXUUbYsGv5LtSLyFCgMd333eHrlUu/Vfm9a6RxXTXJLVxjdT4kdy+LxJljoF
r7PztBo+3JgPABwffuAPoUiutEDrglZaj+n7M17xFGhNWrgH8oOuNSiGk6b3Gb3NwclrH8QZ/ogf
CfcU4fwBBkJtUZxSuPmH0/oRE8bAczs4QnKYswZpAB55pIBrGvo76bLju5jywF8Bh/gYq6cSiS98
1rVwPPiMJ/fRpPViJwVYci8dXrWUsJb4ULIedrv+5hhrhT1H2Nmb7uqu80jacqUvTKdbIt6ff3fL
msJCCLAsyKE8hyAZ5z5inwLip6zgDq3N3ccEgHxfe9Q1OyhRjUpgARHmTgC8r/T5RCpI3B3kEXJK
7WZj/D4iWK058JbtNPhgUGbSDlCpZ6PvTLvaQVNh6zkZ6eRQJJ3xxr4uqiFwV7v/cRpBOu9hplGy
KdJHVqvK3Qpu+Z5TtOhXmDAVbgzGGQ8qlI73hHntQ6bssjyLPecrqMTRLDnwsfAQciSaFqMsDZpe
dHKE2b5hUZyDlB5quvHLDzf2A+tbXNqucCIfR5Q53UNxt9ePrxFdlpr1xW82RAEdHvHHbNqOEC0f
MDmF+t1+2MxiyPBEOUBxNs1RLTARs1oIe9qme/cW5TK8cZaOTgN2sq5xQgXgDFrgCk/LbcNREbMt
+JqOkEsuK7iW05c7hXQlj6bRUVyFyGChXkEhIM+CklqHIV66MJjrEieTThlUMj/GfiM1fJUTa/oW
RPl5DBiqkSj61xh2QhxTiQwE/I0vllPOhNR3HjHDnt4n5Ht9jXRNaYDjh3H/wMct51kRrCF9+tNn
xKHuvEOwwI+FHQAlxd0uv8Siayd+X5yRlgtRuwsQtXwehNh8HazjeoDcgHcMCNaBXBg8gCa4IZoV
r5+Q9QW36uN+kGiLbHKb3EAQswnvglALYVd+FehjCIcnHLZXvwfIMCxtrXZ6Ro7vGdbZOA7cUF8L
LIWgcEx5VYzAIBABN63sZfUYDHaMdVtKpV7feRzNBI9kKhE+owWIZcQ+0iZAISP6hRkKnVhcUlmf
IudrzLgDkAW7bIdQBsxyxmrC3Yl3g2aTaQkv+/OlFuIHPNP9uOqPE1lfqsFXTkXXykf5LcWb5YyZ
Fu6hEaJ9/TGCwLXMLGatrVOyldWEqZIElGMq76ajjIyBDjJ5rQE36EOMrXGHMPXm35+daEHxj2FS
aD4wHkAvWabB5kAtebYxscEwxWt8cdZn6dQXOB/d0nR8p2Kae3My7n782jceZlkZLbmuQk/yGEZH
WSJcPmFqYn3T7xnc2DWzpNuEHW8sK/NmfVgdwLaf3RdNbQMHEPONrBIhgUgLtGnbyjE/ELeGRnDe
3k72qW1Tba1Pqwa7cw63qbtluPIaA1N+ePebynqMFQZBH3eD+czbjjWer8ufAiTZsAAi4UfC1aWm
pAEBvbjx5xTZZgZ3wniDAQHc8W4SWTdQL6znhYPswUgd6iiMUJqWakyiCluEBnDaNM9tc9/yWyto
RLHEkJT75PKXPNbC2ybHvTQZUWOsg3Mx5DmhyAUVXoOffXPBORjNmBwMflGqw3QJEqPbVeHwJhQe
349MsGVI/KDv7l+S8XHfy/vUivrGhJYNoCqe9gVpAAwROPq49XilQt6gvTObDA5EKsgf+88gwdv0
6F2PBhfJKhV7rSxzHxg667k96owW8VX8NEPHYxf9BqKrIGlCkZkVI1xKVooRP4Mme4tNazN8cGdc
4dqv2cu2dA40IutpnK6FS9bg8f+pho9CyMXES0ExBFwtiu3Xg5VWgaVOmKfSquhYY/BZuNrweq10
/8Ke9NpDbzSGTjM8H+3GBA7lDlkuVTj8RNhcuRUeh++5XYcXozfHx0B5mJvkfDM1aI/WwynPYG9N
WFMs6VHXaYTXIc51RjZnvB6FxnbCQdIT8JEWGDUhYk2a6dEg3ak34h+73uSFJ2fH7CRXK9h0GWdd
l/T/gJEUrnf3Q7oXR/e14/7yl87ONWZgegQzMMGFkPK5dAbWdTnTqfhaDMK0Q00aBQUmpcNLkiIq
xR5ggDHoUVcXfpf6NsOQDavq4N6wP6NX3PIKdChmCxYlANRh910B1KNdU/z0yhlM/IY9+0aB/jXP
Lwv79KO49KnwCDQ+OCBE7W9rsqS3+aB9XPZQSGsMeu8GHTIHfu0ch8dh909iyqBT1hRUeoqLpD4S
98gPQ8iIOfHyrnDJxHeP87akCrcW2WvMlkOaIMWManaW9ddhmFb7gff0Rt7bBSOmkbZxzrD+0V2+
hxTVJLiQCifXhohCUaOlTBCp6R8yJpR5HEDZ1zyN8RsD5YG9ggJAhCR6cFxt/h4+4JDoC6/QyVrC
quNndAdIsfr18HixW2RJ8AZV2Eeqex5Sf7MuKYeuGTfiuJw0kIfsyTeTYZn4n1x5qBYa8wy0v7ip
4CdgXLG7aZqvjCLXVzzVb0/bO/Vuzl8BwAgN9uG8/VhLRw1j0ubPSInWUR5mIcPnQ3uCj2hnOVDn
27fZnk1yl5ZTKqMn4EhznSG9uvscVFgGoNwZ9UeTlKHqhUxgKs4+YzeH5mKrb0UX95I67ulMKNqD
BxNgowc7kSk88npzdme8qh9jxogMEx+roHdQQejPBgXgzNqVtVXoBplayWNB+0ztbvW8GnysOXr6
g8vWHpAf9mDiTUifRMbgoUmr8NtaSKinXIGBhEsmRGuUaaDOreEtuZAu87GH5fDlhMo6rB9wH6zV
6YU2Ez4M0/QFy5pRrhJsicV9hIMVWmbuJhjq9kWX8fLaXZY+gwTSlUlUALMaZOMNVDmvpMys2Qna
dgGrDCs2A+bKJzOZypNvD9xgFGQrEeIphOq0NCToCqmjJGxJQxxFKu4ajGjGCAuPmBuqYC7wxCH5
sYNMz6kxvdpjV7ksEQVDow7CUOSjZ2pghr4vvPuhwIn1r6ZbIeTSs1koKGJL0KaVbQc/ZO1wzKzD
LVCjt6nN3xCuneCzvi4DFbTJ+ozs2W1cQBOhydhp81Qjp5IPJWG1l5tV0+ShWNc65hduDd5ZSWrl
Ip270eAEK3gIbGQaHxdd6opl0wObuzqC9IDZcJOoLWVMcVAv9i3y6E5SGJQNnmpyyVjTRsms3bkG
VFgjdveYQw92j18Blxy3BR759n1a22vojIT6Qe7bd3pm/TJq5BXG9WHXyPIe7sfPpx//1XEUw6kH
qAWuI82DeI6SeiEkJIB9Zz/ktMa5/axDFmZ/16a3rqf8nfEwnDeeppLjO3GrJ2XDb5VWE48s9HDd
3LnlVlMNcEphbmEXbBcIFrOSqr9P7yCGZB9gGCr8pY5LVs+rXFDlw8vbHTMbLA6Q1cUMYI5A8LvM
echqhtDBss2WYVAaf1r8uzq6bYqpD1BSKxAnv9pcoxHkKgxZwZXn9wZTObxvDLIdmNSUgttlhNCt
50UxDhd2O4yj+5Rrhz0Q7tG3Q4sGNrsJu7RhagjKdaeZYtTfDZ+X5IsniFEUxv2g5oYyWgUvFKmq
OUCznJKFVsxENsnhZBtbUUbWBo8qkYFasMptmGSIJ8ZjyuYxjrBWzth1Ty0P8f8KbSM0BqMgtSR6
WLjiuDqshs1dwdIkSojsPvrt0cQcwKEPxe+38qg+ECGnyHMELTra2E/ckE8wJk8qX/Mc+TS2rYxQ
4+U3qxotmLvAVF4/LTZHYRdjjmcgiEHZRp/DtynL8xi97iszWSmRwnHpPHkWrbPOFmE2B2mik45k
IlBMMfP/7CiADX35mguamFOniYxr3YDoje1fTrUnBORyHCsGSD6lMh0O4uIphegDiBquGdsds/wp
XyK1cG952UXgjNbISy0Pd7M5RfKtZV6GDUqMJBE5lNq/XsVxHNyUSDrChlXAQvPD8+zpjfBpfFkR
lBYc9zienFIHtsN6Tcsdxe2+xEZ9hkmKbPPcj8sZ1Wj/TcGnhbG+PH5F4nfHWeEDI8HRYxWZoZqT
rSO7vk4oGcsn1A0lrnII+Jua5VabeL/2wfC71nbTJ9e99HadQQM1+SMghVXBoa4x6N7c5s0qOZH4
jg/c3y4PStkx4Dzcpho+NWBx027QLcZaTSkMEuU0TB3wx+13ZrsRmdtytHvAmP2okguto6TCo+wJ
8Tu+I6ODmC2ygOTKto/fMDb1Yl/YnhQnsx0Xdgv7tBPl+UEuRT6tBwlQC6YcfnybXDE0/gzjJmHT
g2JezNc3bulnx3XdQ2UW6zgDzp4BYAOr7TqSig3jK6u3QdKTAv8J2uPQbk03ZB+eMSAlYhdpwOPj
t+A73xB8aOKRXpRuYwgmxL7tPc1NAWH5GEEd5KiJU697t/WXt85Danm3TwCcF3ThzJwlAG3ieaP2
hO2i9gCw8EzwSF8Lmk1jwEDzsBp4kxG6UB08hsii3PrNT64GrmuyEj878hxBqJ/oHNu4qXxRC12D
58eKI5IU2nHXXT/xAJQwIXqvcyV7hKUvrmsa2w3RBIwnqGwdknzMFiuaBxv7EIhYVt6OuYZcDEGg
RUd4WrLTMPXvf5Ei/kIgEJwY742zxg0ICo3FhsQnPRt3PdKpvC60eaRq8wNbYIJGyiwRh9RfQ3jt
WmuNtpPvIdKHAbP80h1+w45W7ZKEFfvbzuDM8rAtLTGbwQsfWxjuRxYnBTYCqlFHCa8XOknsQ573
HcyQo3mTpcAvy1qymCw8DFA+WrJ+Yg2bPMlla/enoqSi90rGqXQSPG/ct0ACslHP9cwh7ZtL9I8o
sfb3hahLmVHxybjOyEV4ZxhqAC+IbIH1daWrQgIyke/iG3p8F4xU+laG2LgWOPEm4MmW7B6aP35u
0t0m8loiCsTwDU2Lmsga+11r7J3LCGdQAIUnDCLQE7kpzxpshC0GGaozpZXma9EEOFFhWpGFbCXD
AkrUfShazT1SANEJiKzrg3WEXS+VCAbm8Nb3o0aAMH5ZORGr4sVFj+UyM4bF2Ygh3OlPXIOqEKYS
wL7ogHmka8YM68s0Z1fHlkXOHlrQ9ZozhT2GJpkiBVTJbgYRuRoxOA7TjtpEMx3jL4nRHU609FdI
cdbRbRqx6/DS9GQMlVDuiN74NpT/1vn/MkW4LfFcywj3CKIuMB6XYLV1jC3Vl6uuDKQsGvui+kR2
N5ZzSOCBF901V5SzDSleNBy772AMkiMiSblNrFnPn5LVwMAeo4najuLCFQdR1tXj8M804PdjuSr4
9xqclNCsXIHLepPicA83N+vNzI8TomviOASl7Atz+mw85lymv9NQdc5QuP4ZYtSmtcTM1CK5DIaX
5IrpkxNWd9B/bj6vIr6OGsPOylGYNk4+zhGJjTPfUQfMtQmcsCgLRezOVY54i9Tc7M/d9ckvIDwb
6uQSPk+m4lXx+cAISTNqBsuEi0FWxDcS6T0gAE2rfPa+fPqu1d0BQ+fJL+edUQpS1XMk5mhawvUI
pBjW+o9A1DFIXowYztoY1hxb4GfxVLyW4m0+9o3go6TXYM3ecduRojQP0YdgQHay8uSdnOJq8Zw9
15+pAgi2eu90CIQZyIne5yF4E3ymeq8IFQma5SfLtRF9fU6zfgOhlgiwyKpNNqsLmzba16pfwmhL
2GsW6Sgd5ewqnK5owGSVYDr5R/ZmQngMMYeTZzSFijUmLm24XmNDiVePwed6mtEV94H5kmdljBEi
HD9pfhgk1IOe0RczxK8T//hewB6nuAzYX/EjBtpAwn1jPPVy2oOM5qtNtS15imr/hek4QR99Emmh
mI6fsykyLBxk9oJ/aEcj8+Si0s/Duycb5xzcabwIA2EgjBascHvjDaUOMiAq78ZEeLrq4RugygQf
8zCiDlOCs3h4VfeSPGnSD8qo0QcvoX8cf7lw4DeYhdOUgUiQqdMYlGZGAFsHZZ9qbVZpcOyryTd5
zHogtmwfun1K6l2elEhw2oyis8N39B1XwQvFE7qoOGfGiDESVpc4eSRNJlcgmsWqZsYdMk5byH54
e05gevcGTXYTkOAZ/G5CVC1t9AlO26PPbzp+ozRee97gEwN6GkH0Ufgwmbju4wNem+Xf+2Y1NSuD
N7DTMG2DiJqk+6ZuNxQfIwH7C0NvxaVCU3R5+OfaPa6x1n6gB8ag5K+z1Hk8UFBBKF1dl5AkvtvW
Hybd+qjHm0C2zAY2Y+Q07gVv/iYNjxBUD8fpK/wcPkzPlrd5Bjn1OnwfjgCCwXnK1M7u7CpyYWFZ
FKR58ogwPKto3Cs7bLs2o7/MMJ++AqhRYTlf2S18ykm+EKWouCKV6Er/Qkb4t2Q4DBs4/g8GHQeq
tdk0mItVRMPf1p/9c5Ja3QUDRbLKzRdxZZS424yoUfIEYbjjfNVw6Gah0NPxwkJnS+EvqcVp5sVL
noG9MIFPdhZNqJklL+4E23j2GtJtidUUFDamnF22qRo/35I4KXbLAQN33OLAbjl9IIOyILHExaZP
CND48LTM3JdaSgP2lp2CHV/yKuU8JqgMhpzd4kSO2es/VtcVpgMk5Dd2e6W9tigzU48Dh1qWMw34
Cno15xclgsrJ+nSZI1BFpPxJgo+wvG4itjznAacOfs9PW43fjrjMigmGZOa+8foEWkCNiBc6p4vY
ImQ0cw3zNKRkJD2qmIuX34Z3goGqtsw4foBvcFuFB++KZTQKB0/pi8Np26gDqWWXIHSclsCDVJHk
q11BvcVxSD4Dhw/TRVgAAofMb+QXiMvGC+KDfGBpkEiVQQQai5c7KDySQrkm/8oV9g/w+JzcX/6L
74AMAUPvnxuyjK15n3xTOcAHU0542nkqHzlibR/D64hj799BB9BLdwHth8Mm/hX+5IQCAZvXQTqQ
lxePPjlsYQxicygBo1I61nJLRpV1HlymksoobAXIbpy+4pcmXw+92fwZzVBcY5FizsVa5OssI6/f
s3Z9uZcRO+cyglVe05iOLLxzYOJI8rn4mNKPiH9NH+dqAQiBuDxzQlZIYRCLfrR6ICkwtn/Ec0BE
YLkD3KxHAsaGu8mSe8kdBMYucPCFbQifAKpPn5kYU2r+vr/zJqRTYk03MQ8j7O0m3iRgLEhwDVVt
5jIoo2W1SuAcyzO3JjHp3oSpnXkAYSokNNkp+Dn/XFP7hbn7Dk8uffMr2HVgoYjT8IM/bvMxzos5
n6xgqtaH+iHGKwzjGK6JyzCWejd391ikSWnovjbkd3CeFNxZccTFONylOxON14FLJNfgFEk+QYlz
FlErNScFry/eCgfQSy5IzmVARmi0vJxIjd4cfAyukfgIgQp64mezw0jlgs0rX6z4uG8xWDJaI7E/
Lwyx/oPB7DVdWEWV05QQLtRiX4v6dI3XDnSmS7g7jDTDeY3/Paog9yF/8/MM0fsxVbS+lDq6SUUG
ZjUX1o4snF/kGPlysohbkj2HFzA3QQoLP6Z34OdBLJWs0HV0AdyOIChSQ48N10XqwvBuKo4rcCKH
qMyZOjE0sXo4T75Y2uLQwQZCoREvLav/SEaZiSMS1FCcDwGsln1vMhtgKsig+TDJTfa9yl4FJmNV
Y2KvwuHbCA0bzz/ZDOQ2UeCLjReuRmPadeq/KJomEa0y7yvGBmz6MjbzhL2FGkW6GQpjLELKPWYb
zICk0hsOsU/dS7P9ZVIh/mrBPQBk9GFmFdaTzXK1XakQE59hZVc23AcoG6suGLUdugx3ZNJEt5O6
+78FWN/G40WkuHzyN/ubAWPkyD4fjv1xGDJ89hFfBHY4RCqIW2Drd4USSv3Bz3/n6InJevz5VceR
5lPavZ3qjwa7GRQ8uOypuyVctYi1tPNA8DNzEpjebo6y6Hfz6nn6q45lq/gsH3MZpincsjiRHVb2
FVT1AXAV7+4hYyaE7+LHMWXg2U+kXE6ZyoqJiASiUITRGnA8k/w7YYxXIpf/MNNBgy71MUW1xp5N
A8a2KNN9mWPzyPV7KyYADpsDvs8nAzvKEfN2KCEQicRcmff++7uiX4KwQliXecHdvCF10bFLv0A+
ES+u+XzpeeAdEokDPVDBbVLc1CWhUp4ITPOhE2tIHGGbiBUlDuTTKbXMQhp0CYGGWE4PTp0m1iWK
eU+Oe0jlqdtZ8QH6Gx9IN2VWJfJjVQbWEvIqnSObtYwyYyRV/JmCkjqTaoYZs1fx6YWWQSvo4vYZ
VIZcGIUdcjZmyrehgJbIRCY2AQaJONbyCvT0kpz89f7NVmUodqbJoyfh4srfnGjbaJUlK0xOQzor
p+LtSQyNhNaJ25rYksh/iXFX1xo2fEi6CxlXI/xfda3jrIuBB16Q3EyZoon3R4fWvGmrVjF473gC
fGNrM1Tb4AUgxSLSMCoy8TYVuwsK1jUxW/JH//wd2nY3REjKKHs8hW5pGHbghvRyfG8Pt8gWvVTu
nXGM+yI+J9aiOeSfxOT10LQr8l2OkziO4cKKst2/4Z6F/kGV1bN/UnjsJ4+4GYDjUQX/H2d3/fft
K8XWsZDpgVRfaMBB4uQXbQVzfD7kzyWCAFE+KkBhzxzrg3OkpbQsYJJYCmCNwBfp43N0nJ0c7Jf7
0l4fMfgTrh08df4PR2gdt0yHSNk/m9SghQCUYrEMWcptSVVJZBKuy/mCpTHojXt0zWJgR/ZWIu5C
Y7HNORtTjuaUA1MSepypXCPb5SedcVX/JahLVtDRHksj8PWkdZJm/TJJZ6xQVoM4WpzE46cvDj2s
iIglVaINklhAtlCVrZv+nQaW55M+Xgbd3EeIFIjQJFW2HbbslF9fn8QGNkHCkelWpRQCEUmoSJbg
zBcKm/avGuM8l6GA/JKqRkqxF68mtsGyX4HpME20M3ACBEV2GzMNOQEQb1BzVI4Yp/44O1jpEVwh
1l7UTTRESy1ujj49DpcNzdNSTs85D68UFxRNPwPZPijMvzID/hav06QAqpzjoKAfkZIl6u8syisS
UJesGQ4ZKT24or475ACxH2v6SzzjxrjVXyziGyQ8umFjIyeUgqkg2eL9IBWXOJadzEjyTCuCCDpU
NzzMcFkgPuMHJzTIQu6Y4LFgXFwlMsoKc7kmAW0KHtSy3NB1x1AvuvP3UFYMLHSHonBJ6TiSqmgZ
O5xeQGYCIWAZhUEUW4Q9njrgFtS6cugAs3RAg04sFQGy5JTZ46goPpuLIetIdoXr+jS5soxuzvj3
94CE4lEpd1pMTn478Zo6nP0VoMJ8uVpfbLPFDFNaTjZ7vKx5ulkRvFzAfrESGym+m11EkjvZR6iv
WYJ7sR6RTUE2G7FZokNjC2KHX4vhlBzJYgietNjtOLZlX5/+I0fITiZeTOL59S8XQ2zCZIkB2klR
KgST3Kqxf5fbjSsyq7Ahs3CKDLkjU+4VpbH4pPBDBJfikghWfZf3LRiW+MmhsOYzSuEtvtA04vwd
PRf/5zvFB5R5BaAAOEwxlqJamBeEIFCFsSE5KpdBUEgBA3vkKawlXeE2LWwkbaWd82NIneC+cfPF
RX5jdsYPm5L2IYbwUGwkz5sbJhMK/CWlCG0EQDIgk4JqyauuE1kI/nRMMc7Z0ONtJhLMO536Nhyi
0DDgyRAOBTooV0dWJc/tr47n3JU7gm+6xafhsRTkTESmY7FB5CaZPvlN3Kl/ududs1mzHRoACkjy
UApsO6nVZr7NeJnRgTpVlsC5l2EVyhOfF0Z7Ayrb2d6Htf1FQxO2Rp3RbdoGhvevc9b98aD59d17
r2iCvuH7w+e6bdDE4WpSJdCAHi6EDXRYDEyCz+IY6uuSqO/H/vLHKCAuByodOTFtVmf/Zg4GhfkD
G9M+dswcafmds4k4o7kyV3BpXTD31mA+A1X1mEWyc3eBBFbAxdBeUpgM8BQfzn1xIkz0e2j4XSxK
wfNRnV9MX2WMBjbbL8jawsFH51bbuvfcn2JHx2PmzbaOBwKoVcM549mXORlfVVn1YRPVqfuc9/pT
dlqSnRrGVLFvi5xphDnm0NjBPotTHWDqEcHgAgppWSsZK9ZDBu2KWQEyqRz72eroXdD4MgedpGtU
a/yRYgFBnTvmW1AOVSet+q7Fn9w8kvYSXeYMetXU6gVtoaTc0dPiZwwS/3HR+aNDxyTiZRnNt0mK
GpQbfQb53jg3cVIJL19zQ8vVtFR70NufIXdivf11kUw0KZcmNwDlPeRKWKo9HHjis8Wk+9JHY/IK
//RZdsf+JHz62Sh1oKxmsFq/bbMkrkIpWTnT95VQlEcfxe/6OuksCoxIsq1+eOsmI1iztXzb2FeR
Aja8szT9G4m7krh4HK4Kn4EdXgnpx4XYiGlUz0f5D9XAvG032fS5vKohev3hqoQVGmcwzxhatuyP
blVkDMSwMt4mXiJwZszb7L1vwxJmDJj6ac/la9r4RSjDbA7LEzX7BfLJO0CsxAtjl/G973Wys3qD
2xwL5LOhbOwOE6aMSBxLDYpn9P6KIceVIqB5UL9+8zvsQGZHnHU+IfFWV8+ahfSFQMg9V93uXbwI
nuEmG32wjbpNNvmyuED0RYA7aN/7z0uo0kRr5rVwSzQLTHUv4QmU6A74Ez84zd5YdXbN02NQMX4y
btiS3Ffliy1HnXYhDrTbfSLUVHr5Gx4ffP87N8JWXDsk47qqWwFOLavgTV564VTBDYprL+rEveht
4wiCkZq4f75tai/+CZEEXonYQudQSzpxN5YgR8ZrhDl+4cgFKUrh7NAetUebiSTvqm5eA0nJDzrj
XKZEL4tGonTE8YzZp9mE+BtroyooMQaTVyTYj/WqR98AIMsvl2c/Zw3AzIs08stO21DXb1ZHnTdf
QQO+STtPFAWRB9bWim5mNWL/1Hwy56FasW7pobDOoCpxU3G+Fw968xzmPO/xfLWO5eSysVN2yHN4
y5Pea9vYrHP2WriTTBYecNj5xUyXUOdWPbw0Rvem9x2kbHeq09x4pZA1YWzWRG2ppjD1iFx8ouQj
/VC6kg753XibDCAXaFBPRRg4uW+xijlgmwa+6D7/Hh2PEbRWQlt6O4+3e+ktXs/lXwYTRg1RDXa0
v9t9eITvVhW77nF+0xqEGt9zI+1FNxwuTrOMTczXuM+qheNL++tvJtyG973/Wn6LGa+/aVCM5n3/
ONs4HRyryAQ4htgbUq2CtJPK8PL00trEHRiaB7F2aI50NFuX7aNaFDm6VvfGg6BbaWOoP3ad1pi1
WKX2uzdpsXui5mro/id3esiwxY4uewy6PQMl4POvk40uIAe3w+LrVu1+81LBXZBEgg8pN3+aK+4z
6BmMBQTqdQVpftQ82nqU2ygarvIomYPZAQt+Gip6atvexK8Qo/D8ZJ5Jf3xZPKuFCe1DnOaGQiBA
xxMCMCCQus5zbGK5TEBFF3/5kdJrPRWrMgqvMyf/F5MF/P3Wzfgmjl5u8cdFxRDOE/Ous7l4gYJi
XvCEyDPYgmVKvjSL0cGCYoNJBY8ET00H1pkyE3cWLSrQPeJzZeuzY/gEikCRC8UdicnZVGsflRd7
+dmiVufwRaNwDBey9pbuntXG/8rhEHbj9DtSfwG/C1IDYFNGf3Dk27AGO1PfpR0SP7vsEA4bEwno
0wa3pLtD7CiQNHV6/7X3v8DONBA8XF7z4VQJRpN4vDxblkbdxqEA3d/CWgecuzcQT8cu5yMDaLdJ
+bA6zn5OozaqFcxAZ02gh9L4Yp1XoHx1W5nBABkvCiwcGZUv+D251zfz3e73nn0CtdlPuXNIdRQ3
88jIrmMdI1cbps+Hj8E0zMyTv6ExTMNN3DV0eO/tgH+7b2gzdXzpmuVSBYRep0tykL3LHDURocKo
pfmlmvRFksCSYrC2qAJxk8NRx5XtSJwuN8Kk8LsTmNIhCh1mEmzLQD9dt8V/cbd5CHQEay+iEluO
ajdp5Qlz8CD5Obn5hsHHLFoPXthG9EbnaYaCc6uxxYlq80GSYnOizFpWa9KaZAdlBsj+/KtjjWMX
Semgtz0yAMNAYCV9IMrX7D+SzqppcXULwr+IKlxu406Cww0FfLi7/Pp5OlNz9tl7DEneLOnV3Que
wjV7u7f2p2Dhe5vBDQ8e3WK8DbchSyhxf5qVT7ZD6b+Hq8xQHwTobR9a/qNmv5m3TRBUHe/wB9g/
RmvPkYW82rBEryJNcTmuJjSsb9NDEnCyXtior+/8i8M6pecy372jc3bKuHI927fsF69HzfAU/PqX
DN7TsgxpK6uH9+5tUls+u6XlJ+6fHf25evhw0XUaMwAj90VB5u/RRD2dansb4ahYwq2Sfeyjancd
Ff3CTN6eHXfYJDFj6GVtU7lu7Htf5+vUgjNLUJvOx206b/+cPjqF4Nm73SFH6qflaPaNNmE5evpl
1DNYvPc2Yd072EfnAU2ywNJFpxq+PioxbElXmqBnRYzHH+bhY99+WSMt4/4csjWzxv5WuP0g3Jet
h777wYBhPIZaGE3X6JUBNyVKQgXa2hkHtqJB5KnhfZahUKexU5O4ol7CVXOGvCE4TG7xLisOb33c
FNgP6x6yffvY3UyKsirQKoxbjJyk/Q3L4RF66L57W26R/gHoePC9SMpYn5moF+SjQmro1ZaIcsre
GgOsYdnjN7NyiBUTAgaNOo5OhQlKn2/lzT52EnhvIxMo1fX6fWDEDMQV/jb6lIN3HDcku/0wuOE5
u6ObLDpTpKf6hgKscV0BqEuLYHUNtGIF08DNSf6cF0MCl3xLs0ZA+qUZdVvW8gGhWD72986ewCJW
g4XIbPqwqszjCLdYpfMUS+cGuY9rinIMiNo0o6ELEgL8kby8zhIQ5ssm2c3sMKAK+BqY2A1flAsf
bDzhHzMVYnV8yURzcujAlLO9GSZC1iVoOsfxs/ezpUzjtGlNPJ+SeZTsZcYJQ6O3BaSpwPvfe1x+
qTe75BKZ1z4WQPk1qBp4Tv5cPoTLoAkjtFyg2jSG1CAEY/eBVck4SPasgoia3WEUTM279+QimzPD
HqdARFo/1TIBQ5IHnxZGFlRpShhSKG9GKfSw6WcIDITyqMn0a2qwBn6IAYp0dqC9MyIJzEzIqFAD
oUc6fZG8xK4lqSzc8Tjpc8P+W+EIneVOhX1SCl8yt6P/BFjzQPYEGRVMO7zYw4gHagyO+7OJsi5S
GA8lsgYSXwM0tpALw7DI4ZhdTKiFOt9sT38DSx5cAYt1to6BW7oX9xZvglP/sCykq53bTCqoM7wW
69uES7Lnzvy7BxKrXYcHF70dqwMRorNCcDhN3kD6d+B8PP29X/pJtbmn4ACjIPgRV38XNeNqFtaM
eowLHIzUQfZLeUbnwOOjgreerZNycB0I2MaLBb/3moER/jR5QgYTrJEJDb854QntVkOf3WeAMDVZ
tsPG5CVTnJrPK2WotwFRM2yCwNkRwrgJ/3CbAi5P0+FUcgm6GSzDO3MLxN18GR7w4f+do7hDQAN/
D1tj8YSR5bFmzWcbECpcj99Y8wxvHWYb6J529EMn12ODi/EkmzadQnqDmEKs0LNNs4ID0af/iqHr
ZrQ6PD1nTvEakuwrg4J7Mf80rmGVpnkPCycM74xp8g3f8zfvsMmO7TIWjNp9ejNPwSv5+lrMV/dw
dIBWA3P34Z5ZyXAz2SM+uyBiQ2q94h6xU29K6OKzxHRqLJRB2Xdym4zCSFtbJORb1IJt+jg8hTAw
OfXLQ20cxxPBVoy5uDR5V1uK2JvbDD8Jkk3n3EbPTohbw3dn1IVnypfeeHzhtEzpQqmriXo7+94+
OnBWFX3p8xibpc3OVidu0sBkBNfHY/teMLlGJyTNO6xSh7WqJd8PKNLzArOm1gUN+t+mj7ENEq2D
W6OKSZ8e5jRs0u7vuxeGseMquWF+WMKv39i82779im8ZVP8nUDRy6b8K/PhD3Cq4hzc3j0J3fgBr
Khg3fFLXXIU3Tj4gJLBRcVJZ7fCY4y6U0prPnYAt42/FmS44r7E2MJTezLPwF8C24MjVmybaGIM4
jdMur5npz3iMb051csGBSp+4Dvrp7qrWev5681oldr9f7XDTb/zhRNNv2uxfjFs8SBtcnPqofWNt
g0SiD5PBB70DteEYMx5cOzpFO35748Kc1kBYeQiLgb+s2WlcjEKvkrK/Eslq+JUxxdSGp55CO0QI
+kvL7FWsd6qdbHYybJKKm4l++LGYfQ40sUAZeH8Yq63DBVs7l2V/FqxwZlm316SYPkxmDACLMMRh
2/GAQwZQq86dxB+Aa8Gw3V5xP5xL/+vxM2y2wtLybNXQHSpGRXiDJarE5aNVX6x7w2NUXii8VdyC
+kNC/R3vyDGTLgL2w3y4eydgZYtWUjeNGjvT7Z3XdHiwGP/AqhyEA0UuFlIwIeHBzXerm1fGGugR
mCF0PgbgeIHhAEAjQBdFn6sYzS6EWgJvpO4v8TfHKooF9529+R5XkjrQ/81bDFlIxYyrs9w4QtDh
xea4PKi7pKqsbqnj1PqumRTCR14Op3xiAF2aXHm1fsEH7s9hUnAGoEeJt3rf/ly0nPn8KqiORQYB
+CzDanBg553ALHDwd2IqPanBNKgHVUAe/kCh+/6itLvbXxDYMzjXj03CWphba8dwo3DlYAE4hg+M
wFsUqdph8fPnbaGY50DmzPtJPvrLsPAFzaJtOS+nDIGa6dFcdGCLg+RCz8HGfomJJkAJnUwlVsXD
9pol6Sq1Tc9jf4xnmdgrKT5mmdU1ORYMu3jo/ypj9PNwkL2wYnikgx0BVrHUAl2+28xQsRAIQyZ/
ZFvIItgr2NHbwcoFG3TSmoY7uspAtA67gbhTGq45DvuKM24r67HML4JuBeQ6vK4aw03fR/X7MQC5
GDlkENXhbdU6F2Bfl6nQXxmfePGx67D2T6GxqMRrf+o8HapNsAWWvsszAIJd21jI573Rf8DwIeQh
N6H9cxmmNuH6AsN3tJhIJ0K7rMpoc9gQtgEXc6tMnLDBC3AOIJ0Uje6Mw0v6jhq0kFMVHQHB7mIm
Xc/kmJIrxoyjM8+mUWRUwiTcCwxaGFpcqqOKj9saPFY4GaKx4QzEzb5CjGcIzhheU2/i/egXKJPj
iouNI1UyJgI+HmHGkO1ZIHsLwS+Gqz0GDGY+TjPe+HS77K8RT8OKBeA/be0k1XefczgZ+F68O23g
AwkPjG9hdGZkVtDIMs1xfSk0N6bhGNga8D7EZWtMnYHXAdVIpwMLzpgzJP9YbefN+B0uoYs2wrQD
DOXHiBxYi8eKJqdfJHZsGFwj5secc9XFt4/JrJXzFbqnJdhd+iah5SCi6uEVxSMZq3u0ViuyXMwk
08Y4x9mR5OOCRXLrKmOVPXbNRxFm3ZouHdprkHrmU0zi7aJl50u7Dhj9rh0S6GrAxfzLVlTP1Gs5
m6FlwVuId30k7ZQFbWhYSQ1KLWmFWLpue2aAhTdV3HhmBnune+PQuqzLMF48XLQuhqyXjNQI8JRw
6NCoxTDy4DS8jXrnP92iaUMx/MFPFG5wYJ7NG3sPUx8eG6Cy8qfVt23c14whEYRBCnpBJJxIgOPO
osHeBgLTwoVOa2INzoQP55OWIPQN1CH+WK9zZZwi3isaVXfXPgbHCTNss5M+TNvtaZDCtLXf9Gsd
w6babua+BN6qyy6tjUMg1OmRrIzbhHdTVsgOs9PgilUUqkJ7iFohpaKGiezSHBMSPibHe8ujKzij
ZNIZ13DPr3PPZ7CrSuZMLRoLoFZba6XS8Y9Kkw+iTSGKkLC7ddmYOpT4UWSUwXSJSdeyYSJsX/Ll
GQNV5roGWrZFs15lx9UDqOSGnXqF5pyTF70wSqD7clvILGhWOrdBI8CMYjxTNkO6xeg927lkMgLQ
3uGjCFb+oirZW3QbnHrDCOzu42OY65G8dSATZDyBAU6v+vRncsvN7YLcapOlen0ZYWpe09NIZDKH
yRFuTFxJWJi4t5HJdltI5xmgdHJAhbgVEzicniZdpBt+/HxF5bLZyJvy3seqcPrhthL9T73pDfYJ
3KsXC4m2yY+Fw1jJwMzSfLHqXu2WdyL83cxn0fxmGxwrYnAo7S+CCfsZ7TBthgvWdFlsjfU/XBZs
w9Y16KA6ExcscjCVY0yo9Si9J8Zg8al7YfS6Z7h1hM2ylL/OyWEfS2/LGO0a/+bIXVFgBB3XBs7o
bvaG2X9bHH4wD3fcJxaj3cto3KDV0fsaNjtx9xn7eXuaz5Xh0/2cTgqt0dCUEH94xnwvJpQaXLJ8
jtGj0ysNoQXA7UT4vCQW8joUmjezu7ZMSnFwulwfU4YBCH3wGSU8sdpuHARUDSkxk8saSPMOiQRH
ZiPAbAQ4mUhODJaC7EQABzRk+slFgv5xYmTK6InKND76qcGElQET4z74pmimkDuhLp+0LzxHRESY
O/bwaPrAgto5kzvLP0JF/AXgtB0Nl0u+sVkne8pxf20DYKVjilzb5lKbMk6Nm7DF2o6m+yz4UFHQ
ZiVi9B29R5eB1mUtXIS9R+tkq8qC/KGzyvE1ZpBr2EmocJ631jgSmd/e2z86Qb/uXAJch/mqdmqo
0TVmWMuxgRtxHaiI6UFF+gvJWmFgYqt04WFRzaT7NB5irUZvX3eaDn9pvDHq85tpkkPKkCkNKyMb
tox5TINSxsvLHbo9xXubP/Cy2VHtONdZyYEDpzGlz7A/0t/8/w+oHW93SI4+5Mp9SvtdsjdeMusG
XYEiFiJGmv/UZbVfwWU7aMtSBGSz38JmkaPWxF0dfn7gGFzcbtDfYRSWuPDYN2YbxoAPC12s84lP
eNck/Gc5R6iJ7bigbctWu7OMItahqs+nH9a/yk4hKzt8DRWNkdCbJ76t1wgVos33aRpfK9rNMG1h
5WSN+F6Mzn+fZOcBpeO8hWEMIeRE67uLMwwWh4209UeS6NzDxlj7x1tpXZ5XFPGyQ0nY56nWiHgO
rIyDBmluRUMH8CJrP5mHkan4Pyhd5D9iIgLx+d3T78hKlLbYO4eWt1Nawn0ED8laCrVH0sC8BIcZ
xNEnDeJMdIpXuZHNziV1Iv1hn18W8m4rPR/XMKMtDuHgkd1UNeDPaVTbnDbX38Z1EWosbh5DV5+i
l//qkFzyoAvzg1O67yt2oEpnkM7jL10HBfMi5YKJ0ksEwPGt1SuBUxyG6/7Wnn8HsixA1tDjFQiU
sFWabDzpQCcQnRsCsgcBxeR3IBFpq0cRegvlsutvrA788PauDXcMOwLG8RBvYQgpNxCLpkjzWPoQ
tii562mLjVRNqyOKAAT7KdNk6u90uUPhZkJhCcyu7kGEDaFxo9RXAb5xjn0+Pnwg9ipAKDlwkmCM
O3NMA5JpoM0OkBwwDIpeUPIv/nNw7LwikVkrUDl9DCP9TXpkFbYoaQ0G0s2Vs/XWFOfi0Ch3id0K
ifAO34zhDfqPMpPpr737Q17kXxP9rSoT+HZ7HzacLf/MfxtyyKEL+5f/7/GX4bT4JDuWaJBeJvk8
nmm8S6fh845tP40A2Q5eHegKQ5mnOV6bZGDspOy0wICCG0v0s08Ua9okD1nHHA4l4X24D3f1DClK
kdwOhkLsBDUG9suWQfiUp/Q2qBvp3eHSNnPCUroni38gnw8XAOzs1HmiPh0HUBBZZWAs4LoTV6sO
djMMMU5u17aHdWtIlOnjnyyAhG4SNhWYWgcbX2U90iVKCkrwKHdONui0xLbbOSfkB8RIly2JZilk
ocYJswlRIdYZlDyoGrgo4GFGXNVthDxkzDEEA7TusY0631KUrwE6DVQVIP/O6FP2+RVT+yOuwn9u
hrjGAwzqgES0CHN08IsB+TfpdZaX8OHhStmhqv+7eMUuoB9wuKdV8XtE7KpWTH4B235CO560wj/F
FXMhx9y8lEtPjvAW+rdq4E5n2WF798kYDw3aP0oXFCMBDxcPgDrONRcDHhN0OOb5BokpRmbFJ4Lk
s1ycwgIVGruU2RsOwNehlP3AyrTdhCmCbY4BMdUq86NKCeeZ2df9W/XLBBtKauwDbgDs8vSBV2km
wZgVSJFstz2xsVhgFnAX0pSJ2DBKL3aK8WU7ciNDQGWHTMqmqoBdIg5dDh9aKiyqFih4UlC9Iazn
jy4DESZYPxz0pm2dA+K8tnvYYxeyKydXOZ15Mon2P/Ed8IR+g/g8acFr1YpPsI4d+GBI4bs6AI5g
TteliA/gN5MhPhbpBxaV8wV0f0NGZ96WiL4jvRhdIRYmxAWHqAJPB2IWps6TSZUxW6pFnUxGGZJo
CSsTFO7ZfxW4KGYsdNnGreSMnIRPUmijf4G226MsJoGLDvQxYH0YPnwyqIi8HVGrQ0PU6fxQwzUz
vsM8vwRqlFjxGgHAmzYTQy0/HycIDm074oLhvM/hF5cuIEabtHWcFDogGme8nJ20YX46KrSZ8fGs
XgyX3WhLltlWAk5VhD6XQLWkBz7AHCQ0cuIpKCgQ8jFh0Rl/YNHOyMt2yuK8I/cJqx+IhkudrP0E
Whib+owFojU+lrZSUU0TuAU75B2encyuziwZC2UeR2YQmOQhjNTYf2OADH7RSwSSFo+jxYJUe2JP
McCB2/a5sc78ykY/kbm4TpOJZhxiV7Oo2JnAIPtCwYKe5ABkWUrpJFRgISO7ejsXdvIIjY00qJMf
hz5fxj6BuEZdRXxoszqWnCaQsmz1u4g/EEVzHuIR23XI95DUavx4B6P4aZ+iL5KwFxxp0k3bV1eT
3xFGv3YUyfEu0nNF4TWKOZFI2vIEVxI5N74OwFA8807NgmqkL/0w/l6EGNWvHk35w6JChpHNBlRI
fpDupbSAopuFIbUqHDlwDPWrZGnuLkMxLxDlnuCic17HcUjfDlgHEl9sXXOi8kS9wkVsQg+qtenM
CejAO2Rf0oKaCnqdtFO1ln7Hd2AOnwEdYxjZL4+iGTqi8iSM7jequ05+8duQLd/AffSQWmrKE8NG
bLWChZxQx5DQWLocFOonaumEq0LswkhGHRf7tTCWsIgSak6zkYVJEXI4bqRwdJpdWPZw/qEbU4N7
3IP4Z/HHs4vrqeKGegPaB25TdMzE8/gE8B4lCxnFWeitVisEEGDuHgoxz1rpBQ4jrRS+od774k14
iVCxEAeKUCI5QzakQ2oddAtQuVE9ikY3YUEv1UOngFNNPLLA8Q/8CAfh19z1OAr8NoRhnAcgF/Nf
KPbIG6bqLJAXsaezP90NySRL7N2FCxrNKRc6D6L42oW5zLSWEdaRBVjIjnkjP5YdWzi1zxyHnXtG
j43FmNiY6sNQZvJB9GRXEjoBCIHiqNWQCTPyp3NZLq5WysYuve4iirY9ugJyQ0cPixJHXuDgku0t
O21S1yRX74Tw1D18XFWlIXXM+OhcBmvwtNfJl4ulAUWLq85Xe1gDfBWzv78C5TMKD+YFnEtMCdDT
wmlkHSsk6XX/RnTstcsme1V5YghVvZRnQblC6E1PRQTNTbyU40XHcO2xuiQ8MSg/7sBCmcT0mcWt
5G8PxEZ3VlnB+cvhkeyPQQkXNW73PtBz51okRkDAGAnhw6hmcT8RMmjhKclQK/MWnLcOh1ZHGzZa
CqqLcCCyIbHCYi2hkbCsrvq6EBNMUqA2DsMxit+h5j5cEpYTexy9+ZyS/2oegza15R4NlIOLv2ig
CvSKRNCmqQb5sp2mRbxaJ2L5K/NrKfrFuWZiXxL7spyawdiFJ5DFZV5leGjDOafKZSEeSKOWj0kM
gG6JsgsRLuzLUdmey06rx0OLnnib/Tx2msDF1SIseTae/ZZbyDDHcehS2XLhyPmTLThsMRwf/aLD
A4hFrvWhjegDSn/sQ0IR97MTcCfNYKD4AxfSV7G+nOwuDhRUBBh63LS84GeEYnRNxsdTI1qk04gW
F9zpZnQHLR4sbB5stB6sTqjjfw36aIWxgAKpVKQL6E/pnnnV8SvgQRJ/9+NY8aRHpHDFuVqQGfwe
nWmSBxA4g0JdiZOqmSqYxdascziAh3x3WbXOTSUjGaQuYYxSs9BEOD04VeAw+bgxISXagRHxMFCa
4sCSjm1OLlKl5OzPaEtWq26QjHk6eFCGuJgktnJT2jF6QN0I0Um4elzab7sZ0JHz0EI0pTsgQTR4
GvmU/Cq/qEymnkKsi08GGrmosFfxk1Vh7Gsqq02Q3AjyMIeRDz6k5PmZuw4z0Kg6+skM/21B98GX
BSBpDGmKwupF/fjFbvHL4JuljS8KylbMUwJmy0V4OcxWFBYZ98V0jh3aIuAAF4h1N6ChHtsJbGm+
TTsmFaK3AfzkqmCJxpF4Om4Kux8obsnMG+clSh+mO7gfNsDFTvGX0f3qwnjjkn3636bx658ml+za
fsRjlysEqGfVQvwwSgZQo7RDeKZ3ob0iT+Sp1uNR8eRwO1fvxK1iNH1HoTNWlueK4ttq1Wywb6wK
ufraNioNBasUE9UXQmPgUkMdZ1+tcQgBtE0tu3xxOWQ6C/Oc0ckCznayHUm/w/T7FN6gM6lSBkyC
pyHuEJRZRiVLpt2Xzs7DxBYmnv7EReCkT1ZVpuN0700MFKNGn01UfDQK5X0PeMhcYGF98YurFqG7
7N61u3sTac84krcDM+iMJhYkGzkKSi3Yw/DVgbIV6Adrq0FSzsFyDYTPYLuklBgVHDIaadlqJLzJ
/Is+SkkoHjT4C5kSqIWlsCVgTa4zgxv5+m0W3SKzND1C8BWYblkqRmCT8QtN3GZIbShyrB9DgRea
9LuN5J6//ER2/6FovbFCkXzRa4oUNf07kpDZFx3uwZZQ9COgHr0s6oECQQ+CCZ4oI7jPbWdikdJ5
dPWi9UlxIhETFY6qCdHoKX5ppO6c/zKS5SZc/hIlziTGdtnBkIad4HLsw7eEXFvyVRUgjNL8p2yj
Nw3qaE4ZzpG4tENY5cGUApoDQ6ynuhL5m7wqReUDfWCN/I81Z5vV6Tiq239kwtwyfc+2LAAk3YiH
c8cyRIr8twjksKsY7XxoY0ni4cMakRxU8zBLdKSl47uMRmQITGlZJg6JhF7XCpm54lYymoyIWhjJ
9c54HpCGcSxgKiEh5Jm5RMmbI2WTujxHpWi/h8WYANKyHwZjH4Pu6b8SVMtezBYLEZcPDe+Y47Bc
iQWSxnDWn9l61hdpnYBYBkVL2Emv/MHjq3gxbIAiMiXoj0EYExomxkxUwyyerbjqlrRdqOwldgGL
s+GFYE3lH6UsV0Z8Q8wmlhB4Plnxb9Fikbbqih61HStNu58huyQNFbnnmA+kKRT7l6jaiQYQXR5h
E2R4YyGk5yvDiaeorhFmVBwSjm9Dkjutz9Xk0nFSvvYI8ME94mEpa7+LTS++du/OUlQjxgnB0/hx
1/gvsyVRJP/FCvnz4BDbnmmBvw1CNCdBkXKcSieAn1N0sYsInwGO456u72TAqSmCZtz8z9R41zlw
AisZN/iUq1gIbDg99O6bHHtRDKR0bY8Qip6HBxOVWlyHwiG1KoOm+MFSAEDg6w0HT7z6HtSwuOkG
jJS+3WqEiXY5Kkf4Sial2Q7MSz0ss4KQSpDTm1fdByY9Kjw4pEdC3Bxoiejfq3NBr26PQ6XpPNUS
TvggzrQBi6eT5mmNk60a+Wni3Mqrsd62akoX7A9rcUqg7s21ahTZS4EXb3DNcQZAnavrKEFwyalj
Ny4rHx3DGnV6r8dGUyYX7MBGDpc/8zdHVaaqjVPqtAGgGrYr422V473thI6S8k+u2Z+8a6YgIpXp
ESaGIT6WuBsD9JrT9kGf/1c0rU6nV6Pi2VkdvREDG/6CDgcv++gqRrM8gzxNi6g+kzJr2eNwTF1g
p/URtAmwBb+djrvQyIbZdL7KG/Zn9+5cmaxrEyNzbMTZSJ8C3Dv2sGleRLO8gWAEfDCMEmztC1zs
ksvqCd5k2gUOYnvjYR3d7dE0O87KAX766NArRjH5X9rzeOPhyBwkvgq3QUY6NK5RtFwiJ5X+Dp/N
vNORcJDMSHs6dJc8BXwTP02hSHOV2Mda+hlFGNmQWIMhbG4RxNSoacbTNA7UWEUgbhG8ygDNInht
wk98tKpzUNW3saHCEccKVOvti/FVpgSbdY/dC5UJQAipyX5bBjWpHn6VkSBPYEuvEOouUJ3Ql/gW
Iteg6nggh8DRQ0gAuiYKTfl9PcKGYiewI42HJESqQbV/++E1wVWxnLSQmNB4s/2mZBTb2kIM9wQM
rQkWXYSZc8h5Fn02IJL5QOxABt4WtFTI3ENNF+XJSO7UymAkxHf8PBf/GXeKGerfsFMC/wC4IqF7
h7Dchc36hRBcctnl1X6Ong5+DUf7ar2h24tV/HbQGdx5HGCbittW6Gv7K8Ris/zH6mM4rnerwfoU
QqSuHpsu3Tdn5ec2cg6G5L3X3jeCUulhRleyX3B9+iIFauraBEy0bmalj2Um+9sSbhGKCIjNFDli
NgoCSdmXiTMGbjqSUdZoQU1sK9hnwy1/QLxuuC18Iq49XRxYZwyUIEK65zbj0DUIExshzGOfsaG5
iOykGBXhDH7B8PGA+KAOwHNihfU0+AXWd/Smb//pcyGngFzScN6A/psLar6m9McJZFbKdmzGqfdU
rT/YqMZDUaH0h+Z/40GSCg81XlYONKCbMkeTlOoCfSB4z25+RUXorQf2y0zonZQBh49b81w37rPD
36XXGoFFKfk1B/O72Rhe2Vp1JX60eK0nYMA3KGpgV8+OPFfk3AZ/mPDh1IYaS02pEvLMsbEExTap
1FWfqYdRJ6V4C6OwaNaA09W8Uv5yx+6RWqvhkqgmDS/XiZVDsUiSzGE1SipiYsi4Os86/YJdB3iX
1rZdQelmCvzGcwHhGI9DxtPLj5fXRLJSIMTszeeDt8pDngYdLzguxp3IyidLa8icYRmlEN5g1gXa
71tdG/xP5ZNk+Zvo4bzQS1YxRwOsYZEIJzh8sRi5Gdz8HSuSS5hc4AXLtcItiqkwEL9v4CNNFYRB
xTEB7a047E+GWrA8sny5FAlpv9vgDlD+8m195fDEcRGLTj6AABgYeph3Pgf1YlienD21MdWkgBTo
l5L3+FRvOqHNi0DPBDX4clvqLv4VkGrKN6qJ/aBKYTmoZ4WuYqNWS734Cg/qsVtURRGniF+JLukt
lZuVLtkPj0UQozoXSkMJLPThibwgz7wdRdC744Na3NVZ6Z3yoksWFcr2TQo/DkIsiwp1OaRPdKac
PPeL/n1+Gcv0Tlib0lI1KCx2aYnB+BaKz9pr8umPnSJ87oR5cnNVcXCxfs+uydqbM2L9WTdMgig3
GZ9ReHGG7F5t+HTf7jvGTifE9WpyN58d7GYQxUvZ+IbSfqEbq5stZ36faGp8wBqLiXEb0S+r3H+4
EhZmlxC0iszfRh4U1VC4oiJWcOLEtCjvh+j74WsfMDQEfnBpwmo2fZgg+ttAY0StHrsMhqiv7LOP
ZbuFP6Rz5mdfC/cWexdOw4N9TR8Y3r4Z5MH5J1jOXoD9H7PZheuyJaSWePGS25rQaRSdMi2d4gI8
inRtPiPkOJjA3H0gBxqcjfnya9EJ5J3DzYfcDIXmlCEU0JD83KknZYgWvFeh4Ij8X+FDv6A6vAKF
StoVnjW4zx6IyJHO5BBdsUMSO+cUVd3KYjt7mz/akTuLyq52sz9g+Z99oZ1Q01gznlATfPyYATF4
dOzn6kXjQe1MM1Knii505R74htfFTpB3Dp5vvZdMSevmJV1zlPn4L/8923oli0vOMZK1ucZMe6/I
r1YAHB3wm5sZwFgVFVCUk5b1xpOjmjzzSmgQ4vTR8m4kbZBU87MQ2PallUIagCyUI1+j5a/goV/v
y50D41sf8hYd1JPnueIDhB7cdVsmIlR6TQiUY+z4y2sWr1gYHoR0smFY5wXw4qQleP3vQPI+gCIR
1feRNl8HfdK7wk5pjqmFQJpg28CWTDVifXvPIQRXYBEfwi3sFPavQhN+7VSb0UXTr7FykGm6GkFZ
xhTaCJFthRFKYhViLBCg/dJcWoO4Or2UtsKVylxHSHAaBzGcMP83L5eohV/YZzwI9bRJMEsvDVgs
nth3TM5NFkv8TAWJ9Cav6D57MBJsUDPenmahS/RQSNewUMVyyXkARuAUUkOJdwCpemABd07IGkUG
GDWK8ptTIPSAigoMLTIUAezU7W5Q0JcwN4verA4P9kkDkS5+ZXSTz68B+eMG/ysHRc/Jc3ZM6hi9
F837gFhBIMCBiHISrArtb6/FZHGLiTLfXeCqtg6pM5LQferman/mm5AgvHswIJRNtjj6t4mvHys3
XrNlBiA6Yq/E1I1SVckaSGBtf9CuKj3Sh8Fh/R+uuJh5F4sJd36I8BZkseMNLJn6HLCUvQeEi3O8
j5tsOnDmE9o8BKp4htH+4g/wwQRqvBi6RPbNeO1hyWl9okfvkjIfpRtl06B17VeGwI2fEnSu0pyd
T8yUYfI1KG22ghBMCqNagjKvYau6KPBhAScRcDPPgaU0xEAa3gu0J+faZ4Dk7DOGc+LuVS0ACewx
lFljuZ9g/NWwdlX4GTvkW+xJbE6d6sFbxyzjhZe0DtHUXDun9No586OQtwMNp+FIf10CIKRyQItO
/lQykHFFLk7X1aR6FyRD765PouYbFo5MGMnzQkvliyC62qlbG56zdx+F8RH3/Q0uot1jhsVePW9a
cKcDrm/jOTm5I/apSna+S4+dXVrD0nFPj6/oH9xYr9krOfukNjr0Dr2pS7JaXTm4U7cxWiMhGnxZ
tIcbb2ffOaQPX/Pvz4vKhd8jp3BKHCL5uVPk9Slu3A2EZ23/xZkeuzNdqMk5Q3xOpXIAer/w6R60
VNvw1n32AZ/malYofZr8MqCC33CKA2xTxSiWJL5B4UAxdEmbmFHpk5QxlbwAaeFJk0/In8l3VjYP
d6u5+toVxpm992yXPo8CW7I6YfTLaS7RKLMDQndvY/kYapzpz9x1D0UnsziEc80DtV2hxhGrMD0X
q4FpK6PYY7+RYNXLE930p3+n4W7odtIdvtdYLhuLTg291U5km7ToLxpyX3tdzHpU/Ktae9DU9BJW
kmkP4TPSIPvB5gsCWnPcAICCT4x0TcaAYi9gqUu15jHL3nRplLsMbJYov/FDQVzOO8sG7lXC9+4Y
T2kzdhRX7OJjBwnHgENytQ8AQnfzQaX8pFEE9qwJ/YxeeHrpGpYZfk0n4FUemaWN/Za9rRvrzg0c
XX3zNOO2mxVIraR7ML4OOUdeNDBArBox62dNAwZZuOQf3VpnvmciCnmAjovSPtraRcZOe9DhL3XL
hsLju5rMFyqz0wY97C16WfMzC3qBNq+M0IbpnArKZcEQzFBNtWmeQPw67coIe9QCxMKn04xKScGc
1+hStdCVwTbEmrT6x6+j2X3YT0eYhjjMWK4SbwBwFIJPUAtM4PN0H+/dNE3vFn7fl5rBGnU+Gshi
SpWLsjWmCUb4aLsQnGi26j6QL40emxh7CQ7ebU3AQNjr7Rd23klfiwWZMt596lh6C/zoYKAX4rHQ
B1YzsY4Rns3OBf7primf4blQXSwAbx8ggTpMqfpLWrR+wDodOhyQSVaDsQAALyRJwRFsMISHASka
1NUHbv4aw8rRhk0spuSbMghT5ehL595k9Bxc+4RXv4yJTanDOWyC1N75c4s9+nRwW9Aijm6xD+Qd
LirmYo/JapMTdRnCMC+wzrcIKvlX/2vZmzmS4bo/VAUDS2OxJAR3ZANztRY31NRX2NdWuZ2egG2R
aS4LCdc5BSF+W+mCGEU/qCbp3LuylGX4ClgSCpNqRhOGh5edXWCXYcpVDbmcG/ooWiXtWCyPwL5L
wQZ/fnTd0JffC0ADQiJv+73Sv5br7GN6FtwjSoEKX48PCWX6NKR9cdkTs+/zPMGz2PJh+KZ3dTc8
ofv4GteG3/7BuXNwcb0l4LzzKK5h/d7EinVr8lhK643koMdOv0HV+eCA59RW7KjfptIUlBrIeA+o
vfd3DjhlqTznEYRWR6Vc/PW0fsEnqHZfwd0qZWB9dIi0sFCIxEljxSY1pSYbcE0R5aKyZlsukHi0
jZ4OQvdNAtEMd8MGTItfXjHW3Bq1bJHtviw8O+FMuE3vNKO4xO3zGh9jhfRt1zMAItJk3J4w+AKV
U5EoNjC0b7CzgyizDjpAC2FYSYfUKbljDLpLAezwbvaXT5tHh2g9GzzBZ9fOHm50ENSWbAnzwDpn
ReeQcG/yjjdimH+F7FZjlyHuf5x68+vADWA6kNiM+oOrU7QSE9Zyf8a0KDHZq7D9A7PoTY1NyJY7
tBrU6AkyjrIhxlEEUJrwAoX+K3jSmVDPLD6BO45qAdDSyYAvGA236DSbxra3TiXiQIf2QVo87X7A
RQiwuIvbVeuS/8PeqqHNFtc7D6+bwv9fECAiFrrXKN+Djc3Gk37/mX74cDa0U9cgETmPP7Bs21/6
HFoZIhXsl7eEyXPBLl2jCPlCcsc53Pls6jLbdMQkRQtHgzBqLh4DKIC9G10xEyEDdpMYzmfu1K7D
24gV1Qo+M7iRYL7YgtOZfGmsDHwOQGW2PbaPoijkgd4i3ktmFdSIhAmenQjX/dNMPTkjJfUj2Gww
ra07ZlbDr7zKnIcFx3Y2hSJBWM4o0D2eJmbWdTBnJth8X4TQqCkYxHtHrqBzIQogoStYKKi23UMf
gZ2DQwTqHO9dMvdNuFylK6xchn137tid5uoZnf1HEzgQisnVFyf6Z2I5oXA5vFE9TZ13yuXnii2G
bysCC99ZAsIXBE6IXfyAdIZR/giAuWXC1QR1YeCZcHOHlRib+LKTGh3HKTkjDRUnuY2eI9RYA4qW
scEJT2PY/6p5Sk28kPgtCp7lMm1BVykMXngq3swtVbfizs+ts/ca5/zF3bnYNaALni7e7bPinuR7
1/rTcOe1lmhggTOqGzSjMLR1h2pa/nsnllJk2D9byzwKq6/1QAdXwXTUThJ5j3K3hJNwxFjpKcMF
2kjEJwK70Lk2PKGMLaBtELAf/NlLp7asuA0GiXhA1ZdUPhQoQBCq9lT9/bfOAq5vGTjpn9gop3//
ZNK+o7ukgWcU4twsdYgaUU2zujuFn1rEiwliSlJD31O0T38/iyYlKB4tVi/A/4LXEDM6KWwoxZ8z
lF/045j9Mq9+4sGNFGaBHEADdMNfLuhPUfWbrmNY1OXqhjSJgkVBBGlioEwLhjBGL8nggOEbaAC5
mtkkP81bCtau0hmM7qsf/QUz/LcZ/hawNIr0rXew9PaDgKQNmfQuVuVDWyvQ+2Ed/AJLtnhPhnGW
Z5sMFp5mdYKTVJyP3m/460OWmjgMp54MpSh1GV0a8hCm4csZ0U6PybHTHsUxxf4GgGHTvscERAp8
IATobgtGpSDSzMssLgnkBDQiGGPhcoD1e9crGwFzKI95N+84AsOSymnZ6QGwUGUAoE3f2PgAxTiv
uQQPxJUTuhrkSjZiWQ5USRomeCIrbZ6BTBXxhmu7NOcD4Dbu4G30YrQ14dMJrATjpfcQ7tprcw1z
pBxqDt8AA6w1XYWqzNOw01G/xPuCJUIb7FOd+mcWca2N5xoCSdv5R9OZLSmqZWH4iYxQwOmWeRAB
x9QbwxFwQMQB9enPt6zuPh116lRlmgqbvdf61z/09jL3u4zC1L0M72AX4hO97jmN8dMK+9E5M7vR
x+9wvVnS1ipsEVJpE15u1wexqn8g61r+MQRfLfOhLC+a7g/ehtKVLm8Y1BNdREHNouQ7QITWX5y6
7jSRWL14ZU63KuUjGQ7EVWy7tM758LTuRvmwk3SjdFgOEBugJpPlqzmygLWk6csbKAf1oQElaoYL
JzNH2jdxIc/XIkt6mdmE2IPWn6oa9aGXVIMKTYw5g7pCZgsn2ncs9MamLzja2y4Yt1YDYQhGMqzG
289zxC3uaVqe3HzVpVIyS8IWls3ZFTqtjEWfyJVs6HisIK75kg9IaMMCwu7X/BJGR3RJx6eh2cnY
MGphbU37P5K2VCOw6uazEhXmijOmqzJOhVGG3x2aMeo5ihEm/UISJP0lqsbdTS0BqTbtZ9NEACDc
NMgSIw5LYz2mLDBKSsMDNCNDOACynIlfca7TmzOBSSFoDVI7/fbLpuNOtZjXIXSwqfp/gKss6Yue
n0XnB4rLG/H0LQRBWR3L424FYMFld8D6/GvP0BKoXQ33Imbl2LvAXa1x3P22GJFumC25qGRgb/8w
pd7yiy2I89pKIZF5d78ySfOBylUTRS9iF4WjiLFCE2udF9adMFNEkof1LKiNfE9FQEK6lgbilBMo
2N/ktC4PNjqrnFNfMlLD/BGIM182Rpjdv91vy8i20s7mXTAD0hkEFO1ySx6Tlf8cyrAtH30OKwCa
2iriB10vjxewAjNXuMKI29lljWp4HoHwfw14wR8Tnwy0JYN4JAQP5p88v3RvHqMthaQBSXRdOIP4
alTzntkZXI5m/39tlLTzAhu05ZnEKHKPDaDwVhmrifHki8sF4zjsi6Tqrgs/XZg0kC87/H4fYYWB
B/EcErpZ4u4RlnQxlLHdKSFtA8ELtlJUyLH+prBtW/u6DYuzvyb2eAheBLGZOdCkxdxnvh8xk5Wp
rExWwDuBD524uUgdoaLjiuICPQCQpJaKtMZmjiPjMbb4BExMiBTyt43RccxvZJjMS5HMiwNkTmfK
pFooJnsnzimXmox3RL0gF4VYIupOub3phKPzOlD+Bo+DlK4fm3qXI3LBHHuVmsqW7gVrMyAQWlbO
f2jE8AN1cW/VOVIo5lcYcCMnQV1rxeQtYOaO2+AIL9gvFZUYVI7e6M7gkHD6MH8AUuY0ZZeE2yJn
NkxV/BBupjUlFSuhikEQIXllhk+FciN0xelFYv0kI/OPGNg8+F6S6ZhbhBcY1HIjf6NxWDMYzfDw
XfjUzMooThFpGJUzlbMce1k4PQw3nsxAeb9e6vCePLpPF44eJw0jYheQQCz91OBGo0WGLPM9dYhB
mxz/BFzBUSpddZQyiBTsmq295rhjYC5VDDejGdOhvbk73FyGJ11KBoRuVu2BSg+RI58R9qc2n2TL
cjT5seIgOJHtDCW+P+w6wvQZG9gLUbayjThcnH4o8zQsYpCDWIhDu8uYqQcpGOxv8cAa+yI1hNW1
9xwqf30ub+wBRGKLbggT/b5FM5fjZ9+F3/8B9S6AqYcY20c4dDD82ceUgofxashAlLHn2a/YsCBF
4g6EX4PBjaWWE2bacUhB+z4gzWqZ5xkqDkaI3YIZ3XOhAY8I3UTYYRQ5XMw+y9HRqN2+wwcdE/0y
ws4pLio2wc0vKxvdYlRHOvD+F6PgbP2k0qqsdkJROe8gkOjjJoby3pZQocb+6zxSPInE9nSuzzs6
40mlz9d3l7T4T3Z36pSbmc3E6IMQuZcPv/Ka0hYDQBBpeoR9hBe+hpvw1YZcRCkUaGPKOeq5DJON
HEn3UqAfmbvLT32fmTwUR/dmvuA72M3o7bfaTBD4OcpYDak/R+qoueNht0+DFV/lY8pDLEHXemLe
MnxzvuvqUpTCH8pTrv71r/iY17dNT+2yKvD2y/QVpimgxt+S4UGKOVAS30xGwJ8Wq40F+k5eH8S1
zZr3lUkL3sAToWkDWjJOwGSn8BXUuEe9W2MyZfaPyXlOVfHalvitsGKbdEPhuUn/zDiucleq2Zms
BsVc88A/e+DVZQBG0fN0IGuddejhHFYXGA92vHyvLZRYHo0L1ngqSx6YCwHzvJi3R/0h2wAOsfsU
fRyvFKc+oT/F+O6AROLgSLmaQmmb6DZD+5YPxU1nJ9NqHVVGvysrJOriafgNgHjfJtWmze5gT8Ci
mUWGeMNa4ijsQIqXWwfzC0bqIp+Wv3UdYTwrgY0j5+vo7MkVSECIqLUL3CQSNYvSDP0l6hWWsAww
RZ2OKGGJ2MeTKHQ2b1gZvAa714h88wgJ2J9pHD7BZeyiF/8LOYPBrSNICbB2IamEvZhhvzcCPLlA
F+pNNI6FeMv9u9ud8ZPby71Tl1hKwWULGhwvop38hDI640fDCaia+I9hmcw10NrQBTQCBbkkabia
KLvGmpF6wP1S+2ZZWhmEevi6TpytDC56dTTao3QKvaBtNPl2CT/ilu6aCzXVCY0QD+O+1SbmjL2M
/xYinkbXojqPA1OppEew9M1uQ3wS52G+QMGg8gI8lI2RRgFR0SGyvFKcrWSY9UK7U5vXCSO1wcfs
bPMJvQ3eajPGcj0Dy0bmxge6WA3kFy4MvnZe32/cjA/43HmkGjcRl1/iqod5Ttcnyf5sZMN7ZfKs
NlWD37R8bYuvENkL56SJL0jPbk/b+H1hOdLE6+mVTAEwUrIKPxSfvAWB3FTrMbrgSY93PR0DbFTx
6KWiAwiZQWg9J2Iuc8T7Av+sAMkp3bO4FOEV6X3XrbAm0P0kNlO4msCEI8rB6tPFWa/lA9ZB+wYy
h2F5ip8HDcIJwMroQPwJyNzSjVeoBDTwaPMeUANpboxvFMySpDdEp838+COR1wHshkUf7NN9re9k
8qXGzUYbUIHpKVyOlvWB0NijUqm9W249hs2Vjv/UsM9R3K24orVZD0iyKCx8v0L8XGzsUCAlVL5/
4oOd97AmzCLpbR5UJFAnoJu6Rz/z+5p5/6IxVBcgxare4unFtiZbcnQ+jKNb6Tc0CrVH4vxSw9oK
G0sEWGscMfYVuJxqrcSXhVOAvZ0UnE/QBEAmxQJo8pUar2W6fWFdqqv7cjlWAlLJBVS4RFxJ4VuU
b+KvYZsaPfe0aK3VAy98iwT+vGH99eKuDVXCC92SJkhvYylF9y2j1s5fCdB2HFJeKH+Xh3UcdQ+n
+EkY7ITTmiP75im5Xg3vF/szaH+N5qDmboMrrReALiNOFwYiepPhBnbFX7PnPybMgfj2NaTw7Wn0
HtAm5COZTBzadm923gnR6T5DMm1Xce4+Bo2ok9CTQqmklwKEbuhdUBr9FAhjggqf3cpaGH1Q6Aq5
E3zlF+j1l69goP935vyzj4xhKWCxNsAg+m8DB1HqSKaphAGDa19nPVgAX9Ke4JM7P3IEpD+pNWjE
pVWUWRu0EdWmZ5Bqg/httg62I0b09rK2svimR6KJlOMfdAigEXYuB2WKSSJ3EfyUNgHE7bGGH8Q7
mlm9Pw2vQSzKef4MPIOATzAXpTCmwzL7CTJ7XPzAe0XuZB53G5WsEs0od0Kh8Da2vWTTk36LHmp5
t3qoYMRAWqfTcIB/dbZsDYABuif0SwlHLgZHhkYN/TP9sQzpuY+EI2LozYNJt0LjVtFjVt71jsjq
bZ5GfRv1IlXUWmilF0uDPkrgFq75tHRs48idXmBvCJ6+zpbJ/KIXVM5jehPwBrAKTYovdBTPiXh9
qAZt95TcQzJQ3HKMDy/tPDPUg/TZIvndQGn413LLBrwVjnyx1rD4S2XhT0sIUTy3mt0TAKgEvoZc
aJ7dwvouWzx6U34WTQ+QpONwbuLTloCLgX3iGebWYwEZearJ5VMGPbSQC2Tm1hdHv+BmE9/ZOBQj
dQb4BaVZMcGg9AYH02jFInPE9yyrwFXLwmwO2h29I8aM3NkapTraY5hQDefu5bvMhVUKIrjgJ7F1
MRbI3JRaluF5bt4WnYBnU4V9FhZLNihC7KfnZIWJQISBwXgK7sb8G2WfcNjO/jXKiYmHolpjh8j8
bDP9nswyOTTdb3i2+LZmUIXNoEeHxTeFl+gzx2IuqoBO5s+Og1OcMi8QI5PSYB/9O+ZRPbupY9/3
hn5O7u01OvIzjn5rqnQp9/dF4T93TD9LPcOMkEF006zi/go3VBiVygUCjLbvdYzrG0dIZnkQ1edH
BRdN/Vlbn+l12Z/XTh/wj38QUcgjBD0xablqwNeIFrLt4lbBKYff1UPCsaCzE99m3ELkoH4xJuI8
FKY7TXbSpp6/WJNnSEFPpY3dgnv1xYabHiq5QV1SgzeQKS0fXXnLpXdBvoF71cN4JnfYz9dE4IX2
/G6s4FTeSdli0zk8Jh92lCYjS83g0zD6XB3kueoAoYygcx06fobDshAKNJ6qvwBbm5n9h3iNr7gx
qf4XrEi0gJcdYTc9Ohbe1c9RzX4EU4znX/YlTEFJEhcn+7u+gQjFDNUKly2T0O3JqWnlQRpc3PeD
CTTRlxfr6n85UNxHBP3mKVvkK+abamnNv2Y5KVe8oCBrDI7oO/ajB4j6PmbylhtNHnVQP8ILEdY0
5kQZOtRi+BAIyIZqUoaS1J0MkVAvxEDtA0xcrh4L0qegd5s6ByEE59tgWiSZzwnKfbKz8DJnKELf
YzgWnYA6pDo16IE6PBPgl7B3h7CorfUH3xSmaD2wbiZv5o0pQE+f9r1Mn7Y/uD1hig5zELcCCD0v
NMjsflMGGoJdzmbvqGcBg2MYxal0KX6EPn9tQc9zBluhfOOJAo5CG4SARHxvOe2lQDw8OfrGmLx1
hkk9f26AckejuGvt3yjA2fAJ73i7TAh4K23jzkeC148NCCEQe3x8Q6kIQewc6mCnCCj8mJ99Hs6b
4quX0skwfdzT1W/nA2eIYjAdA9nL4EDDL8jcPrc5YhMRxolZIq3WUePohvforn+S0N8QQoaPMgu6
s7rY49lAKvFi0ObF1PWnjAkZwuAYAX1YGNUXo1pxikg/ceO8gJ5J0j3DVAarbO8I9RRWa2ctPGF4
NaML0AFdotsZlOIwy+3+znkYyRSXlQC15BgrhyNrGCoM/BsJhSJujyHZSDu8EIaMMgq+FfwBFJx2
Y9tSmDafRgUS6boSa6QQqgg1NnmXQ09c39lpYfUXnnkBNnoi0VWjFSfNyy7pJfgnXCpGseP54rkH
fa4PNkrb6EqwVYEpDfDEEn/48IIeF/QqfA1Wfm/98qAJLL8NTK5uTbfj467Zf3IEK0Zjyx/NUJ/y
P8l/QvKpM/a34HXKTO89akZbCnAWcyvhLgnJkbZA+AlwqFkGTDP9KR31D10k7E4w9gbouDAvP8tu
INFb2gLmr7FPw+biy7PE6Y7iCeHRS7Y86RVCfhH9ueo+65GELkYMA/DIh/L1B/Bts5VxWkUUtAj3
MPj2dgd3LIWrmFCs1z6eoLji1e7ZGY9ZIqeI1Sq+NAH5wV7OkA+tKSQgW3g/QgKUh1eI+C2CQwV4
Fin2T/kJSAFxCECeXOIfTx7TnOWyHoFZh4iU4Bpxe7ABo5r6SQbO8Mn+vmbYQqhDxB3gSrQUvH/W
prAwOQhk3ojiMxHViDn7R9UMsY79XfDUvxqULVxQJECIxhbSkCjRVlAbGs8trWcOLLHaKbUOucIo
+SRePu1KT7pXR3FrxDZD8BAgKa41NorHgchx2ECTXTJumF/eE6aZhFbXbm/Y5Nt+EswmlH5TcWbI
Q47Y6s2fXJuA9yaakKaxaWASD19OINTUPb9AgM/xcy02YCOdIxjxk0mx5fXx6ae8wU8S810ibo9E
H4goQhm5V/cb5bMa8JwelocdJt5fyAYrREmNXbr/c2Fg62T3EKk+DxIZ5+U8d+qa2PhAzJhSRx32
dpSUYH8/Vwnk6FxbU5SzU3cMG6+JGMk5OoDmQrR7m4qlBjYHSNtkndCmC/kHPADe+TlaCSgp+zY6
Jph23Xj1m7wsQZNprllWpnveMzbc7ZgMprQSmXUZn8ayjH62o4E7CySla4VOVgKqqN0opMhJFQ6P
vslqXdmjFMLbxnOsOUUaXXt7UNoRlR4fHP4SSmRXHRAqQSCUUHI2kbKuR038xvCk5Kqg5Jh9mYqQ
4EW6EFIeTvS7A6zLmro6DWDLIb/wLwh9jFUQxr431z1RhGOwghwC1FgyD1qAt1WgjvqcUyQXOsAy
mBIzJijZ8xj9NbF4vm/zQcpl8VuYY1AA2x2UBdv7tnHS+T+GdJn+xa5XvqdVcgxVlKAe2+TD4W9K
OMjyN0XGGv12zPbyNDgflKiViA4QpvxFs550srDKp28NM7Bxdh+c28HD50fy/Q+fAv3DR9DxYE/N
ZynzyeaE3jsfYHjOv1NADb/1Mu+04h3zvjhiwQaJ/gWxvjc+ztQMeNKxN0RlhO9N6ndqfXSGMwRr
QZKBVpOeB0smhly2AWEw7q0Af5NODATwBtRatLq6B8AOuSj1CYGYkguoX1Mj94WHJ5NuBZOgsDN5
gBtR9zhK/AWzh2c3ivexxjs5cS7x5yPUDBaxuyhnQ3h3zD92jAVxBFIgnMr9Azdp6cirxFqFzCSa
oxNZtMJyqSA3EQhmsbY5+9DT26x0MEpslqbZieP0alBJjJEeL+SLeeABLKxRx7vVgNbWiYdEwCTQ
E4PH5VkbuCtqXjO+tkHYLqyNw8vIvnKjMcLjj7RJEWQbSgpnNajcJlec6/oeYXXOqfcQO/dvW299
YFiQ1wC9Omr5b8IJdOF6oe0rgfiAFpMTg90rdxYlJO0K7D3IXrnTtfrw26Hy0vaRl24c5+pd70xy
/gpG14hcJUy/8SAd8vlCjLzdMyxnNiJPnEtYwcYTgr7R3UCCW3ILXNY45Hz4swHZquF3Drsw6QOD
0sRSwLJ1BOUC+otcISDhtw4QJ3ovLCyFa3OFNIUBPqKIZCf6OdJJjK6JLR0eqYavDSAstw5dfxUB
YnYi6CZ2PniPsvk+d8gG4UhvoBmTvlYfUFEIHMcTRxkoxG15SL8mDfAxLr0XCqM3o3eJPNtMpAIq
2EokAKwHQavHrJ1akmeotl+Hk4cjsfy0dwLeyHT857+ZIjFT9M+2v7zRzxz6y/KgwCTmpsC5yIw3
ZDImUrqKWm66cvvTGxkIzkoxCETAD7C9vPCY6DwxW4C/FD1xyA+LT/KHn12PdByWFcXN6BPd/lbu
O6lKuCHEqzrfIf92lPEZ8OnvE7WZ6qBGAlWDZ4EvfToQKauyA4Zhu1Amn+i3Vbw+PBoC6eVOFRw3
0Bu6Oskr32HpvhgrDu+YasEQpoW98tkBWgX35xkqkbEWwT51PtB0xAFnAgnrCY5gtWHuYkhv0pXY
D31PwpnFIZhOyw0BtIGyuEP2HSnIED5iZK8sAFJPjjpSYuC/jnleGbzAu6v3JjLgQJMoRyXBa/PV
rmM2VaA9YmKMF+/JwnlUHZEBcwbO7ZjX2sg22uSNzMBojv/JcfMBlQ0EiQxzSlhPK7twL3+FG8Oq
L1zuoqCEWPhPZMGp7osH+9jiN7ReyEXsEklb2LevvJ9JZ12zVoba7O2V8Xtyg7ExLHd9xSzicpct
mnCJy1hs+LAG0BHLtNagPlBl9KfXsa9xPblPsCDynpPHUF337KP7HvYy51Y7pf8eFv4jWXWco68S
Rv/C8H01V6e4SCB/v0ZNEdFOFf1Kv/lwFP1BpxuW0nPgYHIDvmrhv77aFP4xeKAfbtPuAnfpa+hY
DZPOQ6A/TMJzXCNrfTzFWUJo4B+DSuak73D2Q1BviM/gQQEvFthQHNIeGGRXAATG/WF1WwkF/o2R
/jzHnYzCHwKdy+grpK9wYqaSkEdIBsEXDlk4De6fsEQKsFd4e9BBfeYP4KoKse5G6nXGKK4E4u8a
rYR5Ep2PW8Oue7CmOtBnLrjNgOeyw93g+UFiZI4VCTV9wwjv/yBuSbuheD3Iy30kI0+yQyBKcZgw
cQApN0WJJmeqxKBJY8CM6EuqZx2464vnv1DDTc/WOMXpXUiLqyHN04Ftvu8SSyYeeZe5yJjFUQ5z
Pn/I/OKFpRxGAux9nqM2jZLcItxeKegUj2ZG1Irz+d6btHif2F9s4OzIXA+QjyBh3lIPa36Rt/00
HDod30ufi9/Dx46FSge3yO2vNR5rGd4BzFKMNSOM/n8COMh0o4qbyi223A9pn1O6QIY28xtNlowq
cVgHMnYy+k+gHJGGwSh7ibs8vE0+BIyNkpuP3e/0ULuNmN5P7vNasxnHXH6mLm186Qccghz+wkSF
67sQK02gKBx1SMugq3tA8ILDtoL8ybSKDTI5ju6DanbxxN4K3Aogzi6HmNjhj9U2BBcBpc2xZcG3
XN52QQ97FUtkDDtETCHKZ7ZamNVIMlpQqKWsFPaPSCdE4S/hjGI/SXM9XjMgXfNpAFHbM5kCKq77
mUPnEtM2V2pjmFp/lL6q10dZIVpsUTY0EddS9uG3rCH1mluMHDlw2yM5nU997gghHMMHs0/qCFyj
mHo7X1qbE7QloAaEZVncoPUT7e42htDLZg8PcPUbxcp9w1RU8VgJsoXiOoSOLMTigTnokDWHUwAa
yROeJg8a6r3EXTzNasYnEYAc1NwV178et5uWjKGuXPfT1Nk6MOtU8qIZ4w3h/C3VpSYjYli7Tja6
w5SCIydD6lfFpA7D3AKy1mnStAVnf4wEYn6LVwMvwdzYJzEOXraM45kZgi77mPQNTxOhpyLuXMiP
V53eWIlyrx1q5nVbWo1phzXdHYm4E54Hy3zbgWl75qljkm29CIhj+qoWCOjfASXXO7hhttAwbtMv
1VsLqxNqZ3TR9KZylGrA1SqIlai+hNmDytJIIYFkaM/liZGvEri2xgaeMKSYrUn64Q2Qj8rN4JBF
x8NYmmkSk1rMUaS/2F6Bih3ye77GXHiHjDVjBiZp3Nmm8bGwFDpoGMCMbIWOLJvoB/vjBPUbUpgG
+hjEPg7GyCX7LkWqbIMWDaj4zgIixM8AxwqBjx2RR1Zshi2SUaBCP4Fmf7wBm1pY5Os8IjwhYEho
PYTMjXMeeuATx3I2m59nkGUNYH0ga7Ph4DAP8AM4KX4ZYnPR90+x2BDDC2aRjzM8zmu6OXl3VzRB
/HvEasbGRpJ7Z5g40YzNAH7+oIrJft7y8D0SlRv9MzbSsp3VfBioXox1jClyUNPdNcj4xe8ZYbWw
XiCvmXji7BJ4oiJGlXNBjdVdHdyC24bSkh/Xo7+LyEnFSBEilKHNmRthU68Fivsil0t8JQ5Eezlw
lTBobnhgptMqRNwqhnkSjvFeX2N+ZQtYzZs6ulRAA16IyCSnDesTmih1GKWDveCLVUMXl+/jOLoD
7bEo9qC+uMgS95wIcbpA3joGO/IxdAQwMzBIItHcZycZY5k30KewOU12J0y5zB4MNRWY3FqPy6lP
rgPQLhfkkPQnGKYZAx4yeAbsgB93/HA4Ii/M+CvDnRUwlSrHPCfVdHzYocxkq5Vd8gPidQH3lRVy
OPvjhsdyWQXMt6YSHXIawy4FCcDckn1I9e4uv8bKqO0dnQ5cJa+1oD9vo8zqL7BGpt/3uiX5tj36
EHRiKdscbI45owImMij7fbr195+6Pc36Y3G37eAiQWBObVWTbCHI6NcT5StzG13dio1GSSl8d3cq
QIuDsXfygMtUmk8RnXKUsfVKjIBkRD+YxbEo1qREt+B2avaQCWa6w1/ALdBInGPFsM8LKEc7BhXe
g7JXIGHyiDgV2AOa3u1PqiqKPS1uUvlz9HbQn2NZKqIByU+AMn3Hckf14XLjXPRgkJqtRTmv0X22
BRjcSoVwB9Xf0sIGmr4v5h3vhHZC6EYpHf1jnk+p2NN9NRdie7VB0bDRvApfRqjrlGrsQFZ71PMK
fGgtuv/5cXzfV6SB0ETgADO/3jjxxQlRBlayzfxsc+XTnO3W5jYVSuKTmNTcZ6d3b3vcQykSno6C
OYdYxbi3UBQY8m7kNejnERByGiAxgc7KjvSLYZyAQMNxLSM1YBfiJQimt6mcOdNC0dj8zEvEWkxq
EPEFhs4AkiEWQlu0BZ63wXpKr0OABZoetkTAMAyoSGQvPP4i3g7m230VTNDiCdBw/22XK9guZIxS
zuBwINjWfsE6f0BJv3mDmIH+BCKUEIlzMUx8odrHtpWewmO+39JDUEq2T2fCX4ucc09rZfDdK9uD
xJcTQmbQZFW6mFIy/pmuIVKcdayT9uAEnBqUS4dMHy4qCxfTgbXd8gYahjg3wmrC146SR19QsgMi
TjxYVYz8KZKyCITQInGxy3nMjRMbhrlg6TfGzZTX6uDWND5L4hUvKmyDm0MLDQhywxfmPACRG329
M7tlTENA23fL+HMFN5ijpzntLa5xKI1LRc/Q7DFThACQhhcDzBGh9w5/wC/nqiToSSoCWPg8huBG
h8ndyN0JxgqAqhuad7RYFQo/LXlgTFP7mvOEkRm2/srB86AcAFKBd2A1wh2CriVOfihjhZFcoRVI
3n8d+J5fLBUm99mD9xIXAMWguXAROdlQXf1uMcw/Lnxpp0kubDphyXwWfaoG7tl1CqUCCgN9DSdK
ykn944vBx2Mu0bbUJSA6uhOoXka83aZecfhSeojNwIu/VBNOQmhhfj/RmCyjv2NOt3KfhUHHnnpE
50gE2k82g6GAWNWTGhCCvhB4Rho3jk2rcQ30iTIFfHoJOHx4J1JWXigIqQkSSRU8z+b4PSl/0t16
i+HTm8P+9LOoz1nHsBE/4Rz6GTFXDFe+uLXMxVp0Dhp8dTZLAHMextSHy0c7tvvEjNhnT+A44MrH
4OVVDGda9msgWjn2gis4CddN4D94s3f9rzaYxLLc45FoASXVmnEDBdYIgMHmO5IzZhRPB9AUtNdW
A24y3u6uJHjnyQrKTimWlr2FwED7Xwj35q2Xc1E9nnygdRAHdhZgoXshvKLrVht3iNa6240ZrTta
nLEy5kI4Xec1e60LZqD57olRBogLFUG5TnetQw1c1tHzXdvX8CDCMqJHMEc+aR16FGqEn1E3tvxu
8qXge3r4QSgynCTha3gf+OMa+0iNaPenlxoaA1Q5GgXw6P3252rdoLqhAM4nwzaNBreP/5b4qRUH
KFYVpmIfAx48ebABqluo10tEl5cmT5ldTnBWqFZ61Aw3itXdsHX4OBlZpI1fwmMU9fbFYpNDw2Sv
ksoFXZGo/iDtANC+XfzFcfNk7hVnqMyEbSjVcgfuDI1C3+ALLFR7girABt5SYaaxGFnQWHjHYW97
4zxYf5cLhivCU79RNrIHOVqkjeeL9dmiKAinVEfry6Q2G0nbV41npAykXANSsxn7/sKdeOfIdNmR
UY7YTCE3CCgYuoixAMxr3IeZ6rMXX41uACBbos3lMWYin+NDAE2bZbl5QZZoMBpYFnZUYU7cZFN/
Tm0IrAwwMauA5CxGm3eMUtlm+Xz7rgUPfYlq+uYyNED0HDK8N/DH5MxmFJAZYgbZMKdTo+tPGx6s
QWOHVMv5w6zCaRAt3+NwLsjig0d+GVLNikBYCuXxlVzAkpIigV6JvhJPxgcn4GuzJ9nGWi1GHInS
Ip6SjPM3s/mcgNe2zD0uc7cIqf+oA3i0iFuh+r4yxxKzlSt8/Ww4j2MvCiWuguxufUOXjn6SxY7Z
Co3PsG8pLXtPgUpQahW1vJKpwPBFR+GWeyKMzNVoRQwhJSDpO9YzODSoK3wlqOdULfiFEXTVGyVd
LCzIJlDjhk2Dtkuu1rXSw0l/eILQYC93J8qmPgk5yvA6r45UIuJlmjn5ZleTPWFmFHI3tzVG/Aif
AjEbX0Fdbs2afl9iexVHgr2lgQvcKbygteuWpsvWJuPD54AKb1Zs0evqh0YsRHccHzOngUYcqI/2
kSC35PUn5kc4cURt8gVAsthgTHd6IKdPByHBkoWy7uPOKtqBmoZU/X11GS8D95W4iIDsHXNVOkBl
itWHbp4JHMDu8UlpZQBgkKw38BNrSDAujXfSo+wWUwPTnKIuPQGW894r7+1N2LtwjOqbT1bBMidB
uwHFBWZwrocBngNBMZGXD+B4KQgD/QLlft8DZw4bkjwyWF79H4s7SDouLcDDZgkSA1MbAWNiZhii
7MiHZ8qRJlexTUEpmXxKglOBdRmiJEGi7R+jblff42LEQw0L3SQsMqiuZnMhng6caQMAyStCXMNh
3IqgS2hwHdDwrkOWKN6F4qy8p3de8yU9PRapRpjZ+mArDQ8lkNmZPTyk0P2/t9ea4N1iQICfFGjA
VczewFQHbD+IcNcd/8YxAOxvi8mZ7O6oSRK0XDcpU013fZsYND5BsPxCpLar3ea2RA9cs1OOOwa2
DohwXpDOMe3ge2eJ32f7vUGw7rlVoriP8DQ+mLM/kfTy0mfjjpnhCf1eBjQJ9YL+z3gYF/O1rxwN
kpyEtxWED7bNFkYSt4PiF17DbX2A+q+zVVgf3oOO/2+spVhL6P6MjPoLkQ4eefMd9B1CbuCj4Egl
/ARYmeELuwK5+KkL/aoHKR7qdcMH6oTccoslli61iZyIJI6GscxgytyBq6wmg+IbPXN9zllsD2+Y
9bwsiMb9EAKJzOjdGhU410m5kFhj8qvGoEClV0WAH75rPb05/d2TNU0268muMZPQhh/0b66pRjwX
nswyVf0WHNoemc8M233pOzpE47BS71Y2Yb3QgffQuOgQmJh8mCkGN5SbbxOpFRYcGNAysdavQcub
1XqQDYLEl5jqB2ULhblZBVY2hLJXONOP2eR5BuCAZBeLDvM5GGjbttPZitVnOeRz0idE4FMHwWbw
vxlhPs+WEKjiS6fGbfQlkA1q/b7pejt0LMje2JuP8ewAzMWKkd5THC+0kbpjY1K9Vqx67ABJSYTe
y2yPGTT8FdvMy7zWthHBhxN2G/UYvRm32+u7zST4oiZ46jUnzbKCxZZNYHMSVD35A4vYiCNOn/BF
Bs3Ekr257cw9P+h6eszIOD4uo4+locf/C1BfwLj4l3ggvXSfBfWOblbTedlgrBJ6S1UJDnUGgchp
Wum98ekY1gE5b65GGB1t+CkC5KW8FnaUuLkIagEETHOdRvdNMWU/6lm8g6bPbnG1UHDNkh73h8iw
Hawkv2AOHjLUc+CK2U1MhYia4weROEb2d879IEsUSADsgW2P1ZE8geNKJ8CBhCNrdAf5XK0/Tomc
RRwkCcZmG6HiVs+YdvQjZFBykL7MfgR3kA+t8qNTs08KMnSMwrnTpIc1MKimJ41F7XYXnCJ36Eif
gSQ7mjtwPthpKItWbfE630zofAQzi6Wm4L/xxaVa0T0Tc4hs0YLB+LGUg0IGKzOpQYURGzOanp+P
GpDpmtykD/4lfXlN/BA0/+wdvRcSLHFPuR4YKomS8vPhQRS/R1ovhC2g+5sq09XgsiTmx6RIpJXK
9SVQE0YB1YCGfPy2P8adiXcHSwcNyxCxRYlo2sjw5EtDfgJvi2pBKEkUu+7NaVNEgvpRfbWt5kLy
AyiIaUKwlJgTJq8/aHCrQKyNmGVQsspcUmoOmsQbUCPG/CqYjFhciRBo4l3DCe/ojYxMeoeHF2X0
oMxzI4hZ4mcNLWCJmff7j4wb+S6cTnjn3ChsRsaBlrzBUXF6kjUnSjfm+DiWsR2KwW2LqTX+UNnk
D8fOSs8/GNfc/WfKPrDj4Ejn311neufGpfpFEKiqMF6LvntiiGAkDcLLOlAvzfyQMSvzVkueGQEn
IJnMPhxvuK9g0KI47MyQZo0Xi57SgkEmYY+rYXYirxDL9Ki5IajVTQv9wLosEOiKM2w+PmWy0ZF2
B6gCGRfox2hSFTeBzc5IR4QtBe/X5jmRMDtwm7FPAgsnf2ruxJblOMDG0U8PF80u/t5RB9MrT1xw
xNSKd96dCG25BBuhcpMxrtQNvZCnkyv3w/wPuwY7MgiMcx4QVn25sVgr7GtSN3d7ZQAoYb/HvVl2
1E06lknbfsIECm5C9Jl9PXZ/T/w+nlcDvxHggOP2xdTJfY+PDCNOJsxPZf8Jj9vsDyMQQRPGR4Cu
PtipS4XmvdyKwwImqrhT1yENJovzn0WzOPZT07df+rLjyyBExqSsSWbiOE4gt5KSF3wDEMWkyHwP
6nUfk6su7fGZhxln0Fnvl8PJE2u7wc979WOEwWcCoskMgNOx8rv4fJKkdYsyn1OzCeH7zDlxCBH3
Qk0UXsPXrae5X8GsIzEZ8AnuLGfy1TrhccasHJearn6bFbl+Wp84VWrWZuVVeKWUExENXidk5MAm
PQfgPl5vl9PoXZyed3HKTc+7cZVD5udIzSh9Rye4ZTxGUy5PZ4GMS760O3rRtf3aWLKyT1O81uJH
y7hSnADWWKSgMKQmr0+wDTEIuXGhonP0k/+gO1CDbEyi4JLXwneQqpiRJ5F3zxAOLkU/F07aA9lw
MH5hDAx5luo/Xz7pVSEBIm6EtURhwAPX5zDK6AMEOpKeHLLEL+panPoGJHlFkufVCHMPvYyjjaWF
n8tv5ky5umG8ctWwgL1RuDlkNcVrjUq3cDUoSBRHIvHh1ext14ora0tEOUxvvqQrgy5331inQk2n
9Wp6mnfc1IsjYDV/wxBKBmaAZq3hg5U9YK4xUodfPIefdiuRWZOYfjFUGvAaqB3EK2S7mlzhL7cN
bZc6cSspDjK0beLulTokmHAEEwiBabG775hpCBUBSoYARn0jFho3WYw0Eg2jK/Nd7lqHUYoDuuc4
MrptekWwkhcbvlNITvG2OS6Cws02iADVVNdKva7xOK7c0s0dcfAgi1D4Dg/35IAZMWGQVSDtonhf
npwe/p2wDewezVEvhnchLA2LpcCEwgUnjBkbctt/HRXrQfqm3EfjYb+pusXkt4CcRNcEv4ahBQAg
xSv9kQD2Qv2T3hm2AAIfDBaF5onbB5EUeCMwgWZbJ0qnATeEXgtD8/9oOq/m1LUlCP8iVSERBK/K
ElmAMbxQBssiB4n86+/X7HPLZ4fDtgnSWrNmerp7yo882WCtpUxj+mNcMPowNWhEs64BumzcEGB6
wMyMIOxQyY7+xEiWD9sVaqLwGL6o8cSsgPIDhQ5rDP26gJupf8nNqfv7dp3vFtAq/KaFX84KnkjR
tnACtnHslenfDtNQogb4BrWF1ra+dljk6AgSqU9FNzAM2BgEDV6IC6C8XwOpablCJaI35K0qfXV8
tFRZijgdnCHrM76b+4CWn8X6YsaLoFfKx7oLVgAWkA20ThBKgdlx0+jUUmYgRmRfgGrCewFqbQuJ
lX0TSCxoKgPTaLAJ6/28XT5Y8Zkik39ABYEOmdblmcH1evuYy/M0EC+mqjTUxs3ElP9noyvaAmU6
P8Me/BzA2Lb0iBiLmCGGfGgN7hPfGd4znSfZTIFrj+Ui0ITEVOtQYIxfb3wobz+LpMyDO0DdjZ3/
DDZTZG5ERZicFjzDU/SAWl8NzkG8b+d+wXjUh79L6gAPF/zKkIM4i6w2NL8Bhc/u5QnT+wEKveOT
bDoilkLIxlLQ9M5yKNOQVwDK+DEEJqCOyKPr7xPz0KlBNdmXZx7kjJmJvH/aeLiXbBfd0YnAWi4h
C6HzQ7iKSVNtpGuXa0JJ/zlCCPD0W0V4XcIeqVFjcgphheVvMd1h27+chuXM4HFRwBU6cd5kIjNa
tKyApneakM0MUJJwIZHvdZv9ApbyipQmSrcrdQDstElohLJBiwOWxchePn8bLh+wPoXUfqO2I2uD
EbVkM2P/gh0O7e7S85voF18ijxAZbPC/E6ysewFHqj7dtbza09uWXr5xsdfqta4ca3A3ia4gGaz+
CqejNbPGORs/hRRgQH+7uzSdrw2nwDXGR/nn7QaoSAerN+rGiH63e05rFNFoZepDoMvQSFvrALgd
fx92JWgd3s+uldNPokl9d95vmZl+l56z65SE8m8+3LuHSaI53y/axKg73mKbM1xhDLJ9XH3HhZ+H
xXQzNHrWB3gDNfWZeXbvHYnB/L3ZP7Qc+HRv+CDHgJoaZej75HNTHrMz/V7G7iBxb4Kbn30TxilK
w5azP7bROObNEGXkpjZoLqI6m9R9mv6ZoseAkzvCB52HMB9dVKGqkz8YTNntWYC0c6R5KNfpC8A4
vEzS3D/P5kDVLJMvsBLaxNgY8UZanC1Y6jIm4O7kqFgjjL+GNMD5HM3fI1f813ZfJBn0WkdgANF+
eQe8TFXWKVJYnAmye+Tc6oI8EzVq3jvlqkLY2BFeoFdF/LZjy8qPHIWPmLDMmXOgEmND9dFHi9Wr
yafTzk68HN5JRuvAYB1XjvxW75EnwyRxBwQBwkBHwzCsWQPQWi0gkmna6UQWwrj0DCjoaWcSf+la
yAtTBy5vMbCI4Bk4PVBvBstnQ4TivCOwQ1KSQXFg9HSY2Kx13HQ4RXHkbx/J1Q0VspyW92TXyT9P
xdhBxC8KhYLr+Xc4sUKTiDxq9fMqshjeQ0XjD45uIDYdPCn0vw2fouWGA79D77cCvAPAWcerU55E
Z853hc4aobPA/1ihk2zmc/LpDUJphZK7sjB45hJd4SNaMz4AWYZCNhcnE8dOPX1vE29iM0GTDJxM
uvFkAK/mUHG7SEjHVoxRQ713bO/5QlSUx3x1IA6iYbjbnG15t2Bgl+4b3Z/BasBbIqmKzhX4C5yx
Az4wbmuznMS2pOKBIUjFU2038EkrgFz39NJOLvgjs13U89K5AtLuin9yQ3zwDtkOj8EzNXt3KEez
ei/Tuc3Q5JhsF2pXbPS4463eZ4oIcZ2ngN+OyxZu0gLzjd69rcNbrEoMuTnInxHnBycLrUk9Tm9J
vxDYeTRW5ghn53Ql4JrCOITcj+mXhqHBOUDvybHB7dHT6HfItTqDdHjqYbp6Q5NqjKqMXI/JA9FH
TYPFISFAS1rJXqb8k7gRGaQLyh+UNGg1KnG06O9pMDB0a1r3Jz//uyUXAGDNSChJhpm9MH93DOcQ
Se/GK2GRTTnHetFRJ3bh6oKfklIANUxlOFTji5yJnVFnzeYTJVrFlPOECbqYEZPmkh6JR/45/3Xs
qun5z/t8kSAvQ80vn0UNM6jSsNSJuOa7yDdaJBQ6owkLkC+XVKP6PHxMIolOWB28NEX+/UJ+2+RQ
wfqOHzXcjxKY3QeBWbpiee2DJytfkML2M5oCbesPpKBwxQuJwKfuljVQlazX52J/MHYaaXhVqM0K
zZ4MXKggQhcq7H+XU4/85xBJ2dwm4QQ44uaQtumqr92lRlpo4KDGU0heQAnCFyxJnuXDGaMuwloi
F7OFw4+pcqJpKlc+A3Niocde6VNNuGGmf5jK6qiAR4aOmTHmpwefp8VO5axFIaL8vubt2y8M1xVQ
VmJKHdlEDa85Jkvzc0w7rQGbNKrDKWLgMJxKuwcHJ138It0myZFJOkwaOug4oveobXjkvGzEtRlP
HzcGBGhOAJJteJEz2N4+G9gWu4Tou/6qdk/fb3L6DY/Y7op3wT+IhILSpXv7VmxBjP19T/Z/ekws
vAZ9JCYrNWDFymTADg/omx8eMwphe2NRZQV0lqAyYHYGo0wLTyS6T1gje19A1a70X/03MQtm0Hfd
fw/pR3bLAK1zmoJj8KXknLgxzjKm0f4bB8/HUN7DAbGf6pqxCv4NSfx8Lx8QPQSnyABqwaR+cDYT
OSSfpxXDIfSIlH0lG2L45JTOKAGBtJt1LdDmkyCmohJv/ENyI4k34I8B9yIaW4pbfwtBVCSXg2K/
Ya9d6HWRdEypFPg6U5qfR+cROjp2oZJKnriNjWjwCFUAgmsQ0qjA8HFGuMrO0AekHmERa2rFhmQb
wIu/NxASk+WLno2HRrd5pEppcVy2/CNqhx2ZLYaV8BirPWXzRFpEIEri91OzR9jmBISeP/pgv5Dn
q+Hjm/7rEzYxGRuQKqAqMzOYXfcg3WuK7FdjId5mFQwJ9su0iGR8aJPi2FSeLWjfG+hGytu3S5v3
ykHGvxQcfjqimP/8Odqo4vZTCr7K4DVrjiFYU0sA5YOQ0xJocNLXBrWBhkyrAMM8ks8M2atG2G4M
jH8xikag/qbTTw2lD1sdp6iBkS7i5sM9n5hVig/dwIkf3C2jh7U/+nWdIvfpcWTBkKY0TEyoFtCr
VWzLMNUOUGVh14TbUuf0tWGUAaEUd7SwT//AC6d+5+f068dMrin6YxmlcsBaYxI8d2oM4dR2ULEi
YmU2QtVPROiB+CRPFxPnQa4yV+PAfYaHQXFKbMfcn/4GoRVKfo9z8sD9CM/NAOjBrXDiGkQpyiaC
3c4lEad4Jb59PBm2gUn+r4s9cLIgPQGAwO7EofKZ3JP1C5LxIqBy5lMTUI64z+BnvjxMtBouVTZW
A7KMEjId0fsp5e/nmeVwRMebJ9v+HqI4DumbBpBOeSuckk9ImQR8RepbCG4FTojt1RHKAs0or4sN
RCDKRy3pxuMsnEIKRIT/VScdYeM5qkcx+icQQImukCdyOHCUs1XmOJSCbPqQ9xkVtoUHb32B5zix
TiVQmWubrKhdnZvDGyLwLJ+IEUOD9x/NjdyYoInAAd0LYnbyJBl/kLjwXcPGTCoAJ2QGzA/zFXqL
zunYycMKTXUq2R7Eb9QDz2vPQt8yoSE1OlEy1xx+r7YtnEQRkzZBEe9Bg7EqmGNQysIvUHLB9YxA
FICmx9jRRdbslkfkKNXSvQ82CeGm7psERipcMBuEBKfuIk8oQtu8za965zB5bKnlQVLX56QxIyUA
dXiDBungVFljTls0hKlOkeHDi8QpJ2qCPynloIR19nBsNsnY8pleJh8eUVxIZzDqmlSjG6pJNceb
oJ4PZ/Pw+Tw7LId3EcT+TvFdYy6KveLTyPKGhN1r3P1gzqTIlxvI+2aakyyGThpvR5cQ8JeDLeln
ZKOsA1wqSMMQ6npbrjYBSpg5Zx9OA5hm/xy4Xp/WNDJ3k72L+4b4KkVUo/UzgvdEkkM2PkbnNZ3O
zj8MMeNSZia3s8CIjgYc7Bg50v1O7nC25eFe765U//dkDgc8j4keD85mO3jUt0/0Jrh0m7/cGTLC
5Rxfs6AzpTmodABm6IIzXokOjl45NG3a3iwtMtvOChq0ACbbl4KEOK1fVe/WIzJT27efgBrP6Fy6
yALYjCxhcZIErBR0JaW8wKeWEqLFeY54twsjLanEEhQhDGrfK26TsesQFtA1bKegJw+2s0x/GmPF
QB2yHMPM++aclsMKmSCRDld+BMF3chFYWUAUzYGSS2UppUt787MiCL/KwC1ihzHBoyfcwc6+sZF3
LA4snOVXjsZOKZHsoJq4DoiGz8Q70gkdFaKyqz7Y+fVIUJTAz8UvSR3v64ia4ooblvw4T+E+UNq2
9yCCpZqjpOAG0YcuooVxkSZw6JVh0pMaGF8ytKFEYeUJ17yCmC3YGi0SECGkRk9JsJE2ZpysuC9P
nm3RYu7cPYZJc7hSeWgxCh4h3fI1l6mKuB+lMZZAr4DhZXAlc88ArNd47hPB9ek/v850quSNVkAB
RXHMb3h3iM1sYh2EnyYdOmzwg7/Rof/sboJ8lAf7LsO/6QksmNy2AAC0nXUXrjesCeaiyOTgATiG
6xAB52jzV/wHtmnVfVHDFi+I1x1jSFeMblxEMC1X1gjNC4uy9LAP/ZBz7FBMm4OQNPI9UNRo/Vef
2xMKPVRKurXMyXAGEHKx0x6cMHdtovhyY9LdcvIE44VD1CBZxhbC7zZAjpaabv8kvGXENwrG8MJo
hgVHNOYvnBkIcb4bHWlvqvjX6ohmwdr+6jTJ7voGaiB0VgcOdgRB+Xj79fq+Fbh/AN+ccQvBwe17
92sZXduYtg6Q9v1ktHDdiL/tARNL1A8kMAQ/eJYcGWb4CJ4vH5duTVhvhbSzQXXWbRt/6Gif1M7J
NntBmykcIzHxBsG01UiMsEYnj8Hsu2/LGB/ZnUtgCHorR7xEL5PLIT09qUQWzQ6AKBAOxY5/Hd2g
mMHFAuJpY1mgThebl4N6FzH55NO+6O9Hx35JN6jqADTxl8ZPOTRxSosPzPquf2OGtzh4eboIj5Da
AzWH1nv8GK/056DK2S3ncvQf1vAIj06EViD1QN0smDoBA8KT65VRhvQymEk7HgeywmOq7N++Y3+f
1/6CUd7MhwTI6tRxlP26JPkQ58o8o+ZXza3sl/BGpwxuH51E0YHYmBege3EOHm5jSKPYw9MqIXRP
7d8ajJfZnQ7qpGBqRbf1uwALg3EI9YAm/+5r02PkwfXm2v31mM5iA/b+27XO0DFYv/4FUKTKp3L2
z4Q5C8+9W+WIV89sHfMM7jct7V8zYGT9mRF1whfNFTel98QmnNA6Jj5PxTrC5oGKmvHKNLtHDISI
7Q4tKbujwVoV4j3x8sND3bCMlXGjvGp48C/hFBLF/oPDSXI1m6mGw/6aKkgaBjEV9cl1ExqhprCU
5M/MkY8baMIEEavgJSPQIQL5EkCo8Yvc8pe40qb+aHhmb70003qv2uN//4kxLVqDEQc4pQ2kOsUt
RJkALIpxFFltk7YE5kqA+oi+9NWMBWLwEzVkNGKG1nsgIAzCosDp0VwjRes2Zw04evR7eo2YdkJc
mYGECTFg8P3sifG6EHheZbD27kuMQkfqnZGHUgaDDNFNpWHDSMeN/+qi8Uc3r/xezVllTyQ5AAIM
NB0Ck+84rOER0vLtCRBQhvYGl+0tZmRDFAQa3Y27BOU9yT57mvedcdLyLv8h7erJYfBPXW1Socru
CzqpRqWpOQxT6EujwYQFgEx2jNFHxwxxReJ0aVJk5KmyVca2KBvIOHCyI6p83JJxIVwdmxQBTzKe
TNb4AvCBxTj50PWoFpUlj3IWGHeqVhETeCbVnSa9wEFk8QvSoTGF7FAA20qhiC8iKc/JN+LqqslV
Ok40hBxvEo6rVlhNzATvq2AHeMs01SUSEKL5AxFFk+y1zgHMQTuuDEru4m+196JcyLsYc+E1/zFU
s3tIWqnWuDHt7c4dc3s45FRGYAk8VAVDr4B1A7iAZaQYhg3+DQuAk4YIM8E2Zh4lnDN4LCHEDIhZ
ukRLRSLkAwSBd/DmKrJplsBRgYLVkt1is0HU5BfIQRWXARK4JQWo1iWVyqfkJ137iGZsoqic5AVF
XFxgDZVRzX+AFOxBFp7SWuYTsoqA4HEbqSFaEcSiZUkzCQ4iYwYIiHTlaTC9mYKrFU9JHk85vngZ
iO4JfRXons/kBhx3W8mJT9dSaOK/VxQiKcRxQWqkdJS6EQzQGWC9xyGs6tbE7uRFV92CRSJZuiZZ
pVCsO2uGA+n8r7FxgVOokOgYoS4l4gmEFM4JxsnSkbRaoMZAE0UEu5hwpKEFiqimiKIJNjZxAb3a
3EkBWz/vUrO/VC8oiZFhpMY03v0zVtjUL6MNzvV9QSf6iAeQBmVhalyDX5FvKLsSQEUCyl5UCoUK
Crq4DLVODHEr8BFBH8Cft9ExKcgysDIli7A807/Fl/jSoUCrrRY3Z31xEdc+UBKanPESRh26bFtg
D8YU/CFnRxX7vf+r9Ct9a1wbL6JyxfA7aOco7tgBNYbv5XTfGXszavRvKHEY5DdTKYi8gM5OG0+/
FVBK72Lw9t8hlTUoOgbmHb4LdxbioccqByRFy7rpqk7pKav+p4KqjCp9sHM09g/TO1TdQ+kbXanf
bpi529CEd+RmxnyHm+YNopZfWe1tz1okra4xR7BUWVWHC0BAhI84eZ92we0WldDQOBp4hz/C/Phf
jBGr4ALXbrNz+D6Xf8U5fFTRSFaQYDLlwrluhyV4CXHWNyo++CqEb1zz6oXLw6eHCyyNjcT4yZHH
iefx58OIs4ITlmanSxZEFgExdPjuki3sIW4t3Aa6u19UL9hb5B4cTsZ5wiQqQhgBTzTLfiMqR2bX
8jBvu43fGL/XubVjzCIZIdIKd4Mt/cMCCmoDp8h3Up2XK3tCM4tyP+eNw1w2CDF4eYYlzkgsZP3U
28eeKXq2YIu94sPKhhN875aj2lIvfGCgfYkqB9LX/B8j4UCSwYgrvYvL4DC79/b+IWgsD6MrHm21
5RXFU2N6W2MGxcORhYbH8G7T2zKHrFpGVm8dlv8XC0KE2I6fn4Gxv5U2LjgbTOcsPmKzPcHsE8u6
zvVn87tlv03XOMGH08qq/nf9IfGqdnOAABvuhOVveipVNa2qznjLFx09zI5ersW8sldihfiIKekw
GJL2zbyvgmDPAaBjoBrsB4SyeX8uzxEMQ0m5xjFGrlTfscZ9DNiAaJWQLLkD0A71TIwvkLh7sqLD
HouHKc9KtbLJdehy7ZLy4hyG9eUtPAwNhLxrx7gzgUz5hd2uTfBqxrM9HIM0YOGE2wwdTn/ev8Ne
CcBUx5xETBmHQS6dStof43XB7kC+2O9DCVxCrsC7DdQVaGbMwG/QMg/pyL9Wus7Kjd8PYHa9YZHR
LQioXyCnmONDZKMdhYf14WVj2Y4RDgSlk5P3WiOYO/Ez6AJi8CZe/neguX/Y1eAMB0QkI5sKwVzf
/cKMQQ5rsDCw1IK82JX5sjh2bStcTCAA8Q3tI0IOUcZyOKJQ1hLRgMWt0jUHgP899L6PGIJjioOx
G65uXSyu9T1Nt9uNgywIsLhpOdBs+YYwdeYx73RsaLK5dD2kBXgPC8GSdgRGe1Qypl5jcvrojDkN
gBI+LQEQB6bxzW2kL3eytZfxCf2HsDbLqTiBEQuYTWo9vCNan8BKyaFbr/ZfwJke2dAmW/yibMck
wtr6m+zTEFwcUnqSWGLUn51CRPoaudkM9ox3XO4g5CpTEIi5fNPazkFV0e9gCvi15gS0oKwAhT+X
uyHgmd8BIXt2sTXVBN6EBloTIBUS4li6UXLFWDAwHdml8bOd1gZkP6pLN5MKLv4cGQinWifN47GI
NJSr6wA/qPVojBwr2mR8shpRFeUf4UUdBKOGap3SCgra3xv9T2VJ4rWZnwHLehYdh5Zr4eQaEEqf
GNOcvsRbEqEPeMNc3eiYI0y0pieLsmUDMf1XkzxEVm3/tsvoeAowgoCcP+yWPrdt3E/j0AmdAfBF
erqDxaepUsAPkYQDk4KOHoUmR4GGQqvLk/iSrQOpxGIYWdkOs4nQbqb1JQwu6kOnKJz4fq4GJQmD
gcB/Dx6AWKzKwf+O9l7zh1G0MAkejCfBGfF7qDECX7w5UfNgh+W9ZteGBHkM7ZPhNXK30oVSBFnf
DbnBgGeSVugNMn4SVg30cA7URG2HXbcRVw9ORn4eVh5OVhtkGXY6slzH8PUJZk38pI0+LvcVlhjz
Nr4YEkVOshiQTG/6t6OPTQqV9gl89/aIns2I67EdQ2pIYLcZmr52uGW70nlBs/oDubZvoWl33ttn
/G7CVcUwxStvAwh2tnenSbZGr/l3tcmAd+vJ+29RIu+0za4oVLUHM1SPf6/fPZ1lcLRt3Gn20akM
r8ll61xWG1KOrZM/8f5JL1uPdcwHrctLG6MoYcr0IUlZ2Ep5UkwlwGuSxwCKUAZLck0ric5nQGq9
1LZTjiYXEvFzDP/IghtkkvhgQc6lIVvOLNyDp+RL92VzS3aXHZ3EgfcCnZ6uQE7O+ek6oUzFpBb6
nFRa3+aNgHhFDcJ5SN30jFA48VqUUtjRxOcRDr9wUOhFsINz8ELYMXgV6OXU3JD3M94W6oeDtFIf
sebAx1IaFwQfBTwNpGwmCv1FByRXLo1IvQcSZWPaK5bQFg0AqTYWXbvBTPCb8ng1ebBHYN7O+e/8
1xhVRnWUK1uyFmP46hQ/9SaIwD5tfK+/4C40V+efPbYEdHYQdWE7YjAZgi6Cy1Vcoc07R5AnaMQz
iDucUqGpkGDxkCbTch03SdjwXnmQcQl1UIp+cDGxosDMk1T16cF/x29mdZ0m4uO82+D+Hs/Zqw7F
K5M6HPADjGxuytTEVgaKcxKW6xR9nCr0tYEasRWgjcCvsD68uysNCLsDysWbcG87uFJ7Ycb0sb7c
HeROU0JHIgtkYBmqUS4QkvfVCpx3+3chTz18y2Fcw4/VvtLA5k5I+q3/BfcT4jdZbeIB3Q9qIpLs
fAKnAYmaAjafmg+otP4IU1A1NO8yRe6/mdyXtC9UGBPoUWiyQ1XICMVDfkmZ3ae5xI2tU6FcY4Yo
AKcHJPJh50Ty13A+UBhHp1jr/QAtRcmsI2fFeBi3338yuR6T8oETEJl1g4zhIEA4uMCv/LFxSKLw
CGDfBMibEffJq/xjagzoROnXO9ChAYyX1QSzJ78M9J3PjnBKUXjE0qqweeo+1AjaIcmk1wpNQv35
S7YSgqmQgoDmESAJ88kqhkxHIwJdyGwXhqvpFAuHZxMNG7V3CD3n3bEDcNADgZK1okb5J0rq5r+n
b8euOI8MeJfuMsi1i+sV+wSKD5pVdHk0cSou5Qj1B2ckU/E+dCyezgbpYHbrfP37YB5lvR9jYgTS
7i4oV9IYQR9PLBAYGii4lCptpr/glSeU9dB7ggDQS9cnjrl5It1eCP5KIvAyJlERx0yjp1dTBLBi
Tefim9AIXqX40aQIpSgCS9gJK6vfmuB9tIimdhffhZe3jky/SArnnq7R6j/R7L86Nkiaj/3FtCHr
ishNfiYa8oSagUGsHcLTv8nTpLhXGXugScEI0gfNFx6cnn0CHoIuymDXn/izXdxk4szFb/8xAq3d
CN5MllCVbd2ozHFLhFoHb3PKfGYceOUJdKVmSyojKuh9SIHgoLEbimf5jtKVif9lWmXKuYNVE642
++mZDOj33OZsuZHiEhxnWu4s+iVhmr3uveF+TGvx4MpKOHQoJr1SM4qsmPllH4cie59dX7JmgTmU
d3Ahop6KNp0jAJ0gdWoJph+iqIBlA9azYXEOPo3qPOZ9C/tU1ELATPxeRO9Qw+ZWeHhRoL2HXJ6a
9xicC67IatExEYvQy8zKB+Zk7mpF1SUOVQDKvyBstPCV2VMA+q13TKMNOhlcLW9zc9EsbTA1ogbb
/lW7FITmXF2A12Cx8Ws0H9GrUWN/+u/Uq1MQpyf8xGAxZgJczKVpGmwiXIVuIGB8YYh6xBaEnudj
BqUfFjJdz/jypA8mluViQ8MgD9/0SM+qp5rjFefae2jMwXRJokBGGCyAqxNEhG97biZg1nwdvGev
RocdDQzfxMwAUPXrMHn76+jGeF515N9swkfQmfkJBwB+7a78ZuSwYnInGPY57cyQ1cOnUNkziv6+
6jEyw5HxQJbHPhtVIv2YzDxxTor/sE8cJbwAAxdc7mmHY5NZFT9432aHoEh+jPBw9Y2wzno+jHe/
J0ru2neVGx2XnbLD1Ksjy1yummjkpChhmlqBQ0Mj+Kl4hwGx6eiw4A10rNXEx976GdJq7YQdmsgd
0VXLQJaqGlPGqgWdomFMY4OVspK/mkmbEKLI6vRtqE1Cc2fEBJvZD1oXcsUQi44pihWcLJ0THlhX
+g4tz56V7YVrEg0jPBW6WwRbKFdczRt8LEfYQqgu1S+zW/b3/uQfxvDyOjNe0OqbIS9o93T34Ffr
bcL3iuos3Ndsu+QtrqdgAQ2WkjUuSVi2X/svvTN7YjJmsTlivgPz2bY/mopJQa8Hq9C7mWrHWQgs
/nO3Zaz8vd64DTwPHh7EQs3HM6mA9ZO6lRpdcXYmJ5QMErYeXZuaN9MMGdQ1wbuPRtQEwHGO3+u4
YNy2EeizXqZNdGvI/vjMa/a85BJkZchiGVqH/wWrwvIoc5+T2nQ7vGYSS2BrhGFGZC0xOsavHH8J
LmfZLnEHuc/eA4Fqdebc7LAoJi5TJyGVo2LgUP9wIXbdFj0HMs81xQIk549L8DHAHfjgP+N6oJG5
FKoaUnbl6KEe+6gOX4D6uj+bpTwncLmYoZtyjXGJIwlARk93DMnZ8Px0KxGFOj2jSqQBG1jV82lI
87t6808cjDC434a/LGIWlq4URvAOQ+m2vRPLc8vMSZ1fK0g6Udhhdt4Mn9CN+2P6rJ8JwAQWK7Wg
SHEuxgX6FRUuthfdyWu0p3bAB6lrxNtMlxFLk/YdrGCNpVJFu+uMUc4JJTV7JoR4iLmv5nS2egYG
mE+PEr6NlqTdRhgCSuN1Gd12hCmyhIYUMYK+fwRxoPN2XQpOH0ONe/WOM2y+gfFQG9FCOUTXARxZ
7MIwJ+X/dVbJKh2JUayJwxYWnXPQ4v+PNKzHCM4+3YOHDrw3CWRAv97GA2J0yxAFVbkZgiGPQcnp
CzOUWnLr7bCIPszryz31TT4Xlp5PDMZZ4CyZsgNEDdbtpUs45jRkrgTDU7iKRBjT/zG7aCOxvpbl
yhVsbjQa6l7q/mnxFQhvTjQAjQR/My1qHX0iILYm3JI8XE93LvWK+IyUNwDX77ZNLGm4t+6RIcKn
+bV/HR1YQUWMYAT8AByOYUi0RCkAZG7A2yoi0CnFjycelSFtaAIKDpTMlyiDVYtzRt+mLxV08Pz0
Iu+Iu3Hwq16FO2WvRAbbfB3xp6d09Fs41j8hXjPpCklx3tPjdHBeXHy6rBWueos6DQdYUACOYBjZ
NXeOkkVKu/OJrXJ6OQy2fyX6erdA84nwSd6DIM5rsI+o+a6o4mSFSgMpMKnpUszCu5XwGqw7N8cI
tvjCFABEGhdld6zUCJ5VHmbja88YQcFrq0tUxHTXqMMlRzkGUH4ZHoxLSXfNTdMZZfa4yGpBGFwD
7h4HPrZNjILlPBUPXw/vsnWfqnS0ST4XnRVyiCx0dbzxcWuF+m7I+O6+fGXs0TquhJXwwcV6JeCp
89r88ylh0l09PvqxU6DNxkb0T5+ZZIXLxBoFkfnCyh773qrT5gFxDPUqsOF/6wEDBvAk8M903vKo
CoJTp6y3cDDRvlFvRCOrDd4M6tl43h9vMR/pX2PpesmjJc+3fPw+TA+7qPYLwIrGGF66ugj/LgPE
mnSsek2YULf9BSCU6L7qx1HcKp7RUkEHmMMGnH9QJVrtQyD7bjnZN8nk12cPnQKNidkmA0yhRjyZ
FJFsCI0ZIf4Bcti4SID+L+lmGTENK9zZfGQr69KluHniDQe3CWThXqX4IRnKaxAKXrf4NStn8A9e
IOTVxietQVRBN9k7oIKD4kxcBRUZ8wJSq+Rco4uzuTjbuvzDYElVTuL+gvSbbvXqgDU04AVhK6uC
ofLXcpbkkquGow60UHfaOjQBZBtZ0lOc3x4M6Xn3TIoCv/rmXSAt6j0WEV55x+ReT6CEgbgjt2Xs
d0oqJ4LAAdxowy/IGNBpmLM8gG/0IudFiCWKKAq16R12TbTZ9SC25DiSsgPdlxEf0N+T5J3hJJ/b
SvOojsIcR1P6hvRLxOk9Sb+FdxwnzteL7i6GJ1ASPHw2yL9aXL9iavewYuMxoBD9LKnWTAVoBqeG
5JLVHlK2hU6n1/u5xbOOAw4Js9xylwSPLKun5JofdrcFsxOB1JLPBJwgMi2oiTvQP/Ox6a3A2KOP
KF4EYA8UicEWw3yxPIifhGLNAmTA+onOEl2S8wzrfVb1PxKggrhYtaIKQ/9OMP/Vj2iFtyAfanMx
WzDEpxiaEnPdQTBFltZ8cXEPVYlo9YoXI4xDzPZqd0Ny8sBt5cPf5CLRDiIfRvdF8QALOI8HK/l1
KhTyrbR4SGIRV2zo2qqiFo/1OLUG1ZfHKqXK5Uqt9tNFx/b1GgeBD4QN9ZVS1elUP7HDgUaFzLOv
9IQrkWG47lwbmhuHDDnHZaLPR7G7c8Zah6Q7oFxCKcWihg4cN2e6pQ2qtPuSkhirJJCDCVGY71Nr
Vf1ReqbBCb4cWA50SpjWQIA8Cx0/vnQxwAtTOWRzC1WX4cOtqb5CszX1j75bHxYQpFJ9tbZuhgKg
AgBZLEWFh2ZJsxjSGkBipC+1y3JO6gP28elTlCd1oihor+0a/WRueludaNX+rA9yeXh3qLm4Rhko
7JJCH4o5Lid8QikJkRcIJ6IpTIjwUnGco+eyVSKGdV6UzlBz2Cs82wuy64YqARfUYztMicb4zdLC
Yxm2V+AVNYaNNrzMyQxX/0EBFrEQx8w0SwXpZfBjMaPJrlEWZxlbwMuA+GqDmBBzJo/gH/TtRAbB
fi1tkwEsOVqA2KxfcV3iUXms82TI75yUm0BU+1Dw6AmA1JSAgZwnR2LpUq1REVpBpdlB/E7bAT20
Frb6mLoNMAlUw298UG3+N9UfAvXZEFrun6GneACAqYccsb4svwM9w3Z2Admq4PXQ+hbV4B8lG4vM
Dv4rFVycJMVXW4QRkrx246OcXrO7gFY+q2XbZy5V7gxSTjT1K1f0S/91LuX2KbUc6B9UPCpqio8n
LCMp6WYgJNRJKlypuoVpDLSkERJS56MS5ZpyZUAPuGIbeDyJvP6JLZFCfwxCJ4jxPv0HDCt10pv5
JxnT5wYSggCKVIRMg1XKIQEEtOedcm1pRKpBYjoxHPTVUgdaMX6TZpjBc00OQp+aWKAQBarC84ic
wY9xAfLoxXU69TZREc9pb9Bq0YstuTGQMA7JG+ARbAnG1h2KFijuh9zPO9DSoWPeFlULPKQtuv5S
d9YOzhx5dQ7i7WBOR+fduaTMERvv+8fRDvRSvWkxzLQNhOL9k5D/kwqwA33SQB5kD2p+p/buvxAV
ogfZk41BeoOvCAcpZbNI3UPdlONpqUU8IOaq57r+EiEKl0kW5sr20cqgLqHeX5FEo7mCZ3CeLse0
yokY9KeQ4xGrl5UGQeM+NThzOWB/82wzERnetDkI4AxgY8r2rdMJYauzi20tdfvsX7f9gkFbsz3O
hrs2D8QPFn67kic7K9jwHp/uHvvOqPLVYP4vbLtwvQQ02/o2w6bwlSdFXZZweoa0Za4k/dFrMtZR
oYbHBYbP/Lp2i4NPAxhkgbO1OrQYGVtvnwjylA0Hh3lkm/BkBifECr8AseWx06i0WxhEnryHIbou
7pgF/HcOU+xUaoyuvCL3kia8e5nfMoCq0OL7dKCoi/Je3rrvi79mcjhn7nZKqvCYvWYoosgVWri6
uPsq14UbYcQV4Bx4Hs1AzBe0sR28dP8eqjljPEROCABg4pEMS6VzZTNNCZYQq68ORzjgz6CBZms9
pTEMQkQj+CO7tQYgRERLiDXyEgK7M53Ub3yjJxw+SCeu26QODR5/ZoAfpHykO9spUp6UEW5IGe4R
AD6IPnLUdoUWOmDElfEEMLw8khtpeIopvHiM1dr1kwzCG7N9PTyW7U1mNwNo/guCOamPaUqdNViP
RO5BrWNxXBCE0JWsSu/1TR/91BEtHmS5W0XOXHNC9jZJdUZZQOk92mEc9eF43OAD2mHz+0XL9/zA
8CV7jgZ2tPs5XsN+zcbnllhynTSjVTKBReE1OveDszIxvBbvCRo8R6qUCIsZCc+OBIsyjoX/Xh6G
sIjdO+PMYuP7RT8cReYFM5H2pcvkUchA5fCQ8HeojeDn3DNowNxAevIg6xxXn2HI9H2ALiNaY6LB
vFG8S6iq7EDHMd0EMGtkyNkKcVl2J+0keSE14xLKvax3p8tBR4PfuFFwPxjqOmbqEmNmn6NbiFn5
SFww1tfnMmZc700Gzs2+vq5puT0ZfuTsR/Z0nLKnpaXn6mEYvsbxrYOx3wBCKb7h+IV7zV+wP2Rs
NDlC+gH6Y5BNFZlXrKMNyLYTczhylmiMNG1kyoPigwlgPDWnvfGMlSMxymuLL16V0P+Jd0vEGNCt
lOxsaMqOFqiNn0OrX4KFIGGD5rvGNH198AR7fxV/zf4CO7O/NfjLnTFQf3D3gQDjS+EVTC4AQ1tT
rAKqhMxqCg3izb8CiTjZ3yUYbZF90EUAGKQflBz/UGZ3jvQh++U3ex7cke1mfAkyr6es7wGAc+0X
C3H2+jHKY2OC6CaccpE4U1w6gUcmItwCgsHt4l1W0AxJ5fKOJNPGz22GYsuBqctwXu5Hz8Id7Ow2
4QSIg8AcoRwX4j3ihXZsn+hOcUeJ5vug1W783FJ5kFHjvz9MRY4iMgK2FRlum2Byn9Zmio/bhYe0
hhSHFcYd7m8ZMcFqbu+G5z6alZ8Dd5qbUrqvifhpJ3LdBmwtTzM48E9oV0+efpJxrWR6ZQZawLnD
FKGsAOEZVrLXREe/GE14+q2BKlTbnXHqf0yQGJPx+ntU7mvOSc6oqblUL1RfDEYb32ODpv0iXDAk
58G8AfwmKfQYg/tPnU4WxdmippLxBZz9b0rpw7vR/8BnPDbdba8QycjfjF+YlsSoXk6dI3MYoUuM
xI1TYrxe2m4eW+MCnjCJggWD0bryiFwnS5fnFx289YPGEYGMSEqyGyWXgIeFuwHZ7CaxoWmsY1Ti
wzpOWoGqdrxOzPiFiRkTows8V4IbVqpYqGIY8uy/0q87nPuCuTGbvweKvuZnKgSFcau/+8HwAjKB
BSoHYa9TazLQu8EM8AoC7RATV+pMJk8b7erY6hmdRq+S2vED56lRcvAArY5vphFe4nrygEpdMuvx
/oU38wd5BaE6h9ebh0ds/zx5RMeJ4WGrgy0tbdltchyeh82oJIUCrWlWcN53o5O2QTFZ+2BsExyB
ujnjbNdZfVZO15gY4UJr9QpwZAnQgaTT1uARwa3ZIZjBDIwR0vLtFXpq0J9eAsuFu/6x4eIDDOyP
oxQm8Xil+/UBc3dO02Y9udMBWO6Wl3ajcKtjYMs2jNlbUukxdhvmywMkDm7333X1wp0fOByk4zmA
Ifuw5L+UVsc1fo7DFLHk+RszGmv45kVGRyzA8azpt0yoslayHq/HFtooCCCJNdzhEcdhgvUMI9FP
zuYHAUT58GpMHpnfaJt1q0CQ883X9YydbrP7wImv0oMv0PQbaaO3DXE92vo5rOxgPwfO6u/wwuLK
OjLra6T51fmtYkH+Jb8c8IUuPaX/sXRmy6ljSxD9IiIAMb5qlhCSEAIBLwRgzDzP/vpeyenre05H
u21A0t61q7Iys+YMPvrBOAX3ODk0T63fO0C19TDbEY1X7Hy32M7Vc5ZRAZqTb7sAd/KhO0NpEDdx
NKHlnF3n0DNoRAHIEYLdbtdvOU3k3xnYaSP+wVn1GJ490G77FxO+JqcEpLl9WC1gPIiTPM1kRsXY
If879+gPwymA4Hl9fCme6L6yOm16YFav3HI3VN7EV16qHd38GlKMAQ4FRvAATeZDr70aR3i3zTUP
jsDKjJyjZ95vB1hhA7c2WDxl4GI5SW/6MKnqqH0J3lRwnI0P+9HBVwfBFSbDbSbwmlcDwOsEzodh
UFym8B28xwwfaspMwTp9rIbhoYKlcwvEU7U/w0P8qHi4xPCcHrhjIVZ6dR6laMeAOT7d1Tn8nngQ
uGdZdb+GYcr2dw+EzvxRhKxDmkmIfFYtZwU9f2rfICYCTqCghHwcv07Rur9iJOK2f5iokNvQL4M4
3GLa637OofYBD3iy0axauTP9URr1HakHI4RiswFEvWyNYRkiBjD8XecdTOkt+2RT5ql3s3IdXDAN
EI/cts53lu/TN/AXIhYut32GvK801J5Edcs+rDrH/gbqwBzAa53KNBKxGHsPepAG7+06937Th8o2
xvOGUo2CO5lD8+Ss8MjBgmROfaERKNjYWC39jkqwlV8GtzftqbfNa8NHdsqaKBcvXjKZA0Qf7TqI
5smjXKPYe4E/H775vg6ZQ28X8rEOg/tcZTO14zQiyQAXgLLEAbAxX/RcgSq4GFAPOd+oUAhyWKjP
KGk0rHxHrb+bXPtkijQB6beB/AgNI0kDftZwKfHaRPVn37gJ4DNz6BgmRl6QGP6nC20DQjbzKqkm
51Wr5c0r/C7TyoCPNl34LdwabRAJiBhw9npbENjaFYvHmbz/GMGltjdaFbuRIuT+gjdSwefcTcyq
0wdMovvPhuqBYM5cTSIrWrlOs/PKPjG0bNmJWcxre0bvb/FKtcOUz5myEtXF4HBAg5JlSy1FWkNV
96/mbfNQ9oG0CROwS0QhHK98keA0AB5J7/jq8nbMov9Kex4QcbgZApSahKOv19S83aFWAQ1VDfgG
nPxzn3h6q2QsmU/yJCFHFG8fAGuUjzKXegZ/9nrMmK50BbQKc2T0ceRBWWMgQQ1Rgv4pUhy0ukXL
g4KAAQDNCjrkOFxC8xe1l7owqnEIc7c59jiL4vbiHIh3/sSRtEbal5+GX1laIr9N8etq+HdBKXDu
hK5XeIPA/qbj/rQ3s8OwgdXx25X6cI8xyj6Aih0qKoOzM6ULLlerh23WrBZWRn/Muatz+v3h/7hO
hY1/vvfjDOVI3HcQYS4nrfCfBZuVKZjfcPXuUZkbIfW21JAv1hhL59CT24N6Jso05tx4EZdbXgvk
TV5Y2GKQgApOEFtD1B2oPZN7H9YOOZXdmFHbNsJRAuAh6lClUADOdx3dedagUhjlsDKUNfhouqVY
PnXOaCj0fWW3kHdmemBvW2/Zdpu+GjhsM/8AE5C9B9eBl1aCU/sy8wWezUmBWWwg5S5FPoLIo3y8
5vMueTCSN5kSwJDWr3NBBw6dG++NSQDgjKpwICOgMR0/33bbZA4ih2m3S5R48EwBF54guEEwvzGp
hsUL5MOMw64+oLjpGg27Y9c/uvIvwLqqTvcBwajNJXAL9eOnQa7foKskksI/MrmSP+aBY8ZHc1Bw
qDYpqHMGs5oaP/L4FP9QU+6lk2NszkIZPswudxF8AmMlxroB5C0xL3dZ5HW4pAL6sj1xTiqN6xwU
C24ln1+YqvAZhhmyNVzaacJrEMyC1H3NH1R7WEtiAgHuC1FJCY78Q0AqLAb5nf2Ta4s1ojxfJc0S
9w+ck0gWJQ6TCotKg7xTYnrZBEkMkjMaEGyAFpTksLKPEOi8VgkGl6mRQxqiXqXeQtainHWZlvjw
/36X9wAYUkGg2gzdYCpAHMh6naiGo0XzrW0Al/RuKudg7zIeJVq8xgzEjOL+L8akHXr4kJYkrR03
6A6LaU9JuwBQpzpCNk69DbQISUPuK0wnRy0AqAJlxabGkdpDgBi/jpmqQ36A5RROI1CpB4MYFWmV
2TE3uzRR85nxGAwJQRVFWxpVlTmmNY5TCvyeOl5d7xDG5+KEZk7tpAa3jbSZUqyAzCAhMYxMtAaC
5Wp9xGyFyFgVT0rMCgJj9fSridHbBc3eeQiBxcWLeiSPlx06SSkfU4yNuXNARcDXB7MYx5o86g/G
zNFiEJVzG4sskmmNaOvK3mkZRCY8+haOWnGFj1l22xjOH2kxwjIQAyvjxoqXdoYlCaQDZRBsD04k
cYLu0seZEg8PsfRjEkxxrCVrm20peEn6E05AnTzAcoBtkljTEJHKSTdy/ELRWafkVheDwpHlwrhB
AGVg8ta3glcgImbgK+Jhm1dkwKZ8dHayNmTdSUVvb5hmBplbSuqMMl5bRs5hnP7edMynYTFjgq11
mXrT/jjeOjFEDWxmtIAPNP9eXl3CPygoNl0TOv1vvFWfzqCu+oifYWjttcA2DuYsVmC4KHTZdsiW
WJiUuoIMeCW+7y2Ao6m4uKvQd0kHuLvYLvB4dwH1E8e3Kj0IpW62kGEZ4zjG1EtoYTn0oOFpJhyQ
RLahkJR+RJs2iwra8N7Rd+gaDzQfCYnqgqmEPi519EzwEfgqW+ByEh7mk2MOd5oeL5Q99S+4GxXz
5QlsBELakGdsOIQzbDJwpQLRQKIBNlDpeQC8L6gBK8uw4j7sARiLxYItoCb28LRYaCZYBsAZEP3y
NHtj0PeyJjnMeXI7kHkdyYrKMPoQ/uZl+JS8ewZOQ3T0eQRsVG8MM8awxmwfxgFx08R8kDWgYw00
6xlC5mx2NiG9MCRQ5waPGc0OXvI80Ez5Gj7/Ca5zNJowBgHKMN3kHLj0aICqA5KJDFhfIOkY4Il3
kpy1bmHwrfBFukM7gzPjB2Mc4v3XVeLeWd7DNJP3CvZFJroMuu2cWboY5I2ZoPBTAH9z3WlDTUOF
C9OlwYpQsGkDrBjdepelDJrEdwZ6YoTjNH1bKXYA3N0v8kgkwV4IVZ7dIileOMhVeN1KKJ4gk1s0
+asazaK0DtymcLBgF2zBn5nmNgH1npSl9c/uZhVHcXoedJbQiZoROLww4QKL+gafsuxGbPziEo2B
bM1xJaScDyIAvm0yH0kVwWEn8GuFpG+ZHs14VjWZLDNj7AS/d/UJyjlSBicPFgwaoS8mq4FdV5T3
P2jDXLKUTurdyjSP/QTRh5WKMxMf7Y+xY2mmI65D8slqU8eKa+BFoauJerQHbyBS5VGUsQZlEESo
AoPXHeIAZo/RO13P2QtsoatV4s2yJv9CPLjP2xmwvOJRI2LJ+x+OCNk+QDlj34Hc89GWyxTjjj03
SQHHFZE0IDbg6wE3a8UBCuWRj6vc449jnZshr9c1F1JE3NE69spaM+PISfWRZJsEvTOWjxJ0PphV
HHB0RQI+P0f4enSDiczkBZERCfINwGuE3Girx/p9sH1oqwGuHuagwQCo55cia6i/KjaB4r2owITq
CBDgjpNwPB05RHIOpsULOt4hanalq/7zGlByFxwqmmeg/8Kra5kpCOL1hbZQgq/zAGrWulOFIIn6
mfERIOxEPcPPvgaFHun8AIMuTzTxF/yOd8atacHDmbVcnW8R1gQLmME0z0d0cw70b7ndoI8Vj/eD
t+9ggQU8PPUFQ7ZdjWncsxpYb/BsiWsMphOvmskwFkc0J/Mr3TZNvHNw+RhnJQKSYMiU2W5vjDNl
BQZkJIcpLuUM21V5j8SL4NxmASjT30LeargEBWBhG9IQrC5eTYMXl0sp+YSzKq/KAuQ7ZvQdE8UT
KjwvzzLCTZbBZraynEInIOmB+BBkdQ5rhhVxlNtE+AM2ZqwNNtKqy8G54AIwTuNsHhdFxlju6Ovs
Rd01dVuRx9EioafIddoIvEXwrbaWsvlXOlej8FVPaw4r3MMSMeMxyy3o6kgDuY5XebtnhEzOw4WP
iEVwpevDcUgDUzpF3SLCGfnqzQRkzryscMbyC+Ka0sW1w8/rNG5AZlGtmLhDbWnZuGDm7AZwtasP
k4eqvYxXpENPG+RYuRMC1py9yiivQOOrm6YmbjIABwcTNqaSIoc5rLwsLC8zvjvMqC48HquiDKHq
Dlm2QiCtui2Iiqwy82USqDUqoknaAOeOVziAJZ9NljnniIyNWK9jJUAv1/DeGBtADu9CJI28smHD
M2gAGZYTEcoR7fcxC6T1KBGk/AVu9gLTCpxT6e9is1PxLmSVGxbN+rdmgwOTOTBqEwxYFpqQ5nvV
YHGH2y9d5pLGjaKWSA46meWodMTDhG4Tv4gRByo69STuJB/6Hj4RXiOvBfxSk1kN2KrGK4wt5ETH
e2Iqg9aPVcuO23033WNA3UMKe+qyvZnHQvRjTZTTssTh6Eg4ob42ouu5XDEg6apAofuAcksNY3Ec
qkjt9YzpJ3I2khfr7EEcnd2LzXLzUEPy65rGb6lZvvOIc1zPjumP1RcJR7bEEi3GgNEqLZ9XEl5F
Qe/zk7Hhlc7AQitUuCu8qjtBfcDsJSHf4A20eTLPiWHxhms81K8mKR9BRyktu4WAJmsKw86zlPkD
ZBuCqHa2hT8CyTI8M6ECHAFErWjW//XjCHawJh3QuJgtoJmoABDHQnGYLcVtlUIdhIwygOjxRytp
PMaxUsteqZIm8rbjKkx4ygzCLVGC1SEvvyrWS3QSEWTxZFQZUAd0lXgaalmKCbAvNIlUQ6rMDVw2
AHr3wk+QUQAWbL8HjHT+OoPEhfhXhCBU92ghaYQHH/tfv0c9VpFH3kGQsY35GJBXaMHqSFkUXIZ2
nko2NhbHlLJzlh/2Rk5sDfoQY/HGHqPvIK0GegwyJh85JFF9pt31+1bVfTuQ0+tYgUHcXXJCri29
jwnZ3GOvKpbPqf2ermTVZeQKQUbmRMZ69tPxk50Vz4jtG5fcDzN5npn4k9j1z2Y4hiC1wCkT+0R5
pZAmkWlABdfipwnN1zddBpJA+h4KCpGT0R/Vo7RrlMmmFyN8iFkCTw7OUcuMFCipWRPxIpg6yn9x
YqykUXau7N/+zq5KynIjIH7j0RPTB66AUEbEd5y47/vDXi8maqR8jxiY6W5RybxoILQiuetVyowT
gprEL9EmyvVB5X+Lg0VEk5ceQ/5JoZW78mk+d+h/qp/OKrEWRHdo83enqPUZuDvRjpY7Gu6OtMD/
5eH6WzZxykSFX3CJXurpiLWgTXsL0pyOSknOGdbxv56/ylseOVZcdBA3DKJG406DX1RFEHcGjn3z
UI6n5ZLc0hF7c+DMtgeblcEByDGMTPvLxaS8hnkgGOMDCZD8nUScNeMV2hQKOIqMYuyfyZdMuBMY
bY6ZUFOG30bruYt844+ajGM7pn8FsHLwKJWwJV19vB32Icvdzr4t0fThlnQbtOfrkWDAKlKNVrgm
m1iuCz4mgqIlspAGdJu+sTbfP5cMSspEHwryWk4jHpPEqqdey9muEbZsqg+L02RS4lIpIuQMe0b5
qaPiYdZpQ5yYxsFIC1AKXgKCSXL6LaPDbWLajSGuBr9s4hfGH1NPxEASKx7qM1SyspDpMv6yJDTq
oglu1Ilv2Pc0yNJ2T4FCtf5rXBqQTssrD2saHcQoFqqLA12hsB6i2YaX8mHenV0b4e8CLs/sRlSW
ziWouitrNtiH2FyrqXWAo7LPsFDAZxBTbhyLphGLCBaSjk2ATMQuUK17R3hjzJKHkrC2cqQ3fCzl
E9qBsP+4BqE09IWXaZV+14aMpgFJoqDFC8eEC9zzN45PDB0VDkE+Y3ogBnLfY418UzTNoANvEglE
yAolIlVhycldemL4+q89WL5uI+PGj+AawkRlLa2kUiTh8PEBGzUSgyqhPz6Q1op/DtDNiEmzNrpE
RcOkvIOxz+RzKa9E5dEeudhk7lgtiYVC/cHeheH98/OztX5wTKGZwlGEAqbKLNTqBnXEGKWJCz2h
lpMmdATZZOliHM/C314tbkF/D2dvNg+Uh6rZ3NvoLrpqIauQJXn1XivCci1VOgYjjqInWqiFXb5T
bu0FOt194gBKHyU6TxMaEP6LMvgGoMcWiaHE0KqfgHZri6Aj7JdBydyQVm8yR+O6wjYNqPPEd+RO
IVAzwQFXpwGENNJMXvsOVXk7e9iLYA6EmybZystKnEC4737Mte5NgdhjZZHjNEFwqAdctus3ZVfF
G5Ne1hnqubV8a/yymd8XWdav42AIqGykQASjHE4HJOmy1CPYpk1Wg6l9GVRsKg1SPEEEfNQTMmam
kIxuYIJ1QGzGurOIsP6K8CYIFgBr9AusI9k+zzAx6pREu0gjfsibBnSkfpgvCr/e3MZCC3jXsO4o
SspmPZ+cZpMgNVuJUh4OGk1s28W1XovSXltK2h8NkdN0Yg771JP5JNZQ7jJTJCQnbSIGDOZtwZGZ
t9AbnMnOFnxv7qLQ8rj6topSLwL88dCGWsRO0CzlQbBW5uXx6855rYqr9QPVjwcLeuBMf9qEKg5V
gsCZnjRYECMVMmkySEMyXkHaGP1dM9uz9kzjCKbY08mInUqigk93omJUzosCPQmOcyhXrIgdrhaC
N5u4Rx6cO3qI9khoq5JWapfECG+RR+PmpmPsYTc5HrKgO2HMocPoVW05mfHLh+QP3YBVcEDnsjh9
zVqhMP8aBxd5TtwyGdkISf5b9CxouSENQ44PeU7Vlbj3XjZfAvIJZ8qfpjmZIxJzUkYC2DRzaPLD
Xe6D+p5mNIxusxeeMEr+ZTKY51kEa2KKOImp0KTH3Nm8KiC0ydGcdJW8A7DVsPyU8rIJxd/wVrnh
wQZCuTgxFmV8Dts8vFW2y57RfBXOAYvpl/aFjlPUmhkW4v3vfNthE9T5CxRy9lOvyThFPAdQfv4k
6Dspaq4FIz5B8/Ig4YUg4cKC4bHplYh/EGsNTiCCAMMOuW7aLFaWzLMARwSYx8QUOQwy2pgN9MD/
ssQuEXf0DVCcILf15tlSECxwIxaVyWnmwv4l4KnvX3Yoiu4mT1hVSNLtvqxhuYUoQ50YWljE23Mn
SxCis88/FkewcDvVjTxZGcowyg9WyVuUdDj8gCLcZvxlIBzT4G2yYvK0ICGBA+Pmig2pcmO8O9Ol
+IoqLxbBjicQEfWoZZWOUyGJi3LtIPZ++p6XIqfC/RcgpK5mA20S9Y6mXcl36uZqqBA0zy62dEkK
6Rn0aLYWhPG3jf9Oxsq0AQduPBXZF4s+jrkdvUaaVmfbZlHlQRo0zU6voycifE1wJqDgt5UAt8tp
m/haJHOaYgd/zo2qMy9q0uTR1CxZaulYPnOYdep23x5hdsVsq23wCEt+05w8Xe7aJH/6S2SxKvSB
yMIab+PN0HOj76DLAJMR7boFAvJ2R/M5n7IFpLKeI+RjY0XFGA+jBTbiuFIA7inSQ3x9gkOiXCFO
LJ7WeqhZGjzGnbPcEI/NQIaFAQ9hZHMZPFuq8BYUIHJm9jln0eD+jaIcDuDryoB4kh8cDLHdWCwB
uHDl4fLoSqDTBcaj4A24IxXXlUKQkicjZ6AJ5E5GmrDDbngyuIjbUUXeDbTIMkE4Dt6TdBueOqIY
aWSpIDNwIOKyvjX1OEtutOmU3N4s7onG7K4AVrmAbGMGaRbkXqpyNBXdoGdpEddYeFHsoMYDDqUQ
pLp6sscixwqn4BMW+fmOIFEzmxNkkw8XOiDeQxx+HdwUOcdon4LZcaySXg52nBqwYWXzTV23I7vL
iKfg8oi5J6u92/xY65ZyoLa5bdpnNn73hHMZ6dWHxfYOcYcKyyjLyDGYF5dTbNKvIJ3dE6OVOVV+
eehX+4KhlST8eFWJ8IV7PBu2GsA0a1tNNGjgxWCQU19n5M1+jQSRUWjbjb5E3Twj4O4mJ88pmDnK
PJLSgBmpDCyXnPQw2iLVtQ57a/17ZW44SsA1VwvUw/wSHu3VOoxeD/OK8PjlvbNVhLLv2LmbH4y7
1ohb1x8SDgMfdHorLk7HsT6HHOQuI5or5QRBbKVncGqUR39Wqdf2zkAyDd6xDqDBwS0nzTX1ywfV
jAgfrV4TGtQtlgxArX68u4pTw7pXLDBGyFvtbDWoYdMDS9AwX6jPSC+JfqqUpAB5kdLB8oIvmNMZ
n9K0oNpG1sMABHIadKwn+1igmZ3mkP9rXWPtgr9U5ZNGxItRtZpT4KlBO25Dq/2j68vblT7M+nsi
D0VmT6pT8MDjf6M6uuazTI5JuSFROxQW3gVxgVclNfuppvs5r5w1Kaf8M24gJeBfQIDys7sbbGCi
w2CDSrYiTw3PwL6uwTlSa0Ub53XOnqQ8TO3TsTkdrjrzj/O2V5wXlxiGMufyE63Ohn1zfliblrVm
kaAMQ4407R6G1Y9Tb3lHhuVZkwQeG1IKzoD/hUbIE3ACd32pJ3snnwTtd3KK55csIQkBTHDPfeA2
rXG2TnPAGPY7RR08ck1BYMPIkWvZBqH9GrshsY3qeDCk1HyU5ND+QVPOR7wZPk6Xwb4jguJBY0DV
cTKDUaOL9s9d1iBYUugv6Y+kjVdYanO2PxZ/yETbjEf4EiMnBgfwgTI+Bzon+MvhrswAvazxs6jl
RRWu4CF5PMwlKGQR5EaH5JRT7TCCm5FSjxTc9TJH9rlkPZYNCnkASU52Es2XeVmhTLZOvQsNa3xz
rd3L39Ft/hrpU25Ry3WMJj+/7n+//do5z/kSGmCLBFZTXNUa+QCAbdx8X7Xyw5njgIrxaddUJB78
yefofOgFasxEY3ncYilj/0XiJ+Ipg5NLE3FYZ4U8sQmbCBZTb3jyrzZ0ntGBiBmUDXp4LuyATskf
of2j942D0MSGtrh3hk8NT1UApB2eKeSVUwYbEW/dLo6OyPdo1OdCd7EQnAYwUB8u+d95aIJ+3o6W
10jAEk0XsRxM94BuENu0lkBEGtLRDM/mH52CHNygOBjg6GUCrdn8JafCXzOtd5GKW6cTIBlL4ZMU
d5SvJLywEKejuNQ7RQVu3DRv8FMFhbOjzwK+46xwUBG3ZMgcBAa5o7nMmNJBk9CQ1e/aNg5KVpxK
kbcIAvM6Xg1QL3LC/dEIMD4OKrD5gG3JNYJjP4BRX9LxxyF7oTmPhTPCMoZA788cUFDsAf1OpJc8
0Y15IBznojlQIvRPveB8xuGGnZodrE+SIkDGD7TA3eI2VpNYzmsAUrXvrGmEbsu2AmC6bMbcUWVm
FtNIaDVxhFLrJ7yIMHCgHQjIFGKYGCCnMo25wdlWxwAZVD1YtSLyMKEKyTsg6/jsoRMAK/9rYh5K
pDyuEJrnAV0Ws2jI3a+cJyYSrozA18Qbq24beKd2L8t/Pbk1NTzhEDRAiMh1jOpHoYCQMP1YRsm9
3xxUlYgie+ut/dPFKwNDZHtkVBhxp2l3MQSJbUJexwNXG4j7eOznDY5fWDRialQW26DqVXsVw14N
8YQ6DWHvE8F/YQmyyCpJi4I5+nhDhmd6frc7wTPSPCwB7+WosAHfxcf1bAVueW2NJjlXulze6tZ2
juFsrc9p9vfLwJ6DU3Akkrk1B8vp0U0/P9c1iQRtQMwr4ei2Kw6w+cYs/+Om7CgE5gf/2mddbDAj
x1h4Py4Pq/TusxeENu7ADTaLiHK1sAwPEzP7cL2ZsMsuNqxSshjsTNOXl3TLMA5/YO3tLybWSMMH
8s3RZThiaKNSkVIC/woYpHSyAwPWOneGEusxxJ9kR3eLPoud4g9gxg03Ntl/xDEgP+6AUbIYom7a
x6g7b7sshOVjXBgeZSrhjyjvwBi59j/K8kmkFNmSyVc9W+2NKIQw/mLiKUuYAATMptErCAE4Slh4
UpZgqtDRj3ex9f65FD98ZGH+QfABLjNZKrwhzWeyfFolp26WlcC3yAYJyxbx8eAjZQUOAQgbJrvO
vBG2PCYck5LzJe+ebdBprsW9rNdSZhKBJZXP1rbN4zcntb2ZkK4BfbDmq0T7xr1bekVKjOB0FxFW
OfQVzjz5UjcymhhlFq27BCGY5pT74ChLxd65sj5Gos4ZZ25vU9TGZNqv37+Fjok5t5Yk++xfubll
9xSQfaGlpHyek1x4GQcsplH3dNJdZaNW9/axOqxUF1IWz+zPxV2Ne3QgI9PGQaCzI9hg4EfpyzqE
IOUK1+QszjC/Z8qqjz5sia4D4jMUNgsmIk+RiebAyxW2P+nFmPZK06/ht9a5fKyrvY+AkUjHE8Zy
5eTx9qvXZb5fDg1miq+UwMwPxUFBk+CKuSNgZE4ka//Z9Ds3g2w1yWnGsugYYErJ2jbZSUMj3ZnD
JgZ/tvJ8km70pcvgdSGokdtZiy8/ZcEnRgQByoSfUekAGRbXPHU0kX8TP88VCwm927BeGW2IeEKB
2QWSZtchDsGMNeE8JnubGNhnWcmZsulJybFmSeL9u/05baz1D2i1QshwD2TzC5/xanbYSSX35E9R
ZDIgcx90OK9+qiuseAMDD/3R6IBC+JpP2oKFdLXbCnk9CxF5F5TPkFm+WMmVsPPixUYnRs3+MOwQ
nlad+b3uyHC7QcXP9segtSUzewPjyzSWE/SMJOsYMAT8ag9fB2TfnIv7gzXqlvw7Bg4ZSnP6tgns
QK97r1nUKFcY58bd/ul8WNEQAD9OhWm9/eHJKWcftvrWOo62G3PIVFlR1YcI62C0SA60Yqy2/Xek
siDSQ3Ddd8SjDJI/thXtv7oFVcfoVULPa4wl+ScHAoLiwXBGoyh/ok8M3Pl23J1cV/D2DRemHAzW
YFijdmKp3DhoSUQ6JbL05V98GlU+FnxcUKwyhcK20IZAwDAhbACJXfnrMpSrxGQeoOYRp0FSJwrQ
9vzxL7cQiYT5KZw5sEG/8YZpptWw62I4vIA/slBZvKYjQw2xBAHRkQEh7fTndId//ZfV4ebppj6a
xMrOIZ4cb/ak7tOjoIrhQCZeJG5CjdU546jxQXboEx3hcVOCK7urdBbbAvQXf6ySN7OYErqy/TX2
WwU+A5cAigFFg/naxMCZtxGhKJ8bNq+OgwJFeC67339Q18R+3r3niIdYxRaR8Gh6EIO5XvxHI2hE
e7tIM0h53W3OlIbm4ILkx8RF7Puj7uiIPaTlztV6lDy8jKwEG5gHqU4dLIeOMjV/ndYaLnWdgK0N
A5h3PtpJ/mYAGVM2HuNUoq+FRzECboZvf1r+oZ0uOxM4XRW0q/txghlD9h0MiZ3Mwy68T7rE6X9w
tbDD+DnMfxkszfzC0JE7VRxfLbjfO3drQgRpey8qN6EZSJ14C/QsoY/QwR/ckrA1Opvj4wVTTD50
pUeHp5FnZNQ7h5SuETlRxWIuWsjgVEdyhf7JDZ3WiIGtckBZ2fvB7Wb99sv8a4x/hzH8mny8He+T
MJQDAGIcnX+dmMeDbTxE9E5txyh4LGPD3stnO+z3lu1v3OPgwsv4+8nduw/gb0Oi9z7m4NljLkLN
qh+91iXf4zJav8IC+rC0xqrWxOMjL6ZBNHVTqumjGVprp9/DxLt3xKDkN7y48QuKzQmAI2iBsuLL
dKCqxWqVJsKe1lGrIh+S0S36VE1DpiGQ7pjsuVhNJBgbyAxJ7/ORRp6m2c12nKn5qlnOfUj9uijq
TpCtCXAwo1hcmMsxY495TwWsD7KujeVUR5c1h1CVUeBpsxK8ZySwbWYL2issu/+gf6wFXx9GTmQN
Bjt3UDXPWdurfYrTX9H0yu/O+PkL669OxwIMhaAOQvYaCS5DdeWBF1yHl8AJB7U5SPQM4oGGkGNU
X7TMdfbtmjXtkxuzripTanBgZlhYwMJV07K0Ylr+wLk8zfH6YuHO4oQMLLkkDmuiuKzAeh3jF4Bm
TarrHUFK2VIeB9QGu0DYDjMYgH54ZbmtKIkWRiV8QNHGWNK61piWeXm7cpVWuxTaQQDvPqCOxZuX
ddzED9WxTrQ3NynMrRCVlufjVBLyAMJzWPVXmj3wttdgxBg1WO3efvgYAYTU9/ZnD/EB0uLHj9AK
1i52uZVAULgf0yd0SKiHK6fawOTKOKDmjJ7UnVjef8wK7J4tQ+GDcpVeVCs2JpfFJzlugiYq6KTO
VOM3Ay1AGB4ru3zx74wNhSZyt8ooUK/h7hL8lUP+3xzUGs5xG97eroHZLi1HaNYrmwJwB6nvlu5K
HrpMZGf7TuXtvHsf/IDgb+8d3uEMPFaxMUWuYSxxcx8uD6qEHS4rcfQZ0Sc95Gv/r/vpVHp82vaA
DVufPLBQBfQfTpMzf978LNQWfEHzm2HdRrCPuMLL4oJTv3mB/m8bzisqsY2u3pmBBMiDGhx+kAhA
PjEv6paL/YNhhEmltwKF+sMq+o3rIDQKFvY+fv7KZHkXHIf1UK7C0hNt0pLHEiGw8N7wNWJxitRL
K3fKMJPKGNOV/XVYRg7VZoZ9PWhlmwRDIP/mr2wSN+yAGv7Tu3v42A42/Zd/xq2n7FO7uThSdXf2
E6oAbivfr60z4LPSQKDzJOttKEi0pqFzRutsi1eSpq7SmiUviiredlb3TkEb62FNsDj/MwZKm+l+
0FoxpHpPlkhsM0uUdghM+2eO9AExh1HSGhaNAL7X8MrhtFvrERkjEqC9Rd2pRjgK4cGxizW+90ju
3t7BnLh/9FYJdYbFmHUG1rcxH5KSamrNuI8aGWtoZpdbXqxyDJE1wQ+EVD1KIDEQbTaz26LDiEc2
rKMrDTA63rCPfgz43MBd/KnbLWfqHLsyVdqHJxdf5J8b5PCGucXw6olRV2thfMwrNf+oLkNshJRG
jcEyN7i6b6dQXQpsDs2wgngbCXcXh8kJqyxknCIxqK+5J+UKFANaRezSB/ZdV6d4MyYRm+febQGU
dkVcFiCNJq14cw9peUOC8wAVBwBfUyY4/sWP8RXE/skmhONl6RT4mFZBOi5eJTlCApQr10bRuBUM
NXZxBcaJc6TR3f4iBWTBn+sk1mNOn+H51Ckz7Au54H1P7f8ctnt0Z3FwYgCJs8sbo+keHlCE8TbO
XXWTApms/zwnDecYFzBXXVZ8MysHmLZ5DEMNZ7O9vzla8S1HKx7Fs9mzh+sEcrr2LsY0BfUVqrEO
7t37X7Icct8yltvmQxZX7nH58RlgzonEA9qGg8vFjp8NVjncAecS04iijzYmC6IBs+4b92+evzQ4
K3Fs8YBX6x/yDzYBZBqZZfATG1qA9NavvKr5QsHymrEpEU6j9oe+f3LmF9pKz6ji1h8WwOOoMfip
pOfu2nnB88APd+shyKJOLAGRXfDa62tcPLavt4vVHDVCJWPos8N3JEdSLFU+ko2EUmRI1VIDFe19
aNNUUHTWR6XkBIgxMtC9OpU2KE2taZ2QXaAs6Vb6SP3CV6/WvTAN/u1ufhsT3hDvo7AZSUlydyvJ
mijD0jWHP0NMkPiSfdiL/VSjRcmQom8zVe5XmCHZZSSBJbK2oVIkGZbpS/iq5l4p0VRXdjerhruZ
/u1qvxcMypU3JCkhykBqUIBYcnSSd20Q/WoVLDekreyp000i7m6jau/y+0HQ+bGOkS620eO4zpoA
LT9/QQP4smGdqUPQ52Tn9C/a/2Dbw6wyuqmkrnvKsS3GPJPvzaNf1HYpADHgAkqlfpCYHvqcyE+S
NUmmsATp41giqZUrA1k7BTGtd+bVFJ6LH4eeq5RFr+7ezuf4i0qX8vD0tYELxB+03f//Ik3Da7DN
t/k14o4Md7PK6I54ZG2pyXsHYMWkDQkTDYh3f0WLyOX1/lGvpmMk5IcBRyvzu/mxXbY62tTuc7YE
LC+KwWoNbAc7ay4TKxYIFpIgXeL1+BmdESWd3RL4phk5JkkL2SX9A5n5UEDJhUN0gzYbWJzc/RoW
DX0Hpj2d8RvDLWX5fnqfTE9PbBbmxOCyU6fwgwHrPn82vC8oZKhh0cILVigMXdIGwbK0Lr2dc02U
fKsv/4LbIWbH5A8gEVxEnuJ/rrRYlKE4kSAxwz1LFm2qM3ndIWQhAiTeeDKR3rkcPUwdMKAS6Kxg
ci/xtQyojJwTFeY0Rh6L1XQ7+PgcSXwpuJ7lW0d6vMZMrsSufxXEdiJ7gymfMiO/OOBeds2rhpt4
N6ux6dTbRoNAZQgBHnMa+BTU50waxVzmNDgNGDcy3vaBFP95iyB1ujiI1oqagz4ofGX1SMYtm86D
28/CBClg65J3WO3kNHz9rmb1fs3bmfeFgWK5o3U+6spKPf+Dnne+Wai+Y82TbDt3qro5ofn5nRNg
4HZAtP7LVgwbAHeqW5WrdaJ3gF7q4ePyoFAOuaVOJP4YdHU0SWAaVZmWC2TCd6SReddDSMiUJQyc
eh2tU9PZYlJUMDH9hH6lll+2DgpGmPEb73G3SYk33hvvJZifrZyZexfW8D2Fw3JGCF1gzGOT0z5e
NJdtfg2+NRTva2c/ZxQM8eho3Wgy0TeZdnAjqK/0//ILRx6cJ/hn5cgFG/TcUMvFd/Lc74z5Nhih
A9op0t8bLIHAkxncAAyWwWKAbMX6Zl4jLs73olbC3mpKBUcbAYo9k2SP4JMHpw3yhENZy+OBlvpS
1SG3lA+3B69uO6RCRARVC49sJ63kvNRk5VboqVdshjavfIiVQoaotrFEJhMSRQDLIsQlICEoED7u
Lt/GNCEiUdxrTLXCoIlWPtsJ7qKXBrtBtoSMugCFyiQXhaS7SLGH1XguhAnV/iJNl9c5DAoPExWp
mMik1Sg7w76FfvblwkFPCQJG38TaWbkR0ZoEXwbAYjWFnRFAvT1yuzmwwZeDZqHeoC/LrIATvMNK
XA48SoNpUh6NQdgx4Zkm1E3UQJSG7YHRRVRCBwsDpXfBOqfpdRlsHHDk+bV/ZZC3RDfQ5uE/UYKj
sYCeQWriGEzmq8zrxWMi1gVMM6LCRBgwqRKGc102dVnt538Ki0Bsev4XoLwLCD6cnwzmgbi8g8Ui
RxugVmdyswCJh0iPiRMCFHdiZLg5Xvw1ZEFvwkV3MpcoTfQ5CRX+fkkgoA8UTM4bQM65yQTYdYqC
1gMeQlLEGUB3WIEz6eDwNl91GygD70EiH757cH2ZVkwDkwc4heIFPQGd9UBhCmCD++tW6Gms8wog
XtlRiP+nQ4RDg1n0UqxcWmnWiVyaSu0GMVsO11GkC+VnhUUFjDvEN7VgOm3hPUm9wW+WqXiR3Ukt
fHLZQN8CmXOwBSBIofoU1Qwl5fVeKXRY5Fgt2qdK1p3Q6j/8F/PZLHnNOlEE8LfIkKnAVLYzkFcC
Lrhrg54ZdMsXDOXIKdsiZqUQVqovEjTaXVCyIY5vgqN6tbxIBSJtg1OhZeKcbI2REclQKs/Y31p4
6HQTOOhdnlYGU5xgjZEUPXNonSh2grTiofgR9xR+sBAfSSqVoDTdvzuyTNgUCXiOwclBdyjAvUT3
++GmsHW5azw9cC7+jmfYDFAiYhVzBT8o21M2QVSIEaV2iw5d6KFf2Zd/UfepZbNHTM/8mpVBwNFK
g90bt2xQ7+z2QkngIL5CngXjA8449bbVa1ktp9f3JbQr0tJwPNv+R9OZLSuqZGH4iYwQRMVb5sEZ
p+0N4QiCCDKI+PT9ZZ3oro5z6tSu7VYgM9f61z/QSbcbYfM7WlQPZlUK1BxBY2fYCEWtuAtqE963
M8jJEgACb7eCivgHNf00EBIeGqaJ8q9jGRvX+8rxMKbXBuZnTs/doclqDXPEaFy4yRZaC3SVu7/7
QN8meBjcg5VzdRwn0J/ONuQbvSfuEqXuBLzRsSFejZgu3YQ93OOQluZcMJDp+8CGXPEXEgu8n6LL
+q3bPwQzlz0EW1j+H+7keBWBhOEEyeNos9YG0B72CTJHChv9JrgKPDk4kJyE4uSfsFDItSL9Cei2
ow8UjxunrOXpYDW4GztOCMX7rnt9hTa9d5/LwsDYexxOP4gNU96+yH4Z7Z+rWGsXkf5XyVq5PKs3
NSWZ7GV08+9GCuFlbCq7w4dNe5Wk+57PTA58BYYW6QX4YQFGB2R0oEhYY/0unkLhyTexoDYdUm7L
7ojb54gqt0fKtyZSQ3KzxIlhnu2vDTyLbK+aWND6uwMsyPe/lDZYpxSVKQXsfQRJiO+gOsWBhoP4
Y4lqlkKkmUPitHOkNOyYCZQlfipqxCHlktByl+5jzYzBxjmWhcrbEs2IoBEL+tyldCIslExx6FGx
szUBVJoubGG3EESWyJ5g4CMoEoCugp9MMISgMnKKCeWHwElEOc8GeF5g0Int5T/1H2v6P6q4EH+y
XetUOyb7ihi8UgloU2ofU1sKVQpjXaKlapjMLAZgyo11njF6F5JcJD38LwyQ5Ji2EIkiZ6NrK/YJ
HBp8Cc9kUMiCXykUMIJPKp4PDPYckH7VHbUEB3z2OS6XPClW/KYqTgJ+Wc+e/kZoTQu9IH1RNof7
7iaKPKaDylbov2VkziP94UsGY4E1xoAOtqBWuytdxJ12OhdKE6TnooL3lFXnhccXDRcOIYkLpUCd
PRucWpktso3gTVRbI3Nk3iFUW9iqoDWwEg+rYWhS3CBmL3hmQfeCGkh/CPkaOja1LMuWZpkoZise
Gx306yML3BjYECZf958HD2T/ZoELauaA2Mr28l/7Dt8OYWzDXxQ8rzFXF5YRVnKwbThRKMogWYjj
8AK7llM0Zv9/EWXFOeAhTvFApQpAN5UnGkNqQRTjBqwZ9yzZdAVLBBL5OrqhKuDuiPqWZ2VBwftv
/ukK83shPTVhHaDm4vXECcnBwLRCqJtSYHsYd/s1j1Nl9bbJnRRql21pF89bK4QHMzT3sLWmgtPL
d/8XT/HP8jtnri4Ai9LM2eXuXBrIrgPa7EgWgV0ivTNyL0smysqSHYL5SAatWTTbLETGOTolzHK/
BPGAP7O+sIejygHMYozNLTnBGNpGuvfP2m9EYSGo6XZBTU2XvOf5pXKy6JQE7YwT3HVvgh0n5MkK
iwNatcUBQl0gBnQb94Uclebe58n/QzDgCew6AOzcmvFaEFHHEDXE9oV7vTi9BX7PL5NtTZD0eKPs
bxwYYNGz9+yDG4sp3EAFeUswV9Mdxi4+hlcHi/G0xZtZQ+ZHnSb01GPOXtRS6xw6lX7bf4m4WN6g
8NgR5BXEtqKm758sEfrbsZ9HeJSFvtjyOUZEHhropHWC4SUOlD+ODIFrxfc955vAWoXfIUSGyhgC
W8xNfXW/Xh19zvmCMmLKrslpPL3w9v/TO0BrhvV1Uza/eQFeBIQsVrBSi2uKsxpVIxGvIDIwjMVx
RkHCcyn0MBRFFCUHMuyM4QogT1DLeCZQ04FnC1XoEt8Zhyz4P0kkOboDomiWKFdAFVyOCUM6/9uQ
hBGFaNT8yhRwFZNSi0HiTWPU+lstbSEJoQpeIusTq8VkjwKML3kKTFaR/l1XA96LHCBVIPEpSHby
Qry5y5JOAYdNgnNNUuncAXbR5LDCroUuUpgsHbY8jM0Gs70NqL639RXBqn8mOjIbYJpiMTX9narv
fOMQzWeWpQl1IefbWXiQiGWiXm8/HiDFEI72MOin5skJHDBkvHtByR4UQfBsuJTcDW42FHCKYY3H
5z9dl1Dbf82HhVMQpdwSlZ9G5dy4YJaPDTPmKbxeNluhKxPhE1Z8Hprs67DAeAlbqDKB0PRmqFOD
DOfqVR1NU7s8h8YwRJdRO8WeNupa+wPIobWDABbHVJkG7p9GffOk8RViIfGKyX6CGphrEU2XYhHJ
hA1Mv9iUZZgACLM8WNqXF9MCcfEku7/AA5EPRZ15Gc7KIdIuYs1JoPFpsWqjnPjqwwRhJh9SduCp
PDD5XF7GJt1jjZYVjh3ahemDvqydCvcCDHf4kEsgQVLoB0ho7AgKTpOthWdtT+eLr2Ze7KGn9d5B
T5nR1z2h2BBG91gOGprND6FUh6H6B1f/jV1QIp8GL+f5PDBcKUnBeh8/qvX77MoXoUVCPt6tX5LO
KNyJNGzWUI7OVMmK4WSwb+KjtGQO71muFP+tNyFqlVv5nGGoF9OlwL8BcxjaqoIDIcoKALRkmUmR
PlKMTvJD5qP1PItET/uuDcZBF3U4XeITOWUc8Ue7/3QA/SY/84N2SIwhlMMLLTMQZHug1IuuW2WK
gVfhVCNXILk58K+egC6Tb1dBOxrjK4sdPnZej0WtmuxX9bH46mpvg+3Q1+1gNGrBo2Z9FMzOt31I
WbQqmOhncFqDTvvewKuLWyDRnmhfhBQfK1rABqxw/GrpRB6+PLbqHtZQg8ZJcyMC951WubHa8Z+V
3mrVj5cL2VfWkWw9bj1dHuoNw378wBW7d4qLAG1blyCfQ72SfRxuVK7MX7mQwunqB49DLu8QtmIh
SIRhTzgMxSS9KtD94F40HHBQDCkoEjaXjig6K9lRcGwWwCTCJuaHiczIBmAEOFlM/MmZALsiwQo9
1uHcGxWAeW3Gsc1BzPi8jfVDOj+iYYDqhqc04VITnil1WjXOkswSStNsmpz2KTvP8ZP5w5k4yk6Z
0ZV2QnBcinQUMB4LLCPva6u2r93biVXaA5gIMXMKbkms3UnWwCKLEakOwadiiTC+S9CoYSrPEv8r
WDjFLmr0p0zB48AsrBnRr0cbhmZPY9yb1i37t/nrzzjqRmgSUnHew1bt7S6Qn9WHL2ycQVzivQou
9QkSPivsDmJznZSWhSEimk0QJlOBdqBPRxL7/rty0lCbJ6SmrRnGiglGj7lCqMuAG34g6mcWixUe
/pL5FBJL3BopScL6hx94hTbFbcB5FOrFuKLaKf0+GbVsKlSyJR0Cw6n3EziaARWSanZRi6FjSse7
uABCDFe9WcE1RI1mK4/1sO+WIvTHrnfttD+NeM45tDjwvqvbbTzWCPkSgqD4hM67NKiKmMUhgi2d
NV5aodGp8453TXZaqupNZzYwx00YhrCMq8uDZBq+dZPtyspsqNWZ0M2GuNQB637nH9rq5p7fH7wi
tlmwOlz2kOtw+Q7162BkjgdmKuRiYzcLiRFR1uOriGZTqL/fBkEOlGz/3OgfQwAa7NqAegfTaj7L
8JL/1Z4kzHjGAewxkPVrCjSFh1zuv7IFJKMeDUriZKGJ9hl72NJp9X8BHu/CfgHTm73N+2E1jrru
bRj2TN9OFcFmGwTlZBZ9F1AlO32WuOPF4VsaY9wypc25mnc7nmv6In6BefxEiMS22v6wFxWyncHE
GZLdKIqQAYzvaSWQEj7CEVI+4NQRhgOxjM1srGrttnmaL6Ej6+YR0xh6nv5d9gjP/c+qUM924HGh
OQ5+FhOBCTmMlaqz7J7T0aq5T1hbSIVwiBj7SbGQ4EaOjbTSIP5x0xWzvauzXQKvyufHCtGHMEn6
9rl+42g6ppcAwk6sTqbNeC7SyG1VsxH0wR7KS+7T75KnOzZbHDojoR5Mgqg139uIJwyzfI/xyIj1
/C6miJkLA9eyH/Vr60pAYGxKaPUxh4WIXN2+yA4V4aTKtybBE2//bY7nUfk2JWopjlUSHaDubqWz
gN/pQMB8hgv+DdAtW9i6Ml+JOSVydZoYDf3kXkKIqq5+gp3Ytg4hh/31ezv+GYPcqVoipYqWv73l
nSRW896WsK54axiUnKE3Qn/u40RoSg7bXJfOQyXow3Dhp5KPyoaTrf5ZtU6+u4IFyOeIzPptlhOr
S5eS4mCqGU2mXTsrc7d+HVpmD0NS1r6FQ6fbIfHCIJNEE5VJQBPpX7amBiurNw5+Du8HvIlpVjMb
CR+dIWMrAMwUqGPL2CXSIWfLqVnLoKLzvmoyhOKnodz8KQ4fuxL3po8JFQopqIZmPjTy42PV4CDU
2T+8ekfYBaraV13hV0W/V3iY3yWMNgoo4UZK4S58I0bCxyPFoxd7PE6Y3KyoFaBd4fjTtwDZd4yl
ONjuIObi1JOKbQV3xP/AkiqsENOv0AgktGwMvow2h+phl43xCBJ6cXQJshmvCs4I9i2ybCs//SxL
1XzFgPI5DxzAOwxh2JGdze8HyjwKEky4G8bI7UuLLkTe81Y6UoJqdflkpt4wAagUjBYfKlPi7xse
ykQoicNo+f3Zb+IUCUfqGVnPSI0XgMYqMTmam/Qvopus9ZScGfYLYiK8jjkrR/nvVm9bTmGD96lP
EvvLxeS+z1Pm5JFe2jmrsvBI6UHQhFeiL3NBU20+1Of5z3pvmOUbgx2H7cgEGzmptTuA1fYyCqYg
esEr4ukr62MQ5v3zKOcOs/iM2DXh3AjZYJ8Rr8zOYzfs+i93shS2ntjUs2Fq1fLV1xs3exgK8spq
ua1txSk5lgfI6DuHo+2l69v5HI+DvQCKl2I9McciI/FxZKj7MV3r+GtsZDSfzSJjcYwiB4eJlEZC
EB2Zuj4BS6Hagx4ibXr4fbKWlyLAYb0mNOIWusOxRqIpMgUgD+ZBS9rG1toznhUau7yc/e7fOyDi
PR6RGs9LThMOzBMZwwU5atO9XJoDxE1D+4NDhnCE6j6kIq+85w+ob6j/ZpRLNQhTaU+GevFxV49F
60tvPTzEsKgn+lbVihMU6Z9dUGGXPv3zWJDxmQbUkokbJJCLSP1iii10pAhO64e1ZlplS+sGCL1l
oTLctiFAPgOxi/liIoA3JGResTGz8bAmJLyNsAAQ4LloGl3FfDPgc9J1tn7SQUKthIYavUyOF+Il
mO0xWnCO7SlDAAirwIqZvKhGvh4ymGZQbw5KmqbBeyaVzrebP57Bwejh5YeAbYhOiqFgbzmicZ6D
AaA620AHFDJIVCtvt8cD/jHoUdYCs8Zpf73gVUsicD4knzgMCH/zfobGdWilDsgRbSplun6ZHGvz
W2pUNQKzeJEcRMu+jghZ/88ngqcPl0l6P+A0hJLu97yGPIxOR4XQxW9Kdu3auMW4PQpyYZb4sIGF
OmUpcyf/EQNAg3uZK+Veait/6jXVP1Q4DHXoZksYCiaUfaUH9ogIFYMlvga/0H9DWuKZ7HNKUOqx
uwHUZKkx2D8h/cPdv7XqlGBBvPe1xeZHHcs1sWFi5tY6oUCl0cGM7aW48aI8cxqyGSAB/EFM+xlg
MYW/hFLEKtM9AehCvcNIQ3sfQd7JLwl5UHh412HLHldTHaJr3NbMrCzldFZHpNDp4dAIoUIONGYd
8o1eTnJAKNaUGRspBvXSrTcOy/pn8aUSBu1jsizhKArixP4Z0PxwjtF2iDl/2ZiTEOVAR5IaFFlS
FPnEK+Ek2tj9NzObigCtLVojMeFzz8fjpNFxsaT23VECHA6dTVJa+rEmyzs2sVej8TKN7CNs/ISw
fLznCvGt7PZ83ICfSHrnH1cENJ+gmOWP0cFNdXN+6LkVclOm+zaSLvvwI5xcOzxgKiPa50uLMR6d
yCv98yxZikfqjZqw1e/CiXvIW9QCWpugwQBUk9l4pl/2G+0TO90+AdCzHiNMhwGun7cVTfw6wWzg
YeQ+XM3HfnJ92uyheN+u6pkCRMgmEUOM12JzdKbwwtWWvWTmI8JGCkA9Ay2iwS8Pwr4zZnZSemPV
69i8NM5NbHy+psKYQmso51f1sgdfYI71pS1itsg6f9pEhKeHBhuJeoYVMPwNx1dhHDyh/j7WxyN0
k5ZbOcEpxn9XWiq5WW2dKxlxxocYooExxoCGJp12Wy8L9I7hWZZn73mGQdyctV1ngFVSOm1O2fuq
jA/xsjWfY7hNlVkB0kPZNUNVP04ur4n9qdwGCRrsJYD1ZfGx89rKCYeUtYhoCeiAyVpOsZ4Pm/WH
iblfLEBOdWlanahV6+mARfLPIJZ4p8p/zYRJwvuOHNuhMz6kBPYJk2lD+ll1ZvUOExkrfz1bFz8r
fhglN+lnKXeVSu+hp8g/ftNsPQG6pshMrqN7t1MJWkFqeU1hQ8C5Ztd6XgeH55K/MMKUGiRwrng5
MeNYQffdB2Y6yw9+nmDoAn4VzpRHYf2pejnODKoXyl67K1wsWaE7Y7jO+J7LMbInF6VjKBna1OGM
5AFycRDFT3yewza9JMAJkB6yUw21Ad0ppCjezU6qzPTEoxrr6iohJ9LqQSErXWWV3zvKUkn7XN6l
Fm5hkfqre0AzAMRqFIjD1zx3617fAmlgrsczseJc0lchmibqICCrhow74fTMc2djrBLkhhewrDnm
6QFEseJE+K79vfQ7wYuqxcVAHbVtzvwB/ZxwJzI9Z94R2YeJHUMa2E8YRx3fkga/MIcM03d1Z7WC
t6NdUyFw+RrJH9dUtWVKffSrK55S/JTdlRNsX+aWmEcvgKslW3/eHP8VAhe0u7+a+YKvzeh/YOC2
5wBTQnDXdqghGme0HsNuu67ER4FVQ9gEHqI4VPOk56h2x8IY9Ao7ntLqKBhuuYOFNdepJVTysYi9
WjfFBAoyLmtvaET73JfXyvy6CvTcahfSTLUK3skWfGxl+P7saHGwxBgSf6+IJznphGYFebVxULdS
QHjmVpjMwt5mJGPMDF6U+/LkH1x/KEErqBW+A5MBVODId3WsVgP+/sF3Et1x9GCrwx2t9SCsNUoX
HQsCsHgBnqfT4XFy/EDxQZsp5pFiIukFTDt3qwMvb0Y7QRRSZwlxKaTFBwcoIyJ+/nF6zB+QKV5s
KND1qG61J3kSmJ37rcl17DkDDWaGdmgZR6MLNHl3OfIBEYSWnTqCAZ0V/BAeRwI4mRxNatcwJo7v
Q3MNGEmutzWERkByfyv2yLvvG5QDOGulmAnIYlYcsk6hjpsQxd7rzEExmXvSZsQYRAjBElaAirM+
GWdWg7/lUQydqG4MOAmt8ISWsAjO5wPYW+LOk+ZGqn11B5pj+6G9NARlnXcuVhnCiZFHE0R41YQt
tL0PDjJSmmRJ9ICQ3eeecM0U7yb0JjSC/z4yGHe23cA+Z6ML8JsS9iBvDeXoKl1RANFwcR4Ib5uH
GH+fNwODkkQg/huG2NQYG8G2RgNyFsHFa3LeZZkRHZykBxVlTPwSUg8UjkfMrFEZWhazC2XJob/G
t1rM8uASghZATpRR5YEwTswHkybSw8QcC7tJQkbpqkZDHEs47a8fQT0SliMCxBfQfmqK18hu/0yt
ELkKoPW3kuzJtsS9BR95nhyAXDFdA7wxgL6E7VOOyQdme6MlLpuKTXED34WYEmAvGqARNjW68A2x
X6X9Qv+qkqxBrTLYCzOcG+JKKgjQHmIDs9ngX8/1bk3KlxCn+dihe5wwYYe4C9vqQkQ4jtW6spug
/mJ02M6E6mXxZHZ/4lYQd3tR7l8jO/WCzqshDVO8WspYTLkqMzwOhfyeFSWWv+ClCWkFt1yEAsHx
uHB84KLFeA13Cx6dAiLXkZuFDwA8MTJl3M/h0OeolzkpAe5cjBNe7uPEo8REfMMNFZSrMf77TDDv
CGZ+eDUzFnbpdq1kKXTvPGViPQhbhzOEhUhb5rlfIJZWHXSBHEGWxFGFewbgOnt9zTBP0AMe6yYj
Oqq+PhEBzh743JhnxWREj+lPOoOnA9fF/ktjBlJkbAmj4GOEegjegKh6UbrgAchAe/kNkT9UYg4E
EsjAyImYdn/OEbdeGGlBRmYIrO5wmYYunPslqBpkDAr4gooe43Yeu5cVHzY5l4VSj+qfTjOhlxYZ
GihcFupJ8BHy4+YcJ1SZL+5tZJY+Yn0xWH27KKytP3uMdxHU/Xo3tvkKVgzb8wZO3foGJigEKLgp
If0Dh/jXZCHgWvcoEWgZsu1PAzYQs5oxdBvCtGAurWHN/EWmyNiWtP6tLlCZl4uOkp+qAqiIi465
NaSeDUF469AB7xx3egGCG0Pxn6+R5ggfdFgmYrbrSbO53gnUTraazJo/lkhjcS1h2qo9cYof6DDj
s/LwNtqvVfA6kgf4j1x2J3LoytybCCZY9Yc+pzH6yfbBCr2MQxMoVw5YOGPASLEYJ9Lpx57wsDJG
+SCM/xggMLps1ov8cR/MVMGjiT7Jtpj1MCNOt21iIxwZtXqPTqxdhbRhtRARxkA6kP4GJ5YWiuj4
Dypl6j/HHhDFD+8NKqvzGHc4Ab5UQ6OyaxoCVq75nrWtO9jnQAT/HwUQ6AhsIyzpM2F3n6CgY7/q
g7c7fUVbUNS+8K/jNyy3M69gZypbxhMMi8LZOapwszR6smfjyRRNx6TVcop2POcX2cs7R2P9PDp1
X2O0+7rCqLzdfgAiShswCkIL+QqzcEOGNLsJQVosAhY3jo02Id0uD22nLwvIr6jjvqpFcwrpMRyT
SvB12o5In9dLwwtfOmMFl/hS4X1wBaWhEFI88qbQx1fizYyt5O/7MHhnTCt5PL0+aTM/SFn1x0Iu
zocWDAqxkpvTsRGsqHXbEw5I/P/LL9EKCBNNIEiK50g/f6/n9+rnQNxkqodh0ndVayICmYFt2+j1
neTozhrH+mjBhKOU7BwRyo5A13V9ku792vvrM0esDmS5riH9wbGDFjpmDM0+c7304eOvBB7/+ult
ZOdD+CYSNs/VQaLjRsSwj6jwPDGhIpTaqVc0tSQmxhTTRvCMgFyeOkEX49wKyq8OedEq+3RxKaXs
2IdzVCz6skiWQaTDp8GgCu4avqKhFhUabHo/BOzR5vXpLRuqljydSmGy9+CMpmKTbhRVZ1iGrh/t
0VJ8LZR4CD2M9hz8Uruv8U7ei3qVY9McUQY+zaYwgheDAEQDidH3FYfeauadgCjC3izUSmoDLfob
6D3o7V8MgPsf7fTBA4hR7A6h2FPrs7+uip75p+TaqZuWWhdkBpkbr1XQYyZDBosez1BCQY0rGdZA
UrnGCv2L3l+PtiOmB7ZqxtuGVDsjP/u+aPzIbGUUrX0vpGxAq37g/4BSkKKGHpF8kEYyJZYn/HFi
dvTipuxxp/oyW6qoD0krpUwp31bV+OBi+/fYo9gKuMQZ1ycIMgEbRYtVmVuOo5xTGjiuw+htKvt6
lksayo7UmvzFCPBg+AxvKQzMAxNuuLMaxrDhWLs/j8FWoc/nPvhBqd/jVWTRHQb35/ZhgfLd00WH
Wk8LipnsByxXCCZ0yFrv6f2gLdxh6ydvK73ETD8KPSPzzQBFBUT2oqDvfymVyWt1wkM77QyUJ9vH
ItlWfm+KWoJYo1IvE3Nwlcn8AZ0iB25gdOt29W3Mdwc67/Knbakn013FyLdbvwVzySrJ4RltK/O9
I+HHrpz4OPljx5oTKR08j50TrwjiZnvn4hy5gMUxt76zd5DJ+st7YEGyyokPe/oZHCNm2XSskc4V
TV/W50WTLE/HJGD94awy0F4T8Yg8IFbb7KbE80BC8U7RlU3PzYws+KEy4/541WLkxKXWxNqAk+PW
uohOvO1gl2hvlSachlY+dzCWRaJzj8h3fiACN4Kv9cluYHbMe0+9t37SPiOLdcHPS6/lvJuOeTR3
j4cBBqdk1sSbeNVSZehwKoDwIG6GdsyAgEr1+noZk7cuG82GlReKf49iM/vwt8wHr/7WFdn48PvK
yPFouRZUIATCvox20yyzvwlEhJ/FosiW0gheWwf5QvwHCrjXmmcmBuKbj1+kz9MoyVPp9Aa6L7Rs
YAyYOyy76eRebVhksZ+BWuoN2C6qNcVve/xobSSbGTn2ZrvogRZteUSlUwQKuftO9HbzdFQrFBbJ
klnAC+WI09JE+51GVvMwnuSJGSrGLsxUnReJ4Qxrg4elMrhmm0JtV+tEfCVsO7gDAvQymg0QUOyr
83DZijlUs08XEyh8rfZthUwf0Ps5mRarMF1EA5MVomDkhYPLiTv9qJ0+YqQTG9brR2lovnsnGcte
rf28tbZyZNUdjA7yQA8VhC0RPofl6jlX6eC0GhtAJHmTf7evg1XHkV7i+f+94wi+Ys/rrVp88u68
9PCtj2IDvsl6spv/aCAhfQCv/idWP0lYDmif4wBCllG1No8bZaQ23nFbYKSsIT1YsX/Kri0A6V/s
tNctdD4UL32fa7GquU8vo4fnv9g/2W8soqpcldzwzh9yamAbx6bvFnTTCLaupbMcQXaGRDVAscBU
szpcyC3mF6O8GSkEjVbR298V9F/AKkKA+GkNWTKi2Bz+nHik/X6LSW85yW8Zq1D22Eebp/UX4soY
rRvLLHZDxCmlNa1afwKLDYMgU05JQ+iXDBdQM44WLZspcdW/2WtsPGKDQSlfsPcRniE95sTpQJ92
ivlKvcmMbMGpkCPVfu2vKUswECDn+btGE9jbsUqxUiK3kgGf4D3ScTSC3gW34ZYf9oh+I8RMDbzX
19CvtbIzAM8Zfd7+y9rBRAHqCF0TRCvYutPHdT4AQtBkvJ854iBfQNXKDej4EaA3EPF9IDvYOlOT
R4CC0LUvo+l+YKu4lHDEXP8G3h/GbRc4JVkLPW8ZwUgLHS67YLOpgeQJHqm8gMABF1sWtvm9whz9
UVB28E0gTxFPiX/65zu9JWcQ/cJOQl18SCA8QUb2MRX7akDmlNnhlbdBkhyAaiOcFR6zJSOfC/pw
JHahancHbmP/gBvVAnNIBx6juZkAUYwrl8qPY5nWcLjfMFyiUxSOl7zl98ixIdqh6JI7C365mBL8
7mbO8yqo82P47fSXDD9Vb3j4lMZLNoRyXWSnqMji8S3aRg1YRtQaX0nbGTO6SaAWLA+gZY6MCnuC
jKCUyM/nJUnoqIV6b7f9ub0Rx3TpMI+uSyctz09uaDl2+aPfeBspAuNfITCilwdCpORdvSR2iRXG
ReKLtdEL3i100CKyBwI0ffEib70fmhyJdtsH7vhccL2hoerMt2QrtjTQ4aNwNr9/M3FW957/IDAw
fSCzQF61xFa4+KC4s2FlyqzHoMIgCQQflEdFmLqRSayaxy7rKtbfdyUDneiBDDNCN6WO4DULhAw2
RYi8KX2BWiTXbD7oedjuSgAJHwp1zMr61Akqw/be4bsRIAISMN48E/VMOwDm0dStBanwZ/lNrM/e
O/bLodnx62cNDs0dCwOyQJjndwhTlDswYFmujqP7u++oJLYZYWYe+303rKd5GJSPdQ9D+matpvsI
eh+amAqVvN6Hgpc6QzxhtLCcvmN9R0TcZPo4R6o14bllVM0I2Ig/5guPBv09Rv1m/JZDWa8SZ1Lr
PoYFx8/UOo99QayNg8+5oFpmF4aHmsJGWyIYIZ9VmdzeLTWKUBeONpPHqp5gQpYdXriG0sBJ9yI0
y1DQZUz5a/0SR+EwTdzifSl+bkWaFv1Glkxfu6aznt1x8rqyQWTylA0kTlwJmbOZ7ACcBmrwfflv
bnXpJFVkfjrhn/bDeI5vJoWQLSWlYPuhrGz9r4RM6ifmHq8e883UG3bOp1o/5HvcmTJK3MR7t0EC
bhJCLJwIJf53yJTUhtIhrfLK+yROOzxLbcM+s03b4NE79hAwq3iOcVOe5i8E6hno+SiFrBb1rPiL
QpZX+BAKX+qPaJ2/3XE5VTOI5pIW37PhWR0vftm1PzDK/iZtVmXfHpFMmi2/stvBZHiefl/z+cH5
Rp31M9B6iULh7WQ9O2/cfqBU/2TMGUSAPsYO9WyoyHopL35klY1GqKypCZfDCiw9ORcfpMICDJ/L
GKb0XPsnu32iTqu/fLJ+9Q6XXn8bTmPF7iAavrxaoWMTm2w1zyd0yVRmFFLYdqjxTmK5vZBCvDO8
mB6XND2Xg0XyvfS/yJg+jqQcP7i0N9Y3nSEwqnPvq8yimYoEK74Mu3X+2ZQJDi9ialV9balmVBYv
HpP7h0jCJHOf6WxktMBL+vthD4sg6rkDSOX6BPz6MjzumZuBaYFCAzgtk3XlUu5shxTFne4xAL6n
llxDMXLI/sn3w1Yb9JwOUldj3JmE1PqIkUmM+cATcuiRyq5J9eArWxVxrUZ5+9EHfHUvMe+h6CwY
A3+3WxWlhQgiZNqphSZ+N6t+p5OzXaXOqCN1lIcuKDqk4k6cTEeQe9z+SkFQ6EFUafUXtXSarEJ4
KX2G+vIQHz/rnXv9sfYTcsxRZ6QgVQQFm9+eKwOrPKmXX9PxRpTFklWxmf2R63cZ80fPVlutJn8r
Q2VPq8BO+3MUyWsiFblBELiQdV7jGx2MLeB2no+oj6WCNQyv3x5fYfquq/Tn8JzWg+XA7c9H5tBt
tFYyK+dD6gLcED1cMyri1UkztFnOS0Y12xLqyTnGYAJc2l4NtJ2yavXKY4/ww7mg+5KdImyKsbNw
VhN3NTaeMw7Fr+6QeRkk0CgArnCezlZ1Ia41FRxyINgbQjqu7At9mBqqbDYLL6gZORqIK7a5dUIu
+CRYwIZDIagMNF38KOl2D5726soIrjIPytjIxgz5sbV8OAtAhOq2AMbNclPCC0efEOYGbDu+1MZE
YmCgR5z15DrGTJ4m3bJ9uKn2xVmnpZ2LzX8zBmNyTT7oDCtv14HGEM4G1Qtd3JxYz2sf3SKYdaUn
iT/k1CVbMuTgHu+aMa2rAuXCVSYG/hYpLJLxdMTR9qE8G0DS5JmbRRAtJEAdP6BzYQdFEh+0Pn4a
+HwbAxyVkzkt4z4qTJ9ndFxoq2Yf3AME0c6n1cVTDc9VtHoTNyS7MaVEkhC5162OlkXe97lID2vM
lddhYj2ZotwzfhJvmOKZHqihv1csr92cVGHW5g1MnVr7LiW8Hj0psLliDXRvONETk26Y+Urrsyz0
oX6iKM7cnr0FZodZQjvLLsaIgizM1yyjf3yJ+F1CS2l9Kw8cX0hGH2tAz9hlBsJMk/Sz5qiYD5Qa
j/Vj3nlf61jNexZdH175Ge3qUCeAZSkiaHHxwCFh/ra2996SZpX2MH8auwo2KleH0qXSH0Gds+Bt
b54uKVm6aeJ85jDt/KB/5sqJRzeZ0f0mNx7GzPfRax7Rd2qbCtMexVwcDy93NlgcuFOx7lNtwNo0
jjC7HvCiPg5x6MsxSmKE9Qz8NwVZQ5vxBZSXMoB1uasNLKWK6WuDBVhtGDKzfU5MZlq9P+EXyox+
HV55ADcXmITRVT5Ebt9NzkOs6Z4AEiczYOSDT0dhXleQVmKz575rTTgvsEvRg0JaMVNXWORNCMAz
9pCIPe9p3sE98HhhtXFc27DVMyref9lgeI9eQNd/1LZjoh1OATNWoznHt+fsDuigf+25NxVIj9BE
sQANT+AvnSb/jF7LYzgi95wak5MXKgrqNMHGJz21WC76M8ytMMNQEPH0beGE0Zt9wPOPKRqFUWSf
vP6m06pUDK2e9nUk9hdzxMU4v2YCP+KxKpygv+erNweIhd+IXey7YAUGwwv+uQOUO304vNRlYoQ+
5knMrfQgnteMLvkvvAjpJqa2H70VDntfLYUguK1iMvdGIIg6SK8I7f7HNBFJHrZ4iOhF0KKtXUsx
XdoHxhr/XKd/0wXGANTX4HimnU0VnGGA36mh0bAwfqfyAvGfHh9Ogk9fC4gOxQtED/BJ1SagPNpt
OF/WnSHGHzxkoqTGcmwtoyH5g7TLkATwnWoIZm5I5pOwUtkPVz8xKtM2GgMRAvRuCUAxba1Flb+Y
IP1CD4rB5z/I9AdKTauKakAN/kCO55HeXj1cPaINoLMw+v4fS2e2pCq6ROEnMkJARW6ZJxERRb0x
1O2II4qiT3++rD7R3dG7e9euUoQ/M1euoUG+obqrcD+bODoDcVoRNBTdWLRyi+zBhB74Cm1MEZYu
BFXtP/BO12Rx9JmwD6F9OyK5NnwYEBeHd0cUp+CYWdqPO7Y6BhbkancME64Ro1GBRHNvTWQCPSB3
Qy7gpO+Q4Keb99xmBmARISoZbiwNBwBoMgMqghss6BwlguBXAOx73QiWEGlU4uiMiTuce+RxQgbC
rZrtydc+9EJ1buDVgoPNgJkRgUfH7hMHATa924vT08cFfDa5jP0hBKWpym2PmLfj3vInaksxTqc1
CU+Y0AjPXkQt2O/CxjcLPPTHcX/4CzcIf8ihoexsRM/LXveHfPcxMwYft2+Y59XbKVI+tX/M0DD5
U0IQGceuUclAB4y30WFVXSa9+ckVvQVQcxSgLPFag84wFY+4lOfK3afh5DBqpXfrmXYnKwcvjj/R
xGN2xHEGfg4SEYkRkMAwxUeLxtKbwfQCzQEjbWReoiToM3qxosDqXmcs7Trpd7PZyv0iZvu6Fc/3
qYHxCSkgRSHhErjZdAl45YK2WOichsoawomdbTcQgjVggV+2jFEw5UN0NShXkYamm1Ryno5ORlIO
0gFxdC+tb5p2vWYnPi4oZFCCR89Iz+GOIMIME6Jg5NsJlnxCws+2eik7GYzsRYc0R82CHgeHqpfP
yArWDfjOlap4coYdMN5s+0XIgr/vPsUJCWcZmJlgdXvrgoMLdlAmniDtuAHRbJGOAPRzS3vcyBUN
m+mPVfsH2Ia750TWu8houCfPYT0cQycKP8Fn+BxXAxA7qjw34aSVgtoBl4Wf6O7d3Dult+03E4BO
d+8ewqt3Z1g0r9tyfEIDc7OThCOWxKIu3eVdJCVzLLr8VoA9jjNZYTn15uAWO0+0uxyBfWxQJZXh
SGy4ln7JSgAXwAvMvQQASjy1urjfr65JF4qF0/XmIEjWpLRPi4MZJieW5WAyZ+4sUIHEy+Rp5zQ3
9R9Qk2Jh1reh/ikD3iQTBecsLe/QcSZ933rGYrzCIOw45xXisNP0vqOl566++mlRcOsP3w7kSqfL
Z8WDK+/CflA04eXknxwLpIFcwIqf1nZ5W0R1yFtZAT5BqoQHAtOeDxkNMlITVsnIXHKFZeeTdSO7
RHF84DHFux45u0NaqLfBvjbQQkY18wUv4Dz9us+Yq0ENU93l8EX0m8R+MVFpWPUriHDFAwJkiEca
zAvIU3N4jus/zTSK5k50B+Xbfc1/1BCrhx9QbUYwM1hV2PShXENePLditZIr8Zc0kkoCTor7GLF3
aVrEVvhahKyGYX6FBSP2GRulA/GH+Q3f2kuAPID6AG9UtnTPf18bvEOS85hXcRdCZ43k7kj+Y40n
EFJ8E/IrP1SIVF9zNfmyl7EYOpGLcN3eqyOPPbrf90AgOdLYAAHMCosgtbi8RN5wJiuU/jogCyCc
sLnp4T7VW/dYKw6WY5j9tbXcHI3gfIs4tE7F5VO0zvZ76Xgq1laEEZVv53Yi9ko3uAPLGPWfKKJK
kdI8tneyDhz2mUuJOtpyeqQgO09iT2E3NM+MGtjDmumIFh1TVdk1XEc9Xm7H5WFeEfwmsaXtr6tj
EeN2R89nyJAIsGLYH8LHlpa2tPYf/7Vu/dEtl/8eaEx5XmAFlCL7uu++YE6Hc9jGLLQGPzLKcN4f
F0gvODGhP35wEtbaYQfLLiE8vpFnMxIri+PJkZM/uTXeFRSMc9VYeSJWlNcKJRzsk0Pl5/CRzG/8
cwn6Zpt9aItI8ht+haS2QaHtEPsUlKM87ziDEyD/7PKEqzYs/YD18Ylwwpv1Li6wxbAKVZLNc+bw
kYJpsokCvmW0APXH/yxfvryTClz3YvBPlSxFUPkY5N1ora50dznV/PX+awOnWSX2cZHkkivIDZus
ISSu57xC7zQt5m9U5saFxat5ZuLO7w/eX3a9RjG3Sm94XTnUcag746v1MZX5lOB2o0l/7AGoLOxo
Js9bsLxDl0c4C1uaZQ76Xbv8uIb3QGl5mcDjHzc8N9FxAalDuZFq/H5FS6w0OLsxlj3CKMEYmQBp
Hk0C6S7QKEWsA4LXm0L8qqc/MqWP02flntX4/XTeNiRZhBczyD8tdFZ/TqP6TDcElUIsYYSXtnfA
AIZ9KQ6G+/GuGoyt73jSp6MgRqZqO403ZkxgNxb9xhBRST7WK792ynZQ4wiIiLuP6Pel0lnjmXvb
XfH2fOrm+eb2ksPE+DA0AGyfHMwGJ1w3zQIx+nAzMABa4709YtAUXlizmV1Vsw+D2eyUwbId0Cte
QMsuyU8koqfgY00r9+bQTyDXcp+FojsHrejaAFjT5Rae1bCrT5qXF8HkMQ/UlR0ztfula4AJxajb
twx8ZEEOu2Kv2sx+/UA/xW8bvO9UEUb9nOLHDFEHXqdkti+6sL3AKrZLvARgsDEpM7l3QT+W1h+V
jdFCw/XNZqvph1ojj11L2Gts84Z7t2WPLuvpaz5TOefCg+730bZjgQeuKilKi/V7mOdHfIodYkD+
yKpPq0KkIo5FkApAC78M/1+ciJXAiP/1EyPn5+LD+sGURh+2huo9Fbk2tqyMJaoHhvq1gAHbFpPK
Yzdl9u0MgAoeQOlzvPxL56dEx+7gMKhoubqhbn9pPqI7LpzAVAF969PRiMN4Ote9160VZGvM7bx0
yScvV4ccNRm8prd9SYQ+CN5ZZk0MnUWLYX2gSSZuKToP0Z0sbp/ggWic/LWLFdB47uHbc68OPtlt
A906Lv3qaD8z0l84P94h2Yt46NObgj8dR9eHf0JoxPSHrYRC54obgdjAtGFpGbC6eqEG6XH5l1Yu
weYdi1ufrxVxjAttYdCwd1Hg2uuIl4RU8sSJP2cLD0yAhMEFjPQqm+VzXJsseHE2gbj4b/SJ9jBh
gTwq94+9xV2Hfwp+Mx3nhshYuptxPXnDjh5ohRhI/daE1SHRgBZj9thGQNgAzOIN7x12/sJmfeA3
zLEUoYNd4jH4gpiypaPOyMxpB2IqwnKAeitMGj4rJ9g2GILULuJ4bEINQuB4UgKKlAQ2L4fL8e9L
nWPXQElZ3Jnjk3efNkFXKXVPu03qJ8uBS1DmAA/MDsd/Bl9vJasWhndAvRS4vTRKqxWborSmswsI
9ENDtxwXL7rChkslsp6TzXvNDMsrqKvI0LueFhZpke3Brs0vqNxmVjs8ke/Y1kG1MdPdnRZfc++O
Im5FETrRFB4RmbVhfxwsOBVEg7+GB5KgUB3ywVfBu+//4hYpSj1rTZ/B2YP5VBVgSsBeATgzyMX+
lmPAUxfg5ujBJSu3dDpwq2BaYV5LqAjXe0ERn7NwK6CAMIkgh+IDoVSQRyizVZrquNNTwpaI8B+M
18ZCpMSXmRg+cP5wJrGAuQ6f+INpcUaS9ooKQXVnmwtyFcE0pYNa0oLNCctaWk+MFP3JCjuPMlAZ
LRKo0O4jZi2IFw0PInsJnFWYc1mBmLl0+PzFPS6bJSLncBxnb23XE5kqNP/MG/p4Heuan1IEJVgu
fCw9vmG6JpxaFTslkL+TivNad3MOet45kO3Cnkw2rlasbMrpOeC3nxzi8ZLvozrV+Cm+5JzwiHrz
JT9NsW8hpS1sbc6phK9ceUi0SBWaz8mFEsSVmmukXB9Lk7T151ZcdlqSTYCF3ey6hHbIIi2WBKC/
W8TIeFCxO+DapxCz/C0hdhIJsid8U1mIcJuGcD5HEY7Jr7ixsUjh5chxXDvN/5+8h4PbRwQeA3Ja
uYZ/8JS7af+d2UekFHCWfB3wDIK5+Qzv9iPqZcq8b3Hy+z1naV3R9rfjyeQ6Eo3Ol0nhY/r/4Orx
bEPKM1yxPRIaHcxAQhVu03ssUcAtSmRvfl93WYzBVdStTGxFcOMQ/3aYibiEG0kfcAHjKqS3eCiG
WlISs6UUGqSvfA2njtS8CzZi1ViITr81H6J94OtaWV6GjZnhDCLQimKvhz8fJiZrzU2NA8zP2+xB
Drgce36Y1BfJJybTeq2sUSNK8ICBQ4TMCHDbsX/LdfQSQut0pWTjbqTwZ+WUgCSKeSsnB60Uihgx
mEOQQszDgIXNQAKF2OYP9mSnQXDzX2P8oB7Odaz5Ouks2wq3uz5uPJQZiNZbOTDhD5Lg9Zd5u5YH
7LI4hsF28+Pi/OW/TfSElPOQ1wPl3ELugDoKot5W/ZfdOjBzrKxaZ5dBkHd9PRqy3wTyeHg8/CcT
f7Zgq0INYkDtpzg7ETLO/BgbYUpLJ5baBCL46zp78laIyjyTUylevmj15b8BVOk4IYwOgo5mHrcZ
EVAb0xmPAYd5OPvrcjZJujumUrCMr5jqm/OWNy9whWYNJ/YhLBmD82tppsAbOL0SLnDfD7QLzWef
7BpOjvgzwxLE1EIYVz/MmeFWlKr9wvhSTpUyhxxwzi45ww2wo3iyXnLAUPvn4IWctpkZWPZbSQiX
JqyyJrnY1xFWx8zQuKJPBZs9jM54l546SOxMUNNWbsFZ/01R7r0tptD+UDjgJiCKZ5IzukJM4N/s
21BmWOVkd9On/1j36cHt8+KdPcZ3b3x1kJpNVL9dXNk9Z71ESy9F6+iJxyP6XPwqe9lTmNX4wsBK
Q6aMtg91eu3XxXHY9qvB139ZiMQYGHBT4OgQXT0+tVqIYwiOs/bpaFEvQCZVXzXr4QM6TLMg5sUr
Zy+v7zN4uw8KtYkr6lgt7hP/M5zUxQnf4GfEuPazmCqRpdiahX+smG+8EmhFOM+q5qrjQvOdOQni
OBpgm2E0BGY+M1SVM9XHGIpzA9sLWCUWx04KDISFNmZNirUxM+6K25bATOJZG1/uxfVanICeSY8z
lbsJn629t8X+AKHmlgYZIipeiCDA4mN244FGsfTERbGXSmABMpGTeV7jEmQSYrb8R6Ahpnz/9oOT
UPfEeafhvr23CYABqmrwvwhaCWpaH/SKJ5vMOvMAoEZyKEOziO2lXaAunYf3MY/rPV2LIZosyP9S
amkacNgSwFAyyfa4uSHWtTkTUj56QtaGMiSDgal5mn7ctnuGjJP/nNUH/gegGduvQ7RkjAHIwskM
jxz8V76A/Fjx4onqOKCEMPVszWm7zKmMx/SwQIlL8JsTRQyVTzr+/vcfsAL8fjQJyTLI25Ma1RS8
ckz6Tm+3kuyqJbOu36zR5FnaH/X3v3RftnUQTRjJC+JxLyjjxEUdt4NJZ3hYgcnxEnsuC9ezozIF
P/Jnjr/2vDhP8dUCF3hzxOFXKEnN4jOy36ppSw5ZSJXkEgpSHcdbGBxsnmV3/6FhR1u+H//Tc/6t
zyMEEgN69IGkjUhrcPjXZYLEuz3nc2jQqp05TegC8eq58+vbQoH7k9fTzq7M0Pe1zuLqus/e9nN6
WaHoHO6TE0Qbct/aIHiUCvFAlVX9ix8itp/x25XthvysRqYmdOEq9XrNIPpXvw/mmtiedQ16LnHK
v1xUTWK9+Qh79KoLWX6IOqeJF71Q2v2/2ry45ve8hQgIJVi4DAFs9QjHTvbsKgqe9pQLONfddTcC
wXtmdPPCjOuERxE00EtRARh4SYHNPO8oGD+aRCqF0Ew6J1xiqgL422HBcLY6Y3wgrv7SFTNJ7F0o
4azixLoY3AiWEqCdT7QjbFZgTpgFssjB1WPOaplWrKGEomBQpeG7V/ab7IU2fieJmMyKqWxvMsVu
rr3jot5WrEalxNMeDtc4NLh1VnufwWcgnwxY2o8jzLpCmrDutxDrykNBBFob05mOSGNBb6/mpApD
xUnwuOs6ICG8V3v7+cCNhfmZ7703URxa0ptXPCEd5LcUiU7HbvM3eo1WANsLfLV2eyfnAVm05fEQ
yxbggj5cSjV9iL29o1XN9OwNVv2Aw62vhxnWGrIeQF86DLD6qwqI30xJnC4wsekDJfpgH+Z6G2Vm
sdU6RHSr/3o9R0IfAFHxmxBM7XWx6xjjTvPNIusl6BqX0IJQ5lw2Eyh/UO+0Cz2hW/7cpIf0DFZd
mwIW7lhW39F4sjnBdZ2t4TJ5/Gw+OV0KxtV6jM/OM/Unk2TuCAjDTiLj36LCOawOCUhW48DLBSUr
Z7Sy4XjCaf4MmNhFo3z0K7C3oyRzah8cLiQY/bA6TUGmBJPDhpotSwerH3zPFR1KcBI6IJsfLPlE
enr32+MuYOgRFK22GUYupKmxMMDuh3OqC+Q6/55w1Kj8c6HCzXqZRXEJyEyGqcp5A/o6PEJzVSNZ
SU7kFPtZXgx+raZ9sDtYaFhh4Gyx6c34h1+V/5cXfYfPWQd+WGcI6In8aMRqomODA2GJsj32OFON
7BF1UyMQhOW2vhSSSnEKTkywv809hmE/JKJoD3VIV9g8/RikFZe0kO4Qc0fibdimTysYahYb99mU
Awf+j0tkIp5aSPkZkZ31WrpgdBHlVLyS25TXzwhVF+xsm936yRoxNS4Hfa8iastajv4TbvQR1uH5
4PINex6mtSiAhnDD3TXaDzKnzjT5fLEEL2O29UqP0RNdsvkI7+7rOli8ULjCA42wYuyn7/TRGbdk
qLkgYfACpCdem53lyf6tRbqgiCUE2xzMuSCUI3HCxbdklZ8NPk/3cwGwvSULmpocJW2u0ExKyYOH
hu0mQ/KdgqhSNQGZCjn6ycdjTpYVTlPU4sVAKA3xH7D6mZp71ju9ZTShL3QRVK4+eWHLmkcA/9IW
Ay/rFLOEssVm8xfwiRVsJU+SQIHTenx3Uu+uOBKYECe0VStqs5xaJUbtGymxr2jv4HIxHDRHk6ly
n3VnMjiXPp2smS+nUOdI1rlSyBF2iatyNV/0d1146JvFmoGyYBmXDfvhmxZ6sxi8Uhk3HpBE3qRs
a64WrwOiICDLc6UwBIZujUgA4UMBb64b5ZeB9NXSxxMDQvf8i4RLrwP5sQw740NTBj3zeLGuU+Ty
KfafeMAxE/N8mdVYMU9w7vk0+LQwuKZTr+whEwIlBhGaaEnOaWvD//DXgQigKZ40DTYnzEsSSw7u
Fv7MXxxL3o2FCIgqhVkfJ6UMpzhxtnLMLc6CGzn12dcCbVjI/h5sbp2ghsowyY+lfDs2IdthzZm2
D2H62O/hi72qVbJK4DCDcCDDAy8bjTSv3WQBdXQeg5rN1IhGZMG7UbffjvmDHYuu12F/iMT9wP2A
18ARap+qjo9wUirrIQFtiC7sVpIrNE7SbLEQwljqHT27rEyQCI0JSJU7Dm6Un7PtRAQRfKl3HPP/
YF2yE+TxBdEGgk9aTpoyLVrJozYTp5rWUOp2T/TqtuR05u6g7JmDO+I7YRHIQ+oG3pYMKX2xoYvg
S9x34HKkZ/vwPGxzTGX0YZy9KrVrphgMmKx55Wi419Z7Ri1rXDLOjbdV4nJAFZvtM82tkzrhAdVx
nnSQAaVyiX6sqOSKl+F+5Oa3EIJm1p7zVlLaFuzuM3hNbagRFSKOix5/mIJbJoPltinkY5StHwbN
aPP8Le9dObitY/5kgfo270UbT+dOcL+CEvXf2AAoBSlQBikLJquz/yQjea6eIjQtfJYqksGgzTTV
uvq9lFQvFn+kmeJ13UTskTWFAl63zGqJ1/O2yfBt1ViNQGQmqQXms37iTrrhPITYSw79etMx4eUm
ivPKJnNu7DKVpYXhhG02RT8qCcVid6eNX1WkfEIc6D8tkmCsA7AOfG1UAJRm7LFa6Q0C/ya5pVWW
XKkmf+sVutPidbC8X7bpCA8WAi/dUb4fgSa9CSJmFmRyrK9u1lHHvDsu2QMo0ubRFGOmFnlbqMXK
8Oz2EVaY2pqt5QXw7MvOik0tLU1ZBYxy55Usx4zSZ1lg//BOvjrV01zNu2R9d/gArT7rROF1Qaqu
klUdGzrGYfPlbI8TyCOvY2Y8Upg9rkzsVOStrC5MLYw9Nb4yjH7KbklueoWtr+iElz9sVse9wt9B
P9eDqNKoAFBZKmvCXj2FH8xGD38FXfM455yYS6m6WkiXfphST9Otx00gU/Ar2t5a9GdbYhiRB0UP
D2g057bgwRdv6EpkoHvypE+c8HjlvIrLgG2Arfn9HTrxo//LL/jPcwoDNctwcXKxUSMhTm6cxqRJ
8rjKm5/3Ovm0W5ALy5ODiKyHEVoor+WPMgJG7TUrPux+y2YLFtMY0v7kZWNiTESVt/F8xQwoCJbz
zrzG9dLkMMBhnUrFsyVcK868pbm4JG3roMVoaD92XWefx1T5w+y0o7koXzQ7AITaDKspMwJuv37I
eSDA7xBj8EjnCFpxdYdZkH3nHIHNX/XJ15Q/Du/FsPk3bOKf5MEdzY9u977mYPjI3sP+FJjLenK/
lf5nCkeWrQgnbRnpUX/Kw1+q3uMs/wNC82P0Tfo3i8p4U3xd3BouQCWMe0DOMXfK2+F5AABAGrXH
OuARQOJrYbbJHAyIdV+BnFbWuAVfiiE2PKZJaDzMiTOfwwVPm9rNuNZdQjUguxatRSGkbFyNW/DY
Epw+vc0mC4iyHaOppOKsORx0+vI0bU3ww6Cu49j9HFBOP0y2sCBPpKGYfCsw/PRplz57NlyUMLFx
GxoKOMxLajoWz38g/ynukl9IQPimjYoeeO0BTZh+pzXEYurOjHwXof9CP4KsCnV69gEdg3QjUQ/w
j2UX9Lh6j4t9hhskV7Q1094h3BxQMwSju+fFHnytjiiD2Fj83GP2BPRARJsgTWOxgYz5nBpmZwfC
Ky+0DYOOpcr4i/V7/LIVXtpdOqMH2jiVfHIHFSE3UohRnYonxmbP6Tp7t/aI9a0O696z3Xydzidq
Xdgzxgpv5Buw4ILpT5N9CTZdYGFTHRZECKGUMVdGHSfkOO3vPLVsmQl3ajjukuMFpGZ5oJXlEFii
rUG1kyHrnxFB6hOI+oq8Delb73s6715AH6Sp3rCO4uQB3IPa652+5g+VPSqOBOw8MUbSJHNeASkZ
l4iBC/87lLOA7RxCpjgB8+B6S5df7+bPmONwjkTR7GnWIfEcMlUzyZilgDBxyAqCcW/pPXrE+pmB
LCFBoHhTZgYA65AZC1ZOsR4F631E+8knLt7qhzkcbzoJ85sM+QzWbFqIt5Jpl36lbVL/Qd6k7emI
79gVCQpXi44Eh7EuTZkpYvcHBy0fGihFz9zfdjw4PXpBkPfle9X68K/LE6Q//xqJeo2Wv6DpMNAd
E2Bkvi2Tx9EeSsQ8ZGCh+JHx0XGNMS5zPICwfszvDvzx9v0bAgnr7lngnyw+urjxX9ebu7/pArgP
rnBZYwKe2evWJCKwFyG5nf7h0yIuFYON+YZOfwlzkgWU5FbzYUCLwwRQHH9//aS1mF8M77VqWIso
q0lFyBvLjIQ20zuy2xlKQprgc4eI2hWKPgtS4c6IOxXEAsP2/cqSvXDsTEIsprZwOa7OasXWGTg/
5+G1qt1yyPdGLOb0ZnNniz+RE4gUtL3ndH4Ca9J+LfC8VkdobFmdPaOoJ14GD9PVfTdrZdm1WP7b
qmhT0M8fxnyumi+ZI1c6WBNkKBOlx8sHAN0r9pZjr/ExTSPIwurSoHu9o/22TmCC8/e0bd/+fTFG
hp/u9EmQsqqeBZG2bsHxY22sWGOVAvfNecGnR8oG3a5xFE3mxw43ME/OIcM80D5FK3atP0v3kmqn
j9qEFOKtSOwUTAkE3kRgKQxe8A43GxoS7tC8jGovu23RBVtDw20NCT1xmQRI3dPswQw65M3Hz0NP
v9F58i9q0VDRnhHgxPGhxVc7Z6oAupWu8zrm7B2i7G1s5BJLbIetd7z3Dbxz8Nqz1oDqyGK+Uryy
4DLCxfvog3MQJYBUX3BvqKsjJPJ/AxYJJJBKh3gX4IB3wGckkv6V19j8I2IRTiG7XRMlNwMD5Kk5
jdEWbJ+4zouYM9LzHv4iBuymAASkU2XKP9uf7XMAd48K51KH0NJaR9mlU1vL8AZgt8TXde7Qh5Po
hILpib7GdRDMiBExX8cbuCPx4y9s3FgjMR/Jmp5Wu4wWi1MqO6FZ03K1jW7ucYfimm+62IQxPmKJ
g/yVVbX+8CXjBF2pLHZYod9YLVk9rLBYmL6Dw/wvLUizPhiAmwuDbTNjuDjgMNX2R8BKDXJ7nK+z
9CEOUVn75LVxk9qbPSBndmEPXucyhehA4keJ2TkfLAMfM9F+kPYZeyB83lzuVburm1c4QEPugaFL
mWd8ZOXGvL1nKdAtLs5pttxbP1pBDYNqQJQOeX4dqIWsaG+Nr3T97zY/Lti9cvlwGYQoi4v24jbg
Wxy3vCB4cHAlsaVjGiCB9OcDq+xx8MOunJETC9kv8yR9AFu5NfOQxhOTs9BTKJ0HV4VxTIRFcGjj
QGgZhsVMwmXnKEEeAGvKqWOwUtj7pOIlx1PynV8h9nKyiBUAKCyuVwcuFBwSnrlCkXlXJl6ooSRi
wz7glbaSzOvYxIbA/TF2fz2tY7DeyU/T67SoZ1BSkKw5FU3t31yPUhBDGDJED2DJFt6XP/dDQRwS
t0owsmHOVO+9mbFKBhaTlIoDHci3AcL7cSAzwa65Ltz6AUuTLDsusoBZqgfRpauAL2N+0ebSo6sH
n31AV+5Pv0dreN7gYsuDpaxvjJz0Fg9cG950ZJYmTuRZBiIGjFJgLU772R+fyRfhF1wqDL+s1grX
Quamn8/oC/rMj1mf1ky7QIIF/NWMFlCxUlkgAQZEX+Z/JZJtZcdZfzm/UNZxRoDDMPvJZsZ6tvzP
CSjgl3iFMeoNCTlgmcAqBlNXxImZBG4+MQiBpchnnvUwExfnAweUev4lVE62L3E9Mxqn+IWELFKp
ATyJ5DJbI5LIqqcbMp5YF4468u2cEPFqB7ci/97YsCJps59OMa9YSQSf2Wun4iNPYuBZZ7ktN39T
XGizqY9/1mVEKx9YceuQqkizsxylMSdzBS6PglJE21nd6eRPiC08+l4EoP635cVKfiMwOmEU4zC5
8IubDUP2CrtPZ1q02HiUL3/O27juyHGje5PmplAN1HZ3BpHrxWRJ7HilYl96flp9SaehlayEL3az
JTvkwTKeNsT4TTYEJY5i/iiVyGk1sguAn3UqAFB+CexPdiFtV4MDOHfwmYdKumVFh5Wd1RW2sDI6
fqLy5XWvqfoMIRC/YHg9nk6v5ar30fmyVbySDrzn77+YetR9RLPWkZcJY/xsH3gafwPw4tb0+bFU
PN7JpeNOf9Z+tl3KduVNRghwKjALCP4B/gBhi8zrBmeh4De6i3u84bC2/+7ow9sDTDoCk262eCM1
xcQj1R/RpuTjVWfK7mNXV8dKjCPs0L6t9QEsmaYYtna9BCHECxtFudCsgTpo95WBhvE9cALT0tnF
RZEb1ASEqCz66BY9Bkb++L4rVqx5fXZI2/3kb2YhWUn4bSfeBbx2NpGMm7Lz5YhiCtgP4K1Vhq2B
PvgbIOp2ULytWB/FP1pf83220y+HO07h54L81aOdHoPKUWvCTRBnQefii15ntuEwlYUPmsbwDBp6
Ce0UtGewwoC6bqZDx3qdzj/czNBhDe7s3rjg+NoAVgMMUJnP0EdpMlOh/TJoBfw6ZvdId9qO2aBc
gnrJfBnXTfT3Zd/UI1rgJLMc6bLGdMUryedQ+XhPv4IDIDit+4ztMYisz/drzAeWL+n7bnGf6aOC
PwkNpc2dmn42YMMEOqIKR1ihWMj/gc0HanF0T137PkAzYKI8VnnyKIFnpiUbOXBx590iEjV7s99D
WFwGPfk/el78F/TdgV7aU2HZ42l7NBnV0ZtC4H6bcw2ZHfltdNQiXTA+NngyjTYGDoP+uDzY1UX6
t5VqW3Dk4AdHY2zv0KB/ISDjYLD9mN+b3VlaO5aO1ndtTep/kIvrtK+akzrdz7DrtE6jln0Z7gx6
ZXP8xrgb7wM8wPDDgz3QHd9tuvY3ZLBnOIDBNpSND/AQ46L5BEMnivDTtvAxEMXCh2nLbQJ+TwkO
lsBCt3DdUJoXOrYu5qw77EMPE204O6IDBzGwIbmV2vyfxoI+IKT3MKJdO3OkntOD00GehcO612xP
Tjva4bEBUayDo0NYjVavZElawtHay/zSExG6xk2BpiODm/mwfn1r3qyWG+MLh4cmGJADaeGP5rXv
jsf/TtvdKfwUiLP0eRng64l4GqxpT6mB1hL8YCHdktMc/tyScbArAzye1RXo14pzQ3SnA0WAVcQJ
V2f/ZGr/2c8fg51XBd2919itgy0Gyj3Mi7JnBmxOMDddxa10bnv8NsQyhToNvkiBBRNV6BV7PUtb
i2M+GSulRXm/4ftOC0brK+TlS8ywNC//iVmr4c0PCXclgA4bdCQso3DisKjgZkgwJqjMWx4bo3dF
9E/7YWvwwqkgRKuBXQ0yXrMCxdpBEMS14SEErexa2wq9GvAcZdXSqDxCKAj4MPFYIo0IRBOUkldW
kcbiIvdgHyREkBLbLNBRjwDdj0kzTF9HF9f8yaGp2Ot1D8UTjTCtHivmQx+jD+fzduiV85zInDrT
39Zad9/jXxQ0frClVdluyTwzcY7a5upEXwuD45dLMMLm6XoOEG9iTTpRCIPZcdJ7ZW6S+zmMwca/
aUZHlJWLIyJ7+6CY6xY8O6AipoWcsCeWFlMM0nYRviV/+XQ6gwaN2zu/+PnDI647HzKSzfoDvrI1
1MBQZRY36KncMsxvE3yQTlLdXRxT77kwvY89cAR9KOvOd7xYvNJhwCQq/Cy4GcEnTZ3lg8HkcHUS
6naN3ZM9/7gcCcaAiZ3VdPOXvHF9mqjKiV0l1JO1r5mSQnq1B+774FAXsKBysq3WttLKmWtfdr4s
m0SErmoIptJlziFI4g1QNh0LvL+dC1HfsXUc4dDqfN1DrgNodGuPoauLR04wQyQ+FatDTbAOdi9f
Nq4lCAczc3e2eAVula6XRHmh4cDecc4onOA8xUdiXiGEsXiFgklgsUmYMcZid27Zd+UxVrxgedJU
SZuP5SprwlsoHygFByM80Dm5U9ogGtb7htgFHzZmB3rUvP3OEXcsoysP9T8mrz7+powYL5Sf8HbQ
yXYzZT+n02rW+/BIJDkDPxDBZdLQsRCXwTqSB2Y/Z/1YH5kTIVDfy8EHk41tV3wfQPRSRcHFyfi3
wcYXQvgh2nC0S8cnlYsmBLcFib37lO7vSDMotGSzh9WK431rpxf3bLojhNo9yQTkJ+KY5m7E26+j
2YYKGUXVgOnPhUfvvTjG1457tDpHCl3nH/T0N1umXqyzP7UqnSju75xy0mSlxTeFMJCo+vSnz1/Q
rg0LfByXN//4sR6M+LVmmDyV2LCIy5uRlaobqB8TBOAVfd8+aDB4KN06ZmFML2zhWSfcKb0MLiC/
OPRYGO1v3pWV9nPMMC0WmBvvvqb9z0l6brKL7sBJ/rANZ9FCT7/vO8LFHKDTOriI1dMfXhitCWVo
BBw+P0nd9aRno/v6kTSjJbQ4cmI9PRgzIDIcZpARzZ9Cp8v7vZgpOrJ5mcfoOdLttUAAVQBxoH/h
rhV+YrfNn/47/lAelWxu7AxO62GMXVgJ7MvKq4E0x+FOb3y6OzQnSkY/uvSXb6H6/8igudobw+qe
RvgW39wteKHXVO5/fYJZkZAEfeqM7TTfhQ4gvfBzpQgtfrlRPO6w+LxzX/DGnJ0CM28reYlO633K
O0y3DNsBvQ/vMXiJh9dW00gm7LTYxfztH6ADBtmxL6maTM43DsKr5m/3N8urG6/Ti+EyXkPidY+U
GJbxJMdGNPQZ8q4tC/vG7IoFdMPu+s6t08KqEgACNYzcJcgJ+JzITfCXS9fTdQtAjQ/B+cB2a8Y1
CcA1vJabjHK0RcocH5EvhNlOLUQXY4dDdR1fAryqpwV+Lc48Kf+B/1nfPKGXjw9TIkK+VlHDD2HC
tCraToH1SR2kRZVaw8McUE/mzY7sH/y20qXESmSXSWZ6m1sL/M7RoSIJwqtylGH4ckch23Fx8nIA
i9S12NieyQ9Bt6mrEXrnP5/z3XWL8hbxKSTxhzmyYKaZxEpsHDNEAVDxmx9WdqaSAu5+rCWolC+4
03X0HmhbJOlpYoTJows86twz+DzK4IBIeuzz5/w+AQLuA1TyAxPgsLjzzZ9Iiu4h5kYHBOM+6oNk
/viOmWFU95HzxO0Futrj0WTehkD+4Oar9xhUhS2t06KHtQ7WYu8DA5Mybf+ob1hvE50xOiCeZ15n
kh1DtKNQbymsDLX/Ui8gSQTD0fibQFHukrnAk4BPoDNcwsCKIDXtR7Lhe12RLizlHhNZKdxvHoM9
Q7msgOA3IhjjTZrPPbMA3oIvIU+Ra8JYkQ/hmtYMfeyZyVrAwy0np4xxHI4GfKkiAD1Ml0CkVcSz
4BxTh5YvgdYEaCMkfRr5Yk9SCO4uovRL6rjN2ZV0w/s9UUHkL3BLUBhCyFrDxmEoR9C0YTXCSG7h
2MisPgPmptXrUgnrjN0z/rrKbKYRTY5w4oaE2TBvGaRlDQujTf/j5HgsYnWHeV+fK0byc9t0h9B9
8BefcVKxvkZO+ldGz9YYedPo4dfme94Mp9HgXnsSd3oAkjD/R9KZLSuKbVH0i4wQ7PCVTScggojd
i2FzQOxABQW/vsbOiht1o7Iy86i4m7Xmmg0XM/9GNCLgwXast6otEdZyYE5BB/ytSmAjMxaqSpWH
U4WL9m8GXgvtGnr/QF52zCyRvho4/mJRzn9tB9bPgvELtr4HPjtjyTKBHsrGVPSZlpJtDVNugG0k
1z+kKbG9a8CAeqd2iZpgmD275PahUkUGdYFgmSvEV+ocFbRlDjjDqbh4YBlmKNAMHabVeUQFkcNn
fVjfKdcr2UpfqyVVG/hZIhucnAsmBc0JHMmymaqTRPk/lSG/64dZixUwQUxoel9xOfsyql3MmENg
vg37SYYMc0pxB0o2+uJ2hLzrP842Jo4Gita3fu/9wyQlQeFjfO0xum5kAB8I3nCPbtgmQcAf4pqN
G4VYXJ54L49Wsr67dFi/7+n8PPvDFnDACP5sfFZcuQAtZkZ53yza5PlHTnU166L3gsj2FQ28sKHZ
KAm32+JD9I5VKBJArY9VaeeYYy169m422F7eQX+G5otpRW/a/XjlV3ZJkMexgcAqQkl7Y0Y7tX99
O5Kvz8G+y8hEHcZgMwOup4uTTQZw1bvoQIu1FMJSA59JM+ei4qr62T32sjw56TK/Bk4pnW37jWkP
GVm8teSNfz7JOMXNOg+sHMqWKHHkRFinTXLVGP8mrYXJOszVjrvfnOdo1ylCbeqNULpJaTGSLCPY
a47DbDPVgoiGgvbR5qx5KU5PBBn77yjH9mjlX7KbbNwVfwVIAs4RLcu+72MCEUvriMwabCjiW0sE
STV1B3t4IDTpHilmCNjYtBQZVEzmH+RIWFr2fDjB7tKWqjAOXuRTYP6VnmZYDpzeh2gMDjnDkI52
1R5rVosHHGdOZlK25xGgxAWqMdpjhqfMRSEysCQL3CNLmF8S7TQgX5gv1YS7PPl7EkguJGWAoSc4
rTsb9AUVIEw1RoWKHHghoaDVxT8QDE/SSvQa0pz1nHPZHlTEEkvJ7jvzKLEy4BZwbruJdnfxmuWQ
AW6tKQYoInfkBU4gdx/e2242GcpkDUZHLh1578CiJDCkp4i75ltSu51HEk6L3tt3Aj+1B1tnkFud
wpGAy8XGcZIA5e/V1DoOFzSBztILFCoaX+ZFVnZclIs73P7ehKX3NvoAH+hQpqCf6vkIw8Ye9O0f
Me3wjUD7SXQYG5REpUfl0iWMcNMdCEDVNhxKgQlk5T2QuPuId2hEjEHQfRA8E3dPjN6ZejFpUeZ8
ec/OSRIR+mi05OYeVGHdC8qd3Cws02HP1HYT3Ly6sxzTZ84t9C2QLJlaRdhaju5mqxiEF0HAfpjX
8aTqTqrRWmvjHxABOZ8/64ZOYva4mcrA+GybLRY7gwTnv03fr2n0Fp+xuKDc1jB1fIfvBeUx572u
4vSP9g4CEiLYLsEdIACEmrTAAdydsJbZj29IDXermg7RpUSJqgo4doBP5Ra6xl8EuVw6zfFHZhcn
0LileIasyUthV0AZFvjEw3S/Q7scE4TB9ooxwoNrUE1U1sKxZjgNq7lSHHbc38fue68r1m2NZgJO
06FqHTqmGhDf/EhJ6Advz17t/8zi9AyTcdcRsK8HhXfN52bx/CDdeUGeRryn84r348XZZxQniE/v
uMUIOFbDV5SN+VrEb8RZk+H1RxkUKhcXFpj1alG5N9Cipc5DZsiPTf34NGz/l26ocDYvhIrdxdNC
ULYIRi6I5znYrD4YfP5zGHsaBBNiXC8rN6jRG25xe+eEDOMesx3iMIntaGOAHZc+9nra3zgodAmo
XoLVCuUNFLolfxp0iDv4th+4F+c9dhB2reGnaXr8VvlcwxW0kp6+fw05nBo4QJCWoBaT0ilDrSia
SRmnI+SE3so4OdxJn3YPCWK3MKkYC9xbcDG0PQh3U1xGANcfVgcViPPC+U30KFa5Fu6vkMv7m/RW
Ly0inaf9+zF47KKDaROgfHh12A6gwqEw+uhMuAazDEW1PiaI3Rh3raeDVVa2M6KWcwsQ8Z9PzABO
MjdrZwn9ViaFcNNxwZpTj2noFmDJWyuQai8LpuuNse2S+MIfwvGb5tpQjkzkpdNz54hrFRNdbvwL
nWmOeu8X/Yb2AOiELCESvwXAyqLgX8UZ0csfTXFy4MDqC4YBVAO3RYUHK502L07lShWsYRJfzyHF
ZXz0Q3c622pyKswkainJVAfrjFNm+mb+Cd9XFiwYRI//cShKqygBhI3D3eTxtLLl4Vphenx1iGSA
NsgJmslOeUH6Uo4ZNi4h0i9jNs8kmPIP8wE8igeMhhqoG2jxMOMes8ALZzHQLOQiTKvBL/qUoCAU
Cr8Y8McecT19deA3yreMAJVXpReHbu1c0OVZ7baK7zeokhy/3RQSGIeyb92oc1E9irrnUsEuNclJ
KBcv2OWLIignSJcWyosIugn8EXIieq5CQeuTU8HeKeGekhBWP8NM8/KnV8+78MGqSbdjlpvu8jy2
b4vBwPz+xOf0CCG39BM8x7Vlw+GCEEQzHqyNp9lMzpKn0bxtpfMvTUpmp+Dxy4cavEVJI1JM0CL5
n/ChYgXt4Th8RbkFja80LJhfdLjsyxz88R0vepj9G6MBUb035FTOc/vEUH0cjFqDVMbbNcI8+8Ay
4AbDJR3EQek5/R7Vn/hF7VFTfeZUP/Di5wSI/+deM/uHx6HspxS+xbuRv5zuUXFx88/99wYcoxuP
IcI9jAx/M0draOjOiGpP2shXP442GY+ICPlMXqQWkIrUyGnUhYsLEuaOMBmJhVwan1uDUSrCcTUP
h5+I/vixUtD+ocX2NMwNcLEAGiFxZwpiXKx3uUnLSIMLcP6VlPCh3xt4lDL7t6rnffHbFwSUqCvs
mbDMpRSjxc2oJfLDmDfTTlvYTKgUM90dkVrkYo161182LdJE864zerN7/HKHfulpPgbScqxc4UQe
9ONvCF0VsXx7el3iBnT3bO1O+JN1VIewy+qHRaJTvux7AsMPcb6e75/I/rtm20g+JNO+K5N1g31T
MJJJnhHwWscjW3PEyHs+sRV8T3KP3Qdg+HN22HkumLWsPquDdjHax/zzwQ7Yvdu/VY07ws9+YCf8
SjpPkyaCTYJlgyRfEkuHDBmAsWcRNVcIZTHcD6jmu2l7N5X1e6+5zQlGJ/E3vfXoJpSde1bZ/8W8
7/JUgYVcblPK42zbSvXC62xq7QRQerwY4OZK3x0QcNUHiMJogmYd/qquHRvElIRDW3e/A00VhRPY
dGdyI8/hvGhmamvgcDwMFLzNCmuY6TeSzZ4Y/a5+wLvAktteeCGlb/PK8fz9Lmt4oLie4CYGix2k
XvMe9g7sUuvbztNzz8mN2mLR8TweOWP8sbWziWAZMD66y7qIfaE8aS1/zhVlmSAxity2bg1Ih+H8
9qqZVhaxRR6foI/Dvw4Ui2yaQ2P3NdvCvEnXOirLb3KFDsBfL50JLOnuwOhfDX5oh2k2D/zpnmtP
GdptF0CeYgkUmEGyO+KY+lhq5vASpQPWytuGF8vpy7bNIlAculJmmVs5s2aP07eQcckjYNyDYTZn
Fq6xcb4AlIHY0pkjIZAH8G3DJlKNfI6H8lRpvBpf33TsPYn/RUfXhyOiPFwqpj7GTV29/P4VZ6dP
8xQBmn+fCQxUlQoQM55tGVPbvjSG7lHvMZkp1J8Hlu5HnzEA4+3tMnf26eqzOwwjHh8dIxRWFOzq
JWSqjxW8RdJfD3yKcDejKSbtMKyT5h3LtzlY7erZ2apeNusdS/yfw8zXBt7/DsXrZVuvq0DW9GQ7
oBiDeB7xcEYd8dp01vdgUAtVMxSGuZMH0m/5V54u7M0GSwzzAiDA9xviRUkn82SQfPXUz6zPG3Ql
L2z/ehvPfVeNaAlrGPIMKHriNSmgGmtGf4+FMwdi7Y15Toh7V72fQe7eM7lzEQK+X8jn+OMm2p7X
zBv4eSAaoFDgDGJs3RbAHbObN9ICvC+Uq/vd7d/rbmYwbiaHSzUu+yHfMY1Bi6tJSVQN5KieXg2t
5md+ycB5O9dFh7kDWjn0UrNhjFiuPcoqBt1fLfAhWtzmz7PJXEsZWNqa8ys3G3xOEOD71cB6f/T6
1P7La2K2Ru1NtYQM6Wuo/nCFIzI44UTF9cvOB2bpUk6+e0bfupAJ+TKaJQbL4ddr9U9UFra2ziTc
PuIb8JmqdabguMUkQAt4KGbv0w4W+pRm4oRQma6EzK+R/ZiPhmzxalkhzRnHDcGLzHexhUDNca1x
/uFV0AiPKOZ3FsLMaQFrsHLzDIfZLrMPxnLM3ji6V7DmLRRgDssbBuWXQ92lsbgD0VMmPO3mAGaL
GCa5Qhwl1vv6d1udDzLIjjL3sjyv6i+oIPHn18y7mX3QDuflZqeL19lAamaLgU2jvTuc4u+Knq9D
Mf1LqdFXXL+FiUu2X6C/QsiLwWZ4v5oHlj9ECcDf9shs7MohOA66JLsN/p9QAmSPDTrv+8uByInI
MJ+0M4gvH+wN9ihyZpLiDDM3LZeNOdozX+6NjA4jXFoESkk+8wh2DPyll9c9MZJp3yazzMAWQ0h4
zouTKbxRDeAfjBNXDj1SQoE4W7DxhycGu13sp/LFZX52LkHn75WqP0StzS64KFPVKqmnhnQfV7IY
fyjy+zAIYEBiFo9TjFmtS9TfaaKSmKOnZwxTgJIMQhAZly6vp+xntTfrdZmo/TkBcZo9as0S46Ed
t/zytecQZEDbnz3vs/EUBBRqJWgAOR+Aa4SKg6Zvd8Dg5Fgat9ZoNPH86G/Ck1X7odrVUyQ5Qgb7
Hu4g9JF2thO/027beZtbmO5Gm/btAvty0Vur0qejIrk1+Orc0U8afvwSn6Xo+OOwnDb29fQw5SPC
gJBBEQ9qmtEVIrqnYunOWMm1jA44Dt9OfWboQwQo/hd4GQQ4vesMkxk08zmLRY4CgrEw2OoDR0gc
UFGHdKmZ8cK0093LZuXcovGmAfZHa9vX48HmB+7WdzM287o6DhPqhe5K7Rrdo0bvVId9LqRCrrG7
9U8DFUtbsT4IEOw6BjPh70+Z9i12WOb3sOj6lMwjrGxrfZz21I8Reom7HNtS6ECzWdVxY3/1bNXb
vKxni0fHqcZ+QLRReRPfaBh0wj5Ohd3dRF1dqIkUKyPXAuc/mu8v1ABjwHB32j+kS4hza65sZdZj
cwwMQMDFJ4eJi/rwaVTgD+K7QsdbNnbNXIuR6Fcfznd/o1NnZH46zhn3IhhfqFlhuvyOt7Pzhk54
dj8wPrESqFZ1OcnX9Qwr9s4DPoLTEm4OCWM8lR7fp06aXzjZhX1dYFl04LcthFk/Lc74dWYVBxWa
0M4Zo9/HtsrAo3yEUz4Cjo/73JH24UNsuHC2SX/xgX3HTKHQq8qvgHo/klrSzjrgfttd2N+Mkl76
DC/Y8S5pWftUgHJawMkIoYIkZo7atzmi/cwhiaxgr0gNPmNeFMUCJw8slyq7Ro+DJbA/Aa91J9Ta
mStt5rAiDPwcClPFxG5sbnjn+Ihps/5s4NJeKhm3Ek87xXyTCIeoR5OHTLvpg5wrLqGoMjSx8LkF
+o7GJTl9LtSbpdi/4DXSv5uHA3djnS3O8yce6Xpycxq3Md+4h2zxL4AJZFAcdQP8nLuwsax8RSKr
oToaAVQyZAHbx0905cNgfa3n4OpreBV6fhyIHDiQ1abiM9bMqXeZGTgMtK9TTriGeTpTc0S2wDtE
nqZqrC7y3GPqDlRTvdgx7Uyx36B6sM1Ifsfdoyc2ZDTwuL6TX1qJzlc/m69t643DzuKbL3DQl5lK
5vcaMa54TPurBypuZTle5kftUGIJbLxlu8L1aHZhWRBooNq0+OXIyCYPRnPgZLPdYnj3+SAZ/VWf
O3j6xC1MXBNKKCoZokkPgPgFogCuFo6h0jnPeiuGo9AECBt9pT0eHRXpyEVxDk9EJ4rAw5U6qgv9
RSUIdfaQmQf6nx1H8PFeC0IWSGuQ6sOlyjK+QZ66JfdDE6pQc91vNF4QBkBkLQjPvWupZxPjp5yn
sq8Ew5ov8RvoQGKoY0VY44Oy5CcBZxlshzJijsJ12ou+PihSWOEHr9cxnlkat/4GfniBPeF7XR9N
Pyg1Azs3x+XQzq3oYkdx5EI92d/mAUIZkP6v3plAOzOj38ZjQ+LXA+4vE8RBDg6AqfjtxnGcyidv
px9s8iafnh55cZkYznI59S44JWPDg8xZE6dn40doQLveLcL27jxi8MMHSXMyIC9ukijmHjYYAtB9
veCT1VQoPEpIipsHVAJ3vExczuVInh64pU9PhNHxy0ukFs4ZPEpz3H1rmPaqB+frW9k25Klqv2/s
GLO/J+kUgVvHiStdAPyRzd3th8cQZg8MSV2Y982eYR0av+VKEZKf58lscA73GhMCIvC86X2P7Koe
ibWBCnq9pjMR3fkp0kbYC3YPcDzebxFdLQ5t+DExxTWIc+tEniaWcGDhyKLUPiw9/OxaJ84sbIpx
5B07VF0+XE1vmbYH4DtoePyzo9kWUGZcYGOYQnwnFBV2BnhWyLsP20KW2caXmqd9qUum3ng7BE/X
pFpDPoyzKZ/qg4Fd1yOFQQgDGzri8UofGMdbGnF15T26bCbA0VXSBPD/kp300gnKfQDqvWcN9HAW
lCaQganV/HBcC8iFgJVCJlQAuc04TyNcSshFxIdicuF4wE3Z6YJTwoMrgw13t3+HC/F8Ob4p9sRJ
bHyydc1KuO+HLqqRSGK+UCMa4GflGfiGxUn105P/Z4JU7/qPYkEfoLNVc91tyURkOlXbKxgBkiom
ffq+fjBY4kgL6UZioaDrXOA0TPpbhgDmhQs9mTP3ZxAPw3VGC7GVZ+e+a/iwOVZVC6104OJ2PGeh
NDavLZ8eJmZEOEo/wfaMQsbdoHsoGZNvNjzwDMs9Xm5PKFCwf5iI5lBS7UyyA1km0PFb7GHZ4P7J
iaHy8+0Mj/QivN/B0IMAx0XwW/a5q18uxLTETS54RJs4bqBDAyl2mIzyTgV/kcn5Wyd0ds9aaJ2U
Nw8jZcq1ojfThMkBz+6tCNa+k2l6KnYE7yTPkyOM3iRCBeAI7yKM+MlzbPU8Tt2OKzdsPeGTxcgI
nMqO8S70A5PlrjnJ1XLWCigp9mjMIs1NA59U4IShXwms7O2TD6v6XhoCQFTO7O+TAHPJLlmafEfC
ea8c93oU6RPatSnPAyhq38iLXNzQoAL9S6AkQ5U5MfVFrTu8tNy1Rhylpy7ps1HqiB4DY8GzDKK0
wJQ5ZkrMwxw+Jhgnp/wC3ePHoucXz6etPpzs7cn/lmFiKVOCMHaODfYgv706pTgIv8QDohpYlMv3
GVGrcOq0FKqcnJOA05BSk5QQuWVKHW9KU1RLPhZ7i3OS88ZhDUCtA62JipLXeNjLqkMtFD04JrWD
W2yCDtTH1eqq2StOKDdxo9xycCZ2xEmZsDUef/9skk9LIIuO030E65/FrJMx6TA6L/BgV21EY//E
RkO707H+J1zz229zPGsZC2Gng7dSiFxlObPkoHFeHXABYcA83XrdVqynWS7wxRvMpgYBTevtfT5d
f45LacnGj8XUTP/wU0ezf8Nh5qrSHRixFXyjnwMw+7ARv6y3BSg6LwW1qusWDL84o19WaQwTrAJ6
jGNwxX5CVJCpCqQiPcjhLAo3Zo8BhRq4GKkOwJHRYzIjLa7B+j7mOLxMvwXfzY55LmxZcSs4/9/C
oaTu6LlxGnBNyNWQcJkndwu1/heBjv4r2RnNlsUo/cIZR7JWZF0uvGFwEs5+BIIuXDbzjbND7FuG
5i8xxLLSpcgp0c6wuSvmubiExsODG6VplEHmg3oQux9bZBvOEr0J5BZq4+xIbzCLX2z0kcu5+gk+
yAzxsJarNI0Kx3ASuJ+ASsQSGWYZCAS9bP187SrIAXQx2u/PzojlLac+kvg84MRswGEo6vqDCUtB
NYLnBIsYFx9T3hLX3sNkOCGRqufTcHdreoNAJpbgQcCccHMNmVf6UM05Adim8YiGn3nld5YJbJN9
nZLuyLFnCgGDg6/g35eAjvNw6XuatsU7+crIR1eGuks5e9aJqMeFAnhsucerIRuaCsbMvCm0o1Qp
P9it5CpCT5IDIem5AGFTOrIQNfFAMAAVVtWxBA+Sh5sM79gkbDY4G+iw0zfN2+LYLOxgd4SNYOZv
JzDvBWJZNLlEP0CamBJsry4qRtDxy1RaIQe+1NVcC0Vmr4a6fb5jcWyiW934vo1vJ8OYR2v84wqb
AQeHc0uyGc4RIMwcBDEO60FlboAmoGDvLBgYTPAt5g8NPo2zAxNKRUzI5kQfAX2SiZWIz6bjNR3+
uvxfaYsElu7G72xNqPB8UMFCIB2MqwyRm4sqSewvc56zvWKiNJkjoFmgEmLYRC3NzMdXXP/IC9sk
NAr2499fePO4GZam7Z8PTJLNzzI4ey7NM4SXZLAMmKy4G9zH8ZU1Oe9Md0NpzGTpggsbIbis7c3S
6LoYzJ80U5YbHgfCdNvzZ9O14eHcl+J/Ixy8l6Rhg+dR83AqQShPnTtn1MheYa4chj1oXD8CeExS
RaFg3gKWh2P0p/wIl2e2LClwYscZ0t1K6afkV3oj3aszXs+oKXUcx3WxVXXpH5atjVNb5Agh1xsL
ESaqYIfGkVPTD3ow2rm40q9n7ExPDZYOEjTdNbGjkulEsFYBaPjnO6P2qGwO5WgwOcmNDh/noqel
cJa9UxS1DnYiDiuYi7I9nKKz7U1pxwngNU5fPcYOjZuAY3u53kU/yxpZ1tS7rU8GH59KkA9TeE5s
UgvxtbDPhHSv0ExuP7wA6Uax4OQak0e4gRGTOXA5nuN8lp6K1UmWc1IIuDZOlyTi819bUa7J2X0s
jLVROKceVU3sCuFLV2CExMtVQK4AO9ggk2JAFWhQDBb61Bud9VMvxGIxi/HUc/Av54S4L5p0tWLM
GBILezlb4YrLhBo5irxfeJIfaWCg26M6THd8IXiIOonLoqPUHW1X2CJr+gd+BAuYdx5wj8XkUgTN
ntL/y10ep6cRRQ6cLcd4WcaUlGF36rX20ks9zDmXPQrufxcJb7BlZfE7sB9erDppUsWoN+FYHfd0
uRgyizVJ/BsXGUFf1JqOd6NA7OkDg6XmpA7DZve5ySBmfcxw1UQ2rlXB0Noj8GAy7QggcIV6zEUn
JDYCUT1PwBzbsjKg1DaBwjTMpfkm36uToMAQHmEGTszX7rDODL4zbylNC6YIp/GaIKfChalAhUp1
ym5X14FrvB2vxJ+HPVKb61FmrJd3dGayYOAENkfsZc7DoAr2DW7lwRB5goi82l0yByTfBEo8P3Ds
LGMG8rwC4xXpHkUpin0QmkChh0yY2CD4eslCKZulyzdjB14OKH+7Npa1w4aFiMZn4YhjLUmjBpuX
pBNjDzIH6rnFgqrbfSSpO1q6cP0FGY3UP4wo4Eudqa/67KLWggTdRCFNTiDyo2v6A5vyWOna4dC3
/9jEVxH6tkk5L+O35DHPoou8auOgLlKhbE02rKT0kWS4UqoBj6B1eAjsh2ADKrWhDUcMv0VwSmim
2VmCmI9Z1BAnsWPPcNEPvxsOszksLMF8d67/DQ2OC0qdaDRx0P7bMsYi6K9908YIBXcRxtQu3Gpr
zmEHoWQysbHWoUIKgr3LgRDlKzbKY06R69v2nGlwGOrsmg2bx2HfR3SiyWcPpd9lMRE+7HgR71oQ
wLmhZKILk9dYLteBXLaS/iyJagxwabAopvlsGV0QWICZ1JOMdo5NUWzAmD5zRK7WGDaUfttqKxmt
IgNuxgYrGzTOtx+AFu4PFfN8PjnMeuDWc6BbyfVqp1wVkgL9WSGkghUtXfvQsMv7FWbBjW3nuRuO
evN4Tm3d52Zkrcukk8gDJvNIvBAuypwI9xcXh7iXzbcT8tA/kr1b6aat0atxMg34ePxFSpDlUvrz
eC2K/8b6iuWnlovZMOQ2+3V0J3KvBPPoucbRbBScJYJmdkMjJtLOxvHULsUQMBqRjX3fZVxrQBDF
0GGLdzf3meCcSOLXFLulP9ZbVzFPxIZzj0yxI9K3XWGxgd4jTtoa8B3opmaOG5UuUZKQP1SAGgOo
FMzRgJML0A80x1nITQJEi5e3IPUXljze6Ii3csjH6HsZm1UAJ/oE8SKcR1hxclj+RtZn6bq++bdb
EuI2A3ENoUDkItBt5Ac6DDt98Qm3Zfi1rfnTCE2feS6gBJpz9uIktFdlil82VQbMUYgmLuuDU8rz
sPy9gklxcMrznK1h31Lf71qB6biYB8YuXxm3HjuNz3iO6HdKRMnEodBjcC5Lf3wKe3voH+eV80/B
cOfdZrSes7dYKCu51PldQuzwY6Rf2Zcuc47yX4iLkVI+yBsBMQ+EdCWFIjCh4t/L7YngmFB3QC6p
zOke4orS8+a4PAK6dpewT5q8hGuB9FSd97sRwbU2+QM4rPONI3xOQF/BBrypNF7mwVOHj/RHrj9T
b9nO392k2InTHc8+QynoTJneYaSbW7Qyaavw/9dZuaUNQ1ptIBYyWQUCzX8yCKPTyF96El2QjRhB
Nacba8SRGjQJgjzM5DMdJNKMb2T7/uhjkNnic1Yl8XXGxpWaUZp9fkE0yqlX6ids7CkLLvqegc7+
yWmOEE0vVhGKH9q5/ZBMa5pH5q06pSvLXpWFWzbrHnLDfUTgSnKaw0GFP8cg8i8Bwu5K/soEsdcd
WlzvtPuj9AC6SLnfjSi+x0Pn94PKwxRoj79jSqSj+L1g0hClxsCtY0FFBM+Rbviv5QYsgPQrnMrQ
64bYqX4iVguTfhsUuWOwSoYH8n/FJ6re+hN/NSlEV6mSy20s4yFGNsVlK+32dzF2+9KFrGPLw+p7
erLcLSoDEqpGHbuFJgOFjcKRHjzCU/IAG+tKqZYM9tU8g/XOE/7Y3N2cbempszjheosmsTY1kR+I
zDi9V6BqhUGbQSGXcdVtWBoodTmNA/lD2ckAA6avxUAnMV9ppGyoAr8vOqJeyAU+GRuUO1FpAC51
aowwcCdfckqk/z5NbgznMm+Jzd5lZjp7t34trWOGBworaFGcG9wXv1SjvClTZNo+x5+1QSyHKjWm
JEkz7mhuYQ6R6eGyPospLJ8pBSiEWNqpYdCEnZzzS707tIPRkHmtUPv2lWgpjMpZcpgUUTyAO6eA
1A15vb2+7v7kHik51IxdxtJwopjpAh9kfrFHFGMjk1VKhTQ20lg9fHF+HtqAVJl10pCAi9q72S3d
PLcCMQ9IQ8DAIMGbQR2CG9nvJ9gTcctPJix8p8qUhcNJDRTZoXunpnxtP0FOA/iEOWH8phyBEiBg
hfHjKkZJ4jOn6XjG3IPFTGEyLeCcy2xXtgSZqbzKjS6x6/HfNEf60V1PVBsMFdnoZTtxL4xo8JUS
8O3PBDFKCl3V8E52lfPsheCpHAyt8XIfZOGN+KG8IHms2AeSDhg0U2a1MuiY6No9yxIJVaKOnQw9
z8sU77t1kVjvvmdK2LTjMmCDjJeC+DJxBCHeMeYgVUtS1VqDTNwceh8DMRwKaPnRveV0X/RlzyXN
W4fbo3Ola32/UNwJdf0TCp3fyGgEY46aiEF9hzxTMXpncd43orbe6wsEJgBLxqvn9HzHz/C9OfYn
x4LkT/jGyp3Fj4sVMQ4ItnYhOll8YgD6Jwy5wX+RfDCHzArd7s+YgWYhsVcXB8fXsx5RqwP8XRKB
QiBJC6uQmNmAlclxPZo+2xA2t1T8ZEheOMQHslCWfESwY/xhEBwAMEl0HPkz5eVoAZuT3a8vCZtD
+7QlZO2djnSsu7HQ0wtUj1co0vyBL4KnTU0k3pse8Kx3NhwO1fbmUqp/S07Sf9nhVPaziMDpnTnA
4Wp6/ZFPIOrCuDb+UuGcFUxcLn/0C2NATwSc8IRxyasNtA6Az1fUmzGLMVb9vQKyLaPDvxVswV9l
AaJ9MA7k+39/5AnDV/2wlGkV9FWdr1ol7d5/9xmktmebgS3GiFbwj7RJ6gNJzBpZA/hG87ChQrm3
Mc1sMeYkV25OxZ+zuXL3Wmdf9JlGeSOXsGAIHtVk/6S3hxGj8SZYAkwv0GEyMwX+cC4AO2jbza6h
Ms4B8bHuHSZDZoMaQrW/WDDKV+v6e4Bb9lFPaGu3osABYuZu3LOCMKyhCReUa/dF0RelMlHE62GO
OIYibFNfN7eYdH6ONG+kM8BBsr7Mx5r4UQ+jBlftEsexabfxRpi8uB8sE741WdR81dSPgPNwFV77
t7TBwRxniFqAhVJcfTgJHRopJcz6ldDejvgtN0MsnGryyWblPS4DQKM9S4eX/vGc8JFVDYVzMfwO
ThSXZdi5TDrj4Iyka6P2ufx5r9zsiqnGqxd13I+/187Qg0KegSpd2VSdmZwE9mkPx/lkRIKSwoL5
TdE16bs4u1LhSw2gfh/Dbd9hGxAO0HScERjIqnNHhBa//hXGqD9Ft2lcZo3eO8zRm/2NGBwy9gdu
4G+inZdAB9pXX3sQGHLSjPYLzRzuy3QIeQk2mDceuB2Tyht+TCH+2I+jf07fY6o0yh8r7+tzBFJ6
1shiHiPVnLK+G/8rHOkpaNx1c8UPl0iz/TJXDSY68b8X5S1AL8JjQ1JUpdvil3wv0ThDxoSkIbFE
mEyyOblI2JwwzISNHu2vdxF/8MgIvtqhcLtQnhdM0pAaaBTXDEYZkpmNnuOS8kfNOOdtQzgVt54j
le8AUVSTyIaZr0l+LCqdGYNXH9sObNyf0L8lwe14PhTrrDKQW1Y4+8rStEbBjgWZFKb+dEjWKB/0
4RL1rkEdVWA+Rkwa/NIlGQP/dBzSzftJS2Th/tAwkpW6N8rT53Qyh6Dr+5uADqbV3SSgansBq9hP
qMa2uoHRL2WIfM9glTYuaBOZxvaHnoent/Hp0NAC2nQUDMfRMwqokJw8WL6hhkS091j90Uphy4qp
MhTa2Z1Y50lvbs+l9GdxN1kh0qed74v/vTQ+zBybx7/5D/sSiEFAxx8LuigQsXwkk7nkyo/EiurS
wG1iHloyHHCiz38Y75BcMbdrBoJeiHiOyhv/iyJhkfwNSz4yrOML3/FofjvgKrsKaQM5qSQH8btK
Y9cU9p/Mqvu3kLLpH4wPPjdWB2xe+mYpmCgdOgIisPDd5RbmDI0j5SKztsjf0n1c+1BnGVRfivg4
f7pvb1hvglImY04s5p2x8cejgAxN+8QUhAGKJsCF/mFcmZFincChhXEs5vhTqhoXH12+8WM4n2tf
HozMxZ4zXw75hkAL/40SqX1cAcxzsVPBRFZmezrMsckhANCGsy4Z0B0PTJnKgxmZjvkdOS3LhghN
bUtzeiJ/EX8lIxIBmVlfCzTrzLnueCPDoZRMaOFlAw4IJ+NLosjZP8NAQS4F1MFhJBEEagqRMdyj
+WUYCKIwYZgCRwqDLwpCZgkj43oAYOvFy88mwoIv4SLezTbuHkQnRaISO7K7+ZCYRQgti83fgKe8
KBfc+L0CR2cXrnDaWapTXKO/wvMMgHCTiEEitUA0BQMbjKEWHm6Jqrji6CqTDVN6SlhA5FJGEP65
WqUwna42pn0AmQLZ241BaUQiiEMjIg9wXU7STp6G+IR7cnw6RZSlJilqILwbG96LLL3k7BgsnnI7
BqtrySJdMm5hpOD1UeFZBk0/X7kD9CWRTQpIilXHe6+Y3P4wLnAcvjeKXecEbFWbjPMxYZSIp/uJ
mNDdnDo39tfTZteT+AcSByZk6Xgjb+swjsHTO1D38MAw3Arbwh+mG8i99wkcm5a/WFKIc8H2hhZ2
HGPaZszPvhWwGvlmSMCOaDJtJKoVNU3PXp1zgIbHnFlB0KSVSZ1yRLY0lGRigLxjKDVFcsl/wDhX
8NRMkH43WFEyrUNABvzb5w3bixirx4FiKGEzsqMEnWPHj3jHQgANSPTeZrEKwKixwfw3ZSVGPKvI
MU3J1lpBgRP7mAGSxBYjoN8AL4HABfo2dbIC/q6MgPRQB1hOYgC62HFF0InkOACXiEi4bvBhoHDR
jVhm/Z5tg5cewEohzMU4khUPhk0vymJimRBDy/VNIIuKI9S/lh9eqoHC/Y75p1j9R9KZNSmqBFH4
FxmhKC6vFDuCIu36YqgIijuK26+fL53pOxNzp22FoiqXkydP0mEImYWR9SemgQ7ppMR+0MbcidDb
8cTQwolvS1vzEIun+MWzq9aCeblS3l9ZUymZlsb8IRCT7x63CfEC9kgKhOmNjhTjMyLHc5VPKba/
uQatVAR4p+AOoIjsixiYTxDr5DJIwEvd9LRmJBE6+9DN+lP0o6nRmZN8GlNxi9R8eVQWqT7v7xPN
PRzfihCshAzsjARcQGMFY4ubIgWnSG0Rn4MyXmzAou1pTAMxwqgG8i4qYi5rBqWYxGlGrjSfy7g8
RiyBLA6ZALh3agS2mOjYoyNpewwoZUy1meUMGV09xGG+p3g2+gWCmhIJfiIoAzhts/f6xoihXiPD
MubwHBuhz0RngANqrahMz4ZDKiC0xrLsU+JxKiL9a91BQrFXhHco4t9RTb3xrnQkP6bSJAalFS2M
P2pJrCSmAhfiecNzYIwEoGnIfI/K+UOGFP0U5kDSWUZw1pdLkf4TfClea8ozNvo3bOjxY7ELINgj
hw3AZ4F4i7k6BaR2FbOZyJRDJmp5Wjwp7QkG1Mff3UTpD3shzze9YSMzFSFLSKsyJAo/MzPdlIdj
OQ5dAU4xBeeUFsAjEu/w3UW8tRMeMDnHnTpn0+LOkABE/yOg+9+2H9fdM5BOnA9c6u3WkBa9kSPA
JZ4F+DbvW0RarFTp0sU+rZCEBSmEfwFvsdvf9Ky2N51jywpAJHYUAmfkJKIm06QXfowrb//9/KcR
vo5A0HC2PTw3dXeGonlehSbGEYe8RR63R9uhSTAGJgvKVBpj1yXid8cC6/BvCPNxk0RaIq1n/20R
LrMc6+ahVUtd5aEYgsxs2RTjSOvrwaamak1ktWitjgQXataJKWlfRIOTOS7DIRAaltEVQk7sJ5ZF
7gNOzLlA7xX0wiIYpliApM4bk9+cUOovQpehE1iJyuSW5WDoww+AwY53wN3OoBfhnJivAFNkzOx5
zgaTFgDDBcyfO0Ma9D2UOZYmbf8eAOZ8FVEpeIQJbBVOLNyZj7nCevQpr+GzjVEX0I+5Si4qIXsJ
NSHpBld3epvRjTaAO8B/hPVYGuv3QDbgyc7BE6YK2A8nUOFzrpuDkaOzqhpNthfuR82NM43LF57g
h/o98AfPDdNOZQIiHEkeu7MoDapelHYm76sBAQCkBLUzdRXBm0KHcQojaYeFvdm06VP5AsLCJdfm
YCO1PxAl21II8kN077PRLfwyaSP7nA4igCyqIWzrggrsVcdU3+gCNYfNxYaBlxT5nDJ4Gh7dZmTB
K04TUP3KX1pAkhHPgt2Bq/djwDe+EmqUNGQFLe8/3q8UrR2uC1HNxbBY1gaC62irY9XBJgEYCDJg
WREQjHmI1JKnEJOneGkZvMfc7EHy30oCEcloD2f0jYa3njGEaEy6EhGmQJ9RUiJlW+GxH0q8q0Jf
gKfgUwaTGuJ7ECDOxy4kN4aES1x0mFLgp+vratApo+pRz6zWiQZrHyfMjCxMIZWePgerT1oooQV1
QgsgFf3Qms1zktjLd8mDgW8YJkdlK7hZ32FAbQseiat+qJaIM0E67UToVJ0Vl0yfLmVSYiPAwR9J
BqfLfewRq2XYCfMhFJMPtj2i0ycf/CHfk+309CW+jnBZF7jJdWDeF+yX0rnZ+HbEFPr9KWUoR8Q+
RsitwMGlKxykn3Z/HgKGezqFmI5OZoKCpshAAXGy0WUvIJRBQIw59290X/+NmMM1RBOXgj3UNuxJ
SKFFc/OGAf5CdLYcOA3dmOL398ysILL2O+ucLh5XNLILRLwgh3MleB2k11te7gwPnjNl63hrJmhR
keCEO7AbMZP5H+nUjjAPEZoRmS6EHITVHMP2miaK6Rs6rzdQ2tlbbAWKIYRxviBWJxqeo0hwW0nW
NqM6QKvx1+QyyBumo57l7HZqKI7GBSc05bFBpMaSSGFYuEm5nZ0Zxe6qT19XYx2CKagVJX/Rp3sD
EEG7Y+sj6CkMThsK+HDvdE0SCQ+xm11i4wCfIjn2d1mIsF7XG6GuPNjnJFj08M8Wa1r1AfQHa1jQ
wxCzR//govFfDGwDDo4tIdGTkhHDPgQfMiXsFRoauDZDhuDYsNN+W62VGHPYCNHJzuL7NIMJMMZY
ys5fJjJZFkbuaLjtDpvk2Dx28xbSU0nm2vYY+aRbZOLOnNrgTz97dUDyeNydUr3qDVlGc1z9UaCY
YJis+05mqpLTEwQ1jCloPRucY4xqHdpyJAPiE8fEFXSHWsPco+ZPui53wQyHb4ddTsOxOB3yGpoB
TRRtDQTtRvCH1fDpO/3zBG0hPGbPmRJfkjOpzA0uhQpcczVHTkyQB6q8SSJI+I6ZD5rznulGuOuj
Lt3Z9BDoMjoJ9aPHXDdfGrRqwks84xiL73zmQ2RAmsxCZ0+3Z6c+Z/PFvGsMZVB4+66i4d+R2u5x
Bqyr1FjKLMSibU4pfD4oCSv/GEURZMOAaLShmBtHGjTFpFMT2iCb40wpE0kZpbcQxoeECIqgP471
P8h7dgw9KAgpq0Nfgtv0tsPJxXLTH/2xxSd32QWnAIf2pMxI6SAlOWFQzXujU/24bpi4R3GfojYl
9p0xSXsp2Bs4HJUcSigUVXAlEp5sULdpX0ONaVIgek6ztPss3fxunrP+dI6zpRbiKvBrqcjjdl+C
B8bQkOAogQLzpns7gUsnG+0Kgv8M/fG8YrEIKvcyigiVLm128UgfFQrs9EfgK/Nh35g6HxlbPx9+
4ykrTToK1SBprbFDwuR4AVBjRSm5END6ynmzfUvC/ixOg0kJE2vWdWij1cHRd8MZ1UBOH84Ze1uS
3VDIgofvs6z9FykC0VPXHnMLEEjjL05OdeZnAg8YTNQK6jZcgQb+9OZtKAcZ065QvjGAVOcMwU3Q
6Bn9SrvssUIkGRvKV5eB3Al6zoJrP0IIqzAv/9LsHAoHIjBnr+xH1RVilptIepO5VMOBt7EZ1Dqg
bn24kKPqwsCLG95nhMIctJQFjGDJOTv9+uJmlRQgY7gUaA4gE8pjb5N3g73eYd7JfB0JJK/mUgkn
juLFnvJ/52xMiDKZPMKoHdo3AbKWfyQYUiyUFuAf7MEkHCNf3bJnbk1qzOUbzGp2EGcUHtIcXnlh
tUaTC+i6+ZZaMgP2yuBRc8gY0leQnN9Gdt7GPvTQ3G4+gVqNDHJslzEuL/Ad9b5J3v7jfakEOFhb
Jxj7HcUsYNroiPg6hKdbFxJEvjTelP/qLQKtjpCYmMV4x1HPRRuHKqFxW8fUD35/xw/DlAMqKMHw
WYTS7uKVscTYPpATxrjsvZ+LJx3D809qvPRpn+k4kJUhs8Pq3U1BFmnjMftgwYotBmPoc1XBXqa/
QlKg0fkzeVkhP5BciRlzE2b2aBa82WIXeLKoFaFQX49g2BhjH/PWSoC3yGrwHVTHb1Rq/Ckl3y6Q
79y3INYI+SLsxjSvwYfn8TDJF7UODAHFYE6ZQUhFsMLo2cVLPWY7bwKdOKaciVGhTMh9yjf4SAQl
2OuQGoy9TKYo4NlkpVl4oDAPc9IdB3eLrbC5mmj27fqQWkAFOn0zFoYPQG4AxRUCHBTaFjxnYmPm
EYBWMOfgxWSxu0mFHqcg/UvRFXwEcAX+Zyz8EugecCUM86Mem4fJqI0HVO0JTGujly7hGare8EXt
tbs0SURBEUiRqy5NBXVc3YLy0TEuQ2ijfjvQukZdI6EsFnszE1MSB5MKAnjDXqBM8Q3uI+nPo31w
UM4bfemVL7HijkgjH1Zhj05MGuU7G4ZO4eKZ7EkaUpK6P2tYBkY4tPpjipGEDCw1RVO4KW8gjnxz
bQUUgsBrJt29sZKR6hpNEJp9s1VSxPRV4Y7YpYBbJCG52XuYHa/RYVAosXpuFwfTzZPmxT6zDbk9
RktSEkuITcHigfdPbKQjJ51WNz7yhtQmjZp+cbRqXesxviTPl7UjLLff21Ltb/R8mig11M0GPWFI
iXwcX6eUYEPNft/6t8SvUsnVBBX6jYmwyWzBlTRhGozdFImBSkYHPpF4sHbwZypz3kociQtpzS2E
5bRC6ZIhby1+CL1y9J+0PXThMZEAdSGpQ785MAZwDCSBkYaOExJu0Qa41aLZUL0dIdNn0OeoGwtV
6gRfUWHVSyxYNdzdgnHVNIsL+NE7aoGo3o0xKNBNUkcIa9stsO8fmC2SaSSmAHFgeU4r+aGKuxFa
FWr8clPda4KAibN9KOsMGwyvQPhEWwEB1dfi2VKHQfHMAHuCHY8+cW+Bk+grYshXWgoDuv3DSaBL
IHuyJVShMghsVIc1KOzoMaZpFx5QMDNNcE8cJAuDrReFLJH7rICRWlGaVmQ8nIpS6tYX2KUl7W4T
zH9pIqRJ9FIpJItpxqEATVrF191jlmMfcLKDdxfCIAI8pz+8wq7HD3/647dzjcnzsoraFv1/NwwB
RTkPh5kVbwXDoLwo6rdXh+PhFv5jW+xoSTjRxYobkRDSuHLxCZ0jaBgFVIGjVnSFB3sFfwLZYuko
5hr6xRpWNge446BbwM1xAQGdK/BVNx9YOdbDOVUBSYfZpGCYv5z7w0MthT3bJrvBF50GwneogwY1
aTkko7u2jFaDNEVnXiBsXsBAWLXUSjtvKq3s6tV5xDO59lT1sFbRDnNkakzXoiZs5JV1oHREM+LZ
rJvLdkqyq5HVf9uAtKOkuppjGCPTY8c8dhmWdJ0UYDjQIbFApE5jBjo8LGymMb0zKMMd6hH4YjTS
yW8eJ0kKiZxQQCX7RQYaaI60KbsAjGV4ej/6mNAfYPuWV4fYkrCXBAroTpaukdM+ASLcmTSkpY0P
k+TuJgQdiUY4VglDasw4INmVTNbH5WtMnDvQsenXId+Rj61ITxBGUV9GYfQtXSpWtXDPJNsrvExD
IlHU7UZeMfgDhCegJ4kfjRCCnwII3+DqPCZGf/vBjNPeKtWdk1VDGsmoWrRlk65OOeQSg9BTkz3H
wOdcd5gAZPiYlq/SHac+6Mjm7r4Au1gQATwF3wdRaysiOZlgQD4POALUerexG0RK080nJcUQ/WFm
0A11ift1prd13TczbbRKgRmQ3J3draRWkneAtk3hFEuhbhxfw+QbRuLR0PC0n+pxChAEehqMlFXd
uff3XVfbPQ3Un8UfCRLDaJqiFAgqt73bG3lrHgflPAQMNW8H3kZ3ngB16MkDCUGwRHA0RELe37Yo
cFOtItbvKfL2Otl5GyZSaTlArhFAh6RYHAvaGrIE1AReHBalT6L4OdsbqoFTzdt4IynvMJHNeJ+N
9dc4d/EhNIaqGtZYZJ+M0XUqpSkXYhI2guILMhPDzmJIsId78bo8CsYfcs0wN4BISBt1wLq4U0h0
QaLXB7neEJNYClgBNgWRNlEYTT+0fxhztl+16UfzSOsLKxTlQd+ngyK7TWk8hf7ho0VHLCCYoCCB
kPSiO8QDCGdEOwjVOg4mM7ekTlcGcitew/W4KFQf+wSj7CMgu2RPVWK8+k4iwxl6nsyWbPwN/shs
HVju0AfHY4gZBPYLLiqLZ0FpkkBR1+qGE5NyMsx5e/5g+CwgPbfhUhkKJi9/RmMFeCIcFms5gH/l
nkMor+QdTdJL9HLsBYoqModYYknSAxG9IVTRIjcVts6YH0TcnIQXsCRu55yih0NMFtSjQN5VAYVb
Flf0McwYtITIcZu494B2t7D4YySImgV3n1AlXSK1BTDzwQkSOjK6ApKR0ASWowwfTbHq9MejIPZH
G4kY6ONPgp4b3IL07hMCQ6o5jTT1K+SVkLQJxUnqtW9QKpw6uovjIL4w7QvJ5mPDRAoIqq8DIadG
34QHZ3YWCuV9cZcpFP8ZY0RUhdzx3b+47zkplJfCotkn9TWkn4DK1XElcDnwwSKJ6eM1Ycj1NAZK
aRRKxH00fQ4P5HaHY2SJYxyJPp7jITAK+d3fM5TgDaQL2IIiLvzQ7o5tRN2gnKhoPHZrnuu2Imrv
2Ck+BdZqcJ5RbLNvOKz7miX1/f5wqiOpoc4u+Tq9RW78Fse22x7VBNY1kARnhvrOgVcTatX+ZM+K
DC6jM9bMiTBpYOtSw0SRc02Q22BP8N4XPzvh5r48gtf0rA74ief46XTwnpdhL3ujMjTqD4/CGeMe
ffydSpeWmV9MyUXl2MJdrSeAQJaSlLTytZAgjzIdJCg5Mm13VXkg4/0hXaxTR1m071EhIDEjVT2w
92LVdpnlBWpNDsBuJkyYdPbEPV0rwIFDABJu9X7ul6v2Zu5oA+L6OYENlVZYU4X6Dnt9WPSybXbu
qgAYQxuc7ups50MsGcpiHEMoX9J2yRVSGJrURyYBN5THbD6+Dyj/9eHf9x1qO9BXePA0O5F8Mz6c
HXuIICnZofmK04esd4mOHjR/sHoIjfg1ZhdC2KAjKk0LNHFJZXUzJfsQCoMAsCD7vSU1HXnEinIm
5gqCLc1OZIGnllMZsOEq8isHANpi369ovwXoHLPKJP8F4/U6EH81B81BlLqZUmlT/syy0iHbB7Vq
qJRKzwFm+21AywRBIsQQHh7PiRSVR5wDm0pHADANMBltCaiEA1bGd3qa8YNUndpTzgaNWg1ocYTH
CbBOQhU4Sdo2P8YXBxFmUErTwQ9Tdx+xH1Qdg+2T0zvMFyOmuW1BodPeX7zjTWhA53TjY3NFzjzv
vxCmArs34OSpJL5MJ1Bq4XvRomjScTQPcN8ZvruOiBofyLETuYBHKI1GxNkaLuFDdpEg0ELZECVP
2MF9JiD0ScYoKcMiZc9NpEuUxm5v0uvTDh8R2g//ywVRDHPBQKzXQLDP0oHz6WR5VxqKknyAQcJZ
0ujikZFjProjGeq2N8ttlkFQSqCrXezvlsSq2BK3SyL4jMhD+qR+dBe6bPa4tFtsfjc+h0mC/gLt
wgQryUscynklAduDbg0mI3nXbZ37SvYvSb7QC5lDY7f0ERVSRWgFVk2XC3vHGJZYIauat+gieWOv
fZdaghun3Of+5HCX6QQCY8UivwxfYVc0++KxxiISeRcNPeMCE5dA9Uenl09GM451+2YU2glcpSwH
Ko0jm+49VoI3oiMgpO2Mi4B9KQ2MJCUaYvS+354KoYHC9xQHJE4aWT0K6myA1s6mpYV7iH9wTZLd
CXOF/2gu70YqBVKGciksPNuddkqQDR0UJ5yUZ9WUWYvkmQgVGRfrME13EPNBGLjPHsZloi10bHXF
5mWf2R8jJQMFfG9bF4rztMBI5ZPoHjsitfEOxp7TMSHPmPwO7plODFwbyBIUyaNTw0tQsNz51C1J
SaWSSumWp0i46Y9lFTE8CTwJcer8M+EYEw5+dDa+x3NcRRSepaeOnhoBGj7cwKTi6FacHRkJmPKL
PTAJ7XANY2ZgD9B/xSXPAji5GTQBmp0tXhPHnOs4hb1sJr4vJOdfJxr3iZMOQLoWVPoveCl40QS8
itiVehT3CYEeIjx4ASkhrwxnM17GaC2EXeVjQv5vEQYmxH/YBBnroAMUxUxQM1OuThYizbiQMSPe
4K+Nl6DbtHHQeWAIxUmaFEYjgVam9LSu1HjMboGFN6ECIttPxUAbgAPcjmtmhNksFpwV2AkZBHz/
6I4JDeBvyfA1vqJozN6XWE5eRoVmHLHhV5KxUhxjLYFKSHmEQchFjRNShvGKJBvjziX0HVBh0F+i
UOqM1NI3joPV53GQXaWsxATvQ8ELc42vTNMLvbpY95hUIMvYaq5J4OT0wQ85dpSnODeUvqlhol58
gB/UepjbIe1nyHeHVGsJyE02c5qyC/hNgJJKn1JaYJ45cBhctgDbGlY2ZvnugoMw8YpXch3MumJR
JBZp2MDMYHGpPFzyjBgQCMZGyDc/Vs9o+xJ1UDSKPmq/OoNPC6wp8JbUkNLJEdMsDS88KeBpY5KJ
GcUhnklqcxbqfzfnhS63kmsrzYegdbaQWORd2HmpFqGAyKnL9sC0Ype5pUn6BRaiG9WS3ZCaWezz
rjw2Lj4N2LA6+gJPG2n1uLKEOi99JDxj2ZsJx5j9DvuEuyCIFxY823jnADaDwHJfPQPRaFP6ZNi0
Mn0w4IQGeM1wYduiok+rLY1uPDHZOi/4mzQVySH5//TYaIqkOE4CVh/Tx06RPSO8BIK8X/ZAAxr/
npADK8yp2AIeN6uKJQkXDD0ITe6JfmW4MCuh18g78jIhI3EibGYULwaLMKSjzY3GK7lzAsZQrll+
h4OOYfKL4034AGLrygGUxzirO/zBX4IZF6t7S3V3dw6sIBNEnvMU4xPNgLNurxlPdmPhZDVk+VgF
usgqzMPOubm616UtK+paXX5UflgOr5x98Wiy3ei3lhPNkvJXwiExKHcfJ8Y2kGCVW9Xp6IIIT+nm
w7zVEhY3JR4eBKgN+3My0YGcZWty5rFhLBcvOHMaJhPZmtL0gamBpvQFKRNHz3bCJLI75EveVHyu
wNNkFJTsOC/CE4cqAnN0JdackEioVgnuiS0lPwVTgdnsVFsEaCIhFWe28vk7qCO2+sWBAXBnD0FM
ptEprbGruThuIWETsXwpHSZQXhJ5CYwFLA2lZD+R24pjJEHZztwxNkbWCQaUBIpwu6jUQOyEfATR
3wJY57TfgsJJuS6obhY9H2KbZcWwtPQYsNzycWfWjI+WlZHLw29wJbIORyVd8OJg+GBZ+lvQVZcp
5Evz7vK+xAZcL3HE7x9A6U3d24X3oBstrR4HClI96/kbz95hj/yWle3HhzeRvbMaqLzvnMawbZ1w
Wq3wYt3QKJWWvY+6W0evshqbt03jFgfjkAH//yyCWAbxZksGbnZoQ39xMJdkZDKIU0NC7erthmW/
+Hua8t2GzekTqVGZ2PI7inUOWXVwz16JpvshOv99LDE+L+vsHaLmrF2KvfqowuuGN7Rp7pYEuh1+
P8xzf+eB9nJEkadXqTS2ynlMMu6ImI0yh6YY1Cp7fDLjV2lWVmU9TM2vDTRftr+4c86nfMkVa1nX
keuk9lb5dedmIc/CAtT9llP3gzeGpxXTzIXrqiuqOwuBnuWuzhp/0GjvMMiMozpAQ5yB7BQ5uFl7
Tf8+HW68JzdqIc9a7VhO9vrCbikbUyQrIN+SdX1gX0uaVikjWBMcJd/+Ir/KDf+/SllpLf49l0Ti
xzYWVWzqzhM7+7ArJZEqZ1c387Vu9vo7ttUulAWRusuDWCWVggVbMOXgM+/n9zgJRrDFMmTyThDD
JnSWVgdbqFHqtvRhZWgEJ8ESjqYOCdXrecdQjmVun9lFOdEK2sGmuLOADmufrQsLw0zFEfB0qMBg
rzjpHFY2L7/5EEp0uicbtDlsRTuHTzHFVGuRxMRNhNTZgiXLQBrILd4tsfs369j/+HeeYN2nkRry
2uT5cwXLWPPPnoaQ5Nl7oguL8vUGNbfJx+IRNRmvqKn1AqXXNVEHj2/Sdr52NxaC8LtpdgHuqWbD
8apRS+9ZB0d42pCuKHXDxV0PWH5RvZWBSgjdrtd4ih/IkYOHCJrDaxbsadM2MQeYAVwWRQ16HFDL
4a9jTIYYHCRcQLBwFy7njZVH2HyhOSE6u4uw2VKv7/hzCz4MiAO/evds5uMVCbMgRWkR/uvgG0id
+e3WhBIrmuNdyt7OdmkPtw/4FlKxh38GZEapg+mQUhzfM4daJqcLgTb3ZQpabhX82WRy5MHSXW17
tVG8He7UFZaw28EBvZDYX1cO2n7U81m8xYCVgcO8QFBCO7HHyz5rr7oOTgT1SxNN2c6OU90Q3bKy
4vQcHv2jh/tECskoeUTk8LNW3ULq+FWn+xxph9x8PsO726PLDA4J0cGGB432Cz+KTesVFoaQ8JmN
jFUn+05cEuS9eRTjCgeEak5Ddfc2myxeTiVCltar61a2VoLOQ53Nx6vhnhnxVVJyNt5xTKBEbxym
80zeaxPxF7iUTB9Ovk0RzKblxG4xGIfuIcAj9m43StuEICkivfTITyYolXRMOFrZ1Ul8GXMh5pmK
bcd8NOz0TS8L43HMLytoLEdyASeSXM1Cx1+k36/9uktt7jAokH6h25C0Gv0QCfIxzEW4tLqMirLO
2AZRwKgvHvapFPPUYHgt29O+SB0t/GR19YBYg+E8fY3Fi9EDuRPWEhbalL2EUKuAf8vxd4AaGVV0
wKX00vLu66IykcQibYqXS66t+QwpEZrJ/8pSVmg2VxdfjvCZmi1TW6rduGuVaC4bNaSCh25Czvkd
XtwnvO2oUDeKl8uzCQOLi2WglJT8Soyf8z3YHSZwG7Xk6D2PZB07zcg55Izy8PLJG/c2e853zqtj
vPFjSyIIUIhOvKzsoypfcYdRoXSSBC+mnzsI9Y4wOswyo5YcfpZD3AqysP1e5bT9X+mNLScxWpsE
iY05Y4S3dOpj5fSkhWTUr2p6Fkht2eYPKFFDurl+QAzW7TJoT/O3fWBkNo2UMFXhkKmCCRYvW/rG
UUpq0AXIN6/qyeK1B/hgJJsok+zhklo1XT2fFn78wiUXn9mSCQ5G7T7Xd8Gk80B/dnaaMPe6YcyK
vxnSzk/1AjJkSsrDLf8IRFEMjoo/mZh6JwBRpx0/cuGrqMGMhy/LUeApbJfqB7h0zBftl5Vd7Idp
q2fKQA7wsZkmdfYWlT8geSbJwDCUJ9wccrLarOrZjVsNdtarQUMkUnuUw0EaKvv3lsKo62Kb7ewZ
Akc5Ulm/a7j0AKU+cEXQNaO4D5bLmd622iGjWa9xrbQKBB6XK61UaQ7p64NKblC+fXzAa7LLAfeI
2ogl7lTNOYWirMSk2OZjQPSRz3sdS8CugyWbjWIlY+Sy7FSjH8qmEsV3OLKUEp8Ug10gJl5OMCZS
YzfeiyASbgdHln0s4VO94vBCKyT3OBdmHf17M0W/l1d9TYK+cwOK3ZlReQ5sWpFGpC5JEyNSFtJk
8JLDT/gElsjLdCY2MAkNvV+rUJ8R3ccBs24Wk5fkaI8x0el/j7W/oOxM7Rjazbr9wADArKN+6sM4
EEiYw1QzNRQUrf3mHHPGn231xqjZ0ux6g87f8VGI5t/FUGUi1A/yjG9MXms3cXvzrAnlwE74qZoJ
VHWWnZbbP7vFDdU8wmJEigJ9vm8A4nx29sXlOWigEcbrCKNDFVq/RUOaajmfwiXc0HvGd3MniGuH
7wap3mVKu7hOMVu9uMq30CBiKmjjulT3njEtjVSq9+ryRxMHTZOKwdRax6XwsqPy8copebQ19ZAB
UBA3EVid/jqg5m/dtuYMFngNKFMOIFLboGEky2AryZ4GNOp3AVlZdfZRoHZTrMaL4LLJiN8Je66r
7usTo7ko1nes+5o+2Q+Dv1maXiOgKMnF9oYZQh0TjhM6qnhA8/mdMjymxOsggX6ic2CFUORNNR6e
3q/infqMK0Tm+3g279Y1Q5w7gn5QRmErMbjLMB88YAYWf8BrfMmcWyNgtJz9oEEw2RVmQftYv9fE
Fj/lNCIJJxgk9pSQBQpFQVz0KVSGYCWQEoqBGLFaH9W7EupBWNGA/Gcv1meoss3p3xoJ4/NfDUFU
qztZv77+bsZcKY9pQTc4E0sGqQsSUvcZhqypUKT815ff6MYKbqzRjYlZJcCTkgdT0AirGUR9WUmg
eRLl/bfXMBdhPuoZYRNOwmLJtMOvsI4u9FIRYhjpY34y9hmMiAMpDSbl7ReSU9mwlMdkhc0UzC9G
76BnHmRyxDf3K1d/4MraHAkyiPIl5w7s7pwjfIYRLKRriB2MI6cjG+k+vp5j7ChbFI97a3JmVSYK
Ba+g4xVbNCy24ISYAgQbzA6N1qqZgpe/MXvFxWB/ipY/o6Wrj6Fvyv7x77bSFGLK6yo6BDsG0LFW
6G9SVNqbzDQ7m7dFT2p6gwNzDeJ184mPNBaQM4L1563WDxrJmrSi0mJFFCIqvwC/BEB7C3nYpE7F
ONYZOl8+VJnwomJAie4D08C7hX+DakRtYbV43Znm00DZm7l7uJRey2qdrLZT6TZkN9pLw5dFarEo
h4uwtoFw8SFUbbTHgk6g+SBOiVUrXEQwUFzFGyK46tUzBlZpatDss0NpT0By2D/SbvfmLog9b6GG
mzG8WtSV4ZeEanFhN9wGQx7ZSLRf7Ign6OujUMNgoXdAD0POwCoi0JgI9NBhMNJpgZwwc4iMhuE1
+3u6EigYCf9sAmjfJYUInzNmKpb9PKqxPewH25Ah34FsXJ4KQSmJ7GNGYmfjHKj2V0sjxVHHOvcD
CPBhXi6RFvYAEpjb8zB0D1A69Ngw2L35jg6Lq9Ndt9bluMDzYb2QTqcSa5Q7TxdtK0gM0Kz8xqQ0
ChH8OMZfSDAur7kqzcUMvcf+Ax6CUErGZR3tOvtK2eAVpLrUQ2gNIPgqLD1nmjT625JW1CAYtGo+
Xc0v8w6XZLX34NT1aQ8BmqtMHaXEpoOMwEPYyzR05iaMTI1wnp9QnYMnTdUNi5keWpRjj3R1a1pU
eFYQBCbSH3Q19n/CzKKjOkP86+4d64MmI1lgK7yAi/1H07m9nM7bQNESbO7yt1q90jHshBWtuhF/
b2ugjBoDJbhlAMWyEzTOFlSf/SPWTFQz2nR/LUVYr64pfIOwlIZ4mSvc8faaQHMVVSc1v6KB3PPQ
fZ7RcDtHE/nSr77DN/xFKS6cjYqudPQ9rvSHMBVhOr7GS0rv40v6pYJHWaxNGnlT936rC0ccIbyX
WdWoKNG1OkRbxbzZCDYczDIEexG+BT4ODYwsr6lEig7oQXVbA0bqfjD9NJZj96jYTfJp8CBNRUcO
MKnrD06lyl2y4o+1Gz5N4h606BCeOxqTHt0MF0sn+0Z33dGbUYe3UZUeakQ631GXvA9H7LaQqrdg
M9bcpdeLGKnRsK/rfPt6Po3rIe6a5QNCw4lhlnFOy2ExgQFBhVsYYWXd8i1usoC9Waxq4Tfe0OUq
Y9fq83oBR5wWGDlUJ0Cxq4mDZJYc6TK43eBuYPFJmKhymwf4ybTwotXIF605rK4WIMFxSJhOQP2b
CjiJ1de9jevbw9s95Jihi8O/0ze1JI8w/5bX3yxFzuUd01MOGsY7eUWvLpMvTFzQiLFfb7Pl95oq
HwFtIBJxDtqO5vc4qD1k9K2lj7EjKjQeSdNcnPbKfqbMLe+sPbmDvxK6lvH7XDEL/Y8KDysBQ5bf
kHEcHffccTvGTjMRrn+bjEZ5VL6843O4FmvXmP7Vuowma64H2KGawWBc0IovUuTRY9hStRlTS/Bd
taXMFcjx4TJZhkubt9QhuMm4vUWH0W+jPDfaWUlb+tssv8niFWkyOOWIBkLaPKmGbnErEy23B7mL
o3qbH2tQzHcFeUs76xmNk8LnvcntS8TzNdW98ZbFUMueT0VGrjOHWukHdVfPtN4NWopJEfMa9s85
Dltd1e2Q3r+wxLWEgRP1sLKaTM20Tjd1rA81qmOAmXbudifksDEG0f/SMg6KfnDo1NLXDH2huZXs
taFeW4/G8qt51JR2CKqrzZCrP8YwrAsIS5DLmPLWRvwCeQndY+4Tex+ORFKNNV5WmNLhTcvBbxoY
Xcfl02423cIUnbr79hby8qN9cw6L85XnYHzXpy1mHWPP8+sho8CQBZlFWV0Z5QhThllkGBl0Oh78
1ute02fvrZZ74zkqApF23ZMRkl9RD3zAQghhRCU58eCtGJDJEZ803UyEGcykCQBTXJ1cMWJ5ecEe
UMP9o+grjA4GKDM3nVxyp0hI7HrPuJGl2W0Ocdeb359GVLvbjCunQ/eSJK0rXBFtiqTV2z3Vfy2Z
Hw5lYetvquBYNIQJ0DA/zFgr/BzSDD3626J35O5uo4fz1bkhZxlAN4foR80FvgmFLFFTpbgbwaQb
RVMUgEkqjpQn1Z053dn8mVGolAGXyJyfzWkj5nsPGrMe7giX15zK+qHPt+6a/D9rDW7DAcaHb7V0
y7AzYDIasYE5WPTcqllsUnzxd0YZZUjTJnyoMuA0noxtraKDY+mNaHnsFk6Nz2CcjY3KtXFiqF4u
PfCHsKZ6QG/qiv8umMRubhs9c/NJcTHQwpCnaMKC6DKK6r0at+E4BuOaA9feQAFRmuWgZMMHGDcp
qcKCowdt057NqaK1qPtDJpxbW+Q9axx22zM87tjhdZgA47liIph6LyAJ4RgInaBXwl4Zf5tMYecn
axm1p7pd3nhjlND5s5KONRGr5nagLZ14OxS1lXaFwkQOK90bmxK6k7WlFxsyj3uEdmY0OsbWOTKr
jlm6wjR6vvvLFzawhA0CRXJDv9vGypVOny1ku4ODoCWfhcBEdKVfjqEnbqsM90+Fk8tRNFQoSKDz
Q9ZF+9i0ezOLib7ELZ4nltAuIBe9PPgLSJfVpHWhFosTFvPdfeLK847jP0dHHumRiqffOVhSeYCv
C84vqPqSKEpdc5Xd9zby1IKgP8kovxdyJIJTgS11YlQRmCe1uyU35ss5QPHa2SXDo7mxFZLSART0
CH4YsWToOwtbm8docyCX8gTJvVvLEEYiJ4XEuoezImkIB71gUPZhFpM91BrG5YW0FrVn9WFCW/Sr
BdXXKLsTYxrfxUcIHaD1STUlY4VkRfRDoeE2+CTvaM+QQeEV3v8+JjRSnk28bFnTho/Yxb3PZAuG
0MPBogX6+DZ3GrN9zaLuMhR2Wgv1Ak4OszBaBgMU9l69A83vmNWTzbUOA5Ia+46gxtZznJt+np+P
ti60qMrCFwDdfY4Gsw+WTaCHCkPJlLAnCaLIoxjvzQeQvNSYGOhLMJs/iHrBA2mbhLYmvtHLRd0F
2BFoUfxdbpwTyl2Y+/XgmvzJtN1tN+1WLmoWiLe87CksPhiUt78XcVPvZE0jjnd+khO+NJbvfyyd
17aq2LaGn8jWDCB6yyBJUBEV8cbmNIA5oBievr7uqr3Oqdq7ak4DDMbo/e9/CKRUoX5CJg8FazFI
zco37KELIfA2/+LxPWwCN4Bxti7WwiLvsGaT/useJmywxwrBDZ+HRx3eYWW//3Kz5ZWg7vBTFft6
jrAXo4cDSDZxLE71tP+uznlPawR4tjikDadcHtd/nengOuDc2bBRtNVIy9cn9ypfb1gko0O00Sg4
JfMaWiNcwafkEkJu0Bo8Y+RWvkW3+8xWjQ/PWMsw4YPyKI1EJz0ev6JqXXBvzTfh463gzwBjlTq8
hcU2/4XqaUfrwIJiYKAxUmieh033tmUuykl+JLwd40RBAWXyYPAo4K3kvmyYCPK75/W8uyKrTxlO
1bJLdZtzOeYjcrs35A0Mm0+TfV67RQ/DSm9Pidkssb4Xc2nioYdfirBmr219u9YOgWO7p7F1o5+S
s+w4WAxHHev14Jo/PLZIdMWo6mikqTRu3HRyHpvOwmpXXu9fOQX2nV+dfVLtnPGes65hPmrWUSz2
xqNOjb3WKMlgo9gUx3+anNtEolgu8ZfTzMTxhSd9ztEMKZV7eIw6vc01RQiIGIGqW4U3JI+voUvm
+Egz2MefQNe7YV55Oudox2nDQ3xGXaINkDNa+gkpoJZ1zmqEYrUgGVwsLy6X8DABzWdX/+QbIir/
ncDo21HnRrcNCZU0WlSPnAN75wEOhbMKdiF5fO6Or5WzaX0sEf0VtBp8s/FXYmJZeO1sp/W5U3v3
cvzb4OxSee29LVTOiCiZ1dH4Heqr7t0wm4PhFWdmxqrj6jl9n323jfWe02ixwcACRbiGU4hh1oej
4e3i8E87Q+JBP3AOUZOB9HdJDlCX76zR8nY38/CKT/s+F0BsTIw6esG9Iu6p5eh223rubXePLxdR
BUKrEZf4Sw/Z8GmMde/VfGlsq/yB/uFxBN/gSrwpA/T6+P2AMUt1qhoXDoV9upCA7JwaCj4XX9Ie
IUN/e4+Lt8iqv9G7oS4R3eieUpaW9Hu1KJ2uXSw6ugsLwi0PI9TWBo16o3RftJE4Sr8QKslAwxrz
fQqrfuGOHIXhSlDfGkvMhBOfApmQMdUtlO6330FJ3dGv3SlPnuSNwKTn0buDM19SyKgs92fNOwII
alyezyUcbSjCx5vxZcLmUHn3Q/zwuiMcZiyeZA0jJELaKTn5vhoGxYQy3MXn/vDwcT/QcrtdI1jI
iMIVSspmbmEzQ/cPAYf12OUeWecdKYFmry1mKo/dYDd5ETtaefXKO7m1W1rr02x7pF/sfDLWeCL9
VlpYRKgeNveds+jd/6hMlD4aksiDVcKW6y6RMdnhk7wsNsjFYLGbvJUe61dEyMdtCViIwxLv6527
1tX7ZLC0L4Z9TZtntVnw/znfgdPIPkWXHNX/jTGIhX2xXjlHhNqs169JkhYuN6olSUe1NvsEK3xh
HSt2qZb3ILkFmS4bTdqiodtrvcWee8RvvEEjTF6ZlOiC/Fle5eKODwe3lZ5xPpJk5aLNQOgZSTrt
U8xvqJDEyKam+7TFO1q0fcfpnCcdPawt9QpHoOqjrtv0bkCq38v5B20UiFNGiXrGbBpSrtQupEfA
RO3szUP08FyKISqHTBwrCvStccNu2G9poKlo95gutuzbsI6PmyxpIXhpXp1pOXHGTj04wMpiz/Q+
AXQUiLqMK91nenRBoW29R2yPx1u/tX7z3Msd2HNCONtZF5npUD3f1dlQh53r44O8g2G6R+F379dD
onDMTrqoqaKUNttgWt2y2g6BW5lWemUTy6WvspsrCkN5st5qxVgDkvS/Pzx/lmg+aTusLEuHKwje
Q+S+pBALK7NYih8H9x6p8cNE4tqmHGMzpDOgvX9IEWVSqPNX+RXwUimQn44xf/u7XklYFa/G79Sg
swulHQcGCHmYjfUa8e+HN3KOdWhwUSyzl54f5gYo2ypI9RSEjB2RP/L3C/sxC7nxt3fGDfoZmRny
U/zcm1dAzdy2/r3WUArLglfbTcQ96hFQKks92xvgdNQbs5DYwR7eI3gEWiZK2WaWRzpzSiaVYTss
0k6l6r0FtSea2y9ZEcRDR5V/5VPD3TPTLETPCl0bTCrGbyFkRfClMyiUfdhcaPeR9mNThyXRG6xH
xBNtLiX2HA0fR2YXtyaeQ/6MXHEpzQh3QVIqd0AuIj/x77agFf73q3LLPmgtd2MKEhG+diTLuZIQ
MMAS6pgnlnm6y8kPExERpvyWlOBUurhJviwe5y+fI5VX72OXk+GUJJ9V+GgZPDG+QLoaNtwGZDO4
PShKgTDobfg/ljkseSSk0NtYGHKD/308eVtZSPJPng6fuOSFhU8qX0M+/1dhNALQxauhteJdsLX5
pdXKX9+0IBhK+riAKoQLD3+ITID/8PNCJYOa/cDuQ3wnTb4w5DOUfltzyOIKucxiNMAPIwUU8goN
KGMQgCAG2oy033BdGW7D8TygXL1YLfsN0Z503z5SK5FRD/s2DR4Eu4uJawJPS8OGZZr1Q95d6liu
b5qWVkXMr8Z5Kdp/SkTeCtac8ORQNuBTTQdMc4AVAP/5qZD78PrEOqIvseB8C7nHJn4nYHzdCIIc
Ww3fCH05yyBFxN613ZW4msOlw35MjVYrpCSilYDQDVuEVYUTGvaFPSiFo80Q7ngamq7Zc+CDsd1T
SWDljDsHZrKsI0i8NlN9SF0eRD1vixdmDLlI5rhwjuLpGlqjQZU2g//kY+azgKTFDBGYsI8fHllL
dC1ofkBPJ19xnNHZMUBFD4PvRUEsAsrCdP5o8pxL55hxzR/CUcohk8UQksRJmGkVfEHuQ6UBFZKL
4O0nkFiTmNmfbafo1wHFoEqKkQS3hwijzLCue7gcMZM0zC/JF5j42a2XIaKW9hQFXzIB41LM4xJu
KuZSBU8JIh66GDgidcPMv2ybGLpr1jpuDKhN21A7GdxzIxApLmZLlBYyy9r7ByJE4Xbr6IdlOv4E
MYkSYF1gzXniNQGAma2C7ubUZvJ3vBvXaOxhVsbMXBg+x8lE8z49463u/EmYElpwmpiJk8PAyEod
ZCLP/N+bXIYt+OkEMkEC4K3f6oqeDGZg4d0M/34AkR3zAeCzUaycWbLVwW6L6A1PDlhV7KXBlksI
mHxVDIX54kZ7eAJvxgBXVnh1dVpXPuxburrDrBxiw5AU4LPPFLuv3AN5gd0dNLmBXXQFokYkKYtR
v/Mhy5WHRJIlGgeCiAnsK+wGLr6UZQ4IzZl4F4gFPxLWQ+MUXPShn9dYRxoNC886mCLz40HJ1bnC
OfuNmIQsKSyzBpyfxXwB1Acxyr32ai2wLtrYLv0s1ADgwNlhOl1AfVF3B0ZZtefiMbRHewv4ZtdQ
WnFebo9m++2sKh6WZzZql4Ph6E7jU+GFC/hUi8H+NUUq91s2P/t7N9Ov5hjRju0aIDbVMo4OfCKZ
pwIltintqSxGd0/MwPGDp/seQ7U7zNrenpvTrvqTw4x7T2hgwyxaDhBS/RtqXgcoV7rmh3tHvYE9
zYYZwV2VC+fh1gr/WPR20F7sz8sxrnA99iBwm/rVu78p7pixIlPcfjcYhXUDH1n/tp4yNPAbpUmo
pFd74jKKdIDgS9K5CVYB6ezduBRu/RwVUIeYBLycfLUruU1Y194PlhZ8byZ3J1kzKYbNSMg0ZMWY
W/nETTl6chRgTpItZthingjEdb9Gv95gewL+b+tw7vnA+ZMkDnZKWSQeU/bOKLc8RENb8HKoDJAj
4eNySTnsDI5orGVpw+o12Zq6bPJydHTMZ/h5cKdcumPyOCcLY/WdPoBkzCfGQCIm/trLPXWw3y8r
F+CFNvqU5eqTiOcvSoECdazwB2Wj6fzBDED/W6/Upwg6WIWWrF7nobqN3rfRu+OeOMbv89oHeDG+
gHOtnXpCgNl8njM8P3WbVSAIF3s7zwFPyQ+LgnUvo0S4ICMehl6rxyvhc9QaEP8IKReE1RQGUPOq
AvbD23I+qIZA0EybBE5uVXCHoMYJnSqYoXAXrvdixMA3w3kF0Sj+wVg3rMUyDmex7Ivwrxg1HZxD
WZgZ22FBsDhg7bRQg6ZyGAA31c579/5eEdVuSvFCvTsauYZapRzhtpJQKV11twytETL0MSAD8AzD
bt2VACCUkzzBSyLfDy06J0ONDu5oIeI/98WTozZtLDxPE8wr6ZELgdYoUU29j/kMjiyHJjet8ofH
V3iTU+cnygxT4AxAkYf3hsPFC4EdSFoG+yW7av0Pn9lO/0b+AheSe8VzgiAClfTziCOWXb1FppWv
v3gPIB5FI4HrSSvCsRQEYqfZRGcmVB8M95XOrBw7iOcXR4hLb9/fL9MzXhHYCfF0nwOXRy0bnVT1
BznM4BCEhYZJBePZLnpTbiALBtI+YQoiChLhtfsduT2pDGl4iVPH1UVsbtzRKkSN8+4THAG9MgZp
q405B3fcIn75MESSH5N9A8q3ckeMUvB9l2T1HpHpF3VgqxDc1UzlYALZ40ETyLom2UBbnnzYIGJW
/jTbdwVRAF4kcMKgFwHtWyiIgqrW060pRMKdUD1rY2Gp5n8BlzJ5KD6SiLHoKHo4xmBGdJ7A/Rdq
KtlHPHGMvWGHkyfHIYSuhbqCTS0TO1lqkEOY4v8U0palUvDgJCVnplBDCMjknGf8zed0EDcThQcl
JaHt6CtbEhta8ZcLTcMyokPabICjy5e/IiDGlG/D888yRF7DUaNQafSx4opCOIFQnsUxgloKRcjS
tod16niQPOpFkWwkHhkAFFQIBWBMk8BCo8TVJkoBos/8PazX8V1YoBbj3GIuFzdzk2MzYXewWWPw
OOrmhg8h7vjM3V240DmkNZw6Szlyugzo5RFrQpTlixBXs19ySz49u3+cZlSKSD9w0YBK+6I6WgRS
EeJtebE/4ItAiyJ9oQ+FSlDPxdD7zgVZL+Ajpdvi5QmrhBnwlozQO6lmLxKaOn45eBJYu+ThO4MP
36lLLvR0MKzmKE+JtMOLIkxLkB4xQ/cn5znFwRqnkrXISbiv/fe0jzqJk5l/IeUMegH25LP/Snxy
QD6V+QofgAZuicd8RgYwrr/UC/Z5S6qPZjKJghF5/avoJt0XTjhcFiHzkEsxsdPScdlP/WRndbM8
4fqs17eAxPCpNqLK8CQ9zEA4bYzqIA7mq+susEwCe7L63znEfciCPEq58/njLmvV8EpyKqc7WDUv
hyn73m3v42c11ZkiwpSCZRIgdfGSBnJY7D/XQoM4icLgbhVPeAJNEoLZc6xmI+42TOamYufPwd2E
H2tYLV1YP7mptcf1uW7NhOfz+JE9Xpz/xo7Cs8sBI0Y8MZoQzrk4oTTkbcz1bI++SBiakXBen/2C
wxEizbHjMdTzbqOueepHkT6Ait6izILpaa7lZkOWqQ3mc6gmTaSVMHxNnfGedclNox6eaLb5WoAP
dXW+QecunjaOytSgpg4ZeadopcdtteBIlil0n4B4pUNZpBfQ4YqOTkVwJqD2aDduAbOTT5N+vkNc
Vf/Sk45LzJlW75ij0d6cvRWWAnRDrQ7pfaQDiP35h/9dSYNNo1MiIbtZ38rCrOfwAcazId1j3QTx
tpMHLZu64MSo0j2h9GK63SavGs7Bm43OTkgrO7CkDhaV6lXdo0VX7juWF6DiTBhhu1TKoAXDgQs0
GwUOAWBfJZwoVpom7iRSSDcRyoatmNQIFhmnLjMb9RTCWpLklOYYJ6Ix+sfo8nTMYP0EB3rWyn7y
M1RDATwTmW8j7Jr5aB417b9xHbjXKtQcPo/my0RCWOmsFtQSe4XSZ8rAgmEozg4qkOZgCvP5dlMM
WFdPO4q40Vz6YTSvG7gP3+ZgRM9IB9M3vOaSMe+HJQdxUkLW+ij2kUxXkz3HkQ6A5iLxn+LC3cGT
rchpK9+2Dsmi+/XCA/slBpYpnnivFZe+G4cpfRVYmztqhytMcui1bXi7HqVQgufm0s9wY+1gE+Qf
SuCqgDzjckxVcjQUhiN7RAwMI76MvZpMANWpMdScYhdRjyz973yClgbSLBuLlJD4PKUUN39btjzF
55au8AxIz7Ft2DmT+N5tIhElox0SLM+FASLLyEaWhYsxOy2uAcswRefMraRFFeakZBi5bXMFfP6N
c7pmmdXVrU+C32OPfy4Olx3+kd+YoOCAZAgsrycotDhW0J4i54arebjaoivjLCHwGN0HOssbEhBm
fB6MesoZqnmFYtFih6A1YiDkcJo2EKKcKrHkQnXKYf/27/aHqZPCOxMb8LA+XIwpRnBbu7hiMCaw
b5fC8WGmlzDVzJ8/cg/XuTBEFQbc9etdkMHcOMyz14rX7KszCk3T3iBNA6fRei7zGd392cgmFB+5
yRmecCzy9kP9S73DScKnRgNJEQyd/YT0zSu9dbwbnDlC2FmEeRq1rAiSvWwesIwC2HyBgsMyWb6X
LHMpaTRzyynFC+MhIJ7n4tDAHaHSgFu449BuUlHSh98tKHUrjunAoshUdnin3mv54AC+qlnMmTkT
fUVKT2H+OJecH/IYkXeCe1BhS+ZZlhEQEwB2iHjTW39GU2klIQ2ZdWr5eB/FHfgRGByDhNiZna46
+Inu3AZBn7aST7vlOc7NtbIwUazUL8KLrBc4TT3otNN8Sw2ypxv9fTaM4cgXI6oKjdJbCmGTpg66
JhQ6kdYQxaESzDkFpwEvRHaKsefUQt5VtyPIfMEU68kcJ9w665nJOCt4Ka02T7RnTZRQkfjCooVe
k/FBYNtWZCMiU4GijlkCR599SybbHYRZaVR3K/qNV6kS3pQyAwoMcRFyChV88c1aX3/OFGow8vJk
e0l2qz0dczOlEx3sAXWYb9KlWuqUUQ/VHdsN91vAN93kgTCYvDM5yjCQ4UDHTXq5ag7JMH46KwMP
DHYvJModMFf6ayAQoIjJMsuH2P27X/jUyIN/vT5VFAfqMwc0aQZUel0gvcWSpxnlTiAJbXBhPykf
t4VVJTeZDhonMhESwlSXopC1F7TGJ7PBBiflR4HOiezZ7SG5smXl8hu5Y0jVxi1jbb7Q8z2PiGoo
/hDSWARnAQ6zC1M+LD5AGY0aMk54m0jEmdU2ceFDgc5+lSQxWDDVgbfP8eg6u1fm3XwimntybbjW
L3pKfbor4fCOacc0halTIieGvIHmoQECQLVPcK6orqF6//aRy1o0utlv3Ft4F0QF5sQum5Z9GpI1
q3cU/htyJArAwIFqTWgGPrIP8g4tixHzj0rNtvEzwWRlHBXkU4/xMutOAyNwxRyb4BkuMXTPgtIz
kKlzE+5A230lIoxFSN3htuDyuoSDAQyTgW2zjQZ8Xw4T9i9kY4v+utXjXJlKKtzsQTIDMmV0Sh/7
4VxI0oyISD7BkRbydJNBpYL9jQr6ex5BLfcSvcZnu7cVOMdJks65jyZx3LIQ239MGaWBbHSIRUGF
B+oSiWqdIpc5F9K77SsVpL37Yo2zJuIalHObvYmvU2wKycKN8biO0WwA1fPleALof9lEfEpDTE8S
Q7j47QvKPzr4PbwJ6VKeJqHF32T60hyGbaERpxeGPYCEL2y5TIZCo1Hujy8+VEVf8g66nBsbEx6Y
BuoNKwTLZAa+KYU7O/SyNW1wttY9DsyS29+u4GGUcixssCRiMufs/dbHbzEQgeFYmuUaX6T1Y6cK
j+790+P7v+0JJtALjIxInBnvmJU4BEgBjXekuSaV/Jfa8VpfrKMPEuWQkeJhd3FLUWLVVWuHith4
i68Hhb+QJ/1TVsUTCtqSo4Uuav+YF/HrjweBm8OfTxxoexwhaw5VOck7jo28HZE0Tjx3swg47yav
l6ge5twq2Np1E+l8k8EGx1/hwRdc9s91+9vAyYusAyHlZGDegLLoPgQQsOV4FoUiABSNBXsJ/djk
jbESUBhOZLCRcOvhnooDn+ZdlxRlzRUuL8eE9QgZ4NiInmFXh7a4Kp53lYX7JURzq310QNM5SwU1
PU5p0eFP2u3Zbdz1lxqxvUIsRZZxYYe5tqgJIIWUV6v5DaG5zBoR3JT+N6Lh28+BQJr2HtIUG+CA
TEy2ayzGz/ENyutMlyfzTbPEXVr+kCPgJtPvPiGdkC3G4LzLdyqlSADSpBmBFAHtwL4/R6+dRKd1
CP1wa2huTCY4TCdP9uqNpFTd7w5iCqe2rHVB2akg3opsJ/GSpclcwnBZgov3OxxtBDuC9clGvLxT
q2Zd5kq8jX9lusitKDzcKvv4V8knZdMAE7pKcVmnpHilolESUPfRxwAKfpH4nWHdjG5WD19jVOzJ
BQLncULgX5nmg5pVT6l5N4pgOZzaNfgiMowjTWjJF+U0KZs2fg7ea7Ak3j4vLbGFXmZ3HCGWbYdk
0Q5YElF1kwXspQJotjvMrSZ7EfiFsq9LUBQlec5UqA4oMQpJDHBr6eBXvl6m+OBQNLFf4t3Hrfmx
1ojZK9E+NyN+Hk51NBeuYj4SQmONpGPzMoXCrYST044WG5HMrek84dXs6VsuHGyvNBfhIVmjlwTG
KwdpbkHljxP2HU46Hi6A5p5fYhqxEMwH2sY5GO7/NIT1UmPJEYc/K1S4VWhD5hL/2M8a97KwCznp
NWPzdSQxkhYW7ICxk2DvE5y3nQOvNbzqeC8B3A3SlsZwDqjyjosSU6mnkI/vuvMmUCldffskKGAW
wKwIG8YQo3AOSje8FvzbMFviygHjd8thYzMXDsPahPP1hCmxu5GgkjuvCE/8NBkNF6FpqjYrXh53
wee9pBOI3wiHE86knb6cnMRv0dViUsWRh0ZmzVEJsxc9OnZz+FFbLC9uY5Peg6uU8AIccYAnyeKP
zdU6o9oRNvgLQzL+0uZGnj2jt+bx2TIJpXZBFfBT0lm1DJo/cD9WVJykpDv7WorAZhtrffSnY7B6
tm6eHpyO/NMKsljf4FlfVrZgTTKzvK2wWVE75MCW++qaOAXj2UPsFrOQPXmIPsuJuovPWeth9M3X
ALVoOxNv+1Pw5ZaISNesKH8HUMep3AMnGEhVzkY3w4jsRD4ztlHulh+j8cZyXDYxOxTEPvmd9cgG
E8EfkVFfKMroWHg33B/XsrRES70G9+F82fqAMjaJv6wCwvy2HYNfEkMIwPWt2PZwLos9nlwdikm+
f/mhRi2w8rH2qtHD39ahPGGKs9iIOGD2sufFuuXUBoREThsPFTTjZ8MXrfWdcDemNciAPh5DjQch
8LvBwdFoRhp0Qjw6V4ckDO2vSbqpLT46XcVF5hb83oJK+nZVUznURZmxWF6wwGAPljUjh36yc7bU
qdMyN6eUUvpQoOo0Eeq9jMExU9xuLTkxakDy/BcsCn0dml7TySCug5aIo+/PkUsGhh46GPGa8Axc
8GjIqJHDhss8k9gySQ2PWSooD8Zr6wWBcUOpTRG7BvdcA8FcXVzDZFtMwuz9o4DqLs3TmTOVR4TH
d4tlctsWj136Z6rMNYvaT7DFYhJkln5MD5jE+wkveUoS8gqRk7I+t0K4a9LB0A9RfHcIsIMgiAMR
0tvuUNaMXJi7A7uK0JYQFYraaS47DWXPxZznHvRA6W2k3xZxFWYHUkq/cOx0a+G5irloFdqwesf5
XG15Qw63hL+Di1XZtAXeUnPWKDi3OGHD7Fd1v2opvYEdatPtzLlBFQ6N1hTYKS9AdMf9jNpM98NU
YCs3K8MlFIk6ZfcS1gHLjeeSp1G9YL+5SfuPL2ex6OlO4tZw/R7Qe0XRXIzQ5oY5lw2zXkebv5g0
Ef1ZS7+E5yLGwKLz4lZ9kNgVB5v9t8tiZSN9UrIPk8Uu6zz7n0dwzHtJyUjs6r1eMthr4YZINlvp
AomcqcyY2ixqFKbUPFL5Hqz8bvMF3U+CguGM6bQNx1GqPWk1kgNHL8OWu9uV0/rm3BheO99lVcNg
xZ78EjxahSc/+uktD9XvGJOwAnQQhlSU/DLzGXFdw7r4d7RMP6qxmvFUNe/qhEMbK7WpvsBV3wwF
V86larHcnU6DotQDkgSb42UmIsndnk7UehZGljK8gwx0mk6uddVkfg02RZHRP1mVODkBbLJQLQ8I
E7mYZZhPwzr2PoK0AKs4zugNsg8/y4HhHsy/jvbHW6gnsMQiwFZdpvCnXnjo7fMIfIS5sVhuvazL
mOzlm3Niu6Zy3/qTFlABiSmUpN+7WBaFFFgU60AhuPDphAYzzD4GmqXVHUzqdd0EbKEXhlFwJgQ8
5jSrk9+7Ir4cto7wMI0+Yw9GyC035WuDjX9tm47CA8i98S0AeOXMEOc5elC2PRzDsR/9+f8xAiEj
VIFy8agJc8UmqQJwi1IHAJuGDiNYnheKdjqMANxS5EJBTE+N92XaKX4OUwxTxIsH1Jo9t5QHQqcQ
XXt4lsAiAKfhO0qMAA/u7/jC+UTSlSQkgyP/Zkmj+3ED2hOmNHhSbqFCcI2AMECmu+FlD+WWJvBB
R/zymXbeTkicQPuxKqG7p/ImbLAPa530zl6QiOWbDZxIWsD+ZA/Ft1bg3i0kYZ4J8w5BWWRFQMFQ
CQz1rdMANxTbnUjOIwI3sUuAKcn8W3UJ76Gi9TEkTismouArPkcBBIC4AHbF4Olk9dnLwvsWiGHC
zshBagIocIq/OOuB/5BIXnhuKO15mhkKiruvuImrgO+wiG9LRGVIsX5GSe8QHHU+f4T4amPZvd3K
E8IklaceWyrytPnuJMhC8BzjqXTwjHSAHI5xWFRZM5pg4BSSDHEYZdef1IgNgFIugZ9728NjvWvh
LweWUzOTIMA6rk7LXAfdI/TToh+XJXK0pWPe6hk5soBtENuTLnlWIazhncxV5DYBFIsfY8RcIA5y
lGHs93gyY7UhQsWaWY3n0oWzrSKNdiyuEFSQ6068VzjRxaBJT07m2/lq3Pzfhwa38RKNzuTttpTE
Gi5/3l1nFxufnzyNkZ1pHQt8IdibYSUgJKF3UXlfHDLANF9fZoxP99RyGmZ7ybAR8J8ShVbluS5I
GJ60u04VgSmWw09YTWFjMY/FI2z1lvDj0sJJn0eLwMLsEyqJvcXmjVOmn50Qa1HnywJu9KG4ud+F
BOah/rip0UbINSa8f0WeK7SQNhaUCvBPsa5IbibWwmphr38mD+XOoJ0XB2ohYT0NhcwjTSx7E84H
a4glNOw2Hsv4dIqFRhzjKwjRfN0BEYJkwM5guw2qeOXKi/hsWmyyuYODPgcUjwkt1oFpikvMT8pA
nwTjieJWC3CH7p6NVEy8hIvD7uthhwU671E64IaZMd4Gu8N1Nkn4FxAkRHOH/RC+3rgKEisdcGJv
G3gPOHTfSh5QV49c8DBGf/3+kU8TM1zh5JMdE/kpw1R0j0Ew9bYQRfpn6TZARGl/Gf2x7xDWAl9I
Pi/8nitthmx8bWZ5gKqxZ3HDhbLPRqXYos99ij/Gc1bcWPPgiLcQx3wD6+cdQh+HdjagpqX0VVln
tcC5mZqdN2CgxnKeoFuw6y1lFCrNe+wFsO7iHdl9EBeAPG33luOQvhn1Snc8WmRvsz0c/RiIPMus
fXqjZgBS5LM2bLerRr190vpjEJ1gRybFNAyGhPaNcd7DBKV9Q3RFcgycAGkIMs11hGEYn51q5Lff
Vn2+IicSg70PTQs5dv0jzs0CEtP18xRNsSANZ5FjOAMuP0Y2CNE9RWdrlj0MXCXoS/bTBn/Bf5GN
hoJOfGhmXDJsLHtifk+XFOA7w4mFhYfBNPYQjwddhz3ltIwoQiyLTZrHwk9uwCVbNnYqdFj4eSRB
RTQJUimuD3/rX4aNgmtHGnx2oRlqWuxhUimjIsZbgMlilIA62iFULoyDJXCKie+mR74WRsFLY5ok
J2wwAF/7CAPsZceZ7MHV2P04BDupvNIZvBa3S1ZN+2gO7onzF1kPJ/C2rEbgFXfZLohEwd7HBo/2
X71E0nvAbjPjYy4b7I1E/03vQhVkcHkCJCSTmHoDu7WIUhtqTG/+QKw7DRIOiUmfkUZ/EWBtzT2x
MF4QX5c9inTHaOJ4crIdsrU4jodD2i8ZZ5NUwJ2oDWY7ysSbTa69N6lTLniKURsxtGC3WO5xUuIW
dzcFkfJAjE8GtSMtF8PZ9grGIcxqaO0M0rnTTTwQ6DPklPwDn0/bScoQSVlw/7sg4tqdpgGyPqZe
bz6dGHxQxnv0fspnhxbvrZv0FdOb3Rj88m4laQHvL4o5gPsgcCIRoJ/iH7z1Odg3NdZsSpc3ksfA
mq6beCIxJ80okROPSe+WxGtxtMWrrxbg1j+bXXOXVbOs+8dwRspzjIE+lEv609JydZ9tk+cer17L
i4JFDPkRayg25Sn+CsxOQSWliTSuJmMSsQgNdBBeE93MdtuUPGcbqR45m2HRgTSZD4EhUK2ZiU/7
BJ2Ngl/siJ/QHR8Ygk/aLHh6hyTm1auMk/hussEZsfAghU5857yNiUiJo0hDjYoBGbYL0hMLgHwg
EsTDzJYFypYoOfLyVpzdEGU4/T6x1BJ1n0bX5Whde1wEnHsZhQoQeu7N5o/x3JkZ5tSg1yXJlpf/
DqcSKRN8cBXZ92bFuLSDbwLhaivy6GpDRKRLxgd1Ht9cbJmC2ULGbXKT1nUEDialhUfLIHzKzx/q
0gOYH2CsDTw04kvXQI9hVNKx4BSuo3TCEoWuYhoFiMnh/0p3skC9Bl2Kf1n+CeD3kG0g4KkViIXv
bUAUoArhACNUYdmZTYDkYUY4UXBB087vz2W0IB5Vt36EpmVdQ55eDOtPbpdUDhjUkafDNGYJ/2cC
qwJElfNA3PUGVW9OyaCsmXRigscLJUE4R5Nq1IeKAt/ShVM5PtjmaAiJMmtRT2J3ywQNYBarFClz
QIietmFaU2BbaqskWfQBt34UsnJINKFd4wYL3qjYyixrWn4UllUyrpLDJ6MXp6PHUHXrrac52jeL
majcVLnt4v84wwWwN8ANlyKFCXpYHwl1YfrxHzN+kjH5moPRpfmgvp1kbo2NT+EeS08bMDDHptqJ
gQCksqtZFEq4QEyhXnBtJn2bSg9a9p1CX6ad0owZWOaKB+VSc9TR3qJ19E3os7LipFPm4cJfRBzI
Dh7PIds6XptsWJLFJanTTBmkRWdro0wipBzwIyZnCw+BIDo3LY5hm2e2keE14dScTsuFqoCTAl5v
p8ohH4d/gUhjOC3vpsVXawx1yrE6LaPSh9v6AlxnnTfUFhwFP3+Yt2YHl3IsoMkqElL6guksoO6H
UfB7KqwM4cXoUQp8eXBhPwzvf2i8hkzwtAbFLGUOpxAAi3BojYlr86QubUTk3m5ACdAdb6e8Pdvg
waLYsu2r+InsdHSDYrxfLty6BXut1uHIZ9gB0XA/+hA6DTCNx1T8RtkGvtbimIYWsmRzsqRvKXyp
55mk05E6z1dyg0TWHUCthDrydim4pEeknp+eAsrUI529bub4wHEuBI2MPRNPIfK8ye15uTcK/P1k
i8EIYwcBvcyyYR/dUqg7OW5EansAf1DtgPkLcespbBq1tm4eExAmjxKRIwXvz6OF6RUrX1Seqq/N
eG7pMRTFG8gQvv0c+3z0+LwSI1JgFvfDpSKi/TrSP3y7lHkvPdGbnivP+sodrmpwirqK9Nsn6GNm
cwXjNQbWMhGJQR+9hHDw5ct63NRiUPTTghLTlSoFcq2kogT4qz8/7FF3h+haCv6EyBTUokdKLUqa
BUWhOxSCrz5hDmMJ9ioLuvGBh2OH9ZWEq+dDLvodc2PvhVyBJoeaHpOROaruIz1CfRTMNIBqjOjw
jxtz2kZrWQ0tyrfvlIdJikhSa4El7r35oY/kMgDHwWDdJtJ7SXAN9wmjnpIl6SRskzxOA5o82sae
FKg83GTQgMxSarkjfUROnO3WZ0JGlZRfoXnFWwhBYM0e/Qb2cHjvvjiJcL+HJyVMl2jQCvAPmWM7
yxhVb1lifjc7LTsuPz3Dnh0jxvWTOej2AmGZdQuVP2yxuwuvDmVq1Jb+TlKT7g4dh2EWY5nCXldU
VG9r4f//raZ1eGGsCGhAV2glxxgP6S0MLo4XOn3qVY3q5sGyIHgRhhxTP+6qMM3YkhUXmrytoX62
VndbuuKayymVkLEbW9OphPIwwQQLhCf2tjGW6DD9tekBjgJ+fcAep2B8dQOMLZz+CG9IVHe/3C8M
4m/24W7maZ2ADibQ6O6hW9BbTd6MRCQtBaoCg5j4F1v7IyJhyc7V+w65Mcqz+0MtSdMlEMo2toDz
MXoQvSIarAUso9MSe9X36iUFiDZSMZ5CxceFH33eMDe/iqk+pi9wyFAvNlmtE+4ayUxUBJRTDkA0
R9SZDphzW4ULAlfZOSgp+SFckqxdyr06t/iWx5mkhP3wH8zftrISpW6N5p9ll49xFiu0IKL64rRS
S52hr7X3HiMqO2poaGvTEw8CMMU4XuM6hVc0Z/PbJHLDpz6DRD3jbA4scHfOEP4rR2IcYTto0W9T
wsjWkFuB1qcT4gzBquBiTksfiDEhM4ojBrgRi8nDVz3tCh+M4JHxXr1LCsp7xE2D6d5buPrdDBdz
JhQsdOwRFbX9C9WcY83uDqHJiyt+OkcwzCdHI63GB64faVe00AQoc1BS7cVd7QfwM8Lnkb7JQUHl
IGO/V0A6C4ZyFsbgCQxjZu1dOgHK063ygdqkO6Sj2JYp6gHc5iD2wSQEnNo7yfb9tFrogW52Z9QN
94ZXTjtnu4zwoUiafSO7Ys5ua8FpCm/5O1vgld8NwTZxvGL6lBYNzqDeNcf7dR9i1P8sVefiF02n
A7y3d6m5FlcXsvlpev86hm4fW5Y+ePqtQTuqiJiC99L/zjqRFtHcThvsrZKyAI6908QQF8ioewop
xvIH02wrXdVf7F232Q5SK6L2DDXqgn2aucibv57cJp5MCNj1EVoDcLGvv3vY7UETRumgvPfy4W29
aEI68jQMyo5Wq27XDKcz/O6csvDe6RdC2sXPo6/mNs5o53qVz+AOEWT7DEHJr9JOeEXGPS176NsP
LWgKtexIj3NwG02nlXuHBIsQ0Nnmzf1Uzn5S27t3Fs/OMapeefG6lbfnDG06hEg0at4OLJSItxCe
9OHr1YLmaD/BveHEMLGJWwCud1rU6NWG9+iieS+2j/l10g2f/hs0Y3gqnNrwP5bOrFtVLVnCv8gx
FBvglb5VEbF7cehWQUTFBrtfX1+uU/fc2nVqbZcKzJkzMzIi8sEVNb7mPFWze6Ew7ibt8RtSw8c9
5/7l7uarNtbfpdMozpPhaG+7e3M1mIThg1C9eUfQxRVzcHROuqOWLmoG/P8uivMiPdHsFzqnxvqd
3JwJgoqNpqLcP7HuVewrBoJAoz2DvjU9iFvP67y9bunSnVDM9lyn5o25IfrA1NqQuU+a8asd9ev2
Fec7byhUsgeY5NvGQIre4bL+uj1voNiYJN6RN/NdufvWDzu2j3mqPYz0H4wF/yAn5SWmjn4DuYEI
O0ylZz5XvZcDFIE0ACT1jYtPyjflLc+ja0Nr/NSyejr2YPZ9NcBko00Lxer6g7jEoVKha4vfjNNp
zDVRO/qMeg98FsxBUk6fR+u34EcdS3f6T6PUsHEppjyqHiedLy5zLW9gt8KXo6e3WX/0pSPQzOEp
bex/A+Y+1rPnl4nZ3Qmq2decJQUuhd11VABD8KVxkZkVKrKn9hSS/2CkKSZt2Na4O2XnEc3ufhe6
nanOum/79nZ+eOnS2/NIy9QZGvSA2RzZMemhbKydhjU1/6IyT6B790YXhCaXjMb4tWW9+rB6jJrl
ga7hZr9bFhZLJYxHnYeQ/6sr+9e3foWn9y0M6von+whAd0RC8B5dVjy3+4lK5I3WI0BJ2TebaODU
NCCX9/g8l77SHMsFhFbCvtWcW8sqX9YAYxDFbLgeZIHsBgwHYdIR5jFnVLnbFs0BPCTeilnjpIq9
qxgvWvnN4lfWyIbu9kW3i8o+0rt8wWK0rtDpH9a1KyLL7se6gCTmVnFzyjKo2sG6Z3Zg9jb27yed
hq/FgD873/xwoDuazyng6bFtYyfTm50nIArHydErx+W0WznnhwNkqJTeC9eYU1BibNyxepVdYiqL
z6t3O/td0LZPn1hpXCFW7aoeNYeYOZDQjl8IPdwBmGi58rI1q8XobK/mE22x8aax6bYwdURn+axt
za+25zfGLJZOg25+hnlAUMD7dG2XODjg01N6WtpeVMP24vZzUHeUHrSAzsdqw23tARKUupkj0rmZ
rbPdOVyw2NHwF7QfTExQrDuSkIFTPp164LwudhsBuGKdaaBoMBZcftJtewPdPTH4Kl9cdbehIzS6
k9v9nAvawJPfIfO2rprHYKamb7crZ53eL+4VbeisB/3HYp7y186nJ5pSD2fwr/111B+BR1G9us/c
Oe/48F4/X+eSO8EXr4mv0+o5x8bVWk6ueuuT0yk9hh42T7c+u5fj/M1q/Th1z/m0geJsZWAza7av
eKeOc/q4pzzQr4HWcd5vr8Z20z5PVtvz18qxNjaLt/FMpxdB1MTeoSNKa2Zv4+c2EoUyzp7GKdbe
xv7o0pKhVMdmOXZ8B8+DB413+smmJNk/psPYNumzAGc0n+gBU7OJbw0okr1pxtzJhKnZxhgyK7OX
GOL7A8KrOXLACn8BODEI/F8WkwDfpH0Av+MUwv8QNCt774BQ6QGAEbfTcaS6kfGvWY6XMrb7Zw9Z
uYYOZZ0KgAmbmTTOatqf92Gmz4YQP2DRIm8p0KgOGQwDx4IMbflj7OESIiH54yvpM4vrG/E12ZBU
Qa0Yk7P5XIgmzB3oLfmDcfCwUGydPWfo2X7PoDJlzHhiTLVGfQ/7I7l7U+dsb3NE3ZP+2ZggG6b/
Q0ExktYq3fMUXdGUtlC1Pxx62xrazAH6pGZj/or4PaTmZJZMRc4C1YfhpMO+u2T2lVnDsMGll9Jb
3HMPVZIyUlzw3KbhRrQyAFc6JwTdcziHlu/OGf9Mm3V0gwYg2osbVSLp8Qa6SzCUZNx9LNzPxN1/
EJcjbRjjkARSBJOuw+uG/80J5OeT73L/ro1/zC+WQhzSKMknuNoRd7cxZplqpGNiSaPrNGc/ryei
3KMe468FIwAMt+jL5U+bdS8uSX9zYSmB8Ho1IHi0sh4ibBfexRn1/gBg+ItZtQMnV9uJ5HmSJ7mx
7Yd0FY0pEtL+5IKjpdXAhqrhGs+jAgwFxpaUZwHU18A8hDKQWSgzgCvRfg/NLI9P5tpDcsvUdXQq
Hqgo1yBYvjvZtyb+fs5v8n+nEWOnSP0cwXnI/qlqFxbA5cmjSU+T3VKXya49Ab8Aj8BtPzyk1xE3
E87Iv/H+40F50W34J6Dt9BdQDgKZSMqVorj0AHZmIdsGyRtIIFAAP0FyEuNMX2XWTDOpqKmgvtIk
woQROHG9pOfYMWiWz3aP+dujXvYyDhKwj/teQ/ppHkeH9ZlyTVSbf7tGnMiTZFZE4eLjAOY05Pj0
tKHqMpdCjtQaeUK4U07xbLfeU8r/h/sVbK82xJefObQzKNfAzte5ZlN8nZFIQK6F4SsCEaZpdyGu
Lk3yfJG67J6MDEqAienK0WQFWzPpfb0lkPegLR3oveguw8lgF3o3ss5URvjAH/QYmrIYnDzMKWnC
KRV0ZzJyrsCmqZy+9lIT1Qw8SemIC7uRGZyWhsQWwuKMRsv48OcPLQjwIn7PcMMwjuGK+3Ti+8L2
aIJdsgvyXLphAg5ctwiGmMIxodxbtIx4il3lFH8dJ96BMkLMEeUSvu0xYrpRy+gQEG/uCHM4UnUh
Ts2+E64GCe+Be4PLO3X51/g57aD04xmpDffeBI6SlaOPddymxQFXjN8pEmccOGIsgxLACYHD1DFV
HDULg4iBZE1BKFm0tD1EcrZ8yYqx6QWK6iU5beHGHED1bfg7EYAlcE17xH02YZJ4sC+1Bwv12MZT
crkIK0aI1NYvBVdVAdOUeJY04XUK1Tt/wReBpDpksIJwdlIIKJRJ9CUp6zx6Vffh0BW1nW0QyFkv
DMeIurRURa0ls5Shegg9hzb3gQJJmUA8N1o3sKiDUMGgqT4EhP0iVBOUgOcg/k6L0gcdOtvaediA
0z+tvG2ctyyaG2WVAVTWH2OffHQgNB2dHl7QVkqmSdPK+aasR4o7t8IOC1PHD3aWT8wGaTZayxec
rw66QLWyxAlJw4FluaGdnV2xgQNHROTrBRvB0WU45xwJFLM8oAOEhf1HVGja3DNMsWm2CuG73CtX
lggFvHSLbvM17ik0rnvGGdu6vTLhot5f73Vy1jfn0nKqp6vcnGvPvWH5jJBTtdWLU2Ars/a0s39/
eb/co2Ahn3/0AGG0tXm+eo8BpptBu+trk1vXowLJU/5ofdzy697fvno15fM0jNndJ72dr8sdWl8D
nXLj5cAGwjEY7ms1LCF4t6Ku3x21kMkNMJSYrqN8/HjhyKF719knGiRKSNV6sX/7U/p82VIRDoYP
/zLD1ydtgnJ6miBe7o5zZrmS8h7Tx/wckq61sXQdP78AwkXS5ZeOKT7Us15CVl7uIaIUCbUXlekH
iUvPe7kqM6+0+Wvf2z7RMN5gpJh8b/4feu5ptKZ0wub25XDHXxlJMAlxJ75ktxBS1Bo+wuKom2ru
DhJKBueGlfsRNcxGSBBtwJy2JTTYE713g66l9Hv+FObUPHtuBKDB/YSPM+Iwh1YOEC3OH0YD+EVU
whA7Fttggs0jfJbWDuYiG/P4jzokOago7A99oaBDPGsZoJ5QvAHEPrDlIcQUNqg+CelJdOmrzYvI
JcNzACmAXDnyZMJad8wJ7CbeeRRgF4c/H1YpxEwH/h9psiEZ+xBNHsbM1h/3G0eTMDXJ4PeQFXLN
YFJbilhSqFvlHs5UqEqzNcEO0NGQomLggNLH0JairgXWB/KEig67RJKoPQO3UNgwq5c5ailBtvXX
tVyHWdJfHujG2cJuZPTnct9/kHagnxot5ZinSSgSXFOYB+EMOgV8AtVSAK7oC2RPpC3JYy5dSHBM
xEdAmLTRRHYlY8sU73C8QHDhDejAbmh4CM9HYisFlR39O4GCjxAmlqYLUorNxYFvRmRjkECKNEXl
YOCjpRvpJe1hsqOHBdxH08cHRbQWrDBocrOiZQCBzX4jnMH/dKVET3B77hLTubG5gESSokVdQjvU
XXrr9E8zOigekJVaMz1AGkWCS2JwbCFiZbTWA6jLAx9WjNt0k/1wXiXo7mb9KZ3vrMO0S2b2VEwW
IBAwIrNGpUseSBbB0rGQ/v3+dBBswAY91CUDr1Lgcd553nC97hPpfct88HDGBewApMBnmUhHeDtv
YUIGwfh2Mf8hVloytvjO+3pYWCQ/2oEkb4BxZLL4osypWGC6nPylwPugZKkc6Fy0uwufYDaHtPHN
AwuaFowH/BVycohjXycHx/2bucD0STIDh+BwYzoxXMZ0PQHIGCQvv5QqLZ+00mJtVGP8Sl8UnLsB
8paZFueHteo0hbOeEIHgKPAZnL0vtk0gO/+yq7FXKmgexS/nbSoDC8Uf+T3hljwOqzCfsoVWwrtH
go5Qo8SwZ9b2n/NzVvXd8uUoOHexpJmoSwmGWV10deAkdECSwTPu7mngtk5IcTgzO9Ar/mXpnbyM
DLK2Oy//03GIrzK37Oshm6MzwDnDIQtrBlcOHoQZPCfBM5bkElIIXVLwUGRgu1ZjSweUbIM8W6i6
acVHANM55XBulzDd//TqwpA+JH2rO92F0Gnbko4BDqNSEZdNkOaDpcICsr9t5DBeKFxAPgo/FFo2
V2BdpFUsZsmrnmx62FfJ3yeJ+FiSR5bDjkZevoHSsd4XDBzlpXxDDShZEkulzR+saNgeQfARdook
D4lOBwVYT9LToyUA6Or58e8oVpDs//GEdeuNnuhJPvP8uGuwtKUeMTgA+XQH9p8x6DtaC+/yz2K9
OiIpoRZY5KDrDEot9o3XBiqybnise3qsJmrwpNbFXgO5G5Ses6Oj6wXcI4PA7krBPMvHQgybuJ7J
46Uivh3tNxJrPavmT3xuW6AFPqWkAvb09hqwgSTP1oxoBh26jgirSliuaqBMXTClewLCkjfGBfEG
7R4xpGZCu2S0xFHzPiFR1BbrBdRjM2f1S+84Gdg7Nh1y6TlULzclbYHMz3rBTt+RdP9sgUvtgKYR
L3nYQjk8PIKlkLe45X1OBxhalgi6YGfTMzkdMdqEqpeyhzg2bMaS8LgsHbzBy6gMx5vrki4QTHGW
zJ+SSpJcbJjXZruAqEHK1zOgA6H+Q1YGCZw2BKQ76GeNM1amDVOl6TmxETKNHoO8dUF7O3yRvi/4
TkT5PzjettntjJ9mF5MWkxBG4LI0KX8jkifV6IB+tqj7KWUVTjiek/ogE7py8Pf6dvfhHFPGJIZ1
/A66/2595wnGNtHhLHuKh3zvgmWN5jx8zu/pbwEiE+VPo6/aL9wCQ+aNkLkwvSJ4f6HXtxdq0BoP
knc0gBkSVJvCIw1A4HYJzlA2QtKF6IY3Y/jYDlQZe1KSXxAecIUz38z08B5+K3k0ZisBRo0ICi9X
XtFA9fauuZvzORgmJB3/vOmOrrMrkn4wkAnpTO8I8kX+q6b5zXxFWqywJmEPgZRUgODqqHEroHCz
ylowf5FWz8qolfINTjPC0lnM1elgIUGGxNsnRRTjFDUuhst8TEsTls0r+FYOHuBKWGXBKWr8S/YE
9B7+oKQGHFuFB1LKXqhGAzqul1nl5QsAsIuXT4q0BgkkoVqSvwwSLRBgS3NeIJpekeB+A8SaQS6h
YEcLfmvZ7U2ZFROysdPu5Srh4clQBwjf/fEVDieXbDZuPumClA8vQzWhBVb8zGf8LaCaq0GRNNHN
IYUHCGulZcYH4snqXT8kvGZBNxFPBq9YHCePoD++2B1MtTEwCTqLb9oa17Mq0CbSH7iW/o3nhQNp
D75Sz1HCwXCQrPkdHif5FVNzWhHY5vQYVWRhDdTkieK/5xBDNxjFxNrs6eMBM+6zYGpma83KrGZ0
CSOHsRVhiFjc826kmAMA2duujrVYjyjw9Kg/+jWmjnFuNWz843TgNBEZpAf8ztp4GHnEPMVhnqpA
Ag+TP68eY2sixoqgrOIcCmmEEPVJ4LqjatofVeAwlXzpRPeqgF/p+l9oiCErHF/Z8WCIBRAMN1TK
HgOePfVtNoOAgKJenQ/nC19H4OJez60hkmNOFUFoGCQ/DGV0s2E6/c/Wc3eNgXqnckrNYy3pDilA
h+SYJ/zyecOLyViGJmil67txA664uF2AP9W5eD2+HkuqxJBu80SKonBbvjt8jgddI8cJaE4HwKg0
R/E7KucVFACla3Y67nEMdKg5AjtCf9zhzgC1W7NIdI+jKmh85GpqcItPuX/KBqzHNa5lo3PwbFud
8FSCrdgYRZaNs/b6RIMj1CUQEPY4Vmlfl3Xdt9itlQLG6GIPRfFxRHlzZZqET3cBdnindp44hb5t
1hrJPrtoHQMDPGRmCzlS8NiBU/wK0Bn+u5tdR+/5+ua2by6Kr8HNFqu+ET40dGgzqgDvm+rBK+E7
nErpt3w15z2nU0EzgHXB/I6OQ8VDPUMDo4LBmpsgFXkX93AkMvw+5XFGjUWoAqBGrvjbV7VDTnAa
tTlSnDJBfYh5xcA8UmKOi+TFROYnYf8e1247RD9Pjp6PKLEz6jkHEhdW2gRSBHIy7qYtCjsRsQvP
T6I4tVydoRhDYLtnapSMFyeBzS2GRWET65FWrFUwAl729TieSXT519NIfxvvLWkuI2Jb/x2/dVbt
YSqP0Nq47FZrECr4ULW3GIXvpexsz3tbgiIM/LRevfZnp04eoiFqe+05h5bFYciR+IXuChEpwf9+
X9pKiBzmBKvi4ckQFDqb9sv5/MMXArJd7vCLAa9GcmeWH6seij0i/RGzRgckklw6ztQy2gRJEdVr
9txDu6+CM4FBF1Uoilb5hy+RcPMyLu3i8tgucC+31apAssdd4QQW9YtQi6iUlPkp5ZATjEayDrGQ
1GFEhjRXGU/i8jG8y9dTx6BkvICkP+Df5NOhMtR7UUy1QzHU5iOIH0/KwwHu5oM5AecxYmTC9rVn
pHh4j/8+lzeoY54zDm7goCi0sPbYXjCquexblvycIzJsgw7oVmeczx8BpjOzxlYOn+hh49oZ0wMR
U8n1fB02BCF5MhhRHTLmXwwLjEUpk9D3yuKwtOEHWRVTVhgtgzbd6c3vOB+EeCGHR6uEClytjs4r
97kcF3nrls/mdiro+c5wLWizuPyc1TCuVncTJRJPjgFOVjssuJX8RXsrT/bOHaLLXiPbYH2xlNh5
d7eAfCaPgj/3rBj+TX6Vd6CXhuiGoS3FCqrLvnbrlfA4lbkSclm97QmsCC9U65IJZbHwn9Y36K2o
tnFvgpZGWQlLd9TdYy09ReKMiEhbiFsavfEetUluMfdnwDixIm5F8urcqimEKF+oqVEbjACfHXT5
8soqGIRonzzKj4qUk3Fd6EQ7ZkFmTRrCC2TF6VZrJ+w3fo+fAeGCst58RFNGjxvFq+QVEc5r82dy
493pu7vcMaxBmdBGGBFxJD6qMIv5joqlLb5Rn4yqTirWX48Hfaz5pGaOqo1EH9sQ3eeD08q97KnM
2Q6SJ2MCD1DY9VlzH9lg28ot45wBWGxCbq6APYTu6XnHNXCj5XtVMv8NOQXULWY44LjCjXSV4ZPQ
ASn6YTUL8YsVDysWS/Dhx78ZZHZ20z1ujQkPrI1TqjHnB5hgxR9drJkoxLTtC0OdfMTeBXojEzOx
4zdlBYia4G6+/avVpOs5kW/FZRCI8KqdiDbiutW50tauzI4Escf4NTzv3j5sAhvVsqnuGCG0pVZK
hTmJ1RxFJwe4PL6/AnTXTJnPA6S3/ifEMqlFyXrsi/uAFWCyxrlxhLASfB1MrLclVFrMeYh4WqTD
hf2Mnxl5JE+L1jKJaG2u6TiesHS9EqzJjdfMM5NZlKJWVIC7a/JnNN4w/Ak4POrvHH4WRUnu8Ey2
A4A9JqITZWLM6ke5A1JudeiXT/JULljJ+fKamc9FDEI2DWEH7T3u/fQIhgVVNQ6DzO/qjltTfVzH
Erl5rkRwZU6VwD/1isF5BLdVAaOYR0yIdp6Z2CDtCYh4zvDX5H09Qj/Rp0No7VG0V6T/68mVT+36
H8S5cuu4B2GbBUSSxcUByngcK/KkRu9RxV2iAeAww4n1ovsERFk+rDaIRGvjs9m0jUeKHQHoJPMu
rHr6jMQIUMYbFrE2ZMCT3C4Ysy145AhC3EcKpOWxN4nCxMuwNZZBv+wK7oI6Xg/5BIBHXXS+o9u8
syQzM4SQ2Nj3KR1cMfjyRzFwiCwDUSlojFODb/jftCDI7j2AabERasybLejHr3LAViDMVNM7AnwY
tw4ZSJduq00bnHD/4g9llB9p+agmXHIxgcdEOcOLLC6sgU9aj8UtHnVUM7qLsn72QLH7T3xySZYQ
+U80iIoqo7gJr+YLmQSorDzRjMmLSS/s4enEgWIVmAfuWALdJcW46H1s5Sq8bDYnT4j+iegFjPH+
5Y3HYtzmsUu9jem67uQM/kUvEU4ntTCrOPAy2+DnhTMxxvitgkrD0IKjGtjjf3uYkhf6fUMoyph0
YuOId8qPyQPwuddZQeM5bgByhCnJmYbyAaWJuNi6bR9Hsb/GFzJhWIB8qSTFIxQh2XJO8w/XCNod
DRxpaUmau9nVQ3mXvk14drs/kntK6fcxf19BKfE8oxHEa/FmMicFLsDu5IXb6tUfBuB/glJ5LFqC
RIf+TYdw0aExinYpgoXbOgGjnaYRjTDEDYD7MO/xgskAv4SNhe4OaaIp0CnCx4cH0kTNCvcRIhXI
TDBj9JhQhwNtzpbmr6esbHotZfAiq+GyiODE7p3qw9SG+HMTHva9MokEvei4RO+CWQOtMj2e4/Bl
U39Dp8cRVkcN7giVDh3LganfF4eWxlhwrjttWVipLR2DL0uolbQUWeGQpbz+OCmufM8kqTMBYfk2
2PSQq//Zj8iZCQxIXb4FNEP/lw6H0byzQhw25JaDqpi0/es462NrtxRrzp0gu5yfDPEjKKCsYQDU
8KNadjFZDhGd8FOIQnfTkyUmw+ufMh2oVzK7RJZQcMV859CSHfrjzfBY45+wPtIH0iPIc4IO1Lyn
JT6nKJFwbhdiAsAjyIE3xD6uMvBFZxTJkjggsoMqFjc2vBPpC2mVxZ10OI0bI7U4d+3hYIHxOyUY
LaX3nAlwooph4fMxoKGZKazmYrZk0UqI88C66bNiiIsRxvriPM+GO4ZrAv8WqzaZySq4konTggRp
pLqQtBHQxqOOhcEjc8qpnWQcO8PPj8OFsPkaEy4ZjEFif8Z/ArOZCiH4bOlQ06G7Z6konmhhWnwB
Edv8Almj4Fm3pQlsGc6gjX9tp1iuoINs6Eda1/AbDc9nOoOgls8YLQ2ZA/oYoA9soK5uaTFowJ/Q
Av3rUHFAcYaSdJMN/D1uKtmYhbAL0TgYTtU1ti0D8Y0JKVYaCbel7GY5SaTjn7cs+lO2/UW1z8LE
0CQeQtngX36IzDKURzjP/bVx99KnZOuTqLNIEkjzFIr8w6zfwjydmfr3d1PixwZbBBqFMOA9WFS0
UNFdhSrb3SQM43cn3QAW9eGVsVaOowQkUD7+YyJE5DG0go1WWBvhhrZJA7GXIyMmlbxjyQIRlT7c
wIPePrM/QTT+IiwgGIAzEaNIj+j0OARBMXNkIdOD5AbWwoU8oLFCxsEJKhtaMENZwSyff0ubtr+Q
GiWW0bwlztmGXXwJfdJ7p08pajIP3RXRDA4DcDI6CY+UBfNnjiYyBciV4FZQWU2RjYnvDtPbPZSo
pineR+ToqIKkP3ggyaIhAAAPzMsYRfztSDggRe4OrTH8X/wIZBIZBoXQOLC5Ui4OyldYzDQMHjyO
79FCkE5vYQwtcHI0pXkpt/P/d/U/wMs2tRHsaRjA0ve+iB0ngCS6/osDqsPODDPzhNEMtHg3vWOL
ZuOPbNJo+Ir8TOxQJaglOFeC1EPVzWyb4htF25BIebIGW3YG0dIFivfu8GhbAwI10RXfSrHnirR0
DgFhQ3+FRvwfZI7vE7H47L7NXCOCqqPwmzxA4M936TuhCNaZDCBGvbC0A7FbWJsMQL3YwcaGfOLS
6n+Fk0m5FQt4Kmb3YlwVjtUh5VnAigSsoCsOh53pGGAmswWTF0UOtlOREph8//ndvn+xXxdTuJ00
TlmNId+YoE1SzdMVLTmRApd7VxzD6MXMu+hxhFGTXkwSAA2pgxo1jLjjXqtLqdY4LJhOx9ewjdqe
uMxSglAhhmwGMkto5mK3lRzY9EBd5lDxpM0hFS3LU9KkK0UIuR+N3jdRdwZ2KtqcR7AbiAcDr4CB
TF+Eoe+LGV84guoJndLXoMMokGSWqotDbm7C9KW6CDLSn8bcVBgWbNLgNDpUe2mxUxKKErmKGJrz
MjBSXnB0wRu3bITD4rX+w4k8x9kc0ybgxGXkwr3nEjtyC8RukONbzpQQ7jVJD2eMC0WIbYPqMEK7
RiXNAcTi5enzZTZDcXN/Wz+aXwN8OGZJy+sld+uzUBnnFzB1wkUoxNxzLhe9jD5WnpyXum+SgSeX
+OBVNm5miKQWaJZRsyF2NGEIe7t3bnhg91AS0XLjKXwQX2FabZ+NGMdXAzky+2ZFA0N69MwcXmcv
x1pprijfmN7srUieIRCIk8DnZnEg77jD0mBiBTUdIzscsAaRTwg0LziNM43jUxSHGGHAr8WMCg0e
4iGEGtwZ1X5Tni+xkScw1vgistF5O/yQb6q4pyFRwCMPHvZi4eAqJxPaOSMK10pMEo2uXXp3xEu0
b76wr/748SlRDjQCIoGGgqnzgObNkc4ySNh+gRwoJh65wgT5HEh2Xc5PHi42GhQFTCOGUfHFbysg
wUdffxDJ/Q2VMAY8yBbAO6Q6AqTm3H1b2MOTROYGhK45Co01pxTZUnjbIryCojCIYRN0eV6WxaGV
HC0CBPPOzmMkqOw7VTWhgXGGxpkNswhrufG6bf0TPynZj5uUeiyZqdPQOyAfkeST9MMiqaI7s6ii
2VUoN6HyRXIB05xwx9CD9pSjMUHe8xAVWajTnuUoBb/QSF4wnqbTmqaPEfnH8UWH1VVj8UbsQY4e
Y4KIvv3L2JHIxcxtGT1wDSSJlXUp3UuhxS1JsTYK3K6AQwA12d2hd4lgQnzU0A9I1QLTU6Cr+z6l
LYVDBWU4jlLDipGXMLBu4KxAOYa+unWs2v4kD2ev2tj/zakVesi1DdEWxk4DP69wNP/DzEOz58sg
mLUzb/+7HfllngwdiAB0ChE1U4gjqgEyp3o7+ee+OACr4bL0spRGm+SZIgqYzXgSPAsHM4ZYemPS
eibPIb3Cq4DhuAuYTTu8V+mT8SCjHxQNeF+IBrgYsIg1FiEqo6ZsUnFKd9Aa6aQMnM/GzGgZMXdk
Q4MKRhdNcN2Q0W442bJ+sH526dlFBJqcpNrPA1hWPqIvnBPQDpPS4K6H/X/vH+RFcyi2ixso/il+
2ylt9Uzoh9hAwMB7aVQ1V+a4U10wW5nlchyL+g7ehTSUM74kGYEyoVGDLQz1msxi2yztyyxalhPN
6H4Jwe9/0bi1H4tMl9MaoSyLQqq5yqz7UD2svvWkcU1rmR3LM97AubnPTDTYtV3b+zEjlYzJhxob
n0kU0D0fhN8RcUqEgCjILDziaDUyt06cUE8+AlCSNm5gydEvJKEIm12my8ynPlZqDMrxYKXzozX0
K5FBkzSSxJEJSxv/H65I1Es0mgUxIZaxuj3iV0KITClMbcyVERJPxqo5PkcuR4VuY7kGF8/DUoln
CFGSskaq437BL4PNsbMRDnzd2IoVc+R3oeVNyhGMx+0qxkkBwhkaQg89gUAcjfEbzXaDyW4n2T4t
0nmCwJIMtvYX3KewyMjHZ/ECSjG5oci2n8lrAhgiDjkppw5ywxib1pFFk51zMYWUkaUsyF1CO+2E
SBIxDkSCXkKaqrI248EGDlg17QVwu/xpleKNC9SPDgTVIoWHm+wQbIdk0K+7RVuuVECD1sj+KLKS
NrULEmUgAMFzMWrlpAUDGaK0k5q8vVpni7h3x7ePVFNKOSgUFFmyurCeEWEM4suMElAbYXDx19uT
2/CQo8REpgaMe/DQDUJ4CNA73ewwIYXc4bkHrYSQSFttvZDUULgTXwFKNLP3kAJQjN8ucBV4aRHl
h1l8GtZnc8VFX70jp+2DrKuV3GcDUuOBMWDzHKPxP83KY+SrFibpY3fOOUjPErSurRkqW7JtDdUN
zRYIp2eMh4TaJdaQfVgRXDcJz5+RW0MqcIlpwF/xsoT7wYQX3Ble5nfEzBy6XI4IzWkWWpVHmrzs
HgQMsNEZHbgK0mR1WbkCtEhQK4xmjNc0WRWpdYVBD3+Usx6p/XCJrxSDC6kk4ZxhjkKhlZLxKZNd
gqcRSMEQ6IULxYUKPs+U2249Rf188MBzcd50qUdk62PJ1SfvfhNxgYdIC4ZPey40NuRmNNqhVkzS
VDjFtIoDJNNiHc7FMlbk6WCcxlFRm+KvgzcJ/tLo4mGLUOeFsXJAZ2eJlrRwOVlBJ0v34bUi/qfu
/SjoowpbfhkCvU6+5onTUph4FOuiRAalP2DtBUONkDSghrrkUKE7eNJONSh50XI+sNy9NvZRwrtQ
jMWGGUprJ+ZqSX4hZHhhWOD2L3LD0nyRryFTf7mvyRPeAOclfq82hTieFDcL5wQglZfBDCAOJTIm
qmr0u4UkD2T6wIpvuKCcMxx1YvyBgg3DFs3BOxBIt4rLvUnydHc5Ky82XoCSzPWo98+jL3/iQ0On
yHWXPIk0JaNHHCxzblwD7FQwPTWQTIsE4TxdSvQkYZiBx4Qvi8OBGKBafbIKsl3qF+HrYuHzwD8Y
spfUPMLJECK0IKlhr7I4E6mOKI3OI4zeBcY/cBl/2YVCRCP5IWaNiafGpJrDPbJtli9JEi10Ppj1
QTZ62B3krv056eDcooqVDTr/1njH7eC7vU3GVtj/mXKX0AKFoInI8UWUgSW4T7F75J2onTicG9zq
d/h+kT10RrMnJI8uUy+5mwcKmyrRgBxZ1bTEjMtKvD+LNziO9Yox0sSZ7a+yGKQcvix18kQvkE1B
WIp3uz839CMmjhgGtATzEKRX7DXPIZW6CU4EQCNCZ7bscN5HVAjiapnYJ+jmH3wWQJGBK6Evk+RG
Rh0rxBjWqxeCXf9RzTJS/9Ie4ExFJSDtpny7OyPbD3kV4WjxZksS2ECaxFJrpS8o/IbbFWYGC25X
kiKcE5YE6RO3QzgsHKbkhJCDLz4yn8WCLQRlRtxeZUWSGrUSsmDWABUU4Bt7lgaGEM+AMLEXQGFM
JAlUs7aVKXz1BvMXwpi7JILO2w5neCrRh+qcozQNUhAynJoYBTkcj4EL8UhDFw3b/d9YzDDOpipD
/M5mezw+X8yxnKXyVUNomHioEjNY3wHTYGFneyhJgn/7wc7t2y5VFk4h8DCIrjz6FvCPxXErwBw7
aNy+OKxt0c1yekhSDDCMkVwMRw2bMTZ42ITwga+GducMI6uesWo4PVLQLgAlkxPX1Jzc7AMjg5lz
TSxjNvUB0EZSz49DFor+ImIBQfZnG8u8LRlXQGJLKcdXkc4RkJsFisaNd5Ok5Vz+zUD4UlIbHIO8
GUkqhUQAyYQ54O2KTL/GcwN5YkBVZW/u7DPeykUlhdcn95ELJqqwess/HiC3iZoNOwgrisTN/wEM
2Zng4djAYzeXAdeRShUOQQxZgr25DDebL5CRPQe3nJPiEkjstAR/3LxpMAA7UAVglDjzxF0Di4DR
yP95hnNDko9bMDJEm3qLNdfYK0CHEenDOSOFAOvu2bgeYFIZh/mME70ct02OWwJI68KVDaF+i1lA
hYXBbUDmR5yuKPv7PpF4lx/4KJnw/WHup+ZaGBhRfuFvVG84+3gpiMqsDUkQB6gItRtWJN3C2K4c
CQozJRa6tuIiZ5OvFkOk4HHylE3hFYqxBOaZKNI9dL7mYAOzQTWpSvvGz28Zl128avGGKIM7Hesi
R8Gm9uOHsW2y6ShG82QsbvaC8u/PsSlGQKUb27M3Wr2slZpyifTWzyZeCjOU5ezJHV/h59zWjN+G
RA06IUJlwDOH2zUVk5kYrQCIcHuym8kcDjHy/Oj0B7t4UrBkDAtggCUG0HvndYtZx8fLAMjtipqb
ff4SH3w8IRlvvu06Ti940iG9xe+CrO6kM1WAgeKKuer0TGYYYJf/ASUInpH2tWXgvFlOIcAfuMuV
sX0P8W0Nvjjsmm1erS+uQwTMbfP4cNbJG+Ka8dONCwX/p+EFA8pro9k8Zr2g6EY9ghGQkf+G1HQb
KibDynMYGlBXe3fn8fPKLi5Sdn/gvU39aVYRtlhw3Xg/xjOtmdd2gTCqqSA4tcXkFtIgqylGVxUY
NGfCpXFZgLVzbJLuWa2Kh9BTgpxjUdojv8X7bZ1V63PMamV/oYdzzMoK4vqMG1t6X7OBnuN3u7vf
O+yOisvy/Vk1d+e1+Ab9lrNo7HZQQzBKmtYY0oC64P2VQO1YcnNaoxI29E0Nmx8f+rhhAHJ9Z2+7
bALk/W+rD2PG+NrKxX7l3L0WLreHL4UQE0ceHikEbccd+lnaN+bLx16LaQNHmVq74pFcxsRlmwqM
HPTNp+V9+jsMk7BJahdK6X/Wo4/mk4OcrZYSXTS/5G24mczUNV+Lzqg7ohHWsvBt/zL2toYFhq8u
QCmImv188dwAJW5QZj6L8u5/HJZPUUwWJMoLreDvNGl46box+HkDlyvT/y7lZyvmYzI4B53oSZsM
kqn/0hmt7P1+sO7QzRj1OlDu275xa0UnOrE4khLnkteieVv8/fE7KvzqfySd2ZKi2BaGn4gIwQG4
ZTM6Kw6pN0aaDjigCCLg0/e3quNEnz59uipLYQ9r/esforsV8Q92zGc0l/xahOYFeQbDVvC+DC9I
+Tp9sKOrd9kzbn34tXWqYWkN3xvjOmL1mYwnKiO6aENGvGbUJS/vTOVPfzcrPbt9xOKjpe5vz8xd
E7LWvQe/BDFYj21w5Shq2N4t7Mcoh5XuszS7xJ/hkO5BEhpt79GuYQkHrO3aNYvw+fCs4ILvgsWn
c83Jh4P8O349xzrTOerBS4K84kTgCA0Dd8N2+xrbouwnRqhUkuFU+xdLsd4rtz0xifUFlGJf5rzS
thVw3tyh+PKa2rvt8+4ady9Ppp1Sw1Kk371wipb1BPeB73tUFONr1e+1f171pBKunZXSaphwcFyZ
9rQxkfuaQac7y9xWNfxqCdc2xEcUkup1G2UM+4Y7vB2YGtw1kF8bJxczyt2sM289V/ezV/WtdHBL
VHrta8lAy/tayNwDvSmSrL+u7gqOt5sZrOzKu8xbKku83Uyv18ll/nzBI3v1BvbZK/RZaimWaTcn
Rc1mU1uR2Z3b7ExymxPG4SjCfIOl8sfDHp17WLewn0SVAJYrX4ThJpZIGLnTlQ12NbcnH4Iq+yKO
oias70fXe2XjrOu9rZBTjEDouaHe6I/8VhJ9r0gZ6wN/Xf0v403nPeWsQrRqi5KHz7Xbfv66IkEG
jrEXFiCFwUidkjimrqIwZRQTMoq5VUdKNMqSx9yaI1RtV6rXjqRZkymQAZz45T4hSBrHH3yxg32r
HaALBqh1ooflRLeXQ2huPtjtQLaN2MCGj9Dnr0Or2lpmmwKpJbRzggK8thUyYN4FhqrQ+AVXpslu
5z0vmND/pr8o9v59a4cDP3PJS+8MM1J6UCaec3eYIvfJII1qa8vpsUODCpVCaPaome3jsl/sKFfc
jVismxfKcGlNcXelSZn1GDFu3m/LOe9ct0l8KrViXzm3f7amn+UdIsaZhkZkwf3GtclZxcn7l1HJ
zp8iyMZZCtsbE0Nl3ZsfbxL8bD39s/MgM+mDIhJ5pPOBR+IsIv7lZ0AqpAVS7PY21tU5RvZOzR3T
mw6NH4P8eGeD0fkDu0mSsoR4LiZUdU1Npbf9dxvtjPqFlpyEmRFs/qHFHWprrAWxNMIAXoxO6TaN
O6GYgmjdomE7Uy+XMij9abeDbrKgwBOHz+wE2IQuFCRzRkY8tEBRYf2WiVee4Wpjle728uhturjo
Mgs0anxMgm6APxf8vs2Q4uoM0WKjU1O/vTY9gHPT+k/Gakyw/tnn25ucaLuycJJz/7VOqkWb8oJO
pt0Z47hBwFhKvW+bnvEew2vBEzALcKO/vcd6V9lW7ZTfPam6ppfAe0CAsvm+KacPhMwtYVHBzqTf
YJAJ/w08USewiNThyLqNjLl8IofDshet0p1H0dobaRQY+hR8AfbJSySal4kw03LIvR9AXNYBs2P4
IrFtDln7wr5h7CXymO4Ro3dJHfx9g8zxAjB0fdvqt2z5jEak+YHABXgBmF1X0BTYFV+K/dzf/XIB
ebK/al9vfLjDWBUhcHQaZEooDH7aEA9M90ur5zWnjzvixjY6JCL4r8dh9WpUlasvIqs2TjBFO7rT
P9TXwMTg8HTtqYzOQdmbNKc+15iEUKTHGQDfeXif5RlcpdskD04fY/DKXH4tFHLrCqOqXUU3JmgJ
Ogqu4AhWh4hcWnwLIV4RU68RWQQBKc6Wgru3mPXcVFGvDChR3rumyNeqsNUJGT5D4cLg/6RdPUj9
OXQMMX4uIBM5rti2cX27+4vTHbwYTOc79OwJYHvmJlBznPohJVRHtVZcqo0DglZTd75oyW1+2ouh
zfyU9BsxVeElHenyMKCjA/vSJdqL9qLklb59xlgWPgJn6kiTTBn02nGWzRJt24YB5tgTrqmAiYNf
OFXtTKhNnB4HNugZ6MSMegiZnRXtZtRf6C7gfhQOfNm9OXi4eebsH1Ou9LfhfkDbzPBDHZf7JqB8
ixKw+t32amdvHI2ua2uqp8rv8m2H2eYGqta4Zjg5h9t8+PP+kX4Z+6xNV3Lxiv15Itwc5jfEhTJp
PF2gTu5DXPG/4ZM0bavjRosFMRFgpRyaHCnHNzns6zf9ixgkjtMNRL9aPXIx6ADYb3nvp5fjNOy8
2TCGVwOIj+3T5moEXLF9tPl17thiSN2/TMfkLuqkWz8rQGjOkNshB5Apz8GjWrKtzwvmeTtRDX1v
9D5izguIy44HAEfukoeNjVWKcXxSUmJjkakyG1GajoxFe265PepuxWdmNj6Sr/LCk2SP5SWshOnH
+c4l3mlTGM4GpcCVWZwVLumwslqdGl1BEeLawRECfSAQAkQ55hbv+TjH0x2xHy4ZHGqEu4/+vn2I
KtgMcR62O8g20UN9ezC/s3HHCm9fX+MgulFTuU+41tQ7ekoOFAHfyNehUDlemS92OPZHt/OU6FeG
vFBZSOok8xRysqdBbNQiNnQOPWl6y2CYLnPOc4uD4HS/jU8xmwJdEtBeBabADjSHNU3HtR3fVXuj
YSdPVrn28wpr2v7gfhl8ykWPpAunovBkmfe4bRsPq7/e6NaovDUwkskrETL2K/N2t9EVAnJ8DdKC
lq997p9g537nuATlS1REZb360oa9PP5bO0dsxwyWAdp4uHxfDjZzak7Fnh0M9eu0xrmf+880yPKQ
MvOOn4xXkes4LvVNEhmWlGxfM8Li7Rs9LtuPPaJutHW0tUNLn1GUXZxt8/W2doIjrVP02EVtl7SA
s3MeWaUH+vQBmIb205C8En4GxH/LTXch3j0v+FVpf1FHk+1jMaKcpG6H0W/dmT33toVnsjW/ckR8
Uj99CKh+6znUTTR0ExqYov+AyQR+2rgGah/TuzwoNnpe2VL8iFX+Y9PvOekuNlqjFovFyXA4cXK6
rd3d1S5DanSG2c43n7XYzIvvOWj1kKBroDcYGEBS7eu206IG38XcN5K2BkVylUrb8tq5O6TilYvX
ditiHns3sJnpmyjxJhc81Vv2CK4s2XC3fn36QL6OCjton8geS6HL/627gd3xO1aQfydQT7qp2xF3
DBovupvGyz0NHVvHg506NMsDx8tuYJUR9tAvt9DdXszOdjBfOFOqIB0cXP76aIuJL+PCrdWLARu0
2RTc831qMfeBYwNLjHOaKXXAFXEdIc/8Hokm8dn0kIBLOLVMIDP1m3xFniO+WbOBHtMM+1+LL0Zb
04LopvkU8hTQWrxKSnW79t9aVDZuj77oSsV8pcHZrL4P1Y1efPT671kMzCj7REjpjLNzhY9Mkbh8
bYBmzOk/F3ow4y6sCvqAkSgdQQ4zB+eAE9eXUCEtZg8P1t/U6kA5zI3oWYaat9vc4+sEHlyrIuvE
bqldD2N0LTjmaw4WQk+PrWjYTQjlg49Rz/96B52OIrQgNGD5wfZwonrP3C8i0TT4ZIQBkqvI58u8
ThkVOlk+rnF2a1V0vAcDdq/7HbXo0rsYpJxHV2PxYdk82SVm9L5E/EqLCt49Fx5Zb8YRbuM3tNPj
s/AKPvlMD96vffHwXxrAUffs3MxhL2pIE3iG88uxdu7uQl/zf3taQY7xd6CHaa3KKiy6SAqdOp29
FJ4x27LD3lJvivPKw/kg4nKCitjhBkC+5Fif2Re9CYUACufD25h0t2XRL/3u9k5wC70txooolHwL
W9rg3VIdDMNsN9X93tt9fJiCzrWWOnOGIjTAeN9p+Pd83AK9R3fUXAc4o3TQnY6yrL9I5ez2z7N0
aeLPsLmgOHTZ7LN/Pih85MR/qehC7GJXQaW/kmT0whDqqYrM/4ZJFpajxW5VYA4b5ps9mjM8QThH
B+894nCUHe1w0R5q5Kv2FoZHoGODLsS7zRnd2mze0dmGUhhfyIMkQNm1332zHjxTUaNcuiKqmOyC
zPyrVmjM3x6xkS892n3RgqtmZOPjpFqGf/Wr4237Uojy0tp5NfzxNyq4mBUwofzmShpRh8vcTnqP
1/I5EqeJAjnmG4lb1Ev3ZyIujvKtWU30L+65VnzLm/tdP88KnWmAauvqkxcNOZfpEK9ofeHmXnT3
iwtU+Kb/VDtNQoKZhFh06j6HJERVxtBZ4+o0bhxP23KHB2D7GpVaP0f1tYvP+hQT8PctFDoFl+tH
lX9T64HHTAMndUddDUVVg1PlsQXmGIIToLYaluyBCn+STyfALTwjCDeJ7y/vDNEijxfWReUMrKTL
ryMNutmXstO1DYqyHU19lxos3XYL9XzxcZObwsLFhJqA1xppONo8bVMIO8errjLmD48ow9eBmV54
Z5jb1MFH9tx1gkf52blooXEZ2F/sYhBz636zYw5jbKzoXQy6r6DE5qyE5KdodYiZ3p9x+DCqhfWJ
HjDqeI5MIrojy71zbZWR6ZW9YZZGWkW70gt3YUFg06Kpif7SV13wu3TQGOO6pV60CD18UgcPVETz
Ni8Ukvro+OGnuGzG+74uxud0bvW8tJwZva57A4uG/pL86S3v+eI0oHiy8Ypp3iOQ82Rv2YduGrbN
uDTGWTHtXuPOed7o9Ittxud3FL/EMwZ3iyyseRuWtGQzmW8AQTPU7fjxnTCCvKsNjJxn1Ln7CKWM
fLb7QZeAFu7FRY0WzeueztjbWAymU5yYul6ns8rxS+r6Hw97Bzv3Gz+n36pipGHKsPv63e2cGRnA
XRCIxmPYQ+fmZvbgUYxTLUhfkVgdeUkPKIOjiPGJ120tdAyzqrPX64U9c/kgEOf11gk4HVv60WIe
prt5eqTs2XkXDEgdzR4nrMMregbSE/OHZ7ZpkdPbsmpN7dff50wwKVFU19TN7/GnApMFQDYIPGuy
BdfaV+G/Y9kTGLP2zLJ/G9/ozq/jD2EeBKjo03sPeNFkub026XVO+lxn0SnCqzngWvMLUsC/HpfT
3SQAsBXRvnJt1qfrIyHoLrA6Xufdr14LmtIWLVPuEKn07mcJ4XUTjmn++NJAnU3fU6pPx2/aF8Rp
ySPgpLWCXTUoCq9pc6caZy/hFbpwVCQJXcLKtBMU1HY/GSMBs7uDNI+GNj0XxOcH0Q94NHynbZMT
08+Rsr3732ZSIxK1RznYTDXQrvEbTOkxsfRhogc9HRfaVnduQU2pLv79d8zztCawLurcv3CUplGJ
KRF/OvSLxz2szQF99/Mjn2birR9SGhDZYlIdthW16vh2YFoNRRCvNrQ9QHZMucFw+5XhdABOubUc
bUsjCgubehl8VXetyTlViE+xrg2+p03T8eBoc8ofOO87cHTe7lRbln7hfvtvfH9ENVMurmGbYdUF
cpZPKS49RHN6mONrFhhQjzsvcdTj/EXqM3sg4AJZ61AjYbaFeqGQaT+Gq4xUNJpssOigoo+9g9V+
pi/uDTwC735zVtFjM+G4dEBRL/ytUU2/twWw/04PDNM2Vir8uwc6Cl76cTbAaxgHzZaSKUnBkY3B
0MO/OKMt8LH6YY5ZbyqKjvLrQlxDrho+sYr3GAJSqaNRsaeMQJ9re5Ff6SlEZwCHCy76qcUMSnQ+
J20405hiUaGIdqAWXhjdZ6XuP2SAHQCD0mYIEfT0OJMSI99xGaO0zAQNa4AsqGHO/k0q9ENB1x8z
JAYAoDWHfmeES7tWcQ/tBnI9SQmCUGXSxKsPVS3zH6xh1oXpnAsFSxY+O7KfQREWjCQp5JvwWmHX
gF1HpuxpQgKOwBV7TB5kFIPCnfE0w77Tc3qd78pgnK0IHYCprfJBqugdn5QUN0z3OJZ7WvjvGkvB
CRJnvnPf4Q4buaPdjtokRbzAv85eB9IGTgN9nGJz7FucuUykcCdc6JbTwWTbn/eYzn+d9iCaV23m
kMH8tuzwWxXnv+5E6VNKG86N/geCVsC1WJbcnjb0LMd645pJhdufDlFfeMlqCvKMjxplBtdj4ur8
MbcjfM3j5eMZGj+T/5uP/380/Hx30L7C+UlHZ++2rdd8Gm5xaJ2dSDJPwO9wKJnVx37P9wi4b02o
yQeQvQIQNj7wGnnHdD4F2o+EZURCoDidzXeZ20eX5sW1MMvf6jp4Q7n9/FbnQOZl6XRMS9gfnw89
/1df9p8xKBBokIZpMwaGqFYG3kay9tLFr7DqQDMRBRHPCecOXwihoTa+OXvCD/0tDmOPlOM6hd9h
qiB6spItYEKQKarKzsRgvqQSYo87f7DbyP9UsIDjJUPyTfkn1en9t3Av0UvSQ/wMRUbKwcFpy8NE
ogKNCe+CHQDABH4L3QkoHujduISy+e9YAdAL8o5/1pxjd0wZgtWc5cLhXQ/pbzbre+Oscb3qL+OQ
shxyB9nhUFZi+JXSezAU1bZy1dwQwBzT0VP5af/uXt2E/1iuCaWupzuPRH1oNGacqujlK8y8HQPc
NVNckDeeislwG0sVSv6QQQwEncev5bz5Chj18xu4bFiJRyti9pChXZD8k7WWKTzEVaM73RGVeqkI
I2EczCD2tcedX/WHG05ybZaBD/D/4wQm77G/eUHlT1X9C4H6E4haVPjTyBYwNb/uQg2WvTjBc+jC
0Ksb9QRBciorooQ4PYfYKaFT5+HSePWcZNXj6Q7VWGTt/6QRoqQ6QMU6NVefFBWeDgTyUijTm8c/
HspYLUPYo3BPhWXlEocuZ0sjzKt/KS870ENECNVeqA8epx1LENo9oPruKDB6OcDYjlsV+ij0IThw
2tZyruNl7hCchCjlb3o5wmvh47MsRWcAVXOn0vUJm2vCcONcoTclzQIRYPiMvr2BJZcNI3Al1tWr
S4o//GVlOvmFI5QxB8Ny6DtwXgAAO2GXKFd1FlKQGE0g8hpITGx66DTrByGySwOdzwcKDDsJOHps
QXdAwQV6wyugQYUts8Qy+/BgXrkg2p3EuRd8VyfNhSkRAXk8hvSHnxlg0/2riqFE0DYLmHUE8HKc
mzgcVwq1THz3KhhR58WQKff5TwG2xCvmMxA6Tq0BjE21ESsTjE9+r6H8wQbMdpikXSchFt7RY3IS
OPvzJS3x4bPh2Qu/zJGMUbExuQAfcxfAZ7gA/ZsrrPCZjcFScuuKh1EJFa+JpoSRfLz+WNgr8z7m
LA4zJGyj4SsAG5LQwSJcbrDMwZHe4nJA/ArXAcibIF4mENoojUTgB0UMln78r/GG0wQXOB2ukznc
XHTNPmPZAURSnv7yFzqZAfcKmoMNR4B2Dv0NSKnsdV43FAWFs0L8itEKB/EDxWeBXQnsMqjSMboU
YdIgfATIhu3z9LhpmgAdD/znf6mp4/HLcGE4JwM87vnpiAcffAOdm14+PdwigSRhQBEwjfPB/sao
OkTVecXO7cRx8PL7pgWdYBnC0fwXe2U5WNiIew+TCnYhprcSIhhiZdIM25bKxn2SiEWVychNlFqA
NR+sdPhwEHv+GcKIyNHgwGvcakeGq1rWQIHgdqgzE9SD8vVNRj9eAUfcvUC+nW3y1Xhso1KDvqYB
hQvPEvM/yA0xH0B2dd3HjIlVHFFgYd224YP/YmxKvLALY4hA4g/RAo8ZvrUZx8ap2pOoPdZ8GaG/
PKbCOXwL/PtRf1b7uGBzspDED11w5Q5sxB7SgxmOOfEVigsLGV/N6xhdCUqq5z+XHjzduHCXWFMh
UGFfeF1OcsW25ystYYf9GgyImdBgIC0uKETIXdG+A3Z7zLRXwq00vgwtgAqZ8Y3kVa4KKEhLKr8l
F8svpPOc+wXa4GPOX866ZrqDcw9rXKhaUNxIvQJtYeQ6gpFDxJzKtoQLjIiqAULGlIUMKFQywJ5d
VDPWk/QLKYhWbax151jCNWTcsNjjHvl1IcA/L4SzgfiD3zTygje+qJP5HFxCrbHUc15TFm0+gtoT
ikZFNGUMUc7+oVQjuNj+ns6EMmTy6pPiwvs6+6d+PmMMAZdfO7DWmVk898QO8hnYrQcSyVEHgNRv
2+G+43E5uvI1Vgfh38DBkyAjofmS2EXdBk2EEjhV8ksgyJxjDs+4jQKHJ3GZxC+sE4joPNZUlJlC
KsTBnGmOpIn2zaOkySJzeHwwvFVSvdYc/iM8keDZywG4lDg0ORFSPB52kOOenkBm5KNQux3QTPEY
oXvFZLMj9xSwOoEuSPjuWPF29AAeFxGjj5GYK3FVQDGf21RCfx3XmOD4PQUtXXOr4jtYuJXfw18q
wF07zAaYkHP3WqIGwAgIOh9qaHYsZJDazyElUym073z4cHXI/d6WZ0OMB6qUGE93GcKCqA1we5/9
Ez/+82mywx95UtSNPZhx2CPiVcfzrNAR18FYC1r+75JVAIUOxh6pqz1mTTN+078hh5tEkHhG28sA
DhOUpEqt0GvE4uvA5voXOAjjPITayGqFDVM4DQN/Mr34tSMYpKwm+MSwOVfcPSx4+zi+zzkaBPcn
L/MgXGKZd9sEtRxQfST/DuuN8QdrFymZSLy6khRWUju4Bzzj+b1y90nqgKTPUz9rfPRZtcaOVAB5
rtNDkcF+D9C8Qe2FxzkfL7tLVWJOxzkRc5KvflI2G7QjGNS9rbQBB+6EWb150mGuDdiXDLLbYkqa
k4U9wnt2RlaVM/B1F/a3pSB5Jx0hLObwLgBxPMBrvwomV0PtbZheVwoPjW0tjO/Fw51Yv1v4l43C
U1PRhe9HFjo0/vAbeRdsk22zLWB0Y1DEQ1iFp6/0WiSIzPhgouUlAQhdImk2gx+UUlChz3v3FrNN
EfK77iRR+6s74ad4XFGaNBIDXvEKP0/arN/i15/cXebOeL1O9tv2z4hMzvmLZINugvVScICqBtQn
/KwJ+BErct6bPqGQ14kTLYB2joysW8cFPUAOrroQnQUCTEQbDDVLfisuqYphHa+BrQdaKcHgrT7c
CLYlp9nPT7HyP1EBFopxIajbYkHT8BrJc7EB6KVGGhxcdEuScDqaFGqC+b1jjxcT/6f998TwB3rP
1vaNpVAyUWiyiAkjvf+NfHfAXYwaE2XKAbVZ4WnxV4BESWnyweBc3Z1c/egcRI7mMIq7/b4IgOGk
hY82qQJwqNq5PkOr5Z2xrnn5vLEhRnOrK8yKXgB3BWng52cE5WgXTPYRPagPZf/sidqyslS6+vkw
LAu2NogDfyi0PR78AIw865Knuu2Md1ga4WbpdR5A/1r0+IMwzS24oANcEXzVoyoSps1zlREIZIdk
MfAQ/H63ZoUj9387D7zLrM5Wn1r2QNMobIhB2LGG/PI+anQQKKbUMMxZbxhp8fyBDsP8KmtAX96o
tAil8fC5wUYOV5lqTXuxZPIrHgKG19EVrvonY80tx2/cM6wyPX0jWYuTk/hcWC9P/pYTH8FZTc55
HTCFXldflyxvJmQO7/wCE4L9R5IyhygD+uu416WOqM9EBAyKPY6grFdsZlp7vElrJkcvJrpoUZca
AAGUE6b0DJWZ5dvVgtLGduNbb8sBT61f7EjjY7BPlb6UrA0a9FJGOrvG2eplYDoyMK+E5EcMAWti
qG8wfdUW8LxNKTuIM+pMrl2/9VNR+DaDtunCCel4TzMEpdt1PKQ1RYTC6KKQ9Yp9AeRUkiBxGvyx
J91J+48DwA4PbS2CMrpmjCL3YXVj6sh3Ibr9imsE4fA82Qa3q6GL8ot3gX3HmZglPBeMlrOTc/W6
7ewp+QlIQXNKO1I7cX1WmIVSxJ19k4GcSTYaf7iUNRVPlhG2ori2Geb0xs2cu+7n51b4HRA52FKD
G3Mv58nEXNLboB3tWI73hUAYqctU8dUwFWXMxyo2MHBVV0hhZyx7mjDDNaxL8a+9lTxKhl32ZJe4
zcVhstSLsY8vfsAaSxwgnTYF2p/edYYG5MiSboQcc8G3+OVPqTtqiiRwsn/qTxMyIZnKPSZOWQum
fM8OWi4rPlzyGnfjN/Ufg+GnC5RWOlyXXwFlSqwXJqfuBzfT0oGOnSwhk1NM5EoDxpbHVkuB2xGB
8j9vQF5pitOXeaByuI/CFqCVquSVQAPJqZzezikpIQfjr9e5+BzalmdOi7dzYBEVEjluRw1Iv3qK
7WlMYgLxDxrX0/1I0fCPfKItLNEN1lhQvKIEyLJRqxQm27fwOFdKefwp7S7VmWsgGd3LocdLx2nk
Bh2fRR6x8P4Ai3uOGLqtgPLoKXnKTEudywF9YmdoHkndrp1TXUVX73ShcoOp0UZQMiifDJ0pJVhB
WTbEtwwfCoye9KcSo9YuNSuBUN2mn2yrQdyrd3xdjw+AP69Lzzgqo9/LzxJzNZiGrM58+wWroDfA
y1e/Bd8bdT/fFjirAQk76JvchylaKqIpfuy/kfE7qWrV5oR/Bn5ANQvP4t/kSnfw5LJWQHfEdCJ0
g38DlU2OMUwG29DwuOc6LeZlvFq5zAuIaata5V6CtqPUHHD6nHn+FL558ov+5UQJN87nlHwUTKPH
COrI7J/ud8vwjsL63g70lRSXlSuJ9vfV2ty29GH1k0GTUay9zdgGSFhwk8s9SSF+VlDnkzGNeOGa
tZeyGVawv9GvY06r9yhtWC/BEx4R7W3IXzHmRlR41K7FP3dHuve2HvCGpsPnFCV2hVxATJGWJ+Du
GQGG89mqPIvkCZxBQM+aMgWu0Ft0oV3nLTP1TLwwsf85zmI28tMf92/44mI11BnChafZQHURrjj3
S6oHzlO1evtcwJiigruQdlbtacDUF+Ws6ryCDpkxUaul8FNFCNBQbMXllP/iD6V/GjAWXyF7F3Us
ul+kEwdpIn5gvMDXDgaH3pgNs6cvArWN+/wCPjqsGdq7asgkv4Jfyhj3JmbQ0gMlGAw9eEztpXRL
khMYS6oQrYx4XSOuJztV3V+Sb0APw0YSmTRllkkNmEIRN9v0TXi0YM40IjbAfdusDjpyt0h8ybSi
8CEhsy2gyJuHprpIhTrBPeefrMcYsnPTf3k2rRBpUlT6lK7xB0oI1+jAmTNTe6mUZIGEVsK7wWK7
YL/a78Jd2EE/w5Z0PNa938sUnZTF4UI/aiJzFA37NKfcfXrX3Lnm/t8F5PjltmdAXhk5sHdwWnAc
jidWJ5Liz7ivn7DVeArtcYbjSdupXxFHrc7QGl4GJ1jnKSlRqKMcLlBO9hv5JuOT9cYRKexkbvFw
ONM/292afIVfsjXGOVHYLm0aLLkhHnqR+XCxnsHxw7AZ3ALAlmHe4JTS+HgmoAC6qqZFq0HzqBjc
q6Gw9tpNBGlmzDV0+AALMQUg1TUAqtbiHxeJzIHr1E+Y/wI8DMDqz3/VoTV8EiPT/+Vg7/0xomJY
2dsgclFDgIRTKQEBHkuonugxZF2Mh1z4XAAfhnOpHDGx4EE6hrhQoPyUhvPt6NvpJdBans2novVR
pw5lm7m4pVEPj5Z4AN3OLfbE5jTOd5tBjUv/4t0bfmU/GRAUTlwDa5cjGo4KSLp0S+ZvP0n7T6Tz
+CCG8H/wZ4OZwbz2Z0n+0M+m5nX8clrJ7i3pZE/kA4kvGzuge3izTsKQDswOUNApUkB5q0qh5L+z
9AZXaMa9RD2GbwH9aNcB3mJiue4watAK9IIbeQR09gkllckLRbAkdwhlyEtUHLKpSMITNBTN1eCQ
wVSm6KNARVzPosNc3QM45XbD1xjVCxEE9L5iQ8UXRrg77R06XVBTTf3pINjrzXgcY0D4P3AwHv8v
9iMWmuTDoLUxpYlHgsuzO1OzAULFp2vHoanqtZQu5Iv2gvuN5k4C4WAa4WxGB4emRQPl0RZYJ0SY
2eM47BPEt/GmL1wJ1sn4Fq03rCMJ++j9ZOhVgmsi0hoEZyGXAKXJOuTfS14DIBi7XDwN2ug6MKKU
5gtLX2YlePnub8BSMyyCtKBE/VKfLgwccBEKPqbz98XCiF/bx8OYRIzpCrnoqoC/XvtPDxlnC5m3
OPbwRB+qzfl+JEUC08gVUQz1BlsnFKaIZBELUhLgYw4nBHPnp5qBXKU6p8+HQxRAiYFZm1AJYG7J
jF/DvIDQxlZqRX9d2yUQ6aiPiSoURSX6KX6GVfp0hVITdyMg1rf/4WdV/HHFmYtdoBVcgeSAs8J0
KtA7sDGM1oAR4vWOQ4X1JwD+osvKaQrOx9nA2A7EOfFwwL2VhcYCQYc1nVsM6IkQaQdgkkiVQyAB
hsmi1+VYx0BwVhIxInp6Gke8WYjUGGA/v3523QjfkYnR//mxaq9RicGx2Z3wYKifQd+0gDx6k8+P
UaOUMKR5Cb0eDa1P5rInY5rJfrKlceAW5MeDFUjc7pjhM0gYsDQA5J1dLaYvB8NEsFVPdkc+hjgC
Mm7DSUV4s7hOc3uYyMDwZB9d/NjaLyULmpwYtIlQArEa6A7eqPC+Jwu5ODMUCyP6S+lghI29xBNG
VIWlJoB9x72oRFd/Aamu1B5BX44/YPLjHajVW2MQL0ZBaG2B3uKlWuvj+Xs9d+6DALDUMwBeARDF
tmXGd6VDZ5zPjYTjH6kAg9MpVkAO2ZiyveOsOdWHImHbiK8L6JHw1tttOuIVLXWvv81Kb1IP8SHs
0GgDdotthrBwdwzn+cHSdpIvyA6mfbxxPtLmoHdsUS0i7K/WIBFeWyi0l8kXqnIcViCvxOBRPLJ1
1u0KJJn6EeDqRqgNIE85zFYsGE5POhquruNJchnec/Ww3N8nEHN8H1HlHgR5xukzh7enwGEx31kd
/onKR8149E8vNVgd1AuwesBTogYGK5u1p4e28/gTmOdlqSf2KiDR33iG0zvd2Im76TDCQzLQKw4E
1oFBu//PzJXvF4qB/8paugDjZ39ljH/8jtouXupC1MfEChoWIJJ0QdexMyAXIx/Ck4YBydoNr8cZ
IM6PjaqLsuoJ00FJWcLiD7mi+elsIXzrRwOoDTzsr/9TT9jciPE6AQv1X8otQEXJccrfvmx/0JQT
/8jtfrYc+j7O3QCklV7hssEKEBsw9ZmBDolNorrjbbZpNwzC2rmf3EJustIN6hN2QDm/U3K+Q7Fy
ME/jc8VujT6MBs6LgA18Gz4LfGSJhwJ7g4zShnmS0+VzWLbU37wDB8Mk4SfAkPghWtq/KLpCiLn8
I85EWIvgHUBg8EJmHB/uqMuD/3FzvWCaxBCSAUfmCeYTKgCR2izLwxIQdoABHJ56M2wDqGapkfZM
ea5e66b6IqeOns6uvwu0P5PlN6NGrIYIhYWBwN2FgADPBnfwgz6N2/28ktZuTxIm+z9jbT/3HGX8
cKpAcUQhewfwzsbu2duIBLqjY9CAm1UTUb8BkWLvivclh0JGuTgFSJLVj4zu4S5g+kRpP5tMahEc
9uimtQuWUT8HfJLkGpnwhfn44mDJRjiJn6lodWci4MfqAjTm5rBlYBIy+twDC3Do0IfBaaZoPQxW
W7/5gnHxZ86oZOKGopuTkPd/GGSMyKGK/Cubk+GIypDNCvTsFTz458wHW8KIiVTsH7IQyKyYdQmt
4GowoYrR1iMP5G5HwmcCA6Rz8Ebc9mVsjwxwAic8OXKbn8OTSTX8QOMMIM35nm+xXHlRI4lzl/fg
Uq9w9VgNCPPeo1PcIjgc4Nh2uo8OQAySxw12CdcF2Tm7g/h2UUhT6/9zTxht9eHkJ9EQdneCRmA8
KAk4b7mwe0cv9dwu9pK/vGrNKcVnGCxBx9GYfHDw8FVbaut/hwIGul2n6vgrrCA4d8G8hbDbksP+
IHZBxp6fTD0OgMkIhV0CGgCkzQNHlC1+V541DICNaZI2bQUgGoerVpBSQDKkQIyC9QvNCljPi1fk
LPs224UsFVbw6aQdBiQ6nIAX/7E3OKoCtOLjLiYb/ZhjRo5KiLK2MyoD+LsJVDmdmfy+I0Yt3H68
Y2wbpBcVOzX7QGio3NuE0y4bwyEqGdqDVFImyAj/Ef099dMgK1j+rtRcjGzkJGeg4ZnBuvQZixFs
T6+GkR/vGnGHzOy4P8D7S5o0huIxNruUfZwfpHbwExnyjTjjDhhyiK9Tj+otbtZU4st76uDc0k//
SCjBR4HGhHdKqC7XLvY/kOL0AQllIyKX0C9THbxZVDRK2RYMWQZo9HmDkDp4I7k/OP+VcC6k930v
wBwN5hgEtAJjfxjA1j1xUsCTZrMUjTN1NWrrwer7J7JooIQxnRtvF5yQ996gmduuDLHr2Pq3UCiO
bLmVTllJJ8VXRnpxklWAFJs8TMr7xQCqs4R5hBg2h6cD9oMybGQMJYC834wnt/6icLZsyFTGkzzW
ai1K+C/4AfhGdPhOWcYMogNc+I3RZc9bU8ixxzysw4F5DYBK/+23APWYFdpM1Bj44Zj7VCQV0Otc
hN1yinvUmyDrkHMw3P6HMxKzBRH9wNcznVnSD5nf/gzwnnv1cbdZMjjjoIxjqpgEHh8gB8Nr8zWo
/iPpzLpURZYo/ItcCxFUXkkmwRnnF5eWJSIOIIrorz9f1Fmn7+3u6iqLITMyYseOvZ9+n6O7H6Kd
gD4zoGKJYzgxBo/Gv2NgEDd/BRM4SsGKliL6ftYBmNPuUjMosipUNehoHnH5iQBdlrCQ2NM3G56N
JgwprpAM8s3Ns/6413ek7W+/ZYFh8FMUIeMmK3JD2UYhidQuOvF/AALevyiry/QLX611qB43GbCB
I6TlUExg2TuH0y++W1fKXXCprj2n5d1S9K/p4pLhXdSiyFVAjS3rgl/8YgbpUoeYjL0UkjCTzljK
lhhyEs47T8okKnA4z8FlQG/bYPMer3vZuW/GlnkT37sncp30Y+QbXk2XhrZ0JR8NGpAI3pt8ayuW
nYR0ArqrvYqsXuoMVPJaIVe2E2s/9EpcBPw0Cq+KGYkCB768tlFA3uXT4YVI/1TrvFBrEvrnRATR
QKRskcks2YK8W6YAUR9zlo15H5M9KHc0ZOjHkI3EQptBp0qMYwC3cDt82HR4ti0ySt77GUFRC6PD
Ng0w1+9t+6nyIaTgdxKijUzSKf05mnkB6nJkJ0Ugrbno+TOhgHIFq6F755ElIQIhz/bbYNQf58Bq
A8LYn5puOoDB4q6HMSAFTJXiwMGLVQoSI1p/2Dq6yF7SWV7CCKE6WJ72/g/kQEwa4ZWpmIJkOjkG
FT1BWv7kSLLL0QX6m+6nD80V3xUM32l3DTdlhkvITLQIdlfSVlBpSYke3irBam1BnW714AahPUhL
Xw2zH0lljqgbYu1V+3AuoRy5nMpDTBkfyN0BkGvTiChDGMc+Y96iALbz38wD3+STqegE0+EQR7dF
eoBu7CAghPQPhi4w/0IQKkJm/Kfp7GOgCExCZcDzHvKIf7NBB2FSw3PRVlljli4ZFO7y0u4/dgEW
5ASnOfsgv0KP9sfd3V82sjaE7N3FxYVLvoEeQnAwZ+hAhEOUcvmFQ+KyAD5LehFHDmORzFL2ef9L
8tOTfk69nLUiTzqb6EIBb855m8cOcJAt3KoJomfLWLEQEsRr10Npwx4tEHqSSNQcejCCh8GuD3RX
wTlzSYSG/LYjcZ47c8hdFpeecEIQZfmW4FJzWoYnQiqsERaQVHboOQxF9GdJKxaJOrvp2yrzIlEB
5aRA+AmC1XjcnI6FLcYyj2IjQBuDveNL7yh8j0J/3Jr+wvjuyasSNIV2BmdL9BRAEwmUyQFcip+m
1kMg6kMp6/fpm9Pr58tkcXR7wZrGIjkEN603FR3bGzJ4HA5Iz3gSJGkqw5EEd1siiISXINuSBxsr
Dgw5NFBlge0YpcuICeDRrAdnnzEquGJ7b0BGDj9y3GmQzNypH9rugjFBGokDh1hBDl3Pz2Husxc4
R8gBbIchY8bnye2hbzB/QH+Rphl9vmBLHneRs3sCboQAKZ36V1AG33ghO5KHJV4VEBY/hFUeQkLK
5nCwvBXtsnZ4md0jyFfYRE35RhiLvEr2j9N2yWWczMN1iB5+ckTYFnM13NoQ4jw8zvZBuJn0qxWk
K3e9Ez8wJXpLh+xO2UbfFlm7P4BGCHDyFtFO5pyXtjA3CrDk0BUg4DR6IC2wIBdvRonoePkTYJAJ
hezbJmsA4wF17wyShsdCZMJNhH8aCE6T+eTQbaHUIBH2YIsx/fL0jAHNuhWz5HAmfBk0TB1GGYVJ
ZQDEIgDFuYTaq+jyRMRvIU0wgcHlIZaya8Wn3h+NinN4hUYNVUKI1SPifZNsD1UJbUaoYfyBYzoJ
xWSVcgTmm+g7cavkChOJPEz+UX/z+/E9le7vKkqO7/AykLFYbcm6MDjqvVltj5p0h/WJaGyApkB0
GvyNmnKInLDYpgFCClZSazVGZObimkhApXGNeJCa4/oJmabGSRAVuT3bVNCeuYGsNIOEf9ciymhI
4QhiRkItszr/WToNGlrghPNMwAwNbtr8ABeCBxZQJISK2CaqQ5DG6DFwV7vWQjYY8Z0kkVtDwjky
YEWxyejpy/fCh0BjFljT/4wvEbGZ8CKzS8KupOfBoWnS8+JATUoVLZqxyP1uWsyMzjzGRNRi0enF
Ytg2fyNLGRuoplHtU8WvpOkK/tbt8GHAS5JwvV0DKS5xdriyilmXzmeCcoWOIA41lNR0LpR0iYVI
9Y6AQEiY0Hamn0eWqtGup90PvBjFYCZc0SRGc2deQ8dmKBZVf8R1ePVMrIwMd2DZwDrtzep2whf4
A+0gH8R4rEEaJDdu8X63pDkM+GFBx1QfJxrQXdOl1UtVRfYaIpNjr/06lORIQ8yL30DHIeIcnmRs
B4p7hqtmCzYE7WgZoZFpGaEqC0frcBAv0sj4EippQ8JPaqawymKUcwUmYeK7Tmx9JjrfmE0Tdhec
mckYsRqRZCRdUAv6WZPmulpPIIN/F6gWxgTt4wKaCxN2aG7q07Y7WJ1nK1oXmGlxjDUQIWWAD8L4
ccGwLrAEXB/6A2pEisIrWRR/jdPDpCPPHvWhd2+uezdComRpWCH4KFHC9vn+MBJIHwTMlnk3L0Ya
3V7qse8iha0mnCKvwDyASnD488p4mQRRvPtyWBiPnq7gV2LRwgXyK0X0afHCeO/qDD/yGL1A+hMk
70R01K5IIkiKyT1AkdXXLXsMMPnSZurTL2JpEj0t2G6TdA+9aMDz4JT49IA0l6JmyPkYI92LhgwZ
tS7Y0SJSMZX3kUA/HMI0ocrmcdiiNlNC62JDIGTdRYet5Q4BZM82EqUtFMIoaoIAdjmbV9VjKluh
et1MhVKuPTAI6oB50DEIf1bA3ollCpdkhlrtQQxqIPOUhGd43D/M4IHMrUMohgrjAZp5hBIxSwCn
Ra83Bt7loFEwo+3z0hdJSY5PYAxHwjoRDZQ7n5Ab4HtB2oe4s/3eo9vbYC1Xzq23wQLd7uybthzx
HCNXxo+awcijoDoQh3mxVwZOBR3u9O/Hwaq4+dL6yYCJVhbJabqkxQQ8RGozASyYINUDyk5POIXJ
dJOaetWGAAr5AfiI0h6yOop1PxlFiPtDN4/MBdOK8No3/fzbI4NDkPHrks3ekQ/Nw1rq+TgfQLi9
sZlzGDrCPgUNDzqjAJrUV4XKCVjBZyXBO8SayQ2JdCTUdnAa4MTuYvQH6+JFHxOC/QR0+ANYS+1l
H8gjilWK9Dmo3poK9BUP8+kTjvWf6WHDkwVw4wjY/kbA1M85FlACW0OixA5VVhldtwdJteRTR2N6
v8GxWXRGCRJ9zHtRNoCyUCSdE/YkDLOtgy3wS2ogjgzAPkIwY0eIs3FqHzinocge85BXNzk0Of8x
zHryQbOoxBNG8AUeOV1+SfQcFDxJaweQxNcf7ww668KWpuChiLpDFImJ21hoGqQwHfoSNrVYSArB
f3B3nAecyhoJMVZCwHWQFxhmtD4OpgS1jaj87y1A1fRNLt/iTCtaahsX0iMygDl9cC5ivelok2/m
ldIVfJMhqSGuW8DanrEawpUVjqlzsPpRI2bQNwiFyAZWRaw99ZLhrWeNTl8PAR9g2lXHKWOoz4iK
Xx0uTWCFJ//TovZSl8VLuwSm24GGzomhLBFiGUDBgqTGxH13qvm3Pi3pVETtoMuyustQy2l3H2hI
mE5ypDKTkKNzAp1AbVt+oy0Oy5EApqFyn3K2XR34CwMiw+TuFi6UukDwPcqFlvmnbUmch3fKsh3/
TDO/jYxHpphOZTSBkAAFj6cLEuij1EVTT99w+4yPUwlavTI4AIVFqGcOC2hpCqhtcuhyEZ71mtGs
UI8dEYT+LOcrxQvIOPCxvz3RzDpYYES0c03ahI6xSnX49UhTsI4qbjKRXCAI54ip95m3/z1jtmSP
G4tEthCj/Orhg7xM3hEozoKedav2uvOu9Bw5iGD8BDIzjGtyfSwcHC1zPCkIxtAoB0/xbRMcKhk9
6ZEJdlJTY7OZELIg9eoyUdAJhwjTBwsEykaLSXAMUQXVvcQA3nRB+tPB2B2y7hmtf57EVgEAnmBA
4mFZiO1HDhkoxLn+MdiRtujSCLZ6OscglQmsYXvZWJBbUxiFDrHx+LZP7EzY0xovwe5/EAQcMtsg
/NpdLEXldc8BRnQCiXDAKMl2yIOGZ+axR5pHo47Beh7Z8qx7T5pNBEgb3bvfW+E3lI84p9gs8Mgw
t2iMeVnJEtq3UpzTxFI+C1igDJvxwIFa5sCFICeb0hIiU83VodlCv75mINObHwkoBxr/BAXI0m6F
bqQQ0X3onyVN9h4vigaG1JYFBTcAn+CUctQdGQPBQxXdXUdRdQExHLFdp1ewuu7APBcBetQXzCfk
R8UNhcze9i/R12fTMLozoh193D1sEbwLIi6gZL4IfTzOXAOlTkFnj84OdMFGxhRnEJ8ceWlNTAqo
eWBCbMn9O6jKzUfwmGA9GHjfaDSCAAdEtkKadoBsXGQMO7THiUSLwYsUe1LMhv3zDtHAI4tm6Os9
2yYP4+y8DI4hFhAuYzDMIW15d9RbPAkILjGHLAUb551oNjnsqXDSHtZjGA2DLoibNky4cuIaSBQw
23tJf3/YVVIBZvtGH6yfDQdFGWheZBB/0UiEJEoFIDKImCxPODxjUTV8uDYvlAemzg2Sgi6NVRFX
opEd0Gkg+EldeO5T9NExO/uLv5RxsJAnBYgpqLXmL2iCICXOiHbiMmkV97zNiJfBzzDCtTzTp0Jf
k9KcOCJCdMeDtY6lfAEZ3QFmkvuiAWJbOx8jgaFwHI5z1q4WP1yBQXnPABOv/QTRHBI+pH4lt6Hv
b8b0R3urETPPSI5QFX7Hk4mJGNNbjBbk0tK6j8qw5OpQ3d2m34EGL2AFkiX+dhIBV5Bg0S9nyJRe
HTIcjDXI/i2QAoi4qTfPAs4JuKtLJ5j9fLJ90VTmvJQ0awvtFX44xATVT/lpwS7iy7w1RimpW4on
AzOMBCqgDecPSM1/BHoFDCM+SWceBVppR8QV24GWfPgcUkQyKtP2FxbmHm/J3SkSsUew5CwBoAri
rtza4b7kgKghAE+JjG5g7I/0NhAYWKNvh7Yg6bFq5La2ZeYJ4AyJxAotVVAYqcAyel8ptiXjIzDK
xxaxUZ4Q4dFm2fjokjIVITx8SStlTuHhvI9PmLo0veQ633teJaypQBFjkFxYpi21JN7S6Ofr4xik
WMKGq8VLJm5cJLrs4B6YdlTAruORohmvOC0zhG4B14+TK1mRthFaGUQJdR0iFMb3lS4jOR3hjsJa
nkxuvwiqxgGgDW8MDME1Q3qoksM3fPHUYZ0K7Egz8UgO3/f7vw313E9T1UfPrh+qACd1ukmCKp/C
Cbe+hSDprC4zKt5owYIBDerAfNhylz8AwQgpchJwyk0yj1KkbT9I0wh/iNY7Tgf1SUWYQZpegAOY
eozpiK4OcHjL8VIXGSvHs0d/idRBjFcWCwRvmHiiWKJpQYugiY4Ej7YE2W70hQ8oEydGJBWoS8zp
c84CI9AJeXqYYLN4ToPo/wVBSgnw9AkWJmwXoU7h7jIhYAyhg/0ZIkSAZoAUFOvumpohpt7qNaKB
p7sbh+qA9ooxPEji/6KlSWwVd0RkeaVs5JFXgrtMaBfQaOq6n+mTJcuf2VmRXznybt3uyBh1Nq2/
nRBNChSsG/Ff5dOdL7pb2M8wQ+xzx7X6C8F4FKsm3ZPF9VA5Ba+vfcSa5SRaHniQ0t1f3a8sr1WX
oQUqXNOBaHSPyOjA9husTJRc1+05SaWU3DFMXIf2xmtEKsVUKv28iE602zc3a5CF7xqoTLlMfxbO
UinU+sS7IRaCigjM3oKl66gDm5NXexnwddfgMIEA9CF3YvcGLfcjXgE/sFWAjo2+tJHYMlAjNJLQ
RXOdPO2IjQkoCcjL2ySMMxQF++XlyLERvEtFYWzEjwTIiySb2MzyGr72cfCcS8oyOM0RaRPHLlDa
bjTfrS87kFtOW+E3cZnsHcg2DtF/fBRYoQmhw3M5ysWYibTIAxzgeGN3Fktxj3eQvQaRi2lXuZgJ
2ZIGWliZcXEvTBmYCRUoG0bilObGktJZKmGWNBPsNmpKJLLb9cn5bU078BEpxsAHCLhMKtrtubC8
DkeYzBysgIhPrHjI5cHBBJKg3KIdqD5TPp30EwrgrnOcM6FhjouoPX1FcANijv+W+PsCT1KkSln8
cqVBOVgA1fEgt6uX0wz7O3GWv884ikS35XCVPu1RBs/kiKJcxAla2FivPUZ2YkxSol1iOeIeMsh7
6RfGeTJdiZcMmWuDApDvPXIhGFaQKzlH6W9wyRWPDXcw3pN72xk/fWhQKiIhdiahqMiiunvA+pxz
1Tsy4gBqRfQd2newdVYQfw7NXrqU0zEZfnC7ZSHskNdI1Q7ccQDUtNLRZgFO58iGMiA45Vm0kQ9N
wh4jTKMDpyjNqF8Ozub6vj/57ACkdFgL6uqBPcitUnf/BWoiD9FFAC/q4NWGECPVBM+FzJ6KEfIM
VTMO0nKSEGCB8KQJh5sQCTTvW1Yrm2rzWrCtuoNFtoMvbUdgyFT1QU1YASAYnPvEGGtGX3bK/Dc3
S6gMcnToGT9kY36mJudOkwBwKAIQQDksWZ/X/90DThQMVHz6zwdBC9k/4V8lxZiiZBuM7gVtVhE9
XvnVB8EuyLYI9OceVyJIcmvNMUYaqLYdAqj55OZYFn/zkgemSZClhqEsppWUBurAifb3CrsuHSB1
6Mw6Dgs/dSJI0kw5pqDXJz+gwq7hMQtVlbpFZvAq+hwy2lVZ/e+8ffbEkSo4CFYNqbu0SYUntFk6
E4Zyrz631qEx7N5N7qHsuZBX1FnktHn2NKFaQ80Mm+MTU+2HDyzJu5N8fj7Vgm2FJ5K00bFIhGns
03i9MN8CuCyDWkQzICL+VejHUnrSOzhJf1MjZWu5IGOB05otuB3y1j8ipQZ92f2ieMDOWOBspoj7
rBppNzx81IRoS9E4qn/n2gxGEb4zfQNHXX6f/TOt7Trq+e0+nkhzGfpNqat/aYQT/UWEFNFlPE7l
RSJT6AY4YotbWrUg6UarCS6J8ruVGrv2LgQKIWXAYajuuDztU/+2gqwAr7dyAd1XJMCMrLDFJNtj
AoiM9kTQw1aR909xzuX8ngf3JbnKiJmXzxHdyrfLYwGfKnBVNgFonk9nQlcRgTOoHMCk0IlpTTZ6
nMpgmAwhFu4nvDBQdEaHVJS8MNQcScOHaSKZy/AePs8bKIgDYiPGdiDlW3fx4ieRzWJI6O2+XDaN
JC/lEiQAADznRzTMdxsU1Dr9IGIeowx7sZb97MltWMuT+4MCHrkz0KHVBUaN2Bk9FKHxE4DMFvht
eo1ei6aoexqQ1cJSLJkpBnDlMWDPCvZ0kz4pxKY238riL4Mn1G+Z/mQaBioynIAzcYN1xUBKo4eP
wIRXn9eq+r2jfYNwCd7Fl011VzBcUBj0TnM5z57euff12r5XOfBmbAvTGaW7H/58PfHSfPgaLEbh
nnA13Dg6WwOYxfzMQ7etTlCTeFyd7nN//boVE0m03TtRC9EnryjQavYfs+sthtRqZ0j4xl/njATw
za0dxNuQgOeywNO5fzhc9oXBgRpy/OPhl4OL867tpv2dFfTxX4uuzzRQvUIV+WtOT7qjo/rFZBNY
VifI+0guY1munqV7bU7MkWHCavuEMGd47Og/oxXo1QplGR0iqc6ZmPX0bdj59j642z6n33OvkPap
e3PF/lMGG8wG+hBP3cN+2XQquPaqHeSkB3bnKyZxJuRGQQUafuMSJjmzD4TNlkqxpkzdG31ivTnm
kDIb7q0T0SLGwYhZ4K5avlc323xDakafN4A7zMAmTGkZA+8wMzbKVpArngri/ZwKPomxJQfgMmEm
IiKiScfOgr7O++1OaZ6jj4f+fk1HmMZKrspYrJybcFZJ964e9rs+a0tWCxtW53bkzYtg5cl9d4kb
F/e7uZGlcXNMIClKP/GeZ3gBvAHeHR/M/6cOE0XtkgEiHHWiAmcidkaT35ax7vl6So//b14no3T5
2S4N6fhDDvhO9Yaf7xsaUbnyXqbzuSye1digoXnbl89NS3dNCOBMLJ9ik2vblx+/0qZtmBFo6Fje
E8oJGlTLNPO1j383gEoYUz4VfgeJzpHxe47fMH8ePioaeh1kzFvuKduSd9As/PMIQaQ2VLzJ/eWc
IRwDz+M60wlbKcIhd82pEbJ5+Mg4fnScwpwKscNRAgZszqsBZIF2QDs///iPOaonSLajtRJCkMDE
YnBu/JKA0XZF+X9poA0UvbuTbASA2IS2jkt7tuAnLCPu5DiyYwoZFM+oZrCkGplvV6s8/bZ6VV6h
uzmCxp3B2/KSisS4kw7aW/xms+jdCRNjXpy95yChU1KExte5f5mE/Tpm9vPpdOxORdqPMFi6BUdk
DTXqif7t15mvIwtAnVL3PrnDJbzN3pMo80A1x03uSMpFee5VuVcagfbpozT61b2URLMbvjXHrHss
GbLjEUGDXvQW9bTg1hmzskCTSGaQKWZMoCu4Km/liQxKwFlJ6tYQQysIHmfasGFMTlq/HGPfRPzv
5aTVsMHhpZXMWvnkUJNGK+ZlZ7TOSwFj8V1MA+0VtaN882DrEwB097IRiRZAMBkZAvsg13eCFhox
YYuQweDNCDrKgzdUCzvyyDVxSGQREjLv3PmTUm3jFAzjfV6ssR5rcVyzsKUi4hkKCeXFXdx79/e4
+s2q4THlRtV1ZBQu4tLWLG/mfLOxvHeJfbxAM+k1TmGF/zmPWyQ0daRFmPTT6LoQlBUx/f2MEhDu
nH7jq6FMPZJ7g73FPuA/ldX4+x5c3965nDfy/gl1ajeLS8v7vIZ/SrFWFn0v43s3PH19uYuGglHD
z7IKH3PeQY6KnJM1UF6C7VSht3YKw7zo39LgVrtW7uHGvc91j5Vbs8yYf0t6QBRsoD37OumhLPtH
RT/BLlUsEEzmTQiIvFKk6vuG7saX2tW7vIz2eQ3sCx+OXJ2sIGXcGXNUxi8ixFwaizrpMX1xdhuX
cW71i29fC/iddN26zJlJNnJrwxElH6INwZD0sFXPpITf3iWbz0b87Jtd/xoZSy1oIPblvlvu+wmK
1cqcV9u/IDPTaq4ykxmtHssInbw8YAUTjb5iTBh3UGJ4zC+nMOuEZja+tJDfEz3W9LzuWt73FFio
ImpOS2eJz9NnnJ3XzTdzZvarPUiN+b05fVQjw/K2NUodM12jeWxco3rVvvlXNP0s94m03SW63SZm
GT8vs5JS5hQ+KMhbUUN3rS3n5nCbuffMv6XrHGg9yxbfwtVPwXZxa/tWydRm79V18tR93ZzTw/28
3RxVYxCU+rDVVu2PT2jbEupb72Fl9pul09YHCQrsyOOjIQ6M3hlm+fT1RQEtrNiVWCIbnOCak95+
HijHbyemFZwYG6W9lQ70HHLa6+a2PLTRC2VaPl3L4vA00S96uoXut9GNfboGkiJXJooRYGyKLlr4
KRnc7SaTBB3RkhLqjR4jY3shDRGksnQbGwMd6XPO9S/CMAod/+7192bQMHEGxYMiuUUt1zzoNYUs
Jxinw1zrwrFhzj/1mJdD4Jj9GzfGJxdCVkIC7bZlbIU0u0y9A8lO/thYL2a0nc6BQakzA7uiRL7W
O15++qlfPSu4Inr00VymdWieWlQ5SPrDmF8y4KM1T/bPzYruXTQeG37dYZWj2qBK6xdJxgonRRp4
HEzoMKm2qDXVAaqQLDiIyza0YssI8BZoRIldfZ0HE8ClsiB5MZAXtqaiUbpO1Qc0/Fg9vHdLWRsC
c7EgQSCpZqi7Ybi0maiXHNrXTvh1H1enRFof4a2G+9XwVIgJE0ixfXedm9u8hp9+rfuntqd7aJcg
3dFA1I6eCf4ADH3Bxrd659pJ85EZWiRR5xI9cnuXV/1XIqZ8p1cf9Hx3m9LVmj1xolF55XDa3l6b
h9Uv27Dok88iF3ndNrnq5756try6FckBfUUAh9QDP5FnTye6nYmDyMIMn6rImHTq9r9vl8PwvDnn
nhzmmmPA9mjfezEn0ZbTinPKEurSE/9z1I9NVI08E61NXHnfATGvcfp95LtPuXxyznOSC81/mOpT
rTk1ouZlmDSnUPwbchgOuttJmozR0youm09j92x7GfXc6pL1zOTnS3xHEeDtljzs2i4Jvv8nfwkN
uSQaz0GTIUlhSl81QkdG3JBgewpLFOpHKKvlE5Ad585dc713pwQJhYrXhRkD1abiI0GHiKGDamIm
qnyqN5O1caorJKpeTHfgizPAgjZThQzIAGpClmgxIIhckmtdqGhOQTEmgXh+7WJdb8Qbq1Xbjwlj
xt9fk5cygfc1ILE6173uktOtSfyit9u0yxFv6zngDv+GIPi97agaaMRU+Tv1gxyxAIBTk8+8Orpz
52n9mWbV8wuQl87p6VwYuwU4Io3EMcsDB6VLDaJeeOR7jEH5zKJ7XMUfz4z8DFWoAfGWv7gZhsSM
/SkkkTtPOMEoaujdg0TRNZw11XZF0siHNZEGZoyVX3x1TPWOX5ygZJIe+Rx+I+3oSz6IqwjaXAUl
B7zpq6zCYsSjhX1/Z56Q+oKjlV+oL28+5VRwgoQgKji600WU5ctI6RNybDtossQ583kzfIK04O46
pwDnO2wKHN9zeWc4kG0MXAV4YyRS7aUkqSf3FJIjXEckCDf/hG4bpxnD4n4XX50vDNo5kzPSLW0d
K9Rk2ZQdNl8XJ7J+Cr9cnWRgugUxWp4xv+MVc1PM6bF44DIzglAPTHC9qCOLQePo6wAflq7hG75Q
KEzSbVQT3aKXHLoETMQtjl3Z5ic4EDSx68HfNNXdk1Xk1STYFxktNpYZGvmsq22p9D3+pPvP/r3c
Tqn5GThd3/ttENDt6IJOiNBf7mNSfBQf5Nm8RpwVd1byoDnnorSufJFKgislW8JCgaRGElasGSCl
4o6nqCXqFEljkU5JfxrIhLzsekMiBI2ui+RJBNuB7lxXVojPMrt6N+CtevP0JbBMzn+bfQOxgZEB
zlSDJff0c8CjYpSAzmO9Nfs42VhznsiQ9LqeyevlmnRe4pmy44EeDFeXOiRn5MhXylzUh5yOz0AZ
comuccVvb0uz1Wm6l0CqIhZrAjoJeEBAZJJYV6Ys/jPg7aDNltW8P1qiZdjtrnDmCAxc9ehRq86L
wpsKx79jgauHtFgRnLwNO5NknNPXqxmZKwyVrt+zz8xUTTA/wyvH9zWcADTcbu6V8dOvnSMXK88b
Qwf5p++AaYsNJZjDIv1uWi4rtzkoRnrAbyZakO381dCgMN1pB7iLRSezlw2/6DMOOCsr0DSVGso8
ViCHurONHhNWmW7zJnn6dBq5IyZHkWRq7tootqcEq5Qm6bhG+dtS5eESUJXpNn816fa03AKzQezJ
KXgVe6geYpBh7qzFBUMS+8kJ2Wswp8LVWhCLcuz0eKUTgh2Z5Ge5HeLVkNpUCcmh2NpXLJcWrULx
V3ZAGx5nRpYIKhKyqlhnvCAPWYEvTwONgIILeD+Dr/viWt3Kl29n7/Q5OjSk42b8HarIsOvxjE4J
Y9g8RvaZBjdG7qDPEkkUtF6uU+93PS5R7zd3j6m1QLmq7X167ZOvOSwl9emxbL/2OdCYeeH75FGo
asi3veXyL8E7rgYmnEcuLVvLo6N7FpTyuRWfymZJALoCdvpdQg08kgc7kK/x4V+WJt/ZkmuSr35m
OUNyJ4voeQrQ9PvaRPVz1A3wHnn3LnxJ31LYa3158gaVswMADIVXlpCOs4QysJVlgBGSk4Wqa9hA
am1s9Cv4K0g+sQ2rIR/4mLLKT7LMr2ju9a9r68YC/Hu2PKq2x5tvLZq7ylL8/GdrM3DPvtWv6l2K
WoY8yR9iOuc9VZQGmPT8zcNXTx+1D43fB+k1Esn42YD2dp2y8u9X73z3z13HxKm8nOjsx9Pkg5qz
RaqqqktwfQYagogzi6iNrToJH64QTBwCeVyVcULh2b5w74nHmsp698ao+/Ifbdv6bvSHw+dqHE2v
UKeJBoWnp+Wj7yXUvXqBeX1m9a7j3K7fu/bFa4IFibnKK+snn8hkwb10YjgUMSsj7qOEmkwe712d
H64JPa5qV/KIuZkm2U2BAi7diioLjHJVHdfJVaGYey4oVGfZy3/hiIUDCRIZsJpeqsSixveHl2Jx
gvtlFpx2V7dl0St8Q7K0b1Bnendsbi6M87qfvFJaduVCFtxPK1vqZ/ijjN+3H45O4fqja0PdkFPC
AvBGDBvZhc3F5XCXNqT2oLB3tXvQSMJrNgP0O9yRWmnYidET7SJjyNyEMFC+/PxMOqptZtzjxIN8
wNGwdQ654TANojMvdv9wls+0qaH3Mj2o6yHApUDWTRTvm+Gz6aQZcmoNhKhenyC9HFuwj0pMxDUf
LOiJ/vJosUA+6flTU7JexxXsEktZ+rDCMD71z2dS1Ht2TMthene2z1+8mrisNQBC9nU668m3IYNQ
/DNXBZ/zFpgA+1lHuPZ4qsyL5YNLwTRHEdhokt/u3gEGLcIhqijV495PPDMBl0Zf7EoHFRDKYMMy
8gtv4FeGJIF27336EUDXjGpAZ0ljckvi9PIxR3nkzcgZeQwc8YDCVSCXl0O9zGzT8XEKcao9dpB2
HxzoUD7Iz5hpZZYc9XiHPgpCjIV/Mxyru7DoJN+jhEuEYjAByAf9hHK3hg3JdOZ1SW/GglaJkiR9
I7sqR0CkSe7CM6KZQhwZyzzY8gZTRbXaqNXYJ+R+GP3IuRj1Qr0l5R9pwh7fqh5pMCHM1E8I0veI
NgMaD5qQkw53d6X7WijTxdiJglmf0GpWdbmW8cwEOguKF0K/q5tOdGrTs2YGubjwgpqj7oZmyoMy
rVe655bKOg7T2p9xJx8gg3+8XQBlr8xfO93PyEzcx8XrwFtCexjS1PPRA5BK/EbDa0HtoUzjZLBP
1vx8AqFO23ZZMAJ3c/KWPeqGd+Ky2iLWzqT47vvGhYLRC+SG7dLuZkzUNYMvjSrkqIFg6z3RNbz7
HaDk3Ends1PAulMz3OVIiDJ1GbGVXx/B3ErSdc5Dd5v3m6i6B3lczqegbemGLA/UfYLTCQrG6tQZ
NB5+3nK1QZb7pAw7A7k3J2FK7yWi6S3OMs80KE63Go5UVyzPKpk5tOD5uxXY72VsinwTlnxYeW26
R1QddGezDbNgX6AcD1sSO3IGvfZtA+Va54zWLHfV2EPKf1oeaLFtciv2/q6p88/IYsq1Enh7d6J7
lPKebU9XlagjDXJ0ppiMROAHt7QfnKb+7HUqC/sG/Mq4whF2M+0XZOmMZNm+Aq3ZCRJFpyADgmB8
zyvms0dcDF5zVOz5xsxttlHWnb0T9Zqe1BUN/t0Vr0C0Ce3PgJYbm0ed6OBsGV6DlUcp9sKWZKFR
7K4g771zNLOd980dZM0Am5+TiwjPbGT2CzUTqJzPTknpvR4Pwpt9mFWvl1QFjKYtCzHKenCGkKU6
p2SArnpZusjhC42suHg1y4bm1OV2wGrtPkGtNmRwfsmMVNPLMAEBYQZ3Zr2DetBuegVXEy7DtR2W
y8P1HmJ4yoaHqPb4hSERF4wbcHrPL9P0kKyRh71XpD+wy1TMPqP94TwIBGRwFCLdhjpfIgDKNnod
bsXhjPCI4uiVYWwmn8hBaEtJa0+khK4x3dvOmCGlX/Cfh0+BMGc8AtOu2k2NX9NESt/rfjx0/aWQ
QW/8eO3pP5+fJWeASZlt/0n4QivddUdLqwPztTMHRfs5o3szRvOXLGdxi6wdK9p5MIrVJEV0TNQi
+o/FepmqH4sljmZy+g5Rtqe9kY5T2jS5/3iO8zNUqOeWyM2s//RqOB/GxoAot+jguh3eBukWgMMV
PiKzhm5RuZnfKvxswAOaN5c1+EPy8a1pl+esit/05cx4j/zM1Ky8U5cvpiE11/sX7ed9gv6XyxeT
t3shjacURJKoMcXTog4a27+p6gv8C3+LIL672QD/tI8PZrI7IMGwB5HKlU3UQQxt8XKblnAzGomb
JyheY8d47p9BWZoYEN1cUCbknN3s7g++jXCDwVLHFivCykshiazuO+Y8O5W93/rvVmgw7dX0N1U2
x06uBzKiqadjUXKI440QRpmARo0ODerUvnnJwx5tsmlhn5Q3Syaj3jXAK+pCHLjvVrf+15M5X32x
GRG9CmdfQsWyP4vts8+8jeE+uNg3fkPwfharpKsQ4eIWME0g6xObSwuMXF3Wm6pP7Pi4Jjzgq9og
awt9kN0Wks/3SGmdDbtcQ0yllB8bdWg2fqATpUP6iHjVqZf7XbXb0XaC6SY+iVgPiAej7nc4Lk9y
t6va+5gMCpg/uGYIuUj4apoqFjfiVXux4THqmDACqsEFQkqrHmEH/+fbSH6Iooud4D/4VhHSoX5c
4zyNPjE0NmYXOVz2Ii7gLNqbN5mCa8XRdgdhDj4MMUH6os+fVevnumgzcPpiSql6INF5t4vdHavP
2wHCPmqdtSNuFPdpRfXgtUFS+XcWgUwYJx+ky4vNHouhVTrdlFNRE2CgCTdNwuuVV/MR/bcN5rP8
mREfQRR5+fTWvDIUxnFr9Ee7EMJGfJgsIOvzcmIRBKyFdYM1MI1r4GJYjZC6zHGrpw8XjSB/x/9I
OrMlVZEtDD8RESIyeMs8iIqz3hBlWQLiwCA4PH1/uTs6zu4+3ZalkGSu9a9/2LywB2XYi4o9MwVj
VFkBlBe8kz/kaaGhcgRr6IWlzK761c3LqnN2kWoLOTCsrQ2z9Q7Hy699iCBF5usXcyqILdD8Hcb+
qNYbcTM2sChO152Os+2EwR9HtzlInkLoRC4RTBEsHhnuB7zqPASvh7xVuPwCdAlLZucX0YY8FzA6
7hbcYgVcRCDlUFEqzJDpOUBqJA/UD0OhPT4aP8KnSju+lgKeYDprM52lE/G0dWOPKshIgzB2lclM
WEGMnOPBkDnaeKQ+8Tc44thUUkBY4unCxZ2Zd0cNuYHOjxAlW1xXQ6sYW0O+M1lWqrB8+HD8OiUv
b3K7S5dqbiuZ15Bx4UhjEFBOrlFORxBI2jFfPbEcuKdIe60agzDABCUmB0r7UUC77INamINzNdk0
9mDgdGPWvjnQTRBcJisGE/PGChl4hjSqNoRazSZZjg1rbBX4hk+2nwn83D6xetQrByhNR216Io/v
Q2yhZj2u9rfiALdRMYwUpOtUn3rhKUiPoH7My+3DH3icr/EYk3PxCOnm+9ceHHr3oLt67cjl7I3X
0+H4nMtDk+AoCF1p8ubL3iyO7xfLcL0qkAIiQn1Z3+OA2S7QFEmEINGzr5nfzdXt8PmTfYn+lIGr
bA15yd+4BXf2yj+JcTrWa3d31S/v++/QbEFMONJzKw2rQHVbD0es25rG0K+Fj/4jvs7e0XD/DEeY
shtzyVEwB7RkP1/iwnCdk/cJJk/Hy0N5zMI6fIRMtE1gd7Q6vHPml/69wClTdS+ry2nE5lSS14pL
SkJWILszBzc5V8cRvhLHD5WqeV/qoLGhNEVCcI80hI+11QSt2c8rtrDWvHmGEA44ucvtduUtn94d
eW+bDTPkKRemLBe7Pz689xarX0d8sCsf/OL2R23OceK3a2LtxCblfG2SNeZaKPSH2Y/SWT3R1tfd
yCNh9Jx645nEXxiLh+xbPmwrkt1f8Cl9GpvL3+Mo2dq2mOXsUbAPL6B9A2AK6seHda5ilWcL9Mgy
joWtw98WNfk/omEevGC9kJ3HadNNjfBuX1bPYHy8zLQXWUaZV3hGYAAoxfWaD72U/daS7cEPe+qh
Nbk/bOPkSQbNZOgYXOzSGYovYvbb0bw5Erro3KNigsd9bQ+h7hFP6zzZ5ucDmJQldS0kh4mawPgM
qignPCOdF7GcmbndRJLDdJKnVXIW6DpTquXxQp+SW7UVl3t8XN3+Lu47Uvx+/iRs9r2Tfp9cbnHt
FZKW7qdmDynCMFk58dfvSPWzakviRNCswun9xv96Y+fmFYbDbOea2gZC9Pjp34/VVqcgpHOikVkw
RXQa/+bly6evOrqV2j2jLmC5uPHvEck2c67SumcZIjDw1LhFuPQ1fwfBGwsSlLdmUeDAbzHmTgyT
2oZavHQryMLHq31xRczHdzXTzhiBABAEUGn1DJSbNbzJju+5YCPHOQHN9SZbxKorpWZRWW4dKxHW
ukPqUAqI3H6Kgzf6/HP7wbaSk//S2BQWo5CI2rcryXZ97kkYv9C8omYLOTxYPw+ElFR584fDMMVH
QSzMkxKaqQ4m5PYSC0ZeCqZLcrAldneMG4RiCM1VztEhxox+OLVo8M0ycNidEQ9HbOn/3gwm4tkK
4Y5hiQr9jDx51JUN23i4hqNFW5pA+U4iXsAhkbAUsdRD1pi5LZwkhtcI+M0fKq8AcUQIdfCfaM7O
w8JGv3kWnwAfHbiuSNAjxBQ64tHj4YCwtLeHuUVo7vDmFNMr5mdEq6fTzN4LxYNgz++nzIuBJeTQ
QCrLDdr2Tj5VwiGEEMBYgVgY5n7sCe9tn/fe7biEYo98WbvdgedQ2OXqJjUALSgOqkhr0GxgZhPh
BLyJ+JdQNmEi8gmplJdPbw1G5FFaC/dxWvEBrD4kqP+8YOI4SqIkFLy10h0gwWRW/P5ruJbwVnll
2AYYH0K15ejjKO9JRQTs4bSFf2VxUPI+qtAPCVo1cJ83jAc00kKEyS0ceL2rIQQNNZJD3zM8vWfD
mL57uok2bzfCwQb/mgYDlIGnMZpYQ6tivXXhe27DLzpRKqCwqZ2nqywF8XdTO5shWjJM7TPuseSP
/e9sQ6HKX+IcxTtGtsesxyjmwpEci1hP6I0AHmZCTZPZ8h4I1JHnkitNhDU+gz1IlRAcW/4nCF+C
5MmBr6BZtH4gC1SsFdwqGO2LxXblW5eQwvAcSs4Vo22Rl3r3IAl5onBjRWHbBt5tnc8nnFMRBBgO
tSm/CNwAvpT4hY0rL1VU3A/nkwwYHcJLx1E1uDF3JuWbIEfiUZ0PtKOsdTnW2B7KHyYnrwjvxqYX
8eoD0qHeEdpxWv7P18+Sj2Ld1q/nonit5dcSz6Zh1O8U4Rt0sU7Ylks+ofMBggJrw+Oj7PGZgrP2
cE7yHI4YbPWn24V1w5XeUSXBCdWSnF2RMwS32+D286/kAwIBUfhpJiB1y0HY28quwul2hMVKZX/n
Gwga7Ph3LvNyiYxHJdOEyYSnAFuzfuDbJrhHy3MhVMSkDL0ELFssG4j+gJYqWMQXD7UuYZwUYzxb
F2w6zj4rOmXVsxX5Dn2c/cbtb8o151qfkpMgAI9Z56xyOFj2mWrLX06nwiWDR/ftaaQFwxfkNR+e
N5hZ7IJos0VkDHM3oceG3C+WBTUlvO+1BrhukATxsXvH4E2e52ojhzf2//jj5lP8Ya2tGmtLcmLM
zlU8nDExi7xNWpfpP3ssvKL5ZNvZt8loxpgKA8jhUuOeu3B7fkUGVD4dQaJUPbo/hm0Nvwi0qmdW
A3pe7B9kwTIdIbSKDOpslc5EphRzYSl5rORz8zPapbPHJP9Rbx7hZHmWc3l/psDiJEqV+0s0sH+Q
HxnbLyOK0sVXASZm+sD/UZpnwtEH/4+/y9/HHwedny01OGP7FwqWl48FDQ5sOMSgVT3CKJtCP+TZ
FAT7B6JASwwfDFfZ/DQWzz4QvXgibkufaIeHNTTMa9hgD2jLQOjOiCKASebDzsG6RhgvMHYpQUxO
YlZCJUCaAxPWfnHx39PbyXGqnzrz9swkihPg8ytQNi8x55IhUfpMnLSvILvQI/B0avX2+Zi8L7bK
Hd4Li9gx8hedAGuvUN3xTNSO9EAwCuEyXPewD+NxZ0l0M83vW5lc5rqbAsYvBxRkaKBnhalMtC9I
sXWnmh+ZLRRMZiqNXZH3BHnQz3xDnF73QPlFSvsA+/WaX50JxZVkhzxAio0s4Q7r0iqOFM3UP6go
sfgZetlU7IbqfLSoMY6bKxWgmlA5dARLrvL1E+UL9nmnK6RNuow7cCtEZKGmHSTaOl1nuVuejfXo
8J1LmOFAX4BeBZHTJd7lu2QD3NbbLsrXMk3kvAZ94QGQcV++8tLl/15o7DkAgVimMG6GtEpHwlQe
BRFmVdJkbBMccU2GkWpMuLwMnSF1ViLuFpvkzxESj+LfjASKEJ4hzGFhq5/Gc1V2r5hmYYKxQsEP
cgyaA1byIcmXvGs7gdfqTrvcttbcLEQv4AZH/0QqQBM6HeoOYfWKYMuGxoFJBZ58DIePEkefNpfm
H0a/BzGclc5MX1AqrEVGcfO2uuWgRw2O8jxhHqjd4xQXb6zZnwETwfvVqy7xgMleH7bNHgGk/AdZ
SnDA8AkG63SIFWF6Ocn9+8DXdg5D1bUFfn9P1mE7nzL7KuBVws3MF9ovdNDS8AgvfKDuRHSMxeBt
NXLDNGKefpm+LiuicW/P6VANJXTBt2Dw3T9hAQ1p1S5OCdLGsdQRnchk9EOy7QfuuxoORl7Df/3a
VQkByEVnZAx/NCUYIVO+w30Chg++I/vKqqQNhu6R1pHR/ukDbgPSkE+cgsF87vOWjawOxpRO/bo3
jgbewd/OKxf9SnHvgVigd6f8qSYNAIFsXnBlVLwnEU6kXPDIsFPTlLBIiIc3kjwPrx8vxRYBs1AI
5w3Rpb+0amkzKXLrFbZA1eNtlxN8PbS+pE79fk/6K2wu9lWfYCcOPf0Lj05ljHav1q2xupLV1ieS
vBzgQZHuvo9Yr/2KfGOgbgZQpN1Czy0k54X6fdbh/r1Um/Db+c8SUDbHbp/W/PMBsKTleOb2kFMO
jNqViNZJjUnz+aPRAzHChZteSZq9n44BnYzKk084o3XBhRsvYkMO8UPYfF2Wfg+XZppKk36MxvBJ
ow1UBEV8MCIYfj6KOYTz6XvPkxld4tdwrfd+/vKH5LfSbM34brfagSqrMvPoJb+ED3u+AumoXUiO
6vPlDa5+5R5lxr1fjBE6C3LUkzlUDnwP1dd7HEstVHRnRA6L86o9Hrt06CfMHeA3EU6n9Ydy5PUX
8I/KG10SdBHaAutIH6ZhYROzV63RLr9jmA+eugl7DTGth3Pv1751U0VmJRxqw6UGuD2wIfOfmLxX
+G/Qf/GI1rO6jYfjoF9oW9jdVHTfv8GT4Xz/B04L2fTZ2UxrCoifKDAQV/tMQlbPXyJ5sF5XmyCj
R4WkoTrga4AMw8eUIOtaDrEif0Ac4189vv5Vwcg9GlGu1u2EcdXwoA+RXZNoDVJmEAxnBKRMjbsa
bEEdp1BBLX3Wjxz97bYqN93ERCMnDwZCqurxePVZ+G+clIIAvOLHyzUGi4beVZ0WatAwmMMYXJtS
J/IxAeblxjbO1angDD19fj6DWSd49ZZ0lE2iS6HZgTLOyMN50AGy4OEL/OFz37tP8Mf3M3p9gMyB
BJRmGZR0DH4z65cfhOfm40sVeR9N3ioNKeMAqFx0bugVy1CdPdPQQNAJ+nLODJtY3OLqD+DIfFzs
TgAhxcznLZzeta956tnj+6Ts5p/35KYy0mPz1093yWTtb5SSuU6NYQPGENpvK4N2Zc9JxQT0ttHN
F20nfL3OfJCKYcRF54o9BOZ9Cu9ZbMj/XA9g8dwP2Vsj4IAEQgw9RkQjJpc1GAvDv2wrL/OJzt4l
2+/d8Ln4iFExIK0HRR54ky8yJIRpbHYN8KTm1T9uP7KuHPqKG3D1WiWq4b9I1leyGKfkMGCPq0A6
flfHa2Ef3kO77JlUM5x8sYot7CiKMrw3/jDhXL5ddreRO1QYbeNWcLN12b72OJbWdB1UBqhjfCO6
b7Q3bnGhRMX7DN9krq7fxvRKOHqD05yVEWH9cEjuIyZOcjoY8stR6eqYjzH2Yg0Cd0lUcxdQgLlx
XMPhViv39t2882BcnrrOubO5nM3ul2Z3pNhbarTuWdsET2eP2RuWEKcp6/g74x8uL1uJr7pZo56T
oPh5kvM2CQBeZeFg6Jbv4Fv5mmat+D8IYFa035lZri9CaGFBPxwqzvcW6brFBQl7akpw/ZZLTYxQ
tUFhgEMdA+kY7YvaIkKXR/Gzcj4jW39OdYF2KuZddpSvOVry0voVNZiw4lsOsPt1iyxC0888fQSq
XSWT59d/TIa/U+Vl9xKpGszsIZv2HFOfpXD1tpRqfXk52cgfj2z+QSDK3ecXLK+TOEm3GRIXkkgE
rd/030XYpThZV4v2u7083StN2uZ6DSRPA7VEfsu1uSkUsqAKWax3LpnzbPqlpUQ6ZLsyynlQH4tO
IBvyI2iYmspWP15JuilDlrv7MgKRh91RDSFGyK3hTE0m6nV5f5yZ7X/HS3kQs/y6j3vdYHj8S8og
ox5SR7TgCn8HO0V8UUbwZIM2jWu8UbSormMpnQ8RcRnVavSKhq3zdAhgnNZUgNb8tRuXoZxbKojP
WAAgQ9JYS6TrSBL1UKqgZRJQ3bdWHeeQP+GO32mpLFi7BRaJQZly2ire5zCqTTGsGOuEbJhXLRzz
SI/fE+58wNahV0hxg/ovuCU9QavNyGr2t1DmlfaqPwVK9IiBdtSxeVWC/HjF7qRMGXtgkLFViD80
Nt3Ffo3s1yXSuW8Xp30JxGa4nFD6/GSnSrQE7AXN1akAhUFLCbAt8Jy3Wgpww+JkjVN3GHxRhNz9
geyqjJy5B55ROqtHbT7BbrftA6PWDmnE+p3MNYagcsLY64s9fYNE4Kwc5EqESXYg2/WKrkJPpJEI
Q9YbF0eTTPf5803jAWuklWbdyMK9LQMaFaR1NBCfy14bLDJCFnMgYep+N8wg8eQESbxsFBsis10r
OLBiOBlfzb506/HYyqCLKjOlNb0vYsPN8/zuf1hjeETgJN9O5GIrX8IegxyqjssOPm8nimf/M9co
vOcZRLlsn7ec9cVcGnlV4bKtl39IIXqeyD8NnFBZvomSe1lkaDcIRB42uJh6GF4uVp3GdHOKWE5e
+/v4bTJ+Kgc5Bne7TFu6PgITgCyC+xHeGRJ9KEtMu8mNrQ/VsbrGchrdDbcldne1fWNcCF44hWUz
qmZaOSnmKTP4vnCKzqvG0zd9glXiQcwaQ3g90+MGWF+2R6sWxV8GuXIAhwX0S5MYvzMVHIXjIU0Z
JA3FVx/hsA+4tWnwjlYiixtE+x70tHOjuE7BBBugnJHd0rQRCSIxXpyW6vyFPoLfqhBEOVwNYWaP
w2f1W1MDvYZnQkMND0yQi8ttGZ3URREv6riC3wuVLcycy/JBxa8DZ6fQ4fDbRW/RRxOCH0a/AyNQ
uflzaM0yGN53jqS/dT+tX/Tet4q61EvrmbL5biq8E+E9G5BjLSq/rodBA7mI8O2iC6WPI3bGyQ2g
mmqvdQazsg0xu+TxNXY8IHoz126udEOQxXZosQexDcLl6b7UiGa+uC4YRGi+lDN8ef69nqZd+x/d
JewmBSns3DEVqTKPOuvdOGQWw+/guKTkJtLlNmRqDL8NJpPz9kKInhBckUmiIn9s2zB67jiVdpto
2fylC0EipZXksbMghMwPLyxtX86u38Uq/Au8IXo9oFriBsM0w6QbYjxHmpykhEO3PiDgpwxyDtNV
Rc9u6rueNn2xWt2X7EKjuUY4KwqulxXwZi3nq/3RpzUE2w8NO+I2O35OrkMkly4zq9tzYlztMWRb
q5eIbGXXlublEoLvmTKVYZp/XjN1H2CB891TVunCGAsIfQLNiaHkbkexZff79xwhbC7Rjcrz732S
DqyrBBNsauDgK9nG0EH4IuS5CKdL1aPUMHRRx1Q7qbapB6s0bmhzgnGVMDGm2s2lWG6d0RcXuQnN
R++WU2JpwOquFBShXYH4o8xUV9jcL59/RvSZcDPpt65TiobX1X01AVtN/ZgZjGhghA7d2rWuf1I7
S65/ZD9bJH8An733I8Vr3LGfnQe6RYMN6ohhc+OM14XkDjU8RkBTLXjotETRJ2gMW8vt3LeaDT45
BEYuCtKDJ2zozJ+KCUdJBWdved9gy1QHqeK0uwliwNvHbRAe0Z1UEKBxYLW4zHjtknEVjRgoQrk4
3ZH9iEBrLJzfIi8KHWg1EWbV/muGPBPcWUJP4EdKQNIBXho0lloV3rQYjR0+M28L9QNzSo5dZwhZ
WyjX1xUIVDlDmHcvYUnD7iaSe01/Ojo+Pn8lXvjwnuzL27/kQb/GfHdQAUO2xqFGIvP1ntVCz/3m
gPGopq71y/mi7HJEzfsvmhDjRi1HepALPxLDdswQ0SIqEI/GM3085eQdGJ6hB8U7Gox/RsAE7AyD
8HLmUgnm3uSyIcPVue2ddNZsRZZxb3kOboYP29KOV9+RkknZoVwY7Qy+0BACsr01Zi/yPc8ZZq6K
ZXqPl1kzbkBFfseLDo+R/CtS1UO67ckXEzFsL4q5o2xGA04JH7rEa8ZvMB+7LbQG/A3QODJLhGSE
0318dAP2K5dwuBgkEf3dK1LuuDAlN8nqswCGcV65ozYqZoRYsbJ0fjYZ+sSV4MtF8TixfkAZ+ZGx
3W7ZOT6f/0OfSMJjtdsWdP2SWQF4DVy+pb/EfHA6xKHDR7GCjI2YlXWDlSHKVg+rTd4ezH0J6xrN
gPVEMgnJRkd1+qdr7ldzx1/2/KC6hwMGLrCJcqC+Lxyo61ZNl1yckY67NHH1NWxXS1vIAc8azRhj
gcVgC/88YY8G0wyrw5oXfCaXMfuoAFMr7HU+x9uxyN3BVEZY8MSqhUdcNCU7LYQwaGy+lX18L2fV
6oZlOfvnLwL4JaakyXjFh/5i/vgyo13sNqfxjqErPzn0IgTKmhPdNnE0XLDkGaxw3SBiw3rdZm6E
E/LEjhnAYhfPwU3eFsylkF8bPrZ4EtjQOJ5bKNRwPYBOzGw7pFeL7e+SKfSQJ5gewZzecuZvOGz9
WAx+jDin9wG6f9kkzmWwhyT4isjHkOBM7r/y0kDECdDYgopEMA4vKla3AE2DZBQL5/LRhemY7qC1
lEyGjigu6W9iciIwxX1Zz5ffHRE2l96Tsa9Ukid0bNh81mgoz5AL+VmSLFtrySYapkeciQ1zScY8
BtlzvyJaehycrUzH6u/6h51JBGahWjX+/FE54BmksXyRK/FEaYntAn6AM8ZAADi8bZD4w2NOqCuC
UsSxeUIDfiaGOnXebK9RnbvDBWf0/vTA/o4ICUb9YEKgiC+II3gkHcWcy2eqg0MYJneUw6WFRpEv
x63HgmaPr2posd2fcmyo8LIAdvfyg4Hs36wUF22JXjo3yG9oGLPlGUbSAo+kJRDJsqjxC8OnPdJZ
RAusVLyTvscZk6EMtPmkc95A6IIvuVyeO1gZOKoK12gRP3ov+DifsdtY5xAZD34Zqq8TzGav95QJ
rO5//honNGKLKyuHDA5xQqMUpSd99/9cVjGeqrwC1M4aByD2Pt4fKVWLZywuMYgSI6Mjn3IJWI1y
eZrCXocZGuCMDRHknwQUmOONGRoyBpSns9Lm0QwgOkobcQ8w0QTtPl+SbuxiGnfK1zVzviULnt9z
NhaJ8AoYCI93nMDFDaSU5S0IX2QogvdFxjBQ2A8DYp/5m/CFxzcUHhWFtTBGqBLGaJDgEMOEkM7I
fbEt5J9C1fIiBQCzVjEhBBYdB2L4peMIj+8LUZD/jgxJx0IGDiuvYaoVjTUmmirCfGD48jPB8li6
u7p9M1Zjfi7/E5aPXKJxwIU/oPksvWycDI+P2Vik3+Zg8+cHHYADpjBqsCE9aXwDPgyqyNERPYh2
RDEVM4i6rhl0MuRqLHWlDWeYn1y6GMzJQJVmvnuyaRJ9ZJOZTh2AhhyTYhb3v/S65WWdtMDIUDlw
8MtdVHlAVoZVDta0vOzdRoOYz9T/8XsZ6uMOKSQoaOS5F/wlxv+s/ML+bFH/PtcIxEaMbMtswjN2
M1i2DAkBe+xEfoffF8EpDL0Qd9H32/7zYp+oQTH7HODv0pjrUuWJVFf6Zs0VCRGVQNOBYQXMzEST
PO0lPwn7hoXaky0D3M36kuBpc4tVKkCeIDNT13LzkxrmAOZ7qI6tF5/XxMkym51Y8xir/fs2Zxpj
PsMsUfY5ZguCugRAvqRVevOtlvoLg033iyCRYa3qa3Rks5Dh8Au43xemfiMflUPnDFKeiGcyhlq+
ZPqBko7GDUdKeijBiMJCHQMMkZj9QoSnojqAbp+5ZGej3WDCJa6fSLfm+i+WYudjvSI+ta9Cnj+U
rOpArqXgSxFfBwf7czyLpDyK47UQfeAuCFez6kjgAEpC6nAJh7WDqAnUDciCMR3ey1CvyYKCZ/YI
mYMWsL4bHrMybvVVS+WrOTjOJJu7itGco6xwNNE5Vh9PqB4vrpvfqd65jU5KQF2az/E9W3zA9C+C
6HOJr+I1oYAYQrGbCV9Q1ab6FBu8sxkckDEpTCVOnPBiViyG+sqdlzHodwyYJYXLRps7Qp3N5vqJ
XliJFBjZsdDXm0cKYWBTP/CPIdAqsfGe9kM2dH89tWgv9oh9HJ+BrX9KwTYhjYvf2wEwSxPwua8M
4ZF1fL9PHs+54TxSTNCUAZZ4PHdqH7y2PPpsJEJkzOADH0CVPp0Pm6jqPLOHYqNqspM6l4F3R54a
1BEIvvgG5MQ+ZagBQJp4c6acS1493itBof3bYTALZWIC+LLEJAF2GCMKrg+Cdm4Q3eAT3kUw9MmU
G1SBgnLO+EbKjwpmAoWWpmXAAYrXmlA/J/je/qOIAQ3wY971506wzbTY/2DolEK6sdjEExWJ7INr
SgrCXNhNxj4piwTSlw1cT0Sld96QtKQvNRjF4daZA01hpilbFoK+syqxebImeRZkaPgiLaDxBOrY
Hs/MKqiTuEB3VuqV/yWSTWOCLy/iSktY1Zg2SwMyB26VDAZrzl/UmDxy1TBAb5cGys/1+zNGAfta
IAq695MLSZHW+mktmRJayXUt9qznNCnZJ3xji8YfaA0Cxzj3i85cy4qXq8yIdWiCzD2EFpQJPY7+
hJp/Fg0mzs7gED2ivE+eRGcY9XIgr5kc4um+7cxNgy2tpaIXiP9xAl+46g6xdyZkKp0L2ylDhXUn
z8XozK5SDmuAdvpLmo8eC96Wi5CxIzAfzTiVH2pQHR7lnu0BCLY6YDygorvXprk8sDKmHnD8Dfs2
R9QYM3gFPiDsiYODENJ22crmqEc75NYI1YCpoEfftiPkOBPmptKHwWsVatH9UNdg+0bEe/UUHMWM
YwYnkA+Bu3Fx1IO7Z7UDIdhsgUPR5k7YVcYerTjuQSQCIj/ErPC6Nhbqnq9SGi673XBKdhTXAMQa
AsUgKKfXFQp5eAFs7Jnd43N/Iit5+gwMT5hClWHxgw1MYiQk3eZwDm8OJBdS/x6b20+xuC3aaX+q
NfilnwJROvuj0wd3aBoFEhMTxIbpS81QHS/cXd2a1dO5PLEawN+AZGf6Zrj+YPqv2sow8IHihgHy
Th85peQUqH4U694ElzSGtcmiN59HdZoftZUxGUCB6dySo+UHsMVYdqivoYSF35D/MhKN3kbnEqQR
TQsMajR39w1mndHlKDfAOCqyd/I+7Msx346tz2kMBotiCckPzBMh/8480JX7Pxwwn13dCqUo6diZ
//gpfxSaaYhSVD+2tqhg6fr4Ds26843PrMGVbfXogb8f0g7YURTZN4fLdUXJtGrPoy/WyfpsREKV
Ylcz2e+jMZGcEN4h27OyIfiVcXdxXngP843XGarlPxB5zrZlcQgGI3sxmv92cL02cNdmW+lw3yhJ
tdGT2tYE/IXe3fzCMCphwBXe7yPAg8LvqMOvC3Bah8YsgDI4g81mZweAy8wRcgG+2tus12C8AU7w
gyyEeYeCnyGRsflbEChtFghGkErc95jxKOH36dznivuiLSKFGH4x/GfY3vB2ThwtnBappdt32YXV
qzx5goZTasZY7WEN/XMaqyEuk1Q6QcsxZ7DB6I8gZfsFC4usoJ2xObaQmYn6PQvScx5AecqOuEWJ
M6jFMAaqFmU5p+/ATCgTqakkNh+OGzJlPHyarjajTICI3/vkXieC3w0iuwJGsYzNjHxzAJLDId3Q
oljVyLrPD26brKCj8yzHwVy3vM7tz+RlGPj2kdM4/5z+xkhugRq5WKkd9GDJLksW0BWRRwIl4bhi
6FSYnxhq7nJnC/76MT6Q4ytoaRxIkM5gMu3iWR+48b+Eoggg4SRSka4HWjMqZJsC9XwiiDoqN4Ig
ZJQhrDxGskLcM0zuHNurx/HEOUltLP6gDBLHLX6LuGgsOZvvMfu/NDG+ZkID/cpMkiI4ICkgthG/
CV7Nc8+nodM6UeVDr6nP/IEnlk+yBHkc1mnz+OByFe9kuGcom0hLj074O1BlMlHekGEvgsCZNLNR
uNfXEjEAmBVKHhipC8gYXOayQHo0clY5fJGBvRIuTkXC7CTI7ZR0e4x4npFkfUiS5US1u8v032QB
iOLI9qL675HP33dckNUXvRzukYC3WOnCaXxaj1u0KZkqmCBi2qK+xik9dIShNJt7dt4BgTFmajcH
bmg/LyNY7sHbNANhPbb4649Ez9UxaD5tKmgcVg+SNXhZTHy4mPsedwD3GgFI2gvGCWwqV1OzfwuP
VOitZEmLRZDOM3D+Nm7f5urLexgXZCFa0Ph/n9MXooRz6dynOTEE+IHGxNatsbVgwAzVGKZ1LIJc
AhUoV6yM6+pwuDlsLMuV3rsrxgelX5sH6NBUZuYVwRdjRo/rO54ZLxtjK1YBkBwwJ2Iva+PuuOjt
4iAjGUrhYn1CBt1MWhn32g0RD+Yr2SgnTF1hnlBeU9dEyJXbI1NpQrIUofjizPNWgHDcFMBmvtnA
XLx9qv7tI86Z97wrPu+bmcnD0i+zt2yxMzA7Ta0guHZTectuDMmaH2XukDnu7L6Hm4hjIY84tntY
17hITQJg5elBth/hSpHhVwP4OYI6ii4BxRYEVG5Hy+4i/hqLX0gWWjO/n0h+MzxufHpgwBq7vMOM
59PkLurmH3xs5tLcSfXOZ4I9LR68w5EJI1NbyKb2Jp/4QCWytRlMoVGyAcGAZgeYHwye+WOOvRRj
frNLZizcHbFaEtbNZnzUI+RpbDwSnzAFSzJ5WFcutptATSZT2Mz5ZZlI5hVuh/9MrQVIBb9b8Q2N
v7V/X3N282exvhM2wjBoPzy4Of8wOCS1n+COZbcIQSkyIrtzDnEazla3JFjpaCJ8GN90JfbVHqyP
+Ys0Eo4PTC0RfnIF0PX1tlD0reoYLH16AZfoTMSSbw+vyGIXwn4RBWKCRvKkn2AFXf6g8dAuYu1B
M3g+wbxnQsx2QeVE2UQ1ev/L8UOxsBGznmz2lshnORMBRUWhwigjIFT7dV47xkSTgfuzpsWhMbUB
1cNzty1gxGL/4KLSzqzp9Nm6P+NwjaOCSw4g/ypkkpXi2ouTKZIIejd6SZf60T+BzhlCJMvahE0r
TB1UFGTI6unKKCmz0lparUz5efGQeFaipD6d0rt9oqKrZQdS71kKkJVWkHT/Zb60toIWFlft3hGs
OTBrkMcprqNUaggyhHUtNdMJsIUni+dB5DEPPoFSTOAL/xOUXHA9MYsjOYIDnjh1xkFm3yjJr1zj
1o9oAhbAuzDB8Jlk6kIAKvIS8ETp7SWnFgCrxYTEOY9FoljKqVQJxhTO9Iwn/r3UexQuvDq3BJWZ
s0PfKEbTakmd2a3+EVzpwZES3eFYUt3i3wvKEqorTHYnJI8hM+a9aHs6yKrL/EDpjd74+V4tHzMm
G859Klyi+RTnc31kl3+RHNDH47eHKm+2rOJkbMvkNZD0JlTJ/lnEWHxAdzhC4F7+f45e/v5Re4FG
RAtKi8L6qBLe8+qJ0KzuYVPq47LMr3tb+/0al2WR8Bg2pjVp8QimPYUwuLzNcLuF3vm82tA8P/PX
73Z/gZgpDGf2j8Dc0hxR7arWb2FtiQIg3Dj4M4Kbx/RpAZDq/3L2MvtjE3W4NOsKw04acA4D0rw0
kTK5JHnmhlUJNp0s4pgGfCwaSpxGvkADFOtgiRmTPwzu7ugFscQAOGqEPxY6+n/eJj/yz88aLAc/
SLxQUXE/OTL3Z4YLQwcMwKSh5k80Pt3sp1sZIF5IGLno2Clku/EG0wSOQPAZrLKYrJl5tQDqYIgC
DCPaWvLFtX4OlRGOGwQ8WLIdaqiUHgYvATr1F5+r22pAW+g+RGbccKvxfSC3AbyoF5szXcMXg+KH
5Bk5egGM8PWhXhdLQKUPuQxcjrq0htF7OqBggBkCFJMnGFasgdoJucgEGNXHHYtoPnQZ9DIVbLht
kITNAROuz1bZfyJj8dgyBYACcJ3mU2MGUp7h3NT5o6m81AP8iA4tgSiXhFwILu+DZhlQ+BVAJ2hP
UJUwx2YL55I85q/ZMMp2T+uNhfYn0MNyXi0GvflY6WGz+ARFb2G21VuVgrkZDHdpM4Ygt0/dVDad
MqjnFx1bpLGX/g7c+9cqc2fwywTa6Kzrz/Oczv4j6byWE0e3MPpEqpJQQrcoAiKDAd+owMZKKAcE
Tz9LPXXOzPT0dLex9Icdvm9tfUdsr+P3J7YgnuYG2eBp1Q79X0kFllajE9HTbog9ELJRt+PohsnP
QY6ttt1+0HZwkugz/DwRRupZDjOltcq7xrUYux+yJu5MjmjNS2uvJyJk3IBmNS29MPfdLxnO0BpW
CT5H4dZB1HTNz7Rj+dGULgcSkXAu3bkc47erc13BQKBcUiyekqmCG9m29O3uuF5nb6c3o7/Ba+/6
umit1xV/CkpedhRuF46LCJWLgVv10n/GBBBo9DLbTEHEn0v2a8v7rQdkiuxz4KsjPgjt512VluHE
ZqVQy3vfww0nhAqJAGnvTmOcXQMoRUHt5CP74KyXIYsiBtQW+lZ9kfqxMHA1W0NiI0UhuhS5fe/Y
eXx8YN0Sv/5Spq/sRL7h06kgdvKiE2U+ynukv/KVlIU/BZAAXZqPIzICAC37iEwZ1j0N4XbP1ROc
A1xc9LoO4KIIQLI7QSmfMf8hkGzfay3x+hxyk/vOlySWEcVwFEWDLaH+yPG9mgNSV5JfvnjlDoPb
VW6tbif0+afOhyQpWIYtIvtWAH1BiBy9nXLiq4caWzLeNEzgXoq+Y0bH8sW1B4C6omdrk5Zh1aBz
W5HF2uUlixwAwYXd833g45gjvKQ9ku4HUtgbXlb28Z4+/ExykChR4sW3C0Ks5mXgAKP5gf4Ns0fm
vfax133M5ivaypcKiTuZ7024qHyAY0VEWhgm0obGSnqzur11q6eTGFkZ4NN4NqJo8ev5wY7OTTsf
5uJDXEmcOeKiPgwcN5dn7ObXJ1yGjy1lZr2dfr1v1a35qlJPxv8QWrkvgTel193jzOjos7yxDG6E
gw6/zJihwvxcUhTrf7Uxa38Q1OHwWjf3ScipICz7H+EQbfGtamhBagtD8OZJJ/xP201eVrjWdtnt
GYxcgeLWyyaPJ1sbmIg6ZabeZS7abQ/UdbD4ZHFugfnwAxxna+GQjfMqgm9jg3eP5Hj0x9Bw5JsZ
M+PaT37xqP7mTuY2lFDtMPYn2pygilCdUocbeNFZXSN4QKHRn6Wl7r3X+IN5MdkX5R7u4pd5R0dh
G8eGOuiTYqPdf41kZMSsducBQ5usm8Vkh7Cu4/1OQG0orgZkOry3V1zUilUuA0J6qm8Y8ki3wDog
hKA85g71LP8Kj/IOcda8XWrXhEzA6da9P1lk6wndbFs/tJhf9uy/2QbgmFssGkYGwjCjYtoOTkRy
4UPGULueXRJtm5lAEdLqFvTZ+H3huIG6bosoeDC+kGLL4Ly+6faWi+o44DC0GTiIm4vjN/1XL+Rk
A6w4tnjXjYZtkkBjmavbBhXEGn8OGXdNdsAptE6RPmKxfvS9B4abWwo93tspvoZLeyHkSe+c7wvx
jD8T3pNG5bA/EaRVGwkskZvNUe20hFLoxWrH+A5QxujQVFEIdquG4amHz1/4m164aSaYKzon+Ysi
hxlZe3lbjdYdlUJ5ZWH4pRdAWH9EKCfQTOcdX8o//CE4bRFEobce4yOL/F2+ok9e0LPL8C6mdvvN
9/tcyGayllWcWDg4T8JcUyi4wYorXDF0y5lBvQ7u78fkrijA8+i0zoEA+EJw/oAuOAxQcCSLIENH
d4jDfVSh9XaFvyKoLMNNt/VOu8Ngfrm3HJwNQKuTL/0JLM7JkUY2jdq83CK5YoG78g6JB8DBAauA
Nq7QVIY0OAvfjrwL5s/lA9jjGuvmwJo9p/brK0ZXWk5n3em1rqkcrWXnSbWkt6p1ZT7iebIuGBX2
Um2uSe2iL+gRQKRC2A4VGtXuQKY3AnRzHEcGt/21wjiGzCC1jRdK3JNQMLy9b0YCU0UQyYK1kiX3
9IqeJlXRElXbnocp8FqJmV8+SE7rvaw22UgC5K8DPKXC+uAQ/KHF0eH2H0xFPEAEgtrE5CL4WTqG
96kZU97H+ERjmTrr02smSK3Jgx7MvUrs3xeNCAIOoIOfD2JBS5wi3DWjr9AHdM5Q1wxfG+8Rkost
/P5O9sVSt6YEyFMbjTMxJlij+pRwQZUMan0uUjoXTIAR5gnBk06qoU/IFP+pz8fQtZBsuqTSlKkV
7utgbLX9G4mh2z90ZaRzHStHuBL0kt/4b4oAFEdZmwGtIfUrpp82cQNicpzOxUx+zhJk0Ijo4Zjd
RK55HUcPkKBbaSM/jUiNB7r2yiqc2pPwl5qawm6NlzLkSFQ7fIjOyVZNvg9PEoNGuEGX9ea56Xuq
hGYI7G1we6TfL2y7beS0C5hL5NGBo66yebrNfhSoFyKEeWne4RqhJMuXt7hv5sjUPWq3bzP50l1j
YXylFvzMBx4wL5gla6QroAoX17FUg4aMXsqOUgNr0K6/VLoU7JRqPr10PpVf0u9d2cwiEHuty5Xk
lAyXGGON4Ea6t8Jk8Jp/sDlMLuP2CjcngNbf4+yq2OFKJ14glM0Y9EIKrDD7FAsGRCpjER9rsrTE
BlOIvGnHE5lsqWkjp+pX8UVOMbcNl/QMkE9+UH69sWUprMf0tvJd/KM4uivzP3UReQIkOOirBNKN
z8m3F9bGXmaj3wMO/oGDxZjHG6b6CLsTmLyZuihdEc1JwYysF3MDnkRN/wMtYADo2/EsvXJJX0Wk
VDaxsdvalW+gjSWcsLsQWA2lBGBZW4JympDsEur2bJ4ht1BwSE9P+hps2W2uMUpM3oXzoheJCF/h
uIptiN8Q1wrktsacTVCzUfg/bwEvMXyZZbbS5ool75LcLbidaLnzfY25oOhKlNpPpK84DcfxdeEF
MYejod1wROuQrHquCGu6fB3VRW/GfnYhrrW7+cj05zPCoL8Nf58FLGmzxXyMwG41QTqIsY0XyB3S
LbhIf7nCIaV4Ew+uZPojrRQQa+0+CmcpILHGkYN1y3RjYdU+F02wETLK7/Oo2yvFZlJs9LctqQ5e
FsZUt59NDECWqAhpz9tBB2x8oFpbkrhCG5VC03jOPhIsZxslVzahz2v32jIGgBbYHzJH3Qvpy9PP
9nkMMpkbsqMcwpc1flfiUR5mBkkZDfYzM1Wbe3wYXH0BUdBVv1/ObbruPAJ8Zmhy8Vw1Uv810SJh
JeLOf416ops3NGCrePniXp/TfKJPxTnhCxxxdLpOzV2zw69yFDZwSnBG+3iJRqcbMBuRe3EPrZjH
FG6Y6oObsLqWI4iOaK+fIbQJf7M5Jx6QWbILrHb5Le1nBu6Tr/cc+h9qB9xSNBJKHvdCWpB6IDUT
HTGmQ0acTX/Wyo49vtCJxdNKbuKl5ribIoM3ddz5OHUQvYzCUEmdKT/KpVwPXxIlosj0nzewZnFk
CegIKfn+cNkYK8bOYQBsOKuxamMq9uM5gjn+PZzM4qO24QHN4x0SLVe1SzIpyIPz97Hec47L9nDq
9yRku2IO83LR3aMFzKvFC5Phur1V85dTWelqQHXDMLbR74TUiFrV8rnPURzd8nXBsaKjzTfMzJW8
B4xwYq6JJf/JduGkmzc6YM5JKqkERdCVaUdeZeaJFOan3QRvq7gT7ZOiB3v8TvjUKD+lzZLiUZ+4
aWAp6HaLcaouuatV8w5wwiUbkvGzhPU7WfA4y0eAo5ghmVZC/0VBg8iELfrz+WOKW/083ZcPvup0
H48RLIcoqo+uOQQ818zvyE25YKb3cgynUoc89cgzy8cvh0Kvub881GPNvbmTcw8u+pExlZHMF54/
qleo9+76VsJJqo/eKappdDlJQ0gSMn0W/kWYNcmA8W9BA8zQAI2gpKU4u4IV4rKwfLoqByH3aVEg
ucDiR3mpJ+lBYBaY1TK+P32mcYL/JWelKgDdYSUzsPYSuOUx32ocsSNXwA5v+AkpQuNYgK3y18Ju
zK32WG4FdHYE8qiuju8vUZs1awqsHzOLER5u4489DEsguuWa+mGmUiVr0cVD8fyij8If+Xw60dPp
45G6k8h+I9h8RbmGteDVl5DgpAaYZxaq40RHCnBbGDRBvf9U8yY5lOTgJBW6iwS2fzodB9RP0rrR
1P1oHkYu/gx+7ilZERlJQIdghH5QNxNQR9a6zWPryQCawW94srpD/EleN62Xnb7Droj2YGjHmwf5
zyI8cFwK29GAs6qoJiEaymaL1zl2EH0yjW0pXOtvfu1kbcT2ZNhTsEO+oImmxupj+IdhkSay8jJl
vjCQSC/lhOEUEClbi+qjKq81VnRVDmMiLFglcz5ImXYNkhRics74fxjiIHHQ2Eq26gq3YP7GEK+5
6lKFRDHOYvkbcoj4q64hXIy2Z1Qe+cpqqbUB2HuuCmYbdFNIP2PFjnFhGvqITl1RzlMHuCqLN1l3
R1wjUlsglNd8BmIVzjs+Pi/kpS10Z6pBIeg7xL1qeMqY1gVM30EcUndexUwgnQT5WOVzEvjinilu
WOKex22aUXlWnLYnp8OBM8Ec5fXtYln62tucJF4luvKmv5CPpXAzs8UTvm9sfawheOOW84bMxNlg
vly6ZYusdqYrvfawOGX5UietUpwQZRraMZRA2b2pCLIJH11J9xHVUTgTpXHKNBNGBFDXQKpVrznE
AApbnMMwwSNSnIcme2xEDnvU77KFLa7F4KjzZ8x14bv5eFFxHZjzuZSmLu1gY9NXO9HMfXLlXNxq
/U0slpNJaMnxrN6OmA0YcgUjWmdsi/JEneetrHGqPB2ZcHw/+U1XtBimvV2iYSHUoKO4DAYq7iIQ
EMncRLhFH80EYPxs8LrXKqTb6m46Jq0grCLvEgmHnLRyRGhbr7n0sfINFPFntqqB6JA00cH451yM
AXynPsnxxtLctjMvkDCE2k5iX9Lh0zaLRDUxZqa87wgMUmdphUfSR3UBx6uebMtHeFggjMqQOiKO
I0pt2bQb+eVRPEeahQpwEqOfX8SlNTplU7fWt1m/zg7V268TvGq7ql1Xd/QTwpMcKxkHgwtw1sz4
i3xdNxb9iBsM/pLfdK28sNEpnPjHjCW2NeSHs4RulUpuo/QowlCsUTRHgE7GagjOS1vqG2fpQJoa
HHXDQijBi7asNuKqP3r6z9Sfiquh2CyzyUIOb9RXFJrxk0cmrlh2fbDo5DdDN2z9x+BCctv3tovn
Y7uKCagTryZa/Yl4/Q4lIGxs4ZTCe35RkjFVDqjRkEG38ZeQ3YQPRo31U9ir6LEpClC5MvbS6Lmj
PzBU3yPiUgID5as4jAc68I54Zy8nyLBT24RttLA+ui/X31xE6jx7rsYsowTmDPxWcSNl+xr2ElU7
DZVbtn8iPcn8GngYa8eljcall9hgCsNRkYjgDvLuBzX8so0XPfA5MB4eurP+6ebPkbBc5Ls08pEY
i8buqR68LrnWMaOb/LSntVnI2EiB8b1cAxykaBkI9h8C7SU7IWcNTSq66JXRbhGeML56R8a2m547
ULCVDWb987TjepFS5TYu+T4yTLB7ojEP8TB+7LB3X/VqKq6Hfl/1lyD/FiMM+khDN3xr0Qo19AaQ
+Gv0zkmr/gaf1sJ2TQSphhtka1VjBSNjoNu29TYg+Im56xHZKjuk9iMw9zZI383TN8j49FF0jgSl
moyo2ip3jIG80azYmgfqgc0B8VlC1HfIkSZ+HoHq8blz+kn6BndGANh9F3CRwqT92JUBCQx3gmk8
gEhH4Vk5d9tipAz3gBaL+et+oLHFc+kCRsvqyvqkc2gC279PEc24FN5FhzLTV/+tnQuwj7T6YM++
VgQp2CY7yCZELDH6VeDM++qAyFtniv3whxRLS81hVeEjzbwnDTzgrNH6IyF4oovwJYjeC9B2Rvw2
dXEh9oH9rO+yK2lL6iSkJ2sU7sF7KR7151dYLzDeAiAOjVnBNRtH9Can3zS5jNdqqrrl9+cbu53n
MZDpLY+5f3gtpVU7WEqwCbW9/DzoFMtkWiFKenohvyEarU0DA5mnlKg5959iqcg+SRgxGQ6qXLCN
7wRd6NvBFzgwec6aOhy3NIJQxY9hDVLc0kbRtphWbqF+y9jQMEDha8dbDa61pualuqH1/KZaW+6G
Eo8PQzVZDuXTNqnnTGiEwBkKgatHlugXW8D6tEZqhRT/8ETxTH/n2llncu8rwmAy7xq9MjgNEiVY
H9pstGGCINJPDE1dPZkrtAdHlGKuGI1JpUFsLe1DvzfP48D1dGKxlYgUVOpRzGUFjGGyksY5RSnT
1oZZ7TKykPFcKNRCR3z/GEj0Xl4aO/9K0gy+enledU/pYCGC6zvrL+RJj9/whluyXgGPP2DLwP+F
ZhhN11h042RmcMAfP+1hdPNqYP8c889tCD0CfTX0bqgEI1b/gMIaIiBD3YHCCX+k8zDewdlTHnjf
sm0RzG68rw80kobA2P5Qr7Vv6kAjzxKtMJmN+IEbonLN7hRzgTCV2j9XzQBBZeqcqtE5BemgX4f4
5CfzgukZo5LsppPE7xHk/Ea6U21LGhdkoUSPDkMHvqPZH0rYeGQjEV2PQBuwA2SgOik2mecvQQ5P
Bm7HwPEizBEwpjH1m3OCawdfNZZSzJ674KEfLR1A27HnolgnkNt5PalFZ/P13DUMhE86M3j7ebkP
WhgnzDtmtJb5TnDAs/DGIW1MN0sXk05hpMFvDjlGnFWFp3Edi7lXC171sdD8cgKB0FUZjiLuIumR
Uots0YXwn/XdNN3JiUuvItww+JZCPjqXD9PXTaP3jNALAoizNFWKfUFV5k2klk9tBbZKsacLO/Ii
XpyAN+l1fRu7SlvlICBASo6jMTiu5XTJ1JmI6nVsh1cchWDgWlMD08ZImebti8QunVyb+T9pMl/x
E/9wr4o52Ia5BMmwtYJ485Ec6ZdPn7Inh2bRJHMZ0g54na0xHAihum7f4cx+URqqU/9TW81fa8Bc
pbiss2OhCwKxczBpwLLkdAh2ucJhgmcH9TBUDk8GC9OYSvfHfuXOeTKBp/Qxx4vZSn/TA7E19BeR
p8in+r2ouvU4saj5LpQ5sa4WLDtE2/VGPgpkmlRrlflHt3vWsizuXglFNHefuT0WCSs8uTntsdgl
AmWl8g/EanOXdHVNCXJPUqPMjnu+i2+0TvPjqFFwaHJpVKTNPSb6D4cbiDqET2NorMOrLU4UHb7D
78TqUATBAoYzF6lzTq+J3UWerLovLggz6paYD0H15cGVsI2i2nOlFM4+RU2TEqgF5g9CuOwiPN3t
OfliiFbNn4bpqKGXQtnipf4yRkb54kRGJw5VvCAUoerNQfnTpONxbOTuJ1qR0cUIoa3Gb4bluJln
/aKyyrf5Uy9nc0d1Ns5+HybM6Fm84VYvSRx9iK/7Wb98PBRrHDF/O0DoRNoNgWi6yejJZp5mTbYP
KgPx5lGS04JF5LYiDEc/R3Pr7bNdPTrITmYSRpVnrkbhwZCK02NSOC1WHQL1U9VueK7Bdi5UbmA9
umEhd9tRalMbTqEgyLkbgTnMno15pLa8kzUX+lp/UBGNOpLVIJGRUZwYE1tQbtgnYbKlskNACsRg
mfBiBIUOSvdIF4Sq8eL4wTjhQqEtgOnFC4OiLWoW20C4iH1qnBNOGsS+sSECoSRaiMVtQOFmaS80
N+nURuRiB7yX9Aih9q37Srvp+pUmzNITvxuGA3q/xGZRTBWL3xD9vog0rFZm4/sPpJX9TLWNgeMR
i/h5+1OFP2+IWCAnZ90FgSgF+DMvZoVYrDkdg+10G1j0WJnqUdoP96X7e8PWcHOXzRoWJm0w77Mm
qZbN2tYJs2YTA7zdBwgIjho/J7JFZ+QXyk9pU3rSGUfnbjPB/VEJh03c2Q/kVmihZqp3PMKG2Own
ui2gdqxjZ5i15/0eh2bxCLYkBtQ8dkdqN8fMbkxxMFnIh6Gyi28gz/GiId1JXEZjAh3kkWK2XQ7I
EHgxPATq2vantAvqLcu3bn+m15S0RPY6YfZogbRYT/Y6ylPQt3wLFMvOKSXrQLErN0aTtdy8+CeP
P3JGlRqqtGk3Z6eWdiegKBOmbHkTXhBOQW5GZhVZ3So07O6Ulc5xU1IX/h6iNc3yU/XNLjxishth
2yVKYygmK14dM0TIL5mmsaXVU0HjmDUoB053mJgZ5XHqtl9G72w23wxIYoGjnQwR4pnpZPXdN3Ng
1ZTpEZzZH7+7Ifqt58P7bGDbGvGMouzmJO7gEGULVfPtexxzRfdM11zyicoWmHDXW01K9ZQsizyc
ejLjD+1anTP+7xikX0fkrrQbWdCCxBgRjkpm4TnH+Qgc6M94v6moX/dHrbf3e8y14ew4vQ4IfUxV
Z+FOC0ewlRc/CqSlke74/IWFVoy3qRGpD9s0twbNpjsytSaMyJl94CSbiTFXO5fAS3PRjDGElsHG
MPwRNaCMt7x/3LgLMm+0utbl0tHAtdQN4AjzEyUkIwyI0WmPcNpnqqMxDp5uqsiDE3O+EGCPJSq/
xBKZLzt7pWxOsOHMu0g3RfoVvlaf8erhbgjRGQjT61Ry6o/FIf0mwiIfR5J7H86vR92CYKDrKp4m
BrZDi13PFAxiDcOlmDO0nJmm817kERvCMiDFleuYWmbc3QFT1keRWbSEnLuu4NxlnTa4NvDNTqyo
mb9EoLH7BpwQu8yW/P43o6lC6J6hPYWF4Q36oiLlISzHf3LqaTaxD4TQnxAthky14oaxwtibDlQv
yJvMz/GF24YpBPaHUiu8rXnDdCZqoqvwHHFS/HHWwDHiMSnBOYr3r5x70p3CFWMaKZ1IFZfzWpSd
BL/Nxy0+bvbk9vOfbNySQXtMSJNmDQzJ0oP5jo757TqF+9yIOIESpzkhzAPFCh6bE8xQV9FmOH88
FM6ctFw9L2bd5KghGLjxQwO7jdxCXqT0ujIT1mWfQ+fNt+XvIFsfv1qrS3r91UJjbZBhUCLdUARS
VVdagr/nYNUntgLn6RDv5LsKmJ0GZmcwW8FOKOXLVgubB9YR4ELkdL0gUKO5TvLzIFoFItGzCgjd
KXA/Bk65aQxb1fAtU9SaNUQMH3rOky+BliWzOA7U6mA578UHLmfwUG58puCn6Va6h7WTR+4b9Xe4
RZdd92bCuS5a7EXx6crcA++V3vCNEnBb7a/CDADRFLmOyVdphPebaHCk6YKSxoQijQY+Z/UeVjJk
1gn4pXRj3AN9K2e7pHFDiIj9RmeWERXPUaqQTxc6bknKHnZ+lbRH2bvUJfUMfwNOA4c38hovnmCr
r7srXuvXNpLnCCg/++zyihka8/tcTinmVc3GaNZw1J9jECaZEPaDrQGYz5uSg9sfRsmN12PCaK0z
SxEd6wuDmv088LoDCs50GRjPsQqo8dF4eOkAVHvDEgNPXnchB0PNbs3fVjgsKkoiXMYvdub0KuZO
/8aLPDcgrsACS3WGuSJ3iIDLPw8YdhXFbt/fPVwXGiLP1+3JvqGWLlC6ZSoGBxX53eTL+Ja+Y87Y
ZenRNWdAAYLcNzyT7bDIaRUptkwnlAbzh8F3NDhHLoOKGoVCGn3W1hU3I8lVtAeQBuUsW3G2x9+Z
K+JXVeGOL4k+5MihDU8JKyk8+BQpG4jbGaFnsg0769FKXFyTyVKiYuizJ+rKzjTz2N/v2QrkSLZy
Y3rI3fr1WsGO14mh0rV0H4MDvtSOvzljRyB1A7wB4I+hMJGaJLPj+FdUWkzQA44yDT3eDGHku+C+
RO6kHVFbFaxr0A5bwX1679GJr1AdY8uMszpxhLIlXVRrtWYyUg5ZX0hQ6JQrJpAyJmxOMiVcywcQ
LOHaqJuMvoh6fkaAbA70FAeGv4JNYLoR2mXGUcgHdHJwuhYI55DU1SeyaGoVdOgYlZcxTQJcgetO
UN3EqPW0y/PDXIDhbU+N2aRz9b/PYDWyVfUw+W3zbGrDuaYHxLtdk2p2w4FIOTJnV5JFW88fBZXI
zyKgHZM6ISXHFN68YWnHvnMK+dyhF4KIh977Dk5qYAgX/9Z78WQJTWsWQ+Fidp7qZv1G8tPBInyF
2+ZHFWjrEsmIQ+j1KhwFLdqVOiJFXaqBr9GEkkByWRI6oV3P4Dih//6ptJ9JyPgAzicGBktbxgk9
Idhps5Tg9otSBEr70H6Oi5G+sOissbmGpv8GDHF6LlvUT3OVJh0MBxy+ha2PEoYOrD0NRXUmPOT9
QAbJcnPTxFXIx9P5Z53BkNujTkJSRfCTOPSzSVUlvDmoNdHILIAIoYQMvGFpICTiUZHJZ/MQmSxV
LY6dYaM/3QnhyIta7uYjXESMQTpyRnSho+KF0dyUVce2eU2ick7TNZJ0guL4EcKpKPyOLgxoJd50
u6kKPwGmNYXZsJCHnypZq4MvUr8T3pYkAx+5yrlnqJTEENKC3+x/BXw+gn6cRvSnyIV0RFlC99Vi
nWUNSvkiyeaa6jecVXGtM9hp3jb7ON8Y8Tz6Kmg38r7lZv9uFqQOWrAodO8pXUfKZ9zDnCRr0jYg
h5hKNExNDaF0X25zwrjcRuko+nR29wbmavJUNLjb92zNy4HZwlGm4IqzMAysgey0BGbUUZGD4GCa
Iib4CoNZ0Y+0jJI2D5oFRzbf1nSDApLoNofzT7qZuVBeaLB2HBWYYsD+ouWl4C6br+uLFiqaYobq
IUWgifbel/eicMg4ZDhIiJHxySCaBUYooJKzNRrJL7PqPcJTLE9gdKZ06Gz2d3+XqA9JhaVAxSFW
xmT6EPlpToy3W3K6AO8CeIPv/J8ekj+Um7UB6U04yqlEYNwg4WOOG70NmnVWEdHKR1lANpTgQ4rH
dJLyLYgexeIoLuFvdU4I1W46flgWCMLg9FGeu9DLTumK1XnQyLayE+uFQ0ikJBA5TxXSkBsRDouz
D+pIYf7+BfODP4FW1J/w9YpdCcmBONvweC2wYHa8EuwZxzHTkK0PG620uMJl8HGaTQEjQLGLfDOw
SI5iBgxGC3IZqiroyAuALJ4cmBICe7JWrNSwiJg5WTiMW3lf+9Jt6WmAIWVpAy+i4H8mJd4Za9JZ
AUSDMH5MHnF8ipwCapFVPEKbMyCgUoAFa9YedI/BGtOpxTVMhBz9GzLDiayC/s4ZXqHxDRAGZKgX
xwhL4gfELpv8QIUlO/E0p1ee+vMANpykfivssxOfm90Kx8ceFu+f51/pTX+zHuo529942qI0E38r
LhjqIAgNmVtnR28K0DOwZOpKOXzWwa9qw0+i98+61HGQU4v/cO44MJ/Ehg2Hj9VjD6CMQEvG31MM
fmyeC6JdlVILrEakV6rDucQUL/7VTm5gorpLdBOeFvSuvvoZQITf9J024qCMfPuhZdjelAnJYe52
iq2S5tGwfg8Eo65wyqYumn80unVkolRCaa5/c7jBvfyLp8GsnRypyb5/SmmhM7uJKhS/EqXACXmw
spFHLlVlvRyRreIg70IrA3fXcIuRy+FzP9yY1mpPLsxPOQSVx38nwDzL68lc/aYgM2ckyzJdhS7i
ikWx7QyXbj/PBNSRgiaRDgrx/ai7ZrvW9Mo4QupZsOn8ct9/d0emvEGM2jy/kBVuxEuGAgz68hGt
yqxCjU2PnqP3A3eF3/5GndPNceCeqMZi6NYFxpWjy4GXNOPPG6y6cV4+VNQ586u/FdRHh+ZuHHuq
Pg2CGLqH/L7oVNxBIh0/m8mu+hM2gSvazQ6oHSOgPOWPLCAZ+5fEPVSs5zSc0zXcQi9wpztlJyKD
5sj0DF/Xv1ICti1SjPJHm0JSAzv6IW5avvkm0Wvv8CgGVzps6Yp7f1VupgimMZdvBz9dJ3O8Y0tt
nbvpZkLcSH9pwWDm/KReoxUFhdVkh8Hp80N9MWT60kXaZDizQeSK+w+Tsj5Omeyr3Fa+AUagF+td
YVGx9jUH6Co/pAYaOrQT+2smuuF5mi+CzJMO8uZzqdAk/0xqB+mr9q2doNBOShdL27O78lR+tX1y
inbdvbpnQG1zkJg0lmithhtmjC/ZFj81JV/OOxs6PLprXo7unvcpFZ3zeoQql+bt7TROToMGfVX8
7UvIlxMGuNuvH4hvc8URXAIAv/n54G0AuH74dCfO7dCHxlUBSUS7rDhZ6vDbJwfdVtcasx4o2iOK
z23E37QYG2IAJq85L5zvdNFQcozAmA59PsqrcieDsA6v8ZURisuaGTAPhBVIt+kL68f0DBqHoST8
KnVs8CTfo5+AHGaZVz6+Buqzbz89kHPtuvmUyOEioo628NesBKoO45gHevLI/VFECdv4kDLans4w
PIkH2jQUI3R/PqtRVQN9HDuS5sSNJTxRys3SbeR1m/J7fLzFHfszhfccHD2iRzRKy4SR9aOwVUMl
QpVZBgQl2Ywk5Itzpt57fgW6rW2+wLCy0flAxfjhv7vNQCTIRRqw0agqWVm/oAS/YwqoiXAdxsYW
BgZaOL4QrkoeRemiJoPfaQeqHcFfb+fSKt/VJ2LNM+XwNxwErw69RNhPqYYKS3qGz93rN/utCQuA
eUM+DVyK23S1uq3AqHJp1RyZoXjAqAHmhFn1EJA9eC8b6VEvCkpxl3atGW4F1htx1dRsvxgYOPWQ
EhEZ4JGgLTwjEvvYf+HHUq/FnXo4ovjhuQ/rJUzcTnFebypxmApGEXuClb2/Cr80KgIsPB59A5XJ
vVh7J4jxylW9qxdMRzGna9Yt1fvElVZo09a/4/Ca5475kRQgGBAGgbK2hlsGs2VNMQ+UFvS9ywg2
YjtOWOuVn86R4m8xun728Tw+9n84LeAh31gTopOiGhKd5x41op2g051BttkWS+FYY/h2J/cnDboD
y4GX88rMAIDq1DIiyoQriSmwMEEQpgLCAq7B3LTWLnGv8TBxlRVMCQ72xUa2+79oXXMP1Ldi22xj
NKWxDc2Kabtb0UHZ4NRw+ShlpWaXgrthxCygyRnsc5J5KsgWOiD1l3VmkljPawTRlDdmxGbK5grj
a5QWYT9prPe8dbPzLxM/8ZoK65YBHzuFZ8Ww82Idwiql1oxoQ7eM3UDd2n1jcqp8dDl29I1iFi1u
vw8ueuqNF2LqjQXoo/xFl2rdbOFbnd7nEUDSwKuhi3qJiPtzVC4WyaX0l/5OfD6LhR4NxNHrn45D
AZn5GnVU9QO/x+Llp0fWDOI2JD9zKgb5V//FwFyvuKN1MtXd5FLbU22OmIwUU3bX2v7pEuLH6D8R
f3U037LDcHqjoUVI29xrWLpT4lfa+2YieBoxFewEfgw4gGzsRN6lYKrm/Dsj/sQdTBM9VlEzYLBg
aBw7gA3RlVYoQRSmYzsqDGk3cxX1XxGhIpLi1mv3RmgCNVAQWv0SHzAPFOPQ36u1oxC1Ebve5QfB
pTnKVEVAa7+wFHEloNIfqfXimW7XVbVGT1J1zUV4Kug0356Ayl+aM2AkvqmbyK88hUPhLt7JC0sE
GZRdSoskkDuFXlfyQGGmCnilUOrskm+Ng9epVwxgble0u4YnxOSZ8dfuG8ZOkp3KUzgL9DjbGLdM
/eAFYGETXvPEsNtVq8yUZb3Qv/p1y7ih3yJi+IJNWlkdgf+iKUQRhvCrNg9oMe+lW10H+yfc5V7m
D7vBVLmRTuBhzeJi2ONgebNEdEhivUBeudbMxuyX2YNYV98rx9pmgR31W0If4j+SzmtJcWSLol9E
BEI4vWbKO4QkEPBCAAXCCWGF+fpZ2RMzcW9Pd3UVoDTn7LONPJTOmcBOR+UNMGcYhm/UUS+Tlqy4
uh8fqhTMYkwYbbbYFfaBMCxDtj045djkp6cJiYT0pPfijhMOFNXSo11Jau9h02wTa/FLb3rQogxF
NDc5BafgkwHl8RtU62taAWCAGrE0JpivLSFEmDRDZzsF1aJe7Ef70TC5F9TSh7c8UD8y9CCy2ghq
IHPNpv87bBvWDHMEnMzFdQQoCJ4J0nBYPIs+bav3Cx4Otpd49WsdYXen501r7zzSBvorTzYmrarG
AwEyFtEh0P6AMtrqW52V9aX53t4mr8nHW2KvMKo/ssaaWxFyDCwBkecQU0uckR4+/4a75x/42X2u
/F6XNC/bHwO8orXWr2SvYvFgGwURTalut33kS4h3+jtQtKF/Cg5A/UcQOmVwEA7gdCt82ofShmA4
8vbwGpxHRMePqp0tNFQ+sgYf9981L9M6Prn3jFIeSBppuVGpICrUJXgwdKxmfR7V43f8zJ/8SMpC
nC8otEitBc/9Ivf59yD2s2cGOEAFD/Bw08icomcrMV8Ao/oH3wKuoGr5SSBrAgwIyOzbGqw2QGjS
UI7eb7NcnL2OfEBo8Xl08KHgQTEPZERiEkJUAciXPu3CgZG6Wyt3XmTHuHxlTdJeDdGKcG2RxWCe
w8dNLgG7OWJ0ZD9P747V7WEx9Iy0HGM8HRBOJ85520c1C+GTvXALejls5+hn7+eIpWZtqMP2coq3
fa5RMVugjZV7TSoKzDaceJWPd3iFz7CVPVG/MlU1z9mLOdGczKWhvE2r9IgdLplLuFEAL7CHbl0Q
HrH0q1V3zOAacu3H1ENj3VbPg8+aNMzziG/xyc9/KIFtUPaPRHkOGMN8IHgTycWOC/rTOj13ERxp
AR0m0KQRAt+8rmoa0SXkPNOLp9ta1TPchK/Wh6N6Avro3VJ+XMc6Bb3gttUJJEO4haSsNyN2D3bC
H0M5WpSf+ZpiesJ8FwhxuNvrAt+0kcIkDzYv5c55kwwOomf3wiFnUHHkN9yLyxOx+tt79t72iptv
7C3SFafoox6ivxvYH7dCeRnV/hd3ZNkLDfoA95+ZsUl2VPApDmOizdQDGtcTcFANaejiEfWCn9d4
p5Qx8+lM1mI1/qj+laVV+sdRxWAC9ZTfeHtceDOYIdt6+4iu9tPDAf2SA4AFr8lFCVl6wSE4N74W
vh3GXkM6UsPWbz7jAdr9a8bbrhvzTcvolhZzGBWOdrQrErnI5KJ39Op4n3TxA9yzVqCPW4Qc+wYM
9iGJcRKNSwTC0J8/mPynZw63AuIHo+XTl7mnjXmz2nNXu4eyLayGs1sKp4diXJYBgWCr8oHcviI5
A/F29rK6ErJA3LJyeEaAwf3kFP2Kh/OKCYjsWA+HqlGCMjikuRXgZbRV/xA8sOZ6MgRqPlhfjphH
zKz+TtSNnn0JtqLaZLAlCXLlMNPd5cc8+So91WuCVqq5sJTJGXlEDLnyk4t2SMl/9hm+EcAhQOAA
D+hRmQMCdDyLfcaUgEQ4DsEPrU1ynA93iIOsL+KzZaLivsqwnrXxcAoM/Cla5AO1J5q7VP4uTfEp
9ILJxyW7Zl0LAxPPGGGnqFLazglzykhbY0LNpFTlwzXB2SwVHoyEUA8GPxPUvI4OkR7Xm2NxXnfn
p0jxqznb7sSw1THDBaJqZnveY+208O2GTW33oYkTGAcRvAl+DK2AVs19QhjnPmk8A7okqWlFNdEQ
j0wad4CNxGF8MeuUMOFjxkDuE2guvg+ynLQTwzra9RhlFlDo32PcY0TzdJn5HVn903Y0KOqT8wBQ
emOG7H7pJD9u5+SczjHhLV0k/ri6pACGQ44cIKiM9UAab/q2WtmPEeNldLJ6UFFF7R984JCjbdjP
/LXSZ48poCHPmoCDsE15vPtyBvRxHJRMeJj+GbI7wcC5Pyo/Xheo6451mri2oJFeD9bw47K8QYhA
t8jVhL8MMsFNxdytZyEU9Xpupftl3MvO3tV7eq/4c8cV3GxT0mUwSfmAlR9nmdJ7YIHqMqW52qQt
K8Ew3BRREXTM/ObNeH4IEKxSzsX+xaVznP3gh232m5NhlX3zPsdghg+w4s74AGeOOUZ7HB9QArlC
Ii6G11DCAQ8u8zsv5Boel34f3+doj+eyA5G4v6h32gZ3l1Xp3vzhlEOcsGKEkGe7vf3GzwQ6KEnE
zjDSN2D9mG9XcWOjIOz4ELcRrEJFp3qZXrDDR0KbX7FEAkGgzRHHUYfr34d/CZJBweRU/m3bimEC
eSj0JO4n7id/KWMWDvSSSxZMD/YozFQymiuntHTz4l28jgWN4Zl1t+fsFwzS2gFG+IUNAYVnniN7
8kj9DprGUNtsbSDBdyZtq6uu7gN7jFtKf5KBzWQnbkZYHnqN2+LGrseYcZNcMOY0viSn1akfGMQ8
vJw6xXjbBM0FAsJPyqGO3D2TWgLG2jgKl433THSzpIKDqKNLBWJezC2Sdklza7a27aSDaRTBmcS+
x7XDfMY8hID2NE6t6GX/OGsF+gGb23f8mEPgsQDVvM6byg3lNcUfK245vw8xdV+G7dPaqLzuIalq
GLa6e3i74CuK+eEiNYEFqmqX1npQDNaM1MrxYcF9QBEPhWRD+DFzKJPEwMlju1SB0COuzOua/Z4+
M+gGFYffyTdgaXNuKaieWQP1IDmSNfADzdpGA3MAjv5rrfGp/5hDWhROx85UE1vd37K5bPgjEcUd
3+SfaXg9YXODMCZDIraWqNwZuCAZgefGuj/JfcZZ+Sk0ak2Qghc39Jc1xR18WFARPRbnbDkfxHo8
mAxJjggRTaWaD818MTTLaNNg0SdI7q75pq4WVM4V3gOMdasmOUVUi/6OMin/qDd2/PvyjnZGVvXt
8/yHMOxndyAKnBxc1234lsR/lR4nHvZkoAR8hlNGK0DxYM58SLWu/LlhLPVBPYmdOnO8XTrJwQKb
G7Vtsr95Y3fG9lSN7NrhXCtOfbNN7Suv61bKfcK40G7F5fjNyHZ88vsJgnVag9HNgfqC3m0gld7r
4T2nT6tDtf9GCXdJqd/p+icd1/DvUxSr1Fq0m9yJ+SFSB/cP8+WEsHROTmZbgpRxgixVDCszTvTK
htjnQ6fLjabzGGWiO4bsJ+ovMuXvqbjRvX1gkqM7A6e/UYYJOt7ObxsEO21ZZ7O/NQ6QKG5M7vz3
rJ51/36qg+ZPuj/JH3VXhADRYnhUjbCEMNoP+2aL0+dkLaflR7B54OhxqxFQoFJMlSsPgzn/7TAv
b2BuLM22Z3C6/aiZarkZZvu4/AMpfSTAMO+Q4tCHwcNxx1ZYQyV74iCcaxOmIOVBcPsdIZEjsqFd
ndAtiGZ0tenzC4auSTnuuceZEVyyEpezXlxa67bEuIJyBrAMYtCQVwoZwGbQF99W7Um3Ce+jy+iY
NQWJFXBb7hmcGVag93Tx0zfrjmAi+Aj7o1PYyT8gIOiYeYSg/KUYxKgLKOahN7268ZCffjYHQZdF
oYiSxKpU1P2V/zTs37opoJQkn7ZExUjzAzJ5j0q7xDaB+bxQ3tl7ZhJ6fJhQ16MadQ/RMtwDWdKq
LcNuYqT1pFbEdVUoUjjO1T0Td2XT5fI98IiRBTpdXDsuq4ZUCSOutoeonVwtHTuQG+XrHxCOvVLJ
hQSPsamGNlgKk4+s8h7ex6pJqYOGx4ZFgYC/DZVD9FS7TraJtmf04FzTN0S4p49THx7rHXfyJkDc
Xj5RboKK8K928IjKov27wxOH3+BrDsYZfYZ8m8uUcTZJC1/84p9X83i3Wzf7RRYNgaRV+L3YV6zo
0OZf8P9bdJ7mYVtPliYf9LnZDuf/OGow1phIc3GwlG8yKonJvdgqaLeaHLNjRjNgGha8RegT7s25
2oQilNYIZSxOYUuHMmN8GV3Y/l2CfLHi70+RkFiYcUWfcScZej+XwSujWhzMubkNXZ5S3URQDR+t
xUbBiMXiqiJlO2mwWNDy/aYa00OdHC3Vo87oYb5nrQ/xLnK/l8MDtjJkCUmEQMyrjmuiYUySVQM0
e9HJGVCXgmzyLu4Z7bTuUuoEGBn+DWKSFjhyaFja1rKy3mz3g8Q+qmQMmFJ5yYQEyL9biJPJBTUt
/lMfycyAJaJ4fXSkxOKeMelivajjt+Pp6b3oJ/vZkvUf0cSQKkunyl6M4Qa9xoD9kM1gueJ6WFPC
DNGp4qRBS8OEfzglZeetXufXYV53+vcNj2uG0ngxinMCEQ1+HDcfMnlSNUz4WNP9apD+1k93wAgF
7qVVdP/KiAGdRbgLdw/aItYpKQzckS/7GjDxAodgkcWXoDtauu/5cjAdUHEe+cmM3cZcXeJNgvmD
2vLhUMWKg/tGLM90jIfDiyengg6ARv+ZMJ0C2bseyeU7Tespnhn+2eSFH7Gd61EkQxY0mZNHjfz5
pCoyg+fbqB9wSVAbMLWVcKAp3+l1WSXciQwSXPifxkoRrdYcevYLM4j2DpcHvAGJBUoIJp69p9QZ
PCq8VMznGl4Dnyc0Yak2y8f/+LxH1JJgMdbjaHbmVHaqCaFbp9jhjMO0bs/bQo/ANVbJTQNdcQn5
rMOrIdJN7BV5c2CvKaRQZu5NTNgoO9Ry6kx64YFfQc1QqJA6VzZ4vLpg3z85HL05vVC3CPXz23Om
NXz66vZnVK+eNyZ7CKC4yg44+fdHD6+ZVsldaBJNMwMHZuvoPOscXJVvTEAYj3nga/K6KvFm5Eto
S+ncT8r9kF/yFS+A0GOgTxuWhNp6J7+WfWauNhJmmK+gW/xI2nBo/yOIiz3YALA+vtaDQl6+pwy/
OaTfUxAKPowfm4NKzoMpP6HuuwLsLnruM8P/EZxRaDReuHlhwKKuBPXzmC9xQ0Nuk+WWZk29K0VR
USxJTJE89da52XmstBcZfAZmt3z8Qa/Q6DErp+KrThK2M2/jx/9jBaS1AgAn8HM8KeQQNh/jDuvK
K9ov2dFHxFbmO6U1Stk2aOioRPiRw9ARyB2IJR1MmfhrzjnggAEr6IegBaBHC1AuTjVYoXgfYjPi
AN6PQmHILbzqHNE4OcBwcr3UedjJUDQ7JxSJll7c0DGcN6M/uC46H38/64oNJIuWCw+yRYT94xnW
0MPF4vS0q5YHt+28wXYVSt4ZKa5u9goeFGXIa3Tw4fhdTS830pbsJoqSvLfzm+OhWncSXpLVWGg1
PivYAihmRIiOeNuIrZYWzt0q4DdBmRbJq8ub0NZHZkEQgGjFOgyqOarE/feP+kzVj7WpxgpLt7X0
bOYfwcjj9vfSLYUxw0pZOuHdUr7Z1v7fBJNj726G4XUYG6st0gCQfZp/trDiFIrotIoiCkX2jdfi
w//4nBF3PEQgzrv8KJPxPw+TY+aMjLmHqsxTL4gXeWOXwAVlu1XqReafAiDybSkqIIAXi6M/3x5p
MRCUy2atEAqtswbdi9Kll0D4LkTYkNTMuwZFf/ELapTY56ARO8TDX3GP/I6IXxR8D7uZoLQA8r5H
GO8hNkNPDp7O1MCnZEautLrlK/LYiLOo4QNm7oTJyIMC4etrETMpWAZyBZNFYeYx2qljSl5JYdE4
DKzSyluFjmXm9uSwwDdFH2nxjPaQ3pXB1lUUG2fjUYDBxDRTTNScn2/9amfSkLgQnxoZq8PA4baD
5QQaowGnEpQ+/3Tlmq0G/Z4dkusUQmwQ2tlrd9vrWPYbFFzSqaV9r48xp9jyOD+veOACzwgK7IVN
Z7fmY8UAVaTfUUJPQspFhvHldnsptgNr87Jfs7BtIPaBEGf8vS7hPbgeRj3srzE0fltQdchZxbZE
4MeoSzhVVBPmseUMcS2De6WQheUcB5gbK8U80FVezEbxk6lTHPgOcHUUCIs/EGig4prTiyzxTBwU
cEaoU3/mAt/OjmmIvo95iG3r7AZylfqPefvl9tv2YblV9aRMOZVFyjZEfyl5SwcfLgZcw7Ib37Gg
UP9xGfEAYKTAfNofcr1PNiRBzR13me+H9gFNLcc33Ke2CpOH813LLVUbSOuLXqfvq7ykHBwyeOz9
9m9mtIW+tA+H8ZpJBvwMtgesj4HVnKMKJn3jVXLLlgLhhPoebE9o7J39z9yizg/l/Oj+rFOU5g8n
L8WHQLY9417neCvSA1Z0WHVi3+mNFjas5dloBEu6w6W9XlzyW4rnF/2zMurktwmuVxv3R+OCXunI
CfTG8JrqfrRAPB7pZsPRL3oUfT1Kt9FID2A/irzhDiwZ7pdjon7gdRuycgH24cnoLod4vl7c88VF
ccR1e4EYN+xh07TQXj5HeLjWCKWGyiNHJUiruMW8oqHsHVIiTDwYeYwRe2ZrDcP5kxvFSDNpw9CM
NXioyzVNFIluN2sEtiYMpCpygWkaT8L6AsYR2mjIxQhaD1eHJmwosfblT4fCyZI98ZGdg15DEg++
tC9VZjGaVK9QM8F9H3jCRR1KSXBesfioMzWuRYB6vRKz2wq/LG0E+KyWvqHcSv+9vSr9LQEjDIwf
cBYajS4Jf06vxIXWbVmzo6cMHO/ErpgDccXoyYLTgHUrAAmdHo4Y9pOYl1W0h9MX3y7Ov9dT8xMW
lyeL91rZjQftH++zguHMhfcD1s3nSXvu1WJBGODHpKs7PO0FFmIals0myiXsjElZfBCIvlhjvWXl
asaUK+YVld5W2TZTcZBzR9vNx3LcOx+z1fK7Pq9n4L4sfe0MYJfimX0YIAC/0y6GAye2ULaqDtxk
IICAvUHqIJ6ySf1fX6wmLHHUZUDMKqAAZNGaIEk04iEE/L4osSCf3s8ZrkyDN2GCU5hxilLlh0Ml
zDMLuDEfOV8aOGoMX068/BSoBosBsvUh12QXEQH5WHe7PtugbDCKkOEYvq9jGsTPQq/FZDipvLdm
vvknjjto4xwLwLQowgtMDIH/UNL1NnqUoENF1MwZ5zuERUu+O0ah4eZumMY9hJAFNwhWuawcVZS1
cTwTT0LPVNg37TBdIuWREZUecPquYvrV9x5zlDr+C1bH01raNAsLI+4kN6x+6WEw4bNPSX/WHg3S
J0Z9hZ7y9bL2TslHjenkc30tluG1GMS4CPVNWBKqCBtw+wHu0/F4EPiaGyBTuVAN/wuTKNSA7nON
7OZYHIlMbaLvn4Fl6j/qNcMSSuV3fGpLhaYmz9F1VI7v/PXxa6IJztvawVDH6xUQ4Rf9BFS+j16l
zQ6HmQMVFGOg+Oq9KxMKzxX2Vo7pLT5usMcHDJ1zpO3dFVVMf9WdcEGgf+mezKFi5yFmc76qTX1T
q5BqJ4GXGQXoyNkPNi0F5dmDWQ8MN9EeWHRqfDg0/5D85k/8GjGdxL8v7STHoouHFE0OTD1sj3bY
r5CI2mRI2aKPS7N7Z4BK40l8WHf23BkTaFzAZNByQItz5okc5nzw3OVqONJaczQA5rkwtVIa0y6K
qpaVIHmg9CX7dFOVznd2ergMyk2tgHNnaTIjhBRywz02nMt0sGhnJdHu0D1p9jJ4lse4syFAHsuU
G2liZQhfDM4rmbj2bbYv3smLOSwosHW32rP+qLdoTYfU21vyxX3QP8ewgP17lj5mdQ8wocG5HHTJ
L/+06Sl5ocuo6NHrpEkPqO0f5oCCD1oZmmliZTOd6oX5wWiw3aO8AaJ/4K75nHY2+9Xtax+Hyl+n
55AtbQ8MPHdY6qxZEk2Rr/fGyGjxwESBstljtPeVJ6bDxnhp/2vCgMo9LSZJBksUQ3INoV+6FJ0c
+uRjQ29rPO2DsVesUvjoNZTVo6kTtvpSbPqa6klpwcZHDVyXxtrAOiKAw6l/QtbeMoFUikv09e58
t4eh1aoEBvaQBwgc4EHjDGc19DEd6/t1fi38Ew+gdFQGXx+ly2B9vJn3jDaAYQV1uiHV9OxKHLUA
Mh92xgp7Lt2u3x3D7VLuey0Xk4Jmo9eRNuoB7LHsKRdGdcyc1WO+uHQ+3oU58s+upp8Nzn9780Mb
kiJ/or/szL6L9urnqQxb5iNNdsX7PzVAWp9jpY6YcAFd9wGyhu5UB0O5OPg0kEeAYz2IPYS376rE
/OuGcx3j8sl+xhTl/TGbvzspnVsuml21IqZ0boSduBudph3/Fw6nDSM5eMmKh9qLIQFDZrI5HIpn
gJtW/qvJYg4+dPdXoe3tu+52X9G+51y6SFf4d4nqAtEd5wX4wn7NMzqvoeyScYxakHMFH+/hW5Q6
ElGbTTAMB/Hw79fP8UTRlP/Qv+OwBhRpTGji+11/H4NgAIZq1wIydvvjdOdNQVlkpHe3bAl9DEY0
GEOE+nvYwMO470wqqDc0RoYN75fG9cAgg/PtIDq0xGGPqTn4O8K2WMe3DK0Qm2bNV2pw56inGpvB
OQcCpzl2Te5Rt14OYymdV0/5dDV58Br1eXjq+qzgCcM03M7u8Zfi9g8i666zY7aMCwUpuRa57fEC
lmFXLv3Fl4mKOfqh6sNoi26HLthcw7xXL4Ahh6rSFidQSuCTIxOvb0RLiU7nI3Bvu2eKsMwaQBaz
JeUVqyrW9T/+skupDEuYOT85CKXH2FQhv+2bWH/p6+eUV7Txw5PLKXz3eg88yK/4kBqoObyXNaA4
oIDYW9Ur/FrvFdNcmddbqvDW+jrKa+SDzn5p3ekViy1zLTQAdDCUkk91f2u8HNAcfiB0V+e9UMpC
9Q8ld/h7KDmr/o3aYAu/NBTzz27esXV/XrQmDG5us7OIV7U9+XCGYlpICMRLC9uDVRfPRSiUS+ls
WtMNexklBDLI7dFUml+687iPOEmyzxtuHATrdHj7V5LCVmGe5o2av1HlUz6fMW/v8lQ5coHu+tQ4
o1s6MgRDUIUeU6wDl/ybC3+3OSOmWo4oN70cxeWQ7oUCZRDoxbovo+ve6vJQe3trcXk7ZXDBbAVQ
pMW9SFcHPgBoBk7gtnEsmmP9/z8gpDrM9EG3zvkkU5om0HnmzlDg5BVGq19T/NZXKl0KrNe0j28Z
U9w9qDi8CtXPtPFsDkGEHJZEYKth76LjTO/g79ZfmY0hnmDxtFPpXtOrGfQYAz/NEqyXRUx9x/uM
+quf2ZYfjvG0VzqUbvneZq8i9euCc1RUlzhzqTEhkVuiO6XizmEXvJwc+1gW6NVEC1JZlbuGiiA9
RvL0UAPrIHuRHuEwT0WdAl/w+eK7jySbdizgCb14Dnhmp/cgITy2OgR3pk6YHio1lr0eHsBNaBRG
C5Xxt1g0OYq2dXd1+WOqg72mLkatAjNechaAUTOoJ+DbF+/cCl51+O0C9TocIi3MmdhBjBkBt9Ra
vKoRQ0syyX7TvRaqCd9WEX24Q7NN0/CNVUPldLxGqbtQR9NiQ4WAkS/SdIPSuAErYhqMqLbky0FV
rc4FPgrDFgILoWWAjUHwwV73AhFdPvGP/1i3D8RzlzV07HuvFFjBEKw+Ggd8RyjKafN+Kme1Y1FO
U4Mr3awPnu80vlPm1IDgQ6wLVOuEfaisDx6NbiJwVQ8CHEQBtFibxj84tenLPgfJtsVXK9xEvJMC
yl9oKeI4GC47JKXnrHz+J3WWQGthjCQD7fI8/oISzBmpDcBpV6nzAhijN5GPKF9/PE21qnAbmJ5M
6Nx8JqY5onZsMeYozXl9KhTjxgdJc8sjrhyP0cdDrA0Aq0+m5eUAm2q3j9/PUYyM9UiDngQh/GIr
I+KHiVVTW14/yfljI1DeNtm7SkaDNf7ranLdq732myEDECcuzYEWqF71PckvFw4wGOCaawugDuoC
y0cJIDrrTpP0sAjHfa1zJ5HkKjv9CJ62S2oFXfbHw23mpFvDdohXbXVOW0bokwlKfUxBhN2z4dd1
3qas6o3fymB7ycWMcs7sZI2PuYz9wdsaYBhrZOWyd8WWNRxInkLnb6g5i7s34jRTJ4pCa/DsvoBd
0snh2MAAKToqQydoOmCLTPrvGseNgB+DPEWBRujqDuHdVIkm1ISzaGFf5xpz/RWVMXhThK64yXAO
g/b+M7mXunJhzNo7FsWJyR7+BXfi7vsf7wzma54WXLCcuo1avxqULhVsru4HiD9gijlgtXpQ/45i
CrzXvARVa1tkBds2i+WB/X0jHHgQRxuFg2RoT5c5mGn27BLOFg+h8LHtMPc8Vv6V3m56pelRByiW
yv/SLCaVlZddkbavLIxBfC42r03CNZ14TUH7Tr/CuUmnz7ziXgonjP2hK2PO+YF0uFI4HTi0t0c7
1VNOHqbNxUd4XmWNABqcG9jbZcXGluRj4yBGHemfi6Eubm8FYsD7UCgDZ65XhsmW39/zoiiEuK5w
r52knLMPlrXlbdVXsG0IOcHEoHX/B26uBy5vLMXdn8IrZZMhQbMdUEzmERwJih70pqKTnflr/hsf
vPC3s0RBGRO2R0+RALewK8i58EBGyWzGVc2fCzDQXB17oGKpo43LMKy84iS3ihjHhnSseZjwmXoe
MCop5ODVHpMeJi68G3XVo4IH9wg8R1hC+jA2b/jZnDJWvSVpTGNd+liLBlrhcQSnnndkCsB32xy8
gmC0FYphaTULY4plDNRS+Vqf5U66E8syxnEpY3RcovR49ek/LEh4aVcIq87JPH2YYKyrR8KckyA7
M/XuGSQJceDGkTnAvuAcZx0M3DVUGCvd9uJtzvriqPvukN6P8laccn/w+XPN8NdQ63L4rXPuPiDc
4rwCDNxuD7w9IKSO184K6xxbCS9hrZu8dbwT9rbH2KCAnqxb/vwVxiGe+2Ij2rPiZT/C5Ky+iJtm
b+b5jUwSjrh+ThPzmIM8ckqxJvJReja9NAktf6eMLmODMyKO5ywrtS04s6JceB2veJig1Q71MAwI
aAupR1WvroDLWq0pxnS9cP3eeunm49P5OvEKu2FLOAmnoKrJRqT2gF9zTKnZknMLHc3ZUIRWsjuH
ZVC8bXriefxZ0TC6k3I+FKEHUnxEKDKFZhLeKsl39DXLspytOqvVzFUbJxbP4F844E5hspZI6yjd
WrBuL6sYTFearu5NM1mZcdiK9C/neo+si+duKOYd03d3Jsqhk/jrzXtRWOPTYJzYdAjQzElluuov
m8QG30LrZ8Wua35G4/jNntQm/pfMhvsEc6LggvlWu8Ar6bfFnkkSGQE3nXV78Nqb11mGKUsVu9PY
ozb0WC0s1fj8E4AqrCLnMy7E3PClSKm3FWWI6odMJTYmda3P9I//5AOz1I6JXyOLBfnEq9Sy/Ivv
z0NoAH2d+dEgTU6AVcmGXXkVYcIAQsXW1OMcIgBbbiCt+TF4yqwT7MpMssAP+dzvuxwtZe5AbFbO
JzSDcBB4JteA5Qz8RmFSeECVxUeGYcxi17Yh7yVn0s7MiEKR6Ru169EW20uQMGMHoblb+oKaMuJ8
6vxtBAx75q9z3jXh6BzZI9Ys61t3hJNz0jaJouG+bvCUUu5eYa3e3jxkh2K+OmLQIEDGfZal5Tis
Vs/uWJ5w3jOKUo+9PWeVeFpue+mBj0g+U54tFAlH92PLNUlkmU7vs6EMxhYewMwlxHxC9DAnxI6h
R0YipZjg0I2agrhFTVoiEXnelSOwSFZ17nADLM282QvORzw6Ul6U91ynyZ4TKi1YonyslAfj2O+t
rHAZWmI5GyLPTRDDMC2Q5klMA0JnXPkDWcvKLMsQNZGdfVeyE3K9XMTYZClFuk0zMwKOq8zdOCAh
ygzMrDbjzkHET84h3Spn+Es92R2dcOKOhzUqld14OrvkB3o/c+/VdubeqZKDBd4X4rF6xF/Bqlc/
449o6OgBHTPey1tMMV2xsQ5iQQfdiMU7Jd7LXsPcc19bUo6ir4wqEFMQ5+CTHJ1XILO26Lv+c0Jc
+q6fkiZ03zZbXp5/MO+okiTvdqXe63s8hq6VEp2Hr396mZCJCdqOeVVbmYjFE+mat7Xrxj4S5pX6
eJSFsok1cCmv8erjyN0uqAaYV+mkWbcld3/U42uWMSX7yfZ1ntWEZUtmeXwf+y4Ka6H/IeKARm1K
nrwKcUKaqea3fFYyy77rs7Okdbb+jKOQu2WMamS8Y9sUP59VvbkWxFfasXySy2wD2z/E+O8cudmw
uDuEGs/3/q6y/SZ+4bXbLPyD7Q5jRA1HyJ0C5JLjZUyabhBFQ2exeK/grM9+dmAG2TCYvJfCx5TO
DV5iFrxwUCKTKMJsZBK3Q980g86CpLaBOfh7C5egGRI1aLdPchd04+pqTclnmy2jWYck538hTq57
Rgvkq2Rc/zVy0adlHDLGWMbaRFajsft34+HPsP8SX2eKKS3ecTK7MxsE3S3lKbEGDtUZJPERUEEx
GIdYEStHNrD+3UqqPaHS0Hkqc2bP4jwtoKqifYwYGqnJamsKCBtjygS2NRQF2hwabDu0+Oh4TWNo
1qDrjNe8z+zro3yT4wOpJVwpLFs1ksYBgDEq7gpFY618OX6Lujg7u7vjP2PsnOfMEZudgX/cXPsK
i83zd6MmFJ9kTEqPK9FGXTa49ALmg5zjaLOXs6i3Ad+3R/h1uPZxhMjAYQgTva22DDrjzwYRiuu6
lSkp6GNOc6RuwaEAtbK+arjwcXPNXJg984/QoSD4gvZHtP5R8JJjfmt8lLMgIu1vEZmti5gO+PAk
yq3Vy3r/Rq2Sb0JfWcc0mxZe3dUKXqA9xSebVdm3AiTUKuls1uY+e8npoe2QxOd/8ywbA/fgcvvl
SZEH1WPH6naEMc30stE9Urp50DsUetl9kX2xCSWC8YRJFRIPDprQoukkH7d1FGfHnb6kGdRqPAJy
k9tRtBwP4E78jY2EgNoXUW19dvNyDGOO4cZCmTjK75Tp/96aTQ1I6rID6scCHe/2ZKZjcyTwPZau
Yf71LWB6i9Aq7wvC9lMTiXvOJCMpgeXU4CLWZwPBAAi7J1zuxcOfHuWf4Y3pqGek3ThwqhY9QQgW
y2d3201btjm+RGNyAlgos/fuaWIT496CMdGIbZft2YZ9sm2ZbxLIOmvtJny/N/1Z89Z4Tj+xl9wt
zBwYEIVFA+ibOkOKlq7J8Ln/IiGYElHlDzoirhNf7sc8dotPjIB6vuIUgvB48ws+CGIi2RNXf1Jl
fst/psQ2/wEuutMIIPYOT9BaLq2n+VFVO4k17Kl23OuHQ6tev8UeAQ2McvFCtUIs22d74/nRsDDq
DbLjkXnyHhf8qVGOCVJB6irRbBGW9jUlMC/Ow75vMfUo2iPHUVGJYOio6fJLUGiORYIB2A+0hwmz
RULA1Z9tzwGDDTYHxdR88tnyIYSJZTjxRJ8oZ0bFP5Mu6cCxoITaPKlcWCQoiJllS+lOtack4yzL
cByF3hW5RzJu7ay7lljQtLn22uaqxuVa3v7Q7TF3YpPueX3YRb6IFriszgSIYFruXawhVlWgJrds
MpiCp4c3k5hsXTiFtU/jZbBC+2ZiL/T/dfAKxgCrYorL1llEbbVNUE7E/KriU2XV24HLlXKbkzW2
HY+JQlx8pxo4jTn948RY9Nti8hiRWD/Vspevi/F33XYfnI4blbTNJYnXnUqV6xTZBAebGHWllMRL
uGNddKO7Ocg0QIQNxLS2dX3LcasntTe6XwS3O2KIeyAQ0DnS13rMUL9nvk8yO4xaScV2O5beDnDe
3WFJzZ74MWbiRESLu2sl7uQ36RbobmZ3sbr7kwcjCTGY+i8QgPkPdor1H0ln1qyoti3hX2SEgoi+
0nfSiP2L4bJHRTpF/PX7m7Xjnodz6latpTDnaHLkyLwf22AsZOk2nTFcb3jMeOu9SBeveMdueJhp
i3NhO97IwjrtsyyDVXAPHhp3O8R7j9Ta+ezVhlenMzabcZQvG1Od5ppGfmJjjMq0puzTyXsq+gFW
gq267pnxaxwFXhVSF8/oKGJ5ugqQhMcaOp/iDYfKlScuCepOJqhHZ3jE1g5Vc+AvO5um7PeKQv2n
rwb0LnpgbkwqX88MV4eTOjuJWdaKkE+5mVFKJNL1/9/LCVM824QgMGOqrdKWmIsRitDUCZnTqFTA
nIbrlic3/iMZ6mGPkwz/z6Mup22iCmMwuaKGWBQa3623WFHjt4ZgP5E3v9t9CF8DnVHnnPTm5ENC
Wksw7DsLiZQlIwpN81gsQ3MQOxwFTnhacnrZnjXMMPjy+fnTW9Qi0P1rtWOxOKdjujoWD19kl99d
24e3mCVQfbXC087ebPoGqSzFen6hB4fCdGdkTitGKPDBu/IKHtrNIupiGM8qrIYfHkUPcSew280s
2Ax0cj0sJ52S84izOsbeicNzXmVD4fGNSmpg5j7Sc3QuA21G3/6lg61L6lztEJgVHo8Jv4Ip7IO6
BsNy1Uhav9OSNwpwK3xgeYYYoCCbTpWC0HYy2PgtuVW/P6ayrL1X53N6x6GRnA/A+aKJJfYLO6Dj
BOMg/tkZqch3o51RXSdO48ZCBeEYfl9vTQGVvrQ1WSpj9Yj/ozKpSZw6Jg6LMIN9qcFwmYDQEsHe
c5mS1ZA+euqkx2NprlHQ9KY4KDOzD5EMakFQ1w+3pfECQNpDjTU9Eu9xMmdRa8Kfdo546ygDjuC6
7b+h94zOCXU66XOirVuPtFLDDoVrZaEIECQ8b29ojdYLbniqc0BmId9yzEJ0fImORwDcdfbUo2a+
HdvTmqxbUXxQ/7zxg6R+EE+iOvSssUn8Zksev6H0Qt1J1Ykbh0LpHwLZhfunsRAxMu1cFH/ZpIYg
a+J8WNhnkiy5gZl+NTD8z8bnSnFB2GZmQK39FuhR0PEdH/bYXPpUKIS87df9m2ZzmDIeLAw3OaeE
XkF6h53HdLCeU9Hj2nlOeAdLCt0My9iGv/6Yw/NorJd/FJUqsj5/JfGbigKCEoft5TLypATYXI77
fqBTufx7W950SH4f8wGx0BmQfKeFkSCg23w1B932SYwigK4qcXHqbTi6H1s3vyYHtwFeEqHF6/NL
jpcVlcj0tVe15Zg3rGi3P2Il67RG3wjVfaXnnM++U03vRl9ctEI/Y19z0c5mltDRpHhvYJlJzimN
5dg0zgtUL1lWBr2StP1vCWMqxXqy9Yly49lwK1avb8f84WFANAOhuR+8gQ52SKo1brqa7LQmafAJ
bVefr62w5lmaMiLDDM7MLynJKs5SBCmRqWSgIn+SO2wn2JnP+Nu68K4HbmUBcnIWeQnJCGkAfFck
GIbxJO58xWu8DsI9nSpr4Ar72ajwUCVDQpwKt7FJ8mTTGi86h82kaR9Tj4Rd5FXPUt23Pzb51gIp
eaFLwuzVvfb1LmAG7pIHTBBGGosf+AEaTlOW6wNElByelElj03OGtkJ5rEJqcYWewQjnsktY4SGK
4MTpET6oSEZsh/POqNrHBEzBRRJWIAhL0iUxDPQei8f2eipX6ERvUat2WZZhXJYFoldrV9Ubt0yu
sPexelbtt/4r+iRDq4QLx0rAunZ7CZrQSyTDot907PxO1aI4PZHE8D5YnkyQRdBYUdcz756SGAqt
D22Uneh8geHC27+xRV1493UHPm0/EmhxWcICOsrmKs0YDGOooVtp9eoZjWS92UBnTZn6odIApi6w
Zgs/KK3bWxv5Vw/rpgXcO0Q6tDIGkk4ztPT78AziK1M4S4aGcrFK9AFhpFxiNZHWyFo47c66HKrt
7TDGUhK5gzEb5uhXBD36qY55B/ijUe642ndQTqPy8KHaykNDsPwKEFmodeAWPYOKM77XPOe3y9oC
ImHvqO/T75lthPmgtkTnH8j5iMWddZmrNmjNc4OPJE5c2IAyaEoe3pdKk58/7YnNdmMPEWac0rpc
4iGRzH6gCn1U9xh6PX72rW/wn3uEZMVwh6EsLcEeNZ3HTa9hMFPO0pjB9fHQzmRLe1O7qx0A6WcG
HrW8Q+AdHZ/rrycdPsuJ10YwBxR7eFg1zFSB0qAbc+Ze9s//OsN4OP8gYyukudnWt2A3zR50l0q8
M/FwTDccU73AZJV1zQDUALKw8I6upvs7yZeekdeeX/TqH1HoYV+ZAZuILej5Kv+Dn1tbP+5rpZ9f
f5N4cYEGafamIYNxEQhGYaGj+8BmI9qVOiL1TKup9oStkzvWxHoVZe3A/4IU8XrzZGztoY46Y2jU
sPhpQ1tg659YGtIR+0Owu0B05GG2DhJxfBQUT8R1Br2dAzWi2qLESIyfLoY8v5/HgJUEMSK8+ZvK
+955QhB/M4xyMufhtJEQ0vngqtoFhDPEEwbkpxpn5Az31qH1M3sIyzMUYTpmYYG16PHf+CJHFS1Q
aJ+Itcxo+NmxQNAv5tK76EkSxVtOOwIhzFGhcDw4HSxmsALb944M53HbMi/geujX5QniGPabneYr
Yqk/Rtl4ofASyDfJzpwEVz7F545JX0usxEwIb9pCx8EKWzmyoPHmSB7xU9l/LXp79BUq72eO15kz
mEJA7W2k1RBgC1U0ffemzZH1RUkMHGzU49uXUOGCCMz0eYOKywjtgp2gclyRBQgvU5alaHGCIbKq
by/H5bBBNM3MZqh34BR005/zOyu3b49KiU70B8eS1v8RSussrFGyeActBCwV7xKNgwXHrG8/zx1F
ZYc1GcD6cncYn9gYtSHRnCu4KqhwQCOAHMV6FQSw2Z1KsNBsUJtRUK6VLRO5G+41kVxhg9StITE0
mGdxKtDn2cNdxPdrfLgKW6PhwIDtUEEImdbAljOKxdGBzocgp9jZ07hNtL4wk+2idgO/Hc3hLhaM
I3yULsbHLN2BObY4pUw0GZ4befg+4qzQYLn83Y/WSLT1aA3CPuuYWi+hDRqtUWwCJOUqcJe3V6Nw
oD7oKlvBFFpO5mGki00RvwatnHqehbtU9kiT/i2usHAbEvIaXfgU0pyt70L7FVaRnEiIcEFvX8gz
9nz+fj68K+uFCNUo3jmVidAJRnytQ+D62K8x57av7QeePO3Ylti5t+mAusRdcWZEewCsT4iCg2RT
5XCxR9bIGnPinwb5HagpC0DSTDLfV/QGwqqL6kaX46uHdmWqAs4r/DgqwR4giaibkfK2bsssQGEJ
oGE4m7iI6S8mySV+MXex0ETShrPn6mVKOHL2LD6d3/9j6dMeRfSvVL9EcphubXS+kASwMaxdXn+1
vBF0++x7Ly8b9hOtbv5b4hDIZcIjUQ4yPtVerOY9OfhDzIhVQwappQRC4E6XqeoR5DNhRaXcR/K2
+6BhQMzSLGEaUQHhawNs8bMaqkfKFftC0kZIbZuD3vFFz9zmm4URA7nXO4xgOEKzwiLLqQCZc9zE
XtiI/hjm7cD0ZEvVkgtwzgMtFmWpNkiWsPG3Yy9EQi5KCLOJ/dJNo9/SCTnQ7WYqt/oOOo0kGZYH
H1OE25otAooTh9/MD8DsTqsIl9pnjxu7zRaEvQvxajcpeg4IYQUwAR1ZGL2a/i0Coztw4owbLSpK
UjakzcWEp3I1w9b6JR+T+I3l6Q6QFVml7cvgXgHW3+a1cXolsHcgh4jnc4kKm3iroj3JcNrM8foS
m2uKy6NLF7tVzx3r8tz7conpV8+VsWNtbIsFfenewa3lHrVxfmegbI43u7lEUqootXqbDp7dQ4X1
+XCIK7TVhK8vIlRuTwj/GAr6WANyRn+OgcNfj8f2ZT7QETZMvFBsNZAS7L90OcDR6rXM5hOW1rRB
/LAh5EPZPEtrWe8H+CRkzI6shz2Zd9qCbV5wjjoWSjM7xMfy4AeFgy1uPhEFRHF6eJ+ZYKZe7N3x
AEHVJtfaEuqwFlIWIDidqrXYjhB1FUSCRfnSYlWMYCWnvk1qE06bIXKJqPI6NIrITMsByBgNEFkC
pTPjbPgAb4y3IZnAE7GWyDWaFTgYIxwMOn7mPvPx9vbbFaqZqKShTsvnv6S4Kjiqse4B+/1iWhIH
0T0PWTaWVHbmSABP1sSpnZrcyYVR48FGHBiSucs9RgfnCFWafwsent2NpPa5C9DbYg6Q/kHwBPsr
sGnTq31sKDnQo4i0emSIbx+gjoAofWf9aJdSafPt+ITUu5MAiB3dp9FMnado6H+8t8G/73AOHpkK
p0PYGAINWjAQPzjXCrN1xMpmCqKbrXZL3yvkjFAU7YMIEXx4YtxQkwvLnjPf6o3YRw08fzdS3Cei
L1+6w76cM0AFSVI3KkPyxvb/z5yeheeEloOTIcoGrzLN16Uwk7r/od0mIcq1QH9Nv84mdhNiNGO/
HRSmAiW64d17cW6r3sUBr6HAvFhsnGLO+iYwoU136OBvx5exlnk5Bjmsh3FKkK9NCFf0ZPxaDNLR
pkFMgBU0jOxIS82S34SGkWJAZoDd906urBDdKipaMD0Wbq2JCyxoJszbJetjfxa5yV4G0ycPovNj
WTMWm8mUSNetsilX1Fz6zq+YzGXWj5le4+8s1rYOKngJ+ovmg135H8SgIXNBMWu5RaUFyPiwX38D
V2H1JvQ7/1ibalSbmEyiMdaz+Ymc1b7XUS2owKlJbspcGw6HTcO7QPeUOG6zpE7kh6ehJhO70g6N
jwwRb+qfzbwtuzWrWZIpze4RlyTEu5R8IgvYDxhHMiS/lxmTlkL/88UPTOvSKwNCI9uW1tBiSIxX
XfqI4FnPaFTMEnqz2Evmhl8dHKxEv6JXGFjzkf2hr/D3v+A+FyJZkTxUHnDhce2OndciCcVfojhi
6/gbDIjMjjjqv+jtKdxHYIcHDan8768kg9MPxcWcs0QRR/s4MGUxbQKfh6iYu1zBfvDGvV76y5LS
Yj2bU6zi9QryWwdIH1i3NF/gkIDPC0vky7140dwBIZXGWm2nAamY9X53hlH2nt38Z19nHfptyyvW
z3w2gnnC5arswRsb26Np8kViXHtaKKGNV8UUKADRMmAW8V/g51JPoZA+SRPImMeSn/5G00PCrWst
bA/REvNoFliGlcFGUYcze1Hm4mjJK8J9aAb4pnq982+LXjuRRnDSYOeRYSDCKeS9PAEM/Z7ulB5q
PEEliaGeqLtp3sCIt08LzVy6Sv9OSEPXirTWHPNjjTSt2SQIKX/Dp4VdqdHyJ0h/gSnRLPcd+SQ8
qnuB4oqTe/WLWSEyKFegCKSzoh1RtnP6wcjJZ8rya0urt3+n+zYyM1CmA3sXDeilfihEUYu47xVI
cFFoNcWSoNkZtFqg8NMfIn1dgEcw9buVh5h2Gr0jaBGe9JiAEaUYsoPZEtY0/mrK4jgn/f1HAvc7
1h0VqOIiyeKTq7d0Q5DNVv2azpuVnvuhsYccohsFrJnnuOdoHNxqRivXopWO2AOy7Sy/8tNiaS3V
JkXnOPqe+0EBbCorOGhpl79Rh6X1m4jMBzOAoVh83Chm400WEoYAcGuG2JkKyaxy5/A/ZK2BUgYZ
FuqHqpdGj8VT9oPvNo4JYpEROwh9obI6OlxeWeSEycX+I0JE9tOAfz7QFyL5NtNO8zPgsp4rRBWR
EBAA9AhsY4TX8GrfM3oUToxe4cNAFNU6MOefR7UOFQdSkbUDorbA+XSnMZXkGqJ5D5C10z8bSnXK
qmfcBtxvpWIxWrRlQ/IL3AkqJErt2mIMk/T9TWWyBiF6SZtMnj7hgRyIaJ8OgVVkN047oyTUyRA9
f3P8RlgXu8SyCf7p8/RpXvlgVNgtYYp+AYUzJCxzPblbZEU09hCPGtodfNov0wd6XoFtDMGhuZcW
gr+4PxfeyxXXEEuuYC3KnRapnoFFmlvkB7Ij00TVhlAPxl7YIwzhOBgPVxE1qZ/bpHF9aE8Qjqym
uIKa1hEdOvpgmXAo4rm4SA2j2InNyzGASageRmfuVS96kq46e5IO0v5soppyqw/iMUxT2ssF2rga
cCCrHAYZig1YDcp4QAET4gKIDIugqO1CWdtWMbsU/J7aHFjtMnf73iMmgKgW+8BGhYIC4XE+pGap
vQm2GVB60RNDWYLpLRVcn99q94JrbwbeTDqlvfabROjlSQ5WZjVXIAaXUXFcRx/VzpKCZnqwbKPP
oljQdu9MUqYUXqHXrvEaftg1+qzDCzUgN1vlQa6+JwloaYpvHJf/4Ykim09iPCOuENiN/pjdZbZA
IQK1wTesMdIwwSu8nV7ycGkkSQMY0Z7e6e2A4TP2fvvrbXo7kjShWYgaEkkIuRCOt5Ppbf6M75sn
PJld7jymWTJ0MpVtGqQyAWD30hp5XfYfVXiDTJbXxX6S/ACR0Ru9H+RFEzKBKvbXZrZLkSGI0DR/
U5N9ErQ1AD1Zn3tKLG6U+OkOzIfDj4DyuR0smHjR342cEcx3rWWSjd8ANHS8c8U87hKzjom2Edyp
qz+k2RBA28UsWU0JnpvCI5muauc8YuXoK1Z1UXsYWW+uRns81/6LqrP7a1eZLgFZifj9i5qDGsnr
yaHlo9Ps2aygf62+nV0cCqWGRdseVYMx5nyoGg61n8UnmbBiLlqlhyPcVIGtSeZkDcKykdnoTUMP
ZUb23CF7rykkVWA+vgoqL+i3JiPeOE5D3x0mjlofnvrfBaqu//ZBwOoVgp3YQpUpbz/fjnCEUliD
0Pt/OQJeDLxAb4lHeEGwGBlebYk6cI6o2ScQwnhoCtBvApcVzg1vjq/WguwjyMgfUu16XLJIovaf
DQzlj/CuTfirAXItjQMHfjlO+kiJWLUDykQFzuI0Lew9xU3dQ1kIJTgM8yYO4cih0/9OWbrTEeA3
1Nlok1v1stROv1CKpAPicVR4ZcpyqQXEylvjeWR6g6x5RnV3zGhtVjgWz+8xkb2ksbq6kyXFRQ87
QOQBcQ5nWypF15Os/mX6NI4wFp1sP6oxrE00CwLpgOwp28mn0+hQ49JNtrWfLtKXowNnRW+921KJ
WPNj9+TqXpbHxU/HL2KSgHy4Och/Ph09NeFGTcEVXrllmIvPuSWvOSd2tN5F1bK2Kr+fdsS4jqq/
9Hch6DOhjuwEj8LAlYyDJ5QFaFq021o0OEp8M8wOHXpQOCAiGclb9pj2yMzqPXeg42YPXi1CAZU5
rcYj2UMzk/Hxm1DF3w2wqxhh1hnCnKcfAk1GNx8GD4IV6J+AO6/MpW7GLqS4gNs7SgceTwYZkSa5
RzsdLWhXiVWX1VXrN71s0MME+ERqtfborPy3Q1ye0rIymMgW+KiTnFq9G1O5EbMei2L6OVGB4s8T
gIW55R9HGps2E54AA60UZIhIVJHgKM7zoJ881qMt4Y9h7X1PiDHGN3ETfpz2+JpwSHGydPrbQfoZ
GDIUBg7dsoEYHvHvWJSbD9Jm/ZvAdvnawD4Xt48bC4zs4wuxKpCfwVJBw6I0ZMKYM5k1V7GLdsGh
BizwHfQtevLFOLjZ1d8QRc/kNWUgz7Yf1HL0Ui7u18vglyG0Dz6zxkOTcbOYgOeMVlmBQwrq5X7t
ZkrlAgmAciQYD0iIgGbk67CwAUQVGlR0cYUWi+yVyJDA6OM50odAPMtfvE/m5VA1UVGPFc7Exd0L
5B8h1GkvhYvwk3WBSNIzwzjc1PBir0CrH6IGNxcAxxmT0VTjZZZQT96IUcUMuAd345XSyz4WQ4gu
mOfOCQjlqgMboKHBzV4OL4xHr/gyyXpP4deLuPpYPVb9PMhXlS+jGVOymoUEo0Zbow/d2lA8Vs9Y
ThaVQkWC2M2opuOCE0qJYi96S4TkKOAwEZ3SHHGKayIkZm4OdxUZQNFwAb4BNm3VqRi0oM8MaXK8
YtsPMORnou1rgw2bfWjkua+pzhc57jfJHcyIuxLl8BRzb/MFtqgWkg8dLrmuCp9Nb09F1ouCRIim
0tzQEqITy84JTSCV4c2+LS72xR14K6HF83FKkIZL0gPRHtjAggjn61QnCLMaCnYxoGwVG/xUTeaF
2mJH/czPY5b0Xqnz6+lljqYqRJIVaCom2ZYsLMWVuHyJ50FHH/fDz0GaKi7S4RTx7hCUgYCNyBqM
TaZmf1e0KVakjZeOyTpev49CdHhjltI5Jj64BDhZf1Ytni7ABwqN9JvWzUXoJDcHm92JNEBperqs
5eWXBKUD8Bv8Wbcao8R4Rm3/HrMA65MlyXzo7NAUVdbnsFu8QLwW42jfaqXDnhs9z0VvzDeez+wU
kaVt0IAwW8rbL+/5+z8O7lOwfw/wmob0GFvUdPUPzjJ66fxiYvBw9gAE6TvMw5hnx99o1AuG0KDD
YlpGWKxKCJcQRP92zBeSe+O/0lfKZEFoPhoU/og6N9vPFCJOH5uGE9rbEDZvVyNXrD0iCSwwoocV
/DzJunN/9fH6s+e2cTUb576YsGM0JG6yzYZ1rwYv/mm/pk30su/iHeuLp3UlwdxAJfCwMHSiCI7i
b6cf0khGCKhOe0H9R4YVuq8jU46zE2VRx4R2sh/YBdXBz5MTljk/Juze0lGxjjiBH9TAJTvuC5+V
AjdllTj6ckmZVWIwEH9tHGJXzZTG02KDlE96SZ4LKuXp2FBM4hFtJr3MxFVPYpBWTAXiB7JG3KYp
Y9szLoSa8cWS4xtrYavvx5U318wesSDU6iAtg00JHVPFzP0fafASSTfrcSKog2pUBNZV/c+fm3o1
WzxXnMyy0V5/1LAMKdzb3c2YcXGfQDMzlrf14csbfJzHCdPUJ8vdQhZRo/1CYApQwti5L/ujHYBh
KVSBlhvEgS7UEiY68k/3po9dlj9F0U8LYDZbansNVrAAFaAYY4oqMU0KdoZQVGFpyR7T9ohCduLi
/c6Naoyc+WzOYuIGshdV5kL4nmvFIsell67vYYJFoCThCGkt0PnzD3YnwxX3Fw+3fRDDTBdS5aXz
9gexEiNpEFz5/zEBnEkzACUbS24bsXAwV9Uj1tMgvdcd862LcWHhiWX3Ou6YN7345XjKGyOfSpSA
1bkhfBwcGoR218N/U/4JcW7C6t0IS+SH7osxgXAMxIaqK/XGjhaLy81nvMcSDq6IAbbGe/61K7op
GbCKdXTjt6m9oS15u2kTwIoDs2CrmgVbATfrLybA7GhLdn5AZ96gGU9fG9GqK8Z9iQUJ//79T0z/
g9micJQqlsTiM5tIHGye5Fs7JoUtnpM8sG9uYQpJJrabu7WomL4mwLnTm6sQ1yFcWjSKNu4rfyrL
C8gK+meqfPBFDjCYwTxzUji8XjJ2FLfQN5Mt3ahH4UrV+pv2zl3wOj6W5RGNDCxsCDxxjYw645jP
FOcB/iNfvOKNH0GXvqJLRAYktrA6r4TF3xgiNbAaX9xhFVJBGPu5HgpVMi77TGhkKzrwkkREYjXE
aHzFrA99DD2dPorhWvGH4sn8m9wCBbnsj47C/bQwn/aX6WFt9RbsRAdD62umkAuRdMWgTSOVUrhM
m397xFNQI20PCvY+3OPfEkSFOVwgRePoPscBivP2SC5rXKaBu1mmHq6vzgUdl4gtBtjLf2+n8y8M
BlGZnO+iZn+PGWxZ3CXwTQGXcYYD2lirsTlYLptR5w+6Vkw5+OnLwXJIoqZG4C0x4lUWUOmkQAp4
GQ6V6w73YS+v9MHyG1ZTOoPvdnfoM4D35XMx0ct5nzN1oca7zNv1dVbsx5bISteTuimAEmxYe+GP
uTe7LgM4e+8jK2RQtrn89V/P+Exo4hEmnpXu53wP5Onj787CCYLCnyjjQa8QGQ+UBZ+Ry3m6gDfR
VlMhfRyMZGl7FP12UJHtQIgxvO4VJAqUEA+p0dv9VggPiZ06wEMcVwRto1w0DvVC1MUNnsTEmT+Z
6MBGHfw2NlWX7+DBRt0TIEWUCaxHQ43g1DCigc/TOgzj3gW7LCb6V56MFTvkGmaxD6owxsVObexF
AHn9UfzAW7UK1iXTqz/48c0hXYaY9uIlwBDyyth8xHY8kxlTtFdN2HJk0DIA6BCFTG2hh8WkCMTH
m3j7LxUaYA9FHfQC7Vz6CrgDtcwcBuA7FUZPpZ+KJkX2WBf3Vn0QlAzosANk+YkpCiyLymp12UXh
GJ+TPLiEb52mbxD3jlUOvwbKz5HTGV6T4kRXdkl5OQCqkEkJdj0Dx/YNMno6q9CwRToYmpTTszF4
xm7xoFSCUwHqhfKpWF+l6NavKKMGH/uM0IT9NtdMkZ/aFzENtjZCFO2Tzwl5thleHyQE1NQZTYLh
RXQg7mgB+8Abh92KkTZr1wLIplmhjYAkRZ/TA+RIaew5iz3OP9P2n/HwSkypm7BLCzS07ufKKvm+
dwZGbBVqoixmIo2zGAcv29bRYFnGD28ISR44NVQNAhSELsWYuI8TajD+xcgXqiu7DBQ91MLXiHyz
8ncFuUEq0t3yneAti8mb2AO/MUCKRljLP4ED7wTJ5/K+LwI8Xlr/nsIZVti/z9fPc7XOZf2XgnG0
6++ZYPZymWy/ZcHswYivDN5rKMR3CqDDD7ywoNIUE5A2Kl20wlKqFfN2fISfJFvyIt4CVGLrXdFl
hSlwnkjIAfgN4BKtLIxfSC1BhmzfXVcMeQ0uzbz1zeGhmGtscooBpxbuUcYMkREKwxk+JFFpp6tB
xmLjv5m/PDKRNYgG65oRRKQeJK/1sH9OckngBkkOEawKbhP9Nnu4fbvnPFy4deZlBbbzB7rn/o4M
ZjDC+AlgBm2fKaNW4LIOGViOCo4UVGcdGUBcThpT2EtvfZL27dzdgajRsAcjlGLYaWd9tmby1F4R
5s8IjJ7iqjHY7j9o/erel12CXWr89nsxQxlEcGxmZlov+MkozkM8xOU0GizEQrXK5gXyclPJZ8pG
9L96rwgqbwnAdTdfG2aJzPGEPKWyHXhj+koGn4gaOKtvcmdcKIYZpZMBO7fR84gb1ZMywWHB02im
xWISv1a9ubLJZWuEYaYrJy/3MWv5d+jkWYiZodMyGwf9jdDaFHyS/RhW3oihdRkxHth/7Lu1H3PU
hZYmz+PCzgEV6kzUV8xAQXjwzUK7mY/Fp1eNtMFFhdGhlxLL/OsUNq3ZM+oVTda5CPL5xyCl82Sg
WbhoYG3pU2jqTvVKNdTgXmmye53KLnqYgJhRgbKPJqfA/ptfrKDJD5ANeUmfuJDeK6YbDD7mfEtC
Gm3HxFm8AmQZTAY4YgBnXjlXEKI/2MgaVKhOH5LTUgxggVudATRuNiJoGgvQ2KA3r1fjwhyHYjTF
lYab38MDjbkVCth6w+beYnzX25RJTt1aHQVOgdeKLuAUrvvfe0OTrCT0H2/9AkPrPZsQMXfaF4e3
mynnhrTD0xDAm2UI1J5wvLSffURNIhJIBpOTqp9Pe4k+zIvRtSwrrOB0cHcV6FrLXiZjXOkf8YnI
85hJsACQNgyuKqvAmsTVwgzD5+lMToRLavibOcTh52ngXWSIIbD2XUyGGhgOii9vjOf2LIOX/Lzl
dXlddQRblXkUC+4u0tqUawXnQNCRUPQ5DK23S+SkSYTP2wB+1G6Jygx2RbK5QvYvho1KZUPqv86q
UCWnDLWbfT9NTAF0D5YfFoK4zQZzjxpRN4bXkyBbwJlFagLKAa0YzezdxR2AETBtFqMvBwlJ1J8r
Zwf4hzb0dzaMXgHMEorSuVjNylAv3oEGbz8nyuLZcDYM679LCrQclQy3xCj0tx7Z2Mw7N+oNGe1/
gW+Ngdq09c7usaTFDjHR9bcpOI+vPTJar9wswzzuqNoR1lozDnvMuz2CQLdwaF9RK2mdTK8OqpGf
ntbQHxKXQtXNWd5lBjBlmtzIDEChhyNGOfsMjUmsHnstGiUMkZ6HZ5Rt3/6E0dIJQIFybvrbjjW4
253g2iGmmvaOzz/yFSdz4hKPey7uLzQKHEnk8XdWTK4DlsO6F5BUPdTmuh/SXNH1WEyAqGyUmOLd
fRG3IXpMNrdIzDJ3pCeS1I0H3dnNWgpLJmeMpYB8gbJUQ5rldplW8B8pTsw8+DD9oKkj9hJNfsZl
XYVslJAwxjPwv2lnH8m6weSotFqFNk38I72oaF8OK5v0BUg/ArL5ntHc0Euq0PC7vM0lS11K1tPd
pbdG8KgOTcj5xfdpuJ547xhKI4xtkHHRzNMwHKgh0PSj2mFX75MUs9v6zW0z+gDqTxgjIvF3aMhp
4ivDyYbjjgPagoI5AoXkuz3MZna3rugycfChan5DPm3TajUYVwh/fNp3RG0iHgOCrAm6wOh2hWF2
UjYdhIyosVpSKWgaYdZEAzUdmbWDWgnmrOCo1megjWFQLZSTRHvEcljH3KwB5C3JGYwJzI//8SVs
SEhuz5TlCUImvwfHJ7ByCMR1JLZPnpagPE027AYyuZf5Mk+Ym4XwqXITsT9UBcsb/RX19b/pbLms
ALfvUQ+m/27dBZXXbOHtfxcvC3WMl33bZkhs2iP3QCvp0EdNLymDRWMwFbAbHYLRpgW8gd4UT0ca
tTF3duTLp+9LfwGo0FBBRZL1iZMopEaZGfln9rSYalTb4tT+/XOoGIPtojF7HjkveHbEa8p4toRg
JKhLAZtw+vVeiqxiY6gsATZwkF/pdykx3Cz/YBq3PIlm+mHukpmdL2/kTW6HLbC7QYnIEIveDcbR
A6Ym7GaKZxLIz6A777TNTShwCLhXxG7BJQ0uwSYzzSE8DQo7eBpYUCxwQiUbEq5zZyPIlSU9q/08
wP6fs3LMeBk0P1I3/FwX6lkyodZAb9nfLRkfM/DowJmvUwJGuhlBDLz6EsgEk9jPgtdL8W3CI9KV
SFmjGpe0pnJACnycXKn3k2rd8EiUhYPD7Wx07utKWhjnKnml+anYtj7bnUzO0DUIcQ1Ys8G2yhZr
zLTdAgJkQPBQ5l5tXAXcp8I7eJj1H+GwWfdntVn7D+wdNR4lE0msXOlsiSOMNAA+eD9JRpdpHi4I
lFaiNuBAfU1hqjW0+i/IBAMoS4BWTL9daNsetA0lKQ3mxgsmYlYPxzJwoc/fbYtqpH/HTNfm8BJ8
wacwS4zQLaai44y1qMajREWisJtzCQ4MnO723Ie3aemUxtaHv1P5h+FhR5Ug+WWaT7NT9s8RlvjU
g5o0DMm5xJLXqlDN599HDXY7X5oN0ZqFf1lp+eG74dqxcnQ9MUeexIxeLhznE9sg0OHr+Ztm230r
M4xyKTgyX7KAA4D5qF3Ngcy8FQYkvDDBNhITKLGEiWZwCpYIuMTt2o5IBg97Xwaty94mlVoP+OIb
3jZtBAmMBo/US8tD76Wuvjjiaj1xm8UB1b/215ycefgQcQbuUGyXigGsiilZy9YHQB/sUdaD6KZH
WHTtIFzkvG7oAioF5plJ+yxzzkidu/Icil0yRObzpY3O4+0XJj+z1fVt84yuC4nwHUrICDZsqZgX
AjedQH+LxjpFjj+aNUiW8F0E2iiA08q67AfrLJaZizy93/wnBUqKEidgJtPvTG9VTFOt/gj2Huyy
rw2PnQFZ67//8hMs9I89AoaxqT/gzj0WlS0Z1O2gSIVH37OBx5wvQOrBeEjTkLTrQCJoZw59LKNd
6+q92UWlQAZEdq5TCWyBUQtQb9q7YU3ItekzG0pp4hlP62+vPF/2ZUVIvWNdlgUq3HvWLvoQtiLJ
bq6GdJY8Bb+CnV0Fb3OQvpZoBXVLhAnTxvrFn85qvZeCo9BfN2NgHdRzSguMOdb1vjPfRG01mARi
+wFwDkJtC+HGlyPTAYA49g2GzBN2WMVmNF0WPcggJeyxgaRDkDR1PXF8+s6cyQxo9XDGugoLsOyR
/1vSSHE1X7XamenYWd20GsufdCrwlVpv2VfFblmS22k6OLELh/MiJ4CaXRvTsDmTDatxAS6u9FZa
Ih9ZPoIZiRG0de1Z8vyFUL1sHNkOf7K797XDkMEuWzT/dqcg9tIpX1lxOE302exb67P50BwyPDKQ
gHDm85uJ7sUNKXZ71zfwwWt96I06HIVy7JAqtOrxH0fntayotoXhJ7LKAAq35CRBjOvGMoOICRTk
6fubXbtO7a46u1dQnHOMP8JyIdVXtOo9ZeQLVqMktiWXSHoX2xre/hEi4SeWsRwIn6CI3Ei9Kzo8
3Xv+pbhvdCCv4L/TToL3X2Z+uKmXwpKmTgVYqXtVVKy9BKPH+mMauK804WSj6RENuTBop34y7SLf
MHTMbOQIBIC/qBCLeTnH2wfuhyNOf+MCS4foq7n4HWfgGkY6Xi0y/5OhHVSclKnISMgEmF5j3I7G
+nj8bDXdX/YcrMZf5BCxENH4PW6euNfaCXdANhQqitMAD4XwdPLm+v50ohnrpYOTfUjPH68JfGUO
Eo3R3E90b7fbNHxuELkA20v4WVCBLc4/7SvcGLvFQ6AkinbZXA5crC9tAe1BhgaGiXDniJ+OMEnb
QDHsOzqnsImfASMePn3Hx7pbg69SsWl+MdhutYW824mBuqmcr2w1SC3DhTCRA2QlR8DFg9C5nyEm
E9Qf/PW+ELaPGV9YHFNHVXho8SIYwAB45FGGONz6OpIxrGlPYzm02b8RSyMZuupL4ZvOu6AEHIMX
x36Ph2xiU2JU3vTDKtimd21FoMjkYXIR6A06eXOFIp6POmFT8yfpMMiMPfxe14kfYjpiUCZ7byG8
+kJMoYA7oKgJlGissVxcFDsgRn29eWq8yuzSDuqzB79CcrOTFFaWNtMZ+SFqjD7Egapys7CDOdNB
H/jZQM4+WskLwwfPTMkj08782JDMoTIUoHYw7AE8queRB9m4uDu7NHUcmj5nZ37/5+6BzvNYLxVy
1kTaqT3wtdMkhK7saSvGtdDRHWmIHZMfC/aMbIwGHpVYBJE60fLQoKVGpE1CCrMGwRy3/RXtIf/W
sCJapvZleYu2K0ys4T0MCWZADZd6IQMedlR1uuJzsuHp34XZzGRuSZOkPzMSAU1pC/EpJKuBjT+l
cZdOoinvIEkpHuGpusGbnrnM89oSV/kHPAl5qrZcs6m4UzItjse7jvGbXkslGXB+AT4Q+/tx1eON
B+W+OGPGfQ3R5Dh4pvCwo59DhAuaqw0U3p4dmoD0+ce5rjd7ZvYoJUwiqJEU33F18pB6DpAd31WY
HKsVZ1euaM75lUoFq8qZN4vzjRC4JuEhn6QZykS6j6z120r8pJ6GIQbRfL6SaDL2uj5C+lYP8PKi
CmRs9haPFEsAz8PD0M3gSVSBSZZDSIKK8NeS2nldBqFyMPlx3ijwdAaQlhgwOoceD0J4ZmTvkOez
oNBlbGi2SQiME2q2EohzxMQlyg8vJthRnKiuow/54IIjmKin+QSKyLKV0GvFca2dqIogwON/2hRc
qftqSI+hyAqyhae8iXRTRKTByJBdSbTSTMsDIPuXysgUeAQHkmAr8SHFNhAGGmk6PRrHqUKhEBzi
eH/3t5RRto2BFJ1CRYcJVyM2YWS+mniMz9N6I3EPRHMpApX3rOaM71cODzpNK3Ii4mT6I2oBwhsK
ZKKIb14nW+RGqG/rh+g4xOielYTRumMkyZaAbN7Uon31jFhA/Faq+DJUiwJgXwwZlPmo7j4W7BHj
YaVN2GOP5bx5I0lFxXPt9Cx8nyF3oo6cii1+ApIOHLpqKH54+zBP6OEv+hf9xycgTHXXcKkLG6O4
STHTmWCePYxyCjCHRlEpS0XynbU79uwLesGw/mnSxYiFvnUwK0STFbUsQ8RD8OBo/onXReFyOwMS
fDj8sKyR/8Ov+jBeyB8LIbxOclLF4Ppx02d+xxHw1r9d9MP7cSB9j2NYpoV0R4GKIYMW0Pvucfml
BDne/NGsmH7xAfqU4NTEuvZI7bz5gu1gZobmFWQQWMK0QBMxa4DjNlsQy1Kjth6JL0HBCmT/jQxB
vUvGxg/jcCwTQ0RMwoqyz00O8+58USO3K5rQrCxtCZPui/xMijJ7OgRZIApTZEjzE2p7NBNZmLvl
+k74cW/ZR5HMx2x4zPCih9/lfQYK3SN6AyVNPue2+vUIpIUlGpDnghjOv1lEIZ5/5ojWhgnYJZg1
Mj5E1CalIXAouqFQpp6wKel0oF0thcwpSjaAaakX2KihHNaIiNyCyObOjEu9gMa/+VKKQwcKJ4J7
aVweK+LHGPTh7+yPtYF0GetXfABWeFuizCBqvTgp8UDksz59mPC+Lzn2HemBRkmqUzu4eiCFaDn+
7wqii4cNAhI5WFQOI05KTqn1X+YhyEyMWS4qRfY2RnQ9HDsK0sgL15FQdOJa8xsiBAIas1KQFIY8
RsfFyx/NmRDXv58u/X30NCxwiPJxBCjhZyU+mL3wv+oWhWxcQzfzaXIRt9TMQUGz4T3n+REaBbEg
CjKkQG97B5mKy7u+Ejh+BSc6crc7whhnyBMPeGcWD+GhauJCJL4IEw0MinnzdnbtjNlIv3ov2RUu
ogPgja/JPTGFvLs7KCJyg5K3N7g1f5+9xgulAEm7DsgNqXx6zXEC/D2whEKQStDSrlfM6YzVuj3s
MYoL0Sg6EXFQVAhFB5Yv94PgZehXuK/E4j38GSq/EPw3Xk+hngrjblYZK54DXXaBSo5C0Ir9YTox
iqvu4PUSs554OYdUo8jeIxYxAjVaUmR327/lNbyUVKi8teMoWnIR/ikrROVOCab20TgpBh6b9wor
sJkDdhGngMXhZwu/j2L3OE5/JNDytTzsgXzjN0sZIhBImIe5nT6Wr+VQLwFflh1101A9a0U/y/oV
pqXxsShiyoEDQk3xnIqnpd/Xax6wc3WuzCO6HHMDs4mOUAS3XDCt4iaN+/wE/EfX6Tng/p5MSzgV
tM1hueeVf5rUYuA3A1q7oWGDbDR7eDavyTjEatau82VjjvVmIVsTgjKB90SefLX88MxinTIRZghh
F5Aaz8ROgN1CzPAiCac3pa0XYB1s0oK5n7Id8TMIlnfy9wwZslDtvOFra0snRe7L3EiipAk8WkOd
f5ycN4SVTt7c7NJvMQvgVMemeUOBx6GpczSjnvBzrCyzgX1d9ombWWLPAwdmmsecJ/aStIfeq7DA
uMkaIXQT4Qkqd/7AJ2iuDACYsO+wu5wH+iMQzOUkYS9O3rxUdCYr4uclGaqNGWp785YhY//ILC/A
zvU71ru+8zl0JV8CZIxpNKjQ9HDS3nZCz0UvkSOF8oYVC7w52jIODFChO9wOi0Ei9E0QdKuMpwBD
kTFhmukntN4SK+lF5W5oX2nrRCB4ATbKVwh2MhvNnJuZJB5+sIRDaTIuIh2zJ5SwywkWCtRNqGJL
l9vyg3LwgT6KJxxGGl7B/rLcmN0GEZcpJZINhMLASysYOQZ9wUNkgOoq34BPCY+b5KM7xJ0joci3
KV0jbgRdc73I0Dtg2oOnnqCG6DlD77WrCQUDKMI/iBbLGU/Pu/tuaHTn71nA13fGRcAlHmSMX589
/8N5UdD8iBkrZWyfStBEFzqk+2g8IeNwKPABuUXCudSfdfF4If2N6P21x4uhnYcjQnZdAuVHVvs2
euuBpN+Pt7dxy8zRutzViDAZZW4WIJOadqo3OPaC2+lhSJS+CDjK7HlXr/F5I8assv4Dn3w2p8An
YkvujsV+tIHuttlVhEIAyYB3OXSbVEYZz/4Zv3xlhrDKkbg6iMq4OpmwTJZcwa/94AwDxEv7RIMm
lN4QE2jn0Ko8dLkF5n6A2wXYtf3VDzQcE0rCU0altju2WENAIKx38CZes/RoeCHmE5cEvN4JsFwh
W0ir5sMVzXagoQI3VFqNvd26ub2oj53ucHMlHCA3pJK+8tKWS65Cv2QaUDnVhe/5apVgV/0IwYlP
VzDTWmMT5MyHRWeIoY1P2l3Xuf9Mi+Sb3o8X/5OQGS1z/T+Nxu6Cx+6NJH/dHj6s8cSkBmN7+Ici
GZk1GrVoebNrSWMdzdNJ3G4u+4lbIj0UhhygPrT0vViZCeJgSJvHxy6TBn/CfuBTZU0qXJt28zIc
rNt1HUioM1/25Y+7eEC7aE+09VLEaLfGkwlx9nYv5O1iQ+rDVQzQjJkfUSFQ00KC9BU8yv8SfUj2
s6mSTk4zmnpA3ygUSWpYIekHQEpAELtDDhqbB881S4H0B6CG0roPGNJGmVuTV7P+rlk6GqOPTQgu
F6ikPVazO89zXA3sR2MgKRpCIYdl382X0tt6IBh/0h5YbwB8B+ltpA/xSrH9qP1lJpnI74d/HF7V
z2lfDh/F+2igGc/DgFVEBceT+7JWAwHTeLpio2Dj6pC1wiGiKeO+m5P9dkf1gzlE8ounM9wTXMXE
tEDJWJngTRlCpBvLxXpMIO9kC0hCRAGxA5y4edpJmrKvwCxO2Gp8WdXvpy9dEW7ldNG2BQoo9xCs
76/7mxDgTsE8+4Q+QaYI8LM1wKQu0SS+jvVb8pzCsqxqxP8VzkXeV9TBnCOLS4Q8jFPkoxpyboDP
gUq+9qioyPBQzC7KgufVzFmxLkgNKAfnV+Q7ciEN4jvKDaEzllF+HWubt8X9gQ3xC0EhvBGpYLFO
gUCx/d1NlOdIr9FtQNSFKSfbGkcBdRTRxJ24b+O7pmecXwvO+DgG6YMx+yXNqvIeTNc37wY/J5sD
HgsPIT39nFTYva2OkZCRg285MSWCkKnN+Voo6HsTk+PMfx5+3qs0KFYmXEEbAPaDunMtLe72g5Ag
2CohzK1JMgChbzgLEJgREcHdxkcc0nn6XhRszDyjYcslI9hhIX8GncMXQvKXp/ApukNlf9JvOObU
mbeoKJGAnTAUTRTjWVO8ZA92is9KAyNXESJKVxpeIzcbuQMKReIJ7xaRH33amkchUbtjxFkd9rIf
0OUlVktTiTLu5Z+FvI2qNoWUVlUf7Oh2eHrdDm8Vug8ezWgE8aFOVaTyfJI5uR4R17803D/5yryS
fGzOfdWtqMOBaEGYBbhAxS2CaHw/CnURW4cWLbv1tiliiOH6PTH662z3U7EEDtd5jGPiKZp/nA6r
8ul6Gm2+uF7ij0fHjdnlxgOrsqdGki3dDMBtCcyv0mpuTFhEtF2APVPxWdzjC3Ga9OqIYAJedSHV
Wako/2EonNEL9hzyCiP5CAsflrfxXkIXa1QxAsPt+uZAABnksd1mFfkDCEkR70yRU7CuFes7dQ1B
79wgNHhy2b4chsbfrNtkUyXkKgVb1/gs3e3BBuXpZWiI5Q1ZF/gHlZ+umFuHK6BOeFJABqR2BmQu
uhiGmV7QJO3F+HDSg/KbBEaw5G5eKAc9eOntmpdTznVuh068oBgRkDjzTEEYVD6hD2tyDc8TtMm3
BGrJBXfCXEep7fYsHEa8S4gAgp+3tSfWJ3liKcTn27PamHPToiWdlh6NUI2WivH/XiH+kqvYVdhf
tuSMfqlbp+0O6GuAGptnEqcFlDf17ZQItWgcnwaqDUeEpjQEzU989JKcwJEoRgBINOiHTJ7RANMY
lURFWFWWsHe8XYTi+d0YBG06CoZgLyyJ6w/6yswkNHuJ+9Ibm9Ld+fwg0eT4NoV8Qpnc44Srk3YB
Xn/EN4zxtouB5SkDwcd59Wke5PgIWmwrArQeUNVsfPb9leSjaWBZ6sg96lA8JNKed8xqLUVEjyp9
B828Nt5ET34IUnTO3aE7NJzJpfjS3K6xunxEN0R2GY3XjXm5G+PdyIKs+qB9IqS0NaikWDX2tzct
X/qVZSrTaQ0pSpOTGx/O8OoUIRacry5bsMwsAzCbrE0fDlYs9jS800X2sWRDAOYTs270BvylZi4R
STIPlN3Aei2onsufXwDcefgchT/Zk2HAew7P1E+ayqhAIYJeNgKYccgZk/N28tbi5xrsGBQ6dK55
PAEYa+Zb2ssp1xNU7uhqlp1Ijbie4JOQ6nPwkjM5eTv3AGhMEDMIXfC3bEsLYOI21tEElzy8Eq+z
4nfk7LT2GDFQh0wZVfBvjrHDHDM3MmZQPmON59ieMDWyQWGm3rA3VThgU2SC5lDog0DvZgs8fUAW
Tri6+YO/3EWEhgWPt9W47EiIIczR29IIP7vvxKiF7mJ2tYEk3mh9e9TzVjQl1uFjc08EF/+Yj60f
LLyCD5QkPlhFZ5A00ZikBFTaW9Z5oSnsQQ4j++6JQ2Nkdl47Izs++SJsLJipSaNELPvYkfAJ5sqe
ChrTn9d/3an9k5ybcMFcPTx2eDxgs9go+IelpBeckbF6QizYTsu0G/JJFfrBMcsgpgu2KJQMIcs/
UcpC8SeeYfjHI2R6hRWhRL97iZv112T8x/A1MTGMkK0jJKmQaan4JtsZmlgZNQjSJfQMXLJM5wEP
GWMGdgfeQkCcT6SKo9YazEj+91Rkwgj+NpnfRNhgXLZCMO73if2akwtL3FyS9Ooon3/wd2hzbp44
ghY92is5P4cTbdFYapLHr81ohGNadm/67hbi587NR5r8MCWzNr/mNAgisrw5EHbQNJiDloMFmjxk
lrgqA2nfTeFW8fDX08L6cCAIMjgzWVr4Y4Nik6gZ8x2W8cPdRkS1IPNmiPaYbkluEuLMHTzd9LvI
vgZ/sRZce39/TVDv4zayxzxSlJNzymLNjxBcCQPrZJdvCpQAXhYS1qC7WMhKiB/ygwAfeEzJgvLU
XOdivKEXB+B0CkbUZi/54EcEKuM4FfVHInEJ3uk4ca8nxG4AchPCpyhT4z1CFEBQY59AyKQAEkYb
owsKFSluD5R9ZDP1tto1ffvDFEMQsvSXtvWv5htt4lMEaW1ACtiDjeZAcTei/temXRB91P8dtybH
A/1UjINiiHufypTki+EeodYPzWNuIVp9Th/Rm/YqG4Cq+Hs89NHqp5ivU4voHlEgaNK+OLGANxgf
sH+8saZI/q+CscxO4q+jc6r0D1Y/9HkrHuDgi0P7BcAuoINh8qE9p6QeQ5+shmSO/jE2cbwTBcje
CLWJj/aGvh3d1vhrCUxDy1kl8AGckj6fvSEOzwlm35dD/Op6YEyc8iRyYaUZvmoFg+HXKDgXm/OQ
Q3KAJbxY9hO/Zz32PMYDo1yJuKjnIU8x8uxRy2ErPZFGtmYGw7DAYAYneTFy4SwdwYffEuEGmjAJ
mOPOwnSi54xgULK+tEeS45KHIE6VQwUJAFY+0UPJKQ9ETUVDh8RVKty6kF0IvGYvgTw4N44sVB3c
qsgD+Zr8RzKs9QX/rF2UOvDwC1kDerhFEXGeg3itnifhudFGbzPP9CGNoVhU9h9uSqwBHoMeQEDI
y4McVIg05UULONDMq5SwCMYeyPnJhjEtxJIyY2FBOCg8hohiDVzZeD5AoACM+nzKGZZFhgMaA7TR
Y/LfM5gpZuTwAft/LEyYYoRLOfhvvla44ViLkfnuP57y90wmR+R8CHp+0DNUsefssqwiwjmN9MRr
d4DZcI0T7nU1SF4AjwgZYD35xIZegW4Sxws0BrVzPPRj9OZYLG3ATvqQ2b/1LUEcO8zvzuNULTI4
VJGiNVg085f1JaTs40DaHXpmLBSVX/2yKOxVNZdQ2yAAOJyPRMjN/8iK9Emi43a4GCKOIQ/HHqOt
V7tDE8UouRhoXhgSSF/CbDp0kv4WgnHrs2fU02za879EEcL2q+ebOaTtdcDTZXYs8uhfS2vDh52x
YjpK+gdpjtCwhwMZWBRRfI1uL9eHzNBY1jbcL7SuHcuABCMheJlmNkfLhTci24sjGV0E71F/Jfxz
16U6Ja6fhapHXDeaAGs4vzsjGxvOHKZjhWffr9LuT3zqUE2RCaaSLImZm2JXfkHcqFjScJkyyNOs
Pi9XORrbEWDqVVvthDv8OiUvglAa0dBs8jSMCDxUfBHdU6BNe1hbIqfGqzbik3NFk0A0GP46oe8h
4GUBu64jwVm2nEnfUCLqlIAy9BAp3pX/kC9l7KRq6PfkYo2R4WL1nCyQ7Dk3knpstJCpuvzsX+x0
eEhml73y1pWwd1QDVKEgx5V1FX22+pgjWAQFD4C38IhDb1DY+uRH7a+QMoPtvMyKkKaOqaXR7wd8
bFruDPHUo9Sxb97org9gvcm95oydPdjw+AwiQ8uDC8ZsXDQ06JFUwN3WR7GVmUNUnCyBFhu4BsXp
Av+xGi52bLhTxg1QZLoU+eQfEcYnN6EuymeiXLM1KlJCvqu+ORFBJmqUz75zySs4A+ZbHi5GAlSa
uLndF4aqdjrs6Uz2zwT1GNp/omIApVyJ3Tg3b/ElLJYlYEYejVqtODwJ4SijLcipTISm6nyWMhM2
R46xfEDxjrl6UP6bv7mKqGYwhe2ughGWggZIrQogW/Xv6WEBzOFBRCPe4asTCt4MCIcopGL5Mh3c
Axavg8h9xAcTj4n4Bq9kTFuWfEX+ygckSQTz56s8BSwFrcr+2Ba8yp3YOfUWmd/3mTzQ0fecu4uw
g9vbzILqzB8YWNEUkxVwC+7u+NzzU24nqAECus3/Ac5JzWvUoj8hOSApCZQE+Ub8AQJ02fNUaL2x
QVMguSe1zQUeZSDjnFb242e+0U9hB/BeMzpo/GoKh9fpdfAl4PvICzuI3+DF9ONYtOTCmEV1kDuK
ne8YuH0CNFlrPmZNk94vZu2bESwZ0XZHHymFWAaFRi+HmINgRPoLsJpRmqiFwieVAtuk700iKnmM
zicfnYATKfkCDrLOJfeDNJX+8BgiCBgmQDEgHu+PO6KOD5/TnfSucgkOVs3qdLsk7IRMGEnefOj9
AuxmFuKChBTEQAvsRh5DO6QKWWuYhwqES4qmouTGqCJQVt7SjhKj1t4C0qPP4mtuUcFfZmjjkWIy
Lth8HZS2DuF264uucCIBUzbkaqOH59bDy6Yts7kCDm75HZXqyhpbxWj3BLOdI9Pl4eVOvQE7kjcJ
TyZ0ghzjVEXxXrw7NJkQe0Y9Q0pjv+M1/J+NtOgVjVT8GvXyy0h05C7o9B9UNKUNstGwhErkDJZw
EPYXfWMZD5yCEQF8VOUrAZdS1TpwAbTW9FYgK2aA+817Xo7sgS4vr6609EFc9bKZgzl+Sw9QgOfb
Pl+YrysRmXmdPhCN73gECMK8WAj6e2zqwxV1QYTAIRyY4JJiyGWtEM44g7EeNIjVxlG19eXG7ryW
gCnvFlgJH9o3EyFxa/S9xQKvy0kilhfMsg1BN82ytdDRf449T7GGlQBffx5o9nRyaHRyKOFEPuw1
z1M2/S9I4/uQIqEzfm5n8vG74XSTyeUA5cv5xS3jt1Jj2CaBhMBCYXfyGG2HYGkkDiJd/UUjmd4R
nOBccVQQfwyr/LsktxoqTyaaVfBGrT2xRbIDy8vsDJDwh2qbwQKXSDuTTZlIvozsKlLGF1CX201p
0+8zn4A0LLIUghnmVFRM8ADF/Rp3J6pvEgR69mSJXNYu1jX5E5tWxx/H54FdgjqWrSGZqvWN3ryy
PA2FSR229d5cN4XzTScEvaNXL2CoZID5H4OJ8IduRjaXkHRimqS6ipargq5fKjE1wsQJlbXQGhGT
wEOMoyVGgb2D/iOqVh+hKPc5xEz3ZZ8uDb8lIJ2zY4UHQgi26MBAuNGwCsdIHxsOn5MaJztcDOx1
0IXtPsdH9vQGZBcv2yVioW553x0g38kIVOayJXl9UxbAxeljXGcsNwhfeQuj55S2Ap+leT0mlqTP
NmhXFDU+91+/mN7JnQuZLUjeROAqaautxiVYmZj/NZE7ePw5fMMr12EZc4YxhSFk/BD37a7asD1J
6LyRufVIXRsYQ5CRlw1CizQcugnALPMkt3G3phReDHCaDfURR0w7rt+Y7xgxuk5OgKDmGAExmRJu
w7U1v+qXMHOhzmCvNNlSmdvQtXyxbImZTjq3JI3iyEGSJIlbnrxZ4UHom8cuatm6MaUY/bBvP4MW
xctZ+FdkEMmOBBtiVSI1ZoHDiiF8eNCUTgfa6fbjitH0+PaVWKVfAw0D3bOkUc42BdeFVYdIminl
sAYOLsH5F/1y5TbGK8jNOv6hSyePB+MRb/7Fes/Ey6hglt46pEF5w7V4LHMzox4uizpfRSFC2SYR
QOIiwYUzwNhXFWDcFK0TgmC9dzVIm1U6gt25wPwjRlhdU0wP7uuLY5dXgvI3BOuPzG+RSVInzqrc
Y/T2X3hKhQO8mz39rTueb7ldv2F36pO1ytJtAWSPLhazM0W5jzlkSgbeYsjOp6AoS8CglVHA718S
qjevPAkkVehPKP/xHNb+RR4LG7C75Eacso2BqJBOOAN59tnx1nxE/EEIr34UY9aGUVZTlrTSS9BC
T0cE51bkTo441UqGfyUUpxuvLK+2WFMlXwmF/122A7JTaVtqHQBmTfx+ZP1FA7taHyb6dTdgslwV
VDU+TZzJmOtlm/RdYRACqLfgeZCiE8Chv5KK06EQUTc4yfiWH0BKyenjARnbv+URvzUqkT1K8NNj
L2TGTfTJNWmeu1cHu96M1JU+WE0VZD4nHlV9LJDijOWa5wm9GC1RnTO2IkBa8d+DuSjujaPRfTpc
Dw+XPTse7H5ubgl0YOyYMu9pNI54LwEqn6f7iegN/JDGw4prp5xmZ/hhC8MpZzunJiYJxPs6uo4N
VASLZfql0mjMLNCfsrQDDHcUCvZEkkK8JRqUAFzilrdTgc3hCv1O+VuXiEpRJpUKLwOsfmc9QoXs
RgYsYrdNlbZYOEp6hHQloZJ6We0u/IJEeu1krzrW0+PIBSwkEbazJrl+FM7Kn0uIGgyGuaL/kqAp
jIxQFAxOaHWMCkmA84TX/cVEArAEEXaodSLFr/w/+klJ7qvc52/uUdqBgSMJNuKTlaMdqXf8GxdX
Ni3J2Ac6Q9tBCJ2OLUrvMv3AwcdXp5vBw2a8xAJE0qXItsD0abHg4mNAD40a2SHfNsJJyQRdLuG+
bu7ybfdI7k68y7o0RCSP38e+gEWf4bs5X5zCHwHoXvzfbmCRJmhxFvccIaW/u8cyBVftG/TuiELx
745wrnJTCoti5cjG2F7ixjkxS65uYi/iroIwBY4DFsUXI9n3eUTShKhUYCN6mYp/WfV3BJezml44
yFUS7moMG5gSQdgYDgH3juJHuyKy+JEnUwyBsrc8MbjiUsISbZyvLMoN0xWgerydZX/9F7qQ+0Vb
FQ/9vX8EDdHrHspEiJSMtojJsZQ5gWTvwgAy/zAIgK/q5zvL8sdRYAVFnS9BeOCQWEngkmBpeEVZ
yXCUAqDw4PNXXBnZEScYYazMdfF70U5JTcXqQ44iF8p/dY0IbRKSEgl1ftCPZ6qFWIC3XiLjDyvd
jp0blUiAFgkPDrCEUZJU3ffFbcR3KwdkDKgis0IgdpgiR8D5lDoI2cwQe8J1itSac8b7+DgWWDHf
9M1x0vBxOJCaTqhnQnDTTERTI4sPOnxGS9CdC1PU4JhUiC3w1iDDcFtY+IfDHEIUWdyRMzXv3IJs
ePk/k46g/nx16XDHHsV+ItzDZCs7P7MGjE1eDKBvi7+rX1hCBLi/bLztHdOxUKTnwLOLbXoLGTYS
kbPzcSaadH4xXQsShRqT3yqRGS6GO7gEUyiWJgjTANswXq+V84XPRkLAV4JdhmAqYxTw4kCXkesW
tXaVSquhX5Oi5MLswKy9nIaE04o6MLErYi6A2SMcfYtFpoyUFck4Dh9UALXa5iM6WP4AZb+zJ+GQ
QugruGUZPUXLVrjFu8/7bGcLbmxSE6kWAsTE03iz+4SS8+YJyJt5kiRCIhzju5X/VYSai5cMwo54
ONJT42GosK3zHac1ITM9tLcquUr3Q7p6cL5w9+C1WsCTqRsZI+9Fm36myMwIwODXZtcFA8BwsMzu
ECvLBllQQc7RCxyKe+1YrgbzAYFRCYqh/w8PI9XzuCQS3GtWOCuNIRKfZTmjsTQpGLqiZ7rdMOMK
bHOg3eeT9eXMgwfyGvOCImHiNTvfp9tZAUJnNd7Y/oQNTJhN/hpGnE2DqW9Xa6uXCO1DDeUPWQuE
WDsjLfNNfvNzRg6rDnlOtoouSyRDkglobPd8sl8p8wdtOMcv5gzZ+tjS8junu4gzkAeSowrayPrm
Rv8O3/4gLrk4KKtXOtyX4POYkwAE1HToPZxRdAuu+iITwcyY9RHKXLTMWAk7n/BHlTB6nMYizohw
ch/ADbpfZRIDfgUAAoicxOztBKRSrvZkjXyzI4I8ExBXadlaRtQAusl6sMDebdGZBDK87v5eUYka
STieMBMY08bmHXmhRtGOuAW+hP+BYvJfb+0xWmznATVkcsRyxSA2qwGzxLneLBWb+L04eURQ8+w5
OMdNeV27Be2gI6N/vh9wx1kV/BGGCiNFDUKGQ2tD5opPJkHXoF370D6cNiRM2KxHPLJ7Hi33epT0
XmbeNmLgAqBfSqioYolWs76neMNZ3aO1gKgeplUoOLz52YYLh7EI47iL084dzqoVCtO4NCQG3i3v
HK56QXP2wM1a7keecezRx+o8wN7JOYxd8e7WlIpngVhhDFZQ7m8CCZYKU2kss9Ji1v9vMcW7pH3/
KqoHlHVtEoTjZ0xLlzjzVQKpcsMTw4QqZhHMikZClhwRq930ad8WhTbhnwSgecAT99ZWb6d1blBo
rZZPRXrkz5KXmXMGKrT5W6Qo8tiiw25Ql/CD050x5462oLMoiuyTgPS1LjOFDRVdmfMAINtcDLb7
JfQgKCaptTwY/GoiO9P62TcXmvPiX+OrO0x6UdWJ+4Bz9PbFS8waIqRP+phI6vgiVu3fRPdVB7cn
rNicDzPQNTitNENVyefpAhV+p2hE1a+18QNlrOxf35Lc4mo8ruYW/5V+35cTEyzw3HEcIoVsuDjQ
v979jgtxKHR4prKXiQnskt+avVcjlQQuXUiLCaEq3EkiJwgK454XTGYX9FtQmeRA6PlCgmYgr0Sv
iYpnjRQNHXwZoDMzW4CaRuHE3GAkAwADzXWFhouc/po0GA4fpgY+84iThYVyXpEixtUlDoDcqnXq
DCxS3IhCaOyn9TOJIp7+N8XjpB9MBb011Dj8yB7AmPiqNQSJ+R+g7WNfWyB6GqEd/suWeAonaRch
eSFoiG2h8UdxhiJiIZyNX2OC2wKVkU6wAiPSEERek1OE0ARbjPkxqlXf78CVUAXqd6KrOYGYGwib
Sq/IUzr7OjaUGB8dz2HjVPvGr/9qHJlC/UFxEXYSyGSUa5SBV8zVGtMlBCCxRDlHyn+g1nqtnjoJ
TyMbPWYIAPXc9ahueVmE+WHcENs2uJCV66OQxGHmYCLc5yx21uJtXlfAtesieDu1Lyzl3RR9t1Yh
tWEG75jJv3STsRFwgD29mnAtUzGJDrB2hMX4K4VNsbavSTkklkqBsmsB0eDVCPsliQZj6X9BKEI4
YV+GPbChtXiWf2emKpP5gR/cJrURV9tSqCOOBTE3AvojaMEgJxRpQs6oSyi12RMD7x5+B+PbhSYV
ERRFHapxAxoQH6wa4OoLYIpwpie4WJGmxQPFhZ/Do6t2HWZ+z8uYqrgpEGeTSPm2UMBJDJYfflA0
l5ij4RCZEFRLQWDtMl3wjvFy5ryiJKiic8elzrvoXVGRmjUHH8zujGGrgcVyrj7fCc0NsgwSAItI
0FCITojK6s9/AbHuo831rxcUfGZJs4D7Jl/VprbUUA4ix16MLDw3RBv0Iin0jfVgXWpLlYf3bXs8
26H5TXbfHR3PODLiM9fVGUcVzab+1KIN7m9K45SxvBcxwwaNUBcjWYr4YyYJ6OW/bUkEaeWq9ibP
Z5h0oJtFLgHmdFE/eedde9uLBveHyC6r8SRjWkUCBTpn5ijuRTy/aoxGGpa41WhKiZfpASxsa807
AzMAPs36DiFkaOFQjFgMOzDQIidGC07y7KudthRbUh96bpwjLZUCa+KH50m8EU0DLaiZqwuGVy3g
AdpQIc11dYWBFHZmZlt3jTNWmMjWS/8MSq+h5HnrTJNnNACJo1PgS6Goas65tV12C2ujAzlAbKfM
QLsQcwknpu/UVg8XFEeA7vu1sYa4wxRz87Y+0Zq5lTyJSEYMlgyEegh6d7N1NuEipZaJ8UOHaqT8
e/FepAvF4jdhqmTOJbGPjpm7p8b0amF+Fz/U1VyILDbsfq0GPghCuD+f0cma+iqYzUUJboyLyCRM
HtNTPhYpEtAuLa93FiBqMvkVX/QzOGkiNAuF5nfWmvpWI3naKa2I5yM9mkdiZfCzEOyc+liGuY15
UK0yh4YRlBpyoA7+oIvxQgLszbgGZGJ7s4eFCAOZxJMZtNOO4AC116CE4/073sn9m99WY4NuctWc
baFCutCe0YrhlSf6TNwW8IP/j4huDW18PJu9sGITW+bmZJxJlhmoOgaZx5QWybiycOMIoCUIqoGx
Ci4xzpEDuvtgNSm0Q1zYp0Ng4wQLhWmrw8QyjFCTm7uKWz+ijWXBH3hbeAlTb2ea9jjQKDL+gjRU
EQTjoLC/wvtmiBUDSp0cgDvkzGd1RLv70+4nHhPRkyXrKSp3mrL4cxNhnaSkDQshHn14QzPFEcW/
eaAm9Ew7AmtLGenQ73utHgxs3qYN5BhDid9NBU14tYgXgUCR8J7bn783xXlEANDjoKes7T88eChc
XdHZmzjnkqedwjnDGWnT9W3emA1WufcMGMQnAwUyocm0FLvZP5bOq1txJUvCv4i1cELwqpT3Qsi+
sHDCezggfn1/WbenZ3quqaI4UuY2sWNHrLnAX70GovB4zfzQTDoGcrGQ5jxxUzw7uAXzhhkGtxQf
v8V51ur3uIcq3CfSqdy6Rh0EJWWTluDh6/b3WIRS3bi2ngPuDd2yxI47sfESfLgLMAdmNIQ9Fx5e
bzHJuTlHKmy3a+We3NEcaOsgCIaG2TNrTwoTafzTNL0Q3O1dkp71FEKkbI/vdytRY47gI2ieXS2Z
C7shlzYf3GPD/WYIH2Cu79Ip4xSG4sbXI3cp040q9jGEMpmYetMXjQVgEbsGmDMw4uLatniBkOYS
Cn6EXqWp3Xm9ZU/dSScV4hJW6hp09T2swRnmoAJsbKuLoeztFDc7HujNZVLwgVICOBVvnZUBP/8Z
vVi3OILRftLxxIYCBeAb7o8ZCwM6OOTbcT+py4UlHG4I63IOBHvjPTNCBcoMLh8dSnLzXg6s0yIe
zayiwIF3wZonVr14zq07Jh1w4jUdXVohE1OPHS02ODouz279gSZB4jt5qCj9wdiBn8Hu+hn9uLcK
T/Tp0aqQoyAlIZvNfPtPK4McVSjooY3tflmiU8CX/63j3h2i7pgaBKpT2lBXJsm6C0GZ1WegMiSw
g66BNj7lCE1eqQBjjBNMj69AmA8dZgKdLRmODcLZm2Utaz2hbG4uWXfJtJT0XDWcWrziV0x/9Zvs
YX8bssI9ZjwyYYcIixnAaGrjTn2gKEAgc+YD3GnOVUytF9eFeiEdIZ5AQ2xs5S7+XwcL+l7g2u+H
1UiNVeYIemvZkMd5PFAIfo3vZuxdjgWbqqSXBLoSP42kMJ8Xqha9w/pjlH9m/hb5Nh13tSbVk4m/
9pjmikT38i7RnDMqXNlsKWe+Hj5iOmMrrhbv4y9DRmMeNkeSjwwWcJL5kVPIkUyndnhweimj/omi
pw26j3KFIPG6lsc6Z8C1uXEhEgJFhjE1ZqjxM21aS4mu0l2O6iU9xqrYmWf3zqLgIx+veu4e+Ouw
xJDeyLI0ZVPg42TMoSnWJQAJ02ra0TkvXuuydmyDhafHl7Bv6Le1WkYfymshB3HNWBPVKxzUaf/z
UFAG5DBO3AAkSafSYpFY+sxLb07sLTUvv5RvggehDXzUdZudm8q4ZoSqVYkQeyIbEAszWJzngIf0
bMDve/vh6d9erBPaXGN9PRZeMK89WfXoHIjUPhm8IQJhoYVkb5Jn/kQEiZXoxv7SEHkpa9x0piCq
PSOlKO0DKoYJMiVsVJcnQGfXfDJd4Elp9YH1vwoijZCOiKhikNhQ7gCXRGHb92xO+idi15ZN5/Sx
gY9rs75LfQwTL2SLF5QQZpkXYOjIYrOny/xoN7otyx/QHzmLqO2GEwZtmfRJ6lyTAqGnPhB4JQHs
dYE5KjeOh0WRxlyVKygNRdFBs8F1lcxlwd22MUtIIC1JxsopSHaWssb72QF9/tuk0jkUPZ6PnaxJ
L8TviNKP8PFhYW4shivfeDDtlhthWALVvYMgiWIgjBaM6/LDoHIObTvGBvQh3H9Gp1urH/+wEdAc
fqHBb9dYoRZcSW9ACmDgMuc9ywQEV+L/bq9kVJCFomJ/3Oau4JGBCTpO14qeJABSA0TSrWP8gNXL
jLV309YN3z0T5N1PbBls2tvJnfIBU+wUbxqTCm0/Y0eZJCA3dX3r9xCr6atAcXo24EYd5CZzQyl5
hiwAasSbF9RULgJwLM8yG2PmJ6fDFux2+Gzus3jjrfbH6jOuJjwiTtE6/yTwIE6Cg82St/rlH9te
n5dKbPxw1BKvLPchxS7HJkm4soTc5JQhtp2kCBWypk9BV1jFCAgp2Zcg5qRGKifs/yivGl44Lkax
zaIKHnflGK3c5TtiVAV56zCgK5W5lPJ2ivAflKPZ1xy1MsAOtL8KjQiiA26Hjip5omgQsG0olxV5
xBeN8gS9O9yRIre5WHaOVEEwMBmXmfIENg0cNnZh1t2dyaGRMKJNT0jUYSKiDVdDniaFjpgeIKpA
wootSqIFvrT2jniXcn/nUmqgEjwoRnMueeuO0bbHss5R4EU09LKQ0Ekxw4FGdnfAQoizdbe1o003
c38loy3+xy7bCoLci0pEgosSRWBEGttZjxU3xqCHXbQCB2dUaPQTIWKHZDiEc4PYVvZ5DmU/kObm
e+LxjkazdqlI9jqCeilHHF4gNP5fjMJ8NxwiutchNuAuVMJiJTaqRs7uGbUOUaxb2La+5v6zh8D5
7aP5eyDP5Hp5X/BqR5B3+qZqKZuuzlQ+NKzY6g+Yu5px4V9sbXq2pnfwNUqFP+Y19JvHDEqjMXl4
GLkhiNoVq11+8ibsAHJQMDdbnbzNYzllwBD/2xy/0LsaVOLU6yL092JzKzab2NfO3H0uPOas2tR5
8qFzfTMIYUoaGJvrGcAfx9E+ZDa7owYu3IVvhO9ZWHVNbNFhM7IG7qnTEb7F8h63MxDciCbIiC2S
nmOtDA2Jm1DzfXoiQSaj6eBdjm06Jke7nbVL8XWZ/ujOprNAUyMk2PeZYyxAEZ6zRWUAEk0ZK5sU
xfB4JxzsLkVjc+NNE5qQuNaEUUGasxzrmHXEZkPTO4ud6dHF59ggDBAz0SdHEqKXovbAe5SCGcT+
iTnYDOnPWKxf4ZG83/Jtpz55idrhdbRaisW31p+upeIBm/J4ZKOYQOM4X3IUDLTrdsgCk4kXPwTj
tOhvVl9m95BCs4Skm/DnAOliKJoiu6XNQYSJUuycEwwuuBRjS9dFhaebrng5lAFggZndMLyh1tPW
OTed7bePUc/d+jg1j54sYIlkBFIzABAzAy9P7sUvlTwalRgnWzXeFT0sucxw6XVsYl8ZfIzocNBq
vMMQbSJcv/n4Du0eoSuER8KM5RxL78ZftUYPRG51Brn87lzmAIqhVipUDsgx/I40sh9vTSERgO8G
wXNaQ77wvD5Kt96BaTRrYP44HcmgELpUfbaCXuSHJ0AOYSwe+hiPQ1eu+gBZSHBQmXxE+WkQbhjT
vm6plgpiZBhS+j4ItbAldbngs6BgIjcPyZocXBvEQQ/qmtotz3W7ASt+zkjBTI+RCJzdGJQMZFEo
hSqoCHS2bJnzyS/K3+iUwAe86/E9R3Pkbq+lJTyWyqMyNKSP0Df6ltCUqKv4T2t5cNRAEChA3D51
wrxcMBDjKaTZ4u275An5J/BOWokaJqC9YM1QtNdQ6jhhzMbAmL74MqSF9eEm+zt7BI8bbCltIM4i
GkQ1P/KVKfRJtIgPCiMe2nZOJPw9uI5aOuxTBzMuVeB/wJzwUM8QvIts7vEjIG5CJ/LgsCRENmoy
iPweTQzFf1XcS2hZZ3A1zB+MsxFdNQ/oQ08aIh9HEkuZ75tTyXJZYOuNfO9BmXOb9ET1Ew5KSsWd
2Clt5XfqWyF9ywhzUqowqdZzyBqbTttbj59UCrpAprfi1tI5yjqzRDKVCswT9pVIKb8mS1K020YA
ThswAMrtf/0glGePWku4jOZRAFGzghWBw4RmvhqGTfIuknWvYiW9aV5DrVmzhcbBlaXpYdPQ4xC1
RHh36GEKkt8ibJ1MNC03k2jVMErkvFL+64pD5pE/71tjGWOMp7tDZmGFLUl7GGmKJ5QnXXBkfSMm
lk01E75Orz4g825LQh1kO4kpXrDYJB68bRu+6G/za0KDwyATuDGZ7TBNEDjen3LIFW64jZ72Cacf
9xYSSHgE7H02oCJvJD2fRZIeSAao7WLmZ0hVHe7zU6vlXb9qy/rgdPQP23WHpJe+Sf2IXGjvJcUq
zlCpLYqw4uDxQHcI9VDY9UUZ7PM82M0IDhSnWNfzlhCn6lHHKcSDbwa6vaDuZ93BVRvcXzTIO/4t
N+4rrSIIhZxtmdFMfph/31ZqxkDCMOhmU9qDNCUNrzqWQYufvo4G0gZ4bsiTnjCu6y4/KSLA49a8
MQWCBIKjTl8c7O1BJ5t0tto03vswIQS603qTyjkV/8UfGWI9CcLDH5u5xmVBBc6voTuEThSjaUiF
w3vEOQ+zMuRTpEwwfDkodXH+q2gZaE8iqZVkQKoZjp1qaNKy03loOr+OVUsOfM21ZBCov9iA91lX
Bg+TduIpJ7K50iS1gJGC8p1m+kutyezLhgaWeGyir7f8f1qcUuVzbmihQeE7+QrMpT9aYQMKIXtK
+tG0Q3A1lsM5gR8dHTXxd5H1C/opaeslkCi98g8C29dEbMnLcXZKJrN/L9X1AiDuvShLlahj9mmH
UZqlLtf2EBsexLAhf33VoYgsQPh+1FjIm2jZSIZ4uRwqazLtfWO/Q+ozYnOF4hQRIuKFY0jGxuyI
LQz2cJCxkSJQqJPxbN7empJXWauzAUTQw4lxJI6F2rsp702n5w+l5pGSsrkMI1bsJC+e6gu52Xj8
XsupNnhwjz4dvRjjeHPnSD7wTbA/68SUr7mS0j1fD8UbHobZ+YYE9070cMaMzD5kqJNfwo0gr4Nn
3TR6dIEyTqLQ8+3lFJZwg+b8DqK7zUZCcrBsD38qth+2/MuJvPY4DP1D92xaVYxJU3kG6eHmXnZ7
IsIjT4v9KVrN7QNOWICf2O3BJgErqgc8tZ3xx6669qaWaaGPNKq+3gIBt/wdQltoyBJ3j12dyvK0
eWyeHBRyEdtQLq1ik1DO0fDy4knM6EpZDUYT1PGQJ+FQwegE/tmnKT2zfD2fZUqFH+6edMTSPZVP
JmiPIUfvpm6Y2moMs/FrubZ39mS/KGcBsmYm2TJ515R/akbEUJ4YOkW8IZ1jVN/haAGw6RlOwpWQ
KbSZT/UvpeRbPMfFYBcSjn8MnW8QfOnDXJnpE3485t1NB3XIRrkCfh7QDYURBFqqsovDDwOolzyp
SOGyJzaDow0gWQci0ddn5FgebRPIfRUEW7sOFIK7q2o1XGoKEBpAiRjn5A6QuUAHdFVmAPKDqASZ
v3Jn2EwwTBSYbAJt6/XWfxPth/yi4E78lZKbcVvx4wdBR1sGpf40vNbq1h4LwlBAk38AA/rALR8k
bdsGZmRe9G/xWN4zNtJxj2Su9HGVgTFkczsZQEeeWB+kpw/NIKDxwmAXagQUdznJl91D+nHCxwK4
yv8hiwmnGipJs5o/3EF9ZeCI5WqJp8Js9KRCoxChaklxzPnB8A0gtQwBOG/TMSC8frIZdrPE9nVf
J2IH5TkybNuVKy54qpaLu/naAJ+V/KQ+NN0ec2SK8ecW+llPiCxrkJBi4CDCELcVAh+XXkZEqlCL
DyNUh3cGWItBfvBYRgEphQde4i9ZR0+K/63Bc6DD7wDfsnHPI0s8JeZib5FYpk49yCKAkjP9ol7L
Ctuv/vQNwAyQ4x+EJ636kgROOfK58GbiDW3FTnewDnBnwNdTBgxUOvRMMvKTGIX/OlEQk10fInvD
/wLWf9tgwpwNUCUpuwVj09H/KEMwwJME9uQv+P5YpzGKn1VYxGfjSL6T0IGX7/xctux8Ni1g2tw2
CKahU0Y1wwoXoAE1j/2oIQ2KhXon4LVfb7FgwQd53KpiwZAnCT+K1tOvWOq6iVPNCoiGnWS4UBpy
+HZWdG6CAafMXl9yFm3mW/jWu6L5GJ5MH3tBzWLs3NG0zUvqYYH89KH+sL4tr60QvAUtBtznX6Vg
X/wpLrqucQLHhYiQn4Kh+YH+w6ib+HOo5ZWn7rC9DoH96UrWJycfqpnZYb+AAvkL8S65ky2eD63s
OXlCzSl4HTxHT6EiowDAmfe0nmj9htonuBp5sqOq9oa1zDEAAKDlBwPsnLpRLMJfvnBlOR6SuKxd
a9CEd81Q8C917vTVpgoIGIdQ+vM57KAjo+blnJ4JArUsFrMO0QW5wGcnlVXuMPDquSWvqhRvwF0S
DtDZo+4CEEREFB4hdZC1psBXaJ1QLONPWZJDwF7f9C8sc7J0Q4kshwcgDT1nnAQ1HUOf2ZhWPuBA
sAKAGIti1H8MMfQJlPwRf15f5p07vkAKF/vky9Llikohm1+k4JGO2hWbOSuGXX4VHmw28MZaF/X+
VVHNo/COlI5c4GPOl1GQjpjspluCr61yCXRCb1/Dio/tY4cDr7pon/CjSGnBUtWCPKdzt4E2+JtB
WfK8OcXZumn4TeyAoCHl8MIT0AtgZj8oJ7Zca6jekP35yNlD+044bhDI7bNJuWLzdIORFQQs4rDD
LB4+3NwgFShczyk4UjYM7VydjRlH2Yl0Z9EEdxMFE6iJe/O9ht8GoVsu+MhZTPoCFlpUV6cCk4Er
NmaO9OKz6KXyvFbNoJa9pWenryDtMX5HR+lK12tgdsPYUhBEwJOojpK8GyZU8yB0Fg3BN8g4R56t
IIp381Ut3za8HTCxfzp56N9DX/UNF7XFxrspYs3dl1jHuEhZOndR4+cbJOv8JWcv/BijaS9DzOWt
o38KPewnvXaQsxIIUqIuR9TkqrPgDtYoMzL167FgILdBhwFEMegl8QlxifBmf+AzUHKvXu4K/JR5
34K5FEjymRr6ehYhI64vRQ2tFGpTVqL/UFii/73iPHbW8FwHi7zq/CrwJ2rij2fbD6RIjzOiNwmZ
YQVNLFNUmg/nlxikBpf+sTlYiXwLUoVublubTviFzAcT2MbGya8UdzHE+Gy0qmS9S4GLHCnqwMRA
Xj9UF+mtwddp1tsl0M3BYdMBlbnVRFP7Wo3Y4I0T8eExjnGGALym6LLZ2BMLdN6ZT7yBEkGbw6EZ
DjDSRIxaUuIfImR4bTATmTpHN2p/WqQ5YCWXkXkYmeHicjWIkIguy4pQhIhlh9Bg4fqUT5Q+5Rhb
cRKbFJXSt1ue1AOAKAgPQGdKtdyJ+1GLIGBHXz2QApcJiPTB5YcgW3hbih7i1t2Qjtmcj7GgO2Mr
Y/FbUDjKMpaG1+3zfQ1iDDuA4JVSTZSNb3nFv1ARbgtWP86z0KXjEhgREofPfwBBsldfAyK0LFhz
x/OOlxNkwfAoqh558TErsHsX9xC3hWPoPMsnPbUc3LCUrMZnL/CoNMyjHdGZgkG8vYTGh8khnbGV
n8bWtofwy0O/QyYCxiuPCyIp3aXO99zRXlCYY3joc5lAhhla+CKT91FOOshV/C4SKAXvgmglgxE1
ipsZLPuSNHiSnHK2JJl6Or2IgE4PQHHWg9bMfOg0g5n9L2qp6BSrsv8HnkWzAXm6xaSsl22413Ys
/YmonmOWjucFvxlQFekatbwiGOTdJLfxAIoOU3gNoEuhBudvz/YPouSujVeKYF+Zu4ZBWe9s7CLW
OtcbRJU3u7mI+87qZly6NKrwqqP9HlKVxJk5pEzjOfl9zxXPmLWinXE/s11sgr0bxWsnOIAdNHg0
doxaHYEMHypBDMmBhHqmBd/6sQPKaD2pa7WNCk2BizEI+Wv6uNUB8Q1o5dF5Y3XyqeZMlg6g2TS+
2fx2jvc2Jsn2I99fwDFywkrz0YDULukLAPxHXsWAXQNMN7TVP1xwRfqlEeUr07mBl4gfIzDvZVLq
ot3iwVngfYTnGVQBkV2IA9n5bVDH//i/VE94Y11RD/OgR30agCQx2aHI1IRg+Is4j7wqyfpwMAYG
s04fM6MCikuVwRhdfADcZJdA+6obBrCU4CfVpCJmaGSflHMBAkPnaUr26dXHH8hyNOepaQ57MD7j
JmDQP2olZ+bIAfhf7vMhg9pCV6VfOlY8REgRgllXixWDUmGQ+CECja2+aIEzfQ1geupEz64wnSlw
5epnWaNUUvn9HfSilUEnzEiWgGBNHQeetf3UHOcHvEmAQk2Y5UvEfz9anwQjW7thQTPFGHFB5+nK
iQf5PmCP7T/MC/Y43bNH0wuqKid633yBcbkhgF5OSToHm8TFRL850ZehPqamlAl35uwvAEOsuUz3
TsOqXV/oBNA5ycn9tqDS2wEBpa9wwXuTHQ8qPsgw+fU9vEvsn/o/law8NEH6+sNBZofO0isT5sqp
zrfh1YFoBuZ+Kn8NZDxZMiFXza8HnKf80XVOAfeam47JDnMw3BOIq3IuZDDrcAn4j4x3xHcyjLOU
WCZEqjNsOg0E95hQYFzp+8MUNV0gGUwcqywcgIRciKGwcYCRbDuTpZ6kxVmWXxRU/3AIXsHBg3RH
vJfXqfro4LKfiFPrF3htM66gfndldrsXdoMG0J1QQ55htE9dz8DbXaSgYE+vaSglDavLl+CrCZuW
L8n75GSKJNBETiRn/cqPyYRSqt/WjFJYfpHOqeaI/VGOO7wbMbkIwgKQmhq99D5nnsTJwy17b432
qZP+i3cy4FEATimI0GnPVIe++Y4/hL0DnOhZMQymEwC/IFPD03w8TNRjEdQFwRO0TJofx5pDC7BB
xzVmX3SsuYuMWae9fqrw8dkxqciwLhwM9pjJeTazg6NDsnzxaSD+P1Yaw+GqInhTCkskKeUYP52D
dWFJeSb3EsldGQYgv7vmhrRMtP8tyrAOuwfVFwDqBr4EBmuGlQ8doeDhhG72GUPwmalAIISevjOl
X+GiKkbFI07tBoRN5O2UlOAaFdmkepY+obvYUw31TcN4GSQANIvvNMNs5yY+l19KemfiWKYntwF8
LvUOgQPSEEMy0AW6VBJeeAoXut0P6btO1pp046HVQ7HL/qBpQHWi3uuYOTUN4l1yeP5mOyjKeEB0
bnuIVXyXkBafQtRMuRuhhdTuRhQk/QUHA3G5nDjlMrThlclK0GZOUhVPMyYkGX8ArUwN0fdcjKV2
ITVIChmHUHjQwi1jMD3ZU8ZOIJ+if4okSzM0jz7BxHR2BBNLlaOSwn8wCmaHihpIcCSr7czvJQWI
vA2qMgqhARDzLOt11jZFP8WJ5CbQoQvBKgA4u3C4K9nJHDXKWhyWge5YaRL7kSbFv89MvEGGPV41
H8eIgHgd4Kx+Mslv2C0Y+Y4Sv8/ITriw4WSp0ehAJhQLvbRbctRHqQXWJn+z161PE/Iu8K/hd/ki
Bv+G87CQtYltiJ80ncVqxnrlXCyFx+VJLh+r3aDtTCES3prtlXcYGNGVC0uSBftbJ9SBE74xxYiN
d99RmyS04kjida2Xj7WYM6Rvoxj8k+Kf1cLuZa0DY9slJZdEIpWioJ88We67enzrwexskoYqEIMf
vPGnO0KXAh/P1S/GjZj5MyIdgUcNQRKKTmYEjgv/QO67SxyHIckCoO+3+pa72bUZWZ0VM78hEzrc
Pih6jAdLO1ue9pbZHOpzkzXDNlw2+rZbkYxYCXow80YhndZYCjJhpomxxdtlXSRRqJZ1YlsHNmqs
1FJu9YCMA4Nq+tGJk6ToO4gLLBXutNtK3g8g0C44WBzObLIJq/lbQz59u9NRhu4I6afzaKQId0h3
wy2+aMk/UIIPKJTEIgPWdWAOhRNNHQ51saPc4NDyXqi0BklR0aqlApyetw43l26evMNQ6KQz3YaL
Yne5XVcnPHjh01FcXzMgwwE8TH/k1b14EXGHkeSEQJcXFGI8ANeQ4d33H+A7/EHQAEhz6HmViMSz
+MP/yCOW578IAo9KcJIyCseUOEOKZnX3hdzZ+8QSlcOxQjcWfJub76mzBN4wPYIZUurJJz1OqfoE
l42nEhncM8mMsNfpAYl6Y5cXHFjwSg7qBeWM1Z+wSP2mzMrTWFJ6fMZ5lIzo3VPESOBk5OHETXJ+
Ex1RLdX6Eh9FM4Q1uwGBnWufiursaJxBMjrQN56PHH/G9zFPEno3imElekmRrFUpRFmAgMUTUpqT
VyBGjFm3M/gLCXZKhpAsveRJofMV6z3EUAE+AxL3LfOnm7OO5MDKMGmlZm4FLOPyK2G1hfMIgQ9D
4fr5e4qSjjElGfr+/CRzkj/Uh04brBiqM1o9O1Is3MAwsKJ7MljxZIAcI389Xclf6zO9JPR3YrKD
25oQYhJeMNR5vedJTSPQbIrEXm3hh+CPsKhD50pj+FidZ76BarL1L9WS1vHsY8TC3p1LgF/D7YTW
xULqJPNRxwFmSPpcl4vN9CO1MVIuRjPY+A9tJdMD87+Y/3qzvHfHE1jngcjGOqwK6swr90h+pk22
NAThmuQF0vXvMwf/Ih4ltDWvMVUkxzUpQ+GzQ3pkZElp8cTPBnE5MH2RGQhsF5z8kLS6oXC8BzNr
+t1CYykqfmlGy9sASpBCU8OFLyFfzCsk4rdDjhhYM2UYzFXepwclgkgm52UwBp6GbMdhyDmJ5N2W
wXkRkOVzEOC+dYQuuDOJ9MsgoDbbNyCAEjAGSAUMHFvmssdxPCtcKbNWyprXzwarVm+nJazgIaUD
wexNcHNPFboi/E52V5Lx2WgxSYciI1s/w0t39VanQEMB1dMDOWg2z8ZWO0Rfth8MJ7pIDubfTmf7
kDhH89VdNieLHwFQvJxgOSSYHgM9MT15SpGcdc+ROAriDzNKjGkUmSSLAMY2SPGaFMuVsdfDcDzt
eOOkK96LaCRmrOeyModXRYucdICy2qBUzNklNfnScorLYsgEnlXw9Z/5SLAevk1mZtQ3ovoBy4no
CziV35mH0v/qyNWbe2M2hP8JH+O87PjehWjNchayCazTm0REKtDZM3zmJR6/ZDBMq3B/JH/yKsk0
Xvkz6+gulhFDUkW7Nk9jWHMlUbzcaR657+G0GEChrn1wfpBhJOb1M+etfLLaUaWIHdUEpxNI6cEB
dHreKXk9+bJVPAcwBGj5e0rnE5WK9oI5aE/QGpGf33lZ3bP1IaElQPOkNH6eKIpmPduJJBY0tv7j
KgIy6sFyy4qOv2UZTb6btlHwpqQzmtfoHtzt73XWsZ+trsAAVM2DIu4diNTwDG8Twib4wsXM1xeE
mrpQ7p9ftrNy0lqf/cm+gibpnG3TA6NUFTnPIcgOKBurBCy2CQiDsmZYj+R6wHbkntoSSGFfTNAY
ha8PXMPDRhMF3NA9ny3EkiCQvvlIjMHesKUG2hZ5aoEv2hslmi+QOf/53Ix8MPudEF99sgj0wdsK
shojTSpQFPQYlQuFHc+uuMsiwivh70Zf+rN2KyLFB/Dg6ExozUfWny4TAxoOWE5pTybhGi+xZ76f
msIkY34TX2QlVgeWNfE7YfBmSkbQ+2G2/C/ragg7deycqYWiHZszgrzaNiyRElV5xHNZQug/BmQO
a0XnH+5WEhy40e18EJzTxntR18Mz+0fz3OwURw8A9AvFuulsGX88WzHfMzxhce41NthgYSIN2vSH
z+WWOTvzydbaMddpBU1Qi36BSsnvnRc0ACYt1ln80djjWUpdBggBgEqRdZPk/PeQxdDcQymTiie8
QQc2R1nOxpcEeREDQTAFUQW+5tA6lfxZV4OfZzs9c2oWZzbR8+7FOp9cLCr4GPo8tl2YBcRrb/JH
a/mPOiBdepJ9JIdFa3k/AJyllglxg3p5rydkJffjfENEe+xmPBcNG/osAtGI7tj6ZHUyyUcT4zSY
7pvt9JO/4qizlF48844Wzb4Hc3ZIv+yyiz0bX/z1D/aguIuZ6kHvEhH7uw10CG+JXsEe0YmfdnqJ
5XL8NB/IaWj8AOI0ZJMNOx2qKjDQ4IUePyJXNfUik3SlGiOcQBiGKkvwLnAwZQaZd7nT+biWURGD
0knU7ri++5DxBovRmv4nAyZxlzoz+Q257RqEWw9t0jwo381ja3VZWQXDXzwtYlgdbKeEIhbK+EYX
p75IeB8XM/bYDXXVpXOTlwsOWofbR7UeYwozgGqH7iz4qwq9qWfQscPgpLk2srAj2wXZVzIyKKGM
8lny+3B+34o2wEiAk3lGjUN8hmY5TMpTn+/cKoy/RzivSYAKge+LT3C7rK6wTaThDxQ7OmHQcrAX
GL3JlaB800u1PMxGuNVvUwI0H3Dy+5hOIVpFScgm+IcZqcaudse5jiWXf6h3fAqUq0364gFhQ4H1
6HMXnb0XsnOzwerckTK7yqr70RkMqxEY2kilFj+VL87mHyJOrIQ0TXd53fpQJeQ6APMPfJ9S0Ild
3bgMbDvx7WPInQL8e572fi7WV+zeMcXS1nzI2GCQ+Ys6gxUkPBJJtn9452Nwo7Ce35Yf5B0UFwHN
C5KajC6UDokZjg6/exCNDQg0cLUGpRl9QsV/EINdDpX2zGbTMVbTCs9VcC4hh7k4IF9F+wXWu1TK
lUVlu4uqP70J+BUAOQOsZPw2WTpr+BMkwQd8or4ke1ZB6ea0R9fIHrxt+4eat/cKroTRVbdgvv2x
3+iqYozjSsdqWZKgpDioPpwTk8UJTSEEawVfzaEyP+vo8L/llGO8fIxAgelsg6+oqnAENUwKxKSN
JAUAhqULAxmW0qB2dbGtgSwH5Et8Rax6emLZjOmOxG4kwULSzvN1i4WlosEJeJlXmASnmndBHpe1
416/BA2doItgSyh7yYlOObtfrmElM9s+eEAJhcRb5VwGiXQ+XK3Y+OVdJd/gFqhrnKrdSYa8jMf+
FEOZg4XyDov/qFcwm/6nxoNENLuIHvUrassd/giW/s192g+hliy/MQ6K2b4Y1j2ElC5+d8p0pIU5
xQ+B7An88F3A74rVeOK3jP/VBA+DoGNLFbKJc8D3kJ1Wdyx3OQfx0TzGV8aEXWcb/MI/dqk+y2cx
MI8BW23sbaBGeHGOyc7ZgUsF0iH4ZCg4QVxow2luPAw48Wzb63x592WOpvMQB4z0sepFanTPR/Yt
H/J0kO+le/ZvIRpx1kP2vofFpO6Ec5SWfqFaS+U0db2PfgFAFhqRKuJr43CUqOvrEomDeJ7upoe6
F7dLhB8ZXb+A/vxhuPNPKEJ9fJqaeTQITvYj6NsdNPvfNFE41qAjuFRR+/ws+wwK+P6HbBvuPaVg
ZPctFQJeym3eNqOn9q1IAcpNU9fH4lKO3W91LnbOr+jwU2Ah7A+ij3ucdheTCAFlIsDiAtUauI4P
korQJ9QARsyEWY+uVeu2IbJ2p1j3MHuNntAf8158C9BGdaB8H/LTotVHLB9hRnzb9EEjt7MbLssw
xMf2a3pcH6YP/H32+OmhiYCK6xv51GCcthXOWF9+rmSPXzFCJc4PK85PjF6GjwxIto8HLuKdoOKM
Z5MDW2cDH8U2FtWRgYWDNlyOjJfPE3VxOHYRD2UNyX8i6LdQ4aKnmK6/tTE+Mzcao5/bls8ZPtQO
5sfkoGKIn2CfvRSVY9JLkNUKwq99ZBTqffHtfjsYXeJic+PBsxjG8tY+flGs/bBr1b6rUTKI2GsN
rliZ75GFPiKTdkXH5u1dzRE8aTksf3v94mVe6M8v4d2c+H0XTKXr7mY7Yx+PSqVhgRwP5qJXkZW8
Mwjsd8PYfDlgD2/Dc0LU8F12gqH+Ky5sCmVPZuCvaQu/GlYMQj3+3vst1fDCo4GBkfe9ByMOlTkt
tQ9WBJPoOR0ayOFbw+IVoMV0Z8G+JYXjyjRKb2BI71nf29WDGPYcQk7BJ6DSmm5JXx/nGg2yBwKs
4wzJ6eRuoGPrfLC0OOO1jiE1C0wvF+E6/KcRRPZOuIArKaup1Pf8IzVq8eU5WFApvrApmnlzWp/W
zxGCLBTCh+qa/IqDjyxz8zlJu0cFq8QVVT5G2qxEAiAOOISLR/2yPn2e3dfoln1Ma/CiRRZv2hIp
Ccsqbu0wIl6rZhSNSqxr2YmNCbmyLqLTI/ixJuycC4ICO99kt7s3jG5skawfFHNojm+13U5MeJJg
IqvzbOe23s0bOn8W4xm0IPwHL3bEChEcE1CHastrDHR1hpj9qk1+Va+jDdZUtbvsm51nd0jZH63H
guDmkT8y1RrIUctv+psekQvy7sv9ah/JWhCmcSfBGMUFqG69S8I3Jn6vR+ZxyR0/Rt3pOx2Ww/K7
mIeH6R+CJYfFO/gtbzm6iPXA+QArMo9FxQ3vSURg984QmxCcS51PsA0e6B10vQ8qn3NbqvfdOBl/
wXs22umoeRTXgvzeFghwo3KLt+d8gUDJcNpxPgWWICYTN7R4Lg7mmyhhfKu3SzeGLIMn1zwPnurg
Ae+03rA4sAgxCrmH5q4eT9vkL/76PeSIO/yaf7aw+ACznk0F3HNus+6iDS4xIt6Qk96crJfV2vtw
LJDZ8tjiY8G5L8WKFEfKjj899puLe3FZfWPoZ04rwTrW8x4Bvhjhh+GaLEr6U+R5uJI+28Pupf6i
qfvd7BgjTLhF24hny9E4e7/4C77eiV4rZTbP+tN7xLYD+ySoScOvdwYuAbriEbCPjTKpgqoA3hzJ
JEKKGwJ2nwqhS8L4zE4ZzKvulB3g4Oi0ywOL62tw44PTk+IvSswbLB7lm3gwLFBLyIjmx2hQ4YRt
gQN982/GpNm6E1U3BFCql1HwWykpLhbU/OPkvKDa7HiUWAq5E5fiaS/oZXs0bZmv/o+kM2tSFduC
8C8ywgnF11KRecbpxXAGBJRZ/PX9cTr69rlVp6qtEjZ7r5WZK1MSIxxzWZOR9NFiF1FMMLEWGluM
it+Z+dHLGS9XHcbH55Z27IfrybV1eO5mJk6M94H827OlAJAxvYu7qFXrHNCE9gxXjD5PGDU3+H36
6m5LzCxj2wOdKCk0u97AbwJ2UyszOu8t1QQsDCnqE3tyESTxKLCVilqJ0Bkundn/yXV+fZ852T8M
Cb372aAs6A1tmTrD+WOifOwvfmonrYTHYUBaqfF7SO2pHuJPQThOrqA6NBlSAeS5kLC6EeTU6aBX
URfLjLLMgF06DFZwF5Rr58luWToi5wCyaUO8sJppSoO6T+jjRIc6iqgc+keWKCg1ZiojAp1Z2Pll
atYX5lTq3dRlGb08ciORwaihIaqC1ovJhRWu71ieMo+IOUeL5fF4wz/ozxGdyYI9NRkx5pAaM7DA
6y/shbewgG3VoUPBOvDnt2Q/uA3d106YsBku9FquGMxgHsDo1IH88ZlGMUbYzcwPnYtW050fcrQh
eBmcE4e6CtUTzeLXFnGgWg3PY5wRij9aQYrsBfRduioYZaR547AOV/xZP+rHz0IG0ZFFsRqAYvCV
2R8lSb1v2VdfqoCxAtsoQNXoTCxSc8YsHOUShb7/tX5WasfbefB12b5Chk+u4XlgLDRB++zEQ+xl
l3hXeTnW/+1dPIQXcMzuSvwSMoDfFmH+5DFnCcH0i0gCfQjW1+pF0CRRuIzbfg0eNmJISCrun8/S
aukfuOil9TqQpMu3R/uvgRom+OyqR8f0Kitu9dFezmg3chqztjHGJT2ZYGWbr5p0aF6xPa1H9uIw
Nhv0OJj4Tt3JvuFBfJpPMzMSZ3gZa8TIGwtbuGILcl7Iid/HhDDS6eZSio6qveRWsx09Qk6MoLeA
CcSVsEs8YR3ti2B2wSfKRpmfBSOOw8yby28sobGjcSqigkl/21d8HEI13PmD4A+vvJRWp3M1Tvxk
0VzgR/W06EjUSuc7BpzUcR95jc/DeBcGopa4sysWcC8aKgMsOT7zGJL8079C4gpbNEjybD/D0nFL
dgW2w1a9806WsOail76wZfXgcIRgGD9scKUAjvK9HbAzmj+93YmXaI+TsD19VP4UJaDekQKCZNej
QwlIrlfF3VtL/Kf5o6Xa1+JqIj37x3XgF5zO/MozzHo5+Rf61Hh6PwNDhdqbXfgOokn+Fu5nV1rx
MTlCkiWO4Av+zBkG7fTvhSvX5BrhALS45m5n5I/08aN/xWYZM3/yzWgb8HOzM/d9iDXh3noLVgb7
PhIctzm+Djgn3UL3dD3tMeQu/fch2uc2PlvORJ1Zb3thh3SUE/vpTc2YwcnWIp/6hn/WPTrXbknB
60WgCO7Io89Vy5sQvK7V/RcgXUlQszDC7DXH0w67Ph6/yBticCSyjjn8uJByqy5AjWqv8ytQZ4zl
Kr81Wzm3qqBWCz87LC7kW2xLo9/mWQc8+n2Pw7jZsd4JvOVi3wttxTU7kOhyW3ImIcGWWwqJ+J7t
k5uwR8i7r7ehE7JJWTGl+5vm1gOeqZ0fhbKTuvEhtl9OZ9RmtH26g2tilBaDQEqJB13uDB/pNtmn
4GK12liZPdjPgq/VuQtAXgz0KxflAOZYCvDwePt2i0Nhd0HuDnHhWyhDN77FhwZn1mt5RiyYHbri
L9vnyOiITHmI0BLbH7GtvUyLqI5hv6CKW+1Ezz92exFlDtHx6R+K4h+H3RxSy3x5U7c8v6igVK58
xTtsru1nCa5/SmXRzCFf5Bjgm+65vAjAZm7ll86nD7Iu/kL1e6xohqtjdnzWNKR1vzf0bprs9urJ
iJXwkCiiRlg8u/jlRWTTcMMNe7tvC3lmvp6//9ihL98gp1fikL2NkalT/FFQDXfVkc5HOLy8sZ6h
q8SJ3nwRme5wYyaHzsM2xS7V0xVLaHkoLdQBu5I7VX/3gT0lmhYsTnleBWa/szvvOT2LD/ExYWaj
lsl2wUdKq+5YVh6Q8PbVRPA7D1SYKfZzdugnP6HclY+P/z6ftNpnJB+F6SeA4zen+C6ii3MISL/h
PMUcCDvxXK+VZpscQWKKPelrRr4bedm9cLrdz0gf0W4MsowomlLEEy8zYlD60nGDSz2buSLsJxg3
sFnUPieKUqJV5zVfZ/jOggHG7Ehbtq19nrOBjxGzGXJsguU6Y42ybV/j6jbddbtqL8hza75vdDjY
avFXXEGEKB8MUVooMz7U+9P4LVMnxPazWFZWZbO5TBFwP6hdTufvhGpYFv5NH8BqFNeshfucGq/H
OFxye06b+JDK8SP2GuQzwJX3E7UydJj9KpfD4wQvtsrgIc2wOy8umOKOKoIg3nsY7B9TFw/hnHqM
xhTxik3k+VvhEI+CgvSmyY+xrhW+qAMsILCHFVbAM80UJHo1rv6a95JghJfYfwqmgKhDwJuRNfle
lvSK4l+HkxJbA7ahuTS6vwf91AOqcuE+rTcsFh7VE3qGG9/AacHIRouwnv8wWvMn0UoYF05mfJ14
H5EaARkCw6IYhaD7wCP1gH0bX/7OJOG3nKAPA3C6hm5F6CxDO+Fy8luWtzeoPMXL9w9ZBHY1dISC
sOR/zXSFv4uQ6eKvx9gH+YrSrqa1w2ZsvgTcF6GwRyt8MRM8xVICbZdFuJqFS/6mQNhznQlOfkDS
nkXLcrya1X9oN0gwR2qd0w3g2J0vi3w5o8qoSVwk2SlBy774w7cSDcKPUyNZheDB2FNSUvIppPph
wNXBENSdO0OMKy8FPmL3hNkYEn3mxO2uBFiP4TL+rARqXeaUAONxO+WR4LI9l18m4KZ/cf3v5n7/
ZqRicm/xDOa1KgIilzVf2j0R5DPYwlgMv8/lFwAw8HnlYbk8vQqP5lycWRLCtnDwxZxs3/vZ5C+8
8Ps887/msR5hpXGe9Q37EAIEN4juj/fewNRy3gG3PUbikoNWrJcxGQtA8Lf3lXbw81iES8ojRGTp
5+956K4MF5ERxURoZdA1xcfY+d1bHOG7/Yyo9wEq+Xstf46Fujgicv1u1yVRWVbuFc4nCI2xmRhk
4GxaH+NLLIvoy+TSK+2UriD0n/LbwvF01xtDxsbUTNS+qUo9kqgNTtqJPVEwETRPUqsn5uI4s34E
1uLM62XnH4m+U/zj3kZ56J+Q4T4zKS+01uk2lYRN9FUw8mtrjz0iWDeYGZJIsACkqtZE+xpPHX8w
kgyJEtYyrwxGTu8Z9iYIakJM88waOJ/td0OCe0DoIZy+uG+VsU66Cm6TpdlX3W9AhZ/8tEP5JL/9
zCVjRSZkoMKVfnAg3+kSUBqbP0e0WDHjct3uuRVULh+XI8rACkf9kue5ANP64oYGCGKDmwYoYI8j
rLDeVuY0dwALpmmJ/DALgwvKdvVjcOcTUETdZ+bET+zcjUw6WiQsPTw4Nac40qW6oB5eFoXMnt7n
kAMp90mfNelaRDzTPQ/10uYxZ15CZUtDLkTKbwDKtG0f4WG6fp7Z330MCnepliLTxLjWfuo4VFF1
lQBhmUrXmNFqFkblsK0ux7tP0O0i8yUPyD8ZaJna17wlfs8OpQHjAzEOMqEfmQn5Z6I7deAWXufy
MXWTO7sdQRADCTuNR6rhFmnhOc7kBIVFfKcBVmKX7uQywvsT81pXlAqnOcbrEG+lzJmfxzoJYigP
M0wvBXuu1EQE9U+NP7VAva7NNveb7Ytoa7rHN4uOgSb36T8PIuuFRahn58yszh+15vD4GCM1k6er
1hC0r0Z+qlwT3PRUo81bz5wsQNZaK3jF0aaTpuAsDOA0LQpY2/bM/rpPI71P7dPhJAkmUlONv6N3
G7OjGF+n3lfbZBv3EWoJarprhVz3+oTFtF/3p0b7qol0HDM9unfG4pJYGSa1gdj+fS/15iOLh0qL
DqldbZ9+6DZnMCgG2oOQUdteMdubVH2p5YRDJE02n93pFqMqPUlvpzY+VFR2ny+5qxiyJYt84HRY
ep0s0lGUXCJEzKqNelNZqUFEHHlBvQNPhbdOTCxuSD/aELs0tuZrSj4NBZ6agU+ejgL1WGFgbkYA
Q6QPWAbZ+rvte9ehuvBL9e2+tJKj8vkPqezk5tg4cxIjogN+1kcG6PWXnXulkgBciy7CZtgGjVoN
fAMJkTXcLPaLfYIjQWrl8tOdgQanPnhA0u+GOaxRduRfOldrtgk5rqkavblS6d25sJNoM99NLi2B
0ILCgdIYAM+Zk3uZM74AdWuDPeTGG15ONJ6Qgm7ht5i84lqGSDxRiz4JSiNQ3SeF0Kmk+Bba6Tnz
wehi+yeJ8mRL9AtQ9z52xfVwg8j92ptFk2PjkS4TpF5jvPHa/mkTkuV/Rts/Mptw83K/em8mOuCE
xwtOflGJio9Ie7kJwQTst/n6LWERh9fTYtsYc6X3yx1Iod3j81NkYYUNeCAl64aav2Vav/Wp6zCR
FXGVfEoQpWYNwSOyx9GiGUP5xsS7NDuPVXFDQpw+unMFEBB5STD3IzeSU/XFbAkFem9PyxW+ltt2
O9LbzVCb3E/Yz0/3zJp7dEXnbxA6lE6QDQAoQKfLRv5efiy0GgCA+eGAldEnLVlsfQAdRHnq2M37
mMuSzRfJtw/yIXxVCRfOkSYSN2JPdORibr5NDrlaB7NlhAFpfBxqXz2zRL5jRpMFtL3+SpinUXwV
ZhLku5w1DPbvUZI08BURoWBzc6wwqDZwalr4Ek/AJw9K7wve7jJDXbjwHfpPRXPKLSHKBJMl/t/A
7q23nYHUtX6gO5MzTTn9+O/eB9PW58oXtwX3srYoYXqTSPZsTDBmpLJRlDMTFt5O7GTNJkcv1+wX
1yb6K8Z/jT+kJD++4I1GOmTEvQ2Swep9FKSPMavoE4FnUi+5N/r3Vh87Zpi9kX/ivTDhZAyDxia6
hZQaujrgoSPgtdwSQ/50iRCWPza786ZTyQhp/jCi1k/qj/cbEcHZ+OOg23yCEXnqcb8YvJ7nx7HV
KbzqVtkvd7xcAE9nt9yN9/Md4P7bDf0+QnKAazbWhxQk5ExmGN0W1VrQu9dqtDvhqonFWSMNLCqr
iYUXOSVghO1pgkVzpWdMWb5sKsPMwcsXPrnefvTKzNwa8BIt7pKu2i1N1AwGpQCWrpE23bZm5o8J
tKRFI+TdylQa2D8YVyndDBh1D4FSNRy1ralTb6N1JsVKROZ8oUsvN9JKtw0a5avPDo3ylNnUQmu0
K43xtk97GOlz4pVnRgdr9dXfkGIf0ny+QeGwvLlj44fAAMV0gx/zNj00Tk0zSLO3Q0KiRdr39vXD
Aw7ixteMrs/98wpFsZ1LBF0zPNfHomd0MZ/jUK2w/Wd4M3ILyObebH6qY/MHo8Fu9LyC+PVgL5i/
QtKynR85PvIlWwfdJQqTQ2dO718/RgRijjdvj71hk+iIWmAeQD2jv4+fKMJW2A4YpBJN0sYOdDft
OXfGwZgGHkTM64zUpFpSKwcNAK1CiU6FTe5OQ0ZP12PCpHkA8rtTs5XEW8fPugLEwhsd3xdgSfA4
ekPGhKVOo+ZiTgnm6a0DVwUUc+WOw72Fo8tXCR6Ps/2ix5UNtJJD9w0TlCvDS7577rChtbEEccgm
WuJge5u5PJglfs4TVJwoTW5IhyjUW2b1R5vx6I9Tj2p1ui8wvxx4T46JG8VQ5Odk280ZPJytZiQ1
HOJLssXnTmt3H3Xuf/h9Fiu0VAT2QdBeJrcn3d+Fdk77XGY2kBzwOxLRXbSiM1glm9gIZvqJhbEV
1HoX3gcKeaf4u4bmkBkEqO5sJ/pDWEdMfW0mmQMo+z237zKQFjYhk5uRvLAWPcTcE335BfoKjIP6
A4tPueB6/PpjNNtN3FqhQhHdmfvkuH8qGGMfkAlYrQbiTKw2uxvQ0QHXKunTG58THNdpKfrtsQxW
V6tT5DqgazsP51mttTGgg2zhZxNqSuwTexSzUBmxsU/vxC4zlWl8Y6Nexbu50dvO4g8NyxFyXGMf
7SLwQrY8sAX7ZxO884BUsfMtHfbk2ppvs3s8t4D7PUYIA18ALQz14bXbQbu5U/2jpqtg4X4ZOcYY
9nGyGkrZDz6w2OwG8NJacX1v861gi+u3JVgQ7Hpz5m1Sc+n5jprKLq05LP0u0VuZxNk1OMXcHsji
8mQuDj28imEQF9CaUWDByxgDeD/szYkKHsvhdma/esOU73KCRJv3At+Ep3nyqGFd2eXhgsIjpbXm
qMhr1NMysXmSAGMKP9KGZK7MHwscFqYklrQrwF4+2RdueftwHKCIVmfbzA7tmj8/1gwScHDtzC9W
1p3Kboq1OAL+zq1VZnSZLJivXoBNgxUm4ZvvnneYbwekOXOZ/Tngfax2xEk05mIrwv28vaRvUVJQ
TwgfiGV+xG2ilyZhHOj76qAMEgv8B4NoTs7xju+ttZrTvjufUAd8zfz2tsFd7ed+rGGJQEZtFkAV
WzUZVKig199VteKRlHLto4tLamlRnu0akifeOJcXNtdm87GGd0GbgbJCiG3fi+WCrCMrVb8YLpCK
683OXKnPbT7ut5aEtuyM+g4Mb8dfl25qFugCgVf30/XQgTUC08YOkkL4Lu5Rk2b9e8a7q0dzU7bq
TmlccNBNRyJe34sAL22owtdTzPD7uK8Z6v5PPwb0RohDsPGuLwoH1MnfDf72VEUvjwEQSbVFmiwB
cjVxC7WWIXKlXO+NnfGg5K5X+Ei3CjS4NqZA6XI0kySwbyt84d/qdIkCiE4rkV/Y+391giMYIo3I
X6B533w2kJ7KdD2XM4tIJW/AEhlTdPTJjifIQoGkAHEzkT589UnZN32Ax2wiubAm0d/s0SLbHG/m
Oi/jkc2CZjlft9vB/umyCLgzxJtJQ3PASGZM14MDMplUgKMlOX50NoZgDsjuat3BrjXjQ+Vn9pCn
r90sLvkdz6ljpeC14WKGr7ccZu25NhqP+DaPPLTDmCU+c1+c+rMLcYlwqf9X2mMVlCmz2y1mFvhJ
zbe4JO9j4LSUN/Reh+vUa5e0D3ZmdxtxDaqFJc6bQrJPRztpHbGDAzl151JpEk+GyhY3CkckYnBi
z2Q0Ib+AoljuAL1eLqjiRB/pRZ9u6H2PX7rxGBt8ZvsRcX7s6Uwi3Jgjx6usr4c3PAE3P/1LgZrZ
c+jF1E3lhVsoIQfO47f/kiAs2on13oZ2TCha6CRqZE7hls4USYk+sOGjeGheWroWZKTS5P8Jq5P6
DmqeW6hONASIFjGZJybByBDmwpUSvEdOt4Xq3gWKk+NDaRY2xXuzIhroEKvJhuihw08ZbnO1hcJf
aI3fKAVpaaHarGK7PQ+DtxNbzY6vG2N+PL+zdkKnwwEH1wEfZr7lxmiMyGyUn/JhjLTZPKWJtKAy
7ZHBry5ckT2YczromZxrqdn4Ez0DEw/3dVAfc6L3qtvb/fl539b8zffTR3bj0grjVcQ0+ragIANT
pusoV/W5w4EZ+tFrSUUaGpTF8Pu9WHEIsnPlK/WjRSiRUecsGFvZYVmt15fsDnUHs1cEJeD/9Nrt
K0A5YOxzYxJjsKOsbZwMIHwOsO/TqswdSOJ4CwAx1j/u6DwKwBzoG/fAGtanny92GxigGorlcy+C
KnjSTJ3I0v244YaYFZCafjd06Ze8ZoNjuY4i009neHH8jeDUgDtPBiUwoRFWrr23lf8mwIlwsR4m
PTL5bwFO//bp42uHQbavrovb5PYCEAUmw1CFbXvBN84cuBEymweTPwT+nFi9FjdejVroPsReeyZJ
Ti7sHCcyZSmAMy4xIINVjw/yXwKkfrNlLw0ixUqUvhjIMJAFYoZbPqKw4R/mK3ywQH9KGDVxUbjW
oPglridejlBKEALHizOs7HAW4+sVhH5sE5o5/cuOrytQmUD3XgPPwQNRcEF+EJT2HFH0EdkLyI8E
7nRpjoCp4mVOTX/sv+nIpkpNGaRWAZqBVT0Cswa8ZsxNnJZ9MDXiywkBB4c3wjlGr3ekk0Bz/mj3
RCUbr9q8BzLH6YrpW1SboMizbskgjwiQt9kjNFDH15r5QcQ+4jKF1mCa4EBVCMuF0VZzfv/D/77O
iUGNLXqZ52GMv96BoVmUdP2B+VmCSoRAjFTkgI+4WV8iPz63A+R8fwDQM9xo7xPKh8OU4E/EQBSp
sO+FmV/HxLO8VxEUaP/ymRtrQKd8Sql85aOZVamjzWxPJwgSTww0SxThQrxN9wUutZcReKg8YvVr
T7XS5maqjC2wm8iIiMaMlO6AFbA7UkO5W/XzK0BBPJ/4h0mttKDrBuZaf9YjBD3kQiNmnyB8CoOh
ySDhfuwAUMgxaizBYQyDvAd+vy39DVbXPIcSvrqY70f0lW+yJCJJ3BPkQ2YPYjXjx+TUcIWoVBLd
z6ZbDZRq+Qz4xUqJ41miFpPAI+URydtMH5kkEVD4jDWUtiXObX5E+ARanrGz8MoHaoA9c6ohSAvX
LUfWRcyoTo7kCsWpM9RpkF3qBn9sDOyBjmGlK9w7Yu9S/bnp9nM2QZEklVDrVqMLBajZKp2OVulf
4xatuIPRrfZpwViaP25JE6SYapwC3timvQ6CcJsq/FBoaMyPCeebrOGBwApSSVCxHsmlSJp7J0N0
JnsqK/wZSBlGjd9tSgqkjmSuBB+EZslLGB8VQ9MdUZW0ztQocgR5SSd4xFDSF7xER23j/7vRABmt
VXuva8Gd4ZwERyH0QZ2jEiQMycrObzuRI78k47HU48fMLy71PTUKtATkRKicV3ZE5RzL2bYHfCGH
v47QD2jkTqX1Kd1zNVpP1wloy3ODMcgbBRxw3Lo9nJiGTYMTesfYXGxG65NSb2gDVp2SrVEd9Fqt
LYHyxHkQXrwC2SNNIrdoY5yTOtG/+vQR+5kOTE02xWiLVoFLPcFvG8sPgzeIro3pKEZOkciZX/Xt
V0t6EiWySWaXGErgOCSyTv8oZBqAjJUyW6iFYlGLtpXeBxJlHCDjR8GYAuQeQ1MjPFrJIjGYE9Cf
ylSeeKgnNtDsm8IfApaMZdGZqQtr9mCvdU/OzERL6D5tbvvnXMCnnH8GF9ruV5b/kmire7cq6imS
qPXRaiCR28cbe8mxDceLhmYBLsuQ+Xx1wt+jVkbk6kE8mkNUSIkdHj78FBKlWGbv24csz/pMXy3l
JsfmBgkdFZbTOyhw/aDZuIcHnhF0OX3Me6wsRGXQSTNBEvbU1jsANzPLl4DjZkVxuNCHaq+/X+PB
SvWBbQjSyVWmPjctCrEIUJNzaB0SJwvdx8SysHsHpEreYqRErTcFB8odlMs/Vm5tT7WRRTAq7mUv
c6T3x/d8BRxh83tq+eHjxDKwNsoLOPxU4gisGL1bYpgVkB8n84h4H30kN6vyQjJMgMaC/hEhZH1p
yS+bWxMp26dbyP+fPn7kMKADhJax3l7wbQg8UYqd2A/tIvo7ai8zBpyB/8vVl4asZ1ltTgS3UKWC
WGQoeSimvfrWq1xK7ntr1mCq8Ijc5YUHMZnBBig4JSgTiXdULyWyO1+EsqKaOr8QvPS0fCNxYG8B
uSFqQD9Hg3V0K84tKrUGhOF1jlyp8AtCgF+M9zDuE6fL8MZRzOvkZ9EpGcHO7mCmbMHf83dbbFMY
iyUzaOSWrwVQxYHNKmLgNSG/N1fITk3cDEUVETJWeqarJu8aJ3yGxBNCoJg9pHQriFVK0UzmFjgb
Yp7Y77uaRoltERXOQGNk156yRFwiU8/ivjBnCC+RrRmAFhSVp32zERkXZBiGJm6ip0e4cKM/HckJ
Mec6srKfnT7eZrpFTYDY4adG/jn9J3X+bAYygAnJHROQX7xb5A8V9E8qrDfZucQAY2cMCr2kLNNJ
SpR7d/jxBqJX6VuSsUoY73qG+qvYdvi/ub1aB3FNwxZLaa8iG5d+FFH4yhmkEtEhhspkH/XArb5A
N5MSEXltdXH/ssmYJal5Qq9TQ5P8bhT6LMbxVlS5DsuvgZiCZhHhsop/rjS/hnZ5Ts2PMmQekwxd
+vQaSqukgZlbTyBcYHN6yI+OsgxcCYZaorWmtHJbnYGmdaIzOmEzVUvKNcoatMvUiCqI45nkJfD5
1F+oIS/Sz2OwioFya57VqTxlfofIodAXwDUb0oQ5oNiYEqPi0S81hhV4gEqXHlMdQ/HUj3Aduh2B
16TWrvowuc4bSpUmssFOQLsAv5exFHFgj60+LDPH1JN6SsKCyELYJw95snvPevJ1jBgx5FRNPU6Z
Qy8tiYnwyMiqRebt0OzIojaith4yLhpD7WSOsBRXJWpTYIm+1QT0yJy3P1nTfB5GxgT0mgVE4B21
vVtZ3RHmHXD0Z0xAaU/aJDjRkqPTvqMdvcxM1GKj6wkO9wHrzoPi4kXK+FVsMyy0T32CiWRQXP8J
KnzicmMxq7RIdRcyKWzOgHdJ1Jwov/rNNuVmd0pCoHeB8Ubq135kN7CDY/Z94qplcYdxhP7R2UP1
p5mag2vGU56Z0eFzHl7HVyRphcnZ7kw5OefsJt0Z9SApUuinXJp6QH5cs3DfwuAHLzUmmFuSotLN
0xmZI1yT7amf6r3gGcGLnVpMBHcaQNJfeSE+UA0Vhgb697AslafXrmlzkCK9ZVazMVBq9WdxDNCy
JgwdywFLj8GVsQpr8HifE+UtNdv0tkAfZTbbwfGrfi8v/7smZtkUtVqPzwWU05SJFfp0DOcFaFK0
uqvXfaz81JLd/8n+z93bEHhKLUWkIP6hSKVVVE6rqbRwWFOcR8jPl/gloWdBtaeOOJRNURpQgBHq
AwyJrbkxt0nj0XMGaDzAWnLSa+1M9ii2H08I5JcimJCYywk/FA5XylgeQKd/DWUCkwEYSEw4h4Vl
zQ4ykKbrRkNWoDTSSW2YoWyNEUwEUhV96rxXPMLsj1QhOJ9oTIhuCLmYqrn57/HT6EB71go78SW6
bRRmKxKIVws2Q6q6/EwzuwG36D32nn5JKe1n5wVz0EQGT2VsNtc0Z5zUaMW1cF2zBTDKZ6SYe3wV
+Bkekz4siHHCzv1c5/rsmO2HTvf4kdX5lYRre4x1cEXilziF4bZA1Uv5p7//iVUiUGxARZoy8Kd+
TIaQN5LjBQVEQqJvMcX96UIiNGlDzR1HfTXepFQF8RHABKnrUD65Y8B5QSGXDYSPWhcxMvpMf3Eb
6InCBUP5DOz5tOjxVrGxWM3tEk1pR68SB7RO/VOLdjs0kgB7ZwM74Z5khK0ggWM9Y4UVkC5CT+wH
bzzQ5jrjm3NoLewl9Gz1oqJsdwwBoS4qtRNODVBRiIjwnLTCXkDIJySBBnRhQLySqI5gBwfxGlnu
ZL6mZ2uJ+/j8VcDXLlHVrLr2OsQzWaQsKq2hzkb5mO5zii5Ephs2SxZ9sw5hl39OTaWbBKUEcboa
0uXGaqqg6D2GzhRJ7AeDGRJajc+xp7Dmm8GmwsWeOHOLx4l6IQvmKMrA77AagJZGxjQFEvxsT3sc
E9d0WJVaaDUjSpPNSJutUmW+TqQ6yAncTlagGfbIfG4mqAhS/beJAlSlu5PCCOkSm7oVTdGzb5C+
DyJGyCn+KYNlR4I6IYHKCBg29t56iQCMNCsepwlgduJ6g42ozTA9zhSC7pU+UxCAkoO2T/IOeajT
a+1z/shEaDMd8fVPKsUwYsLfcdFntPHwJSbl7Yo9G6UFgrIlTxwkOhl7oB8tY4+IzUUDDG0nyC8H
KsuZy0PjpA4s5H4XXBvd3D5dKyC9wugrDzxo3X97JNGZvDh2Wqwe7Nla6ftolQ/Rg6JM4rEHiOVO
AVfSLQF3egifCXDtpH7s8gakDnLhaSGZx48EHybi76i+9yLC8C8FJFNCG2/hDAxhubhN+/jHEURA
n0vabAkP2pAMivbh7cM+oo4nAwQZc7iGvaHnYUDr+LY8evTUKlnfpJPhtMl8sDGFmKQhXHXGeH1i
ypnhXfjT76Y/ukOtL0DhUi9dX6m5Pylck92jQjXova90j52BhjCDi66ATa5g/uON3ol4MnLC6Ts2
Y6C2dPOTkWBBbb8sHDGMcCUgfuWaLCPMx3olB4PL6shKDKyL9QU42ccghxX9CDNW6OBS+Csc/hhh
qAK8VuW+g4GsU8l0BcQStExq1hMkuejMMwdfV++0Y8YCXS542hjptkDibLT8gc32y/tfaqFTouiB
+YWXsCuiW2fyzIPe994BYcbqkwe6f/ESm4Hhyh5B+zxJ6MuN0EpW/Eyp/316/LvC6Lbm6o8pE8fK
WBKW33UoQVDJAwzgJsset4NldiKnDkR4YkoKMo8YGPNnWspvwCQTGpzfesjviMcp059MMEEQt9hV
kpeN4R5Bx+YbS4URO6KowVeq2AhSbnSg0y/2xpDMabzWTLY8I9l8yYwfmQszCkh1lgkMwBezkqcK
r0GPrCXWlMy68Y49UetvwBh7PPysCIYNkKLxAbsq/m9IqDsNLVoVRDGb3XCXBEz1rod6dqQaoeKY
atkxPmb3k/tcPo3T4cmFINGzdwndL6yP8pazAKKc3g/J1q66oxYjGc1kwslG3Ng9RqhlMWHy5oeJ
98I2++QyiwwZp2GK/eMugjNb0wtBvkwwjlWK+ZE9vCBdZpyFtvd20n8PHn/oHJgkJqtStzUTYEGw
K+iSz/Tv0/9ESGAqkpcGyzwM4Exy+qrDC46FfVNlZ7vXaAGQQix2i4oGhpzyOwJqpNTH/LWkH8Jr
lc1OsKPtF1cIdv/wy1dbMH9EXIyoTLTpncTsxW5m5OePTRy8fEKFOtwVXMiE9OTunP9QVovMqJV2
zNzGdXaJvEchUQgz0Xwb9/LbDqp9tv7AbdDFDh4zHqdO/VI+MZwRJDR18OIM4Vstzgfw1Ajeuw0Y
KWNiwZhZck00msNkD6fjD5DvqlRlIvKjj7GwssPs3njlvdEiKqlmN6L8aPz48LEbNGOTS7ObmIXX
oFKp7NQZIVFDvsRW7o/ZzE6Iu5kXYrwiN+fyVK38hfaSgQo25MUbbdDTav3YYOLNaI5f2kkPkVvT
foUKeJByghweBoymyZBwL7cBvh24pTE8hzeauyQFw/vrEF5/9VqFGuNM+S6LY6997Amllze6g9Sg
zaiUyp7LX52KUAOUzPv5lQ+8cKZ/Ea73NdMcWi31WGzdrh/VJXT3tGsp6H/Q5OzNPQtG2cZkYS8u
noEG9EgALndDpo6aQFwXIBYcdJsZlpriJv/TGPQi/nWiAdBLJfwNJgROpQt7anSb6WGJ8Ds2IioK
iJjpbgivBzBgvuiQGag0K1tQov1Jaxziz4M+dRO/02CihPZss2ppiUp7gQwNYlzFA1KQG/5e3NEJ
wK5kCk5MQYcLPTaqbAk15Q6j+8DiudMGQ8MarmFOjC4ABegLBky4VLwJmf1jYkUND291znTOwk97
T8tQOTmlCwe2F/JV2HsStN0fwnFkSScVjJky59/sSyDSqUyuGVAyW3M/fXQKRPcUjLxkz6zc2D0d
IyTPp/vvMLjx8AKDj6n2+Mb9179A2qF6+fTDi8w/IJ7tH3uYBNjaCYA016iWQKMp9144qf1DpkGz
waSZ+/njo+/hP5LOrElRbIvCv4gIZVJemcV5RH0xJFVwAESU6df3d6rjdty6t7oq04Rz9rD2Wmur
x+eOy9/twQJg8rFFrQGbJ24gIay2sP2oCURxQhtJ4UYPu1RYE4dbiLHXhQmEdTqiBg+pkUDHP9AD
AKiPDVOwLaeKK6wOkPxZonyBvfcVlF5m/wq02Mlgdz/AA34v37n1o0FWxb+vMZJkAw2s9lXamkAU
tQapuaSIi57rLRMGv0cgCFsE3xC2W1ikbKXBDhParW4ODVbs2IAUv8STJeu3qOlfd9BVFXrjJHHg
pXbgyJnFzR0uHq4AlfeIjbfo8HgfrBCottpWjnhQKE4wpeWjfGOLebIUSNPXPNmX25T0HPIX4Vwy
g3xsaRKxLzMHq2IPwZXFZGiuio2GlLX2qLxsNo24V+AVWz4MptWuRsMiVuTlo9dOIomigl5Do0Rd
aCzQpVgtu8bzkbGkKDvNX7vMv+MxCVpqsRLxoK0e5y8C72ym+51XxWayK23dxWWBZPteWjoRvFiQ
V0VuZRdh+Ca1x8ze3hsMSeCySYCx3zN/aP6ixkQMvfjCtvrYOiYkBQOyNhDd0ReKtxA8K0EWgRe7
X6Z6dGAQ8owAYRRMy8eWOED8F5Xxur/H4MOYM5Xa64T6IyOF+5n40jEcECwH6JiWus7xiMIq4a+7
vXdsBXC1SwpUQ8Di/B+N9XDb4rKwxmBBDpqRtH5DvME6Jb4Np6oFlLhgcB2+Gfkx5Bc3CQZHOGCx
rvsc6YWNgd4L322iX2FVN3nP/2dVXj6B32gc672yzIF+BdqZoPAuJ8wKYDEw8e1QGchTvbLj3X31
80A1bkyka3YeCP1739aJPL/da0QMxhIrH3OzTqs2hHY9GUyqQ7z77r9CvFPM8tV9ZawFex7Ro1dO
kpU8qRhOvxxBRdK2yC1tfZ6c75N6P1h2jBp+kx7dk8RTNpbaVF1XgQFJmEZmqSxrUG5KRosXjk4/
xgrs5SRBPJJmWajN2gVOwDAwcKbYF5Ns93Z6LNGDSTPVX/bgZ6KcQFZhjBKvtOIlgy2G58aB6/un
2fco2+NBfTr2jsgdECBBY5rjmyP0A8mi2w+pypFZrpAWbb9/+rRGXj3cdmhNIBWAFWibjn1+dNQH
AXwlzj9gAuTkztgttdNJs+wv9bmxhUHBwoZeKPCVZClBU8vCJHzMmOlNKdaOymxIJhmDGFBKI9Z7
CxWo0Cmn4/pmrPELald3CJ7cwhkTwLBZFLf2xvZjpiABs7z7il8ADtESoHNHdwXuAgVggF0Cgofh
FvVEfCZQprM8yo5Ij+4XUhsVhHKtN8MQ5QHzqWoFWntkVlUtCURccxhhrNUWKssE4JK+ODD+mjXT
4sdekhHWvFEZ/z36LEDPLriVoFZJRvY+ZzaONuBLOYD4YsNnB0VFZ7BhRAiRmRV+JXRKmQ16iCBC
AiIDRLQOBFikFCi5Lo/pxbYQuRLAqfLmPJmktBqcKDsiqNnHq4EyB+cPtOcY8FwG29JAhc7g7Huj
88+wp0GmzUJ1ZFinkDSrbFkxVlzYCYdIuwJ2zS/PC3+mXAwjLDSo+gL1wgJUdT+EFLaQbo/V/cDq
zcRhjPOjR6u2zFWwThHE/oS9xhWpa42kgEslE2NBVkuk/WCXSA8v9aa4DG4I5E6xB+iaMGMG3WBf
CTQm4InUorHjv1Mkkj+r2Btw1LmX+Z6RHz/dABJR7MigK3f854irivkbAVpPWs4HaobO7JGtjiiw
V3L0PbIuBv0S0xjWQJI7eJDCIYlGQrDSe6uM5qOHthTHBVHa5zCw5Ag4l0BOdOf6krbpo4fjHAz7
/kdTi0D5nF7EzzNjWoRUqV5+/rpDIxj06zJsoPSdVt9luaim3ysQPXSiBbmiDHlfKLKj4aqkfOBr
yhNG2/Tq7ZrSeN/uO+IsH3Q4xQwHoFNZd399Rnr32WNz0kyOcAOtFvknljIEPXLdBqUUJ4AauBdh
mBg2c3WVbhi+bbQ98lcGU1960GfUzJNKLF+JmFE3qv3YigoHTwcm2xJFA97x1M5UdDEV3fftwv2B
+Tx6nhlJLt5LnS+PuvRpwdejCeumDES+q4TB6DoXm+mULc9C2d3/YOqqlMtqlDHxyZgkb40DIjfa
GOS0/8bkJ8gQrF38LtngOsWnhvne43innceKBQoWYzj47dqyuxWX94oBwuuMYcdpDbfwwA7VyW+v
YHYz61oTTxPYeQzaPkIF8kANSl+Bcg+VPjXEsYq+YRINVkrYXynLHjXQSqFKPHBaEqoaKg/+CUmH
3SzePBfElL0anlgdcoqYJbGjZYDlRbUSz6QRt1yPmJdTnSS6JdiIGHUxds5tgg89V7OrL7pkiR19
jDzQhvJ4oK3YRLg0IiZxJCkeMAigKNCsTBXvK2ms5przQ4EIIK3GLFclUIDPVUhxrDskHSiUUARC
uW+m/+SmqKn4cbXO5Ja/cbH890+6lWbfHQNqea//afAvjiq87tOEPyMtiRnKAZeDO7rS55pP3K7A
ouD6JdfvslYtfV+x6Zq0jJoMb0vsrEL4zbNqPojS1Xf/mg52yg6lr6+tn7t6fN/orjL90szmEX/j
T5lreN0NQNOZ2lmntTz/3vgI9UQ7/FNyTuRV7g9xS8ANJqzh1ikkauinBhQ1VvJtBpyyh/kEqcqO
IOyByoAD/UdNPCTXgLygQPiTkReiEcRxcIOiFi5TdXufK1oGWENMulHZW00oEQfZaTIaLAt4JWBb
b+90NhbYoCBxGK5LugrYudzvaTxq4QSnEmt0zA5TlV8oYM1lzJBq9P1rkY+oK55YGuLEclpyy7KF
vOuP6khZyLOhYbWhPCVPQM8iZEylv8f6jYr2GaYs1/n74Uu9pE5F1XbM5t85I2oqqxacBI38Ld+h
xYtnCsZ6lDvZnqs4nFE2Nos2GkwaKgOqd9r0CjPwUR+FFFtyEujjFOUI0emG1tiIvQlKRNNj3VoQ
UsBCYpOPKx9JYDxLnmiz6NZ97Jfgt0rT39+PgIr51iHDCPqSDQjJNc38HyzWDz5piah/nhXK7D7M
jD2jff4sgp/L/cBVRi1D2POpE5/s3DVz/pxYY5Kyv/115Z4j1OdHOEp/vVUvJJzCpoSYeyBc6vzG
HVu4Y7kY1LaIlyAhjO4n0lH/YyQDZIfePtnCp2QOA8AyH8JcUxP7g5c/BEp+yFWJR4EcNSxU/GdJ
hD/J+oX4h2F6Yg1fFgQhLlt/l7/ND06Y+HTAyUBdVTmfcwvRtHbjhRFUqwqYq2+qrIIasQjYQ3yD
5s5HmOq+zf4NLdU0t4tRzGHkOkA1qWbyw61HzKa/DiRhEDXScEgW0HGQ6PGvW9yPhmtMlknULqOw
lc6znNWlX2yGLsZSjlCNfmJLgZPEJt9RAekDlRQlGUaHgzn28ox1X369YcWECuZAiwxhcoFJEjdE
WGAxTfmTmA5AuhiJlj5jsRNGow48NI9OiNnfixHSa8rkzJNYM6hQBiERYb8odcpFMEjLMJ7DveFo
ndn9kDM0M2zN1p0XFE7Bn09V68Q+138FAP0IX20wwl1kdmcUBeaJBwFqCCSHzFIg24B7CZo4Q0lX
WbaMW3WXPD90gWZlCOYE4uJ/Hg/OpFko45NmMesnwxIcX4LkOyeK/nwZaP5pC8pg4RMT7d+i5aG6
stu6vXkDapbbfXyx1PmXgWFAzAa+6/lv3fr5CuAU6BonDDYKGdf5bGtA1gE0hw+La17OyzFgDqCR
IbQdizc2RgMeI9bc1rFv7+4uMVomAlEUWnDAwPruYhETFn69Fagt1+3FH0ZSjwCTKgnKoc0l8TFr
20CV2aEL8/Sw2wqQ9+t+3dtzo8GigGBn4k0aSHsF1wm+WMnEyQiEZRXAUzv+wPMASV42nCJYF3aM
upf1X0yULNkTSAXOBMEDvjNSAj7ghzUI+UYsz4HUzY6Ils3Lj81A/GtOCaaBVrvTdy80B4ldMn38
QpuCLVoyZUXEkZ9L3YR12WDIwfTZ0c+FKf4uGh6HvUf0uT4x0VFG2rpepprZF5oN7MSgzODcyx/j
23rcAV6l7G4vjD9mrEGDT+hSGfvr2O7Q8D/QVfyD9gqoF/vdfR3zBVhmy9YsLJ8OOk62J+tjox3o
7+GA7sQSzh52lz3nGQyiLxz1Hb4+UNgA2afZtMQ1DyNLgB6NZ9LYrEZjc5Q0/j9HiQ03Vx4ktDk0
bCcW1rCbCdDibTdPB6gQKppg0puao46UGYrD2j3fbfwV16x3XtcuVBenRz/ITmMtSLF7f0KRJnU7
f5RMLgqU8DzBhpmihikQ+lxL8ENMdbEYMh7HmwSjqCv9EsZC4iS0jEUqViUA8AM89rAOkUNxAGoL
TUA5ZyH3mjAs5Pc/ru4ls4Q22QqHo46YAZD+5sqzLfsVtMyaKC4rBhqN+aG+pPChspAEbvngFJJy
IM0xtQNbqYgYMRMq2X7hPvdkBx+sQPMCguVfhGNE6+CnkcoOCidiJG/HBjLYVmvGtDipoF4cvWBp
gCJ37CJlNzkOQVMNR//fCq8JB82tfe+hUxKmhYY54HnbvKGTwyZkC/IQk2+h/AJyxtDmSvnCd1KZ
lXvtKGUtrViJnEwZKjjEOvgBiUP0Z4Bqqs5TtwdjDULMGOZtNapxekth7yxigZLE7sfLPlaCALqg
ocL8Dtk3+7zugNig4ei+oaRgB45RKx+RLdh0WWstxlEvjB1gfick1UKNZuDGjFb3sIeYlB8rxhPI
LaYQElv05xy7HauB1zU7ETiEF8ZqLn0Lb29sLCR2ZpXMn0hxQ7+2kx0eVbxxChxXcWimoICT11Y/
1cPOULIpxcDkWyCw1lbtg+hOqUNszOYCjiT/dPhnfByZJX5Wsuiz/wU2X3+OC4wDer0iNbVMivLF
Dw4LcYOjr9kVCqZ7Z8IjTC7Z5bdK/iQcGvEgc/pu/LAwdkhYVrptKGgpG0ns8F4hrV0zGh9+vYD5
DlxoyuIv8Vc64NDhUg7yGd1m68Ac2EFRrZf33dtmWoyCZIqq/nE8MaiH0LVGi3Pu7RJOLXTKSw+m
NDjOvwNDsW0Rm8bIBDh+qSNbnZ0H+8I/apV1HH89HYtENWIH/I8Q2oyxJfiiFhj1zSMGrQ4GoEEM
pKnChWbGv5QmqCrYpcO0BT2gUMXkYeH0EGMB54+EAOJHQCYhdmcj43WfrtKkho7BwvWVAjOJ47KQ
3QZeHLY0q9y+/QvTKrNtsfCn2sWXBMT5bac7TbESYgnGns6ArWESEQWVQGUP3BMMk94ym3wmj8PQ
a51qXdnysl6qK0GcRvJ0/LHahmqv4z6/MFoS3kif6buxuJhvsZCldb63xtEI3d0aePXfTRQDlw9X
5DURi1trrMXPLJSDLAhPA8dH5UbuKPF/eboimvRsdSIF0N8MFOz2nahGhmm4lRdUACvS4sl+XEnk
KKy4grhgsdwROAnvZwiNCCJTn+80UkTk4b6YCVPiu2CHe+0kZVGll1FbD73UXMJCYUyFbA/nl1qy
uK/D0soY1gwdGS7cA/YRsBwnnSaIuKghePnY9ahEtg4NGWXR1/wAbAJBBoCveFXcbao3S5vRmuls
syZagSRDCcFQxP7c9HU/AEobV368lHCXUe1QvGi8HAaAREQ9ECqn8iUHRnQUO4JPiZ6KG3y3Ps6Z
qgrTUuGj2Xk6YA8tDd+b6o9ZBpaaxQRIDn6Nap6FNPvDAq+tzt5MGuvavnbj3HtgVGAeyG9LGECs
rQUT5R5CpzqcWNBtV2a41UXnIYBSHlsYT/uz0oUQuWqc0HwGv2Vh/Z18Ij7Ld96OGCbjU4TTggns
IobLf6C2cNifkDZYzodfVj1XrFCCTpR7f+CoP/4WvYSthOl0aL8dimeD/YlUQqdRv2+lNfbaHz+d
FtPYIdPw+PpTpHiTr/9yy+MgaszJYwwvnJ9SPzzc79ssl+myibLS+oRotgQNEBx5iWvCruf2aXYq
aOBUkBgDrFKPbhZ0503Z9H/dII0o3OzCpQ5ihxFx0jyNGMkeHmE27s3hbAciABkAALj1JRic1uaM
kf7UAEHK/55sJEgvBapBXhvcFcQY1P/UrbxI5+dCNrbBn8rSKsPvw3kNHDadzXNndzOg/Wa7P7iP
C2HyHp7vWMuVwkRReHo9rmLkh/akZ17eZJja2bFpzYezj2Cb4IqIHYwZ9RA0ZSQP+MQz7ybXMRuQ
GB8gzuZFpBi7q//f6snPxE0RFRgPE/sanODpnVkwz6R2j5MkKt+H/Zo/3AWDx2DWLA0ATXjw4GLC
WqP2wORdwxKTHmsxXAzgP/AxaD9hj1AhnSuqV2EjmlIW3sCg9x//ZMOMmL7X2Fi4C1SYgNVWfEXo
DmRRXNMpx7CUOCQDGBOsFcLun9t4GS6MmeZoR7Br9/qe557hdDOd8mrIX4ciRYtesChiG9u0oLdD
vRCFoo7V1XCGIFL7OQBStFt9qE8ERTCUu83+E3PgYUhpM+0+aA7MSf5z+DNi8w+xRrCQLH0Ue13Q
cDMhN1mZzTQTmxAu2GcsnTNfkIHB0CyeJhsyIY8BPgz5niTmZHlW7ftInCWm8jQoinOHjvAYLVnh
c8scYBuAx5a4AaxFnwYPivo3WbTWbegDXLh8xnZJ+64pBLd1O8kJHRivsxsIqrM1u9cWBmTvAYep
YaUORhagRWNhyFZT+BkmmRsKB52yqAdxyuM6tnPu+7+izkC1otkxjnmaS9bMFipK22r8IEU19m5A
ji+hWzDLQ9sDqPpi4YNC/zYI2G61ohNSJ6jyze/oFAwoUohh8LDQppTEtx3RGswRdq8DgYd64pJD
vEFcMcyp2UHXYnoJBUld6bA9kkRx69svrEUtBo7cBSJ0y1+K+mMOY3BaRpKD5GMpW5mbILil9nXc
xgfqnRS3Hyu9mMxINCtsT6Azg2CImjtUo8TRZyWUDmm0lx1J91J/R4Z7mhpCggizepu6ypKvGUZ8
9WxApRi7/zI6MI/5coXQiBkTQqQ9GSC2d+hyGS5THfz4f+8l4R3LIGhHGF1DXXyNeNa8MPhn9p4Z
qM36peDkdGvVoyjktVJsOxi/VGspOiEVU838WlEeYjlSTuOtXptzlnVA5THzmWr9PCbq2dPCzwWI
UQ+YTAe49bodZ+9ppRarqd07JSjSIKhjIN1iwyI8e7ZoJkx133a5EzvxDBozMbluaGgzGl58uczC
gvoKsW0PjLxhxsx5ix7uHPVJ3wULcTX37lcT2RFH4TSiObASClsQrNTtI2qU4cZ/Rs8VUqfRTmXl
OiNFWLZm6uOIsz6JsoN67xVcxMNV3Aq712bzdmOHCz3XeHawvEzDuTIhgT66KS3Jkjdfv/Hra+qz
D0BIhXDMtgilaI84X1Hn0w1zknPMFb9b0bahBBhpoNUGaXDOjWe5uCjBS2FG4NdebuFd7TxI7rDY
eKmyD9sHrsL0DUoY4Tkzp8eKcEvn7vFUxjD0PnbkFgjPjy8WI+AmiK8YKCj1cAJUXETSJRkZ6ws6
YTQTwjuP0aX/OhLxh8jaf3x3iLlXhgMUJe9gG4qMeGAs5AMlVwNHXTEuWdNLsg+EOPFa4pbNLKi/
Rf+KuXdur2f0hd4T9a3BTrfKQn/F4nGM+0ivW8kKiUiUjp6mIkhOWHn3xo7jB2uroAfOhKc2tTnr
yFaGeYF9BEsIom/Dtfj+QZaD58HfzpHG4FljCnIdJvGxu2eR4TKzoZPd336Ovq0x+9AArrR0KwWJ
L9ULOlt+6RBOqCNq8sfTS2q/owjZ/sbv62uqYEBdk4RAO64MUFoojtRQ0Jcyi4xG+NMuzfzEaZzm
1obzgLEb7Ri6Lv80sOSZPkXSB6FqKGplq96mdDsWQx3aVmw2oApgdkkKY47CosvBsoZ/iXnyEtC4
jShzsCpmIPobI9uZgzzyYYQl6cOj7gMu07g6h/7itRdLNf4e1Hk8DjjrW1HNZBC3ki1dtptT7UyB
5DD2Ihsc4MDXzPQUqLdAuLhRwrU4Ce1YVZuMHFJ2W+xbz0CXZp/G4CYmY5xT5muHDxQMdZVTK0sY
PiHBMptIWnESxUaI3OkQgsM6X9Zo1NkbUtkqqxoQWkcK6b6xEwsDoQaD/3hJ8Q+JHWDpNGNMwF+n
oWNvg925pfj3TjMiMqRbY5YiWcOf+WHnpjoVl6rqmeygj752xTPcvu29COOon8aKyjVAcYFm9ucV
ATHUxUURQw2G91QqQ9R6otL9IhB5Oi+g9685SM1N56LdCxDDcebmpw0GYeazJM597FPH3ehcw30e
H09rSGjGP/ZgOBHR5SaWbey54rOTzVpgAoDkDjb4MO152bBpB0SK37S4xgFgypxe3IX3WZs3rseZ
dpdgw3YBADLnuSQ8GqsjfHjstvgqvJBi3F9/bRg7pwVDiQ+2vw3HhRzEpZQu8qr1JMbTqF54onen
sBRAjsMDHwaiNvs3eDW8VNr4E3J9dgCbT6eEmEYS4NGUXmI9ZxFbIjx9gas+DfMcAFxsMEFnXVvd
gdUhgAG4eeGJ+rWx4nCKKX8C6BSH/55HFKWgp9Lvh1Uk4x6kUgFY1Dm8IbBoqoPZy3ls2bI5Sm8g
HDB/AG3QSvOc2AK6ahDNbgzztMV2icfCkmWoKdyAiJC/LKiqRVFsuGmAB/e87z+9qO/CAzl2bsWS
XclvOEoC5WwJu8/zj5ZN0MaA7AjB6U7md18QhB+Tkkgfgl3rKG+wLD4dn7PT8oX+AAgUMAQFJjav
4Jho48oxgUZlwH1aPU827Awm7gvUhTu+J+GVjnumbZAdm3EQibMG4gGFGgCVnYjCb0oXShiypF9G
IO7aCBSKlEh19oxOZ0xaHcMd3ljDWJ8hLEBSYHY9rrGO/eA1VVM4Mh7T2cbD8W1cFnRgeWoh4Ay6
NYM7Wr3eBxQC4xaGdhYbkwOgNut5xMLNqsa06qKW3vDl2COyxqEesiL2IybaeHoDtveIWEpDx7Jk
gFhizpdvMwBF+LGAnD7FAiQTqUaD7tqygAYfE5iG1NCsIbqMY3ecIS6u7N32jsyZ3cSsgNNnuVPe
4DrPoURZLfYvlw/Wuqb4+sOfrXAQyCjL+ik0/DNCEOzJ1qf+x13IegMYU9lDzPnaNCyY+v62GYkc
vnjs45MluPNA0PPqCBma3SehMXrKgP5s+iG/G2PoUKxPkKzPWrGhZcl963VkshpKC1x4/ZPFtyEN
YPuHtRIz2jqCowSuLOEwSB9nqV5UWPfjB+VxmPFVBP/4WJs0u4ySCmbKIEa8jhf7RbbixnaATNsv
zSBDN0BaXIhiJA1QLCieMrcbv+xspPgd4U4EBBDO0RgLWI4S2JgDIcUcXhHb7e++un2vCw++iE29
GTIX4X1/PZF7kmDIA73QhiJBuWMHVsANxWWDK8jCAlFtUaDxtNnb9IKjSA5E6Ut0Zdi70EmZtjbp
xs8tjlkemvGBeT3wqt4mzK83Jd9rHQfxMp12xIZdd8Dz37qJzoo0BrhDXJc2GMF7rJqZkl3ArsFC
OtaTNi5ys4gi3YqDHjUZe3O55UwVoak+7AJQNlkbM3nBpN3p+5n9oY7cDy1wGj5zPAPZ2C6NRR7y
HV4e24p13cJiB+yVNnBL7X1sibQi7gBaKApqeHGWFD918KG0uwPrOIX9EuPdKx/zNLtwEagIp8jX
aIahmWJy4BJ6Z/fAcOGdBM+gG2EFRfvAPNrgfcAWGH+J8muqgGXvSgxbMv9P1sRsblVH6QvSwC2D
ZQ2xLLOLqbEaLu7HKsyDcppwPPlzXgwI8WQTgeS0B8lh0ONxQHGAYKk5VWzpHKG98yPkFD+Fw50s
LRSiex4htXwK/m3nXp/KycBn4fgErCUxDImOZFJXd4pwwHUUgZF/layxNXuM+V/9ENZXH+MXNpDf
V9kEpwfmXqCMvgDWVGsAKj7wgdBczqFmcfF/YwSk1p7bgTnvPJ+CXJOcSw4L6cPFkwa9HOq3MHN5
2gaLYHrcl/f2jTp0lxguvLfEzaLcijr3fvt3AsZ8/5JTjj6NfIRbFri//TzyBCvAGLwqqV6PDzuz
d+X4Tksu4EHGl6wZwH2L68CDY4wZ6m8zI5zaERSGgMrZLuh+pyz3w/yMFPWycCpCBYf2bJkQNaza
wToyw+ePyEvlHqOVufct8qFiSi7wPTz0HxqDdApq8qNJ4BZQxSOqsCh62TnFe3zN2TDaRRG+lBMq
GGLziXnNyz220D2FYKz0vgR5j4duUtlCK8NQ5opqlaZdJC3NPGKzxG2BbqMGu7coR1n5ggQYz5EA
iBA3OUyvzL6fXgdRvo11K/VQCXzcHlXdM1CikuWuyAvzeQ9qagJky7kYsXFmI0wfxHQGrA6y4xsO
1cd9Tb4UKCIu5mvDFt42BtIrjbB+H3/mGnUbdZBq9mDG2BGJRaUddPnZ0MhTT54oG4/JXrbGn4JZ
Xp+xVg3/DTyUiR3uH+axb0ozd1fRRkEr5wH1PNFe1VD4hRB/nf1JTKMeU6Y7oyHve34/SjRWzLGo
LW2AGJUvKwqbn9NzTt6ejWCCRd+yLovyCaIuHJWx6Ez2OLTym0QPYh67BPo2BdiaV+XjK8YuTrgK
PfBaStveGBoDDBFCTd/MQAWpRzQBkmTmnP0kHwZDpEfcvpGJQcmjerjIUxbmAUbyJn6IdLLtB3Qz
gr/5b/4QdvblNGsp/BcnRE8QRVs6OUIsEPT4Fw1pdCcgAw+vxxhITMgHYEaEbVebpMFrLc3EgUaK
5WMjFlPXjGJ7K5Csde0/+Ha1mFUPRsywtmC+G7ZkWORoBFUpw0K+OO9rizeJ+eH9Xipe+3M+XFGE
EbdUZoRkNV5SzYYEMbLiflLhgjrQOaBAzcSvO7bzMBP7XtuoZiMN2xkKh6qU6nOh+b8rdKUmwHNn
sIHJYN8AW2m36EM0rNi+NqbPg5M55pRTHGPnR4kFV5JP9Ra+Ep2CLS10etHrK3SmoMLsZkrgubUr
vgoNoo3UzXxTSMoWLobc+WdjHS+n1e9kf2neodA6GuetjwE+EY/0GOUR2BqRDKMEFR1WA6vFydCs
EM9B/Pk4Iz4c82rqgYqRAp2+4g+wnNcwe7pjMJ0HeDRqoYRrxVSVXSXUIhH0/Mdcwe9Dcak5F8WY
tL3oYF0tyfD5Ot5zW5gQuH1oHGjoxokHykLrpRv2qxoNFikFEu+g9KI7hymz+xDmM2if6T9Xhy1U
XFBVYibLumwMhFXcbVGyAjWwTHYxYGW7qOmUMTbn63sA8y3dwkEQqZoRSb6KfR6gzWQeuDwA3xWb
oI43TiY/34ojkzsCGejx1sSxfwlKXV7gfwb6lrJ3iFKS5/+yvyEevGRPsD+SgsX+PR4oCzgomKBT
JGa+JZ/zUUX+5TzZBrEBZiK2cArgQMscl0VVcxTuzj3451QhGpgOKKCgUSLOxkE65Xfih3esiPSU
0hBmGeXOtFVCksE0eA4lkHalJzx4H0xqES/V1nfofv12oV9+0Ihs8XOzSg6c+oTS9TBUUOak2/sW
hSETOV9bUWgwQ8YoSnykN2Yw3dD8rB9zUiaL+nAebygJsBYycfbskXaYMdngH7PCOnIpvGpfO7KD
5SFNSUNsL8zUe49fITVhkFO/N6P2OsCJI6hwgiUxMUcUcub7LaNjpLW7ymJGPf2g7a0L8VhHBm3U
JxNdYT/Kp+kWaJsWfv488u1bMLLOG+40ps/YjPRlMWMMCNG/HSMPv7qCcfHuK4RMlACefkhcaFpm
b/a1jxQYWDfdrQH4e7x8EBM501AQuFQKcDQvGM0QvVDq8V9DRgbxVD1QiTi/WaEL+6mU5SIPfsHe
xEZyYeOM8cNulGJbkDPNoiOF84aZ/eNXwVp75jZAnC7lTaEvqEZG+oanAsjD2jBWX6qABwrCinhZ
cltFPVjmQGRUVgmav/DJMHXc33wZmorFi6JJB1mEyCmt7qSc3JFXxKVRM5dJAUx+/6ikekxBEbOx
TQ5dHbKIB0kDmylqK5Uzm0zbFSUOOTt4ELVOXrV+uEOmEu9xSjK5z7CrA60kDQEfQdEwsQ3i+5xW
Ainr8Mwhk+BRRTnufsl9QYdZRIX294t/We307bcLukwFpLOVS3xX0BEYlvz0nrQi4fFUk05kleKK
ddTiwfTjlutmBe8TRjaZqLMKxrJYJuLVu2RVp0D+1KA8F6vWyaFYn/DTSqkPkd/8dozGVTRyGAeR
CjurdxML31DDPH2DtYPNOMaGhSnxslljpkrNwslap07vLMrbmMHCqDwM7RSSdNjfSJrzO3IdhCj7
dVEYg9FXZZDCPSxtHo/5CyleYZeIMRpHZpzOwBoQR3Wl7ae10szKieE9QbmFRdjOk3JWv82c3huv
BQJubbUPXGZGOU7gbJ/jBSauonodK7Ah5LBEg22XzT6nJFS94ms/nlMld4ayBVtLWyqJBZHueTJV
ppp09RwzewCZPmFfoKWz/5fz7NUunoEVC9V4MAMH/+5X39Kb4AnwFhReOtXtZlUhGaW5cqBv/kjI
KZUMNB/NY8EfO/FadR5LVo4nFoscBcMViw8zHYG4Y6GPxvG1vNPz1wz0ULlByHXf7LdBlcvAsx0n
FYMmvuN6hovHvwnNAaUpCzkGi7f3YYh22pDpmeQ8MPYTjFeEiSxONV8zdqSNJCqdoBGTiARLQTgz
LMRTsV93f9i+teZ9gR0PDCQAYGjvKFRhPQaak9Gjp6ZyVJZCSn7HXnHo45CuWdjgonHUWNSHzdhI
uylOwUUDEN3Em/4N2Ye2jBmMYDtcuqzkOhEO4CjhfEa9irAx8RFN+s2ucuKRmEkORnA2ZVEV9Pzn
Xkd3KrhILzbgUMAw82fGCdigAE4ImyrmgLbGEuoP0kgGHCbkTeAh2EII2RlosIcN1XPHcKeEZYJx
/uKJxQw2NTjqLKCqQSdisRRvFIClmMpk8+916PZZ+szNAqRhugcRNitdHpfwf4eeNWvd0jWm7f6+
4Dc7BMg77LQcPgR+PlBNbY363nAgRwfD+Ws2nDe3QTeq5Qkc0qTzG7BtTMaBUj11pB5kFCvhUGWo
gbO6zTH1Y9wH/mgYuR1PS5t+OOAuW6qWEkG02GdhBWuPvUFRzCDjUi1lV1BquL/oqnt2wQiMDfEX
PjS+jPgvFHSyMw7z7zmJvw7/mAoaWPZPtmYFdPGP5p0ja+wLL8TewP8V0+Ll1orV5Avlx34VKx74
927R4fqEcGEwcHP4VfMGgtV8aD/mX/93yEKonmP60pds1U9sjE92FsVbugidnJgzRiN0XnRbgqic
uD3sPiMaXxhy+PgUMP2dL9q7u2Ep9pXINGoXpfu4/RpXUrz2UEPaDUnp8fVDR1hRKpCgEInSMbO2
datvElqiU4AtCJj+3eG5oYrAI2kkSgl+nm1+fVGTQRPBxe2tB7GKfZetSyLbUXEB+hUepOvV6fal
0t+TlVHWS3yox5xKoBkDoI1FQ0YJwSz0QPLXVsx9XxF53XhYGSQASBKdDR6at8HbcJWIZ8AUdD1c
QFrpHTJg5rXW2fz+NIOlfM0BMdotX88dolWylJXkdMxAWpCNZjSI+kNTmzAUazsnufwbt5V3trxR
MFAhnez4ysdvSNNFYxb/EIDS62+whmPl7nmAiy7eQ6QIevOGR5KtO58T6chzDQERNE8XJwN2FpRw
nG7GVuMHIQxkuB9pWyyxXNzMRxvuJSqU6hL7ClEhgNj601BnVC83XrU7NvTiPPmGRKJOtVGypVqm
hseIhe1CVLWzEqDyDToNFDWcJqP2hiUgmZOsNlWwcYU2dAQepy0WKxFr6mGogQyp4fQJniSn5TU5
LWvWGIuOCrsUfK8w1/Ly6McoBpMTzD5iCjsGtKLHA2s9GARMCMIWHBvolN8pwtywjuBPUOOuGxcG
CaKgAb92rrb+gOsyw59eqLF1ADdHnmUWC3kJqlsVPEy0szPj0psJhAjrfooUUJ1ru+Xknxk+kurw
El6RyqlfQCNmELdeLpLbXtBCsAZR3gAJCEsnT6wQBRt13m7JnvKnd80tbVJ6HcqwuycUZ8PNdxyD
wxC4yNlB3+cUsNCwQMR4d7AUYXlv78asQ/2Xc9tbPeSUPHdqoHv6ke0PIFjxldiAk8PbKbARIKTi
26fBMmXzrOrmDEQYnJJo3SE45wLf2WWKQ8FYXugaIHE3ftMBXgBB0XbCUGf2uu0Qnp/sT0i9AlwC
OkOHx5hmVqIZ7rvtTpQg+d0SdTooQo7KDsgTIs8UapGVz9i0rUxket6Qvqq+Wy0WAeTRXwClrv9H
Y+EKS078J93H/DN+UziPhwd5AXsViR2cmJturqIGVu/m+Dm8DyUqFa9xsS0BvmxZG4yL3cn7bnjM
k4LJhN6ahCBo+xbk3joQz+Q3U1wZZtnHbuh/10PG8JnLsm7I0deW/WQQoBe0H4xNRhC3gST8GlYh
i/MY/qO9ZyelWy0h1tnGRgxmIe6hc4W1xCDm6ecBoslJfD5N+eIqVVdKQ8Gc/Z8tKuvOJTxhGcgi
91ufzrEWdFCfKkels8SAvfTpy1jVyferIzBZMdRvTBm5oyq2HjGhg2ypHd4CWMj2skeFq5SOBGwE
5fN9YOr92COC/Y+lu1pSLM2iAPxEROByiyTulnBDIIm7w9PPd6onoqenKqsrIQ+/7L32Et5aOhy0
wh0LiUz1WhbWtTSGTEWkqofhqkhJvwl0JMRJhnY2O0V1JpsRORpiZy4wggW0JHr53rmJkc42zwtR
q3ssPjvncC5a1Tdui1/HDYlISBKeAmaL9ikLsrgP8qNNtDN/kQKUUEoklsSnCEBDIIO+qGICtGMl
r+tVffhvVGiqsVR2haoXqDQ9r7AiWXefwcYGKATom/jl7yJUCuuhK1fXbRQT4WEzpSVjgc1aaYuq
bDAAAnmkst9A84B4m1+Zd0MIc+KDKPnClffcBLoS6oL7M6t8AKYhUBDuWCS7zoZHr0mAW2MFH3tf
82iekyXGZ8pofFKM1cJ/W+Vv7WyUGC68GuGA1WWq+HUo69Ayxl6JQHO7kihXSdYFloJZ47qH1HAy
gLnJN1/DPJzbJJLL8DQ9jWdy8W/uw0/H81eu0ImAovHlSSp41GKj6HFGDHiDqNBTezI6tLe39iQ2
OnOBDY8n0UomsUh5o3Y0Dd+e3ZxvoP9h/OX93/3Jtby95i2+k6/L5s5k1yoznsWRrLWYiWQzTGdN
bqY3autkPSlzdyOSAhihgc/k79s8REkzv2dD07+MnuLbvkH4bUypZkgIJAmSAFnuzhJNP3ds7slq
CDrckcvQ7WjntTy2JoNbA5vxYTp7ydFIef2VQKwJoA82PorOdE19Y1G6i0Og1vQuw2OfJEDp+es/
3vGf1ArN/HkUYWYRQS6YX6Rd4LrxQSJ4+wTqqzQcnSLumjWWsm+tYTNXyAGqcnJMmXEfRbD6WvAW
g+OYtsgk79fJOjnmLv3H1Kx+s0w4aHufeCBju95y6GWnvxXCyybL+8yjddt9KJzQfBYR7cTs1T4t
Q+SYv6CIjQrELq37ttHlw2/GghOCX0DkQQGhP9oIrWc66L60n/tHNjSLefXiofM55BkFLmLz7zw2
vDcFmjmlx7epguky9kAoWad4CjUWsxL52AkYdIR+UcRZvrW05amq20U0pWd9aYdHmW/2ONs2PZ5Q
91Hfdre9bVejR3nlJzNtawE70ebuQ+7H0zvbBvNeHCUnvdolVX107sML/m4/2n/3AuONaP9VB5dv
2v7efZbp+GHjf+uFnpv1dT/oJwNv6odyjWqaXoe43tS99eaceG7te8/ed4gRd0w0r91432vFZgEQ
Y05Xd0xdZ7cRcl2TqwIwePBor0UxBXyW+ywy3HT4QNSe3cTMS9z68UHm93gILrtgkGstk4QOouNI
4BcwyMw+9b1YKJWQwSP+/aZxbq6H/70nEBoUxBM4/F2dM5DK2SOU/YxuoezLHFC5BymHoKgygiEK
9CbOo+Rbk6LwAEH7v/NCHwvn60WY7C3SzE0HITGOydFr/IbEhqdPXBrA+sSnj98jH6Hggf15Azr0
GXkfUtA4lApIaWsaerbD/dgx++1Fp/fFS6ZBcnBtxdn9QHwG92Gqn3RWG9O5owyIbF5zSeKwji42
04/3wt043TVh2fmSS8+32o1AIeRyj12z+qlVb6OxUu7zLhIsUieIy2/qKoHAl3Ou7jKO+EqqYvjF
NtS/4Q9Yb7GA2R5zov2DT6KssHo+lO383o3yBfg7jE/vrBSZV1Du2DgJ2A/AZnYa39PZmNsdxQcA
Gw/wdOP0018IIP3nq5bo7U9CxGcc7ienu5VuOx+fykjCplwVsmZ8IUiIByNWgmQKb+cZzbrinWtM
E+OmP4GcsHrY5PwT8XfNm416seU0XGaNx8IVyRO8uMq7WzeE6jRFRsnL/SuLlmE+sdP8am5fueP7
J4pl7zK8CTaBh1/aqnYyppUOLxul00plQwO7BTgSDOBROL+BiDXmLFpmjNyGviqU5+/ZTNRef4l7
8EA2+mSuu39Y6GHfYbYfrp05Z/XUfeYMWQ9ev6/Wfrb5w4eY9D7Ci6s9tVHpgjGeTcy+vW1ECNdb
b/v3WOVCQ1vg038LYp5+3CWFVUneYHdjYc72WvfWBtoDQfFgX/1rgPMexk4KiCo5ohpA32UvJkcQ
XwveO/z0J4xBrNvoIAx32PV3f6DNnVDqxzjyzGG6B3+gzwoGjpHSZ7pdiMtpk79XH+PvENCzZK31
s5meIHCtTLD+7f0NgAfd0Ell00xXw8E2lzK/9iUjMU6RpArndhB1sohMvyClgOdHDsZLf2xIoJrg
6+WgnnKQIuCO1l6cXmQMsMM8m92FarclKKqz/b0yRUSQ+4v2nZaPtjtTobPwYJzKyszkMuo6Q9mS
xo285nSex8mHcc/09PscJMp6uzcffc/+DBxwSikQVJ5mbq/sAbzmF+4DjOlHwW+vOhW//Qaf+2d0
+b0mstvlUTPb/SxC43jXx+rbXIPP1TcKtz59Lk+DRyN1+rdc1znW0yfXHB3w0s3tUryIP5Mi6vHR
9PhKh5l1Pn9q3KaBu+ind+DdgndL5bHOxWgUuxFWo4MUu4hfor7nkhrw4oKH3AU2yUqr659ayT/v
RM49/NznlHTXWM6NGCVCdbwpnfAil6Zr60wgQNy7MLGO6CqM2owSjbf/3fCJVMG855LOvoiUe7vR
ipAC8PwNlN3bTc6rEyBGKfHGk98NLx1jpMVpkr1RRemowV6L1BRN9DpOD83Gkg2ld5qgECl6nzsp
1KjfpGWTVdqL3JDkYc5DrsqcIkHBluDg9+/P1s+cNbMqJSu7qfLk9MorEtYYxx83ey7DGdnYr/w4
ZEnyr/DtT/7pY8NHOyng2Zfi4eZPsC45Jdo1rdtfFI00nE1wQ8E7oFf4ixERDr2s0yJNNEBiv87D
qkOmu+INMHEX30PuvEgPxKE47J/Nh2orMbR/TOWfs83YrPb0t8V0/tsgqOU2bV3eTZU8XscKmdm7
OzFzeY0f7S0W18ACNZS1UBbsirQ4WEi7b/YM79XGX3LKO7UgC241n3+vMjmQqwIp40dOVe2djdlE
0lwEQHEPprXJKQz4VXDTSu2a3ereVuZYdmY6E8xB/OP2xkn/N5C2wqNGudecRR5HBjDT0z8cS1Zr
dEFj+llExqdXMAOBT3xGwOvV3/ffvdQzrthj2Vs7jg7Q4xkG6Vs7SJwwJhDWExU4VRYY2uNVNQxP
Xnn0umWj/JpAEtQyAD9okXLsknN4+1Guk2CrBiq8wnZxHN0RUHcsvQAGP7+70pvN6UG+GvkPBG+Q
AVO00lO1A2zNHObdvXUSVUoAumepAD1VcOXURi4LBtRVKayFTSnBR2nS/v3Wwqb/1eTgyWY4M48E
VXB46V8KN66dZgKOBOvQESUurhj7pe5L2mX12O+hYiV+liwo6sxAh8zrgkaDA7G9lc4pqF2Qlk44
lXfSBDXnIZeK5b6x4HslSZwA5TbKWIXtYDwtz3NEu6AfDepJLDI18TLeeI42y9Ti5PRZ3LCOTHGV
I5rD+c5qZeC3ye9ZhvoW5hfR7IvXJQLfU+tTiCUK93IUnZKh2RfeXLiTlhzz915Y9xKtMMXYp4tp
c/Fr6TL4KNv5MsWKNsxpW9qHfp53bPBVa98RYrVM9yIdsrvI2IYGZMMrr0sy5EOwwVO8f1zvDtN5
NBIESL6BCcgiuqN1fjWh5+XEnVrG5yvsq2pisMpkfUHARztGUM8vIa2U6J3NYqaAzyP9z4NXVWvS
PA8e9JBjkptHjx5+dIVgTr0EfGn8EDE5hKuDJR50VHpjpwgp/urnY746dRJ7uwYDVP7dTU+AXNE7
zUy90bslpFSI/0QMyXwon2zijB0VGMfcGcdscmsDFTWNITwMCxeWccbAj+F3Cd0DWNCoKpa7QWYs
Ek4WAFbnZVqmZzaWNnnNflgbrvMvxdI3l+JI80/K/Jq40+7f7GX0Hsftld8N0mzw/ymk4FD+249Q
VL2zqcCv35c2883viXBrGPVxuwJHH8IuEJvLapINB14ebyXMQljM4NJKDNySKzsYZ/mXZdPOGRmI
t9/xbFL9wqwjkqPGY+KhI9uks3FTcSQBdB6FrJEQEiZ0JhFQY/E59L76HxzLE5vlczGtlZ7kNFqZ
3qfDNqCla1t8W/ypxGcnmzFz62xmEdnmt16Nbco/+yZiIVp6rUHYPJYQ9tkXhryhRDmNOAPWn7wf
J7XdP0P4V22HSXyu3ADNN7/algS+yDY0Uemtp2tOCHzbWycZiqn2ruWCyzDl5SzyHngeiSk11shP
nxhMMiVBKY17EdsgXg1Vjm22paXk7BTEGD/rDFdmXvZ3ny2yTCpUupxqBfru40HLR1iVHKovvGfD
b1WRXiWVdU0kqx4Ud058KLSfJk9L+qwzfeWpdW2v0H/IP4vvFkrgBrQkMcGlPkhlsleeHvO04bmb
1mWDl+yB1NLgnLb5/4uskxIAMNmLdqL5cGvdOXbugQRS+MUQprT/jS34ApqnFJNB5acjyNPEIATO
H78KDUFW4oj0QtuczpU/H+dvOg5jFLVKa/K7tuEEtEyGYdwLZGFNqX9TXlkbPNcYXKyDBPDIv086
bCZmGo8E6kRJZcX5pnUdPfvEW4Le3zv05I0P7CyIe9dh2DKx8S6TXWkknBYAMuXrJOfaSC++4cJx
aWNsp8reRMq0Ice3RX2rT9oOzwPKco4140B2BeuXuuXm/rWno10t1+lvgsIBFWKlMYTYXn7ZRNje
H5S+mdtFq9Z8tcpaJtaCihnOBIiD9vs152fXLn8xllJwytyeBTdiTiSnGAsFL/855pKLl0HlYuuL
yjmtQySnm9sOW/sq7U3x2zivc3FQTSJ7CCCQ7BFpjMlaPtONkAMMQniUruCakstR4Vm8el+09h77
Eg2cmyvj3LnNL5QQo9CSH9lHCagkOvW2xtsDBj08QEwAP1EeeC+55ntxtore0YdOfJyefQzrZu+/
tJtVDY9ax91h9sSMGtqx7/5mZIMzJRsiQ0LZ2lxNUQzHT5OOgFqpItuOlyZZNh1n3Al7EjyqWWS0
6Z4Q8DlMF/f9RMvlAVjjAJp7iwRT+3CQFZCSKC/Y5c0Svcn0SsRNma+KQAGvyxGYK49CkNqFA1B4
aPEtn8Vx8QjnntaU99749hm/fLI+T2dheHjwJhSKZqSWlCpRHaEHDQKuoPL3+T/RxxzT0eETWliX
dpbDiXBXEbYLXJs0cxCbmzXsWmnbBSD1myql/s+FwRm9zLSPA00W/sPf68dxwk80/ZP+MTMrneVv
nsfP4qG14zBzb3xRCMdig100vRSa4TLwmZhe1M3thEPJTRSpp+PBODY8z0DT6gTzLpUz/eIq+0D8
CyobHf5mrMiZjEJTTdDKwaV1Di9sOt3bPZKLzaL9+J8erLnrR2DfjuP2ZPGcrcY6hkg73Z3M8fVZ
Iq5az2W0626KdkNFG+lrmlG1KkSfHJecla4zl9B2uF7uB18Hgr4c1u4WNAE5mL/xfd/eVLHukrgN
Cb+cihDkvYO+9M5BfV/eXtgHMHwrrYe3GUIOR41fdeJlkK+DODTq6uztuvBWZDMIoH9dce59zs86
4WgO4sWRZEe+SKINxkDt7Po8lB7wNJ+NLoDZG5zPIktbBYAHN/DQZ3lBc9nlMtrUfkTOYiMntHT8
nIOlu6RnbZ7kSn/dJpNfg5AgcP3VhgQVfTtLkm157zO+do27bn+H4o86zRytsGu86jb7rZ4IIhMr
79Zm+ezte2EVxvQ7VzY9Wy/AkSpLKq/genyGXnp6aWSGsAoY33vu9rswtxXd1Ty2vuow9DOnfADH
KXWS1xzaFo7Sx5Xo1IFR4OK9jGrMjKqRtgLBPe5H3AVpNe+Grmu38JV3/zym5niOk0N/DWlJ6MmY
YpVvs3MV1Okn3f7Zp6GRCyQ2ckdGq0sBWhVm5rN1/wvac1xW751vHT4f6cs9ahNT2w0z5FM7Gx9o
pq3Vh3fPhA+q4eWzHhotpeV15SDyDznOYwvXMvuBmrTRwP/MpnrNbr3k7NsKtxOSXU/spgy6dgRE
57/3dN+xwneLZ+f996w7NGJKhvam+hi82qlFppXoJn71yPVvOdmWjfdnY4YZeKwqH9PRIethFLJF
pgxmqH464bZJR0hnrL7FR3EiuLfQIKWRewI+0VQi91Dr/7t9dsPrb7zuaBnvV7lv9Icn1QE49s+J
S1CrYzQw89g0E3+R+moutTmoBCODDVuXqkjf31D9Xrh1A2bssYJEHsMEcqSnHTanLvd/enhF8+I5
AkG7Xp0j4Q6oVgPLtaga5wNmEwA7k+1nOTl9DV6fLBDbgnYAHsfOMH/seNJqJvukVtHgNzCBSPOp
LATnY3nbYiOrxhV5NdxxhZvsedqpYHbgJVMjTiBmbbPTMPEbK536qWFqvpWKMP9ydTsreWKtexDA
k/nlIwjrre8R2IB1ErTT1XTnVUn9bgaOQzsMY+2GIaIzcF6e6/v2vb/pmgu0o1QCStzZN5SbtOWV
wcsT9+Lq+gPGFug5gGV92UnEfzYCrWBu+5x/3tBrfvPVhzkiDyyZTii57lNkMzkHnGkQj54ondrt
oCi8RqpAFpIw78GHb57CsGMkRdQQ9TDIgH3t0NQQvwlA/eq/xptKrJQo6Xcjl6Ku0AA8isGGRzc8
9A2nWxe3LEH4Ke8ET/p47nibOW228ylS97G//Kz/Pn+mwc6UW+YnYPunsu5BOyQ6i8CrurxpXAPX
U0Am3qVVtPkblSWtq34ylP0ec46oJMJgN/wPF4U0gXgk2fO8UOj4ZDvbusyGTe44tZdvh5wQhHFi
Oonm00M9xn4AQXnqhwbn/v0vXONeW/4w31SsxEv29C3ouxRaOrZjb9fxnW/tS8ehYxUBlN+XQPIU
Ek/k7p7kbhbVCwyIeBSUWpbMZhbv8MRhGR+cpL6YAxnd+fdQl27yN5wjdB/rVto1NhamVotl32Gk
ZIhyXtHeMCFZZTPafc259vOQ22qgXAJ4mxidWiFn6CX3nX7g2MARxxWBxi8nz2pqeR1Ef8+NxHJd
VW3sO8qXSCO+2M/Yt5fey90iEJ/1I3+vLkuKW+/ze/upTEoAhFmwBCMFtWDA7l3ldgo/xO95Op1N
/Wnl3pucFoRlU+ZCe8+NJgwdXeefy5idY2KJ35cJHup7CWD2kFEDvLF3Z+uPx7dfYQ6/AS9K2zZ/
L/VX7mjO95fWXQnsFZlRD3UPaQ+zHfmzRGKUHBrIcODeZ+QHpI2V/3ld/3eQqbRPs2CR/NHnPZnX
rnjLIjK/gy4rvinsNFT6JhfpvbFjizDIDK6NID5jsxDmLpRr+VlEy4Kjql7rDpiTlkCayOEaY6rZ
4ETQxZAuTfASvYH732r+6kbZgM5ib+VbGN3nWAr1ETOHNxGrDD8pmJZwdoZWPlEGAjrEKJzcPW9m
rF6f6HdF0bQn8yDra81nNS7N5fa7lph+75xaSYOmb04FEB1926H+ZBFH5Im0aVHEYodG73pimvx9
L1WcDEfG7Gqqyjuldu3Re3aCGWNMPoTYVo8nrtyoC4jtyRARKAmlrK8W58GhpzX1ybw7am81cZqN
+UkoxFqVuf5LjRh3LUO0GTm3lxMRChntZP71eVcrYvxcxmd2n1vBmf9qaya8/Gr4gWyQ5CJaUWj/
61JOs4nI+gCcYjBsp7oTbKZv9z5yfgLdSG3jM2bokRzxIzKxs/1lnK2MuRZ3TYWIA0AtFiQ8b0af
3pWdy/z0Cxgo3HqpV/5ZJH2csXn0sbQfi8PoO4jPn56tSuk+1bdMflcL2yM93z1BpNLimrf5KjD0
uA4iS3G8bWXc5JY/B8mG3Eqbq9p6cCinxAbcBKoFcR5p+3aYgo8tbsKB2O420Dmu/cPiPA0qs2cA
Q5i4hMYwgEtrnco9Fkxiat9pYEEteopy6NITJ8Mrv5/Gq4tVw/VHR9pYOzz1ZGDNFz92KoDdkh4O
34BNCwUQ4JZiC7X+uczjzVc+2c2IN48MLk1XjTq7dpyFR5d5iPJJAnntzAM/PH/NdR018+FfDVik
ww1p9RcbW8f4ZbvadfgtxnKGOoEJ2HX5rDwrn+YzpfP6NI7N6xBOnaHJQ4OpYFSVz9V085FPSuE5
cnIIzzGm/r7H0nYo/tcQIbdqWzbrYdKtVD8X7xW/sMe1iMdlUEMbsNYqfT7bwi7elSj1sgAlMuNV
UUbHz3b27fivM4EL6HYQgUbDiD4WmVX9YnT74G71rXDqlTQQluwayWmkJOtVUBH5ka3a8fytnG4K
fxiwaWuixYEnMiU0B8xdnMjsuZSpnyjWgsyvSV0aSU1YAL7jucjyX+gOqVDlwBbAJViPipe9ces9
yqA81Ha9k4ZpxcxeEPL4VMLiZaXFUKsYyhdyrAR5TSUb8SA2FLsyjqN0mu4GqlJVA3yPneejoGn0
Nsa8/rqrAVfM+qqbAX5cmA0bST8SWRXKC2mP6R/5QJZ+wZahO3TjOoCcnmWY05IdTstsoxP+3XY+
WFGQmW93tcSa8qCKA8MHt94pmBXYhygXui30D+vjofZcKE4cla7Sixi8c1ttvgpEyIiaGyj3+DA/
6+0zjFUSY0RAzoaH5ncKVnHPOFWAgchL77HD3skZYaFijg6pl9yrAV4aFvaHZsINdhp65mhgw+0T
Qu1j7mow4jp5ZTcBS26vw/s32gIFJMuSJXlYQhyGYvSqZIn0F6niBJmVloO4PDp0ALBXzu8r8aHn
XTFdr5tedPf9oFfA42U6YRCgvmX4wEjlEASvtvBv+pF24PRxHkRrn7LzrimjcKjw6mdKEZ2GtByL
aTJeNRw/vpVz5ypg5VUL11a52y+f7cp7IGhJBtdePNSNgOnMqiTD+PglfUNK+3RVvfdSXSdBeOzQ
05cqei9D6r3uugeXN5xI9ilSXdNO1Kye9jyOqqKrNm3t2j8NQ4rU0qud5JXuP3qP7v/6JqXP9Q9Y
Fx/qmBqgh1c5xVd5glw36WwlYAFxizycKDSfIvrSOG4fkXPJBozvW+fKylA5HEBT1GiUl41Y2ctv
S7vaefhE+g7bfEhriLRhTn37Al+ycaYhr7IUHm5RYahpSi/k1F1TDs54le/KQGlvl5v6k4Q82dvU
352dUBvQKr+jfTv0QzhfuvAwZL9fWZUmNuSdK4JfN6MdbbuiJ0LJfmyHh8fKoSllbbBVbCSr7+JT
gEVUwpktWriwInwKAzqVTs1PcdVh07HgLFU+1hHS0dFRy6mLY80Vm47IfF24lRGCZFyegrdbRjcu
y8BjEPQaEv4LftXMSifgyvQTlt+BZdUWiysX69jXh637CU4Y1F3F1ywwYcqYC7znu59D71bmWlrm
3Vy5DLd1+Xrs2tU1gvAypW6m+CzuZMIl64F4OmHry28pfrLtVX7xypYe2UVga7atp8qBE6q9iJnx
rB1EOZnTjr9lMnsB7JvGsZdqRuRK6d6CkO6SEyK8/BANZLq2bvA3kgOaaXhA91kzkw14e4Nv8zML
5s9/x354/G6J8JxfpqtSdHz9JVC+aUVITPVaz4I5lvIoxhzxG4Am9ogl+rY61WHzzC+5+YEnK2aU
CjxB46mrHEpemgHugFdKNbM60OBCK+q6Pb9zzhC+PfS294SBgoUJRjlIH4VIR3JW9Pudw+qhwdIH
pINO7PhG0ymwvPv+bX6TVfur59hIN6/LbYN3661HxVvazgStMdGKdL6VuBD6zDjeWg9TFTOD2y/s
l6nDZ7YanXAaJy1+f00F3z6Ri6iMIsuVwrdJyOF/4VY0L2RIwh6UBJFLO0dv3zvNRcMuNmCgdUOF
oBz9HfE7KNH9OqFfrr9UrnXPDr+yU6IBY4+r1L3AwLSV7iSa95r4Qgo0jEMO77ifzXvuIvJOdlU+
zVuKd2VzV946pF6cVfov6yzWOFYN8enOxKZVxQStfh4/a1l6Zo0uusdP/MeAwSGza+JWF4qvPAMi
VvCHrrPgJ1ZezWLMs4IYp88sMXqO1l5kb8e4pORchXrEoLV4NZAeCpaqbUthDPEdT6TgGrzm0j+x
llPMOcKR9idRR6TfDhJtwH492BxB6M+29u3aNBhSKHcqyd9949yYyArFRy9umkEZXXxA2+PMdB0Z
8U6oyjJdrzzXHK9m0YaCm5unsIVypi4wNR9p/d+lnRuswCAROmQECbr5dfXcCI7NfX83jHYCm8Kz
rK1AWZLIs9pVErveblWIpIfNSaWKhye3FjVVWF+8wjCys+2RUuRRj5wND16VfA/pebd1oQKl2+D+
cxuqe1vpxqqx6USLu2G45DwqBg6DhoyF9JyqtCZUcJCQ+fOk7dsNEhITE12lGkiFb/z1NxowuiKA
ZakLoljb1HYexqNmY1oBmLUVdghBtbcb3n9PkkjCpZXsdrD5qpRoHpbPXxVsYv4qnmtgleNvuu+8
kDuJiti+APHAuUvjbPt4hfhPfjN1w+NBTF0MbwVRLdHczHYzHwoMrQkOePW/M72z6k/lBfFazxT8
nxbO3t+lnxiem6tOsr8a8DA1dlRZeIX1X8L27mW0N5I6qrIhFbLzILJd7gBjnMv43pPzwJWjEq5+
usd2anSpugBbr2GAjXSEBANq+R+nWAKuZgDWX0AZdXBfbNVIJs8MqvJzlkYQW4asGTF7HogI7dq6
/SzCntxmrfucEyh+IG4/KfLYUwE+ZObPbmoWq2EjoUYqUJDQ3LRYp6upAsE8cAZSUuAEtYmWomj4
wo8J0K3H2O7yCbxIZH8d22zdMem6T89LfuCnXxbU/ZBSFRtuABgKVbyhtVAxUO4pL+auH1msZsnO
vS7eZ/zprsVjyA5lr/mZRbMj1ja1e4Xh3IvXGNmM+DKuXFPX7U8xXZ4srqXAqTZeCxyMEyMsJwbw
PneoUJbCUTX5mMV8OUKzcWodv9n1MR+uyZ9rH65FkHwlmc/wgAvgwcKR7aSQ1XEM7lCIBhldOU3I
cbCp1fDQc6tWpBJrwAG+xQ+4+t1/1j+1TzRf0Jd99j+n2p0YyNg5VtjBdWo7QMk54Jv4G6qpONJm
kFiSMrEjLytuipPSLZ/OcpCrh7uTaC4zNor9KoiSP1vq7UknNlIuyn8Yr34Q009DsPxGMCDlA0pS
MGmAu99mt4Ak+/xnI7i3GRlWGMxMv1xor7VgYe/L0YqBYuHT3taQVbOXEnwz2QhVX+yAUUDazk5T
4O6kH29fBrdlHFYitKM2qVzLSYYop6qjhZfGv8dB0xASFvEQk3drnbDyvo3LrXx4SoRe5dKOSQw8
QY3dwEWOVXKkQMwku4fmJuF4hCY4x28jAHzFtJA587YQKj+CcOT+c/4xHG++a/fyrnHHG7Ds/rkl
VNatp6xLpl6dVC/cwetVHiRo3bbl+FKiRzWFegowMuqX1wBSj1rJtBG7znmSvbrxy4fCp5Ew0Et0
F8c2zEkM159sHueK7qrrqsjrNm+6pHAtskz/hi6txrUjpxoYEBhdZ0p2cDuuUfgE1AHmHtRxZ3Gf
nwJ4KiVc8UykpGrhWPj77ESw1ZjVYZjQfZNVJTUm7OHYSE0KcuigzvPDoRBv7xq7qbYcA/WVa8Nz
A1fQ/sRzCMoIQH830t3XiG6pVnaOT/4qRUDoK3eYkUI1M+SVTGgMtJjYaoHOeQVP98qobu0NG42X
4Wb7crz9fWQxYJGBhZrE8oehv9ZepFV2FtIaJKMxYqIbCAFWNfLx5fTopjlOg3g/vi2EFJNxcBLm
yM5KmvHnNCIQ4VhRVWy6k47BgcblPjph17F2YxvwwbadTKv5WyVgZBW+rckfSs9qGOt9ig6tfOFO
lkUdLVePaL1z5+PMRrm4XpMaDo7Kkq3UtlBNxJjNxBuaQ7DzcmG2ffxFu2/BV5m7s+P/ZMPteNFM
7ztf4aDn9mQn/lAGXcc1HbCFzpyABWpvS3FCrCiaGptJTiD5i7gDO2U1NHGsjzL1TTlSCVX4mRYT
f4RlpX/NmLtcD7VhZGiKeDSXFoAyZv/kPV+Gdx3OdL+S8xfWXPJlFO9+6MUqrGm6uxpBlcdF6tHf
/4sk8t62eTQmWS33HHKIjXf91TiqjRt3hubdSAZ+Uz6T7DE8/dLosIgsICVRTgy+1LLIeJxpGude
aI56J5mZWyvKlr9VCTws+IC9/S+VD7f3tTf9sxznlx7TuCjUlWGfIJC4Te2pB6cNf9m9NU0lCqtV
dt/adDaTRozXE1fZ5mGg4vi51575O22Fgj743PhSeazfkbIbPd1EC5OmcurQcSRqYRy4XeFEDBLv
n3J3OiRvPFznVNNZoc2KrTzLMlyVuGoQL7djs0eRGUn+quBsjlkOmNYkygxncwFo3Fh+c9PkEDMN
hMcNwgTf7h1NCrasUke3lnplL+Y7DlVuYskcYyqXz7kPTqhEEYtw1x1VfHeSnX/Dm1X3rvoHD7z9
HLdTfvBw9MpUbsXHQULSkXxxFGuZ7pTdpIPAlPiRzYxg+L7Luv5uxtQO/3BJGQ3/DO6ME2oHbkfP
X5dnuAJRizXTgcAH87kX4y24+0upz86FJPf0VfFeYuFl+lWk7xKGtM5n5kGYMiWCR8jNSxZs41v7
FHSeEP2fWB4Lwc6P8A0h2r3pFY4t9LAIlbfpeWAGQ7GsLa3txRadZoFketLZNAOjkKs7gh85hlNK
cppIoOUZx6Vy1+mayzsuV9xh19W4IPMdm23UCAZCmjyYIxT2VTrMwo3JX1yGWeSXOY5RcY6dUkGE
Xj5WS+ME19iHF0WM02aRGR0YX3DByDty5ZPuqM6llTfe5UuR6yzjrJRhcfFbM/AoZRoUfn2s5lcr
oBn9vAfMaUvnYdqlePrRK31NGAwO2jJCf0iRb9PHNJARV441zwUp2S3gfsqQY6QMfYxKypdUnjI5
WjESujXC9WvvwM6QblKI8WlqF2kWKhlO17tS1LTZe0CPPRUTjAzvqrTSrf0JPKk37QvXgk31yNcl
1El0EgUCVGOwcpgV/Y6Upnr5S7akPmaZ8mXfuRN+OVvm+nW4Y9I55HBenMD6a6tYbuUUbE0WKQO2
VJbrbHmn935XT/VTP926bfMAk/fw6McjBj9iS/reh/EaEG9ANNOqoZ6qWYvRsk4qNo6Jn9x3ophh
KMq6aGTsey42S5Wi02c8tx+hqZCaSGZOLIwrZLkw+Tr33otnbax8bESypGc5JfVLTObb90o2492P
SUeF1tP1LNhyP1v9sRyKBcRymZMG3ngbsAh0b5xvnOA46zcAmBowWVSKYhHfa06TwAAs2ogWU93w
OCayLsEVf0sWv8/fWOpEfqD8PEneefy98WaM1XwYJ82zH/54PX/IRtw2GSjwVoHyMWHKX8ZP2d67
RrSS+MnH25LuR6mfVUntyx96E1QBzr95tH3nB2Ymyj6FZLyyzztVXrfs2nO8k+4bQxYjnVQDjSTU
wa0+drddNJKLWRP2f5eRUCBVe8NEaRNNjlk832ux2qa076Xmr2m6eAv236pwxlGo0usyhZU62jKT
5iMY+7k1GIyibr7LjmPLDhGkW+e5weWmbHfeoaEqVVfcIb+zLeJ1HnZGws37z7cJHPg2Q9WYtmdf
Zwaijtl1bn+BE8Kj8JRJ9G1uhgFwWD40jwUx4Txj3Hh5YYGDdPuNL5/2HEgF1VQrPj1hvqYPdjFH
gW8C+4gEWk4Hg9sJT4TPkgCnJag6zsxxpTpkgLhqbGvXuQIg1nODprT0YDUumPz8fFBmowk2GIoQ
+Pyz9BShOnsF4/rTKbcncHqCChm4s8MawdYP9VWdjrhYjFU34zU15bsSbyVbrxa6hGKW+Pn1k8z/
EeEySBMSJHl13d2xI6B1aSRKEWHvuz8am+Qo3TuWDOei3Yvw+kdZPoaZj7IjJin2/Q/O7/EMrp76
XMQCs290Ju6+bZRovXM8cI03gbkOknOBApvcrQXdlSf+nV7KhzJSBh2yc+nWmHDYbW4qa1rwc+H5
ycqArSOnZc32edR+GpOHFlXFGDC2S4naqcIRJFjpImTiCqj94mPq0QikVv+UVTFiZgHIdM8c77f5
D//o53DVvnavTcep8hC3LXvFIlwVqnq9FbL//cc16OBPc6AzTXYDD3YuQ1j5T4ZzC3v2JaKDLhko
oUAI/Gw309gvV4sCzdCmkKgmflwKty8/EJkWP8dEIeKinzsWr+XDdDd9z1F8VkWhmvngMkARNA/k
C8A7qLQxIB+7BmgN3Q3H/msY5Yw9AoAE9byLrhyHja+z07gB47b67AThdvu2Eb/m6Qa3QE49qS8l
DKJU/nmzg+QlF/3mAm49qnMoD+YKut9+6vlzDuVSbGqqq3GsFO6H/zaclfX/G+ZV+eSte38V0oni
JZQTAyKzwvD8Fxe+EXUMp3LfXc55TFUSqXK4ffQn5YRJTlMdgbqTKR0++Xt3w8ZubD9n0j+PYqo0
MYxquRkcGYKYpuHGNR8vYvGydPHgDpVwHXE8J+XwwajzUroACyB8IwiDYdXYLRLVamnzcF/7nk1O
z7D8dCP1WzB1OtzyeJ+3lu45uzPgxYGdfr/8TGVcfsoP7KFjge6d/xUmDrD3WPmcS1ie8R+cMLDS
gEm+H6wJlQ5IpIXvYDfK8LhopZbnyr0vmb6dMHbqmSmNbhyxWoeygzmB3Wx6m9EaGi/WWu/Zdcjn
GkZ2r4QXz0BovyvrvA0G1RY3OSa2Sy3JPv/X/PNS+8qJ9nOVz6VnJQZVq3gBgHwQ3Ar0E2b2A+Df
LWKVz2+kHe1+Wk+ONrUj/mwhnX9XD2RermfkDtPjVfk0BysC6+CrEDxKok/rs9jVhNX9j6QzW1JU
29bwExkhgiC30iNgg/0NoWmDIoqggDz9+mat2BHn4qyqykwT5hzjb0XmOHmvpPugyeMW4IMGGnIx
J3scpMMtOcsIfXMDI+aGHpPoijGc+pitPiCcE+ez0N0KyE8iHNZUtpWnnVtL2dJ+0+A24C3Fzc2I
95skA+JkGeV9phYyobLp3WXKMwHP8aaX68daYHjkn5MKBR6DDk6ycJT+M56KwEJq2gFiUQQJhJoS
WH1GhTs3LcgqQtrtxy6CMHPxwps6rsM5Kf+M1LPm0tl1QLawzsuXu6ND6d0Idya9hUMaXvsHmcFp
1dErbZMe5+jIZI5IcQFnn40L58krCHma+rm5ak7D82ffyXYH9oxniiknvlvw2dlfT0iEwWp/k1Pf
yS9P77msDh2TvjGY/+aI8+gaWqRnlKe8pSHwE/M+HxvQFz+LGhEOvvqZJWzHa4ar0MH2jCOEK0mL
Kdp0uhjW33lYSNURO9tsicbkY6PxQJLGDouNjlGVEBLQkSkMGIVKzGCASKaESR4G9zblreVlfZCw
S7EDuhTcqDwo23SJ5dpIonwDbMnUaGZ/IDjEBLyDivYiKkfe087iXL4hsuudi4n6JKCoO45MpCmo
xzWqg0bjYgVgBESKxpeGeA9Ri4LA4yfof44uCQn1CpmZ+5sUZBCwb93sx/l1jOG5fjYEcACi6UOD
jSQRAIIFDkU1moKVdpZwOsLZ+C90AWCE7r/vzodcRkFAyDv7Lih0TmSTU0eQaGyaG+KZ7feSpBL4
ITRBpJy8bFKtCcOub4Z8YKG3+oj+LzLx6ITXQ1kJ9zfGXLZ5GPLXm7dBNn42Ni6BpkNHkcFOLDpG
XIbWmMBUozkWqPB4KJ4rFH6JQv+4Ejx1Q8vNz3qgWMO5wLrFx/9ib6WiGT6XYGxwurB3uZ24tVYq
//Fh8dyJtnGcbRWA+NBE6aNGtLj8nBLjlPT3CPpCjkffjrz7TkgL0sYKSkDyulzqweal/wG87tto
RMnaJM3Cw9Zuc4qJqjhS3ghWxxdBxjrHmnL8FzPjs5gTj/g7CnUPOZ8IC3s0RvWx5bfzIVR0NQVo
XgIuM9FTNWMiZ6E7GfiNY2Jg89UmlSjqSghT6Js9FNdHRDLLhpvc/pwppcAY/iDjiOA4dn50eDco
C4KZNjwVEQt0yEtMrDlOaARzYI0ojGhbd7vwJ6IZAzKYqdbSDgL8ExlLiLU4PHg0aL4/s0d+CJyH
RyO0hohbIqr3H1479Eds8aVZB8ANZDijoetN2lk1Qfo+4KjAdobW+Sys/4CauodiziV1ggxSgoRm
9BEYL1f8bbZvB/KXDhORstkLSqDpaeN3ZhEMfgxmBA+TzPGat65K74XkyrxPdzv9exB0cqpn/RUw
9LLz9IIk875xov+OTPB5tRFp4mhmXVw4TOJ3TGy/UMuMzC8ywlm1ic7Gkp8LDOhHbtyK9mY2xKc3
4DeFGY+8iJKb8wo/h2d/dd/SaYvM0husVQOFwBRTurRnKCEZ5E2q4WN8JJGstNKtwNGupbjba4iT
+Xv1DnEYA4WgrccPBH5WOag1nQbn77QLdDtZ33dACQyRq9cSZIgJgt9lj2Iu4TwhIs8WPQTo+17L
YhzBaDPnMLESokUrQJ9njJ9YMwn4dLD7LkdkdplIE+G/VeNzLn1wVMZeohx8Tp4W/Q4q7FpgumE/
yCqzXoMws5ixS6ROYbKp3A0YF0THwErvqbxCxYFFI0UJWR15DnMD4VYI/AJS0ExGKI0/kXyupoOA
CKT9a/pcabOYANwQJaOpvwxhI8hiaDPUjQi6JWpzw4dfhgwULWMjyHzFr4ORhe0HRn7G2m2qIVzB
SmNWL5BKgi+uZiUZOFL0EXnrZuds+mb9NBPSdWDA+PujSdeOgc2R7DNOxLsS2O29e5MFwgeg+d1B
1i11k6MfEKrPIS/YRFQ4jzZcPzynTQ8sFNo9qN9IICrJoTHYAea9kQt2J9yPlqgddPsYEUXcF1pW
EVxZEpIx4EZTQHxQqRspNBwS/LC2gJ/oTBdyjfcGBKZyvzxOms0v7N95MzJon0kichWhImdqhHVm
nY1PygSZF9VvEZrNmJzxWA8IFBDvMN8hp7FaEXWOWBcnDwrjWN4J5THLCcHXPjYC6zbFW8G52Bxz
9Ia8QzORsUJswA8AWDea9Qslzx8UB8sSLQgi3+82u428Nz5eCwHUxzi1No/VeACnXaNWeW9In9hd
j1BgUh782KX1cbGttw8Pp6VLCCdaH1M0FVytzsW8fB33oyfJw91UXT23iDtf1pxILffdAaZqy/wI
IAQtRuh/UzB74Sczix670kQia5Yrt92+oY7IfoE3KWa49OHqdxIvAEA4JIR/D5k8p/yZ16WCVkGX
gWNuVwfAa5yfFpgUU8nIKhzRUnb5zDkpeZUz5p7R8bZtQ0zMXkXPTGVr4OHz1u9vR1PiO+7MP5KV
k+TKwRfDYCOvorflHiYlrUgPS7WTbbkGw0SRXnJspqLzBcH07dhfaHS68E0fBtAYVGeNd+1CNAsg
6hXMMaaTnYIzBBNkT4iM8+PteMeKruEmnfyGPv+BwunUvoLPxDqABtsb4iquQKqbJNBfjHAfghU0
83ch6dF/W2y0dHJUhOJ9rWfwutxRfgiRjUjfkYkH7BkykcekBM+/zndBdAm7D4Mx1SEKCB5Ka6o4
hidO2FHEpOlWFiFv3pdXyWG9chtOHkr1zk+nDT+irKCH0qYGxovkZSWq67oT64E/IOqcVEAX3S7m
h1lNjhrdSygW8mMpjvaBM5x29peID94LS3BUZ3kGwgL2eAWBPJUEx8L6MpmFWYRmV4DT3FB+EnF9
ilgSEdgmplH4UX5iujg4ijJU6eE8DaUZUtADiefUIlYbH7ecgSaT4TUNryM7n4hz47cB6bzGQ49M
uKBOfKl0tQ+ZfEaumbJi/cpxjSTTfh94cHA15kOyfPk+CODLnxaU3fsg/6FVoE6MBBRe36ENMkGI
XhF8+U2BLeYiu4hpCUYciUbm3+MEjwdSSfM51TeKMn7tm/A2wbaa8mmIoObMAnHydCAB2cQ0S8aM
I4pT0PRZfXjzYzcmwhKQ6O4N9rcN4pE7Yq2RI5md+9m8QpRkMykdA4rxkYhwRLy3Baf4iRwFhH0O
CCfArv2ZAVlFQAwjfxhILnqj6x4WO+iWxBSyFXPdEvpnPpZ3QJwP1II07cXVWHNbKNZu+SE+nd8a
l5FkgvbACsLGIpLzv+QRMAzE7UYEOzLXklqYO49NxZjivFY98LoFf1QEEBIaZiGGo6AKUx+lQM1O
R8QvIid6U8lMBGIDBwqQioHOgBiF/2anwHQMbCrqxQd+x6jtw6j+C3w08r+akYX/7cGsee4T5xt9
nZoult6WyVC0qwyoNzRqmDbwGoetM8poY0g8gU0MgAmqebNXLMIWsTWBjyFIYbaAVrfJHqe95iUy
Jg1eF0KASOImWm7k3e2hCEK7hhg3xzRouAQkLFSPY44ApJJkJJmkZW1aB704mfOtCuJ+SETj3WZp
mROWGoiOv3b53D1s5IzwEIQsgYCx14sQKgB5EsSw3tYC4NVszR7xDLxcLgpo9eDH9E+66W2+pLI1
N/YgUTPZtWv0kpt8XnC2mAwe+ramHpJxRuVfN+8EgWGOLjzwk5TypKWyTghFGZD99vKx/waq5PSm
7bbX2qM5Sjl6WTj/ceTSf4TAM+V8+BGk1fB/YUZUIUrY4VO0Cu/uZWvxWeXuDYcUaeDoTxw8vmIx
IoxzQEOOJSSxNB9UrqhV6IlILkqpgDtTk2mDWgPR/xolCwQzRBPxFGvbfNEAiotSx8ohmgQf8nM5
/KsuwOQm2EW64y6bAvdmYUfk+sfjkU14gvRY8fMIizIn2vvA1MUX+q65MLJFj0dixDiKycOFgLUA
yjdpiJtT0J0IAFkDrWyL3AaVumARyfzHN9TERDhCfyAik0+J8WRmWqGVBmjBO/WyK1AKcTNwt9hQ
Hdw5zMs/9+moEUISAycrqw47otcGfDOfAIN0rxKoKCmKXnP4LJu3LS3BxToPGHTTTYaTOuZqk1As
/KzSK0jvAMnTSMXgEXrOfiFQUDGtpyKTGrp53Xqs1tseafP8xgBXYmRNqAxKO9/0JqC7YJgPElM5
v5ilYULdAtPK1yDUF5AUlN19SmP+F2h/Yu/kHIqaiAAxUpX6nD4RGbA6uccgbTBmIu6Uvg20PCG4
keL14y8DTSec7kAlhfubsu4mRPHegDg4WkCpN8pZwaFDnSXxUNva7ExeyRWv/jB4zPStwlgbJFeg
aFJU6R73iqAPbsGa3m4zuGBwDkqlp8XfDwaBviXno/NqlMGPxNd8PjzWE3lR7WpAmEiBC+A8Mt8i
SBHbGvr9D/c2IHJuvb3U1Zzh/CvkzDTEpmaBeYxb49LTjIQff54sn8dbSGz6hO/t+cHEYLxVsxsJ
4HsIu42IhCnOV+Dq0KfkC7WlPupHqExCgi+oGlfpMNDIWOACkMwm1BG4JPNsMeSsuoiOI/hmm/3+
ATcV8zF/QGRGBngtuoEXSAhNkiYLLDesGtGoxYvIaoOYh6Ni1hzEEEUaxjwJhQKFNws9AGmF8pRW
+0PiNAumcaNE4sRjw635YdDxRxU2e6rjXsQJZMcR6RR+YQ7RKR3eD3P0tpkiutbOLhBrtESzaX8N
dQ7fDq76gmfV+eC1OINFI+rNK6/Oaw0lWV/h0yFRs8NjKX56mfuCIpNFCnYz3BL4nbHwgGV7P2qq
2SlIgxjGb2t9PQIckePvk44e8MMO7Uozekfy3HhPs4M21WJOSXk6CEU5imDHKnSG6upGKQJmYiTJ
myE9yKBcT0FEM9L0Ly/dICUJm6HBnyZQIHdUzRiFn0BgkxDwi4L7ObtwVcp8O32r4sn+TCFRHW2R
Hgen1Ax/RqoLXdgdjZc6uf5V01RkxTVHKqnR22LB2dEKlaPe5CLqUzR5ZynomfIuMzNsFOibzbW6
ogl59sWkAj7Eyw7jPpF3qJpWyMyQj+yzP6S6iQkfeB8Lol9eXiDHnNZHJvO/eCNK6Yluwy/a92zL
bE1KZIGhGy8EMjcwmy3g0tdTgndtAJNgv1/joa1yu1qiB/nqjsL+cMmnuKV5+fXpfWBqVzpVCPii
30VkpqlDu8WPj6uf27lZvBhdOtIw1DGTDYs0hl2YE4gPEijAhBpCE9PgJDpc4jIUc9sLQc/Dek2b
mE1IPysuWDfZaW9iSAgx4BvsQV45WEQHfAZzGqUdADQMMRpygfCGhhXfsltk1iekS5tcIQJK4kdU
eVkLBDRgWxmNwQQAbn4TZFAeckfmGc5uS14o5tcWuXmln2wQ8l3QsCMWAJYNdL/jeKaICl+AjX87
9TsgBjZCtK18kVfQt5WANFroOXUqoaQvXR4x47UbXmTsPG+PuGDvhVDxF7NUAztz/qxIFWHe5Lai
iXZc06x5jTFlgc++UaykLlYFCi6JIv4xxNga1axNDH52A/KrkJ8jDTYRSz8dVDVBzUPVbIoVzcci
U9j1B3YfZbB+ATA7YPUBws6XBAJ6zR8rVlT6Cna1o3ymQJ2y2H8ZfmNcBmHKyorVRXAG/ePzX5kI
71LYOi+a6hWbFAbxtehO4yq6Y+vV1x8I6E4dazjeZyRCzLGQif7r5IBI9ufUaA5ZMorMJn9/g1Mr
hNVmYSdLuM9TCphpFQs81jz37D4+aJyPY0m+9LccoVSI4emnva7nZVMpbP5pmE83CFQCG9llB9SU
pWxJV0KdefYRgYCDJ7ESa06JWoSaI6pYs0NDuwxtrS5/zAAfIztSOzHziQJM72VjLeJiNwugXyQK
IapOh1JU4/PHToBKpXdpeCgaG8n2llCMyXfWSt7bewVDGN0EWPRtDzNgqq+bHb/H6sjdju4phObm
DBAhpCPQVqKo/YYVlw4vj1uIvPF94yMNs19zcbTWNsssyhGYRZF0KopjKbgnCTm1EAUjABHHkDLX
wUR4zu/8gzIF6ej1UvRbhZ/xk4KPf0xiZVD6i0aYlBP+Zz1m10nLFcCx44wAeLyb+3UkgmJLyOe4
O95NZjSIF2kDBfOgPSp36Vxyh0dgID43iVTz1L6T8E5DNN87MvtAjI2tq0Wj2csp/hX+tma5q6ed
19tqrgTv7/3WGlRXtSh2n2VK4BD47v7q4u/k5MXbXGzzNfVtLvmRzveCoNzobuuMZBvk2gKIwy8C
Jl9ToPhcAeDQvdCdPvb+PqUL1swm1JeIbKIbuUv3QD5h1RRdtA7Gquk9kLzbcbCnVTn+rpW54pfL
h5nM0AkMYNDOj5tdu88JgVqDWSkmaoA4edOsbj7cfUltWGYRiKeYOCQMPcoFy/ycNkyrrI+lcBGU
NowrmAJeCuMzSW12L37sCq55FKKp+8MDTvR6Nvl4EmMDs8Ub9Y4QPUEYt8id0z2boM4d9gQ//9cj
AuyLKrBABCZ+uS8LubgN0sBGsOBXLtmQF8+PVYIkYgem0ImZxMbD2MXvCbnwJmuiSM+9cEt4aDhu
X7slLX2jZnNMo4kFMTykx3xGFIbLQ94cuW50r3QQGlKZR6M4r5AjAzBTIjKBnHmNoCduwEpfeMY+
Ths0h0gDoCTs1v5dkPEh16iDEj1aiAoFjycpGs14WLsN+vNNHaouGePei4OcCFFwaiwj99RtX4bq
FhGWPhewaMTq7D9gXvgrIsWj2A/x/bUXnEJ8nhD5c+A7m9RPgHsuFUKHz+A0wCVYMscP92mlPic9
LBVw1st+AOlQZgrROke4Ru3iwB+BzPA86TMOes7HUWciOKW6oJoWe6CQr/gUBgtQ0lCb0mQH7CA0
zTQFzQchHCoXGz9T5TbHJwdPg2qJeNMys37i+77az3MXvqcwHh8663tCcC/x3wDjlMxIJjA3SFOT
aADQ3uPr9igdGUQdH8OZnV3QHtHN/iGZpqkFKEE3v0SDwH+A+oHuVf4c5QNdvDK6XiofaN95u9yy
mHSF/mdIXc3ISukAHCzoqQW+Fq85hmOSAlDqSfxd43a4L3tTMpF8eSaP70tkXYlzJOTeRv9DtAQV
oM0PbR2zkk6YZB001IHvdW5WGIGofyabEf68PoHCoJAgdKkzqkX/4choWnnYuDAXyDTaHDWanvhg
ksk+BaS+scD2160AbEktWquMozBW4uNUwoy4tPusDLaVNcCiUpyrzYgGVHAFPvz8SDgP7QbiVBmA
SYUPjpvEgWgkzRCnMHKGGQv7gENSonRGXag6Qr/GfRrJ5mc+18BWGNiEUFKbyhhW/s1X5Jg998/S
qNXxyObXToBDiKSKCHvEoCyConha4YdA3qPG5QUDYlZ6RFZcBszMb+pKPP6UMv3ZQiL0gUnthXir
bvxun9zvbEdowNgl0APSHy4otjsaBeAke0g1GBInbyhQsIJjGUmrCUvttwjvyDPINzqq9Du2E45v
UcFrgNtS0STDhehBgfiJ5VH093HGjE8/Z7TPL+0fteSzNNBIkFx/Ua/uUQD0HjtM7HAVUBLL26LH
yCZiPSVOuE0aYzo2R44yhHzmwxXED1ZlF4fpyFaOGG8mL/f5h0i4IAEHyDisqNst2IZA+wKQezY2
nkbw/ud54MJehKhqF5g++MfZMumjM5qNqJonqnGVsHmyR7xwJdQFnEsFkxqkp8cyCdme0NPMf5fH
7AMT7ug/G+kumRc8dAgOLmADAEMweBf2jA8lsusfDm1s4L2+BwI85G4S6XOECHWHK6grY9P6yxSi
r5l8vKIxYa0bDCoCBYUEZQZD7aqwD+njK7w7Epi/J4HczD7rbg4Nf0OyyFYaFA8zu1pD9OIs/4hU
GR4DlHnIhCsId5qTKFVZ1YueI/uyYWHJ68In9Akpb+D1MtDswxJfjCdC8nlksLF+oSEQ00UFtxuz
BlHTCFLLQ3n4Bf0KAb2pCmZMlOEwFxlf8np5VjjsW2ABHghRIt/Q6Ye+Y8QZ7Lf7tw2ct/16LQQb
Vwfa8AHTC6oOANEcgcb5Pf1+DIzfeJ2b0sI3cg8b2GPUCCdcNnTFwK0nE+lcr9L9KLr7eKtlUabI
zu5cd/lOrebMbEVLcJ6lX8SqwG9+cueTsxFB7JG/NhZn58CVMXgxoZLJbinuANktFxisHoJ0fKAD
U2YAacz+H5USPBzkjzi95SsxSg48576HnIu/8aA2rn/Dc74bdkaq2j0YB5Gb1V3tLhwcf53JHQWH
6kPP5KbGMX3jtWuFoZz69PIM74cJD6KjhepyMOvx+yIsaJNP+7rN/xvz2ZKYHPO6HRJpZtfszYCM
a+bRa+VqkvOj991VUN6nfun3HB35B7fLw4cjX7H+wm4O4v4fOwGTNIeiDwElcchC+AOII273k20/
RQYM3i4Z5A8uinN3ZyKN/jgmIDaia/A1dafnl4vHIiEOS+JvyD6SyIW2SE7phvwYZUpi1qF1SDBj
8G3Xr15YDcboQ7x28eaqo+1j0Vu9gFl+cDZDpj6zpSWb22yZbpipqEpSzQFiv8thdwM8Y23BWxPI
P1OZDYZGMzSGmq0uu7m2h6NnuVk+uMrxlZyGiKO0sPkjQeBfNFqLp8GWHVQgfXvocJjhIH4f2cKy
I9HlooWjmXA/CqYBlnQ2cBWeAvu6HOH07pP9hQnBfIRcSMWKwdkfWbfjdcPVQbv4FUvpmeQWo+Ov
8nzjLS2NPkvLEfbhyyvDurh7cnkiol4oC8LIUZhkMVw74z0BE2QlrdBdPFb4bYk3ed/IEPrFHdoF
Lvjza1fD0dNIg2tfRL7Jd4+l7amZKs7xFskMMhPBmyCUKmDUXOB93HYKt0NYHZlt8umD8sic0Bmg
DqaQqJIsckt97Dqv9SN4FyCerBrxy4L36Ecs8m+3xcnHVBV3KvwzHVt3CnpLE6rimG16Ns2Nwo2S
cK/febiEeJmfVdvdbGyAPkOplSPShzKH9l2RFnM96YSPGs9CmH2R2tzMQUDixYogNII9lvmpXT/c
vnmPgJQ6GE3SJO4cTzEe3Bt5Tmy71bTvMlF8RGCmzLYWvCfvIzvALrdxL3hATID+Z+0u3KUuJ7Vz
YNYLIfkziGa+l7B23ryuOBiIhOD8GuBL16w+SQaPCbKhHnXRvXF5rDf3GCTaITLX0A5NzLCj85GS
2mlsYObABc7aWyRYXq0ZvOrDHg7pVqEU5lAsPgcgA/7pHjoVhB/JIt4kJyD7FaIbXyWH8VQtcvrG
iPdYgpaCmiJnc9IlHR7g3al5rswG6QlBdNg3lIlkvQJOcFSFw/3PpnUWf0q7VrY54XONwNV0znWD
14tOcKaEuLdONx3tQeN/mzuPfAqF8pfpjoaJOJ0Q3MMECEkpRsN/kfwfVlvO7l/Q7kXFIPuEHH8o
oRvgIAa40OIbTuOCWY5kC4gqMtuetfWR7EbmGsTAM7ZgcxZydHM+m8/xeSwQFn+9McSnc7cVhnHO
NnRGoGLBaNpzPhzoa3ZDNkIuSpIu0gj0kGw2r2oEugwgz9lyTNYSasvZNxRZ5ITxYybkqYo1yAKC
CVpE/oTbr3MrNQcexSBOE0qTzOlTd8hlcZ+A6IxV87oamQTeO3ya4/rcOpLxp3jX1WD5/VOnnzUC
FPiFr0OV07lzSKV0yYdp+Y1HDWAE38hv3y2lpUaWKv5S6nSox/W+YXf8rj4nmhq+rdlEd7j9jLKu
mkmejWOpeshtSTd41RBFVK2thhMNM8CG/BprgERrQnx0CmdRwQR2LnO3L9mEjZrv1TesHKFwbpi4
3ByJKaLtZ2cSJTcglO8Ib1Ej5N20bhq/QroSDc3NNKOYCh0roWOJd51/eUhXPyR61pD/B14OD/11
UozvFLlJQrIxeUyBlvmg6ecilJwPIDFve75FOucZQKGJvqsGbvtAh7WFgF3mZ7HLWeZiupGJLn+j
/K5WnYeaGt0GyHm9fAo4/Un46oG1rdl3wZ2UqC/E2mdgSZsfPdLD4L2oFvIEXXSFKrf0+AeZPElm
OVTr3nQYUyK6ePlU/Yn8WjTTfxRHf93jdfI6NI05jDP4SBlB+Hvy0CzJS+m6yRcdBAC+G65/CDAY
od6/oL+PqZImgBUqJtQUoytXZcOeK4mfLsgWfZ/zjZxy2JwJdpNskbva5BnnzjCSIjlkatKQfH3Q
Gk0r1ED1pby8tvdLY39PAk4Kbh5yYAi66LOpJ63bhImpUU4wrtHPS7jYQh4Dfv9EtA08p51XWyH3
ZRjlcRotpWi4b7YgWsw2yO5J0eYLpcdKRlOWe2giFVq0FC8x2aKNzKAkInpMiETxfid9OC+FklG0
y90vmvUDwYn6s5YSRdD0gUfXSW3qq/KihWB5CCdpYkJBPNreBSGLutjjY0EMTxtVr7CYkyuCo2ZM
OGsmTzSpOC++VhtQdccbpRuVOdiq08JqdrWRroUJ6E2yBFn3xka3eNY0S0OORqDKIuUenIhLtrD0
OV5XRwdpff1xvzojIk7JWwUpP5YTiulATV8WivQQq7GgNWwCanjXSaTiWb6CPb6EyYK0jiTGm8zU
B2RofHe13/kdR2SstaKzTFWtL6W9u1HA7Z6wY0x6ZyIZFe8DaVoftUiOhpFmMAgY9EthgfhM+l4J
EDsdxcp40TMQ0n+mVzqxdZ4B2cYWiuEOACAg+J4mp9pVGloL6T9QvJz3kbUIZvhqIRyH0yeQj76z
mqtBhbw3lenVG/CVRa0z/4yJyNov3dtqyqMwXtwC3r4R80tLWsjb1IHLRgEq/Dmab0dfKMuNMPcI
4aidxB11xtM3km5dQLFqPKTgpjMagDbsIjYP5oc/F6uBtihxqKFy7G+5JX9/CUfWvJiA1qxoTFRM
5XQNyHRY9/9wAYkmnBsd6y+/+8x4FzhL+O0pZm39gdtYj82nnCiyqS4zzJyn9AiDkTJ/aYZyNYvL
kPb01ipfa33PY/YkYcOhEUvBS67GjOkzhEtklqLHnaFxfRyICDq0lwQkEUiCZwTwkHVxQZoP+RYt
9bGzT0RBV4ADj2n74dw24grQfaSxI1DEr0euakTmbX/KKGhd9yPvt6sneFJmtZucnoxPq8zXcGHA
ia8HFgCUO7RkhzEyjYgaCPhVnL724I930UGEGBaWMrueEWrqV45dGmqjaq36BPbB84/M2iD00+PT
4x3sFhJeQVTO3Bm8J4pXYtXGmZSt0nS8zNtxGidegc82X9ZrCFSj5jivKK18UG4oM9eE9c/MEveG
MG6reL2oZ7HAjVeY7FeJ7EovmzShTmFHMbHuodsY7H/EVRCEkG+q1GaQuaI2f7pAnegm5iBCPqlW
FQ7L0bGNhof3TH9iRM1jEuhQLT5WCGwZLaBvUWqKLWGnRrrXhqJHlqmvOvZ25B6o5Fn8RB8v+4Lu
IdVgekNJD+RuFD6DmquIX1JDTwRiXCyeC+Bq4vLkJSes8z0+MysrkM2DHbxK9gJ+GL9CIq6CQWFG
44eAWmRmKxbIaoSIu7fv2y9Cq8gipHErX6LIFOqrzqrnxIqi5+otdfxdvwW2dSnGGv4wG8wFc3WV
T1AuvxB+Ni5zWj4duaQSd6F6JKaTUZZQqbsz5NLiRGbRE+lsElvJk8wAmIRf8GY8BtwwVcajjCSS
guzaLO4RF2lGalysc4yLbw+SEVU/hiUGfxex1/sIfMdHT1IKjrhpI8DnCkh2j8MeP+8sQydggRQ9
kQoDPwrbDsOUV+uQvliIACNkLG0IM0o0E1/m+M0d+WWCRw9pDdZCZlen2fD7xK5jtg9OTBN3qXsF
+QdC/r90vvHuq2433JEg4wp7AhwQs66ZsYV6WDrBG/ix0zG2rMpkybKR4xLNZqNDRL84IWcquC1l
5zG5EsaSisgMdclKn9gtBkenPKZIJaKXLrTzkx4L0rjTCB+6waU8beLObgLiYbYcSg5z5BewYq8G
j5f5bca3FQGjya6c3DSr+Zh9NEd8I1O8VL+heZ3zRpUgKUxbyx5SFK6WU0olHHva4hpo+5r9BAuu
o/KB0ZseJVOt4HT7EUEd4Dt4LoYOw73L2cKXDa471ntH0zjTIhi6rT5XphovMND0vLZqEbbd37K1
ac5jXW25WVL6v24eCMYtAEHlHQOYfNM8KT5o7CkzFt9vAHUUtucrJdXH/iRn4xocP87Pu51Yf/vb
N2ujyof64nFRpuwaRktUJHhOa6GhdsjfcDprQPrzleyZDGLr6cMzRL/gQ0uqySLcC/U9KMONwHvG
cBS5AMgopaaEkEvz8mEOIxWjAx85Y1tX+Clq18e025THq9P3XkhhnFdDvzr6V1QdIS6FPT24jB1U
/XHw3MKbYhK+B4WWmN3d4FwfWq/td0dw1kdMyceKsbhFRFvEV798egx/1st/mkQx1qWjk11oCAAe
uQEdi28ne1i64j5kizabVXPGnfKvehjd0tcRxrLpv2IKzf0RcAHOxn/N/F87xw5DAAIhUx7x/4Ce
iU85m3opT+2yWWhHMS3jMHAyhJd88hsKEPEmTsAuYQdos3coGiCpp918KgMj1o86HuvKcu51Ir0T
zGkw5bkbxTfFkjBT9lEtM9cSIUBgDhODd8Nxi1dhz6P3JpZkwWvR7FTqH0OKAOElhIPwOi9oeLqK
OjdVMcV9G4xO8Bv59rEhqQyD5hLmOyzW9wXibCzQSPlJQ/ClvbygTREwjDULbis16KQphMoinTKr
UfswzhSL3zFPmVFuCpevHGD1RRwVNB55BwvGctrYm4s2ff+EfRNF+eoJGaqf+iQoMdViJTEJQR5x
1MSkkfsksjGN8aSHedDfAsF+4Vk743H58Mw9XLAs6WuWuNSgvBlgo+uMxUiwrzRqoAKO1NJlxyfO
ART6rz1UM0Bedtqa+5YjmhWaIp4KUP4WC1WDbkIdOSzvmbl6RPK8Y5F9wUZDeib4m1y+VZGkCbZJ
wNiIzhyr/08dPoFSuDuQp7lHVFpCBsXo35FJmnPfJOmyOQI+T8Rw1g+wA805nx+EDjRkrCB25Wh+
OvryCkIIWWhmBPdeufBspcyMVAbOSFB2k/MEllCwH7erTsHNDtWdIv+hGRY3CdHyG9TSwklhsE3T
ck/HGraXdH8P+y8fjKWC4GBsBd3tuSP2yDfCSdrSLz83t2XrEDGo/It1ZI66BSl1OQ3RM5/L8/Bc
Y0j42d2FDf2GlQ+u5orZtweLIEOig9lgiND8bKcyUzCBup81sZxF1BKwdkMQaiDhFtQtaqVNfX7F
v2P/SOIQ33d5fszF5fwTfYpwlHt6FibosIyB0I+rx6fPtYlHIIQPqjAtITLutur8zq16d/ntAgZc
jXIOfKqtc3CVnBGt/8fRQmTPYMuzgwKUrwD0LKB/pjQWKVuZPkmcpvw0yE/kAfhyiIbb0tb1QvMV
UEyMAjwZGXFz32mFxxJ7ILJHroC7gwxL+1poiOEvQOlRCcQwXe1U3GOAHkh1kRAy4Vpvi0vOrm0U
0ffVNVaE6UERpbVfoyY6dxBdbcShtym3+wT7ll1Suvkpjc+88VLUq3foHETyo5ggE7um3JWkYa5p
Gy+M6AG2bzOgGRilO1J36MUWkZggD8A7ouqSgmuiYu5m+hJtda0a6gaHSWbIrZhA+GRVGxbDhDQh
Oih4BQ2yCWDegdtiYDhWbqXh7kPLqwBJ8wtfpwQ58DW2SYgY583yzZSimRLxD5oBdYRamXGAyAs+
H0KCIe+0XW8pLxECZxdueTQpEgD+wKxT4YERWilO/kwUVqQ0YiER6bzur/BaMyGbpKZGwcEAyZKF
YWBJGg/hQoIryAtE+9AMYm2t8UYUwtj3msvB43Q/qX4b3BhXE7Yzajxmb+Sp76hjLd3eZ9k47gxp
zcnRWZxBDkL8MizxAJva25CJ9AxGLnUBGwkYeTqZ0Kf315GJluz1qbZVfPyfOC1RvSPpHab0Qo/5
WTCb/yk8JEhz2Kqws6EemdTIlI9vi+Ba5M2SJ2Hix//U3+ALC1PnbdVk0CXM8hCS7oWfPsJjw9uK
ovjUjFtgPyxES1hR9DScX7x3iFc6FBsDhHqvDc+YkFylgOjgkytBIjGW4Sq0GQ8JhUGS6OGyiFWQ
dvTASzT2R2QQBtGX4W86iJu/FHSMCNnDZw+WualgGrv9bYvlIJeIHCVeQmB6HrmA44yldTfwaiMa
TBJmoo+F14m6ZBwRLGEhwQ5E1WSQFz+MhiXL5J0NKYIXAMnEegOaxHm5y0KwdwK5eDrQZxQW21t0
3Sc71aMKmDFnSYylL/k/uDKiCPNl5D/8D/O5iIMTqGxCWCUDnIc8t2BA5A8HSm8cPoIfPNZEPrWQ
W9wgiLXoXiNvZyUfgVtctHAsGF65GXjSnOEu3zb20M+JyokwZWJHo+yPn+nlZH4V9qJb6GgGy8kt
FEZk5jzIZA4OQhIRb3y3IuLsI4rp8f9pG4QPIaJ0HsG3NeyP7YzeRsnIQbJEwPn9yIQIcFc/3du5
AwcgCpYvR/qHfT9DjfxAhQ1AqPgN0o5Y4T+SzmxZUWxbw09EBIII3NJ3Itih68awbxEbUOTp65tZ
F2fH2bUrM1cqzDnG37of+87byNBul7ZB99HXxkcNmgq79MRJis1PbJP1D5ueeydwrwtA6U/oBXMm
SNax5MeAUYBqMC5RKPd/Vw8VYree9cnqKTJkkO4plpzzuM5+f1ohuUJ62N9+oVQx9UfsXazMb5Lw
inshEyK9MUJzfBvphYzw37QvCEV5zGPKDQlej1SELk/ct/2r0EVfRmrPZUlmzPot5QloAZHHV7zk
rfeJXgyzPhgqZ80JIANg4MbCk5J3QDoWkbX/evZebKcD9k6d3DTaiwEzlOVzaG704vhXFy8GdAeW
jUHmaCRPkODXqAIBMIFO4UdGTIf7bopJSV/8oQsmvCQGKTMielCR0r3CayzvvyntOZ/kEjauwpnc
bb9IQJCdEjCH/cJut4iA0Qe//zr2wYJGvja4YuRmS00RXKKX8oVgUttUOYW7iMXvhcQaC64KJsBn
BpuL/9x6A/60QbPnsyrz898nNokzCBpnSVmy8yZB1JWzTqjLVxDtrfWevQikCb/zEmlYetUsk4OQ
9g2OZvER0z56jc7C3dzFfOw0JKZg51C1fCdaocavSZM/svf8Tja+huZa5JmlOqLr9bNzReewMX/n
GrD5K7tTMF21gVYgrzQAZnrBav7EDX3fqQk217Nw4AsrAE1pLkLYL1Mk/wlKmQMggx8Xb78aniO2
6pSZuxkCmi772Yssyo+FHJbQAk/YAohABiw9//HT1mR430Q51QPnHcQ1hv8N33iNV2j+TB+hPrqH
5Mgh0Y9Wyw6oV6QDgPu/QxVvk7BtMFNAlxGVhJFgdMaexVlI3O9koPuAOeju2IK+DYwgaCBAxIPv
QJD114VRPPLLzSUQk8m8tmXkTcP+bMApuqvGKMGdithbWpq4u3mjvo6KLMf74xKSWdIhznHAQGCz
k5tou0egV/seNw7EBYXhJNbQUHUE3OfCQKAH8Yw8fddf37yTA7R0/XuMdOb1uLJ2ZC6RZR6opAuj
H0OVInyW7ymk9HHZZPRST4SRiOLT0SXEfjSa/0nFiqKiBe6/o79CZZGACb+wNv0Rk/OJ9ZRMs5ja
oei5ll0FPpnDqQW8FdEqp20VVUD5RGVfeQZ/aAgpqQGX4bE7YZlK+uSjAV5l5s8x8Lyh/RppY95F
IEiQL7zz1OmRvDN7D1lJgLK/BO5bDzWYLhjUHVqc2domVDNgFHlN0UN77QZQiU8GBiE/zYG8KFz5
gio92UKU9W9GDxdFyAw5pA+9Gp96CnNbh5/Rd9wRADTl84Ya2crur4Pt0F2iaHlB8RAIDPXqwyHc
4mtC8rHIEy8XdzC6z6YrmmE7EXYBjyyB/BNDnhDyYm5acdPIDkdpQBcb3kTbjN+zXtynMPE5pxej
22qQ+8PeiGwtdVujGX8P4S4c9C8ESvHoujhF6Mq+kSDG5EPo5Rp/hgveQ2eWUG0ZqZEqQzlnyLot
iFR0oMKJBXZBmGYfXwpxzg7ugYq4HGd24/K4EDiAkhxAnsua0UidXg/Hw+XoSsxbB3nMEKkB+ev2
D3QIRO9G85/LEoxL5hphn+HKXQqjP1cSOYLHCGAcCPsmZHnCl4+6zLsiWA6Ao7vNlfRldXzy3jOw
+RlBoF4d6T7DtU28OYzYFgn8ZSMvr98AdLWXdfwn6YOOoIyqP9XhicYLS/bKHWILN2z0mw32v+F3
xnMAgvcccC9FZ/h7eXPOq5kJLTritT6Ks6ndiP96srSNaAe4MiLNKFUpUR+yRYM2TARtAQqCX6UG
DjaxjhAeoyCyOg3p6qxvtEl2i2p+CoV7hlIv8hRVOiefxcCtF93om4so1x/G75VLpYUzv/k/iHXd
UYYK49SVDDH1nxOer2sqZNtXKGUlfyJfmQx8rHxDxf26QsXYt+tRS5jppt/Hxx5cePRlppYuFwQa
F6l58sBmSpiRosr12tpAqSD25sOhZMRDK/Ncv4nbUj3htFEQWsk2QM6AVAKdbJjj1QU0mlC26yv7
Bgk7TBAWljfpbBa7NlE93ge5OnlIXDKDeQU+MCIpkjT81udmnLX0R7Eb2F/vzE2BIrgict1ZBWNw
fHyOE3JGwz4+xJDsMW8/+hIMwOO1fu1W/u9wTftUuNgg62HfOc3PEByABpLwMvrNDIF1/AiUnTY2
RFUgQNQnBm9iykkQJ7nP/So8D2EEeOVfcDIlrISyXIXvIcW0QQdlxuMmmLcJYH16mg9wXPqUqGnR
carmA+d/bFzORAdUn53aJXKBSNRTKpTQLLWUUANPoU1gjPMBMgRWMWNaeg7rTT8DI/NuUEX8fUGf
7NXurbuwsL7qL3WiwonNAhOGJKZ3G7MmnC9yNcUf0ALAe9wlFFwwxHl94GQzZaKc9ifq0JgeiVps
c2Wno6WnzxdADRt70EPBbEb0N49+mTr8ZmAdUNYP95S+nUuhpbB9uvt2TimZFlfLx6XwcJdPTtJh
S8hDUeFFXarLs+ajTtAoPuf4F02nT5H5wVFBLChtu+zPAg//TWTnnSAO+18VRo+a8yqOObJZj7MX
9Fj3tPTFPcnO622wkR3knHJL0HZeK3hKm6mNx9OrhjdHWT8jE0MtIC/hT8z7OXRJfOsB/XQ5FWKI
VVghvjExuYFgcQGAwIR9xuDQmHOgk8PzAlFWnHT72hDMwxetj38Zk7dQSN1ddnlgPwee+XJoFqCC
e6EqBN5hvION8Vch746nYeFgitS9EdkdB1rtPdZb/pi2uLoamR7owLBKAur6Jfg44yhSfBAK02OC
uuZl1Ax5qX4pxvEXYlExJigwWPTOF2BHcsZzZ0z7U3ptaxanbqjf04thrxqrwh7IrTxvqfdLe4Ck
6s25o5lE1D40Eix9eDsBxcgSMjL2WSa34cmrsEYg/QnJekedNDqnjHxc78dUOTzxZNIu6aIlw29w
D78AS4v3nRGQcAZ3MP1ECoggJBvvx/0AlEoGPj8wzDq5/QDbxPWqvko8p0J2sOKZPkxO3px9eST9
MaU3IN/cMiLLRSHv0SW9ZWgKdGF9weSQAo+sIKTyG3kgR8tEtUb/hjb/jswB0RuiNO4X/mBPh2rF
6d0S+UbMyUx52ymP4xu8bQlFwFFc0InNUO5CIhOtfCruG/5PfPtkJz25TqPO78ZYOWac38LUeP5T
N6IbeMMZ17/E5yFZXyeHiY34qdf0kYDnB+9TVPGDkuzi4wR1TyMmOCSdnRgcn/Sz7N+24auiXLN/
9Qe4iTbX6Daq4xI3Uj8z+lClJ0fjlw81cg0AY1Hu20bjfPemKQpEWdYpSP5s+Kqfe96GYS+VoRYZ
a114x0JEQX0ChpN+9vaIsg4YoJx+wsoDNR/f/TVtLM4aySwNAArn18xEooPDHy1LxjaMpoY4SiWG
17kalEFaJAbMAKZFBuc9ooqJ8kCU/jciHQcMQPxdJfv/f5H4EVghHfsngpz42BOB2CUKOf6eMVki
gIHuiwBZvrJqN/CK0n/uqQfNDBZTQTNS02ozXT3aBJPqddYV76HCSMLei8eyomK3pSIHlBA5Cfyg
eOPPoF5VgFycNqP0x9/2+hLCw8axoJzdI2EQID0YunyTlmbTHoDJt+iXZqf0VHK+q8M6qvoumBWz
qw+lxrTTokHzVo6KzZNrQGOPeoC+0uwxYRExHXGzzW4OFZoZE32K6DR7eCMkE0iWWUf8MumPGBrc
NubNHcCq++eQEsww1DiNGf6IHzJCgGeohKhJMjKbCiJNIwR0qU5SaMXm1htfiob8IfA1nuwjaMYc
FsBnY0FbNSf/1iudZoqrRl3LU/ILRHZ9WBr+ndT6CV7zsGR0fQ5Xy09xU7Gybsgnxvp6glZ+w0dB
8FvwlngPRixFCsp0JDR/r3+PlPIlUaMN1fhMRM2+pMDozIEbMhAWpGJsTh8PMUifUsBXTHUBv5wH
m84jin1xdSc6hTj81ibxWU/BUMesm8z1/E15nRbfFzuCpZPqUbr30j2+EIdFX+bypZLxXnXM+2pg
8APu+X25KbFOU8krjM78Q3Xl8I0f//jndSH9WGQdfYwBMFMykFUODvtF0r7krKW/EoMV2SsTZIeM
O4SeeoTSkT5eOj+sPyLqBZnuyEQkoPqQ2WHFKcePispvZLqr7DjT3G/GpD+6rWt3RdjuLXhP1n0B
K2SEUWFitV8DLomWVITxM4BsFoK3q7NE6THSwGsYUmC5ida85VxLEQpCa0A+DR/WsP7gIvgJzBho
fLKyRZRN6/SmP4REHQ7qftTbXpKfjwJw00doY7hSjc708qf8C5wvFdcQMWSI9IL7zMzetHd9c22i
j16K1S3kw3n8T/rN7kuSGYgdjfTCb76UuSNIHfwsBjgG3px/kQjm1LJVyoC1IpvbbiHyKNFb6vN6
ff3YA4L3th1uxalBDLSJd40Py5OiVUy7255qUCSHXGozqtgQwj357ni4AP65UyFWj8HxlxDl8Kui
N5T1ptNEuL6+pHzsOIEoo+VgUjLcOuocDBGdq+kQHartyC3/e8ZfiiGqkeToO3X6Ayl2zvMmAhjF
+a9PCUm4kqRHEUzUjgwXgd3AvpDd2020nRQLNnXJuUXJMFMOBlJrBkT7zj5IlRsHntqRpkSv8YDy
4/Dz20gozUxIGgF31Ysjvjhi7g1OFk7fWIrPL4sfjtPNzPgnzcUm9QStoSHyHGCKYQSGWDpE2KeU
3Ibl5u7v+igaGWovLogv04TpQLF/IQA6Z8CZCJfNyoykccWmSfHJbUiWgrk79TE96Rk1EkRHqFGd
cn38wLOoJJmd4OIwI7df1MHdRNhqBpgSHgluP54gRE+5ITDRvNnwlfDpSth8Nnz6q1QSs5Xk4WIE
zCRRCn4GPkbanfG3dcRuEecvk3ouc5bC7uMGQjmKZg6QGAEenwPIOT6slSs578kb6m1TLatQ5yQ6
T6A23RLikY9Y/ust+VCnBjaxfqzuZ0cbabgHeQK708A8IfKakTqUgZETg2KdCmnGoitvSyakgxD9
3oJLTt0GYxOz96QZlULjT/EmP/2RDhrV1f2tCfrnDhjN7Ax790xlE8IAQ3wKdyASSMQawzs3Cj7p
sMLyfHVZ4p9kYXHcamN58omog0qqqeBbbljLavIBWAJqA2elOtcOCppgSHqOfa4b7icOsgWaKiSP
l4M8grLpb68JTE6hLOuKs+c6e2IrHRDAtRIwZyhcCrwcOPnoHOTkUcYoxY9Ex544BPwzCyUajDNb
9mpnphfv4f328sxYA43Zq0AbPgJdh2mtS4tZui5QNHN26ijOyW2fcAW8xkryoP9FcvopMmuSRer5
14NW/7i3AP4Gh8YXuaXz86VklUb0YmlIRbRIi9BlTo/MN9+UBL9I5JCTzcF99qLYFUfi6/AzBRed
wI6bf3DIYC00MhA2TNTB381DiZqcUB39XGiKjqUTgvjFa4ReN/pySPt13KUKIaifaDCRhtcp1UJE
mx01YorEZ0E7C50P1/AcnjNpWIFOA++5LEqz9h78ll2q6oDRQB73yunG5ULOzsM+Z16h7DoYIuCL
33Ig7ocj8iEm/EGou9uBc49F/iWXk87RIXAYRnHT/TFKfPe/ga0gHAy4vEmnpeAlZAjL78Ry3LLL
osGCSaQetxOZKOAJHIZ03feZnpkLkYpxgW8/DPNrxq2FmmcG2trQCDvQS3swR49jm/bZwmA8Ztou
ISlaH463zVFFpWRbQIsRJ3nJKvIR8O05q4Sby5qq3DphHZ/huonsS1qVPjwHQOWHRYdahBu+GZmi
D2wWW2k7IB+UP4CAUiSNioipxhdiTjqiVfJuS4R8S8Dek2oJcbW9D9yrGZ4pUmv7CEQu04EvsCbh
idbZFIPBD6s/AwDsPeVe3lGEIWMfUwhpVggcVG1tS0ETApSzRQm7BJyT3DPde0yENq9mGTmSZvoK
zfhLuLKAIo7u1SeRd4o/D5WGHPZpCE40JTRbWofBr8zZKngxTrrVcMzGs7wXHbPNqxILLmgHcxFX
OZvGTbLLxpHGIOXgpdEnRuyNYeeVkDev8KaQ7OU9ieDGLMhttAPMV8U7ci9W3JlIKfHxTs4zNV3t
UBQCGduINigq6luhtP2w0B7/7h/vSAkLPUJ9gaRcQa0/SesRPD3ioyZwIiCsmF9qTFrksBgFwZ1k
m6diFTZ7CW6ew0CZoulCakOinMB0zPRMhZPYn16Fjsrv7aDsEyehyL/zWZtOI5Vs5FVEC2XY4ew8
ea+4juBzsmNUAZqYbh2hHN7TWUfQG2+NxTpzic1Iw838spPftt8T2jobkQUEB/gI0S3oCsctEa2s
tYgBKe7w1LgrHpCp3LYotxWeGAQOGjZRKZVrpy+6eVWezxl/89PEQLxkf/7p7r4YYDEKSsBu9oBX
DK0bL2d2S5EjwHXfHKgSJat76NYegFss/B8H6uSXvTY0UjFZJ6ICYhC0jDOWzyAO5hw1Y7KRSdQm
lhrB8VTUHkGSBxCUOCiQyPL/qGh524B5LdzW0TkhUGX52JgMq/cAyaEjjlxbWM5YDXmhgSO/jjKF
42kBWsXoOmqJYSOsZ35OV/4jw1uzb2MSHIpqccU0xrm9MeCKs4a/GevhRqTgtuNV0p+qf0Kb5PD5
7y+ImYNmS2LFkdQIlv4bXTSIRW0aMTPGd1gbTA+pxAVB5slHyJWHZESwmErz+oGCxUYh+V3wdWLl
8482/TPWEqwlKNFFvVyOjcbx7yBhHN6kikL9eq11d6YEO2WfiIUb7PlfgjWqFPo6Y2gP9oMvjy5m
U/u9kHLOZBoNJKQPwlax1mhOgWKipYMLboWKs8tBjVD4RPUcwxFPm1Pl/Iyj0jUiNSGQN26nRM2B
f+k399eIaIjBy31uYe6Ow/6SR2Ll1LESCueJ6LZrGKS8ojFYkK6S9wie6FBQFp1QmFzWyLJU4JCM
raHLt/2dsfstX1wrzFLL71KZVIv3Ejk5QuNBorTpIzB2INCRrNomShqyU7kyheMLJaTMyVPaGz5U
mBl6ZssI7olToT/h76nbbyz//6DyV7xKRFRAMtgNUDVz/b7clYOUXUubpTok/sE5EevTBx0FIR89
IbD08f9P9hUzaIemqfP5iC4HMa9+E6QJIMy5wBl+BBHxxdNn0U0rfh/D+Y06f5Xw4688tKUPUKA6
IHgresXIq7XxHpk+G1wHwMBTs0S8ix6bDc9n/W9wSfBi9x39DyXqVH+xtQmVj0qzA84E6158bNgW
SjtIJWFUUsWPIAoTxFvGRSOzZ3B7VUOdAJQKjzep/nYfFMyVR18244QVCzEzeQGI115zQD9zyF+M
NQ5tsICmfs4506LHXM/PyWWOcYQj1e6CxwgqQNg1Yb+45E9O35F5CvxHrAGeUJlJWObF5QuBkSp9
XTwigxA52IgvuiRvm9E4IBva1wsBMOO4jmQfqIYtuC5O3mkBpeG8JHAN/pW4YaQg6T/k2XJ7wOY4
2kNt2y4Q1HOilz7MFrvZuB13vrw9T8HwUPNckwE/lohVFFHMAvcCfnnC6t7cj5Dkt1TpLpA50ARy
XutP53qAR1JgF4iFQqnJRMB6x45JhBYZIRoeaOyV5YGSAQa3TJ0Qa/IDWMCWAhDKkq8gHenbxwgc
t+l5K9VhAf4uOeVkSMwHdCpXNyov6iZ2wnHBhMFmvAGouoIn01095pfw84cUztwK/kGfOoKC30xA
WQhLubMISHi4r7hrvBWILLlRHekG5ELfbGPW4/0CmExaDJEYnK9RNeRQ5xY87+H9vacjgRTUcZ/i
quN0y9fitxvORcIPZuq4RI4ESfPmDnqzgv0xGnJ8C4CMq/xu80JO7kgHttKYU74tWIhRzgIbGkaC
sK9GWGe4FTnJeZXjA0eZ1zASBueg5jPhPVqaizcqg4wmcR9T27+krNJHUG4xaI2uNkrkAMcDEna6
zB09+nnE3YNpl1ASxkGng0786L205REcIFcuv5aO2QVyDf0YwNe/5JuOsAAYtXMuwTPzsrp9a9nZ
jQmKzDMlWyHglkouJdIsRqeTVdq4ga1Z+uFafhRb2Pz9IJYTEfHIpctR/Q6Tp4Nr5OMKTerGXOLl
WrumZukwv7L/3pp/KE9XzJYf8odZ7XmxiU5fNFzUyrTHqcB6wp0Hwm5MwABcNCypmgm2oxu9kJ1R
M4iyeVbzN0fSKqleay/v9ozcZrhv3Ielc54CskNbibSSyxzrMd9d70CTqgj9wFVH+4lH2GdW7sBt
0hVSkdXkSHT0EyBbccoRoDBCjDaScoQ0opIFjQu6TyoxH9vGmgH6PBDe1QfYARZIxFyanfwP462v
NE1o+x9OX3Up1xZYNqekRIoU8BHrIjVNONorWr9FhO1B5DtrMFgomJksOblVUvFEy5OUfw4crIgJ
kZPMZmBStDL4AuO4QqbxBNCiLDJInax1z7vrjqIr90xPkuSdfOANPprTQU3lHfO3v6VFgfYXzSfc
5SeK7a7kdrw8meSmewhL4j/sDxpa5NnIpKApWDQwF+UoGrJncEng20VwGDwtBsQB+y/+JJzS1C7g
yRnJY7adyWNG9qlQ9KOA+bj3QIOVxRnN9wipg82HrUKJwRhGSHXd5wJeIXxZhwuZbDhg0fvKiLbJ
ESbQF1uMe54SpcO5THGePTlhl0UAk3dpxayAw9WrKefQQgg7flcspTOcm3wP4ASspMDnmCgaDlVq
aGWS+89c92r+45mqRti4w99Woh9bVGCdHXyU028+FwUqMl2IZKydCEiQyIEmtGYpHKuQI6CFfB/Q
5P6Br0J0BQEAIEX6xTICoLO9mnYp9BJoVeWQf7oj5Xfb8egjwgMxmTbR6kaeCsZrF3Twtv4t1oeB
2095jFErPa7hff05rFF9U0eHRN0Rnhx4zGbZYOEExfCzsZsxw3oGHbrI5EjwuCGGQwiDb7rvXdBn
jS9jOovsY0HGIk1PjTXBDhiyuIciKLbMnsuL25BwgejS4MEfuHqyPmYkYEePsQEudrPhECmDwzY8
AEuRUKSS3E/RReUGk859zc2IPx7VAYEHGLo+8ccaC3mSlJt03UNrRGZGnwpO7Z8VRWD7mK8BrZ2B
/3Xj5/wyJT/7Igws/NbEablz4CASBvBkUUWGaqE4BSKWuLUIhnhZbjMlTeafqrAk7vGT/OwdeRlQ
piQg7zQyPxQbQ7ozGWC7lMk3JzsgfLs7vg0fq4gv9Uhb6kcEz/0OcNUzkiAAlUGJiMRLhcyu5eWT
+DUEKRKRw93E8MuV9VyLug8RuUnlEwp9AmRCAAr79IGrQnwUkXRms4tAed+mZA+gYv6SYcJedsrA
ONYEJS4MTNOIAVAmygf95Ug30WWzohFVrI0NvCAhyhROYGGrvV7GXw7CxxEGYPcLg6oviIKS/evm
F5gZ7X2+NumN6DVIDzV9wIJ/+Vlz1jauPzgblCL2HO7nQBxZb1GTbPJFLbryzdFiQbIFf6i9iO/b
dgn08LXs+C1suso7DvIVczpv4IP4zSbIbTRLgdQHx4LJzk3q9qpA7cE+xk4sp4H1/VfFzAOCLfMW
kGwwLPnaqGizBpKo1Dzfh0dyUGTnzAfPbR8EJyTMjCmcvpx3lrCmaDzgT4CS0Ah4TcgYxw9PgvzF
r+LDm/5gIr0Ajsgo4se5RRWfd2d9T75+APFU7Ro8q6RPeIAcmfrS8C2uGn7sB9YOF72A8Alfgs+8
m+OszfsFCl12qLfzzICtIoVciQIHshwAaF5mErLsAvZzXfLHk58jUpiauB8M3rxbZ4z6PFLx75/3
nReUVI1usjtFEvsfSsT7FhGVfBNujjs22591RGnF4RTsBmQ2dcuOuA0krEL5ahKbBOxP9S1A8aby
5BUou+rjUfs6a3xTzhlvmTFsCHDnXkAPwbsMFrz+zhF1fTLMXENz/QDlofZo/Ql/ggG7ogXB3A+q
QFhi2mYIATIyOAlEpyhvSTXqGxeD6dAVQxYyKn1/8RA1ziiO4DdbshYa0eflKTsR/8ko/kESVdlH
bhVEmShcpgDv0vI15AtoOYhX7n0Ld0N02m9CTBr1gSmqciZdOJxV60ERdOcQobphMcFjQLAqsvfZ
eGZkhtF8Pnx6BlK85XGJlWNm7i+M8UyNbHIeMudT/DKcjrAqoJqpzANxj3C3sLOSPlBlCgGb4sAg
ROKIeeMz/yavcTMyihau8Oy9+lbPIGiB7uoYx9PuG37+LjGouIYAt+ffua2Ea0VsGEJvmBboCEkD
QKT3IV5Mym+kanmY26G1VqPHHKG8XUci7YStmntSDgXZbOaSv6pJlo37H18+u/UfJieybkDW+bxX
ff+GnyxQEKlqKFxB1ZsNba2oQTWqmHmAAWqfXv9jMSvIiwedjk2mQ47gZ5wRWAkijxXlR0A93yi+
+ZPVZynJ7cDGmhVqRGbLZxAD2HPniQCXLOP2YPp975USvDbUcm5IPjq+ER+NORDeJaBwmpYL5Aov
VBFRBRtF4suzII7bv1gW9nJsIeCgFVEsaE75pxX1wqjKnxS8f+C9nh5REQAWecWHdhmfpw1Zo4SJ
HJASP8a0UHCdD7mcxb+LDpr6K3TkJTdfD2PMF5xh+Js2yWr0g6/D7cdtX3CoAPkJqzoc44zwMMbC
307NhUZh0iAU5HEy7HPIHolSxUGL2ufiX5zS7xavBS0d9KwEWAqVSanZH0aV+DJvPN1FbKpIIuFS
/lCByZJw35B1yYyFVCfqYpQ8iFxAZ4pqhl71O7C18xI+dpWVQ4h67CgGhnAsePC3vyEJvTJGW6wn
LliIEunYK6GiRAYtdObKOWpOC93I/cJg9XCMfb/2ym6mlvZz/Jr+DQ2osrd4eY0cJI9jv1q/eQA8
6teZYPOWWZ68SQi9lUU6Iu0G1oACpRb3VtogrfPOiDjpQpi+82f0ATrC6c+FyR1yhK5/OTqLxQLo
jzvkSVwrkWDIdN5Ojya5u/UaqQJVYb8LyDamjIxYreCB27qbnkgi8vl1j2k/IijafVqeZi34Cx4I
4SY067MQzR6LBScYkjKbDIqay8lXJ/zU1F55ROPkCsJBui/8a1BPL7uu8a9gaym+euXAT3YOvgCq
wHgxAbT7Z8R6iTcDQhQFLbA56kkV6Ok1KXPapQIZCFrQdfLkTasS1BxZEx9wW36RXwOIDPt2lzT+
1z+yB6aYgyIgYrJ5b5PeRgtOaFt2OuZ0sshQsvMZ4mn/+k/2Ihqz3tjO0bSGXNP8jpcROcf5K6wJ
Ez7uAZuQMe3wJr1GTY4EVa3Zuawqv5HHjPBECwAyQYGNsI2NNYhFX2B2JUsiatC+i8kprdYGx+mV
TmyoVCoMHJ68KwlMKkkdJBj9nWBRF991u9Ni/gW+x73Bu+VToebfd/xZzxz9Ewn04wcCtpaFC5xT
Ejpf0Mh+zxMKK/eKECtlbtUwpzK31ZbVQnPzaQIqJPKy3oCD899YyH7m/MFiodml//5DlywVPU53
zndSHlwOsrke3ZCln+Jy2kWrEQqLGYqniUI6QW2vPjaY3bN2qtYndoHfCFGsixq3df4IxAtZpUnu
vfLE8ASAEZzjcnwNBus7fj6MbOCzSEcYg24e369w1BN+Ljx3nJ0FK7c9Iql5CrluDfYERNnKtBu/
oPZqu5k8RJyhJc3xbsI9Z4wA2dO7D9X11Xtv+MSn/OX/RMdPRRovFAvMkGKTy0yVcs8a74nTuNJg
iS3Ge8HXoKiQ9iy7XN9yAGXFbfUsKMReEo5Irn7PLojG2g8S6l8Hdg/rwb8flGovYiGQ2KAqhzzq
j3pYUrFQ+4+5ptuPgyBryHvCWG5ma/YNp0alDm7TCHkiGbIYitmlirUSrLlIwddXlPOuQginUe1M
TZe/AtZ04ckmgZiLk3T1WEoAFkFx2WsX1CpQKu+YyxTvLX8K6zJ6pNElj2hwU1PUH45wCCgO4W1Z
Dhd6iihecKvpfa3n7Dn8gtgDyCFaEClDGwBK4StdAFUWQjzRMfdLvh3ZUemdJzLT9DtJuGb5ljIJ
f35RBwWegNnjD9cPslceGj0XrUeNuNtJsmII5w42BPdqw0FWQQ9DE35WWgfTHrUVlSvFN3hNKaHz
41/0fb38cOXvCcGMaLQZSjsNQRbY/1eIxQZvK2ZlPiHr+5MmYLmxwJmPKfadt4uxwf9aTsD6gRPx
6xJU2bzEeDliqqTShoipT2ed0KpS/1pGem/4RAkIZNf4L5wT4DLcS519ZLCCSgLLkNwfdgXFUR9z
4q2qpCJ7E/CXs+aMfkt2gbDvhQhkFLGBePq528AZuSyJIrqQY/VIlQWMpzmUZu8FJloyoPqwi+kn
qkkEfrkAzB3LPXKBL65ep6fDNZR7XuzbqMynYDxDYBQfbdJq+lKDge6aOhIO3pIyL92p7JrgZdA0
8JjZaXd1dVgIMtwTzmi6rwIYYK+Kroh9GX/xXKII4H+YAEsNv74aEy690xKUsF90L29nf/wDfuVJ
+KWd9ShOoxKFKxcUzfPhySPZlXjnFpiIIBfUrhgeHQMbLpoy6BRBelR2hiiMV/nofkG6eXhQgiHc
wZCJ8G7GhYc+CVkS2UtsoqiVbYZFyrfSFTyVsVsFg8npwK8eouphtwemo+WQowNUwkwNfkEG42uj
CEs1+Jqssv8IeuRP3ZtDZbRlcfgzx6ULfL//bMr9nWZDUCn/nB8jwQYTgpJdh6wrAFkXL0Ruct0r
S76/W8y5DNliTOEBWKpsxms4x4sBISSQKyru73gK+9DegFI4W9YktNn38RfUHrkNTUVafg3xnneH
yxi1abnMTG6qFqcICR20hv+omUKOj3gAMrzOzyitzhDc7+DFM69c+F3f/3Ly+JNObrs81Chn0CTo
jCBRD0HbY49Ii9Xdw2HN5e5ury05bTaMwVL1tbFJYCuLw6jyKubs24yjAmMth+fs6DXxpLYCY6wu
ef/u/vIcUobG7L404JnJCbgMJ60LrGZzx2n2nv4V10DSyLRg72VOW1OYbYgFASugbIpqzhlOW3yZ
16QMrQ14mPf+e/K9TDkZxbADF+XoHOeNT7rLv/bqzn1PCGQbo8BiDUq4GcCZOKJoRWPXvliMyLDK
s8ek8rOCUmAiX29BM23nWHBS4uUw/UhhwySboB/hGXRAdyPEHljX6bE4uZjtSmuCNipErpEjusrO
3BxrOUiZA3kWCVYF8R4kxcl6xlE1FRmRFBsNSfcwKS9BMBpRScrn9bMSvnH+8k1I3AoYkLBAOW8G
of8XQ7w4W26oP8wjYJYAnrhY+O5ZITck9I6uZEWJGZCQamdPzxC/ibAmNaH+A4u6WIivr1C67agP
CKLCVwFRoU1B8CKW1ugbltnR6S2JaODsqzbkEXYkgV1cY1Nub4HCIMOSg1mTEGCFXbmcuOnRyq72
P0jrqjjHa6J3IeN1Gx1DAexJ1unhijEFOksBeGfIKf1+dt3fz95xfx1iaYGRWCq7N8OvBAbNZ+e8
a6dmy0SJ9k0KkP0l5hX/TOEokD5XyM50m3MMRXgvVN0D1C097k5qiDD6/PWnIrTKsLiaADCb2E6k
NRsglb02TXCWNhWajTNSswoUnPKygOkD+k1LH4B7cHaEN/Mk+BLCO2XLdUlk33IVLE3VmgjnD/lJ
Oqo8yd2vqNNrXcoEo2q09k8O36K1xMYMmnTh2t7eJ6cJ/IxTu+ER/PsCZg15HH9QcXw2dK3H2ngA
lND+IYIy58AKomOdE3gjJCIw1O66WIul5W9QLHGEDZm/eopbtrY8lAd2ODrZX78MMCoxSDrk5KMh
5NqKL8EdvPLpIcIgLsd6Uq62IqRaSSSf/4k3lxMqQkRvUa6JxANMq+CA889M0eJsZXYHLH9SL8EV
RCXe+uVOeBS+lqvP+KShESOCTRJ919j58s57CXXGvyi6F0QFYCLu6lNAXbZwlbdIvO7DWVGnNxFa
6gKvLjBx9lwD+G8BZudq0wnHAOorj2oXntzVrrXThz1DFEY6tI4Pu4jK8B8aFqeNB6b6opJ9cyEd
5x80TpsOwJvumMFlyM2dAgduIlosXKxsj/geEMXGGfbeqLsHcCwWHT4aquGId3Zb1N4sb71oSYmf
WJoPT2f7YM3ifYXFhahsPNqtkJNK2SVfM4VAIfA6J5P7ftKzI1TChYCwUuPEyxkdHXV3Idr6Nryj
qjdzaqGw9YBeYEH8eW+nYdUTCg7Ejfy97BW/Rh8iGqrjQkTGgPG7B147sFSBThAPY6QVVmczUMYn
ESyZznImNwfpF/V32TsRI7EgKrY8/UxXg/BTkNqDSnzPG8T1cdvzrRE6cnVQevJ58VSnCGKA7U8P
jwdKArNYXv3tB9qms7LGuaVS9PHFGQRUgOXk7nJg2gyDU0xC/oNznEMCt2HAMdjtE3SfcJremDuK
GhH2NKzLAvKj61Nyt5x9VNIilbn6VGcLTjj9bngKLeBPTnvVf/7LLVvIYsuBPI0555CDWREasii7
xwURcBFCNK550O9Ugh3t2Hzr+EOsouw8p79MRw2hQSterDXevSWsucfazVZ98vaI4murUOAY1pym
HBH/kXRm24qiyxZ+IscQRMFb+kYQe103DFuwRxFRn76+yBq19z5VdTJzKfxNxIzZrJ/mVuGHtFng
MKb9Mx9Abv09CWl8kp/JPbrl+fGO2Q1goxjm+Bkn8s9aWZZWslC6VtpFqRDDApYhogdJkb3O2AN4
yzwOk7O1wGpHvPkQ0vAcQajNMb/sZ8k+PAfp5jMp8WPCI4l/Li0HZiVEZjBlM31wUW0Va7C/Ik7N
MVM6oq7dd0IVq/YEa2cHy3SvPX3OsKhkt6XBeA8NHAF/h2tT4Zz78gEhLNBXRCUEa3oEaOMQCzY5
B5GZHO5D5K9maphjih22tuq+mH9Xq5/nAPdXsLpWKEphRq1o6KPvRove+LJj2W5hsvCOqc2gF6pg
X5TWVjNopv15ETa+5ESXOWqO6xwHbMK6/gUU4nACCo/KjGf2HjN6No3FewbHLzJQEdF2o0OwhQze
tw9MWlNc5OkOFritOXIFFaJRDgmp3lahzjnCQnRRqbDld8f5eV09LMnYgqyKsJjUQhD83wE0EvH9
fVGEyS+BjQMuhO0h6BpYOSvzcEuguDhy4jyYUX/nVYsMF1hxcHkUG7wJ5Q2fqgR5cQygx8uejAIK
iT4kEsBkhkr/whX6QT/9bsRIHpZmNyhtIkaw6mWU7II8fMXtG1dJIhxVT5kYVo/8KJjnjh6wn+PM
uTuvVe5Cmf4RWzI8pg1vCC8bXO/RNPzLAcXDkHEEHkvMLvQUOqWnIbrmzKFLCzC/GHynJ+eHKJtP
pHn2jyhW/zGHhBVUsBMLLo6O1Vq1I6jyf9qiGnQRLEOXJAgUr07M8OmJcXNRWbQtmzsPbvKpZ80R
USh2D0ewB53/0e/Njz5ezmE+hxjGbGwLh5khKYFuF2IlixknCIOaizX5kaU7feBg8KIe4zHzkUYX
/0NUV8bPbS+4EmJMYK3WpLD+emF/SAqQ97Tx845rXgpcXD+LqomG2Qe/6uXaceYBEeG2CMCBPvJL
lsktIHCRd0V/ZBFR+iG0o4CJir3+9rdVhr34jeacyWKze9Ny9RwCNw9inUzNxmPFIT6t5/n49X/M
digOAfhuWPRjDukhXxp5c0TLYx7H9foxJ0roDJFI1JjEISXtkW5iGOMJrZwcuLkBPxUJHKw42Hxk
JofkO0Hsuk2fNNDMJ15T0suGBBIQK9xM8Vff//MEuVhzRs78V4I/mO2BzBS7z6A1BCCLOhE8JkBr
zLTe9pwAwzGAq0uwB39R4Htffv1tqgBJjWn8IJfyINas/7B3YBozeZGUdozg0uBuWk8O0XH8cd9T
I2w7pLIz9t8dJH2chE++8s+9YTWNENZGHOvk/C5AVCdf3+cCm0FNnJeDXte9J/X4hSAFoAJRBxpP
/2sxhoKyBzvO3LUxcTh5SiDk8VcKUw8dEVEnc+wc/AdIu/dcGvEtyLGqR7qHv8hPcmh5zjp2h+Uq
j9QZSWwMqwjAGr0Z2bXDeePPaSQwEMeiDGUXToiih8485h+A3QQ50annGy7szk7moPXujhP2Nrfn
qreDXm9BGPLF0KvLsA5oeb3eIRC1Gw5ihav9BqZbQMuuHL7xyvB6nsg7a4gvvZECFvnDwXyZHa4S
9+Nm6/PmxGZ5439EbSzB7cTfFv4pItGQQhijWheXVSJTdFJGhc19H//s+W7XOLwohCQGY2TMCdFm
6Fjla5K2QxYgO+Wgej+y9hx9WUCQ8Y7r11b9Z+6dsSdU77btT886Zh/XBQgFuEGbQq7DwTZj/DJp
h2eT45Wza4QFLj0GpGrht8GOixpzjjFRgJjZOBAS5IgqVHf21HTQJm8DMeJpyJXSfFx5mSfkfdPA
lV5yPOt5C86DtdNN0kH5wwEENZaGGIYfEHeY64Lin7ErM1Yp6JZFSlqotSNbO9ygJhvwlDGyeW7l
BGv4Z34tbgrT3gx8g7Yot2F6wXpSIA+6wqN3s1kXpHl63rSTEZl7R8ojFNCM+kAS/bNiVbqJKVt/
wKyljppNzvzhe8GfZt61d1FElDAGuGQDMOo1LAUrEx5WHWF0dos/MBxBdRaPDdngSNWJMFlc2b7e
l8HkjbWC/dmE/F8DaXzwJE74G34z+0SLBJmu77YgCWjJsYS5w5oPjr243TZftX2jZKJFvweG4vBz
8ntwV5385EJBxNro9Q0JN9AqMfnJfvbzbHdVl1HKdaiAzJVuB6YFzQYX9ZuYMpsa3zgT9eS0p33U
mG2nQ4WEqgssAA7m/Y3S3nqTDczYjbMY/i7HwPaIYgQp8Me8/mFZSoXyQ56EVSbStLVQPgoqTBx2
3OLGwu+IefQTa4j+WCroBy0YPSAE67iHw3AFUgaLRCxJDplbr/7RvCG/TLCSsEjJ8kuIGFsYfhAM
mdzKXxhp8I5GAvtx8+MQ9DWBXFvOIizp6x+OrCyKKkIaePcojuziYcKfacFNp6IzXxTQHeuAppqb
hpX2s/8Yq046XLPFKB8yZAmIazFZa1wARGLAYMHIryaAryYduDfW05rLAcacc6PMEQ1Fn6SakQIs
MS3x2Jgp6X3TlWXmEPIERRlzNltOpwxR8Q90mVsdIAAVFXGTcFB3tLMlI/een/WdE30OKZaMpKmv
vuK980NfEJ8yHzeYH+bY//6jv+IaRCzg9NGP9jvzT6/VHZHaa17pkyN45er2sp+9wYkxDwFC0E00
W0EShixrReJx0zZPSCRorLWgI9EmBceZBsPzEzx7To/8PucC3d1YZS8bPI0sFmZPqGf3Ocv8NSrH
zaBzeKQghri3P4YlhvQAeTnzX3XwTL6qzSXcxcTmoG0HlNzfaRUoSBUKZBXMZEUQxJNnNFxNhENy
xpdKD6H1ieNm1yvwc79SV7AFBsxUuDTrCVeWQznmkk9v0k7duKohwDPX5yFzdWh+dZYIXbwtqTQ7
62p3JoiID+Y9qel4yRL7Re/O5wTqNXeUNbeghH1nju42aAvxCUCmyxPm30ggUBnTWpZbmEMM1ENm
bxz/TFyNvrUjb4UE24XgHg+XkmJzHX4r63hy1WgAUEARRGFNNzX9ObgkaJStZXhNC/9a0cq07c/+
vV/jnAktzctZ+M1EgTnkQKL7K+0DnrAwquaY61AYojsw0bIfiHskoeLLDQzv6YFWHRrOXwN35Sa6
Q6RmCKhUXp3qdHwduMReUhA2o9xt4ff9Gj3xyBJKl9ADQGb4Xyo9Wqf2UnUVaA4F2CSupSoTYTDw
FQ4ZTu23x/dNX/axMMM+1md8Ybfn7GIoEQQ+tW2+VsyB15jZEmcN8bvNORH45RJNjIIElzuqGx4e
d0v42Z7XJwIcTsL5eS4F8XsdBCymQKKmP40Ad5ixE+uZflz5MqSN3gYjubP6kn1ta/Pvz8JoReeF
tyYvbtEaYPc0Pc/boVznOlYY5003bTbXtHMgTcol6N0eASjCIC9nOhMFkrueMZab5y32aDH+Mrz4
vj3BViqhc7V3auhPmJ5rS7mzW7Yhcim62qh2KDqtHW578+PuPWY0S+1rfTyDfEOERmEfOP33x+SX
059LQgYr7z8lbGUO4Kh1ZWCwQFbDo07eUQq4y3GKuKfwWWU0SPx8VffxKsIZLWNlpVsVP+P+aKxH
U7L5xvnqNW4POtzvQDKAJKxFeCqYbpkkN6DjyoQ4d0RPjKuv/whUW+EEZ46FKQjjjra5KKPBdXt3
i7BHgaebF/od+tISILMr5ai4N61PaMYIJrefuE3UplRQRSqOVzBuXCJGx3CdsT5UFpTLrFNoOkQu
IecY5/jxEeP0cTX8WWhxRf33Wtq+wzfBt/uuQMRDKgxtqYPgfCAMkMwiLKG1QtRElOS4XpQxzZNO
5UcxwMp+UvIedogNmJZzRqAD6wTYaIACuxg/kQtETBjgqjIS4gAdA77/V1ykBDs6/r24EoB50OQx
Z1qqS3SN6HZOHmboEeGUQAjaPzYBTwg+Jz05QDEuUo+vhyz5Lfi7YJLCRryyfTXa6ZBSJ9RlcYtf
ag1T8fnvrEf7YD+ckvJ6CJW1M6TcQb6c7GqossyWGQO4xBIyFAAe5HliTujXmzOORFF7RF/mzolV
BAIVgg1IN+2neHdR9zjloLuk1SiE7L5GioQSbIg9vP+doJxzd0J2aUPb0e0nCja5ZNfCfUHal5wG
xowGI6Stsdcl9nteTjwfcfUz8iXu1pdT6D2+mZ34DXDVomfuj4AJoMry0MAaKkZb4t0EUC1kcxw4
ETVgvcUSyocnYu+LkGLrwMB99LQPX1s5HKc0fgzfcPJHpUb7aaLazZEN/8Du2hE0GAeDNyPu9EUc
3x/iELWTXmMHpeoWIKs5A/XOcb4AlgQQxScFVtgJBTuWc71xRdG1OU54Ufg0kkG1+2eLAl8cEqmN
WxboLDNPq4dNT2IwcaUixAQcEBbWkTyOOjzOewQb1oRyE6nrHqBzbTm3EF0pCMvBzo8o5e6YsTzv
JFXV8whHPC4zEyDQViaaVwZCemMZznDv5f2JdJayLJ9cYjKvKd85B4JyAXHa1VxtsFLRKWvLn3Oh
m+805oEoJPTiuYvbERU44dRy4yF/9lrbBhL0x5WCGGFxhNO5DeJdLzorLaHQG8CjO4/fMMhpqTyd
QTMnUPql0UeS2XEemN2jUX9j198+EUnx3L9miEUDMmXZJtkYHiwEW+G1A2qhZiTki7Tl2dPLt6dR
QRVgqouL80iVWbZo9SC+YOYSYm9OnMuQBQB+1yWQQJL2jmAU9hHTeOCVaynOvauj3XDLGhymaHBH
+hSToUW9wZU4+gEy0gNZT9C6bMsEHPKRVZd2wZB8j0zzS5k04pqnBvp6Pd53mC8a2jKdIIaCxBOu
Zrqc35Y7woNi5aAb9MpZy1XjB4k+mC7VQzhnLQpRCEsjuXxIaST1HqC7IxsTV+18kMdCUNl9gBBZ
hQKx8It4tl//OMSqj32VZIp4M8GG6dnHGVETrjIoYK4iJgL66HuLH1YFORPBI5UmRojIk+CahO9N
CrNG9RmLwJJH7hg+Hbm8MVUgbr01rTf0IVSnwiTAFo6JILin2TKb+SfA2AmKDN7TSS3aQJ0y9IUR
CKbpsABzzoGHe3ZRhWLqxMWMbRKoA/VhP4DTpULtQEecgj4SXkYLQQQa24UAPhwRnE4hYpDTAe1E
L8Bo5QkZpE/VGjLHP4dnxi+q60kG6M/fG+YHyHFxtz6T/Uu0o2RhcMKCxZIGkZHGIEaQBiAPJoZm
GxIUXIQWvPOz9waDLseU7PRnWwJF2BM5Ppt0B+clnIe/m9MPvwPDVX2ortCNrAshQZ/kkhTrI+lF
pAib+Z6DF8xdp1J27xx7zZYADHlYTC56A23S5Izb+NdQo+y+c53pjkoZeEo+TgP8+BqdbW5s7CnP
Kb6fR0YbJacur71BLdB3FoMeMT8GzILuXEMq9EyYV7m0RHgLP1xUZCFdjAwVyXe8eNqYGxBn8RHF
JUXqesYswOnzNQFV4eujyNoKl0ACTzQf14JnVCRPhhpLaFjd8DaWmDeSYPCESFXAR9S+g8fu4pQx
03SogexJK/yEKwbDDJD877QdUXSojKzJC8RCe0xTChzfgyPLGW9xVHSYc01lCPG2MelCc+3+UIGo
Vm11ReDdcEVoieEcGni310iLHwdt1JDbxYQdYSXQzlJyCQh1Dp8El7f87rBhxviWZOqSZhHu8Ako
nJQ+QE51/ElfGKrZ+aJFuyN1DMJZ/AAeRCM26wt7nUllGzjgeHi5HInNgKpuAKd+A+hKpS4HOxpH
p4VRCx0wfHlm+iYOQVzgnbQim+84R2VONu0UXy8EapRIsxzCBgIiR+G7ZQ0sJmEDUaRMiHKe1gAk
DR6lJerlz7SmsPFghacKvv9Fesag3mQ6Rj8xqEcNnld/dLAL1YHiKzQZ4H1gAfCxa9LFx6eaYUB0
m3DzYpYM7tmb5esno+QHzuvqpm+/EHIRk1suObg2/bS9ucQPv+Uf5zkMWyBRGC2Apf3oDFsfOoVu
GncH392b7twA3hQHT/IKSBE4hNOXKTt6a6TViwxEeaozboEXJQF/p9lyKHIq3oGx+pnK4q/a6Dju
s3m/PqxwsHheLZ+ERw3HG4uE27iTh/jRQxS+t8egAbT5eUlWrJk/wzab9+8+4dx97597PHxnVwgF
ioOe/Uq5r7rPvYisGXuS+LP+8sBGBItxycGlgKzoPWil8N9mtvRe6bgoYAyrxMcbWWKU71XQ51Hy
ErmP1rnYyhxpexMD2SvsR8gfRZJP71NNNTsH1f7MrrxQm93bpfvpj24A2Yi7bSFG4iQyhbQK2P9O
GrqYdQ5NJaKpO+9gk8IXJdwxs/o8efHiHfU29RDXEyVGJD58Ea6ON3p6zsx81YKKyed44kM3x2o3
6My0CJ2+5hviW2ApTEBdfmAVPMfPnt2BMoHB27hLKTHFIhh6ToqjLSN1qMytMLyugO8ddh9CcUQG
733pkbTznuHUAmlm36W5HV0hB7QOl3Ez1AhEH77GhyJ8x0DzY+ifVOmYGCs4nj0dRr/PC8Spxs5X
BkbCNdTtOnx2LIPnS4Xqk6kQGpw5rBKIBfmkNb3FSBcqDtYYin6N5B+X5lHjo6VxPocikaBAmQEw
8eZqk2klHONha3h3PqS4K5wEZ4EZX3Z8oZVpsz2HpxgtBiKowQ+Ugc+QVqnGSO7EFzbbxEc+ojYX
C86uQkVrBZJgdgnbiy9TMPvkY1IP8QH/IpBkUDia46+PCQWPmYONxXnGheNoc/P0kn/hmlD2XnbV
s9+r/u4NgEBxnmT4juyu6QciWA0vusBB3H7NmBc7z40I/oBysBSPqa9JYjsOv4ve5ulBLXp7Gg7S
HCpvr7f5LjKGEi2/5WYcAWokmVSw2RcZjxTnFeycqX1yCyQKFAm7er/tq4uX1+ywGib2rqhY5+QB
gykKDwWIxJaahvHe8B6Iy/Fxh8TAZmKXW/sr5zuTTlhXvHgAqBX10OSxMBi6+/rgNtCH4MQQzk8A
+bzFDzEpXLFczJS2mEZalU+u1vTpZn8YSPvYbd/2F49OGZvVHPcunkcl/rld5OhvG+CwtJkCddlx
63L+pTg9QyI0eUDGEroLT6eGTaG56kB1L+sPbD00RYmGD4+IkfqrbEy3/seSJ+juOnwzj2JoEyOO
nxkcvmXwB0P1Nv2CacgUSg/ztEwgTEfyarsrQTwv6TvtYbPtd6X0HLLzWlibMDAHihYMgb/D0tfp
7mViA/aJnweLow9QcYqoWxef/WukuWARwmh8heqOC5yzBHwbwslqhgeWEJcWXT4uVGro+y/zfZB4
kPvs08ewklubzQkafXdfM5jKcFMuIyH3VKAzEkPWSXP4EBwQPEXODIKzIOxAFl/XKA/Uf0nVyp8y
6jqYis5EZY1hG9PPOSprdm7OXYRxi9PaAdgN9AmdmAo43CdsD+gGrBs12/Q27oc1B5tTzn9kIZ/T
FibBKALWfUakmLc/5/TiUj/grIeVVMq1fwGi0lxYSt0RTPEhqSP/Bjal95i0N9kGj3Ea/UyqIKe1
Mii42VpZ9B49piB3i86HIT1FHRwdVEQIZVPNRsmHtbZaYSHRxcr8hg6HETYjaGquxdFDLVXb5Wb7
dii1l6x2FDUBHTbGmj2gmutSxWMqvUC3QKNMe/qvt30+aIcZyNs9/zUr/T1JARRYL4ZGu9pOUeKq
QOboSfBsh9DUikkY8zqzhw0L1f3Ny/BrAMuQvQjwyayEQWKG0E6LnmELBtCai8R/TApnzfFrfswp
STUznW4HoMh57v+5wlQ+jfnDuTD9OvrQq8XmPT2jErsGiKmwzsQqkMnpzWEJ0waUMxzVXLF5gmUq
lW+Haf0VH3nVlWfo6QPGDIPSRsIBBYxFxyRvlE/OQzHDnDXSYfHlz54QJ0TXxkuImA8+95yZ/RUl
/gVl4tdGyAkblK593I9fzilZfd01wmLACDR/4s++oUl1lHkPlABTptZYPmPPbRfmMwYof33YoqVX
4GjHgG7foFfKF/TmObMl4sS1BfUdqK++KmOuIyg9RFhysnOXgAxb6uiKB6cuUPPJRD9/ngKIujzJ
lYS9OIonZIqz/LD3jFMFPOG77It98UJe5QNdwNV9wkPoMjZ+Wac/gs1jGvcPk3jKGD7xL/qhQtbH
Nx/q2gVjJ+4vJj4hPo70zq620vHTgV/0RWm3hhF5ZlzI7+AH8bsR1FazcmgIfZj3iapRcj4wjsaj
pZr+4oL+CnEYSgqUMxwWErAZoS6gNf0QXasjxkMriCCOw58AcGZaXGUcTCKgO6EJgdzl6LHQMEV5
oLoYP/AvrNOEdUnbDU5/Q+7/Y+Iu03q6hUiLaD6RJ3gh9G2G/j+cHc+gx4yDF5cZqCvPHxeRgBbO
IhHk7KnBHlN5zhP0IM/ZJa4XzGcx5If68LPrDQOqu4+xDbo/nzny+O4+ZypnVg5JsU+IBcaAHIH1
5jlT9q2gL4ZI1ORZZs3gQg2gnTBrQiLCRB8NyT4DLxRvDvvJvEuzDXL39l8YIjAkmFjOulx/+xr/
M8PV8FQw7Fdm95MM/wQIjZwkrYRIJJY7PGwLv0TWn5ExL6NWIonU49Jhegqf3Zal+xFqRMzzZJFK
+znlk+Thhwxv9L/HsHDxvDh+sG5McaN3eUu9iC7Gx4yRp6NPAXhxFuIpUdqLwBHaBhoqPaUdAWcU
N/Wzt68wBeQA0mn4SINPwGl4YewfIPObB8ziriWmskeD1F0xsve5wLA+wlRL7Joe6MAqnl/fGvcd
1hPM7K7zhlQmZ6OgQ620TXezz8a3WB33HOIIr+Rc1BuwJ6uMT39HSIk9jvecU1PoBpcRw7XOimTR
Mx2W+Eqy7qYNBzToSfIM860wK05jNOQOZTAPb0sElENS0aaXvCm8/xinR0Q1bOA1gsvSUDAnRmWT
TUrni5kOy6kLyw7OJ2ROjGN6Fh/wBVAFk05N3xFG5tW+u7jGz4WMk9q2sdHRES05rQT/NMZsLtBe
SGrgl1gZYrNETQNbOeRp+Q90PC+vSkX92k/PLYJ4kYPrnBkcJx2HiVGMtdVpVjgYYVTLK8At3tFM
MYRSid1NDAIggYbbyq4q6jQ8hlaSZ6PQZHigVSHKKWzT6K0gsGxxXsAqptxocrxxPxH4vadp2TyZ
RILMnBIi0LmEP468IBnDfd3WCPUSkQugY3DNZE4hNRFtNC+bC+vvskd1fNtwmnI3ts0OV3vc+IBp
1QoLkCHZAO4KL/24M96uKqKtzqpzHjpb7OsbzFXzEXEmLC2YgCHiRUbKaRF/VvfNi0/jwZe9Bq+Q
KHsykQy/42Fm48kOP3o5LHfgxTMILarg2hypkJgwYWVTk1d7pufPBxnM0pZHt+nD6a3AH0pUusB5
LOTMb62PAXeSA6sXOrrwbVHX0bxzY7KyWbXsTt1ksKVjp5m+ZqANzFw5K3lU9md054GDDkYtwAVg
+qgKEeAO+rxPwrZ8bQO11EIOv+3HHSs5bgl4tjC0BBB+UrAAnmfJDC8T3Cp44ibPzCcI2WwWXAmA
7dDpZzCH9md7QUgb+arxMU4T9Aj+5+00i/PEAZTKQao1jrLnBrIq51orOM16Y1pJAkUfW1EfCy0R
NQBEJQs+2SVSmDsDsbY8fX2kVbMbnNHF54LvfgfikCtGXXCiWDSfO6hMjhIq3hO63XXwXb45UnvE
ues2tzVmSHxcYHjhrpUs1hBi9z9Kryi5H0OEbIsqEPCSwfWAWlWB8MIN80UhV6Kb8KjwAJb52PiB
fnDQMjAJhI0+EM8s3iNmQAalMzJpD1wR7iPor1cfRhqjPO3O3OIkYwwuHXw/uO50vp5c6oghiUmQ
0hwmwMncGvZnI3eWbHiA35zRU+ljgfD29yw5t5zBeDxSjKywBWHXUbcJWXbVD3/Ogu8dC0GdFBNQ
J3blOX5v8hm0VishA+Zj7YSVwDR+95hg3olW5A0/kWE7c4DMVTweuJleMR6wxl1nxbhzr/kctdyV
pbmD+jq8xVSbnJcoLfQBDEZ5/ukn7qTd4BR/UtQbxQyiM4Mj+oAvan0FX9tzIhNgXHwJIavhesCN
UtxP0GXYdQmQmaHhhsXCJEkHL/zOKmRP/SFisd7o49I3IrGrsRXpLjTGe/g2pcwUmC5UIWkgQMg3
zF3649/iYj/5cjKROCY/uz3ru1deDlfesIHe0HzRDHuPUyCcCR1bj65JjP2HGU45ffJCU0MnG+W4
PtNeON1lV7Fx4LWJRh9DEIFaFJeDcpqFp+XP1bwcebm4Y4Pt2CCaj1E1bphfPJle9NCAQ455gKtj
dJi01x3GIPXXNKTQbMYawQmQscYPWDaZd35ay+8YmMZRBoi6eavpO7hsmzVqtNdUX+ZME/yasAGN
Ash6jC7bLwEN6OxgtLG67oDpohBD8D3Ro+ZP0HrM+tDURy1YTdjIUc/FYJm8LGtzThTTWLWSk/0I
MzR/TZIdRKQx/Zl71KfLX6iD15BFaBoxrio/sLVty//mBOKRoJMaC56ulUOUWnUHzVjlPV7Yvmca
ZcPaHU7OmflMlhjY77UtPMG9ar+BKTXGKQz4FR7poBc+ksuqmQPu8buvSQ8PEjJkCE2cY2a/U60l
rRUIFSiY1x5TyrmU4AK5g1jYlx2fLKYw+DFNFLaCOgIrT5vD/Wg1h+uYd/6yL2862QLPHuzwRUIE
wkQbrXCCVVgcUnRcMKEY/zS7v3tEXRiFsNAM7zrGRoYKeNhqiFsQk9KrE0F8uvxRkkAzAto7RgUc
A24rD7UKxiljyS7rpb8FZoHOmS4OHbRJmazb31EvFgbWm6/c8c+RvqyTC7Na9a8zzZkz7cob5T7X
FzSKeiEU9hOUvI55I+T0BWeov4KSMJPRmqz9m/v9UEKKQ1mP59YOT4Exwwe0BPmAmMMhDjDuQ3e5
4RJJuLuDWxxLLypmLUi64jKp7w5oLNc9l6ZLsBesOjDhV8E1aqfPZjTLyZV13CNH4Jd2J0/4bY8J
PSouwXB/FkfqjZp035PdTnQbWTSc6/MwS/rTh1hEioVA2zr6HWKEtPCWCpdoMW9NMHli+3qIiew3
mD5+Jsw984keHHFOS/Ae4O/EfMMrD12PrD3yq9/xa99etJkiKFvDYw/yawjlmQEuFLTo4vp9HKyb
FggFKRw8mesfMa1QJR8ylzrZkvT1PDFDf7k3PGYqAmMwhq1mGgzBrrnjj0HTBpFqoa+qDbRJTqaO
jfvbNZQBL+6qsOgMKQ9Y/wmBUTjh9RCiwoiArUiXV681bw61wv0SuEe3BGHjgCkp4M+Fk0Hsub8j
IVfIdcNPnvdGOtEE/In71jS326aAbVBHBQjHMJljt5t2QDngiOGreYdh+CKyQ1fsE/SvTopz6a4T
cOXCskKO9PONFV5lINwN5KGgqGGjINlglxJaaD3m1eH8wDuaHEhQdQBYfdeHHsDxdk5+jN/4jFZ1
UEN2XpCFzZgYA9L3jiNM3d3ae2MwfoxUoj7wEw0JPPmSpvdKYfqFOOYFeBfW4ysiV3gY7DXkBIzc
2YEdqz77mm43jEsQMPcneYKJ/2X6g8mx+kyw4X9XXv0Hnq7OHmEOfZhMiPdUhSM8/QXXC9lG5gWL
jx/CS5mFyorBMo63xU511MLSYArpdu/kc9LBJFI5VvkseZTNhxASGSrT3NDnBM9tvvlN2EAIhQbi
l0uZ4UtMVzvU4gKyD7R5NhZfo3BrNk0Cm+3h/4bYJS6rkNrjCg6OCp0j4A8/fZlXIj8+4IwZ9pHv
MCZNVNriQREckT0Be7hNqI2M0UlzshgqKlSCN1TIh7OL9BaQYYmwBnt1S01gLDKd+DigS60BgKOb
b2kre4svjYl3mxkJWwIslFDVmZ7ORSBYz994/wJFsixYiRcqLBJpZRPAKGFPtPgrT87rj7srvWpy
npyoIaVsY0jM2J6f4MoknWFzqkLOOJGCxhwdpLg10gBFots/62AONeqTv3x7eM/y5XtW/PXtJtxB
KGJBoxIj9QxqJapUiLJ/Ur7c4SGR6c6mrUFCH2R3cDpIH4tx9vw6/UdrgvpFzcYUKHnAj+Lo5FnC
a2ZQ8ma8grGxW/hZx9JFHtoNtS10N2mQsdsLWzExqJ2/t3NNa4jROIVyi8Ch3WqUGy3GTAF4F3K2
YnxKinGZ3NPujJfqEbjlAt1DV3BpxIFXFIAedKZdqinx9b3aK4FLPrSEAP48Du/pNiOigyc3akcY
59lYptq/iRFXB5b1yz70ePBwBS9UWl/OjSK9CQ3EHSnDFqo8bZMxkyJdbiQqUhSj7485uEUVMrsK
O6EvlyEEBI9anBbJ6szadp52vPu2gS/Eh5oILM464zgDdV1Ie0QaxeJlLsB8JpxFTCmwRBBvku5K
GnWAQ1owgw3cMe84KX7/dFfnQj4FPe85ZU7h5kPDIotjaXgcVV/n+1cnT1gxobjYnIJrAv+5DEhf
CZH2w2YJ2CSwktwOTD58SqD6VZA931tjRCKehuHNZ58v21ERTpTZgfq1a0Ivoobimy5fGMENtHnf
PNNUyE9V4W9eLI3kNEJDRngF26gGaUYp9Rqsms7mAYuGAXGLicG7n0CotAqs8PkI7F6gWY0xAgzx
bJTFRKZMfks00oP39gm1ZPBbwReGuka/zhz+sYPW5iw6zOo+8W99C6HqmPqwHFznKqTvn4nmnUIC
Zx26gKqwbksuKyxjfg6doIxLb4lwV4DdfRFw4WBYDRjZBunJHmKD9Q/4hySfxUASsN0o6TYVC+Ma
vVZdCL7VXFl+0pZPfs0ATgJ622eUU3jWjggd/gxAj1Rm9neGx437I1sxdx8RlCyTsRxxNQ7CDEQJ
ZwKCj0NgF5gAemNSVgvv5bvowgfQYujWPiGMK+xHC0jK+iCndXrhXyFLTkrRY/QavAZwdsXXGIdb
87rGptWIm9EIFAIkFCDb4RLjcepb3a28k4CsIotX7HZYBHf/l/YY0AZPSrFr0qmtDSjvv4OSwzaE
cLFsupRaGrk3/AS4GQRj87px+00IvCbSYz1bAIcHHuM9VNUl6eU1OV6oJEHTxBe/ZV6Isqg8fk9A
WT7qAa+eIJGgqcBiATo667AJDTwkcAIzYtwo2vyMCv+K2lQz0v+u84wJ52WLI2/aIW7utZAotWtQ
D+72gMv6jvTMUmS8aVdrKv0TX6rl42/s/JUQ79vxY9Qlk0VS2/cwEO/oUXtIqLoY5baGtAouyDB1
AR4G9rZwSw4oXvUfSq9U8fuMahvOKmIl7SXfxFVExky9R0A9mqI6/lLRb+7zTQsWWx/8/zLBTbWE
oMl9Mcuj5/AXgXrxgIdtym/OaTIP8MRiWIuOmkAwBMcPr+t3FmBZcBP8Fz6VhL+E6EsDowklB8Sg
nCGuNsL7ENsLPpIE66AjVIEbcErlX2uzCn89DT+eF12tmMDJRNd+oRXjKq9n56hkbvzjmKsyS4Fs
46gxjPZxOUUvQMGg2OVQwVCAYcFnqMLipdd+HF1ds49oUbEopPoIuEwZZxP6OiWzd8BPBg71Nc5k
YEaEjbhgSNxEx6e/CsbGvp7xyyB5ICDF+KRrk1FFwJxDdB1N22WIaQVjTVGVAd8zJIkUHPiUDb+0
mJwlyOiZ1jjEvvm650R3Mwz20DUwDffKP+gy1rK//M5rMlngtjAytnv7I/oQbhQ2EJRGi9m/9Aa/
TQFRpQMEBSucxNIJf3u5Bw+NV9l2nkgYsS9+rKWkohqAIqKJtawg/7lhzjHHnZGuJgr3YAt2bZHj
q0T0kRYhumvEsZ4BpIKWjtopvOFTIoR/eRzkBLA7+b+ekaKj5ztnc9HE/sxNf8IMc6zNtRlpfpze
14T/t507nwGrwOcqH2IyMfiptv60u8L6gvw5yBdKiiqJ+Novqd0H1OSrmuB15Do0lW9bwaz0Bz+U
0hNiA2Qs+EWQizi8/hqP+KUbG7PH0mAkATAfd9BVuFh+psjeo+5dnn+HHp3LE4EVZItY/aNAjtgJ
bAuSD8MLeRYGtAad2rqPGmfeJYjQ1BIYGhUNLb42gEv2l2EFAgb3n0vzC8LF0y4ourGLjLBGvXpS
WDacRcdN22ODw/npUb+yR6hxOaip4uaY/MVf7zKoD1RYxTT7K3Dfz50azGVCSfmx8a7xL9APprSv
mEDj0wwEjFs+kKyIdW/UsNWavNM2RSc1M7BbgcESF4uLDcUQ8Ezh2GcXLsrl/WvWV0eftDDI4937
vaRa3GZXEk5ZjtCbzlbW9YSfAhK9OZVus2jtAIwmJJhbd5dw2z1EpDbP7Y9W6wv9oz1iZEMfYoze
tKsXrwZ3k/bNWXYoHfc5S5nOklugRM7AS0IPTlvBOd62lr1QTGKJEtgXLauzEM1Nvb6vsUOmdPOp
9BrQuPfqEjeLk/cg/g9+NwxT/jxQ7VZAYcVOhYZXLfqBiDjQMkQFHZFUrV02Tl8qhCHtCD04W6Hr
38dlUEwlLaHsMsXt04xALTDc1wgmC4AMYbu8qozRt0qsDIKBIz8UPIMwPNx9IKncWKXd6DYRh5pQ
xYn7vDZiNg4XNKop+isSEG/mvQmQOvv1/MPuuHEbcDoyf8NvlD+iwLy6i+E4Y9lplXwhhMCwn1/S
IkUdAyTztS7LDAYtaaP9SXeoiAEjFyoUo2zMg790bV4SczT5Xw4j1aEV5cGi72AQrQEPUnSMd32q
Y5H6fOLz5IbSpWuzDKQYuaFZ0zl3yLPEDZvvszjnk6onXuB2jWkPCjjshIzQ8FAigWvRdioYhEdU
YDx1DgPsbb13TPHOP3B195n9Ac3xWj9mneHcZLIFW3AVhTR52nXBQA71HKWIlxGAYUFkgo5U/CMl
veTg6/CgXszcezHH+wj7JCYuzLlomcASIvLM7n+198Ip6t/h9R9JZ7akKLaF4ScyQkUEbx1Q5kkG
vSHUVECcEEXl6fvb1RHdHedUVWaZsIe1/vUPtnq6B1eG7HE9Fvf+BN9NjIO0G9sXbyaR/jv+8RSm
vwKSabO7ecj6kJgJ6qf2bBalOoNUWqwnB6HZ4mkXM2kgcnWRdcjkQD9mg+eCwkkQ3hvOz31BQcH0
eoFPALL1OhxTzGNwD6siwohNpKVAS2dITngJG0P2hgFAgyd9GOqcVwORDYHIiru/jj9QtT8JTQ11
xge/qXmMZkdIhBAfAEGsWH//jF5Ug/BLoAvWKPRfVFhkzl7SrzveKtYoONuP4zBpiA4gclssB7ZU
yMs4L0T07zsZ8PD/3vtbBDpB1ETFVAa03MzXMJwRGAuNOkJxOiSGTdBUECMyb8qCz+oh8Hsm8LUQ
O2VOfw//pEXO9Z2OAFwXT2Mgpr6WTL6UkANzFsCdqyAJ3oB536srMC95SdE46engfeFkLeuCIboT
M4mvg1UchyW7fSofK4QbriB/CjkWmBNbbGR3CAK/uriLxfgZcoONTg4FJtX+F4jUJpFtcdfQGiKd
QYbHDiK8Hm/wOyuKJxa8wo99RQ7Qp7OHPrvIQPAsGAVbWXtv70v2a5d8V7lNbhhS13XLAbXPmacB
rzv3uAarIyrQ72ncN7YY7BPJzZZGuFCs6XivCD5OmYF3ON+Hc+87RWTNpYrR2ZuwdW5Z/0NP3jdS
AiHdyfQZ1lRF5ZFbZ8/vnkMV7sCXzvRlVuSoo86Gdz2jWrrCuGHYHA5h4FgjmgjFaoEznu4AnTzH
vtcsIdrXi1erVT7EeyxSh9SkLd7D8GOoT0ua5HBgZh4DSZJmGE2Z1LrY1TADZxuhAt3m6P+whkQK
Jy3U8WwUZYawz+RAGuxviBkEuivqJWGegx7bULQWOFhnPKx+Fk017/MDZNrNbXzSpjjFwooiHz9H
mB5Ub+18kgxQGiPB5m+cZUi+fjq/PYFx6V+3Xb0YKMaoMF64OoRat1dxHa580ia4gPZ8RD7axzmz
X0Bz8K0WoQNAGdLhA9hATcuaI4PNOqt6icf8Vyvj7kAXdiE0DryFIr+nDcIXZ0wfcIhimwuSg5JE
W4VZ/OqHNpPC9KCAED3d6k3Ywbzs7370XqnC4N0C3eVG5DIEE2kBD6DU4+7GuM0qkyy6nkSb8/Ra
VzZJwoP17PePuTnQwFtgsZeK+GQWdkqny+rioIG7MHF4zIrdDSL+jeEfE0GATjERLZmhcx5Ax4OL
Bsmr0sfhs5j93CJpudnRFyLAoDJkp03l95zdIli+VFnIBWmRWnEbPqhejGxfuXRHOAyOkAkXImSo
DK8wBrKCKoWhY24NlirzJAhyGJOAFOwg/+Fxe9UvDoGoZj+c2AyGZtCh4BhQ1yRN8tv3IWVJiwbh
IF/6sm9UjZGQQjVUuqcRkgmy0QBhjElc6xNyWIv4RyP7XYLfNH0oAGIWWu3r/Q+Bof0FIYG0h3Dh
dnwdEXbhxXMH6+018x9FzapgSCcYRh3mX7LxIjGX7JGVfPqsv4J7YTCvYnA9gM/NrW4MUkBENE6v
bXuMrw57kex5SoiLuOqIlmunyJljNtK/K/xjZNQlHIea4hPcu1bQFG7O/hsJvC3CfnsriZ3jPvG9
wgsVThyyFHu0ZuXSr5fuZw+tds+8m4ahgZ73VqZ9PH3x56OZI9nVeHqSEBhDvOPCO0ePO3noH0M6
cIoD1HXpR1w8gzmCTuOLw+x4OfbpjK/x7x88OJrt892DZwz1JVCXOTcwxSLhck5hCS9L1ZcPXSrK
x685hn4bfZNtZr9Y95TWeBVxVeDl66k1lS/qDqtzCZCX0trBsxyWndbqD/3zIXmXOmIKBtAnw3d8
Qj8rjHeHy0squVdyV/jbiX+VmTdNYOuArxkFST4a8mD89LAbBKyuw9+qoQAHBic5mmx6twFeMjhu
UD/N2aetTk/0Rdl91iFduaMPP/NrAwZpXciYAqzAVf5j5WDj0MnwuuGygHkERI8QdUnobADwk5OM
ZQJHzZGusojghfX3vFSVykMg2SIVrI9YB0noaURPz+WU4WpD5lGI+nn/JlUPZZcMOP7oL5JDZyI1
KCChQwvUz4FAC0/CnellwFrD5KScLqWFdJwcsecDmkKoj2RcWn+MvKYJv0NTAO7obW7Rl8Xqs4CQ
XIH/3CIGxRptpwnzGUS5fyDfMyCOeLYhqyVhDgl0RbGCs7bkv4BZJsYrqHS+ms/Bl9KwExClNQtc
jbdPTbFkfbDprRsoSP+GHj5nA7NiDiD76TPmHpuvgID6IV6M1tN4u89pgvsPHLrm7xd6gv1GQfKc
DYWk+sNI6Yfo8b0iA82HUYEjExwnqieMC2d9C29qBpAj/2ENfTEK4l7FswVUWCBvlyNjKuCfpzHC
se97HK9gieLWwVOltEE0G9cXgQ3OqgcqqMERx0Adj0SQubNJkrqOfNEGKkvI/DLGuME8hchCk0Gm
4A5l5tWFQTnjsAaLh+aIbKW3lvS+P+EBXJZXBq0g6WLaSnoeU2geIISNOdhse+yDPaO+hHAyv0NI
vfm37QvZIcAhskkTYXn8Fa7wpq8w/QS1DiV5DgnGYriHuVHjDiD4zDLisIXgFwUzN+J8WywF09gW
BtvCth9BC8yBJ4DxTRju40kjLYWUUTyNRAiRGfHSwUOlWUEUFpxJgLbfrJd+RIaxWDyle1ehusCd
cURqxMi8sarEpLebM6ldYdW4qrFKsitHchkP7XvaeX3W+7TqpdYmACM2wSY4WV222HNR5iBt0q6r
fNtOD4JE/9V7WB3dnZsOemmOgiIiGBacBiIQ4QFw77DIEmVlOR8lI3O3PHBeaJlpjYhKeGOkj35j
L7SuuNMuT+psI3DX8+LHorvjNAunFHYNlsuMovhgFt1gtcONEzc/IrpvQgoiYw8Tvf2fQ0idQ0Sx
YLfx4pK/YvHY3nBrkHHBaHYAV1qJuwVNWA8EZYjOfHoh7oPAJHDsYvX5O2ONT6gl//06Z6O3gZuw
hOtrgrFxRtJAJAPCrBEMkrk28KT1ZTYrrS9yscG0SQc+lLZRCgfAQTguWIvQo/Xe3y94HpTx6s48
mPErPblVrZmB+BjQsArhYbkQKtkExKroWJ3OfwkuD97Z7v56FqV9s8cRzeyv4a1AFEvOptji6Fsg
ELAolx2V7Hl7Bmx4r0AhrJyzwBqE3Z+87gun1in/qIhi1soGrzZwuR+fIUZPlNPw+/wCChO0TDYk
7InCBmzn1+DLhBXbHO+FwG6HhSpGsipwJSdvLIX97TB44BpFaYjP0w+H9JZhXOWgb9XuwPWChdTX
uLj9Uu9mBaqf97xFOaWVOq50mOvDBBL53YCrvRUDu2XNKBFZ1Y8CWVkp+5q5zO0g6SZj7AdjGauM
JwMGTEyMkf9yOn03oPV0jRR66ILIyoDfRqXJfXAqTdn8Rc+w1Rn9GfnulY4jhr2I4VOucuwHaNRp
mpdi9ec75cBQnq/LsL1kxArvGao6rFdLhFSIIY6Q07aaDLedV8ywAIx3tFAOT3L7Lij4SpSFH3j2
KZ/v8dRTQGyu7FyZM4enX2swdiAgZV3Xs5xSgLyUTr+feoj612MD9IsguQGRK1T4BpNAcL7eobNq
fkflopyEY4epFmxVwa7HZmu/fVO69lCRnJFrs22O8qpbv6yJS8FwwK0XSOipM0dgRsqYpz2+k7++
AOrIJdXu01igbgqMBBp7Nb5QZqMb2jPtz2bKxizNd4ej5MN9IKqyAdUdYdfz9IaE51Sz/lFhPPlA
VJbpMBr/DjgnhI8Qot/2YonzAGR32tv/ULXgcf/3AuHPoskKGuwf/R8oVG0+55QK84ue7yrn/Jcx
P0Tykwr/J3oLLB5xgvMue+9Acani7zYg+BYOBDAK/ir4KUpYcDBS+hs7Q4cxBQ6rxVxhSSFE4RMy
LtGo2u92zxnrAqfFgsErgcV6ZNm0q4vb2z82P7b/WZ8c+jRlvRXnogPdAd/hiaYu7zQwAIwXtOd/
RH1hLo0B5YgOjmmVCirC69UqgyaYa4wjU4h3QFka0F6cVzD4hVWwEnlnJQXNlmpiURpPzki0aXjv
4k4JnIxkr9wSCKArLjNfhkL4WK5UDwKMWxKUUEaYcvLi+6fRrDI6impYvsvB+vNZvLkaGmKVQJeH
u2vA04W/cF5eB7OeAJGt1n2FEpmucJIw9wS2mUO10hjXByxram6jcPcXBhEkS23vSATb1TZ3hnz+
blUdARwRXMW85Ee9uiqCe5ONUX9DZmm9G1rgKwVbgyvpmI+WMe+gTCR8Y9kCNWbGhJCy10p2zji2
iqV8j4FHZldfYrr+juuFMJwCexTd6YV6D4wKq+OKEGYUjGFt3w1CaQW2yHFDI0SozssS+IvKPVsu
2rCYMXBSTJEi1iNEjqje+cR9nwTM2BBeBJd5Olo8dEBRDJ7XlcAhYfhAQ22hGlQr1hmYAurXWYlN
AtwB1HAU4/ir3p1WZy4++lEn/hvL4ahKHismKGwjfGDmdJRLJayuePTgNnNS7TzOd0y5GVHnKzy3
f1SVBQLyb5phzvN2shhKCzPsesdn5pCAfALrnwQKiefESsAOODdb/hY53d53GRRiQ+GFNJHC0SXc
WCdmkZ578wkQqYIeRauB6XkF5WI0YWQ/bVU69Qxo0st6i0ZM3xdvqNt3k0r+h5s1GBhzxOsyv3sv
NhqCYLjkmFBd5t8LDrthr57TPXJMZeBMRFnCAKPogw0E6EV+MzzcFVcEcrBgiAcufihFoq4fCalk
DZZI2ofKET3A9GswK2Sei/mZ0FrDpzUL1AbPxWX3PvTDLrgl2I41D6jSb1pjKOtIEXRs0auoh30u
g18mvqJ0EazsAWa6OACQd4JShg6Lnn9VetwVZDfDQ2QcLCTykkPCckdM50ze1owAAUGBcg8SicuQ
VhEWK8Yzhia6xLmXULdMJi8JtTidJfTydHozx39oros5qVEQNfMlkYVwc9iTkFFWkgnSQiAcNajy
m/eRmSxQpsoJzD1OJEING9BISE0ort/zgvjg51LeA940U0YTFfZ3zXTMBloSNb0qjyTUp2+cKyd4
nUtmPzrD0sEVjUP+uiu8CdIoGbfEhkAKcagp6+/m68qMbaCCLDriO2gLF3QswhgES6Qlcgq4ThSG
YAcz2pIDicv6dX9JBRYlaTH1JgPbm9WbAkrkK0BsRn9Cy7conavzWtP8c7UtGZBB5ctZWE1Umgwv
UKxfzaEDoo73BnyOTIzWBekFecooAOfbQzNXFgNqunz6RUvOeVsbRNOgSeYU/3K9nJf88qKXAjSB
SQH7keS37ft4CIgaaS+60OsC3AkSAOAAzdAPjc+FKmwUC41RjzQfBW3D0wCMJX0cGw0G9DDBuPlx
iWbTfGb5fvgTGb6gCSXhkuHgPuuzCexc+9JVaRlcIbADDcVxTZde4ii3g3bwTylGRQiK/DFY7soX
yiF49773N3IQlD97DOLbgyAXqvY4oua5M6ldQfeuQD8otuj+qWpIqp0DS8Ffoq2wXvHdE3q63+pJ
ni8jcLQ3D4wCkc1DW/0GLJkRxEmNQpz+yCiOAtrURe0AXQ2hOd0jIAu373PxSEHN21qvftMCI79l
fl3Q7MjKUgVhyxZs3JrHWGvNZS7j4FTqNUO1gfXx659+o0ZR4helXeE9YNUq0xztQRvTnRYRGj26
0EeEmxNKhMcSyAXeLpILAXcAJet/D0is8GjxmGh0/LegtQqjIGgsFd0fc3dN5qyUUilVARcxTaM/
Fe++5wkXXsEIfsxelFD/PCsBRMXDuK9FuAsEQGNomAR0EJiSwdL5zcoA1tUTzjzR0vMC946FCIkq
EGYAF8F/xzQvmw23WLItYuGIg8kaGTvocej9ySfgsO4geimrnJBQr/EHZmmomAvPJEZUXIyv8HwY
MSnjkji20/2FlEpGqCH7dYhvZSUR4FfDK4eCEYyovdT5zRvGdxLufkbLkPw9vaHt3ikUlUhW3mJY
yHh7MC9jSnvm0j5kBjmkXH/zQ0+mPypiijlktvL0lf5oJVagzfrkb0JlDyD3C/I9CxX9rDzvXJnK
atUD0F1IECkYDNFi0A7+sVDPA238m1/v85x8QoImv9YEUsJrDpuJACjGXh1iN2nKPxB1hrzeZtaS
oa5qObga/mQDDcC75sJYKyGJbxr1go1zCx3yhHALRfw3h8wcNWF3HIGT5XBA+0kZvvfKGnSv2mMD
Bm4I1oz6hI8rsH/iXKDvgm/zkdgb7BBGGRCiJnP+TDYRmmHkuvAGh/c5fx64ian/YAHYh4ZQ+PrA
oWQBDh3Oqt4aT3e6479iyXjBzNMmfPrFdwYF+4L1F//goc4eJtOXmgA5zGgqxnn96ZOoFKhCDwEm
MiCSqDOBXpgI8IsMuJkPMFz5OzOSpChn5npAcH8lOo6NGGQoLr5xdzrH4/VwQzkzod1Qlm+rNYGI
SXjsYpx05tiJeO0cb4tbQBtC1VGT7SXF9CaWZN7tO1RLPGAdeAnaT59WHi0+hiRjdEJjn/seGkTA
1GSUqHtsAlxc8VFZ3kPiyNwazUrj5n+ZObLYXOfdR89M1JGUXfJS1fr0uN8T9BU42Te773CmcuTx
njAi5uqL+NGum3LTZ0X+3VHqn7COJ5IX12TUGj+z1MmPRH9furBB3cLs2R9rnGbhxRxu6rTzkUn4
Q7e/AZdVAlJRXQlwnlqP6Evio5YtV6NqlQvVr8goG/joq3TSS7FVhGhLUFprDMNeRA83v8SXeLjq
+b3tZFvRMYaFzfSdwDkwIdCSoS1hAgbPFPpcFnVuD+XgA/wIH3O2+Xt1N8+C8DYKEMUFjHpex8ER
M8o/Zrujf+EwZIMWqFY2Q71ORxsG+brsVBHZuevMytdkyLsvBwMhMKy7CZ82OPvqoSBNuzySShxi
GqZfiXA+n/obEO5tI97+pjLyrYyCtAiUx2K8+SIlv61y42XSmiYXJCvyYmIjQ0UgCDylZx5XaE1B
Aut/1zcH+thBUkWwBnPl8b4iom7kQBEz5JQhumLB9uXQAA/FvTgaWrz+Yj3wcIS22J4vSHp09X9s
BERfqsnPe7jGnz1uncEryoNJOjLUfe3efGZn7JF+0IP29/ShyhjPYxvU608KP4eoXsyH12+EsH2L
HB3iLz5J40onBFfbdikx4+kZGCQlT0M6/Q75UdniuWRKm4E7TLA9X0OUyj2x+IamaldugbVssXuT
i1ME4Gv4diGyuThA1wY1CbHWImiXGurqvZybDz0q7MEEGx/UwzgkZ9GF2BcrBgYWy4tRw6mbRCT6
alLU4sdy9uUNhOK0s0paztq5hm9saxsWyj2cYHWsaqXdRC9wk4ffeEPrk6hOmyos3DYeuTdTxI0o
6wmOl/xwEbj6uoxeDB0CgjdflIB8k8xhHflML82720WIbdBGB1/zLExIUIw22v04CSjW8NTjUkky
tl/fau2z/uORfDcA4mi8HsyYhArogXMHvjsOUOJCcqlQGOXfluUaOTBj9LeHsEjR4f7aL6hLW5ge
mgGnxntrmKVg6IGBRE9n2y0uzmTx3d9OwuVDJxqQZcOw2ZZDvFAxvrkY5JXuzrgX4BgmCInnv2uQ
GXBx8NB77CEH2xPSG9qEfsepBeCxzROyWJmA+IT+mcMlA6Q+mFkRoErX291wvpmc8Og8IHalUyEd
WuepGA2zXhTdfXTryoqFo71dhDOZM0hHCEQx+0nO/kDvmWMcRz7zLn7ZCiScj9PsVIjj4OLQnZ2n
jWgSrju6emqpq9sRSc/t74OsmT2XFuVwXt8DuhuI7O5Lm7h0PTggoQ22Xs7IL53R6avB+96VdDLZ
7MXmywNOfhxwgGegDBGoybT5N499KXySLneFWP5kMuPegNTffLj6xMDVa3cMkcLHPG3TLFA5KB8+
Y11zFEKHdaXNC6p9H10exmennzta/dCRldHVQ3EG9jtEhVnET2fs5ms86qCqh4pLEwTdO/MvkRyr
GAncguHKR2LG3Td2uP3KEycvip7HDh5FA8Nvo+ChGjUJEYIkbnVb3FeCjAkm9/kokP3P4a3/9sXx
blIk3qI2/epX8oYHOLEChSnhcIu8wh+foOj9u6IKX06xPj1vrrtH9PTvJjfzjZC8zKWsTwVp4k2p
DBm5OL65myG3YnKBeaSJOscnZTR4O/WpCoWiXF0NwszoQryIVx9X9gA9KbykxU8jm5qS3gTGKrYM
1ygt8LJTPAR9Vu2MjNbi/zPrDW/HgprxIlI8fYwKPEDP0vm64MEvgsx7qy7F+BauejlXwtth8Mcc
BJ1xAh+C4gAyZbnmSODEwirbGzsf6wySjwMwpHGqOP+7eOyrNdLIFUbX1jC8xS2KeQLY8BdkfM43
IspmXa2/tpi+yyCQm0HI/PJnjtOH0YRf1EaMDhgD8B6ZCOzHJoZ3NnUhXnGbek+Jw7tSyWu7I67M
grtZ7t7JcN8ZqMfwNOMC0bJjsbiGinU9UbT391CD/EGgiLAwKNRpubmIGYHjEYERWouCIUdzqNaP
aHi4LEZbBeqsrPU2eOKpK9bEndHj/W9onuHm47LHmcp44ZNAUirjHvYRJZxXJlT+Y75C/4fpBqxj
fHmp/Qbhg1VQJxLfG2OHVRUWlAzd5rbGepfOZQ95Y3KoOaplSoPoTY0Np+IEn3ahfeIGChGl6AU+
Qe6ruMdXeElhggOfItsJLzCUEorLkYLnjUagn8Hc31L+geyf+WMnWNVnnOKeuELDYPFo96Tw6xZL
WBKEBvxWGD7nAL98jaX6Of0Rxm1IoZl9mh+DqRokKKEFlRkdf0FxrrYcFFo/GDko6eD5tcTOZEvI
N2sCevoEXvIHweYa7DcwDxF2X44tZEPEWBv9ACoHU1/7JJHo/dWrBfccI2Q4mTP6EpKMzggNR/7Z
68fM4yzIbQgWchSG1RNvAWlzTe6LIQch/Mi4MjP/WmiUqLfJdOSPsY3zzuHvhKOs+7B7xL+Q/uzL
5tUYmIqbbXHbsfrLgmw87aVdSTO8Q9ksDdl8WpL3PZv/DDMwe6BbbXbwCoU7N+QH5nTXGIYNfuUn
ML86BoItgwb/tSclxWd13Svea6NCzOVfBocNdt44/wDYZtEtxRPPqRIYOF+v2gNIp5JZG+BBx2tS
41uJfTblDkdOjqyYH+y6+3c/QBMo1jf9u0IXRZ9+5sGPFuQ17rgrwKLTZ8rfzslg3eNrPDrBC8Mr
6GcA63OQfb0hRGU2yKncDUQyzIo/WovZl2rUlBY4HkNXKeel+zY6HjEHVQfwVwe3tTLlGG/ioZ9D
UOzNYfg0ZpmcrRKK4wTLAnwgFna5+5xGUND8/PRMu4NYmjo92mVanWRwbTrfx2xIZypszPPdNR57
YHZQrCuEJB+f8PDokZzJte9tc/1Fq+n0Y9V/4umeJ/XyEtLh7T+zeLzoPmDGpT8E3rloI5zHHoIX
yDgHrZ4+BIjCpOlsVXG7h4tFwFihKZh7qzs5VWgPy0A12nW1e8ed3sfAXk6fbrGmYrRaq/ah/vNT
H4ACe6a86VlZxLF66mj6VSRgnTU4DAN6MuRaGwCUhGkqm9u8n5qYL1FCVoxJwHbEcB6Gr0LYcTuj
SKUmIN3JHK5HuuJg/+WXVmkdJ8QaNEcpqf2v1eH2e/5Dsr/mB4XnbsLNhIcC4vvHCBqxSXOS3ItH
mniY+7CQPeAUDCog7lWC3QmNjC/4RBftvhWsTpgqdcxXjU8NEz4GVGzdWIYJwZi8jqVyyoJ9g1qX
MGfF6GCoivRYfoWBelHMmb1nqNj5MxjOp49DFT5t1R7av0Byvy6YbvDui1nFaEs2Vx1jZL4BucHx
Zl9E3R8E8gMvefvQGzu3f+RHZMx3ylVOxD10wQiyUDDyOl09fdfKgX5aDmHhWJOgMqRg4kB5cySA
3PUV6wuc2ED4v/tuPwkee+B+B7aKSSMrrFwIJeNC5Lhl9rEitJuUgVnlMlz6JIReT01OkE/cPyFT
SqhWAFe2Y0yss4g/33ceBrWGM4b42Q/G0c+HJMeK7cLBX31C6NQdMjjYPj9aMsZRIIHZmK15zJKl
nihweDaFRTNfxi2XCsqt4RbFTx4/htMmLk8VDNQqvp7qE6uSjxVmm8b/ilBScYJ3WC0N7MsWqiMX
vYUH4po50MTKtl2qbtl6DCOiEVl66/rY+N263rGJKBEL65E2zsuTDwOoV8zVuPA8gNl+/NIJU8x3
bP45pCKkFnyTO9beeCWC64z2Z1M61doHKCnh/082IyFfjVm0kaxhjrZhFzMt05j5OmB1sGfQk2BM
hXDkMstPHYmmBDPxGFL4DuOgZ0EkfCzbHSwTDKQd+e9lS6cL2ideBh/q5kJ6eqwnSeXDD3+5o+j2
1+Mnn+Oud3Fl0qoxQsMUQL5OhWDAJrEsRSFCo9xcpoLwQaDVgSHYz5jzg7JI7855g0N7hI6m8NXF
DFPpM93tLXrASONNJPVhyESSqShjUO8zmAE0gMyNu+kVrQnLH/iDmXUuuEb8BMAtECBu1I60YkAa
oCNKj/K4XvObLCzE7f2EgvnCIDpLFd4LVUgZwnzh52vE4SWvefdwRmxe6AU61F9H1pNagm5/uVcz
5x1ynT93uFCWXOAjoxhO07Qcwzye/q4LKFX5cMn3eho/UovifiDObI+qmhcHz+DmY3kY8hSG3PHj
7fgkhYxLP8kgftByvi1wA59TO2P+sLtRQjCIGKQsgI8JtsB34oFhbhwTtpiztJ+Rar4pOXaEI/mA
Kff9SMEN8xYVayQEn90/bfEkvWx6qUStAceHppAGmhLYQjuzu/1xff5xYEzCX4Bi7TbnXb5tAU8P
qBZkqsf/7ZUgiYD49kjh+gPClP8aVRsgrqGb/swAGPkdseD5H0gUCq044s8KQ4MW+HwEPOJrYdkW
R8q38xF0CFwKRIDPOwZMiT7JDPc3mmhcaiYtTEzM2PeUmrzrblPwnf9UB19MH8etY7b/uOz2B0Ra
Vt+Rb1G5kOuN0xMzpek4wcWm28pH+kMZ8jd90Q2gF63jdHIkXqWAcfmeKkc83UjXamgiIfDRhDMY
TCfj6QejmQlhgI9pjrEidEnUMXhy/7UELQEmbzCBAx2Dp880AMSbl4I9xnsm/TSEOyVyb2x7CRqB
jonOCmUi7i7lTHvCi8PkkwuNjLt/8xpEJRW0EUqabgZlcLx7Mj8h3Hz/YpWTCoPtEeuayAtKNEyQ
j/1qjkSU8QT8SIKgpIS6BKtLWZ32CJQFzcVygHuTuexRIZXkMmNqNIyY5g6PKAHAOxne4re2l0z0
0CyAHUTBS4QO7YVvMLKQ+wxZ9QgaEz7fsIPgZULNZ8jYg7yAI+AU2+Va1lso+zw8qKJhx+9vS4lH
wvMp/5Fg5N0ZMITZGwwuHhdNeyumPbiaQXnbDq+01COLTOgfx6x43LyCCdXDaCbc7a4zBMUU+ttB
TbAkLwWED9gPc+Mz/tuAtQOBFNIQnAkNFQuKyWE3gmOj7KoNfY9K+9CezoFk99PaAo9g+1nQKrTe
HPbWGgqPjYc3esNnnC3Qo+POVMewcTeV+YupA53e+qq90DBw8P7EFSAfpMNo9qCExK6ey+J9Iv+l
gOKc49LClOF1ILCFkgjsy0PO6bw4XL9cybaUckB/lkyE41HwTupkspJDGsyTkvQC7vU2IXFWmLSp
jgxS08QTS9kg+gNYZ6sdIMx5MI0YNKUqRqsw31D+XMjc6KcTQw3G/iu9ujT0mhRiJwADjsqfU+Hi
ccuZLX4MsCQAlib6IEXw7jNxFhVs3wZKW9KvGXlQ7aGe3fwqbUFyflYRvfeoTYARue+hZkvr3gbB
AiR3zvetOAe+Sf/0sgZ/rU2evK06xWpC7cRwVWMVdd7DeCdiaGXV65ZrqHJ5O5wAH5/ZxmADL50s
4PQSDjdgeuDyJG1VFDCPcORxK0CkzHFY6uFIF/If0mExd+N1ylPOqcnhHQCOWF1Kqf/xxbc6PNdD
mwKB93vfSSHWFzRXKp13Z94d6u2O3brrUo4b2J6OSIyV/pAIq1EVn71sW++oD8TrUQlbqKLhkurB
vx5VD2paX0fEk0Jr79LxlpJ28if9QeBNxnhBof3b/6iCm5ixNMxKyi+tTe/24DDaTthgbLx/xmmr
MWM62N4Y3xJshCn1L4XlGsledaqch3vW+WCylzt38BJlXdhn/FMbvm8J37z0sKv5zFFGe7CaSBG6
6F9LROTcRLQC/oiglKXLRNMWwY/jQArVaKCLMzbpreroChXEo17lWh8657h/gFYbvakQWGRf9IjM
nhYzWlSSGVwup5yJMbUtLd6m3Uhh/YMWUsRqyJA1vcRFcIEB+LHuWOWgfb0slW234IbFD3hL9jdN
LG9Rl+3fBvEMzruTzRfWoLJtySzhI/wRBQOdMGZ9PA50wggXXoev24jU9Kg5vFPwTfcKfnnBsu0D
x3n/CyaH5pQnVxeWLaAqN+LkrzhyZ6hka1fBCGumU4WHq/kFcps/1ngU+witEU2gmUCNkYejBOwb
bcNle8XRYxRNTMniaNZRzPMYnx7xxu36Ab1ficfmeI8QMyR2Tn9EkGj6AjspPZwAjuC+NL8fgAoK
KqAGjnqKcAhTKEdnQzcHYwmHlOjPZLDsgyUO3YF/CW4Gyv99lrBPkVJAJvR50x2sgiXjPmzgeAjd
H790Pip/cNSup86VpubbGJE19dFkHPgwp+gjban37ZKfehwgd0mue8mrEil8bfjScq/AR/QV827I
4dvoEffbbrn+nYv1iaHY++fwlSi8I/sTTVCtQZQQe4JrC3H7x6GvGUPxkZBInBDbutXuGfZ54gQj
m8hh9WtwNSkDFHN4HBsIpUmWPGHpsi+sxq8iBGZK2pzSPgr8uJpqyz0hhjYhbg6cJ9AEbN4SMIXZ
zZVWH1s01z2LpUnhJQ5HKle9W3WrEmSlv8wcqtQ8vK/GPmYIYA2FDhVaI/521ZnPcLR421e7IrGZ
6PMVzuSQ+y42lxS5lnV0wxOMa0CMMRUAxHLXnJT0vjt7pZsdrusv5hi5hzUryucyRhYdDg5l/Egh
o7nMNETORWsDN0aopHXwU+/m1/z7iFC+EAeFqHZoPPXWYiOhYsrN2ploQoDKLH2ubkqDHB49c34G
W23FBAtm9tOmUOl5eLMHsgtzhKE7JOsjKlAQumbXeViDaDdygTtbJdno5RBgAbeNnAWCCz8ul+sL
DYyIZF38H1bAEA6LI9yMha8uzviCFnk2oJ6usCKJYBmBF8CZfOgPjTdnf/fX6OJ+bNXjPS87Nyfl
jOeLwBD/jHt4Wd6h5/Bk561eY58HKLKQUQLnRmWLZHRkni4oCq7kN2rTWnvZPHHW4JP5whA+J5x3
na5RN1+aSHcAN4Qnjxvd23wAQ/S4t8QCII/T5LDaPa2Hdz58daArSN3KfAVfYVVMYeyObJgAX5ez
uHM7ohWBUbKgSgivCiSPqvC9xylY2kDkPp2th34/lvX0m5DYTvkJ4R3GI1fUisZ3OUGkCLKBkp8T
+PRKAc3J2Lwa8DLO4f2oOC9TwGXQeESh80i5Et7GD8uA0/XHRfBDKV3G1KzwCi/rYi1DYZY4iu+h
7D/iRh9yNINbzCGZwptc4Mpo46q1zbblqaeN/B73Xc9vqCfULekfAB7rDL7CPQHasp8pp8UQhRPb
PcOon+Gx0djl9rqYrGHic9Hi4g4OyfQSZRuW42rYFkI94F+RmjOdsdG5U5Cur/sRMY/Uw9H3AMcQ
VgZxO1Mm0FYGzvcLUH0PtwCGHOSfGVsKzTidlQorFBDGLdd97BNULGi/rvhATt+hO80Dfmzjuf9S
01QJXTLfzLnPVeZAE6Z9Q0YssjE+PMTeOX69iQUx9LvBo9wqftPPpvO7AC3CbLBh/0JL4ZDurTki
B3+caBieBbdDFsECHfkI2sG0P0tgUSkE4z/gdIT6nUkwf258W8mscOTuGEQV5HX2sdmknj9zScIr
Rb7XbbiZmIrRSIiG7VAG14gu+x598Ba6eFJSrIEhuW6pT/eTdXuQNlD/yr15N+W/Fu6903Bq5FpE
7wFiLf2J/3jdpjpdgCUYwfPG97djP8Cs30eetn559+S+xx7Xo5PME+5zJZwcOkg4wOBuL0Drkzxd
jgvjrGlo1RELdCF1ASVcRPljKeB1+bZElAWz7GzxdtuN+uWTS2t+4LjQYWisnss3kxp+D/AdgdRD
F0Q9uBTJ0Ln6isaCeaW9FTfPY/meMvcp/Ycui5+diu0ategRk/9IOq9lV5FmCT+RIuTNbTcNCCuE
QIgbhSQW8gYZZJ5+vt4TZ+L8e2avJdN0V1dlZWaNoA7CkMCgjbKXkzmjpG4m/RJM60NvqhP+NjyU
nbaFWOKOt6D5klNy//BT4djxtbiByYsYtddNt3jU9LDnecwf6ZfOc4cBT5DjKAK4I6ZMvwCKXFGw
Xs1BeSWTAay8YGvpU+btAM0OHvkKfYAOQ8G46d94kEJv2Tn4D4f7xTP9lBVN2+346MEP87iZbcjS
oO74KdCXSLcTut35kmDWwDnkOGtEz/I97jJ58hwyk93HxGIdkSITWS9/3CGNgjqTsqu1iO+Ap/0p
+wdSzu0PGLW1YBPyDxTN5WpfLv/ARbBmelrL+LuhIbA44U16T5tzSBPUqT8IUpoTQ+ih94CEEPby
VDdsAREwca8CktIBsqle3I7uHhV9nV0w0+zOmFuKJVLUA7LgLKWMzOrMhnyGjCRH3+5Z22KDx9fo
+vf1IcrddTLG8EQk6uj2eR5ABrCmkPKy1AmdZaZWsarvdf3X9miLJrcEoJvTUs8aIR2lzQ3AeTUI
P5slN9JvMwDnamKmBA0Zm2bIG2s4t7D1d/nZpSltdrwvPUQc1DZ+lyKAA/8LYaejpekm98nP6ILN
QyiKzzjXw69MYPNsXkNGYuEcNIP/Qgx9+bhm9dwjPGmUxlYHDL36u4XgzagGDxPQEFrIfp9279dl
mOzmMmtkXwT+XTWaP3zgWL9HcfObvTHFjg84uWGUhIQOLHVoNXXYdV/Ti3edN9BCI/KYNP3maut2
k54HmIF3SAusZdFcLTH0A3z4aIAW3Mo7B2CYKH5WkAeS7vQWVSGl/y665QdNbSIbOM/OZC4wcIId
JTX35LvsYe/SAU/rbLarzqI5P3ADa2O7FynVd3ploEAXPXYV3qMWKozf0eotltopJmgT5hlOEFVO
PRnEQ6vrXsFHaf3bhwn2duR5dIPd5/iRVlOUc06TguA3PjGIcxujynTatFuYJ4OB8z64h6cxbddJ
b9F3rlEV4e2PtTP5JtpY8g9UXzDKP1jv0l6Kula/fK963meDpGC+3VCvLtoZDfsZBqmjBXwzIgPu
BcgjmFIloVVH//J6LKhvVGanfIip2MBd/9C30+ScIwzPLjMS0HVn0Y7eZFQH74L8tGzgVFbFDJpF
IoKQfILNSYgqwMMFLnhAc8LU2oe6PWVigY+kl9yQyJh+0to65ZeEaEoPM/jhEs3EVIJu7XVdWlu5
9njrxPSrQiLCByD2Q5vwbFxn+MLzwB8uxW7ZZih6Mxs4GtdLu5sfqM13itkV8YsKYcMYLdR49dsY
ENPKPXftmRmQbcz0sc9mCN4L6yI49bSMB+EIFRjGQlDP7tbZOHoP2tS1h59aUKXtgLa1Q1vyOIOk
E+5KJI2j/ANA8EAqQeqxgXRQ7mfVeLt5eXoSB8ZP/CBisfErw8UY5Hn6wEKzGWGYIDtoB1/2MOfk
f7I+LF4MaWAAaCatjgZa+1BJStnDpGvJAqt/tzXhumOuR9ckc9/StSZrA+OlruW4MPieAh9LFEgq
/XBpX0JmSkIMeORMjkjBqUly409Evmw30/0UtJRQgOPxhjcFM+qPR9MDaduW4njAFNI7WDqkBAaT
eB2jthlfudpP6/DonsKtPx4Fp/joojOnBfCZPWfPbI8JHj7mJ/uaIgo+TdoJRS8v3cWdERkilmT2
76+VjtIlHJXHHKtCyIdcqDA4URZGVfpI3rBFb/HDqv4GJIbXKXq75wxUG433ouPBsWHuAN+MznHe
WDMcyNr6zxmjOAqyMg/mTMmttyalAYWCw/Ik7dlOYeq3nff84B8mj/wR6O45as0AWmtwKt7+Z9ZO
6/BCZ24Jtkl660AFsIYxQ+VgeNQ+WcmE0v5VUqfT+7+nBzyF2G7xnt4SUg+cF8DrJyfPIPDRLApb
eCiAr12nVQLZnXi35J7fSYQJUBuQhE972XHa2FxX4Dl0VcLhF1CoJkRNdjEDvflnn9TzyxxKFIuv
VRogd7hSPqGuDOatTWU1FzgRFp9xZ1rPkSBUSAFqF8OSaPvXVFU6gjsQas3BlclIoLxgvFzXXK0N
Qxf8nPbBZJv13SES2LZPqrfMmWs543lgqZSBgNC5I9EiNLkXj6bM4u6cOXbQklbDKX12nEFmdMbG
nRjhFmKCC5ZHd0CLRvpa7DBueq7xWNFI2XsNMQI0cfbZwB6dAAnPDguA7295xJ5Aa0LfHFsWPmcq
7VSTdz9ey/iEYDX0EaBK8geQK5q5yFimrdkggB2OmxPNC2hPOK2Fg/k7vc3Y2Vrpd5jhaKvH8tK5
JdprbyRQWerDB8ZKXNJ6UHDWelrauqiTNSVVJbKG7hIsAEsM9f6oRzd7OZkPX37IgA7Y4+aXQ/YW
9lAB8Hc7fr2gRQxH+FIzVAX24elpdMbGa10yf7shYV1BA796GvbSTit4L6KJw9VTZtlphvvUGfcN
Ui9yeHoicH8p9Voowo0PkBqI5EfEsrnuIg3HmrEhS+ozhHbcPAYzIKdYAX/leRzEjUkc34VcqPl7
M1dvI/h6AUiwyQChD9pzBx0RLCROmw2JTkq7tpjFGcVMwwvAQ1cEDDugU6o4qU5wYP4Pk63AkuVJ
WFgwxhdpH2zJjFp+7SnKgtzvTZOgLE5YTCOEMap/fOrLEtCnGIxjeOIKv9mx48RfEaGTW7vIy1Ok
TzaTHcbugNZqBpag/LUeMk8db/n+02CTjn1kXj4lOJWUiHiTeQkIyriNbQkdNTqnbpZGywD3UC/t
5u4nc98S68TOhLVlmDbPDI5srz8mNXV9v56Zfkb+SkVPZVem+3VR4KiwXHfnjYkBu5YSjIl5O4yw
wJP3iBXpKyhcTpj1zfhtoKSryAZxhVMls02xFbKLtx2RaVNTY8do2HwcWk9UroYd7Zm9geloDEjN
iOyDRI7GLDSkoTaVMXJRVrE4u+hzsYSjhHoJVBHQG2Z0WVA6GdHhL2Ls7ZeWlP5+tAuCKIrjRC+8
C0MJwrqX7YEx5WFnoB/hIGCpOgW7bMHVyNxObGQf76sYOKhhTX9AX0HmbRWa12Q8Y3QWiLtikTOa
HEeBkNnnVwdMlUPmgXkTdROqFvwEsGSp28Yb/1djlD09n8OYLvOB6HAD0Dym5d7HsVzuMMq5qH+N
SO6bxpA8kkbbBz0BIg8qDno8khSAcUV9J0fk6PA5BYaxcC1FyFOh9tQdecTiXz7aMSXXEKCu+xRj
6aj43tTr421JJV8PjGBoCQxAsrB5kXsAEpAy2r74BcrLM7zitf3D9bC6Ol8odvJ0sPb7sINTqv9B
ag7hFYiNdLlj3N+iST5u0d59AgDoUq3R925do78LhxBO2ALwXCgxLvYH8drS3vmdj1XQZXzjdDMo
2gcZYXuBOeOU6XyUCEyUXRrUCpzpKh7Kh7tkinltVwAvCAnRSlWQ3j9PWgruA4SgR5JRUSbRQKy0
Hm5kXg7Wc1u0W8mPOh7mLAtAdYjZ0ZVpeXdM4uvxqDuh91qRYjU68/rC9vmOZPeYtem4LL8olp9g
lKD61CRX0mJF0cNX38ptg/IOf5vyga7vn/RBu3vDxGnqUocpC8ywFc2rEQ3vbkR9CQdbsPGpmQeM
aTXawWBW/O4KAcDd6Od0g2SdcR5oChptlE8/I+x5M26aWXV09+rL7hH4o3V+BvAd99UW+B0PpiY9
UdwjMNjdhdvlFInOTX2W8rZuqPfWGU76FFzok+49C/Oa8WyMq9GJFlO0xeVCniXffQH5g70xQhKD
Id3fVpyTnxhzATa1Gu17tB47ey/GrfVhKHhrIEh80bZq1n/PyPtCrMEwWRMhiCTktZvCsHh89n9u
H+GoYKHxGZUthOgQpN9UTNx3oqbxAZat8FpH9itHO3M4aULVtHfGvTanjIaneqXtPB6PkV6J6Xjc
PEx2OMV1KmrZqHkw0N5Mn+i9mSD240cvjE5DKZu0D8bQYBYJ/4yCH9u2z1e3pkujy4J1aVmacLLD
gzEbrIGu5vj6vMhna/NvfGuKv505pSnqTq0zQ7FYKrRockiDYD9BlgIqP1AHXNTpkaI7zt9sGtHD
hIlOHTv7jVbk6DXHdWd8gHeHDd5gcUCDfGQRnkDBRoNowbQT5lweg5mJWqQpuzL3jY5ImQyLyMPu
YUFJSHZd/2j7ht+wKYMpDcxrNHsIE4DIxE1q9hzjPMMUdsLcj0BYudg7E7yJrrUOpwQx7lXXz4ZW
iAEqvqNwpURnXZNmE4th8fAHdhKP9dY0yFvBOc5/rAiPNVprkS2P8h7OOizQAzMJBHi/m/HGi4lZ
HXqxWXWMyGSvpS58T/lxIeKTP2megN46fzz953raZlaceC/tgbKmA7AlHgPSXZ68q1f4FC7HY0uv
pKBV8xF/0PIlO308/X2NkRypKxa8YrLx+mIuxHgMM4H8jI3APl4f5ZSP6fJcmxMLYGb+h+/Bn5jt
1ZiHa0w7U4r72SPn32aA0OsZ2OOhybucUAlg7j8dPcREv+vB5Ef4y+lRTdGSthdjXBHXPKGjJMfj
HT/2VEweB/E3fc7BYOC4uX+bnrKs2d6ZTvf40bFBpkMQAON7YJ9iVhPtHVby/NfHxQ7IE5pJjtVP
0nJx1FcXJg/GV7+7aszr2Q6lKcN9tNnWtWOdsQzAR3xr3uEK9YzWdXxh8Cufj72z9z+igROn+dFf
ckqe3uUBzmrIqNGzsrEFPnWMPnwgHHrxIlsjdHVD/r3BZDYBQQl/X8wz8MZ4rDD2xosGix5KdGT8
uOJT1MCV2w3HPZBfrrvTA4/FL42r5/TbcrAWGFq3tnGZ0eBuj9h+uj8+4slOoE9ySdIaJsgvBdFp
F7aaMDSwrjtiwoKRMeIPNYNdgn6eeT8mT6HG0tJdD9azExvMoJ6AQW2y235j2CYHYzxuyFrQupt0
taJvg86PSTuT3wcMTjRBgYcGj2srhLl0BnNmfVgX15rflUca9h7DOv6KnSgBY2w7oReDNySPwppV
1lGxEUYmdB2EL+ynpXf0+kdzAtWYN+xAHmWd5QQnqSm8TPddq+GEme7cncyqReJHQFLXgcSjrlJ0
3veqmaD0vKD/zL8rVhLEGG0dh7q/Ag0YGk21Xqb6CzIAkOD0MHL2IYfq4e9ijhszKt5dxiuBcc9m
3b/u09wD/V3wn8drKs3PzJiRdxAC/P8G9Iiwq+dNqDGCEaQn41CsO8bY/MzRlENzlrPbkQSPIzj9
+1t6m93aIlRynSeVRXs+2Yt1Dr9HF4zaf22AAw6DJLFxGP7xgX8e8BdpCLSY/NnwsU34l9dg37Fq
9swrZaouqRC6I1S9Ojxd3hsfhlnLnoHj8jY7IptCjUq0rrCIQiXJFjsVJECceizRmpUcaIoTI7f4
geZb9dwWCdAa/8ZPD3fSDo5SVzSa9aSruRMYWfcb6tuIB09VF8iRhmiwf7UctQ1yqRMctP2qgTuT
rD5oymiVD6jmcK+CPIYqO6gEfEsi0NCYftwxUNbPyCv8INeVIIPrglZQjfRonfE/PzMLwz0Jl8hb
tchvvOEZy8hmSdpMnXJekU6DzKdnqlC+y1MyBRpBN3uSxXsFOyCGt+1GTSvLdhMfM7TMJehmWVHR
Ai5uhpH5W3cNvhxsw9Jws4HwccnHZPUrU1z9CPgEfQwbsaTG/KcomCcVud+pG0GMu4gyQphSFG/N
rbnIssDBVqJZf7DmtY00qyULKjSLlrCbNsEqAaBx9nupPOdKwjHm6b7oWnVxMmmbPLZ7uL51aIDK
M01P9wXQ+DR2SJAH1B4nrE7gz58NaFTbDQbYbfXYenvj9kcp04dMnvonstv8G7yskYvsito1xdWw
wliLjeiHtbdE45nB7xoRfcz86RnLm9SVH+irwGQoe0uaxim5ug3gXTJV5MOXojFa7nzmViCEgi0E
A71rbPU8ZQb9wh05k68nER/pJZzy8qfP9jZz7JL0i9rwQFctBnvTBR/ejh/xbx7LmvltZzM+/JVL
SI+4kaLv5JiisdcmOdRY+GKI+uf0jni9mLscXx888bgkpyefOsoZ2qtbkNwcmzIE2y7cbHY8DpCh
SUFL0dBvtp3zpAgzOHUIteqhrZa9lQNPaXkz4qatDYzJ8icxzzCukwSbFmyceZwRbiTijO0QmD2P
DhOPqHz+lSxxesqYZ0DQqi2wyZhtccLMQ0aRTbPtEcdxZEdu9yFc2w7w86EijcjCJiqImcsD5FbK
Irroj39x+ADYhQtC4QozZnVFIiOUE7fnvGh7ICI7lg7TaXAlWbTkZfodxzerfM2XKsLIRvJDUWcc
2Q4GeTch24L1QtMn0I0s547NX79tmjN06stnEo+Mxox1Grpn3GiaorpbTRG3haOcoL0XK2aMyZ2K
+syFXTbVS5S8+O1fqTYyoqgAfnKpKssT5urDz3SJylCX4luDfc9qs/A5b8f1bJVdNIuiPIedvyZP
mV+GsEOBWkSczsLF5lLbYrZJrhRbWLuqJE//HTqf1WqHUzeSSexoaMddb/blohaBs4JN1qQDi2EL
xNQiKk8sma3leSio2A6gB+JuJXXkPHpFg18cL7ayvxSqJZV3VwunZnWqgt7KmxVyHKWUN+/Hntc0
A8kynf4iynOpYFJQ5b/EvGd5o7yXW1gVrTAyk5w2q9E29VeubgJQAV9ytnLcORqx3b0pOvrABoxb
zBaOE5WM9oxvEikf8owAxmjC8Wi6kKnwo44DT5zE9LcmHTq5Gz7FUEhIhAkycmvSCjz1UQrfNU8F
Q6GY2wTpYISZDC5jgk8SM7Fya8ZOWwTMfWRoz29orOqUr+d588keHzvu19IbWMopyyj9tEhWRxyD
WPbtZFUtxQq53dFoiyRgLp+MaWfoI/sukvjGAcZQ/Yn3grl8KsY9GSwzfXzjaTkJu/hXLoJOGiz6
HbloKSYROexg/ytK2RTBcRIkr8llyk6Oy63JVkHZcGJU1byRn/gShwrvoDtoSuBQ9BNJCJ1Dsxj9
2zP0mfwogtdYjsYli+U4N+ypFl7Dnzcinp1DiNgpeAJyiQwzmi9uq14l1Q9jDJwPguA75oOCjDBH
A5vyqLN4uRwhQCmDJiRQg0p+rGlyDnl+ZnKbBvowYYT+kx+cyRipxWpXRCGEpc054ylyHt+FYdrQ
56Zvo7213gbqyys/3zYDigjpnKKS5ld5sZgAe0pKmh4Yb/HbaLO3BBOwGH0TYJp6NAjNTfeBHuVv
95XO42FUswDd5amPFGs/WdwC/YqrpDkUH7bUWxTDu6zhIv0fMi6qkyTEuNUqBqsXrPFBxDZbvk5q
6ziwzoRPFLkHNWLO6ZE7AaRshyoacyaMltpowHtX2fnrz0s8zXDS00FbXyFakKiYhdXmkzfXdJgJ
nQfrin5CnxI8XsWn9kseLo+KWHXJkzbHrfdjKUcSmZURAJDB9+TYINkE0Wda/U9xCtDMxvDfChAu
esHHssUIdG5Eq3KZD8XjcX/WviM9j+dGQSJWi5endy9I20XM6RPoLz5iYFG0nUjlOHw856LYD/vJ
ipm+DTYEVfBEoR5FWqGV/eMLN/uECS7OCkNFxHNP3/66pf5CGjJCvg0R4iT5/vHWgGtc2m0QeDFE
oG9GW0QjBBvdzcTiiojinOPyjWvPjWvoNY+IwWWP+Q2y1Iu0U/WbwWUxbvRMSCWvNK5X2+DbMgKH
UbpwERnrXLglC0aL7Ks5t5qIxCG7Itv/lz0UXHL4HAXcYS2ottw8C5558x6X0ZX8hLW/97n3UOwq
/Vm5lNhZSYdsnQGbx5CX5mfWHNno+ApKLsgm00shoTIRU98L8tk1ivYQeONxkAmX7t2JdZAa6icK
dvnh5Upitr45cEQmHD+clFIUp2WGphjR2y4lr8UQXuioTBELdfCokE/Q8nxDpZkPL/Z1DdCDgv6F
2x7mCBmT6awL/uj246aYPtcjtxktMBaue5PHOWvWW/EicTTaLRlrq7uYtg6s1u74eh3/+0QwXeub
ecPe6KbaQ3iLjCVSvE9xIbcXX1YHP63vBj/kJ8Na90WrtZ5OukIx0c/h+kgIsl1GO4sbCEFfsJm+
cdBwlmLfJabCB+Nuw0XdCY61hGzEncM1x9kAIL5AOqAFk8Q2eZ0e6sKlNGiMge5fA7DHElNccMq3
Vpbd4LDDAqjHdgWGSTyjBao06N1ZgJBVa36nhT8Ix7MSJSOXmcQYnvyCx8EmJAjVLxby7Ra8Q+U+
7FLPYmBIuXAhBIBO6AGtUbtt2xGDcNhf/OwAeDxNXf+bYiQlHgzyA3HQVeCIyRh80ZXCfK6BCb/Q
zVUCZrr6XAz0kqQcnocXXk/MJw9jS0tJ355HKiixb/MvLfh36Oq+5mPHCEEPqkHavyvaFVhBcDcd
mPmlqs3cq+/Cu46ldDTEi+OKiCLSFrYe415FWXKWZXMgCjyHY0cyxR42yy9ffSnZJzpeKm/znmws
LGKe7l9vCjzwmyrrI4WCUjw5TIciac6I7JLDrbjrrFP5MPiMmId6aoJY3Op78weYPhnUSy7mGKKK
Q9DP2h43o76pabpxKeGEID7q3QHOVyMncE4kbztFIoanhrwJ7oagbRJvmYoN/TsLuNClbVS2TaQK
vO+GIPKTBLMt6dPFeVox0Z/ceoOPM6wRzgolg45kad0iFUxBilsFnv7ixMHZzlMgRnfAMDfyYZ2a
lpcc14kxdxcfbUeYuwmojdTYTvXCYwcEAKLjjGaPE3TuYkF+QWBnfengaP0KJrsGZFuMSTVGTzUP
xJsBbA9E9rzb+E53wrQjMHEowIzS6NwUTLlPW0yafqj/607fBUWmXUYPJzsxyEWg2rKMK3ZP9Flm
17lbNC0AK4p7c2w25Ng0AacgxFx4jR9WZaD6of7t42pAiQJoTocJgz5qoZp1fmJPTkMBmN1yfwxH
g5ANVfEkU2oOvQrH2iyg1cpffDeeGSorh5Ci/dXJ6R/ubivjs3HekNEnCfexQmRL2rtq+Q62nt/x
nSSUhrJwyPeSAKab55H64mM74hEdDmOorXucFq+brgECejUm3xCl9ohdgO+QN2fUHtCx2NzV72Ts
Peb2LibdcM5G8byA6G5TW5B1bFk43Rti5LfkRrALTfXjA5IMv0OMRtdxyydf4+IB/U3ucrVQWH4G
FvEGbyT+PFDT4Zg8REFTt+bU7y3Lu6fVDMZvRIQLrFE+fxvn0bjXg33DufjGXLgqPpM1XkkkoRGX
D6qqcqkOVEnHo6RkwScerYbFYFHoKovohlCGDcUALMUCDrGwvRn3TdrVfRW6MFdhhnsAGDP33Z13
xxkNaz98EynUtAk5Q8TwBNoLTNwADg/quV4CCwI/Qwx4j2A5XRXueLIbua8e/5FSlKE2ecfITXo7
aUQSE39yCkK8KylqriozctCSbvIbhz8vP0zeasCuyNIBU7gFEHjmg4NQOraFj/1Rlj0UOMjd2/+U
nwMJsIWVz/WSdkgLmDCe8tEYqUDDi62lmeZ+eLTD2cGkaPUNF5Yem/qU8aN0JHn14U5m1YqOyVqz
YkKmbUxp/LdhY3zwItBq96/ILzUfCf4zoL8d8SRo6I7RtYoUITItlGwbvFTvEzeHjPjrsP17njlb
N/11H/Ae5E0LzTChm3HkMCrTa9IzDGrD0qaDhdiYLE/PuXhLF4smkbXJmK7uE88sgAk4jbRoC0of
Slt5omFS4K+POBBx7Fu2oC8xxJpH+HAgJ8JpyfXsmXXFuDAUTwmwJbg48y1MRn70ZfSYl01d/5av
9dagZvlXM8fxJXJaFwMy1dd+r8ubjC8qoML4BIkkKbhIF8UNzxUvoxQ+vB65CzUZ+aEeQOcOjPTG
UuBQxWxV0op4qFOg+DUfQWiCO39iQFbZXZeRCy1acxUz5GJqNx7mGY+NntvZTBwcMTF4EcgW9LmJ
iqsO/oman74E7EsQPB9iFSw3QcBBENSbNM52QpcQyuaQpT5Ga+2HWDcTAL4ZWLcPKi7TotyG1JF1
0qtwRMpLsiE+RMN1i0tiRD2R+chBbuMQ5/A1VkSQwnk6PCMny642Od5IF/G7s3DuMtZPfbl2nEdX
OnWU/NI3Ph2rX94WNoKWakgGpNO4krFcwn1CYqN9iaAzpPnatwhxT8/MIWsgiVuDf+YNQdO1MGB5
vUMZd9dc150FDbYDJe0pseNOIvGlp2Sz8O5detg7Wtwmyw12ZcaSpjQr/J7HvG0cNYwiIvIUvITt
JFLNB8lGWTW1adA2oIJQ9Z64VWOK0P14zp2uSGQ1kBQxjn5kFC3dakB1V5Bm/kURTynz85H5DENf
R9iYgQ7/Ml6kN3Duz+gzsz0DAFAjvOX1q3+Xr3w/BLHNO3yh5VHaCEpP72Go24qNRPS7E/Z2A+lg
CwzJiCTpgs0OlsnUr2Qkev4Npb4RXTYpCTX/YVTQiwU1gG7EGOrndLVYWDTHFRPShnx2XMVJeV5u
ASgWEbPclPfuboZiEVCMEkgrQygKeN6ETrCShyBY3bmU8TnnKU7jmnoZIO6Q4G1L/1faGt/wWo6y
JpORonXBW6nV0rU5nnTuQWhSHIbF6Z8H40sY8Y6BWcugpNfi+jTQwzA80nGd5WbrKpjSkvtEJV8j
hlsgwwgI8G4yawVbb346DwF/rRBen5G3S30YeoLr/+y6/56gTjvpd7OLim+U0vEd57mGXYE11Uik
rZgkvrGw4/7aqSar4NUWqxOHQlPHvu5oQsOcgZlwJcDS7DhedRQ5G/dUNkfIoe7Uvwdll4e/k9yT
lwoYjHdWUrY5L2egTfQZxBboEQQiopQuwaj76Hg5CzyEY2noWJvVepILRBsXG++DfRpau/HrAjUA
HoHcWRGXUcJzfs0k4T4qOjcWS5VYP6FOAClrJQ6qMzw/Aq+7Uaw85RP7dmF1Y89afI2voSroUOAJ
Gr13XZQMdsG+KGM27qrSPj6Wsh58o27meT/Ha2phnPE2X9zqA0cllel4ctKFUYpfIw10sawMXQNu
d2SvdBSmoyndXA91nncoW2AInIuFLg0FZiAtdUZpKvkYpsc4eLR5wgPsAWyRMRACBPkA9hf16L0p
kyom2y6bpBU8tQSrHyJTsLisAsVHp1QDDJHLjB63QVH6MufB5x8awBz5uwj2NaktKSVXAaRYTZtw
837PBCfXgsOfuQ++skcDmmGrXIp9mqXGrRbch2wiSEXcp3h6aOrGfl4wXx09ma3LCfe2iaKvxgsp
R7BXxrWMPQbkDMPJpy9I+wASjIlyMwl5rdsYOvsvA3Yc2SOvo+9cP3+smmeDPoFzqYHB8+HRhvWD
p4XQLrgkfqgEGHCEzg7Fm2oygsA7LTVpCYkdGA+chj3X6HLr1wbz97S34ddCMR24QHaxPlN0Ol23
rxOExl2l5y/25kVvjNOGv08BxE/ZUL1B5V9+cVWg00wR7Vr987gLZLruvcYvGNFISdaczX/Qwm+K
+mVrYGdD4cCVdeNRsLAIPf+GWIpxB0W/iU4Peswt0QF5hHsZ3+85I/bDi4UGRtth2pjSAz+opUHb
eh9hCUgP9GAe80p20X2KF2g0fcnbK8CrgOyHfu6H2XKMxxK0ZV9Bvpvw3JDwDvQC7YO+fkZt2Uy7
sP5Yxg//Z2RPxoPUMLY68ZtshfaZ3CHDuKYZYhesjH/GHq8uy2kalF1nIxg4weLJcMT5IeVRWHdS
p0z/YZd6YFRAWSvMrRatvrh/+I3rGaSXixuIilHRkJjuTGGjRXD7u4APE/IPvkZQlhJksb6aqDPK
Emdkai08NKc3WYI8xFci7+iPGXwPIEqg5YNNOXFb8UajFGSoQxRpm9V4R0PI+oFM1pwIg8PzpsAQ
weq8SIJfQ6129rWW/atwgp+PlLQHgIz7GVnsO9Y4soYK9OZEuQBGQABKt2kGmW/5JSd8SRugRWPC
ZRKvHNXf/KS19zaCcVdTbkThLWPgi63y1D1dyLYAGdeIQ9rVupaBwaVYUkzyF3W0WqntbMGB/Giw
CMcqJ4AEuoTAucy6wsKhrNYSne0EmteMuwo4kEMOVeu4pOI/PM36p1Z9hszjizb5Oe1wvnkvNhPq
SmrH1XUSvHUO7rDLjgapQJwM0gYi783Dm4/4j+IbYoYwOb7FZOBTreAlSWxpCyber268wa2hVHCP
sClAUSxYZEA5rj0IG1bQrAVR25tv4RiJOSGk4yz003gCKcfEe56VCQBQRnYBBSAzzpgdkjNKshzS
FVZAJr2VHesg6mbXtDb8pZPrKYKZz9Rvdudhhn6L/FaSAfeyDMIAr9NXla2bHIyMJg/B77FYUekC
3gKEESJ/1EPU74RbXJ+ArFevnupImh+OAeLjRtzlEe0u2FAdM8t5Se5nW1Ls7ImRzbZcdc3gHQI5
lgD7SUmVwp2ATSW17WuvwMxd3EqKYkj3q+tjuxijGGWDuJjyy5OPaSdbKEmCTnkTq6T9r6PyD3uC
CCQi2iwEVJg1fAo+PjUhJ6mjEhCZr6io3N8hBGAXS20f+YzLo37B+RKHrQAqHYLrPo4SNBX88fFi
n6MYD6h9uHhcXYDrrsgLUhuRmsNKPuePiIkwLVKCJ1y81iJ1O7M70U1zeHDUoLiP7AG3tU2biMDX
rQhL5eWoQD0it3eHexWxNsL5hzUswM0Th5yLQJjyrUMSAw6v05PBAKsAyWUe78P4CtYcveZs+RUb
ZAWyeBBsINV2OcAR9QHPsCd8bLgY2qhGUB4ROMjfrE+HWuUDPq+l62uk91ssFSzipgH1+41uR1P0
iga/jrUaYyazFucAgKg2cnioZAUR880giNHxzI+kJPQGhfa+veazo53nZA5+vrXDsIqIqt0Uq3YT
AsTVn7VEyN9cyF8aDWe0ZLwjmrwUIXdIJ5gtCSwE80dUffN1HH9V7zev9gzCgybXfK9a5oD5tNb/
VUPF+eDW6Eds9zOqfl6SljL0BYhSNHFh7W2eZtr9l8cvc9eFTReRGbsRtwqPDEtHzb+D6cD/o3pk
4rFWRTC2w8JTwdx2LL4fMVlBbYAcDOGmDs0Z5AGSO9gSRZsvNRK0h4flmmHu6MhpdAbcxJgqk8eN
+Ghwb4DUUKIPGUOlqjuS9Csl9t5qHLWNx473uZGwtNrx8TAD2kMMhefmAOjlUkfL21wDy6daF9ud
ANQOEiiQ6FvAw2dkTPKFjDo0MdCli2WVGKbhJKfn5MBQfRvPSh8uDXYo4u7Qjek1oK0H2h8xBAK6
NIHqToTqJE2mbW11AXUMbZvaM6NBjcnRg8H1EIQYnFpN1x1v9qKY8nOfZPCqqEssKJW0pyeGTlSh
VazOkweG+aCg1GXDh4HfoXFeigV46VRHfiixHll0QotFp6VfRIdgSCKDRyCWJV3k90nkI3rFZ0bs
irwJSbdojQu0M3T2OsyI57zrhsGDgo0qkmAHpJNgJrATH186eA7yJW0KiKLm1ubqliXtslP0Sew9
oZ4KfTAuLm9aorTNiIYEC6BdCLz0qt57/Tk1/1Y3KOXdYVxEpO1ayZvJX2m/YE/c4XuWxxB0vg+G
q0MPwgpMSRGD8RXrlaygSfJE4AOtlry8I8uTpCTBVbil4YtTVmybglZ9CVzu/PIXResNVQPlllXh
HiCTVhJz6YYg3IX7izEkQkBoYtdBG7xJKumARAiHlgO/GLRKjTB+qKjwKVu9Q2qnf21/AnaLTyQj
kqEdwzsGVFc3Cq74QUNHnR6AuNvF6qDkex5JcsJAkRdXG92jXKzokyiaVFhIKKSFSnc7oChTLvHW
YIkl8GXbcOz4YpVGj115M0hc5EFjcNBkoUqSgVJIRf+6CQfn12UUo/F9SKJU3GW8y6tgtXkt6fxr
MmlYu0DrxkeNdopu61ZLpez4Q1rB+tkRmfDhwzI6yRM4uAQhooLqEQkBpygtwF80EfpgpQeIF6BX
5QsrTrMkgBE3T4AVR8Js8h9hZ7acONts6VvZ8R830RqQQB29+wDNYjYYY04ID8U8ilFcfT9L/Du6
vtrVVeFwlQ1YevWOmStXrrwNPtY9ws4oJcL+g1qELWjRk9vg9s0amOwOvmem653fqdLDwfq9GC6R
4+VkYf4Q1DgONM3QzZ3gh+uk6fAr5ap9rMwblA7BWNuv14/HaNX4ACQQyHf55LTphACDA6WkxBgI
B5BiVsoT/afhsoB4EvY2jq0smbNAY3myYBheMg7cuA1+MwFbfUQm+1VJmbhAaKnPuvUPuMXbl+75
u9KIyFhs4BRA4K5/2KSfg61A3zGbDP20xiMAetAkVt4ied1+sVucMFY+B69G6/XxoE0Zpy4DUH3p
k0E6QTmAjt2EHX/1gv1RBzYnA5/4PisvwXMlPE/CQsDQkMRuhqyqGpKwDl4NuZ2zJPczAsaU+GCS
sGArwoCubWLBONwM8TzCEXWr6IAzzxOgWL9FyAAsXjbNLm/ELVmW8oNwA+muMLxFVAV7Bw1yoShg
t978Wf5KaB1ylwzenHHBueQsZx3mfrUJ3ll8oi192hHDPCbZsQtCA+JB3XZf28cI7TF7cAqR8we3
QOlpjfyLj3I/JQJgS7PtwFkXUDmeTI5oeFYak8ciwOnGS5h5/BIADnaXlHwg81JkWDje5GUCZJMm
uhUiPj6OuNC51yUVzPeWEXp6wxSepg4kICBvSClDiD19o4OBxcfHtS/lclr+54Ld70D6wRn+2K1D
Kvc2oo6VTw23lkmpJhh5PoEZskNK26x64p4r/84a8oJLc8Ye6C/f3V0jcw8J9gyBZyFD/eDWbwfA
rtURuhhq13Cb2W9YAdSJTEhWekSL3uQAk6qxO3MUb94tf4KtwP5bxG7YLDjqfdwDPIM7ZUMVmflG
9JpVR3ojQKAcFjxKZLSPeWMEngyp/xDWsdkHYVjvAp1k15dkMEuoq91sV7lDCV50kdbCDQVaDSIn
wlsSrSrnSA4sjFESGpuJ9m9Ee7YR+SV11pSyffuL1zPpleAo7spnTrE9UD1bZ4TCjyQaB/7gMsDl
YyMwCb0FlffZYJMRRUtqsM6gbxC3hT/D8uu7VK3E3b0WFKVCdD5w8EsQ7l5+jkarVkmwa7fvrQkZ
wphAo0pztKYqNADE+pNDGTkTZZiWhvUmk+V9fuWXGmxtdKdmm3b9BVlGSCONVROzmabmP9gSrIBY
YQdviV3EIlKA4H7wzcLaxSS4ATktRm8t8AEAgfyFKBOQAV5y0Mfiba7r/hjU2f+2XlBL78Lk9QCb
TjDs5iGMaGZit9L4HN+ZHWNFWystXKY+FTiakNaODzBnjKrGdt74lO+OZ8+oCWDP04jkVdCAVrtK
zQqiSFG6AfW/dVC+QXmmYRwbsCRVx6KG7w15zw7QnRhWw8kSQWp0SKgYgkdbjKib0YK8jBSQQAXE
uXokHzDc076we7CrrrNj+qbcChB0lbYhitoeuFgdZ8Wg4FuvGFUuzIjVlogfO6BNulFExR9mDBRB
H0EzirITSG3tKlEemGkTpBltlDbGHFvkjrwsTMA7XM7d+7FRnKIJ8krEU31EWWv3JpD8usIHkNMR
zXGHWd8g3kAtODC74dZvNORghUBBuJbRIeoCjJg5fGvW3UMMYBl41GgEOWGzTdkM2jYsSciybCTU
8MV7zwHlqC4cgl/MqDgrH9v/JqohBISIywgz2e+OSf9a8IR+k8jVdQ4gckLrYQZ6SuOWFoWX3bzR
vkejBflKpwPpLOu3PhHzQXK/E9+ZwkJeB+SxrwMCh1R/Y2PD2UF7Yc52oCMYgloe3MgeGDucljWi
bMVs26ARDHM1LCa15ieJd0aikcTo/SxCw/e+sMVIZ0dsC3CTpJZIg/U5PfqfTgto5IyMRhFeThEk
IRDkj+rDx4St8GU9/MlqyOa2RHYD1Bylhnb0uST7g2nmNXIraNfgM/PjZcNkIBCz4Dm3x+9iDbBH
kARCWlRVRo0zADwP7z2mNx7wg4MmkYwpSSAp3lMluYCAWSzYCDHBHvqKwffswDg3IPlBLeKLnTX8
9pImNUIZj2gC3lJ2cx6MqKV5yky0/gVxnjJBW3mD/ifJYoSNXkM9aTJpdyOmEutqrHRvvIoHOP3L
6cNrfLo+OQ0ih5+THympTYoDRZPpnP2fQ4M/2rTobNL++wFAheh6bFZNm+TfWiNy2GVJ6yHDmt2W
fgbrQg7O2b865Ef7D/aI+Nao6GfznfyuB1QYyi8x0WPjbc0JrGAlAGElnvtFCgfxwiYbAPwtXyZz
wiiTcd46B20WvRLo8dkCp0G2EolApDCjNpUqyR5T5wCNkKA0BrtYGnUS5uaf383+bDa7otBCZIMs
tvMohLZzfR0MgAmkSTEmv90F03UPPgzvgd0wv0cQTdrsgbWwCQ+U2ZLcUKVeZFhKGJqUum6MRkzp
E0RAyh5ADn/4l3RNCkPvtnp5kIn/tka6/Q3n+YJ3iRvxJv4JsZ9BPcngaw+gNWIwI37ixSQ0WGVo
+MuSCinl3lcJ1XnG5LTvPybdWpO4crAi21NE64fVWLwzHIw7KqL0B2EVemTUh4OLhOuD4ptMjLUm
MTIzsN1LX2Oe6E/qEHvRZ0+ny5SIdCXcoJMdWZmsBHxZ5hE6iq2Nh+sJsDlvTmD0lt4dwhADDjIk
YYkVI2b5Qrnac7jcx+sXaYwhQemgnYrixCWyifa+dmox9g6KVYAy398rGJ0RlWGbNuvvsAjz6cdm
6y+sgEvqICSsR5cjWMHiqhMTnPrCLs84XkeSg/Yo3nroC1FGOgjOy1F/78QJ/EviiMACiJmvtgDn
yzGnD3rROphkyTmQbrELASQxSmPRBTevxmd/9k3YhygvCRpjliM0YM4AysxY2LPpQdQQ1kH3OgQz
ao+pWDJtXzmujd51ERLatPvsDgjFjPc3DiCileqzyorzIL+y6nGaPdxcMqOj5QtJzu1xNa5PACZs
4kvb0+jUkUcND96gLPon+SXDbUIRUTwRNEfCitVgCa2WQffyMhRCu4UVY/npIwVMsJPuklmANB4w
7HlMxLLfH9XbBI+O9QiywOPd6jAVj+geQb0xmtNddrS7x2nze76M5pu2RwneOZvHEhYdtjJ2xKsV
QHKhqCyxPqo6Wn62JnqQVNn/Ix7hk1qzc6GiRE+gvdXDHfYlJMhz1ARA/zSXwWQSEFVe44W89RMo
DEDfE4AQpBLGI+ulScgENjaVYfz9Njk1qA4EJYTJ5i+TyZ1w+1D553lQuIHCQYLjgfD6l0RGhD8n
e7uBT8SOcUpgeDcx1trWR/0cuaPVDccZC2s3ZAA+xtWazzVQfD3EW6+HurvTynf+ldo9CC/WiN43
LxCuUOK6kClOdh6WnD1UkBYPV9sXVj31h+zYa52qnEJsG5C2of8mwI341Es3vlAgLM4vAZmp0Av4
Fzh/8/oghwDTDiuwJqGR7efhHJjs6nNY3PtDMFu1++zbGHQ/vAChDqr6NuafB/TuGpfTC2HvkaGt
dE88ic06A2Wg8T0co1NywNuESYqL2cwjwBRtuCOo7kgw5a2C4neIz1OkpDH9MX0lhoK6E9mDy7dj
csFPg0SGx+q4obUh1CnxpLZJHdBrH60buSQw9SoOtIjv/Zsyrj6BEKAcn7vokD6o2+X0cKNmELiw
KndknCIq0XbfkEm0KoAd1eYVAxTFvHI2XdDAdFIannC+61T99L5L2AI+Jxw/lOyqQX0PkZ5OiJ2b
OOiE379rO59U5us1hOeHS+alg/73zK5SCKo560P4WtwbnPdEmQSF1IlN6cQwkVcH1UD4nw2JXsjY
O7EAXJ6XbaGPxM4MUfnBjf3fn1JJWeAltyTlAV+aMDMu9MWJcYhFKYI892Dwd3DG+u6LmEZoRdY/
qUZFUftVVH9jJXrhcRqBiBbQw364K1LZ/Nml3oBW0piDYljJ6wKlBLJ5owdkJzyynUxzeSPNhXah
AaXV98JRNN4UETKwnWOQeCpNi3lsfS4DHDoe6B3Hcz7Av6m0vr8HFGfYEr6eMXBQWBacnUHRZOUC
pD5KiAadIm4xcJYs3D3+ALcApIVfd5v6c44yTD5/OwBd6BhbUh2DRVP80kOjQgUxyK5rIpKwCRcT
HFb6yg0IDYAYU/74K/mY2gDebmTBrHqAkNYVWdl/A3c1vBMsPqJUtyDeWo23txxEPoQyRixih2s5
hundvQQufJVHuuhcbB8NHDQLW7XtotG67bu3yKhEbp6YWQ2r/0amCbxyyHJwWKmNTVxnK4wwdXGQ
DSjjd78z7xEOvQ2rERRuqHkEIDd8KoXDvfnoSM9e2v2s8cabMY57h1qjZ7fDtwcHJmU0KAQATk/L
gCMKix3FaMp9ecXDLoLHhwfpm/robIeQfxvE0RtWtxWSGI1TTvD0EyflMdlHibBqJtUUR0xwg/ti
mMw3KohSXtf/13/8z//zv7/u/2v+Y486TjHf7/5jd0H6ark7n/7zX6b1r/84PF9Ov//zX/V6zfHc
mlf3HMP0TK9qubz/9fGy3M316f+Rr64Vd2cby1cHa3PVrbwRQTkUjQ+Yc1SQ6vztbs5fblf75+1W
+dVw1pvK8lUEnHmnmClpvN5GIfuKJ+MNBByj1BMZSMAdR+hvQuCaqcxo0T9lKpR2oqqk2USOg/Qw
r3mJzbf9650Z212/IryznFBOvkuNuK9tUiPsT7JgSD5ffM7IbgQ9X8h6wSL2Gi/nRg4/24ndAQAl
GRvhdIA+AN6L70YGpe/yzAyrLTcCcyVaVF2gn4KRMZmSvbnwKRxFeT4jUtlwdwxHdd17hI/wMsw7
zusGl4ACIOyqBhsBFcnfjBeI9EjRTMnur1CZi5jZ6i8DadkaqT+NZP2fXbvdn+z5xT7eh6iYxjlC
/QZyMlb5RRhiWGBmml3VX9KrRbxCvtWK0SKkJMKuVZ8cZ5sWkVRqeBMAjg+tDSp+VTT79Ir+IqeA
ayVBoIbrXBkfxCuodJknNb+abj7RiyMHbEHJzl1EglO0DnfBJjLRK9xE1+YZHmiNLq6FJ0orr1M7
XqZmjBBD4lBDqZ6eE1QQY2+OLMsctasqhQ9hEQ8f8S458Ia+86SebuMpN/n3V3OeUcKUP6SKQlyQ
UoIk3zx2wmpAAnJ6CNFI4yJOeByfImpvxfPU+ILarPo1KMmfou34NL5AZEBcIa3RJi8uGE59w/P6
cjIKM/37NSd2eJ8SKuwtTnyjvuI+fZSpFVYiJtcOorWXXjhB8UiGblhQXJ1dJ3SJSiD4+76hFEtM
yekQgA+5Mjt1UkShy38JOaDIsIj50yuap5SeiM13Jz0mevHRc8NzBJ8l3Sdmqj/+82p0zN/MmLrh
WU7dNO1q1fX+OWPmj/p5XrnbK07zc+BSGVyKiDnKgWDmGJiFb7YsZA4p/RZRIjReRTj4/jyGo9eB
GA5d4040jZLBHEuk/JzJtlggtGK1yCkn5UjUIaBBnzPm0vhLy40/t7ym93/atczLtZibR+c+dFjk
iKnEm+gYUyaDQzKeM1d2n0vV+kgcHGfmF/RlkiV/XDhiTAqj72KE8z6huqN1ooHag32rw5HEZ2QW
kDtxs5Ibw6HB/Vu3u9rjfl2oP3V7rfrPxi8c+7ze3XfL16Ddxq2KCMohmlaCOfLgK42u2dhA9dyT
50w1WQixod/HCAGjNfl6f6tS3Pzqw4lFuWTQHxHAJ5a+8zlkdSjjJcKgJrj75z6v/a3Zv2zd9Xnh
1ZYm+8ueeZ0zLymSy85wy27s1apQuEur1JKYJzalP0/xdsLSTA6f1fRQrv5qYE6cME+0uCnHnS5/
5AkFIFizy5gKZMFFKxNE2qH0uhMbpIQYMPA2ISUUSVu4sMK0Omr8u4jvFczzWnppLmIzZXmwhiQE
+OcHdn53Vv08Tr9sqPfFfH3x7sf1K+cOGyBOvyEhULwGpVrcAcmIOkJtBXQB+1n0jLC79z1/GrnI
T/o/SJyPe28yLb7ubJKwph6ZO7Bj4Hgyz1PMjFey5ILHgWdBhOXVGf65/d5vB8y0XK9q1GtWzf1l
kewvx23tejHvw8OY4jLRlXgtmvowyTetTWuRIsBa/qtnQ/83xguh8k3Bpi//fpVezYb7asRaILsx
9YXZFxA7ZRs+Jxd21Dlj5k0ulK6tBtq/EUP9cW3mCYuu3IMfMbssBTxtdkwOzpjx5anvs4L91swM
dtGcnEgntvk6MPIIo/Ap7a4rdsILwq+6cxH/uVNsLa7/tvgcm02vVrNt0/pl8TmuVyz3q60NxPWI
Vu8Hyn7cAhToz4hVgrHnLuFVSV7iASGpPvOgLqXuaDn3a0BHRli3Q8cN1tNsT+AZxgkw0dWHl2MD
NrbXpDSkf25v2Z5f2lvzbKtumY5TN2rl8/y0062W9aP92LHTnSOKzCLdSiFsyu9cE8ozd2qcqDZr
ZauAIcU/5VnkiHT9bSnYv5lK/2iFlspPrVhfTo+D7VTvwx2iVXayj5fZKTYTrfNHot13yVGsw1in
74PRfRClIuuQXO1dLK7zDaIlEThOy6J54XT7Sy/9ZqnWvJrhmsxzw6r/eh4cT/dzsV7W7sN6TKXr
1M3gOVBLaUodI5RUqXytOatz3YtPLTOskUyq9i3+Mrt+P1o/tUMn7k/9tLHulYc5vdxfR6g3E80P
P1Gz8EIt/yMcXZw4dmfozqB4eLF/ubvp/cYE/Ec3yNj/6fanSmVrnzbufSgjTSt52kZts1sgyYwP
3qI20AVtRaeLLdE+I7NKpZVViu4ZEots5Xx+g4dbnxh8vkCU0VCF31XrjOWnDYEP9N1+ZWBlxAqg
WlPyb5MCU1l8UJuHrEkjKzK3TzVMCiynG64tQ1KlyfXbgWNizt8I8TqgMmhkes9lyIBBuWrKf1R1
5AjRYX5GxuSQXNlAkKyJj1Qarad7znYn1PaBliFn+SPESB9fWhci7F5Mcm/kZCdimka0JIMp1e5j
HYZw6EimrcVmtkcofNGRQbdNtxINZ/PRdoTIfGRmlYkd37N7pq1oCQsxWqYP7EbZj1Mawhn1hbXY
2s3MzGtTLK3lYMfe+MNFZ0+Si/a4S+S1L9EehrPOMRpEEPvPc73+27X40xyz/znIxmNuFXVm/KtN
aBDMiCqIbnYZUTcyuLYWPfg8BaXYiSRQru4wXH1DAeqQnkEJHgrKU7oi3b9sX9C0y4xwug0o1kWF
3zbrZUjp6sAawZmPG9fsEh2D3q5RJTnHzhYv+9RCy65ltLangEKFke13TNz0vGGGHw8xHxD+QIKn
sXxfEcMmpS1bvyPYTXQSVK+1agR/7gTr106oG1bNMj3PcWtO1bDcX7bx2/Fcs47eettxHr05joqx
9w/XzMkJvJnttbkJ1hYF2pBMu6KbULPTx2a26hi3mkQxjc3r/fq63xPdvLI3AXmwsZB/iybldbKy
EU1br5JlbfiXJpuGRua/7eU/jdwvjd5f8nu9Nq3ch1DYskoybVcSHciynrQoHIL1zP5qRhBs3XFR
rIUYlSPd6FDhnFMos6EjFGi+UkgimiKRyhbX0s9XJgBKqLxG4JSa4y5mmN51MxlkZwrWVql4x8/9
MgtDi7Ee5+XLOy6BADk3RaOQ3VN/dhcV/izxwQ0KmeCQsx1LlfhSPaZU2HeeLpHhTecJkuGtaWzw
rlpbxf6rx2jZlz+t4UfOX6zskFZQfaYKg7aJHPYyYh15y8r4vZrz0g4vk90E/ROsiw7XgQnYXQ2t
bDV0cT6Lmf5GhqUbrzteFzkVNg98lBU13ipdHpHHY7+nCDuxU9KIqvyhTgCuv+TzNLrSdb4swlg8
7rmlB1x3HOrMdJa0sM5FqzSL2+uXpwmrjtHFqfLR0QPsUq6ibakcDf6hyjTPqOfQt3zm8oMtPOWh
QScfaBFRDZc3CVwALnwVmUPLjJn6hhoW9JPL/zwUVzno4bgNheRpRYb4yxLxVW2WgPgLX/umtkZi
BN07SBi/oKBLo8rtlZdRqOZq1kxX+K8rUgSNPqpSg4+BT+lfDYxeYKWUZnqly5OhrMRIOMSOae2S
Zmkw6lycUpYarkMrJ17NhZ6dTEM1OFQApb8Ndvkq/ay5i8IjBqU2d50Clxlb+1CdrdZsua3mwIE7
0e4rZrJ+UBflbFa6n7qECw0p9PA9T+bI6V5bOdNy29HU5CJ8WguE1EFaZqGbpJFioqjn1Jd15sCW
S+jRKLSoqfT8UiP0Aa0TkwGwI55Av9qwMtQu70ujoJ5b8vcWi4UoFMx0XqIiVW8vKV9ku9vlNRkb
WqSPHFLkCcf6DNWGQ7Ll5i95S2sAnRmlOe3KoVBbd7RYpx9PyTLRkGkWay2qTZoOTCHW9KK3GZ6Z
SppQz0mhx3ILWgtERhX3Cmsxb1HSalf2nB5UI6qufWx4Gq0BfVsMsaaLx7o9MHD8v/C97ryjPqTa
TranIKMmkZY0f8/p7AL3GDjqfJpO1SX0iQ11WHWc62Wd1TqxC9LxiHg/x3/DBYQQYTTwU2k88Cfm
VwWZj0zVk2ioHkeTjl5NAfguIaMojVwlyRYRBIczDtyCcHglTy6nz+0udBEl+1q8WcfgZo12IMEz
L49WI9RhzRd0BQxSKqLrTAe49aWTV8gM8sagM0JmdJjnsy1nMUVS2haOGT848erjQdWU5/G8mZkc
2jrh5cLISZmicANuhNuGZ1ML86bTWb1No0MizxXBqGgeV4fVgMKEocX3AR8nTyxARYFSmze9Ln8W
JAzv1ilwhnIwqmpqvePs8qYuewbB4qt9XvluClilP9arZ0Rz5Qav46tqjXTkXFFTHYVASouDbN0x
qYHFlj+un5TzQCQLFSLQKwecap/eQ5SRMYTQUMWEMXlEvWpFKNDwrxdXMZCk52DhRz9GINn8Mtum
uC01fAbyqXmvGrkR9Qj4nBfbYF717r6lHnW/ZDDVv2RQHVGVf4R635NvntncS6bT80s+m/q+oPcf
My/OlazgcYN1uvpQ79t8+J7lM5lj9W6BGS5LjJFcdOzY/dIImvEWi4khKu+gf3U3+Yj6mqJCUZpy
DsAbYhk0T81HeOBDb9uZhe1RjdDvCg4v9xBF7S6a+Rj8JbjHZNDjcvozccxsSi3kbavW13uPzMTe
e/D9nA2aIQ++T2MBiAIJCcUwT5bpBUmWRWf1ovsVNOs5l7AZ6RaGgPsL/iWyiduDOAGD8hgZZG5s
02sJelqDB26IjTi+HRyxZRFHY/zrqTukeiP3OpUussWVvXgTbmLSrHHjjglYVASrKrAxPiuvFu24
0CYnJONPhiwvRytMYOGWatg+JWeL30Giu6iGg57UGV01C7pwKr/8jO9WdISZ7aILWO0K3Ax1QhqG
zuHIDOZ0hYboEs35lgX7CA8vVX7a/3sBzdM8RMehtW+t6H6DjjmxDtXJGIAqO1eiNZQK4P4PZipd
+rKM78mU6jXChOeZvFZZ1CaLz2TmqHoPGiBefCRwvw3O/X2P236cWkduUkSqcqQZs003FKMq6AGt
3upQ4O48tgZIDLBqtJ60xgQvTSOBwQ81rIQWMOLxIeZtT5V/I1lRVbbIHEiD2uBZ6d7g93CkxQXu
EdsaW9oUf6PGfeR/mBPdUdcSRKGmLyl3XF49ecTe6ymqAW09PwEvNLnhANxwBORd6Fvtd+Jj6/m/
nkFhKgEhlbYef0nXahmpQ1cdgk0Az/JoSCqlQ+HdgUfSreRlCPUSHJYjog91D6bdKYHh4qWnZh3Z
Dh5pXJ1Q5zeWZSnQmYnUXoDZCz3egws8/xcEfUxMUr70u8AhIft294bjt2qdVCWFXmld6Bt9Fzh1
oF/5F+WGuIqD1lolqkQU9AJ4OyVHmDiouFItlwpk7VtGhONDd3JACoXgVKLzVxHPZwLAQQ0BW80U
dPx1+Ubw9hzVXynxTSOeXwjlRxeyJdD8h0tathDk4+v55opiRhowUKlkkS7S/wK0qHhDvRWhRjkQ
l16lKhmLR+0TMKjWFAyuzAhKgsC/pzgzzEgrpIY8lqwdYe5RkWiRwn6DI5Aqt52rIIRf2lqy+IQj
6LP6Kzuo8a8HtmCETnTHCJd5suOYFLS2StWPAG7vBn8treEdFse9pfcVXdEnKHBUwm06iEsbmDP0
CcBBRRYuJw8eVXgaT41ysu8qYNEwDVjuRPdvFFJbTfKYsvGseCOqTISjTomnKCiyBR/yOttWwcmg
iaels06JYD5Y3NrrLpExeDq1gmYdlqNmej6bp14508/NbXwC7s+pc/SITZawwWGxSgjhx7vwuaFU
oz36RIgphDavLBKWOrfRzYRzajbr3xLt1OGrY+C5bbNdch6tKN105JTSHm/w7zpyGAHZo7IVLIw7
mD8Ko9RDxFbKC2vhsSsdwi1LY06aHNJP2Zyz47mVy+9+3pLTaGxnMI1eK20trkO498oIH08am2Ee
72GKPrfJY29PY2CeBhQo+Lh3PNkLNHSZHsfGQK4/O03ASUZ8/EzvOyhQ8Mz04YFz/c5Jrz3oaWUc
Rkd2e5Mr3EcbaixsICNxJGYF6MMxzV+0u5tl73PgcfAqFmEEVrRIqGvFATx/PzGYTrbpsP5Jvsmo
gq6t+EjirQwd7YVrBrLWd+I7JhBHc7xEwYLtpWWM93xKBpCOUwXXdKYIsmC7Rgs4O3GQmQyl4mDL
1O3eGZwlxeeEcVQhj/CisI95KuMJAO/rgsWVkT3j9etdouds/w7Q2Yq2nVpXDpxVR09lYR5sOkf2
K9W0OvCunkDGxCPUT7eWFV0A8vfBjtPRTezwDvCGiG2471Ghi6mwYFa59EHZF+WRhYCNvwkLSnxD
NuFb/+pcXanyDX12+tZr1M8KbkP14yI5ppRACrY93W+nnOETDXuA8tVoyrsshBNVK48p72giY8Xw
ejWiAEd5ZFsMqRoiSGmBEaEG3dJFcibFR8Nj8ijbnhdX+HIo2KF3dORbUSWuzbzsxGerYLCIKgcs
0ybFNpqqPpj39ahqvhUcsdAENDkc8JykWDhGdGptMCkuLa0MTRLmbE/rgZUBXGXCp2Y2mZwb3JZB
1jLaAjm53WV6z2ptjZfOI1ksq9lqZgykqQJA1d5y3O5LePbIv4C1rHGvX9BcPahD757jQ3uDhaET
RdsyW2xEuXaFhifmQDu/lzyE/WnH1hd7ceoMZZJQZhEZLJ0E9vdf0XnrN3QEEMyq4dhWtaqo5D/B
LW9t5pv8fr6/wq8kEiaNUSh/U4RCWzBHd0MAjAtEX9LKKElInL93D+bJZjh/4Q28tJtKzJ8InTVw
N0jufoH8Njp+LKhCmm4pywdiD3WTbDZKjSCS1COXuqiEp48TVZE/nDywZnpz5NXTyylaXLLjoYN8
KYIiMxvxkgrmOR4sNWh7O9y16mxNDkMdQXQadrPiIyAEU60+rlYGKAtb22x69zcWAqxVpIMJiqPf
jBDzj7Wv8F0F8+CmXNdOp3P3t63FCHGh+sCMd40P9H0/lFS/bZ1ug/kmWm2xFw6wpz/C1r3xtYF7
sLd+4AWYgQHbMpuDzUVIOFDfgIQ58eHJ+PwOOm/QVKD4RSG3ea9Mw80OA39B3L0S1imHFj38Ywvh
iDp5uVfQaRVWqH8tz6EoONtg+sU2dAIlIAd/Ol55vk2G/Y0UfdTeLi0yu0jgJy2NopbspmtKttw/
lt81upXD4JKScsvkTr1s8Wise1NyULDNEdagArUAwgdiI/rLorV6MREr3L3w+ra3eVl/aw2Svk8p
1I8dpifgIst8SRov28t7OEUywPHRgYexS41CKqZ2DqQtN1zpgvpXMtXI3zsgkJG+LAJY55xZBUu6
CDI/IN67T6DFbpvUl36jNlslmlM34tTYJ7dDDK8Ly+PROzZhSEv+3n53enaPfBKsrGnokZTbkgLM
n3FB8zdReKKMVWJRhHk08/855SvT42nnbtyitaXE/MO3m4dDWCF50sx9CE3knN7g1Xn74M+3tf96
31+Wmn2f7vLFzrnBF1F0D5ZzWg2Z4ZgED2wJkS6mUfFOjluS43d6nXV7DwR/x22RNa+vM46urPo1
thC1rst40DYrOlY4T4CcKALdocYQgIEgGoIxeEAyuQQ0C4sDV5NNdC7Dk4exrFZz4E5k/BCGwBAH
WQESGQslEaIjrAj4j3IW2ZQ225iKh7EsO2xdrCcju0aU5DugdqMXsJ4wAUWcII9GpjD2E2YT5/8i
sxBruVLxKI/XmB4Wp7teh65asjKweLFG1Sm6TukT6DcwEZAfPDg5TgdCX5toF5lNO7FChfHPbIvk
B2K2yuxbh8sf9hZCOxjBJ6pfpZsvQ+tR/uQSPZXNJoxBG7ismNVIlgzuZySHWSbGMpVzMS2NkDKe
Gt37MtxqeHLW4BmD1bkuQ0s+mMwFJb5Xv3TSyEiQb02x2XHppeEQyZXV3fZjMXHkmmw5vNF74FQU
h0nn2hM10NknR8SI7Jk+U/C7F985iq1Aft4qI9rYPMQWJHrIg2d/Tz8e4sUPamyWhvczWA/5HusV
vgXOwoI6VTd4kcM/T2Wz9rslZBqmWa8qzF1zFC34Ke61qKx3dsW63IY6x3KmxJPdLTeAMBcujYgK
ClDlY1nVelXzQ+a4PMDn5yoJVJthHs3fpq9eMh89fUMD/oc10XULsLBp7EBt2lBFdZpSFGjeWHO4
CsyRg+kOhQGdgXPk2l+T5Q+P3wxgIEoYfBb8f+V1Of6Cfa6J+63ZAQAEP8q1G17eXMa7T8YW0Ojx
sqYGPKCS/tiBC2UN730sUk7y+4scefmNMmIE3+zZ32QhyVs08A2XYAbsgcx2D79RXBfISU39VEvJ
Y1lQltRBfo6YMf5hLZ2GN2KytzI+S8EnAQ7lUkFGshLUceH+Hq79NXwD6xDOkVn1iOEwYmV456cB
qx1Wu5q3yKn8yrISXGpHt861B2ssstlP+GJprUP9rkW2YbHJISH6De3rDkSmfaqealUJfZv/UE9q
deGK09fPub1OjyjNYfPjYsArxBfSl5hdvMCxyZITyHF5PyQGxerjI9L9cM02by4X1hCVGBwu1eNz
z40V9H5+zzPqWkwZYVHS4AWs2wakbEZWAITxDpONfVRrXu05joWiiHSkgUE8CH7DhjUECJCs9LTl
0ymmf24qeq4VqqiimBX6WR6PvBwZ9/KVXBwvKkVyRccXKke5EH/LdYvmTV4w3jZZpHKztYuxEibz
T42gHGHEJrD3ZMTJadfuyDaKMlFp+C3f9NciQDkp/JoFeIMc6ietbcEqsIEMqN+MPYMHT1HGEAk6
wQEiq5XOfnJ/t9n9dLk9V9fGvA9FiNMnbtkTlqA0OvukkK3Huxor0AIW3F/nmPkbiljdtOpuzTJc
t1YrLc2fptjh/FgdL3O7aN0e3dudvKiI8T0BCcMb/XGA+XmL/7wNWb8hIfzjjr/sQvPF7m5c72bR
OiEQQ5yosC/BFZLLES55rXH3opXpb8/xHLX9E1WSOcseQ0RyXfve2Nlj6ZfPKZGF5sOtdTh3N/fY
239c9tmfWylO3y8xyH808hdSU9U4V42ioFvOtk87K9W0YoZzK5jvIuyMQ/UvZoZl/39ICf/PpP+F
O2JMvc1+ubDvrHVtvftwPdPhCvDDtio0SFNlJN9Dp6egGn1Mx7m+dequ4Qkv2KaeO5r5pQCOdmKH
Uk8Bmbs2BsiaJbfkSxibAIWa0IisDl9bzAAjQrJTJySY5us0WrZK8DAFamkIVRAn1KW8KEta2wwl
Pnufd8pQG23XF8LjRMj54mhsuY14LiYbQrmTN3ef7lB/Lb4p0B8nq1arQEJ967wV9lGHOiyugFzz
gp8Ej9BUnDkB0DBmaJeAhM2b9rBauCD+8GCr1+sPrDHew07Yj6eUn96Grm/TIgXKCCIpQqdQoUIw
te4qFYWitIfOkSIzYCkx+p+IAKo2Zrz8qGaAKyJvXAoCvG7fJiakIHQVSwe2CP8uoLrD+bhlgqAE
RUEcyeD8fi1FgKN6M9CbvnVqUuJydln4lD4jOoSlBG5WYoip3eXHDSVXdd5S5Rl4C7tNuBdGlH5Q
TInGP4N/iuQWMwXMyqBwMVNcUI+nKKEAIYzz+MBuwc5CTrTETQXW6QQXSKeWK1ql81yhWQWya6Tt
5S1qaKe3mR5GvBaF2tVH+vYG1T55dxNYcISi4x1duAJR1CXUWLWzmlEzUparHW16hLGhxx5JwgIg
1E0BiukATdYFF9SE1WWJmJLlBptO7DGoBnShbEjqZjODz19uW7/LHpHVUUnK/hLkPG0rAqmYmaJ3
iuERAic0Rzydd1eKBbeL7E72ENYMFBuKioqM+CRl6/kqLCQN2YXr6neqVI9F3SFziWXGmNJZmLN6
q2xAeRE6pa3r1hl4kM8W1nafAN20rXVXgqUtTGr9RHcoDjh+jDVCmkEKCJZYXaZgsiLOCijSncw5
PcnzX/WqkFeYRrK4TIqkHrDBRBvdzqavsrE0ey+M+DMqqaCxgoYKy5chxng5EwatPUFdzhPzVHpa
s1tAZdpxyzoBaKazsFWaVsAx0m2f7VeDmGnMQc3Zp7tg4BXozBLn12Pz0RfwN6/JCRF9QKHLA8Og
qKmmhebaEUgdiTXE4g4AvuJbXNOcL4K+8HcVVSBuzQCywvBS5i/E0NVHYlc8Y+G5RVB9/kKx207J
guK5N/Qv02dQZBRYSx0mULnv9cXIFCDK48w7ZFppijA0zHSHqXbjiVmMHJrU1FXjzIE6hLLbiT3U
EY/4qrZWgfoWfg9LsjX9MMigUB963FPToMpdZCOIZin52fO72VXPXjL6g9qQ5qDObBXYLny+3q6Q
ZZRqAmvw5KEJk5++aqqpFSt2CpsLaDis2KW7y8lHIMFFAksX3rVsGm/FPI8mHZXkwAqYk1WK6l4Z
Xq0+s1s+GpOUnr57pCUynnr6Gisemb4MHeXnzCMWzl6HNgcSmV3tXHDLPrRZafsDuGdOUNFdexIN
1peo9M+GqCmLelLNo9uuh6zinqBTC5BpTmYV9Y3JM20szm14Q7X2CRdpHk1RqwKPxa5CQwR+kxEi
5EVyPrn1JFvXmuslIXroOtDljZDjfZ6ch050fLGoJmyXUYZpNoV+ALHtpRatqUl77t06u8Bo7yLn
zUzMxCZPYhcoe0JZE3Itt/eGjhoRPrE+cR2uzSpGr4zKyztkao4TGYty4oQCKr4tdPhpOOpIcbFi
y8gyfwMFkePlUNJsdVApdL7tkcvVXPtfS8c/RVb3FKH7Rk4MNDgU8oMK+YrZJSBBCo3xJeKwDbPw
b5fwK0e59f8Sdp7biaPrtr4ijSGEhMRfRbIBYwP+w3AUOUhIIK7+PBP67N3Lq3fXcJeryxag8MX5
zsCa2yUUajerA1o1Ti2ZrR2i7bqzm31uM9/F6dEcrpIK8MlvnIPx1m/XkPriENsyoiWBYEuo0uNd
0ibSLvGKCNFRbR2QI7YIs7Nvrv1k/bE6h1XddwabhBy4IATMcRBMht9pf7yeVqvkshrW0U0a36X/
TV4cPpPDZRmXy3htvjfLz0Mt9nbvp9oz72YP00NgrpNsuq5FhTXoeb21092y8bGjTXtYT4zm81Sb
Z6RhcxC0p/NimHyCizOZ+hUI76c8JW+B7yIgKoLbzwWXS7zxqicXAd7TpAbPXSKjc2c1idxRcwR0
TykXyf5P3sMyk9RsGHGdQfHVfEXBhhAPwO6Zdbxvl4EXn4Zm+B5cehj5gZOd2ixRLz3ueR7WcEIB
08MPj64CiYlFinvZY5tNxm775sVlhuisu/2wJ9dbH3Ji7c1SmXe+nZp1/9jdrImNCgrcdTCbuMYl
qoLZ1kczhyMLPmUJxILF8DrdhmmEvcEpKrsNzOFwKJsfEYlu/ItBbNYVM1oMVflvPMzrQTos4RfI
HoYskxrCPa8ebAdzfLaCu7MwJDr/XIYywl0nzgQfiQwDl6aFDtVwn25m1/li67D78Myg0Qy9MZoF
/ONwrsFOZLgghQbDDlydQjT7Z8iT+Gohb1hjNNRGfdebXz6bAc3KMKPL2h9Xw1VKNXrX4x9oJ8Pb
FSRw74aQQ8IiC/EUxzf8lIUlUOoUrW0/mbKmAowfLfGPBCLmoaov4I5jzpfh9yRPnN6N4LWdKFBw
W+H1jCH370MSduNb9/TtkanhT9KojiIzdj7WWE4YhMx92C82Uhl8LYhYW2N3P43rg0ZIXyHtjPV9
GBfjJW4Q53NURVZwnNxCKHQr6F1Wh8TtS0K469lH1z5ajdJoewzRW7fy/tPlpU5UF7/0/I/1TKK2
cohD1niN5j2FLnaCyVk/M9+cmYXIgA8uwwa+ZqH5uXiuE0bh7wBeqwgV5WyBINGO18s4PYcZwGsa
Vp9mGt7IRflEsZDHCBOuAXUfgpqS+fp9Obav3UuYYjjmE03AZPhKKQr3WLRw3mxB0ElAMy1hk5AS
cMCp8NauUBv3/ALBeliw6z0DrYbFsW/kEkRQa+z79hfYN2CrtJZOxIcMinD/Pm8mfo1OZaCiD82e
4F04D8GQUmNcvlb87+GrRjdieRhqMR8UWzwRy0hcn0PPh9Fyib2CUJms8uuja9DsG/3GUx4uWt7S
h98DOyJYYtLyLqT71kFASi3y+YAqmXUw5eboFK7ft+/R/j3CitKKAY0rxRnMayfMFYCb5W5phm5y
Ilfcd2FdkJRze6XIxMldwcHf03ljBbZ9xuOU8zRjSk1biBOnoaqjJ2pdNf4GIwvLFxWKkLWE7vch
vA5q1E+pAlLR0jE30Gq9fPF5IOTigKYqf9IfVR1VqSw5nn/d0crdHQLYRmUCa0LviOoqG9kt+dUZ
JL4brJr3/eWbRAGYRbWXAHZABWGB6biKXHZM+TVUOes6KPiENe9ghfkT/JPIwqRKZVrh5jquAGvS
sQSKUuW8cp46U72HjlENQDVAwAnoPCcIRHfgkaplHa8MJiYVFVVIlWZkES9aUo7V2NVoz/OAuM7s
pMRvunbJXWxdKUDfJ7/vVXR42+KQXWduPMabjrRFdLD4dpcBMksi7wRDnQqT3vJTTZOUvvizj83I
hvBR48gV9rGOwDqPORE9IdVuUU8e8ydMjQQdh1AhFa0pkYOxsh97E1LKyMLwQHWO1UByYRHLJCHe
k0H5TcV0yjU/NQqmKtCphqdy7QGdgQqjKo/qBln3hycyhzfVTRbYDH0jPCdnyD4CoQWcPr5MKvtH
8DcB00Lhtm878J4NGigTrWGjBWGbsJgjr8RwbapGo0K2SnqPT5H0rupCEgBrEl1Ar8qSNdEMFu+p
zzJb1v0d9DPg2o7BiA+PhLftCs7VAfrVuc9Ln/YJ8g24BxI44oLa2r/Qjt446lsv1tGqiuutae2d
XVzrbyMh6VxkaBOYQeMUQUAdQDVS407gEj3mfofZ/YJNY37riDTFuWEM0MbL8X5VNrELN/6fn9GJ
CMPkj0rA254a2p5Spu6QrtSkyaN+hyYjasylu+7nQFcAzoBMywSMExDLHQrhFOsFITVAqISYd+7K
X5C9C+5FMgsqTgIH7vC1/LkEXQmd0P9JuKncF7Cr3cdDvakfi6klPIsItwMzXaYyqjANvrShkNbF
iIWqbab3w+8Ym86hYkmqz9B5PL4bWozjwoCFs9btos4IExFdZsm+R2ieVrDaBW9n2vsJ49P2k1Xv
TPujI9+1yj2x7lfNY9snDKrVGFDl7eKtzmULkxdRSO/Pqpolt/2m48m6ofaRJWVf1RESddA/KjNn
z63UTeQ2sq0TzvLoeOpuxuAMDEIFhDXqFiBTqLgA0RycQTuucyyskDAUzvxxgdxYLv86F5aoKolu
rPYp0l3y0Pid91LjlemPrlP4pJBK0MFWNb7fJPYm+vuOYwJcSzBbtPTYLzRzdQF1BzEENQKJxycA
RStkrYrdlzrslmO0BGI33ne4HzACqWZCZf/+zHnW8IXYEk70lgSaElXHV1ONpbXtmfencaIxEbgM
fJ7Fe3aLOk9DCGYr71TjUzcUqKlWowN4WGwatVfi+5sgLm03udyQX6sxPu5tsydsluuSpRHbN6Gt
Thv7DDsLuENrGt2DDqhL1/8Jwae9/UFFZbv/LFD4X6julxlA6myqetqwrpMl+AQVE4CfNaReUb3T
yi+AXIpO3tlxlzgpntTc7ucgDwJB1HQXL+IrqQVWyfFT2LCuRO2LO9jTNT0waEA/nqv4BrpmrEjU
eNkHdsiNpta4nj64tatklzQCj40gsFPfe9HuUSU59oTLtpRJAC38hrurjTFQ1C7asufjABCCLff0
gb1Iy3QHPdoAMg/ghUPabKAXgB96QzjVgkNE9eJfejv9XH+EIugLnROSd14CLgOLv4rE+GeD+dJ4
eWxlxUp7qDkEZwg+EEusZKtVdoUcisZu0910QwVn7H5UkFr0s1nVYT+sCxBmITG+eqUHJ05olXa1
Z2AZoVtCI0QCl3GS8JEtkNkeqwTZXhl1vITQYryK2ekwK9ZDzYWaRTFKoJjh288INWMNlOrZywiz
cvF+B3WKCEJMVdwTUqoyibgGKkOdVbrs3sYCNm0Wiia9ymW9oH6njuJFxUfBnMFEQ897MJIEbgr6
fKioRDvSTKsCxoN5Jk6V+En8PbtTkOihmlDFGzvBHmLpRGXrDnnepwexJcWxPdCnD8munyI8POAD
oOIzcaJcmn0vtcAEZW6/13OYlutJRvFTCi+RmiXv16jAO08e3OScSeQEn9SBZCy1mI3w+s7LEY/W
JcCH2V5IsiZ7KK5M7w921L0081kjDp3ykVYztZEuT0uJkrWAlhUiledCc9vFZwmhCnyZMGaGGipL
8Om0c88iS/y7VvNl1Ut7Kdl3gbBiYdKLlirv9bcUIwS9557qsBDrbRd+es+aiI2udZNoeSUcN32m
SF9akmlGzJiM/r1gUP+HigGUHNf2KNa5Ted3rS697K+36xW9mQKCyrYV3Xr5+Nqrl3KlJqJ5AeP2
FLLuy1ggv//8uIQn4nDyQ3Tm0ifUZsSKdxf/YF40+vczu5d1f9Uy/n5m9V8C5/x8Xuyq5klKOLlB
40/4aczg+Hgd6d+ucA1O2ImUeLyyqx4sEgPNRhyPYdhMMed6N0SyK8LpgLALnHqTXoT7Outx8kzv
VfT5nPC90de/n/Q/y/fusnIMV1zvN91jfVwfDXOz2b28lnEeFRGpDnJawDFtN5D8xQMpQn2DTcl+
kra2Q5sKxHa4JvYscjAVPLehnR6D9YyA85E7XYfjJCFck4X6hEhcKDrvGMbDuCOsBNY/gZnAWmyn
UDZzTDZW8Cl7dRHctPOAjQMT58Z+gKNJfxMBDmYdOxlZCv3JtuG/mhKVp7pjNhu4zjgNx2z8KgWd
a2WxT1OD6I/DPN0+n7Dju5CThJ4/yRkCYT9du80sPJdBrWuyiIe4PdrUX6vte74Oa7ByCvv5+LSG
hNfkFhEs4Tp+uewfrtM07abNt+U2rByCz9dDB0BohTn8rrW9MmGd/tApaiqT/b3p3a/EozN4TZ5l
7W6W8Lfq4sW5Ntf5KT0Oqv3rhU2A8VJzWs0SpArcoDjEkC4358Q89ZvbsOG2rhbRiWVyQSaOs9Jl
+yeBtv1P58MddRqW7dW92m9PiY1npXaRWfXJTOI99rd+HD5hW5pGtj34bsw3SWEAXIDmnH3fC5NF
61O2Eq1lx6s+U8nHce8iGqTVwqcQc3u4Yph1Hf50234TNVR69EzbgepUb5rW77HkvN+f3NRdNwdn
q+esoo3xjTlReNvMyt2zgY9sY9Mv1k1/2Rz/e6+ricz063n9xwfr/v3tea3S5rm2qmxvcMriFRUg
t+Uu2qt67Oa4z7eX6/YOIn0a19nqn6JV9oeVlft/9Hq73qjVGk6jbv6yWqlq+8PVoDr8gkdX4PqU
g8PjZPu1G3vAwuvhblBavquxq46PnRMbs8Vdj1h/OpI8cwli4Oq3+JLIJdNnyTpNMJjYEZmyJ9Dt
2i4ntx7SSNffZKTGIOqeE3NLWoDvmW0J35awPk7HoVnUZT56wSkP5+u695FNkJ5R9Onsj08I1L4I
Z1tV4dNy/vFRLuImJi+4/5kR3r7vGPc7SCfSVv6+LiITk9EqquiAfpYm121M3QvTyNOhW4bULGZv
y68LsRT9C0ec+rhAE/AGdEhdhvQ6uPcMy4jdZI16+cGLcRdhBpXHFSmtT9wIWenar8UKR9hm/LHy
28q6b5Mwh2bZw26DzKx8hL1sozPrd3Ez/mr9kB6GS3X4Ir929Lx5ch7fVox7Xjf4yb6fOy+N+B18
CTgLUXNtGZy9wCGs0c/OH8tx1UwcgzEwK8cQ7owO8fBgmF5YNsl8jRgwM9TsyJWOr4ie8yFeEKzN
os6i6g5M7OKXyAkBdWEsB+s9WFXnMF92l90DDJUYz2SYmKPdATvVNG49YwIH6luFFlpP3/bAUQdk
bhkpG2BmI1iLbjRsXwm84UG708m55gN6TMbjZrAKvJJv51YyTjHIVsxejLMsPX3zqtyfnb/YJl0r
6SP7pBV9uDE2w4sw9Vm2wWmNLTDsrX8jTxTIfhrNcb0iB3m1wqkufu+Ye/z393jEj+zBIhMlMt2T
aNScoC4ZYdxHhiG3GpNMvCUv4cKYFsX4Eq1z0ly7RyTxGbFrzWpaLQaHa+h1jsvECirzCafOgrlm
1b+8W0FWG9o/TkqzxHr94IcYxB6iLkZ0hHx0WVs4YFxwcqnuF4lRJPXFk1mM5Wd9OeFYm9RZ4gWL
xsF/u7Y/jlzcluxe/8RzbO9BDZ3wtHyuVT/Ftc0+4PPau7X3c2sVuDi8zcsyoD26yOpa1Xv17iEL
nmV5eAPrVX1/18qGVsMvkcCv0LC3Lvuw1tsB+uLMNtwPsXdBg31t2w3/usNBzOus5xA0zXe09maU
DxY/xwk1wJt/65WT/ptIy0d6FssQxuAVeG67iZXP1vS/F6ERGKyYjGARgqgvkH8ZgTl3BuTrVnNW
2fdISpe1onuYApl2v0/sAtsr6EU9lyyeqB5ciHvFSfkGPClV25HGRIgNOxMWst6s7mHIdJPThGR4
uwlyP/8wOd+C7BUovI3X3GA1FGpvxYSwxocJWV0TM+ZtiDZrHSDSA/ZZ4eqrfBXgCvtX4gRIte/A
fQE8XvJyaoH7Q53CIMx82TWxA9iyZiAbqU1eZhs3eZjBBF4HHGIhyMvbOex5p1N7tXoSj7BRoDgU
CkStAwqlX4vZYnZ9Ne5L2N2wmBwmdI7ynWwywxrtzpG7wCI9+0whJlKG2xRcwpli3VEBHDv5spMn
0WXuIjWufczCMrStSQ1Pq4GDX8Q7EP5tYDW6e9b3wEmQwmUmrQiwkfIJlEPGKYN0F4XZBfwt8QG8
bi0/yicAt3W6s5l2UYYcwsvzpoZF6DUxz8GtiVtp8xDUaMJkGgCEOnCh69EFWsr50+is6mHNfKpt
O246217fmyx0nN1zXiYWN2fdpRDsc4FWvCCvzIOzfQkl5lR+LR6kLNZ0b/T9CFBNfLnZgzENt/oU
HHkUPAxSdTjKw4Zhy6Mzw/wLAJo6EioJTvH28vPv0+c/+5p4/zN93clWf5s+T+ftyd7K16S7rAez
N1ees9jsxchqCIJLzhEWqzSqgACE1h8YRLXmP2oC/vbhWlT87cM959xsXhaL6+RagBQUnZIsDlAi
sSy0V9e+GWCAHTSl5zft5iGY2GyB2cvl0drhoS+WgfHJbIMf3bUKDCDdZeh2kw/Gw8QigLigVWbj
DNYoM1Wtr9zp4LRoGwSfDJwjNQXm1tHxVcLYO2nnrseBcsuu0A4fRB/RdlV1FaAtTe+V76Wg584e
B3imzhCLcuZ0MYhFBxDk8RCC6bzhliIUczhOtOdM1Bm5Iz+YIJKxS3emnbze9oILKniWPm37I93P
+l3aINV/tcdtspfeAbprTy0kTJD1g2CszSn6EH4muvDj92QaE9FDHwfmR6liY95WDG1QaBUNBAFK
VyeeKCZVkLME5VTjGo50JwyaQfL+vaEBNf1aqMEMdZtN9gkQ1ut1uHv/+bBNa1N6ubXeAYCgLe+U
YdWBYERVX8sb5+kckrs1YLnEI6aSio58hqnA6f30ir9zOsajKWYhdLX8w3umoVqe8LB4WPuGVVS2
r2HGrbQCO+C3BnPL6+V9P9zOteo6DGo9RvgbQ1w7dX1jE6wigxn3FO5QE3s9VtUlORUYHzSfqD72
l7NN90Li67U7MZiINqMancKFjHZJqu+CgSFZsWM7vO1GdQr8N4J+t56/eyHYLo02pPyy5ImMiBby
tvlePhsDh1RUXNZvoY3l59ALPbJusPj92gOHOW8bOTC3rtPJR5totDKQAd8msedenb9q1IYugUGi
scOJD3BE7Jfd2inJMKAcU6e/Tc9n2G27hM9dPrkI6mxetfnevOz6/GbRboRzgteMnxTb/qHdo7A8
dujPm3D2VacGZ9IqDuGC2tY5eLlMgOpZvVRyvfW6i+mJ5c/IJIwyI90Nv/k3yht9N2GOITuJBI0V
6AVS55Doomu/GJZJxbrrxf7I3rY4oH4cv9dv27fzd0XUy5rR+Q1PGx+BFSYdoWJmbDx1F+NF5GF+
CpIHqHAgRcBlnttShzC7V2oRJBCd8d56rvjMHQbKCiZMn0gCO77YrbJPRg+JSMBVZOhufha4Qh0w
8eoc+mcTpz0aBqwVQLCQnPhFlKKrVdSztVcYvRdTCiUqwl/GG0rFpLt0z2SfLwCI8JBXLkneTcOC
AMsG5AVWbiRMMHEQEMbDDki0RBcnO/i5TVQq6g4Ih8h95gzyieYSi3oFYWlY8q5icm+4BJvItOft
C3W7UabKY8smQFXRbbuQPKN++ab7u+OWN0Mj5N71m1TNT1MZGPdTSshTlTVWU/MP1q3e763br45Z
+9Uxm/bm4OwrLLZUeRDY+eDPq5tCyIEH5cR2JGyOQQpHzpISHm0bsEqUR1fCgR97tgP1AxJlXKRu
gNnkHsoPpEDgUgfii+wAjdcH3bF6Aqun6N6HggIoKOWBRTlUZc2i27zXaURNbkImMHo3BqID9GOw
9Zc/bq3/MCLVftF6G4v8cCstUKZXErUuIDYVgWksI07BapyO4ZGzVN+wVGsyWqT+9hnfv28kWrRx
v7OMXrQaIvl8boYeYk06EFsAQgL+ZM8IpfnfR847ZPG3afJ83F2cxTG7YlfIQxlRKX/erpDJiOJX
S0OvEa5ehXMv21r9EM59CdxTePg5h/H4e8xoRWIHUQt0wA8F7JokZkCjZLuqNRXrF4A0781L8oiE
Df3zNYgU6IjuCnFZOik+r3TJ+aZ3juaDXsOfB2RZoUkrwgGZB7jG18lnYjPx2q0YzhcoFxZDBz4j
Npy7sH54Ols+nGnke+ayb8yKV4boXo4vPEkKm1Zphe42NtyW9WPB7thAt0Pltxy6Xjt/r7PcvsWX
ouextE5WuRbtjVOQ2/MUaVIau9SFmtgosRNxqBPmE4Pq7TLyKh8KFwSwV48Zg31Ac6YNada7RLdw
A8tk02ZPPLSITPEIPwg5h3oWkmTEFL3ssxUeXze9xg9eN3LpYceVBx8GxkjE/nUJx4rJWVDGtTaz
tbC6hs0ZHvub3K88SqNRtkJ5vmZr8YH9Ao7CpViEUMuu4WVAwF5YswPc+R09lGN8Y0+u3KAGeyc7
qPeUlXINsf1vLV5hgmy65VPxNhnvguFwOi3QJ+9FY8ot/wYzYsnodGH/mkOHueHZlU/Sr9X8PMh5
Ns1WIw8d2798HdgITqghY9iafW8713rCXEC8XdQbD1NaOPvV19QVBBEhfwgSMqLH45XmPWgv3vvx
yw6u+PVPcd6HL7MergHrRmZ0a1+80Lr6blzrOVzHJeICI4WY9CffCTwAhsgiZAmyYUJ/Kj5vLM82
YprtoO3cfSbzEGbW1Pa33e317bJ/arBchkQD/wMb1D5prNg31gOMwImkrsI5eWtws2RLa9uW76Hf
v7zA96DAX8F/8nNCcdwQbtWNoiG7xzaoxJfbuSKkeD+Tnyb1kyw8GlTJszdcwqDyQDZfxxUlB8jN
52g78JaihzjUxv27IbjTObNZsmYFLTg4ONHGHCy9cFN18+MT0mc2nV8ueRDDJWF/kwyTXBza8hYC
RwjqJChEEGkyAh1oTM3keCVqIlhWL5zGilWphzV4A2jISsj3QCBPuRRBFtF0BwqhBAGTt/kMRi34
m+xGvnZ+iAq0E5FE3fCn4+H4m4Tt4CUFt9jsetday0NAyaImJsow6PxAtRqNRnTJV4KnZC9uMlHC
xyUMRrzZa0wXzb2gYjMyqn0C/ARlqOwgoirjC0xM1mTY+gCfgefMKIKFJOvIxJaYHQI2YL6GdhKG
rZeg9dxCjOlP2j4jI/zDBo/9ws71hUa+44FSqWEbIVtU7qr2sEy2iyddBD78rDbmMBPxSP+8woS7
MbeyD5onSfvp4D+1x595iKg1qgC2IRrlYRYxHfOVRAnswM8hE24v6vCKwQvbJSL48nDu+VN6Cc8A
co9S2n++/mCY6/zGHH/PmL8wv01Zr67Fcbl7YaXM8HIjUWPXOtb8XVQN3Jb3brJ6AKH6NhG+Yhk+
kG7y1DmAkHEH2FdzoazKq16zs8Yi4NJGpBFkg9p7yTDxde2vPutUWJB81b7PxF6+Vd0tIVmUXBIj
/BNy3/jDtVi/Si1bp7lMvWK1eym0HIfMzzYmH++/4LJ2m/HiFT5rcugwlE3rXae1fz6ySksWw1t3
/Yxyqr/rG+PNy2K4QPTIIxqtJsbIjsuB1WItiAQzzIiJPcRa4OwQ+RtJ1in7+zdWb4r+ks02IWXp
84L69/EP+0vrH5VCtmUDzHq1hltv/FrZHLcnJ7+urFtvxTzQRPyQnds7G7SJGI7DJdpj1+QOFxLz
7PqrBkOTixYjOyN17lUUvM9W2zPKzm3B5sIdb6su9jKnwa08hWe255DQNh3n6LUv5hvvVGGXzTRX
v56Gu+X+yVnHi+LTaCRFYbeMxhj9r4tx1SlYbKcGvqUbEiHWb839qtOAxHea5OexlY4Kp0psePp2
o2vm4zPk50a3WvbtHcICkN4mQT1Z30JdvWYNVj+e/bIkyWnPkhFjweKjcVr3OKl1GaA4NvBE9PIP
psDcbN8c0CiImSvH9M1Fd0ERHwiGFy6R0++9l+bSCTYNh46GxQ7aXvNjTYXUmeXVNLuyONq82/aP
6Y53q0tYOn7jOLHPp7gAjbLBtG6+Va8BWCy4zuM6bJ7q0e3CcAwo5ZJqzfUNLvD1MNSFPdckpWN/
aDBukeZlVLue4VLUH6TOGLHSyr4EB/S8KvUkOQvMxZBnt2nGqKWXbGj2WIlm+CoDhDqQCUuCKdOp
sx/mSEzwQHL90zXgYRRENPIXm6Jb3l1cn9cbfEdO4/2Kye4YXjfM69d3Y5/wroVpdgvCbArz2V6c
2u4+KhrGJyOylaUBV8FJcwXuLimXzLBwR87F2Dm9Fs2P/XlH9FeNBAFWKRGvv6HkvfmnU+iywLA+
c6rtiBeWLHWWfq1p+jcke5d9cnXX4cF9y2CJE1d4Ga1O5JhB+PePJddjG+F5PdxfovPN85fF079v
w2uNf8BcENP+b5/4tei1d4e0ud6cLxPJeYw6NB2xmgykveK0SEb7YDtIF6StgGQbIlAIjDnHq+ma
7UA+kj+wOO311pHlvVjt9am4e7KlqE3lPFWHnyBOH7h5CL8PfVXOBkJ+woS9c9zlZROVT43AiorR
Hm4Deqy++PLaZhyStKNNhkd94OErLscqTAlgki2jqit98hYenRh1K7hiy86Rf2XoL6WfFA3TDMVJ
K1+1uxD9QdZLB7YrcglmmsWlQ7QIfYmAIMcPER31Ggxd3vVz8fwE3ckLRMpMdJ7sU8TYM0FQXCg+
f2LpOH96NL9KWXZuLbKld7xMRKASzeoh35Jox8Nvr/lpsgqW8sDkj3y+pCtYc/eVxgDDGHBKuu/6
DzDxGO0fce3cAAvmpnhSMigBJ0VQKn98sa3+0LT+SQ/4H03r17RYXrZutVuc0P5KCESrEbVFPGg7
yX8ktrnLUuDzSOgiGgx0mDcR1h7kNikGz3Mjvs5lXyISlVApfbcTJDlDtvW0DX09WtLlpaA97eHE
PO7FPj4ByDzE+9IX57RCiSx2WImJ3lEBqst77jA5tRv4CNGioKZI01cVvvEiBpmIGuiw1/f1qSgd
NsrvBh6BLu1Qdn4CAaVNhph/l2ycoT6D0qT+/uMyT6GH1PkjbzkRnU4XljinGW8q3yIeglohmEvo
0Z5EnVhHasHGnF0vQu4CUpXoZumHxOoStIgyJNKVwT2oQxUUQ0ycQ/HE9BBz8DuE34zPNEl9id4m
W+5tcic7tpzJvz/jf2CM/P0J/3bjTrfb1aK2ZUJdLkPz1YL4vw7yfUz1rcZ63/pDUdn7L9aahzu6
6Zh1HN1x6v3tc+8dqqJ5zDaLyessJjW232VvS3AfFaV40u/P3nLqMuyfPohAD/lttx9P4rhPcOQT
wbFtqmkJ25zgJZpPpwMIE8BuERSJW/TOopDt+wAFQjAIfgYv4R9WiOqpfy9Ku5y47TXsuunhYEwI
z39inav6bbFx8jOraAbGheVfj+GFpM0s9y2cbRfBvz8V678QHD6u6dkN2zXvTiMaWP4GEFTLm7c+
XRqH3jEjVMtkSChXJAwyrdRmWVoP3DVlSCqVlvuKDMRcrYIbkU2XbeEfsyxYbYiMR0R9JeJo+ZMZ
zXBd/qndaKX1+4Y0qdN7dRPRtuf+GtrKhVulR88tJwaQSS0sfjbWKDUJMz1670aNJM9482MQ40lA
4qa1PBKABcPtqXmYlOzJqZbkEd7mlym5u0oQxYvVXmG5A1BDyRaQpghvH/bQRsHRSv2ivyKya551
v43DNNu3K4LCLkG56x6RZKes+thz2jU/yKJGreedZqikbgq6G9tEi6TR+haBe1RplJ0Cb5EkO5ty
WRrYJOG2PBLngkEBsIrDzLyO8IBC2cvNobhzgStFUYmSQlCUQYbI+BTmBmJ0xRD+4Xmb9X+Grjx1
jobZdO89529P3Ftl3nVZVAoPkC50O1MShOR6UhFqoJWSULK7u33rigVbIM6hyg6rgfF87B1e2XOi
IOEQNJzQIeX1e6eDDh7Ov/jbkW9HFUYqPE3/cnxHrIpJsFiTGt7lPSvHXv17MVrBZLxbxEqQLEKA
3ucuDhYyJbIs4BBqXhYQqCF3rw9Brs0ZH3twBfCc92SwfH+Rzlt//tKoounVZ+hT3af7QuRTlMtH
2sWyff0kMBGh7V1Omc1OP3pLlY/wgoamgL5w94reUxzRB9VSbyRNrK5a/FKzs3k9/eCAzEyrWUsf
fuHn3AEdWukyes1nYWx8hi5DMmcxW++sVe4hFG1ujlZIa3wCC17yEDEDgbKax00Y1SclLikzJby+
oAqFWctBW9zwZLJMhYoPu5NUpe/WL/gRp67rkGhU5wQBQ0pJEWP5EF3Po0i27Sn/SXpNqSxNbrUF
bE8i90PTrSm2RrswE+dZp6eFns5But3LXS2qqVhtRkRcsVQtFNRGS4Y9a9iyelMdqaViTm0G4FF8
Yc1OReexVlHqlPei78dP1KuAk+ab+PXMX59FZw3AxXqD4lL08CIzYnS6ALrYSZK1qgUoE7/0qZ/I
SynewrVHDM27w6eFUgIjVVxscd+bLe/lwZiXA5A4yA+yPZz5aAdNH84x1oJXYm/xg8KZIqN/5B00
slrcwj9372xlqNxfWmSI380io3uAa9JyMbA4QF7OH+e7W5PzCkGdA7Q+Rih7ha6tixZb/26YGZVz
vVK0abB5ep8ga132/hMuP5+06+qcmMD5HIBsWOAcwfESBIj1L08Eq39juOFTXK54R/qqanDL3q7L
rmhmDjjICA/w+h9Wl2RQUiyVVFdfyINxttG56H0lf5AoQr5W4vESdqLT0S9Of5HqHUjvxp2ILu1E
juBBaooH7E+WGDdEaw2dmAjdOqf9p240th9RhZJQV6GiYaupcJu8y88eCxF9r2PtqQ/TVbJAobCY
42wqdri473jwDBuRx+qKxlCNdUn6HDHftabRY3DbRs9tb6YiyntjPSAz5XHqoCy2B3nLHui0SLsw
uOU6T91ssjgROZ9aTRp2I2pihSN7SZmPqKFoZ8Pn8Bl6hlpPmQgjUiIBeINLlyU9QiDZsYBT1kX/
RSZ7XwsaV8wTVVg19fXsEG2L3eIem+YLsO70hvdt46s2ljtNMUf3pvWfBXHYeNXf0uKaXzLcMrFz
ylhVwn3m5Oqy5/nKu1mdfqTzfFDptc7N7FBCldtcV6wLs+hCdSIFHqcvRcW9fTdbx5kas4xX1FrT
Kdgh/6bjQo9Xd1Cv/P+JbqL7ayJYt9FVM/zdaWObQTrW/8lFXRY90OX4YwFciw2jDVu9t0NkdXmR
ra/S2B62YOmJ6mLZ4i/scVD5qhZ0696ohWMX1l0ufa3OJWqWvfXDABkGFgYejbunzrWlyRqds5bE
S5Ro0hTtKUarUSpQ5rGN24W3F9J64hyetrjlF9bTEpdBn4a9xM29jW20YZe5rHn1hBaxbjfveyVH
PZSXtx7CuXVTSNiqTxUUT6cMc6aHlZDMuWTpZOunVLQeogTnL6J2ilOQQwBPfaBQq3udi3duiIOO
oVOjvT77IqbjBYV3mhyfzhyEjrY5kKuQTKBkE7VBoQ2DHak0799nK4HNxwIbV5HAtceQkzE4CORv
2gg8fBcLcrhB/Eb/1jaj8SWjNmuIyBcN7LELz7xbojrls2laHJwSoree7rtpb9/K7zR+vZj42J7e
Kk02JHfKUpz3blKZ0zk5Yz2IxRoI78TufYV64WFkr+lAo4C67mqq4UQt6jxH59SRIoVOPFGbk8CD
3zEeavaTAEMtTjvVdZupUdOVJqrtfT6xRiX2vgYDGUOWXqs+2GxZ/dVUQ7ey77DgooL7GG2krMKm
L2Nu0MGaL7TJZojh8+jNjxHpL6YCgiLtG5n/3rTs0TKICetFL7PfGPjv52oNmq10Sk9hNtzOdH33
mYmBM2PqqbgCXR9+vpiZHNihavbWtTX5wtQIykkWwz/S3Ig3CCQkXGzlhdHoyCWYXSd+VjbIBZ2m
1whWHY9GgtMX9z5FrK2GBIvEeF21ZYnNzhAdt2QADjYw++59hOBB3cbbbm3AI+vexw1ahLabTrTH
NIp2j1H96VPsDuo27YfG4trZ9P4arxABS54gyYLZPn02byMb0r7ZVvvP6DBZaznVzvXcVSPE/IoG
rEavNqSGoX6k36sLyIBADVRyCzX8x3Fq33onRjsMMe6GLGTgyg9GOhfFCunrevdxlteDWoXupBRR
TOXM7Dx0/aGE+5cyjGGYsQW4CDHngo/X8KCPwTiN8ZNTmkgYkXI6kkTQY+jm0nutYGvILE/yTX01
+w9VCBbzyaYnbYgcdMXekXgC9QkSjrtMQ3ednqAvLIJ4QLpJJzC/h5Eub+ugyNCvRfYRhUa29JQy
nqAAoQJN25ogCozBc1wTdQrWsMFJMyT0zx8k+TE8ljkSpxueYmmHH3TpsriIPQII0Id8qAJeY4SA
8sfNVRyBxom0r8eUfTT0dowV+j2/G8gfjlGKdoBCp3fstq32YQ0lS37lagP5TDk+zX4FrCCGkESr
ghdUj691su3dOxgCUM/oo8REb4IP/0w3dI+lQOOLpjWRq7Ts5hZgRhL/iFgkW+FDPZCcPkNXDyni
6c6Mwt4WJTZoK7LzW0dEKTkeQUCCpNqTBFh/hDE9/g/RCs+i2a9XgZrtqi2rdRwP3/RYUv4lgtPD
ubjslBje6mEpj0mSmTxe/+goPTg9dJ17/RjUke7qGesH+vUxOnf0TPUCXQiIC9JTvbUeliS8PEL8
TVHSCPgC9/mEHMaTu3Z0mBS+qx5xAuhsbgRDNZ7Ku0XypseT/rSfkDWNljjScvrXjjPSzdm0S2pl
TzreI+wPF27cCWoQsdLJgfuMOTStplEgi5ZXR/XJesLf9OojZOt8wKq9fuVCRjUyDKSPeoiKuEec
qdrvjg/2SDXWyRBthciFc9KHGije5X69693vFfeQ89JNESutuD95rpfTOOlkeA4aaWpqFXyKXnjq
rSzx3KR2Qss9khExQBSCZo/EBLlO8yh7l5lWQbLaXnHrl5xrk6ZTgw+nB71/1UOX7urUswiQIBRr
9HhEDHYsjjRmaWWk/qq+5bxJxrTq5TMZZz0e+eOcsaiGVvHXB+npuCM8q+FH3kc47gsbaE5KJogS
d+nCHiehZRo4Gj93RlfJqtQGuPKRLPXko71/VVdVQ1Nn5UDGSLbgPGw+pA8d8Nmk6WnJoDOzWNAd
GSjVKO49Cud0yh9PsP76F/i6GgzVwXewsfbQBJTwQpFeU5x9/zIj4eAe0ym5IryVqHd5SG8Q/04y
cn0X5OgQnvHonTo3HXah/eosdF8Att9y4GmcxSOTFRHmm28SPFssrFk8sw4eNKKHhplFNXPlsi/j
Rm0hNG8qJFMr5788+7TmZuX//0g70+XEuWZZXxERaJb+IsQ8D8b2H8IjYgYhxHD1+0nR3/nauMOO
s/fr12232zYalmpVZWVlwjBHHjKAT+ORVmny2esd+Anx/ZSO6+eQ8KtNX34GJiDy3eM8Ocnvv7iE
uo1/4RLp5pJNV75pjrwl7IzWibGH7vFhiVvy/IG+FvLKEAI8if8Uw2szqGyf3WUNfrVXy16L4Wyy
fShGmCEx5tNcB+Gqi4uj7VYOPFx2CB8C4IemEbLM9pg5ofObhbXVpjztu16YjBJ47w8u20/SOtJt
a60+TpP0af/JQSwvtS2kilKMkIMduj5uGBsov0Ons3mxS1bTxG4NM1nIFIhehClNKw45Do11E+mM
YHxhpuUSBdNFeAUPSSPnGhZxhk4i/CFNTgU6fto4BS/JwxwHebMcNI6z6iWr2iDu+04xKaN0vDrV
DOzuXp15eTb55bL/q3FQLBqOjTOZjdLwHf633i7NdLH00Sf0wWPTQYB7tdM52OX1fOxNOwej5G0/
aULNjd+QR+8bsIfe598vfXfDr8XEda/bE/6RbzfgCbFcVbBs9SpY8A3KHUkoI2pAKUzKyoJQ2aJE
68wGN5AHi8yKqwjCI8Mx4I5GKj8sEJQ3EJpqwpeVd4mMltXnDaXWSo3k4ceGTmaSoK9KdjJx64WO
UnQyL6lCsHt2bBKxm2uIFNSV9Mj6h62epOYK+YWfy9OP5nJsYvDOxohiikqDeRV5IUkBzttB+JFS
JkiXlBQ6t/KhiGEzvxUUfmtWXaA+o0SFTZ7AR6yONIjKRqyoqr1Imv5i8t6EKE7E/OWfiKfYwKb0
iPERzSYZk0vvNdGkfjP+uAm4etTPzOszs68pbPAQoAIVensIGijpkZjhBper6hGcAN5Aa7DjhOJL
Y+zE4y/RBPGnhf+J0TerLd5V9Z0ZRDyjfYusG0w9GWXkXUGKUafeD8pzLEp21SI9CvUq1FOTyLx6
YVI6leiJRELAlaWQPyuvacFdatAf+TNuHGvTTqEn/QFG0ZgGVzAjmx8w3v5Ln8Cy/hF2vqxCwaV/
hZ0sjZfJLrOlOqv8XZ0T+xmgjYiQF8LMfT+nYIb4Xua6ckpTZY4unrmWrQpmIDc0Bq/kbirolK+x
PlaTyxMl36u9w8Fc6XKeVDdPG0SnKMXSGrMeKasv1/5t6rPbSllWkRC+LsI88/6gLvgQNZKeZlPy
wn8yRhLeKStKe8isESOyQAG9pe05a5ypqbd5W08tU7X41MxalUfORB0vo7ZX3+9DHdhD/woHVwq1
MeAVEjwx/7ykOLnw6KmOh3oycFDVtHiPe6Lv5CZ6ftXFu07+QIyfshRE2byR2M1cCxPVWpJUbdrk
YYN9OWgHbZuMRLvwpSIFaiWbawwh83Vr5pLSmqxmldNakyGw+aaMFGaoJFb0to9hq+kTmUDLUgor
6Aoj2e6jRlXlvSCdajUtD4jOqEPLWJYoogGGVf4bkytIoujpWKNRgnpUPq++QM9WbTAZ5QCipGUh
Ss4oLsCENJ8pCfNi9lZPglC9Z/CSRrlC8p/+2ZFflCBzsu/utGeCSxU7mLZLU/mmk3v7E/6FELMF
+6++cPtnfQtEBIAqD2Fd5EJY5rf+HIMhtzadmnbgVn827D0fpXKh4/l5F8iZOnc9FotNwPGKzE5b
8F2+PgSbqXNazAorMuWojDLo+kqrJSlfuLQMQ11HdnQuxQ+p22SvshfPNC92aAZdBj8fhfuNrOrT
4wkYhjRNpsp9545fcDaMwma6PG9aezQboD8EXZxLX7xHi933yWkx3tcvjmnd8rZmzHn9vB3Tk9q9
7l55YnaT6VO8j5Yf5qKcvs7HrrQ8FOmhdSUPEWztBHr1omE2/bS07mbt89ht2pPiJOHpWNI+Ku38
aLYrB0/xNtwg7TomgDUYy6n91nP7nul8Pc98LvSvkLM42addcmFCLiNXuMadE2pqyRodYIPd9vxc
tD/mx36Gs13g7iunaXm7/f/d9X2DpijT1oZlWB6NoLugV5jGx8U+jr2Ws1qE0ykiNiuICqd+wS27
acN19k0TxqWJDND6eC65zvPPd9ooBv9qB/+1+Rt3R7BJssKisCyeRzaqpYqjaruoF0SP5y1APBQW
De+Ku9ryBQvcNn9BRqizSrwDdZCqz9h73cWCWI7FAd0mWVEmpIt5vyZXilT3gT4M3z6nbZMrtTpG
Lkl7AzetivZB5BsrW2L3pplRt1ATfAojmNYSKRuqMNGejZIUwXVaJ8y+Ko4SLhsLGCrMdzCnLysD
r8IcKuF3090jDY4qMIW9VMuLbYdoWczfGPXheZdADds0wjr6zO3EefdF7RU6TGwnzLEwAQQdQgA/
QiEi04R6ATNy+YYTI/24ahmgbyDsYP+LFhA62JpaQ5IjXXaMyvHFInvyeJfSpPh5U4aN1PCijYbU
qmT5cdwar/KOltpr2tQkfUJKRdNOsqTqV0mDdlazgV7g7KLEpV0nZT8KaAGzfdz2PcgSaJ5qM2Cf
QFN3Dyw2f1DPikNCNUaQ2RWbaVnGCGY74rwRsLN7ZXSSUFlq7pFQ8gmeB9SapMzEqIYyEXuiREL+
DHI3E4mmgO+V3lWUHAXns20LrHYB9CSeoi7Xrf2lNaV3aaVobf3HbkspoUC528fTpxpw6owIGFf7
TTNjAP8o/KjVt6kb5RMbpjkWvj1rIEDWZpcFHdZyEIbtsUNKm/b4KZBPbUCZYGrlatWCYYFggd5r
V2hu2lPUl9TdUPvCGm2AF2+rUxvrzdECOr3ah/olah3OHgTgayHTbmttHgN2GuGUFy4pqRy/VNLs
3vtNhOUmmS3hJ118HQSVTH753Q7i6rk4j/BJfiMAaa7KfusC5R2w9CngIpu1eAlrdNFWi0dkHFm8
H8kldmz8AfPHW3RWJHYPOpynLi5p76xqgX67I6FvypeFr5g5FIEnlfCk45s0TXLsiIQaBCz/BWoN
tOeQYWwocgDfRHMeNjwYZWOhHFwVtUW7RBBj1vAFlAhqgF9Jk0SaJwIRhJqmNUGhAsAElJOD8Jl8
O4FOkFjRL9uA1xUeAD+ez0DnGdkQSjicgMB6wes3ANVr26PCCyor0amnRoxgIjVjZvlrnXKwSKn5
Eb9FuyssQvhUDitxiAbT1QLshIkmHI/V0aGrVqB5ILgyz7rS2vS90HF7dfRiOysNXCl5U9GQNeUB
oGxN1iiGRqd5+uQsfHhQui3LVgkEZ5WkrKaw3ReWLn3uWxKuBj7EQLk3HRvzT6Q0cE4Fo5cycN7T
yfvMfDeCTPy9b3SxdRLsqj4uMDarkp5jR7paKsW2efdVUYg+HLg66YnEzZAQ40G+LeoDD6GQ/mtP
mcw2lz/TKix2aEPxdfUBtnm3UFEb0bBK3FVrhWtBwnzDk1VWCbx0R2qB6Y7yLx3Zzum67ZDJuTzt
agvEh273dQ5GLihUthvow+bZLzfRwvYuxYqVyauWi9QsMDlLSIo53A0B42q0qda6wUCC/lZNrSOp
q0sFHqgFLFEQkaoxAUWCgWQImgNw3HV9TfiiUe2lpcObBUJk9DXxKaxe+AydE5AZ2akIVRRGJ6Ru
WWdLPwEvCfhcgmMhhHhD4VTHaRkf36j43gKEfrCne8u5YKBMUk80KxtmNIyoQD6rfPkMLqQ0Wr71
yojlZuZVnYbI4RuVV5RbViQPPppoYHEmGi4yM7uVYIeuiW4jM2iPAjN57fzd7craBbUlSrMzBu42
9EUHFyYbDSb5jK1esk9ZiYrKmCHhp38BMydjP7QOCBzqKG1ex2ydO3s82ZRvS6pvywSq4Ddl+MCp
FIMaHw8aNnQ2xGk4yqx/qscYRMkfb9HJ+Fgs7ysZClIqFteVE3qXOnYjkkLNFbXJeCB1qh10S9ld
HIQwAvdZiDIK056NDq3NIGjENZfrsAc5m4808yq/PB2J/iQcNZzGpoOQ7ygvRStXaObaYW56WFDq
6C7isahutf6CpAz77M+J0E3c5Evm/RUEuZ+gWx4P7mk7zU7sApdcOFt9r1NuZaRWk7IduA1kAaoy
1QnRV2ElfKhJQhOYZlPcKma0mlTU6x8TnmlKcSukJUUKAXoLMUXZg08KgJkrXkWyUrFJRcwIowSP
AWN5M6UAAcVI+gRybVJ4V9UpC2IF9lsOpMhJO1Wxu7p5zVSV5rUp2cDrLd7pWdbCFS6fI+WAlgLV
b2+C3wWM6+nRR+G16psc6cIivkePkga5INErNmaoaSkmK/aqoaEvExVKE+0rZ1osei5USAqV1loA
a35Z17PPwvMFqyN+Rw59qw+2o0UjpOTaiF8K7TVESlZlRQXbAjXE65N2Y9WBgjtBHT4Q+qOCIw1B
KFJueAe1H+krUt4JhyBl0n6eHkukbLI11SasSGkTYLWT/rxIguK/bEv+TpbvCqPZ7uwF1nYhtww4
CzAWph8XvFPFM1J7TDmfUDFKJpkDTB0qJySU+Joyt6BLMoEADDoBLUBo6dndRsjlwyVWlihIt3dk
6OhTkHJDEiJtEtPpxk+C7qUcXJmUkkelmKil83P6zEeVXkwpZVcXeFf6cZwU+J1KYHQYyuH1q5SZ
eUOlI/qqzAXEX9LL5Dn+nBdBsD0/LOU9tzw0zpC7l3qkXotGsV5O/6qDV3LGOR3y/M0A8tNvwixV
Gxky+m/JmyAvdWSVOSnZA+klseb/27E7Xad0ooK4nS7XhSxOonlOZQkSsmwofbcm5HwMF2aAiMrP
bkQvT0r8wPniQdxSa8wCK8zmIfleYVZEzVf44ouO/6ZyguXK+tWbWoh02Hm+dk2tfAIrU0nqUaSf
WswK70y3vinAq/ukAHsTz9WfBFz+xrBzfUWBTM8l+VTX4IaeyJNTntb6oVtXR88HXRiEeHh95TC8
+kgwphou6uraIJ56vtVaFJ7EODhyekyggJb+hy0tIU8G5siUcFtq76tGExZ1n+FQfk76vbRMHmlS
vZic6flTbRHleGoyFYdqQ14H+lznw0Hx8GEOitQCu07CRrpmXB+iuc5KTadCX9iNBI+1WcheVBAO
H4kSt06J2kxqLepk1WIS5WZLw4otlq/re7Uza8vVOWvXLz4JY8uaTIKq58KZK5ocyAGvDRMnpnU9
gsb/VqADrLYRJvTsv9rFc6umTahuPHZbZCG58fqNz3LOO7EKTbeGt6abVR4u+WbdVh3y4kXu5Boe
kNqCOnba/nWialPpxgrF0m4utgrf7wl45ojV4M3BPJFnenTT86NWBSojTzA7kmU1gG9N3xlnq6uu
6yendjmF3iBibXZafYKPbzmqrsicnPg8I84qUxJemeIiIHbHQiDivD9rzClx+BPfqj8Za175wlrh
FHXXhZPrx7UP3E6XWM09C7iWOiG94q33pkuqjrjulmgMOgp9RfDe7TKzoj8D7rYuhzZowdw6E+0a
+NlxMWkJjbWn5PfsQRWEqA10UzmGwoP2o1t33RzJwpj+K9dDjUWIU6eSunU6VJ2lNiuDMtxCBjod
mRHDIvlWpINTXmVWEoYfbOlmY/sqsr00tLP+zXN7V2VGm1QggAiH6nF7U6VADXJgQgREtuo38T7c
NpQVFxFQ8fREB1F9qkJd0CJmHGaoT1X85eUfs+o56phvQXPySWgywvnMDoS2lnYeQEFSZ+nkantX
nq5gJrcbfZ6TVyLtP8rfUQbNNwgMudFv2zeNOpw5WXQpP9DbRRkCm5mycpnvaYvjY9uBOIMVS06f
CWoo9Op3Q8hEI7ByQIeI7L/Yj1uqtNX+EzIpaqDS/fwYR8cc/19/3rxmXOpGvVGW0sDTS6hW108s
J2pE2gMwUbUKRO/j29iGdQyLqtUzerpsWDTAtTs01mhXNPcRJD2vlD4plt9KVZ2ByhQDYuC2OQc5
2DYDZv5hGUGV/HkDduzf0Ko7DnpSODr7afGoDVhXn8ktXakLn+qI9KdYc1z6vNwXo/c/e7K2wYxd
SFCCYAntXPqaWsLyNio2mFUHQ5dUQspGwqQZCrGaxpE1r6yg5S6sZyq3diYwKU7jyUBLQcuav7Wz
HGXSfBSzlrniuWZXpAujuSrNQ02RSZ01fKZ6ajNkgib6Tgu0yqC+nFb3naSubUwmNZJuWL8IGBGi
T9KYb4a7ym6o3ynddPHzFBtURSlMOhzdkdZsjt+rzlGPWrFz9aryrgCFT2FXaIHIfdO6DmkL1e+c
tyK0w1LiMU/Jwyiq2awBroQEiqAFfROB9k8Oqh1LNZ/OfUoUT6kE9RI3ZpKACKRP1CPhF96cABWn
RF6b59FKP3vb6US3U/WpaJbXlh3iGIfMFaVBXF5M9ENYM+YBT0d/a7XoB/SCdG6EGKhi1U5aeDiQ
v+r4Fa1mVSYhIuJwi6qSfR8p+faN5HIr85ZUnIpZN+bhLYYmtdOTpHRvuxzagySzRHQmjiSoLxl+
zfWIzIxMN2UcfWL2N8hhUALpJHKhdR9ojPC9SP5LgIqFQ6DVF4sV1L2osjQ4pGpqXpnjB0prTdNw
l5o6dDetdSbg+GnNwaXYoetz5uHKhyG/kVLs0JWI++WV9mA+MLSCrHvIeXiyAlKZIsDM5Ks6SogE
kGuJlFILB9brqI+nKKbHXe8agxNZN+/twT3IT41NiS8rrMBQaCmAaNxsOVGCHsNwVtxcPQpQU8tN
iZhWqd6nrNPgUTUMKkArgvIqCqoM86uolGmBTpygzfkeX4W3KmzpJf2ODsGPIE1AboB3re5KTnRo
7ZvzyWWgjF6H84fOzQ9lTG4QDvVzObuCMoHfk4u+ByOLIkJh7yYBL66EsnXpvuukhYPkL8KZKPqr
ogQZ+aVgcL8N9dwVlXczRP4x+VNU5jzFKvGFgm9BfDjabPBXQUtGSdNv9gNm0ZEH0rTl2TKHiA/z
6GqdUtQrMVNHTvmLNufZmvkntsfWKppXmGZdVfEQ5eTF2tZ+MJ+IM08gZKHSKfutDMpbAt9LZd82
GFhiRMq+axlcnMuyEATeRSPZ6Wl4PTdn5+jEuDuLPHlmoPg2chsu03YBRtxvhAXj35cVjkTRtotu
wADN1y7Zep2tPOtqyVE2Hz8kmLtVTcTIzkvGbHi6gZaJcb6NNK8BrZSdedt0ytrRaS+zaHSFxAvV
7g1JXir8WoosFG0f8lSb4fxEDX6sFtvpcFst3QK4X4conEc1GAVr4Odl41i1yj5yrjVV9g41iqwI
D3R79SZxMIGF2lj068TDTpq72vqRBArrX1ha41vprUK8+IbchrJp5W0CSjzepuh5Sh9DaaoSJLws
6v6jB5ikt0LVpueq+dcirJViWQAOCE2+RAgo4iIofJgI9FzbW6waFMb2w8WzRmDj6s9btPFNRhhh
BWbE/ntz7gb2M79Q3Limqz6+mvL7CAZpVvGRDLuRQURqF7KvBkeximq76AqalBEPVTuyjNfWtCz+
M9BCJDNKq0eFIAWhQosHfoQbHOz2W56vDSeIwBjF5di8/qmn8DJRhprzBSGRCndUArqrHdHNAMBg
+xopkTVJUHEA1a4jRHMOdVs9JpxqJ9qL9Dv0p36b9nmB4bpRqqF0d3T1BfQtgOM0v6xZZkW1W5xU
oqVYqcxS8xLo28Kb/vmS/zMn+uuC3+VEiyA7uyvTubR2s3JMaemWNhAYNoM5Q4MQHpGs+Pn1ICTx
fH0LAP99ReMurBlbd0qbungaKdvVqILelKfKRRasS/uC7ugG4fs2kIXk+28tHnHVZRspFjbuTfiH
p1Tp+8GKuIfeKgw8qc1QlsC9ZONVESKWo8oQVddwFrnwYLPcAOY4sPAi71KecSZDMegEbtvcI+pQ
dCKF+IpyeQVtUvEFLspw+IKQqWkFWSuTDSNRta9pWkO8FlHZf7lUpi7+D5fqXppjubWSJDgZehrU
jLqZbQpooXNwgE4F0uGAtijk+FgaKJypQyQQJ38S6CAe4Ypy0bATbSGWp0zwigRCNUOnUF+9bbqM
VNJzjUcuuAk0LdJNJVszkpMDKz1FEetRnwjX11Oi9a3n5Ny/oSE5MJ6jGspwVfn72OzV7IpgEAIL
AedG5lBpKJzvxvtQ8Zh96u8KTframW1ekWc3QCOFKCTDmNvIv1pjv1zd4OtClFZzYBJpAsd3bFTL
gzvhE8svrovOxXJGNGH96v5Qid/Pp8pqWEBo7gGNCSMpHz/dQYb2TmRRrRfr5id0RARy0EF6SJ7i
4QI5G6c0pZMVphOrnMblax3TaKMJUxpK+bq0u4Q0hGr4s7VQTcow1AsLHiQzVPtQ+ezOI6+GyIPd
z6DlHMeQGy8P5w0/OoNybJfXDfXQaosyCrGZ/PXS0uUZ1DctzTBww0Tw9cgA7wtUuGcYPZPg2oZv
NmU3Xyf0dLaX0qy8aDr42pWLA+vtGM7Kx9H0bZ2WVh8LOWWx2c6QMVvH6IFbjanBafAAXR+SagwT
tWHSvk36Aet7VkEgtrufGOP9k/lqIRl8arlPDHw345c1clvMn3c3ILLOgJYP82nV4iFy8aMw6leG
YXEtWr2gjUzvavp8HTMLmCFmy4KkQTsrWRH4fIieRhg34oEzXjTIa51zdTFDBr509cPDCINzpKQ+
Z6+rsY+ELS/mrhGHKhUKJQu5319Glf27DIGFYduMbKPf7xt4mDNW/TVD2Mz35tQpJIWRhfkms6lR
3Ns+GI+Lx9hmM7KrWYVJqmnbYyrynI9/FMNaUKYRHmK/Wd6VG1mUvBTpepNg9ZzeYhyPr0/BaPZq
dJ2u9RZgTyZEf9r3n/cIILaXL7PB9sW+lApDl/72toN1YXt3heFI+KkySLB+LHYL0b6fEe4w2qts
Q7d8blBgImGF5Jug4Gnj1F4iFV07UFYa/QJd7SO9gVPn1F50p09kH41i+NhH+HM8Z/itFH8YPYsa
XeyLSz8rG2KAdYGOpnWjhC0BLnUKqgGKkweklc/1LXMNbg+PjjAopeUZEtGgwuiermvb/g6Z5bS7
rR624WG878+fqVKfFpVksoPCsxwf26b0Oh+MypT4A3Ac+R24EtgC+iRWpz5c5lZhVGidd6X95ERc
SuvInwGYoSU4vJaBsYhGMUXuJTq4JdhEHZk5F0PZqF5QdLvWCyUM/EKM8l68CsuYDuy8Xeh4A29w
IvxA5aJHfX61atvGvLYEnEnKwL7hqrKrwLhzmsYkQI7w3DfrU9wA9+35+EpX4lotoNem+485X/My
xn5lQHe754XI6VBwnhFwo9miti7Gl6vKFIvNa9ltXC6Ek1lz092Ozd7hEWiU5nJlPpgPLg+73glh
mu5hGQWdgPGrdQ2e8/MSYgeslfJiGFdmbaujPSptxlgn43TB9ld4XDyhA7cvcWileDite4PNBK3Y
tPlqlfeMnVCOQ1rc1OaUiX5zkgOcGR+m5VPbq61Ga3zSpnUHMmyGwhsOk9GhvRsuOEKvtqyhW7ro
Jk0W2vI5CG00tYA1w7iybR/agOdIjVN+zzvLDqyVEN1dVtaslqEdB+oIgEcRXN6eQ6s5rdrIngbR
urofs5uOnSZXRlzEeQO9TEpsKLq1/dtVUC5DU6zMChTDEE4arXvphm3DfchoZdnfhIiv4nEQ8AZx
v75vIxc07wP9ttLJun0T94iBtzFkbeBW1Qw6/lMyARzmDmnS0q/HUHcWlfOEhn1vN+FRwi5DBeTR
CGdDqwcoh6jWtDPHFA8NnDYPa9fqqTZPqJqvbWe8668a2+6JojafoeXplnrVcIFfNSVotCcnMEK7
JZxRDBcEBCoXtOPTdowFHCorRMTdWIqly8psR5hLq2YzQa90115Ebs2KLnWzCaw37QS9XdUKL/VL
czpYIGwDrW1gITYDS2YId6MhD4cCPm1JdT+8oFzsgmcumadjg2R7RY/ArBVbfs168YSZI606rzBE
EEGRqy2fDiidHLpJFdCoun2HrYnPYfB8fLo8Lcdx1y+UgsFsXHgotOOXyyPzNUmI8+nzrHUxylm0
efDfjE/SKkJRFqGAV0EZtu59Lprw3h23NEexurms2GnpJf1Eba2cNJI+MX3Vt5tFtFOhu7xZveXw
QDd60zi3V40xyhvyKUtQKfe7AM1lAze69GkKoZheJ18fnlDBfgoweaS6ITE+Nt8PjUMNV9XyrLJB
GjvrLKLTZBXCBSRlBTo8TAq9Uz17ONWpT1DIY96lV6iu2CKiJT+DSlVr2UsGy/Kpiete38XXFb87
UGEk0bcIk0GTaxsYipBBgVWCJcAiZDJ1QFcDGH49OtQv9V3DxCFv3o3H3shrzV+todknV6UoHHIQ
AUvj3F7zAsAGZLGw0w6YsA5t6GAe+C+OX7q7IMirR4vM8drm1pWOoccIwiPqvklJAoK9OUjNjm1w
H53ZZURng/ZbegepBnudVfyIBVqbvzLUWF+1izCQ0NhsMzJJk2xFCLSRwz5O4vGxeameKZ/2EX20
/vWNEmrafpCsuovBbYS7KXXF9f3ndOpORi7fNJ2ihz2GZVsBgwh3cwBZeghMK3GnaBdhdZWUnW7c
QuIZUcH9Z1I3EfuDIReUZ11BRsfw1FiX3IcU2chTPWUdzBi6QD8z8gjRWXmLLNRC6FzoVWO0G4sZ
DxD9L6exLK9mlRi1LaT+XLw6uXDJy+6FEQtW9zBuJ4y2AuPwsDIis72+FkaL8OczNb8OW+Rn6hl+
0fUD2/Rc6Jdf04OtF5vrAjr1I9qgpUM1Jl0+Ihk9E/G6uiwjAksWrAi67s5ZEgFo9s9HcGdR8/0I
7sY9dmk6O192HMGuTB+CytWL4opFBePTheyYKM7L4e4yhZb88yubuov/rUhur2w6rkmR7phFz7xL
jabbw/F0WfPKsKxR8Ob82cZISgjds6q0cms8s2jdpw8mjzHxtorZzC910deS9c8x+EUkxBGSCSz3
DsApbHeeMV9mwQipEyQw3pnV7oN8VMxfaB3qx387179e5+5cV8eCPzWNYzAKummXrfn1+hGcfi2H
f3mRe1LA5nQNCukpGJETmg/2x2kPhE75dMJZ7GUx/vn23XnlfL90d9X+9jQLdt6UU7p8HBDo3peU
BJyZNrV7zjZMn2nnmGukK/83Z2kZsghSTo1R1NdHxp/NAi9z9wE84c271yy8FJ4Xg01kD7zWz2f4
tWK+naBl+R4KsEjcOd4duGBtFlm82GyCkdzsT1GB0epixf5lYejG3y+Mv17Evzubo2cZ6XXNi1wa
+7E7NMvX3s9n4WgJf3sF2yTKUIAEgX23KrLVJXGSeBEgpEaC1jyMje76dVX3Xs2HfYM0fzpDrno1
3H7Mn51X/r7tpVW4zB/+0260b5DPSWB2390TILddl6nCQn8/Sl9AdtpuZddwH+PmcbjvrvpeqzDc
fp758XhfSoE2fj4R4yuG/ed+/HUidwsuXSYnY3OJg9Gyud+XtiRxIL2vy3eTLRa+aBEbo1/Cs/Gv
8Ow6dl6+eca3jcj39vPtyrn4IxCPevLkNlblBBc7r5oNsPSJ2z+f4b+CEeqips99KgrR/rqy3bM3
O+9mZ39EVVZd1rbjfd2tzMve088vk0uR36+Iv1/nLuhtqGK9/enkj9YIYC1Jzpf9c20+TppWe1PD
aLvkWSXjVLKefpsy+O0E76Jgullevc2KE0zqC8jD8MXxk7mAUP5ygv/aWfBbs9lTLDDgewrdfHqI
7cSa+6NV3adKW3dQ0w0/EsSO9/U9U3G/zm/8K1T8/YJ3z9g2s1eLwnrhj+YP8we1XM+VNZjXpmmU
aFzy/KRVeAfYEv+WQPzzXv79yncPxXJxmQfzNadKp6CXlgOqyKByRUTbi56O5eVoPVo0afI1fr7C
d5Jht2fRx54NNVzLMex7WMM2sSnbZp43OkZmeGxPe8GA+dvqNvTL1+byOS7DGoEtZE1m9Re/ua3g
dFWiaKHuiNvTQYKL74Xax+uRf/0WJv4V73zLckzbdsiogrunyN+n/vEynXq405qNAsYN2+qqjEtX
aYJjfFrNyH5/vhh3bag/F+OvV7x7ntYzw55uZgVvZIYpWSr1LJBBOinSY4UV2wuYvfxtxWlB3T/C
f5/k3ZO0NcydvTzP/BFwSUi/AF8I65enKM99vr2GB5zpGrbpBvdDSb6xv5iz1cEbkXaXsmZM/bwq
U6dgSoVNFWUaxe2TbnNjBQns0l7jWKVogrRwFTwDMVYoQyURnBHdray7MQLaSzSuT+GpNJaNhwsa
AHoFPFugC7ppn5p8hrkHwmDRCXcPGB2/JQ//2kPY0f/fOd09LteNk+1iP/FGHER4xYpjMfyYmKWs
PSv/vCisf2wdjKb7LhfPRsHxXt3Sv64v2bKYuiOrYn+kzOTsX1aj42f8CBGSGfL+bpSN1kxSFUrT
lo2Z1OcWVuPjGleoTSeFg5xW3Uk6Dp4W/eng50O7U3jM1yvPrh+4JLyBFQR363XFsFlmng/uaNo2
ALxACWlXrMGKsqgIirJ7uDw+ZaAZ0zB9uzSuv+Wp5jew3La/vP7d4l0dvfTgWrz+4ZOWQkyecXgA
AsLVdDWkVLOfLm3G4JaPWxq4z25l0WSgso7JyqX284W4Myv5cyHQLy46FJr68HXDTffFAPnmvTsq
Pz4+V7qVbvcQdrtINJa6eBziHVev1D/q9RFLujSoV6sfb4MSIqC4wCJOj9hnoxb2a/yHZnw4dsJx
Jwxr5f6GRVyulZs89OX3n4/4X6GGvOC/R3x36fzjLFtb2507uoSwb+r7RjA5jBmSmY/i5r4VtA9A
qtRMh18SoVxj9C4WfHnduw3O3u3tU2Ju3dFjs81/XKnuiMvTfa6UQQ7K5Wb7sf1ceV5H7e7otcuV
uyK4jwcllfWm1HqKOh3QggalJNesoUsWNsKox8WsRqWowWVr9E84/zb7/8frdfe8b7fzgJFCjvsY
7p6ExfQwAbQmVuvamT4uanFTzBh8dH552X+tcMtHPrVoMkzJ2vq6sBxrv5hvg5U7MoZMSY8WQwg5
EFmnZNGXidhxP7/eP4ONbXguLaiiz7zsXRVhBmaSrj3bGTUDCdq+vrro2O5Lbvj8RgDOb8JTh/9Y
qIj/f66IwL9p/+fl+v0SYWU69DmYI/3W6VisD5tCbF7piLflM8GEAdN/B3pWotemTY0JFHsovNEm
jWvrrqaIKA5p+4yDX3auvO377VBI/phfxj42yEdN/xqnLRathYXarzvKbaIWhPrmvDQ4YyPihdVJ
Zzz8fPj5BuQX+PsrukXHoONjMC/99YZb8cKbJ0fPHdFPfVhDYMNJsqWBleSXJ/EfwdPl+pquifht
0fH8u6Xlrwrm0k+y4ig7lnCtYfR54H/igwm39BKtIWyuHxEJc2szBvSvEfoiAMZYQaxO0TQs+C0j
La9/KWHt75uqq7rSFoqjy333kBUQVT7EsX8dpXCEQFHoL76Z+FsxaxKE0z16QdXlpXrdlufbcE2r
CSkE98mnsYW8HBqJ3th+hFyG76hdOtCUM8IzPgTD+fthPli++7VVf+Yjf1A+O+HhdfFMiJsWo5/v
X+4o/PX+eVgIsw14AU8s6c7X+zdNgkM8n3nZCAeDJAtnH2i3oGx3QbUpOn76jetj0LSHcffC9jRk
p44frmDEOACCgNJPfDUHoBEfvxyUXvT+oAKXEGK7nmGizPv1oE7u0ciu8yQbofmS992zFh68I7+R
1plGLxcYTUQZizkn+BV8XPaO1IuA+ETkn4/kjkqjjdJzAw7CJp3xJUf99Ujii28uVzFHggjGPJoP
1n3cHmCMnYeXjxjgmcLqXFqeS7DJDh9Oc9G138+kgePi43qUddL+7tngX9BC+Vh3Z5tS8ZVR0pjW
ULHk7qJC71Ab/5rp6ZC+XTzf87C6dvFDuJf7Pq5X7mkznWejFHsNLH7i8LwO4yG6LMWgBJPtwo7w
4jwU3n8DXIx/ABVcrcB2LVhhMALuJ9l3++vaK+79I5tOVhHBBK0nElrsdx5RE4rIgPN3URQT3qWe
Im4WU9z09MXYYjh8OrQHewfTTys6bfsOVzdEGCSUsh+nIJ9f/CtqCHOXiz0YowQ2YAk8bQ6U73pD
oAvzz1OL97LT8LGKuZRfOi+N8fgFDByDpxCjknDSy8Ke0y8+nq4kfg6zQO35rBN/FPZw5jB8zg28
Hh58mvoFqmZ99MNfb9X3YkbXyyd4sGcSPe9WV+F6DtLLbp+NTNrhbttobZ6AnRC/i+YfcYcnEYbA
KzrZ5/GvSIGj2HS3THwCqg224/jeN3RsFbipsyikqA48J1gA4w55DQ8PAXduHV7aPmt74r+fniwa
Cs9YLRaupWmBNT57XmxKdLwcmih00NHlxhTqXJo+7ZzSoX/GEBJrITSS7Cj7TPxwjbtWoUJuO/8g
YFcBSxMmDEfB6w7GBqXONswY991IfnxFL6K1uJbsHq+AJ61Zwktr111+bB/Th+Qabh7gVTifzjjr
gOvGEbaA1th5WT8tn5zPtZS54jDuLJmb9kLj8/BOUyPrp89stSaaEnbJ2ZVoFRGm0ZJG0LqQhp5d
PhdKa11h/3mLvzGReDg9lZYYfn2cHx2YEaPl5Mw5jpIelBNvwtQ7pJw27JXyPsrGxhuWZEYv6G4H
Rnf64nfMtHRKS8bTdLBywyu+KW0cxjwO6W03PmAwvMQxJbR6djEkCGxf93g5FWrWOzq6JK9nu/Rz
9Mof9Z/u8d3+dD5fHeM8y+RJuMHgDePN6PC5a6E5XkOaAaO+oMI9sfFf8yCgL1E6dIeb5ht4Z306
ov9NqxtCz6V06S1eFhNagvUsXHRmI1zF2laUtdWLDXqFp9046DGW0GRWobttmh00JURd3td+Ph/r
+35La8ymIjeQv7dAOb5G42R3Pu7nNmt2ZYXGIVoFVXcTZTFyFdnribFwoHGnd4Kb7Q0PdIihBTJT
tnw1+osBJFnUlYzoAFSVRMl4u24bTLItoh0U+fkoPf5yrHkD6/7aex7MPROJE7No3pVYXjI9FRJv
fx75z3YfTXdIzocmRuQ1drA61l8hFDP0hbKS311joXeK4KiWoft3ZmN/xBh/eQ/10cDHPo3OUYYE
pHhzNgosmzbuhFWoQJDf0wgpNlQjfr7O7j+vM/C/C3+HpCCP83+lkcnG8k5evDqPnGGZp2WGMR6E
pN6cOZWPtHt8gV41x1JrXVpMdl18h5tueddcNtLhebLqed01c4IneBoYeJFKHJ3w8gbDa90rjuaP
lCLoZde9xn7oN73q9cH5wOK6eahrbmLkjJdveDHxQPIkWVbJxpvijRmc159P0MwziPu74zu4KBRN
H5zCv1tJsW9vL9fzuThC4sdiqNJ54/kvDCGPQScLkbOAWVQ3h/P2uYknWX32CaevyTTl/hCeEkaa
eIJ56iOHyfyJ+bkvlk4keZVzFbPRD0RXKtfKZbD7uL4vICzZ/dXjsrOnieukZfO5wPXBurFxfvQw
qlvgyDtrHogKZesR8XrWQcvvW6UzFk/A0zTBXUyX3g+f28Gue40jmG5pa/5w+YDpdBqs3nddozXv
z8ebLsrT+AIcB1foLJhAZP9D2nltJw4t3fqJGEMSiHC7lkCABEhCxBsGOUeRn/58hfc/tk37mIvd
tN1uDEgrVZw1KxgEWX8BFOeB4sq7e3oXLNR9cvXJXwM1SlrUwGyau6OTOZL1fpZSAwX7BL01iEzE
NwZe0NZeBbu1vk9odlk3PVAOYaZ4itPedXSywdHQsrm2COzydkrPM/eoNqVtC0pOQ/SCXVzRPwRx
mYQ2jH8YRdFSp+rpznVk9s9gKC+weM5jAnggo+kTmAVYT98wTOjhZnjxzwDt9qDabvQ/o2Fl7dnd
IXKeGv7J7gAdSVPjruE/dfPk0a6OjZMA+YuW45tTGGagmL0WH5yiO0StT/gAUtUD3M4UqnEpQWLv
aqvyDkYkfTcBdSzCnVRIBIC8Cdy5dFB/UjWyCQfeal6aHx0TiFJ3V1xL/ykNN+Cq/2hmOvly4q/K
ACEgcbc6z+kjPrXMGhub5t+VHWSnx3hXHMB/TM+2wCrTrqFPT8CzOmN+FarZgnpOT/Vz+1ykLCXe
YFBr2wHO//dOf3lFPzc6TdvyeVNMaXiOXvXU347ydbc8mMejdSFpeNk5c9yIc7Z8Juwjrd4BRhHy
GQ0o9EERx+vaOT6vRw/wkccC5WbOBaJi0j3PR2N9ovkv1cXjUQE2fqtdyOkx7UPwsbO0aH9QVWI4
T+CKi/IKVM5RTgKoyukFExQSgdzNO+GUQ/FTLGBljM9EpU06rqlnWB82zzTycu5ztqWfP+kr2hk0
QKV9C5+JQ/HEcd7+e06kvcc/xk+eqgmLHEnWtvLWeyOVbeGU3I/rZyZe19flXGPQWs/O3XV7PzPH
87yGRjGlHsWrP6eQ7+Sn6U4EWKsuTNVwJ3o7WOsL9Ww4aFnUXwP/RXif/VxJOEznrqVhkwf6lw+s
wAYWdOjcikb4CDO1rLsVluvG2cfYa1FcXTGCczVdp++R6W3rp+5yBiAvWDVo5lYnB1alTWDjPn6C
j7aDRWzVD5VjdKttGnP6Wg98uy48X/leqr6eLotm47BXS+8AsMsuLwIYI4PtKBOZvXX76hvDdOPZ
XfkUP7TmNcj7glVwcdetu5934EfCtSmDufV2TTOilLYlveLztasvA6IFdov+3KB7oEehciJXOjhm
b+sVmnnKDYFN+6Zvluf9wWTRvIT4Q7noCh9SlhQE9CntQe3ZGPQLYLtgML924Q/sMlkxlaeVjWeN
Ca43jtMMHTNgcYpANMGgz6jhGCrA5Z2LMpWLM6/dgm1w8y9du7qoUwJQpeyL0jI0ZfXQmFczFZKi
y2IhWtcA31F3Apk/Atg/NLYC5wxhZPIozvMpoPOOlWvnMBLg32a0GzXieBpFkRuBttOqQiNSmhWP
RluC9QBQD8TrryWJ6JDVWeuUFhLbgY+AUvLztCE+wrF40XqFb7BW7X6/PyJgKi+bzhVdXgEggCbK
qS5/U2ypRFNF4cRzGlhCa6jildNodG0FQhp8b17nnFScc549KbGSegUpnaEJBmQYUk1GHL2YFLE6
MdyykNPRMpOzi/n5+lgKvUpPqFmpbqdR8ZFm6IsS/KzFPWMajY6ArVN0eocPmUSZvPPqnB0IZcG6
qm6BiOVej6Vn+JmhpbQUVW9JdsB0B4JVcJlPNaL18V0gKiDhDS2zIu82ItvJObaT15DbqN0YSBKK
oI2yV91+X0LJcaLimLHSeAr5PwVr2G/kGLJ4UzfV9bpMAP0G28CV1FFV5iqSyaYdmJ6r7tkRpPCl
eAO0St932tIntAKm4pQRTmWeyRwwkdIEmNbCItFA2as+Aa8r7cbXelCityNDApDa5MspRJLB2ep0
JM/KwBb0vDp78txaB3iBdMc9FeVfaVBNg3Oqfogy4EZCn1Pq7VTnquQjOzQozwOnu9YN56T8uYoT
HeM6Ui1OESeZIjovgmqSnJE4sF87ZuGswJmyMs7UnS5Ffm7UeEp/rXgaBOOgQ79cv9MbHlRdUOHq
iqsr0M0r2yX6GqREl6fT8Xh6KF9V4Ae+iN8zMXnu7MDDKg0oGaDddCeYBn59CMMo8CHsBzV80E1W
HqYe0nF7COaQ7vUnyAt9YMEsuQPpFLOQdaay6nKjTPFYmsS+uslW69Uqhxi3C8pI0JJChyrcjXZl
oM0ePUecjabREVHuer3no+R4jGkQxRCzRB+lTy1MiapXrTarlB5KD9a5M2suVGvvtFpb2rUPh7Sc
vaLhpfOtvMd2ITgJKrGp4vtrHmVVlcs+PRSDKKX67FuZ6oWz5cZpY8sVaVk7oCvzCRwgI5dmr3oi
NwYkZ1CEidUxlKVW5bmmf+frAVKwuCMhOy8BnsSQzsWgqTnY1KIJQ5l0u5dfppwU5t2Sf7/+L8/t
KDSCoZUJWRRpM4u9YGDL8IFq2IM6vi8rKF9Hh57fVMBkKdV/Qo++K+cbWbZuOxXCTOCvws30GebC
AjhZfFU6lWAspIJCkN8qK6JzSwYo6X689BFuYvgs1aG9DzLeLjqWClUr3tRv/mlIt0PgtBkvW6ZG
tbnoC8TV8szasblu5OsYQtVrhL7dhPAYok56+8aD0uSHv4oW0cqDoD4wa9QWtA4R3R/hhDwRsl+0
T9Vdy8JKP9NPAp/p0bEaRpMyBN+snaeFgImihiDpgEkVgjqwKIfqgvY+I57l7s0ednJ4dVeQ1fHZ
tdX0MB1EQGTA1J1LqDT69sJb0Ts2rbLAO5NOurceFYB6DjoXr/wMrOjc+1v12/8Gx1D8NpHOrJ3L
AD96CyLfzrnBfJe/ofgRUe0uaCCExh40iPxLqBzRIWeN9K1I6TG7ii+6KThnytPkwJp09l6o5myn
w4GekbvhUZ49SEPPZhc1WX+w3yxxE9/st0zBBL5kgAuVhqM/XV77dEuZl809E+9n165Je697l8KG
aqVQOtHJJO2RMexv42x5KxXN9TQ1WUefQOMnuKD56T7eQrKbO/TYT7mPNAUby+G+bgqEvLWFHp6+
y6VU9RikPmQz0v+Gx/KZgm2lqSMhu2DahZ9jTzaH+ep+XXFNiGlEp6BRpFGhKAARhQsH5R30Otfi
xemR5mmxMM3Z7KZCWnX/vXHeuJElEPzjXt6jqqt5/nC/W9xLu9veompKI1G28es7PSte2wW9v9bT
YKe4EUO16Nv8otD6BIHI/LaJv81LVtz3bzb9bmmklueEexE17G1V7VnCnKdJOT9TAkTL8m4crzBF
UN6S/UHT3DV8NBp/qdfzX6K8OQvDv6co8+sW+e9yZd/Plm3OV5DnZuJunywptQeYQiKcsXPkOImU
znOOxgFarlivNlvNsDwb6Ek7W5xcSMtt9MqFLvvDbb1m458T9O22JGX5bbaS2804Wwduy8ZeE2ND
HoXXo8H0RHJvlXihUTSbkutiBbSqIsWR7apaH/Y6fhCgFHkdZkyMkj6oKn/KzdDuiW6Z/D2N/1bU
ve00Wf1v97um6+Rxt5WddsZIE2NN+tYXsJtkz5PLK0v3p2ip+pg68su5CkTdBmIoyJxvQSOxIavz
cLkGAyT3jT0q0y9qMssSuC55abKBZEQ5Lw81mbAAbZFlaEjwKTu905Ss3fC7idegqL90db3VOujy
Rn9Yod/PFpk9mwalku95S+KuVs+1Vdjn03FXOsGLZcm2poO1iqfTaTBG4kbRWkcF7UbVGbFloIHN
8MO0Z0SQ/rNNvt3E26E6JavdZrnmJjhDNEftN0ZPmbjCy4SWPYLNOMV+nEbYJS50PL0hwibliLy5
sXc34MTzxQlcM86nDPPvB/7bvb2drG2yMY0jbNVxAztaFpmqode/04DUiDvFgbGwOXzflVR3vdli
liZl7HvK7fN6Irb5PSh8iHBaIn7/nTEaZ7JopHusN9WUnp8O9KlIs2w5NmcDK58pOpe32veRxtic
LFLopZXnyen++5T8slo2aFGLhKUg6F/Y32+HJGMVLpfBfWnHj4VOjU+eQVVo6e9L/JLNypNFN7LQ
bxcyxEHfxjc/ZdNzy0hlYgtnAD8mHe4rEEP6S+pbPlWQ/zae79d6V6/H6zqXvcu13KdPDyoajvw9
mk8XyP+UKnbqkb4bFy6QqV7hSoFJ5wPc+pfd8GO23pS1vR1sHvPDwgY0dytSCOlsfVwP/TGg9e+m
+36Zd8DH/HTcXB5PxgGt8WzVXMbjFUyff8/VL6AGlhyAPVm5tFVIG2/n7by53+27bWdikkBOrruv
7qcnqrjyMC3/faVfEGlypTwYAljIc/l3s+J52g9YlhzmHRL+SIzgKHiryPV7pCyrCOf23xf8zY77
ccE3MQew1UwdsY1jnHRbjSKRJi5uE95d83+91ts0Gtnr1drduJZ0m04paj2nV4XmJ1r+SWv+Zif/
GNebli/sb2BfHnItApoodLpsISPR21O/Lva61/Z6mGWf1Mb/Z6v8dwHftPX5ekvOqXUhE298+G5q
lE/S+ga/zLHqf69c+peY5Y8Rivn1TeQ9H3f7ul4NWDkJPNGxjlBOgmaMIsIJbsf1i3lVr7aqTcBk
n8xf8xdT/MfFRbx8u/jm9DiawHzE5OwDc2OCp0Qrhq3Z7CNyTSTRm1r5cak3UfiYr7fWjXg2iDsx
fBpxxAYlFlM8qMmn5bNkC/51sTexaJyel9T5yKQSiML6ENOwz/bBr+j0ekRihq0Pcvg3rfljeG9y
8rgurK3djitm3O4EFS3OBMg1jLuXfYcxhwNRvDl1/rKgzeYHa+tXRZAx4ewBpJf9Yhb5tpLmeXvY
Z7bZDBjUZQRph6X2pb936i8FUqIx/3uJ9zNxfuSMOX3dY7wSMbXjaDolwdLEUvr7Sp/G8nYkCo/9
7nqnoTtOqYkTH6ceOt/9+xK/ODU/xvK28R+D3DPZGFwi098RdF5Ff3/8L4U2L+sinclaYDGoKfh5
sNLm1R481mYm3gW7mMA3IbMzTF1kjtQu+gg4+X00oL3+c7W30ayTs20stlwNGdLvc4yJPBKTwwP4
e1i/GgOM5v+u83aG55u0vd4suc7ZGdCqIQW1NRXjevb3VX4VSt+u8nZ4t9nTebEdWJl4GdmUHuzj
DYXe/9sl3k7r0l7ej6uUIWbTtk6pf+VCDfnfl/gwV5l378fcDK7bFXNFQD26FYkigxguAFj93y7z
pvi3aSCsKTBj8XJIfp6qELufm+UC2/n7Mr+uiU3TmjyYBxCxb6PZLJf3XGb3yMSnyRoup8Ge6p/8
B1X46RpvQ7FzhzncY1zjUtyCG3Jgqx3mPwR8fl2Vb+MQxfFNTO5Wu/vpaRPvurTTuJx6Ha+oVSDm
VH2M/p6x38Rl1sjT6cekuDNnp98O5eWaS1bp65E2C42cZ1XX3g3IYAtKiAY51enKM0BIfZjBX4DC
2Jrfrvl2QE+3lfFc5/ZyQE90qj5Rb805fZrgTNYQOEF/1jR7GyjNiCUSZ+79PWQ5mG9a98fV3w7u
nZ48Sfp5YJP4Emq966c+wY7690V+s61xTknwouvSUmT+cwnNwWJ3M3IJV3HupQuZOAKHkpGJAklM
EAqzSiQ0FFqp/T9e+W12B+dU7rHfnsVa8vojwoRkMNYk187KxwYFT4Ud+jFU/Its/zHct0nN5Yz1
JmUz3O0QIraT+rRPX/78P6v2bT7fZKG93T/M3JJR4TqIqdRPsD+/YlLY2SSkJDSWJ5EjQyRFpCYf
5vU35+X7EN9Li9IEG5apK0MUu0KMQ4na352nkyItSLzm8NSFD9f8MKu5N1ljHqz1PUlxydTY6B2G
uQ+K8tPHv4kZ47wYDIzC6+NJRWbVJ69B9vgfa5Z7c4sAQDzuzwefb7TvHmDZ6uAjF53MwF+XeLP2
ttf15WLLtsjO0h0oBEi4A4WuHVOAP5Xx0RPJyC2/XQ+KfzOdLpjirb5HAA5WYYfcLhh0UgckdbV0
lmYRqR0sHjufnkvNwcrdQ0ZvQc1Zp1Y6DcLh4aZ7oNVXsE2elurWNmOknaE3MMhQaUXSMdhDMpnT
2f4pKYL0HqzVfLSY5nq7MFW9xfmy3Ta826gQL1pWZ9E/jm4hr8r256MzGKqucVIWdEALfUKr7pUJ
OnWlskMDzCm12UChVjoLGQ/J9dE9Tjs2jFzIIXKrQO1JVS71kmQZTdcuyqIoh6A+zyx1hkQoaeS8
utz1lkSqoY6Xyt3Qia2XKXV66GSjDzfnkisvL+6CZqucwbmCkc/o0m6VVOFuZJnq8FBWAuqmMgcv
fxo/FpBQk8daauuil3uV6sOWuy2egRpbCpxTLquNRCeGukKYxp04FmUBWZUEp+neBLxapY/838Iy
nfvlDOQA4qTNTE5YDd7Dv9fNKn9YGUtTjFJ5yMEeQdOk+l2iwF63jxtBkVqiGiNLSxQ8PtZisuZS
hkXBWp9UMOF5STdX4kaD116KOI3RFLzBOJjiQY4JI0vEVNIhEu8gSK7CrYAT4kWpQtzy/hVBd6ne
nPM0uZSL5FXkVhqQRc2Vy/v5DfmnGIhCvNXEMkb3EvPHx0ZENQQSADogEjnIa0eVKJBw9ZKAe+Q+
sVFc13epo+MF8fT1I+HsKdHk8cXxA4IGxBcl3owXyAAjAt9HZ4mm4vVT2Kq48bOacqL09F6OvgL5
WxQK6UkX6MCGcjKfMPkV4sZHkGleCVCP3XHnC8SAH0ssidiHB42InmGHV6uUIytJclRbad3id7PZ
bFFcNmYHyrVRiOHkomynPZlNiHAT4y7z3IWk4kWFgyK6KwQZnyZOn+bBc5N5KZRMzqwpYaRmOAMa
4Ejb5EFUsKEuKTiZLe/eaDh3uIUJqoF8Q1vQNTfVJM61KnJm5MJkIrh686BnZFgLzg2wqNRsTWbh
p0jYb+kq0qpZ7K4suw53+Kd5kAAmXt9EjjzHkDqmTJVN1IEeitAjdVPjtL8AeUhhBydyD9hYz+/6
kVJbctzguEFM7nSSKxqQu8LmtdEwfT6YsuqjAr2Utwq3gE/AGt40SXFS7g/Sx2t1nprkCjrLtWY6
yOz/fZB+08+0b6U2Skw7spVvquoxv5zXZpYBzSneofFIlhZqWX1xE8jrlrV8fA/hNKbHemCUksqm
uqgKq0whKEAN9fed/JbQ+XEnb1NrPrK5QWbLnRy6yezWftSTfu4MkE9fqIOa6wMeTqLTK/246YGt
U4Y+DfTlpowJLJCZ7ik8ZNQ2r26JXjNVh+LNdheQtMMtDYLqpvPJh5n7pag/T8EiAVg8cDNPPdTP
rfA8Fcx9fpBnK4BDW0aLONW91W16JKyn8xB8Wm9AU2NDpWv2WmUmK7gfDQVqb1e+A3k0p+vmZq9z
xG4Tnd07x5EFcoNIEuVnH+xm87d4lbAGFSBlgW8TSOfPO73bi0zquDPNeBEXuqZ/qd3cU7yNHkPq
pOgnlQavko6v4zzwZWxbMMT0Jtt2gGSP8tGzl6mf4luU9CHL2+vL1ESlrJ0Mu7p1Lz9H89rSzzYy
40HDAhSNkkgot1jG2cYAEnmYC8tXMIJs/ZNnRsl40d5WNlG6CkTJg5cE6rnEp/AnyI5Sbt7ZNW5u
Gva+vAPNdvzwUSP2bFE+FVeQwEt/LpqIzTLgLDfUfgMJATpWfbj5/gUoYFLMFze06NrVUmUYBund
nuslo6SdhZE1X6fZ4YipTccf9qys8ZtZAbWOkaaYVKyLd3adZS49WB+TnSlBK3mIAhqBKxuB7Irj
SPBrbkBBaa83bLXOiM6vB6a8/Pn7Zl4+/783g6pMZ7PZAkRZP5f5enrO09ccNwPqjvuB5r0rPFmj
eK8V8t5Fq0SCjFoXnwrNA6Nni4IAwR3s9MfUqPUCWvxzOyQoIK2iEi5TECvzmzO8uBZOc2udmPG2
TailuzioNQVYaKWjvmE51J8jjvTadqjlEQLgw2hZ204vrWU9319CnTtedgqVbWMFK1OHrkWJZK6f
RK8bFkwEqPl06emMBlUgfIAVGyjjoxOAymT2j6+syIiVQPPSEwk4YrTX0ygI0HnAGlwwY3XfpUKK
uXnULu4Io2BdrGCcgebBUnhS/8o/l9qGTl/8siH2A+HI6MmHgXqUZSWji7Z0i77rn4udFwAImOJR
k2sVMyKY5rSrJHmAbgOw9uXA8VP1RDLDJ9nZIpVebQqgzOIBNuCk+fVJU3NW7/UIJNerAO54Y6vZ
4kfB0hGmby6Ks+ZQMHkC3BPCX+lPQHEVse5tZR4IoA/NfVKtY3AIH8rwEC7YuVQW0aR3TjRirq93
BV9gP/lcyJ0Xs/2vNX/bgpvHIiEleeI8jNbllDJ9wv7xqGZoL4fil8cK8IMNSF9yzBs9a0KJCqhP
IBEeoXTi6f1+DYsJr3tPjw3mnaXm//2shgyVUr9lkRnm23/gmyy/BYUIFHzAeREdFI0Vcmre32ek
xrIA7LJBzcOdxMdF7/O6wIWYPFQdRZknA9Wt4V1cms7a1k9DW3OHejAjo8v2XG+qJvKOypOJ2V5l
lfnQhxkmL+Hi9My4qi2Seq1oXD0FxTZ3BiBxc4wJzV9c0/NF2mJJsuyhOYo1SdPlAPcWXnhaQ+cA
jwlowQuZAXjrWGUD5sMllb388KL+cB7QgDR3GpMG4GNFnOODXoNiwLC50RPmE2jMtH6JkAnsH84o
+N3y9ruPtMjlUpu5fRf5QRGaYxQXGmcd5Gyibe/UWEOD28B2tsDL3gGYWBqMOD+JQ/31sBV1aS/3
WlDGL2IIlokzBRFKkfJEvlYQ8h/1CqwoiX+fYIpsXOHLxw4WW3gsqFeByy61G5BhzKsErk8KminM
zKt9RV4+JDcnMou5gVdZCSX4gL00oPjj9npaZoqtrzJlKFScE7Sgawdmaecartj5HClsRsGv/C1/
X/CB980vFD8Wss6ATOfNbTYW++NtlR0YoL0kMYs/wladF0u4BjXE8R7xC5aq4wYV9nfs+h1fcjU+
CKthdcZeODteM2wOi+VQjsSHu3tjNH9h0WBYyQrNAlHWXP7N0NssjpvTc5AzCC/JvXntLgcNZ4ZE
oCsmvzBZAVIC3RNC1Pv31FAd+otg+H71N+NuY1v7R7LBWHJshADQ9j7pqy6GP3Dt2kPXBAxCFRFb
C6i5b5YeRcEuITxiRO1dse2O4OJHCGNRs+Qg7qrT8WkM2nFJfIu3JL6W4Jt5FoSsw94xui98Xx1i
Uhr4Fb+wlwCXHqopu83v4R8Inixs1teVejgLkUF4k6LD2yHCqM+qDTS9lcHGIZp9f+zzqcXm7MPS
mMYv0ZA8S0NGyM7C0pcTsfpNVc5vh8vROG4ocU3rZLbqnjqbs95QuZ/V97xUuq5Akq+dA320KGpG
8uOPl7Ic0rMy2nNKk5kO6gHL4ki+MM0COn0BvHsvUM0AgLOAvIdJhXLmOc7cie9pUgaH+rM43EUn
ZeorcG8BrA+lLKfa4rs/1xYHiAd0mkYZIIO026DDDMjtPBJcvovcSyN0Ab3zY2CmlA3x9tJQKVLb
f++ifw2cHGhWYnkwJ6Th4nn9/ts0HZb3w8lcmJfY6Bca3qVoN2+zxbl4rZziU+KsPdvPZBRwenbC
xsHpGgQbb0E7v119P3m2s0Qd6co6BA6toZb1DeQSCNjBaIdcDv6+1bQouh+y4HWrmTQugpGjWujN
+FmmNtf77nq9xN66na1ZqCD/SMBh49zLaara9MHUqSI9jv0MhGDdNPGWvWod6nZ778xuwJ+uvt1F
ayFP4Uu+VJMONMe+/SkV+gV5er9P6PgxYKFOBLfytvOO58UtsS/bSwx8TaCBfMGHz5Qm1LNn9FqO
wx7m8Z2z+c9jhSxfUQBxN9T9rOB5ftV7QD/+Eivdtqj3ySQdoKReh4mAyUjqAjYUJkLCg2G1gRp7
hwaQx57Shq3GOg0CqggaXN6TOPGNYhFOoJSciEQYxVNRDhuBK04jZMLtAk2OCS6VZy8lOme8Hvyv
h2FHWONOQQBbn5dQWgDXPg/RJj3sIgvdsXVaTa8m4/UAu4WCNutKvY1VPTv9K3VuXc+b1MVurz8c
2UAKk7HT2/PMGTajvuFxGOnte5NyHvrIdbsTWPzJwNYpMdZY1cOhjyC6NC00F7y0cOeC957QN0kh
ZJiWr1h44QUj36uJFyZlUOHQBdCLjbMNq9enLK79T1CXHYlSwjuAY4eM0dtKp3Ob3C61YqUX/gqS
BbNxFtM4jhukdGEzLA/8FAQHWcQqISfsWWJIrtthxFSKSKwnDGerIvjV5sv+uKmq2C2PT4riH4fq
7S5Fj3w74ubdTpLFlruk3YyG9hArgXwz9vSJ2pMyjM/h4sMlcy/p+u8Z+O/MvJ3V3PN+ni9T+wu5
VNr2jW+6m4I1vt83if0NgjlWy15jbzYwQ9HkbEt0dZvtvdHzEoGvZeOgw3IIfIYpwpo7uADJTw4M
7ITm9rDnM8diNzUeRSxAnENKmUTVsOX4OEyB0a60VDtHqrESjCPZrHAjOAIoiaPRnsuJeSVbxnLZ
l6gvKUBZMB3YMTdVcFJU6g6wUCnHFw/FHL0qceQ8Y5xJPJKIaBcjXMyORWPRYDgcw7T3OsoU7Uis
9GtPAmDdV011q22rO0duRsrCcGtcWQm5QdGztH2vWo0LUPGu0HNs1Z2mQHIQBOTOR4nzVKL2LVqB
u1/OVSqN1c+3EF9uxZxJyY/TPjieFJE1TFlhlBc1SsRAGxj0I2DgjINeC/QfqCbULl4Iwzumt2lg
z8O1n6v1cJnECHwAu6YGaEi0kjPq8km4X3ROcwhfIV3kY0UzEtrsSFWR6lBRVF9rH1oTdN0ANr0r
ACgxKjtrIq9Yvs/SjbLmL1++HxF+DQZOBK5nODxgAQQAoxsjqfgDY9xxsSHqPY6MqNuAoiwVNboY
/LgwDIFqqqDjbyB47yDxeUihmfBy26oLyLa00CVMat2okOeT0e8Ji8oqtLsLEDztNuTOtij2OE4p
dmNOXcJdiWBwZSR7hTfJFpElFOmKLU0JlUuhIa/AzZe9V9k4jbRT8PCl5I5la0hIgvP0ij2PpQBN
fGRsU/HMANQTZRWzJ+E1VOSwE2PORC6ABz1XeZbuNL7M8fnyxhGps1f1WoIxLwY9DQSYG3HNDs14
59m1K6z/rSri1ipbnoXAfMXJK1JhYPI6KceQrQZammD0oElogHUweRPtX0jtykMKurJMLR3m+el6
Up3E6fjJFrr7bbCfDPfB6akMP6kcg0XZzipd8ybhMF31qbHDw2zlU/reX0JK4kpnPqLYEw/sVFKs
PnX9DlYG13uEbVVJqJGE6InfdL02dmCruK3Amt4mi2Lg2hUogKyxpt2arFsYetUhVhK++QqZhCOi
0Cx3d6cxbT2C2Rj1hKZTeByPcobugBnpPaAPLgJiAtsdBqiEu6H3cImm3pgccVcK8/KDDj2GcmZV
4R1ZlnBhvHkDQUF5P/mMLmgvBEcN24BQOmKnjEnanJUl7B6iM9seT1Ldz9cGgsgNtXIFHnNHnKPw
U1I1DeffLxbOd33ylq4u5Pf3+UP0iYcMk4gTczOpNcRP50yj79mduO8EAMLXkLlbtMia8gHujFZS
jf5ICmGImOyRMPP+ndfLRqUDm4YUz4SDgCI+Ef5EWTrUyAQ+Orhz18FLWmGby+NBmSdqnPPwemXA
iXxqOdO0UBBou4vzsCA6JEEb5AmRr690CVpP1D/Z6BJwyHu50oj7UMApem0GUoQpm18OH9kWKfZo
cEzk8XVRTIV226PfKNb2UlkEq++VEVbJsujKyUNXSDMN2BE5XyIMXw+JWyAgtiKk4tdLXigGyQtJ
LonUFG9NMRvIemwBFnnSpi6HyiEmV0IgjQNqgoEilIs0EC4AkBLZRnYHSUR1TE/agjA8hiGypnty
uuQlm0tF1MuNEiUu1P3prEoZhSMj8S/8pngE6xxxL1OpVRNRXzZVhTMqBJf0fPYWPEevUihLMdOo
+KRny0K7qSJ8EQsNVQO3vnMyLWHP4+/LyT07pYJKO9DxLGmRGo+YOYl+dJnubjdkWJ4n6kiKfpGV
nofBKEmelz4F3uB5NFgiikKKp4n2KqhtUZbQIYJHGO8VZ0MV0ypGlSTQI8C39ZGNQ0uSyXbK4iJT
SM69wkNwWuTbiyCr13UyToQmWK1slSInEYdsTanYl7uT8uSHviADALb4N6IzFh1huOtyhkalpQPR
6xagdG6DbiNkmWAxCx+jbUpniCDVcHUqy8aSal8KXSyiN3MdEtl6/clVXqEG8TkfiKGlswodimNI
h82pKyVG4ckHPsiqPToUSo5SgViL9FdyJqsam0B+mi2dcIkTVp6V+dywzbZ4KVqEATtYUo2YCbIX
Ko2RSItLeUL0IPQmTPOlWCvdK4vJIKQREOqfDVQUS0YMChpElDxQvwgxCYsgz4iMNGc4xSzDBVUk
Fv0cZHTMtDOz1JFI2AD7NbSKxDplM46+DsRWNMikTbyR8AHWdK0LLags+JklpFNT36NoCyOSuKQo
apGaEmcIGd+ED7zoyQnxi4j7z/li6z45fqK4JRZEUChqiAZll5FDjaYYrf934bbt8Ansn1cdpcTc
pEGhKFmBeVj6ROG5rLDUPMmopYZ926YtGOrsJgTE1Ru2Nu2hkP53nnvoGTY/i8lDvotPPGw1Z818
6N2dbb3G4ZcQBqX7zfJOI3+ZkAt2Tci2Jk4ww0tOVTJUp5eJaRS4IjtbzHs0j9AdP7tiAhjQ+Yg5
IK4Ns4uSZy4l+vHQjyps2Mx+OyR/6XH41/WuoVnqUmPUwDCpdbMuVBz9fizhJTQ5NpHieDcI5+C4
NDCiaNZDxfpUqnxiEXMy8gd67qGl56t8vDQHuTur4O7InPAs7C4ywQJ4YtkYCbtuSddNOQwG7Z0K
wAwbq5I4gWT6X7G9J5+QkxvN67b8kbiSRbU9G6azKxeitHdxGdsrXJ7iU7PkImy6IZH1pq8fVeiY
TUTjO1DA5EmsryqvLem40pl9rGDxqEop9LqCuHptBWqEpvnKa3hToOtZIeoci81RjLbIwjWPLTKC
K1LKRtVghRJ+dotk58UC74v9TlBJNkOOm5GB9m/FfhfuMd+V5fb5wKDD7kLeMwgxdbdcfc+tEjDG
BrmUeNWw4PZobxT4fhF/UyKSsIwpqXnfsAbPUo44Vd7lMhy3pzN39+M8/ayu/HaA5GW8BDUb/pXE
wVFzHuPgDK5MxNh4GsNGLnv8xXzAMR3xYF8cVY3l73YPUAZgUfb8gEkgH9KIpOa9E8l/IzmPI8w5
6UvLOzjhbNT/JKQsAmfYa31kAFvk6nAiv0hcDDx5DDF417cPl7I1HXWK9SGGpN9zIbtT462IFazL
SgBBGzaYFLEFbgUVxtUanEnmsESek56bsRuNxQ0Xb7njTivM2o05yzcGSygT6MjHuQeePoCeztTH
ystgJxwq1aUctKxitqkt7+2hQTVLo0WJBvR+9sbepp0fahx2F7W6AdYQhTKS87yryNn4OkMvDaoC
KmB8v+JutUtwUJrS+50zROYsmgmPAB5Ca949TNMz6NzQopWOGaZrqSl0THoHt4hF/ceZzoF0y5ZW
bEQ3CitM62f55h5Qo9t8saBjJjpmgWgWzhQwCfx5nTB2luDJOBy8BaAJmw5YNochYYnn3JjsMAFN
0PAK4deskwTqiPVDvQludq8u1ANbrD6jzJeilUtriMshQiivrO6ivvdXW8d2OzZlHFhJlWc17VKg
T5u600OfqwP8IgOagBflIbSH9BtjJBea1NVS2rjpZQ2epmXtaRYLLF4WSAgnU4g+hFkDvqUiVhWC
OnaxC9ii11fduoyPLfpluXR4utN5vU+sKDYn2+xLZJvIpSf0VWCn8A5H0FGVhRFPTw8eO33QAHDk
dM5F9z9Sm7liDTHavpRIg015c5PwWV40nzllRs/qFkoS3iP7O8P89NnLouyI/IqphwpgEx7Kg14S
HhonnIjy9igoi4HDrss4yAYJCb1cB6LawRTLSmw4EWX0ABb6aghbann4JJl+RlcJ2NV3bicWew/t
8jWsHK/1yFt42A3LaBMcaI5H5gMCqAq9QYpJyLlDNQYsoMiQrON2xnemtIavjY7GkinzRbSAI8fd
E2gRPNJRN9g8Tw9ZCkz2SOkG8Q2GJC4btvOll3U2w6T0QFpAnu1HPp/d9JWLsCnAW5qrLuig9ahk
yzQMw0ya+Z2kibrH7diFB5oGZHFr4EwKwzZhLNQ7oHDqpqntnHhicOEqSLEsVgRRb4nv1OsWPr3o
+6I3oQYUQUiTXP/iLOo0UKdRuuWTaaSzFxiMOgX7Lm3A9KzXuznFK5mYWZULVFs4NPoUXoQt4lQ7
u2jlWQv3TyBEKafZHKZ1/YGDsC96JOKK5XKdc88JELaOwD+S1hSluKVYBxepOdPkPF8Wqu8rAIHL
xg2QcSfMOYRYWq1NK3V2XuNgz7L1hFFHgiT4ri/11W3jickTxGpEUvS7HLeb01sGdypKDiBuOFnD
6qttGtXaJGHqvTSeZ73O/dsckxVMXlhbeFbY+cxZdUh2GZGyrmjatwSXhth8B/hMFjRluHDbSbV9
hKFZ0E1YAoCbdopzRAQAZXcgXHLEqtOZC+YuKhoris9s46Q89b4iLPJIpl4BGdGjHzf2Bp0ECW+u
4Mia02sNZk0a3M2751rWOzZtJ41+Fq0tki9TvbS/Agvz6Ook7R1u+hfIVZxWHNkcGeqcu6qv6qYu
uIuoN1A95C//g2Mce48plWLfnCOFv+02+4iUGkaNFHgv2F1hSMswxiSorbYYafiZ2Tr264NRv9Ka
KJ09boBEAOB4E9qexv8j7cy6U9X+dP1VatQ949AKnFFVF/T2vSa5YcQ0KCqiggifvp7pqv/ZKyYn
XtR2dXvt7ACT2fyat3kR4dEtcb19H8G+9qZ5+DmG5LkfgDGxaS8WCEuJs470Wrw0Ah8++ng9ako3
6wn0tShKiYLIn+9GcQ4vNpzYnlFEPATnrgLOq7tDIITmKLYoQlay+KAoia6K6A1mrA4RYtM0xQD1
TzPwgkMAkeHizHTpvosgFK1l0d+Ac4oShj8/MS2srcuovNN3ZS24c7L8hHbJoKd7BAh+RDtR7N81
ReSTW7inDhUOPqJVYriyRx/Zl9E2q7ECQ4LRF6dm86m2WzPd0cI39en14F1C7g6zPQJPCmNoY4GN
EwPOIuWVCIa9iCqJacn/nt7fP0VSz/oS5SqmQnszEmGp2dmPLH5X6OMkHBdoyfCUKEgQH/SWt+Nk
68k8QUZfNAvjQd2tuvVSDAzVCAZFBmygEvS/guZ77TxjXibjgsei/Di4nbKnLbBvQgngyKF/7rHO
BZ9/LMJeRom1As+Nonjv2anblNXTQT0SGekI+4rF9chi2ngcZGNwDa/iqGMPu7q+X9HH5lk2wfSV
Wk4P4NswGeoJTwtUQ0whWn234Jfst2ICyvRzyREoiWNeiHyqIPbdArrh6ikN35+e+qvJU+p2SafG
T0+pd1kiyJU4C3Y0ah4tf7FIXa9fAPFMvQ+JQ3kf4jTjs9eSrXPNF8qEq8KZcNDxL5KTIytsU6UV
R1LJliTKvEkAypHnZzG8E35zo/8TUo75j6ZHHZiyPiVfTbQlxdUtD5kpLsGpQ+9DaFWxaEir2JAX
jAd5D19PKleRP5Ao8qjv6A3JZKkCNUR3xRPH1ZrOijgS0L5aiLUJpJHnfQmIieAErPjeZO+0X+TA
fmPfWXQthgEhDHIGWghHnBUMx3siVEE5ip6JGFVE54Q+F/e1EZvjgi5HF4OCGf4EhDEBp54IDEX/
R3xEVewSnLyKDIlM0hkzAmzkMZV/yiv9T4F0WCzYKm4TFzmzyenoqMMqcNxnSgUwWs/MqE6X2J7s
kJksNul3pd3lwsJJWw9j3i1dIrZqsUv3X/jC9ym7haiOcaig8nlgjbEGi/A8FFmqEIgX8AhsN5m8
ZySAThx44tcc8Ix/Sz85bShS8EG6/7aSPsGZ2h61TQEpTQLK5WQ2QAKGeShkqVJa3hTnovdu9Cq6
PQPCxQGH0tLPXWm0Hlecs3iBUtAjZuH8FhHeSuihUbzmND8TyDyxgcynKjdIMfrgAU0lu8Vb4MBb
48Zu9zN+ICNvPurn3EFtYvmqN2g8lDON64jzQKQO3B7tNVGRJaAQ75oORP+P2pX1fFmtSQv/9Ij3
7hu5FIcDtfPXP6IeYgcS3YToE28Zxo8Xkfo40QTiYUR6N45oAI05BVhUdHcf9GFu3du7NgzwE+TH
NQWtJaTxv7Z+TqdjVRpnCorbRTnIMNR6ql+rjWsU1ImrxTmkzAPJkaXBgfh0eK97oGyNLjjCMTzI
iT69+uX0MkGzcmW2KybAWBqCkt9PN0/j9KN5BKr8Tm42wVCg8S6AMjIQUNHJ+qtTlR6NdL/XtuWs
eLuoDHs6ap6kCJjpwa8rb9cT8oWLZHwgzu4cX2yh1xru0T5NOil61wcRk+v0WddkwqPTc9PVJsWy
wZOYatVr0jWiM9Ke3e3V0XAq3uDI+1FVzlFzQFt6qCWupA+N+sz4tAAMuRsrZ6ckVT0f3FO3QLZs
DSK2RcoSVMsK/4gG8XtOVe7tHYgmFpG16pUgic7eBtwMqoVVG91qPXVlekz9wjsujKCZmaQZCeUj
GZ03mwLBcXUKs86FYHB5ZhUsk+F6XEc5ftJW0PTLdp672MZjqfLAWbAl3vy3mfHPULfu8Kv6GjZt
UTLVEU7s7Ga6gGQMfW12DaxO3AdJhr3r4XU3qqhF0rcYtOvFdrLt7KMKf2KzG4+yCBXw89u1Q9o0
zgd77F8w8h0aHPl23xxfFrsBvQRkKtG5WawHak98BTrkiGoCwjqujEdNR6RFfnomRMWwrxO4XOXu
mZL0rJ4UielDc38hL9bvG/ofn/VL1TdAU/Swu1SBFDfkQQvz4BQjE5W3qf2m0g1ZnKaX6Rod9X5r
fEkBWsQTfbkm8kzcmH7IKoWU0T2M68/diMVzRE+5EsZJLXDla2dLMoJKqafRx6U5ABsSxRwKvrR/
zhG4CrD2JQBgQG7B7hnfdWK3lsv3qF63J4dxaL2YQU25QnVOnDqKiyPBbuuX9KLQtOXAPro1kr6g
3UmEFHf/Wk22GFO/N/SRni9gA97yEYnaAY5Kt4m9c+5vccf6SMNcc1snR1rWL5eWq80BK4KGTxY1
ZlimY2F83nKOawxmtXcdADKnzRL5X/NVO7gooROA0/58ajIXcXTCiSp10U/P3ppUCLjbIzk6DCM3
cr0oAout+OaT+cZU15cq2ObkxXwrqSNsiUHVcCEUJkU4l/rYLQz2C2UljtAjXgPoj6LfvBtZ7/U8
fxK6zgNNFmLVuubscg+q5+H18qas9ldw/w7wnGpAK5an+LDQjAffx+jhX6U5sULnT5md2pjZnzut
PjbBCNl1dqmPpvsxar1oimdxKr2r3MYUzdVuvPcBY3T5Dush2x5qry23HjVjdVoeHPw8Te9Si2+e
wfqc7cdJwkBn72wn4+ssG2ZdXAFaBI2Sw4RoejCg6jm0n+vJObwlFyeN3RMiSgPE7xFqvzp1/0AU
s7gsDQKQZbrabHD65TkPIL35rRnYY6YUr1Hrnz7kN/w0RmgcjuSRNkhvGPfTJxgd3lbmnHTHigDo
g3EhyVwhJo0ybOpyn/JUTx3r9fyh9fadbentFBfOBEWKmpYcutiF17CfwAihiVEEKsaOpadSco/S
yXbvnhDV2/uV0jOyTmN347O3wybs0E7XkX16scrBZeOeSK9GdhYe966ihipRurcdHQOJ/CNtXxrA
LTy2Jx8cXXV2jVM9pQQQtrNVPc1ym5azfy7bZuPqu4C/RUixpXHTO9pLnK6I2XfsXvKJ1HbWu+oe
DDm2/hMyxK86iZnkXCk2zjJUQxnO5R4noytI0Wp2nq1hkcIfe2e2K4j3sqBPUNFb89oU3ijmM+Sy
ZFWuaDqAK/33f/s///Ufb9f/m3wcRn92zH/LSnqfm6w4/+e//382Hasl0Nh2C++Zr2fWWtuu0XFY
l7Pr22GSjYrZeaDMstkR0tjHec68Lcd7FhSUP5QcM78cSp3Nc4MmZDOXV5ctao6YEVgPyYDfgKfi
KLX+dVs49Xy9rZZ83ZcHOS1nOI+kF1dGlts9xxHcGAt4Jw7geb95M0gC3lOf1Ru/PhiWH8BalmKr
nOO2jvrA/VGexbuiyhWun88KjLxfFFZR6mVwN1j6rI0sqiGlT68flzH7S/PM3iJ1D6vNG3Qc80mZ
HfdOKXYk8FlW8+Cd/RgWqRr/IFplG7J1hyo9mFml8CaL2SWQXcScifOwLfJmTxYgkycjUIgYLt5L
TKoWI1a8Dc9eGZhhDYjvGMi9mPJhRRxe39A6JCt9y/99+G7Iofvj+e87vEMWtcpqt5byuMAw4got
fO8rlOApLHuX9lDAQwQJQZQrSO87YMKXVOdDLDAH5qAmbXUxkcaax+wovh68VZ5GhF927XY8GOvj
d8RN90HhnkcHT0c2tepKo/JBJP3T2wdVCChWR31AvifrSlpemqkpM8CYUZkRbB2re562HpDn1R/6
5WA8/7nMXXh7aMrSPuZGMVsow/WbBk+sm4yTDhDOwxhO56Vr2+7hLV+0lvIqn2QHVyUWmyQYjqTe
7y/su3wI6+3vW7mbUkqd5c0GJ+VZg9z6W7V1rt3Dzj1yNrVPg+OwIr98FC6LJfxtjvz19HdzRNoY
h4NVccn9p/ZWvm4/7PmuK8252CPzPfUbmPb2dDq0Ew2IKBZVX3eT9Rbj3HydlLPaFY5BMv1t8nGa
GaKNU3kNCD147gQ/yPeStD8YW/Eg3x/0/13dutvLEmVXK0eNxSB1d21pYA+Qj34+dVW8oM1ne7Tu
7x9M3+9uU1+f9x7YnWy1ypTPPG/yWYdquG7Dr5yeAnIRHzH3kMQpXL/pHugADle5LehaSohOdO/k
g7zcIN7wB1w/WJPjCjnjc/T7mNxW0G9jcjf1G+NYn82aMTGHea/24SEj9I6AOYs5Q/C9Nd/11PFm
gha9Oo5frjQSLhQHs8BYalGx2rDluctNuIY60Hre9DWE2PPoirpwN37nTMaR4vxW9mqUbMvRaWyM
d7jnWUHR30xlrzWkHEeV5kCFcBdyGFP5Qts4rxxzevBbD+mUP8/zf17/3dKqzfiUWBKPimsD3WUJ
+MIZEz+zTwSIpRA9CWKu4Dhc48COk86DTEl7MPetu2WW5XW+S7Yc8PLnxWt68Wj/ASzLT/C0QJ97
Ko8u/na06yCd3FEDcwQX3OVAYMctEI+vqV/H7vHB/Pxx42spGNDbJn5/SCJ+XY9WKdV6a2Ofyd7S
UT7CBuaMOUC+tF0N8pJKAZNGBrY0VPi9urvuS54GY+/3KXhbBPdT8O+bEAP3V7Ze6RccxC1uQnpq
1YKfu4nUz9a4PDk2PeudV1Rd1XC0Ybzzaiwb6mCT4H6pRLshGZBkOuetg3eo7mS5d1LchGJr45kc
ayla6+RYEBZbCOcnnRHM1FDDeEyGl39wTmdn84Q89fOp5erLy8CkVrH+1F5ABlOEW6m0vJdQHEFL
oeEPOEF2GprzI/kpe8kXRNM0iIS7FVk6joR7ylx1aFz8zer30VHln85AQT7QbZ18FC/or8NDtNhg
lVgzPAC7EawEVLVrx4ewrvx8319fRhu0vqXuqe7FbYEuoIjKqpyIP1rUlCRGQUAO1oFE1WnPjkOW
c1qq0HHolPi2b/FlsDpHMpETer7GwEY03r5p1ZvuhY/QPBdgPxbreAq5u9MRfT9UpqC8gan4BF8A
ZJZiIzVICoSdBAL6lB83LVU6RlHq+IrrC5rcXHwBNStRWyR8pG6ahmDo+FD8G8Hwou7hCrlagXCQ
Qd9JHsmz+AtRDiRDxmFZxXBFVP2RXycZpAVgcYGCdUJRUTCxsnlFJb26CXhTvRVVYIpOnClcNRlu
huK/AQ+G18bVYSbBlBA8CZLsli8aI/tVsmoqJ6cBawx3SVsvBlUZ/P5Wb2Hr/Zw3VQX7W1tBtvye
D1ra58u6aZXn2YLyLsVtsr+AFHF0AyH/gUBxJgCQkHzRDP6DBl5TfBagCV4sRMVBh85CZ16155kv
GtQyUHD6K39GT3RYGFaq2FX3wZGh/rSPmkTi0JZNCGmtOxz4JdbxmrOlYlb50pK0u4exSC/uEFWO
i45AiR4oTC7Y34MDBMLfB+42MN8G7q+L3wHCr1WdpLW4OAF3cOjQ//WMrhIZfkHPjlwxyjstR+Y8
f3RSPrzyHagyu+SaUiac5adeMilDLVBDQv6zU4W77pG4nu7g5DKIUex/5FGv3FRdfntqsUf8vUVe
s2Oc6jy10ospEvf2ey+5esqb5SbdmDaQDZBWc4vCV/de+n7t7aYaO+YLvnk9mdwbR/sdNEjxJ0UM
17IebP31OkxObtwpP7vmTHvaLHY9GbL2iQVVA4U6vK51N659bNnOVHq7aPQ8GX5pU+WMKZFsLG8f
SctdsFuul+SE6uwUpbQwzq9yKL/ses1TTL9w7TarxpqlprPrXkxHqAVEu9FqH/J/bMLr8hDuP6BQ
6WgAjKTULbrGhJ1bH+U+G+17a2QHWSDK4tWbOd5Qn/WQ4hzHby2cQ7qFtMj7WafAbALP1WmBItNT
K0ioxAYbij48P/igZ5yR2SqidUd6Ru117RaSnyEqRG+B8j+1YSOsEOe1O/V0a9FxPAZx4mQdSiNQ
BwxPzvnO+JAy5hS90BMfZ30dqBRh3OiRhJf6Q6ptKzZCD9A/WV+31OCvl1w2+yqW0LeaSZmj0nE9
OZXwFMdldlWs1NF1jInQB6WaXdfGPw7/ibfNO4U2pS+vRPltVSYO2e7v603/oZXx5abugqZ8px3r
Da64Mw0lB5qTvILMwWrx+rTuGV4RXEfrXquftpNB9Wk/1T6cty6ml8/FcNMpYndtBTLwl4O3z1yr
cCW03SBIgAC5etZBCBIUi/NI713m0sgcaSN10EzNB4HXT1n6l0e4O0C3a1NLtofWeVbRladRpLCh
Clz+Fc8VcfRxMvpxGzyV/YpTGKcNmimr2NfDkxfB/qbVgpEX2u0JXiBT0fv9fYi1H/ZTG/4lwsQy
FFBdubu/2IzPhpxczrOT4lUYR9LTBzT3JjE+z1W/AWgLVsyt5qklCprpuzE4bxz0sZvauVjuc0tz
042LLWUxial4EdWA1Tce3KTyU+pmq6gXQO6zbBord1uQblaZ1dgZdxmwwnEwUsO0jSIJHwuPLHgP
PuFsBxvBpisgynuwTbuViCgkQgzJl3ztFlkYA4voQkQmAh+tczgLUGTbap+W+nMy34fg8Zy3LXHH
iFxXMEk7c0APADcE+JhVjdOi+AiCo9FO3T3iHYDoMxd8J9EFUYlglT2LlnYZnDFUJCSEmy2zBdTR
ZjjF6IalGyNBYTxrz4flfqm1j9HhoQA4rmNsynebNlLTWLESs1G/aN0dGJtyr9qXIyNGvOUZt66k
gPZZHeHRJpyPVOwiM3a4Y5ixowqG0YZfs+n2hVos9WQIpZvx9uUACOJFWZWld/xIKdJ+SBNrRKE2
AYHZv3Qv3YaP1t13cnihc/Gp5wVgttsP2gP8MJfV3FwaK+32MVbnK21mCJktjFGPvWJqL8X/hg1y
rDsqiZgitKus19Pzn0853hpQXOoBfuDty/umq/omxl74ltwILiI++dPIXN8CTm6bjwi8tfDkV09V
YOCHIz7WMJmthd8ogNaxsXb5XTIcJW3b4ywL9bfLp/52/Wy9JaPdgJSxtwWlFyp+QTQjwBECM3Jy
BYzjONtN9rPtbD9LJ8e2FOoo4OhByUYuYUKzi4pxM1e2XjM/dTD9czL/1LG6+TgfH6eXeTHfDrfT
9XgztUekWIN1/9hF65lqvzHUqWxpwxL1r7EB2YoUuELHRGFvWs+tSbkEp9EVyPCqS6WRdgZdEppC
lMKoMtvAUWizYMmnrtSVvEIkSGrTsIUrsusnwzNdmJFGJWfAZQFKJdNkuuE2tsNU4LL6enfX0T50
2l+kWh3A50ecpTmHsn7Wt9vpRxWVmDSBaOD3MjpHyOcAcmr5j6oWakvsOL/N3Lu1Xq7P+eFsMXMP
YA2awAoVCE9JlESbSF9oPZvOrvgYvQJAVF/uX5hAiUlxuBheZa9A9bLqn/j12BGfpr3pXtuI1OP2
jUFd59TO2wgZ8bvVuRI4ir87DA6DdLQfbAcnohAqER0ZwaOqs26LqGTXRv6tk7dPbQ4YPoon3KXP
oRKJz7HfdI998VEiNHCiTYe9ZyANWiQ16sj2tYkGBl84b4lQAsYcS08R/mICRG+AKBHwexs4JXhK
enqhaNKzEGFj/M+H4kb8TB+OQOtfH0zBuA4lwggp3MQxBxjrAXIWmPjkg0xqz5XswfV2vqgjy0Ni
KJ5t+pt+gXndpn+KWu0iQnGIL92YPXKyGT0gAyJD3N3og2x8GNqWX/Qbjti++DcRywyLPibtpytY
wkoACg/D8zQfn7F2ysc2JF/+5To/TlvLBPmHuZm0W6vLx+6lmOdgqK7uaX7ASeowvYBVs7qt7uX2
jXfjkri5a9FQ46v11e5F/DSvs7PkFtjMqV3affTomNfsoCoID7YHsNK6EyMR1C35nLtHiOeHB2mG
+eMkRDBJJSBi91TuIv00KeRL1jAJBfVTNAAN6tRC1EJkS9Sq+WSBFtGtjGDL3tiPwkllIkqJwqRM
wEz/QHRzAKsC6yUw0mC580iU3DhYcM4ZzDec6wl5ChwFtjwyQHaDSLB8bWzCt5wtIid8KLrw/WxA
YZ6z3ibMs6B3362wjdVIx0RVUDju6f7h47JSn6V5ibyaNWEveVR7+gEQIS5nIsmHLBpZ213d1Thp
OC+1ZISbwl3PrINUd+tXbZmfgWsoIO5zZ/2a7h2N1uiSHu95+XuIc+uYf91Qvlz/XovpXBX7PWby
B47CKx657XTaAgOeDyxKf79fSgzcb1e6KybtLnZzLHWe9OBbreA4PxHnUaQZVg+u8/CRxBv+K1q3
Gjm31IYLSV1jGIfCxDMBiAsy9EGR7ge9AgYPUjgqFAp/uKGN/rrS/nA95tc6PcyM7m5q8aoyp5qs
nxDQESDlxKWN33k7Leiyh5vZ5rno5y95h7nuZT5kQxp06dU5F+IHLh40zoLWoFy1Jlolzq/fR/+H
9sXXe72b1+circtY3GuGRFMyh006bgaIAY6TYIOOyYOhUb9Jl5hcDkUXxgavIbt1l51I5s5Kyzw5
EJRyXk+Pnwnh70R/aWxnh6EwhvHD5CXp68Nd97SIbYcu+mXnaGu3om3eAX7zoN+miIX0bfr9dUN3
sXxexmaR7LkhYLJQ2N7SmTRdI52NhesU7Uj/2N7GDs7YuwEOqFj8/T783zNIAnMNAx0d6buWdttS
/5opB7valol8PtIspQaoDosweZhO/XwNu6WDrGI66nfzXkcHXtHswxGhj8vIJhtFzWT86MX+sIoN
6mKy2ZIVA/GLu73f0NOLxYZxRMpx/awN1ssNqqXz5v334VK+l+QZL5rKyJpbNhe6exalUmrVLPZH
7AY0im4zGcDRelK1Saayvun9frWfn+mfi93N1azW0mIn7Y4zxPX6BYQaag2Tw4MV8ePb+euJ7uaf
3BysNDa5iBzuJ0qk9dPuox1W+2HRCYEX2UbphQPsfpZd0tha5/laHMzbVwk6VjXYdtPppbslKGjb
/ravhEXqfuy62eL16p+ACUC2rihQSs+tgcLRPYp9UjCYpdcHvcwfmiwW8nomgAVwfwr6dl935Ysq
19VRkk4z+LXHxe49ezeDTYd06ti/rvYfWk4emncbgbUHAz6w4BFBphinvroCqA5ceEs6+CiU+d6F
Rz6I7UlHtVyIPel3u+IlNdc7SzqmwpweYt5w/Q5BebpBS8+/GtFOGjdAqLdDOXHXTyRxrY/tCwCa
rZ9B8YCQ1XIhO+HcS/obqoWvA/6HRZ/5+8DSqWFtvB3ZGEQ11VfXGLS72yeF1U+1QHXKYQvpX2OJ
yfmuk5WePTIhLgEsfISFuEkGftn5vj7j/RF/vDR5s77k6QxaACg2Gwj3xp2Vk7hxN5mn9PLA7JaJ
29CbmayH+6sjX50TIpJU14p2ObHPqCHwnopyEJuUCtYNChHGIPu8rN2T5JcXx977TQgvY3yl0KhJ
rmIMJTyl46l5YjuNk1ACU3Rxk8zdlyzf3CNBO9JYhAcCuRO8W3CliWW087nmgKg8vSUUVRo3GSSe
j8JrV8DTUJQb7vztNI7dawo7dPm+eYP5e0XI8rzIQ+lZmW+nD3Yh9VuJzUKGiAYPfiEaHYH7Jtwx
1lJmsrKeFaBITCgrjdNaIODRLHfQ3V04kMUqA8MeXnz3SH4Bz8Xq7umM+OrZrZbW6VGt59sCBzyL
ELfMrkiIivjK10VkrhWzuNpHacqdyHt/H4E+shsHgb1ac84Xp9WTWk4Bekz4gF8fCR99O0Lvrn63
90uWXWVFmktTEBDwTQDn5apzxZmWBAmWXflgW1aMbxszF0R5xmAvA2KEP9zXx12DPbKs/cWeCraQ
4ITdVFMg14oPXu+kHKpb+yJP/JN6rFZVeJO2hFAzayOChipPiG4kukYwp4QwngVPSKhkQK0rPfmp
1xv0AHK/5o7fW4L4F6zXGQmoyGJWyB3YdN2hR92oxCUAUBvRmD/+YX+kDVZw4khOhzDioC5MJnhL
Z87y5IOsg234L89ouFJzQUpyNAomhUtnjBKSj/0vSHGKmreemqiiiAaYaIEJWT7BH9qsLOzKfz/s
vjeJwOyI/RfBQsO2zdbdoEqyVO2NzLCmpV+5xJ2RER1CE9NS2ChAe3NabzPBjppuMWr+/dq35Onr
ViSuLTR1gWZZOJd8faHStSEISlVrCsV9YTLKZ5QQZtimPqOwJvgwJzpFj9wpvpdxb0/8z1Xvcqyj
fpFi7cRVS+oXSYRJDgQjTMlRcJAgb9dUHQ5Yc1+oaFXeJqQewftTBd+hs/PllTF7FHB8X0hfhuH2
iv6KBpWdJp9tTKOmvADqcy1y4Fegmo/Wz7cg6utz3wrHf10m3V6hDBy5DJpgIQQ9FMk2qEIm7sF7
tDXcArJf3qx6F7AdDa00DPCKLNVCkOTfrY4VZj01fNl5W5zaAdRwwAMv9dGkga8nmpDntmAWQiuG
KoJgRKhHv0831RZXvbsrAaFA+o7IQ/+2gWdNU7T0w9qYejB2JOel9lWmvODsC+YHzF3YOy+rl9ks
gHuEyI4Py4eZsfbCtih2s6CDACoySlRYsa1mZRiwqwgz+zbkKFHpQkLD5b8IvU82jjbMefYByk/0
ggVt6sYmmcAZQUa351CCGoXOyKH80etVXu/q37amKuj5CAoa7uB5AD8fuaSNG4oKbRUo4BJH5wB+
7s6hreSMRLd/uW0/L6GAQjZFuEW42CN1K9r30SfEKJrx/ljC1FJsJjB4oCDBPCmdhTdGtrFD0//T
G0f02AVjFNF5FC+6cIlu2seeRzDIX3kQcLvvHgQ7GGJ2W+AIhNKP2IMr2F2Wu8DmgXp/BZjyz7aM
cgpk3X7t96E3CpNkr+tF3tRdO/wQtCM9EoTBz+jdexBXayJwvnvHKoLJBnLrnInYbHzdU/bYbJEM
mdnMnG7p/m4GeW/3DEjQBwJ1mBeKS/B7mGt9bXB09539fBOee1kHa4lhMZE+9eUU3XiMGOAOrPs1
yiUPKizfiwQIiGqcVDJ+C5gv3ODFf6/CrGysBkAqtuLN0Oztu2IXAkyuLqRl+aEFwEQ6etueHD+4
0UvBUepIC31qjg8z4RUBih4GLUjoMB9vafABKF+Vy/OyMp1m+vt6UUSi820o/7nV20b6160matMg
JKdlxDtWpwKBlYRoSkO4pajplpS+/5fXuysJFbt9vjvbLbDUlI51H1ekaB0Y7A6avyMPeZgffevn
fX0V91mlXmfKaW9wvbxN6DSGDrB35bZNibhAYkO0TY7zvHtGN10FKLGZZvPDMnblbjonYrUG9Sqe
GI826R/OAmzXZZtiI+a6IF2/Tl/A1cpRPl0z6hLXWfly6Ccv+3kVVqE9KaB4epfx6QVYzRDgS1F6
j1rb34tlYkh0UwhuciYRb329vMGyMlLzmM2SxWag+puXvIsAxaBFZ+T3l/1dSvcmpEspiMBDltVb
P/uvyUXn0kTbXN7NjoNi+kdlQ1in/6kPY9TRW4aQ+vF9fqpou0gQLx7WwOQf9gq8TyxCD+zXFC74
9Wn3iloXZSqlTLh1G4bpiT75BR2+JohDheCO0qRbk5esexl9c5hS4TXQkAJLvMZnZ7SJ1ahGZ20A
Xm3pjZOkexLAPAASl+51mQ6NJcgbug2x12q32npbH7VGllBv87Vo2zHda2fTlvqt4RGxACmk5NTW
wk3b4Kc63PSqQNCUjU4NfgqIZ0R+GB5wtgc1Bbdw10eMaXSkuQQJFkQmurLemlqIFPz+ohQRAN7t
ApAJydZlkftAefg6SJq1sfbHerudtTp5YAxPw7OnEBRdO2Vw9S0q8Cqb7Onjf3nVu4ko21aWlDJX
vQb28LiE9vp5mCR+Hu3Q7yiiwof8gszqA4jjd3KHxebMlCT9J8ugPPf1YdVYOyfNOqVfSfjZBHXm
Fd395Hh1iraJqoajDS4R2EEyvHxxBQezQXwAXdwPoIYhNQnS9uNQofKrO7+Px62Q9u0ttMAVWnrL
xCnhbjzMVnHWDqqezs7sjPs+/S/6a1BNSvYpxRNi6DK6q+CcaE0nY3A5VWChvINNBgBK53XvZZ3r
1aG/LjFnfr83ToQfpohqGqKkiU+Bcl9osvbmurqu6y1AsyTSO1pQhWZEY2aUA0S9BAd2krJ/7m/Q
AD100hEdQ//SlUeb0W5CibV+3g21SH3e983lvp/4dL3nJJOX4Xlivcrz0zRHQ8ByLmunHFzbdOD7
WaQNWiP42/04MDuHdxAqcg9+c1cfpz30FduXeXoMtK3XUlxgiYnlGGNEmAM0xqZ6RE5sdzTXeqvb
NT2xMpL9LR4bNJW9snY0GrfYT/XX49PHumM/2N+p8H4fKwNFY4q+BqVwsKJfZ5ii7S19Vx23iLMC
yOhQB1+7KvxB2E5wxvGwohXZoP1GSq9zDF6D9x2JGVntBL8td0vpqwP2uCuIHEAjwYBLyIRlQBL0
D1QGiLZjhNr1AdJcSGRhj4Nk44mpGcMcAVJGc1j1m3YOmMFAlUVvo0Marbkg/dZQZ5siD0J0wwxp
7EOXSzEUk+d2oEJTixAsvn2LDVo+HI0daaVfGbvMA/z1bPSyGVioDLgf4qOAz2nXTq6gJ0QLeO3p
4O4QmUNpauMgnVF5ZMQ18B50t8gBCj9HFqge1uBALp20cc9toxMDsvHW0XVxmBrzs+XsFgp4AgXm
Ab/6MB3Rb1FBjKG6RtUSBchxOpa78nLv5aBM6cz7u7COTi+XsAhP8w0b53V+BofMS69ABhTkF7Bi
+nm4HscTeqdqlASmt1licODFk7T/+yJRf1oktIaw27JVpIO/kVXlXeu0Lbes4Mub2tHDo4+cXsem
I1X0ROqth8K+XYuEUkASFGRAn9Ah21ZIWSPYDirMhFDoEeUMeKVE8CALhDZHEjBrXTksfdFzj0N6
807coXZHH7b2CySY3gDwIKAbe0Iji7Y4QCpevJuOSiZX1laC/WDvH8CngEemipUHcXvr5lHL2/of
VC3JhoVslEQ/fu1tQ5sDLQaJZQNIvroxidLW37omBIgqSMhURPs2Do6834qNGoaEW/hU6nsbMmoU
Pn3DJ4D04SkZSG7IwZWfVW/fUzkd8y49TvDDCUlEDR6Ikl/unGcpSiQmmbgBql4cdTSp+J/TjsUo
UJMA8kUTuJ+yy208pPEYDdrA3qf468+pDNL4XYiMZCHzAmnokp9VtJs/2gRvZdO7DRpfek0wZkAG
kmB+XdfnstwcqvhMH+ltS3BwIa1sWHuWfyWQMAOqc4zRGdGiq6cFq0kRAVhm8m9CBcvylMhuC6yN
zlsbiHBUBIKBgpg16EcJ2LMAs10R3ZPaD91Wf9i7v9z3Xb4U76W9nFLHm7X6Qs5PpnwGx9nl6v4n
PA8n720dCQitzLxMEUS1bqp7cQiLGLEj4W8h+yg+9ypmkzVughaCWPEojsS6PnonX/x6Di7kDmjG
t3PAIMzAJ+jQ1JwBHuFwx5MDmPZbKIhVkO7SARVmf9vejvTgRFhzQO4E2RSIJ+C+RfsfvhWgsgfL
84coxxC8CkJRi63Zvjv49fhEUXyzT2fW3Ah0cCYqyUDDjQmoiYEKzQiRXQJu0OoYbVLIdg0EjJIH
t2GIWfJtFv11G3cp0PaqbVK53qWkXJzsMJrtSLD/DoMWC1P8DZtr5mWiIidUoxdXjz4qmzdODjvH
CK8Un9MF1EWfpuq8DKR+7LzmHU4+FqOoGlCOzNGSgh4CMB9uT1RFjyAT2g9p45ehvEthTqeTYSYm
zyCCaPYN5CsRovVWTC3Ohpht4ozavMEekLstYPAWWwZCY0Hmvqtjdi3u7BS+P3i/30vl6Pb/NbDi
pv9KNwzLTq67Ne/XdGKKFQCnkSLRhXWp2i65pat7QEUPZ0YmGJNecBSS4NFiu5W9vr1eOl60fg0x
ye4O/3i7PeTpNhGvtyYk4g7Q/B4joCowmE6C2CSBJRW5ItwG9e2E/30YFOuH/NKAQmhQGMHFExzr
13E4163MPiRpOsNbB8SY2P3/VMBulfMB9CUCMsQDK6aXqHBX/FkLDD6yH38mUYF8W9IF1g1iXfG0
HrzZNp27SCcshbuNqKzmaZ4QSwTASyVclMIE+PAD8VOBZaRR4myjM5Qu5jNFQKTf3t6WCO82PmJo
F8Se5OCPGpMojUMfcQF5Q1W4ukqYdfNoizq70LzbUh4QnzVScR84HywHg9c5O2kh5DP4VXN3EyEn
JarogkIC8Zmdt2Y3Nh2EghLKuRnHxyFQQV+oHo0j6G5pdAVxhpfbf3N2ZsttY8uafiJEYB5uiZGk
SImabOsGIUsW5nkknr4/qON02ZSPGdGxvV0qlyWAwFq5MvMfUsJ+anHXPEN01p+WA+GlLNXzfvXC
kuyzV1CmWYiUNP4HEMXfenp6wOyTA3lVq/z7tX1lnJucKyvDSjFQePPy/nxrZq2fk7xXkkccf7Eu
fI70TfzOy3jARYLnzUPu7LazF79k8yd+jh3VR44U9m48RfQkXZPAUV4pDP/WRwcjpZ+6quB1hor8
eVPCpEsz1JoEjej44+UDWMatqaCJPLwew25mu39onmBCY3IgQuTSXs53qLTKV+xTxMcWC43aGaFO
yt7wU/nx7yf2yW643Gm6QWXPtFokyZ9tuN/2O1zyxejbMYFLnhyH53PuAt2m5B7JpibfTW/C04Cv
RkfExHWg9Ibv+Tf5dtnB2B43Mkn4rXZQ32oUO3lgMBkeyesJFzmFsVR+gUHfU4ph0A0y/joMov5K
tffZZrm4eyhg63RM5mMyRuoiTrRi3zACXYwfBaA1DwsfeJIpdm8b8Y05W+r37nb6GR/QEai4dlyT
EhAGeHN/XN4yZNAYCbhTUQxZvQiWta5milz00kN43rawYpcgl29CcRfmfs9mQqOnM+XQ7XCUxz70
mTGedDQip6FKgQGIZFgOpNEtRi/1ZwHjnKCuvBxoA/UW+3K0uyNLpGcSGec72SkGMo07is6MmV3l
TsjgEjuifBx3PVsPot+bDGEB6UnqArQy/W5AbvGuQ9w0N2c82Cqv5prYDhOQTFszHJFMVDr2BFnN
taStzjB1CzGhj9tFn+2aCFWG0nha5YbljYLl5+xnE/cYJDjJY9rZ7eWRl+4PmatJrpR458oLhSCJ
AznaCaovYGwtU7lt0+g0K7tSPjRMe9SCM8TXeJtBkjUOUee3M3dsg+VLzCrFUpmTenEFhdmkmxi/
HWJ9ZGu9g5xFee4eLSbdC8yyDKTUV5QreYW0Lpgvb1SWSFA1XiodhD/3qmrFoVWatfTArGTgfmvc
qBBNKfago6KvlTemvDEAiokkla2aV0IFC+fK9S9yAmQTQthorfRQA3Ge1/XzfYBHrnk8kjHy1clR
zwidnOwjp4IlhlGlRrta3k91EBuB1Ti5Yldnd1FsBVtDtmgH7R1Ws4naSN+Mo23QJEscvtDIM3NH
feXL2ApKK5D6rZa4Ip/X8nTMovRDkx2RY0bDbT7cqcOhrnZKfDsNpy7xddxhYqxJnA7Dv9BNck8j
JYkda2HvO/F9jAFec7CS7axC5fAig92/S7OdCatG2KainzOxk4aMiqmPY1SeZZGcJb4gOpMclIgo
hb2Cpjz0asWXsJ2dP5eM4lqAj2TC+BqmvopjXLb+np59a3BLyRuK7b/j42c+++eCsFgGpqXQUwIl
uSTkkQwpcSb1/cNobXS6HiwIwMBf+O8I0BU5pV+Yi83+ijWbXYqFWAYOymOIHd20a9U2oRqbTq/a
SNMicf29RD3B7mSnDs4U2fAd+SUPjgHKrm4ksApI1/xA2Y4Fp2zWrZUziBbc7WPON9ZH8i58xC3T
BXmnm77bhNxSuBETZ3mJ3lRqR5xdoSmS+Y52pTgL/ZFwU2B+UW8qRm6h0yBzwp6ePx/tXLQVyy7e
5J9Gs2GHNea6vHso0ZBZyK8gmKxzcN26v7LTPilC/3qwF6FbRyW9aFHdYy61kdADYYEDfb11ltiZ
EMMM9vmFyMWylWeHZ5p2TjvaOv+6MjXsRbXjN0JX4VRo3sZNEm6M5+SN3Wlj3hTGjrS4sWUbPCTm
qg222jqK5sUlCmOn5lg94qYyAbCp66+rXcjPMPHlw3GmGgzj0lYY688wMmZmr0VC0T+Y/nBE3X3I
+GxvjExXqMwxhEDbBGuS5AQ363ozMyZN8T0vfU/f8UEbRwat8U3jQ0ImiMEVw6/Q8H0op/EjfBtP
+k/1Z/WQ7rFWM2+0e1wJsMN8kd+wWjgOP6JHlW6NdXf+2dKMepKerI/qzniVnpDUQZ3Ct2vEWma6
zd6Y95w+/Xu7mF/KQwzG2CkIhBhVS95+keuEomkNs5b3D0rj4ONImhy5ncGe3mmdKw3+0u+QvKuF
SzyLZLb7XYwPde8WFGjLZmjtTLSnbnPGOGPcGD9J14rhdsTmWiOyOHg2pbUDj0zAyitzZZUNFKSm
B5cHTxGJs+NxRZzo7CCgxL4J4L63i9Rr4dTjPdE5IR6+fNG7+VEqnC528WSasenYTaqLlC9CkH52
9c5VOIEXO8fZ6peGDJMKHn9tc6PTHK03yQCpHI2m7Da0TVLGq3ke1fbVFujXs8jSGPpMgmOpYPHa
RXYxWnk7LlPTP4inCRsBDMty+4yH1KF/IMvpN9OPCrlQ+7P91tOJvE+P81P7omOD9QLaaVyjKqCG
/svZJEKKI8/itr4k12WkqK2q1vJD1+mOmX8MWWAUB1F4KcaD0LTf1LF0poKGyILaT9Q9RQtdIwGZ
DAvfqFFTW566PKWGX4yOEW5zZSNjBzMqlObs9L7dqXw/nBKsaCJvDYKip9zIy6tVnpi26knz3bm9
4ygTMl7lr/7dKCAZ9PQF42MSGKtfGim1QQXGMmJcCpXr8pgEGjlMwJ8wDgqDNs+fuzV5ivAMv7fW
iUaAU57Mq4Z9QTo1HDX5fhwZC/SoM+pViTcyQsDgZxrnOMkG420S5G/wb44FNkzH9ke0/ujBJ0H2
ue9pgR6xbBkavOqoC6gM9yoIEFcQVj/54dS/JwjOpoPSn/DO/CFSVdvj3eys35Ptpdhfvxj5S0UK
IaD9wU/acGzjH0FStCeTvCdW9Dr9yrhxpPaHWD0o3QHhM38WM1obnI0uOCdmdxj7oAy3suIVyqFa
Xovoti69tPSqyBNxPMHf17K79qhQ5XeHc3scUZiN32OqwfSgt3dSH5y750bdjdl9PX2vtRtJOsbR
sykfdGmbEXXjIWgQP4+7wdyLUmCNfrG8KtIx007KTRvvF/lOaX+EEelmEFUPmbozu+c83mtWMIfb
0Qp6vrV8KLVn7nBJ3BLL1fluMslvEwfLIn4ED4+XHO2Nwq6NX9F4U2ITHm5D+bCEvl7somqlZU6I
9XGfb/ZLcys0t4Pi17B2AX50Zlr5Wh9Y6k0qPlTMylWxQNrK5t7IbwR2sLozkPmON+d8OzAmEWLl
4kVFkCZ+y7Iqbirpdh53onrKyxc1OQjCE98+dJuFmWQMLeMqEeT76CiMvihtZ77HCrizpPaH8afW
Hboks+fmdlw80fpuxowpY/KFQA8b/7Ul9kfjQ7e+izOc3e5A9rWQVajyoewOc8QGP3FJxbgf1JM5
/uzgAnXPUU+wDDq0B0XQ9J6ab7khfhIfhgc18BZwxrcCVgB/Ep23E23oxu0ZQrP4chwoxaG3vIW0
KfHGKhjr3Th65Or6eFBMMi30w63paaKt9raGCRY5hWGH/erWVIEBNHdtioLrlJiHInoZpmMx33XV
oWWRJCcr+j4Yb6O5D7XnZHXXmbDIF27b4ihWtZ+p2xwFR+0Is50yFkW3NZL9zhYqm+nHqYb5mt14
nXY7UMnAb54DorUBpQDIA7Ib0lL63J0XJW5XePrikcYMTUAtEPWn8VcGMbYPNMFNxaATdrKwi/NA
K/0ROE8MCs0VJqd4lD5knHiHnRz5aemOpZ/BpCrdULXzsyNDKGz2dekItDnG7x12wjRWWruC6Ja4
I6zv2ZV6LxlcsQ9E2rdYE5iBqLlpiywisnUmMureUuxeFd2T8iDsgmr0uVkr3wma1/FEz+1B7YJQ
uRmVndydYsPOeZ35tmbmCUFG9MbIW0ynw3yx34q9W+qeIQbl/CpYGKr15YNAK5LLNLaIIeanV+BU
bczsJUIhorr8Hg83KoVj5wmtNw2+3u9KwUVROjtx5zXCriw50ZagWo5jui3TbS7vKGliDltQ3PLD
zDxz9kjYo8HWkPRJxoYmxHMR4lNv43E4FHaCcTd1RenmUP+YMMRozdKJK7cGisFTNL0v+m3IuFEG
4i0bnHMbh7yyZcjA6MS5L9aBYDptEjTtzlj8ni9wAav8Pg8YMxFzpElemhKW1ivwvbyOtrVN3O4J
z6PDW5ApHXO/mzyFTFtii/vJG+aPZ8VtFLcDI1Hc2XL7xuNqcYOXotdMfO2qiSsT6fAZtdw4PxqM
NZAYUlO+t99n9iMunaoDm4lcITfdBNsE8BF2iuxFrWsyNrx1Y8PLSyeUNoOyqRenLTYtPDY4/4Kb
o5RlWVuuTFuLeVSowWn78WjA+Wa3NGy4zRp2k9FazC4Io+mmne1oceUj7jA1Li5w5zCcP+/KKUjl
fbU4UxVEHJeJJ9a7ONqaOtWzhw28GvR0oqUNycegboXqprAorzBk9bt6l5/9KfE6pM0Y+EDMgiMe
rgwt1m4wyC4PQ5TdiWZS7Y2HggoQJxZYrGkaaDlHIMhBw9Sq4Cw6sugMHFGPIRvmfTyyFfYhvoxs
zu6uppsyIkDu72VPLbwGRTOWQverTn+0PyqGz4CEsQewI8ank8GH/S5RboQX/U77qVMd1j9qMI/b
lE+OjyE+NxG0b5f13OsUck9nVhvqf7dl+ikSgLsxuO88oLD2hXkJhrhdzo9LBby1PFAft9Cp262K
lrtxW7xDBts4YTSaIwZ1rZPy0TwOjxr9Udw03vR95mEzyWQLj99KV6OrjBfqM5tcA8CwcMpXnuej
DGkr30caPaR9c0sLS8AvUFin2fc75d7CHxz1OZiUsQu7luC/HWhJv+jrA1sbYNrid4LTZXYZBxWP
+hDnzjJvtCcih94FlGyVecCgdkjcUHAGlvDwbZzuNUwMsQJBApG4BZOxJRdDiegHEbBpbxdKHqBe
6M/Edza/rRrEZLIA+YXdez+REgBvvuIfJDiUeIQy8UZbXjPpm9J56uCfOdXQmjdOCaFQc5fSFeNV
gJAT/GBlA+TirRNusjcdiGFym+VZy3wjfD9Lb1r+PM8UhPhyznQ+8reiQ00phpsOwUUmoaQVQF9r
zZYk6Vpz7y8lIuSq/xLOS5KJCMuqw8tPfjAPmLlVm4kum2ehx/YMyADR6tq7QZONa9Cs/AzrNRtE
FzNDE1ACCl9EhWKyA8k9M7Zsleav/TS8ChYAYMJlUPE1R6YpkxMeEhhNIczm82tbePJHi99Lti/o
R91kzXcBpKNwI/wr9tjXzveFne9D5hw040lGi4vd8ZZ/ApDoQfcjo/Vsz4aHV/FeA3sCmCvd8jBU
DoZMHCJbSk9GVmc/6a53Nl6ewz7/dd6z0npf3KNpRrcKnrlnXfb+xKw3eiYe5bj5bXpgWYhYHWOk
sDIaqdcT+fMvaa/4COzMbzVhaBPV24ycOsPTBEdv3Ra1gCEKJubzucvWR9GvH2O/9fSXdKs90pRV
r7CDPtW3f5a/vDhLhCVPW9ZAWfdn+WuaSygJYSQ/aHQhwHEL5Dl2R79yZn0S6uxBdK38lryg7u2f
7W0Pzta4sIfONAE7m96iGAXacCzq+zOq72hLIaz3tzIm0Ex3wvUZYzSyidRT4kCc7trzyVD2GSh5
s+8Up1a8uHmlYx6Od1NBevLQn3eScIXN80kD//ohEWWhcNGQBFx8SKmop2bQBekB9z0GAbWb4VV/
jd+wuSh+6bgTRzfjR/ka/VBvFF4qYtFlsuMrbIlPFszXm4CkDU0bP9lLZh5Mp0xXJlN6WG6b54gy
WDhKg10nqz12BmFGdyRsK87BqLrhEsj13Rm7gy6ycxwFzJMp7xu0y5ETz571bWGmGerz2ttw8k3k
WrvkfKqB25kVtavmgP7zXAdRTu8v0GRXnWAI7RIWquorqq8KQQuR4ZVcTNBphDkRHlK1oxMM2WaP
A8eEvoYm/svAKXsqz77a+k8sZn3ytMxZz0jzpmp2kXHQ88dzb9cMRbtLP5o38AWC4biznlU8657m
0hnvCbwT9FeGnmEOcwUU+Sp6pa/P6v2fp3rpq2llfTGYmUYXlmgJ8AW9A8/72UY2VCF/YWQkngU/
zG3/TJeAs57TvysPJvMu6ysd4a/4DLeCcAnPAFVWZOSjf26lJBfVuoRM9rDad2PX90FntxZeW+25
BZlTXIWu4eQa385PHO2KJ8hu/GaSfWl+Cvw2urHqW/ItOd00QqEwbs7Ak6Jr7jmWiPacalB9yETH
p0oN9B5dOa2TCTZ1ip/Mv3tD0tfe0J8f5aK3HoW9YkkpG4be/xGPDdhmnQ3VHJIiVl/2+MI0JxqP
T/9fm0TCnBV4yzIkSV0x798wrkSZi2ZGLvUwM/4T8wWIM/Rmc7LkbRcfIvN7mt6HGgjv8Dz3CqNR
ZJrtJOg0SgVd38A/djQS/c8OJN3yAbG64KNXJ5lDX/ci4GhJmsDjHpwKIhaUrvFHMe90cV9psVMK
N7LyJomnzry1amA0NzL9BX8Xc6vA1qFbqdoF6QPtit4ZyiCuPLN2U9lTUp9MtM32PXynjLrZLoBj
sYhQdgJOMs2PJTq1DKEQj1RmYeKo9a2qbYEzaXxWzY/JDOSEb3To+on6biIbI9QzGPKtr07aEFia
3fYslCsYrLS+xsuQ9PvTvmgBqlGc9iitpYfsOX+vKJYfQwZTZ3cwD4/4jv17Uf0v++O/d3tBJzLL
Ye6SmautgwuAOSK7Gx0kpwO57akm8sSBJANFeJwxw+TqqS8y3RtmVu0AWwG3mjgLvlt0a+6KB1Pc
TD1HsieqwXL2+8yXyHZqZ878pNpm8dos5pVQFiST18muNPv//jifVPovDw9HV0mXRGtFNv9cqqUp
pmnUiSuiiJa4gErbuVGxWcAD2KoAK6KT7M3XM8bpTFwx14QnBa3BQBxP7rfsvcHCmegrUL7bOr9n
jkB/e3RI/tbpBdeagl+lnmt4+u1+L7r4NTNJ1CnifttH2ms0p2jMyxg64jU5OgQjo3Ejjg3mEkCc
xP90WWt9Y4XO1jYqiTH/Chgx0fQBoEw8zK/+/UQ/BdJfnygqNlJJHqhxQeTQzCy3JquTHiSorOYq
3W3xCqHl+Cq/LozRgvrAZCxpQ7+jszYSdBakIjAqEqejBIdjChdtLZXsYnHK8spmsf62Vxjn8j83
t/733yJTq9Z10XUAyNVHsiebBWMPb9JjjST2GjP6k1j3jwdxeai18zRnWseDwJUtxu4x98x8Z7Sn
UTwmwrGhgzbcCF2gocJlDjMdc7ojwMKtE1PMxq6BZikjEWMuglvjywknE0yFKW2LW/auIDsq7XzU
H8y2yJ0W7lnigHEAYp8XmkobBEUodIwXRM91fYz0+74+zvWR4QjgzUr73HRbIQsEgAHlRsGZuTnp
4SGrb1PltKD/0bk7H7fD9NjLPq0hKAacYDnDG83dsDDB5CBMW+LkzIlnXVlCfz+4/ntL5sXBNc9F
qiXNID2g8Hlk/g7TFIogejIwb39gRlB9bHfDT/lb8l28v7J4/3pk/nZl+c/1UcWtsWQi78xonHBy
sNHrCsY/uBNNB9UGENPMTUYtYHqVEAhMbGucAtu1yI8XJqVs8why94bSf0Qw3tlZ48rnKzie/BWl
WCPA/1vC5kXEGiq90GOLJSyR68NIA9eCBUsrBX7r7I+aT8ithtsIHAvx8YCzpz/PTlnbVJrp5NJu
kZk6pATxZBfXIBTpC5vtMzz9d3MX4amrVs8Pjedn4pCCS+a4mYCQFqdLHYtJXqmtf1eLQx7ZRePO
BNFrh+FXItvFDVykHtjHyHEX83ToFWgKu5pW30YIAb0ZIGJXEI0hhmFVlbr6e3JHD2X8VTL6MnNm
zZEXZ8DN9xry+pV3eHFPFwd0VMn6bArcExyVFE407HGMhwmNyxoNwVfFbrOmlZVHspuBTcPqgBAU
2nLqTJNdQ11h2zO4BEE4WDMt7mFtb8khieRGmu2crlkV1Kn7783wVWb3ed8WtGEReRVS/j83w3lR
pLlK4UYUJgHJ0Ubuw8b7WXznlurGbvVN3dp55tCO+Pel5fVHf42d/136Yh0NTTFgN95ID2LoLrDv
PxH9s/mJSocb8EuemgQXe/1lJ7FTI5T+vKEzzQSganoR/A6z4toB8lXvcvFQLhbYsFjxEGrr9hs2
BG253cSAJZ80jxUvL5w4cfXS5dgD71HgURt2aXn92p/aDKVd9c7UOpbgNoCjjN/DEBfKO6QA5glA
CLiFCEMxQOVOrTB5LMd/P1jpf4mt/z3Zi8UoKqlsJBI7FOZPstgYsUq53coOzxTYROvdRncGzclQ
XXD/rDt6KZbfdoHA9IyzB6qstdtKg8HkCUDnWEIhe5JtOVnPrErcqlmQ8qOQg9KBWOw5dpEr9TIc
A6chU1Yc03Sk0c4SG/oB7cnOBUFmNcMzSTqAGpuNsf4xiP1jJdr6Om7JJnOslTXVIaGIqEZRej2O
701Lc9dm85CtAdszncgkxUGVWfqGBj7j1HR8PVl2hHw3x4dyuGnFW7E9yML6dQLMFR4nmMhMGdP3
NYaewp0e3nZmwJkpQiczbdCQaAB19pbGqyY/0bdnczciWoEogn20YVPJkamw4iqZKvHKOWistea/
dsFFrs1UG7POW9ZapVH0g3xsezjV7yrj80InYev1riHz6f0ZFpxhy6vZhp+rHDo2ZZWGViPdppZf
WXYZOWTls+VZiZei6jHds+Ql2po3gleVi0NfuKeZOm+oZaCvGJjkla4qOyakaNmBHVm0ToX0VXhh
w7VgqYkdiytGwXkHagAwJP0I8STi/TIHLDDvFrioy2IX5DKMaNWhUItX1vL/chL+t5QvMk3QcWmi
J/S5FS3kPJPTQjQIWZS46dslTi8h2IwNzFESQoUN0+BgUqt2ojg0fid86e+HnyZTKK8FCfOvZ7SG
oasq4t8qmxd3Ni+lOfQCrDbmvk3cirwRY7tiuNR6Fm3MxiY3no6wklTTYYdk8UGs9u28T7ObNruZ
VqSMnrnfRj4bKRKDgSTEOi7LMQ9p4h215tDJJ1les8mz7EPhAIXW6sBkbPUA0dVbuYBlUCqBjnKL
2RBwPBT65W5n4Zt9y2uBnlPKO46VZvCHs1fjjzP4fG2EoGy+cL7txUO53ApLUIJ9Ro4OLYpkr3SA
CjgpQXf62S1oOFlBqvg5DHp6rcgjmLsVetPpStBas64v++C3x3mRtU/icrbEuKKf8CZPjtx5Hd3Z
aUM6oTKW7T17CwWoX1d231fhzBrp/7vqZb9xNpJRsxKWVww6h9AFjvj37rV8F5/zR/OTU8TkcPPD
kuGMDy/WT1xylZ86Chvm2vab/ifrbmQgebRJsWQ+SDv1Fp18yHDL/j57A1c6MP3UxxJ8fspPMs3o
1WVP/LnaviYPxbcrj3ANFV8foS7rCElUXZcuDlRdr4q0zQj7iuzk7QHzdWrHPHH017F2kshOGBqL
zCVxMkRNuOMSaleo88qW/XL6WCbtIJ6rJZnoMb/0cJslNOU5GxkIszxp3eLo2o/aQtbD/MkVckSG
hY6wA7rDU7SfGBrzQGs7mIhUVnctyfjCJl5vZlW8oYnC/w+vIp7Zb8WgHPdZMYeTfKroJ8sLKocS
wP/shIgZU0E9JNlHqND7J7c3Kw2s0rw7lzmuQhQA06E6B0tmBVrzHKcPvXLq6Y1rSehMYwR4v48N
mhmKm1b3M43Mkd6qyKb+91v90g34/AS0w1Gr46dtfXpO/P4JpPNshFEjn7LiXajV+ywL2vBdIMDA
kuknP01UwNXX2sBqN28DOMm5ZO0Hhi6O7XM1GRCP7+hnO90MPAoFtalOxTDvJBwnpIORXesN/PX1
rztKWr2qDEW8KK9EvR56IyF2dSMtFXRbLH/ReG7NU7Jymc4hPMNlJ+ZP6/PqxF/JBJMEVE+C9SXG
VwGvy2rl8/FBPDYNbkYVtYu4UpeR2Y5iKp9q7HRLlwjjCBrDws3R7RlQaTbVXQ4poGQO4gxvLSbf
mbZWZt2cl+Xx36/yC7P+815WO1d6E9CUL9XsbagXmiDo8qltVTdmjPqgAnNFNJzrZZ8t1k2X/5SM
4wTLXFtOM8+nYJhZZLS2AhIIa82NpKvv6zLwft4UVn1Yv6KeNi59kNgcc2IZZ/lkKc9i7ubNTl0H
irHCezKRQTiYurGRYcoV87PYXUG1vpyin1dfLWcRpnIPl2IDLYqHRdZ6+TRwtCsFTUC6b0X+EOrx
cQwXf1EA2uYHoze8SICOQn84MihSNJqG0k5b+WEcUhPqbrB5hsxSgr5NNOGT5TUehO+ghr0m36o9
07CtM2SLIIFMMOsw4vA8jccbFRpjWcdbZmjKJFtkRoNMxGbChCnanfZrBHXvCP98ifvXZhCh62xj
jvwZRHCcIJZhx2zitUqqMQkfnYzLcAMJb/VLNsEuPySxche63/PtEu9SCbkl9J94OY0tEtiKozrf
dSqi5HbH38qUmuMOq3trJzaSr6z1NLM0il8VkJEpVLeqDNe1ka6F7Mv28udboJNnSbgTEbMvABEl
CuNaMmr5pDbP84RxHrmePvshXaTxpZYOeufXC+OMr7Vmv5hwrRfmoPo8MDDjugwWSlXnVjgKEikO
YPghBfcfzx8NczRiZdopGc7v0S2UGzN9lUbICmQgOp2QCG2HcZdALBSuNYsv8/HPOwKoQiotWTgx
XjyKRajPk5Uq0ikZer8SoZFB6pjhkzSJZ9RPETOhJuXQVIq/lWhdnjt1l9GEGcwG9jyjiObUj6EW
Rc13TWNCmrWtWqg7y4sGF6W578v7Ormfm6CPeZG9tP13hPlSTXD3KLVkwi+xbh2/8+dxp7RDKapj
JZ2K0ofSP6Ejm773yk0iHhoNApe9MDYkAiLWtx166gQyH77kHUV+fRDhvvW3UnzLwKgwZh08o9TL
zrtEP0Jiiktfw9hB+NXl7rDsqowO/vQ8lWCboTvp7/L0IJsrzTyCFvxNbQ+N7OoY6J4loDycSXSy
SoWudBM+tMwkh+WgqNJmtPCxTt6tFT/H0X3ZGRr0Dmn8IZs7Nb9R6uMwApN+qGA8o89ckQ7Dk2q4
8tLXp/J74vR/nxrergjKTFWxLur9btSMtj6PvHPxRTdRhTXu1ASLeGCDarxcFtq/39MXq5vPK6q6
wmfUDCw/LlI1q1BHY+lS6aSfbcN6qrCaHPNTMwQVvWPpJZJRRaTXLvqXo1BWGB+iouwyDdb3n4tD
joU+zMtMPA3ZQw4AIgIkIU7h05YwnLsST87yTcc4OkGx0u46naqGQTfd8PzvTy//ZY+tgliNw0aU
LR7CnzeSRtlkVWlhnBpmyYVQ4fLkPhIQcoTyszi/kjeepfCpjVPQ09tqFXmkSCg0ZCxTeeyqHLJV
tM1aP4Xeexbcf9/d32ISZ5GiYGlJ6oiK78+7G89zsegMFIWS+WBKZVCLybd0NpymppnB6lCYUcHc
iDO2ZWPozTJCiVGDYQjJUqTv0VCkN/E2gvny7xv7ZHhcLlNye96hqssEzotcdsmHqNcKQT/hyqW6
IzQt+QYxYQxfiSKvcKnTmAJ+kt7yu/GueElv+33JllWOEsVj4/QayKuD/4jffgA6PJKIMyObA2fy
JlxNA9gBke4+Bf++a+kv+YXCXZPvmCoB9dLWVmvqIR3B5U6duEtJZcz2VyjcS0ywQBM3oePD++op
jRHx6Vfe5N9S5z8ufRENVSEd1Lrh0qQ2HefXtDCfeYGqBCtxzn7UEYyhiNnVgnyctUNozbtvxvyS
GJzuK2+xheEjMOMhUrySmm+ChCrqi5N0fhqrjsUhtAzGFR+yv4Si32/5s2D9LdsPw7nLsTVVTkIH
OO7LYUPfJYjlw3j2w1VwqbxeeT9/2YwKwOgaiIwVzbs48M5thGqhSnCvQUtmvTNc6nas3lD1xMnJ
APQtkAtpfXEl5VjX6sVaxnncQF26SjxF42KTlXGfWI0hKyfNeiIGDeV93DyvgirrlI9X1sGXJjfR
9o+LKX/u6GRuGq3ouRhIfdc8tzdRube0+ylDsBJM6n2V3CfYO9iNfoVKdO1TXgS6siuaNCXUnHrh
MOofHJiz6J6HndmztPQrS+ey/P/8lNqqEGL4kvTFfFCY51ZIJ0k5kRGnw6nVC0iXO2U+VPOVAP63
RWromOqDGRiKfKlvbpNJS5OR5ymmMB7uNQw1q3uWKfki1WV+vvLBvrDCPj+ZQVqqa6SKunjRz5a7
thkNeVZOc/iU5YnXNPVWhrTRVifmG5zPWZBNMJZ4l6XIOoKYyP/PyvyQWE/pcppa8TDAu08KLD6i
dKcoV07Wvz0PUyOGKdY6sfgzK/tt085jahlFOqmnLsOD/oU+zGY9Fshb69qedNBe68ob+NIXXR8J
LnWgNqbJtr18JE0o9nK89Co+jMhpktMyRMHSnE9iP911ZriLzfmjyfO9iGF1gS90BlAyyNJNOr12
1WmQexhi0U0EBVIsJacWrHurS1+Fc++1k+hllBn/DjN/a8SQWIkEGQ593fjknPz2jCpLzxVciJQ1
01eXxGZavJfRk+kl7SiTVFeS5mYNCvi5TZ7i3uC4sjZrltIIyW6BgjHUfG0Y3hnG/AglTkNvE+4k
WFcDIKSFNs7UOu4es6VMXew22SmT4c2CcY0e87fkbX3JpkKrTWXGwUU40dJZMUKVj8IIxEg+GNZp
QjnWjXup2FnZMyG6uLa3/7LCuOQaoFd7OOXTnfq3pzedRy3UipJAYvit+ZPCOGORnc9HmlIl7Gjz
Sjv2C57J+oKBglGYadKr+OIUpul5KlahKZ2iNvXPtMfsvCqPMjLPYYq+j1Z/XCzEtAmAoYwEc4h0
ZxrcuNxrCYyUKXINcWcqbgLD/3xG/qDZXV+7VSt8VOqHMLwQkzFjpcc7rPPEjHpfLNaPTiVtmmg+
l4e2aa4k+X9LRDjneGu0grCX1Nf4+fszNKdpCGtVPhUGpHUBm69u1eNnKIHsGRGHpbX7SJ92hsqk
WBbdpF2LY2ucujj0dMlE8AyBF3T/kog0kAYVskprjFbTJl8+YgHnoQSOf5Fv2oGRqN3ghgMsero8
Om3GQarthQKtpLdBNdIYflll3v/h7Lx6G9e2bP2LCDCHV4lBybIlZ78QDrWZc+av749uXKBKNmzc
xmmcBvauU5YprrXmmnOMb0jRtGonhT8d3eXmQ4EWpI32LcMtlc7D70f1d+/7Px/74hSzRkWpCp3u
QN3vUTw6gvrfssUhUZUZB6XDa5sS3/DbK/hF88YrqMsqtkhee0Vnn/v3++KlLHgounRKunMaTPZc
A+1KF5tqEbxP4blMOncwrxrOuZ/3qm/fFJlD9FPjQPbHRXFSDzBqfJpRpy4LufydcdGJNHRKimnt
jf8WCfP631VXN78VRt8VKyxwmg/Ij0WZ4/XfX1tOZHpJRiWdzOFVj55C+bjserKAQ0RpGb1sW4Bs
xdVMrHXBPjdov9Us39QRrPslGMaA+Mol7d8PkORpHQWaIJ4QPdf40fyDEby0vefjlBg/6I6vmM2G
+rnoX9X8pgGnOJ2N9k+Rvda1pyr7Nr/S1Vv+9NicgurGHF/kAeWTuZUEhDRvCf/uAW8qbswheVD1
wwyHtNiNBPWJSAUn7BIZw8/SoQej+7hXDpq2y+LDmN0K4SYtztK4GZqrXN+3+j7Gr6h9iMjBucv2
ZAm3dOHs2T9okpeEnupv0RBbymM9bMLkP6m9bpvrSHozJxyOGi4ThDzm1dQdaRUWpMLlOG7uY6lc
1Rw2g3GqrV0ePQzl7S8v2HcbgQr5TFzawMvb/e8jruak8QV656dsRGEAnqBt6U97VG1RkNJDeoul
XRWdhQVmox1C8aXlNBs9NX//5YMsL9PljmRKlk6sjUL+5KfU5q89UQYJSC9s5LsOX7NyX2f3HUeZ
0b8Hnlmf6vbet+4yYd3Nbz//4O+uZjrkW9XEzU/P8VJjL/INBGo0iKc21g6mWnhlDmyDcW3/IiZv
CpCVBgZEVAPeKxonHYi+rh95Pkb/4MvtWhUzWyfHZEYC5ZPD2Ap/ZlQYFVbuYDn8LWGjYaL7+UN/
1xlYuoKyRuVF5fs5+vjraYllPg6KVc+nGn6CQW0SxTs5BS3J7dXKX+LuaI5HEGT25GNTfY3UcVVZ
L1jQ1GJHUa7/WlV994kMke2C/j0FufTlulhbahEMkXgys32P8FyLSVu8yq1tIHpyv23iQ6+6cntV
dacx2eVUqBARC6cotlX/8cvTkb/ZONgxSDK1GP5wzl3cJGcxMeOYS/VJF70hOFnROTU/lPCtp8EV
XUfhdRQ8SzlJ7qKXK3/a+oQPuGruy/5Y3iDiYnjFnC4urvsUcfcJ80rRP2uQV6X8SUN63GMfi6p9
Xt8Z883ASFw7JUwqhkKhg4/jyLWMWzN6bwYEaTLX9fY5kv6I6byKYUA1dBit/mOYg/VIHPJkEpo+
vxrhdR3dxf6Npdvh8GKG700DX2l6yKLb2HxXS65s8I3hR3T1/VS+auNB0U76AGQX25P8wN1xBmgg
BfVKCq/S7MaqH9oKz7X6rFHfDMZ7TbBCvUGN3hM7OLrpfBKSd4vTs+cjjvHNrOPtvk9kh4ZDl+8s
Y6tn3iSAWE5IBr0J//RRuyrGD3iuKw1JspUa66bA9qS/1AhmcOyQY7Syynu1OY7CB2FMNPLQyYxX
Eg7i7nocnnv+J4HQwfmAY01H9uev/ZsrrqGa1DL0pZj3XXbLul6QjSBoZqQKLE4sG+dOfphT1OEO
VcnPP+u7g9nkTKJfocv0Di5f94weU1XK2XxiMBtGRP/4r1VEwHhLDcCElgtXZG0qlRlR9UsP4ZsC
nNa6Ji/wOi68lzo502IuZUrMbeJhT0WQWidReqzbc8uQfWJQc/75N/2isKb4gdOrkq4DbhlG+UXN
JcZTwrVXHk/shEzxBdhm8OX4PxAMyFMxoKGVIpsczQ+XkDtY0C0QW3WtIEbJ1sNd8Nqn6wYW+IDS
6v//KzdN8BnwnMikhCr77+k1q0ZfKlUzsvxeZ1gggPS03aD8N2Ec7n+56H7+ZRcnFLhawzLoXC9G
k4tNpZv0pJuldjih1s2Jt9oUbxnNE7Bv0UqhFn2zHqcX4uvVlxa1iLAq3xETT/dszgikc2FdEJtS
MNhbxU8I0uVqpQt0cFftI6NX4UzWFCNnTpoxXFKNJXOl4oNFZRuv5Ofu3SA5Byf6PRzr8TUMVuYT
64f9RaUy4ur6kH1MxUrBjroEFPM+xjTUXxleBU8irn9cLgjxnzGC8ifhAr/EL/kflXnLRyOumPnN
99VteS8pq/BKx774yIzVuEuulef+mT+wgINuxRV4uruf3y1mel9P/SVmDJg3EyLU+xfPtAkDIQj8
bDjlZAgxjaztOLRJHDNfKhx3IVC0VXpjPPV3yU7bRKs3hfza6mi95zfdQ3bOzsNZ2fsP5gMPWXlC
vX1d3M93Ddp//kH8PD1Mry/Feb6ruNlIW98LztVpeMDWw7XvZH6UexIpR244ABC47rMZP+HAJ6C8
ZkIERii0xWVKSj/HRpUx4LBxppCbpF1OK9IZVbCo/ToD1wWBCYMtnB9EskgNgTBla+Q3OA4yygV/
3eIdm20EtvqwZqrBCJXXgNw+lX+/lujgtraCDxkQPqm8ML7J5shXsriSSOKBREL6kIBkZNWQ8PSR
LH6kX3oi32ydCx5Qx+rI3Em7XEfKIPpVrmjAh2hg9VsFtn+9KV/9R58Z+M/f+RdLD2EfMPXkBb5J
AfOFlzgJTDL8nm2aCa8KuLGVSbWo0zXjcnOI92p5ayF47Jli18yBFOUs0Y6fCi9JynqVgAxrQ8st
9N5VeG8JEyvj2C3RawrYzAMlszMiIiRSisigs8gRL58MzOc0Q6Kpf5zE3I0AJ4lNcZhsk9LNKo5m
tZuM6hwwbfptz/hiNVx+WUvXUfwwWiZd/eKmHxpVmQ7DMJ0Si/UtAmbor3XpSceIXkGMCaddPU/b
UXwLSrSmamZrs3zV4ofNYwhWQ3bXJ/OWmQZ67S75pYj8+qWT8S5KlGtgm/iA8r+bZ1sFQqyl1ngS
xS1VFIMZYk2Ge7kq3Fx6mv8PAiiZC8aSvgTtSPwisPB9XzGlIhlObV+h1Z/wu822hqlg+cGm7q+H
SbzJM9GVxcpTEJ7CEJAXEA/WYgWjHlMbqlzSsjap6AlAFdQo2lrCoyHG20atHUtobqJosNvcPw/5
AA4NgLcy/bJUvpgO+EppflFlMJNjdvlZe/5VendCJKSKWYwnY9j3GSCIk8SO4C+1T3S9pCNQOc4K
U2YvaPamYxSvGdv9z4vom44EK0dDWmfwEb5O142yUfSuZ9+sMk9muWbNPSVqWWz9/HrIM5ZvwZGD
0UfZ/vKTv5bW//zkS1WCmA9WZMT85Kk5KIhyC5MFZr74MnWmg5kaiVq4lUQvxCyrYwVRDGlVKvtZ
QISuw9Pof/lAn2Xdv8fysokQuo1kiBTAyy6FGQhNOg3ScBKAM9SF5lXc8asJSdPE5t4bJ55BiYKy
7pv7Ln2a6+ZgdIiP1TN/4dUoYf4jrVxO5VXcPwW1BEPES2r5DCLYVkD2ZPgorF68augHhEqwCZLe
8aMPv1b/FEq0i/3SbsVzY8muaSdCejuB7cir2baaMywHfz5TWQGPQUcePs3lEY6HETBflhy9H59G
iJy6SAmByo+EmD0ipKuwh8TcoNAV3+eEtCrtKZ91VOjSRkxwiAYbs/FJ0hxWkQVsyuK9W5QgvvLC
VXQTirGXL73RurqRFALR8Z4GGYkss7Ero9bLfEzhonGG4uX9/GZ88SosC4NMKejS8lKBX+4neRXN
cqmG/cngiLNMY1sLC3XJ4XpGQ/xOH05qdhy6VwPlVDW/oPxX5PdGRiRPLWTy9uJrzFAhBGFxPzEs
SGYoPbq0MhCMhyXshjDaVMVBr0/STNfSSuFEBZpTxPJTnjoMbLZqyBSX0eTPv5ikKF+qFAzaisIB
Sf4cfejl3/+15KfcnPtIEfqTXyDGLJ7zrHJndpool5wY52nVvGsj/Iyca42OqNV3aUfVkejENG+Y
RazM9Fo3TvPU2A2A2MmZYGq2QvAMUMp/mLrUk6IAnXWxF+PnTrhDm+OjeEtGGEK+S4Vka2W/KjUu
jtnZTP6rqUIMk96w5kwjfO7hPo0PRrNr2BTb9NliXJwGpGQRhaOiYSvw/6ikUXKBrXxQI/l9NGr4
RGYnCz9iY2BiX+L7Ez0zmKC6PscLfQwNWhWzrA07ZWlk8Cj6fgLh9S4M/DVdbqt4KKUWZJ6/1Jy5
XYiVa14rM4vOwLPgmqw5Ndjm87sQaTuj9OIeBxKncoRpl9TtLasjSe6V/HGQ1oW/byrtNrkrBbpu
YHUUtGl+8TwoiJ4Fd1SeG6TzlUZNZZ4M/mZlkjfyRJFtbCtiaSMcBXn5n6IT49G/jXxSuttcs5FD
GSQ1jDeV9CQUD1kx2F33lEWCIyf3pV8jsUyurPw3T7r89ZImc0VQ4VUTC21xxv77xqDaAMYkR+1J
AIGFHbXQThq2k4pTvWq4RtMdrI1Xrm9Z2DodKAdVRFSeo9lHLl9FkZtyknQ+sJGGkrLDsRU327aX
vICKM23mQyv760K8t8QHIxu3qvVLZf5NbfDP57+4WGnSLCWiBaSsFl4Mc+PXky1qazU8B8G9Smn+
8wr7kkjI1sEC03VUT4auE1z37+PqGjWZobSD6a7fmfzd9pm/U8ToJrIOdR9yqOWAbwkVEsqz35X4
WOtrC/KFIsVux87ZtWSccBmNDqZ+X1N4qxJOnRAdB+ZECyQApXQVOxrHUc0lhxGxirlaKSi2Nfos
p9ygpZ55udDZgVY7ZNM4qjq78YgFdFLWRhi+5Ir5XImtrYa119KsJSEJW4OBLFZyC3KzTC8aX1o2
4yo2bEvkEtwPbl4dU7P30HnKU+cW+ewUx9KK8YxNO6uAchPINu9zQgqeBvEMY8/EOB4TjhuAhMxB
gSUgBfLIm+r/SvHdzKO1MbkVbqXGuR3FcqXrvi2JLairZU3IhbEf2D2i9EVqy1/qHuWbgx/aKcY8
Dtol5vzyO0qJXRpKjcZw4WVUs6rulvmyK58UObmudTT8uYoR8pBwhcso1HAblv2+4gBatowGbEhb
AmHo6AtV93PuV+BMphMYSa5QH5boacVDDiPS1Myjnt30EYeIHfkZvt/nknXjm+W+p+Uvdx8/v32f
pM2LCsLk6ol9BpGlwn/+ffv8PBrrUCq7U1DctBY0O6BmrQkQmiYPhMbBNSfu+TN6QHrzKclj+iO3
9QGb0lSnn6dxmxi2rqQHpKnskdbkJPpGFbAq+tofeG15Q+CzcpgtZe1n9D99Ea8v3eJdquoUD+W6
Hk96ShjDeDdPhiuVlCjhfzLOqWham9Za5/3NeDkxEADI45pZsi2qBkh2rHGW5K+BM6a/mf+/wGeW
RWkwpKTGRRz4RcXRSFrBcCjvTkMEarET97NJjGYRumkMYo/+dja86ZXujdI+lcg7hsMmxrfZgN9e
7W0KwjlQmaF3TkQ2taDeyN0Rbuim6vc5prawoKMh3oqWC1R9mrODgsPcFP1jhdwZzqfFicVCgyvd
IEGvdgNBWN5AG8MIoTspQFpbhUvRoexRnTU4+dQCLIRfki+udZ5aASmdoGm50qB7mj/DkOzsru92
AM8zJ2kc3B/d4AXSXus+LOs4BcdOuh/pnLTmtSCcqsEGSTWJk20YW7l6SyeYcgXEfNq8RJyL7wYF
mGFcN+E2Q87dm1ciJ6bkYwuNuNrTnKEfVhYgQnq7aCUV7bx5zMNfelIab+bXN5delMzkgv7cxfQm
izNZqoSwO4XRWxteK9lRiH75Ed+cBDhyua0zsaYEulTYzHpjJFNtgIubX6zyqSSwqb9vseuw69GS
+HkpfmPZIEjBwJSw6DKIeVD/XYpRZY5ZEsMgT03TgR0sg/FVok0yZ47/kHXN2oRyopf3VJdWOHsj
RG4RRr7PBpPHv/V4vyn7LGo+BcXgIvW5LPuCNir6QErbU4Irwz+pPoiJ1Dbq3WieTQ0DZ4m1Wtks
H6DPtJc6O//8NL559BYVp2Hw3BE4XY4/zbbXrNaH1BeUD+lEn0sWQpunH0mPy0nz8w/7xORcvEu0
NgnsQpKgiDQt/n30+hyncq5ZzYm3ekgIsW0XKiLQNQ3gXKw5OlSyWiWqoC1XKagvEYhiaEFoeJKl
4sosZk/vSnc2AkZh831Rddt2ATrHxp+2ePDT6Wio7cfgv0bCm96S4YWNN08NZ1aPgejGGMuFU5tu
Na3puELvLXZ8KU/YRm4qLlO+BGG0fGE0R4xd+MvN5ZuTDRoUU3Y8OZCtjWWV/VXeD3SY89Ssm1Pb
bBnr69xB/OY5C/cyBtefn/J33QN+Din1+OLYWj///V8/C18ZI7RBaU6ppK/mqVrrFfYvbHxd7nJ9
D+DtZ9oxiFXE7AgseCxWuJWtAn7uL1Kx73oI/3yUiy981Ia6obXenDQ2YGvy2ETdVH2jEKpKbdtj
INVL+hvyXuqe/y9PQVJV1pTJfO6zbfbXU8ixkRW6xFS+Ne6hk0hs2jKjIfjK1hu2Yc18FpizGsN9
oaROZVzd+vgvfv4Mn3Pdy/cdadH/+wyfrem/PoOf6QHKCqlBuCc+hNKhbyZ7DF6XThN7wU0bNAeL
U2bGzct1DQ/esBYMkJsc/yiv1bcYTKgvceGpVlP1Xol3GiTa2CCZIYy9ZH6PM5B2zbzRhsdeS9Ft
VKpdCTFjlIiSrnM6qKbNfAcBbG0tWRwhbF8ZcD/kXr2mikoqOwBHDlMpRowj0xw2W6zmZbQO+sdA
DzYS06YBZjhkYjrSiS3hDwjA8ZQBuYMiSUE1hiA6UWNf2FO7jfsUh5d4bYjk7KnHtCBXTSaVkqJS
wUwq1iU1BociEXphwyk3hWvfIreN+YE6/bKzLa/Wl2e/2M90yViaaBcX6tZKM1UpquYk6VxxEsfI
PDUUVr++aJ/nxdcftEzKEOkYknKhIAkHIRymNGkY5pJ1GL5FTeummn49axCfCQutDr22qeLivmQz
r1DpcTeIpsCtAOdqBLoYz0FC/cogJ7b0VZzcL+XrwDdYTMauSt8LWh2JARSWb3EEx5QG8ZGKxTHp
vfE2gF0u/hQJ7PKqWoe3RCub/VaC8JKkdI3k3k67Y8gwAVHEu+DLj3PABMtEYcHGl+cO0cBAMAfo
g8RTDRL8WLgq1hn2RgJKqOh0NxyfBfOGWeSq4Qhsm8FpAd5bc89kqVpVCQ5vwiR63KyFxB8IgDAG
Sv3L1eAbWRajN9WkXpRkBR31xW2xVJQur5S+4bb7Aq9Bae7KjhhPGmZ1nNgBkUzLAW0hofh5DX/X
XifAiyOLjQwv4+VuWhtmGKYTvvSkPTRcqMT6XuTsqXsonEgyoISro7Q2+qM/nCjyWoEDJn331Yle
7a3YHel+8w78ZuL55vbPnBTB4gLTX2RLF88j7aK8nNSyXibRPs04dKHg+LSrvqyPsdRtBkapgXE0
jJOKT6IHv6KVZD/HdlWaHrJix4ReW9PI4ihaEYzENNEiT5coloUGwWtj1AMo2UctLndZTxBv1zz9
/GS1ryt0GfXSr5XRu/H/L34FoDp+X0VifVruHq05YuDOXb9PgNBjyKuwPzHeBVY+jS9j8CGDQgh0
aODdugCGMcb34lDdSijTpKy6T4KPtoKLjD44xauSIALmsuRY0CPk+6VP0+QIJUCUmDZyjtWIFhPV
l9No55SHdwiDjN4pTG74ZgPIfpEBxdDUq0EfbmORqMx43poakWCMp2W3Kf5omeFSxFiMj2IeZsLa
1H/tCi4P4N+d5d8HtHSA/jo+5BYUQ69K9QlUQgS1FgW4pO2tGS8MKS1W/Evh8LWhxI9j4rDoli12
s4uNTFf7dEjyuj4NBGxUvMdWseWi3GWTYwWCm+oLj+Pnd+BrWbT8SFOVERuQ0vcpnPrrN2ysxpgM
M69PZnOu2vmA0H5d1OR8KOJt7ke//ILfPk/EnSiamEnJn7fRv36aFfTCqEVZfcqS23ncd9V9wJk8
b4P2qv1NJf/NvrEU9VS5qG/pWV+O8guKap0cxBr5K6225JAyyOD6F/ZPNKfp7XApPHbLZpqTMwAZ
X6Jju3CbthYwEoGQEtAl5W+TjG/MBcunIlEGUQkP8XIbTfWuFY3MqE6mdWw6OHU0qWTzpjCOdDih
1Cxl4kKz3/fCXhz3AL9lYiRFtyYWvmkDFJnGKtWO8W/l2ncfjI0A/evy3XCQXrzrYebThZuS6pSS
LxBicCgUBJG1u/RulnGPSpeK1tGBvo41Ad0EDzfzWuY7hRJEaQmlZTpSchzM0l4snaD/bZT5v+KL
f5Yj9yTk1CByeV9xEF30cHql7Ge9j0rKK9wVNn2RNLTllFvKOtvUzxNJJKSkHS3t1ZDOAUZtaHXt
lmSHrHBUiAvwyTUHbxHJFCn2ORjT6hbg50I6DBj7rJhF5M9IXoxsodtMxG1lhAqg1l5lzLliW7Ds
aVjP9d5A5UUiOiUX/aMcWI/tq7aaEANnL0rlyKkQWNwHFHyP+Vv+aN2nr/WxYOjJLeuurNykdhB+
EXxl6TexgFYBg+5OL6DvHs34Oiloh/G8oSExeSQUwM4+4OXhYghC4ghAHCxKhFjagMoiz2BS7AIp
3kDEnBMCp17kWHTd1uU6Re+OJIVAeYngql92DlW/3K50qBsymzXCHHERKF4UeKk0zpI0w1BBYTdo
ezPakhITvJIVZNQbmaKY3KB4yxdFVpBPrEnmNdIuyjyTOYK86Zvr1oAwAAJmXRpOnh/KZokUAsyV
Zy75aEZHY3Yd3sXMQaorlossXs2qDIz+PBOoTvwDoKKGm4MdoMTNHfp3I7XAf5wionyqgC+la18D
tXDVSVeVdBUZ+0g5SWQ31FdFdcxVSn9Pg1kYwlXmCrRMWmC91uYmWm5inMurqTxSJQsFiAByYIYX
QNiIRunm5wx5FlYRb5Pbzm6pO2Z3DjtHQ37y0t7G/Zp3ktAwneRuaas8wWXj96rOs7+SFmYOk0lo
KAzHV8Y7KUkJ36W1UU1yM+xBd0lnIdMmyLZkBWasutJVEJaMHoKGEONgdxVrV018TAQ6rkBE4BQB
iCaAGNbFoX8qU3r46wTNH8gYrDgDll/a2/zd64o7WEzjajvpiLrcqDqG1vZzwGSHRISO9vBmqVyH
MCCC6NmPzEPtXoMebfuVq9Tg0xcJC+FM4rnW1xaXCe5KoSu9Mx5SIVJXzlw6U7CRSRMU1g0KJ3k1
3nT/UYuhn8pehLMWAJpaY8PmplVJrqR6rB9S6CprFcAuU1Zt6ZkRr4WNTUIgjkEB1rYJfadWcXHb
bbQtjO2gb+J8j2kH8Y78WtxLL8RZMiO3rqpmJ45ulbhJg9ZzN1RbY9pGNPekQ2XzFy3ABKxZfUho
B6TFrZIftWhbzlctAeO+TapDTeY2AEqTX2Al03TCCEBeyOgMANV8h5s7QW6qYrP2dYOIRiaTK/kD
VBj1byxvFrZe6VScnwjCEcb5thZ7jIHJOixJtoe/Z7o48czKs4KNIO1n3C75dpoWbCGBeIGPydfR
O9fs2HfXEiGQXoExI3IJOoMoTO4MKFtM6y2KR1gThTczbiCgmtgbwYkIK+EOQyTZsTcA5D5a0l1b
u8K8JVqE5loVOsFzROcW9A0GGxKvIUeQ/xx6YrPhPplnTs+8tnCmAWXDuiPwiM8z2VO3QlymgJgS
bmA6TeZWrbe66Q0NKR3r4KngUsI9E86hugJ/SKrdMpD8CPVVPZD3tRIJKJgWcdpMdEmMTNA2RGec
bAFm9bRODtVBeRAI4XllYyOZAvxXwPzmQ2c4+jEwe4Qa9BS+ALluuKVWW/kOSkkssSxW47kiM4x5
jC2aHjTSSvtDSGXVr01MWwuo/jMqzDyLXO/CbXEdAhkkOAL4b05Qxyn/03rCVn8LbvOXbiO/ddhL
6Pm/tR6a1vGPf5T3SQKOzDGeq03tIvsDMJcgkodNATKQwBISscaV3HspYX480j/I+t7q3YSoq12+
0n7wenGfB7u4PETxtRDtw/jYqVd+c7TEvd/e8E+C0P25pPt0Z/19TF7uyxf91aKdjWEaGwDEijuz
GiYnPQyaW6GuIVgdsJxpqzkd3rXfOybLmSAttuCWA9yOSPRRCNFCskNr3Y57MJDr1ge27ZjBbi42
LUv8zIuEzpkHHJt2z/TEd5B9M8cGJzLHm2RyzcbptJXO1TdxDVhAKvKLzaDv/JyomEOv3+jWHYGX
crGr2mP8K+bj8+T58gQQiy5mGmqGy45ANJa11AyxdNsC0t+iPmp4RyW3bDZg9bWn8YlBGn0fdSe/
9N0qDxxGNHmzGQgastZz64g8HiqFmbGF3dVupbolhnHOWU58yenEVfOWJotqswTFwu2ScoDrB7n3
mZ3co/mCDAf0B54zFyNKh0net9MhFAjBojGwpJzEVCPQ7zCJslkLNgtRssB2OHK3zo0loUZ5Wa5i
bAo7CsMAGBtJGWuxs1ESFlsSW9/oSXRXSA5LcPr5JrvCoRWSrjeswAwap4K9ZwvhhgRFmrvr8Dy/
shTtgfDn8grVQNps1NQzkLKjVST5iArnWnieY0cS99MeeWhxy41zkTFSnTiJi4jLMhxSUfKX4brf
jY/19ciOZEOIbffxbbuq/vCjg/uZP+cQXysOq7ywZcMBj2ocJ4hXD+wCPFXCKLHQWm7gboD/JCsQ
IfACtwq80VsqoXQdqffh9FwbS2BNCyzb5Lkjp/+teFlKxZ/eEPnfm52kaIU6SQk4vQli3pophJkt
QEmLjUNejy0E7DVHWE1Iy58kYDC1qfMtm9ccr2uCC2MbQW71IWg2E0PSTyGNRflapHSkQsA2DxFQ
wpfIxH/dAWgg44zYTmPFmVL9Vofpl/Ohz+Wu4Gwhv5iJinrR4tXVYhKryRdvCeZlAd7qXgqmkUem
nvXC0Y+1+KCm9vgkr9GPGBu0xTYxr8AU1zLNQg/outbuqtfhzDKnH5sf/Rw6CKC5XbNteOGoa3nZ
Tdt/bqS9nKNWeG78DR1TAeI6QPLO9clC/4/xxZnILRNpx734FhckjjePicueWnMsMJ9PiBT/eaf7
bP1cfosYtbm40vbDFXDxq6tSShumLKXb0qK+WpeyTXtZoEK+tV7Az5nSanqnyYc5GhKq+Rv5VP2u
AOaxLy1OcxngXGy0mtK02qjyEonqngFnE1wZ7U4Wt6lJ33anlzeKckjRfpVHAN1q4NL1lon7tNw+
ue6NnTUeSG3ThfOobOaUVI1V3Lq+tW2CPWKVXt6FCXPHbSFcTcU16Cp6XAg3T6NAhjTCcZumNAz2
lsSo9piMh769btIrvQCodfj5OX+R8y6vmIGEm5AUvD+4Sf9dLWIKUa/WqfStfIUrMD1EDwpVJy1O
GGYqqxqczpIGt+guqAggOKBsxtWyJmiRktNYIQHmsAEQqljgdW0NFTjlxLTSwIHre+2UV4xk10hj
ZnNNwpuaLbVJIa1IlG5++9r+19N4+dow89boZUKD+NLKTLCzS1E+irfIuwS+t/JG86+r4JQci8Yt
LY/eLc6mLt5mMVcah6xlsLEyUcmSDRQUx+xgrlF/UAbAZeKla7ikcfnw1yrTenOTh565G9WDAGvz
oNVXY3nN3UMVqGT3TeOGHwat/Gajo2jdCDewavvACf9UAuCiayQk0kCUqWtiSbc2NYlyumeOd8l4
l2YnJTu12WLdKw1bvmdwA8g29N2JZnK5zfXrZNxWdBEwIOjX/XAz6EfFxCO+fgufUtEWXf/ZEOwF
lUscAUzhwDV8L+02qk56xVqztlZLpt7iTzD2ZbchUWbE3UhEC3J3duuaqdkq/dBJMIbLixDSAAlD
xb+EcYKcj0Mv79dcnEZ5LSbeaOyIcQiR7M4fScWoH6mX55t2+FTHzzrIZ8GrQ5fMUwneFYJuxwJf
PHvpE4Up2WUztksZAqyyrfKNnG2py6NNzj+J3ViwJ+K4QMqqG27cbblBauMj8YTUc/f2Nm5hZVLC
BldcmSY4BKWbfwxsaOEK0DqF5yHUvQrGdezeGb3bNPgrKBXdeU9Q0XJzoUAkJ4TLJWLxasWwKiRz
YhuVR1gC3UPAqYdoNF+JR/2t25SqM4meTXr8kOxE/6Yt70Z0Qrw1FL7aShn2Y3lVwzrxrzMJ68YB
8yF21LrjfVkiIDtlZ0r8eRtCJNq/+UO+whIxB3YVozpZaekaATt3Rl3y0sDTk10aOhlhhFf+beAk
FNRcgQjakyEm27m5yUy7a9w5ddH0McM1Qq/TsW67UbqD+2q8a6aHFKVK0S869biUNcRCkzee15uW
DiNV/5tGpka7sq0PU/MI0NOoEF/aessv2visTE/WVqSTj/Umy/el4NbG1tdtgtbxld4l3XILpQSZ
0B7S0ibpN4Z677Hmp+fZsiXDjQt7VLYCLvJdvlF4+CKhfKtU4rpIeO+GaA/T3zQS8eVONGw5deVx
Z4wHQ9ulnDS6oxqOhhMb5QUb4otlLF6aCdrZZxBYJG41YUe+uqbyPjklfZHoOuAvBtWr2xGw6RAF
Ho5ub3Hsoqzs15ayFP1qvJbovJmwbR2yFnVSE7rFsYFvgZtfDNs2WJO2guqTRL7hes5tbskldhPK
wEccb4R4hYlTr8c/EinYzJVwhlIQECtL4nt8sHyc9oxoVtaSqrFOHxpGAvNWm6+GZjfmN2p2naN3
zzYm6a4j/mO7kezmSRMxHeF/XlvopxKPVSNcBQcUa/o7VabyqENtdwOyOvrt0sxkCYQbjpRq8uZH
WgZU7ExkyjV31H5yyOIb92Hh9efsg8sj5GkZEkFBBMF1RSbUU2zukTGpHZdD3LB2YGzQkVoEUIH3
GOzkwEipZceT7FhF2MO7vqHEUyovGLYNFiZA5HBe1zppgAjjc7eC85ExWfSkacPIQDlG94mXcven
RSXiaScI0cmnVXLgwZiwNwjupHZdF5QghpvFDvWv2XiRROvBDg5cT3J/3Vi71rzlwZXxliHDQBL1
J8ZeaM8Ye3RzG0g3VX1Xy8ij9yW5cs2Wfi6NUwvPN5HUiFmJhqSk90rLUaFp0egltVpE3OtByCcM
qFluoDONkNA2YSfbxi67mV/k0uY7ThDeWqRhu9Kf4B0s02yRYO0uYeSOHO6ZqQ4fYbWP46uUpqi6
C0UvMa9GdS/q27g+mNlJ7m/k+tHsbvKYS4RnWFcl7H5arONjyhAm2fjxVtZoou6DwJUlj2WMlvV/
KDuvHceRbF0/EQF6c0uJVl5KfyOkqaQTvefTn4+1b2b3bMzgAD3T1d1VSkoiI1b8Nml2pXHxi+La
5m+jedGGQ5SeRBOPjM9d2d+fpuFkWKTXuWSHx5WLKRUEmcB3ypUBcSiQmCmbpLWI9PJN9tGsOdVr
67oZGNIF7zBZD2NziebbIpxRohJAqFcnbmPSl1EBN8wph1m6GtXVvHvotRIEMht+E/2tRFR2N0Lp
k8v83rahuZwL+bLIF627qto1zW+OeYdVz2+9RPHzk5pcZWze/XURjksctEMYF7eHFPCoZdx22VHP
TmJ+aTsS628lNzq1tqLTJ8G6HFIIt6ka8JmNErI+keVVGSj5sJQdFckdBMLlt3cK+yRX5PxjXubm
NUOy37zOj0tnvUzDZdH39/a8dAex2Ze9W39l0IaccJC6zB7LwFh7cnc2xpB84I7mhOzSKqe8/y/H
c1n5v8ZGE0kCJ1PyJphC/vc01RlDG+tDTp0xixEYxaw/xeCY81ZP/c7wkRN0RKSLPmgmhSF3g8pR
HgIgvPXwTsvnkrhsePjP5xHl9f5R+UXrTVVAzm0GTl/t2xWAQLBgoycHZr7zVvDebPQ5bD9yY1OJ
7kx96A2jYmOGBCxG6ZugBSYfgoWCP6iXJznz5gORjbK6VnXL9ProG3LYTYfuDRF0WX/i8Mn28ioW
24Wnk6fZ2jDXdnS4uA2CP2pVPQR+4idVzg3Bi8RCW5j6hmXXNeAgCLlwv60t0fL8LkJiH8ZD88Pm
RQlNc56fm/ci2inb+eWhUH/oMRrQrMN5TCguxhfBS4QmUppa3wzJaceN9cmqJZALKZzgVBMkNXRp
WvQBWU6bXVX6Orcip9o3TjMzDkS0H3RnCmFLOcHnfXQlbSvV+8qjPbWbDiIf1+iqxoECQrhNoPWU
ttobD8HfaG3ASHXHn+hJWo+9inZHnNcIHCbZS5XDvH8sz22gd/7wqX3SHEFhXkHDc4sxU/sUKVEE
YA7ZNyKaQLvvgpodxG2sYerekEOqG2inUze0EGsehEEwPXzx7tE7wQtYskdK77Jc8IfoOrtw0FCF
m9kAtjSnmv1u0Td14wnv9Wvxh37bP8LeKvfW4NSvBt2nIAWbNrtQGdm78jFy760tAV1iVtvOdv3a
sPC7efPfDmjGP/nF9eRA9o0G42USHWX9g7KR0kybahEN6PIds+xBYbkKlsqY0CegtJ1l+tkKijfv
1C4wE8Xmx0SVoGjHJ6OzqyqQiBbclCECi8tY7e+C3/+J+hNGQQeZxrNw7EffDB5u9AHYIkir99bi
+G0DzZQf93StPsn+MNJVTgIwX2QblYTom0XpAF5cP7rUoLNngNza6+zF/sZXA2IzTt7wutQe6Af6
Vr/6YpOT+l/zKbr0qceDCDzCcXIrfVmK/3DF6M8y7SXZtz6BT1PS5MddLxDT8PTd77tfhML5o7R7
w69+NaDKfiNtvstpd/+28u3ClTxTfix90idbMpsfrMzradJanob5Yvqlie+e0JBQqlyM+2Tm5/F+
+oNBUlz+3FuQHSLmdpVXv1rvFn2RKrE+Q/o/lt8q8scv3CH1c/P8WPtoTNQsN5R33LD0ln4hxmrU
b50cggYLSuby5wgZF0VMI/SxEjc5ecIO2ujxNuh7Tp/g013hAhgJw3+RePxb1OTfu2SNfyEDSjbI
T//fK+LjMatTGifirU1DzTosN4XSqXsSSKaXqo4UOYynpbEdmT8bVzppyTOWIzEcOO9D/58qv16m
v59se8X7UR0sKbyTS1F9z4AQTLlgPBRR/xlyj/YiTL39UwVm/l8W9n8TV/7jXZj/uNeNXJBrbYzF
WxcjhpmDwvRUleZql6aGHjXKSXsDCRvgjWTOiG6SbrXK08ipkFyhdCQMbaiAFApU8UK4zSvVLnH1
amzMk4F6EDiH5DUmFJLsa8fYJiehY8QMMtMVdikE5B/KQob4/J9P/oQi89H/21l5zSIQCQgi6fcf
GpHlYcpybfGmctgP6jA06BHPiDxm5MWfG7fMqQTxkavM7EfFT/xR41khHNT0oGfhqrXvheVNDDLB
gQWiw2k+L79UwM7MpDfkaM0XQwR+mJUhyMnHtEGmIvQhlUOCZkPlk8Kx2G3ujpFcRsFTmAMKn08M
4it97VP2Ls5yIWgK/aXJFHJeWEx3NPYiWaM7HGQQGWvgzReLQUr1ruLXykZ90oHnDfueOE3lIfaS
gzLiOMMQaxOwDeXBFyigNAr/B7xjBqBwcviCqjKVLbSuUbuv6wnkQ8CtloES+0axFX9iaX29hfik
u68Ybk3NQMbhfF8kQa06eeSVe9Z6dgEpgQIDyaXlh9/opBTk6mE3BMXg85VW0k6N3VbY4K7MYYoa
pxBcsHxVJenooBV7RhRqH5f3e+KbtJg1u1EJHsOhSncVK37hwqsa2toUaBL/yBn8ILv9F9wWRcU6
tEuyGwtfH/fV3f/PdwuWgf/rbkGihaJEJAD/nzVrSz7VszQJy41bQOrCRjig0xeAF4krsTwI3vnu
gBzBBvMgM9nAz8LcclKjhEOiaL5wh8kTP5oe1BF1m8Oag1B3eCoIWiIZhVxndv6gpojr7fG9HPvS
Xl7FZ77mArnGXtszPkzyeWHY7RzgANoLFxgxbAInBkWGqTrfYgurIs8S3ILzR7Gp0QgkFANpLm3R
9YbRRNqb1LQ1W1paMQgUCtiHbe3I+iD/3Z4P5dvCrfrckMDwE+OVuOpf6c6k2REFBCXPCRU1aw5A
Ntk0pEJf38/5CIXsVOwxtKekXoXFVGCfsA1acKDWCIflVis3925LcXJn2oRMxkeeeSqn5hzcCXGB
k+F/APPo14YvZJ8DmSNr1iMZ1/byoMx8rYnEewYbRTOfbEOB6fd1xRh/YGoEtM5EO9ACBZkDYv/M
InKH7axol91wQK27UAfOw6oHbYByjrN6ItvSVcs9kDpKFRi6227LygWTjDd1ON0f2/tvEW9IjIOh
VXWHo6sFnVJzTtqK8NFMQtIvkH+eu5AL9NenlkPsb0q1Vr2NIVU5h5prFVD88MucouKt2G5TGCdW
R942mbe5P5QOx2owAAp6Sxu00HhBMq1nNhg3UAKOXcNr/ypBqJPifiLJnjDXnTX4wIZzFU6SO2oH
+NX/cpcjivk/bnND5fZGs4n04S9e+i86pvjRm0iLBSRSbKQPG32fNSDFwDDjpqwsmQvvFEeeku4f
TCeRY7b7jur5xkcPYVCPZQRqeZzKU1ee2m4vlsfWui3Jc20da+uGoAFZS0aXTnU0ylOj7JUMB4wn
QTuldh45uE1Y7LTsYsEIw6RnOyFxh0Fn7XpNS4bNTWpdzChor714ulfHh3QWKTAYsXiaZWQP+5Tm
uux3xp8zuVIMfOzGGTe0k0iEsbuCBXlFwdVGIqoEYpCdVnDMjLAgnz6BqXPumY/6Iiq8VEY7g0sT
gyXXu82oSqpYuhD9wQ/inVrryKYaNYJDOoxFiMlake4gC/krA8a5x3R7Htv9ZASpEVTjLkIWNtym
YVfyHnj81kWrfJpPCpDT7cExx06rDbHv+g1Ceii9Zj485JMcPbeQrsYfjFpwsbrxQ2kiVVtcRhW5
TULJ2BP3d7duLA62vpVYVtYYj6Syq8/2bY55rc0oO+lFhjO3QXU6n7PijVbIawNrBg5946HDp2Xc
7t5MU+YKaDcizQA2yh6oOV7Inxi+Nc9Uj0NyknF4q4HUHSui5liHih2n7ex+SrL9hDBFOpiUcG+A
XZLhbMWprSxv4ryPVL/8EanwppaW4mHz+CjeNYs653OJUkRIPvT8j27eunrbaqGlBxXVWeCqdXEm
O7wuf7TqSddsmd+biL5Bw72EnCIwjbP4OMfT2Xyci2EndFird9H0letPsn7rl8tQHlp1F1nnzLgp
01mKXsbmV27OenmrZNRU/qBBLlwMKr6vSxNq8jntDrJ06s2drl4m6ag075P4Wt7fcmowYAa7ixKd
DQRZzR9Re8qi0yNGNAn25mldoJq76c5+x44WTlijE6IwtmPBWn1O0oOcYzbZgYuCfCuWH+f73sLM
TFloqDz2ZnIQ2qc43mkRtNZtkc/ZeBXVy2ju+mF/l9B5BNJjn8Y7sfS64qPTf0dM6XqETEQc9uhq
WuJyzBgO5VnRXpbiw4TlKlnr1H3Ozc+FEyLYnB/m1WgPS30a6vVdDsJzooYTtOjS+eXA9xR28rnJ
rg+wy2Vn4P7c8fdKPsfLToh2d0xuwpFmQ53aI95uF5gPnzcBuYicrEA1RFcCXCNCJU4RgzfmYXf3
hMXlWEQ1Czko+UDugqc/cNAA3QZT7C1dIHMsHLySf1M6guaADAJEyy/QKyjbirvHe15yd1H3cx4O
7UFD03ga509+Xh6dTNLEJd80dpl8yIZ9HB9zhfsVLOjax2iYD3JyGNqnRHtqo6ei+GgQMrRP4vyJ
XQ7FyEs7Py/R1zx83YdrWf/i+6yTAwJwlFC8CiKn6BFw4da8w+InWZTErZ+UrIQPC6nXgUDHhs9O
PqQtS4jP7zSBrJ+m3J36MO6CPlrfPH/Vks+bQJA1qPtWCvhd8RD2EhIgD2oFoZReH5U+hKFHjMU9
HvFD1Ke29Njx5/qYInWQmLYulXQ0BSjl57t0UExfN3b81we3ruULlqfQfguesThp4sx8N9x18SUz
d6Ky/iIX2BmFYymddOFmgoymn9n8/BjCu3ia6PgTj3lyiMhnWjZVe8DhInNNCyUHx6Kmp31vNKT0
4sUIoUTkDT8XMOO+MJAEmkFXcezV3HXyQayPgvpiiv6dOrZqx3XzZrgaDWbB2JVSoOUfRXTU+z3X
t/BzTX8RTvMaXktaEQwzHyxqcY/ajWh+7ixmQI+7KVIwae0f7WGsz92+IzH3k7IrUr26x55rFWZg
3sPE9ySeWJBr4ZioF34YL1pPQE2BRWPvg3ucKIMd7EQ5XLkaXrGOntJuvYNyrr4+G7DD9Vl8STpX
MH2+5SxCIeNznbxY1YHRHCHAeC/4N3spUEVfVUKdojU0I9Gul72x+eH4X5tvKNFYUbltDPVFZYvL
pFPJ35aEXI7mp7p/VfV7ev+S+rf7Wmq2vHJifRnFjzx+K7SXvj6XzQ/vYZyei84Xzbe5ACJ22+RQ
roEbgPEGi/6w3PhabZVsrRLyJqv/sKXWC7mbAL5l5I4mDSp/FBAkiRXZuUfrPybx2xB9Lcsr5EqG
iK4Pl+oUR0cZHeH9ecmeKVsemie+gxxEszo9uERut9bv1L1ZHYv7c13TB4ms45pwF/DlPV6H5HNQ
X7gjyCDM+r1cHRcE38bbHL1JCSDovo8PsXCKhGP7OVKcgAo3v+n3Y69cGvUFlrJpnmYaNNFCcYKZ
t6O1rRu3eH+s6LQbIW36gXfSfnDujQpN9o6mbAWEZJuMoZRqpTVplLPDiIxt2rLRU51NpG/1i7We
ukuwOAFJwJa/GgaMltCKnV4BDMLl8DFtEtgEDt82Or741o92igBmoM7TzWSXE1Ml7DpSlY85V+nV
JnkVu1HdUmtyY66lSEmOXOS41uDx/8YQPmiv1Z0cwoqaLHQIX2a/pciCRDT6dTkQD5RNfqmpRwiv
jGQWYA8uEH3SGsoTrHusyYkgkBUya50ZTJ26sQnrr4d9QYFmiz4XKeyLE+q/RWVI8keLnNN9mnuN
7PeJZ4z7MdlV2UEeoTOuicFJ7RSk2odZfwjm+2N8MR5v/LU83hRCQES8kct1ILeI9Ob6piceiRim
7kyVJ+J3Tv1W9wfR64lwOzdoyMZQ04PIdB9XqCTxQtiFYBxT82h0z0n8kgvfhXoQjZeOFDbrNx1+
BIgdmJ+OYx4KpQSFKofpHz39mpKnXr5x6OW36tZvPH3H0fsjOXG1SfaVU5oyrPLK/l0ZfpT5ulwS
zhwXMQHSXo/JRCBEgITCr7y8mdXzQ/9Q1RrlD2PP+EeI38vsOx5/1eyoVGEU3SrlWUx+OuVZVW+N
eH1owVKFYkyU3K/ZfliD2zXeOJHs9RylP2P9HI9MQfyvam8q8KsGQzSLb8Qr6Do89MHETR0j1TXu
gl0M7uqNgrrQw4JLXqpbPR9NKhGwfEhkOsTFbyqHpAZMQkieG2RS1Htm9SSmH4P0JI6vhfQeS+/E
mJDAgHKweYvk37Z4nwF502XDQamKLrl4NEQ/a7eRdOSc0T9ZFP302+WXYVV6+MmysyR/0t0UxOKJ
isK6dyrmP2jfDMrF7hMnIeEXR79ymZNrITLvQb2hhzxo1XlidrOXchexPRFSXL0r0WXJbxELqwR2
7BlP0USOzxaF8b2/CvTriMeif0uoCGBFWB4fURZAUCDwprOR4yeULyXSg0uQfD4cTROu7aBMAdMo
ssEiDntGypolfiuntOluox6TDqZ8h2+Umz/KXYiapnKNbFcoO/4gAXX1YFPGnfd2h9zv+lCelM/+
Fen4EF8QX2WJt4h+p7u4ZeByUno6oz2wNFxl9q3znF+lzJmfoDkHIrnMLeN9i4wF32TrvhfY9hNU
omuOHs4b0G25gyC1Gf1ZWIc/EPcdSAgeU1+/RuRzENE5eooUCOYO/gn7j1w7CXD1zqD6PQsUc5N/
E4FRW35x5ZqSO2MbaN+GRmPeWE8yH84hVJXylnPjA2q1QDtnU5SkpF6KXpGlxvIlNk+o73aripS6
haV0lh4hgTi446K1UGWVu3JEYbd6ZTdgz/HlvSzb1p/kPWqD4QUl4p44HSvUhU3MNOUSe80LNrSv
g0JsxHP7o/Y0H27ys/g1SFgFUMxtEW4QLtC2K7OL7WF4eWAHNBzZjp7kLZXLxp+IzX9PZOPcOQ2c
KtDPvCsOGRWyF+ET7EBk9SLoAbz2LH8NL/QD9gGV6joUl0VaDlOpXVxXVW+LCtuGrqgJbReog1y/
OJldBr5kcaghmH6B0+43WDeaX0H1ayejUwlu/oPauOaFfLQBhrb2mtbusz1Bxm3CDgdStdNk6Bmf
z1nF9/760N2xWw/bcetal+ZD6PayhhqAo6DfHGEV+46YrfWorgsh3/8sbzXFnSSfLxlsIWm3tXiM
ZsoFga8OQ4lRIpiQ4JOzgP4USEVzgWwen0YW3ucjkHgbOUkbCstBEZjaN6K0h3wG5b+nCAxwwRBC
C/XlT1IIjI5rx0wdeXJnwJt8K1CmTOzYr/QIOjEo1T1ayjQO5sYr3/syyEHz3ZqDme4imIbsjWdf
tXyaheHmaa3FJ5Ej88s3ekbkt8vaYN2PlKWIfUiwafTdC8yWG+mTcFPBm58wHbBdLhtV3lrmptQQ
eQc1AH2OktzHXtujMZtX1nVdxa49TDBmuY0AXG1stRfr0uMfxRiRBggPCjY8bf0PvCl+wSfU89kg
ooDS1jZLjJpgrfSO6BsnfrfaDvCj7O6jP2v0MrsrZ887kh0IoM7C5bEVck9vMe+7WmWLsyOpjrj4
kbnptqsTxwgNlAAIXg5mvzEyB+Mp0bUSl3J3eoDSjV5uVR3F0rYlsESzu9jBSoM+mA2bna9YQUNa
O2IkIojj0zXyDua0EfyJ9N3+PBCzWPoqsveOhLXDvbn1JiVLB83c5++sE9lPpgUZrV8l7VUuLDXH
3FBib5gCiWY3Mxxbbh5vjT8cXaUDLd9jkSkeHoFflNMXBAszcKp7sQ1Sjg0WZgyXxYZQTR4qBVUV
JkVhy21JyRvMmo58l/kNawfDaMmLBPSA91AEq6yT0EOfXTaBYPrgGWPlp5RxjF4iGTfvNuYbDhkx
9QriJVRhu489NusE/Y6biG7B+v2cI8fXA275jFOMvCktn85iarvxH+YtEgGwTR+VSF8FEcM5dyyP
XLVVzbAnrlYPytrPdS+fXMzhughk5/ET2jKQZpCDgDv4Xm7JWDE5GhqQPnuRqsnCNTp3jD3U1kXs
ozqYW9KrNzy6CRriuzfAZ/m65qPlJ0OpKIH+AHnRppFItCsXF9YAsIEdErKoluxEgNR0RgvsGEQG
QISjKZtnmLfeQAYqhC6nLcUz8rCG7jFcYEKuiItN4Kf4md9rLbeDlJ5zc7yTCOhYwmJaFy6D+Xpt
byeDhY/WliXyWvA94PG3EcXWepiTG2ZuQOBXEiQGybnOvQcXlrYuN+99sMW7DVIpoF95HMn+0k+6
jNHhFPen3LwsY1iKXvIrAbaiHoxX843Fohr9FZcQtooNGIqRU7b50p2Tq/ItIXMh7/Lc/kZodMFa
w46Cd5PnayXBuIOUlwZVASIk4GJli+sFxApoicxyFta4JtLPllqX0XbbAKDJNvuVheuMo7yK8mqD
5oN9PaWi8CzlDrcDSlNazdmh+ARi1COobEWMZLjItrVp9z+LshK3bLDgnI8kbPnSIk4KfN5uR35o
6pbUFdJouPl8OOiksi0QFTVVpM1Uqad/MTDMA08EcZnb+h5k/NpyFmVHVbaghAjywYunZWOEEe2k
uqOcwc8elwIDwFF9a8GE+5CaegX5WE8No5v98MPEHP7iIItHfCDUtLPrLjw4H3wEWEpgpJkLsHEI
12yHtQ19OgsgSoyHckFZUz9cXB7s31K54+6EE+cL5G4CeL4TWvDEXVijcR9tQnBb1JY4F20aoItq
czfJKbAff8euFlZrRFezSdbJajPhc4ekFFZtkhZtZsAwcg5IInpWb3TUElXA1siTxR/DOo9SOf+O
BNxiaAhX0kQWNubX8NzIQIBOUgQmRwZyGAsfKjypSHlkUsFox8oYxpbTVa6EluLEP03VXquQ6RwU
eWeMBynb6Q2+BSca3VTfwpHOhADyHJuhPJ47ZTca4ZB5inacUWXGoSC7uuqb0Z5VOZ58QaXlYUcX
Vjoe1OHMv5eyM6+vEuVN83kU5HdPwgt9DxjLiuRQDVeFjTi9TgDCvSdydBbWQShGV0A9+wLvs2v/
ooeNcNYFNzbxO+Nd3WlL0Mg4NUPhEHd7xaIK4zovx651jXcMNWxzDxo1OD9tq3E7Hwak0cD86+z6
4NhN7SW+Yru3vCUeN/O0W9249aGQPG5s+vsS01sa4GGgGxshVtv6U7mboTQNP1qOWXlS2qtxPyso
h5oLOzKjiib5HY4+Xhb/yJbtS4mCsV2FSS3SOYNgnX2dX7QMigMjFABUqAGfAPsIx6naZb0P12kY
/KjAknhayLFgq7AlR/I0DwUdLl4uHhCYFXm+jdVWCI0P4bCYq4C6Rvv9CIzVA8T5ASWlx4xk3I+j
eFwKR/rMhS3NqDx/PbNjR+7CxpSI7ttwoRHJU7JjTUG6uhQQOuc8SMHqzKCYnQ+M59gIaScyDIcn
W0JjcCf0aSdxbCqvonXRrYs6YugJLXargcbp/SD5zCYcN0iJT9qDQixHTmLado4x/ZyJORywBqL4
BrJS98ODAqOXHGOjeFbRUc2nFEqKHtLU78edBUheHjMz4NOXEZNKAZYm3Z+0o6CfY2uvDf5Ycmu6
LQQnJ7Rpk/e7NGI5PEfZ0x3pq5K+xNHNfFzYlvUqHMy9aV7S7NhNF12nmPts9KfYOD/GQ6Z+TtSe
ZMDBYasf2LRQxzxifJKrEqyvfbQmd27z2q21fQJZLdAZuIl3bEmcDZJ4Ny9ABkF5v1D51T6epP7U
lNciOy4j+VJX6Mf1QKMGxRROGYvdn1Lg8MwnhytoOxiwB9dROZEJpypBNb/Fw5Men/pxv+QnyQoh
Dcbn9A1wVSREMUagiNAJxhlx0gbDZ5xvoJkpOWauHrD94HSxGTnTepO8a7/xq/oUXzmv8OGvYeAZ
fbF4gjdL71u9859pIhp0/g+WiMQ5majDNW5b/IceIFHvUpeblXiL929jKJyUt/6lxHiZbMhVaJcN
VlIjdrB/jjoF0nbP6QbFPGtbTgPKZiUugVzwVBBVY5OB1dwxrhH0givv759WN5iOOGwazRZesORD
4ANB44dysSHNbs1Z7zF6MEBPNvkLCH4GhZAJO8J2AGxEYDn8mMEjw8nEJl8tBVGKNwU5oCZSHFQG
UD8rCQqXtXI9UFICWNIG2IqLtfhP7DVoc4DFYI6KG7gedmlkYJzbuWAA4tVUXUGntsfMVx1A7QNx
GFeEOHv1NJ/A5IQXSkLl3k7wpGh2+qsd8r1xwVmjEYHS2EAeBD5YEFebx4h7c8O4c6eG6C2mpGDc
GkBRymbRbOxS+t8Xad+FP81v/128GN74zQkPfyj8E3pe5IoMdxCJI8ovWCsI5wb6cJuD68EOE0+d
QHqtw8lM9cELnKsceRhm+RMw9q1M1O6WnYZfMC+ABWCnTRFIKhuNAywzC3cY8tIBfs3mKM15T2Hn
v9sMhehLiYpY0yEFvgsEZjZWtOY5OqG23/5/197plqXRY4VRwyTkSv9r2f4XYlIShEWv0qy7Mfao
DTIlwnZR69lEjPzP1wvoYvjxqVXcMfPqCxjOEx8lmaMSb50WQzAZ0hfnHZxY9GZ2dnSj62K+/udH
498UkIYoEgyvqHCnRKgS0MST8y+XWc6l0Jrq3NwgkWCvb/kuey13yaf82521XeRnjh48dtY1PuUe
Gq9n5FyFTtnG+hxbHOCutWLfT4BDmBXICxHt5s9DdkGYSQz2RcYU879oe4zVy/6vMhiumIIMmfgB
TcTwo/9Ds6n07dB3ypDf4uARpGdOFJ7yFTOWrSrrk7pRw/6Xh4NC3F+rRE4wnPAFKrvJz7zMUwOg
9mojec+0WqOfem+ek5tjoEOBXRRiF5rddIPkT/Vqszdu76e7HYp25dHvzeSMUTUc/sy34QrMfEpu
vWgDIzAYvUaUN6jZwfhZ/pvsR1nXpn9/v7QNiqpGEPrfte1fviGxyJfZLDqUu0T0PsuX6HP+HTh0
YQA5G27vWe7dQ5Tvav7jhlxP81mzVKRYWk0n5wbu4YDA4VSGDIi3+tAf2kt9UV4nFJyvzHweW+Sh
PKS3+rk61d4AL2737ywXv69gQgx15CpRmHE/J6g+O3vaVdwMTYeSeBUJTV/Dztr0rkAFzrZ5kdF1
Vj7JrhCnnrqlc5gHzUU36Ew2bQ9udWQe1zFyDrRqWAj90IyeGSQYRxlEocg4SCJzTXecnMZXcLgE
ZYTLP9CKsUokDXugw6PADkgs3eoVYBrv7wDXG2B1/a+pj4Gg/TLO4B2F/Z8fFW6wf3wTf1VlJC8p
Iv0nRHSuCst/+SYswSzFojaXG2I4zQxSImvlPcKrO/kWJUeWTaptqDhvQb0b1LQ22dOR4KCiEkR7
usHq3wFUZwfFRobHerS1rbUnoxTaRlqQvPt5FqA813CYNRcj2ydKWMHsCGdMIwNGaqY2Oiw4O5OW
gRfQ0fYWk+DLXYfH3EI98jVLLHo4XdieWmfEVUiWmtdgqfmaTphg4vWQ4q0xmzQKu/qFYFuj3whv
iY+MX1od1ZA/OGISbNb4aD9XswIppLb0yonjc9m2F3IE8sODtbNy+sN9ojLCxp2ZPI6iulU+yA6M
wkft3VdDBMwO6qxXbU+WAcFQzATK6xKw0caJw0ZKZhA0IcJlPJ7FSduve+8zcs56QxJLRVAFimtW
pI2wQlFb9btvAtLSTG7HKyoxHtbh9Y+1AWH+MDISI74LBaJ+D5cNeYHNiqCGEgFOh4+PoCeEvzan
I8qYGEYUOEwby2917codEyXyHlAsfg7LLWNIdczoHFGIwrWng/aD+IJdN93Pc0DkAmcdXkRvX6fF
S+pQZsQzbSJOY78JOVgVYN5YUqYXvL2EzhOkwD64Phi0m0if+H9HeD6bIf/eg6NuGsb53/hFuZCf
vZBYa0d09gT1QZwg69BIIQ9nRPB68qr4In8IfR3uW4VZ2fsC08fkRnFF82pFJxwZiGZ3KolW0ea+
wvXCnfyvg/RXrL1qD8geeVYM5gDccpfqvVJxBh34TuQ1b4UbZwZKpCEn3cpI8PlMjniK8VC2yOLO
9YEt9lROPsf5DC4MHfUWfizGDPzSvS0/C5oBjwQ77Offwq7dxfjwj6PDwDG4+RED7/iH2+Jr+n3s
jCPUA/p32KZIcbnI+Kfsr/i/5bD0BeyMZkCsef/Sxbb5Ij+CkkOynfsVqXrd69LZ39kfUkDM8WT+
Wt9usY+IbQZuZVx4e/x03Yar5hYVBELuCAWwF3LZ3AVAHYjWRfZnuLjVMCmRCYO6LM1d0NgVwbVF
GOGQsIMromzPsEfnbXLxquM845snDmuVrbWU0HjGGiiyfFeEYuSo4zg4892bJljqtvie3rS3IcDC
RoDTtOIfyKnvHrn0huZD1MU3uUd5LGkus1KIxisnTgFc8xo9Z8TTGF/Dq/CiR46ASwcLz+RFIaIs
kPtslwKKBdIXAUWF7GR0+9qWW3TBZAVs2kPyjCNSF0NGb1I+hujI+6sthELOQtQ7nM/b1G571nbR
pJ2LG8tDCrXDF7ZC1aO3SA73hUYDEiD0ntQwgZarLY8M+YePF/5P+52cb2ayWnUYzhriA9HBgaff
AUnaLSERa9QEkc29XY4hXwEmRurVfFRSYoDv7+tOjmzlC1vx2uvb/lV3pw0/nMFBdk3RlqEDw7R0
GN5mtzzrjxMYpgKncs2+YGLeOZWapBwUnri2Aj1eVOoH1jmV3L2Qi4JWYBb81hYfPbfsdna/X0Kh
OcYvjJDJOf2k4BUU7hEuf3pQsL92FVAM+JLJy5MteWrP/A60yiyaLADgAGiSzrVbefIqEeVHs3Kw
R6WfzSc74lr/BLNyFQL1i9+JMHtLFBS4B6AyB4p2232CFmA5n7DVNXb3S3pNT8LHbsKWl/mPF4To
vO91AbAlD4k4ki3S6VjIYcIDy/uWV98XsA74zvDZ3130UAKy+U8+abHzEV3JO86By0c3v/fnh0/I
xl+OBo5htb5LnxmuL1Q5lUu2CKJ0QFb01fbywdUNNcAelRQen/bywqsNDx/uQXq5MzvwUrC8hGve
CLtrZYck7REczaE5YYTixkYYxHzaAmCunZCJxa72wZWLQQf41qyAeRZwr3w/jmjtxW/tt7ikzzA0
rb5dYHOZDYnLzJgHDrivMal04LG7IfUkXDf40PjAar/rtsjnU5tFNQIiRF99AxMXl/doO5K0RGDL
eNJF4pR0YAT72YQ2y7bYmPiInqbUEYLyC9AWr5KlHlkANh3lHJNnBcvgdDxi/VYVNhr0C9MEgBaJ
AQvoppM0hB3tiYCpppBUt/9H2HktuW017fqKUIUcTkmACcxxOCeo4QQQkcjp6vcD/fvAn+ySqmTL
ViBBcGGt7n4TXdifCwcMsf5SOPzG3K6eQtn1jQ7vAT9txZFxIA8wnJ2wabrMOE7Ii6ozu7EKePGR
X3+V4gpUKGuSf5gES/yYq8hFpQGtE6opfU6KynWCI4blOwWjZvPY06kFH2GANRWHrvKADsfj54cG
S8kRx1NbOnYPYTq4yYbuk7lEPu/vvnX1o23mgnOkC6meEZc1Ge1GtpWH0PKEj8SwGracyuzaA6G/
AnNrTqhMBQaa8r1OqynLExG2nS6KW2yDTnNwRRt4B+fYNb8QgxZYs3RLKAehCSUBm5LxtLFuZjta
f2GPqfD8jMpIp6SY5PTyDzIiRsa40ZxzwszWSH8Rparn+g1aCP6cr0ku2xlnCTzceEtvqtKg/PQt
Gj473H1GyNvv/sa60C/SBRrXOhklOz709mLqCXddx9lxVu5iCyEjyt/ITp1cW1Z4y7hP7cTk37rj
y/Tgn9v4c7JDwQVG0U1ZUBu8V8yZYfc3AaoGu5pjUXMFX/iVSJgsgO2YDlHWoWM1QG5TfhMmBEgP
Ekp1Jz0XAcRGp4Qhyutwh52e2RblNhUsMpCLSAjug830xetmFxAd0BkAyXZMJjOP8DD/vCz/jwL+
z85irGct2j/iYzDCwxv4f+vZVnySdpxbUMQ9R9LxZJ0Nn5wnGLOgiW8/SPeGacPJyXLjqBbhf3lL
DpiRAPngdDMFZywwAJnzKS4zDCO7iy4teqd1XsOkhRb2M0DcCabBomceRSkxEd76KWMTWN2i429F
x9oB6XcndlesuDh+gxfSLeo2D+G/zWDOmuAf20xG7tMHExd/S/0IiQfzHMYyFNbih09Rxc76xOgT
B1kbd6XZcy6C0c8jRjUMP7BskDfo7Dz0HfPSmCZHGBDwnKidYR96/gw507jc7F8LjUdwxbqrQfX9
pciY+h3JbwRLcKpScWkMy1imBVPyisLVKUhGk11ctATMvQ5QW04amxdOAvh/8Jw63nPFvaRtlxH0
cNZa43YPeBx+GNtoxXH/Dq75OifPOXLfEoOcSXFg+1MfTN05QuhuyOUp4Bi3C4KeLsMViHecnDBa
7e34kHxq8wS1Oejg+E1RaOMhDhePi2wW8NIp0LHRR08Y76oH77fQFjBd4hlfBLOlcnDU54at5+Wg
jGcMokyszwLOmAhG5UAb38igLTgOBjMMh9gEwt24E7SANQu2Fx5pXUM2ODOXBXjPYlgxgnnBN5zC
dreT9/a9g0GAofKuss7y2d8DUF2yDmbHJJsoo1oscjuGMuyCIMp2j9/Yg5nbVto038Lea2beMTol
n91lfDl2FWH6SL5DuksAtPSmUhZjWfcd3oaVPHuRxjha/n/7ypGR9ZDPRCi3GAijrMu/c8WOnURx
YE1kIg/lxTJR3C5CaH9gN2RqAnHgIwd9PZu06rU+SxuOdMEOPsH2JfAqvkIihabZlrOZc+rYXcs9
hRCmW3oE4D9ORODCORgI56PS14+OTwv/nxm6WRKmA1KpIPrD+2hnTEnIRbkLr3ELgDbBAy/gMMhj
DirIPoMegQ6DmBPZqbQTvWwya12AEV1DXroKqAZg9UBL8N+LjW/M+YVqOIv5asRbVReg1hrmNd78
5q27tLsMZAbxRpxcrfgLvon0l9kERo//cbCRiyyqOoMYVZF+m6vK/tPstU4cTt0OVxvi/Sw0ITyg
w7rGPpA5KCPWDY/o8JqUk1S5lpMY79hZ92Z8yvMYk/u5GNtsOUFqs6v0SKhB6vS53/H8BO8aHJVs
7BKMR79FEvFTXzlO9DmfiQg73Pn6LRTcLrngh6FGc4+SjuRo+oNlZdkt1ehSeEf6Bw+PyKQDbSS9
zRV3NQMkHLrq0tuzXUCH2nEUN3seUE43qlJoxDf9Hr0Hi5dTPvqbwWM5M049EWckQ9ISnJs9+hca
cCYa5lzBxAoBnzzVdh3j9Wl+63Y8YfRMT2SVTPzkK94dI6duV9DkHpVHhgweYxbQ7qn53aLWxY+J
wekPxyHdksWU5ZGhqtDQnqQLg93lA4VT+wnZAVXyFeYDFxmOKaTVjzz7hN8/PDfAkBWf/xitgoXi
orzMP4MzFo3FqrkAmUJy5bMLA244jnHl1zsC0g6MQFGWI9iT30YFPmbrAjNfti0bpchr5zcuRBMN
ss0OA6XQGYOjymm6ghb4KVNmxlNQaqBJbimbGreUzQ+ZQc9Dg2vHyyl0u+Mjwc9vDwCKsB5bjYCg
WfvIXfY2njt8dDskNPoUuj3FK3Cjsr/kiiM+tHvTTZ4HcKr+NeJDfz77tP9cuLKFe7Yk4WH6+9hT
qIUhLnuYqLAKP+GAM+vvdjyd8lbBgWOPno9ieKkA1zPnIqZgqrzh3hVQzU5CxNAKtnT2U6E0nicH
zoJ+f0zOqm/TKgR3IFdm0cSFOQSR608kB44RLYHjemsJPDw+5D0WnCNkRs7M7c+fTPmPT6Zg0G3h
WSwT6PG7z34Z6qFYDK/hVJM+C3Do2+IH7T5tfltMBOi8I3Sh0sOjrmC5M+l7K076mbG9RHnPDjhK
YNEKAV6z/cFh03Tcu6fommAP/vlaZUX+9/6BagePf4xuLZH4m/+tQLTeLwiA42Kx//GsaegfzWBB
EAwCtOFTKpzqzWDSQJ2GrkdFHV/te/KeL4wF/YVKg8WR8+YPuw7qgmG/PhB9lXg5TqQ3HyyEIaNP
aTtS4DWAPXhaw4UqgcMS8X7QL2LdgetdVMvUemff6VxM3SRzwq4zLBof4h45sgurWGNa3grLZz3L
U6wDnQR/Wdz6gFMexqI+MALjNMSJjAMRqi7tM5Zst/wTyTiUvo9hi1WI9cHjWtfL9GMkcH306+4H
Ew4SSoG/x8Idq45Ju9BvnktHpRxeS5M9HOYIUBEoP50QxCXHOopLNoQta4wBFoyklFkqTDlYgXgq
Huq3et1DAXbxhYOD810+inDi714nluOLU+bFy3BGfkZgHit6519gPbyYgkYe9CQ+YiCZ/ej1woc9
ZPsXBDGMaljSTE5sWBqgnyY8QSgaU6Z305wb9sCbArdytzvS6XIFZwX3ImqLBUEkqh1v6xlbYHFj
7nnic1kbeCtTI3Fe9TTHDgH+BgsO5V/8qxWGMxq90QxypXbJaTcV6YllqCKQzeYIq9sVuOArhJk9
t8xv6iyFfR3t9xHhKR97IqSQiuwkOwnYKzELKX9ws43f8sWf1+x/PF/gOqKsAz2oBOdovwEmgZE3
gxHk1QmbdLBnMlsW6Mu6Ed5cvD6w3cUk1wSkHyZPZhxjNw+Y1041Shyc6cqF5W/QBYI3jpNOKo9d
SrVPxflVMMqy/3yx/3E+/+/F/ha14oVtmuk9F9uPw960mfi4h1qTgAlk8WsfyPYcOjRlfnDqvzsw
HJIJMYfJL+U3VKZP48f/rPf1SV6/9sMGb9aD8Y1NRrGCKfm6e+WCFivGrGYVnP585f/CpX7BZ/+4
zb/5yfmN5RmDkVUn77uGzIkWFKeupx0nI4zGYeqTjCNTgk0EugrY7ODHOf6k4/TYI1buoL3H1+Kj
ws8fAQl99BrWRMuKMhca4+4LRZT58PC70qdMajmclOwvm5v2771tvPcEGRnkxivocP93b2tj36/a
7gUAGC6HYlGgOX65jDoxFYnrVQYvgdkklLtmZ+F9DQEj3Gv66kl/3q/61slZ9dSI8Ec1qKUTdHdR
jeL2WB0J5NxgVABoAuuOcrc6NofmvThkh4TqgfxDKD9u6HouVvKBBslurg/2AByDM2r7Fxt5lMT/
tYXj6k6oMekuiv7b85C3JBY0qtCfODg7PCTxb3/zDhZnII3rlvVGcaVHY5EnfrzBNS+crHdpvrQF
k+zui6kG2bl6fGJMua8NG4ACnUywVX+Kdf9DrSi9MerIr68tvmGU8wVOJOjwkLauAL0+KyasEYTC
ebDlWMNvZdKzPeG+hVaSZxMTtVmEPfXMyDf4d9VX6uRl9+ZhIFfT0GtvLBtm75Sp+ZSZ1JbqDsEy
Q9vBxH5iKqMZ6hR+Cs/Pmv+OzBLPlXdstRUcsRO+g9dWyDZNe6LlLY+WcalRxxtzcSW4qnVr8UPv
p4V/rLRH3S+FWS9O4cFpzXKA1vINv686wg8hZqujq8KUF6MpXCLA8Bf5tXegbm7Tda4x9mGWHd4b
OK4fGBg0nxH99O25zM5YRYsgRrsRXQ6m8HgjuLircEZKM/5v0qR+noPykupLLV8RXqtPRWGSfNO5
Ni4Q4E1zudfFvd4YIdJqMDuE2gGojjSJDvRW9kDtyW6M/XI7xSGZ6dJD/mJXeDdeTvwTX01qpUVz
Y7ZduZ8Upf537DYLjo8eAy/cJhfEs90w8xgW6DTGU5LzcRFcQlxS8+XLmhjv+dqYhibd63gexK6w
VR5DM41P6pJjzdqgWMlcxk6ZayDM1nFk4T30vbKtbvoX2abynga1vGgDIQKcu8qtuFPt7DimSq4Z
Rbp+jx/VI7zx6bLxfINKVS4ZdEIY62Grtba2oVbWjtal+onUaXOoYTnyYK3Sd/9kBXA2GfawKr/5
XrpRImCNch3BzWEcEZ2L8yvm8/MWu2p72OLJcPBPcThnLObEbkzTejUOIpSHCfZaQeAybnT62bD1
v7sjCBSYaXJWDsN2WEGDoKd0xSN0D/RbtjVaOgMRdQWgzBrWH4wvc1ddDc9h0qrJS36v/UT+3pLo
lG/oXXi3AoCoWD8f3OxImPOWOCgUPDzlinxEbavT8Axbjl5vJn9VC25S5cZucOYbuPGF4ShWwrAv
HWvOJB0fCFrc/MzIzVplV1wAUcE/ZOxj61lkfTF/9z4Lh++NYvFM1V/x3NVThttHznMOdqNz0it4
2KbAbtPmOG9HV9tLNVLzkcTXa/OEA4dFfHhB5EN/fi1ZDEvTrXBO82x5q6PyOZSu4OpzqsNZeeK4
Lw3o+cUK4Ps4ukQTLP/c+Cdpzwu3UxkcPJ9jlMfWyNCeryqQptlc34LLwi7ZMaznv3DGbF0QZGZt
T5d5/1O32f/Blkd3aWBkmykFyxGzug/gZXjJ2BSpn95Mv+Nb16kIiOiMsiu+Qi7zv56iGv89yAHw
Yvbxmi4dVhSkZRtGWvCJAy2VWvXd0zZuRm4yXDCk2aAFUCqFs3hkHuqAgSxo/aEbu8x1uDsC9urC
ajgI4QIaXb0UXQNT3qnC9oVdp75IPz3U/6ENXkI+DF43KspDW374J2XZ9rQx6Up/Sx3z+OcTWdLG
I/d/x4UW0LdhmYpCh/F/mRD/gL+lIntmhpd1QGAnIblnypcQvqf4jZtPVunwLhafiQhyc0xhHFnC
RwHhWpU3lvbdsIU/swYPXw1jOTygza3c7cJgHYuuXKwD/Y2GWRS2hnLpyQDw848Exuqw1rGQyme9
AWfzVHVfnXlO4XYUrtCiyd3VwXVQdikmS7RR3Sqt9qaw9H244OSJShc/JXX7TWTbiZ5QihJUiZtX
vMcIEfctnxNJnjWPVH9no6q6tewdlczBGVUCOyMutnSH/BSqG9Xc4Hougmb1EHGZf33GyQmlgCFu
xqpculPNYrntZ9AekfcfNHxvZFTb7Agcgau2v2X+W1DBaV8V/kERTkkCsM9zW7ttsTKtRQ4FMQUK
nhJunqrEMmOoP3rW1Q2IMsz3pRWDfC8kfRthIwqzEfso6H/NBtv6bIObOW1ZmjxaIOYXk8ZngLMT
3QsFshrsGu/IYpEE5pYbKWE2tuhJBchvWWhLkisotzDYRqgUpLWnzKXXJZNvqn7/y8Kx/u08xcIx
iTmkwfuvObOQSL6cp90JOXIyzc4psNpcewOCVVfRFpsyfDEm5XRYvMd02ujh7HQmIzmbvg44PUNU
n4TXwKkPiF7m+QYGpXR+TkdqA9wxJ7bzzQjp8oXOpQd00u/kokFYiG1MOefkf6xG68tNvkp3+j62
qz2uUcrCW1JUruGppLMQVuwEIRdahBV91cSaPu3kYNEAXtKTMcM/HBMQoovbDRJMacoot8D6WxpH
wJqbMNzQ5pWLeqKZWPNGd3H3byVbmrd3jDRNaWbiBn4zTzjtLKWf0WfqgiwomYl4Tew4jcIrHWDn
MEtp4VRpMwjlwaS54tehUX98lkuNkeJEu4svOwIiR1SCA05o68dGBUqFY8oJRZnFhFGYxOxCG9GF
/u/v6sx5zgk1cGr4AtLoLI5aZJbsDBv2OlnXnM6H7FK7uRsFMzjYQBN4k9E24vUFEI6Hy94Mp+F7
tynmuFPMVcZzLruORgos0lX3ufIc7esvK4UJxb/2GGNMj7NUQ9FMfh6L6n/sMUIUmp7adv2py6lk
HmH3nKUc8qB0ZsRJVECDYZ1L7wk2FkH5JWn50oLQlNw0NpsYvpKapLPWouVS8eNVKdR87ESje+df
FYqHnWayHsTvpISchlRICu8GQpGU2jFf6cGPIqNzotQox4QOBgEFCH4/tkpYq+/ylkjqBjEpAksY
hQ04QkGVLusQJqm5W4Nu1DRmVmQx6aGjrkY9qr7KvIOCiafoKzhOCcVcVEYvPDiPEdo1UkZUR4eq
1RJw3ZHeUXyYTx3Lc2TycDVepwRMNAzxkyrn5UABD8PM+Emi7x6BUG2Ui6hzVAVnqrERxyFUlag1
tHRqNekhL37iBJ95b64DayZA2pjHABF6Jb2pxwiQjqlj0lBD0/OKrdd/lOqB6EVfoaYxYSeKazX/
EUueLMCFzNU7uKNiwXxd6DahRw+JMDOY84U8vffBw5EACQPljFBMw/Isq4dKBP6tPuVmLTbHKq4n
WDp4/UWYFDpxOHhJxcVdfZ0iqNgQxFW3i9epgW/kcOpL9NcvqJz6NegYiaC4HGZ7MiEn5BvTWhuA
N3Q+ljWXQYzEUze4Mlh2h13LvM5Bv1+TgiEmuor0JhHVkQdvmokO3jVTJsW2AsxiHOXkZJYMT5AZ
FZBhX45SnUOoSlmAMLuaWSDhLCjFYy7Mnp3DLAQWjI55cEh/GVtYsYo06+15x35B0X+qbNdxXXLm
KtVCMo59tKylkfJrgFIjP8UEgA3MgCXUzp/BPHidQh974twVk63MToDpF18S8zbtWwQeVnptUjfH
kjgnZugJOyX28DhqKDrfWLRMX++GtOd4RWivxZfw3qEDl8BbZHCPwuQAppolNrupkfjE66S/yBg7
qAXf5BNNgDfAvucvkO9iulH7kDlqtBm+B5n2gxtkeA8g8TO9FN8NfxugzQ9JRVfuibxp4c6jxDL5
yMfQW4rdhygtBxXbRXSO+PmWEGf2HSIjeF4tlGikx01+LxN58rLesCww4YsNkHJnfnd5cm8TGsAz
D/AQX0rDm+HEkSH7H+PnzrHxZWX32EJ3Gt94RHH5pglkLJgIblHuRPrHDJIvcko0f3aLXr6bwHl5
Hn00r8sAZOvbDGyyIgSHPhFeTnQRlz4ewogWIHxYJ1ykNRmHPxgibMzgubBOEEUBgX4Z4Q7ts85w
1HqU0iLMd7IFawXzyXWiWqPgSvoovnlyeKyGXdU7snSLxyF/arcVphbT12fo2X630e9adkIjOWzj
YEYRScYHwwrcLYxJhOLzLnCeB4goHap3ODjBe1zv83rRqTuuPYEHvMeADcu0ii25nnULgFehciz/
OKhTLED99kxRjtCeOR26HQTu/c3EK2gAxQ2zvVdqqMAYanLPnypuaiEaYCGfBxqTe46QpHhLyQpp
QozOLXqtCiNUT9AWRfeQkq9KDteDISKhOwi0oIXm5iQC56B+N1CHZhudOmEuB8scootEUqBJWpQ0
47iR9H0zzJNw9mwXTehQpUCQSoS14C3TfhsKG3yzsRgNeojtDE4XyingK8UoXMchYgpyi7EhEDtp
g51mI7KS9pqBdpkjkFCakRMS5iNXxRPXqBdH17dZjfvxk0EOYD8xrzss8kAVRkI9k3gwDJCafvbc
ePIadk73IxtL3K1jd5DmNDVPyE5jME/wvJTEJ+mivBCGO27NgkoAB3opxtKs9GDdGjGfDkoUm2OL
SH00x/t8YQJUyfcoLKd1bk6JEdb9S/2knMRpNSAd8zxgRMm8Nas+hAIbDDyoNVe2NpXu0nARokRq
S5yTWGt6Ezm4GD3uSutGOcNsh+0QyD9dthUVSo4VSQ8xqT/JvKa4rFLMfGzCKZUfJi45VeyTqNKL
j66uyc5lyUD3wAEIuTy9F6g/2PVstYdhD895brxp6Y67DXTvjcME3rq9waYzJBssiyxaJgo8E9Ao
MdIKULZCaEXU/5zCaaX86HaSOrWYpSsjeyG4hdDYdpDhVFzgELCNct6UagK5Qn3U4xXbEkR3OMtE
fNGqU+zRnkPsFEYbe2nHq4CbDd845RW+YxHkuha+aK8FuLFQZTzcq2ewRaLsWmB9AkLxzUNUQzIl
/C58l6oPs1yhRG1fwODa1cOKOt2lxUMfWBsBHujIkuBwxj+NvkLq8DIfJf2IFzezXNgUCRTjbVau
oZEQU0+wlCSfaZrv0lr+kTM8H9hK225WWBeduYHakpF8UJQfiAhKVa+CkrLx9VOgbpahKL0yFscu
zOEVQM20dma/sKo56ymj+sTsDUEXsSOuZu2fhZsrQEpMlHQVOTneDi0W74oOpRxVZlbEDDsQblB3
eSgUDViSEF46kZ2IdESUV8VrL/cMvbirYCPPiyIDLpKKADcbcjxnRr9ViTj1mfKQ/0ZkG6jjU7lb
8lmE81sbkOI2fue2wUUgOo8AVU66vYLjQimsXvmdxtUTP1sM8KsnHZGJ43j1XmsfdSStn/3BFKAv
1h08gjcUt1GzkuJ5mM8S2mayl1PBYuvEsxq+bNNv9Hz1jOetuPZpgl+4RgIDvIjQCx6vBvwlAQaE
+BPNgmLXoorNQMhUqZ+alNq5fpWp2/SnMEEb/DK+I6ilLCfytgJCN16oapNLwOwHV8hK2rXDrWDm
6zNa8KgBWn5WklupaYsezaXHqdSY3swMPnQeLqNVKCQ2vr7wfwmrGnbgCClj750b/dZ236m17nAh
xuQVOZNHWaj330M+TF7DtYmveo3R+LbcvQCTPkOyrCy4s4bpxAoozmdRY2iFGxbVBHFLc6O71/67
Ht5DcSXjU9c1diozOtC3WUcJ+qWgWH/q+AAoLqJkcxRMdegZ0lmXnjy1mASoctSSwmMRw7DRQJGS
U+7vB/pOmNLqAFuhkZdqtG4xKIgXChzegUcmo46qRwZycPD1C6KXVMfda6a0G7gJgvSm+JT1OrMx
KN+++Nmgeo7D6IDk1xSqhfUSwOfPHikPPkBQRMlNd1oRvvquGTgU+Phfn148qCHsR6m/v+StFlI/
0bxIgY/V1XMWh/CEkLIIKSLWnC0BKaJ68wJsPIyxykIYow2Q88x9QbSyYUKvhNDernoYy1VFYUYo
aI1aE3lTx7U+V2r3reUXQkZnRfYRpg+BuSdG5TEukQl7i4/XfY5JtgUPXynqyYCyvXo3KckNrkR5
PV7pBoVvKDboEPCf679fYzvjHVTKKl9bF+ZN8m8QxizDNbqRhdgPyJs4j3YdVITosyJfDlMOg002
2hfAH4p2wm5mXe/KcCY+AHNKulGasaHdtNhNypgxGDrHNLUdXKlNlK8SKPScTA3/MP3NEiir6VsJ
/zNNH1jkhcU3scMBtgn5rWmXUtrPCgSwyGkHW4G8GB/iAPaiVMO8RWw2rA3cmKFCetnIWTcXBdAb
uH51q6O7yLAjW5hQmCUPo/VTJuD0TWSGf2BPgfvGlA166Lq4vZYIbhyeV7vEVQmV+ang4GSSjm1p
sUL5amxlYZN7+BRujPQEpVXfMy8Ny2/eAisHC7f3peCDAOyRYcrqDv1PD9UH25RBvQ04Wg0najBM
UwefNBEcx5kYHSGoTX2dqMAp3RvJ6zoEqW2lbpmaC/gkRA56h8RRrla2Frq7+jcpkfVf3SZZOrKm
yaZIm/QbdlHV9WtIk6w/qapbsF/G84giIgPzf8YXqdxAGDettdT9DCpS/nbjaacy/vTbHdlB/YCr
0U1toDeNIQunKjymX3iYiQmc2qV3TfgS/GwuIWmpXFPvRpKWrG8JZgyfs94cBf6CcOqKq8AWLqJq
yO568IETRWGyqFILZiW23OqUQZOZ7jLoz7jJdXt8FKQY5skKWLdm5JDMk+eoDR/yrdHiUEIi4jXG
5ekC3yd+K2HVVNEswo673hf6FF7TMziE8a9RZINnuY0M3FOvGJmPAyPRKSQ3ihnMD5Ce4ofX0nxQ
av25zTf+AxmTTJ0B4yiRIw34t3DlIX56UWCp/UnbmR9R5DLjg7WDu1CzDDa0BKrMGTHh9m+SDmGw
418woIqvYeowCBdP5JiMnuN0ry/uxEwS7QYekekQczkBeRa2Ogxw9hxcQuDRmfyysQov8s0SMMeZ
glxq0Yobm46j3OikuxGsPbvA02buuTRP7Q4W5gM4Ji2WgHYB8+mQs3j+JDjScOqbquz+fD/+YxnC
odJIRyb4eUwjGJfpP4YeLzHo8tiSu1ObOABPQbQIyyVaUvrX0XufNJl9c0YBhBWh3y9jID1M54dV
zOFJJqdot6ITKg4hOhZM0pH9NXlBWRzsZzBTkLSF8GfsPF9iVkpLEYUkwdn/fzaVTVCAVpBDnIAs
F7aEAjdgR2KQ6VRMXqhvmY/j3PwFzX8qL5hEPdXxnhFGWWMD5PjZKvymvwbRwx5U38gPFdEWw+oI
eSXGyksBrTE/yFzEDbWf6+pyaGEa2zA0s4sJExZbpZH7s0Y/bXV8pKVX/mW5ETT4r6ESduaWgfe9
yk0W5d90W6YpGgJeyN0JB+EacZYF1ojzaKhexfiG1kr9yYpzMqaNQBb13yr1GpcHVTk8af85eAL8
CKUd9pQKDgH6EoZolGw1zk/rINy6bBGrF1ygElDbaDuOYTysP0/tQPzpxqhd/oYYrIx0w7/5qwQU
wm6WajedCfnKsA5yvE2f67jdMp4mXcqw7jpgDtkkBpKPEA9jiVycnRRt/GBt+g5eMbgOkB7SyAdy
ujrhNlJGMkbfKymxFeOt+Xjme1/ckjs4vH4G5bzFwCDX4CVflZ9a3EbDiUqRSoE/m3UXTdyZBCV6
F35dVK+Yu2jYLXokGtSs+2Pr7SCHEJsim6ucmWXtlsZmaO9S/DBaLHI2z/CzDs+6Opd4Nho8Uc+N
sZZZMv490uaSv1JLl9RVUduYLxKZgWzyCwsmfB3xTo+is4gdAdJDMBrlxNoSy+1fHq7fUYtfclEy
3FVTISDOVH+jKCpxK+tZlien17Heqtdm2aJj9d8tyCvJN3YRmAnAUUvHKW8Gu8WEPg6bl5FwD8Pn
XT4BWaDZWQVLfd3vrUN61K64on5Wh2yVrqCqr5/QQq1ldik2xSY+FJcfag00jxhHbEom9OLCfKAY
3YTfpWtu+0e8kdCtiheZ+Wy8MZalk55RE83TMwwNbeLPop2wJ2pqVb0m8lxY48HlBDv8H0/hSpi1
N+0vJM5/MS1+v0G/7cZw5F7x81mMelqBibm5R+N5St7ZgfU9GSHLZMUcY244HvDhayNsGwDVYpHe
0lV28Rm8P4Da6MXV7WsBFCGMFlotllvINYk2+8vF/npU/4lB/X6x46P+j62yMvIhzIVXcgrXvqsB
Gl2Cd4wPCZfIv7sbmPUj5m73y+YAmTD7Dh7mxpxKjuIwDnWjByOjPy8v6fe95dcFgYihClV1WRZ/
Y3nEdWK8WitITuTLzaIVrTkMXcd00xWQo6v8xfBaMsUxgOGfd4BDU9UJOdRFjbclzuN/70DjR3E7
tFFz8qpLLy/1ZBEFy6f5oWFz2MMhUp3QgOUwpjCURyk7PFUHfoKV3DHIDoqHkb8Zr02ffHkDnIL0
0oqrNnEtfQlISbaPKa4CjBo11xMPvr/hCGx1TIJ3irDCDJMh8BAe1eboqfeWGSUHkpHM1OxH/iBZ
MRR2LYrE/rVPvY1cHb3silc1PtuVvM6eRxzo+3qNIS/jUlNaFrpDR2oGq87YJdkjT669QauKVEk+
ZmRA5UeFtrE+KdbhxWS9jrdFCM0UkdskisnVBNJACvKu5A4MPMVNd4BFuxwTC2CceBY50kIQcA5p
dg1VeKgtcaF6hKLtG3sdP43uXvG7Q//V5U42rAncKTFN6teFukibbehhvXvSvNE9sdN2TbSro6vf
bmLjXQy+wvJWDeSGcAVrXDPEF7Ep90o8aspl8M4eT422k6nJvWvdHXBrrMRPud00zVbqrk2JUfm5
i3aDdTC7Q5St9ecqw8LDX/uKWz/JIFipstu2mwHDfGPFj452wTuH4ODqQtJ2QnwwX0dd276GFQ1S
jI1KstEq18AApSyw9VwW0Y4ffuxi3qkgiMRKUYbqv8j7s/VapuE9jwH9Ds90Iw2cAu+oFLgl2gvf
4CuXwouK0luG8Ray3mwdDauym2jqIgCEjBjyLON278dbilx+y4vcoZjn0AXGD9JpS4Naq917z4U2
rDXau0Tf1ta62UPKEtHdEEaInWI7K/jyIsX1uO8xvoFrXsco5mO6EX7xaBaw4eLm0h1niyxnfrTw
WlhTbkEzk61jerh0U2nLJFjxrlxJja0k2Ue7XHFj4Rw86Z0QVOPtAuF26+dH3ifo+OPAJXysfR/v
BXWR09vT6Mb7sHbNZhcbUPFWjb5rFRc1NExQctSRODDAznDiq21+0cgWzCcH1Ne1Hcq0BI7KPB/C
IfyfDjcWW6PhIiKKLFa+Pn2eEYXnj6FNhnRk+VKlmXjzQWS1EJw6oUeKHiI1rLPm/EUjsyvBLumq
kVzjYjhmN9oRqYq4HpFp580g5/EXPc1+wiqg7AOY4X0th3fhLciFxBmdJR5YJKZPC3lqgY7+egv+
1zMd2inuL+N3ktPIjsb6SJgSXdW0M24GF4vAfBy3IVcwnTScZdmSP7DkMybdQoaQNqx8biAuVygb
gEqxUuNNEQYy4xGm3AQ+EamQ/FC5Lfg9NjZJQmHhcL6iV48ZGOEix0CEP0PSM+FZETnLNnkSUBBJ
sipgseajsj1yLARPiBB/SXHQl4+vF9mox3TpzQQcUyeytRbBNlCQvQP2Q1xXJ7wyiZGETLZ8ZZrN
28l03iC13Mx2H8Tz/sKsjpg+gh54TR/Ph8iGgIlGjZfiU6I+oAwY1zdbSGNjWAw/WtEZl+PUN2US
2mFRhNpNoluzRwzl14WzOkCoeX/uHi8LYwGcixdkCXD3uBz+zW/VzHUsx++cihkMyu9Rqox5riN/
61CaRnTTYR3QzzxzmwAKLpOvnE2OuxP64yLQeWdWIY5JrEvejT+Q8q1P+HW+MT44g0Vw8k/qSz46
1/w05qwUVECsiPHuARJEBB4yqh5/V/1GLc03xA8+Cm/HQuBPKSFF/4KL+fVj3sPSR1iv9uy0A9a/
NiAAH5K1h+KC9ckDwq1BwsfXxwcm4yNGhs/t4I1lZpgOPr0RlI98zbrlhtIFE3UAvYx2+gFeM8jT
mZWB9iuL/mJ+P3JykBAFIAWCJg/KZ07E2IHdORojo5VEysLCudPTAgOEb+aHEkCxB3iyIWoRGsYY
2ZjH6TTQgAmZgk5BcC0cemBAkGKR/j/CzrVJUWXpwr+ICO7CV+7e0Fbb0f5i2NpeUEAQEPz171P2
iffs3WdiJs4ct60IRVGVlZW5ci23ZoZA2UeGhgQohXvwNl1E35CUpRu5B4sxhdY1/YxxJ1QJORrw
PBuiy4injWFMduAS0MQRTxdIgCi5FjfIa0q2gH1X6VqF88kYQdyNk/CPbX9T+sSEuANGVrkuS5/M
ag5kp2WCOzVlidTGaZROuO3+tuYC/Ipg1fVGzaWrQCJbBdXeWnZXn2yRUKzxStJeSv9MnhWwBxjQ
hKIEcXxxRMfU4SevWK+jUntydimygsOdeD2AeG6c8ktQg+K3mqeAxoCQASVPyyMvRpW4RtYQYQAk
G01/HNRbmIW6LWeu7/Sn0440QPBklJ2q6vPpicjHllh+LwXX7Vb7zRJg5+ZgLlsyuAR4/Gp6n9Wz
cq9vk3W1R90loPqvBhM6p4WkWu0djFEXktPnMQ+KaYJpJNpMH3eu/k6KmeKf2/0toRI1W9NfGD5K
F+TTin6gytwwQok18tan6hXBXBwB5oLCWn+aa4AiH2heOkj/GCzSsOnGqUJ9F9XDyKTGaJ1QFWaE
pDYf8JKYkQ6O/0C82pxUw3wEWuy5PAKgXNwosI+b98Rl7kYbJxmQqsje86iLnvDHOljoX8kYvtb3
nGgdFUI+gZd8Xx3u7CNTMt3IzR3XZH+MLV6M9fn8MklbgmW7eYSaBe0VWlJI2FO9I+qSzaG9TNd4
1OZwcybFeF7B/UOp2QLS9S+OLmqnhpqPHQupTmtAnuVJC7BiTFTELUifoQmZkkYJEEVVMh+yFYpQ
KDaxIdhXiMoRVXca0ymKSQI4kMincySikgaZhSaCB3EvNKwEK8kHwUBIcQCZBngIoQ2mcpyiunRa
L4r9edV+EEchA08pFVFCKo+qt3Z8Og+KTfDQfElBQmFye8JpqpeekNPTfAKHMPtlY8Gi/CQq6amq
1zOCmxp2HkA54jUt1CgauoIhD+t0djkpFIZcnLT5Ha5+Ij0XISpyRiEVjw/E/6KdUN6SAGElmkvy
r3DbXW9hr3kCF8sBnts5yVv7JcrfQb7qUSX7j2egKSHN7REHRyLhjQBxsTbYKxxdt6AyhxI0qCtr
rzjl7Gpml5bS6CJohMhIHupV1IP76jjT3gBvQEoMtyQkhKBl2otfpKN0Ws1gElaw9NRwkrcmkGwl
ASh63rhwGhAJ5kt20ZQJwnh6lAOegoQJN73jHkCfZTk1uidBnQ7ZW+eW033OJcJWrJpERz8BsF3Q
9KBeY4miitoFqbaUrmBYO4o7Ol8vI7nsH8loU0reBUSHyX+QWGgRAgcMq7FmQ/bMQovYJ2EXREnI
c/ZhX1NJaPNK0X6n7/ICphOHfCSFXAb1sswcPVDSEKxnBbNmBYVNYIJPhZqWWmDmZz6Eqcs8zSCr
7OUhdQ02u4D7fVX0gFxr5DAqs+3nJvinqjhcW9JkTarA1pksSHM8rM08y6Q4NVpRckTz1kUBOJr4
tI7BwTJC3tGwiLn52TfMoVZMH8i6PT6fiIFAnGMGli64sXO0ZE8h476jJPkoSCnIDOe36G70W56m
HTQPH9ADBOzUc7ePqOpQww1veJVo9lDn2xsYyJcZrPaQh0FtOFZPwaVAOW2sa9FdkOoOROqgmN20
YXWaAxpKKFYRuk2Ff5dcouBQFcKdqUKWiRKksLyQZYiZx5zSUN4R4TwUr3240sjlwKns6IbP9KOg
IrhH6bJZA9EnZnyjTNx7UmwsEg2CkdpVKxS8g+eMCXlHf3j6zLaPJsipOFdEHvwsk4adX+RF2kU5
cTtqTRKfr7Lb+0llfuHUCeOiC0UCWKMxAP4GB4C53AhaZXIGVHRAEnmk5orR/wCltFQNKl43EOVG
ZfeOSnNKCh1LBkiYmqbSvUzPU3kEQE2wMaLki8MO+VHnUU+LyVokFskRwKuzJ5nV0xiG57K3ajO/
syLAPDrDsoz0S2BDB15Y7xK1d+RsrQAFLFiILSCOeEKQRENky2r9YmzQMnyg4UlFhAWe/pOjS5+U
Qj8xMMnM7nrO9b5Mge0X/tXybnn4sD9LfX1BhmP2qCKyFt3GuVYBBKiYR+A+0M2DlUjwUjC6yQTm
yjKHMAlROj22+1ozfprTii0bOwhprV2W2SPqJNBvfkF4rx5fm7e6HKKEvjkFlpBfHgqkuB7emv61
DfWURPJQZZW73K+M/ZggdMEuFRZUqKIh/0DQDpmy3LuB9yGon0O/q0rDhg1GS+AW2416n3PZFWuy
PTYpBtIDTDRoMk6UFDkkSKmA7iDUxpF73wiKA7Ao/BL/uhLs5xqoLrzvSnCdiFUCftnWVS2QEECq
5lSfoSn/ZeG9gPJfFeve1iZiQSUq7ANsJ22/l4sTSTj8E84DXokDWQkJnTc45EinVZNE+kLiqXUq
eMYg4GBBZLye9lerHtdDRYpsGBCSuMrh+RG8aTY1DxKICRfAFLOvnj/HsLlv2DCDO3NzEtYgCsgN
PijM8yyD9H2E6p6KtPiGcercds+p4JbLUcF2KNVBbRHEADKqKkh8KLF7yLQBZw2enCXxqFA9WghL
gS9xCPecqemE/YUdWN+gYMkhrHkVNMiYRqHYSV0rAGYDGqQMjgcWHJgTHc4o+FHvrqqAjhjpOpw+
MRhJi1knuSZTC0+ZWsEubIFrCmG7gIFUkfpjg4YFR8uYu6EQhwwuzLgJxC2xfQ4z6iLqAKi6Becj
CxY4Tr82B6gIMqC0OjJKnJgQZc1zzj7S0YCcu2gfkC1TYPmtMPbgjfvQQD+uk/PqwQKFGHYuUeXr
8wiTdGdWc2F+2AvDPXEalOU7hNXGlzmEf7G7idmdFF0AR/XzYHzhN5BQPNqBQR7y3N9MbrEVWWUI
rF3Q895/pUZ4RP4U0hT0B9h1AcKn1O8CYUuACZHIQJ0h/8Ywgpwi7+qDNYUytAdcEe6nY5RBzkoG
nhwn65fi18SAgWLA89EEMJKxwkKQgf9EiP1J8FBxNcAEtvBm4GXpPskb3PVI/9V9MkuT08DgbRPQ
oVkHzgAvh3m0EaXBmDtdD9s2vLoqJz8HSc3WDYpewFEeqf+NC9n1XnrRdcBCzNoKPTpkMI9N8HxH
Um18fa8jrW8ipYZGY2i1Phzl2QE1LsiZWBYbB2hHPTA74WRQKAQeg6awxUnHWFFYlbEllMwaZKRY
aaj3Jlw0JueKx0H6U3mnR5NniGdnW7728JnWYicAY9ugIjVN9Ou5BbcA7zV4GeZc1eLcoAG0u0GC
HFAu00Ywfm9Sl6Q1aP88CTT6o+2rgscInTtAD0FdT9PNEzSZa36WcIDXAHtgAgcN57an/gU5Ymn5
PEV3PFsoF26jijIpUWU2wna18HObo1R+N7UQGp5ruk60WJ0Z8rCAZWf2l2Dp/9YmE7u0bVMESxEg
7v2IXdqqetq0plHPKbdir4W8obJxez232hJOv1CH6D9k98/X1H4DPqf2ToXpxET/2/xJcqI8LtLx
1DX1/KR4aQoFvyDNKSCYSz0S0pB+XIgdsIIkMPlTQROCppNL38ocyl+JHFZURCFUqzhJnPYNimnY
9cCJpM7IEbCFBLEEmgkEgcxY8O7dXwo4DZGB/hHtpfUmYrAG7JwwX/472ivrzZGau1s9b3YEd6ng
tqkvhnjN9oz5ZSbEmwJ47vgnwhJHt6JgvSX27nZwcGOwDAJYLgqrd5jhwEt96F5zIK9EiB+oyeDe
P+6KQAqTGNdwi9uCw4EfzJNgDcLMfVvv5B0CJXia8CuU4Pw3FhpF+V9ZW9t4PRoF/ghZfpWd/COk
X6vqXZf0TTUnIFth1lyLbc6BihrqPikL6dWO1w2gKalADTzdHEoXNK4oQC5ZGJqdiv0AXrJiM0kQ
mv0PGxfsOJXTwtpBtCgiSkSvCKeAoDyVYcp+/+ajGhTyx2bdKO6ZCX8bnDHoNz9Hx1MYwEDwk6gB
HHstgDNWYDi5wPuz1enAPXFxr8GphnMhQxgBk+vjzJXoHrTUS7NpfEeQnKoOgEm3knKfFykzhUEs
4o89QgrgkC47CrIvO5wR+DpYoItKLPzQvaiygwlj2SN9Am006BSqjGC8SCnnZ71kW00V1MPJP0uD
rToRG8Ao+PbO4+0vE+f3z6WnCdlw0hvqj1RLqpv3h1z2KlItWD9A8PnWmJyXBUlTB5Q5u/Z2TtHE
g6Vsf/7IP9SFMSPcfGYLvafiFvENCJ/1X9WH2CbC/0nYWsgbgPy4ErL79efW2j/zMAJLYJpKz+gJ
mmfgBf+eKFct6WV6RqVzASUgDG5o8QmKPoqdL/D36X6XAqKNnjqF+wiuomQgAKH8iRInLEPQTHWB
fBkYCnE3wbRM1eezdmVRnuY9oLdClQWI7wPicQ/b1QMhgRgt2iH4svRGZJEZdaR34t38kxUhgE3Z
vnH1wOZJHydiHFDl9wHeAQyGODdjP4D2sdgPUPrq1qBp5tAWEv2iTBCiZLgoYWNWPHi5Os19dIEK
ElL17jA9UzWPEvOJXAX+IEhOlzpGYDPswKhbw5enpgDKmD937m9t6D8790cCXdM2l/Ro3Kr584pS
hEtIoAYWCAeZq4Auv/vMxfOB9TEfbEYK+QQILtDOZuyzsMOviQCSy5YyO1whLQFaWhNNd1CTprwN
rGv4BPFBoGETQXvPmz+3Xf+dBf1n239YUCmVHkbXy6r5iaJGm7gzHrwgKW+uQXsiEihYtEG6GkBp
iV1R07m8bK+eChLFWgAMB+gFDYNMzTv8hzxMRE9rQtuCD4iHB2yfJDxYaDpfO4DEkwj0tC6eBbMA
BBS0UD3nzzek/iYB+K+RLr7/h70026b31BvqytMEQEqfimEIZZG11zEQtW9RwALbqhyYI/vikAm8
HqwXKbc6IT7RP06rJYotyhYWP2ZoGV/H+Mx/aeFvLcd/56L9Y5nP2roF08pwgYtWWGoMH8U5c2lG
lWm3lvfFroYe/L5qWNFW+qjAy+utkdC7szOXnPOvMvlLn/2GZ0RYB0Ohosg2Zd3+keO2suJYnDIZ
63C4Lx9bOJO+jF/1V0YKsAJfK+qb5Qckc70PeFDyRbut94+5CVjQwXN87lh3UZ5mnLJ8TKoPoESL
P3eZ+ftR+t8G/jC2OvDUx/GiVPP8Snmie0QgF8rz1JVJraWukbq2JWK8IiIqfEEnoKr+uuBJgxgh
iAKc+sLy4AP5TNi/kyIAebivylG92zAPKXVmbNtOAVfCwWdDSVUrnFVYD8YAWD7+VLYV6Kl1sb6s
HnO2iGz68MtRiQGDfysATTvaFysVm0i2NBSj9c5/GTX278c1zN6WbdrW/7DRnfJTYj66jvWG2mLE
SSjahYOHOiu4uQhWWCDXmF6icL+FvPcoSjiYt/hw2R7QPuKn8AnrBUrczndYu9w45dlL9kSYcypI
XlFqwLv0pUQ6B1QZ2Eu2ck+x7N/a3TNxCdixcFHoDIAV0PNxJ4PCwdKDFHLoA/qDYM1euYp+BIeD
OWd7ILRnoKO4R1jnelWRm2DXAPUrSCr2a8QtNJYItz3cKDjsCERSXsVeDXYZdOm8y45dNH16bd07
PI34Ihf3ygamCSTIQxSfEjz8MHaybAU3tlcZf7GO/4OneC2bPVU2dUo0xX//bUzsu1E8LI1Olwqv
Xj5m5QQ2RujDax75x52876fySSmkwIABqQZNzQq3LWfNe/XR0CkAWy0inK6GH1z9ZUCoL/jlP53f
n9iKH5buIZ9vLQBikM7LO/GoNw30paPyeKjK2ukwgD1dCMdk8N4wXxGOJPKIfEHjJPtsCvOPZ74Z
kC5kI1Q6ww1FBag1fGQLfMqGGniq40fZ9DFuP6VZ/tZ6xVAK1DAfpGOSaQdWdapQYJAInzuLoAv7
FYwVV8dmbtAjEYIQ1x0pCGpBYc2knLiEyVbETNEShoKXkDjUcuz0fWVRzeX3Zo6T0Cc+HuM9ifYB
6JvXH5e3Zp+s8aZ67DYP5KSAnpKjqWHYefE0QZ74OHDH5kEFgssq+nTvh8cB/ha2LzSEA29ECs4+
0x+6KuiU73EyfXoCl4ZQmKN/kWwkaUYaEBwZsOES3k5QF1Bs+8YQlcLw3gcOTo3BfnpftW/SR7di
Vb7F1aFbVVu2pceVGt0nvWUr3FpAc2Qyelu0482GOKkITGygk6lEgBB6suOamK1N3So1EzSaFD8V
LZSEHJot6odkQ1hJF5ed8n7ZUQTL2S7rgoxdVB2MWRaRaSGwuD8W/cvKeH/s0YeTo+arJm25goFg
uhFZmWZ8/UAtSgKteRubEWWXwyJ6Ti1f/wSQBOEd+6MYEQiyB7TvuU33mD6bSDZYRkiS7wN5xwfy
6gkdcgrfQzl4p52EWYnSkQJqP06liypf8nbZoU6IwascnfFN+IoKBDbdcGHEpzD9PI3ziOLtYR79
ZSX4LV7tv4Ai5cfiqWdVkUk9AEVERndpfOpTpsYeZ9QusmkHCbvUT943b83iQvnjEL3yxwepydYS
1HcFaVziUJ+AUi5v4Ah68fm9+UXmOWyQntjLXj1Vxijn+KVfLAqCo8U+D9T4HNvQHrCbiLtFur5G
ACH1T3z06u0xtz6BZRNskH9J6z/f6Gvj/XN2wxzIlk+h0hfr82/Tk5hsMKD+Sue4ugNpB9gZZmsm
8K2PVJHfmzcsZGs1Zvg45dCaEsx0zyHicStUix0lrKLjmJoqBwmRX8qYAK+2JGf6N/v405URJuif
jfzhPd5LFubqQSOJmSxJH4Wop8CTcnyDK2VwAhQLeDYo332F8bslD4SD4KGL+ZdmaOKh/6mvfljC
i36Xm0oWzfBI51DSeGSkh91Y8Sq8bpfKxqk00Py4X7w94noGb0cb66O6f9yrXueQmfzLwzP+0i8/
UZXl5ZgZbSKnc/j+Aiv8gKN90pHcoqIf0pxx5akuBiwCex08dtI7ymS+Ak0wMXH3C3WBqIB7JIPA
nqYbAzguHGBM02L4zjzsMyYjkGhu0odlhqL1Zl0M77+Mvy0vP3eM34+2R/gElRa5Z2r/Hn8EWy76
2W7T+dIcbAaZB3roC7IIyaeeOQYF5KFQkXrqJ1HLOIfWPhn/eQKYv3+o/22A8An/4cjfenqV6jl9
qI6N+XlrT4wV3jtbSmVVskthR2cT5PQz9pJwHZVsU9zE2ywq6kSJAuw1ok4Eo3KKDD2iV0SsfMh0
oHzBqJPnog6drWe5rEgWOShX7Z+2S5S0FWFuZE3zX9oaMMWO4ELW+MWwCyHZcw0v9/98l73f2TNb
N1RNsZCYIer377vMK9vIdFvIl7hwKsW4rNcpWCOI4Kk0JRcmwAydX3mPQe1TSQUbbC9ibS9mqZ94
BITfngQikZd3eq79US3zPvn4CLQGOFOYPULK0uGPgc53mQfVOyUOkhDzWUGFEl3mA+JB7vWX7j0H
SXx2N97JG6keJfx+OUhm0iAZLqH6wIpvZn++65eV/jFhbVlTCGkRjFDsn3fdmY/bvZOw4rkPiqSe
qT77i/ve+lW9kZf+y8Vga/4ZWWUwcz3dMHuikgDuhH/3cpNrWssTuM6fQMOo51K8R+cu6WW2LgVV
BbBA9tjp+tXRl8/9R0JSzK96/VYK6iyW2jjRfQXvbt7A1bOrITSAv0Ahc+8eN77UC6U2qHS/xxKp
B/rG57mVVphfIvRGGK9Q0zDpqbgNZDhLUYbqkeUmteeeU3jbvXPrXZj+lKkgtwXNt+5aiLcK1lJ0
nXw1HSA8ftQHAFDMnJSD32tCowGRE1qWVyMxRAYvA57im5zHGsqWJxGQTIOqom4gkNNfuja4XPsF
57HJ1MIOGKEOn1HjWg/0zOewtkKBwUcVyyT7+HSpPb9UQn2E0vlbFZULE3YiKtUJsCAfYodJFUEm
cE4HNVICcG5hbw1fs6LTKTTRYcz8mkFb+XXm88kxD+EcSPPw+4e1GYC00c9wwri8P6MjKIBM8Bia
ATdrwQhUuj3AfTIK8AJDZH3xPyr28dHAcoAqI2Dy+vraCxNKUofAhsyvYtBCG3T1qEZKbyHQMekW
dfbo8W4IznQD1R9ZSML3WKjZpBSIxnpX2IZ7/0HjAVsjCrq5+KD0MlynF3Kxp1KR5xtAQxFeRDGD
tCMbvkFpbPH7Advphsf3YNNUSrD5HS2++nzOGz7hW7vwv2FzJwX8HiplAUA9MI1ABPkh4EOOBCr3
fRIAVtA8oDh9hTTKB90HbhHwGZAx3oBS5E2bCATdQyirkMsLQKQBHMupyYKiv/XNLzBnCQLEAPsg
5LT99Dx/EFv0jqZAo4G/ors0IyL6W7Q+FRrmF7zeye5yc+82CSkvKyI4ZmQP5BUANq49RXm5D52Y
p4UbMjvPJrw2g0kKPIFYLJRp4ObIUbR9q3DUYgZaDPbwLuZ8ysmRn+Ed1R9/YgxPK/RmbDPcAC1F
yCAjOhtn+Rj0G03NObslnijoLYhuAF9RHstpkx3fAyTT4FY8R6DcyrUFYz6AXYJnq1YOrC/OD02G
CZ+y7NcptIXkLuDk8IK72qfIzDxH1lelOCrwntYvsgEYKFULa20MQ0B2ijfZr2rTz5OxDO1DRimu
C5/DzRjpx8CuInjak1PcUEEKO0geAsZOS2Av1D87pjXsqKTlAFgvqClFD5gsV/oO6wDaI2mktp5S
UQ+CesJQQ1rxMmuU+EjJQ+Pa1/dUo04/rqFtr/27DXpjfsznECg0gsUlyOjwlPkYKc3qfESEMTjB
3KH0LSYeFCxKBAuHhAJjMSmaUVoMn0ze+3iiNWGDxu9WS13w4/BNgNU9AhtCgDo3UR5szMdOzdHQ
Syiqu763x3zWXgx0MN50S/qAUX6wyaBMQDu5wIEUey2Si9UpbK3SzxTkee5vR/2Nwioa3UJV8NXp
0Kk1CTERzyTOn3nF7Hl/y0/QuhWnz4sNLQBF4AzD22MF4QdtPGtv9t3qpwqMEDDoAYBLf9G0MJ1B
EdTe1twbkwz+gBuKnZfWOWOaEYNFVeQUAzU8oWKhZmDXFET7UJltQQWSkDg7WU3t8NDWR+A28fbT
6yC5BBto5KpRIc0tfdHeQ1PgmSJDRsabnDDZ/KEJ4mgCW7/g0jO+Ns0nwDr7PNvkyHZ6YP86baEy
lI6ozZnPo8+eGUaramCbB5M6gqPE5rYbAga97jeHbgutBWVQbDfpC9kEiVfESoCBd3oOmRFXvCoB
kjQOaWHn87PtkybpU+a5tGFSJGzu2nwHO4eDZWSNl3gPqKgPf0NYjdjA4wTIBJXtFRhWhx0Ocjyw
LnFG8gTxB6i5gcqPvn8mLoTCE3/l//nvPSZ5Ov38IAjOpeAtOe17wAZ1fQ1bkMpjIbpVmvsk+8B6
a1S5pooZmtDQ2O8KxiLdxCwLMsVNFbyIMvFhicoS4rqgFaVepKiA7UpjaYKlY/OXPjUE3d+641sH
ucbx7URZ3d3vwKOq6a+sGR7zoY7Lew3R/rZY+HJwGBPYaXTWSvCoyBv1hloz2KhvMrKT8MTejygd
U/Y9Kimm6K6RBUmFWMLU9hGrZfygyguP+CkgsLc9QQv1AEEa/pFxwrw4VFENsRjWEmptAgKA/UQs
rH5j0Wj6l5jIBbwuh/oMFNxDaxKidbI2zGOyVoaP4qV28pM9pDXpMTgCpmIYsPnfH4fViEdy4DD1
6cP+wABQuBghNHiAuTxQnsznwwpxaUIRDJF8hmBDHRczsgDpDOknwhyEfmHLIaZm4jPEjB0m4Wbw
WBKngS8Cehgie4YdEsnkhPASHUv3tmYDyKgHxQr6B8ZSkXeqkLacGSNimwxyOqtYamyMoRFDyXnW
LlKWWWB2sPaZgRgZRDcZMQzpY/QcVf0Lr0UMyH96ic+zdCYvBa8cZ0xnm0E+y2e3hb3SkNScdcuO
2HC3pP17zmivbovHtt5eZu3I44DbAp6aGdxu25J39GK9zab3OJveppAZ0MdaAKbd63yZYUj9t6cF
WiD7T6QuTi6MYIHC97I7XH438jUnkMDANPOrTJooQdmnyC6msr2fxwhnjdrR02v6Td8OnqN8do6O
US/oBdmUrr4tbgsG6GmNX9Jtgejur+tqKm/P1MivEebgWeEi8cpQ6bbJnm0ij1YjfpOLWBOfPoFV
78ma8jEMTjxMIk4EtYDfXqdV/3so8ND5jiPxb/ia0CpDiJOe1jJ9dVpX/cmEOEEf8ZoDUXWhWEaX
cZXafF2OQMuS3/EXI4LTHFUUnQmjRSQP+RAS/AvsPwDQwOWoTmA8AwPKC/b7PHGi0UTBnkK6lMbx
CbfAKcShZ8A/Iv/IK2fhQ95zjLTaHJI9EiNLaZXOrlP2TIvLrFzk8THKY/H+tjge6UtpxW20I5H+
J3ZO49b0Aye47mkml+dbmkOoT3TJ3jxc92JagCXnyZHGOg7pvgt12AB0weagSEoEi/gDc4Nk4vc/
AvNP4NMcaB24wWQvL6WTOEE7EsPjGBWxMJHy8kqDs6ntMHCve5mxU/a5PPCZKbeCdV3SQ1xdXt4W
m4O0emw5B5d5bLnn7nXzeLrXPffFgXzHsddds8AnvQpsKtKm+lKBFOCJecSs51IsZ/N2dI7EjDjt
LzNrYMkRwXdqbhL014R8edE/z8p+OuOkZV8sc5rxpZSGmKnmQU95fEoE8TGpbs8m7YSiNSEjlUgh
RLBkSg0k26ggdlplqkkTG4ZoOdC30qQ+pMyYcg8dzb6OH1tmIcsKEX7R5oX1VlGaWfXLkTRXVjRg
ka27LX1BjBPCDwKcNVPgPOtNukHWzxYUc77GIok75qLxSoL0AA4SrN7DCQF4QARtT+59qVtuhSoM
BgaRsUzw2GRpoMoTHj75guROvtV7skWgl58kdcXkwIgyOB9gok+AK0SWkHtHBc6+9xGyodW0nd/y
imuP9WK64JtAf4VdxPJgJpmjHC9J42yKw9ShyHsPoCsj8ky3c7NEdJfdFq4bNh/CImORzuKUNIH0
hXjc9i7dXhd8REvYAAHyz2fY/tR2H/EtkCFAFOSoHZ162tMiOO0ZimAhGB00AVAlBEtMlfuM+hQJ
W3aEPZm8xp7dC0NDHFX53ADaAPyJfIyGQThTMw4/QQiLA+vg6inHWP8coiZ0gOhQwuwqjDIeD4zR
LO4P7e+I3RGTVF/e9rBrYivMACmL7ePpMxyv+ogOFgs4yjVCrI7zcl15S9mCvkQn278fpAnNTGcF
MfgWUCQ8F3B8B7xH5odupHUMNFI9NIIPmfQ8C6FoQJMxXySLOpYg63Db4x/RMiW4L/mCySMyR1N1
++yXc+mXteTu2OZdZgo01NQxDC4+rgOAjTUGgrUGnXMaLXLB2QLnc5Z4TWRBfgLwxCMugzkoni6v
PMI7zgAJXzukNp/tbLIvR9rOnmfY7U9lRCNZDTiMGD2s5Xc0IWyx4qFJwGvG8Y3LmoZCCjdiyX3W
FtpLYyvK6FmIcpTsfdFrDDAYwtIPxkRexNwyo4sDOBsdQtffLc+il4NygsuPoBJrOxb3kGV3F5a2
7+6ihTJrOHtQMAOQOB3ooWJ2BM0RVyPKqcJNyI6niPUBqZQev+Ri3w2llYU2EPtlHtmCNAOKIWxq
hSwUkkynRQ+rVk0fcRE/Sy+PzQEq7QyZu3fJPGgNGRJMfQa+kKXGkOGynKkNOe1VgmrManD9y2aE
XOKWgcddFcWUJ82laYC85EoM6Dy+Lymk/GBzFdKlt+kFQi9WcIgZRvAylSOGO/3JHGH8ck04ryb5
x5URPap2t5FFVI+ind6Q/Cjv++3dP8fZgpHMZZhV9Cg3ST8xkpM9m/YbdkkYXfJKYL7wPAjDMelB
w3MMqGzsX8tgxlQF+of+ZoYPzDXMMCjLO6AHAGQh5rLi7rplvWVh4c4oVqpjeSlusKXQidTa1ftA
8tlVZ1Kkh1YYMNLWGKdsT50Pk5vmYPRIEHGx7cvIwSW5sVxph8aAGJclAHfgTTAJzxiW1ykdTcdx
AXqC8ftE2WnJA4Kr67ZAUzaiPLVx6EyMAuW6tYt7HBgj1nVU7ON8dpkBqUJKi874tgM0gEUWVwCX
jHbxYbK/bznH8zjM2IQOGWebhzADRClhUx9RCKQsNgNaQHtqOaJ16lKiBbiAxG6YsmhCvTK1mB69
NzxdR1xMdPJJGOPvR877x7ZZ6KUDNQqgy9bDk2eXwGJLPol4EVTi9AjaNzN9S7FmQJV6QLZMHaRL
Fpysj3vWuHI9+p5uPF1CTVkjHBJ6Ksb44SKZPraV3VyyRxQUdjF7hcluuiHnh8+LV0xEFzfzhrNJ
k8s2mbKuM3hOa1bMGOBqYL0hH7QCGR/ToTCEMQs3A0xzMQByPmWkZP3aNz/qQ7FMptwTBvai9BlN
Ekihp4vXLvoTleRXb+vXAQaCw3i+KXdsu/QQzj4UW6tycd/KvlDyxJUb8fB4WEs4Aex5OYJrGsj+
AsT1nptmivJLzmuxBaC+iRKubsiE4H6+P///V5YJ3o/pyw86lgN5vhyFzyc8v8wT+zOWij4SS2xc
ZZEiDHhOWCfamM4yMUO/DT9zjLNwMgYdE5r2sw7zJ+ekCbzhHwf3eMKvw7h3Pme28XN+yEPieJyB
aTWhWIRBHMNXiDrAxsHz5gAO43FzGMadjS1/3gCalangorNwyECksTmgh5Y8HrGEEh0np8BPsLyi
KEH8oz+YhttyT6voeYYwfl63LPCWKWQd5gNtxAYX7BIMC7NT1eeH3C2OVcCPOR03wEeb68A83ABh
sPEhhw9f4bdJ2ApLysULKvLYCbGCKdKEnzCkOIJtEksdF8aF/Q538ggZB8xQTN93i081HFm4dmwc
BpsxMLuQCQQhpcJMXVjbdsE+H4+Ui0grUNSsUS62bIa/v2TZo0uZKFybJ8hUw1Gl6ofGIK3SuFyA
qyqVj1uCTfv1MlGootNv/I7nIAwfzA6px62Kh0bHv2wiN8AoweSXMMQzfb6tayoY/r67o4iTPbaY
UWoum0nhUgLh6R4azLi2KSZvdYwJD19ibD4/oEG8cmoeDQOAJY04jy7cOj5mzvG9mHYvx5t95qt/
6CJMDN/QCkLGDD0xknPWcprOSBPf1BCpiBHVjijdYgfGaOJnwkfBWXo5UsKvvwONAhbKDdF8/QKX
gdNQFPKa6vyYW+eh8Gix2LSMz5V6QKPQFuQrEb16HYk9w20kFMRgkHb4UHQWx3JW2sVn/IJL8sr7
78+xO9bhKPqP83BdxohRD749R1qPbC9f0Ykcx8ima3AR8RmZLYwcOoGBywG49xISnyePz+nBBe1B
PYDMH9mqKb+mJfbkOkId4uUPYXwIKbBkNR5eGI4aPUQDuSUcOK763S20nQ+xSXgItyaElpbDupSN
3svRFOsookXsv15+H9/RogRDcfcYmGJnMgRhexR+Cv1238Ijyar+ss14nGK2Ef5motG7Is1DiIDx
cOvjZtECLkwjxGaddQsfCIcGwRxWPnNJVJSENhuwKYuKZMPUJgINPE/+iTkIxuO15vFEsFbnYS8C
7kCyCJDUxmHIm8vTqumbhzRmtWSQY58YLAQFcK7o345wxvYRc2Dbl8maItCx67QB0swJjJBZMrtL
cVuvpNtaAVNtUrMVKDuI6WfkEIT9pb618vFrrAEeOAYCT0CYTtxA1jW7fzrGPOguHchLlElg2OQv
vmRHwTOkg9q+MVQiypxFDADwigHQHi1AsTDe0e+9s/RVho/K5est+wn8CdYDgiM8VLqJfu/UEOPI
n9frqLbEs2UVwR5yFrEDqge0kQwKN2WvGC9aMqu3xopN8TVIpgzVCwhLdMQpJaUQ9Iimht8zZ/Qg
VxJtUfrdlt5idn3vavFYcKyvAyNghiRT88DVriWVPSU7eFSWqFvrbOHSEM9KoM5jHFXSJCMCQEM3
aFwLW1m+7KEmIyeLGENfRSAY2q3040i172tptA7sFCBwPotgUgf4ldl5aUBZyLGljEmZ5JgSicpe
ulm+7+qt+PtB1O04TAHjvP4PIyL9TG/xAWNhI7wHxQ43xd48jc80tExm1qMnHLlm8053n66yWGx7
BkCneqTcJuUCKydJW37IGG5G7NSk20TUK8JAzZ0QYmH8yu07twTz84dii/H88jj9NIUUYdzbwK0o
kGUYe57iQ4I+UYRgWJxtdjcv9yvPw7YJlWegq6F2/ASJhvIYn3B3pB2wilRry9zM2ZcposTBhtSS
9JKg9hIuCFkw+GUovSPAAwh32ew7f4I7zLfs77RRta8WRZzHkBfj/DUexqG3A9mcEVNq+xSjONDk
exDFji8MnZNfXoPrMUT8dyFil+/ye/deEwz9gJ5inA03QXlQQnWqe5SgHZK4Pci7FrV6sUuFdtW9
QCpDXmV91L1uDTm3DeV55p68E8BBWCnGZEHAISa7ak4sCG6A2nt8XefNbXClDu0SEhKHtOc6kaHW
sETiSrpTPkXxm0MG64pgfAuttSvSTZWgdmhgGvjqxEfU65NpasjPwG9CWb4oxCd1dlqJlNAH0DV4
JyAR4PKq7fOFBXpIEE7AQvHQ8Hrp9TSSdad4qwkZ3SOxoyUvKUilBZKCDRuLmF+8H98yirjQdPmE
TSKV3WZ6dKYAqNb3BaT+HnQA8CoIirpywn3WHyR4jCQgNaRv273BnaA9PWVIoFUEPIoFYKBviXeS
t84HkPdPz4MvCKiRQ2OpHTIVWD+TIA2JibO/EOqUTtkPbv3TooYREzotL40XO+JnjuYxH3sB4MzI
mvI0PrhqmIGzAAK8FhlzyiXHnDSygwsG5zxAi9wtRswV90iokVuxya6ybi5IYmmboJ49nu8wIkBB
cDE9gzVM80rITxZAJ+8zAuqkfkixGY4tz/+PpPtaTl0JogD6RVSRw6sSOThh4xeK40DOma+/S751
KB8bxGg0mhl17969u3JqzFUgIcOBF7hryrHYFaLqcEdZYiNJISkpLC7BYVJsEREa5pq5UcWcwAVJ
/WJiA4gqY2ZmcO2mAndRPu5DFeu1OCM+sGTceOh9Q0obm+jQ5Gg+bZJc+/Zv/iMUU23u67m26gMJ
WFD0ICzVCVAEs0QdhrOic7EUMiO5bBHfCXK8UQB2sugU+tmWx+PrsbdK1DU6L+Mbuu81HI8Oja/e
NuF+9/edMxMqQV3rSJK8NyhhZ8LLm6S5znx0G6pcM3+dq2/usf87u8f3fj5dmEn2O7i0lMJ5Pc6o
CCCHH35PdzK0aabIbhxf7bXdgtqm5cZxNO+oJeg5UxXnGZa6mWGt2Np+KFFNTm8baW+xjQpb+fnx
dBGdRwtPCDW6JY6cInGg3T3MN3eL8HpuFl/nW5tWkPkZG5w/qmHFlkCIbUMnMszLs1QlJKCzKn37
PlIWafZeuEde81v9eIqKhEzXze2lub5g7EUVpunrYt6/IkCXO4LNi3oN12tL1etQ4mlvnteFqqjg
o71TWXkR5Ysip8ElFyqH7IVOePr7nV6aP1fnnqFV8WJ6lpUWVkmWS7Hcm/W7XMo7zBM+x19R6ySX
1kuWhKOIuF8ucxog8VrKIr4rnl01cZ7aOD1s+aMVFaiql3imvA8TmNSLfJNrmH6u9HClU77E5Wam
tzyr1RDNaYAtMuGUPgtV0gXb1E6jZX/tCUzn0uSoLZ0SmYFbeQvIqyLRZC/S372j++mnY2hLWhPP
n77lKw44bkMNe1/VxnWZBIDk0TRxyCXoimMWaeYV/DRQVimdlH9flE3kdw7Omr6xlzSf9P30J7V5
/dlUWqTLVrQgikGTdiAeac7JKFscw0IuDewvP3cUqtSzomWtIJFi1DdqJh5gaZf25fREfideR/tx
lkb30x3Vm/tSRL+KfqaWfMXBvnt3jcSl5OXuiTpxNsPawzH0vhtnOZa5UK0HL0Sui0XpKshSZNJS
j1Kn6AWd3zwqUG+2SNZpqpnjtp/Vavww5CANkQDZy3SMiG78cRFs6dSPVObFAqBT5U08VMdooKIz
Ml5ssv8QEkjQUITxEFBJevvpO45YKDAr9/h/YRvAa4jVeFfepRwaK9PCTZ53T+3+wUqfNbetUyGq
tFFdZ4IvfxdSKDawvMe5D6e+7CKta0T3/fL/TwxJB1P1WdoghW7+NIryRHGvKUthdojxGvxpoKp4
zsRC/l3fdMxV+akVoltYtoZGsp0W1RH/rIKmhC+7ygPn3kGHe3JAUaEjxpOMm9501+ctKj/Fn93L
6iU3Tqfl9m0an/AIPA7frm+L5CebCOMndJIHaqn9rJ8WtGwaj/bj36ZPAmfxcv5x48qiw5lUIGqu
qBidMxv+sc43WL3gfpw/Ly+Vf/TCPEtRLcghoWsUcaP+VRrQ8X1Sep99KP4zozYQuLg9xSjJd9/r
ZzBJcv55vFdUJ2jrEyZsku1W3ikjScxrpeJqRwV6EnSLeZvD/V6rkJNJn0bkCohQfB+a/OiXm1DG
LGR69tddbI9o1p9/mpFuERt4Gyt1F8lVjsvh6ypC/AxuyaPpKjbJjLxFUGV2tGdgzZzHarL5vtYp
N1328SbZhLDK4NTfZSI2xTy+xQNB7mDz+ooU2kBZUJ+sEHvaUyAq3kJSX0aIxUDvCglkuYpYBj5y
vZSUau25+q0mGR0pfBOWVfZt3Wq6PsOcJ4XQVVEIvHN8cgdH+9biZdUX1jjTSfTo+TjWQTdlhIvk
dKyr8HydNRE+KGhN7838rUEZa1pUXEcSDG3uVBiMJSMpMT9vkfhx2E4mOt4KAX+SUASDLpGJgcxi
4vmJIHS7ys1OqTJko3xKvnR0GNznDfQfQmI0obzJqnFSelqu+UB75XN+T3tBk+g064iZbPFPpGF7
Ro+F1gtqJLnRHvZISVU58QTAVmkB+SKLZrRbPVNzgjjl14OHovJEsR91jBUGwOyWLO/d+zbeKTpe
ixYf3lZgRCIFoZ5s6QkJxaWl1Bi2VqU+K6Ucp/ysqbfyfJkz1+fjIbzuySE0fVic9tfbdwSbLf1n
j04Bo3J0uNZRAW/f4OjDCNVFva1bckEKLLbK1/6t1LkdSGcHmWqa5sTLLE8Un1GOYqugxya1W4oi
2LMOuabUOLFQvHmIj9m4lmomxWdxk2eaULtNctg+TfP9f0XvFFuXb5a2dTvSTnXO+6UsdXm0fe+4
RXcJqoWk0mjsnzLQVYWpssl1mkDfpOE8LvTPI1cssm9QDIAvk6GhY1SdqnxRJz8lOJ9XSoZpGZeE
CBkc4BZ9VrwHZHyOERUsL8dFbHsqTHd9sgYXQV+a3SlhXe0biDXYBxbWd42k/ryeELAP8xOhHTfx
p/yop+bioNa+feOPabkm9SGX9NHpJqX29ulM4i540BFPXQqQk85AOEvIc0HK+ZlG5UnKVzvHQO5S
x0wBZ5LSQjjIAuML9fQy8zyOw2D/Zz3SuHILb9//runkAGCZAovCgF68m+aqKqRRzrGSOSIvvgdJ
q4XsTn2zRbtf1Lmqw+KEJH/sL4ykWxn7yZx0n87P1Z9qtV2D9JZZdP6/nxJt4s1xufMYrEJV5ApY
wPJ+GJOH9M3qZCGHf+6BFyjLXfn73nYbn+ZRFVsFZK1awkDr4kOee/Vrj6emFZ36Cz7sn7Xniotv
DNvbXzP/BJkUaSe8pfBnk+uBfaEgVRrREI4slTrlH4tpn296w4WxpvUOU7lvcxpoxe9IYQqc7Z9L
HRpiG77/qQnOffa1OcJL7v3+aeiKE3JlfD/3wrrcnBtZNroqT3BM6EAljWaaM7fm/bPUIa11+758
i51y2U1ACWEU7TvW9fFZp3xtPBQH2gngmcMCQpPTugO14hqdnxnmJnBtnXBJDbUBkErGgrdObGbZ
7uyrPISmp3N4BFzCWm19HCwpsahT81ioL8UbQV5ipQDBaiQeaT1ZIPRwvtNVW4ZU93mtmrSBiJXc
Zm1rlKZ6vPcwcllp6+Ac02GoJTfU/pGyOyGkq8jduH/arsrgoVV0a6YO75FsBsHP9Ab7ee/Z5IQZ
hscnTEUXbesoV1OH5vyM3mZMbDDmca2NAVl7t/2gE9qQPDyrP3rFh3SSXMfsXH3xdm3Eb7lXioTI
lU8e5nzH5ROzhrFzQHObtY60cwj5G+Vk1d92MfGiQrf2Vuvmv+5JSb0ulcjCTPeEolKIb88bJjxB
Lebsjo55eKpFpLNnTNBfz+cewvaZoy5x1i5YCC4V9lm4tkGtm1m7T5QKDZyT/LW+3dBDiTYVEEha
DtWtk4/4MVcL1PQQXfmwlJ9qk0urhgy6j+5flc/SUzEvfRkgEx4P1DOC/IcU4QIn4kqiBMIshCga
p05XmgQzFZex5Ffh8YzUF+1+ZcVIDJVf3KRb8yrDZtFTAzSnPIb6U8W4hr0sMFh2qvzXHNDWV8pc
ObMZfn6VFUJ3KiBgI1855/hzmP9SK3EO5J/GncP4XQGj9SzKAvQOidM5e1r75tqmgnQ3NaBb1+j6
Ua7WV0uEVkrL0hVlPS829fU9yXxWX4q5aFMlxBJNBbcPyU0mOnPI2Q50xk369H1jcS0SoDF3VO1K
D85WVQOKx1Pmn8KlfbhFZV2XuJtXx6Nfqu9lXq9jHVMca4nCsY5PvyqrlhTvHQ/kZ2uQQr+0Prjo
dKoGRugsR4l8hknYYrg/RDNayT5EoRrHuyuh+bBWVHEi8aV8DRQEbwhnm7o6UZK9c9doO4vuKulg
bV15fARzAGFpbXWjXKMwvY4W6hIR/xdLga1Uon16S71ROSQE/s+CvcJrRyIjsfa2+Wheiu8gHN6p
yvCE047xZR3dU9RUXy02vkN3O4s3CMsqY6RksScp56u/Py+iNdTCFEpKAWeM5PTlsBu4VCnbR1+u
uR7587qiVxN5M3OgHhWZX3TH0ukEA6Qpo6jOpr4EJuF5a0SME5NC3qbYx9W4xwbDkUZLMVsjUa4F
+SLDxVSVvy6rM8q4kVX1yYLBdlpfHROtjIkbbQNaWZm1J3d83fY1p1GdUASp+KVwi3H4v8O+QZ1c
Px2YucfXaf1kFFW2uuK7xlcwqJ7TLDtEC5je0+PXoSop/P+uIZPBOT40ZbAt0+tJX1VBQTdIlWkg
rn25FM+ITM1ib5Yq6YtD7ARTUS9RO3n7sjVANGJkLgPKLxmccp2wAKiwMHIkGXaf+tPvDh6L5Up8
n6XZ+s6yXrPdnvVEy27PsXPNtHYrxeubh2rJs/njouAPWbVqmDXZviVt30UEsk0iaK9EJKzWrSJw
xt2jE+39t7BqFUib4GaIxZcSeXhEsA5/+l17NDtzM9G5u8+zjfl3Vf/NcR+wWZbNKQmc06q1ecQb
8KjFvUq2QNL9sXlVlHvyUL38YOvi3c3iLb4qhfrpuVW5nsODsI7hz7Sm5ed0no67pHMuJaZS/ZRt
Qkh2417h+rYa93IPoGWadVyy3mlKz5+vEvvU8VQe7ZEm0u8EKg5Pl93gnGm5maXKPToVXo+d7f3d
GHlzLuwwrbur1smMzNrHttChgr8vDN3yvWwwe42qXgymTTqjxgRb8ud0leSW75tjkgX0bdvT5ZsG
78Wf99EojAU0wnrvjXpkMKAqEsS9XaCC89u22erd4lnjMJHYGddHCjyP1DtSTP6ekH+4qO8qR0jx
zhRI0oa10ztKMCm1Rr3RsbNv3uL3nrY2wWgk6TJYvmbqq97o/R6FYNAO9KM+ed8QX9m+Ulwa0HWM
y8E1CnudeNGDTMbjfi4sfghoBBPicuEIoBh1Ojq40NpmUmo9wk5Vd4+dUqtWn7/ye7W66nk2BROY
nO/sm7vg/RG/07MC9g9k/fWIDkqZGY3M8yjzRPsyaI2DU4/XHVUNwS7oteq9URiEdf93Ju8u5r1F
szPgcobvo071ix54mObemdhxq+5ct9hiiXdBq97aBSNfHPV6QW9yiU8+epNBHtQPwSI4dw6CckGs
Rdm00Th4P3cqvgGRfj53CuHbI+5N1PZ1/FvnzVIJai0LsjVr3KP0krPR5J3ogXHSagztCHycC1uL
oOMk2ajX6rl2/WBCRS89wj5hq54Lw3f3szOJg0kv1HCrtwgGrXXUit/ex4Ev3OJDMFoEwSnsXOr1
fDAJW6O3Xq9onHJhT6PaD3sHX+/56Ya+VWXY4b8h4UuHFrj7rSb4EkFHI9vo2rk2bf6yaHfPLSCO
jm0dm30N64oFBnDXkPURjNZfvbfOKYx7LWNNC0/5TCqcN3ksucZKui/lPHUmKbwt1fPkNmeibamh
rF6emhaAJtiek1o5rtwGt1O9WO2tx++HfKec7T4Wb1XPvEKndmiUKm/S5nP7Jlmxx/Z1hqZReC7l
3ok+rZZJtfQ0Pg2Pxe4l/34stRbbt3VuUlj+m52i1bm7z70tiGbskA4qXIfj+fdRs7mbR7uLaA8t
7a9SRg5W7u20aBfVe0CzOkXlQjOfOwWb7aSwIUDFRdzXAMFs4KuwIPdkXmSoHW50cytBWnbmi3QL
9JzE22sVIlkC4asiZRd4lwlf89l41S0sBB+KGWkcdztVRSUvWtPiIMUaA2SHearguIj0LAeJ2ZVV
8CK+soRZlQd5ySyrY8Xm1C7QW7/9TCXKXpf9LIkfcjY0FHaTUvZjtxzcx6Nlf7t+ms1abwoZ+Hr2
H6XSxY2hFpRzLMOQah2BvqL6drDAFOVPi4dna4mP0j/ZiuAumF3f54dZgzzejsYggEGQ+k3ju8gB
WphnQllgNygdMxUCZDoBDtnekJBtSA9A0q3XoxwWAazgrnGUqoFRsgatFil/NU4/Ypzkt1+Imxpb
5yhCMYvqoqVqAaTVNlNgXtrnA7gRfFhNlZ3I1VUxvGqJnlAsXZbr011jreoF0OuR1iwfH0OaF+nx
MPAipSUGlCLAsgadx3vG4zRt6lR6KnhONXYqDdM0dAVaPSxTiU1fmveVsdqmGoRz28qRiGzan8cW
3hbns8pERNlceGd3K+S4jMtk6mlSvp/1PRWwj/dkwF98wfcN2XqfpnYXFL96X32eBI1EqewGCmcJ
DRC7MuSZ0KVvwTzbplLuekhSAWlPYXWTEOwJzLQBJyfmfXfVPb+TVNVQEWgKViQm5yU1/m+0fclQ
O4fxH18Sl7eUlEMXi04U2LgcmhKuf79LL1XzDj6dqXu65mNDTZsp5Xqbr7aAhbS8x6lCouvcXWMD
4R0dJAW5MKj72JfdP6VxvG8IHfw4p+163yTSrnrfG4gVyTgTwsCIUZyU6QxvwFfpY0c57envxjod
X9oRf8XnqRJWqQkjAu7I4aEKpENvGrpRJkq6MKdNfxoWLxKmLwU6+kB7ELlib+JrJuOqV3GvpIBJ
4CCQdCUfH5ZA09LFzGqdXkazP2m7NbCIkPajQyayRuOOUiTRdtAV/r117usSlMfJ7Ua8n2Ed1HbJ
TtiH8PpYRbt4Dq47vdPNlX9PLXfDOap2b9d+5da4HusS/dYNyfl3GPE8JpTbOuWbY3d/HstovSyk
fic3kOIpmQMteE2UYme9U8Uc6OXH9Rxkap08ROeBLJPTKaEAelV0WRqBWBo3E+QDnMg1liQAEeoF
VeQ34R0hF4yo+Zy/bcCVaqSs+iwrFBztsN9Q5udWZ3DgeAp68WJXCgxGixROsXEIGCDipupf63lc
RRc9Rke8BZk90e2WHkVEoYwbuU5Wq6aNv6pgCN47QwWkxoj0rK2ldaooKSjTTKaVGMlytESnwqXS
Fm4FWuVgLMgOKOBMoykKJV7C7WALZHrEe076I9k96829U6HYgECKfIMasq2XCfKMjrtgTXE8TR+O
l6PtN7nnk4AovH3WqZR7N7D1Z2ZQaWY62edzRcgnyMxnPW4lC3BOWFrCAALWR6n8MZs88CTR6VN7
gNV57KzYJbdJCbO4nCy29VM5ya9JIPvODBCUEgfoshBjaytWlhvuTskYlCZtsoxu/ydWLWRfbReG
xVP8mFxukWSZILNsGjkKNfMxgcz0egrloPb7yPZF/NPUhYjWmFEqclAb2TY8t5VrsTQWvuEzGVqC
7nyl4xOViuV+5AtuTe33KPgOscC/ZrUdk1s5UEq5zSth0Z6Gt2ExH6wE6leNGXzBsVWge6x22A0F
CRdm9BhWuYfY3tyAbEPbh0KrzFENB+vXTVqN7dqJqx+1Vp5OLKuF8X4p27TYHJTDkbAkXwvuSHch
14SM1NoMuYG5gzXDyFS3iU83RWJ+xLwNhn35EDl5WZz9kSqZq5zIIyjc3jo+WCsKTNsQuZaHQIoD
94lLxkZFCpTHI8jMV4bI/DkLO70oqeiQcBV85HiNatqrOBNrC/9/3SrtTIYXFh2EZzlyYDm8SVxF
1Fx68hjtvB6cLOYIU5B6M0ABue1jPuBlzIupvLAj0i67Js6I2UktzznHogz8Vk4wJJNnLHGpGtFK
J5Ts4r+vr1zDqBDkhpR4xn3u+GKymexx/AGppVgz43HfVbnI6t+QaOaB1Ytdkrp96UvFq3Ht7YhM
t6nnOKxGK/X90o+KhQ5vTacNWYay0ytfx9DtJnMMJsXW+D+Vts+y/G59PsVXfqFsfHdGha0/98ow
GE6nNCM4SwtbBg8eswZpxwH8TQNm+JGwZtFo9vexJlw5j9KhhsRll3aDnCyyVZLBPZegnE+/kLnC
FfG6e1RVLhma3mlzOs5/9EWf6sGDi4vaiyUur/rvTz9dglPqGeH6cBW+bCNDic8yLP26etdt4RUA
C0A6iAw+p5QHIE627zaQajecRsU1p9L3GPgG7G/YDKqDfeSkhobP6HcNHv7usO+66S7H6nhYGrdF
fEJ8+q1+VD8IHuP+2p4OaZ9v8Ra3DRCyTt3fXbaxx266ph6wlvRr/LWxXtu3tzkDGUr4tRmSixN5
n76CQ3hB3O+/w13k5pmevLBR9XPX2cEV4C84bQDNcBy+IOch4Ge6jvPLvfxs1JfYW/JMcljkbnHA
YmRKpgIxOmaZuUG1R7+6SswRF7s4PxttLuOjMG8DSHYujLxjtjked6lX2wbhERAO2x7M40RzCkHv
FHvxgij0/e/eW7tpK5kud5Wr70hrm0fqzcumftsNuLeO2fHH/+AGZ8mZB3qHQGqz3Ke6Uvjcv9vX
I/+SMmYK00B/FjoinADoUZwBM4EYHU2bVBpQGg+4LQa0QVsOp072wwmARVepSbYrqCxPC5UJWVK/
ESgzCrKEIBQXeUKs5JiIlVxp46FLgaxSAEd7s94e9lxKsgYop3R4zLvPq4SNEHhMr8j7V6x5WQCA
AWQ0rj3pn3zktflDW5AouOXVYqz5/Ie91c2EXp1+wYMLVL8K75DAc4tF9b5OlWf3jTxNIsGeZrFx
G6Jg1ccvhXq2WS4EhedHfdrcDAFI7kXmQaYTfJwiVWAtTyGF8KwKa8Yq4qpcq81RNsknmdYqFsoK
72GpljKkZmB1j3iDb3JVIvnf00ecrbinSYVMQkaYM8x6xj2th98T2q+u9UvHZ89ujWXpJq5rdaNv
CFNYDrkMxghz5SDJo8FtPwQGHt7kTz8NkQ4btyzo4JBqjNUeDT87KVBh8M0JCa/gnHQEY6DZytSZ
2Z4SYFX5y00oShjsXlKeia9tXz1/lRgnL0Vj0U1QSfuYvkC3ILmD6up4iqYSpO+QgO1Wu8Fx/YfG
lba96nTidlSWrWomIVzmpdv/YyNAE9dSa+2bxY97YpZsnpm/UW3gnE2491OtS6ap/LIwZH+XodAF
RAUudZY23IUR6u8CF06CQClF6Vw4lFOHwIEAW3Bm2htz+9C0RL+u0bzQOa+ScjHOq4Rngzskrgci
W0UoO8lKvtL+SIHKGcTKzHN90mKMxUFV3MaqlBgDJ0gXxD19ue7rH5SG3FarW6fwS1Pb27qkMSPl
q9BGf/7fMX9amG4Z6MndcAYQoZZ0SXq0e+eGAAq9b3mqQeq2mlq2rgduMaTzF072kJd6jE0SeKuh
Bcg6IfTWNRmPdB2YJpWG7hiq6ev/77nLsFP983Ovu39j50ALMJ3Nq5fi3zcKdI7+3jRPjINPHaMF
wwKE3iub2jckt1z98ptulLC0P5wZEHyQsnSuA+Xh9iaGq9SES3dKkyRfaWQrDTD1xfnO4fKsykBk
jZpoKSg9Bps2nUDdDbMIZA2+1kKKe0/r0HGIeP5Lx06LZgEYt4LZSyNwCuYm+8mU/0h1TZU2PDQ0
rxl4uxnANd9XGhtpubhej6ZWp/BBuOmClGVDNQuRgEOurhfjY2uB8FUIF/hi9pRD45I6vQ2lwVen
Zz83FlulIYIgnHEz7YbCGOcPlRU0N35ZNi+ErjjM8ep3Njl4Oj4GR/RHqn3QmZqEZPsz2QNVU6JV
7aUAOpup7iRakgL6Sqlfxqo0JMIdhOhP6dvemFWiuSDLPdwTAf57bSEkkG6JkkpkkIw9to6ZZOzE
K05icj7Vl/ZCsZV10zRU3uBF4dBJRqAxLLSYpkP1ORZY1p7EklBY8Uik2NdwYdRmjgDID2E+n1qy
y1eRgnQKUyDhFgwYCw5l0AGtrTShjqMMoSsCIVUlO3D11LJDehWwwTRt+zKPvWyUpB+tc4iqgzYc
GXgLF2BoDnpOeSR5qP3/Svc80eHUmg9A2+kJtewMfpoTwkpfziowwlKzL4pFpAY++9hrfW556roW
L79oMLVRbm3tMOFcHdg6O2fH19gb8+jCFSPUeGHkB87jnEeDgWmdr8+zRdeMwIKAl9jklelNLcO7
ymkpqm0lriTCAYHsB/kW5D33axM6DW1gjt4UXm3NlUVT1/3ip8dipV7iuODUwtf4Ym6SUK5dDmTO
aGY60cospT8FOkxrv0ObhZ9mzNxZOn67Y3JkVTGL7iwmK9TK/i78+o0F5QVUL/2WaN4iOwbM/4uK
4gD64JFtZHYKxTZVbWZHuQhGKFuLKa9gz2Xiq8aOeWpoNr3VuVP63c3Dyu/82ye+f3rEfjqbzz0F
mPimx/41L2jy8RgaSl5MVoy/HCyUqo+c2a3VBQcyn/3iZ6rRp/Xldw0VsCd688JH3rQfDeIp5FBO
wz+7GNl11aBZncpVj1RFRNBvlMKWesvP5+8iE/DQUThiWgqPtCmo1J+Cy9tBDGGZVg2ANe2KClaA
8IKZgmK7tHjGIiNbNLzXosfokCHvVuvke4/+Od7Kei+1DwA0FRTQ6DJh4U/K5tG+tKkT5smUhCdf
29yS/NNVKp/ss5LHWe/eKndPYqaqSrzXButkEV/bY2WiiaEHR4Se5/vzrE63nLqs06uwklt4QgW3
i3IFCABB8bl6+V5umpXvXFpjrLtHFBeL3bBXwvm/x+BOMyNeLTw2xPlHZTIVWBPkdjAQjcvbPhfe
KvGxEuQPcJFg/4+WVmHcuO/qxbSpkvQ5XcG3yqVluA9T4A5nr749BNSWbrlo/rv/JXeq4jbRc7nG
45/5UGlJW+ipXsGr7dP47x/vwXXavfr5e/acYcH0q59UrSW2lar15VBGmNwp0ddHY/a6wX6P8M2i
KjGwTLxWuBVppFepL5uZp8oTEWocBfkXi29pFdInlxzQpvSKkwwQ7v092Upi5gyZ/cKLXMN++VNC
STMbRu79+fVOqQ1yIOib5FQj/tpOKl+Z/uI1/3vCT77Z7VNzvOS74rJ9Q/BxHi4GaDbJgy51Hprb
O46hQdFyuAhvpOMuNBoK8gPayV7qrizvdwWtIgo5sSobtQHxxUUXB/v38UH6I1z/rOgpFInMPcHA
svME3DrtL7qF4Gx84pR8XHzadK5hy7aZqSPH9om3ruplnDNEiZ89r6HWyL1kVx7fYe6raDt9lc4r
L6X8u+yds/8ucTEhVXnqWSYs7+alrnhsbz6QFIKoG7/MnlbdWX33sV8Hv0IHw2uHo/W5aBFM3NOK
RG9+WtRXdbWBg8I3R1AAuLlptmtRNd7GlS+iGEqOJNPhpnMSnmXY1x/Jvb5tzH6GKi0+n74li6jS
1cq3FtyTLyWUMlMX/IhK7eMTeiwb1tTdvldROwW3PfmI7vVy5NBGu7e0E+Jz7+eQSPWwQA+x+r4J
q8/XdrYxkQsUZoP8vw0248s0yj0mBxykp6z3iCv6JpqG6z7/BQpnDSqYuRj6sZM3Dka5kt7Mvosc
qU8YXDsgLBDG63RwbCp5gzWNOd2tMq/L7kN4bkxfrqqa0dA91DNR9bk2yDdmrczAyh9sGzSd+tf2
rJ5pW1zhvb1+eVn2hS6VrQmzyalVqo/7XM0EOfEZVtfePN0DGQbP04jYQucv7HLpgXbfahFdOBxB
eS4JJFCXql+6V1GYeRVDsg/hqXerF96IZHSgdsf+rjX9gFKClZfJorUvNnSjW2ve20qK5d8Bswan
+G8aHRIlf6hvdDNNbGhQWMRPql8+dtGvTSqQX9mfv1TEpOJ7vdTP1y/pWC+e0H46NcmdwVh6fr5V
Cp5ubyIVvbHHXX1TZ+V0ps8rzIRu2WxIM8avsYJD6h1YN9UnfPBgshwsGlnMk+6muzCFS6Gc0S47
ti+MrqDejHCSVMCPjWjZzz651WHnqoa2lIwOrkqNG6DxSz4RQwunCWAjmgWgQnM50Y65p6qnNfB7
6eILBVDvPuH7hDmRzEmLCgk1bt1Fa57k1LI7WVpFtxyNN7VbJ4e6yAeuqWLZmaDQfAxW5LB33euJ
n6buM2D5hDRjuWGIFmViJvMrW/IQnkc7sWpCUGA5KTXzjqDOSa7ECxOQFcZqWv2mzsksmg4Wz5xx
z2weMzr8x3mQT4pfVqTw2GdpGVX/HYDYafwg8FwRMkkjs/zXcP1Si2qd6ucTaM3cQcWBYd6C7Pu0
P45zffvu0z4hN2UM7BWHwPbUuNVvb4W/0MaqBUndJ3PA91uGDiWSUHx+nX9vnk/MngYbOc50+Vtc
oev7zhxF23OHPGmSRdMdbWYaw7d8wswcLgf7V4Dfx755fIW7tVWk6e4b1Xj6ovDAl8qZsduPNGuu
znpsBGWB43xyjCrdZQcEHuBn9WVZhOvk3l60pinaUGrhzqXlaQKb/utdYFkeY3im75l7U3tm+yKG
QThT3NSaqJ89Hy6mwe9ysuyNW5JXUgnkjuwmOz4tgNWrPNtvNUh/io1lIpujV3oSen8+N+dfqvxG
4/DaerqbBvn2pm4ev27qc5VobANqLsf2uHI3S7fhaR6duligURZVRy0CqpWnjnZ/ESfDR2PRHzez
o5+P668Nd1Aa1JrzaJ1koIPyT96s9NuPCMtiHxSUB5Jz0D7G5MEuwaoZkhh0Des420/zK8yF9bfS
8f38+yHsCBJFEhfjWbJ6QQIvve/r8+76pziqvJWjklD2sQMPvr9euhT4pWG0T91JoYU/m4jfBADG
J1hR8zbcfstFam1+KqPKd+H7/lxrNHJFSWrB2rpWpgqS2tjbp8Jss9KtPaUB9gLDR2KE1CUz6f6y
eT4858L6g/DC9ZP10jjvA5R20l43+0a7JpLZJfydKk/O1I1U5ZVupVozJ8XTS7FEm9/c7yNsZv4J
Tg12jfKgwlspv1TizPO6Xv52bLfwfHsq1Cv1+uXfvCvKEVJGSOdPGgwrhZ1TA91s08j3uSP5r5Rc
ADfbPIsy7EfbQYHgYXBtHBubFBKrdAufMDCP/KGghmh1CzngV/rbkCP5NO6z97YDvsrL8hyM20rC
TNiTxUSEIBfXeMNOYAEMTwZOtbhygwhzxFl/ejzxYXpM16yko/j0Of8g4YyjORJ1OLQOn6Ww+uVJ
8V2JC61LXd0kKVofG/Db8stFXL/Nb+e6xZVhOal+WGxAwFVPMkdD2LKJePG8aB9fbuTVgtzvZVj9
Mh2KyeV5i/Hc3g/y0SmVNL38zGXdSLAFVyDZFJPH522p9sj25ZpFr04La4pybrrH93PjPCj8FpOK
YGj9Mrl0bz/uqJEqS8aARwYst/drpxTaHwWO481ztWHpnd7OlJ0aJRE8KjEwMp+tVWUJF+1r/9pf
fjy6ZXx7D5jSGYQnaQFDOVhmoxzCTZqkIbz0eb0koo5LQoeZ38zoSk/nST3txqG3mWx6j+E2WsSL
T+r610atebLJg0Vuf9GGmQATuaHhYz+Yj5tVvMkXrWdqhfqmvfgtvqTuegVQmOrztw8yZjZpFO/w
mZH3oQu4ki+irsyuQgWbul4Sy5dmp384hX+FfsQGa9eGAxcSB/EVVQgTFaGUNjpKnJvH5/5yGu12
YWkl6TasXupV8W9c91V/t2pf7q+3HxaE7V9A8iC0+Fa6odWFagIKt59ULglvt+AlrZIlLu25jKT/
VPwLtabRaALqu8jKy/0UjNQi2X16QJf0Dt/zZzu1XNUjFIdpqEqwfRGl9YS5/pvhBigBymjHlRxM
3xcdT1KApXoiK0//mmgMgfgOb5KrJqyCkdC+Jow7KGoaegvdxYt41DdXaTrHrw9vE9MqF5ij5fZe
yQwRcGkAopWKz/enKlcUYg+LYiY0eZvz1/gerRplnB0pOzdb4wjaFJuNn/4JiDdOoRUGgGmWEwbt
y6mrkGsaH08L4IBpy+3Lk8fbFVW8M/16fG6TfV+keZ1U22bWGlfmxTAomPpc+eXfrRpWgXaouduC
w+o/NAAP/ttPKcREer0NMT8ap662Xf33+lsE8PCsPCABZtX78F8FkAW7a6pbnoLdD2tvm1SGl4mg
mBCb0GNRqrvKZGaEJOW38+A8KDY8AKRXpgtkmlcwjZLbABqCXnn9gAAgdVb7fOKUB2Wzluxxi3jr
iB6NnRHaTY5NIxbWng5DLjrkFwePiw4gSINLHvJDUU6b0fyjMHGVUJverafc7KNbfC820Em+Ns+2
6WcCPD+eGRMrj6eJnZB4FGU7mRZa20DUpXWo37qZ+qxRcz3Z6PGz7iv3yRGkKr1j5VRt1ivm6ewJ
JeLl2Jw10ufe6U2gsOMa/4ns88gHQuS7brWXpXZfTOhixscB6mt7x5JnKsYHdgbe/q5VOg7LzXFj
3pVzt+MxSUj+WDYLd5YnKAD353UKcD4Ns/R8nnjOW6Ijw9Uzoh0amoe5ANC5ecO2EiSRwG/SiC42
tq/L72x62tS7ppE7ER9O56TsTVhOdH49PK0amZaB9HgzZcvJzn6VdSlUY9MwwnqwT44vmzQgeBnC
74tfq4mH51CI5w+htMGPP0QqT5N75/pSGJ7IK62lx4WXCexhOjAVoKjbQIzV8M6CJ3G1yQf7BDQk
fZDZdpzVqJvGKEqCXqKEsE+B0wdueTW6C0XP4t6DLDtwCoLzCiXed4rJHRNKI6AueIbOs0D5dmJR
UbH+zXUbbZuPVm0i3h6IgCuEionSqP3cOwIzhgeUdO0w68Pi5zR6yUaHiYHOtJT9646fK3Sex3hW
Au4X3lpYGOp0uT5MCVanCV5TJFWOScTmq2NPji7Pwn+n+D6ado4fyMbFah0wCjn2TAEtw+AhVJlF
E2iURsv+aJ1uafnDNYknCC2muC8ESySnGqEomc2iZv9xdl67jmNJl36VRl+PMLQiOZj5LyRaUd5L
N4TcoZGjSNFITz/fPoUf6K4pVAODSmRl5nE0e8eOWGvFCsF7evAf6WcB39A9gWgC6OY6sI4LydEB
SAU4F8pJGyYIeM18jWAoBHyEm5dOu7eY3oTMFFmlkDr+/iNQGp8DzAUWBz7HR2GL+BdBtQJGUY6w
3yiRkGj+AoammFTIaRGfiXhgdq/SB4SGUST6MXZEo5OJB7ptSh92iY1qvrfcDNzyOxpzY1wG3xZl
Kh9iKhxprk7tYW/IJ/zDrW8taWedAfhzg++Hl6/Bkbk1uAzksyDkf3wrwDngcQGk03SMxQEkCGaI
VC2JU/PsyP4wHUCHC4mKkQ3yva6LwI239yGbhj5jqPnXZfGL4eiCzr2ey6m1rqZXMXKFsAG4BWR4
jsif+Y5jZRhzVWLoUjHmDB3TtARGunswn3wsHyrYdSe2jen7FtBYHYKY9R9jyJYRRWVPm6D3+0lt
yR8bA87kYeUaCAXhBEvya/aF/RkqOirDB8qGH9Ihv+NtYu8+BAAktUdlCuQKVQMhjq8PLgE/gmE8
U329D4bHx9kD8GtggaqA/LhHZCNV8B0RSxtaw/oa48/7rG6hHXjitNRHmYWmcoxgnzABacX3vY0F
bn7gEGGhPcb6QT0AtFW86AJ4MgAMf/fuATiHqNDQE+cHPtTdssIEuxuwZJFqgPWyhusxyCqPS3EZ
US1UXBzQd8GWwZDypL/I7cEcQCJBb/EkRfFC3x2tM2LtoXG8n+Oz9cM9UZv2ohNXDOlLFBLsPXec
7nghAq3stTzgOZo2tAy4TNCCZaNbmQLsXncKRWZjF3Oyt/FBx4CUBh8X5FQbqiuJwTk+LhL35Qmf
9un1dN/xvNQfng633j2V0YQ/ZnOqQFYJ6rMxWSOPhGNcAMmDx4zRteUk23fd+MyG4I5vOge2/Z5R
SlkoDiAf+ySzjBQhsDJJmt/RyZAiIIDhQlHdcMKe0fkwEjd4VmL3k9bxwIYEzs/y40dOd5USQwFD
ADZ/0VpkPdyENZC5PfFoZYioHg8M5NnyMMEDFRZSI84AIINCpLOcoHTgfHsWFPkhtnBl5Gb48sdc
ZJO0lYHmEwnr0VMVA5j44SAJx11BTx29uJz0JF1kmVd6aTGVBkUKsjHDRBvNT1oiV29FlsvsBDKz
rldcxveul7f9HXmDyEiOKqIxhFgLNGZIvXIhcpQoEdh1Nm1sF9Plq0FRM7ucRG/nJLCgFpaCev5q
PwYvha542aFy4/t8NngzXLSQj398FF3flcmZzbQlLwtgvQRt0RkY6/RlR8eEVlG5x8p9x/2DuSH1
EEI6r/b4H/0xdO6PGZWmjEfXH6AsfQGQp9wdpgNIg+umPSmY0TeBUP373wsvnc+neY68UcAdCs7/
VAz1GpLlOURoSMfVjkST5fCemyfTt2x50QmZtHiQUC3wpBFurHhSnR0JUVHb0pUT1vDIAYWLF+7U
VOH5Ol+zc+MpI/ya6XV429CHu3+NaU56T3C4KOhN/YxpNkOQWrP+CUB2PP8GySQ58iWQGqw/uC8Y
+vuy6Nd7xadGiUJkV4GQQ/ivJcORsVOjtyRgB39HOG4HRttPT/WNhUF9RbJ2BKOKxmTzsdg4blMR
aoTy3FaG5eK5eO0+i2EJmNMn0Svm7UHkeST25w4t03QDgO3MeXV3voZ+GRx/e+YmnXx5g/oa+QNV
qepoZs/0H2OgtCHRwBggDUNtP9cPKAOvJ1Je4H993Uy+r54UliU8XA/5hwUQInZl6RPhdEBFes92
khU0kDw4LC5f53r8PPNWeBnquh2/ZzkJOSqbgbxSNgyVRlgNtlrMo6N8IcmvU5/Bv8qQmQRn/RBt
eH3lQr3ol2JfTdJTPouO31W0UVfwi8ZaXbMbF9WSsy9lq2SzKozGnV2xz+fXKYErPbNhE/97YEcx
onxQHMyt2OCca0siFjHsNo53KLoJpg92GmsBBIIllWiMoYYk6qE27iBMBsnl791x42f7ZlEOHyL1
IGKBbL6G6SibPCbviTnAjBRwRVil3Vfq/Ea2samPdERruwhbgtvRoH43gxqHjjbA5sxPZ/RUtz6l
G+aSpfcNUh+e+ciQiuAzKSkuxXGWhMbq8UNizdESTdqfgsw23vFI23XCy4Jq2dLZOuyQPLYOaVJ6
btfWoBm2TjU8mO6bnBUXhSEw1PDlxgveih//wkmsRu8TFOOvgx7CB8plPd2DdoCkwptEsyz4bq9c
DyOtbRkrlI+juhZ9mPHg7mkBBhFehBFH4119FedG1e3g+P2AqaamRyGS/US+NOkuWCAHbfI8vU7m
Ar0NGcz9OhTEIS/MEg1KbIycbsM+D5T6AcUII+PxqtoS5aG0AEJPpCycZWRGfD2JCRIXTkF0RwI7
iE4V022Y7DStf6AeeWZAFUTeeJqvYSXhn28HTkN+IGcosRhtA3oB5DTY5JDFf3CRs3NcpX6JfTQ7
sJHxmRJbfAG5NSgxCxn3Lap8jMiQ0WHqN3/QZE5rK904wG4IgxBi1pTDgCYUZ+y0g7HmcGKF1vP4
hI4VWSnfA4mVDOkpSPeQxCZ+CNki5wFBi+/H6wR3Q45KJxWJw1odpNPnkoO6uKB3pYJ7LmHrnkvR
uZMKBpHkT8iD+Nk8ux9u+YqmlTyp9ggraLZuc3rZ4HO+iGCwIgpZHYxN4wxFmoJBHAJPqhQMIGlB
xr5baI2E+I8EggfFH8hCirWylQdojGBCefT85HJRHZ9iQnvvDljs42KS0k9A9/oPl829y6OUEbYT
XkG6e8+JGZHNahlIq+vgi111idv200PAM8vcYioP774RxmGJsS0kF5yVdXrNal8Jugtm1fyQ0liP
EEacpJz8+Hag0Fzk62splBNw0+V7IP+3JIMkixqB/az+cObymLkPOE8eMztf5w+Qn0wv5GQByqVI
I7zAFe8NjiJMWjbVVltEuBShDrmT13297lAfl5TdWJdPtHM5ug5iKN9tPTXXvxPasCQn+tvqXtrC
COckX/xCwPhLqqO6QI6BwodKrLFWpIbQ8jwTFi76OfI8kcTxSAHikEKBrPHvmNXS74MumBaGuC+j
byfiFRfpyLOGrhToOwfZpgk5J0GnpCvS+R4MDWPFb3tR+9MsQF1/vKJ+P14R4L97H6nHsQhlZpxh
H7vkDU2f3y0y6zsZpSumokcYzDnpw//wlJYGRv94WTz6UJjyWW+wQhTwPgdHfGKdChBvnRy6J9Yh
19t0PIs2PSwmzzQmY5KQVL3q0hosDRv7GXR08EhxTx9nR3le7W4bxidLDzrfEMP3aHu1LFt41fCE
+aslJsR2LsnGWpFk45qT8PLpsu2p4xZ7nxi4msIPjwRgHAwMEK5RCtOFKRLO+1Ialu++3vIVdnpD
CII5iv2h+x2GFb1u8fOBeQX5xiP8gQCfusVGGq7QH04jMmkhRpvCtM9hOjPUDMctEnb6a9Csg981
JhPtRKpFykPaAsbDKSUAR4D/h4CDODc5pAxSdqlnBGrw9M19heTkIwxHNeofBNoETQ419pptQUSS
5h6sEPMI2pExQMlsA6296bxFBzv2LPYf0Dfx/ue5NhbPI/wKJAozJzXAjUsXzP1I4vVlREuCOLN3
3db75+K2B7Ec3tKeQbMdej+k35S5SNqt3vOHEUhnFhJLCByzBfxm5MQkdjMAGfwleKY6I3s7ZM3I
z4GqKcIEW15hN1r12AYxF1D0OmvlLOU9hlomPw/sNk85rNYZLO12zDfRLnauM3WDw666sZDrLdAo
/AZF46c9gBJng8de2yTD7yleM5ln8x4Ve9LM8L4kTFsja08kKX4QM2kny8l32O//VMhxqbi2kmDD
ynUa0tM7+o6/c3Wu7O6X156B0zRH4UhmeWjWSbsLMKLn9DYvxtRZGkdjsqf09VuSuclbXHLlyptm
RSd4SmFIlkNSwmmC/pbI9IFyxm2O+yFiH6v9B56Te90pB14VniMvIOrLve2pos1EzJvCMOsEXE3p
ApgZ97+Mq4EcI2enf+V3kjd/5rru2BmIuslA/0GYLrpomr9OgzOiOMIz/zlFfUE/q9sQbaWTqgM/
9x6+NhHgGD2NSJTIU9U+qSSRHcE1UZ7z6EsCSrKLA/7ButB1Ncr29Qx9hky2/dP5IQYS3QmGnKuE
qNuBBIJzVTR644Ce9GnTLlF4RiM6xf8IWwQmTlqiP6wpVP+nh9CUk4mjBt2LhJoE2dcV9eyymTwn
xQpBJktKGSsj/EoH8rAVswl67SoffUJzLk8j70pwx95hpHmti1MLDTpikCDVh0VW+gsOUz29gaXp
Ynk52pEBi8rR2sGQ4SQCvNM4SndEz5Roa0FaoQm6JeYJv8UfIPyTFm2XQ2sNeVq1McnrlurufvzM
KmKF1xF2Q4+Fdewc3wscazA26WyeA/7Ei6xasflMzAHY7cz4WRoIZn5oGsOSAB8LbSWxT0BAqbg6
vQJoipYq3vm4PZarOngdCam/FvFMAXwdatf6gYkz0aHjjom+xQYAZwWQKUdHIoR1oUOFNgMCL4vt
KnYuY0S+AiY/N/1sGc3aLQzkbZnPKZWU2ItOxZotAwjJ00FIc8ctjbx9xZm3eM/qllYBFFo2fBnP
oqT0YdB6InY3z8Avw/sRvSybl9qGEurEOn9Mn8ipdzibopNpQRk4fThxObPIkVlBCHopnqnT0SOI
jhhqFnxMhNtEgt8gS3/PTrHAA6fvhbH5nXOaTb6hvIn3EaltOdLLfkfqWbwZYHmmEfJ4iZUQCRvs
dHjM5R4q7A3svjHmltRjDumXq11X6673XcgTaayN1ak1lLxrb4+iA3Nvbf0eobUAuBWMKHWRJ8/N
szFGsenkdMSyYWC/AMrd956OrAopxEgSS6hdtReTGCkYjHzPa3iRf28omEkAPhvpCKIbPi4NF4yF
MCQNrW5oT0avCUcdT7HQ+xSZL2gqnWeHnT7538FCvgcw92OcUnolDt0fvPjWnS3enzxX4nmNs5C4
9fvqZufniTSS8FC0NhhKSJer6jKABZcfbcWK0la3cwlQgvAKTopS6tfAFbqZHAXonHxzLsO/H1r6
c0EXCOHkohYIXi85lXvl142IJYyTDCWxcx9HrN/F58i775yxkiDJQFNGprzGf3OJjCBn6/IvrK4A
KREvHDsCGUtB5g33b8BS7GeWXNF7n64/yj7epFA3pBSE5EU81+js2QIIXJkT/v0hKlW7N5uFjXa4
bzmKownDGm1yKcSVnRmGpWtUoTRtiGRapNkiYKDxZnUd6FGx9B7FAYkii5ziiyYl2oK6qICvAX+t
Dx/ROWDtKduI5H/QHpASe4LobVYtjLV8kBE5wLDcBrmHdcO4XrbL1zwNsZh2EWtUGw4udtiVh0az
1SnfR5vP8oFcDUKOToKFtU7PbEPIqwu8/aUcWitlcTu8zo+BcYHe4TilfCXAWj9kZatUVJDJ+Aom
LXswW30BIGcOQcolLASW02L5B2asWfDMBTQw1MHuO6/RfX/6GhcohKV9RtsyD+O75wwgpHLHZdcB
njahouiZiAKFJzGvmWwJv0M8a0XGBTH4iWzols7TTRnmwybntdAsuxEvJjm9RzSVThq/Y+NnaXfc
UA1gC52Ojc8IIjGmRHrxJBmxJ4whU2FtQJi5Cu1OFZuMONqfzMg1hiXjpFfyOY366rLK+q9jskdL
8YYMIq9x5KN8ZCdHu/eRsYoRuMd3/EJ+cryFZADtTDlDaks7alxyAvAN2pN80377GMHZKpeS7ZO9
teOQADtGYMcv5F4dskoRIo3MqyIcXbCzFdQj1Tb1hJQ7xgn8hFUnHZRDNcd3ciFvsonmZDtr25k0
Azzxw+fR4LJAKuRRwVGTD8ADwvtOX0N2n5OQUdQj2mm5E35luVuYjrT5bJL9dSEdpRAPGFg4Uqel
vHrulGExB0PkEH3taHmLwucZEK+cEqr5Z4ovBJj0b9OQhDAHKQT0OVmTcxuMESW55OQB9Tyf9Fx2
t0/ORWkJkLCMz+2PCp2et3bHYyXxrRL/ti4OVGWcqaAk1GAAFiCABuNTdtDZhkAoqqm0hM4jmwQW
YxmQ9xHQwcSeX/zpQR869ET3vk3PmLIYasaKY/R4vh47Q3lqgX6jgpnyG0GsM70v+J+xjDfJ6rZi
3N2qg2skcxPRioGvkelnqyfCmQAELbalMF7whSbwBu1yg9uM+HhECzWjJxF6BVYM7dbCmiKyaTZ6
wEstLp0dM5DhwR+X26qzY8G5sU3uHYhxIM/xd2sNhcquM2qG93MF71NOlZB6hsMqddXa4YvR/A1f
IYo2D2vNlbRJZpgwsC8fqyZs/HQCN8mLzFAKFDCe4PdKf0Fg50isdRvUk9BOo6kuwLTnhBII1VlC
EEWzTAEo0vgK0z5A2saVliCuPG0oB+IQr+O+qw+kO9A72a8HCkwc6ZHo4XAHtzXWN1M+L9rCaJlb
IAgUt48xRJgxyNf0OFmlSwWH8BrEGwW2jhWG4pULmpr51PUTpjDrSwj5tEHpxBuDkRXRSmw4khkg
hTFzjD11gu6tf9vrdkMYj9ZiFhQV1MjYfXyW/0TQfNgw2i+11+kD4WMYsQRECIyZNokR/Ch8THcu
R8Upe0sSK0SdCNC1k7DvIOub36fPwGKc929cRkCKS8/5hQoEUYdLt5RgNm6OGeqX74qeXn2tOq+J
EuorBS9bPkyPtUO+Va+yGW/hE8rIFcmgVgV0a+vTO/1ZwA9HYbXAGwZApFriVTxQwnqfMGXSKYNV
StBJ13gY9AtP8/liNCINXS9eRV5E9bFtzu/9i2uRIPnAKJ52e6kvIFVln1VWbVhxCCLHmZO6XwLE
gDQQ4nW2vvfWqcv7J63KZ7dZ/NjSgl1hS7lQqdVyxKLNy3mvqH2RVT0BpOA28LVTHJJFoG716tA2
TWs67dH0M9cNTnCzO56TqV+yelhPCETqFVdRk25iivnoNYsOZz5Jg4QQrKX+YYglvCxiqd1zwQRS
bjG8r8sfdE8gT33lojmYVmFPy+9nLIaxkJ4xE/VHSL+wRnWlQdd72xhy2lmAgt8mhSP4ZU7uUT9z
QA+vYyB7bKDiWWR/phdAMBR+6lZL+tEez+1hyYxzsOo+qBXoM6QB3/LrpvPanuEPK5SQXtavbavX
rNQzCi5iHnPvRq3zHAJUaDb6m74+Szirdw/A+L4+xbMHLVE1vK1ZPPEw9635nU58n9oOji3I57VX
TSgGsINUVuWIOmTYXWq71NvQJe8Dr7P7pGP3KPieaog4EFiPxsUAcBJLH6svd3ufIN3FnNORA0dt
DKhfRA7vvaafGqo/CwVgCRnktR6mJtpEp1eWJgHTlw9RSGF1PS3mJJKT2onFO9ndXYsOeZYgYpEt
F8CKSAYGA0iiAcbmppdfgNkHnKbWAK0Y8Hf/uXhO6pWF/SLF1UDZEA/jAfFPjEBmqIurmS7mAXrm
vDZyQ6HlvhvaDUJjWGyjfboxkbnRbXwgSb7O7weOqdIxEZigY5sKChtUo/86dL2Or1MM4mhZB6iZ
3XbanQOkKPN0Q7N5r+xtFYcsOccmEHLGMXqsH4RDhA4uZOATg91XkIzzH0+avsOUc9EDdWF3fIbI
oGAnxKRjJw7iKQZbOa+HYcbIlXgjOyDS5zAe6qTz3ttJ5gDfCIASx4RUyI+8R0W0fcTnjsQgcCB3
yD75JwFmh18lPgCBcAxCpArurL1gKbFhZSa/m5oDYYSGiLKMeWb9q1seU5esuh7hDhu+LzBF2aCa
UJe8V+QqBpJ5/C1eL/rPhDynYnGE7DcyLj64m/D3O34b2ACvIK74gIzGf4DGJ9oYYlfT6GbnfaNF
lEIVeBv8HmVxh4QvQ3t4G1ACSi9H8a2drYQIiRHEWrZ2TBcQFfcJISR8r7i6bIYAydoVq/uEi/GF
dOMx4M+5MHkQn4fqK6d6YFRSH1yGYmD09vJBvRIHDBwvJ/HvJHnoOTAjWANILu/jCyF5E6iXz9tH
WOrBbrim4tSX7iafySMy18z5+MAz8gWGqx6hAYZXzhyivcA3v5Pf9CtGqMJwJrYI6mG/2mSjh5d4
TDBcsOlcy0k9GrNHIscElXK7ayx+vYKQL3qYkjHtaEKrB+RH4LQGgMaUi0s40ZgYn8wPPBXhRvUG
TZ9ijYMZg3ub1wf5R+hIuy794/YTdaGbzXFRCFH4ouWH+0v8ZE5cW7w9CFN6hoV2ymTuay/nOEkK
On2F2KEJaHo7Z5awLWhbm27+COgXlYXqAokBXOqXZvk9tLWdUAsNdKHt5Bhn00J9URxOOTrf4+++
UoC6+48cBqycmEclvNIV4aG2PnXoMNobbFT0twzWXXDuf3LMTUKBAIDBEAeOTAG3aPkTf2f7cD87
daWCBo1A29WrXcf9YoaAJEzEgcKxIG1QAKcwXKmLvQnYU8/srVgSwCYPhOgkPyQ6GMrSNeuw3SDS
sgFK4YBgAdi21nzJr0IqfBmhQrt6DMoFTSG86O4GNO2xogpDn05ZIl64GjxIMmXOKbxBnZb1lw2u
ImenBF0gsauJSuvH4MPuZDnPgBNRqoV0OJBXXqmm6CicPDziU79ZFmMegieFPAvVQZKywljQyUfv
/gG8a0HUpt8AGYpdhjwITz0/2KEWRg2wzN6MxsUAGTR6vAnZNYvpPkoJJ/dgt4ocg6vUQpA+tyAD
ZPULONO4oLt3njbm4m4KPLyQaBXgXMz8Mri7GicUqztgnz77leYXyBzxoIHOpPMFD5N2nNNaCZDv
YR0eUIybvYJAQFPGF8+mTVHZ8YLE9eMLnThIkOS/9ySFGuJtG40My5mbCPmNiEzsEZjn1SkuzEGj
aOA7FqPrgmkLyKfBP9jsgBggbSEb2jOCZCb9VkrQzr0ySMIr0uWcQ/a+uPXXRPPhm2LJnBsoho/k
n+ki8Sw/Ejh5fgHHikiJGHt//UGcKffvqD8IJuQiS3PMkmYk2pZ0MbCWyDxccfwrYey+Nh1XRwh6
W9FERNTrwvmMgGNIcvPczVC/swx/y0rqT5Xuv758IVXhrBKxscAZ0kVamM3weyENLzeJhzD9M6B8
R/PnMvdjV02JiDAHCBQ46Vh/McQvUT80iZqM+iZmglheeEP8HJ4IPQeLbPUCFIHzIOelpqG4eJHw
wtjwOz0rHxHYUBAocJAtVqz2k5vp9A0NbwMsRXoZUDC3En55c3zzDx65cAayTzwGawZDj5AYpTZl
K4UOKipSeQ9d7gpuunnaPLsod26Jn+FQ/nIyJnsz5Zs6lbYPXJDmIJZsT3HRvNz9nSdy9a5YpuJy
YwqiAZwv4xhBBQ2YfshmpNIj+Rxx/lFsmb0BG1UlJX4L7Av8hjRPuDAtkAST9Gswm9bU/C05H6sv
gnBc6jlmSDSuyJz6gIUNwt3IzlmJHeE35KOCxASHMwFdLrWodnygHAyqsKSSYLlQeHO2cVy4IAxu
4gNoO7DvtuU1Q4rOieK/XIpQn/82yQAenq1+n/xwZZKAZChtrR3qCIqvaHxdcLVULcfPpvGjuTjj
JMIKasPgtio30TzzzDm/ozzElqjFUt4mEefxZRDYsAvvngkISu8FCzPHBWjMTZHUppabIhDIB9wU
VklsQ5YVLUGUfFgyYVsLF4QWF3NxTI8iRpB5T15x1xDgLU0ZVu1/n64k09KI84/XMZgC6Vn8WfW1
p81ftZfHk1T4KwqF2uUFMPjYoBu76UMgUZbSG8K3AnF8bmo+YqvTD37+Z+Y98MNDXfwPPgoIvpPT
A2Wc9fMzlHfK/B525y2LZsODujJI4IkTs/vt9BLa4uc1XXl0u/3+JNZUS6mJlS4cDoNz+amRn3id
zukBV48ND4AK5r0fHElglZfFmzF/XJjddoLMcG5vTD/cW+YYjWdJboUrBJPPH/0KZzlVfJTevnsz
/Oc//ud//e9T+7/iC7Y5t0/8fPzjUVFFpY93+X/+2VX++Y/8j38OzvxVNyTJkqWuoShdTe9KZpeP
nw7z9BHz2fL/+JT3IjXz+L6ol5iGexxEyxoSoOi9GDwpgFdwwxajaEwNaNEDCzdZyMLKn8EANQ8D
LBWH3F17LMCeV9ZB9qKE2rI4PIHP1vWnB+krGjmLfveIERMRhwB2m6GCnyR74lFARkEOV22eYTIk
zjnF6nOkCkv28cSY/v3Ncl9/dbeq0dW6mizJqmX++90mkt59J/n7tlDNkUy3Q82E60W3Xn1RLSFs
vHm5yhFgMzFTrjxebUUbF2kbxRb2ZUy5fvqy7BoqJIdXG36Cx8t1qCYOs3TiTz/5MjR0I1uzb7m4
ags9woferduh9By21bTsoDsLoo6bQ7eX3RMODNp3rHa3HWUnDbsQPfiIIqPLAsuadL7TQpre6QlG
L1wERuXo2VjPwqhyFSvUaEdjmAEeyU3Y5QTUxp33uNsJTMTQZIbXgSbbdFaT4lkXPLxMdKjUbWta
mvT31MKtPfbo+qaLPVL6NMFrGD7cfIj7rhk8uvhdiazkw3FNWqTZpeo3WKfXKKl5e85/eCOK/hdv
xJQ0RdFVVdMMS/r3N1LK3Vv8vN2vVMXYk/g5ngPZnAlC12Kq4pSIjiER086YCFCN1VN9dyvE/GXA
JDVslL+f8MY84rsf4QvA3KzLQ/cNyjTW6wczgrDhHMjcbNtGAVPjOh8k2EzTdY3ElS30v0FBxwJt
NZ3Jq54r1ZDxYox6ZtLMhDH3GQOISAiboICuzrqjFgC8q6Gb2NTq/plMo/cogWUwltmxxige9VPS
e53enaFOjyYWxlLQ7hs96Fw9E6EZg+EM2pv8Gu/p1KEboSj6nDYtQCpOYtLQlOjndzuvnr5C7ZB8
BLP70RizPtQvNDM8EZFmF10NC2uY0palB4qAAoTWHhyZVFLujhW6cZ6+Zgx0xjA3zoMmZV57fSHf
/HhFMujO3xbSiP7fv0FL/qsXKGu8PkXXLUsWL/hfAsj9Wlj3XIqvC4O8T55F8uz2Gd8NBsMNI2tx
/05qaXrDlQibu3FF/vAwewrDHOSRpQ51009Vrm2sv5cyyzl368c2GgK7a22fvnnlbStn2WI0MjPu
O50wKxdaQ8v4sLwdpWpH1dlg9Rb77dPWznJtZ8fXCfA+ij0DWfDNjeE0p8mshe9Djj++M8ZsKsnM
0ILE77e0shdLNZ5lyohZMTzKe0ES/xVOmFLmyq2fWgOO1AyqQBBOzm1OF4WBEcx39v7OXuaoNEY5
465RkKX1lID/909WU//Dk/1TaM41M2qSysoW+ZbHpSHtJOmHQTSxnMAdgGLmdyqu1a+nn0tnrNPc
MqhwP3ySTvRLnc5zXEr68OFYTEeUB7c+EqIUi694J9BGYyB6zVDHbMAhOzBgF0qn9wy4Av/Ev78V
ufuX99K1dMk0VUM1THEM/csqadsyU7VHkS10BiDJw0rydKZrk9x9A+XTL05v4BxEvFVP6oZSe06/
QcbgpyGMVXJKlUBvxUi55hBTNvJO8zAHdHYtmIoCHGz+tTwpGV3VGab/jEeBtDPJTCIXMgqrnA5K
cNgjuAAsCmT7M0i211lEB0jCRrLvWD9SF9B/xizEQYVeksKM2oj+P8wSu16Zo70lcS9QlHVD2NcC
zbeMZcwALYL19mL8O2FcKg/yi9jDOBCtS3OzmMfDQKD65dW5mA/EuZnR1DWu8UHhF0pRVO1OugRN
Z9dHKOnRl4+bRogMAHzr1zou/ecbcxNKQQ+hzpOOLqRQyPsx4AZSIZvcUevL7yFGE9X+TbBHZ9OG
WIzFOzOkii7Fu4fTkmBjuUKrj/EgNSlYUwkGz+hH/E728gdnOpvWbOPrKriUIrRAsaW76UHBKiYb
vqlvtAdkDrqCCuHMvQwQnz2whbdoL6ZYiWcPZfT3y+WvV76hWJpmyrIiGyLm/MtqkT9K99ti/7G4
nbHsh25U5tSk1pIZk8pP9y5GlOKKn0mkWMxIxMOOx0uTEI4H2LQObhQSKxVJBvUq5/QcW7c5jys9
V7GXHYXeETUdkmoIt9sMpRX9SdvHTN39/U3IIpf4c2Zl/stN/GnJd5hH9dDez2xhYuIfWxqjYNG3
0/uvfls6imj8sNrR08wnlm5gKq0EV8G8fXFs0h7z7Aoyk+UpfrjhQ76O//7a1P93O8qSpMtdWdd0
yVAl498f8PMaN5USKyBRC+OomcgX6GYbSl0QiCEhRDKHDBTIGUaVugnGnDsCisIS8d77bxNwquRx
oDOz7OpVjFcqPLmaULvAXCG+p2WY4yj4/7pgUzMNkjZN+l0x/7Ii0ur6bNXvJ118qmG3OXSOkrWW
G3QvkLv3Su8/8bQ0s/Prs7xBwWGWqbLZkSpVo6Iam8wd/Cn1lc54V9HSTeHVgOfRqFjAV+jZuuU7
1ITxtpklDHAADyv9v78BWTzRf18NPPGubCmqSq6t/jnPMR4vPTMbboCR4PPH5Prxbot760s4jmym
3S252msC8hN/zlR+5n84pDXd+qsfb5JkWYqsK/qfE99bVUdSpFfpArQN9ww/D26VEyPXo3OylyJ9
SFCQps3k3Uy/1qwL2Yn4GrKR0Zypz8nSUAUrTkVpDeZuDO6vYX4TswzjdpREborwP3/Z2XOfbDMG
YJlO1PgFUOzN1uNpxbQKoeXH70wMzPkgTIqHzYXRXRIEK7aulpvTTYntfJDQk2/umKumYtrLSupB
CR8bymKQjmZm5A7j10reKrMYv94brcoqpUKuEMZCR2fex3Cqjt+tgxpYhMutbJ6vFC/k0NqURp/b
zLHNuJ5elMBQR91xmvox6NWqoLW6mujZ5JMPmb4VpxcFAbUeMGGsBJlrZnmxSSYMXZPwr25mr9hP
ajcynPvtWHADyK7wvTfPX0sICl/p2qrPSh1wveKTmQKXup9ifzed8tVLgDI11Ds+k5nYUqiERuy4
ZoVei8KKZQ7hSnLy8qSYFg23vE4f5YLbToV/MGJKdNLaJH8EX9NlphyPGiGbxuysC4MdGeqlKjx7
h4FI7fLaIl6y44+PiQ86wf3TZEQkr/brx6x1Gfqh2w4ahoXr3hNq6sN8y8UNCeN3q3AI6bIYbicf
we6v1iW/brvlpKAtRR+whax9Y7deNgOMBn4yu4NOPMDNV+2sQTmqdh0dq9IjyQCR0dVBhILMFJLf
REXg3a5B8DW8S3F6BbNNH25FS8kMOkvaIHaBwCI0HjDANTi+0IR7Vfi4T7Rs+6hGEvOKRFsf5JIh
uxmdGFQqzDO7CM8O2OjkjLIJguIOaKIFprLCrbhOfLylFVbQBPDhNcFCuLvBM2SE63BMn+wDLZPo
Lcr3AlQyXCF4QImGmjVsdZsmX0Ib4CGwWbHVrV7HjxjrYoDuBnk7kPCTAXTAXSey0eTDhcvFSstF
b22LjxP9j8ngMerUAa4d736+BzGBVBTO6KjCwOt+Cob87N8XtZoAo8BXSxBVGYOOUf4yyqTf6n0k
sbE+aDjqVRA2WwZKBKBIeF1HK8hp/QbSgyk6fTvB02AUrP8xaBEJJcQBH+Yh228R28DMxJsy0rCO
BzypRzLApvz73QIyRZZdZGGFPMQuYh+NkXJEvMkwGNgs1hRnfg2ZOohZCIA1j75+huyP052shBle
3uXidR9l7EhX/g7Iom9M/kLHLfefvr6j2Acztcp9yRuhq7diPiU6xPchEy1I1RQT7eYIVJMTH3wr
c3ieGnKNR+6CG3GyvEHOgUx84KSSznM2rTxnoSnQ+VSFsU6HzUAGJzc2Nx9xKbYQ95EJCI4kMiZa
5bNH6metX0qnGmQK+4BnkNxgFnUPG3UWx0enPHPr7KQp/n+EG7S/CLqqIXPMSrKh6/KfattnXbzu
paJeCbqFfYx7Rn+Ox0RP8GQFfjjJf8qy/6KYliXL7CqSRDGtqn/OsmO5vSbpg4ohw/QjhdrwqLAS
y1csCAr3S2fpUqfV+N0/MnesVR30pMwRzHdXOrxU90GL/6IE8/U4/7UOA7zchxak+VDpTp+8J3gJ
MFBYHlYzqQHxIZsWiD9ZMPhYUAHLskPZYQZqbJsD6rz8WNAFdaCRknY3/cX095B2TrRTaEs+0Bdz
aUnp0cW5+0WiLFiPbu5otFLPSmRRQTmRwMXhuK5A7k7T6QthTD5CQ/de/V/Kzqy3cSXJwr9IADeJ
5Gsm90W7tb0ItiWR2qmVkn79fPS9g+tSeSxMo1Fd6CoXyczIyFjOOUHVldz51qwapICQtOG+Zb4f
KqkmFIgI2lHogeEolwHNZQRuaO599fAC2P73AEyVv0kr09umQATWdeauVT1ayrq1ZcUYyKlEZuJF
BPDjHWxbdkNv6IqFQTyZQ76/Z7tTaa16BqQr1MV2krlXBlMb8zCn+2snxr5bOyJw2L5OvQdt7mxY
Q+wOVtSBcTZN9ouI1zZTpnRNi9hWhvVzuNt6Gm2u5rE+oD6hNSiUhDpyyTU8mYAXQiUZIHgNr0ud
mHYkKFk6N7SHkLof6sxD0hwzd9S8ukj2RtN8dOsfy3VcgHLdd482k3rcDHz3xmNG1enk7fpqso/M
YB9VYWsr7z1oa3PMALtQN29f9+GuCHTjXaH4wL1QE4V6FhU0pFGlIAAdkB9Bw+0SQShRSc5uHqWQ
w9TP1eB27ZY94HBwRoBEF3t3eSupxXU0WI+7yabs7nYR4gbsj9rOd1F+c9HKqVTXLdvbMXqrbGdF
SDd1o8fLXVpAFTNlefTh1OsZhbvwiuetD5dZopcSvBSV3q0p7rRvgSatm2oe4aeUD1pLpPwbJPuQ
KK4z1EjyTKWeHo4++Kz9uqXdGTgwsjNnOcxOL8I09SsKfI4SbZt4XNMsTVG/copvYe59t9mXmaKv
euTDRe5sTsEFjQIw+gehlNWANHYY8a0jguuApEcAgvk/9FOgnwO14VK8LCflW4P6JGxIZAnriGrC
BaIkRf+ydcj9lYJCrbsHJFowEaBCV9VHlIa2uxH90AYk81MKx4MbsDyHAMI3psw7JoNQ40u0HRTJ
1IfiaDRRQm3fi7iuAhmBLrAfAi8C+XsZquHpESgAXlG4hKyddQ62XH3WSo/gcK1AKIkzPToUzUcx
rsO0nm2U3hLJCcqfyIbrXE2JkveIPM9my7rR3qIFB1lPuSYM16vfoXnQDJh69YK4jBJIfNy0IDeq
YAiy+E5jHjkt6FwwJ9auaYRn0lr02mjSfBjw4u40QDsFagp2sDeSOnWpupcjAmp4OQBzWoh0YfYE
i4Gyio+X9t5MrkemPIblvZIboIle3wQPZQIanhleWPZ+Hd/XnnZyS7UN/dw8tuvbprptl5Tq8KEw
m270eNNbHq6zt822eZiS+PmF6V2zlpW1T4p3nSanPEFZ5Ga5gc15UXJ/qrY1c6acw/2mdS/b9t3P
jv6esO4xAvQxHa6LYHlkxBeL8+L2sCr387ftNSjRUMizaAzw599s73Q63HR1qq7oBOhJDWkJ2KqN
zhfbYPlm1CUVpo9buHdrs2nXhqIE1Wj9fvsEnl0w1AsR+5Tf4tGOwbptT8jMs+heTZ8FBExUQTk5
UioUrQfPZljPREHngPkyOS5KgBWpmegAsFW1tz3Ayt5qaFEVGYNrRbGMIufncmy+Q6ih6d4uOncr
hefCRId6Gd6H6wpPsVn7Kvop45Us/N8dd72qYP62ME/ViIdhHDV7o616pwkR+nJSaxat66iWnCLV
u/iNsLCZfEHUK1etvAUWql2CK2rXvIfD/3d426fr1JR6yq3cOpDwdNEZAoRKx80H7kArvU5+k+5B
aMyPyENsW1VLDwvah5v5an5hTHP+ys/83fQhTrD/2+qn0oQ6vRnXUmusencfoHiAJnunmmmOrCcw
m9Yl/n0B/3Fbv61gVY74Zlr5/bFZ7S+YVo76PHvtIY3a1Qa7QpgobhnjtZ9Fu34Zbek+IdkyqH82
OsdQDXKA7sE9Ak0zOCdlmjGSdxoyAvRdo8nq3EJEPMYNbggafGId7QgMAPMZ/rmf9czxuku56liT
arwkiAxXEnnVTzYKQcLuxT/NYVGASDNbSgcexWmyjOhlPeJtUOVFA2XOuOkVJeG1zygvtWO1aKhU
kq3rUD15SMMzhwFOL4lNJV0C4WXz3kBUeaC/H982XQQQVJSPHgx5D406ilwoAYbHCRwlcgmwRrQw
p829u1u9MFXjpyrD942tItJvC31unOp1c4mp3pvnXvm2aylzm+oZIJJI4yje1+z1oUOJ9Bzv9Igi
KukmbIAc9gWCh0Nk+nqwRO+VLIOKIM2pB9X/PEHWD9xkF/gOrpFRFO6lgF0MtreQOWRuV31ROtN/
dkU29T9NsxuETH9+hn6rabXsfOfE9OF92J9IV0aNptI5RNU06SzeU8hsWgPTM9727B5yxFkfgenl
+MSVVCFq1Leis4oK54Uh/xTQ2/znf9+rWv5vy7u0jdtFsa7VueE6a4BcaOWKqEP3uHUh+ZGWkVSB
DV6+aAWo1t/FxOrE/vfkp8alphbH2mXKxmbv1yx+TL0TeK0zkhyAWryblZ7PKXconRQGsBZoEs/W
qJ5A2qW1j3Qr5E0gOUcSev9eNEsztuBUgLJApFcTeyPSOU5E6jV/VzFvziOAHfnnHdkObwPM75wc
dZEdKorgJfNqSPC3a4D5mXN/9g6Gcwf4cRMX4COMCOI3wAICChJVrZhcAfDoLgWyvC7dA9N1GPez
l9oMkZUKecl0MDLeh68r3dMjgu4Lqv/oM5t7telQDGU+DuXrCoV4ZONzo1Wa7r10jx/32Tp/R8Nm
twH65yIXQqVDT44mUrwOs2nWUL0h6M+NJglxVe4CQHhwkKbf96c2cMlAtZzlpKTSMi5Rlng7k81z
tJFppQqnu1fFLSgK1Rn7E4BhqfcLSmNoYesQZ12j4W6urcLUpf5AI7i1ypJN2b4ylhDUzH0aArAy
zn36fZvdGeapQ7a+fEAzcnYMOFBDBWix5SKaALuKJhOqBxYRdBGAbV4DbUb9jklCYBkpf9G4vLln
YMINn9JBVWgFlm0nIIGnVoeiholkXcO/rZuAI+4qKvqvEpYfnImqaLTEFeJR8x+b/Gbt06thHwz1
TM+mdV8ABU6qAFDpWc4VwPInVXO0v0CHBa+8mNr4oVr5x5OrP//2ZHVTK+vH223VaxCVPsJsSQAs
9aW4dGoj6+N8dfS+HdAbujckrgsuag7t4VMZ5EuIsBIHriNMibALESwzhSEVZE5DDZZoMj06dSTr
CLy2n5fT23Wb1FfeDSAxALB+RTf4LM6ofYvrWa7vwfkQUB/dI8OEFsshzjGN0mMIu7EZ3A4uB682
pSxEQx/usMLotqk09wF45AyyFkVOajW7IFPjDYCKzZ0OIkWT5rpBfbJ3u1dCbkrvn8kB6OCjCDD1
4FyiHYBY/hVsNR2hJqMvGDAeZ2aAbj+CArDk68wToJe5DUh+MHLgWPwU5rJjUUCncic2qtx2AKbR
ZKZVnpAe0bbEvrYft/eqDUKu1wcddSpCXCVpFLAifgWpQ3t5N01WtK+xXrO9sROwWvsioD+F8hs5
OuUVSiZgmgAVgFM9iKOKlEp0zig5gXCT+k5u+tsmA/60utCd6y1SryHAJcBVDaoFjWhVdScpmLm3
z4rWVn8V17ywm+ci+2Zzre3q+XHVO37WEYUa65VenlvlUpyOfJvCWD1+qDoV7Ep8frp+y5BEtcTN
B8X0+1Wh/d0WV7+b8Ffb/JsJ38uzom/vvIoxsTN0TBbrPF2BKWHEsN28Q8qgnJGCCTHGG2qaNQ8S
2vX4yeSiYjusD7bD31+n8ep1niK+x3a50dZnbi6VBgB6DEzYLB2zh0m+01DV3ss5tXjk55JtF5d8
Qw9kIyo2tW6KJSxkDxaMgWIxM8IoPY7J7XwYAMfxaW6rspvVHeoJqMk1i3gtK8JQBrR9tNN8e3Ew
OGse07QUuJI7Zw81AmwjaM6Iu50Ga6zOfv/UL8DBU7D5x8o/BZv6zVLqtXP5VWZZZc3VtmPWaTzA
hSNcrwWPwr1GV65qUw2MfJzDCc8/f3+F+qvVfgrDclN/HE86q634NnRYRnAcQ+pLVjPnOju5XEm7
2WlyjFGyOoXr6Do7ve3aZuvehfC7hTfQkEuFEK3B8e9vPkxXG9U69M0D5Ci6p5DW7WHMGDpgH6uY
yhVlWw8WXYzvUHowyW8vLgLth3CMFTUNXeM6oHX1tKLbx3q/spZcBIqvuBacyPQ00WNtbg4fwy1l
1ZbiUMa5k7yDoqqAtZTowCn8vqg/NIWrE/XfWzwtasNYqaf8QlP49mneYr21ZEIW2Tc0APPU2dif
2b53pIOAZ0vvBycfFd52PqUhuYsvUEmP8lbIjeI3WnAaQeU3lt6NXJReT4ZM4Xnv05GAb3XQHcDe
WtecQw45RrlRyVpqivP7t/wfBvLft1Qp5zfvUC7zoqbWTqueCaEWGdnSO5/8GjMLHxHttMPB24Da
RqTq5mzBZJxAwcsGQftsOsip8zvky2Bfrh8o0jSK1q2ICdP3iodWBKpcRyPKUHxjHTQaDmBNDXcH
Yr1tIfgHxwEaLjn3TajXVllUfCe9BlwoRH/gRdpn/BCz/rFhT1H8/awvl7cLH7l+1wbWF1V70zc/
7c+Lv2oVyKykQLIZfhQxoN7N27fwFlwrZeBNRIoEYbMKAyH1aIkB185kSmLIlX9LkKJIaavcRPlx
oUDkqwjd9Gv9BtLPWe/FPv18ofy3T08Bf6Oeq7fijs0pnSy4JocmnMHLu7oUxVQsu1u0pcMTv7Qp
SVEeJ9KwkCFdujsqcEWsG0kJeoGA4uEcoP0YASR/pozOrN7jXdMcFSVIJBo1YaGRkCIMAuzEhPVw
c+xFTUlX7+Y+3tiSnWS7KvwzfDhYBbRVrindKFiEU6Y2ebVXDlT92X3999VPycbptlamqsF5B+Gq
9xgWBRX/7jXu7q0/RTvrM/u4u8cZfUcLUbe7U4F00POnsVB6xpw+a204hQFC7g6+qH1t3Zvm1Dkz
G0qrWmTWgrSaUKlRgQfohiIvAAgJiggS9jAYa7RoaJRkY7shK8IEuUwXadpOpcaLZO0bKpryqFHX
9OmlrqVAgJ20/Eg3SeoBUG50dBjqYAz04PBWxGeK2pX+BKIW3ErM/iCIN9/Aj9EKYVblqLbz1Eqh
8dxFQtaA+rJFeiXeN5dNBax3CmUCsY+bC6usdwawR4Q/NIoXhbfGj+6VlkDDJL/TyHj/dAa3w5SO
zpZsl8rpbdo6IYzK8L4Jh58+G6jyo3PA5yJ9tGHmpLNbAq93jZSJHvzxAREWREy5GHSx37hb3aPc
xnG/zGnOH3un9Bpsk0brgm4H9F6kVu6VHpWJ5ZHMf/0XKSISpwaM0i+NP2xwg+I8IW1I08b6ZA+W
MHpPPvh6JomiLfPiiP1QXVOV/77+qxbwzRVON/naNFfE+vQCRo/c1eDy3MVaj+5IFDGLbp2wpxy7
LLiATd16tDmWnWuMwsIEdT2mey1x7tV8nGM9pR/sPfx6Ew4SBC6p+yjUMwrgCHlGTRFKfj92G7EO
eFtpofVI5HdfutfJelQ/0GgmuPn90+jysXN/hSLfvq3682/fVhYlR6mqY5SUmGtNJeso6+gMkRhm
Go1R4AjEI7RfM2ZtUIFmFgrYT5T7itYFPVpUVHP/+ojr6zeLMffo8jDWhpGqGyAU6UNJcrm6BNuz
d9wkxSm4LzAUFBTOdNbRSbuMthuq8Wgcg+CQygCJn4xcO60n2RuglyV5hi24Hs1liI6RZkNaCI2i
Y6/BGkjQkQZH/0vyjOl6zCo7FwhzhGsqK6iZIcph0pg9UIgYgFw7dkvdtSl/TqjtAbWHiOHuAj0F
w94/d6r7GTTqwTPQcMtiUABH9nMdWPcew1RXakDx9vd116pI4L9ltyzLttSGYdYtm7RVNfSni2d3
3daUulko/ZGzF6m3FGEoCLflNEkQHZW9jhl2BvUXd7r2pyH/+9S6adkmKJ8GSJs/N1tda8vz6Xyg
pylHjLxIP7x+6C/9aeILGQUlvxxFMDNfPfbPLP3fxzZUXdfVRsOwjScbMxuNR+1wVNR+DKZSjHah
l7Z2joeg2U2IrhIO/Yd03xGcFhDDOr+v9FNL8++Ha39+86O+vJqHKysdpzdn4rVC7vBHsBR9Q6bX
pDXhRfqUZXOv2zVd300UL3LPMsLK3V7UCJrNMa3IaOy+yd6iYvIx7qLTgdza379wssafTvbvN32K
YU/Hx+OxU/dKfy3SNOV+lv1DilRcp7KOmjvP/LbS80Uhmm9vjLygNys7HenkaQltujyLHgCJ3xdP
/9Fgvu1cZcbfvMNlt85rj6t+6TMpSvZTmD/OOp23rGaqpK2uzNzu/OA0u80OoqdAnMQsOjModAeF
7BWI++nG/3t1qlf99iqb7KQezaXBeXVu0MFRyJLDeoQEgsj9379aqxb6r8PJ6WzYqqHoxle35fuj
zMPDVjbFnY0YpenkI+yH3e6n6zfdqQhk5nT+f2Ho/37bfw988gZHxVzb5doq6S9cFgYjrNDEBquC
iuU2WlZCNXpiLW4zMz755L0gAc/H5FhLzoCP7oE92Z+ja6QqLj2ASzUlNY/hw8Go6N5MHxGzHVJS
eQhIyHRBJkEoop9MsSOr+w+iNOfe/X351D8j0r+/5iki3UwtW78U4BwHnvfRF6KIhSvkWyBnFroM
vz9Mq47vb3v1FAjm0+vpsczql77lf1xFvwV3EzYbpR3wTglwSYlMgy6aCBm/evTL73zypuWtoa0p
At77TsoxVTmk87PwRVMy+qgTvLCRn2+MBi33OveF2rCenKi6vGyX63qp9gd1KI2Od5KtMPd8CITS
X0rcVvNNBrPtx4vn/h9f+d9zqw34dhiuu6OyvmY3te+MvLs72QZhW4wfsqkJTUROMPh9P78uvr/2
0+RuVMHhK8ozV0O3TrfaXuWKQvjK3YrRzUk/VAdhTpZ3K8PLmGr+SrR9VnqcRCvBuK1gYc8Wu7Qz
e7R/f5mf1xwUjGmCi7WML0fx7dunq/2+dtrgc+6y1UKSVHxMua77mQsa0glg6I7iqegsBtErx2v8
aNaWahs25LcKBf3nqpfG7mE9lqx67IxGezHhvux7uXcT0PzkTWQi7Jux1yW7SNxDvyn3Xm+RtWZ5
Cm1PcIl2QBf9vhjmjyHLt1d6MoSsVGsNTb3ySldvdHWwBW/ntNiUTPT7H8Vs55QcA6+6E3zDES76
7823qAeSb9G7+tJl0UzZ9rtWe96dekQczVz0tDiQLgpEase3RLMZ9EoRd26lf2v9/vZPmf6/Tunb
2z9drvW1etKX9TuiQkKHGCwRSR0N1gt09wS6ejAYfK8mEAkTRa+7l11mmgw3rK31mTCAQybJKUkM
4buIYglMP0K8yHkRqfxsbbypxo4ToD2jGx7mZaUWZ0XpnyIM3/JbE1WQ64lQaKGfmL7r6q4MuH5e
xGc/+utvz32ytc2y1jhAjwKNK64OrQwXAU9I+2b4+xb8HEx8e86TARV5ft/uy8qDxcQ3hvT6jJgS
a7cf7v1uV20KfwhgSqCJcfRzd1FzOqeg47xy2z/e7pxnRQFFAtDNfnLbhV0sD7vH+d4vpZOawmvh
ucVn2784DeHLphMEDXf2+6f/6ERNxSbOx6dpPPjP49wojkVW3njmKO339zL0fbHjAPQW8ezV9z3B
+P+x9Mp8oCpWvJTnsv7UyjaGduBaGqUtbwVvCmv2ExlQmNnJ2Yvr4amJ8M/TLFXDReGrdZgwf36Z
aanFoa7zZc5IdUJcY9e3ErXZTprNXgd6MdOjXpgrTvAn72iZJsWIulodl6eH3jX7YZYbLn3QNoIm
Lr8ConbCcIKkF781CeeB0Em0xFudzJmNli7KBshmgr6goOPZzQToVTqLR6pooRpzCiY16XutqTMK
RpkXn0QHYm28kv1uf//Wmi3iVre9le7aB6rpXcTIDPu5480YAZjaYut2E8oc4sQldQsI1NNzsJfz
ruITtY9ag5nOunB5tIB+zCqBBV7Ezd9mNKTYkUEczj/mzNDCl9ZFF40yuXenUkVSgiHsAZC68O4b
0vInLR28ThGugw8sKBNdYAeSsRSoGyHv4l/5sg50L+cSKZF3drJg43S7qAy2KrG9TzUYEBqdnbvs
7uK2KgZoWg5GR2cyN3zgrKP6SHcYnIpb/6BESwIyCucOse9J9pkUzRIHI5uFkSyv87GVk/7FRUFY
uJ144igiRsHhIgY1kQboQCSdgzsqHEybdoZoRCfRZZy6sxTnYMKoUQFjw1XchhxVsouZq8jSJxuD
r81jOqPuB4BArBbFPvcBB15t75K9GCDbhBi8JdMM720LfGNN9IeA3cVkKT4bPsg60Y8fnu4ggOGg
YmM7k9ydgReSSbP7IB5MVqK7ceYslrzxl1r8Ix0KeU6cLiwfaRXn40RKCilWti3RfkjD7VSLOnWQ
ihC+N2zexByHwYoP/YNzcgDS+yeneRb03uVWtJKk2x3OUy4U7sEt+h4T35+sxWwvun7amUyYRiI6
k3QviIPTFOFjMUhbV4fx4QlyI6xT/DF1W94AZV6x8htprDpHxkpaEaPCxdLNAo9vr7E2KwnOkw2J
P/wwTiHHIPLJYnN98bOTvr8TfpNXZqUD7FuOwLSJEUELavNzvE8m4lYL69/IVubWpNyIqIsyVilS
UmThDECqkcRdRAv4g3vx3UgP5mnujPoMzGHtBDZHFATPxgv535A9wvhlg3h0lFHLuIqQcSU8belO
ndLL2t7WRRao2+y7naZseG/uot3z5bx0unXxMbeEcETykQkxZugqv9tLv694dR9LRHkWRoYzd/yu
J5ytjDueE4c3wVLmkhx+xq7OFHfsueEYvf2GSMJuys9H3WtQiLDGzsAlcU6i5Uyq0YmzwS1cxrrT
LYS4O673EF8WfcDg5+0ueN8U1ai3sJyEbKD0uwn3PapJfimcWht1GJTce1fxzkhaPj89dKBsst6s
3xgMhKOJvhoA7XXRSn4rhQ85Ee2acS8aSOajIIdz8xZVdkINt8brDd8XFud/CR6MCaBlYIbNNuN9
/DaNEum/PSAWoWIgF59NRgzkUXfv+70FNsicTUrsoslCt3MxjDoWkhrNB26I1mnXEB9DNGZYrGs8
Ro3G9fEU3TZ6FoLVaO5DZGhF5QhqDuOfVpykXI5AIGBxprN3Zw2XRGknm0Ew6gxR6RdJE/UgDIh+
KD+3wDYQnW/wj4XviHMhDHMW4Scz8phLYzumHJfCPXlMysOsQFVKHB4DXJO3gZQDDoCDWJUYx+j9
HIJ6uB64UFZEMC6k/8mGpQ8xDJpdUDbdTzjyMVR4AaKbTdyI3ino1WS9uxELeHxiEaAxKD+v7juh
8CHk9u4dcJuIreMC6zz6fTAoZbN66zEDaMXibeYtpm7NW1hu9DnunuR8jHtuiAjBH7dJm7njvj1k
t923pSXep3zQQQyvLub4+XbEZcv3SpcxXuxjS2ISPDyJmosLf6u6V3rjlZi75AFOClfAaY7RmRPt
8VVgAUNFhEkxb4xzHPUbo2uqRFVYImiiYepYzfFCFy07nMSSv4hG3/Dw9mgm/vC9S4Q8IJVvTkqW
fi9iW8xqYlQKSx6iPmdiyjoiJRa3vP7AzQX1H8oVwWgpcMmHODgGyNethbsAck7cKppzvGp45zed
qOPWcTMHAcAz9CPFGcXj90XEVzV542TcYq+8B9GYHwGlFs1NhAIQdlbiF9yNGC+avWj5pZTUx785
TVcyTaXkZdCREWxph9eZg8jAWZCiFuKta8tmp5uM++/Cnb2DmRH9NfJ0xze+2HFbmYjc1iFNKmuW
cUChRZe98N2rfta/i1nC3rJciPIx2Ynpof573M/F6B31eZREgyh33pPFnIdWwqn46agmx+xpr82o
La+PeBevMpzkzvAmkANLdpLtEZLuTCQ83NWbSLzuvOe770kpZqOQ66MQSVXsy0VHl/12SP9HQDMW
6QAUhPRd5kP4vYtYMACHqiUnpjOEjiRGMWRpOR7LZByUDOVxH60FrHjZYzQoADMOBfYQDJKNCKwq
mZABx80UH51ZXXQABYl4/JnxoOaavwrjkDyzrbj87Hu/P5+gai4/hy12bTc4i4RA9eihUXj5OLD1
DMLuoA/ZnCF9KEm2osjtnUW/LvpbfCi9TSpXVhN8Kjx6tj7EuTG7yx8e3VYRtmzp38RwwTOPLsVP
BvQJ5yqhQwnUh7nqMCHJGct9riSRQpSU3RooOuRSwk/ug/fe/M1FYWgjOfsOMVQw73E4Nn4PXS4m
yx6cebs3eNdxil1gAgI3MapUvxgryPi5qYuWKlJMWEZzwSQNKpvo7kpdTGzKniK9d4OG8LpRcJSi
t2j7NuNq+Tnq5eOQ8H0I8UwuHMyk5zLp2NXGbaqDXM3vtPhlhN9ZNDtM0MYzvAcdmbSjDsfddEab
yqYl+XTlrfiHudzo4giF8dh1J0kWn1Go8v1L34Wzh/q6pNQKGwijfojPuwjaN+6rrp/0kK0EO+EU
Hy5u6cbf2AhW+yKjh4zQj/QL3Lwc9j8+3XnUGUTVv5C3aniWWyDK2DmmFu9DxRl/3uyMco5L3/ew
UpexXPIDDSt2MBnngphx4UofAT5mpL9XL8xL4jTHqKSOOI/OxYmSji6coLqT1+IDbCN3xZab0hSs
AyGbHMz6t2Ay4aZD9K/KwLYIJ8o03BATVdJQKNojmHZ0sAJfMCKpO4OxgPzXq0TliyL/XOr5HsU/
peTLupFdLiXF5dFk1COeabhp7ISDj2DyMe4f8GFysnHGDGsRBzm5ibgrbwERhaOxKkQKa9mEVigX
wuX20F10VlIMqxKRlHgemBjO1MEhzceKmCcc499TusZPpXGL+oxp65Zp0E35M/HZafp0db1QoaGj
MZqccCMrzwuZ9S4m6Si+jqkdjyiQUBTcIHHCJQVqssXKY8+3IAxXimifhYvg18N9p2quiF6vA++n
8p/I7HEKMmdBr2HwIhX9OWH79t5PtebLTrP1mkWXQUtHFC4/RNjVm0qIN6T6MnU7Lwp6L5/3VA2m
27Q8H3SyftYpneSyT6fLxD26zSgiV3hZJ/0T0vFPQorES92ua7oCCvrJqq4nU7fqJ/YFnBK38d1N
8RDEzL0V4hW+S3V23eqh3Rj1NvJVJUX/qdP1/eHGn0ZRW99v292Zh1NlqnoH6QeZHxSBfv+SkkkR
5J7jLkw0CuJ4/yhacN7uYjfpEZps5Ivc/Mda6ve3eTLRlWrmemHzNnd/RNoxaaFvvO6QOtaaCBje
xDbtIk7+WdW5aCpFKFo6bx0KTKrpxi/Mrvrw57Nu65pJMZWk3bafrEC7Kkt6SVRSR+ELoYgfy2YI
LuiqYSoUjr/qlt+KtKX2qF/P9k7pD1Jngr75jhuIiPfTZUZZVYBEZtzp7IPfj79WHZO/PujbU5/W
9lQo+v22qymYtdMqCtGn8BmKh+8PqWO6KEdunV5vYX+Jf75wPU+yHf+a+LdnPx3hTDsU5b18QN2m
FYYSt6s3dWoO69RyPpkpajV3lA8QUKx5v3+0/lPd5ftSP+3i/rK972pXfMeA2lLYXaZd7qdOFeOJ
xPabZMUJ961clKIT20vn96drP55s22igA6eBRFGenr493++r9XRatQZGVVGcLnK/z1Assfap3qyl
Ox6/0ULulcGi03BfPLzaz7/2+9vDn/pMRu1gADFkv6vObJ/qDyUbGrJDl4JlgI3NTsEg91+c4J9t
+9tTn2qVZXYojL39oPlCpk037YG3XkvflMTwb1JSInVWlIl+/1a9Kp/9/a1gUK2GokG2e7KvAxSd
87ae3/sGFQEtqgAKVU3iUUWS3XbDGV7Iyeq+K+Xe6Umi8Xg2ePEKlZf+7RWe9ro099blcuYVYmrF
3BrhQfbXsRdOnTkjVIm/eTQJSBUF9gKNLegsXq199YjfXuFpx9frnbXKtzn9DnSoxejhpTUu+dZN
cH+5ZzEsnTGJjuzRxQhemPoTu+jfE27/twNP+26iy3O6L4+AFibpx63HgCvMnEReFMHQHzaX/aTh
RTJQhh3oG6TuTIH6fQPUFzZgV2CFb171UbMuD2O9vPW3IutmMbPHSCnOGzL6zFFeuPCfLipQuzA6
//XiT87UKJfTcnnncMXpiKqc5n4gfUR1Jnf6BxlSPju6FLXG46lgggLrXU2O6ARVy+/Vpv9wzP94
kyfT394ay7NZrKqerkVJsQWm3A0x+9AvAj9xm+DOSA5IRGerF6fup062hsqgiXdraLqlVlfotxWv
aTcNizhVZ33lhDgZgkaXR0ZsNA+k7PBii38wcB7YUHGoOp0748nINur+skbw6euYO31xjQWbTBzQ
C14GgT9AW74/6llXYLm9WbtrduYspRRow306Dw0hUGmWzF2p4DSv9vGHm0rTNVogDbQtbPsZsLi3
l6tyNc3uBGInl0wi/fgKO0maExovYBE6zqtH/hDi8EjTVmlIKBYP/3P/TqeyuD8uXE97l3xqojoe
fcRGwhWxEy5xSNAhwtPF75toVAb55KXQa1J1w1KQDDWfge/1Na2l4mxxdOjJjhAoJeikEE56ZOAw
9hQ9QWDsR8NuN+9VfSCc9l0sauHibeP2essWxaQMa37hv3805u+v9bQY1s5Cy/XEa42cK1kGQT+X
JWFvksgo6gTO9sXq/9RcxIqhhJsWUE0E/P5c/Zu12enbOqs/QHWGyH/E+Z1ga/061QFKxu2px51J
zM0sm7jnSsIV0APOy/Tjx/349h5PH27b5fVolF+WPmqlLeWtynfWsu1KnNcbYtYS7xV0XoSE+g/3
pYZoLD04UzPqxvNZvpb1w9XcTG+04WyKXd5tplIw+Xw0qVUZLQq5D0lg5iwCMnm6EEjm41JeHQHQ
fE/WiOFrdTJi7YuOV7eeru16odxvWaaiv3BwtiWjfxlPm420DGll0PDZfq5tQKUDejaRKArUad9i
e/K+svJ3ORoe14/roV8H7qzukeZACkOL9/V2sU4PxfvaYHxpb1trZmu0N1FqOYRGLVlvwgJxJTu4
nqMj3MltrOtD85xOlY4+fX/ce8eDf18Orvo7LDqNmYVnb1OMasg7btGYcM+l9wALr3iro3uooSUW
nysZOX/T8O2Dp+7jgwYNoY7cuE8XTemcLoG+Dfk7U0bO3xkCUmcOO8Q+mWwP6XXfLk8hMOVl0TGY
TJynuhJqSvNec3YP/1im03LQYLiB0UJZabNHASvan93GPlTqwVXz66iULDMEecOzFt+v0XTLIC4P
1aoHckiln8GiUNILMl5W/1INllVQahhn2vCueOusel0UX3nVtTqfXoPc2Z1jtQapcJ82lswX9KDX
TY1wxa22cbSDbyi+qqU87Lhq19ShJa+XsHYf2WWndk0bCKftO+be5yfW/8PZme2ormTr+omQ3De3
bjF9l+0NypyZaWwM2AZs4OnPF9Q+qsSgtPautVaVVNKage2IEaP5m/X0Yg0Q8z1vpoU82+S9pfXG
/6mZQyub1mhZG4uVPfs7rN0NzMVGMizdUnWbyTIJ0e1xXl9MK8mkvdWvS8yQz5qfqPiOpuwRpXdc
GTBUwRDvUqBe23dlM0OQKTwUz5qEkuh6H9kKu21nbGfafng49f7+bVfsze+Qy28DxEqoZ5MbSBk1
jnh9vFyymmugv9MkFBPRlkFR5gSRVmM3LEO0RaGfYiDBPl/FKKXXECsuSliYKwwYXWPbS7KfXNnC
wz07CjtQXk7rzbetIYovcVCh+OwUxJ7lgXJ62eF1JMPDnUuqX1aDMn82szDrjCpU0nG13fixgV8r
3oX2Oky241qxZ9s1SlyTA/I0UlaFKmJ3VlqEawsbGuS0doCeNYztV+HuLDulzVjMWgdWgQ8n3/p8
jv5+WfKDiGCJ69BCfpe/r/DcX1lNeijsEyqOOKQxn6KhfMZdJ8NyHhj5QX3a7t19NlvGH4oVyacn
OZluYA4Yxibs1G0hUmyZxmezbNkybAKkgTxj44aQ9qVRKcpKGsgJZn8pFAbOtoRlEhzmtLN0IM6a
0gtqgfF6IsKPkDUPV6a3VJDFmlk069e4Uh4QrE/jcW4oWLna33Vl9pYQEXfb8yBJ0X89OmZnUh3B
GZw7g5+1oiEcbI0zxMGMZPt+kJED0tvecTNptUk4dAs9FN3UROBtHJbOYXlcaba9HgFGdNP9sN6f
3I4BS2K9WOcc2omFOWwcFvASpO00M3ZBB/u3TksqYt59auQjFSAu5JOKIqvNztvBNNdGrWvrhay6
tRHY//TxDvn1wNh4HhNbqM422AdI4YPh/tl7jfR/w85894zImT0mfG8++pX2DXB/Eztj6/ukfVB9
ROf8w1Kd2RY+98EzoFd1Vbmn6F9lZ3Jye0hDPPuo76BWHq07roYJBI3/FYMq/B2SV2kBy3M7si8R
BitYKEhdbHzGht7FzQziDOHjULe8hfsrEI6Fxj7XdPE/0hWI9mvDrw+EhsvxjAZ0qPRUkP2MA6he
l73DIF105oqbBYnfAa1SvuLJCurhSL5mhSsXfan+utcBHXGgqSOca4yBOTwHH2dmeUSKQAlwaKBV
bPIP1on9csQQahovksWFTLp6nu/6SNuQYTCw/WxrCih3m+z6XDS7ZVk20UFvbLIiuZgZnIaU9Bbq
N8iMLIDUBJ7E7BbuqV8zaZ1oY2uMzrEw6RmeJkCP0cZl4tASUpTmQRa/hDaQrkrow8jNfWaejuVK
rqx4JAMCNwNph4hE6uzryFTHGl4VyGVvz0GFlGD+9PfSV2zYTQwRSwuYk1gX1Y9GDFnZnW1Z5ro8
7cw3HyUyYHOToV3tlv8Uy03Rr8Pw13TPUlgh5lAjG+baqpdgKLDsn0DXJEgywf08feWvylC4NCIW
xUyQSY2M0JpfIHmdefYpOJbYmqOH5qNkUc/q9x3CYIg3HoP64GVLH2YMcUYCMoIX5MUrCx8luwQb
mYq45tm49iGZkUMWQ4xQekEgsVioM6H3vEO418M3vD529SLYa77WCeDyw9EUcmOT04cC3wdLNzTM
gNOY6CK66ycDlSnn/A8j6A/oVvERrZawek/x6ESMDniP//c7lpupLF4PopVL896yZMR0G+84Wa4Q
VkBeAdDtJ1am1DBMgel5BEfmrH+vdZc2i7VocBG4OLCUDmLT/zqsdmdp7o1Kw9YM2XHDSfSFcSJ+
wEADP4SdkOmXHGMLDzDpFOw70SUJQINWvBd8ZjKkifCQTbtlFSHMsLl0l9wk4Tbu6pC6TG99HsQK
NCehqPP375bvyp3rD1eFUC5AaRu93tsfftkctTqtjN14ufnq2IhIGF/r/HmVYg6yf9tyHCgSnBpP
7wpqi2K7eow7SDzfVeOLfhrsko1f7hmwbnRnR3BBRlyB2JjDBN/tkqFJSmvks0RBfhFv711RklUi
QIdGW7xaonfIMF/hziYjTUpSj9k++SdXMGY0CdV6UheLMffuSyq3oQXqsOgIu1ZU8PaWk+ndfPe6
k9F636huYtqOgh4jMnIwxI23zh7UlTFeVz8ypsTLsJLwspFsioeRWQkTAaB6ht9BIP4ESz3cHg/Y
1HfTY8nnGOOrGG/802qeljhPZIFh7UP7wnTl2Lc5lBrOK0cydxXJ2Iu2cXdp6papYCfjEqLlkY7J
gfx1JDWvra99uThrjIVJgc+w91arr32WojSD9efqOzGOcC7PCFYko7hYdkv7GKxUV4Hlax9y9yAB
JFp9l+qLZrxW8TeCn6hAGyin5ZA3UqH/hqrYZbUL8qR3xHn0tMeYQ2aabjslplaXldtZwRiU5xs1
a9k4d3W52Dcm0HpmY9xNerMvsllelFq2oLb0h97wGC6CKAr/TRyfsnguusktSZfc7DE11mtSJ/W1
lVf2ivVUZ+hJfuBEiRsO3uhptfWY1Lv8jkej9ucgczuR34mO5q+z3Nns93lcquiRG90teq1EYRuP
hPNgo/druJXk1OVESAhXXsVl9bGEv4mm1zFcShgrjWI8vreBqjiyGeUbd53gSogb7urLQrkzedps
z6MTns+KOqiK1Fl3htsY1Z3eYY3wkNx6x4neW/OisRThAkP5AwegEQSzvbyTtykcmsLvv75DWpvt
YT24cND2DE29lnDyYDVLsZmeoWdPA8tqVDS53tHM3T4Tu2II4MOlZWF419Zj4v30n/9e7W4izEiS
HBzCMFWUacrNgd2hUo7n/V47wW0AGrig2RmFFaPwUQ8GSzpsG8pqzeZjcz2Rt/7aGOe91VGXic16
h6B/eS382qU/xDz08z1J3OHr3h86i9kLmI119Lah55r7q2fDOf28+b0eLMCWt/0gk+L5SV5MEggd
8EDj0im3y3wt5Tz/s+48b0S3Zkib24nwV3LodA9GNHyZoHltDd/HL94E8q4wA1d1o5HC7baUMrGl
n0jhXhlOj6Pvb+YJtATnEAlbSW3iCrrdwjwm31ex+Ie2tth0v147dUIRx3uzAimM4kB3+7YNkh6i
33TUiynSmZBw98E60qdgROlJxl4J/rDj7bo/5VQBATaY4NcnTE5VUmIcU3D4AmTstmzGh5uDQQsn
zTLogTfmHCc7vijLgyk24zAAgOxqbx0/dJyB6zLUI7tr2473rQ2x/X+t2IhTl4KevJ2J7Th8pSw6
RYFo89fe2fuAwPX3492N8q57HzcChP2Zukt6I0+QU7NKdmjCLV77gkmluQugdjREyQwWkIkmIQXD
YYQv7Hze7X6l4VfrCxaPc7cNfv2CRmzRtwep3m7YdK8EF4Sn+p97rh2oNCNf/WBc2225cq7p/92C
tBxozkgmMJDG8YqlXNlbJ97vUHBoPtcAzSPnrRgMXgZvriumRm3ghge3Kp/015KNCBMf5bWsXQzx
SYO9A8Bi8wSwYrB0njjK3Wl389LS7r4bz12/KzedRI8MkupVnuzX4Uq1Wtsoh2VFkrzsyc7sH6gD
2Qf423Y+Hp1iGLBQLVSdUN0s+6pl57A9aeLROB+gnGaWN5mEnBC/y3H86bftl4fHgwwFwp0m64aq
N1rIRr3cHPOlVS00OpVC/TIohNyZ3I8Zui6D/OXFUBycAsGonZfA3v4+MA8SFt2GIC9ajrIKF6ux
/IUszkjE8jqM55VQCzz1bebuvGDsJrxNkIf25PzZeuE/ikO/123EZoQTk7g4ES1hpAEb2wkOghUA
xvn7+e5AFGLjiNYq/TjOB32526hs5pWFeDgbp/LqDyxd0YSD+bDxk149ROykApt08i0F3Ok5oIII
hPMxcjag/+Jx5rYWe+L03x7WK29IhRSlIXhgNoLhlrzX7lh6jVjewcPpgimk7b8M/qku+l7+sq22
vE90QDTQmSLPER/XbsQGexXTOVCl3aIMjOk20qhTJheIJUDtQ7L2XoWTb/x1eFY89FRacu8HO/t2
8UaUUMBGHda7i8JRQgbLJfX+1hYhwgKQCbv4pbZ8aZEiNl+twvkxdI1ehXHFqv0KEeb+ol3qsySW
ew1seG4R0gfEXeftgwv/p+1ee5BdCLQIb1ZXqNsxW7vdWZ20XtL2Yj3vFXLOIvPgBZDVAScnifLa
0v0HWdTtco2DutkkmlnuzuLxAhhA1DLYqU7ASPxzBvhBQ3II5sT6LmjYlhd7HxJvV24codN5eVay
lXixfSo+ZzyMgKWAAt5eMTk/dCnaDu19cGBFwyBflDki9rVl8utTaskmFSmFQnAYVnP4iqv5IuRT
AoLpKi8S6POftlv04UOaJIm4W2k0zRtf02K+ZKipeMjhMFjQuHIBL1bM7H23t3KAqU5buzGKOAB3
OxbVBaivVORc3rc7KKZ7XKSK+KTDoR5sRstwTHUA92qmeRPfP3z0iqD7A5oPzPzf3/QKrvhj6Sa7
/lTnqlwY8m6Bp4SnYOS4d6vuoZv7iEoFWneFwPPfK2qPjieJngY+QeU1XxXtfn1T6WDWlbwl8Ty6
/df1CKwJNCWwwf0FDbh39jHTwCcdCR5BCZoM/IzhNYokaAtsw7pff/6UQ3B2GgSobuvbuM/ZDO5f
4QLF0IbLWGyOX78tOavLXedY1ovnzjhfyIMoc7SgBuKntO3sR9vMoCMB9odUBhbp7UqFdaqzU8U2
Q5FmiDgSgYOwKIIUnBHY/fO2Af2DC560kKUUihKDFRtx41DqcnncVcriNRgGkKqqF+0NZIAgksSe
OVk9/f2dH0b93+s1osVO2iSGsjuwqam5oMgK9Bib2X2aU+R9/b3YwxjM7W4ShulREy1uX+ehPm/3
0oHFngVecJySR4A3hznuPqHJ5XRb+zvi19+eG+zZbJq0iqoZggR8u2CVb/Zx0snqRflv/WyEn7Ef
h9tu4Vmebw7l6cVFcAQuRbH53x9YXaOKvQINMGuUGomDcskqwyINXvRLDBJgz8bOv3X0olBLyk+g
G9oS7kcPamqWLusyRTudptsH1Q/b/MDgK15Y29FR7u0tVzpNU/vNVrr1m66GqhompbeUPQ3yJorN
yK2kk026SKvu39/4PoXhwVlJF1M/g8ru9ofkOkamaRqjFePKwdiIjh5ONa15/x0kjzzxZpnG+02K
jSEVW/J+SAJaD8oRiknUNaE1wUoUauUsCmmZOKOPNQcVONV08wIQcdh/bk2b7kMEvwRoiwT8jRr2
2gr/FYx2sX4xl3se+FmCjSSsCtYw9J5Q/unqk7/f7VVdpLmdf6/VOD+KVZXFQWKtwkfSzj/QskyD
FeQodrQzyGcYqbdEwEeVHD03A30R0YL7D6Tm1+Npx0IqtDNLIsHqMRl0TRhYNbQdXKwWfz/eo9LY
ou9CUQz6StOam3i5pvscn+gGeGQuMCNWaDA4IFtC/w3cXw8sXlu4Rfz0PkJY0DCY5FClWoTd2/2a
2itNqdccVG37b1c6z2eMQen3K16Au9+PEuaKc6gc6OcoSOO1oL/WpbP+2EbMW4TRGf72Qaa6e0y7
3+mKxy+JNgQ3cRFWq8XGM8fqv5NXzPBpWBn+/oJhh3P+GT8zfllioau8MZfLvi4LNLOtj03v0u/M
8tTVov1hzIw/72ByhoG5I89klYnmxTscRqeX7J/6uXKLDyAnRzlYZdPTNto8bXrnj6K3fgqP36sx
+uLmDOn6fLyqhfw7DLT3yyh+UvvfCUMP5wT1lqnHB4qE8MNRncfUISjRMZzMCu80ZRIHK6ROwsNh
svlGW/s9ZjAYyDLir3KYlqj2fy5DFZaT7R4DvYRtq4z3dKaqNfqBeB0ipRiiHuuepkj5O+qUeZ2C
eVs6TT8x82POUHZTnNaELZI6LV7tD5PnOsYwqGwYewWuMEdwTTQ8VdSm3MQOy49sJj8Xk9Ep5Kag
7syZWjG+Z0T5tQkAbTGI6wRby40Pvsa4V/fzXvJyybBXMFbjusQO8HVzmu2x3/syJ9Ba1ujOu2uv
QPgeW8uLv/OQ3LUYYjN3f69fVMzpgTi58sU/zIyX0QEYzTe+kpfakb9/VqG6YCpiPG2TibHHw41/
s8wcbF0LJNXB1mxcq7sEs9I9bX2rj21eFyNlxTmmQYKbnLcZd7JIfirA2uHHF8uuNcO3C8nIeKy+
5QyC8jBpVSh71GyjrNZtVcK4RAg13W51ZaUez2VMq6s/xOwH8qIQhXzPo+GrUDB43QgaKp6wA9Dk
5eAdTD0OcJD3ZYeMPg8WSNCF/0L/uFA83/eTaDDYRQME8qjbzC7h9+IEx+8IroV/9npAZ0eQMl8G
0IAhKQqi2T8o9LnzMfqQh/MVTV0abGc0dXoUexDlvCmacYx5/Mr5xwTmHJBPjkr6U1BXwZDvcUxs
uakeRVMg3fQZ4GtoNo2q2/dRLS/LXVLtawgbtS8HFloZBv1fJfpGgDU8R6k//TvAPUi2BIicUMP9
aAmt0tsVk21ZF1uLxPUI2X7/jOtx3JeecE1wDefi15ESsIOi/RcqBC1LX/P1xtVBL477SRWewJre
SBCyZZVuy4R8/h2Fl2EaRNCAGHP9gLXtt/XWH+R5cDNUpl1AfrgUzcY9tanys2aIEcLa8V6N0AuC
YDGDhsPe2Ee9rtd2ST2oVm4WtBrl4H5daJtTJZrWEMMnECG8o1+J6lfdOerr0d//JPBpXzu2E+P1
5gyvCsRjE3GdfjleOEhCCU0Ix2dyTHt0B5nDXxCAUxrBmsf1I8Cx83k27LmuTydmH/uDcDSiCfTl
chjqf1t0CHwr8OFd+4MScrj/VgdwCGN3hG87ByGZ4BTQVbynnvdFRdW//HtFR/79MniH/PXZ9dzR
duuNRlunWneB1QgY8s90FX61TrdEkdrcB78+TRNSsNuZ9WlvWII40R9qP7tRQA07m8VhOAB9nc6E
etQ8nrd1+sUXv1tWs4RaoWj2Nwl2OzPGCuO4FLCjYsSEBTkMK2g5XfclK5tA/K1ynyNR1SjW9GWm
d+r15rTImJ5l89V4i8jg0Z/0Xo6fqYbKr/v3gtdm691DMSSj6cFwRmnuunJdXdb2UkzK+oRRoaAD
NjJ2VPizyyia+IPO9K0HCBO2XTCfIn3TUmXc8TnJgkGgMKgDI4Ji6xXy9is5i5mi26uMiM7A0BN4
7s+xoPGyPBt3gN6IGzOTRexv10U3yk27LuSNlrdwHcs13wKn3CSNAkAJz/E2qKknvbrka34EQHrN
fa88IzTOXCXDU4SUNMwNCmYx1OFIkZYjwXad7OxrwsEb0g3uflxQR3/tXqY/udt98nFjcTg6B345
s4k1NMEvStH5198fT75vWoFJvFYoGCRRbzcKlcwolqeiQydd6PgVDroapS8z6Gvrxz0ADFEL6Uz+
NZq6LNXYluudnCfWuqjBGCD/5B0iwg7z5HykBKrfcqc9OGY3azUCb6Wqq1I9K6vFKtID3I/DVdeO
Wl6c+J6N780aqmlLNG7FoPD2e8f2eRMnCRWBULnZentXZfbBrZ2jAH14ylEO+nvBB61UxlfCUQ+0
hsZl3fhStm1tM7oKotYzURCBL70I9dmEPgURq3TmNA7UCSYRDAL+XvlBM+Z25UaGcLETuazFcHBs
fC+iBVhJwYt2/aenriS1LfYgfOFtDvJAZg5Kc6txjgrJzi+VxohFTDyyN0zaXNQOnFX3zFgn7bUh
Qa9/XvM7YqOO7DERmW6m+D2/goe0u6wvwM+4MzfOO3wgtLSYMEeoV8CDYdqruz1knluO3YMmKq/0
16qN3XOOsVEnmDH+fI/7h+iT8bLQM3RcQfyZo4dhQ/Tmkmz5kvqjXft73Ub+Y6e5qTPwpxMUYFkZ
5F8bP0ev7BSce8q7mYTn8OwKKabdE+h12ZeRHpqtv88UGbB3NaR4LHQqDBdDjMnS01K/M1rW2Cua
vjbHTNy3RyskT/PJCQTvcIX20cXN48ABWaV97HqpB6wA3Y7k620BVYLTUnh6aARlL54ontZX+naE
taiLza83mlgT6JtL5+Bm74q3j/D9WRgY7fmkydRVGN/gV1K9Mffyzq8Y9w4w7Z37cuwsQYbgwsRk
IcMkrCtHlXcY4N77UXm4PDjllMKme3TNcfG8GenOD6Imb5f3lPGH+IOlnjXFoG+2A1vnWk9LN0Ef
JzB8432JYp1XfrcVJA+uT6Y+YHKvgQRKYSNYrTv/v/XovZpjku/9h0ASTb6z/mn6z38bsQ8gUwp5
Kwb/Lfvhvk1Fb8oQSCzS/3uShCxlyV5LaLOKTqTkLkMYeMBbBBFpJFizLf25B62N2/UaswMl18/G
8XwUbdZgDJxmVkpOyKBa8HPjMWbm3tf/aWpw85CNs5Ylp1zZ2XK2MEKrdxmongrxJnETmnKyvwuA
Q7ZFzAfH+/Y5G9/0iJCp2TnynGuHVBw980RMClYeh+jfZDDwBcQhG8JGb3nBmnJ3K7EwsFza5gIC
fSUi/opm5vGgHo1NrdB3BLgC9HthZM6ngRIVXZnp6QUBsqfYmdhQ3WSSfWrXUTnqycJJPHa7aIJj
r8vJwmA5RiTq/1AR3f68xnvJsqJWz4XofL+aznvhjNEngKk9cN8AmTy1ZAEP6q/b1RrBTtoed8dT
zmqeJ/is0Wz7SSGD5u0TGdXS3by0jWSud/DtZSJWJA9G+1lhWC4+z6/XXxzyFerPDEpyWJ6MiiL0
v1DZHVBjIhzz/PfpfYASuF2tcXVV2qleSTKnd+gF43wudC3pYC09aNA+NaY/6tLhoZ/wE89/Uibl
Xsv690UU8yBmUCaVFHldEzZa62mRaTqARGCjr8Og46D0gCjeN6rPL9R83ST46bZdYQ/C5ZWADmVY
4F1gsNy+4mOuHI6XGKwqK+IKwKBGclFb/k7cAWkC/EmC5ZS22cREwPGSOy0v/U5dA+AlzElR5oip
oKk1QtghzbOtVu5lAT0Jh8F5NN4/ocvju/A9eiMLzZhBPPBf4BKfBXE1fml56SLZut1it+s3jpB9
ypQ8y9dnJC6EPwPCjhwhPjZNI0F5n/fbTtH9HXG7YOMUqcU5jtWUB+6jrvD+fhoo7uemG9DWnOn+
hKedCLllLF6CeZcuCm/97ye+k1lovPEmLT09d3aWfeEHPL8Gir9IUFBMLeQSZ2WXm0P4cMDJoweM
0gKvgPSgLWw9aFiR6ltYqTMEZoTf3HNnc5PZ9oF3LrSKxpDUZ4zPfJJu5KWpy/5+3gcZKSMjlakZ
IGnDUlWRw/0KImq6XdV1yWqvNCCHJAMBzTiuDcjBfg/8N3LurRfW3UfWDNEOQxyYIce9+YdxWGZI
QBG4vFf1FWstfI4DIIBilmSa4C2xtUCu9APjJc2Z40A3R0+97bnvdjazSRW9YMW2gTNA9rh9buNy
Om+lDeFaRw1ACKmQBTFU97EdcRldtRzk+1jNctSiEqx8sHmYrdwul+2X5indi9tBcYfBpRuFCHgT
QvyeSwH+bA9abwcRmm6OLmWbgHjKXM/MYu1GInLZlduVkoOcOLqIIAmpXaAEwrSC8ztKu7Qh29Wl
xGZprilYMyBn+axKs5xayYzqcpM1VUG3B6T+uZgZE0Cl6Zx/Xuhkqz2B6QanAOPI6T5Lo+y1ZUPf
9Riw0OH4QHpX+B00im7f9Ha7KYsqY3PZ3dd3DQ1aeuUhfaHyeUSK2XZa75MvlhPUCfwFAWvdSYdL
VRIvD2KWv3aeYXj6Z9F5jWbf/yb4e/v/UIxH0AJyf9v3vZ/GioVBYtB3s7HuucO05kpmZgX3sXAk
0dxISEuMkcSJ1t87dxdGM/QF3KfTFTHBFWW50x+uyJYU8D7HFr9CB6ZHTQGurIkfN1exsZTUE/sa
JdJhsBZ0DjxzDMcQlxQySNO+3NIMeXCWAASpFBJ0JyhbrzOXXyEr2WorzdySdgrrIOGzwb0cHZxj
wMUEDgkpib+31P0tzNhbsLtl+m30Oo3GllorAERWhSmkSiSkB/t7sPLBVQf70kVYFIkUCkQazgP6
FCuk21Dq67Y2kcV5vT1b/AiR+yAYz3+a9C67Xh12WhKr4loAty2cCRbC/wKnj0MPL4Ver4eQBPfR
tPWF38fK26UbWZC1XB/1fM8LFyoaSC86OCRB0aC2qBDPS/3u/KstD7grLcQr//W0jWvpckpr42B0
qN3O7hApxQhVr2gCKwnMLbIZyGW0oyMfRI6bNZtXQnIos61Y08MWash5Im6ELmOBlYCkt52ch6tZ
JhxtcXy0JprOtjZJvK35nv3X8borYjOaIKQYqDh16b1Op39v4kcnlWH7f9drvNHV+WBedhmbGPoQ
qp/+EE0lNhCzFiCZq24vBgHqtS36YOeYkswZNVWgVbS8boOxjmVJbeUrlfBw9JHLwiklQHLmBWCk
zGdsK/nvszdgIXi9apgPwDa/G4JRKx2VWGI9eDSriLJvOKbDFuX9Jeq0EYd04kuBT7er6/50p19l
8L9/yTfrN9LX+HQErXmx/3MBAgJFILhrRUzsiYbMXDP3ByXe9g7A/b17+9gi4foVEatUUi/Z3hAa
kxvmqq8FwmxQFN3ZeYKsMK/aR9iGqe5Pn5lvyyOLR2rEpd+PbDU+Mfl0eYkV1qb7gAo/KtFxdxzk
YwyyoBH6u+jNX74KrSNAmi1n6E71UJDFfn3u5jRZlVa1vD6wNiBYyR2/c/FiIwN7ifrkR2+5Bu5T
5cZqjXqbBupa7ognFWO8d83/ZLYyI4+jCpPFim6MdBLiSf5Xyyt+ECqAv4IgwL4DoRGjcXSNfI9+
Zkz8HaIPEAjZqgSmFPLjsIOmz23DpXvMAs8JVJC2ODg+0dm53U1auSuPVsHcsOayO04Vf4sFhPSM
p+838t+jfO9MkLJxPsBczEtngMD7UxLUgJM23hrh5paKTH5wFdz8nEYiWxpIWcUrFYC+B4AjkBAN
4vlpxHr2c4YkdMvLfhSyBEHtqgfCDKlx2Vvm5bBcKeLmGfKygUMRI0PQV75Ku9xrzePu+yq8bYov
tGME/4DGxu3bTqttoRtb8tW+0GO9qioiGxxG+ih8eQGE1RMXbCcS6nJt/k33dRhLAzMDoSAmuE1F
HTVX83NSMI7bgESqw6j2VHfbtnvvh37iAX+t0ghOtVQe45N93i2Aum49+jV4Fm1ds+V0XkeezTj0
a5kmay9Tszg1i9OOeufoWz1MNKgkDQTLJaBK80PYFvfEKfhrPbGPfsVco9jsz1vNFi9v5ywLdxt8
v+wH4f7qcaGRDe6jfyf3I0eXUJ3YXuoj4uy37FWxF//6DY2IVNgJ3BGB7T2HQy718fsCRWGskyIL
pcAayXP27Sgnnzg6le4+t6z+6GD+fuONnVvsdlmx3MvkS94YKWPmzb4zG/wPHWCOXc5XS7zXHgVC
emHMQal3CImNraTXm05yoGlC0Y6GAlqvJ/Lv5df/NA5Axw8F4IUKHvbq/pPpexH4bwjKQ07oI7Vn
Y0zQ9gke/STQAEhG6ORw0vV4/9oG9spc75anKzms45zxyUD0V+Cdl1HZPTgfazxnhI9H/anQoWzb
AA/Plsad8B/LIyAJt5uwLBVtta30HZdvFm0jBYecyXJ8HLRt9gfFB4Lm/12n8eLLZSJdDAmeEoj8
93rEFQQbgSgs+r77SNgMIi2EjPzfO+y+FUbo+LXs9fF/vdxaX52U7HCNjfRNaPgKqQBXeLH+9Fv2
1jVXaJ4lTSFzBANLn8ZunKVkXVZWrXPrdfrJs+HrEQWtzGCxmks+wlzvqwisYwheEKMAo7cG3Rns
/QIm8tHfjbIJarjTdL4PEdfIkdT38JbYQ0qcrGabhfqcf6w+ADBJ0TpkJNLTc//UNUcrtPaRIbz4
6UcRmZnzhM72xB7gcxCug3S4+UzDPNx5kqf2EsURviXGCI2mfffUYoV3P7y4vuj/PnzjKKfJOaM0
EC+6H3AFXSVWwUuITpHTharV5ul4xQX99bYbKc3K1jqHzBTR2l+GuxlCOAxrdwNpPNgHPiDOmTFr
zd8eZaq/v3AjrymMUqvSQhM3BBTZEAGl+fNyGne3eMeawaa3CpZky+H3i9kzQyGatA0P04xBbcuu
Fs/217M3EhpFTS5VJ2Wn9WtfHRS9I3NsptOR4qy9cpr35n+v96hfAtKAc8R/CSXGxnoouG3ktYZE
t+cNYwZFQsvB909MpuDhtVPTHiZs9Fbx61RlanitkUEdUlXNlzIh8f2wci5dg96MoO17eZg9tRnz
yo/Std+LNSKguS3jM/T5HdewfPUAxvXNzR3F6URt/KxHvT5e5H8frBEFNzuy8ATdPvrWZ1doP4v2
IswHJjKAbBXng+4EDV3mfS1f8NGO+U9Tk0kfLd1GbKq2VO7qPqFXAPMO1iZyNTDgOJ+iR4+cjdta
WT242wEO0tOjtwjFu7lnlrtjJz2f+YYmpIDMQ23JAj+B7liKLVnL0z24QplvQUclCFnc7o2nO1CI
rJINt3o/8D6FnjmXGOAUhPp/mK+0xPlHGwbkMR14lbSXvxofUbss152zDeTHhM29GwlbKnQjAwWy
V1tO+ii3/7XWHTFHyvYlHqO8xdeV6o2Li1NN1r3V2Jjos9x/K0kNO18db1TqSKcXUTUyumCOXrJh
jPeTGrW85vuE1ZJMZjwaRHbUWI1G+Ks6Z7m0ExJWkRrzSZ+WKRly1Y1DtQo6ft4faF1kI+F/9+Mx
equu4py7xmjPDghbfsr9F7/9KY2IlMVqzQBMfPH3xRg0+wQXWPcDtYlpW0fmQVkAIQywOVwajg6y
z7cZ0qmWs02+WdXEB4mNjLFT2Z2gklc6MAraOqUPGhKsxsFhK9PUQ7T7djUtr1ZKtQTxJLkmgqzP
2kfcl51/L9vR7ms32XhSHxm2ybltTvxgo92u27i/D+tYAhFK0Qqs3hVCLp8YlEfJMPyeECQITrQn
sEDA7rHlS96HXz4U6bhg8QhKT+NL6tr2yME+i5AYfIKvEJDmg8+aomPatm8enF2xLRAtAa5HuWw2
z666i6VlkZ8WB4BfabCc4K/U9RHICuXJ3w/2oAkipjoA9WgwyWjWNL5kfjxWq/hAyBUtNXrQQUGc
F84SMb019OfzLmhfP3VGGFB152YkXBf+/gniYW7TBH4BLRgDsRxTZf/e7iV5l6XImPGw52nxDPcI
FpgZWv9asoMHmRjLWOADAYZBJG/KwawIyEc1JUb1k+6ut+5hqERLBz835eqqtuqZUdESgx9cpBaq
oEhG4uaNVavUqJ23x05ilNtUpaUjLHlMepYC0SF7Dhhqdag5g6Pn05F2iZD9llrmHmCq3S7e+LL1
Ps3TLDMqvmyHv+Bmesj7LD2hc5Hjxbb2lrPYa7vlHpRqLCuOCO8YVoghYuLvWubUMbO1AEMycP4A
mc0rVnlEYYf79755kMwz/qSZBJMZnO5dB2t7UcxNaW6vAIJXaCD4JUQzk9kCA8EYd4w2eZ0rIqG5
U6EPClq4Bmyh2YYtVrlyrC1ulrWj9Co0QGX8V/IX8JT7Mc6Wfz/ew4jO6SdXoCFKDGgEAV3PzATB
LIHZrf0KR0+5m/cNjDVlt8J/fem3Cck/fKHw0UWLDOnp/3gP//p08TKJpWx3PAO0wh44GEZAJol0
/ssJJAzUmr8f8EG+jsbMr+UawdzqGIeOfELobc10E7XYK1gXm4LR05Prdb028+QHkyHWEzYbsiFC
QZOjdiYrSHfnvXC//lT8MSxENEEEUBJcJkuyZ/YvWatN9IMyQSzL1Bg5EvBrTbDAcltXubknc889
HYw+vEb/X+25T27bjrkHs3Pi6ecKbUxAJ8z4bo9erNFG6PCInPhXqvr3TRcg0wyGZwjMhYQdURAm
tl9tRe7jfUNYRYWZAyldf9evfZOp6wNMZYywn58ZjQB6FVjbb0pM0ZfzR/97uRXxnIz4UP8EfIFQ
0u1zLs9ZbC0rbL77gMXotga0G/iUAswD4rE3n07bohoXEn9m8+wLljKao3Tm7giO1A6yVS/NfNzp
Q8NRftaYpM60wo2px1aO2s9UR195iunZul8m/hEtwdfk2wQRog9IRQFtvxrD47OOB21B39uK9IOj
D06RHZSR9iw9VSCmvw18ZiRvo3sV/pdxVJOlBsdwO96gjWcFargJTy9xr+gte0oPr+zp5UBQ2Fs+
0o6oNe1ObmH564O3mSDBu3c3mlPonoxPZeGoLzqan/14unna9ay5+hxjoT08l952Jr2qI3jAJoPK
wepnOagOTtGrn5XClZ5jA57b5WW72I1kyeEPXCt9ibtEddeVuzN8ddOzO3O1mEj7bnr2UFc3cUK9
hOd5soijzvvlI3kzn08YdcFgxe92dvrRUb5LvNTwzjUq3eHmOFJ2vVPq71JX/qe/pldO9OHorjEA
/ZGmeeKUg+23YPqWTv16CjdjY6QNEVjWhuqb9tlJneUToq/2ZzVWX7fQjBWEUp1sIkfWk3b2Nx9J
dxWhM9wJOn150ukuRW8AFrO7DKr+fpjNqVJGm+72X1U7euqhadDtqKgWu2p0ettXwer/EXamTcpq
WZv+RUSogOBXZlBxHjK/EGpmMquACPjr+9rn7ejoqq7oiqdOPedkKsPea6953TcAxMvIgcA07szR
TS2t/gj5+MdSoTttDJ1JwG0WGd1yiK0KVrLKHF7m52NKmf/M4RbOw+KxkKXeqLrfJP2J8/9iJ/6j
WqNPgmFTwRnA1My/ngbl3U9fzzFqTRaIPA9BcrfFbVvgDIt0JUGzIFb0/kus/v82RTNxR8GbA0+O
egTm3L/eVnvm40oSjWUC3lRM8AJdTmWntVU4Nckdig4SEDUdPB3p0q27MdO74cAAo+VV9sa6L/+S
Q2b+/P9tyn8KTP7lqf7NmZTz+7h5l0S9g0ndfzZvINAULo9i9LTfE9uvRKGimf9X3SuM1b/pB3kC
KSYZclQ83uy/Lkc60B+eZzq9Mw6Ust8rWtCEowWSaE0Pdmz91wG9/+Ro/csd/20Duk/cv94Czgwk
bSeH8v73aXT+A9CR//+a/ic7/S83+rc1TdpRWSYFO322xjg9hD8+OZKTJiYM/rz5f4sH/pPBpKeB
xaRbhIj2382JXtWzIROe+mCO7Nx+eb8znMgp9FNwv/8XMf6vN/u3faMV5jlMn6xiaUyOwO/7LvMw
ESM2OmRX/+1u2v90gvw/cvJ/vdy/7VodkfdKIiC+W5PY2Xv6oyC+KK4EUGJn5heAlLujBJ9RtHzT
GXxnDVRyx+qMs606AKNfS3tyQcHpg/H2P74eMFo/2PE83Sogp98efzEE7U60UQCNKHxGlO/AO5vv
xp7WDpDT/SeUal/PPalwpE84Knc9Mwwf83GRY1fP/Pe5f7mf2+esBBrr0DggzLeV2ZZWwzhD4WT7
tDHaEG13eK2Lqf2K3GJ2q1DwidVc0L3jM3jiDUqwMCZg4b9dLqNr1uTvDaz6GCs4+iu3GM320o38
MQjEjzlIAdXDzZ5GOjLBy04/xqgwSCK9Fv3DmGpWspchYP7LamtSG9pN+Rt4ppn5JGLlMGtGFEz/
eMYyvCsmvx677TH33usZIBQzFxOtJXajo67NGajyt2Kfv7fNFqCLeff7vhs5kPlGd6iCBhiGL2oa
A3jwtfnG5GXMT5WW7CiX0VK79n62fr2N4qcNKX40OWCugH2PFx3DZsMxZdi7OYDEXwbRUTtVdMRQ
Gv1VT2Mo2H+fu2rZe2B4f+Zd4tWQaQijve9ya8itop3rnV1OznJOY+NzHi+amQmi0MjuwgEKBYDL
c7DBzeYDc4VVVYvizuPwr5PYjFMvUq366Xe9oSe7qwy2LG3bvR9XTvtx84+rJF7/tEp5rk5sVfVH
vTkDb/tz7LpVVXNNY3SEmEiBk8SqvMaWVjmECin7OHQWY+SPD0Nd0XeZe7OdtAI0WP9rdUvRre5Y
XqYfIM2NxyXfPsQw2vT3sWmWzUHX7f5uDN/JHWh/yFVortCnZnHL2d9rOs9RylhcdSEzJFcxPNQz
PgTpg0m1yCjtD1qmwTXPXbbOY1hxYsVeac+uKczmbwqPip399P7jW50jLZPf3B4t3z/3NYeiT0Bt
N0ok9G5L51lrMqeTYoqW7RJmGDeeK381I7Iydp/hUtgFRssc2mwlMwSgSTM177lZPZ062itQlI+s
lPG32Py08+yWq8boAIjv7301qYx6bCSxVfY2y66eIB6Aj5undaQzJ067NWEhw5WyTaSDhAj/Ic94
gPyKUzGiuJaa1bH9i74lr/JUHBizwz15AKCfkjmb+TlWNAqo3JDbBzJkmbhwFVmR2ZDXGoJkH7k6
2Wnezi3DR1gvjjB0s852fW4hwJiiOfpV7SiuTj9sxsxs70y5As4krjmcJHa0HAWw2Zv3Rc1UYHhf
T92/u1uYqlHSZTNbS35kJ/7jqN00KShDBX6OGPQXeY6LNa+gbABXdsz1J5vCL/bZl+bERDVvGqJ4
xZf/qE0Zr1bMRzGPD1oUMFgzAwIj5gvjkd/DYg0suf04zm7JzwBXfAKi/ar2XxwwxWSe0ftYaeNA
SvBKbBU9ZWhzZpsX9fq9SENph1PnoRprq9VNPeHcN2EavnF7PqH7/T4Pf7jZCPBivPgskvVA4kFa
Z8upHR9b8+3Ui0cIdMTbFSTrVDaPsGybqTvd1yem+nfttzQW0KcwT3y3eA3z11wzY6CaFchmew9S
pV2sGspvPpeM+0+xl5kHay5wTwVQRlkTv1rKc52+tNSe6NagW+/FbJX52mr0p54VF2Qlr4Gg5O2M
Au4OhGzzd/frRWUry+cZb/eMQBAmSivFTVID6Ge7tWvq3XSc4cam4XMvdO1ZdVRPBBHRj7yVS5BD
SREuKLOS67b0dW73qQUzQhXe/ReWJA8rED5xVFdUBN2Xk4aFuEy/qxidm+wk1lydE8UkTyq+6Ogb
3FlueelM4IWCh3gKSoSQGdDZ+GRbi9W1tTOfszWGcT4l9FrWFqy7y+ZPR6rejtjMKas6AaogW+U2
k6oRMuA8jrXfmOM53DOWvE9Pid8N9vgMoJFYDUZU/dlKPSNLOUOh0H2wXOpqMtj3RbQZmaI/K3FS
c7LaEs+cFQ4cxWVqzepS30VWucQrD5pz5OhAv82c7OtufbyPcV/fd6gpoO7ka7aTjI8Tiehh6n5I
cuaMQauwBYOfuf+EsB6c+Cp1kuwi0zAqh9P1i0aX76xzMohn+N/YgMMoym0o1WQ0hmZ2M3voPZnt
qG0sUj5YCYgziYv9mjWbKkTZjVOjQw+Fmd8Ek20mcXILsap1ZzxsTlGgOs+vZvvco3aVAIImu3Hl
U7np5+zOunQrlFRqSKXZbJW/5vJe3MGoHQwo4ORdjceNA/HD8C37MwnyUIblzWg2DaGiZud0yBfI
tH7UyP+t9c3nVjuTsF9Xg9nw3l4cTmtDcVvv4WWMCcuQ80xsbV7FKLPGHePF3xeZz/ysKRo9Mg0j
Y9z/cpOaSn6YfBWnT6jZOgFtwoQzbynzLw9Xt+5ec3sHxTVdJqucGeWbQlNqgaQR7+rGlAj3ziG6
O4lzP81CBuza3iyojvvZV7/Pzk1sPndDOI6MfPucWBjirDQnf59F6eWemtg6uFH20y9+wL+bavOm
YbRGH0wWsMaBuEgrzIA4b8kiwk67xEUzUzKvjxT4+8LHxm0jdCcgW4HQFBEWQvbAhwojzm9HhNxs
632xx4tKTPWG1/G4oL4+1F1p7XJwFOJgBHnF/HMqg/GihoNkj6vS4iH5SKmjXvvrbKsga558ujv9
KXcjfzxXoXV900xyhbVGBjerN+6rBzBYRvwrkC7LQ/WrXjEumtMeP9Yj0Ob1j8I4dR7Gl3dhZn62
7/3eRx0v7k4B05N7n3+AzRyYux3OTH2HtRf72d8rMevamC7k2lTFU4Abt1HnE5uURGY8AqnhaFYu
gl08rRS1ZqrLeJG6idUuAQM2ld1kp+zVkE32efTObn7viaFeSViMZ44Glx4Ufrfx1K5lS3273cNV
Z37M2SwWzcfGHdU3Lyc+gSZ6lnbF24g290Wy6ESlyBy3mJjEb2khTRSjiaxpOCGaz49c9VtdCelV
7GYZfbW/1XezrS5HJRzhj8qOSIDmx4+D50DH890fjvz6brXHlIOju1EADFoVC4YhX9Dn0hZmAQZm
sD/zp5Oce0ullJI418RMdmkgkLVzZumvKsdnhi+u0UWcONl1+hVvHsF73+EiqgsFGRvRYtf7ovkN
/xt9dweRInPWSbiexaTU27AvTQEVio4jt6edc6/l3Iwd/OoyxEF5+1GB6PSWjkMHScviSQvicw2b
IhUBHFZv7O3RzvNfkLoMTGsUNG729QhwurdTDMm+Weq/6hwbZaxvxVeBcrt9sMZamMem7LUhzuHH
WD7cuzU5audpkHpVbz/X/UKoeIVzIuqBCvmisVEdu8twHF2IO3a5p7tjS8XW6u7bbzfEFt7Uehka
+rxeVdvXy9vg4hifxb2leMC15/LcHZxt5W6BErLXqS1C66nJ6+XCp1P+ogDL9wR6E74kWLK0eb5x
kxC/wNZZmoZD0NFmpDwd+Rpv2t/R1MxWkR89YRFE846W7F88f5MUw30FN2UbBZD8bdm4TWm/9sRF
t2ck2pDsjmWsAhb+Hy/EFA0RPUWdZsvC4e79lvirRsKo8HjxWs2eVkW50E29ouVtHuHoIi+U43vd
7/td/aXE5gz7E7m4F/vkp150f0//vtaQaeB2jMg9xtZgDnY+BzfPvL3NmU0fnn1ff/x2WbnL48y4
YxWuDS5mDJ/OP0Obd+M3PxSryk3t1FvXNjxl5rZwIqbk48xsNnBh1fBBwFsfB1jE/ejQHj5+Ffak
CTLwuwikBltJzdGS+GrfLzi6jsLWaAG7k28qAPAy+j0rYwZSI80nfpK6UuSq8+EiW64Kp8iUmk+Y
Ys3rkVOvH1udvFVpFl/vn3r16A35yZpp1yp48nIf2oK6y9iCPtT7LJY6dp9NHXNf8iQCMWSCw8eT
va2PxZHYZSQkr8DaxIwyPp0ZhkKQVU2N+nIrscpT3covsTe6tG66qYJvlWXErBxxtXdsaGmk89hD
X8aSnR6fFpGQJzn5Uf8mxByAmAgnf0OAukAVTIOzzhNcm4M1tQcTFcAMo8ZIEKrqa/pbruIVFy41
E0uM7HHWAk03NKSYg5GtsYRHONvoqSs9XFGQEIRPU3COwUpUQOW4YptSaHrBvjhF4eOq4iHjna7K
cIR09xRcKhPaOhAZUWWLTvi93uu0R8otDfNvk1bE152YcCbymCtEYxnbeAwG3EZzwtrleD52Pv4q
Ma+fPa41i/3YwnzHG1Sc2hkGmgFz54V6+LDFtzceyZvpOkEuN+FXhBlMIIkPI8s4M/UcjQOJyxSl
BIq92XFXltbMvc69M8mTWck/ya6ICl/6z4NUpuoIlL0STwecgg2yjiIQfk+KF17vZifBb695k8N7
dRW4MDmUVARI5BskKMBlL0dA/yeHJvQbK48viu/1PWBPxBfHmBQ0HgPMrV1trwS8ID3ytNwtcSYd
N9a2RI1GfyTqRSu3PCKADS/al261F1mvFRaVF8x4/Ni+Tnhv4e5AX+Q1xmtVbVpXY4FkxPAzTxz5
RLieMeUZA5OSkheaCVXO3z1uW2/3KEe+RzZg+SaOBNwfxY4TyBpqZ1gNuI5IvHz8K0sqDr6Z7NMt
KXg2lg3/orJntm7D/78t0ffExnVuRTqZ8tv/+TOiJeqFwodHV4QrDmEtCzPmsUSXTcIyVZhY8g3m
C/nhMm6HZUJrEYLBgShxV4JcFCL/2EIqYiciSiFzbrTbLpzY2OnR5Trjy7ndbNQTfwcyVN5Ccnju
A/xMRsTwlmRcxT1xfk0tjPCOyw1JD4q9D94RZ5QmiRx9gkSZn1ODR/RxWMV/5Il1sXLaiF+kRnld
1kk41DDtIZKw8zkfc3pORTC3LfBNr5F1G1Y30uNmtEEgUbkvvyFALw86t9WtePlCAYjapH7uLFpz
8UmE4gfuFJ3XusKxSKxp0KAoYOfeK9y+O7Ck+2FZesOyQij5w9Y19tuRgZcRZwRLPs9WHyxvY75W
9a5dlr+A4+BYYWwhqjpEVmPPPHFaBECuxO3UULJpX7ARS97mbeLfLDtLYTSJ39KzDB0ZO/Kk3EjU
HhYn0QLQAEs64wWkI04etrqzdSIaEcmoRCq99d6PLihcovzYh8dViGmCpSQ/QsuJkOoEZylDivEU
nM5WzOtrx+FHAqCRsLrF/cNx7JEr9o22eW5BzSBdigcVAgPR237wyee5KrNiL45NtXxshMJ/2+IO
7yWVD0YWZPsJKZDmR2bizmjjOpC2MSb7u9ez7OCmAs6TrjTr86XbEwFbME8MPFcwkseACcaJURwa
YlnFuI3Nw9TCdefHdPG6pVO4E5p9IcwWp1Kkyp988wlk0MwqmNuOHLFGg0Mme2QQWXJvuO+oRL95
9oiP0mAZW3TM+S3MFRKZCqQugLXQuC9nfuuJqLAz0beGepx6T66I+wc0Sm7Re8pbRDNeJF1oG87v
8cmRXoq7Yd9u+Q/dwJbYv4pymzjqiTNa1wRGudjPBCVGMuuac9SoqabW3YUzm+ePWA1xqLLlzJKY
SqAs98+b1Jcxj8xWhTAyIUM6Z0e3QGMyGxRTx/Mkv60xs+A6ZFvpRQ76zZTNE5DLnIpTxBpQcZqc
eMltakmWHiZ2TfkfstfN2OxNIRPC8+RYIXxTbvFAshNuQ1S0rk8aIidOwJhlxsHm7Ej8ROHsTBzF
YWGAqYLUYBlbkR2Z5HWIE5+03OjbyusIkh9XAfUHlR9HW8jax6kBaxixqFOv5pu8gKHsZkuSwoKw
xYxwqehNILF0YK1pTo2dxIYWU2JBwHwX+xaFhZsdBiOiUiGEuTZqcwIeMqvAR/65EcF4ZqrrOzum
fc0sdQ25J3WGgZcVkgfVJrc+QAfKUixiczIX4iHmV0e8aGvF62bRHwGp5PGA5zUuNQJ4SncaV6z5
/iTlxt2iZcy2DxBB1uuxlLYSgLHW5wo41vskweRs1KcZSxwxGXuJ0fTUekH1XRYBUmZJe42nrX/v
v7GTHTST+IwzyfkSmMHYCjt3X3xRYs/oO0e0Ec+rhGC8+IMZtcSZQgvPJfIOQnVmLmsnrpuTMlAw
eRoZn85MrxQR9zGIEbHDtItLndBI2K7ZGsRgFpOqPhTpZnYQQpRwbhtryn6rmwaVWi0aK9rnwKDN
eI3Ejh0hpJGdLe80YuvoT2HRUl6ysqoFjptxARCU0zfmgpIlunYOj0XKU/MfpljgMaCnTxa7Qt8K
0yOU9ydQDDkkpDQnXOFhHeBvRyhb/9Ii5P3/FnXx98u4yaFEwB5Z/RxQim20qJnjzEjzMViJ+H7s
PqwcicYI9Ss/scLOAaQx/7Op2N7OaayCp1aY+JA79nY6v5z6TQ1XUM6rD47O8z5dYI8QnaW6HqAZ
DAkpnCezAmCY2TM0+/KNAORWNy+t0qq3pQM0ssknx74CaBlQO9kyPw3bxzx2esWI5oo3dT629M1C
/b35GHhLrS+Uzth/OfKtMB9kQkipGrV9P15YpM6U9tMaALgvuKpj/7GQXNInxt+MiYPE1kh6JL5s
BAAmopeGeTUHN9mI0NRrBTF+2+052t0vzyOy/Vig/W0EkZTRJzJfzZzasT3dYVu2/Ejn13LQOaPV
C53wWo6uNEKihkmDaBQfFaeyWifkScnJMSXFnpIWBkdxdIaQG93/Ed6Mnf+Sw5O2N8BSQY2WY+8w
Nm94yq50nO6piwCwhXDcZDczqBvYqrWD7hbTRfrJiLbsNH64+TVreF+Ox0CS8XGV/HaXeSi+S1o4
w7msrZEMJKUcto5GbVu1X8HgSG63qr8RQ4ZPhFovLbuyPq7+8za/ptaTLhmSMigou5g3Ti+gzFQ3
J6EMJLNoKk4OGsb4+EAH67zbCw3RWJo7WF+qnS+0b+ERSCaxvR9vdItIUzQjG4X7N3Gm/OoOYdiH
g6HZpPHtx8/LLHdoEUc4jB83dVGZgeQyYcLxAi6ePMDYISXpRSHNB8ad1cj3dCVYPy9LvZW0iler
/lCAwKHPB3/9DzPDDfhu5xnghDovYw/Rr9kHwznf5+t74U9gME75PjF5QDKgNAS0NhNNP3/Cyo7Z
D2wC1r+3m70cjBw5eB+jh/Hl0w3Sbkie4psE950U6mtx2PKvblHrFrDiPzM27acFai9Fyj9rwcA4
nQOvTu5/EoxJlpLi+pGsOiiC/vBy6SKY/5BkO5a+zComm9qoFpU/OGP0p1AuYImJ/fFGwvdIELu3
0XOyx8GUA+dmzsub+OPNOBiR485Xki+v7+49GM1HrGt35rgR1eDt/Glmzqfru6E/8bWF6ngaC2EO
T4mXcoJWlV85j9X91356ERv+mwYlACMVvMe5WZJJcjaaIXIvx78Cz4QVx5f1ImO60g3clLX89T+h
V2FNlmPKaoFSOnFnjMi3OxkpNKuMgHcytNzIF49Fs2DMlmGgcLKTEZrB791q3fkfM6J+Ae4EWe7b
hOQi80bQLtzDfC3rZuPf7TqYLKZz3al+ErgSgykxSSBIwR+7qgLyENBC5tQSZ7Ylrfobb/LDszGn
iDh6Y186L/P9G6/CjylvOvyN0teWMTUMe2x//ZLrAQzLXUhw77yXaFmntRSH3AcdqsIfA0neELcT
rN/sTAuhGJ4YKK9uw+fa9Z0f0Fw67xG7hzN4rTfbbxL2IVuauDgzOoHMh9/uR+DE0yNvJcukd6UF
oPJGeQfefnBmwYsW9m3vMl7nDxRNvdPjNqxRM0z8vZbv5Wt7GbuowcUhJq07+e7Xnm40pHWeprZ5
Yn5n1kdmkCponeyYT3hWGIcDoOgOg1v/4RkzM6q5VArwCkrjB9j8NZUac2AiK6htYY6//vDizGMc
noOUUF3zP+DkB8Pq47bgR2ZiDpzSAO2WuCFYwUW/flFtIrltfZyXjyBPFi+TPnG8k/qvt0UjaLIE
Ohn8/d6eLJ4uiSy8ap9GfTdegiXjFuxtYeeYRpAhCXoktjMJ07UUMDZkvsICc0fLLICw6Ms7Nr0/
UL8Gk6QU7iQh1nf2XRyKKbZcJ1YlheYM5s8rzK2X28GesRa1LAW0vkMUqn7hlhby+L1bR35+IKXX
dTgOd2NN7iYgrrEpYPBuO8m+2bhZYTLPrXg3MLpF4KHjUHHqvJGFLUS919j0wm05pCBuLidephqF
l4RogMJ7bVGe1p8U6E7uHEkGmh4Kh/ozaQb1GgdT/5RsW19yPyjyBtPKYII1mcdmsWUjsf2T1duG
cNvUqZME7Uo9DuxUZz4XpN3LtzkBCXo/Pat/NcnwQAsUTDBM6a4ymOmxtROyH4tkmQJD7L1ypJI5
TQrUp+JAR9LwhjsgtVjJEbcVIc7D7T2ULlpa+JGc7XkrlGpkoIPteyCD54+Rr04jI/9aRDxtz7Ti
n0hdod0YJQtbnngwtK/MOFVc5XKHQG9wY4Sfrp/Z1zRmAONLWgqobgBPCbb0b2jkl+T2AtV6LjM7
p0VID9NdsRmB6qhaMy+mcFYBszNlPhEq7LnkUEHpPA7YoUI7ds4YO5E4T691xsFXYeanaVg7lNF+
Oh/H1Xpg3EdsOYrcq8Z49dEu6YhiAt2mhWzBbbHRHGxszX5MEA9C7kqETndz7I++5+HkFuM/TimN
NnZOHPRwdLzFKW3zV0QtnK1TZzofzdMcp7b6aYi+DljBYGJMEBDZVACmaLzUatZTL5kXNt5RWGzx
im09FvDG3+jzXX2s9pBZuB0TKbjkuNgZq6lawZfmxub0QzSzmV7rDQq6wS3VPZUwSA6Uc5saxbFP
sP91Z2lPs4JwoPJvA4qXKZz3/H2aqpQ55X+YiSZW7c6A0hNmE0fs2Nuz4HkZwUK7nwUkaPBDqHES
Qeebsfc+YRLg+MbtepLG+PkctCOGwXoG2BcH6ck299yYnh6r0qpSWwuSsDlnxxeux4NFxnkkOplg
q+TEVM7PFGgFdKgxCxXrRJS5TOYV6cMLxbXv0ZxYhqwDyeRF65dvoxmcdK+cc7+yfgkHdEszs2MS
9mK0Hl3y8EeWWQTK6Tk1ta/pdux/dtIiW47m+ik9P37K9fMi1Q567tZgF8tlVRnlUsOv0Q0JI04S
7PBCaV+yIMf/G5BjSijL6V7BhUyAT3nbBKbu85riLEerYWbEC9nFUVrQj6hy5wgFJNz1/oiWMrcf
cgj4X6qpEruHH9K+L7TVBMexMJ6E6SKEfprFYeIpXl3xuWbxPBaglCk4G6o5YlvqQ+lc7vjFL1tA
P5SWQiMnRGwp/olmlYlFfHwTtDwD+1FCHoAHbmlkwsQgvmwTDBFV4+mxOYojbWp0g6+f7+EL0Iq9
spK+pyv2ubHAcjr1IFokG5Vl7E2FMGUKFHTqwCpyjm4y4R0ZiNQFRl3GJ6tusf/BS358Kc6bBYwZ
f6FVFTJSGTVMLk/o87H9ZM4BnyOGk1VDuHRiYuz4V3Suj6Yu2o+8kszT8e7dT1CaGoX9WrLV+24x
OWPou1uvGndaUYI245pEesQSXw1+DQqnCNP9oNgj3WUVHo+VSmxM3h/Z+ofPRdVDWTViRCmyX4rz
geGlcB6FEyfWjAr+osiCDxk0ytUMer0sBeTf3faxief1mt4f1F2NJFDfV6kwyh5YiGmQkmI9jMmJ
Uf2s6BF6LF/X3JahKspdNeyexjhknm2ReA9HLQy8QXg2rNlSuM6sw8Sq/NF5dNPR3nd6E2o72pHk
sLmzhpAcCjp2OUbNAl4XacABKc8amcPOnIWP3L6vVFJfMZnLx3ICYUxjSmEFLU4c9DQRARttdect
WcC/fj853EnJvxqgpIVbrbmt365FgmGCRlnky/Lw8hQkHhfZmlwRMQYyHtZjNzvCGkFX1p9UWjNa
KcBc38Y/0Wpy+yRmNtgt9pLKRm48kvWLCgGJ57uTEeGe4kOOaDCLnzntQRO9z/KdZF2C81hZ5QTV
sdWc5sJV+IkKcQV9WOTEOUyaTT3bnZBhQl17dBKTaJeuKvk0QiRXdPeQEbEV/+XRX7y4bT+LTDEj
SIC8p0N+FtP/5VLYIX9aoKNTu/wn79jbLY2PJfkF3IoSX7L1YxLg65JIVTqOWv+pGcqahS9/s10K
JTc567FkjdhUMvSkC92KPBwMrD+aN9KtUWzW68x6kxGeOd3y+SVSf8TkCy1Yd267TalozOlGovfg
voosdcsz0zBFveFLnlMrnZJYfjsTVyRoC4fS2NPXsMXoceqCszP9MNoZv24nW1Tl3wtK1gP51/ep
payjnqZHdU5pmPk5NMd2CEdUpPF6i4+hoDWJd2sIxO+476U7vhKOkuG473rvbWibmgH8HMiaQift
rnCAxbwn9sdpENK3O73qTrmO1y+GIJ9eZSWhGnyO7/D9nXhygKp4UMVZla352bRPIx474xAz0pHU
u6phTNdGZM3suzfm6MOHuNDn3aJIhRK+SW8LS8OHPyOX4xiNMWXTxUwUmklzimYAfVf6Dc7u25Y3
sY8qIJdDdtwqjsqtD57e26O1XAoV5oQyATg+DgkN3BG5j3j5PL1K44lgjxZYJxJnLn6aEDVdKOHv
fPUy72FHxnVivAEoIZ1dHHIacBa1C4l6iA51mjcKf+opJ935iHRKTmwxZQBkOfU+dNGZ+Z74eFf0
fkrzNslpfOT+i05wKg27fDUhHF73BP304UdWRAJyPbKgdgomlppbIWzXLxcbOOAFTEL6tTaI4ri1
Xt+EMbQcTIhX6LN3Rudy318Up65w4IMfxa2Oc1U8b7OaTU28MpQvSQ8Gp46qMfN1IkXZoVTm0F6z
nvm0hlFnmuMOmSJAtJsd90xXsUOCkD6sGtekOqUnZUlCC+2tU5YWjS5Luj3m0vrpyhUtmUa95FiL
jIn/+pUPXGNzx1+VvGO66q4011+7kdHgpplYCQI6Rtlzi5yMXYlCBbmIx8TILiOnWWeAC1Af7Eya
7u/UZY/I8Ww3uCoZgMHT1gXlh3nnZd8vmBBzfzaY5aKHZJgAkoAJ21RseXVUJeWVA+/09+BNRc/E
VSaooqBGM5z3gtPwN5lfQLj3Szzy4qSSiIBSy1GuhffAGXnscLvsIciIRJXNiJiLdVr30K1bP2+L
LiDa6WLnseO1wDlwGxLtd1S0SLmMHPrze6PAVj7WX2rwPGrLqaX7o/UsnEHXQ+cmXF6jEz7sZ4u+
gnP2c5h6MRUunIYexB0paEBr4swNVvMTY4dwk2gahamUuMJBOLc90T8VoWCyErHNgB+IVSAv0u7l
v3vJdwtGZrUgCzkz7yB2p0xJeHcPE7uOvC9Wy3n9Zl5IqZv5CxOH6Y3JLn7vBNAmR6i1JOIgOTee
2/6oalZE+wTDhqSYqa2NKfNi+Z72dMF57kmDh3VjqmOT5hEFYcADoSPVk0R4bUanARdA1ODEeCCF
7CXEAxdxohAlxG5YxOvhPFsKyIgiwHtJgmolgSAhux+w7b8GQmCdrOrTUAOZXEd2GHmqOT4mZMwD
NWDwg7j/TgynXFsGWUVX47MzplSlBAgJJQOHYMdJltJaJtSmdoF3AK/7yy3cxzy9ZsuMJg26OEpb
pgs5vlTckJTduV93FCTe9iQzJwM+55hENaGymrraHt8cr3xXOjJweGRQ6MnjjMUWkYY/2KI7kNrw
ckxedTmc8lV8xsF9EAoTvy3uUDBQ73wEhCoKh9LvVyrZgq/HKVtK/vsg26+QHBFx/eMKfyqsXsQs
pPRNbd96I+9uq+ZriaTFhAezTACdeBR57kgnP1JIG4uoc3ptVlhrlha/GZHATaTy6k5nwmtUyMng
BcqL8R/6crrqbjjmLUHm+Pe9HJHhFEl4elCW6a7+xeMix2p2vshbUaKof2eE5ubrrFrkuX3S7Nt7
QFyFA4ynGxFLcqeHn1FXsVgqurgai3Sp5vcdKcPOm3iVU2ylzWMx3mABZku+gO86s0pqHxLlgBd9
2Yr7JJWZ2PQa+w+/c6CvKHZr+kHWPezBBWUr4inoVzW0j2q9KAgVbuXF2D8ShoTvtPJgFckb0eLO
HUWg82TyhzwHQeqSzcfXr6ijsLtEW0+KSQ3DIw0dkb2FRTWrE3x31o9KN1+x+Oy0heqL/HIeE8yK
vq/OpvtcsWVPMT+OvPuspAU1AmLYjLCEr9Kv9fin2RCAt6Uy/9j5fmS1NELOZ/ChkywjJZnzZonX
0GnQeiWQqGgY5Pzpxuf3ocLWz9O1iGJaai+cDLzzznqJCshW8f7+F2dn1qQ8lm7nv3LiXJuw5uGE
7QuNiHlKEvKGSHKQEDMIBPr1fjYddidKRcqu7puu6qpvoz2843rXms7WgkmtO2WEKYJ8oLl6B9I4
kd7WS3Wek5GFp7V3Jarpm5ghCuiB2VL3bSkOC4ozxliKTH8RZZJjDIDSvayoma8JeG6tVWj7V1du
qRhJc2BwZRsDOXeSIWkMiaXhfGABcgeGXLImMybs+iB+iexWg+pwazsQrQizdezkHaqH6wDWJmc3
OgbGK3vM4OW9tXov+gtXmOauScUGjxhu955257i3fF9MEyrGYOsRuWvSAltCY7p/erHnZ5LuWz/t
xO/b6U320s62DcJ/Ar/Ca2MnCkutjf+uzawTtZyU/EmbES6TZq+jl0PYS6Z6SPusxzgYfb2Wx7iQ
6Onr3Xtw6dBMpbaqeLeubnk3XBd1H1oU38dPq3kCvpxRcgI0faWJ8EnZ6OIm3AzB1peDghqMP/X3
Xeuba9HyxK0TXjaf5rToQrKBrtQzqQWtx0cAcE0rOEcvCvMfwSYLjoOdjwMcaVTHOCHB7iI1qYt2
z9QT7nxGvqThFIlfStsVdBwaku+PrkY/dgcmUgXUtm9km2kzC5FznO9nN/w/vcu+NUriJuhy36WQ
nsEhSYVntI4MmdANUR7sI5UU+pAUKRQ8LWWvazefZEQ1AjKDo6VtJyq/GsqSFt0sfWB+6hMA5GOt
TW9IiMXR+Wim3YOnhHEP8J0nd8+wN34a4fAyFl7eGk4lOjh8Fe/u0DlEIFTaDfCkyfCCZiQezAqs
Vzempkk0TUEV7+qdgOsYPsVoAqDcM/pr1S1aoqFy+mrMz01eMWqPsPTnjC4Pj5RvcsYPHVvFRKV+
2t5giHaAyDMHe9xAXzdz931xERlgmsgvWS97T0b7ziWgh6qFIMYJIA4t6xWgnX9qapQsSP0Z2iBN
FpwmfZpe7TjcEDury+3XNqSF/i7+mfRNeS1wX81jO/3adW/gzd4Kw9Up4t+DPLh7unt4E/6tTcCT
QKjzsvOL6ers7aMFPVRRgNc6fHNEFr+ayInbeNOHIow9jeCxSqg2y5QheL+bJqX1YNdUQ2GpDohg
2APpNePFnYntMVEZgjzxALd8jqxA7qZN/kz/cHdI/U7TeH5ZIdSzeTuPKTVHVE1E3y7xxbSu7Be+
zD+3daUOrTjgF+2sF+M6RzkdhQsw+JHBxn0qFAaoiFzD4hxsraZMGHxo543uiobaoa0Rk4DGkAIZ
IJkJ7jKQQL6SINJQY5a8t5+YUFmfvvOLuxqcI9HOIazpMHvZFn29g1Oc6AfsBydAfe95QlAExCBM
IyyOsy/aB+YXik/YoKcK1u4b9/JBVjuwQ5XBf+p44e2lEdHxwLC2Fj0a58HLmS4Z07qrwB5QtHWy
bzI3OtESzMtLY8TMj/NCXuDfI4XaanTuqJgKPCKduVdiWHugR+DhO9Q/uaJKwNHQkfERqx+iLJR2
zYjG4aWtRxcKVnhIDWVW46UA97QENE0eLDlH8Co9c3IKrswaPDjODggU5VQw5UClFyfTRWYINKOM
vGOXtkDjm9yldHhvMx46pthK8fvAEAFTV6RagMfdl7iPa6eqqiy3AclHd0O9VseRNLrkY5ywPjVb
jSG0TbTicqarBJ5aQAESZ5zzxev+S+aDeKY+TFOx4J5yB1wu1nzlbbo9OZwLVxqZk+JzN2OCwF20
Tp077kjr6YMU6/hKvKPFjj45A4J822KfEThaLlylt3HvjktHyAjwSitgIhu/93rwkfEjRh2K8pzi
IfQg4BMKYk8UX8kK39n4sbIkqNkNT639wGyhK8UvFVCTw5FG80glTxtdAXfxuD15HhMMqZhkY8Ll
djJE6A4AWHjYK1qU3GrnFAJDMQmhVks9IruKME3ygGgsJMvinHfDbZ+mH62g7ZiSd+88yLqrPv/v
EiVkCrQEZJvutn99EWK6+4hS0mHKH5wKWT+7S3R0nmU8GEW4YsJi7m1LlApF1OVZH+BVwNZgLMhe
L9E90rjcdufznWCcqnfqMILAhAXiVd6+D7aD4aVQa9pTzXI2Qy7doZs3LV8mBFnTFmtE+ANCcugA
GbkJcZTufu2O388dmXCIe00AcvF3kyk+1B4YPekEdqcRYcVb4kvOSzVSJ9Tj6UBhO7Ds5Kp9Qs1j
e0vptdugFWbB8k5zgqn9xUgfPHyWd27dR1fuMYkZKKbZaeNqhHFNwBx9PTJ8q2cS9fXipY1aZHv3
sW0Xcy6FwbXeB0drwt+WbyH17ncAP0Xuiigk+9oLX7TwG0EWbMFL2jQqbbpR/IsFaI+kxcNd90/G
4LzkB1oji/jw7JIYYdhN3bWhV7Kcg+4RDckv6bBBREd6KiBFACX6uzfdNS2qBDDm8lUdu9P43HVf
jpMTxXTB9Sq2g9e4Lphnc3aUuroXHi8dCWLLUfJlfu6Xi63AL0nLvZeOdIIPnQiUHBKEBQiZyAZd
QH7qHzog8O+tRtv+PL+q7IY+TgkRG7y803A/Plk+Rd0RUcwyb7JEw9tzCIxjyIPjkgFxXPNF8aX2
hY+hc3yumTRVKiiEnsZaS2O0emMjF7IKQ5OJudkxq5PhX1vWgz+TsIZcFK9Iy8OiHUKKXksoUkWe
xA8w4PqBtUn+RYx1yhZWYye0OaYWMjdvZycCyffiCH3WGwyXst/aRy6HMlz4zWkd+0YFyw8cQ7pq
SBCnMKYu+BU+3kerXXz+n/8p/zf1kF6tQ8ycLUC9kUaH6XU/R+L2P//jv/+v//Fx+6/4az/41xjt
f+wu28F+tcv499SqPUb3DVF5CwYa2yxRikintd5QJBgwaEhcPeuF1H/jtBmn1fwgggSMYv12Jogp
bt+Ek/ba+ejQOHTdpvf3D6k87J8/pPS52tG6aBcNbpOTN+0mgzdowp1BJ5zvI/8dntq/V5OrNhc1
EqSmDSa10Ut93tzsnh/u+h1CDHIs5tGEMtpktGhypi6E5LlTw2tUOWWvCdI8Rv81KO1KlAOH61qW
rjJfh9ywSX81WG5bHx265kgSv4yRaPr7+xTx55WHpuF1hHlDZx5cNUu7qRZWIl8PDMxCbJJ53YmM
FMYA8BKsrO/Ijk3/Xq56O4W6C7Q7EIQbpe1MzFg5KGu28+LOvDfwp18I5jiwv9bzD4pf/uvLNKjq
JDgrJcQ3nk/OUi47Y33QmTyICmbrGa4DKqiPXiXQgBt6ybU8kpVXRbDuILiEmkn524qLtsvMFKWv
dteD3vbrAyJ5+JLgTMG3/L2PSgUTn4r0OfRMCvxMxuMa/XjzitzQ8oXyINyBuB4xDchPr/4XkPle
CKFjDjiq+Z22OECz8/fSsjii8r7qNvrrgg0CSvnSEV4Ox0N6vnNDZzOenhZZ8DVzfM318rNmJWG2
yysZEjTNsizDhfG4TD8+cisdtbVx4rLkbpcMcXJ0AIpQzgnnCHq7Xg2rV9XxGXDkI0cIlxkKzc/3
Rd3vL7F2fVBQSe6qXdAKSKns17HD64L24NdXod6K9IxkyDAFP6+zODcUMzuzf1kw7b510Z7pdtur
hBxRJ0o6++1Gs8ioLM88FOO6E6jitvTDvjZLJqEF1ptR3FcsK7S6Lm3vz89h8+4MrQO97HbNjlQa
IwiyVER5YD9StNKWrBfbfHc+YPO94OzQMQuhixCHvXPHG7eWx16vIvqAIcuAmUuzZXza884gX7fL
bQnWsc1sdgtmzFG3UCa6emgwBRN6L7dmRDC6jCjy5U62dEYrt0P68gpqB7QBMpU9CEhQyHDHe0Ju
yAqthLpY6tYYMUPQu/06QUO1US82MWW2cJU/7uWucd4qCw36t4xRg5hJBZVyICEQ0wCMRDNDAm41
VIkW+VsWfyGGBAAxMgUNsp4CVHvL9KDZs4HJFZSZPxoju6fMG2CWQfUHgpHDDhcUb1JgHskbZSCB
TRMFQtDeNB3oPnQWvZq3VmUtoVn8v99UorRTlT0a7SeCCCtM5gUtoNf5CoQJE2xNxalxqpVO5+di
pScAD5p2uu456PZMkKHtvEn08dGhyuO6Ui31rVwZMXCpoJgSYhQIJTyf1+oAr6eSb25EDLtI9sy2
7F1Ca2rcqXczzgEO6d6FXIFR9/vw6q39uLVkyPU40hlryXs582mgApZMSBmMQUldxg8vIwAcnaSv
vgoG1DerwRyFdmRo2xRZBkMo2eSEpjuTTqEAo6tibBp8Pc3u4apJa5VmF0UO01UB6FLPuYKkUwa5
p09v7wI6a8+PYwJzGIiB/EpghLYE8Q4ZhkRTmx6CKPF213NwzO0YmBOVpztwiZ72EdMrSJuFAFa+
wgMdu9mQNvR6nn6tx/EcCM3y72ujVjxZERjZCip4cJXqpaeQbE9qEptbLIRQWVqidLF1JxOMhbBb
AByomJoh0Ow5mm0wJg3b1Az+/glyxc1Fz0RViHzhn0NM7Pl0lWSRHoo1JJd64lj4iV3QYPqc8ftd
cz3Z+ICE6+i3lQoD8LRkidkmjRUpk2Pur+pMhWqtCGSiEWRwxEzI0o3rmOXlym3+8Y0ly3jcHs6x
seUblZAY9NhdhTEVIGBMl2Z7X/c6K2KLp68TbvmHedsYOVIcMl/ntd9m/eUo8YgKJ1BwLwJIl/xW
85tM+LMm8K2+ST8+UbjnH6vayVlanBRWnXbTiKrxjYYUxL4DqmehAYRgEJpv4HMMii1es9GB9+kT
pGPNZVIrwmENF0ToTQyHsqQ4+Z+/4mZl241Z3CZbqCfSCY0FsGZMul5fs+Za8xQKR2TGeyZlFk0/
bbXg2Hht0nKytJCc/tCl4nZwP+skRassGD/LsE2YTm0NptXnn3XcxHF6VjcqyRdMIvw36EN5LEaK
OvCv85+a06hKaJ8WLN1wa38tbpnZ2PWzW1BYobJrK3EgH32JjgTQ97y5uDalDVUhyHwWzUwK71m4
ULxrAcJJp4HKUI8aHfXQEpx+nYLWddxsrPzrouayypVP0TSRjCQk1SW19Pp3yirNVhacqCYRPgCR
tdsRozqrYO1JTo3jr4q6Yb82bbIlU0OUrHQMuaGdtWQhtHyRVRWZIB2agMBk7Q4+/A7Mk6hKgG5g
fKDmXlYF3U8rCyP4415qO8u83VaQr4lxLzHNKIbstqB2dq9UGBgPoltFhbSOnFGutAUEBbJk2joG
tnQPss1ldTwqxn7CpPAxPIeKzwilOwH8B4I+ZIqijqKs8ubBfC0RcWINfjFerqAsztZb9tjDsLLL
QnrNbEbRhxSFkEK7w+PrNhgzCzSsW7rSBKH5iR8zEDy1pNLjXx12p839dpEg2+zOJODN0vu6eXZw
ZQiyOB8D1AqFGI4jdYzgZSzmwXZCPavusIV9LYWXqHT9+2eUbllhNdapfiO8JG50rIEoY9+pqP/t
NitNCqpRCPrBJCx0KZ9vlLQoEmt/FFaeGJtZk05X6gYRpha1d79lT1u1NqXKiRGFwS6q6ej2lsOw
3QI2RbI9GCDAjhdM2B0dZsQDWk88IzFdTYV+BUBZzNIBnBHTctS+az670nebmHaFgAEye7N0yJvb
Wrmq+fo2Ef1mOCimZmC+rprxSLCoMb0qIUAnhmnl1x3kWBJca5DA3DzAFM3jyGKAHzSw7sOglEzW
01NAo3Z8/E6jvb9vy9ARnacP/mJQMzYF5OHR9xqB+XluwufGeLmY9z/19WCRuOB6DhMjNIYXX6M0
sX/Rm4eVt90RcV98+GwHB+86kz+mu8zXmadsMaH5lgYfA6B6Y7TTwUnKI2OwGGz6V8FSgFwV4aJN
y1Xzc2Bt0HD0hCTKAmYEQccL2VIcrojEgNrMhRDDbfQQY7i0XwBjT1YQbzXPwSWgcyYacUlzG10T
176BMxD9PmMJCNcaryeEk9f30whQDuhDSFJaQI8VMU0x1T529LtiOmQC80J3DUKuxBPQHwWoP43p
eyfr5YI9BJEWDxzL5+Li2mFOS2x0aDER1NYhVpjTJU7BHJ569OvF7EZQzC80HW50Z1OQ9QfYbloM
kAWbXvEt04FQ2nm7MbFG9qQ41Fjdh1stv0TUF9B4EAWrX5VVfWufDcMk/502mt5sFwlx6xBJXt+n
CdPaiVS45n5WpdwIW/97yZI/g+h40cjuLEn9760fTFA+DiMy2/dxXlf7k0Vw/tfnlYy7piE2eblh
3FVHCWc0L52PHf0zsCU1G1n9VZC1azosngpFlmdjg7hVmt6ufFW7K2RPNt4EWGhn3mqNv9s1Troy
VrZ+rFVKSdQbYt3JBbE/LWSWbShGXtdgIEADAqGyvToXWWlIf65XMihn2EI3lvg21SH1w2e9LQMO
bQOyjfar23IxsH8bMbkqSv25ZMlDWNlln55PfCLjjgCXv4BxtE4UC+oWUqtcEVIfNBeQd6cuVtpL
O71ulUIX0u7e1WtTcH+45GXh9PuF1994/RAt8LkhhhEckOs+JepvURSvc81KRXFOgwKWgpkKQfzv
UqC6kNL9tXF7RAXBLUK37RWqldFH5pCTCDXWMa2VQziOGa5u1spGVEYlNoovGvTUMPOqpezkZkl7
ebfjkKHghUcUqhQUd4OJ3Bwh0j2wAGBTnqe3GoyHzWFt+F/hOXVJo7sjyQrSzeVCqFHI18tGrC6q
5sj3wMznB6OP18zPfC6Y+PZa+Z6KHf+55qOG8yPitOTDZnHaPL4YInAHYQ5UbjhlEvnWMA0//77S
j9peyRahfY6sAdocBsdcCkd2qMNt8+RRPO9zuZxRw4/kzpFuBFU+sEkYW2oIY0RB2henCQhteHmt
FUkSafSvH0GHSxIs/ZpkltJs/YoiY/6vHPTtSA1DdpaLVj9gVAPZ6Hmvdx3R8xn+P6jv/tpsYjAq
6mh0cLlJZUr20Vb2m1zO7Bv2MaB5uO/CqzJOPeeCACOdHwB9VDMl4BYumKbvS50neGRJTx8u1key
jl9gG8hml9454k0LtbglEhUyD2bpZQTN9etoJDejke2HqES9iO7lePy9exmigjic1lma366WX0CN
TjNhgn+IwTx7iEuWxRupEYuSoNdFMpVhBXjnEZDzwVkljlCBH/595ZRfp11asuT+YvMqXXTzIk/i
xKVlIyrx0ehDh0Fk74fhinRDlBqS7qcgelnVmrS65UuXrTiv9hfN5ouJv3GKb2eXCvtkEYVUWpDd
JAjfes1x4jfbek2QoQqXVD7un5tdfmzXi7yTrYUoiAo9ettBjx2LEkH/snVHI4OpDVHp6e18gCvD
b0pan8d63WeaxuXfoaEtwoXDw9DngZX6+dAhcZd3UnHa9xenADo71QxlgApnQBMLWOIUyNFUxcsA
fzeMTw0KmSPYiHvsXw+LMN4ePSV7LyA2VpLZrvgqJnd9uDO/zrru3Fc3R0maB3g/dyA0rf5Bp5Ju
jBvXrnEOtfXRkRgdaezn+oLJmVPqyFfQTnultbV7amPXzgDSX/S3zYZi/t3wdBV6DhOooAXOZtPw
j4d7/w6gaxFvQyWZnKzwlrepHMGO5Z7ve3dnfcdH307bNzU4JC3b8M/Kwb2BFAMYtndOOohZG7TO
CmJDgDaIqEGB8rW/d9R9J2aqVerljCOs0s8N2JHb2ZVipvrXR19OmGVSGbNgwG+7dbcGDMobOTze
1wxfDWz4jr+uR0jn9gC+17B2bTtWNjtYANFPS1XawxLIrE0OsQhjMtdT+26AfksYqIQ3BfhPytin
ySD0baxd2oU8vN4GexU6kwV0GmfI/MiTjC8V7szTq4zgwM08OLtz6mhb2E+Ns3s79DJzfr7PDO0r
ScHlgf1Kc8haLjPpFLvaaoRsiNu4q/7FTIOCw70XNy9fv+8SMeqskTVYCvhma2gXkPXcxwmDzYdB
ajFuwzjmKfV22ixORtpxYoOulToLwY5nE/QwJHG8tS0x222kINehpRtLt3FDoVClvRxOkD9cXiDa
dy7paKExybQey1J/zyifknY29phhNjtmYuxODnRYZtn0lINxOALz1XaunW+cRv5uQdqyaedFOysm
NWbo12PkEQhae1VCbgPFr7LtzehYJKLcStHBdqBrUr3A+Qjz2Sui62hg4W/+icgY1TJcnBA2EDrd
zw8vMRfndJGxZps6B4yPfpA5INY6FpBK1qypJj6qRE/2Rnzij+VK8epOW52TRGO53PUC2IEomX3p
fmdoR581Rv2XIxUrmYokA1IxqCCV4rTT1tpZeUyh/B6u3pGKNn2GumC2qDmzKsP1Yxm97K8Pt32q
3mOwatroiNwqoymHkdVoogiygVMb7CHI7mUGPtj0cnjREAaEXePsqPmoYAi0l8ISwdQazxkSLM3R
7EC+STVZwqPx8WvX6cqg5GJAi2+VfqSJCPnmnrPrSGcA7HLo0KgfBK+ugBA7HPwbNI79CEbmo+tE
H2iRdXotppucpovP39NB+cqc17nZ6vjwSMA6HvgUo3zn3R1+2p43brm9zmseQC1EN74O5lMVEJoE
2kRDliRgTSXvnF+RkL8YCHx1mY4bUGtFF+RB74WGihuFh2bod+5eT38Z01hKHCCymyFsOU14QD5h
AKm5V1XAFVMIG2mKquqox5UuVnySdrdkccsne996Md7OTTaTUA1iz+g2uqFUw7Qq0wIrBDBqM8yK
IqzQV38AE+hJlJEs54uCMp+5KRDAeARnEOPBfgXiKvz4CKk5C06rbwsxoNqVxSY/XyEaDrpG71/U
QCS1dAgbbWuZ29WqIP+zwre3vmh3fwFqeyUc91siLlsF3+R7dSXQikq7DehDRbWO8xfhwbOBut3U
1Q48APKOM/JpKs4R7I2AyxwwXi13PAbCV9dkU6o+9ueapWhkvUu2h3z/+FjSXLM9QqFrMOBZzGlL
O66IgsTISY0pEea9vMUktSrKYDIl57LFUs7xwiq0XUH5YOtwwIgRuDR3whBj3GMYr7YOW1GMYW//
vWLZeMWn1eZ6s7lOjM8EgjcxcjK2Fm/jsq3/QFLqebmSf8u3fPftsFVFsAlWCTW5EQwhJO6d147b
TIE21N6eyj0FggWQDvUcqXx75FUqp6q8FmK3AboPK2bvwhFVO8DYKDY3P+tFLKvuDpYBrAyCj1S4
Snfnuvk/K24dOA73DFX3D0EULCInROK8I5K4HsoX3cQZ1pYHVK3iCv1cvBTOm1axk/f3x4FyhUAN
ISNzI5KHfs/9YqM15nk151V0T+hXEGsxrvI5NV5qbvLvYhEwALS6BHKRwrokfuaPisFivS7W+YL3
c+u3kSsSqJ1LyFX+0hgYD1/zjw4JFR2j1jc8YrFANNT8gIpDUIQUpAUwh59QtlarOI6lrU2XdHqF
l2ZG8yiiPRcyXSz3OIP1pOc2QVVOLDevcQ8VRUAbI2XLlmwqGglNqWxL1yoHmBqjUdS+QnQb9Ccj
JsMGzJpDNkYQN53+/a1VZ/60oNiLH5t9j41VZtxSeaJ1uXLYyMnxa4KihgBghGtX9wd4bJByrr9g
4JN2LEoN44ujzmuFoX5/O21X2mWimcTWk70//5SGddruFzrbPvPo1o1WIVEXsBc8Uw5y6chh7/2/
v/43gOh5yXJos1s0jtuLxZJZgMnsR1/Q671+9N4pDzE+V6sA/MsBsxxdd9syAcJZ6Dc+f6Fd3E+a
tFrgjaCnhSFBZMmwBhECNesdgoi9nxwCZTcaZBLuFuQjfvd5sWx1iW9yhvESuqZd1BQpxpzgIAhd
hubG4+H3tO7y/no3ovJGjEiMTpDxu62ND9ZTXcQXbSH2icjZHr7D6Osr7IRuq4Xji70hVZC/D/E3
1oJlDdTIRUNdEsqfzx+63uQ31b6IXVXCdtcKZzDR9/MQ1WF5NOjcoQPrzVtWM+X9gJyvjzF+eQmd
AIPYUgPYiA/Sy2ZTN0/HLMZeIbKGNO9k745SCUcYg+yOg+ZQ94rB359ccW9ZUpaQWERTjnCqtGRx
tbX1XkuKiSe62w1KjITYD+DiC0aibocfyP/nq/S8XOne7tY7PZEllmt3Z2/kXRztrQ2Mk1Y2LSza
rE17Xr/q7wssq8ISkFyatoVg9vO5SkbDZE1iN4+3yaoF7pc1fZchEcqnQ+8ffaehGQD80FoGVF66
SdLWtLK7vi4mU+H8wIpChxl9vWJ9570xG2t609qa/O9Hw1caBhheBagQ31n6yu1VSS9ZXDxqaIHs
oei68KLBFVIoSmfEi4Bzhf1Lwua05hZVbvCPpUvBxj3bq3f5yNKaMBH0IyapeLTOoS338LG91osY
NalJ4h9hYfky/fzg0t3VtulqtzhjJS6tIyRdsxn7PBp8jb6iW5Mu5RbqP8HL/SUI60cibqYv449b
j+oho3XMZ0HkBzKGWaAaS1L5rJi7wevbtGe0ch0xT/b7RD/Jor3Im4podDN6PxAFDSooUzmqdffi
QpX2wpA4f5PkmjTEEKblh/fdmyvjvFc5ge6MjCyK/XDEzEQ4Zz6u6Q6HUh1Y41cDCMNMgcjWCWYR
Ei8jU4p8s1lfF5I8mdL+SeDjnkRfjqjRui3elEtMV1MirqrHUzJgdkKXKcgbv4CdReNibM6WNGlP
RdOPgIaQEtRhOO+1xO2qfcO/fSyu9ceC4tL/2NIT7b+7kokFMRkw1ofRehg4hsd0SIu4PfHH3xfR
WjRqYonfZRL9eeGSvz3Y97zYoMT4slg10Y4gemPWbWF66URqzbSD21BH7bfj+xsqHxOBakUp1iHh
b0wHZw8ex855NpB7yBx9KeC1r76hu9t9YO5QH3NHawOI1sjqdBi97zExtOIR+GemLBOHqc+XfMz/
AKzmNeO+tPAko/vNWCn8yJDaX+pqVr/Cc92i3idjsIDKobZbMsu7Y3bNjueFhJEkRXkTdlJg10fs
cQcigF7vncBckCwv6kANv7N5lsbH0lSjxYTfKy1t7fSGvssvj2w+CCZ05CPON0If2m+BoWResFlr
oH+nuSzKm9GoqzLXpD9u+I8LpSbqIY51UeOkTjOhn0hU6lC0sGFEuTh1NrnihbKaShNLt0EjPoKd
H6sdil2SpdKG3WVsa0ZhbYLgJWbQZ4aZ69vyvrlcf/sBo3JNXRNi9KIzXk7ks729MLepWBM9pusH
CI7FsN3VHeUNnzDrLs+MTVDE033Tfd1MBVc2DdxwEgRvMx1d8EgAtD9er+7rgeaIM4cbJuo1vWHa
aeOl6/xHlUVBuxVfia48YAK79MDRcNXQlrYIRrygux1OtmE0ODVxEnjKI2nxZ92RCA/8bKQB0qAZ
q9sGatZYzmeLco2T+GTd6O9RzSdJEoIDM/JSssLo4+sMAx9al7An+a1hs/3599H8xitw+VB5F5Ms
ogpRRpldNg3NOOp8rMraIhsOxNhK0kfZGGU1gXcLme52RAVz77mAmQtIUZgdqPkZv/0UJUuaCijd
8+60cmqWpUa2Wpxo4uOnBCQfynrnA4gsJS3wRHZUH1RXrahouqijiXpWeX5R2mnS+iLGRNvWy7T7
6KlGYH0Q6pkTcbp1H/g7hhf1fhsYn03Rn5HC5zPe6Kl5Om9EnTBBSAoAI1JLZC+jrwGzGr4POrv2
HotrU7pWOnkDjXJSBxAhpThosbDtMwOVpPrkLHj/G/MO3b0b7d2v8AOd9N6p9XLrjnd4ye/a/f1d
hwYi8WP18pu3jMX6cMjEpHEbSjgPQxONHF8IKfTwJW5dalh1nFRhQZ0w5YEVLX1sYSameRcTYLTl
5eAtkJ0ogm9zxwAsbUEoYk2Gkv6+tA9vUN5gUGKi6MxEKlb1+UyT+83YZncR7ECdZsKcwt3V/AhS
xMmkrwbSlCFcX7SQNI/JLxKZdxU5p8mL5IwZeqwdTBBX6K+fUypraQ1tVWw24udgNWcLMYAB/shs
Y+CFJtBo7WJGH+iU9UfaphpPEaIuSKmosTDlaXHZyFNtCfzq854U2d28NRLOYUZJEzSOeMj06QVE
AV5RMEd1Bqzq4CmdagZwK5Du5aHyyyFOb6aaCeRXF7QVq4WmT/n9BSTGsBH8feSVn/dzNREc/vCe
ReO0zxeWJAFw8sQU0bYLX734OJd39D30alxDFQCCiQEwB/QJMVZ6yTWkaULh4c7XeTMx2khHkpAk
hguSaM3sjYgUiOVJXoYx5Mdw3A0/Te+f7LCt0/MlvDbIlUv3Stlec+S/GeGdzU6dN+Af0chknpGy
/zuVJW9Y18z5DW8X6CpWI4tgzk9/BMI/NlmR14T7MReZIZIx9E2o6DGa2Ni43WDH4JZ414PXjj2M
JzsoP+a5N39nyLRZO2irVRhtrhXQc1D+wjeVTvuw2RZc5rU0OXgnT1SKl31ySPGkIs6BzN2YfAxw
FqL5bX5CoiiInjut5njj1rWmK1JHi2tgE5PYFte8jDtbxVKcFNvrnd9CT7QL/2nARQ8pnnZeqO79
g9yd9bjJuojaZE0rPeTVZXM8bc8nieIIXz7jLfO2qI64nTnsBblT664qHjJTzSqVGFOkxuWHbN/k
xeIgHQkSCbsO5OzRAGYGn7yxOVy4NZf6EdeUjKXBFB4TMjS0aIOUIv3MXCeWlJjSBMc42WCm+lI3
om2LuFpDIlF2GqYzSr0oHHU6c/flxCB3yFO/OcA40QLq+QPmyxL48OFhFGPGbSa9yPtgB+sNx1Ae
gcgaMhi8FuxJNb+9olqGk5OpIMlcTon63LMRShaneCcvUmkCaL8bqB6FBE7GdP15x31xMQbesMYO
/W45AkHTJHpGBghz0J0l9yrH2X6TgdARwM7uIerSshC9+BWbMn/NPf/ktERyXwt9q0i2f+INrdK6
K+16WVsCb4iHXQwZ8iM2dJwew9Sd8NoimBBPr+Zj9QpH+rRo6W7oenbQj6s9GX7SwZVe3C65dl/2
+npzklnOiKCtI/DSiejT8SOao1G8dkZX5zXs9DAH1lIwBd0xx/kDBVoX61QEdoR0JCgSASwVvVIs
mRfXbGEfQMW1yYBIpozWG9UkUd4RE4iDzjaaQwoO+5JLxlCzuFy3eCnouV3B/St7bsJUpCg4pAgC
Fbrs70043/72tsLElN+oRU2fISt8u1l2fqujdr1JcKhMYJVutb///sOrAlRG5OgIUcuhvP8w/j+8
zKmR3NKDLgzc7M12lgLtE3ZkWPnovdUaN3FPf33Kj8VKR6btM+10kzNicRxJP+8ikKpiZrYCucJ9
xn2Nx7DPjdfB3fmuPTNxYUurm9QzSPopIZkkts8Gw9w1wEdLiQCFz1AzjCJiQT/ESr1437WfWuE0
MRCkOqT6Fi2E0gW5XA+ppZ/JdLDj/a0vcjngCSG2yR1TPxHV1b9PssoeAs8kaBCj1TbQ5OfPE9OA
jZ1EVZ2uUJ+yTex8qZfgC8+Mo8JV6QMVKc57+PeyVbEZfTagcKRYfGrZhegX7qzZYFkQS6bAC0QT
lr4uCc1ogoGLEGGhULpDJ8wTNI7tuuy96g5TrKKwK+DQ5PHiBf24w3F8MY6yclVAkXGLGeSP6C9y
sgKG/e3V5LC1q5WCUbkwrLOW5awGOu7tMVXK6388fgA2cd16VXEg1COaBu6P+0TP/vnrNtlFUc5U
CkVXSHIJeUQBG06DF+r5j5zCgXNAZpRjFWyDJmVX57PukKvCLkBUzDJjhER1pvRwQckaaZGDemkD
vH7kMyBejt78BEbBG9aNtFfVAm3AgGCemZ4gay9FnHfrdOGyaSL0hZ8LVnAXkLWPtA+Pp3Z/f9tX
wh+axIDpFdXgHj/vb2ruUn2/gLZm7UzhyFkuhfi3haqTGx3QOabyOfoAyUQAlsC5B9hZ0OG1zn16
Y1zmv19TRemVH4OJUjlnKFXKP0bf31Mza4gEXuRVdK67gMwjXhJzK2Hn/QSyHrLG6Nisi6Z+G8fn
hYU9+/GGdvrCim9YNMp9FETfbt4beOAZmfsk/BfeSISgL0fm6GgRTWu+uvIIfnx16XoxL3OlVium
STxiqqWot+HEBxAYiLyuRTVWwGpr2zS/bfTzN5ds9EbdJndTYbOnbZblXbGe7sth2HNBHQlGvprv
FN/x7IFYkDY2s1nU96isP29yQ0lOjduNwjrA2hnvCBckGsqA85oS8X1d3KhWfaBhAoSkYU5NUStd
7Usm55Ka8o6gPnYCL3GPw8O4cCZgTkw3dGhx+C+gTdr7wP1uUmEkn7nUXumKj9YMLIfGkLYqET0/
f7TaMI/5IuZw6X3+i2yvPxoxiEbblXhZQBX+/3eZAiPmQ2MEjJZCyWCqhR0r+qPIiEMSFnoZBWH0
Sn0CcA/dN69mvYrby3rsLuRa5CNlYMTmuj8aiej2tTWqTV3GYSCB49Gyy6jEteDUV32AVIzE1Cz8
Oy0gQwQ6ZamyoPgo+700uWaamRePNmOX/tBkNFLmokvDADqFGCZ/UCWoa2NU+CNWJSu2gYFA+1TO
u7JkU6xOKiVN4Qu6wVJuEt/g8iEhGkEoyLG6LrQqIbMwAj5Xe7wijik9Ip2AymasULYhVSsd79pM
pIVuFOQlAg5puIiui3Y6wZWLQieZH+GVV/vVFYdMr9qmu8proi1WyoaO64SNjm0R5pwoPQTdJbtN
X5FDHkEE1cJbQPHx8SUm7ugqr/uCsXbjbpdI4fVrzr3iWVNFl7lyYtaTjXh+UYV6jm/Ho4jZBReT
/EpJeUDrnMvNeEWQO8zc1QSXDwdf3vSfS5Yt1zpd7XWTsoQQbbx9CHsC0dcpemsg2XN1lqgLOcyA
ASXQPAiyBZFQAfMy8tlGX0D6e613eG2/L8sLEZIeDWt25HdiARrqx46IO/PDe4kCtBVfDgVlodms
2103VxQJOSCqkgAbOvMe8pHkFgLJWPcIKxzn09KlWGVR3M1YXx2Lh3lTXNym8NuTxeDrf3N2Zstt
K8u2/SJGACDaV7TsKVKiKPEFoW6B6Pv26++A941ztuUV1o0b3sveIVsCUShUZWXOnIPwF3HJnCCk
5fM044L/Ywn293v/JSf//mg4HpIo1EkVYg3x+73L9d0Q9Im6We4IEFyRehQ7jHNP2JcjbESOhr4w
tj4q2BYUdQx0+A+0WaxmDfFh3ujmgPGHJfFfYmQDB0BjSTy+pDHze8KiyApdr2lgnDd0wTqq1pHe
QPgYu83bhqhJ+eF6/9IbyPV0XIA45dCzrn+bnuIQ+G0+X+8Z2P3LPj1jZX5wZ5en0r6amCDg9utc
LtwsIdtPFZB/SYeTp0VHO7eDUkT7fkLPxRZlkc8TQMhaOy/ubUl22vSQmMwtOmRHsJT+/7ljHjjZ
qCWbK0ZDvz/1MPUjVW1HEd9uzgW+N3cZi0z6eEMmgq1uXB8Ohvf/4An6byEqeRc2cg5cAiH6t7Eu
cdpplJQJL++Za6wCAZ3V61/mueH61ROtV2YVWeCfXrT5Hf5tniPhMdjmUD0atCAK35JgfpTGkdaS
BIPqwvJzx29lVqfjij9rpml0eb3MtVn7h7Xlu+3CLL0Q0PDQlUP6d079/T7SwcIX44pj7r7Fx6c7
ppvIxpXZTbG52P+Y9P+2msyxGnJsRDwaqQokct+CJUMeM/muJOE5TZ0UAqNoSyftbi5W6VX57FOz
yc2A85BhRXeMoFciNvCwvAQrP4/E6xArN8qpfBKtAswQdG/MoCvb/4DvJOI4yuSUttOtfJiem4X5
92Xo+5lNw2FptnNjsMgCcGD9tg4amT5JSqbHh75GMkaXVFVNnpgL+2oJbxRlTRLxZ+IJAjQkfz3I
gIyyk9aM+2kMrEDG2U+ml3dp/PDBvm0N//lcJEUoXVAx+MNxSg/vi2mU/eAwlKe2soTOySZb1tdi
4kyR9/dB+FVf/a85+sfFvq3Fotwvx4WmxIfCLuF3qqfoKXkY3+JtfjK2xatoD7vuCZXBbnnVH4r3
+6MOY/USetJa8aJDuM5fPh5CT13PvvhQgkC9lEd9689GKnv4AF+zI34DtiqdQVTn9Bg+ZhfhPQHA
8fcb+RWz/uVG5G9Pc1FlRjD/d8iKvdqcpcV16XsMX1F4Oe2haXQJs/3fr/l9Yfm/g4cwXdQULFXU
eQH4r018sViUYpNwzWC4SL1sFq1XSydBel3eR0ecEkfLWjtqT34+WMHgLN5HARZB6OiB5087cYCi
A/LFAHqWKcBugACxD2RrNf5pRfi2Ev3xQedY8b8/aG8onTIy1RmcsHZVv7aC8KRl+7uIzXaFUqUa
rVoAEgviPKYdfWrtpP1huET9j7UCAROac2nWijBk+rctQCpbrS/HVniYWrOp1vpoVbUzjvRcm8on
QCDVSQ27SywanrPE1UQ7mI5BaDW7AZk/cIFfy8sSohE0FJB6uVUfaMaNTFhq0nv32o6mPFrGk9ib
yyfV0Y7hZBZLM0jNBCAVwAyvWEuqRc4/BEJyoX03T80Aqyjd7KE/v7Mw6U8+wR88mNEKoDxkZvLe
l+ZSMKXYnEik0FQMDD028X8HhEhno1hbHVQfwTQx6uQHLOkgvw0ZUX5am01o1v9g02TH23UIaoB1
uLZ6kDVPMqA9yHejpUuWqJhdb9etlRrHELYOvA4It7ROw+hN9rizLhK870UY9qJdVGb9QUs33z8J
G3qce9kBQGmMTiBbQ2pXKVe5FOASMEeqZlJFcg5fSYJMt1g0c2oLqqm/JLX5C927ErGtPhUecAzx
C+P/lpAT2tNr8gLnqfqo1/JHNWLQlK+TFagULQaYssoZlEuM0yh0LPi5mqm1TqdYFT3V0GVkU4/m
v1Ipev8jftzX/VP4MO7kxvzpjZ9Xpt9eeAXNFdJommHEOfP2beWaxkUQ5BNzetF6enHhtarvdLBv
6uint+f7hkoBmWwxhW3a51HXc93fX5+mMbK88w2Y3S5Ivo/8OTgbH/2b7w1r2QlX3S49j7OPl8BR
o0KvAk6QX8wVa3RqvA86ytCfINaszvVP1c54KZ6W7uS2TkXqCssujE1L/pzwA5OcyR5soEfwNxeH
yI3sgjhdtlIi4g7RsYzmPDMRhPjH8MnwwN4CYE/XdCED0rR187V5BkqyqsEONSDAl5uRWSA8gLKr
3lpssfA8g1WrWDouYyuYDBu4Ibb2k4X39/D2jxH7thrHgeyPstC0+8qWvQnF6z/lP8sjfcEZqMOT
xO1pVGzjC0o1H1xn9lgch0/1edrF5/Z5gR9DwD/raHM7Y1g27JinkrgJztNLVK5l7/6ZPzcfAG8S
U0ahXpnSSfa0FbxOLI4B670K63gnrBVY2Wv1E7eNBrfN3sy22fsUmAIy2lcRWly+ix5z3uWFPRKf
bdVnQ1+15yXBy9W45jdIe9FRWpjBJXrnh+1nmzJ9FQp2Mq6bwfFf7hynnewZJOTgFVCI75tqL9VW
dsuPtWS10EFuImzam3i5V6bum4OXH8UL2/g9XCVIDmicPgweuCfn7/vSr1D626uh4JWLiySZbwSq
347bRizEYzUF0SH9J9lFT9oRdwiRdGRig8HL/9F9Z3Dnek7nApvUPoSNfooeRHu2KTBF0zC1o/JR
YA/9NDc23t/Ll/4jSm1/Fa6xEAboVO7CXWOOR/8xzc2P0qJniVxKuBsqU37s5u+B/TmMsJN7DONM
RL/Tsd0MH/htAFHkq/YlcnxLfOxcPpX5FnIkv0TgQvGv3k3Yg4Epi+2h/zGf+WeUwJtM6YcjCFGr
oqjf5mVrNGoi1Zm4zdNtPNCu5r8tys0AS7Ut7J2+fG71n1aP/wz3H4+D9WNugaILSPi2fPRG33Xy
PWr3xqpYR0/Fk+H2l3tjNYVtiA7bUfsl4yaKNvyVMECFRMfc0OwaBCDd9KnTfWhQt1tTgY2XmKXv
tAI4cTN74c8cbHiBzkY+CAcALPxPx7DEsMtV1lv6ZA7sf+/AUl6hpJTvxsOdjR0ECyE4bhbQzr8A
49zukhlsi2MMPvxRxJgem9PwhKlfcEu/FoWTdG6WrWu8WzonkYp1c433smwPy1Ux2diFyNFWZ+WK
PlJg7f0+DdY5mFd1UwKvVQ5yfk7g2+i7DFlfbAXwNEevKh3uvjwp/A2M0sQyYiskT7MTYJo/pbpd
qLLV+CY6PJH+HtUiQYJkPfeg7uqb9hDsymUFrXIC5QkNBIrpqmOYll51jB3/ufeqz+I1+2QPXuJt
qAE3t9KzwdlvcJfrGZYjAB0VbtnSxAwlPUi6pS0t3A0jALySiX3JvWP/NJdsYOEzcYVEDqBfgUeD
7KruZe85PEwyQ1/Bu2NpVq0F/7pTQUqDe3utnwe3P8l7eX/f3XcLHh5+hS/3h2onLJwF0KOn/A03
RTYMfDc3Szv2Zq2wVzwXjmwG+CKofKkBc3MGARhw1tgUYLSvRJHl13I+KlmC5JbJM6FJgawotqfQ
nQAl5jdxlcSQe5Oj1O/D0xK+b7/PdFPiqetmHNspJi2RFSxW1dZ39dfgIj0sz7TP5r2VvNOchny4
eg8ZQvBbm/SSfgVfTeh25AtjJ8HzFnR0eyy/7ro5R1G3rrA5OwFJduNNcawJI7YTzPNbrTvTNcvp
sOCyheQkjzWNCiv/dViVTDK79CJXvMablm2Pz8uP8DIbN0lS+xfjvb/1exxZwV2uBB7gblqrb4Zr
uC2pqupYnmBCtvZQbqoZXJ1lZo1lo5uwAzamgSH+g6GZGKbXWKID4RWtaWKIsNvkjUtP8UkoTaF3
WpBx89UqojCYiIqpf7Wn8dDgxgzw6sLEaJhEnJhLu9SsMjB7zFI7+w6AlKsFNt+Bd01C6ylAcNlc
4tAWWzylZmFpNYAnC5seDe9ODrjNNjlO7/Ul3hihy6bCU1NHj48XSVYicgvGe8sI3KKPBZagy1W9
Z3iOi0N3TZn3TIhTcOMHDqvocbpGmVnu+a2RV9w2Z46kd4vHAV+VPT9EufYXwlRlxweOPowGk41w
Qzw/Yc+DRkoUrZJoRDer2OIRilc9Ykcwje27Rid1Bp9VkM10o3CNTezkp8ls9+1tvKUr9at46D7r
g/TWiisBcuNTCpoKK5nOnEJbzZxStxcv4ryO6F9Fx6u/x0NJlbyyCk1lCakU7/rWA8msmLfsdXSK
z/rMijc9SU6u2iNAAN75B5/nuq73EncWWIyTfF9hnFOUDp+yH+aRm96H6+QTB3uMa9/aI8DCo1Y6
DOS92vDshs4y7nYFcq6e7zS/GGfepCC3fBivre33LKorZjj1Uina8uYGim0sV0HvEMcvfbvtnUZy
/GAVBxYLWGJwDrGixkqAVn0xxBoPC1IqS+REwDH/l9nhFrT8Vi7Nep86+UZ4Zq26P2iywyqietqx
eADtS6BySg/NmlFwQ2/hYFQKYnyE0aAcMiCa+2GbgHNc+26H2+K4m/1pmU+mvwthOjxA7jaldf0i
3uqXOJzPB9JjyHjTuSRtGsJ1Z1mbZjR7reYv8rF19R3vtb8THjklyEfcpPJdATkgs0qolmRhXjti
eLtYBQ/tU/zSPoxr7Xlcl67yBX3tVKE792qO8sO+2jS3zPGvxel+Ml4VxVoyLCfp2gxmZBB0m8NF
Zu5vlDfhqTn5BbSAPuVkBwVdfBafxye4lbwqp2QD2Tm7weSbcit8CV5iDJ5CjJtMrJDUD+NusYR6
d0c+5E72Nd1momqynQnHwyZeZwfdHXeAL+3hYGBXBbaRyfEpOhj5Rif/TMz4gENWDpRNiq2ysTjR
SNZ0GfVNcxZ25Wv9oIC5tpTn8EE+Jof0qeVsUmV2/NSyRRwltz1a4SNk2W1/LQ7G6X4AmXxaQqHz
zcVaOgNXw2drM7iCp3vs061FC9cpcsLjnRgufVhuygfWZsB3pQu1zIOPRwfECic7HwsKjVR6sado
CmOSExU9Esm1IKU9EU6xz8CdE8zEGSBPgyU84zJ16rfwGGbwLMcrguFxhQuXsB23wjvHtYKFGJDo
3QPwvqnIu0DTtKpNTO3mlvGFZMVZEDIfj9LcRXAFCVEJ+rfSTvvyt+VRWklbGRuy+eg8XUTeNDap
ExnC8kgxaEZjhq/JSnbD1/pJ20g7yY5WEn+JydBphFa6fG1X2lrFl/4AMHvx2b7PgQXgboCL5/Qx
5wLqNX/keHFrbu2jujVInhFV0HsG3hVfrdfpLXjNn/LQBgPuil/CdvpKNtNX/dhdklURAGGMVvqq
fmwAkld7DHjy2WPAPy+CVfKFLzhfGQ13gjvRfDWspaV5/wp9W+Kwv79fIADK+M0qHvF4G1sDS+NX
+loctK+ZdyebGqw6xdZ9e/ryX+Brdrcltmr03dGTjVMXO8VHkzhYg0nEIEusucwMBDIv5qXIbMaz
Miw1te6G1YMjj81F4Q54GF+Zcf2x/4w4F8vws+un4py6M/UbKjIc0/tJi2Cb+4eEvqDj0DsVu9Bg
9Sznp2GfhKvlYGlv2q+nURdmdQ5xLlurK0M1gVgGryoimjXcVkatX2tf4UvnGSVTHtbtptkXYBhX
WWBVN9jrAF2nt/v2vl1scjtz5O3C5tpKb3G65wz5lT4Wl9hNWOPuJq8w0SAwj+TWLqzE2BU3QI1f
/rW5wY7kZ8cvuVs/Gl88wWgry5bypq+YBZ8SGNN3g7hwYfWx1T7m4HaHS6da8rUubPUdAvx9sDrF
7m7pR/pRcS5ejcL86Hhi4JNZQbToc4ht/dp9RRt4pzfhKl9xaFavvjAPDYtFKJrtY/DR802n5aXY
+O/lY/y4WGf76iJeigKb+ORW7VMm5ReP8dLd2s/mPNxU3/RDynnDQTCFJ7iSp/hj4p6LC3R3FQ5M
cJRyu7zev5IvMPTbBCOL6XleYrITOY4h9rg4sEqWTNN/b7xigHQbPrb84jXjZSHfI5ntEw+le9Zj
oKl8RN65o9GvOqiiMX2YjCy3xMJ9nafHypetLnA7UgJgyycSPGNnwg63BffKSDkFh57w2F9BgI/v
eeWJusPclVZ4DzoxNPkla8WMIi7dyGEMpW2GPXWKhopkq3f/MnDhWmmfLY/6/hWT01otjy2IRnHd
uHfOHfomWPlkkZ57TljONO9Z7uCKa+LZ/X0B7bfLrGUBhd3xzx3Zh6fMCygKp7zLW3U7N1HqTuX2
NGcrpNIG22CzH50556HQUSq9q8w6CZqz7/ASgsdszPB9AjZ7CJ+zXelIN39vHPXNS3BKbHHbHIOt
gZ/5THaFQ/cgQyG6JLnVfS3hwwbH/Dhuw6NABAfw+7V9T6/jeTz5++qnOsAf6fb5SIj1rUb1gsan
724CkyRPWi5F9b7IX9tljb5z3XP+agiSDnLz8Pej+bei/K+8yP9ejG7Vb5mkiI/QFcWwlYpDGB18
oi4WHdH9+1V+aTX/OHH+zz1RQ/j9MmkgL4pl1g7bND8E8iZInmUeR0e+MQ9IgIjXdNwoo2IW4Xlh
bLQU9mZ9Dup/qm6wg+Fu1ynu6z1xR3Yp08iVeaWjdPn4w6ec0xDfPiWeLsLsTahAPvwub63rYimJ
QyLs0OpZiwEqsg71KJdPzZC5d4LfScNtkebKNrFDXVp3/a277zFY1O+ZY1RfnVg/65HCv6ntbHGW
09rNh5+SKZL6L8/st4/5LWcw3pMukaNQ2kpxY+simLCMbU6oD1Eh2CT571w6soRWIxirN7VRWwop
SZiOZpXz1htulxyCjsN8+qzlb/fyJWuicxK9Dxy6dO2mRIe+0iwpumaLi99yiuN03rkKu1tcxxvk
s2aygFTcsv9FyUHx3yjwVa6uEKqnudcX5U6KBLspEyuU8pcuknfCcIKrx+yqrLv/lstkbfy3cKk+
98Xk+Lzg0/2siKDOursjceQbpY06WAuAyRIpGAGRSDC+i77kqN1zL1hx67b97r60Wk4vem5L8lHn
gCDfPYwQX5qMJZ6lY75EKlnxfdwOYWRX+r4AQTUpUNpJtCjD/KXI6VLossrSm/xj0IublLOfvkyd
gYKJpm+mWLRCvz31Mu68OKt28sJsuqUDtZJshW+lEklnklRDADC99vR+6WRcRKDCaJBbmJbjWfIb
svOOEosPgZ4TxWOdp2a2v+zsrpcsGatEpeicezG5cabuKo6Dg3+ZUrDSnWzfO9FU5MFcjF/qWAPe
0a1M/qfWD7Jw05ah3QlcHVCpFfmy7fNpIlKHnSlKJ7G+BAvCjIiECzhqbZ9Eo8sf7QKJyzC48wcJ
I51v8O1cNZ6GAoV1vReUmiOcZBXLeNUkKtvO3RPq0ygTYFSvAh+rCqb3OB0g+SouGZj6XSSTbwT+
tcpPgto8TypSERqsjZDEAHkMrfIKddOnGJ+VzSYgES9ygs0AYi9ycTUswVUXfIfMJkA9SHoKYmUX
NIYZksubwE7oNVX5BnQZ/+p9WtoBx6eo9hIdQNHCq2TflQJhlZPvEMPXux5aWU7FhqNIq6+MzOP3
Er53eKc+UzhLTt7+WMJ756BYKqe2HneZJKyTurnU4VsK2Vtf8mZIm6z6GhbPBnmNhmNVk9lVXjtN
127vdeSUYb/RGHVB6vDddQtASXWwCsPgGE+Doy/S9UJgh0/9rcqq1QuUPbKe+S19dJyImHVVQD1L
cPX8qkujm/g5UOVxk1ed/fc17VeT+R9r2oy5wxuANiX12wLfx6Iy+lks7gBYHu9t5ulGb8tx4Iai
1VyovhiisR5iWpBEkRrYavSdbsxImGlnCm+uZtPSRv0r3+h9c4gy5ZyotZu0910/alZVik/iCGF+
CJ/yOt8aVffZN90hK8sHodRPZZbZfZg6kXJL0UgOL7nWPcQGU6kkvijuIN7UxJ6i8FwImX1X93l5
yWrVzRe16csQhWVgzxj7hg2o94CM7tdETJ83oz3691WpXyEgLZTCTMRhQ2pNaadTpHGC7pNtUOSO
uJQtOb7vfeigeWujdbRwCCU4Hk00lU4lpWulqv5R2rByZbV1s7vycg8j2dbyYl/r41pIk8+09B8a
CYvlIF23Vj3ll6Bh/eGwUOfSD5V2ZV66vz8tVkJMXeYKj6h9z8yWfT5IaSA8kIgbdYyeQcXAwraW
2Oow07KtQnRCcfJYv9WSFw92g/nqckMKT+uom5rCF2VxjtPIOUA0Po2vwV45aE4cOdOB4qEumjJo
xYUT351RX5cppZdFaheGVYyXIt3En4T1Oa6e0a3lCMf/v0Z7e/FTafxXHfrbbSLygXg0CzT4/Vs9
QL+Pbd614XDy060in9vUbsV1qdo+Lsrayjes8K0gUpTsSjyMAP4quwxc7ciaaaq9vTD9aT1q2yXQ
vxsZZxJhik2OaDKe5AvD1Htk+NrEiYGKN6vxuWPd03VzeBk3tRMeSOuWnkp8Sa4qX3UrKi+a07rh
Q/SWR2YnMQMfF6GbFYbZBc+K+hUaTJ+DuslzAuXn5u5Re6WiKiexyX4aRhG1nHVUbKLyUYhARK3l
ZJ2gSEgeNOL5bq0z1WprqW7a+BAO3pSttZr0KgTE8jSF62W2rWX2BxMtv42HbvjUFE77ms5RX4Re
YNwrbLfdZak8GsmhWu5JU1AwFcqTj44Skolgc35WNxKPNm//WfYnPAHNdtoNvW6m/ZcEv032iGR1
zgMDP6pkr5yefdEiclGXO50iE5oY4YHpoIO4aT/qBTa/ZuYtdnJq6qB5+vWU2dL02N63U+CqV4jq
+nv92Y8uRJt+csfarkNXkR85gE/9D5KQX203v88WhM+URtDF4G0BK+H34LFWlmOeTrlBqOHGWNV0
AcmGYksw0QePLUw2P1AcHUHMMGGxTWIvCJ1ef/r7QvpnVI65BaYqiJlYStFh//4hhqJeymmnccZR
37P2l5BD3XQcU8e7l8Q/FMx+uTh8u2Us03D3ok13ORsg/X41IxSbvpcW6lmwkoYHZ0bXlEKX23ns
Y2pFFsD6Scv/Z/lan3VwS2F2lKRp5NsNLkvpnvtT6h/u8pcSOhSCKs3V2vc8/mEkf1Wnf7+5364k
fduSxDRS5dzvltt8dPLCS5PCjnLFVPzB1hMyCpXlt/GDkYo2BQJqZ6Yc4iNaN3ux2iwJHybVy8S3
ip1e1A5lv7TVRj5XpGiyxd2NFcNTkg70Zr9YPo+p6ggdRiiUncTkMNzTjZyqP1TU/ly0dZqpNfoS
qP1jhvlt0W7kMUJf3pG+WuxxgnGHpPKERP9pTvzbuNELx7EEqepMEfg+bnIrhuywyWFJZeKB+ltF
BPyse6GLJqPBTfdusWcId0sxkHmMFFc/qddRkFs8yawJVNU7GFnRQ7dTGzu8ZetmTQJ7DDbxTX3l
BPhERQ1bp0Yz8w6fpPuncQ3JG1zvdO3obkAlb2GK0VxOWuCqZ5yV8hp7qOiUa/KU2LXmqMFKOcTr
uqO9J0dfuOcN1fB1n5xkL6zaXfpa2prV28Zr+qj1Mzawoe4ne5LX7fr9sqUCnLerNrRHWxPMmHKJ
I7yMrnbL3vrdKJE+t8NZafBSvi6DdVrOSQeRSDM0B9RKKpUL4k4UvHv5QJZfdYpdtB+OwyF4kiUz
Oxu9c79og0XW6yfVoTw/429zmmdDS/2snUXgPs+R/xI0KUJ1lzq5j46yMtqLaiVO5TosMze8j2ta
v2wtfhVJzESjaNbBa1mTsauOHUceocxsbbhFI2UJNlyd7EI2GNay/ygbYm3KDkH7VJdHzsgLlCzG
Anm6+FYgDR/qW6og36k6R3ltsitZA48sSxJ7oayt2l7f66AXqvQlJiOmlW9/Xw//RYOCk8R/3fG3
VXmxNIZwMdXRcWAaQiYwonPdHpWMoI14ZbJC5VnOV4RYf7/uvyg5aFqnUwRPSZqrCeF+H2lhIQCi
b7PiMAROlbjlc9Q4/n2vdRYVjbmkdnuX49DCPJ3eTcHYsL0W6JXEvTI5yrRRm21puCQIRUzHKDd0
K+0n7xKaYf+cDXS5o5gErIhk8nsiYeyaTqRNSTnUTvCsHaFkO5oruooZ/9M6hlk6spetu91IIl33
BCtajxthMytvwHyskof4LLoD3yNYS3iA2jpf6UQcR/Eo74Xb9BC8T4/Lx+6jSqx6I64r19/PqunZ
ThttjaV6VJX5tZegDkqoaUghP+r7jg50sq3819jbz9G8fH7yc7kCgilTnM3RKJCY/JCrjhQitJFB
EKPj52j1qCQIv8i2lST4VcdYjRtb2tALRcfGV2zRryAewn1DDRdc7wQ5cOIIuj4Gb8namDnRlmY2
yIv+oz1CwWkLc7cLy4yJx9zxJlkLjGXW7jt+nWdMWJHfuLWlWncKxxkS9DO9bE5EWSt2yALOXGn+
AVlvO7h1lGM6Sl6cpbF4W5jzmCXr0SKnb9YWxBN+adCpj+TBrWSXP0sgy1lu3Gi9HdA7dXj8GIzb
aM1y09ppHQCFjB96Bk/2onWyVr3Ric+9A+HAq9CuDGQTXIVcZW5REcVKDjSi16yarW7ra/9hWC0o
jsVet2226kOw93cq1FLWMt1OPf8Txzw5Mot3BdpQeNGpp0AisYJ9tfqalS6QXswPqPc07tlo31FX
2dKD+pDupyuKPji0VEsD5+k2WnOfFDV9SIo1jwFl8qv0EFKxGxgQyu0MFZX343ANvtSlSRmv2IYM
XLBuCDwp4TF40RH97Pb8QTLZRP2Cy4A90pjpO4mn2eC18FbS3d5G1GBFG+EK2YG60xtlTNvHRWzp
LU/G/lrQOCtRLZJW8krekolBPRNRJRRgBFAUVBlb2Z5HQXFgszx2m3At2w2/a7cABdNy32yGzbQp
bdGbDuGONIxF5dhVX3p3sAZHsCPzLUN+I7idE6+TZ9Q4G9ksbcWb/mm4NhZu8/3MYzw7gn6hfLSu
rT2Lz3o33gU7+Tj/6t2lF69bNGiC24LdFDfzjxvdcq26k2NskCW4nGK5VcEVORNJfHXAFleyKUOw
K518B+DARfFqV9kYXrortlnqaRr/sF5Ty3MTRiB1x9XdoagLzzy2yQfx2mHj4WhIjJC+WalLwQMD
EmOXr9A7uAt31t8hP9sHz9Ga3CeivJ73UbERLNJ/hlDAytdLRF6k9Db9Fs4CpqILVyXpLTE7BS/f
lqvlGtTw2neMNSSGFUWwB4RUHtkFDzHthpwI7/D8Nwk+TRRw597bcuvPlU1+fG/TDyzwRQpZUKck
yOqVFTMQoy3ZPHEv2o+4umaesYawsxXMV4ScDkl/k6T+elwtnlhCnHYrnQnSPNRDNsBBzi0/tGv9
KdOdTUP+dzn9trkulDof00WnHBrqt8WqR5w6UYkgX7Uk/UZzoPgjv3GOpb7t579d8tvu1tOfp5Ra
iLAH9aRuB4GLJqjUnBDhzMKZJE+goCu4P+xt/xJJqrOXzAwmwwfsexNOP9RtJ0+RcrgrBOBmqpHa
c9PJilAP3lcqQpCHqfR03Qsi7z6ZwmcYOT2Cm9wOiHOfJHod7lSpHslKif0P8ee/nA9o7aZlkdAT
P4Lv5wO99idtbBf6Nu3fsnIj37dleNbGTa9s/j4KvxoBv4/9f1/p29jLWVQYtSgWB+XYuNJBfIzf
Rm/5MbHqt8/Cxkef5oiu4GRkAsq37mmAR02RNXfQNh+Xtv6K7vKkWuS7Uew48YUko6nu7mgZHoVH
/QnppBe17rxm3FEBL8yK0/GbUlnyI7XHPnpSCV2dufT8IFPR8q/phz6Xi6ONEplLuLd/v91fA/fH
7YKC0zQofPjwfAvrmyZajG3XEznnzuB7UvClZ9eG+mP3mbQkclAFceIPCOKm+D1vf5hzmO78y1QH
D/w/1/921qxlsdGNqewOCU1eu/sDGvBLvWm35bY/lbBdonV4GDfbwou8ljCleUnWVO2I+ES3Iu90
rHbVk/9PRTyjUtBLnfCkrBBORXaCZgjBH8VqS97kh8mmIPFW7URkPSi0jvlmuSJ/n4JFnkU+vdc9
1YfpqTzVX5zSCN4LeIjLbXCJwacmT+omde5HnwMEhaNtbPUP6a7bZEDzqFUcky2AKyTEz9kbxXSr
YPlP18S/wevIWv4Bt3LeUeFKV6zZ963ytXQQdTqqbRySx3JAO0PMfU734b7YJlsRwcL75DWOcQv3
6oP+GSLrmzbanqa/LXsyOs0DkNVt9ELwfg1P3Tb9kl/vtTVyjir3+Ym8ELq3+2P81VybLXWVtAfG
ZQY7Wq6o4lWEJfRX7sXzV7hB9lV65f7+aDjsYo8LR3qtBFN/Za8f3rWzcRjeSR8Z5+7arIpVtWI4
KJGbwibZ6V59GG8qfQcX/7XeL2d9FVsTFe0SAEV0FY5zWslZcmh7mMMz8bA8V2hujsj1hQ//uDjN
gGTfZBfco8V71KmwUFjNr2JkxrgLiht2Q1OjjN/tef779Fq6b80/FaLPdXSGB06JfPCS/8PZeS25
zV3r9olQhRxuSYAgmJuddYPqVkvIORF4+jMgn9qWKJZYe9dflm1120grzDXn9415fvXZVo2NsdFe
qlX5LfyG3hOQFf0b2SLXP/1zvRfsZqNTqlihXlyKLmc/01rWCqJGQg46hTzUK/Gcf9cWTHdE/wvF
VY+SG3j+WnKVTefl7KzDNkFXktkqe2Fk1w45tEXrIvLXlqGbfPbMkIGt0/DiPTJOR5OXBd0jo1WF
Y7Z8GLzUoamZHbqsIIVl+89oVYDA0sZVYgG4OHPUgDaB/bFwOvoto1B6Can9WrtH+bvwUB6UdIGC
YnImJ7NRfEzPln1C1n5QVxcCCpFFVycWMtc/rR0587O6FbdsvG7tzi9E837Kq/LQ8VtO6sR7Yulm
I7RLYW0i4xd2AzXzWWksH2VOCLuLQytou7S7jX9x5IfmhS1nM2yEtbXmeI8SnaN96l120ZY4fGE+
xwQZdnDWiLJlt5h1MifrRUEBhnrcVXc6oQk55B3VbZU2f7ylObd/V2d/cy0htUvHYwUC2zUqdGoq
Op8NF/1QUkYqaVDXjO5Em8DcRk3lVw8hGsU6vlPDBiJ3awn77bJzAPHb6dvXsz7uSks9aMT6E2ch
HTkA04c4fj4LlSeLvxfx7Uy2xD+f6MhF55Nmp+iN7E/U/4sAG3qxRLPHwaHilwv+NUsEI37yPSXI
9Fk8yCGzDqCDgbL/enpqlp+AV9vFu7PDzUA0OjKVpGVHu29Ew7gi0AEva1jEDR3F0UosnvFv+zNt
ev2T6BoayEe5fPSBROE7sjmSEYDNTM+fONp+nY7eHgj+ykNCYD5z7znDOKu37fPh/eMR3Ra3Md6j
OivzYv/XZgQ7BVYhXYSgIvz5JmNBR41OB6ND8HIxvI6TgPaWiPuAo0pd76v6WdZpGmi9j8FX30O6
yvuXMdmSLGxL+ttIP+iuGCaukrrxLK38pvY/BHUWdb2kheNPLwWpaI8+hHe20FsB4oxvwF5q0d7v
V67it+/fXsTErKvIOLTBB91sF3X0rUA2iqyOA53wVcvKYjJX0uSV42U5ogRiuRVeRt21lEOW7ZPi
TghzQ9YPF5tUMa5X8BL6NZ+/jIsxCsLS2hpUgxODgzS1x+TiI1X8oGipt5tJCLf+VNyTMNyKIEH0
QrACLEGa+iqYaBKrzoUsMw5B5sjtuScxv6x1r5bOBJCW+TRdvvh6Bociw1UYmZozDU58cXVpGYw4
uwZvrgMnK8js4bBO43vBzs374+6oRJLK/wt1q2tDVnd1Wx1yL30S3npPWoBJpFuVuVB36TrFBfN+
p9w0D9nrIU3i/n8ueZUwsqpSMYdkMrdpby0E4TjU36KwXAN0Xt4ZhjdzU79fan7638ZhHPS63BlG
daB1KavQYC67n6FPCqRz50hHXaDhJWvwqbMbaxC2RE9YllvNGedtZNFuqWyTufrlV0HVsWgqch8r
1S5c3V6U6E37g1ssBzdZkwDeUsBe/ugAMX8fV+LuLH0ykMkEIHD3vewhPvbb9JM0g8bRM8cpk3nJ
KXtvjnRjfEM7uWbfdjuQYkgk/G3/rBXLtkJXKlA3dMJ9vMSFxeH6QOsobAVgQubwjQBYOxlfsYuh
Ln2Wzx2LrbIqFtUaNYXspjvyXWeZKlvzGSI3vzPNfzF/r78ksigRTsuM7dCuBrdS5WVYBpZxqBHW
to2bRce62fsWNUSnbjem4goZBWNzK05OeAELT823Z1CzZV62Bjm01H++MLYJFAfSWc2uwUxdPhiR
V82ex2TDpND0J0vbdPHBkL1UfJf9/TStE6LVdm3mD1FPHEcGTjpP1kvaHwXlkFrYX1YUytrpKLQf
JvrQ/Ggm/ULQDjj4lm19Z5jJt+YQlDiOCjpMWwAGf46yRrGay6jm5pYA55IWGz9cqqmKgsJaDDWK
hW5VmS81pgys/rhZ3bH6WQ4/ObCJk74c3sziw6jPIfqhdNzQjvcpj7+P4vdRuIc8ubkKYvjC9w+Z
ChzrlSMyjTXBCJNYPwhIHLKlFhzM5AT4MmhtSSfIRs6vrP89B+VbG9jv15xTs79NQSHU2lSVfeNQ
oIY2Xat1K2x22PWGhYiaOVizp5XI3duntFtPyj7+WTQbAylfvMvyPYfpWnD89k7S+vab0KW5x7ps
gX64WoPiKVDqflCEvR5vil5BYUfkOrhDu6+Z8xka4JFIMLizDf3ymF9PGOpE/3PZq/VoylU/LqzK
3JrRWpxke/ZZG013QPaFEG+WY5XkDKysx+tULHX0REPxvZIfcmxyzYUs4VBs+sD6pqbappHWlbSW
G/ykbbBSVXaxCbWrYw20UE57dBovrUwbtqjxomg4W9F4rvXOCZGKmplthh9yqZ5NP13Fk+akcfmi
Z/KXak3HmO3x34NAujkIfnvuqyimHBJ5nIJ6OqCRdvJTSWqQM+Fi2M3ZtPzO1W4l+4EKznVaGiCI
f4kZokHKzaZnwZWjRY7JRHulWGOMThxvqrvaiVtpGIvN01BozQZS42pO6QKzSpUM/eCr26o5BWSp
TbeYUCYt+Zx99Zj1D1VzjOttEe8kku+RQxkm1+7F3Dd2VRpMSJBAJRDL+JD/nGeWMFxKKe/MbRDT
T7q1xc1YuIqQsaB+8PhWjP0b6VifevJuxB2/ywkcezO8syfIN04cBFkyJkdpBsioV3tCXVeCGFwG
dYtmUGBPMHKMimWDCaWwsTzF0qZJ8S53Da2zXdSdC7OvF3FBL/Ppe7lE0mfKp3gvqXfu69YQnBkM
KjmzuR3F9ftp9booBLWIj3WvOoM42n31JEcPifQ2i6J6Sn29jHhZlxdDsSdS/t/PgD8uf7XgNOOU
D21hhBwm46WEBHEM3mqyGfJWQZs2Hi2Uqkz9Gm/G3ePYraHx+6NfrTp9Z8Z6F+bmoTfW6bhV2odJ
sHPf5sr+tGWDDDlWtGtRW0+TS4FQwQii3GM73DgSECEg1wBoZKEZuXoBuaKEF1mQ5G3TGwtZe8rr
tUrawZpW1qzfKwKsPq6AiU5JX/spsWlStzT1aSV036dOtVNjWLTVrhnv5duUm2/ntxu7ejtJLHe0
ah3rw7AhjWa9yQ78lrW2zmaxUpmtVARqi/orXcFv0HfJLvwIvoqn8qV7Mx6iU/HOiGmeulMLBmYx
kNLC6kl/H+GOY964dZvUV2m2Q17SBKrz5/yu1LxLk6EwDuyXmETLwEF9E8UeScpBf9QKOn8/VclL
Mc1SGNU/1LI9BdR+XU1ZXqy1rx2CcEMcxu/300yieAi7k9Ye0nKTlc8py1NzlIotKxQyzxhJlOxN
2ZY/GRxd9aRRXkFrLHqieOCEMmEvweVWOMiPkMGm0wwGSYp9Yu5Z3fgpf3LunFEdsp0JDppDblfD
haWs22In9e+itg+LlS57NRoEIDB4oEynQZMa35n5v2b21aZr0CeNJjwaIQ89zP58c20X96aclQXF
X8LhA9nyFda/gSrdV7CVOAZsmuf8qH9Q00SR907rUjwFlMOMh+RJfMONfLRcqtsutptyKRZr7EPO
8Fq641Y4CZ4pLWke1LzeWS9uxJTsJ/ORlfQ+h8ermDLPKkmvaR5x8JWV2e3QowbWTlGeE9MZOocQ
WGydYHBjdctJMRTWUX3nlHYrRKKfLIonBFYQJ/WrDcXIm9BMmrg6gCNZwkg/IVJfLu91zpun/fXH
MeArgTrjUWnL9OfH8VOzjsds5IigbmXrBfHWnRd5I/RgwiCMUBVwobJ8NW+atk7iSitNLFXLnvxR
uY1rJwNf1O1BJrHgNcOqwb78eOe68+v568Fwi0ATkCFLalevr9YLCYG4Zh60X2mbqXOSaSNZ6yp6
KRUvRhqi7ILkfJG2uXAvupVvvlWaiiLKkOcszNUmnBQQW1NLrw/+ZTHrjo4N1YFiYdaL3ItDu0g2
0qO40b5jZZfH5UtCkpWUtCsce81pPlAN4aqiAHoyX6rN8ExdZjWb7BM3tCtUAHg98NTGj1hlpzXZ
cmmbbJADPAYP5JzmGvrap8b9WW9Vj+T2eEQMf7xs63UFvKGhCP3WHi6wRsoXg4zZ9/wlPUhOfNaV
ZbXTu4X+WI3UuTF7LLV6kTxRVzPX5qo9+xS2q2V89r/7i0eLOqePIUpbDrAQxVXwBSZjAcYJFx0g
HXHpf5jfsm3xGZM1jO3scwgWypfy9O+vTDR56zMD6QM0Q/Nl6S9hIJjfVjGT6qA/a4/xLngRdpdT
+pYCy4Bc91L8VN3sUHrdYfKSbbSdPCzu23JVrnKJJOK2e768okPY+U/+k4LG+iSesAnsdY9lkh/A
Z4MTIEBhtVZATlCLdRtOyhVFsswNkBckm2gjvEZreCErBA8nihNb00sozSgrzRu20lEBqbKTN9Yq
cHLcWO1WI30PRqBc4H1cT8uUegRcj9WE8iWl6h05+pJTgkeVaV25qhft4zlbAvsjWKPF4NMntCcx
T0WqYG/colte+FAayZhvoUGS5TfB2BRz7tzNXXyN24watIhQyhPXIypAw9O8bEvV/CB4E1KVftNB
/fAubus2+EKw/ZFYfZoeRC/+1AHXdLvgy3wbd+mh4Je6bWJ1FIDBSP+qxOdLNh+eBHkB1YRwM3Ok
O7L/sGBOVEViRpbKvRjv6qHZdlskRnTyHbfmIbuzXP5i/v4136kXMtnotvZXEiDSlVBCOF8d+hUp
l5fpjXEHHkagmmF6hiM4AR/MtznMoqQgzxwAk8WEuxI84z14tFAN3Rmat3YQg5M3mT0ayyB4/HNl
HVKhUIFsyluhfg3TGkbcT+vCUDCthW4eQb7bU3NB1/dhdghduocSnX5uLXJTPPZmZZeNEysnaXg1
lIei3176fsGh1RqgN4B5unOvt9YrWgpQzaZ3rsJy+ee9qnhzAr2Kas6HxUv1cgmd5mHGf6iLS8Pi
0697YALEXsJeRvJ/wt9JjY7j8I8gmXffe9C7W5MaCi+91dD9c6a72jOqMbrQLLJk0oIhE4H/rCLa
blzubE3zyfB6xPx+lauHVspKNMtc1A9F9GrA0+iOaKb77FGKvu683jvP82vs/paDoS2P1Rh+BIbO
LJeZltrmpV5p7UYjw6h0xqpuy2Uj7Qv9NDvpcgPXzqLQl9xOikpp+BCpPVrFq1KRsVOwoeduTxlL
rPZ9C4QgufNepFsjl95EaK1xI9AN/Cr2SWvVaHWzNg76uC9SuwKTV3hYlsIMs9R6uLhi7xJuKh2O
iFVkrfz/iwTAoKHGnECY+fna1R3I1aVKfF3LdrkBWdEvl+owO7eO1TOOhOxJbNY9GnAR+/Ls3rLu
ndhuZDD+uPzV1BWk0fJb6KA7xd9LvatDjypeI+tZHF6E9HxncIg3XzevmphgDpB+yf1/Gx2ZLqZ+
Kjb9oX3Ld8PP6Q1i2iJlpUJdg6YgQCigrZFBzcHuZ+pWW+mRjf8oecW2+Blk9qQsp7e50jnskwf/
HfTCk3Lw7c/yKVqHJ9NtvfZR+FTWxXKi6soOBPvkBMCjW5j5As1h6BULjp5zU0oURcTe+2ZlLflv
uufv1Hf/qUInli39E+La8Fhv0Xy5332vXjuZsPiuevyYwKRwhTO8Ettf6d60bfb147xuXKhfPCdo
2eTHcUUy31Vt8Z1SqHxK3OI7RxA22cCTHpr3fjO+CQ/Gpn6pf5Y/DVdwu6f/BNcY1Bxi75PylbyS
fX8IEVngx3ur1s0nefd4H71KnuhKxwZpFm74tfmZHLV366nHiLIxnzvKkMtnlRp6jYxTOcl7GBJo
Xiy3PlTH7BHRtIWrGklBbBvvzRoNNpVz9QAd0xbQk1GfD3fP7/4juqNF6XYwhv49BG4ON8WcT5Vz
l+frGFwd1UDR+jk3oW+HwqnEt9ZYxf6jgZA8evn3tW5PbpUkAKRHAJDXFem86jQ9C5Jsx+m/7BFt
5L8MBIH0Ug17oXRxPFOtpCCniPOf+eQa9xbeG+5n2geocxNiBbQx68yf2w1Rsx+lpWIckoBqwokT
dSN+09KdkR41Yz9fGNWIdGKdq9EBZMcUWW6zE5J1yb4drYLulJbPikFC0b7zdm7uCaRJ8C3IWBd+
Zdd+m4tBHkz43FQ+fu3gxTKsY4qQp0HhYoPbEuF7GWur3grVqm52cbklPz4Fm8vdsuDNDXnuK2+x
DVpED3++oaBSjIKlzd8GA7LgHK1A8ZEoh4tiLhrzpZdcXJ56v5QxWV2Wet46o2Ys/v0ubt8C+SJJ
kmdA8vzz315F5V+ivKk4GfZZuezFh9is7lxBuvm2ec0clGitIJvzz3+7hBBVRkjvXPVAynbsn3Pw
9uPWCLZsMYPgJrHdW7YUeb61sX6O1lo0KGmtKc7++0FvTwlop/MxW6Q2cxVumD2n14ZOvniIXYZj
LOzH4CH2Kd97cnpmOIrFcQgwirqgBxiC4r0cGL0GeNLrWIT+tex0JEjo13u14XWmUGpC1hqHi3lM
SYNwD9XFxnZEYqkWtiY6n3TH2hBwBszypTmWixKVVmWGpHDQExjol8Y3vXiuERJdKLKWKNL8L9U/
p2R6o2Vdr0gf6fX6Mi2tH4BtA0ocjU26SC88A8mYtggpkKs2FKdNJKzx7VH144wujd5FoaS4IU2Z
E/W3+NmcvFqZkoMvXo6PZfLSkMjKzzXXKp+tzivxcq+k9JxIbscpRl8N04zwioBZlHaOZNBakOEk
7WTW6LPidep/MwTSZIc0XBvRVoBFAQ2Raq2OWN4/6z1qFFJCVXsgc0Wqpb1sxHYbmBuijxkPxJSI
l3eGxDy//vU95u/128jUq5HYVL2QxqtssfquGLPUgwSenK84JurtG7xpwdwJ0nb071xbuXft+ee/
XdsMJjNLzck/iOWBZrMgrTLhAG63SDcMgr7dkEbmTarvZfQqii8sBOpnI/6s/E2WvfOZ2v6sYwii
mm2teF3MLSlfmbAESUZK8U781kAZk+8dIYw5KLp6ZSYjmOMDsAhOElevLM3jQU7NoD4A9VxaWALG
A6IhKv/TimJsu6PBg0erQbBsnulY9jQsJK/Zal5ro0nZoDLacOKAFoaLfNhDf6sexh/dc2rD+sLg
q2BjGNDJUSml+S/V90W0VjeXnbYFDfYtcRKHgh3BAF6RwW2YqIvsuUVI4WYOhsHI4Xeeza/Zi5Au
XsESOu9kkb0YExZiARsH+CL4gS8YnwKcuvpIkuVD5SmIxleyMzs7SNmsix8A/9Ds7WegdvCAILH7
EXzzbTQJJ9+rsB7gvHiFFRbAMeMosXgt6W3fbYd1gYb8tV6fgqWy+ZE8+71zYR9TFxLnKlxfW3Tb
7SL9CGDHoRI1FvUaWacj4MhZRE+aC1SG3GfxCAjs6wJr6Cngn8kZvXyjLXNSAB3at9YuHPWgHyyv
3ONZOMHjOeif4TcwSYsM/RzWXFTwDz/JNG3GZUWigGr/+qtFdi/MurxnqEQwcIRNvYEThosOjuV6
JOLJH8RP6vmIHWJsIGgc3qEecOxjfMkz0c+O1QUzQTB2zbrZVvxVv7abTw2Qg0dJCfG/SIrecBuv
8VDf2e1z+iCukUrG2xidfkkzmxEu373d5UZYNZ9i6EJKcyS6C1yd75K4ico6af2t0W5UoA6l+SPJ
eeyI16r7myL4bkECzJSXZt5mENz6diJay6Z+jMrpuRExKsdv/15XblXj564OJFupEqImu5okYyWb
OOFiY5eo2bFNReeSi44I/qIphzdNjB39gsbdzNdV+DM0A2eovqW487tx3FUA8VT1ZzWFdju05rIZ
Wzi1Pwz8MoV6p1r0q8XeX5PZgPtCewJgrOp8ov19DUqLrJgu/gh1vl/Jm9LrPWNtrGi8Gu+bdba1
1v2q3Y0vvms++O6Ek8uwi7W+Fx6FY/WCWR8tXLsTHTDmDGw4dDZjxQlPEUqd0H4loe+kr2R9neYb
dNolew5KHWkdwJIDAgE97xCdKgwy4UvE4+YuppSf+i9XCfT61ZiRhEgdEUPGv7+PcWvMoPIzLIPO
G4ouXa29aR8ZRdYl1jlGvD2tsm1wbFBpv2jH6EV8SHkN0UFDafh+eYpP0bfkXPwojwIntvyovALT
PCUPwDTqk7LW3/0v/9TYhSdD+7uc5ZO0McF95U7nQUB0dGlR7/NNR1YFKOmbhBslemqeFFoMZqtm
U9A07WTsrF3u5M8MFcCahx6cyyI4Wk94Iv/93H+3WiD6MdVf4Sbd8Wiv8uf3ttp0UOsiJxeSAh1w
J3kn+XvicqFZj+lBtV469MI0CWCZCB4ofQjhOhtW8Ua37kXgc6RzPfIA9pPSpT8yx/+rGUKit7gA
ghh3rb8nWKjQl4Yr2lBoeLxgVaMy7t7vPPz8f/mvS159dClqo8wMmJSFoxfWMq035Yr6nFQ4nPlT
+VvUuE22T+96am5fl+iearhI0u0qzTBJSFGEIJl2KK9q49yy86jzSuo0yHMhZSox4EE0cqVt3nvN
+q2BTrUHIRJ1H5VE5J8fnEKvZRS1H+6kwOni9NSYJ1P4kabWUtLA+YZ2KR7Nci9AHssLW6f6W0bN
flIRtiaGXZeXgzRZkJDcdD4/Zpod+NVzyMRX5KNaBm47/PRfjGk7gCMIjBfTgsXR4GFGcNCTcBaY
JMXPJv5U6G/QDHsz7DcGpCgZDjo6m0jN+D+07CY9g01ZVvxQ+KFBNDVqeO5T8j6APYmS3JElxoRs
oVuN3CgrKWAWNr9fTtvaFGwhqbeoK/dNrD4p42SLPJqGlejf4+fWcZb2JBa901Gh6LSP/vNdirUh
8PNqQm39eWENCzamp3qyF3jCc+scmjUx/Eo7BSC9CXaQAd7rbvlL6Hc9gi0KIGSZOUbRMe7PO1Av
F1MIJOmy60TXzyenye0x3HeKbgstGD6ZNH1OUcaLfVfU8XVmBykn+RG8ksBeWGZGF4bnSl+2EBkt
NJmHy0ykpDdBTR5kO41PKhAZc8XkYwo2kZ1XP6LB5RRRJMdseCuibFWH1G3VJzoRbhRz+Y5mtp6+
jWW2TNV3/ndW98mfd1Ul8yj967kNjTQ6zy6Srfzzufscb5jYSCwWsm0Zm37aTYPNtatH2nfAIbrz
oW9k6uAa/PdyVwtFGElTHZhM2Db+xvKkQPQGBDr9uFTAYWjYoLphex7HixtJ8xFHjTxBstX4ET8G
2QqglWLaz2946nb8Bm/DUu4tn9qNY/sf93h9bLf6SrRMX94GiAVyigioG4FmN/PimX8XtYXQ4JRB
+TuTzCItW1bov9s8toc2+PX3RaE91EJ99rH0pqErMJb9x+hSrbVKOFqkYsxsODSJ2CzNUN50UvvS
CaltqbnX1RTCUNTJ0JOJKjaTfNk3dfjNzC6nRkehP00Lw/Cdwo8f1LjfVxmlL46fIREqt4gUvMHd
BjLMMmypxGQI22IWh1vPBpK4TnMAtb8KE/fU16ve5AwGOipK15OAmQ1jmIyXI9xmNCQxpnQtojDQ
DfD5zzFiDZpe2d1E4k9T7LrF/RE+TUoApJrNvAsc1ZxWpnEW4w4cAQcA1qDOSlejDkIiPJdZ7arx
oa5Nr0nRqJj5ZrCSQ5d2X327T2kRUhe1U06AB2L4fPNtFziopb1RZ6eQeIiYHW79oPxEFHipItt8
qvyvUCPLj/qTX4CtpSTNvuGkUxeU83Sv03In1atjdOGEP9Y7HRlMB81oBA4ekz8VlCXQpKc4+eEb
yVcf04Qh/Yi13K0GbcFrnNkImawjgCWbSaSWroCWDf50JJ0hCJ038+4qKV4ndHcRKMEXJJ7jfqNy
tLozaW5s6IBqmDbsMpg5xavVUetGtQqteNrF6VJSHbF5oUuK7+aWB7eZFWfStlG/DGQ7TTb8yX+m
bsmH8pfhxSvle3P4xvwgp4X4nd5SM9nwag4bWZfquZizUqD2gtSaekike5pWxK9RIqyacBlG57xE
18OoM+3KmuDuwc6m2zQtW1jEoOmBWI5qnH4SGirj4d/v61Y2aja8so3Ic/njmueQJGi4RIn3xSVY
1nROqOU2THZ++1E1KxYcmP5Gl8FO3WUg67rg1OV3jik3CEMza+e/9zAvhL+F/yXtMAccRGTpceZB
AcDcl16+V/kSma66S2aIr/SuAWUYlneeft6prlZ0cDsyQisSYeQerz7PpGeGpbfmSFyC8niBWGIY
nZGkOH7DgPpBZZ1rio/Cr2We4Cjv97K/gzd35z5uxEd/3MfVGxjbXBfbBsUsDirn4inb8jFw5F+W
+YqaMQyu82w3AqP/eOfK8xP+/QZQS0mz/1XRriKzOk46dQitcTdMR5OmIBpnPT45f7mcmlPS2OTg
apC02BDEaX5Hd65/cwDSKJr8PP/MCJ8/P37SNUY1JU1LJZ0MONSKegf6cPeprRLnyJ8Q6xyOOXtp
bayV9YTpOBjIr+jv2XOCN3WiX6foNSvRs5y5EYVxRm++xo/K330PwB3oNCeZrZYUl6klTS+am2+x
eu76Dw2pnyu/CW7uTJTvny/72MF3/xQ8oqR4V3D1+8t8F1CV8ZeUshYvgk2BeKX84nggW0CvgYNj
FbuYdVw8i0vJQ/PrFa/6Acsjpn82r72wnk66E7r3Cv6/1Pt/fbjf3tvVGaq7SJLfjaQpNUgUIqyR
DngBTAqkPW8dhBN6uCxpYvvrv6FG4sato1wvshcou0/J4WLnp2ohO2xiM69iE9pQLEB70A3n+3SA
zYalDp3GRj02Nuu6jfVuA8il2OHCc6oddHOgDRoNhSqProWZnZLwGcCVPJi4PL/+PUhuhbwWAmNl
Zn+hG/uVw/xtgYjkqO7HMLPOJHsBewe7CZB5vvCkz1DCmHupl5dpP2etoMHvyf4IgBUa6n+zz4oY
/N4J7tairqO3snDB0D74uoSatsZ00dIAc3T8OGaWm5briCD4rHQfdecvhhlpZxhwEE+GBBGpoY3E
vYb21pwSuf78v9/D1YohSYMwmqXUPmj1pkV+5B9RgdJ1qoAWMR6a5sw2Xx7Nh4bQGoUnabbWyYBQ
1V53YQ41qI9wzRJJ69AMyH+7UsTRZnX5NNHlPvsGzl/My356pkljdHHrT9oDpPHKOhh7LXOE7HDZ
xMXWeAFLbewMwUt/jGQAjW3CfHGDziFO6zYlCVFkPwWojwxYNQKwKN5pSPN1KOoRyPVV1C+oOjWA
+X1stf0Rn55cn4ejjOIHbKcCArtYq2d2b6y4SUXbIpvzQ/OKROHyrht3tuu/2r6i3Jt7QGpgpDjf
0BDoz8Wo6Hut7kMfEiY6Nflnxxkmw7OhiC+wdte1AtMAvtOw6YEdadq4LtkZ2q7dBUq4zKd9nm6s
e2qZa9uVeX1P1wtkpFdVJLbmfhQkyqSqMxKNxdmXkgM0uihO0/k0zHDE8X3yPxqW8GxQFvl4MGU6
cVxepovdF2568foSRE9IY4AQdBld4mG5DsOMsMWOXU6H4YcxYWGOcF49+wMpb11fN4igB/T7iUjN
BiddopGLmY45aoghHJwNitEfwQWw1kL1v2eXiyuLr5n6bIko83SK3FVG55Fm1c1mqJov3Zz+vTBc
TYK/Xs31GqgUlPQyTd9PGMOUcIvSKRNDIMznf1/nVxT022z760JXu6SmDLkYCjC9lPKpy74MvXWA
AMuAPjuyJqPyHOP8k7/8CW863UeyJsNOFCx7jE0ETcDFkoKX3jH+6Rcwjg9VATetGFwx0dzkexXS
2bSlAP9kDJETp3ZGON1Z/NtGig93HuUqQL5+lOtDrKK0vtRVqr6Pug8r9pcpXVASgVEEBjpbBr64
NPTZMcLRhB5Yedk6aaausvAshJldZWch+TBDJDK+64fv08h2AAnMF5ic66J7rQnh4gutEP3j5RIt
m+He7V9FSn/d/lXEZlU9HNCKGWpwuI2St6jdGc06yL/TuXSh95HTB0yCcTso1BCNjQqbJrCe+xQ/
NeJYN+gPPphAYl2dmZC5rebqMQAH7Lla/pVAnc+Ft1AkJhBbejBumvJJNvaF/L2GZRwY0qqg1DlG
0/rfX+U6CvrPY3FmkbErs/ZcO9QyU+my2sjTnSjuS2vvq/uMRHyADskUWPW0h75/jrvnafwWRU4h
2L1uLvmlf9+FeVVU+/93YcBNm4sG6jX7XktLjBdZX9CziwXYEJemWmVACUMnoKhm0JspytadQHEg
so3gi/XQqQAqT/F5AAwLSkQ2XqoOjpKoPqg0ukNCKMcHMdFx/WvyBRy7F6sD7WbKfR6sOrwGgkR4
wQpEqVtGaVB8v3TRuQXXYXJU9fNPBVBhrthj7H+T/MchoGMWXQAbiLXVWiwfcjSNenLohx3MTvA8
JUg6Sx9WJPZ2FmncVuU4MYw7XwaIAaM3zE8XfdtkENBzlRZAH1b2GkSMhOitzHX7Yu7MXHbDoKap
R+HEibXvEzoQRZdDNOHsrV4reu/O595/v3j16hxy9eK161PrpaLWWSppcp4ep1VnLidcGUbgirTD
+eiHVVecrcpFEtUFi9Kiw1WwppitxwersCXjAXnnppccKpmnHMaUuIezaaY7Wu/QU6TfC7o9HMNx
M0qU4DQoPsJWa+1E3cekB6juq1uptRXhrJUf92j5N2erLsmAGZF1IMP5cz+tJ1kqyi7ID3p2QGyI
24uSZOMfiyZxU9oMKEl670Ah/xkY/edV/veSv3g7v8WKfVD41Kq64mnmFLXef+gSEG68ypuRHv/+
cNf+t/9czZhVo5Qx5k6Cfz6gEUxZImdtdhiSTdq4A+4/YAvBtwLjDXqKUSsgoBMX1yz9tMqoZomN
tqBZgUbPMk34kQ94YLoS8L/i/PvWrrO0f93aHMX+9iKCIsMMT5+FfWh4F6IYEaL3EJzHwVPodyvW
B8jJowQTZDchlc73FCCwSAz5eyHIqxEVvUFEV0pQ8CJjUTX5u4lAnybVW9EMt5HJccHYibQcFKYP
ViYl/6kH30qUSljP2Uxo1mBsq0voCRQNdUhOkrHsGkcdtoWw7HSw1o2xGTsMB4V/TDIJkJjiZSQt
//0W1KtY/f8Rdl67jSPbGn4iAszhlkk52ZaDbghH5pz59OfTbBzs2T2N6bloYBptW5aKVav++I93
4Zc5OTT7UQ31Ub9Ee2qC1dwz6cY1dvkxGhwVC8O8S5HVW1Bk4mMmbUvlYdGpEwP+cpOj4phUvnBP
LPdOQf7Re7253xbvXqgL6emJ7pB8vnAj7WzxJs93pbti/8kL9hdG9I/h429r7JehNLbMbigyUz90
SrGxysFu8lun/FjRwyg9WbyoBH5fYVgXWue+O9Tii4Z/a/F0EoGiS8oBr897nY+eBnYXiY1uEJSn
7bXkNcQShbAN7yYbdrST0q8i2lTdu6BcNOlxEF8bY2MqNAmQaYcKpdtUxh+W6V90xT9/O1M1SPFl
9JZ/+e1mrZdLTa8hc8N79+YwQs5X8sYCCTtE1DPrTUxVvb6Re8knC1vXNnW32EIDiS5PZKEUPoH5
L00vPPIvEFTVNiT8sRRzQPBDoIlrlNd2oFFKgcdFkCfMz5pd5saLVavUUBKaqFSMBZEXayElgZdc
T3b3fomM/iSFS2Qdcd8Qj1pIeUX2M0bPwHm0HN7gP5y2FLwmiS6CDAVxKzpplWj5tphPRlY/tebX
VCqrdiImWH/O2luTQXWpQL1EmXHlGZJma9KKGsSknNX6H/ZB6MvfbYQIH///jf3l3kB7hEr4i6Qc
otCLrLVQnAJD3WUdIq9DGHgGJWxDErtWfNYXUr0TbLqR4Q86Fbw6IQG4I/v5zVRJMFbdNCZYaZQo
MH9VFaBS+UNtCDYUnltLA6UMPiOuGQvpRob0gK5/SUdPJIs2qL8rg/TX2C9p6iF0sv3uIyJTZcKB
JcGNURvKI8B/a7pSzbetZndsqTWma9uSbkt6nlRuD+KTys0zTy7xS59bd7fjYHWOqmebJriyuYnD
e0zapUIf20RoGUmUBMnVnJ3tgO6YxomepmClcbXjBIoV5feWTBVb/OtIXpmKiDfn8SW4UbnG8XOG
cUpqUTiGyiaaJ7fRb1L73uC6EUHETBENDbVOSuU0SeH0iPhGAjo1jArkns1UDHYE3wbVRm+G9ViT
tRZPtpivC64AQ0WWV4qzX3hQ+AUVZd9X4Of70Lyk9TkYnpr+eRr3mXVL8gLqUaf3QUd9D7KevUif
EqEYYxt4LVqHYXmVi9eQ5DFToaRpol9JBqJpQI3V0Z7wOyYR1SvcVedIcQUSmrFj1tVGGxu3snpf
in608VoGuV2MNJzOZ4v2Ty7ldayuwlA8IoO38JCNwuf99yoVkpvmZhuLFtcruq5EKkzjqnR6ZTpF
ZPyIbDpJ9qzLnwu5NyaVtnisF+iWIWYQ738GMrSaLCTo5yh3oATJO605Bm5xsRTBHZH+BPRZTdW5
ILKKAk21cLtqo1h+lV8mkvAmT9K9VPENA62PS5xqnzmUxIR04yAwf9YJHLRWVLTTZ0R0HDo+wXAI
VRBA9js/MNZ6t7Jwj82uVKxF2tq54Vd2LJo8pq8WSlYzzJyiQu722g+H5FHSWsULy/J70aF3CxTe
0PSFii6QokEh4NT6xMFCUiDXOkn0IlldIeFVW8muBW2dtiQKUz+5cJuWRB4s2aD97WWq+/1I2PSQ
FZuRThzBqA4Jy1qKJ9+qdS+kJQWj+BEoeK1ILTln+65/VpoUoJEwxEaLnUgjFL4cv1mJLqKFTWqG
bjpfFI3U8EHHOxAKB8nI0LZewhDLQgyt1byn6ujpkKtLRAZc8DNAYeMGoqCCSvql9qXq+X5fizmN
JZrtBCRWTXvWsTugOKlvUvfT6bErlESZ9gQAU2/TNQjds30hUQurKCexIKAYp3E10lOUm6O7SNmX
UIarMsyPQzkcR4LKq2J2y5k6s4nopWh6bjQiT+H7bGEiV38sVm1D1EWMdM44EZBRhcGxsqKdOf1g
2PZa5hUlpQaXXMMuEN2ILL95IZAcOHpW85UllH4vA4GUpRtFujs042XJViWdw8XUHjSJMoiZJotz
0Fbg+lwUyoG2ZeoYLNOZpBAHuvxg5iTZl4BkM1aFPn8yCkIKiE1L4sZNwxgIPhgICB9VLyhpmwu5
Tbab3uJOXJVbeS7QbkJ/LhpWBqKDNBYy7T4hmSvgVZOwiWLuPawhsX2XmYDEKtqMFoYxuq7z9k2J
8WbNtdd4k3Ro8k+dzjulv6VV4Rgqgcak3AT64Ob3gtzu00o/G3FnwDiGkvhqsmMl/bKRslsuPdWU
aZpZ4YQN+c2cXgJSR9OAcacWRhUcdSi2BianIkd9grZZEtdG9qIHt5kAYAOLDzfomRpArb8lS+mV
004rJd/IkQ/GvV0Zj6b1YQynELNUEu7zDi48dweKsDoMkGL8KDDB1fI+DVZtdp3nI7CP0xqDR9wZ
KBJdlqTHy4o74C0rzc9QoYpVJqoi7/y8khwJPl3vLhZTcxXAuUC9zKyatFP3LRwZB7REEXJk2Lp8
VcTqD7PiX2zPv40iv6A88SLFpRbL2oHjQWlpTkR4OIqm21h+C9ytLG5oUiTJZ2sM4I80wXTVnxzS
f0lh/uVF/OreyqWilaU6DC9LRe/E3pj8pTpYomzry1s0n3vNdvUVd2RUDqTYk0l8V2lddWElEegc
n5bqReZwnPwmX8kMqslygOnM3mfXwr370+XEJwLnopplynkLtZtCQ+6/z9x/Obb+8StY8v0/XO38
+b83j4yzM4wGBtaYrsSWV8qYREpSoF5qxZEXOpAbosX/RKL9ler2bz/2lwuPlDZmIc6tejBayzXl
U9mj9KSUROvws5G9NDPmyKQkTNEnUTmlwOtCGzTXtM03r4ZyL/pAwkvVFMhoPL4HmlvyF6mFQCCC
Xu/sqIONT82VIXoyaa1KfshpBKeXLX7ttFMG768WHMUR6aPBh5E8Rf3ruAqzL2n+DKdqnWufIlip
mDzkZ60pfJ31zHNWWgKSo3PMKFiVMWkhslenbzkDcXaukL7gLhVeA/mWsttJEeFSV1qYHOxyFDl3
iQTuSI8mJ1hKakClMtDdqykYK6qnmsTrTMzpvfJDBNny9B10Mgz4S5AiaBq1yTNwIUawB5XgyqZv
GV7dj84g3ITk2BPcIw3O0G/+sDr+ExT2jw/qv5Ppr17VdhSMHORGusgX0pX73i89w0aVheIXBScz
m4FqKZac8d5zjrk8Xs/6U+8RkL9t0MWdZI87NKm3h7xeCW/hSRHsKjlHhwmbgttpG9Ub6Mmlsdhm
fA3A8VaSSy3QCkUX/d8B4QbaWovd/D0lMXuLNexgEXguYG8HpnrCRI3vPd0q2mHY1DPSaVsq7HTL
y5PWXbRrZV9+NnpbOiVv+Xoxb/2BNnQpsMuUr6vOiztLNGrIJL2tsk9sE8tmyZwqJpNO13eC9gkf
UzIjpG81zGbpm8O6rzcLVpNHZfKYzkhlmc9C4KnMtNFmoOo+eujv4Q+nnJ5oFUl41e5kYa2WHH8T
Oo9d7CkfFJ/zbpXWvi8M2kT3I2nzpcX8aJt3Kx2FhZ6RX5tzC8qcPGj6D0k8hHPyakn5AHHqtrn6
lrwmWGw/UAa6YrPuZpe2pElbEaBAtUOsvAop5ySD5nr+YfBxI3UlkOv5Mq2VF2rKsW+uBB6A+/SI
Np2SJqo3zHQjSfdSu+n+5uvqWfCSU6s7JTLd0VdpZbfWfeGGAyeJL8i2NQtUrBdrvR595RFkWr43
DDn9eEpDatfhfrNdbnoFmteJhJKrkj5Z1pt4Rx2CPYSWOl6jr7n2Q2lD/5iuO9+Guk7rXWJsO8WT
xnP1CKuRDV/60z2A4GXK1lypA/l5TK/d83H2y71ADK6TP+XAngCB/F9pPSjtMYs3ZeJ1RJfgL0n0
bY+HBJJxNvxKfh+sN7SGLxPRBeuBZnWv028xIv8SXjXxu8EPNuBAWr2S2l1KyydhySbrCeWU8JLS
s43ZRXQqn0uFBeruB9OFccvg23xUsR9f65Cl7/bGRhpd4UbU3IJfU5o+GYmpZ5jWfG9U/KQxyOE6
0k6KiYvbtTqP3kAqFRH9myzqDC+RzVwgrYSbdkEP5iyXbofnmuDjBNMBedG5vRLBYj512bG4zcgb
bFFF65QH6D8FKPiB7Gf6FcwnMhSJVuaZwKhGAoTmyPy5GT46qsuvWOHLtXWMt2OyM89B8RCbeIk8
QhN3xJ94gbSTcfdMhMbItPUR1WfYghNzRZ/3JUG87SPRixHx1RExDgntf7blIMC000t8yU4971IE
uOkLjHu66n5bXmT6+UEcPKV0eTqIdFNpdCSaWskOC52Pl2g4JsyOPTqfy8T1YbpgD0omH//HoK7j
W5VdNBqrbaly29GraNss16Xm9vyq6EWJRJjRxdI3Fqt4VuHDzDPn/0CQG22DDY7omv7AjrjqciNU
jacJbwoJztKOQOp5lelXtg+ehwFxFx3Hj3q8LePXRoZ8t1SnVndRCNq8S7S1EdgiIhTqP7iiWn6p
uot2iA0vD7/kwWskmL+vxXhqPjQKGAB8RmwkW3pR6dEMzv3KqPiX311Cs4BgOU8NYieBzdTEQjKt
huYxo7mKZOy5d+dMgXw9ZWiqafFZyo1OiHtT6V7JY1TQHDkoiyPlr7MGy/BVJnh8JRFUbw1UPiTb
ZLb1CR+QZwkUY1TAZaaP7pVs5XZDgsxAT3bRc494RsJUFCtV+RrVh5k4arm4Nip3imPVrMLGbrp1
Tar7pX5thMdspBoP8xgKjFeJwzvY9s1GVZhYV+MeYR3xxRmHefOTaH7JmqdSiET5mESfdKO/htaK
zMdO8wXzsT2X45FoGRkrUIt596lWv6o5p53eMS49UsTAtlYjhBZpk2wofsWDp8OIb1rZVkkR3s/7
xuaARG36Ub/0DA/7dmftJcXuP2oiT3KbFMo15xOBBD473hm2jt706RsdxBvau3FPBXhzLRxyBfGZ
GPewaqKixN1d7Uc8h3YqNvE7vKh5iY/RkywelNfgGv5wfNWUnCcH3TMIcFc9is20ZKUh0t4o5/hD
ljd15iqSbyrXOn2QOxLRrcqRPzttl1mPhLcqmhsdW5cp6y3fGD/TvRx33ARMLMXXvbw8vDXv1Bek
iz9n1yp+nTkdKpJUiJ6NA1+lki60o/6tyR6S75RKAzKF+X2h3Y1scgjwlK1HumlBMmgroYmgcTN0
Ltm0miSuBmtisj0oadVPeGXWCd+dvI8iz0puGG8nFLxnKTlrwkqxh7ec+yS1pcpDmq7L+aSw58i8
3V3nDkIMyX6p1GOH1bBR3aR3p5kW6ZhqKSBZHH2F38xH62RgBW9vYsl9ejUrnvZcCGd5P4WPbQo/
bk+0GV6ozR6HbXM019RaKV5dQI840XiaKr9eXOYHmS2mEXztiRaHBhti6QvV+xj7KDZQxMlbztIK
PGEDnXJoXiNh00rXECzF1alN242bPLAxbXozVu/rMNnxCbQSf9M9yBxN7j3AxKehyAZVG3frQrWr
7/tLyg6JQiwm2WG0cqPV/eCzNx8M0a/rR2bjpbXbx7Bymd2gL12REbrp19GhWGXb+q1m9T7SOQUY
jbkxKa/Jin5uwOisucJ1CZVt4eTcQPPc1+hKeSsMlOteN61YvUirOz5IwTW+uQjjlfpgViYCRu18
upxItLFcwQ/i03CgeRAVLcWFI8uZjOY8OmHLwuf3EtaeAaJwLxk3zOfqVhy9ZDdgMRFJWFbYRGje
9XBZr/l5FpUZzGC2h3Rik9joPUoMRV53rXhikGm9CGvyJTS4uIO0mesX1dolh+6A/+aVDG+PmBIr
Qc+9wX2plH5yIHUGWd4LvwP/l+/ar0B2FQiWeTudAbewAkADUxku+jp9TJS5bA3a6IwLwhJRXg/C
lzVuCZFIM5R2zCnqcVTWfFqpiu/6pt3zYn5o37Cl5xAOMsHeH4ovop8jkjpqES6o4+QoM484PoT2
ywr94YAvLTS2rdHDbzhmfxTBEVky5TPgQcG+wsGreX145VRTXGteqZz7o1MZZ0V5pFZcGR3hHF1m
gg8IZkGPwc4p5I9J7HxzE2HZ0K1GSnPF7qM9CNruzkhQvS4640e0e8lAKXHkcUmcGQmqbcSR4PdP
2q10FPIoET+Dadvmoxk+WPnZHCt7QkpK3tLbvYAjdziBUlJ+olM+n0cfkKkbXV4mH05xaS4A1vcQ
dRlVuVOiMlkTL44WTP8KngAzw+091VMU3oy3iRmWsLXps7jbdtt6bb01wnqKdxKbg+Up4yE8VcK6
VDz1A4e5T3UziSLVmmp7bSSyPUxIZ6elSaJmmO22+S4u+gNlG624+lFfr0qy1tDsOiVW0sCGLApP
gXQdgodoXdnLagGWwCl8PJ4Xm3OqR1wOcTOzEBiMJ5S+tjIQAuYQcM2KcgT6CkRvKT5CuGRro/rp
0+iLhCg7q95Yh3vJcgJscTioCM5jU9VtiZvXl0iNRkfnA75xcVv+dDcyjrgIzgj/YMOlNd+2ZrfY
ErCo2jIKiUPg6dyzb6Gw7WVXonBvk6o4ADkJWJupf29oBobaCZPTrDibEdEdU/TTHkY9mJuVdJhU
W70sj5Y72vOuQd7ernjorpzojXY2bbvjONgaaHUMbFuLE822jN0xZ9j0yhe6s4MH4B+z2oaPYUlF
F+AdSX9I60cvdrvhjY7WTXyeADqEz7rFfMZ1vXcJB0Tv6c8g6faUHBd8lcoR4XEFgSc4XelVduAv
nHVnrb6qyob1DHRsfqQVagmv0BzpqzV8uACOxgErKoGX763fpYjimKvfuaxNV6m/514k6S50knfR
tNMPZIMg8Q3RvHZDEDa9qrwWATybjjivmWCuwaZrHjDKtLjurUiHzG6Ah7LpzHBxbvjBc8PBlNaf
i/pl4mc11mCMpHQfeMiScN3K64YmWLZoy2+E57xci+Fb9s3xIbJaa2U9GF47b1rsRvgFZRyuSFkM
W2sOWXfQL8ITofx0Z/tDv9Xf5fQr43GNWMTnMNlha6C+KXbArieU5eXpfsgjKQ5/OsK6LXduH8Ln
vt2p+lPJ678Sfa8NXkz6YO834SraFBQdgPNvVWy3dnDJ0w30RX1LPsfJHXMX3wRWHsOxHnfl4sjS
QUWw2XpIEG31IZjd+iN8Sx6mzAtEurp3AnslBeHq+n4UfA20YSXHYOEoWa6aus0QFe0y7YUV9R0E
7qLaM408tc1mXSdvNFu68/tdTSpLjrXnrymff+7Tp/JEElPlUoAqgm63p8WhaJygb8L1gQtdVjRP
/pbjilj/TaU52SHztNbHgSWVvlLsh2N0zIKX2SeBsnlMu5/Q8tUDDRte84oC599Bhl+jl/9D+5r3
6GWKnJGWK/8LQelSlI9mNOkY6ce9RjLwbBS2pXny8ICyOSItOGtOJLIKpCQxpeoBnWrKvmpajg0G
a+uV7VyipJwnQ1ygJiE8EHpl+jarjjpcyudYv4bYWvRorZSlg9AN9QYq1H2iUMA5OwZ7SvhgwKoW
N0xxBCCgJDZAO8VmW1t/EvGbdxb7H4iKqSkapjB+518NtFoX9rEVC6iiFno7kcBpSfMp3/GfHjqn
S6zbEK3UgiGq8w1gWD3wmvQog6uXyikhZCtB+oc+Y8x7Pxu4wlREsauqAyUiSl86ElOsyrqiEMJO
dZPS7CKauASI1Ja9rsCy19ScEN3oL6kBeE3SIAorU9zqOoV7DYWmDOYfcUjFBws6b85NcTPxiE16
dZBDINU09mQtdEuD9g7jKHYY1WVp9sbkmyBdV3GVIXQCDa1ZVhPMiktgZiMXXL2BOlXUU6df5L7w
6gA5TKxtsyXwhIxWLiifSmXhR4DdE0Y4bWNm8HMt+7MKnCcAEBWRi8Yun3+M5a+VvOQ07LUtw/Bx
oq1ID9JTbNA/0penpPok1JfCZ9VvVCIloKGXetpnMyaJgPIbk25mZmoihoVDn1+FYpeJ41qDRJTJ
2FjUS6URRfp6J4pUg7iNHnSWm+M4HZto8jCPw9oFlOUmSN0B0Z/TReOJ1OyMRj0lZtstJPgxasD8
CvEGb5GQLbRsXHQbBKPDB5W6vd7ejIV7ZzZfhImG8sHVzfm0AFu3A0CYChQyPlttdZL74ak22Xc4
Y7TsOcso+ZZw7Ys5uGPsJmy51WEWuyM5QozSkGbwxXd9BmRNnx/5fI2vkTs1IX8jNT9m9p6h6JXK
hH8Q2+osMovJeLYwFJNZMZaJHyEkHs5Fnf1BPPWXReHfFv8vRLfRdtIkdjGhGTLXdInbYrqfw0sa
IVV75LVWBMwVw7HkGt43kdv0KPjDh6SnwqxbLdpjreZOVaF3kQonxfFktp9a9DSrj51WwUU7Dfn1
k+xVfPcRR7nxmd09tBzJ+rdoXev4uCzUvsmTnQ9IK3LXovFANm8dA3GZvE8ULWnJrgReMOMSqJm7
YbOP+5+4xH4FU8uVP0ZfW46RF3VcEavEJx7nT0Kl36oB/rZD/KLEKmNTTsVgUg+DxhjMh13/5Mst
SgRAcIRtCjR+SgOTIdgyoI6e7tqM2qxhM7WfUoWsQuTfRPuYLQzVWJHTw4cC6N837b+kp//2Qf7C
v5SVmhhN2BbI10nM0mndI8BuYlW2cLWNGR/mkdQNMColsjw1bw89M2PY6ZRlUYwoi6uLlr+PySYg
EL3pLnl7Uw3ljNx7lXzMWs38U9AMbDkDX9arKjViufEwcXESjWs2qW4+vWgW8y/1ZAv6OwFUFOCn
WsRVHPPkUmPHNmSgCxmbwxBOLgnz8RyAY4WvcQE9WZl+meLImw5zkUCQAqVz25yb6Zb2lGWJ+Lw7
48JXkYb8h7fu9wcAAjv93iBO/MT/nne0H7dFJ+gZJJ+OHtPkMYf4SAj2GnTIXXyJwUaeRrfUexyr
oCk9dx4+dEQNc80Ap6VvMraFcDmTxIDD4nr/mkEEo5FgQe6+sAym5BoDoeew2FN2wW/YLJWjlFwb
mDPQfxm8B9NSPvdj+iCwOcqI4ieRdl0LNQ1Af8QozKV/uIhS7RcRYYSaiDnha6m5UFXbAU20Ee81
STok+LeVOPWTpFhbw/Sk3nGT1NwIXNmGezrRnQ5D+tnN6Z+EuL/Vi5n/fSN/ccmnZRe2igadOzXe
mGM2N2lba5Diqu12qrYifLzS8hZnWByhS1Wkzsyrc9v84WH4j+bzn0/Df1/JLyyaVixtWhiWdcwN
LhPLuoqfO9w9Z1ZYMR0z2V+PGvqOF9R5ZczJKwPZmbcSHQo2NgFRwtiaXEWQ2kaLj/6FGQQpiw7l
RKRLi0zJVLbsYKzyAhbbyi+R9lMTUSINEUwQCsbaSw0T8clR0h96cTvIz/dVoI27fN4zndiCqZyF
/gVYfj9l7ZoIAbkkAdx8N0IkDxbS8iG/mpHyxOmw6sYChLd/L+A6ovSjn5uVWcGDY8jnG5OK7Udv
YKKp8dok0Am6/DEa3LguhBXaMPFaddBamdQduC7rLy1I5VWA77SQdwalgndKGy7WGE1b/ICy3qnL
HQUm4WA/57hSeBL04iR+ykjXGUx84W6AMYqVzi18VQsbOUQfgouBQhAgyiLC1ArcK9F3PmEYrZsX
YRKdsKzxNRBpxUBbkg5Q7kvuV0JLBU3p9lXNETz6xpg6HXPPoiD3QS1cVj4EnypuBqnyCNqSpdZb
JDhQZkqrfA+wVTSF4ugj6QX9GQpO5jEatR0C/DwBsAf2pqy4eTSXD2Xc8hVjrGyV6ZAbNyBppyyP
5bzYJWSafCmj9VnsnySiwu9wc1r9EIft6EC2gTn6tYTlmAUQxR7832tUXBWWbYLmTs/sLn1r22vP
DI/HOA9raqsw6Yir0bw08YMcPRYKxd5stXPspyJbWGO7ACyh5izCtwTrk4hoPl+FmPhoZYGl5BzV
E2eKGEbiF1MgSbPXizcRU4/Ku2RK3ackSx/CzOwoPkdRccyp7CPMaJAFJ1CGNX8rojAtjHedWU+B
TMoVE38QCmnLN8L5EmtAd5MKfTPrx1F8rQ3Boy3DaWMcs948HEQi3nXqdLM3zbri6bf5Cbm8GhRW
VJpfOpk8lOR7LsJbW2w5egm7QulveYWOgCONKI18T6VtLR1y+SaUZEoP7U4pZw+iPcadoUXL+m4P
30xNhyRLo7p3rPjkXuZZRv6TtZhmNeIk5EShy6DYF5m11VP5iWa2lFtUNoufxIquCsRK1aT7kVRs
S3H0JClcL3wuefkQApFheOx/CpUnoHGwJlish2oGom0gTMZtUj+P+S1emH9B0lvjrQQfzb/uzovw
WFt077F1MJLkwYqJLK7WKTWRw8Fi4u2P3Lqy8CdvXkTyzsx6eOp3IR8kzxI9aRnA8HqQcGtjd8Cf
FbJFDMpTCKPYDI9WFl0KIyWbbB5fsHdV1cKxovuUG2kqQ3ed0EpldBsJESq3kVw11zmIW602QMkP
UwEzWifQNtdWI/RaMckNYA3zDSbKEbtZ2k1LhlJtNzW7ojFWaQ2oIg2uoPCSNe72yIz0VPRmOQNo
kDw5/TS7elXomUNyhq2p11LUHA2J0AzDPzGBxwh4BvNiyj8z2FBLfwHvenRZmAa6fHF1Htpl+Elg
aVNkOyoNjc2Ff2lU14AsOFUEno6dhcSaRD3mBJ0fZm6vwWEKJbeH85eE9CwCWuhzvZEiMq6fjbHy
81xz9DDbMNrtpuQ5VJJzqzBF3LW6zJRaHMH0VKydrsrXirAPBmWbtI3TSIf2FI9E/jdEI/MpjhNI
OCBLZ3GVWJlgotO8lwNlVagHDl5RyQk0SsRjVeceQRg5NZxC5Mgz8G8kHC29fFYwGGMKs1ZB3G/u
r1plX60eNIvCcBPzq+nFown4Nq+z9l0SzQ8JsjVdgKSWhCD93lWrims6qfC5gAcGgzDbnaSFrPll
1w1Yrlb6LBD8d9VkP0YxraU7UoMPlsmHYHHDwdOi89UcIKIVuLmIU3OsTtWd8Gdla2l3iq1sbVTV
9v6dDdAdw5H+7A74rfvpb9KUX9TG5Ox2UmO15RPDLdkv7gdnyL7eB5ir/30iM347SPztJ/1yK4kD
dG/trCuk2HjNvWGqfdCS2WvTx5KoEpKsI9CqOiedHJFkp9D7RmSMxIHRCOq6QWkoLapTjbxOuKUx
fU5yT5U5QdLXWUXesDxow7OmM44XRJ0B6gvTWaZ1uhqIWsw0P1o25C8ApF0COD+rzqC8YXwRt5tA
BLUiuYLJ63ooubzPFo9U9d4jF+ghjBdGglqI9lkNdJCqGC5rlsErStvc5GkNWmT0xXroNhNIwig9
3Q8BNcYW/1qQdjPHPax2uE/lJHJqkdMtRabd31oEehqm3X9/m/+oNfrlXlNXvWLNZLUcokrGGJU4
TXSM0BmkLafw09i/zlBBwfcffupvx+3/fri/irSsUbBilaaxYyLwCeCaN0pHE4IDWg5uEGTVfFnl
V01vdNMpPBi0RI1vYoUmYP4D0CX91rJFLTjR7sRLYBP538E/r2M5aNqqOErROx3tdkSoh0DDLolS
AwQATE5e3Jiu4z+VbGr3BfzrfCpLFG+ZEt1P9KX/70/OFqHLs6LDLIZUOF+uo1ivegiMMapAGHFh
IjUUWFmy1D92kgp4bG6aCIJwCc9haQEG9EggWc1+Lj7qydMoPirxs5xu8jQ6klEMg5+F+jZWUYfK
g0MWkZMmz1myHgN6B9Hema7FbW3RhrUoJISck5DLGYn/2eixpTFdcS0xRGotpPy4zDEOiIjHo17p
QewtKOKnHE2Rkpw6vDBjDtUijNGXaMGR/Ptq+a17VJYIN1dFi4AD7ZdJfi4CpVzMtjxII4UOCFjj
FNLHzHf1kDsLGVKCZSEgIl90Mr6xDmxGputeqlcTW6FqFPeErl6pL0G6L4unAa1Ig0otrQ3fahZu
UeaHJXHKyJ5SWGtlbIGUmlWfvdZ6syoz8iE51tD//Gnp/W6H+/uv9cvSCyeKdspYFBhF7ynxCI1y
JKhocUX6kbVkwcXGBGFscc7hK34j4dw2TIFD5k+bAG/k7x7Iv7+W+2v9m9kpTccmEWaL8Vp91TBG
C0bsyPDH8gxgdxdxVDtFJMlCOmrDqk+znax6poznA0DB8KqY5AeZl9Yj4oiR4hApZGjN/u7zXaLc
mcyvEShiHvRVkWirSO5XjfwlT6ktcVPl0JuheSf9PIfJmlWNc48053T6iVOSmRYseTAzuPIz0MMK
J3auQ0Nz/nYatLfwuiSoksdt2COTTQznPjgO87VQ/AXFP3eidhHsKCE3MnBL7N2pBQWJij1vEMyS
dxab6ZvC3J5bT20LpivbIgRst5bC6HlsP/Ue5Vm8Iz8vlF6m8H2uwaOafm+Nnw2gWPypi7Ojy98z
/ZqJOqwJjrdlzBhLSzxn/DxXewtT4cx8reHM0MLXFHLXlC84ZpK29gdmguI7F9+LL1VcwBWo+Kzc
CDi4nVDLT4kvQlXyNpeYBBqZ7o7kTPmuQxQNZPCPKZjuMGQozLbSeBSTlxFXpw7Cq0+XBtmXEbzS
LuyW/WkZPof8tWJY07RtarSuoN1E413jLdYiriqSsZNILQKPsAdUZXHxDhpfcFi1Mo98nO+G4Tk1
8eLgS7AIQ2ijZ8W6/B9l57XbNhat4SciwLZZbiVKVLdkWy66IVzZe+fTn485wMGMJ0hwgMkgiBOL
Jrn3XutffzGzm8ygUB/hA5kS0zlLPSbUaLb4sEjnjRoO7uY+Mqd1SuqVIh3JWp7k14RVZfqvjdIs
VG9YN1l5aSmnUc0t5b7bRKbimIhpdP9llILVjBaDBu304aUvUCczwq1wCgFHbnKxlIwPrXtK+eeB
DYBEUzpp27B4y/N3j7dL4uguQgYy1XbqaJF3NXIAQ3mSlLcUN+4I2rovxmOtqctEelUDwKVLMgIj
19nF6smxR20Ykbg6wPzlJfNAovOj0T+RHriIgGxzcYvKt4oJtAT4OJzDlyx9yjtv3SNeMPJz2b6P
BAeFwPTz5CDTR8bX1U6oMIiGo5TWrkC/qwbfbQUhx6jhZJQ4RaBwsZTgPkRm26nfZnr0hwbdzdMU
wTgMiR0zoBU2+XNX7eV4roUf/Wg6ld6XxebBVS6NclPYDNYwXMYVydFLTGTTgdsQMCLHYbdBxvAY
+27B7qJgxxAiZSUI0FER5nmIdk0crT0kGrLOEd0iglCmYN3MUJT2iYCCguXYQ4+SBSQEKMC536yg
oS/9+kVhXeei/YbmX/GNreCs+ATpiG5baLBGp7VZ58wdv4W8suH6ZyxojHPL0q2jalObN1lA9uHF
M6RmZRnZY/roaU+dhElvCS+AFJh6chvGbjnFnTbbqkeYmdxnGsW2JVx9zDcaBtqKv7Y889OcoGKm
w77J96kyEGDqH2lVHzX/kqJdy4n2M1T/M2rFLqwepQFjYjXiF7B7zUhH9M/l7HcPJbyIn4MYdqLl
wwEEnbOF7zt16jPGmycn4Zss6TdSMnZVJi8FWJxotr3cvNURgvNQrIIWk53hYuX3PdIvmykqYdZK
9Vzg6ae38TGrwDu6NQEj95WkrdRCdWKoBwkT1ySR1qZG4G1WQzjTH7twXWgF0XHqo8EJCDc8XUwY
bqCY0Vp+cm6xlVP7A6gyNM4iSgXvWLLRKLcxP97JdMlq/safq81LVEwrXXwPtDc2qs2gxuU3JU5+
xM7dP4bpteZH+SXmH+CGNGTSo4bSwZADoMXpWfJf7e6jor8yUUv45Ys8yqtO3fXUvKp5i1D9N+Dj
ITYzza3ua0ch5O405tLG8t7HjHoc5mXY+QtieVhjT36EtDa7+Ym8GZpDUfjrPmDPo5U1bNIC62+B
T207E70wgEAsBTchN6sZ8NiGvDamrzsEDq1aDckGsjvIKjGCuLHdG+KoKBj4SMtEeUlCiDU+SIt3
rwLsIZSTojk4LvxmwwMzWqj03wFBXBVE1fTT1w5KRMSftZD0tZy9RoAIFWzQVCK9kJsWm/YiSC6T
/aB1RF2QjzZxok8ljkKtvp2yF6A9MyQlBNPGDGKcxrC3HHHKi5eeP9z79sDYXdsHeQwBHaEPblJm
/zTObAWMG+n/yd5dTVLi9iMmQWIkbUx7G+zXPD5Xqga8Gr6mUBoVudwphP1gviX7X2MbXSO/ug/6
dRijCeMNtpiJp7tBDLcIgkYC62VQ5atShRhXl67eHKpAWjTwNTwF8NF/ylO4txUQXG4SfPNiNZ4j
+5BAZu5K7CqowbomXJmWfdbzwSUyZ6URhegjgZa74bUx7qyqP9eN75gNVAHNeDbj6FIDVrQ7n3Cc
2nswJBYH5W8Wk7+ID7b84ldPYfPUwxCe6o2Zv5TXTnnPGBD1HCWBdxnBZqgQmTjjCQcAX0acV4AT
RvriodWbJm9pYJTdnmkbo6RzMy/ZSHxhpAb0vC9d+6h00pxxTE3ttR0Zr9LCg9pXEw1hg9NJWHgg
tZFQr1h2gCPgpgqejODFLPuFxAhqaAieN4BnIxpxv3H99FwJFJNy4+ozVT0/ji2vALpbRRh72ehX
mkaQVfupxQ2vcX6OsfJPm0tnkqre1XdV9lG3TzrsFStLT3wrRxMEBAS8xq3OnEYcKh3/YcN2kEpx
QLGRp7tYa56Jblwwzlk0GZ0wB33JX5fbbmeLYS3i4VM39EXQxXthdFe/Qp+HqyXajKUOYKzWB6gY
jfSmjOG1kN6HvoR24OTMdcvahkUKrty/4zVGZmJzjWZTfa/czHoaM5rZqvaq4GDtpdCRY+koyNA0
4ruGMiBtAjoHDe47Pjfpm81QMMnlBcIVVfC9lV0r9hWxBk0QulouP1blsA8KaRvOiS5YrGszI6DE
khVkrAScLSLd0RjHilJ27PZVl5KbVzwAgvVwmPrRaduD6Z9t/5x2Ddxwz7VTHaFeSAOJ0MsDCcqK
ZYy/ip3okCVjvG0RH9jwpsRKUpjMEPlnHTgSvNpaVqh/LIgVOVJ65TqSIFHQhDE0D2tvKRC/B/ZD
C7lSNVTsLLWTEk943etrpbL2RJUDMOWMvuxy2WBc0PevUR+eNcRZU2oDo6F5puknwApZhVe/eIN6
RHn86nvW3mqLax14G0Ptv60sW4+xsvU1+q9SXCOGDJ1RrDp0qjppyZ0vjig/NmYp8Wc23CJTAv70
8NCSUDj6BlM1A+aUDIedjSK3EseYcleXH+0BPlOERZkKFViXl5OanYK2dOP0FxmsIMWBlheOXzYY
uwgMs4djL6HlVlIcO0jyEWjfoS1NvcAQUneHDNq1viAv9DpWJvDBxVayrSTwNoBjP5KDkKu+0zQv
DTw+S05ZllStPdPyZtrgAOPgpnwWJuCfnxic5clJ8/U7NRXnaGx3hJAuZW+C8S/KrRFvQSofh7iX
HYTpkPLVaw8HVF0qI1tBqeHUPbU5SI98UIYWkWy6Vex63U3tJlfLbzllGp9ph6Yy74Qw1lkzPA6j
6aCdpkLrjh1OjYr/VF9Nmwp8al8qfLXV5lb0xluK43JO9rMv39okXY3KzFW6qi0Rrra5b6QluhOv
fsjw3vL9HBoaNrsIZ8dePSUxVE3oRFPS740O6aGwLx2bWMNixJjR+lZYt3LlLT3GGamMd0p7kXV6
L3RWkYGLUSij5sNIG0SGOOI4x0FyVwbX/DEo9kgOU0lzxOjMx0dlzBJiTG17cwRSMs8yfkl11yHv
BCidoCPa/bVgO+9LmMFHWf+y/Fsox2gwvI2MTYWMbx3qqaMwm6cJ3nQ1Jq41Yc7HOKfwgPSTe3Vg
4K7703ccT3xispi8fN943Ck1XkqMIFNpK+mEv0UNrCcVaawCAy4o6RxVeF3sR1r/lpIaArzm1jC0
MxuX48B3QetvPak1Go/DqzJw5W+8otN0WOHR5qgIiNsEStkY/Ipuj22x9q3iuTuYXrmPMbMNG2Uz
BNmlTf1nNKuHDgN0Ab/ASrRq0VEWmtzIFodakWeOPTuoqBCwG/Sd7bfPdti2wQzYU4Nk2sLPZul9
siL5u+gKQIGSUjs6UhMdsnB6nAo4bKrueEWyU+WH4TQSx6xht2uEHDw4ReQyRlRJ/gons8r2Q8Oi
fFodMOlZuIcPfbH4cJ/dxeLLDZcf5wN/Fm7dw+J8aBbPJF08L57dw3O95v+Hs/t8PpyfD+78v2zh
dkv4lYfD7Cy4clc6IZBoo5fnw8evL7h8qVs+u+cSp0E3LRbtWi0dtCrqA++aZ7rRt/zA9B5j+5jo
L8v5aha1ky28O3mtfM/pXTVGc7WD6mDv4/biDnso0Si/mgcg7voY76YN4WBHxMLLcMm1NisTm/9y
3bj09Qu221mqeDd8pQ7U+0W0l3az+QeBlC1H09If1+oDnjzW4SPnfbynxArBZD7MjsbEGT+VG/Ym
Wo312sJ+6zG5ftM/64ihsYP/YNsvOH1xxS6ieZyis6iNA97gGp6RMEwP2V7gJL7AsYPolUWRbWpq
SQ9nFbkHnc9bGKcvXuRvA541L78W4WUD0Rlo61JOVNwVU2HYTjIHrxnp64D5FrIYX0I9cc4QFOmo
BoYi3nkZWWbZOO11L1gD0S6F/Dl7qJO4U0zKnemTmQkRRbbtx3DSlp087nXoL0ryrLSETLfqLE5W
4K+I9pr28qb1NCftXnMkN31Drkc5bA14/aroF0UHhyS3HRkVmsVg1UopyvAPMxERRMATw8SAkTY7
bibiqlEkGSQR9C4lF4ABGSgMGsPhqHjh2miQnGWaqw3kgOBkkUz9MplaEqnSXdBeBMtgJPa2hFvV
9iv4sFD4WjhNPpKO3MC1UkKpTxzHL8ZYJK8Y59UBHDQuSng3/G17HNls2A8hcgGVUBU2BB3JlzXc
2pQbTR/bT59z1cEwtOuybQz1XJZOeYHn9Wg5I+h8A94Q9LpLJugiiSo3tL5bi6UrNztDg6tNFgzn
sylX62FCvV59tM1xvrMtXsBRnjoVvvE4Ac8HDTO9kK/0ysyhnxZN/t1KrxIOI/ap4vaN3poiCZp4
iN1gcQwRo9myt5pa+WgN8RE5xzxSxJ3QLXsTIVLq9hnuzuEDRa3jVeqd1dEto55MFw2ofR2xsXbp
oRm8QwBiI3ULWevWc50fGMFzm2FrOYmLKsXcU42UJQ7tUXWF8u2Bw8wOIqGFJaq/QZGCPy+QTq7S
8okQsyPvkCM27mqiw+HQGT3G/waVdI+yFGjQY78fJGTW8anxP6F546tq9ssqfLLp2cvwGRxkMTEK
LmeJnf8YM9zXGTep1Bc6NPwKsUPHwWMQZX8/oc+daMli2Y0heflwwAPUdFMh34+6udJ8rPSAV+Zy
rgEZMZEd6f6uho4YCb7ZvLNrASz7LULvsIXBlj4lGskMczFW4OpA5Uro71KX2Blr3HBPXfEBKsDn
YG6Nvh7IT+/u6/FqYKVdVVwlIw8FWmw/vRD9gQg/XUKiUhO8dB6Gidq9PmXGUSCZ99D3wBzrcVjO
9YtnPmX+h46uRHmQ4sMgjg3xycW2yc78xlc+tKZiPjQri45RNjI+utnGQxDhkdbrzjCZ+IFQHrcv
gvGnTemXqUepg8cxIcCWSNEMGEFwP7EBsQUOGx4kQXROmYv4larujONERglB8Bwyf+xess5px/tB
PODIv7D8Nz+GFSF7yrIN69egVJy6nI8TbR8r14iTnpmQaTtm8piCBeHmrnOLE70/FOprEj+TIMO3
aiZ8FdBA45klQ25stEMQn/DxXpRtfoiMx2z01zFbg4xoEfsEDyClyr9GpHdhj+xLMRgq5Y4p6lXT
K5tgeB8Qcs9l8ZS5oTnR9rznxhOH+HrMYXHR6zoB0iJmMWp6xGJRoUGrtrkN/DQi0FH3ZuZoED54
KxdUjS3JdyanQdU86hUqXdPxTXcE55vUF0ukXybDJaamKATI2B48BLxiXWC/mfGcqxGbIjPGskHD
JsadhlvV6dAePqUBQzZ09nKZsrkTbD29BewdRTCrsH0WjLzQPIJ1aMs7BnQKLRH8AzPc+C1IaHM1
zFcZ82vyYpyM5QqOOJYt6lD8UKZpGXLvv9MSy4zUOAfJXQ9fJgzjyyS9djB39acOJXHgXW0aiqFX
FpbRrjIoJ7MyvwW7Q64lkbbU4npfcUTNxj15lm7n5SKhW8DsZYR1P+UhbekpBcdKjFUIh/C54ffF
eDcgDFWlZsndGeKHMGQDpcCaioeSYI+cM9DTn2d2JB49Y5Sv9RA6TsyQipUKECdyseiGeI/CvY2e
4ORg96EuvcCCeNc7GKvCHdtrKDNVgBzC48mBuuMGBO3Jjt54YQc6+oCUCIljusY133uAXCwMxzT2
ARtOke9DhCzIBf2MGagMBPihlY+ECdDtfUxSv54ft5oM1LXfo3e0u4w6j0DzHp3beMs8ZVdUE5F4
pOzAExUiv8IUkadvMkVwzwpLdWvJHkzbpww0tsgt2EEVPI/vHJunXp52E1GfymScRobp9Ux7Zlxb
iSt/y61qLFXpl6Zy7uwY2veU1eNDVdx7IfTS4astf+FLFYgvDOVupvzG1Aq61uAQzyau4NLc0r2H
swxzExX2i0wxHAhiqFObxqnDCsW66GrjQIw5+jNrTrLuDTI6eL1GhFVB8SVF0aGxH+Dk7TWOtmQw
YDRwjkwvo/zaBC2UcgYYOLEXMOEituG0yJZdj1sTzj8VvpleYqzr0FjGkHdqiyOV2VVOsZP52ykm
Xsj4sgbsBVJpNTYby9/bvBUJMVJVQ7UZlwsDf0eLfzsM20rHhh0bFKUiPqKrUJ6CfUfTqlJaoNbG
UX1oAiLgJJnOpp985WO4lYtx6XlEJJjWyjDHi0yIQuBZsMrapSVsfmGEAYsxiyxkNDkYVc88Qy9w
tG1plen0i/QjwsEhIXDd6BjQ82NVHXo2KN3YJcOieBT2q61tTH7whhKqt2RHx3vH5IxQsQiYXkyV
SttEbwzQb5WPRWdixuahAfN3fcObzwBYpGCDAPdD4KhA2dMUMs2sMR79nsnhYoScncrg+mcYMKd2
2EFe0j8bsYPIh6dzf6eoHkZ0MMNojqIRxx+r47w3m5OekRsbwmhTF5HyWQQ3xoN6eExRjg5EHkyS
tre65NgN3n4KE8IUM6azGGPi8j+9K/1Bmzm03TP7ykqF+jKmKPSoWHnya1+q1zUsfgwc95K/nMLJ
lYTsDvVTxOqYxnalybcMeROM8WWbJCuFDqiwx01pfI76Ex4XD5ht5WG4NUpATDm7D+rgPMzj4qCZ
Odgm/pyIAyVHzuK9FD9gJHMopJcKT9cAJmF1iGb61Cmn30myY8blR/W+MlmZab3WCnYlXwp2AZx+
e8w2AgS3p+gMrAayHxdX+aBX2xlZyjULPwfMrSZ2bglcckzZGUoQzdUYV2toNGN86ztqtXrE3dRa
9S9KQroQxa5eH728XtPYoxsnfNx77lvNCeY7R/tb4/bk1bdEijZwnlDwGAWU+4DVwqs7ww5yInYd
3WUN0quob1P31SjFu8lgu0zUo6+njlKIu0neFepwmRmzqlUdqBjN8c7rqdSh2EO6fbdahTqrwlUq
hZZ6s2PkgNKlyFO3Gs1VnxNbmt28yYkNV6tjHEwoPvgM1Q4uXlSsDElxtTB3FWBbjcJBivdNtk95
GScDNnx0CJLu6DcHA+zVquw7rbxGKkaPsKvWPll22OiPDrtOF5W3Ij5jl7eVMAcxcIuCxRkvUx9L
arjSJWlNluxv4lRsFNyR5S52WzrSvFQBuXUy51H89T0tLDIwTlB96rf94H0bLRJZ7CEI4kZh1G/r
2J4dXbdJbh6GDJteS95OQDJZGmOOwjIS5bH1xKn1VNoQfgFt2syhGJ4qrk0d1Oec9U5duZKiLiG9
GPHcnwc3/zWFIZtZKnPTuLsXWAV6Xf6gxslqHINtwCMxFFBYuKqMUdJLYqa3vEUUXFZ07RDa8min
C4/80zLeipBYTr0mcKU9lMY2SNKdXOrrjOrPQ/fkm1ejRW+Dora/Dj7nRayC5eaunFxFJS5TC9Ad
dTgTy5iEJps+j0mAne5TyImBuq9nDgVnVowdU0FvZwGrzPypqTv21XgYQdbkad203jvuWpscb5ou
isyFr1HqWFjRcXyuhgkRYyxRn3WYdci3KOuXShU8lkiUiqZxc0IHr6p/nf3MU+QwtB+Y37qCQ0Di
rsVxSk33Lg/ZKrfjbRB1Ad8aA42BoYc9bpv7rNzX+rDy+PQ+udQpRcmTmqxwQR+BoIfhWqtfNbps
o0x23AIJEieOs+2xaS4wNAPWVxqFb8TdIlLP9Ql0tk/RuVXRa+BDn7eUvQjiJz3j1ZcCn8l1i25V
hVjURZ6TjaA4MS1lptUnfXgIMWyewmIrYWygdVXtFNizez3aCnr7Mn3Wupvegy/h9zLwOojHBkWi
JuIn0yq+7RJS6whgFw0rmWPM1O5EG9K2hj2Jh/ZWSEh+rUDyHZHMNjzwNyAFAlKXIfL6yEntWQql
8oDCHmdVq7uOPVkSBjiB0Xdsg1FzUEZjWbTdtWiie6MWL1SlmH+zmQs1O0ZT8OFnakADfSsphye0
8TTfE/RrxgS1d84j1W0kPBaL92AgZqt9SHLlV6kgGSk4WvwyBfEaFcuJQGfIo+g8CI8Ki/ol8eEf
FKReoNnXDoOBYtk+acLemf0G8t6IIQDdwgovUbRZwXeX3/wh/AAl3Y5IIgsh3+mlfMyIhX6RDWYR
sr9nCoVq5bvNTeRADSJtoi69PSMcN2kfLWjkomWG24X73hOgcTIicB/x8WSvBia/mzSanrAqCr4Q
wkzCW1h2D1rGMBIhXjPgEQYvA99Ro3CZShvYONietwrMpzx6KRMDQ02IFNPijTlmr6MLjmO29HxR
s41006XnPZSB34VI3hMxXWb8bFR7VzMHEjC7ZVD6LlQbFzkU7OryOeYwDMtp05P/TW+EuszHOR8k
ivWd0lDNjBW/OyWVt+YdwcCPzG6UDUSm2/l3QvmY5zheUF/oGN2X3qW1uKzxYHHpAk4Eox2dlmpE
bdxTeldJsUxCUkFCJpdFjy7qqcijczH0V0mc8hTHncSH0jpgIcIHh9OwNIkrqUmCZvYGsUSBOpIr
twHWX8TghTNtUeb1SgE+EEXwpYzNtsTBoBuf25FizhswwRgpyIR0nIU7EqbRsDLxcHtKfWOtGy96
hwqohCdk16tUka4xqjSvxKOg0bOVHzYJ4u/naTzFNK067BOD/ZGhNWSUNQ+nVjaq91yO/LCRugaz
csZKP/Hk8KSKxo0XXcvq4htvnrKiVXPMgQZCfZLjwA1iFSXdeBEaoCrgbDnvSI2/UjrNGXRMGTAD
yWr7Pua0L/AISPvCJUAUdxL6uwcvnjaqVJyxNbkEU/3uB7YT1fXKqI2VYX12o7mA6ON03qnHg39m
PcadjHMUsX3FY6fX+7zZ2eaLotdOQM5NjwTWEurejsc1fSQwVeQUvDgIinONvpB3sMQVp7I6p59W
RyCOcDdXGUNSrJPIppex7gbIsTZSwCwJVqltE3vFiInbVygE21j9ykNrb6Ce9T3oPUdNoTpcGsgH
reYc4X6EkjdipcIthyw6NFtbehkYtZrvNfpIs3tRDIj1jDGs/iOEBzfpl8gsFj3pViqyVap5IOIM
i5kODeBLzPKpPEwxkfUI9cHOjYU/ftnJfRjHTtBd+HNQjVVftFAawDypT+YKfnYeNOA3iB7pRwQU
5xX0GVgEGdqGwWYq30Q7Cy9p4PDLGcSrkSHYrBtXgrgiUM+pqB2G7h6wIkWgEQOclclwaHJqZoAi
MV4MgHCdEqy6DTThcVLim0C7b1EFt6MztPQ2ncbY/zPyX7TsAYQI3sqQT4dxejU1qCnqso0BeDuQ
QuQewmbHBPbMWkxTczdk9OEDvQzEeYH1ZNVmij1U2bOG7TTLR7TCSWMmcMqxIO4VhLmrMIHrYLiv
K4AUymxJGd5zHYeB7O7PREAYPNDQ/suZNCCw/S8T8AdnUvZAD9WZY2SXTqF+Zem4MooQ9P59RIyH
xwEPZaSAjxR7nTHh0cdibSJZAWFq6JnrAmSC0gUaLyR2lVOwf9By3kMd0ll4C/Ujnq9LiR5wpNRM
IjwgLExbvCXTUTU8pdF3AT2qN7sHJSRXCqWhGpr4iuLFFCOpBw8Y5Pt4PIb9fIohooSMXwBMelAi
xNrs6ge9MB98aDhBn54LUbnxyobsjToCYtAVNHwEJS3FxPmyq8xTHuHNBMNlBMRJcSxNonxFB7WM
dIgwcrj2kfFiy6lDxY5h4GVXXVecyDO2XbLHH7CxAGpJbMfbTfqK+Hd6+22pTqWBgMbXhzgtT1nm
r0Y4yzAqV2MG0yWWl0n2VTA29NYtFY1d3xv0bTPN+S8P82/P8geVvO06dt5+Sk+lgQPgMSt3KUkE
9r4QyChottd+iTPmKiCqWhwy6S+qV3UmNv/3VbJNoDEopYr8g33ZRcDYSqQnByM9QSYBNAYwY5he
3LWnUX9ktIbr70Fhl3ArE8Heon1M0g3KBuYpiXeGgtgry+woZbBsd/1+eP3z7fk96VWFlWsQfafp
P7Mk1N5g/cehfGF9gtDFz81HdKi2xs68UxzvtXiu6B2A+HbsfzIe5M/qo/pJp8hi1FfTDsjXCR8Y
0AY06k75nn7XEMCs9Z+vUvktifn/rvI/wQsyjq+ePjTiaMguiidUFB4uHsiI6zdVWzfiq5APGvgW
yYn31gixbUb/s8uAOL0Kip2KnOovV/Tb1+ofV/RDgDgNfgYVOCIKgnNCdbU1xhn4o5FsBmdrmG3p
ASB2ydX8y/s8i2t/vk9kypIXbii2aZg/SMqE1ZZmpkzZSQKWKKeblF6EYK55y+deoVgafyOQ/zZs
6Z+fON+Jf3B2x8ZOQ4Yi0aFskAVCRZlWHR22JJf45gCgZ5emwrdsaUpnjYlMEaWuZzypPVHcfImJ
kz5FQIe7vzyAeeH86Ub82KMbSRTcHVk9DhXjmeBqqt/0KE4BmVpMTFvpN/DW9/FqbOaYRvEQdX+x
yJx3jn9eAYtZsQ2hk7xoqti3/3gFRpDYvGmN6EAdqw9HxLaDz3/ff/5Bxc8n/utjyL42+GGYyxs/
FCpqplchHx8CZOAjlt0n0JGaepcb+mepARH7c+wf9FzQi2lU1znNVACtoS5hJGJ7VEcAltk2RZXN
nF6yHSgIJgpJOabkbbAtgJLmf4ztuEyLo9EVlN3PifWY1zdkrcsJp26VMb6F0wttB4WWYlHud8uC
lQ52kjGgUxNzX3G6ceLhUruO4SPorIZZ5jDBrjVhKdPhB/Y5GZVNotD+o9qq0yMxPqs/36uf28T/
3ipBULuN0ML+tRn/41X1x57gJkgEB15Kkw10rFatvcWXa5n+LYTnt0+FeGfdRlehiJ8PH0eI2kMw
EB/MZteEJ71cWsWVVTCWR09yyPH4f/9kqqzIioBwpRqG8uNt16JI4LwuRYdZ66lQXsO5znc5ChKf
0fBfPus3L7Yqkzlisn5sjZDWf694v629tqn64CCKC8PbTMXEXEgLrfuuZO0+DR5q8zzFb7DWIUA5
suZ6aCfh/aTpruncik7eahQXXWZOdxfZ6qZBCxeN00bXKiwz1VMTEuo9YyYI5ZonC8pYdJ6HER6V
QDKcPcycNTYNFDObRB+3+EMR2Rbp8jo0vjJk1lMFSExYY2g5yGZ06N6V9jgCjftYGJcwifJMvmcn
1LRmX9loUCTCtpP7AF1PxkwOTwRHTtqzhwmeEK/mYF+GViGBYtq1Rnlv5msxAaxhLBunO9ubcXBm
dF53+PN9/o8oiNdVlS0OEU2xNFXTfqzsrs2CIW7H+MCIW+tYIUxnCR7wvzRx8b1jbbeuhtIgbf+y
pVjzIfHPnUsmP88yBa+ubMqars8v9z/WSWTBZdG1qDi247huv5MYezxmIUxtTL262DkFOROgysDl
NIehqBmbVvYZmZrvUpbvBvVLDppNb2A1FgDqhTCYoT4m2LpMuXUf0cDq2Zdm6Ngfjvfk2+wogNfV
wU5wFsU2FjK0CHFwjN8Vc96jHltYqaVRu7IZrexmeh0Gcys8D7fC2n8TUE2ZADB0SpN9JdRdzjzb
U16msXuQwunZVsVX1FMbeZvSwuCITANPN/epwfwhY5w/ijuP2OBomg4w37aNMa5tiAZdrO6KQXsN
i+oRCsWq9noUm3ge9ehwFGfUPSQmkZsQVLDWAP5UxBxPf37+v00l+sdjED/cIERkDyXwvH7EBha7
XuihwBAN5xij1WTfoaK1jWONag/aa227AO0Mf2ncp45LRhyLo0D8+Odr+q1Q75/X9LO+KMLAzstS
HM2xWJWUUfG06ydIOtrOs3dF/JFan/Sxf/7U3+qCbNs2TAOlmm5oPz7VVlrfgEZgHI0ZRum3bfwi
gsSRjXrlQUecDCyxW0YQCf5bjACJEOxWpX7R9AZPbTh/wUsruWpeI4A8ECNSysZSaxB9jPTd41VP
77pOdYiW26rqe0OFGoIAGdOD7l97vDTt7NCS5TGrjPitLGhv1XVNW6p5DxOAcOd9963/l132d0+f
QlZTFFWRVU3Wfzx9o071trUz86ioByXv75D9njK8gMNKJ1XabWmkVPYeDJeOifSi0id45rdvMddm
KAXBYuW35VIraYRHGXhf+cuJ8zub/X9d34/yxhzVodVTJJuRfU216qHq3Xzc9Qw0exVHEkbFaC3Y
T/F9FttQRzD9t9LzN73Tv67gx1shzE4bSYROTrb2NRi3MrnvAGUhkKJctP6yJ/6uxRDsN+Q7E7DN
7mf8e09E4YCkRZ+Sk0dJ00+Ww8lXF2TpUEfg0DBgz+cjPYDbJymXecQkGKQoLRL+HNqPuQ/S+z8v
CvVnicEu/a8r+nE8pPlQFEkfm+cSh8LqHcg6SA6CA2LcyFS12wblv3XR+g8S9PpoYS4BDfQ7TK2Y
lxof0gRS4zK6Jl2ggo3mYjUCW779ixOL+Zs6nFNJCKoSzVSMn5Y2AG5V44d9faF7nHzXL/bTnD66
Tst1GRD9s7bL1aSCNy2zBu6xq0Ie4PQFLlgD4+sRhzP73gqrY/0p5VIZpPWr6jWzNiiDDIbKslMW
ayiPBHViHB18W9BCJAJcNyVRuLC4JCcYHQGepq5nfveDBBGReEFpLv0CDBuaNVSsKHdjbgVWQeUy
/4SkWQ14qTgcOmwzvr4Z9S2Ovb6099VrCCTt7wAy//w8f9dqc6cs21BJjrT/U1aZtloU9sSdCrZw
ICiQN9aRjNpDel8xgFgXj9knAVTRAqTNNU/qWd+KVbdDOjh9M+08hOfqzZ6z+XA0pcFhZvOXRynm
9fSjLBCqopry/3B2Zs2tYuca/kVUMQ+3QqBZlizL0w1le28zI8QMv/48OJ0TW3ZZlSRd3V2p7iBg
sdY3vN/z6hr9AfUy01B6Q0hEvSv34PRxN1R8VCVI9hwf+Vpjt55TwZKOXWRmDX9TgqQmu3ZaBD1Q
50C80WelJIaezxaZvhCm0Y24Q44ieOtYcstmMU4zWCcnhgmN0MmY19znAP1rSfjBKDEOxxO681nn
mJbLET1evHGBRtJmYTTk97cxfs6X90okPdb3yBQIq79+7rjRmnRxrHRNNO3FuCHRxUieNVw8/4fr
WKpJjEeyaF3GeIiQO00RuA5aY+SZdNNYlla7//0q30LJca/gPiSmgzRT1D92t08RnaJYuWwhFVmD
l+Eyo140iveRsMOHlF6u7z1VSB1/v6g85gEXz1AXybY0nTBS4vj++gzrQmKsVEuyW5yODU6sHCOM
KbOKSnZzehhVc5QNkV09YSCUmosQn+P8DhE+2JVeoSg6S9qx4EXpGbobStTff91Pj0QXTU1VFZO/
WtK42j89EqMY2kw1AyY4AYRUyxOxzKmEmzXTalcVbkT5NCWL8sUrBZqfIiidkFrXDHEMpD7O1U/X
FcIy6qALhOuumo2wn6hA5TrYfrgnYyuYqxmb6tk1/+mPEOnzyyA5tHRdJZ43FINa3sVxTZikqXmW
fNyueNaW+nCsT+8jF6s6G686bVPNr2eQ42dRVDwAx9HwuAuBzqjWmwXILe51x0T7lmpAnP+quI5Y
QHMrlS9V3RQjTdLO3k5UAYNSmcXgxcfEKkna3e+v7XsKz20Y5Ll8gCrSuIu3ZsZh7PlMX63zesYJ
fIod3TqSUXPm/36hyw1gfF58/NJYUREl1bhYvKdSb5SglMJ1TBsDf4fWWlJEn8Tt3//2OlRtxsKE
KGrj1n+50USCKOYKYKGcAl2UwSKbEVQh37vClvu23oki2bhVmf2Mv1P0MZr6tO5SFXmkrmunu8qV
l4qr28MEI53HwYkmV3Yb+fLM/7iUbooiAFdDMT/yy0+X8iyS9VjM/a3EgdQX0uyUR4zmZm5qeW96
RR329N7Q6WISrmiMRSwI2IoZbkOFPzwm2iYuARATkfiQ7qpHM8FqvoZ9V4tX9oDLAPLyd4738el3
NnLYR6aogo4ZnjmgsIpBOUGD43ReMm3++3v+6fnz4E1d4wMkkREvVq5cqYlUAkVaS0PELI8bJc9S
MzOgIweMjbWjMha+g//g+9G1LecyUuQ+eePEYONHo1LF/3qfbSnHXjWc4rE6pOe4IFCX7byjopfu
B2RkGA4NbhdUwf0mnXfgGSWFGfStgVtmGfeOBsapAcCv+uaV4++D4Pt1W5JlCedY2h8S4bV8+ZnR
xbJizevvhhtlotw8GpNnV5osFmCLZuGsmXhusnoIFw/rp61tHw5/9tEMJJkT//crwYBTaH2UtKxv
9bPkBN0ipDe3RvUyfogc+Qh+xqonL4VBpCtr4ZJfxAv5crmLu2503QjNckjXKB18ZT94LgrKBF9e
5V6U7e6vfC2blL5vZ1yRfdNSRA2y5GWBkNEl6VRDgVoHbOkUq1nmgwP6j+RMYAjxCMN3qrYgEDtk
ohnLo2mnFRoepTrhPKHgunE1PPjpIZjI9VRLo46oXSa4ity2jMHl/d39/ePgniY3vPdby5457XS7
FSf2/Nq29P0ZkEZTjlUJszTqCBc7YCDnGiADP8J1BlGgQqnaZxp0PxIuBkYQO0aOleCF+QbbYghI
xjlSuc9TJsvK46ndJzUswkZc9qNtCzX0LYKaKaVtqzs5PeO9zNNf+Tgu4ydOBcqsiiZpNBAs+bLq
IRZpZjGVQLm63JNfYutslc+/r8RvVYaPk8fQNAJDGhXaZRTU+UUsmOc4Xg9yMSn1PcP6dJP3Q9/D
KabWZdK6IwKLGaNVhRU1/th/1pG+UBft8RnwsyMnL+gdJMnSlR3z+1Gv0HZUTIXRbVKiy9elsgSF
uuBkhOF5Zvou2ny8lZvGu1Jotb6fA1yJj4KGmTLuARefY9FGRpV2tb5lfyzb87w/zXr/PSTYH1GZ
FYjHvINs0UN5plc0kjWVJnJiScEg1rijswSZMA+nSQBExaRU6lGDoMlZDsybweTCvGCEJQow6FoD
jwK9WseQ02TURAOO9gqRZgjnsawwncly9IiOgM5SYByp6TLXNHvbCk18YHeKfmuOqnDgb+cwm0dN
tAr1hy65kyRzO6JeYdZaoELz/i8HmdTee22LEvvkdOcSp8MelwRUKa0xUhVEjxR8U5VM4OPAhNJg
uAGH4pyJ2nSF3Bz7C3QkRkPNSyvcc1QxyIO8Xk5zwkDsAKpNoFiPcpwtGvx68gJ/x/REjxMEnz7s
TWnZxJhaoXEKAcP58t4wOOSgR8Rk1mIl2xkijqt5jjxGsV+PE0UCLUuFhoKDImvjJ/XpRC/B9GSd
kutbgJpBuRELa3fTWAxo5ohT0VudtrWJXN2xhpcGf1qpOxrxX1uqMGth0DMNkwVNyVa/8pV9q5WN
Xxk/Rx5POf64bDzptVAB7Mnidckmr6mkrNKmVmdGuCnaTSK/18omq9OpwJxmxBOvT9H89+/8h61P
IvDTSHgUUviPJuKn56Lnnt6y8lEVyEB61Ck90QocIOYSv1/nY7+4eAFfehYXe6xR6WVmNmq6Fhm7
hk3aFBuhZmbc7h7oC4WGy+jAkMPcuHKDP2wWHCIWWzvnm0q/5OuLV1URKoiuh2t0WjKzooN8JDGQ
yuPVTOqHzUIG3kHz2AJVJYoXwVScDZZRCspHxo5aX8Xj7GDeNcHmagry0z0xdsUJaeqWTK749Z6A
Skp6rygfmSJo7J5LYeYalghwrpU75DH6vHxvEi6frA3KBDzCr9eqG0btlIBcHYrz6KI+zOkBl2eQ
BgZDBLNR9dYwkYx7ACR4J0LOkcG+72cpmt9yzxgGLBOBL/uaPufHp22wblVSMLg14zP6tHC1tKvi
c8Mz0CzLBvs6yptxUawJl5F0turif1i/fCZocSyRZ3/Z2yyT0DvJGVJ6j1JksByN6PPzMqL0bwLi
1/8W5g4PeCY/fUDNV649rtHLd0CtSVEVxBvjJvb1XuuwU85aBgZXZUxVcFRIoS0siT21bRVid5m6
DZZLFPwAmExS+UpQ+tNqgzouSxpP27A+IshPT7pRBPI26BNrxAOstjAZsaRnPt+rxaif7vPzlS7e
adaIUVqZFKM4bhnQhWkYUh1Mlqq8OaOQl8QX1APIRUADivE11OK3sjl7MS1VljnPmQDrspDvq11S
qOcUmyPVwVbAMNBSDR4NRCIedLjDmQDYmNbo3jVo+uoWVV/MqW/6VKkSaQOVRXG1rmCobjsSWFqm
/ehxmP5awDiqSe4xVVZOtVOf2yvr48cX9OmHXzw2sRo8X/REBkqRaSK0CZakaDS+zWv9X/WHU/TL
I7rYxGPV87NajML1iC2gOLnvoTEbDD+jsJ2Z8dyrw7leBazS5rZ38i7bQtXYFm06DSneY/fRpfmM
yW+KxXYo9LbJlHr/pKaQvZmpGTnznhRtaM3XejUdA4Gcyn4qHFWwS0YS7GMmlAed6e/sKOnlthys
7TiW4l9NP3/aXTiW0eYQZY812K9fXB9I2lCI45rHKIf9DvUsnzkyHanbM6DxP3zfn692UQEI4lrE
+kOMqPXO5GNiMAfBvhK2c6VHJGkLRoPV5eyE0LuLR3rP6vfrf9Mafqx82aIEKHNSIhH7erdS2KZy
YXJGhhDEAOE5YVLDy+uWQtTbASy8lqQvDVFw43HQgKOoZQAmOwtGu3WHAFuoXk/mX8ZpCjAJBoqP
JlBcPAUdkx6YQf00wOfPIlzVz9dSoZ9elMq2pIg68bmij1vKp81JKBWsTTw5Wue0Fby1xxfXRg57
hIqk+mpRfjxYLzfiz1e72Iir8MScbuila7JDQnuKAd1oTSEuU76BWn/O/fDKt61/P3810+KVsC2R
73ECfL3BtIl6q9S1eB2rezR7kbFnHk2DNQ9z3ZVOJECNK2H83c5iPqFTPFcgxMIZVSOPrie9Vtlg
YjhcZZzY+S4KGFtTj4JKa5g8nsTCGKepwG8H5Aj7+swfDC3Dlyvyv9pyyEymEuE3QGukHY7qq2xn
eq0zikQbrD2KTN6gC5dQtXtBPC/bdwsLhzy+RweTMYPTMWAT1nsxfM0C5CEvJw2lvRrdwH9PsmtG
MbL5vXAwPisUXHQ0iMHUi9cjygwFqFKWAMsVafZr67PSHdOwAr5qubGKu2Er7MdnE/4lwZ62Ki5e
0nkBD2WZMZIYzM2ynZe9CldZXzMU19AANGRhITEO35nlLPFv9fN9OBwNHgE1Oqj8vSxgluMhysfe
zsdYnHrNSWd2yGScSHwvKiCDugD7hQ+jgv1A7awHmRMn+0RiTJWpgzQW/sQQsGQfLL25a6N7DGr9
SYPmPpJfxi5ygY+TyuilSvo4cu4rqVpJNVO473L4hqAeAni4CYa/WR4y73WyjbO2aPWnFkuDEneC
MFv1OJc1Mpp+xsEHsvPTeIJBDRr/6UF8UH3BxaOJiQXoUGDdKn8WAvdPmRRXaAJFsTzLmfAZE8kh
E53KVCGzkQMny6LaIzIBuLlv+xuVIb90q6vkKgYsxVsJ12EyuXR4a+s302cgvln62btkEOkjdIMX
3FBZoeskyUfOdqIqk8VoqtjjRS8Z4c2g0X892yFz+1HJ9L8+z5he4atmtQuZtsijzInxLsIsaZfU
c722ZqMJSk2vSKBSC2LcxGFkfHQJj1EHwJ0qBhyRWU1d4hSt4JdNqg4uPwf0GTGCQNrT855rz7Il
8Ji1yTB/rTA0BkE/t0QAR/7Mgug+DqWNAslxfZc183tpMic/LBtj08s0YgvOtViMbwpGxKSI5FnS
GVWo3oQMj2bhDEPJV9fVWSaCTneq4m8bjZG2CG9uhoSggWDZmzS1I+PBRCGwojnT5AqmRCbTQLoT
yfG+wBk2yNt5SEqOdDQx0B5IjJx/2Fe/1L6Fp5Y+rxiaOFnhoz9Ot5rdsvV7ssrhtejD+VOb+ZuT
CXag02d9lc6ZykPKD0FzzDS9M/NJcP3mKUBQFdLYaIFCHX5akWxk5pmQB8suamASEJFR04HtTU42
10jPChwPeIULneogSbQAF6bR02WR4+3ow75iS1qqwtKQl5a85O/9eimwdbHDL0YIfl83doFE2+/e
UW9DGT1aEqj8Ck6EN9foG+QoBgsJfhIm4sETc/bnauV1SHwanC/ShmkoVpBivqv1SyPsNVFwTkZ1
pdskjVvJ15OADp2s48dDwMhfLraaSmsjv+qr0xiqxsD54NFUk1M+G+11Uu8dIbOFG6aJDxgEQCQI
GZn1Tmzvfz+5v59HGjI1ZRSton6iGvj1cMA7wYtaxU8ORQhOauLxFbgAggfsONV89vu1fuhTcDE6
xVgsgD7XPk6qT0etVNS9FQZBclDeasvmZLltcecEFwsYd6Jvh6ffr/etSyzR9yIeV0XNVCx8ci6O
9trvTHpTyrBvdhpuDE4NB2eiowsm3ptobnaDz7suvOmwIRIHsHM3Tw/CtH4I/lrhDiAh3aQrmZD0
Pdr4+pMu3npbNlAN9DjDNZNtsMT7F0Uop8m4Bw6wREw+DPZ2EtFoWqsBiI9NwNeQC5Ubg73jDKXq
0Bve9PdH9UNxhd81lkLpqmky6oSv6wDPKrPuszA4DI/he8egJKIqprmTKQytLTNHdTVJHn+/5k9L
j9dCVUUyaeVfdg05TdPQZ8Z0m6b4d9iy7ooabWEnLfY6yptr9SPj66Mfm+ISYapo6h8S7W81b70N
fN8n9ziM3HNGOF0YEvFL3UNCs71n6+Z0jwKTqfK1vlfm7N3ec+FqB30fAk87+IFrPqe3/lHZ5q/q
QrxRNuIjpwvm9gqzb0xeoRF6pcshrbKb6KZbqQvBdA0YY9KKyVfNm5bHBBPXaKYz4qxzGrMX2jnw
6V381g9rhmsZ3YJLqeg2k3Awq7ttqDBlwr7A7OsMqGa9U+45BQr1SoPqQwjyn53o3w9mTFl5CaJ2
WdkMYR6L4dBHh/CFki2GqMBgsP492xZyicLl3MhSm1NUNeDpTxQG6wUH98vsz4mZ/mEe3QcvQJ0k
Ij7OqLPdjR/01g8w5YaSNwGSHe+6e5NC8J06/30JmV/X0PefflFeT3ETykWviUAcrdvTTtPngnQf
0ePCfYsSeZm/wU/Q+dQFZD2OXBnIH55VHMV1ZimdUnIkTNQbprZt6COMAsop4Bvmv7FtgIY2k1B6
A+A8mg8Ss9ngvVsIMrCVsDpfBn8qiLPC9Dw4EBRxpSLQRefF9NkheQcgxIQ8w+OiDHnCrm6Ih0uU
pHgP8QAnuPkMuSMfAiK8hMc8q5KlB0nEukk4oBEpSXsZt/oiPlSn3ck8YuwMo0YvHk19nsfznql7
vIIlY2qc/ubn+7ybxq+/P9mLuvK/nywJEUeDREx88WT7RE3iTO6iQ3trvJ6P5SbcC7TP2jv1IdiL
D4Q0v1/Q+PlV/ueCFydRwBw20/JldOhwtpkCodl03kRZn4myc6w9J94GBLywQ9K3kzfAhBI2qftx
9Akw6jx/Eo8xWK2jtTJ4V5NsjtSr2Pq1c1KmmCLs+42yYq57KwYOzt0An1FPuuEzgldGf/1hkmsO
Xm7Fn3IP5BczcKL1KTiq6qV/zNEKqQtpT3yAiq++O9+YjrcZMIy+k99AFqULsCWr4rl8vfYSzK8x
wveXMG5pnw7MIKS671cs7+oNfsyWIcnk2C/l+4owyw5dDZ4AROKJ4A5v6Za70GCrNRNCrafztN0g
wyRap7tCwEWLZNRCUWvkyBuZgiKomgf1SdxhqoGPhuQUTnePDSqy835R38nu8FAcTkd6keIEaMlO
nUIT2bZ3xt8TDvbmHluu85O5glLOLC2mKn+SRbARX9NDcaT3qUJCuMVdhi53gqu2di9dOds/usrf
N63/LJdxOX16NImSns9RX/FoHptmUpawVyYy3miLHduORVB9AxP0/Ao85cpCpanL//Uvl7Yuzsra
bAahsngrhWLLpTt4szCfecqSydIIiHLl4PMq4j2ICXJho0vDxtUcoBnZ0PubEjwbPEA7GKZw3jwG
shW7eIRfDWCkxfVQAyiwSocZ5lpDhxTJ9cJVgnBHmjINDoGsEeeiuaDCkql3jN3iyBN2c+JizXJg
m1FtyRmbuCVtB9ODKxUugGIDXXKOj1VnrEqm9Z5QEOOzWqgHA2PqwIab7IkT6YlBzHIqdnZ6CyMG
q6b8CK6Pkk1qTMSzk3v35S4DfkmytTmtxHcN+yp1nsEaiWxAwYCzSFkMvicZfxYnO2jMSsizzntt
kcnKi5PunFu3x6HPmjPU7lWOnqzrwhGvKW+InX96Pxpd3bHBS6H9IsaSizSv1SHjUACALO7P3s4z
D4OJqTZdur9yc6xxDNZuS2Hni5vK26jR3BvHkOc4cJTNUTYPCPC1g9TvCMTO2arWHsUSPcWjkT1Z
bDspibkOzgQYizzDMAQsTXAOplXiekcpmDLSUTWT7NHcck4mwhKvOTWlIAfpOXMzkJKjo8PcO/2R
vJeKInji1jKq8kWfwdjCj9E+5StLYqJxKXOAQgGN1+AB42jD7JvBQVzYVupagNMQKQs4gAGlt3Ew
ZKQXHRbT6zdGQe8PZFk38kf2peDwxyDuWtLOoF9hgWEp9wnnUgBy/UUr7jxQR6wJBqgMJoJB8oZ/
snana1O484wfmdifq+vT2fU5CuIXQ7rVg2XfMte9MOPV6EQjB3PBeG61Q10c/Q42z1aG7xDNTqeX
gDF56zaoM1enO5o42GGfZdc0HCEAmgWtgu3LxKzS3GKaUUlLv3y0ogfdeE3zm64A3qjPdeleSpHH
cQDob1b2HtVrnHAVDuH+ocJyoFy0Gir1vVnPWmsh5X/DP3J+E0u7mNvpxa2k3JV6yLQa5r3CRtBW
p/A28rYIgUNheTrdqMW8ETdadRt6kySm/gE0iuL0UMTOAK6rwt1busOrOcp3cX4z0ImuVdqOr1J/
lF5qXKBPB4wShthpjCnu6W38BOGpGUjTpxSNimN4kxguGdwu1hdQWSw0T3cSo8PNNBTwjwNq4eAz
lAxEG8hzIfiAg3Fb6VY1lq1pAEsuEdUC7e9pB3R3MjPZyfQsTP3qII5MY+2AQZ9RTdVsHhRzi4lU
iIQnV1+nf5oAhulHxIhtttTZaj6H8ttTqgAnGL3q6cyk9Jq7ZyYivSnkh9+P9A+ZzbeNkilVpOeE
3iggvu7ROQN4nh4I4WEkgk4lKhd8NVCJYRrs2/eRBbocigWWYMGT8Jbe8iUYb+d3fdk9mAsjXfWP
rXuSJ5K/YS+LF5EI7YkNi3OXGty9/paLC29CvfvKz9bGn/Xbz77YP9pYDqsTsP9DdWbSAdD8VEJl
DGVrqnkbpMaJ+Spm73X1asrLYHjw2qMnLxNgV+c/Mh5pDE25fTIpaShOQF620zhxfWummQAmE7eC
h+KUfyoAovuhdM3eNULqIiZtIGPueZtsuCkH1yOipBb2Fu/QbhNVPjFuyT8Gbvr3V4QO5cebRQqk
Gch0mPX9+o7ORtv4mAJEB3U/mHjvsCdPWhq1d/mN2DgD1MyJcZdmTotBwdIsJtZaOUpnAI7z07xf
We8ZGYsjqqtOnzeQkLfp3OMwYBxq1q/pJcJrwTgxtKX37BZbIOU8rXDY0dziTzS4akNt1xFam03A
f23OC8tbUhnk4Skm+cRoU0R9h+WBuwRo5WZGEhHiMfQnWTLfQZgzGqKQqi3ZMb18i+FycRcSKSJD
e0tSm6ng6NFfEeMBD+Zk0k92tStSG0teBDCFjCGbjX8B5k/sZtUKN7rqHV8Vyh/VsODP0Uu0gpTh
wQLaqt4ErxIYuQYb/L3p26MbA6DMeSbdyeUyYk+dxC4sjR24Tj5LsV1Jx2HFDqqOU/ojUAHyTEOJ
aWveMTiVTFtpCn2yfYRKxHZmvBLvU+c6FQtIWbJniyuKvY0j3wDt4bbNB6plzX44xsASTkt5d7s2
nsdvIXGZZqVkCd+n2ng+BVk7PAyYg2DQtMe2hkqmpLldvDg1M+2lDyYiJlebsF9XWOCqBEkOXMnz
ay5gdTHNp78vrwv50z8BLNWXf6+ui6BeNiADtli7EqXB8hWzmYA9qDlvNMdMlmP113iTB9TCyIQ0
VbLPm/AImTMrcM7G9ROUGNB1CKIM4ayVwGluQiJZwxWQ7CvRPg1XAfVq5j9pkhJmFThrAp6FcT2h
uMfkpQiAJiDAB700EV71J6mfYMMB2yl5ybeYMtdPxl5AYQQdRHSHbAoJNok2ONTr7/JYKCXlhpgz
3Jeme34TaxsMaj9N5kBP6tU4FPiGrZRsTjx9Rk7A/DCAK1C0dvVXfSokW1x0uVt1Eyhmz7oH3ZC6
IxAUbBSuPOULpev3p3yRJsRG4zdntYgO2ePgOyWaqndvr7/InY3nCtV+x1/yqP5ASm3oJY9+uvDw
yRRc5p9x7xTftHfj3r+pEnDeDmMJ+CgT8fE+wsPv64EJwyvbzUXYnqdUgqOYLK+HyBxN1K3sOWPZ
wSgXYrPOtHtd3vTKTPN31fkmE90gdduTAzw5QMC9b1toa9MAJmw0p9aww4mtZWKY43gv6I6R2f7L
Kf9bwFWq3BJtmkuqfiY0kmfo7nSQlFHzaJ53FJzrk3Pq7wJ9cSY5gtORjfo0xkYg2c5KZW1Bofcn
EMKpTga102TvJ/aqyonDl1K/FQq70lfFAB4JRME7pWjBOxBmELN88AUYTUTuuSHwLuRNlR1K/75p
b3T5lTPb8OeddR8zYVVNjQZk6FEFRG25ZbrLqPsMSyWfF8xDnB0hX2vtQuLneeuim5vVhJ4oGriO
eehwSd+M8P731/NxIH8/+f7/c73UzVqlrGUK7LlDXFCin/V75U83Ot1OzHevoikx0RK7TKdZDecB
AzUn2OGJl/xBySn+ZYJBuM0eGLTK76lrWGgdQLenDpsfkamNqxF4FsZGCf6myY4mVDnr5vKdtNRr
6NY22bX5RkeRAbrsRXPYEOqEtHTGm4atD0+RdI7MqXmKcKArGeO6cu/oP39fmh/ShU8ZZWRBNstl
lmacraDfecPGo/hV4kQypTpQai6mZDpuKOVSAwCGZCjaBK8RzPuF0Lg1U4J/sabQCUJ1iMTxogTm
bUD2ccR6LQeMkxBFLBoIriNLyS38GcJTqZw2EAb8KQ0UC1AF7mKd3f7Fz44gGbcdE6vcDmauI4FX
wXJcnDMUf8aZiHpEjg4E8DmAyGncTLV8GmsPJxP3VY7bRRYtIh0o8gzJ7QP1YzIyCT04Mv1yLCBx
iCJx6tRJ1DIaNlPNSZEvocVV1cpIHV4IGKYwpjPLgaTfDtU64R6YqEttXk+K+1O7OMvQ1nAbW1F/
6sbMIj3Ej+2rzN7or0oPvPzMUlxlFALecmYxRVdDmQps4XTDrlowhDVBxie/dS8DmaWwUhmw1BnA
nlUZmHjQuU5ZHwtcjgO8r7DYmhA+UoQeqlmLG3M/1UHvt1fUuhcNim8bqTruXp+WgCH4QmOM619i
4HxN5ci2yomyhaFIGHCTX6u8amMk+e17Y2SOnojGxNZlg6IIKo3mLZlqldrRXRjZ6rMGVRB6VQar
cnI+0Is631iLZK2+WI8RTjD3gK0bHuJEh6Ny391Jdwo0tQP86Sf1adgOhSsmrvKsH2Q8vt6y927P
uhkjFfwoGjiJtohXj4sZ/Yqxc5L8Xr+BrHLOpyfB/n0zuRjV+edhfrq5izB6AFuZwbaLDhow1Pf+
3tfc5G8+bSgJv4ARmNeP0hig9AtiGLSryhL24r08NxZXjscL5e73H3IhgMhyuTNzlRAX/Iw1sW6i
XXMH8oBwtVs3d6MNDcMphOoTno2ICGSH2cNr/vf8cOWB/LjBfHogF6G22fuSVya87cRE/EI4HW7p
9Y2eMAtsS3yHz7iYa06rUKdkZFg5Ag05H4S98d5t1XmwNHb97e8/6WL0/PujuYjP2oipLlHm0VDY
P78M1swiybypHoY9MNctsSNQhPy2ulfdfKMtfr/4eNT/tvgvohYxPqcnxK7R4bTEpKR6rd6RffUP
KTSXK/Ik7cckR6evRb0QhfLlaJ/mCThxpFwqkaaF6pSYw7dTetWjd4P4EcI58Tspln8fboNdv0xH
MDFhJS0P2xhXr44ZGqKEt0jGNeqult0alDGMEmuCeUIgTtMjKnu2TsuYYja/wmEX6wDCUvkRB7OT
PMUkpqw5yxZqcOsJrvzY3DMBKltuDjYJv4VrJ/nPcdanO75IvX3monwrGNf8YKfv8W363Bz0FyqF
03MwOwMnvaJAU74qZ/69kv7ziC++9hYjgqAu+NpRmPLIDNXR6lm+yNG/BCD8J/V9/ELq11Ia5fTe
9VsoyhrWRncN88LI/2CiUL4M7So99NPAstXR/gO5zZVdSVJ+Xnb/+aEXu0EulLovxjnVW4n2n/AY
YJwWrk9UEo4K9ndgoT333E5JANDzAz8ksSBrHxaC8RoVZMVMLUkDzhvzwpqTd9bJA2VOE2UhzCn9
RqJjSmfRtNU/MIBPL7UxOacT/R1obDxv/UnxSCvDwuCBI/epRvpiqwcJ5jMN/skIosbn0sAMx2kZ
2Age0r1gaxgTJNMAB6P2xm+mFAaypWiQCm/ILEMSvJEgID+Z1VTcSXDj3+MnePGM/kbv2jM0Pyp7
nAVECdUSC5zmiA0FjFeKKjGhtf6mcqgcLIyQDEcL7IRUCNJlsEn/6PPkncJaGc3Op0mXTr2b4LRq
wRtY22pwBoY7DRfwZGtszvqNly8R7REgUb0ykzu5u6dVpvZvXoUx7FtkjaPWUEUUlb73izQaD81+
30x+7ld9WvAXm2vRip0fmCz44aC/J0/GmUFIG3eRMsI9B00OYKhJgMfrtQrKBbrg+8K/2ELzqE+i
LmDhK4fkjJn8MvHmSemc9VU55ghbUV8NwtJH7UqiD6oQ5yoqsJRvLTAHKxFbbsVtiln+im6GEj8O
E6qK7Ub/4PeUHLd4lDJWJve7BFdHkUh50WEW700VzzYfs6OB2eaL/0jLmHEPX7AFkviW5HhCGxNK
z+8PWb62j15s2XnRC1Wk8O1QyOusWShnmJe4GMSoS1RF6jDrqIBoU6u7R0TfPlpI/KhfpW7CDJs1
8wK6BE51vqVFYfnzM8oiCSrDtS/8553IHKEgIoMpH+2bT0FcqgQy2NCAc+WdzqFMOYGCpzBBWJqb
Njij9MpTudB0/LMCGHRDW8+oIRT5r1Fj3poJiTD1QukmuQtX59s0m3bZRNj6G+25Wga31GDN+XDU
H5Jn5c/vr8T4KahgZh1FjYh8A1ri14v3baeonteEB6VwTsjCmPG0UJrhc7BlGzlheYbTL64wHsKD
rXgPy6fNxu4941NYIx6ryK5dPF2Y/jgrNJf2gOREJsPwaqddqrFlMM44y3q6pYhUM+orqOS8t6i7
7QhOiKZSB9sputq6uTDxYACaMq+toyA8qK48AYoeThUaXyAyyRBujTtcIOknqek8DlyMlCjkQK7F
vCPW93BJTCgeypaSoyrjYGaL2ysP66v6/F9v6vPDujikurOWaKXehvDpJ5ri9OY2Sty8tpPaNnyn
ktdttgoCfvGs4H8xZ/r+LC9xVAoEHNNIiYUl7pMpfbyFT/d4I5RzUb3TtPukuusCRtKfw2U2h3lO
BRFIUr8SKfwNzlEtpkdfROdi85RKyk/UeDVUZoXbmrOKJn8JU3driTMcSap4IWLBWS8T3+UYDBV6
M0gIJm25ULBJq5b9vKim1l0l4Gr+v6xkiDpgiJit578XK3kIlEHB34rOmY8kF2OjKa0pENWGOQnn
yqvRL7Te9j0o7fbQURjrD5wW/hUI8sUYxT9vCfktClpJlpFvfV3SKgVD0Wz5nvIpmGFccCfeO7Wh
x4aM7DQbFsCnPLb4YBevgkNoq94SstoopSim8LFXw4atXlh0zX+n3fr+uy4k/Z3l13ktWeFBmNdO
9Va+5+sa9e2yPlpb8qtqFdrUwx1E6+AuH35futJPuxrYiP9/KPLXh5J2+SAOZy6eT/uBGH14wHHa
GZ7FBwzGfr/WBdDjXzdK2K/zHwAmmn5xlvZDHxa5+XGjmkXIIi6J4Sgpuwp2vPRomnX5Qg/tD+oC
bS04pmIr79o71dUO7xCnpnU2Ce4pVNnDS/mnvxLMX2Cf/vl1jByi7jMltH0XJcRCljwZ2idVble8
xwcwvdekiXIw9/nhfMRhxfGWxc5aZX8Slw6t5lgz4Z3i1Ya5lpOT/6n+aA+IIDLqwURbON2cI8e8
E9DrbnEWWPbWRH2UnBdWvE2z3JZmFO3PbljM6gMAOGoAZMrFM76LFHPPkz/djbrPLLywp/w5eWzn
2Ji8DffM3U69awtwDE0vMyYGA/9955ciPbxTsj5suXM8cfgOwLo43rzDAX2GhmDTrpRdhVfoldUg
GT8tPRiRjK2pGs/8EtQcnypDj+WKIyYeI2PwOuwN+O7SqhnUW7L7wZ82j54+ReB7ehff/VW0G88Z
p1xS0mFLexLm+VoGisoGhpeODEZ/Iu/NDZusuRmsCYbrUIOYKV7qM3Efb7tF9EfXJ/oSI6BoEW8B
isxjdVLa+cI6FNPzVnuIHs0X/xljybKb1c28GF7FJ5mh8qWnYbwA4cHEWGpmvKWwvHBCn/gT/ck8
+I657Df8W+HGuzEXspPd6Pnk/zg7r+bEoW5N/5e5HlUpIaGLuVEWGRHtG8qYIAQIBYQkfv088jdz
TjftsmumaLu7HVDae6+113qDNqj7FU5+KyG2Ok78gaJZ63KGy7Mb9eMRvce9ERIIgdvTm6kPVNKo
pQB5Q51ReFcN8HmmgzUbGTKHSdrv3CbghodSr+uSFXy0HTyvRrG6sK97nBcDujAQcoAjRCZ1MMSC
uxeXvkwLTZ7qTw/LucoU7XT5fFf7CFV2yftIItG9DiiBqanTsRMPWf76DVc2uAaxR+z8eQ1Q27zh
n7H2Xw8doeG/15voLsZ6EmEMqTCs5zw8NpLp4Ir+39OpMJcEi3B3QHZjuPyg/o4i8ySiC7a6mSjK
J12cFVqtcWWkflIkN4a0ZbL5vbaBSuRgGUxlGZMk3SF7BwZORNgi07lxzm7nl+LPt+smGBBWM0gd
YBxfVosoviQyPpunGUYMmKUJVtcubcXCCYlNz29HU75LMP442tfZ/JF7irGRZveUu5as4RFlB3rG
KmM9stL1c9a5W6UjUqG1I0T5ufpWufZIDdXsOBJFWZiCOABfLBbS0w5nZfyAbMBVxuTnR/ttfP3z
JF/iWBEjWmo8uCXQjQIq9VuE/UDLv6cF6uWwFU1p2kZTF3Z96pyD04Tlzy3hVpsiipU7zUFFSgoS
fAKmP5/Zt/XXP8/sJcgJl+L2FNtB9/xsvbnN2DbwTzTvh490YfxW7P0OJkRyoWoyKGRy55dCwFW6
qlLUcDAZCZpPbdpY27p/ORhWtH0a+IBaXfPqxhaWKvX4/hvcsfPtSGmra5psoAX1yttXqo0qVdeC
ZKJ/GqkH8oiT1f24z6h+Y4rhn0ei11j6OgvruYbHGzhRE6+VKqQf8Dya8piM50lKjfVGixjBsMU8
Y/9tGkMWlC5YfhO1bDLzZNTdJkNjcoUZ0ju6qV06jcdW/ecH9/1q8cfVvMyyY5Xhq11wNdTMoMkz
0sUU3THrSEL/edufUULBTsvW6SrQyreVsAaD35ODyj1Obna6kOFLWZEDQdJSKQ2rO2jo9HpVO/nY
9HXNuo7pBgMYEU36BOffJK7lbwPrf5/+a96rNpmkX7XsNIPlUhzqeWxX74BUWgPPvjQH14VanC31
MAO6kuhbyZKcAIyqi1YzAEvsKn6pZnybgQGM19WWKy5hB/L36nurL0qc3mpWrQ/IeMXHZbC7rURL
drofZ1BddPx3t5FBZMpcJAIi07yz0IDBdvIPCbeQg4yXty8NAarVXtM//5aMvnD6/5OD/Xl+L4WA
usp19aRzfvEAzEYnD460mQtf021FBDXn181qAxKJNe9mpjhpI7RIpcB80EDSbfCacL+AHrVYt5H6
BDxNT4O48nxYRZjfg1wyQbm1DZAQX9vdpraaUUe1wL9dPumRpX1uv2oXYTxB/o8O43vyViyZwAcY
T5ddspPcnB3vTrla1QjSWDni3S4Y6XRwvzENgSltnyi3DVpIWi9y0boEGPAwS/y7SWTl6VG1nmnL
Se1cbQQi4RmBvWBDJ4xbnz628ksKGnh78m316R4UND0V75m5nWWDjF1hNw/PuHl3EJeSnz365yNG
ZEE3mTYK1dd+dAnY1eE0rZVUe8xyYrz9PBu/7bzAe6HVgBJRV3ltY6mn/FhI9zYK1a5+b0sguG6X
sQ//EKcbHHgmKQrulaVhQRLbbPQ7ukVSoxyq1Y224sYSUKR+/rJGvLg5tGOGkxEN9LggCaM6/rKr
OKdSehYNOZrJtSMFNPiM8elqZuipFy6PyJKDjeKkRShdHUIhCDxNNiv/kbg/351vSuOtThpiLiLw
UIQxX8KfrJ83Rd101LDQ08EzS4ZqIdvVuejJJ/A4rUnxRfWzozygOYE6Te5ryBX+fA5fmfrf2RVw
FqWDaBaSQF399V5AMa3z41XbsO+nP7wZKMJU20zOJ8R9rM7DrdKF8KC0m2I1pr5v5Jlw399T5WAA
R3jefChwtABh6IAHfm5Usy7gKd7BQ5VYyZFOw4VrCrgpONY/N6OigL76pd56TqxSsAuccjUE/Ps4
AJfxLD13wlyzUGBPai85b6PbIr6+abSpzyc3Lt8298PjrYrGUNQ6DBm8CgUcqVcl2vraQDv9lgJ8
sxajEgEVW1U1jGG6X0vPHymUdpGbc1d4dsPcvQRpcA0RfDWvznUq7yW/xsrNw23xTEiYYs/Z8WFu
+GQvjWo/fSi6Id7BznMLWcVhs1p9YIYHsh1Oi0kOhhhvap6c2k+dzZtmHwNwsavzzToP8VQOkhU4
hQmLiZ3isGtnVDCH2ARk+LkskJvOA91PJokdudGKTWAgHNSB3ov6xlJbkRmRr8cjYAr0gbSBOqa9
PwActiBs3VX7ONPtGBk2DhXBF6XORZ2HpVn0H14MRdXJ3PuQJTNEErzqw3hY0QoDUXo5ewim0aQ3
BJ6qfzPcsuNJj0D9pTD2TfcGZh4DEnYeOE3tK1v546af9eOxk+aFFEKU6Yqe0vWSzThJx8YpVDBP
M/zy6J76LKPo3GN+ir+TkHlPZIaK/QkmS/GQzE5ySPD5fa5iOUBjQHy4SRKq4kKVx4gw/jx/2nTi
7+lDYQJBGbmjoi72D2gxJfRIJ8kQw0YMNGVaodyC5EH2BIvrCNni2V3+fDypXZv+OSBLhoKcLYzB
r6bSH/fnJJ3qOnpywI4eCBijpjJBjSm2qRDhwoUz8jZHP8LbTwgpl8ZGxa6uJGPJRnDVfz6Xb6/9
v0/ltTp2iYvTplXiDVvlyyIKbseTWSjQDkIhChrDhS/+/35AnbstIhQvSqir/J2LbKJTnp9vsRjK
p1VH3WnHAHtHwncgGosLtBMj+S1StNnN693WUeQh8VHbK3054kVJ5US+nETkB1YpO02FSudVanxh
vFkep9xpHnaeODKs3nu6q2F7c6/P1bra/BJJv9mQ6EQsnTiBrCa74ZddsHHt5sq56pJ24/7U2dWn
rUK9ZRN793qrkxqgEaHcG1vNZj/fc/XfjFRHCR5iJHYoEqoyLwlWdLrVkqDkj1BiBTs6Bn1r2qiC
S6nk4YIu+9Q/yY9EB4UTCXfH/c0TrhQVAHHiqWZ3ZP8kuTdaetTaVZv+g44uwQZ/9Izy9ZPWJhrX
Muh7TKMEL42dPHaOknUZXh4BKmzXxE+SQSKvovsvE/eb7ThKkeg2tyILKOJpL48WO8akzG5GGV43
DwjuZEkQbk8TLQIo1BXcVm4XsZBo/vPt/Paw6KO1XV+JsG+87PVw/ung9f4ow4TcMoJsnpw8NAPy
YhI172cgu63Yx+OXifNNq5m11DAo2xp4E+Oc9ffMySOh09HAwMzJMwKjry2FdfNeTPEXBrpFkxb0
oS31je25f/SNUUQMSaxnqFudaTOIj2YMxMcwyeHvU4SCeDzouLKNe1diwP90dC0+a8lvT+jfyUdG
ghZQl5GPUvyroqtq3IHOnYxirqz1WdHbeMXw2NPeMJ4+DuS3ygXxNeyGxtzwf35GX9oaf8/6vw78
OtcwQxWOUb4p5lgADi72uaf4ep+as8/23N/4OWrCF6vyIZDYmOk6mScA2u4OQDQMYK4EjSd7qBlM
6h7K6oHalz1jthk2U3HU+Gp/80uXUft3GeZs0feh3UcgYij//WzlSBe6fLeYRzKtUDr8j0HsGUGD
abMJ9jzagRncDGn2o58B4hP8Q+kLb1oYe7gVgOQC+aN+NB/JG3yc7KO7oLQiBTgdrR4rTHUnbTJS
fKpzbXAeiDN1ft3rDjC+gBYwwi3ISJrVnK2Exn6YwtrmBlbeTjOrybFxBHhpgujNQO7cfim+s/j+
szZz3QruQTKSATpiKH9fd1rmRnTq1MVcnN7XjXcapQNhlgTUo6ndbSxColf1GjO1GnpliPlbZa/7
ni3bnZyINvTVU0ZI0pIhqTaK3mxGcB89UWa/m/gvUDc8vkNKHKvje//cP4+kdbWkMkal4DmVps9R
str0Nr3S0+xL2AT3IQqy9NOHzUf3kLxVQ1ZD6sSqYMIgoaq2egbKFtojzYC5PlYYFOdZtgICAEFY
DpNBMXrOu6idjDC/xlxwpkyLQTE4z5Ow61+mm/5l2u1vVskiWRSRqa7qYTrMF5FznkW9zqQzOY6T
/WZc9zAHCi89IcD5zOk6kWcMZA80MuWLrexKjjqQ/Wp7X9wX+TCbyZgjm/fFcVb40m+Fva9tw+sU
omBg0DSjjUfkenk4t3N10YRHMVeHMU2ZixVNgAxTc1zmVmwuEsiYlOAtgAYm/U2bhq+L+SOwfwwU
+5qD2uxUt888xmtfHUpj+j6gjClN5ebpsFlEA9WLrKHsPWgG3ZzKogVoQ1c3oa+hrpChYm6KqvkQ
LJHVvINF08XS5D7459qEZHGxO7jFvBE/zwLRGhy8BT4RNMzDRgT6BprqaYbohyIoUhdWa1T5Ba26
pH6CXalq3lObTXwkmfzXMNzrFAyNnLr8lKH4uYhkAoOHlYHW7hYvX73PzihjY0TJGjiR5t4LG0Yx
dbTzR11anfXNo4rwCfivBV6kFnCuB4IPaK/Y1QR70AuyiLS1byaT6wH2q0DUyLx/dD83Ustsp+EH
tCu+9DIYxWhUTRGo+YSndKV9DBKoi9+CuenfF1lkUt6SqG04YDNa7OzDKSinQupqvCPKAIJJxGu2
KTAdqltbrHdJrkAsJCa/SuX/sX+gpySaDYZDZgz1mgwUOkNKeDDlVbM9be/kgSv+d6Xv0TUFMPJw
1HG6ry3eAVGRzj5/V0G/EPVacQFToEURCvNkIfcv++O4WBUroFbXVcavxb+sk9IXUfxlTLKX68oq
2Tp+DV/b8T9S5zpXq+opP8r52Vyv3zPzHTHm2Abw5EjmNjPBHZrjm3WzBIsp71GAFhyqRDZLKPDb
/X4ymXxOVhdz9bDI9mgulvbkYTKgPDjwUJ0Fq23uePzxgtWRb/znA3inGX5OMpvffpgeRLsRTAx/
P3l7+4jMw8Zadp3d7nBy/Ys13e0UcwdTwN9hHuJND5WfME+QtOKO76a7jbM7pNZoNDpMp8v11Vz2
Z4eYb/XXNy7p0P5UZO465nS6m+JjZt64qK1gbm/mcrk8m8v1+3q9XiK3ZFZEsOS/XhvrwFFLc/dz
IMV54d81Wld1/IlEkehEjvH3MtC9CJJ66sTlnC0wXGBwGKF66wt2w5nmHsJWvZSTONq7HQenh8vr
bjdQyuvPZIDRD1cA55eJ3V6LbqK3wwdinfaD8jHu1o5oqT3REi2UIx34sF9XvPHan76alJz4mytu
LP487Pb/7atjNpb0WTqa1/Xa9x7WtmxtPEaEQaX/fQhBcCCYY0QwzPF8vOXzeJ7Y83FkjbmZHXf8
LpgFksDAh4++aGkeXTYTtItN7HNUa/jOO223tvtuD4fufOy2Y80dDofy8n1cmJI5vjLg5pCQhuMt
x7KftD62kQUw3sy+xhADp08a7VCpHtbmPnJrk7qvGSGlFbkhdvPm/MnoOplz/rBA2UCHtydzrFl8
PpmJ235O3a3EwYi9M5yp/czKZ4VVDkHqcV1brur/DHnD5KS2cPPpi1knyhMZpgntNGB3MYEh4LfD
GBI3w7jVqn+YkzAMNftz760Sc3LyJpNRYg4GLGGeZtbWqmylh7OHA02lRZZ8VFOkEhrngu3c8gkH
EZ0d543fWE0+B4PB0xqU9mqy+vzEDJppVHMC5x4H5+JBLXIS7am0/xacfJWvzl4rmb/nXKyTNVkx
FymBkHwONu4zbM+OkkYAm51XOyMf5h5+S8ibs8JydnDKB5ULWsGSrEVqweBxRBN3T1M2gV2Gka+6
H6icmO3H00owj2hfBVxJttEOHU+O9fRYpp/T/7whaBxzlR9oEfMbifn2VgxqZ1TRXeyabykAdz71
HikdP4RmPRhaZg8UpXW3FtAn3Pa47fHRX7HONlk3/765opn0IiZybH4sUExr/37jHr+NRvxST3JG
ozelN3r7UKzRBwd7Ohvzg6Wknf0ohph4VduHwywy2z/tHK/6R7uBIolIJYn7U7EEu/3iAb0Pu+KX
mv5heih9umjth7nTRrvDrmKWUmlxj7wqf1f2VRRZmKlH27CZqf3l8tpOLfjFvNrZRjOgl4KyM9c3
p+2QXM1dHxeGoOtcvA0frE4xN/tkH0Q/choTfaN2HTjMfLhu1rT0p9PD7FCZ0117GdQ/v9YoUljW
pTZZOPHD7WJxQeMBXyakJjSHpWy3M2xoT+ArCYoq8DGey29ow474b4+M6ijmlFSxVY0V7WUTrCZp
osdX5T4ftssPV3g1++/9/yw46/5SMdd9VmO+yH3ZVazL/PtqDkuHRXq9XLf3ix9gfbCG7Ypk5/ba
XreL9nA9zNq4896uIdzHNd+/me/rdkW/mU+bxYd5ut0m9vs7P2OAZXjfsp6M39/XYN7MYMxSMEfi
32IhIJ6Nx08MBoLgas33YTgPg5vFtA2/poYXTExPtz6Zs/v93gtYWgKPIe15Xm2G4V6gOgnhwww9
j+nl8TvB3tzvAYVb+4kWhJOrtef3oY07n5hd2ZN9O18Dwwon3n4Snq1Pj59q36U2J20Q7dp3f47L
RRCybbL3e8Lg2QpDDux5E1784S33HH3fhk6WNST82r/C/4TOm8XXw6/vzY8Oe02+d7U43YHnDEaD
t3Zueiwio4E5MB/WaDVoZ+Db29dUBBTDNHasNlyOmCGjnmP1FovFbNaOo8OBEEotlPDr7zp2afYZ
ShuGoalPvkaeJwQAQZgds3bgLS5Obi5GTL1FbxGZfu/rr8js9UY5c3jRc3rMSmfRa9898Q5nu8fs
m7bjecfk4jdYaszDdGPtpsvIm06t2WE2PUwJe7p94KiV+fWjtLTPJqp4jHl/urt4pTldcmb99gvL
JZODfxPbp0T35bpiJvSJ6vwpCWqx1UbR9j/WNLamvxQekQb9JpYz9CUdEr2CE/NLSl81ZRRFt9N9
nrvr0ooCKATeJdC8hNr4Y1APpMGxLw108u/nXHclW3aKkeyQzvmqRd2Y4dx+vBsm47gN5YXTziQz
H7ByEIXb6fF/v71ug3T7E6KXfU2hdja1wX8ZDQoaeG2moHpnvoQOpC8Pl3wnczKnf3eF/hKBMjYF
zMCyvT0ge6yMitRo87GsxzErx466dpsDtQ4r7So2XL+3qYTkiuxPJJs6XoAqCi8y46/P7RUQI7db
cgKwL857bde24ra5A7Utzlo3HzaX0n4hDUAbLUXrvY36skWWqbh0Vpx2lp/8Nkvgf7xbZrWppxDe
+9jz9lNUunACPA7TfurD9CC4ZbZOuAJUOEO80yJ5/Nzv0R8gFoZziakwuXxNjXYKtrPFG9TWAFJ3
Gw8/cZLpmo7ojgaDNmGFoNpqAxGj2HIEJ3rduVPYmX0xedfPT0IkpCOfHq611+w9Ou8sA8huWQ+/
/YwI5P7qMdf3E8Nh8888p9ZtTwxrD0CfuE9Xw4I+aKljjJD5yOGKt4e4O0gKeKJ7C0QX1E1lV7bh
IYvMtGwjIMJJjrKA1q71a6/9L5xDq8OHCHiSrY7gYWfqCt7TuU5qp7GfhFTABD3a3WOQfV+xHAgC
KQW7Fn4FkvCkfe82ZP4nsF7tsxu/n9068nPvNkOu2SWoEW2gBGyc0sdm5+slvRV+5Om7YgP9Gvm/
TqAH7VciT3B/zogl5buMmFqWqCoGdlhK5yWSVKJeRs9SK+YZoAoJBZdRQQkBydRmWPaKXkGMHkgz
9RSoU0CvqNGpU+3cWyvgpJHQWPPpHkQVOV7+Jn+cjq4GH4K6jdmMRMtgwJGaksm1GWQ02wRPZN8u
42f/2Kv7T6bq2ToyNzxhlN3tiO5qPujSx/qkllOqtvaGUorIqrLduIUL/JCEIRWc6ASWPyS6llRv
NxcrC2hS65RX/A6qYop1Wcow+SRb2DgNGmbt/9SxPlXHzbqs+gV4Mq5u3MoDdFzYmiQ97A4BJaJ1
yOto60EnUHjd/HbfD1d6LM1SQqzgi++Nl6yVGS5OkxTFVUcLG3mcoR1kFsYkwuGhY/0OPf7iYP29
T2SPiAgFfSgJQMxrC0rTzvkzf1BYAlBYg/Xt9lBbyEbKBuuifgx0iuJRLwLQd+09RNu4m1emfGek
UmdCtTRpywO3y+S6UFZ07C6zSJiri2QzRffxI2OJ2evoWFVOy6uFP505BYSbsvKPqatV6PBZrAOJ
37xFpJW4UY3hMIPmBdk+wAiXrbyEa49/+szcZlANsp3Rq8aXd1SR7KUGGs+Yd2xUkFjdOLRFKnLY
HUpTCQC7UFpBLsxpcz7yK0pcVGHA4bTBKrfocftX/oZPTjZ8twB9MRfpJPY0X15dXXl1cdBiB706
ZgN/HeuIC7znzVBzK+LjLPbpWH9Jc3z9fbn24+f0iboq2+M7SWDl/+cjsaJem9qx40ONq83kHM0R
3LvL44an4Aus4NriWKCc6+nHvYA02G80GbxI/glkPF/2qhhytXCnrzrB50d4So7F//of0v8szs88
6m6KgkAm+J0xZdPLILfLXmUh1B7kwcnHVza4TLJRRj3OBEB6Dza9U9vU9SsPxV1P8kH0OoxoVzLb
bRW0UbdcZF61T8i/ErfdQgHdIZPZk+CwZfpMWIIvH+1qaKCQEciuwbr2dERIeoxhXu3yR7PbjX1l
mYbl/OkUfKDhR/p/sxEuNjWXFKR9OixrNs/Kk30y6V7lF7xu/q9L1T91Zcb+F+od5HuHUuvL3j1p
qlRNH/IT0rT1KJReAZNETLEPYq8ihNemp+mK9zjSga6XVxr8UjIVHp+6dkENRXYr3ccgb48+wM8r
6D9ZCGcFfhK3TRDoKp6bLxWFTp484ypuQrUM7xr9p+qzC2zghObZ9tduzXe3QEWbW1W6UDX5/PfB
iqdo1E9BqMN8U6MFghDqreuqykhUK6tMpaEiD7vi9ucL/CdAtBcI46HV6oeJrbVl7z9GZ15GdZXc
OOamGuddaOzL/D4qc8V6bH5J6X470ktCJ5RxVy/ueh0ey3BDzhJ9RokjFYvNM/z5kr57ZnoHPzg0
32GYv/KgtFKuNDWW6/COBhn4KmDPTb0uhOFZ/dgQ6X8+2lci+tf6zR3883AvLbZcf6jNRavqsLxv
G2TllPrQJLLdFmup5lf7+AKVhUb5CeD8JSExeT5xJcLEsfuuV/NuObmAKojrUxBLRy+uumYFjfQm
5RDb/j8G859n+jLF0rzUswoKQSij7QZcH33nThfH39JKKU5cxV+osfI/29iXO9OOiD/G1iXLykqX
n3VY0DnQUicpmwEeqd1ks6/z/nnTdW51Rjc9Musa45mG4jm3QpdIazWE+RR8G5aRcO5nz2LWOQle
dvptqPzb5345xZcpJ2l1VBcX8T/Dv44BESA+9M7cxKVWgyY9rPQ9hW5Mq38ZNW0L9J9RQyNN7MD2
wYXhZWGJpZN2l6VbHSqbjw4KlkLb/0wTFEfyZP+4gPyRZui1yc89N0F49mU0o87d6N049qYbWg0j
8RakEFY/fz6v75agbjttWE3RRNZehkiSxlWmXy91+BCGufBRdxaJ1jsrS41TRF6oY/yyKMjtG77c
B7qF2FWy+Eg6qOC/x8j5bGhqZETchyIePk6J+VAh5tLcqnIE8hAiaS6pnRDPwA+lklWr4IqOyGLF
6xtgoTa3ERax3jXVKkOlDFErXcBO4m5Ki1OGr8BdD066/ktt/7spz1NTOGWllQ7vtA/3j4F91K+3
bqQVVbgpUTG3Opp37mV4jFFsFE0vWSnDM8Wn9eA4gHC/sdE4FlD69h/Dk5ud3CZb/fzQ/gW2497x
5/m8LOKVoZ67j/ujCqW1QqeotJ4okpkXxQQ5+mQf/PTzakI2jkYKlasTuKx5OlrRaNqy2XMeaOzk
Xsy+gApwGnR/WY6/eEkvj/ivs3tZ+KMGZflzxNktu0OdXanRuM3Z126jhA7SCYdo2BPX2u+kflk5
x2lkodrZ3CiCXr3L9iaY6uwBxmcqD46TJyUUX17H/gEoqn92S7rCVBcf0+6aREW2oukTwBgN8+4n
MrgkhFR4AIrAdCfhQnAJ2gkdpl96w19thX8vkAkjKURuSX6Zy7mopJfrieGQNW2PqU6snMb4xcmW
JXhPtFSoMosOPbxkJm01Kzta+dvt2YOzM99A9e/fggkmIl1K0xNMwxP/rrsyQifsiufgZGmFHcc6
V5lat0A194mfgYKMLKBW1SzG58kUqDCD3K6Wx7N12v4ytr4a+j9d3UvjuyMk52PV5FWIVA9SPKOi
BP2IBsvZwZ8xA6EN/eVEvlKa2TvqEOXTE58mzxUDqGaUIxNEFT3bg9xM2X9it8ZWrLfxb0OKNeOH
G88Rq9waK3WJz0eGNJmns9B91AManzdE9YyVuDyOul68rhma8KyOZsLOPXzgb/qYR1SI0YlCdZY9
aQSAIl7gOoRcd4lmBQ3wbPqgV4LPzDks3ze4dyRXB82ph+Zd9xU0+cYrhzK/u6Br/sR5BFmwfu5T
Q0hNAXtM1GVB6aJm17Grrb4Es7hH7c9BvcqqnTTRzMcSuArG31er2/Xv4WbV4AhiNtsRFCG74N10
Ox9lb7WjDOnZXtvGahU0/Yv/QEDLvXuYI9We4T1Wq1U8uoTV+DQufAqGyBdN7mY8qj8eYQm9mFY0
hY79AvVmvkANgwrL7j69jZNFd7qmUtd2aBkWXVenoDG4Ukmfag4k42ISw9wNWRRqR5iAA0dk00np
idctiRnVqb5O4ylzzsnwik8Ie/aRxq7dLdiwHa1jl81ABOAg3QNqR9XLrUCSuvpb63RB0R1uYP8h
/jKdYNj9GxNYMP57Pr0sr3W3Mq4d4c5yNk6BrsK4glc6vGGl3K8WBloaIzrgqnX66HrpHH+WbIjF
wbL73nzk42xB9/vq66olLiBwfVapi2RFdQtj1d/E/YqdLwO3f3TYA4tshW+l/eAG34KIPSyuWbfg
vj0erUSwkNiu9srJbdXJphfBOnUd6Bt9mkyz2i6n5/d7Z3xtkHk0ozH76OvgRPdW8qmW0N2itIFG
FmB/KE/b6AGTTIE5eZnKON7VpkHB0cGDoRyKqi2+xa6BlsDXu8DYw7L+sVUnyjbd3qnI05FdX73J
w0EJXx2IlMhswBQwhG8B4/FIRAS/P1xcA8WRMychlTTZNytq2xJXHk4qu4nTIC5UzRD1xG2MnTpl
xfFxlqPDIoF4txCqLMFNW4+RYNdjPHsWgr2TiMDUoUPkG2Cwe8LkhLg4jKC9EMih8Vb2TqldsPpO
gddNhf5xRiktkKwUCAyUUX0n2FduqyM/7W7/wAJFESG140v/hHJXk3t15TNRInpJ2GPR+dGpej/e
2e2YRtu0s27tyJsYXtz2bGHIQE/pjDuNl54nxuRsx5p1OdvlndI6/5Riu6HW9ks7+Rv+J2FVAhqM
szTdGOlVT1nJzijEX65VKFqXCS3cFie4vuLJEjns4nPSwukxodRKbxhDXRAh2HGaxxDSP6u39XRr
araKjf66LQInu0CMRdDXTRS7SwHWEbu2dIIlV1tno5/Crmn0FUqdwBmVO1DART3L6EZ2joNH5jxm
qeZp+aK8LMV0QIT0AHrksyxfPNLahFOXYVvbw29BcBpEzEbF0YmSPlZR/Ucx6I5FY2h0R8ixnrj3
/nF+3qG4Ka6b0nuLWLkxK5I+gHAk5HhX/pkuleXVpZ3I8nGaa2b60WK+ZdEGY0nIhpre7ZeiizRo
F6pQEbsJDktdU9ze3xmQ7SKykAEauQtWOs0St+WWs2uhNoV11Iag+B6YeXjFxtZP/SLt3eLKrDHT
KcfwPBNLCuLeEfmXQJMXKU3yQQQMBOQRMjVmvOg+DnXs0RZkmmFKsKKM+rQ36yulVsX8OfR9G/m+
mAq0IcAESi9xPVHjFPTzpQojMBwGYB3rFIJb28usIPr7A2DidZhTRyQdbdBpNFuErNmQwj6JCNMc
qdWOLda7RuvpA3oOjoGA/8+n+HUKfwdnOiQw+eB1tB6jr9v3WsuTi3TRyvAoBuwxO+WokGcxYJ5Y
cy/nJU3ga7z+5Zj/7q85Ji6tpOsULikq/539GjgmbaqOApT1lI0vKqZPBrB+aKbV7tylqR/l5GXg
PKtluSndJ6xixlYnxR886z+6hnm+BUWl/pKTS/9uJNg9gHEFpS617LGXh1XBg82KY3JHZMWWayMQ
2TCVmmjpgkvBQchSRDrWMnvw+1m1lISasoECWnVxmsj7Fav+VWN4eS4yZrZ4y0j4zLJF+PseSZdn
lhlSfA+PuULGUh8/nwoJof4YPPGwyeUyMJ7diZKe/Mx48PXUyfLMuj02vqSUvw2SNl6+noymtqDj
DsAYymx/n4yRdzfH4tw+MBpI6kcagIaCdcQ0t+7wxH6ZNl/80ZfD0WuAX9RtzY7A//59uPOjkutz
nd9DEYk7tK3EQa36EuwdJCoS3/hAIfMKilH5SKYxsKbf2ufKv+kDqcMfx3/ZbwDwjc6oedxD9IYa
kLSbcdHQoTvBDxxsEIa9W/VWeYZx/NYcWXUCSbKIzHfAQue5NNzIzj08uxjQSMNGtLv1shB3UflZ
blzijXGyf55NuvyvAQisLAkvYkVFLRy3wpeRe74YtSaW13vYzQe35r0b+3I07mjOBbUsaHKl3Ywa
wA6ie1pcXBSULWWcBOyaTtHwPSdFPWG9PZArPxXt43V0GRsb023zb9lyZeQFS0v8cNG4C4Z4ZIoL
ibCEyd0hxZChRHbTviNXNuENG2JW7au9B1YOoLxm6dFRR2cXBV/1Rj41KnrZMh7WnVF0DJTYO6+u
qV0jI/Eox/fY3uyNs6u4pYUsfmsi7D1SEzHVO/rGCAQcreK9oXnacaA33xCUCTCGQEy6qSHpWbQ1
anQ2kGlcSHNY4YV3HuVubV+HQBt1V9GpkJ+f8MFB/6IyV1j6BI4UZl3BsMSYwZJAPyWtbg5xZ4p+
mYIcudxDcMHZ8D7xXOjHcJoCIYigVFfWddm0eL90ry3Kk5vSnxgmPXWUjG52079tb+zTzp5QOVVL
OUIh0R4GzQET+Wtu8Qbqc6zVTvvWDC8FT0fklqvDSegnTa+7sTOiZDW8P8YiWMeNjcbtcRnP6ehQ
stfYXlt55YqdEeG7KT5U9jiAm4tFhaBeQRU76il2qVkuY5Vcm40xeeoyh1xEjqsFxx6s4oliS1v0
f7W9a3zeaH671GUutK4UtwbSMxxSNC/YbypulLjRm/IZpeZt0cEvwXoo1sm5rE59xcWql71i/39z
dGZLiqpLFH4iIhQZ9JZZEMTZ8sYo7RKRURnl6ffHvjlxort2tcI/ZK5cA2Ym42zmY7X/8reZBZRa
H4sXQSPG8hlGQbbwMeZHSNvTPShMnIxC5uEkhYMLPcmMPWbOB7LfrXQ3D2sPOdlq5hQutW339z7w
a0h/wieDO5GGYgd1NXgT0Ihjbj1KARZTHUdXzADUCnvBUaTGvtMi+qpm/LAy0zqKZovwRtK5gmIL
JmpFWxHDStWocF7AqhwsDDIVRMQfqoiGRgsTOxhWCsPLOUTt/Nx4PJ/uRuFL2Id4Q7M25rQo2+jU
nr+PuVttK3/+I+DyQmJe2N6yDazp8IMpOXf54+rm6wU+qDlRQMnle6BZrJiaE7L4S+8XTM6y/zzV
t/hw/YGAPUrnDvW634+GMa89i/8Ta+UZ72Wo28K2sheW9QzTZQ+B4kfy0Mn5pd0szXjJc4HOP5iy
O93EUG93k3MelAFHgccnV+gXfqBvz/bpar4Z4MA/qsdi9SZ1ptuRLuV9TxRc6p7CaP3xqx0Z43uY
SXOAkt7vTlBtqxs4QXp5udU631LBJcvvOfW+IVT0z224yZBloZphn4dpKv8OFtDO4vI5JqVWAWoR
MoNzBwUO439f7sdCcYDpRwIl+nX8H7GqXVAlsj0RKM/vk3MGWXF0w+n440cLJx6/yEf+mweEe507
jyqxay3QGAZ20g1D1j6xpVPq1xdM+6JGy3bROb8gMqeJTVfJMX4UgABPn0cBsTwQjt+1eM5CutJI
m/1QJPIr2OI0P9xmsIkX/9TV587jn+Hi8zTGg/Sec3Ys30dxq5bUlPFRWFW3DpUQDKufdPl2MThc
tffJpQ8Rn1OCNreefUVW4jaFuInX+mqyTQ9T+Baq9YJiiDnh/yExD+xv3o/5ZTjn/MRrw0TxMX98
H+9APM7/Krotuqbb90cMp7epFy1VFzMAV/UmP7nXbxZbkJ/PjSHsbNBEQjD+3n50UH5iR93Pxlc+
DSfs/dktcd7Oe5eslYDP9DxAYzHLtf9ZLpat/15nu2vwtetOm04t+ed5aG7PTe4rPkEb+YbqvLw8
N9hqxHNU4BreKYSXNic2fnNbkD+P9yLnbKllt+zUOY0u7ATwZ0jX+3ZpffBANiYntCks5SVi6XO0
rdjyBn9zPV5Islj6nTk/+lNMFrq5frxCOMlD8UBerd44I2tmoeVG66EEWpUH1Zhg28syywKuCW8G
v+XGtztUVuKvI5RuyiW2ql1+kJdjwf/+hd8DjwXw0k/3882EcLH1sHzbRDdZluLOoDSb8TZSocDP
Q3hAd8qpmdav4hEgCIqAJDc32ZbW3E5Lze9+zz5XlKb0GnQGPlZx6LXbRPeh2KOshW+gYUxmfE9Q
AGHNFD6xaEu2llfT3U2thoPDxi39iAO7pp5B96RDBc1ziS5Xy6AHbcTf+Vv7ONKugMrjW+j/QccK
SPYc2NBreBrm7BZtKp9YBOLktJcl7bFLfdVaF8Lxno721JhdA63APSSlbVP+KqvIzDjPrNHFVZOO
hWxkv5ySZur1LrgSBlzHai9sDhyjx7BZvUCoCn10SZY9rBdjryGG1KRJyZ1ieaA9nH6N1o3+ndAh
JPt9Z4FjTSHy+73HPTrRBaiD1XGAykfigIqHp8H/SPtaPNA6uplT/EVee8oiDYGF5Yv6wouj9c2f
6MfHFIOsEvSqtk2YMrjihJzQjSGr5mz5nZosuLmOZAYCAggEnMqlCmSXLofd12X94gR9zCEn9zzA
q3GzvgCnGGKro9Bvurr+8MLrFdsF5fM2Dug0Gvtt3yzFboLxVqi0Lz7agDzGk5+HSqrxmWgy58F8
Q+t+aJHv7qaIPFrNxNVb+zoR7FVDHPE7B7BV7TTlxiqIDMgqNklQGCjqH3ua66+DeBF2M4h68Kk6
d2FQPSg+mY14BngiN7xVFMaR70HGHSwLzSqX9Pg5n6uU9NcP7KvDB3aMeoguA3r/Gw+ZosGVdFwy
uckRV1PzjAFlr1t3vjqz7RNWwuid00E7iwtTXkUbvBzzW+6oNgjgKTW4PDNf2Q8qlfz47Bucx/bs
/2sARtt5YsDFuY+DmAdKGTE/kp/lDBQQoeDHkLVQ7Jan6zrsHbzPV/m/62bCSyeOplyuZ/AOynW0
QZUCFsFYE1JAtIxEq7x1XxsEdwv/5jhbH+uXfSxupLOQmKiAFUA+8S9zSSvX8V9uxL22Zjm5KazM
2DSWE2gikcGLwPEbKQsedlfjPi6SPAgJFAikH25PcWTZu+SM8PX4cWoMvD61+wsoy+BbtndhrVqG
NYNytB3N6K4czIM3pgG1FugdyUZaeYp98d/MnTDZuDq49BPHBdrMvYvNEtvCWIqbqbWAXh+ZM8Nq
TLpVR9w+l9wEzyXW91r8yFeS2d9QYuzglkvajbPtNngC9nM3VDbv7fqzS4LYiTeTwgLN0NqbGlS4
Jycmze6cFw60oasww0Yy9ysAvLtXyNVGkFae2juTj/bS9PS33urBj/3D5npgVd4YpSPIEMpVXRI0
cuIvGNNy10HSuK4Pgx25C6/YUmaQ1qCMLufJKtpTQeGvWRgwzIdNBdTLL+6s2Kw4rJNozSfHgfnU
4BQIhZmMPMmeldAHj8WRNWw/cBq4SxsqJ7PwUE6x4C5QYApt/bJQs3eb3svc6BL9TWGK2xwPrXH9
5dZU1dVLf/KSADVbZ3r+wlB+hX1mWYRH1qLWrgSqssdEJ9535P8cGUhBKiVMTUsCzlp7+BjXbeNy
RZNdQ60ELm72K9lBL6iXFFI3WpDaLoO3JSxlCHyQUQTbjY0JVE5DcxQcYCunc6NtOfJn1hysV/Rc
qjbeSyq/49+I7mofo0DAJLKsCBFe5lPNsCT3g1PPeXpWpxrdUaIxIOB0fYYUn5fXvnKFfVmu96Qz
6fQk3a9q/T9AE+kdOXH4Vq0I9IidhCNwBruJk0E7n7jY/C8MUDDKSH8SdA/qxy/SAr46ZZN8pLef
PXIAALj+jbErN7+M294g8RxatSmS8DLXJ5bA5+HEjHeFYb5X4TyMzCEA9s0fysdpLGmhvSaOaJiz
lGBrrVn2iSn8kCp0RjuE9oBUevt7GmG7icHJnh8yy+RXZrsKnPSPUN/roTrBtwvHyiWY7ugCwAM3
L/O70lWf5tHiNo10wskhzT1NPsRcu6u2YumAzzbLOb8sfhILyuOGOpXPCcMhfENsPHbH1xKJ9g9d
g+Z/zecqMvDq3Ss6e/ZjLYzj+J7XdJ+bxiM/lf+UTxxmCLuQBD5ZO+oqJpnWqQ2cZs78jsGq9zQ9
iePjtntFTIKT3mfd/TZ4O6E+qZDB7xIovNtvQGPEEdBsOFSfNnT17k+2fFQC6gqrLtK4Ryi5QwTm
A+FJZn0+MlzBfF7/J69pjW++fO5nulKG9BNoV7l+rjY+E2TH/aoqentSUHRAcQz/jBryGbIZPLzf
xERRDkWMfuHjum9bXmVBdeHIKv6oJo5cJUx2rlPzqQWLQxR+3MkJmCn5dx1zI5NEz1orlY1DDCEx
0YuBVIJe1uEZvs1/tcWbYhfCDZNM6bCWjQ/cOtdsmISgeDHLTXpp1oBbc5j2BMbTMOJD7L+uZs3D
xrfscI8gVoxals9glHPrfe91Ww5aR4aV91ri6FNpukzvCgRs6Fjdi6xZotBN/n4FA9YYGH4tAVSX
H6NzmLWtxaDzMKXlOlzsc71aA7UuBUhio6qFWUOe2gqW8kiRTeNrDZsssjEcVhBg0DnP7tRfgWRX
x+biX5oL9NCX9WJSK5rKEim4ONOUUDgwh0YaEB1a9/VLAu2JX9v6C/dz7LiM1/Kpd7j3zKfHPB0R
zz3ao/J04S7bB4YSkkOPcsCNABnOJ6Icct+rAze7j2nAcYGbId+WgdFolGISGpVvYQ64Juzgz41Q
LZ6rpr9X5nzYln4zjoynh90irHX8lmYQuE8tI+NDrKscmP++oboRHnON0LOl/WWfZCDVXNwbzC8n
J6L3+Ku/hYHNLq0dlLx1qUljuzPVmUr9QdAsSNmBF81gxmZGMiN9UNf0L2zXtf45Lg4YADE14ss/
ODLS7WSleGbwTMyDDrl5lIfyuHMqoPE60z57+Rw7L0pTwJIZhySWk8jY3pRS381ivR6rIwrTimOv
tq52jyJz194qUB45iDfPNWXZ1cgdYeYQQvC/mWZsJPf3Ltop25z9EhlsloMuk46mY6BEVOQazk57
G+z6CBX6tKBW023xzEWOtnNX7ERNgzUdlnzCtbRMM0z04Iy0/A9v603lZS62uZMGvW2G1YqjJg3U
I4ROkh2RQN3G9VWU0ELz38f/D8xObyQmTgOKjtJ7r8jd4d6kRv5rjzVqKmHVnWAo8hYmFgt/D+tD
lxmHnSYkxmjlgS24kXQOhuTReNFXI9mEi5/a2v2tTRbQyyZEDQO58LmDabpK7OYPdgTr7OVMty+o
zwK7De9TXOSs1EYt6Iz1MYEieNchlXS7k+ZI59ct1rnd55pb04Kapp2tcIFcPjU9eO/yxMipO3lr
dFTe0/zVB3A2nLe+Vn+arBua0oMeJOfJXHsREGmiGpnavdluzDSo/WdpYXo57Lj+9Ksm0Czvgc0o
bvA50kYGBN+JsyE/0K6cXuNJ1x8052vdq7+21q5WGvDIND3bx3fMdyLdDNk/Vh5QGyHElpfCD6Zy
KwonVX8FJb19s1e856UTsBsYt/jhazUWv4lso/nIR+ieBLTo15PNDVTt4nEeU3AbNxY1FsfRWjRc
/ou5v2C6HAJGceUEkr8wfnViooLrErmB5i7C1NQpiX7TFOX+uPng6JFYzbWS7Gamevz45CzBjbe6
NZazaMggz5D6lNtDOLkl5+cGXG22FzceIxlUHqsGFUWGSJLl8IFn8URgOPcll7A6Stp2+TVpHltj
rj//ZKoMiriQ257EkWLcNu19bQHk3f6vbgBW9NyuHl978ohVMCVrPdSaf0lMcs3/UWkbAKkT+6rP
tIk7Nzl6puuF4cFhqBwZxX51qQJSJX1LoVxhePdF4JuYVyOiXfWBKK+XK/Nr48Vn6tdITgLLYkEp
f/Fm0dIli0g7h2WywWWSCwuZKedXBdse8Gh6S/TnnIbVWA4MSwer0hg4xVSoqcc1++WaJwbXUE+M
yBPNogZCmxbpyQ7s6zRABPL743i/Fw9UPo7X4yRFDSCZVhZM/IowhjeHRGuABkzsYYXvgN6G70NN
hUOK+f/AoxUHHzbozwv32Lf9Wceb65K/xwYQe7XFNr6QigCup+PGrn9oH278B0SO6gPNi1+v1GXp
Pw/TO341YDX0iBT+9rH65dii8h1ByPQwCaI1L9O50ed1ftZrnc0NEZtM9IWKdtwqjrCarAyPyHXL
Tyk2j19TvRoVhW4Ja8iVNG+X10bo7REgttR/zyWAM2SA6vB2OX35hD5vYRbyJFCSAGC0+7E9dmlV
1Pv/2vXVbm59acexCABLYcHMrNyQjuvs9wgjADDTsgYeJId+xFFClpnF/TvBQAZAgrrliJ/YFf3P
hmwrXzE5ie0XzgE94PaHTaLjXmzSIS7Hng1EW/gsX+EX0Fa/cirq8b8ZnIxzsmaIj0B2NdMntKfj
3Vssi/ufovEH3gSxypKO1DigTeHh4XthovJcz8LhX03xLzYM0Z87hKM2CFpvTpaC/w6b0/cm//AI
KMw3+Z60REOysn3nFOYcbRPzSe+5paEFMYDHkDuilVj53zzgq3JzkvQKSlxvIYBX+jTEznXLHDee
6sx2TY7IwuJO9dFDrRtwktEpmQ+5A5edA+ZSlz1ipCG8p3Snek/IDrHZhtGWPOICoOIC+SC6Axxg
3FHqP3QqhIhpx1w/AC5iYQC/CIQZQJ6ZBz1bfEk97Pd7Nz9+UArPATcnzjWY/kv9ksy/Oy0/M3O9
918BjgyIQGKKln1RLfkbrGfNSnXucvAD8M6FyD+KawCtjHh7acm620X4+gbjQbfLPE4QHth4RslI
pcP8QbUS/01IT0y3A2BqhjPzC0viqZkYNQdLcILEEZt84HJq9jSvnC8MYs7DEmYptfF9CpBEDXCi
PvZaP/3z5luqrd5qjpWNk1vbWt2oAdim+/dW/BtOt+sSLJYD+vkxYwf457mjJ6RkZDe8jyTKvrX7
05gGhBSY6uPp4t7MVWOKRKuIJosdawp4OsYctx/EwTW8QOOqiecDQp4thg8rVmXYwxpCaMxXWSlg
bDODekd1ElTqkPGQPwM/VTAIJzvOAg+VltasGJqeOnhnPzwgYYO/B1ovVQfh4OIF7ODHfGhufhPM
H+/ta11TbyR+w0riUHN4zPuIAPFzt/xsFlh5k3I39hvMFWgEdXggNmDl5uUufjpuUSKHLAAr6HN8
eRVYiWKuMCbei/aGs5dVgar+akqn5jb6gjlSpSseOX1WZlZMGExl9b1/fz7mFDCBQuVrdXuBgkTY
kKFqZ15kURnuPkfqRY5LahZtJJ3AK5xYuSO7vQ1u/vZoFiHKMOsyxvKkMwaXBwqpZazNXwfZgIHS
4PBsyn/l+EIm/hsiy5bVIuFnDd4MTO1PLNJRiTPGDLZ1qPBMSpd79FP8yC7/+OGJCmNsD7V7f7ur
I/UCXtg2W87ZpAdIWl/v0I7kDowuXE4APhgVeILT5xJ/1oKX/n3yB3Tfd1yEcWCQaLfZQmWho/I4
zG0RuckIJt8kdNO5LtGIlcuGZzfHqodH8XIKIofNYm6rB9XWQ4ulFyy2YdxqP26yI6qXY0EyYtEI
udQ42EP0cWeB13w1UAxtevu6Rqx0eu+6WxZOtwDxIBrUDtgb0IysXgFDGtXLWSyn8Re9AhnWO4QJ
zHJ77T4ed6F4HTlFwsoF7wlkJhom7D7GFAVhP0DWHMyn+e29xGN+J61GB1pddu3WW3hzsLvVNfx4
XNeqrmivLUutDe7lL/MN2iewujMIo1frhAZAwpNuKURBYUf7/zJjWCe+aKA246BhgUFbYV239Ivo
BNGxeznOipyuOQsDBrIdc+7P+L+UrGx+BiOHm0z+qIFLXBhbChqnDwRH6iEK1APhQ9pITclNwc6M
+pjbAKH4zXiwrZbFCIkiBRzZQicylpbkpC8TbR5EqPKLZWS9UwNREiGK6NG4Snm//gu3IRX/u7GH
ZlzXSiAwBm2HOLktRG+45PRywEXRbqxRODj+qFKqU1R7TD5+uk36p+4n7eNYrqLtUQjLnoe4GLk4
EJYL7ekpN24vyE2/MScZRYxiI1e+KYcZgis0Q7wFeSfwTpcpgiCmPfQKqjYD/IjWz9WcCKcbhCzu
c+ONk+RPmY6X4Wv1/qUPO/wPbtCkpMsvNyWjnUJvfZ6lVRvMGPJfcCqwVEyequWcd3RmMRcaDUx0
U++A8fYETPpGKeH0EKrUXUwUtSbvUxv7ThyImiPfmDo+fJrMOWry7q36L9Wh3ngsmCcfMtl1J3W/
ia1080XaLITpZjwIIRAx5h4b8t48JB8TKFVjuTOaZpduvl4f6dLCEjOfd05DzIi0XNWyURL+uRWP
45FO4eAdieUYL2EwaCPdl2A7qEMrA5eboGqNOvmJsBk54REU0chcLWiCzaB9xzOeqzWjx7PmbrGh
xGDa7Qye7GDgyzAT4RtaLrgMRuRKit5t+9WnGW3Ln8xyb7NTTQWU/M4vRN7YiwMBJvrnH9euSvwD
gQHH7HNvK/NGmYySctAJ624Aa1ltnf3ODI/8GUyM5PMbJ/5hPTGj4LVCltoyublkfxX6gjH1INrW
1B2K8fpjEQorBhP0nmNrvWRvYXmJ4Q7DSBPkAxYyZYfWpdTOcNlmpzXUvIPIpSDBWdXjTWoJ0ABz
jdjNV+F0iT1ZrHBMmlBunRiUZXSzfB8TBiW3ECBRwCtwyqthS+vMX1OMreY2bA48lvTYAVIFuKSM
QoxoM5g4XP+l/EwCQc0qw3bNw2Rgor83MvUFjBegsXMJlNDZV7s0npRl4uN5Lp7uwhp52Vyz1xEJ
ZMB+wuNjPQu4Wtnz9niMLYL3oX8yhRGJBj3CWYb5xj+lpfZRcokXM7DBibAAMBS7Gi0JhyVrV7Co
PvHXdfkkvaOeCv3e3J+8ub/xgy8cjDJsaTN5FE5KwYpZ2GZwMDl/sduZIbScKHGAtJPWQAUnlQ6Z
DyppQAZmpIGF2lIxFVcySaUyo+2XZ8ek3cHmGRxq8nXz3fsJCKrjGKXAxI7MmC5EGXQmDuJD+pDz
a6Z4c4i3xpVc9AInGIa8QGVJ4TK11FV3OzbHloqOBz3C7JYqojWcnm5M+3TAIZtQS3w0ZCMiEeWN
JYkOs/UtGbx2DwatTZMWPJGwd2Z5npB9wNs0QMWwaeo2VM/N8bOwFqSQ6IwaaMSo9NT/n2h+l7Ub
/MV1zDPqw0YFRE3d1BcfDW3p8RXeCv+G4oJ5N6SQWU9h+IS2LXHlU26dufu+AaC/jM5yzc/JhrBs
CQvTEIU6wu6zvEES9r//IhxQiNYYZ5r75iZY6PePkwMeNFZFkPmGFxezjpioWgtv8GYEdNswbo8S
CmeYEzbHu6Tn4KCtq9ro20eWztQSN0zAGPFQp3zxqv941R8bGVogQ/L1l5A66ypb5QpLsQ05066g
qbfFXeQwZCfm57k/XTLJ3+ab0gCgZY0NrO5q3Swb7Eu47ox/Hz4n3gEZbWVHXRqiGp+b9GU9vimc
5Y1L3OAFUN/G6Ayksr0za7XQV8+xFrxNnTjIvGQwAMHpgBR8yEzBKMjhtdf9ibpSwd0B2I7sdP25
jz9giwN85/HdNCbYMEdmR4X2zMajhBVUMfjAe05H0E/K9pGpQssc+zyE3weX50/BMEfUp9Q0g5F6
TDpH2r41uYCNF48pc+CI7zQ9/8sZ04TjaO0FCV9L/3E0+fWu9SqL25yJbGerdzh67nQ/O8+W6SiO
DbgoFO63yaPSkDHLHgIE/snwu/86xxgOItSEubFYy2BtpJCXqCR0fJzTAw0uXH5s04AUrDq4nlpe
3DgPg6v8GQv9rwc6bUD9gSjhiwA5XMQeUQhUfdoUhNo69j9PdSkWJmZxpDKX539S5nUbPMSU7SKU
/9Uz3ralVB5jY8GbyDy++UGhkdy8qK67DbwCcFVc3n8Vk/BE4OacwwwohRm0sjlGxuc+WCJTKZmB
gGCrP1CbpdbiEnqBOXUmNOpkxwcawqbUqy8LZeGod6YXM1jJehZIx2qT4Jg8snsuHblAtTNDbx8o
WGOYg1dcptAtvIU2oCI4jvdtAvhxqf6ePwlsuMKYfRlvEj5hDYqrAHoXDlz4d69Dj3mza8GbCNFV
CfyEDGQoPJRLDWO5MDKZaSezGjcXTZGK+GMjhIAS1fqTyJkOW3HqYZ28AHCiKMnxlLMSmq73AfYw
XFnJEZL962VldGVuAznYngFUxu73T/kyQocytVPwCzqMqspTdYCwrLq3EmkNrf//ipocksokqjTh
NHlrcwxDY7dX/fq6uX6A1e1P4317f4LOvbeyYR9L3jB3+8rGfyo1FXAc1W/RUqcfc4EMKXZwUmTI
lh1zWFfcMvW6ev1NS2NyEObae2GqL3RpNiI+DfOOCALA6M+dmpfqMofwDNzbfPgEjsgoG6h7tJ+3
kPHXVPzMiLhXxxtxPHrYyDWVJ+mfq5apC6QRXPsqe8o0GPcL3h3mY87UY/ZLF4KciV/wy0wfPnqp
yWP6aggSzvdTdPnGvGkKamouROP1L2f8Pafurtd8YHDojYpOpbXeh5lHF8loHMHaYb5Em+PJ59lq
4pMp9BczT5/ur5mxsIhh5qGcqEehjNwy7n7kES7qNnnFrA0RTnUpQ841tzsK2gJgZvwHGdUX7svq
furbtdP3vXPP7Jj+LGFC10majEkW58Gti/TZ/3qLDDYcRJB+nNYXmwgNKnQ9xW02nM8ve8qlexP4
cJwijDE/YXcBaWl4yqmoV3+NPTC8ZmlnwQ2Xk6Chlt9xZlVYOsA4dBv/uuJGAJk81vuCkUqvy1f+
PN7iHMMrxWh1U8HmunSUnkb6IzsQyPoJJ1DN8BMlLokkiVeHzUXGa2ZwYp+yBfHHGQ4e9YCyhiXn
z48EK0ApNUKqE/i7g8ayQ5sDGQdqkV7yUDjsRtDnArFttlLx+TLy/RRGELqV6/iObZT9WB3fOl4W
W8xO15AiOQm/Pgqo2BvSdQxTgIG4jCRlkw5GKGw50o34wDW0/MDhuv6onH18LIoEKh5oKH7hJxee
+FhR8Uu0ejI6SNbYmXjIFNm6Sijty6O4Bz4C5/6uteejZsHsJ7UR5hNymfkveSPufIWjArSUgIE0
SuF0vSazleIGe5zD4qTMrD0mEests3Fu99LpmSkqdvqPXo7n2/V0jHPgg0YJSwE+DEcO+1ehFGQp
g0muSwbeIJaY8kMTEMN4IzushgaxV+SAAFVb+U51CUbDQJs+lriq0hJ/0/DWniIYNLH5vrCO7fem
G7QK8Ek0GoifxSPe9svo64ySHk/g9LqIB9HcRy54aYA5mvNCuETCfKGz5W/J5d0Qg2B+EwPn1U1p
VX5/+gLACRrQN4dcyYy/3r3urB3OGL+6UFn9xQd5O5yoU1nNCbUWB9dwy3eXihJqlIJiyHkNeaYZ
0lBWPbrm1inuwjb3QNItzNP2KwSiXaqXQISRMfOlfcIAzEbGGi1fx6n7vgv6a81hCfSp3tI2oOZn
gSh7zHcyXSbxxPswJOjtVDznpa5SgJ2JUZJUhuN8pH/MCysiZlCKpebk9DoQWLZ/00vY81N7gf6e
MiY/16KLRRsk4Y2M9NyQv5x9l26qNaTxiPAhSrOtw7I0n0bbr9Qgi1xgmM84L7p3aDpsWCli5GA8
2nR6AolnCgtjnEeOZ4QSzl/0XE8stdk3aFNk1shJ0rmsQgB7k60P7fMq7XIsMa+dI0o7uoQvGWBg
ZzgIKnruwSxcbEfgp+fCxKDiu5vcrqRZkZymXy0RT2G4ZoLHycbR+AQPvsL931znqy52o9hJ0nBG
QCyaKchstcH0+PonubPOShgDyjSoxxcLFdqunnmzM0cfjii3rlyxaYoVgr5DGlyvTkJRA57/aL8j
oUPaTQRcXJcRuDBpP4yS/2bVSCKhF2brcbmBRTzZweSLGAoEmjVIM/quUU1uJhxC1otx/z5dtxno
Oka9Z05o9Yoq9H+wHeAy0V+qO98VvIaV+DKE4zMgIonD6cpzjFlywNlH0AcqsPJf5BbcVZyEkpt5
xe8TPxe9YKWUnO3XHfLRYom5099VtV+wY1rgW4ewBvlr5N1RIf04eiCTHCiCgcEQuFE3M6cm1+Vp
9PxYp38BEeHNyhbV8DcoDh10DlSgR+St+XK2qjq/wyY7JsQM7OT/81gyESy91qo+OafvHZMBbDVT
t/uaiUcAhfO6fyh0IqfAPml5DSHeQoHm+pwBa40aw8ptbvMNR3W6fsYIloqVhv8TCXeD/Y03xbbY
5o3d6ehsIZFTImIWg0PtHyRipTb+kpcxU1w6mDpZT5XjFIEQ8sF0NbRkw9p1alWw2AlCd8FtB4B8
2Hnpeot8j0t7VumfUdOjT/fPHZdBvH2C3Fgv1R4psdyuGKMISEe0XkYV2bTm/IPZE2bDIq9VaRfm
FNfgrxyTmE0tDfOk7a7MHpgzPDMnjgFC+AIi/bJQ0ZjNE0sUY+fJxq0qmj8lXiZJZjR4B1ctd2ZC
EfApnrFZS+9an8/YW19ZRIREFm1Jfgym7jzY3nyyDD5MVqX2Ml10viRQ6F3p5xXAWOwetHgqoQa8
CVSJhWJeBecrCGGv0ioCJgpJYy1QzffPXBf5p4DCXwCvVMKffPutah1vKWMyVCCXcbpTkjycVdnq
FMdmPJtaVQGdF+z2S2RgAZTcj15RdG4gilFPGtCTXmUqWYtkxqyrGpYKjsdfGTTvGzX+IHlv3Iva
uLNnjaiX0WbCwTNUojcB8h5qYDz5Z5DwcH272cuTnhNnVnAFN/3gP4d8X8/JOqSz7acjLUeCNXFM
4TLJn21/hUGaIjzIeShs+Sc0GtXNxMtCkHRxdu4yqJ5Q7uKMDk44XIUqzN+uUi22r4JcRHyjEqKs
I/bxO6XXkkYiOhpINMF9ByMxQjFS5mZCQzuFN0c51j254ABoeNK5chjfeNQyVrjGqAgekRhZoirQ
j4h6Iq0nQ268oDg/k+d6IG2WzS+9vewzYd1KTpdvk074+QylV7RZZLbp1Hm16B0l/31lUvD9ZAcl
46sJYc43uIITMU7KjEGi8u3phXjpi2HbCI0rdMpSOAw9J1DL7KYgPgJWt0IpkQV83apev+UCi/Ee
SKCkWp8iEtKefIXUUcQwYie0wvPfs4Uj++mMV8JFH/MgP4OTiuVmGOaIr+MN0O34x7n6MerF6TUm
DXa/cTbV6rmRPEVr/irCaaaYn7jZ9EVqtdIkqOegDdK9pEe5EsguzTdiAUO2hv5XHuLsa8wWU3dQ
WxcR9b+MfLT644VZBVVftCOgJYl/VE314ktq0oKBfVsdIoDGqkv8se6uBSSorapnFFtXfnzRKJHW
c4gpxzwicUbAsgpLFuXdusI1MZN6tmvHdITFNNsL37c7rxYrQQFVTK/aBLQpJMzq1UJnmQFhy8nm
zWlQTVAcM+Wu6s24Z8o0csQ5rOxWdRYdleiU1IKpwhxkXuf6vPDl+iCT+dDO9vmmFjFkiiP9yVxM
/ohu/v3V5Q8jpmyn9LshQQTApBBmkEjq8HPQhc00WdiZXNqJSLWcC+unWvyRiG1JOJNkAhxKQdJU
+JYtipwGow7ylU6LlIHC+3ueibY6oEt+A3FGhKmrbZhJS3WkyrPAC0amBZdEzUZaXN87JWo2LLyg
ryAgkhY2RG83rrln1LD41GYJeghnBKvv4ToBZ5t5KAKyD3WI8DJVNsRE0uto35dVKCgd/LhuciXO
h9thuC8KiMqqLb+n2pWbWXJEZDlQwioE+asvtOpyO5FquGucdoscDHoa/Qp1dccfNVhMawuweEEM
03B1YmXiSZC2siF2RzMoqTcLgXpgdlBGurJIMDv3rsq5wm2bQ1aU4WulpIG8iamNe+ujvH7/I+zM
lhtFtjX8REQwD7di0jxZg+UbhWTLIDEJkBDw9OfL2hen211RddMRu7ZtIUgy1/qnZYNaV7fvyjbn
UTlszCaIpYuKiQhQcoiIfvI9WXn1Hr5W99pm5BVnbfT9ioPXwJOzwfW86lhTdxSEk/jmWV/22py/
eMsghBns/fAeCqm4E9HNS1PlQercDqrU2aRszR0dIH+n8CbG0vp6DQD1raVmuHZHFH0jkhzmpbp1
mlG9JyvEamYgMonkmtJEQXGwQhoPQTEYf5vnmmwFlApNUEBXEniMtN8svOIIoBGk0ThqApuIWOhL
g4dDAxWNtaWhBEIXAfLjThxtsPuCALtjQDyrduC0YXzBcpAMVlnhvQa4xIDXMxLcoLQv6spRBilz
aNE/XKRpOpOWPIIpfYeyMlaHrXUgV/81qCeI4tctN2WDd8L/Pl433AzHI8nK8TRG5M1qxbfXxRlZ
ts8Ycsa0j/A0+ySw9UXAxauIODEHTVB33MlQmNRD9Y6BvYDW8yMPcr5aNWQcUMnO7kRq0lA94b1I
jb9vn/tbyCYJbfIm9e/iLoSIMxsS40fyd7587jiPEM5ou+KAw5x7BIxpHX6NEyEjjpgNNLQ3b/cr
jXHLRbSPZC2u6EiCIy4RblUx6VYG7rvOP36TWHHC2W9upakQszPFCouvPQOQsUODc2LwfRozMhwI
b3H1xsRFuvYhxGHUeaoysAfhHgowWeKwYbxCyLNLty/uDDAkAiegUpsdUaSVwIzAUxPVPKu4XEIZ
bj5imMRT91sFrgEsn3I7sM/wsSiLJvo+H0MO6cN2q1GK04uSfDiX7gF8hg3/7nPQDx6XcQEswO/F
LV4QXFvv6bpctiEwjO0DlG5MLD/jhMHWTI9AQwLVh6ZrFz78YkTJMTEnDXq20m9tkakiESjjbLhH
2shGfWOMe2nkED33HF7xHDwuGRWKiIo2ceMOcmiu61CIY2V345BrJCASWgN2zXbjBHQF5apkV/EL
a74BqwITwlWVYLuix2QgGcpij5+9fRo0a73oRukVts8tkC/t4SSCD5NRdGEX/Gj1wAitmYESz+Xf
pYIZBIFYxSu4Q7TyETG8wxi3BIrVhuBnv6NwYcZ6yM5F0jqTHnypGZwx080EB072ajkBHxyy/DYg
uPcPmUh5e9r1HpPKYn+MD2u4vYqgUWqFt9skZpW9XRdPVFA7a6Bis5hiPKHk5CTGP9EsyjWpr/Nm
aQwFLoEGRdg1rCHfjExygZzw8fSv2lQFFiOQlsl4G9WfJWuy5N3j+iZyZqxB0CxmSLZBuEnyhs4M
jnPtPljJiPEoj8gOh/hglhSaMa/dbtWgtd0DAxwnZu81YTtvxcLyahbbQnFc2VPfiwMqvuxrfJ8V
UBQA6At9hjDYl2YpCeDkpULcf7v+fKUOvpEjK+6a/2dtQKDC3b++FN+HrqXFHyeg0u0yeruhXzzw
x/OxOrEnpD/M+su3OUFsxBCKy81HqqEFyJVojAT3n3jFIuHGsYvLa3v7wJAavNzsxCGlriRir64e
Nr5wC2r73NfDyfXJCBZ97YyuAJ2Op4b5VLAA3SDbNZ8FLZFLAOsMyblteUCEkNcYUFYkTXqMlqPc
31njMa/hSfsu+adJPs7DdOZsLHJgJsxnMg5Mh+IcR+MdfZsz6AHSSBl1gY1ofEYk1HvBa7cIOLiv
GHVdhnUxozxbcSDjRYHhgHkZzGDkX9Xb9U0e3hED88KuQbzfq6k1mOQuqr8Yqp/TTyUufZVtkOF+
U1g/v5RZvSgWt7EAqENzrc+7tbl1hsX+myNDXyMwWjOT/HhhMNHBYmeAE4ajPzfoFZDkfmbf0pt5
h6y9B0zdkHMo5Z10/bQAcgdk2RAX04xsBg3VH84I6+DrELPt8ZNU/VU06op3HmOzoigsjdAmBpmd
gFtMH4+UXp0d5zdpcI/GN2nUb6Mdi74S2rzGdDmOc8PTxObipqnfRotOeLjCK84Ppofwk/j/uNgH
Qg1cBzhq5pwvy8h9TuXNa5KPnED7fJ61hQMRBdeUeDYzBcsFdDmRBlSKCXIPw3XF3/LuUPsGolVt
h8LyQ1k2RYSxPzTMeWPOVUdcUrVybUfkQGWH7OEesy21skiaJbhH8yN5XS5iKMWja575oogtjkdX
pcHcNs7Uph3PBm+G8s73MtB89NAu0iQhdbXHjpqzOa3QhlTMMUchxbc2Lmi6ca+FTrpklGFuzu8g
MOrSyfbu40S7xw8yarRIZka9KEn5RDlAHd+OUG46Ccy7dZIh3J0bwc7dGu+iOrMWrHRiUURCVwtf
s6392zusubjvN+M1cBbW9D6ryRfC7ePmPLxAi3yTk6CjDcHRRR4/2zRH+/dxblIWQ3iOJGkQfRbR
1Ng1H69Ju8x9x3aNU/utP/aFjbyMn0cFzpK7uS9OjnSps8VGI1VoDQYVG8HZwr4/ojhRmFdM7lbk
loRO+HfD4wmZzqrDqMI9t5u5771IdSPWUPbkM/8RXMw9IJoLtchQW0Z3T8ignyh8n2c9VLFSSEA1
LLTirCxYKuLkuIXaV4798ySN0veKP8f+8Uu+bv/CKd6kkbzSmSRDl0NYKNtg/RZD8L0p6qRaVWzQ
xE4xdem5KOWpdgWi1LY27nk6OXxE3Xeqg6jEvCOzvgtLWLs3NUJ3Uk5ja6lE49dGN2eUSTIz21H2
qgHlLBfZzIoz9Dd1F1IiacKgSpGFop1zH439uKKgshCPkBLkCXt5WlboBoBunrDSSJB3Mdi2ISzk
3WPCKExjf8Teye5qZPJIWWJ3/MgQ4D0RKDDXiTWGzuhOb06j6mZM9BTrrCKcGryvINY4HSNkHyWB
dAufS/JRmBF2Fv4qDnoOcB4hQnyyl80Y8KvN3OLBHL9cEKkLdcabZYLoRJMqUJtlTXn1kUlcU49A
cO8oE2XG09DQnZFfR3mBqISa3mb0o/fciLpIF1XHC1HRbXlnQT48iDWF5hDedsi2kcbjZG9YJEEw
AMyT6EoJfhft6u5mGaMbTExaqoen9i130+zOTFB4f4vXquN9aY/VoVeVXdVZln+7n/o0KGgcZlFa
eaB66E0wfFJw3fz0Q1a3pnrKO3arBWcENBnqA9euJqg1pPhSXlEIRpc/Rzio/002tf4V4PAjX8M2
X/f60RaPtcN0nwJR4WtSWt5jU65g4i2qjvVdhVca9RTXYMP9zW2BblRuw4x8saPqXatZol14P2TJ
bSWObAHM/SWWQxORI/+J5VD/P2ZCpIT8I7Swc0CC1LZ8rNEqBMon7iaAPEgXQM+bHaCCuOrc80E8
d5gLSwj37DV67mmdiQ3GyWm5yeJ6zuyVhbGoek+wcYgNhRf2MWBX+vMd/d0NdVTdtGXmrJnEiPz7
Up+qUVtGYlUiqDSLHACxieHsH93sSuP+549SRLrGz9vyz88S1/KP21Jq1iPJOz5LYtb67fTKxjaO
lWcbmGTzkz0sn7v4L5NMVVX+zaeq5j8iWX48jJcd2c88VQmmQdwTw1Qjs6lt9JyY8pTILwiw3iL8
HTujeIS33Blbm575OgeUsk/X+HwISZ+b032soLrFiaCNUJqa7MnJ7iPbggSRLRdIVxqSRF3VCEC+
k8kTt5IaSjoO9gwsPfPQzMygOC7wOnhAqZeS0cP4wl0pFgdFQm0ExKgU3zVTfJEBIXOSpo8DVDdF
P/48aI7zw2125FrCEuKDxjyb0/Txhgsz+oQKLN04i/Z9xx8W2hLo/EOxas/CY0FwwXDLThRxNR3y
12SWjS3KczZ+EhGzufQuLfqFtDACY2hBWEOlKR+CE6SkhSaC4nflLUQks1CJu+ivfmy4pPlAwfFF
ZFQyUBCrJ0oo4XokHyUPcQdQLlBDilLmtt05RIoizGPn4M7iAsw8lD03nBwQXND4bme7YBgwb7eH
zxibClcyU52QqtJEIkqjnsYp+dnimFbhCEZSMQQ5KjNCC9NswcjgRpkLvu8WGGhxg2c/1iBK0UBV
by9AfBUqv191jg9PUWPphoFjD0ez1l0ioGTeOQ3Cjw/sSd8IbcPrX8trO5LO/K/cGPb9lLTMWIbl
1T8dgXiFKS/KFK7Dp09AaW7fmYeB7Z0UgSCm0NaTL5m+QE6XKfM3YTmTK4RdtZAhes/9EJcBbRGO
dc7UBRcH4UtOB7ydvMWuBWcY3z3Y1iLx8BncAZroJxO+V5QypNWtsNZCdv8i+GTQ+Z10qkBYzqTu
pVV4d5B9+chAdMjiu4+s4IYBGSLMjYPmTdl/WNLhgeYBXYNvLs2NNsum/Xc1B618qigS6OfYs4od
Ko96lUN9v+MhbN7vHmX4c92Y8NYko5nxm+5ScjZQQfYMOq/uQ2WPSAU5Fbr4C1X/Fpru2XigrTf9
XEDMQG+XH7D6ZzkaPW7BvRrbjCCapM5Y5i+lixs1ACzAzRghNkBFg9BBBpXQBwpiVBB5HOIc6/AU
iW/QrRikrG7Im06PKBrnakvGZ24QwbWEkklmWi/YKR35LCwRoOEG9qS0p0C+I0NfFJStNcEBJCDX
JLV6yKMelMGqD0vKzSmRmCdiwCDsygtIn1hZXjOM/sIg6GqIzUWyg6vMX7BjoCF4Xs73SbdId3fL
k+5uk/lN5yuxq77RDneIFpcO87YmUeJHpOkBBSjuA48+tQPUCHP7jm5MY4uqWXGjS4YnJQ5UmqBf
9voGfG3Vnvrt9U10euWeXtrel19mFH5qU4DTDBRyhaP9qqAUBuxsWzrgHbKVmmK7dvGBQwcTGXe6
B/AcNZFQjuI7zuFev9Vd2Ly+5QQ1GPBIOu9seu+WmgQlL+K1cWLOYac1AJWPCPkM7BciYwrNM/eA
NYX5DFoBwcpze18kH/c3BMpg8xrX8RDtlbW1H54zv4YGg4W0cEl/z6i217gLTVIKnkOBiommV/tM
1tWSrFaIiYQkahT36MmfREMi2RX3m9HswqEiUWgO6guc0pYB4dYwxlEGSw0hZ85RncCrkV/h1J6R
z1pp4wzuKe5xnTPe68BylMH1fr4RfzRtJe+xTBwfKoyeC1uHQ9ROx3aX39+Taqq2w4+iDERwRXeo
zQOsQoJPPMHi3LDWfBMaf4ZbFbtludZQNHnoDAlM1uZCyEFzz/zdGDXk9pr6Ok63fkxwZXkd96gh
9VNqjauzLk9YsRXSgjulaFhRA9oBFPbt1AgXNbQWuxSBWEHXzsvp3VffO2IUqovlvc62ERaLq+bf
QLeCKKN3gv9nZu6KGKRIHzrt5uB4+QeZCItkMe5fa6ve4frTxgrU8J0Seji393kY2bh0XCKTsVR+
0H7ESJHlfdqhkldh8MxAxsSQbCCFwi0rE51/mxNM4vaSb8tLw/00GFCIKWXBEEsTG14JHl0KKWLY
+PLUCnMVQbEryRiW6qCcWj6vNO/FMPqwIHJTV668HMSdiXkwVpw0nVsWg73+XoNs4DHRqXXGFNJS
OoqWz+u6jE/W0TerUWVOLBgIOO523LPIHCXIrsEDrGVGq9M0XqyP+2Z9DDIG4I6MMf659kSg7IdQ
GjOsctwxhY33KCGUHeHBxon2GXNz8BcAjwHVIwUgDLgMFPoqHKZ4s5NFucB9OrK9xxljWPbiSGXf
8zVf/ww5OEJGWQt3FiqOAeMg+C1lFy2OkxL0T6Cn9ifadtyT141BZQcp2eBYQjfqkp702CAsRI+H
WIk4BOk6+IiX8gtcRZ1lfPlDG54SuKV8sK0uvNIx+M0dvRwl9g0v++DYzEFuaAfuF3T3dB6FJy2J
RSSRKDsUIxNNNnT8pF6QQApzAQRZ4nGwAxT3uQijATNTyGWFdBCqN2VWIZATvQSFPEB3RgjyMPl8
kX95eS6K0W1inETQkbJtsDgy7aPy2m9jHE+YTLtkjlwmzMwPjCEtFAuyGgSBQBZ4S2wBiYBYU8tw
4r+0E2p62ZgVhLDwMEIqA266SSBBcJtnwXFd4FV3zY3TeUXYfbHbLjMc+MLO9hBGaNbq9rh4TTEc
uE462GK1NHCrz4vg6GPwQREtpNfCVJs8gajfi5NQVmIrA2PagH4NGkISmUOT+4T83ibcIvk9mTZ+
hVt0rNL7KySIuVwdfzsP20AV9cndk97aFPvL1Wvn39V7GnvnB6GugLf409UZaMBrcSMlyh5W4BZC
7K8AvIHUDpxPI+N0GTw88U0xd97H0rDA6oaJCEsuJy8v8UydxxeENVguKDG/8H5yN8Uoz221Y3N/
owfl1zH6ed840MguYC/4Rhg3IO1gdp8LHxsQO+LVeB15zew2I3Eg8u44DuiE6GrR4MckvrnlsMaS
fZPR0R+x2U9e6CVZQW70DepZHDJ1/Ajso18w8yfEHg8B+mkwAAbvEdLJtdoGx7cY6XbmLcupkX9L
lrs8euQCjDXTq3b1lw6CThwtm14dvt4IvM0qLEzliFgrnaTggYrpC0NNtcL9fjEDaXVHoBcwP1sM
ddPGzSwCO/HwXwr4/Bgq37G/vR5KzjnV42QY3U7qmxGij4T5Z5nXm+PCudxPEHklzr1ocd19MZI7
zMO4Gqixh6cG5c5Y/D15n/Tr6vKgqGVHY3foJlh7ffVT2YHdM/qVUzmUJ9eA1N3REZnTvl/S1sbh
uQ+kqcjF6Lx0TtIWNZiHp4A2PjDPr+GNMKDO294+ypHlg9vwhqoJbzpdhfAEp9EAVc6IrwVM7hfL
p4qg3b3TlvNw+2uIJ0I9K2wfS0xj2kTYNQG4MaIwAQpPXXEc2cMXCm+up2CyKdEFWFZChPivbyZd
eMhjgmhPgDAYCI6uXT59fLZLJ3efqPs3de09CazaWfQxZMeQSY0JVtiTCIkRVjNyCL3SP656weXs
+qAjfnlgYNkkHQ2lwdDx2qWdhtLisSARvA36N6gSfF+ApOTdMKdwooADwVV7C32sziAjvm4M6hYj
3KTNI2CI607Zv74lFq6Q9yKHC3XyrViOZzskJy8vCcCR1hR07SRBAIf7VzAImCQdX+e99G12x09L
eAQZsC5Ud+6LGUZIY+fRp3DZmijYlEDzSL/UP44EXaXEiTTyYNGdcJl+wNu9tx5mPiGMIiIY9wwQ
NdPnXhy5U/Iz3HLG4y0Qhb/mqKoRxIAqI8xam9Db8GgkJi+BD0bgjUhhKma82bMb0VrSorj0JOyj
1R8guU9HQHxjdjUMw+/mGAQTMDEkHWi2aL0PYl1OOKjfKhR6fFp0Vi2sBSkANEYQdKcOAhjQx5bJ
l1u6R1wxF1xD5A1Mr/PHpzayODOCaKiVHl3Fi4/BnTEAceMcc7BgY9fC2wN+IC1vL+HvBxvrP3Gk
lQGx8YS95FNtgC6CoLIplRIWsQAXhxAkC4YuWpjMcbLegI/YsoXFY3JLfF0fxXz7RVSF5oS6YEhy
5/+WiLW5Cn8RBqUVpyT/Cip6FfRGOhhfgx15itkQU8Om8pK1NHGW29v8f1s/sU01SiKRUkIEcZgt
nBHnWPQpjXbY4wTHVUvea1i+AitBZiHOJf0MT0deV/cWr9kXXWfI4VYubUzDo/xkB+TLKjPUzBSs
azI2Hr7QQZIHFG4tmmaS49nEl5ScZ53k4jWyFtaAkrj0hNBdZB69ZZwCx9CoeRHoZYkO62YWqUlv
r3lLNOAcGBy6cXDPhrbqMdDOAtamhMCR4LLHDWMibluOZFwTTD61llz3fQbdjqwzogl0CR2JaTkX
7TxfHR6hgCJBwSNE5oChvOfXDMcg3I0XNUu7GNr77qyCz55EfbLIiQlhFi6WRrgKeuaDvEneGfdu
hJBqT69CWYNYW/LM4LiXyNXK11EW2EFdh/wKsbPL/nTVKOrYTEjOSI6BbnOCupQn6gTSoN6I0KYs
xNc17mgpKfYA7NzXuVpXM+AmVswBghD1xrDFEvkWLcTTporBPGN/7CgPDEKCssldpExTeqT+Y87Z
LHMJDcr5Qa6SKcT+tybbkflv8vlLboCux9riIV6N/v1M44KwqSLJB07CCFTkJj1ZUa86iDd3xnDv
SltEU6qz9tOp/WSdYvQCOMWqNXgWIVI0B1EZwhEiK3NoNfAQRp9LBxLTJ1RT7qSEZg5uPt9qQJ9Y
8VA2Thmi/0so07EQf7e7joJEd3sxuH3gMPgSmTVNKOWYNZR5KTfJtAfFTwND8i1K3w+2HxA4+GxW
5wLpFkWOB9rJGi0858A5SQ08gZ0z0uEx9nsKqoKhbkjJiGNA3WNM77jp4EvjUbJoeE7o5Bs3oQbY
x81YmNT8c30qHXJKAzXMDrE2zhmKp7sSxxQnPpPewo5x2CPUbhQnxZfxrU6N75iCE/sE0RBO5B4n
9zmAtRQm76/Y08LbvPiSQgObDHlXVDVf9TL+wJLae47ls6MCK5uwbe2unNy6cQGIsErH6p5KOSNb
7bW4j6N++nICqmXYGhMathrkl7E1NhfCtKnvGWKssEDeiWOVN1X9lfaDeC1VAeGUntrtSsQaNcTq
pV6qgXnlbD9QuL7OpT24MYsdJINTXeK9yVf85fs6+SoDVlR5LhT/ttJJwzHJnjFSskmwEEDiUsxt
WL5p0I/RVFfVQAnVTzz77Ejy8ImCFxfnZUf92YLLG66yYMpZ50xKBrIgONCwfMoQNy7HEd/7ZQ2u
+/agz2WFlrRdxFt68W1BYN8gO9ci6vM223GYslVt81Wz6kkBsj1llkLaUOryWUycxPBwLt7y8cNx
I9Ir1wX0PnGbIMwmx/l9xWEpbTi3/wynGr8DNh2DgT6q7GgG04v/Dacmjdk9lTp7ruMNbxE1N3t/
0BQjPH37fl9fsIbQ0GNNx9RXh8XsThLe1w2b33FRJNPhY9ewiZGC88Rg9homexhupRox6G0DzQ5f
JWpnXO4rQfCYyJq7s0n6aTn889dQdRES/QMWVv/5PX4MhrpGqt0fm/S5rqYKnj7VtWGed3iWGMNI
CHCHVbIU9raPZpHbw+dHtVlIezt8rUsi+YfxQvckBSyL6ROjCKr3uUNl2WyIagD5O1kEFAYNKZZY
DQu0BiIWw4G069x4atJ5UCJ7GDYpqGrf+XxaHoAlCdAbWlXmW66fPuIYSNp3ZXTdOag4P6ulxJF7
e7NXxyXS+RW8c4BxQNj/0oXJCKkBSNMg/SzINMLUCJFDNEA1SoyB5ACAoCeZ092NQX5RxmLjdc+4
r5G8xqQWMC+8c1WmOlLarjsKTmmVD5mC6lc78+2zIXXMCCzKUNHSjWK+wph9OnuLSaLnGCCXYCb6
VaEPXdTT6wjLRaB1PlVy9GWtoHl8opaFlx0FcTVm2idxNQQxD8tFvfyVMoZtnpozp0yyPoEdh9c9
pdKKgeFfFudBRFNEFdERdItmJiJHqTUH5jBZ2kMUwLvovaccEZqmbp/B8LILlMvqRJP4+fJOtw9C
T4PmxG8DEJjDkxxsn+gTbkMn7Ebl9ChUNwxFOOzMFdDF3yLrrd9l1ju2aRqObeuq5vxI/jZNu1bb
p/ZYo09PlUFFQWteOO/LeYGLBZqUeLiZ+QgeV3zxvvRe2BOQZ+v9Snm2ub2rJ/ObBLAbW3UKjR9Q
JDzKhfNu9EG+UXcEqNXrF24ew78tX+sXeqs7ZkmGiw4UilgznmEVynOizdwIM9JSBZQi6GiTBhru
8tcCVXPFGYLujtOJyUycJJDIqDiOxIoJWwhrpJk8zvbhBvXNS0koOFosI8QwkLPxd75D7mvq6Rtr
hohWGqcXZWRekQIMb9uYgVPCOMxgETq/aAnyKKgD2MyCuAf0xiQFbAV16RDWYIyfX9yhsA+Yiyr6
cl85qe8i2oasC+xQE8XPT3QoKx6WADWKjT3URLYkFArgXOwDRsBTqXMeOEln17fkFqDTIZzpWXtJ
FTq79uVDhVs4b7DfA6f2YwfjjBW2x6laLrRq3veDAk3B9e0mj+s3zkp7mBGl+reZE7ogfn7sO5pM
Zj5Ena4rzHb49/6pN32rFGX/WPdi5OeGhzW77y2RvCU2lVO9Zd9EhS7xwPaPvcx8Y8YVmcCarkMP
8QzzMfEPD09MoFYOjRWSHwVtM0HdViKFHfIqZLTmcfjn/fL3l83UStaw42gQW/++7KzQcim+Qi7W
FRCHOXnCc5pCNrydwcFoQ4LTGQfR47y1sSG/5cR1YdOLP+vn0ILjSL8VMuIRJulfjx1RY/p7/HFL
Rjb0PR1E9AlkrH0RnFCTizZGz4E3wsyRAfz5Wyi/o+UYHSDLuiWrMrMLftx9K1XkOlOax5rdljAG
4h4rUkBdsBTN677Lcf7lLLI1Zsn3ZpOtdT8ZKyQVqTv42rWNWm4kUJdwBzyNDRqUvryk+26pj3Du
Z6kfXW7BBpw3fYMDUPZYQgSQfWX3dJ0t4pkTKe3j19zxywa9vJeBdlJTMcxJ816TfkmHQ8xawBty
eFwoG6qZvJHwV4O4oVWk2hk9PiiIUKZIyBnfeJ/0fc1/8LQRXoz/HRQRHQm38qKe/3znVPn3QxcY
YaA6jm4yMuffC8Csslrts8djTcoV/mfq8epJ3IzICSDlYg3TQ1cJ8+HD92F604bXtb57vKUHvF0o
l+9jDecoF8t9U7exd9wULrOPSXoK6Ya3DDImvSliJ3fPwvqN/GevEWMKNkmuIRmQpJGPanxomDDT
BQwZvuU5m5T+jc4hBqMh/WCOQOtJFZt40v76Ub0JGutAuS+GYTDpfIVVu/SjFn9mse1HCpXy5vWh
34MMARzqvQMhLsm2u2CnDds9Z/Ykrt3CJBWvxELVwSmFXRJcGDZo4ET0tY9i+graFcJ0acU1+vaC
k3NE/z4wD3hjiMGcGOPb0Pi+R0ETVhfVBF6x0KZjE4nDppnSVDaJj/OByRnMIdfP8obHl5Ni0s4I
pWGqBrKPpbQslrzUDC2I19vroiSlpAUYbsDBMS8c1xig+YKT1x4hDyN/N9cFOGZ7dAYgyzUwMPcS
mBwHUsv5ZuBsIsQbjBcNCvpCPG03j8L0We1Vwm8Of140TLf+zWb3z0kd/1k0mnG0Cl63nglYGKZO
JQpPhkSgo0CwirAYOJPbgolpB14w4lrZx4mOrn3cSDi+hakcO9/VbSFAabKbkfVOzywaNjS6pIJA
UC2qT3i+pAYQKnYZsRG7x9SZtGdr0p8fTPX6eIaoNG5E2OaMDh80NI10AmuJymdosTZx4kLovhlT
MpPPt011DJiLgVqXjnUZfaGnnT/7ORic3/rJtNzcaLu0GVhg0AU0sB4xjs9Afo/X1y80wBxZYPpI
EHlQHGojFSnfgpOJlu+OrDDxRLjRofnQ6Y1FlAg6Krq5SWmMYlpZYL/IBS01QBT//CjU35S7GjOH
LcbncPDI8g/FhZVn8rUu8woNfhAp8TDOetLOIfRvcEe2jNijIXL43jmMNGhv40q/jVWie54+qgk9
Q4Rzr0Oj6URTaYdHqXU1w1pWZvema4umGfUoqf9yxf8dLmvZlmrTaGCkMDRNTDL9h24jNqXuWjhF
ub73L5gsSN6ehr8sycXXwKpwst7z28hw4rkKotFpn8b9yvh2Bh8YZMmWR6/Felvm7zdyIhmzIawG
f52m+pv1bVuWY3GOWxrnyY9r5C7ZZSE/yrXRJUT76ZgFxlJC5e68/vIAfzOT6Z+fZP44f/M+ziNJ
qst1q6dBW6i+nPrXqBla0QulxCUr/zJKWPnNgqFmZbkoqu7YKFz+ffvr/nrtrU6/r1/HfRrNu4y2
tYU3gaB0cvhlgmKuJM0dcSbfwb5evBXNB+LAv6yC39xhBnObpmOqjqZZ9o8d5NZdj03MiNh1Ur6Y
1bLuiguqtoju+lV9FVVwfZ4SfZVYDKBpj+Tve6bynDx6NfVys+ZVdyhRjqPMWHfxx+N+Zfy5aQNL
2YysA1TQva59/W0i/K9a6EeJh+BIpsZTTVbvrxb6HytXuT7tqsgSsu6kgPa2L9RRGluIdXAOGlgQ
uoljDx0UAxWg1AN6VoO9f8z0+sXc6OfliQg1ukaf8XF/UxSSgOGQr36DJt5Knq6mTNQ+D3TOIekO
l0N4cpzd/7Lafjdsi+5elm1N57x39B/dsRZrmdbrTFVMzXPTMDxAUMho1/qdilrUQGLBaCwcTPGg
Abss1qbMdAiI/rxvwvL6l6tRxUP+eUOplR1NpmOXDevHItCrtHCc2snXt9fEEEiqNXKunFcEqNak
axM6oyjHYYVpUnotrigYbA1Lc3V6MhIcVyz7VmCUu5gwa5qwZ1QtMnxhf16ov5OZObrm6AxZ1x1E
eD9wkchQnCZuUxKraS55QfSeRqb7xM0JRo6agvR4RgAa0l8K89/sC//62B8PKm0f6S2Wk2Jt80H3
Zsw0Z4MQ6Dt+u5TQQOqnP3/P336eJbMsDNSEtvrj8+7mnW9j6Pn6yNtv66sy08KrNldon+rc9CV1
/+fPU377gbYu26Yui03gxxabSMajbmITtyqO0SfctQUVKtejaysHwvGoZoyIxXvdOyMHCNECVhZZ
fjPlDpCfvBtlGZpFPv3LVYnd7+eKNBRb101FtxzH+nFVbRm1XWQ0+fpanWwp9nXlPswkpkwdTxw7
R/U+pwMJLN34y+MWq+gPn2v/2JWfcnTNbtkzXzckcDPcbqBTK7LgHfw2TveXM+A3RYMt64qhaoam
ODpTMv99BlwVHK+SYhfrFtCOspVhC3Rs98CyV1cgAaO5XJtDq4+u6bkhZloPY2nS1vO099uLDUut
M01GmRw1aa2m78r1L3Nklf8KXv99eT/WopJetWuuR/e1sO7mr3Zgk3lQ1Ki97SaoeNVvcTV83bsP
5ptDEOtPejp8Acc8+9aq7m9D+H49838/G1s2NduwGDlvW//ZM1m7TzEEPV9Tot6CIow+kCplQ2bA
bNKNEaRf2hTncEdi3gp1O4mpO+PtAS2nLesxCOAacfWkP8CEmmtGafr1t4HL9mB8HS/Z5HgCiRi+
Bl8poUQ9ZpmHdxa5mwSgDGmbdAxcTJ9xRS9LepiL7m1wUML7r0gwMlpCHUfaQiL/lwE1r0E1NA+E
eQbVaNaSQwa0TRGIAo8k2cekCJVhhv2A2PtZsSKNlcwXjbB6dUyZDZJHg5OMnBXUO4nf6qaaRCHZ
EnPiHmF2RPyoPqWPpzcCAgjxqjs+FJ15JhQffidZoJYm1aLz3NN1aYTS7MHYqKdnvj2MwdUZjAm0
nFUXeQLkj9BaHwJOhslCgINmWHz3b/UwD5stXNRHvn0Oq+DP7/XvnyGAnWWphmrIP8sNtMj3x1Ph
vZ6giJmRX40fcoIeYGqPZb8T6XQ79YR7DGlZPRNhfBZTDV4Iuph/5WHVC+hKg2w8Ck8jOuAx2Wc+
ofUjfaAvoLEGAHCTq3toBmG0ZLzYEJBUD6pxgRCoPdXL56IelYfnqF5CbF4eMwt9Czk5I2PpEEyV
/mUv+c2xaiscq+LbaipK7B+vd/bMDMM45gWYDmEtjPOMaMbz7THZvZjy0bxiNwZ7eOnMxDElV23h
zyCWHp0UVvJH3p4o+CBvIpqBF4oLrX/47E3zPz+R/27/4hoNRdYsmbPf+QHYZDetTluNa+To78kN
YL8VKQPZcUSt+ffT9L/7Kw0HAyRlBo06hv3z42LFqeJnymnjDHQX9LwO8XT5aYBIOPfMI0nVqzeo
d5+8IbCjjgA0JJfea45k4JR62OXB51sD35N2KjBRE5PfDPUlunsxCPn/SDvP5ciRZFk/Ecygxd/S
glVkFXX/gZHdTWit8fT3Sx6zPWywjGVn7+7M7tg0uxNIpIjw8HC/pS9kEdvzpiF8nlWIPwM/IX1X
ksh6SOWRzUuL8lG6g4aWUMRdBvfqHiQMvNpc0A0Gfj4TjDx7473ElEGDhQ86JEpZ6n6gpkDKto/u
aaJGQuzPz5+B179w2uIKa3C88S1Uc4oAtkGUNbo+pGccQT7oT1wXTzTpC+04a1YsIcGt4i26cw8A
QpgMDeYeWBJlRBsqE2yAVQ2rYLTwEw/XYb/rTlS8ILneCV1FKvPPxpbJFpTh6pNlbBCnR5DjYBcM
NYKM0Lx9exs/2jrYB04aW1JtenQAf8MzngE0pEEaXmDzBlfFgTpVLfmnpXouNs4fnfamDX1b3Z7u
GmpncPcwUKNiv9VekUd8RlZtWFe0FlPpXbg4PkmrCu0+/86cD5BG5Lm8RFV+wd8rfU1hYwGe+dJg
PFLBvr5Vc7i+a+kPAvEP1cZCnGXpb+UdZH0qzOUNfrA3/TZfPSAXFeMsDT/7zAg081A6Q4lTYYun
f7uN4Hioj3TKOqj4xRwl4Iy8lQq3w51DldpUmwyviq3MxPt/4DNgYYWT2U0MItK8vbx0O9HxSpc0
nKY1uudr2Nav9tBDeQgPLcqcz8qrs6HgtCEQPaoVpPl5uaVlBf1HGhV/5y/6WnuJt/EWdU17Hf7R
d914oOHqgNCG2y9rbG94rGCrqJRZ9qM0G+9FbZPQ57nCXZy6kr1E3x9dWE5laQMOOQPAewmVBUyl
rfuXt9i79DagT7IzT8kMkuBruA5gvvhbjDJYyyd4hjpC9uq7vKfUQxc+DuTvRHuYQ/DXHDZhtCrX
9CdRKEQk7xYxiYVKaRf7QVZ/sWFGoCXucXHmsfCIhCuBjgs0EYhVuE6Tr6ArDHVVQYXoPlp1Kqre
/aE9R/w4yuDuonmmEnuGI9GLzulTANudhijYdJhNUG/ND6jsw/NeIZ07p7Rwq4nHiu7pwGOEZUUt
VzRyw5iDIC86MIVxAVUtxocBtbYPxh05wRbZUDBJlH6E/JSdppuGljK3pOlUnxMdfGBRctNx4WFV
cFPt/G374lDM00DC4ArTWh3eRQTbc20PhQ2sTJ0jF8TpPG8OXNiHdlP+iRHzaIZDayeP8OSBkKmo
0CToC6iWOV0iqHiHT9/RXFpU8bH4ETL48jLcIrLLT2JvgtDRqsAq/o9GrY+CI3OLji9cwvdi/s53
fW3mKqZr0o1+SG/8h467UVmM23QhU4VEzAspceqevbb2VVDzch93ArbBMwnn27H6oKsD2VzUYIg6
4LHPOwBczkZrXiEEnpiAqOGDsYckJbBb0k645uh3oGqAxC6y5a6wZVpSXzjSQLbU0bLECxBrdBOh
aliZ8xIcDn/PBRgzfFoCFv1O/FK1MMGfIfog/tgBF6YUqIt1tvZhU4xzkLfZb+fYEkghHgXbTggh
etA0EbN+LdNulmjxbRXcOxz/Nd5SVHuNGVT2hYvIY3igUYEnSRfdo/AuVGmG72a/sVaf+UzHX322
tqH2l9V96UH116JN7Nc0am90av5y+hcxTSrk4LixIMhS0wnX6CTR/HGk2Y7QL2hhmSIngs7xvGbr
iCUWQw0blgRYrBxad1+RWoBTR28raoO3NSya3YCNUsYGHIWlfbGQVKptM2XR/mEqMSwH3JvBlEPm
jpL3nJLEHGQUji1NF7rzZCsLdMhglczZMfy6ze0jvITQ8obWduNvXjlc3hBohZ7TP5Zz+QbBdbSX
c/iMnqDv2jRb2u8KfR1C80qIHdIiERGb2rfj/BFPphvb9G5je3G2IXMiBzsnkCA6NF/oxaGpFLl9
+tqfupvkAZoELfn+HuYA+t004J9EX4L+IOnQplowy5RGIQgPv58h52+ghi/8+7+oktCHilWCLQwO
2Wq8ir+UHopnYhwq0hyWGkyFX8ghLDA4tqHrQmJbquthp8AKpsUU0dj37N3a8kmgVjnb1ITI9EdK
n4fM34fjHP3JZSjexz/HFS5gKI6u4cCfmi48uH/GAWcdGqDKJXWCZUcn7Su+XjP5jjxWKO7NpIP6
IqL2kaZ8FDkX0MXQ//RW8QESiQtRkjuN/dnMYMsG1uJFBaqCXWTdinCsHjfV0RtnzVv4h8oUv/Uu
fsVUCy4/cUn6IDaktdGeE7aAfWsJfvzKfUFuqHtQnqI/+kr7gF9UbE2ceJ801HxSSIQ9YgvVQBtU
uPH0hTIsEvZLsCfBNM46Mn0cp+nWOFY2eURlb3FR9lf+bfzeKeirONnr4NOQmh9FRqp7axuLDGg7
zZtubUco1PKiPsJT5iMQ7Szo5Zf+cMErhiAPIkaH7gryCzDfU1zFF8WzWR8lWr72FLsctBbgad4u
OL3hY0MMkje6/uiOq7A8KqqBAc8huqle6S17dXAE4G5bUttdghNjwpshk1f/lWG+UuE+EH8hFyCO
5fgRVr6F4u0vFbWB4pbbYC2jDvsqIdO1NVfRHww6D6y8lYrVtL7Rad2DMSsOf+w0gjOCc3MQkKX3
IXFfLYtnbwWHzlmwO2FxonU/IuEOmDdsiOCW6dq640aDsU15ljSMq3o/uOgHiI5fXmrYd5CAFZSr
ZjXHXjpbFP6NW6hb/YVKn7Gm0KQM7CFz666QFCMCGpewDzf+LwctEXcZI+sGW8K+QmK4FIDbqqWr
smGammpMAvC4NoY+MMzknNJmFzTnjHwMGFKtLaQIDzk9TT9Hmup3aMX+BFYo0mqG8S3ib7TSZXsV
6TlnWSdPZnAIZHdX1u2ypz8odk5uiNYiddM+i9ZWCNiTPxmoFppdz3GNKSINWxpYsEeXx+g2m58f
T/mORfJ4pmLZsiZTB51WkHUvq+SgDsEi7fWoP6W9uirzftFIH4mP7qG18EmiOrZYoNPkdwXyMMVs
TzAGxXYcwwJQpW92mp/aQ1PYSqglNCvA3o/suTWG+8jXDnwWN43uEvSSfBapl0tIsDuECT1Mfztu
D34tTCsA8h1ia6FgZuDMqiOXxRfk323zhkMTIDqW7UUGe86WjZuhWI6+f0zMx0S5z/snG2ZaIjeb
NMB9Hf7uAPdbUbeVsRxNxMhwcnNQtyxRAaNSUKXDnMgseFXs4QYxOyGDZkbGqbCPZfxuYi4aKTWe
9vI64z0yiPUhRYTAKBd7m4J5mYBagDNf+Xzfy9i24vDpQJMdGTaD+PUv2HwxSmDbjpqcqV5bo4Z2
5KOPMXqFIj3Bgna0sueAWjLgkckkVeP7z+Orl5bP1/En26kqlDSNU8ZHW00OkShP90XzS9eew4oI
ASsKOt0QxAPGtQL1bFIQJhbNyHRyKMSo6AU72Vz71btJQy2s0Z+f7gLsz+wopmUYtm2Cfoin/zI7
cujWSdMVbHb8KOHsImITek9ddIwdZEYFatU9i81vQn3u3nuYeiTmsMUL+cqp873sw4MA+soWRA1A
9Qm+OihGGxZ1hg9wc66CnRLSqZi8D3H6/zfO52H05YV9MDu3V+PkrLodZDgs+egyYHYz48rU6t/L
mbZKGUvVQDNM/mfy4bu2UIrG8uJzT3/dOFeTpYxSCHqq7rn2Hvn6QYnJLiqZB0BuR9+kNARhDUfJ
SOLCQxbEWLfPSKGO8mNFTyB9Nz3aXPOKXsi42GjmQbH2jfRuKcW9lq18tVkU/VMLPZFOOwxNlzpi
pldWywWwRLUNW1VUSwH0tARi8GXyknGgPNfnuG9nr1V0X5uEJ3W5iK2z5S95ZJQRMugzTbHSXXSy
6J5pKNTi04Waa3flYS5cU5psCkoqj8LDiAX15VlCjyUt90NyjlH/ytfs6QJvcgovXrHMiuef39y+
sDypoUPoU2XZkBVHPM2X0cpydO1I0cKzSJsJFjWF2GimjpuarpT76M17h49l/sqeoPcbNDP+pqcH
30IPitkiQ9n4r5ojWLUy8FxRFmqJmQTtvMMRlh46psPx090v7m9Coqf+RjklBC90RDYr4nMmGb7B
qli1f7ERpHtq52HWBi7vHK1xFt2kT9aH3K4xMiBGoz9Jgp+nQLFdIfa3VvE6hT0pRutAKsAVfrOd
AaOCO8id9Pw3i7x7gApCQPPzlBkXFgsMSFPWOFUMR50eLbVee+hNqrScAHudyt/uY/riBMsIV0Oa
YH93eMlVUPmO9N/rS5vlDdWTe2yf3iW/nEQQg+S/3eO4H1FM42CCZxQttvYrPLmGH0ZWZwDgRwhk
YZYLWA42vRoZLWsPJJYyhWNtpkClRhEriaAFLnHczN6zZ7K6n19Tv7QyVCIlOBbcz994cp3chYEa
pMF5AGpJb9Q1Ag5P4Y2EjbB+0m6bHYnXWnRU2acOdOyTrblODjZmwBJ5UPne0eOFCsozYti7CD3z
l+JhRL+qPDYPiFkR97poEf/80OqFs0lXLc2GZKHZ7OZJVSlSmyjJWzk4Q0eutJOUuPD2CRuys9Tu
YnEPcspU8PARWizp/6CNLISYKf/xKlB9ISJBQcghf3PDdWZeqUIpl58OyNFxuLWpsPy72fQ6b53O
HoKzgVgnjgERDmprL35q7VNPI1NwsHlCi4jv51nRxGU3ibWocMrgzjan3DfKTMSJ4qZ+j9Y4Zqzt
Q3oT/9WNlfkxHNvnQIL6F21sUJubEKfbV+Qc+nPgL80ZQdhrUB2cvx71CzrDyOjP2B7aWMf8/IDK
hUhZ13S4xXw1m9mZTIxN7atyTdc/26pO80eFGOYh60414FxeABaTSuOcG11Z4peCBIZ1qABrpvh7
ctTKcZqQD3jsZOOMqDVHrZpEq6i5taMnS5gSlUc3CGcPu6Rt51kCjVOsHhoyf359EQJMP49mqMTi
mmZy5E8u1GAo/DrzeXsVehIrgqWRmzvXeStteyYVN4N8ZcCLL2453OJMuaXb04WYy7rsmr2GHQ73
SjmGd62d7p3CWivIJKb6Wya3874B6IXkoYRUTu7dGCYhnLQwRH4NtYqfZ+D7AtBlaFaWwtcwNPbH
ZApSR63HJk+9c0E2gKRCfiR2iOns19PFTU0Y0V6Zgm+nmxiQyN+SHe58RZ4M6LlDCr2JAWtpl0vU
4ZdcNdG1IvdndPfPp50MMwksNKMIei9JYPuoOyU9DeGTZD+b4TGCyEcmYsKGHzP69nZa9Zh0mGbC
SXHJBHUonj6BBpPhP1yZ62+n0OSZpqs+0se8N3gmPaWnU0NHLOa6PJbK2znVdlV7rF0QNfv087CX
JpxUj4yTQFhRHfFUXwKNNEhcta0ZVWtqTHlI5wo4+EunUK5klt/zWt7v60jiNPwyksqrlZ0VeNDt
jhWm4RlCaNlZU3D4DI9jjlvRqRyAxGFQ6lfCqe+FfF020HzWeD/+j23079iBBsqQ+rF7Ym9x4zgo
qxioGyLmnSApUGDtLIsLx0A0KKPjE69kA6pvfu2i0aYnyuQxJpPdG1Zfln7gopAs+Fa7PH4jzsja
ZYNNqV+/O3Q1AZS13oeFLNa1T61eG37yBeJRD5uyYxbKHNAnDSiaJbGykvx23gpQuHgpg4dwDGaG
UW2H4WgTB6U5N2Fzlw+PNbUpe+uljxmt3rXyyxqUHbHvz8vx2ypxLIF9gD7IpgEZb5qXyb3kJP1g
++d+OHLcyPYyHm8UpO5ISHp1146vqb9DAkZV366MPJ2dycjTTM1qVC10TG4dYhQl+5Uj2tNCZegl
whS62umVbdYDopyDflMxW1V9pRD9LQz5fACbQjQwGIzU6bWnQ0eVhs6iv8g+VtFzly1Lki4y0kha
V+qTTgEC9MP6vxK8PodlX+g6JFhS88neyP1WGT1H889GvUudUxO/O4Dm6rqGyOxrV3biNIsSg4ks
VTMcy+IDiyD+yyHgBL7sdL3qn0sMv7ASLDHW2NW4EcU7v79GmJnGV9PBJuFL3eRyFkadfx6R6GzO
8kjGa3xELokS9DId2BwE3eremNnCvDa4eJOvV8zn4PDYLMWByEZK/u+bJokxNn5XEz2E9xqUwgZv
Cpz5kmJVIHWeakiJKfe1TVOQ4sOsQoCsRnswWRv4vo6IqPRP/8X6VqGd6Br4HuSDyeFTVsZgNSMP
FJX5qqxPZf/EwvLTZZcdVPdN9/eENqBA7GmbjOfn0aex1P/Mxv8OPjl6ijqpaseqfEFetLQnvvsA
ibnYQ5xCqH7orr2seJnp7MOXZjmzmWBLTcbT0gjc1C1o0w6ek/Kj1d6oEdY5vm7eW1s+aUTLoUj0
rjHaRODwbVxouWBLUMdgbv/71ZskUV3f4paJS7yJmEig2tefp/JbUCbmUvvfMaYUvdwfujLUdGIk
XYRJEkuJEJlNJNMZneILaB6uhqaXVrPYszIMf7jo0+acSo1t321bghMqycMSNInx3GbdD+srb3dp
pUACUSHIqIrC9vl3Bg3dlkYMNYiBqZe5FUq3qED1xmNc1Qc1pEZoHmqLPN6C1kEzh0wsVnXSQs5+
9S18g4GqUFZu7PTX1Tzx0tn19ckma8pOfC/3qto7R8OcO+I/Zxd8zKvs+EvzbZpwplTHtG24qf/O
QifVpVJ6kXfm3AridZ1uuPzYKVdf6lsoLFYT6Jqs29RCwKwnobANBWaE8s9IAQKQ1IFaChvQoNyC
TvpfChUhydyN+rpBJqR9IxrX4qcaabX4ZFG745Fyv7ySGF9aAl8fafLydu46gywTk0rOm5zs5Pyt
su/q9Chozkp7G1J6+HnRXZpty7KRCZU/06/pmnP0ofciG9EeQlP7jnNJr3f5yLSffx7oW7/S52x/
GWmyhgy3zDW3NqQTUINFcRUcJ2qh+gy7pt8NzSkxi0UOhTQcCwDZJZdjCO1ax/vIscm8NAgct2ZH
+2sECcXYpFa6sHyFAviu86Fv1NJMoitNDp8TEjY7fClh5ugDN/rO7+jt9Si15ldCNvXSmfd19kRg
9eVOj9JIyetIl06fb0KzGIcSCKlYQRJhdJBw1aHW6URbt1KXSo19M8yc+tiHlJ/rR9u57YzbYDj3
4V5CzQQ7JPHUttFgB/v75/kXK2d6PH991El6aaWW6VEUlE6dugvLZw4wG1Cjv3aGTXET8ZVpJuHe
d9hSijEJPAq971TfjZkRHTgWVV8a4PqdjFImSOkI28v6e/Xg/Gz6mLybhWcL7Quy8nnx/fsZCuji
XWo4iB6Nd9mwsPQ7xT0Y2pETW3fvQUqs7ug39EcjJYF89MlDkMSiscE9hP5diVhIV/xyWnM1lPDd
W2MOuA7YiEk53HNg5TlWMRJcGUgmnHY5+EvdH2Iu8fBvD5Gu/g0HpPHOfvmUW0ejBTBDYdOV5g5s
dUJofcNmIgb6+XteipktUHIRL1uAi5935Ze1Z6pF5edpTkaVrONg3YI75x38hLLdhMqrEdEf90uH
mdKp1fbnoT/r0tP51uzP7yuD4U0zldHNY6mRUveUp7e5FR4KPLlrXDgkE3EadATyFidtD23Xpt+P
HgI5abQK9bOunQLbw/nrhsqgm6N+7ribwkfxc2VyAOEfgRoUqC7S4E72nGN7QztoMbetx64J1pEG
8S6A2GOybrXTCEaQoLzjtK8aEz3gLhUUyEAOONNlznJoWqTnkQSDMdLftlK7DO2nxMG9LrfOIXxQ
z79WhrqUwAH0/mdapmlU0NtK1g9iWrxFzKpTpc1WUm9V+MvdoqSEVJ9y9Tkbr+zsC0e4wJdNiAQ0
PWjTxKJvnSb30xA7LXktGcx8idQ//E+nnXXSFSjj2liT7R1pWS9FGmm8Jx3dWOjQYfL3HsZLnEB+
XmQXZ9NQ6XA1BVKsTLthyNic1vMr9wQZIIaDph1I0RRz10lrpVt0aCDYEO+Rg7omI6CJU3u6vMkH
NUtAsfQWTdJCPfV6wnm+oz4WS8qFjrGTrF+qdtbaVecsZQ0DmGytypB24NhQW9TDO92+bbQbeRVq
CBt0Kh10tE0gNRYs6I6AgEP5zvhoDdqSMTimQhe0j8AO+Pa41/S/L4QQlmEiIgOOQIPntG8yjOtB
7yusG9LwV9UigO++dN2rrjxnwTnMzQWOQD9/qW/BIaCloTpU66gSgqVNbpbc7bvYH7kECcq1FHm6
z8y2xXWA69m51gz27R6jEYQWKaqRukkZaJqzj04ojQl53ino3hAE9uCzoqKRl1fiIsMU8cg/q0C8
FtmGaci6+GvyWmmvyX1ulziI8eETQ8QrXgfzg97GUHuSimIe4uguvdsDvrOi/TA/DcaLN9CgnP/u
WqiRwd5DnorYfN/ZSEjgrGClBx3NKRiStXTwqo8aM3P87FLl3qop30IR08dHE1VWaecme5Oipq7s
0nanuW9R36C0eKiNoz8+gmTNayQSyjabhST1afSkVu8VPVLpElw3RYOkyY6tVM8N630wTpRzwHqd
EWPlBLnEnV6WCxd+X+v+VsgiUIq3sYc7pQY6Qs086A8awlIuMVmLPgYqJD0KXWb3pijqbKT0mSKe
7nW/ZYgLmCmkyS1KX+j9zJyGviCXOwjt9B7VqK6+I2612rXTyof8Pqkxe6CcYTi3NsFHQEdpIr+b
TT9rTCzCR14AcWAicBXbUzRcKG53xbgCvFuJsAj7uqMjPZYQaGo3WboBWmh4RDVcu+ORj0S+UNBG
g6lfY9Exiw0kxEXxOAWM0PQT5zP6D98M4OAc1FrCD9fr3kIZwptCj8hwjGTIw1HxPtYpRLlDhpoU
HRKLCKlnQR3pvWaZ6fqitbctWi2lIsR8IVvjezK82dlbEaeLhglzjINEKFhm5XJEVjXhKfiYoXdU
sAft/WHRId2S2n9j/twSsXhcpFtqggfSPEqxL06PflmBs4cWn5Q+OBaIBiuGkPLcVhHB7IC6HfZP
BWLsmh4tFFqVUGSxHdLFAmnt8Jk/KrENnqvHXAqbdZ+P1lJLEv37w9qmYFR34TLU6C42zjIumAU9
fIATPdrOsoa7JibiqobhggNj0Fo2erYDREhdvZ/d9vicp2hqu5G5CqEfGxaig9R8ReBu5Pe2pDxE
ssWa2Vas7SioMed6lPPxk/SqSwsHgzVPW4qPoHqAjeGzi2fh4EibGK+h1PrlqQcNzl7wmBAxyUZ6
15bmbdmDEbmQft0AsbjkLjPyZaeg6+w2N6SgY/7WSegC28i21R72WDhXoDRriho8cGXCx/CUalda
+lLG81bBLBXQKbc9buRgE5TPDix1PA//mFhplHEJUrUDgo7ceWgoB4Ng3jW2Noohza7zjE3dIACl
/DGNc5VVy4TXCTFpjCzh5sj5/oGYpjN662SMd6ly6NUt1GtMwHMAxmAveT2ejrsc/In+/FUUFNt8
xAnmOedssENUMXLoBuWIC8wGSqiDqsLQV3/IkNQPMnsMIgHs5yHzF7QiruhWo1Ysy3THTnJlJImU
+7bKb0PUBxz1F+fCWN7qxgGmpIRwtYSiurWqQ/Y4Ak8xnijaGbhNdLSi2UBnZ2obaFOiuwYbohQr
BTtbQRuj99IkItZ9ZxuzngOakyVC+yHP9naJV530CxxGIHsaHaKOBeMZeQizJ28d8FGDEGZ+Qsni
93T2m966aynZcyTRnLSTg5OlvSEAMHOyI+c+rFbUvxL1QepTQUBMq6ccB7+sPFQubmcRm5S124U0
1TkykiTH0nk20OhPknelrAm5H4fRpG39l29B0rPuhV6dpAyrmE2hK96Nh6i3asBzkN8dDbVW9B+V
XtAYMF9w3hJotaaPx1+I70M2owxnem8DRtWJj28Cx5lK+4HUVuyYVaSdjRBTZv+hcc5WhxByX+Id
aj31wYuNWOFYFLdW9qajo94/xdFfJUNUgMZFVSvpEek3XVbf5AXSpxgnJDSdN7K+lRCvYfF1moVa
cX7j6M/C3o4WWBURi3TFHxShBZmE8Kqpn4TtGWAZ93XIttj31uofrgqH78AmjvD4LOgLCNNsVbo+
XdPIZ4yPpXbKS22VqEizlSe5nqvWyYHDEQr3Bk50gN1tiYZgabqrCl1OFk2NTiANwES3aPbCoH3R
rNPYvLmM05oIsTOhmJgSoh0FmgvcOHo+avkoD/ofkCMWmh9v0DETP+K6yGDDBoyMXasGM6u6hdwb
hJwyhPPKB8L/HCNAo4r8K07edZ0uLl9biO/fxuo+d+I9wKWiB+u6xrHPe/OwJQv835HZzWXdgWVY
zLH8XZZYM3vWvKTN05LNDfacC6caFjYlNjBCF+E4G5GLn+Mg5VtwLCIGQdYCuQItm+a+TprqQVqR
+xKxDgOGTdrOcrcDpx+FNxVhQjU4gf3a7dzPPwz8inWOmL74SJIT0og/P8ylZ6GQgmyMpoGZTmPY
pC6M2Kss90Q05qbnmBaAeO5zt2rmlZG+MVwcUbRWAfodG7Bf/+x0/pKIll2QjWjRuCeilqD9ZSLC
X0r4Rypwp7M3bUCX1fUXGYpcTUs47YKcicBYNGc4p/av6a8rvZyBj+S0YITN+v8+EV+fzvgXG0DN
wsvaTHJPXb8EukScAIyLSuP1+t2lOPjrSBPsTulQbjR85sGVu4WMIRpRl4Cv1NRbkDxU0gHIELZg
N5w5lA3nSfZvgWRmQ0U3AXW2Ur3/+dXpNr0Qw1r0mOuUn/nvlMRgxGUN11nm04AbaxoqOy7WjIGz
TmxEVNl/ZqRs/STbScXOaIOzJv9RRT7THxq9XkebaCSqwXCGdlmbTWUWR7GMRdRTO+Z72HZwBdAP
l1G7NreRkC+hUN8G+1I69KiTBoqx5FqjlJ+P5yLdOeDaflcsAvWh6fnzufI7U17kmX3IJXNfYLvn
jdWJgDESd8wql/YNR48fAyXwAsTGmpKuOrRH8rhedqb/hycFThyGfmtV8jokiG6p3VndS9mtPYXO
+qHa2HQG6N6GeAN1lWBHQKI5CFG5LyW6QJK7twI62d3foiBFYTrhbOiSaptFeIboZ5fgocl+jz0y
oPqHD3e17O/EJIgwNGsOqpHtAIdzXAZKTd42dnubE5AHSculT3de/Wb06lNvIJOewDDoe3praR/K
rH3yu867DyfnD0fgwa3Q0sCqwVdPpg/5mCpoqt4RQHEz8xrc7KwcSs9pkCNqRQQwLFxYSaONTlWz
BiMiAIcqeTv4b0WKxnhwHmOVXrOTpiVLid8ekj8UTTuLCBS1sdhQ6F7qeQpBXDl0NXhIGWHDgHFC
ucwRIqSfTY30AyKlCwIkzW+2do5xbdQv9DTfdCVEw+owEN4idLS6smy/YYjiQIHHqHCGiiR8kn8P
iQm7qSvdU0KKwqEydk+RMTeKejbrmh3qQ4VyBUy7uHU5tg1HB7f8JsA2SLI3dh1YA+Aop7Zwtjag
zL8BhF8Fjb/l57wdjDddF+gdaOkEQmktJR9KAyoC6CgRENSbNEWBODgThVHaj/xrvMlLVwEcNvJl
w4ZdNFWVLVpZGQzXcE4hrTsYO5NLcBYF+mPtXsH4L74aQoa2ahiOoU8Lv5ppS5U96M6p636p+n2F
JyIkjzgD7z44Eoq20TXiwKUkneLFf0YU7/7l7umNzrA9dXTEZJJFEYR6Ia007Pz2nWhScm6q+GCf
c4SWryzSbyARnxHMg8WiQ1xAr+TfkfU+SIquGJwT5V36te4cVP9ROXO9DULgGLaTlJCoA3+kj861
L3rpWIe2gICQZiHd8smu/PLWY2nCl+vE7ekh0ayZYDyPKSZjSfjy81te+qBfBxKT8GWgtvDRJqOP
6AR0jlfY/xBDSxpYvePYn7jCfh7u2ntNIJfYjgw6gBTn1Hsin+Bgg59QXxvlwksJjo0pmq6E/tJk
zdTtKAeDYESB6KjBB+kJQprsP8f/iJojqM3PL2V8K8gLxArRR7BEE1XMKVpu167S2CH4bGNWS1DN
2WiRYKmHXDOOWarW2BWe2lBely6yCOz+SgbC7ikwcvUUBFJqpc5SmZ7PnBPbovkVTCKL8eXKg2NJ
8lLUp4CwGf5eq4W7Oty1dBkG1k5vmqPM1VlISJZwkopcvaNpMx6Qve3eSs/lkq52JoJKIUgdZp6U
TDR33ERNdy8CEonNa2HO5WKsVhpXwsYLp5JJtAjLFK1WGDFiZ39ZWpKSJLmiuw653xOF7QKr3uCc
OKerhoG6iPAmQB5AqAKLk84QxfwEmr+MBP0HGbaQM6IgMvWDAdn/W99ul2kboh4a3/TdPo4yyJCY
yCONUshQ/XVrXjgI7OfdWu4fa7M5915277UnYwRRwTU4cGIEf2vMvtZa+mQ0Tx7RFEJ1uyFUCX3n
Ee1cjScvPefRRM/Eos14wD4MaCOt0oXj0OKs7ElOh+IeXSu1wpAp+Pvzwru0zuml0+n1gwYCh/Xf
GYYuPGZDV39uXguhgXUinWH6oTHb/716q13YugxiW4qqQnXnbvt3sFEKQM9KcRwOeOcu2VRgH2yn
n1/pOwGEvfR1mMkJUZeJ7Upmyw2DbIJ+5rpObMRbSbEAVGT3IHvpIkBY5b8ZloAEhVaDSuN0Cxv2
mAeRXVJ/cHegrE4prXQTkiwCDoibo7iN0rx5TQfrQlBi0tVhK0IRnphhMqUp0nWBpWbOKQrvA31V
lPq9lh5av3wo4MaPir92nZ0BY1bSS4J4ZS37b1kNBKMqD01lrqgBwNy9Ru66cO9RaYIIw2FGsvcJ
m3/ZTW3XlK0bNM7JbJHOXrpxTb0VD3ahEGgQ/Gc7ryT1SWk+Jigtg/qYX1XqupRpYwBqKqJNSARt
kyNc7UWFJuG06NtnQZThbfsS6YASgYU6I+1MBM9NwxQGzy3ZRmAnQaxAx5yeqoxH4H6tkeJzM00P
GQPiPso2VOLkKcWs4j92X4/2KVE5HCpz0cNjlfsTYIhuIAULAKtXCqoUyE/nGwM3wjSNbnJhWBDs
zTq9g56KGse7G+Ginn/IQMUq+GqG661ZdfMo8fW5+IefF/ZnSfLbY1O8IWBDupl+h3+3beI6RjP0
vX1qi42oMNjgN2RsAfgljVjr31VMAwTiqiEYTFjM4Y9RvS+6aMGhFWgkjaBxyV4g5VceTCzuHx5s
qsk55kmuR3D5TpKzY9MRlKPqHjcSPW49Dg3dXDG9FVkl5FRHOXF3lbCi2JB0cOotiR7aSSjwFsDS
fYD07VVH4G+8alAPNoBg2IluBbq4/505R4qUsihK+2Qm6yz9oE5NYkjlam7EB4mqAD2IiOfAVdlg
wY0KTXslVvpsavw+Q8jjsb3oU5iW3UwEEVMj4dOF7T2RDIeuIBhK6w68HxCQZDlBsg3KhdFFj2SO
V4Pvz7ay6RMgI6tbimyZCHtNDqghCmW1aCP7VCfZKqrxTtXpHEdkzWLJaMjxkJoLMF8lEzXCGk9D
QAdyqxqqQpseQdK2NOQaGm668oxKz2OlH0Z38/NKunCKUglFVwkqGfTbafaTNp1EC0BinXS8Lvr5
QLemuXTHY+pt/WvslwsxzT9jiWf5cjaqcZnn8shY8CIKaw+NWRfOKPLxv6m5CpV1VbEoUNuGPFl9
ZtNqA1QD6+SlO4i94YAI354bV+OssYv7n6eQ5pPvu/Gf4SYvZtF35xYGL6bKCS45WM2pp5YGSGqw
1AFT5y3ALbMDFmpSGtAbsNZnBb9e56VEbSPVnsIHxfwdEcxbuEjkeKJ3vyjT1QC2iLk0KrU1HLNs
5yVPlIUjfkvfzU0EmwBi9mWxSA0f+OMGef9FEd+XKPFnxGzmmwCxCI776JwBsMg+3oE3kHYoxLTt
rLCeC6dah4BbaA6ZuDHU1N0V/F6MdJ8O6m3dHq0c4ki37Y12VsX2pq/QKZKUhZSs5TGae8lbjhue
n0nzro3uAhyqKPRk0lrD2m5Mn/uhAbs272zoLlb+6NkxKAuG6iSA1DMlD+F7SwZyK+dGaCzzCq+E
+jYM6PIo+OFDjL1nObS8N5CosJY6ZQPCOPHvRtoPNMn/P87Oa7d1rE3TV0SAOZwqS5Zky7acTghv
B+acefXz0N3Tv01rTEwfVO0qoFCLWvELb6iTPRJwmgLcxbA2ffFBdDtxzV4IESnni8TgpjF0ukf5
XR6miRdRKCcI53sd/LYOCv5VLCT4oQrf8nwKXHHxiHwbcRTANW7fd2lq6SdQQHFxkttN6W3D4g2U
1N+b9uK5/zbQqO6rVELfaI2gn3x57ycHob91tLc64ejfRlMICHVqHkehdm4UnVgL5jBYAOeWtjis
qVrY2ikivsKViSFUTqU3UdPrWFx42G8LeY5vFLjseC+i7VuLR4UuZF1ue54sU1BmmnVv5jSufGS7
FNSosvjFlq/D/Flw02WVBCslwya6Pdc1BF7rqY//tUn2aon5QfXQqTWbGYu7NvHe84WbGhWNpiXO
uI/hl8Yo11YE0J67+v+fcySZyTkGFQ1UWH/ef0UVyLlWhsYpLpe6flck+7Siri1iMUuFa+paujTp
EuMAdgF6Io9fYLErTanu2bx5sS0NB8fjpaweG2Hby0RhgPTiKbCsdCGV56XlsQdrRfVlLDSAFDYZ
SM3u1VnjQpwznp788/O1ZB4FKlD6nUe6VU5oNP8GKsOUVaxBPZE/geqOtpdjO0qn5K51EuhBuvoH
4h73feThVJ6W11HxUgAFcQHJWiFOGyAVOzfa+MiNFDeWGiwrO7uNQGBGANlntm9N3CHD4KMoYMAb
YV/CUvB5o6coUbLIkUvTOPHcgcahAUelWo4mjvPUKKMXyMpDn+aTZpyIBAn7qAMD6ZvMYi/ONBEN
xWeIyUgQjGY6RQM41kqCqoC+rk6ZX6mH+r+6yGuq7LBMFTnGx1iXrz1zHeUnv683Qb7z/U+3OyVk
8XEX3IeB/dFkycQMXNx8oJ7gK1IeoPI3ujoj24jENswMAEnoPWkn2gezxn7wrUd6sxlKCULxYKqv
gvnw96n+xc0l1EVylyInpHv4ksoII643eVMKUWuQJJRbUTmV5VJAbztb55HEQ2EhZYIbX/Yodlil
CIhPWjdNli+VVFyE/kQ17dKh//4to5hTD1Mjl0y+JVCLnaZ/eMqjjD2Aow8xfz9Do3pyU/ySF/n6
/bAvREobVLXHiXhQaG1XCz7XGvgmD6xQVA3wGAfFPcwCdxkpuBtEcwmnTfZlRf2ooXee0h2XEtTn
2+oQeep6UJSOZdyXDCRMEVRsy7nSevdledeCU0bU1AcPJSkiIhZSPG+EdmHq0Qe+BBDxaiB1Pn7o
irSzXO1aTDeDf0mGY/iuTF//Xu4vYOX4QFs6/CHVMEFBjs0hgN5pWuB6/Fw3PjYtglC4tzjDMqdv
XXsO0nqh6NBPlinaQikkVtjhJt569VVl6cgVCHsXMxe3JtLTRQiMQAvSz0rr8exzVoVdzXwtP0ZG
egX67O9Pv5QTGd8+XR09QHFtR5GpslK2+FwRxA3wLCdbR/EDZHrasWkNwyuLNh26IDFYsTavliYY
qb8/41IxgM/QiKOHmxHm0M93UJeBKOoxL5PTAvMJSFQBgfr+qyu7W6UwPvw8f3WFcmOAsrPqT9f0
7zIr2bR4yYkocbbVrd3RMQ9vwzR7zFYUgbZFdHJsTNdl/MdkNAktrZj66iHY+73u//nq0RXraLba
KToRE7YkRq0t1BbzXlHbCLgu8QzP0uYpApOFe09VrsPPHjCkFCtLD+nyJIezIR4coDHcQHkkP0sg
5GXk17ypCuBwy/36SkMbrkHiDPPrlvyWY1mOrMi9HgBA6Y5N/mDw3iDKdVXZA2QSI+jsykzEJcSM
VdB18yjJVpT79xoAmb8XWbo4Xd8+ZHQTVXWdZGZKThQDAlPubX/LCuciqsGWNYOJ0gU0ovgEB0sn
jYLUJMTj8oMAo4YmLD1+UsGf28wS7AIkLAsWOA1GTUjj9rtBuKO4FRFjidHB4SX2fdB85cSP/8Wn
/roS/zP0mIgnlUYaISmmn2oMFhvdCXFsXKRRsi+GRjhQpawPnxRotdlAlximwqET0ZsuUvqVePTB
4Nk9BspqOxcp3Pm9gqwEyqumMYutvUiLcmK1vgrQv/YN+jiWCAsX3f3Ry+67Juh/6hjcasopQ2Cv
jYy5UjiAuVLqXR1mus2NVUX1rH8z7fR+uDtSATCBmjXrPBE26OHPxMLbgJBFJLPX76JUWVoIWNaL
EGnKEjz62vQ3VeU8ei3mOU+WDdzF2nWY0CtSsULdbpE2j0PBNAMhAIY4LTeyFy1y0JhR8aAnKLZm
KXlgu+k16VQ2iBTBdVCMeSuiKmt4jyWf0CXRQrBQy66FV2AkvuQjQ1LtzHapEIgIzptjYKodVivH
OdOg07MrW9bmlUCOYb9RHl4AJzbl4AAqZgO4rc/UuwxtDaIIKBQrlYuKLPRWqtQ1Qh17z+g3cWZv
QMyq/WuhFIvWnEndgyXGqwjVyqjyifWKuePvixJ5WrCBijeXnXAGr9Z1r5UC62DlmGX45mrX2EBG
yOoGD4OyhfOiooyfBiUDfoQ0XFidhVAbs1Tzd6nvnhXjJJAMJY0C/p+3M2qPlYw7l6fdxJo2rzOy
eaE/tFa+9SXtugYbZlryAMOdZV5wK5jdogDVqPnS0gukHTfC4Glhp+SAkMmHPRljzDu8uHjRipW0
jzMPhi7QsKRedeE5ja11AWCkBTc34CysQxirb71Tb01HoCMXzXQrWsQJpofxtlGqs1er92Gk3hSI
VgT9uyuKKyXBxzM6BHk5l6zbqT196SokUrW4AQay7+i1K2CQRkqh6icNY9SErh74MiuJl/g4zdwk
uxFy+lDUAEuahJWA2EQCexM4T1cH20GBb9AEVOpwO/FZX7zJ0VED4DCcNEQcpV/qMXaUZ6WU2zwk
mTZrMWCI8Sat/K0kcz93zpuZdg9+hxh5mEgHOXqM6u6soTPCq9bMhP6zNqy1VBE9Of1WFpRtdnQM
9FiDeqsbxV7wQs4cmpRg6uFDLtMIolmubyVMX+Ni0Cyow6ug85a+W13pEtIBzhUwrNuGtqrB9u7C
7tyDn68zcV0lsIeBCMt+utBc/V2k25mHQPNdnOpL610qwVbywpQ15kZFtVaIeMrqsXcR0MWRvX3w
QwDRnQLJL46U65UuF+fC6SnX64is+y9ST6et2+VFNrcEeZOW9mcjrzU5mxvOS56Xy9CN170FqrVC
INWQ1qWOlm1unUHqRyUuxUppLzSEHdW6OtZF9NSp8bzIdNTW3+vCxRnUXcjAHgoMPh3ojsJZkPRF
kuQ3NTfr8AJo9GUqB9YkMOWUN9IDHio8maG3b5x6hfdlVZhgyfNTd2cU9qpyUXhHgCm0pOvETZ8M
vVqQLt3pfXoAqJeYt2KxkG1iU2bl62P4LUpJSiRF++EzQIyjrYfANTVegQiLFyj1TcSSoNSpuO7R
/+SOwGJARL7N4sfKeLdFRb/N2g53+1Iu97WQIlm57sNoH8Uns5TmVBt2tki9L9LmqR1v0hRTP4Dr
EtyxgEBSBHSskW2Yj0pi3jQp3L4EaU5r2xTHElV6mhXGUAsv7ZUya5E+qxtoaEqxcqzqJCTN8azF
d5VKfyNV7qMEXkVszNw+OKpxsIZ5t3QV8PS5soGpZGL713Lx+dzonnY3cXYuBBUkW9RPDISnNHN8
pAXBcfu61CgwFAag5ZkqHwBNthBBojbci/Wj5N917i1QoULE6V12J9KrSwkwhXLsoECNGgOk82dM
IQW20duAiE40n+J9mVz32UHIkSMOPi0CZQ86hVkt65IbJUMxt36N3WxmdDucxHYRLrcVIvETczIE
UuPrhE4f3TUaDSrabz8/KRKKtMx1n5db4JCgz0ivChnPocFHINrr8UIItmmBW9a0QNrw//41NoEm
ogNkQtRgfo6dNzU5YUbO7YGOqOeds0lhBPgTQe3FUWh0wHZDoAfI7s9Riiz3m8R3SbCrncOehvBu
Gi9BMf97Ji/UXllZbHLISdAfGefxVkbbFMYM8SIrJ+yAIrfaDp2Gyc7QhST9x0DDin6L0dtKRqMg
YCASW1r0Q2uqWyOiE1XrIJ7Ttv37d11CeJhDM8QCwUer3BitkpWGfawpjNd50bouJWIF4JEgJWvi
hRbLCeTvk0XE1byz7KukPhT1wavUGbw4L7s1gIc2Z8dBvNHZNsJ7JsjwSCzQTsVOSKNFWyNIV2yN
HqcCX9qWhbnDM84gnc/sdYJcZIzT5aoM1y7O9k8yWGbuM7zJo5XiQbRIJ+6I4ceMtyTlH3DWKLPh
hzYqA9WuoSa5mFBvg5W4pujm6zsEgqXD/wrRDG6EShjPufUbQWKlShc1SvmVESIWK8RcO8opNT+G
yKIAIirVq0r7B05LIY4NgZqLxalFs0BIV8LCVyaOyaWEh5OoIysD7Rnw2yjg8XLLaTIn0k+9GG+L
Lpq1FkYf2ats3UZyfjtIkkIHcnKU56dae7/pqFyLeHUpxgDepGM+KoKlVZPUugWxBIqJX6/VcGvl
KBM+xEioe9Y50/ZWu/DU6x7b97+396Xu24+hR8epsM1CT2tZPxnlowEDyrdWmrI2YvpL+srR8aU3
kFTubieGvYCbYljwJ4hSAbYYYwPwc+b31q1+smiNOeCerFpeCYG2UBwL6ddnulgKZRWq7UrebDoz
WPgwbLy8mfupNKEfdulG+fYtYziAAetYtcIOc5N+KYdXKk67FTSsxDsnyVPlYV1BsPT3779U9oNV
DQBHMbDoVL7C3G+3mETwpxgtu18zrr24vBHQjZcaiFinKN7JyM/7tLjDZk35Pzl7+YDA3nouHiKE
RlQGYPMQamfv3VwSpX1gXUki1kMIV+YefiLNOoL4adWvbaJDFjfmQSUvFQ3ZS+zR0+LdEqNV7zsb
kpOo3iryldKIS8uxJoL1Sy/P9984eltDMPJyLeT6Kcyu3QSiz4IWWT0JZbo0DOeG3hANjEEB++eD
wCbqDHc4PK3QLrlvlqX5T5cx+SVOrjySskHdy6eSCs0K4fDB+TTvzl1mbt36ZfCV+3tpL12hgDeI
b7BfBYY0ukJzUQtMvbe1k1BCqhI/KL4a+a1KDVkKcl6Fh7+Hu7R5UWNS6I6og9zg6PxGYVwkHdyQ
U5IcwWDDpkBXpsk2oV3MA4BUyePf4128MHSAIURxTLn8hUj9tnOjiI+JnIS0gfc3uNPsV0RJygwv
ETRds4cST5x6Eop9cVJ5JAAT8WCQlP5c464NgyxpYv1UBXdwkD09HIRkNR0DI7SoqrWVfwzJh3Pt
hBpbe6OXOyVci0OBoMSCByDR37NwKdqhS6ehuUsSClb75/coQuvEephrJ9uq14kDFRowgOJwm1F6
mrgr9Ut3paEN0leDjRfuZj8HM2td9j2fweRGXQw9oyjNli6hQKvWz6GBFUDzlugVrFv/yezmYg+G
ATnXtnlSFj3FaA18Wob5TJK+KU9VcuUxczLqtoDmB2qtqKBEki5j8RS557xRIUNcyTZyvSbmKYC0
/rWUf9CRLM6oyTXaPwkfqe6u7Jjol67cBOU2Iv9vAm1bZx40l00GlCDHvkY26oW3pQj0b1AYKkhz
bUW7IzcYGCg4fzrpnH9ZFT5pp1Nfd8nEvX5xqxpUCdCaBTVK1Phz4qwk94O6JsMFzUliiOTDfCA7
A90jCG6tbObLV3Z18/fWuBhIfBt1rNQhpFTu7TLWTkZ7XGXdWW420G6rHtKOPbTpP0PKUkOK9/e4
XxH2OHZDGW14TREcoIv389fSy0GKLhTUEwdE7YFtw9ftl3mHQLguryS1n3sZzSRgbgmlNqd+CaqA
tsAC4nAuHcC6pZm5DOo717Q22GEHoKV0qbhzqW7r7T8d42gZaKrFFi+BySF2h2Tu/2bF6IAjwo0y
BqHQ6DdESZxEZpRqJzO6SfMDktEtBQw2oD3A0w+WunCLeOIsX0LbDdYcMHPA/KGPNjpflpGWqsna
nFJIalC/wmYTNc1aS+HY2yfo6U21bOtbUBJLL6n3gQbmTwFdBOT97yX8f3zJkB+bg5fK+OcnPpBH
13fUU6rKG9bQF6ozaKx1DR85QLzBD68oeDqopmtChfl8vUjM5iAk1FYgxf79MfKFl4U10MkbTVIf
Oh8/91NQK20shoZyqod2oUVb1p+bHkr5NIh7XJgwGREzDNyUdCfBikdabWb39llBpAIWaqLdDrUW
ZdB/V3ACS4Zokjcw2qlZQFHoNBR01KheQ+mZ+5yIyZdq6vuVn99flq2UFTlqPvBLwFW7BlxB3sNX
zn6kcmEZ3sTyTQ042ryhLEh+ElrKSZHnvv2q1EjI+FeGeijkY0gwwnP89xJdahOxRBalUFxtMN0Z
7VyUi5RO7SWkj6pbSYM0YPRIQvCXac1QARx41cgNZNzFlUbt21+7ZbOY+IbhV42uHWhKuCoQ6gz1
2NE0o9Qph2lUAp6wjkBFYb3Dgr5vsrPn5KteFWkenZr0qQhPLb1FC+Ba7q8nvuHCc/zjG0Yzn3Jm
hIRu0aAc5OuvrXCl+s6i564nl5GkZ9veZvJjheEt8uoDtV0yVxKlL91ddeJEi/tSMvfjY0bgMLFW
jKa0yaE1/8UqtmCVjA4u0D+EhUj4a/tJSFbhR2t9TEzCEHP8tRCjcFtOe7XMZcpJSDWpIOzcbSRf
cbiGaejrs1Od0kScWP0LocmP3zoszLdgUPSatskMFt+vtmnzQiphuRPv6bCH//pZoz2eDFTANkmZ
To/aaQQX7boOKMjZT2qFocDErXfxDOMfPLR/LSiUo53kBaHZZzUoMw5vlqzFB+awLG7IhfH0ndZG
vjR/cKS5YOmyDhCsn/NnUmzGG4UuC6zNp7yTFlIsbDHzQeHNn6d5s1VBF4Dz021UXJRF5itgQ2P4
wS+lokJF3ptgPGs7Xvm07CXp6KETkRTdA16fmYsJGrZmXfnQ1c1S9pxlJ2pz3TpqcTXr/X2mAi/H
EtlFvTULb5P8QXPpKAtHGXsjSQN1o/oQGrytlTwNGTpRE3JrZJRthdWScNRVrOo8oDjBXrCcjWr7
8xZhiV6z5mLXLQvzWjUBypOi+p+5CFyH/yBt9lq8kAMeBkqRCQGZW+5bNF5CGmp6rW2cbd6lO4WK
awN1rGbmrXsRbd1ewvNPfmjV5xRJpros12JQLKwcl9EIpRgYIW37L302BkYaPldyls3gNp8aSNvx
v1q8r0NrHskFKfVZK97UctO03aeOxCasNjUKcfdFuVZ6jvOHMPnnyecGl0Asw7eJ2G1rW722UPYL
DPxidf+kt28NE+u66mJAOjqFeRS7JVuzdLCN4Jbx7OeAyBlAj1ufOxhDdZ/cqpNm9pf2KtwztMRI
/nT6dD83T0qjimZyRQ1BWCnOHrxgHeEss7QeIg3dmvPf94s+FKHGB1FG4JhyNbYabNifw4FUNprM
JQcL822v7ZEQQkpzY2sDsYPudQju2Zq3mIjFPhR+HSv09kztg7D7OTHMRQr5xI+fGzld6AKbNtrX
Dp6qyqrzPu0M/5KwfI2hggjhKYjaZWRpa6M8t8U+5sJWMEcczAklqkONJcwdnpI2YfVgs6PSgTAh
3T+/3Zt+AN9wk1eLBHCq2QQzGSm+0rBnFO08c0djfk3KjHxWMpdycEY0ALtPG+9Cq5q1pjfxMF0o
TeA09J8pG13JZuY2le9kNDyKfR4eDGRpkKEWtn+vzKUb8vsooxsyQuZO7G0WhlORO0PVVpUyEOtL
MPHaFA37i3v8axtQDYfYiPU4z/7PbUAo4pSgy/VTIz6Dtl4JsbYOxIQNQI9Y3hco9mFcK8XveQsI
m5a9f8j7k6Nzc1HIU4IFZpx///5L50A1FA2uMpYa8tjeIyiaTAo06kyeeURyAr3KXMKa03tRsquv
6mU6sayXBgTKJGPgMtROxxCsVkaIyBMsDaTuV6W4pJTUEHjdCjnu1PlREaZIgpfeie8jjpY4bqU6
J+ckp9QRKJNOqbGy2wlO4KXNCt+DHgcF8MEb7OfCVnmTZWlN4aqt1nF1hQqRdm6mzBIu/5D/DDL6
IaZYxY0e/9fUAVEv1DdAzX9vh0vH4fvvGFbvW0xi204ngvXRhidcArzAMLZ7QxRa+LdWPXH2Jn7P
uGtQUazyo5xJg6kF38BzbyeLX8O8jw/ct98z7qwFVVb2Ys2UedYVkS3V3cJZq9y+cAD+njnC9Ymx
xjkfLlgp+DdtIBlp2NrqOJ1lDQVkV9gjfLdy6V8bSbvWuxPMx4VJPEJ8C7CY5M5cEIUDXXjmAKqV
syxD66wNnnnI7zVY5jXNxkb6qUO4tn62jRvfLlZeZM1DfQmXHMVV3W4fu9L+EMLuJBvnFn5I2KEW
jTqLl7TXCoIiAxSfgHRuK+a8oEqO62OkfhRUu1M6FoXuLgSxx7XnOizsTaFmi8i7bcVnH/flKBYR
mCrA1SDcN+BHcyqJ9Spsmp0TiSe9FCkNA6WTkVyMtRyfXjrxvesvhWqgx7/20aGmIgCrR0avwMev
LLrXbWWHUebQpm6zfKXY6Xxg4ngwQXXhRTdDtOP9WYp6SoTFVAiqR0TsEAWzpCNgUbyl1Bmzgc09
/Kd+fmZq59o9zn8acnHoTK29o19sq3itVGsP6TBnnxUHqdo7xC/hyoASZFJQmonBupaWwodJZJgP
sqmydBwCms5StyAdAD49GxZKW2W6FUDzR1aEvbGGZHSPuhyqugSNaoTNXP5iiA+h9Q+dtyJBH87e
uqB65ADNrugs82JH4qFMn3urPPTRa4wSrepICweycJBjpxE0BKfZWk/f4iTHNimfySV4KKbzLLWL
TgTpGbyhUlja8yGU0svHv7fvxYNCgRQiHi1MtIN/HnzDr0ujFAtK4YgWh7eZe8NBcfNzNeUwdunQ
4yVCvo3gCc3h0SUmRa3S9DIDudWJUSzjplGmaBmXbrHvY4xuMaOoGTmi6CsKFRwmKGc4SXfKdQRk
zpyF2CUFWTi31VPMhpfYxJp+NXSRh92UOd2d2V/JBE1/z/Cl2iZGbv/zy78qrt/uVkt1vCCx+CrJ
3KbusqS67DtvRkV9Y+kVSyA/npUuJ29Z5dLSQv+gwSNrOvX2UdDRoBaRozKvnmpTntEcPnZuRYOH
oJDwV1XWSYXUVQ4IT8I3HKdKxKJBQaXbVLG2grexjesUdp0SK1cxiCxVelSZpsR+cyHnSYq3quNw
U1FfdN8zIHtKZM4FaPA8TZZDh19sdsUjcuYDv8mw3yfmdLhTx/c73SKUTmQoZeic/dy2bSM4yAYp
6ilXQOL0yzq5bqN7B88ib2m96NahzqnJ93Mk6v4e+dKD/33gYZt/W8xar6LItRmYg8xGgtwEdXX6
xR++/9fvQ8QXAgFwwl+8JjyL3U7ONBUZHYzku3TeW2dX+adBgvT6s9m8ZCoofiCZGJN7pYcwFkBv
mUovSaQVg4kT3hrhqdOLU9qhuaisnPylxjupQQQWV2mp24oF8o6kgn1jL9pERTRWhfSWvka9CkPy
gEHNJvDdg9U0B2CKi8RGx88vuI22KoenJ82zgfAF7kIEAed1NjejBX7wtm5PtQ33s5HQHwPsORlL
XyrZwG6G3wTAhM7WaFtDTe6kwm9JLWMEB+VnB+wZYWRkPigOd5gJIs1YRc6Uqt6luwVuNYBkJCCU
XwoHjQH6LoxDViRaO8nais4SzpvuUmvvSRn+3mSXatrAgv4z2Oiy9EXfi5suYH+R+SGj6xfAkGtk
7bvToATpWJyz0NmmnEuiJ/wi5mT0GzXoTqo6BfD/Csd+7kXSZQv6IG5YFmHu6GMs21etrnWwykSH
NCN1pX3pyfqCnmmi//Oshz5FWUHJjzUHTsjVlU8XhEqB2ZxokAiI3zyWIKsDGEpSJ67wqtlmMRzQ
hveuRQtV3AJMAaSS0ezqtCl5jN8ZuCSBAkQQUTFVVf+K3r4dWFXrNF4EMBGBsaCNZb+KFFFchNq6
r/6yWqx1bd2lE8/qSIPRNJgo9L3AjmEtPZAiRheU2Plu7miSchxYL/pM8haitZSDdSFQeFnYykJH
csg/VtpcTbdxvOhbFOfmqN1EPfJ7q9ZG9Gf1964ayQP8/qbhwfg2FVVlJE3nxupd+8QbJCAovVae
UswYkM89EoevEaOjNDAEXjPnvXypYdPN1H20MCdwQ18N9v9sqd9fMtpSshAkVdR1yTHPw7fSAUSv
1LvU1ouF34HViB+sEuhp4IozNfO3Hoa+tfAcaM+Zs0vxxfXCZVQSPru4He9M9b30Tx74MJtIMLQW
ZXkWQK+3WovmNCZ2oXkM6R/elflazFC41pOVhYptLkAizFw2gvLQN4RlZr2I4ysIrDtf6q5cH4/e
9MWrQmog24wupMofmu1TUzOvE7Wc5ViUuyHnwEE+FeHnQk0G1jk0+Vncg8OyMU3jfZ9YxJ/7+dfU
qaOpM4o0CrS26Y+9jOrXTHhE2yI7FHjEzSgrno2dg1ziW3gs10Dy44N0Rqjw4E1Fc1+N0T9W8IuA
/W0vIdAXRp3bJ8e4oo2VnVp/gRw7XEPJf0XQbr2SUpAc0QG3Ma4m6Bkrr99RjlskLhBi/bY2cXH1
+itTh2Q9aJbrN7bdThQ5RkTJX5M1LhWLdhx3qcpkBUdEa+FK9jPw04jSEAbix7GAOCJfDSZj0ty7
FqbO28+X6r9HpzIAUVNDlEMbJYZSXChqX2bxMaWqqTWIaFNbCyFcyGozRwBTV5aNGy0bWCm5vc3R
WmeL5eZNQu9Wc7SVXd/YlTsPVX9Ry1NKA9IXwebXEuKATNN0IDNbo+ugKKDkN+Bpj+o665ZttuUw
NK+RfVchAM65oBJgzQJ/m2eHQFhK8kyU72lUiZ9ptLfKZYpEAyYe8VaurgH/qotevBW3YbtqEU5F
a2Xjk5LVK/TTpXnlzY0lymm5em1SbMLprv7ojRds3pEuL6Kjdkd90TUpTVJmhBwllXSlZprOjYTd
k6rNKWMiaEHMY1UrtGbE5/DKWDp8UrGUwdEbM+TaknRVJfMeklW00GcOrFBrI+YLKT237k6tiQkW
TYDb/KL338WZUl5rWJtYoOika7GiRzxTurU3wNy3wXXqcXYUcRXkdwVdbXnVEF32+8S9cpoZ4gFR
CaJxnlebKjrYyYb1LdKd4SxJZkXSYCA02fKgvUvhvAZqYs/jj4lr4Gcc+t9769vijVKdUqGE2JhV
f2R9tjSRsqUmLFx71QRr15zp9/jMzQrM2FEsWqWHvpop9841Gv+VDKifbU+1F7Pk/vnvzxrlOuPP
ssTh9vp2LQSF4FWYzWDg7e80LDutwaIWt/iivK57YVbDtbJMeh7Onat2E6d9xCj7v4PDvVPR8jQJ
DX8OLnpKkrl2ijFw4M4dr19XSMf7freMPBRNCiudCcqnH7706IaTOZTxPM12YbEWfG1RJLhHHDQ4
MKlwLzvdrBWDBa6/iYy+voS8UnCSBOsmy89IhJbWaujeDy+M3J5tKhme99FFzhxOEAzrHWKBV5EZ
Lp1l2LV7PUNuSlA2SazM1Sr/aF1iaIHqerSj+EK6hUM7NeEiRKUWYLRXBOtc2EMTbHxAWXEK1UzS
iFy8XWKI76n4FIF9R9VzXoZgGvzkmAn3gUSYEQD2tLyN4APWM52JQGpkF/Z7dkc7ru9TLDECdhxI
mU/Er3h8OLzKRsjXTXDVNp+Qx9An7ORVHp5AVDbdOu/2ibkfyMof9oZ2E+LlvnZskg06xaW5bJN9
J0HHPoVtMst5Km5IHGRnX2z+3pXGkJT9vun+Z2OMM2HNzzoVZYbuGN4I164yB/NXrD0Wz1+48ly6
cuDVpvNy45zkZXivrTqKWN7K3BrdAqK3QtiYX8HZQ7opD3YJOuLvbbwOy72FzAx3mbiU21Vmroun
yllwJ9bVJ1x0fdU7cw+64kBLW5jeNcYymnXoHUjiN/5QCQhCpHdmUbwWSNH0GWgHsZv14Rzd42LT
+uvQWJJxBzGkPkgyCwOOm7CB4d4j1B0etMXELF2cpMG0S5Ul5NKHMue3o0vCiZSEgZ+5Q5e0D0+g
eUrlRbX/SdZUZf7y02Op1pBLkaWLo73kuy1fodvqnXyg9zpDKWGGosp85cxuSXDn9ay7Xrfzdo6h
zwwriFkzcxZ4YE8gpy4G6RoOZQAwqOBTL/j5k+O+UmwDlc+7bv4E2Ykvwfrq+v5j+6jP9slWWd6d
H/z51ER/gdnG2/H7sKPcIApKxesia/j14o56U3Ss98ZGXgq365m9gdS91d/UlbqKrjF3WP+9yhO/
+ZereWG0bQH+NTuGoTJPuZJy+TPzH7P+2vXDXZjJy0h/KpozxNfcu+1yawmhoPWqe89/iQz7MUH/
JjfmNZiUZhJ8OIJt/tclo4HmJ7cHV8Y//VyRriBiSzybmORQ7JQ76U65ts/eA/BjC6x3RYFhJlwV
S+Gu+LRfvAfpTUR4cfhb9klKY78Yd96r9BRvgyOOOOE99NLiVf/kj+7hUN5Xr8ltfq8/cHWZ/Ty7
lSCEX6ln9TVkmyEPemu+UtsSD8Ij9fEX4dH6h4YrQlYBjNIbquho2Hjn9Mrb+p/VM919bVk8d++w
bptyodwWq+atPVF7X5Lp4sCQPg4331l+p42OdPqxfU1u+lfl03l2buR9YM+KrfOcv9YP0GLvCSjk
BCLvTH5z7utP/Q33nvZTferQlLkGYu/NVGD1s+TeeS+25ka8j/P5TllGz+K+PSbv9lU3q67iM1qi
6SladRvt2Z7LR/dM+dw/O9f+odi4Z/1YbdyDsZeeIWxtjHvx6l2+TSYylJEW5O81HBVo8tZ3PCcQ
0mPg5+iPLQdzHyGeV0a2qoNTEcMjXiDDbDf1Isd4p9lIzUkhEJfPxiR77lKYxOuoEQ5I3DVfCcK3
Sy0zKrU3Y1W/i9+ih7CeGcxju0bBo1jhJYgnE2j3WfAOH7dVwJdORCSXp+I/w4/bUKGnp5YchPkx
7bTnIkM59FWseKELQgXNWir2c9Pd1Jq4CFJ51brtTdVTStHfIlW5UrR7DTG2ieP/s3D634vz7YtG
V57shaVf6hmL4xxk4mYjwHs+M7kFiAkVBNt8gM+de2dG16UqonZVsOv/5SqhXCghl4Y9NclA4jQA
ZZGbkF/E7qMrP/83XynDYxUB+oi4mP28BgisMBUONPXuiptZnDubl3SFO/WcwG3O1dw/nPPZ3efn
uzm1YJeya+3bwKMQ0nZbs2pdRb2jD6o91VscXDbZk3Ky1sliqnN4MYf+NtgXUvHb5jTsqEfugF8p
v2jX4T7/P6Sd13Lb6LqmrwhVyABPEUmKpHI8QSkZOQNEuPp54LVmb5tmiVUzZbdabauJ8KcvvGFT
3w379DZ8I+IASnRjxbt4J+xR79tOm/o+uZ2e62dcOi687CXP++c4+t9nPi1VZWkz6npIkhy8CdfV
10SxGD2T/k0ON/Vew23HUcDDZ78TiXrdeVicIWAWesZoB0cfpV91XZAEbcPnn2/shPr637nKokXk
SNOQVzqJEmC7kbQmhnpvvkkeOKV1u6+eza/ggW17B1flq9ke/fi+/Jih/16o859fugvZiPQYK95T
vMIKOSB1FcnFg2YJ10LjyNBNLcWJ3cCBReRp2xpXsNjGsGJzqbiyPNc/A/LHpU8mYVNJGj5yTXVY
dVh2++m4Xh0dlA141TI2XZfE8mCPXbjgyYue9VUV1plcI5lmJ4q99K4HZ9Kd9pecOSiSw4NIWhc1
xSH3l2/izYT9nmLrFXrG6+ML3CqAyfW8niVnXNFU8vLyqy4X8QbBLhq64U6y4QuYqyrzRnm3CDNO
nk56o10pgodgAJ/TTm4Y7qMM/L/LJyKeaj6GT1DW4xr+viPfGhtcS/fiIXeTa+T0mo/iI3sWvxpO
7sqS8G6r/FnEqdTNElv+ahVLEu1BIfcE88YfKCsYkNcrfg7DR07Hyupf9a/h1TceZap7lVUj7fs1
DBYtJd0xwL4V2NM60bPpAAi9CztHQMsa1VTFwksRHyayhNKVaq8BmXd0cux8QGfD6bk1DtWz+lC5
ybMIF/GbCp1+M7xq5v2xfwdrhtFTF9mip+K8J0FdtZSDIVwF13JrV4eSAMSjW55GbiSua2Mt5G6t
fmvztTleIWQ5iuuKvltgmdBZscXDykbA8GmrQA6xJZMPh+HqIHa2iq/w6OP872u/6y0KST3SfxcP
lLM7JmrYLNAVa/SUL9LKRZimSW4eDHyyJonUwfgABeEH4n5qDuYyfIuBDR50k0GFgt73hEZLUL8k
8HWbtreGJvVrtXMkFKu0N0zgLuxvZ2sSuiipxsJzk43fs//PbdaojeM0pcxugRG8Do2rgiIuM8LY
GI03tS7K8cQhFzavc+/lz6ueLGKjEiIlD7hqAehg5SseoqJUP9v15GSjA9bMvCipcy7N/eOS5knx
JZZDKQirpnhAq9U33cYzLAo+fujGtnltXktMkOzCY55wMv+zR9MOkw1wZDQ61CXe+OPl9qC3NMVs
5EOYuxj14P0WuzK1JdlF2LfDQqp20UuQalD0hwhvjPtgE6pLIU+gYgU644b25Gg4THXlHXc3PPtI
Lgp8pxCWNjEysscj4pqOodmNiuK1Y7pkxUWHAu2FJzk/Tf54EuXvJylpfNb1MKr3L+l7h4vnDdWb
5+mFSPw9vXSynR2pP651kuZEeTE0RxFHFmENLPttRgRFZXZg2OkD0hWtX+Nj5V8aq7NZ9x9jdcp8
mA0IL/VYywfjei4tUL5om+QFQineir5T5irQ7AfXUG0BQg9qJRKUEzCn7Ppez9qePTF2dMAz2kbW
fbwxgkuuP2dPfF1lJgGVJCc/1dUUFepiqSCp90PjrVpXwdiTNPMd39atdGfeZ+9i6B/kz1S2SJbw
MLtcBTlRrPvvhEYulZ7dCm2G06r4AKosMYg+79U341rcpjo+Dbodu/E+tuetENllbosXgo2ztTX9
j4uebBa4GfZK3rKJQv8wDA79Z6V4eKriXVAcVuCVskrYRMbXnPTYKojWsUEBR+kQOeQV5Cur71q8
rVskk+/qeUAbYZsBqjRBL5FLpiYqoCCnOgElqF/E/pZSvuOPawcgtgkn/VD1L+x955KMPx/nJJ4o
lFgHi8NGhDChQwpuw21cj/Z7fj9c3f58rROl3/+OF3hSQN3YKcEC+3vZym0Z9nD2lvEatlXkJLkN
IMBMUc23kgzCpNNu6Z4HmQOKIg1cwpEJUsmXcMABgJweyAg2qygNXfcvSKMHhN6vyVZyp13yDjIe
G8li01xZwPNoH6ws5IGyGVLfupvXvWwJ2+PdRX2Vc0kr9bf/+0inlbiqPkqBkbAKlrhLdgTzXTHW
ibrDAnTWrNm04a2nqITkrp56gnmIKws498/v9Wxy8udNnBSpdGiRGVQ69V56Ma4lR32qbhCSfZY3
xS9QlbGlHcJHXl/vmZZm5060zfZy5KEbX17Kon+v+tN4+M9bOdktg0gYMFOhUUUgOC4NKOz8Is2t
IQZprtC6UeQgepdiSXu0e+qoMwpTsFWdYKYpYkNuR2RSTBwj8jChnRKHr6rk8Y1OD2lwRShnX5iA
YpyJ8kj92UtOPHvABWdxg+I2B1T8ilqSXDqw4UXBrmgMoELUOxNemDNuWm6S+bgLDnhHjj7hOWao
dezgKlfRO+AD6Gm9Qdb7eYDOlsr+fCsnOXKpTo0wraDJRcaG0nb1OTe4i/pJ4vEOlPAKocWCAhX2
uqiJY4OR3pip37UPWvFWp5Q9OisWX8buqo+ea8WbUYevqdO3gysZhGyWUrkT8TXwyHK1MTIrVXZ9
v9F7O5mpTMmgVd2ovMJTIxBeg/ZK03cVcmDFRs9qWw+ulMrD7XRotkr+QT1ZNT+H3k+kdQLMXV/L
xbqHJzLvDJiZ2qXt51z+ZKCLC34Giqp6eorkzWJ5ljbzIRK8qTggB9ltos7u1eep36Tg/d0MhbKV
FcjOSiWtNQYrMlzNEcVLMcW5lWyoVJ/gpa4oq59shMEqFZEiE8pDH9zU0h5Tx/yoXhnldqaUaFaP
QVZeTcWr0j7qMz2mGM091EN0KEVaN7g/T5gTZvd/dkrQSyv0MyB3Qz38e6dE7C0I87ArHt7qberO
1s2udNTnr5+vcra4jTyTZkJslHTa3n9fBVBH3ERy2RzkAJn3yoL+nAz3Us9JhTRhS8Eov5uN10RK
MY8+RPVnUl7Rqy1COs6UWpuSRkB/lY/fP9/XuadXjRV0B4pKYFBXJ0MRyTqQBSMjHu99WVy3mV9/
Fsvq9eHmj9/HS2WV/5A4T7ctVJ1EmdyDWXhK8jy2pSlHUoTZnmLT1QEfySFk8pggB2+v28P0C9U6
8qP5S/mUb6WvVrT6D9RCd+lbukaMgl3kuXjBRIHzDDQVidxW8pL7ZCNQL3yiYaQiUYAnZrmZ3n9D
rlmwayTWe/Lo5+RG+ADZCuggyuxZtsOVmyE2UG7INIkNEP0NAqdLQJkDlPENmXIsNlEIxVh0bAkK
4AaJRw873KC2Wr+LdoHst+K6yTFXdmXTPirQlK3FlPJJfT9e53ttJ22Mq5VhZYKdjzbKY7Q9jXX5
DZl5ECgi+pjxHWdn+WskWRNLejv+6kw7Gp3xl+I3V/C//OgwYGcc2+OT8RS/xFgRJ1aJP7TVEf/R
p1s3u+oBSt9e3WDpZTrU4FPQE7Uv40GNom9jlR3wKWcR2CyWdFzD1b60ydQLrKYVB1mXKnCn0B0n
t+99Id0uuHTTVhsne9cCV3uTr2W0dI728DVR8txGT11oxYQwS+kF81BLKJ3OtFoanFb9TeBQmi7w
DNNwA80Wv1aEGKATBruVvRqfgNTO7gPBKmkup7a60e+HHo6NlVKv+gw/m8fymf9+Vp/nfXs/Pprr
djN4sZ37sPS2EF79o9dsjrtsRyljkzyyd06IcxaW9lhe6x/z9zG1km3c4wIOtMTqH463ypbmzc5c
8woO+nrwKiv2Sjf/lf8CE/pIx19+bp+Fm4w2d+rAKY/eStxZ4Veh86JYbPPljoK4SANuIz7MGJO9
ZbfCK3aYbWp3I8YeVveNWMn4Xb0dkbin27DnmNn39rSNdvJd+guOw50KJPcjfV591c/hx/F19UXh
QfmS97SUVA5pgKuPmbakwMdHWtX0R5F1j581yQq+SzrE3+pz/tR4THjg+/GH8NXe62stsQYsjF/o
htIMku9kUMUXRQ2WFO+nFXtypObCEDR9rzYHQcs8GAiu0NwWy9zZxeN+FB8nY7C74GCmxR76pXjJ
reGEBf17hwaEr2DUsKLiSEn2771TRC67ngpqBiMlqn41bswocMe42JdH9TOMX0J6z1pnUH5aXQ8q
viW9abxf2CeXePnkHajk8dSll7aocopW70XYX9UqhpCFhi6EfO2zE9418aCnmzJ6rspbOvqRBF0z
gCoRkDZeA8ZDd3d479KL0PkzJ7lK+wbcJhhvnFlPqgtxXqVpj63uYUi2JRik3jbqW2CeiwwjSldd
jEnitknue3R4G3EjR44yPWrB/fFJb64QwLzwbs7UdBbOnALNmfwUCaq/x6duqjyjp01g7hD93KD6
xeawm38hqPxhXLrYGfQYIrKgnBcjJ4NM9O+LTUkwhIVU4vDcmFel/LoUrdojbr+o5qnwmEJ7KPcR
q+j/5SH/97qnB2WM/aR0VOriAbjsW74N3ZX9/BjdCs7P1zkX1f/v8yHhdsI8KWc163Cplg5wgEL3
jX5twFnYbaTCihUPtnO7r3G5LzYGKFC32yXsg8VXqzlRj/amZQKLQa34Y9wav+is7gjqy8wW9gOq
HzT5PBkqzw7PTaJ31TY73wARehd8taNdo0byRAFV+6bZHeD3dkUFcriaOzzC3Wx3fK2OrgLkLPYC
cDtW+iyNB3W68Pgngt3/WeuGQcqKfyJYh9N1ZhZVksVhKR9Wqde17ox2X0fZ+wpdZxxFv8Bujduq
/zUhZPuc73q8XgO/2BbRNuA0MrZF4reXCojaspxO177BUCyZtIp+ycn8DqOxKUpQ5If6lw4D6tp8
62/lxyOYJlRE/eFt+q66K63adoyIZiuq33pl6Je7BRXD7CSfrtz5ju5390vw2zWqx8fEUZurBUvw
0qN3vAgDI7ThaYkjrwOZXHYnYgNl2F1oQ9dZTXa7Q/PkGthL9/rzfJN+o3z+fTqFrY06MOKhJ7tr
Fuhqbsz0pXvmlmZJo9dOtlI7aH7g/xqpbiUxt+x4cI4rC5GWLnxPQDvJDyoYu/FqHq8yop9PQXXD
2G44IoHv/P5qok2cwVCzOhrMpYWek/hExmxTuN8OfuEhsukOxGqTr3ysPtpvQAWED7As82/zVU/I
usJHRArVTYqikDWDM3gFJq7eJM/mLvsl7Fe32TuqZPflrtzlu8o13OYqfgRsuBFcVGw8TNr9pXw4
bzNuYw+6zPkELuTHm9ppXM0XvXk7+7M/buONts13nQvY+qpY1w58oA2cDremw+GbTrpPnHBXGY55
HR0AgZf87m2+6fsFVDkPCBV4xXtyEPzHwmfX25jgGnAWdU1v2oWvhDb0i4EsGJOVxLaU0coIPtud
sk3u+l11GHb1Bg5meaN7CFDfy1foROh2Mi4Yp0m0iv3KCb3EL/aZ319VrMnVTYJZdPu8esg/6meq
WEyMIbEF+nCXmm4nHO3/LkjOGNinCpPntPBndGV7XKXse7U7e9eRo26Iem55wzdEcdZ7NBJrARZ2
qgs7wQnZ4/TC4JD+3uhJ2OIg68XiQQGHJPvIIluBE+7FL8mf7UPs9VfS5ue1sGR6/6yE/8mFkPL9
+4pxplVDq0jNQRf9bvCDap+2F5LwJc376RInWwnKzqUeJvPvSxTpY4wYq/KmE8nUF0Bcv7vkP13p
JK1NRyRhSxUGeVLdJiAYymyrHQerkka0r90j4beyAPP7x1lJ/F5THAk4z8/v8/zDGswadQkOTnNe
4zi2oy5IwwHVfCc1fy1QV7XcCP3gYED887XOJrLs0TqZ7NJ10U/iguPQaKkuMk9fJCejutq40vYx
cC+7Gy0fdPpiIeOIOo7FkoRG8d+zBP3edBU1fXcYISnuBdpYLcrSEivbCn+R0NOdyeyG3TPoaIWb
77FpG9J3nlzjk9Cv7F7xegR/7wPssBJ6bPumhXtxZUjeWNrxu4bekwauiWzpViEjzFYPbJBI4tQh
wNJVbEX6fhA+5dVWHm5T+UWJE4TYAQGil6Gpd6Pxgc1J1qJinnw1/YExcGdS10SebXOi2jZTdotD
YasrJHM10NIbSJa/tRb2R2DiUgFcLECjl/MUqQwzv+rQ71YQYk6r22nSHGMUNwPKT3EjbRN40lM+
7aBHwcg67haofjyq3oQ3TKvTV6Mf0sZH0DIcgWnqtmHtlZkS+kYkYlCdOYrCSfMlZNJeFIKDdpy+
U3Q/QglEi/gxGdVGEwLIqTh1kIWZ4y8oLAmnxGruN0H6OFfVXTMZ7orIIKsH66l6NF61C3vCuf4X
jkr/M9ynTOBpVUoBtLP6EGgWRCXqiKSt1ezgIYyDRJ8gEennyvrCbD5TIfvrqic9SxjXcnOMMSWO
q+9jCD//+K0FrxFqGOUmbtaCdiU/0wfRj29kXCZOlGWOZun/77OfhAZNKPZtMCTTYTYgKzDAVAxQ
WyzAhbVAdMfoxRwOhcZNXYoDz+7+cHQ1TMFBuGCc9/cqi4Qi7eOxHw7BcbRnyDSJSaqr3ea9+r1S
qquyId8PgK5Ht9qQbUoBFNawmaDEw+L9eTB+q1X8u+L/915O8t9iipUGnwDzsMoD/zjWdrHpZVj+
6OLWVEUovxcKphDp9xwrTkQo1/SP+UQXd8QYYRKslVzQj6I8Xn+NkkgT5nVVfFRDiYJQa4vGQ2k8
qIjR/HzX5zZfU0Lwie4gFnG/C5J/dKBXK7QORAycDg3pQgwfq2/ImzMrLPGuMC+VEZeZ8M8rwnFQ
QlZVp5K43M0fV+srpIEhVXNYW1SU/G4HfNdWnZvJQzbSur0wItL5h/ufy53KLOdqOHRdEkqH0fCP
7ToAHRi9lEwBCvSCo1IjnBOQMrh+vyXxvdQ+SeZLf1+oF96xLF547t+Mvj+eu+oFTew7JT20q5vp
2KOudXxbjtgu7d0eIyHKlEf52+g18EmDXyJroIXfc9hZ6KweqQfGKV2qpJnscnhcNVtZ5egaUydN
UGlObstMtw1khe16WH2q876g4inVrppho1HT3ULEI38Wwu0w7cVytjvxZkU5dRCwtQKGNEXXbA56
k+9i8CfibRDJW61+69K3QB0caaJrEx4drZk3bV95UqgfhhZcry7CX538Y/4IU0kN0Dnt83VeLm2b
D7NR3OYlzb/zCNsTyNUdHaa2/G5ilDxJVcsFy9NRoaJRXSfFvZS8ybO8rRHy0Og4YEHU1pSUx1D0
MyVPLKPBcuZrmN2uH16zHrLnq9EhJp2g4RirL7qWPxfpfprEa43O+zGjEQlDQaG2KQS7Xip/CaZ2
Nazy1zi8a6QJLsCN3A3gLyW/WrVsm7jCVS0A6RCx/eqYo3iv9jTJYdllUYWcanLQFeXaCFaumKps
56vikE/th1og3gEKVgUAUwnUAQvFy1TQD4uFd0EnR9F8pIXhrzbvgqyr8BSkBzFrd+LiEtt4YrCy
I6W6ey4K4ylcAX5uutoRKOEW6VqeEw8xqyfBACmloBWGPSBMWSsUdbrowqaRbxcmXFpAyaPj0ezq
tHeSBB2r4Xg7IZXcGseNgUfwMGm/N0AoO5bYXWF37o8xxMt+tevHTz2fn9CmOiD5C3Pd3HZwJZTg
G0YyjkksktJdhkINVU9TSNESO8/Ht0qbNwG26S0Et7JMt4W0ayvdHgEV3CbqQR0/J/UqxuZDoSWf
Zul2mcQ/b1xnjz5ZklVASShRnsZXeVRW+tiV06FlNh7JncQUrROy4ql/+vlKZwuL0P+J5Khbgf87
OWXb2JwA/iftoYdAnr+kYK57QHoQRDPLmh6Qam8MaT8O/s/XPX+gyGyWUPUXtfGTc3WVlFNPYCEe
okUajyR/pIFd1YWt5V5bPwq97ultc6Wbv4QSKQLCqlV9RPWECDBsKHbjZfeZF5QiZNFvNV8Sg8fw
eEjlxzC9XRl4msnXfez9fNPn99w/bvpki5eVOeylJJMPx/q2CfaySgHYl9HJCO4iL5y2IARX2lUD
SWd6CmV3Xj2BWaPW8fNt/C5H/HPSKIQEsHEIvn8HDn/suHEZyWal1dOh82BjspEBQk1kcmWdmORp
dd0/pet0m+9j1eW3jNnQA8RKluUxcKN5fZzYER34kcMu5CCErEhPx056R/syH/N8U11qeJ1NxOj6
mbqKXoCinRYOC1g9dXqcK8yh0nWL+/yx84PhMRe+lYNe5d6xn9YzW0EgODXtpdUl4bjzN4BFD+5D
0O/5fXI2Gy3xrUm1rge3Uz+FMTbsrVXlt3J0wHU8bvdysw2Mt6J8F+XHC8O1LKF/hgtVCh1vBmq2
p0yDkhNtgto4HHQ8vSKHaUzvbSyW4TIUdJjtct4r0pPQUdNUNvSodP2xRgESUeDYr8k5KkjwN3Pj
NXejbrcExCoJJGBT5wh2kNznEi7y/AT7445P5rkqYiWiR5iu58WVcB1L+24z6Z5qK2sssSOvqv2U
Kp5Xhz7tcuEdsfTjuqbVd7xesitLX7f6NdHcjDBIbG1RsNQ/Jjyy3UDZ6/kFxYBzcRAFC4QbgYep
8m+dxT8Ww1Ea5jI2k+aQEWgMFHHpodfyTswejen155E8O43+vNbJpjUJ47DC8MA4FF/BYB0j/7hI
Alo6JLTIyavrrvSV7zz2jP5SMiSfmUN/XvkkFxgQf66VaDAOg+hP9U3a3AQZT5xa+fAsyPCLvaA7
GNmNodz//Mzn0D7qSloUxDUQgsqpxax4HNNej0TjIGE1mh+9EhjvdUZwpk8PIwXNVrgZG4BmEGoj
pLjGWoerjQsP0hZRFLkhmbcmGTaSAFal1n6pcLDU9yvxBQOXC8fmOYSB+lshUkLdb1F6/XuZF4bU
NFJnSoea0AwQOhYZuW2isZHaLdooIEhbG0x4idoYzV1x072LnQvcIDeX2qGpXDjkzibO9IMAwGJu
APX4pH4niY3Sjc1sUDFtqHzuZuALoMmmbRir6Oav9fBQja+5dGHHOdtB+PO6J4e6NKLBLkcI5lNY
mdW1ChVV0N/aCEcsLDQdpb7OOqwF10SDAcEZWCCV83cbBespscvGVzKknEhiKL6ETXPh+DobcqwW
9Slp+fKPTA/GmbUu4DBwGHXMHraIb4zmQ5LuB2k3d5483umUh7vu2rxkTC6dH5BFHIpenYq56Mk5
0ByVpkmQ9j90u+xzJbvQtYfF8nWdR+vj0ZNaMoZtb1JUeA2jbRmtw+14/KXNd1oFGMyLh42+MVBn
WZZ8XnrRdcMYLtDtBPsGyRczr2/W1I8aehjUCYiaIUo9x3iHglamp2HhQKms+Td2AphA0q6EDSje
z4GdgbkI0DmnsuCb0r0ZH+rP5ilZd76aPKjqNeB9pXnXKburLo4PGlTLaE3dBcMZAVUBK8YSi0NU
snBFOSqHvNwmqAyAgqUughtFYUNcr4ar4E1qNsFbvbqZpXtU8zoEJJIrkaxCCteCepBB0SHFMZm3
6NLLyXV4XYy31TcePiV9qAtby1ImPD0YgdPq6BnJCqHgyWh0nZGUcd3H1zVOnkf9sxdfjukjOHXL
qPe9cFCOtZUatlC9avltAXBzcQ3O86eogShN3C7bpbCXqptOwJywk33wZZL8YvbP0fCaYzEZ1HQO
owuHwG/Y6Mldo40qEjDjuody0MnimqqiGDS5GQ/iVntR8UvD5UnbDbMPnFC5il7Qwc0aFwI8IBsJ
AY3EJbEAqAKNBNiJrIAqfaZaVau+WD2DahiTq9VxrZdUn10ptGFuVJ03AlaExv8GVPBSif9cFIs6
mo7sB/E+0ezJLpln4SpPoV4sNX5lhoiZuz0Ix1VzG6kt+kKPdf8WeHr91oAGlODbxFOzG4htZyUk
F7tUQTgHV+R+OF7kZduWTlv50TGsx2AOm0NRIRnnJ1HmrChrFK/zeOgiEAZXmrHOgysTWO4quVqY
JLLfJw/i/ClJgwUwH0fj0SqFEapPSjHqG0Uuu+EM0MjoEFdKOJOmtMSNE4s7Tzzua1W2ZFknNAbC
AbRlhOuav0KnafW7TlwLyKUpfEQ4rQsQm3lxp7Z7zXBGf5wAbSpPZsN+pXgDGhFAftQEx8uEwAdu
XIi8iBbboXIXRTDGk32kbo3088LCORPzcGYCf1A0mCvU+v8+55DZi0MjUtjGxkOGnDcIntbt5S2O
TcjXHCu7zu9GhYbaCxiosdgUbLHau/4e3mJUw4PoAKDHdZ7aQ4QlKtNUWJfAOX++y98Ej9OFIuNi
AKQOJylu9++7jHNkRct8iK9lv3zqaYkCvoaLrDsIhQFuK1RbojtJLX12iwAYdUt1E1QgPWLDM2NQ
WNA/PJQI4aIOr+IXHCzMQkHWKq72qBZW+AK+Kac9C9xBoid/TWtHNKzwOv34+UF+c3H/eRBid/CR
km6sTrWCUEBEPjBZwgp8UFcgVu3oAdJU3uDM4YwvLX2F2WWjKgZPITTX9sFS9HQW1Z7MhroSZN5i
CSO4OpbIs6X8xkw1WGAeAalg1nPhxZ/LrcGIA9NZ6IkgUk4WeNv0WaodDemAVRe6EZwOObw1eEWI
Kb0SsuFEG1WWAvg45SxzBjD4E14AKPitwcmUR1uH6DHavNsidQAVKOxclyyffmc9py8VPSwkFkAT
oPNwcpNzrOVGpYjCocJxTfFXxX4KNyvlsevgEG/04A6wddBttdHJEw8aBPJIIML0Sz2zZamc3gYB
gW5IBvUPmhx/T9IkwQlVxoL8sKKoDqD5EHZf2UL647gppYNBXY6ePN4fOk2Z958n1rlwRNOXNwBi
SEQGajkg/8xdxjAu8gTxfwGuHunRgH3ufoUbg341XNeJvQq3wiVGyRkUF4G8vMRenL3/IMnaclAF
tSo7YuQM8OKbgrCNkd4K+feM264hXCiLn108tMyBOAPUMsjQ/n7GfCUM9aCBZsk164gqbg3Qw0sy
T2ucYXCUHq1KC4gDgMg+cYrKDQUrP7o4CQ+pi2iYMEMntxflOcClOY1Bq5btVgEPQzkZGR46uc7P
o/J7OZ9OCXrtCAMiDUit92RUBKVW87yvJsSCXfym+uumv8r6w4A3+nGvx5+d6XW9FwfbPtxO+Z2s
3pjQjLMPRIeJAeXwzpiu+xC5OLuI7bRdl93WyLarYY31opzYcbLhTK3bXdc5x9FTzHetWYfSLVoq
VeImxzXiUmGxNkFUGt0e+LkOrE/HJMjRLtlzmOcOEkIAkC8oVwJ+OVmEQivJeK8NzYEB2kRKs1NQ
+uijCWSVcj3U3znmKiOtTCMtfFW+DbMJlHxx3wHs1z1lBZsgFq/VqKSMjkjFW9IfnawU90OSPiQi
mUMQI2Ezq5ZUo3BDogUSN5b3Kx0tE2znTcNJ4tQxCj9MsXXPHqk62GWI2QV0vinMnMWwsyDUBc5W
DJkTGTM7hLY4sDlBO0LoGW0x+xWPCqzdt1Ldr4LvxAdK0CqPervY1ocI4qAgvWrfRCIDKUCByLyp
o8xfCRi8ReJurj8V5ZU34xyjfdF8i7TZlhajKIzrsAMNlPdOO5RezwGf0VaWQOuIU7Ye0ebJkEmU
jhdm37mun05RlIjI4GSnYPb3etHMOQ6jco6ujYKtufCnorUQ/scSbz8Gi+gQBX7QzCow1GxbkkcW
+LlO+QVNp3OpNLdBmrbI39D6PbmNblULsVYp4XXljMCa7vp0E4u2Me9M3EVir/pIAWo90PtLxHWA
r4lnHqmK4hJyha7VzwvyTJqAcBd0DUUCkII00N9vpC+VcjILGdpbt0NgwAJsbPe79NKLX3b6k2VP
QK9R42BLRoHoZC3kx6biIgu7jjpzxnU4cqzJC14ulkOXd3d6JZR7l4K7vIinnlwpzcshL1ujeOht
mk8WnF+LHA5E1OxOF2KBc8k2eGEFlQLqxcY/5gq0KmtBTXh5uYVWBpIxDhnH1rTAhegXKnHnOJq/
+ZkgT3gshK3/HihZJAwuhcQ8qOl9ml0B71jFCO2Q+lDqiQfRChFUFVacPA9S/mkm18SMllYT52UI
WCVOWXT2Ctfyn6fPuVOWfXxB56Kbu1j5/X1bCBnq8jDzuvXbN8UZrZvBM4CowcO6dKVl4E4G1mAC
SeISl8vaaWZFKnFsCcmWKymfBuJVmZfb8+24hdHvNXboXFQlObOBGzrqWzRw6AVIp4YJEqJ2o8Dq
eGicF3kb3JrbEXihZPnPVW0nB9W7317qGC3L7fQhIQqhPA1IF/Xfk4gp4z2vmpxLApT0zK1szyhg
PGRW8j7QqLK+CNjtXxeG8NyLRbBcwZ5NMwz8cv4ewmgGlkbLsngw4Nx2O9TI1zA/rAGxDdXT17HT
XxrKZVKcPuViykqDhQFFVPrvK6pmhzCAxlCyG0T2HmMnV7U47+zUC52fn04+sx8QB0s6ajY0/P4h
qh7DWc0bpVnWqG6nt/J36ta3kUdaawv28ztmey66SA7sPNjgV/8Pj0p1lz1CXV4uujonj5rNsT4L
QlU8wN5w6IS/lfbnbPebcS+uVxee9cxiXCBj9IMXz9vlu7/fqySFsaRTQ2HCojLuvYXWN0JP7OaX
OO0kmH8P4SKtjAM4KkFL3oZL6EnNvCyqIlILGWz4C5GiQ2nRR2RpG20MmFLTNtvMnvaCk4IL49OV
7ckd3GyTUR078pPFTvdHr9ioW3GrfC4/D+Z3k/+iarNduE2+sK5e5LfOwzt2U72U7mo9XnceXnG+
7HcevX+XD4kt5BZ8ic85voCJdjHXmm6jDag5v+dist/AQRa8+ca05bvED1zj1XRNu7drF7VUfpm+
vNX9bKP7xcb0+18YrXrKZ8GtJzfLRyOB6qOFyk/OHm60LrSgl9ZteNho1/DQtds5nYMG4RPWm062
611u50XyRFdxcDR2CXcIzeItGK517c/rkE6O4JqOcTCR/kdTCck9tJUgiVuJk7rNPRA2Gy9aN3UT
j3rVBxV9ZCSy6xq6pI8blB95dIdcLMA8/uF/QcLSYx67+o3uoJ3y34/E92RP8dNObXkD7cuu7fwR
ASk/5udTt3CWX0Q41+A+bA4Gu7QDp9yjIym4xmHlLh/0qaFeIfnPO3A9r9FHA+TCFl+RceUXbSgf
JoR93Kro5ilvE42pG1DkSPTc5XyUv7HuxufEgTPnQXnbYKDFXwLXuZHQaN3WTu1UruaqTuslv4BP
+5XbezVA6nBncNXULq5MB7lGL3Rb7nt50txVdtIO9W67cIjYnP/D2Xntxo1tW/SLCDCHV6bKUimH
F0KSJeac+fV3UOelXTYs4ELdbne3LFaxyM2115pzzBIZNi/21uJsBvfKLS+ZP6mu58AzHKbTvnTT
eNZDhcS6Bzkm32ke+wbQM/RAcns+q+54piWy/in5jKzl+42ZZ9Pl57n6OT3lrA4CL3myPwVnd/9+
DT3De1cd0SM62l+/NF/1pntizn8xTnzUfAnTveErbuEr23ajbOeHwpe+fxfspsNwmPgKdssBXA+/
C/f5ZtiatLyD9euF37vru2lHdPk2rZtdAxlc3a2i89XDhqhxsQUuFf7scpAOmY94gldAIDHNkq3h
QzI9xft0X30f3nqP9+FNfUpI0D2xty/4/wV/JN4vB3S4ME1P0fX/Xsf6ygbqlm2w697Tjb7TUaXX
qNO12+Qp3jDud0d/fjY28rO1mbz4V3XFrNkR72U780p3/cp9eZt4zU3zmvNvTDQd7Hq3xpviZTih
3czDqU6v/Sn3Ey/3uwdxO2/n9/m92FDob/otAuFty1e/xcNm7awdvLzPjP8VfQYOsnjnIN7qLNPJ
xkAcao/b5JSd5kNxwqwm7KqTeBASfhPt58O8rTY4O+B55Bw38wpvAahehTYSLlfh9SpefZbdiXcg
nSiczuL364WD56p+vQue2521qflb2Qsb2ccGgsrHw7/uKk7nVCJkA972eN3jv+o269tJ+Of667y1
digSjJ22wyyzKbe6N51VGh1e/ESH3zuYjmu4wr3xS3MrdFpu/M6SxHtSduqt5q4LFXoZwyXhweHL
Y1rBV+o3/PTUj7zEM5+gkXn/+/fcba+rm2a/nv6Q0w1ueLOeVk4EXPdxi0eQuYOwG7fZydqxcYMZ
cOg5ou5FG+Eetf9m3spP0X49XeupKrzOWU7SKefTTLz+OncTT9xGHK66wWrmdnyGOS+G77+et+Oh
P1i79h1/oLULVl4qCYijTZvFyzbCC6NJv31KNslGc39MHr6oHr4fPfiodTaOa7LbpTivbnTCoeNl
utGTfdZvgtwTnlOclSj4YWctV93jfJ+mzr/riMtn6x9Hvai/C2b2dZr0xf3Mw4y0Ked2tVmIbu7+
+veR5L89WgHBMnbHSI8S5aIGnGWpVibNUI+iAAcPBtmQlb5KW3kGA2jGdD601leyYiNCrxmj54hA
+1y77eltBeQ9C4wf6xYF9aKcUXH5glh77F2cSSq9MD8y6DIF/YfK46/lgG7RyyP4nS3tZalsGoK5
yGkunpU7i4ArYGJXtKOjM9tn6z75LE7qbQNpr9gh5jnFb81RDJz5kMvO8NluARhpdE0JYpZ2w72J
QTVCx+9Y74ZpR/hkSEl5afjtNQv0fbGVbsLdTO/3mmHhXf+h3qVMoj7qM3emrDr1TvxoP8ABz9cl
FL3IbckpOaJonHC1nk30fi6CHJDcGHorrpoH8/aHz+9S4bFeKgBsqOHZU0uIVtXfyzBhoisbaagl
5deKiR94JSrbxeFClT7goIxgUx8nt3+Dg8r8PErs5Nf4NVFRRC6DNat3IGV3Z/UBbH2Y/lpkr/+k
e9gWbr+sGhfSftq3TnZr3a7OzbX+CYIDA7l0zxMc1bLhT7+0lFaPk59CJhCTnX2on8rB6Nbzqjs1
KjuXgWkS2NaHwESjvuFFoevk2EJvA0VGp/PYt3buFZFd3GEPtBhY2TxO+ExQlj4MLYZ1nsF96ZPS
2jMshIxc2+qb+mUiYoe0hrLlo7k33pn18LgNunVsQsce5EeF06pyYEA44xl0TvSkwc/5QKcvPoe/
IO3V5/5edgl4obUfXTWmUzxmfPVubz6gSDPvjAqixK1JLGzgIfEH0D/XLou0Qpd9nQ3Z9KKiVwuy
MfNZ2HG0NMadCduejh+aoC9lv5rw76LbxVPfzcBhtRxOEAU7fYUbtYOtc0qQr2p2yAcREGu0cuO+
qsf+niA3mCvXJiFxhh199q2jtk73uTxon9pbRmCrDoDEzr7SHSzaq2X00NDqVERcAxBUJjfGuhXY
kle86u/Ng66wNEdWQ+qkB8qcABKtspHiQ8+BgrlOlDkDeLoiGw3ShO3y1/IraO0eLz9FfbUXwdYh
330Rf5LAXVpd/rh+133xfzrnxZQKeTNjdSGoyjtJ9mfr9tCgf9yuaBe73f8diEwfIlo1uvTyxeZo
HtNFq8m9PUJL2vbl1zSgs5OyjdxczRL3a9Uk2zkPaFXzyBdaXx1eg8F0e+Y8qRT6k4qq0WCkGCo7
Rp/XSsposQ5vI/FLaS1XM3IEruIDwXCeaPSujpFuGM8icMUelmJA0Kmhx6dCzba5JX90kOK6znxs
lAc5iRw52isoC3ThMw/Qzk5bsSJH4dX4FudQ+LavUAh70gTjRd7IwyaKBy+DpmEZ7RZJJrZCQZjO
9Tj4MRGbZfwx6pAousmxiOZhNgAbqflcrPEXEuidAvi42OfBYyn7OVjSct9j9InqX7Isbxt2OqGx
zdhAfP9ajEel008qAQh53m5NJOlPUrR4EibApvyk1avEn1A8N3k+3OaRuDfG7SC227yXPYOYCZQT
Qatt53B0Oyw55TzcgJ/1wiyF3G+C7HHyobVJcSeXlRWJye9SZQeNCMCgxYBTnPJgV0in4CNljDMg
olWsmeq0cpdsI00PhhHuIussEUjVvPbd17iw36CxnOY3mQEpKITKjpBdg65uEHtcqNQW0WMxAheK
YqfkELPJJug4E+ewxcDQEKawmKcxuykn4E9d7gaNbv97zf7bJY8HRKesUPEyaNrFdhZ0SVuFklbc
h1eW/T7Z4W7AV8Ck8acD/eWSx67GUAwv2fpwv5guV+1sxG3IgSZfdNaGK5lWt8Fx2ej2Q+xDHtmE
P7fOLpq8631G0iAkRmKgwTFbF7WLZs7lpJvTcs6O4S344ANwjnwT3FuetAnvveEx90eqV2MXnZqf
3vElKez74MhCaaAxgwMud3Fq5TFM6lyNppPSaW5m1b+aoUeEIoafOpbkBQiyIiPpl1vsAHXfP+kK
MLa4uEqYZwT6nR7etmLN8Ad1vEJ/SBLADtBM0RjKo8hB98osfJMy/eoQunTFZyGqxCMjtcpCpwOW
zKrgmN+/341EP05t4wgqcGOYh2LwaQEGHWFSmYu4bzXyYfQPGLOyseliydOHr7IPvH9fa3/7MP57
PtYr5D+r69iPyYjoIzsi0u3j/cwihkQ2a1+NYrMw7Kk3/z7eZQfsjw/gor+XJaKZ94U+stJ9zPXo
h4SzKu3zMDRenDEhdmbuslpsXXOA1ma8JWs0qPI6yp8Fqr43PTzoGjtHIwbl9fHv1yZdtFh5bRqN
MS5NUs7WvvbF7aAocWWUQSMfg9O47JToTWJ1MquveG8ErlBtpnQvoLlqfbPgaUiBmz6gY+bp98Pr
uJhP/O910MuXTNgAEuyH3z8UIwubbIz6cu2BfgEisz8g8R6Dw+MPx/mztl97gDQ9SYAn/vly8tPW
6WQ0/dKiVrRlBk0bc5+jAdprgcMeHI5NAV/IRxcDjVJJfqjS/3Irrkc3WHZoEIrmpekNv1NSKd3c
ndSFPaIqPhtxf9Li4KAKw8kg5LCnsCEebAEmVyDC4I6cscbH8ZcC6yaQXxnc2i05u+PsSsqxkY5a
L9lrzqUmTwTDAgfGRTfnX0n8GWLcEXJn1u6G9HmpFU+22DdXFoYcwxXHeCNowqaBp1DH73qNqNXM
RaeplMeoWjylPguxse3j6GDy3A9N/4fPYf08/9OB/v68kQXQ7TaYqvyBpVqkBecMMNATl149EjbC
HJZwFXaWe6GM3Gl2g+sIhFJX34aa5DJCcwx1coSaUuWna+LP/ewqeSOxTrVoqErKRblV61pVjgOz
MUpjfzouruUvNlFi8QsM0J+ePxft8PWNMzz6RpusZLTLZn+fytig4r4/is170sEpGq7LaScvD2QG
5jSfJJ7nBm7YkljyH875N7v74qSvT1dCgjRqPTLJf7/JBqNr5EYaxqMWvOKlmCyIQlRaSyI64vxa
JBqjavY04dVgMUFaHrr4bSSKvmScXRf7WSOkJ8cVVHgSwqSyIMYgtyfhdRlOVfNAp6VuTRdci8pm
pVJ4xFCeSMaDBce2UatNtQKMulepfF2KjETkxq+KxNMhaId6uBEDdmVR5XeS4Rbmp2DCfsKVbJbi
GlwcIx9VQH/FI5LVB0vdjyAfAv0cLZ9FD8fMQBW3lwfDZdFUw8eGlOKlPA/jKwXmdcNtnYS+OB+S
5YER+cqao0AaxWWXmMaVNkobME9mJnhrQTWXpiMRpdvwWOg0uxxw6in8eDb26im2kPvzTXX+oA5X
AvtKNUbbhQFlCr+6nA0xYAeFfWPeMuxQJwoZkNdajH9bXf0XTZL9dEH9ZeVkyMrj3WQCKImXcB4t
6PVBGb9noOY+cu5vJ4coSvsnbs3fnhTovHGZgGqijtDXO/o/j80mIRZayybx3GAMbm5O2Zn21mBD
RhnPwx42KGT6bqdgB719mPrdT9fun+sFR1+5jwoLKF6T348+LIbSqOsUaaYDDaWi8l7WkaPxwwp9
KVD4vj3/e5yLYqmWoqHPQ3M44vYX92ayHb9WxokIJH0zvhRII8CobZbXmSf2T8DPy3H298GZY4P9
5x4VmXv+/ibVNC3SQE/bk5i5Q7dr8WR2GUmZJBqiSNGpknpgMzE9i7QBT1f8uDj95Vqi9CZYGAUM
9vRLBbkwJ12kC2V6q7/qm/lTuGoOtG6ulof8/d+fJyiFv3yg/32vFydaUUduk3FoT6pOCki+C81+
Vya7VixfTL1l6BDEnxkbSCtAujdVJIoxodCsbcYsRkykzdiK7yHKjKYwiZ08crr6mjl7vOn157Rc
9rWo+AG4GXMx7JqYuCYPyB6xLSOwwyX3RBEqDdTWKphJn7H8RlJ9iR7KWCAVTUxK07HZ9ARwylLq
L9CXWJvYmfJgguAXWq+iNc+otkZnmAkzfU611lFwZKBrAn3xQQXwICkNlFXtWhrrk5LNbsR+yww8
Ub2pWgrk/NGKz2WEsrdJAYmV7xXVecAuMqFdUU0KnjdAfeXrGBEhmUrbiqZR2QZeKA53UpYeFkF1
MqX1g2yT5MlVXdPrSPLI70R9r8/LVcEVosrTLlWlm6STbLFpXM26mdkLhzpMYIzU9KhKg6Sazi7A
mRUGLL14DE5lLD0LA6EBkTuo2cuiGGvE2nOlWAQi6PeENLxE400VlZ7Y3kXRl2yyKeBmpF6fJliH
wuucEJMmCZsk0zbTSNMJNiXKtnttEh8j4pKLNHFaE95C1So3C7YAidcyvo0BhQwOf1+pl8Xup/p6
KLCG5Ws3TqrJezZ9s8OBqGhu0WR3Yi0e1ZKeYyofZhpII+DVeBvToxtH3GXtZ0ihVE+yEyC0WthW
lKKNcNQNLGuniP22FPNrFYUWTyGnHbujoFoPZUkdHPdErNKgG5XsVuYjTnTaqbqym2vTFZZz2QVH
WdpbXJSlyGZOeezMJnDaZQQQt+pQSW4VGZFq5Y1sUVYesw63jg4bMuyctvjQCmwTA7suXL8Bg8iq
3xrWAtQN9pZJF7B8DkQm/+VIYgMVuE6m+zRjLtTdCJGSqD8XZuMBUvWzISdDDP3tROVYagdBuR0l
g8uZgr0BOWXepTMVZD8VbpfOXseZ73Q+7GbwgqSE9UXBWxJHynmRoit1kPZtvtzREduUMzxCqUXz
sO0XZatGdD9piykJc3rNeE3DX7Ek2wZ84ckY/YUN3xx9zPQ+c315lQKe4gKc7VK+b42ncX7oenL8
DOJhm6cJFQyRG/7C1dLU76PMXKSUcYOUAl3X/GzqgrsIgyOp19K9QGHSiOCOp3lnXcm9vRkzmtTC
4FbWYGtt95IDaKdJcqeFzYY5Pz7PoxomQJsGeDREUhQCO5jQk3Jmq4BuKavTnIaluU8JgtSlxRtb
oJWB5KV4SaeovamqbLOQ960P9LnNwlNyCuNweFAShaWGvDzC6yNIgDH5rsAj20y02/hxhkZQB+yn
rxXIvhGuGZMLVOk+qsAs8UK9ikr4UUNQT+oYvSFbXiCHVf1ZIsGgAtvmOMYN5VTJHQzOyoZA0U6W
m07MD99aUULnn/hRy/sY2725PFcxY+vAcBfEhybwtsbkQyh29Sw6Qdg4Ivl+cSW6pn5Uzduufmil
j7WInugNUZklX7lpooUkKgOXjmwR5mLCiqEmW+bsJGCbag2v5VQJ0XwbJN8JkpuAk95JyUYsyv28
FjjsEhy1GBw5E6GKRXZutPZUjb485tteVa7zCGZjb+6LmvSaIDv0IcL4KJ483TI9QHt2VztCWN2Y
1Rpe2h31EDinyZRhFgUn6iZX6Rjwa7dKbG2KqrlLStgsIu1XXbmuc/PY5RK3WP6Q5jPt5Kg/RXq7
5+fwXk6DBna0IFc6LF7bft/L4cnQwKjCmklKV+tQFZRvS1sjSK4OyKadGhkXYZlui5bK1qrsrPba
VlpyRLC3Y5T6bd6CyxX8GKYylakfFOVBzJOHClOOahXe2sTo+vnesMiKqVHvp+lhHHW7CWTP0gnj
DD8lNdsRyLi3SoQHC/ngSXTTKffTYFzVMs6n0NosZB82zXGZgIkLwLDWrEy19lK12E0Gj68oz059
lbxy1C9GV2BH4IRNzSYiZbjolxepvRrS/bKGMzLMuSpS5vY8YE3WzWpCZbPcLSQutPGVLMF2N680
vTz0teVZs+Znyb00974elWcpF0+puVpJRDuj2530B7n6yqmBCp5/LHTjXS0xGG0re5hfVy5nOHc7
K7duVHhysnLUqo+IK5nrO+EBGgs3RrHYEd36Mm88QehcU3lIh69amHeNitQij26a0I8l81RouPWK
4cYMtQfEils2CWfN6ndaztw76KGNX8939EidoujOourV8Qe4pls9Ff0OnexI/m5110uTKyrTSWU/
K/d3c/Ech7zfG6u2+11jY0Kis7im0AEwory3lb22b49MHCDggL619sJec0IHIK9TeA9U0vuAbzf4
LjohJihOPMDP3KReZb9Jj/I6fnermwh1GCl06hbKHwV4CLhhPx6FzRrlGN2iBXfYyCBMPMDLdRfP
5D8re1C7m/WH1790n1Wen3iVbNcXV13hiHOsvcLL6O/WMX+/63cEtoy7cTdtOM127j6AIzw0Dijk
DavQNdFBzILhI25JvbGZKNkGAh2DX5Nd5zIX2mjXqQ0690QqLjvd58fYL5wvjW98FHwCaWz5QOik
x2Da/sp9hOu2uBW3FKHytvRr9hQkMCAwoBMx79Qj8cM2V/pOtZk1h+46KWfgCHd3/QmQxXmBpCrx
bkiBZfQfvkTf76y5xYy1fxD2NF987gx7PRKA3G3jQD5wOaeL97BHlsC7Yfxtz/zEL0Yw1zzhF+Qh
iI64V8+QNR4D/ibL8aq5CvpiY2l+mPIKZYZx9cK8r3BiUsvXIFIeCHLn62x3y5icAwxpPbPyMbsP
qmedNPUkOWQkPHcKeiF4KFV81pFWy41+kNBcJzxqwu0SWEctgaYuxZtggN5BkqIOfYAWZZr9GFK9
tt0ud+r/rY4vNlsDLIYi1djuDD7iKPd6QcADvcQFPOvG/k8bD/mHYty8KMbTKFKiXGIPKV2jp3JH
D/GCVziUyDYPUq/caFeMcu+CO3qVXCf/3gtAR//z3dKFBM9BdxqqymW2e0dbOB36fjiN8j3n1FYb
BimpCL+a4nxh8gmog7IoHRU8bHZGYLAsnZLwKBO1O3z2Gm4JYIqznHogq1VoG7PgT8lttIule8qP
SD2O6WNt+NKUIBHObzu8KFlwbSSpb6X0rMNHoyQUmbpFrAEoNSugpiVq4pjSUTPCN13ZA2dr2sqT
BH0jcUNAodX7oyZ81NVBIA6XsVEAl3iq6G8L16MOPnU4jvNNxxWYx2w3qs9E2ISLaOvTXiB8uyYW
WCGyPsVQGepPZsHtb9o5LuWHHgkUjKnMxG9LItn0KIasXNFprOOtSftBXtnR5wkS5CK8R5biCQaj
a9Dfkrg4lWk9EaPhmbSQWrYFzbNChpDcbxdoGEXf8Gg190L1aExcTpPswbAZVXwp0lOUXhnhbVUd
1SB2hMx0O+4kEf+SLrLnxtpRNQE4oKMsfmRD6Gaot0pr3+cPikUfkTYdkSeOkFOHU2FJxlM+T/DV
tcMEvGaJP/T52PFes+mBx8MCq7N7Fovcadh91OFEHJXCQZ5b3R0xoJleKz3155HmZjzsjRlH7Ckn
P1mACbsIbtOkfmbWP/XH/nYZKshUGYiuQTyXUvxZT3PVaiRGQx/RLti09udyI90sDrvEHwOk/jLw
0pAS4yBc3cGKpFzccoMSsIOMOJjGjPd7DuU8xefE/vXvm8v4S6P1t+NcrCTGXI7SIvfqUUAqJFX3
lC1Hsc2uot5wa4tUdOQZjfYkZpknrVewWW26Wb5D26DAKoK0xPWwMWdXyBikRjSr6cmyPS5RfvUS
/eTPaPkYiptELAgC0RyzV+xglN2FzUDQns3is1Ra/mvlpxo56Po+XwCztuiVNMQfSfapTY/34S4k
yCMj85naMBfJjCA2QQ6Ib82Qda7h2AaPYcZIFddHg+W8GF1RlVwp2i3DfTVgtHkOWC/WvmmTt7ve
XPw68kS2Sy2+5SJGU8bIGj+apxWdb8HbzZX/R4dKU0WZ1urqBZMvNdVtXpaKIJTFfWmLHmpP5+ml
2gM3/GG1VP74QGVpZYMrABeAutDNZTH9Tx9ORxNfpvUsnWJ5lyVIp2G+KdG0Ka51sAJlnBz6CgtJ
S/YLe/2JmzHtTbuvW68lVEcB9xyRymBOiUOUicHTM25cI342etOvO4IEEMEo5ZpBNUE9mdz60KnC
dp5Nb+7P5LPatZTuzZat5vzTW/uz/3Xx1i7uiZg8Iylb0vJeRlX8DJHLPU9Oej95EQXLv++LS9qJ
CSIMT7aGLp1uF2yoi2PNSiuPRV3OZ7PxF+E0T/cpA9H+ZBobTfX7Vd2DOZKrbY2QEn84+p8jSI1e
JnYfUTawTFy6cdRFTWpZ0ZKj0e0D3HPhVZFTA7NJdksdA23zwwjym2NyUU+szVOdHBScMmiifr9o
lGnWamMp5nMU0XuKj6Z8zaoea36cPQkDpS559OFRm2rQhnv2HTOS5fkkwU5CBzYTeVAbxzBxG3YG
gxMPd8p8P8a3QfvcZU8635/d9VgIJIjSEJhCfwSAlp+G8hi1a6/D69OfwjsvjJ5rq3T1uxiEBqBB
hFbw+xuC2xaL1dIuJ7aezHERb2Dz7AqeR47I2OCHi0X/83BYayjIAC0yNsHp+fvhGhwEcxYjrwvS
rWpd9fWZsBEKQFQVSMsrZzob9xGcUDKze7+ReaZjW2vRWPjZLzolU+Yz6giKffDJZDH7mjdLvcUq
OTOnyNO7biHbI/CGZtfPO/aatph/RuR56V75lk6uhiIfFD55Kp+R+pijPM2uV2v7jTH7oriRZxLL
bWnYGM9B44/ZV477cN/zUEmEU4ospMyIb9AiJ9iHszMc+uEGQEdTwtqDN5BgeNuVR43ZvWQ9Lf3s
G6IXvVvjkawoWfYjgtV0Fbv3S2P4LUq/kP0jmyCEs7fLl0wcykZlt9H7c3JA/8atop9VxUs6So2v
sD8Fgq8JXm38Cp4paMaJhCRqmudYQheOiEy13lTl1jQ3UcU+2A6To5kcVYx/cnOaUerdSNWXADCl
9bPWX0Knbp4SkH1owPkg2LUI++RKZMVaPL0/zAdp2sTTV1ZhugDeyp+G3Ds58pG6td/E8lfWkR6X
/+p6p3Iz+SAcDfS6gbxtCWZZgi1u9TS6/vfFc2lY51KFDKYiwOBWR97y7RX/z4KtCYU1CzKBBoB9
G9uSVsY6ewrzy3jmk01eimvlVgUiih04cZj21h9R7fAXjJr2mqCQkd6pgHzNwSAzvv/7xf2lDMGV
o4tYVjCRSX88tcpASAcpZu7OY2GwX+8Rdz+PbmN//XCcP3UGa/ySLK1yTJKNL204qiFEeoYf6bQQ
TZaAkhmG1pW5QsR7ehtc3+0x33bzLYZLg6rfDEtisnIX30uIxMRPf7Jdfg91f18Rf3tB31ui/3wq
XVOPsdxO2qlDX6kqz3UFTJR9ZvklFTeBHDrqRDuCibmWXiXGaRBeDO11HShqy1WKUnxpIIc8m3q8
yU8lMe+TLHlm17sAk0AiAN9hjpsk+zbSX6b6oVsy7u3Cz0JcF/W4jZv0XYKZIPxYxX4///94YyCy
ebLgBkSe/ftStYTxLAgiXn9pjmU7ZqArxzeGuu/Zt6PdsnRalVNHVtkXe2FLPmtdsll0vCIKETrM
KbqhfhuoxVYqSAiFXZW8WKatsRDBMw4/xY9+C5N/f7mGDoITojeiiJU68/vLlc00xh+dpcdkVsgT
8mVRdjXpc1E6JxW3SYYdxgIR13wqEQPnUHQGGslp/NkO5PTcRdqLWrw2xacMXokcDMVovdia3EBh
n5g2mw4G6TC8ahWaWfoh4U+ylbXY+terv5D2jKE1tqahJMdY3Ei0SidEjg9Ux/01Vb9TsHaJO64C
LNosOcx//31XGX+KCTh5ayFItUs2y/fS85+LWNJoWNZKukD6exK1Q9fS3h0LL5aAh7upcGX5E3my
utPhZrH86C55D+vnpkPxizzWvJp/Gd6tBCdpOrbTBp1h2W36j/kcGh7K9mRCgiwzFVuZsTfdezUf
1+yGe7E5TYw40teS51yXuW3hjx/NVfkiRL+k+gENl0QZLvspi+6sOuHikn4EsIwY4iZ/q8FfGS8D
VqHbObel5DBJd6HJh4T9JP4pLPAvy5v5/cxGUYS90rqUFSZjUs88TYr7E+bgc7zJ7H3laGfd+/cH
8Wflim5pJdjJOsspa9zFTWcVg9wlARISWkyYe1QMTYtDZYLdLftx7/htQPj9quNo+NdFXdMoRy4J
qkOVRQhIxe60wE0Yg34XazItgqLdzZ1wFUiMazKcLHQH1rgykfIM/ZjWjDsrmn1zlX+2DDE9XdD8
Rp/cKgDblIbPcoepy6A1KJECYYRuM2wmY83MFcjjTvaJRh96TvwOvVJYv+M3lNHl8lkja+vR+Zko
SPX4UZBfc4x3ZXIV0kAeUK21mCKsovMidEc6/WSaKrF6NKMIkATwCZVaeyLgLKkOaSBd5RO0QTab
o7mzgpJkNZPk0QrBh/KpixpQcEXzx5rOafG1SDd9kJ8SMtAR9rKK54c6aNwlJDh+sAswZ0SbtE3j
NQgV1GnZiZa0q4tXBiS3RCdA9G9tvTinsgDUapfI4g9lN5faH+sDwRp8Rqv2krDwS7WpUTCs6o1Z
PGckc9I4SsLNrEMVf5KL4/DeZ4fClY6GZefBWZtgSKu+gPT2FedQ293hFXqQUwszpbpX51epOpn6
QTnqn/O4k4i2i3YSZGxnjjflaVYOY32oYrekNNrmW0l5D6tNf6tHp8F4L8kyCcW3propm1t+1YTG
kaKz+aoaDroVmN73CV4CgwkdmTdOjPESwbyb3KfLrm5Jk+22GZVfe1t9FM8jCMrkrimORvBlxFdi
R0+ShLUm3grTHvJSb/GofIKGKMVHxdh21nt+pZGfqYDZ4gI4wIDwZUx4wyHIN2zJLZhcbyojGr69
2ablQRH2irUNortBcKFURfn1miuArZDUv6S91/MPXbwOlld94amLv2JnqfSyXKm5jy0GYIxPQTAV
d7N8am9FdlVj+9ggsF2c/EoYJbsHqCbPttCg9gdDJiDnKcKNIJKCk/MmM3WrMB8xAfbo4LONhWVR
3otfcKmdT9gUgvUUcn1XLIFrmSo/BtJXKD0aOuYsMlB75sWVmwQ0o22aHFdKjr1wTjdkGGimT+pu
EH5q+Sn9lJJry9gvizt/Wu1Tich7O73r0mExfeWpnrbjeJ8yrtPTD0BlYbYZybrHiyCkD1J1Hd9a
dLPFL4sKcoY1BRzciN6KkdQnfHZfE8/6PrE2cjC6bad44ZTT5GHj8EUftCFj0Xpj+s5VtSfcGmYs
LW+IrasSV2Hnz7JeMk8dNV+kBYrgxGtinI7sY/rik80j8ar9ox45Wc/hUKhW1UkZD11DFJ+B7bYi
HWORHD2xi/f2QfSEa4GBg2WT+N0/lMhHbfklPZLBOrrEAqLjUlpkFxhr/ITY9sSr6SLJjn6PpGK6
46BQVtSb8iuPHPL0xN7vsasCjansTvAtwWenFTMkAFF8Xe1V014+K3j4cEPxfeygexiKywc+MdwG
7oknFU1A46snubsFCh73b6n40hUvNEEZqVL19SWZVEddTRzDRGLGhW0IpVMb4w3bKp2GbNwjtMej
88i1cUhPtBDcOCTuVQL4xRTUA/CdiwfQu/PkZ/lmLu9z8nOHmuh3tfOT7q2ejE1rQcSoCLujoEGa
X6X7ukKRqS9XzI4Xqq+YECBxMw501fiWdjlDuSzCE2QeAu2JgsNWWtp5dQrU23LyS+VT6N6ib7S1
zFhG3yv1Bt23rRZv2lWZ09a9K9HanS3L64Iz+zcBsKlwbmIdlcPRDE6zsY2EM1sOxuLcECNrvZY+
mcZ2Srdj44Y1uUfSjQGf1adJ2N1itSE8kgkgcDNmwozUJzfq6m0D9bHSDsuylf6Ps/dablxZ1nWf
CBEgPG5hSYoUSXnpBtFysIQHQfDp91caa5/VojrEOHv07NndcgAKVVlZmb/RA1VdjvQdZQweXHkA
Nsyc2Cc3NFqT4z3md/AbwEeM6KfSXT7QPLYq3mq2MLPb42xXy2BkOftF8Z+UzrnkC6/UiiWq9zfN
SgA16NmYLyole2O2arWnodt0aLpn2p7562oP7WJtLGXpsXkoo834gjVnjGtaE2IIalEAXe0xyQzy
TX6bnZaYO2JDEgfv5iJPN8OyacmKHuvxUeOwBi71oQutRW062t2pgGlpYQX/dApo7ULIgOi+jTI/
D2fR+kpZSsYrkMQKydjmeLdfFilaPcEwWyuoxB3i60h9BhLQ+VQt76JFrN1ot9XbKcivdc1noRQq
E289GDuLVjl4B/LwQIKfF3B+/5TeanjItwYaLjDxs+WB3tVhqUZrGs+4V9IHwZRicpNsVTLuT1+V
SNjFlfJeA1s43BfswCjX1zHz5p3DQNK+ydZ9cbhHbT8jBCXeAId0lfUwxTmM96GVvegZBWK4jpge
SvJ6UGdeTbMlijZaKfua9RqDPDbrrd087OtnVprRKtQw6Gzob8qmAMaubWePxrgjp5CfQPSa14hA
N/UKNiQ6G26K6PNhrQL7Hp38RZwF4ykkYTgaVy1Rayxe8mjT0Zw7zfHkMiUYB7OlRUGwpjy3Npvb
Inel7hYxrWjeflK1jtdK9Twmo5fV1zknh8itk23XQIq16Y3SDKalPRUNnqi4zj8P8vbRbl7Ja9sd
jtcJrxNneCusJV/THjSaEuVVgk3paUtJur8+sYlg50Ebjic8nRanJRLAblt43Dc2skc/mx92o3Iv
VwuL1LfekJagOCpB4y7viyyUkqvsg2J2PNKgQj1deoWC2ZxwN7/H8GEp5awRZA7peUEfAlmKcwSF
8z+jem8fWGT1MgYZMb0q+mKUwASGfeWO9p2+zYg4WIxKjqwt1NEf9qtxZcbrTN3hn/cqWVdxf2sv
FHVOzT5zk7CbvJgTQr1N9kFsXumoL9CqtW9m0bzoK6dVH9GePGThsaLMX6yzD2l2FcXYquEOW8Sb
AQfrkWebd8aarKE9PaGzqum4ZTc+qER1gyeSHd9XkO/IICjaH9OHon0ZcfnV0ex1xpMXD9taudLL
P0UeHKK3C/n4z/4peZcx03WqLkDMv9CHfx2MjAI/5TJDdbPBK9ZAe9S27/b5B0d4a9jp9YfCpC1j
2Hv5R2VDWs52F25AFAS/p+jiBqi1UnalzPt1cvvrBqa4SnU9bf67ARNjayXzkXgJBevF4jXbFcr0
gLSE9/Uk/zmSLVy4g59nw+93cFayNLs0SxM5y1b1RKUXSoly3B2L3b6khoYM34tsLOwT+rPSze8X
/lnb/n5d8Wr+evLCOA3tbER1zQR/Ygg3J4SWG3MBM61BEFKL8AG5oOf1zyKCqC2JHrKOr8RZMb8d
9ulYntTTrrEfbUQFCjgPK1v390uLTuy6fqQ7lfSoSgzI3GyxZa7Ck5NKAf2OHD5vDyAkjl+rwxVI
Btzsa6eb+Unv/T4wP1sOnAtxIDcowKPSD9fl+8gc0iI7zbL2uN6b01JLoFNKKzv5YyarQ7VWpwNc
WqCSZF8A+/wDdBSdYvL/yz0gI2dyIuZI8nWPf70d0ptIQ5m4vBPKKhD20b3fu/BLs2sqP+6lVaD+
nISiCvW/lzs7Fw9Sa+zrUzau90m0ag1I4VDq9b1wmUrRRS2CSRI7vrA3yUkUkqveIgSOyXU32eyy
doCfnlf1iBNOqK8jP2840QQgp2vmNnT71Pa1ZtHVd8qpo57r29mNDvJwgCBdGuvKvC2Jv5Q3kdd8
gnIx7K/lXPkCvybRbpTvFDYtdW1Rd+2UzjuCRZxiKNrJE2l5RudDs9/16npW3iJ3u595cvxqQxTS
0jdLdw+ibZKCA2oxw5x2aX6tpfxt0Pz6S0zem6rkKm6f9rPMp7QWgbQ86C1B+1aJPqwDQhbWm4k8
JW205IR0aos29+ElznsHHMb4JFno7IzA5MptkwUG4iMmMyLfSABT6X07uny4OmR3aikUvkHdDgJw
CVWBXEBZn1DLAZIwam9Yabi5vTmk8yK2vP0IeVPxqOTLZDGgDh1p/0aixiGpPb4dTy+AJA8NG9dx
e7Kjpb1XyG1jt7Uee0C4Bmf5g37JMXH2rzliAP2YoblAmVw5C1RFOWZJOqsrRJNmgf3UOY27Pbnp
u04B5ffZ/4/aqCg2wn0hKDMptbMVWELqKEG4pyut1JdDJgWmfT+8FFBXMKNcH/p1PsKArUOYHgMm
qXHXB2b+qecsTeggRjyAc/WiI4pCRxDkMAS0RTV+DlJ/oXDwM4Z+L4qe9XizvMXqsEvk3bjTlu2d
HaASeiqXyttseP59SP5BePh+qbPQedifatNsaUXSSOu1BCeg+6S859gF7j4ZdntkkCrf4kjQ9yRl
9QfbhlqYlxps/yjUfb+Ns0DRnfRTXBXdadeDErVCS4dsOMcOC91nA7cXmvdVSGXTxJZZXfV0HGfx
lXxytHqVxKtoIT+fSNhp7ay7fpPn1+0rYqssVU5dCQ7uhWfRnmTr1XcjrTgAfLgwIoe/KQDkDxAt
VlHnTdINmpiT9UGTK6VOpvnqSwrsaeZZxZ/+cSj+lHxL76ULUPpR75Mc5tt970ebON7GmpuhwVU5
1kbjHNi0C8QQjtpStKKu2sNdtgY4YYPJ38uL+LSQ2qWmLDSS8pTCV3jIHkw2nWpZaaCPfRD10rCb
LCBrz6p9I2d3BdvXhn1pdts/2bcJUOq3zzoPtO5a315i+nzRwL7nLiBgaHYqSKgLacGzBZmPVmbn
U5+vpHIz9K8S+eqIEghK0c7p+DE7gNfLNgCbcJdEG8mcd9YCuFQp3WrAQu39bdyu+RBZRhevtCyg
NK5hmiUtEFxQ2nA2u/p9Cv8DvQZkDJFlnVSPpM86W9VdSiCTkyHHvm/T9enc4Jii4CbWr+3xI2yn
G3olSBlwxJzd0TcOBmomt3IlzLh2Y2u4gr+mPP5+U6JtcT6GtgKajS41spvne/1s1hdFG0e56PAf
62XDSRH8qqa/KPru9ytp/7wUFjHwZunkYan9Pa3I6JEnWNvmcEGhGbgZCK2QklACrOMu0/yK6tz7
+EFXuS4dtfcPisdeoYyLVvKs8hXkepTdtyoKvfMuCdkMVsio1x2Kh0mFo5kDsAwEV1eF/WF7wCIN
eeJ6WuK5MEwrrV5Wteiayo8USZD7//3R/hEVhFSpDCkThiiWmGczMY61pJ10JV/hXKYoOyKziowI
u1WcTX5du7bm6eOlns6P4AsKRRFGThpEYR2B9+/jWeRjYkL9yFfj0YfrqKd+3N2TOcM9RF0a/e4l
DMNRf8/MXVaKuwCuMWDvnOovTX+iHNddSNqUH1XkrzuCk4VDOUqfX8P0V9I2ylliqbp02sXaU1w/
JN3Cgsk/LCaEJEbS1UUNJhQOFPVFoHyEOQ0FLtODrt2f/OEuVbYdStTkRap3+kjlGyui77/b17e/
v65/DhzuIxy3DIVq99lWAhC+nxIRN6zTuiofKNyLIIHQWkaybd8zPr9f76s3+G2RiXH53wsaZ0cN
Oc9wkD5G006eQGwukVEH1buj+QTRBdMwnML3YXPa5MVcfUJ5fT+QHa5hx+xt6JphfbxNKMMoD1hE
KPlyDDfjFOJ+SiJ11/uc0YPZWtIBajdvFNr2zc5MdxVcABLYfH1qwrrwZEDcLX29Oclhrqzyu+Z4
1Uc+OjkRdIgx+wOR3AZZfkTW37ou3LKVXQIhMOV4M1MvnC908bhnw8F5d2ZZdKJUprB4P39Nk/2x
sJQqPjXXWP6J8x4iLdQfqViaUEk8dXBbgBII+yDyQ4Gx9EysjSMHR9UUELntVk0QWX5Wz00LMAdo
nqAlryyd9pl0E9gsGvFC1MdVYn8V9WGbz+V+XsPQQdjXmhsqmk6LozzfW3MdsqLsHXIo50FjLg1K
bpZ/nF1YFj8ZqUC4hM4m+qUAGOBpfH9ec1YWeTPOmmu0kyh70xeOKuyZPPZ9zgYIdDeKg7zPAE78
BbAhOAp63+2lDvbP/FXchoAtI6oO/k87m/bpaEtdrPbV3ejK7kvhITAKvMbJg/ffp/sXUOTs/aLX
rmi6IYs0+Vx3bRo6Wx4igCSqeY+UylJ9Gi2KODSckcgcro+nZ6rO1Ogq/b0Z4B/EJKkt6dOFDefn
Mqf1iI4Jaq7AHAE8fh92OS0as+zN5lpqd7m6Ts1gz3bijP26n1QwRx+/P/ZP7BqwEcyMmNrk7mxw
Z/tbnMbGoBxkY41XpZU8RiXSg8p0k5pPGJKqGqpi1mEeNb1jFSdP7S33pClzSVXCfYGQgfVSAgsr
MOZI7GEzdNi+pQ8aiRg+KM4RmTpUswONUgVeJG4f9QFsLaojp+7DTIqdEcvzTv+w48fWPTX3R23c
mEhpXXjCn/H9PzAiTwnpF+ns7yOa7GH3jPujvaUzgIgqMM3Rr67xQ9NQL0XxoKXO6uU3tFCt1nni
iYdskcCKmavXRxRD6jtb3JmHuRJWSt0TLXovsa5Ygt1wRadUpeOUhRT/AHGXF7GMP9IPXg/GgyYx
n1oX2jrfb75WFVuOIlldQ1BzlYi6Gr5OKOwCbs/UCzvMT9QOeksmxg6amH7U98725rapImsfy8o2
sR0UaJGuS7/MBse1ToUXp/IrybdNepsuqFiFdDC9jzbp4FNoW+ryh77N2ahrD3FeITW2ssKKAkJY
V0EFtaJuXEAbfz5/f7s/kxjumVTQQO8D/BfGr98HqE8P+8wqjsWKDCY9rmf6ehhDuVmDkGtiei+u
mlzSKv+5EyBuIqOCp9sgpH60nSEXdJVxGDO4ZDnVftOx0Nm3m2V8wnxGk/2ogZIDoZ0e4lRgPXCk
7djc//7c/5gXKhOa/zQhd3EuwteoWmRUxy5b0Z6gBQ40xxO5knof1eHvV/pSHv8eGHlc1FRmoPfR
dTLODo9AruqZlWsVWHrFDbpdvqOP6zyq/pHainN1UQBTRJzz61lI5qAyaPGfdjblbYyAC2oWZNwJ
TQC6pwOSEco9CaHZP9BIaIcXfYaF+KWa7r+GlACB+IKJUY95npka+cwspCnJV+UQNvHmNPvTsZ1H
d/8PcjxsL0BZYCboMvnEecyt4lo79mOdr/JPzHnxH8Ysh96ojz1DWYcTKwUZ2N/fonhJ3wfV/sLo
CAEWKrjng3oqimrIarNckXBTf+HJ6nGtFP7vV5n9jLVir5bB66D1Aorm7N2NUtPqTZuXq70COkVu
EbK6n6HRMdY9ku8m4r8WxOBiY58wcSJonHYyn7U09Pzp9A4gEVD40LNLUC6xaZ4//d+3dTaFKaLC
v6qnfKWUn6MCgUbdGcP7/99n5wCB0qiBzZNQtz8f4kFrj/rYcChNooXN2Xyiudq9EI32x2UNxO+5
ewbS23lxfq+UMwez2EFeIhTvVNGFLe8nYOrsVsR4/JWrFqgJdEOuVndoozrrteISxx3ThSfpX4q/
4pD4bWi5FEFBIQxyGCcafb9U16nH2DrW6aqIqG8uhtJ2FfQcoC8NIc9+7FEwWOin+/qSsNCPRElc
WAiWoH34j0WU26WEohmBH7mc43vRhQqaMAnp9e3pxe4vOc2pP4K+uBzOFIK8RO3mvGxzkk0pStq8
WNX2a4YXqKbh4vjagXGSzDvzWDitZTpdd4+ALH11pLjtKpxm9TbqJXJkAP/imILql4H2w76RQ5tz
tl6verZKqXhtMjsAdjaPp/cR4ruCKGTau/rDNEiBGpUXlumP5SCeBeFWtjCR6J5TsZTSqIAfnlTR
xIHugnQCPfxL5eAfoUBchEaMWBEYIchniWUtDUXKnKk3Osz6u4LOKch7OqF6OFzsu4iwcj4JKWFw
fP86r/xImuNc6cmeWN/726h8o4CJBWd+DAuOKTbMZAiF9YTm3fLWzrZJ9vD7yv9Z+KbojUmKAgcE
rhntp+9roJrJe3tss/IGEItc4QwKhgPGOjCp1KF/odyrcInxabRRY5CvEOttQW028xPyE+2iMRbM
HLybqEJ25eVgoP9jcP6+O+2szKPawyErEGdYGRxDo/GPcUoRKkQCVNVwj5TX9d6kiysc6bLIa41N
PmDMnEG/iNWg65ASBBI0zhDGhrbCDtVS/IvNB21EyBg1hCykcsOurKuQiY44hsKwUbU9iLKXGZvb
DEZMVwAPpelmqftQrwGiHoxgP3xCzVFyUStDzL/0lZpXRROFemaXqmsEHV0L5zhwjEEVmfNoRElC
PblTMVywCPp5wvz+9s4jmKLu9Vm/b4qVgf4L1TZ1fIrpQVk3ZXStolNbAz1CjebSpP2xI3PZmYl1
G6ETEPN5BndAGcaaVGUPi2dd5T5jKYRHL2Go/7HURbVN+JZrHBXON6WcMczaqipX1NomLMji8HC8
UNL7x0JnqnByACxLgnjOtcwpG6t9mZWrNvGlZnlQCmcfzqCCRPnTOLv/fa39PKYzbByIeCTybxWW
2fe1NlpF3mU6s9lG8B4tYf2jGmZXgARCHNnhx9abDJSEEloYjNcjYjXx1Xi4Hu3ZhRj6sy4ubkSc
0m2EkYQL4PcbySJTk4yEPXZw7asRzw3JWfAaHeT18e51O69ZWMFOGHIM8wtj8CNTPbv0Wbwhc0yt
qCuitdw8NNCXW91anwzbVWszrKGIGhPOCwMw1uYjNWBS9KvW9G3UlnUcGfXiYWZeGox/xZi/BuMc
kHGszbYtRzNbRTgD1tpnh8/uCJOx/iylwVUnsO4SiiRpAnodINcKWgjOty/SEKrKPU1AGcRIrdC/
bXclSPkDMCohf4wv2+9D989giB6zYWBLDpjcOps+lWlnCdtVjhvYUTd8lGPAzqWBbt/3Y1iSfQuN
PsSRMyqqKa4kmh4KxWKd+junumo0/fKgU0MApmd+1BjWy/pzklwrRIix2dk4yw3oHyHRB0NWRwGn
3n+WqA+j6ingIMNoUzeu0H7Z7TE8r6gakwWribpI1SbQs7dakhazwj/h8mfFLxNwpDxRlzLxUc3h
ac0+c4iTt7+Pyc8m5dd0+t8xOZvJ5oh4TB4p1Z3qmM7rAiMfHIvQPXJW1lylTVyGv1/wXwGDnAA5
fcH3U7/KEH9lp5KuHZBaNotVh67LGE7Zg1Qsze5C/fpnAZPH4hULC3VZpmB7loDsDwgfttqsuos/
BR4wWcnu6wm3tPIqXp9C0I+pc1+6l2y1/hkX/r7s2XZr11WuSfuqWJ2UVWYBirIDnUL1iO7MxP4+
q2rIoHhWHwVS/XW0gOBOsNT1dyXN5/tSopWJOMxnxEyh7vf7yH/Rk84SJeI0GwKZLLZ4X1Phr6FX
sj6SzDgyrmPIE+jfW937JFsiW9KNfn6o4bPgI92cEKNGDMvaVvgazfwo3ju4PWOaCN8nudWGbXnK
PEMLUxQZGhRokg9jRLcBmt/v9/uzIiUSfOEAbNic3xDRPQuyuqRmU4+EOsFknL0MB9q+lFQgkWlK
FWqnPwWokmONBEk1ufasBeoM1LQpPWv2eLBSj15S1r7OpFXNicQCHqeikyQOv8MLMvBurtNABQFs
ITyk3KFqo/TXkHnXpxwLmuTd5AfJ9d61x93vz/XznPz9ucyzqlVeFjNrMAvjuohvyINq60PuX6TC
Xrb1YoZCRGyg6aWGFEcrLfeUZlkXKfJWpZceEhd/yot39K+R1lSOrSD6ENGFS/l9pGOpanI1GosV
DJVpi2BppWNOTom0NhEX1Y8uEs7CVLtNHxOJfDEDtp0/VLjyHRD8VAGy08TL6WXMRnozw3Oda/MB
3NMRQwJweSCwn/vhRu6kXUsRFkX5CgXEoQ8gpIdl8lkQCvcXkwWx1s6mO/V8CJHoz7JHnxdauuOY
R21bUI5AUa7dwWNOjp8H+DlSSxvP6ALu46g1qGL90QCBXHjJl64uPv/XYosxQ5WLkVbnodmR1rJh
SPsd7WpOfrTv2QPs8b4+Uay8EF9/1kRVGtXQl3iV+KuAx/l+4ayYoWuYaI3IyBAl6dE6hjwxUI75
T10a2hRiTBee9h+ZpmZQAVBmtsZMOpeZwXpPSvPKSFZHDIPwODvRF9PqL7nagXy+XhanNTKyFCo7
6k5FpEFd11BoaS/dyD9O6hzTOawDUJ1RgjqL+yeMY3nUEhq+wNQwOTVlHdlqaCj1skOftjDmekbn
FtD4lB7dqaT/dnj4fTS+DlXnMw98ApwpjQz/BxJQttC+Nctmultf2c7TOls8BZvgLgQVTe0UsTRn
7y5AnX0cnXC7QpLps7z/nFM6X813+W0d7rwLEeef61sEUYK/wdn//Lgx5tMo6fu4pH6x1uJ4VZ6m
lTz0276RfQX8uySBt0cee7Q8RRpX7ZgECAXv+ziosDZp0eDdC4rG/g9nPTx1deD2vNPIzvDvwYUK
HmucUf5u5U15GhZ9Bi5CAxiNOUWktau+qb+yovrIjzej+ZCoF4jg/3hACNZC8QVDS1FxECnqX6vN
2NutsocxzMGAWKR+9NDues23tICqlWPQKDbqGQ4OTSDPDqAKIK4fnkvj00CrI6dAI+lhMjzoGEwD
ye+7OjimWHQk6GzBNSYn42iW7f8Ic44GvlcUvdaHBxpqVLt4pTOYRJCB2lAvau/CVPp6Nd/n0n+I
VoWTIhaP55zjtkyGQlKBu6OaC5sIq4Bi74LhstFoGVwrNOiBD+5xj9MASkUgNT3qDvsHmb4zXdo/
IM7xh55Gr8Z02PDQiT5xJvmEgqjb+K2gTehrKHpx/jw5iKzKn8BA4ZINpd9wZixDUbyCrdZ56CxH
XWCfgg4feFQsHsbrDMIX4qRQnQXVS6AtIaCLJRe7bAOHd1WB+I96glM+kzL3Edxit30H49TfVjfW
R2o6hYzqpzeTHROFuN2wO636q1ntkUEnCmIT1BLm44dE1qb6eRPUUaDFC2lThC3OhRpFZO4DGavK
aR4OgbzWHiROOZArSFgkaEF+KUGvc4zRnSQnQ2MP3Xm687ijPdZX+0W3IBaE6FQCkQ3Kz3yr/5Hw
Izvep5vSR+5iBRbNuCqv4fSK9/4MY6zBz52AkTrgnPDvmVRXpxsNZeH92LjWJqXyjYbW/GQ4w/u0
aAKs0jbxXfS8v5/hkGgdg8xyW+4YPUjDO2BShvObTfriFTCwQFaY3t52jAa+XVCcXBUC3+Sw91sW
BCeAdd7MQiIPHxEfBgyA15ntkaA1uEwffPNlerPvO8TrUodDFFUdIAXI0uOIN2Yew5Bt5GdYHwyC
4NEBk1ioO+V9Gt0YqIu5onnZP9oYruEohEVlvUzzqxSCEygLEKx8UwV6o7jWX0pQa4xC2I3zOvKO
J4/vnN3MltXKQi8ogK2zx0sJHe+38mHamnzza3Q3vU1v9XV0C7U/hkZ+b2zVEG7qyljJm+HZWKXr
9C5dtXP5qWyDw+QckEW/AylV3xyuwUMwT5+sW/sP9z/RDs+85uDPmhDFSe7Mbm7T1Kvvkdgjzbsa
btVnCym67ewepUTjUXqWH61X9JJkB7mjPU07ilKPs/d2RAzGKeCaxF76qb9zPMWhSEIiDaM7BPke
u227y67qF3srv6Jit5PeJdicpRuhX/Y623K2RpPk9D7uHSw3jtxTE6q9p6E1wfhCVt4c1zps7C+7
A9i8T5z59NGRnmNtzo3lK8SbgO+biEk67EJoOPJ9WDpFJ6+FyQGt0VyODcIHjvaalxwpneP9AZgg
Gbrl8D9Kt7ON6UjvJGMEYun5iKV35bY4ZI5AIR39HRK4qbio4m7ih+lGvlGW01K+iW5QoB+w/G0D
4+U4uESI/eO4i1/7t+hjujmRApLXZ6TFEGXFT4wQMka7oncQhzuto6vZ2nrUeAAgb8pVTyEQEvyA
NqeP4jJ/T3IvllxoKPX9EWNSaYULFZIqGWdtGEoILbvwoGPuL3HANAp88J16h3ocxbf4sfiALVnd
TnPj5vdA+pMhIEqz5EP/N46eHSYsOnwdtIn9KrOpTYlQZFsOmD4ZtkiGUNrB2Xee0LGkJ3O45E4h
fvhZEMckV9bpodKv4Oz1fXs6DEdcWlRYuMC3RrGzsIJLl4QoS9DyJ1MZowsbx89jNjWO/++KSAB+
v+LRVCe5UzX6me1O3i+pMdpC++OtvHia+Zn6fb/SWcZVNBFiZi3PtufZWLddudWyW5uOx5QNAdbz
0K44uTRMclcf7i0+MR45KSQXKpG/jzFwoe9PPO6HShpTKRcpaKxDH/4qUR/IO6WtLHvjxQxfPNiP
l0pvXDSibOER/v2CVRo1CR/PxIPXkhdNZnCkoaOlON0t6RvjTX60b0rpUgPn3C4dZTJGnC41lVBq
yEyn7xe24n2l7mt5urt6ellvFgsKjm+Oe33tzvHl/H3ZnOlHGnRw6K8p2NfQKKKUez5zy+Z0aDr9
oIUHkB1ArL9+Ta7Jn1ooZFDFL915QlvHucNQ9m2bu0hBQMd03oRP72PhbG8Ozs3bqnSel7el+65/
/YiHz13trB4t5xbmvv9nci7k4GdI6/+5cdARYGRQAJydq+LU2iTpR6XTwl51JyIYBmUkLrHft3MT
MRFE8EDcsfxp18xczEE02I8dFCGHjBAzQAmA7uSiQdwNLvtZR1OJLj2WeGDojQtnxS+bqP+dST/u
9RzGUqa5jT3GoMEaEr+uIEY7eC0fvRcxwlCu4W1AlXcPzpEDxB0qrF7vvDHMK+f57XGLn6/PmSL8
+Ni7zwRbBjT1hJjobkCv9uE9ce4T5/N9dD5xkeaT/PH7LDlrOf98gLMYkB6H6nA8IP7cNO5Ayxv5
TDcJxidzmcwbO+g2xcfvV7w4ZGeLb9TKNJpUrghv3ZWcV1wFodgKbAqnqsoVBy3GKcVPeTNz1Hnq
bPgSpJJFFfBG8rcl6rWZc/tZu7dC3Df3lrJzj+7v/S32vuHtbYrq7m73/g5J3HlnEH+/fQSDvgWP
nyMmzrF/HViKMpHNVGJ6YnMQWH7jD/xu/NPmiCU3euCecP3uMOEuMRYdIfprS4s1CO73AQvuABGk
DZKsfnGb76iIzasw8hIcqU/zAmNmMiNMpqvwiPEyVlMkbgYTZsJIu/GQPeVfB4C44N5CNE89YzVu
a7/1+6XpHnfsiz62ES4UOT9ei6/4v87Ythuv2zma1lg551zvME/vMe528xD2k4ubHjK6X97ZmFXj
x8nfUxcNjND8+pv4iPl1H9hW48lLhRxOL/mm1/lKOLgjfnSWL3kMfIjK3RyL5DXG5i7qDHP9GSSX
I+RzoYvzC23VoAdhJsao8WuPqh4+y5WPywPmwhN+zRU2lY3Xeea689Ao8Q/u0a0WMoLHKJojUFaH
QkxZ4lrCxLfzT8EhEDbqsScc3/Fxxy6dd+Ji1eBbjrmmgIBVMsV4T0e5GmQQP2m8YknZ3vvn/fMR
e/HYYVIlIp5BiBR/TM7u0/Y6WruAZjF6tj3hiSzucJybnsG1WJ5z8VFhiFyQG2FyAYUYoTn6RuJf
v0+6MyzXzzl3dkhO1Cg6KBFrBubxLA3S0U/Xpw4BgZqzn99jqor/Zu590sj9/cposlyY7mcJ0NQe
AKKKAIFcnqd7nBQxVUYc+/1hcl9ZmZXz8DC6D7X3njtXDznRas8X8BeLifHwIHaX15R1zRZzcjYN
X48WEL9Ozp3EomZZ01xyCo/yilj5sX9HGUAEgyS4oe+OczucR5cIyba0XT0yq0lnnUfDYf4WfEhy
tx/bt63YuLbbt7fV9pH/tttHtG349Xjgi7ZRUM63hiN+bbGXc/Vr9t2eST4Lq1W3qokolkP8xXvX
eeY7xY9bGfyTH6ixM76R9zlvbIirx1vmBjPkltjC86LewJz53OXOg8rmmDtsOc7k8tS6IwVXD8Du
jeucefv+nrk76AYuJ2O+sPUemL24beueCFF8nwhVIuJ3/gN/3z28I3HPl/Kphz7IxcXehZz47v3S
+/3X6yXfhJ5MN1uzzppIurTfI9dVi9fbEruygFY+4/2WEnosj1gBdJSmqMx6Q9yQ2a2sdcpdF+7C
/J4C/s8E/+s2RFL8V1DNrWNSxi1Er5qbAJnKhb5asNwUks2+CBeT+1QuJncWzAKcrnxiCHG1pu01
EVOwqSWyAlgjfqa+TiyNfcRPiLOlB+2VmJrzWdUzUYxA/YiPNGHCsyK7F6R+5xYIemd8feZlROJ9
eJgnwXGebSh7YXZveP+NyoGIicUFMwjXeqLjEZ3HGe67IJl8Drre0YfLG4z4sx994Uov87fer4m7
ppvMOYnSl1OJIuLrj0TROOBY6jXsFbNg9DH4435naJsf+T35WCMQSfqg9pCtv6o9dSP2EyFEXiwO
gc7bIH66Op+1fOQCQgVJerSAli2u8VI4evuV7ovYPQSNNwacQxfiTvsQH0XsPCHHAAAWEVasiBzn
zSwgAWCUDhvcuhhPGbleO5xhV4+TnotwDYL1Nir7wl6eoplHuclD2jPYc+ij3OQK93Z4yvMKT3lQ
HzxV78HsWIhXiHwS8aLHFKDylEBEdTRXWIAiuoO5YaQkYnfvKewFFl7w4skj/xkvFm7OdG239Q3M
BViUwFWI98mF2rsp5vmPRO6vCXiWmStyk+/tIxNwdDV0dtH/Wgzs7OVK3UAR4UlGl13FKdh9sF7i
HqCDsTNgN8Lcg0HkqYEe5P7pKmMvR4WCGbNnd03RR8pZSvSsQmUxBuzNa7G7aQ6wdcbv4OshrRh/
YF8/upQGkAu3Q2RKvIr90WSfwVqCPecSaJYC8u8PfO7nbtRWWh+OIssOxAMyCQORtsAHDDQm4H8p
jFh5g58/iNTGCAGGX8tMUNnXediTJz/owYyNfbZCJcptt/GVyb/7BWkOylpzjd1efELx14mbX6ne
3d4f7nNWYrkRq65AyrgLC6/0CkYuXw78nY96xW1/O4TtLYbI6yJAO0l8jK9vwnSJHNRcZErZLfgi
MhfsiEWE8vP/yXVwzGbG83vZ+kfGfQg6RhuTLIfS3E7eiBln84tcyTX9VLwhchzNGQKdf+XhPhRv
Skw625W3ti/5CfdEVsZ9cKcBnkf8XUQBkZlJXEnkWOI3yFGHee1rQe8Wfk1GAhKKnOC/zCEOkiVO
UO7w9F9O0/G+6YnuTLefR4smrMLiFhYvPycN+7m4h461UizjW0TliRNkM/fScx4MPIvYD2HZBv9l
JFmIpGKYMYOmJyEpNAUnzhDY+lBoFZlQ7SFs8lqwPhHC2ZGnLUp+3ji3fHxOyM3Eb4nTJwQxsQKD
lqxOrN7hK4ed3GMwAJIRE+FApoWqLl8lpgm1aDK8dMPad1EkC4RFMFkQYdvk6plrMH/FDtYyh3l6
X/VRU+YuxVqfiCM4mQbIXIkgaNK8JIX8SiPjgAO/N3mQef2JPydeYM+3Dd6RbUh8O6GWcGeT7Ing
KS6IHbpXkHpim07QEOkYmpfb/WPk6ovI3Qdg4pgk4uWKBPm/KUIrgYnRE65FkCYQuhAnSe0ifp7F
zSPNBgAI+IdnPo9X0iLxeR0+hcOgWNIE5eXI0JnE9w6eif7TRJCFkfKVKosp2JJyiuUd3aIJxTS1
rwkJCxEWkNbgbki7g4otSHwkXosE23a1reWp1yJwkPTcRIs9Sbr4/2hxvKKLwZYlgovYtGw/YksT
vyBuE6pFsD55AGn5ONPKxySYcaSwz2ToXRRDRYLMK8oI4XxE3DM/Q2K72ft1YDC1xQlMpFaNJwe4
os5Fml3y+7+kvnuk+k3CIg46MLbZPHrMSTisBmJiRWKaf42bdpOQJoipb3rNI+kz4ymCdeSadxaB
Xbr7b9Lyb6al+P/uyvKVG2qWbGTiYwbfu7/iq12xEfyeZgAxvhD0zk678UGTwGAR5cUcFrPc4GTW
ekZoc3o7MdNPZBdRqJBfiM/o/4ew81puXEm69RMxgt7cVsE7Eob2hkGKBvTePv3/JbTjxOw+E9Ot
lkTRAIVCVZqVKzNx5Wl7gRQrmwTE7Kld1h+zjvWwtUpM9Y+Imibukwigtfuw4KenLzbpl9WyKebh
wZrc2/AkVaWYe0wEtu8V4U9YgM0MZwCBWOfuUThLthiK5O00uT8obuNEw28xJspGtdhEO4vqrcDv
dKJHDLQRa7SYNMq4IjK7qAtEzv+eM5KI/jJnf/jreeM+/eYnLETZ8TezbIuEEO9NVIN8QQ42D4WK
EA1+Nehb4dFaEJ0pNsDW/VUnTy6wNhLLbWpfXS7XqLBwaWKrD0zABsurZD6dVrLD9oJuzTJnYtm4
bFdPpLZMR8tGyrFAZdM9jNJETIISzx3cB5uZade0UbAqeIcsR+7vSzftrfjg6YcM8GdhZb3Y6Ae2
htj6XwG5bsbwqGbgLP1Z2YhIeOLriDcRBIDiqpSc9JIC2HYvKXxjnuKZi/1WP3f19pqqcDh6P0RY
FMc5quBjBWMe46rwR1PNZngLD1yDAfE8SsuIawBqrAbiLFGTDRDkoPwGz37EQ1jI3IJtHIx0tXrw
htGL1xs4WYvFXm89rK8dG5NAGgKMDnNWzaaSFjOXG7c+GIFdYemhfdh6sgn3f7OT/oAw/z9L/c/i
na/6/fnevK6/DoNI7YfAIKF4h6I0Gj9Y7+aZSafbxIz6zmycCgZSDUNAfta44URdwZrow2USc9B1
1PutkGxvIm04guaX32JErb2cjXYCDMFUsG42BsBEAJIdBrssmQ1ASY4hIEpaYJMc02HDYtpaW6vi
n2zMeWszkSNc/vnKka0ie0t8Haj6XirORY1Fvm5LedeJL5HMfNpD0XsCyYjxQVU8zOEbOkSMlMIQ
4BkxX5DAyOCXLU5FzreYMw9GuYWJJ1KaJGGBXPw3psvafPu4JchyCrdxttz64mhwdkPOKEDQ79nz
bm4B0PA6I412thg5JfY7kI9RZ1uI8cGWQJL/KtU3EuVsipuGtDd2Gea0jYuBMSCyo0GvKXpmWSCh
izd64G0RfGbTylLD/sP2owsmX3XdcIhsFUab3B0xH+QON809Go9QOrqEam8c8YggECirru+ylS34
jkiwOxIP1hOVT8XN2fSQWjgiEFmtUo+aghgBtM2ijgzqY8qB6WTHHr1ix+Qe0aZCMVErjpPh85CJ
yOieyERZaTIGTCB+i1G8NY8Jrb5xHMTd+nB9B3T/xUdXG5RTZot8kIh7+2w3GMebUW8xe9oJmgjX
RfQTMWvcF9HXok0R5ujfty4zWy0bDYjWF/PkY1WtPecVk0c80DZmnTgrzLN1VXKdtMLAENuJdQy4
BcVLr5021rO4EA1mRcSk2NZbtFsbsAjGKm7iVV3tNhOAzcKIxUQjQ1jca7tjUCYWm+aMu0GQGotC
dEALQOw4oLilfcV4umPDyAoQS+iK6SWbnG5i3Gu6W7qH7M1nLlzdw2rZu+xp9s3grYdgJyAgddVD
nPWWwfBi9DrafiogaDoNKuoLIZ1OCsiGgMBHT+iENpEnJjSaUkQAgFV+QCELIYecG34s8JJZRHtV
1d+bHiULjdURKGy12usYcOSo0/5s1u/3C6BkISbZavVSe33zY4E8RkSiFYjuGmYnvT1UJiMAKuoo
yvVpkYoi9xaLQcdBo6AtZMmyXpw1JAJkG5MG5mp9ECGiNn+NBzFCMPqymivxyt8vkZQtxKmYjCCM
SMiL28L63LA0Dtitoq/A1VhsxHBZPgTyjQ9el5g5bRaOqPIDa1O8Nqa8WCSU2BU7W98HHZbYGb9X
kJGoynqXNUmiO+tSIIALf8uCxo6yYG9h01D/HuEt1qqApQKqiNaW+8+KRWk1cX4Z/F8AFhKP/4sW
J1+hTVZyE+7un2k95Uqpcc8Px7ptjAbsdoVc1mWPWppMokQuDP+l/ZtJVqp5UIboJQkU8fChB/w5
aCh/NHoa4Wgiasy6KCs0SsoyrEn3pMK3EVrW3OqGXfCVSTe8IeNv7IY5T066vJThEALmAfDbrojD
t2hRIBZ5FhtXpGLyBveTJ9amCF1Zlfh5hqCCFd8lIuB9fWBEEZaF4MV7rCiLjr1+F36N6bKGeNdX
HekLJwCjJf/m/OYPARWzzHazxl25mZutTZdDrZWbU5gg4cyJmyxLeplQyAoaNSJaofST5RS5jMxW
aw8LnPHzV3HsPZqeaDdUAYqK0z2SGO0aPsBm2YY5t1Xn+fSsWrBrDhSIkp+U/Cgxm3AAlItW6DGa
BHseyeMetLKWbSOR6AdROP4T5EhAO217aSv+mhpTBkfnMbXsmEsG5Sob9lkClJCAhtpJ0utdDDzW
H7XEe7WVxVv4uACkDDnhKmXyse4hrSHvlJu4HJYpB/sXFSWmP+87oBGTLOklSYKNw2RQDfCtKMC8
59ZQaYtOVzu1oesES2Z+6x/TaxdCHFXdd4S5uDebyXd4sNdLqCXrtrmmfzNsjSUlfamQtO+Wkqtf
dilPSqiC+iNEkX3q3J3I+6hhCGIT+F9/6j6dGgKhRdUYlCamMYygqip36739vD1uk5wY7iBR0Mud
SAJFPqP3k46mdD9VW4y5I1D+ks8fV8NDQMlbKIqn3pWmMooSZRXmftKarfWbIhg31RicvXtYph9n
1ZKfO2PKz5jU6DpNUikq3acV3TV6wbcDqbmaU+erseLORslp948/RxT2VL9iGCRPaqJ8jRY9D7nB
FMhrakpq0Aj33pSgIwyRyhIylZ6RXsh22roPDxcn2fcvO33L4T2r7aqsYPAAsG3V7kMxKUr/GS+X
vg33BNEuXvqaSBfB9ys+sd1+YVghtPbF9TSWe0XHy37a17il0Dbot6n70gkz8qIrArqhPa/vVSm1
wrX3zbWe6amKgmistHbivTYW/uChfb8AAACanXCAYPUfCARxgRHWDtvfN3zDMRYGJitGK68MFiK0
fOSW9g0j/JUWxsgAqHLiGAVPpPKsJdrC+dOr1qYZaS81/Nj3Y2NgGKPRKJxMwjnCIXGzrGuFk+5k
ghwJLwoRQ51qe/IxQ9jsuumhjT76YaIzxCjIQT9RxmGBsouRj3AaGJjQomkJaMuDuzVgrDJyMbPF
zhALO3dzl/eJPU2vSrHJ/RH0eBSNmOISxkDM/f4h77oaL08+NghrohhpFcrheN9HoEAB+QeIUgmI
yAD4XzzLZNaUsRgMmJmpjuuJoBNoRH+xihd0ikYNxmX/rJ2DJbFKzzCZnrNuznOlD90zGid1CDKk
3HJ+HbrMo52uUuaTMvYSmsq9kuHE4oPHzkvxn4N3UFzxMaRQp8WLhItf/Hj4K15avfxYAqItPrRC
LS8o8i7j4cnV2jAczb35mvxkPSxkQfi+P+JWO7G/GPylKNkfVJ5f5+E/tdAfvuSBqlWXTg0tJHA+
5hEIHvRC4BIybnCUH3+JXlEs8b+pvQ59zWDPkqtX/iN6dbg09lWIsHV7HZVXjZ9O94VZhVoHheLE
df3M2rP9zxprrl+FQYTHd5SfN5Ih/XPaYTe12d7UFdC1OVKBUuyU/qP1UP+wXMf0B5P6Pye96+9C
SAl3f9MvU+i3pfiJQiiROvnPX9DfKLBa4+dWvdeUKlGlWbVHvw+6RNGgdtZoqaffHH8Pioxsyo0f
3BbVVzNaULGaufW0gB9VvDKW6KwEQLJozWoMd9EANsl1KWzE9496jGge1FHr3oXSM7AhqE64PNNW
kMrGr9W+17Bes00CEbUOBfVifDyqRrcQjN27dd8ic9RmtV5RS58W2rTI26zyk1qvypP16vxzpdbd
WiQd8q4Z5WGNEudbdcW9TiqkSfu7p5XvIKqrfX+awDWjGVV5vk6rN3INWNTb+NambW11zvM8QuZ9
WMg00i1+7n5eCx5t/5IyVv1vWA/Jxf/v1svS+I+QUv2wh1H2pGvDGXzno1/mjSgjtGdUoKAKNM7F
FF8jozpEstfYev8bOGn9m89erPUOPS6gNlN+V5Iz/n3+8rf6vT/2vzwBTKUnsDi9wnTDp3PBMeWr
W3Eo6oAKFixyr5a7MAfiq0ARefTx5fXGgw7s1BxxmEWDU+IUA74BMkzcV73tpkVFMaIRWwUD4hnu
MFMPyJc13ksbqQN6t9N5fLafFyqkXi+KzV0KLs7fCn/U/8seg6gj5Yjg7EgJhX9fKG3FK9/XDYAI
RdBRk7P1skPoL3djBETvLnPDFcu53Q20WJg15aRpRF0s+ho7/kfUR4p++kvEvPZvFt0/s/8fg/oj
Yn6/Xy7395VBCdpCBdiw1X0aE4hDEHImFfyJjgotCFjmbPYJtFmzHxZuTcfeRmNPp/FfBN9vWvAf
8aV/TdIfguj4uLdvpy/jKUMVusIR+ehGV9D1PGvaZcrY09fMzIOTf/PgS4ya4dUqx8+fw6pBg1pN
r0n8dMowSVPqxcWpjRsY5hXcnIsj6u2b4oAolMJiQfe45GRCF9WhlRX4geAGrhBDBPsgvEBFCcEP
7irAxhWcI7dwDcVtkUjJ8urnpL1n8MGz5SmkcFi0072pAeKFl2z+PDWYFrEOYh+OvZ9jcsHmBgj/
kXPI19k5+jdrw5puqgpG3A/WKUGX8Ec+3gAqVUenpX9E7lMCXd8smj64AoCX3bpBATqiILWko4/D
dQHXN5JWJPGYil12h9vV3eNGESvzuA6YVE+OEYxfRhHBB8wD0StIaxdjCK/ZpfwTMX8gOoH5gPRg
slWtWT9qqzEkbVJbEAJli7L0yvTSOB40lATbz8ZA7IybCfZGkH/x7kk0/woOAAaObaQX2AJPC8MC
l1KoDmIsNHH0Px5i3BphPYUEb9kBNOwBFxu1QwECGsa7mwf+x+MoWBBXK3df3nN0WVF8D7wDrru3
DTAQyYbDqCEy4201LZt7EpPZBh+v1r1h3lBxF1BdgHVOXGNx19QiGjfsabetZs7qgVFSjjf0qcKo
VLriQcfmygtwaGSOdy5RF+71yR2LM/syvt7LaoWCIYIDuGtlCwmGkI7YD3/RxjXZc/9rD/whkeE+
lrc1ERQNRRcQLnUwCEP3ZEPxwoN8mOsIBxNkYa8qHpXabPNEA3pxpU1txP9bOpNU9bfR/MF8OH6o
v3R8XOq2GIJYdtz8hjIGg4Ev1q7YedTb8QYYeC+ZajEljZC/RpiUBj/Cwaga/5qdLBLxlcn9k7dd
sW4xovhXKo4T4nLztHjQDYWpLF9hGGLdhtakqr/40JbYupYxwfIlQUc87BBRKvhLOBlZxZtr1i3C
Pt4lNB62j+5lUPX27jp6E7LDX4ouBQAvXj1jRcy+C6/+Hki3+7dFL5Krkbs7yoPVY2LZrCUxlbfE
5gn4SiCNgYPbiwEcX8zp5MKBhM0i6xa7dsPzgPkWbB4oO8E+wO0NsLJH1FW1K12WubcPThjFVbC7
Ue52nC3rf18nWnAe7YNOisQL4W5LGL3RbUte1TEQfgCdlThC2ctdWfzTidjo69k+gMfFDtuRHPIC
UwW6f4JFTsOcYIK8XbbDZQXuPMGIyV0kqQe3gOJm9m5Q68pdgMjv7gM8hrLOs7Pbxkrqkm1Dxslp
xpOrvHeI9hn9Reio+xrg0hpV/Q7wZB1U2M55uxV1tL70HkdEhpuY8pbODYhX4FHYEQEBbYegzcN6
N2lXuKcKeO/T35MVqV9Vq3LTtU1uHPcWXRBtQZlL5n3oUnXNbRwEcTQnqrfE408S/H3ccRdQAA4k
D/lTuS5+vzrc3ebVpxOl+Q73Jq2eAFbrVhPgsT/r7wy8BWIVKP6D4aWzKjnR0OIEjBOv6wjqtk5z
urqVcQHHPZJ3fMg8b40Mro9/uS22LZGJfCJgFLAj/RnNrb1a5URkdXMkoHEBb4Z0aPWF/lS2gjaA
QbNHe/IheoSwufo56M0FeyUj1A+Vc6MyYbo2TOBCroT8I5NWnoIvOGua4VJSH+BGCca8BWZpoxXO
Zqn/5Mo3ABkyL2iaIPA+Cp/shIQTxhNOygqG9PjoSDSohVoxTbixwi+TMDONsVRuw6wKpSDzML/g
8DAN3vhHgjFeKsHzNqa4m+5g0uZIxv0EhFhFEuKpYEs99YlITie6+puwjAdut+mIsO6D2odvmngt
4RC9QaqmVAQCkwCIJ9pPqNTs3c1oq5xFDpQrqGPHKM+xgNeYzilI6Dnsozc3diIsEPncHf7lT2DS
Uy4t9fb2Zf5xPsoTIFqsuRn86ikBZ6L5plDKMEh9KqPqafRRTjR+aqEngG20jWUvoIOTXh6HQqib
hwLfhRP6ZxgJjkiMAekfJjuPKqUZ8YgRSzY8TQDAbmpqQ9fbAN6QEAT3lKDFSZ3djsoURuVwjQ4+
Ay0Ls+Fm7NzXz9McV/TM8XHInwZ2xwMeiuC4TYzLdVr2KRjuiL/aP4HIe3X0aj+dRR9LHYIeXQVR
4U55XHePw+pZ0fmL5RfMIO5SDbvX6eUUoYv3k+2k7FAdldBArqKX+3HJfMNC594I6wrzgiDNxv45
EzUli1EFX3NGSzbc4jyW5d1vDCj7q/YDwaNJClHYGnTvIBIEEcew1Th38NwIvlKbSdFCjJ8w97CD
obNBI/IO1jEGxwflf4OhS+yvSsQc3KRs0AeN+zIF5r/DecJBtMYH5v1L1KVjdzxZXTiu5IN+HVni
PXMKOtO0zt5Wjc8DuxZV2WjEmuxNX6JaG/DQutnxWz61M3xov/rrF5bN1Rc4X+wYAfgPrK5qRQ1p
9BqMhSTBHWDSygKmKG8WBVgqoO936GZjzsRMWGd9tSGNs5oEhN9YKXLClyWeOxWuHMg7GhKHDO6w
HAhONjwhUIwbLL2PYe6VDUkWApKYQ1K1/W5y8Mdo3Bt+7Z+hDV3yJ5HoNiAjmaOauAEkOBf6JdzL
4bBh76MKERYK5grO46zBIdaWo1ueqZKnkwHKWq4dcHrMDawuwaAOhmHMwxDwBT4B1quoXeHj4rGw
3AUV31iUWopZWLPZlVVhaCIM3IuKDt7m2DQT1Sda68wi02a+AsDZApQ1s9xglNwTRvt2kqRt9LAy
xc68sKp7wXv15RZX8DxeRsTUGEwImGE4lHWztG3JfBia4+EwqHnDusR3eyy8phpCMBVe+k13u1tD
biXcDNwaMFbhnILRYgy74Kw20xIAMi/tHrArowLZYovyLXY2o3tyBhH5SzbnE0BapInQLoYArbkh
zPck2Vq09QKVFn5UxW+wuGiDFpLFqOWL3yFhT42glegkwyJwngucLu+AX/J0ELO8eASTJRYa8xBJ
BrzLDdW2Kwy6ACQOqRJvsTEXMTgTtp5oilSCZhrEKIdAxGqrUv3TpFeURdRIoHrB5qW8iNudi6GC
ZAfNtrnutblEE+y4FeMnIDW/ycpUwzczPeyZVavNpFe8FHFJ4aliW8lzElPqkXVyVNwwQI+7An0X
8cV0mV+0LiB5t2yupRuk2nlrWGMVH86zJKu41kSyK+rmnAaEqthV8QFH+eAczINDU1cimV0xoF7m
bkXJGLy9DnkEGbsVqJva5RyhZtwURwnzELJLyS2CU2mKgAKVSwm/H+HN0K6bXe0BlwlFN/7wTtiT
aEZyvamsBf3RmyrHE4md7ggx9XU0FnO17yyAVG2MPdqv+G+3Ray0S7xBfCgui86vRCy6b8IcaENY
0DQK4CKrRJn/QcPVFuODRACddV/JnAJec+Y6AaNP4J+qhPjFTWMzViHXzamgT+iRgEsIi9XjXYGK
wPKAdz0vQs+Jx7Z2UZpOcQEQHSJkJdPew6d7iwRDkewmskqPFoeRCDePJYYjke0HZo88665j1p8v
AXh5I3pRFP5b1P/TYaPvLSuT4AbRme6cFqL6ooQsOBcvdGvwSpLND+j+ru0GX/0TBPNMJR+LB1Ol
3Hn3C0gy53iZBMeFjUrwhWsVO4JwhuSIyAnnGWNRVPmFTD4HX6JE4osBz4+c41KEMhPCHKZJZgg+
scNCJiTNTfT6DS2S085utsTqyS+xLnqfMqU26Gcu6Eh8DXPz1hUTyDTZplnNAauR4NJtIsRgETPc
OzcD2gfYyLIDq7PEldahUUmcyrXPzh3OuWIXywcu2qo5R9gADV8qOb5Z6Nx92szyJTedXj186ske
Jz1c0XGMxTA/9mh2qlmukjuUcemkkRIM+t1/vSUFCCRT56bOFraUJbTTj0kkzkJrHvF/v5qrZG+8
A8tVnbiiE24QhCUjs3+IJbGJzWzDUqsZFk0eMKrQl8CwFecs5m542JuCO2UXIl0Vh8kvtqFLEI2p
lk9mFmh9xtwxvoxFXFFzXpTvkO/u0cgsBsajjMoJRJ7ky8o49kYRnlvzOMPN5LMEEW3hcIhQI2SX
ybFlZ0rgr8LZLnokZcN5hU8SkOO+sxvm1FJh3pjEIrI3l4PPGcw15eM3Ao4ZI7IYiQxGZrqbMVBW
yjzjmewoL7ldIg78YgggQIoI2pJ747pJRlRQBJyFlGbErsvAEXZNPbEIVMznluUym1wXDaI6KkOi
oicYlotUVQTYRUISsXQSZNkSIS9xNRE4fMfkMhlvEZ2yLaCYsdPnWe9plmLj4GQ9OtohH5ZCupew
oLXvCrlVJMROHA5H0shg7PGT/clsIAe+Pp8g2DZpkCBP7hAryKkZF5kdiZZmO7mF/i+ZxmXbkLrO
+GQf9XcQlOHLdJlgGxEq0z3nkizBx+aEWDHeoAew1jgQhBoRsjDmWbwk4s2vKflYbPidc1HdBx9u
+byBNz3so3G2Ll7NOHifsFPwhJFQeAblWYclSVM/1fbmZyK3XBAR3lxuSYWVLBvihpITVhDUemH2
MEKZTjg3rPa5bPpftvDOE1G1vPuoGikLlRzCImFxqOFr7NXL2rgXTOqvjmZn7KGYfh7hNKz9COcK
Q3NNEtAac67jXazZ1XuDdwDyq1e3ahwgNV4WNY0h6M+mgCRTttRbAyUJUuWWitWPeD1DIApMbpKE
g0ZrZ85tIDi7RCqjxrtu1dAmNo8ZRAS9Ghq1N/Mi01XdLukv3W627CW2+TmrJfuABccCL9Z4kols
YVkyJ67sHH5Ufv/KqFAnmwLhwQrOuvJslz9YWgkHwbIoRU9n6YoxYpqmVwT9sMYj9Fhket4VrFVH
HtZUv7/FohUljPUI7KpnFWRdBXLQUUW8yzPFXmTg5ozvqK89HE2JJJqRZ4rZtSpj8wMqpzrig4pr
YZUslzaEdhWYik96GNlY815KvM9EAc2iCnQCt6IvLhTolzuLZkIPknCn2ORbp2nVzO+Ambpk/Sm2
WR4NqW9aMHSaJC1A/iNDkoCqcybwgsJrIVBrvsjDu392QB8Hd+xY/DnYKNiXV7u3s5skszaiZg9y
D+bP1MUWfMDaeWvAT0yl7OrSOHIwgilnTFh80A+4dRDJSubVufrAnA27FEtWEJn5KopuIIcgmSJb
NohyNqODYMS4T363/CckH9Xcjt8B5NBeDSYVupMNI24Zbpoj0vXM7hKu1Np5mfWrkhwDOmh5lHEx
Efjmzica1SNK7VaCyY3ER+qPsaUpWGG3oKA2URcoR5wos8fKz17hJ9pzBtmYG786o6YI+hN+nTWh
ASmDIUmGQhygSxNEqQrb3sb5mGR2iGFBTY3xjg/RdFifs6/xDs6Z5NV0VHkguTSnZJd8TPJrg42z
8UXB0Hp4dYk+cD1P6p49gwl1E7Cf5OMIHF6g7gdX3ikcyrtb1ZPtqMqTa+fpSg7AwWwNETbw+RHS
HQ74ghd4XDSsqdeyLhAN3Lp+zSivCm69cS4RuBhdahnCAbxLIldVc5JzVW9j6lX5CQvXq8HUFeCB
yUbqIaUYgoAwc8qPlFTFOC/Kg3ASTmpGtz24cOMgHVhtL0d0z7FHgn1P7BMu+uq2vbUjGQ3QjLzP
F/rR13gG76BETjhXyGV7YUP6xk69/eLqSoZDA6WCTVa7i3oC+nDewSn5GnOK1rJRT16XPE+ocVOP
5RCgh0iL6KinMY2rOpxgRbtIzhrpSGUzFK0jPBSBPxKReKKvGEFLzthRR5ewRcOaH7MKdFTx4p+u
rKQ3yTX0nidRpU3kBYNUTJw1X4Cl4I2C5wm6F+6SOqTlr7F2igWnMYPD7itEFoUvc9tjH+hRiDSB
w6EOeBOf8KZgAQ2m5rkvubQdNxbskugJ0fmDCm+Oj9VcY7ncg1K3bZMAAwTxMcHu/AXCoY98gYYY
Qa4jofzrteyvruwVUgi7eYscWfeoNTA+9GZVVcX22zu4ojQfty44/xWIiofex8h9OjnoU48McKNp
HXqvoI6kKK2g5rIZz/i278Et89K15Y3xy207aHebsGKgddrupFZYQxf3rC4WHn9uxs6gDOr8IbdH
2ju+4CUL/4yKPE81jTvpwwSSbHExdTFrygRaee9LQNRu2aMmDS7qFbRk/mWhkbGIhbEMxoGdcOew
MCbPoKq7tGFOXKQEllph4CDrP4M35zm6JPVdLcHqY8mKZTzA2ynkBHYlaWu6JnQ39p55A4gUdHjS
7dLjggHSwxwe1iCWmL0Tj7buk0+NYlwQyrr0vJtbt27uwz0sqoU0BauIHm7LE/k6kywKoIOrjvq5
eemCE+JV25TwgtAGD1KYokwPeOHGKjve3iyTXw52IEFEeac+QXqDSVJWDofVfQ/0ZzAS2ug0znuQ
MQr+RPzyAensjwKvEoxciBUN1SKyNcK9d0jo9X7PtPfu9nQoIv8eo572ydfcJ+cEwCdqeYhZsBkP
m30FZSL8aMxL5jW8B8TqkWPeOgJAhz2Rh+2oZeCiplwFOFAf9XVzv5DASx7EcCMSbU7VGZTbTJZT
Db7qaQx4Y1yTtvXImuxVr2lRCNEsBx83euPfUt0EsEdyTdqAPBFcmLJUVgmFh7iJWpT5Zpt9rVL3
MBuRAKbjNJ0RfsWvbXileHyh3bb9pRwNESbJZTsTUuzXwJBu7nhNy0YsRAKLgvFxO6DlEHpi4che
p6EeTvNPj0KFgKms3hYoV8NsB6xJUuQAHsacSFyTdGs7eKYeV1u2QJ9WFyJbIFHE/K0buX2BmepV
OyLFFCy4Cc+3gt439ALDRxYMDdb1YgsQKrQSQjs6Qq0NGR2oT48gWh5JfA4rp660kDO3EH/aGhAz
j6tDpvLsobHPaOa2igRIu2pWh+XNzJ6ACVdWh6QBpityb/CKJRH82o+3NkeSrLJRpyurAgqsGn0g
a36AdgW/9UE7CYOdzNE1CLGxrTBelB3/bdXoGaT9BqECY8FKd6bmAOdsz4355Y0I/YZ4W8iCg8ay
Qq5w7yNQLyAwWKgpwBHcCV23XrCPz5gedsMMgjHTv+lRaFeZ2in5F3NPDOFuyIhaQAVIPIlNd5yX
tyXLVOJvRbwcIB38uQr5KebGsw/AaqMxos0NoO5hh12gOeJt2HiRVXVC3MC10k2LrAz17B/gBgu7
S7p2rhyCRHQf74y6qHbUTgep3ikk+jf4mKekgsa5upfook7JKXpmEOYDiVNXLALWYhiIkKhrIRGI
03nuEctO3q5k/Uge9cMuDR/2Z9LwOz6lBuBgUrXP2DkN+gEZzxTHqUAa+OzaqZr73i1Cm42/xgbr
QhIxJM0FEwTd/cwmc3FxG3iIFTythjPncPg5dAUFDhDXuQz7xL7soLqfz7D3qcRTmT9QwhNIMoA0
KPvuwctufWjk8THdgBw8+i+S8OxbXcGkMQ9vOBAP4gEXsGq82fAAWvVuq8YQBMh5l7QkB0r4pTZs
DU8eKYPpxmsMsapS6VJcG+54/61/C1tzyKIClgnv3rgBjm1g5wuGQfDBhGTI6MRX3JbBJSSJQFAS
vAl97ZLRZ13TWyguRsM/eahzcXDkvNkDYYZB0XIoDZ12hmQAiJczOcWX+BOKx7InIHQwT97euIIX
MASaAm74C1Lj8uDd7PmJCyMRYPnCSzmFYi1ewhrY1sYD9KFsGqW3fHnHhbl5U7pKtxw54iuRdEfJ
cMAG9Bv+LT5a9D1OX/a5e4lpT+YzF/hXj3B/14/w039woz99ridtOPfu0ar5j8kjZErxOOVQYk48
7OqyziKZc29YDDJT4lPe4hMlKOCucmUXtP8lluvFFOPsGGscgA+fWViHmC6J3CFckp1Z8+kI5NSG
R7IijtYdO9uB4Ynvx8mbDQOYu/8J7wwWKA5U5J2ybuIWxq9Uf/hmb3eOadR7AXmRAjCGNUXzFPWK
nu63rqfePWtYmCZ3F2PNeETdWnDEwiQ2ip5kE0xwn8VU68rqxBC6swm6c6vizQ9ea1j1IK/7Rvts
w2Y/2yoBVjwF+FOCKgjzVmGvK6tCfxN1uQiFl3sxrw3BX8i/3HjrCURfaqTK/03YiiSP9+7gYALk
V0sgZWsS/OYtgWzaYoX3gKPfZnv0MXa9Gx7OPkH0Dnb4kDeXMo2kacFrw6YhURDlVDHvUQddRw1L
9HYTzV0n2HBzEfJrTb/VbDp6pVSHQ3Kd1cPFlBtTBNGIygbF6gS5Nht6TzyjbGwdiUu0rQpH6qDP
qB+IJj0n8q4GwqeMzbR1cmdWIRMQU4zOrIQ2KqvzjKIGeEu9RlgBu35ZPSr0WtuBODljRilq7RE0
POGC0O8BFVPRJers3VyJo4jfeLKOuIH3UMIRPYwLhsHYedQXCiswvRRjcYgFiOOI9cCPqupDQcXf
QzlDMvQEbPMu6aWbek7hJopdCJAK8iqfISap0Cd7VBqHJGQMHyOWT6Z9JD1RDcyUQgXFnOqqG1Q2
wqq86je+aqqxCyhozFvE/cwV1ErslyuGBRqKt6GZSAfgEe8giyQ+WYLaclnkccDBdLBSwiooARza
vUfdtmP8JAB6sC4clzEx7Ke990jB4v1Nn4HwXn326n7daQ7lXFTtM55yCN5wy1V7/gxpl+CciM0+
w1N69E7d5pzG0eGB9HvBj6vOO5QjE2SigmF7LuOkBRZKDDNGdC1ksViGdrDkI4I9P/vTOWchmXNf
TAHTLDSweyho9a6inpOT9bSP3p1PyWG5hALf3zI1EMRiIYvB8HHktE/kHJ/lpvWbft0/WW0+8rRl
Rt5h3XnycYJf8ZETiSl55RXKY5l1LpAup5wGO7RbwfEQw4uDm78aUMzRpvNMtsXNOXuSOXTVbb/N
vZBom2QJUVDA698Lg5TTMHfnWG4N0cQGy/1iNZ02I2uD2MjfxOR+kyhvvRr7AN/A2K+50w39cZvW
rAqTr23Js1scinPCWs3ElwDnwBhoaPE1WKARUXTjwvtYlVe+5NizmsnHOIKHDcoCjLiaqZJAOyuX
iCFREPjUYBQ13Zc8KgEu5JPCLi/ZHLg4y1TNAEn0uKZ1ZJAhJYxaFi32EhVWcWJIE8EAjAhuzmYz
nj1zjFnueLMvUMsZxMVrjwJzOH4Yw4OL1SgpJgRMldkL8PnhoA8pPkI6O6VNAHkCvlUAQnOEBhBF
HvuNpcQtkFUhPiBbjssyNcJDm2MY3yaYO7t8+DCAMgTYAPeRMICcGXjqqnQ14AquGJlaAxL1WT4c
9srFtnEATgY7mn8YocU95WmPmRC3QGx63ecfi5w0S17BBeUAup/yJlk37Hl5Wh7wrMcM9wHemk7f
S3nU1w6SoC+b4Sriw/AcL2Un99lnxbJiG8vOPmss10JApKyitKwE2Wdns45XXDzh6DTlWdjTKWUw
OGjK+9OUSGGuriFPiiGW4qDmpryPHEsNr1q2lEgGkTCQ1R0RGpwu1UbVlzXtaD7O+DizvInDcWLV
nMPeLivWdK54oq95pPtyhUw8E4U4Oxl9RB2vUHNDZo93Mn+AcsW9khcOBDY1YkpkhUg2rl5kFnT9
QlwaHIJDcS9EDiBftcfexDVjqHhqXC7Xt6JynHaMleEftU8cj0eOsLdiQrEOTHweOLE2sJ55zMtC
/OabP414jU1LggFumhDI+VH8piOrDYO0Y0hAZGrKMfyYfKiF+F0LOZyRL8lRS8jrF/rbSvKaSllt
HDuGofFST/NFwUkn4YsTOjwnZ+akKyNeycljTGlOzZE5xaIIOlJpiRPymkEKLBfkxClPcQ0Me80L
8k4ZNY8Zhc+ByUtwOFnMN/+5aiP1eWbNyysumkNxEJ5kwC0ZlnxBaufdsCT5OEdyVkbKMw7jceQp
mawSjPiSKydbMzWSoMel73Vx8tWD61jh5cQOZEtJdHtBxwch2RD1lrGt+PjR5gd+7MdfkQQBBxcC
/5EEsXS1khJuq5wbeGSl8c0tW0HSIdzqrHBdeB1Bv+K5o80HofwDtJIskMa8UjKISjpOHq8cSQX4
fYaL4BDF4xUQASehI53NGNdHhfdGTFPcISmSBmorH5RFw77gUJKZITtkRXCMEZFrwFDYUYR+cVnO
JEo6HFe+ilSOnbVapfJMMY6UO3TG53fYiPIrF0VOeXudT6ZUY66utTPZ1lPOn7IWGQTvfnHmjxxh
xSQyTk7MRRZTkq5K4LDyUKbPQ9nLlKZc0e+84IkyHj7JUFblucze5v84O6+lSLI1S79KW1+P27gW
Y9NzEVpDAEECN26ZCNda+9PPt8m2UxBghPU5VYfMighiC9/iF+tfazZlqFMq73Q6CGUrqdpluQ9m
bOYFbKrhRlTKQ01zVZ5yUpxXpjvTufMI5FPvNI975glM9KuAR6f7dO8/ddU0f/WYoBUPQXBZsIne
GPSMERxZb/ScaXs7Cu+WlwjHiNfxzY/MtJhnnh7ZRvr9/nR43LzCd4jICHMuRi4ejhgV3yaG5s8Z
0O1xyoPhr39d11teEU8Dr5ff5OeGhyQMgVuBgeCAMDkrxXkBhFpEQMTpqzP5HDAcb+JsYnL4zVtO
BfpF6I6t0a1Yw0eWvdhJ7oFNwxNg8bF8ZisRcPl7KlB7LrYBu/4FMMb0jZ8gqfbibBATIHYIn2U3
FdtwyTdt2ZMWf76ILevvZ3y+4Tf423Qrfom9Lb6Ybbx6EdubL7ZvXo7sH0Fqwzsv8RKeKyBPK0rb
l+LzYlsz1bP/3vH8hjgrKvFx2njZvogqWUqIXmh8Rn9nL7zF/n07Ehx4qVbSHXx8W0EBslptV3wj
X8Q+375w0B35CgDn2xcKdAwgKFugJ//5H//7//3f5/7/eK/Z9V8g63+kTXKdBWld/dd/qqJ65Qu+
Fd0CJNpsITZ9xi4xhEUly2WoA9Xun52SYG98l2ORqzOdkFswi9tpDrjbmpDzSKZDdOqSaTuSYCpg
w1ZnsAH/3CHjUofE+8+/bwKUTv/rP5X/ZaMQpgZ9JCqoqfm4kqfaoiVOgtrZNLrpZ+W6vEOvmoSK
Pict+wxeG4PfAdLw7i6A4smBD7yX+FIIDdAnus7BHhGqQv+aW/99iXKL/Nxr5ZvCDSHM9K9pPKsn
sHwPQvyEXkMngSG2cX7dyRCyrhxjkgPU6i7MkvItEPhDe+L9D7PUtH4cjh3tPTzIQHxI3hJgxgS4
UANwcXmclQAYtVcYWcbysNRJhKTGxI+n/S3YgUOVEg6Ezy9dudo0cyfCzaiuQip0CQvAWn5qVhfm
+NLKOINiN2bjtFHAmAPqYFYygMCpu9L1mfKGDYxPABjj0jyr31BsOVRo6cgxwryrn8vt5VVkBmXA
+AuM24nfTWTgdCT8xkmYIk4stodHaIKcQzN55YnLDz1cNsU10pQUberpxE33+kNMNe08xnCf/Twl
3xaM/NM7/Yx2uaA4WlYlyoU6ZFyXGfnnZxiew318YbmpYvl+OSU+NHR2Shi2kqRxwjQQ9s/XASGn
YBLc6PflFWGyU3llP+D5rNSH/DC+2Vfpq77tudr8CwB4Q/nucWgKbMSIn6oOOiuflz0cpn2VRaZG
Vb1gdBFYb8HZolNn31IT384EcPwvEdiw4f1NDvqzgjcKrk6oDJA9PIl6+1ywPVFj1UwpZ4AXSiG5
ZxDtEUEkQYoABnyfzP0HkRTtDuNanfMKGUqRbksOIguqbxoirzYV9O2Cf2bx+/eIlJUGzkKE2oja
EeIztg3xRJ/QlLEyCI0ZJFUh4iDQF83rW+AwkG+I4Jj4qaziWQ7DKnkE6pcJpP0JoRAR74oQ3V+6
DQGwgPNvk1Fr1ZOiFSAYUE3v5BwVoUnxmwKZI7Cy2ip6otpZgO1SUR4OM4mgIvuLvvNJV/AFf0QI
CTToQvkVQD7IB8V/QOkBANS/TSi+iZYSVOoTbw9++kSqCgCEBNWXPRMEgVANgrngdF1DREZKQFTp
WHNBkuft+BvvCKIxi0+m23QVcG248ASNlG7Ia0pnbhF6QMEuWou4jrYUoC8Bbq7n2lHDg/zLOqQ9
/aXSAV77/oq3a8HVQmRzhAQNZhFzR2UO0O6ZeiV4A8UvjUvxZSWkFx0XhMhxABVdmkCGBXnWAB2F
cSR98JTPHWisYI5s6Rk/RAfhR6RxQeHVzLSNYESEMRDCLZnQvOAr451dsRvgTczW472IiUGhQFIq
I0Twnqha1PuMG2g5rP4yUcVApGHBWSJYyykAX/+7pyJ4FNKlsxblrx40D9Ja0BuKUlhhyAnuEf42
fS+PnTlrweaFxc6n/ScfNhTxKUd6t8745bUwB5s/4kvCJ3gSFx6/Iqg7qLlhtcO2uBA7RZvox7+7
A5d3LRgk4IUnzydYfwWThGA3MdkpkD1QqyO6Jsi0hlW37bASHf6hU9eCp0h0RgCSOywyUOTrbgWU
fR2e8K3wxJx1vBcGU7h3HsW30I9DtwWFfYIJg5/v7HJzkmQ3lBaD4wczLz4zd8FoC5y2eMXlXWrO
GQGjuoMSDTKUAM5GkbjzrkLoJgzYBrXJz+cpwj1fDjpIzh0I7E0NBTDHOOP0zIK2bwZHo5CDrWC0
WzVdSf7W8q9Dd5UlM6mcJeltjKpFrnsIMaz6emVqW3NsUbJSid9uUhLy+TQ2J9S91lSoQUUAQNLc
FOFSb+ahNE/laQUPSHU7gCbSl5K7KtniFkFB5DzCiQKHsrcsrHXJQzF347Du/LkLZSbhb6Jt/Va1
1kpDccwqGO56t5nUznGUd6689iGUodja0F9NOPPilWxvDemUq9dysI/8B2nYesm6eyXurXQLxzvU
8q0erVQEMMqVhJCkvHTlZavPYioW0rlBEUi3T/uF5y2McZGWM+WR+qyCwK62CPu51iOguMwZa47v
0gyvQzCz0TrQJj5EMJRyh9smfDYjqtCRbc33FVnxcGF068ZZZNnKaB6T9m0g8pd0PiTo190wq2kG
PjPgEupSc49pQvRJfZDkG6vdtNdZdd0P9yMLwl6M6p9+fK2s66DbN+69Fx1q+5F/VRNt04WRbnNv
nwUnR1/E1jar9vKwDZKdHp98Z6u7jGdeKvugXktIRG3R5XK8u7o8BDZyFOKVpBaUOihOVNXel5d6
um+hNwMakS1VfLJwWvdLQ9nK0lbSD0NyDEJ0GTeJe8H40j6zmKHeLKMlqqItxYqkOtM4Myo9X02c
TPLinQwPIEol42DNyvooKSetbyZqeuU4UABp+8LP0MCKUbHZo3OAAIFuDJNMISvAIehZqwCOOH/j
5UCmoF7OUI+5841iJllgUuSjI/RbiFj7/d5Pgf7OKgX0uXFJIvEzmYsYjIZAoo4OLYWuVBifXd3G
GBp5o7fpHdxNmFIydQmnt2R7f2EHfzaMvzZz7j6YddAMUZfejVfKVfDbXP7helwGux3pbsFilF4w
jZTPptHXBs8eUpdYXV7ajEuwRncgcD0uGaAh+J7FShymPw/w8wH1tzm0RDW0mZCfss4pUBsvD9JU
GhIhshtWS5O0pLt28wutnIsGvj8tPEIHTTc0dWXlbBq1OmsCp2Qa9SXWZT61gAwtDZKLEJxR1wpT
qYnrHiyq1SVeZcX+bOeLIVoQH2im5tiGAvHP2Rkc13LvpkWV7sx+1r+gR/g4rvXf3UHbCSbxWXk9
ghtTMciKm+ymvsuv5Xt3KVET58JgpS1KsE8af4oMscynXFxH/uog1oRpBibthjwi36LthgMotGoy
HATBW/xsYou5912xQNN7ALlVbIRdRoQI602jNEdA28X/BfIJJ3jyfC0T9X4vFCD43u00slxwnF4L
nmQZGi6olADTruv7DH4rqJNjgukjEIzyICAdbxY67of2oEHtPS2ujXt/C+fZb1HEJlJn/tYjCGvw
lc1a3SH79OiSECZMDRcDCQxEfUi68OcvJD6Js+orfZVu+LlVqaMROQki05TXq1vKao8+ERyiZLci
ECSiTSJYk++jK/mXYPXIp/VevE+A1rikqql8PcPY76LM3lJ1VNMdYdF/cFQN04ldO2F7KFfpTuAH
qLB7JU9JokBaxgTF44u8yJ95ud/Xj4U8tIkcq4Ue4/v6+tCkondJaVRqtEMIMUPwEoNLOXFMcjCm
0bx0X3/ekcrXk82yNFNsRiTu2TBnPnJvC3JBhb0CcSzYtmr63GAtIj21+Lkh4+vZJhoyVXEhmBwA
Zw3JQ1GHehz1+w6Vc2tMb7Si3zqoejavcvU7t7wruwumQ5+hp74wU245XAwViCQXnl+rKwsVwE65
9QcJ6fcEITc8mBomu3hcNjCCGPX1SJlptOtKuPI8edaX41SimsBVuimmBUbLzCI5nN9b2t5Q1Jki
ZWtNL+a9nM40vtQ0vInTr2Xr2GvPefmUJxCS6c9j2qwqN5qrcTlz0B/2ogtnsCbujn/c079PXDOR
jFEsS1bM84sycnpHy/s626npwcbtXpoEHuHTzSbRKtsrFpRXc3ddUR7a/aoYC1rvpNz+GE/jwcWS
3QaP5av1qMOeA1USpFjdpO8mRn3BWz8Lpvx3N/FckWPUoe1+D+p8XJh5qRRepCQ7NPOGeKI992zp
F+AQxwQ56oX73L5JT+Fv/bn+7T6bz/5r9Mt51P/8vIrOpGr+9gJBH7QidVtQzJxxfLhjb0tN3LPn
a2ta1g++sourVYRUtwZ9modjB5q0K58UyoHr3J9WljOxMkAzJVQFAHMyDNLBBJHar7sBA/U68EMM
t0OqLMYgXenEro2hnzQEaFT7kkKh+t1m0xXZtjXUVlVFPuu9lNddKHVFvXdqEBcJzBESdSMDqc2e
3I46T7RnWesmavZkliQN+wele5Ups7X8h8zd2/JtX/wpsPuGYf7zvJ6FAP/Oq6mw/BxHs60v1lrr
FXbYypx09+MiWN0J3/wXPF/kMn5uSPtiArwbg+JARYPSUt65TT4so0AvC8/yDOcQEZQqAyRC7Jeu
hHdl+J0b69Z6btqbbFxmgGPgv4we/YSUaxhvEGSVopWn7joQk8R5i0VYTrVqNxLsSJ7sMp/o+s4h
uJuBWA2vg2ZchPIx1il2LI4++ok/j0P9HL1iwsQ4TM1wTI41zVbEOD+MI3ZDM7LGzj5kYNjbZdA9
JtE2wSN0vMnQ7yJlmZnsk0McII1UlhNd+xV009ab0GeD6EGL6NbcwjMEVzgu+2hrdbEQ3sq7uyBd
/9zZb+4URKyFtjd6r1hFZ0ev6Tp2axuYXTYQ0mrihUvkTbW3/Am/xZAvHPTf3Sioihqc8bajIqB9
ZivbllGMsmSmdxagIuyc6RKWfQArL//zQRkO/8PWki0cjc8PINc8ux69lEGN+8icRPKqbeZ+dRPE
T8FVkV2YQsS0vzmmLRl6I02xUYuzzybRy12rcMew2UfqsOylJyk11k7uzHSfQh9NZY9Wv60WYIwF
c2q9GqU/vf9bdYibduE0zNR1qj+3BYw3hj8rhZBeAdVadl8O4bzdKdt8MBeR4e4wkScIk3oBYDIr
nGbyUzTAc6/c9+ptmUBa4gOkMBBWUdRNM8CdlcNdArS+TidqFC3TtljadrAwKe0piYlQlmpHwyRE
ydPTrEXSLEfqPbQrp3HXQfAWcO6ZFdlJdo09LVL4OQ0YO2HRzOzpGCh7pRnmgwrLoDwZGmB9IUTn
nJ4tUO4MeoBa29nHxm1XsmfP24Ay9qTdKxLIkxYZxI60jIfny72AP2p0wcYiODFG9toepv44Qlih
3CpZNms0Cr89iuRsfwbT8dTuEKCsgctQS2QNy4geSjWoD67FFv5AD+4sx/sT2+amteJpoR+bsVw4
OsiQYq8SzRTAx2n9MgSkVwwYbn3EJzF6Hbh9UaR0bQZjUvFi3KvMRuxBtUHw2z5Z/SkDVaglwSq2
IdRv0EFL525x5Xsl04j8TYJgBrle36WM2TwW9qlwXsPut2Vt5ebge3ddi5yj+6fPvV+262318qH3
irvMmw3ta+3dyB7suB2yBAPgYOgGcUiCxwhXPqMQKkz3VlTPMNYew8q8UuyO0IM6c/SlL0Pjody6
7l5CCua6bSEX8eGPMF77AKhFhco4DoLEBHYY7biKWrFOUpBjkYp2tLIyY0BCUnCUIeXQdLrg4Oz1
Dlh8rPiK4dcD4guBPaljOBKRvJSqV6u4Lg2yikSL7asoYXXpgHJ6FL/aZBJwdaXIIjnqQxY8mzI1
qVSPZm8F4ClXyid1AzNLvo5ionYu4o3Rm6qUcyejBs6QFrX0q8spMWKqI07LNI8x8oB+e2SV4SWL
DeNGSw5aAf1ecVXldzUKrkUwV7NqVgba3CPMlz9XtT5J/Bt9fFXrfGLE93n+lqlQdIZvkmNubWee
A02QZoZ6jEKqcmCWw8gdXOZLw2Xx8lXf9PMoXrjxTZQ3E6ez57LvLpJ4a8CbUvpcUL+D6OBnNtnr
+8r6ZQbwKdnPvvlUKDhzsHLccGZPSw0gZNrOfGfeoWcAPZuUPkbh3Vilkw4mUnu8HYv7AVaWKJur
TjCtumyRGeY0856KvLxrUtLw+WvaXbUA0Zxegw5vV1iU+zR3XoiITXApS3mWf/t72dsKQoW6hhtu
v8cRP9xdie22euX074KXfnrS/N8dMmDaaxKYs8ZZB+m+qI84HAgzSuZJ/zeiKeRAkPp2hBGHQXkW
dZDGMpW8XDwOCqVEleVzD9LHWa1+viG+MWpw/hXUzW2SLdwTZ3GApGm6euiadGfw1CXyvsreYONa
C/ypUL0r3Vvb5jy+YOJ8E1QRzeqOQ+IN8t/z4ZnaWOeFygV43z9EB1HjhFzu5LlbYLo06+PPgzS+
2pS0htlmyRjFIov7+R70bGn0RzNJdhhR+r381uJdPWN7aIQM3v8NH6sn15wOr1Dn4jl0j/qd82R6
8+rBXajPA9UH8cTlRLlHkfzXeIxeuqvxtX5VTs79cFvdmn+cx+RX/QCDTzsZjjKUqq8mrtKLcffz
SN49wE+OkIFYp4MqlmXLJtHtM+s4HTLdS5IR/DCUTGH4W3KLdUTQxDuAmq/XSXzdO2TvFK2c6k7+
kCvwBVkq2VNn2znwyOo9Vw6oxDq6tTx7m1n4Ja1N9NDc6V30WA7VBZ/o60aix/iKmPJ4boZ27roV
eWSqhpxHu6ayJk559HykoP/UObVizb1M0C4fl4EaI3u9lrpjGB7K+ObnSfvGDDU04qy4j2icauce
hdOlupc2erCrQM/b1z4SMP2SrStCqcH9z219NYHEEP9p7N3y+3Bu1GOYKlmbG8emnJikC2EeWoQP
oM6LST7M0lW0S7xlt8uhXYCMoJ74ziWrWz83wt57oGEmGKpjkNP9vNhDpW9bucnf5VypfIfH6fkV
RpWlqDEBBX205y8XQSZfDD/0anFUDIP9hZuunln6vdNInTVq/o4kQ9Ihe23eKzxaLT325pNcBjut
te8yuLDy7Je7KqqC+EQ0GfKNIr959dbL1i4mYpXshZyv6a7VDhO8OhS2t1BNjnkClD8/p6+u+uce
v4fmPzynaGjyyLIl5yAPa9l7SOpdW6zwKmxlY/RbI97FwaPUctMGdzYRhmwrD7eh+2vMDmOy8TXY
SQ9SfQWR5s/9+hpOE/0iNUV0Cy9T0c9io1ETxhoWlXdlFMLT85jPcQPMH6pveFcpq42e5HaJpxfl
qyy6M40LssffPkniwgqBfIMldHbABLrUW2rfBLu83dQl6SIEb49ccsOlht69v7OjzLIMB75ThSCF
fr5murbT8zps/Kss+FX3xUJWjo76WpkEds1tDBNroos4hDzH6ihRzrX1lyDxDrZ0stlMP0/7GQzk
3VW1WLkoasvIEnNMfN40qV5Iqa+VMecqNaq+sXPUlkhiNpU9fSq1wUbK+pkaGnO5xcRlTavm1FZC
eGnByMh723vqxgJibf+6LbptlMjzzNn7g3tlxfXRb7xryxomhtesU+NSFkn54rqKJYOhIqtkNWX1
S9RJ86RItqLgquvRTAjfvBj4hOesG0vZmx5Iy4LiIoTfqaJ1j4m+HsaboKH+xqMuB1xJ5SEK1bkY
WMkFN1cTxsOXR0zUVMOWIdZ/fsvjg3iBWzvSISlvSuNZDlecD2ZxP6rlRM48uPh2VfRLCcndHP3x
VpEPgbmwlCk+gS09pcWzmeeTSkbEQs8mhgRNAly/CqF+lMmyee+vqnCa67euvk6aC33/dnmSzzJk
vHTQKOaZAaaCT8maPvKvXG1h6S+uPcykdjNEWzO0MJP/DGQAQmpEyc9IOG7jKfC2Sr9XvNefl+ZX
C43H+7EjZ+c5RptcGEoqHTIqbFDvgk8ZxbGQOVn6qJrJaw8WD/fCnfnVQHtvlUiIYqJ3jTf/eUP4
IxdM6xvelZu8sUEtwiJh5E5LeG0i7jZqBdTHABc3th44jGT/35v+f9o/M9kyv7PHqu3tQ0GR8rhw
i1PceJOcKvq2faELSTpl6C4YLE7BNv1dawcp3eXyhRTtt5uLBBlWKk9Bkd9jXB/uiVFPfCd3E+ng
JluOZEWfhei2IIGCDBdS7crShgVDOfnNddesS2mX2wc13LEWXHOZqhdm5budLuzl98tdWICfH0qt
DlLv90GwC+uNV17bbjEz2Bl+dsj1rSW9Ztmvnxffd7fBxwbPjsVGazxTaRXpUCLeMl7V+pUuUABX
efv4c0PfzzMhKtlRUXzFhPk8tEitnS7UhdWyh43Eg//mWVAgUSEBsOTntr6GmMWz/NDW2R1bekNZ
RFoc7FT1GKjQguXSwq9hbGjfaoJADZFQReVAOlldsSwJ9mjx0nIIb9TBtA4OXk69fa7OA8db8J8/
d+4bY5W+mbJuqDpJLv1st/tNO4bjyIyr2b0+XsloyrprP31zXgvp0toWc3p+PH9s6+zpVqUqRwEO
2kElrGrA/46IqHNS47lZDRNXBUGSvSFON2nrN5P976OBlCg34ennEX+7xmzCxJpi2mz4s17ItT2q
QahKBwNfy9z2yL+Yu9R6MKsL4323nc7GyxbG3TB0Ryfqenamja6pKJ2Rugd72BdQDOT3sbcMu62J
nG5+HNrTUE6a9pRHGXGjo6/d8F7vLTEGFeM+Q0DM3EgJcJKtRpWXBaG5uePhZHB1hKtGxZFMcB2T
q9q+lbK5Y2xUfTYae04qYnODsSLEJcl7YBwNTmdb7whuh+VT17xpUX/BvFVUsU6+jNVglORmOSjO
FdFMO+5G16riXer97hASUuT5qwsQJGnK6awjTOnF1aT1b1r7NCbURjcIlpJlyOZdmUyqYleUJ+Gj
yZk2CbRhTo53kYAUVBNSRZBjqdO0gC5MK5e9QCKF95H61o9UieJgtmRGwe6p+8pHK4IwJvFYpEGO
mkTZINm3kdCsYuz7+M3A7yPlCa4i1E+Ymm02TGyx52IklUF/yURls42KJ9FWkK858kEljG1lHU76
wbR/N85E0vc2TbTtqQ1f865eWMHeL5S5Xu0HG1Qu5ZpGvlL7+7FbuzbyVkU6qwE0dfZRr6BIqrU/
KXoEKjRo9UZBC4GwDuYuJ6lXgwuIXt3yqAWvmjtQxehM3Xqc4DRm9qsdnXAg2f+dRqZvOCrOzlMY
YAlhg3ocvadSfrFT6tQDYmyhurKpuI3R5rFf8ypZ0z0vI1AZwoJL/pqoWEqY73+8sYhgGQYID0VX
SO59PlIVySxNJx3inVVvzBg1he6tVZ6YJsb3c0uquI3PV5uK5YyMhshm2GcnqmFmEqGDGApmeemR
7PGWLoyZASprFfHzWaFeuc1M7VZuNXNAbkkAtijK6EoR3tW135EBwHlppBcEpt6t9q/dcqh6ICuh
A2L+PAOxPoyNFTIDXvlquMHD2Bm/VIpzidGu3RBiFz8l6HA/junGSe+Ff9qH1KLz4DH1quxtbLNZ
GlbTWhomer/PR1BX5VsZDdeGWDs5vBLNW5DcSHG+rmXYgvFegyQhRr9W02PUNtVMI5mPZ2D65U4K
jHkSQ2JLrtVWo00fZvMkAKwcRsepIV2L9Z1or302N8UWi6OFZnLTpISWQfzFSH64q5+f2zvK53yC
NJnzUEQ6iSqd3bqjr6Zja/T+rlGWSrvkwS5CWjL9beXPS/t6DO8V6zrNfids/J/b/ubYt8mUE+Qk
cE1U5mx1tnXaSo4/EA+JN5xJHbK7hQ/qcJ92x59bElbR10H+q6V3A/uDCZfHTlv1jRvtXCTKwfmi
JZtjvs9/buXbPUCoyyY85yDq8j7XH5oJc6tRM5mIcUDBcb4UqylV2pmtPmFC++ENwL5mAKHWHKzm
2uw2bnGnctGYZNKlRy2DrxZUhjgQFP9SJvYr2otM7Ie+vff9Q98GozYbY+h87pyple6z7HcIEbit
Qt1Ry9OwATmN1ox1n8trRVrFHWzHYCKRmepCTF0zWElNdeGK+s7ltjVTBtJB8Fn9otDhjJ7mRqr8
bszK2jKz7Gkf1eBO8kfNfHJCf60MkzjbmumeqkRSZ660Eqd6sXe5RHT7Le5ORjnM9GzjheNJ3Cxa
Ls9jaelwIURxs/z5AX9jmdFfYjOsV8Mx3j2mD3PYlWMn9aDmdqN/0zcbDzVeeD2cE2ZR3l5YTN9u
Dksm/a/jOmOrfj64CieV2i6TU7E5wuZoU2wxPjERjPXnQX3nXeKe/9PSmZtbBF5u6GbsX7XGn6LG
uK/uI7jD3XXdw7vYb4VXi3K4/PBvtKsT6dJlE6uPfPHnEZay5xeqMgY7pZ5KziQ6YHpETwOlmi1p
rmqfOzsd+/rnVr+b1g+NvjsGHx5hko6yEthNLMKUnvyUF5smOLhEIrEGfm7pa4ZfYB9smbiMqQPi
MM/G54V573aEWXZtCPwd3C4sMzZEmCXYrqOtbzLprjAvPMxv3MOPbVpn9q3tupXqKXUsVijTmXAC
jcaGDROYrxbxSvP+wiC/nc9/Bmmd3a++4xuRWzJIEVmHgKWZgknxvWsMoFQ6ET50k99pPs/Ymv3w
VNVocfob9JY6gEg/d+XbzWlj5LCgFIQkz9ymwY7UVmv0bFf6cw64PoY+HB4O47F3wZWkyoXD6zt3
1dYIkupoDGFfn0/1oHpVH8WKe0CLyn8gjhUp67SeKsWvSMcRQE9HXXfFCmRO0287fd3Jf2Rj32gr
T1/a2gVVqW8fg2yTYgEN6TjvgLAPy7oIQy+JxWOopT2DN4DneUeOJW7v//ks6wqGngUGD+mys0Wt
j6HX1Z3r79JGmAthMcdoz8cnDEpHWv7c1neZFPtjY2K1fxiVlTVdH5dE6Ady0BSFKPuCECzeaLQx
i3UIy6C2sowNAQm1nOFL4R97zfW/N7n/jPkcj90BylRjrfF3UokUw71n3TO57OEAC/DCiLUveUpx
aKgCjk1yTyHz+3nIoGAcJ6i0YJeMw1bLnlLlttfeyFkN6masnBkPlK3VjXdS3lxLY/NYD1TF5c2u
oiAzMbxpojtHA/G1pv1dkFzSEumqx/okeG+73W0SIm3BXuzKe8M2nlk2FH7d2212V2snLN42oxLI
WzFEnwCArCGDLW4eA+3y8bkpkWWr+xlpVFA0yVx4hkV+CFHbIGReWMe837i8rADFQITBBHHgjMjB
jPG2NCaeEV0lA80ntzlpV23nZpT4Zt5CuFvmU50jeESdRU0Uounu08IB6oCkHMaRNsbLcJsZ6bQY
Xj2+msOzNt+IgEkRijISRRPQhBl7bbBneUe9C15mA2AxTKDpUdSdbIxUmbznMpLixPYYMhzfeh/a
yqLI72vAQHWwEclRs8IPPNWc0hj53sDqSvdB0S3koFwxZXjEJMc7+ah4w0SV2nUjm789K5iagTLz
JHdmSeQ3X9E3bpHdUDA3pZl5CRfwrV+vayp2CPgqm8vs8xJposYwSy3KcWkgjUwA7RiYkk0zL7zg
FgTJVvITSB1bE4q1/lCRPrF0a5U63QI2Xk96zqVqo9jKfWDi2Mv53pP/DKZ146T9vEiyiNLP5PeF
Zf3d2UxhLblB0pGG+m4IftjIQ5zr5tiTBCS4FJX6rGiDaYA3ZQYIjEUTb4A40jqZyW/dOQX6yeah
C9MzV0wQJ8e8g4Gwv3BTfmusU6vi2DLhc4IkZ9MoGaHRmGMR7HqQrKEOcas8PknGmsBFaC8C7VeM
TRwXEDG0916111mMhAm6BHB9tZSy3wJKbO3My2eA8LjOnRWAr//Cfp5dZKT2gzwpunBXWye9WPj9
Mu6m2Vt4BSLRkR4K6cWClT+ZAZKxkRpyLlxs7xXFP7V/5hEmhao3Q2tkxI3YFYCf1EJeG7qI5Dgg
z41taesLlWK3oc7vTC289+vhmvTcWuv7rVXkT034Wig5wQ6mqC2bO7eD6jod5kmGPJvqzIvImmHK
z+snTwvvgpySWAntGHPc+x7Evsp47GrQV951PCioQbqvAZH3MTDXHo7pGPy5sDi/JoItgmQsA5Wq
JUDH8pkNo0qWWclaOd7dSyt4IUleC6UrlBHg9I5mmQeRYQDNoWAlBqYCs9jqqr4Om0lfT/NH/d6D
6W9ipksoFXgdhFkN97E2E8XGxYEi6n53VWyuIHW7kw6vXTepFssUfqNyOr76E303f8zWqeBtzPy5
PZHKyePGTyYnJ9gINvB54E6S9a6GS3+foqH5aEGL1C5v41eIKqh6eIS5Jd5D4HUL/8fpBLvoYWNv
u3V7RJpzouj8KMEdQEoC4p3nYd1dMAjeM3iflguzZ1KpZALNp6LyPFydV2ToiGdoV/G6mVLTCO2u
uzRERecEjcMV+HeMwuBG2skrf0lg4x7b4U5nbFfBTbM0p9YkXofX/q5bWovu1KM2CkPi0RpgQ6y3
DdMFkdNt9iDd+FfJ2lxRVzOghv3c37eb5tp9htNuZ67KjcQ0wM271KjQ7bb+XN16t9o1BQIXrugv
R5kYru6YoJptksSy+vn0tRvVDJts9HZYP2aEuUsGuJrL6VFvDoN/9fPa/Bq+ojXhP5jgkUnsymdn
gR7kZjvm47i1tPtBRmARqJvlx1RUxhPHTE5+i3qfxmQGExuw/uhFi6pOdkOtLYLQvgvJlteevvHT
R9ecldSzugQtJWflZrdGAFtrJe9yKl395mhBvzHmwETVX9lUB2Wd8brqnTrLWbbtcFVaxkTJIHcF
n00o+JeTDI965G56LdxwWCxDo5j7BjPhWkvspbVaVUs1sxZSABQTRJlszypoKnHoy3oGDujniTLP
z0wxTzaZbw2THBddvP/hgpHHym6ypB62fYRwTbGJa5/bY59GF1b7V6eOhkiFEhdRwYBSvPa5ochr
FK4Uji3vIAmFMBuCZ2V+6k/O3c8j0r+4cqIlW6MhkCBg1s5a8uWqM/VEhusc+rOqm/BHL73wMy7X
EqPM9RcFzzlywmk5Loz/z9l59TjKZWv4F1kCDBhuic6pXPEGVQRMjgZ+/XnouZguV6mtOdLR6Jsz
X/c2sPfaK7xBLueS/6QDewYMKxlnRujqXO/tBoFF0GvDpDIvo3wk+GA0YPUNiFaQrZ9GP1n0+q5A
IBi7lYsVwfkW7QR/8CG0y7I1KuTWoTon9dOAFl3QL9JQNXV0HcUbDY+fXIGrB746WZNsyLosroaT
BYqu5gFPneW8yTb6mJ+wVS1MF2EfD182anmjgmO6QTqndP792n873iMHgNt3RqoiX7312UVXs15W
wvVMOcJnqpTezAli7G/EbzFJ/n+sNuJsVGhssIWuWi+1MHQT2OgQIYZFi1NnvtQKsFHWpLHKW6zS
n6UF71cHzgCpVAdvdw3ND2upSCZtppws7C2Dj3J9sa2n5Gu1ecE5Crnl2cu6knArwEICwbmD9T8/
qjxWNCLkuZEkeFXLTdJwUhThxadCXSbC2UwlXBbDXSy5swtWX5P0RvF4pWcCngf6E7xqcK1oHtHe
usrvqF7jQRc7f61oblVsO4SPysjUooeqQC5bD+cRdgKN8iKkaL2KLynKv6Sh2RTlqip5ROKgQq8L
knWr7n0fXkAN9uAWXexn9/3qR16Ve9rQ1V7oB8FaRVQn37LjwmhfJYWdYxXZLIcA/fsZgJfJrUpT
/pFljitPJbolOpAGotn3QCarUR0FbTacsKOHL1GYWOwYT6JTvToF+sIIC9PHcT4RAp+6j8/yu+3u
j/7LkY1i2M+v4fMS4mlh380v88MtLCGEqp/hnB+nS4Kqjegb/SqcT/2iGNK86HbA7/0HevZ3IyHh
Xsr23HuX1+oYvOfynIEi70XM7Q7WO4PWuVjcDc1eL1z5OZYZ77jtfDhQw+ZgNcyLA+KJYmPm5siW
uN0hwyccATBXfi99A9qCbCnMdJEMQWaExqdiVu28jjeTaiWeTY5+tb/MVTQvpmeLi/RcoFo/UCFA
kLDSzExfUkRtp18oxtvqo9cirKGezTgzKXdGIDD/eTaH2moxQxisNNxPBIc8eRVNF2p4iN7CMzQK
Q3vx0StFcw5ljPKzP/77DP5sqIwfHUAPYKIpc8E/peVf12QALzueVFG3Q9AoFE9SdYxwOYF/HL1P
tGdV2nZFZ/SwXCbq/iwjkhbeVYobNvv+1uxHHqP5VdpIkNWUUS1AmP7IbJJyCp5K1EFZzxFgp1Cw
XuRRCBqtG+MteH87dqsYtwHf2Pd7V8ZEAdtB9EkHRGPvhHn/OOrWoTZiIK+G9tqN9/QTtsaLAgw4
4jABf4EX+H46IFtMznEhyjskoOK9DPcG54qvZICzxACP29DQoYGjZ1GTK6FUlXMhhUxyjCmeEXBO
pqaOyQY65FCyK6e7E8bxil23DmRL6OhxY+snsXfaZfIpfeq6gZx1oNFsB1joFoqloVfdWGG/DEQT
1q6AfNyLvAdxBh9yn8EhLx0oGtkTGjTxXAvcuN94yUEJlh0atijD6IYWwvI1Jxvt0b8TcJrbiLlB
tH1Nt9zz9a5+8/GFpFtU4zOh8jRrZqLZynvpXyPf1FfsW3Zj9ihBgTn2X1PdUHMrpXxAVJ7oicVN
Z4b7/FX/nB2YmMuL+o6B5XlXItpCOwT5fHDNiF0TPjfxZ/dSDVaN5OBzh3os5JfK9CtTKG6E/F/u
bpgSMM+mY/AgD/v+0c7nUJqVSgJA37c1YVknm/NgXWTREIpNJg436uSfOF32CAdpNiJJYPte32hd
JYvNue5RQYof/WXdbLnOUCpp+68IBX/B1Bq3LXyLHlDNOCU+tN3Tv7fpfxCI14cIpQiRYwSBQ78u
D6puGOSoDYcT2ic2oA1b8mwFGtWypqGXbyRX4Gyh63IxGTJ7vdkH2H6vggymm4EphuV9omL4ILwo
OBSvcFPNjF27cDBAw9KnxcrohCqVdZoYO1rom90ithaf/uY4GkLunJdhtAThb/HtHicKaUm2RsVr
vClz8olFi0lbvtqnvfWOfNTnEQczZ/cye38q7JW+9l4fRnXGzw8khwjNRlP/kTQbhYxwOcervP/a
7BzE9fmb9jPEhqPQ2Lu4in3mnplgP4hi1RH5/AXi51hanmZHCWlUriwMqFBiP+7+eL0tjtH98ZTM
ndGa63Q8jlSHD/5gx29zdt5DAcHNeBkWWOkhM09xhHXC3kMpwhqJRXjuJmaH0YZZG/HKDanSvd32
uTQmnRXm6A8OE1tZ2o/THpdNjLjcU3DHMm+7WYiEBUnVrB4dV6ICD670rTbc93DRLh/LHre/vfSB
nF9rysaAZWuT7RCiwQ69d9x1Fy5K+/wwSmGJ28ybo4C3DqKnEM7bqHhVPCG9JQY4bIgHQgRkvkMI
lghXCeSs+K+PjaNR2L2nBgXbaIeKqEy3fBQ0t29MxJY1o3zNjWCO0jTqIjZC2wLuEXfn5fxCRB21
QA/alvutmif1dkIos0saUJM57MluuoWA3Ri+5ugnSTClbbLq9tHoyA2C52FK19RWPlYR0gjHVD/m
uBYbwgFT9cb+kLeEjVvghd8P/H+3/1WUVsvEm8SXTliF9KZ6JMS0g++9ksy10Ta9RVj6rdEh61N4
LDLsBgQvrlYr1TCvg0sS3p8xDteNk7cfjKeKWRMIJUyNpCVdulVmh8A0XqWl6PD8fyTjFuloHLmq
nXjBMbq8TtejOE6BfjI+J3AbNyoWx+NdoO1yW0GMTDIClJrXdLH1DWG+Qze7dF9ThMhqW/hIR/cY
DdGQDJHR+8nh3keh5d+B5WeLWRMloOQjCJHWqHoNk5MCte8LmggnjOSi7QsbWi1MbBNxfVy72D4j
opYg/gwy88bN+4e99C2iAVKYKfIIRCFl139gQmZeCil6OG99LUzpx+t0gpzYW3STVQZ4KF6iGJYG
cCVR26sxR08as0tehPpFLmVj0YKPERlxtI8TL96WmmddYsHym9jVxAg1FVI3TbxTumPfxbuzPGaA
EtTK+GKUg7DIhmDeYy0KMbgqFKYMwy5uIitX0Ybx6RH7l81MedabetenTz7aTEA9LGWaHSsfB6cg
2UrCa1fixjAN3KFFtGdVVtXbFFscBScJFeKmjCxFD80lAOkVn7uFxh8MAOXPnpsM9S1AgH4RLP79
MZGwvE61eKfjdSiDWFck4J7f78XqrMLuK6Vgy7zJbIqpMW3vqDzMPn+gv2XUGiTkBgKjsNDkp2Eq
GmeGllPepyfo+2wmHjV5VdMHCLpi4Q2KPTadxE47BiK+oSTestiZqo4hh0YISSGjbSeQvMIEPxG6
U+eZExSteUn0vVrFj1VXLi6hjEpIsp/14ucUEm/R9hte2t2xveg4sYRLueuApTC6Reqymq5D/qtU
AMs9I6scwUvNnxvNDdX5NFuqAtzx8ETAnqnPZwQDqo5pV4hxUfwyfrW+tGcN9gxCcsq5rmLNARi5
irA2uiziyXpG4CRPa7L7skD2UXiTpWalJ8UbBN59lKqWcMY51vPuI5krSCGYy/cTaZ5nDxG8isv5
RboollTL9300PZQ1jlzRsk/KN6EJ5kV7fjr3spXR7dTER70n+cnuxuHGWWf0/yxN5mnixl+X873Y
qEzxMjMRRVPtUWqb6nwUTsAkKXZxjG/koM9rCVcdEdyLZjMltMuzBisxxCliUFfKWXT1WHSZpZy3
uRa7E4F56KDMPX9iNKSU0TBbBLPgg9mXU6iiO3jJHE6FI0l8l1nu9OfheTqtjnmpWKD8zFi/r84H
5UITUKiNofPNOKQ4anCTUy47XSAtrPZSiv5KPLssLnVj1ikqwkMFcsSuWliUrTo9dBOI+mV+4XNv
y4lbpsg6aJ1d+Y0T5Gulf2aM2gYzU1ByJ4jAZepwUG91WcZK/yqmSLKsKGPZgxLCbLxG/qp6/EvO
sKfrA6CJJ5rzXvgpYHqBdJLwceOojUXzj5Xg4cgS+APWuyqqK0nIe4qsP4SmGQ3uEmGL56kGbV58
TIZ9nX2G6C6SVqPSk4j3/179D5rzX6uPceCv51S9WSqCbQ52akDxUX3qfDSBMa5UedQv3CoXbKHq
3JnBWAo93e46LBDFR+3y0jAp1fydKAXGLC/ty1kzOOjG2bsYtZqxf6AQwZQPPHijQbmvxPV7gIxg
fW7xH/zqJwhwNk95lizT9lEW7jP5BrzhD3jj+tEUGmUk2gw+qV6/P1pc+G3APDnYoQWRCBtR2Lf4
DiXLrGXi66MLvG8mmwpTOvhxJNwQQv79bn+5EUcypYgYjUra/6NTpzQKyGSRd9sTyxMxM6pQNYbz
FPRxBVtsOYteisuohNBY5ygyVbSCQ1VdiVwFY+DQAPVFs8CCMpOLLzUuqwOE9XG3d8O9IBU3YK+/
/FxwEyDpgX0zkaG+/v6+kolal02sd1TXq81mw81dr0LXcA3buMfYAm3yGxf3n+Lq+xf6vuLVF5pO
fLHqJ1p3qkrjqbUEcEBmHdgvLyfstGVrHy0e/cRMyWbo42Lo8xoflzhE/M+fiV9BRUSLE0Th9Lom
U9NuIjQpv4KnFuwxY1kc8ZQr7UcbmwrrC3F25caaP6PLSJCCIkVfVeAfr25XuqpdVbZ+uJ6IEAfC
46jY17mpeIhS5eHfj/fLUmC5R6KkoM8AiVwVuKi/S8JUzJFazd6L4iMJ5h7KcWFiTuW7f6/0y4Gj
eTqSMSBoyuQFVxuoCLyBN3z5AygSSfEDiVFcmsmnPmjn6kxx8ynSoc1bfs7X06A6XNrZSzBIIhob
3o0XPD7V1c5CdJ0sFPI+yc2fefVfYW2iqMNZ6PgpXYnANnWaty4mmAjVy7GoFwk6kX3j6X+gcBAt
GkcuKjwkdGyuKbCRNAtQG4OQ0iErJeu92+CuFjjh7D0NIlPQEdKN3Sy6EeV+UvtBcyChKejMsGQI
/lffdypNYOnHhUDaTTpjUMMuTt3b8eiumRen+CyYo7vD6mz++3F/Tl5YV4GzTkdQFJBkvBp61KIi
8FnHdS0O7sZbqibe32769qnYe8x4cHxZ4nmBw8jkbBxuRI4fRRyLMxhAzG+GHJJ0jaOLL+WsbIcs
2zbwO5pD55Gif7bBBkRZnd24In82QK8Wu4pSYZMBWmqKbJ1UuGL7jQHwFIxP4GjxW1cFRt3SHZth
9+5t5KSxZ1Jj6vGSnxLKs8Dw2lsDgJ+yduMPkpg0CVRZOl2k74EablXVFHXWnbDGtRy8WR1c55X1
CZigcd6dRDocuuniIH237ApjKo/uOjf77WOIujphf/+IP+IZf52wPIr7uqjj7tRj7rFWD6Pp3+do
/okZqj3Y3Guvt5v8P3r8f54cxIXKKdPYYt+fvC7KadkMCReGPSDaqS1UCykwfLJGbegbG3z8rD8f
8L9rXW3wftIi6sN4kYP1Qh8LX2fj+PleOTbGSHPkp62P7EYJ/RNvf/V4VwG0aqWkkgIeDy3obbvP
d3qOlzJdIERc5gkipU5uWpqHN83Nz/lL9OJz/vdprxoV0zy9NH6kX06b2Txwkk/Uao+Xx7M5+39k
Gd8Wur76Mv8cqdy53LbC52lRzz/dcTxk0sEYYxWWKR/q8cYd+Gfu/eNb/mnBMNgjUl493ZlubJS2
QXd6otEHmw2heQ291Mu8mgs3mJi/3YJMAQCIca+jyKBerVXUUuxVvXA54ej9OdqRZEaPN6ZsTbCe
k+fRe3TjrvsjefDj6caGMikmehrXg4eZkpMEj/HA2sjmYhFtTo7uLIzWXNvr0TQNufj5AdvcW1nM
z272uF//WvgqEAVqhHpfQgzIaAajJDVaAiyUQ7rCF0a2Sns0g+xXXnrjgX8PgP9d98/U+q/YU+S6
3ApeLpwe2ER4kE+tU2GeslHx6CgvjvtHA6FdG9e3OwSgRuuf2F3dGvr/uqcQL0GgADggU6mr+KBG
4lmRBvaUggXNFBtT2QpPslMah1tMpJ8TX97z30tdxYVkkmSpLvjdabKL7Ohes+JHDRvOy0q3ps/a
jcD3S+o008aBP41LCF7XyGU1EwrBr9m/M4OhkzWj4UgHct7cWOanVMBIOhBBTYymHRwY+XssB2BS
lbnnXUbMV2MWW8WZSbhd7OPXgPniQ7m8Jcn9RzPo6px8W/HqZAZZNov6gBUvS+liTXXXn8+e+i1+
sFnkRp8iTFI6F0g+O3RU+vPDIL7KHzUoZUs2YkjOpXFfbsBQuvzTssc28jyOcu++QoyQ7svImiCS
/6IvllN0A7GO3XjImW9H6isbkG4FANqH7gbY6/e3KAkj+RuMLCzl729xmKRCMmv5WoKZbHP65dbn
sI0CHMAZyV2M4Tm5kXr9RD6O3+2vFcd786/D5+VpWMo9b7F8Ch9aqw2ss2xiuGxc9rON56jP8h58
W2mnr+02FLCTm+w/Js6/L+ffcrJvP+Jq8/Tw0PqwmF5OD5IpGgMGWgGuLwySQsYH9/7iWdwMALqN
G8v+cjbI7AGkwIwdsdRXO6hsxHRQq8vlhK+2DZmBlfG05o4OgQCIh57Tf7YVM8RP8DbGd/yU19uX
UQKC/zJC79I1jcITmqiO81m1m4IsTr/8ApmoDdhyisdo8lnjBNFON+oFvbvDvx/7j7L6v1a+ivOg
gNSzFmt0wlaSGyyAmdibTQu41XM3FShXZ+GqgfFe2msUZfHf3LYYJdj2eYWHG+Zrh1t4yt9uvLE/
PRPRtFCRr7n6QUVcaNRxfIcc03NUqzGfSS0NyxesX7gEQCH4GwygGDfkLmiMk7jAtH0zwe7kVpr4
2x3490+5LkUm04sQJflwOflfOW7TUwFj6XJOxzDF6HSbf2a74VZv8peaT9FHTMYo9gBP7M/9+NcR
zAchPoftIJ5Ky9qQ0owlgE/W/17bozuOu8Vr0zqsxMW/98FPICN33d/rXgWbCISrUub9eDVQ7W18
MMklYv/Ys9j/XunnOWMhIHXo/QPn+KGZPAtBWMw8MhppM2mMGWNW4U7aPUs3Eolf7vDv61yFEX3I
1UyqpmjEiqHbFNskSJ0eChyC0WmlQuJGDVb99BPVnibJDTLBH4+w76cKPqiKkBVJ24jju3qbQ1OE
clWGJKWTd39e+EbwBKIPP9vXbq3Ghgj2jGkh2lHv6qlwAzN4Tq0TQyAGuTibz9nfy3Kr6KbS7kBV
Me5QOpwDNCd+QeX9xgf55dOrwkyhO8gYk4r/Gl0VXaJpWY1fpLQmO39+wrnJSE5U9v/rh2cZkAlT
lEzQoJhdfZBuKCW/VFimKI0AU6nKyW3R3N5KBX42xVgG/NpopAKM/3q6NYknfZqmanCSljhdqe+Z
o9+o5X6Wx/QnRsg3ImUoKF+v0IIu7rSgqncXht6IWiQBRmGIk93iQ/+SG35faHzUv2KBNquHqEND
76Rt8nW9xgdx4S2mrrfz98qy/N+7TZoynULtnSoime/1nr1wEYgXuZhyE0zm6FUunjLjxREt5zh5
IOLt1/hY4POJvcntjsOYUH8/L4Sf0eAEScZRR/1qb8TT89S/zMR+xfQcalbz2RW2iFNQVx2L8BiT
wqVG2Hq37vyflfG4LO1JXE+4fWdX+U6etrPqPC2EDa4jC3yJsDNr1vKYet9a6eeu1FT2zEwDMYC7
4PUZk8MEfNAZt57Z7mIHH+3p4p4tzxL20rv3flkXjowfL46///OZY1lapehaQ6qGSPh9B03VtOx7
v+tXWbKaNKLR925dhwhcI0ljJrOdNxz/fch/ng0WpGYSEXKgaL0u36Ja7L0yQHQLyQOlNZPz6pwi
SH+j6P9J1kJ+i/cIwB91Pv7j6rmK80WvRa2Znh6szcRwnNMoDxWZ9G8kY4lj2OrGbfLLAEUbBz3S
OEVBhvEaAZErZZMm01YeBwmbYMQ+jONpY/+OItW9Ge1i92t14yHF394lOm+wCxiMk5Ve7U5MUYVc
qEqBkrsyLtlsfJuSt5EuvR1K07mKFvZZfxxajJxieEIzDafhVDMjKZ5XIFD9UrtxU/z22mm8k5zB
R8P34LquU6KAmCSV4ECeNiQmi8DqjMXjM+8Ay3F8qW/VIz9zBYAfwH4RgtIJDMLVpDbRizYIa9Zr
zIfNSjeEh/51s0C5dC0u10kI8niJiTOdgK/Dwbrx+n8Zn2rQKWECjmxurvLrxS9CATS2bXZeP49g
vmHqm88LUL2Xpe45gfyVBI+l9yzJqMfIIvpFL33mzIa3UH7sw1UnzQcIbJIbt1ahbi4SpkTrfOaU
3RzjsC47FufdbPKVR+8a3ttglls7OLuFdOOu+onrRnpEQu5/fIo/HeXvEcCLSv8i91mzU6GzKkby
OJ2a5yeBQcnUlF+yx+RLOwKjyFZAeme5IS3bGCy+UWA9rbhSuxlaB79V2H2X1JTOdlFbwYMIztN7
awQjAjlWGbor9U7ekxOrjrdFzLwBV4+Et+b8O7b8klVBpQGdTqSe8UjXN5TU95cCXEW9E+/Kidmj
t9mSQYHTkxErgwy8VCcf2QRaksX/oJ5XUzTjc1e7gDE1pU+fp3ySyjnXig74FdXLbF7lNmCtqF5V
kMcjOFQ+IDWFb2aHtUGghBpQ3LrWf0nx6bwIVDdjQIHpcXWtZ8GkmDaXilNUO6unwdmER8ncdcwm
jYi+Xs942Mi329eb49Bxx/59y9KRocAnJwXnr43uz9/3AqcsyjKfyVlaHuqLi+GLN/3UYbUkm+aW
bO0PvsW4GE4TpJMMksZZ6PfFpmqZyU2gJOtJ4yIqZ2adfMjB27cC6Jf8K/WwO5CeGshzhtoeyko1
tClwwyoFGI8rRbwC+LOv5We1GY1ldFMKUnumTOxzork39tX15cz9gUUFU3H0EhDG+hMJ/sqzfKpy
NQJftA9EKwG4qh5j9auaLmMq3xqAzcVEWx/vgeWx2CDmFWhI11t5Ypf6dki/Amws58ApymiRXu6j
/dC95toqVoz4U8PcAtlcLC1Vdal6q1l446eD6v3xTRX4EuKIZCEZRZX0+2tGUFbQvTAQDp6/kTIb
JEIAIuuUiMtUu8fsM6RblQQG+Gd/DlVeWNKWw9Jx4W3O5VPWkW6lq2QkkSmQNTMgrXb6FA5AOEvc
Z20k3FqEcwwA32Xg6o2ZNraE+jAcbXHRg2hsFMfPt372MborIGKHKNo5cjz5UcmXZwGOphw9qAK2
uKoZRdsCTQLzoj+09RZSggkWSwcpJ4FoVWvsLAzkBvsPDVzQ5Elc4jVRnTCT7GtTWxWc2OcIbT66
M8qxUuz2CJoPWw3cF2BX6MYUYJHSvzy3D22xVxLbD2w9IP5imvik6jtlNORYKzNripsz7jGpfV9Q
3XqWhEmGhOtku/c88Jr/3lk/DxyiQMAO8FxiVC1dc2G1TiD59IpkHXgbJbR7nhYpRzONl7J83yQ3
LfzGsvL7AWc9DjgZPFRUWR/T7L82cp/0vRzqVbTuajfgUyA65Vf3tbppYNP6+Dopnznmb5dNwDf9
96NeX9WcISBOXNYQqcZ/uFpaOVdtocK5HKfyBe0yaSl85asZdPlANfLo1r4nYx5rguuHhXELHQgP
tpn0Q8RdTmq9EKvsJLn6vHXYosVXV9kwp9p32RVwxz6/dx/np3zXvUX2ZRt/dIsRmQ6FyFCfA0fE
I7DY+seSzL8DRM34yB7mAPoQHRz3seL0DzMnX2gHyZw53rK3vU2JpzTZ1mK6G5zsCIYaT2isB7Em
fFIWZ7Ox1aVohcvK7O3zIgUN3FlnXIefunUKGH4CEOZyqN8vdv8qmJh9LOhxLaVln9pqYmnLkfIM
hd48WxjIlo/Azw9oSNjC3gMRrNgaHk1o5D9W+LY90stWJmZ7d34KoKR85NQunD5XO5Qg5umJLbvR
4HpeL/olk+qHieVbDRbAD0CjpaW6nFo+iP5Tve7tys028Z04v7zob9nSW/KDRRpPWPbMExufUMyk
P4Vd8uRvBvqhOHCY72BFmXw578PihJ+yCcfdGP9CxY7RKLGwqgYx4Lnqwd/yqA/IgwRnA6Dg+ANn
c8Eu14gr4KzdHM70PYp79HLnn8Nyhsc0PW4w7QDYzXylrS+iUa7Ui5k+TrH9+fDW4UZHMQRqlo4h
Y/M5rLBmSDb5XUfWZWSyATeufGvfas8UUjPc8BbXuCJ0sBYwUVl/ikY719bCXUkH4lF/lfaDq9sR
EwDQ8ZU5YUJwf+aXkt9Z/NUL7FW0E7wH0STdCO3pY4s5yXQVxfYEa+9hJWUuKHM/c5lvhAYiIrPW
8B6SJXyaRSK5F5IsglKIpKStdytNMydTE71mP56H0cLHVk+/z2ljNm6G0h3+1vVS8DcXzWwbc0Az
aKqDN3bDBLMkVJKsuHcaBAovd8O7IC7RVxIgd9QufAsYHe1TI2wAXeagaaF/o11aOkLp8IdhesAm
TTOjSEgtFhkGuY1JGcgA4Q5mmYJljlvMrOS8KHGzRJdFM8NX4StB1+Wreg0+hAf1AQnPulyKJ7rT
VeYi36jr42VQYRqX2rlsTpEqWDaV40uu8q5erExYpJIl9UYRzdPAHhozgg20yOEOO2Tx7CxtGZ9I
BKYVNkNWdoHhOqZbOVZzr7CVArUaX4uXftbFwRsWZQ2fxmxGAQM7aNzY28Bc8UG5zhbNsNCyh0m4
Vs/zIlrqkSPWLk/IY8hUTNWaZ54ih63e56wtOE1vcdUhjR6T0kIcxtaX6E/Tc0v/5j8MvfzzbPtm
i9k3hg1OzWg3NRuYCx62mf4zD2xqW+W5WQGIZEZhJRaoSAfJFTw4c5yx9fVkHW9CZwbXwsbImX/3
o8Y9flyjwZs7Bb+fWb3x4B0q+wP+u4Ggz4IiLrmrkT2lmsAHtLFam//JzO58C1uEZbqGXsMmmOzC
eWvRRrjDctlAXZUc9YR+zqHmbmdE0WNI1b3XXMbWlza/O+MBPtkJx26X2cXjNHPy+xpJhIlbF0z+
mN+Ar9AMFBfXEFjMy5x+NtbNd+lLfYie69cJ7DS8zpsF5WW4f4xXuY38hDNs2s3EKlaILJnKCh12
o1nNPnIrebh8Ce5wp24V7Ba3udXYgkvVA/+Fb7tPseRzmgcMbF74c0Zjp/tkK7virsc/3DPZvGtv
I95pm5QJTLlQjMwGo7yRekvYYgkFC1z+Sk9y6sansDA5MwOG9cSUcBF9eZxJTOCBp0MSMFpUdxuH
XlLt5Ot2PZx839Bcf9sQeujV2cq6ODbH/h5240xehKAGALeLDplRhYz5LraKDQfPzpCjwLqYGYRo
aF+ey9c7ZiTtrcWN8RYaL9GD4Grb0lKX8XOOs0a5gNBpIbDDwhPnYgpm/uHR3s3MmS1uF5M7XsVk
J0KmTUBGxA+YMZkV5I/EzdyMPzMz3ioXLggW9z6CI4UZbbJ7n4vJ9RciJrzqc/rY771T/Sg+ooGf
Y+NiVjPTe+g8jBFNHMEJOzSXNe+uKQCfzivFKRu3LK1NJT2LFUR+F02G5JWjpwP2TczJLvZ2KbH0
S+H+nOFgZviFKQLnhahk6r7tb/nNnLzhyd+mCw7r5I5Q1WpuoqES6SL2NZsThc74C0ZzT1nxr4b6
XZruMs8OuYF8q9WNio2prFrfvvRzjdElNyOeWruIMMyEh8xaAMVnKc8UoPwf9FiIRpVgNJ5V+0u4
gjEIEsizkMpqZ7qApIhf1AVP+mfYSM50N4F/1Lv5e/tEhRs9QGaj2BW2Kv20VbjziHbBmng322tg
F7j3nlNTADlHALM7B+9cxbzDX4ut0n+pB50+4EO+0NF8eccc4aF7H3aFrR3ide8mb9OPxDPxT11I
rrrhLaKO7BvNUnkfnjCveoILKpMByHZ8kpk1d4++3SCT7+Rw6AD4DqvurbiXP9F8XpenaDtjwtig
aWUoMIYsbor4lGSrhl/x1OEITEx8apa8P5gKynu0jY7hHOFliSB5+YrX50VlExbDB7wRDqO56JPs
QpBWdnVscnQsCJa7wK2W0cUqvvgEY8RInMTR17BZoi+NA/91PvVf8jJ81TadaEh4msUmtk/pu3QM
1sJSc5GEciIOuLDyrWqp7LD8Wqj2Q/PWGGgNuVRt/rZzut10MX0u5tIWQ84PBdj/XbeXt/JW/PDw
HhaINJp5Mf0t/LFt6FyMqZEuwqPsDrtyre/6pT6frYOFvtPfs8Tiaac7n8ttp6DX8h7sRUdYSpAF
TH2u2YSKLX/ZUt0oqJ/BS8vNxOnf1LeKy7k2hxdtNdlHd6lbm5dF7eLSd187PRsQwV4GnLN1sfKd
CgtnCP6HyULdwi9QbSyJl+pcm5/tj47n6h/O+8RAs88I9vlackPevWhV7tmJVs19YI0ULdXwDBeA
QbFp5+IquEvuY82Ic6t7g8ihp4t0gok0tNZNt862qKnABFK/9MZtHvzXck0y5EMPpt6iVVLM/Uf/
UZHM8TVOc1QsWlhiKdNYWtF3D9mWXJF/M9pxT6M6lC2r+/BQkWLFJ0obXM8nc2kZbdWvIbBHV8eQ
s3JZQvjARGkb73EjcfG0J7aydxfnDUW4dd43r52jutmrP28X1Ss2KpvLAU6Cg5LJe7y/uEFtJpgs
TseDD2UUvSaknxSjfR9t6oi8sUMIVl9gj3Y75YTzSXCQ5/oiQAbHEBf6R2bLrs+O1Z2BAAlgdg7x
gabX26isLaDPbbayWZ/UrykBpmAvghD33MEhFQj2ybFbZMuMV+utp1v49/KieU7OlgDpVLTOz7Id
ziHOBO/JXFYNabCzkNLKERu3K3FqfGjiO2z7fPKQNe26OT7UtLvQcv8CuoxcUGyVFXIm8y4/kCV0
4foiuBUKoD29pJX6Ih2qJfx7swPtuwkW+cL7onoe7MR36JxJVKkARFpDLh3yEK4AO3XDyAwOXKhO
xlYDM5GfEvL7lkuA9ByZCebqY0SIrd5W3fpdPagbbvEAom24zbZ8u2Uy76zgpLoIcSzlbe0IZs0m
yD4RsZvX8+ReP+KGuUKwPF/lK3/J/2PrLydHaT87TrAneGwfeaPjXWUhQlsYGA565L3T9YyWwIh7
IcJMmbeOnFxQ6c9TsIDSIn5TuWsOCdxerj4Z7pRmFKi1+0bp8ZXdaXGaNeZFWDSJVXA0JUPXdySm
abGJi4MknnS0ZHRjpSorObaa8zwpnYsCFdbxh3kDmSpc9MUb/dIZQrLUD8//R9KZNamqJVH4FxHB
KPLKDM5TadULoXUsJkFGRX59f9yO7rhRpwZF2HvnypUrV+6YN27Qdqf4Pb3shvusnbevBE8HS/1L
wgQPDvBIO3MS0VNhFqFUk2D19+02c7XzZ5UvnvtZyEhbU6Y5N7NfAV1aF26YVx3rr/w6/uq5S6Bp
0Q7gY8BUzn/J5HdleCInmb5VKWydiEC8f1lj52bK/tMVKKk91vpVuUrE2MQplbAwGC+JfXCNcSIa
pn3b0cREacrEfwv/P2LERVuLh4qbTLF0KeyK7XMrMV8dgVC2mmP4xdzHdWS1Pm1GX58555gIEKcV
7a8n22tdTs6exLWxjYfLiJtydOOZW0Cm5ksSML7QG1sFAHDLGlfwdTOzRxJWdpBtOJ9NYdUWiCqo
XMOccr03U+9rb/Djlb4uSOdYH576NqNjTNwx5wyJQj7UBfmidAlAjLz+fp7SEFvImrX6ZN0US/VX
CkdvZht7GNN099wR2Jfsp8W0iIjhzosryCncYgViD3b8lfPnIWBJDshQkXepX31rtrlZ7xpmNF8Z
dPYcHZk6U22pecgkUqWfvCww15V/mDSZE4yxJ4gABRaAnUnhA4nJ36Ow8sFm9kb1r/ANhDB1GGCn
YDB0aUoQLFH8mYl+V7i3CATIIsXgiR0tBsJvlFic8kO9EvOwf25V6fhkTKT6/GKaxfwn/Wz0mZ/M
acdwDDrpkIaRUGDs9sGBw08wCXufZ2Br5jns3iGTN7Hg+GC0bFaaJfj00Lvtol4Q4ugrB1LjxnKZ
r4j/PiNJ3b5wpM1sPaP3nUdhYau9Uvf9orAf1PXaRc9/q13jxZzgRHS3DKY6oGo1CbuReAdqgpHp
CXliyFCVzGRwAlPN2TGJtEjPnKjDhoG4+rGOoPMmTnr+ZDa7pXNp2yyMXd2eYnB2//iMXr3Qt0rA
kHc1cU30pTup5hcuJ1i5Ow/iMAF/zdmd/mECYCWO+F8K01vahpDuRLpJk0NlKdbswmBo1f0EhRvb
jO21eSNb/gFJYTexIl0DkK1atud7b7CA9s/rY/n+a2vUaok1+LlTAolfx1mIs4+t2+Upst47QiP7
OucMugPdwxvQ2DJW8VF2GZrwMO+jObu+vxo02SyfpW69zk9P5KDfEtxSU4WEpb9qaVxm1rAAOrMw
S3DXqDqda9inhkQNcZ6VWdM9LtDm5e5fb808mf0S754W0IJbSYv6+lOzkDHssgurclFi+7mn+e1K
83O/vWpgaJ4oPFJLUYDereubyKmYMy+CWfrsHmAOvDydyk7XOu+CzvHy/pJcBt2un2fBLlcZ2UK6
bh0DjVxpJUG6boLCwa8DVhUP122NU07HbACXQTJHea0vDfAaD/2S7enEJ2S8XOnCcduX3ls4M1XJ
xbDLefGgpYCn4Dd8ysYWw/YLylfidEciSx4AaABbnZKfEuiWHOO9wL5PbOP0MjeKCzaogtbcv7FI
NV9/DfSOYQqH0U22ZeyNpDUvU/+puSWJnWDuusgdzZXcCbVNAax0RQdi7IMrw9cU2wWz2STWLCyD
luqPZH8qSzpIW4LkQjatjz0JliQrWUj4shRmt/w6DF61evsVSZKBt5Bm/uHagysbUq7yrtu1I4YY
+kyL58Exlfeo7z7W0x9fvgZVliC7zh3apjl9qdmAZ0mrp9QMysZryXiLW8Nr3movPs2WlY/fBxI+
YOeVyR4hq+0bRwIL/wR3WpMACexwkd9Lf0x9MQ03+yfAAN4AtcjMDPyBWjsOUm4ItJTuw7k5Kfwb
t2D0Id6s+WZg0UyyLGe+eYU4nQAoXX3RenE4pWzwaondER9Yyvqi3Aggwmqa2xdtc0d3Pzi3k/tJ
gCOmnN5vqFXhEfNwiz+4uZEtGfAIMzWIpsQxHI1WuviQjDEzwmyOrZW5UwMfAyte3A1wz4M1HvvP
tWQKVv2b3DjxmbUIVlR3L1sn9Os+lis2bmLOI3iuYeN33MjJ+EK2iLTDb/kBDDbclMQdClNwWjPb
lrZA2pq4ykJzIYP4eDCTMIAdr4gj0lW/lIjv6gW2v2Zr4cKPZcVjbj0DDycMDL4XZNhet1C/598w
bC3spupUtJQupGV/lS6D231jHrgd3dmKc96lOODhkmHKqw8H1Md5BRhR8WZvB9sWiu6wcTBtzfL2
9CSWamT/yptfcr2Qkh/3IfZyEm3yydFSkAxmdiWxkESW8CL1q+O41P3+lG0EgnJ8+MC09OYNXw7R
oS1R+C3mtERTxHWqjgZxD3Yuv3a6T853pmndVVwEaxx1M69azsMxaDHS5eTRm6D9m/+MvxMa1Fz4
K/Ybvrop+wq42TDY84/jfWJcH9/zsL7GrQsCsSBrTNm9wl0jboWs9B4BKSQ8Cen3Nf5iVnPQrAyO
TbYmYpEBx5bnAoKFSTfmaxM7akBveGgQ/JPttFw1TBEIxu+QpE7nLBgDKXaq9MQ/Bz1AcFVeMvIX
PGFs6Gz+ZxyKa//VvayVxKRdMGGouRx1SdBctA0I/O1A2QB02WpOt9TMCOPMLHg76UIgG5yvhSNC
aKe0aRR+nzoUyqysM9YtoEFWdImlgcVJ49R+u8CbJMAZ1TKWfzO3sf4wWfB651AfGd5Hntp4Asz0
4PJ+E0B+nXlJCEbeJbIiQp5NCT0YbPTq7ujP7S6kLuXl3uiB2/mLnrj7COLrdHGaq5GJTZS54vXu
HkJ91QQMXQum1I2RnTfYkuutRTESj5ywjzBx/o08DwiJMCfGvVlgRBSXydp7cPRRvtYMhPdKbjNm
Oj5JEPir3YE6/ZktYb4iWBH88OOgLYYgYWKHqf/CXnZL1ap/XltDJs8y/N55s5ti4JnsFI6rnp4W
IMuh+ZdVNVXkO3vuPb6fPwLv8uRdBltaDkG9b/E+MItT9O/DnvfjZf9LkV0+8CVH/dtkSH1D/6xo
G24zPYBrFI5HbiAC1ewv+ROuOBZiekbxxRKJb4fHb0I2D3jYqSc6pT049NLNHeMAT/aApE5s6QKN
U8IoOrNTZuWUDNJb4sFmEu1EbLVaPgnqxcH+eDNvaANtyVAmDkQki4vJ1zb3mZpuPdcwV3vZ4X0R
j8OxwNxYzapa9b7owcE+QLpmsY7AwqvUjzyZRFVjCUyVlMIR9lOiwt4jTmYcC70zLgvzH69A0LgR
s1eQZ/u3o8CEkzeTm0yR0oWodLj/yXdFwePjvUMxhL7xWnYJN/mXz5VfxRAAOpsIBPDBxMiOdnWY
WSM5mrTlM3uCmYZ8gr90zSOBq50eTHOcYyZznYeI4ZojoGeaS93f+xXQTThDafY/A0wD2Jz+7wB0
zSRGrLi8IhzOONYe9Uu1HH4Nn3gVFfCkmi16xVcZ9HO73D5plF+LpaNcOjsld1pkHmw5w00Ad27K
b0KgFnaxF6+cYbttsZxOuMLPdxg+28kWpmK6tafSm1uyVwXEatZLSs8K8zMp/9ShvmAsV5AF48Y4
4iB3oQyg/HK2Qd43WGOsC59CBuRbTNFDAju00ErwsCs90IIOBMVwmC6ADqGSpLvdkqw8MmHGXrAS
j6CazgBzvui8khuqATdmIS1Ru7Y22Ycct1hfnCQWl1tupsxE2ze30UfMDRM7nfYjSb22Lk7zQNzI
wfwfRa/iLvmqE/vF14fDBXkRDUfVLb8/T/lOsV3c/q0ZK4o6G646eCk5/Mt6LaZfZTT9oiMX85tg
ga54m0N9tOsohFSxnyyaKMydakPcNF/OYO0JvQvD1WQa781mCfVq61sBDnvqjKk9siIwG4d90GwN
Lj93ZAsedAIN420EFsWARKhRyCXAPTefLW6VCfUxBonXa2X5Ov7n9ayG8O5EXHwUJ39YifTZFe91
OA9ZfRedflMf5Q0S6HVGn+UDB9nOSdfD5cl6ZjYQ3ri4CGUelQbqP7JdHh//xGu9FgzzuW6ONxgQ
dbDF0wAqSJ38TuZD4W5HGSpJnYY4EPOMhxfGDeYM1QUL9y/ew/lwTc3y8zUEqWFBa8TGf1RDYv9m
a/VpCn/vf+/l79yO2Y985G3ynhgWZTnL7ea5en6C/lSH41Jazr7S0cxmPCpi71H+YsHdFFv45Zz1
lMXz9PJru/kbrLldexQuWuK2finWA1EPLtRwQSxXFvgITQYU5jj96f8ovpZBF+gXDZr8RbNJ86VM
MOcIPQpsoXI535UB+QMAYPpxN0GtVQ+w21VuwULGgsyNF/HDxtsj3zG9UdjHq+nYEBb5X01+CD2b
h1Gwn1j3CdL2TveLrIEK3+ucuLcdFkAKuEYNb/FOpPqpWxNQhqtaFmuSG0tZ32oyFMNNIWGw0thF
nDXlEi2wJfkwvTth0+5kygYecwYAJJoPS9iyK7nssD9RbtD96kB+bmJr5JE5+XGYrl6kM++Hg/k8
bR4TygQK+PoCqqt1318wveyb5z76owr3X2rDcmXZvojdSFJUco3oB3Nn9r204aCUzsN5vi3PGScj
N074TdfFV8OJPm7Fnz6knZnTj6KI/Qpnyxh/N7e6KJs2JAMHhn5Owi07AKoChNrcpS03eWcwBtl/
/nTb179m+9jg2ee/ybqi03Tv6l3sTGCxw+wNluLAW5ImHwuwL5XH67SyjxOZTZ6/1IKP97I7UI3C
SfLaxk5Kb4vZLXTrfhO/EusCSwBdQEEm1DkOYD4C9ju71Y+dX50DjpHbQNTnKvr3H9DagbC4hmnj
4ufmsAKYFXBezX4+VgPNDE2vhtmW8BqqE2gJ3l61SRjkDRdHFdWKTuNv8k/+SpmD8bKbTcHiaDlo
c08NgsijKBBCNVCsMj9IS6dABc4GCMsQxzZFEnjiwZ3e/EXlprbxyN4KDlfwb9IaTBeanzqfcpSj
E/RZ6faA6Cv2H9z/aLkhGeIsjGz1myDe/1EUAH9w29cRCANV0RLXx+CnttzqNwuw5AsJ2h7OaxPm
ppPAhib8JWWXzc9IET7CvO7DJTFBEHZgYhTMx2pi2zdTm8Gi9ZUthQEQGHo3GGgcRjGWg9LZPxTz
ogM4DTbZtORfRPRXoC/m98uccIhoIpxgLY56iKTVk0R53HBg7tkSfFNZzXnrm3ZpgupbZ9Wlp9gh
NQ9kK0t4co/tfMe+48IySmSMsNus0q+KqEfM7r16X/N+VEyYHgPQS39y8rv1HHwrcqUdacD0A/JF
v/A/E9nizL1pr0lnMA1+6+EjMh+dA/+bbEUqMNbUWpHzMTRq9fZidqtW/5KgdwDxTHPf1DNbvasG
lPCNpdJO4xs52Rn6B1H28wgSOCWX6UUnqH7vec/916Y/cbTsR5wtuNr2xEBAdPH9qtvOBgs9UVLb
2DORLJywOZJRIXQmTlecv4/W++R2/fOmk8MvD92/5hCPYQudAcJeVRscDthH4lfpvrRAuT3sQSDz
ngWIFRS3OShgFFC0xQaxGI3pMCwgXZmSjuQBHdytWYzSxPQKDE1cpKekM2f0poFQkYxwYk8kq4nF
t8GA9EkiCcervNzom9FHD7KPyuS/RRxqiYs5OPIJRTfrV6DpjEIxM+BbivVAvco98RtPTzD/Jl/W
KfoHKw4+m9jD5pPffb4cVKFvgEBmc2G5ag9PWyvMaT+f2SDzfiVuDWf+ne5EYjtDxGovP01jFGis
O4nZ9GlUyZ1jtvtkC7B5GS9zTkpkgmZze9ya3jUQP6PAg9KZuGo80SI7Ws7t5wl0rNxYXrNtdf58
F7hGxkB/dSusH5v3ihz+NHpUEEUGiJryllukmvOA8mkwD6qFGsy2MEhk+DyN6d4YtJTlC0lHtmZn
zJp/5VZzGLRAv8X55JPuYppmIrnJDacrjlP3fignBzywOogg9sxjM3uQfg/9oseWCzzwvGURLDiI
q1w9JBLkBL8SFeVchtkbt0b8fI/RDsciPLi5jz/lfKXPrs/yV9I3eneU8/snWjZMO8elzK4/K8UW
iy3+s++aW2KPx6TZdIrN+MKI1LVAL+GMfNvwZ1f1GhWh1vli56oF9VManaZNrmlfChMd8VaoFuNS
k7YpM/YwnhoZXPKve5xamo857mSvft3m2IuQXA1XOGjUHeXLGzQEdTZfR9W60BeNjFMscJJ6XUYR
wPpcqbPb7bpfy3dA2YQSAXJOZM++jIPyi3CDfDhOaGNq8LezUStWrS88LBRbbRaIZPt8HxnMekw8
BZgE2qi2Su8ZRC8NyTL+gn/NE3DS4suHc59X/puNFtOWHfRPGd3oaki+hQanooZEdlw53V9pMoyb
u+YovzgtVkfxSyosPpbUh8rcHzvn8bLaehvDJySOyqDD1n9pThmZYGMK6VqzkrkZCGEKu2tWgPXX
0kj3KdZN/JCpYtqdK9Ve5sjdSTwJaKwuHzOnbU012U2Z1nxBiYv3LAC9sveJXSFepPB/HXVu94k2
sUyd4rV8KLZRWD2Uy9trtoO0xs/OsHQkZrFZVlM9hiJ/T8Z7YxnOEp+xqfmP8XLxie5tDGia1J0B
akVzRi1jkpK7RfSVMnOjcvLcydrDCFTKeUrbOPdqwKtTJ/54u1MUaPMtG0DB0W1RVnaFUa9m15VL
TpD+KLcynwoywnMCMNC9idmeVEyv3981bt8o13qM8iwsjvlvUzvsoEwLtBs2gEipOkoFYzhHxEXv
koB8N0xH7/O08Mf7vB2yp/JAvRThXTxYw5lL6VSfbPUpu+179WgYweQyymDgrr7XL3yxDq9tpjhq
b88q99Ed3gSRznqCMpVpQLQUL3U97BGm3Um/pMpWgexkiXAm/MpjO2GkN/4tTvzwUHHJHNq/LzZu
tZ8loczpbjiwzEiNsQ/kh+8ct2aHc3x6Gd7psalKqgo2/0czkslW/1OJzHKyxccXqPg9W4uz9bxy
O2pOxe+rCp67ilxThSAd+RaUpWirg0UylD7wgpqqJJwGcWW9yt38aWX5d6yZTX8Q70NGzSwsIxfH
sBgLlNzu5P1AEoNHm77OantOky4AR7YMIlzMKfR54PbnxhkuiUjIrOTyVlyaRXjBGc7tGQIQPF+d
OZ/C+DHm4Yu7VmxL9fZKfnosbubvvVraw+H5Wc3TcDbfSv2ZSVy5iLJN3rRUMklqy/CtrFJ8oJVt
TA78GhfaHL6mCMd8r+T7uiHnf5d2LjrvFkgWr2Ntlxd+TXWWRsfW1sk9numlb9bCQPWYIz0rToq8
zfvft4roWMTw+2WV+v3BnFmyuWKpwB0MjaXLXA9n4AdNQY1SX/5hX434f7a2yDxhuPdiOUOGpx0r
fBr4Key8tIkiDOtqilFEnIHKe/kjJV4Vb2cSZQX0he8b/+hjl206m7mJfu8fQU6TpuhqZB4vD5e2
x3fW7Wbwpu3xY1wwyhye1EReIZ9WNCwFt+zezx57JUHXt230TT7uYrq4NMydzc5w256rcXv1/GoX
BNaR0PhcDvWZ0cFKt5ZJH7MFkUmLrHlna6r30FaN5PT9d5utezpNoAif7kPz2OAMW3ugvmThEwUj
CxlJpFky1hfEzNI39rXgC4hUaq+nXlKfZ5kt7LXaox5QVWGSH5VZSGdpgTcdVgJK7TF3UqscvXKm
eEiJ8G01DAfJ7Gakpu2OJF+SVcAsEcIfHN+CWbVWa3xFzNfO1lH6O1SOPHjYkA/9Vo7vGfoxzpGn
ZTxtPeYcXufVqZ9cQF0ZFZjk5nd+jr47moaQ+S30Hy55Je1LfnIw1A3jRdK3/3nvEGCJsT9DTPHA
XiHEzVVpF6O60d6stMzrnn7H/fh4qrou5g4lb/4SMpdvqu+d/Lx2xeU5A3ONv5woBakiA2I7U6Mg
gmP/uNepnIEIjW9FpZTG4v54+gNLcpIyaklqIAHDtfU7ZxyV3SdhPDyhdCZ0Bx8JVd4wFWc6s/gX
nuyzfNL1aEs45HluSz6fYMTqps4XSEch9jX0xD8aQOtgnPVbtmGxx6aMm9VUV7dSBnf1NCO7yWY8
6+eHK2aULMTUa6dROE4ch4yKVz52DaRBK1OxHt2aPlZ6ara8DgMoQs2Hl9zKDqVbX94qex5HejJg
VBTT2Od3gcTyQRFg9KPt7N8sEPaQK+LhPiVpwhUA9Q2D2lgD74EOCskVeIf63jNkemMkeM8h1J5h
wVJ8um0cPvC7+vD75+ibhQwKFRQv150aagLuaIW5xidzOsnJHqvxaYswcpIjQoRTjE2VwzNbd+WE
K8XBayFdSr/jPNefYY+m4uWMTNXjCVeUZHuGEFdM2V4m/AK7po3+RMRyrPUx44zcAZo+b6t979gJ
LAHWafWCquW+/L9SNacJjoL1kmOWGFyQgzFem7S+24CFadhAbUdOe5xUzb+qKV7YUrZakXiyMNAg
L5kB4owLwRGD7EPZZx5E3+0dTyGBZi2PD8QFA7cnA3446JOEVIFNAPCnQsVW7lk8W15oDPMf4Qwl
fIh9dF0v0k3gvuYje0VRyF+zdLlk8uubKLvv+/sugfqpMQL/KejREEEPxTFeIBu6Qsqi8IqvxRV8
hUa73NwfpoD7TeKshx2Z+5FsYxJev8JJNMikMvfFvjeZk3dtXcYl7Azn+Tu3M1fym8XLyr/zY7q8
Dwt1C18UwmqYEj7Tn994SSM6mlOGa52RojMVI0VOyVrfYTo7rIXgHcBJJhiFP4MB2VsAobpJN+1G
XDapVe45TgG6iVUjqft7URiTQKTn16LxR49Zbs6wTulZHkOyegpmHxdHi4qlWdtSZQkYWw9Ohw62
XEcsZX4HN+efT7ER9LWsONJn1Q/raBaoz1Wdu/y6HKTSYkDqueUMU7fiv6ZZ7NXZslT8QXKiydjl
vX1klvgdHdO7IjnGPsK8g63zzc1/qUHxgyCGlm1qeRxww/nDfKMFnlxu+vMGvnbLeB/7iq/dAGT/
NBy93fFMfu+L24ayIqPY0VIgT2KJCKSqd86ZfevO6MueX9qgDrzK7ScDeXLrxoRMlJZdhLYcrhlt
Dn9R3JsFnJRFBu6TEv5E/9gU3JWURC7elYd4x9GpBnQjgEzN1O/+vRGdxR7L2dNu6Ap9sq+KPwD8
U4yEaongOI09JcopWQyH23jm06JqsKKw39VhuitOul+fChzHuBykP7S3OXo4Q2Rjy9vaHkPxEJ/U
gOzpWp2Bzy6/GjLGgLeRwnj7dh+kmHxOYZ+GFAlZvC2fsvYaqlG/WHt+Zevf+KQ7c7u1jZ26mQT6
ERU9S9/rU3mAPwLCBySmGX81LtrV7P5GZUugQcoWWxFZYuR2vkbiBmX1XwEvvrNhfWIU26W6ZVQe
o5BIhnMAlvK44sM50FThSPvpydqpR444q8z5cthLP5jgd3/xMbXkbfwzQzdGJqw7jTbRMSsVIVUX
4re+FqZa82EelLfcM/blje6B6WbmP3koOHiyi9t4+Xarq47g+Ht0sMBj7M+iZCpd7Lw25FXyqTxE
3x1WAwxM2UJ9E9QoFfM6sIYYv/7LoHkEi11wgvGzS/99icnvh3O3EANlLayj7UDRaipsqYfZ79uN
sF42OfJmR4UazCrlqJfJ2GCdVLhuKk5+Gjy+8uW4T9zeA7zB10ErUa2WgzxobVoock69HAl5tn6S
PHkgoDqAC13RgbRGLWHfBDhMAbaTWYYAVXhMsKRxTmxIH0dfaAsdfRmfcNV/TyLH6WOLvHJPY+Kl
Xra2Clk/8PwxCkkt9Qq14SpL2ZHM+lSvEJBV2NhYDA9HP5i5BUtk8HXnt7cFOpKW2o5gEx0fCzYp
q4Gmlu4mZJZ0LimjfZKQ2xnEp2Qi6Np7wQo6SRymrGnfWJMlvHzDAgRv5Etrt998ddAtYhpx1a+c
5sFynR4ua8DS//Tw5XBb3D7QvY7cn5VnGdMztBoqqvzKsNPXjHpiyBVw8jA/zDfCidtGrfH6vjwV
63OpSUUx/oH5Uyy64qjcfTadQ79ryxcUXdf9Mb/MfNnlAFwWAYjqG3rMXD/dWDK/c4vpetNqcJjA
i9GfSXGciUEfvNNmJl6qHIUiLz13IWAC3Uo2DRwoQ1/W80t0IaML9RNl+QsK7YeZ7fNtETRI+XDh
ae7dik4uyYn/FcvInQe/hNDnsscZSjRLj+rHYb6W9ydg8EH/MDcSQmWSISeQ5WT5WImjYqNl1gXF
z3G7qryEIkRi5u7HP31vRwlFWG2LbruV4NPoJliT7iNo0+23P9XOaLc6SoeHV9gUJcwhbJet+9mm
geZd/xIv4rW4p0JIp8Resw9UxpApdjygN5/0aeeB5C07q/HoHKTPgvmE3FP0o+iYYPodjeiGSDgo
tsMfhwlCn4zNFe+621m0oYf2FVUvJWDYm2X8zS5vjk3d0rxsT0YGQctMJuuP4XhO4ere24WtciWn
dukiIBhfmar5EJx+Cdg+KDhaoJlk2EIbnND/LsRzT5mOUjfkBaXs0pMXHTqWZJ1dZXrCNsm++ZJt
1Rdv3A7c4/8lDMn7I+Oh/VMifmmmehAlUxORj1kPJRC7CbRTIpn0CxeUBsuEMoXhwlbDaqsoN+cB
Sr0fSGGfc3LPGB6NTSihUfc52hgzBrr7B+BS3xyQbLulcGK90obRXoqL+C3taeSEAFtmZzIBJDAw
2BmnjX7SvWTdbke88lSzXECDTBrILdrv2pr7OXMyH1/SHxHAahbNbX7MV2h7XXUp+3JrnYgNaCwQ
lFsx0IvEzmzCuenRaAT1LO27BfFiamI5ZDuRx0+6T0cWreB0n4jQdisaws3XvTttKSmfgW7IWJiF
1VhCgPZStcVlvYndnTbx15q5a7zZovxBYQbXXS4V/OjERXGI1jQFJE7Cbx0ByrtpraXfmZPtDFv5
h8SI10S/g3+QR66MY97Dp1fHyzf94rEqNsNJ9tPfPmhZn+vnP1qSlg29K4lZrYaVTFtP45HTHko2
lRLmTF4RXflCX5At+iqtARoCiDlQrLS4Ni87vRdXjtI8wHc1tnH3RgMPF2t/QXR6IG4a834Gb044
nm9EG/UdAq3YHt6m9KZDYBJHuSJw9ixsHzu6k3YUbGF2PHXx4sFIXgFAGlfaHWB3pdNGCZ/B82h4
0uQqM5yic7YT3hYSKUeyWtkUdgqTYZa6p68gX81HiCmZm5xE7kGfOFCEvhIKO5xTF4wnXnQncJrL
cbShrYIKdAFcgJbgs9CnuVSs5meWW58jXWUcQV34cRkEVR+ZmdCjUaC+Yikef7GnTuW/6MrjHe3n
RlwIQX9I6Gzg/6Ac9FAieQcJDAtDCGn9cgt7uOfYPy+yn4cDnkQpMXr9crZgNQ2r7OeEdtz+pubt
ZrvYBc+v031EWQgW0Hz9VB6jzWlr+o72ul2tri1ardz7vTYcGsNKXCDkpfg6R9bXfynuIrWzXSe7
9YHK9ZZu53RDG1VxFvzHSr4pzoSHXxZ3zp471YWNcCelXrNKl+m2LJ3hTyVMAqrTS0KXVEb1u6fL
p1wK1OMNlsAezTJdR8BU0IunfOc3BQ0eJwP4DUO4+b6jbn9/3HlOM3i6Je4nUzXZppD49tXz04Zv
cYh9PmMYtpknUNpvfkQWlkFbBJKO3Cp32U+5Uu7y8r3M1jpPj+TspLDIJr0CWgQ/ceLLaw3VZivM
3LvSiYYRlEZBT7OKIwNvvSoU7Y5OdFQfSyoD3mBVVynsvjpnOsjJ01x9OckP2jN96TQWBMI/IYiJ
C3dQjluh/VkL3gFF6Eld83O1pZVN3ec3Fq6KQulMPCtf9E1rFJ2Q94eMtoPpIZTu83+zC02+2XV2
iJesK7PzZLu7Nl9G2Oy1GcHGfoPdTRmbG1S5XEtF+5hA4XIl+ikhie5LOu4OL3T0lIGZqgyLQh/W
YD2ZgWa4LwD5XTzP6Oa8z9gCTEWGRnyTEWywsBFZA1SBdRx0i84SO0v6qls7MhkI/CWEYhXU9KzQ
rI5g82Oq6FtorICOjShzK5hRYvNIl922WeclH6Xdvl72Q7ewQRutDy6vS5EGj02yeMExHTPDrvbJ
55RQL99rHNlfKnXN0UQcLqfocey28yPDizRHBanHC+5OBRNOEwZyQVSaoyUmjoHLJIYmnEXgwrlV
q8u5cfsQbo6zdiddGz5GajPsvCM9YPAeEXbuR2YUe0DQHggND0vZmoJQSzXCmWIzRmY0iBUu38SN
o5uOiY7BTsxJ+achDEnNtLXf6ONw9yBSMY+GXTpOE3tY+z2XntglYpTUEnmeHziME+yIyiTjCoMr
O9mXa+lv/ltwR50Z3z3OLlC0y/gfuKgm4fjH32f7uWL1YFISUFT5e9Et13y7V5ZJf2M0uUqLXLTJ
81PTusXnEH1cVflivgIOrnYp+lru496ejFay1zxaNJEuVv+Sfj+nXBgdwCoDSFzNTn20ST9n+UE7
j80MFHKrgfWaRpaB2qxaP6ptVVv82Bj9XLYxHpopU689hvjAuIwvXmaa7vNmV5I9FHaEyKyBSQ2J
7Xruy/WRfla6UaNNNBwEpA80QD83smINswWprUxXFdktX9CxpNJ9G2r0Ojxc3mT8KiqwhfQXT/rB
JXqFeJsmJ2r5x5E6r0GHWLn8SHByTHMx52gYit24aM7K/rH4vA4Kw17KbSu4nxbz+sP8s1VU0i8s
EIQfQbeeja+InvGyi44aAoS2lRSeUSzmz11JKq46DK3hp/WlVR2JbhRkR+Wib/G1cx60eVZbcTgw
UuwJNSJ5n4fbCA6PS0FY3AasC0NwdMrb6WocHVZUwwRBgyqQKSdUMqjXMYPQrFi6z42gwecsted2
4EN81k9jE8VORzPWJQZG9iaDarTWlJmk5E6poHCKn2aaORXq6J84sd+/CVB0VeBKYT7xWf/JiTYB
S+gEawW9ApEhZlw1JeYRBQlZbuP/j6Uza1ZVy5bwLzLCluaVvldE7F4MmyWKiKAi4q+vb+5TceNW
VZyz91oKc44mM0eOnUO6MPcPF/A3c49cN5CcUQR+ab/NzEU25ObGaysmwO823SfDUZCdgfiV8Xik
94+3oPeXuZSX85FXB+A6aOgaazQvHaDHtJsWq+eKEsIZF/przedVgt0JuPTxB8R3MWaS1rNxANJY
rUYnm4Vv3Mgd0C8Cxti6uer2VmB9Y95dcnJGhtthUwk2HBdcwvGxXA5sQJowT/4qU5pi3cYAHjmz
O/QIk3fxpVgG0uJjUc+e+x9CZKqM780bUOXvuV8/EwjmNduts7fJixB5QVl1LlJ+QPykQh2YPLfZ
sZ7eemJSmMVfbPqpSrGrcbBh7qW0f2ONNN1C4pRMClB7OLxrFD+U/hKVjuKUlLSUK3yku9G4XMAY
xibXJmFFo8CKdfu4yfR3WHrMQlNoQhvvrC+tEJQoEnl4OgyYL+bXfpDH3zazTxbfqLNYHd0xtgkS
DBf+1h4JH0r/TnM9yf0XWAi4lgligtq4B2YhflznK9F3s9O9i1NE3OsmgIc1i5AGiQJcSj5m46IV
58eI2SxQIzvX0GtleyYKDJFKhf3Cy8weBrsmn1Ye5Cr6wBc1/c3YPDkvQ4u6Ix72yXjDQ+mNzMdp
QmDrhR9P5gwCWNH6/6L2+AY1obeYINfo7JKHbPXJoOxjwxH4zbAoazz/7hb9i9YGv70K1XrmaSTY
njBL+lqV6d16IaASXrGsM2RNwsVk2LAfvKY3Q0We/7UkT4j3LszKDXKDXoXSY5olow3zZpKJDesC
fU7YZBqjFjViNiq3LMEBr4iVQ5u8ZqQG4n4dfBm9IK3o7UcvEKyzKMEYeWU00XerndaB2TxcmbLm
jAyA07b84YUSMl04zrQaYBzyCyPj8pgxep3DpLF+kXUOuVeGTN/23ItX2U+9BuijoPr+ZdPXW2tW
pOt8+/2jVexhWDAX1St0wGbo1scXeCqvUZPmyvzlFMyKPJmOuM0/TMtWhpj7LDyy2RoDBF4fpVAw
DpWw51DhzIqwKOccUWnHEtec3v1mPv9UWkLRetNb306FYpBCr3ypS/TzwHHyc+byCJbDteopTuPm
zm41NDa/GCCNgRbaPL0CTkVge5jMWr/YUjTw8tnV5fHR1bOy7tlcxi2NgDlaPhblPo9gRcMByt/0
a5I5vHfcuEV0d3eOtKCw4nTnJoU77e1gI7faZaxNECRMS09eSqgI99Xyef7Q59B6ABl6Yz5VA34Q
Zy447ZRaZkrnTu1OI/MVWEV3McZHmmerdNBiAA7RcVWM5lOrMU452UBP9A85GxfE3oWLyWQwBW2+
5T7tKGBvxnhVbL/hbb1bDSZGzmxrTbuAq828o2DLKFUTfuJ2R4PLrMLLvfjlU79iRGJXd+Px0Zog
Wwf92eO4Y0wAseDTyJcqNgTMRa8nCHHWzzM0hDcAtiIoyzp1PkWs2wv5Q5unDm6BQpd+26n5kbLN
4Brb2QwKgWQESDG2oAJ8QoSiGkOV2YzSrmz5ixK4OXCWa2iyVJT+3ctXW/2/f/KYSgdmlrev6W/7
9GgOZpd5HZBZQA2AKyQC6ouepUmGPbAP2RPhtL7p/KzhqqT+vS4EvFDZzQHJhVc4qlcT0l4Pscle
AjAqV19omGSCm7NqA094oCi1djMorFNKz5ZvlJ2HKJIRt+L0Qt/JAFUvkCI+e4gMSrgjtEw6cBNy
vT60ziNhFtQq5rxmnqZebTNd9vqAq4BAKG/+ld7UYPXiNZP8h2hM0MVsCjvDIyEP8/CZEsRlZkSh
C5NfSmxcTM6vgFYcoK3Yv1z1fHfbNfp982F8zcZogfm1zZCPmiWX+JdyeqEj/NEfQA4VYQntAUSz
W9ds9Yuyv91CWlTmz/uak/70a4ooXoC5wFivXode4F8oxJ/x1cptaT4cmBPK8GnfASlFP19qaam/
W304v+U6rcx3M9g5jz7S2scKg4XqqJhYZjwOg9PDZyS/dRzCRzadEJV1GfBC0ZpDt4KOuFMZ0GdE
n/kvBS8w+w6TaySj8EMefSyK/c8j7XXMuBM8SEv3pDfjmvWgfVcMc9qPhezVvArCksxyROfLBVlf
mTQnwcXvtFkho100/k4/oyuZP1jy+NK5RMSQ3c/o/JYjRRbC7e1m1VN6v5QGHKWW/kn5WKM0Y0nf
ks+44+xMIWxbVx4bjd+taEAqcjWHC1AjHa7esHYsZbTLuOxiPO4kXGIu3gdJQI9mRbtjkz6tgcxU
u2VBgpLsNMWi2NDp/1UkB5F6yhKOG+EU2j1DCf8n/03S73PWX1yZeQYgP+ryVX9GjKD2rR9gEnLN
mGCtw4iD8bEA1h7o6dUYua/VyIVDW8oeXVvIymFhnTPFJkjjLwQqsBG8l57vv2YvRqI2FbKom/2h
e6Tzx6QP7MEZECclbRA3VkWUrZmIFNOxvc0zlPyL/1hcItnO9JwJttonA41mnw0Hgd+NoGrOQBjP
5dChamJu/rcfmYX333crvFF647Hv5hlGeil4A8GQU16kspsdSGckSI4HJRD/AY7A0Utvq54LMkIs
zv9u1o9kuVDQCP80UZl7FCc+/xzDgWvEYN4t4oZGkxlgRiJH4PE7MK7G2AGZsujWekLTh4O4F+6m
H7BLa5SOrSYg3CnHiT2KaXRpb4Yk1CeTaSRKH2LKHnjdGhAS+KNx6z4rCuhrQUnXgOfmddMGq6Fr
M+q1I1a0TLTxFYf+ePWNivlzX/5YNKtX5wK2JxZ2KTu8cgdxu74TdzzqVAoF5TgGEVGZaSjXD75M
ZX/tDtJlQNBSaN5PjEgGX0uMksuzi4kqHUsYhTMPwvQFGVN0silViWwDDRlXY+wX+i9hNsOoWIFe
6gozhQNXIVoh0Y5vlsjA+H0hAeKP86vYvNvpa+6hP/Ql8L+eyJKWGtPLR3jrYAjDJK71Wl3FZCG/
BdCQM1Ey8/jykcL4A5rp/jpbdFTJ1nhRHuoPOHs7g7QjOtMB9cIHQGxnTFJKSu2DKg7I+V8WxhzS
kOaMxz9t0kOwB4lAhIzNHNCMdAAiuiOLmxdOhpeDa0rrn9dSRgz911Shi1SmVxcJhP79e03JKIv7
4ubySz8kUjM/C1yTjp6PWYNSzKl97R/AX0Yt+Fzn9CThDTiacJ2HjLUOwZASkidpFUdPSzpQbfk9
Yzx/eQo1yA2UEd8a7sCj8pQi7MAp/vJqDhSRy7r8p3C5vkY9Fk02R4gulTYUXP/WoEqwkEbWdKUg
mmblXFMwW8gNyF4VpJ8O2tyt9hP7sQYRAEx9g6P9zGcMQEepWsB3a98ja2V/UyZUWopoJgoGbo17
j6POEE4BdTM2ORTzrLtIdSkTc7u0AUSuCQF3g0zq2LcFPl+uL/YlBf6ichojbps9QDYNOv/c7Bkn
lL+yCKs5ci2qHAUNA7pF8xNf17ge/AC2GcliJnJ8JBjfKLpkbwU2E8GqUPoOV63W2RMD11lzZJL3
QMqRqTgMTt802cDJTFjwUy9XQkJmPBFPONSJT4qYiU0ALsOS19y+KBjYST8AGPlh66wX2fQ2MiYI
7a7G7WoWz5mnLh+y/b06maopL+M+CdqryWR+A4qyHlN4PyCqVVvQBIyI6ellnoFAFSwhZugF5d7H
zuoNqAgL1/u48lx11ivd3UmnV8s3rBdD9bOBYoBejTP7XXj9i3ED8/ygT/CBDQatAUZyiTLCzlqa
DhO4RqvDqxz97UxKANwtSSPCYZMakHg2d4tJaahFQDwtLezOv1sUg2XUX3fGbaOsgRgECCe2F1R7
gspEkAQSSJXA9W/6+63B9TKeAO/zMyWqwJqUS7n5pgT9Z5wS/XBdSX7cV+wS9wMAkoH5tjPrEshG
zxgQ3p7LO8nhuXqiuqNjlkOiIT3rfUocoTUtlhXre7m4yCIo5/vObg6zQRmqrNnhQz7nPE3YcUD0
wQJEDCbzNWg5jE8IIeKoC2oEvQ0glnjfDeFhqib9WDK/02zFmaQOQgmR8EF8cZqZJGAUT0ytcO+k
qMMjDz9xjiXYJy1ELukllSt03EqhIh4Z7xcOTpAPhGC+GAJGI0/J/v0DsGBzYKQen9DKoTj9dRr4
0lsAlSh4gOt5gw/InZfVn0mBGPjFUsEtSWnEzi8QZBmNIACH1KFdT78b0Al+NzR43bujuLxMJ3bW
p+NC6EAm7dG84Nupt4yoivO+4Q0Bfn3P5fKypLXhJR9r97p5ehM6wmlGuyXYNgmzcGxuMCK6mB+S
KkpjmlMmqXAPZFz3fVw3wiFkQBwtQgmxYzKhPZtfp9JKfyVsfwUdvJ7Kn7mbjlViWmNlNuOcDDow
DgEBqGhEoZSXZvXCK3O6+v7ivdNfelvfN00ASYjW1Pqeh1Y/GFs0MHtQNGn6i5lYgVocroaYiwG+
8uon6JUYOYCogpVdKjxBQJK3uRfkn7p5Ulm8MZLT6jUxrAEQuFkjqOvp3RL9eM++WbRJBK+GfhD6
DueQkauB6FtNIyQC9ONLhXH9xvBoHWMeuSHbP/wkHgSN03CKjAsRs8oSYKMm/tPv36zWh0xEEkUG
+xC5WWPpf9IxonRK/VfwBK6nTKP3Jj3HQGo1/6hl6LuP5yLcHB0B0/0HCIiwc5yrQal2Pe78lwtc
RSH5hYCoBV1yxaEtIG81pC6jZ/cDhSjH15vx8r1JWAfjJF82a66LQf3aX5VbGsRzE5RLoYYBX1/I
bs/ljFiqB7gpqIy3gwwKyrlnopsFVcIpFnYZ/SKNvIhJb+v0AOMfz8tj/m+0TKSbCTEfEiLhdLXG
a1HpjxVnz+B24d2Dr6RehpT01OO5V3GZGTwFor4bn+VYhnt+h2+9jOB3VF6tEIKMWQ4vIRuZhL3w
a5ppRoddO8KQQqG6Q9Nq/EzB70FsW2RyMInSpBmKBDGggG4UTA0KbnPEEXsQzER98YzyOWDpkD0Q
/Dv+jsBw9qz78ZVF6byIuuP1gBfhSv4OfI1Wl3oItplBRXbZ2ztGLW+4QXEgoPTEpAxXbF8F16Xq
QKQw0Xyb0tOPc5gFvIJ8uL03FVQvvrnXYLwYvfBn7lN7JDx6lDV/jdH/kN7pOU2GUhmG9OTThLab
dyf4GMZJ5yq1UAr06v30PQcK36HMGKWti2+FJrEtrTdHTFHBMEswNe+wBdegfKWBl2cVg8UNuGcA
fhT8AP/JwwqVRGVTafgjpoX+H74Y61LsXfhCHwqBbKlThjJtfMBWkxksmKL9QmBZ/hrQzgy/OnOQ
PufApzfI8FwTLUmqsFJQVJvvJT2sRWHr3Yzcee+FrObt4ZKKSwJEXko9Qj2OBASiuV7k84GHy5Tx
Wb0dOX2uVPN1hPSdVQx+dLOfLmxsCDjOJQQmyjrtYpdhdxiiJvgti4hfj6SaF8aR1y6MNzC0OzEe
ovECxIAQBKzCjqT1c7j2ndmzsCgSfnuwndvx6nr80WzWRnfiJWiXbf9hAPThcJqnZdoeeg+LB9Su
nqB0F22CwUVLsJ7mHggEwfy1IKESqEvg5icMD8q0N7rB2cC+cR8bvQc4jPIuuSJiQZXXzSYmmrIK
3d1orupZkJ+lgJ3sjMN7sE0k8HJ/mZMcfT73gry6bjhaIvhLR2QXLiwKWD+VGMvEgdt/+oY7psYf
+CdAAYcu1O+D+rSLfyAN7OpIvxLFXuaFsp2iHYkQclVNUOS8Usp3uHC3QaIf7hwOolaTl6hhjR/0
5siD6ZLD/+OfMn8FDcrLqF0WmNMv0YKDKomt7HhZwYN5AqXEDERbDWwRzAkLFpYrNjYoGFTis8wk
7FThDcCR0lAKAgba7q2b4C4B7Tfow4JBdc7PucZnpiHDLhVmn5dMtmEYSGdw05a5zj/G6047UbvG
54TSz8cSPw/Bvbg9HqlqQ9mdm57XGZEoDeO40ZZ0Upp/hn6EgyV8u+BVfQAoeGfwWIG6y55qF3A5
ONPvG2L24Iwzs9YkaQXClXu5xs1T48u8gbJ8BQiGtQ3XML1oZ8dZLhWGt2+aU6SIWPm/mtmzDLoS
iQCR1jsD5JrnmjYmo4jhEg9RxSBFJYFyv5l+RjvSOegN2XRbRFEkys1W42M75yvN5cWLTyfK3mnt
XIVig59FpamnCKOJGHdrtyJvCYWiwX97SdQapnfGhsuM8WIhMdLQ67nP8Ib+WjTuvogqjQeTAEed
+lra4oYJ+v5wqRptaVosRzRKV30SScZKC7yLhtVXp/FFh1QAT21T7pGGbZD302uTRKn0Zse/L2Nx
D3L5Xf8TxSFsXvD1Pl5rmV0QBdcFHylSnAKtwA3UCgwT3h98h+JyrL0sWkMb7R2EIzel8sXfx3vT
EVIBnf6+j9JI0iKz50URL0aPmllhflMwJqNdZHpKfZpr+4gWzOV71RyJtB8MDfz5OeZgYRQStVHi
0xUx4qAdGyNQtCgpEIwC7IJ8xZSEIGD6hFl53olwL6ICuNHDCrfEvcIvbzj2jfWzZ7QImx3ig3Ew
WaYwJcF+jxrY5un8+wQvg6e5F6fOixTUPZF3jiteAunG43+KEc2+qWprP2bKRgcgujg84ZgFszgw
arJm0M6W3vcPIz9eW/ozo4e7SXmBwtpP441TO2mbzoJ4uQaFFmzM3OkbaK0cmmqGNbkRmNH4PnnJ
BEvnmpBQ4KATk6Sxsud/ueHOVptopO9xgBD36Y3j4Yk/5ifpJrLhnD7O8RgEadLig4OHkTjNDie3
pHi+g/CA8XDfvD1L3MmI+l5nRTIiOW32d0PMOINDYmMaLbWqHwPNjDr+iOKnTsKn4b4W9mkphbvQ
iDPDM1erIDLT8xlv1dydaGRR9BSRp8eYh+Ebkuu9AEgA+yitgrmbvg3i8k07I5TRUl6AbiKa4Pqa
kZOeEWphEACHj8qmwIqO+l4/4T7bCFDd3f2bg6eg1saLGbiW9wg4BAN975U0VxG3OLNqn+fAGIDt
eJzJWbB5aknqLMfhev3QplPXemjLU9w5SRQcOQbenRTc4LDEhCKTva25FgPKbAq5atvDARMBBvgZ
/DUAk9He+iwWtd9WyGLTWlsT007xSZ1NZvHpbV2XI4Az4AsLxIkRWRxm0J3JBkiwOyHqydp2YrG1
5xN8DbYneIh6+bljOw+w9QJsm6D0uISS2UMZQvDscVJEfAB74LgwVAtUOMMH0sgSroaQA3GgxMnP
SIWFfrpr66m1yKc/nEhkh7qEXzhhCBVXKODQRl/LmuQ93RGSoHmx+OAPIyd5UBkT42LfkCmMsfwS
a4upNVqnhcEC0YfisH2oOF1isB+iCn8CzT85Opq4NwgtkmgvwJigE7jrNxwJ07oKszNkAnrPAGzL
kPBcE3ER71OqDqz6h7SaJZQKucNCQMu7A3leAgTT2dEw3F2xwo36hPNA7YYE9YgQjyrUcxx6UPxL
+X8bfgQnYk7yua+BvACZRboz0gxib8JW2ZF24l+iPqEL859aCrNNX9SxKBMikM8gueVOr4EGr5ai
+j3N6F7Rno/CGY5z20nAbTlIRpxwUYWStEBOQO3oCenMTLRQo5jmi7m+3QBaFhqWOCtBSlztOyDm
18HkJDfw8PAra/hnLdDbazNkX7GYQv6wX3hmBlx/PViRha2JuQvQrqH1EeGpBMNazWYY2YaS8UQk
gCqWSc+UrT1B5ICBIEvhcCP3m303IkwkEftQMYbh709M7iFxr9TRXtQ8yE2h9adcE0YGcGv6Upkz
i8GP1rndEetvsIiWIpGD0/1ID2jD+bPiac/sh75w7RUqGMPUvTPyT11OWGdz9qK3SW3hBoGof16I
MjckIYBhi0f/1BDSKJrunLIzZ0Yjd9UOn9BD3sxXw2PE7E9XN31+MSiS3lhVb9jXFjd6TBQRiTRp
OAMiOT31sV/Rbg3M5OJ1h05LyKc7Ae2rRuJFIm2p2/2TnIzqBKDwgr013QGCySFUzsOlzrq6H35F
hfb/Od9wpsAyJJxI5OimH3nY0O0fSqaVmTrOOBKdGXGTxdZ23dPsiC/NwdL30X7vkdPPJwL7ktdt
b32fsqXRkoS1YqyTB+OyfCdFPsNN5DjSrgHp5wDH/yhfx6lYzOo3uAL71ClOHIYqY9isRsVDoyXM
C8sG8LgpZmKcWgRlOC13OuYcTGfAOzfaY0WtHFfhO9ytpBUeLcCKirUf6DTdgb5PyMCXaGV/ONN/
s4qr+NM9+jPQdp+jgT82D54pQm111TvOIAWvsVodZ3iTEX2040rRPCr4vpHCdber+MTKei12dE8k
WxFmj3R1stA2RL+5yLpUttpmv08B5kYzgg7bm0Kevn0+vZwWqxjdWE+F2n1hydoa64Y9D+50glF2
KZ5ELuRmnZaFu/Rj0A0wT9RiREuRwTr8lPoeMRVaIcR1nGErDhHnwruu06gm9jcGp21o6GcDGy7g
RjYcMKKmLbFxwiMKV2TxSP+9S0TLzH5TYsTxxxrHbxGpxRcjWOw9QoV7OrWaYa42pif0kHfNdzjA
KZXABPbNOxl+Hxf+n4UJylEM8Q9ICVWAKxBSTwBDEwPcuSwas4uHmsF+o/MckcIRTlX/IhoioCCl
5GQ3DAfh7osjJvN145INCB8XEoaxlBcg5xoFKPqN4+fc20oZk6IaNKYQCWBEG1cjXZ5e91ewDeF9
XGBsPbYwOQ4hcQEgaZZ79oe2+UIVfHG+SBoap1zLxpXqHHNzA8IHS9fLbHScTH/T4XzAfWcAfozD
9A2Smgicz6lxYiYWvWFQmJk12mRAzSC4OXLUZiUkoxJrSunOuZX0eaCYdKI4CLJNAvvO+oxzOk3p
QCC5mEru5qgVqQnNV5CjWudWdNpSnkodTfUJdgvo3JrM6hV8nT8yS+Bd1gv4feaK7Cvi1sKjkOaJ
Z/M+7BNf/pgDIj2BYrWWkA+IxyXDHYYE7xAgaKZxnGQg24XcoeAXEDzcJI/hiax1ZEqrwqa5wGVu
PpnhGx2IAwdOibUj1YQHBhYykmd8o0vGOijBOEpEHraPWJ1dkFyEamGCzrYCIg2R/6OVwZSaEANK
BTzR48bm2D+PqVDqAzkbO9KPSUfPhXcAD7ja8JmsWedIsFajjQfJx8AL0n+7v/UYrU9SFjp2nf25
zDgBk3L8SOYWM/2FdAHiKEJKbiJvhcDf9+wr/9YG4pqOYmRdI/ilnM+0oujmzQgFPJobUj1Tzzhl
DBjKQu+OyyCdCiw88NY4pMxI2GsgY9+9/gkLKpTxJ/mffOELgvm1e18vBw+HcmRm8IsFl19ih0mT
PoHAPKAkhVX8/EF657fl4+3jcwZc/sNwAo1J3B4gxKux+ArUQwMrIzAJ1LGU9T6JfeK2fDAatD8q
uTFh6K2PzAmss33M3CfodYCkKmSTofFDWgJhpY0SWfA6OrN1py92q2Cn9aKY/85CosNPZaAfaYgj
bKRaQPzJjPYam5TC5ZAMpr8ZB6XxL188GLQOM6+e82HfB+Fmpw82FecsbCHD+v4uKuRg0NNuAzwB
3x9k4FTESySFbYBBfEYzO9mUtrABFdbQTyxB0ZiE3C0dtth5cwZUlmzDDtAi12aFnYBwtVW15e1Q
Y9Q+xIsKOQ3yJrGqmIU6Vk3Vhy2tQJwQC7eq8d5cbGWeXa3S7q9qzC7YvcD1S/rYWYTZtPwTjEVF
MchZD+DE9QQy9j6FAwAlGyeUvwh8iEQpmYJSvo/S8bvPEYU8ko+YhbtsFRksDQUXfy9LXodvi0e0
XWN88HDg8JFhvW++dLUa7CFYrfRkNPU8yc5lZSmMVITqn2SJdqXackpQ1/Qh27IZkXxLZQoy5ohP
WYTjFVIu/yKysfNKyFJkj1sIPkAohrsOEayibyGqE9hwvEStTE/NCR9ahbY7tRBplkKNDyXO5hWE
A2JDBWd6Sdy+HnNfEAYv9zN/ARlDpaU7/xt2Gk54EIRD5xPeLRVooIex+NOqUQVNkNs/qZuBTR20
76BesEXQMFdgg5+ZdquCr/ShNBG9Nq9Tk7CbsrITk35LoYWQwLVoFvmfupBAJB/S3AQbciEI2vl0
a1a3hlXU9lwPXqCwFLtSieMpYfNBpnBFLmwabTX1ArFr3zyFmVCAn2bwBO5zb1iyIQUI4Rgps2kt
a+uOzPhhSId3qLpcyzlRGlnJ2Lmtm0UGKEA0zWxJRbmvl2c1fC8hmgHhmeeGkq2PvS2aESGu511T
xA2T8ZsSmrlFt5oX5tXw30Yx68iQwM7wbuyo8nAOM66IFb7bL53/Q6+nn6heoMfoBx4P3WsPiB5U
twrRadMtI277CKVPYUs49XPTd3P+JZIruOG/dlWG7zEN6MuZGFdG/hbC6L62+4rVw10V6j8gmcwn
QqSyHW/72OxLobqhLtEqUGvVm9BG51Fv2z8C1wLENar9bQ3mwFBw9sfIeMUJcVERIg+4MZcz/2JF
v6QuUJkXensI/42CxoHRQg4xyA45kukhqrx9L3z+AyRGYYGtgs6c8BMxOuD0k2E8BOoiC3YOgZ9x
p+GxPAuCW+QKAdW2yRUpAQKSfeOqBOCfXfjKaTTvcJYRIHS+zRLwV/pNGrWRl6obpoAZ7JFt0G3Z
Pe8/5gjkbWggmKRGBcp1HqRDp/Gf6dh5x2PmfS5LFEbMRKCQMRiaGjCJSCLJxIKIQ2WzGJCDIBu5
TK2ELxFwFuMLvL/7cogrGlUX/gbTfyDgofIE1UjVQUFyBXA+PY239QDIvk2rOJet3vltQ4mZv6Xk
wxqimRJJ/Q0lP3HxJfRYTDHLmSpiQ4/+XTbuZ6tS8zHiNMJZD7ty/MW1LyAmMLyBS4VPfiETYu5B
pQbhH7O4BW9gSkKa2sGUyOwjt+J02yTB2leD/nYctc4zpSJ+I4El6YecJ3kzRHwkwIvK+/xo87O3
zsgUjkXLAeHDR7J+hSV7iZwxJrz10Z5mM8yXTcJqwAUE0a0oNbCJRlihp0jp3HECTYT6QH9jwrDh
U4AAA6jGisXfA6caJsiUJTq5R7DTrszCMKTzHz+GbHfx1j1Ui0Dq9WaMsojcQDfN8jmUKgzMCq3K
Ck8A6tOotWtbcYUMTj0Hf2Rm42/VBuzoAVIDrgNFrd0KLK6f7IIhpx3AjRUPNCv4D7K7Adh7ZCp+
xxsecP4fLgpcX3yfR6DGMIdcXedm+Oii6bF23Lrqr+Ep7eaX7dsWsPwtqWzy6nsue3c3X/5syWXn
FXzJCMEU2CSdBBIW0DGgWF79c5/jnMNMMxUq7QBQMeCwwy+FC7pR8QvO/GacPgZwBVWSGBRqNF4R
gpk7vBInDTDtMXsFlz2WFESXYt9YjP/hrIUl9vYXC8KFGSBiuRy2DNqB6aUdol2S1BKQ548qil5p
PmJI7hdJ7p0MsULbdWzd75bSAFvlj92ALYr5HLpqWpPr8Y1JMbK5D62nwsN5RqUnElWCtxGPQpDT
UtL7Y1RK1YbHxsJZSL+BNc4Yt+ZL8nqP7xBNyYHPjoQFrOEtIdB8LvdMu8A7lV59us8GnrpVktuC
4VGDIzEIq23rCEEKUydIfGjssimGoN5jBllw50xQ2wA1Il6xCod/tFuPhGifwKWGQ2IHzV08Zky5
yfkMlfa1P19Otpj1e8C2tas7rf5XY04KnUrO+osZe0m/TFfBMvO8X8lt/UrI8jYYEqDhA/Cih6Ds
mSEknBA5ToPTf+zX0xuiJc6g7iTnu21penrhmG1HBekaN2sxEAdQPuv7Hj59i9rt8QiYVUHUEHzP
H3ypjjT0JxKjsfxYAHiINS6VJZHfvQIdtnkhUNwsNkS5sJzM44jqi5YM8TD9j031ea4xM4HQ7ciR
IvU8I1DSG3mFyusSD32WxbLEZXp5IqDGGRwBKX+4mkNVUCOIGpu9k16d7CUKOLDQcvWzVf3ndOhC
tZVkNSf0GHRLlVeDjAvLTtxN7Rtyrks4QU/2cNOcBzpBckT/iVAA+sGAa7ZuQAH2biGTDnhuVPRt
LJAOoSiIKiH0pT6ggsBjDaxKOSBS+Jjpfcq75r4LtkTAGoPZw39aYnJvgy+RC3bkU8xwrRqK7oIe
4nFA1cI0WzCaV6bg34VtvoMvIaFaAcn+AT3/N+M0AInnwAJhZAeUr+5j+aQGLFM+sy0SsVCNMzJm
9rXzx3qYGSwABcnsyEw+qnaWghD2hbTzYZ4rxmaZguNc4FDPUGPJmEEJUCV/4fb7/sXMqfjxIrZl
DaCTDwJr0BGo0U0wBcukaUYkvUKgjrdiliu9L9joRlL6TnlK9FMvH4NPnhiUqPNFjFEbxeobC9U0
Uwr+zoExEb/6QtfGiFnap2J+s8hJe/D0EJWuxUeFl1YE50ifdM+CO9UNyirmL61yi28H33Xn1ydG
kfqLsaL1iC8v0T4ICSV/cP+LlSmy8MofQrOVpkJFeLc+pRnVTJb1PETIT3m9YyiDbWUMAT2QqTD0
y/lBKKMiL/V3ii2zdohBENmQ8ATGL1JyGcW+E+pa6zUEHngZT+KfWEA29PFwIvQCYYJl3l2zDRhp
FNo70rH8c1tDQICTGJt5HAIlo2UdwEMQ9h99nqXC08HF0os5eTm6GFc8MYWQEaeuqIKJKu7GLSBB
HCYm2iGXsO5hJONew8wecH86lGodQbM2OPZD6siSMWYF02MGYmnIlqregVouJNIj1KnLUhMU8q+A
CQAo/ctU7Abs/YF2EXPvM4V1GMUZZJLwxlVgnYc1PioNyiDmA25uj9/dWB/W8bh8bGx0OVmuMtvh
g4FtGtbGKqYS9t1sERsy6kiCU01sK9wRtN/iy5iVC2W5ZNBmfXfpPoLWeJ7lrTTkEzfh5PA7qHPc
03BNGBzE9RXrgBT8bjEzIRJfsaPP0oeO+b7+PZRTxf03R4EtJA4+mJJg2IJZy0LFNobxm9VwgzrG
zBbvsxDrMbwbf79mfbWlBeYJh49fHkTSFVeCEH3ZcpcBUwcRNn47fhr/0aBQ9vlfULLD44OfNZhX
B7QP+h7OSXR+tMA42cObiPrnN1OBNgR4OBwjQ5ExGLkIXVwW5m/tD6Fe/N9SNZRPrGIOqfLUIGbE
jSQg1liwjAm8EniAFgoglrlUivmddryCO/aPxZ6Vr/g07xjIQckW5xCVEOQgvFQJe/qEOTcSaSyI
TRdfRrA1IgbtkNUdhTsCvvjUDcwNoNehxJocRxpjKx2FCVAmYsMZEX2PLtloVoR67ixF6ZQxCCBX
dpzgqgrUB/IOEXYhHZsR5NAKn1AeBcrmOGf7Bi0HgYTRaSgIVmY7j2nn4PLEcAoGLz8KgeEKAfOQ
ZyaljadOK/cTfGbCmBQggf6LYM/upqc1jjIIt30fYOPDNxBl4dP6HSkdcMww/hGycLr/vHxZfEOK
WVYganSLQOtfwpmwsyzwrN/SpUwfAFy7qVgtcTXQQB56hBz8lAzMNs0Brpp92CVEolRedOEKNr1D
3ijDsvZ7e2HgWoxD/1ie+k+GSpbemS+g8f9YLpoZgvv1gCBNE34M4hzFiP6erGBz8L3Bg3Ts8Z/8
ZskawySONg0bA8ZQP7wtqqj7iX1DoFc7tlR1e7y/OQdvND3MiER7Fkua780bVZlYXsDGL+uD0a4Q
/Uw2ML/9qFh3c6BjTs+ForWzvyTeQk+pYWnNogxWEAEYrgOpEMxCDp2I6gJ+i/oudCztPoFZiJt7
vBB+o/NCUXZT2c3HoANM+FGOvg7CT7uDi2SLaFKvETUIyR8EoNzHNJ76moOJjIG9wjZns6LS2vQ1
MDreNSAp1xqZu+iWgRrH85YVWcV6Aqty3oxHxiujM0bXRGW6l+M3itarvtvMwAbxjVCDK0WCuCzd
18HwrrWH4j35BhOxKK8pe068wn3F7oFzy+F5221QzlUv0+MJKDhNv/FbwteAl/OlXCQW+vK+B2/k
LJUkLdDC0YymJw9LhnFBZeE9aTpFKSi6/UeC8TuZr4OIE3KrUj8v+57QelLXeIo/0mGLmI/hXyKm
ia9nVojiCA8Mpz1mnz0ltf+1a/5aoyucQhhldLAczM4D7kStuWcLGYW7mB5hpBFNFxNblXGOxseK
FyrH4oVmRgp+Hn9Qu9DzdlhVsMfPJbOwuH01AP6Bi9rBgzFcBiv7P87OtDd1KEvXf6VUn691PQ+t
rvuBGQIEkkASviAI4NnGs82v72en1H3PIVEitVSlOnWGGOztvdd61zvgoIRLOWFYK0E7NNeqiMFB
ssE/AxOA0Y5wqn/WnxHwMdYQ3jfNnN7IHGVzDHDQCa+Xe9BUbODgT4WDNUPFOXlBa8rMJ6r34Q1W
Fcfd+LTppgrdRg5YActhiYe4W8J73EZDZ3tj1vPyWSRhLe+8SR9MsmGQeD3MaHkNXKGAYMLDP+Wd
OODuhEwGymp//wgAoi72wA7vzqagpRQQfwfFAGWBDlOejgxqFdAp+AeEL3rTYibgDpXZkTHEGIw8
MwCZdpchgj7TryojGsywgE78sDVnzbbpX2ycl4RiuJuGA+lFGl1D6iNuHdkR9Fg0b+2WYp6tTeju
AIJRnoANVS/NY7GKJtkzs1LMfiOMvV7cFQz2hSjC0klLbfLQvhcPzcPn9sQUeqygF+4dxPd0n1GE
P/ge0Cx/W1llR28BwaDkC7DdmQ+cEfDsqalZqM5Y7FTaWnVAHWJON5Ecgmii72LliTPMIn67QdeP
saERSIOoTJPeisaJZwvra6RAdcKOhL0ek6AZcZdoy9iuZgHgpj5GWwc/OhovV8U7p8mjtdF22Yf6
YqwVoaRACtawUwpsgckJlTgZgwxfeUGpBlmTgooDHZ55/jscFd5kcVbx0KgQ4MaOBQ1AyNubo/3U
HT34kpB/sEDR3sGz+gFk9prXCoOYgFB21hPq/jmi4HlymJMNSERxyTBv76IoynsX51lfh+xr/dmr
P0eT5R3CF+hF1Uu2cnglWmTp1al7RsiORYWwlZmJREhiqj4iapbxmhorQOo5Q0UEgzK/AJoAjIkN
ZX9mDFJ+lMRTMy3i88rw/UCIOOVgSr5Z408YnJqcF7fBeJk0MDANe0NIxBr66FC7qAwLwUOn+kX8
6dp+CEDsnDnszBlxHhwAvXedrX8cLZOtD25yof2GAEchTqjDVB5nnDW9kz2xex3vOmNBnhKnOfSq
hU19JzwkeCO3ObQWxp/WI0GlxEqZPIA5ubb1ElUjndFa5PoRzQmWgx4doCgn7ckdHJgB61DfGuJO
eK3ZgekwiG39sLDkcHoEXxmPOtGtyZQnXPWeYfpoAJhAt2jEsWSHwJKhm6RGQMIAWY9HrDwKbFqU
GgaqNJBc1twGUQpDUZifLPYdg2N6ckGJl8cn3I0Hr8krfi5CJ9fgKEEYM5SvZuYSa4PeZ4jkjZkN
nQT9ZjkS+2YNP4+znWGZvjacnvskJjngGqMGzlk3SGaHZgQRljOKc4qZkfORA33iTlE8CMmomM0o
MPswL2FeW1FU4v1CuhQeS8xoKG/abco+fXu/idko71Zf3ajs7u5AVUkvZAPA70SkapxAdWeo4QTH
wYCvQYeWPta8QmS0QOewhyZ1zGeCTTARb+ynpoXMCBR+tIkCNgabpwATVBBxpFA6iM1rcKIMQPYt
OIYsHoYNnGT6bJsiiBMxVvbsDTQR0gPmLNSNAKkCoLNx3nIhAjB+7tjoY6y4sBE4CeBJgBrZ4iws
ipo5ZnZnXBZW8PSYKTIS9UengFc4AD9R+iuQc+y1HDj2L25vlbO/02ed/j28giQ9oN3BIIsriilU
fIDaMae147Q0H56BvIB3RhcacaSLlxR9GoUM8YzedIsvsphzbeeZOrAMfCp6KLOlWTs+iZWF1k6Z
5RcHTRC6YaBsTPwztLjPmwjmJxNN8SAFuSV9daYb0d6SJcH8kQOoG6y8ERp/1Bls9wYCY1S8mPP3
EKN2vLAnElMePRBosSzR4o/0kXGB2tETHvREp0d0y2I1RpgNjj5nkky53kThfnYwgFt8CEsQFWqo
gIeaNwG+ngS/heHOgg1hbsxAzQY1b9E4PkXDC0ABtUHAN7vY/TUwPo96HfdyXtl+PLmNmj5rHiAT
uhGiU3jOtEYCLWevZJIjCkBwCd5So9eRos3ZVuYU/lgQsVCoyzDRXJD3wjkFKXGPb/9FKBBb6pXe
DRMU/5Gx30z8XW888Bxy66gYoaDQRbNvj8/NGD4vPaI7NR/B4sRA8RKwJDFBkqJBhGQ0XDVTBYu/
HT0GSe89FK1wjvuPkOdX5ml/YoG8wCgZby5EdtJVjKkf7ZIfSR/Sk0YMl3TGtpsbQz06XnXUcDJW
U7HaUNzDzOAIHRlv1QG7R+IONAbqJwxaBmKU+Y7ukgqx5nCpgKxUJqefCl0xykE1QnPOT2wYSZ2c
CRRbVlk4YGuqCb2BJaK9iRcbGHzI0cyXZix1faqehRCjFWlu2CfB6nNga4sJejrAj5FTqeAnlejk
4qV9MUbkf4u6g5ZzFJ4ybOlm/27ZzJDdisMLiiYZJqS4IA6bcBB9cMOT8bYewBvhiQdPnH3XnvGk
TgHst3BeNi7oRc32QmB5/1V68p6JpXnze8K5vnQpENjtIZ/0usNLCyMSLIAGuEemh07sCmxHVHRA
bAaVHPLh0eU6AEnmDrNw2esuSA/ZILSVvJTH5C29hU8MrvD84UyMP48kwYtjhs5EXPDbO4QMy/Bx
w8NH8cSCxfOAWp/J6DjbOm82boejLX99VgNG5Vv0MChIobhQjkIXfy6GR6T/AF4OY4FP9j0VKhvH
lNQeiFS8YFQtfeZF3GGyExpOeNJzxAC/Gj+SOzagwOI4COfvAUysav6OMf1bOUQitnK5IStRxjEv
B5c6zRDX8qMLXMBEkIM9Iz9DoF/EgiA5+8ThJVQryBfhsqg78dgVYFo85GECCZVbOVI+2D5MZI4C
YyI4cBAJZIlSLZmsSFNBEGAstHGNe8TWGif4xDW9N1qvYXqh50bvBNYHJe0QHAQvTHBKW6Z2+6eK
c3XL2XHcrHA2pPWOX6yLBdsXvTDHqkxnh0SY2bBtMA/GXXwpNP0FbzS1Dq+0NwXV7h91gpxEa4Eq
ZiTDazUfiVXtnQWEk1GCvCNUGVLbA92It3l/rGgPGaKJ/XZwaum5T3Lf4X4ut8+IDIgOxFOI3VkS
pxyKdmsFfE7uEZkQeW9L4x89ZWSz8sZMKmgoxbHCWYE5SV++bDfMUTj3KbFnPv1GNjwx8XsLX8RU
sJtYcGjYiki0weeaQ6J7hjJALzLp4zsGur9/ghnL0XlKoHUJJqNAQ0WgImYL8+aJzDf+GSxS8FtI
GdGUzQ8sQed0b/l0oKD0uphL9Kld9rj0ljS3YggubhZASs0xw54sVkPIsylAXF06rQocFfSvb1Os
cHinI/61SThwxByedx3EIOI3T4R5p4ISIWaJYNfdAFnM0MMCjxcSFPbEshegpidsrZoBR4ZKll2/
u3TUgp+tsUopYMzsN1gYQ2lyAkDkQ/dONbB7zuPgJxdEEEF/eM2GQpjCIjsbkC4RVM4/w6qNgbwu
HpRHcebzCKmqcU6GPMAJEi/dZTAF6xCyBK7jzEDzrVm+lEFZaEfok+rBmlhu7geCawYUA3NWMSMl
IimDCcSByn1g/AeDlxLEHuYf6YM8DpnOSXPOQDGswwnn2Ya2iKUTejXvxXkWsTbIad7LQ7rSNon4
98zURORSELAZc/wQ6JxT+HrDg3ORWNOCb1IOGqLM5jrlUUC+mTMoJmK+R175gBPgKXpaCmM26GYg
qiKc9ToXdISDiJoCyupxvz7jPSc8SjZmyA/SiyK6BvZqpr0IhkTZSKDqmBwjghnFtFiUc+qAqDka
S3m4ExjLGosTlLfiI4fbnDRTQjeSY0DGmCzy/DCi8Thf9kNm22x5JmxjPuJBdCXRuOqLrRBOzjIa
b9IpBEBnYu8gOCD0IJJ7EB7pyfAasThJUMg+qDujQsBiEvNYHUiTP+x33CYHntDtsbB67pETIf+Q
sNAmfXOrX3TcKrftB5/Afb3SbKGvZXQ6zz8yoggzQn7ibWNgG9Hbnw2GCvgOMIbfL+Gy4MxGyhPF
vnkjbdVALYh5wMobU3wq9D3wmPlJFBVTVH3P2lRTRhB95+7Bei5mxYPRrMW4ZNfXX8vd9YldPfyA
V6SiwgQmjWG6MxVlhLV/RpxJuxaxWlRqaSpQWKhDWAOUn1t7Z24SZsngBfi/5dwla+UxiKmwoup7
6LT9UWkPM0av8gAVMu4gDpTQtzyaVjRMjI4RGvrIHfGYHXUfxkJ9Aa4/7VfA09ZE3grTVazWRu2M
eab5KFMkwup9iy7qB3MrsUNfEn+eGj1pbr1bK16asfJmEiws6lrvCbYZ1qHFHOeqFPPrC5YazSpD
CLqxOaZeDfyJGgIhpyZkN9BtzepZcj+hv/dXTCd5+Ig0h/LAWpO5wHGaADrWFFhAH1xMmtYb+zUD
KhCYC3ig6GWuE1pOe5592M85LRB9jBiJIAillA7HZe+1owv8MJbCBbrB3qtBeqCM+asIQKDco2++
bi0Ua7MYYPYZKgUiZFDkz4ES9OTw0ZxoB/wIilGwNXba2JgJmaqKFw/qPtS7yQwrCP21g6wHd+mT
mrU/7l95YvDZEVCJ4Zs7EvfJQ8jOxJ4Vy6OEFjwLj84ED5k5WbvPePqhvgjGBXnMYkiuL26nAjbR
qBianoh/Nj4EJy1fUG03FDEggqj4qHInGwMEYFQ9tmcBYiBdoAi4CPIMo0uOQ2UtrGPaYeWxTYuN
WXoMl/tFjJvcSESlafAWy1H8EB79o44IW+ioook6ogz9bPMDCr5QQJxg5BwOIjWR7ZxmGYiJUh8T
+UOG59g4noj6ELWVjwFH82q8xw9Ibh9KzMEpNXbMBTLGjsGWIQu4DoZ/UzgLo+oVYTEbE7NiMBkJ
HkUO3gf/XicSDfvdkQowF72VlIEv14GIOrpOZSomWrW5NrWmPmeDYO1t2bd5VvthPiL4kXMQruE6
w5GArj1f4H4DK0ATaCrmspimcxYoYOjsZUKMKfdesflhVACVcEK9MBJflJ34zccm63GLrlIo3NQH
ROsBhQkDMBAwdiga9KoP9zPtLSKCmeAai8mgLxobsVmxf+KmQt6qKLZioFLmcNxqDXYdfM5mwKKG
jkbJIzIa6rn34mEc92w9yusAaoUwTUqPGtsB3kFiACFMX2r4LW/BBEWuGLmu6uFHPiknQmUtfKDA
yFEmC8AaiOrZRseE5SO0sGmH6Id1QxHBhxY26+KYSjGR8p+b1yt+kfGHSmCxPipABXofBZ9G77+c
yV3A5xJyhwiCJhwA1h1riG94EnNCgHRCjIeXlK6XQ7/PvEAAFEiQ0SrzciLO5XeVWUC9xpLaCDYR
++eTAF5pyDD0yTcIUMcMImkTrhgASSckSsjfuQwJTKILyCY3qYdHS4HMGAq9oKEhl1MwKqC5R0K2
QP48h3MGMO1NDDp6H1jZHJfMDGEuOacKyk49Ll4Y6NvCZUkE0yJu6aUHm4GqeBnjY4aPCmxyjI7A
RJoe+o1psmDN5utsFT1h0rb/MLCbWyJB4ju7y5AqMeBZhtDEmF93dLloJ2ALOlNY3d3EpJY2n4Iz
Vkc8brCOkjEn0hBQJHVks0fvYvYUwciTXz1eAWlQEsKNHQJ2Z88UhqN07q6iZTOtxGZbcUxeeHyU
aLDXBXQlzxissITrUcl5xidGgQu5GpkIUZfMRqaEu+MwQpm+gduIJjQ6XxfJLgXf0+CCIwi69k//
/Mf//X//+dH+h3tOV2nUuWnyj6SKV6mflMW//qlq//zH9d+/PT3965+2pciGYtqKauq2Ldv8mj//
ODz5icvfVv6PVgSR4spaMM+Uxa0th4+xz+ubY1U3Ntie/HQmVWPJCydRhFxmP7WsdXKlJXSdoebp
EzOil3DpFm39AUOkwl5H7fjnj6h88xFV2XQM1XFUXZcN4++PqJRS0jSZEcyJkCx8e1AF52iP5Xld
ziwDzPQGGCtno302c0mR0MHx02r7y2cQt+HuNqmyZeqyYluqbOt3tylN62sYdmkwl4snM1fG+2Q/
7OorUQOA4WRFRbdyIuEur+UimOM6KlsW1K0+6fIpzFme9uXnD2R9+3kcW7Ns3XBUU9yzPx6bETv5
NYvSaF7jZ58s7HbcxDsYvcGvd192frmU/velbDso0tAKgbrW6qY665fiKB/NHZVzcY6yYbxzXgv+
W53THeNbFi3n6bk7Z+w4Z+NIUEmJRz80/F31pG/li/GSvuZv6rYmiIQ0hPeXK1ss+awgJgQXMKU7
ip/BxAcbZ3aT15w/bnut+F1M9/lx0q5etxv5BUfULZYDzxze3bOyvR0y5rblZn80j/YrLGfrJX9r
jt2T+2q9gPS77+0BFsuTYJucGVSZR/11f4yfBZGcF7471uvquTtqcLqYu/LWv0OqlY/80c9PTrV/
uZ/3y1luJamWWsSXABzDrjru9UWeeyMjQ9S8vdZd382sbZVenMLsOwVhXzcdp1inb+e3furOrvvb
XGqC6T5e+2RSeN2wukpAW7q6Qge9grn58wf+9vnbpiU7lqMZjn73/Iu2MEvfD4J5HM1uajKs4VtB
XPSagVssQg0QK/jljVeVb26RouiKYxm2rtqa+Eh/rO5OuUl2KjlkBpvlg0d8LFLqmwoE1yUzxcP9
/8Y5bjLj5K5YvF6JtEms4DFL6nlBgIvVjq1yFmtEUFdkW0q7iDf055uiyN99RJ2t09As3bGs+w1B
9XP7KrvpPHKf9HZhwazP9V1iPdQkVJqLzub67ujni363clRHtU1bVTVbVsVn+uO2VLfKLlOtAkmE
+NWgy0Z7Z87ScGMnuyL/5SE43z0ETTEdVZZ12TTMu+duq0VktWprL1oSelttqDXLq7JS84PN2+pt
Es6wNAEp5PUuGntUYG820qlVpb3Uz123f/UoehuGYcl8b4w04bzqvlQ3JpedT+4YLRARTW3woZDh
HL2EDF/160KRKPodzH9dhri3jR4VIs1RRkFgQla3IB1ynnp8gkjG2iGxJ1LBJqEtakufOC68xhtj
cyd4gLS2Dym/gm6r520vtFwysJwPlTkEEhSH+u7KdNaXnzuk40qHybqp9LWW2WGAdluBi4brRDnv
/AVb8DCl7Lsm3aBqPELwYB3X+76kmFR3195L7mEbFk6kFKYCIsksNqCcTtUOxCa9xLdL5vyyDL7b
+zXNMjTDtjXTlu+WQZZLmhl6PuGXyOiIfDeIXwM4IKIFZc3PK+7bs/fPa4lF8seSc40694xcRl7i
ANmmF9dft1CxrfUewp23VZKLSrKwfNKNXdDMfr74dxuPZiqGbVmyzLe92yhd2XAbx7wmyyJx+iEK
oby55CoEimJxteA/mQyc3f/FNXVN1mRLsSzVUu6uqct155Z5Gs6BgnJCH9QFtzcp+lm+kCCRhIOf
v6L2XW2jc4N1TTEURXbudrrcyJNKSvT0hY4GwIlKhgki78f1xRplfZfw9xg1/Nxd5xMBYSNgAGXG
Dm5YYmIvWDTUoYP8HPR//lym2L7+rnds28DvWlE1TbUN+26N7TM5Dx3u0iIMaZu9Q2udA7bUhoRG
kLZ2Lfu8iuomNP1HxV8b8UFuz7o8lmoq/3zjyrsCtKKUyYC3eGUYKdrGqIoO13hNJB6pXkWGgWW8
zpA7pMKqccNGocjBLN+T7xCt1Qx05UAiF2bZyKMzecivC8hsNem9LIQCNIqJI0IBG6q8lPV9KRy4
JbkkmQZAal4qwqKuN4JkumjI1ug7CIkbxoCVBeB0e2mTw8837OvWbDuKolqmxs1yDFn8+R/vSZgb
4T62HXOheYf9jdlPI1LtVBmeSn6mLvv5amIV3j0dzmGTl0JTFUUx1L+v5hSWasg3rqZYmMNk6kyO
Pxwfw8SfL6N83Wn4LobJAaBzCHMM/H0dPazquqt5GwI1e1c8KHTkKfqmjW5tXOpen62173D+djnN
kR9NKj1DVgYRQCbGrthxL+Iq/uWVUcSXu//yf36ouy2poFcwg6bx50B8qrp28jW/iBQ6LW8tkw2h
L9o9DYlqDpr9L9f+7X7c3fcq0tq0bRpyE1uYsOHWsEjH2+WAuv7x51v/de/7+87f1femfw3UWr5y
5yvmAIzIyrXqzapmnCbSMN5P1eyX4/6bnZ4rmqamqLRY/OduJwq1rC1sp4nmoUwo3jhik8FE7Xpw
EqJ+R6AC8OpxB2uJcqqWP39Z5WupIa7tWKwyix5PFff9j7dHj7y8Msw0nudtPtT0c1Ct24JZ0R5y
Y7XtrGKUaRulwF9o/cuVP2um+9Vkmo7mKCZv45cNWL9JuankrrVK6CuSUWy9qN0i1/rEg3YqSERG
e4B5uQwN0p96+VuaLvV06SZDK1vXVb+0J6kN61XZD6R6FUPyquHmAasFyXRfT3xmXSpDOYwPUakY
5IMzEsNw4QRbHHx7DovZNc6tvNBqLmWPW3msq8vCCfs6E8LbwLl9EHFJILacjHxpZgz1FwXjI9zm
PYOngwyEaZfEBcdJO98rDzj1lVtv4u/HATYm68w4aOWoEhkQKGwHOdF70y6bMI1vCB5g2hgOMyS6
2kRDlcJ41GD8OksxFDxjTulGfWGw6CR0XbiS4R7hTyJ9aEm7KzzE1U0Zmbcn5dEam+a4xjZBHuFS
m+/IlPAgqUvzX56U2GvuH5St27KpqmxI9OB/r5FK011DCkuYR81GVxd+vdureBunsz1gBSTkmPc9
+mV5fNOr2Q6giO7YnIO26dxV+UrWXhM/ScK5h91Wl45raZE1xEueWQZSs75SJYi+xCzj6bWKZpyS
NGg68VDaQ52dWz9Hv4K1zO0x7IoxZ1mMELdWJgIlsErRGW8EOvDznfp8W77cqT8+9N3bJAWynEjX
/HODbMgXdA+8T0F3lgEjfWQpatuvJAfr0LPuLflQYrfWmH5UG9PZyObUaxcu3ATaUvTT6VOLbMcS
JAJvk8rhbx9WbJl/fVhFsW1T0VXOMsuxzLttxygav7Qc4owLXK07ZDNN3tMdNNPNWMMiN6gpiLDD
dx8kzMH8CdnXNlQ9c5xFT35ejKsGw0nZHDgyPopSOcyD1c938+tx8/cHtO7OwGAvV1Yk7WnX82Ea
zVh6V4qcQGcADyWDckybu3tzpieL2Nr9fO0vRcXdpe9OutA2fUut/GCu8+Cqw62aUVP4zSx0Nor3
S+H77bUoeqko6PEt/a7w7TL/Zl9vCdcSW9DaKxZ+S58PfwxT2PCXw+bL6Sa+2B8Xu3utUruNnbBz
48cSmld6rqBbqw81ugUCXni00sPP9/ETorhfZI4CWmbajqY48t1pGqZREUamHs5LJNtmhLnoVR0a
zsYtlnmHm3S+KZVL2BxEhZkeoqgaKzHefFayjLR8UBTOXI92zXVmRpD4orXJGr3JizyZFcXMsdDA
ShsbnUb85PgcBcwE3NvZicjk0ZBBVW0vDtECuAe9gC9bef0gSx8SJkpt+N75UILM7c/f99s162iW
rJiWqWrWJ+j7x3nqXuv05lRJNN/jxIP1htaH3cxdBlOzGCSxlok5gudd/NI2fL2wLPZLTnFwUsWg
lvh7k85Ui1a0UoJ5J6/3KCqLZObQMzSzQFoZxSWg6L/2KxVCrbL5+Ttr354PJjiVrdC+UbD+fWkn
ukW+kVMxebXSCwxoofV4b9Ehm2dvDzv4hsH6sPK2krK56e48I3LJwOlVY+gLuA7MR5vgptZAsZ9T
OAJFiJQcmVSxMxi68tAVizq3BmH0T3XwSz3//X3jxhlsgWA7Xw43w0zcqKmDeQilTToYPp904TWz
TmaPqfsOjE6/WHTkEDSXn+/bl1eRJ+bosq3RX9Ns3+NY1IGFWSttNFexXbbjQcx6Ad7jeXnqwnR3
pvHLpibe7b/exc8L6qoA9Nlm7LsNX1e7WAr2EnAyKDqANQnPpELXi1++1vff638u49xt20ru613X
dPrSe+HsapbWpH7M1vkzcHK16DYkgc6CUbV2Xh20Aa0ArW8o9NI+mqZriD8zfJWetLRhDt4GbsPY
g/BgnoKJ4cMyORIhqELNPDbv7bp6J/+XuCFr13wAThG5sU22xN1RMR9QPyzLAyFX2qU81AhLkidt
m8NmjdaIXEGlY3VYMHFFQW2dyJbrBrARwlfjZJyg+AmKQocbJdgVs6KTi6zOGhlQD2EsWL1cErwF
ftNlePeE/edRffq1Pv6u06TV/O+n9QkS/rGTOEqX5nEHEgtY7ar4eo4ZB4EAUzxUUKNZLCWpJGBw
Npow2cbDG9A+oCH/+XF+A7eyTEFIdEW3DEW9f5xq10VJrO6j+dV5DJn863BiAAFabaEiciuf9xjW
qYefLyrqpC8r9Y9r3h2/Ua6oRrW/RfPIHjMRy8Ix8IOrn6XfQKdPVOnvKzky6IGpqapu6IZ1t3e1
gdXFcu6lc0bbCqN/Y6DNb/jcQOc2Z67aK05GyJvZ28OzDh+67pe29usrKS4PagHirimaov+9dVZa
fGPrFICismDHlkFam01HA/bz/fz6SnIZLqJajmGZpnL35iduZfttSTFNvy7Qg73UDLiWSfEOOkRT
W8S/7AJfn6C4osXg0AEr0Z27osb0Xflq52Jz40wGzpODLWeRxZDk10f49fj5+1LiHv/xoihF1Jae
z4sSYjaQUCPOOGiSZpNmMwemMREg1fbn2/n11fz7indlvhZJoDJ6Hs+VAucp6CyQCYhz+/kin/Pf
L0vTlC3AZstRLPtuaQY5UJzj16hbpFUavqrWQL7c5GfDIiF97hnQp8jOdtdddTH309Qs+wfqpF8+
w7ff9I/PcLdwYt28FlkjoSbx4FIhmesut4cYiQGUAn9IB4OJevH8nJ+1089X/nbF/v8L3+86t1st
JXvFC8XuV85Dd83EJUUmJPa7I3PHn6/27Wr942p3+41R2UVw62IeaNmvcCEUkQ7OVGsX/8s7yuxf
Z4wkM066Ox2jawDkrjFSj9OVYj/lZETq4BhaAvDgH1usmrv3qzfDIsnEBSWbxhGUY+02/PkLf3t7
AV4Mx9QpGbW711MuWrt0VUu8M+MmHV6BDtpqGwQzWd2kOpvQ+ufrfTaT94tZBc92FE0FbTLu7rCu
d62clAEiHBSpz9VaetW3cC71XXZwXnWGwIyf3z36+W3wnr8Hb83Oeyt2Jawc/ZBgXYtv6BlVm/JE
TPcOW4odqgH5PT+aL97Wf8fKalc8ExW7Q2wakb6K1UOyq882rCukkvhiPVcr8Uf8H0hoZ/VVF7lT
16xHlsylJnA1GKq79Pjzl/6mtqT51UH2DFU1FPl+XKREaWfLivXZwHJ4l9pGKxZtBTLlz6i+OhT4
nTe+OvPWtH/ZPb57cf+89N39rgLLLDutTufFDZ96gqI0sHvp4+cv+KVzlf/+fnc9h5unelNDz5j7
xaWBXYSRA2ESxjhOp1frlxWrih/2ZQUZMuMh2klHva+HIsnPtUQDEU9Ur28TbQTBPJ/toxnVEAAt
lREjIw09PgcblZEWXxQX+sf1XEYw3K8L3x9K+YZ2wkaS8Mt9+O4IonXQbRXai2LodwdCXmVu4egS
Ao6NN8XGG7fybFFg0zvxBvJ+sl+1UN28RYbQRHlE+u0hAKYaPhc32MSzdpqNDRw44BcnH91GMxfJ
u4bzOFnaHGQmokRp43cjXT/jz0T/m40ujOTKNzjDdAyTSjgNdR+uvIJGlpJ5gDHxG04UB3P/IAXY
knRM0EjKgYxVwyhFsGMokxZD6maVL/CbeDcJC4dRN0CTrLVjZkKIN51fgIDP0+qvxwfwQLej03po
pqrcDzTULHaaW1eH81BfpzL0yINNSl13I9NaxfwMHm5uw+qyxkwVilu4UCprqjNt51VR2pOGTY5j
4RbMuNVT0JI5t+cycUgEDgm3fW7xjJMs1Ap2g2v1zINm3uEMe3MoUwV1lzHyWqrxkUkmtKIFnbj4
QYVvkXAbDBrT6DvSxqm1Jw/0zTbQPmbEAqu7Uuq7XdyPw3MnL/ZskvyPetUHgb5h2FEDMrbmLvfz
uWZBx8nXcQqJzDukMAhvXS9XDgbZByvjtvF2e5Q5TaGu9QSeS5ozxY/251RFS6fiUqq6wybEHxcY
W4qPV1KHfVd79Px0LNcX+NY/r1fly4t79zDudgfXSFOzjUxyMctZW824x2azdt2L7rQPDnMjKEGR
gYVYBEVPXYB4+TEhz9ExKQ1CUZwxU8dfPtGXt/vzE1kae5atwYe7OxY79s/OySUSWmGZYlWk0YPZ
BJSSonUbVXpfZ1UGEEnDc6Ftfrm2+LZflqYBxwyuBaPne5pNkN1S33RvGI8BugFEacYCrkQdzgxQ
oz1Ac9uNa5JQElxUfr60rv1y6btzuIDGklZKQzIIyKYG94p6D2lc3CvdV117jEggy+GAahPV1V7S
20tSYraHb5PFzKAhLNgmmSU6twMLzy13709Z/wbmVyFs/Xg/Ul0yP6KD2i0DF3VF6CwhDfUV6zWt
XtMrknfRb9v2qEnh2dYOwQu71lDoaiFyhioK8Oefv67y/Z1mVMsgwdAc7a5Ut5u6lEOHTUADF8qb
cUFQEy8SLMqBo8+C66XDzSkKitn+Ov750l8qPE4NCJcA3QwyNPtzBvdHkxCUbp6VTUFH6cY9askQ
N4KQIqJvWuufr/Tdl/zrUnc9nefWplJI2mezxTirxuDQH96UvqkNlHLuYgiMcedvtAHjs4f7axVz
GFNTMgZXZZ1VLO79H9+wVeW6YJWoKwOVCh55j2/eS/QRLorrprwOJIs3euqmxxB6cYXJATV0lR7M
CL/i2yBFDrh2h6gh9xMyOax1DOEa+RE57URZ5PI6dJ9CadyQJ8XSvL4W7sS4DUq8Ft15bowbhYyE
aO2HJAua83l9QZY2sLHkvfWuI5lMpo00NHHhwNr4NcZ72y12+0H+cEW4uC573mMLu9SbOBCEMYQR
etDbLHYnsYhdZoyHsXM4UWBIoyXH6lh58zBMe4TjTNQiUzMICmjnb8cCDqNEXlOf/HhI9HzO+e32
kF0f4Oz14g0WOTaGYeJnWxCzX8zbmxwMDGDFdpLArN+z5rXH+gbev8mtqq+57zf90Q/G1yOB6hL+
wfUQ7wU0DJy3lr8N+TsypMl9scyYB97mXXdMcL5ZsbChzGdzupX8QTLX+GJgvlcNZAw3MSCRTcIh
R7ynJUQmnCqu0xbTPhIVHPxU8UVQ+zLaGVxN3Wl9jMfamGNNjp7iWU0ZfEPvgVcD0VjWXJ+qbjhi
/K8Iy2mZWC15QCm9schyP5kQxY4ptjFI4fHNkpeSP7axgkfDn/Zip0/hQcr82MZPpF8sm2YgYZjl
P+71sYdRRDW0KNL9GcbJ6bx83Q+0kmnVW0Z9fmW3SObyM53gvN0kO2Ii2mB13cnMOONhbo06kqoy
QtdGCYhJOoCDwl0Lpfe1jWwFx+emxz+BvfyowJxPRm3w0oYvPAAdc0Fvcq2JU58EhY52qEHXYxGd
gBETm52FVwHOvxi4pf0rCkl5WBkrvxzkUEYxp9kLl6Jd6wyNC0HHi+6k4xdmzJqnbCkU9PAFpi2W
79qgfUvelOoFrE8aVmcuLFKBYnbHpn8VyB7mRpK2CUbwZtUXCYH/7B3ByAuxKM429t898vEUuy8z
LH8iEos2eCo/XiHsW7iS9iOIJzSpD5U7M6DSXycKXtSzFklKtWXCm3GzoOj2FH+YGaPCHCjY1hST
2l+52o7m2o4frs7JRFeCVwWp8t7ChZsrDYAYXHtQgqLc+jHSJoaGRc+DAaETGGDjyCh3y7Z9dIYJ
IsB66u1bgggLJtR9P7wRetUtrzr2De5Hla79+aspjbz0w4zf9TSA4C5CRpJ4oBdvCfUWBtNkNiYQ
/qGd7Ys3F6Og+X4/MAj1xhkmTQvhXaMqQ0lnjUHli4JtjJJgYcPs85c+dsAdIg0JodEkLhEGFIib
uV/o4a8bZCRtepBJib4OrwlOrBGxudAGn+xsjF+uBu/3mm0Kir2ateZViM61Z2YlBXZLuA2muEqg
q5ipbOHeqSwfVRcqFiVbSlWfztJ0Fkpvjo15nfaY11PjxCkpF3BV2EjqQPov0s5zuW0tXdNXxCrk
8BckwBwlKv1B2ZaInAMBXP08cE+dlimVWHOmuve223Z7AQsrfOENlibPe+FcZ8fSJF+hza8cCmWe
Fm/Vur0iwPnUEwfrvm4NsEI4nEp68zp7V9EtWcYdYKKjvKk0ziU8F8+YObDSREfIFpP3Dqko+hhX
atHvnlhOa8SjBpy4w7VP2rroeFT+1tegP02q/0UJcYyquU1VVaZ28O+5b4RXNQ0VQOIl6soq+WVO
8aDhYPj4+V77Bq8BDkkFBGBqZF/yLSqV1CvKvSHXtlnwPDEpP/mODqdJm+k5Og3XZYJc9rsWXEy+
wXV2lc8BYh3+RcjnClK72XtkNnfCp2+QM6ZAbVoQTBrZmvw3vPp85zVKEIdanT0+mX9l1R5jB+HF
2j7Dajr9/Prfj6VRAwf/qdHQvAnVmiQrmyhQQiqaHPAUUKXgmCCY7dPKqpN5AB1jIgEqGVIc3o+F
eBRZSD8/w5cghiueJp8MGoJiAp37fz81d/8krwfCdjDWBMnZ9Tj0bxn6XcGdAufXGOZmpJtFFeUA
cqkgZI+t83v7+0PFAOwXAmx3lu63McvnF7oJlUyQ5EYSNskmA/lPXRO1muBKSycZ7IgT79pHW4Ue
YBRN1sBAm8Fc6yMAucWzlEu81uHkV9SMimfE/3+e6u8KZJ+f7OZra32UKGVYJNw9v1z/ovWQtGTB
Vq4rRX/v24RFrzo/D/klKRMIGwVJVUxFM+nS38y5FvuDXOV5vKkSm45x713K8fg60h29yy0ZA+2b
YHHs1Qp0qFXT+FKFNHM1EquBVmCCrVo1p84gQuxQ7zQB1G8WrCxT7qPyJ7M7b6ENZZBdpbiQ6R29
tAjRY/M6mhZsPZrCJ3HjlTswoibCDUn30KERAOPttzgvNuIU87AcKaJXvDcxjKIvs0AurERBZ/wf
1/3o1IPjxeUJs6NLjigVxeHJrBpmw+vP3+S7jSDrIyZ57MORIN4U4aPOHdpsAhAExDdX2TZOaROd
W2ATwbnNLn77FoMmuosJ+Wb5gUxWOG7V8YS7LSgJcS0PfQw4ubChUljF+S/T17u3/8b9dbMMGEan
nAbJQDdvm9+mXla60LUxuGfU6swLMHPdkFcUNQIdC0wXIL2wrQRzqqUYlvbwneZ3O0Vfp1gUSchA
Po4oJEPTxkX06RD3zSs5jW4kI8xHac5mbVrF8Jbkl2tL8g89D1OwoZjm1zur88t+o6dJZ3OcXdDm
2i30UShN3XOTmgZraVOdDUgjOFGp4gAhoUz480L6ZjBVkGT6ueMNylX170t21069ilkRb6DUlyUx
ODEr1Wnujy4D93nnovhaLAWa/Hm4m+NLbjU5BqfWP+Ld8gIv1HpzHOuk2/ONhQiz/XBZL35+P/mb
1P6fEW9S+8qLikHtZETDOnk3Nv2AIJdJALu8F2fG5GCo1XSoCuyVUcMhZAs1MrpSwh5YTAVhSvkW
uOUEinkU7mq3mCdjGBVXeA4M0a+JWD/FyYOXe9tIKDfgQViQT3pz59D/9iMBvjcJKOhTaDez1je+
GwUJ/DAalnRj6XNRWM6Ht2t2vxH0ZYePX+jTWDfz1eRi2wy5+LeHGF3zaa3yusG2K9NZTBEQUrsy
//kT/W0m/7Pbb4a82WhFVRVaVtOOGCMYLaGuhdKATPOQkmswIEgqHYwCMlG20joTG4VD7V/RXgSn
c+dBvlwL44OY0oj7Bdsu3B47XhWITZvJ/iYflYZJEPEi1g8uXbe4exdbim7VW4FUa3cOoJu16cAz
nSbCSwzooU1PPz/NV9DmzdOMX+rT+VNUqm/kYdE/zrZvHbUCZ386fcink21NV9iVXbD0sVYPD+/v
P4/7FVjx77h/f//TuELj5qpssNro/QNwpY3RJIDWOgQeSMaaGTD+Ird/HlT+buqJ3Q2CeO79Lywb
+dr5Tda6/aO5KEpr9rJ1HDwPP05zrjREBqLpozv7MGYHLZghDDY5bzA0xiTu/f3oB7trOf35cb7b
cKAEuOdom9AeGH//0xS0ceC1apTEcHt/aUhOR+mycj8mymNxJSG9h3/6Cva4KQLe7LlKkIamjXya
kM1k5O5KzcwXTxGxnVb2s1BCmso80yTqI6Q6EqwLr/a45IzCuPMZvtv8Ip1XEdw9iIxb6rcfNmF1
bbJin4dnF4zbSRdsCsASRHusNbo7s/ztN9d0MheFi+cLebEMhcL0QsnfGPiZiFtR3YLD6LJ5cg+E
+DVFZEmLNOj4lCP28Rb1kUA70lrNQA/fXnPtvO2XnrWkvDC3bfzszot78ct364fIUhgzIg3o4U3X
QBTb0kwM+vYTxFeua7lcdnRZLm4xVT443xrOkGOXUNXUzgNaSbWdRNOKYp/u/LyOvz1aPz/ITfHV
SNwqHoocsl4zJy9sNCwulJ2LemVKNy5vKNAf6K7LaAdN/MsEKb+fH2BcubdHu0RKDuAGojwf+t+N
lAyZC1VdjcabC04sLVD6Nq13+f8b5eZ+zLsYZGlNv9esVwH3OACUdAD8fw92Mv49P73NzT41FW6p
XOVtDOXIGLl/vItSFM1xSn4a5OY2dCPP8xUzxOgbu1MsyD0KtnQKhyxbdlTLZXcbYGYW1OsModjk
V+79MsqPPocxRwVyouA8CrtVvz7lRQGDA81PRN8DBJaCp9QwnQB51iBHhpHCv0RkmcjZjogoLZDM
Yc+Lq0Agravpxp7ANM886chxH6X67FqQ+sSDFUsXL6I6rzbbki6JVJ2uxUdD3XjsmRQNQVSdzsoc
tza0vcOoOiRCulKE9hn8byyiyZdhQVUh9DIoRyVc1dH1YHS/29fkqh4xZ/cxekuwE1Gqma/u88kj
iWC4hfTr9FfKlcKTkVdrxVAsVeT1GFYO8MyIJo9eODwo9IgzuVqIXb/sakBylT4rEsy++nzh5b86
pV7VyNOl3S4RPEtx0SOKiulV+nDhioXRx2SCsL6HECwlYUVfRck0GrxDq6MI7W752oC3KuN9hMDD
YVzpIbqh1FZxnRex6TCXY/qd0UWl6iILqLJk+qvfnD14kWbSHBLCCLVITnqjWT5g8DJbielxoHEW
dfjHACBCMQNBg2TOGIrpcu7jSHU9KMayaa+zaDhEk8qRkb+ZU56YJfkih5fDq2IK9Xt8JqK0FDFN
7i0b5XYA6+kw5dh1urg59UMIYeiYEk2ZdJ894xICDEshy6sTH8EbaDqtcRjIM7xUtK5qtymVV5Op
Hmsafc/n10LQq6n8xxfzRRxRHs61acDgLgSQ0sTXT2ku3oOSNwehSt8CNDd+3uN/U8uf9sXNnczi
DaC7h8XGNbG6NwQnklBqLWWH5dsoaG6oO8GXnioxcUBLUkiYTbLlteyWlU77xVNsqZIXRa5ywca7
rLn+Eei4ya5xKAScXKpVVIN42UFsa6+u4wsoQLsoiEjPtaBvJH+nYd/QHcPsNIT6NOvaWSEnJ8HF
FIGGdJG5S8GL5nmNq0Vu7Mu6exwoBf88BV9LfVxjn0/Tm4gwzdpA6nol3eR/sEsUsSMYe2HTcB//
VnhuVMaQqYLKU985xb8Chv4ODGRyxEl9lTbw8iZtjCSmxhiDr+ug/8UzrX9luaSqU/voBwlQGmjq
KMMHvLw7r/39sfvf0W9ORK/rjbYoE8qLhP2EYyQ/nXumTcuX54SsmrcRHgFg1oY95XP+kxd1xb2n
+C6RhJKkqZIhmFBipH+vMtEPcmmS6CQH1Iiyt4Y4bEIDZGiegBu28jaj5t51K0G+g47/SmMYJ1/V
BcJiA/WFW9J7rE4CUU3JA9ZoUzmx4zg6P+6d5aG1kAjb2DautYtLPD8en+7M/Fja+7LnPg19c+FB
A1CroaZlLJem1dKZqqJFhhqW+iZEiTXWYoL8MVNsGEFctnVwhwX6bQokC/SUaRtrBmfuv3NeGw13
Ta3y6i84cP8GvrQQFwFd046iwdSybEwGz/U5QIw1Pi9wrv75/b8LUGVRBdwF1U82vgAwhiGvAgEE
L8s+G95id9l3f6HthEw/jzRO5O1Es6bQW6LuSep5EydpneK2Qh2lm8HoLQhl1HOv4PGS4s44f7sB
Pw007rVPmU3k1qkQ1MI4o6witKwPvxN76YTO6XR9PWzQ6cfH3XPeZ4vVCsdxpLEWT/cwgN9OK8wS
UYMSpAj6zVfVJ2Vrykb/l8QGNpoFRXKZROzoO5W0b8NfCr0qqgX8o9yCWsNMESqlrPvHys6XMknl
Hgee2g4eN7tg9v/+BUegPgVDgx//aiZ9mlglvQaQFCCUBYgotnMjeEILByzgz6N8m5zDyaEcSXIh
SH/pqZ+GySUpM+Jw8lf5ashR4aMd7H0QfIAqb8FO9DBCxDtH33fZDNA4mQxtbGjdzqKWiGGnJ2BU
6jqY+yji0+uAEKQg/5Vy2pr3kPPjGrxdo7DONajXcA/AXt2s0XjCwTNUoMBgNf5NCu9G8tL3Y0A9
oI6touM1/v6neez1ITc7DyEaHQ+g6leAGW1mTYyTG62TF8wvZYCKEztr59CAgJAW+b7xUR1ZtuAJ
RhM4BDajGYVSpDpxKPnffGTOGwNpMXqbt+1DVmwi1p4fb4BTZqlt+jY6V5NfIQ+UTPtH8Xontvp+
VY0VfWBmID3UmzSxUIq6kWJ6tUW2G4tvaYaIGuAyYWUOBN9vYXTp7iVt30YzmjayfGlh8BVuzrya
jiT5iYe8gLpWEtBh4od7PRcdjCFUxa7zlJh20rmOFr/p0cdAc+bONH93Dn1+gJs1MFHaMAkHqjyI
Cmi0FGb5oTgWNE6nNdx9FH/RSD6g7YpSGI5xyI/cg9kZ4yt+WekQMqmBmFCH/rYgPq1CSY+UQS0H
VnqizgcTB4FgQX8t9dfgbM3GRwD22OYLOFYd/mNoWmTAeawUhxefGv11VxF6jcJ3qjw2XauAK/iX
bry1hKcDtaJEuNqgRQP5KEXPru4thfrtQ+kwVTeWothNFS5wo5KWcnLdcf5OWgTatLcaIxKzBPNL
+Uk5h7SRroAMJTAvat7OUhSRWiDrZrnMVRvcqdChGJ6DcW2nQFIl7DYyklWB2vqsR2T3+txhbAO0
4dIhEz+6ZdGidlPUzeODB76IdYUclxkIU9FbxAAtRP3Mdo8KoFnCvbreV21DYimNdo4o08ESIBn8
u+3RBBHjYTL04GxU64X2w+Mymy7nh4EGxPTX9HJ5n73/vMq+PTw/jXizyMxa6avoqpd7WNTU7ou4
dIB9WJBejQADMHBdP4/3l33+dU399xVvYraWoCU0+3B4XG8xqpubNFn22/3+kZKXZ3UWPzwu56fO
+sC4xjodqIFNpw9YXaAsPrU3Fn/AHtbWcm7Z1m41Wy0wB8dk/XI5jh416+Ps58dVvik5IpOjjtGd
MFLAb76I3nXqkHaUyroEVzklndVNuPP0dtUqzatfzgWleQnrwM47kEYJ+tiSPK9c8OXak6JFJB/D
ibMiRAiPrjSYzcK3mVufRLeUUSiIH+X2ElFzq8HDZALtA3wLJWgN2nWl1atUUKfRmAlXOBCZ+cEj
bxcCaS4K0iatkbK5HqNhq1avRoohN0eQjH1Ci1qGRzfgzkxIXw+Df2biZqX4sRY3akx1CbC5V/VW
3aDIK67q2ndM7y1EAj1F/k+nGozSgTGyD7E61D605CRdMSYYQBh6O1G4AJyOgt7qKwohubeOVJzc
IHhP+ANCg2iqsaRJxbYbQhHzZvCnU48oDPhyOILtJq85x8AQPvnik+wipyDXi59f9LvG6nja0eOk
/a58Ifm0ahJnah4GcNHHlm6Ba5e84CP2koUnAf1UtTkazeXOqF+4EGOR/dOoN/uiqitNLtFh2VQx
Dhsh7U4NYwNTR6JtXhqHGOC97l4SzbN/HvibW+afcW+i3ZIrzO8CORyVDSRt7ao7JZhJApox9+b1
260El0nTkSmD9XFTde6DyoyNnAsVPRRYBWKU22Np8LqsonVWXkZawUg/0IPtKIIoY80h4rhdQkNJ
UfPVRs/bjkLw/+L1Pz3UTWjhh2HQdl2abHL5SQhG7TRR+AX/0ccu6ueRpG8y9LE9+j/vP26wT7ep
EYNd6aSBocxtrGiWGYTA5ZYdaMJJckzbJx+3W1B4LWJQ8JupwmHSmAxA6YM5IoMBcA7XutbpJnBR
UzPvLMBvmxCQCGju0z77ShTqlVYrpJiDuXSQ9n1zHk+nk7Ccv+6mq2M4fb9zsH7XVOJU/e9wN7PR
N4mo1DUJiSBsBwN5SHdLMzvV34xmyycozG1uILWGAvcKSQMu/e4e414dt9TtVUSqQpYC/QgE0Vhe
+PRBrp1wVX21iTYNSGNfB3hNnaYxCAoGkKJblwAPFaapHKnzVsPlBQCwi5Iw0CZBK50IYxylOo9l
VlPERc8LpmGvzBtjVHtD1ho6tCfDGVaXkoRmNmbK1davEJbw/GmlflCodLIknuk6HpAIT/K7xBV5
tw7yQwKwv5LB+HsK9uzr3vw9Avw9gKXXN0r6NEUG5QU931FBkUdWwulYkP15uX5388HrpkFEd0Tn
4hsjh0+zg2RlX4sT5Itg6ya6+dsjl2qD1jETwU7Dal5Oyse0ieboB8VFsqyx+EMJVk/IYFP8vLEf
oRyfILqqohChvWUB7hToH2VCMZWLOVl1iA3rs/lHyHdNp1g4rk7WEyOeBQ3Y73ZmooTBLRCr0ihg
ImRv/qSf+kjp1SjyDwhcD3bQh3aLilKLDWv3++fX/4qx49b//Po3xcxe8Vs1TVtIiJM3ecBrqZ1K
6YVQd5QHUXGEbLfcCRFstVEXqS/oDx7pQA/VB8Az9UrH8B6M8dsy56dHuk2DYJsmaRleKXcJF3Tk
svJs5Bf63/+BvFHmkwEBhnk04wl+ng3p+63yP4vhtroYBVGrB/K4GPRzhpiR+UdBQQqNN7U2cVLj
a2bojuLkqFYgvjcU3Dxfpxl8yZXt+HWZqpEyz+LNkstElB2tsMX+MYYv9vOTfnd7o0kiAwlE0oX/
3tyjSRVkAI5hRHWmJe9BZkkhXj7VnCw5lNMZW0Yh9bhXIPsuW9ShrKJHAMgUQZSba9TneGkDt483
pnfSa9UysGYewOmMql8T5FyDpxwuXYjAc1dYYnWGMPzzi39zjwPmpQZJHKGqtJP/3a6NJIp5P0GQ
BZUSCjxJvyLghOd+F5L1XdWKvJ/+u0490BS0m3u89GMxTWvqY3TvmmIaYhsr25N250MCYDFM7Ktq
F/jNY+DiLxrD+fk9v0lY/hn95t4w5SEIJoMb/V+4Z0BmDAaDtnxechbfq/COf9vNFQGrDsiHCppR
Qe7031k1zWRowPSCoIePIhjpYmJisUGDvJfcmeYDgZDQvPAnySpRJSQI8WhA9VRM7bj8aAoIBzQS
n4vUtAfkT0206aq3RrgTWHyzNz8/49/qyaeDOkj1xDMnZOkNqrMDbcihiEYlyQJB05/n/qu8JhgF
hOUAslMYgfh3kw3VtRA3jckqTya+E9Xt3K92Y+NQCH7DEikNO5nM8XXgzkP2RwpLewgbTgmKfs2l
Vv07e/27JQ91mIIQwfoosffvxwlbJUxrNw/36B2U4qnHSli1jQKC+D0pv+8WHQErKwGUsYniyb8j
1QhXaOg2x/sUQpfonkyhWRhuiTX4ITeiYzlZE7voLIuwUNcqX5+urojkXwAUM9xnhUH/8h5Y8bsI
yvj8UDcJWe5RhksGLdhEDaytKJzKV3GmwUURuiOnHbewWyo2/Vk5HpX8BIP+6+ru1fDdycf2QNRV
pwkyisH8OzdZrCaa2wL1NfrKbrt+Cql/ric7hUsz93Jb584eGkoK123Ew11HKIAi3slivsktjM+i
fDenXxIVTaXqdbzvh0WFRC/UwThi7t9Ct5o2LVXDe/nwt0vikwzgTXjUhKXqJoAS9lfpKMvvdGes
sHyoxAex81AA39/ZeTcHER4ONJlUKBSU4mCC3zYlslLP3Lp03Uf5QZujD6UvugWKF9TXRnf03+8/
D3cznV9Gu3k5Keha70ojYQ3sPGiCWYee3+DvBbmeKtqH2dryvZP2dhndDmncbOa+8yqv04sadY9f
fepZBf1+tVrq7VMkIaKNlShWnumckl+C5kfKmfLzK9+W3P/zABrVbJDNKgDLm2wgEEI90aOJ+1iL
mNUpK4iFKNTgULYF7LfPpqd5NBXgxC276cYeLtFBvdP8Qj2brfLptvn7CJooiYZGLwgc8s20R4Wf
D2LPI2A+gdUcnMZfYAiw5DM9NOinyGJiZId26WgBhweeO48PuJ2pG57Skp99J5tm58DGRXIq4F4k
PA1Y6V1tb+fjaMpP8fW0ac8CLXvWMAo234JlNcP6hrh++uxtODhMq5s+H+bW0pHxULTL3Uq24Qxc
jhfjdFzYh7mC5adi7X5hVGXLXHIg3K0Wa7oGhilmfgi+TiXr7FuLxfHnz/N1bmT0phBAoBkiCTR7
bo7goA2i2JRSba3nx2FpKgs1XcL8vE6carL1801c3mls32xwQ78Z8OZcC69elJVuXx2ojNaTbWuA
BxLGwmjdre4SS/6yVP759IzG9h4Z3iSikMX+PUW9VlbcRgi6Q5LY5BS5aME+Vgwb6dMgd0JlUUuI
LYxwCtmddfms+oBzGV6dEqnwYX7NgSTNoEryi1E0C/yFHDho7IrVFHZIg0qLOo3R641mLZTRR62Y
QSI2hWmMBoZoyeI02yImZ2QO1NM4t+NRWM5yX6LXcpVir1e4yHFMSeBK2HuFPRDWtSjNOX63MLLl
xFu62VI2Nupk0aI25y5K6H3VtHvrDVBMM/+6LHJyk6PbHFDKLEPIntMEfJpyJx74CzX4OomGjlKX
iUqPfhP7R2HZ5nqqXc/eU+e0G3GmLqpttvUfovlHYJmOjClc/iyirPXsbeO1tMzO4m9/Ly3VY7cS
V/IxmkerbG7uPj6iZba0Rvt4bVHPtXXyIK09BxUQ+iyxbkvuRjr52vT6PDkUi59X+t+yw09vcbMU
ZKlopCt4+oP4p9yAJInoZ7q6MfW6BUtBdKdX2ZJgjkMERhJDgvPpxJeoRfZj2zdbDkZEAam4CrhZ
YdCI+fIFSiomMj0uopItwbts7UKkrjyrIATrUMxtmlqSAYfM0ZD9yrGTXHfeqpAXIfL+5N+QpbF8
Ip+7TqVn7fzz+/491X5431vlfjXWm2qi1d1ZFC0hsSe9I2HTpi8Apun5Y4LHtDev2+ngWuyHgGUW
QjodTmEPzvEgBfOa+kLpZM08w0UZ11BpWkpoT6+j+Djp5l6NMvZsglxbYJtjSdHCNwNWqdjcCUH+
qjB8eQ9D1ejoj2oct9pbCImiEpkN7QGa4dgmNHws2Yt+V+EG1OcDkojawe8uoOpM/U1Ot365GtJs
1oxy1T7I015fTgjZJ3o1ldxmUZozYZDmWe3tKuUikc5esx74HPUgWXvukUWoOteOr7DGu8pSR80L
TXY8/Vhq9wLtvwyOn17tpkpKuwZ7k3LSnqkByRt1ra/ZY7tw679pJ83G7nzeLMKtuIxX4qu6ry7m
Qjrqi2ybPphO+uDielw/lIfq+DEfwMdoU7yD7Pwy7LyPfq+ugo22938919P1OXyjM7dU5+ZTcTDx
VxQ2Gj6oSHw72R1lnf8cqTcvNV4oCshrRD21W45a2ErXvglcbQ2/xpI6XCNUW468XVyEMyW7ouCu
2tS54gY7XOyXhUZcNKjSAq5qUVMfaawtd3F/8freHj0i0vZwHfZx2/2SaqQAJump0sfOpEjIIF2f
80iuraF2L00KLAttRKHL8cWRpgWU/hKFnbp4CCH956iQ5HVrB+Uv99o/1a7V5PDBy2efHd+lFUWU
lnYAV3Ucz/MIp/rkqc8T6woHJWeN+77jVv5RQjhB7i6m7trhNZgLwaXPVCfy6Hn23OwoaNeGaMut
M3Cn9MVFH9CH8tyqRkI/3E984qD4JQWlqstAP6nSj++vF+1G5edISp3Szp9qakKS0Z8CfoiVaarh
98TKN7N9cf3V1ESn6AO4Of7lXBJpj+e2Z8zl4SPFlVXvsP2uEbqw9R7xFFxCc9VEvyfdR1liiwBP
WylaV8KAcpPiXLXMjhatOcx6Q55L1bl0xXmYx+Ac+Wr8jWCI27RwBCU7YZRitQreniAOPfZdCMcx
L04Seghus1SSX1KWW9CqRyBeFpwE3bWSprVSoj0tUadFOjk0zPrQLdzOnYsKKrwarp/RBJeTllug
QPenPhYYDjTR5FCN+R4+A22lb1KMUNTMeLgG0N/zZKpci5kXK/tW1EjBsmmk/IqU0C4NHHk4mcuk
caqm2oenQs3tUg4WdeF7VtpU6IUKw8LzKFj10jSrt1V1fW1id1WHzVl15YeOC1YulRlC3lUUPqdq
PXdjzG8zzwp1bxqVHHuB6QgCmF+BxlXSryPDxXayoNydGG8mEglGAui2eVPE6x83wavUjEig4dFk
PmpW6rxfVLjKgu+jjtfvcyk7dIk+NtvnYYKzQthurpVgh/0iUqvSCkTFzvGRk68I8YfpWjGZgq6a
08zz6oJl4dti/PTz1XHbs6BuDxlspAYSNMGFuQ2YARCUAh535trDAbbCYizIFjJFmTpWqU0Py6bn
lH321GCVBRF2knRJA1VEGPBSU8zXoQuXePL0uWaHymgc0N65y7/kUePzIc5kAlshqBNuApKC79/F
tEHWWX2idByBWk+6aRWsFe8tYgtfo5efZ+S2bP2fGfk04k3wQNoWmgZ19jNUksYWX/BbvkSLgd66
68TWpncEJ971s/p0uTPwLUWKkU1RwXEAtgzNFAAM/0awnas3rZQ1/pnjIgC+0L2MBEpyFWEqO93j
Fmvs9BFOboVTPI5YyOvNaRkfWmXqw1l+CoS97s/SJSWCN5X0i2gD45uSX0H3L8Ut+QmV7Npp/6Qb
5cgfIkdTH/DNnm33xfSx6ueDZTR7L7LMHVrHwAiWOk2yGWoLGu6iwRy29NRdWub0ECytCCvzzOod
mAWw5lHuyOTpq/YntXba/hmld0R84ie0HVXnFSnJA3plsHAKw1qhPncAUP1r+BXCp25Sq8QKm+Qn
PoJ7mYZHQbAwtUHLppk9UHKxru++tTLxiH1H5+I4PPw86X85vv9cYQhRjosffVrwg0S9/845MUgT
a23QPQpzqo9M9Xz8T+3gYrQBhY5LteyUy3o5/ixYkBSSCD7KM8VOZ5HtrcrfwbxxCP/I6arxSrZl
fOXV1WQ+2OM/oq1Oz+hoOiVeyZNlOQdnOsOuFzv7YCnzf/V3Am7cE6yntTvR1F+E25dXG2lXkH9H
/NFNPaBNuDf9Tu3PPjl3b0XSIrJQmCsQ4jH39CdRtlxX1mOwCuxwdhrBI8m2miwCsH9TPbcV0fno
1mTt7fqjJdexI3Hd1LPhlCfLuJ8K4jNaObDhE2DK000zs6eG8/AwmV0I8PmWDyFOhrOjP0fixFu0
7TIZ0I+ZBwgQzuN2YabOKOmmO6Xz8xcdUYt8s39eXCbPVbAQQ/pflyG6/ftNa92f1JlbXc/+JjhF
O+Mt2Kkv5aZ4muzFjb/N/0TP6sF87J/DlbvPntsXfeM9QWYxTv4ZALq/yRbXi3/on9Q1m6/Y6ZvM
7rlu373fEX9HcCremif5pYqtBPfyllKSozrzPYsHY2Pp1EGVIZg4Fmi6XeSXkq2Ma7OMQsuLMe9P
stW+6gzfzvgU8VK3psOsnV2fYnioaI3yL/05d6pzvBfsfjq7TjtnOChH8ZWHsCd/slN9SPfNh3ky
oA3t9T/lMnqSTuHSAQj0nG5Vq0e7cOWupPmwHz3Qq1+mU67dlbqIW0t9cVfhu0I9cc8RcawuxmrY
Tabdy+Qh2xW78iH7VT0NL6AF3hJIMC/siBSQzYP2Zrz5j9JRmpt7daksvD3BxFO2bp6HvbLyD8m2
dRTPirhSl+py8ih5VrbOl8NC/SMdk11EUSXZDn+GF84dZatvih0iWQfhVDzrm2qrrycP6sE9Z0/C
idWjPnZ7/9D+Mfdvg2O+Syf5wX/Ml/njZCMd1T8a0icbZ8aAR2+vrNOzX1jNGlLTInPKbbWYWOk+
WaV7VM+sahu+Y3y/as7KSliFZ213KdbqwYdFc2DTWRgr2dnWOw6/B0eeJTaS7zPBFhdURk7ymt7z
tl16W9SHbGVubjQbw3nr5PCW62GtO6njP6hrwTYd92is+ss4I+5pcPSFRjiPb/iBAgF/GsuBdbMV
MMnOH/K9YlNWWNQzHGSd/jymAvvgzcm20TGdYWY/11g/2+wYP7gTq/vd7xzjtdx3z8QlWCvPkzfq
DNUxfOAH0wkPzYcxsdCpJxbCXVVfy8/BWt2XjmOcW6rpG5g8kwd/H4Jx/PDO1LGip5wV+dBPXwxc
s1mbE2YK+RpHP0VH3uvFJ+2XT9qy3WTz0g7mygH3Ggd/2029MQ6JneyKVbY1d+B5VtKRAH5toJmI
MtIifCjXyFfOMbGWH/IXr7flWXQmjFYR0J1dj94i+PDWwx8dP9aZssV+vJ1Jc3SqVhF+rNMctG09
JuY9KfeJN3Lfm9f06brGLfp45d5VXoI/2qMx+6gt0Fnau4+G2+/a4/XjdTFDx+MUUIM5xSfzqO1r
dBN31aF5keeuc8BCcKnRdHJwMt/IJy6ubQlD7HHyREgXUPC7XA8pPepzSMFCAlVi+Zid+8/hs/tw
fVV36bpcGO9/BVEDa9gNT80fKSYOGe+tGtNtWOMqOIIH8UjVYyM4xSx9Hm3ZBUd4YG7CN+WEi/Jz
nzNmbOsgFSzhwTxj511Pyd4elYfrARU87fF6EE/+b2lpGbNioyyUV+kVE7vXYBWdZe4RCHnWBL2y
8CyutA0/2sIydJQVodExXYJ5QnzN8s5whx+lV3SLzVH1bok47oGPJLzyLYZ5N+Ul5V05FUdR48Rq
JqjMW0OCEXm/8NDYtFIm4Z0pluGAHDGzMt6rV3ozKMdp2KNXU7wwlXf9HO78Y/4BYwi5GKddlWst
nFXb5rV+5oOnz+bJfNPn+pbOAXfjNPrIzvx6ONO2kx3wVmpkAjFAaAlraR2/lacMS213gdocMQjf
Kj8xsw2fltfANpAMc+m95WudYwZJfkvZpx/Ns/FQ/pZeqw9to594wmHHSnjpD8EZhTwGq65TcL7F
S7mqkArLSJf+D2FnttyqtqXpJyJCEiDglr5R31i2bwh72aYHIXqevj4y8qLiZEVlnFhn7217yRJM
5hzjH3+j5/fhxOcS8U07ba5ZAh6tcA6k5/pYnNTrE9G9ehBPuMxZoj88antkCuOWgXyJbqUrfkq3
iQf0vr7Il8FLSIxwwpOs6BybW7ivBzLfP/gBlika4MN4eN7J1VLt+KLe2gf+lvM3b+u1HzCItgoP
2jdLbXvrnhDS9RDlN1/44JogfOxsPj8TTyIjMP8bvOg2G3jNXWITYfPyoAg6t1OgAn9wTfidEH5a
nd1j5IHY7orj7GPs+su2jOkjyeLiB3Zh78RH/xZLxHG/T635A6LJP+XckKIIgYh79fqTfRQb3/xS
1d0ch11rNfbo5K52eLrZSbyMK32SkBdL7nCtjuVFMLo7lx8Tve1H7qaj3vFw7qUP6YOLdc7PI9sx
Y+XlPZQWLhvjGfEjwNoJ+SErDiD9imeXOf+V58034ba/wKHOl7Bvz9VOPrRu4uQHUpjs+C781HZ0
+uI+Wi+jrHU+WL6PzMTms0Wn18NJ7tOueCIVioxLeMKY8S5+V0ave+qpu/O+F7SSIZNy2ATpubVw
mKTW5QxA8KlfSYLVnwyjv5/3/Dc7XjffFd7zunaZ79O3K5wi3OSwq/O1A7sOV2Wlp8F4R1GtS/Y2
aIL6obm0/hh9c+mwfkvPr3tt19eGF3zuN9/jLwlqluS1wdpSQGOGK8rCE4Z09tqy+LhvDDq/uwcL
NLvWNq80nsqbdlPRBTwp+Y3wsvo3O721NgTy375DHtJPnjtNxrzOlFkHT73b1WZixJf6Wv7y0Zrv
Zlct5N7y3Dsfxtq4b/BjzK3i1D00vw4Eu3dAYf5tTuN3+92+hYH8t9ltH6/f+NI7qYeNoqU4PJru
ylvtpkd0iR2NmnwJjFg2tJaXTh5UCN1jerCek6t60T7gEpMhRYW5OjS+cL5jaHmL8OkfHv0+Pzx/
7w/hQ+bRYF1fp6DxNgHmnLvp3nsd7ymzg9aEnr7b+gh44Zl743fla4jCKl86FI+39/5j62eHGGYn
gk499SZfvK0ujSufTEDWj825drWT9pPu0eaeiS0/KzcoFb9DsNq1f1Kw1HGn0ldOq0N91G6vvcT+
hw/mLx+ABRV/dg+yVfoP9R4eYmezh4WhC+63+GCkFSAf8KtfsK61zYp+2Ynb77AAO22txa/3U7iu
//U7wQ0/s0uIsbYePVKPFL5HW+ntrX7wmeePjav8EKEQ+9lGT27jW3YVbqrT24ktnlfBfCrfwz0Y
GMOD/ftmD1tzxmsxNkAD/fKtMse3wZvPr0N6QDZy+19K5/9kzy8Tm/+7ctb+A6VMqur1SjbleGoj
/BJ1ZBMwkiKAc9CKxBDp8jIThGIFPlATCmpIWARXdo0svXYgMctOvrEwCY0Gdxu5Q29lPGOpXQ1M
Ow0OujE3S3nZkxvEpKNB/uHqQ67MeTY3DNkUbCqNpQ1VCeJhUqkno4GIXUnsosZnwSyf/qrabXsP
b9RV4mgh1sF2NxrK2ojY2ZnezHr5Nv3QfCIcNhQk5F+qrr7jmn2ZETJSeI8gNrpUmYPeCy4Z5nAK
000w9HaKoJiDsgvazCyzIJx2leLLG3tmi8eSc2OD+GupWW7sVWgqk6P8bp/ma3a2ZPmEJi6V+OZs
V8ZrjXLW6CQnhJzXmevfJ8GPE8C/3YeutrLVyhr+N/LKf2oo/8dN+88xWyOkgOMv9ovGwjIAWDUC
zBzB6AW9fZCIvj4w5hhOZHNp9+FfsUu/1LWJ8WYdmzjSV1flo/t+Rl4HZJcRsPO/Lar/AeH8x6L6
D1hjjotXB2t3PG0wuNIHrTlUG0/ARXBrChtr6sw+tMXQTuH6p/Z2cOXaerZG/4NFG6Hc2cit1TFe
rVIH19MIh9EtWU14FWFZDY2dUYC9LYlIkrx8bbEKUGmLosvQLlGtFRFzbTDw1wbrxX3qXdZRjzvG
ZOJUsO3MkGlb7YSLiabRkV2Osj4yy9DkNFVNMTdV8a0PMQJ1SeRZp942YqyCSRCOct4qtyEPdGDE
qYEn4Pw5foZPi2f8mVqF6CYvpxzccbAaUuIjDwhbAqBk1SUn2LCrQE3sbLAX23tkC7xHyVurO2Z9
8jqQ8f6NfQHL0gGLIiaWjJn89fTO7DDDRqRZe2P+zfBwZpjDKtwaeOpLS5S5rpSLCfG6JxMRY9Fz
3QRtj+GBiwPv//+uQp4gJfD/0Wdj+qwoGgNDzPb+Y7coEhG36bUw3qT9ZjHWa03FfEaGEIiMySsd
b+bWBsJtTfXcnLGgnbb6tHZ61ERAPYODuqh/HsvCkP8xlblCKayQs2yM8hR/dFahk2JQ+fm7IhIA
M/lQ5ahD/0InctMn1H5LQDaFf0VlBsmhAiLbaoaUMc8HJVPfGui/Lz33xumqgeMSEk8vjsG5xR4P
aM4hgxPVfK0CHHP1kU6j0aEAZY+Mnbb6LUoWiS69FS+jSIzWO1aasYEhp2NibNHWbworUGp3/Y/e
+n1L+RLZJU6Voh+54RnLC8OdcY56k42UFtVYq2YYSLtZ9Alzi7fkpULLNczVo4Xw4pdGZm8uPxV+
rUwJV5dtZvjAYRIlGiks+jXI9xmb4FN/43oqH/l+a48GnqukmfVGdVtV1JFlDdiGumZjWisTOjMJ
lZlRqboCnRT77diK6eFP4of7wwJhdDxfldCGdhsH0j4f9PJf/yHspFcgiXvGCp2O3W5rjqaEcISb
qq3RTQKJLVjATlbc6A2jvOIrO+ATQMzgiocAw4kLOMF6suG3KB18iwpn51jfB0Ql9K1DAKLY6Vjq
me4nLTW8Ukq6EXiCH4efMRmTc+45FFPzvfMb/zg5n+naDHAnG3FTTqxNbjKOfpnHOPRkVF1yZ0yz
NSsu9+yQ0RP5z85IX+6YGwNXz1BX/n9hqBH4nGLm4kJDgW35hQREvnKmmqzDMdGPL6wkNk5KI8kJ
dccURJ9Fo5uM8N5uXfz3w6+tlRvS/jno7vsYn2Zuweuo3EgHftk8qQQktHbbGSzOgA/4JrjaLqVm
0D4m6DeUadgMKyfBwyByCp7OoGcf5Aw6yW1jn/JDdko+KPHJWtVO3Nlfl8KWmiD/UnxM4jE47s07
ibyl4bNCQVQiwXA1c3I5w2Io7DplvAcXV98cCDn/ngJR4C7XFIxBO9lZ5oq8dRzH20v8Ux/G/D6+
uExBbld+lJvQKEdD4OSr8RY1GFqzViIztPEc90FNOtpZY/sFBCVYCd3FvvLFR7e2T0SNRCbjZN0L
wQfGAF5aO9gR8E5X2ax0TtmHYFw066XQQstWxYhWz/95K+EgaHrZuHmBCbgxSsbGCv0oQKZRXfi/
4auIbGk0hy9m180Bs28zEp1tv0sKnVYudJKFIfjU3PiDLUN8XzmaOx95eqPEa/9xqp8VxevHRxda
LKqeAsLYkKF8ET+IPyGuMw64dEGJ48o1vTc0f4fwIH8s+BWYCCdn8L4h61PHWzqzbsQTMOpa06Oa
7CkwGn5bN38o1tMdz8y1dsR86OkltOcHVtyfXa3Pj9jcjs6qstdrY0wWukmIZz1SB4Mzygh/Ru8b
xaeC4MvRFOCgDB6hMQAMkTARrnQZ75UNv219emFkbtQu2E1upMyu9XR5/jXzTzwBbgS5Ibd71kIT
iL0ncFossNsLFOBzuownck1WZy0ytxi5rvZx5Gwy+LY0kyb2VHF2GYYLA04WQ2NCAehir/Jjo/dU
ny5I3OU94zawyMloLgSQ2DcGhwxZiS6ivHKafW5m/nCvzkircK8nUhWv7Y0h2xXkTJa4EZ9UX3rj
EwnKT5mY5Y+KKZHOmIzt+WtNs4KbCWtJ4uXRnFUXQJAAM5cIdAlBxCk9gVy2tBNWBeERv/Rlw3lP
/hCxCC2g/EvTzUEz+tTG171gXS/jP+OJ1qokO89bZSaVmlEMVngDTCp+41gHNOjAMmUjvFWpddH1
lWTieIZbdgE6uAXwGGuqUn2Lx75GaNviD58Z/efrnGEorW91Fc3dPv7rc3M6MmxPzXil/3rJncSB
cjaXcehJBy/JjIRbwBPpjDgwqTuM5lNzJkart7PfpfDwin2EOgZUXbj0VB7s+s6q20f3zCnSIH8M
vYskOcnMDdVqaML4xfljeZ4EEGhsV4ihrtxmNPKVuZX01/E4rsyh+cJ0317AZyBL8paY2XqKCrjX
OBppllPhZ81blHtR+y89iVEQ/om2iWH+W8ug4patLLlz0IipxnycSIx9b83ki41S+Ncc1qb0psgu
j33NANlrDqGIFZbeN54Ym8yp2/VJnuznDvA7e5tPnX7Gr9LoI0NL9fpNe5mCCgZVfEmOikh18FdP
g8oyHgMai/ko2Bld4PStQH2TrAgZDo4nyvtESsAfky+exuLt2ToF9YzON2US6L87+jhPoMS41ZNZ
vos2os4W9g7yvmOhGi92yENRmBwhmvvctWb/zjkwvZW3xB0wldX5+GilR5epOuZYP01pTl91vA+J
P8V5UgMkVfQid7d/69eZ/BcJZyhd9bc+x8R6KS8SnAPc3gzPbBehdhBFA3Kj18r/uATkvjecyOdX
+tlYHC9d4ZTa8fXyuKwpGe2T+bKjRxWwERwAEVJJTwhSN0HlvoEGarAEklXUS1GZ5+ha0GVdJxdH
pkcHOSoGzjOVwYj9yV0FBQA07f8jMWGS9DboA5kNvzPVqoGnCH5zn8gkQMnfosfKfX4mLxRDFrGj
vAquWpfQMoXbvA62F6yxVDCcK5E7tD4UbQIIlgU5zdW8II6IOLZKQi5iyaQPT3OD8UhSG+q+8duP
9VFYTr6nsVmyzLbfr33quyFUiFP2PX8MAM5r+4xTPfb0P7mT39XGyD9BNDiqtvdlGSQ6F6ayGva7
hjTYXcdc7IzNtqpnx+E7rWx2PPVQlB47eqr/iD+vmp1Op7DIZUt5hxm+PMB+2yMi2KN+3jqkdXrU
KgZN1/NO+VRdg9SnBbi2MgARzs2E+0IDdP8IjlCt177QXfj9z/2z1qNrMu1+gAcFUyR5F5kgLC+V
mqxhQlIsbTCDg9ts2jBXqGDLxJlqG4e23huk4PUhEa1wTeOgv60MaIfZl6zp3Z/MYMwL4PokVKHv
am+ySiYWLKZnRjg5K9USrslhmTgMsRtuUdXrxaeEW98joXx7zA8O1MHqXbKAn2/LI+0k3gZKTKMv
OQ980+HnIvrPetdvkDob80P8lltmEqxkLk7i0kIT2sAyrV4GjmzrYKNaDBS2ZvxImNcWZq7r6/MM
qPFHREOza7iyf+vZdYZd9gOm+U9h/vMlbHy6LOll9TpsBJnHyNJaNmlTXbsk+1TDUQtWrc3mssr9
vHXxY5t3jLpUZ5+/zPgEBbi0EJjAvYpPnBhbh3JxpkzENt//zuED6qutwUco2+XirkpHyG3TLg7p
z9TokNHvk2jjFMGI8mM4bGLPXNWH1VtlUG5g16tD2SPC+PAkdmiyt8fpn7x2EhEW7QriM3fjlF9W
ZvslANB7JblbevE+Xnp6u+hXPYGxFtkJTPkIhyhX9Rc/kVk0Kq/vrDX/bU+xiUdm1f4bVgs6AWLR
7ZXZvDEteLo1Z7ADDh4jdjSSz8s87i6/kd+qzFmGtS2TXcIvkq386/XFsFwBxoQG1IKkhlcpAi6F
0iGc9YHx3a1cWHV0RYFkC3sC1Zzx0hA1TDV6iPbAxZvK7n7XhLuRMrrCiY7cCZYxb1avCM8ylMON
Iy6psMuzWEYQTwYmM8NtS3/IdGr04g9oy/3uKTG9nJ4/29jorDg2JXbsHGRpP7nDN363VLWZbKNU
DTDojH2QQH+69s50DR+Tzsb+QxfSr+32g+ib9RXrktRgZyjwwmeq0dkdOLexOcSDoRyLzY0xnXTe
3jV3e68Hs32vVHZM+WXKqkvA+ss7fhaW2BgyuOyJUUPf2+ENSwiOMDYcDNWXfGYYiloDGcoVHy+I
tpR0igX5FDs9eLPm9oc12fy2Gas/rOyt9GCU1DIlY3gwMNP9fc0mwrFMt7mrvhJo9kLn/i/2N7ac
19ptI3edWltoNtax75zBqELrkqCmfOtku9ucezJGVaPsIC2xfj1KSyGYiRlhRy7xfl8w8tBgQydO
RNJN4mU2gfFiCvRIbD9hv7Ej6A1LaowxAfh1ILIU8tnS7Uj5lemXcjuy+W/81Vso63RKw6SLoiXF
tsSulh1s2WW2pzzWWAVyUp54mMddbqf5jbUHr/SMIkaxLqvTNDqJbOgqowtn/RVu+KXWZlefMlRs
zYLV32C2/3LYD2cBuFw6CPWDCzUTbrK51/v0aW6BxEmm/qz3PBRS6qwrk4ielfo2Yj/0IZWGYI3U
rtovc5AVNN/pqPGlmPCb4cbEuo0/XokNkvJtLanauhIkI9PNfuunABWGjqGzgbR1y5Hw+4iwKMCN
D3O9lb0VzlAEOcEHf0EGzdEXHaLY7s8Rt6qWT9+UhrojaygTPALKgFpAGMfvV+UyKDmtS7cPXg+h
dKWt1TcH5obyRVIsudGLXbl0oMb8BdTtSe9iTjFkkjxD2hIDDqhiTsxcEY7GW3Jar9zwXc51SzQu
16c+7FakwdmRv5RtgIrrg9jZ40pkDLRa1zr4/xb3lb0UuiuwDdgq249R/9wlnD3dAXQKm85+bay1
WzZY9W+W/jw3dEOf+WA34wcP75oTYwVTbSYTmT9l7ZbCebiEatCpgVjY4Bs1rvicWoyId+ejikA3
N8bQz9Zneb0rYuNlpoJdyYH/WY52Kzg07BDLNgdQkV0DXD5mdt46Qm88aUKIG219oQY7clPvbfvZ
tTgkXAfh9Ilnaxl9p9k9lozqYOanMaTYvG2++t5/fhRgmJybxeEVOkXB7ngeSMQYzVTU21PlY3VL
DEirc6rNv/QD3b7JTA2wGCH1JB84LUix8kGmKD3u6yXqSxe+25/0lIj+wqL54e8Wv6X8mU87Tj5Z
2Sts+TWeRDoDLQp4hye3jozkDNBcgZefI23HhpHaYrDNHIGRWOxyeJDuvn6og8vWjWTJxB+1waYQ
xWgFiyK6yg926qSyBJW0lNgREIqvVephZV3ziPMwj+Zybn21hd2oZglBOwllMB+55VX+NrUxQ3cT
VTc/wZtADAqUqsm/FIcyNOLymhKdN2xDu/mqkKjHFi3kzGYgieeoPkxKUGb3jfHc/jTCVVIpDnse
O3NcHSK0OPMDairnY6eRTcbRHq2OcuOG6B9fqtsAIQ2ZhzUf3um6NDGm2Dh1ce0pzN8pSuUxKLv3
DMa9as6UGwmqeyyWY5P4ku1cWGEywk9FY3dt6WSGCqNPOnwVCtdCbk/p8jBG5aGA4dlatF4N8/2Z
XnIhJs5WOB9Hhjqgwys35S9ma1LbxJvEP8L8Omv3PLwnl8iFVR46oMdGckzsoTGwBAowdYrcDozl
8nwnvIK+dHPId6VgMwahQldrA4eTl1e/LYaja1LXzD6yEkKxLtzdV2fhHcB6aHJaQuHYxqam6Z/P
8Os52escq1JLUzwsl5uXvbgb/PWKB88geet88bqClPItetco1sPErkS9OoHTmrlbntnoeT7q3Awn
t5WsVf2veJOozhkc1Tcpes9/OOFzsjRRCvy07RJrpk1mRKV15w4/vzl1sm5PXrBwgJd+ohF4vcWl
XWEi9Raec089p6IRe9vPRXZEzzbuwjfhu35+dTnoomoNzoZC8ef5o8EqCL9VEj0TtCbnbjgW8jkL
JGu+QS5+Gc/XMe2N5EDdSRiVPUwgX/Gt+0SaAtU9Jfoo0md3GtHSm3JLwh8tOJ5epvrS+/ReHZBq
X1lbj8KhnFFVk32emT21GgPxmog0lw1qMTGFw4IcTTqxq668bWOVX3kZiH5xwxiqN+JDTwhbe8xP
AkGye47nIOtM9WOh3tLEivqvdiju8ZXMAK+1ZbOipVj/SD5WNRHy9c8h3Yu4LZTyTtwRHJYMuzQx
hZfblYfOEo4suXIIUBqq4A/fImX0UriiUoh/Qj+kQzK1zt5g8MpI75Gc0ac+/WRfcORsBO8ZGrhM
QQn3t9pR/Tc3tqTpr5EFKujRmfOLn2lozWPAoWq7Q00LNxGH/wcn2uZDEG2NHc1MfE4qigvAm5qJ
wdN/ZcYQGQAe0n25DapLPYotfnJmN/rUnOyn7pnOHwSCU5l47RJJz/YCJRrdOpjPzHvmpUiEq2Zf
dIV5t8VoTgyeFH2NuFdoNMqXVfA4gC6QEngQF7ZXRJAsBi4wUdTn7E9f82xPoGJT7srbX2kmr8It
ezYjbsK80UeFCrliq2bR1Ydn+lXBLcMulV2klYwpzgz21Y10G6Qbf7diABb65SlqfmoVKhNfCvE+
67wRB4oHYO0P7XNQuyHMPgwlWEcWSqbSfj4xhUaXexCYzMkOhN8aT4T2EddYnwax7LWhjUkpU5St
QKlgqd5c4rFFAcacpS1js5ckqulfxV5FN4XwHZANvSr8mEZwttItSYl3gWoyid9ZvNvmLQnfQwI5
AZfX3cJkFVK78DWGJVBuAFI+qnuz34xe+BYFPEtz6KTRWwRHPo6Dl3CvgNf7dLCU9PJSoSuB6w9f
c/GZRrWTgoFzF9M1zmYbPYWJHk84Qq/sdXuONRhY1fcs3ePtAnneE5gTKVFwKJErIiBB6TYpYi8L
XsbLhR1xky17dWonL2I7zY0O0kLlyTPwvsHq1tWAo6NVLGReBhgHpTnEMc2QL3l3GtfWkzjghNJ9
cuC3ZPJVhNkKxLsFbxyyf4Wfzz+FP/3SiOAbvaiuRsNbPxhkQZ4BBcr2nWLBFGEbGpj4P3EnOK0d
hTyg72TztnZeAEaj0dKVq2udlPJRB89NwaIGK7b79MjD3z4NTtM26HVcsSYq1z27B8zg9W5zm05k
qMXMCi1SiZvRn9mh4QiB9y4MIGDIHOCOI/JX7s3uQ8NKK9WzyI/Vc/FLMVoxzv1kcZSQQeArxsdq
dNToR00P25N8WVrOJ/WfHwP1QlDWGZ5t67Oy7RkY6IUXXmueT2I/qfthPzhqaTBUnhIy7z40g6H9
v/4t+Xkd+uj4GnHatpr1rtphjyI4RacrjEn0qTes4WpsXphfOw3zYOWsXtI95feMjEve5f4gueSk
beDgrhTwk+K6dWW/8rZHbS86q3dmODu19VC/342n4UNCFgZPgaIMOu+lrV2toRgmV6o/qafpQdqW
3GZjeO87DCzh/BuJ6iNIgROR/z45R/S52hVm8DxzL40M+a/VbpC372YqAlgxa+/1VtMLgtHDiNWT
l3uq36GfPbGDXJuZdkTksUjJ9kVhcHo3tzm0uELMcm+07Z2E5IlxiD7JF608RLf+sJFcTXn48m/U
nZOlgo0oCTDR0LSAtbD+bP415jCj9dr1S9+CXC2Yqn2yfssI4xUN9TiY0emQXsT7fB8QOIqecqq+
gdvSzCyiXcSclrJsv3HH/XwXt3SEm5ymTzmmQZVYL9le+5390PYpzuiAHX5Z4N1hJzfNaW4jLKT+
IjGsTc7rF/GEDhXCsJ9uoeq1zvBiCm8I/rRbKRcyaMoLJu7DLbPZIgD1SvFHIW48NXBajS1x9NRH
+1mYw3UY3ofe19K/Jnagim3d3OdkdVLjbeGJ/3TfiMK2qlspv92RzgwhjY+o49TZxH5x5B27DdY6
nwlTGiXloWrPddpZyMAyVGEnsXiErRXm99X6oK2O+QAoc9jWkOMxLjgOzRmfiG1h9JwGPZN2r1fN
J3vxuPosfgp4JX/lpWbAQezDT35pKQz/VpojUQEITl6wkVN3UVF+ccC8qzuaCeMjvqTEc6J1wqQU
mcifck7geWTG88ETqB1o90RV54wr7puBZ3tBgUJvlI/xUYDrVN/XbtoajfOsvNhuXZwa32X4fcEY
9EHlKCxni0cwhn418ADOfvMutz/CsjWzVJmyJV6eUybTItXDtaXPr8oIMya9+td1Ln03mkncBN3I
ut1i5rAxomjUKuVuD2CwNp82l7Qud5ufDYl6NJBw9W+bm0NDp2rHWv1eqZ6EbrBsBjvhMRE79vHX
0x46JhjsXM1ABVHhXabnxOi+tEcDf1JEXzqctPR9LqBEa0b3sbpGzspLYCu6ktl8PC2NiXdxeFpA
V3c8Wz4X/n3p1v/WjgzpcVrra2roj35lRA61U+Tkjxld+GDImvkKEufl0tPJ/G0Ak87QYmPtr6Dm
c/ht2NonU3PCY+EpDmRRd2MvEhzJEP+WH6k9+W/5jgzZf2Dt41K1uq4dtGqKQ2wgBpiAPsxAsCnU
w5cZvpNc/td/qe9MHkR+SbOTnfEPGoCmU+LzBdlvdopTeIVX70ZeOvMmW3aoa9gd8r9FKJBQ74hO
+laxUcLTS3byPnRnJ3Q3HnMoh2KSiucxcxLA44PyekRhcOO5BhXDKQ4KrORBLCSFQX9SwLDteI0d
clYQjLXrbDpojwiFJW+YE5vLt/zC11/PWyGkgk+qOUy9HITNwdONv5fBXrf8Vu9pCZ+bfwWCw8xb
82ey0dPSdzc7yI18oPkv/6KhgQbqTJQYNlHBTuPhz8fQFuI8Revf7K/+9X+TrR6TW+3V0P/gx3El
Kq4CL7InssGHnWKTa73v7MHm3/gqC2239icu5fIGJ0oyLuXyn9xAlMqOVOn5QX0f3yS7P9SnRYjR
nXJfkr3ekdyYTInjXVCRKZKugA5Ml4Ygeu3l6qdR7ritckKu+6+aiAk4Brf0q9Slf22JWNF6QRG5
oP3fL1zGsN3Ph2QHEaTCQl2PDxHPLstgF3+tkjuKPKk6jqXDs60JVn3r2qcuG9LKbNoFKKoaR8hM
ggxi6h0bb7oiMUNNB3Jo3Uv+lwYSPFs3V82YlA/jNVndeyJdUtnWJmsa7c0RQLM/00Cu9FHQO1eR
zMxUsG79lVVTW7kRG31h9p/lPv/0cdo02UIoHozxT8hc0tG0xsZWM5KMujcadJOj1++jd+AjX+Uy
s4lg2LnrPIxfeRkQDQYgtPfVCb+aOPc2ra+cJ56Gp74uzKl9rxFSGpqjLGlGTvTDOcTWmPROi9zo
5q8I2zgtn4OqgFslt18gzNAYSF0EHbuIkMwsUBqoVs6mM/KI8mRUryN1ud/zeEVmD6tyYkIMX7c3
0zce/31dsWZYWyn68+1R3pfufJhOyqV8wAVe9ddYhYU6JbuphqNBG3AJS3TNl+3tCat1eEfJtXJX
CDMIGjAq7ViymCor/k72gEhqd86/Xy5UKq7YEF+6DD2roZGdjFWddKK+gjRNJ9jZzGvXv7CrpM4T
JSf5ZZ4eX1dpIKRG78q4Llb2vxKkGHgvY+ewmtZsg3i6hMXlUopfS14QCl2mU9vDWFtaEyjJMbVl
lDIDpZXZgQyM+wIuHpzTyPQ0u3M4DErh9ryGUIxy+qPUHC4gGePtyZGJnGsCIfdzGyvYSDaZglZ7
WOLdXjTl3Xq31NIToOfLkHcaPqw/CJIhuOn46MU1k694a9FOWPWFPkisj80FavObuPvOOKkANDN0
DNNe3K15LAvqFVfb6HwXP8aotaX4ndmgWr/FyoWWpU0u0gStIoz2jAJjQ97sqi8kkZ0/VkdB/NW0
e3vrW1ciWNxYoViAk8vhI5vYl/wCe1OTJ4OnrS5cJM7AgYA6yQNWizKT/mkMGNHXv/Ex80e33keA
rvoM5GLMsBwyXoQZiZ/CFufbc4BDgxvzBLgV8osIyUHlzMHoxnbMiejWvyDnXFUubuUrvKHBKSyo
VdcnX2k+cxsfiUX19bTJhECkyVV8AocfKXRuaCJAOxm3LsB89tlt+Y2ASByKPfzlxMn2kfMK2qeF
Cfnh+U3ZE0AK2P4w9/1Q7tINTln+eOFGI1ubH3EyaTlyhGXay8j2qqcdQg/WQKS3gXCAOt0HDIuD
heqdMiEalxWWkXvO3KFfUNE+aGG/8cOUAW7rpmsMLP7rfYQ/icNThYxh+lDY5DMn9GCtM7PmRZYf
BQZjCugoVsR7Zsz1QbdBUb71EufpvlzFWv6wkJdvzxfaboTmqAqwwOC3v3hPvNoL1wrKcWuBThlL
/dc7UnmBhTuBlIQm6uXmKOqeXl0bqz+WxMYf3uIPsA9LeTDIdxuHItAW3eFe2iVCO5TMjMkah+IH
zR3mEqG3XNX0wRsOiqV1cxbBFGPeL0ZPpmxvrO683JHMIrlGQdajPQja/uyvPeIVAQ1W4m4siRsm
uqVNtIXfHpffS3MEiRX0mqvBcuF/y7oIqt/cXrtbQzSXQTt4oPQGA5X1sbE0hmKcZDx6JT+yrKX/
Xmi8xdoBZvGAbPlJ3oH9/GD87yqP+r+vdv9/aDqz7lS1JQr/IsZAQJRXehC72MTtiyNqBFEREVT8
9fcrc+7ISU62UZrFWrWqmXNWeIkJuOEVdvz0SzsgZQx8IjDimrV4ozL4mJAaGzO9XtB6aHA/JvV2
8Uq/mhX+cyHzrbN9hR33DTY6jWE6x3Qy5+8dN+X2QObwSB9M9WugeT2fbj3H8AWqWvezCbkpzm0x
4n8f0zzVM5Y1+Sfiv9AE3vyZECceMxF47tThKZCDvXg2cgJDnkbIUF08wB8wucpI2fUDZVdGZlzD
jkzZ1sfVrFmgUhnk/j1AYYGlwT82EYuUQRHMB0nMcgMvSOOqSTvwNh68q7sNC6/wLzyiwj/FHSAd
6+NaRvZvMfV5/ISfdACDZ3UhvdCPy+gRITOQAd1hbxQgT4DG6wiUWNc3ncJ/h9Q+wqdJzTHlIzoz
8B2S2GDVB/egs+WaYMDjgpJcbn+vjCMWltOZUSdEOmZPuVlQhYFExXsV4QKwS3Ck3JYulqEentYX
EkeM9ZG5eAtgfGFgxMgc4/+m9OLOeepZtgP1yCCTpjnLcfiS2+0RaNknsR7Qr/igPgDisj1hv0sm
84Xk2xxz9JWtZCkgjuHfp7RmQgRC7l9dMN6DG9wxqSbLF3NHlgrH5s9cIuZrSg7cdG5fFvOdIiB1
SZZFl/n8mGt/No35LZPivM+Y0VFzOI7UmMJUjPU2ocKy28dFUkQg1ROdz0GKTcwAgA7wN1+fU9Oq
dy1vP0fybcSMlfDhRkzr51Lm1XPEbbOFu7KSZPTqudFzK57SOXoeWs7XJ/l3ZGJk/+QmC7eZqsOT
1+ERybOn3sdzv/xiS2Cl8uxo0MMMuE+7oToUI6EnpxAjwrexlAVOsTkN39yewZyAcveluzLiXfAy
uk+kT2H0nRDDPjjp59KiwpSHKrNaDA4jXDmPecofGUlZ+nx2E9+/AP3PuxqrTPebHwBPzCqmmbGs
eDCsaPAmoEBBqXbQDNhvApPZeeXm2gPlO+0zMGUEvfCg78rkvcujnARqvVODcnX1Ksby6rkpSWyI
s6EJ3BRWMuNJIw5f1jQWlvzvMRCTWoe0TojYQTxISa4xF5ve9Qj3N37pAalenz6+PlyMxZ1XUjyP
J9BMmvHC9fPu4D57HKnrERMdA+0fRJutmHqSC//gukWyDfQ8w9XmEmDhLt0ihKRLT5upDREYuaf4
iMtPnvbsgHsOAGRTUztDP3XOh05wX6VEGI2vkPLc1RUIBrynC+FP8Iob4poI2F7m9NblQT5M9Vg8
eMLSwFrrXfuUiIeWRvpam6GFybG0mcQtb66XzCDxhQ9cWy6sPCBWVx6OlXskCFHWJoDTw5VYhY5v
emDsrsm1H6HFVB60jqusuYIWDzsoD3//Q/7FVXuRiOyu7/j1F7ySYQtBUP3dPAadzhTf85WH2p3D
qv+OxaKjhToltQaCTdo8qNT8S0/IPSGemTllm5Sv5bvdbzCOeQvPAS0KtZ9gmYz093omh0OxaVCZ
7NJl3HZxp4bKLS420xRzaAb39p9SfyuX3DtRQ2zw+u+XpQ5djd6cqksns8qMNudR59K1u9a0Yl52
nBL7OH1pX80UD+qCY2zCtA6sLYgSimOQNbKTj7OH8wTdCkWc2+4EfsZyexkeTdzPAZ15sDdog4ss
Rppov6eXl6Wu+hp2FVRbkGFNsl1v2zNCtOn7hCSE3g/vZQQ55OMOqQ1r0AOQtXG1NNbbnWGMYH+o
sGZ/N8dBVX5rr4ejjzqUpcEZPm315L1A+6A/h64N9A1lTyUCH7XbDeBxwCopzHHeDN7d6PiOSQt0
tzAC8ndSWdNuL4bXS1Wg0JyHmrzgk0RgXax7pG1m+GKXYTXQX18m1VNF0HSU2vCY2xe8uwcz5ZXQ
b/Bt+dY1yjd+5zUBdpPeFw94Xe7Z7X4jCVaYQZ0mahu8aL74pJw+07/ph3tfFDiGLteHT/5cPE1n
jrQY3OatHsrnKLFO+xkSEVeQ2UMLIms+tq5uBosAiTCvXeWjfvh6hZA9r+GmJCBjbr7KyxeIa+j3
IPSjGiJSNqRP3fsC8vVb6UywKycqvdgqIo1eui03uzvSdST1S8NBJSbbP2ov07n4vgL1t6imlx/L
snuGR01aeEP81++RTfZgn9Lt+AgKE7GHo10lqtMs6UK1CVS8/PGVooJH2795Z/d09Nmz52jCpL3j
ToA7CECYZsY36C1eqB8h3Q+BH4dncng5KfjpyTe+34vHCCIJWYuL04tphhgvOoticdtShztPn+O+
re3IDT6V9TfXNNOD72YFtadFwomyCr14uosC9ODFLUj/f6U+HQmL4PZ2QYzuyQXj3trvrtNarvFV
X4jJwytFrqhIIE19bVr2MuhVxDzP4CZkIdFHIiGt3ewXRDzcNYSrTLvsR3lFD/DJEh1NwK+SoxXV
pcevMTjuACYh3oWmm2N8V87RNSgvBovTGDkXxT3NkiLIhuYC0DiC80slUiZPAEOpY371Ir1LbMry
ti/w54pk3xZR/nt+Mt+cfnj518Ij8PHoke1M8nNY2rQZVOKfja1SsnXByrXTFeQRYT7ke81pfqiF
aAh7oAnc0LUiQuUDqNwSePv7Mr4sewDcG3ZgsPDnCMC3j26p+8Kq93/pjrnWwFCsO/bXFjFfbn1+
3haDpxXvIMUKQMivoEcTNOBR4A0lVd+/gFT6CoKUspU5AQcwBjcKdXd2dUCJUz3SbOFom0NQ5bBO
JsftbePAadL3lFn0Du1t3e7ZAYl5nkP0OLLvFXvV60oYdVt3BoBkiXTCznZ+W5u4zTd7yQbgaw7e
1GmUz0n54ZLy8acHhA+fNqoqF6io4lKc0UYw6Rbnebs8Dej/4YM7gz7mVv+IgCJUGW8OyiUG8RQl
8wCqQvN1tzVaVY71b0om7GJPygCeYsR5JRtJYLNyDsY47zt2YNoPqsxnmCB3L/uB4o3KXkxmvD8+
U9UNau9Msi850l+DKgP0NtIeDTti653og1e5yXOnLBWgRFB0Bp0SkIP6O8fSOiCMEmV1Q3NS1hep
1g2rxQUEvVWXFLuQEEGpDFz8kwwq87N2qHXeHEKmD/gMOKT9YsrS9Tn1FGK7R1ii80XNGpSW/0yu
89bNBqcVVY+M4pTfxc1WnZ4HQK9AXDNdpGkME06l0k1yokgoAQ9uD++rRk7QEyxObX9tnjGE2FQJ
4Q1n8PWuIXgLxH3W55n5018azuPioM1lzYqzbwb0QtE1l7wCEHn6FSmxTE7mamVr8Y0s/FRnLZDQ
1Vg1kEIfv6kfsrCsyISrCTbsRONO+4iaCsXRdaV7zxsSr0EXnB1JAGroYo+OI4Q4q6iaqAvcuucX
syMoH45o3oAKn6sESevryFr14zpCUMBfv6EUbeAEVOlk2CwVVNLuWDhX+r9tWuBsiI21dLSnfA7g
INs3P8pq3XnYwHyzvQWSV3WUMer4oDQBAPRmTddW11dK68GhGRxSN1tr9D+1L90onyr9hPydEGre
L/uxvj78SzfWRtfvZjBTXPZ4GrEe6LPsdP9lCwJjrt8OKU0WDrAvqLxpPTliR0HE4qoicG33F3cP
Votq+OkPoOfGXq10WHsmKZJH0pJTdzDhfidhnHSXWugrebl30IF6UmkuHrIVWdTynGfXnpItizZO
H7yaWwZ4rRgPaLneaSZmDaZrFh/9B0VqGOrgN8bHcTp+DpR/2cu2XGUya76nDTVdG4YBGNX3SgWT
8XBI6KT4lwhRfOHwcHIuzdqMeyuoCn1q6LIKizFiHnzQAQgRIelahJWH76b59Ft4URRzKeFOs7uP
ZJAB9VrxEFQEmf/wb461tZR/mIBBNYNWQNAVAvEkc+Hlfj6DSjEl6PYvJ0AXuBmgMJCUIqNRd6j1
AkAEzeQeh5s5OgMJalUPmmnZRCtwR5KPhY2hBP2ASqQJrE31R52ryWXyD03ruc6SfqF2saaCdgqM
rtOvxxLdA8YZAJBQRg9iwAc4fBo0mnsqm5yVkrv9hRYy2S80X6jJEMq0AJc9Ohq8+8MrdeauXa16
s5J39iOlt70pAFaYWWdfZZEcv56H0xLksr4vUjIwqGDMz7U7WFa9RWnt370AxMhaefkgWFfTnl2V
01qhBjR731zozdfl4zrWVwA7tLhn7tjCzGoHJddcFa9B+Z70TcwG6Mv6p5Y86AhTjcDNCmX+7DQe
gv1hMpjes9qpFdgxMDYg31ItqFryUAJIIUcCd+YaFLrdL7YkV5op2QmC5Sfo5pfNgJM2Iu1kuRcY
vnB0w14bGvovrZH6M/iOT5/ugOBnknsT3u9jfMBxaQRj0EU28NenMTGsr6MZ9jUnbseUzI0TeIAf
yhZefh4ax9EbWgDEfRSB9/lyYp1QB/TASZh4nqFgWYgA7nF3ViUVKG8P8ZMTw0D2p1JA75+04KU5
GaM67/+kpf/ok5Uj/0L+EV+GTH/HO7dBNTQHsOEKT19ohlOVMLCUZqh1hym5h8E9X2mZRK5cyLSA
e1iffIqm98zvsKVvBhW4wEkfHX7/rfo07SZbn6SneAwFwdyCqDMuqMH0p+v8Nr1Sxsb7d9Pvrs5c
gGNXxJ09+BfZ2mge3AOXPkCT8uVk1vqEIziG2lxbczAGwyeyKPY2hdOKyiqgEuMVI750WlyDyy+C
LMZvsCogY9XBG5Rp2MzI6pcAfxgmyDTIHrrwGqlAQ608dJh0ZA92j8s4Qzfs7HQIswHE2Tp+zHdy
GXQYI7YG2h3nQ3jKKNaN8S/yhw3Fgy152atXNS4cRQ+SWtSTjMJ7LrEBP8cRvBxcywcwEcjo6c91
WVBrMQeP10BPqGKA7NHHMN4NsiG4VzGFnRPMfzZY/5T7vZ/HEi0CMqsAf+kMRHnmFvWrYX+lvx3q
AnRh7F7c+uWe9vXZO7l7c2BUQR2ckFnMvo0wvYxflGCvZnChMo6g7sm/+O/Lsq/a3vQfTFHcqGt4
9F/cG+3FbC1AWSknt40KsK/M7995Gitdyy5pv2rte0nn8qMk3Ymmj1/HkQaUT/fyxiHZQeA5Ao+m
zPpd+4hdORCib8b4lz3NRbkIggrPAlvlXxbmnFJXstkRCx06TsPwTDfjyTWJGwpRPTZu1EttUQsM
N0kRzqkje9boGsA5zim5ve1VJ1kPlPsQWA7EmsogLx9sOpiPr3wyMPAAm5/nBQSuc1uW9DqHxxGU
IC/cgEhHWVU7ePITNDVaKrp2VgJreQOeY+edjZZYhk1vZt3QgtoyrV08DXWiHnCUuAed5wbGaGq2
3itRuNaw+AeHakDf69ppSB48PQtkIW5IZwDcjVrJBXkadUZY9e4Agn77/ak2rVDxgkDqIpJwki2G
DVPb1iA96UI+hxpzcehU3c+C2sGxrqcae4IVT3tAcuMTsIg4P57tsGiizW/6sJxLObsve8Df4Qrr
43fjAPPgtjZsSe8BwXKDZDXS2i4YvtTPlXB2VhBL7WLHcOJg2COi/Saitk0IEkFa2/uuew6UpP3i
d6ADT8y6tM1W5mewaKdatDN6Cgx4O39ByHIodUMLWSAp0hThhS4A+LqVmWyuXjcqrGekT9D4tRB3
+VciBcZmFjyhJmX2a9dht0YFiH6Hw9OS3mzX8VvooDldREPoR3Bdei8fROk9Kei37t3hBfV/4MUe
31F29wwCT6BdQhe6deLyuOBN7QgRqUOXktXGuxs+LR6lE57XabyicEquwW0cQ0MOdZT3opvHGeje
4TOaWQLK78Uitwq7bkeY2iJA6Oms2RqF7SZ8Vo7aHzXdlTBlW3CFCFuMm860roFJ2RrVF9M12giC
eupq63KlBUXqrfRbNO6vtRiOyU/9Bv1yCcGt31/jvh7M1o+uc9kevxv4iko3gaq7+b2/AHE4hAsD
aACzZ+XDHoZCfPKfKB9ATo5k1uhPB+mPb5RilAi9L5ir6MUSSwPbr21cKXK2Dg9J+Zf6B3UAk14d
oBUUag+b2uEOX6M3hbf3085KaDCOuYHQjfyCp/hdxMdYcETiYTcyPdNjyp5XkqEUjHVw/MEtJMII
8t7yhLevByXiuBuvR3lwmqF5FVwPNKHSFteFqQSG7tat8z16T0k1ISn04XaSVoQSQ3uxYDO0CF8E
N2fYyle+/SLzRj32thnfoid+MwEEWgXR0z0v7761sH6uhnvsJQj3UDdkbzUmkBGr91cHPZgRQEJq
KCgtdifWCPkLFFsDMOSX4fyWRmf3vS0njbehoReJ7bebszMbZgDGcNm5Dwfv6EYE4nQfKzOPlceM
japz8ukQmCdjNQDIenShgTMqrxwWGK7ucbuxACvbb2sIHWfV2Z1GEAUp9gjZ87qo2QWHuGV+B8xN
+wt65LzZFVw0N2hfz8ERzVgw/pqN4eoHN+C1mluxabQeXP0nmjTz9M6iCh9X/8ByOeTDft/PF82g
HJqoNW/cmqyiMcwDS7fN0ZWA55sPtKV3G/Sg8WV+AzuX5ayP+51Yu2h2s1xfvo6cW/HSdNgba2hs
YL42PAiI2Ox6y8uSefbQgbUiFnBFpuqxvBXRbfvaHHBwOU9NLfGLCaZPUHwe3r43gHvd7DdbXL8z
Y4Sr3uC6Px4egfxtyx5RwPsRcZ0G0fIrZHoMCBgV3Oy+fS/d9hsq3gyTUv/e+MsvZevaDqEX4zhN
j2kyK7suleWwfDlAyfgHCQTvxqA4z4HZ+Jd6gp9y1UILIbTCeU/O+PHwtciwsKWcpqd2h7IVAMS+
L4JVzn3bDHRSttviEfH4bqcVmeFw89NWSB6AprFpmLGp/E3f3ebZSHP8F9QrXnbN4Ej0MuzitHOZ
HRI9p94gHb0oG1nw7LuAMXMP27oZtVRyt8wPJujqORVuD2npiuQ+4tRbBgV8PRFF+avCEGQMUBEC
2Gb4r6UOBqML0EOPi590IuiZe9RB5PLmAxUOnoPnoMdKvIc5+ews6EbXkKNlgfmVDcklZaK/cw4s
mH4MOz+fAtRWaMBMLGWhzsKfrAioMLREXhtbSJk9B9r3CUHNEjHNB+KaCGq68Dh+VFfl/xZbLCAE
wZ6A84zNHVA9gj9gLEBpXqSsBbmC2ggIFpYfQCJqmVhzz4zqUJLgUqqUt0DCislJciBk3FDyfI2E
UFj85r9cdsPtYFL5Kn4LLpEU5foZnodZ/MQNaUMIVeETMSPA8+syULf1IothMPDvalEFVWB8g+DE
Tbq4VXD1oaD6PCYNvaXakZEF+g77/CMN1UHRgcgK5Z+uIxiW8qvrpE/+iDgKXxc/i+Utpg9GcGmi
JfX2nvvCew1rXK/7uJyeeQriLt1IZp351NV/LLSwJq0TGEk9MhKAUdBoXSBOFOM4RDNP/1U/ANVg
zr2WVmz4WcHI3idcwo8R3rjckiOyKM6MARo6lCoK7/hP0lwYTR9laOScudSrr4FBXKN9Cu/zW26/
DIq19l2cXCFFBQVmnacph4Dsjk7oPQSNH+nAy35lSFF7lv+l45awtRWiK66GX/zWV5YdMPBABdLJ
MUnEMa6B9l2/0OfiXzVwF5TyfG2ghsY3qnL81t/mJENTIHvtG1y4eVrc6hcFFiKG4Ik0eQwXPmzC
Ymhsy4AD8LjqYRGTFuAh4ZOiA02Wg5MFSpSONyMAGyFdXKw9NitiBWVBhoaMjQC9/y4c5rA5ahBB
sl//iP5ZV1kgC1afE5X4Vtii+a6tdRpFIg7jowca6VHlvxDVRJkAlcnwFpJZ4Y8IiPMkEDvQAqP6
MoHSQgJkZeJhUN/vee+vEloV1TC0wUrgYOgtrAQtdvfVGeAwqiqvaQNS7kitjPJVgIpmcjsjjIKL
fOhQfbLGWlwmZVIlBoWmPFJmnImzQdlGYKHy6XXPld26+NQtGiBWiABDkG5bsLpPBx3VSB4ZppIg
kOG7bntRMwCH+dsfKX7OmNxD2Br/DIAkTBMTgtLrX2/PeKDSlcjzvnE4REujgqTiHEC6OoL7FpY7
420r2B+BA3LSLMG6/SiDNriFx2+Ey3Rbjnfd3kJ8w71Jgw5OcMYX/4e9+qbdNhqu5Q7adYe39VGE
cMUxeAP3izDD94E54ir+daINNCGiRu5Qim0DfQ4LT0qatZ9F/eHlcFzC/sO7eu2QU2W4GLs2hsyC
lkgb51EWbdaM11QlhwQZhWKdtj4droczXWaQwY+yOeVQBOAtKLTAX6k/I4O5bn/TkLxKPulSPKav
3lcnkRKi7hPaoHN6GcErT0g3nHk61rg3hmavk/Dm2VECBUjBFxWeNQ03APr1x8qwE5+A6Kn+G25t
/DoQmsMtHaYPgnT8SnnxlLQ7pA5pfBj0Z48Yq5cA/6MMqO7Ble8rABWU0gZAPAbgY0XiDn8ftOWk
HNQXe5P0iWE2iSBZQF8MwBsMOtTUpU5P8B1J4bMwHDJwVFfPk5SSPHod1EGPlGOzSRXR5CuBz5bP
SdhDO++T4nu5HZ96ckXi+/KTz3tjRN3mKFNTu5cqKWzheTbZTKvMzdGREMgFaVTIEGlYTKTm/4go
f7kvaidUe38oyXfJveqfb5KJyWZqUIiGdqxNmQ0Ry0YJu+Pa7826Hbs/zCPKI70xmU7eiFbLjxlT
9V6Sb59Q1o5Q8aGQbZbOaSkFamgmU4hIFYrQRtwlvDmjAHf9KXhU5iENS/ShjcMjgYaTZBPJQ6Id
PXzGbZwluDGYhTNSjSwnWVbnhKToEpxE1ElSC+yI7oLmpdxc/JPhVCkp1wkqDOcImjhGQ/ZMvXCa
EJI/jFU8OEwVwXseGazHbsN0bWNWbKzM8ugOCI3LR9ImMqebIYjcYJOHBQOQ82JnRuEkPYhLmCco
zGlBb9aSyuXdjM+ZNxsILV16rrxdvigzMt1puBpZM/4AOpke9pywhMweGGvihizpzpDISYx1b6aE
nagzfn5kl1a85e+kyAJxEaC/eCUdvVdcCMcrKfyXyQY14RJMgcJPcsqyZvoBXYIAEqQjuYGmQgYv
p20veqZ5aE6743Qk662Ne2OhRN7jG11S+SQrkpR1shliptDwEviHGHWqlATAvjk8i0ecRfjE71lL
qGAOCQKQ6lNCNeD3GPC2gBtkCZpOA+LgHZZEtcB6UmAYIFbii9dnWpaRgQX4yf/V8zPFfWBzqyOL
uHAF8LHBhehHJaBBc27uUyrpCKizslB/CXM8Xqoi6OECnjkLpIyShr69sYYEqSSoDQEeAXEAxiYI
pw6WQfUqQdSIyX/GxromhywWUAxeFuCiKr4e9b07So5sJ+ykYsjUIIvU4HLQAhEVl8CHXB+Gthdt
RsRa4pc0OFPNgByZvn/22KFu4RWggexMHTZBhXGScSR5bo3Za9C/gADN9iB7ZM3xtbX4hJJ+vg2w
qGLj0cJCeSxCqyk6+gqbNtVipIU/Hot4Nx28HhWUa+61bPc44vT8IVAod4/dE7oq+xkL5pw8HdRP
efQyYcy4XT4SJB6UsXZ4CaGOqXEg6KB+5OV7YTp5tHZWl80PkBUwEmxayN8EV7Z0K9Tnyt7CRajW
mvucYxlFjf3n/HWPLLLEbSL+k+FfiGlwjXAbJ6dxDUPrxPic/JNviu8u7mUg7o7mGh8XUGTdIYFd
QSaTyXh5eEdBf4WzG1lTQq5YgNygw6fG6jwqRsBY8dlMPBNxwMRvwIdml+HZJfLARARFfsKuYVP9
+4s83f6QZT0WGE2RQOPnppjK/aH44i1qKn/PAPHLAxsRi7q/YNPBEuTsV0qYReekYcXWfrGTPayJ
/2aEPF6xQCoPWY7Tsq2X5JDQ3PY6UXf++HfcktNhRehRiUqExwDifijsuu1XE8t1MkuYJ+KWiK+C
54KbYvEOXuWuZP+UDZuZhNcg77kPqIsety+kxXCWB1RNXUaV4gRyAwT1OPAAExjlC+NNZBHk8u3h
mN7HUNpwi0ku+F3gAudnVA2J8lBvB7gD6mqkUN+EbkwrHOp+9JNcGlPGKCN5sVmI4cbwkQtl5kqv
tz8kE6ZQDEyD7ob0jOHXAkPEawUzJ4vgBGFRZRxVxqmN2ymG0drRnzm6Utqu/DshiM4TzBCqtivF
FjFwMejS3o/Hs5CE2B2eBCO+Isnp3w8IkozkERkByXIOLrowsKB2ELDjRwe3g0Ze/ulAqHWmAnSQ
+SsORRtj03NscRadDswVprTGJenjcyKGTN70jHU8xb8HefomnDJHEiflREv0HRkQVHKuyhcr2Jmd
E+4nEAcqT7LglpMrwXawVEl34XlPND7ucU/WXuXuWX3f2lQNjofavwzYMmeV3+AK3kunxyGauDuW
kSuBgrXgokR9COygJxCGjnsMK1yBY4gm3tnGUsaI5TDflAHTCVFvpp/Me/GzSjRs6DpFnu3vFfLu
ZI1kksoMw1H0TlsxXxa6eOKj/80rhMmZeczGBcqyTPXOLh0dv3SqvOl9IjyUB2BdGJO+SgUOn5i4
wPjYcFptizEXTKaA87phOeskqqf2Kh9zfsRNESie/LxNxTqDOsT+3gD9ks72ml9gjL85nEf2gfXJ
s74FmCeQVKjnOoUjgfzxcypI4ZMH59MXbKVg97o+gDkaIpkHAc9ZyCxR7nwDRsJjqKLnD607UnCr
kF8jMTuQ1R6LBypPXvUS5posjtwDNoIRaUOTFaG5Ha/6IrKbdJ0HJvVK5EekhYl6oU9qiyVmXyBB
iTN+JkCqgscX9Q/P9AsP6sNrYSHdSmR2JRQ1vgmgsIOETgQzWnjhVX1h+qd/OoZPcyWka+b3qInK
qRoWTBqZX5htsQWI+rLiQN/cUHe8HU4dtocSP8OcItVPJ4S+c/8RiFz2L8UPrMfAoxlizXviNbHq
jADZqB39VGnv+1l4zNg80ndnIHFsPFpMkVOmmaAIS6ZaHZV4feIBl0BmBZSHGgzDexyJlyEOEBpM
gpSTnGfBqq+JaOjxHVcJJWbZ2mWdV/6T+7hg8l9Dw6ekTnwkfrNGHuPNfmAwSrknwXm7lRA+W7ch
CkAjxp3IWjYy2paj7knQKbgXyq7YLElEmCSF1/KsmlmzhyoxfIzuERIaUCKoNWq26pZfBoeQlAl7
gv9envbpfrPrBpTL1J30DBEPvgcpCJb7AcI/29Rys5LUg1weaDa8CQnnFC4ceQLOeRzzeMmsn/aX
lDTCxa8XF1/DoEq0z2X9SnCOiY56eyA0LPPb4EWj5QAVuV4ky4pnCVmdlBj/kvBVQrEbhODXv6fl
6nvZ1+Vl2kNi4eWZgzYZ5DQm/Hr9I1103AKPYD1eB3IwPADW7eOf7AXXQZdPYyFhX5FW6mHr0F+g
/EcJE+0T0+PTMpXEEqEYJVGznAzl5vvgNqCcsQB2hGWQC7oOLnJxQ87+IM2M3CehZ104CC5LoNhL
9H36/bm4I5oYpACRmJJTdOcSNxqbZPODF+3hI5LvVEJAlqiCfTZBc2iuzTUWvIS3j9vIHHow/8y1
eNayT3584ozpBZKCKAWiO/EFERxq+4Bh2T3K5H4gIATww0y9E/SplX1nW+5PJVIoWOHiQGJOgGpK
hAUuP0JeH/jl/R9IzDQidiesAtQovuJ1JTjrN++vodVb3VBb9Hy4HyBhsSrvkLiMtJRktUijf5I/
8BS92+wvEdbMZJI+OVaP9wkUVHgOSLdwRlhu4ohC/Q3LrbijKByQZsDJpMBzBOMtFwi2FPRyO2xH
ApqtWUIFO2mV4I19QrI/sy9pAkF581cS32wY4gmIAyKbp4tw70o8ERlP2aAazLT6SZR98kFu7XQR
gZd1RJbLB1WJgySvnPFQn5/oiLCCEFljS0GCFfA7PTbA4uqwLlCLJDz52y4kP/JJFZHu7zJ3ZJLK
xJN5YHqXrcxivFOm7W3AN68hjfbxcmnKIb6u8slsiKvcX8u2RzCA+yThEsGObJj4XWJWzsnfV599
V0I3lZ+yM7OTEUKJt0YyBFdb9mv2e+xdhan5BD7xcWQSBUv/IImLq0gCfFAznJ2kBZePHgYjh5Py
h6+meQP3aA0EO56z0/wB5xFaAmlcMsMkitUCOvgQz2SMsORUG5zVkvGVVHO+Ltgj1AEZZXJrYpjE
xcrJusnuAMVVZs3VFbslqBXMBRlISXPJW8lYbotPBq73SehIslbWtHhypkeckX5LVKEF1er6iZ3+
Iice/0qGTgZLxefEg2eQ8D9k/Nq4Wv0590wacPcCssZlJ9h5hxdipU0EEwTWS/ohotwCHf8BwA+x
uxZjs6X5EgO2hM1AQAyyMUNLi/s+f4JZcY/fLESGT6x9JUktWXQC8Jf9QfeVXcHCFd/ujk18DfuM
QzOWrDWLBjqgfL2961516QIaCeuMHRSFfjAk/AVLzqPFZ2LkTeYdEDJGk1Qmg8auCMlQSJHomJFm
liyx0EDRJocICcOTzYLSPwu1exA+Yy94kmgRYD/wLJwF4RUAp8asy3nO7O9KxG6zxUMmT0gGWZKi
8qWQ7JaEt6TAy+AKNVpaCMguwoWLHYAISeI9yKHAPsJNRFuGWPaLv63s70Y0Hr44CZLnfY4fX1ee
u/X7ILaR/PM5lvyz9Kf6LEgWZe18MtDcJVPk4uqcrOPhO7AP/mWnYa1zzfIvJLndwpNx7YdyWcbn
xJKDlt8tSNymfw7buQRQQEh8KOq/Mvoy8eTY4nHIiLbhef0BYn42VBK7Q75/SfpGFI8oWZLiy4da
hyeyGd0HvQmRrMhs50Gff8rfs+GJRCAxxz8L7C9Li/wiv3WpGLQD8siMb0OmmWYRoFyIfu985wip
UQw7bf9KhtdtNsyGtKQfWQQueDqkJPMhosh0Fuh7GV2F5FUJva0EFSLeI6tPDiZLGc97yO76j9A5
ELvz+frPBvFeLk1eZ9eTTVYMlhgm2Sd5o3wz1RQWD3Gf/4I5JI6mEFMkuSYEl5K9ZjOVaJCg5C8k
1Ni4cJCJd8ScYbwwPzq4BImJXuQsLr/vwSYSRkoHAoXwXGTuSd7uJt4spxCCE4kL7Kt4ueIWA1Rb
y7vRzRjLZ2Tzku3rHsj7hKNTjyXnVo/V4TOAKsGXCRXuEnbD+1RoTs+ghblkkMwylvJO7BkBgnCz
xPmTv8v7Wzw3+DW8rwehQsgYvQ8hAxQLfCZyics/Joe4i/JFQuZLeDxyhB5igOwH7I2f41M0wc9m
m5w+4eixVYQ6EFH5k7GkdzEGVZhmkvbeYE5IGia91SOR18yYLCEtjsRe/zmV2aTg37DDRtnEgLSB
mA1bH+ArMuSfDBsewDkRf0DCJLK/7AY1W5xEZ7Uv+wJf/MRgYDkzzDIGmWnXhqwxbC/afjjsZAVw
M3WWlCwfWXef9cdy0nDBxYBjtOU1airSnqMgZ8KCwbGTRSefkuBYFo/B+1U2AMlU5GvZCMpfqYlc
WOsUkCgKyRlvsLCtoNvasZi4x494ochketgZro3CixWBwvqbxhvWkpTNmZ9spZLul/s2pw0TTExp
b0w+jahWfv/bHR+fdJP4AfItyQbJBuAHItzGocSB/FT+KM//rZZnSF2fhYgvFkmuCLHTz/4zML7F
fZZg5LEQQ3MkCKF5LYUnE3+nJhxhhBgxGSfJIXxMJrks9EWH2AfWlcSJ0EPDOrrEwl+BtLj9463R
eQznRghjkmwDExWpXvZPZoQOAhn1Y+QdCVJUwlgJaYWJ1vm+43QJI42A7sMGEj6eJJ4eZC0J3wjn
TLKX7EKkmAOUrD4BvoTvf7NBovOaYsRfFuUvu3akXNL3xLgoOuMOxh2/2OQyCEWJZcTryRyW2GtG
nMQCERojbDtmcr2Xq0YZBN+XqdwhJw6cuIwaYiw2Sm5AglcW2OK1FQNg4k6ygj+rf9pMWW+sOVm5
1ymsKZaIuJRIz8ii/+M6wl8Ep82yH9BgjCNcfnEI+f7j/cFY/TiJQir96OHQ/Bx0p2vO0+D2tPEm
ZRcXBmm5vXy4gniWfBTwdw1LUXiIb2hyYlWE1iZjy8gC0eT+rBUqMxgDGV5Zs322cPGVxGcCqIS0
Ky38Pt9G3BDRtfGDeSlOx3H5yaX4JplRWZVSIhGDIXTZP59bKKtyB0Jgpd6rCW2InRepghjON9+9
4J6cf1SWRvkjkeAFCQERdpD/yzuKH6ltU0ah0gLTqWMbLvQlDoFkBN/X6J7ccB5Un2aY74Mu4K8n
B5ATyM8+9PTCfjlPX1lTmaH6/FFJSD4HQpyijjfhzRV1BuVTzhEalMg8CEmqG7yp0yDMQIVaqLyn
AI99wIyG9CoJ4kuAMqiQ4qhcU7hBuwFPHoIxtwxvV9hcEnOo/0yYXAhkUO1OOU/JbxKDXFfUf0La
SXFbR8QV5CfSi3yb9I2SK7CGyvAUvWNzLNfd4X6hU41RnbkkKe2oGUm0ab06priYSLwhPGKZOZI8
AU4OAYCH7Pe+JVEiW4GQ9Az4pdI0p/XEvpbRcUR5BR9bAoaMvFZ/2B0r0jiPQE3cXHE5cTJhxymE
B7VPzkEev+RAJfT4vxdKSWBtLqoV4elajIgUy/9H1HktN8/0zPaKVKUcTiVSOViOsk9UtvxYOWdd
/b/W8P32LpeTAkVyZjBAo9HATIKWoARPqEwmloWYxoAX29dQBOnKvqNyHbYFDpws0BTrEdVft1SD
xgTRdPP2+/6MdQn+sGC7kPW1bcbvMNLyOyO1ktjH70XrMUkygMEvLSMP55NOWfhHAt2FwYUZK8yN
S/+u85wP6UVoRR6IOggORFckEHdDDzeVHZHYXNnpB1GEs73y/+B+P4u8FCW4O/66/hl3mFYR8iC+
/eI+tn1XErX6E5eW6PX6l2GN2fyPUWPFSH4gd0HEaHV3gbHNvjJHkFNxPlCv196xwhFoUktgCOBG
NOznuH8aHxs2J6E0uwN3qAN9iIs0g3Sq36gP3VBHipiyL8R/F70myuZSBE9XACkGJbvG6e3ulsY2
t6wbjuAoMRRuqt5+B8PYR49M2hf/09PzGP4qvGbYvlDQ534Zi+RoJOGJCLW7JUNhARrIkWwXZNw3
AUVAID6O4NtHdm6kHwDACfu9774LOaGelJSEbDBT4YlezbNqGjaDJA+3a7bd8CXyIvayaIuq7YZu
2Wxm//BvAbsR+EClije4b0Fv+beC/rDx4J1xX/gDlON13HBnonQVVysgij2jIh0vMoOsIChD/dTk
RMmMFnL8h62j/g7PKKn61aobXuk0HhtWx1IV/N+b3cOsPTbTZJyvJWaZYqqXvSJbZZ5vFQHmGBlN
zOUHfWFe4AFCAM72QbrWueMuK4JC4gxPoQBnR4+28Ar5Eofb6EV0+YzjLRfAjf/ILk1q6FenGVpE
CR/98UkSgaYDIWzXZReC8lYnHg0tt/kCHvh+sOvThomgLIcHY8h0+x6Tc1nFj55+EaEEMW2WPoj6
TYFyhF/kQCTfc/wjyIfEtzt6gBnpymACUgX8PL2lmzMiIH0odCmBPzUe0mSOg1Pj+KIh0Rcz2BFE
TYdwSC8kAWITX85zIrfVVExWj8swyOe3Ub67aBLu1E7D48AcWI5jzJrXVhYyDQU5z5Dlfo9P+HjB
GxQXpLcXejXH1iMutSHkeAT8ndObIPCBoJ65dweVdKZ5ooV/2SahHOisNR+ivV50lstctCWrlDAL
Obzqy+/1eVmqHYc0PWAeUTjOqOqC+30auBlTiASM/+J0Cx52VP6nhy/G6tZsht/N2v/Ozz5S/mfl
+Dog527fPo8PQ7WdYbxiAjn+QtyjRUuISLQ2VH0/6cevY+vORXQz4YRyHDeL90UjEI7sSbJRsHmI
xZc+/MtwyP+cz/thik1F16jEtRnrU2WN+SH6xxT5+eYC9HI8T1kvAi+6ZdkGyYMvoXiwZeIl6uhY
cEAzVqUdv7WY2u/pHv3NfMMeRFoChEa1QG03LNJBWCIocJFBdoFw24AbHUAmp8JQ90j2m/sO/KsX
p7DTCQwGy+YgGkNqgzwXzb4Yt9ihVtHNhPQHVXVvmDzMnl8HjF2uVYEro8FKzOCe9aRx0iS6ZogM
2KdxUCb6JpZJn9mr04ARujLpuuJKaiOtW7O+XksGyp7ghQ6OP8eTCrPWOQs4F9bCoZH/EecmQ9c5
OfNYWfky/bqljAlly+5C84fFbshQoGhdK70SHWKnfeD4Ft+Si0gsr6ZCG135PZp8/sBMEOEn0NOB
/APWvnYE0iBUwe254VTscFgyjV2slheiVXqa+SgbfBmvUG/lSFl4prGPFITK4cql63sOkWVY/IlI
0bG1eRaN2LLctvVHzwW1jgQ/tqwXTYejYuBhEOW3ZoNwDVD1+KIxcfQODTjsDqWenkMsHdDhF758
xAI8oLKTO3GdHwZV8Jv+EV22Ag5rWgdwjoMIdQjMHShsOAxPtRf9E3MO0Pv+RJP8PrY0Nvm6A0ap
+ry1DQ3ns/UTllAqorJYvi0Tp9r5gAQ7amf6OBhLavlm7TS2zdSFNMo5JWkdiZUhzkvQJAhrPOPP
Mwgw1BKxjRSQvdMLNhcjyfyE7ZB+1wU/0vkPr1xP3J3+1KVmlJ3f+DksPUyMS0ypg//9dfy+gPkZ
WwveCR1vYGcB1ZGdeZC124qau2IPBjXsViDP78KEZRI3rmLRZ3HnPCtkRaKP3tNtdNOp0fAZ+SKJ
i2N14Dq2diu4x7jJOsc4/x3RbuRp8I3d01Su8Ssfye00mQJQ/gaP6lkYXLe1QDcC98X1v3kbV5Z3
KX+gI6ST7DzMvsirm7YQ6G+Nca0vYCXYKu7UrrsMUAHFJPxdxNnSBXObThPA4OriA+HXAfC45vFW
ASxTg9Rg3j/wzuSaTRcjycm2qpUy/wAcRHzpTecuASLT7oWrT24m4LLuHV6Ud8u8uFGhuhXu+Qsy
mIuw82vB3brVaNFV0+uS7KeZu0jr8AH6M+hSivfLduKIPMznhiSGuTPtnuQYQzKlMEDiuQodAc/T
WZP+0iFIN/TN9XTzXGO6ffzTD9MH3MeHEc/w9wYb4e4vT090wC/QN50J3gXHI6C3YkuovzCyFHX9
nACJx3U6PKPdzarXxkF3jPVRj0Cr0waKpPTN+Sm+6sWgi9Fa49/g4XzYafsIvUoejSHHhpBD8IJ0
44WowjBCQ+wJQ2/S69M2C/Mnrix+d0s1pxIfdAyBkpbJj0YL44gCkudBPqeOJgYz69NkDrKJmi7y
dU1VN6atQ3ymgQopPATzuqe2Yhw+zaxqbrgyqwM8lLGpz3k4557KhI/GdZIG2DWyM5BNwnUxun1j
TqAOC+9NB829LuyNrCQlrBJ30ZEao9jiGjLVoR/OloI1jUE/U1w8PJI+4Tf7qMwkMufUwLwJ+2VI
fNOlKkbqkqFANQb4QAjBLxp2hDhbQaQ5Of8kw2FuTGTN/4o0zkkwtxOx3oHMyKXlcK4DRmAmUwC8
gLG3sYkBOWqX7F1GGv4O8WiQANnFhS8fV70kMLZZmOUWfCqmN+Rf/BhhQ6c2loaxNPfnuCZsVsho
DnG5wmMVshlmJBhvaoP/Us0re7uB3ulzM3KjpQwWp58QkCQUiIJbmZM7+yURQpMoXabSFOVKEbIE
bCfO/OoLe2NdDOKAmYHpGeIughSaJ7FvG6R4LFkM5JbCrDOWFBR2YzSsSRnmdHaj4pspszKUNBG2
BGszOoRDwOI1bDLLLgUrQRlNfhUgeRVeOWMCJB8n70pmtHVaRILPpsOSYpjiEVaI69SLM8nl6Ra/
gMy4R9qbO5bHy5bwYwDcKUOP9TLIppmSFUnXyUahETjAnAf1LWFVuGM/Gghu9FR9SUMxVafljLXE
ak4EHZzPiFBG6bCFJ1CEyU8Xc7KiXM6XMPjiCw56Cb1Hn6Nokg3eyZJs8rPmqQYtHhf7EnZoiURg
/BQQJECmmDy0GKHHXIv8sj5X4GCbc953DP68KMfEez/9mP9sYzg54Anch/Gba99vI3B/y4CMzAaa
2nRsvYXiE8y4L3+e2zqWyXNE9HIZDO/9+ZigWk8nPqB7D2Oe0egdZqOWEuZkQ86DZGEDaHcKR0U+
HC+iwLiegWBJ0+MwTyRpOcZu0f8NJO4Xwo84qWnoPgdWmxDmta/Sk06y8Ru94ePjv4DNYB7JDA/P
DISbmtZzreabSmpidPrY7IEBwlt87EhbAzK5QR4JLf+LBesQN7kGE39epPPfbLutXlyB6WECWOz/
vEfCGd6xWUt766YxfuMnxL/Qq9GX0rGRayac5L4LIDsTuRx2FG+oCVrf7ltdsenGgz6tvNxqL9dO
hfWyGYnHBDSGN4fpPHJaJ1PZeNX1D0RUzzNKHhAeFlQ6D+t6o2Y086I1cGiTMXcBOrBTxIrJ9uY5
HVbuxCHzqoIVgWUXdjdYeIGX50yhrswZoSXx2CLCPP0Fc9bTzjY6u8gLTC5ZI8SRgmMgZXPHJumF
hpnFu51zXjbQ1ju4hPn16V/5696+cSLJDANE2gUGjbiTX6cINBb1rsAhdq9LsBZ/OiMdED9UEF9s
xiv2RD1V72+FvxxGT8RpLrbGfwQfSZ7dFbIZJbiN+I5WI5g2gH8vzJH0hsPyYHB8RgLbYeIroV47
oMkH+QF+DA6C5OPLhBXC26Et3hveCy/P2+ui4NQ5fV0UugSRpw/uVAsvUnpfsWGdbuJzJLcAbrOJ
X4/wmOgyuskdCPUMSQ1Md630H/qp7Qqtw7Sqvkb2sTcJBQBcH+rOyUPjw/LTxLJCJTC23mE0wfvN
kHr2y7MSV0uTJYIuPfiPMRDGweNSJ9CH84Wv1oUeZZKgQDml5+X1pdvjr2TRu/jVA/O/HEOb4Swc
HCejc4QzZCigUjse+G5o7umVjS0BRJUyH99Z8LDg2WqRuRg3ls+rp0xw0whb/07sv4S4bpR+eQPM
YiTpLpNgy/64scYP1VtIAL0Dbr76cGM9dG6aRz5wqXhPzJ8kas1xa/XRPXn9Xr0raQ7G7uToOvgh
b34ncTu+coeaQkL/kEjRSs2b0w60/voVQEGAKuzmH74wSUlqcUKKkn0eZT9Y1vgiIUF5AfAuUstw
JlDag8Abg/lFNDucfZ9Btt1ysk+IUuL4I3qJtEPgxEyrWRTTVli2Qj/PTrT6Sf+qzVmGjlA2X4rA
3BTuxbyNsAupFHEHXA06gFAT2diq9+fl4BuF33hJbf9acsletI6YdJVNkB1cTIJ2KKlRzpxHwm3h
+XCliObiUCkmd+3v28GXoZQi3Jv/fKzXysghNjyw7sCAAvc4YLvGWz4SJgGibAzw/tnjJS5akvq8
9umtuKS6PzdRQE4VPgFvwovmjgo0kTG2zQ1aS5IN7hRLWVVHRP8DdEcpLluqT20aB3qi1lfwS0xO
3juEtR0j5QAVCBeEwNbglkgaXNTdmAQfSNsHL+ezDKzFPhf/kiJAeSV8AQhLF/mfHdj+GR6wLxah
97sktU1+J1bZlCSZdOLYbWccyxyAMwHIKMstgSFNAroV2sJwgacSTr4HzMrfycVQrQ69wtNJtRLs
YdOwGNx8pL6D77FOjTCa5j8fwhKzGJKEPg/hNaH77d+Bu0BAj7iKRwHVFb8VwbXAyJQnnrW8AO4o
t84qN28CXXG4q0Kiix4wJGeV/xEYoKj0imHVPyMryMdz+wZG8dxecGZKqXytdY8ez+NI2PGmziM2
mvaMxK+f42OHNwdUyCZBMYRvNsPF8O/AKUiwOIA8/HcpMf0LHdVTY09/j4HwlKfjpXOBDimpdUb6
MMx39gAdZaCG3fMe1imJ7KYJaE4wlLh6VinYq54T2CT3SLDD1HTCLvWgnpVjgIAI0ISYygNI0w+V
FyIjjJQvqMwivvW406a5AU9uPGu6Gxr+UDa4/9/6m/j+Skk+QOrs+Q7cKhcnW189T38VKFc3XEZO
pZdFj12Y6NYWBINmmUIdehenkTkfE3YRV4RA61hHp75UEzArNQR001GhvetPn5KwBLUTarqPrTyP
+9y5ZTqa79cNIK9nRXN2IFy9Uf3RDBDvZVjmmnx9Qt/cc14wdblqQSQRnxRZxzSmKhX0zHOoFuYw
XUuSg+f64c98Y4FUHPBcI03jDR7cxWusXY4QMofjvYtvw+2I4PAZTIzMLOS+jgC+QSP0PlxqnW9l
08nifRFQNm1yocy73z7jkXyVMarx8xwTOCU2C8BJc/xr9hQLS9iZJxuUoWTCzLuT2XC9DEjkb3+y
6AJyT9V9jRCYeaxX7R6uF1PAT8c7GJZrp7rUNde67sUCYrpJH4k041oHPOBVP/sYl4LnDLvtTScr
+CzsMGIJi1ZpkBQyGQ7ps2gddLKMVMzw3J8pdSc847/EwOAqH+qW/+tm6JmQQHz3b11S6JyiviWS
JerzIhIXiI46fbD5ekvCYyhAmJTUk4Sn3XBjBSceZJoPvAFgkLxn5U4/vN59cxeZ4QBGoy5ANy/z
knxsiWhw3NOMhdiOVxKTUEAMhJsw9kWEEw6Sh6S8gFuIc4jiVzB8uMLEDvypyfS26ggQjE628S34
VFSCWlPFbUUTRxfTiEZvXL/Ws72391BTZXKUBmXOxFjWx4ks4NjSB+TZWPbxSdE7JUKk1KAyObpU
BbzsRneqT41ULSBKMGjJvLp8AiVGtCngcS3YjIL+cp9iNfm8i554bxr2L0X9fAfnkUvlyN5TE3By
oM5VdlRsp8eHHmUyiXpOi5Ow7cefVQ+b2UG9HoVNbpeGXQPv17F5kmPigfE0p7yVlsKB/on9DUEx
h6UqlELPaIhSiADogjOk+olbbw1Usn24MczaqSfM7L/VP6ho4KJUQ3CpPVpZkluEygz7y6ngqRda
61N1ax6La8q0Mi+6zMQZOHhG5oJzwKZ/KJrprjJP9WlDNYYDkgxJwLo4kvUa4To5GYnQDAaLx1sr
+O9sYJYHD4uZCi8JWHLaRuxbZhe4EPGxGKdEyhvC4GPYg8htw9wgDy9spkz4knWO1D6Rnim+zQ/y
ob68+aBq4dGZDre9NUDSDeUkySKFjlmhAoWdiCU3VMYmHfQ0b7I4zLWQmeF79ZT4iHp74bL1av2y
oK9IKV+5saeG8X/4T+Kj6Gu7BqiFGSB65sol/MNbTjxa6mIMtZPYyqIlV5azzilvmEIU0EZqt41K
WoRXHsIYmEkkMvWpdIF1UafN5bPskWUTZ5hVHdxXAoMEMtWjx2c/VHvneNn3PDct4oIRtQLeXrHV
xKE3iY4+Dve+TObeEdDDTYAX2Do9KWH+d/6jAS71HABP9gg2cKdCLxAC90RuLkpJu9oTVmWTQp+k
mEd01yjJFZ0KcJIwUJnmqx+uAzKnTIjkp9nieyf7A6aPxBG766kch40Wx+ferHyC7vsv2cAvEgw4
DLyvSGs1zABlzZ+gPEM+nlMwoDKkEG3W3VbHHk1o6nc6inEfgDdWxA1zfGwatsXj9/S3TJwtgQFf
7WkHVlIr+41kmJk6xGrh7CX+qzk4P0HMlAsdFQY5ymy11oRFxM7cKsb+TrGtYRt2PEs4NO5JKzcr
UG5UyGgfuowBpF9+PoAXqPuAdlahFP1CoHzH0d2D6peDhy55eNuTHw2/sfcfOxGn2qrJzE/APjHp
hgumO0U1123dbyT7mdxmxw015m0KhCQ7eoCAdYJ3briU4xvznyIgUwGFn8OLiueuiU39MDATL1ui
oOx2T5DV9xIqyHqJE6ok5O3odYVWMwr9MJ8kSyi/T3rCNSkhS2ZMDlX4JF4wsqGzKwiri8yQSzDW
WSzcTvqgbVqVRGn9/m2spH71nM/PwbFZxkI2HncGg8OjXzp6+b6CZpjtV5prcJJBjJq3mVv1ch19
PwamfZ0bXjC1AMprXOINkwwnfuuUNylJLdt/5i/VvX0mkzbZfEEmcD3lJE4/TXoGmQQsaAE0ym0Y
7QBAFeohwkqT6KbEvRmkO9Vx5lo9jnXHrh3Kfzi5Lfebq+YdMLpvlBFq+KEPsCvoP1u6iklvYeRJ
LELfTX+x/etWqyhhOl9ahZxf4gRAMt0RVtrI09GYAMIg3QdsAQbMLssKCeBrfQei4WuRMqL1cOX9
Qcq0AiesOMrXk7qr/dOik4mp35FFf37K/sdMTFzDWfM4preT6Ue90eRbjrj54W3rilROLMlMcRT+
ivJQyAvQz7KkjtX5SCGUdWmEfCsXmfrNgFGJfBhqs5+0LwIaGtkAggQAagVVBVb6R+6X4vJkxw5c
C26RNwleCU0kuAuaElgsqaphkPbEsEheKnFH25pLHfVQMMRfy/osTsgE0gwCT6WHbCTnZHSgsgPc
CfZJQ0FLC2ClopZpMGZIRKBT3aAK4oDJBLmi3VFpwbNo7Ia8KoLe82ZKleAg0LEN3XR9tJmUJlda
ntaOt6NT6XlzGey5ehK4CmGvZFw3/5h0PT0DGN1Kja56lRaSxMefBY96rb/TyMzm/7yFc0dVCkod
cQgS1Ff/Q7RdZN5P13NJ7DZ+Bd6Bvs6iMe4TqjVLyFgx83QdfMJv3AP545K+Paq+iICznrDH4asj
0UjkXS9Bb0GGC2EqfB8/QaaLv02I+87wDt6FXAhxt8wZX60v6VGCnx2OUezjjryGc4cjV35LdVw1
gjBTLEJo2oCdMRH6vy+BjRPugr7A+Gnbq1Dw1Zx+0WCeXBK9a5o3WeI9ukv78IV/JBTqVGBVYIPm
6EuqJXLasVJHzsoEU0u4QMnWKHqGq27JfQJe6mwmSKOee/JlCiPJMYqFsSmwB5qGNl5cxZV/En7o
sAMd3jvtpDQIrjA99HYBb1mp3g7nRUL4dcWKLuo16hwmsx2Np0BoxlYEN809F0kBnE52QDwWaKO0
Ilj9wpb/NWGNycOoQhzlGRHLHH8ZZwjFWTrspR1Gkr11nE0BqM6RmGdMmdAaRZ7kaAFpEmKWMhQa
UdgvrXzYb67kiSWml3Ct0A7EzGrqfY1GXtdFaEY2DGp8vNLnbVjgI76Gs2s7oYn3uWsWovnerK0h
fJu1t8mb3EVI9j6dMfImBG1ksYHhQ5MEPuIA79CoRNxFGPHCVst2iytj2tUkr65dkrdLjTzB1Mib
o9vn5kHxNYCgeT5fzbctIDg1gzNvGUo6eMM6A+YsmCusL1eAkZK+n5MBQQmkTJy1wNDAtpSTsd0n
HmRC7GS/+CKoYwqZJjexTu23uW5gV3SVuQGuH1NRO6aDZkD4wOomxZNmkHOMU04TzT2v5Wy8YlrQ
pyi1N0TQeTei8hSDt81vk2cWDBJJJIVVojmuW9JIzi+X65nEUVjaLHsNgAt/Q82IyzhJKaUpdezk
PoP9ZTpqgYDTOqseZuNDDpwv1TY5NbUylmdKiSFqokxey+AUZKp30ObAazSSdKzcH73qbTxNh6Jp
534eNR3XRYYZbiCXhHuski7XwRVJ0DN9xFvZYv2fKBFnFKQfbiSmI0BvHh4AntQ7OR0zVNoUnDcC
TclP3r9UE5SOvuKoQ8BLMstYQcEA+iVL0etxFNhofvJE73i1+rTWgllQd2pRwN85dDaBobyDzJxH
FAN+MphF0/SSHOUSyjN0RQBryIM4HJpZUog8Bi6x46cYhXn2XC89OAb0wuQ5lbDv4r/mjQ2FzgA4
x/p9QOO/VDUnMMLnrDoKfWVbWZLH4rzjun/RaTsbLGQltmWSNBG/lbehHBj69BLfT2KHKiTSEYwl
6PATHQh9NCDOK+e1CXT9/MQGJ1PUdSHvxVUjO1+vzsUu8C7ZZdxIjejEMlxB0sB3jEOnKuIYS2Kk
wiwp0ln35o1K30yd1+/XEhgLXjmARQjnuNSom2TMeY48uZk86QMyoa6jeUtAqdzKEMW5Yj2fnrbM
ICWJZcTt8f1S6Ewk502cxi6SMHokS2jMEh7xFV/NcKfEaxekHsgrSVs2U3kY3fGr8OqZPCGUYyIZ
BbhJJC6in1kYhHQh25SmwgSLpkLg15zTNsAUK5J3SQzh7UW6lWdEaS7oLgWjAkk8QXGcpMIOeSJB
cnJMcBAW1/g2LttjrGddJo7ekwcc92jLGuvNS4gIQUDXUlLGMtBhqBFnY5D9KYtq1hTeFMaD3Ab0
6GZvdtG1l+QahRu0C1oGQAVol2K2uB1hexIR0d+FSaKp0zi6j6ibYnr/jPXW8piw9YDJ1p6qr0k+
ayITUMZLuhaIqd1CnW0HtiT8I+tG8DB8U0JediV6I8RoXNq+3YwhYWv7SipoyWZjwZSZlt2gQGiU
RcIGfSNG3HQN1Txkau+QpBlRpvC3sZIbxq156GSBCF1eCZToVNpBSQYmIKuje042C7CjPNyZ13I/
fEbGnQ1Eg84gIJ/kBiPjW1Ee74L7aZJqM7ozNZZu5yalwZx28BwM9CCsHPasLw785r4iCclgM/3u
+jO3IlXM8lhFcsA6iXwoWiNVQzcn0tbWsMwJAw0RJcgksR3ZGiIl47NNZDrHXl3+9NkVP30dXQEJ
KG/0XaKrHD2/iC0JqIBFLqGWznZXdDPg49SX2FKWg1wTwZ+7e2DiIBdkhR1mAx6Nha4yTx+tH+ec
m7s7sWdOYDhMzlNirWvT9YesF8k2d3DzXubC0KjgfwM3XRZ0sdCKMLVWbty6Wci17tNCFjJtSNv1
iGaE+FwGaJx8bwneD+yY5gkNpWDJTZFRJ6eepFPd98zQaqvNrpjw1CLwO9B3biqVyfnTkTm1Lq9Q
oCir9VOLDeIyZGtBX8IUhxbGqGghxV+mTWEUqx+gzQJPaiZcwAb+WsLLYPXJbGRsRXGgm604qyTf
DELBW5kKOCE6HL7cpWvVrOPAV2cZqluKQNJH2GAa/233Ab4vaWjZWlB02y2i4xlQ/zObQi7A3MfJ
uU5LTipeRmDhoeqFXYJ2sdQfUw4fimWUaSJED9vBia65bAm6zTzqJiQ0rrST6mv0Vmcz4lG2CUNu
qynXsAblm3mWguhuav/7Xn2Mm7NQimOps/zEMuw04TmujIqoLUFxatAabAbbBm18O2ir1nLo01Wa
pWh2jpDbKEU6BuUayA5qeCdIPcW3fb6+ZBSH5OYP1U5Jebl8OzVgbM5o0ODForf8Gv2uavnVaL2s
CR2Jpm1jd26Nj9WJyJnuyNkk9NTVF9WyfGl1wcl15TXx2z/dYW1R6cWlzXiyWl3Q495lEiYcS1w9
mFuuhn72ISpSqXqbFBudYq+0jzajXgHtPUQdsz+XXr6rv5YgrxbnmiPkt6kr02E/llcfia3XpBTn
dVAvUlmmhRIqrkkhiNd7ztqvK5ouoc4RUSciaaU6baJrwZaJFNXtnAJumfmRYkIqcxLKYdWTUhJ0
KvAjOQcTXagSGSwnuUlVaPRsDCqgEgEEa7oTj/A6xDOLOkqOyQ50oQodLYIlEJGyMcKSLV0LIWgk
xJOARWt+JyliU8AaH5VkDi/reDvMNA/oHWiodD6SCo3TC6ZJJjvGz0hAk5FmsblCTnyyn+0CNUY4
oRxIjh58IdpXcdW/ts/3eHT9XjyN2ytgl/Vzpt6jdRCS319zxDMoGjnWXuv7Hvpe9Dq4UYtZo/PL
sUbL9v5z4fnfvwoJ9HWDtrWlePvFzv4YjP+xqdJzoLqopZ+ng00ebvGmVlk0Hp/U7HdpVDEePjgW
X6r+ofhXbJeQgUdlvK/meGpVw3Sk28t3mtZMwPdWEQp0NdQTSY+A/q3qY+QNoksU2dYmXQNMzCMu
M6LJQvmL9g1kEod4CunhNtPOVfNCjueYvqnwMVQi2tcySKyV3xFlu75jHH8vrS/Q68O42ssvm8g1
L57StV7IpQ+RV6SsNfdv2kd58Psa77qjR308JJTuU6AKKkbz6MG0jycb0U0E+1qodmbdJe2l0vH5
Hr0fSy+rQ3S+oMb8Ree8PZaWRgWoFKDTfONB2g8Zmh3fkUEf0gG6d62Z2u6d1w20vNON5fJYBYwq
0hu9laKp6iQ/rOBmo+ct6Il8/3rd4A20EIvzOzJk5NZoCwTTH93uDPMPWtkEJe9ANiv3RpVBuvaT
BqO9cNvIujxaqJffEdGE9oYSGgJnqkKkOy8oGNdpAExFcgF9+9bhUb23rq85yviLFCoi1NqhfX1c
A++5naP5y/XniuT69odeAk+kuKqHIkwoTmZ6+c5MKicVyRGXAbi48rXdxbMvQCTMSjk+QzBoHnrt
bLMG6lOs/UFA77+g4Vun09gHCaAqAljXdgdCj1rfEeruV6SOi/0dPb3S24890V0xQpx/Qy3ftZZC
9R7Bu0y98jnuk3UP4f2xtqoNi/08lZnPCKc9T3+WzMxGvuftRLOFXg9VblKpesrVSgMGBo93lK7t
nsb72tgNqZuqUrNOb92Yys543aSJA+1J8tTHHJ5WTz3GsH6jXXtUwHJfmMz6x1+8Jy5lKcTdVweH
12xcqQ5Or5losO/X72hUwyeIoCPjrRw+H63WtQFeTOMiVF2gwO5o7HtuQDVXbBtTMGWmk9Q415Z/
1EwTbP4dP3JV7DZSYrlqjVqpTnbdLM2qo/dMqt6LMqPjOzqKz/Sz+fpaNzGF9Uf1vK3R5/2jfGtv
a8/rfHWbry5o9jFcvIDtzOqLl/Hv5HKP7k+V2jRGW3z9NqfRSu4D8fxovqsNfhbRZjCt0sKqV9nF
F/SBWAIDaTCIyVXBv27QUgbLZmlCl5+X68f42Gda7aJCJFxDOqdUT82ji7BYAb/skx44fylKV/Ng
WRT2cYBFrXP57ExvgywkEYSfolOE5Fcq3UXQXP36VJMeO4MyWq9wVNedU/R+bx/v1cM0PkzeK+n6
rPeuaDzd82pX2te8r2qAZJVuGb3XRXc3Qro+3d8hpPcRNRe1GfZq3Dnlqp3j5h2RsXEtohVZlHrN
oTpYQR0byf1TtItSzQ4T79yMyn2aDWSe3gEH7hHCVTTYPDznXu4smQjhoPQQ+/RV6i4ur2RWxpuo
c6LDeHaVqmVXsYK8hjH3dg+j1sOVhk2/XzTnf/v4vQwsgd5yj0aS/1gXL7R1toRrcUPyvjtPIQbe
/+P22Lr73BwuGusPbmL6Fkd3GaPawAIA+vJv1d3H52sUaZtocRQRYFDnSZeFTq46/lp0p6Vo26fT
Ml6VKI7OtviJkWm2sf9TuHb6nYQk+pvi8bQbIxATtRNQQl+CPIyRgdErCbAnuzBZUyoelMOgkjRp
szr/jt+zWQTg3CdJ0UA106yefoVMY3fJLPYOeoA4FTqho+m7VGpxh/uzNGVprL40qFKS5hJXCa3L
k7xshTfOPxCb4Ui+yLIUgK/qGPEPYjF0L+/PaO2NdFEypIfESoyIRLIPDauIwBPX0Tx6ETwUs17E
0xEWDxns64s1fHeoHJl4+pmFhrFvxdeo1JanIQRv6U6qkePnrKngo+h9gd7yKzoChArEDJQPaCjI
gRVqCOqg24/LYQEVRTkEvhCipXBMcUcl+NMsjszrugV/ZN7adxVuWj5Z1CejBSFMwPSE8HN4y/94
3vJklIwANn8RQgq4M0WLCXMmpAIxy6T8dtB9/IKPQbmzWYN0SCETARIz6fYTDKjAp8Mu7THxHPQX
9KstLYXgUb3UKGZ/piEzlHoLzC3e18eeDfwbCEJaySd0+yeYcZSiGjYdqStNo7xofGOe1CEQ6Co9
OQzWgplRMfQm6W18InfNyMXaVstHLFRJ8lgq4J2oI/ARS1iMLZR5BPUbLT9EziRrJbLh+m1gfpK5
8NOkN83a8w25T2prBwhyq+tifOzEK7zKfxAgA6kiehcucL6Mkce8wn5wYuYBMDxJ564MB2cRXQqe
S08SzETnKrAFCNNJPhT7zm+PWCFYohYPvE4AMNfapIhe8JkJbiQU0+wHRifCsom6VOJBLnpHsg/e
nHx/24GgId5m8XZySD1uTyVhyQofiHIIKol/GEOLm6tA7JI+BIKB4bvkU0O/LeuQrrfxtVeiD64E
SgNhg1v9y2MIztgiyrRL1rEMki4f9zdFEh1O0qA4rzqnIgWn3yxFmDS5KRs2aiVCSM+4JBC+dsIC
IS2CVsIT8VU+npR206rwP+QCD0cBXq/D6xUBMdJLShglsGPpgES4L0uKfwRjHTEZ2gFvYbzkBwmU
7Dv553xfTAeFMT9MSJpm1ivGn3tHLTEdRoAbhRu8edDtkwJ8MQohPO9cgj9Y0Zk8liAS46+EQ5P/
utbevdlBCDgopJOzpihTG/oAgvLICWpttsUYyFIpbanpfxpv6ir+oSMvAiLmYa47qXnXzMqVQN76
aY9XqsCMhpmIu6C4cSjw91S912kavuIhn/8I5DxpdI/xiy31ylJUJn/Bey9W978sMRoKTAAztidC
eHqSwGiWimsqQuxETG/26XhaN65SlmMl5u5REjET8T52hEMVXdQU7/ckJQP7aWUYHQSXUqU9L2+J
P/8H2Vu/4HzFf1cHJfMS9hyOViKr7xUlGSKngavIlE8oGJVh4/J0UJOxSG9jxGBMJcoMLKM+RXVH
X71LSsAx1lbZGtgt4fIQkMtws4JhCmYs+pu0BrZJ8LiZQFdqnSPKheh5S1XFhBtYacC7a+xl3zXM
0/I3Vn7PppCN+OYReXjiBr75gQgH2pDxGRVH09yn4aoph08xH88nw/O+WoqNNcCVxqJYtfr0Ru6a
vcSkRApdMVpQtM4juzQLayOmQarCEBeVAPwDy8n3SAKptmVa2fNI9p9Ff9WHBdjedwvhvK718sAq
GKU4+EQuUBDYy7VmVrxuF/M3j/rYvCXJ0ZoyNqJdzbeoS/JAwQNuYaGdr1/6Xo2sxiyboie+h03p
PUIJjf+mT6XG9IneVot+flKhORb7WGk4bwVleS6JAy+7ytAvu8tu6s1P8DFRaNrV8XL1yTxZy4S8
sUbnVh9L0rzWi9TMKsLiLllqlCvVDFd6jjbAOGHbpMFWKz/x+QMqrZz64S+51isiKVMg8SkfhYoi
4De1R+0N/Q+Aw4lD4EaaaEj4kOfPbEuq97RR/j1jsQMtqgxtctquWNtCxnRbQ7obaRt3wmSE/jcH
krFN3Wu3vyMZewdG2cLjQJRYd0MNAkVDxSYCMZYJfHrLNt3OL9c4jW9LaMSQpWrjYw1N1zQ4++o7
WyXoqWcrrTh3fcvkhqtdf0Olc4EmpReaC22rfVT3hpdVm9afdJkY7s+1YqYLi7VU6cN6fbQIzogq
b3W2+XhLT6LfyqMqB1S1F1uCo/QCx9Vb4y3bxR83OrKFsXBSP9onIiNelH0pb6pTkiJH8BLr8rj8
ptmXBL4S9JIaf+rQTVUxpWWvzIfQYVSAy5JF1x9ZE5aUE8cFZUWf69Hls2RxMY1+ca+GyZgruWop
pM9vu+Q0Wpd4TW06c0A/yTnsCSdTKV2vOhU5KpMx96dIa6WR+0tB1NU9uzFldd08vgvy8p2Nst09
hdUnZOYK/Mej4XvGskU4l5AbW5KcZDAOzLMw8wPsn+Hg+nu3d8JBVrtrw2H2YIkghb1mTDYKSElo
0MU84LmhDBJEIvaB4wtfuV+uz5oPjkKHnNhggQ8Vm7Jg7hLjEd7DcsjUPnUht60T/VZKfLR3S2W/
sCbI8Ky5Q94Q7ySNzHleY6Uf6onlUCBnybZ0Ki94uP//5GjxRDvQl8ujUXi70hFo2mm3y7Puqexi
R9tiUawN6YJS6k7/LvUTfdFPjWm6SS9Ztd7ZxlBUn1FvOdm+g+o9jjHp579cqXn/y1MGXSvk/qhw
bqwPkz1pp+vb5RDt3/e73wyNoYpYzhGt8yBzgfYcVnVihMLj6VqKrpfvIkHZsn85N2jDSkOXP/pi
7OmN0P56H6zK9HzL0RJ6NKDF8/uG7Oh+OKacubrdULbYTZcitqFMrnYiVt4J2jCzJ9krQFO5UJ2O
X/C+po/BFmziXKgfy7XCxLayM+iCPUClGc4pBNHBotKY5bo0Fb5XU/RQr56mjUKpCb2GBsY0yLxs
P8mKgVttytyNVe59WaQ1KvGZm2vvEj1GPws8lu9Nqp0nfx5xWctUjDhlakB5OyLi6d54VsuXolEn
W1vv3wugsXRurp/ZvgHQzg122PT1bZpuZUbZk6S3FBU7qfi4acyfz7RGW6W5Ixv4GKUJPblS8X3T
KFK+8ugPodNdawMSzEhY0kjjShK03aMrBV3k8rVeb0PPU25Xaj8cfOVp+Fan5Wdp3OOseMkoNypm
P7fHOle2KMSZ0ZVIoN7L1IfFUrTJdTnn4/69NNnu+utHrXgHYMDLYevcvO73tCKcj/urQvw+6M1e
1/1ruVahHcmx+Xp/DOgiSFJ+v2qv6PgnQjIebh+1FKmTeooOu5QIMBCKYFfe9o9affiIvL8z2I40
rTrkatN1vnanPf142uNWc5DRnWbQI96YLY5mdD1cvTBTuHejE+BbRDuAe6go7v6+0nstVwPvvMZ4
rLSxzJYiJt0amtKjtgWA5Jl19DriRtJjEoww+3dg8Lm1J5shrl4ZE+YfZ1t69IuZQpwbUQRPu4EJ
R2Gk6wwVPXcP40Eqh+1tcHWM0uIUg4pvGr10Pm8b5Dk62Lg9t870+UYaiv6s2G4uI5sdlhet27Rx
jWkvkhsN1/1z/KivkaXcZKPHAUeWGT2+fCNvPX92oHLd+2Hirb/Z9DFHsoHmKy1gyv07vcDpfDZ2
OfAJ6T9ux3rVviK0MyPVw1LJnBsXovLbC598mT/Ti231Wjngfa2/LxG6UMNX+Ozoj1e31cKkx9w/
s7ZvzHf80dLirbhsZsu1+SPucaI/jO/ye9ArP5oYgluEQ0qOh9nI/T0UaFEOgwOq6AxBZTw+nErK
2tmctB9cNPfjPV2bPj/qLtsCH1E8PY+zQ27d4IuO0fQ0ZzJEw321SINMzMF91c6h7p+tTs/Yhkdt
AfhPO/RL7XF7GQ8r9zp9xZmkGR9h96uCcxTpCnSsnbrb6ZATftRX2Wi66zNc12JnSoe47ZSBA6/d
fmMosFqlUtPO0PH+nSMQwbBdr2u0wbwArh+bjxVJltXL44RjxHzcoXb6Wli8MR6M6oVukAzS8f2S
e78um3fX4Hr8Ujmjbs58zuXekW3I3Gq7NRPnpbAf3nLd/fsdY8etOP9kT8+n/L/LeMBgLL9LExx0
WkAfMGez4qTsGXHXrpw5F367veAzX+j2WG5geyuTDHmiVIzm9G0WnVHo72ZGYOncbuYEbVeZvll1
P+fjFw3tgRxl+omFXCAvA5/50cT27SnGa5cfgxxNrG1fU5jss/uYBYUZZPKmYKdnRqnZc+72sS4B
/2d6Uzp+lwqT8eVtVaEdGMH+4+txvdU3u89p6iNd65S2g+ttHS8Ow/l81cwxEMQa13k9n73XFwcI
ZvRonH1fCM7paExv4OdF+Sc1HnDR5R2p1fRT+dEDo6AmkjCzXGM9sR42aAqOmQxb2p4R2bIO0/3l
uF88HCLMbZmZ8mgWTmB0VxI+7P+r2p5QCnR887egRnrBqZYeyxo3dVZplHe/p9zfBSufplCGATxW
Lu0SqYWr5rpQat0Lx3i8n8zuH4HlPe1d2a/Op5/zcVXDlDMxS3lqbZm/KZjP/RlK+P1yoc4GA4mI
dNsFCfJhjlB69KBZcGp+eapkMjX6L98WCDo8+qXp9z7deyCdkn3NIvifuf8fSee1pLgSg+EncpUD
TrcO5AzDMNy4BmZxAgw24PD05xOndmt3BuwOarVaUku/ho1aBOUrIlFVL4gwaFFDCSreP3a18wod
cq1Kc23ou1pXg0fvPoZp7xxhyFiFGqhxedqzseVYhIEfO43YkS1yK17Ln+rhwy7XB2I7TLYUr822
dxYa1km2MDkub56guuOaAyHbantnxUSSLS3xlV5M8jV3NvuuR2EMjtZil20NfMxIKKpJ4/U3OMY+
GsGyDimN+dhFqysSoRvdXtxLJ1vOfvY2EkDei9ePHdyJiIeni99si5TFVbl97C5bjhwoS6ObRh6m
aAAfIrUyvq1olVJP8YAeix2y/LaN1yqR5lL4pa766jn/dTd2HPRWmMMVZ6jjc+zwTB0oFMl+7QwC
66gjrCDF4zVnGNNldmcVvQ0Bb/jQjE8TurUBl1rdSqoWGPuk5+tn6brYafuHlNql7YqizsWu2Enl
KYahLOJ1tjX3jOpa9aVcMh/KzJUNlIlWMfSrduxknuKwjNfMmH4SOlPBzjmTpJxsi52MSzlxE6ac
XiG1pOgIcci/DBu6Ztt0zfkmBEQZIZ+A+gdMDkom0Cde9846f+TfbCvDdVaUOUIVKHY8whzsQD+n
awQzDPzYMTC2Dj3ThMwZsQDH7JJldZ9Hq8s2UWbGi5OCiweJAmJ8D591y2S1+PSyZfkZF+U7tjSC
TxsljiLQ6xoS/vXOrxBV5bGjZcASVozXWWl7BmwIEwlhhDxQHO1MqHK9z7MtzWXLd2Cf3AWHu0wh
2fIKh9sWdSWRnqHKY+cuGEi8fifhh3cgULK1PusRrT7LsOVU4gAUsuMkEd6VGSobIeiORYcG1wbf
5KcV6ijEoSUPQtJo9QxYv2hFX6xUyuZJttm2+vBhKFtERgMLEpKCosPgKOxCyzKbXs3YWKcXT/w/
eOhWKpL50Rk+HA1vJ9u0k92Sbd0FP/Ghqg2YHvCewvhy7sg0mR+/oxayskzgEmgVB4FoHKKOsBMY
myq+JPa2bHhahOm100Wu1gEJXBW/ygLdlr0j7LPlHxbKpA3+YTtmW4bG/9GqlUF/djvrx4hYKdiC
Tt1ozLoydn7+f0Mxonh9gxUhijA4TYioeOyQUzAR70vPDApOa68BRIpWLB/7iCdhZN6SncH0qp0m
qhP8po/lHabbsPkoSAdhfxGmRw64I8pRkq6b57hWZ2ZPp/WjU1PdEP2u7QVlcGyTxkvZj8+1rEJ1
1Lie6wAMJLiMcEN9deQgzG8hf1GYXK+1JlY30jli8vvSkuLWcjevq4QI0OPdmCbOkIP80s3pM7fQ
1Q1RNdDBDEo3598FScVcuhjCw3yIQlCqy8s9C7pi4dpDxnB02gOb64jeX6FxX3eV/oMZwJ0182GG
rJScakzn5MKSokZdzbeXU8ACpHV3gBYg2p/l3LnaDfLin9UNj/gQz9gIBRA/aItYCvYQwU2HeXP1
KC7NDjJLVLNfJwp76uxdABqlkE+C+idGkPEPuADYL/l1qQ1MvY1hb8AuYslpGR3opSy7vnrZsC1U
ajWejs1jy4AsfcsniMg9tCzqrzv5vXWQlVsDYf7LeB5gfNnHFykyt9qlCi52s9ZQHNvF9PMda5/y
0xHmVupEjgLORM4Jt8LAHtZsLMRkPODgZtZdEpoO67LU41kVwmuZM8IQQ5JG1uSST3WVvnOujTj5
4SC77S8gZP7g1u72r1JnTxQJ9ZX6jYvSev/TrYmYJa6R+HWH11xGZbNGP6jpHOKsnKpvc33V5IfF
G8iDa3dAjMfQ3YlnznNt0BzNYM9gnPV0MQONFyoXBZg+xil2njCH5W6uGuWB03WKmt/QC7kyxQ8n
ixKazzFaKfEEWrPB5k2I2EeFNnqWpz3HT1i5KRYom1m6hkAdir0yTtVRmfyWWD2oBc7IdgZdXyHY
Uz4OdRgdLaG17/5DHWGM2k6OJQfJ0WpcnB7Z1x3dlFp47KrC7L8DNDczWSM1LvSNyZZqM8RTmg8R
xwgbDn17USlLs/jRFdStIZMShbrHVqq/ImsfQxQs22hOZwgv7GGO2gLXuTsQhUcJkWvKc0w7l3LF
9rlFCzRrp/iLGYHwL72VEFdzXgOn4Rq7/qJbdmBx/8uM6YvUEgDz7tg+3YIV0fKDC0DF+aF835/7
loVGLt1hRGovtuGz+YZB9cumPaOIcjSwE2E/A2cg4MiJTziJSj4fyYjXEG84r6L1wrBXLOoygH45
hYzQIxlmEsbgZsKggM23YemMkId8DpmZBMYvYkoph1kS3oqFRnoPBlIS3oE2lNMa5sN0fFgeRmeK
1UPdStG+xkYVyv6lbiWbixsWoi9B8DLFrYGG9g5eTPvXLAM2Ro9MKWvSdHPVmqCgG5icWMcOMTlE
kYs++AzIfax2dIUKDs9F6kxp+w6ix5pwr0qOEsE2dYAmqdFg74/uEQgXF4yC8KYui/sSP0fWTDhJ
EBcaZTW55nFGUP7JK7RkisWNjx+XEpZPFWrmmu1hcgMQeTgMCjyM6HOp+FDuxOYQrcX2FJ25vhN2
gWU0sD1WAaZYVDjulTHcusD58DbXef0FETBVFXgAWUWteK9Wlno+Ruq8zuwyxoCW/HS/LNaIhM54
gI4BZXHUHJlAW8zf7qKXj/PLGKIrzggTC7nKycCa1aJsXggduvQ5ujDosa4eO1ZePCM3QmbQHtD4
6hDm52oc+c7uUt0N58GVDdvhT8uHJf4VqoCiRvbC7Dlmj9LcLR5wRvP3MVuQYQy2MfSHg6vLGLZH
57xjGRHwF8vXt3JFBwtOtiuoC9wX5wf4haY5FjhYGCheCtwXKLPw2gP/DDv9CpOGqJnMjU84E3Ab
PHN2wNtjhV89jM4zjIUhfcekTwLjMTPMdVx5qRNUO6N/9Y59OJoFiDu/up3NemJXYUJ5kzbEiYLd
CfNiEojDKJHdjxHNmtESjEZ12dcZFo+N7bVbsI8y3Xtg5KqjSBMbD1IWxT+2CmuD1gxlAsxH2doB
Hg0+ZLN/lFu2OxYSpyPqGPucVf+cJLtGdsoQ513Sblp9hWIGh0C5GkjBKWd8RvEPbpRxH/HqNUQd
yKBxsUC4MykIreLaUcKGO2SwFkjauw0wUTl18WvxM4dF8QSJ2rlNODG7ZlKhOb09tfO1DlPfQ/BF
TIk9BA/Ahy/OrmaTolKy6qyOIaVhLJ5gAW/uF1KtwxOW1l/6ffe+onuYa5d8fqTOsxpG+rbbs8Mg
GjY6Zx57+eZSz34Iu7GCCFBVW92SIC9PonY9tggBOTMgMCZ62c3zKv+cPgkrScV7x9cT4Ffyg1rM
ETjIcZbY7CSWufWxviNkFQTD+heJmB8c2J+THTWHtnEAYImyhnU8e+LJYQBvEmMfu/I5RqeA8TBx
FX2KJ4xdwAlS/KL4QFQ+YNJpMYExkQj5ri37coTVX8JOiI/6yX0JuRLGDi+Bafyzm03DMJCpe0Pp
X3EdEsv8mNXY/Ko7L9EqorHlzuNi8hK1Swmvv1YUsn3bs3GCUpiO11/0TJzB9ZmTSz5WNmxXVEP8
a79QTHzFlyQ0+C8HVhU9nGds/ly2NyzDK44uZdPt5UIzCXC2YLvUHFq/PGmc/n98j92xdzfa/v9u
NrxTBy8xKNPfgBg93CTyOIdCfcZKMU/GXttTA/Dh5zuCivb573V3/VXPXMee4PyrPAzJzjIKh993
vI5T9EQE1e8VYsq4w+tOpqKdMIH5wxu0scMU/AwKyX7ClN4hEOvz/9/ySYmA4jcZ/sOXbgscRPIH
JjLFdSnNd3t2HkM8cXqgdxsn5sxMtD0n0r0MGjAhzvU5/U05PD5IFEJnfNYcaHRR7IjmIf6pmzNw
HjBPUBrK7pw7mqe1Mk7m3txny2p3Exu62xeiJHb7mNsJRMSKVgmsYmVk9tKgfFmfjf1nNtEs/cV6
3VX4kpBov3f2On7ynGfyX0a8a89X9qJQgxXo9hYZa3soKhJHFlyIJ//2SBrELo95R9Y6/UyboZ45
9D5MwVwhZX0udtLvx1bluAG6gYWB7kLTbo+Oi3sR/ih+2ZFslxyiMDhS4ZJAFq3ZM6fLa4CD7YRL
F8+lsBGfFSy6KYQ19ugZMt1uD61tqAhncS7RD38h1qk9o5ZTnZIf4WP57cMemCPQbqfxcc1yXOGJ
lNnAJrLC2l4Gou0/1/Effqd0M6/mPCaEgjioAe0ZhrjKW1w1QwLzJIcz1Obr9kxTHQ009CLUbfFk
IAQY9Ye68jUMAlXhos/aMW2ZhoyFwdHfx4iXwcmQ+Q0OR1s8Q1pEqiF7Bk1kJy5jmr/u6jNqDoOr
UIZ8BsJhzNFR/D889CC74SaQMEJD+odqtAhvAi/HYkSzB4Fkv8yJLaywrujraMK75rM3CFBF1FC2
8fOwga8a3YFS11yxfDxraHjS84dVr79ICZkFLMn6oYTQG/4ylsvGprZP+AtgIQSGfChE4d3PI59l
EbZopGV2DLSBJsJjXMRs+CBnPDwq6yS7nmViA/PzL9/Rq3AMoRsYTnyE7iQLwvmT73QR7J+dba04
ACtchL67MRfuhmFhcTGe+gxz4E7ClXxu2Tl0IzT9iJ0cp6bHgHlCzPEPET7MgTOBsk376GCtoJwM
Cn6QDcYaCrcCkwZbl5CGAcrC0zyuXH6Q7c4D2kmzh8KirCmcuaeH/7cimi4tdHv8AsaJtnFffkgs
I2IMbPHX2V3gjvTFYyXT5uptLf4M4U+ZOGtknDgQEGDG6YW4YbuRqLBnhMxNxoCsYifCasLWrA5Z
nuieUEIa5DEWAT2Iz9jwCB42HhVva/wXzIvB4CbjDmsj2wa2QmPgSVpmaNWZwUHaT3Pd/rM9PvRE
b81/mfH/+/O2xWL8SFnpTcqDX1H68mHULhyO/7Yh28IepglQG3Jb8CgAgY7vywZ7q+v9PZPIT6+R
9+Q628AoBMNvXVOM89lstIRKp9inDy6+DHJge13weq7v+jnJHA+ZYaLzAW/AwfocX5xL3yGB3Bkp
m9ZUuYvg/MQGrfWtaTWEW26MDi+o3D2wenmQ4a8uGEoSLXJCdJue4uNyTpzI6xXLOxqymU3zmIvA
x4k+ME+5AX2iyKATdCgTt/MdPmS6V/wTjfOFSW5SigI9SH9/Wdi3ZfONBoiR/6JqA3FN2uCKwqnO
Cgbc+SifeLVuzQSD48XdP3vduZ7RnnDKR+2B81Aj4oy6pd38BfI5Gj/XjY/V875FFbOKpfX+soEH
ECvJS8DSRakq0wCFF7mAtgTkvovXBJeMjcfmuU6MxLu0fcbRfLzJWHTlUJT0jMD1Hy1is+ATJ0XX
phoznuxodmSnEB4qystOXOmJccZa7RVzdgEUrK3PNR+82ZBWXcwLvKIPSswrABz+3FFLkJZYTkgV
XDpy7cZJUPw8qMgezaqyjyzE8KJZ/RJ5bfSNneVUa/aCO781G3GYoxzzbekdsWDoIkcbejtfQkLH
pwo9ZpJ5ynBqiGeJFOrYyXz4HkVXve+imMmwD/CwuaJ8lWBS3RZt4ltPvBA0tkN5IzmXsN0NXn4M
U4w2bpIgLcj9vfLpZehwmO9vrNlimbGucfX0bNIjLYvQc3TXHQPAWs+xJp+PgJHF+RB1K8kquUTg
zFe6pZVvzGKrZsOompJNh22GWY5j4R5Nn9rTdx6lb6RflTvPuTwobgQUvXyzt3aukkdxvEQLfrc1
UO2eAxbOpZC7PUy4USv+HpdN7c4RU7hRX653bYkd6HBBVOv41vk3yA+51HyT33fEMZajB/PW2nlj
WB4HCRq+3s0coGZM6wjZX7jlq9rTo7CLe/gx/Hc7d+DJ9jZ5FX92NL7hzdBhizQfR+kIHuGUwWi6
6zvNbj0nd/3i9k8p2mlHUav76lFNDTvycmvSsfJtTvZFNnStr8j2cYc9usUb2fVhrQ2YhoTyxiGW
DBrSHe5mVLpNAkuV4lYwgsb9fd7vnn49N+38Tckw+5eQO8uavLh5q9Y3LvGeU6KZi27GKqO4Y2Pj
VU/bRVwRk2+j6Wuofs9Q1HU2QFjcd1lvXbQLnL0XinRd/6lSFKH39prTtRt1yVfSzot4psFbaPJF
Pn4nX89ypBZ/bTUttX8MPY0b74YCBjNinqZfNDVTYsHyInKvykP7xXmqAdDi9vxHFPt2pXkvIqSN
KB5mSoPxhaOCOI4KIt8JiW3npjUsumFb/N0ocgoP3Jyvtptl4CCUSuen7saqyJXRfm4uLgY0uCrt
m8WdZBvw+Ak3SKtjhJJw753e5HRDwly7j50WIPPbQo0Jx2aHRNpW0YnoIq3zwTVKzY3APQcyv6gB
QMywiyxfM0kt76nbhKrbPSq+G2TRUdw5V7gDMa5+4wCbpfVAsLVjx2vNS9ApVy823l6CLQp9p8ds
dKzPeDQabjvql1eUuq9YSN30u6EMvTnhlMVwFF3klY8VHM66h5CsQnmRFko8Jfz1F+0z7ae7mPBr
nbobieXpRN1qRH/ffszS9BSj8rLL239Zmc9SIgNwU3ITgNfv9aWTO/n+wlvSi5bo0g0bI9P/aYrr
R03jGy/vQTRXCePqPdVzW8vvonrSvQD4VSn3wJIliSTvxL77cPstMMqM9TrqPW0/hWaFaBeLJwmH
F1bxBqTcjQVmPDmtOvc0iHGfY7JzupJbtc5hLHapEqdjfeW6nd+axLkmej+/EuFU+0Y2r+8hp6J1
qNtFlh1wjNzJqnZMPEQTg3yJpw1SeHXBtj13DJrDBxwGAxaOrwNy9W7pK7i2C939Ngzu9GbvK15C
9/smqdyPGbcBRPWEXG0A6knxZcojIy8u1yywlb46RmLb1dhOvpxi9yapJN2l0NmF5WLOuKZbZq4I
obo5mJAv5uRh+V1d96LXl1buLz1rWbG9lWKrwY0vWL67+BUbr70R8PG6hcpTjiGY70KgEgUTT2zS
Tqfies5Z86R2HYGEbJCM0ZaoGyV06PUd0qq4ZQLKe+NCZ6TaU+P6GKxqfZprK2R6BVXT3zvFbgif
C3WWxly80p5vWdQObQ5vbpzDHkMktM8FbcIkvQWNw51rzEzRvPeFmJXAWJCo9Q6e9heYvG8ujs5t
NnwHnLtKirNh+XRn7ElSjyq845fAJa6jBrT09dudyt76XdYessu1ht1J6qdTgBphw4wSncEn9XfC
NYBJ/FG3ZJzCHN2J/hiHpKIB9ev17uDmVeNHb1/2TrJ+zoKG9HRkHS5cbGQHjmQkbunCPsmX6sZ+
+/oytSlUkMUth9ZtroIPQaw6qZAaBcpbP7oVfopUIRvvWh57d7+7z4o2zKlwd/1XwO92GSbU7Ey+
OBI38TVMyteQ2TyRUAiy932FqK+VaXr7axYPi8CAdNS2C1bVxu0WqLflRelr1cNTUjDs4qC5/ijK
ymz6nAsNbbBo7+cgwr/tLhXwQhOvc37dl9d7/tby7sFIvgxetV4dvnHECff/aL4PmyLjyCPDv3EC
va8/VW2NlBeYjgB8xYHZLkGXQ0YyjoKNtblGS7fhcuRPV3uEef3WjyfNzTJ8XOZEa5c3e0RsErk/
ZBs6TQiVmsoMSpwe0IscrTaGhZ9Xrs5PTKKjzmH7iEPj/Z2T3dnbO49+xmpDJYYbNTcCvMgkrFyv
1d/8T56AO3bseVZPyjggn48utKb/8nvtTL1OXGdmvydWO8ooYBSHNYmIalZxj2PiyDqa7lhXUcFn
SoqpQ/HwkljAp99oYJSO8hLPZ8CrlTPvtYCOkUh1I+JC81L4MT3creH1tsz5yLGCB2kR7vcr22Tx
mqFzAmrGWlW3+oOCYvZvjxTNZpElXyl8pj+4yLz8I+sQijbXRZuNTXBRmtAuVhZ7jccpS5lMX+nI
TqdF6+f60FHHSjF739G0ygeXrcSCaFP9mhHs17faWdyqwfs9UZzZ/b3ZW8yyuy5ej6NdUf6dgWfv
78iO/YYpugmAJ5eftDhVxXfJ8rTLiuet6ncSWytStThzpGf9lNs/bnKwZI8CQQl3ZIo2ypxF3Y5i
Bqjm5/Zx5BfbfAfQWZ3r+ih9Aut8najlutPRU5+IuGF8/05f+LHHCZgJziInq+c6SBTP0kcqKLr2
4FUfXpd/mvb37EWeQxbyOzoV7fD9GCkT44pPVPWSS9J3m+Ub2pTrZ/Jla38OJ018QQi/X16SZKhv
R0UJWtLByve3BUM98N6P3++NbqqIsX+la/kR7xTgTGhlWNqUp36XXJk8vZL5QZBG/WdZP8mTRX96
lnF4JP046T+yce+2izu0rFmUrh7K/l0P6AKaWngc3XinkPVmJPO30usrVJwmEe+lEdmRAt117xFt
ovu2SpJahrfq5SlT7e+KvhpJ8qlzC2BMCiVEjUemJYiGDUE7tpfEYcEzSd+gtCz5u3D80+fIMDmn
HsGDPLoLOZye6CeEpRKZVXoAfCBer3P2mrYBin9a3X136FLqNQ5uN58nnidtwYdKNLqQxt55b0Ln
TuaWfvo1ETWalxMSjtjAoCK4CA3zbG/UFX00YNGiZBFUfwmYe/pNfVDqTr9CKM8wL7VXgR53pG0q
fvRg8LX2c3VxcoaQj166v/fPPQ4YP2UBOFaYFNnOLYzipUfRDEGLKD0+oN8HwGO2R5aqJKFwVHRk
8iqTd0377Bbhms4LGkYeDdXSp2ur8lwSUZeMjcvqAiKa4/TIIU4mbRwJld4GN2rT5098vILNKvkS
7lSfv8mzBg7sAVwfUQIhUjtQgvhYr8qTCyiYBEfBJ/wdqYdmCcWif70DeaPvPRl+cWiS1mGciEaB
VLOMgAYJmjC4TY6HqU6q4ZKwrkmyihfZF6ADzpw0+BpljXQ9wE+1DQSzp71Zu1LX2hJ0UsIaFTVo
lsoEGE+KU+R4GML43LMCzpP0zCzo2thK0g43oGS7vH96M7b+qlvU4101jo/6LHO99zTesZDtuhqT
TUWuyH3Um0EFlgbSxaQuwBTkiWLHEE9GoPoZ90AJG0BtWUzMDVQyU7592X7L33fQA3+wmLUQ2/Xu
TZ80Yj35RtZat8C1F0YZZhdftdFhd3Ba21AFt6+DgQGCVEG0fnCJw/cj0IwAYcrDHBkkfNarl4wj
36HcjTOcYjePvFBb9+vSd77AUjppS7LeTJn1+0dfW2uDnFlSTfEBNMR9brRl/p1/x9/MGc7iEMu5
ylylO1gKSbyCSWAQqAi3QTv1cLVlizFjOw3gUHmBAx0Yiz38DfMxJiYcF0H0yzqZ23b9/GmW9lQ/
dH+wpH6Iz3AX73d/zhetgyJhfRHwfbFDCJuZPpiBsKui9llZtugdHOvMj4+yx/aT24l50QXIv6R9
iiD12H/l6baniVLAvb700iez1qHe9ujlcl0yuZ/cehD9Uw/vH+PP2L5/1DZQJgRQZFmgHowtiMqS
3Ar7d5t2TUWaP/ePUbFTmmfwpNQ7eTHHN+beGv3oNlXI+rS97qfHnlM98sstZmhPk7fA7pjLXPVy
ZN6rT7qpxqaam389kvdMw0s5zX/KLNR+spptq/2AFFmjNAB0we0fuUN/xbdGHnDypUA1MyARfUlI
4KRFgSUPTTL/QC00RtcJMH/Xb3MZrbulsaRw8xr0sCkQyayuIA1KAjoQxPqsXdfgqXX7CBUulBIS
5kbwA/Arorw3ezzpzR4cqRk2CaeKV7oeGiZfRQdz0zukZDo7s+4H1b/Zv09cEEcHdWWt1Hkywmk8
RApHB9YAhQ5QjRzVjMJV9UqO4pdnb5pT9GWwp9Jv54sBPPfE9dC7PUUfuhIl5swgcnEm4m16R6Pd
FwhJbZHvrJlK7jc7UWooN6cW3265v+0TlMOTxrDqlX647cXtcYDNYYQ3Nsm9CltuAYJuIeAXIPYO
BKcsmpX9gMzuVW9lbowF0v56fl0CLma5qFnpq3bVLO97E6Tk3qBZ5DYuBywWfRZ9cV+50haC8WBs
7ic4PN4ZIGnLTwj29KxtOEDue3f4jonICawDP1mSDF+eIMtt3zuwCxEOdH4A5gwLrPDalba5kJt6
Ug8xNOk2ZFauOMeQt8YGBhpJRnJGusN1kKKmcaCCwMBJt6FZ9UDP91P0e5MhlCd4FldUs3juIXdx
fv6ApfIR+SnoK3LkvJs+ApX9KFoW35jsN5aFndVQK3BWyCa8naADC8f3vPz8Icj7645qt1JXgg4s
1WcJj4aD7qTxrroN8vB2uuz/bzGVFuiIffc8oZPKlNqVsa1aH843RoBgWV9Ur8KiCukAMjyGVNZZ
gooqQBKOBO54wDYeKjIxLdibvP3uLqxTNn2BnWB23V/3l56RPMok+lev8m+R9Ej3moAUssawwtFw
XrRyD9i96AKc4U4jx7ELgFIkJ7GbhvyLdkBuNmd3BMNQ/jH3EMFIvNsJgb2Jj90mMvrRP2Qi7dAC
kgjdw0DUbjgq1s0SVkWkMeP4iIiK8S+J5GNhpKm9OnfBnlo9f3ijV4RmAMDFWl45lntkEYg3rRuk
x/Sbo1Jdo5j01unRHTZL5szGd7ccspzE+TfwHSJFOWbcAM20+UH0cXJ2y9vM3E4Qn2g0VunHKro+
3iMv6jztp0YQPT3z7/rdAtGO2EJIAW/OuRs/PfePCCPkizXXwKsEyu8F9iff2ojV7+oxUNp9fkQi
zR7fiOsEWIkfQQe1f+w/fIPVkU4qjRBvEXQ5oBbGRiRV5gFLgFJM0xlQAWQmBxjja5Q/d2kGJL0D
zdp+myPeK44YygZwAYSY/NCIvbx8Xb6Un2x8Ozjkp7WB+xuT5FiSdkhak1eGZOfxfxeSSkc2ETr2
181HMZ2RfOgRhUAS3jj2f1tvg5cktM5gsXCXHqwkV1ENLtTfuv44ewtsXOBC/JqcDROgK4ENIPqf
nCiSrYCHRd8PIWRQhTdfH0qm4Ttkv/BOScYVMTCgMBgEinOD71eA8XNPCrpDOZhLdlNDQYi8H/tp
EIVuoJJffw8JBuu3o/kbQLx4RE5UOjhVAflm71Dzp0Tuz63+l4BEXPzEczx15DKTx4gwVP/pM5yw
HLhLNPxFEqbAgUh27JvBIXN9SlEEdyjAIoJIEfnFxvRLwEryTTmoyR4jRXSCAAUbJQ9AfPP1Yz1H
lw3bMMhpBOdDCCsELailKOd8dSBahfbOIK5gMHrtHjddXw++otDkzNd9bSrVdnWSg8Ck0UiRafFI
PAP2+rD0d+ZIAX4OZF35j5BLMnKJVfY7qYATCP4OoXnjzBvmQeltcg9FaNrn0mT83BrcQbEURv++
5b4pWXKfNCdYC8CGSSRVYATnmqwcZHHf8p3A9jMGgBSrx64HFDXJtXao+N2Qk6pvA/pokQp8FOQ0
MGRJj6Qg2OHpXUkwQmbsAaPq35YAwo2b6XtEtFafqCYQnAVt7xnsCfEPKfc0ACqE0B0BFweNLAC0
OugThVL7JokNXUDkbODwJ+MnOZAVYtwOIF0PuVUBJUX33/1quNc2sjPBjIFCPuEnPiFIPpGzIK1M
iO7hF6zIoA0F7L3nZ4ES3nF2pb+36UzziOcZE9YSkr7sk1+1dWBKSfHbpUGGzyxdE8FMpC3J9NEI
V49X+TiCSCyYcQ0O3KnUNXIGQnZgr0jGVsf468baFDQFeBhx8026GnPhJn8kJa7ITZkLeCKId6Fy
jtkdIJpN44lAILQ+sUweQRzsArYc11np+gotBMmdBL5FCetRsXXhjJOfeHid93ZNYC8mgBPN1HV+
jIHP+dTVIZPl8UuYUI9qByW39930uaC2si8gcm+AJQE57HPbNyCac5LMYNxxO2QfkmLOJRkQzNFc
AXOnhFWiARHhM8CtwBcgRYHw9474BKBvcDYBR9Fj48rryEvQsJQfUMhgCfJYfAOII/DJ2doc05Ro
cYb6xJjeqBjQgZ7p8gebK3iEjr+qh4jCAMuNUWXLctpwaUmApUBYsCmfvvV9H9TQNyM9SPkW9ALL
t/yDVCpqyLBdXXyuOUigakicyhe3gehaNfQWmPpsU8zwsXlmEG90YK2M4XV8vLNLSSI7Yt5RrZKC
V4Ed+CmSSQH6+RngzKDYEuhKQ3JbRm4/DoEOBEZghwDqm5MWtcl/zUD1CsB+8z7o8/DtY6AuLbAQ
03GykaTYkozjqo/RA2pXgeLIevfJLPa41AB5gVvhwAIQgUvRsROkgyTggmd0D/CLAoohpQrU0KUy
K+W65g3J+Y9fIIXgXKJswxvqIHmxby5pxnTpSkHZsd1PkC2Tx7zdEQTDHWU5fcyvc9D4p9wgUclT
oPypBg9MvH2SO7j1MyZJI53nv8mS6GJ7wWUgkSJSrhZkzJkMJNnGv09Ss3cvEtFQQW1S+vyH/Cw3
/9w/cm35KbiGDjWMVuqY+4SVcwmaPfgO0aE6WzNzkU0x4/NzjRSCMxYYiCt8hC80VSrYTtHAtc0L
nEkUv07pv7jqoujby5lnYlIOOLs1NFgcrbgugwRghPTjBke3E6XxjjNzHM3MvG8seAbFWYpGZfJQ
IjooaAZcCvZm3V98BolDBBmfoR5Ogc+6TImvp+1P7QEAQGIiOT10oekLhcux/dsUB+NN2sJV+Bpn
BHFCF8EJcYcPdiotkM43ZapMGSTwTYHuupIbLIpXoFLja52io1oz1HOelHkQoM5tzYgmxavxAjQX
UM7BjYhEGRDduESy4QnyMnHFor3yAhUv6jHaoYyLaUOcMfcArzE2KOla6hYNDOUMMQ+0CDquvkJe
04K2eI1b0O+ZoQyaoeC4HKOr0gaFC8XfBGgb5OLOc/bpURnSir4CjXSWUhoHKOAWF77n4s8j+J5f
X9AW2F/kfj1WhsaiN2swnWfxGXPhMmX0cj8ByOo9ZdTWTKaYTBk5BNMhA33TGTCz1LogiI/CjjQD
bhorewNw9NEyN3zB9RgNVLphMrh9ocgiPouzif5RO6WapszrNdZtX2r6oAGjo2PlcMddeHfQrhf8
b1Buj4/bcXpmKWX+mCrtAGWRf2b0gIvGgi4vFjOZ3k8Y0jZVxhkSQCK1VOxk/IxG4LAFrVjWDuQV
8Err8QP3NnsF/7K0hrrdDmRM0h1rIAMUFpGVRS0dxmfKezA31nPI0kBjHpRVRJHmoYo3GRwGxopG
VsIVMlrKyWJFzDBD4DwyVYSPeAj1ukwBwMX1INujN3vhBENfWAhWTG/OupHmzALCd9G/dsC64jfj
93aAo8odQr/e7P/lU6RCzQgqiJuMVWbcLFUchTZ9ayM8EbhM4K16bAtsrtwcyBfI5Sl32Vi1Pvc0
BsshzbHDWV0sp9cYmgAJvdfphk1CkzIfVHlsZgN8wDX9332KFh7EQIQiHNpChP8JUY2Z9aQai2sH
NiuGoLzx/uQKvGUxkTFyDgnPiVUNb0UhG3ogiNXCn9oCbphBrw+vgifT+nQseNc4z5ku3hMkStOn
t8n/S9abXZr5Z/dgbsLI0T+8NwUvfGaBHwYviTx55yKKfSiEEUJDyM/qpWd5lo6E77s/Ad2Fwdzh
rvurxphS+E/Ug+xyQd1OpgyGD3ldDRg0t03cX/2TVYj+wQkTPJsaFTZlvGwMJaDOzZSqUp/vXhyk
M5c8R1i0GGIFvYS7X+Po34WzE/ggXC14cACynBS4XQoXExsDTZ3H55dsYjIdXcZAz+CRKQwR80mG
6w6jX+mSpnF2E30/sIrwhcVxZcF4Dzb8dz/RH9BGQ3tKy0NoKZ/zMIuT4EeZs1R4WsQrQvk9e+pO
S6wQZsEjhKEO8LXQzT8hVU9lGR8T4hGPxoinlCluTIjayCSiCverjyeUZf/sSkjzB6tPur9WpQlN
6kJNgPtjfMVE+0uy4I5aADdenoEDgVBVKQmHasJo/i7NAAsNs8xVBk7p4zCSv7jWf8wtpZ9u75CM
od76P5buqzmRJYkC8C8iAm9eofEeBEJ6IeTw3sOv36/mbsSsdq5GArq6Oivz5Mlz2CawLH7LfaxG
sdZzoErMj/LBMCL+rY143bYvf7GP6/viL/FReMt2kp2wKdzHYfxTOd6FWqV6r156ECLKd2qYbyfZ
ArHUaSZ61+a/JSeNk4dd0uep/rMWn4/3syDWE3dEInRtuQ2tJYTLQUgK54PN27yDMJPtX0mzXSKU
FCSqzLwcp/851sQkmz7xzWAlnW+fMOhC5Q/XmbgHuhU2rpgRqvJjlP48/NgVjpHzs+6mZSGbMqtx
bnjBSFuOc10HUQznZD33sYNQUW4YKJLD7Wxt4AJglMEQaSR+csMToU7NzQ5E17NOPxH0+SU8zr84
M9bTn5m3RNdv+IPtMAMTAToKIdA9fm7zsn6QfzmWnwD2a8lfnUVCe+hDZoCDtp4/nvzLj6X1Zz8D
Bv+sF6Ep9+o2l4grExGQYqxQePo5/YAJOPX2Hz94e1BTLYA0YBLIYacmP0OI1bDZh1aCpu5h4tOI
cjo4px96FsnPa9ZcUUA/hDtvMR/rWcE4RJbdJuD6N0pqYQE8/RbTrz7hYRI/PJN/kPJjXQnQCZp1
OFwkAMaEvMT9AeaOfx5wlIv/nFd2E2DRbDmzZJpRcejTdJQZer1jGT5++NndG9CrZJ9znIP7E14L
l12E90zCqj+TKOHwb3BTwNweXW/ujHJSASSC0Ox+E2Vgp9AVJ5Se5JDf9IX1R64VkNbp11RRNZn+
ecVENwBmJ0hLHHL3+k2likdlM8uKSVh5tO6x/8+O7v3dzz+sMFF//U6/RAq6rl+20nQ0Hy9ncREF
Ip3iQQBvfxdDXOFk/v7o3vv5QmmpFtdweQaMS8ABAgG9rqGRkvVox4qaKNlbaJ3st02dDde1Xell
hz4JTFt0Tv16XZBG3tXnMOzrUKPCrbSlHKYSWnR9tejTPw2Zy5Iym4UKYKw7lXzW/Yv76jKOSBUU
De5hM3g9gdZ/Wsnpn0YtrGmcbi+/hYz1++XjNQyXDFKB0T2Ldpc18ZvugzWGGqUHycHj49Ur1FLD
NCvlFpLa2P4ilh0LDRox57ILaLdrcD0SoOkoOOOFawcApQKOBSG3W3wwH2M9s0L+P2il3eCeWy7n
56IwJpD4CtE/N4LUh481fxe/Hh8BoPoVF+fvhx8vk/9M63squSZAp3lAzW8fvhRqHmW71AHhfZfg
yMzb8jsXr7ifOgegXQHKeohvBcnZbRLTGpZU89tROQ1TVuXZB0vXxOzXrrQOYL/UQk8qwHR6QLhR
gcPm/1/XMtnGD46FhbK7PJ/B8z6ffS21RyLy6zoKttCXbKz16C6U42/xgQB8oDv9ryeiAWg7hMPO
Z31G2jCxZfmejWwBr27xtV70D62dXpinUi+jkIou+b8Q0c5F54MGhE1kAwMY74XIieV8ANzpptgw
+2ekaeFnCkvNhSwgvempyescT5ZGuczMKE8LJd2dxNDD7yoFRQFJAr6fubWuUlbkYHNx1tLFy5o0
fzyp4RzUxKQwIIxS1wpNilNlu60/CIZt6L5qyla8g83rZV0BLHe6KXsKYmePquQoF1gawkpIxGQK
JlDd+kMR8Ofawd/pLTWcoZ6yO+PMd++uz5BT+Bnv5UF4ZqM9roHvXPsuwUKJOg48e8VCf+ozhxSN
eLlGoBEuS/m+KAx88PgzPGpZmNsxmmeaFlny/npU9OYQBKYFs3If93hVghkeJE/friTIr/eEdyKY
Z+rX4jlqXLz75upclA91+zguSgoqi0dcr+v2O2c8PfoyJ1K4botDmUBnvOolQ+IRj7wqxFgPztWr
qfSMBUSL9q/HCf38F+HiQm2qnE83hBI3PaltKXZvQkIqRB9+bCLRJORQmgmxgJ8LYj6PfPPyocc4
sX6+aaV1XeULB2RGm6sQQpPb5O+iYvjOz2YSKgFYeC8JoH11VyaJrrX4gI8JCLygf4BeuJy5XM93
duSLl9BwAELbq6GSGy1nhTepl3tqv3iwLLKvnryzPMSxbEF1HQSv+64BO/cYPDSNAHYalUckqxDd
wgmjpr2ULIbjwh8Fw6Llkvyg67Rkrs27W1AfeHUM9qliivthz/p0S/sxgc5Wtn9Dm+UZltuieBAe
x8iPbCJ7x41zH/+f2J7CTsxtWx5dP7vch4dGc9j9kn+7Ix4bkUZ0fT7rsHbLZTN787ubc4zEKpWH
D3g897x/eGaePR9wt66EU1TLAAy5KTksHMP+YvO49U5un846+epmWniPuIX0WNsSl48QDYXteMV5
EbLKQ/hPFxmuquxx0Muw+K7r2ed96nNaXFfhsRR3tuSdz//aom66rogGS4zaSVEyLbokRa2wSxIB
w3/sKtqWh8maGlmc+lp4m2X+3HYfHYOnkifHawozvh+i0VX6ueBg6EptckEzs4zC/XdPQNS70LKw
r3w0l++++y3EGA1XmyWUb1Ijjl7Ldz9pVX0en0IAcPnkk3+thehy3f6iPzjNM9m6sGDFvbrt4HW1
zHyURaHt9xPdhK2a7QALWnb/li7sLuyEOBenz7AUGB3EsG+hjWvhtouKR0BvwzuGbo7Wq2j52JV0
MTRqdUFOZU/v9FNsMvOTsveGL5v5GSWIs30LqPH+MXRwlt+W1C/ZP97Nn/AofBx+wv9ev7aLJcZ3
36zKr2vN+3kLYc1dOcLtZD/UlHNFJ5K19kD6fHooZKy90Csld/bXbb6iXyKT19p4gjvPpam1rWuo
jlbVC9uMFAMNIGplQ6pk+ZWQCKIu9MMgifmSmTDk/J1Dnpcz23L6l/l1Rqq4NLZtbt23QzE+UHBK
j+RFIzVY9aBJO9gTEV38LV/R/n35/ex7kXR/OTON+J6rZ7TOg+h8AJSPkNhViSizeF4kAMOOkqps
b1WHtu3ednXSF8XL6KIpsY5QRCAkp8ip13vW1OoNaO2MF7uJOl2Ee/Ar4c+YiIIBzM5wf3c7Lpiy
IKvgGcf/Cze06qHy1LOy+bHvdkjQLYmtvFg0cIUnfYnQF/UcuY7wxF/CI2x1nUf+3T50UFyQe8Oz
OJ/N34VVT4Cfl+8ELOIh3LbdwgB/YFR4sP2+h8pbeNpDoFuEEOAk8dLhwfEest5tXbAOeca/cJTc
NTx1nl4H5qs3/w68lVwIJ2LA2WGc+pcP0rjRgAcGxcPPPZ+RSOMItw8e16DSuok3Y7FzcZqqkguP
JY0chyfXfpcjuArRxt724DronCy3WAgNnm5EPJej15eB9ZwM2MmW5vZJuNU2qLT314dzdsq7cQtC
n7CoHYYMoBz8b/t5PELnGJWai8CvT6lHiLejs+cdfVQZ0ceDzJvhJEXD8PWhwZdUbGXD59r9lHK/
ompwaEU7fM8OrGvid3+sFsijGMnBaDQI1lzAvFMkLMoerOcg+Vl4C5fwr/koOUp/BgoIm0Mn+VWH
NK2yLWWWoUeb+DCBMKUqGypyUWL7okohF/qc3/7yy+7+UlQ8L5NUhYrnS2d+U+wx30rA39eR+Zjd
o3F6NAqU+BPlW671kr1LM1uPHPW4Oi+87KXIKDFcjjN+b8gCzbOWIrmeKCWZDqKLMD389I3T35QH
X764elapKvcoG5aSP/HJvlVoJ0qjRHsdxYtBmZC1eZE9M0Bn35R9VJzwZYaNTaxlmq8XXcqgiF7o
virJ0iWad5NNNvK1eBScL3X0LsSan9/pRGkdHRrn1nVfbGV0lUkfquxa2e9l91A9dhfNXCM5SVWn
CqvW5ivRuP5Mh6/SpbPrpBqJTqajKquf66eScZ9M6VUGm3Qf6NRg4dsgjhs+3pJhm8Ta8SGF0lle
VZktPmZxuKH+uxZ0KbaK9glcoGK2s2ncPh16tZs+3LmjJdXY6CiyH4xOrVfr0Sp0n5TE45HWdIWH
NvORRT8XpUSHGKe0wyjYNGQmWd9LRqlSsoksojSdwUAz0dP1vutMa90nhu5/up+dlp5aJdn3VGO1
aSw611asUfg7Z8vrrgS0uhq0XuU8ipf2blGjSR2c7T8qGgf0T+orb8W2q3Sp5AfL7sYp+T4f5oPr
XTlo9spAvoNYrcVrxj78ruaNHuqxTJxAP8TssS5x90LpRS789Ww8PjZ/XmTauUwgc+zzVoNkMda7
v7Oa7JmZKiSamV68TzHGtPcuenbSjXFcM9ZZ3jeh/KrnPanD49epd2zfvufVTffa0c1k/vd2caAM
uAb1DQKWV/RY6YKyzinn67jBJTlldP3bj3bdVG1OPg8RFYziIqNFeVrcdOLF/CCDd3Oq6OvUTEho
zS0qDHQ15yZyWj3GZYOrUxQcBJcds1kNoxUG3bQ/APR0dC4/eh1PMj6N1aWUlIp3Daz6lklWsIfO
H1A6HUGCcuNLO8/U9T2RL69x/99P12iVJjqP66N3XLlgxHnw6ydr6nlaftOlertMixkt2XGWM+Ox
m4Qk3ImzlS4lsmKjxMRULhdMFWlfU8YNqK1eGk7Xz5NqVfrcenbOoXWZwemJdh+6Tdkgdv2pis2Z
5Ly3T+9JfgajwiDd27rtf5nOuh/PluKv4uoj9lNYlAtJ4aq522osphaBJBbOz0fPiWtaZlsO2UIj
FxQM583T8Lks6TbvmAcU438o6TyR74M1f4fl4Fa5JcO0/ysmTOgTj816GdDRNwkqCInqnPCmsf4T
htY48cS3UWQG0F17J52uvJajGJ690Iz4/uo65e7pipGOV/cxKTxtnBP8aE2uFrH8oltZ6EoQHXzq
Gvm6+fbnVIc4lzDpV8X+3mnGI/Fno6lTiOxOgt7kWT16IXUYEkC1VzL/nr9KHwnKztDec7nuZjfC
hs09ejsc7v7RWECikcNIJYFnom1TyuNYEE6ZXwaZY/QMqbFuTtXbA1QMX30FMk3/NEktW3hi1cul
eiTbMTy+6udvY3DhrJ5huqQ/s5lmsu/AlErlzy2ldSiGH10MdqDEeVWbUwiZSiD6WYm+j/AvD3Q5
pHl+LIxpA5YWSomxZB1MJv30eUI2Z3z6UVmnK1oIl1tTQfKCdsmAN+XHvOzypXgB5LyVYk1FKoa8
4e3icVpemeWPV6fKXkBflpC40iuz7yOqJ2+72kG0OQ32hZ5Es/D2SvU22ZpKE5RlLRXDysPTsoq8
hz5hkS6jdaE3Z+sVLy/2lQh4ovpa7jo3Ue7DS/gFQuabspQz37YK51X/3HT0/S73DUiPI21NGVOL
km1tDva0rBBW1J2WSvs3lOPDCCr87+x7rtsXuXl7Wj7Y9Kt6BsMjFuk16+kLUBwz74wtgjMp78LW
bZL/lMUcZ9lPaYAWG/JVsnag+j9txteTw7zGGybeWf2t2oneqVLonr8Iy03kT+dG5s17luUsJPJD
V3rTwtjSMj20EsOdRC+YFQTVd2pVX+tO7ieIw9/kSFTlzApE29pSf9jlYubd429rszIGnp34VXsh
vmpI6s1lFLL1XUmBhXu/XNV2sar854y3tOSDEQoMDfMbNA2dXcsKuewcILRw66cVZYcE5VmbNk0H
3KRAbJp/ng0KbrXjXyqiIJItGT6NNHdfJX2PWhBc05snD3pMfpj/NESmNTIzs4Hp7rm5c1H5hFNm
DTecHp0d5fK6mwZILm9Pg8w1eA2lwxrnfsPgxOLtNMmdGthL8r8wzoAQ+q7WkOGvcGru1fwAwwnb
qvDrPkq1t4iPu3osV16RXVUScX8wY4a45GXxpd7WQ7dYUYeDJAKdB6QVuu6+1sRO7lKUY03/ll+W
JhkoTRLGr532A97BNhjQy9L0nT/wMauqTSwd4gG4POFOTUv3ovco/qG/lx0Ov2N3Tzto21xiJ6Cw
F1NOyuAhEIt4efGhPmuKqpu376eJNX5cODAZE9vWeE0MYWRAiMKvDwMT5aNqQyvvBKZXcUktlspd
g4qW2d2u7gHKVjWI4LUOJo27GJZAL4jXqboabd918/Kl79N7opktHepgdMBwN/eTupl9KyePJUO9
io1OonsjY3iqv96xrwPKDmJzNO7eWAbFsL6wGZ7t3duWY9S9fKOsLatZhjDxnJ16236KCGusTvNA
0fKVb+wbrxCDfWRU7a5arBckX0rbTgFHzQlQKnQ950knAAg+TD2ZxoC3PyqnQsPD7rRIrhp7MRl4
J4X1g95pCRoaJo0crGe7bTd+b6lhT7faI1TUMgCcJ/ZYoUTKJErn/p1iwA3/g49yGie00NV7/bNh
b0PCc1ByozCfYqSGuSpAnbM6TqTgh5/8rVBT5iR+5cEiDGDO2uMJBz45urZSF6KuAln3TLesbn0I
9wUO2Txvf1UU+9rye/9+aAfq2qv8NccMStQd5ThWm9JVtjXe1D29KGBsv2ux7p6XDtLLGTdBLVjP
/fKUkzXnB2cNKGS9aN9cjdStmd6xjN9YfUT8CEop3itXDBnEltH9ne9VQ5lT27WjRZ/Se/S1RS4J
udI6OtaeLH053USaXOdvTFQnpLJN1fh8L/QYOsVa6RxvovJmtMczG5wb2X6scv8+d5frkudu1bp9
aC0A05wEyU6hl/O8fW+8PM/kPlndLxYjzXNLXuEDAeSVZNGxd/+2ZJsRS69WMl+crziSpL/X0+j5
fVk188chjOPxI+BIHVU8/yzYChUqt8HlIfSbFGYJ3ETFp5MF+qAKuM4SeiEUHqkUeHRrylHi0NUx
yodKODm+kVQ03MPeh4Pcuvx9LD4RaWR+dRUMv6iYhwNPyqmOHsfsmCBJprYdvWGao/nZCsk+x7Vo
17yw7nzRPEp/UmLpXPw68Ky0G01LzXP5Id1bT4LDy/H9PgXNSFyxWF6/u/rtWN1WiUhiFU7YcJT3
oxOPzsLk8U0drF8oZm81tlfbGv3F2nEK48n3PVvbYnpXejUPdXWjjI8acgObJtrKlVmsvN1l52gr
53QxQyWtuPoh/qV1Z5LNOdmkFr1uJuhgm936sV16+XdFAQrk55OuTulKZiHWvF60KHxuwaUhyOx+
0lU82dJqikWXFBOcJIHHRvWNN09Yq5DMEptC8DbLEeLGrVbAgWOtySBDMoLJpplSMbucb8Ciylgr
JWbVZd5/1/KxrGDDN5qXJWvFEMoPUeB/3f7BDAQFczK+NOAC2ephTLekXHxdiulHKfH22mLO+aWS
cZ/SroLRV2RFiQFJtI9r2RMxZAPiNfJWzzRvLXP5c2jV27VDOj5iTdk6te7ted9DUs41N8Pb99OA
aEBK0J/aB8NPmFJkAj4g+uUlHuG8/C09pmH8wDF8cS6dMypUyWChnnkumjkdHVipFyZzOKUXXIjk
pTV79lvefTyPMi0ShOlRqpb/SnwXKuZROhqDnfvg3L6Pn226dvXHu4z6pSZ4OuDP1Xs7cMgEkWoe
5/TEqRvqEc1Ub1UGXrTCMxUkLDgTnNxoa1zGZe3c4UIFmblyei90Up1DbTvZNB+l3dhIVz84V7wa
iVKmb867uFaALI/F9ehVkzBnag82Brco/7UChiId1elaVE1Mn0m6ElpfFq/3UW4JvTj0aGKtKVDm
akZFEWGezyI9UTPiakdSrvP29OVobe4WBrh1ZCUYsVxVhiow635Ms1GigNikK+FPAM1DrCwZ2T5d
S/TA5Oq0AxQ3QTHiQKYx1PtwU9pQ9WkzNZpeigutKV/tDPAHmB50+LdfVmQDud/QRj5MUh9EsTrx
Tr4/76xMiBsOiv0kx/FjifywIoM+2HRROqVL6T9zc4qxh5yweEjq4qioggKqOKxoGMP/Mjvd49Ac
pr1rdU2Yvorql3WaikBx9yKI0sybKXgaKCs9LsVn8KQ0fLipn6JLRUzS/TBkfEcVk0yUg4982FQ0
iGt0x6amKqN1JzyvvzFaMohnRijn0bSzqkJ+ELW6/7yJWPxl7agjOt68kajFkUM37NSgiDHWd/PP
bZUlR3Qv85Y/QEpFv+Krnmr5KKSD/90iShBEof8ZGShJTP6uLdG2Stl3Scm8v6aSZ4z+0kCsu9lO
8tihTEEf3cELxysYlYu11gTshCdNAJKZ64qfxc73jmfSHo4Lk2MacMwkt3phJcczdPL+DyWGM+ky
wGsVMt7+umtq4g6vBp6mRgRDZ0JFMZenUB+/VJVjQLCcBmsI5zsqDcWsEjr2Fgsg6YpzIzR6JO1L
7PTKSjf0X+knDak75f2Pfbx0O0fZWXZ2HuyrhU6hGdRbacJM1s2cO+WG9zC3mqdRsnarLifT5rWX
aMtZ400ZGyJMI+CWAM5VLzY5Nk7ONx+NNFtxMzwO8vRkzmBbGL/EfP6tTNVCynMSuzXvHw985N/1
38E8GhmdT5wbfdaMZLMYH18/F8OLWR/YfT+DuBi+iSLn/ktU6ASyxcPN8wi9TDVvIrWnEdzwNRva
ebDDXLYm/Vg+6TiWDckqqXR7rLLGIPz9CnYL6B8TPYv9k4JxE2PCuP7H/rtVVEfIws+QH8Ppyel2
dr1n2V431o2yEVBN5dU//NT0ICBx/h6aP739+P517L++06PMJNyhKy+Mkr7AzsgNWd5TRe7E3lAj
Zvtqo7npu3vLhBZQvlPIVePMeQMs68SSoqlQwbo4EOgdcqdQxirPiULKrCC5xBW1Lws9FZ3q2qvC
+9HxFtnvFeHNZ+0a188fnXck/KnlVLfpCpqDAJJ8hRAhg1MQmnfdrhrJYwWcCY+GyAI1NZT04SG9
F+Qde+VX/5o2ib4EGZYy+04+eXO1vshSLLRWI9CSnKFQP1XtsM5BWRe/NeI1+BiuTBjNCEyj3JA/
p1MepXeISa8qjNXjzcR/pip87I7v1ybdk6KIW0q+K5IB7CpFww7BfXjFbGVeyXagmLs2k7+hoQ3G
ojtF4xPP2eauOGKchRjV1XvzUM2Z3roeyu4MLrSEBY+7E0Apc1oV1BPH3raxqywmOQfjCasMBa6P
eII5/mBvXKjJ8cPYBJ8mhDVTF+G0xV+F8l8ENdHlbd2e9o5FssDlgwMmHIaJWqK2bS+rqU5MprOt
3TFzc03ndZVLsF+Sk+CUL36pq3SuXyCs8sGxpGleOuGu70vc94oMVoKf45p92QOV+Fy6seGb1mKj
dYuhEze3twfJaD09x/njHU+Z0f3npu6pKX6KOh/zxq15LqlegbEcFzHHDAobIzgY/Lxj3WuZ8f8D
opameMnnEmY6RinGtmWp/AWnbbVLlP/EFfVBplWzmoPcBGsDa/noxA1JzKKCrTALK6r3OXi0eOC+
0Syt02or8l1DhypwRd02XnIcrEaJxinK0pZ8e+BLhbmBHNL9q5gd3wf7fn68NmFghrhyMHn7m/5a
anlLl1qH37Mux99aOMsWd7+Ht03vOUam7zqE1p/7Pp516z7evCpws9nuFPRTzzNxU5JSe4AGg163
kJFtk1ki5S/EMTOz6St7kGOwIKNyECY7q1nTthm5KkipEjMXERKsT7Is/+6IsXwhqC3t5UBcXmCK
XsthIONa7gcnoGgBqr33Dzw6n3jc7ikzwJyib9FLkh+KMI2L37z5SmeG9ayX5bys3JWa2/Z2hOvO
bYPstyR7Wwvu8pgnOl0VH9sQoFEGmhXsEMI5IMYZ4INykzjqn2fCIUQOTkWYUdEzbu+XGs3BAMM5
RK0rQKBbMuDkYQUtx7efDn7yD3MB4Zf/vcM8G6C414+j6KX3EysvtxG5JCnvz1R6p2CUw4oUeA0+
NlVXalt+bnz5ATagi8HUabCFMb7tmIYFjjXYDYjlmBOZAF+ngsmuX3Wob6J4qbNFNVKUxhHBNLop
Qz8BaXNGeu10KFlCX8gpmPyEzNSmbS3RrmG+MPgn2wDBIcTpeJl0RZP9tB4w4oHSnOaGr944K8t8
Fp2yB2qL6D967bg4GDSZwDP3X6HlticTh5nrbj3D582OIj0SPV8dRQWLAxmLfFZA6dr9HNySml5l
ZVvb8UJQMcMlTlXlbT0pZ3ViNA9REB1/tDKt9GzqBHsacNYCAEKQKSI6RFwIrOqwT+I4e0ruAeDZ
fjFabyc9Sr++febj8G8ZAviaDyhgbh3mE8O4+ByEUzkgfTp/YNOHEqrg2llikZ1Fx+isJD3VAzfE
nKaXCjd/GHjb6C1Go2GU/m4yXYwcAozkJq8fKQS2ipFxgtt/DinHucdgNzq+L7+AxQQ7/90ONL7p
YJMO3Sx5pTFNQIRCdFm6fmstGcofyqmUC4tf0PsAs2E9m47cZfcwYHbmC0OugiMwARJuENaSn/FZ
bGKLPvthcq3rnmb81j1y490CbWiJqnbc3As0thGho9a/DizPjOZ+ir0da5Kv3/XSM2Ps8zKZYVqs
ia7L2H9LdgDZ9rRzF6DRMRzXCZaHSrSfuCnhcAWmNj6334+ee+N17l9uF11kBPbfnevhf5sfv96M
D11sk3QfiHH7CBOOqrFs0f6am5rV5D38gnlypAzd5ZiSdQUn2I9j3eeMdN2mdx6QsXUj7Szq2nVc
BQdU/f6trVacl/b1aRGVh7NZtqKs7KrgO9ORMFujWVCeNzJmfvDHWydem3tezPPGozntJZp6ikwT
4wNGmLVXDWOuGiavpjor+1tx3zpHFF2H8RGeQ3fdWHUrmZYs+BEdTYF/bj+PuKu7lkY8kYr2Vb69
6hVkeHtFceLt+M81ox/ZA9VzezWUGL3fOccf6hK0xnowb547yfG5r9UinT51XyannJlN/G2oa4j/
887xa/WbeLtzkU3V0qPD8NbbmGj9vbUU1JCyNPTsLd5OfO9qwZFxWdLq6F3e1E7TWXqkYlXCH5jP
HswFNmOdY/vYWHTn+1KqWajkJqtf1l0z3ZVlMT0z6fZ4233MtyQTovgsN6T/EOQNbsamgaKI2X3K
SE2yy6YoDka5glfmusNftrVVmq4qCY2nY+OhKtffR7a9j6EE70/sZQhJLyCFNPWpVTgXWz/xbsok
UDpKdd4uPao85VRzWd5XF5VHbat4p5nrrvE2qmjQa9Ft3aWdfzvUMrz0JCt1+2xTv1Uyjp5VlGWR
l+7eeTO6seZqzHuN+BWUn2OdgLERk76yKj4LUooCY74kDC/PxcXHqbevhpVDRpvESovKtp16v9RD
my3Pg/5W57TQvsFZE7Q8ou2jdP28KOSIN5np5NWLrNDN0TXNdb2ZiaJN76a3mfqhLl+GNrXJNcBP
7zXMPu5mqUmo9Pf6eTqgGhh9urCzQC7oTcvLSuz3WP7GxO5cGfoSR0MRNazCNvpaNh4ESDfW3sUN
SfzO33XmWy8H2yI69Nif9hhqyBSb9VU0rZ8lC6sATWyd1nOLrpYrP01w1fed85h9bF/FEBj/xL9L
ybF7W12/r6RRnfZ/D4oVie5/636m9vyMj2KSnvdVJdYJI1rnP/mwa1z0xJSybc2/V4e8F+emOq8x
jgBwyT9bmUgbDN0J2uMH9aePJvbWtVf92M41XxoEsUq+sSxTxGpnKtvBrjXtLzuqQTMknL32HQCr
s03BSjCDMbfjMsyQhum1+Dv1rNqmLSnWFw8J0BpA9uK2m3WCULCP9FCK4M3SvpEyuHaWRhkIMwWa
HajcemmAU/DGzqCnmIk8RKb84ESaGhCOjNr1DsZYVQ3mmRjlKQK+obimd7GKIAHVQ8+eM3UpW2ua
Qx7INhqm5sqbyr2dkK2FudXNKMNp7NgQLZvb/nZeWnRZQTeDr6rhZIIjS/z1VDd4hZP7xPacPFXM
WbMdIPj3AKPctGrU0WNd14ZTuBxDCwVFlNB8ZI3Bqnyvc3FspiBYyp7esROaMRI6KMO0KgmkWDrY
GtWMV+FCSoeFVrT61nkLHsaHN+soUU2+iQvMf9Nf5+q5+moyr+klRzqEYzZSN14bKH54iq+QkDgO
JrIdU50PQR8Oe7qbX5i2DSHV0s20FeU3TRtufC5nB9dmMGfOtxcEdc0XNu+jZT/3HYc/5aHoX0dZ
6LakSvYetEu6i5Z3mnvbOZiO35UBSL2MMhG5Hi3K9pTpy43RrXGGyX0cewcHoforoioB1kELSMLe
jp2dXFNfoI4bUngr/CYHF3VLQt5mPDIzES87x+rpPd3LCCXNvf442jLAt1AvOJheluHSPX/e1qXn
6PLGjrdETKh2NorMoa+8+j31Vh/gmO2A9GHPrCrYLVUHiqpNHihWKqBqppJq3bTrN79JBCVeDdoV
eEshgsUZzawHl7fd77njmEY6MAeqK6cPEnayHH3dfHaoKr1a8a/Dx2pyHcVHeSPFBVxtNUz52NeH
/MxXA5goEDUv5jaJYsbeC81dz2LunSALAKI+V2efj05vQKLpTKZsM8THDomCwJjtFQbhLmdaya/8
jC0baEjl6Hl5O5cKzXSZ+Obg2X7VdV0PlWMDBtVW+DW44dU4INV3PVYfg8CfeITZPHPBVSBiKd+a
tg7NRM3J0ruYq27nhgCbcL7lZwVi4wNVx975FiZjTy2ARS03WH/uhnaD32CB0GSkVL42k9+Wor1C
vcDZegOgQxrZhfWobAnV8EAClqV9Z/PG8dyHPXbo15kFWbEgqqoAqqvuejR3lubUjkD0asLBsfh7
1o6syElGqSfvwRy9sW5a6PT4+aUj3V58SLPSxvHEzNNbepxUI06r+77d8mWHsicIaZt9+hX/Ijbf
iP9d2YKTH3PUP6J1k8dUZzsTPlcsASUupmyXjQCSLU19F4IXfDl0m07dh9iC9XGrYMl+ZKdR7GPB
Cjro8k3Wzs7V97l9jdLDXLlQ3kHZnIjzYuJt/7kDsy47KbElbreherd3/fkkF56MmcRZQM8Z8Qmz
0rdKaigXjcLM69VKP8ufMrm6/b6Kzu25z5MrJwbr6gpdskn+lN/sWilmsDZWevYOTQwLWLbkupbJ
FR2jZWDxES7rVNQUV4YfcCMWTLehOO8KJ9B0mLTMUzWSIJeopHdCHmH8bpxvPN5yzcR7AJLZv92g
g4tKVsEti9FS6K8NGIeZdlVrHTNRUFE/AGbRKUo6IG/Zxn1EA9H55I5lx4ceLfN+ujStxNnnWtXa
Irq3l/brudbH99DTRItrobqtHD8ncjyTa8PYirl3rLzSshpK78VHGmZOIbF2hIrEOPk55McE+JrS
+O60nuvwrqidmo/mrrttHBuZqX7rfnB6WzybD45wHZ+OiYG9GIaO+ylpDoGByi/qr+xENn3rJcxh
m6k7lW8/WxGxUMcjwvPRpay/amCBStqQ8632as4bx/a29mqlWiw22g4WRo1TOthfT24NSaMOaFMM
cJZFdi2irgkjznBmj5nQICp0gvTZV6h1skrS8n6vMIBlYOpnylSC5wP2M6Xkh+kMYwsYVave3EB+
vGrSsXerJCrpsZpI0SOHTlQuw3PnZhMTn9bqQOc4NzYSvuu3LrGmU1AHWEbDr1UZ1aF4sqT4XY1Q
kF87zoYyrm55V8XI7dqm6GREitQGddEn0j3vLassWKrHRiq61SGARRTz6EzkRvyM2xRHIKiDrvoq
7uEDZ8nrP1jHQSxpAAcYSYry0TFaShNscL3HffGt4LlCf0JuyIcnLTo1V91Hi/zE5FSfN/dV2XSQ
ZMCEKnRupXMFhttkfItY39kPbm9Heg7B3Z3RZf04SzYgi+XrOAyXP0t9z2SFKCgD97u3fyyq8b+Q
RL4U4UTAc7wODq3zjKJqwyHp3AgNtgAp4e8M6cFQwjQITgJTm1hblHSWQHFg2+GG6oKDpKbRz4FI
yKlMqdiWWFSm0aMWOFuHynbXiAeDsjDBDrFwQMNDXediWc7u2K2CIcI9lh5CUJkBxl1lSCfmgvO+
mq/Pq2kJ4CNa0rvqhFn0wk/wKlWO+rCHNx44hFifKHVKhiiuvZMilyGVqWVa9zDt875pkw8xXi1C
QQiIHfUlywW2IZqYWxKs7Gol3XB9ZcFSHF4GOI23kLNTPq227dOQff3oQ7MxuGrDl2XaABDuNdsc
3yDpMAUFHakLU6M/9KXcMKxXqPCQOM5a0clPlSbEgzsZ15OkOF4h84ResmoFZrAyrXEx7pP+TCNn
ZavJRpbGQraa+GHwwEqABHx3ThM0gCBgjL5uwOvVM6VeGG5aySq0YjmGitx+CkNgAeQmNlzVU11g
Bv0l12Uk6J981C0n7UOSCocfqsdnso8tg99P6fUe+QsGkv4eZ7NOshGU2OEUyAe7ToDJARKOTSPA
kmB07ILc/g7WAtjoMx6Ll2H3MHzU8r15OzZIJUqv7+u+tH0UN3rFEM7DO6Oj7zPqROUG0wN+ORuI
iJSCi/jifTtaDLHyjqMDYu9n7kKHu5j6js/rT3H8/T7akis4fma+r39bHuy98C7xwHe7fT/ej86t
VKD+NYkbbAjCFzE3JtM+3efkuTwRfm8yUwc03G+dcK+fRgqTzpGgpyCwJxvBzuEBH3UsfolHirpF
pB+V7cMdIGaxLp17StS2/M0SXCbI/5VgVXFKwrMAYgCzTFew1AIPjg4SdnfMSlr5nSkxPEwlZxb9
EGozL2BfQBhQIcw/5one/TOrOI8Dz4OibDV81ENLh7QM76ka+Az/GVQ9LhMPsL9lG/HZky7LXddY
vFnqHe/EOxyRJBah78uEbb3hdbxkf10YhtkyXSO0DqL5CVh1mANeiPKWhCAKjCDfj3mslsW7adFu
rgtxk4MmEnobrsnp33Eh847hsJ97yaV0TX4m1SScgYItGZJKDNptjruhLRUU5/9Bb8fZZeKqaUIc
KJNz/+hAybv/7WqEuMLwYOvvbGxJKlDQcoFh9gZSU11ifyjwHkkgnjHUn7RtSgpbge4zzm7eZOiB
DiRC3/C4hQnwbDnASCYp1ItDfgLMPwiOhVIqLLX5O/zPoOGdA4ZD9uxrChK5uko0uClN29o07flX
uI2kjBuof6HrTn+8boHoQsw7QaHCYGtT6+qKMgm0DgBrZiho3WgwzsdguOynd7M657uPd6WZsq2m
kMuGvquphElo5rPrE2YBlxp9n4ddl5RWw+IFwQ+a8fuXgWF6oDiDle0MMJiYD06JMbXcE9aw2YaG
F9Gy2c8Mxoe/Q4uCGnR+5XlOt7ckFM6Gwp8Nt0pUphk80k7yRpiBpHr+R9KZbSmKbGH4iVgLEQVv
mWQQnEW9YTmlIqIog8jT9xfV6/Sp7qrKNBWIiL3/adNckcQIhEbqUWsTgklQ94/TfoR9GfU9hnqn
OzVbnPG737xB8aaOKbzA/94eL8NGIwwINyph+pRRLOw2pJwsEVBR1Ex7b69bDihleFJu6OZ6U1KA
YaH4Mnxm6Bu75dsW2mEu8d39zfEMwku9AHCaTkKyKIGnEJ3niBaQrTBi2CJOeLx8mKlXJcGPSkRC
iDbB5JbpTh8hAUdRTGzXjpRA5Gu92Wjyw+Rxrp/o+RCTgRfiUYeHRVxjMd7KHnIOnBkYyrGOrlCn
CxTiIpHyV+JD/9/ueS1snP83JqVFwo4YfFF8qhSrFBXMSESlSjR3EQILg1KquZB78ZwiQVUBDULQ
UpIz1oBK+M1w1Z3SjSA3WBDsrLXJ9KApbgkeVHZsQHLOoWlfW2M1XENkousB0qPgbFJCJsRsHtI3
UewCTqkiMpkoDVg7TuDuBFDIUwZCzbsRyi0R14BREJb/St0M4i+5CmLSbsrlXiMx/WxhOfOePxoc
+UGID9EIAKNiopPHFQg6+OaaF8QKuuThDMk2yRkYALnHKecjB0UhDUydiZA5fj5UJ0AywXDKCI/e
gOMPKOsXYtGvXXBjJEWk9XYgrAF5r4TNYgdJLvjMyB8l4ADpJ7Q/dqPkgP7v+xE2QqBmqEUsSxP0
mV/cy2mMZyQv7FHt8Wu769EIEwUJgLzCBjvLjl8RScT3o9hTZfOD6mT2irUz35eFJCDM7uuRUCJi
ls36Hg8f0w3M9xGYlswA0h6JWdBWyQEmdoSaHj4VZ86C1aNaquJJHx9Pl6dZOEeSw29OYCDBMRBc
vSX7Al4PPMmMLPbg9cAq0QKodg8akg73+rQEUxVJjF16H64LzPw/g9IWvLPbM/cyAzr2vxvE1lxf
tPdi+jKidCpi57mS/+qDdrOAJahwsEZMRSbXDR3dgdaDb9GZhLVB4HmgaxPbKjuGxyyVe+nxLujn
qJspkhlCP2JrUWmPM3fwwGliIkqCjmFyGCeWGIZUw1YQHhnha5mD52wgJcA7PqL5pdpna+RkGJ2e
yLgQkzJKljKPx+vAqI2Oo4G9WqaBYuBMC5EJi0YSP5hfbgNmiek2/WnrIMWFS3tvfsw98zmAmQDC
MVRz8f4qoulAMdm4OWGZOgUcTm81BmhUGKgl4Dt4EkI2UFYwjIJE2BtxCYKZI52bP21UW6F6gDl6
JGHHLDO6Ml72i/+A2HqX5cj22sI5gUz+HJYZlRuFDV/GF1wPaMwZ4404hLVPRYlGl6cWMx/5lPNs
Q21IlBUJIpAQ4nyQXG0pibwDIfuutohCJkRxJkTpi7Wno9iWhd6cLHVuscW8IbA9TjZah1TcoS3p
jEt5zi7Oz2ZgAURAsmch/eO/mMTAMTTJCQkQ6Q2I0N9AAOwm21zQbVR66BT4ESrJmJBkbF3bUnX6
GWppk7AFtpRhKDZvbOjUawMDZotfi+eOlKKIAxMp75CQOfYmosHn0BfQadcNjAvDFkRV+H+UDck2
hD/wzk+kexJ7AiyJWamkS/oNxkxyjhiDx4RcaYIOA0+VIwI66EePJdy7bo+8x7oPiI1aiBC/B0LH
+WOspNMrzdB6jV3TOFBTI7GlN4qVhOgWDWHID/hjiH+INgBRAGg7zD0jWjmqJXZh9g/C3diYcATI
Jj1OawhHB0llYdp4CVI3nL2g6Yn1QBBkZPManhSDDq1w31Xw9cQor9zPUpCjX8F44NO2Otq6Csa0
t+oDqMl2sfowCELo1r4MRlP/OqQ4/Dc9KnePQSP2aMuozjLzci0YbKmxIngOVioVPCOquMHM+/qZ
ZYB2CbnoyAgQRo7pJsiQ6BscUroJGwa+zTkvigckHDnsoAxbi0MC4g8NHhDvNWJgIqNniv6f0mC3
g/dgbYrVg6KGBS7iNMiRE4lz5A0LXoBqcMTYNFYx7dRgK1ToYhC7RpvAhCgObp6DwzVS2C9KVwF2
3rx0p5N8uhiS8Wdvoug0YsxI36LBeC/I+IPVqFZMkafVgVFCjhg1K6STAKkaOB8ZCRZ5ILMB0YnX
+RCnY5Tb+Vqgvj2X5ekAp7o1KAP/D4Y79HJgwQgM/GSC8ByQQyVuDr9qlK/vksko491NNzLqfOhD
BA+DsWai1Qxf/0ioq6eFsksi/SwNnzQTmZ0QUFfdeeJB7V5zMMchVyjhHskTGS6MxlbBhmG/hg4y
OiaGcyrCn9rwelBoveV9Dvbm3tjMrwv8uMgLMz8dvxYamgsxlJ4Nq5uiCga1ZvTDTEKcoALGoJjZ
lESrISaCK4hfl5s1On5mH3cEPFZM79Ne0MTXgKeI2vvuPJfZXIpUmvDnsseFRI4DLoWyw0jHXUw9
gkxCB2MH4yblrQ2Y8IrADOUpUFQv/sQ4o7yy5ogypEVCfw5AdRnEj2kbjxYjKhdQ0iiJSvTjpLIS
D9061Wq0/Y7faEXEe1Dw1ofZOPGJ+g6gdewiKGCUaHAciDVP8YagebQSot+ijWa87ZiNDJsIaLNX
2QNQoRpFVcp9Q9I84ZoEL/OzTJF1AMC75VF2X4TxAcJRanYgZWXA63iNd8QmYWluPyBoMuqjEJEM
cAqbz21/pq/5dV2CHDduzywibp6vM2JOoCEkRH6mqf+Ji1gG9Yt5In5Rvkh0k/4Lhv3/LYtA4zWb
m8fh8I664LbMLrL9mYDHjRHgLAri855E4jXgTDIgvFgJvEcCFYEBjwha9swvGIHFRx/2SHDIKeim
6KOQyyp2jU49ZCbbGTkaSm9k+yg2cuNzvuG8mNQXhlwevpt6fp/JpG0CI63+MQnr+1TnAG4n3F7s
K0Jf8h5XiNZuM0AOwBLF7nAB9ibv9Xet83dE8Pnpvp5zu6f44pZaXIYC8K4vmZu79YIBZ1Hr/fbl
XotqEiJgyhkGZNRjdLjp16uO5eUTfODOvvbj2A+KpXS8TXuLhhTS+AM1hKqocG885Nc4xaJ085KM
Lvbpdw0VEaM77GOKbrJaPW4gw079nvH5JKYHv8Zw2ADavlBACM5jNKXS4KD0ST/Bh0UVkB2oUqUV
LYLPyDv3M5NO3w3lxdenY+484O0oQ9jC+EXWZgEHUExHjrQYxPclAFiVEYpII7vs4lYMcTtd5/q5
FLO6gVAMCTEVziKev3Mfbu3uQOmZ0uIVIiOKcALBk4A4UbVkB3mjM1nOkI7PZRqOFleXjzwl3tWB
4HYfU917reGj1hS8y/tUi1BUUZkwsGsBtTEpYOZGARiy27dBLDg9ILVqRFgKMQIzmbFtJLEuwNOB
Tbgy34N4Dgc8/YVutLhEK/9WGfLpjjhLOnJshMm8jIb0okzmgs+jsrHLDa9FYvS0HPeP6YSpaA5C
8vwiweLA1DFnZPJeIKx+TvkToCoSEg7dMZu3R9ptOXyskCds02AQ08sC7QtCkDlngYyR/Qqeh6lE
m10D7VjiDhRMEMMW56SrXhJP3yFl9nPYMHJIozsSYySFSO0teXUPsllqIqvsud+Xeb0oTvdm6IKB
rg+5CtZlMM/DA4j95VesiwQN1uSxfMGNIFAnXj2j+aTQRUXH+K8ng39NBBxUkNc46DOABEnjBtj8
MdNE0w6CDNy8G4pp30aO8mPgt/MXexIqp4YXHu2znYKUiCIN2RHtOOga0xas/GpnDWo7l9lCqnTJ
bhfAfaE0NfKC4QrWs7AYqQ5Ji2Fg5KADQ3hhs/lsrpu6N2bmkCZmyd05rGpx3kF6HuEUo8a97tsA
MjoUOrfUL4jvzW2J/b8XjOaF/Zi+/YRJl4a67EXpHDYibISCgniyS7Jr6PVbMO+TarFZFRTI8J47
AdDel8osmQxXz+nQS6x7XATV8kM8k1GOkzNHAz5KpyNxzOFcxpz903DloPNRgCAAEEh1Zx+Cyqlw
ZsPY0Fov+0FbGcmKYzsYUF6QIU4n2nfqkAfbqdmNAe7Ttcbmm+yZyTaFY6JMksh7LTF9LvoLeHeY
QQ6STWaz2tz3WssN3HrGgHFPiMztH4loQvumxYNYkg3Q+T0/HNWIuuMhTeftKg9/u16U/MsjyII0
eJ5/bLa6OBJPj1kWQZ6SRgsoMn+cxEmHpD947fXJG+3Q30HDS3pUyOZhA+Gcw7G+K7lexJQEUqxx
z76sGdXWqQpujth3H/gpRsDKIz5+jnxmoZ6faBDmz/gz/V5ajooexXvAuNoxb7AMCzTWoviHQg9u
UwX97PG5ShfPpS5uTzq/zl+QcT8KP9XsA/IMLRUnAxrVKafdEtPrCu+pz2zBE8Ln+5SZStvKgxSx
nnEJacj50lAAouqgMhrE7NosAeR5InIVqSIGkelw8kOXWxLl27NgEMbXcW+emQ+SawuHVFK20MbD
4bfuONrpNqesYQJik50UvQg2nJL3Ou7H17W602cqik2SVyk2hj4Zsv+wO8QeEChDLxvflm/q2D61
QhVUx+GYiSRMuDG0Rer3o5Zopf2POCJu0R3hpLKjzPCYd7Yb7p+OFiE4zFFIw9NSmGYceeQnT25w
7SB8rqhd5T8oibCatkuKLy2W7F5QXmqMTNJCRVqxU8goxZ8G/9SLXlxCm0XQxXJYhgOyi19US2Rh
+lgzXP6WIvu5Uw/VlPzdncymmQWDCasPCyca1g6qvD5AzD5XBQnLaYzDe1IC6byobMHDrcLDYgnS
wSApSI87RSTvTciSUHMIGoHfw0FL1FE0Z5ZorGjeWcMd9P7VZU4EnLTMGmZEnqFQPhLVgfiACcPc
EiggsncHkMES5vx0rBrp5b4UdEx7FEp+dgf/ya36hs8lM9mC15ySbyxBQpFn7Ku+IO9aXqMmgq+z
9kL00CHEfSH/lc39SlCdDbqMhM1HOFUwYdJa8IZm2OTHGS2IKJnBMtgXEgePNyzh1249uj/oZNKU
YIJKqKShvee5CFro0BcOd7gN3jk6Ca6KAgOEze/t8hXoc4benYuBCjNgZvz8seNC0YWxKTpcBAFd
2vqsxxNANY7qUI3KsIllD2kUghbOJCDxy9M6krQ9fSwzJmpNSZag6MDk5qLHgp1Rwr6ThhwmV6Px
3hd51wTvC68aQs4FZNFN3he+jyeRCYDU/wNQdhXe/GXWl/5xeClWlE4j0e2OIMDbY599lFOtH/SA
8USd3R1Ja3ezRb3OD1osNMUcL1Baqjk8ZIygFUfa07mOn9P3PEGzNJxfaRnKUAm708PBQKPutq2n
xSkipIryju12JzRD9Ldge5g4DSqAMMds1p/pEX9iCq+GFCGDBPJTUHdLE6FshtF0uUUhiha0Z1xC
6CEuK/nRQuNchkfqYCdbo2V1BDWloihA24tXtPTBuHgsOa552LBuTjjb7BePLkAYvx/ZjHd1VGu0
5uScM+B+QX3NOUD/w1eIXPkeGpRkRcOB85E6nLQ3Gkmu7sDZU02Rws0ZHREoYSeRIFYRsqyyQA77
R8rNHUE3llACExETvPd9vE8ElE/fobymJTK0ozhHODOfYj8l33qtcXseZESXEZaj5SD4/pGqBDUL
DWUMkaOiGufVvgtBv/RR+jQBNBlR79DjDE3AjDV9ztAxrXPWQkK4P7PLeUZF80XbBYUvOlgKNVQ5
9Tob410xcbyJ4GukXHBvknGEVcdMa1awz0giLMG+AM2QIK8zT4meIOUzH98mTSc9Gdtnn0e7RtPw
CUYh7R6uyz3nGPJZLiw3w6UaFl0opF7NNgwrwnq5ezIPKDMMEOwRmQPigS5hflsigokePOFQro5E
lQgzC1yESJKTyurcxj0lDofNkadxf52zD5GcUAVUB0i+4F8QTrY8QRjcwqEpGgtKW8IYhhuI5U27
6og2MFP0LNWsXlSzaianW12eagzt6TQyd1JL4fi4D9H0bmRqnr66qT+zYrDhkp6yuQj5CIaHJ8V5
bsKCfxoTsIHZtEIadAZM/PcF1P+JMNpo13F/QKdi9RqjbtdX0iWa8VNbXJGBqZOefsry+E7Nlw9x
1ebAEMwt+j6ehFE+7SaTTQUvNXtPLzPT8iS/0MnCJCG23jHsAfYbWHIF6Q9bg0MGMASI6TPT/+BY
6KL1nzFksHdpN4wuM+nMILjEn236FMaNALyhWuH2kNMoKtM9zI74JqI5GiRRQFi4ZCc1nDqSozcB
OuIr2dJ01VqkvNdlH7kL75GSf/vVLUl3i1z8gOcJYgKkk7+gFaELfMEJTyrEOSjVFgiK8yNafZLE
w1/4itTLYDKK0ws/WeO1J4+nqW4+SxrnHfKY17gg5RvcREG1AoBUmhkx7bzVOPvapQ5F3Ft2U3WD
K20UD07NkWB3cP1JUZq8GiX9G2ceQfKtAd34xQnAA/Se02krl+9C/mtmn6Xyh16HGvdCpfJc9Zmw
9EXAzQ0zm7f9xuf4z8DG0sAsS7k5Ql3AnGlMFHu0q5TPKkoGcm2QgjNpBWccnBUgJZofLuddshQQ
AfyeslEwYwG2hmqUQJCT+PesEVt5+iczBYwD5KAcviBh1GgS7k+6LtByzjqwEHzsZ5g7KFThvtt+
OFlifdfXnW9tpQpaX3OQmfQhwzWXXVmDHD8B0N9MJp50S3rAz7ldfpYMa7lbOsGW5DMQ0UXqYt9W
z196NQpWhAHMMN32uAsvBj2D6znZhS6gmH5POuXxOuOLFjVvN7OaaaUDuklbFYxsJh3wnhJtUi84
okmQyiym6KkuV3FABo1k5pc2aIa+emfgrqGs6MSkFzMEDXk3OqKX3jzQ9ohaJR2a1DUKUE0iPh/f
z2W4EReGkoL9e17FVMB8nUTfg340VppQ7znX1hyRiyQLzy8PpY4Tm7qZW3/q/pIl3Wk9f4X9hbbo
j5Ul5zB3S0rMnLOisPkurgg/pQeIqWKXQUJufrgFPaaXmu+HedI47Bvzm5u1eEByBmmo3hMvbhty
c1kWPI+oYtRNhh8kQk3Q3EhRMEHu2L0xF63o7Xm7vQAom5S5PxYVvmAZ3dtnV+5Hpx/5ZEangyrb
vNjj9KamQ3E6Mq98vWIPkcVktvJyxJk9YPAYzUBiOjIaqNbg9fuEJJDyp4uFI091cAc+H/nHhfCr
PnWn7dnJ69BAdBd+TlWFqopGhuSm3Hu8XD6Hjq+KKKBCW2j0YcNmodDa9xqhn7tJ66YH6309toSX
SNfcqXCx3UeV/YUGuXVOBYaXo8F5kmhXfZi0llupnpsqs9kHt8NDd7+oRNDaokwoog+5wslBKc5Z
McuT5UOeYR6o/Jxk6cQno0fQE2DedP+sY5yFPLkYEvornBrb+wykkofPQf2tgr+A/YB9am69/iI/
ZAHeSTVxZBJ7eGp3MBjgho/loF2m6EXa5auaVLon6eN3b/zhVVFkZH6FJ3cUDZO41cgIsyAY3qNI
B0TSe0BVYsh25jLLm2nB0BTMwu5w1eX2nbiln8ucYQU1+ZuRaQ6GHdwaTCsGume0KtHuCLfJ5MTX
2bNQN0EXM0QRIwYEHI4M2LEBoLdsvGOyuT0Q9EV+HC5+UJsjqhLdfI6JUbQJViE1q7MHful1YRt+
wnz68FUmlVXWEdUI+krxhRvYa4yZ5BPgpMOs5j/8zizMM8nAJoOu8OWRujN5OTLyVx3UUqgNAeyF
SxqYX/Oea7SMewWEyunZMhq1zOrjb0kd9sFx6Q0dV3b16DMmKSps1gr4P5mQXu3d3Za0sC/TiEjp
Dbgg5h3djBwNF18SvgdMc7l5gh3W4WfL4IZuUiVvQ0jySc5loprCoLOfXwlzNwJ9pnmgBkb7QuiC
3SAnfU+/noJOm9AUihICkIDg2a74OCQDhOLPKX9dnC9GZcNmof6CD+bPCCS3bvvU0awEmiKdIkJz
hWTjww9uLJEWgrNwxvRNkDSYQEOPm8vNJf8MdH/OCziqWy5LPg/BNDBn7eRNyMbN5+1gkacSZoVX
DolNVPf0YREz7BB4E1XpP9wHU01qt/6nHkXdTPklOLfr23ogOnIQFyLeLFEywS22RoV0ZouKjgls
THLxOIBv+2qvB08/JeMqR84HLXg7/w6fHWLpF5gkbP+4jZIYG0vv9N5gUtiSTJcHGHsf2J85PUDh
LQLjLBQzpmJ15Lal05t/foyRxDnr56L2+vYfo5AwvSrmEfbK/lt3XD0AUwY2CWLnyxUVDA7jCWlk
xGgdydjUojIzNoPVC6r/zIZszVG9/fuu3d0mXGgpZj0JOXsGGNFxu5g7gSy5MK054Sw8yBs6DUdo
8Sg3jbliwGTQdMEgU4WK3AMx4og1wo8fMJDpTr4G7jU7D+6htGM6WjDCe0pyPHI7TBqoIaRli3RG
fDcFlwkxRVwMjboFeGSKG59PX0s90GOVsAGSwe0PObhG7sno/Okjzux9/m/SHPr2L8aj6hJnZusu
wUJTwpy2HfbSxN7gzqBD7u2KcbEe7MgVgNw2iMYLYc48NIHj4Zp1YquTNixIB0FFOfuED/s7uQdi
1lZni+WheWRMR7w9tzd7rMXkcdquhUSOPumSnjTroUHI/hB6RIDtCBxxFCyvqETw3VSrAf2xjHYH
M4HRhWysEGu96WeLLUzM0GOsyVRbbWQ8w+jVaHRqW7MqEmRiMNdfPFy0DBKbPU81E8ewD5Bpx6Xl
5aTJzSeHIaYosZ58mg9/1he+EG4bqgR+18MrUZGGgV6Mz5tNk8VIrEzeDtJoP8MnpZD/J4ZJiHwI
KDiW9V8rIkkcrMQizcx5M8BKXjCyzivj1/I2v11YRV61BTzjbrcgX0jgd0n0C9hqMGF8eexKxl6l
wo5J75cjfsQAYyc2gXNuzZwApibZd/9uj2YoWkXH67fsMLexshh4Ty61HLymbciEIGcYFL5koa9l
yYMxYSNmXzLB2ZipJG3FrLIR7TaeYIc6xWnxLKPocg7DIN+RPBQxLCj8eS+HheJhJmUPJgiIM9d7
u4OldhrOm+1oyakGzCT7WMpMaXxGuYFKViiN2S64YyChMgZ5FqQP0MoIrEW9qdgANnXJ6ZX6D7rS
xMZVBtYFOhhe3TqSD2nwmdxXb/oR/dKfoOdHJXWHJrqHL2zIGgLqZ8ioORGJwgXEmozCJl2CBI9m
iGJdkSIy8FBzirFlU66Ay1VCBNQAOLAT2cRs7rZMaaBfhdgBqadpWKcOnCZDo8jVt8upuHE3fCsj
cC9SUkL5iHqKUUvS8vtHUVmskLF7DKedkPsdqQumezPirBrfQg4fYXtZP9ek4AzYFf4daSRmykZ/
xuDM9Q+3N8F2SObTBaC/AbbKmyNHiI3yZWw/axhWc0N1g6mWyKwZQW1jNg4AmtU3QuQ+74kRY0Qz
DoPkWEPSB7J7n7Mxs92+8GlgqBnx+bDyEgr08/7IpBursUKIYXlk/sS48DBhcroMI7ZoM90IEW65
qCMh2kbDAVONtB+NMJ+e3pfNPRqshiHZimz2YMDYedGKO5zSQQ+AwC54aomvxZZeujpPD2e/g5Rq
RX+D26IJC6j3bPNYDU4Iz80ivAe/uB337feSMxDG+EqnB4jBekMChZ2SDCD2LaQ7XhG9vdxRFyOr
8IW4+M2MKLJNjCYqWHokFaHd/hqKez0V+1/Ax7HTADsFzlQjie84uIaIL1QfiYc6BjGxPryKzi5J
WBf5sfyt2DRlgzeESprvEmkofPrKbHDYM8zXrMk7xK1rNXPK2P1r+nbYSuHq1LHMqh9NkoUYYgLc
5gwZyDKyrlsEFdyrtzN0v9y90lNd1WULdpiFAvkzQCqoTZj/xBM2Ykky7wMCGB/1wPj7RCBRfDiG
gfHe8Luf0sMDwxf8N4PX8Gg6Ap3re5hN8xg6E6ISt8lJTBvMwB9R2U4yXGdCaIiZCnXBdUy7iSgH
VIqqP5lhYgII6cd9V7MLe5Z5fb83HoSP4AoY+l58ps0UOAoWtJpgnYQebt3SYjgwQGZqQDdgsSsP
ybgPbNoHTATaM8lHi56uOm19gv3wcZ5GAEmoYU30Kf730ICEgJRh6ip2OJ1yIIZ9EdNJ0HPkECJw
VKrR8aGIQyaYlJyes4odpLH7Y/oqfD0obHEcbvr+z0E+j+M+tVc34A8dAIdHD1x6tViFZDERvzxO
jWMPQUTJToLIWlyUihYFBgCZPwoIvFTjcnfbgOMV7k/Qm9RLruw0h8QZ7ugcBgvQJroOaozHjrfU
lKKv1g+kXDZAud18NNcRLy4hNJ0nWJLudeQME86zHW7fE9mr1y+Q/bUAfXP/Or8D0ZSsF9it/Q/k
BfYOMCjjb9qgmhXTjjiEK6w20JOpQc4gSIAgyG0N8Oq1/RzJqd/BGwAcRISBkE4EEgzOfgWwI+jG
EsSxLGTiBqof57YZTMpodHzoBmTXdXKlEIg+x4zmb9OyKR7ZbOt9c2SYWrajOar31zHfF94ITJ68
gHTPw7N6UdYjkrAW2rqK1ZWOXPnUT8wBxCYhA5chd0Q3hGDh60i6AD9eEcYQ2HpfWquEBf3WpGsO
gPbaxeMg6DA0ZKp5UHHCs6UPU1MZGv3c7FQTM+YjRfFqQWnyZuD2HoGK6wujJPUWy26PXiXvSGtS
JBsJvXKBh1G9LkJpwet8dONG40y+Bro+ZMccO2DraG7AmcDlEqOjuGDgAIgytxiTHWhBYvYeln4u
4htlN4MVfg7TC+g+QFFupIc3FmY5QKOHbKm49hhk2OEeJUyIfh2HTwl2wTzM2kow6zJv8m2qfSJ1
SDLgfxoeyZShfykuyQzRQYb3EJk+6GbPyuxh4bTzMrPUqykfaI35OKmwMn2W/TBxb39a+EQcue4v
vrsUtwGYBVJlquOX0Iu3XFDsrzwDgJFLTHR0mqQENPTJyR9WkzcqO2BkJgDyuJ6F3wowDCYeLyWg
YGVUs4xAQBCSBg+CwZWlDYbvXN9lI4ffRDJYC4iTtSjRSm7ozCF0tcwcXt5zOmpWJNQHkB64joKZ
8mXKA5O/riE0gYXAR2oAAN0oYhnAozVBIcDNRiiqG9GN3zYasZyK06TOtbZAEpqezT0qyXH/G5Hv
r5KXb9zJQYIco+ngKQAviunXs87gQeYHcVkJiuVJI+TvoK4FTYYiH+qDTel8NRbeYjWdHjtjhTiD
xJ48bA1vcbnJVqLZKq4DBMTkHH2MfmeqitUXUdfWr8f0tPH1Zr9yxgCQem9VtQPEUy+IDejYcODg
4Ta0yZW9F1SEdC+o8sbWOP5I86SyUOwPY835AMwcOA4l3ihx0YaKKJa+DKcBnz+3aJNJYEA4XWxf
lERoT5hq+EZVbLxoBNie0AUTfk3eOJgvWJfEcA5LGYloavSctMZoi9EFogjH8/B5mre+iTsK7bNm
laoBHEJqINk977epKcaVG5eLHBw14kXVxY0+LDU0NHrZzaEp0pFhM+YBLBwg54BEHR/kyFIRmn6N
+vC9AHYh8JNOzYqH8YcUCZviUbm8gal5Hv7dCnQ8IDz1pUmYvmKMwOPAzY7fxTPI1sr6tmMzf9LN
8XyeR7tyyoQJHs8FL9THXIClfauu77sRIva/Ygqpx3IV6OKGdDnl0oLkQTdfwCW748uDoQOUQxnw
D4Ctlt1CPrCDA3kgRkQfTO4GYCICzNTvcaqsXy9zBPJEhO8ZTLgQl8uo2BfA6vjtX/M3wvkXc8Kk
jF4gO5nnh4tMfANZAcTuoVfesUARELCTQHSrtFHcpUu51WeQpAgfwZ7IYaHuKM23arDLA3TXvByZ
lch9mY3BkWzD5z8zE7kdseZgvvyDerckYyrl+2zyutDLSjx7qljd9xIri4nyNYsJseApaZGeNPhC
YHlZBR98lJwtHI4gIziHr+YXy15mdyusOdxvcRY0sN4dohkg3ZIJtk88Sybr5AVbiyV3xmK/00n+
w+5gt0uTqAf0ghLhFiDkqJ0bhxUuMFQgA7QyEe8A7I0Npts+dsC2fC71wrag/6kXgjjA1zILhzpb
GGpAPKLfDQcoHxeEXT+wUXE1mjOoKyQ69DsaJRXjC8sV5cyenUu/PM+3E6f/6oZNihBsktclgc+N
1r0YfUW74AliU3qd+4iuaQ9exA1IW2lb8hAC6xGDT0AyM6zjgh30wp0FYUXocr2AIcutWew0UluN
+0k9SaEkMs75R1+ONigQIZuR5lzKiw7pBlZCv30Av7/F10mBTvB66XM0VnHKkmESFQUvxD8E5dX8
Ec0PYE8q0aHbsg5HCFVFXaLOE3w16eZzzhcA2fmFM5mnbcvZy8ogLQCv7wSNh07Ix5PPUM2anjmK
pD8euc7nXVdxebqd3mshLFmDrkILpRfAzp8qHib48Or8SYg7hjF6r0WysMExyseTjvCVILN8fASV
B+Db27YaiZXHnsV39BDrMe4Kn//5e7NlmA98YKx8DBAosZkx1Zpaa7+BCxArMngXacvdBkgVXHlN
PGXmVIg9aueFWZOLkASfwu//SJtbvemUVioYFSmOV5MUVpmB0j0ET87rYRdxupcv3ws8y4zCAKnd
jPc+CB4xN4f0vEt31G6L67EndLiL+4Th3d7rIG0Lgq122UKiMyCFA7ARpg+ZVbJO/Oeuf+Iw4Q4g
3mSVDxHZGDBJObO7fxZ+UTF4g/bypIYDlPD8mAU2hFSzZLA81WSlyYnxIpgON7AwX0LyILtiu+yd
fgeO1urY2b9Ze0R/NR2en9MmHrh42+HAvgapALNuAuHVLOs9+8nroq65OZyX3aKes+ZfF3R2kiKK
IKTpsBBg+ED/JHv+C5pM/qCpE7J8BR8ATeAVM36tDwoOhIvGloA241DvcWAchgxhRDkIX0gBKh4Z
1v0QiO9lNkjuMBtS0B0BTFbYQf3H8nfRV7c+PoysZ1O9jJZsdXzJFxk46vSMqJbozFb5Owx0huSY
7CYKfHaoSSZvWODsjUCOFXYtmoLq327GqJjVY5l6r8sbgRVcKzoKfUdjudV3g8UjSCeJK8+qWDvi
iN1+D9jw7W7MFawPefTDb/Yk/QuCmeyTb9QsRwHPMBZkeojvhYJa3fEW2djfF0LjfH3+mZOpH7Jv
vBcdLn95Ax/F0YA6EcKGZoZvbs08HPwVi3r5jHgP0X1B9uTh4963RHpN3hMp+sSfY86+s31cDVQr
80H4PJaMZoXEh3zZKWv58ptWUe4x4NrJZwhvPW189ZQVktHZiyd+8qn/wOXbdS/6XoZeOZFnXG9d
Y9KURYHXB1h1pK0WE2SEcnvyc9I5AYdCPlKKnmDAtHDreimjXj1LvTzs+fmp8SFcKEofOEuO+R7u
S7X0kzItIn11j/PxdaKunthUNTAOlnsCUoW8X2y5ziMuJxyIo+h57FxYRhQEzL1DJ58QIEYSjzCz
DU3YrcIuIg7dSIsp3EunxOztPfbVgYns7N52QtY29Z0C5PFpje8p9fP9wP5FKCi7WIemivXluwcE
/vP0uIXGHFf20JPGLyKEf4C/1eW5/8wLX0Xw3iye83vwPqenT5QOYFv929+TmR1LniJ2rUFIpexl
/sd9zzSiDj7L5sgbmklwa+5gXGMfp4JGnfjzAFK81peIrMOfREdfxMj0faBq9zUeEN9z9UuL9AiU
T1/rSYShkTs3zl9Ui8HNxbK0K9eldfX+bZXNbOTcBiaLZITk7L7C1o/AuRJ4ExAZjcCyjjiWWKnD
yc0FznU4JSh6G/OFkKG+aLHKBDr3NjILv4nI2PchpR+QkCj+beaDuYDoS9m9uYvKJd/ewI6CHgeV
IMJY5K9S8AlqlAbUlbSv4+QwzA0cYdvbcoAOl9O3G6vBW1Te6CfnTyBS4n8Z4aSRVi1kHpSu/UD2
fjCCTscX5vsMaQ+F0AdhccwWQ/FZZzS3reY3Jpt+ACcHt/8pPApi/PUOP0Ni0z/2L/JSgpq03xde
xMxnAEB0n0yYWmn++8y+lJgy4NFcmz+dwv162YSxDlqI/pOXPFQ3SnfeLcDvIV1zE+k0G+SuFc19
GjGu04dWH7w8nJ28FMkDNwJ4iZegzkpeZushlCKnbjGwR0fW5MvM8Co5zybSgTzySzMd7lSnOiS7
hNX3OFaEdKF7aJFpaoT4nOrt48BJ+9Csll7nan97RqrZCgmSlCeo38Z6O+bz3ujFGaEWIkbk3/yK
FnP2IWQoD4e7bM2580Xre7kDuB8AhwioRDf+EFHYYzQxMw7jHhItJeJaW5z6KJoonkDzf2usPMJj
pIjuimA8Fx/plmPIS3BduAPkI/RL6Elpe/cD5OZMpCYvEfOFbNRrJCR/KSFQvZOKwYJjBY3Qz34f
qjNWoTEtsAZKXc1JQ3Ep49LNnazMfkDy2EUFTUEtCAM77fvkHQcgBuhe0GLY3ymMxU2UQ5XbC9BG
kkGRzJrj0KFHQ5efuukeQyUbQN8eEoB1I8wfxT/5VuSihHQNVuNDco7f4cdWLPh++68LDwysDwaH
ds8oZRsNIEqqBes3+NjcU4P5ESaiZZTW0l+y7a+rUHd0J/c+f78tvcxwOgiTHcnMKvyzcnjOuFQa
BNzXQUrYt9qAZTcVgoVH9ETuDKKQ2hTzqSsdKU1RIzlCRvJFsVqOKfWcLpTGJTlM/5F0X8uJLEsU
QL+ICOHhFdON9wJJL8Qgg/eer7+rzo05dkZI0F1dlblzG+PnS7fQm47eItbVNUSKSjZOdJblZNtg
Yu4hSXxk0RNfjcsAE6N67WO0dcUB1pmjt8+99L/cx27wNEz6McMgb+1e668GS/dGdWEUuKtgpgEO
eRbD9BPlz83YPW0+0NySrbWF/Ook4mUvUQ5albd6+PH7SrJ6rxe+k7FxPVb/ur+tUcd2YQnPd87f
TZx+itG7AJNz/xQF4/ME5DZ4H5xas28aRSnyyyoAoLH4uA09rW7YtL5tLDGbH+U0Bxvyl9YVFpir
XTquvt3iVV3UNp1krEBIdKz96F7PYGWLgI3ug2vbof11+HRIO3XKduvS8isAXHMwqbMWKRRzEd3D
7cwjhmA7dQr1y3AT/edKnJ5x9jLEw/UPvM4BRmr83ZHhEa3r9+gIOQNRtPNl8SHM0W71RDlZtmmV
t/Vldde943RRFVSKnvB1/OiPgm0/Phmjaauu/KAzmcd3Qtv+JrhwtKbvJibOp4atLkYH7J6jYrwA
CnIEjd+q8+aruUQmK7SBJvXcT7bN3WG0jt96h3Hm5/jLbGQ021a/ifz+6YGbr8mhRmkR3b4XUFLU
qflv6Pn1RLMs8UttbQy76yerZ8Fi6zhf1S91Xebad4aXHJIn6HFe5V7dKsbG1b3FeBp96ze5hLBe
uGEhH/vH3wxGELPk2n1w+8lhuRZnq16g4DE+5clJUM6NM1+71K+QFDxdR5hZae38NWXrfp4tRvfg
RVI9fTI2Hzl7/p26+LFooF5p5hhyoQpE+LI7Go9KulWMPmjHsBmMOsCpXJcxvrAJ9a+F+qk2rbHB
47XhxMZDW0CNAheU59boNpnJeWOLwzgmRmMNNq/Y0FkHZ9FxvxMFtOi+9V9WormKF/D6qD/q6GEG
OznEUyUkbjLUMS5WZ9dg2IaurJFg/b4o/xZKx8qh5NEsv1XU8xbdwQhjIhXPwDQX3QPAS8nDU6Xy
tHXdyrvaJBWlSv9uxuuSH6qfySr3vvjBup1utg63raJA4MPtutokKVmhIEOoq7aCv42IrFqmdXQN
nDsWnO9or3pVERAbBUOdyQGpOC3GCpzZDMZufF3K9wii5w3Bz8Pe1Fn2RIdGfs73q3GLHyx7DgGn
j1L+PNtY1XJDC8Tl5OoQHBi89UQ/Od63qLvrkILGuXzwsH2yQSbvOlfwOVTt1//GHIhgBDzp5i8f
OyZnslMreXwD6rUoPK8XsHmxbNGpeTgelucNRGBe6FuVQxh83VtG2sjOV9f6uyefpFooJTwIN0sV
46ydKyXa0/o+DqVLb1G7jO/KzmQfyBil+4Uo05pGirp1X+MzyJk9BW652ZtlnjGBy/fn5XRjO1Kp
Vm7xtnXs7us9uHqzGF/EgD07eQ/rss8Jqsb7C0Cen1xQ98/M5Yhuq6zd2zzyCJ98BP9EaK8mR/Oq
UopDD18DoqgznuF3MmD68bFyaW4JE4MDbJq1nMKyZjvUxGy/WPQMixNtNA9cHEep8xbkta+AqWai
b6ZWfAXd3jZNEDMUHLRwQJUpJMuP4bdLhgtwa11qT3ce59Ln31R/gxkshxP3EkBkDxehUdZltVNo
jATFrgJEwDkRaK5LGwkT9Zqq6/vQzfCp3XIu2gQ9neD4Up5cCTLWTKuwg8/KujYOLoSrD6L67q02
ucbp2u91BNyInkNNyspJisveZzwXC0uvvllc3+dWvnpReSWs58m3qXVXkcKuJXgwwWLq94LqG6gv
cVQiW6qr1PT72utGrmTc2z+7y8/W5Z/2q4srTYjzCwluuVPVJeOzoh1+zYAR2Lr9ONd31f1n9t/R
4ts38k2tSnlae0b4teX84IsVUmtTcynbxhQf+89UK9PqFfUTb5LfXnGhh7HczvXSigkPUrxGV4oN
3NvXj6xnPKvITLXu3Qdma2B/JmuXKr5K8+4BzbXuUbFzwlMohseOFlWKxncqmte3dc5SAxNsQYXN
6cfC3CXUczYbffLsAb95t79+rToU9NVn9NbqTJ3Qhe+tNbyvC01p5PFNC707AvBofhFqp2ZQv6+f
xyitRGV+lN7gIxdbp0ahtsAJ7xWc5e3X+/o72A/P//4zuQa1iddhx4hQFF/ie3M6ECOwxtydZX+C
/jFd1W6cgwlTef4DlJekMz7YRmsb0+YZTGDRFhPeO2hw7qPkPx/npno4V26dVOukRDgIMjm9XwPd
QRv9G0T8SuoeyDyMNP0K5kfvbqx5WpwEP+CubiH58RYOkSp18MJW20o26LSjFe9VnlsAFEbd/HKM
Eo8f6/Tg7RDGEeHUNhfjbXSqHVD/6pfJ9BPirfwfHX4gGzS6c3LF0+Ra2bbWP6+/w/g4Wowz3XP9
2aPLHAjx+4T9bD8KrXznCHg+jXOtVz9TB20ZWh37iYE+1TNi3SrSctGaU+C6UeidCS94THXnvWd3
+/5WzzeK8fNnMyNZRaTPN/Xmyzhr4S5w1RUBHvk1uV/hc7Ks3hrF6r1SKIFRlXj2+dh0slOEbIx3
/1LQJWYfNEWoLEC8haFgcJs+dp5Em2hxdTBwtWcXbCxsSon2nbVNWqFyjA+z2bReLF8RyOeKDzDN
fhQsoha1wNU5dp/YlG1l5Rs/sdoR6SLRmhIaM9ZSbRG3rappVA0+C637bXRNT5Lr/prSBb+eAeu+
8tD7MEbO3Gq703ADjnYavXhl1GAvVwah7P2WUe5S2aaiC9IBz9NMPZtt+9/pvLFnEbLqzuf1+b39
RFUl5pEw0t2L9jsNH0Oosv/fRfaRymb0Nj7/o2MqF9tr9ZtHFlcj8M/3jWB7erTPcbb63ZCgXpqH
7vPXfOZs4uTkXfdeqWrCtBQ0/2WUc+jN3zWwm94bJ+x7/XCK17/GjQlowqt2edX8d2oT7ZLtE04D
Vk22untV07tqylLsHbXbHG7nlcvfHSqlboYl/0GxPRR71jly3j7MsG7YcK/yDVsCwQEl5FQ5/eVY
+kofFeRL8X2Pn7nWLdPepevzfKt4ak7P3WS6vme4iQDD79Tge9XZPFvre22dipIp5O1FaXMe3tLv
Gu072dWitjtPjolx+tJc7D+WdD286NkMikAUhiShkn7/wqbpjVQXhDwKsSmPKN8iwv1I/bv2DxOg
0bG/7rQBIavea6LCMSgyG9eQ4WAFcfh5fFKUQTdEMdFTCcI8xoWfPBDTjXpMwuhtycx33dB6NK9f
m3R1h57BZJ04Fm/Sovp3fwVjdZXjrsfRb7zoKZXfHxMsaWge8atbuSzz3gpg3/j2CcYrFY+o1fM/
lCP2geMbsfo85DkEBXtBoXsOZl8MGun7JVx/X0bbQbKWhw629ZHmbKmx71X82A7mHGYL5TxrLGIl
Fe6icn7JO8SYTQjxwVXAkpTVsmhn0HkOhG7EM5A7PDlNcDrY4MpmwCBPOiu/zn+v72kmOgXbAzJs
hjOBTf7CqZxs3oufheE8/+8anRrJW7VRiHZVmOAwd2p8ZlhdiUy6qPsNgyToxYX3tNplwerd2YrZ
HhCAxTKo8aFPJnLZjwJrLtxCB3UxTCHNEJZj7jsCpnPvOKpuamc5uRsuD5d4Fm+l21dwuRvdG5y7
s73dxw1K+OQbvRo9Wgt5aT8ACnjj/ms/YJDGvtHVWtcKlqy2N1vlVSCu803GoVfhSSTTwcqUbQzJ
ZuaO4lpKf0uQuf6Ze+3/Xs5iYx6UPNIm46tbOTfIDZKfeEp10w+mKYE+LVW4lBnsPqyk008YybeP
nmsVzODWNcB4uufnyp7LKe0iCLxaEOXDmADvUjOZDHOdPLuRTbRa8HFId4tdjECROmUCNuQMRwYh
+RslyiPQmUipRcKWz/+MazY/kAJqCEKIHOiV9os/EIKviedQBK+Yxa+tOcbsWiitIM14kNAShS0T
Y4MKMhoYCCrncRjMJNjoL8offyfpEHg6LUUfa97NaIP6tWinmRucKWIaSCTg5AQuzWtE3E3Yu4wY
bEQUAt3tn9XzHDj6cNuuDSY58l8LaYRXJyx6qjZ0M5wdx6HhSCDSpDGZ4AtDpu2T5ViU4ufDQKaM
3jY8wiuVq9Ptx67KW2i86BivGuy+uVCoNE/hdLm8chhT6F4aY9+V9y2RtqW3KNHWHZcX/0B+z8rz
I5st+esc4mqjRW3VOLznP89GVe4zdymj1WJwtHUv5rlwJUM2nWHyH9PazuEdEFf8ecbBWPhASp8H
96ypcE7Ror36dbrfJ9CVUkaLdUXUavRPeopACLLGursqeg8O2YIvJkuWcqqE+DrJ/pwbbzXGOWh7
9z7ZMvVSJ1EPRJxgwMcTqcPg5z3Twc+YnAB66kjUI4/PWl6VAa8lAM5CCCDolOra8gl6/Kv6uUEK
KWhKx31mBWKnRVJoz4e799Rs0+5fa/A/IrxMGRLAI/XjxwZb3fU5CVld9ujB4cMkEQ2sMe09+snB
zvObZKe9jpU3yKKBJRSoWBeNZK4XvB/TKJEMt7G2dvWfQlXrPpJsWQnSvVMzPSBIsIjO6E8bqAKI
Onq6a/xXOeyuB0oZhfC272FZVmf2F98omM1I9o2zMKT6qnGvubHLoaQyrrcGqn2KSv++fwX4wRiU
oCwYfqJcBvn1uUnCwXr52iYPrAc286NO86lzzraevwKJAGH88ifZmVliJUsGUZ4y3NgrcOiaUGho
pWvENdWc5nUuRmuHqqUMZImygYwkWVtAW83/8VcB5ILvfws9vA5AFufq1hFTaGTHqkzlWwR/zzNj
R9koUbrMNqwy4QCNgAPSb2Z6yxYEdCjQ106A1uWhwIDoyaQMd6ahFanS+Jq9VoAvTTo5DVCmEsCo
nDU7PvZeerxH562FHdMp6LVdy2Jpu6qA+eZcayIqIBWTtBAsqUedn3zz5Kb0pqwSE905U4Ql1Zq9
s3khkt6q8/GKeIvIWEUJFmBbDYv80mJ3EAeu0RMjHFvBBpGJdf6lBBQnxGvcy1jNOHEZmZHhqEWo
ZcYBf/1v23LGOL/SUYWHfAUZsmRzp7K9hDDKTNUWBRBeDljjaht5oWPGSja1bwQjGCiHDY9jH2cR
Dvc4Yd6lq6qdLwPS9Nq3Brn3xf2ZAhwzpW8nnQ5To217zPDWtJXyuym6mbL8YCpXSIcaDxMm/EQA
PMhx4yTPEdOBT5q6P4JKOX5dUCH7zDQGuEC1vVZpW/5clr1LZ34IDwk6RU46ym5kKZJa16H6IJJG
ABiT1sW8AdFWT61AZN+S1rJvLS8chuxSQiJOziXeBGRAPVeIWQRCIcm+TVfS/dRb7bL9eiV7D7cp
F71xXlxI5QtD83k/f67d7cJRPpmuEGjkGH82r8l2wQmZdTCljyMjw1WCVCdOXmMshhezwVSF19X6
HO0EKv5zqNni8ojtN5zuR3Oz7049Rs9q/lzN3N6ZQ6F2U/fKPJJ78RSpFNQH2NQ+QPvVW31tvhYG
qZ4riFS7SNEtL4wBdap5nJy7V9r9+ZCFtpLmjItdFOk3H267d75H90n+MzFCnF55/e/hfTu0Pc0U
fYM8f9/0qNg7/F5nXJDCrsKdfWq8vysnPne/cnr1tsM9SYb614LaN4utxXuxx8eR4w6i/qmdmz1p
xqr3WfL9grbZZ8zeS4/2oqlKDrnr7D5jZ3f+y/RvKsNpOy0ZSMJoXfRZi0pznPq6NoFK3sjFrs6T
UcrLIFPLchD5tbQlFNRPo5uKUTv1uFubi3fZt5NiZYPFu8fHDC4vaNAGUZv+5vc4vHWOER5Z0xko
rzwwQfnBoNiTq2DMvlVSzUzt0A8nxNGJeKHEOLCYx9jo7MPfszX+eH4kIiq6T+aY0hvhtKSWg3OT
wQD6qkYEUfXWvrQv70vWYYFnzFanbKrT3/XlPtn/kuCQ/lyjKQ+JtmBXHqakrG9kZNR+UtUKFjh9
Ch4ZPCO8zUd7Ocw1i3ZvJkdO+H2YqTVyzQRtVf85PHeD9iWoYPyy9w3tjl+p2tSsihq/xcfnM1WV
k+WAu7Rl8WGKL/pvzUvsJWQ2h3oCxxAlIVoL70yS+j5tEeFRwua0oN48/At5uDzNBAdJbyGL8Uro
EsOaIYoPZa3Zpc1Ev2JSF/xeBR+2MmUJL6xqLhHbicbjA3FTClSiOgWZvQZTPQA/CynD1gkAetlI
1WeL1tsXln0/ZevHqJADemfXux+kxvfxnUT4m4OQS8ZlZ7bsSHUYrnrovPXbJNEhYMM1Zz+KLR1c
CDaTPMXwW5kdguGk3CV478TIy3njFKUzIKsO/F+OWkcGA0pRcCSIrDqP4YrdQmnX1Gfa8JdioLAg
hgmAwLIe5hfwSqIXvbut+D3Ymx9698HRaKDHqtY+fY1CIRZ8pHXPGl2Xqb7vM3MBgGINlwoj/h+9
VB+6K8/J/K9QP8zunwvl/s++YZu766XvVOBnE6/5r7cs+YBzOmeieVwcOJ8qyXK2ne9EfLtnx6/k
5IH520jLqF8PSDe7Bdx+Y4D3ikDCDs0Uq236Hy7oR97/++oaHObcxZ24SmI4EulcnM8b3PSQuXKo
c7zBMDqjKDP0UphkBknQAD3sL3lsHBQU7GHYGGTtLgQZaOk5aOGRXSp0JyxS+pmUvRwjwfbpgNZp
ou3SwNMx7/TGKSDXvL8V6MU5yzZ8ggZbC0hDSFT1dwaZLYgA3E90k+6l4EIfhhBl0O3Fqb3o+sJP
opYZRaXzhmf+e7qtBCj0tl+OBlP3d7lyn1m4YZIpugFDTbsZMI+18unsTbmtdNSH+rmGyRKU10qS
YDO76D3qQZF+mKWHi3paTTCv3fgK8LVT2yTZM516S07rYVZFdS6KwT4kXOXJ/pfMfpD/fCi6AqWc
6usbwZqJk/sCmGI5sevuwxzg7phgDRdhbgwMKtuPj2DFf4OyFT6FMDIwMi31vpbNXNv8JcRzOLTn
tB7cR3vh6zYzfODeYXgDCHUXFYglCCLYTCBeNkwEsKEpGpzIjDJrBc46m2EoXpB2nXZmyRxoOtMa
0mV11dt35oM7q55LC3tsYN0MAFXwcGMnBQCcl3sTr8p/qP/SLRatF7/uTZcDWOnRcNQ7vCUAVQ8z
pxtbtMDmeuddUunO4GWg2JW1P+/gyQ+Yfw8D/YHnlUo5U305ixY2NjswFvQe5GkESuxPrld/8lxf
9k/UQ0/zr8Ln+otfZZxt4h7YFvldl4PBPmFU/J8+zrSjGD0nG2qKl/rXMHG4GD2ad7VmTu5F/qp+
vXS/aOf+q20STbxgwjTykLB+qboe7UQz2fVxRQUxHkPee473pAXbwRJbh11fzHBh5HOwqplXU5+b
ymDBkv8xOzQRudiTHSk0rAKODkzoIgiLx4AruUdEiFHlJR/m3N4MrwwGKUa5GRRZOzOSxRQOJ51q
pmJI0U501mJ0sThb/ymdZBFwb+y+tVeVEIvEiud93VhAby+shhdgYyz1IeJYcgb2H94fgfP1EAx8
g71LSEJGs+1zXt20jn/BqPbclKbygzos4iX0f3uSI9Jfhfqi7fybl5azvWVDn0Q/I/lcifjw7hMl
lldSVLwzEoZgLbup5nuh+9UJVVdtg+4oXQ8aJRba5ecETFHjUaV6Ur8bgpsfWnZsseiMIHHVDfcK
buzAGuc+0cm9gaRF+1gJphB7pT5daoR6H+ZW/50RPvWrdGliFB0McNb0E8z91YuQyjLFZpRn6BCg
Odwzxg9LTzsDq07OmJi4Cbj/MNvAW+Hrd8SKWveJks1orsRaYYgsHwhSmjIFX7YypqKhf7v50Hor
AtF5KytTY8GfZBXlbVPh32GpE3CZeYEaEQWgCgD2MIMKYcbp2Lusnyt306nJrRlfyvSMYcamBw3j
j2BXwZTBmI2hbGVD0nNBmbmARe9R/n1p5/tkvxQKaeSRU21X2rENNC30IRPlmYZHbS8T1wFs4tVb
t66RIrsGGWkWyz6K57KsrOY2wSGqZqAl2WLaWlpbucqu9s9MlJPLS4ySq1nj8oJQgEFiQLRs38q/
pkkNGkE/K8x1p71iR7dTx27l78iZxPO+YfwS9GtBe5HQN11jd9KfmBMZigkestGtvduNBgHXxNlm
93CzAm+eoYptKrgHonrb8Q9GbgX+RavKh/2rYn4EMJ2HKXWT24YtCAnWLPNkDdtTMNCSHh0aKj4x
J+aXkgA+bMzjEx4QWbdm9uFjK0xkjih+uHcGJagUOQ7iSLn+Tgl7nFdO7UWDuqrdBC4be78c5hxb
Gg6sdm606F6dvAb5PFcS1axfTgrbCwKXAXne8Y10YpqkbQnhurF4DkMz2IcNVgcnUE774ATysjNz
Fjsfjg/vhwAND3s37h+PEJ8l6WBuWGYJNWm+ozxl1KphKlFhV/O+mFyqifiGe5XqTofr1ttw3no1
kL3Sjenwzapd1hPjcx2r/kginC0nGqt/kGKdz+eZtvk3D1i5l3OfV7sWAgFbqH09i+eRqC3v1aKB
GleH0fIw2D76ieloB6dV2hej1L2aX0bPTfP6qD3fd4XGPjvMPdqr1OBIQcv2r2uzyf0uH1jxDTx9
RAWdK+1OvjQP7unVIz2QHFUTvQj06rensKwNgojQPxTHaK212lXmWOxmS8/KjhkNzQ7lXKGdbu0H
6MWPbyFt/HxuIyTgoZjMb/b+rfSMiVgHTxtInJ/cA7S6hMvc43U+ehl2Lstbd139CrIn3CoEruqS
ibLRHO73EjLHomNvpHnAety/StNciRgFGAkXLk5Ld2oaRXaKdpSpONBuCnpeVrDYt7zlB+mPO1sD
TNSOf2T5A4Dy04Evf1AhP+unxWy1fX/eWhjcl2M3Q8+WCWYh59Hp7CNWFrfGabmNNvzjbo8Q2/JA
a8UmJBYo1q8vb3nP72n+8baZFFnncQw6dLZYqNl990J//fpWBTjQTRtgUCFB7UGwCEa25SlNn6Xt
GCyj+g8pIPq9EmxUbRbyN+78/SELyocnw+Z7YzbYeenV78M3uRJfa3xqhUnWruR/Z1L8Jw+skLQW
eoP8Z233ZepGNW/ea2BUDq7qErXac+LefGMXp2W+7hsLTWaIJeX2VGFWnO7hu3S4KjPqAqnUSRKB
uR8SpElnN61N/E7K21swjKWvHzrmfMudrL+gYmTehEtxZ+W//Pf4eHSz3SJBrF7VGOBdIaCPkVD1
de7vsxU1zSzb2ddRCInzufOaA/wk+9d67kO3aXJ6ZQWKANGkPatRA/eOjkT1SmfTuYxvoHrFwPtD
UBCecv0wPoxT9aTgBuQW+D0Hil98VsPb4bS7ZGjGfcJcLV0pToQLR7+yUsbFfuZjP9r3tnX6oIiL
qu0bXSCQoqu34RJNaid4Zf57wXNcGM3YOnPjXH8xuxuX+mMDWSP7GoYa5KtWUNqeI8i4nOx3cSPx
sslfyHTcDKsGLV9FnM6kvAM/oNOlx4QKoPwSQOdUqV9qKiS1Ljib/epFsGqYlcOcym9YIRey4ELp
pr3Kxwc/d8VZsXMwL4ZWxzeZJgrE3rJfLBtwMXxsZCneLliRkubbx3ec5frEhUDOlWsvDRgDBCNs
3uDlEOgKpdTnqsv9p36s8D36fSr7577uIFeRJ26eysjZ/RKdc44JMAz7shMCosA1wsw9R1cuVlK5
Jqk1jtxieMZw4cASFUcrYKiCp2z6SLx51MyuS+hWrgOkirNaaRycIlz1cGAEvAaXZvKYFLDg8LV9
jW+k3AUKvoMGkAr0GwavTj1GKaDFUMIWy7vu//GyRTTBuK58fos1HLLp5avmLpqNPrlz9jx6HTWg
b73Ri+wrdOOw2389B5feohAYVu9rzKp1ORt/86ahwTzUcg4e+Q4+86URRql4HrXD4IjGIorayYb+
ca4X+UsU++kGhkMr2fDuifT1QYVKUdtIClzKVo1jYLE8DCtvvbf6vAVCL3VeMfJnnCgbV/b2LuPL
Vlv57ZzxBs8fu3EKy2Y1CGSYs2wfJKTZKB6N5q7MZPIO8bauluXDYDG4dlFQouLvvY7R4+auo8zk
Em97j68tDSGnjeGqjxNeX99KeazlaelKl/YsgzTPH4fx6h9C6Rp6920GmUmW9h90aTa0BEi6fP5O
LCe5NAuefW15yapjdf7IGtPWzXs1/VKs44e5qK8qjLA+N0i896fFcZGD2u1vPa9ng9vclS9AoDAg
RurC26JCnMbJ1u4nGTLjlEGs7OLVOBOoIt1HaSZXJCaQrM4G+bJrFaSsh04qevibpcp/WYDsiQ+4
oZqVSsvtq0zcv/LntvJ5K0+QgKxUpSWAN5Cq0xQ0j/J+Xcln4xcg4eHouZOWFe6Qllp6GaHTJ0/x
ZsV/bfuoHclqLfFbj+XPptAo3KvLTTV1GEwtvEJ7bay+rGV46+Dgt9MJB2h1rgB0tDefmyAvS8j0
ZmB/jK4CidblJJLOQx95WlaLm+6q8Pu61Ff3IKdM19428Us7Na3ftw2HzwEkwY7RucomAOGo0Eze
4rcDiGMR520xmcSwsEL/Pfwtjp8r4aYb2ERmPD2OX4fuFhMj0XvhlG++dofPHEA52OlusV0E5PEp
tCsneunFv8NxdD10lul+8hKvVUfkKRnVemUr5RtywlaXIwRWifEgaFiDI9CkyOGGoA1qJvBAepCH
QtugNot2xON5SYA8YetFyawgVEl7BZ4cNb5e3T4H4CrEgpFGupdArMW/5LSQBECxNKjcqdgZqVSD
/PxJfe38a/c3bTemGWzYN30qeGAnxXY4G98MDQ7xpo/6UUr0rGXmJ4d4UeogwWkleZ38ZzoTvrS2
rPS3FXjhW+m9ikK2MhAyPeG1cXagfiz4gSg0Q4/HY63088TgbTR+5krNsZyYSg1Hofzez/qOEAUH
8q7cWZWbfwxXwhcYpv2dtAOdTueHr5jjOFsa/7Wm1Y9x/1L+axr8DPtjWWk8M/xhM1/6a3Ak9HE3
cR8GDzDEef+vHAgv/jkL+/ozD7Q/CgWbuGiNP9+IS4eL6ErpeS+V/t8knrT+Y8aUt5OOlR3nPDGf
rSxPiXk557y/ve/MHuO7OVJfa+wJoGo37hSh7FcoGnKcbKZV11TT4qMs4tp7EOwXGB883SkMbsYD
4Z38sKDSthjLhZn2Twj+vJf6iUifFybqf81neVxDXNYzlZQD19JX3piAH0+2klbyK1fCbEqvmC3B
mewBpR+6LgXNuP9kwW6W4799D2UlXdvWUVCZe6fjQlljn638cSlRdfyEowTEUO4W/dCCr/17d21d
9PGm/LMO6vFT5e9n3G2Pr6X3n0NlBGjzEkxx1/LfMF1idTv2xtl9aAgfpkGaVN8mfFG+NAph9nAc
ibkBoMl63YcZvT/hQlJqWhMeVH+0a41TpcZwmCvFWavQtQmLD0rrwnE38EIqGQiAm+laj0Vylb6u
5bGUPlTfF1sQWXh+4MfXUj3ivpe63XlpBiNs43SaJQ7CiXaNTC9EHVY5a1XmgEwmKP91WeH7foRX
vWm4P7rhGCG4KQ2ciN7btep7oTnpph+lLsMbjqGzWUYbOw//G1BqE+cUglvo8L452wz0iK/Sh3pO
S0Obfyv9eiVWIBix3aUBscfnY1JxIxmzNChssJQkyYu52RjnIE16lUH9f3cmWBpxbemoEBxlTyRT
hclweCl3Pr8/B+oTq5CdbvnXi5QPrVu1ein5+eGCFEu93qWaNHxLRdm+4LkWU95x2mG6rBd4xcqX
N5EgILzQVGBKASCzLtfvi/N/huex9wd/wbOJOCP6ylcs9M+xTMzpGgoChPVpMEkIMOKjgyqDHJL5
ZaK9bp+R6tXDpXObiyv0T66EaVR3pIg4Vk5VEhgfiOWOjtZPL41mbIJDz6sHdrartlyd2YgbJb8G
JPHoCPWkTPNzw4mWY+wYyqGHG8VwExZoYGJiKLGVP2wISeFw2ji/LzS06QrSEo2ALDMyB1+F1Tlv
S6xTWm7bLBPqweH5Tqr8nfq3+nZ6aclSDyZ1pwMRITJMcOurIx33tDv85VPeektu9e2HQ9kp0GE4
sd1uQfhc/D7+7f9ER3LKxCPlKYMNY87r6tWlr9BL/Dcl718NI6S0myan+nlwcvBOCs48xTqICdpX
fo4TQ7ArHCqkf3EeHqU8czp0D3UGKLv4ZIPbOXd2vW2Hnlq0rtVruQLBG5xLRxLCI88J80IAI1+y
yrw5b04bUyDBosdAYDfKl7TdL646vJXZC7O2MM17M3jZdjjtNth0rUszUBEf7Rw/0Cwg6Rz1Ls0p
79u3OlgV+xez2Bcgn6nWqXAq1+jbVNrDgn7XTfcf/XkLCS9oTBhI2lApd8A0n5ik9taA6S/Gy/ql
EWxDVdgYjRlMu5PtDhF/XtYFIjGry0Hlh9bmUp5v4pUQ7k2zwMNnXinkoqX8iW0rWxTy8ew43x/D
6d/bv4WBYosI8dI7FTnup1t3Usc/YbaJ0qUeOuizoWLl9Yoeno7/Wtq5htTXxPtleb2rnH6ir5xx
CQuPSy3DTpCI9BYneFZAmA8lARSLTWsFpzTnPNc5173eOvNDM7VpmG9mFu2nJHflQLJdVF82dqd+
am+okP/QbqzrQjAv6Zbp5sVkn6cpXo9rngiMnvO6phh022GOfYuhsmJ6G+gND9sY6LxdkLZ9r3Jh
rIqu16A5t88t1cNCLf+zaBRDG7gzvhIcyq+KRxzztG1z2nlrLvWJD3FKz9rOesKaMnfE3pg4gt9X
v1O4ZpcNf4ywICbYpPT9Xn5EBRkaL5g6V2WW6YWe4cxEQR9PB769RjrRSnLTTVOaHatyaRvpboox
zqq9FFyi6z6M5lzVuAbpaeD3G7vtoZmvCWHx/HKUMNymFv84AAjt0gChc+XYAguaf93+FM+yDTHL
lafapVdlVrBtLDrmI1zQoiANOWsdxE0KzgyaAgCrxv+oO3s3L6lfxtk4g54NlcVGfLV2qFX5WhKo
l24cxtd96d+a9ifdkXkdT6NVhwixnuqdrFLyIvDTO5uyd37iRm9FCadoM77/hTUED63Q5b1AyPNw
vhjU54RLCubmY/PzkBsi86uSnrGo/l3iO8NIMXjjy1/+PV9Nt589vo42SW2LHwzYEyJgI7al0UjZ
0Bppb5tBdJVHgc//IONJe9O4//j64SNt494NoPuqTtCojBVAJfH33UcP+yCTaF3Dkk1Mh4hX4+D1
Tstgg609DShu/G9t5DYXEILNXHYl5a7b+XOfBRvs4T86tcYKo2KqbVxKm922fXqJjZwdq89qlqBK
84/UE3zaXBGzLXcAe3+uJXxIg002p+BOFwmts1BPDvBNHLXbumbvv8EpO27HjlPT4Mjs3nKXWOBa
SAk2IYMxJqWsCFaC9ycQHTyyYloZ+l9FucyQSOzvAfMOSYnOcZXBz6L/ka7NaNQEI6Z8v/kAc8Yh
4oDHWgqhpQs7EM9AIYx2RdCv8Q6LoBDiflCwZsq9cwXcXV6T0KK8/EtFlPTX6FZOk2F4ngybDQ5o
SRzUpmv5duBp5duZ0XS0RIdh7B46LP7TsxM4ZPfvrbKGrCD0/jhbv1P3chpoOyWfra7giLk4bGzF
6vmF4lp33FzeyGqjxVFrFGttcumoUKgsErNnvrO41m+v5mHeW67aBQwLwfWFwSHV2weruvNPQVCV
HerYKb4mt+NnnoOrhBjgHUFMons+ja+uegGbN0agLMzb8lIT1nGykj1Wpv9ewxwmQEILfiGTXJqv
pxvnFluNepaF1hsTvZDqN+anhyCy6hppfgZHJiHddbF91YIwDHsDCsqN3SOoC4kwa77HJbqa66hb
IsER26phZssqguqRTWTKgyUYxPwA35JmFwj+/FtWMZfnPahMrlTo2hRKR4OD1ny0bcnP6j57RZy0
e7nAYUVGec+hh4J3JyCay8fe4x6x/Afy8D2IjbwN4MuZ7jO6omANtu9n+bibelIGLILMtnag9GDv
Sh3iqE03NptWvlBLJetQzCtIYT47bifsnR/nfns5j54kM+yVLtGyiNFdRUu9FGq5c7QtVPzHigR5
UXkU42Qxvm5qu0wLMnlMxSKkdtdG3qjR7M6eN31/yzcPJ2GAjbdDB+Nluq7JpC9ko3zBadbYb4cp
469NI5EzUGbxhfsNfcUaX7dW1wZSzOIMBS2vTv0zYShvbOG3pHz0NEaXuyYTjQ0fDYsd/4eainRl
UlAHidHyCFzIaKbDbH8/2vYuujvjkmgZJ6thovNoZ3/nydJ1cmmZanW4VLIrv7xfmDXU3xq5v8NI
tzmcTjaxgRs2jAxI2TdZSCmi3oQvUCeY9nTOvdzkjvSSEyAQLd6fGAmPSpr9HT5R50wXn/9IfB9G
WYH3dO0GIw8kCRd22fzprz4PPwaZ7evv/v0NjWv/xUiJ+E1ZdxORG8pgxbmBoolCmIJIBIetFZEU
p6XvwO0Lihhjm25ReZP8ODZv36v4rZbgHSO9K1fFELSgb6Ku7rz+dE+9LdswvkuxgQj5ESuL/5gA
UoptHxtvL91Lc07LRQfEMdzVBtspFRp6lxynRQRo04msDdpDxgK5e/SPmVx9NbLLtE7xE51rGdwA
68NrI9c+GT9AMaellsSqFl9149hr8wKG3jtBcSJxvdm9Np66ZRhxfdoplG/GuFMTlyVmBms57BDG
cj/Z1qbL7WSqMMbN44tlC2yfvRHPaTPhSm/HEiFNqky607q2XYulRFyMiuS7IRp38fkI0WfnwbwJ
hhZHEUZQGRhZ2v5l9BTvPS//bgSrlnPIPWY4+YoyPPkF5Q1Ne/OO0eCCv5DNe+piC3OENSpCsor4
8v471INl1zW+JIP59ry6GDrffwqibJphBi2rqXwzfTLRqHLlqWygETeS6pnUsRq2ceUZnFMFpmT1
OkwhcqZBhMq1w29WF9bK1RfMt9Pt5WgxNO9vrWVLLb7nlMLP3/PXHR5l8CV5ehH1DjqfrQKjOAiI
49SM515m17MH6fbeSPP4xKltWf9qNLQGI/yr/xF1ZluKat0SfiLHsEduwQ47UElEbxxi3ys2oE//
f4G7ztlmuquyUqVZa7YRMQeXBjKM4wsdlrfzGlLcJ3qmA9w+urvGffoZJyT/n+G7h2BXnYib0i5Y
izEFuhZTuGDOzUfFPEXPXQduRufTlXLpjcpyp7hhODTArjTYjT5OYXMbQmlz8mziulAS9MRt5mhw
/RJwrNu6OLynRm7JvBPTRkaxX0CfBIZNySGESlq5ESMlXULNAYz0/aDQOw+x9oNa50knKPVjN43u
7ee0MJmv4Buz9WmSPv5I8aAmGaNcKz+pUDI+2A+8qOgeDWNymOY7L2HQGPhHJNMqTVEifjIJmKQb
AuQZDrr1oDwTltEY1/yhc8dQp6HgAiVj0VLeQV4Tpt4IxjboG/G2kApCZMCueKZ78l4BQjloyoA0
pfZP8iCwYoUZN7kBsmP5cdU/w0UAZwMcKtnsPPFMd05+8GBQBrrKVm1UQEZqVaIRY5DFh4XwOsqF
2I4v4TYjrplMSROhOn0EwN9vQJiKASsfVNjXuTEIG8QVkBnEhIAtSFykCEDaTZg5VZ7du6J/FR5W
Mq5GD1hOwFB2q3tguAgfMHByVusU158F2HeWE/NE4FaUmskf2CpjVJgckOUAwrh5wSF+RpAtMAbl
WY3bcfFzy3SSRmUqF4Ru9xlyBryyuE5mLClAdUzs6pQ3FaDPf/vJwf+6oPY5F2AKiEfQm2IUKhpS
1NuI0OkVnZ8MYUTpJGdVVseIl5UpEaESirx10qksz6PrkNXUPHnxlF5g1xjF3M2/OHwFxQ9r5zQu
0jzhDnW0LWcG19VwSzjWElqNKYH7rrNl/jEAsebXRSGrE7uFHnzuPkiYgDnVbe6fEbIJ84uHuo90
sQKUf1jZDsDnD+aTJj2zKWpOwoi3ZPb2gBcOT0PaYihFIv92md4HtOgyn097skSeKTXpyhSUuFto
R9/JcQim4vJ36TNrePB28gvgf517ky0HmRij7jOeHe1Qk9LnlmkyJ69K6sOQhjtwI6atMbMngcFI
M4no70qzWtBqxp06iNIDiUYqwLuTjBeH6RJpk8BYagoiI6UwrQlJ+PPvMCxzk7sg4n30oP4qXSNC
WmJyg4lFCbx5W81Bj6Ir2mf7tYGWolV7dBHrQbDk09csjmA3Kw6O7ocBgec2aFmJ8KEJMWQqFTMS
JqgbdK9/VY9lCBqB4VTDSo+oek0S1FuyqTtHbOADOAaCMk1EGL8TZo5M7+sX2r3cAfdOLQBJVfLA
HCSy2yoJDAbHbImdzrBr7nBB30326du5soTRqCIrq+FRcMgmIL8DrWLIVJODexmbzMutuAUPzNqe
kM0YIVOwvkn6/oi0DObyNq4MnpMjNLwijfLtEBQ3qoJostCRKfreTgF3B74QGTEhyn4jvd0HQrA7
zECxU4YKqqZkeUQOCFCU+dROMsllCrzb+rFe8LStE5bFZ2T6xRYoPOogDFvfwdU8kVgxAVnnTGsH
xRf3SwfvDHm+MDnjKONmbXDoGCCRKLNQAgXi2aiNanwU2kE06Rj83dv5rwWqBJTXgK2f7ZGKapTm
yC7m7Uv31s0vwcCTZWkqyK1h8HMcukMHgf7gs31fpxPGAewgJbHnqMav351qjxFgK6BuA8wYCqYJ
lfxd7zj4BBKaLNe3fzUyJyS7DuOqk7YjBVI7cgvm+yFpTrW3XxwAFmrBKRqbvcfEIK4C2obnfjRg
MsEsqlDPGj8+lvRYdQ6AeoBZVPzaAMDPdwzhCXZKaQrB5+ZfOybKIqSfzbfP7WufVqWuCbCKiK5v
gPlDowk1BMAsgE19ToIRTshowP7tq507ghbZyS9v7aIDZoL6WDLAhpn6iP6pZfa2o9z4uZoHJRrZ
BV5VdLZ+qYPGYQvWGQoPDKAgPyalKdIaZZRT3PxCdJrkemli3aOc9wL2tH3iRUz2bUxkUKHlzPAW
xqiHtOzwmoDIlxfnjMMG2AQ4k9IgGX7eASjivMhNK52tB7wR2NNznMIcfqEBykA/hGauQKgYSW8f
qHudR/m/F7vsuFWNFEQ10QkwQVQSXfQab91L+00Lg1S4+x2Q0TIA6boAiemcJ8fouzLR8esih3zv
amQ8OQuMYP++goFxztnxMB4gxYjHxR3m2vfJfBT/wX24/W3Hnw67ivpY7MFnGeQGYFOiderAv/ku
TT+3urcpRweAXptkXSmBwyL2kXOGl8czc14ZtIO2CYnQlaFHqHzAWAEuxQQ1c3CgqrOdPKc4nq91
A6SLgPJjAyiIzXln3t/JJ8SsDpP2c7gdM7Y3qTO55FuyQCbcVtfhsVcalr0X0tBlRC2uA/RGozJg
4GTwRRgNXwwR8w8dosk7YgzUZjtgvCyiqODethbA83keUIb1TjiP6wAcz7K03I8S5nfiKL1KGPdi
F6LFRCnchl0vtRCxTRhdPwCC4aBJZoOyl8T0nu3FQsBJfV8W/Livw44aG0tjQuw0AZHknVblTaGX
jGKvDKB8ik9ConPy8coV2/zLh/MxcALKigVwRoe6L7X/ivuKLWqqbbzOExUlCXKmPmACNuTHeqNs
Rgl8YYbFAA4aNRhEAHO4Rwg1DnJmHpeosIQ7mNA7nZXXcPUBwWKWd1GV4/WMVtpJlvPeK3w5aWrn
KcCo2YyAz7CAOAQQ3zpKy70a1SEWfhkQU80pbkj1KYbQL5MeU26IXmm4I0LrnZgBcoHFVV59uxJ6
IdCZndflMA3yKkF357R+RolTGaaGBRDnMH4Hd8fY0CI8BSVa04VhzU0QwmtUu+8+Agl2cZxbsLGR
682184Vu8cBUkG6u0q+++0igPeiJlsffCyOA6+nVoeFaZooyoNY7mqP9mmjqrT1jh1OnDJpuC3wH
5aP6CVIzcjQGDoNCaDWtm+AkY7t67twhcF0ae6O523VJlPPbJlAehojmUHkgsSM93HavAN7z7WOt
e8I25d0S4ei+/0SO+dWLnw0GQzJo9Mr7gDe62WllTV+UBJYbgEoy4WKhX0AwGv05UHHI0TGtIoW1
bNdmOQCoiFJM0tnl77U5kWyjHpWjQbCBBFhYPaHNjIpEtTNNH4EVThmG6vhCGGoVvJgN7V1gaTLK
rVcbGuM0LDFCLGZGadnOJ3WCwyfVVwqerPd4DdX+BmpkCh8V2wFyvrMDto3cI/M25+QiVGOBLrG4
CzamHS7y+928TfCD1XGiOTaFCKWeBQinC4UjwlDrnsMrGSf7uTzY8R9vFj/rRfBcqPRT0IXDgAwv
zMUGWkbbIo3AlL7sDnTfe1ykWrFA9gobIXk6ApHoxlRuTu6ZnWi8PDc/9Ego6jD2c4sKOKVDaCHe
lcPd4DfOi8P0vEgm6eC8TPz8jEHOvkkPA/2oRTV4hwibEs2juFpenDvPLLLESlaDG0o/K6heUol8
DR/hC6b0Zk9xHJtwaDxPFtTpT8iKRXoypkHK1i5bBRJYsNnvAbpboNsKrC8m81I7+DaOBedxaVCm
SHOd+MxIDeiJ9yANP5Bft+4cKDmLQLJt1wZUGg8B1iYVD/+9vEev8am9jR5iIeRCKDwJIqGzisMd
q83eKOeODi0xf16MM0eEgMSE+ZB3CYqCAtjCt3k2tmUL9a3nmxHt9T0iqQBW4ZLmJMu5TQlRgdhs
+9Xx2aTs+mKILcgFiZteJqBCrn1jcvJj1sEGkSiUL0vDc++ztxB3qIWvXm2MWp0fIw9/07wj4+U9
kEQjQNjaMZNQgOPQyCONRh6ABgcczrzNEiqD/sQKoR1AWle1zBLwOwjCDlsJ7Nrr6ORpzAgX+i4i
6NYtBgRkKbK7DwHFpIlKssIauC6OaHCZuKKkW1o9w/nwjsEZV8Lr3/WPqN7s8v5FqiEm/bSraR+I
Wop6YexepuYOvYVW+rbz38aJ7g0ZULH+KPR9OFkYUY6AI3uCpyHJVO2U8vHisNpND6vX4kOtVw81
dJsz2gs0IRP+rrb305mps8l4ATLzK5NE7wP+z09uGjkAR45qyQaJH0IvjpyXmtZMldnr4FC2ySSw
A9D6WQ38+eIzlfjiK2m6U0NQwAbNLfuo/ahESPgJ+NDBmcmO1U4NyZ8qMa5+hzLvnkoS1AKfiDtA
y8n/glihGUmUQG+MD66IZMB8b2YmgowxGOm+ZWDknu8YJ60DvBGpwQ72Sb8ZpkG3eoAfpt+HXCgY
GQkW0FNYbWlc6m9meGP683E0byHVy2wEMQiBbKMoRAcCWDsEAaasXwdsZfI5KcLHzpVLk/KztIcG
aRJwV7m7PqPoHS5BFYhutUMJjaIvATsseN2EhHHTR7w40qU3+lMsxG23DDCI0lL2RWelEp78R0B1
LZgP50PTrfG9XxSWabhdzGcgRd0qkfQOxCDgEureBgWJFR39iw3EYvOxhl3yTEAEewYDfJs6f2py
de5IzGUATwCBASjjh2/F2ndrdrcipvyVKJbnsoeK5qQ5fBMqWo4a1g7YgEz2W8gLWvyGhQIgt54c
lpIdAlEzvVQvKjaiqs37qZT3sAS68v1IH8On+Nlf16P1aAROh3/OZc8qB8K2sEZete6ZAJKguVIH
Q30PqLSKTQeexQjlIHw3mkU6BkEHBJHIDwQhoMkvLS6wx6zeEPApLYbwbHX5af9uuRFK2dYbLZ7R
yBfyegsoVKc1GrW8VmukP9Iko8GNN9LFyDM/gDZtgxIoFw+aEphcdA+55Yhp0LAtEqQnDGCnkQMK
muad8OBcZBYY/Gbq/nWTTgZEg+waPiyOWA9cAHtOY1GPVpBYm8Racd2QNADMWrQR9O93gyBgTXBw
/p5r4kbRLN+YsRb5AK3hUJde2AOgXqm15mR0EbUftBG1MwRccd/WCEKq6+vUKffywVyVLheJ+gZ/
pSuTrX511RhBRAGDNSHJsnqhx9lridBb5pC0cLDECUetxxtiho5Cp2Y0dcf3bT3TdgahhvosL8rT
lxQQ47eudBLZFf1yiqx29Y6YOnLiLd9crSdNHI1mEoBEJ6BHhm9j1EKetqDa4OL8lTeUFxfskIO3
82BrgbrCUujqchcgfOoe4KJZlHoILOLO9lq5zqjGWDfgAieBeEJUCjhAJl/2xFaidY3loXgx0KAj
mKXZjfihZuhRWN3gYAcBqUP2eNOp0m0Adw3WQNOG9H9tMf5FZ6b+Pf/n7tEBEiaEpTiDdFyHFcNr
mUbGK15MA/29A5Xh7HFg4AvYNZpsDEgCt6E8myHqFGnErCtTMGPcPZeYT2pjVbjUOtIPIQk4xJ7B
lUzrueV/146ze3NUUGuZlNgqWUCCVgF3nUui7aqFooMkeKFpr0UfsftnYfcl7BkNniDAeGiNEUBy
pmE4/Fiqe2+bm9WQ8UegHjRO9VvHiXPNZiv+C8J+0Q51YbU0SQzRBq1wyXhnLEGhV4AIqW4im3Dk
tbze5GJN11Hk+i+mkV6sSYsdOJJXINfjMymKcKSzSCtXB6f7wY0zLdqpGABCfE4BqMZ/DwMSThH0
FKiyIXz8IeepM+X0uVIGxBWXFR3pVsxmLBgeak5nEBp2O/cJg9Jvq2ZNaovVwJIKoZRY7YrVx55E
OowiV1VrFEgdtRF042Do2Z1/a0NukyMFrM4yRNIYP8ol575zKYCAAZNi1LB+Sdgq/i3sUGKr04YD
lrYaBrrgcY+LXedVXLaZTO3XinQTNBNYc6r93mTpva2m1+Lq1dwq140NzugPk18CCMDqOPEWz3o/
zFkuFnemG6h30CaWhcgMbGotR7zBp9mjZTGZeFQnaOFr9b8dTDaNgrmDwGnTZ9VDdIfsjgVF8u3b
RuOV1XK1Vj+kHbCvehDiTO4WXaOzVW5x3SOK8xz63WbtY6W1RHS1r/baW65bjg9Vgk/iaPq1FreV
jFP9Xj1kZWURwPb0Lj1wE0DnqqDDfnsvMKxQ1kK/dbZWqxNIez1E5NdC07fuOUUznuX6tBS1V2Wo
/q35CFfkeMREDdSNgJYj6mRNOCZND5c3AMe1XsMC4gE+bMYN0y1TjBNxYvgK/NZSfNaT5Z05KYj7
4z1XDAPnMw9gStC9uo920zwTptBH2ttASN9ne553Sg+HcJ+vD/cVC4FR/KLkhG2VKU2ZxCYoXcgi
P8JIqe9WB29fbSaBSUvNfLXuixJUEDoZGMqALc3l0Gb72Tuwk/iS4WrFXJ2u/GGJi/HbwrN+5HMn
cCuYQ05+NGI8BUidp7XMHIwjP6/9/K6H90Y4Yzw2uL2QRXjpKYLg4OQEs1hBl0LvAbgKTMJo1Jvy
GLEgsj1ENUUuI1RMqcNaDYcKQoi++WbcG53Abvfd7LJ4cHlBZoo4qu6Qn4NUmiXcyBt7r/+x+8Aj
N+MdYEiW+HQwJi0AR0pDA2ev9fDDHure/EKAOfaNvc0KyUIANhq2Q/ZBfkdrkZBBRuOf4WhCdeEh
7wnEj30SrmQ2Qhwrd5zLJY/la02cGGizp++073yBiGw7MutnYBZX22HyhgwQswEJcvTAwyuE0YdE
dNORriZn7hwDA53SfUA5591805VabTpCYG5QNQFWyRcRwM3Otz8WyB1+xIH85244Clqimk7tzmZh
H2wtam2f9kYLnfs0hybAKXe7w+5Q1go8LS9flawVV6FgERbIxv++OS25GuCV1gqcLB/QDbUpZWO0
f3/fSrRpOvJzBLmR9AO7U29MF4Oe7sPyZC2X6KXAv8vZVFn/W0M79s0BJHvKPGp2Twrh4DBmOAU0
jUsz0i3QteHusDp4+G6ooA2E6n9LVMaQf8VY6KIjlMhbRGwELQd047Vsjw161vwCW5cFjJ+AFx9p
V8rC630ynx/kmUA978s/6xM1tJDBQbynzo2UIVCQtadgukfr+RflEuqw8glq7C77R2tglXMwKp4w
tURKP9Mpq2ji2mezKAJ/wOB1jo+btmUWJK/QgvyZKEnasSR4c+orWRzUlAUhgWctx/aOWz1cBZh6
WSXZJdBonEEYxvUw7BuExgpKs6gBcDCdXMttsg65kZy5dqvr6vdZ3gqWURGBZIPaLfGxyKUUHtUi
zU6Y615qljtoCnRuvZRu85tWSlxfMY4Rnb9sG2EjALDxrNvBSfy35i4EE90wwKOzKfVZOYsgCpF/
bjE3uZt2KROg5JbyaWlb9FSRU0EM8VDeI9a1PD0lDPBDuvGcIF6BCg6HT1vdMhhjdlfsi7KtfA6o
zp8HYhReKzO4YRj8rIRRl2OUlZOV1P1QkB8DmtOgT73Zz7bo/geBTiLEB620h9hF8rqKtJ71QDD1
zGrKG8uozYD86rL6XFE+c+Yy5kv+Tu8vLRgOeY+x57pr1Lm8iYwf5QJK1znWKMuPoIurl3AY+sds
gYRgqMnBujN8Ip0a3uICI0LftD5goR6AfZHK8A6obrLHngAbgDawuTqdv7ECRo5Cv3RlW2rrRkRI
6Ehyb6FitgCeQbhW+kNAQwjUVqIiz6b1TjWJzJwbL5vH7perB1zLkyJ5Jf8a4w4QbPSlMHxCfgQj
uR0RyuJQFQR/xC0hsYeGjzQBKCuWKK52sPO2qJUeNEd6DioE4CIakchEgf4j5KL6DdEupEL8lwxr
f+duDYNCuCpXDeYLkNC/oBSXkm3qn7OCGPmf+543Vt2A/EwnwuELH0yx1L70t+6+ubnZijw3LANd
ZwJM+WItL81l0ykSOa5HRNgh333MCHZC91L/hjtfK9TELO24qLowclE6LckGwdMrA874Pbjlw8Pf
fNhfrQhMCHWaqcuufbJrCQUJjbXaskPoaz0qudGqpcxG0kPFFbwangKDzTKXuYB3SbclvIGsOAcV
9xnWZrpCX2+HPJVWiTgWCbbhA3EC+P+7pdGeSAsjFXaElXFClgvNwTqLGQUyiz4wvq+UJbsnm1EE
PC62iV7JeDxeLJh4xuPThFCxg8UB7hjkcQnkvRYojbT/EjeZf3mdbV2ffGxusGIahavvg13Dw4pt
oC2rBV1owtDn/4qfKiR6CiK/de5U9AucZatBvpfreDYYdZ+mkN7Lt+VlXlV7NoF9nd0RhV1EgGfb
I3iiYjaAk9WD8Uvcv9R9jJCiYKlXmqxs6XBL31mP91hiRHooL8cENs72utd71Xu8tNeCk6bANAtk
tBcUev/ur+JI5UA6e10FlOp4lNCVYCgVMNtb/dPKNT8tnkEAnaDdYARX1E02HFpNuHUIZrn6lqmP
2yYzDWGRoCNFhqF7osuregvBCNAiaP5tKqAsKH2kzLqiJJ+0mxXJglQSs8WxIX4HpcAEybTnm6p7
P8fPUGVBIMobgY092sYgxwlF/8JVLAHdSwFQtb1/oZ4UzpBIIygHwoFVU/p5YPoqz06ZGPwXFoqX
74Mj8tTclaNOLZ9aOrIKYgspDmAvwZVosDWusB7WCgrLCgqPVF6EOI0UUZP8sJcUDyjynwXsbsSj
GFlbpzElsz6bjSRfVauPFDHeG9g/+WztFOXOWkcslxtngMtyoRkqUkDylt/4effuoZW9JrEJaPGv
0d3ChJ8cvZYL57KPs5iCPvixv7X62VGNi0jSF/Fp5VYVnP2HlRZFP3OwhmLYfna2PUxrZgHCA+qa
gJKUgWPFTT5bdpyZdnbR0ZWZw9ZYsmqx9bK4BAdQH39FTVmkb911aVf7phUG4UxEOTCEv/BnzSWV
6YdCo2hYl3rfa8Gz0e5X6IAjaap1OKd/rYdIPYwnVsDBxsgKQ2ShCsGytIqLTFglj6B7Nhptlfaa
FlcNeiY/pXBsoRpCCqu4R+VWnc3WakmHbd5eAjZ7ZcsedjsejS1H4SyTwpCjLsjP6Y65xFPShtBt
XS8fzWVhYOrzotm3p+w8Bz1VWP7lskye8wKbXebMvJG8dQen1wArVsd9rgkG11kGhPV7YJG18Evc
L3aAChDC8344RF9H4usdkUDz3OjTYKKDan66tbREYIVeJoorUcEh/tRlMVnaN7Q3qnCIOF43Uvxh
DuiwsHwO2RV7EDqoAKK8tgaZQZVxevH7uoHT9fgbABAe0OnD+yK/ue3q9Ece9KhCw0Ez0CswQxc6
NiQ8drVg581KtwD0A2jtrWzPAwrEWy77Evpuipg2JfyTU0aDgjh98WDiQ8AQBP+BPpNPN2NHgfkR
vAJDSDy0T2/ezXsNGN1La/uMfgf0jewRO5SAR3qlHtRywpT48zqAyIQ07PDtfmaMDOXxQUgFaoP3
GJWDYoA8FBXmFNAsUixXHjR2vTxjDxClY/4wGnrg5Sj3c9wdFjeFIcpnVCAUymAlmj8DT9plk4+h
ZJN5A1WMPkQEP2MDJtRRRG0os6QApL2itY1GkUqTfD/g5Cpqhobfn0Xkygo9uRUFZT053GG5swW3
VmQ6Ll2urB5Wz7nK5osdYSCLnTMRetyUWiiAObRBD0wLV9ZSQ/aD6wtS85A5+rRJ65TfEksuxP4o
jnJZvAog0JHUwwlqjVWgvWQswauytV+crQh2H7CZWRpESeraXhE3KNxDiAvbzElxQElj52VlLb1g
peiDJE5GV1GFAh9tE9g72UKW9yO2rDZ4o99ux3AGxKdKYi+4YDBeuHKZPAyYIgPtAo6Ya7MlIviF
49odCogrTa4VaaI+Cz+F1tAnUNGVcJFdTfb5M5jEQQWUMRQLke94njfxppQpsuKPNgxRHet1z5RV
1KTHZIj9A+QAVcepj491Y2g89ndAJX+3SKd1hRmjHaMqrepfhCuQHGjksu347Sytk+1nNCEh6oF/
2zde69gH21Dr4MUU0+/0WkolUlNg5RNS8amdq83cQv50oJ72K1opHNJnUPn5d7aokVIQ1lpT6qKc
VO5ckfDZJrFEEAr7cLQpr+AdeFmBZ5JF3lslGcxzRrGTF9I1UfGOC0n2qg9WbAdByQEshXRL5u4Y
S2gBcx94S3wbJ9jMfv6r6hThQOx5wT9bwjUji0HPnqtP9eXMnQHEUn8MfahRHLA2BaWFXxh7V1pN
hYvr9gWdpWKADNg781I0FDC48tkUVrs6OY7a63meYh4ClhPx6FoDFsT8Vh7NX721HO+5J+dLhxPq
Oiwzp6xn6PNof2Ws8H7M8KU9CDxEDiBuz5lGonbItkEmjs+Akp89mDHbqsJn7TEbAochR4IEaPhq
ip9hMHTKRAxijXocwNk57zJ3UvCaRyD9TGE2OqVyu2Q246T5PjTPZuMFZdreIe5PxAKQjTGxlP6R
YWY+I4pAsfVkZt3OOX7ahtkGgH9Erq4kNvbxjBCpvorV5u/rdW3xNYeM+Wi+MQ1f5gdY51GMqcRY
+rVO9cxuODLl7QCU9wh1CbOg0BhJJHYYc8V4iGVbwn8ynxsv9++GaFUrAL8O9wr6ff93S2gKc5tY
hCx9E5sne3LIYuZz8+6OFa2EYVblpQCToaG40/L32oEMuaUsixwwKG/42fYK8qce7B7JwXaYNwD+
cEfLQR0P5ELBpz7sr/NmH5cbytkirXCoMpY/I0oKZyyaLCjuZ5+riNDH05JdolqZbcmv5emeP6Aj
a0toD0o8SFRGhjCRXxMj4/bB5RPpyU6U1LJVlxTROdqc+ADUSb4gtBV1K8NJ6SakDoo9bbMJuxHu
UedK2Qsw2QsNri8S/EckNkxGe2iWTEp1C4FRyjYo+Kp2o/3A5xH2ZxaDC8t/v22trc1gGO/KDUyC
+4K+R7J5UlnZ1IYlhGfcnIue3+g1fIOgPg9P4wfiE4cxcWZ0bYms+7NDVVBnai2mUFhP1mR5bp3c
2zgGDaVz3rbx6oBF0V8d5Nxn75eI/LpbokD9ohdMBy+lRnixPDgUsoFD8ZNKgP8L9SxO0g39BWM/
jwb6n0xYtnjbZuwNCM8zdlqGUgSnN5yvI9zWc5+4ANBkDAAW+DkgqyLVSTC2mB+iR7rV29EeFmWC
Ttkvv1AlSo+Alh5pxFANl9+t0u2ijwSdnZLKLzZU1XMzbG/awzZuQ6u5QqOpC+sd6u+AMu+v5iBn
JS/9WLx7akAXMVPKN1V0uTR/tlDmRyaEFrO1+DZu5C5PjSOxer6iadCj/22BEBnNzP+z9GFnZC5O
DktNTsVrv+PQn1XL0JX+kkXgzGhY8xMK1Hiuf+aOUJyWA80GvVIlt6yITeT3L66VVoVM+K/GqkMl
jlX5ed2imnjDSCk//2XpE3iZ7hdQlcrq2HrksTDpWNjJv9/BH6rPl7NG0+mkR6gux6DyiE6OTh6r
ndrfUIeiUEAcbrXqn3AN5GsVb2678j56mKSbKv6uz7Yf0Sihv4rhUE7AzHicGN7ulyYoRFU3g39q
CT2qrZK2tYpr7FOSqo6s9rypRXixFlNUwfkTU11JLrgpzI08/9XYV3lNn4QRVgKuyUhphvPAf6W3
EbC1udhKFBSLEEJsQeyZbtzbD34gCTY2EAs9UkDVWrhAqzP/K3/7uxlE6sTXHLSCPt06/brMk9yw
nJwkieVxdBN0SlGRS5SSFImCx4J9WcPOFCQCpM1OZ5dpA4iqrI2jR3ffvNlD1Bg+EO8U1L/riPOy
XPJgJak4FXhbVZw4Al04zB3/RDn+WadfowV/Ve03kk8vcDHlta42ZTed9JlwMyiFmH8NNgDQz55B
JQhAavMxA2gEr2hQC2ucVXe3LHXPhA8o6nkXZO2Of4dF1d+PgIjWblYeqcn2c1NzDh6E736lXfVL
k3Mvt7PjDRMgbhPmtQPoWaKPZDIWnpgAwKl97BwgNGZ+kLFSqhBR1SegpYIT9XVj9KC0dPIPDFXC
eBFtlOGrJ02TZFRQE65s2w1nyDaqO4AcUfs4S/4kRPj5K6bUyewjyh1U05lnmDoAhIBivXdwuu+X
DmTzUbnxpP6poQ1op3fvHRREmsB6ml+f/zP3C6mnr3Pv6Ff2BYQ6fqXNhMOSs1J4pYBSoYsuKDt7
OG90uQHK1PbMAqKYu2n/jTsdOpVJdsl/9U1mqQGEUe/YrMfgckwKUPBE0MnfwfCpMnTpgduBmTQo
tlOswOA9Ga1PFvIZLbI5bWpvMrcGvaxawkwJKhjyVwrdfv1/LUPshSrtD3CaHCOmXluJVJlhWKw1
jZ9CX5a49me5T+NC99FnYhIK5ko6FGsabICvXVsUa/W7CfquVwySgvP2trH3EZHOK5b9mPokGNkd
OL3G+Ty5F+gWMSqSC/p+AjGsgSCxqzn6m7UCDWg1z/Pp323FyOyqXYwD+gTo1H70FTNVlfyBNwbI
Q49wbpH3Aerh/fki67ujpkimAvBRkPn/niED5y+Ss+a5hF46WSlDxb56rtXsKjMHKJ+CuWu9Lq3n
toWatYHnZuAWLQKT+TGN67dxz76MXAcl5yrcf7qDyYYJupDyJFUObPnIbIzeG4zZH+xyA+zuwWwV
nct4h05SQCUYpYadN4elnBtXh1eoYsegPCy4SAkPEJXx/v7Uc/qXrCQUtzgzvnfWSiVAKt9ZhbUo
eN4boS01H2Q5ZVESQq5yghF9oiSBxgnCIjg9SurILbytM2rW80ahYIGklk43PLbYLtfsK7ig5mFT
gjTHSLzl9toCs8uyQwQSSt3WQr47npZXyYC68sFNh/fRfPyaIpoUk/JBC2QmTIeg4jEgAua6ie7F
1DKlNPIFQj8ALKIWTnMGsXJfUA51HOQeWXKkBnuWG/lEa32hXZ9HcvLbGCymA1RL9XKjSZjme6fg
UW9lXRXtIAFzVOPEU7DTFQ9kcCc+SSGLnNXPoVWRQ5Bu15GfaZlGVEOAg1GfUaVNfUOqXsKvU84s
1EfsmBFp3KTXA9Jf5SeQxzPojYrtFwrQl16JO1Xto7R+skKtik1asm95xq8wfzKGHcW0AdPr16p1
mGX7jjkokXMi3McCqLnMftpgD9mlrSpFyZ0mwNKh0QhLpVhZltY4gJ9SM1M763djVaP6NVUAKJad
2smuAdA9ghutsIOoHwS8zw2VT+DVVEO9K+kceLy3VXCZBoK6wW71mUJ8vwS15hVcM1LA7XQcTyu9
KswhKP6zxx9owLdb2TXeDD0wkIuCYHj/2knBrsVWupy3Lv69NWH249vSVGSWAalarWUst9RGK23w
EJt3JLLGhk2J4BvJ7gzYUK23Z/AP7sbORaw7DIviyF+dWNq3P1Sj6mwwtlSXRaaoUjccZA1Ay7HQ
1ej9dd1T+TG8mJ4F9NPfKZOEw+P4MXl0K+EeOQNMAGzF9xhrAEfDIA1hnXV2E7Ce1NOpM3aNHTrB
jIN0UJkgA6XMBBfRhX+5YJYchVeuEiM4iMSrLDzKI9WaWihXiBqc2LYP2/fZ3sI03wXF5bf7Qv6g
XjhjdfcRTYrj+rgu+9wM9vo9Shka56Y4T9JgCjFKq2OfEamMUlDAk4DvxPghU0DJKEveYXTVOoIo
5jBUdyEQdvR1iSgrmI5N9oTVqWVIST3D4GW0E6BMoAcfFMfh3fmCaAmkFaN1Te0sNN3SssCo0l9t
VtviF1qo+2QgiPHuneHJgTt0Xg2sGCMZeCB6zNVVKyBSOedXYqJaxCOxV4POYNo4ULPcWkWMMJb2
7xHc1rnVYYjFq1CjoY8KZBvh/nH8hxkuhRi7ZX5W6n6GV0YGuMfhd0hOMnlMq53i4BWUZ2fa519a
Ge589minkIEPRYt1BoQMIOTJ8yF2Dl+o14Bi6pRn1QFCn+0k+ozATeW5hx6mKaERlWyKw9Jye7cu
U+7deXNZVXscjYkIH+mwl8CiMpenOaqb1jOC0hNH+9m+86Lk2Af8OqqhXVobG91Pv7JkTz+ZSYAC
EUqEbFLTRbzVezerZBNzDzL+gCMrsnvol44QQei8+ikiN6WI2mSXGAbODlkRczDvffTOMajdd0Di
zsRM5BxCE66asfyif4F2a4tKQ5v8Bbrd7EY3YgktZ2iitk0BO/xQOmKLtkxaXfsOsFTqIR5AZ/Kn
ktz91yn4yyrDPg6DvVNpxeMK4de7MUcyu9JCGryxW5wGt8VheO29o9qUVHN0RbN3y23taWLLzTaQ
s6gweTEFr9d+8mEG5KTKgOE27qnNFABiZOg1nXeDeXNerVn1D4Cvm6ldQtL1PamG6eIdVIhK5mB1
LuuP/3KLGXL92vm41Ozbt8CwT0ysvtnj8d9g0JnWqFZTYpH00L3OMMUB42EmO8BM/m2iB4PREmpU
jEc71EsI406Bej8nUsWgJnKnZCqWrnJC6AXI3RtNny4qi3Xf8R84FYGM1YX+BYUIXQXlxbdddXfL
s2P2jXDuoSUZVBe5YZWBLnnTmk7AVi1/ScXcWWOM+bn0shlh+HUZOmf+vc9WY9vLrXFvD0TDKPUg
R8QsCwgIYOJLVpnsm3kSBPEUBBAcYxb3kLJfnRxdX7MCaYWmy3+/9fu6EP1SjHNqoRkYXyxIrp/1
Z21GrxkK/hifMyd1oDOLgBiOX4GgWjigpRuo0jC67t67O8cuuQ0dONJNZ/+nHooaEWRHmDA3WUsR
nRYJ1Mwf6JoWP5UW2lv0r0YqcdC/IQPoGt04YKr7vU823haGBeq2/A8PYUTVHXiQg4jDeQNV/Vok
AaghgjTpe9FXCboBStqcnMTjzfA0vQWmehmMGofTE+gKkfq5d+baoAL4PWqi946abL9Wqd+H+f4R
VeOLJ6/N3BJodFfmpcFnAq+rY/8M4qy4jop993iGYVro7abbS70YPD2jXek+uIRdM3rMcpPchHit
S/J/Piv/Tx76ukzjVby6rfZbCzHdx7PJfDZIG8a7xde+hBKInitnxET/+yqiOoTy5L7xXD1XUBYS
KnPZVxW5NWCAxbqxa4Dmf6T12OdnsR/7JmO3sq88Ysq1Ojg5qmb4oN9zGXoY+sh0i6mlYnefzQK0
ouzrTJEW6YGqgli+gKARst4XxY25NJcYU7UqTgDyBS6L/SIC4QPe5+J9YSbAOhnIY5zrJGVmrK/v
TuPI6DcR1F0a90sDr06U+39fBMPoYcBf35/aRNVEE+DViCT5wkuu7ovcMrd8wN+CcwAszhTV+L64
8jCW5qNxAUuPjciABBhPZhduN7BbCEEPqLNLtz2PINsTwiubE71e2K4w7egmCHULZ2l1msbTwzIX
VbhzUM2RazkDmFCseMjCnSx9zioEDC8mwhPsWfhVYYyZdDPglhKqUSlsKKP7RwVQ6i21LBU41NBS
EWTbvhMj/soDFFAC/i2DQit+yEqK0r740Gr8eUtiDbUGkNwDkw9f2LrNxmDiKMI8ezNgeXm7yy90
QbEIDqMQRAdngvdUleiGZ1fnQrWIH+ghUgVlTR8ZI4JGRJvMn3G8qpgYDQrdtHIpmqhQaCB+I9yM
Kk//X8ogerD64QklMpUkZ9GM31PFStjU2aw5w9xtG+x0AWPZ042sWrM0bL6qKFYzwZqiBt9qDS73
dFh/RedHHVkXAcSQHONHtCtIo+ghI56kpqpq9mTa2C1SqLW6OZFSV9R6vFmRjhIRnAzImpR8JDAe
/84PiZ+V1mahdWtE+9FTU9JDpQi0CSWXByJj9/BwR2fkhECVkh6lPjVSH6ZSf9CrYjwCxImcK5rH
HN09IckV1jB+8BOw5vlCHYbnM3n9V0P+KEvffATzoJ2ynxj/CvewaBEbnehYLY4jde5uiI7Cgqk0
eCaSeLCijV39EzyovMEcKe0JvhtsTdZ+blncoCGa35QRvGDH5ZZA3xGLKW8QmQEECm8EOW4qiY8F
+Te/DMTzqsAEbsje5oP2o9dit8oRu+7qSaDtaoTw05k5gigfiWqOeVFZ3mou8xsYmGxuXs17sL+I
qN/MVSrbRmigE6DqyotIjrzyeIH+Wdww9xOOih4P9qfUW8wlk5KoJhK4lcLr4gzgtBQSbXOa5Q1P
vFZvQ9eTis09ED/nunjw1jqc7Kj4jfwmYXNu+NN1UaHzqp6oNq6+Y/TRrgy8q18Xsj7kzWQDnLt+
78qMnLj3P6LOa0t1pFnCT8RaeHOLBAKEEULYGxaiAeG9ffr/i6o954ya3j3dGKlUlZUZGRl5Z+Ba
eGsFCnq3IKw6SNZlFYZwaSodwm1Ogn0XmKdLNI7QXZfAHb8wCdBY2PJs9AVwPumy3NYlVRiW9JoO
7tQhNW8qZw0Ys303w6hOKkvcOQxPnjEnHmFFw2ThHp1qfKcF4hkASvV4V/Y4oB8wnq2jk8UQFiZE
AlwqX/dUDW91k24Q2dM0k6Kdn6MRJ2RQD02wTRPoX9BE4Wnmi5/5BDzT9Jpv/EgHzB9tMOk5OClM
5O5OuI188SFESgzLplvqnUwTi3In2y92Ksi9bul/dKxL32YTs97pO/FscUGpSEnljV94OmxbcjnU
OIMHG7dSbywtoDo2foIgQUbiJTDBeSB8A8qAOfQrjYQyJi9pzWD1zwRD23y+nkt+oJeD62E4JNg9
vYMaM+7I0IxOQlUOEf3lB/T+AgcZnhdwziCaum9YH6suySkSYuS9PFkPaDy1dgDzZQukCvMAG3D2
IPhIyvBHahtW2ui5YHbSyIwcexKAxJnbcLsjnWPm2yEq0WaS2Y1HzmB/0gE/MEv4AnCBujYnqmcn
on8ncdd/dzpFkoJ+Y9wIJRi2XUXi0gcijdy8GkLPzTAmxR35UOdukWWBWkqvm+/MV8G1v8nxHzJ6
HYEe4NKkBpBQ6Z3REx8DHhmHoaC0qEFtpho6GF8E41W3dXF/AbEpx9omDhDqQqwL8c9ddVhwFi3q
mEmDqRbhDUJMU1xUhB6cG7qTdXUuVELIohbK/KQdw7t4uDlABINmIIthzlmQiAHoUMynzCtbUzUb
DjrJSEErFaBvImkuTtCE8F+Vq2DksOXKGuI14EwJf9bmKdiiyHAJbEc0Ayu8N9uxJYspB2CpceKE
ahQ0Dtp6FZv/OE1b8sOsAYL8b4O1VVEoNkLtScGo0pEZfHoigrz7ZxQwxHbSzYCKC0Ab4yWWxYSq
5ZiB2uxY7MzumYAf5d4EeCjdFItOYJMzAnl0ADEphW7qz0URuxlykMBqAV4sD+jVquJQpSZiRABC
9D4RIIQYGVl3hlKIA8i3wRoKkw88SaUgxEYQ3VbrqcxRaVNI2r7DraM14d2nDV7C3/Q5NpMFa8KR
3/WD9C/QHtQKeFyZfMG6FUg7um06gN7+AfkUhYiJJ89EzoaNR4Sy601Z2MQqR95WvAVdtPIKJYhs
b4hsZVMrod/aSxUQJLzDVnlQRMgwSjg8T7NMUdmSQAufpDhFaSJJCFhLnArQmU3/b1ASZ6yJQpWZ
LpKZ1uDo1MWMB1NmSEQ7F2ntTmGChoUurLA65KkIDf6Xyee88YSuvigfuh9KLMC2qoIeizPGJeN4
cbm6vyZX8y+vEShVqoQpWRvNI7lpuv0iBJBplwwIs4AUraauCt1EclWZqG4rYwi0xbwUd8TQSvh+
Q9Yihagra5arZiZAdbEXFeO1mlHWadixP9qSF/K5ogqooaOiEQtICcB+UQwEmlyPNdAiJn4ZTnY+
3gYcgS1PQ12iNlSWeDJitqhQi+qLSWfGJIXD1VR2irOAEAm0SWNLTgonoZ+ZiFNzV3tLjqdzmlyA
uMTgFD2wQlUM5EWOLQ1fdxwL5Xcu5NTXtDapXjoYm7991e1rfmieGGarSNA9Mgb+CEa6toaj6kZE
quV+RzFy8uTwlF9XoJep9mIq48COdUbQykx6D+90uVwlYJ5iVmtOch2RzcubjBux5L+4mtAamkR1
RbpMyTQi3I7lRNOJ3VvKuyS7S0IcGUE9RC6FZkqS/In7m8+T6STkJ/ErnWFDrjC5Qz4f55M5UaHZ
us6Uc2U5UafDoVqADPRVMGObrLKL51iNjqAlIr/Iu6XDsvncB30s9Kmiv+nQX+17m6UYzN1b2gS+
QlhJ/ajjgpYqKgs0Srp7xMy1A9xBHerQqsV87pMFQfzF5v1Z/H9KsNuSMdnvChIxvzo3P1ZaTe/H
u9A7whQ86Jy5H5TpTHgG5NKUimWgIvWp/xBFokS2QIQnrW6NO91BfSUKoekYaoqgH6fEpaQ4TZ2O
wGs4bySTqTHpRcw43pilZwIaROp5N5OXhBrbJ4YZ3JzWwIEWTYnxWswMyO4778kr6jHlabrgqFeP
DDsdhk5jYjlSKaah4p63Q1FugXM0C8vcf+YJRo6KG7By2BNwBXXHcF6ZG3JY0NqmehNZSVZzCIlV
OMT/4fAQcIAegcJEVtJVMtG0EPWyu2FGgZrRfQleg1an4hCRnSgublfwOETPwZngpBWl8JnML4S9
NUnE9VDGm/VKZbemMT1mWWym+oqlyhfz3Q4te4Gn28Qc4ISSXmjBUOXnxXGSpRIIr7koMMgmbaH/
wlXqrEQnLXIwv/CApIZKphZuzxUrrtyBMKd5a3ZgmqhcRPx8lSHL8Jehvlbgs9F1U/Q6b0f/QqWL
RmZXLHZ98VZNzSPDHYsvYcyoZoam/QipC27wow79LZIIJ4o9nLCuRMZdGXiSPvclIGWxnYzo7Tq5
z/Jv/ZlM6XlFFtf7RCmUGNqQRyDDk0toHIdL1he3g8GG3fKpUl7XzeGwQDfh8/3cmG50lEvTCLNN
N9o2wMWvfaRrYhe57eBCVABIjawZUUcxpIjm79kFukhlAsCGZFuDFEma8jAWAgIYCIk3UZzyHWR3
6HE6uPI/YAK9NRA0DS3vFQdZ4IDOlnPg3lvEK4rcrnSP1vP7V1gpx9uwuG/wmXjZ6NVGucOs+Ot9
sNFyNxW14V7mOCPingCcQyEg1ALiCCRz2u+aaJwfHMDf5Dc5jwrL7/oIqKGQ47xIgTodWrsIV5Pw
vYK+tHz5ffdybxYzndzTe44S580UQQFAcRaJkYTCZh2Kfio0WBehstS7opzxmO4chK7ZQXG8B3Ib
qQFAy3nj9q35telgGRax88QHFBTA3aGAU/4lWwIFkxu2j1i3WXRBPQU7BRVQGuDaMrU+IuF35OVV
n3DiJRWXoiXfx0ZgxK5sDnBX8ELd9PhEJzu6HWEG+hOZJoXtvIlUgpXi3/TFQ4RkAStPi9oyKShy
gTG4bbElzggslAYwHiy7GHAvbICNe/Fu3r5egWCvA29hEvOfpuaZlj6gn9hX/ZsZnx2oRVwu540f
YtmoGgAMUOLMsAaqDlCRm8y/LJ4lsqpcn+52bM7X0Do1LDfSaLTXwibiMDKHY4xRZPIU/3mOLA8o
UCLuVbikpsKnSYeMFQsaEKbY5CJlnRhejBZlolw5rAWXDcniJMulFr2eb3iZOKcaMMYNxfr6h4wh
u2+EiykAlH1YKgbEXnF0diISFaQ6WXXmYIDh/8lmIaFQdENZlKvLjvmoBuy/tBJiM7VGR+ZHN1qH
bCKFSK6KXQt0NlOB0p30XMWP80Pw/qqIx3kYwaihgtzncIAsm0ZVFJoRhhg8kUeA941pgZ6Gqvt/
6UQR5CHUqb0htF5UyClU7OPK+PgP3IE7RjoTA2E66z/akhAfUm3dYRLjrpSdkY9yOj4EewIbwE4d
jxjFpG4NJhNI1lNXr8mDdcQJF/fRg0zkdYdESrW2Z+y5fdan+ogTKhKTgQZAN15GHVwHDlCJYddV
6ijUxR9KO3ucd/GIxHC29jENjVn7qHU5gcZkwLWiepRiasVpa1T9nC0vkceqQy/QpOZimESad3IF
tEMwCzuyrHJArPfBiMr76v/hlCnAUzsMttavQwsUldkz5+129kiqx751K2WdtZYCMLhA9Hwxppgy
TExbG6iP5mWA9Ww/dBLlE3mfa3UmN/xeY02tE9qWfOkHc3ImUOv/lSuYU8YD4H32uHnMfhxPnD7e
tjdjQ2dqyl0LVsCBtKySU6SPn/6cqReEKUIWyhAZccTduROvKqAkmB1L4rQ3g6CB0FDI1lz7R7il
SPbxXdbnAXjYI1GlXXzL3zWvyMq1RAU5wmwAof8156P8MP4MSojB3+C4RToyUXH0QX8SeiP6KaC5
Wz9bm4PhNG9/LyQ4hSHcEa/5KbdByRtSqlA9jMKMDfTkxQu3BZH1mYRYvh5hH7NbUQYug8p+mYey
fZ9B4nxpkUuq0BD6UY2nHWKelhf7xtZ/0usJFfu5dz+xZT+i7Ei0/DJpVX3Tboc6DAowOsC98vyT
RZpSfCohBuplx3RgMuD4s0hiVFEd6k/ZuEUiNyIIIpKKnfzkjDW5mF6mqhsaqy/LgZPepMJ+FWoN
wSt7SQRF5gXpkHt1RvymIMN8zh/za0DfH1JnSS1N0fH3H82WoGAEEZ2phMqmdbV4Zxk0haWfhmxO
t9Zttz2AXa3RPVbOC/nAnMvU0QyRMQ5DZkQY/rOHMhAKqEWsUDgp38UekyyZYYIdBRgYTj5I74FZ
O8XyAGUuJQEjvjTfoVXD0eLQ+kcpWtE96aGoMNZKU19fFE4hwKoJBjF7+21Ik3envIqZGdxO896i
wyk8kCMvnp49Ct0CYn+Fbqn7oOfmg3D25cMj66redUtjb20qdAfFVY3zTAbmIJTfnPsKCEPgSz3R
6ti39jwRj5+t5tw/GUp5SjupbAFBnPwmepn29QyRMOzGA+mBAdPea69Wp2a3B8zlOBNjPMx75xoX
yH/sB1RAuUxXmaCY5r5QGLnzqtowIQN0lDpe/AwMRHdNt8i4fXx+1OT6wy43LzB3Rkn7CJeZuxdQ
QVnB9SzjenJjdVDxZArqGLi78xjceug4nmQfWbuU+9Yr4++QtGIHbV+51hqd9PCBQivQA+tDhS+k
08iYw5YTHqHR0h+KI61SekRu6XK8JycJiQ05IoZX9sEGJfcq0n55THFEUILpmiAd4I+4dsXCccSG
qNxEzPSfMbwUcFAViuliFjLvnLDJTIyCQOlIVdSSkiTM0WFZQ8oDqEAK9Kg/WA8GZ/dvcq/JoKtm
BeoykJZ4ixJykfRcj9kpWEExFSEtOwbJCma+o95HHQpSECvoE4P5nIusqF10nJ3ZJux7sXS1ZHUz
wnimRk31ASI/mJuMa8JknqCN3pQ3KhTxQEe3hKKkdsKrw2UL2RE2o91Kh85HHZbEYrHV0cr5CB7p
EMbpThPrrUo10ibyOEKW111LwBuToTErNpKTEfcicZ/lqEldX4tB4eHGy1MkgY4a+fg3Ohmn6goy
MaxIZaQE7HB5cFnM1sJNM96F/59/J88Dvy9s1yAHdofdjTr81oeLU7VNQjykhD8Ko2ONm6Sbo/Wu
IAwRBo2daMm4AoxXxOTcyjLbAcWGgMAZeXgAFirX2ASX3OV2rZ3hA4RydAEAPKDlCleDk+WGeA1B
sBy3L/Bau8MLfad40pQRoBCjyE9aCvkmk99GbL0yYgf67ZJ3lsOhg5vCObIY9A8fulrJGGnJyhlh
MddhuAMzcm743Lu68VR4nhwOiWndWaCR5+WrnqrJdZhhxOLpymEHcdMJXvERMBu0AT7TlZGyjEYy
0MLVyN4pG2cooKpqExW48J/JkE8CuTeQydBhq3ZsPb4IpZr00M1YzFrsNgRdLfOUPRZqMrC6PvkT
KkMJglCYjs1t6sascCVXukoNDr6j02QGy2/WhFNd939ZAUWgcuHhQp2UqvVK+DAAsmp8ZqWqmOcs
25Bsfv5pFmqwCrPb4eNYe6hHsz3wDcjRv5IqNN/+FxSzd+6j09yA/Jow2ZSiPQ0sg4C+mWjgy+hW
/ApylWjkqdQAA8SD1/iYqhKdR3ghfeKxPLI9/3S60FUqNBKoS29IEepnLE9XAljKESrjq+TrpMO8
IxqZKzMq0+DD3Zd7ABYXH2u9jDqy8TVj8c5ofSaW7RsLQOslDaD5hb/eV33mDUue+YMRmQDSJEaX
jRJqpreMGGoY/XujTwUp+bVqEy2PEUJKpGbJxZ5pVkkoIH5FGGESzJcyqmjpoldWa3enU+TqQ6+9
bC89CoucgEZ2remUel7sIFlYbqDWgeK6pLclHNv01QFUVR5X79TDKZ2pBanAHxVrWftoN2qqErmQ
ExZFd1OHVBGUoJbeiYwAEttoA+py990K27vyInof7TzCviiclCt3r8YlVXv6mep4cUMof8ciFPvU
pDdg4LB4Px7rszvFj5Vzr3v8/3NY1Gjoku5lyve2okagW1cNraB+h9SZ4N9A9TCH6kIihakUr6iH
CUsANULqPMjsQKrN1EkjSnmM8i4jX3UwyDsVvnmsPHeXQFM1s9glS3590RJCF6Z2NCrf68UKcoh1
MYCzjoJTNFzAtRCOmcw6ZWdCyUmmTqdmTZk/sK5StaMNq8ds0sFrAVtAZbC7TBmCHm0qxrYwkTTU
zDQc0f7cEUlA1lDHxZ3h4Bn/BdeQGcd6Mis0RDSL4l+vPX6RgP/Wx0jfV9vtLmISLbj83W4N/1yo
ZYoIMUXvWhR3e9CDchgAwxDC8+brMkDo8j28DF4cl3rJ32Ug0lR8uHH9L63HsrVn+Oxew2v4iJ6U
pT6C/Zd7cZlekCmTEF4BafpdIH3GXVT0aNVMZuhHDlIwu/QVaVVqpBIkmCffANVjrJ6ykiY0Y3oI
nJM91EP6MbJmR6cUgiQT62LNsUc7hg3v6wefR2uYMix8rgw6xTn/3Ff57AaJhI2bIfuUd9547Hf3
2aX8JdSHX1C5AkcTuQs8j1/bVACiGNgxpfcU5SsHQI84QPSDSVcUQ1WcgXBPuBtg8trG+QIl7cXs
9nCUgNr4EzUkcnIVZVKumG0aRT6E9zjpV/VSU02j8aG5PFqdsjUjONhmMXQ94RJ7k+the2Z2aX+V
vp50jJhk3HORMfBrVFrCzabfLfsSpRyxiepJbchLw5h15GTl3EqKQOVHemhQHnHTKID+RC8ORSRp
2D4ycEp1qkrXJhCQYv1XyUoY2lo3BlzYxSg/JeCJbxTANTKyacqMaZYyypBLlDDQ/2mCSjN0wrw1
5U2iqjDpRYzGwZBzuK+pLHe9ZqH4HZQcrLISM5qtTH/XYosLIqJjREWU0WMNetCfMNRn0G0bDU8k
V7G+QqBUcRpxrOme6tCnyNeTATQnFjTH2VHgkyKcYNv5t3GH+AUYRikIrZhWGjdpCVuYVdxhTRMB
rsrHyOfosTDxSqjOVV7ORADSuOTem6WoHTJYsbGrbvOChIASBNlmHjcqaLdxJNqa3Ar4dS7y3ziM
sySLfHS8EGh0+MApkWNCHXqVGSEVjzb2W+cntEGpgTMYlc5G86nJ1Fm1gym7gLCBCO9iNaah1Ymr
0RST46c3D8eXqnwtvYcZb714/HYlucFEanvaMKS/iXrA2x0TAGjl8e6yFUFQ4wIu1WFLoHuwwmuz
saCGDiLno0VnRV7JW0YC1JTaslVY0gth+VEu+aFlm6qy5KcabAGHJ7/qTQbAibRG9blZKlKRMGKJ
zl8mb8se2cGS+hPiU+6lZtYE/JMnavS0OHxfefC1zx0w1yVfEuCKIEHyHESv4jDA7GB28maxcqdC
QTTN2LZjvE5+0A2R2KNkH/ERtEMpPDXgB76QJTObkWkHlA23u93hhlacDDyhxdXhMxkVuUQe5AWI
p2y+DB3xFfcGilIQIoLyIZEgKtRSax9EC49yPKa39cdBMY06vYzTbXPTQFIuNcRHcVoVLkcqH7aX
pnWhkQWrYuqd4PfeHeWNCoj0byWmcUWNlff2mirK4aq0jCheIlviycuOwmYgWZZgj+mUNwoWbPx0
+ZCqds5i1m05oZ31NqWcBFLuVIBhpitZ/A1+lOa/3oXlw9SecuLBKg1vVjyvhDi6TNeIskRbFT2c
kOT/dT80hds69D118u47KMEGxhmRR8I/yyUKMdb3lFeL/8vCKODVgzfpY0L9Tc8k/vGC8bSbcaZf
N+0iPAWllRXVoeMoZRY9CKn0Ks1Xzx8Hev2hpz/kfI5GDoIwhEAApG3Jwae0X9lVfpUdJpP8UEeh
vQH0BxBi7W9xIb8de+yWubR7bRGDUona2JcY93Sn0C60k4KzV9TKI0sqAqV7o1EjB0qWpNDAS2FH
3DdUwLX1zxe4p9otH8g4PIL8cLd8zzLR6U8OjCoNPiqf0QoXvhPrNISGyYk5uM+ORHDodv0PUTi5
dECCiKq5sK+BL2C47L5GhqgpcUhoYX9ylOj8xoYrYWQi1YZuo95XXhHQFNLsePJwGajwYCZ98chp
Q4/wRIUyM+NKiyyrx5FajneYH6YqDWrXaPkyKo/SZM5G8yL/d2KrBLGGoA78lZtXrzkvc3dLr+oT
NuUjwF0P5RroPEwpL9IkNkz40GQsx+90jvq7/AvKxWnU2jyyqZivdxec9sWby21/hmLn0mMG7i2K
GvbY+NvGC7Bn3npF0vl4UQQGvTa/KC7yC344TJ8VuKru/a6CXTJMoIhcEPXQ+VEyfS++i2RK6gnG
OcRdvvM82LVQa/niB/oLJJcqQGL54ustUNCgyy19Wen09vcuM8QweIGarv58SzFLc4vOf+LlIYpV
nEfwOgznudbz41IEBYXrOSLHc4gu4vPtcJOkpk13K85/47+aP2l23Ls0PrjT6lW/ZUQ3+LSqZRJB
VUT0X3RHI5MfC5RWACOCYN4iK9erURDsNaflCJgiotU3cl/mGRSnOBcwjfaJ0jdTDitP+RqKw7Np
fEeFOkR3gZOvthiSl6b4ckjvP9pkqmhqRekHpOzRMVQ+TXDmi1rprFE7Fn3Ibpmql1G0J2kbSM+N
y5TnSL3/O0JubAKdlmQJI4e/ZZ1wnSAhFp4ImczIcIJMosHGkPnZfpxCVqBDKu5v66eLTGpGYf0e
n/o3lg+1UJkIHfXKX6WxW2ai4+hKi7o1v06zhYx+yEox489OAR0ZvDioc7SfvoBv2CDbsgC0vqQM
AEfcGMYDUPkF2Pu/NZWu1WGDatAYpgWd2aZoPTNcz+6zyxTPtLO1NPnaTVUoM7X5dEup2bup+6C7
xBzScInBpjexw0v4gecl5lQZmpnYLKLe6pCHtaNSRhldupgoNbuv0sQk7Y1+g2T46Z1r2/BFdxC6
CyK7gGvVfPufbtbfMo/3PvYFksnwPM2Od3ROQda4kyzP4WFVCUhvLj5RZUmrjxY64oHSS6ku0sLj
C29wXr2CIjL1zpY0CBrtjRPm17n2UYtoP+I75+Df4t2gTBezCjAasOw+RIeb/o6HXrrz8IkxvrDp
j/1sfY4+xdtLlplWip7tgzPVYBvKIt5Nur34P++5IrXkHoN3ez6tDFNDGB637o6+SM8gDQfQJsi0
Xwl9UnptN85AYD7Xb7vec0PZKwDtgYpe2s8NC2PtFAW/QPLJer2KKSygqhSW5H537yrmy8sPKXyo
pYcXwg4Cm/ozxCK1aSuFVbSOv26Bht8vdp5+qVdqq41znvRqsZUK0JWhl3OtTGMK4i33G98CtoQe
bfh6T5RMyUP2c72P922WmhiL3xBmZPSuPmgC/RqkG9fGq15onPsEW/52mnGS5bO5p8vOs58Mvu3n
YO8kk9z4UZvHn/g0eKyBIwYY4fDnVaCwZ8YnPw2dal4/roz4y1g7osL5f7s5UYMQKGU35SwoZj3W
zq2SH7Ob6JDDJNfLhvDEmxM/G+YGeVbuuYa8hrcN6UZYYyaRzr76CQUoPm1ykPLAfhZr9xZKSpdO
ucadpn1EvdzbICByHHzrO3TaLgPqMJ7Nol/x3tE84Bnv8OcnjTmtPupHgCKXjSVN+91n86DmU7/O
iYYkU/Yd2p/Mcq3fmO7j7WRcjrL0tDp6hdqJXOmO2VSp07SQDu46tNnSIoQClvzwEymrjwh/mySK
91z/sDNy9wWGgarPzmQELpqWVHZs6UKaXszX5bV6RW/Z2wCJ+CfKjz7kjPIjxUQF2nyPbMLgy45g
d4XDlBrtw/SA+q5NxWNYmToqHrG8hTm1jVnULXi1akiKRQrArmxA9KNAqOkWFB613fQF/W60m+ZH
aVbfB2HgigpierfepZdrKKskOdldLxnMg1S3HBzgn1vEQe6zNspiX/FZFhpe0bvCbxSla15Tq0Xz
b010wiKPAtzIzTrl31uIULXFwqVGb0kPRDjxEnzkKgG35nQSo9KjmfzdmipwoiTZ9Ej4tLUh7Wjn
9kNxMRK7+z5SStOGwqk6oe+6BXVsTVCoPBkZKmJCSGNpWIwmPUVsFBMQz8gKy6Mf+X2lMlWnvv77
Y/+rupIZlfYKxTkc4izwqD66uWB7oF8jTPZuvp+qH+Njt8L2v0qvcMyGP3JNG5xDQ1z+lxW8UVCp
QzU8sbyDvS93xx4i+KmkwyIOmTr6XYXBfZGjJIAEzlZW81i7NY/USrPt0YxM0Kd8faGecp6Vj9lN
nv1KXX7Cpyle1sY/Bdr5tAN+RLpnZ9U2NvfkvYl1axNaFkL4EsyYhHAPE4601N+O/Pa81n9Wd165
9ly/lid4ROsS2cwfndqS3qf1oWn4J8zvyGPhE3Qu8OQrg0r4xSxTJNjf+7dBelEONjOML57BcbXp
HzvzAO2w6YkG1iWs2YtcaY7d6z2FFHDtnJpqU5yn3ld6aYL1UYICOWaRiOdlIDGhDEB5nImKQaQp
o3uJD2qCKk1GuEGjHckHa3OE0AsJ/yCSsBtoM4VhoGBaYB36ptyKOIWzmaLQX66oOAbEGeDWstAk
zYxvy3j+2mCMatueQILVK3GglQkWDitPRkWsarOhh8Zdm6gyuyXgX0gbuNZ6lulyDzWcE6WXT4si
V6mgXVu76ZNmjMX64+WQ5yVtG/JJ8H04HW7kxQiNX0nfsgyC4r1+RThivffPmeYv67Kbn6IExjRF
Wch9kODLEYW/UWam4Qwo/pGWeMII7vhAhwc9hPK1c3lCnUaGns9NHNUM85v2MUUnV1omL+/0cnYs
0Kx7RfnJoWnw5dKjBD6bRjIoNzn88crkcHCzLXmcn2GJClFmGSoDrzbn/h5RfkI1Bsygeopmhpcm
C/TRpnvlnBKIorGBcFf50my8Nfdhcf0j4n6xoFVRQoMgmqWrr0qu/l/aGenWNYtCfUhU7yF7IIkU
/dl6JrI1Dyp8NYWJypkjCrzRh5m9W5VmZjo3KLWWCvEaHqpgHsKVatwjozH7zGmyNG8JZ6Px1+y3
/FF4AvQZ/0eXEGGxiEIzloTMtr9rF1h3fxR6iYRLBLvl7wBxUNie0NIstCRAdI+xsfzUL6RgSI+V
KpMtjnUa2vRMaL8F7FEkJf27BzYOTUAGRLAEPD6W6ssVW0s/KfCSPJ3dG7VHaqdM0f90S5XvKdoP
6ZYL/dXWNIzAlkbQ9GEtYgul9EbLYf+CEvue7tr5TrlFR83+eV0JSn+/wW/wmD7XuzY9877efZGB
gSZ3rzT5Yvblg+TZRjYEV5vuvfNoJTQXv9QLvZK/baab4ylgbe3cpDzenXrtFaJMD79ALGxz6mAv
44KnVBxZq1vtXR+3WZ+IpwUCEhBVqCIC211snAVpgemjJqSHagi+W3W1fHWJwJRJ/FwaKUd4sF4u
qEnLW0l74CPd757L2DabgBegGTQS64r1evM3w8t409l0bMJcfFiRQJAYa2d7+r8KrdPFuNahRJjh
ZNapUR1nGrgzbHtsffG94O6OhSqqYneY0JR+0S/dLbxa12/nCijronmCTU/APgT83wJlYBW7WWOv
HA6/N7kJ3cQk0DwBKVKRRmKSFeCzQD8A7HZ2aGqC2aI9QAehAxmN9q1ThrlDrdYTwhQT6FpFYGCL
4CsuHqnKZYHwEc1lAezC/1KMiGAsRIY4aB/oLzfAPGT4rOeFbeAweWxmoGahagWKzrP/nv0wDDpA
WhwaAoCm/FcVYbV8LiifqTRKazD50+y0a04T/TO9DdnFWXX4TxiHO7dH+RHNB5BMPl83DUSQhKJ4
OtYH1ILAjqdZlor9TZIqJlFFAgbTKZpxMk2mKg6QJJI0It+wHtWsRqjnGw2PfCtnGnzkW9nqpwYn
iXoGlD/agh14Xjvrkfbxn+wsH4gy8McarKVeRBeQeAbuZ0sXNeDUDdAduLlfaDGLuDJxyW3U7o0S
Qo8F5+0TBVE5gto6ugxff14rEsJ+azuHBgJoTOMrpFsbd7ghrbQJKdeEJpMFRiIEByMV7v1GXRri
DLUoEIlqFUR9ZyjY1LBSOjOod8CCwgMhCtYvcNISuuCWazdo/7RUIT+BMAlFNHhM+PwaPQpmOG0B
l5k6oKVDY+H6B8UnKBnVKNX51t/u1c14lBzSjPQHQvNqoZTnrCiwgcqjz2SbQnHigell+qJYi40H
oUc+hbuGrkZ1SpDAxpiqZZyM8+L7zhlqUWocN63x0/043Ysz989gyLy69YT8vmMNOmXajSQkmF/o
DY0fzo9FdyUt/6KJxRdBojJ4+cXb1O/gu3u3aAnEEP/TPLD4nhSNy1gDpNIAJS81MEGuarnp5JuF
btmtMKgifyixbaUltXrp4QyxRoZ1pj7aGdJQvSsFMC8XzwTsedulTGeg8u0C6bofXEx02F5Q5uH4
sW3Jo9i50yLTVO9CU0UIDUCGToGfVG5ff1FzNL4wLBUuCBEZnnkn8pMSMWVzLm7nEl2n6lJzXpC5
RHCn8i33iDMP91w1qkOgotQDvEyGgWFxux9MURm7T3YY6kkZjxDohifgE2CiTtU3I6Ywk/yXtNZU
OnBm3D/UFzzRb4GLiQNTbuWddrk6XpEqdsdlLuvNi+ROAaqSbZf6FyUJqIFVg2FwdYtI3UzXOc7l
xzFUMSzScVzwkDZja/TOxuLpYYJhKMDTVL2uaN922PfeLVbBskroP41XjAGlDTZZEOhOOxpq72cy
pfDY9/1MQ4hgZiwyp4JgkQJxtCAXUrVr7hmQ5OA0EMtOrhcoyDg7RByRBubvjvxcqDbKFd0dlcHn
a4UTjQGf4Rfk6U2e7BbIWBXa6CS57Kvi58h2sLOOUEj9oBCrNKiAo0v0QHT6R5j8MhurGrPp/2Sd
Bdt9IoFN0O/7KXQtKvDBtrVXfITggJB9B7Zu55qlPa2o+TRPqUkgn8O9kBw9uWQVoJvQQywWPUpW
LyPYFwf92JB+UxxzIQVDAMggcfAePr0vV7eF9MhZxz15oTMmLJcIDYnj3scstt7etSUsVKkcvRos
nZ8UTTDvaja2QPOyroWcqtJxHR5eN0ZRETIZMUATt6elXdyafBlQgcd67dGm8GLoPBgGGqxqoMhV
xrLGGpiMG4Pd1ytL6eDumpXeT5/g5r0LU1UVWDSNhJNE4IdYzQFHjJf4VxqRfug37MaqSNE6ArrH
UKzuohQA8bN1KbOB7d+52vD0qYr8Bf3+OwdGSmpa8vw5GeU/IlMm0cM44rL7ypIwcLQdjnpgWVQ8
4P0RWHPOOaARGA+CqmjcjvgLbhTVkGmi7zx9K8BPSJ4KzyUgVrqAkIJGQ7zFFnFpScxl2Z7olsq6
eRE4gFBzo4m+Gj+kIEQHvvJqepzznB8bLBsR5Rb0A8RZ0zigmsP7Tbg+zgATm8c5VcX/QfV8ghth
amnEaNuH2YaBoDMilctWhzll/BgUfAd+1hqhfShDlbg9hSJaPAmnm1JKIuXERDv8tuhMfsK020eH
bKQs3p4cdaBRT1zG8W7VnGaxkkfi4rEtsu/poNILv1cRirrCPegpvg/Fh2Bg+YrlYYo2UUE4UoRj
5L/osKC0GUP1p26Gqoq0zcjESyd44bl6vgZY+7Qm44OQVGsRyhgvxv2hakJ+hLoXWmyVIEGaBOIy
IzTHCxVvfRfa/Cm5YPPhrurTWaZ8Z9CWEjiQb8PVcumKnUWDyRA0PBfgtOjk0DdCHbmUxdPmqI1O
+YsnsYXS+3TDAwgB0ZXGA2ULFGBvwyPltOqmqN+r7FuYA7Kw1E7o77uIDtgv6m5phs2fN+Cl8/WZ
cnsCIEVDoRow6g1ID66lIG0/U1kD6zalgZatgqeyCNnaTK6eeEwJGSkhZGgPEJ+mUC0g8cR3XFMO
5ZNYNujVN6WzX+nSgwOTq8qvpDcPkEvuiR1z7dzzKFH9EN+CLUGQbhqdHFcpAG6etOkjxGQMswFy
nivWqeA6w0MoNEg0HVv5PFPn+sE05Rrf1amXSkNwfnZuA8mbnmEq3CBK2qMH6udvWHTebvKeHZa0
glbqxeQGRF+215mDw4JTLNqp5mmBkdWhoROj4hnuG9IV+TRJHSgfILpUxSBp0rRA2oSZikCIUhuo
HzHONKpmx/grnkx1q6aw3G1xxsTV0EyUL6bbKxYHSBLcAZQOCOl009W+E08NrZDfi7oaSfjuw/do
H1KonUNo5ESPdrW/Uu227viG7tboQaH1+8YfCDU1NGUvTZXS3NoXHqXl0eiBnBf02f2Zwvfc5JGt
Xtc0zkNiKXw12DgBmyJWomXAKXOY1B/jpP4aw5djt5SU0XNld5WffyAs8nHvkTcCb7ujQCPemDZQ
oMhcvJ+dN8hSkEqEWy9VX/J3DXObytytYrl27B/7+p0OiOrsUGy/9e+VXMGxf6Fc6tb7dk74jGQO
b3ePwqaNkyfgYh0Bk/VOdSizSTW7cR499h9ybCWyE33yiSCa42/S3CHFUj0s6aGs1mHvkHwh0U9+
CHPjxq/uN0e//UUbypeZEe9uoX0PBTbKSklJXhYGSJNMFDkXiOhwYyJl1aQGDyEHPrpU4znsItPG
bdJLpOwEtWywPZpBuymwC6veglkS+0N2qU4invS7zHxnpnoPFFMjmYCYFK0y3EhybKtsYrJTslSk
pFXAB0RO39RQTsAG/PtTL/W+wH2wd8vsI9AXxXuk2YCFpZFWFgPAbBQEDCWp6J3pbkQWpOjRtKG6
SFdH+j2lGc4yFk3+WfNbl+pgBJ7d+lMSxYwCwYFS1grksbgiEtCiwGtjEFw/FmWF57/Zju60oEFt
JQ9AiiYZrwACYysBrFMFOWwupL4VQ6l0+V3bVEeu+C9sHEEsBZGYIEyiqTmeMFMEJtAC836tjrEZ
OAbiEQlz0Ka+RsiJOf4TDMsOia3DLMHxQFsS33Ul859zdf+0tRBrg8mxU1P1QnMakpa4tc86PmJ1
nDC82tcU2NA8QU7mm79s2TJVD89u3yVdx1oFF/jWH7UDp4K7RDCwWNxoU5gxgNzd8XB1m3fa4eTq
Ev9kQ+Ry9s6Y1D01fnjE0wUpGDbEjDOvfglzqPmvNr2U966nvHNzS/R18Qv4vel6Ct8313gT6H/r
X/e2SMJPrQsOwdxYiQOxdbwlSEV3OBzgq3eRXWRRcVCwWyZ8y9OoRvyn7phFvQpujewUMXQPRuOi
u6AdzrBLuzHJvNh0kPqlzNubziGuGOa+BG0rIUkr1UpScNZqqrmsZmFWlGSmagiDd4xY6ZTuZYth
qzUYNG5VCfSK34swV1B0GXFTV8S/OPV4+3jp/PDrQ08QsWHFCcCEWQwv1ZqYwjxv61mSPqJryAvR
kYR+3/UXZsk9d0yZG7Veqlv2xi9nPCZ3WSPe2rb56Vvn3cW89lZWeVbwAQE9XrGMWSG2mUkR494G
4cbHNJ6q0lop9l5F89AUQRY+zUs2VAHgzUU5aHQ4VerZilHdonqHyy6W9u7rtXHTf7/w0sh0nzui
jS8xP8YTH4zjDApl2XNksLz9TK63cp/A6XRfxxFGqUu0AwgI4jZYAj+NzOH2A1dhKckMHlsqCfh2
KIGBUatDtL708JUiF4ddE3XijMctMVewW2Nyfm2ZH+1NKg4ob7hUbVImUMARtCllYSfK6j1gIgoY
VjroTTZ2ked/tEUJbT7VVRlk90nB/jmEe+TWyJURGVTxD3DFjJOFzKASoQ0kAvZTftJDh35TeXl7
rAHq9Lh0ytcoNU/qP714PRrpxTlMjzLALOG9m3vRVeTXviHn90Uf8UwTLfpO09VU9UXX7ubkIue1
zXayJ6QXxInEOSQw3jSeC4pOZavBZOjaISaivBdt34ihhrBoKU2687h2iy30eiTU+KFeCYfo2uVU
9LOCrAeiNkKLKFkLe+yenKg2cqNVhzYmzzgEdxg3uF/IapJi1qMCqEOancIn8WDlm8rsq4W1lWh8
tdHWkViO9nr1bstxNy5IUXKogbYcOLmWqSWu5audPboJJF8+K78WxUA9r3V+vA3HjQXVtan9OSAI
McOR5h8y9DoR7RIIcRG1LhBrBGsn61RZQgaZoLJDSRSXjtJRspXs2DbduKcblUfrEFFBW/h1HxWP
lpjXdCNJLS4Vr0g8kG1tPi7qLud7/X32yxnvlmpdPv7t46futcO9ifbLuViungHc0Ti8dj6P1uNQ
vxJ9zXsH0i6P1nvXpH/9mf6dJy8pNyfXt5suVD8HJ7dxKw8J7p7ZOf6ul9oJf869dUAO6+X6cZCa
Uvs628CY+lSzICw4hgDVaVRab6nqfud8b86BXebrzEsO0kKocT7hzGD2f9XcXtSbDHJ1VL6lQYV8
EvhEd0e3/NW5zr/OLecklJkj+krWtFdINTeYVQro74NsG/CiniHBBp5Su3Te4+3gNFyngmtciXLR
ZZLtZ4KrX+5mgjec+Og6Pnjl7ob8c1D4K/zxu+LNedK/F4kAvjZV5Egy00pw8G6rLdlc/Nptvbyp
HuknRPCHu39ychcJsqVnZVyaZW5wXFcGhwj0G+WjdQblp/fi2qU5KS7ad5Ff78MKBiLaNza4g2mS
AVTUogZL6izILkgw36I5XCoSokgtXJwCHjoVQoOP/332cufGK9/cfr1dsbU515+gQ1TgHND4cYp7
556tHQgmEUb6H1HntaW40izhJ9JaeHMrj4QAIUzDDQuaxgjvzdP/X0izzxmmPQhJVZWVGRkZSSOK
l9lYrkvueevunk6daBGhKwK2O9kZKoesSvu1LADfzsxjw3qiblC0mxe3RDxaCGtbpB5RVLSfKQkA
o19+9A6foHAZvj5Bum43Xq39MaruuptjXDxG+5JVrbYql3YNaVBwrk27chyX2cgP/mbWutXc2aV3
vTtI5JWvNhXeuzkUlJ8zxMXVAz2pn0qwNtoFPIxTWG1VU3Pj7AMqvx0jOLkXt946E/+d+k8EgE+0
a7v5tYgMDwt418HJsJvB3WsO9u0TjIR7uxFvWFLowhM0VeI7GjMHDMQDk9IMz93b8BJdkFBWq/IT
z9ERTk65RW6vRdhNKaUy2AeSECAoeHsi7KTOzr2MU68UfxESAnbAtdyGNBtwUrogb5MZ7Q0oAsaM
UB41KuBf3N2TXwjUtKagEv10UP0FKEBxyk+9ekIxAMsf7Zvk3du0LuC8aXRlzG1o4U+zmZS7pcgI
K53dYhOdxt/JZVydlCeGD9Fg8O2lbUJ85xHd4Hds8G5eLj5O70B8UpMwt9V9J0X/Oa4eUMQ0i/0T
lOLl4ef8MatAc3vz/TEroAFsAkW0tc0C6A9rOf6A8J3sCt1aH2vEvtHZevYKhIOQ5kjGb+0TPVVg
Sd9chLkJSHfBl3z/LShvkSKzaXre/tSt4l2L5sS+6V56h54xITu6nj/tNLXrkFsuy/VyA7mmYe37
z34pwhwOPvNz7zJ/dq/jdbx7RvuiBXfx3GU3y6R/ER+rz0j0strfv+tRJfpOvn+vpJncB43OOzUb
/ntuoFtA3wvLCKrd17zZqrnlFm0v6YWxj882SnJwOIJztJ4jArsLoVj9lxPL0I5gNrlCJkGI7n5j
MVZ5t227UYjTJvYz2h0732LySOPN0zmXkaGL03r7iL9OsbwR7si+BB9/2wWapxUqxhCtgZkFHqQ0
vhL5aj2Ydz2SXg6/H6gdpzwSkGJUMsrdTFEMPJ2meqJ0q49iVn8lcsDZWyWrONsN8JLlnEtiJG/Q
cvHFuNcx1fp5Q6M5pc731mVBb/IQAVeEB1LkZTfEBrTChTZNf0jr7V2t7/DgHlwJB+zcs0fXFvp4
s+TodBhKhERP3MB6KQDLCjhGXhgwGJKf/NDUPLiFu/ka7x5mbVz/qwEOr60P8ePONEhZjLGSwM4j
pOvqzHbSGcvaH6ar3CZCnZ0tqQ+f7Xs9aJTcUtUuNWxADJKRmGvyBR/nTiMVMofAOdBuKCwikqfA
YFVH8QiKBJSY4Rczu0xP1rmCjqh1h1QOA3ZnXtF8fVslw9qTV17irreaoPoPGwcMa0r/ncJffbFe
m++mdy9bxZqfEjkvry+rUnRe8NKphKH+dfzoNoB9i1azajWmrNcXohAlEw4jLMva/DYnL3YATAPh
fptFohEoEWBqhnnA8I6L6EvTzuwTQMO6dY/IqdzMR3cLRF02jSRFUxq64smuHttsVMxaos1PUJ6c
FpvgGu39YsXc46hPcWXIxn/RmZh/6ImHckQVAYtTd/tTIOAYnjZmfW7gLZP/q5iNRWH8fpkVLNp7
2fhLB5dPtsG+zDdRES3+4I6f8dvsWdPmnj6BBMa7o3mNvxXds5Mu3cQOPw3sgXOjyih1GgXrMbPY
6X6bHJk8TNa89AJ/JwFvJ+t3IsW3mMWp1Pgqo+b4Nn1d0GfcfsxLwbxcHEZiE9/C8t66c2QkF9aI
UVtvAgdSqdQpM3pFc0bVHegcsC6lTHi0zEAJlQBZvN7WCbXaslVmzPsNho/7ebXuN/sGDIoGKxmt
ToFNYly4+diyZlSNt8NX79Y+d66BQTIIvsd43/0O9hNULGE8jsr+tfvFGLUPrW2r0tt5l6FRJFba
ocjyis5duH0/tNnsHIaHYQnFYcM7tIxhg7tll+MnMd/S6G+HgGDO/elu4+eiOT13dq0zBGq8TPC8
n2sXQheYkv/pzX4OMzKCt/a2jY5zwSpSejsgBts0mBG0Ij6sLYM1RI4UiWuIWQPm5bFtdBuMtsQS
8XVHFWJKAOnp7W1dl2uCXVrKDp8UAxetW9F6FcwvTRu8c7AP3tEWwfZy6+qGd5dqlfYb43gAOkiQ
AoZwCXF5tPPOzo0qoaDyW+jOBo/UrrxQODcBwdiFCc2n2/FufILWZ7sIg/Zf88roTnKAKy2YAxjW
PcD5NsQQSCAUwkGuGRZaxbgwue6jyq37HD9YjRA3zBc6VEiyt4utIoDHgPk7iwSnotr/GKfT/d92
JZl2HO8TchyXP7SIIfQ2Rke8SDAHsAfcwCdNDcti1lTWJmtzH+FaHdC7nOKI4V2lg1LM389V6w3w
fIUC8m5vY4TfWeRHq35gycAuPPcO068U8U/DOk0COXpjTg0kCza+f0z6pGxn5gEVnI11hcCBCmAR
9qK7Zep5h519PPuPYQH6eDmsX5y07NRrXqEa484cB9eNt665iN9wpSUPd6b9fVn76HjBLLLCm/4R
Fz8dHPH42JTDcufhnqlOh7ZPlgLlLorl6cDmVexzmI7ZoI0/JnJvP/6uzWrn2/8s4Tr4cPwWZaZT
SNA8e1msu3P32Z0FIIitEtTfM5tFy0jI0bYu0cGHhghcgmaO4dSuLpyUdX9GyPtm/D82/vWaVRXd
B6fOK6hEiDDTKGVPI1ljXAyf49myMoFQVuuVgNSZkov1BVaiZ/w9x9Cp3syf9xJLfYcDgVLk/L6F
P1xgf0KKGGw9kVXrXG5WGpSd1Fl391HqnUJENu3qAB+I2qh9i6RIi+5fvdOQNi5ATd/uIUyjZmsT
HIN9vE6M1iNkRwsgoVnpMEWs8xVuore7GdAcflA2T34KtfbVqYfHhOWPqBAVP7SmLXWaOAKvsOLf
O+f4C4/3gk01XBz3UufbhabSNlzI550rFP/ufliGrlmCYi8egQK+ksfeGbAnOhV3eP27eptw7zdb
MFjDA5uxB3e6degYvxUud3Xs4RYm1TbIcLXNSiAnR10t7MO7W7W/E67AOXvHqIj3QctkoOVTUG4L
IyYtRDpI/AU2J1JpT94Zv5OxI+juMILBaYj69/gMwQWwFR32bbsc0CuiZQSpf4VManS2FO9dyH3S
RgJeiXPgCa/2PT7Hz86l92XNzek+sQ8bvWbnG669S/s5n23sCiD275atLv4GcIx7VcSNmFCTy3D7
t9uB5j/DWm8dFeEXH5qYx5k7a9c5AProLJ3inY2NLiP33rt9Q4Ov4iGLaH/8TYTqZFyaojcdX138
1Z8dcCuta8gky6duYnwpNO5SAtldB7NWDcnDanjv7sLzEgbAqNiG69l+2uVBaVqJ1e4ybTWcl9/o
l6Fu1zwxSkmaM53nO8RIPtHXh0JNlX053o+KXnN4RA1nUe9XsclsD0b/PYYoGm8ZjM1S/cYIsKu/
b0og6pRFv6h0oWA6qkyMedVhs+jXJlByqbFGJAXCLIDFd/CGO+Gz8wJPQEF7UvVdQnIWldTiz2t1
YbcdsZutsWQPczYv9xqdWYdd/hEag2OUvi1iWkRKGfIml3kBrCm7x3Ylag6qA9RoW9RchJSBkoOB
tu4W+gQ00T6+uBW3bJXaJV96dLRHDt9UpLz6CNK6xItBpVPwG26VidAMWFjkFMvdS4gKSbCJ99Eh
PLZnUaOz7dZT8zmBQdIrRIcpV/YZHuLiuEwLLb6hm1xElic4+lAmW6KoNyB1srUMKVslz4CSGAIW
/jq6jimqokYfyOUIMamxRM8DeXjA+x5kYcgXVIrDSYD+SvMC/DW8w+FrwXtDuh/V4i1JicKoQdUQ
pSmnWEPOZJ0qf8kpqbeddvHoMsR/uC7YrH/qcT1udA2onJVkS3VXlfk5c6veF7rHG83ufYhz6W8x
mhS2dpn/1DEcaLRkIPeFN0nDO1/d2ivIINd/QQ6cIuVxlbhBbQXUYPdIuRtZTbfmXNgYGcJGfBjR
dg9SerWbtjatT8ZFUc3tjowOeXtwNUoHABmxzinCVwSEgKg0oB7WWga1q6TDanbV+UJsqUD/aPCZ
8j6renIa8DkImahHxccgjzI9UVcAzAWgtW7YajLylATvbQWhCx/rsLi/rJqzp4HZHvv08W8gdkUf
cwTTrRFfHHrER6/A8KuJkVxG1K/QveYbfnrHxQGm63lQi240uSDLt7Nvf/hKJNrKHQoMnGYHP+ry
d01YgPQqbqbW7WFjwtPJflKapz/nhMzi2nxM+VT2uagjCbdxuij0au17UEiOq0+3MSj07rRL8Mod
+Uv1uEnbCVpWJPKbiM6+i32DHm0Ispkl6jlhE/hNONG3ORUxuIqfeI9MKkEK8uMYHpK93RcphbN1
gHWStq4GZx2UyCgiiIW9te8fG8L8zb9QEgUwkNr3B7xRggW8qWodOZ1BAxUjtiegUgyvl3Ze9hoA
DTeCOzq5Ha0DeSqq7h90mUKFLwM92M44SRWGFQGcWkVu+wTyDO7O1apGR7SbB1eENBmt6Tk5woV/
9l7zWVxPyle//EPMqMzjjuQR7eZpwYNzTB6dEIzTKJuXnzumtr+fN60XWxO7Mx5Zaj+LzhaHHHe1
QElKq/i1qyxB4qK7eSHySmhbpgxfyPq4d9MyDtoluo/PpJrH1TGJsPqYtGeXF9RDAIrpY7rr04o2
eWXNgiGjeutxffKJ1x1SRvCbea/vmFQr65z3KU0+P9zBIuUBp9aDUouGawS0GbVPlKQ5x86mU+t+
gyJ8aVxsfOctKBWMlqkcsM6rx0u/wZ2OANduo1X2at1Z+xmcQ+Zbu+R+3G1E+UTnFa3ppzRzn+HJ
q4ZnuEzb1oVG7dvhkQmBVAL9bGiNRnlBqO5/0IRaxDFWJbnZhfaT4o8NGXen6l1+77gMhner2J+1
X5u8WawN8wEbA1kPuFfK9mEznoR3mICq92lvOpUlduP2t1uPN80pLtkNyIvUxi/M0Ol2hScGYB5e
pqfpZ3peVsvWG1FwQmxqNB/mhxVZ7RiU9UEfoF8F/PUmpY4eKOnzatdQSoHaBh5Cd0uStK2rLH/5
9/oL1mDIAb1UvQ1BNqBf9z7cY9R3C9xxF0+9/Jv2HjF3ZnX6SLXw23oM34t32GAFMGfwJ4mUxgfa
O229Apq/KDHU2eeLnc388fPp7YZinDMa7DjMwsNfg63yNrmH65isaI/eOoQETF1n0+pKZKSvmtfB
Au2LMKRkIBYWAH2eWgCSdVSW550Ipwtx9Io+HbQGo6ZNqm4Z8yyVIUh8DSUFURSoP0ARcSnggW7t
i4VqYwbkWci0iAovJYwBucTsuVPp0qo4HHQIHiVkzwG0UaUQTqYdjSjeodhBWqUofUpcECYKuh3M
f1eJRuqU+ZeXHcex3l2SGVyOCJq6IpjPJFAl6BAvKU4fcTUnVIAoQ1atgSSxDoiBxHEyJEGFnqoq
5Fc8M9MZ4ZWiJitDmekDUVmPhApSbBwFUQnlWkX51EmxdfFZ7wkOwEPNVCUghMoAJ8H/jA8rXdWm
1RfXhz+0uhEHmkYchWSZXvXmfMK7LfHhA2/FXcNNR1sEdml3QavPH4g4NIcgCczbkm2iUJvSj0FG
vyYXCo1IN6WpqyZzvOCJrRFSxhcGlhsrkAch8dYfZ8HrpxEkTVEy0ECFh8QdbrVr3YnTnqgO/Y/S
cwEzJN2y1hK00SElxx8g5tocVwm0/BYvQNNILagZblYszjvnGWvKxAPePbvl+rsytCKT5Y/8XvX7
f7/9v2xQF3+9Xl4/NkCZoaeKcnQdkUEiMZtpIj8i1Xu/aVWoJCZ1+x1Y1ujcVehMx61u0wdRsvbt
ecIoJhNYjwgSk+9TQvGP9OqkkwQJ/lBcMDtNT5cnrjYd+YKPiRq+1xPBGgmestfeWuMe/GLKX1Vn
XsKmkVr8j5k5ywo5NBnFOCmHStDljyqcK/UMl+yNRLgkBiEmY85PEsGI2ci8FpN+kKsCLDSY00U0
VXN09UCDOys2EAFBf6q0zREZBIkZ4gAQ6kDLjZZ+EpAPnZmJ5H+X2TrbmX4gRI00qb+sOYb7b6oz
2ZkWG4vemKxSAXo/zAo9plnXEyqEIHPSwGkowQcJCscIiS5JxfNMDZlodpA9lMsumgw1hDCvzoDz
Rz04OLMoVy0dcL6iwfF/kc9GLo4fWeuaXjxTxkN2gBIljh8y6+jhHmpFMsToa1C2j9iR1sLfv2FV
6rlH9+6LDczA/NMMoDgW8oIou31Jkni/b3LxDxu4jl8BAaG8oIPoqZpqYkdwDUrpQ0qyejBJP/ZM
U1uJaBLd3IFX9gCjDODv85ev1R5nWpaeqKni7CIOoPPyHMj96pqpyTOfzxF5SRJuGZczynUgcWKo
qzz79Cb0pClc7jSdSusN4tC6hriufJBWAVSHZSuaVFZMSDAkapOIp2pcfkJZ7zKE5+sQKUHjxz2B
VlOUijqll8oUnxtY4TORBpSaXSA1xysE9IyNGhYB00Sbk/qdkrhS4pGK8caqU5apFlR4JB1RmOCR
EjLm5FLR2nKC2+LGWImJRkMiDTC0yQXERYwYmBUECVRRMsuoYWWFIojS72PCeAJsUdwk4BqRKTiM
jswYa1qjtrSANoXZQuUHSzYdMJ0wpZpE/Ph20VsatBDIFNkFsI4ZT9PbSIqkWRHBQu8mwp7KSnTU
xWJBAdrgz0PNgfVKA0MTS8Vql2mYvOzOuD1mGUsVRIWt/PrqGFMJb4zLQTGAfsCr2mNnHrQ7yHD8
IQbDsENG7jCoQTKkEd6M6UCXTDuAVjH/2GDURafmqolrx3Imb+ftUOQxL9jMGeA3uB5vqxkRUjtm
ie7srWfwDGYU3Fbsb7+Cc39z9bliowdXs/fjYn/rXf1r+MXxa9WWtWWR6IXZgTJYKFIc3Dmn2cfn
Zp54uKwSXzx4xy1cC7F5N10AxQsqrRtqwb7j7RSWMiLce6YBDCqX6JOJUQIUQDRYddXMESKP4lj6
h0UfCQcYVcpHIfEJWn6KT8ygN+3KoAwYY1rmMXGQKviT5IEMGo4jVa0F+oDlJaFK3W9DSG7wrsS9
knSBEvplcvEiPl3ISqP0id+29WmNOpiNTiRxBoR54GeT4ySnAohcByGX4VR7qFybH+4/fEjwcchE
Eft73KB4zy8dzJu/4ts41ByRFlMLVZQ+PnMNKkvvRdTTw1qfxzuvMlGnOZbdpDLRT/qsdXcPpTqJ
s3cdb4fbISSQvrqcVLBffFvr4SNth9fx0+dXO2JDclwNPKuNuxuqpgbZan6qZTxqDuSAc9YmePGC
X91Z604Tj9ZuyE91CsAzKvmZdS1c5Q9skFDzyBNwcLNF35BIsOfNqKng1f0KxZjj3R+BA++DBUDy
ku80Af7bdRq92oujEW/7tR6ybeNmfyMf0EBRyugQQHBKHb0PJ93j5PARU363GzaJUoiFGlgclA1R
7nxjGFsD5GkQ7h23Kzj2bJKbUTNilcjUqX+Udk3+/XGPyIH498VuyE3yD1kVgCT9dTCpTEssBRvQ
x4n4y1rYM11n1E8DQ2ZU/cPf4Q/0WkybN5LI2YaAK6fSERHqc6/whIfDX5xsZ3L+/mD5yIU7WC1E
cJByMXnDDci7esJzc7lK3QSd2ozPfUNMbHmPlOBk2w/s6hM65yf2AXxPBI74iXIJvVnuqDF7qJbI
OkVwFnylOBzLdJrKVRVz5YB2qHaro4uZEmFb4txENXyBE0TwzvLK/RjJkR06XTw4nJazIwE/vCez
1Z0u+FauVmswwFITLiLOyGsECSzQZTtBHOOAqBdCtB8g/i7fASMrFq22ydSFUDWYQufT/8xDyyzu
otuaUfd8Wz0rW/NAN7hka5+jrUtPCaSYbAkygS+erV03z8AVxtvuMfrczaNw5LUr/fH0r4nycP5Q
Yu7mv8gnGvZKecKPCVDrnS196LGD97B1t7xML9ATX5RCp1Z9sL5nuciU1HruXKhoWUHFW507WMKr
p92giFqc8T2ok+Hro+StqegD7SKT7Zyc5QwlItHc99QyvCw15jn+ADTTAISaP4TTD+E95X3UWqME
Lnuhe6w++CMBhuEWe9uxARRTR1+9yofqnZW/lLNTHhhudVBzas5u/CHmXzaydOaGdOaZJ87m7x6F
VlmtteKXux0hRYyWmI7cJOvJzi4fSz4Sj+RuJbckNYdIlOAEFB1YdSUEmhJLHucq/nm6PhlLk0AD
r6aOyxb9RCOiN363Iv+QFU7KcnVVqY1jrD1OfH09cOOyHtC4y9RUmSOleOnswd4oYS/5gTWS41A5
ub06FPKyYq9LepSUpqXaLHqxgj9v+5I0VqWWHnTyofKKWgK+ipoPN8KledgR8YsmmNbDKf+KtYkP
H+TnAohahzG0m0uZTH10tvO3e0ZS8tzOgC5gGBQaukhMUiwG0eDNVauRULkLW+bpXhzlngt0DVIG
WVL5qoZXX6qRUtaaPUcrXg07wyQmnWjrvuJ94oQnG9NaScpvY847SXK2uKO676ulFM1juDRcNQHf
Ml4lePvtjhO8TBWxogkn7zL2VyPCVn4hBXA5lVMiHyJWX6Km6ClP5YYvFnxZTAdH2uegKkYkqdAS
WpRummoeNFvL3U8AFYVe0FemW8G7untm5Dcx3D3+AI2pAJr69G0YMznHDXQAqEf1ixN9PizYr1Iv
9SjiYx6RSc9z9PLJGVLuhx4vK7zaMbNGQnearnwmz9bgCQ1NbOtY7szIin4Pc0rmnIN9tdaoXxUt
qGjOxz6bl9ax/5yvJxUXatOyQclBa22VmZT0N6NtlT7PTCPQb/Q71g+PNQfJH5J+LPkFWQmq8oZz
9XAhn2NeLWtPyoI/0vNVLzu5eiFznXee8R22JpGPXHD5NJ+X7OHdC3id2XClMEuWhqWhd397d+tI
XHH38GB5DPVpPi86BXvSDAr28J/b1PTEc50E8+FwH+h09PTcn8LF5U9XDqYzQSSbGYJU25Acjp5E
aVrGG8jYDKywjS6hhic2GQJpc1JSm+VQz9HHnuDR7Wxez3JlHbOeV1rTmMqzVfLPvPq/GGCpWuef
EaIvBOL7NugDKSV5HPkjHUhiAV1JNVAZlVF8jld+HDft5YgZykvEBf4ZiU2hdpKa+/BDZYouzshP
0DCTpygK7qklDu4K8AF7A5iJF0SGMqjTdE9vxQxG6xOC0U+cJPiiRYure9nSLePbhz3pcCEsDuQr
IzCEt81/5jzqfgAdrJwkQcuzQ6PLkY6vZkY0tEFWIgvOp9Oyq3oheGDOt12irCwjtSLDlsesOT8S
PQFVnoEqsR9RJAzErs0vV3pQ+HBPpGQg6rd4JDlzXfo5Z1qyPSmrqsSVuAomfhgZiT5jSX6qpBu3
9Faj8vzqV259gx6MtcNqNyocwzXQOb7FqXcGLEtL7eraqdH32HCb6/7pGB5WaYmGueDilf7s3YUS
cNrbozISFuIP4Ix2nxCNIKeQIFT6rtRp0PqrbrM59Yy2mhxUW1nxeCQrJEaNdrSXuWYdGj2mwOIj
6f+rxW1F7PrEHtOwRu8eZBxGcNPSOo2R7I+XSNKy/dnhkt6iy5g1QZcFP16mGDY2DAOREL4u47od
x6slPycMh8gyZwsVxdQK45VV0Fsp8E7BJAJijISdNv6ypVA8HjC2lq+1MBwGwyEz/evMtdTnqQlK
tcNqJgebGAUz2pmU3ER6tT8oYMc+yjDJUkrYZXNJZhOzssTwVls3f6kgd49VZQmvjp4m/PJByBvL
IVi7yyYVwGz/NBK6AZKQNuJm0VeIpkO8IjaoS15lHCSn1nmRf1/OYMvJ9rFxof69bNociqkaCGRB
096H7b23qOHnnDQVhz4XzPnvbGLmN8alc3QCLqcj2G2Fvp9FKJ4kgG/ZyaPqiWQHq1F7oxYIu6J2
5nC0hIH0YEEtWWUCHj/aJJnYrEYadwm9WI5CzXSANG1M/xaj4RqhEV6A5ccbts2O4T4nDdIrlBm0
SeySyg5FMAvLrY2HQg9WmuNRKA17hf+nBcTAfrWHk9GqAWC0AD9vYYXTQ3boFj7CJllmPiN2hthI
OtxTCLyG/mTgXf1xs/3zUP2XZHE2ZLKv1qV7xbGSqUUNGyFC7sMwCVi4YmkdIB5WwmPwjCSWPaQD
IXYPTsK0ZJ4xbLK30O+YK/AbXFlb2UOMRM38HfcARihU9CYBvH7kDHjWGZss09gmsl1xD1dBIiOt
6u541UbXqBPM8VoSTFHZjLmJBaS6V+C6y2Xm++D8MRWNlvwYWU1JZYrERSJH9v9ga+PQheh0OCkK
ywvZx6V37xSA6lVuga0m9waqSH1Bpw3AgrzlAwnlHspTWOwgkH7CEW9qyGbUwR/o4FihC78ifand
w18lmNnVst1mwiScHM0T6GwShUufl7bHk3YHd2zF4hTiOBKA8PMTM9c6/EuSKtpeckPxydRbAbBi
6+BW4yBMp/R4meYKpf3BgAJT4k4hdD8PqZrCGnK4LSHgL61VljK6FFIETN2CObxa2b7Gm+j3LENe
9QOxbhUzJ/FAaCIimh3qxPJHgEsIHKYLVQ0C/WILfEiSjO9q9PNwMNDbjhyuu42RzlwWIBQwHBzG
QYZ4SLofRpW74EhULwK64q4Knc7hmntLX5vAMKAqQtz0QADgh5WZuZYMPR2HqcrVuQlTFM6SgTMV
nD+9RrFH3ilC75A7pnqy3mLB2RCmqC44EwwG3ZkiA40TRbadBSi/phAb/tkuTKWWdLWb/jXz2KWP
pA5IuxOLrIJVLvYaTqnfwGWXYXr4FcLWzh51JbrR0LmGrZmQhuUB8c4ZJlSuAMu8AaYnqrUf4/zJ
GUEzkHWg+/7PQQ+C+dtpejwbr5zxmWclLxOqWHr91M6mR+Zp5pN4YwL9JIB3WPA4YNoFVMdoGWQa
ttLTY8B3CJ/K+GjLZ9PHuqw0xLoxpDkAL0dELxrrCAyD0LFr6I+KgTKTlTn80uwVCMvo839wswjn
wLoGoohOcQ+Yrgz+lE1c4k54/qPRsshmI+umqazJwFzmCHWXWSFnX+8PazWjH2cvoV2XWWyNagg3
sAtOzoRBewtjLFB3ONeCSVDq3XJDseXwVTMuaaUvbSnOn31K3FKEgVV19rNkjeslK3nn2JWsRB+l
1PZvC8yC/1T1gKwfqei/2BDnKNnX2iUnypjoMcE3lP955YHDBTHcpMQRk4/kULZ5MWTOyT25d+/u
pUEpvIP/hDAGu3h28KH12MIfrTTMQ8V/AeBRCAF9kVSoqQ12tXNTZ88jdSp+8a/iV/yDTeqb2cIp
cwhFwiL6nGzeh98ihmddo5196Mrk4k0zfZo4xzNOs4xLzIlCxMbP7l4jmTc+oiM6Blv8A7ir47X9
wBB7ePMQeF4+Lbc8+rbAz5YO2Ixp3LDU+e3cJuaV6HbpgyyKIrCGJ1xLqSYQUZAIMf0qk7WgJ3SL
x/JvMwGF/xSetqxwCVKqrcMFuQBkiijjV7MTBCuootUDtmMGpwjLYHt90oFWcZyKR1QdR12JuCI8
VAuUlw1hNqgNAvel3oXabaruVHmnRrhp2/ChnihufzGh8mbuXyrTEHVBoVulr0Vq6SGNDCTZWRi9
5vL3VO7ztnWFKkZHhI/ZCq+ckN2gc2dJkWNAT2i118EDbgzv7qd/gtMu8XoZHZUISvd3QyGUOiMM
YJvQKbzehUnNrKYqMC7wQKkLJhqAQOFfL9pdHVKYwi8DEjwdgkOjrUejk2/AaniVMvLvKHXuURpf
+bhHJT+faVfvHu26JXatbim8yfMqhMfhfljDnxgbk9cYfUtvnWzdQlgIU3izMMjQI3yE+8hobWE1
i6sPpsIzmiywB0QQ9fz7ojei0iJdD+JlqG3JPCrrIK9YMfcsVquTBaoKgtt3GSCv2n6VIFE32Beg
rTshKF7HUNZF9iKvKFenQQWmT2IL3U15pUAX1mptxz8Ch+iIg0nBOk+B63MDcWz9fOhSk+85NL5R
aTyF8XOKVzUPsfJkgYTGGeRSpBu0s5Q6UTZCZflit2jSLrIsgOTWsfPagvLzyovbJV0g8YV/Urm0
MhBcpgBCMYF2j9xQpTDhDP8KQlPAe8AhXi7PtuFD8ELD4MOERw+XZINgYGH7mXa1DstDMBiJUlRS
VDbOJ9QaSeJInqQHsu/9HqwdiblKr+5sva0nWpDUO9YBPSCzSuP6QnIHdKxAtuVGSZ+EziowcTS3
9718oagmQ0k8weMSXFGpmop3Vba/DRUaaRT/fUj4SEqEgHjU53FMBD/i0/BE5Uc5lFYs1Wo8o0gJ
sEqrC8GxLSgBqVCArw0/axxzqEGwU9pG58G7rErw/FJ2SEUVM0zOGtK/tsAP8TMq7E020CsLq4bA
jmA68emPHmFLJuH9o6pZ5QyhK7HXaHQK6OnoK7QxxAOkRZGDJ7gWeSW/dAnqewsQrli2mnvrOWGQ
8YsYefRtDtwKvA4UpxG7ltrBohFoQsoYZG0aYA9QksaWhGuiHlU57KouZUzEHONc8GoGU0XL+UDm
OTmBX92faajEH/49DIFRNkvZGpXbhQ3P4Gap119GHKWWRptvKOUkBScrWRf2KwCaweb5wrIBeUk4
beGmFVG+0OlqMSqloNuRLwgF1kBhrpFsOxJ7lRnSYst7cQ/I1Wqu6Vi0fWERb7q0kl0ox6uOHUyL
bFErDOZisoX7Gak6r7YqUSydib3BpFYOV+aAbeAw/7pFtJf0WHeO7Vp8w/7JS8rhgJoDKZUQ4w1c
zxaC6+Puh2v3QbXYw58RVukhackM6AQXUtNT1D/wDtUREHVfBrtgSQTgjeKLjA0uZoYbKA5iGsHq
2yjIVAgJoMb3oB7EfPLT5KHoJlAQjp2WHgWGZJG5JlkNy43Mn2bMf77MDxB1n8K9LMNIBg8mIzIm
JBWzJSpdcmHtAvm1OklJ8GCMgORF6NCY42iTBMT7LruYpczlYdwR8scVBrYgRl3G+PkCkbLQGBqG
olUFeg85Rfglcqk0C2WGmmwfkuLIpzfOqYayaHZ/QCNxm5hTuEx6uq6RdYwUaQ1xLL2AGamM+GLB
yfuDkR/KhNFuL/s9QGGTzBPQqpRF8tlDXxreLc/ha15pQWl2/f9vqIS0UGnOs/sN8uO0heLBzeae
E9uULRCvecHGjcU1mtza+qZskUp+dcH1yoR/RPwASAp3haTo7RFhcXW+Amq4mBFBiMpxdDeyK2Od
DXIvvRQIoMpa5shpVIHQ3vJBgfD6iIYfaP1pcatxjmBPiuibCEZQUYJ1kAqJLubcM7IjaLkoOIA5
K7dUQjT5ZIHahd8pKVuiDIIQ7RESUtuGl36RsETQkLTN6z7rXYIgC/qG6WjRj2YXUcmNV5dd3Tsc
YZK9ZEzIkEDxUM5Dv6b6pcse58yohVM3AjVRrsD62rceq0Iwi5QggH+u53BSYC8h3yAPzBarr8eT
yX+tEgTN/BedWnU3dsyiOC5ARtkSSG5d8B6FGZmRFfojeF6FVOEKxAK3V/4hg4GnnGiH03lp4r0s
7qPwawJ660O6RNgRzHxe+QAT2uMtqj5U/qJ+p7lLG04ekM75LlkRNI+3PA8ZhjJHDGOAKuVbHnSP
zY+p8DrPuOhzwc8TB1h7N0cTHhksQ5sbYjqiEFEO8lmmmaaj0bFhtOTQ2bwnaaCZjFRjdr+1Vpkx
Ss/nKTDluRYLsEYtSi2p3LgpVlEcosA3IpYhEpbBqkq7QTGnFtbXJSuvhaW5MCXmUWMpnLi9mvag
9eNdMi9C+T0qjSyYLuqaxVjD9skSdVnWT5Qz/ss4iGe2wP5rB8gf6qzqeeOvNfay7g08a9DNjtCd
io6mmUh8xuzC7dG5y4CLBykfKnOG/lsa2gblsAqkzE2ahCwkrnTLVrDE4uSzNzmTL5IzpDXpapp/
GP1cs1xa5WoRg2eE3DX6GTjkYvawE0T6XOQdtGTlEKFPkb2/Tkr2UhcvpyUjwUn/iVNUzvDf3cPu
sjA10y9UL9AHJs5vuPh3Gt0lIJwmlcHkTY5me6iZJQBMMEcWiuqimtweuXN5grULcgvtIxtsbYx6
a9loXWC+zWWXSssvdQmGYqI9T+laEqnCQRjF/AVKZWbdHjHtXDv0ggECWhhMXWJXe63uJAgK+rl2
9efCnqfWVGpQJSxb1yVYTiHz1wWk0xVSnSZPR9cHWZXVLu9ZVLwbvJHcAxbqrJuns+Wr7DV2WbXr
uR9cI16jCFcw8xsBwVlUQcuSnFyXKCK6kYBSVASCz7YRL1eCFxX0fkDB8y45WNNQ8MLGEVoIZE7z
QAgbAMIsZp+1TZWGu4q3bgKPkfsPvPkCf1qt5MBqfyJazDIjctCyjYpR0mDtrU3WTFfJVVkb2ReF
RuQ2W5mVctSliwLivuavxu+jzkUE/CPeYalRzqN0NaLJMTaBFRwsWXe3BKLUwMvyyOJkNoM/nj0S
I1guRddkSQLhTRiChmW4IHkYrRS4G0AaxIwZs2DkdDepf7QNd+NtPIwKT6Lk0lluvKVuESaBnNhC
eUotRmJVpkTRRJ9N276sBz/Tr3J8FSNLFIE++AoET1Eh8zlIdxFxCH5x3uEyMO1Ex8LFZiLScU2d
mWHqgU0KI+hc4dPQEZN3ksfwH21Lc+8d6jNbh7Y6pgOWBYdbbySfQsdi2manJ3uEFRPqNYVxiorJ
2Duak8mY7jF6gl6lJ6vLnfy5/FwQmeX99Dc1nZZtJB8IFpgzOfvo4MCM4PVIBoSseiQAU9rLQ4P4
o0b3BMMArSOoAhL960sgVq/D4ZHSs3gexAWcNCfPBIa9+XRfFrdXt1DrjxNi9WnRGRkJs9SqO98+
8T36Jm/IarxF1mZVpyz5ZIVltExAMK8MFYyyCrS1VClgEL4piINrkkVH2aXpAukyDbFhoTUk8Wf6
JVAnRPFI78OakwQwSNO/PYSvAkepaCAvrBlLgWmSoof3356X73vnjDLA+rAb5NFVaqwlzLTaASPp
UevnKIk2tceYrBgJhchY3nzNNEiJXL78c7k12lXk5xqDfFfVTszqUqYE5C6DkeBojTuQM6UbemSB
QRLw4Br45RYZDWX6M+wFDKajxISgLCVTy3gvn6zlCb3k2Q3yD/CKtly2Da4esozAqhSdiCVH1QPe
PXIq2GXdJllziZ/opsmlpCk5KEoe7pVDbWSZpXTUqtWgBzgVURRr8dlZT0/DtMGoimQjGo/+/H8s
oiq3KoRO1DP6UFhE64rkJ9+JaUVnVGzD/Ndc1UzN5rw2rm+2udSyLUeRtSpJ1NBlBkfqMNcmnOsr
68rqoYh+0iWTHLVq0Niv50gD0gqPBnb8hAwJOf1Xxgx4ElDIk3plWeksYMgcDeFb6huORDxAoaDC
DQlwRa+qa1FzSeqnsO3KUyImjbeLjwGE/hOuMr9IHpariEYfwCSMdLaRgeru3A8eGJYR30b2Sx/y
k5RsmhGzyF9iC7RoA8F2WB5cKG/ToNW4NOQyCd8vSICxCllwWhYK82EV8YCiRMPgZ6juyPmKVms2
7eI5f6rBQoHT74iRiRQdtZOiym2DZ9h0VHJTYRkphNGyzGYFkW7JOfeqKGpqucgZzR9ArVapf7bf
XSp/uJGKxfY94rGViBYvID95FNJrlO/8CR48iq1DWJgqgj9RoyXsTdhHDg5+AfwUc2mayo1hyY5p
EU9NpeYlspyYgXSDKcwlO9ewmR5DTUOYf5mj8vZn/yPqvJoT17Yt/ItUpRxeFckYjEkvKoJBSARl
IX79/ZZ7n7rlPq59uh1AWpphzDHHGN5+27/LIC7F/yKCoMiajIw7pKcaxFGFfKWYDAm2rPifUKsu
hsLSTnyAAYatl3MxLK/8Y0w2YQonTGxRxfOPUKM63Wlb/n3tZnNCFGsI+IKKKNeQLeQhO12/bP7x
8YbEKhRFK1T3hJYbeqJcakUBAP2MV0eR+f7h65SmBa0V0p9TVuxwK5EeLvsNiOvDk3sTXYW3U0V8
ZemI251wC1lthWBZ+U6UsMD2ZhflHZkDc/AMOlDoN+8PLSuqzH8fPH1DlVVqc/j/xtUvhAI/f3KB
wqmqmr7oQEbaUWhj/3uxLNUgLPcmJ3SQI2FqCR8rnE4GxUI4e1hCoKlA6b6bNm8sGl9sXjo8eZR1
hYfm8D+p9Z5j8vpr4AWiI2algsFUA9aqjHj+oUAtFY0Rgn4JSEkASzXKr2IGL+IPHyHtmkhLGddG
YEyvnxt1Gic+8dFN/HOoFrnsD5/giRBhTRhgOWC/QgsKdpnYP+94G4Kj+SeSZ42Nsc42sbCgYqWf
qeCF1d68FQu+rCaxT20eyl17vpHOzjJquZfknOxESS2soKvZa1mu8lUp1sqRj+EzC6sNwrsM4On5
UT5iVE2FgP4wS7SXO2xPEEWGfyj+k8Ni92G6V/DGm4cI/vPvT84kJ3b5J/2iXviuNgneiY9qUSxP
r9mwYy8SxJiEyXVYvtgqFHuF/B/xt39/AFsgJtU0f2ASdxdRHG2us4tnssYIV3AVk8ZEXijRV0GN
IMEMUnWfjCKQXYCe8O8DLJzakE5T4GjiQwCSdbWzzHXPKj9Pj+nGaJls2229va2vh8/WOJWJnx3e
jZehCFt47d9/FBDybO/f51bzZPoux/38/YnTgaS4KiI5vesobntqT49Le8pcddEY7hXtFLG8rHDH
e1ejTm/Ef7CEHv9WUFbZ/cLVhQ30ncLH61gc7Znx5VC0xiyMdmNpiBTHOBn9G5+I6UfJTFZ8XD0z
VH09jP/4NMofJYjds0jMa4216opJSrkQcxKLMj/UAraD+RBEQDZy6SslX0BTz584FREbksDTc4bV
UaRcmlBRGvSuMLAXJSzQOBMayYeIwN+JaTHDUMqAhbgBIhNADBC8rbtHCwCnl4ETwMYaOpRo20U/
sBftzMMVc4ArAjo0/P9FCxEz2L1Gm1dw9cR8TqQ/0XUJVEFAzsh9zwR4Is7rf9zzLTWXgMzETxZ3
9UgtJgpg2RMOex3yqf9AJZLZfjx+DUCO9sfEm+chfa1A1UTXCKrnk+LYU+Z01KAml9FMC6D/w1r6
Q6tEnS06GtF4vCmi/lmbC7VVATRux4u1+N0Ce6JqFR8g68S9FQqgqEAKOTZhCCQe+n+0fMBZeqAE
bTaRFgScKaoX0cQKIIoihV4JcUHeMPufK/Ei7YgWi/JK/J5/Jb5Agk16MRLYAbXQkUB9xHsVXyFm
D2J//F8L9++12Sh6/Y0sBK7FC/rrjsWYhr0VEJYn4As7sGQ20eRxIQXo80+hVKQ9cXPYTGdtGEFq
EArRZB//CMJUxQKGE3fR4gKJQTDQTSEugoAfBMvpXzYQXyOAbDFa+h+dSDR8j1m43xNYgRjonkWg
zcYgkGLdRHwjqwTIyf7rO0TpBKpAKbUk4kfL002MCmz/6+Sw+BHtJlT0nwjO8yQaLsElHhCP6Tv+
dgYE+6ANcEdnB1eJ4sFfVY1Cu1hYE2YK/8BPAQD/Aw4UXibVGSgdGvqcI3EXBKy+OgqSMCULIV33
th24UxnxflHsH4pjeRSNubB/FBCqhl6xKOdAKNa0wCzsi+v+r2gVN19UoakPBZvpzAlAXPCz/zhu
nD2RjMX00IjqQJ+/SfJ0PH+Fcx3kfDRhGTAx3+xEjSnUd8HRYY5txMhWbCmw1F+iFN+xDCNYR4In
8sFOQp63wlRijl67JwB4obkooHZWEIS+xJ/GhNDpxTrnthBbKbdRiVL+3mDW0v2yp/8nCd7Qpwg/
RuwScQITKU3zxfSJZSiRSHhbNY+CNhCHQ1SnYklKnHPRmYiqFN1RjkND6SVOF9i6eFDFAP2/tTja
TVqrPaUnxIw9EBZnn0eX/o0llH8/kr4E1JjGSzzCApppFqmQdjU20LEV202/HyOTwMsRmPSzkoHg
KYdY8PFSYuPKaDzp9JphdcPY5S7E+i4kqZ5uhBQ3sdfp9jGSfxqk09CPZf3816CM/06/s8V1oV1d
9av/Mvb11U2O8Qpq/UydoCETmOjtnAyawBss9gidXnWtXj3jyJJqBU2CGIKpg+1qBN+1erGjcmLw
1D58BPouzQXPmq+sct8ne49e1xlVAzqg4vipRnLuiSQIEWeF39UPSiqBPOsWJfmKLEmydbYvBAov
xTqbkTlxsBGJ+9c6KuKNZh8McwYIfGifryu2YnZk455GiqJC3HRHuOM269y/EuzsjomFTyKwsNjN
vCczdSDTZKCyJkxmYeMXzQT2Mab2zwsFYmeLidN3ckbZBFMcE8Wy60yZdxw10mifeHLn31fpV7lD
uvPqWceH6dkaCp/1sVp0v1Q7lGEVKDlsyjdX6b5DCYgBEOUqvA/b7YhmR2XClC/DY17GbLn9VvGe
gY7A3dzWK4v3n5+sFdJRndvLblUhP+QrKNuxyUOOQaOJEgHWoKehsqe5z877oGwluflJ7tEjqSq3
RNLZRHjZOnVrbXs9XNcaKzHFGjcrDQp7MUyTnw42NO1dyP69AUPxsbwidtQuboTZJqTNXfBos4/t
oChcRDqrHqgPQIaqWdHw32zJi+8RayTtEWUhloJ194qZKuwHXMKPEroywMirN8oXJUZYkK6n77n9
w/jO6EO75Nb2B/VQz7kIws/qyp4Ud+AsNeH7aENU59Z07ES72a9MmzOrNzyhv8VI2dSZJ/8UB+db
n2K5h7JfcMWWAsHczL1VXkkhvtEX94mF+J0zRxEhdrvlHR7vVv5JTgL3z3f3EEEDaSuY/MkE/J5D
tURmfEGTeKHYsRfpCjefGYvUs+eXDYf8jt4eY0xoBxpZfp2J6zl0Jkn06AOKKKpEa9wgsYQrH/IH
aLX8VotmhrJaQ4XF9rDh8shSFynnBgMZ+M3QgMhidphmnpZ6VQrLyFN/4zX/oCA1DpLCUYAR/aP+
IMRW9QAbBmKsXzoaL/DUtGnN3d6iL4DqBPKNVZCpI2pZvvaZC99SBb2PHtFu70FJijeC5vHb89N1
hh2OLBbwr7weBg1EgV2JzgAVaIkgdPZwE240JS6WAY3XX7io1HDZJTtomqdfmMXzxQeeTL6jObCx
t9EDEV0Y71ve/R7yVUji5EnQ2L7N0GnNg5/yKj9eQnwG6zMClrhRDJPg8f5a3yh6TYtpubLhFOXb
EuyfvhUy+d/PYH9cj4PsEVi3oIMKpxHjXFTUrmRcaDT4tbdeVeCz9kHuYKxWYbuSS24PWpbf2jfy
iQvK6nqYfPXIjiKnjiwQYZP2mEhGsl43+/YLlfJtDZsGC4IE/rpnwjAbmEEOddE+6huheUN4gES7
UVJfYzeJfQx24On46SXuPu8aeTad0MBTW64+iJ6+1tXouUX0Ld8+erYO3o5bXZRv6RaYP+XpvUMd
yHqiOxZaaaAiyMRjDVcI9cbOa5GqOD5Pxjw7MjrXPAgtO2LCjQpknj/dx17hGXhNafGi50ravjh2
jSjT1cS7UunTDBFwKcXhxvSLdMKNQcCbKhwPd7bjfkgWBUkG8DEPLCrw8wO2RiZ2r9DLbMG+cR3D
gUVyy+NH8dSXl7Hxd/VVBLOgNHtt6+FUmKMz22JVGy/oXFC1yKktmcefjfMHFv3quc3K8JqEqKDa
e65LfEGYfs+Zq22336Nkil7rGw4TRfXDdc6f3duKRIFt5pH1Ht0Y7Q5sMmhMRBNKosnv86c5Po7S
KvlpBuXiMY+X7O/oFEwX61u9ZLOGB6Bxn6V/o4FJPHoSC2OORBwVk/R8KZZa6yIxukbYoZ/WLL6h
qZC6iEXEO5I7AxlHdF80OCpLCYeeSoXuYZt+IeT7jfWyLtQSEIEq2T5IhSesw7zleN+8fjQWBmtk
tRDqXXBdDfEcu3YcdrD3KST5Si4cM8ubp9E6AQd2Xv7y83SezskRtf6TyBMtDp1HaFVT2RpL2oQO
kVfB+gRF8kH9QSBob23SHe1oaNTBE+WYXWOGjhG0qEe8/Uc+tpC0VSPFGdr3UaxM8eu9LuEzrqSv
9IcsER94b/Lls0KR/heJEmqeYv/mgph0k/ZAs4f1eywiWE4iYd2oJg9FqEQurgjyaS43QX64Oasx
lAScYyEl5sFrQ1+K1b1Z8ttBNFJ27S4ZKttiVs6r2fP8YdfmRP62sHDSwSFvC4IZV121gjd7nPQB
CIiQlD1tdoq/zYkz436Yu+I3By8x13T8meEie9Hegp4dOwVX0cHLDLlC/fun4cprC8c8ScgI6qPb
DTIlOd+yfxo0MIk+4HLbzy470kKXXnPMalfBPcvwNLqTp3gfT6wqk7N+sTSPB8RqhIJwWfn1DZ1R
CPrIXxtlcDumDGfhZNG0ye57b1Pe0twiJk1Muv1Jhn4/tsivaIWrFEirBB9qtUZcauQ1Sn6JBY4B
eEKuprxnU/GcnwnjpA9MRnkOge0I8qgzgsnpA6RZuqlxRFsq3aLioWyry43MsSVrqHSjmE0R9dBc
ukD8vq2NLbDdiixf04opk/y7+MUZRRYnUIfNSkGwIYl0L89iAcZ2rdrtf+OLs83PQCdF5WJc3f1k
bzelcNV9ko9F2/kbr2LmuvnE0Ye6PalfQ+s1yBZS7H9yv2e5Kw9lmOXgV0+xByhBpM7B6ZHSsRB/
vJJoqM8iRuHha4N55dLZGV/aWZ/GC6xGfrTNEyniTFimGRgIfadPlz9smrbHRheBTfxXfdTPyea+
RqM4PTx5JlcogVAYvDCzoith9pN50h8sY9PWoNOI13JAjFHZ2VBn1q5bOCi4AKUiMt8i/QtSokyo
ucDnlI34zcfkVCx1x4vXmBfZa+coXtSv9QoQNOy+kqOiBMm3vIueR5Zold6/4gXYoQrpUZthz6Ai
azV6oFl/o07yHvycXtjAvbcphBai7iW9ueUWtsz5dlTOYCBUotcyLC4AOPcVQp7bDjYBHh7NUv+l
VEDRZc6lvC2kZb6xHn/qOz/mRFtwrkoIOvQvh/qQfSmLHJRSp9aDubepQXRTnxeYRSkkxzdi4p8h
gN4PP4GSSeMzRcT+E8lAMVJoUWQabo7a06lADoejSU7kpZFPL5+ltiSu8R71dMxJbNh/o/Fm6gLo
CqV/1aL19knEsyFtKXmpiuILIQjtquZX2zSL6rf7tVAAzFfw1TYd4c8n+tl+S5Uzvu0tHh2JOtiX
354EdAyFLA3ZzO4ADhKJRjHrJujo5XFkszyAi/RQO2cXHh8ZCmYVxkhbr/kXOpp1wUCRN1f4FZJE
gBWLZxKULIttHr+o9JZk5UhftVC19S8JgXi02nF16zhkwwTFHPjhfUC2yyCrSb5N7F/bvTD1RBM1
u3o1IkqZeFpsjrQt8q0Mxqn6Hwbk7eSFPjnYQkXniqB5mni8JHIteaPi7O0RIy3r6LbuLd8BWqtC
7jaV4hPF7NBJlrrlo9mLn7r28J4rPqkAEOJaDB466grkoXcZVe/AlGYEvHL3sdHjGTCR0duAsw9E
aYcKGxrmD5v26ju69tG9jDoD6U8urm/eRt3n5wowRHJyPNv2MUVsWLx7+mgUp09UqIPkEaqfoABY
YbyJjt+gOxR1qCEuqE2wcaF95GWx0dQ9oxsd9wcYACKt7TfW+IFKuhSUdyYpdk7JNdBWr2M6sR+R
nA1U29MPQsyJbWyusyIC+2OvCr/uj9fnv1UydfTgylo3GOQu3hj0DYyWLzmDLLbsUF39AOFafgub
skTaanh9BJLsv5tBW/vJrzxWfTRj+cqrV4QxjerLa+iB4UX/dWyPTRl2LEpR+Yzsg4Sbuu2mmP/c
hxWly09noFRmeQVbnHzFN49N+UKD1+d+l4g9Xieq4RfMWDFpLTzM7HFSYWePzbFQgZDTFbNuXRYr
mlNyKg6lEijU4dZMLEgRh3c2cYyl+plfU5YIm2UVf3f1JJVGYknsuft031066KG87Z6RgXVcFnXj
F4Kin7neexhGmvxZmEg/kRiP1Sbhh7DXwjBPG7S7BsCwYwVB6zzyFvjph5meSplvQhOFMLg2D4hj
PZia3Fe5OXUQOYMWTTsIW+KsT7JvjSRObguz4Wsrf9FW9dakBqbQqNnVUFaRjEzzwec6KZygfC0I
iI4+EacgE+/fhOLvDKUtOoGIzhF96SZhx5XDCt/eh1dYobN95F/g4Byi5tDSvfdhdRcguUE+5NAZ
gSkPH8nU6jfo0lNOaSo6cKSiIwC5Uw1oH+zPQCuxSB8+neOdyx2/xh/cs+4jmfkkrf8jNJ1ZT1MP
LkApczt86hFy/fYzErFIX3KurCaCUmFx5YA5EPTvL20VxBhLvMZ8L6f29QzogYpsUL1+aU0S1e+e
gY24A/AtrN10qADFVYH9GuMFUD38jjEf31gvs9eYu3ntbl6FAiw00278sSNRZvBIk8TVmGwfIoZd
weBgBqb7CapW3SDGNwGtuBRe6jX2n7evnADEZJby+GR8m0+WC+uduVCnYAhcMGSeqeH6mYN+X+uq
xaRvqA4Rhkft3zNO2boZ5y+SSd14SIxPyxflNcKQFFbYHilzCc8MNOQYEkDg+IqVQfaJ2szD7h7B
VrQTmW6nkZrNXsiN/fYUIZZX9VP5wD3Ekh798H7E8QPSB8C3eVH23adg5i0xjigMpuWUhX8vXQk1
n3b+1gYfCwGyQkgeWidzb5zQ3fMq5kgoR7wmdTWm85dhYgNx0fcKG2OglGbmbCUeZAB61AGj+E+8
r5ve9nyXWaPI7z0Mrz+RYe++gwUNcxgIoyCuDDFpnWweXprKpvN14OBs8HcguPyjD0z2cmjYUUEt
AHcfGoF5upcLGqEbNGma7vZgaWsFmsNBm9fQS5d3iPCaR8jIV+0ZFsXR2tD6m+TJVjrE6qJUffU+
qj8bAsLT+SFsFs9ASXWKHUoApBxAQByHCYE5rizRbxD/rbOURro2eCshNH+ajwy9YFrCHpQUn2cU
LIWkANmLXjCJ3qcXbwvqBhvaTw4rczOeIPuoVQMpnZRsgRgofvPA4NeJuKfPbBGOLWUT1KG34r4S
1rnVnAoXZXB6ZCsJZDNkklV+oadIzkJFsJHnDBiIzPji8l0Kq37srtreLZu+GOLEXo6QQjy6TzC2
uD0DbnnChhYr0FGWePHHpf1sBC+JMwKIkHwxNsQF3hC5jgcgxx2VNm+HvHd7R0w9sxEdZKuhywPZ
8TW4IO2q3YFJ3R5DOo+K2VSXDuVHYCiugfr1e6zigsluzTyNQ43p4R8Y0WBxjgyH6VNkKa+CamWu
5yFSU2/03rwXeX/Ps6+hTShJ44RMvURf8q0OEoLac1jHXpFGYCb1xpK9nO5RYEzeQ3Ul+nIuCh0r
T/c2ufQ7DXnAMVfnec53Ca0agD5NWhsguOJ3dP911PaBBCS019ShAq119YYCQ0pY8Jc1BSee6TZZ
EHXzabxWDzgOMh5E4gjw1JxUiLxPrY+fnp5D0AoCSoOPycq2xpUW4Vj8zjz0rvNjtYupzWDEoXuz
uq5eeD7Tgx/kLeUQgnvEHcL8qf/qO49/e17ks6gOsXno4M90ja8wq9GmeeVrN/eVDTmawDxq63fo
8uxMi5wC0GkA8QeA0mtKzNLG/5NiAJdiBi0zR1tz0GhXkipQ6Fbfo797xvngRvejN01E6pWhkroJ
fcr3C9E0c1SNbW1IP5Qd+3fAaaYce3McCZwCpxlRESX4RgEdUYo/Vm0ZmH+KmO9NLrvakqrzdSom
KWqqO1rALNDruYwschtwH+92+ORWdusUFtxrSM9NTZTm/pK3/ZkZvX+HwyYNVXQOtKEyK7ZPLIc3
GqTpTf9L5GAsrK4Vnge4IdA7Ss6dMScy68v7FpSCTAM1nJCRLil06CylJPgM5U/AFaEXozstUSC8
c2SGr5MUGFh3MsCVF9pZozLek4zjBaUTPo20aW9PgBk4sHBgUqwmLKDMkcIldoJ6TeYDwqFrMAPl
T+cGsOVlzAp5KySvLLhHhNti/NDH2EjclY1drXVEr3fPFbgcKrI022aOrfwgG9tqZExafaJQd5rJ
tKZhx8rGajrXtPyE5ulWH9s+TF7zqvMlqATESkB23D/ek/od8cppXPXj7T7X3u59kf4Cm2h4AJ21
OdDIk077p/fYcQLWg2uRBCq5OAkMmsTnM6wBVekPJb+BNoR3BVXYV7cv05ByXuDbEeAvDeezDSV9
qsyQD6WluHJ0UTTVvceXceCylGTK1RPtBKCupZ5+gSKr7aBKxy363zAgwAJ0t9JoTjb0CzUAEMfX
8Ut4Tbh5IAe6WXIGZHuivheECizy3k54xba44zsAYhBPKo0RMj1O7ieUMXfkcGvJA+dRGLCy4qSj
l1xzskK9p98JLKRYZ4kWdMyuabTZc8vH7+9Ymqkf8KgBSGVeD0XopyhFAt5BoPqAkQ4Fmh0iyD2J
91T2MgSuUbekU/8MqYkgGzRRiQAV2ktk78HrR3pM5ddS33UN/n3BDSS0GEoc6x1AHGfwygvqueO0
GXSSdD7P1b0dySaI5oa8KmOoI5wRLftoOBH/QpGAeCfKmjGoaO7Sd9InEVUqZcqBKW/Bm7FP5YNn
SvPUmZssWMLrZWr6naC2MxPYQFsELYkrJOAzMrnlYyqkpB+D05Jmyvd3fo2UJpLvo1c8ax7fHC/A
m6Z3zT24YkGlZw+uCINiooKC2yekznO030//LbAXIEgJMKj3zD4osiHXrEThVJ00+bkE9+V0Oizv
xXOpHBTxjJN2M8cZ3uTEnT4kdPE16WuX92Hcz83rtOrhyDEygHL/+SrRpVZGTT9Xn+ysX11hsYIW
qzbhZVMm8pnaTi1DMpUNKNf+pEjvu/QQmqtWB4lFFQg0zCBYWX8OmXTEQcOkM7yv6txNGq5CkJ4B
gUSlpc/IrlAr7L0AWm5eNxNwqw6s6CqzD2r57cSZvJh8TCmO0hU4x4Yno+xC+FjfdEA1ljWIP3Qu
9cO78tVkSpLX2EikiQXrFhZSZFAjTK5M904p/5/BFbtjpATJfcFSCsBQCd37+ACirJz4bvPhU/8+
J1XvZdCsj9I4JU3hDruVgd9iBs45P5G5gLbrqy9wrdsFeDrbGADrP9zAF2wVKv9ZNbU0dLx9tYOY
BfBC4i4CDNSo0uIr4wrhRfH8qofP+/5RQBB2H9Im0X/Vfk91UDZR/f6+W9i7BFS96BRb2m8pAc0A
sL6Q06GupsyQTR8V4/4zpSDV2MzgqcQxAyLeVhtl4P6z99oQVAx4mZSOd0+lCAqdsyyKNQ4SszyG
DeVNLEJkB2YJhjnoSESQhKf95rPPf9Vp9kdPEaOBZkTZn71hR6RDQUqj88SRGpNev58Kl8rnvGAL
CYYjSMiLKQkWwsy1gNAH9SihPXOt6XNgoJcfviuvIBH9fjDHhLQ21dG8g9JR4Y8mLY0ZxfJFX0s1
5DhzZHNulzh3OAj+RzqPIA/86AG5iWFpxtwdhpcaaQGEkmXDe5xWp+Z+oAXtdhkw6wibIYLEucTE
ZWLSUTBc3po0394z5s64Ve0rpDo3llx1aLfedUX8zFYVC2Qz/fszI0GqO8VayBwBxmwsk31Q22vF
ci4FRWdPcmtEkk4GBQAHewHHUqK3YNLkp+qJ2r/w6jNbjmjkEcA/+QDzEHRPHa/6BNwLlUGDCEQw
T6Fy3TAM7cEoACkRhN9wXjYS6yWskUb4acEApbukVwTN0rB+wvf4SrcCKvn6UwvWG5+5Fb8ehXoj
Kl+wjo8pNHWew7sLFlGsr2MwdsLsjek491IeMhwCygP6hjny8V7XLaZYKt5U7zEHozSXcj3R0BZK
AsJ4UgeFyVQjARikRzkyvgbCUaC2mSFONgQVnjfWcEf6Qn6wH3HfvvEv+mu1sqEFWSeh1vUQgup8
zi2DAyrd/kL8wpdMCjrst8Exr4OHPMiQEiNm4FhSY9IDn4IHHuZcYkWvPKLMoXPAvyvmSsbM+XhK
HvSmiU8QQ/H08n6PdWrf1B7wTkWYhWPTjTVeCdkFiD9Z3SCO4sQ3T3CNUhFsEesSYjtYA2mYJmdm
c6rP9Mce3JZU+tpJH7W3H2ibaFPM5Ciefvx2Ei8S0LbbxnK7y1opkOmRB0SY26CHrQDYgjEOAnLi
N0LlN8vTC7cHAEBkmSl1F3qEUQGaUIbL+we6jPcE/W4h2XPg1ar1WcbMBjyYBKrmIkFGkDAcpA5E
0JI0dLuGTNzu9oCuRSQOdYGFHqAIheWHcu2zvc6aS3Wd3qTg0f3YwI2qD+bxGX7UCxULDZTJAyRB
gclmBdZ6700/klvLe+NUBfmQJYXn2Mw9u5oQGNqtY8ZuCzEYnIYh4XMsQ7S4TW5UldxG920e+XK7
93JsB73H+opbCAoGz1nDXkVCMF2kGK3Bx3bmVHMJoSALhctZS18uR2Qj5ozqVPlmHUsQi5VzMc4N
30znWNrRymdH26NONjDwMoUhEEIyjER4XGhVvCz2Cz3Kf++/OWvYYl4YKOh4A0pC8ZqTV56na+/a
SBwQ07LOtxRf6N9dzDh41McrrGRK5yuj4gOVbPdT7GEttoFOJPiq6e8FitXWM2l9p3VZUnUiUK9+
MRh3lhhWsEj5kAOT0cvOYK8XXAi0FRxh3jcg6neGTua4uTjfjeXrtocRYrzgmc/rQMbj8Lpt5KEO
6Lek/ouZZFfhlUCvYygxJ6luRdlEyq9HKWbK7UHSmZPL09o6UlMX6fDlfHeM6TN5ShGRDplAt1v1
AWdUTGD1agK18F0OU9zRUId/sXQAW/cRXD8Dtjweu5LyKt7wkN4elz77bkpqwh+lp7ESTwd/n6pY
GqzvPK1YIz1neCOOrsBi6Xc/yn0g4ExZOBVTgAiqwstcfjDvJHcfHp9hZc8k4IZpfffyOqqrUQIL
k7HeoKrwQSiGjxIGVqTzuVPA88UIU70NE36f8V1zzpqRVAZOMcheaxUuH2DIPcbaI3+Hj0fkWFFc
Wt4DmKZiR5qJw9M6dKwuPzm3bMXWt+h6SZIfTTuR0+VoUY2oyylC3rtM8Rjid3DUcaPcN8WoJZTu
k8rtQBgbv9wyzWUETNtF+qxG1yNqP3DmsDWtDwKdGd0OlEFm5hcXmSVs43TFDURHX4+7VNnsEmIz
dto+1gVDcz2kP3NKqkwT+t8tStEgvMcZNM+drQMtAqx4CSvhfAFKFGMJtGilNvPuF4MbvEzo1g/W
WgmK8M64IdQRtBg/KMQGNziY+Y+2q9Bn1NqAh2BgdGCco6QnAAuvsqdQZ8dm8JRjae9g6qJe4jXI
sLR8yF69wqBT7EZmlzuwVRoobESBpnul+t22Azn2Xh+/utGAuHUXqPnAgR+MJU6B6saJbP5CiBbc
B3ncXvElxoSnDqnT1/jO/ADzADfhjMWjpxK9Js7e+QWB95+nzxcd7U0JnHOO95A6KLoJN4MZOGqC
q/KKcB7CXsoJjLUGo4divGvhDqik1sC5BtQrtwvDdHZPWCq4Dm6KRyWoAMLZYOPeTQYcG2pw0/fW
uh86l64aGJEGOxLz2WqYNSOwWCqCZNo6nnnl5QNoRYznQB7dfH0/VGCqIQ2Up/1Ija/BhwtAxlE9
yf1rGTlfjFmvkLCB94mG/eB6aC7KqZwQxdMTwrhIC/MoMck0IKOyto/z0jYL4+MV9SR+8D1ZJL+0
Vl+0w1xx8x6pU1IEA0eoQkwHhGOReIQIkhiq8sAQbDX6QkCj67GV2MNKRhiInqVI8ahJnofF/SDj
Yscw8sv5qU78nRRVxHwIFAhZ3LlO3pOzCuIXyBO899BJI0C/tMFLH2pf5dSiklQiy5oUw25rATh+
PfhVCWYDrrUy5rxRtIt1nmT9EkP4cD+X9nJfazR/kTiOKFkKlN5LBh/QmJhX8SZphfW6hAaIYuu6
OGf+u4LZMgA8LQjHi6tYRmU5lVX+uWJibBA8A5zVOD3yCoYYQhqMwLDUbFDW6Fe1N3mv9a2zt0sG
J4gjS0tnmYl6rJqoZ3yF4g0vVWGhcaFMHbiOI2Zr4DXSwiTjQJvRVtcvY9T7HxW71LDA8cEEgliA
IGHd2Y3h7kA1a4nES8xeTaz+TuVMDCZ4g210O2X5rn2M4rECaX6u4wcyYtAN3F9GSHqgNqouu2Mz
yfflAhLD3OS52vGJYJJ0QWqjlgOj7dn4nRI8jhhOcWEDzcK2SWHT6DevthQAJFRReINlUXL/6b6I
QmuCre4Iw07TbXDV3WLNhNcPE7+0Gswhnpdb2j3YFYoeKOWQfIXw5ETaKjEYYcvwZ40PHS1GhYoE
HqFHprxwIsi7VfDIRq/Ofxxo/VRA95CT+9Bwz7gBXUqBvSe0kawtZcLgL9YRemHI8W2dVNGIm6w6
Yd7yEPZWEiIS39gqbEhH1qmaMXlApv4sY3cFJiELov5eHYFjQLaD24TqMxtye/1+yuevEdsLl8ai
ZcOWKLuo0088de74ZNKzGaEWMnPIVWix1Rp2I0/GRbTAAd0hHZAjUSHX+pm/EqOb3jO+P9viI9xp
QA2ekRZPTeoY9CssOj+v5oYrkcmxYqV9JSm+1aNxqnAn6uu4xgb6U06d55WBKI9ajsMIiCj9fVOu
GbbBR0GJNODdkvjg8FuPSTVKbzMNPtE99Tl5b3yhGJyxrqN4MncYy837L3Ojrvju2Hb30+Vz/Rj+
KDSvP8QshN+oGw7NymwgB3iEUKDRXpm11KxRM4+PhIjA+KH5A2pZ9rBKm1XKXnkxhgBRNeGrRpEQ
DdGY646d8X36SufyLP6pRi/A8+h5suF3C8EQxZnSFjsuoDaXEF/qhbBNUh2PaJN/3ekXwvcZuD6b
gYszL4MbQlXEzPQkFnDfk+dOxbD1mJljkqwGBOyBvcjRx6QiVu++JJ2Vs2QOtXmmRPkHdGMFfNDn
ng4FCSLk3I4DCkg5ypHcQ137EdBLzpgQQ6y6LVVlz8CFLqKw/FUNuO5E9tt9XBhDAcjXpz660dB6
JTOgSQMq59ZEPrbZ/fviRYI/XTe9HLRwOeSIVoXOJV9R/IIY8VZm2ZJ3QlnDO3Mi2H7zN8AMQ5YV
dPRfa5lcrtTDPBcQjkfKIvOMIKaoY9t/Wf1S9mERBlkWDxAk+57COvp6KUBJP0+33rLm4UNwQ8+o
KzwMruUDXZ3siOUUQ3QGpRGAq2XMY/20H2Or9DiA/WSHmC024jmz9afE7qcFQrHCQvETJPmwADny
yy+EzZtIgjk3qAdVN2pSvwRKT73Psk09iZ02Y/DEEeaQMQe+TT8OHbZ2ZBC0MTDkikfJF+s39y+m
6Dwbc3iD3YGLza+EATpoWDUf1uXA3GcXqm47uOIwJaSRqN0ZX+iRua+JU0jIvIGwBDTVjCsFoHKN
jw4LjdZUnr72SYx315inFPPrN85zjKXtSC5+E8QtIYKQgxkCyKETY0qL+gIxLB8SE4AGaFPWmePD
ioKxbPcBY1sDQ0H/PWzMGaSEF+tTXvzFtSkWxgAqM2UVZbQkz9IrzCZA+kB/+FAYcf6tsBDLfoRk
OBwNEpsAqAJW2wg5ujPpxDbDY1DDqEJ+1Len6fl5xuMN4vGcJUdm+RB28ATCeppJ6gI7HIwBxe6R
fgGgAT3rjNDgPjSsSWCPVZ7Va5jdBlm2ceqxsZEhkV+FcviV1VWPnhkdZTW0zS1oE1MUTO6NOQhz
58WhzKxAPfdMNEpe5hMp6pGx15baXlEHH3raiK+CgdUiyyQuALSJBMszXEif36Z33ctDA80J0nEY
h//H0XktN6otYfiJVIVApFuRUc6ybyhJtgEBEkmkp5+PqTN1dpjZtgwrdP+p42WBWwvFcfv9GZE4
6pn0HGC4P/ShGRxmULGI68nVNzVkd9BlJqOSYMNAK9xBmRdHofiSzh1kNTsoHA7hj5JvSsXOfmZX
kXNcW39JIIFeSntJ96ah4eHgtF6h3awjN7ki8blQGsfmB+2OKVaMWqYcwN6H9j8+8o+c1JB+25r1
zCBtHImP6L1ltNQjBeBM/zokoVxJBMXKcGpzFfzjwZukLYp16Ct3Sgnp67vpLcJ0edE4afC3ausi
tF5gCjdFsJHFhHOdUd0dw8WtGIGDDKqjTTx1PUN++7R01oHwI3jVgzFiMKA31YKmCr6y1Ri+wKs2
JqGtIjc05MBoNhyA7JyRrRgmhvgoB2Mu+fE2qy3xkfV2fsb7QE/IvYap4tjtqwdzAKa/A5OYGOdp
NyBZLfNtzYpYfgHlPSInsfFmeE4r2ZBfXkFY0wE+5M0UYaBoXu1Avlp4aEU7rw5AkRO0c4z0Y9LL
0GyzzggbdFqh90keb9YXW8mlVdB4QLgviX4YtYzKeArk7EY0EpcW3oL8shHtGvjq5cvhHyX+mMz8
PWExmZ7qhdhYsWh3CTylYrCNc+VtNDVjI/0JMx5D75Ud23ShQ1Q8qVuuHJ2nUjA5yOloXhqaG5Ct
yJOFefAxhVNwrmIJXcF2xP3hpHmiohWCSojrBKAXkTeu484DpqlSV7qrIwkx3PtV4tNGg2lGMxis
7Nxb5DNwwdroY1go3834DTJX9GOXt4oCKN4pXDCRP0vPsWpEstGBbRQLObZmnfuimVswShS7iD7K
l2GnZ4gwQFeZXD9CgEiKMz85KQZBOoyvfXwcRKLjmAqzXtabYCstPiuCxaixreI6oRK+JHgvbBp8
mCHZQovCj6SqIRDq/HUE9tX2L69n8l5kxGuuqzkNsz+7oYE01Aepa04CKzS1IRiXLX8qZDzHm4i8
z28Kclfy48tXap1F97/CTxjpUo9SQFL/C6R9c9hPhjzyuLUbtVGe4ehkzD0/zYKLG+kHmBbG3b0w
hrilB8q4cfsovnhqcfAsSy/2lUNkjv3q8Ymxt3501Qo5QRJdFcAvDWc4jWvHBMSXsK1ulGFwBbNd
m2O8A5LlokNvJ6ERH+sdltd+LCKzBd4Or6OE3X9YRLNH4jeHzlXvyW9s4BS4lmvJF5FemC/oNeYY
G83f60K/Gq60eqXqBodCTc3hFAf1HOARQmsL/XEeTvpv5NbWVDi2FGI0XD1qPHU5OdN0pGj3HtFZ
2vFQph97nr88cTLPtKWUW5OX2wd/RbBXi0OtcRo/nv2++CAbmYvay1BedhjCaYG2WrHmDOs8YN5b
15sq0yNQQ44Lkh24iXQ7ZXbdQprC4Fw+yU/6QY12bFE0gYcGkf/5VoCPKjODaJbPIGrqx6ek4VoY
+aiRbpQX4+QRcFOqanBSXsK0xpbUS46sAddVNg611O8xsjJX9swrGJZcPIKEtWF8wL3FLyBHymha
OtgNOBB91D8A3U7u8rVacZq4ka15L7AAXvRnXt5rOg1TO8bMXWO5gjbd6jfQJwXyCICW4VJFmXaO
e7ONXZx/OI8yUwGCHfpFupU3U3IGMPSj4GtJDVHWiBFv8bq6YCFeIvfbCeeA9ga5IdiEkYg2zC1L
DMq/E+afr5j5FQCnZrTmY/wK5/dKX4esmJSTbc3dtEoZv5c58rrz6Q3R/RD2wCYeDwJcA0tm0CqA
yAw2NaVFce55VE51RubAObTludabsrCShcJFyPAIMBF0Igh6pAXjOh0A/hJRpMjkZwElNGEpsTM7
D7X1/txnnMIwfdU8wHXT3qIfZuXBQ3UTX5COn2GTItyAJlCvLxShfXF+C0yhGNGQ5+neoDeJklMd
ByiB39YAgs6MPWwOYTiyPg5vSghXI7ZW5UTDLpN638kZ4r2TjqpQIQuV6rFcluK5IrtMRZ48wdmK
U1b+rzWlrQ+E3bO5gEpWrNPCkZ6Lp7Klda98iKRhXcsPcerTedUr+TS75AyOqYzyVH7Lt0Qc9wpX
nQjFuItmjkbag2qIqKM8EAL88Oi+mPjduByuUB2EMW6EQxsDVky8et2SmotWb/1ayYfe5WYnOXoh
o7M+K9fC5v4j/yX8Cw9nkjuP7Q771vv8psUkF2tH8vTPc4+ZlyPJbr57akaP/uy1LBZw4hwW4Y05
8l+gHZwCf+kSURkTs91yieYC0/QWMQnlLwrzdjfz4RXiMWgkOqLz4UhxSeIy2gtQOiSsk/5yF0hH
oByWkZU6CFjo0bg7B56gsNahvqDc0NKZHFOr+DZ56BttXT4GIHMMCITyUBVfGeFxn60KiP/17Du5
hzbNFb0Xr2HmIJEj1M7q3WDBs/DKa7aAJ3zfECRTErJy5CVfCqqdo45VSiW919D2ZkdKEz7VFqck
kf0o6tkWRnIsmH+DfNaX3WCbGPGRsTHg96KFZLsftfKIiFHPZx4XGHX8LjuBWdU/+WaKrFa9s9TZ
Th5PqTtCD3mvI/XoBLUB+kXdfh2YbEMmwfPraU75+orxZt4s3DUDKpmfmp1iEI3Ko+Ssj7Ot1lhA
rIJsBucnEIKZg6Pplo6JINq1L1Mjb+3l6AwW1jQD3lhFmmdR46eVi3hMxpSVI4BtBrxtZOw8L1AN
uVklcLrMnOK+fDOeIjXK6R9OmmLKyigD/4mhCPFz/WGLdveYh5e9XD1aqmTMxl6Tfz9bv8H/wamm
PS9liLE6vQrf3VeMVUsAaSKmokFx/LFZWu/cigFI+z3dtzTx0ug8NnGSy2/lOoxWtUh0jNc6lwpv
S7y1gykn6KTBRW0NBL+FpfVC2JMTGgAV0imWHQHnF35I0S57X6TSKd6eCLYqA6VgBDJl4mwZ5cus
G4H3/RPU8/QEFBuFVAZe9votivMnPUA+wQJBrvDzQZrTRiGQBD9A+4ZY2J09XZHiK5bm7lQ3VFAH
hvR9owTpw3VCEFt6ymmso4XQ+BXj1XFYVoicrQqJw/RWJ8yaR0CxlEa0+NGKZ/QUGU1vRwrftRVq
Q4HbkxnI6XXhvP9BGh3dKMSrAOi7NJ+uvs3Ji+FA5uABf9l00F47uTN6kYzhFLVg6aSorYzXaoj8
cIrgxhEh4SiLCiAEkoFCY2AOL2GioGt74fsJYr6ErhaTVSpvadinW1GzK/eFvXY0VKEZWhVu6gBF
9M4LxI3C6hBeGSXwdFOfOp+bDVnGTiUqYIKTjMEDNdppVuHX7KKrtPtAZP2I6Uscpuu/YI8JAwx1
+iPBEqdLKMGnIezeb5OshFWOORMpDNDzZ1e/lhJ5qgR0BwsVAyecWYy7aGrNPlvhGZlghipzq5RN
jBdPt3u3VJ9mDpkVMQT5MaUSn2FaxCCUUzwRnKOfwAkjV0DtjTAENrD0Wn59IGZOM3Eesqfgl+O5
HFgU+/k6WgyYn446I9W4beXYVtfTncj5hmYYS0JtZez2peABb+5Q7rqTv85pgUWAGU8BMkknOeZr
shAqMPpq2aKQMlhw1TK8QhNC5aPvpGJsrOYU7YqNdNME+m1jSieV+ZLfwVj7wbXaiMfMA3iWsHUM
1jRFfm2rUIDlTgHLR24AW0imTrzG0ESR8DzA2eH+BrOjzt06kzVEY/arQ7RfPubMLmzl0uDx3bzN
iICGsWCb2ZEPFYqFdwHcybTuzAYE7ZxCnPOHGPXmlP7sHuwBcq7FPjpytM5b6nQ863f5FqF0Hr/x
dH0cFpx/8Qq8mWHvohscdAeVwmr4rpkqbfJchKP0srJHcP0cYQ2QoFoVI7DOQm2pvK3B0twMel0e
99SHxv45T6ee9ujJ+4DcxnuGEJ40NuQQFLIp4drtRj7niC2+4+ag5naK0D41Vc4n5trrMNGNqVza
Q52YxLlo+49g8vw1mtYFj3rAGFTuo9ypmSuSm8P3DBO2lfuKOJ+hBjjwvJ/r175CFoHY65dxC9D1
c20V/ALE1z8gs7Cgfwg0j9QSiJ7htzBAYDdks2PD+uUhKwDMnTP5elnPNRD9b0dieYt1lmGRnUPj
z8V0HXHiJ8IYSsJrAZe2mRKlc2r+Js7LL0/CGITOAklv88AVwNdh0c/J9W2H5ux74hJTl5kzELoJ
s8U/zHOUTKS22AmSRbqRL+2+PaPmWyunkDiI3IvPiB4ZJYSZFmItK4zSo16+BSROp1vKfRdgGYRg
VE/NqM04oOD6ULjcZn+Uwnwr7snwhq2Qzcc8IzKx8rFBmTyKdaYv0h9UcQNeLQV3pJVSprEgcXe5
7324Qm27kvbRbYxC4vJLmVsHf8lHpvWq9m3PIIhEMIX7pxpt0w0CTEzd4T7Z13xu3eW71B90rMab
9/tV/mYAZ4nFH0ahgwRYaj2NcdaBKeVz3R1W70MwCr9M5drcBsmpNtQC1SZgQjOGsImbXcDbladX
AF1w63H9JJXxTo5o+qEFum1E1Iu2F9bDFZuSAIeDEA0LBIz+5xYdxZX6g8JWu3NWq4nHluERnYZ1
sAmQCSXuB47FL9f/pUCYID6LWPbUrwqFALYdp1BIUC7t+FCx/TsDs0Tvqsy9UY38uwk9dYTA4Yt4
jdA+O/3309rlqZCd4Qu2UeC44feOw8cPdiKpvqU/ocTcf4zhgXJi9i0dWy4uD25Xn/8fDI7AeyNe
2tLiaB4/L5AVs53d6YozM0W5M9tNNe9ttffkqnOoQHGeIPjazYwehhslJzF2lOBSI1gdzUWYzzOc
NnPprHZz5Z4gXvvul2yVUFj2HtA3y7k2BGXVi1YvczAv5Oliwt07na11hu0OV26u2Tqdnl/SPlBM
BASQHW+44FJzuWEpT0jFSagY2POT1XREUF8ff3Td9RcS2Jbt6Z0jQyfDidgQgbdDZNkfRz5g3RR/
z2cPmhimPoo7kMWnvP+8tzyYjj3NwUlW6rZc5ubkJ7ykvV0+BOAMKukDZbF8HEFmUErO98iEZcdC
gcmo/9NVDyXnSC/gPvn4yPyKHciA8DbSrxkcs5Y6XHHpHN/sjM6+wmKE5mIwQHLz/qCioYtpUEJK
0go56hERODjFlLMUIcnMwroQVnafr5+cKIy8WPSHPPU4DUHXkkNKXCxlRQm0aOJgAkTtX9bIybYL
+gXd0u769n0BA+POQNn3MeA5osqd9FtlugNYeelOkfpPWn5qoGzVkPTyH2esr0hv4D5SA0+t4EKu
4AZBr/6SSozcYz054qbZvhdWiESAhDIDqaPYmUCcI657BHBB6RMoC5S3yDXRBIe+mNsayXBjaiwl
AL6thKZrjuWfrgjySPzDpzMQe40/eVhTU/GfaregdyYTgxq2QMAU+YBdqk0B8CKHghuD0RPc4Lvi
DLqj4XRi/ijUXPVoKjO6Vg52w/KYdbdmi9y1hUKFJAAIhP8/p/jDvDdnHVknLNh0GaIMR118QeuE
n4MXCXtGwvK+WTKrbk3z/XqgEwHd0W4qXAdA8XvdDWuu0TKflzT6Nwr84Kff1pf8QGMMDIPUOCM8
82kiKB6lFvCA8DqV0RDMhfFjBw2r/xV2Q+TdhETSQ4gLgAO83FHOtZv6nFshZT1fiOWk5ScSGXDD
teI6RFufmO0Jd3cb2sxhPRUqRFuYGzT5M+J3aWHOmBRmHaJgPIynlr0IAlYbiZ8eMuYymozIRAf7
1HweUb5Bh/U+0ULs22uwoXZ4X1Vf4SHsUKTAPpRf6OYqPHvzLLFqWhv9MjsNJMvl3sxqf7nTC6SC
+i346qacAmiX0PuSncz+hS/ONQcJZXzmTaGkocXNW8zFwdODSYvhkahoAjv9CgRXks+YFngNWOma
ehVy8HGh03VzEr49FsBnFdlK5HcHtLYxDWxSH4J9/dBrf1pAAGwqhj9MD2/0tfPq3HBU7JtNsodC
9IAUe4gCFxSmugkrdFA+Cqc98wMg1qzi938WS/QISb3iZ4220S86PC9evxE7cPebyaLckLBnNGPb
BjnGwsjAYEffUjF69llIMHblo6gZBRYDiWmY2Z3mMmX5gbCs4xwNpRW2J8XnZ6pRjpJ6QXI5IUfi
PtLnxV+5RApAVBdC7tnU4HjvKg9wSGc4ANBUuKK7JAduPM/KR11Zz2Oo2Hz4IvHHAxL1Q8EAXyID
WorjOWmVVn8mgeRQnbn12OlMi4D+4ez6zDksQafudKWH+kcfq8CgNeR1tBbI0yPhAc3gPWiO+EGx
3AGxAYSj3PGiDWYSQcPyxHIKzgKGT7wkC9YOjgAWOTZHmJk1wihp4nxoB+MFcnuOQyyJwqqT3Dr3
A5buhCY8ObOR35L9PEilgSQKeoUv0r0Z7hpQpQhbvMXRWWW+QnCw0BD8dutpRvQbz3E+wiDdNzcR
xSNpQoyIeyTtfCBKRF1qREs2eFn5t0Jna0vtkDLMbf/uHREnCq3yq2Cy+jbbjac0uaFsycgY7MIl
Z8XEogX7tmCnlm5/5WaBnV9Tm6+kO5gjhOWcUSqUE1ApdufkY2tLcj8PKFj2V/qp0QNiV97YIBhs
7VOEpArwYCX5pdVpuKQmv1Ow0r/pSI4M+FQ8/N7DRUADS0nFk2kObF/O+GFefesu68YArOfd0Tv7
aGNRvL0Ys8LchysZUmQVKsxbqGB/MIM4wjUAujEaq/4ecA6tBTf9pdYVmEcTrZjcYMXem4mqyuIN
PrFhiQPS1Wf9b7oqb6mr+t1fvlZb8739cJLi7qO90Vx+lJYx6NXybT4HY+IHm+oo/dUGhb+4bPIF
TZQhkvl1L/14ox/7hdoZxc87M+SdBriNM6mzNKIuUyPx6ERKzKCkMyEjrVzxoU5oVtDQtPaEQXxj
V0vLxUqL8XFFJhV+u1TP8RcfEmNLaCbaBl3Tp7M7X2F87fvSlIYusOSvVeOFw1UtjRqUWbObwlHy
Uxv8yUSBciWjpcwteT9InvCCzBZZr6FfFjibcU3rx27Yt1GJpm0+pYvsTaUdvQCy7GB4K4V7oZ/5
m2mF9gYegnxbkBiQTyX+KXpHn20YLfhpXVGoDJXqUvlWmq8pGy4xR16SIEcLC36JggiEFoOrlt3B
ypNd5nYNrxUecwKeqw2YILj37BHIye2g/E4PYea9EiP4UiUvl508u8bfU/z0KpVNeZHu4i9X4lNV
5xFqGZHpvvTLymggTF/XeoIjBCeKnaI0SDY9GmPxRAYABvjBkxeA0t3P5I4n//3eV5HbAGbhRI7c
SbtV9d2HdWYE7CydokgpTwO9s2bGoGOyGaEwGIkSpn4NzvRYoQovsJdb0C1A3tQ/we78WqXXiEr4
vQYiIRf2QL02Gy2bDXljpJiKDPNGs2sV33AR+3KZcYCXS/qSA56LAaxssPMrPG4Pzfn56riLYl9F
jcHhMuPlGNI3WkRiOmc/s032Kys4pjFpzOWaO060+XS0DhqsqpGOUvWc0xMwZ/Yy3yjArBfbtPTf
nce1z78Tz1HsfAYHYKzTXZTBhMchsJG2MkmvYMUDZvKR4tFFi4kzDNjBHUPQDgVK66hIATTG1ScZ
lQL1DdZIxtuRmwMJjvIFxW6x5aNAnX5luLkP7Xcz0AeSkAuwiS0ZE9qqqY4F25xYlhaC8GUGfkg5
R21aCjaUEtISiUtENLuahCCneZ4m+oaCFYUN9lycYOG6Im/5N/Jgat4Xmq+8HZN89C1AmmxT0QCv
SYiAJkRX2h8fW5TyS1QwOZtkQKeL1oYjc99LUHiopjPL9rc7lnfSLVSr4rOu4cEW6YImSFlGdpOa
0o4CFor1ga+ttbM3sLPugCbvKjPwkOf8qQbEWK+PHj7uPJqnbfjLEHr8L167jUuT+fOeXM5RmGya
c2FLvrDlxCK3XN1OdkvVyedMxnrbidk48NFYJJaAMS9mD7G82+W7c56aTTTLdLbI75A99T2Ao5U0
G7G6jrL93bq6eKLsGu30K7ZmT1+odY5eOC8V9yGnKyc8ybm/RDYNu77tTQz47QoLEJQmCxxWsjvo
YjGmH+FBjQ79KX30RHDV56m8VGHR3rtJjKLSUiDQRy/N5g0bWdAJRmhM5eOTqo/CMDJA35esWKs9
6+Rfa7f4u/6BlE1G+7R+n+0QsHAq+8mhKuHoBsZFT1fsoTcTMLBrYSlES48756Hbkz338uBxX6L8
kB9jypHKXAD5KuM4Jw/1G2sS817+aJZfq9If+0O6JFrow4g9VP5sr6zw2S5oTbb9H31989MSkSX+
Jnto9QwUWV5kv3CTi2QlcMujJXibna+vuZGhhsadSnNb7RkJDdmHE27/5j/tV8MoYqR2cIIdOgSm
EJ03+dutrs14rNP//VETf3EjnVuPV2e+g2wVdq+9ysiwa7KUJRboe9/ODlOF8CiQW6yOoo1NEk9F
oi3bjigzJz0kiAslQLHEiQRTlC9Fd2xwBzKqoWrYdNgdlZXMmG7uRUe69wCeLkY9iQgDUV/2kSeG
Hu/y+Vrx9kNL0sYdyEGIwiwAv3zNA+Ra0bzFJNt/TQKnPARnsjOS1+OtEvpEZs6WQLDo42Ee7H44
CHFI98xqQrrGsBarghEnG5MSkKkyjbiVqNLQ1L1ql/+XK4fUOGq99PWdIhOKHI6cCTEx1OREdCq4
XwEr3aE+yhzJ7TqdALHM7ukXFTBM4HhmoTtefnb6go/XmSkX6xNtlZ0mN8S4L/Kom2vMBlHO8Sh4
oNwl9mEMgyBSVrFbxZ75okoCkqVN1pAcSryirXmjpiSxwaj2Crqa2gKkH90AhGUQ4E33lVE0GGHJ
C4UieOluhNi4sp84dCZ3ASkKNf8gwfAgL8pmu2zqCfhjzJcM9Yrsk1IPEk+iYsHNyBYeyCJ4NCmn
FD7GmYhWVLEJoHp5g/LzJGVvPP4Q0+MSEtbVWUa0KBB/ocbIkXLnw2r4EJyArC5HDwDeAoZWgDrI
KKbL0I4GG8VHb89k7YJ9RJjWjir9JT17CIU97X7BeiZKQuVAqNw0HB0eQnAo+4so9U4DHkp1PZH3
SBNHy/Xrj2geKlW0m4p4rAkFxpBSlyQkut0H2d3T+4SrN8G5bD+OoJ/X+0sQvz7o7V8bPAG04LUA
xyN3Hrmz+qZCPX2FEaCAe6r3GMV2xYWivLZBtfwQ1B7ux618etL6vvTRbB2/FvHrB7BpItjBbIWo
E5ktNeZr1SXmUgeCIIJA3E/hvhxAx8gP1qdgI9yZDfvyU9TSyDqIbHFea45k9BJMv3sShPY6Nw5w
Omp0UtChL/8mvnZnV+W7gpKw0CjlJL8w+YcD2uXjaBFigGG0h10cFSpMyPwsahtQlBoXmWGLnlv3
gcomcLeb9h5eBZx1+Psavn/yx4/5tEK+ir7lKoMhgupei4v0lFz4rfeBbywfP4to152e31VAcZr+
xufhEFgx94IHou8xYWNDGuRvvA9qU9rLDlhaO6/maC/yRTrmD1EkE6a+wyLWgVsOl8DV1zLqeMVk
SKDNlDfARGI/t1iS/ocyYB0qdlhbeBWYZJoH+Bn1Fyt0MZh42koyQikhsAmtwgXuXe497L44VnAR
OumCJqFGp6WuKBs92El9PrtxZRZOu482yq1A5yIgh/isUiLXg92daIT6B8kGjUL9E6Ejoqtapwco
bH3Dq6XjO6uP4Yq4Lb7VX6T8qRscjMm37NV0t/9z9oBTcB1FJvlVf8l+sqGUSf7Kyp2GDoDbGGuC
1h3/EFM9ANypnAuu8tZ5/iSLzBG3GR8NFhTpB41Fc0ctQiMBn45LJt1+nLehM22RMUo+3d/kaSvb
p9kDlwsmQn95me1gDZWvhszG+MTsBiQx0FVIG8lqeVFUINFAlkDU+BlExUZUCwOA/FpfAsKgRjnL
4EWoZN74+UYVDIYIwLFwusKeu869CBuKIX+lSDC4L0asl/QyJDao6sYMIdQOFCzhLd1Oj3yZZkv2
nymitPsmLgyrF7NuokO90a+ckCIB7GNI69gfIfoUSc4ZNT7FX/8XEp2cnUsbuHaCvXz/H8D2i/tr
1Ub25/564Nt5QX9jiOdtQ1twn4onjOIG+jrlHHjKMt4JDENcPlnpKnpAnjJsEW1kzUjQtx00FjVb
c0HrY2cF/ItN0ANipdlcv/Cw8aIhWP8eJ/LBuFkfsmWZXdf+tWBV4LcX/QNk0C4A5TgrlkhRyZt0
cEU/GZs42bfrYKdupj909lhHKTAkLznjguXSQsrwjRUV3xSPalT8IBoY/yq5uV1u+Sq+wIBebi5h
cIYj9QHVJFEovESx/6IhIImKjKWPjRWJwhkz6dBCM7Zek2y4N7MRQrLyaKFGTpC608EWzuQf9LNj
RMjqR3A/g9UrqMxkeyIQe/NytPQiCN6zP8zSA8WqoF7j7ECOC1sNT4neIDNeZuEK2C06kjpJjiSw
nih4ieC+MWMLZAjcapGAG1ufrPiyEoZT4poyW3ri13HDhTB1UgQCsLO4UQEYoxV3e5lv8um8pJ8H
0xp8EoO02brPl6KylQuLDgdTX7YHI/nsgTtxlpGD3s9szIWOKTq4RMWn/5JAsLGyibsXxn8SA4A2
GCLBfUlNyChZzRLbr5Cg8gb13bzWaMoI2YoTi9zMJXJ5VfViUJXZQ0C9+NwPhV8Vp0o/f57rN2VJ
tsoxq4tOnSzVgHA/B4tbJ98nxVVtDwq3LxaryYpyIn3adXvO2mOZXnsZPfCux0vgEn+Fvo6rjwNi
0VK45IA9MKR2RRPHSimUxaylXTHe+2eDwRVW0pwQ4iSvwC0QNOkM8KrNnL8n1smF3tNlL65PSLlz
YEbeAcGc+QqOqtSc2RSn+h6Jxes6PUwP2klS0Aqavei9NK8XnViw+toucYYWfLJXu9Q+Vp2TAUU+
IGK0av5KTmQYf/4HwTW2Xhn9mgRbv4cRas1hzDmZp1/0TQkOQarwxtL/M1pvDtyZlRMazRgXWPmZ
R1icFNsVupUxXgTcD6XsoyoMvXQj3aF2Fm8EfxCFONmDFj3v488Kea3x5SOanqmHI4KGEygHv80g
tPMMhUrFJEQwdyVxoag4tMkXQDZJ3BQVFHDY77B4HqjNM3ekhgkOVK2UsEdkSLIxqFarGsF3xG1I
T45OG+EAqkzcrHwgVHnIFGm1AoZeMF+KMS8GeWbkmCjcO4zTxMQLnBzOc8TF6FZIJCG+N/PSfq8y
32cXkZhUWcAeNH3X5+cYEqz5QkkT+0g8/pJjDVWYuD3yrzMFXt5DcoDcDqI1EFOQmHVtEAzNIRF0
VnyD0eEnRP8IszYVTC/IbXYHj5ES9zMmo9k1SS/6WRDJErAI003XCWOKe69syb9bhyKhLl4akEWF
jYBoVmo9gT5OG0WBhGVCAdDUYQ+H+cOYiCMSDdfUkQ/JzFERS+v7BrgU/vzIH6VwbVOXNpdkZIKv
BR3CgG/J2+So4+IjFIn4cu3WPXiUcI76A6AErRjYMeG2OLMZUktV2ar408fFypIlC5T4bW0M2NWx
GIHD3Tt4D0fel8wKtnRmZ6BNItGlvvVX6S+4zmbkLs/hngGM6CFkHzWs0O6A4EE4c3lDFkUaoAhf
cZe/I1cNvlgV1JkTyIcbKtRXxmiU9JxJtkr88bBTEJRPiZLcUecqBAUUXw151pQWI5Qt7yVmSKSj
JYacBepTNPxSZal0T8xprmwKTR5LEmBtNAoiRTniWCrtWsHITQ1F6NmcZoROhEGjx5iutc9PSYlU
CMKo90uKHP34bLgiOZ7exiLjSKubrdId20BHz7uqk68hYHlJQEVLuSEHZ/Ek3BxBCzk1w4oDmUgG
CaGF/t4ojONomPXYLdD8R6//Id4MH25209po+u1wHa7Z+5yWHg1o9c2NNnvb9JrdQUSGpdNRGcm3
+Dt5u9QRiM9kgziTaWJ81jEPG27sVZFCBehCkas3CykYYRgnRr0V282pRGz+MYuA0orOF13w5+3W
SDHUHxXwVNixx4Qz3dR7xUk7jmaDQqeE/J1ObbcTL1PULAob8sTlgk1Y061JAQ1EWpGvuxmplUdN
+NI9eUwliL46CMmE0IrR749D/1kcSBeUSB4CmJmxy/lt9GqYQFsUt80q+cOg/BS27+wQ0n7/RbUZ
Tv164swUE1MEplUUi0CA1wmRpWjuGgfyooLAYdgqJ5OC1nhyUZpNignofXuStczWyb7SwFXJFgiM
EL+QbsN0zspL1T+651rLnWeNRQlZw7ngLBkTl3ASbzgvPojL6IZ2EnUYjudhXUBBoQUJXAIlepSt
RAzI5Jlj+KLkoxz4aVdABU9S6TZRY7ekpX5c8ls4j+qZh8ZDPPd/GDz1pQr2PTVmEQe6ifiKQXGV
i6yHyFXipUS7chUGNdQGWRr5x0F8h4ZPviAoXuaxV1+6ePQsi78fduy6wgpDhBp5M2+DcijCanDo
b6yBMrGptAkewfTL4ot0u50uOQsVMu4+u7j+omAacmeyimHn4+lWBu0KbjJ1w2NaGsABFQNkTlTS
aJyUnIKjNp6ZifT/SY5SYuvAfjxPhkpc6kMHV6B/VeqyUvGNrArghHzLtugrUkZMFL+ZNjLvgeqQ
7fMCS/iY4nD9cBJiGA/wqxh5b3VIn+Z6kZkxIpjwl5g9Tk4FionSgpoPoDW2+TghOaqgjLwLAl5R
6iXU0BS4A9hE7G/Q9tLoT81gYhVoLPhFuneIrc6t+u/s6Wnh6onStDDgoqa5L8KJ0iyRkk659lwi
Pzyjkxk6/AlorbfpnRoAmZyTMUE+sFFfs8tmylaRtxAzzQVCAjF4cwzgpYdtRaUrzXVgyRok4Eah
CEYBVv0x9WCR4IMa3j7sB3fAsSEOOim/gVtm3fEpWZP7ANyOQ4V1rU1doYdmus1e1uf83NIy5+qY
I1BJX6LOJMFSWhIAgL+teLoaOd6BL9C3EmdhvjwEvLHAGCNTi438q/iGskNiV7Mtg0VGoFXliFMz
YmtF5jBZYteoJnaWshT9AfmReC9+P81G+bzm0YOo0a42QgJPtLHM+CFoSVBfmONHdOwm0KmW5zeH
RSUdUaY2FKNcfqMpB5fyhpJYYyRbj0ca56xVRPsOl2Jg9LLxS8UgPp2BzFDWhN7Yee6Wxag28Wnx
tB2lm8j+QwqujxrEpUYclLxthn2G2yBpkEnMhU2qmtLUEbDDJWwSK4A8GPR23jO1TfIGfOBy5hEi
8FNx+MZLOA2ltz/40uSXo+jz6NbrPhL4OsOTPLduU+J5CuMrTpZZZrRmfqa2dE6lEa1/95TLIK3S
N6u4m9mJ/tPM0G7s2Igua2EeflA+e8KBM9okdiu45Fw7K+Ew5ZLI6FOPnHuYqSvzeYbGYQIHWsQN
nNQ3eeDI82e2dFIWxaY+8VFMkjXntOzz0Jgxih4r6lyyZvYUMCC1ODORUwFwQ1xx8lmMMlD2JeUW
WG7lfTzNJutqNeVPwBtXPwkeWaiXEXnYdKvqCCLYL9/2zNUuqa/QXVVkQWwmiSkh8GIWyPg/wSbw
wcOCguCL5ornkHmDn3jaQXI+duBK33BKyGaX42Aw8txK3Dfo/w3JGKx2iWN+TRH+j6bz2lIVC8Lw
E7GWivGWnBREGsONy4iYMaJPP1/hmWG6T7dtgE3tin/9ZV4HtDwGt8Ep6nkyX2w3gCjMYa8xVa5d
G1Mt6WUk7Prl3s2DuZW5X+hf6iT6mWgox9Gni+7V0fLMA5/eIvcPcqc5qk3wFi7RsW5nyXx0XnRH
NyXqzE0cjo5qZwz8UgcYwzbNKLDGNNlHOCSn55Rq5PP612QECDwxmBwy0QVcAWet9WIEdmhZG0ZW
a5FmT8kUmkiJQfrUM/fp1YGTrveBSkOD9Zy0IqxfGgW6+eqVtkDPvYGaO8/kmeTTbFoOysE9FGah
42xvPux7RHcUDV47cDwNmivIxS5IOgWdbY0hZpegA1J+7tXnEVn+JmPkmHH3Sr4f+s6kU+sGF/Qd
YKz1ysPTqw+UFxbiT9ib3ba0Ud0WPWJQoEoDUJOPxS0+TZvBI/4kF/QjdSztEIIVdEGQr28xwLvV
BZ8RC5sHyl9vcTvS3UtXK9Mw1cGRncIqneP3I3yW2Fa4ROBloHUef/yQ3u+z454EH63lbF0QDi3h
e6tTqI0wZ5+PZIS7MOl2jQb0VSf783Hnqv1+4miENBujGBvO6QsdVnA8DGoMFybVBdngnDZiTymj
vWKVjTVI/QtAr0+IsSV72XlO3oqpXsLsCJHObXreLa50QmL8g31I50JNb2ZATK9BWQiFJP3BPdKF
NFhnC/JXj9LuBJS9zglqqEHTjOJcNq+Wi8/abIwfQB9gfFEbC5WRQ8cYHpDMuTrtMAPJ5VBbxYFn
PoWFJsETK/LkBtHEMo9ezXFtbpza9p7AVIViz95zK29arnituypoVFUJHr2oeYIv0uqcAI97FEfy
rnl6Ybra/UbDnzfACdIwCaKqYcMe8lUxGkkNmGo5h7eLoQGNAL4MugcYhfOE7CCud/tKbrRn9E/j
szJUonvBkadBD2sHZjWipZlk1bEJxHZdQN13UkZHMCEY8mJxIiD/jmCe6RQT6lFzMGOUj3ER6dT9
eJ0CsM9b71zHGGPs0/0atMthl3LRh5R+7eBnpbNvMJ+ttTjWAkhI5pBXXTtgH8ma5N/VHb/01LI/
QwgTAISg0NskhFSnri4eDxCmfsFAYBxLUrxQ4hLJv0xIwJk5cT+YRPL43l881vf8TbM7tVEY98nG
k3frOO22T7Daq0e1vN/u0odFHd86vklaErlKq4a+Z65X4cwLiybfznvcx81ndXpMGn6QF7dpYlBN
NZ8eqVsfQpXuz8fcIFKGGUU7EQtx2ZSNG2/nQbY4bxnHjnejXFOYc3zp96AAaNe2oO+u382aYn6v
oUKek6w5jrq6KidkUeZbOO9xbnurHbT9u0SIfBekzwiSWhZNvRfaNbpmy2j0626+ha7O5aRlNmw1
W4oeJGYwYlSMppHbNCVb80StggDFJwHv0ScVMUeVIb2AfelYlc4I5G5N+xHkL2RQ2jUbBpz8AOmj
rfS8L1wVQIRIQHrQ5cMoonQozVt7GJx78LsBloPxyzjRSQCxFElFxuE6l7EC/8iNXjnFvTD9jG4A
CE0u489ebziNAJO5aPb85/hrzV1hPiqj9oAXtqaq2zaV4O0obuG3B1DB2R8f9gcqJbSq+c2Buq7F
aiSDQz5kRiHBCCCFPUI80/Daw4/HwCahF+v4uX9LQHWl98WVSiBOHAV+snvkSXoPrbZhrUlxUr84
0hYM5xSuz8eEeZarJw6AcKS8kXaM3qV5bMkkDJpj/vZvUEd2rSIngXGnzOyipyMKsoKWm1hayAgH
K1ne9TDkEZo59IRpUgwm/2phpiX8c7bc/PfAm3zqQa+Tyl9mw5ef90FmOTJB9kFsbFLuNw9OAjJ2
yXwW89nfj1qDZtSxG/5p2Ynu4ce9hA1HV+yuPx88bCUQq53bnYqhnkT6HAAeAzqWzSkuLRHwGWvK
fekTswLOpKZGaF11q4CZ40XkLT4beknIAqs+mU06TmsHE2QPJfT6mFwEm+w+q8NKXetLVzdN085p
iKxD0l/CPRILSV1cS6/Jcf1Ijgm99ZBUdBoGGD0KYJByXWZs3xUi9g0PKZBHxSlXDyagKmPS0R2/
ubdpnaTA6+6GyJiWg+Cob470oDDb7GW1KAr369Hdo9anqw74npiMJni9HjyoDGu5Eh8hXfURU5kq
XGWTCSfQhPa0Kwg5mC3ONuApus0u6cdmbuNC0JejeZ9CKS0/b6D+UPl9XV5bEs9n5qPof7s2uRCo
rlBEJDHp9GqcQDyxO6FjecFsAxcYDAbw0Dod9xgACf/bB8dJPTOF4kdxoDkwjlxPz/AhsfprL4H6
7mZQVKFwLz3jU9PR/1f2J/RUO4oGnaSDS0vTiiCRz6v63J33dOXo0kqmMOT4YbRUC/RzG39FY2QU
F228mRC6s9gYUL42CV4IaiAad8GLvjZNWkqZ3gDM7u+y/nDS417cmDSCsn+wyq1KbYSoljzVEAz/
l+lN64/dWj+AKk3RQBTWyUStzqsSZAH2G6rmXl0AyVACwWZFBAltNZiWaWf6jd7jbHTy+ZXIBAiH
7GB2K6fjKUGHcHHTix52zac/sX8eXr3rcB63zYYHzYZ7Dbqy6z+APBHWupWR2tybXYw7vT0767gn
T2XCaN9RteYjytwcR647Yk2DfJmhXVLIRlY5aHYINe6rd4DVVpMLwzlBH5ZTsn4+V9QkOb8LiNIJ
7ELF2KoRmr5H1fJmgjB/wAM9vF6SembcLDXiMt74IR/jQHikk3Q3bw4Dyf6Iywp4vzBbfs1sMVmw
q2/FQe6O2ZEGKGqbMZnR01eCwmnEnQShvMx1wvDMIFLbCdGwIGApqPRIOMEwhu8hc0VxL96SIWH0
mjoCAN0rLYpCJ9hvCAnST7z7u7hZ2IxLeCNxOQBVQmtAtjH4Mo866hEzdqOsY9cU6LacDypAz2mD
49cdVN2UEv2n0wuQGuc1e9BOzFwc5iw4aoeIWSPIIJt23D6t3I1ImGkDMwAMxv8FeZVCb4+usBdc
SfLpgNtB1orPCN+B3l4DUb2xQQfNSXv9CWmnoIkvPChCMdsC0wtCWTpbDPpUQdCVRByUdGAYdL9D
uoHpAD5yu6F9IvL/GC88aggJSfUVDxsKg9q0BZ+Vnm8AYZLr7lJsqQ65IR2NcI/BeZMGpVVGYn5X
u+hAcabr9sxCBaGa0ZwFiVquBd3wbrSgtqRVHaiQBreBCvVB3W00oUBokKWe7m4aULYjvFXAUYhR
buacpQMXQP/MO3wq7FGIvbG3BqVtOuTYE82gAHZx71LouJjqCbT1h7IL+CDwH72J+vn71rAk7e2J
jQQlOCgk2iGMy3PyARByT6/MymnRTMXL8SPJ0/d0teb0yPDTtIWWopsURpiDddrP9genS+rZ5Z2U
r0fWzOpOyQW8cCfpv22P6kMa/O9Y7HpUJ4F7JJ+SO/Ur+TJm4DA+4ImoP0iqdXdTWD4Z1tQ8K8xI
iFUAhFOA1fW326LB+cPlQrBUK7zycKERChPM2KLu2agx3ADWp958mWdJTn2pXaO1LEfLdoiG93Eb
b/AAGLoFsPNxU9wdadLXLQFH3oAjZ/4mwwDg/doCzXjOYwqx+ylIp310kd6JHeOWrLcMKoPVFj4I
MnKKDy3LLYLfnc8CEruXZmtpK5UWJrQ11LlrZUJimbJotlBGHYEHY2NwUxkvTGce6VR6WSgOtol7
PJIUQKqKRbGopVL2/8g0NNT7M21u6VShMnITyuEawkrTcgoupwHZY9d9Hz1SuI+PBSdeB74tCb19
3uzE6AionWE3BOF4d89Uvcj6Mtkzgej3Z13ys30CHXC0gP1Ln12Kfwd4gZEM77dR0jj58GBU5I/C
w8vMFHLh1HI0nGZ6E5i3QYnmAyPnvE/v7dl/MpQG0tTVaf10j/ZlnIUXvxHTTeTcnZ7T9lSoVIsh
LXcW+yJWicgKuwX4WmBRxrMjdF1NGowYOwhjKrTs2zxlid96Drh8OIeTb4iZClFT+78LY6lXtwmd
uRHksRa8uTHTGh/0cGjKuoRLI24l5E5psrmMO/AxtcZleIG0seb1XFoygddp3b9j/E3v0YtOVN4N
Od37nSAfq/ikb61FygoKpIAxt1vuWm9yiwDrk6zEhKzJmEjd0N65l8F7UOsTRn2X2R/5IBqvLe72
abazSMj178PTrBergy6cHt2AxMeT7B9ZMDwfYGy0K8UE0/vRZQNOLCNi7FMEgOAbELFB2WZv1aoR
RR0gVqR9lgDuiSzPcwvMPOWyGgDSiNlK0HilaB9tgqBrEwrd2qyn9cHcoHzkS2aHVqNjIVbHDjNN
gLawUWPYHmaLBqqVPgI694nlp9BnN8L5moQpzLNXassdeDliGd4G5hDwNr5LR3MzUv0wSDj0TjkZ
HhjteX9Mox48hTrr4L/CU//SvwHaAqBsXBaN4YkS8i6U5mOQB5n32Rw8oAtNt0sTn4xuh5rcfm5Y
XOHXWAlX4Klk/ohzutrgGi9mo8G4LpdKBbxOdHwA4TSPTGbqIVQIhMXc4NlheAzr/oUZFXWGejP+
0T6HgAVU5xbuR/Oo7kC+6lzDdtRlqt8xuf8daU7oxGQwPpBiAgSg1KxzdlTYi0GLUl2dIhF8cfbu
TRHSofbc2gEjeJlgp3Y5vQAbuDJGMP/GR+xuaX0guc9Icc6fo3u3XwJbqjunNtw7xou4CULXCVkx
o2ao7q3/iN/JxT25L5364kAFSX5d0IcQ0802YnbvkGFQ0BVpJ5d5Bj7kqOvb4KrVcFbdWwpzxQp4
+eDkPjQgj/RfGxBbRFY5pP/kr4S/LiDdptMiAI0D3VAmhERPhnOBizHuTKrW79BBYcjo2KDxpGPe
/NOeC7K60RzoChSGwyYt1W29OX2MsZaPcYvwtTftvvr3nde4z8qHD4oXZh+mfoBJk7jkAyAZ4iqV
ZhI4U1KqeyV2GuLX3vK4yhhRCTNJHQ50vbQYNwgtFIBcGlVUwuNOv70/T+/1l74rS7MO4r9PIEot
DMqOJ1k+Mulk2MVGvusGCRCgGU+QljrJTaw333uzdnifQV1Diy0TP7+g0I9TOOvWlFpJ9tOsRGRO
oQu1eY2K2Xvz+QNw9T1fARKbbCRoaLTZzX1FqnVz04fVHNC7GnXWwAWdLHwSeE2zkOIUFeqTNrvE
jF/KIZLA/CtxPaDHhaz6rjCuhbF/MsHMpGGJSrgkST5SrNgND2cYr0BUSO/mzv5SAK7RzusAyoBJ
wK1P775XnK33QyclVBBY4Q4zPpj1GDcI8ghWDoxeUnBlg2+ERXmQ9pYZabQqkEK/vvwmfDNA5qjV
Ax4nM0zZz2kSMnTJHrRLkt4642rAEMDR+Ojnq+7ybHdoPRDGvc76/FeMCrQBCrjAAs/T4gZiGZJk
XLmT2WVDni8Xk0gy63xNCq6DZ3YGf2t8R/k2W57nThcUigxRCcrcPtf82sWsgX2nEyLJ9s4dl/ji
3YBz2OrLoQW7dnEYkcvoh2afSb7LAgZq2Ia5BVfzezGgYMdVU50mmCk6a97B9Q3SngTubkCij+4g
EiQ3W/0Gj7Z9ZBwTpIBMO2+5h9J8Hu0n3y8mWKHnH9DQ4mWQVcnbAh7a38xWGV34gTxn4dOaxJww
MFTPGdQhwXnCoAEymfjdpMpDQEh9YHeL3l9zRGOrGvNPf28dqIARrqGzDgxT0AFVE01SBSBzRCcf
kI4W3FewadHiiWog+00i8mAo1NZV5m9qj6//ORtgKWWSVtqh6fXGqAWhUlfoeV0AFaJBjewPDTgg
bb/4HWuY2CBBwSnjveE1xIszeS4S9lq3U3Jej9EOzqwuREoMnsLdIzjQaul7oQbIDNdY5P0CIgWQ
I0CB8TVe9AXxsgPQcvwUstOcp4dn8rrSXGqV+7igKi4RNTIMkzY06KSY+Bg8FZrCaX876YCKgTlA
drdfPwT4ZeFKQAwNcgGSEsgGqFyBolfXa9YT5lXCe3y0we7vOyUag+Qcu8vAZuD7o7vziV9MD85p
FcmGjIvA/pyTHQ1g0PymTD65AdOHamKZYTzRTHTzEL6Nn9LQtRtf3DzpDI+Do7UPO4POgAZ2JiRQ
0LGPxtN+8x6Z9/DbRt0my/6x6oOO2aLzAoA+pCdUD0lajdDo1u2wreFYskOqKIHb3UVHMciT3fF2
r7hWFqkOkEk49Iw75Ic7G2p2ICnwZbgCbhTNsOlpAaaV+UuvqRICVf5rJFfnE9bCLNcaiQrJP6x0
JoTYk88AMKZ3GhZ/9eU53Bs4T4kaMLn+aIJiQwCAaigT8A1A7MHyc5tyyDJWuIgwLANpTtrpZ9Dz
G3+vUe4pm/b6uGwHmVcM68ltqjoNs/t33z6i/bSZ9tBr5whl7aPUYTJq6M8N8tvBmH61C/QmqIr7
w0Kqiri3qgcsdZB1JCnCHx6MP83IhZ8N5IYnr5+LfHGujbNWAtCph697Yp5qf7ePrzu7pGMeHxZ4
MIOBSUQwLpcsHl0GFG1AMRLIkKxo6lehH6qlTY9siwtkGEQ5iJVbv1mkwAVhGXwulLvDoAcmaUE9
VLsOMPbwW2ZxTg6d+WCYvDvTHRzGkpIZYRgnSRkSjPnRIf1AJZCid8mCtyyIOmkEpZ10QU9pvQtD
hA4+lVEIFEZhbSEYPSeNv8v2gZ80S8LkYCZfuMwLm9hXL7UoilYxPo+Wa0uyLZrYB4B8/IpDYalO
Qt5CI3tIjYtdqW9ohqMVlDo0aaN7aYDlwTuHMBRHiO17HzwSLpzr43Jad4fFoCT4ZsxfwyOIuMCS
/zbA+N6IyXYGoCvoTihrv6omaFq4AYVS/QRbnQD2bd3hXWISL5l9rksItIOctMEhAL5VANk60G19
wo9VpNOOlsYG9xjXnoYqDPvovGy47SibvUb0Wlz+KPNmPsWBVgCQHYgiyLUZIQmo/tXc7kxQr7YS
7iL5ymJQOmndInXtnV2CBIIjF16jnd5ZAfp3G8yxrvF1Zr+bDMphYL0MrYfG1UA05Ok9fM7SYoSH
AaSIgz4ebXYY1C3elDfugYcl5+VemGBPHjKhpy3E1wcUKgfze4xn3NRzB+ZyHFlQU1CZ1my2M3E1
d7HgCJdyX1BRHJTFqVyd+nTMwGNW6OFyyRPIosPcJ7eSdJXBLtA3tJGam83OiG0zqOvBdHzWgkgL
Ng8tguNcp3KJI0X/hUZ3FN8JzniMuoCOQSZ839H/MI8yc2eQM7CRij5EHUbXOFAYLXWKGtpgNBoN
h2soeKyUfJSO7PG107Yk1bQRI3DpOaephwpjV6MSC9FwWR3yOc/J12uGODEUPq/aYq5N5QzknB7a
asX5cQAxMdvTg901WrGck6LjOlQrIPILihY5htuxEuw4VvToxUujTZIzEk1l3tpF/2obWTjF3CD6
m/H465GH984auyGsw5/Jyi3ZB7I/2CFw6u9HeyMp9Dhho0QRPSm8+TEEnG+RFuKgecnk5vUnE99/
e8za0Gf0FEoM4k3CJTApXkFLfnXYIcUmjh63bxkm0hnFZBdDrgwKLr7v6PeS64H5hSuDwUinWsXa
EuVVu0/us+zCh3PS7Q2mlUySBQgL1kqgG/reEnZNuVGl83JOEJaABaF3ppILumCGO5mXTC7563/9
zPv6Rb/uy6H6J6/dMp5/59G1Ok5DvGyTqzQOQ/l+Mik5DJB2Gulq4MjCJ7OzYQMe3sJb2AZ9bkr+
2KajAq4l1SE3xsskT34wz8ZuRaehzr86Pe10UXyBZTR1Shc+bR/G2SB2Ibcsz2majepQjbcNF7pD
+trbgW/Mze/D7ZzgTuvSXeoLiDZCx9wghKOTLWe4ImAMBtYQIOhvbO7tDmbH5HsdAlmIx7Djkexr
2pJIUqG+OQT1K4GkbC44UkAFQ27jtvhpkvoHzR9u/7y/rb/2Jz6B5qSKMmXvXbTtRxsO/dSfTGp6
P/W3vvziD/lvi8DbZ30N7S+PTEqLN5vMZgiUO+vzLv1Zn5pDyOBmbUmTB5lLBqIZIbKQaezOaDwO
GtNyedkwoIKEASptKrcp83IPxltfZWnBYXHsOOq0dtdB2QPtdroetggP5xwRGjr1gNhhgNaki60M
sEnFgG6UY1QMIMn2RL+8TVmGL8NjAKJzWw5wkkBXSKNyA8Zq7Ixq0QZkUTXki8qo2/auKEHIHrsG
6nS3vi/kACVOUwF9dFS2slhibjloGrDkAJ0Ik7AsTc9YH+23tp7rsp4kb01aPPm3xeqv0xachuma
GVQGndJsDrarqKtS26xWbOCfmpPfpVIjN6DPgLHqzqWF5jLJT6N+w6rYYrtE3VUbHUic/FSw5Ust
jsbReEQO3wLlZd5s/CJtEETRZhNL6Ue+aHBGNYAB5v34YRNvIjsa26gbGrzgRihgtdXo6yf4IYE1
e8fZB6ZFWeSe1bNglUSan0M2iCN39ifhQCdR55eYUvOFzyAkZyYM29eF+o4xE/gS4hcjmPRH4KoO
MHdkSgdZPB+C67+gdBM6C5jGq9H6HsB6ld7Nl8U66Wm6Hm4zY0iq2Vh3jDkPiChTg+G7TN6AGhJq
kYtD0EUuVv721jLrrQ0PrDqc3qgqivkcFy2Rste9L2uOR89x0pMTnQkXHpJqlCygHLSh/cWi+uVe
wFDhKygj0WwrSUuLLifq0uwNWhLVZaN8N6vCANuHZkMLY3iQcVFo8vTxw4zGMewJYH3mqKiSehra
i+aODDUlhxgamlL4UlBiB53AHYWI2fnboLxjzjlBUkIyP3IR7LJQthGPd424Z8YbUXu/9+eDN6to
FYynwXhlR3bMVfyu9ELJToxC3ak7GA4TJxW9dzTEDwKeYi3bupgDfrXlO8Llve0rPYdwruIm0dlk
FPy7BGDjQydK5ym9LrooN9l/DBJBYcgTD76CfQfQyoRdsjGSkYnE0kP5XYnKF1MtIiOvYhI5r1RJ
8jBOKO7K89c9hIf0mcbYLe3lojQCyHF45iX+0sJCFV2Upx42TMwX5RBtbsv3MLTcEHNULVGHU+nR
sgHZjIUyI3Um9/8nAyAk9FlNn81mPHwzUGr+UtYytjGEHHWtj0rc9gxeOJOVk6a/kE9aziTxKxZt
xp/QcLOEKTV6HPPq5ZLPpT2CC58p3Cfehl+kSlBy9syeoT+IDwZbzKtxWGbLZMl/jM02O5OP2WfO
NJBTk/qTe18AYDcP8TWBgpruxxIVBhiMpQEx43U9+NInmSPuFTyiUM+/jHzw5llyXRQstZLnMYkC
Wv06Kk8OKP4T8fDg+uCxn9sFc6veskQFlsErkNcQFPIeP60mecQPjNunwWfbnz1xTfWaR72P9ZIN
KeoLQnueQmeDh46azcJcOxv428uQSZq6AmUiVUsuXL5YOpySfz4EYsxacqp8oGxJgMYoSF7E02Xm
w1wnNNNT1p7/l2JBcCH5eD4OQ7XeDv2JiAPvAVZIC+VGPGFtZ9UV+RjuBR+ww8900aCzNJ0cNHm/
DuI0m1R3HCp/LZ34cnt5gxzt95WfSBTJR8pZVElWuW2IDl7om/cXl1Wko2vPrBmgaQwZWzJJ2IIn
0aWV38G2ThI3DJe8HRc9h7fl6nbthidZ2hNZXBEgkUU02nrt9IzhGvO5xlj4k35D3F2k6mZMWpqf
Gkd9yCsmXC3XlJl8UCy63Y42dvzS3Auur+w4/LF/Z/3/KdKCJGvOFdUthEUW8ve5KcvHZz01+Dy4
ZTfjpH0q1SjrwFkLDiDmc9z+hCQG6wu3EJFnzURnxvbGFsUVY35EO+Byk7Oo9nvdmOHat4EYIM/h
N/gimnc8fwo0noil1MhKagKwVBEcyBddUbCb0JYdAgyFau8hSn4NygIASOHssJ7D9TDFFVkmR4MP
ZA8amTbxyX8ZeCMiLtUtkht0QSyeiJzPf1hZXFO8EKwkREH8st6yhh3NF99ETLbs38SOI9GYBJ68
82zy4Ewqn0d8lzhhlTflsIr9TmhgsROVT80fUZBkD9COSKV4JbL+SvU1A0+PvMguowWEB+XEoICq
7vaT+13d/Afb8v/KYZo+qzPk9BDi6nL+vWcYVncMDurqKK06sATx1eD6w39LmTMxHMobVgvxC7jO
bhbL1q6EQcScOR/eyfgjEvFUfbHgh+1wrnPvRab6ImjGkLhDlidNF3+DESB+r6OhGPvVX3l3/6N5
o9Fb27Lv2Aj9Wbg8YzBm/Gk4HA0RIhiT2VaMPeeiv9bkaSLBQmaCPImci4r4VSkkDHwFlNqq9kDi
T9276aOGNhr9bT94RVyJ3DZkHakVn489vGQHoVrYKtvtKDfkmk9avzQmog7kPvJUbnQcb+zpYIA3
eRHbhqEkyHQzTLhixo+xxBDxw+kSuolZFxMvfzvh68yh0NZqCok/+93/7fafQNFnAQ6JsUw28lSY
CA5nj9DKHZYz5ENlJ8a27JUk4URREej/MmhZ7KOE/SqfFB/02OUpCSl39EKYEHRVioELC1VjGYq2
5CIUDFWI8kK2eDIrjbRwkVipdMidnCwLHS0lyyF392lW0iHnQb1oDWMFep/ZwnAdQ4SxjxpE1rTe
wcYkXMpKOB/mfFfCN2P6RMXvE5qgmTYtwlUaoipE9Uu7rL0nUBcBlXsmO6xti8b6PSbrIz7s78D/
omTCLX5Z3JQbKWOSg7bPw/7D4mbyrLClpXDKIAISbABy4ScJRBwcufWatKq81ldRfTcjlY0rnwRn
X+Whyc0iffXHSicxkR1LjuuNBRGXFSUv4hGWmh0F0Znwmmwqkb1oiRyP+JfPkXhVJClkiUHYc0k1
dABCy2dVPzd0bnqIFzDhjNIhKnpYmCVAGlQWJ0N1iS0tQw5lfWTXgiflUbEz0HKwyevUn6Baqfxw
2AEN+Yt8UqV/RWYYLkMqRYT1G7JM8sPRFZvJzK2jgECIGiCNZZHErMpPYnePxGU/j18UG/g0nFnJ
LxQOvQQ6FF4cYN/+lQKRHwmqTuaSn+T8lss7Vy5rcGY15ECoKoFE3eFLzo2N+IwkIeYO3uzVJOxA
miFrxc3hzzC1UCyo3qAuvt5SZjv+LpvuBviAcgc+BxSNSMoRNUvC3KOOfn3pLeqe5pExWPvoypta
onLFNiPP29HI8xaDBeYnJZjs8BhKmyOVMOgacDm/hUFUqtewjLLZUMibKO4N4gsKArcs3dlPWsrF
xZdVEpkRSUXZM4tSkkxsDslPyb4R/YpEiv6XdzXKyQdyMPn1F7yJuM3t0pgJPUblOs5QfWKxxD0U
/1OEvrqbaEXO8Oz+7A4PyqWxR/F7xBeUt688ykScDrH+PMj/qLJZKB+Dzh7K2Yrjw31aNswZimLG
JYrClEdE3ER8UCAH01qiEZBxLJ+JtPN+swncE+JvyKsqBSAv5CpZxvVHG2ET3siJqMjfuszwnORy
WArOlHdIKlfJX+N5SNDk++J2iLGE+RproQ9Vjd0oL2aqMnaSl7E0E0PSA7KIDQLct2wMLovvKSlL
bgk1AG/CCB/sJ+ZXDMsMn0iSIiTzsyF5GB9+D49cjMmgNcKOcIl7jIoWJ6kyFMI6nTukBWRBWIaa
WA/2LI403pY3K4OOAxO+ffJ6k2+PfOONjGOGRLYsEXdCeGLyOXV5WUvZ2A1PNpo4HCIdsqZipnl2
LK7MKSbw55h0bWyJbG26MqtcjYQsX2Qd5r5cJyk/H75xVcRrFldGvuR18mqCFqu9reCvtBu/t8ek
WCgT9gBJ8QNEQ9eAQWvkD5hdMIHOzRLHRw7a+exTKilUSW/iAFl+KncNE/uUWHVNEZKNiPOC0IDr
4LQlgGlIwlS2QlY5IxK2iZPb1lGDPD2uIvmfV7bkhrOXxHg98arli5garjA00dOU81JIy3GTkCjs
uKgeUejiCTZQ9vKv77cMvFF5FnvooA05NZGBbW6c9dFwC3awkm62o9/nZ5QlqynuSCUz/BGWPw1f
wSXutVcrOz6JvxqhhUQ5ueiin0M3N3KCYPlZ9I5cNG7khD41DgkL65KKTNDPeOBtLDFnjYjk2mps
E6kh3uJ5iQU7QYYoB7SvJCI/AIfl5kt0Ik4TUzU0+r8GWBpJFMjlSurylxnA4VB4HuwiBgYK8CeS
00M+VT5bvA+5vMqx+d8zR/Irmy1qRxRWS1uTkcCVk/vJhMTKEcU7YjNILCiLI1pI3H1ZIvGHyEHg
0hKa4PP6kxf0GJAAcD6Fs9clycaVsUZsdLH2v1Og5ox4h+wXucpJEq02Cc+ciTJRqrTacgkEXNwE
PBKSEjY6Hl1/wn8VD1aySZLZRJtXSmPiv7XR0JEzkguTfSLKtnLnMZlMByQ9J/mNiIYtSYiTvMXP
CZfiekk0I6v0M4d8bmVv0ZYq/qfcvBsJtAbi87VkJ+caekvucvzLQlR2mS0pNlQ+UmQ8JM6O4i/u
vktwk/CasGNh0ySf8HMLZC+Es7ooBskk4oOhnH8LJJJRxVTq/76t+L+ILClKoHva37v6M8p6ecFj
F5/RxncTXYpReVnoMUR5KInN9O2lDTxOP12D89RSUXSi4pMZwbuoUfmVNxfzjL7drnF1JnK21b3y
QXKmys8KYxbEjRNLx2uWlRuI4p4tubMYCHlUbD3vhQiyGUmT5iSW6/wsVyWfxp98MqvkEbdo1g/N
tzj/8CaEXNnIG/x5V90ZQb4vooiZk6AR/112Nl4znyvew5B3l+WU1Px3Wd2ByoagalHVYtPuJqEw
Urzdmbj66xQdLg7u3mCLpQRcTA9ck+Rdp0NixmIgCYYlHgdWyY1zW/mXuW+S0SffJXdYFBH7GM3h
kw1mx/Kp+Og4w7ZoKjkql0RO65rcXIRazqVaL1Wu4oH6SbE0XAIbBl1SXct2S+QvF4bO4oDMAhuG
MRc9xS7rizoiUBAPdL1VcDGJkFg2ViRhGMK/ZZV3FHEnfMN4fI3lDC8Jf5IVE2PO0o0Re3JmqB1x
gjalHvyKJU1S+2Q2iDFnbE6uKBizH1iDuVHl11DF/I9NE7XAp/ZFVkRnl36iEGz/bomsbSJuGWUU
7Ntskhri0wFjgRJkb7cHEpvjdYqac8nrZezgOFmWBjYzdPF3mywln8dCclqyqwtingyVyMriKfMS
8pV0q+nUW3YGZ1pJsGw5y0oqV1rie0SAE2HRJyRdR1JFErn7KVAp781IlbA1UFopIiVLNlmnCNNP
U0gQLUpNnChunWR+8El+2VWR79mDfAD+KGVHUzL+pO7SmnklWV9J+u8eIqxkYQhmpXxWg+CUHhDS
SpQ/sLii1Puyp+SjKWTzcWLYf/4gH1A5dUg8951dxrbv6i0DFmKD7uXKlVZDAubwLX42gyx/LqD4
erLtxDIS+VTugZy0uA3iJjAvF+1gpf5wLTkX8Rt+zrMstNTPVlQsXuY4QLmCrkAnKgPJ1kp5SrIT
qHSCzyNGTQ7ZPwR9PCjlOISj2lCi60iiUqI8eDyHahvP5WOWy6WsjUQMovD37kTScNygnhaK9UgR
Z5Hq7XAtqudnqKVK05+RCIUgjReJg8yagOHjR1aG4sMeyQLuRMKcBfrFC9xzyQFJpVJ86Cuo5dZo
H+wDehL67CjMB5LkLn/xkhQKdIaJSNlzR0j270x/Xuv//tb/N4agwwHCFDbSHqIUvpanS5y3xll7
sMc0krPLYD1qw98A1euby0XqcOUyGaL9XbVPcPkAPiko6NBMdLbLjjNn4Z4xxFddatiPgHbuDj1v
z/eiUeyh3FswlegBjot3/UBycybFKanS00CcNUl9SjLmmf6f8gSOgX0qjfuCvCMuyxxGoxLMJmnq
po5DzrUlBy+BBofmfMl1f76adWW8JJWOQYvKBV378/ZkR5BDA8f10IVNMX0yyuS6+bSsdtvoXxlJ
UwcpZtcnb68TMn6yFcJEotSRYZBlkti6X822an/Ic647tMgpdC/QQUxQQvi1ExQoDYbzFNbs+ro9
u/ZLONBm8AjREXReva6MR/+6xQD0XAJQl4TxcwhsBR51dCJMeWlzAIxNiDhohKw5hw5oDQitXsBQ
viFonp7iKS2zy+hdJvrOaC0YMVStMK/GZdvq/r3IAAyB4DJmY99X1x8a1FWNvopXXYM1nYr8R7sG
gD2+9LZ5JGujwmdGn7ANAFPmHaHebzGtUZobwC/XtnRjf3q6TN1BjOl4vhkQWh78YpCrwmRRPzFw
Rxk38K4f5rkxEDSMm/ntLQAR4CWALN6FPlfGDzWl0amr7+vAqF+L7mWgQBDBxeyD7o1Wba/f+DBh
Sz836FSkr9tkXDUIc724+s9s2GYm9/BUDM4nOKPbDN3xWLg3FMmMlGHOys5ihEzzrWgQG9fpd9kH
MP3GV/fYWp+7yzyG57LQLwN4nhmUDY3ZVmZ3M6OnbK2/DaP7Da/gZUAOfEagXV4MQWlu1QL+c3BX
CbFKtmgyKfk97kFg0+szs6bGWAI6lEFG35gxwMwsrYuV9qA2C5jU492CJpXHY5LHB45jBMhnUA/g
tyCGAhpEbf3mdb8ANQCRd2QcPNqRLslSBoyrXXt361P/bVDjnyjjmw/RTIP+WfDLL4zN3LvSxFMs
uM2tCbjxHp9MJ+JNMDwEBuC9m0eDLpsOTjDIfJQeaDFyIvR8ChYeaD0b8UMLUwpu+jEFV6iGL7wi
Qmpm2LhAz7t7B06MemGAleUe3K59PqIRry9jxHjXpxlv17/73cF80BEJcxULinUHxiKS1BkjxTCx
Fg3B9t4qNjQleKVDK/SSTkFGnmYHiLmFgeQEJAzAERydZI139uMB8YyGeLBJir1IbIvePmwJXVlH
0lxnsu+SBJ/bnxS6tIXUUKTqzmQbPu29yB3oU57UbSB0bgSQEingLYcnEjb0y741lRk0NBHRwt2r
vrrmnU0MZybEWrJxBA8jRRcp7B8IZaSqeMHbnnzblAgmys2BIZ4ZnjqAOmbd52Nx4OSAJwQtLomo
BqWwzAfiDqC8RwVaCtZSus4d0E6Ut8m+0Df+1kAQz1p+4X1fdhvAFblaaOGb9SR7ZUL1sm+ZpwVt
YfWVElKKpttgcbj4UAeK0DMhrLHTIYFo0fRDhQcxbNqPGyzF/zF1XsutI0ES/SJG0JtXeIDek3ph
0BP0FjRfvyfRc3d3MNKVKBqg0V1dlZWV5TLpl9eLOpmPKP15R/tGsYuqzsGKx2U6e5bYPzSmiMLQ
xiaJbahWryrM93wPDQSZ8LEoTxTVW5UB2iXwDylZHR8y7nVpqoroB0JD8d4RGlCXaqNPg2FlAR5X
zmPm3hARoS7E3oM1trLdJHyyP0K3eE6z9TjnMyfY1XslVkozjxZT/7Uo/lHsTRXDZ3nrFr/2pf4h
7SaODoa2Et5GtwWCRCcK4O4e/NJLL0d3OvZnBKkQ01SJRy54b75DliikdqYNxEkKIL4W6xwJryUp
CMydy1Bk6titoovlogIAMgc6kDuXwoBbdPviMFVeFoNIOBckMGT9w927P9wSi2lOrQaJAXJYKgdi
L2PbOiDtBiGu5l+XW6jF9Srl9FGCgjG5Cxql+VuMC35gtwCSXv8U7JM63sbUzfg4F0RuEQUdNXpr
2Pfxq2qjTlXqv1rvCOpmdnoclCVGd8AwlcterY/GH0nhzRN6fwcc4x3tSm52U5g8KOqhy9ak0v4s
N79RsWI9dh49Fy+L3ZSbc21e6aYw/N3DXD3vV24OOnlqyBIV6PFB3dyziLvynvPeFKQPbikPj41f
ehxJiJweNdrcxGd7j2aHlApPi9fZfT7sg0pR3GPIVsIUsegVlUPzgn3KuWco0eWeov4GFtqn/iUh
Jno6VarwFtzhWp8ZOut+s7z2Ni//0c7+TKxOeUmMpgXpyOP6+ickiztt59rxqNL/0H6giKp52S8t
X+6NjSPTxjzzrVWmcwq9U5q1/rlxxcrDrmsVKfgD5+F/WHmVyW1OaTHFW2LFJY08HUBvzT3FDgdA
jCVYxmv5fUESe0yLq3L4GRfGn3HZySMgvchPH6z5O/FM0Y0REt+U8cIoAD650EfuCBuM72F2mJtw
/qyaTFjrn4Lsx72u0RTYD5DNR3ezooqie+Je39Z28d3UPh0ktvLdAqljH87jdcmed6IWjaaYtXv4
aLIyZs7v6ZZalHjXgur8Ps5vDuDCAcXcUKX7p5f3BZHqYhwxyDfuN40Dpyh49hj22x9C/zt4aV/3
CIjCQJMQgVm5/iEy1i5fadPiUavyffoQXenYUYHKaCFD84Z+N612biV76z88akaOi3OdUpL4Yv8W
VMUAHtDd4ofvjAOCCtSI+8/sKpTdW/3TftQr9Mdq75r5P/YbGh6iZVOw8XaovCXcesKjtLEW9zaL
GvlT91HPUAZ6FXzj/kqqE6rRenSYV5leK1lTFl8eX1ibFbFUixXaE56+wDW6EAxoDNXW+c7Vsxmi
XYxAL9RbuAYOmngXq1ve5IcIxtUmty7SMUOMBk3ZszX7+7a+o+P42P4Mqn/4gHirU3aX8wP6p1NB
U9AqD2g1clwWp9/WsfNEQYu8zyRb9PIt5GruFLnj3P7FjcGhBzqIZs0NIdyygyG+bBIYDScPjWXs
APpk15huSUgk4p5UXNodom9ALnSHZBxOGumFfpktglpMuK4h7gXkKKLr8QcmWPNQsmCMF4I9GtZw
98+udnCQvEIaQSiaIC7jrlDls3cIHQn7lLZcgE/8bQOQoyc0JqGM55CzxDODQyBkUtgkayoNpKhS
JNdAJZ/qJJxjU3kIAgxiiC61ydY3DSMEOZv4o43isLMXYQh8TukR4bechQ5FqeyMgeIkJReUPwGv
UkwI3qVMCuiPsvaQWAieTmTtfKTQrOnbEzOSqHy9TgKiXGWGIAPCNw5nHkzJFHUgzBKJL0dbCMTn
IKKINPaPOKYIVOQTIVY1NK//lKPR1kuYrgCzTnqRbCY/AIeACf9RsE9Y2YUq7lBpCqYOR44/KXgk
GKtXbbDvN5qtQv+UtNFGrj+CIHC1GmelBBdgGkIh7562+tRltlbMLQYNJ5s3xLMEZzPDsxB9RHii
8EuDXAq7pBoWYFFkFuB8e0G+kJ9MEFsfdcmIctITIJNdiGArBThsiOm9aBt0jAwiOYumcA3w2IML
KCVQCFvMs6iuYJkSsgrOIEoFZdAcKACMkPgCJSdYS1NpBuATnUdouSaNmCGki+8Sd4fmAcqMBS8B
uTNni36enBYtSjBC1KMOLiT15TBRX907jAPgJFLHezeaNri/jcaU1G1/I65W/+D0iUyPdik82hse
QuSf0RcmxVVS2clY6gCHgATSXRH0v/BTFA0bKpjuJskMMKEUHwCDBqvNuosc8ATWL6WXiGqCAJJ3
sJps5YS7ZP7IkIzEZ+ye7Q3h9cdLs0dkr4Ch2P35QEqo/NVINxgsWFjhhozLqP71tTwa036f3zfw
FeSQM00EkHDz/0jy6HyUUuJUANZ0q4T8C5IWoCLEQ+e/b6jDpdBhti/cCCvrG/dQaIUJtg3UOema
3A3QYx9OXwvxnjJCTpyAViHAE5/D6THGQDdcC+dsFicYZnuwSG91bw1tbczg++Nep9PrgezWBLtN
Rqf6qCRUCJiSvJVeCm3iETFnJquZy0AxbCVnVV91zdlp3kP7FF9AJAxeDEg5WYFZMkhZ+99H9sI1
1ELsDwaBCQWuSMJ15nJjwexSsEyQECuOWClkAFmC3EMu1Kysqg/OwV+B97hDK0gMdHR81NM32Pma
AHWBnqw8Lo/+JCSBuSRZmYUSZU0uTWkqLUUNJ08FxxZtR4Rn5R2MYRQBXTDQs6HvAkBFqJOOhrAg
UZj1AaTxhYQDzmugJ5P2H5wK1jJDALKX4pprrBNg6DOImz0Yl5wUj4vvK4C+TI4JxuToExaxUKeg
zPe8oDJ9yM95huIC0GUCc0UPKHL4Sk/JVmoRymIqPBCKoTSxrA4vlQUBYsBA5KyFnrXAShiWyWS0
0gwmZ0ru+JXOOwIzL9tV2kcY3v9NsxTR37C2sZMCSnAJTTZVV+bx5pDwAwGasuXKKXBVMaRBpdh1
ZUTcXIKMirEQQrC/AHDl5hOCSLoLkOAxNhS9avZCJE4wo6oW0OlC6uP15lIpBHFuAPjMaVqBkpdi
JsvSpSbWrASduKY2sJJGhjHSCWj664KPMERZiLyAqcN0brdFyAaTXGg1KSWtjEqCe4mt5ykyHbIt
GI5awxgamWGhcQIdNZiQW3iiBgCquNV+drh0PlfoHk0x67TR5TdlQjDlC00lpSmBECHIajPO22mm
GRvAhZDpWzH5m1gTWWxOk80IX5bskdaRng8dBFBVa9Bk53gZp/rXLHhpPkyLlJ1cV6OTMwwc/URS
T+no/xBCDbcO7R9KHJtr16zSRwpnbqe3EdY/i0VDofPW9wM5tcnfV2aAFwvz99KpBk80fSWD+3QA
HnhzLc90jCG4aFUNcqCImhziTJpEht5E64ew3uqxWf+gzaT3ZjRJR0tm3ph65aVgLjukPApaVW+S
piIe6R1JivI2C33Kh3/xYZrg94NeGOsMwVX5s85dEw/TTYobaJidY6KNlD1bfGGsHNb1xHbA3Qbh
ntnsSKBsbpe8JxtDavvFgaLLgmajUmri84RKFmnBOSXySvCQNFh0diFbIdvSxCYorwOk/w9G1zTi
ZhozlnlxJ/+bySMsZGo6sXVp2kmDqEXD70wOzOdeuR6TijSWTQgydRiMgdY35MeFzklm6KFxrdRR
QnYEmLcLcGmVU8MaacnqhDCABMFenWmHKceJZeN+fr3bokTchO/ZKfcOG0S9Y2oDgYxWVQBRhLKY
syNQjHLz/tKEQnAV9ZzJD0X19Y/CWezJnJKi5/KOK/GXG+SWHwoq8bGQchtJjNsq4uxsCIDQBMed
rTZfeChL2jSPMkxYItY5fud1+vr7NQj8KsvZX80rjH+NDF12ShNQSkK0UQxf7DUqU2U2pTq3PguR
JgApzG/g/q+PjeJXtZhUY2QQUnlYREyouZf4O1n5r0MkjWAVZ/5CBGpSW+TQ7EMhfUutJAEkyFfm
62y7M1TPwgOfsChu6BUK5LYdFfrEICep/n4Gl9F5QBuFboJG8CqZnnroUJ3+MqNqp+DU2iT6Bdu0
FhcQukLv5SXjH10zbr3LECmz8Wl4at7Wx/6tWxtXoyKISrvUiykTpD/cMInuaOdj6S5jSHRoYmWs
SgOJI//WIt/tlZCHh6gdfcJbN9NE/psPBF+zSHfb9OP0lrCgm3E3Rhn7ShkCOgmtSv0HU4K8hP9u
bpuoiXpJFA9nA9j3WWtJBSWdz4tuuRXPK14GTfx3k956OV9oWLLMUYDxDGABoW9WGsd+oVGFt1Gl
qOI9p6J/+Ou+PGpOYR/UbNWo08Unipv0awhmOStb/0WZ5j4qBkmz4p88qs8bZZpK4UOjqcgUbebb
0DyKnc8806JTkJ/4cec9OfaSaO/WmjW/7FXsX722OXV+8x3tjJNNtk87effVyK1u9aT1XWZ6Ff85
PnSuvWM3aR3/7jTB/TTz47O9dXbrrVfDqRA/qtw68ojCExBrG1yCHDBd8gpungL9nPvj+Drm+LhZ
59TRz1SZpsfXq/gV/7PZz78UlxJe+6VugeMOZV2x8DZkuJyre9lbmfV3dQ4yo8wcjdT6tV5jAtYp
AGDoYp8qpcEXnYXBdVxxUVamPImEEam7gz0mqdhZUlpA7dPSnzYaYq7FkZJMJ7DDEylVv+yQg1zw
H+5ZEuhBWL9HqyGqlgEZ1+sMZQemRupABRVigatSSzTHMvenTK1UQkUYYpV3t0NKM7GBMLahihEQ
bPMVTy0JnWDPTS/hzKr4bguZDjsC27X31hC6qOyx9lJy6PBEc/aM5sBfZ5qzsyizUrR2C9HEtq94
oVt7iiO6n6NPSXlZjiIzVO4okGvohzEfBfJjA6A0ph93itQBL+cf2uXB3EN6BBc2fSLPGOv8KLCg
hCKxyuSUD3YB7ojq3vZgSYyquUSGrpnBy+p0eK4NWMVLX8547I9j21++PH1k44lo57hstX6c3rRK
rLFm55Hj1+t1qpw21NiDh54j1TGxh3plk3icnWdnDRuNjy3PutFqzOfUJHO8mQvcOOKctKCDTlwo
Z1zdkrus0mibMyw7iGy6jL3LHeioVvAAepcEKvfItHZOUkc1OKkn1ER/AuqiI/I9NMNETLKPIxqh
TcH/v3qMiWAsvbhLJzBaC81Cnh38Akg/Hs1sKFoGYV5fqH6Dz8EjmP1ZhO9h/LItfpkppzvY3PW7
u3xQMadiOwV5ck/hWXSYDAg9WQU/He4Ho/VwTlyyBCuYJUsEmyjHK7XMLeBO0HHMfar5YJeAG8WG
9H6pbBKtxFF+mZ0c5+f5Jaz5hQ0FvBOtpITBz0UoLVW6h/DpSl60EL1QD303XmEBuaMCEwrL4L04
7u7TpY0z6khSXL26L6SFznQIOwfZ8FrP83WtY86as0F+Wpy+9s4XFcfedhgPn+PyFECKniGM5fqz
+HEwjo/1Y41lKywKi+o7KCwUDRz+VOUoxiY5Nv3zQn2BSjMV3pWww7slxXyIyKEvcm0X6uf20Ss8
AWfJPTYfzQJlg6pI42X+Ky3We/MvIFmAJgStn9DJQ3QE+0hvZxD9EnnvbQA7N8hx09Jim/YvuKCn
NwspVkwpNUzfVms4nD/ti3NSZ1pakAFYYaQeg4Tu5Tn0Y5E69qpe4iNvQCHXyTv+0RTX/wZfWLSV
DjgYE/bilNJ32LmxB2js7VwkuGwAVjtPL8j6kDZS0bWJRpB/83ZBjSY6NVo+22VPb05HJQ8hcV+1
Yjv3ObzT/lsf9PQv3pm/oUjg2zyIMO8+ors3Z1iwC5wpPXmcT5Mv/xse0V3NzfOpcS2io6sJ8OUL
M8DXdPp10Mb/73W7OrXJdu6/Q5K6t0YukinRcQsRF8C4sDZFe11t9rhu6GlQUJLxxP4X/VX1IVUO
ZftJTimBSaGYcjGmgEX0AfGgRd8ToUD5fuWClQk+g8opO1yM5Buv+sNhC9tQIhymDBcVX87j4yJ+
1UH8wCqk5yXDp3M7YknetD1HRpfZGhNB+D9A0JJLe0AWPyYX+6TFb4ywxBFV1qr1KJYIH+FONyvS
jwTvfUxgoyEb83AwkOOlPg5hMezmLaxEyBbHq2MPFwZpXmSp+MJcolK8q2u0d/Xaeod0zM8lj+d/
1IWTsX8N+ApJwkUP3qIUPWivxE6KknGCZHsoM1+yv2HeitFeskujp131KLDn9tMOjtnCXsnMMXwU
hVBXW/snahuUEmouIXLFnde6nee91pxmT9GUhS2TLZuABDlGBfPuXa0G20vslwcwJrD0Kr3GqC8l
kSNbdAL2MvWKiiRNwd0Ja+73pN+W1thhtOyHoy+KW1G7oCz4EJqSu8416GClCnBhitavaywyagrs
bZ/on3Fi20Zu+IJYTszLtNGoDltfRe8VlidbSrMZprw1o8Nh59m6W3P0j7986qnxtI6bT/dXYS+u
Xro/im+t2pAmcSOSMmDZz5uTJOMrknazq13ukutGLofuTbILdH30TyQX6ezjPDv0/KZMUmnNA4Xq
N7BYkXLW67KzpiSbhg348sCUxIaKWxQBFKmXObQoNaD0S/OVFDrfFfNTOUcpseI2xQWKVaGOgvmJ
J0IMSYPF7gcmITAZgU6xq1p8lWx9CFs/gHQvys8o6oeLSoMr+AlxK6b/Ot370urVMqCTqbQ0FJqs
nyUzm/fJHvLsMhVnBU+4hYr2+M57KMNyG+k9BToa3FjES/MJ5qRvEOdBEiBgHDu0hCLT+aEDehCX
6STj0uPz0EK39zLPeWixKWy7jU4j1Vmo1kUwZexksG9dykJAcRQ8pmjpgrhXzxYjjsAOyUFgNNUZ
CMDVeFzmM7j8sA9BTnS6BlK4ehrtq3eLRJwVAWsh0OX/QkaFtXm7GikAFqfd4BeZvkApmQoFVYIa
Bh3qSXAkFExPUv4tgdgWFEB3WE8AhNE762MVrr2bV+8UCWjV72YSXIYwo0F/AfMjcWYKdWJNqopu
trcgTFchlon19J13WyxUYiXCmv5d8Ah4xoKe8z4iQVwY791dnD0VJqlGQmiRQAox234Wze2tMyQv
nYzeb8sKZBuXi4TlObMJkyfF7MJn8eXlXeeyRDXf2KOfnZ3QAmh0HUnAAJdImz/WKRyDHa69Ht6U
PJweiNe1jqRRoKJXH7fsTiUss9LKNPXTOPXR9HFEMuEBdaySL+UF2X99SYc9z/rc4nzmXFYj1hhn
EecLFQWIjqhZ4r5fnNqIlk02f5WoAgb1aLn4edgXfta7tIZy8/eWG7HhtGR7GtOXQxIh9UX1Ep3D
3R2nL8l6uIVvB20Ines2TFBux07ptMfTaeNqRfjB+IN8nvxZmWu8Wl4tgwIbx2YQ8Pps7H4sZ1tE
MBroQP0SbljziBmYaPr+rxRDuQ3JFghbnFHCJ5yRu8czBF+l/CVDSN8CR4qYdHaQu6I3mu7pKRKD
V4eB2gzj1ixN8df4C2AczyGFclNqiLcW1wxCL2xGVdNrEuoQJrUgOyBoyxDkF5qdB0wS5R4LgbT/
qAwyzMQp/2qZ38uHI2ftyaxBJh9HcrzMh0im1OUZjsfaST+Y7TzO3AdjKq9SFv0cVBu0CuC4/e+O
YfxI+Ylsq3w6Qrz0kdZWh7PIREDFsZnVBLDO7pA2cakjvtqcien6rVZVQcR82P8GfYhxUaQYpGxN
qQiitm8qcLfn899UFGBk4Dh4pf5hzx8Ocb6o8NMivNifBVmp4DbEq27jcTvUY3u6kfRvmXVAk5tG
V0IKHNraDwRo9+BaryoO5pG0/FOIKM0l6A+M4sSlCYkOs0CmihhLm16n4Tf8qTV1W62Wpvc85w6r
Adl3p+Du63eLSj2irnTmcxnj8bjDiEtLg5fjsY+JYzT/qtac3CaXQz7SRnqsiXxrukt/rWyA2DWD
ttfakW9O4w1Gc8ripnGBcda1A9KFwsPj4UOWWUTmZt4lTW7r3Sv+y9kBLmhv1kxpt6k8MBOGSn/m
hqQdC8GBInYVsqOxAieyw6nxfooI9fYAR3wp2pb4CafyJdrTw2VPaxzRnNTUyMdCnUXCKgS/UjXQ
Snj4fHBdquHmxmxd/GXuwA6aJX3E0uAPQYGFXCqNvFENmRHiyKUwBk4DL7Kxhk6KCrDg+QRVk2l+
Y2Mxkvo9o4iNyflwOHty8dYl1IhpDukwXo3mrVyRKmExrYpxYsZyZniFYh8d6f1ADszKRPP5s2VG
WL4izfqIeeQxImjkftyWS8es1HNOh4g7JZ+KyLroQd0bGNN382DqpE+Tm21cUb2BMZAaUf01qzHm
+x53TRHr3R5iKOcNBhOClE1+R1cha/0mtDKHnFaFYa/UlZU7q5j+hk+I7kb6brpv02nF5+J+hObK
D60BEawnZn2pm1zxW19nOsX42wA4eEcQoBfttSJw2shy6GL1qUs8vaXPO2hK6AVrrKRWjXCKxLr2
y+rFdx2cVznv9bCWOdrkWg9v5lWaMho6dAtIkg9QHvtCE2WTerr7uby6t0ekiNecYHJ1f5eoLjy4
uONI8aOJNPOeunko/tC7KHSXSZIpknBMkZt6DbZ+fnVFmz4fKtjdjWXCK/SfpimPe/vvLMy62dKe
JM+UVkx1cMrjr3Vpo4cLeHDp3xHYIFjStpnO7Bmb6Hwuz/lMc2lhTzQmY50rWuLV3sGjKfGAPiE8
XmRFaNnoZjzYhl7c244my9vZ93QBP9ApoqohAsb2tZcnzNOdyvNmWEb7O/j4+fTEhFnIDGRCMJuA
Ip15pO0R7G2AMZm+HU3WdMkzQ7QStBYW8oKU/Do1Z2l1wgA/Q/7BG19LeLP+ysEuwtPTMh04qh76
kHXVTceudidtbVi5nt4U65km/282IvKfev4NrcTODNE9/vnvyX3m7l5eoeZUXyAaJzDLBE23bbOK
cSxqQWnlaAw1JbPOpYPuPeetTUbfFXvpTj7YPq5uvv8AIVDopTWsHVjBV+zXXOFstGIIdQC2CH8h
3gY2XmPg/Rvdpi/+D0AF3QaemYUE/d/LDGQm2OzhFdGWS0EIJpYJQLQn6UuTSpMr4/9wN+Q3laJL
qLitSstwOTI1X0Mty8AFNKi81h3WPkUxdhkTPce7kpOhWOYTjQkBr1gfrv/CdeqFt/Dn4rSACjaE
Y2VXGVaaSr5SagWyRoyyiunY7YGLlZTRbn3tCw6Sb7Em87jm4tMLl2oJ2xaQFJuVOxu8ycfxI902
wt1CUkrWl369/+GFQAKsLJY8UdQS6JVvxHHL8TuF02p/dPPR+cpPvFrHlubpsafv2mdkWf4JXAlP
kmGVZVB0TDegdOd/dyrQht7Tirv1lzGw3cNTAB2HBV+Gt5J+lz4VMGLqEWoodfdhCaKfhRYEE87E
IQqJ8IY96VVQkcRi8kG2oR5Ihoymu+5smIEC+PW/Pj26qQvIrVQjILzgDU8CirKfkBcpksk2DAaF
SHozOf5qPaHs6gdZn4TgScodSm2KPqJ4653WFSironQdKaQK9exUsiqtQy5YyT899f+XoCmi4al7
e0WlBy+DWscrxASom3PSjxcXToA6DZTI2tYamQY1iIAdoMgky19Bafqo7330Impio3ripFY6+k0f
rhcodFeRsNKIaOGgwSxh/qZqyr78YFKcpijwRCFtSAZPFTUqNhkofmmHJiCqUV4pCRGpsBCWcSyo
55ADYJwBPZIGbFyiDkWkz0Y5GcJwRrtvS8t2n9bvHyRId9sIzuw4oTUHmukFzFRthRK9f4eFTMjr
kkE6J4pdyfTtQ4RLH1trRvMP+i65e4Qd0TunbRl0+IK7a+SbBVJR0Q/Ge22CyHmM7j16ie37E4ki
0mP01kS5aYf4toOeZXytQwivIKCIj0vP1smXrDcy1VcI8QwUXXPuS8SxK5RTQSr7g2z52phsKW6x
6oKchdxjfWEX8RJZZuQgSbKRUyP9KbUDfXu7MTBivogwqAeVbddArQH2IYz4wgRxvRFeOuGdVixh
ojmwl35naRSYRIbiq370DqSRdRtymNybjQQW/pZiuzQPaXEyIktpuRNpNqkcoVxMNlom3aAqyMWB
PZEWYEMr4tuta+66wx5OcymwKvwYHCN8IVGw9M68o+6eqABK/utCfw2UxTR/dSgCrpAmz5FSVM2r
Vh5RSnQ1RudMdKHPv6W4hhwPXDPcJDljqkxS3PEv2qhAZc6zY2hZoFY5qqJKonUm+SwF/FVIAll7
Ya6W4mmdlcmAqvJH+W2dHzlx+HUs7xcLsNRPUt0t3qInmA+mu/8CFqErALCJmEqSwyhQSWo435q0
AlXUlwZt2YH+KliF9qvotrHhUYtKehoZphAAmYIefjv9d2T4OY72/YT+imRQq/QRCHbF8Dt9TY/j
ZJzDLtFFq14s08DJ3T7cTHMHCc57kgmZNZK6kYMT1UOxljmMifg4ZhwM+qPHzBhlxQQTlqFrhvhl
su4aMY2gWAW6STcqmuA9AsuIfiGkQxJcyUDvIQTErM5sWl1vXqkxvBEpag4JzxZhj1nNpdPOKN29
dQsgvhI9yp02mWRyyT2CYliwuEcEQSRO07td7APNQ0AtluzPKYybxyKB8BvgpmQXAZ3wbFBTo3nI
7K+0denUkVvea+3vnf4A/jO8zY+rpHNvP9ZJFpWr4+I1nSF+/rB/AcA8AuyIdaO/V0G+rQkDm3rg
Asi6ZPqIoRH9o8gtvTsZly41YBrBp6ImpYe/87lL+ckWrWoXMeU4qrBJp60hSPTWWuRC6QAcW19Y
jfMLpofo4tY5xvZ2VaJWxCopSYG6Z+vdqEX0ZwAC//Zp990XHH6YfPwPmcvEzw0T/+zewE+F0b9o
RCfUtUZ/tGPvNEhGtNAdHed5yLuAer8OGZIWbeNYYHSGn2TpPkYH2bBijxWq4R0oRhXZkN6ZwQHa
G1A+iicZ5+pf/TNul3voqw3eHRxE7t/d3kfZ+rl5JeGqx/SoXiz3T6J8JN4FWwwBtFP/4+P+S28m
rlDREwffQxK14W+T6X4IuBVk5BiFj3sZ5L2v80A00/hf4DWETqGccXlBJqRRVFLxv55ccvKk0QsO
RScJ7v1XL1+GB02W3mOt0PG2QotT7At1RcxnAGi8Fth4eAQ0OYVhDELSZpAYk8PNehI7+xB2Edk5
dHI/OtxC1iOT9vUn2evwesOZZoKcqPc5Q7F3kTnfjz+9QrNUoR2q87w3bvQFbfB2903i1mjN0kX8
uDsjk4hpirfolvczTy8PPEY+oUmvkDbB49F57oOK/YQSSndDFG/ZLJGUj8rtkl+Avek/3d18N38D
wyuWynXvBAgvz/x7JWC4yQm1ESLGgYJGQaI3bsbN6+JZL52Yctk3SjRVQDIELHFRy06hVx0oY1Cx
qw0FHQpLyniEv6jWvABPtkvdDwqjQr4bpDU11Lo7u96ejIDJo+TwjhVhKmTVUcMhlVNq4h4a5T0p
l/BLUc3Px7iUNdIEFf/CDa/4hagQncgGlKK8V/PpMYu+siaQApQ70aQ57k0qMBzNQXrpeGeftNJf
nP57HCKL7kPTnO7WqSeCHzI7Ibc3c5WB3w1R722KMyy9gJ2r3MHXGlKGDcJBTzRc3CqggILjl5Pp
7uU8QubmF+VCBBgVfK0bXH0Ttim4K/fLkAGSKIkK4EsmZ7sZEtzQYhnfkBnMFgecwMbT6Sh21KFc
zduZtWtdmtHgvGfTmPA5qvkau1eDNi/zN9817xMXyI8OrDWCC7CxHyopqu1kp6W2iWIH2uPCiYGn
gtoZfPpZ60YQtLxs4v14J8xd1VtHNCOlDWn2TuP/CaiXGTZupQy8TLA5/jPlfFgq++dWO8QvQ9Re
6X3Fpxen9DYlUKkSL8XrGWKo/IQ8i8kH3/ycUo6oFsszo8sy+pjvXsU7ILpI0RCbG2rEJykCnVpJ
o7x5zfcoPe9XtGeldV6JEI+cBakgMPG8U32wTe4SH7YMVwe5OTps9g2KFoM3lVTUaPl0Twtuwa1e
CEscj0DfVc+o7xLtom7GK8P3vToZHNosHRwK/adHk4/DmJqZX/9Od7XmK6rVmlVqrD7ePsxGajVE
/pAcwotEXaYt5xsJabyOxMv7aM37d9zvQv9BaxacWiTc6Xn38H/tSnaTvy0kMfcuI9Dp/GjwcNhk
dsM9BaHehQzYw59RNlw/waS6BJWBfGqp5rysDf+t8K5pPPLtwg67BCt0hokSNFmzGGGwRLnWKvna
kmZEW9mL51JoQLO+L2Hi6wTvjuIvHTDgOL6pZyQ/AocMXPegyCaFW57MuSytNTU3QaXWOEcY0BQ+
FcFBO+kOOrshmuJds4szWDxWExSBNZk1DOQIXg+kItiL7QqCDh04iLYVnwu2XeDZyC+ijvrilv+Q
K/eofmsoTFFuBnO2lBKJsjXKEImfrSsRR/vXvy6/fi0gg1qFor2nhR8tZjsljgrHKygWgmfVpWgF
21CueXmgzzQZKIsxVz6NbwLtlaYW+KggXrTkKRsPwAWg5rBkD9mlsim5QqiI+Dpgl0PtVwpfKs6m
5mzg8LiH9q579r8LpX7Pwy2RpnYzOpZhYkAOepWwFlY4yi60un3jsJE7yCVzc8ruDjY2xTytkpPx
7mSLy0M6RjVeZIn3PK5gqvRfhbjq9lDb9jP9z4Q2f/8lxpQaM/qwQjbkIYEhp0LQ4OiAbd6xn8oN
g0ZucYKAh/1iuPVL7mtadOjOYdMnip3A3UP4AfIFxFIMzNZpUK3M397ExTdCcNFEUO2E1YKnf+M7
N1/YJ7cT1s8/QVUCXIdGAVKtyY9UDciJ8QUbWbonj/kXkq4I+ZRVQdnS8jG3WzUE0PPJcCvoIx/4
ZGbQVYNf7oTCFN2/bKZ99wQjEIbiiAe6RLGijNMYI5K60p6qKtLtjRwyfae6KauXYN9dsykVsWJe
8TGkHuHEK2xSUWrOg5Eq/9T4mSa7WVNyi1kq2JV4AW4oHZbNbyS/0phI6fEQvNmoYCwGGhONioKu
nJOQieJugHikA6RB0qHU2iLGmV1AYVVoJjBL4RALhJ8Oitf25L1YeJ+0aqQnyhX7c1NsmHVMvAPZ
H/WcHkg9VErexSDEPfL1HxFUQbgFfvF34qYiJrnWEtC1d3qN+dj3CafYcdDSKk9rPWlKKN/QmLvs
//jBUHG5mYMQrqtOBxSac+yiyrJehz0yPzjdnOBgjzhKj4yiHy5hhsHN6S3+imEU5S1oVcOs05pP
lXOPpzc8SmAiVhZY7NcDbHKnUyYHICc/f2xgaRVTkJnXU9Y99gouDtXG3lhEAyCnokUOgs/iLFvD
/rWVc0EVSSZ40xk0wWLnldAN8nHjQr5gS70EBVq6vzIIF1WeyO9OFwQP0fqHAIA/+Mp4aaM0IBMD
lWrb8skfaCUZmqVgpPQGoNIHtmidhFwWAcNCvsE34RL8805Kvq5P6UUd4iUdiSYJPEzAkWqBg0/F
+HKSJIAvqTZrzvoaLHVjdU7snTqVGXUN0stlfvA/9Jt0eT0opbtFMtPQdLyHTycRNlAKd88O/W4q
Abwg+c8VCqACezNLHWptBbGTXdC7Cjw39WbkcWetpHnAYdpHeUA98W5kp2YYUTqYYo5uqRr+nd1N
a0YlJXRqZZVIqkjCsCaNr+WqiFU5ZumenCn+SrnKKmx5QdvX94srlEnExl1TX3t+mlEkU1mVQsFF
Eg45PMgFVaibKfcMGCSFOMFRJ+r774hgjCinQNKGwhBJU7952Uz7ofa3DtXpl9GOMSY8gUOtihn+
WSi+FCag6Fs87IStjoYLRJzQIDpnikZke2Asg4PIxaG0CnqBgJFRl6KpPjVtJTjc+EHTPTHncLfm
/NlhZi7y2CsTrBybnM6Yqh9GN6Xi9dV+nN8gHcZen4KcQHkx4qMNT+qyU3R5uBs73VUXMG37bPF/
JROe6OEIdHn3t0xF+Lzb6PJgd/mcVW4PKJMwzABzrMkEmYDeg8DuPqBF0O3p0eWimg3PFMna/H3X
Kc5aZZqGJz0ErOvv+X6q2Bqbk1qfyhi8e8Eh0EMZK9kdASE8sHdmU9Z6JCQci/OxitOaS+aUjqot
GB9kym4OnDxSzSWYMoqnnxH6e+QGjb2RvdLbGcCHsu/U6qHVTIyealqaggADUenWDIBTxc3DPvX0
Ukxpb+f14PKjnGgfvYGSkCAXSkj61FGHgId4PiPVQKH/JHKPNlqxPJkc2h0SD6EqKnwuQWnAnNH0
oe6mSz8+p6+n6Sg5+RYeMG1v5fPdGFXvggv49Y8Ttb98ejncJHHtH662B4mxwR4fCTc9tCpMFpU5
XAJATnj4wp5UQ6VDCKhE6alq93kFfxdoKhRIbrOQEXMn/kPCGe801Q6pzozbL8XDMNhdrXchlGnp
QprtqwumEhFCL5IMtnTHzKF9Qx+tLwBUF6w1OPpnpqlA1ppzxjXcE3sf+H4if/OBIvc4W0rlxLiI
+spQGrml8/e2zdxhVvKqx3jW6m49uZEisdQAcbd8HXFBJbrF/3lF/P8OErdu3qrW08yO//SV1Tu1
r6JkWflgH+nj9UlddPoYfE4QZpyv9cxtqW+9TWav7noYKjwu7RfwxohrxG+g7xb5K7w0eWdaWik0
sE8NsHIu8sti2NLy0LJ8T5O3aXJQTC9eKZ9OPp5itxft1Wms5Q7LAaIkpHhx7vYB6TGH3CEV5ynf
7wtbDc6tOyfNzo4lnq+yA1N2IR42+T0lBxTypqmQ6ABPK0cmQElXZfDE0sBNsoBHAEeyDZ0CASSY
SYqRkO7XheuL7D8We8X/K6HhchNzWPDwRVUH6Gxz1Y+GXPtQFw0BwBDa4PozxnurXBepAJkLAJYz
a4GP4JN4V/iVVh96ruRz776+7val/SaBSaaNg+mwc3V3iWr+m70lp+xq9ifeGyHUbIRCASvggwqN
/LO4R4EwkKRspuayZrN8pBnALO0LKAoOD4FoHaTbFQO8W8IKDRooK6v32KMcinxgGk7K16sts7bA
TCF7cgqRCsFs6zC4PWZKBSHA1bLYQgPJd/gqV8FmK0VQoLB+L4EPlp7ELExMs6NrTJFSJ3rdlGut
mOQLVj3Tfoz0SV8QaHMsMsBzg8UTyeLFJ1wsaEjHX14tdBtxUfHO8F31zHOHR6haM4kbMg3kjPU4
sD4i57iLgoIJq7loKGZa4QuaWPIGVOJRDJdemN6OLyHlUl9OpdIGpB3/N5W5WKgwTgVBqotiN1LJ
2bUhXdG3SzvBdNQFA596FLWi3s+POgmd6ALDOcNS4i20F5TpwYtRlS1OdswH4KhBghCaDBArB7Hd
JkejbZdh1FuI6LsYDNZoAf8VI23uCgn/3TvVAbPpjLC7qzpphe21/ukhFwKmLh6eqf4ymIBc2iQk
oa4838NXUuBi99YglGENM4/sF3ae09TIcCbyKHUkQZVzVOJf4YP2DNElMHI4ZuyC6TY1KDipc4sR
9Htwj3gxDRs9dWMXg0VOXhqCNmm/wRul7SWYhuIkSZFFrtKD5lv7tD2KCOiynMpUXCAkHdMAlk3P
31OBBKeIcROjQ58i71knimAZ6j4BDrh+xiPGLU5VklE11y4Vo1EHo4/Kp+5Xe00qZkobDbZ4NvrN
N1BQvsEj61KqHTt9AkisId1kvwE4KXaYn1InjLqx/mZzbJ6b2tleQZf0FwtArRJ0jNgBZZJjHD3r
O45xMAgwU1PCc4mA9JkVVnX6GPZVhWF79k5l1mTDMel8W0m6DPABhTmKkVWsjDbdSGXKIxiJ2ruM
dLIyG3LoVC1OvxyrtedjyToydYxbpR+bzI8FsQ+nqao0eVJ0VvKUF9C+h3RA9DfzUS/lbmAa+Coy
y83rZQy0TVK+jEVUMKffdArg7Kmx+Jf1uxPTZaBRj7rRvOZPlcFVpE4zYXtfL2H0X6GsvHaIe5fW
2OSp54bUM5/DLR6VYwQhiTDoekQ80mrFnbgzbf1cOleKd0XgEd0tfqHCKhKbYWrqJmClQIlx3bES
VEQePG0eaSPSRzxtkAFRI9hGhnwKdlrJf7PbQONrzFsNfSZfSgOzE+zTLVObYms6hUoFA9lwnfRX
3jlvRedoeHIiiIJR1lEOvkXevT/8uYgHdjmzFoQbkX3mQ547J9HuTltztBQPjut3OpAEczatdDjB
DQExRLE7nO0W/EBS3+xvVSutHoJ5JmZIym65hdNoCH26P5zD1IC947zb1frNY++bFz1ez+eIsHXx
2F1IYjLAZ7DRCrPwDb0witiatLOnCWRQDfnp/0PUmW2pqjVL+Ikcwx69FRBBQMS26sZhWSV22Cvq
058vYK//LJbVqUgz58zMyMjI3KCtc56b3DR5Xnrkzj4r9/0LL4x7raFSbP8iCDF+5ThlGCVa9fEO
PfIGA/LzZARl7zgq3akG7HbxsxZzDQdoCFPx30VHaM3lP3CV+KezVlAmW713GQCG87QvPoa9lZcA
yerLzxB1XSi1aKMQl6ZL7YChgRXH11VOX58GOARuZPu+E9lfujhVjod0C96P7vui04a6IprUwyWb
y8/adLDioxZpCuC0pUghKe1SdQgnV3zBj8nnvwknTxpH0OvOpJA6Xzc3LE5O41QEA5EJdPOORM75
fSyIUgo1AdlWB2iMhAKuCE/iPKlICC+DI5456F2ijKfg9R/VTSNZXLx/m7wvnc6VS32miEL0rHrv
jgexw1fyGBXi2J+DLewhXDqeL+iNd/yLek9O3z1g8dviWawZBRiNHXSFGstCDXneYnZrQRGm9wDA
grMNCFYbF7OcrAr9j4vFpwxkrd5sKmymyr4YCOwvHwu4uJ0bbtOth5o22oA2wM+1O9QI00hTfQJy
+4w/ep6GVCqTdOfDD+atJ/+VwKCoaaWYljJFhtuB5nCvrjz1BqGhq7XHABWSOATSbbak5wtNR2Vc
9TDkm+fNApSLLZwiGUq5OcWKprVMq5t6qmgZlLBf7oBwPTauCj2gYeTy9kp0yuT+c5NwlFi+cay7
Z1y64s4w4CvmDkpejfIVmoyz3jW7DJOrqbyZKh+UPdt4ci/PZrm/s0ciHevm4lebTxbu2vQSyQkt
bi8jrOBuFZ3jcjKPWQqUi9DgIuvAB8oPL0Paols1X89x43/Zu/9Ps+BGMvXbQJQPqW8bz68TtZxk
+IIR1bmG22Kl4MYUSwADUXGxhRtLWqZTijSl5dI+gzsGTwmWCfP1i5VKi/IMhKr+JRgnNVVLJxRF
JIDyrzAUbWLf1BnvKw19qFNgzi0rorDiZbYG/++oyy0naoVs/R7UQWTE7nmBbaqMrG4xu/+RU0Vm
YtU4xGWKmBqcvqjYHNW/88Wh1j9NB92Y5QRa1C9DjyGFpcdCcmZ6gm+K98k7mbjhRBos4hu4sjIV
DapWNMmXS50m5oE1Kxwt7BGUKWmfUue3GIjVrkpOlqvZ7E7vpRnJ6/xAHa1ET1s09hFsdq1KGC92
8bbqXTHyLu57y9pQp9RJ65OGiC4xmVimbjo6DOugT5QLMk5y0p2eJNd6ZTHH9RitOTuRMbkPxUal
TY4X6RTyuKGEt6IUAwkzogct6qIu1Fi0S7179+EJfNWyXQ41HTXp8ReAVQqjr2kiX15RtaLnfDaC
h+u1TNRimceA4Iz0pawvYBaUxuhAtBDoxNRkeoptodgBZZnpYqgGQftlOt1OeebRaR6t2sV9Si+t
klgVDEizh8xX9SphJSAdfGS8ZBwWefFIAVNGR+yCV6owBqEMoaiUJY7/IJ/8jcEU8b5OyC1TQK+a
Cc18xAzkJwL48reAXkiKCwrCglQ65N1o9z9CZkVCVhgwkGgA7xEIrl41kF90EOxR7QizjhGtD05v
uGaNQ8tltLdgQg7z1UyT5M2YG61Zy4sg/MJS9itn7ld4x3BE5Ms4G6Eq8zvFzRyOeqMdzUkYij1k
oZF8OTMOwpDxyqu0Qg9RQ+IDivmXx82MBw2Rau8+gRcaLMJnxqJtWNXhwb1a7ZZzzaUwKUUblb9f
1K2UnMNz2LCShS56CxlLhVrz7O4nWxPBNy624d+JTpOOQba7r1anvRpE0k41uLzRluTLg7jdvSM0
cQkVUP6IKzI+dH/ykhAcRt0WYXrqkKWshjgoTZxIyZFokyqG2CMVHxmSKUn7vnYjARDpjQvY/+Hm
FZGGihbkRBNzQKwkN9lJJjH3OJ5FL9MxTFYbp9S2otnqSBK2eKVqTUT7bZt/VJ3yZyBpsUkv6CVQ
aADLSlsB2+ccjs4Y/Eps050o4VA2VeeqfRElpEghF9GLIDaxP5QQTc2PGEdbIGl2rjhC2Vb1fkUO
2ZlFDLyxQs4BivaGgJcpv+TSGYo9ZacEbeKEi12ljRIbxZ4JTQLp1eqq95ZCaoV0IsVBrZkqiBdl
p3hQ1vtfiy+NW6Q2i/Y90gsRHlqEt6RveDkfb0n4B9uqdUMsYfJdDE5GVY423IMrq/l5ePBas4P3
ZDEBhgAZ/fzJP6j2hUbs7PwdWKtyB1oK1HT+qJ1RGMoOBY4IlTghR5Shl2UqZ8uSkkf7QrkqA31t
5rCy5DBAnD1iBmfnv/muMkrh1WrHBbTA4kHnrfmLgHob6nrpdMAe9U8so9ZQRCtUd+OiWu2Vyzcr
btFFKi5exa9TISf6GFq9/vG36BSH/nVBYtI+27RlNjNUGyjRvHONc3uf9wBooo+j25IH5IqHGUMU
NDFopeglNaccqWx3fhSxjlNsWCP4y0sXcjky4ultzmlW9KvAVXmkItX286PFC4kL2t79DCqK/Vmg
GCQ4OKS85OfwvwrmIplBwYNCLfFzPK6a/BM1EgMDBTvRMi0naOcKyVeeTX6YNkaWLhcYrjCMAt4B
M6YkUPQ9heyktkAmt7z228jfotPVzEEEQIx5agU162TbiuPXnBEbM83ViP6uPZJLJZ4ttgq9N2rl
PEKnLV0BAmkIa/zJjjADppBDWSYxs+QtwCuxtYp0YcmOEJ34D5GVbRKN499GYFJgpEWFaA5lvh0A
40vvV4OpSQ6WCyaTpBhEYWzZFHjMkrnpsBIPSY+YLLD6MC29CqtpijC/YBx0ylz7gISBhqrcIQmB
NbGBfBCLtVydCSUWD/ftkxkLl+UuLpgyz/gXEi2g1pnAb7IMv7yUTDQzp6DHX81LV8RrGChSpeAZ
fcGBI3rFwt8VgspSGwQYCHTmP5PVVlWGQhsFLa0ObDC63nt4HBD8iTmJnLv4DACLcvg5EJhTkTw+
BTBn3AnMP2xwqMykLpTvFgiMl3CweUOOqMq3rPevHL+inhKscZVWJ+aGaJzamR4+alyzK1QAqApA
ihUfewPSWkRExYHKDQq/bHFd5NUopBcQWwRMRdy24VjwcOwQ+40vI5+meELnwLHR9XXCDx+KUxS2
yXV92oToOMD5VdK14VwoX/lQknVlN2lUxTVasqtE15zid3w8/ZIRsTXy49cnaav3U+s8PLK3AwwC
bpGFNGqvDnv+Bme+YlLQ7DeI8QCqrWb3xLM1O/3K3WRK/SrBybpQWqGyP9U+4FP6yE6aL0d1EAmV
zDqAKiiufDR5muEl0lOtbpWLq5/OnsZFs6eDgd4EZK8yd8UGcr/khLVCQca6Q+9+O8p+IDblbIPL
LGcmRHLRIPLijKnQVK6aBiT3k1xbAsrP5HBuJP8jw00YzjdgZ+UytChprdCyIMy2wVv/bfq7JBb1
ihICa1S3I32vrWVWIEc3xq/oFYmr0IL/rKS7wj0ZqX0orFdc9B8hohVWjsJ44hZpcanTxqhoiwMW
S4JZnM4tvNu7+6TFY8uTfldVZFKtlI3ewTqh86YNnVIH3VawVe1TG4sNWOCW1YuKgaFmsqyBvDK5
YvpsLUL4Bq5DL41YfkYRwP3nuP3g3f2X+eYHXLh/xpIFKP8vT1SpzyLkkwGodNNQX+V7FMRdrc0X
PubG4zo6kmwrI8YuOBLc8A9AVEu5zEqdI1OjQx0dhCfUGH5+8vUEfBlEXWURkpH+U5hDyl7YqArY
ZAsufOXaOY/giACzPuungFEFwOppXUKosTg/WoLxN6ihIc/Nf0e6KjRIaZsxWby80kymqdLf0hPs
v/12QLN/cn9Zp5LD8SdlFnuCvBWy6tJuQ5yQ9QOkWs6LwmFdD/lfUi944aDIjAh753lEgmSC5UWT
exvo9RnPYGR0uXTjK1wFGV8NGRUraNOL9XHcfvGLBPkC9bJE12lNhMRSnt3VtUcfFblsheWiZGkR
N7j43UfYGif9atykRJ5eDdOb2dh3PhhW9g2i2aDfgu6orGdmA7mqk2mOxheGEltaHhokiPMoRtUE
XBSyp7Qt3oAnCylGoMNTmfIOjJiLyz9B2ipihdOBOKh+k9SaLi2VPBy+9D6JB27mc2BQ20r7bAyq
zCmP/HqpQQL/uwGMGq6PLrnwhQJhoE2doJUz80ylIZiaW0+zXdt/ARhBmcKyDK+oyNPrFOnMEKC9
KXvUO9fMdoJ+E5ZLDpLAFpl9PtPoSgisuCDyl5gOOlTSB2p8r8OT79jkQuuq6PbijDAQeaWGse6v
4juBPdrJqUOzu/uPoP5nf2E1v1IaI/EBRIZ7EotKfF1mssug11MsuxBsGegMWz9HNK7zm+TyrVvM
rrAE7CsOnwJvxZB6FPcPQTp9GE0laOxB/gwtyeFazRmZsxxD7ksRcwms5roWbRJ1evwm9EbXR5C3
GmoK9taSpsYc9XgT/Oc1ODsiI62tsohA+etyX07r2Rz1wjAP12mwcbBbvdaqeePMqx5AqQnsMUlg
d7ztZERhxRsiQBiHo8KHpockTgaFtaQcweu8ChztXa1/4U1loKwrpeMFSIdNk8EdkWyleQ6lnNKW
FVOPmmGYMXGeiCDLLpAqd9sQy6ErNlCnCYq9ABWomDgG2EP+H8JdrHqtY+fCYav4q+YZTnsoNZMH
lWvN1XYsmLJgUWODH1bNE1QuSy9Lia3HnsujUKXnl0y60NKv2dNUCbVAdbRRQ0/3S3jAsEwAmhdm
+vghQJ3sszSEFFQwgOUF6NMARQqKcNnXJzUx1vIirhR14h7g1VxypB8vSG5SitlVOWmCIo8spuzl
1bt6kzOo9UQpXxTj2dExB8+A+D2le2vsSlsB3srcC8eUe3UlsQqy7xw8RdTF83pOwcnZ5BPt26hX
FELKGF+QOgIUOQ12PEh5d1G4sYXz6MKQEajkRf+y/ycO9MST5G1t0rFo1XiKhQSsEwNDkz//bUiT
H4afJrdXNbGFBE6z9yTTWxyuvKxjrKtCdTkyNLruLfw0YcIiZYrXbYhIpQ0PE+UBMB48WIAbofiT
JR7TGmc595eboeaSPFNli1SOrQFNKOflmWTwqSWSWhrcGqY4WksAqjueHO4qbhO6M9z1YjAU1z8B
JxoKGxo+eqXfRjRcZ73fnlxrYApWUC0uChBUhBZs8QWU4cR+0EDhtlbWqerlC6zWuXwa543YZAPQ
UTy732oop9UPA0y/2z4RCuJ4LDOFp67+yloZtSMxBk8489oELBku+q9wHHCZdM6LHLT8hYuwM9dH
R1qz02mL+ODUy3GoAq1cwLncmTQJwYliF3L2izBKxI87aXLJFitf9W+VLBbQAuUWFSQ/NpoZCOw6
5bF6QQq5Q+9UJKL3cmY0Mm5j93CKiK91Q34pahMjFiQJkUftv9hQgkcj8BFU5tAlx68VYujfSSp5
wvf6+Oh0az6wxgjM9GLed9Zjegna4S3ejA6E4DhrX1lQmVWn5/4pXnwfx/QBiB/L27rWPVtHlDwb
dOFueU3wYbJ8QRWsdAloRtjr7L7auGlQKMKmR3p41QzKwS3rXOIj0V14RbEBabPMrCB+A2KQdG5x
6Y8q+EF52giNuNK/z7JJ/es6aMcM0L2VqKHKB5X9yozS6npnFY3JiGNPZT/kvz27pEZ76fci2P0a
kz3E7k4Jz6o9+PR3qB+VDyrIGdAG1m/4r1mlzIHVupTKtIcfVofJhcrAzbixeiKIb/wcZ0frtaIB
aJ/6u/BAvy7U34cLr9Q/Tc/zRrf1lYYZrJro7mM3ZNikLdFat4Z8jtHfLj/dJGxI4U6b8uGXXGCF
5sZwPXDU13DPhpdpxltH7RnXej+sATFPN6MTbypRdt9PqdFdRJcJd+EUGOHegUtI7zGav/5FlLXR
Me7Zi5GzExnRofL11aE572prRnCuSmbUNlcV3EXxPGMy+qkJlvRDKofX65hExZRrcQEbU3y9hVVP
MZ6dTRSka0vxoQ3anioJK43ej/VEj0OOsCChFxNM/hN1pCKa0b1pTGMSwMl/edrSqomsT+FSicah
gKDYgtwtkBeErD62HbfURoKCw5IPlKsYy7OnVA8tT1BZOP7yz3Aglmr3e4guPE7h3de25zvu2SYS
4T+NT2zH6Dxu0uSgxXJK6BXpOfVCubo1KrOEHLbW2fJOYyRGMZ1S6p76pWhHWWrdKOSmnkHdU+QY
tue7aMdd3kT7kJLNffhAnHMf6/FA7xONzPljiu6k3eB7Y35aXumzIJmhK/0iSoMkPoz1OKbmYXzg
D4vhYrgbL4a05aHnzdWte7dpbU5PgGllvkF0M53qq0ovkNh0r/kp1oRmFw0aqm+1Hdqz/22YsLUa
ncf6sT64+yVNkuY0I3rTFoshBujKNVzd1rfM4su6upvRIWSe8HjO99PnfDvdg3w3Rgbba35C54ku
KZfpY30FZemcpnqTnqufTWP0qHg78G3UC1hS8Z/hqpyiD9qlz7kxqg6N0XZaGwCwDapD+ph4TWoe
Nn67xyE0v9OU/guNKq2XqrRIqzp0GGmj19853536waLlRg20nXYphnnCxF5tVlR1jQKZJcOTN0ao
bt0Mdy3//6LiFz8BnIGeOUiV/gLbl78rv/ev5Cf5KdUoaupkgHv5/xoOQ9Ips37Semg7AEq+Z9Tp
0tzl9GOQdoKmSYbR4FAGe2xiXMk69Vb3jCzhaWnURmc0gIASt9WfT8s+YCe2Zgr9+my3kU2sW3S9
qNHgglqOq0Wnqhs8/KBsdOrf1T+KfG/L5pJxeeM9wA9wwWLm8dXobM72DQejZW4ozqK3AXDs2fxg
LQFdvm/lTgsJ0dH1uzG5xuVZ+edItO8b4+20smr4iK1OU7RXS37dT+CpDB93iohZw5IZt2eDZdxP
L1DwbiOqGoJjtB3lVHfcXuyDzNE5wz/+zRlhtFIMJ5gmvNyiNpp1UbXcONNTYtd47ECiRreYYHec
5xuKBpCC0YDKyMwiNk0KlZxDD1dhFHohOSYfX3TT+X122dXv0ZQyw9pw4Ymst911Msg628Gb9IEQ
W1lLYEYcPBxZsDKwYfiHOA1U+OFYCIQs28bq09+M62Gpf56k6+2yHFZQ4KQiiaZdUCiyDlfw+suY
+MzplyF8LUecbGU0xVzEhFmbYdunEiR4DUquYW2cM41/SCMY0TFMRm2X9227LGH38LJ8+ySGJ/vl
le4QB+89a4alrwYChnAzbep4po3fC/javNFvfd/ni7/PV+kLBuLGW/RvfdZ1+mGMavQ0IuNEOfYC
c1Ib3MIWzerWm/FlAr3M24ypwCOb99USjTHIphX6Xr2dVkwNeHLo0DuoPORWLoLrGLWQYXtQj9Pp
93QRQ/PDlZCKeQ6okL+GDI0ANdYHPFloRgUfCU+JBjwsEApNMDp5gCLXCedHPoGgmeHO4eIqwJIP
pIgMcW3F3oK8CfRUOlIk42q6XgFIujwjAnKR+tin9qtoXO9R8l1O04WcmwJxMAVRqAvcZDd+WhBh
yYJLhlChdZF8U9iYUXBWmBFF7Grlpw8vcPc7fUUWDhrIdK1oei3PmENeS9GqRIQHvaKd3xymaFey
wA/PtJ6vzVlVnigDY8AddOxPnetvDe9mYzKzGBu38EEWZW1AE2c+xtukU+Eu/tT/musXbg/CLtSN
X8x3uKN4Vi28PrTY6nzc+ro2eywxIpWaWUJUrd5tIDFFxHqTJrl4jmoElkuA3/5eLi/cf0zCtGdU
SjuXv9aRnBPw/mN9WyJuR18uynrJeA2P/jtoThnCj8yiI0yUeec5Q6a8Lk/rf5fJ5itZNycvN528
p9U1Ld3OY6NLQyS0xQhzzhbFBRuEp6iSgUoLd2rfOVbMC2a8ZiUYdMa2VpraqgI4NOUEd6uaX6Ub
/Rrcgleyh+YatiOfX2VIt37rvzVWRGTV3sE7PH5d753TpDS/hLFyHZzulhF2jPBxdN8ha02vsJ7z
TADtCoQm6TEmwP8Rkia8R+COgBzeI2BKzhlVRVJMw8bbgN50X4UXqnGZht9CTNJYqIl+ffpkA7Qk
icuYu+3UKqUkYcRu1INB5LcHt2b/vbz+Yqtyp/MJLl2BZmg+y50FSGP3iJZG74HHubPaiLdQIMhy
WMfFOaPCR3uWOnIoz4iiW/M8QOZ5+HGL0neaUtnKv8VKuY4HgxpC1K3gFho4FPUr+Yvz+LF8uY3Z
dbUZXfuQsGf44oOAD8eHchOiW7ityAfcO69RSksRmKbMFVCoU6cC4WfTedQ71Un6d8H1eXcOXxiO
N+9YiXyPcu0vHREZC8l38rdDvKGFC269651anP5Rnt+gkm6wWJ+Cmn/ddIyfDaVXMQvhbWL0k+W9
1dkix0A6evT6YnKgar0bUagcJ0OuQL+RdGpcWpMKoDRIJ7V40S3Tk4q0Cf3JA8N2WPBj7hGUifgO
oX+8/T73P07dOjm1PkQKHPJGmASJs7XbGEW0bkhxDu+wK7bMUdxP++7x2UjF7vtMgAQZztRFhgaI
UJtqO6FH2s+ZdHCofCKaX0JVUtBJHYvIm6CMZjIRbyMNNpQUI5wJAUPFM4ryG47YWC+vIGg8qDUU
9j+iXJGyW6mCgJgQY1IHpFc3eZcKjPUoBNle5nvVGN5RTHpT0lzP6RxSRyqoUUS+hLci+/xunOGo
ACUoTFpFuOOk30QFUd3t678K5Ye1HT94twgW+enhYK9e8LUy36CW/mkvBuJnNVeqPS53H/7jSSal
5mVdKflIlEqyOW9LCIO2M3kHBc0g9CBEwia0KZCGFAW3omKWhkjOUO2stEShM/taLwYXH+kyX9qC
e/cx99tBOziSIJ9Lq7Di1ChTv/NZOhSoQHyGiHCiBemvKjb+oJO6/W/Llb6vgAZ2A0Wqva9rl7jp
/ONUKN3QXdi6eV5FPLL/1wwrVG8QpvKpVDbvHXp9WpVQ1R8GZJtLzpppIlIlESOUcYLy4Em2Uj/r
9ujruXdlq7uioN3Zh+rN66MrgshnsImzfaaykEol+x3VXZpvnXuUr3M8JciAQb4HdHZecX38iaXU
UItVaYgiCGLUFEuRh3cg2vNfWmacka8PNyDyVPMDET/oqdmhUqon4kCHGfRgzkGqSCL5CC7Tkfzv
ONBzzWsZN90MLwZMbH1udJqVjkrbJYiL8rlVj1qW6rW0Sz26f6ggIz4eofqUogytYY+wtoZp4la5
OjoP1b4WNZLo5+bqRSWbpn55v12pmKClh5Y4d1I3QBysw1SzQZdWby/YTdpBE6lomMfnGdrh9nmm
qsuU8rUSh6MgkpwfMJq0ljT4dY4rYjiOX0oXpi5um/soqTk9uJJKx3IcemzZS9uukGFnQvOCECUK
89ovEcuxZmpz42gWIaHEOYbijeSJwwJdmqHs5FZHuMBdgwSCtgXCsw1bOouq+VVR3db8m61mSLT/
26BVOMfeO2r6ew7rjbyw+FxbmBecDt2xpGqng1Sp3Uw5Sq5w6qpcUFUVV7uQYtS7ELbm95ulka+Z
IREH0SM38cf0Qd6V+1DoKdKI0i8Ezsx9Eh4HKG6iTBbl9JIjUG5OAtZUsPTefTzdvkGlkaqJWyRD
3FPv86sSoSr20S6HQDIW8UEOC4v4dgwkiCSg6Q3z6d8mhJregrh2+osAoKZz9pFbxd736E8CcV7g
vTxAetsASJFUzuk88g7pMEofgM1fK2wAPRkWdesUKDVpStd9MmuVcOMA9OGFdJJ6iOsjlKoAJs+B
c5lcZZTypi+CnYgPCicdQvpoAR1Hqb6pqvFoH4mMIjTxyteGPlEtuxIRdC1uVEptnHSmtDjSTPiS
DwpDqs5rVaXj8oMK8nN+IQyO2NCRUG+koyc6ybebB6IEKYm6ZWXkcWd56HT0NX8xxdAZ1/sNMaQO
PwnCkwUad3Tw/J3zRGWLG1tfSUwSSWgTUnoNdjaCK10h4AwPSW0VxUKS2GMqrmJuf8zNVkmO5MDu
3gF9yrnGjKyQOI6s98w9xM20hGohzbPZPVG6ATbhwiGCpyfWIqp4y2L4whuXxATYOy94+5NCEu80
UrWTSpCEfKqEUiyBf9uD/rEqNeOcuaWi7pe4SBoX3OBAtepKL+hCPkg3IL00asHlgQ5AwbPEA+Y/
PwVpQjaURaxft96D6ijxG4FhlgcXFjaD2cKSkFdBFNZXo59ADzjxW6Bolid/JDMmd07aEK88gyas
CE/vR75/wfJvKe8iKJqboOyLHmwMVaVDlEwyfJB8fsdzD/S3XLmY1ymdnPWUxkkGxfkpBVUC5tTd
13uvFmCBxozqdOiv9h/khN+nLGGGRlnR8Vr1Jy1PtUZlkn5qUAMKrAOAgkbRnYTBkAYzt7O0TyFf
wfbQRBKOrfsg06scdjG5xBIWtj1as355SxBrkQxACckqePzHx5Ac5EfiUszMT6glU9daX2dfsBbC
L+RGC760Bkv6JbX7DSC47DtzjWwQGSG7Tlw3QsI1JA8i7uqbsuZwpIM6mITUNGKQmRXPFqiez6IH
tUuRfdp5JlTey7w+EGfJ8Ge0FT8V1l6CihVI/Wr+QQoBmoBSA8pYUM9HcoiN4yp4Hyut8slEFcTy
zGjZQaF/G4Wjc//Yp0i0d6S/RwPLarBuSyFQW43lM6Pk7T2XFk6x6a96Xma2hfugFVNZmbKllMjI
Y8oWgxkdBJIVIkegavzvQCTjIjEXZN3zbiTa5zW3/YkjbQHZYH1y1j35F7ab//DruZp/xW6polRU
3jZXRfb9YiGBQ05M/g2dGIgf3aybRnVqrwt2SbWbQdx/Y9tXmisXRj+5WK5w3Y2JcsoMprOv4STo
tsj7fzoGNLLvDJKqi9nX5ZfFlregTWKtsl8LXFcDixbpkPeo/OlE3t3U1WllXay0WzKPvf2w0jvS
3mcflkanZWP+nt5CcRQ2gLIkq7ttu/y1dySuK484xupFs4qDbxIJ0mUSEpjJ3BJ2xH9U4H/5oQ01
JzEpNZicLBIt1BtIFfgv8mfQ+m+W70OaobiE/D2GkuEm/WsVP5BSUwsTZfTA1ps4gHK1ldC72zzz
JUnRIw74m9oBbayXPiRXR5wC7FsAXzFPX4sxqUS8+AQkfQUbs6D8cKQuDiTvmr14To0ylcQGK4DT
QVBZJH4V9hV5C+ViiR6lqABj8YJk6tsmzzFg1aEMyFbtndphCaUSZKxrTswyc0gJ+hyuCilFBl9S
7j8Z+dAho/AyXuYFO9uxiOo6O8ICBB9T1B3rnd36VLFoGWSiQKx3k/6kvv5f5CIGtRFscSgUigDz
DBsBf1LybDaLeBl9/rjA+kRRvnDWfRyg2RcDmzLR3EiIqLg+BmslZMtUkEp2KGHs11hY/m06LKlh
Vh9mc4V3xqWfgJWBjummJiaLwu8vO4eAhWrq1yHUcFKcIhmE4rF3tYQUm1zCQp2pPNJA1OKgZzaI
AzpbWqh6TIoaMp4H6EgiJF2IIip4+lvmi9wcSX6+7LZHOOO2uifSlrKw265yycsbFUv4P5H0eqWz
9Fmf3Gq3OW8zd+UlPXG8HhZkiVdcpcESXXlNmglEtXh/t3ZntMu2z14561x/MsRKj276V6eOPOuc
mlFS7T7opVSxF8iDwCmRVDy9SBw1AWdLKBKlazGCP+0ubapJVRxRSlP/kXZfX0krWTcoK9/p8EI+
Q6zA20Q9ZVDfQAAVCVQ8169Nt5BifeaaqU332j/3qix0WmNLkxPdoMEYG91HtXNJzRv9pt99o0rB
jxFXCSDDxSj1P87TQykJycV+ShTwleIzbsJavPnJADj3wQGJuFunFnyIhCoxMYmbIPSF/q7WhJPf
wBnIV7kyOhDQ7MKyf+PukRqDs4PsnmiSPbplw18ieTEsDeBH9zYwl4tuOBuim3zNse+9488NRVDE
5yI6nYfpzqJvTA/xWRZK6c1zt9HQuE/30dt/OvX+Paj3ytaZ0aYN7KHT5MBGWZAO7/gEwyxomjUr
C2vW9StzMielEQzyq6Pd3jxNtJGimiyi0tlOhq8+KuFM3yAZbgbJMBnuBpeg0r/xuAS3CVm1yWGU
Ds+D6+AdtPt7hB4PtLo/UYZJdEKLGzJcUHaqHtKW4NoZMKwv7cJD99Mvha1o4d5/aHrTirZe5tzC
S0h/E+/erbmboORf+pjPcT2uRA+vinKpxKjo6jvNpu/pdXwdb3tAscCCV/cxPS33y9oKhalhaWQM
0mljUB9uXAk9nXFXvHavlG/nlb7TDp50FtlU8hGDnd8K6A0/qg/30/ao7AHldMsgQT4Q0uqzMkYS
1bnZO9IdBpPfRzoKqT/v2r31Hj2aVrtktcfV+BNVovaYjsWheDZNW7ngjVt26oHhl0gytgIVHFco
LWqs9suDe6kDxLaomf3KgHZP/tnsZf0qvihBLDWR3hvQnw9r4XvSamyyoTlo++tDo3ka8DTmoIBc
U1pngIkYo1SeWgIV7AVLCdDv3XkhhgDa/OouDmC97dFlalx7NMI7u9uPjaQNkpr4lxS+Tx9x9o00
sn3Leveb+Tq6F8P/HHtJnSiTIU87mOv6gFDgWC3O7f0vEvbfpxKqpp0rBH/KyqoUXTzcdOcke2TN
b5PWHv9FraAPuE4uQqiZYaUfs4GjYt6fncrDTMIqepvL9grrsTyFZFkUGzatIwnDaGHVcGG6H5B9
rzzZDbIg+X7hGBLqX2zm9hlCxqTpGme7FJefQQkBfoSSKzYqqUBUs1NL4NUp6e0TrxQ3o2bUjttx
KV64+z81KUKMLORvIWFtzBgnGopKPN2kSiVm72BtIFqsEv00ePb3yN21wzvf1eBKf+FvsPPVAUvf
F66AMnCK+Dm7V0Td/9Oyc6etkzyrqtt062wJ5Ug1R+a3UKdTFU4FDuym3+wh8OG9nEMvo8GNWtyc
w7e/j/aUoeq1FJ3yrobDwu01EDWs8Bd+B9/x9s/OCQSO3zyDYcwTNxwmvaE1kNJeY9gO6gPjv8f5
3WmDHDUH7I/4F7k5kUIEvTyR59OH6L0ynQ880hPqiWp7dXFLjoit0FdpnIQSP5sq/LYEK3KliwBA
7rjcdFWuSbNUpNCk++5Jb4LyDoIFsR6kJ1ZGUWwLnS2jpYyS0VoqLs5xhMYzy55SDiIGNoc7t+qA
9TPhD+Rtj+6ne3A1ByXAAT7O/gs3vuZe+g0el14hhZz22yTz3whtEDhY0tb8+PpMZSAeuXiHtM2k
Zrdwkh50QDq4vMlNSGJZn/f2nt3Fd5X3s9A8IbA9u4roFZUezQmzBcbQG39bhGaVPWXMf0ECCtIk
iqArQS5E2Vzlh1tOCdqfiO4CT+RmKgMjyscnl3i9Et9By3WJkpxFnNGOWZo3MN3E87hA388r1Cdj
aYkoQha57EpHKxlq1DJYYtSjWgg8eSfgDLWyVu7+Cix9NDOCvMFzVVlnluGJmlxyGmv9RBtAcxXh
vsrtFGIr2S9BsQqEme9ywN9dOB5ENPLfk2PO3N7lY/ThGvhrOPznpHM42W3C5qe5uLF24NrXDOu4
CRr72cuYt1Z0dSKbh3JTySt5bfpleiKA12z65OBKlLsnMBzclbAUlIIXEpHCM2/dxEW0zyUoITDB
Y8NXYZiz4HJIMnVPoodNT6zqtHvOmUki2UGs66r9lxpEZcyIB4O5NDxPk7GmwtNL3EVPm2Kda4pO
vj4hocFd2X1H76jM4xPqrwt6s0mOcevXGbb+lq0RoGfjqSXei8Z4hhl9HBTRPk4V3MlL8hfgPPqK
AqQ8ajia3o8xs4boTGrvNchqF+bQpWtM1Xqs2f3YBq/O8BPe0O3VuSJHiuM3AQtzEsN57W+65Pwo
2pHIBCO5S/KSkvltD9Iz/Saf40tctfekyxbUdsOf0JaS/th79OogoHh15D0oqlJnEkVZebuaJwDT
3UncPSk67+PU0AotR5WQgHM3K4IwXY8D1/5GIOsLUCi7Lf/au/ea2PKEgBggES15gQwKxIpn5PZE
qxVRhxriybVElBIgvR1I61KeojbdcC0qiharhKv1frV3QGhKoq/5sgKJ/QIifjMTjB8Rydu5Z275
Z0PDaLgp5+5JznOIykEDdhyxI1nOH5St2LDC/az/6NeYRcEuAL8KmuHnTnZTPxZ/kkuRABD28w3m
D6SBLW3A+s2wHrb9Sq1TD487yzrxh0pUGt+5enHlaNbjZnyZ3Wa7SQmPuGKi+zQ5TLLZcbKBztiy
t4NSdESSkwOQOyCHoJkg0nD5EWD42ngpgn87jLFzWlifJxJVdYezA2h7O+fFtEFnaVCfz/zFTW56
n53TpgYW1GLSxLgSsFKvvLUXSd/gTi+b8+YTamXy6V6Pzv6OHDegVGNaHj/GZcQvlztEavezJxy0
N1Dopx1V4ahJfXVRsZAFfq3b0EjL7uFj30v2tmG3Vk+7mnUaGFDoTVnn+fPIxknWa0UV52FRS97j
dhjpvkt9wiGsVb3W/EF/wM/gENY3Fs7zfgGVw6pAvVf2oonwbAWX70N5StO/4ST0tzu7FtxoPYHN
X73nu3gxkH5pMSTyjA/ItkQFZY8uOAFKLyjwfkfqgACNibVwQEK6jOT4h3poZZtVha3ENFVKMAmv
uJiFyEqT7x8aisGdpz+RglTpoMkpLVTeElIGdCtFZ7lkEuIRTBIaq1IjAS6B2CAcqWBTCKNRpuZN
YbKIj4IDCdQmAopAGGcOCnQKTscCFvSDVlNalOQR+h3UciSICaRQsKBCQEpz1fhAldRF/xTBky87
MSfUKIEMUhJPC58dnNxQgajkFAXVn3uoQJ97FWQqrXIE7g/q8Ik1qUuTOp1iOAit4S/ay5RIslEK
DZGaTAA5hftMx6SMw3ugtIUUetVQojnezZrspBLXXTWhlI8C3t+kt8QLF0w4ibYnU55+QEztNkDI
ljtUJHQIqAdauwTePE0lPUgqbkBGpENYfN/ThEKZiTbRC34n68YWQUlak4wNGytDXyXwiQINq7Oc
6H63MUHCK3XIglmUrkUIi1NTaIeHMNoOoQYMxkQogbLAEZFJsEWWrIK/OKC/KBJlbCngFjlKAhC6
kw7QxOJxoUsGS6O0tmF8kVgHxUM3mfPZAozRztdpWanD6wKD4J03vHD2XsSmGjZiyomjpqUXBVqG
095+0BLzgUataiuOeZhq8NONuOeFbo20bCt5R83Mqf6d6MSpR+pBOqCleg8+E/HswWr0Kc4Y3IKi
AfYN0OTk5XUrFAKrkiVPtgwJcbm1uiuSxr/hI8nEQ8VAM/yohhl473hTshVgSwW+pBqPsQoMtAvR
GfJd8VV/UbZeZJINyYGndfUVU71J5xf5eokSSNlInoSmz8UTI/BJBwXtZWeNye6rZEaZe4Osvegl
Su2Tu0hFNaKrHYAPtBTxPT5dCFxdg5+/Rb0v6jtUSWAQXhXfHzaCDlN1EBeBJTNFOeh8K9sOuiSU
iLqBfG86RH74nn8P0NuB6Sh3kbIPgU86LUFTeTKHCouI3JIPwjKLSt/KpclkLXr0DQYlW80AEts2
Vb50aanFasBKG9hQKTzSTHbsfHnLiS3UR59Cue3P2HXdpENZDqBPhP1XYZATE0zkkJjIln8a+aI5
blAApVq3ZVHAyypDPIF2uDSIGNkBxSnQrU4ECAh0NofQCpDWlN5THFMS+S8RV5xHURYpFJBj+CRO
vaRiSFIXpnBftSdTZK+cHseZS9xvKZwUtqhbJ3/3ZXHAwHz8h58NJ9R1eH2HfLfDlI1B9djKJId0
F7l3XSq6iBtnsZZECaH4XNhx7PuAbOvhu7vDoYokpEmxqYqMLjphgAw91DinxdVwSyp9h1CmS8fC
nTfTYmXkA/W7FhVYF0UJiFJPw/WQtFMfIQ+ATpiq7Jp4SuXxeukYpdIxO9MVVvHc/7Dk5ZfzVzK5
vjviB7rD5OVgF80jG/6F9P5vgerEJO5J+GsjwSVIsdRJwWTCCB+GeimWUARLESBkGlMv5py+RZYV
wnTxhDI1+pqLQkr0kB9WscrL57gBYbbWLc1VTqS6YViDRDcFz0qMUqlg5pIhEL3EQ0eFVlQscVs0
DZgcTx9moEavkpBUZcvDCyQHolunYEWg6v8xdWbLqapbFH4iq8TeWwREsO/1xpLEICoKYv/05xu4
V9XZ7mRFYxThb+aco5kwKJG/l1oyC7t2cErSXCgMNElhc9VlfuLnnC9NRV3KTZtHG+2efJfYLPHC
dgJqswaLBtdRhOC9xTeW6vyMehqwY8b7kmkZDNCUq6nQmKl1QRrW0aYGm8i65/o5RL6a+cH6BrWW
axwMBmL8TEUN0k1XHxN41nFO7FC7+MPLicoLemOv7D4lzVWb8jTNDKncLhqT6ojVny0AUf1Q1+PI
7Cvky/+Dh4cLdVXUE+DMUL/XF5HfUhAdOay5QhcDsURl6i5pMCO8OYKQsVILs+yi111UBnG3y1z/
lvAVmFLCXZDaCjyBxNWjX5inardwQqySZsg6yCN020BwaJ1GMrUAw0DZAZ4CutfwE/QjB5+OwPY2
z2jINJqe7AifXSk+hVaoOe2hr/a0ET0jwcLBTmTRvqKL9OrSeenjq57LnFRg3F787KBHc00+tKsB
jR7vcoMBhRPMLIzO8L3UpRO7avoKHsF+8sEqa6J6hm4NYnJBGhHZm27fWFuNsb6SmQ3n6StXwUkc
QYw+n9p3/YlzQhovCqU0JRLIkOih3vl2kZd3rZIZwA1AT/IznbCvbX2zVwb80aWBGLNjLSXqCU3H
YWTXgFQ0FLUzwFtDpKA6XG0EXTmea8n7Kh7+bTQMPDltyHCP4v8RNaJcxrXrx5ARRE1o5jv0z/ft
JGni+o+oOpM8cRCnVvJ34qVBzyPzEdsf7/rHnTJHXR8ZXjHv103NXnYsSjd0Atyl7xKT7WmviQnr
CPG2YHrCPkDwXzitHOb3VvQ+8NL0SaC1z1/k6xCxSfFlJcCT5vMqf+e7vAIOHAoMESRzaf/1AQUu
YDDml5mGDSMJmdUwXki0MLMvu0b2UvJ6EjAgEHAFpEDxX8EidDe+i//09Z6Bz1Fox0MKPcSp27Ks
KuUw9t+wffGvgHI5tgiaxj7OOp7FxeXHvV0MosneKy5k0JTMrjRDXAs/1zOFWKIbzi05NQWufJgS
pwdhs7MbNiHWaLvUcv6Fh7G5JsE0fB75dvzMVwatw5S02RcUpaQzLfUpRv6hp/oxBTV6SlLOFoxG
oyx5i39yGLHMZVQcqVwAzhapY9rJOqo41b1wWBg1RwVuasll2PKw6de9vBOh1OAkhlQnKPqNGw4x
99W8DI+rsEWRAdBFqrbvKZRsHB17JT+fX9H794TrpMuwlpVheDOHWiUD4qsWixvLZxNhUc1TUCSu
qsQQ4rLKdATzZyLIr0EiTEjKz0fK9l/tcR6J2N+tTqui9n12Xq1uTBa9l1hpIgVh6+ZpZ6bbJ5d8
Ztg68QKSBQVJitaXRbbGwMuGEMQOLiEfy7jWXUVvis0UmdUdA4Zsyc7Gof8CP3YRCy1lU0uly3nT
L/mYq5Hkmv/MNYwqGSEeqFHkUjewWvvaJQrYFgaSRyCLxqSi5t23X0Orbxz4TaTYR9kgZZetVEo5
hyDMmysyEjkFiUmTCF/RvmJ+FUi/RVIF5ATX2Jrk3UcV0KNJkToZuI9gVPhhsCR0nI98vArxHZQL
4rlHPw7SL1gDCNfjDGqILJa/4vGqVexjIwT35OvgrrqgPt/bQ886IC+ERQA7gE/6uROE5vU27sp8
A8CXgqDBpv6Fkr6Na1UvUeJR0JUSyv9dThVlabHWiPn6vzVyszaVoQSOf0ljVMpZqf4R0shcHHVB
Vms7XSxF8jqBCqcFhio6E3dWY0tHqLohx8q10SeA/w2fRvVNSoOiWWARgaoUEb7+lbu1KES5eje/
nlKBaZGCHcLraYzqHb6he94sOe/Je/gPDTu2rwulZfoit+bCiQ5GdzwyTZW2DGalIHhVh4/A6Sq6
CWFSWxWh26w5rE8yuwXJ14TE78Cutlhdt7ODC2vmzDieaXaiEgQuXayglBAS038qD/3I1ZhmKNlt
lMslu9yV8kcHnG8FDwAwCfkrf1eoUFQjqOLSKGpQ8ZTx1zxGyjeTYRqIkKzLpSEGGXGcE9YYdfBY
SfCBBhht1guI6eFrQ2G5GilHVij+JYApXSIuUhSrlQ0GMpsT+OuvGi3MoV2JHkKNZyf6DoZdbXJ5
2SfLSL1pfQ5m7hmX0SrE6PyqRR1lFlztyuboN/X5AfU1tQnUGWwtKoBjyE1hfA5Hiit26HyIuD+O
2PKi2X8r4xKYZSZerRoy39t3vpH+jpToTuUNRTflJi/RGEHvx4O6PqgPXk7zzralUS9rLGgzjCbN
hc1acyJlI5aj5zz1ibZHk9bkP0LASk2NtR6JCyp2SUahEM7c6JWzRxV2afdRz0Ito3kzVjVpmuEf
Je3nm5PEDirYWh+RLmG5c8xXwfhuneiFQjeU3Pv9xPfKSNrIeUMiTqZ+bI5GV2oeeroGfsHVdObk
Y7eyMCRBgQTXwwxeJClOasPetyWP/D5ff6Nhr0mk5VkRs+KJvGxOEK9VSmUe+SMwHuw6Q4RYqd2Y
fmKT+kNpWO5r0qq0UcSJNi+Is1brtrfOi3Gx5ejk/VOri6uEZw4iE/Gd+LxaiZDtBCJxFbpAXEH9
twb2p1MixICCpNYvCkhg/BozdW7iCMpNJveTkZ+OIiK69DHShUMQBqWMSsdRjq4USJvIN/EX60KJ
gjafPQWSq5sX10SohKU5LPRjINv9BJB2Ha5PSIgLLRWCP8C0kZel5mmSgdSeJ8fRfVZd3GfPGS2t
enX/2Uu9un+nOEI7d77KVDoq1JLv429VuYoqT8a+UDTmcq/QRLx1VTWQIZDOhaCY39o4F3ND/MrH
Xk4pe7Emyb/wuyapXqHFdteGgbGg4fBwKBaeotdv9A/ARtBXJSehATJJsnYNED0XSO6lfqfUukKo
qclCl1M1HqJjGrKC6X07B2m5VW++k3Xdm1mNtqZGhYr5iUqueI0qsBHkafTotGsv+GBRzSpknX6a
JHt0J+kaG3Z4pJDdyl+6raFsOQxrf+Vu3WnMqbzkO70ybF0IreMaeMexBt2UCgFJkcgsUlMqgFC1
44AwkYQsYT1b4wpNkYS6OwmiHCoUJ/ssA8vcNDeXNmtA3yKzCXEOp9A5GGgdUkQdttFD/luEHoxz
xCkbT8cQdN5Ibo54SchPQh4SLGk2STMrBeujxhCGFGc2aYOQG8BNPhIYqSmf/e4QLLwMuA/XSWyc
Af5sEXyuFvw5ztEbo/HcHkGZp2KfyMdCWrTZD45SHI7BwayfNtIiYP1DZ0MDHmQnMVeGroGlXWVb
2qbsncCBAN3oaRghZfol1IxWVLTeBZINerBAT4X0QKoJMvxA80cri+ZiA2caaIFSK4GcvPnAq++x
VQQCQ01HCS3d3UlRsBcstsO/xqyB10hwXNxjmoV+6C+BNnKpGMeTLus8bDrvGvsIAq4ay9ERl5L6
nv6YgPzoizrZ9kJ8/1z4XEvqb4033T3M2h/SUwLhYWNEnLQWErgB1NwDR0Zz+YYby2LVRN7LeK+t
0z8OFLz9+LdZN3p1SdqVAb0ofX2zia+x6PLyl85PnSeLAkS5yUTkXhn2Uf2FStugyQaPfH14vlbN
0Zcp2A4tBHZ7eyKzPy29ivbB4Ph+beG1i1n9Fh6jfjNCSgCjEc+DCa6s8Hg88ORrX9EkTpC5Yz72
A2WskPBOEH1RgKBgJ/J0zr21VXdmtTJf3bskIoKliELlDcE9betbYZ8YKOCYhGcCLgVKxaut/syT
5zyplghD0CPfgI4lhezaPTw5UebM2lW/2TZax2FiXqbft8/TnRXOygY8I73j2Qwp3yn0LeVBu/qX
G38K3TkqxcPxNJ5W37lJb5ek/mcot2PeCatKvAx5Lw5NXzSIxmpCHHHQTC/tlHEGzjrxNBoqeEk7
oHQd7Be66C46YHLz8/jary03A4QdZCrYSVM45PCh9Fn7cf4JVuyYZc/+Py7nKve+oFpGS2oKExzI
w+4L3uB88onUflCtCXkCtQ4I7cTFxMhz47MGrSlgA1Z1kxJnZEWO0z/DD1s1/It1tqUPQf21fOy4
hl+PC84N0VWINqGJMWDBPdC6EJzpFrmNi3d4eo9wfC+aZwLbd7tKuPhkIOg225IS4U9N0WTGMCJh
3QARWVli71dR5t9ku7c/kixqs3rCqBbZ/U0XRuSduEdRLliTKeZM6/tCVhBFvoNJsb0pkRZwItXJ
ebthfSKbPI2uJZPaVRZsfkKL6ctb6qn6Iw1bUVSP1mdHECGDP7JxemShU7LpvsYGSbNgpg/pwLc+
zIKpyFZbu1ahyNWqW2SRekBclh9Lan8GKrFdsSgvuMVRjSIUSiAPISdJEDo5zLB6U/NJFMoraIWV
pP1fxM1qcXMUm5XaeqnyQIlTmU4fPLrk5jR6Tw/FIJwh+PWa7VoaKW78nbt1Mg00iNkfamsM8h50
X0YXS/vWjJUwmlf4EqVZ7QfU94aebEan2P8MZH2lX+RviJJAG+ipm3Ea4RYZucK60jMG5yV0nnd7
sy24e178kVMG6HXmYTbY+XRenaZTd8SRO7pfGX/kVuZs19uIBi80wevu2Thpv1DemCfa4UwDyEYq
dqbrs1MIqu4d6hcS1LzEqa4GasdVBR7RZqBbPSdjcGKtx5Iea1WH6l/oPrcJFHpUm9K2S3GfdNgt
PbUIEEtDPA20mhytPvQ/LcCBJU78/8S68Xgppy2IM8Jux83XiZCcoGZHgRjbYsQDbsJyGNF2+hvZ
6YhUboW8gTuIojLZO97FY/cUCyoOMTDyKyCf/ZUdn66SciNts8XWflgmNLEplqJLFKtcqZcywv1Q
IYqIGxoWGhhKHzWwdKv1vsaRX/Mfpc4Syep5X3a6EhOIL2gw8RA4DN/cffNSuSWnQrsaOXadeiy+
riAJAnAUwqvGXcVa9s6OrM34bIHct0R3pRmBAxEvb5lM82VP7ZNz6Ms+ejwbFEl/82yjIu4ljggi
Z6e+oFeiR6xQ2XFhuZM4db/J7dORQSWqSGKFAa6kMkmt++p0HLuRf0Et2D2DgPPMPR0P1PNAxpJy
4lcWpjKA+DwKlGSwqsr4mWfodpdQl2ARvWWr6V9Xqffp1PhJH0UNM0RFUVREpZ+TTPc0WSuNKFoQ
PNCOqhMzQmvb8+oIga8y/0xlQqFWyt9BSH1bRfQ8VSYkLqO87z8bVpqZZeqU8P6q/MNQVIG8SQsS
WVSdkW9iXtLwQFUISXjD1MSuCx9fytXq3UHyWCYwyzMshFyuA9lYiTLw0qdLHFR3AjWYJC6CfWp0
VVCRKQXF9ym+cEwPIcv6d886bFWdY2jqeFPC5GRoWDQp6Vbm0DmnFPDtupONr7+Ek90MBA3MpJ8M
z9wqrQ3tHO3T73VahMNYS1vJo532iUakU+YeH+45b3gJ0zy2eJiRdeSUXcx9Zg3SqMVPIUVROKMN
71ppQR0dH2DZ8Ue1vxppMzH6vPSBsWNt/jZ/RrNz/q2XrPNvcX594O9anJ+H1+mNIJcy+4M/P+/b
73uXNpnnYXhpw87jUUKZctx69mAmlORuUO6GHxP23gHc99OKas4b9gdHd2+/Slb9akX3brPRyS1e
2rSbKp2867EbltrlsP18zWqf1vW3SeMcZH9hO/n066XuIZ1+Ch4gSK3qbMju4nbF8MJL/1n138W2
QW7VKQ/fxE/UIscZ9uHZ++YVS7Pb/vxTpG6XWPuTfX25z6ezKdmPsJVcURU16A4EceNIr+VZTMRN
efBl3ovWHqSGnRh7/fWVnPJo18puHSIHnPZDu7h3Kkm7ApcqdWovewMmX3HOmX29ty516wOFBwyH
rL/BlTKvVftCe1V7U/cvH/N5sRsM8ZONx07lgnrcbFKP2NMu3YxH8fq4OyyKP/eS+ZlHw4yKfKHN
K3ROVvFmpeXF2bi0CkV0iTjVBPjvUHsv0H8VWlepaWfwKKnb/YR+MqzfPeMwvkS9xrGzKboNqoi/
jJPchMQYVFPrmI057MLVvmzsu/ceRUERhAffCFwfgmfe4C1n07yh7oStBvMb5cfTTj7tGv650N4A
gdu1EGy/esNKA7KZqJS9sFLvNSMizqZ9cV7thnP/bdacvQ+Dyf3MmrQF3YyOOBa+T84TgsnkMKoE
FZqT3cy70apRNqdYhbmnuo/C/WwlKkqymvwABpxL5uUDP8RksGKi8SAQKFrx626HJ7tStbJLC6Z4
1rtAQdpvnHK12fqEJbtZb65U7Sz8EJhnc8TuKb2AYZNGrezTiomd+vgzOE0/cT7InmAL7Tu1qvV+
2fdFlWXk2SpCD7afB/37YEU/WE/EcrTfooSFVUm/ScSJPA9P6pt53hXhYyBchP5TN09t42Y1VzRt
3vSLjen1YMW4CxHHcpbxNVqUh69q6wwJn/Qf7iMSMuKZftLLgsLGfZH8w/5BEbO7zW69R+9S5GDM
Oo9xVGXzc7ANICYCTXTtGPKjgK9Yt4tTguK2sTKcIIt00Dpv1bp74z8XBT8cF9zq6kxSj9KbHOrY
yuBtootAewC+QABZ8g/YeNNvoZMGlXE0+INUNKg7UKbHuBjUf7Cp8a7Dj4VhDelH3gD4s2ysj3jT
vNijotYlw+wi6rN2CSJWZXFk2O+uSIHe5bc8r2E/irB9asw2uDWial6kJ/yWnn+YuDAqsWUJrju6
T3vEuu2si8LIpfH05OkUV9BTp+8LwEcdTXpp0JgUJxBTRp/ReU/f6OOs3i9N0uXbqrC05NAOdrN/
T4fXeAVRp7p+jfCSegWGn8CmX0dI30M4+Fc00WwDQCwnUotrzYx/G5DLPjv6mq0T7z4sz26zZPba
PdbxKkOlH2zGGZnv6jwK6bz8nn5ocAsc2NuP3g3CXZ7SoIBaap1H76pZ8h9J73R5Tktnw21eU+e6
5tHHbJRdqPFDkL8tExabJYJ/iGQ4ZRzoV7+vuPEhmkWlSutGc3G2xGG0vIbOvUkF1IqrUElwrQkp
vyWUt5udN9sDYEH7EdQhXiI6DJrgJOrufIH4eShvPNpRn3sX8jQsZG5mI8Z9gKpjcjArvZdMT2T5
8DY3fyzYZYBchIE4iGLZDJYLsk5/+IZVii0y3AptKCEZ/b0BFkFPfxLpIECosSj6OJu3fnnrkpJf
iWzQgdCtApHnH/WUuOrEaQvPChjddbb/Ruv+tIofRBf2q9xqVJy6weu3UsqD3KUUk9mGYdUNGZ9c
4OkROpH347QJeVXg46nHp7g6eHgRV1VJOu+YeqP1i4Dd7uBRzc5l8RqW+DwT4/cNEQrKE9p2Wv40
nEu1XajbKdMwtTcX64ndLkL7C8cFI808jZqdPbjRvUta9QSmFKPzsjtNDLdAwRMcrR1jygXKPCtC
HPytQgUiNCubzat5wziYNi922at6xe6tfaEPZihHAVjQSCC9i5P0WFKqndBp9GX0B3cCm00VAhHQ
um8SkXIHjSesQuiHM/h8p11pcRqlg2THILv1LiQnvdljTo6MXJD8A7CpYCWz8+7k3Y7WJiinprGL
4CmtL3BhCH3hqxzMz6eVERHgtUAnCFidPiVagLjEERkdAzdAB7G8oukbaIwtjpK9qHXbJlgz8ntr
SETRojBGKq5CPzR3G1thuoT+cWqY3KJ0Iu7DWJEW8/z5CeJztUXailkx44ZMnx461ISFi28w+UHa
2Ykgc5bBHkPyRjDzjujSxfZz1Oil3MOVh4A8hZtyhTGOwR7mRdSp3czft09Az3c3wScHLrWX4FCs
om+1E1FTaHawEHLfbgiPnKWQf0Pn0EvGb8iPoKarG7y5ZrswwoACVl2EoUBiz4oWrrWJb7gJ5NOy
V3Ro/+S6YuC2MYoE4MaKnh0miMkuQhjEtJbCTAcwaawo/0JNBqwc+l8BDWHNqVunzrv9ojfohx7E
BMOy6SWKJvRiVsHODVS6PXRoCSER0p1okXI9/SmFu8CJAZ1o6oSE/fMUaKN/6xhDOm9RQ72AvaGH
cYtec1LGCPDB9Zf2h3ljx/2kE29ZqH1gogEzYVmdFHyE1aF5x2qETYkOyPwALEZDe2rNRwfNKVoU
2m8M1bqxyqwSTnRoZ6DAUMYxc9mQdKtnPUNSMtjeAcxXfbWgomMIWmBm0hWjHZKYH0B+T+0UKitT
7wkzN+Ty8kacsb0XDUo4X2NJ4hx8ca2pbCAue7UITCgddett1ZfgBYQtuBmoqDGf4JR/4P/Cv6hT
ZlL5ogjOW+HpcuTsI5JD9X3GQLPhrFaqIB0HPMKMyugAUBgeem8yO0kK7rhrvhgS1B+S9bV98CoL
NVk9DgAKvYOXTvSp0Sl0pXgoQmKffuiZdeYXhBYMYnzVKY4wjstMfpP6o1MGPXeqOHMIKD7lMUAN
SjnjBBNO6ORtVvn2H6B4jx5q6tg6GtHOm65tnPSJXguxPonik/1RprN452J19au2aRa2kdR1cauz
43Gz+6CGoeRS3bHUAlSJ6PJAGzM00CiUmrwEn48b08OpUowlSUEQnXJp7rxXeTi5k0o2qHhQB5yw
F/jV4a1dHqaLePKanahpn01iBMgPdDav/LD2Zf5lUcUh5k4UgvfclsUXA0iSzk4yTRyQU0RSSGyW
RzvsY4bF4j+/2Pspnm7Dq8OaL8oJfCEywAqj/dUBkHIa60NXOgvqos4Lt7zq4DUk1+/BNN6lKK+v
PfxQkQgUkVcerRORzoWiDxr9wJhglEfN4NE9dO7eA2HaGE8X1toFjOyhmi/Fk+qc3TtaZcGj/1in
w+bqSEVpGf1ufliUWb0NVr4pK/Oj99nWV5h2En8urnRoQeT0C7makK4Sms1ldYk9XNo/zl8T4+c2
Ldp1TEGnpT+MdDZdpG8pdkJwtxLrOd5DFflBXTSrTLNt2U8gQQeNVcq6goBw+Pi2Bm5Onh4KFMif
p2GyvPSJ+8vOqXsgTgM+qC6RN5VIZEszo/tQBahXmNz/KtDM7Cc2gk230SsMPh0sMyd3kmqboPWZ
maWolUIAnV7IFNCHgSF5p051WWXTg9E3qXCQ28ISBVXlbdaXkZ9EJvlhNF6zM7OXP/tXNGHUs8IW
b09KmI73P9WAIOJcNHmbBJAadyJoaECdhEq/12GDkPrSwoQSUd+RKJZpCCRJAjY6AppMwRzoM88h
3KZN/yIN3vbd23jVu/n6ec4v49LXnat5Mas/heVlFPfZoK8dkkai3366q/uHZdbe9Eqzx+JNkxE/
6m1WKVrBqhru/r3fJiXLNGDd2ozIg510VqRL6eA6eY5f02TBaudVF/F6P0F+jfRyFI1wa9nQfp5Y
G209Jw1kEUvcilm/mc9d5N15K1Lsbt2NTHJPKjiXP9yV+BxkLAnb5SgM7nXzM3n6py7ua+2P9cQF
c0i5Dhyyd8U2sT4gE2EMXBkGTmW9mT25apRrqg6VtUlRm6rXBE7+/FZ/C27Yp7yfV+Qe+BN2P6u7
d/sBCRikfTAzMKgqq/nbRQY0P843vWge9Q+/F9CPP9ykJs9+5KezT7eyvU54xUXav7SvE8JGera7
YNVraMHOfiAY7wlLgsx0chgcof5i1to/d9Mtu8EuHFXBLopoexaUNZMJ7WFgPp8mBxbNdQyMswE8
I23EmS6efRYhhOjZY3By0LIdqAmFXoWFvv0JNon5WDBSyviCzMLRwz0M3n3GPDnXs4KN7HtW3KEJ
8iMspZgvjDKEoekuRfGPOI6Sfwrd+jkLIaoGIdc5WvOs14fO40HasN4YRdzbDZYRgsbpvhtOSART
hIUwDVZF1mxEmWrO/ZmEi0IXeWT7BFjW/eAbDSMbCCMoUJYZ4kzHktGm2d/KOJjh4EyUTOZKIXa4
91gb4EN4+5JjFAjkz7PLQK9tkFRZmQ90DA47Rt4x3ew2FF+o1GCo0jV+GtBn/PpvHBir+O/qnGb8
BTEldi4KQzD7c0rtRt8YVHqlUaG72UaL26oxvjrPEQAVcknWSW9vYSjqVVnca610VCMHS8zDT+qF
47Rf2713jU7K2DyShJLWnuDS4u0VPNcVnj3j7mPy3jKxfCoH2ahMhZ/rNSwsMLOdwN6fHIitGAa1
lQGFf9M9gEBMsCLrQLrFFpfxf8askCvG+fQvo+tw8/dGGQuRoBv6LK/D49muAq7/YIPbqeNw7Rkr
AginBIlvUp5s1vUJABoI7S+1Ycq3FkLON6fXlkzuMcBTLerVx9ELLSSrxPFllhE/MjQYLeRc8Sxc
N8c3F6FIbVWiXx22QPjlofgnksDx7MmajAluocXQOAWVZwsdZdJw0oKLY1ujbL4xtqiTuFh1BtvN
MqrtLGzdAdVXNbCB1K4c2y+iGP7+0LpGdgHXMvo7NN3TwzMQe0mu91C57HHqRlHvg4isblGnSZbR
4qAYJvYvbjiRpUzUVwE9/DvABXNA84pY8tFkgrQ5dGucFZ0sPv66MXoQeEFon6D/mxbhZRg/5yla
5myeupsRhoLH8bXz/IvcT4fG8D+N0aF7bxMKesc5FoV4qd4R+kXuZSvwD23HnLN/JW9Opkc3njEz
C9AeIeoFmxUq1kXjF5s/7S9MowY7e4Db0oxJLF5OxsQ/DEC4WVJ7IJarDHJOA6bGKpyhQh2f3dJT
3KSwxyMdOHT90uq+inavxTE194gjmuPjLGO+Hk0THQOqAbjQmxWlWiccl6qmxRiOSNCjxYlzsekt
953PoPpTGVV6ZbQMZWugx6HleIfJCZoBbe4v8zrm0dfufXQblOXvH/cpRg8oGw/f61eACNx9zqQf
Fsyy0Dq026xq9CFHEs56FJQX+Mst0KKMtX6Rq9MKAR0EbG4/HRUweprdCYd4yznFs/v4PGFSbdla
kXi51ykVxfqSraNX/9nMcM9koa7/gOpmW8gt/Sqqb7wiR8hCkK9fZs1+DLbxcKMe93p7x1gw+m78
zxoVwf1pwJgoDk+I3Dad0wBtxJ4y7hM3yXh0bOPJR+2rEJT9iII8s0/16flrkUxiHKuTyZ0Fmkk6
euEhsGGhpjzXvkC4BDD5OJhLUqMtpa0KLBM2AFprlCxQb/4v4wXqQIsZEpvgXPSLmL1PfHLtaG1t
+kbwxMpYdW1shs/TCg7GhWVzcve4EiSR5D/8VMMS/YA9NX27HIk+9ZJwxrokJSQVGZPC4PLVdQmp
SdmsEnx+XKXhOaU0SLMus9BjMqftaHSZnQb4H3oMs/UHDT8Ff4wB4T8M43F5mf3d7XKHSih4yq80
61VyB74Rf5Mc7Lv8lKheVcK9mt/HPj9v+s3fEZWyyyK168OjRY1sh9hulvoo+PYkzNQuVYtkY2Ud
baLol2twpU1QamMT3K3h7M51Dd1H99LHB9aDnOelfbpsUIq2JJ2AnN+irf063tWATyCFrVhzmuNw
d0ef/vIR2jAQ0JB7GTWuu3+YZUTHGbZRJ/eEPpcqWxVZ/sWPFxB2F6l74SkQojoy0WqMa33KEEBM
7nv8bhcAhR7OE2PjAmf+9YMjNNZebzTz4Zg4mHy2gvMhmns4Cswv+P/CQCirQFAbv5jizIB4V+hT
EfKOfR4qMYCLqEtwN6CVoEEztamxKBCjoXkKxBlEfp719oPYu/cz4i0F2mUhQBZ+ko0hG63R5ewI
xRJ0tYakMQik8QAqMkxnmlth8NMAeAUkYwArYwBiYVgDmsQdLGfqQGZVxxrxUjuwQjpOsReDvwhF
XdMOAkVDrpNOpqIVvefitOixyIfkQUfO1+rLx+YPB4GTv1AQmR0YSrzaGBkM+n+fn6Zpu7yIZ0Yg
7YUEW3xN0OJTj5C6WFyslHlOBMZbgiZJ4oBoqH/6fbHxgEuQJ52GNa8OniPATNCZvGL0BaRKOvRw
COmdeA7RTb++w9sj1f8VE1aw0gkxFXso74DkO7/psmXzeEtVqoaC/NyRnavoP42Wf+dbvACUhE4q
4TiIL28B8RJcD2QRVFCkJc4qJ5trIPsM1n/OyysHCaVE19NFVwMmcItwVEnhrGa33s1Y7+2LLQdV
kVPU+fJGVPGFREX11E3MWx1UgzYpkjNezJ7lW7QucHq56T9hCpKMHq1WsLlyQLecnjPoDMyOY0Eh
6tFYkn+cHgiX7nHxgwA9Rmdqjh9mEohDJYVTZfgSTdvDzQMuGXu8ScqQs9se/q7ZB3PiQck9EHJo
PBGWt+oL+voYkosgBEH25HQg9jNQ1ta6nr8b7ytULegNeuoAxKhx1mewsfVg3eOA+KXENtPOoNOR
sgFiJdqAD+Nl4AxiFxVOJyi7ZXcASNjbtxx4Sh+X4YLhg0DRDCNS5geuuoB72LizSauof5HxO+7N
5WW8LaFm/5BQlw7zazckrw77GyiVT8v4Kf/crISKOLgAoyikh8HhaoVb44cSJX79P6+l7Myj+W35
+In/bj+PIxQxq162yzX7gVZ2WDecLCBIPFMbbCyS9n6U7JoVE4Ak8eJBxf306J37guugOgksG4wu
2hMP0onntf4oTKiWIaoZjsSuCIK/gP7zzPZ5AGIPRtrQQUWRpJzxJQgJnf6nhkjN0OdasvR1Nfxh
cOcCCkasiBDwx1QXyBFLrrpuejjXE4nXIJRbDxFO8up6gf1UJmnPHH8VhisGlyhkGUohdcxQH2XZ
EYhbEUwRl0lm9R0IlmEiZmRIFHsUbllR5PkL7Sx0QVN1ELoXiIv77lUhn4lRG40oMjPPBSBnfAp4
UuNXd+OR9ACcQlajWMxfiTf3gmKOnJt2A2zgvBqvxIDjzY/2dfHBSW5JB0LcV2DL6ZAFOwslL+/J
uWUsdaZdT/42OYWbUrSqcnoCi4tQ2qN7+D0CCsJA6OnY1eBASG6+dHJ0HK+4ldD04QjHUAqJBvgs
CS/LEQySQbamhRjZFwJLNKrsOXerAHmDjhH0ZHI/7mb4WVxmh8lnYSDhvA3hTPjiUpwwKjqOzpPD
z2d6HxMXe58A1edgz+sT8YUjtWC4eMb03ZNms7R9dM8s92W/MiN0dwlk1vfZeXJZl3bS+rOzW0Qe
fZL8F/T9eH6j40A2T6aYhnvvebpNOqW/eA5FsZUhPEucDQnrs89eYgIAYKDtHIZZf40vAObUTZ/2
BEPC33ZMMIsUlk8M64DvupiGBSuQU7M2dCe/6SRFHix2pq8ucAp/c2og7/hKQb6EbqYsr6DthWyQ
m86pzixbOl9naxpEvl7y3dM9PVeEw5wmyWZWpnco1YKOxgfsSy7el2YQ22rYpk6QsCIG2vbgULxb
EClZXOSdRu2KtxQlVjKCQMMzf1meqR5faiSTzc85PUCTI39HRAY019VR8ccZWzTBnceQ06Hyivki
aVBO0CeltostEqf/6HNaIGESollB7AbaXKtO6APjmyJhiosbxDYLMIQBHQVFXiuoMBhpu5m/LYfE
Aj0dcIWYHyytHcSXOxxNUY5L2q6r8H1TIrIZ6yEMzmAqA7Syg8yOv2RO5tNDa/dXbqfRqnP+Pev/
1JVj2k3mYnleNQhEjUAdq81hyuZAl41Al5pPkE/gPokCz8ipTDZUJdUlyQutJ6xx7bXXMnekWUy6
MCihqYsxq71KlFcuHB9Kr1SBn6EEKsxpWTiPYPWt86+bFpvQV9cpbfU3fiPhg0QQGjXarzlOnTTd
dJFkjKJ1TI2ctZrpAkrt+La1LEpzYyBQYftphWMxanVbirGjvstsCV95MfUR69WBbRJEOF0lQzKy
OiSXePQKMkKQ5XNcWJYYzGAG5PPbeJyOqFRRfJ1XzyYNbUDTyffePZaJ0WtyAZVUSkU0FNJmktD3
B9d1LU1SsRKXtZZYQ6ETgyqr6OV7DA3WVnnMEDXmBKCHxdN104fUeGA91CXkG2eAJjeiy2gt18cW
a5QWZevegNnIlWe8oDAm2P1PbKkNO496GPr5zNVIu3VS7vB68IUY0PQhVmgUu4zksqu5frLuM/2d
ZhZjG7QB5lpOfdGCqX3l6DJUkOGJpM3Y8sU7x2eeGUaXOqaMGUBrYeZoPRaZm9SfqI6FGAt2DMTQ
J5BbsJ2jgH/Yexa9JxUoqomVHUsoOSp1pyrREZ5I1wlhKDT1FA76aVIA57aDqy7UaUiRWh2702br
STGlSAOWV/c8eYHQUgrfsYjWiQlVGwy5uDdCigSZf6MLu5/t0HtN7uPijiIKNu0NVszZLWtxj0HG
J/8KVXFf5yZPQTYc/N/ztcj5dPlB/KDgO9sQe2OWjjoMB4UdkmUaPTYhA6/XQcAV4ZcYPbSH6sI8
5n5Kl8V/29L3HA9YKTXjOWksBIGibK7uadjwtOJpFckvlyYmixBrr0YtifENitDRxxCLPjyGGXC5
enpprcV5RR6u/4tqAYcQ2tOx1oCpnASkWqu1BrrO58mZV8VayeKTSNTEs2cNa6hP/fMDg6iFDFEt
XCVClPG15N6i3MpBCrims+ojhw3R0KmT2wxy8aToTvj325i+DxkVic83AJJ8kJ9AbWSOISLwf01g
QUegqgrt+QoWxQh+44RegFIr7Ymak0kImYskf+hkjxgflWcbha5cK8X8FYNXgpP8FcUpPo0l7Du4
DTCbAh6tkqzqC80iN0FUeHRwKEmPAz4C3Rw87gAtvCkf3nZkpwskZN65DQS2LkWWgWMefiXLOG7R
2q7mRyGXG+GLqV6aOynapZLSaZMe7If/U3TNLzRSX1c9STjrOHtsb9v3tDq7jg6jJvhLHEgIkbcX
yxmKVwitVes1TCzlBbrhH02yULeMBHjna6aL0iuXE1U70neJ+w34BhyE7kUiMKqeOObKZEp8RClQ
pZcBER+omVliIWsAi1ou53o9pCnEmqGDUAkeL32QcXQEF0S/f/BO3BrBjV52wrQJbbPBq/2k3yzE
HlcXrIH/LVcdfzFbOtCSFKE8QN03Jx9vt2pHC+M8tk427rWrjXNt+A235N/6TyscFp3CSMZLdyvu
3K1jBx04y0xAofHqSiQoNfbPRg8jM1psz2040xJ6Cxt84Il0y1VnNexJM+c9wJcDeYekeXSGJE4K
FD9oFn9t12VLjtFxbr8qB36JRDVq1agPM2ZF6Vt6DnP4dNfj+7u77W/f1kaD6wW03+BtNfi3SITV
iZiWhN7Em0xAUl0GzYTh04dZL0nu24LLTdNC7sIyFw0brvmMt+Dp+u/pTv4mk3hwI0Ggl7n3UJ9A
GNTRYO8x+Fp8TExbvI/3wI/p48JBIG6MqcccZ0kQoSJdhGsS5iCW+WLufKIlWF8Zsg1ca21cQxzh
yto089iHR5EG4dYCTofIKY9h+K4OoyEenzrFOikJNHaQfCzkmj355NbR1GbdtCNj3b0Pd82+jU5M
C9lVA4bD55eIr2Q+xuqaWHNLcPuZ8u9ugn2XOP0fm4VghgHtDP62FgB6FOZaBCRHLAGzrd1fdRdP
duP2YdtlZi+GO5xktY0pxyMdRd0dE0ZLvVejp4LkVgpsJM7D72WQ56R0h5BMVLf/Nhm1QaV4+NVU
fn8jV5S89vlZ7J1ofWkTFgZ4SPB1wFpOX3hAeGWfLxxG6bRLRC+mrfIJtkcSBrlmRf8j6ryaVNW2
KPyLrFJE0VdAFEExpxeqtVswZ1F//f0G7lP30PbZoXcHwlpzjjlC68t7LswO6k/AIxC5fA92z+Uy
L7/Yggc9GxNekSC4YbSKkUfE9Im7qIat62Ykj1ZYbSHG9GRCSDQpafMO4aSiJHTHSzIql9Y7JAot
gLHuPol+dYN+17Fn8xvrqIRK3av0tTh+wB5i5bnCsHoFRhYoDkDHk1G2THksXlq3dOyc1X9bHN9z
6uJTwrf+NyAVAIqplJ4NHFDmU3ScW7IgTTxg5WjHk8713+NRxmjcRQeB7TJjfu6M3TBuWP65s21j
jHDs7LCafvxqb5BA4UN3ynh928jvAVC3FE7Hzq0uwd/ayrBM+8dOUQwOF4bgwpi+p9YcNlwyjDGz
P/6xNkP9V98s/gyGC7bVR37aeDZ3w7R/GGLD0D9BDtmCpkAnQWb3DmBVzQlCZYuCiAdn/hQ8prIl
LLZKLIz2L4um5WoJ5J1E7l/VAU80vrZ8AUQrpGdrTUMIg7DF9KRGif/tg1qPUIQP6s5f1cX2FyXK
FAlJvinpo3S19IOTeeAM+0OZfa/FvNAXSm2+iKgxOFS6ZqsaMBC3n5R8UTK8RdXWs5v5h95zsh2k
EMBG0FW7t14aZMNLdB1vKD7nMQ/I0T4MN645PXhmsIsk2YfOqR8IN3zG63AaGmZgBm9MBbiT4Z2+
Q4sW/OBdUK0UGoZhmwa35pkZ88hqw5epG23u0ztKZLa7MgE6/vVDupATQpitg6+tD3z85Imube8Y
zOKxesZVhVUmrXa2kyRrbFNZBcY+k12GeCRH4TCMrbIzAgFkX2wSvSFnjZKDTwabR9XmbmxI0v9w
50h2UOH8dJNmjU6HLXqMLElmWtXg2dE6Lf83FtIx/xF02w1J8SizVsFG5dOY9r0NAXSB5OVn41Sw
4HvM45tbDbOz3VRchFJITP+xtW+0LlhcmG657jLR4q0EbZG1bGnM49/z8rzc4vE1rvmUoLzVfIOb
8O+OyPBOsoUmMhq4sfSqVz+wuKrgugDw0n9FI9VftPs0t4CZQLaUyCwtX9BABbMKL3S7eYOFPWtA
vpSPrQtlfURZRt9CuSdhIM2glKqUkVSDjMpG355IHYVsyE+4KaW/6rAY0jUkVZnVmvRjLs2FFPt7
Xz3ZwU5HhG7RBCFl2I6UyyjPJUwnWbVk3XQbLClkKT352jS9QobBCzPoJP96JnVEs2J7hv25N1vM
wO0if7Sk5/hFi9PvT2adI+2VWq2v89NC1S8fx9dTj0Yvw+fjD/OuRQvkFwBgij/CflA9ywAHJG1G
6kbUFVBrs6JzYimdm9MQT25ZZaTdJyshN0iFzIZXg5ulW27kyq15Ay+MJlROyv3dKOOjSfKoRexC
X+eME/YpyNDn4zbFSFe1+FRmhO/eMUBe1arDAsMqmVllpatiX9+ADpbyiCpZ50Y/G2dmMaN/W4z0
fdLH8+5Dp8SP8IUz/oDFen/ULKtVpfPwjIjaWQaIvSIm/ZZD5Tp/uGjQvs4OWjtUT7NeEI4ifzF9
rKzZe3GrvFAxpNwbrf8ybpao/snMkBsKX9iLrw0Frwo2ly5bbHuMqwh1ROPab/90b/6bZVkbAufo
W7Graterq/PGx7fzchd7l6jYaq3bw/6vhdi7xS7NQq+yDdol5Byp9rESaXfZeLS5j8cHl2ULtg1V
57/sAiQ4X5eByz/31oKngrbg9X+BRqF06SCfq4AH57Wv3yj8QMU46ViBKi5tXwDvGzttHbtbukaA
aUplVh3Wjkp9mF7A73FDScDzLPfFzWzn53rQm8pToQfvNfZWvH3PqHxpD6Map4cflfZDZjXfGGTt
PBv3St1lLo0Af1ob9V19UVhA9nzi6AfPdVbqG2RjmG7cus21aLB4VEdaO7I5ZozJeL9UX4/kj3oS
emnTnOOMOJb8GG11DmIDnuPH+X3qv5ZSiPRnN8cYY48GaCWQCG2NpyfwzKxsXtnYcP94f0dANzAd
WXbShQ6gCP6ClXytCSmNUyda8CrRoAI5Ugn53L33FmZI/1lmDHMHO/V/mGnJnQ/QMuJxolc3GqBO
Vt60apGKkkAPJFMarV6bvookwfv8sxz3VzMotx4qBKqyZohDw7S5PXVXzRcWKLqzG5gohWH93epV
TJvrc2aofXYeD7tZJpFquLGL0TY4p05lcTEbZ2Soe2dDMmapWXuvt4fuvd64UkHMPx+8Lt07jWni
PTfOsepdPh42kZCguQ8qNYfneldv1ljkgHcIF8cKNix0Pu1X2+pwochdMF3mtCFKffacfdGOKw79
/R+F7vCA39FKC3X2x8rb3keEb56HV6p91rx8VWVtO5Sad+b2DSjRClGW1vq7niWtOtNXmvEv4EI4
nRZMrcWsaFoSFixrZ19KfEZoo/8DbH+ybqM09Qp5FNLAh6WAQSJ17d/Az68flln5kkepRUsvvI0G
PLF9VanfGp1INP6S5YQ3vAf5MXtTnl0Z1GldU67Bt55THcekX50nQARbby8ueUeER9T5jNPYgxYn
kgxRq+T7SgcwPazPNjehYQ/4TwD77TPuwzq+lmRS7stgoOJJYmXgZ/hGU7+tOUZp8TouLICVAncr
0A71wi/ct7qHG+KFaLupSDHafjgjeSV8QqoiV/07Zhtfa0culWe635VRK+FmvEdf8yTq+EVGfcsw
686lDJ5xYYGhCRi87JVCrVi/49ToGjz9u0vBL27d+w/EPvb5dv3Yvr/eYa3o7yo9M30EYEe73iN4
FilmuZvZn9UYAKcLqmU51xX8/UpGGbJq8bbPQaUKCXoAlBTPDWyl3utHAQ7mlqdgKIzyDLyoYMI6
yKZ+rVFI3C9CdayvzLb+VH+fgI0x/stPtO4e/SmyHXwnJEGFzH9EKdFK+BQGNh7ZPysHNRFFUQng
tfCv+TSIxcGgWAk59N0K8tRd+WZL1QasCZyaO1lCCtam2OCh17Ob5vlcNZwqZFoJZ5sXhRFbjUxq
ZCf6r/XGePgAJA1zHb1vwi/uyL73KDJpKY7Dys2rgGo0npMiMQ5y95ZXsey0VKwVV9nqsbrMisPb
/JXI3Z3iiUJp8/dcwp38LEtLOUfI599CWFhG2nZmuHD33xsw1k3w8qE5agqiJk0TIUIFMIDS68Ng
44NZQ9KOfcqt6aFZnUOI8cGtg1fwafkJARDq674GQ6DvXN68ohI0ei2MhaoWHdBnBP8AaZLhIX0D
edfcVw4pPGJNLdZyjtBYXTCDNl8VkPJE000p0AbgsGJx6qYyX696pYYF+DA44LZ+GMVRvW9xJCMl
z2y7t5B8n//8z/WxR1QYd5qRdmu9ZqvjDgGnkLXU9wkmdOPqmbXgTSVzCQ40SNvOPbF3FMrsrJXw
Ca3nE/w8cEBwjmlAyfp6hvyutukYv7tKuKLEHgxUpLDusLo/r/Na1aveKNzx6xL+2TiDfW0PfvNy
Dq/MLvZuukL4VL8yVZWrRQUDGIXDSx375l4WZq9Tx80lGgBY8mh04PHajK+QhQkBTX/fj9ajSPVZ
bWXbq7NBpUeMR3n8QKpVc15T8wNxHJ7cregCAHb1384vXL3Bp1VEkx504BWmYHKcX29R5n52Cri+
2IdbY4/6xYENYV9h1til98GhPJhcPGjhe6R21FhowC6oixIKgygmcAGiXnmNexo7bxmtUPNwXtbP
3BFSL/+Yo1eZTaL0ab4Hn84t9qhc3vPCq3MCQcCq/nOAM/5w3Ms+LM7rEHAWFSy66aYuGEkFl94N
42iL/NRmGVp/bXh8q6dJShi8VSoRFnLW7qdU83ZU1mX7/hsd8fmPtkvr5t4hv8t499DYk+ngZCLQ
7/bO6eIVDNd8gARZwMu3p1Mq20mVeveRwt19BZDUOIOn4/BivhxjbhiuZTZfaC6OtJDdy2bAG2fo
yEbGbCQ9Jp1Xcby7GDyZN5bap1ed3P1qeZTtpypYv+0IxegfIO70ut7d00acBad0oHqT2B73UfE/
L/sMh89ugcT4Oy9bDSHC22Ykb8AvPmD4SQc/5k7SyTLuxu7x5lUz+1LolK8rdJHnlBuJx4YKfcpJ
dY4/W6QDdpbCuSW7pAzaabn9/jqjWtRRv9hDYNZ+w09Gb/8+KHI/Q8dPhkmEPXYrm8q2qo63vdLP
Hq24ceeK3JakeRKOFXf1ft+05nu0GAIppfjeUBeXdg1Ug9nJz/hlr/Zhnr0pOOUrcYWHXaNmhFUC
xLfYfFFd7iaPe/tmeJBdRV/FTZ0JGAPdiuyu9y90MnXYncdkAQPKIvBwye7ZvtHVmM3jssg9ssPm
l3ATfOoUZXLjOA6/C5ciaegTlhp15CNuBhxqCnUtMMF1liNU3XmFwD7Pzsiz6w8uMz5nLe5UrVbh
0Hitb+NHWfq9U7if3C1UvMBcKikJYR1FZSZj8ADdASv6ZVizKxQHzBVKdhnY+okBIeB5k6BJxgUO
9EmY7NAFO/IrBsanxspxHzUfUyDzzI3nMoh8Lu/L3Z+V2Ncl7wx+1BbvNLWV+lx70FIbmpaHNwsE
qg+EU6NyvHM3n0Jz92SMAva7bd5T8FVs4N7dZ7mxKZOhm2Eh7Wf38Ikmegvv7zm6duPwfn8Gp9rb
Li0/t3JYmT7TYpQ+SqxFSbXcPFjusx493TKxw7GJnOb88gzYjfj+nP8uCs+up9H+43JfD/Cl3Ti9
5N2Tp6uE7XuXKiqFA8BohOo597/By+2bnvDEaean2BYsLmcfzFmASNTDSOeieMUyxy+p5G+71QIV
2o2Ou27NkW/cC9hcgdZmx+wURX9k5wW4CZXhkLWB19twlFv/gfVpsxBWAPYt6GIVBApUEJ3L1BiI
OHTKmUBY23BQXk0SFOQqycVHwI8SpUz/GhVi/A2c8qGDtGD0ujRvVQiClK5HL6M4fzmPZJi6Oxxv
eLz1gPd6FwQymkWooeSBP0GvZgqZDh+vIT7zzwbxomsTejUPhv9FHYU8Xgn0eHgXNyMnQeijIjx0
VIiAOviqs0uE035rTNWZfBUO9GLOM4FVhVGpmcLXdYk9pqCcPt017jWUCDW0acT1jt41iqik0gDS
eU0XTPky91pbvlrF+Gf3cC9brNxbe5YQHkJYhwgL3SfPFl5xU4vaGcVnBlzYolfPR5oCfq8EDBcc
rHyphRsW7deRXakp+clAj5TAfgyHl6MREepGfZKQQ4CD4tEpTc8+iuz3bTnBaU2OEbeWmDesNuBx
Gp+8g4xYXW6JIO4yWmkqMD0HUdQQgIiAzdxEm6Pq509mExDD3wJIYiEs+RA0T0GJe/XRlquguF5g
MA/7bCSImn3EJqiemmfIpBFP6CdgJ+OR0lxbQA8uT0zHS16xt0GozOUzNTuS7SNZCKnzzKMolPBg
+la36t+ppJ8sCa+gsusfRtCAnWJGB0KON+nKTpPM4V7VXZUHcIFpTeWjSBPIe9pBbgvcOA8MESik
4PJvxgcF8gTJn/XmAvgF4C6GqzfR8NS1itcgczlRLUxHpl5fD2Ox2pRbQlHbOgIQ4nsmAw+s2q6s
vTKoopxoM166kz754O9ESSKjKX8VWoqaR9x9B/el+bg134wBveKaUwtQxL9GOR2JkGRAMfhHZcqH
55NZACVKlLynB1HJyfple/L00E5h1BXkX7gDJqVPnzn4gNCqccUgPwEJMchH/MlPzq1qXZo8N1Ph
hiqHvw+EZoyVdglQUjg6CHsV3eDJv4X48r5xZWgUWGPrPxjHGi/v+HaOjSNjAqoy1sEwjc6tIhKl
LikJhGpBc6IuRxN2J1ekfwGnzs1e1bOF4csBG67lZkQZjyapkGQmzASqm3Jt4C9eE8lJ+Ty4Aukl
d1JADN5uqbv5I4vNqTGtuyH+4n4iD80/I8mmakqdaZmolgxBprDUb+rajklC5t7AWzWspY9qUUe8
Z3Kp3PnoTaJyk4c8d3AseqHFQnOjq3g5lKvusX9sC+VQa8lzF8/BPXPXcob1alPhn2yhRosZqOlM
PvdUp6avKAtAiG7XJgcdWJmHgHFqcB8gt/L4LT/Q/Aco780KI/8jRshdzE0VW7cLVwi4thc77IEz
sF/F547mJ/Mtg4uFARH7b1/FnPaAvBBou0Xz54yViaSwGI3arjTCCQMoLAaHlU6pX+pjV0hJKrvK
4rAYIcvlCfvjs2GyGwJcfNpAFydQxsyrDeUYneNxXywJR+owt4cK+cNpibzvS0haDBfxOAeOanDa
Nw92Ih296ZN6Fq86dQ9nezt4ErJ2Gm1+b4TpaID29nWkwbV76u0H+0E62P8818VVfXGbbUISZoN9
UKFiGHwGtVE80tN5V4YU8y1N7dTaIezK25Q9Z0QAoH5ctW5lMnYUwifUS0FQZVKaSPL2mDa4ZPSZ
iO2uwIM4VNDUKcivRB2Ly1UFzTITPn6ktCvvTo2gKHw5EOJzZ3x/MhnvKWMcqTDbkE119YBZn7+V
4a3DXocQipr9bYc379mWeT55ViMSUUBmTKTRqikJmOLk7IDsdZdoIqVrL7staYyfjRt+2Pl3Fe+9
Gtms91YW6qgTOGhADvgOmN+Xkn2ZV35uv5ffGFOsdX1dIbiQQmjPqFZPi+gDggC/AKt+tekVkElZ
jQJMB6Z+rdSjnTxQLNEANmj4lebAkQ8CGaiwYOVvYobQh8ovUMFzoAoF0NfxOUgHpUkyLg+M3oWc
kV793CywoINZDBLSMnT5XoOMiCDG0g/7yMlaEaBzv+qtikwdQT0xQ9WI8Um5+WGS0pN/tTG3uvWB
RF2SZ+yHe6iFWQfKZFgmoaTkHgYnpMH7EXYOUdxHi8IaGndkOPVob8N9eMToCE+M7plfGZCJzzOj
qdVQ1Unqb32zXx9W+8nFKQw3elcYvjFlRFjJP2zHnQzPzs4+TCz38rZrfF4rSrpa59MeNK48oEqf
2ewXOYyO0TmRJp3R+8tFr85meAiuuXzhLr0BJK4vtVojC/1OQAZNpWh4/oCNOmkjL5Q4CSSVjmmT
x7dU8jxZzSi/NqOqTTQbzYhuVcxS7MXI0jWUNHMP4Tq7HHrAQIWuXtVvLsk9KCPTyuNJtPvBkEcj
t2nL2rKEGbXcLDm4BYEbyBMD5PpiBkdfO5sKUAjXV7uInBIwkHOU54uRBIbBF1LQ/isi8+73OU+W
yTSZVsfHWW1sLqoLg1jAF7Ld4XWmI5kkP+WVtarbyaC+MtblGTaNt0llhtSqPCvPlGOx9zc/j/Xe
L630Zbb+a/VuW1EFl1YrT0C0sMmSSdSmhYiAiMsKogO5SumgKQlzOpm+K5FEZAyI8WlX1aeaJbzK
IbFYPhoHn/TvQNeoENxQLFS5vkjJ+5XotN7iwiXK3huynopmOULhyjiUX5NBYZzHj8jrUy8xHGVp
aXCrkbLnnRSqQ0SiAhPfTZXXKqQV6IY/AR2acqDVr9V7r8kzc+ImPJW8/lYVvpW2mX8AtZ5iTEmI
JpO1PM1auekVODDs8WiNZWD8gMeyD2lVqSOEXgi5mNVVS8nlEmj760L1zu+9F7p7KdUFmz39BXAZ
2EoXoNKEZdSVwDQyT9138IF3bH/q9pEF79MKjwyrUDStz1DFr5DBl1sbLmex2z61Ip5bO4D2ZiMU
NQc7IEtgp4wJHIqVHWt2C50PBjBMjY32HGLSdKV9U5SFArXrAVydRlAzQHIRosXijh/SFItJ6zrc
pej/T2MZ/iDqy9kNX7aq5oiC9PwTRARgnUvjdW+/lokPup0YLlI6rD9RIzJatPpE1tCwcYvvo12h
kfRjqBGlNxKqL50Bt0/uda1xJ/olNXYso7xnepvLLkCdWR6JPgSt1Y6uUcCXVSI+G/9h+PFhAsvc
v9LlK9dYTRk6bKoOSGx9sIEPXu0xIg0KjfhXidHyYtWXK+FBxly03IKZwW9RldO/4oqE8i1h6YBq
Mc5Yxz8La/z6BQIr/KTTS9mewviB1+NOQ/J0eWMIwsxu1+EDYAvSKcAibai9poMnExZ+DI5nSL5a
VuvAs7JDtgKb/J+2A0I7fiHV5gsIh9WPHDdcO+ut5bdtUK9L2iwn/g8Xxrw+M/PNozZkMFDhTsA8
49xQpjdOis5AX5WeQ8CqgBIl0K16oC2XBaOogxEyL4ehlLthV9hHd/51fWWT156q+qC5CZ+O/lHi
lxd31tphbcj/ytRH7pW0rTcRmRShSmVQJVfli1/ou9hFW3e08uGrCyaZD8y1jSbUZPiFTB88SFh0
TN8zroToaC++yzTS+dGdB7ND7eJK2KYIC6em/ZezFUQocQD4GJHJA+ROcZk4PzVv3xIZCt06G2oC
L0/zMwRbb+lqEcmgRvTlXkIH5eFXYjHrf1KR4gAJy+dN70aHjEJKwpaCVwgEe7Wt8OyWemqEb224
AixCafjC3lCqGqIZWaBugeVf7vYjSGHRd1kQujg6yFKSsZ0IL/A3eApV9BBilkdYnvyHwfauzGJy
iSkVbiQC3Lvb4HsU8GMptK8Kyfy11sbGxkaT6jwdXCeF/maUjOgQCbjEB6gEa2mVzbaTAtPAbPae
xcPj5D07TvY/isG+YwN7a9VqTMACxV+qYNJ78jTZn3SZM49pVJSE++Delkn6hlf+fwzH63hJKxFP
xVzNh+zKcSE+ivn3gZZfEDnE9/DW3eMKKL2FUixZmrpJfrzpLL/O9VeX9oN8yxNkfh1XX6R4cQVE
FBVd1CCBQB64PF50zHwSg9nOu43gVKooqUReuTaqmntIfz3q/iPSS9CApWA+KuHZp1tUtBV6wD5r
Sn+HQJ8byUNW/GIpQcMFm9ZsMNoDwPhKKjCIyNVcqSJ26O1GGKhTZx1YDsh7gR9ZG9VGQAjf2znf
7K94zegm162ukm3OiJ9an7k2wAHP4vQmN5Cwqd9rTKxOQOW1niU86nwmY20Q5eYRm5AI37SdF1Yj
q1/o1CLln1ogG8wO81K50Pxh0kGyGp+VXqzk/DwomNX0zfFOyIvSmt3t6jGAxQZUP8fOVa0M5sq4
weIcQ8mqAz5MfhN+wXz1LN+hQQ8m6O0ZFMgNIsCWB59wd4rpB+MuVSqyob5jR81UsPGc6sRwnhjR
aXAIviA1HT06o6I7OfMAZ9j23cmLEDaEtAR6GpIrTjsB1ix0ImZvZFOqMYiFPvTk5Iuh9gwoKW2d
fggpC308V5V/nVubU2fKA1wpTIzDxlu3HFxYINgwmoVJwhVSMQaow/FFALKcloybdT5+OuFHLOY6
A0JXUWYc3C/fLBYN2oAbJPCDqgdipLmKOVKvpZOrSwyLCN6GwvtEv7CcD42TFlW59NiDFYucb4Bf
6K/UNHzpDzeaRDUI9IvcEjRhWMZg/VxrjMd5fgCU35+8f+cy60Krh4eheYX0K3fg++m3Wl3WCcvl
wZ7Gw/Rn+/P2ijMt0aU2j71Ccjd4BOvYMc7R411u15t8jvGZ3oqvqs79yLwwgwZ7XhwX28UmqveS
KB6wQo2345SjMPrmQtaRuqqwUWkD+xbQND9hePWgYfXkWspK16r4+D/5lGZEUYJ9two+iSvB9tsw
NxWfK3OeIhQ5gAdvzzAJox1WQUiX7VOkVFf9KaRLl8ECAaGvTedC6uNsj1SCP9RiDktw/OYHF0cM
eS1AVAGiPQAK7Gvam5SJjv38e/6dIhNylV43DAe4AyGY/gHtQRXuV1twpaJzH78cvr1zJ20bwXHx
Gn/GZQYVGMlF1WD86Vzbb/8HHmiYwuy99E694+A02g7uk+skjubnSfqjHjdbFcYHBYmqmJcDExSZ
4YrNU4gIT5ePzxTtdY4zXlzmj4vL7Hy1zwCVMoSLPTTtWO+XuxYtw0r8mjgZ4PZxXdPDb3O2QMLc
YT+0sO2oeClTIRYnkKHZe245wPjUUieXEYainA9/yhRX9aMJohayMkb2b9W7R6+CEEIUC6mfkzYS
e40e8V7kZaa/+o1ibVR3qIVQst+BdVCTchwqm8+QhRmTW4sCuxypzH5QMueR4Qzaievw7zNrCGS1
2WNzlUy2YcoQp6UNsYoPgSLGMfyjjsZmhd+rSjf7dyR4dI/5Gw589VWBY5FNCigeFLIlhRzmvYye
KNJZLVgj2hhI0PGwEKgKAC/eNFWfUWKm/Nh6vEVYgLIocilFAWXWAKzjTjkgoj7JqmTH6TG5hJob
fWAeDwaj6NT/oMZh03w3VEvkgCUPpNWIR8KKABVz+33pAykztMwpw45A7aaFYqEl+DKpOlAUYh+v
A/12Nz5wxHOtShwP0jeoWQLUdAzs/0TJ5WjB6OUa6VCmWtKq4SosxyF5WxJKQ3aE2VSnpiP179Qe
6ouw6wLHP9H7FDBXq/K4XqaX6WlaH0GS90+t+OfWLtAV7TAri7L+o41XHJA+nj201PXhYVLgtYUV
Rvkob1p1FXBo5GtPO6sRiXDn1MU1JSfP6H5SZQ0YwHevKlsXQH+KmJ7fg0mKfKdX3DyZQ5PMTIxO
eSldOAEEuoP5fsjcLfEidJfj1S6BVSa+OBPf9hf0O0cvpDeg9G5yulriQOcMb94njWourxSOe2Yi
WMGz98Fd/t2wkwAbAWqN3QAXIUSyh5/dz9s5k7lhsf9ocK6O/egbbQOnod3P18RYjEARD0kMqkhF
oLGxOuYXPs5qRk18mpkEAwfTGrKLaQ97uTcMQLF9TkjDTOdiOUgwfo+KwBr33qN7GVwxsZUjrbEu
ru8woNjU1klX4EPS3XQPHNL0YoLiWfmBsyeUDIp7LB34py/2SQv/LuKOdWj71BfPZao5GftLylE9
fGcJUaozY2HSiLWsPJmCGBFrkvaai1ukfPuSREuEnR6nMWZDwttVtPGehkZJod+Y5Aqr15WXWPJv
z2pKbSI5gQC2/eCDLb7q5ocPbNujYg+vg+NAK+Ju1ChSVZ7CjX8IBe+LpioS4hVyqWoEbc7qSNQq
8r1nvep+Up8+t1795nysdsIg8t384DWCGMotokPGH17J1TrgyV0ejnV2qtx2wMKs+n/v3wtPGbPq
5XZZZXdM5OST/G3+QHN32A9AiWcMGBzGtd4BX5HYpcS7URJcAP/FlRj0WBZSQDN4A49PUxQaHaym
/448bFCtthgWKjU0AP0iPcqhy3sl9EfS9et9wkLDyiBPjOyPlFUqFEj4LRSVlEOkfjHZucHpuza0
LmlfgATAWf3Cf9lRyxKmszuCL9ZmUMa+anHkFCziaTytvBysO6M42LeEB+9bt98tqPC2BZMRAQP0
jRjRGNw7bGtu8BTsd7F7OngGTzEA7Re4r60yiisg8PVzDb6+882osKgOCc8dvvrFYdYD1xtsp7WR
qMLmnP6+CTI43w4ZB3cq0zPFPMbW4SZ4oKxVSX/ELeMwOGPY8QD6kSa9mLk7xOm3g1ue7Q0XDRtv
Gel/6weSehxqDnqjfEcNiG96zHuR0OKmhJPyvVbJfcTBQ5uPNiG2qO6uU+1ZXdxe3B5sJk1960Cw
QGapbW9C5gPsp41jiwZbeyn/EyP1Heko9cuAkTWOtFvvA4UbfIG8LyrOdhg7nifF2XnyTl34mLVV
0tNNfJ1sRtWVuTJW6U91qKXrGMTh97Cc2q/V1bdExEzEPsldJOYNt+ttA/dGeJwKUgnRzvw4svOW
Q3UVV6uXuxlsBrcJFiZUsGvalssaJ5or7Qw0NdpQKFCUbKvPv4Pt9Ihb/iT1NYp9swlcsaW5/yud
y672ZlyHc+wvB0Lgsn0pmHUPCXXrhWcADVMfW4D+jnXm1gVspRnD6XwhDEHW+R//0r60MyEMnXKw
j3BZj+BLRmAsxLU+Mf1K8QvLoIYm4+pcAhUGIrAk/9DSNXlivFLzQ0257Yom9FrrqK02PWVa1CfP
wXOQjdJW2oKYCP+16mX+DlvFVqF96GnBeGKFMbtPEI5NzFl19Vl/1uZq+3OByI0hGdRIs5EDFNOV
es99UO6Wu1q4NP2rzQu4aXVKzKqIKX6BlHywQEEkxd+xnOWDRLh8WD6gJBJIynJeCoqnNxy0ZVrs
A2hZ0w3O2j7vcPnoJkEZCLKcH+pPDl3F++i16+5HsskXlrgHyOTKVftpKKhRR5mFKnH5xHSyISav
qwMWU4/17sdasQv9ayNVeOl7lXm97vMETTq2PYPtiKcFfzz5ErwEHWE5d+C1GSQD7JzT3qmLLTNL
EisQTvmVAEMhXH6O8kTj9b1OB8Ctas/s3QN4omrFxQpV/LR6VOyyIJ5haT6tsO7XRuXBfrmfHmNn
P4Xb9mW4YWnFygmLkX4FKqMwaGqfh7fKkEUqHPBOcscmg3vhGuRk39vHnMVtscdoygElNpfOJOYd
916C2yBzZ9RZ+0V5Xd3X7KTI432llb8iK8IAIOl9jEXFf2/792JUaRriSwMR9m+9I4Ik784GD9kV
ypThP4peMdwhGHRLpQU45g48soT6Fp+iet309iUQS8bsjd5gNVC7ZdsDz4u8RUcKbUG/s6zhdoLg
9+wGnUDGHD6wpY8NB34e/NfBXp9BqqKZOx3+IX/ui4DR6z2dpu2MFaWCGgNy+1wpoNcJnTcl5ck/
23aj0Ww2CP48B5bzd7c/3Z5ERz2GIxcXcr8PERmXiKf/4BJ6HWxLvJE/8PkO4XfYzZA6xn4Cl8Gz
xNS2c9j8YofH2OjivHA33Bd+ygxpsgIm15Vyt5bgLgWwuEB+wPgX2YQ8buA6w7Tls0KnRYmLDre3
eryqjew5LcpBsIoS9WCzSd6RgCDem8N2SkE6McvL32J8tvHXYTYK3MnUPBnHo8qg0i2yMZ5bO+fM
egqiEZY7SViMipERVYflvhntJ5X+kY15U382yof7PO2ewlN4gLpc6W8ntaE+qsSUTcfN++zd+li0
809TU5DCRBMk7TWfAU7DYT3vpNVLP50pU8tG2OX+q4b1o3vK2k/L3m7r9uXhZwgDrCbb/3bNLQrP
j4ama3XNiJHddhK3ANeogbL5gS4IVRGjCeCp8qB2tMuDKtiR/pT7Kp3GdJPw1K5OqQsXsehfig3j
1LDwrCl2VS9Xx5/hcfZ4twzM5BHn4n1U0duTsEPqYibT+RtEiORtx+NzPhEhegliFVS7P0yoIU4Y
3VLvCl+pd8ycKhAk7ungjFvnDDcns2EzfvBEoTLfrXfrlB4P5I69Om5csWSpLp6r2mKP7p/qj3zP
/M1kDg4NF18kDAVSHHHlV96vEyqL/ygUmOhlsrUjnsoYtyd1JLX8v4K7GN/XrwkmWbEfoZBisOJ8
0qLQEQFnl0ZpKOefylBBJYVA/f2XQ6LYm0IP4BM9mqyIdy4aigLUktqg7qqxp/eWuFbKNfFNkOli
OSfKkeL/qGRYEhmMLFAkOXFHpKILZXSOFjBR0XFn0PScn1pQ0/oF73O2D0GdJuVOvJR6HQXOAmqT
Ujw81ZzX7IVnjb5hvS6NN5MSKGJckrfezqsrLjY2JlYHi8eH2UY9rKIbxSPJsu+0kfMTdoen5W1a
wrIC0l0SCdXFzheTXSQjV6dNC+ohleCA2pdN980tvYmXTRMPI94m/CdAjoKX02IerPLMBE/EHt5g
VR2dFrrX4RBJXbt7I93R6NJt8fOLz/HG4VZORxBDptdQTYm1+uACTR852HQL0TnEy6e2/+sbFyBg
SDx7ZkYJp37bP0XH/hOn/GpQDZAY3hFFYrwNZTcGGpbJ8I6rQ8Je64Yhbeqf1qlf8jWyxBQ3qA5S
EBxct49OZV5jJlTwM2BoDnpH3Md54T/eFqSTNmukDsl2V7pFyVg0lhY+iEo4PyNnkYlAv/Wzgor7
9dzihz2YWWlxcWpNUHv7Z7fIeBaPM04XH8KB7di+kwU4YqO4roJd11pv/9k/Np79bfYTA4TAWO2i
Fy8gTt/+wYt8LN/Lbf8F8mKGEFRo0Bk5XeYH+MKBESp2ugo5ArDmhSHxHmNjvY7tTycOPp1P59jH
uBpE5916cErkX6b5cdKKEQAIV1ZCjwlwvPdTP7elmr+bJ0zKT0BXpV65Vx2UexYcQ0aLOlUw7hnl
AGap51YZljJtrjDGNPvVDip0o1MIjE6xWxm9Bzi8TktzEz81HVYvmxanmJ0j9twuUt7vF/dxvLwv
NrPiyJq0y1xGHWmrAGG90Lz4BnAXftb0WBdPh9lCRMlsQoDZ5zqeiuCO7qe/JtmNC/Z17BJwXuKo
NR/y7MqfPCwmjwz4NEqk2wXPPOe1zZGQWw1mhSYIT9CQk9umWaG3xWDb3wVFghAFEB3aWULHozye
Mh6Dh0advz5oAsWwTWW5OOwVUICpxbvl7a+0LC+zsSZUslVLiF2Ksa+TkxsdF9IgSNA9ql0G8Ie3
nSCNWB9XDy42fLg83uSTyR2PCUkls68/8ew2eoye3VJnODQDYYLbBhd78eZWxNX5EL3WyX70CGo0
f1hcUfWwzU3L+CGMKnPxE5kSDwrAmBvEs0WYNBqvPHzNUR5hDIgOPyEensJP+wQoCkjaO3fFXBGP
5dOpBTCIH8PH8DN+jc3pFfX6Jir09p1bUO2KHFfyS7/JmjAs1mhWZ9Arpm4mFWCeE0AOIgjEgWJf
d9uHyWz7DPsNS+l7aGLKOcsmB9wOH9Tj17NdD0hNubRLoUrPuKmMSXWbOki3bJ8oPgsRzrcsePgl
cLkw9+OJV/5qMbjnD4AATsI0Ii0TZkvC6XtzyCnrk5o31qEFQmDsEUOAr2fXmFuMLbvQOYUI4VGd
jeRXwPo7Oo0u0FnF8z8D9JB0UWR2287gIKv1vHjyGC8GLcWiJdGDvAA9KZeW0F8BU6fGdu+IM1jA
4PDWZj0Py3xAyrl74KWudaDIOiR/W7DhOjYPdRwgtHNwLdlPvqAuy0Da0WH5b5RsAL2a09l0Dyy0
8FrtIaLAofBjTeLfUy3hsr2QIDme6pEhytsT05rJFmtRvlQTtxXD3nxMjkArQrlol6m9yI08HzsY
ryyXYgN+D8jBmqBi/sV1KIGJQfpg18xAYdSsChOA6ai7mn8gYEk5WE8c8g8/WSPQDnIk4wBbNBYp
3b3tlIN9tJ1yUVK03Gi6o110iD6mvW0DSBtczbcOScv/O0sQw6EM/OLSx8685dkW6aUCYCfYSsfT
zekNOBQpLPnqFvtiLchn778tFN5FPh9WAyO2xYFW40XWl0Csj0vl68YMC9nfLC4DX4ZNG0Zb4waf
WExGOajJh7CIG5JWE/lq8I1wGdpDSHD4Pnxl3my/OZx/dR6RwfUy2E4NNid05o1tn/JhqEv0vUCw
5NxHjzAm9oBHD98FZzOTbBLmYX5c+UzyMWEo2i7y5J54+jQiPfAnO3eMNr6h5DMAPYZ+2llPa80j
5DWizRMbdeghiknI7ywqEn4wNjvdmzo3mLavjCbheqQTi7h857PIlVDLohIIxPKojDibyH6wwtN0
8gbz9fE/ps6rO3GuWcK/iLXI4VY5IECIZG5YYEzOScCvP09J867vjAaP7TE2hr17d1dXVWe3qiss
9kCfsoTj34E5Z+iYz9AIwKEj8CBEvwJ6gdVBh3K7IGrlXHk7ACVizeHv3b+rdV0B0XHhO4AGGAs4
opNRqGwhn+GmMXtM4PBQS/GDNVePUM7ZKkaNQrgQxBZxIY8MGi8HSSYbDP70CIlfBsizb6Injeea
r+VfdHWCNfH9+/6WftfzoxIq/APx59529p1b+wG23+SI1Cg7mT+ImEVmzFW5s7z1JImLs2T8szIA
PdVKE1vWLlLyRyubVY+mhQ2oV3Cb4DwNGl3tNwa1wTdpDhu0cKeYDWI5rqxnT5n7AkadBYCrAPz3
UYnH00q00PR6Piwle4JfhXs04Xvg4C/wc9+/9NIOprHta3wKn3T/CqB4akHW/YtHfUM5S0H8I2Xe
3qU3S8+NqVmJuiwnD+2QECS+umXnjhsF08dUastXwusfbN1Sh3eYi+xLuDxzxGagiBHcgcvLDKzp
TtezBpingcMU2igh9YMFdVf9Yk/fXpwGsQN1lf0q/1vF7akBj6sAelToqMeiLov6LcdoH1F1c13C
rBnkvVB/tiLF5nXtd09d9Q727X27zhCoUTn5dvRQt7DRcYkG7xCLTyDjFcEGoLizj6/039ZdDN/R
lbR6M5uROYTSnLJQnhYQ/NDdAC7MCowW5oYsLea2wHaU6aj8OIksDouRgWO3gv/E2B59OKP8lMA/
yL15eaAsPUg8KJxht09S2viSHygGaeUqbIilvGB3qL2gXSU3HnjoxPw4WWXFxBYCJxRObnyMYwbr
h31O7FAYX6HAzyaNk4WTeuvk00hMUcFwGSVB1vLT3tZnWJjZ/2sXKJ1j+heOoyoTWl59iM9u/92r
DDQIZBMdx0rzSr1qR5cm08zoAXNWiei18XOojdKJcKIJTkVC6c0ZNZmFApODzXQPd5lWh0cVFdp5
OpCRQbwiadWTQKHg8LZuMGhujPqG1jB4E1cpGJgO4d+fMneHClND9bZ4Mo8NPxi/8PLxncFrZ7Vx
q4yn5QAtuvVInPC9gTOvISr4KDUnIS/LMhyNlsu7x4SNeMeZEIaMvjKWI8ZdNWlsvfwT5kgrjscE
R86DPSRGD3WIFqIb+4GDMQ+PkiI9WSpPb5mkjOWOmebxwVYejUiKLywffhZ7djVWFcNEivZhkARN
7xJk025f7hk2ufIqxus4QZN5KArQpbeZrLaaDoLxyDK+Oc3hzfmvLcyYIMJpybzW3M3a/Izv7DAH
Oo2tju8Rc6YNazWP3HrNN9QRconSS/BgrugItjx/5ZzZunPinchqat77wfQ8C6XgYKpevq68Md3g
9WMwFE+ghBEIO7YuBTkt714LwpnmkKsUyq67p7VR8zfuNSsFzt6ZhP9G0JSDrVps16zJpq/LmttK
wET9m2WMxGan3q/3q/1Sr9UePeRbdYOveNgRyW7E7ZRdoQaSjpH/d5Rc4QzWKbXgz0JDhTJwbzHH
wKEouySP9CIv9mBf6r7qFISLS6IBH3szdYvL+vzyoz0JN5C//JH8U0QvvRXPJbemo8kB16/3FuUT
Z3xtV7lm5HU439epT5H5sKm3c95iGY+gx9UBrxGl2staWxf0IqMm/ltKppqZYZeml6axCr2Hw0bb
ZOPtdR7ts6i+4VBMZfNGAFjQE1zgp8yHM/eEt3ITe06lLbrE6YXkCSIQ7hvWkzmyRJVA59SH24b6
jAoN2PvEGKyKowabfk9mNNFizRgnMiWgcYXyRixmaWqbIP/fk/clmjLvZy6Wm4QDomfUYU/IUI2h
hlKRGer8Pp13/43/2MYsI6yF3hozWg5Zgpx/oM4wwfgEvUNcPZF2NcYY2g79YSjhZ3/jPWisaVDU
xVbbHx50eQ+tPCPuwANRB6wVHakxNMXtC+3n58AwaEkvzoiQzg3vSum2uhQ9BGY3aOR3DhcdI3hh
g1xfxjXECxiKc5hnbboHfTRdkEg4e/KzpfDmXnJiP6GiKfuHxWkxW17/Ck+nf/n8wgADMOfouv+C
l8HXXstURojuN0CjBDHoZr8yen9OXNKhiMYetqBUEHu7UIu+ix3j98z7OsCIG4ydrOaATkpMWfTz
ZMW61FYVHfXmZ37M0dEYFU3Zm7ICvs59lOOrT/BY0NgUNquk+CqLeMa4u6ZI5XJmpdUQWhdY9mHT
3YeHiP4JRkS/6gNIhvJyRiTIYU0/HwVFw0SV0PvFSkV81N24joSA//it2b1eCTh4DwsHWqA6/FTN
olk1sZES91C0ppzFw3rpcOyznpSS5S3uwcaEC0C7X6IsJlmGt4U6/TmSLrq1NLPqY3rnvw1f+EXn
zZgRcj7JRWjh0o99eCIc8WhF/bGUSfR6e36VqoVZOH/WRr19TQ1SQ0iNgNkd6OIQS9XvpucOg4Uc
kl4ijvp8E2kl9lmaUOiL4VGASy9mv3KejOfPgmhAL0Gmi7WWGEUS33yzt8Jm9+1WNPPK1DqnTu8X
6QmcH157dkC7jZlbJ+is6YvZ1Vv3QOhIN5mGk5/Ok4lJVp3Upcn2Oosvxbwv6dMlNlBXE0tOuJdY
bNN0BuCNRW/PHgcWNyd+ZQzPMlYGXDBIWkDvj0WTAZFo1xn6CJOdQwltMj79ovfe6UHV/l2MyaFr
cOWZoVEDuE66JM7eOpBmhJ4uvAOwcBpnNO3fnA2qeLBnYIqYMEeVMTWdFWTW6sQ9ujXoG/QWZXVW
neeUvjoLF74XwVmnhPCwrBC1n+EWt6l9txhSolHBqJjc2HA/Q3KSvbNiSPcqRpylJOeI51BlMouZ
+ag4TkaFwShSqpjEATFBicHYwjzlzKp5Z2LRMF16jrImbI7qXDAGBmIOvAfP+JW0xkX4+41xOqxx
e1AOL1qLwqIwhr3D3/fytdwhq2/TOKIzhO8uv5L6gKgNwgbdMWgWWbZJnKCPQ09njbcSiw9bVPBv
aF60suleXA1aC9upLsxhp6JFymSOVyejCko6xvmahb2rVe7WItEHKtG7Xx0gQO8Xk8r0+XtanVbE
wneA6EPpKUY1GZWJQNRjdAq0F2yeg2NQ/qvhc94Yn6dyQbjS2D04DXjMwokY5Eij7djJ6IB0t/ax
aiZ1tVr9Rr/aqyEW2o2//fqg+HNaKJ3fOCVVVhRN8jdn3Fi/zqxXgPeWpwyOmZMZ/FnlNK4Cf9ap
Qe5czGsfYp4WMAizHJa91/CavIbnpDjexOtEbpUbiT68bPi4aE2cvRCcciJvi5RA59/aUSqqYpLT
itWihFoXo3KietxAuaIR2gJwAL5WInVUbQjiLOsrZhDSHGr/YLgc31FYz372Q1UnuihYJIN8HY2y
T7dG6vRap8EzoEkmamHKcgudLLKZRnhl9MI2fPTKo9egPLr3H71H78XgojuzSXTdEvycobQeqAgY
tfRv49AR7RFWjgDaNAWVKvCwMkIlFAWVoJB9xGgg6BGC1MWWQ2Cd5/fdqw0ag+NY2a8uRBjkwCA/
3jPkKRmqzq6TRzfoiKaIaTaQb1D9+yemQQkrrLD+aFZueUi59ij9S/9uzB2NrtPC+BkrMS5jIGi+
iO/0/HA9LvDs16NnoHxjh2QeXNpq9ZTwMzM9oKXdp/QtY4ZjrFGjlY36h4Ezl8FndBuc+5sfPTPv
waMnHw7xR9PoHF+SyphxUTwjomOdG8YNvgws7HX3gxXfDmRWgI0w5xeUli3uTv2KjVcfZEvqEQbu
reEdFi1oMEjycP0koaZaIWP/vMzCsNwlOYOE+fmFVQCtSQI12lLoyWpYBcC/OuD5NPu9zZsAmwIZ
lUZXw3MXbCTe45dZ9uREOlscnU/TOGI5CDjiVj1QIU+kcyBT1BpyJhYrWf1grJI5X0egKmAkhxh0
PuZu+M4RvdUsKM6YLGSfIVrCXKyNmk4FbKXpBW/3AgwPXsjqFy7N7W0Ui8aJSYTM40Cg/xCk2gDo
B4lij2XESQCq2eKTNEGr8Qq8A6TSl3Xqv9sBczXRRGK0wuN9YI3IpMRM/KJq8Az4dwYyvYcMZATr
ekTglfY3YnIiqSRtnoNZjfJ9ewRTrUC730RMEi4MRGS7smkZdwX4qlBcXhxgp76HzfEjfsWP/mdQ
nRmMyMPYpWxde/RGyrBqaMFxaBTbb5wfYUUxfQkz2iMTmQ8xak23jFCQFgow6Tu6ULJ8kpNdsRFX
8srmKsPO/Aet5oGW9wnJHTaq+KNwIbtLuWZdXaKTiJI0S2pxLWb4qF3sNiImfaNfRXlJQsWoUcSr
Wgh7LC/zSyLVM2NI92RXTBX2U3Ksvqg/yYsO1G4K3sUjPE1vuIgKP5GbF3UKJZBwG9ne5sIgQZCa
gfLi7JL5nUAhXSgR0KqpnFVRqnJFWDWNCJxVOpvhuWRuhnQ3eOJVVF2sqouYWZVB3WWqXjHjw538
xq96BP9jG+q7nxiQdLPKcTkWGMWxBw2idwG/fnbUEygRVdD6v3HhukB8UW6QXqHoyY9G6fp/h+2R
bgKXKNtQs49Tpu7AN3ky4gLpWgXxmtiQeG90cb0gaJWym77ojvNzLfyP3MKQpOwQXXsVymz1dGSD
kKOU0rQVGVuiKc1iM1YRl2mzSPuV27HLCqYY7FEMfLtCMgQAFjtqWq6x3BBGiREjbAPt/XRQGm2X
7/l73jpkEPgb+Fx6krKH21t0TOrMq6JoFQRdZGya5rS2eM2EjPGOxKlKHDZZdZsmbE+2ahEAXI04
3EAi2l32neYivh+J2pBFSaGVpl4gRJzJPOSGKsb+15Ytr+StrxHmd7TFNuEmfLtCWnOJy+vvxqzE
bAPTQFGA3kTMNI9kMULk5F9BQPqsSltBiykOEN/edqx992JuMljIg/nbalrzd+eeF+oLgfXEj9/a
4PZX+iVtuDHvDzyQftC3wkzMZlDEl6F9GgiWg2yHdxSafzDRSM9/pq2CTAsbSX2hGm8zWv0/epfE
WShFsHGTOHUH3V41hXBHLW0V7yrfcXQWuNNQP5QLQMtXf1RlqoDaVMGG9/U5QVDgNKz3rH4VOKmX
glY1cLV61IqjMMS5gS2tlitgjgPNFJmyzOzrOGUqqNSEBbi1V7tCU/xMt3c/PlOE8aSdUQJ+3JaX
BgWGWeY6xi0kITE4m4z0FF2XeWcSkoIDCUneAWmVrQ2gzxryRfs7eh5N/h7+sSVFbdRN/ClpmmXl
uBkph5eFaGo92x/r2PtQsEBvMhtD6hrZKFLQcNpc4FbuxmhFydlIj12EBREe0HzhPqvo9Fl9reQb
MhgXEVqVj1Qh50HB3XgKRy23SpA7g9wIg6mPmblMELqYjONj5UKUIvkFvNcTz1Es3eJ2fOZZABPx
Lic+gS4W2Iu3GcbDusvQkWdIt4luT8Ev+OplXFwJAGRwinPutatrKCyfGOeIZJDTBgTlXazT7+lX
okshjPl1aDcSMiOXPB2FZ8sr+fnbCq+WmrT0lZjvK8fdMnOX1XHQW7Vb1HBJql41lN13mT7iJVsD
K8bXLjFb/GmwNFgES+3aOFyGYRhN6UjO/pASTUrwGc+QGRu/chw9+RWKVxiO1BsXeEUttInSq4ok
DHAKRpeaeV9G/AopOHWrEDCF4FUGKD2T5nQ2Ffh+ajPzuCvEXSo+GVBA/qKG3nfK5o4UUgBX3gMU
l12q7gzhQAVFBsBwJ+YiQn+j9kONInMC1ZWUqhmg3dPnRbQFmE7EOpdsSZXakYmkRwzHJM3RtwMy
Jskr8YPyjtexv+8/R+f5FR2MUJcdb6+rJzlgDFCz2vR07bgYTcdqF0WOmR8/H8azaCYRE4pY/STB
7Izz6gV+nNU99Fy0jZp0JtSABEwmMmq7zWyBkETILOzS5lF/jAWjvqackugM2oWBCAkHPsMLzNcV
rD25gO6l2MrazBIepiFHMsGUMAQE8u8ybOJQhXbQAwm9F6UOgbfAWoDJQSBYCWgWbAmsiWXqkFDg
KTjQ1Ii3FgspVlxQP4wlMRqJFyPlr4gPdCwJNMuY4UV453Y1k0thCli24isYyaD2ZRW6OmRkFKgj
iGkTDNBYLLC4Qje2KELK4sFRi2ZVNDNlBNmr5hfHXox6nVfQ1GTuQfTjtM3joCKKOlQ6r7XqUruA
mLu8SpmSlMeddUfNKdiwFQzsc5gjtVquLmEB4hnLklSXeB1r/qVLJ56dRDVHNpA2JGbt5ibYInbM
NpLiZUzPnmMOxpgtK9YyCdf2p8QBif/oDY90OnR4pefnUJGR7mpsqs2Z0iJWE4I2fdaGVYsYeD6+
UGfvkE6zHH6ywBzhjc3pqZdY5+iVNc27HK30cR/mKVDzL3ts2Q/RayfT6pI9r0AbFG8C5hPWqheI
A9eX5ByrLYH1xDVLDqPdqI4MdTdCCSkrT/6BAczfPXn9BC9dUARGv0Oqwt0GKWFGkYbAyORs6NJf
PuN/bdyx8Y7V6Z9lAEwAV2gBxxeMzZphLXYVJUGv+bXzFbqJ9XFGk2ExCTXQ7yC955bepOauq5Uq
plTFCG9WCKS/XOZdlWasjEaw2dep4XzcJMtR81bYmUx7GHAHQoWZcZEoo+iTIRiCa3Oke8kqXTtx
nIDn6+nCVjrVgek/s7Yd4nkeY8E6kDKErH+s+vmisrYJF/d9GhPaDB8znORnq5oteL0tdmQQRzy9
qX3Qm6gS1skMj4hRb/LFbdrY2KQQ25QowlayZBgkVop6IoqXrFrgezlY0X0ntilHlH00GBq909cB
OtfMYvrpPrVrl+Al5fuuYH3L9gw4nQxBuSQ9SVK8lD0Aj4oH+TFHBWekzZiWB2iwf7/Wmue2Eovx
s84s7csqZDu6swqn6yd6E71EtUUofzWfo8PgOtLmmU21zXR8S/khy9D7vOkC3OBmZFaD3d7F9X0T
VH6kghzPcPYvmQ131/k4FG0cpqDDReBlfSjIEUlmAeWesGfx/cVgEBc6339zVi/vk/Rh8jJnjdOW
8Yk8SlJohyUkmsZcLTHIaAnAE+0UckR9lHfH1TFDMGDY2sRlHgtg78mahY+Dx92S7aAJtfZlX0ap
VXDx+QWxbrjnAWkkMPebVFJ2QAoMG8qfGR4qMyCuglVmYggbUSuZXt0uWvPiZjGbNIuXm5pOpgaa
Lqxp9SrJZYdMphNpiSiuN3w4KqzrnGEgh9UFLyu6HRDVWNn7I1MLfbNhV9WMQsEEcaOEyujftLXM
mUnlbokwimrPP/y8fRkHFxHcbGlVS0P8dfAL8ZipFFm0yWSopD3TAHBTq5w+Ht3qj7vjIWtP7CL1
rEHAifSYyl/MYS1QBU96xluedrUeIe/J/ZlT4DVdW3TXliSD7ZlZgzDHkE+STXrvYvObn0gYuCpx
MBR+ERFH6D6lLtOyFMLffs2h9QH9l5k3tE4tnO+mu8E3ZbDn7mzS5Zp1OOagfIxX8AfI23k1t068
DL0V9A8iykqPrrMx5ofOodNwv2RufA3G8VSu8YG0dcZIvq3z4QFv/Hf0NB6jxuoxf4/WKMbXPxtP
dNonbDHOgOAHoacccSQxJ0pqXd3M67L8wJO6ZBeCndcA5bj3CKtUuw8zYD2wtGDtBx8jXtFgI8B/
jGUR5TxHgXV2mg4CVXq1xfYBfn8TVOA52P+I2H/3hREwxX6A2J7IOCRB48Whz8a5v3ZoJQHiPClb
wc2Oo8tEFM2AJvSZHVjHaQS6qizpYLLRU96P0oDn3xhdftPgxEC84xinCBqxH3RwNeC/e3CxDvwA
GqCrIicL/+dojBMU397Xa/4IK78jwuYdPhGup2ts7h8ZwgasLSNsSAFnjukxRthLpOxhk/vhrngC
i70llfDS7U6uwhuZaibh2G5Jg0KFSsFQNJaerIk67GnSUIsapTZUSv9qwwomlYXNYdfx+tqOsQ/D
/5FOk9/yLpZWkiIj3XYaHzrNlS1a5WD6dgpgcXTsAqysiJHyrL9D+8aOeRSjUkJyyFiCt+wdVM/6
LtN5zSP88smX2Ki2n7x2xSCrEl2FfIMSldhDHzvT3seHdqVb8L5YE9CYtEbLnxUjdSx8vAg62iEK
/yuWH2KWplEgJdIBoE9zFh4bwQ3Tvd9790SGgTkdUmgcQsLhNnMv2JrB03zEGoKElqnqgD297XWv
Fux7pEYX9L7nvQkdNK12U6NIUxA2EOSXkk312YIkG7bOzgdsomsduxjODUvT29mcrK+2dxt+8aBr
7z+h/fPCHRU/baoV75XaOCli1/lc1PDe8jC2A0r8BXgNNTNvNyk0jbKddqJ+k/ljLzQeEuKwWlhB
KSGiTRfzRU/I3hB5sM+r8lR4uXUylE8u2lfAbKmLHGm4D6aINm8o9Ed4yXzt05JfdnDrVrxn30BC
8oAo9Fj+frdWK4xKG+s5uq1ddyeDIfsTLRsFXgsQEJ5F4xO0xk4UWdaGBV3uwFn+LoV/CSoDspHJ
DbAAiDUvGwWNuuLCBpSfiRRVZ5wveGki1bS00/vf9/TZZS6ndYsBG99m6cp5Xg+vyVmSssM09RrR
odWudR8uLMoh/fd6yV6teZlCkhISXtBFy/Os0CKik7ItPtJs73unaDliBP1h6L2/5qGwrL5p3BmL
itX6hhp7NxUlBN2EGjAf2CC4CDGwU7E3JCPmxQhHFusHt4s+L/R5XDu176SN4NNwqz/jx1/paR0Y
TlK+utFpcvtVuT6t2yro8YxDxkX7At9C5SYbI1buDvvrZi5xNLSSpGCJgxTvoiQMlH3UlPOHHomA
RTQMQy+IqefgS1hevJzQClKZs+hK2seeuBuMkN0AsZ47e3fajUJrOsksEB1G9CGvGPgDseP2mF+2
wpfJyN+FRgmH77rbY7QwY+sGSGWzMa+oTRQHpPXI9RmeOTe9Bp/wsYPifxDDGl2eJc6qaWozzdaK
IPKbnFtEFj44GtGEU8zzPBbFQhhKtCxZBh3SvvOsWaUG87eYP+rCE0WjGzEZl/s7kdWl2+owVBYR
C7KVTzDqjp21j/00IQRDnl2CMGTAQuNh+NT6/DPo857vls0+clKeZNc5dvp4YqKZuvi1/pN0YQFr
igkGnIJVTY9Fr2O9F7saGA3j7mE4/c0Gdb9F6Ke/9F2guaKfgACnMpxhvt4g/NDRvIXjwps1UAyU
4T6N1mCzdytVa0XRB0X8dNLAmtOQf1EHft5GujcGNUaOo60cgwtaf7QejfZggI8sfeCryZjKLu/7
BtIcf5ANB6CmNfs0aJI7+NLnStzrvdXpYm7AESMd7orS5uFxJ18f6MM+T+Pf36COsO3UrSzYzc42
MGav4aYQSOPATRRVSsWY0R9LTwkAlIimTXbAiks96LOzTrxiD0ZDc13ximcL1vrhr9XzTE9/Paom
3ibcxM0hjQ4ZFTLhFZswKhLpkUYxszW8WSz+9Sd4ObfeiOx/FI8skvflu1MhFi5Z+yqYcSaeWemC
d+zU8GD6NKxQFA24NVbM0rdCL4xJvwPvOLMee7sao9OQDIGTO7CZxJskLSuhkwGIU/oru8NVIGAE
H4RglYjkD3ypPkYCBp2YgcftyvcxXthilp202C5hT302Z4jMCdFFIBJCbFO/J7HiaRAvJqxqZvLo
46ja9yzFEJZ1OCEQo7YKIy1NZ3DuaNdNeNcnZdPzQfAomw57jVq3O11Q0TACOWI2ctfncL3jVFAj
WWdO47S2eMNGIHEf+/4ApsfV7N9phPFVj8DHZZo18XA46cp+On3ujcxIRHOVTxBG+Jfpo+0LO+Ju
stcGMDTxUUJ4N3Md12CqKNYc2iBbvKR8v+bV+dFwcIzoz2diuCY+vw1fkY57sR/NwYIj2ZH0ikyP
cW6keJqZsGCIwqjLHuxO2YyLaPrymQ+pfakgaTlsWIcng4JNTwhbEpcsvpSdzicW3EfCM76GedGI
xJgpzpd1uS//wQRpnkBu+H12nYnlOAvtdu7Q7db45Jloh50rQe8F2QjsYpgMK5TLOF9nlho3Mw4S
DXEje1MCv2Q9QLeDWLcE7WAVjXh366BcIQcIgvkNuds8wCDGdE2TY6TIUqLGN5ObGejPWh92Oiak
bBpT3opxb9QmMexeD3WQR06dsO4C5q4kGqaSGslGX8X4FQoXfuCKf1k/2X32TmLyPQIeEgIc02Po
nDkkp0zsOatRWiN+VhAuLX1b/VY8QKlzSNOHnWECGU2NrGxyG8A8AxaEwIeXIYAFVS31EQpqbEIg
mwM3CCRcW7N+RTqTk/nIkInRqsPvwab6eCToRyZTATGBRt7tko/RG3u+0PuEB3Bw7UbRF5egxjqn
2AxHmoMnhtwhbAHiEGJFT1SuUdbmr/SAcglBjVri44lLAHGbUV/gIlAGN2DxtZ9WmzsNHzQm1kay
x6nw5PdpjyQNTqddsiYLjvBpZS5zofNekJcWYHiMIT4EpTGcUdyzF+/xMZr5VaO/8P8Y2kSnA59u
MtNtWOEjGfGKnq7BoIs0olahNYMknZ48y9xlgJxzROl7//uOZ34pRHSNCnhD4hTgVAu/BlczZBuM
kx9fg0dyjaUMSZlUvveKJqosKBeF7hoyufJgYRUweAizV9wcVBq9MT/0S0ZXw4JtslVfbHt+s4PF
GzziIs1Ld3w3AsJgvLvWvVOesp3Pk60CtuT1zP/Fqp/tsA+6gz5Bnc/rL6JHBrXDuxkgpqRVLSqO
qDvIUrLBEbJFkCnIWlwi9r66UnqPxzMYMJwqe6frbPjBPiGHb3lw+DKdNGwrA0Ulj9ff2oyC0s/B
1I6vZec7+ib59+Exgr9MeSHz3D1nbatV8TTJtKzZ/LsUkL1eNbFQrE51A/OBj+IeO1W1my5L3JJu
BBBlCAxqocaBaLd8zsz02D7Dchdoo0sMTJVr2g0U/LrKIJegbnOcZT/WHMdTfHVL5gVLp48l29OW
i2OyHHFhcchveUuPYEtXoIq5mmbMyCNVTmMyQdOky7dbzzDyy5CFSrNULVPGIEZrnHYy1F6aD/W3
hNJdXDVyJTnheJDwim4zmpMK48xQpvHlQtrzL2du/JTlT1uMkxNpgXozgvTFtZcJWIvf/Lf1SxkE
hFwPPoi+e+v+vrPu51iz8GZNvC9MpCWiA85tFmzDDa4Pfnm+xTHg4ZdHxZGaT2KUaQCzQFeaMlaF
MzfNjDOEnJVXwgwEnUqMqJsENZes45BTHdUqSml7ZPP7iDECGUFHvWJb8mSl3+rIghNnLYOVAgXZ
NCES2y3mVFFU6z4PsxMwSG/jzdXFmxlMHwGfMe+JZtYRYngxA0DUOSZOQlKHZyvtlqKD9xmIZaAx
VEVqdl5M7kvPyFJfGueNzAX3BE7WK9EGrNAeajGPQBZOag0+WBwCN8R6knwjlyrAwaRB+kH1ce7I
Tg31If+3N/jnBmtl427H+e8vz3gsLTOQtY7ncDUjydAs+XdtphpJoACn/o5IslJBSjjB92HB14l0
VOVd6TIlpFjPZfaZU2db7WqnztXoafhB6yeVOIMmgHjHM/s83rmFQQOQVDCpPr/74ytM6OsgjkKE
ZQaF1SZV5ZGJellXDI8y/M06Q8ARvSqqVTOhqnUYCn4VuEq5lNlLCUNJhmWDhNbahcV2HWZe5/hz
/Dlza4zqwBgVWvxIUOBa5EtdllE0qSAqwBlAnHNmsWPFUYULls8xPdFRFWWoTj7WE9K75pI8NH9S
6APhONvoNvFdKE2uozsX8OL8Pm9NCpPP6IX9xeCOfYY0edjLYTeHCx3cvm0EMEGKnZOcMoIO5bwa
QRobLvMXwarECJRuBKiF3HkU946R6Dq0UonV8ItY/YzVIu4T5Lk/QmF4SDRgMaIQ2QrDGQp3r7SF
rLklPTplNhL04L0tNjaHpZRr504JLBg+zalqtia5OY0G0dMt4kw4u9D4cIrB80jWf1lgUcux7IvC
VIeQKxJlA5upu6tE7L03bzAEAhlPMagle0wNHtNnLh8EXfI9EgXulHEHZJ/BHa4sVo80Es8XMKSd
+6arzRqp9f4T9eRNXvm+qna+gz2ISaLGZC50qBj1aTXKxwxrfSv1VTNTwUhNJnV4tPMlH5CMQJfA
SxIFjvF8pcvQrG6P0ArRB5I7ew2qvl4E3Z5G6ecT7tiDVyz0sHwPzwvy5A+0v9m0llRR2mzntd9r
5+u//Ydf6mIQ2WPcZ7/CVqwH67Dl0EJrl8Lj2/wQv0hyS9ZsdPQq7TM8eqvhLAZMq6Cdt4UotndP
+F4U7Co6Sf4pkk78vTO2KcxK2Lri74lvIZScp94gp76zUOSr0uI9idm0YpQAc3qy7LJmU2blxBdp
2UjR9sl8hjBZfAuF+t/1kfMQZJOvM4ulcNB8nVkkbF+c8pxXrsiuTplExapVGmxhZqSQ6sGZzHZp
pJkkFjs0UYGleMWZx4rW6alrf7Toqo1avzjGoEoa1Zj6vTqv1vPtfAstu0Q1YsCTL4RfBj5zmOKQ
8mgZh/Yn3rXL09PvdnFh2MaikZSDIpNri/N7v9auNY20/5necao5d57TMs/JVCPXLyzK6a67n75Q
LYHWs+SmdOd2J7P4ap/f+BLWAGxuvcPPBh0WiQv2wc2oDFlq3mIUTOeS7asHr6ycozSXSU0JPTkA
ejQ/H45k9XoypJpSpFW3RHWdBJyItIZ3hPMzs94Xr15dFInU9HVas+LWy206Fw3oKdaTrPPrm3Ho
xaOXUGvmVihninAOi/YMexv4pDVSqw9cU2RSA0V/tY3yS6+bejJi/Uv6q84s+gZ+qMK4GFtNps+W
+98f6bdR0EDEfwH/xVcbgqVIEXo4MtrMpT96EE23wAEuuoeo3Dp8FbJEdNSNJUd/h4AQEaD+Snci
FVTTWItV5o4SGMtSSQsXDA7Gz5eYth5u8U6qwVOIIRLBFozweCERggXB+Cxeq+uQMARpWoxrzQrR
aAnNCalmTIeay4QDko2EgcP45+BUuZnn84YfMFpvdmuamY+h57pkDAqIyxnrVSKBjCZe5KRZ00x+
u2op1xG2MDwIGCrLA/6pAz6c0j/wp3GHw1qSLjw0bG5rV55XUojdnQtv5ct/R6yE49k3IK9rf/Ev
dRF07Oapcxqlztbf8n/6QgIpXrjtd1+89dwu+Yw5vqZ5yc5dRO+M6g3oWvaxOQowWnnIONzbQr5d
U8K29xXzjpvQqLTaLq8/z+SaIOO3aqZyBmUNUIeQNaRWkbmbch5/IDtIUSykzErZY8/2wtcFw482
Pjt9bED6coG6LbZ/j0WrA5DObdMV+pzTBzYbWNkI2eARQOodX9373noznmjMYOkojeSBhak3zj3O
O7maZ9yNX0bR3lNh03H9MPoQpFwgiEy6NaVLN8hZ2VGntfRFf6hDgfKFrHuglxqy/N/vb8mVW5wE
ecwMdbDMZA6iaBCSLeTeztv4PxumXMUO50xsVh2IoJdA5roqfHeF3FJbb3G2yf3b/FcbUpN8qeTD
NxNyTB6praPbjQtuUJZqgQwJjgHoUQtXMh8Rlh7AhpNtv4LDoVllZd3c2958cjzsja23I00Iqnx7
89t+xjM0oNbhwVNWQTt/nl4SjdcsYHwDcr+AHn8Z19snrxa9g1lS5XfNlpNTQ1iAZjlsceoWcY18
GE2r1tECZGJgJL2EngvR7gFvSh97k5Af4EFWGotmxaA55CR6u453yS7Zx6LdPykIU7dK8NAGfnbU
oOWsxmCqBIn36erpaeAh0HDWkI/ffqn9bX9Gn9GdxKYxqa6+NCT0hr8YGNEQIHU/DbYwSrb9A2FI
rOhM2M75g/cJr6VezZv3x54x9FALkj3w8omuoiAhIqFUJllXI0s8JL/YB8TpUiizpyP+vbrJcJih
PJgOi0dYIuN4ujItEPevwgTiPVHCP/3oFWYGoSUGOnqNusnm4p5NH0km201UKebVMoWc3hjs3v/c
L3bejfx+h+GafKMZ25b5MqB9c1T0KFc+BTBJvSa+FjSs+/n1Gdx7t75uzwGt2SoW6UwZqprnqglP
4fky7i/jSVpKlf1BiIQUqcugZ7ZyCX8rnNd+jkMCnXOcQphG/ABTO9pO3wtNtWr+tHAfw+Xt31yA
LZMBJABqoRhlsH1m01PPrP5AaPOLuQK5POTpYNw7fgTl3owRHMVesSf+WG+cC0YUI6hhMDtFfBRT
ZVoyAfjaBfcNw/c2etstV4wx0WJpZVMuFCmRKHxU6XDIwo8V0zXNmsq4B/Q3HgxK7q4OeCVI6Qbl
mpQinoI1rop7k+gEeYwM2+QB+YakBiOk2/o5/D3HLb8p6w1oJCRsKkJkYPBcUEv2xeXbkM4ppQPO
oolAWZb1zr0Y2SOVyx/dcWwB1DzZO9dEBLdz99xljDrNFF3UCg53EgtJgI7SSZUgIq2l0NcgAqL6
E+c9BcPO2mKSUObsmfw31tu6Q/372ZvvSEX02039q59mKhxpxmq2z6hTMEROCYa2Woa8p049Zs8J
zUY74/e1EUA2gTm+fOj33W1kuP0/H6gaBMXlbOvvETi9DF/D7P/+sJmq0r7kJ2JAhTWpuaUlqOj3
uyUpx+cd//rewHeQRD0MeaccpPHBApVhq4aBA5UkUvzpfXjsDwN9TmZULIhAcaNq9HD+kpEz37+H
VZWk6ygDmDXLfBOUbi2zfWSw1bhn91HE8QNSRlK/MAA7MyVvOylbYA7m0mz/APRJGqq2tngCKq6T
m2EzojofvYsHIJu+sP55M0dwsUP6D0uC/7RrQRl3m5a7vnSLVAImp1pzuT87m9UHbHZVORifqlkb
HVCKHC08DRkBVJ9oxMrs921X1Ou+Qrb4mgZSKPunzndkPmgLV+0ntAySCr8QF2IG5fWkkrr6z/Y1
W9Typ7vhV/folyIaaQwIUiAoex6wOc30K2c7pndR9aeGgWYl+sbYD/aeRYp0O1T2R8NH3qdF80at
nbH6+JTGkU+npyVYNEUcIJnpmVbkG776QerN8lb3mjo0nzSgV7Svt0V7R7iyTsEsk1duKQWlMI6U
QkTkl0jZOCMgNGqK7hptYpi3KErpRZJagZJ9WSYyVcUA3nWZ8IMr/l/DNFzDNtxfw+ibdp+2nmGM
e/lL/+IY2bIEGLIFY9qq+1HLnEMxxgqNpdEL0B2av2ONpb6iD0J4J+Ih43CCh8Gi85nDVGQ+E/5d
nYfNk95u22a74f702rZr/rj8QKNtdvjAaTs8hA48lKpc0Ax/QREJNaFyMwxCzckw2ob/N9hHJ5C9
o9lhsbq0cfhCw+iyLNkRIPM8hz11dfgvB+8zCtEr7Sy+xOhjme67CPjHPbR3GLJV2Xc2v5bL91iD
GLo26QNUWj0nWLK35ZymHdRjOw58YH96amxKGgOR83tF3Te4cz/gxgG6QB2LYl7RASybUw1Jzgwg
lLZMNF2ZN+KiMOvrYU2obCb5HJCRPLWwM8E6S2RXpfrPjAeR64GPIzjP3byuOuDOSzKRCexVTIgE
pjpLqI4KApVMNd6qqBCT4g78ml9giCqqyH2pMmgnqWAQeUzX17mUYcjkxiF1bEqkqv1wxIqvf3dp
tXA7OBDzgzv0RjwhpcSDu0jmLnKiakwUtp0XZrHXLFPTL1qEa6BMamNOhXA34GYTNr3v8hwiCOLX
bBGeheJcUZ0luRWI+MTwQHj0D2c23PhbjDAhF6tFITxHPlN8QXZhImWMNu1q1gue3czvxYgqrHQ9
25eNVcIb4oI98gnS1secTN5sAFn5KtGosTe0TZ72kTuMVuLZNfhBo5LTgIJWd7F04z8ieaGh1ad5
QsnGHr0a8cc4Q1BUx0XPVslBYP/kOT8bFSifIeaUJsOEMoYvErAm2zFmf/Ltr0hfqp0S9A+hCjsz
OZiF9igOY+4ucDeEEKKHydZP7ck06gIvS3IlQ1yqHt4rZUOdWdaqaTQKbw8o1LJf4cU7mjuOW9D1
Pvj0gD3Q/xs0ceI8UtS3SPfeWBpqkbZpl/r9A3qxO78vgA+164BsjuQKw8CCsaDppYVNd6lEnBFy
qqgjDJpwhRkigYgO3RuLGILNlMVNP7pLww7YnjvR7KZzxZ3VuFMfj94WMU7vAOizMUrg7N2FI3ie
zeTQzSJ5XzBphuhHE/eLvI+HQAcAXB0Z///xdF7bqaNLEH4i1iKHW0UQQgiBRLhhkUzOmac/X0l7
zsj2eNsYUOq/u7qq2qBRpnegCModo7ejf6qh0NDBUlxUdc3TTF7WhCCrvjuviJuqWofqJZotYPT5
gPNKZ35Fk1WMnZIDWCM6rki5D6tNZesK9pVHTwYLK0b/2+y3e3FytAZuXelTzj2BUKTKmCLXkb4+
0klOTF7r8El/WwsYDQZq0I2zj6WnO2OBrXtEunRplCuBAoqWYG1C3ol1NZPTp0nMGTL/gZ7FbJt0
rZIm+2oNt7iqLtwFgcmNXDLSkLXZdcOVQSglzBGbIhrgLWUUfNDWdyMSg1VEghABvEVhhAcKMk5S
AkT4xRCGIQ9bOUx24XEqVivExZXrsgA0TFIMiYsj+aMQ/XggBZW01BhJrsKhZEwnxyTA8qe+a/o2
78IfuiEDgE6GzT9ZXl924HkCq2+aX8B0izoMSGgEJNNBwCLAWAQe5TMYYcybKi/WFvIqfs7f66mI
vAYPpgvnkU06Je/PNk2GFRlDLQSBHTBuaEwK8yOuUxjku334uKO/L4vWMFpstxoOhDfK1Vql94V6
NwOnNW/R94Wtwc6nH6RNxZIRnJjf8DIj6bCpRCm8nxYep1UjPDAsT2qJxVDTQDn4K0TSehPDYZmT
x7Fwn0zrcU/pCYnCp+UPbcPWSmpwo7KkfrwL+zRwB3PANRWaWyMCvJuraOXbLk5/zB5csYaswjML
Dalft24d5RjE1aLr5tEecIBW21i3tC6hG1gw9zuL78Kvt97JN53wyoqCQePNgjUgrA1SYvpdksBJ
XyYJLKYECcyTBQIjC742ew0fBJPGL0ycCojcEsaAtZxCULHSxcJSWwaer4k8wVw+uGmOCXfYA7y5
fcAm/cmgePk4QkQ24ASL8Y5A4G7j9E/MTLTWcYsqfv5N49KTKAqpASIQ86e9NVRN9XlExJWBA3hv
mTL8ks76kJ97Dt9RKes3SBx0y8kvWzp72dqogyglg+raDMckHEmJUcTZ5ebAyJS8Iq27U3tkTBS9
X9ruEPyFowM3t0CEG5RNjSz4QpUfKZ7phxKECQ0QIE1QF5irDa8tuB/9Pmjuzu5DiaOrAudf0iMt
SfSRSYaB+0WOzTaNa1Z3hJ/Sw1DXIsWnWX+F5505GGJ6wCjGNKLzGpWhPGol15qeYWUKfYIVBBPW
OBmARTyJBE44qYlCQj3UB72mxIFAzjvNwGfhENpOPAvej4VuPcVcr/Sy5YAlQnaK7jGYDykGlldO
rYuyA6vuQ4hgA7uly1hW3g22KyLtM5/S4On4SzPCqHobmI3cQF0FoccibZODeudI81K1zGJABbdJ
TsbCBa6RWNb71Ap9hyNTFjpxl0/Ppc6pfPxV4Ms0W3MclDjkQQYKzm4gNFPrECPPuFCKYAUlbHNo
BMLMviYyFllHsr5Wn0BlPLgh1f6ue8Y64LQ31UTBHEAa9lh+SC+2hv3AyVjb5W//Mt7+jmUWEE/g
3s8cX5gJqWboz6YkLzqHIMdcsQafcgRcv4xNgDEg47Hw78hNniM0vn152K5pe5QHN3w4tmB9ZTJh
zSFW4dsAwgZUm/bfjmDGG7+s2G+CzRdTUtOtLyvcR6wDWgMot7wHuQ4QodLpp4PhtdaFfyVwyiJX
LbRtVXqNSdnYzPfsmns/O3uXcrkEZNIILs3LUOM/HjvzBcHWvDDrG5uem6XKBFVdtX3n4gMyDyow
HR/QOymn0dJhlGhU4B10KjgzbVpPhiy+vTOGRN2DLx37OpCv7LQngzGSRia58fWKXoU2YhkGpQoc
DT3YNl/IP/eM7sPDkDOCX296FQmu2DmMvk1vYkwtGvZprsZWBZtpUgAsm0N2QYMHNjxmH2MBgRHE
ZzgdY24xzmarEQYgE2C2QdhXw2OF0TJx+mYXWES1XAZjjb7CR3w/mHa/sO7TQR884MWWd+D8Isqt
dOQcDj7iX9prMJO9RFDxZ/gZbjGuzjPt6cXEzGja4nrH2JK+k/4HnDmXT0GWGhOWmNihHHhNuEJY
laJTQhB/rW+ADh9W8zRSUIBBNscJV0aLyEmz0ACrn59ntH5aTzBN4L1u+yAQPcUMbSLRo7pWY+A/
ewG1pBLCLR8vqwSnueKsm6BoZK/i8cqHXJoQeEckQ18KCdkUyYgUJnxPd7yKAsyDoQ7DDvo4ks+p
Z0WuCkOFRD0U8lEIawQtghwkHqn4aUREEkOiteCrAlpqkkvcU/yTxR9+i6TnWSNcVHrJdxRxFH02
cJ8xyP3J8sgqd9ISh5pAAU1Mzfs8+07yruzPkKEYClWCBvRUgglYmdrLIowOvi+EyqeXiIdwsp0+
nWVKqROlUEQCLX+K/tQdAMky/VDJpdAqo8MCa1jenqgVmjVPs+pJXOq5+qZwRJqya8HqngtVTukC
HtWsOJL8CZRRPj4QLkNZvyy1WCLgLagCY5Roi0sYUqeMEfWieuk3C6EWZm1pVytbU1htGezcYwB7
PaAKWNbNBNo1D2jD+GDNxmbrYLYTGp08jG4FpXy1o95Yu62Mmec0Rm9ehPyVZVpDoun/6u/lAiau
skqKSYd1WNETNyVyZtbJErn7iFIUDoRgh1GD3NueTNT968I3FUr9h3KDnAuWibrkbFD9M9dFTcPL
t/O4oOTwt9IZ3GG/tsEK64JPrARoXH8v48okg91gMygiHb9tZcZwTX6OzHWzEJFZNilg7wkS0gC/
scG4U1FK7s1sSOnBHQG1MsqQMljDvzIUWCfozgL+w6fz0xIjEBwIDF/Li7xK5CaDBQ7sc7rRU1L0
OsiaOtIKz3SP0u3IIIAHlEG8Yggm2netZPMCFYYWNFAtKEb6VANK7fMnTG9VAoWmal71VTdWY8I0
JjKDznMxbX5I3jUbpUScJ84WuPpaX6YfMku49XRqNJbUyfm5jfjX+3YPbQGxVQLQlQs1HbIIAyet
B8jEBanJTnDLCr769GpmNrlFqwCDEMm9b7BPcHdKBb9Yt5EFM5SIHFQrhWoL+QWuABV5r1AAPgyb
ZNEF2j9SDb7a4MJj3FIsrBGZlo4XAlH4xu8ezcwjaXW1Qp5yOAQiRLY0lJOVliKG1nnyHjxiZ8Au
0ZPC678j58MSySoZqY7uqykdKUaHYQ67KGWsHGVotxFAULHFF6GGqkmV/57lMoK4J+tPI+kBP/ip
wFk02EtM8jzjvtA37BjCZrXOKnad2gOrRm3lFoscVZVMG5UYy6WK3JmCVp9X4PvMh5HJu7s+4xF6
R8w+KnOZzTB1gfmDJVq7HrUdJDZN0tSZTn2eKAegmA008IU4Gijl+NI/XTOAKUtpMnGSSHQXNOsQ
fvdWbU5/gUu41L53shEMB000xq+JXqcso7gM07rvteZIbOaN2X2c45MhIk2c5sk/BpvhZlgcnGHU
MuFP6YA2IEogyyOeEblORtu62YuQ4oISQW8WnvGpwxgiLmFtaqAIooUeTT1Na5+7PZ0Qn0Wd5c2S
GlVxSVCJYiB+6LTEtWplS7XuJfyFRBjQEqvod8aYi2UYUrdOGZkg1SMwQ9SS307Z5r5J91FiVf1K
Z3dVt2SexdQyO5fuPDdMgDo5ZPYVNw/ZHgdmB397Z51Qfe0s3Y2PZr2E2yS+WoydLhHwoGPilyX8
+kQJnKafNP7LyF2wBNV2TT4sZpSB53SeDGII+XogBX6FSsX1KVtDKddAl/4l5PA90Q7LYYFk/C1r
aZjMQZ5pp6lnX6Nm7+LncBfXxtJfwUeSyS64HfHz6ub6VSZ6EdszTa+8m3R9FJwU6MPm0TuCcCF6
Q8ap9sQ2dYGQGwRMqbSVoLm/b0SiMn3IDB/gN9FY2MWiC0kBS4WAIvbarJv56Bfiugu9WmskhhGU
H2ptnPGfkmgUZAy2rYS5Qskke9aW9TF2e2MzOTIInN3+DuHUNul88GgVLLROSDguLqJovcNYX9UP
yboi0sd/ocVKsHrHAcZVBqOnkdpfVkcUNCgBpTlRr+cMz6wA2wzGGd4vauEwS+in/lXF+6AnLCL7
QlIMK/bAm9uyk9o9CDkkJxkxrOgSMxHoaQNYA6/TbBs8bXFUuMJz6v66xY6MKGCMRZVwh32pfPpl
YiqnRZ0+8c8yP1v0BRdMSbTeZjYBsi0WfUIkCs1T1k91eOWGSpqBc2NtrAxr4xbGuIW2vjWo9nWV
a3i1U6xJsSVLkEpf6nVROEQQ1Gfd3PB3ajClxI1OJcTwkU0wq1wq6/YXXwjEhj4OUqNbiouKD6FW
qjb0gek9q2j4UVqhxac758fQJ+qsp/+hVO80gdAOpFwRuCF18FSUlsqxdGlow9acr42UIncy4Rxz
2SgR0iZEFnRLmlhyCD4kDlYYELqnfFAP1CdKOTRguCnBM/mmjsbCyj6gfsowpRYT62wNi1hvX5Uf
3Wy4ZP8Iq0TKtERTU/dKu/gKpKq1WhFGn9C/DMUZjR5E8EmOfI/wC6T8zxhHOgAHZ5At6TKZ1wL/
GVR8vd685EwAlMUYLqKPk+82zugYmO3opX4O+MO3xbcAMwEV1SqjZE2rOXhqtol6Igmcala9wXVT
BguZSb5IKy8MCyD5BPU/3dSizJThSWsvhUNqI43ig048l5foMbo4dF5qpLt/kufGulFwflFfES3k
ju6RhLS6BfRV1MKrk/aJGVYg4yM4s01tRTYxaTeTkysn9R2uGMWmOpO3+BKfcGuv41sm5zI5XyGX
RDOvV34AmS/7/RkNC0FTSguYB5BtFU/zQc+tOh3JBkq5QJxUOrNr0zMDkUqf4Y029Zl7U3Yy/0Zo
cldnm0IMzF9oLgHM+gDATl4huF2eAPYK//TK2RQIxR8KhiVq5NQH+q8v5v2apxTRFfFKAq+1ZL/7
V5iVm/YteAINBqWkknwHz/DRE2Mfzr7Mz/vbdNuw34pJO3SnzNkkyMDoT7mmtVa5ZuhAfEDXxzfy
nOF9Xgu5/vvI0sRIVeTdO/LIyVsFRoaKxinLrI335FDAj2EprRt8TAtm4eLXCyY/qc7ZhpfJL0Y8
e1z8Ju/lc3kel2bncQXa8Oy6LPB5Xu7HpWQ//jCL4MkUil3ws+8t3KY4tECYmt1253hzmIYHeDyy
WJFbqATg2axWJrVyBiSvobhCcUCcpeTKNlrNrACywFAxdeP9iyR8Q32bRXWVVkj0ucllmZEyb8VN
VFRIqx6FNjWBFCVqXBtI+zEgQUxIkPoDHe1DVoLlfW0V6OVnnHG8hciWlzkPqy78hKqjn71OT39m
75JVoWqB610p1KkqW+K2z1FOazP9pJYWjHon6JT0UiKmg5O9WX30qU2kaMaYwdH9wtTdBbmOhhbX
uy9kYoKGtXiIStBwcbcZ1Ecfu1oyDzQDAav3PoZisAd/JmBK9oE3Q+VrFMgNkU4unwMb7gHqFG46
r8lVR/kideAHS68Tw1J0E93iff8SbybvYW7cCIGTWVGNfgLjDjX4dV6msBt/sI9YTmf5yfqvPLmM
rA1PDtOw1t8nn9ExEUh3TkSVu1hV+zhUZoD24y+rPdHZMCMSMIXRPsUoH2lqUPGVansLLdyvGTjy
sOj1qLG7XTPAeh9VmYVecG+vlOn+wjzl5e/IOWcVkpsGw0Qq+KZMO8Atfplh3abafO0ePTFQtpFO
NgVgJ0c+smulYp9RcsTfS2dLSwGMRYAlrjWxwNXnEkFJq2IdYna9k2fV1SrGatkhlEHa/lLK1WOt
lul6hyCVvpmp35SWos/K6+gsW5+UK6iiusgYNLk0Vj35v6DnSufJabC3iEBwR8suPkmWXLO0Nbxn
ixmEOa8gdwG7SizgJl09TIXJJwLxHULyTyBmWtmpeRVv0ywSfVSKSi+o0l4WXTLdxz/WBrr8q3Uf
lo6rjoWOSJEGZ4WL/mKNKKPbbTFSaWCpMB8lo+RK248MoZ20ddcIORAG8WzWI6n6UCFhdtAkdqFV
YsQXLQh1LK4+0B/BVXL51BZ1poHDiDEwPpEenqvdLc9JsQSF9LFjgNYqHkr6T60JPJkQxhu3M2KN
o3N2FBP7yBU6IrD3FVzDmhlCBkKYQd/BpcXA6/nE2oAAEzC52x7f6uY7pP6iBbjYVJ1TsGkWOIbT
4W91Z5gEBiPHe//+DLYn1L7uuz1dM1IN2SIpCner6BZpxsgrxzHBaiZ2Du5vUYHVgqgkCZWONHHi
4G7iPQOYGFn1jYp4OB7bmH4NSmGlVQYrJFEIq9F9Xo5yTo2BP7I7PHOLP8l18uDwDLJiFlJ6WzWL
0RfG6PVoXBZkccEXljMOZIMfxppP9OTydXkzigPblN66i90mB63YfHa/LcmokCunuoOMpZNGEPOF
1UamuRDcJLZOmvwo0efnt87eubkvMtp8s3wn4dXQHy2kRXj82ULLUkyI27RfPSa6sPB+4iezZCBx
hUX/PcA2ZlCGxPXFBVKirF/qXHT3Nv7DKfcA7P0ndyKX/a118j/OlQGXj9bdrPglH3eBdq2NNBhO
+9uVJuo/FyWorxcjR2pztzbwf5gaUDLPb5jThYd7xyXxa19ve+OHphlolEMDChAwgFduUE9bvkGZ
dV3WusgSL16KybGtGjN1e28sPhgO+RoXwsL49jZeF+Nec2qDxnjXW/drvPTFqOyMPXdpXHsbZYQd
mHR0tsPNAARoIiQwrQfF5lbTQ92eMrigUkNaqggxeRQf0hMKWANUpgNMw/ccZYnshoxKvHKlfaIY
K6NSA6P2r9UuugJ34mjEs8zngzrPOZgzBKCj0XW8PKUVHtCTUXdOL/oVIk5geK/crvKYyan3rt49
efEdm3OV3c9AeaG+VyYn6xgdGn1/5MiT5aVptQpvbR/Uv/SMUjZUCFjM+Ochd3LA59cipcHyJ4VN
jjwis7le019S00CAREFdau2eqmW9TPpPldqyp0lBDAP2R3d+oKhVCwPUIVQ7Q8Ymwor0pHoBWqnc
4DRcVSBr0/M/Y3h8cPP7meONSu4dSLJaX3T/WvuVzLmYjmtvIUdPLQr/kI9hCBLEnHcSC7F0QI0g
S8XH1e9hPFeRigk1PLP3tlVZcTfptms39rbmOJ0Z7llrNrAOVdeEX1XaOygeJZQYzoP14DTfH/gJ
Q5W9bJuCyb/aZe5r+u/9pGk5cjae9s50NVdPDTi9O+WcUXm6xbeZe/ivZNdJXkkLNUgDQuK2c8AA
qlk5Au5XW3lgm3SjzyFgCWiJZonMhTfBz5T/OslY2vQos3ugHQBHfLBHXeTAOrsMBcHBIe0HAcyc
6Gl/E/k+3lL0Wzg4XGK5BQIiYMIh0Puo60z/U+6ekBBRUrFay8aegiiVOvm0QJrJjsVB1U9W7E1R
a2ihy+jxKqWAWcUJ/K8lSMBn1BrJXK+hQQlwB1lUMPOiPcrzKmESVCqcn6SIlfjaVZQlxio7ImNO
c2aFSkG4Z0gj2BZndJ0DZR4za6jvlGKRKFLob/sU7vxfQfIRS1En9Zj02gc03JnkSc+pv1guWeCU
TRKyScwwtZPAYLeSteHUZJgZSSdLX1pFgiGnXggprYNoxI0vJ1FRebLQkFto9ugxeCaCzT+MZ9Fo
o+y4aNlVplkZyJe3DJFJqQbGJoAGMqgoYrAnpY148sKStQ71OQYoCFia85hAsbAZiQZvFxb3v9/o
s6AtWunKRBGJmr8ZHGgqn7AiQ41G6iGaxi6sendAQWqZ+RO9favCgsI+Z31QnSXVaSOa3+ojyJRI
2tw0gyXfFrROk1wRTuZA2pEnnKCPJZ6JqM5gehjhcNNfxlxxg1vLQlMpe9p0ymFKrhJB6At0JvUS
fU0IkDWBlnZrH8jsQgasG7oDSshvjiXKqNxXv8B/6CiO8+P8tzM0NoSzo3FWGmh1dI4b970jQX6U
B5eytTnEBeuF3WeZE3ifMm/+cofDhdql+2Ctp0lSpX8u8BrTGxKVVc3Agb7eKyxEuBIuIKCJQVmC
m+DJ7ia3TrbtvEcMkOQI0td0Dg32u5EYKF2cbegKjfaf9hZVHOznpL64EKisNXcl6a5RPxvuK/nY
F+7Rq1kBHnIVTm2veTIYjYpWouI9krfVwH4KKpVf83bRMbwO8tYpypMEyji3RM30NHDj3eHNyPWB
QfALZq5ve+af1TRNTC96zFc1A/gffSX2EjUq+yJc85G2VcFDaeaRw6jWVYWr6Q3kMaQ3Ssr0iSpT
N1qWQcY7dlDeWg3Sz4uRt1SJxTH3pDK4v96yt6SHogtSxX6O9o7+pVv+5QhJ6Y+YFzvi3fWbWCx0
LEdtGV1pYozhkMtal2EEDYzYYaTSasn4U7oYjgYjWhR8kDWzjoqDdjbq9Io+1n32sdQd0aZG6tTd
b8377Dqbuu9EqEsJ4Y5iXIZCQMUCf2grS6foY4TTxj0Oa9A6mFFCP0yXO1dTSCFOyGH3vViC3hmz
aqWPhJczDrLiHT2/d+spyfI8jWeSRh+HCP5iw416wCiCeS6Bx0z4evMOA48uNPwPPBfc79v6jUqL
qqvGjuZ2yN1cqtoPJCoxXlWpoPdMXhDxsLb5QDNQABVooqgLc28i+iNuPuTsEkNl0BaOIP7ygpY+
C2E6LX3uO/SdFHcx7Ht5CGU5bBywR+IMo2oQIYmRGO4ZrUtLRfcXBUsNj7O8Ux6VR+RZNPMpOjnp
2KqBdAjvEBp5RkQqe2028x7K7VSJpSBSCUfpcZJSEqg8paICEn5Jjou9gbGgGO/ajq196wGfWBM/
bgjxa9BJtamfIgxKULfUOjRbIHpH0KdYrkUpEqu91NMMCsmM6LUIKBBMAFFKRYc2Mei150US1jqY
EVd0yapBSsybWxyvxnhs/YwcFueogirGJ5oyarf1phPHsQ1Lk33DOI7USRCHW5QzpSHpm6JBkC6n
9NLorNE709rKT+xcoFYF4D1kqNCF3uSPbY5anYGT1TZDFPGApVwmWp005IeSwiJBDsWGRr/I4nlu
P3fmfQgCSve0w3zB8Ak1f2M/wwrWjbtYYDwgUOsc6kRcgrIDx+KVTOnArR74tKzw5LwyKAxiPVD+
it7zgF58B0HFClUQJjFUgRiiU221pR4HPrdyRP5SeBxiYAzw/liUurhW3/+IkeTp1BzLavz0xLwE
oXPlgl0OZNRLL5r3tvyAV0oux9w/YBKCe6vOmpsbvJsVMGGWjaixbAz4/9ooE7bJsJe3nVHzGSZb
84uR5kheYkJpj5mscfFolLH3RSZTM7Z5o3GRhcOpkTTUuMYO5Tw/D+kebH/W9m6CMt+JLtTev7Cw
zPlk6Q3g40/4cE6pYSo6xm3yWBTwnBjBckEektTwwHe2Qd194HoHN5dO/9X7dupJPn51r73dqDbf
9XPBo732SsMTGp4rM8W37Rt2ODtHPto/bKpWl/DRqhNhertxw0Hk5AFDNAJNAubNL2pgDYfBeXZm
8S17vHS/sHgmLyZLTN1DWKGuL/myhL3wVSn+FprQu/Ol/xmcQhZwXufo4kByMEZgxb4G0Z9pxD1x
idj3tr1rXEElVPKfqF/X+FFMyeExQEXWc7LQwsJmwMN/VCBcEClOuOVlEZGZ3QRAYHGALikUKRi1
WnFRsfLjnQZnpftlxoBEWXCarRtOunnmx53bb3KjtVVpMYWStOU9W7dv3JaokJT5lqx3Z+ohjMSq
+QbvqWwflvhA0h882ptlHUMk2RS+XTWrH/DFxIvOLS4D5gTT3M4zLfZnPfxrUHOUHzVI028MHHq6
U5hUPLeLzhoNUo4MuBQxTmay9u9jyWzKrWkTZYtfQefyg7ijcHWnW/Ye3ZhV14AhhC0a/FBoVpJD
4iszh0CrVqnIpNggEUoW4hc9CB7DxRkzskh1kYRRmpEDXRiKAnk91RsKYmqxS0tr0Rw+7HwQLRai
NvKByA/+4ngcz7xx4MNkdHlubUwQ73bnBWsyV6GjrjfUHZis6rKL+iWAXvRwKhcO1Z0Xric6oBW/
Qc9eKP6V2JeVR7yoSNfXSBWa5J+y98wEoDxd776SepO3PBHjT8VOI9JXFU/ZHv+wclK1pTeWozEv
mu2N8Kq5OB9+QqubXuUdIoCIt9xnhDzEa8y4mGP94R073ApO3aLB5/BnUmvYYhD9aNVCPXPoE3PI
azwlvLCAvmMl2AzfWEJujfJIM08fk2Mft3TrT0asJPWSL5PpW3/8x4rJclkEUYlZkmYzCSmFq4Co
QD66WwWKxGN0aW5fwxsDDg4ms1jeRnX8ataIoDB+SCHmJWQuxmfO92vmNnHC5mnRNmCHqfnU1YaU
q6LPBmFGc0We9TFdtYZFeKoa34XKJbWLEe5IrVOHHVnnD2FJwoJQTStixBTylzb5Pq/tQ//QzcFc
2buFY+e7d5Ga59927RWUqt08PpUnAznzwXIwJd5fHaYG88H3lXYtb+3wt2PlLZtr0ExsBJiTszFq
sIj9Azbw70PzUN9Ssd8/1oFhDCm2IOt9FQ0IblJwQCqWt72t4PMAA7WXVG3Y8FRmypGUVEmLTJoj
+mobCQteWElbGCCE0i/kU80Kk3j5Z6GjJzvC9ZBcvGB1K36+A/nMkyp118Whj23f2zgvhI0SAGKw
rDPPAAupUasmusE9nczmFLCy12iff9za9RTNlHd1FaCnQBKLciilV8lTWZuKks2g3tsMqszx0yxK
VZkHX33LN6OgqxN12qV3F2OLr3QEZWpRsyiP7GqUgfwUSGQaW6s4PHaVpeKxSgai6k7grfIPlSyC
3itWPhKkfybTk4RAqmw9v7LTbPuCf+pIa1OPUZ8Zix0kBSdSWT4wYgY+DRGF+7YE4V5NscwEXBeF
toxXt7Urc3wAoN6+Y44eAtVP7wiHBUbUlp4bJo7ExXJS8hGY15M90qaQxKSdozj70N77roERftZ7
cmbZI3IqMIhekIIQuvl/HHMMWypNBjxBvHvMxeyA/OiL3iM6gRg5ihWSjMsqNW8foyr6LqAlrdes
CX+XVsnRQiHxE2dIDfhn8iUhhJiYYK8p1xhwscLTvZX8Tci3+b/Ct1+ZdvG4OOebrxrlHGs2hGAo
bQFoOgAVGit4uQ9r2lkHjBmdrQNZFAtYlopX4DPU2yWF/p2BCdCfOuBp6RkSxZd0W8UGVT4AdoxZ
KpVFVlvwm6w0Z6o8BED1+dVNUU1K54HROclS5rnqyKrkQK+gCEogI4bCsyAmp53ho02XFfzpMyAy
H8bce3h6tHN43gieYtBPiolcowprfkbpUG1KoGZtzT2ML+dS5Bdtt+638+1kU7x1cnSlZIjby9ed
mcF5F0espw3LJGpbTqxovEcbww5OjU6RgvL/N64nbYLM5CEhYFBvjJOn93Wj1avViT/FIy39P99j
oySmVcYZyTiU+hdLl84/FRhQy/LgUtVrvKVWsA5+i9imD0QRA3FL46TIYUq1hfNpxcDDj+4P36Tg
H3RywuD4Rg7cyfJevU0dYNlhZO9IIstSW1aDp77evPBDtaTLNmdChL90mlvK9dQf36GN6bAyFo2F
bMfEJB0L1eEy1ADcVG95cmvxRYehwK2nw8v1PwDAGmSjhy7dY4+yukMAEsVd9x6LO8sXqD2hWzPt
cilqKKaT0ENWegV72UivQ/SMrAJgmYuV1J8rsWq0/8I8sxtbxDmoPN1XX6exjJSlnlzGpzGdpwcJ
jIij66b6NZrpm0/VUdng4vfP3ACqlsw3T2Y8WcmoQxW0fxur/LZ2tGLZyaTAkEJoAQ9uLsV10BOQ
FJXAuhkB5Niks1JUEq6MORi0cCL6iaG97wRvJ5eR2wBz+qy6hdGFmnkyGqmoPBoFwDrUA/6Zm0E4
HkUvijrRyjv11O7+5VzkNci4NZXoMikh5yQ7nsw3XJpcFmsjAjVE+UIhw2lvRvrWDam0UJdEMOF0
fKEEVgKUtRxCV1LBITQ69CfhhWjkv9As/jzNwwNl1ZiMc+uEm/eRr1p6M/4ddZtkrpoAyR9qEUYA
CSIbusP0Ca4WcKbWaYEUnLLUSCLVxQQzzKDIF2b0YTYRPw+wBZdzkypVisAq1vWLN43RRq+483eR
7OYRv0TvcvL62/unIdlDeWc3jsYVuc7Gyq+tD/ACLPQQ3BjHTF0KV7N1Z43DKmLF8v2cTN9GnqDa
L3DLgMJfnMGjS+5+7HEd9pXGzXWDYs3WJeJEO41bVDRO1TIcUQSVSCoXIQNTTfZwjNISxQo/Ym/J
I9lkIyGWATZMcQy+AI6AMD0qDTklYP4os7oT0H5RW/gfKB3DO+CoTdC+AaymqpVkMo/gxa/EclvR
CHN9XibbolCKJFeypiiSOhUHX9qhJaOHn0z6RMkIM8zl31+PeMF1xMwGvLM7CRFWEKx6RcreUqTn
4P97+SRJEWH+laUcSRtCLUqYNBdJRmCoPSJQZkaTLrPONtEYFzxlZmQh5sn/eoISX7RNdLlmdhUa
96FPPQ6LXRqut5Q2poakbgzdGiO1ItHYQPTVNf62uciF77STirqULDd0nbhnOFQgs9jE8h4r7CfA
Nd9xCHEI1f5AjgY0FntHghtGEBZC0QDInfRfziftBOXWEHGlV7LdTmAFYkHaBvleVu2lgGc0kAnZ
LT1tHvuPqiw4Ve8DbJongucEVA7lSYKUJQ/JUrI7L85UPXSdDMQhSdOgnSNqJNG+ta5lNKQSxsrp
u0MbacK9ssA/M+YCpt+BRCli0vSWSn8yaoL4IxWs6PpLpTh6G3oLyz+lOCD8wGd1iNYvax3oaGL7
Q40zAq2//72cDLgTEpXHoF9BKZucMGEIkS41HUMOIX/wIiUVUqdQU3eJPxwgG4TtY8n4l8fwr5oh
ardilXIEuhiIrPlh1mEo8iYEAf63iSqo3jQdtK4YV0gn0m6astr0SHKGRLRWB4ILT5Ok73YV0yTZ
5zysH2Ng9P83zuG6YnRhiEr9wgf84mcBVUdDhlOaSa0MRW+EZx2BebNHb4BvXVhtztAbJE4vvGmJ
+JZ3r/aofXOScufBqelN7WU7eZo9Nfd7/Hmet6twrT6JxFwixzOewfwiOs7CsKBRydVFDJA5ue4K
jbjh/fhK02GN9XJN1Gj8ij9SL/GyUK7KQs41k34oKcbtEp4j0AdTpiAqMl5Yh4YrSu9LF49aA+zO
lIMH5aP/Raap96VXF+ygulZpiPyBYI8yEBV66QrsqgEguHhAq2ZKXTsbgCMbnhyLac6U/IdWFl9x
2KA3FG47GGRSdEqMpK4bXiJzasL+hwp63aPy1YwdZq5iZqMX4l9UwazRSAPosNHjo0ZPeXsktQYD
1omVgtTIa+bKMaJVWLXCVRQN1BxkQeJDS3sFc2nRrYlwr6Y0vdg0yIyDwlxV3B7zTpHJ08UF3kG2
4Og3GNxoNVLtvrhbsrmpqiEIYscawFMKUNRnSM6ojacWOiq7R/XU9q0PGIP8NZ7UpupXbIEsFUin
Ph7sZqkDYxcIU0tjw65EtQBpDHxuGYztMRxqpPNlcwFWNK+5iu0jzVWOz782KFk/u45JqScfJmVK
BQNLZQzeoEW7/HKvkaIclzRx02P1iCMM4nX6I/1KyVfZJsEVLfCO47bwIbH2YEYOInqag63HgiSu
f6oDIluU01B6qtBJQx2Ul3d657bpKAMEybUbLSuHXucNkxheY64zBdGQhY11xF35PiL/gWjqg9aE
nE9LHysggmQ8gKXGzlJU7eja1g6TpLUYCX0KAl+NBw0HDDgzPsJQRinzlIJ5GcMUiQbfCHSc1A/e
dUFF3DpjJcSsBhrW1+NKEiK8iYBXuKDSiReUYHBeyGDvsYjYpKWazQkCs7YxqNZ7Zyaex2S85lWq
/KOHWxkjVctGDqS+WxtW5udJbV4bHr0PSYutRzwZl1dqHr0TxstiKHSeLsX88LtCzo/LD5/MRSbL
QfN39p6sH8xdrUFmIF1lShsqjeAZNZzdCMfY0YtZ44fFd1JdyQL2Gz/6jNJ9hO+guKUYrPg3+oH+
O7Xm/PmncE5yFr2DGw94ALztSsZhTNl4KVlUjjzugfN78A7ys934/bFOy3twgyYRXMIb0wSv0Tl6
zsp/5b/q33OWn1WTevIbPAYS8qybN+rAWyu3KP9tlpvle1Zhks/ywlbjIC3rf/W/EmfwY+VGjdFz
9k34/fTvx4iN5AYHNMF6ETJa2XwntRGJ7wF5QVjBhwe7Q3wOB4fBM9kxEIV7CitStWBO4c/ahQd+
o20fHUJte0DL52wf3Wc8Sf5qngY11pZt1FhM31ZuceKp9pGe7gy16zgrjMo98ja4SIkQEVC6ua59
wVwqRbgzOlsusxUSf0Neiq4/JLmy/XAoPUQIOQjdhzxWnGq3jEWQ+mEPuugPlCCy9eAi9ALixMUO
n87QDmLfjQgGKLTHNsGBnrorqhFkIyZQp7JnTbR+GZfmcBio0RJ4Nlf2mJcbLtb+VpYZWIATaggS
mmu+WFQtBbBIWigMahRc0YcDPpEdMziaeebZNHWfBw4XCly8EUyGAB63KFoe3otUeYp/im6WrD1B
ABMsyU00HpOq+74P2DUl+NkhovCXbaPC/piEQ9/99UJS5H/NQJLNL+945sFoFauR7h8tQDVPZgXx
msRsVV8z628qtYixsI4DPinSZyTleir95cXUb2cBvaVZDF+NNlisv4XpxcOhzHqm7eGmqzajcnjx
r7Sz469Db5IXpWEGFHgzY/UamzNGiKbvKHvuB7apYIUx+f4sBhKg/e/hs74x8EXxaWap5SNnnNmM
Uaoz9omfkEB7M1uWKIsUU+Qh8k2iEapSIn1RGrazOkfp7ejr+O4H6xCMMLDHdsDlgDg/tk2eQQfs
aamdgz4/9DkjNp4sHGKtLxzk8TiwDT/k6FJYQi+pGnjkjMdaTdRk5ak50DowoJwxvUKOnReYAZbg
wV+Plm0wY/AWE2Mk+ednvHnVAryaygLfwKsAkhsbCZ3Jm+Cp8pYHbaI9iy+cD5O+7cWI16YX9Hdm
k6NtmrbNATA4lhx3nig7hbEHwGqjqjcw4J3ZnC0OU+pYzx+IpUdAHs84bjHXQxwD0EJW5bhzbnhl
6HQ2F9UYAwI3xgHdjP96XAgMfLM5rXbf5F3ikE8pNtNrZpu8e8cw+PAhh+whYjOuQzrfMwbipDea
VuWnNR6PtWeQpTX4jBeMuZfMIJ5CuNZf92D6cfT4xUzwEKbpu+a3VbIxA+aDl/0a/eZfnzlDvA/5
KHDt6YRxS61ZYrhGGm7KCCxyei+GGZgb9sgb2/wub9HZZQ8Cm+urZI5nPufcoNUb0K3HioCT8LHH
vDTQ9V8/GOvUjOnB6bQKUb5z2HxPNEOfY6MiV1kH9xuPHLtuiHkEFV961elXQ2JRGAJOhRG8RcR1
fBdSHWJrBSrhzsUgIawpqtGJoPgekv/gNbEgfDXwjlgRMuRfRVj6BwEBskB80uqqKYUslnFaXB7d
aFULSGcyRLthrqoWg+VNoWJRpIV4H/MkdAdS8R8/zDIfSnzVqj49DZelH6MFQ1uEE4awEhBxMrFB
+gRkcizUXSW9yp/BbJRBAN78LAZJzUGc2AnxswYD8gcyQd6znou37xKoCJJPJxyeCGbEr1ChLQyz
sNYwSf7CiO7v2dSu6u225rJS0ceEFksUKWIrc+DA2z5niuckrroLOrBIrPgjYHvhgFmpTSLzSjMu
rRRCipRVtK6uMhleQ1nGzhngmMkv9RfpX6lhElXpCIQ58hAOXI6jHGXI4q/Jv1f8lHpbZ2baDMFB
tN70epTNvUQTK2TbDyNWIgAFXa5NrhqbP+SADkh2dVwJ/6BQegdsGY61odGsDEvJ2QeLF05wlxyM
g6HPrXfAi4pDMvnhYIPiVu85w+aEC5LcywxAWaJ+LC8V9plsm441mbmyuCv6O33Ffph/CX078p2w
Sq6/K+ITbftmNwzHY4yhYbiyLBBax8GYteVh71tERIALMrahewS/MWzOIa4hC1Y81h+ufDFLwIx+
UE188j1YL+R5mdmbAp3HvQ5zglsuY3eJVEtI0DiEswWBBY8/RyQTWATChmNPy8mMm5xBY3WHoKAm
Jg8m5iPO0O1LTNlAU4g90ROJbLzCmPv6QXweN9yKV6H1I6BJuF8r9F3f5Rbm8uEjRKzpDu8Oy3/o
h3e4MWT7DrUCHm9yZzkl3A2cYqLFPw5af+YHoDQzQqhuaq1lM93+vo8h19gk5AFKxX34yRyomU49
6zBfPiwdWHTxymhK4hnjv4VNEh3GHDPJHBCjVLlMiErpIv2BiqFFdqhVjhUuIKb3tZicsVTdwR1m
WVQ4LNgCjXgM61LduLaCMS/Oo2NvnCJwwccmrQGgY3eDccVkSJm4LNeWZBccoLflp6ujdiRd8zly
gRIaloPAY194csjYxOJ4LENHLcVEaSIf2dWMpWzMfnLAUPU6EEWpI7PkZM9Nl1mvKvfXNaoLUFBZ
0Qbf5VJ9wjqtmu+JRmt96XVfMDg6WVQjQoqHvE7Rml3YY6hHjTjfJeREBBBOTIg/38rnMvICP3yh
DcXXRfcr7c0U0lZLRM+hSKqyKbt/uI8oHKie2vRwmJ7gqExI1Zp9Kglb+Dn3JfcWdZhEzip3tNWa
+RjyJ1D00wX1R4UFxD2fEI3U6ToyjwX7bxJVdVpENwL/BaqlEgcEERgA7NHucamzcIPEqCeX0Z86
8//RdF5bqWxbFP0iWpMk8AoURQ4FIvpC24gSFESSyNff3ledu1G3EiqsMOOYY4oGxi8PQb2UVeCh
PbXYjJgScQhry8IDVhUj+UKgrIPQl+ejXpv3mbwXS9WVwDsFV4bSX6YhNxjSqgbyox88Xn3fe/sR
c1LB+fYWbGSAarjQxybElS31w1swV9uMJ+DRDOyHNHyrI+TSB15czDCO7/CFSuvAg1QwVcG4qs7r
pTchNRAzRj2zVaaslS6UgkSL0whnKPqjs5ox/RDVDy+Qy2A1PLga6ljz5lDMwB0JUz0QQD+0fGwn
5ubAfbXlqQImRqjws/9J+IrkFUGcCmFCQ4YGVh6AFzy00wCWYQ9T+FYOprk9gyJqK9NFRsnT8JRz
0fmF65yold1fhEAaSgphrGnnJ6oY06QhFCHFC/GZB8LnRKAIGBmUdG4Jx5q4JCZkc3nFfwgtmvnq
FEBQQg+wPAHtMrDE1Pc6nIQT4cdsSWUZc5yRsuHgnSkAWSgNDF76OjGs2gIq+UmxkcWzA9cxNGgv
tjvH+MiP6Eozvydg4do9tBwdQ3feO8QFlJdUe//X0SLnMmDj5yOpr8MZXFfcmBf0VwNYfgSj2pN3
YB/YinjS5cvIEDYlGU2Y71yHHoE7J3jLlRITPjYYAcN/nImDjZY/zVF6SGN74QQzlzOvkeRgWAUJ
PkiswOdobmQ3sXQ4mLc2YUCGszOt1ImJ0jLYxpOGODtLLoJDQMtERJNxEvm7/AjxVIFv23eKjusf
Kl9sNbbZiIov8oakGGURMvFIxS8+BALsj9Ix04jzqEMsT0DCOhpjo36ILpZuhPdjajcNvE1dRlxl
pQnjXZdT88XTVhMS2+WK4KMgvjqiWWsnBHjpzdMbsTxcFcbmMAhGbHujwGRejPOyThgurp7VFFoj
GyrnGIBP4w/6MzP5fGzbk4iVP0bUNBMjNEJv2w/o02H5IPxIVQ7Dar+d0L+K5HiNhOkH2OeR80GU
m7ngyj6kdHW0bB/no1zbLIQElaPOcrpsMlyAH+ucZnRqyq5npHGKp81AWyzpyaj8gWFDaCLxTuXQ
KXLWvrk/N1RvRg+1IPFo0aVAI4fQGc3EbNJLaQTImwv5+G1+jNro6Q/8FxoGjMYjEM0UuTHY28g+
0uMDNXsofd5CsxObHcHQQ1PE8ZnmW0xRG/+afkm5Ov4NSqFPl812m7/Qi/8i9J+fVCvfcUfwwkLe
SPWEG5ICBV9wRPtwaHYxMV5eunrGj2ixfoRyQ6MxTeQ91vFyXltOIQODa3DE0DFtJlK9l1KdsZ8S
a3UbQNFBAkCRAiUif7Pb+Uynh8xPo9qzmY3FYA1hNk6B29+j+Jo//X5oz2RYuf+Hes3C0kRhWLxJ
buwT2rWQvNcas5ZWHi7420kPpmIwPUyP92EUY3ZjcjfI/qKX4PGjzoS/C6hVIoGF2mABzzQSd7Gg
sWp4xpTrugbSY1OtoHSV1KTJM2BwMd7JmhAENHBs4J6Ny50xFEu11yhk6wGSCcH42DRCuyr8fyaS
Unkm9BAzbx8SrRCN9q6vivbUSsUj4OwAs2izSXuwoBsWmAMBNM67FmTXuQmvHEZDvIfJggaJCxTL
oGJqBxEUuncu+NDJ1Jg+RaThDKuCgCerpEl1B0vWcXGxMjjwU7fRLq80+bp1ZfQ3c1upMlYISdon
cespopMLxK7HgyiRJCXBlg4/zQx7vDNPrtT6ZinP6EDntfS4ohl9G3mHIux1Hr8u8tALZTCgc9HC
MSfvTvE1JdE9rguqxgkDsBh44gFIMWdXlTbjEhbcJLNmyNY/MPrjAW+Q2TFQ0HAeWlVz4xw0XpDJ
z3qfpM0XA4EifMKPMiRmxGnP5B2T0kA2gWrHH1kifTKNIkWLXwiYlDI0z+ZmXPkyk4LQ+kPYvXIz
pGsk16TSyf2crmcTCOmy42V/oc13bTZlgSDEuVJChrpoSIDOjE2CIcM2mlIwgJKErE3RsHhd9Kj4
JLM4YiWNx+ys6aze4Q18cKqYrNNn0q2BLul8sJRYc4p+NYlJwVcz2duWORnbb1/gCWVHKmg5obaS
Sr7IXXlnqtcPSOimblZzmyKmLV1JiT0YmjAsZHMoEECcW2NxqOUgW9a49mWkbgCd9Lc9Ly7k8jgf
qTpkjf3HFdEz+lapyzo8X9TqSzP0jCW3sWAyS1zc7AdLkKv4jlAMakWGGbjgfnIGJWo5/WuhvUrM
gpqVs/+yH1eUcOFI5UprNIdPagTTEK3IQ5kkUGIEJVLz/6xDY3YfHRXH3DHvguiOTnHmOWkU51Ce
6Zoksoo7RY0qtoqMxG3ogHlF8Byk/TUEWtHANtWHQWeoN9KkJmOLTiESxzyxOLm7LX1K/9tmAkOk
uNPmhgSMFREagZKg1fQTOuJKTZmHXKV64vriP7gHQkiEY8on6P/rmkVXVLxNWjHFZzhk8oSKHMET
bqzHoip1IhxJtgHbJQEC4+ZHdODnxaYvrk14IEPs9j1BNrLxyN5acoR9UI6m8M8qT7GkFzrgBF0Q
Kps2XYrN6tLq1ClnjXSKDhoGmus+hXey5zRb2WRuCjXiFKLUBVvQtMxkUh2eYpQopgOZ6WUnzeAP
TJ4kCWs93VUPTK9iN4BMc3Dsczi+NFf/eElDjJXPMvhHcxvk6IHhBn+SwOAQqzakIL41nD3n8JP0
rF13lbzsKMslPtEm9lswqagFZH1VCXmjyfjH8xq6gk3M8KpXuDtYYULpFmt1PEZdEwtsogMRb1iJ
ZMmnipSgFn/pWlNkaf+BAk938GswiF5BTTM1qTnv5TPeFuxr22A7uY5MdWr+sJA0utieZksxoNmg
HsxBQci7ETSt2T7ENFYRwtO6RQTiqZpsagTESGMSIdFFGYLDJQhEjIaQzjvR/ud3HEY44PENDf4b
YksmRLe+mGciUDEkv6+Td2An1QQlEL+9J5NXco/HJsGzZ1MD+E3JjUJO5wwAjOEeT8Q6YVJYciv+
MAIUD43qTAglTRIk74S42A4uVuoJJYj3JbRZGlsakGTG9GaYoboe5CLTZkBsnoljEBkk5/lm2Aac
JesplQQz3uGKWmijEzsjWkYyAuBzkqGpyOd7kXjW1q/LqNg8nKvfT/Np5VwlI9u/Lh5ffnvlF1pe
kPablUZmNJOhLKDeRcimkSYT7bane1Z5WgCgrAoF7FhlqIWeQfhUvyT5OnjVTi7AEl2asiCBqdsA
j4Pn0k0Iy2QO5o8i3JV2vyrCxcLGhGgNDdATtRLadCoRbCg4EcySboFf1jmddxfErnC/kSeBENxV
M0M+yuJeYR+E8b4RRQx/g4fxw272AQOZ5WdQEakYOLdS0qlbq0QC7taag0DPNvIzK88sRv0Gc78f
nvrm2M6U1dbOkwP5NcD1pE/L4FivXcgxuTy2X4Cj3EF9lRqHlxK3l+eRme3IYInn30/oBQeydd+y
tPnYIk92bKXpLdNdoN0pRGmLrVemBRkYTr4n91UkbHCtFsBtgMoneNHf9bdD2/Wtku0kMxAq+xgX
grazqvJQt884buQMFlRr8C3CorLnCWO439dPmYGVmSEAlrhlhhhKCARUPq6J/H80twUH+Irmn2oe
AtuIZidWmsx5ChC0F3sz6FpZvn/x8TjGb03tnmp7pmOCQbZQrgC6+cZ+cj7ZHESMgYexudhWhNEI
4D6GNonknobPltbywtCsGCgDom8k2owNZUJdDdSaAGtPcWlh8IBAJDlVAZRC4gvRDW7Vz+a9e22V
qWqU6eGWI0O4YZAqDNGNlKDa9NoAUFT7AF3OHQSqR5QUym+cKu0lukp0kJbsFMTqtLO0ghNMKqY+
Dk/MIlUB6sJ08Dvx74Prxo1r9XdQv3NM/bpOEJ4wLrziVhXq478PXxvh8EGCahsytGh4rD0EK2uJ
og39oUtEzfbM4wRHaSEAG3uQAgNsz+1482rI1gCU8mJH0InGDAR/ibwoAFGSJv/96V8Ghg0ao3QW
C88IeyXnpwYhvPz+TpQMRLsR7m9i2H4ojQHTDaUtMaM6lEgXp/jmRDwQ3CA1mQaE1sR6bNrdiEzg
b9pGT7hSogkYe4NFIIRGV06wyLSiVfGvrA66jDGPp/5+QguewZamHj+1300NIPLDNIvGelxWHob7
x2SdGewPg+L6388+fkzwc2k4v8RIoU6QGezov9CxHQ9Ctg2CEO19V/LfhzitI7bHiOpCVg00xDgt
PdbfUCfeAZEV2fA3cDGaulqHcIoAxyQb3dCgwmZnXvhKsTnKGDtaCkq/crdJ6qFRrkuu2d9dGi55
lZrhS9W+bsC5i/whOw5zbw4u5jxDSCNsW/XJf4hEboAFaN6hdr21NvTctFkhLASBvbHYsS0seQhn
2+5P7IQ1dhNkmh35+Nwkb6cGMBd/28SPcKdDpQum5jP6I8rmbOoPuL5YU9wVLr0r0gDYt67MD1AJ
DRsKFyCMu1WfTVGRF+7GLV5lLUTfUOIluydqncb557+nn9F1fB5nnn0UnnJP4B+PRNSp+SdNgJVx
rX0fahdSeQ+1w6b+farmc9Vs+Do9VnNEHb+qyLUSgSt4bufVCyHH8PVLNvTjM4HogNLzfCMtfaSc
KEWiw+HMdsoTzNjGWKbp2EuN6e5DLE2BNh3szXChLbfd0ozf+VoPchIgc5g2hnnov4wDLuk0CdLl
H5akNK9XIa868IQHw7Zk03jvKWM+ZoZ+5mSPuNk0JdSGx1qlSGBYTeWu0axk66ZOg1JCY9PY9pnv
HcPq9rpXH0d/NWSDzo6ejtFki5zdZ6KftEWSpFsdunOFQIvPsbWCnNoFAslnDojmkUzrFkhtvvtK
uk1CZetlCqS4NKOQ/OP73wF6F6D8LDvYQRmjHM4QHRX4dp1va2wliU+J1jB6uO1oAz0sgk50I57e
eFa4Pq4gFKK37h/PnWF97Y32yFAs3jklEziMH/oV7e4L5C3t9njsuhLnhirH2e2MaO4seJTQT3DJ
N81B79VtMViAkHRW/IBiFQ9ogLxUAr9qIyGsjAGjg8L+w45GrTBWrmrBPGkNFGVNZLBE1PvYMNCP
QK+gj1+EPbsgvxXozuHptEvPqie6NhhbxuW5AGJbIkB7+LLrFnb+fzosmOggpNwuXBsGRPDPSly5
pgmZHo6mo+GMatmk9Vde2HePFiQMMe6pIRmvigkFAWXiIFulSRtvL9E4Wu+HgATg9FqRbX9j8+eB
ximCXSmbYGVJvorYfaLZAcsNRUptUXr7tpP8MQ1BjZbDhYAlVhAu7x6WHbeZGEHQL2cYB69oipD6
8DMWmmFDzaYSGaDR1YCMrQncuS8s+MQnnjPVFLWpc7DANDVvEh4RWVTvPyE/qqpY0OCZ6AszdaYf
O60rlIOE/frryREaeKPoRpsPLYgPulyS8KI5jHfKVVdDKigpYroiLY1JC0A1Qp1rawKKaP6r0XUE
t5eI/4j2INQPEVQ5Us2Zer9iSvctGdK1OvS0iLyw5lxlhqgeYwUfsMzOgw45cSnu2q0qHLmvy8E6
IKqM5n9khwCyFM97wsQhSMnu0JfFu2VnaEhMsQlwDjsEOnnNWLOaPnWu0sO6yaAmrBcxlvRgwFDj
3nRGXIFSSBdL4LAPlDwGlwf2Q5pXODxQ0XOrCq9OByAE6bj2voZ/ZRl9MLVeF1gCk++Yb56Y9/Tl
FOh45x+iKOAaWhYxzHwmXdQaywERhaugcDEOQ8Bx1ed+iL90OqwevesB5/fqpriGqKzQDTHxJFLX
WI6gfVzi7kcCwW0knSo1mkqqZ0B8CgOVy/uEbsvjA3gbXBfnwd5C5qH9J9i0dMkGclUFBYgDbzaI
ag/OT3VTtOsPyNWzuV1TVKYwPLOQyEIfcd9cuM6f0pJeWs9kLEk6gQxj5d5x45+7umDeo5sczYUr
oRZ0dyxUg36HCFC9jNlAboRns6lzv8bpcZv5aezUJBFPfsOp3rAnLTnnEK5QWAwsJdIe8zJ08hJL
hrB4CEY4eWaahPJ2ZtRbcpOqFXai711Y0YHdYYv0hVYTH2fre41mE3FTjK9vOQDRPDJQrBii/ERX
VdoqlskEp3WI69ldZKGAHGBax+iecAKMrtYEd1KPEimqgfTKivpopuEcO7S4jbgQ/NK3hIJUHCWX
jsvFw7s/kdAyCmtRvMN2KwkHlTPIWne2B5joGzJspuVekc4LhlpScFccv4atRwm5y6jzum6wXthg
7jCEI8sYUVvhOGHnMLfCnqfg1GtcNFNm8OAXl3/VCKa5ERNGdbpMFzJH8lYZuAqbx3kk0sVyR05h
mONLpl2DX3/i3iPtJzJ6JjujN4hzKocI8HDPKj9OHKYPcqRJgsHqJJsJnhgeIhrDcKOWCLCSEQ91
EunqMxurSGUaGFt3xutgCFd+ug6Q84BiQ0xhuItpgdgsDzdP32+3DgvrM/6Gi6r5c6MudjM6n2rH
a4O+gqVqltLWsQ1XMa8ff0AugwwmUOBqx1o+ke823E0kkAuekArm0hk0XmCVulCHCW/kujB5mJwB
axPHmwAG0xfaz9ClhslLWFkuTddXc+ldhC5n1Pc5/xXjJaydsKC5GxDfKstdgHazGkBra+vcSYkr
9LUoSR91xixO55Q0HF9hrFOZzPGMU+tlhEOKPmJJxexNIULh3vJ1r9Vh/0Y3mV/GD/GOHFoCpiQb
0UQLJZaAIlUjSedhJXpvTUh3syUIqaJuFnoirmglwvtKhyaMzAS4C817GAcRHGACgJ+8HSLCOSC0
wT2JzdxhQu9qbzb2s+vafPnJEya9A0aBd4PJ5AsuY0opt8dqZnpqlCh4vlvffGhWHmqruCzXNFSc
SaF+36vFEUiKpK96XhgBUGM6ZyCe+M39pvVRwToNtV1ISBK4zKWjaqwIrD1cZXxekRAC+fw8kPI4
kCDIEiTIkudx5d3rixQiAQ4cju0TOGZNAtD0Y321dAdrftJDiSOntOG4e06qEAgtGIOrunDb+uWp
goddwD+5UGSHZbJGeudxKQhMExPa1Ob3aA2vQaVBeoZID+St8qXZxNwif/wc6t0w840Z3hDirkbW
KUtk+lVDBbreJGopEqrLEJ1Iw8kqeFel2xFdaxg1DSNb4GLZZoYysfq2SyMwak8kT7ziuimT1fY5
xCVKBzH3ykZXehWxC6xZUUildQ1eR4E+NXhsPpmeSBHoHKgMKlxZu9J4fH9F5Sn7Flibi8likm0q
oBcD7ZsgKVprnAC7zCr3nS6HNXUAVix0LMHwMww+22XT/qFVFm/UC0Pfqt14iK0TOfFI+TgF5C2X
4Bv/nCfmDMZ4l6XfVlzMu3vazub7oNPA9dqtxEJFiwwyJaqHa7fnIv+/fj6F3wF4JMFvQUmynb1s
zh9kfSkavj8MOQtC4Z3q95auu7ucL/bHkIAMr7CRBpUGm/LaWb1ePqM5hhBFxyFcb1hdx5PmIXYM
oXbjjP26DugY7cl0BFJvWYmSw16iBsuyfkPK+h2GdEuYERbRntgOCdLg7VYtJjiukLtAwU97ZCr9
GCZRPwiZMAzWUpiI/a2vE8kZ9tPV5IeSJ1o8w8zS/Wz9gLGsgNeSue0HPoICB5s3HNG3CgRZ5cbt
eX3uZMEvbxuHwZms77lWeahmH+NKprb5a9GG/DooFNpFSKVfj2Dcf/p56utpP4Rju1wBu6G4lsbI
yx0dindN2sivOrl/P7i2cyhDVp1b92HTq7B/u6vOaTXJ/dtVal9DgpwY491sdpiZbSgJZjMnx9Yu
KZ74Mb/XirN8fXuN18P5X/VruOdtA8Dxxx6o9/7uHhVpanyim+8KfkUs8X+lCfmWDK08MD75Cjk1
VWEpzcJTEfSSFoetu6f2Gve69xPdBtSKdTKdR4jB6YQMMTjVYi23ls3HrRLTjytBGaV1GXLV7E8B
Jz/Nx4hc2BJAgaYDCSlR9e7VhaJoguSmtgfJgqh2YesNWSd7qz7SKs1+poAWj50yRpPOAisGYWMT
HVQRRTjPyp9MX+mD7TVAlrk3OIRYRryQNe/dUcKOlI0yQEuFsOJtY4us2lQIwT5BBKTcWFEtvK5W
uOA2WMdy63R9KZzoMVxKstteLh/tj3Qvm0Pb2ZvTLYKeP8O/r1rBxgsPMIUUaSr6d6nyBVXstvlN
3vCrCpXEprX+d+pmCFgPivFq+bPME58qg1avtAsLaMTWt9qGSjho36QOCAAIRjP0npd4CYCKxKkk
G6FcIstmaJWfwEvyL7RloR8MOyKm623TFLl08QeZd56pV44ONEI9DXLVa5yrlpvZ3rm2E7oupbSc
y+f+z3LdmQOlalXamXalDdNPpf3blWP4Kzn0ARv3N8PLtbqtQCAGAfBLRPtVuJVO/NzBPV+MHjEp
k1zjc+nTsmoUUNjH3vpUvXTzuzp/7e/RGVwm9f65KlxjV+I1bUmubdxaau+pe5rmGgAm27lvXoFL
9hT+g7opVz/8y9LwtTCTIeoBzvoyJmO8g9CJo4hgtCYgRUBXeuAqbCMEvBC8I5gMMIN2gt+9AOvc
A+cAEj/+bFCMCxPfAQg3FACvf519b/2awnb0o/RWfg9tfAuqCjLtc38P8e268wOr0xe8yID/AG20
x7nqbTqHP/rUqnw8MFb7xPHaDQuACZMysO482PeDhLDXwDQiwv6rv6P4PaE0mMoEn/itrxDYqB2Y
r47Tz8lDQ9zqOnnAzKndIt798vgGezelzXTnbT3O1smZkXponADFvki1xglhzOI+X6RLk4JKEm/r
J77r9x6/QagtJesarItMt64OIy4ftGDu/1J+6w3bAD1rCCZlu6BvAIqB58rQIabu5apuEzX+ioU8
2VhALNIWRpDfamXySFMoyilguCUChJnBtlyWV2TfOMh7Ccu7AxyIz2NWkyeWd6E5WsM1faiFa7lA
7/zx2TCCNsazwPojECQWhx4HEHwdwed8+zFNeF3tzQDIEbcgTS73w7O+FvziD/S9UYYL8dxAmcih
xC8F1sYv3gtin6sYA+XJtOEry1H7EbgfttUzJzzWrvCLfUX8jP/zekm2D+Dvhvvb+4WhEdKpecTh
iQRX8y1T17tOcVLoraYQB7506tm3zHgzhRKRSyzbDjnH+nyt/Zi53zWy3MpXVPphebhu1pSlUHoS
Hd93kPLWPxjAfe8YbzmpjR9+m4deZSh/1vZ1Byqp0PxuFGuPfGd7XxGdnNjlsBI3jhB3cQjoj98O
QC3ejjDxxdf4NIamBOLAcuPMjcnTu4/KEKlRJGMviMtgXoUuJsqBX/riMr6amfa1P+9c+1/NdYe2
36HqgdbN0OLnGpkYJl44n62EOLUe6hTyMKAExsn9CGR64FjbSMavY+8bdNX6M2Iy6acFroqBh9w3
OsYUfzPJcAnzdmt//LaUx8H549tB+2POWY1/o/ulmitWt3maNs0/QS1lVfkEGomelFpg1mjG8SzU
zlJxQRQBmfWPqSVJBbCOHc8I2j6DXb6h8XVvPXqAxgcmF09mgw3jGkc+aU3Ksefz/N7xQtLakVy4
zG8kxhaZ4ft8JSUzBubXGJXqu0EW2/phnpy3tbf76EgolzYIybGZmRYmv0CoMfeLuVYp+uLD5+rX
tfHde9y+bUbX7+amUM3uWofmw0uV/jjA/r+ytQo9gba1zZa2cvPGz+zSwDPY40zzd74XdykAfbpS
PY5zPSwstfTwRTKEKQj3jj/b2/oeUz2EXfJ14pvqUcHHn9+1IiGhzv5cPVIURVkGdhLhhwZksanN
6bsky8iSC/uMip3fnsWeehxW7u7ahwEOJTaZ3wQVoh31obz25Hs2AWaxWGDponSzKF3PGzxM/d+F
YUOtdYxgdfIE/4v3BvfS/D7oJKJCJoZ5bUdUkgQFv8Lzcea2jGRnO18DrEP+MkmVwd7FKyGisKp+
vs+J7hq1DY8Q0kztUx3A8/NxoWOSSbQYUp4//U89mYTmTWQQAc9TBUbxlryaSE2qgU5ob5hAoaZH
U2DZsa7cOfsoi0C9v5ab5ea8YyuVQvfC0seabULWz+MQDrONrr09BNbpCueY7AuOlr58rpU7nIct
r9JAM6ClbjQ+l4jqp4XGQKZblJUWULmvvhu2FZD90/9pCDjeW8jgUnR5AkNkO0MJyuPM5vyXHkME
e6FxmqgjfHg8PnWg/Cpd1KrBtNIhiNCmUAn6ukGRU04uzxU6FlwWj+cqzR7eYePHmqPTIhB9qvTS
bhKpdg3gcgT7vzI1VZJWWj9VbiJY62Agw7V4f2mdgT+teS6PH94oQaDewbZVh+oL1U5oML6ehPhD
yVNu2hBiy0gpb34nxcADme1dR8XadRQGG6LFHAylx+SYPCJV181La9305265bt7/XVorPpnHwFkd
4A996P6GJ6hiyDGV3/Vtx0k9IgeQErRHSGWA4w2skyu3atDiPa/ZO7ugq21TX2xvtU2u00p8o0lh
kS5iPv4wTCrxZsj+jU/dr/62/9P9wY3YbCj2+2s4+mpm54pFVOeC6rmGpRa2u7dbZbb9Q6nGbnKD
OOSPT3xNi/FfY/uvFNO9EsISSoysE6F4bSqFZaV3hvfkhNUJdQltp+JV607TsjlG6L6Zaz2wCDqX
ItGEebdS23csjSDggLiJP1vHj8+WLdHy8YFOjFk+Zr8uiz13M0MSh6Y9wraLSu2Aoyhnp3n1K/+n
kQ2dIBrMvz2/pMZGjhtbd/5a7ojSu/0/oOxsoJ5YsmsWOqop/inDu79/DeoISv3jSO2Vtq3YIL0l
vr80vxfF1qlDXwf+a+4WJ2hSS3VQw1jEGib6FvbL+ILqFwoKCQyK1ezAnoU6H+ZmsaQrk8wEQkg6
NNkIyW9qVyzQSasjX/6h7ikqeaEC5rl7qdNV9MbkXvAFLRatEBynIIY3k0kkHvpWIraT7zN6uspp
wf4nDqLtny/18uBe+4P2pRRvJjYQ9RuKeCY3z8LN1zYYZcdga7tkj+QJUhXyUN2x+yhwonDXDi0e
xeqlX2znbO3Cc1qWfLN9D9VS+8DiYbcG0mhECVf4S8WQnV3mwS78AdMK2U0xLvG4MwG7hlz62A2d
r96ls+W78uLDVlfYZPGlk8fq60FbxgihPgHtzfurATeoJf1EKH781OamgTAxcthL5uSsvuLSWItA
L4hhWnNlxSHr846FfsfehaYW9Na/PFYyEF1Ny2Bje/HYdcJCcN0vGGtjCi3LXP2/D0J9gMfdgtgK
Hx/7J0wySHVgX8yFhqCOuclLpLX9P12QB8giWJDUXDcef+MK7Ahg0B6iOIQijs03X7Ve+dwuVHPj
mOLpt9tIdlVnLZ25c7T+x7b8yPSuFOBCnpdchtno80WRYleVfPQM1Q52s222YHXmocWlFJ8/n8Y7
lzf2GC1w6r+N242EzVdr9T3bDObgawjU/LRyB0JCd7bc4dK8Lw93UKQu53nEl9MwApc+bo9hq00L
xyxlxm6hiJmiq6evJgx+DUl5KOiyTpVaVBiRoz6uSBVpzyixfGhF28CjYX4EhfLfiGDVn1lpXBYX
nPZNalgFQCHWl6h3bDMQpHYKW9XPICnzjd9zfPmt5g+1QmFbvX/WL5mSUwLkrwAcHBRJBVKMcpSF
YrEYZ+eCduERJGaMxs9UH/FcB/O4tCBvT0DMDOvi9Q7kmYKVS5twHWAgS0yWH0vAofRZBTDDNVIx
sCRji/n40wGeN60QHzBGTlSfgDzNMTEfx9p0Suqxpr/Gl2pwPP4Yj5tkh+tjRigM5NPLeDmimAL8
DauLHfMSF6pxmWLBr2p8pyiekjuWrFXyxG3BBVGdhC4kIYMZ9EkvwF33l5an5EXr13Vtl6t/Iuzo
SlnL/8ZsAeoJPyfde4SqgkGKVU9p8L+2LldwtxjmMa4LAJuLyMUPsnt0FvmFG3A5T3Cs2Ailusxx
U6aAydJzGa3GF/qoUsBR7ZGpJvM3Uhmyif61n+hDwo7h62OU0tG1I2odNzX5P1DKPDQUlB2s/ugN
Xrh1tbCdQu2/+30v127tH8gCj5xlS7lDrqNlu0HKpt6SCUv3JS4g5HY0sXv5Xth0hFOyfUmTgOA1
XXT7hzBpRe8P12oWUl1YT6p/194DDWl+l9khcvp1d8C9PRM7XmaI/b/8bavkxNe0resl10mmsVzH
ciGGvmudDxIErAwtQZkiEQTMFfOlQAAsbtCf7P6q8cG4UY7EAhD8wLP8LQV8prUaUCdPmxMe+qId
ykty8XQ5BUl1gUIHrOiUehIVhQ/5bKbLsWUalEMi6otxPi6O5P1CrpMaKEbZvoH53AT6VsKjB9Tk
//EVZMKg+SQy+kkPzVT0n+rq5VuUrf3DlKKSEgHmNPTbTOhYNgEXg1Tm7ivLfiz7aGvRONxjI2zc
jC9YXcoHgy5yezJBtfZH5WlTW3X/iEnBv4y/pAv6PXBf4+6OKUcJ2DLQ6+zlJtM0DuMnTIzWtBwZ
elNORl3RlNGa6miNuDJ+LgGyINJ5hW3mTgu4CGaANHWpNSd6IDYnpgqbgj3K9IaZKEH4F+leKSUO
noIdnskk8Ow7iYgWYVYzJxvCWitk/w4pNk/aB4YGMwtbJP7t7mr5xjs7jQ8nk4n5CfJ1CxAs7yQ0
QyqlFXINuiekHvtdY8e+wsuSBmr3k9iyWBo3hrzjJyXdSeu/NMY7Fe0AZ6meXLVbZEdBPrTe+1SP
02dlcBiAOsKTwE8hicFH73XOy+XjdZhkIlscQtgwAloK6tFXLAg8gnf7Qp+eDEEnXCOxbhNO9/8i
kSnGN3gwJDeoYdlED5/tn6fyHN5a8tpPRhRFPm39NIHvIUpSD2YF2g3IHMkqrAgr/v/QOJqVny2Y
WXu39idKgwpnHLD6d5fgTusanTZwB24akt28M9ihD4rRrv6Y9CDJda1lEDIgpfF7rTvGk0Br9/PR
0/hDc2/YDctOeUilraD9MeToqOXf6oGYAf7lYN+251YZzz6Y4Qa7u0ObJrFdVJPHiBu4t581HA9N
Sq0ZIjgEIoyiUmQqN8UiSaQ+hGcOmCVmIZmyIbhl7HvJFVjmrC3jU2nLIpZkn2vWLvhQSLNe6a2m
ShqzhcKoMXbmQAAI8tNcCMZGFX8hbR/grivP6BdObFH6XrhEGIoDJtT+n6R/kv9h2T1eiNsXBsCW
aTrclCv0EUQ64odEtRHub4qMfqqAVho4oifyNjqvLg4WqqR3FsMB9ejxaw+Ueo7KRl4h32S2ujwq
0UQg/AFugALFdiDFo1wmMJbxGZTYbw3+LpOnJlaD5EMvDqToBJ15aIRECkuEDvdp9tXSI/gPuevF
awcwLduUo9jTo0exTSjaoULmtcdBwhZJE6Zm7YQMo3WB0yODI1KynNCjka7JkDwTL8HeGyzehzAW
66nztMVIWQBxJUQtfvl7YmIwdCLP1XrZBhlQKr+mKZaG7BUBdYoOXoH3zNJ8/kDKBsgJOLm4Tb+B
YJKcMvgQMuNUJlzrlpkJyWEX+5gsTE2Sbl4amoHrw06sFXIY4h++JlQatd6BwSdmO9+lzIRPp1Dd
N4vRqgupzTNVxfwsUSEPEc4Z+pP4+Q8nEk/yL/Sl4w++hlzYc1gnrIQEdxMLus9z75itSLDHeqF1
7pybJBPW9Qo49taNcANpNREXUcJo8MvAiZ+QyELSGOGw/ANiBxjAsoAo72C88zJZmbuKyvhCYXPY
0/LNzo4wsaQPiXgwMTi3t0Ws5ja57pA3+3vnk7gdPeurb3/Y3/Hh2t5TpRmdzpN772G8Ozcyliiv
4vUdajiyJJnq+QSWaFe7/z0l534BO6DCHiQnzFyD1nh/X5i6bREMcf8QFOKsZEGqnJsgByj/t2SS
bywWBGQovdsA1WCQKQZbIA5BF6RrlMWlQDSgwjEY/HekDflQ6B1E25s7NrLj3hzMAr7nu5a8dcFT
8T6WtPwPrbhrBlWgmin2xFQf0FwMKz/IRYHlYHRnvLe9HnwWEI9Ww5ueGUKClDDMzDzEWahk85cr
bQb3rBxt73EENYC6ivIFOBiGwyPpzXMI6CBe+VemziATFcglgWYVVEH4aAU29OW6+LoTs+KmuYBB
ImSAjYTKAdF3q1Zb8/oEQMdswYDZ+ZhzFVrsGFKbVZSYgGdVCLnuSpQbUv2PbiTBX7OVNx4QXARI
zWEao6omWnJCzodQMAQZiHvden6Wewa6ECEFxKMO4Gq92EwtRy1F/bjIUAR7HmwzVBr9PtbOZaiX
mdVgY5tItgpgDpGi35U3UcW37uO+npuaw98zvKvos9I/PCb74qb2R23hqX7K4W58H3tvj0sMR8j0
yoFSz5yYJO4CkLxZs7fyFNwWzEmgOnNSDAmCzmbC4YaDopYJzjKv9JCtNmQIzyJU9y0hzGKc51zX
X2QlQwaCV9qxwlhAFQdoZODJsHx7vJbEfJRe9eTa3/WuGFzUjvRW7XuHwq22aIEbBNgiYqhcE+XF
L/yhbB5MNAEmCbOATmC3ukq3JAigpM9iKcjMmxIr3BaqfvUwYMje5JtFxDJLIRRAx7kMSFVq9yYE
js1M7xCf6+MLBjJrzmw4bgO4Dp3fZ72Fl+ef2rA8PvbQi9cYxDCmIfwGw2IUP1Ov89nKxznScNiW
/nqprykC1nAsDIqjHXNA1xFZZc80ReeYSJ+3t3MbM+vUML5Q6j2Oz/PRGaa3NSHp6u+KPM20vJgf
o1uzcBv/Pl+AJf2SUhlnq+VblAGD/V2N14MBrdqjWwcjolnNwCC6GudmRJUaj7NcA+6Rj2/6noQk
2Qc/Sf5FuVludpz+crTQFeVEtOzS+l6SS4BJSFaOA+XJh+o2mdN39E5PR5uxBneYaP7Tb4sECUFI
HzjFxHVCD2q8Mf8ykGarbhI+BP075CE7f51dpkZ2sDMn39H7W2wGy2k5AkqVB1+VQoYJ2hDNn9ew
BzCn/+ll6frwlxbybkCnoYgQBgE6i7jBwDJH+sNb9qTWorINhJepYaO7meT6HP6PELWwsPFzXQfI
Zpw7Aaa7qVmUlaDpBAch9xE4MBbxSsKGBwXEPscIfAwYnhSWSnfz+nulzzvZo1AgVd+fXzaiGjA/
KZzi/y/a0z3/QMHzTD7OwJJ+t01w91F7bLLwCeYsxg/6GehETM+RESTMaaWnheVDMpY2+Sk0jPD1
nz6mI3NTkKkwKqZHnigi7+IPwmgGowq2VN/KmzytK0ejpy4VLXR+gTaF4G1z2f6HZIHkqNseh1gN
htHzI4P6pDLiPIgkdBMsMrCFyVHTxSnaQ//bpCB2RCEpObkxPgtX+BI9v8dvnI4r6T4/E52GSAdz
DTvuCT/3A24WeMI4FYbbsjnmSH39c+lgKjFGKo2MuHfOD1lLe2zoAuYazLJ7+wIvCDqc9gh4Pzgx
LL4D5FxENCDWoRxNZQn4JhmGOusYSzKOJQRiGLCBH+nveZj+wDrHZWL5cVU09G1/ID5xhk1ZzzGv
DYu9UIr5zrtkisnTDWdeRf8l3af2iPreFSZzvz/strvvSfff0/Z5BYqahgQDiuoWYBfLNfCEg9c9
BYoUWr/StlXlpmEZA9TRWAkGnZKJL2E/imd+hdO697poTDCVrPUQ+4MAU9tp6fjGxf9rP3xFjJHk
LeC3rPoGAMFRXkFXNkd8FtEv17IOSEjo4MQkLcQfrM4lgI2RUThYBVhBgdsZPiooSYkGYHKUngr1
clfqQNhWo88e6xoXoJasYP/CoVD9oJp5sYTXi0FfxKB/G77deU8JOiWmu//CAudwb8Vic9uyP1qO
fqE43NiXbl83ssm4cu2RLuo/ndA5gfBsqWvPgxQIIoCBHQ/fSFoUzdanf5SVNT9Uz0DSP7BPO237
GgKe/bZ2AJOXn9rQKn2H+A9MKAAiRgRnbqLFnk4BVRRasxgtjNylb9Xe4FV1ZcEvCHvwjYwn8/Ar
7cgZY5catHAg4lb0ZoKkRR5y3nOY3EScgbUROI8KoghsB3Bt37jEn1B3wlrVFtJmMsxWBypBTVms
17cbNVZOf4bTWtnk44Q6XvNd6RS7O4D3PyN7sEAZCup1hSy5Pm9oNZPpw1WPHHeGBeOL4J8k7xSU
iu4nKgf0/E6Vyi8VR+m3MPKUzjd01Z3eGxbs3Sl7lDvl0CrOZHiXEUieeNst0tsXcJ+U8HvMv8pM
C0IuzhXFksVGLkprnv9voaWpPc3dUMOjYUYvS5T2AImJlE3k5Rflh/tPR0oICmbTTMOKqClQn5SY
wrJBZ9J6vltDCheDedN1a90S7eMTM3Di69bM4hgwvPwhXxEdgHgZgH0BhQwsCfbU+AZgHONCZH7q
KtjyIIXtC7h7qNFYvvr9DwuPRn5SzDyUAOrdabwk0bRFxn+A91gC7EAqQWSI8aJwykiG1r2ybasw
+qXGR/pm67pcJT58nRbNkG1Is8ECDVWNHRaOG9fD+J6/2oYTe2kUmrI++apoJrFQKUcP7Tv0YTUd
Ma/a6zGQJTKut+r5Ge+D7jlgmgCwkvod0uqGmlyogdl2RCvfiGK/GXoRZrkDxOQxbpg0Hg2FRmcA
XJkMkZnQiwHZMFc2ZB6GIPbuDxZaBYP1DRnPVsa6BUMVDpfcsJgT/trFwA9b2OuQPEKLd2/iBkwa
rX0jC3wRRgy8VHCKDbzPYgMuicaAr+VDH94aqQ+pSOkQdTJOR/iXfZyL05IFPGKIrgV/p6X7KfT8
q1ZsWfk4ErLnQ5pps41zUALn2lu29/CahyygTp+QmZwfRPKWCA8E52w0EvgNNneEUYg86bySUxZj
DjsIuJLlpTq98iEL0S/gw0kMMZE28f6Lj2HmzDhwSA5qU22XG+KgYfwwrc4EPM+2sihEeieZNigc
tFFt6q7qsgbRvFggPnI16hN4izWUfruDdKv/v4fsK8tOCaOtGVGprXqSW+suzLEB49+XUi3Xwo54
zsYAgQt1k3C6ERqEBWhB62mE8g3jIh93fxtHnqcrAUxaRjdMFIEo+R9RZ9qcKNtE4V9klSAifhVl
c8MtmnyxokkUNxRx/fXvdWCeeosxk5nMKMpN392nzznNdnqk50LaQQum6av2oNIc69+okcUw6owo
jt2jG6959pwdncsvPOX3lx2Ykkc0OnIendnvGFa+HI3TGX9HmJoqk5by0na/CvKqFnSByUE3V/aE
vSL/SotsDKGdTMg/B0BDlLmFOFT1BO7J8O7iyoDWTdGaKZmiSf9II5EeErOxe/wXuvAqkgUskmS5
bMHsVVROazCs+M7tcGfYkx1ufKu4tcXErQwFLEgywcgfyiDNXdwE1Y6AClXrFC0BFQXaRiSN2D0U
YgMmUG1+5Seu2VWqlcoSB4WVqH78L06YyAZBqy0aIjQBpXeYy4lfgZ82p0fRKEtwNUD1Y2WQ+rsG
N9/JxaHcB80JGAl2RjZZH1ixgyxDge0Oy1ge+zo0VVvHJTjOmScTvCjh+e0a1Jkreg0M6AfdK7NG
68W4yIqXzDUJj0HTcC23/pbprM5AI221uWobvXS6W2acoavSYJuDf6K3dPJf8/Kh+6vQFkHGxIMB
VEkiJZBobjFGeuvQfVHExaIDQYdOWmSpjbitauGPvpcPlM22jQM83zMvlofpCyPjDgVNJogiqrJ9
CWAfYFUKkprxoZulYJMqXipivoudnVfThlZ+HpwWo2g7yhhKfyt1Df9/FP1ChZBrZHeUgPByvOXF
hzzvDz02EPonheZWyqTS9KVEwL50Hs6BkyBrICYTIoV7SL8iORi7/or7WX9QnlFsCQr3SmsKNist
ZUUpvZyihDiszEwIDChfO9fslwlQnQ4EvRvhmeqtSLeABkyBUNTwco+SvIeNYcjsPFIEoSn/gc4i
vGi9CoZmk6XwlnE4aQAJBKd5HbOhbN0VDG9wFO3N+o8GyeiKnxu8K36uDEbJEykTa6xeSmA0iWLZ
NybL72fc7NmzZN74qYpadp2n89q5dYTQZLVs/F5Ag+nr5y0alITH0V/3p7ji/R8acYrfL7d/8pFb
dtuLfp+9W/hn1X13JbZbRh5w5Bc2CYJ0SG/bX23EehIri/CtHFmTVfsLIFdEV1992cQRzy3fGkkJ
qQFO2kPp99VZEXX0caW4mjYarFdFZ8Vr/aSM6UxFQGvCpcrbu1DhuozMNWQM77aus0KI7kAZ4TcG
BCYzBCmkUPvt+TFlx3q+pkx/unNC65UpoDIsTIBwcgokehsQsLi5MQ8Qq128IT0fwQNePd93ytCo
6Ed3ATUNvwSRlAn6BehTe7PI+cd+qa8EguC/ac+WhYxaAzxFBO24jDTIK4g5/FuBMGCNhSAMcVf5
Cnq6IcFa9rvE21+rkF8BIqa8Et4jYkqTEPwLWmI0scAVzPRERGEFe2LzsDUPBXAr3tPmkFJA0InU
lzChSSyABxN4Y8wq1OawprQeK4fm3XFKz5ZFIN9LObRr/xYfEuQxLMWBCsYkqsVWgBhtSCY+RI1b
GOJgKCJszUOwQx2FhT1n2piflt6+2XsNcPL4kJLT/tIoi8pP7eFuJpBEGXy/7TMYF9ZHPeTBqNAX
xOh+nWCp4Gd3alOD+ZHlcW4/Y5HP35PMy5BxSIlvYlxxL9wz7gSizXfyfQifhcDeBjFzQKfKvBic
/kNY2n9Zcjo2O/kdgb2sRsxCKC7Nhx6n8Naprd+embUuH6ie1ydCndasbnGI79Nl3+zbpNj9U8de
PRJvXw8BdofW6hDt4CyC6MyhaDLBZ8CbjG2jA1k7bKJsX7rVgcM0FfiTcxq2GvlddInV/KRRbGMA
qTRJ2VV9+FzAJ2WQTWNSH1qjHal0+mcy+Lx8mMVEOynUb//GGus2K6UrD+SG5dgVGURtBsZaSY42
JSVC5OeKUtpNH6hsVG6UE9Q1L6c5Ua4mo51y7K/YN0bMzkPT+Bo0Qhi+Db2VHZeICOJQB1Z6tTAl
TDNJBP2zasaX7urGhMdlijv/7gchUK2No0m7Mj9xEbtHIKRq+znZZK180lxV4D2f203vCTsk3H9Z
aY9Ri+XaVbKhpltSAHt8Hz0IMCTGiosKqgqk+l6rW1nKgSbI1qNihyaIwB5PN7oYRCcKI5muFL5H
FN/UjyxeEneiaVlYsnCnSvOVJxI1kRmXDR+5xyj+aAkowcU9iAGCKshUSNAdJ1wm33eCk+VXaNSp
OVTiAygyMBbV1Br1v+VboWHSd6oa/fzGReJvSwyecpfdQif6pdp1RaalUMCbCqgZhvbTzwPSjQaw
FMHgd0oOLxiblHhbeOfwPpSsXmlpTbmNp1c/1FCUKai/VE08bTnu+o1fxds795JvBsDqTHVIUr0Z
W5GsDl4soVI8bdLMRYwaUHCrZry28nhL6cz41dbq6gPv4r6xMvhev/TSepPkzEPqt3t7PzCLmTgM
++3rEzV5dt1b2g2Og6prR9JdlUu2ylOqvF5ppNvWvRXNB+15UqIBHBNGVVbpSKManQXOQPY4Evke
pnLcScbSi2XlqInFJpBHRo2T1t4rGLuAidsFXNxORyrK+VzDZ1fTZvZ9h9ZQ0pfar7/smeGyJ4n/
ecW0UXox8aGb9NgwoAQk4TN6RkloDW1mOtRHMMEKCl/a234cMv9xc7dgIa3T7AgovEdrQZKaBXeY
xa+WPWnONnDWIN5lr071brSelc5uwA+fxDJSGCjrl+DJ3rNzz0jOmKuw67xa8zubJKuRQ5wolQqk
yBqeUzZjZbCkohI5P7fJFMDciQ3SAI83wBCZTpIwHNBinDWKITD6hVB6LXItZC3qBtGsMqwMj9/S
2OuynMOlf2O0OW62GD/YUYPa7D/8oA7CsAmKC35FZarFqgsmCZ/UzWVKRSJ2lEpeuZ4iiXqimrL1
XFQxVpFp7rmn0Pz2lvxX7Cg0VV0mExmvrHB8G+lrHiZB0wTE0JXVEEn9D6UNmqik6Uf6qgh2mCrc
7QBECISsAQ0kBhrhCfXdObzRV+J96F2oXFAYuA7ENyDZurROU+F4sgGmkZEMjaZ/2Q0kPdw77eaC
u0b+U6abh0prn4wK0RvV4iIKEU6465hS3FspiKR8yvvB668UwoJ+KONVZrknsJd5vDUAFmuZA/2J
NPs4dyhtb8U/0e8a7SUZEAk2/12+t9oJSoMuYraUtvLp5XPXqVOlPXwkuroAtE+4F8vODW+N8hQ+
3Ch9+c95ZbybOJWgRuFSl+lLnbWzSqJ6hrieAIIdyQ0XJKFnzFD+MXrPUPuhgKLyyMPDT93LwVdR
Z/LNVGugRJd06zEskP1HMBzuo4ppNz48ZYFvviomrUrPTd3uCi3KMJW6isAC+4kaHVpkIA7+C5b+
A+kG2X+ZZ0vmp+gqqEWJH0yrYmXxU2oSBgDPEWHg4qaaqBJUAo13PWCSo5fRRVi8InnWVSbKC7QT
PllAZb2gD1N+JmcCXnmYvuk7feUTCuQK7Dqa9NLleKAn1BrSMinWAT8pQhZeNQQtAymbgXk30InI
8uxMfLia0ao0UVwTHStNAFVNUjg1FZ9YAZJR3GQeZCYEdROJVDWI7tqpDRuTS+fNiLFSrCp/sOT7
6R2wDpJJxaOzwVYAbyrORJ9tiU9eKQwoNji3Jwmg8AkdMEWjx0yEfhkmccIjOc9c2DEvM+WScmXS
mQqLFGooMgTrTXFb+5x0aDJEwhIpKh+H8BAyD7LZys12HeYpuOLzB2Fxp7k6yohKmku9PJ8AWMEz
OM6U4Oolyhci6Z2o+r648p3SKTC+uv1G3XydnSYaH6CTY+8fiZaj7zgx3FnVrSnzTJp/9Kf11q4A
V5oGqjeqZ9Sz4Rv+xQ5KOiDU8j7XiAYlzw02T2Xj+hrjm3f14qSnhm7Dva4LajUU2xJrEas1gmKj
wEuzhz7GOWvVfOvkIRM05rwttZUhIwGachYJgLHOGnejtkwrNJK0kQ/MvG0SOQAYB+HevzKDyQAz
sBqdrKs9R+JdwUWSjCe0HxNOBQTo3KHn0RZZO+uYkzNaVAtOgf6BFOVCIZzQ4b8uQ/gM5qdwixLZ
0e97UB4dslvS70J8wAgBo4S06LWEApJEFKp82gcAHmJPoOfgDVE18YNCtr7mTC7tJXJCPoLaSLsP
rVFGGwiOEi3pDB1HTGU+Iz4emb/H9A4YygldGEJZY5DTebbDCqdXHnQfyNyoUgLt6pQr/16Jk+Es
wV/YzsBP6CEiMOsYDRAV4SlN2BYJBLPE382NgU2TgyFWnHABqCV8cBq6lNHdTei6ijEkMgZiO2ux
XIu6J3VizbUhV/Wy1qstEqVO3mlVJRsEdxVWZTJ0qXzHAuL0lsWG2g5oEqtBLPa9MDqujwiDlIqi
IoP8HN193wTN7AII7fvnFVcnuM81nk34X3nV1Al+ukiGqDr1rDrLQjkRQVPx9aeeP6cNA5MBLBii
fbEsRHKgY1AsENFWykup5S3wSkWovtMttdJYjakobuWl5/PkIjKxTrysuIeCA9q22n49CmANqKgu
zh9HPqxadAxv0M9u/FQAoxSGR1YX35R4osY2ibQIBbYgXPFVDGQmCS1bGS1M1zq6L0AxnNB8M+k8
v/KvFGnzsLEJD+AGH5ef5rF9g909rm47y+F5kDUW0CQGeyfYH91DHbnT9fSZvfCu8E08fofH3mUZ
8d3u5D8qUeXVusQWJkDLVoNgBgWnf7RhiWfdZe9QbTkPd3fGp+ABDAC96RQ3ScVrPQcdJp2eKFkY
v4fgBkl2j9NukyrY6SQb1LeP8BZKc/mCtq/FwXthPeiNfUsrJxK16McSB51Hos3t23mfh28GVmAW
hyjWMJM9a74vhHh7jwPtKO1PidtOfXFv1TA/My+KuRpMjhGesIzpBon3cWRiH/L9YrQhEmSOe6BL
XbpJ7Ek/LeayWpWWE4v/rlWuG/hfiS+fgNLTSySsfQRLQsNhNfMYznYBcpaGDDgxYSBSzk8UEEqq
C7Ba3lSQiTh0M+lgjUbpAjqnfwN7zpCbiGCVI24oJQ5VJA86ql5ltL0Wf2j6xl/VO4aiyD4Qrzw8
ZyKdytu9d8446XzfUbXUwV72YeUL+US053Hs2aTPT7gzirR6bKYSUMCwjXJUjjS66VTrvmlyTvL3
0R1TH1XXD3Rxu48bLwWpl8S7FpXPLRLGzTP8ywIRXsKHpJiq20h0saXXdJXG71a1QW0gDuPGr3dq
eJ4Akjc6dttAgSedv74XjUhH00WPx1Rn0nEzPHdVElihRSiD65x1s+4Wgmdff1MnNaEqHNBPJeHo
VD/1Ag33zQtt50soXgQtkHY9dFpi3gjvEbSsi13e02/mVusn+rP+Jv1Vj3AP1CYKAmFEpCiCDg/l
/wpOG0KPJkGCjruyFtGHkjGQsl4cukjPjqYRi7iuqyMKsxa8YiH1ONSLWaHFMCDyoiZhnR+QR0m9
ouPRMz1ps6WiLpnuTldiCMkfpOfMZ8sr/PJq1+xuOzbrsHPcQtQw+bPZveG0gRxUd8mhsyvkTxk0
aQlWzwjUdSBGBrEWd0Tskdv8MFPaJ4H7ErThHdenypdvfPj9c/s1PrdzLwW5KP0XzZE5unacL0Gw
J6BgynHXxqKguW2l+J4GVb8CWlQ+srZNLuW4Hz9oNoVknNvVAU/F070np7WeWI/lTPljvmk3sHMI
rK/lLPcczdtVaiknrx96XgXXGrqqIoUo+GC/oAsgD53D4DrNR0fv8fOeVYMT4hBolFcE5o340U2v
KDOqjmdY7Ud3V29X4lfarlHJM3B4651RJVZap4iZhF7F8l7XThHxDp36Rw3czRzZTXoW7wEmHUYu
j87oSGcmYVjkbsgMqaIZON5xOoFVdxvnjhPTcUxBQyuDrFvHWGvgsEk/sEuw2ia+vfDoiZ0bq71M
Orbp7mm/Hrx7Jd4hsLrNqhOTshRTLAIui/XaysbLo/tAVWwFmV91Wvtq2zLwjkiGD1jq25Yxu4SO
dx7kSBWRFKM8RuS0nx4q41N/iV3BL3QgB5TEr/282dEfre2oTqL+XlS5v+kadO+PoAHFDZ4cheS7
4lKwVMbQJNnWHI+4d5lUBncU5j/5zbN/bux5G0jJGyRv1g9hjDvyHOTcqnmA8g1AppOnbevzPCdb
mFnxZlYb1wa6PwB/n2QIYtJAW3kTUHo3T4lKj0RlPCYlVAoHAANiD350cdVKHY+PWPJwvxOKz/Nq
XB3uPh6L12L7nfYqdVpzVy8hXnMj0+A/zi6z49djlk0uo2q/DuRZ7zGKE4fk7WK7yCbp6DzR1916
t84+7e/sZ/tZWTy+bxzHMf6Vh/jKOM5nKJrpJTJn16/m6vX7YDXNwuOoNt9/vVfp7/F3/5uv8tXm
1/o8rU7zIkadg6y7F7Ou2qoM1GpGwkKct9rSDyfExjqssCPcsCbSDsszkTulbSd49i/DmtW6DC+T
x555WMPmrb2BQt23unrc+3ag4+k7gdjrL+LHf/FEITgjLc06V2SSNSSO0v2ZGE+8Ga2HMAA5+SU+
jS/T5Rr2WX5oXQHwGAdGXsVATHOoc1MoTvyMNl9t08qC+uDUPSH2krQ3KTJ5mo+R0cXzCuKufF0s
LFm0MVXh/dqLJr4T9+8KhhJ1fE8Gj94t3AU71OzXcDfYDsgh4A0l0+wj/5CBwmFwGNx6pwEuDJ3j
p+U9SOa0y5hhxoKy+cpdQ0xO+k8i4bgxtmJtlXtOUSFddjAZbdsNJ6zDaifhO9oWis/zx/lDL7Sf
bsdJvOOxHBrRO3pmLJKHl//lf5KhKXsHMVWMD95zBhsVA2IpG2hacitDaRQu+kb1fO2jfAaWiqux
tujDymaly5I1Y53nx2JTUr9DY4DV2Lz4AuSAtyiflAHI3h2rzz870tQofb3gBX0bJN1L9Oqfh7cZ
eofJdriMndiOmwObXN2KiwsQ3NmlJXYUvLWZNkfN0XK4Y2TlDnnrlqPS3w6OvRrUR9UnyhF0KDvY
2a0NmbjpZ2a/cWjtnEXj720ErxrbyyxtQ+dCO6V5ocwmxGtMN506J3wQcwF9bIP9nZeMjPl1dqMK
PE/kEVtnbNTktXF1/+i0jdV7nv7e583iClkxlYIaxWrwGoGsxc/YgovmrvawBfglDusFnfmRa4wy
FqmrYLwUoS45RNY6Xdym4ZOtvDY+cehN6jHOfSxarNaj4tr4dXT3ngMmR4eVTM+aLNNAEkDUC5EZ
VLs3snVAuvb560GrdB/ff9kl+WkFpI14t28l0M7bD8PNnI517WYPN1lhne+49j6qGK0qtX8jqNQ6
S0AE2iF194TzTZCZ3gWlpxVYyzZ/+nBIG240epcu4J5xCvJmO6Xv94WdyqK6uIQnWEjI+vx83+LE
3zQQow0+E9EdFzj/OEx3nnHB6wLlInzO4XJlXzqn6BCdonrqmiamyW3jO4MEQfaPQMQMThHbuFP3
TxTy89OM92/lgzqduKv7fgRm18pbvMElbY3prWu92mm1dbPCSU4J5FZrreV0R8Gzc98mN77RrQ9S
K77UXWXs8Sb1mt+1UW3rZo32CZeoZsU9DS9+fW4E2ZZJwCgKat3avDZ/Zn7jCitaTCRZ2AKynWKR
mATkQcf4sD6e0+v4Nj4eW1rZDHWbnCbGPPl6zy8zrJrYT2Y7p0VJzh3F+DCvOQfs0rMzTizDroUX
MfinGiwOY+Bz64kizV67DKUPuHdt7o76uD4AEfbhaWStxixdXL1K3xnqVlgO0/BShNUaNA0SWtLa
xigv0uQyB1O8pMj8bvhVCLpVzyRuYfNSIXRVtNwsTDa2yN6lokYUKvm8lSCdf3Mo95LArEw5SN2c
dVmTqb5FQgQ3lcVf6WRz6/NmsQ2pIAXIaBKrDt0LxBNF6A2gS5SyucXLbbtqufky7d5SJ3iAV225
60QEUS7JE3zcI1JiNwsStwrzYvd3CuCSe1fPIlTO19vWGgbzHt7GPbp5eC+hRc87zlCFtyjuVP1N
/8xEJJiXkd4AvR8GIi2RtOrNoA9GH+vp87qEqs63Y2yFUoAVMpR2PbKGN6px4G1eBdJn042V+/sh
mtSu3Hg34Yb7VkG35hsUhqinx3OsCTDJWbCdG5FKCpUqwiYe/2wJ+MAWOzKLzj7WzrcNKr7N13xw
m7DA77/srvz/9nEqVZ8Y2+xPYntQjqmXmtKsJSR10sKNNO8KzWCn6GZFHJHJmBJuRT+T49mBQw0L
p8SPNAhYJbOeWVppIQ704ONtwC76oJCp++Za4u1jKIMjPrrvqiebIMwB2G1LNfljCZ2tCcza0qJV
hBRqdGafRO4fJr3dq5X0qkMdtb6D6l81TPkO1N54csabmfnpTN/jWv9O7ZW/EDeqi2FgHkAxxtb9
sf3Yfbz5WRKmvTc1lTTlR4wfDDhFsjww/rTVqnR49GoI1eljFjWzGLdyfpDHBb7ceMlYHtmFt+T9
1kA2DoPsO/vWJyNuebVt8ECn7v33qci59cJj+6EK7+4eGfN5Q29ZZipaJhV/G+iqSXL7CF8hHhpd
uUTUZtXpfSSLpnf/SNkizjqv7w64ZLiUiHIplA/AZLjn7hZZbvlJQED+8Jw/ychRD+iorfYYfKIX
4CEfblhcEqUU5KHSN8/+d44qa1VKcTsvGsUVr0WILdJQCMoxNCIVuYKh9JZKJM8M7eld6SrNmKK6
NkZXT3VquWtq53xwCOO7IQvAMKZIL5od3Pq4m8UZ1TlliCCJi9BRmYYocYMEh9IfUbK6V5jp+ggJ
TVeeuSwDyz25LPaKgo7CbTlXWib3DPlgZNGy26SBUGFzcYIDKd7j5/FzZoYvf7SDc1Q+bkOjr+Pd
zyITHLRrd0kWh6fRaXQYaUWXFTz3o39bYzLRk6zx2Kv0DXwtVKE3/B6pcr/SBzvDnXW9Z2UZxQd2
6aWhLDOuvStI2sdufP84jA/j6/Q2lbnHfeB4NZAYGRWl3vsX5AXXJOzDMiDH3TidHsancRrjp8HV
VzaLRVvngsdE6mlfM7tZv9o995PhCbuDXV8Ga3WU+EssorA84bhh59RAL2xg1l934WJ16WF3G3ip
SWqecwj8yRBPAv54rwBBdiU8+9Wi6JUi/RCVUIGsro+uRzZzZ11pxT272kmO4Ds5UIEFfoDXT2xP
3wO794iXAb4FSS+PnqyG6mTTsXfAM2kB0SzJ8GR7DH9t+JREZjuBaRZvJ9sJGd6vWsEK8MI673QS
dZ/u3i7tKtot5DNCRIzo2tNmo+1G7k26g3RnpoBZ5Pab9fvXCg6RuzfdQ3Tv11gE3VOEKhS3OKeb
RTeQMfCxXiPicybju/J1E++nYD7jPbGrEjneIXA8q/fWshhdhukwIYAOq91dpI+82t1G+xO6bT4q
ikaKRLCAOfkCDjEed/E0G1SibPDqnbjYl+n74zJlQzzmnfpf8qnntgWx8X/l0FaqSh4ISjDjkj9Z
g4a0HAy4rslQR3W++6rOzXk+wzoM4Ujp2yC/F4MdSJV6uU73pJWX2Xv+nC8/VUFlq/NKwLJkXSYl
8RNbFWXU53mzQzY8ru2A6bMVmG7ye17VxqLIlzd3iUg1+y8qwQsDEr7zv+yvuq6u73/bgZLla09h
UsvS6slYRugH1TLmHGbwBrE9ofIGG4nu/v1LjimAk9e4yibDMtZ6v/sprnOy8qgG22gbsVi7Nx6N
sAbhnZXLeu6TK5a/HMaFNWJn0IwbMQ8+n2ElToYsVT79zAewaWUR7AFW9K674bQaH3Us0HS3lHfM
sX1mlUu9ssG2BPhSG5V2c22IT/IaQYClz4l2KWfd8Csj+WfcO/l+bic96ye9jZKmf3h3KPXO+FFG
RpWW1O6nsUjZU2uj4yForA2cN25u4+BeTz5d6YTIaLTu1fbp4b25Sth4biInTOA5OHRKCjJm0cjQ
DAq1hygTghdCzMvGVXOtNlc3/+LL2/5UkANqDMC4+WecZY8Q+a2OWTzuU7P47szfitovk1tKrkCS
ty13rko+AX7Km6pEcD0e8WtY39Nop7ottyZaJHQ24jvZAdQyfmPYUuLTBFhLME/CYk/uLqY8NFPQ
V/xWEF1Q29AhorzpwEXhV9Iiknd/0V6w+5tZQEB8gzi/WrWXa+DtxSqiJfB33NLtp9WPuNAiNnw1
6Xkye2nqTFhsEIPPGAfA61oOFwkwK8KKunf8WI4ak1P66bw6Vxit1/b+3aK2aPJx0008w7p4uBZi
DmNY9a0+7dD+HialvezcQbluf8auZ480hPVAfw8aN8ejOPjXX1XY1HocFhlYmUNPX6xWkZQ0rTVH
Dvhu59NSongOHWgDh6l68Zfva92rUubk4/u2fZhuxocp4yXGTiTRxZIJO2VXX339c2/ZlzfvoYc3
L0RBpg796zYeOKuSILD07UgUhjpd6aZXJxs6gYCpeE7g+7J04oprKTUj4qo7oMMMQRTYftM1mayS
YrtnTbfz22f5V3n73Dv1rJExfMDoHMErHTr9JYe6nCkFLDyyu/dga+3U4TKJaCUBhnhT0CnurevH
kelo4oTXKUiMdp1xVPt/QxiezLK6D5cfmtFAG7TureTMLN8DNSIRARB5BGkAe2D1dlxUycbZNdf4
4dInwM0bVbIyEXQjfBXEBEaS9KsP8OekrzdZAtCiGd899Yi3Yea9UOvAw+Jy5234Y96dD3PPFI7G
rSBwvtxT7xbtM2i+B7rMy/6ptxloEI3elDrimi7zx53ZTFoN1iti1aN7g2DFcAmqzUX6LVVGs4Vo
GxqFiHVIP7niDg1p0UZq3hXiCBynD8lR1JAu5DFqKxctCSVWmEoAW6g5JlT7RK0h/4vnWElSCfqD
c9K2phxGwvKGbCEerVrcp2JNvLg2l7/Ln1bIKYGIa/oimWhmbo1++R3qdXmZWJhcqMNUlISjuBiQ
KgQwN5EfNNqV3g69kgPB2Oqb3D3NiRrap/AK6gpeRavwDxpTc/34YIrMx+nuvnvHE7yR81TH6+MU
38MGC7Hh3eGp5Az+ysI7DBqTORW6iZ7wDnSUo34wjbZZ5SbMFx07uudlN12rLWestOh5cKgLmY4o
ihmfMI14FL7qpZcUD1llS4C0jMS3qbWPiJVOpIcSJ+l4wCe+D98hwgT3RM9cGJoahDpAc2WAyzJS
J1WIlpj1dEcC9RUaXAGVWGxtJJFq/sxva8AFiBp9HYfum54JenxwV/6f2iJWyMXDkYnA2VFD+UnB
RiGpUNrZzOxP5/O+Wn4ef5+rN8flVybWQrxE0hdWVZBOILCneNucW9ZRvxqhPa7H9qDGQ+z4OnR5
sUVLwD7zpDUqD/wHiit9906MEIT8+Yq0mJf953pPewROx91TcNK11wf7cvWBU0pBKia0udXRA/VS
TkdBo0h5cb/kdiqs6Si5H2J/PCCzvGAMHeKKfBb07R6u2S4Wy6QgizaHmvYkwhm8KYIEdPiRPYJG
OTRH0rrl3J3wOg5u9dCuX9r2V9Y2/eVXSTMxiXUZpyE7M3UdcmItZv4fuqlrEIX4w3/3p5isqYg/
IjGJkGeimm56h3UjeIA1l8erL4APIISiQXddeeeJ/7f4kl9/QbrZzB+bFt2VWsjvTcibW3/TlhhX
6RLe2NgebWLqUbcKvlUofuncnDAQk//rFXtXDIcLs2FUBxiWKsG+dblwY3sg1YLCUPJXCeoYKgdH
8mpsWP3S5NgcN3rVwXv4Hm4+nK/3OvmuLWw2g013011GhJwlQvJnr7LY/mx/Kmvz73T/N7Lu9Wrx
qzlsMmF76IzSjxr8m0ljCIsxv7kJpBsu8PLL+coW2UJP/V6njfZ7feodoX9x5x2gzGQ95o1DPRth
XNV32HLqdHeOc5vaAHu5Z7zfudVxfZp2ddRCsbGkc4Sg3K/HywEjXvpL/tSY1qbO7LywvypwI/A5
ZifHih5We72VMpK7Hus4zp+f++JxCS4BL7RlF2W0RcGBO/fSi3snzsGU3wTn6YaaD4x2Gd1xATfa
r4GCn0NkFhNJE9RFcXt0iEvQcg69Svca3ZjHBLlKxEvFR8Vl0fR1Y5xZYZeO9s6MkHbGQ1obmQKj
drHKpAxNTX4XmcjkiaxI0UdsYFRQRSNZZEvGAcAh1WND/C63I2lp1EhGz0ab4YiK/5l42dVdpl6+
utOG2BcQhfYoHWJU1mm8mjGehCD+qGUIRwXzTjTER8f0be6F53r5tQsTpyDXGqyP57DKYqp4UMLb
x9V+JRHMzm+S++shKYxMAcWVM8Js1yovWD2sIuboHuf7eWP6jB+jlHiR8hI5Ui9Nt1GncMunh5F5
vzqq49ibfOy52Zjtx2ftFGtCOyN7/rK/GZzgKeoTElsxCyWebHDfPWDLHaN6UGdkbPEpEZXPYXNY
h7DFyDDuYcV2i88ViwRWR5gMkkGxeG1/ZxbxSFFJc8gw92bP0l2u1KqCg58xKzz8+vAHVMHi5q3q
czPZzbazytQa63NgKdFqHph9q29zyhDFOM6MhszZgAT3ayvSpC9ZRug4hXtOQXOO9NMatvOiWorY
6RQh61qolaSeqwSkEF/kiN1zO/OW3yntVJtXqA1tbhqxvkQ+O4dMDWeipdE7BkcgisacLLxooCFP
AU1modk+5OZvaVSlky05lJqeKaqcVGXv7r1bGWi1CGu9k8ApncdgFso2PIZgSRjYX3G938V3xpQ5
0SlOx+e41rsgUvxvbQLWAN9AayMeQkzkCu2DTffOHEfaaFNmjM4q8/TLoOS7r/a/9mcy28zqY/UE
2ceAE8HAMAIQkaqsAcyfhit+EZ2muMnM06YO4JiiUKQ5r520aOBT3e9n9FlFHM67TVY1IpJ5s+Aj
iXqACwFaCH5xe4q0Kd6idh5EQ6I+qrFMVj14MkCGbgJESHFEpTnS9zX+bodi7BmbiJqjn7SDyFGq
HF0W6SulQiipkTtIsDqUu4nGn35X/ypDJUsaDy7C9QEeoxjminuIcCSM0LcmVpIs0APLlCRKkz+b
w/2gMsxxal/rmsnVQ5mtwoGB/tmG1XhA27fnUFtMBxmp84NHHO8eKoQOcSZOQbbBvccMleBCWKHC
/iybVznRQVddJiDCUjFaQJAqnLXQ1oi7J0I/QL/Ig3xheGE3ZXgkjl7EIPHZMQIGin0GcLZpWzUG
SX85rY2NsTF4xWT7Adk+h2A2mSjrgBbC9QQaB6AJuHj+jtpWAycIZ9iRSI+tdainI+seVGMWQO8F
ngpbC7RZx7sA94RbCe5vRILs91avcvUcQK3etXc0YmziwUYeOMUKE3ss8s4Oy9YHrYImBn9Cvda/
0zHyGDSmUqA8vqUml1q8VI0bPSY3TPfj85TU70OPdHwcl8Nj1RfeB/efZ2h+G1yPWm/frfYf/RPi
YqiMfKa6GiLIFdSW/vaj8qWDJssLeNeeQJpZ3BbW5D06dR3CsVSKKrP1eAIqSbyJrRrrtayfzxok
GJWBPOvaP+ZP5dv8sX82s8Y4p/OWz8G25jTHub4J3Lk7eWJtdGmrbdjs63H/o9/71Jf8b85n2Kv3
G/0UTBDj/OgS1vlkNyHMwjtg/sMTfQfwv6uOve5QlWjHxZUU9LXO/nLQleyvfA/bj/coXZhTH5ft
z92KRix7DC2xxuByB7fh1uYwuXk1J0KrisFO7Qu7+WXpbmhJPVp8RQpnjjkG79jqP8gcm+zzjP+k
qnivna/q6DW6E6GG1pf1la/zdfp3ebWsOv2wVr3ZOpuMpONO6W3jnOi0H6eDQ3wZ3CFWV1uNpUb1
zGo0umx0wrt4gXM5VoW3bgX+A1pPHTK6tcZGrFM4dtmMdDzhe7KnI8CM7H76ajnEdtXaGRSUm9vs
VXpVrKLi5lSn3pi+49f4MXpPnnEVa3qcNkPs/HHTbeLCovTshpx027+Cazam+3lt+p6QXio5PlNf
Fl+3GaxeG/NPdkd4xrHxuf3d/r53bZPZEvPK9FRh+ENrC5JlQKvewQ5lIOrLb5KS5zie7Fp3yCSo
XYpfy3fLfAGwbv335yUQlKrjWWtVCWN6aDfWcYCq3H8PDZJj6QCUoajCl9DgTfpXyDaoqTmkHe1+
/Elk+YBctOs4XXGPgLV+txHmrCOZtFa7QF1slskQak2Cg8yKL3KiqYT6JLC0Rhwrv0tJYu0xq+D9
s910bmfXgOoDHD74adToWkuj9Wz0cBK2X+380do9XN6PRdvX6G5W+a1VuaGISimyT9RvDhTwsra9
ooHBDbB/6QN57fBSWn7m83zufKYzORQxZpiuI5bqKAUkQJKuQIIrVSQSCWscevlU0hgoSVMVb8s7
E4xakz0awHqNIp+0BqwYHtYAWS4PoBVyG5GXqtTAVDckHpmnjOmCrzJC4KDKGAAQQGBFE3xPapIK
FgtSrM6wpvnGrYXkvrBLVmqPCvkTr1qyXmUYEtKrONXE6ePgqSmhYZWSA6EckiolQEqB0kjlqYHr
RbE/sH+TNJKODr9+NMbYHoNRXrt8eQMXBVqNxxWYe1wnixOOi1HzEG9M/P8LPlhpUnztShat4u8S
JHOtJr7nv6oklG6av1669gZ1stJ3EbSkTVNZr4O1B/3rFqX8v+Lf18JKLwFM70pPrWX4GtW4GVQn
bL7fC0wjxrs4HTB0m7lVYnHjSEVovfZv/WNEbeUjSwv/PxP6XtTXoltKdqGLp0vXRPMqnEIZ4rFz
46KrcaicWWIAdF04kyGrkLvAC7WEsj85VahGLSvOOuvzMpfgusxZc69M7Zx+fVhiPDk7doNMSrv7
hup+fPpJukSeqGYiftlNbapNMlkqBjkxlLYGcuva4Q0iAZqkIw0sMzSsTf4qTpQEx6Dp7QP7Q1Bp
w7NRBpQPIJ+vfFpfrFR8KkkAl2uDMSkcAc6BmSlXVupp9+uw7hlnFmwVIUzEmOVDNL0q0Np7+PKp
NV+EDv4N5Y/gRZ3lkzREyWTek/JHqiJ8LVg9Tz5g7YwJQ46Fq0mJ5PAvCRO8M4R3QJN1ZDKTxsQe
OSNGHA3SgUqngjrFBAPzFxsLbrwrXZWyr78M7U82BDj5GP6RXmDkwIsba2GihDaesjFUVbkcVYaK
RpJCgWPGGqWuRd9A2NAgw1Q+TaTiZEhveQuSn+qNERmIiseuQ94SNYO8UGgKPVQcU90u4aFG3St1
vYyMVjrS1GZNZC6kwuzj+r3oPMIPxlf0ATJOK1O72LFo0Vs0+xx4Q8qSDbrTWw+iMECajKvmc2jj
wpvLDFVgDJP8XFJbYB9Absl8JYuAVYTqI99CsKgzjEyanzLfqoEgMFfx2ELFDYucVJ5cAOujNrA1
SUHxDB7Gq4CtBaw9hqw+lp2Q1Mb6l1CQO6sp6u8vmI8d/GEEndQ8lhkV6tVfrRLsBscxGdA/zQSu
J3gs/o+n89pSHF2W8BOxFk6YWxmM8B7qhlVQjYSQwQmQnv58IWafUcF0V2Ol32RGRkSCluNdNcc3
AykjSn2sjWRuNIUrjbkR8TO/whlit9t0MbOY5oRyMk87SsK9wVZqCFDFn0RL+I+TH/GV6dPJRV7y
9LODAMfhhTn4RsJfaaAnI0SsLtQoA0Rmo2zkC6JRZC9MDBP3AJ7GuQFJk6n1D+LMgz4h34fIWsom
LBQnB3pzA5JOXzZNiqsooLZbFO2SN7WAETSRH+7+Vzb1OjTNFbh/w3UF5YInmYe4h+Kzw4emaIDT
jt95DubYwsi9qT2WIB2kFBHAv9b0A3eshAS0RdmitdPVPa+UuqgEKQriZUWHYtBiHXDMdel1CJ4j
Cgce3z0HqMpXF0YS/8efRKw3YxxZPEJBOPOFD9KCzEfsBEuNX1J/RAouJoHYECqvS4ru8/wIwlaA
Ip3QvPitTr1+S/Vm5TXoyaX3ZoD0vk+SMELDUbSayKqzpZP7EacVbx1I7Eo785tGKOw0dYYHvuzq
xnVDnaS/6/a9z3uXH/WPhDXE8Mox5Uy6Zw1GHoIKR9+FdyvKR3JbKP6Oh5EGgh6aYAR1+O8b8r14
UjE6eMBMUaO6jKj3ob5XutL/we0LQ0mxQhjKxdjUyOfEMpLlL8oQ1FBEKtSaXHCklQqlAT1Aogq6
EMy/lUhqtDR4Ek8ks88vy0BlGFuf3KT6V/uFp/IM8YtDNAGlNh4TuRN3BC73AfsKlrZUS9+fAQzh
hshEkCxTdKZqSNb+geET/raO6dPal2Ds+uEfBUZEgiWb0muExH0VOA1ymhL9H4JelYA3NR/Elus3
Qocn9Jhnybmq0vtXcarDVdnGQFt1dRUwQ2qFK2IlKpk41A+qEKeAReGK3txQ7nGYUtNmyzdXALn4
KNAC05l263enteB9KmSnlAZpFYAKhQfA/kAuBB8X50z+22womOEOLUkcqyzExcFhIhkwu+aZFjoS
/BJmRG7iJrOU+uXezjcaqVzh7mVkoJeF6sFcuVD9USYi/ROv2GLokfJp2usyqWnla0BNpdDFvCii
sMQUKh4WVkftMshXseYUGfVM7bpmQ+uvoielHAqdbXqlTwsUzs08fTk+zVSiYfaX/aEEFmGIZh+i
h4gcIqKPaDNFlwM1ejJCKDJq7SKbxQ2uehAfGTOoAGkMKZUg40kVIm/gWy/01YL4affaiaf+TjQ3
RcQCa/y/HC1sSp205+GhgWeZNH8KPL55pG/l6P2KrJnUpTg0lC+zyKltnudOHVB7DF3sGvVj6Ho0
09jcfpq9eyQkvH+1v4iCFimZb8jsRPf+kLrSkJ0dvMKmblTjDwgvQRyKpZ2lULpIHYo4FNHoJlxL
ix1dNztJb3u9EcC/CddoLQYX3rO/rinyT1+ccH+hsxZwnsoxDElXYlgKM44M4v2VMcUZQY7lxJOk
P+Yf4+0XhYj+W2GXv8DOhvFX7eEIahNJKlcoHkzHQWkK9NRgtKfBm3S3a4OQsWbSiHuGkyJLEK9Z
yG55/7WyqLDrwxWp7dp2iwg7sP7oa/7HC+3HddSQRXc0fRG5V2UYatPtQl3nt3jdzdYLeVSirNC3
w5Cn6CnXpIXYrE1/AjU+oN8FXg8LNQ04/bUcvhFRjK37BmqH6lggj2Ae7RJvtyhZKQeSzFkIDtU5
wGLkv64QpQoqTeRSriT0Cjy9nuLCBn+X5PZrxHMGRUNcMFUZiQ7OISHIfSGNZLoS0iIpqDAXoVo5
Sy9aS63YA0nzSht/QWFpQgAQAbiFlM1pEOWmI62/AmO0qO77bYYi881nQxI7GatZ5uELyhMNbant
yVtfKhx2Nk1FTJN8u82MZcdCCcVNyv7voXnwKES0KuCXjgmYh/eaCxu/jcskrKjpGfLfwozANOFo
cgbKul+F+RdikwOPlOFUbCcq/wCfs77xYG3LCYir/oS3BveqQEjv++BBRNjylaFuhwEIbRdVFZIC
l/ngkgkxK8q8jRQnOr4fQl7geXEVdOb3XdLXeIkKWtcCKwNVPh9U6RRhGb2vVgvlxkBrG57NONpx
CgdscMWTAQaB9l4dfP2tQYOJNnkesfxYwp+4jSN1qdUFlxIeg4+Oco4Sz3viZajL/b9c9FAhgm7y
ZvJdhlBNtRlNb6wNDYwHpJ7AEbi1EIS1ds3EJR4Yc0E+vWduF/Q4mI48g3hEToAsIE6kxq7awZd0
sk3MP/yaZulgplmqWtIXt5Ra3WAUy4tN10VI5t3WlYm3XwxDjkka2dX/bFTQdItt4JP/KMuM1nBu
R60Z1IQZeKQSI6GkCMS3eh/40rzmhfxCv/1KogWm6sLoYn3ITt5oleWnoemgZUigqJxclPR8jSkq
GlacOYjQpBtGJ5nndD3XkgsHmeRHw+/aQY2CY4iCQmHaMd7ZDxMrUOK7a/+n1SUYnPzQtfT/IxEe
+NWNHGSkzoO55KrK6H30vkr1cEIg1Zci/btYpoXpITOcRY42OCwf6/JcvY1Kg6S3pmPKgiVihnUu
K953Yf7GjSGWvnwxDDuwEJEovlrsF9o/GGzWc9IcRGyYZwac0k4htpBj4FQTBcvEUn+V41RBqeYB
V0Jhzf+C8GgJAtW0/ApMxcj/wLcgRTSoole27aoVY9BIwuOfx1xnmjFRmqEjrK6QYGldIy1XOvO6
Cpgj/hAssVWT2SwV+wmAJVQdE6Ci8wVzn2oR0P0XVm476C4Ib8HbaVislj8w3VlBwoE39AP4V2qr
1159ZrWRCI+7yo84O2IQQDOnlxX2ysfjHOunrvzY6Wbwlcu93MK2V6EmVu7CnFnDuECaUip5oehH
Udej3HAbe9A07iw5L1iJwJo4GMCtGPvGCdy27pRogehE8xe5IUX/odd7r6/LqvUavob+XzANpwJ4
mJPH5/D54uJ/bFxIy9Zl/B2HAPSMxvM4Wevy6SNoLdAWrmd9AAkmahqvCa1VhO318EOW8e6yVJPK
Kv4vIs5iCebKIRthWVXMDmOwiLX/q/XjLKU1meYU3CvebvXrUzmml1idcVw/Ykjdwm3yeDwPj5UZ
nntNjAk3uAQvXt2FuxqSUc6LUHfJmjLBsB4XqI3hTJEPc2adXzVFQhfMeVX/CuocCrKmRMDYbcnG
nceMnTFb3ek0xqp/ikchdCg+/JFWrcSqpVGNmnzktCrrhudU0G4AIRHtMoqyTlrQt992syuamdjC
sgsudZ9wydGbEUopqs6t9uyGXFlEtScUdGP2sMV/BUre1o+XYbxuBMOcrj5b3ioOzYoxyCMH75U6
NEj6cP4+r13ouRl63VNjEmcmvMwEveLoRl+43v099Otb7PiT2vge2v6pMXw1bDGWH3QjEBNQdAlp
VJHnHsUDq/NbNS44c69t8EsR8whGNUBhN2+Nkci6otiLutuw8xnv/z4P89kZ6tjL1Wuqg1V7JVKG
tK+wot06IPnL3ff0CjSQP2qD1etPXy7ioIuVs5UhEP7qXekN0K3/na0HGuSeKB14jPfK/eOUVgV0
68A/3wdjIpb6fQ8ro8u7A/8XXh7tseE0zJuh2V5XPBQib/xup6XYqjbNT9JpApHC6BvGx8BzHg07
AEO+m5em/arY9Oh8XLuPZgdY1TuVOD8RUVVyx2aETbOOlIFGb25zEQFp0/IQpQYknItZn4V7N6q4
3ik+eifWFv6dX8f5NLyyIYTDkHiATURUCUEtKl43ZqCwXxLHFzYzTJ+WHhU7xAz/Zsf0xGb/39Wp
lLvNZBRXFu2zUy1bQcVuYxj22fKh273Pp5O8Kb99tlm38uzWjjd4Feso74m8QU2cUjAb/WT/Iyt6
cEJ7LctCKUEv5lq/W2sr+m6AWvICNiVa6/zhALher9/WGmO7wekkNRz7OJTKKunanT+Dud7Ht06V
slC/xSa3TmwaLdctw9s2fBt3gjtf1rffqZsNb1CvxuXOZSrR7htZg0a7P5bE4StvaGKhLV9Q9W7T
hNu9nJ0M6km9zkRe6Oik00Buxu+YutIM413BPdaWJD7zviIyxWSkTgwppn82KVbJl1lD8PJPvgZF
igTtFWrPFeBgj++48qQQ0aGG91dfXVjaI3Lu6lUja7/cL2XXoKAP+RSl1UYfLZBMILCYw5lK+Vix
NoEG8I+sSmRrDORpu8jNSixme5u4BDwD9Mut90sjeMfzj2vM0s5n9nE1W5qWuOZHfZ+vpYLY9/dT
rfuwWwtM/gsSuuRpZ3oe1rpKkLsZ6wwlPfJR6nqEtTTqUwG4qPB9pEOXWA/GK1IEUXyL6Re479fi
Aln7MmyhBoKQM6kYJqkt3cI+8zdxxiDqGnDXWnctK+WK3RwZRDkpL5XXO7TnYgVp/zamD3i3VmOY
EKIvMKlYxKD8k+kUC1RdmRAtDdIHcCz8NabHf0fW4uGw3kGqiiswSwbCAK4qpu24rQO99eeTOSs2
jxcgBvaFhPVAgwtWnu92+O2V131xVbqc2/mUVYh3YhioHRrusb9j8vXTKTN7JO/owqgPPElb1TCL
pFz277gCTHFHwcodkaysp9gTGEtfpYJsQBhWMqKSAqHcxyPLAszT/iCxLURYklwa0I580Ma66R/p
RNvZQ96HHbONKJbZBviNKmnhtAJ4BgP4vcr7l7k/pRLXItGIPGu/S1iL3HrLub2dVjBIPmYVK+V1
hKrqL97lwxRDwsuwSdLPdXch2e0NcHFE09Qd4PQ3Vg2r3TTfo8scPH7C50gQAbft8l+1/4pM8vjX
1SnDzSBHfKKSNiNO8+jeI/U3IvNYIstCCgCr7TeIe80x57G+M7CbD6wnGX6lI5IATywHzjsYPB8W
bhTVFwq6FfLl59Vt760Y+hZ2tefOtUzPX/Mf7psm7U5w7UW6b24wyqf5j9Zu5pvwXFpHGKM6BL9F
42aee8QeBkzE9XXffcf29a/6MFsXNHNxp5F195ypLlidX7VbSLScO/SR2ftjPUaf/O88835qm/vT
8nEFYBrdg06WdZt7q07mPwDSiJJhfVqjkwj+VYb11LLs8L39cNRGKrC6ghhdqYR8NkYvrXWiXkU2
V2YJYj+axZfdXlYWOU5R1dS+objBEgYS+wc8u92JJ83envOMtuXSBa7h/kpHLOSEsDGhmU/wn0rw
HMGEhlNk71vDK/Wdi9mklXTmPogRbk2rdIACQudr57nvMHiaVkqO0SvzDoBR6CeYpZBvyGvwoRp/
3HBTpZ7MLh5Bka4fq52W6bfsGjIkUqdyp/JbRl7X2Z/N8rLiZItzzQR0q1X62SKtTsOHGUe95O+y
S/6uoPQ4UrKlBiZ/4Id2GS8r7VeH/zsey3hukD8vr/Mqq/Q8X1+m8fg8Dc8o2vx5hAb4spR4qslu
I8I8MUtCxRu3Cm44OP82jtVt44hyIwNJgUvN/pJaBED8ZHBlKjNI4a0CoWPFyY7p1gjt95GlZ6Zb
g7rnujYLiiJ/+Vg91o81V0pEwy0BChbKA7y11TdDN1pdM72/jY5bSKnSPjsNEuj6mbanj/5z7A9e
ODUN3v02uz9hkqMmIDpuqBBeKP+/cpoLddbLJCTUTO1nAjUwJP/GtiuY6bhMoslrlSySRXGPtA7i
C0IHGk+jReWC+aYX62cPArvaz1vziCx1Q6nZ2KEsfRweB/4l3dvpobbL5qpVN35qcLjE/0J4SwXz
q2Kp0hs9G1AAJu67kw0U3kg0uFWkL1eQhHMtXYw2BK1VirZE4AE2ZOMRZiyUWXDHbXSZPcktFpor
LQirjR2z9LmRiywkoXFrKMMQ5jcOCuW3WS1+Grv7oYZ+6tAc15qmpNMQXRGV6KCXzY9YKiI06VDT
HdYR8Vxqe6B6FYZlq0+cNPMnyrmA1jtf61rMSBCfyO1DWjURisS1lfaygrgqhy7RWpRGrLh0As46
hKEEhGJLx4Ny/+6ZfEu4dfeCleMLSy+yUiyoZDMD4k+qRUqlg9WMdKoB9VeWIgoP1ETuyhgFlX3A
lLn2YPTwKEdqGO3CpGgL0baxZ0KVIXBVDlR6tmxHzpxn9lH8Pm1jZsz2C8JwqKyL/cJb7hcBElmp
iKQrxKUFD69ueyTvxOboMpQUu/SLF8son5WxBGgskDRfW1guQRu5R3YOGxCjQqbNrS/3ga8qsjxE
VYNQCYeBboyAuY54rcZoZbfF2EAeJaigu/q/BG80XkY4+3Euy7ctHW4Z4N1A2oUzCcd19Tj4/zDf
ruyijZiftaWoV97BO7x25wOmFTA48110uB1aczqYLmiZO9Xo01Hqf/vsIs4ZJAdUObAvmv2vVKfd
lyH3exN3/ZbDqG8xDLAs7PIqFKpL6snZVZPiOzYLoZvBg0Hz423xHkJ/l/WDgT9IdpXfAKGqRzNr
fFmQcOlIOg18GZ6jkDkXLcqb6yrblHbvQ/gv4LgdoDhsHhv18v5+3Bg/1JW3iFfxqjS9rkJ6Ns/8
WXZo85z00Ny1uNYIyulzj9kKcDHMSWOZzc8bOJX81BOnWbO9DWcDJmsd5kltKhbibeOvqueJMQ1G
OV4iBTNWXTz1nc52OzBRIil9aE69xXlymQSzRblXHyTEwauiVXQnlPqc/XyQ0QcLtV74Uz4EP/d/
5UNycwJ9xh5OuuIw3EfVQRVDitB9du/d0EXZBx1EPW6/0uhqh8UWpSFdv+W7ZF3/qRNnwS2AIHJf
QRI5nOFQxl0seLk+uNf2W/NmbHE3Df/F/8q5ff3Xnr5lbOKT0uZd2GOkklo8mFIQ1USxklxUlA5N
qJbNHmqDd/JvCGzhpKFHOiDRw0wDGPU1OOOLL5uSNtU4KlNOZRNiZyBLg2hmbPyqZUh5jnLl7ALP
7e2YCKFiXd6964UweZ/M04ttPKxXDRHKBFx2YgRE00mMoQvpNsltzbf2OOaE1tXoZNuo36/zgVu+
6cNx8vCNmdwHb6ge586+/64M7sbo1hxWX730mgL27UtmFnSrFHbYPclAaTo8JCIu7dWVnPVTx9ct
o3DVQM4Gz43mnlPcu8bRNJmWXDbGktvo/GbD88P2Yxs7rf6taI8shs612576qwQSkb+i2zQXQz2c
0MMhSKx3eOxQNLC2y07Uhk2X9v3v9ksUWpgMISfUZuPPGBnFZJau89X9ykHrvQfzBfCEpqsYLWM8
wIinUrDTO+ooLcOVJmjo3nggvS6vCB2xNWAjwhqB7w4EUzZzhrQBNYphjeDge0BVkRG/0Ycv8mZa
XMUWMxBtE7GUKXrJ0YGfNkI7b9GGEd7iqaWhP8IRB/uTC12dJfVTGQCNjZnQQdeKMB3sJgiEE6Sw
ZAWFu4Yy+tIo6t/gC6bDW/+KHlIHVibECF85cbqtLsocpVUErS7h9mHRF8XxyYLvNJbyJBFUooIi
4vYh35Zzcq/Lf9r/FGeGz4Jm8m3e8L97WwmVKQBTz33iBkrZCLITQg5WAPbkf+UNrhYdeZ4ZWBoR
STAgug+uzAMVtuF+nBbVTEkBtetKqYzOY1T/YxQl7KiB3Vg2+vvOvtzZAwEcbwhIEZMSFC4IJzs1
nNakx5Ra98Oy/WJOEzTE+mwlwsqa+YAxVyyS3O8jyp7mZRHMHmw1C7QHLIK956q+iX/qm9fqObrT
5heCNIFF+jR9IFs2Z0LYpwm+cMMuldd40E/+BpOoNr0N6uPSsD2sj9PAai4jBsgNy6nS7roqb/Ty
0knKngqOlIkFmeTkZ1jDOrBTgbIhRXnQeRV0dvmBlfv7ngfy4FaX/sHf+JvS+nb0qMCeglN1ieMQ
+jNvhLvjtCRvIbm5y5Benu7Kb6lL8iudP/6kiqU8iKlOJrgOQV0wwQAnQpFJUp336r1KfqiI/6gm
jXvcrDSXetVDler9I6cgOuEeEIgftfoTp/PVo77ehmdbGhOW4IdR4f7iSUQ5k7lMu2w+RnT3KUTH
gl6h67IBN0dkj7B7pb7c9z0eGs2iWQoZqjbAnlsloMgV+QQ+DRq7K9I1DBrkviYbAzVUV+kTf8sC
k9P912EPo29HUZmOGiNJymQdUvV/b1L6i1tbpcBVhMrlBGtCietrboADo+wcUIoPCamDMcJ7/esD
9yb97jEkcuH0/o99EI0kTBDoeeYS1KkOnbul34u/vqCdY/acu1HJLC9qV4uMvzHBmohXvZZ71U7y
JOZlsK+DMb/1D/gS4fqNr83kNaiiuIIKQcXG7bPQIwHIh/LUASnuS/1FzuYc+O9scg37nlLtFm4g
4Zr23ByNRW1W5wTrJFchF1cnxugKRvaTY0FaG9VGjaEozDJAMsYePGTOv+vR4M8tzSEo0ymIFo8H
DJ8OlXlGGV+kZFk0VInVG510imJ/cMa7a1TGTsNtYZJwd4NBMHjFdgTAydygCtH/vc+DHqsMGu+S
a3D2ZfzmWVofFVD4M6lbarAN8a2feIW+GkNr1hJ+LlTvNeXcC5qXixbg86dDImX8Er6wXZdNb3GB
aRiSOGoyBj8gC2zJzy41UZd4vWyP8TcRmou0yCzNSK1AIlQqb5kY3HCPyLXAsXaQE4GOVV+lYXBq
9gDWvnXpwd3OF6rZUoainAsvXgVUlCCOlDuXDSVi/Egp3Kr3etGAHFGZN35ar0rn8QDAmYatIaGb
10PJwyrKzlcsf206m1em+bQJRbC29DbeprVqrYLhVwarCmClrxKHlIX72avQjcZoR+Ph5+HsR8i9
SNTgS2IMP3y4pUE0KA3h5KIzVLwnuw4F6uX+7Qjn2Q/NhHGOMmQdrstbb0msm+ABQoRL7BpgXsCt
p9Wc1Es2XNrDcF5gB5Q4/PPz6TZ6xr9YcWOMU4PonboJk68PhDv+8g/gNWJ8FevH7D7JRpKGtQdi
/OmW/Ug89u4amtIDHZEru/zmoFEnMa/RSYfyLpR4bwSp35a1RAWrkwtT+DuVpXh/Hx/bC+or/KLO
QyzoAKqa5A1p4BCvVPnYgA213q1uZ2RC4/rVBAa7BYIaEsoWWcdbkuBiQHctOWTPAYn8kNyl13j3
LxczJ+kAW07t9N9+l/7LEHB36R3wuOEw55CpeaOUrto/zVl6NtMyYCmqaXjlQJB4lJCg3Cb3s9Wi
Rm43FpM4HNXm140H8QcG6TYEOaMU2AIhy2cRQuaQWg+LDOFWrzLCLSPCLzTGxyn/qYC54mkEqYY6
KgVPlJWyf/JDfAwJm/5dcOlmW8lk8wvJAkAEqAPSaBl/dyujMebNvDK0icOxh0AMVekGv8QEcQP3
c7vcPJ4xAs+t8EZKnmMgkD27Qg3pfgAGsQqRH78RU4AiYt1H0kQVDROi9aN/gxZIzvuyKmBCN+f5
47edax1M3m0jchqnB0jmm09JQXyG5/YAQvMT4IAGA4c7AlQY/pgLXQYeY2ATNXGi6qQHzPkgrRNq
56A6sXmD5rj5UBRJzQgf3gHvBBkJ7wds1+Tup4FYOtXw5qj8CmtQ8CNzRNkTtcxxZKNbapkZ9lna
XhMAR8wZzB2g5xXV79dehfIF+W25Zt4CkttARXHRxpSZgsxS76v3SUclLJF3p+QlSnWl0PFtEWco
e5Lqlpxqn0IHMoiULs0pS3LF7DYtquP0ccys7dYzkfMQi6sEKACaGjcRLWRSlff9vsjO51P1ZZ9P
cF2QjzKVM9cb+5F1K0/iv6hX//WP4aLZiRegiFDCfyqDhGBSNTjR0wb5gTLn7KP74g3AA9BUsL0D
gIuJ9qLFZQsMHPgSgqcO5f9+4RLy1UPrW/ENnffOPxmzBsaMw0tXdtWKGXSv/FvwggRPoh9L4KmG
V9KACEhQaVX3KtyK7SmggTdYATFAIwHy8Mg21JK3eVBMU8VMq5OtRJUtHHD+savhrhDy9xqnUaXw
K6iiiK/q6asa5LUwin93m6wfMMARW0n/jDIFenReiPpvVE+HwgX1cFrKFdpBRTdyLcK7jiPuvVOA
i6d7p1pMFcRp5j1WREb8E7wV5kBiBs95mKlnQgsqU95v30nc31X7VnJryDJPTKoHNmed+8sC+PQG
qlG/+onLLxO0i2+rPX8dWCAyuC/oDyuQk97meYax9BCTYN+3ME2SqlllvDKaIa/7T+tzPn5P8/Fn
lk2qi2xSWpVW9cUTDdwCNM74YSQKaPe6FEteFLmb3GDmrLO7KR3DDT8FWCoPetzgnflrHPNt5XhZ
P7eimochnaMkaPxM6iMqWl9+cLUbsn+84dQNc1oJI4ioTCS/oyrV5wYhj4qbQchaTddSrIvurjqU
ehOKtSI7ggdbyZquCig9n9TLaGxU/Fl+CjokcaWmhK5YEkOV0XQUar6Cut32wZPNd8P2Ts9jjQra
Nl8kCK5FsUfLQYcXtNm3QWXXXL5ATTbNvw9x8uF8iAZNVJT+sD4qd99uGRp1xhJiZ1U0rI3c8s+2
h9BqaSApBNAcZiA5p8elR02vElogyE3EksaEyhlhFk/9qvkzF6O8tZpSiIqTweyQQELqaKnixP4i
TeA3+uJIKCx1Hqt0qpaCLh0a9jhkwXoTTXP587IbM0xWZx6dSCpbeVvg6nCqzxoI/i9wxqj6w2GI
m72Gb6XU0HD1gFmZmU/oqbiqDZ99f2/y+duT9G23zv37kfaSN2gt8RARDDKGLXw8fAPP9BC6gLKf
8aCQOxoLBJU2FXgzijT/yeHwMCtAPTB++BBfYTaxWUEub9IXR5wdMTakpBDpXIqRm2sMktmbfVsa
i6+CRF4D3wMzjFM9NN+/Ruf9G8E7gR4kUaesOD7DCHJLPhTdSLM2ZU5jsD8BdpxoMj7RTUmTFx8+
BE4BEIAdweccXMb7ivtKoeci/WvjXt1wnvhtIeUaUl2h5UrahSDxjDoXzzSgYwwqyypchmv/dCXp
9Zw6GoTLuk677Gycuu2FbtUZTYXoQucrLXu9pcHCUhCOVKkbxsNKzaaGW5/VR3D6X3CxZujpt4/G
4JlMqlAit/l7gD/DpPbspm60ftAvqG3ej22MaMePQYTHO1qQ4idoWPGKzU9Y1/tAaugRqK5uAzUs
kPD12odJ1WsPmgP6s+IvR6+Boskr4wZJAOIPthL1S0DTslUrAdFlrvgOGpC0hKhq59D+IQZpHfsX
7m2ub2tIA91wUC/2LFYIIba4YwOPAkizph/1vOV341nO1RCCDA+Khzo/6Pam55lsilEha1arvK1D
ZDBMYaCFQEJlRdA2JQ0E0lv2zmOlEE9IHC43Fh/osbBKKpvnRRmwa5NtcJAUolY+ZJv27nFIDvku
36HEYrd8Wk3Ppsy29y0pJx4c2JUMy3C5Ud1+6KSqOJdIF/1bvA23rA2oeVhNmLkNmEjMHZZnXOKZ
K7AbHuYFX5cQ9ssNFc03qEy72b+E6I0NHfrxzbz8g2Z2VwKz2XdyvBRB2aiaDsvT6hQz8mkCHF8b
ZBQNfrJVtnouHrO8/2LjTXB1lNJRh7zabvBgCCtxkmxQBfO1SwR7Kz0vGrgZ0Xq349FGjsqE158s
604Z4B9zAVk3tOwKbCknf9hnj02DJepKDRHarDF81LrhlSH+qCCIefXjXdqyofPQYxeJCdXILu68
DV6mjVZ/EO+CI05DUJg3CeCT94FS26mDPf9mbH6++UFBO0HFiSZc9To+i388z4gHHlat1YHrxLfN
6hvv5/VgGr4OBI8hSRAk4+EFkXqv0m0sVNcW+UMOTESd0MlBecDFc8r/TbyXxDNWot0EGf9iakLI
qYqCBH2dmbLOeXld5ydZE+r4okSiEsgv7EshINmWiVNas6K96ezFq836sqTKykOcR4kAa4b9oQDU
bJilm3XHsMBpZmRtPLyxlWl+jOmubvrzqmqvdvTr/lgUjJWxt3j1L3NHnpC0Cih1ZRuIiaD9Wb/W
3h9SWmCDWvdOXV4NUb1hiDp1P1Tyi0FuL4DT69YOFCF7bWJ3RL7zGgiF/GnbaEn1ZNXXmqQlUZ9q
I+X+ByUFqWC9bjbN2M2zaW2EtcmIHf9M/yaV+4kYirKG6iwUehy9nNc3KHaIHSkZutL7b1jkT6BH
ymf2DVgG3zw34Xdq92Xawo/+3iqLyqK1yubZnHrzKkZWlpwShKSPU3piR2bxbB9Lx8xR91jx9aBw
0qDqirqqRS2P5FXUEm3s2k59zAdqk4yIAv+hGOMGWFJDrQU3LIheOBTIsSRFPSj2n2533GfOPa3y
qOeJBKm3010NUT0gdN1s7drzC6JdmRlL9NuYtqS27zXoQDAlJyEmmkrBDoJEiUuP4LHjJpkxwFKg
H14vWATUyEK6slApblpBq3PdXDdM5GVrKS1xDd/m2jgchIOUoiVlnX2PGQ6VvoUqRaeZcBdZ3fsf
yy1F6ctPBWeYC+BYA+oUCRHW5De4UI1FZZaRVPq/1ePzFK7Pvp1tw3W2fWO4HfyWQbkZsUJHa6QM
WmRlvy3zmjO3fafaFzSHJf/cmEvoX51ivFdk3tj3My4MR1gL3BHMCIkzyTfgkrh7z8YedYhk47ex
vf9+1q3tZ50sP9jS3ZYSeusIemfh3Rkgd5WUGy9ToCc+tEqL3+KishlZbSdDj46MWEHfMYT2li06
HURkx1rs6n0UN1wYJIGFTvKrcUEcZXReQ2++R33WxsdBPguX8Z1Nvvz77MfT6zLkdpnj6MCeM2zR
r1wtms6DfFhev38fHOXTfkYXrwX7JaNGA4dY8IQzigHdhEKBb9Goh1jG2D5+m9vmlh1EPhA0EYL3
HpPHZghFydIo03aaO+Mvhf9AvfZ0bZO+W+fIjn0cxaw7YjAsxyCY0cO5bbaSKWZut7U3b5waJ+kL
xUXfdw/iOldIgbWhiu0sjqO4sBIL3Ok0px5wWlVDDFPoyGyrvRX6QjogwaqCbH+anU4ASmA/lJLE
OcAY4917s9vH/ejWJRIFyM5xggTMfmB7NMgrHZSgZOBjRHi3LhBQ/nc/htcl/QCIBV6dhAS86qQH
XsqbYE5/xVJSRb8EhsaxMcp8i0gOu7LYcIhf3etjJI7nbQz7GoqJh5fttpLCTiBubSE53M/ucFnP
tPX7cD1efSEpTcxApOVXvvTIzXScjktV8zrF0Z3MSPr9qNcEazHAWVCIF15IMqxTjnWGjIzFa6EV
5GVl9cI5Qsr5cNqLMnmofKPUmK3lqilaJA5v4VYMJZSEkEibAUW7jUmFlC6G5R859AnAeAwcubKU
m/zNzTVi+ukaVxn3Z3Ttv+mSCbsEEWUbzjXxeLvQtg9jChgZfcw8mDjBNCI8iKc/lWE6rg3fJICC
iww0sTf0OARGLtYDTDmwCSyC7TqdiqItGFenMczH+TiG1I0HW5jY7GzXXrrL53pY2rlQumo4OaEn
mMmu0ImBtSMm67Hi7Hfopv89/qUEAx+zTCR9yPGSJTqcvH8it7T5lG2oJKSm/6qrKo8A9wIDxG3/
mP7cY2V6u4ByGUFA2/SgvmadO06x67abErIkuNJ+rlCiO9ESddM8dkL0qq1+GHdfc+RU7gcKofuJ
HH9sjILyqHZxG1knmF/XPJUX4LtMoe/B1+OX/Oq8N8ufAVPNac6u2eSBOtPC4RZZlV077VN6m7RJ
OCGzsDRuocq8YrOy5IJXzWR8zs1r/4F8CKb1y8S2D3oxl42q0926zJud8GEH0U+4ZOJj5eedrdC3
mXIRG/GHVhLO03Cy2jK8z7wel2nX+hfuwmWJGIfWZhn2aTqwxg6h4QO2zssEagTsGUwa58IUB+GB
iocM5IoJt9HDwKCNNwKVynwDhYks4QW9LMJLPxhjbwvC93S1eqbb3I3XzRkOzHdmxOhMjR64CliN
a9eBGOePQbqTP1omLs9LyAqccsDwS6cUj+toIUblxRVSu/bnOTv0JJ9VZtd7hwJkfMIy32rO5MOM
yZBTIVY3hs/pZQCcQKs7Zhaj8b2OMRPkPLQi50XzITqtY6AIRvIxm1iTbfIX2YmVGQvZMVDgpN8Z
VCNUUDzmASMsnkTOOXdB6fZrDeGAEJsEflYjUPXdT8Uy5lUcEtL3bqm2W8QNRI/sLeHhZQabKidz
cz/4Ha4ZGc2PsJKL+6D5g/cTQfGgK8MmJFahJgTZYs+SYlJ3KE+DvU0l4X54suJRpIMag/MqqPrg
MX7jjj24L94Im7uPG0hA5HcqtH+R7V5CZH6dVIFke8mYv5ewEWOVJ28c3bBXn5bHDzdHiCEd9ntw
/iVC/9x7N1BnuOXVCQ4HTbiIleEzttLscAEWp+zh2ff2BHLs5ANYvnzB93+azb974JQJIinQ8TOt
/3hN+xY5OW7GQQ9eLT+XphkgNenkccfAaSLtnYECQlDf3ZniAKx6ohlKMq3FY/sihSfTwMudkQdt
ko8V9FQC+dBClGY0bzv8bcB7orb8xkgRF+ll3j238aaGPsmwivgj5mt0RCQIBBGihBIR+jj1tvmC
wHz0Y+cDWxJSazLAnpqg2bfr6BQgT6R/j7/bX9C7peb9J/5pUevyzWRBDTGGUIAZLeYvHxMiU3Vz
N8ZUIe1q77Zo4IVHlXfygvtZsvI6uCV296U+/IFqJ4RQFljn0qBF9xxmDlXqD7XD9HA7sFdCiitf
reRUgxt9qhx9rLBTK/mVl0s+LNZOynhAGHY+TMZXjG59u+bbpW0I/ITLy3N5n96nLYQ+83OvCYSK
uVKEMUHSsvY/T8LJUtVq3DpNVja/88DHInEyf1IdN5fP4lrtr90axIMHTWAyt7qhdczHvCfOa5bs
CNyNXxSIIOMxXCG2Mlg6vxXQYr4mkG9zWptSKM0pA6SzzwRzR31pPP85Wa+Lk6Xj3HfbhIUo8WuD
IHReP/e8W8Li7dOPJhkJCGWZXf5HGMv+CJgTYzHFDiInKnACjKhkdSj9IPDQIkdVuGQMa6vDyuw/
s0SkLDiiyRQAxPVXvm2fo7fGUQDAgCgE/JpKfGlZWhq7JqNrwwcM8MJSo+gaXhht6i1yTJGbZXuy
n3nz8zwgYIrm1+lzmeCgwyll0ZCO6jYOpv5UJlYBbeS3wsSq+KTJOENWYi1H7egfEEREEbl2Lypb
L2NH9rgq7geuqGey1w1Wj83toImzeRS8n9aYYRFbuFn42JJcaJJEKb3zhD7X6N068qVmc1lEnWQC
QwagPHBOKJ7qd5rg0C8X2wHU8qn1rJoK5570NHiPE6QJY38r7IaSK/DpE5iUANKfUJYlKSYx7l2A
MmrDBxxaeW+WiB2TtRC+p/2/MxpjnfBtgF0HWHpYd8TV+FsA9Bq920zYOdAQSMgZYdUKYqbMGY0D
7ZXFUQOwnzBQgTKezp7GXv66uvg/ms5rOXFti6JfpColkPSqTM7xhbKNQRIChLL09Wds971Fn24f
BwwKe6811wzCW15wwRiO/1Uvj3BAPcpjq7bum3Muecw01inWdo8pfTdAUaVBbrEtnNv8lFHfC/sB
jFtngwN6GqDUz0QGDQmHQ2eAETsENP5XQcqBMG1SUMuEYFsqwgny51Xqx38FsDIVYywxviLyiQtN
WkRLNDiA4p+AjQuffFrHSeaLr8qsqShp2+1nPZjmV6GnvYf/UjIpUPcX2NcYehrHSwDkxivptxlY
Rsk1nLNTx5N4QmIzVZiAZQRAU2OnwVMA9IeiKBPWNRnBw+zm+EMgi5gLE7ZsC4Y3fXiDw3P2M1zA
aEMRTt1iM9kyvvWd5Zuou8J4JSeuVPkGozu3Ow2nLzKk91qyEmnPfk3okQoszZzdx7Ns+0jcV4v3
zgUB5XD0aYNY26gng1HC1IIt3JIvDnBwtB5jDPcBaq7KmqfQT0V+Vvp1S5+MsK8J63eokPNW75Vy
rqJyUhU/Itgss06K4iXxgr086xyp9Qb83dHMKzkzMxQylFHBZ7uklX/Y6aQ9PFrWpI3YRPHCu1Nu
PsYanQZT1V74Eg/5irVJCJiqHO0evEG+Y6+AmHFBOGksCiTczGTV3RvK3e0OkDPtcA77sGwPGZ1Z
fkY6Q+FklZuUi2c5t14I2UMVJspnIuGcpIWDk7rGiCh6L8gZj9vdJT00XCwe5U56rbuJdfxkUHrW
CCiV7dBJXn4Tcxv0FlYsloa5HytUwXD3TgyG3R9zc2Qdh6g0iIiBm6wyy6DyFT/BxxqrdRpwYZaw
L7cfcyLvo5NFHYhzokRXT8ZTSeMhLTRfoXMFS2y4SrgiucnYmzovgunxE00vv1hNGteOmzT38WbO
ceR/OjkS/HlX+NmI2GFl4L2sMMEGSJnXUBG5rnHF3Paj576VxpUyk/JVjAcoIjwCeU3/1Qv0VvsG
9l+BYut76fuDn0zNvEy+NsiOTac1mMxj+m5fFhowzotdMcK56cK4h8r1VlHeWaMEG6G1Vvgf/EA1
uwRMGX8uizheV+1GK9fG52fwXlrKlhhGNvB75LWvCfNKa+gOGG/fXS11uTAEy3PGvwP5pG4O7erN
vWrhdUlxGGkjrrMOJc+oYi1Hf3eZ9FDwpRBI7zLqTT/qXUK+CL2AxRE27697E/I/jyDngh84zEJL
tEU7w5eYe7zn2ndKTnbd7FUpvFCq3bHJb5idsMBS4UOEakILs0/4dTwd/Lrd+z6WY0BbffOp7df6
SVF++EAi08+tjtXBG2Ztz3JXufLCQCbCnQjasAYasbwaqHn5nA1fzgf4ESL9CSM5gCFIsvsBAn/N
edcI3/fyT/dzWctnqqZsGJYf18wCEz25gVTBfp6oWl5r9uZaFMXdqdgxEdu3GW7+3USClm/CiJNT
XkN0A5QZqs794aKyziYtEhh5E2PriF3JTc9DAjPhAv8gGgOT8pEpdJ8RpncEevShNdMXoGFQcimZ
mD5VTipCAjhYqs9F8DkaMCVxKTleSNHil4+z3h7cLogIZlUoC2tCdrSJFFCqZVDC4BQxE4CsXnj9
6kffSL93nZn53/W0ydWx1rivr5guJTBTOpyJjn0c3D6dQe4+ab/uT1/tNtJLDLoBI1W3LXxVtTvV
lahx8Igh3BN8kVTQO+MmdtwSmVHu0rthepHzNjW4VgwBI6d5Lu6GVzMT45QAyhNbr7tvNHNE2TEn
j/yYa2ow5jqRmaWC4Ks7jUxWFBCsmEntV7oLTcqg7/IUvPDkl8PFU4svZ0ppd2IlYMRnsAnRurK9
r/ptm1D+OexaJTidMX4xYE9Xej3L4FbyIijCMdBj+5SI70nmpI08nDfUpsJBu5JJW5VxkUFon0IM
EdzLjeYO9/rdyYfBe9fCdKVMp5y3Y8qqwYhGhsUzXVqSQzdm6raGyTJhgatmXs30X8RsMYsw/cqs
pFZ92OqQ5cPRsJNcSJ9xpkHLec0GD+ezM8L3Z0rDl/W/sbmMaAOYtCMKYBI85p3SMFfzAj1GM9f0
Hc/E/ZLA2k18qZq87m7yQz2qACViSOoX8Adq95uByZUP69i9UEp/2EJC1CYdxk1S2OoBuhq2HGkA
G819kelZhA8K+9IToSKCfWQNfal129SLqRR9megPAniMwTxGo5J6JpnsIAnZWAXTtnzZ8uF3A48C
NznDQWhok0viD/aZEg4fu1xe5KzoTqSdJKxWX17THp6V4UpwhotpHmM3aM2SmyQ51XuTENxGyc5a
KPwIRAQY5umAnnjqCKATUh+utYKjT4XFl0VkB7xG8tAE+UWaC89KkjjbMG0geZoImGwojaRnAbiq
k8snaMuFtfzQrKTJMu5deKLJr86pQfuIUgyBOxLiKjCQ45Ve/jdDYMbw3RtCfhTv6MCfK8qtXXcF
+l4Ovi9cio1fN0sFacJpcGSGvLhAg/2MowF7H75cabrozKXC7oCKhQkVLDHhVpadHp3LWcM28ku4
6n1DmFhj+LD9TDoRNg2KTLs32EiL5xwtM83HG38bojyW6tVc5iM2DvYhlRsS9A7EA1VR7j8p7xQ3
YZoA7n8bcN5QouApqVK1KnevvHu1xhjINRIXTljSOqg6LChA97CSmLpMFX2jtat+6HQfzxg67YPO
h/miq7Xb+jEpu/H74dCMvSGLosr/Y67eG//VOg0+R12QnfuWvde/KOip/LZ1EmyMMp8U3xyPQAqp
3ywNhsasRg7EdXJZFe1yQGDCHc9cjHAyt+4DB0acQhzWc5unngZLBaDdgxYf4aEXhWQUF03QctdL
bo43CLkuBB1/fBlL+noRUVSnrAvSqXx95+my4nWiRKM5zR+TiL6omNzTWVQutMu6eo97mHavNWlo
5eniPPPJW1u0ePi6BjdGypKE7xzjbwuLsXpZQ1j0XlcqL0dH+Tp7fw9eDkzkTQXj3sFRunKkibzC
N+DY4eqHmUVPoc+IG0yRSwp/CJ8pwdOXq+nw6RbcDshKSx+rPkxC0xNEDA7o9W05ZY38fPDTrHR2
kdHA50JyrDMg7gn8omINLVzWiYTiHBRlgacjTDjhTiPw2jdkHAI3McF50CVcxp2HRbeE0ryGRAAF
Y2pcMf7h0hjaNbN4lfUC4ErB2w2lFWX1ZWEG2lF+hO9XUO0vj1GEpQ8VTDZ/pmNgVVFrVcFTHQ8Y
1RluSTwlPIv3pMmWXbnmrlWnl35WF+MaCxMsjkbyc8K9Zcpj6A+wkvbNey8RcTY81j9ki3Sgymdc
aiTJldfmTiP3b/IkUwURSLyEAVgz2e8jGmFHbqcwvaWrJowgOTRv9yWFbyxRSrt/f0FB7pMlzOlK
8az+KCEI+33CZGQqa9hG4lX55lktoRbb2snAAgxrh/kndbXFZ5IeZZZI/w1BhGVOmMCnTGhBzjGC
eNMfcG4fc+tY9M4D1Oev1JNbdjrR+FvHhjb0+Ph6MVS3AJgKmyHqrqRrmyCjgyPltgZo+j/nQfio
wl8gW0rfNvhQzbxS8wHE0bx1B7VfcJre+gozcTgXU4r8DDYUr0P6EQgYa8Zgou4Btsa9L2J1OfiM
m7GjtiGk9Ec6do7MOzTIFFgWnja6zF/BinfwvmF5Dpvsl8K8oy+cmXBijhUy5SHTWNcKXjPrqlzj
yEEkqFhiVsy1oE3Zfobcey1jgIFidzttwuScKZ8+6oXd+a0DcFsT9ggKs1TcGAD4zd2IBNgYF4nJ
GZ4jn8Cq7ed+jtCV/ypuM4M5AOkgdj+gHLRXzms5kNyCBeErvZoQI6iv9u8xOtTMY9PXvp/s5uV1
uKez1l8uwHKzkx/2EHUqWwRmQ8eYEfU2GwG1Ei8EgrzgbC/idXGm1dtZayYLjOij7RC6y8DVZxXP
cx4AGKS4aL4PeG460S9rrA7rRkQCkAL7zaLgYxh/BWG7A5cYnnQazi2uY1uDmUrvQhHeIXGDqIIn
ZuwNz0nKdRy+NOfzQK4xz61Av5XFCJCwNpkaDl8BMIEKIjFn/I4DFBnubhrz6+otF4R2fOnOxTjS
hmtWMDNvNOU9/fFzDdw4NiU8SOtixADHFGxHNmjwFRaJbtbitMV42PJafv4V9JF7L/zeDOQuNFGM
Yb3O5qFtDFc+R1usboyBp2aToppG21r3HtziqNGH68dnySt9FvuKNo8VSV89odg0wXCfA7uaOEHB
iXb7b1NaJ8zqzx/WdxS0w4O8KzUyuTUm6hF83WxlLVO2Ae4dAdTdF9oIRoLDfvpYcxXLA249mB+w
pCCQHoxlriN5hLg4g6XJJTkMqS+LKSzuZN1sisODRTxkD1I/DH5gWA3X8rqmDTt1IWt/ZNgSI/Ea
mQNsaAU5qHeB+wI48GMC4788/RLERZASmqMTWjSp2OTeU6xZh59ApltQvY5bfoMiYU1kGMmGHWxS
aCebcmxQ89MR34yZuYnwgQxox4QwvPUZSee3p2qjU31GgaxP5WpcQGYD8vyJollM1xyPRANQkFBm
my9fHzi1DHmDWgR4XplEmUch1znWZ1/CC6bjjr8M+F+Ik/J5/doMpUUH/+ZWf2Xr55JkdRh0tdNt
P8sqQnR2b8b9k1Em+p3hPUC3is2PEnSaEzHjQwYKv57e30oO0GOlmMFI7Dzpa3MXhi1zWJzNUIcg
rXXa1YWPjSCfE0J6QcOWYiSX32hvjDNtIFuDlyKW2jMVuSXkbSMSNWI30a2wGV7bZAKrbczIGzac
hG1rA5YnhSkuyBoZEexEXOR/nvryikWJGB7yWqSwX2ibtyf5zZi/Ma1/3KDXDV3uyH4zgKH15FlF
3puyBGTZDkbCYOt5UOfiI2Eta65NWEtuRczrdYDUxNqaH8R6lhtnbnK/yd2URuxi+h3O+TZAI0YY
a4K2mpAKMI9CqRltKtNuo/A1qw7RavJEDWSc5PMbnPygndAZRb9CpRBPpT2E/y2OJ9kcg3CRDF5g
sGdRIhTJSmanPLXxUqPf/Y7g+md28w2Tvn7THIvLstrccRWY3B9O9c3Esqb57LCxEow4CQoeLVh1
7Gy3wvD5QZZ6tBZWEcTNA10YLgOuaXrDO+AU3yEYe58obHDtwSbgMfswUy+mzK7Yl0Ce9Ct6daTt
Onm62NOQEpQwznHvvyKNt0MZ3nulGnBpNX/DHK2fZbDsv6yGXyX+AOYfLz/tXrn1LANztaKkYnDs
54WPjoiuTro1F/vBMFdwllGp+R8d8uYoeYsQ1CGkDcbpOu2dkwAiWSNp4Bfbix3dbYUlC54KP2PC
IrfhTKckgrPo7fliN833/MAbLnRn118dLecxYxU5Pdh8jyYHHQuC2I3xA6bpDFoIKBabvV1seU5I
p/ke3YcmedDFo7V14xfXMOncog56dVZdzUtQbJJzuusSVpouozk7J9o6Pd5vbGLUdfgeMT97Bhdc
nIM37kpvcoWog0n0I9ZmNJy/Ly7qwoKoQybQfnlG3sngq55nOxPPVRhfqNQUKG4e5atKKQzHf52t
0KYPWndAR2yCjyIztByQ/JiTjfZV29VB9jvsweBtg7pX5F9iOnNUp1Di0BRw/Fipv/pztclXyOEh
3JSmk+9l5pU7VUTT3YZHBpnZXPUbrhOIP8LUEWfF8XzOMfL0YzQ3ZhfcJrLxBb4F8vSTSJEUIeBQ
9tYVEY1kegX5Do2G0Eq91t1U+WJtiYeeFQyJ544mYsrAWvuZ3H9Kao2PbUqOvKV5UmGHQ+FmUXc5
gcaeZj8dvX1dtimmm/yQDpc9eZf0BAu++1W7lwOjGSCUQUBfiEATZ1F88AS73q6YpZ3U852Vhn6W
iWfhZZGn3qBryTwv0XexqwPfgajnDFkyqnpH/63WyZEGO/oZfmHXwV4C17KaZ0uKWHnfmeJTJtJB
NSC7o7tVezbUc0VV5WdX6sd8e4eYH1KvPOcK+2dvd2dSFih9MdnLF6JJVtzy+sidLBbhCZAJws8X
hR38C1GC4Sj1AQWBqUqJL2isXtn7KRnNrUvwwqrFJvB1ysTX7lz5eDreMq4BKNIPpmAzOowYM0MI
NtWohJNPr8K4IXKMTbcyrtStlBOpIBEDqQ5YlreoYHZkeBgOasZFNxD0PRXAUicgChDb/YSq3Yxk
sjChXzzsq4U3YzIGYwhg7r+CdtccYGH4z4V+EHGO7KHhCyNxsq+9jnWvCe9EsUC/s6Nsmj5+onYF
WqsPAmmU7BDXBjG9FjpOvhmt9MOmj4s8HCCFFpMFVmWn5NzuOj1Exdyg8csDzjl0jzTQDwkzKPZm
r1A92GgoQl/fej2vcRs8EyupIs5QVVzg0zEqDfq3nnUAC5N68UFuYLydvTKco9rQdqALyq4837FK
IQdRFXLxX/FRMrYoGqA/Mx1kKvNDKyhyr0Uo9vNxqs9VuqhTb5iNXplj4XQm1JE8dRbEyJyhEPIQ
fuUiE+mfZXp8wImcCdIFJ0uTY7J/e7SjruQLtyAIlH/ZY/8O18URBGshZOKmJtHy/ufLnjnCroEz
8KchZUoM24BuZoyFkCvyTf8e4/LMSsHrRpBlnR6ZF33shBElenNhoh77wgQzDzq83mOEt+IMAEnw
EGppMYsSaa9ffZ3gUyByR7Ge9nENI+gYXAjICwGDsIsTnrgjYfQrtApiz7i467WFWqP885wRjMQ5
Cs+X93+PozHLQSS8YHHsvwgh5a4Nxjmy36/xfBzZoYi3sU4SczTxkpBp8xJXWGrC34k8eo1FOUN/
xiRg8Qpu2Pq7q7Dj7AP4owF+LmIfAwqnwyr0et0LtpzgDAm782Eg/B+Fr2Aj3JQX3zgfrl443wmN
hB/DgEGEgHxzkZjY+yKOCCAaII7YFrs/KzwXS3DhjtjbI7nNfY0y5THn2KKoWVEEekLY+97AFuWw
/nvsxsJOv3RwpKRcFIn2/2SPInWaykk/fripXLEXi9RMi6Dc5s+9QOj4xaKehsIPVvAg4XHyHufd
lhV4JS0jtO0Y9j6xWVq+mlE6LhjSoed7Oxr6Wm2kJWLlR/3OO8Hudp67l52Ov9ACBrgyGu6l0gPZ
uU+y5IthFAW5jgPg0xkoywttmBVQe2vMnTCn4U1ZjhbBF2c8YcHCEpz7/X7V2OJPdRBGpZzH/eR8
FFyktz373opImwsWfpApHJqqu4AIhI3d0z4eNfyvYG41djW5u4yonat4SuGWXU7xtxYW1x+87RZ0
VJOnfT7/MaBFRM3iLOxrhXzE8FU4PRDh4WoI7UjFeUL+wSP2uArtdIN/JcxGdD9eshGmlug8hTaG
q5IN5Y+Hh/hlAxLlMkE09xCBMc35zC2fvRIEY0JPmFzsauD3P6RinBhwl3fHNTafff8DuwExhL5q
bkMkDNHxtcCiBtCXZzBhb13GrObgazLgwelTTyGdND2Edy4yJXMVOnLVGxoeOpOI5gMizQxhm/5D
VVLEboNBYNDELjtjtxn0iOzlYwZ1mhBuE/kl7e+17NyCS+MAj3HbKl4K7vnxwECB7xgD6c4bDctZ
9wCahoFc4XfmxSsD2JfiMGbNo42bD3xlW48yBVZL3Cykb0T+JkOcN/MUBK4TnIyggA7G1pqgrgTr
LvjxkEY1fEDesPlcpGt3XHwWyQISNoC3gUKeWaULd0a5TyPIoT7tfwMzY+8+DxfPnLPuSIAQoMYn
dJTWVWsIWlCwMkR2M42OIOCaYNdgU12Je5FXTe1MZh1/rszTKrpOXjRmPilr/iaS3O63m/MFtl/s
kD+OYP1bzI0XlLyCYkH+ykoyRhLcGBq4VXfjou7O+A6ViNuB4Q37USwAVRklxSsMo/KT/tVCmnSe
YXVmMs0s+Y0zXBAdATW2+CgBsRfon8D1Xz6MsKED3czgeGT4XqZbjKjGlv3aCifLf36rOpEEwtVV
cNyxu3PKqwnPCN3Spn3Z+ebT2nCKAG8/u0h2jXpebrgOuwcrjnKA0H53+DYmzA4Hk+PmWmbYw7Ca
v6ojs+SPGDNCCgaFXTLEVWKXZhnX6zvThElq+fbzFyNPYwJGAdpTABbgWkHYTCUEgpCL7p6walLH
Fy/5tf7U8JAbS3RPn02/rLIAEknx9IYPkblCArmvjkGfWASkbKEUo1y/NZTBHqF0tPItPAdWDbi/
wAotXcwa2EqXQfHc5xoCB6xm+TUBBIa5wV+PsM/p5wC26mqsR6sXMx5Os5MVAYbdzSxlrP8IUljE
7aF7O8oWMkZfYLcXLY3FOwRTq0KMRRiVOIiBuBGn7alv7GHufJjCQNXJj7ySiGqWHE4B6xT7QRGa
Y/JIMTpkdLvATHCU++oKH2k2g+8hxc8GNDlDFszI2HlLVNbglvYrd1902XII9jiI1zHgyBc8la7Z
oXXh3aEM4E4zX4KiY8HSTUMV373KeX499hIGUA94jtQoby+jbOQ4sBrA5mDijPrrvkAdeqGoIV5q
P2RghQZv8oxgmSJ+eQBmZtwLTiZ7JXp/7mio4MAIRF6ATi610Qt8mOSPzmkGdp+tqi5ket4o4/TO
hGF8p5w9klwD2xFjPaie7a7oJjlb/tOGnPNebKIVlgmDkzZwyL7jABZEGzywMxxm9FnrzAhbczTc
Xbq1jrHJwIEzxpGG2mso7kMdG4Un35Ka3t+/z7FpKxnxdxMwSY6OPB7uFDwhtPlTAaULwSH/QFjc
MPuQE8KV2wDdcVV2sya4r81ZClaTXeO1jht1x0Y0FvJBKHKA64zwV32E5AzdRfBYPdD7vdx2U274
IisGShHuZuZ19TcLFDv2w2kZjmkOIlACnqDVcYCHjHUcUiysCbscApQSdvTl3B/rdsPVYDa7fIQD
9ryV5081yHq/fvqDqewZjS/hDnoGYqq5dxZ3iq2dvH/OG3JyLCcGUmLoDqkbqDIKS1BGMcO2tWKS
m/6AFRLHmAAbyomBqgHd+wZHiO8MfBDCNe0AWGR7ZR3Dx4L8OVoUbiN7sGQ1VB+zFl3HKBk4qJtC
hahIlj8H0TjG7isVxjaXoHf5sACUW2XL8ezyaebKK8Gp2nO9s/Dqq/bxnRFXuCysQAo02ggN8Ue/
p7sjZhkkGG5gQ5kfueg0lGz+3u5UbpbN/Ye5y2fDHsSfwe8n95Tf5Dxggre+LNp9QUMhu73lfS7Y
X2SrZmEhXnqMtBua8lExUv0XW73z5Vg38xhLs/dWdtVptbAwcHs4+dsZ4pIDC1NBQnu4cFKdOxUs
92EpbAP6KyLGIbmFqOyVZTp/OBksgDfCRnwvOqdA7Q7XOPKGXH5UZXN5y4wcappAWQL027+vs/w9
7N3mG38x/7OgGKqun+UfkHXJFtXTtz5Og83+Kn3Ad7glOxNlL7XSmmEHIAwL4Y7agLrFh4T4hBa7
wZ4G6Ro+M0ijyeRhgjuCIAieeeaven8JmffAYiW57b59jEok+ImTHPIDNAWFhQoOggaBIcQ9AgF/
zrm7M2aXMV1LwqQfSb9a8JqoDAxIjmKj72+mX88AHocGiCD0sL4h0ynmbUwYL5DQNXRM02fwIB9w
qJ/QAOxiv1wla4W+ZARA4+PGwcDjijEtI29uCIknymgMau8BLLOGG6nCHbsxKJfYt1b4IcNtwux8
1tI+J/dTLchBKZRRUPjx5Sdb5+M0DeBGyj9QeibdSUHB0S0/R5IrMO1Fr/1z+ZHIN2UINbn/YoHB
CpCjjqlQu7Cfv4NiVS6Z/fKyItQ+6YwDxtRcs9wfHUXhur84EMdemIm1BKbNOwxLpQnf8KzD/jm6
154pDDiCOgn7lDHKMcuvcTp9DPZq6WkOl2VCTBZW081Cq85crmBCQDrz8fOqSuyJ3oeNbLiIL36+
4up2lFU54TUFUHAeXr0cEL6WiZlvNWNxYqrj9PO4cn7qifEa4Ws+++wwGWSliXAvId8QU0CqvJYx
7nvcJOIUvxgAc7Rpt7kgoGmUsVNd7PYru/vWjeERiyPT09jBK6CYPmoHiOky4cXZBs4m6PO1MSt/
PPCafr5skMH5xTSz35FnGO79er9WFN26t4k++zeThWnyGIG+ZutmwfwE6BqO0E3+GaxaeGQCwbbe
kx7LsX4OpeJdhpaGs17OzaQFMjuPCcPF/4jt1bln4Ttzn6TFsEHwRkpwTPp+Wz6YFO2BMnuNabEc
XP4IKWRX5uMnjBc0++EwjHDoELSgePtPJ1bvWw8UD0ktS0D9VYwux2IkMCDxyFkP5C3xIHhe8j+0
faK3FH5cOW2f6GCFD1dGqJf4r5uAJjBxQ3nxBxUYLoZDIu9BdMmGazpCtNEFPYSooYeEyjOm4rOM
oUlsEN8lugnRIAsfqZQBC27CwiCISV31jUWJK6yXxK8Q/RluhGPZTvmPFxOIfv0pPKlcVQwHaEXF
54U3nLA7fbsEHguNWu/8a9CEwZywT4THBvTInG4pPiP+PwnxIuVd/3v3YIjjbN7ujbGBdxNbouj+
xBOZnC/xZICT48o9nIBXkdSp02hCN6w5WKDsYFTyEMEUAgEQmm7TU5ZIm0fg1MSVsdbw1v+yYCcd
gV4ovQKNxWraP3x2g/bumXzSzn9AZRb4vTx/Utj+tBdyKP4zfWwZAUYyHJzLIAKBY6GHdcq8HXBF
fMcT987w3czF99H9YO/4LWP1fB1gpQEurl1N7trajcwdpT5ybYomeb57YlQMwYmJCE7GdHwML/6M
nS6kM/vA1G0LagQUENx/hNvTS9jU+SaMk52yEwZeOSJCFnS/2GhMZMVPCBdObCexjgBbZlxDm7L9
4GXTzt9uiyUlhdY0YQ7zdnkBwkWcUI/rVXjMsynT7wvx/X0uQkcYpiOIo3TFQ6Cdk14baNfhDtl8
xPEEHgEraJyoDRi5ifw5JvYYta4/mYfT34w+EGU5muaJShz2lZKzCEvNjr/5tIgMEWeEPBQQnMS5
0eDervsroQQrDPsne8M+9j7etW97z8pEEaR6wrPpX1pGih7vD1Ygm+iDQkDkmSGF/9Ps1WRk6WOY
Sj6EGHcGz91DrF4Q2Fz7M4XQCX0mQlgeNznI3AnlgrOXfGJXoN5HAbmK4cAlY4yAqYnICrwfRDCh
mIRMRHo4RgLnPUC7/zpqTDvIgMSVsGFERkh36FrLiKzuaxUWPO+Hvxk3OcQaEk19P5Q+Q3CmKhCg
lymhitLyvkhm1knEe1/m4rN8/99H1QSLwUlzaA4SXmgAg2RqIDlmVMFtBSGTc/ZaibtNgE54G7o7
DXOaZmFiqsJqwcJTY2woVhLFA7b2db/3xrvxF4AzRRN//8vMicIvfg4c7O48ThLDKpQ3vukLbzV5
Kn6ym2IJ/yVUpgrguOLES9Wfa87pS1gZnw4YGBvOcsm/7vLE9iYemX0SHkQd2lTxW8XHUkBZAi1P
/HKIs96p9764c3cCd/vC5G5XOqSjY17EW9uMN5iizC7fND4seOk4C6Lxa/baXeaOQa6nhJ7C1ufd
Oie2XudsVoCu5/ctPwrGBI5C2BrUx/qI4j1AH//n4tD78ZwRgAutBNFZz/i7d7/VPRwOlJ2o6nSU
o/BduGpE3g9jXKHSnjL2TmLvGfYXKmwyGkp9qkMTZscalSXJLHBGCWv03+sO0ZcIsBcxdLJXzNW9
6pSjDk/naznSYRm8ToWdL2GmOYtvId37Fwpn+fVIuwTlNUOGzZj5dQI7Iojl+qpQyWG/QWrjKeZN
mm617qMgvepfcShsmc19PSp4Hz0WCvn2chMxekKlChX7q5hLxKeVIwH76DTaukPU0kgIBbs50A90
btUroamInMlvIbzHjwXr1u3z/C8jDAKzs30Q34bkTaTOQTn9Ls7/3BOEX5pib+O/n0kpAf6U/dvI
WSy2QtGPDh/0b4xWDgsV8RAmKojmRh++g5i3xXaxFc4pIDsun9p+izwG4Sshwpq+v4GwVA8MS+Sj
L0ix8WobhBRlCw7s6l//MEFr19r6DhzrECHGW9ZL7EvgnlmjqBp/RF3gX7DEXpsX781shpUcSS/g
BsHzSvI92GA409x6QAIWX1aQwdocAKYIfSJEGrqyMVxLLOuRXRYiSBiadfxCkQJVa6/dJ8Pypyt/
nqVfPMc9xirAYVzW/HrUitgMQ+dCb2t5WOV3HDYadLwt2FyO9Ij8ChbQHHaSYr+/kJQh1qDJpRUc
HNOrAiozSU40wxI/Qr2ZOkS1I5IyPqOUwoEm4ht+APU/3hPISv5CWtpFfRI5pHdMNkS7GXBXsHqR
975CRKkdVXlMw5Kj71DGrRHqHJoYcLQOoAFBjpHJgszt4sZBGq7YiToH55KjKR1AGs4RQ6KpeitV
F0oNtSfsIsFfY/Gl53Hu657gl2wpJBQUbNkpHUCDtiMLPqtoe19Iaju832AyqFyc0CCX8o3JCHJR
iDtd8DggcB0B9dtq6hSRKwMOYDmfdN4Ai0zYvLb5TUdDT1RaLvK4c7l7XFWOw00bq0wTEFG58neK
5ZPqVwy2psABshGekjwXIhykLYFOoUiJv6GJomZLf3VE1bv6l11+dt9iAEBNg4TWT25ooRr/Yowu
RIgCMDNk+9FlyDYQcqMv62zthiV89k2CC1T4iD3Mrod+5z62yR5BXZ/TZtmWYBu/epvl91BCpoe7
cpBrny4Ec4hv4cp6v2KjN6pnr/xssegg818bxK18Y2bF807xCDUpurDPg39Aym/sF7UH31XLPPiv
mIoLjwcxRG6Q951pswxgDFwtgFeAFIBmuFI3PQIZwDkars6VeOX9Xp5i8OeJeQpuvPZgzXcgjvKw
dngxiSgcY0cVLLobBCzwi37am0bZccwFj8Rlemvs9G31Y83KcbdE+wDhAMl4fruTcNLABYV96yEJ
y+aDnnmja/qaPr4fGZzUsFaFS2l7ZlidpeMLYA7MG5067+PjqPX20bIBsDcHxfBUPSAUuDjEIBFo
dSfMn3CpvsyZt1COYi7n3m6SSB7jTyJyyTLbY+sJ6NpxURYpCKYrIlfQbmPayd9MiUd2T+Pr6Yvi
iFsIMsqbTHBwiCL9dYO5DdTlK9wzOLOecoLgT4YMt3x0Z+DJ6r8p/MYMeKfo4QjR3vagyQrqYh10
MIByUEGi+yrK2dBvFg+6pCA/Uyj+q/5EbfiEXMpQ4+lCp3xmocoeXS07EJcEGsHATX5LDsp8sKvY
SB4hA/weRQ8S1rURSONoPSj8KGcOrOF8fs+oB7O5gjiHfvLhMN5LxskqxrhTSqgOXjvtzWTC02Wn
lAKSpYG7otbB2a5nWMfm/VngwQti52q/yVj7bWmEYAmYIWwAsz3Q0CKoPQ3mcgZyZ+c5hnk0UjBJ
jrJgoqBARXk6sqi5YTv6j9KLl59rM4Kvg1keDFImiNayR3zOm6PMJhmYi3eEG1OUeK8f/h3K3gcB
gp0o/uWLL8LH+hDMmG342sdyEZ4BJuAWOtFIXqZynZiGfwGsIeQOn1hkadPnRJC2/vc0DwouoUcB
0mNNT7FzGKYi3gqO4RGI9LEnW3aWrGpu9FZMtcpzSpB1//vEmG/Ei71oITOnFn9ZmdqCcXUPsnFf
fLhNKoF9lEH/mHRiJIS7jfJADOlfDhRf0l+DB1MkGT9RnELAqTjjgM2zjo033UHxSUDZUPCbRwhN
ilfHTgTYeJUC4ULnmXfM8D80PwVgGSdz+2IdswKFSI2hj+svbSBWelFIq1u3LiyQYhvHXocRYCkv
PiNmXiDwN9z9wKMuP8W08U+OB+VA96EYQMIQige+QHPDPj86YQ0LiucH840zp9QSozASJZ3TCQUA
D6SktufMxziyeLJPHgW2kagXDyIzE9H1nYS9kSeNKRZllxkjC668jU/orZOvC0RGLtWPYyCQPbLU
PpZ03/yzZQm3sNwOkpDCjj8DKjoxsRS1qugcxYN7GA2BY3LfHdIZH+5E08rUkgfN65+do8HHEM2v
FhHc0Yz+GgP7EQ4u5HgJKOnfvFUMiAFrAjEQkxh2vsUEHPdMjCfxx/7nky3aWh7ecJ4EPOG2YB6M
ltC5RoHki8d/NJ3XkuJKEES/iAiMcK/yILwRghcCDR6EEZ6vvyfF3mVnd4ZBILW6q8tkZaY8Sg0w
PoP6aJ9xKKuwyzkSQTYRCNuaItWEg5n4VH7qpyEWSDnHCN5h/jzos1+TsgE+Ee+/sf80T96xTWbt
sm0Wofpj6gGgBkVYaV9ok93QOT7duHMIhAxY4Yky7bt36FKBF0P569njWQNgLiw6wU7J9ddxVO/R
jgHxv4L0Yxak4xISiCvu10jqC3xwMjy462J8odEE8NJQ/x6GVLmdLfTfd8JD4knnlzXQBV4sEh7x
KVNA54ZkJUmQ3O6JXtK8F82gkXDABaC3O2s/7fZVgrxxdzSCVcvEg+vipuGkZMVH8Kr0ohoIJkqq
D9EiipJsMnbec8MwinLmrLETFW9DriFHc2jVtIP2bMTPFDj5eebORMc1i6ksd296FV6hYj4VOCXP
KM07PRSZglhGDkgCg+wykMS83Sj0+0GUggc9m1Esb3amk4DnjGSN+fMvd2Y7MSG/QF4oautUZ2fp
gw7e5mCk6+AJXVDJrZvPFr/7fS5lVy6KhsXIR84yaPNTOxZDlUqz2ceEvIQzPiCIq6L3/4+Raqqq
d/NC6Fggo+iXWsepsd5dgi9ggfQvfQfVP6g+4BNJqz4O3stwadaDXs+BBZg4tNjJ0TELpgXsw9IY
qIqvu71tcrPe4w99HZzGX8bi+oMErIEFLNfL/nJJfZlp4a2P7fX6Yq3X/f6yH/aDgxk0h0xrQvwg
fFlfZMPBB1r0xDJM70htlwkhcdWcIan2E9Krcht0q9FaHCEvNtjxfQ2d8xwPpgTZL0c/wFNrNjQm
A24oz+sQRNkY4i7PbExmQBwX7FmR6CguMrN4P4J1QouYKjW/wRvnIIHh9bm6Icy3uGKhoM2UoREN
XI+Ouv4jOuFG8zehIv4w+3xbN7vEL2j5hf8nLqQhSRN3/9YU9Rf+aueFkOFyuXHBNizB4RC/lxnu
stnvk2eIxKqiWnuxqXo7jKbEbOyk/1T/bkQspNQaA8EZAA6uiGy6h74Ye0SWpa8NtwMuSJwMW0yS
ZYBX0GHWQApKQPwN7LmKsyLFPQlD/ITNDHNEMMQIOUhTS/04mzdMIqAh0lTWJPs9YiJGRpN10iWE
8gYe46rfx7+RpSHBkTYt2XGiPPGsKUrT4woUmDwtb0ORiLhOZX4iqtN5qh7qoT/UXAmW4at5hQPt
0aQ1QsQW6kyYxVX6f8tujWD42apH5046kg6flgj6e2Rlilit8BGqO5dAmCgayhsLHPy5Zu+/7qnu
ld9DQEt4q8et8zitHomTrClBAgPYw7aGuSzANQwLYiM/QNKdnN2uQyeBQeNOe44MAnzqkM3tZ2zW
dfc9c26NqvYbNkwSWeCPSZCrFWYPuLsG+pSCLTjVF/hWpF3DJKwP324SckXwIP743t5/cCJmJkSm
JO/R164UKZWgLyiirRdQWVH6p9Ag7wNqG57G+SJ1yyWWJABHuuC1Ynh/5tKZ8foOAdtSRZJxevA+
erfCEtRilnWcO+DIeLc8dqz3fAqSuovz8GiJ2koPWnZNURiDE3K0Tf1ytkpQSiJDq59tC5LjmnOe
CP8EGI8sEiMCVHZvgcp2ZBag8lmvZdr+V0yDqQVNXKNTc0pcgt5uiRQumbUtOzB5aMLIwsmq07pB
2ZAOf7311vuCgS7zkedARxgDpYirXPerX2q8p7+fCr1cSz658na/NOGjWWuDNHWuTJs2EMFK+/Rn
dC45qH6be1qt4d616kNSnKXud1nMW2Uw+VPua7UH50Nxb9X9Q5gsEI1LJmDo6Kdu8olNxhT5S5l6
4HagX3DOTdJ6l4baMWStZZ/3jTKF01+ekooNz4jBEjJC0rx0U2A5y73cUmlgAFBYVGzFb5TEMi37
AAuNS+aoT8MHcF+EQjd2FLG8RlDKZQRk4HKgk+AhWCFIhTO8gh587c4WVrD3H2lAb94mzwQwSuAe
/ZttQrJMYT+kov8GuoSlrfXzs8xtpVcF0/zg8CctISFZKBAxzp6eN5rpv/BH3tqlvBkfu+lWwWB9
Yz5WyQxUgloU4WPNTY55uxAY6KeNaf4O65+ABAUV8kr4BmS8TqFJqjTfaDiSMUqa1695Wj7v/p5K
cYpGHKwQVzh6yVqHJVe768/carXX2YpFwJgQRvEFy/3qF1EdqOzAtPn315qc1tsQ1gAbyiaQVV+r
Zjh1cgZdmN0avT86aE5WsqLuDNrk0KwXrBsU7gU/N0FueELHuPsaJM6Fwh0toQ2VtL9QeOTA0xoW
XACj/fKxONMwZoPGLBxdGjKSBW3d8w9KcM4LZ2VOj9W2B8iTv7fwDDlZCAmA2m7eAFo8usZgK5UK
7NsVi8CllRtWcy4MEPTbAPfcYDs6m7u7fWLfxaOFDjEp7p+Wtr5XdhDckQMhDMk81HrJqen/eVOZ
NBE5yBiz00NI/BMBhQgb7gaQRGhT/pHbQTry78+wUd706uMi3QlzKk5kRxzqo7QaH7xC5+5XrTLN
EOTnc9apxO42Qcnr8oCl9OCDuGTSux+YKWBTACUCTaqzrQ6O6N7C2MMd/ziPdb17+zg1umPNa3hq
lcGWwWZXmU8K1/am2ASkW+eMC3YputFy9O3kyfjQtb7f2mS6buskhESEZE8CLOjwha2VTi90IFr3
6AbkaJYjAhrW2l9ATvnmg1hzQ957W7BDQB3AJoYbAkJ8MyR+ihaY7KueK8720OnmPX3lP228GTrH
am2jSa6t9jEhJYCM5XvugoW4n024hOE+T5DQZc/O9rzEY1YUyI2SGWXMDQglJLv87NWa51qQDPJO
BfJ/Wm/2I1rezp39yFjPmyJ2UbKW5C1r8+eU4E+oPvBv04x/XsXG196UNj7IylL4dLSFSQpWLJzk
sfD5ko68jhPEab8j2DfN7GDWC5LgghDvR/vRy/lCIKZKyBtUJLhIphbWewSI4731EnhGcNJEKAin
D52b5C5Kzrxu7WFBpfut6nypktBwvKSE/zy75b0DzJpCIlvY9+nkLw5PFqvsx9dYwK8WcXM++HhX
/zucr34lKzCZbFk8cGtI3UmoeQ6l3LrSrrRfVq0NuMeiJda7rcVRAvc2u0yJjUE2kfxng8K6lx3P
8/iuYjq8Z6UdDB5JOmXIqTNz0TJ2Ai3K1Ootq8NdKBVvLS14h5ow3+VIrSu9Xh9qtR1bN0fKnWUz
DMt2GMm6kP4cZQsJmtwNZHowgBqh5KBpJCMxjA4cuWUSyFmq+OBUA/38Q4yKY1tc27+v6xVYQKdO
s3n3crA+FBCYRYf+Cw32yaFf7aCtMbxGk8owiSotyAKgyaqOc4vi8jM1eiiFLPMveBqNaRon49re
hKd79oKdB/J2m5Q48Exm7Ie4HFUfE0g6/XwJKX1l4nsldza79JSjlospn0uU/+kx57A34qLTGRzt
KWSz6oAjzmDUMVAGu5h5dq2Mi7e0xLF5U42h3MU2xCZBLDkpVs3vw34OCk4yPTkFinD6qjfP9o3k
CjoORdQGam4F4CsFu7xfUJO3nlEEmtYtHXMffAnOD8P0ENYGuQaiOsv7lLbW83rbqN5xivblwQde
Xk7sgTrsgVMskoq+sVlSh8SfCUrLM2/MHIDAKnUMCI6X35MUa/zdEIju7twwgnpYhUYbDP4dmDiE
a8di8yx1ifvisHwOqqAOXIMaiXuHs4VWMiI0FIGYSkn7tZseKmSn50n7Pnt0U4+UCa+HIqowhpcA
8OTFKzeq7Atc2pkEJAZk61Uh8aR2RJ0LrZLogGoJ6bRBSnFksION3N0WIVUjKU1+HKJ6erloljrC
n3anUQaKUtLdXGfFBiTiAxjJ4wTD5IlCkw0TOrWqo/5P17n2hRTGh7RLuV+lCURc0r359B1fDUK2
W3szKxuNF6QYe7dSw6MG2gFPbgIhEG2ViLQYq7TGD+x1Ll2O13HSfsC5PP3C3RMa3V0LbCqMdKeQ
z4G6wr09wMuv6K9JQzpqrjQsUsinUEcL0hO1ru3Hui53RPQkkSnXf1xAEPn6mLYQ8UWsXwjaep8u
iJ4zu8znat8ZMNF7oI5J0RiKDAuKGEzY3IKl6jrGhaDjDxDyjqTBywMcCMEC3FaHAHYFZCdilK5X
Lh1LVfrj604urtb9Kj6Il6f9mykCD/ANNPrbu7W38Om3N+McdWQC3yaXBdgaFkfERd7NIoj7om5B
cnTrleh78CuwckECevCvRxc96Pxys+Oc8whHlrZWMk3bp4NTGZCgLEz3V2EMKuQKYDfr0Yj+sIvf
wa7czRlkwdsnSFv7NETkLMTIaCVpFgB6DukaImlCeoJdl1xNMB+8DXSILH5ZKTfArdAGUzSL6GXl
rRIkCeERV7xdKgc5muqhivFvaf8DsJGyS86+LslFB7xbaXVewpEBlLiEfhIlyucgh13/OufRE/bR
KY3JpCAhJEdyBLk23Nhr/ApQdzCCz5BsN83ydfrlAflmORrlnViMjWtw9YU4uBJG6EE8OiAlSIB/
dQrdlPbWClyz8ndlpAkFrENcby2XctLpOidfiAgb+bMmEH/q+78MGvGavwbAT/5HxVEMBuVSiU9S
290ApPhVYCX68hV926VTSdEubSAh0wIfvYm+7RR3A1raDWhd+nBT9+MBLCcLRNogl3UzrP31EvGX
tUX+rzmkH2WtDPzQb5JhIA8/HCsrSG8RiI88eTAQFweblNPw45Ny0rPjceL6ZOpJNyBa4fKr4RiV
V2tctprDk+X3SazNzc54MT46nDQ/DZXV2g3XhKScCcV0c01pWDAOfrKXZZusxpEoKeiTIWFDwuDi
5xH5k6uR20b7fZYGmJXcPKVY7fI7v1sH88escfS/ima/5EWVjV7bvSJc/uDse/IaqIWqLPvwVPqM
iX2pWmYVyps1Uvw/SkjwKF0Vj472qHsgCOBnZclikhlxm6RTQKriRuICLgu2USVNuigVdeOzGaBe
HUUXclTyT/G7m4piMidj3lT6ZIPTPdrbq4o9Inci/2TW5trSlkKfWRsYvy5zhmD92046uhxxHWe/
1Hgo4igRAZGW4So4SZtnGAzl0UjXcRJKrkQ4+VT2ukTvXP+XN6xHNA4U8IKyAVk8wjfuzNmEp4Au
At4xF5AtqhFm4iwowAnC4GiRSUpwPRRxpQRpidmOCm6KU0XqZ3agCK1U4WjEe4rIi+4GXatyg3oA
V3W4ht9tu3NQ3nplZKzyQPR6+RcaInAfnFQX/6L7QhBIv67g08gFebvIiHSedq77JQaQXybP7JX5
ZRAfeQ8HzPQ3ejny8fUgrsSHgeRIJ0x7Vgf+A7wiAV7WzPYbPRgk8oIQCn0cXbKNS6JB0hGe4kYW
KMuTRFOfTNrBpBM1y5BxduQeqwQegFMIOoOgaoIzifEURhS6dYGAULgUnQDePvSzAEr/jYJGjU88
kuuUv8q8gUnW4ibpobuKp84Ap7ANaJjlTPHyX1IrVNyqyFUB8C+HpVhcMS2cKAirs9VzrZ+mnluz
ZkmPkvD6vUK3EW/OPDbq3e3ojTNLNRYhCN2kWhbi6iZxWeQD+UT9oLtK3wCcYSz0PmUgzXEtBZbB
oTmiGUhghtHJ1kRXGAYwl8OuoaJhXOSnfVgoztQ4IGdFDopSd5l9XOB36TtxxgUuJt9kVRCaZN9I
SGIPxrkI08hCdx0mwUiXXbtY0uXQ2ylTJ+9UY/QCwIXejPxQubRA83jZhzfZLOhgirAV8mDzH2sX
3lO/1OW7ewQDQG7XOj5obcKZriEtpS8K2PO2mp349S7c8FBCabfO+SRHhxjs4dVRllYdUps45+Zn
mHZf7c+/FmjyNqSiwMVnfWvXWLmd8vToVRsGdxJ1TPWRqbGNTjJZvS7gFkvGHTvI3864M11MO7Q+
OyR5PcnPgxtdeYPe4GROargqgGs6iwXUHpQSLuZkQk3TBAC5WAAYFKpOVPEwNztIgpHcBEulBAeT
h4lDNOEwF2gm9FjYWQTAPyF/fpNMDj/+L5NhxsuWdBCQYLqhvaoeOuG02DDIpoINdDQnGVyGGsrp
Fj4WA65ZGrKAlGcJsAezNhzn5IoeZrCg9NQZc4G6Tv3+Nw+ZY5gIGZSz88vK/Oax3kOf/Zu1pLwa
3NIsuNHn6zzU7Rf4H5MNBDCiVElVSlJuyl+qXVJhDxk7/WsKn3UDl0YdqPfu4qOHURgGv65ANkVR
X1MV0ZfuiCok2z49zWCoqDVPTxrWn9xks/Pj15+2pMxOauRoot7e6QxZZzqcDbAI1FN1l+GS5i4M
5++qlKDS0CqukuGnVYtlpSWh+Ev2Tobra7PYVEMJ856Ok0bFzxpqtPULnsFb0JhT8MV6Vshay3bP
OFDYpRcdHzLsinn1GnpcO7pX+v6X7VCuS1OXlgu6ygTykzUosOT10RRhZMEIy2OKMZkdy5LtOn9t
AE9Xi1Fn83vo3a6OztLlDErZtkdYTr8vFQNaZngn2cM41pamy6bTzH0is7R3ZfssNtlYmXYGQxYz
6bAnUWKSCBO/1xjNZqfGPIUJB/BHqxzlw0cfR3UF8ARqR9RlOgVdREp2xCzgJa93CGXMwyKlXnTJ
SWBSiiaSvk3ApP8mFZnA9cZlZWg0Pxb0NkPZEiyJwyCEy2qDdGnQxwXhz/Jhltk2+lWbMoEOYB3d
bbJ7GHzNMH3JQsvA6BJUEJGhJ6fAaBIy87QwZ1z+WhkHOqi4RPY8JF3+f2h70H3IPbIT0vKiPqNA
v8Iy6b/6FIYekKdiVMjP/hhZjc53qmom8RKVTRI3mBuSwrTJytzsve24NqDU6FBKnVKUxNZQE+3u
hqc2oFYpCFMvBT0MAau+6BrBU1N9sBpeFXx8bNQeJbAyafUkc5dIunq6UO1YqL0OVdHOAnCLm9ki
nuxUXPC3ncW0RTXZwRJpIbGwzCFQjVart6Khsddy9p00nHdZUzJh4wWAVnzCbJW1Wk+rRd3a23eq
3rQjz3M47Ad9zBeUS4yxMvu/fQ9WVw/oiUiBtIevgYX0tadpNYFecVjbfRaiL/5XjStRRp/btm2E
qkgxHZlWGnsaiDLXBJ44jlb1Cy+AJcBfPDCcM2VEler7mlQN2txfHCgtYGqKehf0jrQBFz0Mq6xl
SKUOS4pdfVmYXWaIJpwq17gSfK2zv0cv6OtjNC/+uQEywRzFXxjwEWJU6hvzvLwGFcRvK4PcSLdV
e4o4dFUvqDnXSSYhaRdUBT/HgnIvr3QAM2E1JNpPiAiIDRjH/pLKWEIJgV8rIe6UgaiWkA/OrDv9
viALOV4VEFlLBlxljm0L/89n7vvDYfNI66oujYI5M17zXc4ghpbPIwACP5vVGTg0CATP2lhjf20v
A0F4lVf7XXEU9lk4/ZBxfjlyubhwLpU//BfhTsmrh7eF+i4LkyE6dHSwRl0Axy9QRrqXKAWqiIgX
gt/NnejinFMWoziLqbo5ge7fbEa2ZtTNW2253iwwrFOcqYZu8Gaymy8zzEzgDbiZMnlK7uC6vW09
q5Bf1UcOUw149is+Yqt4KcBIWa3McMmcZw6TZhCKcvzL7Y/o1tXg9vEu+9oJMDrZvdEEeViqVEaZ
OaFsgjVlL7L6EcdpU4wyr0sXIcvJe/MUfe6k/hhEX5xl2ioR/iEdJ30uqrVdyKNlf5m69DE1ySFm
27PcJJn+NrEEhfVZrJfK38yCkw3qed0gCqIZJp8jtQzkus2yqu2A1KzgoKTjJHtiotdiExvRHamB
LxBiubM8l8st5NYREmiuL6lkAe8ubsgwPZhXCt82rmb/zc9WgKYlypkEmAGXj6m07Jyvwv7Frjjh
1mMBsIj+/XPz+a6/9/phuPzNbcaRnZq8KosAn0K1M03/uaNtv07R61dBU08D8Sxm4WWCHqQmRAyp
28E/Gv1lv26vqQIritHp/xwX3Hd9S07ULTO8aKIePZ+ZybLUMpcd0VAyPKOz9aZUMmLbldWRzVGi
9YPYodbFkfCSia01ZwY/1zqLeJhDigvI+Xbfil0J2zQrCfWygjuuAFOL6c5k5Tnt9pnV+flkXeCw
G2rCKhNrxnIizA9qNAMmbZe7wN+gzzJlnqmzQ5e755T/TaaaJxQnyIuIbSu1IwyfJoEhbG63q4UT
tbsxa6k7YzvVNKplKFOZO6Ho5bpnb0UAKaU0logufd/Q5f9KKf8y8DmOCCIZjzBWHjlvzWJq57gC
rJwRYwbAhEn2P77D8KggRJsOq5+TyGJIxe8KzQtgKggsbsTZsyi6aiut4ib9QhjdIm2/2HROm6L2
2x+MtvZgsOrtLO+vV9DyBMagWOBjyRoMwHHwETehPjiZX6QVRRo3liZIlRFvpKLEBpMvDbIEw1/w
93YZ8m7RNKAw7bUMswWTjb3HyUPceedwNxxEgTgsQXlyY5J0aEfcPJaIPqHm6TYR3bcHDeEn9Bw3
HfuhT2r8ed6KhYYNmumec9FKjJd8lfs1eKpv/DynjS/HAodvlZugw5hCUFqYoLPwu8Ht7O0E0YhH
MZ9ATE6UypP6bA9CiQGSOaZOQA95VZr3WGfsmcbOXN39wYD09skG5SNYAkONubFANHAg94CwzaK5
Gcg2cZ/g2kT4q1VvpdMfCScujAGDnsHDN06mxqZhRPDMAvwd4+rRJCkLFalDA34UOFIKrvaFrGjA
KmOZsTSPnrYDCCiyvQYDsOzD2UQvBCuf5Ywi/L8+lYv97rI4f3urXA1t+ViWudXHyuY7OExKHGmz
0V90hJlhXz6RHx4W5uf32YCOuO4RUHJYD2IC37PZ+6virayeWl6rwUiDFYUBDdvt7KiHFQE8JEAE
XqA3w9ZrFs2iWU6jPeg1VCPkbXeAQZD5ZrjAshDjX812joWbd1hEceJ3Qc1rPPAd5YwokQDNTUPZ
qUtLTo6c7grrQyVKuem/vWbusaSytaCVoESAHgRcS5I1kzP7Ds4HYR4dkW09/zteq4BzRQSISFhe
kRbeh/jq7v482DKXoz2Men62ZDgxbk34jRKWGFVxbnOXgVDWQ0XzilaxHuQ8hLFCyqBdsYgauMhZ
N5q1WdByjGuE0jhksvC/ZJGGTJdSN7sCmekt6CziR9mjDc0YAIWYxF2ZSv2Cj+E7YdDimG+IBjRY
yg/JHOg7Xs56Ysp2Z7Um9RpeKpgZE9XtkprIqriKjUp2EYkCKrE0SNe2zXP7gqTUwDi3Kr3Lp1Xr
veFChPHR3nbzENhNa72bu4FSgZbpdqWR61Ra2jE3TnZ3S76QNapV/d/mQL+jVaW3Qg/SbtRz4cJH
BY8ODCjuqR63KMnSI63zOfV2/rPeuMLLCotgDczRvGZtajXqsos33eg02T4XUAduOnsgpw+AxEyP
fePUSh90tLw+3UdhtN3REm0fQGHOSmbFgZftxk76gF0eKDUY1wr3lielLe69YYto06N1rfZ3oOAJ
b1tHtBkKDeMJxhkXtUqs26B4TO6j1KXRu85GlMJblvoH2hW7gDcilDqGtCOA59hAwPJxbvAY1GnN
HJajW+exRgeVNhRQCf6m/xrfxrXetU0LCn2Hb/hQyz6hoZXrpPG1XYCUPdeaD87BzTk0n/Ge3RDh
VRLlOToXTnZuwGt86hXb4TsgT0TUVOpRr7IBT3aP48K0NH3E9YbhMROo5T7od+HNvWd34yPrtaC6
vQlRKhgdrkGNXkyQlkAbn+6XfWQcv+iopHpgFqcPmDyMbrEHXzUkJwc0e2yYKb7adWrOZ51fAyq4
Lig0w+tCx0N4oCKYDM48rjxenVdnHxVXaA/etxJcoJ54goSZbDYd9YZ5xvSf3YT5TXNuzLvGx2EB
wUjrnFp0E0EivCNlcbceb3jpzQ38u+if2/e/TYdXQTy9gg9okSCA8/d42QmNBWg2Ht7miUQZTQus
Jnr8kdGBt/QpIuwC7ZFwghC/ge6fu9XxzZ27JZTva4CkoRlh0s8AtbvIpFlz8h5I9H07RWQOYE57
92GpLU0S1CVh3JBAaoEKm1gFcmSC7iM2dPjecPnRVwPzB8k8KOdGuqU9FnGVYrgjg361Luhtj+BW
9AzYItCkEHMXk3+9J7aoLPejd9G87Af7Ddpf+0OLpplCWdy44APIWGzO2DT4xcE4eMTsc9RyJ0an
cAbE9O5eotOosnD5GKrgs1yBppJjwwiZwi0qm+BokPG5wcf08LbGuvCwoFgmb2jtBh8AwWBAqIPn
e5c6SgHwsMIvjbdJ1jPxDlTamvUuKlygFGo2FAZF6nON786srL9ujuP3jdL0ZM0/kL6Fj3eLqZ8X
hxpcFIecc2bdkBreNvcXn4kDZfjOF1NMRP8OJ3WpmfX4MTv16vH92ayX/EohSCf1vIUmLIB3XIhz
dAcI6BR7FTiLrtaZvnB/C5V5ex4Vt06ab9B98Por0MzQOkcI/5GBqtsl+kRIKe+tFLkQxAe7N7f+
VQEQuvRdc+seZhQtYePHP0kvNmwrD8psyB7A93aiJx9GbLsGqh3yBZROS8EhSJxzM53eu9A1uO/l
8S83+dBWZiyugxPb1846N8+3VZmbWPffuW49+izAz1TW104eAvJgP/c2AUjPGwskOfqQQZwACFWD
GjhKRA6EoPmU3Z2/7TEtShD1OTmU4+lV+eD00YSU62KtX2AJkJr6COBi3JGrxZMmaYxcXzkywLM4
z497h52k5oODOQ8qIFeRB5nT7E1d/O/GNgZwkfZMMj7Qc3xxBBJQOxcaHNrl6N67rlA3QWZuh426
dE9QSpQdarbFMdwiZyY5heScA8ro/fD2qKcfHxIAS4HzZXw4FftMPngB2S/+S9q9TKvsigsDGuQm
paYEzzZME1GkVDywAN1DQJ55fe4/wlwDks5+fZQAV2F6wvAKIKQAvTfsKzS0wV+1mM+ufXhpXrRD
Iysv9C8jVkb8iWUXfeOT/wCk+jWp0n5HFVqKkGXN+yeoh1+24c2/DZLrkGdSPu5dF6Tbr7CCIGt4
mVYKXhlEA+0qd2jF0YpOyO+X/owFTcmwIuec1wdpIvuUQlYZHNMGP5YM5/Wyjwz0tb+n76nq32A0
PLrGxXrhZJykjVSCQu3gVijfk8r+mPW0f+kZaPewfCBITO33AfrsGHohIGkVXMRBqbVbnEo2V5aO
CpitCbf91t9OoQ1a02J24yiTD7tsKIzuUcpDt5ooEZJB7Meiyjq80u1WO63gx8/4B9l4biFSs39s
hyUy0bRGw2EkokhGAt5aRBdLf9+h+n45OrHuk/z60r0N9n8J6mlDbjr3K+cXmBTz6WUCO0k63VLv
hqzawYqziuvRA0Nbx/KD0EUbmB4VnDBA9FXrQaZnhsAI+4GByhNtZk8P1eWdCfP/9+We6FYZvN7w
TJsg9XIX26g5tzZ9i7VeAiiWnAgRe+Ze5FjCD/s6y0sUgI/FfBsvE9PKVvWAWZXkFPQcbOcgEWgI
gbKL0BJkUK8aXy5qOt1U3MLNf1OgocoJ63eZUO/lp00q4x0oQFol94uED719XiFgiT6sK+x6y297
9/eePnPmfVybfLgqEF50/S7o6MNoGiQJ4cEoeqik7FK4RdiCNk+/in7fFJeJ3ak4leamMcq/ABJA
IY3xek9gnBkbsHjdvPrTg87mWwSWZJ1hQgSo2tj4xx5s4/RPnt82JOnVxM3RQ9KrR/Dg1Am0Wyym
KsDi2YYdBkAglEYmv9p9nevX4QVpUThJUMQsTxRjUkjtUKOj2r11CniTNYtJuqsE9ZsDnf4rsc/M
RuAHRzpuZGXuZGNwYvYtdL7wZkDAVW6tB81gjBcJQ/A64C7YOXYZ6daCZV+Oyn/liEMf612HraNf
gv17vi61UJEcFoLn8A41dTjv7Fxgvciy7zqX0Y1et3HxZINVxPQzQ/CeGNxi/8GCBhA3e0GfvCtY
eSS0x3PSL92k92KPCOeTo1emF3t6LiAzN58xyct1MS+R6U4sek/ns/nisLj39pwpuA52fei0wDtc
1Ap4o42GGgh3D4Ug4kWoACriX0lAT9TtbXyD7HGPQ7s5EKMmbSbhDhpgZFdAYFj1uPKGcyNCkAIy
aiDbuDhsxKTXQMWQcHqs0RYqQRmDN1vzk8RUPh0VN7z8VdI8dUtBOahzr4veG7wm5LS9BwW0t5kf
JBdnf4YohQoTOcQNtvNjkYNnjIsLVt+Gybo3S8z6Lf2u2z/WCtjIhI61jXmcVhZ4SGmNZY1E5fGv
OkkOzsF6AgLDcSrDjAstsiSqXnUL1wFcYQ2QQ+JyDkBED+DJPvamYldpuADlNV/u413rFF4WpwXU
PemCjqvhFUKaDCXzGpeQ1Urhwn45EJxBtfJMvdKEJQn3XRkF2b3hQ45OzTNH57MJl8kD6unht3EZ
7riGjZ0zq1fnhiTCxW3cSMsgF9pI2g2yAkhabLucQG16n7BfG8sbXGRkLhDovHoVsM+whqG5VGA9
YOpsujwrezCubkLm/2UmD+BKpzKdye6b9ErBKxqw4Td2D69MkyaOMt4yu0UOgUprw1oEaoZA9HmE
YvQ8Sgfl8DNEOAm6WVFSp51qWF29TuZnlPbf7Uv/uEqGG7qGE3P8sjeNTevamgeF8N55duhJGxx6
Sc9wz6N5RENbEQtMJRphyQgtatSk04URnQbnURFhGei3wfeAFZ6b9TVdghUSCxe+nUfb4NO4Nk6d
2+i5OI9erOhOzb3DG3Ac1GCYJDMYQBGCUAfUzUUX1ohW2kmhvv06t9F7B0qI3koa1jDuIyhUFvfF
cbCZfhqnQb5oHgfHAYoSEGfPIUPeLHlL0vHNEq2g4YWv0yDX3nOGO1CGACbwMrAC+qURISUa7TvX
omkA5+4gjU3fG526g2On5F0Wlw7cBus7IsjHTj7ajY5hiS4v2M/AO31sNH3+jL+kaEI+kyINyiJ5
2XuCSVjDSc9E9NqBLaHOQ5seZJ30Pf/d+chXqVVDrqiwTkaMZdKjZXhwYQxrf3PQpovK3wNSpA/H
v7gIpCHYhvnQvxspVmSQuVkzWhxoO+M8Xy7aZGf4RHf9xEt9aN8hZ7gVIX54jOZBHaDPgDuQdqA+
tKbkWm4kkCD5D+ouAsd4LmgdjIlC2A9O3Xrn4m/D/N+Fs0U20S1GuVmlYB/Db/MRIS11/YNSHbDZ
g55z6o1TgHD4nkGp/bkoknjRJVDGjd21i9QhX5rab7CeRMh1+sT5roS0A8oguAnmBiJEkGitUuew
eoHBxGGmTFqwKvC4LYmsjTJM+HpttfOHMKq/7/IGm9VmjFHYwMkJDzCZqI0JEJ7F8pwYrKpl5aWn
7oqTduOdd4p5T14GSVIxs3klShl7Uk+Ic28MM4v2eAEeH4Xj7FdIc/M9GLqXebnREspex3LlM3LO
O9gOeSkfwdEGdFL4DOzMG5NjnnF9sME+rOY9/ptPoYp/wiQBBxanCT2L/SaSe1tPyF6IqMvtJ+52
TQxOvAPfl0l4O7T/UDp+wRCLKxz+zRuFgCSnAojX+DGG2eC2Kk3ePpyRbLL7ovMMkMCiE+AO507O
IrCkG/w7kaL4bjbHeMcAyec5kxcRMCO+BRwTVfvJHlV1PlJIv12/gvAXzSyrKyy2W3PEWRZivilM
QDTNkDtp31bJqt7hDdSsdh2jHNic974TnmCb54VzuzDZD+lCeKxuaAp+ALFv2qWA39OVfm2fhkS+
v1BDTo5IFM999QAAGzk3H+0Xr4hpm+gX/HsXwqkZ73nrX/CS4nJwH77G1cmNnEGK8/zpFAifScN3
8HjDyiKP5o6kuK+DErB/hFPYXVtfyOaKZu1rJSdCAAs+aTFQkrt0rx1cfRyNEhsZAMuSuKPZvM6z
Z/cBc1TdLuM9kRt9En5unRp4eiIFrAoRI3yJzPxOCZjOuwVxRx1yVMIXRBcguCs7imJwtKFWxssg
+bGflPcgR7wUWsatnZasSibZQ/Kh0KVySz/LGox9DWwM6HtWtzggiFbxQozZFYUFUPQPs7ARS0QC
GWut84QVj2wvqPeCQswUVCcMzZTGd96V/YLOiviJrBokqygSGPaTmc5ShFlhjruEKqR1w71A1Bb4
bh4xAY9vSoYNHb6Inco9ETwJl0hJCm/jaL2n1zRIcRWiB5WlggFfyVsAZatIrY4lmCfKN42N+V7l
psaksErRmgjv9J1/kHlgW6T/gfs3LY1KJKiPeHw2ngPeQkrBgL5TsnphfvHsvSf3mKV1GcJY0kdt
uVsfwKHJ4mXngz6OxcfSx2MGuTZAUL6JgYBqlhawvZ2S0sCkb12syockb2AsOaQ0Z4CcE5cLyxnl
aNY+rp1NB809uBbc4tzPs5KRKjINqCUYxOUFmpCs4wL9rAn5GXItGC1jVLUKAxITcXH0OaEaYpIN
OcUAx2Elw+pjz/Gljuvv4DThHI9DXPRD/zo7N+9D0v5WtV2mL/jbLvq7VnnwjufTq2E/ng6Gw2C5
MbDwNVCjHF/7896FAK4/X7IysSL8iznBXmkJ2rUG5wk9LFbijS/C78i7Y1xy+ET0R+6az/20emnm
yt4W9FutxRKE7g0/8IJR30E+Fec/3guF1hnRw2f1GnxHn85DduC6Ku1czgK38RfbHGbnWSWcr+t/
8z6dcpv4kqNOWLKfkzlc4jYmrXA3c+jyxPf43oXvhoW+we5G9T8i9DJ9OrSfDx4Mwg1HPa5Mk9V5
hQGs9Aw7abHzooh+CA6zN2JflUa5c5tegY9XJscZAh6QIo3pqoNPKdfa4oMU41yv6F+an0Y6eNOf
/AQyuvWTUeUPqoVmZXiO6LIPcoMvKekA/b/BYXyc1Fqbdq238w6rNM4N6oNabzussM/4OI+1BW7Z
d3RaQhS6JEajpQNh9lyUo2WoliI5ZG5HpRECgP6+iA1BJZjt0v1O851NmGc29liou86hQ3qv8wrf
vOAQ8LbPkdF8Rif20KdPowBUmFiY49ykHaeypqcflxnrUKxZR5qrUtxQBcKnm0/Akq/aRCWQi8L4
OgfGhiAfXVFdOicEeFTu/puZkLnhvtPGDQasfeONYA3saRf6b1oVWNYL6/TPqFqov8Ek+MfqbFdR
1y2QDLPqo/Lw7F9adJdhLphzVXOP/Gxs0C6P8CPZThge2zs07rg6LOcQ8ek6e20V5xVmsd3BrcXw
wmM+SB+SfIT6ghk0vK/qywqaRs9uOizE81rJI/wlxwJqDuIXqEe9xL/O9l0mMInT5sm/riBAPpSt
6rjSSiKamzq7VRWC0ZqoFPMozsbkSD+zdFmCkbNiIhwApSwaodhlY7x9QbLQ+o+k81pWVInC8BNZ
BSICt5KTiFlvLHUrKqIoKODTn6/n1Jwws2cHA3T3+uMAPANT3cV6kdXDnIps5tVYUnBBEnQb3U4Y
EhTNbjl9bHiMd5RO4NqsDegTLNoj0sfAkjd8ZsWguvhCWK6ZI3l7CGTwi1N/w857s6QT4b8O4bxk
VfcEsBm9IwHxklhNRlNmc+vRRndJ2L0K+3XiuE0y+GgXDOzMoyKBPPElGcccBAJcSIhynmfNEEhF
HUHfMqz1jngtyBSii6qc0Pk73oESkLzsALxdPYyuDL6fJbdRP+BCGQQdolWYfS5MIC8A5ik7aIU7
YkbVT9gsrlv27/rAy8gNfNVMEeT83vyDHYA3vj6dqZ8l1cZVJeKDd7J7+7qQCl+wTe14eyY6kM8Q
omYh7KI6MoMpd1KERdgDmw8SjV8GWYcWuA7hC81Iorl8w6s4oXBuR6VMrIwenfjWPMVhSqgqCxQh
i8RzkFHQmzepNlOOnzMdq1QqVMtiiYnXvcXv+E7OwM3XEsIVXDpeJp3Xi5h7t3xTBJXa8eLfot+6
Hw9pezE8KA0WWzdDzSKzXcMXoTfetuuGZeqzZ0u+z/O94ggEj/tugv3rRuJab0MAH4hWc8aqU+17
62wKkBs+U2Gle1lUHoNcvhXrMaGe0QdZxGl/BYXaNHvWu0gGVjRGu7ReEx7Sv7MYitQkHfCkCPv0
O+fTZl9MtfVjkv9G65wjxp4LVrxJ2yJ9xe1MjriGFaELKf+e2ztCwIxxkDnWw4ltiiOMh+wuIHv6
O8uDgU8s84yoW04jDNwvtObXEZFd4j8smMEQZLTb440JK97qoJSsuyMoFA3uKPdq2t2vJp1i5/6i
mCIRADNpluBbQKK9I8+Nl2B4NsTxpcKBdjTWuAYpc6afm+DWACA+BBn/4zprBKbGJQ9zZgg3pHCr
cY4ixRjykwZTl114RqkvQw1iRf2fGKWyIWlg7BpBmFoxezuCbgAC8XGynPK384FnwvnM50AowzC+
7BA9p5zAzKIVFdzi27pEIpWNv5dnAzREdxNQJC2vbje9rqTxcAFOMm0Jj8EtwfcVIpjHP+d0j5Rl
ba7RPz6M0fdGT+83kf128ptUQRX8ZlL6wmexG6OgPb1oAOdMh79C434TEw+NUvsqkMbPVX9qRBea
ip7hZSFOQvfgjtuqw8IKX4Na7gWPJBQSdCoCIz/p6hCa4OtYmAYyjxBRcgMbu2PzLCfXUF0pXnWS
w2vaxOJ8SyJZQIH1vPbvBJq30QPb3YB6yAemYe6ypEX4rxCgLSdycoskV495VOkdEpoXnJTBS5SR
ikU9SC+sgj6ag4TXxH55H341Hj3saGN29sP9t5o3Hush2RCyXyHbVnDK4wsXpm0XiwmYlFBk/IQh
e1V5Br0KEjFEmaNMNN4KId2iMMSBSuOWfHqinb11hByU6EXhVtdtpjM3RUAYk9OMvPDjkb7DTQq7
5xOL/8+oguPKQXeD6CWDOiZMBMcHzY68sBfancjqQ40jsjl+EOOCmRbMToW2k1ONOeSJndESo4F+
8k4LrUvN+/RxX2bh3hM4MouJJbglP8rTH9BRIj5OCWXsonL4CzEVIUYSofrlhkju7c/zs4B1Mo+V
aR8FSGZrh0ciLYqUeIawTtqQKSbpTtxXP33EPnQhgJkcbEHYEf29GGKu5k95cHe6k7wS+o0bD6Ja
KFiwq/hh1VihMpyGwu1BUtOmv/hyAQieHscBhtXSeVjGSo1uDlxKSmdzhPUpxSrG0iA7wuoIKm1T
LYNWRHTKv4Bl6Xwl5YrnQHU3YNMvZPh7JJ+TCKfGAOkU2MxUr9piy8Jyxl6APZJUUOhB3GYWF9vo
inWxntSTCxaQ5NDO6cxpvXguVgv9zJFnxus2Uj2VAeR829R/AOUxJmts09z9w7O03PZjCOzp15c9
OSwPVYpR/DXlLzno/Y+bKtZged88rIb/smb1DhxbX7Ra4Zq0mxNn01eapyDZzHYJ0598gL1gYJ3V
KzbbbDvwAYr9e7iLdI4cGw7cDMtkAzM/5gGUVLGgbpw8MVzu1nUhhnBkoOQZUyDO4tkKEpXBFK8s
IzbHj4wyFlPQn4ni8aKQjEOFK95N0DesJFAvTA5zaZPH9argzQd3ZzwGg9tkAd0rVmHXHsjBNTXG
3/BuDQjlGE4eDrS+SXR+oqw+sb6RcZKWjrbi8VHtW8/0ZTeW4s+CS3emUkO9hL5CsDIIiIMUtn22
A04D7Co6i7hivSeDczk3HC5Tvwju6M9DZnaFx1FPHnTd5/Zu8ozzsMV4UfIZeVrDTGQewPhEiVSv
2V42+OTJOEYecGUWhHawHwj8/WIMGsw6PyCbYQTWyhZQf1yrZSl5C6mkHFzevjr0kAKQPMGqK2QX
1Cdy6wlvxDoDJkeSzOVVk9NTVj7AWENsei+qsbqs62O+VOcAtvIfwYVX8pBp+9z/DHEywo5Rne+I
+2uA7YrOWZGniJsePou5L1/SEId2imTF3b5tQH1w1tyC+/ZBfCNHY6B3DhecPtz+uKb/EbiC5mUy
7JkxCKzibRAZ4lccqMyzX7ugtC2+rm4Rj4kzR6CtIXtInacpzRSlOxQUWf2ZPntAGxEqAf08uv49
5/q6Hg++xDuOqCEDA6vHjf8W0mNu0XouIjiH9g88AJRgN8KjXQKaKQCwdrkO1Yx6F32czXrEStG7
ZBeTdn/jHbcLJEfr1i1m78UwrKfDw+CgDUb3FNI+zdfgbYDt5P0NcFqQ5vUHpqizkYxI69VOtMtd
mOhYVwC4shHzNhYcS/n6KgMXvZjeh5zRyqThWAbIxXp6qmABTu/UAGxidSUiA80B9lp+wPOvB5Wx
Ezjm9Y984DfNgQV45G606awhOCwEE+IsTvmANKT2U+Gluk+SYktbRYu4s3gwfcBmTtCLwWG3E2N7
exqEPNDi2G6LWZk+FiRY3RkdsFdDE3OH3zgVmgqdggsDuPyk0OGUDpAaAJcORh+s7Iy3KEDRCaoO
F6RE7xBRJoXAYMBUjI8p963Pvg8g0LOrnl1+RY9qs79tlON1qS/yc1mRjGxJmokZi/FGct8Wokkk
dWTI3ezdxyFAmNMmihXM1DiStU2fuNcrFDPE4D8iD43N6rmlDITlu0pzztfFlH4vxjI6eTjegMgM
gFYay+JM/vsIQmbHlvtcQenVfDIQ7bYnOVyKRnQfkDVnP0v7qnidbCu4MTQ23N/TyXeWgT9DNvul
XUE6Py0SJ3GtDggu8QvskwzyK7rB5Lf9P2hCuvHOsHjxL7ndQ0tF5jKWQt6Fn+hvxvzfEpGqkszO
7Wu3hEByRWCX5jIorSuigC0XDpklkTSmtBBkGVydRf5iDX5mPYFWq9hMoTJRQLMkwZ04YI10Qd+I
2y7pAmAyWr2RY29200tm9g8/MAJKmkeDFdctrVA9i7pvvV7VmtnXR8o+P77+tL1xavzP325d8uJ9
zS9jCz5rhIN/drl8CsxdPQvcv07vXkPUHMzoc7TZJdc5sLqjpi/Gwk1/ffWBTQC0jVSnn0l0fxEv
PX36b+9KDNLO6yeD42XPZWw2jv02h07l01sDFFoGY1p7HDXAh03wt9ueLyJOTnGHlpxelhqPNaHm
+nydDNb99e9csTgc8aFPBdHBlV+f2jifPZPWFZFAZPcRsEzBmc/NGmw092drbm0bMdHrRC8d3S8F
R63AP3tTEObhZrghbWX2mGkiWTYwQuraow/6nnLynRmhxCkcSGBf+znIOWWeNGqOpBh6z6Dh2Lq8
/N5BCW/rx4bUECFdoHmu2fNO0YPHJHmlkBso9zRghSNIhNucAw9zAk41NttjJ4+6SX2QmF8PV/eX
1lzWC0EGkMvhZ5OO0kVwBsK0iahk8N3esJuyXpWon+H3386V+Wj/IXr9/MSPSxZn57w4fqGH4QzP
kmSMGmtDI8BEcyXYVIpWdEA66FrnQ6fk1ySv8CWGBWF9zngv0CTzHRFqvWH3KV2lUWD0isolf+bx
EkJY7ltuJ1pZRhl0Do78TTVplyXcka0FfDmXi9ox5zhU0F7NH1Kg4O0uICi6EamHCl1RQ7seS87i
W46HF5sf3i6lQW1yODtOnhOZyr866CtmrizrpeoCMJ/5qVxVKgQ/mf1YQ+qltH4sP4zNoDrBbgbh
Il9MEezJ/oiOcCslStpYGnWpnaNgmycHwK0cOTBMOdz5O59WgngY1cEgqYP7WZ6SyRL8xtqCOnJT
ibkBgh1X9W35c6tNBgYYlmEWKdt+8qFPdCRtoEAyvkFJOgtNBr39N3wu3uHwr795hITKotO5Ha6L
3eZGm5bgF+Nmcl89+KWM+/N2Wm26iTq+H5Q4iyRcNgOfSolFRVlobysduySLyvAavSBRXB6JR4ZS
KI/pqh8r03fov8P+prRfVt8nVCb9BXoCRSc5XNw8oze3kZZ+g6+Jz4bLfedNuJN81c2id0iVul9Z
LZ/SmiKBm/YD0kgN0lWRSZm0jcalW4+B1if5ymDqKKkmRG3CTVXGSLLGIqZgtCATkRP+CLbVmr1N
/uSl+MO9sPGQR1Dg+EYpjo/0CnpNFTe6x7107pYNWVz0KnNl/NNxhGqSnXd7wkJDoLfiUByG0xeh
59lMHyv+JfoQgU7PHzMH+Sv7pqOXc0SuRb7k/+pMwBAHkZEupf2AauSoI1l9qVEOi183uEdq0k/V
mcih90JLN0m/Myxqi/AtC5MMGzE6+RR7gGH9pcJBoPpIjDGEIULkYymfFe7s1PqQUmhgufm/HgHN
8SVOaV5DnKw5H4Yjwwr/0j8y8E9DTrz/MDR2XPA0kJaHSTlEwc5L5grAwKTDg8CfoMegrv4M5Ln/
/lQcXuCzAMVEhwtD/k8OucOpVmJbMEDN4+Hq4wnPDSGAwFOkemOAkGg5odCx14A9joYyExuBIggj
TWPDXqNwBiMlTBRuj5p/35y+PxAzrRk1KFTZXWC2dA5fIxI+Tj2YI9QLEGccWViwMK4TBsZQB5vF
VQJNCwIm0R9EP475pL8LSCpH52OxydxgcAUHXSTyNdBqp5OIoAip0M59+GG42kHlf5Bs6Rap1ZgE
+9artnVgNV30eqhmP7oxdNBqQcg3uUAQLSCldfACnxBL/OUevMuJRFH44CS1YZ9otbVeB8N11c1Y
tnqSZ7gkb19iaNY++cVggnYb0G8C3rBM7/uKUPCRQbO9zf6kYXKn5bEFsqB+JSf2RzsO73RvIxa0
+O9bB4BHsw5ZbBOiSv+YSxmrEhmyS0xIq62VgMXzgsoRfRgQvUk2cO+2akS00nB0ZKGEet4Thjpw
bh4HwgfjF2qql/nJ3Nsn4llS+wHeTDMHR7j9DZbL1I/l55ABjlce7UCY4GC8S50VckeWv3xJ1f3A
UbJ5nc0vXuvSaUMWVC8u/r6yn12tAiVcN3ufZdqICVKEwELjJXl9jlp0g+MKvMHFIMwUx0O/IvD7
6X5qX/vZF8kkTJi+9/Y1uesE3q3yKh2qJ1pQ3vRI/0zVpdULaj8hUoWEIY3VsgNgUG265z8knrOf
yoSUefXPZoshko9TM/3WpG70Kf2Fsae348dJ/fjo2VfoOrFEkU/+pEPgTDKKWaOeKOzOCF7H3Hzc
1jX+kcat7tMhVn9EcmSrdWIfYcP/I0n3+nf903o2KbscSe4Pi3avG2sGy5sIqOZI44Jkq9hmONfG
2QNEyh72zN+WvYZS0R1lhFcKGrn4OR5DkhPzQZ/X7tAOTRGMWs3aOGhm/fCVDFAlaJnf6PF7UcF8
wuWSbYL6KuKgjE4bnQOXreieRFCQ/TXJmwPXgr3zt7x3VrHhuSIQeO/l+Bv35jBpEHlPjpm4g3RB
CjAvEiiEzuZz9yhBg7jUkUQ+RpznkPDVf/LALJ7u0zAb+mqwwe/c4d0zBsvGhoZAWMaQz7GaCivI
y45h7mL2YUDxgMNb1LDsttaHy7SGyDp0i8GxQE+xBPVDKFch2MU9V4gQMT1lEiRzb1lS6cWjgcCg
rhFB1YCumtrmM7S7CLYa7mbghxztc2KJd4wyozfHAQJLuxEf/HWrgr6bPOKn9DnkA6TdvXzaB579
uIN/CHfNoUsxC+oSPjTdWirEIDtITZeByUNiSKCwl68m6e3Wt1SEh4BA5fibsUD4DzJSA3DfXvDt
BVd6fP59TRnFujs8w+bUrzlMKjqvHtmphmsMhOZL1jykjR+E9JhZybn8kTSh4RO3eeBIu5j7OnY6
3afC+M0BLHuci4eLwvs9WiOAq8HkBf/iDX7e8OZT0VeozlN27xeLMZtvhkKS213GDgF0OkR2f2mF
2EvdBTJlA8BcmCl4IXVaUMiQsZGS/t7EH9AdaP0qG3kjTwKalNbFHpSsZj0ulo6y8u4g5KuGIe0D
hAVCEUODtLK100wixBCn0bb8BWLlzEW4ZuHW2mHHIF1Rn/R6nNrbtqkgOdHw6QxCL8asXXmsRNIR
TbnaeFBNrjuLhhadM9AzYaOqeamOH/Db0oSW/s0KQWLxihIWtx/YxenntgP/zXxKtBCxAacb5nmN
t8rSH/bVMCsEjlxXyrxm8XnNpW4rIeoafvZ03MkQF8aYDIUFacqmvP/GbGnQVxzOvkKg+XDrtDpD
oX+R3xGWJyFRgSmDB2pl5NC73KanjtpUJKUIgQuYpssfoD8/suXtgbTjHuKC+hEvaFGQAPOOCJUD
BU0H1A/PFDgBgxMF/d/hZWsAjoxajkZL9HRJOyHGASmdGuXp7SiRWfraopf/0XC6fEzef0yoPCIe
ppL0/vorAzLJKlbXRPhalQQCERj9uzY8hbaWPoShkTyReGWE0hFFBx3jFDZeyUN5+K5k5xbfFrdF
dchmRgRIucjHAO6T2yIH1sVLM70l36Q6D868JNJiuIEMLqH0DyWoCC+FoMsp97qmzxM8cHPSHAmI
qjxkW8gkdcrpUivtXbRLqmQXsiSWYyXIIjQsvb3kG2m7NAL+HxN6lBpxAy1LDBNy/81tJZhSggdZ
/RpBNFUnmjvxcypWjzaA3Pyc+tBi0IGnPqX2D5vQcVrMmekyN7chuBvR+rkjlQ0gbYuE53XUkwEv
4ExyrrFOstuEsEOiDy/7L7bz7dB6hMiGeqWLowY6OksFGYYWhiaSEzKRh1NNYf+Ic4lYPbiRxM3l
cEkKJ8Vw8/W4hnFTMW5b/xvrwNrsE5m65FEh7HimEJB8R0gzpDeATKCHlyNK4/sRnFAGyqBy9EIW
Fn4OYUm7OGjj3dwd+rXHv+EXBYuoZm69b0hDp41YvshYkUdGbh56I64NBH6FrQE3IiuJb8IToe8R
+d42V1D79WusFaZ0yoN/Zti+3YKqMSv4t3nm3SZdnG8RNKASgDaM9Hm5+oIryqGykk5v8OknWZ9Z
KpJ5ae+89yyNIH1EzFf0kh4Wjw/bDRu013pcobUUXQH6KyrooaBcqk5gcejckCqS5mw0Kuiv60hh
fcnSHUsMxBfnfwpy7HZmHBSqeZnHVesuUyVLNYY/ILG/Z9azd9JthdGDVxmX5NUCtuRLCSdHZ/WH
ylj+J5VBL36vLJhU0GZS2Yajdv7htt20sx6zFrt05iKVxsvElnarrEJJK/a0B2Qf8tCutfqfN0BM
0ALM6VRqfZB4t5AEOdUQ/VHGxduE6tV+X6c9PkNFs992K6kh93OfP8MShTnntgaNYU8FHSGiEsnM
k7NPqR9yxPHdC9qqt2KTMJ43a53xIZpXe8oZOpn1spJwEpPU9kFV+QOQ7Cg2VvstCkDwS5SZcj96
d84PnHzI8QEwSzOSWj1+sviG8p2oTWZWzFdSvvqhNif5Bc4L+BsbSEG2ltOx1Up+fxhCYbKOP+rA
yB08CIrC2QzC/Sv0cwIV7YXlkXgGvHnPZRNWCOKmn6ShSkpmZKlWL+ajKlCJ34KuQPkFNiGdCKw4
VJxIEMtuVOc2A/aGzjsL5nBJYM+pXDMMvc5o5iGBOQygasj3nMeWnz1yD244nt99Ju0He1Z3ADFk
+98NP5rv2cP/BcqXQO6w/rMvsqdX+8ccHQXr4PqDkwnhBHKn11SKkQdfl/c5SrTVcK5Nv1TAgmny
pKSpnPSF2NHjB3SdXR/Vv98GsQGp92EP45ZyhIw8YibjKfifg5hpGF9WSIvUvz7KCv5KnRXT3tpY
45yB3RQy3G0Wo91THoGMukOl6Sy9slQhfPjaCMaQ1mhvU6yLmVluQBwBWjTFpJf0iPJqt8VbwSte
rUTKyyfACIHsd+fI4PD0PTYTQIPeokSE9k4GJwwVRWkq0eXPOIIdLo2/Zw2R+YuKBbxGt8AUJYEh
T6REmr2aUVuZKN5ZmVViMk6Yo2p4pe+fREMU49eUExnCdTpt9YeLywU5PUcqtnskUXhDaqI8tvLm
sxJD3s2qN+91vkQToiTXPcg+f60vBuN6UzidT/Kb15tQVxMxSsRUZ6ZaomwQePGaMR6j7x/GFLnS
WcRtEJU+SamkbxszvlPMyaR0htHOQ7CGwZbOxymMwx+r94b1W325oBIJfBKOOwlKtc+3vy+Yutnq
bjF10/49aujEvghB84xjW6zavXEZCWOMqJvkqvoK9gwr2giNSYfrX500q8+KYZVLmTb1V0Juty94
sUFAFIrwW4FhXLCGvWe/FSupe3eIbVlo0+zUm6IGjF/xbyVHN3q1b06LtfKT4mZZalwS+L0medwX
1Kubx6V39W8ok/LgdUI25UIGQ71mLJ0jNbn5P0+DbkPFYX/c4WQYXV1uUR/5B51qd/cDL3+dqtFj
UrCv5qm8IlQieoaocAnz7I25xjJqN9kwIJyUgxoVe05JJOPKSUajiCqiPjR8JeKJvaPmzFkgzE+w
V8b6zWzHke5O3a9L+9GzH6C6EAvCET0Bb14GfLVklWbt4DytT6XVGdX/RtvkM3WSccVtsgPKByZ7
VC47hoLpbtqPBylp2pMPIEYTsJZeIkH4NqvMGYyH7ht8MkPZS5OI/wxEty/hsK5oj2sOlwWXSc97
2X0AiswkVRutEWWi7K8BYkEMV3pQT/Cl8VTDJ0U4O+/qlt5uLq+GEw4X19Nw81wrW36rbt+wSWBV
JVjVZUXIs/s+aOjhpMkO4dVgg0K1N33GEhwnHe1hC5E7WL4C2SN1D9/wY64epTMstYsp8MyMcxM0
mFfxgF7ue/JNdr4yldPBHBlut+k20uS+ByI+S8fmKG0k322npdd9fa5cVLXljHclpnN1xsuepdet
sZJXF8yxb/Oimi17CFm7mQMm+55wVm0e7hPsio2TV7HxdmOAEWlqFctdyvmiOd+i4bgKjY36ly9h
4sE7EWeu2b2XxZnT9GupzvL9B2Q/gX5C8vZC9yEtSjh+lNSBFmbi1Q4fMVFg4w9e0GrBIQhPUbWA
3ZRO978+6bsIh3jjsE24kq16RawhNc8WQpuYMC1KYD4zjurN+kmyEas4hJsxE9n6jat4F5JzrxAb
ui+ypLXFlzjE82u94yyKogC0B6Joj0UJBQf83Yx+g38VyR2iy+aftpCnifNThTnm3r2YOzZOjlSM
XUdhZB4ErzNLJkQbe49QlQzSzxnJBHyEq6IZ75baEZHauEQ3Xh64n3zN3R2vk8f+vc/nxHnGvS1q
9/uegx9A81o5a9t2KtVWdtI33wOHs3b1hE+V0VNfnG/YkqPAGyf+yDJaJkrU4E7SN+xShkkF70rn
UMpZqDYHuVUqdja07scnZaOXiYKDSCIq2/rhDEJCTN7sExq1L21/1BgpgWy4A4manDF9ZS+FKnCz
IRq8mF0q//KOdc0qgb5J6i7sO0aibXl8sBkTCaIKLgxcbDCtucLYXJhW4KlBqyClgmGAB5iX9NyT
Ke4rPN19TYut4XwWnDSvXobu7ZHUyWVGqPeo4jUDhYFsphQCMcElkT2OqRbmX9wsHFMxloSgcJdA
GuEKhmrMZg+RybShJ93SaCatrZcNCEWrZwl3KQUin/pl7xaiRpABiG4WoZaA0cSbf5+0zgP/s9Cr
4BPxuV6fIYyHheVfPHRCEW1CsZFdvP07sg2haWkdZc2plGwsFP9u3yYNfi5o5w+/f3D2I57ZKsXp
ddwFsr+Lyc46CwlT6dNj7zb48GR+EglL6GQglbxiKoz6fWQRlyMhGLZBhcUNNSs2TVKdOS5zorih
mXlhR9dN0TFC4+nkNjfIzA9FwJow99f+DpfYzqXKkPzDnCXtYb0TwzEOV9aTPD7pfmFqdi1ge1z5
/GuBepggm67hqKi9hSyC0PrwFT8JFPutfiTzUs0d4pKmu/AVX9NHcnM+XGl367BMM+syyskhNqxi
BoDlli7VuV6RdOHV6fmDQxnfaIkSUXfYJQkskInOklYdbpoP0ki4W5G5Ko0W0InEu9h/+KTwzteU
P3D6ZmIQz4JkBxJECGoRGQAIP5B/8GSYXQoyRCFmRGqAwxXinL5hHT5CXjhvLeQxEu8Jwk6PwF9S
AkSaxsWBMuSzRSj/nEGYLwUjci9Ww6hlkKO2Q7aYs0v32PjUkHfjHZF1FT9tgzEKwMZCEcvP1LEb
G8Q24KHi0eDItXHOQ7mS28YTYJbiZ4FVmfOt7JBMISafF89eRPSJ2ASheeDNZwrKkHC/SRJ4xPqU
UAAEa+zSS4zZ7ETWc1omSECYxrjPf/P77HvIieCYMt9q0/rwcXElSMIE1R46FHvNsvwECO851bKU
KfNf0p9yUswPj4he+ZWM0HrFS0BV5XvCkM8GO0StpEVa9DxIWyAQGsLyMwqG4baAqsI6iYUCzcCd
Om7hSdhUi+fps0Cfkbs/YGsQPRa6HcblZ5qH/SXOX2lPIRNnP/znHve8Nvtt8lWLeVJb4bI5XbfI
rNUDB3KE3IJm3qpRzU0DToFLnmzzSeXWEw3lBigFIjwNh+GfBJ5A7AEgQIXUWLgwa4YtLrsQ9VjK
OtsPqHX8MeNloxdA1hERHU/me+RDPA/+4aMsUOB2c8jpjs08ZM+fViv+H/doSes4d198eTOYqrNe
8kyLmIlcnxjbOihXgAfZln2ZJYePfsPr6Rei1UXPOXl4cqond6qo68VzUi9bkjnPgyPwgI4Kpzb7
SPi4boaQ5kKNM7y5eYkbGPTRZCvBmXK3eB7dqZ1dedu/RDj0g5ZVQXiMZCiw20zf/HiDUykGBuzb
5QzZFAdGsnOB3IfC7PYOtfE9acaMGk71YB3rE+PfX9LR7j/mn71x4FVm4v3RQnWLDow6mtPtr+Pr
vpw9F5fktua+3kh9V2T/HaQTZGkeffPo+l5yusCqUWcucOKjtplX6eTEai5zaskcBryPLqwiGTW8
Jl+t9Rlhh+dvxL6AJOQhjvHvOYphyYO/5bAEyXv55ylB0sBE3dcs0CdCBgFDGbfZq4kR+BJ0hUxN
QFJ2eVtw4TCL4d8Sp91hUEAstM7g6r9yUFwblA34DBiX8IeSTj/xQ3mIXP2cFbGZEsi+yyDyCh+p
y+rucwj+19KgzKRxnpSu4Q+PmOTiYv/c8xVEhiwBrXYBRbTzx2SwfMx+MNcF6zUdF0ipUajJCcOa
jc05+PnoUacaS+YdOzrpnoEUKxA0druixdQpUWfSZYYi97cZuESgClEERx8vC1qE7wNQkJ9/n2tr
dLHL2wSQsdqjClaQM7YoZocx77Jfzuk05W1j+cE4777OPBKOP1/2eRWRGUkl9iu9Qo5gOe6hPEQS
6mP3pycWLXMMrY7lXydMQI6YCVLcXHPgROy3AxviciJNvp66eidq9BkTw5F8XY2qXt39HBAgR2rU
nNQQYNb7xFwo2D3CXYoUo5yAuPfWmIgIS8DR8T7nUEWYoUGiROtnmw43OELuie6TmYGUVT12+kK6
TK9UIGJgr+3Hz1bBLXGZJ7DbdMhTbtySPU/yalY4euWp3M+1TS8mI6LRTg1tM/hgLzK71lWuCehe
/F5W83LZbLj+dxbZDYjddKKazR86Ggy8XZO+y0DtopYcB43pIxoG5D778lhOMyHyNctuRGQHB8Y+
BwXFvvW9+hGofd/oe3I9GfRndyC0Gz693SHf4E68oP4aMARn+07Y08VMaD0WLXH7U8bPFr/oWAIH
XCA+gGnRNLowhUrkgV/965TwZTtqUE0FBS2gc+Zu3rDDRKJDzscVfZgYds4XGIaRfsQHCf+wE2Tf
jzZZVBzzZ22qgxH/SAdlfku14L0s5k/rd0Ko8UW/SHENyqR/3GWF9A9lDfmA6+cZvzURGNBOApkB
X8H6DUJBZS6QL3ccSmppP1y+/1jP+/ucpYS7FVH4Ncy9hndzkwEE8FzBfCFYxlQw7yGMaYgEQVfn
hjzKzxdjdF09jtdVvsIZQvzZGQBcZ2X8Whmv8KJgnT8QEQtflX/ML4GTW9i0MZUMvH3dWveU0/AA
N/pZNRioUGodMGDlFHBWM2XxPoFttJsuVWaZ+DjPCs+F8fcF1Olhu6odAmtWGE6xyO7fPMoUf+Xl
UO8IgzEfmkA1XsilkVlEYDBPTquiG9gsviaVAPhDmSen32rU+Z+J7kHEZskg5rtaL2+Q9sKOwqRB
WqBuHBAiS/sL8HiG4LZnq29P1he0YyICFEL3CB75ho4yKDrnBp7EetOtterQEMvGvZi5hqsnUJwZ
aS2wXcwcdVTA2TI/DKa3/SDppWR+avY7vCJrAG77MD12lqhSnXYfe4fHH3GIi6Ij7zmNEagcnCN5
bLzBY+0b0+6YclsuVoVcGuW+/h5kNVaxr20vMlNT/0Qt6GfU5+rhMcpALMbqttaRZViF99lW01/0
Ygm6bG5/wJafcVz+tVFv3Y0JGGAu5lakISgf330F/wCh02dlXfpxganvX6E36yXHTXE+Ruudykcj
2blEeCLH/F9422BteScP2uhUJ7dR6dMZTpW0XztsPIUJSl8hlEPmC3zLzXvA1oVlJLcxc/OshrD6
KkEH5pPc8czvGMKOn+lg0bjD/fA1QjHaX7z4ZrX5pAaLlpsrh8Fm+8holh4DLJcbdoSNwtu9RDbI
U6ZlYUK0EUEh7pvh95sANEFV/EEOUuqE6AqlONS2J4KXuRVuSCo3r5R+FDEVu9AqIEuwZHx6jyET
zAwdP7dybXKX9F52d/F4jNdtlkJRkAkw+ZwuCTt8sYUcYIQE/0IlLX4jjXIuoVHpPQ5wCJXTWxjp
TvNQCPWg2Dm4U7R85lppSL3Zl9PBupfqDqrOUhRs9HKvw82MrAYsVbWLvqUE5dAZRE9OlvbDfmK3
p0SNE3ARVMBPHCVzHx3QAEkgrbNmBfhEDAis47ohBJc0KiRk8uTC8elvF344EG8wvqwH+kgF98+t
qgffypBVI0ArOU4s5AXdDCgYMhSApYXsTV0odj8aQvbsO0ylhED+ffedk/mDGUeoffE3iHYH0bgJ
+og9Yq0uhx53OG56POqLIvkt9LCjYPW7/S2qv9ekmpXue6yA8/jt+BcDB1PYQJ6W3Vhg9UE97gXv
4BKycnttbExuboGbW+Ej76BMSxcGPXjNh05+/CTyopvnm55LseoYI36EAEwxq0ha93u41YXfqrfs
md0fywW73Huvj8EFWWPIezCEHaqZFfPH3r92Myz8nJgxZhKWbua0lPFmLSS8c6RzxYx9YwhdLiAk
OTiSJCThXH4zkJZWd7isM8SDi5//+Gs5OaFxWN/XCocWhE/I5ibI6ybNgrMeR8xqIcWEQTkX7ARX
j7yuaRnK6T3sJu30l/aWv6kao1LrjpxPz1TYUtRKpxS4Y8/qe7rzdYdhM6vH70C5mLQh2+0+YwjA
OABoCn/SCeFrH6YBkhuuNR4kbFkIHh7L7zlTbZKK75Vz5WXmUp8iC0FSwoLZcXOUowY2nnQkRgi+
HjXEvkZEuRcCNxS7gnIWn4d6gW4bLoYdmpUIPk2nfAweBiSMozSn89FlMVyVKUKKcgvjfxdNz9d1
dwVNEVqEMaIAAJDHz5QU7oJ6yud8UWguaIaGLOJb43qDPmcaZ+JFIgDUh8kHsAn1wFYbwnaZKDZu
sl/ixqic/0g6ry1FtSiKfhFjCILIKxlUzAFfGGaCATEAfn3PU327bnV1laFEOGfvtVco5RHTjmdA
xPRXcvi1qc9zyCzNKpmXjsIWd/zOGog3wEU8LGN+XJr/GJnyjtfVKiYEwBKEgeA5NsAWnl5tU2ZU
Igp8rE9+kmkTsYjgD/apQewwazJjPVwocNBn0Z1+Jpf4FWiT16Deq+vLoT52d7fJbdH378sbqgno
RqwBAyO3VVSd6HK3TACp8Vlc4DIMuiCpm2Td41TP4aqSilWy0JsvgHFkQIMlVJls8SjHTeGrG/kn
/n4OpcTJYLcc3uevbisbyLTDPqgLkxA8AWDnscxQYjT/jRdaB682Tkt7TQkCUeftEEyEQ0Jj0Tmw
YPysxvrYcli7mvehTAGg370fcA6NxPGEWf66Z3pDApR7Y2Gcfxuu1x937X3cxnpz43h4C4Zrj9tB
1uAhazcLhvz0ax3W4t5X8yAeg49Dz5zAjDabUJBa1XHl8Dpt8ZjiSWM8kExeSdDnn9hAQMQUFtrD
uGdSB/CVzIOXZDTHUaxZUWWGS8JcI0JRfk74tnbLvjvnDDXnBKbQProZwSv+OTWnc77tY+5cAGbM
C8h7ubmEmBfNVX+pmMvdN/qLZInCXRQSCFBZ4TI3w90yIlQg5mn4Bx8hNxU32TkOgeoJz85fEc9P
LkvXIus4gj7hRvHF2kUxOwuHev11/v69tJaYf3O7P68JEUQQ77ijcADnAUS4tDjYnrDIj+Plbkcv
8vc6zvzWJGhMz3Ns1YXb/lQK5uepfyS21v+YuHhDsjufhXv1GajmQhSMiLa8WuH57vGNsOUeiNkF
EPP/0AjDTxGEzLjcLiEjOsTIzLkX3ET/f9AAB4y74SSe8qhLkEUrIiyHMQtHLbT+DtTNXc5LXtIy
hABDNkEHa/MwOnOQ5kQLkKHAS8Mnydp1nTj1CcpePgOIZ07Ii45jj9PbAjLkVXNEWlK2w7hr7ahu
LA53C99ymJiGFykuMQGNE/dNflbbUcz50De96Pt38HiflvOQDdfireSVhKWl+jwz7x5PLF5KDxN7
NmDCmsjbfgQ4Vqn+U3HyQlyGii+dWe3SnwmTrmydXxbc4IxgftPx0qfXlR1E7/fMfcHKZjMHmYKO
rAY91Cc4aG5g87J0shh2ETnS3aDErmAK2xmmA1zxcYKDgoxu3rnQrrxFRariT3cNU6jO3BVpRi/6
wRrtTh7aOIUf+IGZ5WSKReh6Jfwn/Tp39drJarEDV4UNnblHMDec+n1/9gNcgACMLhasD+YX9jcI
UPCEYZ28NvaHhl4RpMECihJzXmS76egLCQ0JhnWNvue387g41NVwc592bwzazT+yLcP+BZUuZcge
QgAIxsMDiwtxrRjTfEubz04YzMkLtE9h2bWNgcZ7SBvHkO1h3TuMSpCaMTMnh6MvlE+4b6DRz92C
1CcBhwg50q3578A4+clWW6x+mldIq4wXilU7FQg7NMNWHEc64jHYUxvZ+Ug+KV09FY248Dlovm6K
j+1Aw2Fp94nymEZH6CeE6hAxejbrQa4SIhzhdg/6ifsVKiMQN6o6BvVw1AMw6NIno+yCjlOx9VeA
D9W97z+l6EXakDDma/F8PCs7WFxwna4LMu2+VrICyoOJoO81ytolJV+zBiZjLPSY3t0Cu86WTLPU
1SGz+hKdh2EOf1MalDve7ji1ohUEnJxjkzRHOQfFHagfY81lxZJGkCW+gMwQ2MBTJA5hA9YIcwyt
Es99gAcFXeq/LVR7/gXJubNUGVtjI8Eg9H+zB6kICsKbFoDHW0m4j8Bb6WKNkNufp/2j5nyHQ/02
eMlujw/Gwg9bwWoXJAyGij7MJcG7521rZCJJ3yRuIe3SQzzZGglbCfdGBgsGEMhmfkhMhHhfUp3u
BvLaV4f+5esXBwdABvyQdD4wOWkIn7aYlwDx3BBBWeXxbmvMHEvsesFRQMUZt0JzwqAf2VNA8Zwf
qMMbTFmoVMEHXVpObAIS2GDgrTMOkQssZ4j5tS/pAHZ21sB36T1cTpRy/mZC8sDQCvZEIyzVdHZ6
CPVE3R0ZWiJnQkQwRcrgdWD2tLj0MCKngcTBloKQUoyXyCmR+mB4D2R7hc3pCjp7f+ImF6S5KyVI
fryP+L7flXgSC1SqxfYECcCKq4U5KEguD8apjV9lQcIZBTH6lRd+Kw6/+S+xOWlQ9d2RtsgOQ3vO
6Bph0BorDOs1Uk+49Z/oQl7EK1IA7v6gGPqUn0LuG9UAkePfjTRGizPqBF+MBKCIQrdvsBrAFfCv
Bb2fBTppmCoChRPLgXaCpiH0MoQAbL+jlIi4xqrn1FtVT7CYdUoaCbsVjDFExV+erswe8/Eb0zOm
GxcgF6umcsHvDs2Smaw/eKapwj/tHWWxKlmiLAsRXd17LmUZz1VOlfV9ykqmGhgT2BLWIYXVbT1q
wLelM/Qsh9/rAajkfR2wOEqF14VO3bHTkomkpVINkI0TkTFI3UCCImafoBNAR137MzQkUc4pfR+B
12uogurbLHE1IXXSGoZxM1O+gxpHe1jVLOUmEZeck09LvVn1208Jl70MKgB4Y3+rEGcF/Ud8pXK8
At497mPo0nfOOyYPneADh3rxUYZeMUxrW+FXN9cTCmf+PiQuGTaTw2GC4fWhZ39NSaT9Zp7mTCYQ
ikGsJEv8uVmzgr8mp7cvOTNQJMYFwtv7Yp4u2IoHCzPoM6yHq+XNYIoLHa0t+7PTiYBuJh/4KnHT
YinuiBSWuz6sE3Zpf7eEqunwgwHdhUPE+mXKmG1mRJ2gM6Yw6061EQw0K5ncRsqkSztVbilkwVUW
XUgQJ7Ta6A9sNviQnZtsTBOIjyCSDrRz9m2KmVCUN1bnr5IStcB5blGJVFbLZv+34cJ95w/br9j8
S4v9dyl+Rn6AqLFE0UCBULiUW2cxtbMYFtm1Twly5ibUK9O7JyQUTBOrbY+ThjWXt5kO8Xaz0p4Q
xIClSFsnjayvl88KhE8p+ZS1Vw7yVYowRAPlRyGAZrAPDIMujqkOisZRP8B/HAtxc3Y4vU2OPe8P
RxM7FOfEm3CaTbzDBPUzEx46HpO7WLOZYZ1Ujiw3+zvsvZTEiBrTjfJuKyjaPvaMTEfWCt2wvyyo
UNcxkaBq62DwtEhkapjXK1CMccZOklnU+TciGCOVq5wE872kmtXTzam6urhN3ozDXSxuDEokEIKu
/jXLlnS5y+giWnm7qRzl5l1I5lSJXQ4upCEHrTb+AdoWQnB3u7P4eNp7dFUn3PyC8Q9kQfZE1nSI
C0R/PudGMns3oYxVMrMiT7mO3rnd8tTJQG1nCYRhjPlCLkENHboONdW/Uuvgm5n6GiZCHwEIIG2g
U3nzmml7ikG11IBbTq/JlzWx573BqAhDnXTLQR+3KfJKk3Hyi+gqATk0tJ/58Jbanc7EUEKBZlw8
LYTqDzRMecJnwxNlCgQEiCoo90hCVTxJcxVXSe333em+3GeQm/VQOv8M6xnTQhsLSMEwowVL6OW3
aGaQSd0RC5g5A67c4/d6U2C4VxwfNfuy0WDln29xPb/Y6F540Y2HzRgTBQR0mJAa/vXifnvuG/7+
w7vgaog/8sv+XVD5lEw/QADk6URBCjSCwcQVbzjaDCUtZStrPo5EoxI/YYYbAPuQHpeXUflna8YG
wBKP8Pu7NpxewBYDIYq7NOvLstM1MyzU2HW6zpVzl/fkb2ykLBN6IhmupD6Qnx4KK1Ra0Klq/Ijg
bWFBdptKaOP9LyT9l6VhX8/vRJ2F4WhpfY+93XNbTOGJckphTDxvjkjs5wyRoNuyDvQxXGerp0x5
jdg7oSs8UOg0niCWom1hi8I0DuuBAVM7NOKwQxn8SbPXB3moNijwziT9l2wpSRpAu/x24EYL5qWG
WTNQy9eDsagfSqZDCwVWS3v6EPZmrIxsDOanfmL5uzJUT0lmUjHS62EGigyGPG9mVJ09CJyyXbLF
3917N/icys6MCdZrXqOsf2yVcn+9LX+9kybxpMu0PcCLzX+ohDYGn+lZG6v3YLCIl/m0OVYTgL8u
MtqrjzF1MRMApoqpN6PHP6Pabl/khwM4Ipl/a15fd3RkQ6rXcRvYnG2Q+Ndb0OG9gZvHY4LP6u5N
s37Y1o5ApnW8VugbtJEUI22dzqeMwG2fVrNkWcxEU+mI5pMlj+yfuc+syJ+zvNIZif9EtCedJP91
7HAouka+L7okkutEA8TXwyikbYz6IukpFqF1fEn/yOeIZpgukQ7YiUlAdmL+ERERBdPVif5aZW40
dIaiPx5+neHb4UfiTqRDxepBfw/rYshipvVZBshBvh2U4SO+h8bqvZURoKHArd2ca5r1SwmvylSH
2VqNunfnYjAjsJqtvnok5ptK5O58PuF9pq8swJ7E3EkYLINVsnQyJGFzAh1kxADMomG32KI09aDn
LR6bCnspBvM/s4g7izdMj+Fzyci0o1lXys0tLgenXk01YZeMOAinbCxlp0P1g4+Ofy2jYoiR4+7F
hvU2hEBiSaP+vH9A+aQuPktgWilzjYfNEC9b5mOwNuIve7rwlsLbiCkV3PnhDWLey/2dwcIeyBuA
txAnwR/ayt5r01gvOyG4AxsZQTfmkhioM4IKPVBJLnDwcOrwcW+rQqPgZB3DvcHeLFlcvMRvwstS
BCBT2hKEcxkUEVUrRN/y2IE3hZ99z7qFD+yGC0s0RkJCAsGxvVET+lcgngDzXkQ9qeB6Yz3bqute
PpCVZVOG74df0Ge8KChN4x50n15aecDNo1eKyIP5cgpx5broHtqIullZylijonob8XHPdiDer0hj
Qo3SNRF6gt4Z7hNG8vdNy4Tz49Wz16w8vlUWFZOk8WfPlGEHj1S2X8DAPhuBYwDtv3x2rB7FC0vG
xargVTIZwzWvNtkbAfjfhv28W2qX5DjHgKpW+VxPVvJk0aHbQ3mBlYjA2YD3GH29MqdB3NIJftif
LboMCjcyg0VoMZBcsF/q0pKbBflH6PIAcnohHnaf+EoTdYIHhooU/sjDrqmwMb4XE5IGBge1qJBH
fJmbJVZDZwN1lgoJFidDxAqTNmZmqYgbYCr/oFiiCoea+ZwasI2R6gmaVe3q3jO4DQ34+NlEA0DL
4EVqHnPOGS4r3IShGqQexTZwHMG9r2RWbiEg/MKnhFhNc9S42H7JcGEwkP75Mmu6GlJyYSjw/Ag8
Djgeh3qqUrAGHVP8uRJnJzK7B1rcmXUnuA3urpve8i6oucwhmE0ZDcoi93L3imvY0YVjIF3XlTdk
B2UdyVJydtMuXpYcbfPOc2DeCF8Wf5vWpq9Ew8uhnN78PAaWLhcchc8oWSUrlslSFaz35gi5Pd9w
j9+FUwVBOikGVnrExGTxcWTSRQZwBqJ8jB8MRXeUxvqGq5F9uwV98BTF43UbbwsruMsMfiVNnAxa
bD/BmKHaY71wseXMu36del/vq+5A8Ayx62O45QJ61FRvhSWPhPuEjl/LCPizwx1IYqYJ6PuALFef
MUTWrq5LDcku4Io2AQlRZp2IrYuWCBopvSnnj/2M5AW764ws2+Fe9snOOTEqYjj18h4zkHvkV80v
ehdbGA81kest+LL+Xf++g//uA1CG170R1BooJffNLbdeOrHspg529TFj3d5egZYSBk2QRebW0rZ8
2x75aGBzr1M6CFZ7yByE4Zc2x4IE5TdJgYyqlhDwb5fRn2P4oNOPPtgtZyI/vhVkFjRNlzvqKmFS
wGaWPKwnpBl1ybWGvOdHn3lSlmUfGqLd+TrAIQrnvGxJt4BxKPTE76qhl3tCJuZEazAle9jUQlxV
uIMEfXTdtyFd4mujjK+Iojtx5eszeLgsYqkt75kYMhCrAoWIY8Z4KD9U/EdvYY7N69vKD+TCJJBg
DQZ73AThBuZgruBVcbbZL3NBDrT1F+xmuHsRw0RCgCmYUVeblT6s+vi9WMIlBtNSmH+/AGrSUbZh
tGLU+JjiyOde57CkAU4wMJLX3f19DgUt/EJ9/PpC1jPOpk/vB+WrD0ws+5tO2PfgT82yGV5CoX7o
w5QVScqPnTEGeyh2yM5gXzt5YGBFznspvNqvJCoIRwt815b3DRCC34yzdTPBoI0JEK6dBP1Vgva6
TmZ9jO9GEmSdh3Nby4G2eKxz/KIY1qzhGaOoQYVQjToDVAZGXIylSX66zOt1MVfB/tV1p7R/tNo0
3nTJUAqAsrfX0L+PBOnjN374xrBP6O2UToiRI39WIurVPvpny59THACyUjTQbvnkZ3K+0TdJNn0T
7RS4gaO62LWTd1EPJBeXDUsaPv18pAdGkMz0IB8hA2fCGqTLJ3rwbsCwOazcTjR4+HIgj5PlK+we
X6S6Ci14OtLYrnICZ3ALIxWzz4JUWV/qbmHFYOoLY0Hk+jBddEKWZDvDxUclsejuvuffubxo5q8t
iynDU/GuIb6iM80FcpICEdCZ0k9xIAhcRxWKmDqSxE7Pqs0/OqSo7EGnwET4wBdsf2VBmL9QTZVj
3X0RGFMuoD4v8IaaZdEbr3X7tqvPzQZ+JGyHsTa/D5OR/XD6M8y8lq89jl/Y9e4Zt/Vmt3WD0WH8
ghsU6YseDpQfpPXkJVS4lAhfvZ181I4VFd1CWxT75zrfYgGCguN0PXX2qC3o3cGg5sreiKn7PijN
Rs9xOsj9p3uF7Pjx09FvrtOTzNOhsegeW1R/a659nHlk3AD7W2UmUxtczDcg293iM3Y/0CZYViTm
HMv+Vtt8DXH55wsCgrBj680g8W34PqwLCLR/E8bPCnbcCDe9Fo4SnldmDqOLGp3ivz5R6suQJknh
+qi0sUK38nlQZdAw4ledhJ/ddYIG4tDDhhAclHjrszL6xj+Y88jOHYls+ARlP3T+4W/y8DEetLFa
O1yHG1zXSkuZ9jFb1MYicx1gddVOJfe6JC3Hzsfsp5Bx+jY05FZC72HytiJbXs4ac8bfEFAV8ETb
mEn8EdRLgV3MGvJrQUYc8Q14cpjUNzjT+bzvSE0WFSlMp1p4jsmMgkAryfIie95NSFhJ4y4cQs2v
jg/EBCIQDT5iZGxuM2Rx5OVscXulDMS0iF7DfBoUjv2V7ssLTtNJjpIIG/FZP4QcAypcA4G76rkf
Xic1fsnZAIb8lD4Fem4x+E6qGDk+piVYDOKIRRQS6xZd9KxZKFjx9FbtMhvQFPicqaNykLjSTvhi
oKhqcSYGTP7aL3SolXNBCs9O+HFL3Tzh5GKfAHFcybm/IRiyrCUYBbE2Ln+Dh1XdzQ96HRTkLPKF
CLUA/gS1rFcX6hqKLr+NDC5q6LS81VnYw/twcD1kPDxpHyaY6SEbfCKFWKF8cg++pA3j8Yiq9WbD
u/fAR1ScMPqceHOJMSrTB8bGgNrYSpTWXUyLbeAyZf4wzIQScvGKP3Fhvakb6Pyh5cT6LDl2iPZC
3wCDanRjDpj4n5iftcfOkW6pYgBA5ep9kcHBv0QGAVcqt2qswnoWUQAd1gFwIqDPv88Avb3TY9rM
YRV2Sd4Qnn4ieRlbaAuUw94wbGGVBz1xH+wK+JItyzFUPU91SEEegYEtnwhSLtNs+VhCHSdHDW+w
8M4O9TOTgAoJy3DqeRdj1b9ZEwozHl6QxT/EfggyQWIeMEnyqU68qjG1nhCtJz0vAyxYyDvmwxhl
NQ6cjPFloRx+qMGmnYCjz7wnNKZPTHpoIr6rdJZNnsHTfWFS/1gUk9a+glxi93/kIS5xEV9i7axs
3quaXqzjClsYY6qO8x0zl7k6Ttx68tz0xkrwownNBzW0htzP4vxivo4t7JmZMmRmw7icqIJJPaxW
jG2HXWSmHfce5f6H7+TRh39dRZgBtl6XSb7DDDi1aLkW1ey1UGFGUckzTzt/d8CoPFxxRNK/6W+q
nRTicxCUkN0ihlJPvImM6QW88DL5rnqY/xcLDAUW0rSMUr4uV89hgbnAIt9B9wJe5kzIhvoo8TFl
md8HzfQyvNE9LNrjbSM1ZifoDTvjbFieM0pqYUvUhOmu65VOM61dtPejF5+F7qoILkFvro+wO6Kz
E+hld3SvxJTNBQiCgya5NOSPjcZ2MVSJb2rHOvzEJoTbMaKDwy0B0JdSB33FWR9Jo9qFANhYaybP
PZKYyYBXzTWu/ZRC3P8x7I/741+IIgPLmttQRvWr2utfdBm+zcStfHo6ECAZy3+qthm28UtmTZgy
fa0KKFewSAaSVYwE8jsDQiQF8g9GRPzpgMTidM36SHNG4wZ00uzFLrel2YAUlE2bfS6WbvY8GPik
C+w/MPyYyeM3RjdfkB2lOqAynMnCWkn42mZYJVWTJ50aDsMQRBkRZT6srkiEf4/gY40ME4e8gYEZ
EwXaPqMAA/se37x+YETvQX9Ciw7ULNjvl+VMj8A6dfQjd193GE5Y2qgIahetrFM5H/dpt24RsDYF
kgerBGFdB6Y/gdfjm4urm1eFjSc7QMSpX3PyYEkRdMMWThw5EdAAsqAIpNHLvq9UkGhtWgRfK400
7zmsbT2Eh9THr6pxrjPFpe2fiOwM/J8WrwDuhSnhTtJzu1YNDnyJ9ZDhk/siqAMjEGg8xug3/Xn4
I+JayEwXANeIGLchG3l6mOyfPqOfb1g3LlMaxx4xC0S1AtexVWlWBiAH6IuCk+rub73ls/DaN3Bl
7Vj76xoXDbpB8hi9Z/QMX6P3/oI6Sw4Qjwyvk75HUh82pfSiLpWn2/8jDQsjnQIFIPbGk/cwi1pP
cdCeh0TbIhChqfZJWodPrHP7P8fJYkZAXaQgknudFUC+QzKS8B3dM6Ig0RC8avq169l38guyAVFA
A+KuhIEobsolFojJ9LaC8DKshA+j1wyg+7P0feEO3Vc4qo/SFdZMWzKPIC0pEyNKhuUehqSW4okt
4pLkNeQ1QMMfey7nIFU3HQdjq9RkXqZCGGNC/cLqm66dVBgY9ZRIJXIHLHiO+VJ2vlHfrzwCoLw+
01bZxfDWYYBjMwFCffNFtkhEPRu2vtYG5fiC+3zt4B/6HQvZy32i0OiHCoFLWPXq1DlubYGdjYhd
+TM/rTjYxlCb9Gf1uoQypqz9x7x5mh8gOy4L9sbSNiB0IRnB+QoV0uQdp8gH2PoxCseBnF19mkyf
EcNE5NXUjEgMckSgpgELCl6PMDWf4pM8vqxFRUZVahtIvl/C5e1OCwV/n/KmHuBNpzZwme2S9v/q
9ZOh0uCyqALh66BiLgZ5JYU3TnPQVTCngDePmofOj1kclFRUJPRIE8yPQY/5xsUgbABjShtV9BUK
VT24khuG3J+6gvzQ7yDt+dV30KmGRT/KIUb8+Z+/7g5GgCQ6AX5pZL5BToVNlsYbXtNQc8tBBxUF
Rd7bJzNOgTKIgVvNSGRQzHBBP6UH3tU+7F+YnwuJlFRoB3enEBlRVst20reVH324k2KkjxoeHhc/
4jc+vxUb/j8TdAnacmOTG6VXNqIAsoI6wnvE0q4ueu4npiHA9YgW8+Ddutixf2HQysMscR6tVVdW
J8rWCWrUiqmzaEklcD5qlb7zbsOm9gvcn+3nusVkBjcoKJXYJomsPvR52bl7lA8lM9Xza4f4Iz8a
G5Arwb0/4XJqNMMvTumJTbwWYPhjqUOxJhIHyQawNkstK2lNN0nWI0L+6U+zYGylVBUKWqJqXa7B
i07JUd/XnJnAwoPqY2Jgt4VNWos8gPTARUJVCrrcrNvaoUkWK0YylEaQn1ZkMVHiw+ZYtavHX/4F
s1mi06hdUCZAe0ezAxCBJxsJOmgHdftR+B/ZS25e+5hU+RC7jywPHkXYJk6qOm8Z6od5FycTc3XR
v/PxoHPjcCCxg3TeMWxsPzlMvQ7+rRwmp3u3fg1Dd+G6iFvik3xFJjw9qwPKhacFUBAYBSImIjwR
v+FYRqotg14VO0WHN6RBSEa4QgwtjbdEhc0iWwK+KJ1ON2gar+J3AEsD33yJX+lJLTfsIHPgbaoH
FxcH8jifXhgqs5LQNHG0GB4LCs4DIov4DXqUjut8WU7T6S++brJ1B3Z9Ydo1zW0jnDVTCL99RAF4
pOCiYeqrvk9XjZ1GH9zib1LN1CP+kQb0XFwvpjoUZkRHJTXr8QNIbc/ZwyvQj5cz9Igzcn7Csn4H
4c2Cml4eC2QKcSolQWohvOice+f6DKn9bQguAt6ZdWl9SuuGrAU7TujyzKUzkRTPkWHgRRd36xA9
D0cYy0o4xbLZXPCXMUGyUq4EBi9f68pCd7jWLKcWRAc6OXo2nis9QrhnE2MJaU0oJyBloGCcvh3B
zjVxtOFZX0xGRf0tHur7Mbn0LTRLd6KuaquHm2OATZiXi3y9AAVgHSrg0A+HfC07c7OxNtFsftH0
4Sa7N060Mo7uuLsA79He/DaocE1tLg2yxCrW8rEAwYqzdTeGpb/sToQU8jlAtoLxNBQHANGlEin7
/toI821v//7zwwS/eBVMzIkksXDt7EU5Fh/4e8DvRNxVmzd2UkZPyMfWBughYXE4eqZ0WQMd4KHe
Xz1hLNeLbmtuVgPITlidAE/yJefgG5BgS+JuIjuPxP70wuQddb++/HC7svsp8TK1M9Z66G+/mZrY
yvr9GX8M9/WnkWBkyewJvJJx9nV7GzPTW96396k6KKfvUwmw4CtuO3xMPgEE+1UxKQJhfFit+pvn
5DPpD97T76hdpzh1d+DpTy6oD4/58RXdJwRnHrSDNKdT/jPO49Biz7Npz8wPBLoIR/4RQb05sCT9
ED1LYyyIMErvBmokx/Kkxj+vGT9XKUKoM5j5h+4Z14tP+MLYAfqKNL7NKiwhfqTAmvq+ErRxRF5d
8JH9ZcRqHvUm73Wx/ArXmMeIvhPT7N9CFBAk9qJZz6ZIm6eXsIucHx/1MJ0nYMe9GI/eAaJlNdZm
dVyLFq2iOGr2HxxTvkHrlEMDsEQNEdl7XeCz60QaFxEOWD22eFD/xXsoHV67LzmU7+EP/nwTaHyd
zXJ0TxmkJmaAI7QLFByac6FSvHhePWnH8qwTJxPqKXlPBw9U+Zn2V328eiro+H+XXwFn7MDO054x
eMaKEQuDqD98uf0go3m+DTtBf9FbCMZp6dcTddH9IfR4HSBwlOeU62XO1xQz7bjl8yu+LGG1LtNz
d/vAggRuuzZtD1dwghmpJtTZA5rr7FTtc1x0DOe978WXU3EiP5buNG72UlQsG36Qee/BBYBRDaBs
sFJ5+NZyHfjXgTKGTHsudy8iCFbK5rpS53QcFc3pRJsxw6329ddh80lU3Knw/bUgIDGuuYJ6HqVT
utYpR1/At4rLjJGWHqDmtmWSxC+XI2NivAKoCdVkk+Kg+UGeBKlpWE/KNbXmQ8SZ0hkQiKAe6/i5
oedUNuxfvE+kHCw5HleGq8dsKHsexLIbVTP6E4AtEhNZZBaPSbKGKeHgMRXlEdQYKDLP1C7hTiUO
n6/tWGX9guUM0I62BXMWJGtsOlQAdJ4XMpsGTeYSdsgmS4gf7illqBZiEIcZDvy+/344PBUWP12g
XzBqS4h3sdShvNvuRao4y7QFnkmCvIimR6JjugvM1BdEkBPtjQKvCujtLYTgJj0LEu2GWPsv//dI
vE5GLdOiMW7Z1ctBW1rrNtcR0sCihSdgjRSCD8DkwfP+f1CasrHUpHIeiY1KF/pcG+Mgsb3sXrt+
+FzlR4EvDNpTva1n1aQDhV8IYwFXdBjfITZFGQIpxIpfRUTdUB+iXNimE6J7IAXAc2F4uf9RRWfT
9wARR3cGp48rDdUaB423nEovF8KcN2v1sRBxaH+pb9xU3Bp+F6gDmlsA3YkS0wxC9pP9bMu7DEvg
earmz5O0r6P3EZoX85kvFkAiXpRa77EafZgl41SwkRni4HbFc4Jjxp0tO8XveN+oUzFw2RnzPykC
F7BHg3cPIPApmIWTh9ZuazrQ8MrRf85QFz9DCWEP8Ncr4pJE3VktiH5Vzq/IJXYlzKgd0Q3lm0/0
HaebdplvypiKVl1JkGS7JoUiHxwxod59YtxQzZnNdfEqhHIB1rkr1q/BfQkrBSL2Z9yHp2HK7COC
D8a2njHo31PMf09Ngfmg2Hmgw9CI7ROHonpcsSrDZR7IINZy3Ju9Bo91enrtAbOBUfFqxpFTA0wF
gcTF/pRu68R+UzbaLcwUmtJlHio+pTyMfLEv7TGziSVhGpqf2LbK0138xR16e3hw6vrHEPP0Aoxa
KMN8EP6WAr3HuRsS7Pi1Nob6hPqil1sXShzmPn1LWvRmmuDCmNXpOSYCaK9NrjgyYx5yUiMqhtcA
Xr6YwIAFk/TL0eR921OaKbNiTQn1CvEOwj8Q14sRpSV4Hu+Ttr+6CkhWy6WPR/zFKnRhp/WeXGPi
WBjfsUfwLrLG8nE7tUuVRUWYnb3pojG+R1iPaLt/pteBwCpyfTHl4ush5EdxGlCwLVmQOCk45+7z
x4jzrjixabCZJyL/nEWKPQi6YvkVFMpHmB4QeMdcoyCd9zlOJQQgqrFKjj0GqYztOG+x9cgPypLL
qFwgN8bEmTJnAW9TePNfD8bgNRLRAIyyX9t6ZOz7J5pfNGhd/+flUYHO9DKr2EMhgZD31BtoAOOJ
PH3/Jno5qtzeTBqKnmApT+SYg6jM2hmEg4CAFkIkpiikMTBbPj2GS4PLFG5MhqUNljlONpIJebxw
zp3YQdkXkfiwOeRWDnbq1F2BUna3xlJZMHhtyW1jbkyC2QSCobVt8AyOhKPeJUxL5z6AHjBV5tnD
7eRoskKWdLoJ2lrIsD//mfmS5tM8a0PhX/Bm0AEFhu6P94l+hZnLX2vxmf4RhWke6Eow8Ci2mGYP
euMbG8FEX2mr305ePelN8b0ChW3FmDwHaXRAjwh4ZDcj0S2ZVPtqfcr3xERtM2Q6gD6tkPboaMew
hBxVDkiZvmxamxoCk7tq0Ma1gOVR+VgnoA8opg95AJzLusXu82ZCklIqYoYJfMs2zpasEW5CgYnh
Ssd55E4KI7C1NdJVAEv2lBTY1+A9S3G8LrB/w1koUlqrJCqcGQjeXbVBTN4X58UeQLYF0RdSr1L4
8piOtdcMr7T4BIR/BiUoAak1eNaxh/jGnlVJfbhXu+tXP5e584el/qwZJotTPWo3l4RRr6kwJj3C
7DCgQPDe9oTxFmtjAannwHVHiQqP9cGUFBk9/h/dPZRgSFMPAUNg5vaArcacmmGD+d5czgzXcZmg
d2HjIIgRwJnffPpZXGcV9mLV9DvtIkSKiHJd4BRtEdIyzFa/eW9bHgxGgjkVvsDdLQMzAgDKFcPF
y44KUZoXK5o+KvDvhhxgvlrdGUnmi60SvlboyMX+xKySIxdegyxKF0WEwh0yBgpu5MowY+gpaRCo
HtmrAWJgPtNdn5Pte1NueNLuuJ1pE9q74W1NO4D4A2VfUKwxOojyUTbGAGvx2OejK55UrFWTfoRR
p0+cvaNNUu+OGk2ZMe9iWlljUI2xPh3ca60yusGiY34/iV5gpAykwPCJQdQnCoZgInIuiZj7YFhl
TP56CKsO9Xk1rDb4JXEAfH3clkjs3zYH9cuYfn9bd/b59mLzrlP5/7WST8zboOkxt6FM5UgA0KFR
ih++FrAFQNhLt581Yqi/ZbUW9jJSDMBzOeCYjByxOb3mOfm1j7myxoB5SRwvoiwdO6h0Wk3fs2/U
BvrqM1cHKOQm6gA/e5jGXGWGSMobvdavtaIzq4WiUezl42Mgx8WeDo/9pN4r6JfWv2WyR7cWf6PU
R5h2iZvdcwHz3y1n/AnfS6Z/UxQd9fo5f/Ocnzm7CLvb+0Rnou7vjSkTT7ftiO/RPBV4cxBujVYy
29BRXVCvUus31n3bJQ1iiwGS4ryX16Uy67JzMjBhKMSoBIRnl0RS/KuDm91wWY2hPdIto13fwrrW
maGepFBh89ygRnvMHySX7Bhf32JDpJLUePV5vKw3LfdnrYwIG7LYLscsduwDqN8wiaHwkXB3vXso
xGmItXnHykmTXVY07YbTOTc2Fr/4dbWRBN8efOODAQdQYE23aCYnnlYUYaVYjJuALSFDW2I2htsu
6UiArXFmAE0mf7rhiTUGvpWDf4KtDa9uZ8QsrV5+BxhsMAL4WkXABuhcvLdfDSiu+0GfyK/Xkjnm
iT1mW807S+Fs0ARMnOMq+P4j6sy2VEWWMPxEroWAgLcyg4izljeuUqtAnEBFxac/X1jdp7e7JgeG
JMmMjPiHMPdeEKOfw/dAIR4HD/XJrBNkc35MjPqPNcd7AIja9Da+DQogYORmpxlZ8yapfDxtkLUB
l43wDqgYDkEN131zwJJkCPOFQWO1H10n9ew60QJKVaRHMd1mz0Njvuc4NMf4bk+b2SM17EeYdmPw
QhgCiaZGPVLmz29l3lrmQ3NZoQpYjatxN65pCkGDMusyBecTgJUypiORKEP8uw2tQJBdYJQY51vB
mzn4iSYqRYAS7jS6QZP67llzMOvDOkEIMz6NUKLF/IxycEwWheIeaOeBLGgk/UXVMkJPzYGavKKU
CJBEc4plp3+flOjSXRJtg3TFzCpczLMrpH8u5M45Lo6Rgj11i0RIFOSFF/WsRLIpxYimTMnTri7Q
fVpLYj/gZAzdZOVQNUYVudMjcbgePY52zloV9vfMiDRcvg7JPthHqGug7AU/Jp+ow4x1GfVijTI4
iqoY2HDzEJUgrvmJcJQfEtL1WIuRYeF4mBhOP+DLzgRhyMPj9FC6JQ2F5IoD2QNkq/EI4FC83tgy
CIHDepLlcw0AnahWIOfc0xZ33k+xMDvEp8YvS+c2A4aSR8Q6RDzswFyY+G5iTB6xQ8QLCRcI0YmM
ELGhSvrCpchmcd7egNxD/I/CrJIUX63lDTjt7jDuLoFNotSh2GmXtcwqWSH/pNiUYpIHaJlE8uMr
nu/2vFTWSGnVS1u9zWqTbBJWTeeVrHoo7z8cs7e89JYowjXuUhZFiWf2EtJ+dpIseVmWVd3eElU5
l9dWCb/JB/lokiBE5taufLpGxmg9env5NHm6vGX12UbinEM2z1bYBQvPnpOceitnyeZJLF37BlR+
yq1si5feXuLI1uWh2I7j4ATAPrw09RIeqed54b/fw+klQaj9h7VTDKjxoHr5ZF/NACs+k2JCJtZ/
ow02eyYqKgGj4m63p5fVNRVvUK4z+BvuHRQnvm+Q5ygkSuYMAJT+WwyvU2CI1x2KsSBtKIFdIlwC
el1L2Gj7Wb5F7eaxwIVkRSiqDfLFNUDejjI5eOR6Vp1TorpmB97pRM+UknzPkoi/5Zw6qNxT8tqT
GoKgy5yAQszICor4OH65FDmjTnQZngegPOJ6mo9bI1hyEKhZyM2K4OKsF89JHjzwQO/81ipy/mEX
iOfZh6HfggFHYEYkgEwNAYBL1FLM1RREZHtUMgpUH2oQXuKx8sKBGIEQAkYIZMyJlnRwfdd8MSJS
JD4OKAaDMdGiA3W080Cn63srutxz/mRIRgmnT+AU38ZE3zxFlrmyEa14EZaQxgHGqf6g0USB0GIK
RG0Gxz/XgNb7Dkt9rKzdEzQyBN6xhyJjalJTX8Nu10C1NEiGkQ/odONtewwTHUvhWbOTWq0I8pJ+
9qyGUQxxK2CZ4ATIxq2IVZ9i7KEDDuJOA2kxPaEPigTWzwHtGhNSoq2PYPYNEFX7Qk6Yuo8VZsl7
cNtqiAwOyL6wpjAXyqy1AfxG2QRk3U2W48dGlGHPyjAbg58ksQ7NgDxSO7zusQhyC8W73hwYUpe7
V7VDSEa34FnZZEGPlN4a+47MFp6Vz14RnQfm7zreL9sXm6l4dmd2btnlBVEEm2w4oYgBj+yXhIJJ
6aleXL6afpe01ceTnrSQuiy/m3757mkM3iviEaIlos6MQIbntu0lq+P3lNmDdUf90920ryuCkh8l
RsBwA11iwbIVjiVQBqQ/gduU7pXAHUtZc/igDoYHUQxQEwfNAetMJmFypIRN1gCJ0KCEJIrybXyU
g+2EEDpTOHDfxW6absh0uriNAdyDMG6L3xn6fS9HpjxJqjDnBBhjcx+bBJhcNTzNSKjwJY9z/++n
iBG1EUVpxWbfsmWZi2cJ+Ebx/SgS5Nhn+BvyMB1jLE6HqILyGkqzAKpJffrdAFuCJRkypNzoOz3D
lwwQI3iPJZtN8bCw9wtonRhMrl14ykfU+zKvCcQIBTsM+4zmw2wWXYEfEPn2RCautO++0IdoeejD
qAMAuGQ7vdms6e3q3ijezecxCy/2o6PRV9O5apcRKzXRamvjy41im490JO4mF7fxG19DV0zbaWFF
sJn74N4CwcrVuJRk3h5IU4P5UVF6RGfKghSET4a7oeVLXwkO3sG7w3/G5ip9psRzRwqeZAi+cKpA
JAArp9/8bcO1veSOJimqnrp9gf8fVGRJPgu6ksxzHpP2eP1AOu5+kcqoFtckX7WGWLUQ+AUUQGeU
RpTNNSHYW4+vo/bsHJEteUPHZ9hA5ZLgbYJxwsgix3386bC0JW835EPlrNpcZ/zFZtFVGuR9NIJF
O7U71VfN+Ba92sR9aL0dvklp83+9OsyvS2t2ddbjyssjBHFGrGlmb2DtCCMzn9/76qieU4Xei2b1
vJ0yiJBnArdGEKilp/iwaHFpfiVZfEPBE8W48X36XD2GOSV3hp15J8bacUPS4sR4f/OpxGXQfF1G
7/OElTDCaH8wIDM4IQL3HFvz167BYvu1Y3XXRrmRZOenPG3Y07NT+/XqnhKNoExb+xqOllrQ/LCF
OtGIhwrvNkMY0GHd0RPY6Y07IgVJxIpeev+LidiYo2rNPGLGJ/aIAqarEpIitOyh7EqZHuK3s7mR
0iSJ4YjhMDKCjugrUphA+Eb7vFU+8u63SXjyKt911EYhi4I5OggwD1pqQSxG9EWK8URikdgMnBp4
dtv0WLPyyG1MSpjK8EEUgd0gA0WG9Ef4msrWslhSqPJ+g/fh086Ud3RQpeIv4k5ek6Mi3uGB1jAT
+fKNki1ikE5rwupTbvBzX2o7N5cL+fJQ78ektEY1VuZyCTWYOtChbFwkhsWaQp40ewXRgbxBXpbB
QiQJ5aa6uW9PGgdLKvYIECFY+7fvLBAMsEhkijWzHLd4dZ5Qe9d/sJEQlArpaALkR3pyLxEor0vE
9E3jnwJq5E69MuMOD/lbPimqiS9nxdJfAihCo45HeXOKHwRfGnqqBP19dFLCw5jMwmWA9J2dKO7n
McfQIwvAuiAqmgVYOSJk/Joac7mGbc6FY6MYxjlfqNoUw9PgxLgop0TPlh8vZz+W70Arxo2LGfUq
C1ZyQHJYBl9P9LBkU+gSoly6uocr2cUH/7zREcSDut3DAdh7Js8ZwTpmpxjP8xVOx+PhsP8FtwfX
mh6BrDObFYgI4d5zDI7Y1twHHbtjM/RFUdlzIftA2EGNnMc76owMxDPMkYnMtS8oHNGQEHUIkekA
sBIihIH4RscXvYxsCuSRxxDeI7r5Pwf/1fsZ8tKXgk3vACucb8bVGWnKz1DaOGdIncj7AbQh4ff/
Df/tG6e03s8WHRagpOPpNEw3zDHcTVmPExqjJOUilNoK5vMlaX0I2L39gD4o4FCJRSUEhl8NiRsY
ZUCcKzjNzQkQDHcwD1YFfiWpunZQC7Nc4ElaDHj4cYD2jLz1QvQ9pUWpi034HOYQRBBEEX+3EQwE
tr8iUbeSewnrG1TMwGwCdf176HP985bcTm/yn9DAlgP3/Z/tYjg89vrDm/O1IPBYXZai1SxLwLdP
XR6EWUekEF5jfdqaqyGc4VANkW13TQRa4UHC5j2hForZBr+RNkGoFVle5wAs/YYyNytbFlqc3w3x
gza3unxxfs4zEfHRp8/yy2stcN/l1VpUqVi64cEjm2HYQHcQLM8JdurBx2OPZfAjJpa4U3MzQdPK
epXEUPhjhCBIhRAMhovvoVwX4AKUr0D98vXihNFQRcNUlnbyU96cQUZ+gVIjROex7v9g5tdxt5CY
F9tt7RH9cNkBOtgL6bHwgYNf/Lkg+9I7+WsSzZBAgWjWTcDaydtEhWUhHwKqxwdvjg6jVvYDEPno
CfAfZYOejF8aF7liwQP7qbeiCM8g8zfUkEjwRSw13dxm63mZ+y2qhRckK6+3SPLmHjkMnIBeQ+r5
h+/rrn5Ba7pOT99UgoBbw74EuH/7rcetxWmFdkBDCIyROnwckyIraWV0tLfMZQURBKR6LOMbt1sl
yKZSmkVD8QesCbgTiIa/HQTUENyqySL2yi1l2pRKLsr7pAaB6Cpk/Qu/BlzWdgnK1mDNixk4b9Zj
QMDFBg7dW9TUWw46M3sPiH6B0oKthXOzT6wCeyTA5NXWB38FhL9YCo/VHgtbQT4hwiIBz56qvnCj
IaoQd2GwJlq68iWBFinNYePPkcKfAY0O5an9hgWyvXuS8CGmEgYBcaPbwZ76DuWJcQaBqQXfQC6B
q8KJreW3vzBDw5n6FkAp8CWwQ949Dkj8oarMF1h3qNruwTvhB464E4rKbxg5pT0pbXrB3pm0iIIw
HPOpKyBeIsumaog+mYF1l3zhYGjfx9n2/VOjY/tDnFywtcKV7wIe3HtnSiaSeCTCYvlNFH6Pxf/6
MCHphx7gfpJ5GR7bQFLsnSQy165BEJzPgM8LYrdarN2j33V+Mw/oQ7SnrbCh5ezQ1CAiZSkWWDYe
9yRGz7QC4Sw52qAV1FHRP/3mYUH4XISUCUkvg8aAxMXQRU9khScLOJtaY4d6fts/EASnGBDgXwSb
5Jo7DWCdX2XQoZyDyXorXjeOluIp8HV5b153Vu2lqxVAHLTJaW6MqIGN3xBQZvAntB1ZbzAOFfKb
KMgo4zwP0HJcX8L7atZ92dny+ELfPmijjwh/ClA0xS5YaVQeVx2UP59egz4fQqCENbt71x5c7gHC
qQ+/jevfw6dsUJVfFUIBDQiaIsomyDD2FtTKwXYysKXGNgcer4tAjEGe6BB1ML/kJoXDUTkUj9vM
C2CMKxGI47vR7aF6gJjUhfd0/eLmCVkNexzraB+BroGdH4olNwxKMJ+cygBPL7Abs/b3G+VXcjo3
B95nu8FCKFa6IWHvHUc4aPvwvduodVv2F5qICqfAgoGy9NXrEu5fe0i0wfsEggT+t1oq6YnVO2ir
tm1xi2E39vSOK3zTNo85Z6JCBx0/DohRk5G1Txt9XNGtGUS8ChJDCy/FK4DKCxraWABok/0v9Mr+
O5VFCcsGugx3SBXnCdApTIW5vbl8QwhlkjEf09f832dPVkHcWHJbCTenoAfi6ITHoTVAygSkdKaH
yPG8EKSZkb7NcS6SchXjFmOGglIN3G6KkOBbOykst3XHb1M2Muw19V+qcqAXJ3Xa0blRSOY+Bq/Z
RPtRyYvswDrRlMi4qawgWO9ShSJJ2whb9YDs2ghkxBXCG5CAyQ14AjxqBM64CJ/SEQWkff+21EYq
szGR5wgAwHp7/ra25CUUgsRLz9iuCR6pchMb/3ItSJLUqHAjLwbigV7U6S2Kb35Rt1ztPctwy9bb
TgaejVpDB1K0Y66Ov7AXIRGooTUBlHDG74cUfdT2MaxrR8Z2v2vPL7uM5dz0nTx3uYkG3G3CsKCi
FOBkW06ZDo9MX1hgO6UGt0l3/pwAZxvnMd5tZOEmlBs2rI5q6gio1v68ZoDCyqiZ1ul9BFYS1019
AZDsTkbI6uXMgaQvsZ2LUXfy7oN3xyGpzxg2gVVo2i2cdsDBn8eHoek/PewMh12fnPf4suAevZkC
ZWJlzv0NmAD+FCEg4+tqvYC7fPky54ddHd6G2fI5aSh2YyFE2SSFBD15MeW2KadhQCyFi/vPMWFc
K/Xek3ojpWqSxz4rs2ZKDultu9YyD9BuTM4+y8u7X6GGy5iJmHoe0QttGatPG+YlwFR4j1HyN1br
WfZLBfqwofRf3p0c8AlSuHBNd4AD16g/ggPcIc/ILM/UD/eVlPgQpYcMRCT5pMLpwMn99EWwXK8Z
QwbTB3acJ4e1H/EjCwTV1TyYbtSJAAqBVH6Qb7r2zQnlBBQyOSyb1SBzWs+C6/jswXcMeCDfEUB+
HD17jh3bQSx+oSzN48CJlyQOkyWJQ8eTb6vPT/kt4e9Tj5/Okok6IbfoOMs4duKRpBqdnTNymJ1g
vI0+v8fy95wX5P+Ih4MKmsNu+b8LAvKTNo8Rew527Fb+EZzyNjYUc/8ChAniJL70UtZInsUsC2vJ
n5MZpZYRSlqUQ+A45XhIgH5+cZan3ue5mGNzlnPHkf8cIrLuO77z+zwmK8rueP/nJz/44+8fH+aN
8rt8nM17bJrNk1xlN3zjU5J+Jfkq7fFpB9kvn5M/aDV+erSgvMjn5VdHNiIZWvLAy+U5ZBOkaKUx
55zQMnaIx/E54JTloEZOPOdQY6fuWS4tN697hCDOLo6/6Zrd6W1Rx+ZwPbDG1M6i8wzwn6c64Dtc
GI4JMU1MlBCp+MS8l6XzHO1JzaCITg0AuJ/LRkH2gEZF9Np0zGGRdL66ofnykUDuDrtDsBqyybMN
GhnWnCLmqdwA3KAK9yOIvTLJMZnWueVI/xQ2dYferOzhIYlZgcsaSRAdzBp6jI0pGZiSZBEZGP8c
VV4ZlRGyIG6b5UsZtaBpm/6t/7aFCdOCO/OEU/B07iykhM+ADsL3wVPBjyMD4QUHApeL90oe/gmU
gn8TlUmVAagJ6xAjJ09xGA+4R5/OzQHwge+A5dzRHiH2bg3W1KUeKPb4JEgpyTXMfFd/hv5YGu8A
RBJPYYYOWZY78hsNrRDIDCsRSouEJdzg2FO0HAibvtbbMT9wcg/4zUDsXcWxCKWOjFmtqJ08w2rY
9IG8krW1G+cSIs7ovtwHQo04wPZebo07swJL4wQCT/P1ydsfAvelTP56EpPfKaghN2cfaaOWnwfU
S4MmvNAGh/Q+23+Cuzx6LqxBs1EWmLCMziOEEPt21zZ6Vw6Prl/QSNgnIa+HlCYrmO8bLaTGt+Gp
zwFNLeJ5pHw41eSZKn1trs1vwzxG+ukOThxiFKnvuUD5oMyTVsAzueYCdexqUW0E49/yz9+EHNdf
dVlQPCIOw5u6BKS2PQMsxAA31L+Qf0N8TIpSlPUXQlqRVP9lZoQ6clc6SspW7tym12+Wslswb6Hu
4atqKwxpOnPJM2iFWXomddkZtiRFOVAg5OE4ve3mIDjNCckRY9aegM4DYQ1QiLcz25x9lfIyiliI
pBD8QkegN4qy5dAiDXlyWn7dV0TE+zyGj0Knac/Pg2c/G5Ycx3XeguRSO+rWSBsMqU/9N3gMNIMH
VBxwnkNt00rX6XVupMW8/K765shIOw3NboSCrzlFONWjhblnMapPtNV7JFhH5KtmiMpE+xWLJLE7
XH9ZU3VYbM4L9Uv50oB6HuPae0GIYZGK7qSFYSGu8TNtnBEEHGPTphIWaIO1g8yecwA1eOL5Kxmm
yXEOLQdhulfEnH59B9RJTv31xJpkfeFuPVBahtnVGe2RxVX7Sox2b6C5SnzbdIcV/r3wZJ8xoINX
78ioUYDZUcAEPASyz38VovW2+oV4raXYcEFPFnfpu5f3L8EFKCyMYk8ZtSenuCI9zLwEL4UVS3zg
uheoonnrAcETglE5sBn7TEIMW/QVpf9Teva/H3btNfRmRHpd6CBhNTksOxBSoGF4x6ScETFMmIlH
OVX2I54buJOMHsx8YDxSApAgjx+DZ4o0LNgt6G8Ar4MnKGIGngtcdIAHzNUkfAQer4x1Bkoy+Ml+
ghWoTYwT7eE3tf2ODzaE7MEZ+6c9PC4AnEh7vxDSby2UhAqVMBTb4wL00QhS22Q9QZrNgLZmrog2
I9Mn1+rgg0E6Af2sVEm5dyNci38zxoV5CfQUv3bnPm7Cw7DqX3+R7iNYuxKSIRqRGGI/YUwK/P5s
LSLXTLpo1KZcVYWHr3JwHJNkQncWJor3/mm7bRepAVtliUmSeYXR7qFnbV6z64j4Rpu9k/MAAmd5
jC+4aHhRi2RveHFusTltNs30nrCUo/RBENWClGbYtgmPlQIGEAwZat7f7zkMSO81v5IJhwiBTe7U
9F/cUA8pjy71lTYFhE4UJ1bB+oLFDWvcEHBKgo8ea809s7M+6ParBZntv/9dHYdi/IhsQODg66jE
pnl0ZL/EZVT/EsOrYI2dxxRpCD11VCovoN2crIbOgyJfRIUYcIBJkopE+aA1FvvKjtuNWKi69AGk
XtEH+n7NyzFncoDdIV6tkcIIgd73jmYhWNUg7wPaosZIVpr9ko/7qVNiP21uTBZQr0jn41ECNx8V
pHUP7Q08MHW8PyCFu/dvRE5MUseZx7LthOIaOdfMezHqgXsDVMGqC6cZzBVpcwhUAApWrZfdIO9s
YRTcW0NpOiLv7SFVrC5pVmSw4fMfFMGAdhWn4i42HHwTn7cxUCg9t1/Q8XL3hAOskvD/cB+LiIVl
a9v3do+PBQqn3d4ZIRfCoC6oHB/ZrPaQA3va6+8KCPcZx2GEJbzLNa5yr4uQ54ug9ElN+u4wSFCH
yXsPSFOWl0EWwRblg9U393GJKirMmayHg8Xzat8Y71QklsCD99ilZaDG6MEnh6IFVErfQchTUPks
RQ0HlZ/71VetvsYQVTsd1T0dhwo31BlZezhqe8PJM6eDNvsafQ+3xeoBVQlS+3dPuXud3H/g+n1x
2+ANMw/7sppZ++YotC81wyZW98nqZMWKm7XThpdgMc9rrBfy5Hrs891422IcfXbP0yKnCU7e+8TC
t3GgQFm/1AiQ9ae+y2KBxXA3PFh4PQGeQZ0TAhV6E2CEmc5MjJIO5NGsk3194nDTRf7juEBu6FbN
1/eNps3Z3BtPv+uhX1AAoaCyr9qudR9jtYVlc5erd1Gg3cStdbL/mDAr1I7uUdHFgidSSWZZ4QHH
TDIY6qhSgSJGNT2Dw66m+ju8qCOtmrKtxojX68UbLXEdbG01fV9S/Tip7n0L21Q5HmN5UEe5MmRj
l2puvNFMTIzLUFGnSrW9VtMzwLwSDizHnSX3KhHvZnSjvw9UU8tu0+siz/ReJwrhBpa6EHwqCvXW
GvHJcY10Qzk3ioVazi2gZAwab2ZBhQSBhqNGd/K2Zs3JrzFvnRe6XeNbDwRpyVE11BYbWOZYg9oo
nsIse+suXs9oier+OfPPV3BqPhSq1qTFQHESd+djC+Ye626YR62v4gdZB6QUSrklim4P8p4Ks5tD
Rrir7iF9QIJHW0KjLynlI8DzfRsDOWCQvotQO/o05HjYS9fyQZ/zp27ZBzgXFanDX2g87z5QHUA6
bTFg605Avw25EgMM5Qr7hG2PuaGEjfVOApINkFszBvvXWWL7hHcRwEv878y0HOZfdJf7lOJGv7NQ
MaARHPgadi4ni9IJMqoMiU+4pafoODHj24gCZqKl5laPsoEWrCOQWiOqwtA5qhnKRc8fQCtSdEcL
ZXH1SmxAJebO5nQvPOj6YFbGaMLNKDFNYGIyjG0OQLKorK6yCJff+ocLMWQYmJ0oypypRupj6qm+
GTwAJiZgE2Pof7D0gBt3Nsh4oCPptrZXr1iB9fMKFEF0KmQXQOcVtr3mhsKrg5xVAMXEwf9mCHU1
yVYmBIjBjWF6y5nQq8GuwjTEXOsX/EI1RrRIfzkPw61IWT0DNOhaBcK8Tt1xGEprwCXD88PPM79A
NwuZQ8s1YOlqjkrs1LUVJrLvSzvNKfMTmsHX9uhVLdgDQBtAHOAdxhjIAAc7D9TxAh8H42VX6CxX
bgbcDoAowdEaszmvjeizgG1vB1ftOO8NiggvoJ9YGMBKnmvYej2QqwIM4vH9qDhX1cPUCEVZjpTk
n5TOpALSooRIvCLyYN4jlZolBmBk5dGvQYOpBKAFRIuyAY71PqaelC0RXHE9oVJ8Pkg/+Ct0omSg
9/RHUhDV0cgirCIqGgWwraMndQZVSg4n0F5ivXGmaPVGJ6VGsQnPUAYiKKPNREdzN3cgJna36q+G
6NSvoGwISknGk7chh4tUG1W0vV3NOU9tCcFJ5DF4kf/cI3hC5Tt+VX+5UfIpQpcNb4X+xH89On2b
6CI4MEJbaYYq9HqEMhsRIGIYqDeokJb34zZVxP1AidaiqaSjRKKPzAllZFyuGTnxliAMJiMNtfRE
mO5As+pq9mti/ECm06kdVhhk5VdXSWpSoB9XjxVUeZj0zOzGMCsRzcQA0kUBg4Q688Fx9ZCS5TOq
pYBpi9ufwc0G/BZkXjbGVHzJaQqplEW2FEANBndqWXRRahDgtlK8peSgkb6aczNiuiVXVvBWlv8E
YsVojL+J2PC9CHprV4kAcYS1C/Dg2j+HbPgyF8AWSUqAvJ86Y0YrrADof2pl0KxpGPBOy8v3bf50
qT9KGdfwz9C71Qj/SrKF1G9R6SIVA1crLPs5JbnBsrFZoQluGMTP4fsouLuGX2go3oGIjDV6/kox
F7Ww0ZWSHPQp/9zff6MRxBTOAEUC/NiHLI0xYVS5AtMgVdAOQb5cXAF0aOQ7Rb0OlZoeSsDUgJex
1JVJXCwf1GmlyEclh0opJR3QbLntIeGEAs0Y+VnKTD8UgsKeF4ael9uplyarFVA0NFwoEcrNgfMc
DSdbA/cQyRJBP0m2XfdvYJUcOsQaWBoQBPIaczk8VNtQ3xNsCamWWDRC5DcBvSUrmHiuR3JE6iiZ
R1GAAkpv8hsEgcOlIOxjd9IlSfUvSZv0BfHSnZANkmQMwxCLT//tAbHzHG+zAqBn2F664jgbLrtq
r/0XeTAjeknaRq7mkk4N0A5bW9qCUcwjI0MNgT9MDnhJvydpxm8ml0XEp2o3AVHFbgSQc++vgAGu
7lMEQgOB7KSJt9lQbdbt5O2sUCMHL/ruryOpNCtu2uqBTagExaWgDNADfEfFdUAHBMFBL5SNPt3k
HN7mis1xdNO3p6GNuG8JaaqE8gWu7wpgfEsvefAXCSOseA3fQEqAHLCPbhKnRWP89V0itt7dk2bn
fXQzqecKVhDGCRObPEs/53ZNG+j72UAQAkBTeZzJdaCEMBLYj5x0Nz2HfPrlNXbGCO2jx8WNcw7f
PIHNUYftvL2lNVI5ihfZQMun/ahwsG0OBbBjY3NQh2/hgklX3g+KqYw4AmEq+2X/5SVczD/o0tPm
Dv4gIJOWdKqVHDXXSc4vnwoQSIBBcpRvD1kXLI7AqQKEku0KdOjcZwvVJ7glKblMliu5yT+IzKV0
UFGk8WGhJfs5PjBILOJnxPMkpeld3HgCsiA0IY8Ef1hvk06U3YP+/Hv84TQBonEPn+UCyCHSCSQx
hBoCcFD5zeNukvvJS4UcB8zyAyHFztiXTlb2G/RekLZnFr3U33tJalL0orJFHYobhq+7s07gilAE
kxKY3MFXnpdkLawXfkriVqL4mmFK2oKBAJQIzBDM6yQ/teYux677M079oUs00qUvECiX6OigEzv4
w3jA7aRMiKAPOBFBqVDF4UgowrGAho+LcI9Ikcmtimg9W1RBsPBwiePwnvh7BeTuqANnViKFPywL
qRn2L+9FNsVFr44jI1f2Kep1OU/Z2hpkq4EKCvK5rlTiEcvmi/wQppxi7foHbZFmFMgPwQStREGV
h7SFnLG8wgLp87qwddZkW1giOGJ5cuAz9JCt9E9aSVqKLqGRu5PWlbMCfcxeUGcGTMJUQI+uPy0r
7Sjn/Ne+T45VPsGzdJKb+9cS0hZ35hRaHJiRwrYFXs/0xF/M2LTCKxRjUcHCPCbS0jd5FpCOvMZ7
htJSfy3+5vhRvgI4QCgK9oYz4f0ErMGqYbMyXMllpNjNAwFOHEDE9qNFuvbvQSGLA2zjfi3oA4Ew
AGRAAXDP7qXZ5N6Um4UuBQoQ31l2QSKIyhebe/2DC/oggvhd7i15jiG008NlBNMgdvfpfeCopH9I
TPJxRaWoyFuzgVx4KgnsZc132R8mS5+BAciy3JcyjUrrc71H0raGTiUPrgKe43IGpqMPAKXyG93d
pQBKSfr6A5GeVLKojWMFQAroU4z3pOoO0NVGWI1LJJuUY5D9CUDqbydXXgEU7popl57n6Hy0Hg2O
OBonJhMzl+DzDE3912LSZn8wEBExowoGRqX6nKpMIH8n/IdXke5v8CXI745n/eY7JuSrd/65ZvA8
qpi2XvIaiI+MUf9J9R6NyUHum3iUWnTJuxwBnQ7cC49uoDFA6sR/0C74iQABv8sN/+Impbm5MaTz
yjQNoYNPE+3xLlRl0FdZSyd1ucn4BMhQ2qWg27M1OjbQCdpThgL5SQvykKFEtDJkWJFOzR4cUam/
fG68F7I7SNXTDnJs0gonzpPQmbMA9IFWKPrrG8JeefrBwcpYkRPq8hZOSA6+4u30ag5a5PFRILX3
5FolB/rgFYLcRF6TU+QnlGo5DZS9mDwls/52ZKIUTUq547k/wOPJb/L9733yF3CvvjTVP++hWeSy
/oFj/2awVip3pjTZw2mlpCL6cuO0UukIf1/MoX99RYZb5nZewu5bvtNfZMiQRzawRtKH5GYQvT3p
5Y2NEA0D19+O5Df61j/vlyBTtmpIpPPf429H//1tJcaIy8IoLRcT0QGOUn6nE29lzP73nQ9aQUY1
6XyCGZQOhwknl0K6Jiqd/4wZ8pNUO8+ArwzAYtMVZJsI97AtGfek0/395LCJ+2S0krHwb0/yqsw2
f39JV/ucHp/9O82/GeBzq/HcOhHDetk6IQaRAfEBhtyyNUTfeQXQzoczBmsjlcFGOu+9nx9tt7BQ
1ghb6+H75K67yZkVd/fb0sdn7mZm2C7ydN2E4oSO6RhsybdN5VqB0ANARrOpZavYrpqkgTwMRpGb
1pdapP0KgNgIysEbbj8lb+rZILv53zm6ZhebPLQ9XPWJDrQO2jV3AfOToQPky06q3XNnkZTbuhpA
ha26U4iCJ6y4XyjPk8OtxvnkprsUNDpPcAzXvXMIr6V92YN0JpVKhdmGJr7JAQxGCH54V6BF5Ie9
vBMZGOiAYOte3Khrrwwn8gc/Fi7lpAbCIlpSZ5GiH1I5vXk0bzkDVyeI0ob7wr0h3boxHK3rGGcP
4mfhqHtflXI/URvwoq7TDM8BQqoGXIG1ilbxmlLBdYxQG8n0ktnz4Nc4O9dpNQNDALH2T5sss0Hk
1Xj15BHI3eO8fad8ZaRVtw+DI9+q33LXsTCElTHCP9w3N+jVnqm8dxzMfxTUGFlMQBm7DHA8/0V5
3ez69cuB0KF8a+tQ60P4uPVI0MG5txgFSmFYHVF3bKPcm9GJcROidrjE3ixipfzqwQ9CX0E3Uclx
98gW+gV3/qzsY4k7PIzfy+vyneYAvn4R2nhP7i3/DY7vq3iQVNFHFtJapEidr/J7vb1NT8Pbzgow
e32L2QTIGAxDLeYXFVq4fZ2fHj0DTTyTjJWYzJENfobtb0uyr3ecV6A8bJEEPI9rUAjGhjy0sqGo
3vlqd2hQpxN2p804WzSj+5c2tBhNNZ+WVbZ3sh4A7716+dxetlfSpNsu8Pgt3RBuSkVJsAsscis2
qfqCBDcs1gy5mZm1eCenLSSCoNlAUqg2ra9mc0kvk/KHQJDwBeVgatwdpcBaZlKDqJxkKoB6nqSo
hbWhVLFeAE2VMzXb97ACGOfVL9YHJQF0kCPnlC2MA2iJhoyFhsnBV95X/fZEw9DbYKUJjKt8hY/M
Nkh8iclGv4shJT5VUOr7coHIDV1V9/IaXV/zxwVBo/gBQRlgDqBO8hDUkgDEluPCSM9IiZbjeycs
nkPQv4tsH5hoqFP/RFQC44OW81acRxnWb5+Ub+2XAHaeXifOKwdA8fmrhDtozaESNm9go9noYMOX
1yzIZN517VVQHyRnDn/4+pV/NYM3JUgJD7uxpKOeUdlXv/UfY9geXeClyUrtHFKj6sPag+/mFeqY
1H2bHI+GUY1zTw3i/udM+UFmU1e9jhldzGFmDo1naB1f4V28Qr11C8URX0cHRAuQzij08FBsjwzE
AL90qLBonSqPEA72QR/ghXAFJlgMTSwbO0ndGaqPoM6CE8mLziVS23HdCsR+CbmNbFci1KsFdwtU
6dkpj4mmhV2QC8TU7biAPFVusEO2AHLoyBVVkzbMbdN7FaNDsVl7zXH8KCgRHF111133X5GVFdgA
s77OsUWiqOCrAGLii+KrzxXwSsMU+SNtgmx5BQ0b4aSQRCrGGrmv+3e0SYoIKfP+/NUnJ4/y/emb
FE3eh1PxhehNeFTiO8o3MEjvX/eO3fI6Q+AmZhadaA9UP8GwoMc5rhYt9NHAPqHiQEhR+RQPFBzW
vrK0hTeDSjacihOKRRMwM7zQHhrJuX+bmxN9BSHmZ38JMCzpUEEG7/Jw309Amy5wlzaJv5et3Hvo
Sdxi1b/2b1F32vmibNTWHe0jdwU6QcXzV3f4+AHStJ4iFgz5+Gw/dOfESqIVWFqY7T0oOq1+Z4u/
EhXAL0oUcEWABd1CkvUgyO3rfW2fkY24POzbRaTT93edsoDdpuhHlu2p+C1yWJwH8YTpCo4HpCZY
BfBMJEGJvu4jFeTZu7E7uy5l8bcQlM15e/CcNh2gupt6d2WBMRcbz1l3LpNEGVbkEd+jZu0dS5s3
mWRdwC4CrqQkE7VIJUBge6btRIegJvCn6yyzhD5NcvwIKO2YPAF8VPFz9BzpyStVWFjfPVyppq+v
dgle4SjEcmXUzdwjXuUIVWmZby5JGdZQ0Do7sxU9Mv9qBfp6UFynzW17woIJ+/hinGcbPAXI5aMl
on4c4CCAQBkBjEZeAcQyzIeX5iCHgLDc9R7C3qqRYNFHDYzDDgoAZWihkQh7jPxdC9TgWvUtxEPN
C55U9n10X+0nlVsOGQAsNCqW+/hIAlIhD45+1gm8cEN2125d3VOD9xuVGKcCkoKIIqLFjQf17Ilm
BwD8PcJ4t4BKsHv5ur/FLm9NAFD2UFjNsKE155iPjvnbAGGHEA7Fm10BgZwrPCjG+90DUH5lK/0j
YCvqPZj+4EYKQYAKESNsF062ne2dOrRuYRs66YOowSMKAbtXdUMcsTDQwG4VF3SsZf9H1Hktp64l
YfiJqAJFdKscEDn6RgUYJJGEECjw9PMt75mag+3axxEU1uruPwnr1Q65G0T+1G0ku3g7g8aWgTa+
fs8z7jbpGYMvAjh8B4mucVKrFzZYjHL3IkiDB3h+tDYAIk+Bt+9aizC7rneXFamH1B+ZIViDRiz9
AkjcNtA/GdRqRBiYWuqxiyXHjlRF/dyH7kOlXVp4SNRrAFv1bquqq4mjaSaTxtXc13i45dUzwYQZ
SIfaLSioWqZPR8KyJKqq1INP+MT98IjVkduRkSSIih2yyLXiYnPrYsNlE+3wXstnfuQLct53cY61
4YEAZvLvibEazBq7xuINK1B2yhFkxz5MUbOPJRWgaW5zl3CLKJiqWvlWX1cTlY1MVAlmdotUwgVb
n4/FRGJayeASP/orSSSWimxhkpLGWY3KkRrKFjFB1tO7QTdCjmi1I7TKdKOQT4MG7l3tQfkgx2El
EfCU4AM51t7j9+tHevgwfaX3dKCNHtWkfHoY3fQGo5tsXUiyV5lJEShQ7hVmXIAyQGf4BgxtbJvB
DrcN1T1CSRoH/u4QIMoCT8LdB3GkHD2fPjE09a8E9kQ2HZrqrUSJgegY5/5DNtE3FcJa9dB13huW
NMmt6eKrTnQtvmaL5ye6MzXj3u8t799lomIcESkYDBeL/L1OGARwVRhf95I7j8rucdAHQUtbn0Y9
AIhqpsLfHvrdZ1R/wgeJCplTyOHLODyv4Ff6tk5WpO09q+CrnDUU2prqJgOvhJAVDK/+F2Pcfqw1
K/X6M2xWbX+aJuO3sfoki6zbqO+wgwSOAdDHY6avhOCkvDXnZ4WTf0B4RZI4vaGn6770njNakLdS
Y0O+5g2kjY9M3zHD4BuRI00M4OPMAiAUk0bm3J+hpSCoWWZkmdzh2AYcudI31GNvuLq+Rxd1Xkkz
Aw9seFjpXtK2jbS8FtHrTYYKmgB6uyb6GDCCVsWbq23WdmR1uCXujM5di0pjnCL5+04AUXuXn+rq
S4PQSPcv1E1k4ajuB9juMpKHq7L7ScmJS+oVHiQfMDUl2QCUfpPwhocBzq1FlH8nVYpzu3+hgyvG
WbvoG4s6m7eUt4Y0EqkvbdRm82uNVwrx84nzGgYlqCvVM2ESBkLqSVKNnkz3khDbyB5qmSS8S8t3
teXl8dWvRLUm60EtrcH3SZIZIk8AOdD9LJtr5EJiGX75ke7nzhg/SeR6xunj9FacO89G2PDNFbDZ
fnlMvx2iXUCtd2gocz2dN90EhJnndmsX7CLlLNMPZXUo0D9fF226T66LXJoVA69+h9d61SdF4zlE
szrm6ad4nTyi23CV1qv0zx1UTTHBCrNhcCtjgy2Vl/KcfZXjp5hmMpRgflrVV49q+7mGdUWe5LGq
Ds9qmz/Xd2PM0ymQLpDR8kUubSzKetXmK22wTPtxN5hl6vzOgBoJ3jdoBjtsWV8MyQchd6JRhfxF
jtxAmQ+ajVZi71gxn5IticNqTC7w9Z+x1htV3/hWTOrvlCP7ltapMa67ccY3PJfPx+6Sr/Lq0H6n
PJ/0fqaKgsWw0oZgazxxlhy1wcMcEgf/K+FYQF3FWqbw/qlhFHQC+0RLIFMZte6TC760L2jrem6u
unXncvULGxu6KjzjNfvFfPjqso89X/bwZktPLDqY3SisTgATnflADAKiDX/+7pAoIvgfnHTdktH6
YeAFSvb1+6CKBmuPm0HlHxCC6T6ZgMnWWzvI/G6UVZUjJA4Myq7u9qb7TwZidy4/r6+4SR7wj7Yb
l4yqMLC/2V378xBpM3ijE0/Lvmrm65wxEtkTuFR//QaI5u4NUp6P+DV8lJnksh7+vbE2Pkb8gffL
fwy914tvPzxfPm/p18/k316x5LfzInjrU+9fRnzklpHUqFQocXsGzfMbwihPhBbn8qJ1ke92Ad8H
uoCSBzhPfJh4oEZmVPhyGzawfNN99upzJg2Ww8si52Z/imfMU6hu54t0khVsZrMPDKOaSkMD8jUw
8+khkhhYKohiJSLiKK0K/GAfg5OuJVzfnordZ5JDfkGKf2dL0svSrvmpC2FH1QBSU0qFwPl5JAht
v/6r2QxgULcOfJ2v7DTG9JLTqHFujr18dCHXZzBatN1UyjcFS6IW3HU2DxdiA0awKY2KcOzbCMoO
Nfj9t2K7yWhmv/HwEsKtAW6QpyVElatIGyLZQhjEXRxoc2DnPlNQV0hlhN6IM83k1IBVTURj/LB6
7HlCtgQN/Y8ch+QiUp4hRHIG9ViSvYQnG2OPekwa0RG0EBNUkkBfc/1pIQmg9OQwZVgeeq9ZBoUo
RrJCG4yuRllXuStK85c5XFH2f/htTEEXTCXuYFF7+FvYxMp4scG4XfON8i5HjMxGKZDSuSGZWCp9
R70xWNp9/xpx2+SQOlHcEPiDM9xbFDMv6/WTTyTMFib4gfZ+izOYWIoDgWbqW4zwbr94vULq74lC
Ape3aaebUM0EkYzng2+oun7S7gJZ/ygoHmYNXya8CPN2ZHuFyd74lUTwbLFvMeMbmK9d+6vvSEB9
nS5T7DEDolhB0g7qCvq/YWJN40jQfzswP5DKUw+56Oieu/1libOdr54SOP/5QomLeUc3Qyg05e7i
tXqu6xkDiOGWjZiJwPhNYQtlxvjVt8YxP6M9xyyut/j4ymZ4uB7bn3wnr3rMYX9uq2TOty2LSYfD
j9DzZqNmXZ2BOVyuEc9Y0rsXDi+H6fUeHziLQYlvHN5LxiyLatzTzTIWAP+6xGtcnzRnMqeYwbSs
ZMLQFfZSH3yLhjMV8ovTQzEvJ9WekYRGronm3SPGL1weVHHsqYhokPn1FrfRA+7etF09Y3mBSflX
HMx8z5m+7JRVNhUjmgjZyyWkMSn5Fdy0PF8IGr+P42WGCJ/FjQO/ZiLEQKCLjaPifXH9WA6dT8Qt
TN0aJpyweTUpfhmhX0BHmWKhmMJB9vD6U/Stb/hKcnwLkb4rH7pV6uOwzUuhqUzIyjJxoqO93NUU
MuTT2fwO/c+9WBZ33z26TBkXUF8E0izprGxHipZeWzXxhtTJpa0uFPRovIhBnH9M/MY0DCs4c4WK
sq44l5P+y/puWbPxmaIJ+orgvK9GGolZkBO05hJ+A18soI2AeHofn1q9G2XsBSa3AI7BKXympbT5
/qSTIYfiwFRj35Hh3gtw05XhlZm98DHrXWCDt3PuJHacdtXVlnx6C8chLm3UfIvvGt3e/L2Z0mRc
7VuYH4fme03T8AhrZibL/oxmbYDTrvAwewfCzjHgoN3H13lNX4BTRcg3yBupR+UnTOKfo9doK816
7J1/hx1mLIk6sfyxpLWKdyLhwFg3d+fe5LIcbmjQmwek9m6U79gdCb0pzhXYyOqOpn6mhv3lXWxD
+jFB137EQYNx1xAjLtXCkh02yoINFrIS9Ugevjd6xbSDNV1d5DBpchOjcrFYU8Aehq0wzGcl9weA
svREgTIhbI4hjmZdJh9QgvkTDkEpDIcUYJMVfkH932pg4x7V2SVxH3iQPezkjGEiW3N2goLci4aM
EdDimMoYpAys7OvKMM2oGdxVY64ZXSBTUAMBcwnxQhWJroLoSmQyN6DwxGMQ9Ke2xY8XGkUSY/Ds
ohByfwoWYlJ0mPNCZgU6IaXbl6ZfcysARHY9MKQBP8PoA6H8PR4c8Ercfo/pHkgxVOZPrwsbX4mw
jWHEdEgXt9gIusMLDedboNtzYCy7jRUX+2VUGqSzAp0RQzVpQngHIEKWaoLWaWwI2gaatXOBMD7G
bNEcrRazq8kLf9k/eAY6fS8qHFQXqBpyGBU9e9W53eRYuSOkBPhalr5G58SIYtEPvyMcUDhGAhIo
z2KsD8AeNqEW34IrwHE1bgmrAAoMOmuBHmSCusChjId5L3lCsIpjxYx5oX1H2O4qEaTu+J/us8QG
VJsPnYwJruBpvIJqdpkkwdP9BnIEnTfK7DqSMS5kbr3Fcyr6+mhzrdJXQt3tHYSO+gpCd/UUXgNC
giESGdSgOOfhUmrC+hMK5WhA0Pz8Gp9OBdxtTGF8umoEzANwP3bVOQxB3CK+gQCH/hmAyfw92YU2
1ULWoNRE5Mp8NnrjJfCNmSi8PXRj6BE7pKZZwEz6Ja4KYJc5w2o2lF9FaDKQoKxQHBzSyf0ghU8g
J5gtIy3GbtF9xB/4Qdc5TRC01Osc9XhA6IRVYKGDF5edTag/rBT/ZSZg3nFDugYigx6GlRR2AAYn
+l8uOTlKUa+TrXKcK47iqL680V3N+vwI3wI8NCKMQWCRZRNgIXgIHIqIHEvwOPJFEI8DRjBMcIEq
cexR3XSmBdyY894Y6/oYanV+qpmMgSHVkRTQzOLHBvbg5HtS7B2qQDJSjPHA/7vyIBmVzs8HEQxE
K+qQT5ivMZHXRwXxil4ZMWfkmb1sbcwsnlxqQoXRwvVIJUsxn8a7DtT2zs5GUoVHZcDZIb9wGoin
D3qC5wbrRc/K4zTOPX3+jL5z4PHxbQs6+qtBrNL91NGmUgB/DhYeNh3cgnU0lRZt9PaTUf8XhyVK
U7P7fUbC7AhvOp/kB/71wgigvzBidD8RyrsQSj8aihpdRblF5IFDk9PivULY0QFcDVdtqKJXuyYs
MgkGiaes295KhobGJiDMrSqxZVbmpYu0TrPrjjEKrNnzcJVBVPuh82scptfPMWsyNS+kVfrTXup0
9f4ij/BBpoi9vEM2X7mYYG0/VKP8+Wv03BS0oTw+y5mK5luj4ehh/EHZVJE7yCVIOcUcjTvuFV8n
Iob7iVdkFz0an4WXef6QtASf1Q+IYNMt+b8h6ybnnTsM5ACmLR1rjsOMS9dLTtBFJAJoJLsSluoj
uhoj2xjQPJmMJwsqaJr5o77toMnd19gVdaL96ca5AszDzdCf9UCi0UJ3SHNVxSmLiHgL8oPZnjWM
QvBVeIAKmIy9ZLgOhZNEBosLFBM8QOBJ3/zvbzLuzygymV7fTq0qAiBLxqyt1bs68hWCqA3nnKky
NGVEkvwtnYTxh2lsdDhBkTBLYzQ7wtp21aLQxrgZ02agPzRpIXsfZE1QPL+/+sSkQthY6LjX8Qdz
D9V9g9ni+7NLyZIC9HWyExoHhJwFHbeNsDjGfM2pEdpjLYcvAsa17B2z2dsTODrR9s4R4QwseuRe
FORI4kGfBWJNYBupetWY8VSE8QDBndRGhO5NSfLzBSW4gWWYTRn9Bs+xhk7pi5Dh5bUnbBB2xZ7V
j8Q2La7QxPeXCEwd9STvrvvnUomVOJ/3V5gmkjJvwH5kmxc4Zz5SAhUjWJyxa1Kq6Bkxx6Tgazaw
9AcYg3i1SNuaY1fmyNssUH5oY4AbKJoYL99RVqfo3lTZXGdeAjmr9m8nHd88nLH9rYGtYE0GmRq8
KNLmj9/yB9vedba7LCFpEn27oM/4VJYOaMChj+/ufQQOmIqbWGTZm/eJQdiMMcUDytcpf2ZtbEw7
llpEEM5lFGt7lPu7iK7Uvf0KpyfMAewqAF4NP+wbyoxZHO42gBvjCo7MnPJN2Sfn5xTPvyK+4CHZ
xFJQBDcfF2Fi4WgbyBfx8DIS2zsgGiUWFu4O9eE96tCV98k5As24LW9BdaZUoZ7EpuJpU0RV63oE
lRDh4vGFWTOOg5tLUJ5xGA3kAFLQlkCgWeckIbnvUxS+sXbQfDAEQtSGzDE/4XXfbiFMD83rfFKR
9ZNHTAjpPXobPOLyWeX1Nh8o6di1Tz5wzzAzYCgW4q7I+PoFoA/ilcJGtkpF5PK2ktV88HOCyH5B
5P3nJI6PKpgI/N1fcIGGzTC1EigUkD8W1HIJIcECLWiAYTQTB7cbdWrpAMO1VHg/ypzeZ6DSaDoP
rLRoZiZnX6K12DQEZeJGG3zCTziMocNxJrhZBLEJUPzPC4WDT2rL5jPDrnzo8NflX45byzRPcHXA
Oi9Xe2b1IY9gcARTtQUNBB0urR74+08HGXKVrz77CwC/LhQl8Pe7VBhng0XJR1ypOCnATXR1UMcJ
gqeFpoGhJmQS3DhUlhStvUa4eH8oDe7I0cr5Z/Y5BSzZ1xOgWnJxBge2DwYnpLJDbFGYdwh/X0Kj
ZQb1dLqNWxZugSi29QyDPF0WFyQDwkbvBU+g78mcPNmsEou7Id0k5xfOyhHlOmgSvTQ6HWlPqpee
kPVOLo1YZnSSStihIBjuvwfWsTd0TqIaWc6qSb5Ax90cNMQ71hNf6C2leXHqn2WdLYEhk/DwyjVT
O6CZyzhIe+RzlINzILDqLK0gIBC6h0vNWIc8ebpJTtan0AkmE7Dau2WelsgpWYsI4VwTeP6hL+Zi
24K655SlJyrpN007d60uTPwICpINwazn0DOKpbf9MqbV2YfscgjrpqLCGTogplfsnLiI2EJ0s9cX
eyK8ivYMRpFa773k9gN5jAt3j+RHlAtEDNyYtkBv+hD+YRmJneF2AuT9+5DGNxnIc3T/Cz0qGWwG
qCbiuqZH8PmIxfkbBnbTm4r5FmNLV0RbZEtlVrDXFGsDC0qLaShJRJ13X6NAyl4+zZ7WOrdRz7+v
C4dvxaBtdBvxubtqXqDYvD2lv08vfmJED9WqMI6tZxegxX4+STCIgBID9Rd/SxkCF6NsyVHILcfW
fvjB5apagRJTPvVwMfp4jwnWVtDW76GBenouohsp26Di7JRzucbNvzdiJR3sEqsKB8dHDafic7Wx
K7eHO/mABsJHJ/gOiea9L8G3sy3eEevmJ+9odhJifF7WDX95EJsjgWMgWTO44NkUedKAsEgGER8i
E4UtO+aM6CpxK0ej0memJC6KKpZOKCUIfE6jN0jXLejvmzVXOv1eg9Lit+Aa8TkBrD4MA2eSx8QK
0ppGnT9YthuEbd8N2MTXvvMZutWmPNVsYAddsl9L5AdDu/+FMIyD475/De/rjsEI80K2D6Qpo2vp
aSuWMGNR+ChEn1vxDV2IG1cSFrRwIbC6iAzG+zaZalPIOeQJ+rRyeKMQTk/bsB6G75FMnYDspiBn
rRX+8bx8TjYxe2tWd/Vhp8GH/scyjjQdzF0n30V9zOfSXs4dzoPqpz9IaXUXzG2LyWs2QZAFCp+h
16AZ4K5Rx2SZ0i8s6bEPCNPG+SoJeF/qBMdrk9RDSeO3vmIbqGMLYE5D2GQQPohHSrW84U1x864L
vCdsqDhqjvW8f4MahCp8lBIl/p2XwYB1lgAutE6BGqr8T0nvg3MF5vqlk2XhlY79p8GUhymXZKvn
Fi7TUtmOJIn6/qpYw9RpMvzZhTlHeUyAHNkGqMQoqcCW786V7yMPDRS2WGtvVKO2sTfQ/qC8Vs0h
lj3UJ6uKORwSimVvX1L8PMKO6wpawXJAE8N6iQ0b9/LLUoiSwqiYzA2IzMSqUB223oNMVuLkaudB
MVm71xPyt+LqpGG7qWEqw66FuYjtEb1wYstDd5gKZ+MELTNC3qH5xE6rFRsWwdAokdD+6UrwgWEc
XyZ98Zuopz9Yx5BESiYKttXcSqVZceAxS8JAcPXdvA/vzfOgr9rZcJEHxn4wHy7luAY7Eqyu9OZC
uVHpSJil/ioSeYMv5KsUORrY430na6YCOYzxr2QzTYbqlfX94cu/nC/IR+kJbocOp0yuZVbD35qj
IFlXVmlcjsGUEREBSU9kr6buhl84sFecCNV5rNNAQVB5eBw0AiXJvCSA8z1ux82iD8Zl1s8IDFcg
uz2nUJ2uPyU8NwSJfVPbcqNA1b8ue9/4ijFHgaMBXU/58R+oezafHefqw+xKOMUOkRCKCt3kPG6e
L/NDS8WcuLHTzi2GpL67N3gImd2XLU1Y5TgfAi/fZ/1nAGRJ7FVq36J2rn6hXllsApznHJZQ3Fsr
n4A0XlzZbvYxGysT9YdrKGdUzfiLgSF5IXhGUl+a+k83Ad3AY+gye73H6cW7vKevgoQy1NN0Txw2
SuuB7qYXW/s43hVGJ/PJjwtX5V77+cV7JmAT+05aDKXxQA0/OAOgJnuaR7YPFaYatBgIZVioJb/G
7IOnVmO2Mz5BgVVH2o4fZ5O5DBwOy1Bi9oi5qnkdadwYbrYuwQfM6WebE/LJ/+v2y3my5q/Vp/XG
McJTRYYkZ+KcrUVKqFXC02i9DO0ZzoKk4My7/dXpWkuXA1Lixq8oe5+9p7kKz3qDzAx7p1Md06Pk
OzHynz+JIS3sOQMHjNwq9+2oqUi3Hv7yFKVdGmN4K7xxbPp2r09EE+4tbjXORNrLhQ3gt7R0CwqF
yy+j6+Emvzzs/mgMQ+HM8cdtl/OWLq/LSySvRYtPr9QimRND+tee+XJ0J42EAuB9wsc0NkaQdDDp
rLDrZzb3PAmMikpqY/zKUzS/8q4Uzjr5ZChM6+sZdXe6zbfNkIRr0IWonqX4cPzyZKBJ5DsjvE+N
jlhOiHHnCw467OeUR5gx4iNPb5ebDemct7mD+fGH+SyjQ+yjlt+zduy2gxcuyKhAxcuYPjaKrbjN
YuBwpaNZv+zfFIfYUxGo+l71g24K45fZOkQZ/IGBme1h8ObaJTHXH+BWcA2OT4cUJOY+uMW7OEaw
zxHZ1N8OF9JCjS/EvjKLiB5+t2ULsdNYCZIg/Wk3z4gM4HUvbmekOTm9fTflHrdJ7Rh1cRFrECVr
Jyd/lsbf4QWO02UqWyqDBwrWebKEocK/+jvSOHSYlsQlYAvnUJFpNNMx17oCqTmoGDbTFHnDXdrM
ElusH2wmqRii6hfrHRnzm+q94IRD1bx4UMfKcvXB8o2r4EpBPqW8q/DT2wwOgVB7PncZeRstKSWu
7COAvi3YhcLBpvizJu+814ab6hVRWUHRJ7Py3BxhGxbYR8t4L8HjwPprjOA0bBrzKZSNRE5HTRPU
eqg1fnnKJPhjPt6L6qbyatIB6U0urgofHg+M8Cmc3/HvxgqfveJAxX11LogrJKffsnYH/Lv8aYl7
yExcvSkM+DbIdKs+T3iM8RQx2nVQWqBRjIOgR1ko8IF3J338IVm9Fqzlt48Jq8EqWCcQLr6nkvB0
ZXQvHxCB+71DOdZdxclnBrPsp98PGhuHCv/lv/3CIywBVxHOEZYnqvP08W8kXfbj6oAKYYFBQ7GV
dsPdg5xYZlXU+Rl7AvlBSCnvP+w7HOgGxT2cMRFmo+Ln53AuGehj2lD+sN0oFBAg4ghTULLaxuEb
6AdYAq2p7bMtvv8ZCAWYdPSiakVdy//Aw2E0qDjCAZZorPjBwZu9KF5s/vb11B7qA7AjLFvmZmKL
1c3+L4vxEFexDwQiU5ItYVnOmJ7pPFLthTolKITJgTrFzoSKgiz66BnqeyhEl3m9ZxthhIua+usN
y23z5G+/+ElGybRVLRl5M3wefjAULiVLzBtLwXoCjgIMYSk90RO2+8GpCwRKlpu3+Xtcjws6mMYU
VB8ubbPDqcYvp9fdcKuNsnn5gk4jcSOjf8cFZ8Sdj18Fiq7SbnZsxC/zweXmaKbhidTex1j41XQu
xGsMHlL3ZRX2HRtAwrBsyYVUib+k4WUwGL1+RH8dNUz+blY/esbCifCJHeAl7hhLR1gAxrr9iGHv
TYRnoRgEvqCwlT7GhwybMXrze65u93wS/aC3ATPbF8DP71Q4CiX8PdmBMMSiyDAwbphbcEfMHnFv
xC4eUWPY1QfeUWMPGcswvfMKxg7JJBsz4fPkuBixZZwrfIGqEXYvcyXq/D+Eredv6yMUFAx/OsKJ
7mMFPE3xstET0Y/ht7v+WA/erjDQEi5I88/mtspm9wUONaim2E/x5KBQnN1/B+s+o7qhMD7qYYsZ
dRHVQv5b/mIICKKGUVJrSbRPtSUhYqC5wvp7Ka/LZZrahWKpEGjJWGcKeUr4JStiUeAvU2bsr1ts
yyzgbFzKukjZVEFvBhnrs2wNC0SoYG+lSPoE7CqAjx+WCTnQn8KMBXj8ttKnz1V1eKy4fl7km/wy
DrzRH2UcfLIz31zfBFjLe7me6Kp9FYx2O9WCrg5BNnt4BEAzlCKmHccEY1iXvs/S6BPKaR9XXzJB
eosn3DhlOegHrzVlEDtfNWq2OBGAVqshFYQyVbEMHVP4EFnUFhiFnC7n3uk6OEtvr3eiBElZ8vmy
OpYxxQdwIWTlL+2JJZfwhvcvBC1jojIcM/yGyTGTLcJ+GCQtaQLlcobyuWIqW1vKqaTseQt5+GB5
vTmsAd3V/hpumgWiq+tRdUN0x4f6McmOd1/1JQDWt4VdtcIuSq2+v5MyAjBAxhcgEuJARNh8mrHZ
6dKY0v6xe/8KSItJMk97IFIANYJb4lr1QKw+l7Hq5LKVL4ko6G/bkGDEQPwhaQ/gVaC93T/vTO/z
UAbQ7Ub3lZq7g+VtWq35c7cpiVrA6EvwS141IDUIOJYXctjbJngJfJ234b2WSYtTKiaxF7eBJ8d0
iaczZHJrDYP+jvHEjeitjymRSAtvP+SDTCwV3IGOJpYGE+IKALp7l2E7AnUkQ79MPH2dp0wd+8CX
DWRWFVWPz/30bjE0yaLB14EqcfFbjy+wcjUBH3rMygPpvz+A1wrk1vdPHxtET+VAKOnkCr8l7zss
1P3GYm7Qb8SqSe0rBjBDbEpcOXPL1O9ItoKWy8QSxsHNSkcspZeeA2URYiK2S6ypT0TQssWCyrKF
pwpM2VVbM6jEz2VBf82wBxiwt2GNvq9o9ccfW7M1SNPTIRLKKYUtUZqRSNSSAn2sjq+ADMacagBj
XsVrir9U7cItmyBjKJ4XFs4mr9xlyDJ0B5WFhRW/ZPaEBVE71KwfHESPN65AnUtbm3L+GbeQvIKn
poXW4R4nrM1UGxNyUc7tjIv+sclg4DFJ5hpHtcDMDqCU1qginxEHGSQvzLtEh0ZjpiyRFwCpYFop
iz2/xzSH0ZrkvAYWmRi5Vyg2n+ZokvmYQOpDIo7jhlUNg+QdtvDbXsH34qtd3JcW2gMaw/RJQLzu
Pjq/yOf31yyXRu0jHBROxZH321B4TnU2e8ljdTnhuAh1l4mKSItdZfhCiVy/m8dqa91mwt5WWP+L
kD4WeQsmJQoFYRRHyCXinH1nEw8vs3tzlQ0soqgDg22EQmaA6/XAyqcFIfN9t3V0T+YPXwOanYAL
VNne6aLfgD3eIOSfXudSeroEd/Gd6MqC3IKs49w2VHnhx02DO0ZYNZ/n6YfKQprAeHIgiscDsKHM
LY4tshoCxB2snUaNbBYqFk2ELTv3xkw/1hVTRPQetDIQh8D3dasOWXXo0JGwUcr9uSxzLVsvp6Lv
qOzjVLem2p/a9Gvh1H0yrOmRQZKzqUN+1OeH5R99dd+qTuKKYkY8FMzOOPEv/0QVO9XB3PLYAHtD
pEF40otLAl3BibnF/XQ/fYn+oXr8Rjx7r1gBckVl/AXQG0TV6f4z8Csc8nNHQMuyfw31wwMDiW7F
XIWZLtYRIssTzHzbBobLYii88IVKj6yRP10dBBeUc0Kz+u8hJG9C6Cbs5SssWvK1MBaQAPFAmWx9
pPDjqC7ZbAXAS2ZEb8nw0yeLGNxlCxr9HQkxLVNicwnQBRou1IB/qj+UacIQQ3wUXyk91Ffo1VQf
hx0+M8BkGtrD30McavFO1Yw9ocldS39F4r2lziEI8BDnI/E5LJ7C1w3OSx7zHTtxht6mt2E8ZjGo
4MRA8MaKjT1AWLDxNfGzhoVtETrHoa2Pe3gBSjQnDImAEMEoDgeBH/8z1Ra/mJF6JD72HMZ95qk2
j0fFRrniMDvj8aW7gzZuU3fa0En47TV/Rfytf3+JvRiwtcdHAoCfoCDC81ufG+NhIF4rK20wv/N1
8aewOY1Pd+uUBK2JxfzuYY5u5pG+iwe84+A0H4fjVThwhNMoFRdjdiEChhDGR4osACkh8ewOwkIZ
qgZ41M37FZ+mH+Zm7Jvh0HQG3GD/jkpDXcRlO87mzJewXsRIGjsxmOsIfp8Wiwm3LkwgavG/Qssq
lpRb1OZAOxawPg/hAP3PV/qOouLm4C9tQwSwhcnenUoP5ITvVa0s0uCdZ7543Kd/JmZ0m2UgjB4x
YMJvuOQ+L4J7UBFFQ4gKj89R/9F/mmN3FFjsNfiG2O3F+agO39xbhWFSEXvcYKIsOD8dXM7KI0MT
6MBh4vZ/6QLdxKWAfaNlH6lxOspH0mTgNccBTny11Q9KmwIBb+LK7o6tBezG5YLPomPMOrcvrJHL
UTaudTsD7p4leBNexrcx4z7D+/fAAJHvf9GmMJqi/RePHri8Zn/HgMrEnjEo0JgyvIGiRfyZyEZj
uf67t5Nd6/MepdQ1dLLE3f9pYmlTuNiBoG2FS6y05dnLEdbsnDBWtGIkVkDV03ncWTHFqqkdX+va
eWErV0O8h/WLVosHIABygMY2MJVUjn2W0+e+7+qeyD18rJMFu+ptDfnDHU5wgDZMY3YP6vMd283L
OJ3exg02WDQuLMnivXNbZLziLqrswezjNu4LXoLKonwNZK8N0Yz8rXc60w7dGozB2v00ZmKE3Rg4
mZ97t41mi0PTTfS/l2g4z4PhyHN53p9208EYCMgW7yzX/A1xWiBCWTVtBmq/mTDKzOZ9V1wp+t+7
4b334toRtqDXpXid8tnwQN54vTpOlDI2fBVgelizeaBP4Krn8H3D+4ir6EeELzR8nziYzd+r4Xpz
S/uL+7W4bMRHdtuKQKnEF++JKy48MS4Lv152Fu6AqvP/R39BUcX/i1AB7IwOTBWUQCKP0MK9kcQy
A6v/oX1S7OPxzm3OBDq4xnXEGhBfY+gsEF6E1FoYAUEYjtisWDPFx9I6iLCDJRYsp5O3GRH+8DR3
e/5LzP3L5COrBHFzxEX0XQpgznjDk8SFkJaHnZV6n3c9lFzKn5G4yauAfArmT/wejhPfKgwu/60B
oiI8v9fMsC3MufmF4l4Q3qviBCDmYKjK98MCCLm6MCUdhA9WwM7lL5bMN7Xo0g+y8XMNskTC1ZAr
EavRkViDkft5WJuiWEPl22KzyPw0+LjizuFmtkRQg3gI88V/FoziX2I/L7fllnOCJyNul5wITghj
ILZQts8XoyIRq/De3L08Fvuo2EVrn1kKjE6WM5gAER+g4rN74pLmCGMmZkY+e+lK5DwIib9QTsMN
AJ34304lzgXKdBZlTt/fMi6WdAybeOjxX7Nok/Oo73gbjXYbyFajzt1szA1rNW8s4eIhNjNxSgeH
4kTmvfNv+xO0GiFyB0Bk4x2QIjfEHEi8C5MgDV0ehjlOvVUXAJX8wxWfYHoK/PoYfRn6ekgpbsHg
iDXN5BYoXrpX6IufaNs+RMGn4z69+gi6iTZrsQoyFmInF98hvDjKP98f4VqBWYcQmw/x38dB5EPw
wpBWVlgHCEpxbyQsFvBSh8mA8y9MLuFAIowjxFchIUNrqwDdKge3Txpiym8+L36CGgqXEhFFhT8g
36nyoKGkQ8f8gJ8e4Lte+twYlAuApaaga6x/f8EkIPJCMrUzTyXS1PD/7Nz54s8W55QfagkmmeZt
wjkLOZMz4SjC0Af6F0AGY2J0w1OmgnyOM+yAh36jPPxuiErkFzH0gnQFK/QHBuHgcP2RwU0JXBRY
XuMZrqiNaPT+vSWK6Bo6YiIb3klJBuLjDZo6fTqrIHi75AjYCnsyaC8wrTAKhUo80ejUJy/GRWJO
FndxTvIE0GkZfgNEI9E1kkdXkh7l0YdgvBuxF7SV8BZ+od+AAz9+xSM5i0eKAeLa4IU/ll/WYGHP
BZAmb0vRDg62l6V9WV6W5Vr4Qt2BRY1Fb1FeAm32PaLfvDJPyYVcCWbEvzeuBjTVJNOKdyXk1z0C
cen0/x5vDMKva3Gp1agHS0dncyc2QeCoGYpLYq+nUtwfSzHx18vvYrh6blG9hJx9kIPtv0e+lifI
G6Q/CzCQOW0mT7LRJ6xC8VFepGsiPKBRjhId04PXlrzdbfIaXYGMU1uLtfjNL7oIkxUwQyLetR8E
EC+CcZFYJas+gC1sR/Fj/97zc1+z+4yK5IUYDBk+vCXDh7ErxSIQ90022PN4PfcyKGgv4Q3MC8I4
kAyCmXAFoRN22p1GQfs4yksYmlzcooQSQR/CaEqUTuLxl5P23wt/BncE4j311qLZpIRe0OGEEDf9
9+m1enkMtbz6VAKi0uxBzO3MM/lCozSql/+h6ryWFFe6JfxEROCE4FYWhPfmhhBOWCGEFU9/vqRn
/xFnaGimMXJVtVyuzAIi0tcBUBsvR83Qi3s0VQJiKzhpj/YkKKGofuGRS0dJjrO881MdekoPBK5H
PZfxAWR9Tw8jfhv14wZoD35qAKR6yi/zQTilSfh0LmQSOhG1T+laJWhc1dZJAzQwi4xub3e5h3vo
AUkizVs0Sa+LPMZo7oG9MxAvFoVUMTixFjZE4iI2GMBJ8CaRu8UnXnUXzU3VZbKCC9EsZx142uU2
+eW2GHE0gDSMboDmOe9gVONZ6rHAAAVEbcNHqXhEI5+A7MQUBPzMeRoy+MSB4adVSuuByLuolfi5
31k51J9369mh6k3WI6antWKdyJHhZzdpGaWWUa95dBeQTEZrq0E76qcBBWMrIenXRkt1lPBK7D2G
f6R977GEhwSZpEXdU524JqFbguB5gouEOkPj952HpmTEEvSe6q/GMiDBRdc5Q5B7AvUh2W92LpZI
0E8T6uyITklrCbkAS0JfBSgPaCltvAdSmxJ7TKwobC1ijoQ4DFAe5em1AjTUc+uKg8SoI1UloFN1
kguYC4kIxV0ZDiQmiaLQAHDZRaImsQTdF+jm8nm+SB8G0GJgstuvbsmREpoOTodYg60tRTApdoro
Xd0H2oT2JmtTSubGiSFGhJiwf3HViH9cs5jBnujrLNW8lZwOXIWvG+IFOoceeWCcQ3yBF9W4B3c9
k3sGy4ZLQsgr0CIKIXXvL1T4CwcgEib2VNW8eRVZsXPrUfq2RcatW8ElEVASYW2CoaiNJI8jqZgd
+kRBGJIwwBl8EqxklMrl5cr9EO01lUFcuAvBgeEvhwodBFtMcBSKDVy5X1CGZ8+NAAbSeBpTcfoQ
8MTL+BCexzgSCs4Uk+GBU8rDtqBhJYmlu08bjMd55gZdBWe69LtaEV6ZbNGe8FFOXe7HbgWvJR7b
B7oHKFBE2dJVDEnWx6ZAIf0mzFKf1gWrS1PxLySsuUSB7oOiRwVi77T+52koaJT3r/vT+/ZzY7Qi
HAMVeOk4fYkEysAE5J3pdm0BWA3M9qmV7Kgu/HtAdaXEAUYN0tBdKtukuWs8M9qvIIJlPWrgztZR
3+ROqAS/gaNf2WZZv62/PhAL+OfzXs0vejT7cpmKXLK/YC+PmKJ0xP3c/AD3xoU48fqLCEVpj8pq
T3HkhUuUOV8GBb6oAxMlgZo8I3lECrH/BLZE/vPnJ617UwYYU1sOrQLOo3VFqGh8dMfnAHW1YWIP
d7udwtiaY/R+zojGhwLf3W5voWGVWGhYTbG/ONykYK1BqVMaIIXVAxvK9wKN4DEXwOPMjVaTmdzn
YGzvEGXq760dto4bYpVBZz6V5Np6TaC/XbZ661arE9ISbIXjMU733OQdnblUCLQ1Ov9tP0JPTemL
Fcw81qrAPOt2R5Hlr7fbxmDUGPHiSD78aqW/9lrTuS4d3Lq/O63ukNIfrTH1f448BUp6DoicfzvE
e0o47OQ4icHl0P+dTSpIHnkPG/Uzts9G6DQQFR/0cpJFhLUPMLbW7BVKbUjaCQ6vZItYruSVki3B
8SYy/qVZlIjY1vCjwSktncHeg5OJ8d88SY1zM7lY0EQCUKPB4OPMPjxQHmSYr1ZdyCE1E6iOWcqO
RIQpoxE2DrqUO+BWOsZJI1AXohr0l0oY0+xhhwjnBXurzz9R7QEwdfJ0TywBNwEPwCKWHIHWdQS0
CfPbhF0oboiRSMxNkDgudEArBOhu6n64WhPqWtNMw7KB0R5gvuvKPcY/0jAJkUqGNGQgW0HIllEY
FR3gPUwbb1fpMFKurOjHXg7uRgTeWecfELftAe+uvq08lkB35CwBm7PaJp5R171UZ3kYH9wKWH7K
UhAYijRXPpXkqESkCBcUZ/3qf4j7ScP+lgtlgyJK0YpplIYo/7JGX5ux//IpppMchSKVqaPcwuOX
ZgTg8L+bQXeQ4abYwnrcLDcGSmOZg6oDOP4XfNbciEiIuKhGvolmaPp88IuRtIZei/Ti6Rduyk1W
8BO5yizCvCdxPoxdX48yaowZbJTOzJjWz2aSU0xKE8a3CQqIOwmqOgdVf9UNWqtgObu2+Sb0xr3l
HOowGl0Q+6u/x3coh5+ARUt1vtc7D0G+US+FfOgECE7L63tM+PWxTNCPMBO1IUyD81ZSep9hkRCB
ZgP6R31JUL79a0DzAbsoe3VxXz2whBC6oB337CdeycGEDZ4DMJFwNmLpStzeHQoisD9C2RfMuqOR
P+ghGdgYMG5B9WGQZZzFmMV4IhupUABoc+M8L9CfC6fRni+hlaeRbPJh0os3tC8yHIUiKeFUlRiy
aaO8k4JlZVcNToCNASZDS/Ymocps+aVQ5RZJokpUWbC+eSbfkDR011QVSyTIb7vbvQUrZR4LmlKj
BmsKmUFySmQcqUBZGIsOf2Gid7u8a8VT3sKxbOfhL+Z3WsPA7nTm82lr6mqVp6kfI7JOXdLR68Mv
klUWU0uuFmEuWpmUp2Z8lQFC0pl57/6lKWTVqiqVMFSBEOgbyKf+TE+pX+4q+/1cy7gmO0SaF8oK
rW9Ob03ym4TCT1eQ1bpP4vFdZ2ZyC0L8h2O9NIns8N1gMeUaWeO9NRwOd/1hv+b0h8NgGAYdjoCF
/GX35sovkP1ExrAnO0pehPYOLaUcfo4rLFeZLPPv/uTi6SJqfSv9BF6I5wly6JShssgip6RwoaPE
jvLwy/rXBzmHBQSe+8sWEsHxt6UHLoW7AbtOUqdUk9RFw6UZa3RknstOL/8dwSZ0nuWoRr+pT/+t
YBkceGIX1Zql4aBLWwAsLf9bF1yRLnSfMKeJbf/vpgC3j48jE8aZ2FssjjKDus1lSSmgD/YDpWGU
3ZkHnEvqdwN64H7RMxB8QNnoHbLYHAgCy5SnRShc9kF1Urlu5CFp1pKpm0hSudNziytFZyK5BPIE
ZYgfwOQcBWV3CNZcgjgns2ecZoEmP/g4Gi2nn8lISLeDvIF6SRKigGG4rxi3ltdmMeUMBNKWYnHm
Av1l8uE/H+QG/67eb56Bl+YmOkbx4UEl9GtepimIlmU1Lj91R8AZInAXnODvdmWos6TQwQXSAy8L
UuGx6BmVK5M5U45MvrIGwGpV4ApAus35p1uUaZq58TZ39OmGRuRNKfJlh5URR4JwjmgvHSvui5w9
vXy31dmXgjUDFtOFhiR31PoAOdAZiWnekbrQTk3Adv/sFhjZHy+oAkjlTpQviaAszqzf52X2IPjC
pBctWfibd8SmPi2DLjt5uNJulEsTObu+9A4PsFzmkfYgmBTnJU16KqERkc73FNgUnW6klLj5S8Jo
g39qeAq1yu1C9+bCA2ldqc7ot9Iwb2j3pIal1I94McvkfMRlGJMmknWSSRXJaq5b8P4Mu6R/q8Gt
c2DmD0pEfxrFBK6/mFRT7lKHTFm24c8+FEa3AMCu+4KmXOEIzWHAZPQaGHiWV9pDWIPpAJecsbJT
cSuDLRyGatLP2Mu4oTAVkXOsKEFHu2JrIVfwRQEYq1rxq9y01tKgg2qwbgoMJdhMu9wCN2A0Yoj1
tuXedvvnhKzg4s3sBZTIp1AT70x/4l+qSVNxsegyan9LKSvopU+i1VP9RR4R1E+EGHluyiKj0kJ4
cycrXcG8ot7KoPtxgnZLKzk7GnCE4b8bVtCa9DebjbJa8mckhir+ZIUDbNIbIbkr9d41djpHFIcb
rOqYiLblsLHHvwqNnNy/vMOf7ifddRoycA1w08gir6DlgtUiDDshud8pLq6Lz8pPr+eve4bbmnfC
IYurhqXuIgwmHQd7BpdbjN9FVol8kFHN1cvK7P1zpzV6EUw/IOEucU/KORRzqN82VQ6iG5J3wiJE
66vaY5XTQ28ULrp+FXc4dU1q1IAAsQtrdoqf1lyutyYP/b58t4a61MV2tD3L4x6OOYThsC5jQV5m
w2r4mwPMNbwhrYNSR1aRTaW2KYeJ5wyyAMIguXTMrzbuJe5dAgNQaj/8hJmWsrkcHVSvTtFRJeuB
ZNaFg0FwjLmk3TjAxXqjSbWkR0Aa0zuaMcf2ncZEXTsMPKuHPL6/gfhfhfQDtXs5SFvFIM9KWfT/
RCgf9OEKEtTUPPstq/9bdcXVK45ZPsiMUQAPkDrXkeuFr0VxlqFup0yAMh9BB2LA7QCVkA+dzhsF
IZjA4Bmh8wYoOD0yDBAEG19qEMkhg/HfY4V0L62ngPrxremsm7wn6Yj8UusGVi3pXpAlSIe1aTY+
BSzroK6ToblKANOv3ltjFXdxuuBeAVIEVLuZDItYdT506UPBd+k/20oRKBsBTo6RXQxMckdQHSk1
QF5rRKcSPZzPzrOj+S76SHoHmn/ZbRJUifPq6T9wr7GC3DpF9x7g3TULTq3OJB9JPXwPUyns3lSP
Ud/TPFUSSPP0F8A8ehWneyWfUXO79FYcmtVR99UoNL4jAD/EcugwlKxS69ws1A2UUEgjLwMgFyi8
0WXL1f3c64C4BWj1vgQ8BCN3h1Ra6T09Z949E7cYfoetOCv82WGckV0/sXeqfw7HY4zyOAiuDvNp
fHI6wZz66xBJwr4GcB2rDU0YzsvFC4ayFoH+sfoj3HsEG6ElXo+yClEXOrwGhPZtxHLbyg/yDXFQ
aYIAUxUVhK7WANkdxjBVVaUYpYL7bJ5tQhsHZV2lH+n/UhoS1CBJSKTfGM+aNfokjCbYmUpdYST/
AzpnbDJAwQ10uSD127erHfThiOF/Ufw+wNrAkIVsXFM35C3bb1r93kgfLwcmcqnICNI1CqZ4eqIh
hdle6OlW7OQ7n+67rzTrwyv6Lw84LI1GolNfthG3jAr2OR4Y9+6XMmgUVG/T9CcEnIwRMhlHw3hM
g2CtdyxbOimH7ul3S9qwh7FPe5KnGeugLLbSjLJmWqKI1Yf9xB+enB3c0P0dUdxMY2XB6BHbfheT
oOckQfmrvHAmjywY/MS9I7dLJwFTFfeS0bG3RDpCpqXq33YZbfzmUDWSM3FmfodRoueDlx6QIyzx
EWEOln+35xvIhYaLEm6OfPeVDMBBWt1bH3CCaW8xQvjrVUdu55KEnZZ4+fiaAIqnBLwAeoGBMNd5
dGjyDH7qAIAwNEmg0QvQs2CriiZjsN5y71JO82xTw+1ryuMo+4hU9vvDDokJJKnfVnMy2Z0Iam8Q
GB5Z255No2E25GXQXU+ntbyEK53/ecpIlIR+B30JRduvapPiExV0+DDrI0odjB2hb7/udVTEDi7X
pd299YRpDXyhX6aKH83zrUQg9niQdvLOmLW66IRpBwf/SPOjYecdMiZ/uRb9Tsm0EHkHiQUGCL8+
c86DjI5OvaLVHMwTGAHY4ZCNpIn5F67r8T/W70uX8c1KD/Uu6zjdm5RzuqldmWrQC+8pV0pzjGny
m2lIb8uJw17ulMmXRdVExMNjJolFQHewtw0KVniDeuXK3/APZWR9fYkKXvK4/lS8Ecl2/7y5c6Dz
I28wDBOLn6oFbBRLFe7r+uFc6DZm7eDagDjtJv7+n5q19uJt3etGA55KzUrQwfWNDPyb/me58XJ4
Za3/xjwJYrgqyL9MQGtZe4QK0QmR52nA2cwbAzl3ikNuLm4C3bo6hCeHq/PA+qKSxMnjiU6CPEfw
Wr93aDph/izclc3E4GvFLaM9IE2P7/jn1Gpfir72hyR/gDywpYCDPozffJR/WXXRP/dVtZMLcVmp
hgcHLJuoDOTfatn5kMub/tUSN9eb/yp4JPNYNZni/Q1CTCz25Je4oLj7LN0UClU8VMTMfJf6YBZI
S7A0MoEsE3AZqQP1zAnmQDrASRrTFb2nW5tSaWl96xgtZJ+AbG/Aa4bpbNm/hs+QJtXXvNC4TlQV
e9BXMyZKGn2d8whq0K/1QfRqTvmI1HPytpI1T78JAvD5qTlPZu8Qm4rKIdm6nFXKgVR0TiY0Y9RM
KTq1qsGLcgMJighk6HGUNlZnesi+Tcgs0HpJHBZagM2MWuDmrPAasBFad3AwFafV9XWeR6fz0r0M
k36xxZhtlTXhurcWQBiYgQ9dyJ44EUD+/PPIHH6H+7ZaljWFc2uivHelec4FT3jlcl6pW755L8m8
NXiMyv7rDqgYOxgHy1LjVK7XnhDkWa+rV6OC+SKEPeyeuye91Bc39/C/s+UOQZIUY1l1DMCokWdM
QfMnSCxBVUB8XbNe6wLppMFy+4J+E1wZlRWcQ/pc7vXLCaw5FHo+rUk256+MAVrE8EpzwAlvIMl5
HFw3iKiBGMUxm0KamtUc+vuLtBnn5qfhtXuuHwd0Znfz0w+8u+Tijm41tS+/3t78x4VQoPvq3xoZ
HSngh4kHdrSBlYfvJ7mJZAK8ARnnOLh039McqHpaZy/N4s1L0YfPXCijiwUbpDXdwhmt5KQTKNla
6R2eYXuPYKAaWc67yvDKep3izoKCRxzTu/S+i8I4dnMBYBgDSEMCOD7apJ0OQOdWyb13X+0M6COU
J3CZiIP1s0b/CMWheq31Hb5tFnQm4Rv+5qrFZf9g/AthEt7JmGZiOAdMTZthbQdIW+Rb9GXc4PO0
6O3hLKaA37j4dAUxgenzJGVFETuzvt3HU1QNlTEP+U60S9eUOiFdSNdUabv03TPK3DS4g1+ConOS
LLLprfnivQPQ39/5G7tPGp/eoQwlTto3q255ylb32+Ugv4K7i2+gaMqsqo7v4QPoGY0/jBpatobx
nNoj9G9F6lDk1QCDsNhwlWt0Xzl7MHAX+DHE+/0antdyvBYJ6hCHSa5gxUQ5O7xZNSSD2+zA9LO8
IhsvkGyZ9nrqPPUvAKw9RpN2UcjutrXVbRE/+S4DNy7tZWEqmaoF43G/Malj3tXTfpzdFs/tc0xr
IS0SKH6AjjWtJcpgcBYPUAP78P3jKtrdm4hrC6GjW4QcqrkiepsWIwS9FuTmbxRnyCCgvWCtTiRt
jabRLOBKAmfMq+WWXT2Vm1e6eNUJEqful1Lx3XovsqtLRztHHM9hQs/N9rRsjq5h3nTeO5j+qMi/
MXRtpWPglCGoheZoUI5dOp6px0IaSm3fnN0q0IQaswOhTpslC2ZMI8bjuE8o5FcXdBdPKpPXcFTZ
gjgojx+92yCj8RQBFQwqnwmfgy9i7zRBNnNTNtCpdW+734h4R6L0KHZKIN8tfkpVv80VWF7EpYsu
F+VgqLUPeft7cL3iAV/p1CF2bZX7NPw7aYWVqJks4jHIz6jgw6hZg23wBM0HhE6k8erkblij7nmL
BjRyhqC/6JMBF0q7O8CQAl0Nv/aDnH1ljpsMufprcQaID5Tibp024uPdNz/+CclPCLLB2ayi2Tm1
zdiNYGIic7mBRXAA7+67ZB/KbgZBAgbsJtLd4xcyYAtEIQoEEyjbYeXKRiX34xdCI4wAxWxZZo5V
90hjZX+5Lcjvt+ATI2lE40T74Dz6p9ltXiI2qz9H9yXE2pA7WsvZa1LKhDun97eMTT0IYJ6xPUh1
M/sMrSudMet9aPbfMwB3vKIi5BMi3Mm7y0IWXIeVKUsCOP0mstswcqeENMAUPtBqm3PkdVcRna5T
9uY2LQ8uU3N0a+7gBGwfqKlGdqEN6vq1eDMH4BWnyTUPA8ku/VrmxylVPOhzDQKCYMnVX5f3zvnj
LMm304myd3j8mM4NBttvL/cMT8Xd/dAqwIF3gO8UZpA8lD4QQ6FY+GgZZOHPw+d+kEw4CkHqCZ87
Zgjl2OI6PC6OC+ilkcelz4jOIhYMSOPZ72zFqsFPdXUnaFnQ2JxuT2DNOLXTlKa6DUiLQhc+r0o7
y6zl9OPSgzIwwzK1/xvvqc3vUxMKhekFIuHT7DsxIDWDbBVqMFodYaRL2rA8JNv8w4qGNDNmqwrk
DuDaN+UBMJRF1Dx9fwAITzIB5wXTcEracHpuG5tXAcTHcnGdFLrGMF2XTL+4gCfgRqDHercGBmIe
oCVwPr1Pl/WafvVeNCxRCyFSBS+MOSDFGn5Jir/t/MfP7b0sV6eRmY76Z9UpUwVlwlCfgZ2yfw+i
LgdAE1YzlkIYDev3ELqcOIJ0mBYrY/scJn6N5sLBYRXt3vgxdChpKUjbBfczqe0ymraCctFFtIEz
8+XIaY0FezS8b1AOYF5yPWCX3vsH+H4rTfNY/9Ke9Kx/T+1SMq0ggJnSa0iFpwjxFiYCJMjdusyY
IlnBQTb8CUTEOpEygFth9wivverqlrPLS+jMEdWg3QNBVqtM6AYXTqJLS2vZEv6wE6ACzVv23cAz
6j3msPAccYQWd5OvdrNlMwK0AcV7jDItcqxSgMWtOJ7t9OjkKStArQNVOj40ikdQsRs2sXuOjigy
hZFzoVa5tyHvw2jhibBApTMUbJeLlENGXTMiQYmv9qpZMFLsOasCQH2vSnuUwDa27mGZZgI6Z+9B
dRHPyiz72MqSxc7twYGhPXGX3cQKY/JymyL94aiUn9o8ueJN4K36dFs9gP9yiqBSwem9u1fQ1Le1
WXDgKH5fnArEwhC2XZxToYH4avXbfUX+Hu8IbeShCdSZit+Dxmj/EXvps16jvvXqExw34G5kdvR/
W4YWvmbYWG725mvYLEaM+2/JOtDgMb9VvdeD3NEHx5KTD7fM24IwLIKLybo84ESxOLDDjtMKyxNO
/8hs5RfXHWlzsnFP7QhPkFS9kE482LRC3eGYvvhFyF5pXs5c0f9Dol50orvHMZlkt4DrGS4YwgSf
jXhrkbxR97AerG0AUEBTd4090mLfIQCuE6cD3nCcPi474CnqBEQve6+ZXxgFDNJpd1plVycD5TG6
Ns35BXF6cBJ7j/3+MmZGr3k2MOfFFL13ibfy+KlZfCWXtEicAR3oDPwTRzsH0wRrYhFq6DNE+vwd
K4qdPhkWbBjgfQDHfcCO9mm6pLhjrjDHMMSQqMKSP8fVqpsunfc2t3p0izR1wRm5LTOqQ7qA4JiB
kIDiZrccUhIHJUVOemt28WgAFJHgo0uKd+0onmTWg+7sSb6d4GCcGweIalgSZym1jjqJJGgs9jZ2
ugrnzho+q/eAJBL9YBEdUVCmo21GLgrUKBlkvGXvCZZl30tQRAGgRcBSDDhgUnaI9xUgkYUSi5UE
SDckDgfEUvTfclV/LxFXXK3l7kT4jSnmS6n/Y3UY/HsnIdycpJsaED2YJG4QdSx74BA8NAKo2ee3
1cn7G0BLIkfHaH0bt4oXl1sw2tzPW85/Gj4hPEQYDVo94FGJA7lmQg0Uxo8qutKon7qfB+PdfsOp
SHaNpTwKWJc+4yJETa9O2r+t9uMYjw1htYeNVkLl0fxuy93qDPns1xXyGOsyTAloAeAkrQJ64nBP
rY7ImrEKHFHNYJQ6+zGO5osOCjqcGMtH4MoOTCQYjoRaA3kBgvK8y2CjG/JBL45hL7cMSyZHGb6S
K1QATE+5pniT7360Yrzh0xcfILZp8yRcCiuEeeED1BAAGPrFK0BQMqfWuLpXCB3zcEBl0HgUnUuv
EOT6SxDnmPpa5w7Z5TM8vzjwQYnyBQJG7APpe1w0+B9wxxCKg9Fs7+CH7E9BWSwRL9LbhKohwYf4
mBAV2OPGTYr0vw/uw0vx3aw2o/UBjCitVJTqSZSTbIVLepWMsX4g4yjtXSkbYT+vU3Ry+8KLJoQK
H1G84MuWtzQnfu/Ot3EfEKIHKXUWBn+9Ui/iNKEoznpNpz8Erwn+D7bHxoxUD175vUnPKyxxhEIE
GfLOYVSZ4cgYfr67bKlHuZleYNF8gJ2NrSVLf4APUMIWV6dLsHiEdct2uV/pE3i/5px9Eohz4Hsz
mGxLdoRvWxumUFCLJzq7c+pEhsS6AUcy0WFGpoB1HkY3/mgSa3LJWBYZVUQbDMHsi8a0g82pHR08
x/225rDwyczPeWeuCUMVYxBAQ75xgDKkfYWra5xOTSgXyk7DXKWbvF0hRwiuYWktmKR5uFLCiNro
+S1jgKwKHd801lGlgc2rw2+zR72rSw2RdeHQj6C3h38qn1gXll+IJuFD68RzJjVoy7TWoP51gFIP
kBqgVfqeqzaCOinzM9etTp43uwL7HLmyt4OpYIllIkdc+DPLFDoNg3MM4zXesnWiPbuEQoZDLFui
saqbuzWSyH0nfvmxiQ/Ne7GeQglWHb1NiOEtYwPPbnVR7huAPQnHyurarZr4ndYhj3FgrO95So/9
9jqkdxiClfFzBSPlsnmElgAkdA8H+nXDb6qMXxAHJ6Pc2phB1xMlHcjmMQywgpfLXgyRKMRn8CXR
9V2Yl19hXAurAJAP46Q8iC6ucekateBZA2Da5G3xrZF/OdXYuSYuDH/MXTIBPGbHvpFvPpd2EcxH
k8CxWHhYuRGXtHhuV3n9bivTizRO70Wg/OyYx2Z6cinIvuAnNPxr6kPlBTvLy6sgAkNpoYb0gl8A
5/N2r0evAJsltdwynqlj0qyztD50tDP+IT9FaZFALA+/RTTc04rJMoLTQo2CCP8uwkATTW5oVXPL
wePaWrLEUQKC6IB6FDU3aK+mz/qZgkwOkRnrNocpo7a997LhxyfBWHLPpnfApTIxetZyZUQ0r/OQ
tpewYbvF6dnNmkzq6i3Iw5WTuM/VGbkA1+yVsKnQCZY6EeO9Q9Qf0yeZAYeOW4TzN5yqecoVa0ZT
PNLTJJmxjt2DWzM3Pwfnr7XvIIPT1LtN2hzXlX40OXWSXrF9miCxDnJ2HG9FQJrtloHRLO+qyMZF
cFGf8Ndp2zYxs6ykI/S7hoUhq8J3Ew0qJAxfWjIfUADc/OWuBB1Bnb77sDY6j4hhI3pJ17UJXiFK
Lcs+0/RehQmRNblGshqHlEGVb16m5wWdtbOag4CPSykfJjdK/U0UYp6s/+sbQRGsEFjMZn5rFuzb
OA80ag6OIm3S5jKBcb5wti8THkz8Cke2lN4+5g3s4uwEbZ84APOEWpk47V7z6g6OTeKkCI3YqANx
QFUkxTF5vYqBGhmsz7Txdu47GLRCWrCnn0FhAG3Y4Al7yhfrohWOLMB1/FmV0CZE8wUYLA7s5sEu
DXGc8Zm/edh67GfOot24eKNThaxS/wXeKnGv6wOqczgtINpwQfA6kBOHpAbFJUN/hG34PHkjy7e7
cmFpOx7D8VAGPEsSC/ZC4LVjkhTNwmI5NA1radYxJXDYAPhK3ELBvaNPlJPDfoNflhH51VIUGzDe
2Pq+NQQ2O+l54XDizl4delvYbXitGVKpv2fmFBE2ca4055NGxYhjRzDoNDhAlyEeD+aHe6MI8rH5
I1QVVPiikneQb+rxhNzG8e6TxHgA/kbS0aHxoUKCLAQAxiqdxv3lIeDnWuzGYPEhb78uSs/h59I6
VEZGvPieBseSU3jUPwS63v7gV8IPxdaSk4JXBThOzoGioYcnBy9kDnsLDg55loMrIPfBzZeCeG6C
9DKl4Y3CXn5KIXyAvhtphYNTCfbQV19ozSAfyf8PsKYUkX23LgP8xai5DKA5a0RNWiVqlcGF5brO
u5LcmKdQlek9qc1AAC5AgNyr7tKR7g/o0eBa4u8wzUBVCwPGYL+Hm2h3PLdMSGReUrB/w1zQW+JO
Q9QwIP0JPdnltoW5Dj+scBqX0j6t+YCXDfcU5rrlPrLeNPdRgoWuF7v5hhKdneFT7x0S3bQonYN7
oZ2769Xc3TVmtccsA5wD8yNqB/DHglDOhhEhEiEH3vrE0FTxjHv9dNuQKsMDjKL+vketF1f/hnod
XnrRyar2pTSCxDjp8I7TlQg38i9XiOdV10RLwn7kgm9trHT5lzl0AtjVJ4GTGO6VBfCYdEnlYODI
pV/v3j7FvTxNb3d4zknx/X2CT0KX3k8+zfjsvZArKUG7dQK28aJuBGcIfuvbIUpCDuaNsEm+d9y7
BnVALAjHSX8RWaaLi+ZJ5eLyEk+Wqfc6o7Pg6YkD6+CdY8HJrTR5hPf2WNodcKd/bgSPNCOkUKlx
mij002SQOmV436hFs4jgn7E3gDuWwaf07yN7JK1+n4U7jh8iIH5wVE4oILFB8jQkjjOvCH925t2S
CY8ImCC+QhSEruUik5wP5Lgk7mKQTxcn4tz/flBQiSrYavtF/quEwgZMUOQRqd4cp3Fx8khGuD+k
Hg7l+mFCyKaoDbA/RXCi8LPHIwIbKd4SghDkmfbFFiId/EAVidNERMdjEYgYnA48fNbkLO4ZtIwK
0PU8/X8/eaJ2FtG0zuOy2jGfeifbQzCFR/5YXSwXVdpl+N02IMlYtqttgz6cPBYl38cYpPQpsPAu
MEMmeZ3dd/PG/wIToeb+YxtuWnhbsjqMX7Yq2+X6Ge5ZYZWhlXFV5GKHQCZT7IINq6nCswraAjJB
aUMF7rVNfBiQAFsJsKSOMSo9F9CYYI6CmdByi9ls8rapXRkWDxRyhcz51W69GQAA02rCEDORdigI
TuECOCpfgBrylr+6qcBkf3VVdWOQzgUe+GvRZhZTev2CACRX/UMOAs8GbLMCQCnsDW8aAJ31adfr
rQfodwraJIwGSW1bj4LniE/6S2uGvoj8A/30FxCoYBBI//JlH75J+H4wPb2eEOCrm4XW+xuAHezG
QKdqFJ+/jrlmWcu5TJDZeZQHOZZTEElJeZe0XmTGH1SrVf9D6sSkvhd1cLm5XH+Xnn6pNkU48p1U
B7/w0VAjhPS92r5B0hPk6jkIhCmKDRlwBUAptFBxDqCzpM2HS/9ao5+JQ0C8DoYU2o4aTXtEv4AQ
KUqEwqeq40s9X1d0Jkg31OpHis5l/9yAF5m5Tb1YjO98ZcZGP2uGmXaGoYzDuxNVvEQxc/T2pN4e
UuAin1Sv4rlRgzaXX/lA+ww00Cv3X9oeECQ8FsB/r19N+vrrOlNV+gsCTTV1tUPFvXOvaKtEL1j4
0s/cbKImJpXr6ZJUVgxAGUE1So9pC6yMAulWmdp5Rio8IElUCe5fpMDOoE8ug5jHZJSO8IZhrq4G
SF1xf7UuncOADDd4zaiOLdEdWCP4txKM9Ln10k94SduvBLcQPTv6M5MfXk2INXVvqqr/dSBkB/Nf
sSFHr5dDdQw9+NxfLf8Fz/ORhPqxF490I/NAov/aOfeunZJ3GbSFef+8/CV4H/TXgjzgnfS3m0gy
kg3r3GlKB//UO77sJ8XM3Cw/EebmRc/SoX75JSZ22vN4c97Uik5M6XO5q+6oQmwqqFI/wzzUzPlJ
fqJDf9NUmHAatI0qA52q6EDP82S0+fVoXIvtSoA79mqxo0IlCEJp/NB3Bts7z3WscS+PbrbOTpW7
zo5OoE5pDI9OUA3Enq/bpwVrGr1oUV23LBTV/Tu8DigcKF1SdM70O1Z3J9jzY/bqDNXnkoJqurkN
3p20l/YS/oLMM7OZFjqa5+IehonkwAZvYPcOaxgdnZu491O6YA1vVCgLcwozFC2jq08eSJcBeHaQ
ewK1ytzLIMEHINvGIbJ8tpIR8zUe1WalvVOb3UPSaPwUUFWDjwVlIHZLt3uYW+tWW+fRk4j869cl
PcRgU1btSTAUYMLJBaGrVqIgO6maMNmqUF0BBHihGH3lVltrpIJSfrg8ErSWObNXPcERYDdIHvHD
jrIvBJx/P7dTA6fgeeca4JL8aj1FOwWH/vUw8QUP4IiX/wHNqvRPCFROLu1D06hdDvAs2IHPHgWC
HDWodXHH5hjT6AEPYhociF1JL1H+B/P7dyf54SWllgErPySCUI3zWjT4+5K4UQPtziIF0ItcaBb7
F3oYKH0YHn1xqcPqJfwahTcMH4qRUDbAysmWL0QamGcInKp+EWBkhbaHiFY/INH70FgDhNmR5HeL
yQZ3eA1GJqhZJMd+X5R/tKKv22x3q7g/zVk3b/P85TgzQD1NvCAHuFz17XgsAJwcErXgrUt2c+FR
28IngPK0b6yXrB8xqLoG7jm9fKSRr1bzank84SsxMzwnN4qXdso3cFr4rzahjf1eXnhfOkeDRwr9
cotop9n2iKfxa1C0e+8qtY7k6uCARNSnaJ9JEgAPfAzwqhI4DrEWtCuEAPQqmUtOF1eSQOcrKbxZ
F90nNsx5bO5Rlugrn0BM3SjM8I9KpS3uEAJGkP5gMEi1wi5qPXM9XCJk7G4Tzn1z5pF3wBHCwSA9
ZSNT93y0zkAQHsEh5Dh4+mixYfqG8b32KDGh9qiaPX+4T5qAm/CrkMgj+/su+Kf32LQ8jhNv7Zlv
X0KSzNcJW8cW4HmxebbNcUMgzbfcUO29dowyi/kpjFvsLPjy23mYtI5g6NfvHaOHvg1awjyUnPFH
uR7G4INcmJMHu3Ij4bl32TAYdD5bWLMF3sLOxK3fl/JJ8s/4YnwE2KEtO2kSjrqFNdVRdpTNfWd8
EZ1xJSWyL6c6pwDkKKcJ3bjY59TJ95VV6cCnzLbk01lmF7CJ2+TkEwhzWi5hacYs4ZCAR9ObakIl
vm9UF5QYcN5/GyCob+lF5Mp/+6F9WdD5zmmjWVav4BtzJh6BsS6to47g7eXU0wv4ikBM8FhBmBEm
OyRhuGBcKVI+O/aQihIyEOzGm/o9jfiAOSlI4NtC5gqsFF3QGvtF5nw/4ow8dxwrTrBvDil/yPKn
ThQKwR91cCOePppPvz2EOnmPsX04SLrrJJEgI+KI2mwOD3rZVjMCag5UIPAx+GLIhDWCSEJZ7OyE
TT9dou6Hc5nc2Szo8crFf5PbRsaLvgE3Cnlzl/dNniTi2DanY8Hostl1juFh1il584UztnDA72A3
TEs7fuIcLNvajg5CDEPVNklEYdMv/AnSjQwwDyfmxpWZnIqBEEpnmifI0qPThqI8fsqQZCdhOe/H
ccSJZGKRfXBBc5pwT9XLPntpdinmkZ1tpM53rfNEbYnRDpDqvktnt4vL6Ob7mDrk+Ejws4f40HSu
qwhldnF+6PtrUUXX/w+hsEoPLD3ttKR3GW2GRzoSdDx6MqCqSQnAaA3GjFPJyD83OAA+ytl4umwS
mQz0mf3ThPDiMIHElb2dnBt8mDExI7KMnNe6qIN394QkeIDECeU+J5wGKJsyHZNswhXrmhQRqbZx
RBQ5/CsFVnBi6JrNCmZ9X/zN0d9Z1Ek2Ksiks8Tg8plU46GkL81eNZyouGF2M2gN6KjusnSXZsv2
Z3adxA0BI/e9MgruEUsyTeCVJq0CCpFOIcfMzOSkQ1gb+6R/gcogLHwbFTKPy8RIZVyYDsOBdy7b
XHW69yHFtLkq6j7gII4EVoSWyPURo3lPBlFKRIbDqhcJsDj6y4ThyZzhOwBwtAlmUDSMqAo+QZiW
LAQrC2sCL40mPqOxQW4ls++7EpxVdCoyvRgHw3PrifXiFAxpgQnwqDVqddLhBPFesxNDliXVZgdZ
OJvszims9qMwN9w3ljS0m93r7rrT6OKlZZv9PqdcKUaVUHCAxIfwCfNepgopMb30mb3RR2AIDZlA
69/nwEj9H01n1qyotgThX2SEM/DKjDiBisMLodsBnBBRBH/9+cq+N/p0nz0iLtZQlZWVye6V8W45
T05bXD48tUuMzKrEocuUvYusMI0SD4NQmQZy5ViWPZMk8YRQy/2BD1Y2jUYRI8e8koHjNiBugc5f
4TWQK3IhlHXZKVDfY7eFsmcVMP1HHx7hiD2KYmpTuoKEOthjMsQjrsDo1QNmM68lgySh+0seE8/g
wV7HepcnzdTKjgLny2t716cLrg+SebWbZ+YQF2ZQTrx93mW5kvUOdYQQhxbUP6p85G6D/PhBDkKZ
kHLnRdh2qhX7W37k6qyNl51u+Ygti02cHlbZxuSlxIGM9ZaLLVgHHcxa2E3ZE6EAeXtgiBBLOaPE
qOEzqIP07LY3VJN7M2UGJ7I9ZJerVi3ZAJgtvE9pa4IhF4BBAoNfbV76TB1Ug95hEnBhnzjszUjB
RBqF3IacOD/+Gyk6qagbsk2w4rcc3ULCfK74GWDXL/Ve8exo8nQwdpQi+Ixjo8VGxqkuIyxjXbOD
cQE5wkj1FTfdMkIM1O884BvgHmemESfP8APex2dvtghmNhNHTgttxlogNGBdCEWzHWAlxZOWd6tu
4Ec6GIWS2n1oPpUnLxNYm4EPsCuRqSnythjYH2l01oMDv+KJn73Xipd+y+7F1Tl9fsdUtWJiYMGN
+a1ZwYLdEEDJpBH8AcLfBHEOnExH7EorHky5yo5nj3fdVtgoWW8nJBNQqXDZ/8u/LkyphVZA2qSQ
/7JBfbmnpsOKkWXIevzgSA9mwegwHh1y0+Od0sjV5J1hg/n8A8TIrd+ExqATiioNJxiu0pX7gHxR
0W/g5E+bAzm2CnWG7SYDztVYu8wegBSYFsosP+IdK6v2j68hYpIu5YlxQxIFsG9RrvG6I3wheIxS
Y+UHGTBOEAr5Zu5DgIAwAXlTlF2pHHZk6YNCT1/wZFFRJRd2+Cm3H7SYbaYZnGpJtEvIbOt0J0bs
OcQ7aCUQT25HaN2lnodI3vlIPITaX2vFaHxkf4x7q8fwto1HLHvS8c4M9pUjIiolxE6qcYzueahg
8M6ujxZKkzmgzEAGJuDFHFgKfXtdp8Ph8EFyHtcdfiyB96i3ZryteME4P/8QW+F76gKM4Du5RMin
yAlyHv67AKKSUL5K3pdGR0VpXmGgdx02eAIrFjp04asHPsTL8VLiHhGBvM7kL+cRLQDxCMCP26C/
zJCfkc9lpnD4IOzRmyFPs4HPjkDMix2XYebnRJRIflOm7IdexRdHgrrBSHN2HlaT9qizL9fpEvNT
ACpWnHAbhXRMzjX9rqm/GgW4ENXUEfb1FGjwdIWc/dz0QRNGkMA0q+/fBydo45RhNI9Kz8nuTWmI
gpHDGNMwx8TLIkLysjPM4OLTBnefpn4+6KAAgR4QpaLVY02RAkkMBKF3Z4bxxfIEsHWah2aXLzZH
n3EM2Ix0y2tIemtNKpP/quEGbNw/bb5N2ISDYrFDlMjiKjQ90xywu0//JWecV7IXQLJo/aWQuyWW
AR5lAKnWUBZghUrTcIHRWWER2pa00clfiKUsdmnHIaKhK+AoO7eoQMm8psrD4QYrGiyG0+OFnCOe
TiN2ar6VjiHscDzIV06RoDtMis/gtZLHIttkw1U42F6rtgOwzYORX4dTJTjUROVRiwozM+33NZmb
eBkHPBG+Jw+TkGXwe4Ass0vUAArtj5g2gFb/rijsrNf/Hrm8ArvXjJX95uyU/ZnNnP1U7pe3weRH
I3v0JDziIsdkyHbeRWmGaKAO+Kc/4p+OzPAvS0QTCtDNV+aU2XpmgZHh1VEtdaxBSafYGELGebvN
/kBFxwequg/VfKoNNQSnLseOx5IlHGR9VkOKDN2t9vUfpZ9QasOSaNdZVhQjYUNzbEKnpDMpKCqr
e1g9clfxr7NsdOtDJcE4i/bYxkk/BcivomNnKNAqwAl55gOEXN6jq/mYdamKHdBqWaH7ojfh/Q6p
JZH063dWF7XbTQVhfqghSKJZRUdvMcdp/8dTBAMK9NBawbmvby/z7feoDE4GjFOOGThPkJaRh0d3
LRtSMqesS29zA2bAsTdSNt8Abbug3tf7qu32UGDf9k2RHrk4T1cU96mG6PGcV9WMDpQdnBqsxpg3
AmMWCKCadVFlgN5jQGw/uUziBor8cAZov55QG7s5/JOYHcQ5RTeTytoXXb8Dg4ntYjbSd2e4Khx8
COeAsN1C9kBoDIvcmccfPXYrI181onT+EMMBOsWLebbHvuNr6OvOEdaCKVW5zgD5tcmbtff2noAH
Ie2GYAXnccOgc52/wtmlN5lGMXXazTA57Oy4xVdql8ATO9CuPiQdasS4V10G59l7kVIiRmkPxDQQ
5Bjdep6rAQ+YHTpzrmYob5cHvnlCc5y8rxYPh7WPbvy9YZ5bcIermRqRBYx7iEhPe66Ax3gf3Qbd
xcX6wOOmpZViHrbCPVvpYjDWs8Nqzp5BzQC5VrLUQxqwQczj9WUUVvp5cp3kiwTXaZsiH0USqDQu
td+tGlWzuDIopbUButcvD5skkC0kCYB2QbMBPRBl+O54CucdT63jfxwscACZUC3Deu5zvF7Qgksx
7QQAsgv0ViFFQfvAucWVhxPkAYr9/QhsbYqta/hhhdFM3h5w/jutWe8P7FZa9For3PLQBoE4jVsD
ibURrwGYEcJIB3B8uHZ38Vh3QR4ufiYGB3hR0j0YYGNkOnPEj1BmWJ5pTcVX2H1NAEYIGTPri4RA
ajT7OuTxDFfI2gI+h0yB3tObyFmBN8a5CTc5pqw7FefW2gJY6fTZ9DK3PzbZ29Qg37ajN4rgfp/5
jy4HbEj7Dm9Asvw2lvZs8CLfQANgHoIjvqX1EJU4PSxhlXHGoAJ0UizRWk0mwuZ+syBNXMI/5Ozr
R2q2kLChJ/oLiNKHcIKRktGjsXnYjnIMsq2ccsOUlsSfZle97djq8Q1dvRgTxmC34RBoSV9K2LTo
Qnx1DU1P1gIBi5zEdxg7O1DxYtSMuCYjQQGbGuMDhz6KHVaDLsO9/LDgk7Jr8E66A36D9wEhJETm
YgzEdwexzei3rswcDJNbAw6lHtqyGzrHDcjVr+jePgJGvWjCYDLgCWuAc0K80IHYe7yUvMU6qi3m
Kz3bCL4MlVX72D2KTkWhSmsdheqwIUX7d5ThyRcVUU4mW9pNwjKCGK7I9IF9wgNAdcy84GpFW7WF
QnmNFRogMMaY+q4pSwPa31H56/2BlYGRkD3JUUdn2gqohkSN6FWgfvkyBQPQO5BFGrt+hyLd7CRS
UjkgW/jFJA9ApL2Yov84yte2rcIhItOdYjnq5m7mKh2Li+A/xolLjkVaxYGr3zXqCxojgn6Y4tIZ
e2MFLCj3Iw3upbCDRg8LKtYyHQKsuigCWtlW9NMYUzFtnTPUNrULNjbMJNKgXDai86yPyItPXKBQ
JwIvpRxdjE+oxrkEE/PRxHvfaZQYYsp3oNshZ98RmePLQrNEBaWcjcCn4QbPoK4PNbT2kPHTJqxA
BCPNfEztTJp2kYDWiwOEGwQ85qcFWpUnnR1AQ26VmYw5DG/BTXFDNxMbiY9WWBOWoqDZGNNpkWIa
m46p6dhH1p/UPskeBC6nMYLd0JcO6CeVeH7FQw7Av++131RnoJjjrJ0TEDy9HIRyKEfIYxBFSo7r
ADtbqKQ34z6tPH79hJPPg6rKgyKMYudj+JFM/seUnv9oEx+ZuXQBYOxFBxWBawT9it/V9I78c15L
DzXuseyczYhjHsye0xkSOYRXtx9Vc2icqup/OERLg4l2QjePwWTJcR1wfpq3vuZ5+oGwNSiHqFNA
fP37QqBAJ0HEbnTp/me337QwOwdWDc40moh8RMeeYJRyN3u722DCuJD4fYHTgBQVs8NM50ixu8fE
YAmMoaC13sjVVSAbj7G/snv5nJ/8mmCKHXJHNPzkaQJBU57vqB4Vd+ru3JMUh6j5//WN15BGElY6
vRg5TFUoOA45IKkDP+qdZoCBmxz2WEED7uYInMVO6lV/BD6AWv4LOcaK1gZwLkp9BLW86YkyjQ+V
3QTeuHp58JiRqC8ZWjbG7MAG/HqPb3gtcVBuUcyk1XtxclAcSw86esbL/ox4gjTbUQDSxvE6pfZZ
ThKoYwccNdlGvD4mgSGyOCD8sokwadomLbgPT94HDG3KE2y+c3SbYKCNvlT+t6pDOSqiQiAIOtvI
tn2s2XZU/v2aJRUNKBmXMYZJW1BpGMq0undWyZxB5HMYHA48SLOc7zgG2GrjAcYyZG/EDARGIawG
qLMNNAyxIp2Dx18LN5m/W6gMiiqq6KVmkSz+OQhL8Dm+BzGUVL03Px9YYxdrHy1Q7TDfxIlHg6yP
8BFiJH2UXXjCo43vvhUsMsjuViV7K8V98ccRyT8iOZR32Y6vc6lMoytbuQ6CJZ8wdsT4uTVthhcY
lT9dVVSxaMXjFP7OKyba3Ya5gznBG4XTk1UvPgtiDWoC5nP2fRnkIAcCFk4j/l4IbZrTvlctv8xZ
lVAGjiipBHZKBB1iQdnw4Uenwe3isyO8ROaUx1q3/ZafLW4Xkz3mtLnBhoN8E5t9ryEGaK9lYqsY
16koUyFOH2Uevb+HHBppcDTWN3uhDDTmuKkFyRZFZuREV1/EZ/VETLdEjBv90yj1kug7UIlym95p
wfXVKSI75oeljxo2ojl4LODktIuH7emZVOtIL02bLcymE2JFX12sF3vo+2javb3LByOwhKDeUUZN
D5cMM563aXCAmTIvSSNCdDiM9gfmtaipT3vIdh7ER95vhMzXuLSc0M4ODNGE4O7ewFeJ8APOVhoo
PtHYAAINB9Eeda8oexgYL735YSr8SOkTDt0uFqzQ15JXLN0wTCZvQlTq/RuRiLpqg3r0elqvyXVG
mxoObR7xGfqyixKFQDRn4VyJOggfAv69aJwwXjHsGEhZhvKw+gQUL2gFF4gjbPTX1I7ZFSl12zDU
uQfEXrAc5dPzX42Mistj40XzUc9vIxDudEFJog66ByoYBOX9UYsStZTIezCkxNQc/UHohFAp2CK/
nGtY98LiMDJcDzGmVaYF/jiJQ7O4oq/oR0B74t2F3VBlLk4qHWp7eJTvyiU8SnK2Ez63ZDMvyIoh
fE5iIphDJclC7ClhykCuZUbi1sQJ2Z2WyCkTaXMH/HnuVJhq56W4c7XCrlfu+us/NNCHrx2cb+Q3
zxPG5wmG2V6kZEm9JQ127NUP92IR5Dpv6Dkeu/p3/g6yQZedadCiEa/YaH5MCKMYj5wWUy/LJR2r
Kz35S1jGpf7cJ3SLNe2CYiiPzCVY4/jlqPpo1FZREuullnZbVPNkLSFXlsxTHwOZz/BGktNhqx4T
XdcV2VwK0Plx0trkwnzz/nZfGvV2kP9f/NnlPI84rTjk7nu4ad3oPX5Ny0m+aS76JLCqSR8kAdwr
xWeKiPDittClHOd3+vshq1WmREWE5JZCjLt7eACwIfHheZ2eJuf17+yDJnfy1YhQGslos799Usuw
8bZl44MaB8uAly+9GwS7r8U59ygNolFeknOW9w5/DvEj2gzxmDekoEzZla8SgXU51iqTkC/i8Ka3
7+RSO8cmUTVxXn2wMaE6QLMQwd0nqrdcE44ATYbJWsOABJmCXxwT05fXlD5hzll+NhtDjqBR4vxC
oK+OTiL98+9N3ae1RYwUPrxdy57UCPbIFYgCCQ7nQhxl5+KoLiRY/URpiGn3nK4gnTuCJmjGA8h2
fIfjvxzycsUYXgQNkRdX3g5tlBQMhCb4iXjc8pqc9UxsAnImw1wdcC5d90TK7FZcoOSlH6XTtAgg
aB2Y8rYk0IXmod/GIsMNJ8TpH8mucNlJIGekIdEqZeyvhBvgQj1QsJf1QJ2UV6nQgZUYQaLnlg0s
Oy2HZ6riw9qiN8ngTuQxJ1Nt1SKEloNdhh53sCG8FPk6oTMBFspy2mrHT1MEAk0lp6stXmonsQpv
Ktxdp3KkMnw7zrXxfS5XpR/zJx/3hKkhH+RkGnSP8ghyJtUudsg7BwTWOFb9xGXK4XWOtxuzD5SB
bzH5tiRxSLTbREZQHyg5fu0LrgaUUSCpO8WWCJc3CcWKGL575PSlXZVoPXWZOD7hylECmiGX4DlE
ck9y7N8Ihimsjxt//z7vD04ufBfMYznKY75RmTwmuaw8aAQe2YYSXh+ejpAZ6FmBHfIl/buNSULo
jUFcgJJtw6Jhpjox7O0jcwMCQp9QS3gOQia4X4bQ8F8ED/TasJ4kLOvYMnoodZDvybzPxtjd/hgS
UIbkce1JMEx2PK4oT/7HlGBNii6ZDA1fV3knzSPaPTx/iBzvB8nVqTXibXwloOxd+WG5hS8zQCV7
UGuyMVYNWfPvgl+bIx5aRh/K6gf5rA9iQh3KbHxQbGGNFhGj2XS59skh04FCeWq6pENY0NY6Z9Q7
BWFPmGL3XzxFKsk7kBdEquuvlJRPBQpg1Rujbnudwy4VJLAn4pWUCKGxyI11B8LyQFbkd5MQ5QC9
x/QqtOJRFsVXxL94ERugGEK1yDrkR6mdKEPNK6B7r18fgy5wmjZouGkAmOWUuPkuZeogo+ptpeHk
bPen4DsornZhihttDI/cvx8ABHHePmE887HYyYfv248rKl7GPEkFFl9ANQXQWKB+TSTB+0Dzwgmg
VyS/YR6sbsgayIOP8sCQWHCvNGKr7OIsEaMdMDF64I9Afhey+/0P0ufMOw+lm8olLKQTAm4kTKXJ
d9kIr7ZG4lF5RVActAx5S0QcrO8QleTKykctnR6wbHRh7CZPFrJNmEiCDCGFxLzPuiByuCFwBO8A
yCYNEkoJ9NZSI2CEEFdpTW9LZCVeNqmm2/M5u5RlZ0cPOgHW5ZC3AaYSO3W0kE4WbF5CUrEOoZeE
dQKZZE4BHARsa3ehptVHqodomYTJ9DsU3Ei2yBbrUKLpC6m98lfZ0H53/ohSio1BNf1EqE03qeg8
UV6SaXyePwCjaApw5IAl0fNpqqMWa+WRGjH/77wdCR0uY//F00QgCEyVmQZvGEadmP7UR1ScNniN
kw1/WHo8qBkKIJP6iNofOxUuOuNyN39ORi9vBAWAyue6GSp7xMFbe+od4cmMBFi9s9wF1NYrHHGs
GuvE8xzhwaA3b4fdMPNXQTuQzvZu9LlaPDogsItRcU7CXceCgrhtc7ZJy+jPcNJEqJj8Fbcj+Wq+
4LnNSXPJl9bAeFa22OUO+pnxWo5YyBgu+Rd2EPfZbTAS2Tj44zZxIcFZJyYQI8Mcl1j7vJanBX6k
nHwjsMO9hDux2cMYCLNodC+REONzCYHk69MuHkPa+LrEuQxzCRzALptdewt9YErKr/eQbFUc2Nvo
3jQCVMo90nPz4vTGsXn49z9eSj4K0zOyzsqo+DljDPtDxFkXjGzBEycgJTcYPGgWxRwJj6/WUrNh
REghH3YVaZAJnEBfMhgA8q0Ebeuud9AsDTBnJ173ixZlysy+ZyaGSZa82sPNMAVKjD/qiPoFv1lR
vIonN/ppiWW81/IDW4PCxBfOZBFe2PDkWHpiaodimVMDvDMAld9asqXu0NvLNewgyYuHGkVZj3j+
CdS0aoJECPqrp4Pe8E72rjoT1NdbAOLSxAiZGgE09gzG4GK0IMB8dHWYDZfDwfpU6lPEa1njid1C
dzY7dGmHALNHBopWV+RY7cu+ANKs9VTDEvC2SFh0UPo6yCyd0Pz6me+dgJPbEwQ+B7U9fZt/D26R
7NXTSxZazxdxX1GKBA1xtIB5MO6MnzSlLXmwF9jAIofaAMNOR3cgklHsEagSwrNicRwchQ3gZWBm
Pkx6zjNGeve2iDusasw/n666pwNgehudeibqo0Sv5Fxp0F0wElP2JEIytEA6MEmgAcCdDvRiERMG
xAPOjZYbT0s/HdFcQA1r6LeI6EdtNGTKObk0uu8VSA4GpeZp8WL46d9rWGsVp9uX/ohagwqPk+Rq
NMByoWAt5oJhEZLT/PL6MtLcOI1vPIPFvAiIO7fgApxtbKPYUWBnekGIC0ObG5Y48AUHy+as43z+
bvSQG12R74Z5ZtXT6XPJmTTroA5dSYZzRveOggZrDhSZSNVnI/LZWNn/Ckh51mNW9R3SZLKboANw
Vji07XwWD0R/a/6lUZzf7hBxNw9o9tAcXnsUhdnPHOVstw9A7d0FVTYWfwD00F60iZI/1F6bKOeB
TiIUROtDRA+YgV7GBG4I1gX0DnJAQPTgGKmdXxEYoqTOdlEYYOqNu8c+fznEU5Y/kxDt5IwyHTdi
J5M0eDtfds1sBLLdPZsvv6rNGndKWu9UtqcMUvhmJ2mZRoGGHUFqDpgBsh0kskfsu159NqWmcl8q
TUOdv5HHWGtgv2a6+JPF3wpzIpWlZrWnpWaypN7msnGosL+pMKujWOO0wt64vaaNx8cOuzd+uP09
F+hs2l69xl/wARMKx7Eb1tfAkR6k4VkyTsnQW5sPQjGegAV1l7dFXWWdoYwKx2VNcxquS00PI0Zw
Rpzv2GkyO2Fjmt/QRazC/ryFvBmGXcbDD9V9OpKFgB0dM11SYV9j5omzDpnrfUfOigrsnSCXWU7+
xXrBi1dWy09oF33p7h4bRXoojDZp39ohUUfi+t/NokVQmGt6xqOK8J13QiRht4Iq/EyxZV8SRmDj
G5+d26F0bwcy2vRi3i/UnfLaIbVmwID2jQ65Ma2lgKRpcMfX52Z93X9zD8VCR9LF+6QY8cCp3hSj
1+yBFQJFNk5PPKEJ0KRUK8KMBVFKOMX4s6j09h6/2+MHZ8H25OHfjD/mAE1rYD00oB1aS+Y1r4Hz
LxahGAJvFGgBozfWC9zBA9bYQVmCHDpSh5FjCnXrIBFk0SlGcrMkx3z1jn2N3LTIYU+u5h3R1NzB
kwJ7Brl6an0oW9gVM2p5GqBMPeq5t6BHUCGdDMqyC0KEbYO8Z9od5Gtg8Lw/ams+q6WcfRaY6aGG
0DABDVTKvxaBRatw6BW/Y+R7tXroUMNZgA8xOT/FxCZZsUD5YXwBG4jknAxgkQZvjXjEv8Coc7IS
bFStjDddQX1LwyEF3hW7TzloPQflafE+jyjdIGGxplhzXzde+LjbJw0m3biS1kK6l7kk/ibMjjvh
cDfqbkmkX/tyDgR5A2Xm9xAMItluae6NjlS65NcNsi2hSjxJgFCmIdfjUlR+EGOnFNRg3yoHasRP
9SUVpy8ePJKLkZh+SXZKjz6MZE0bYoTB8770yI0ldXmS88O3cjdvsHj9tSdfvq9JRyuv3r6xbEe4
cvjYp9QrUIbxTj659cnHLd4VMHzTokyrfe2EkhPnPHTeiN9HwoBy0JgbrIDJwdjkRQChW+TrFSAL
8oMk3L9LpZK29wnATr60JZCKD+G2eX0SGeJM8sI0BAkfS44m3PSKmE4dkDCgSy/fQ5hiLJXTy9O4
rxnBsmn3tynzGr1y+PAl+Wvzyp2SqbcFRS/xD4anICgIx6VN1Sjk16lFgg/8svmeLfm5JLGSgQv5
XpLu+PjvM8EIXvONLb9JRWueh0TFDGVKkrvlfVJnYEzx+Z02JZVlG6aFUvAMzrwvV315jCXghqSH
DAJjJz+XMSiEmQ45OCboXsr9/hogGG7qApKPQy9yQG9sMv8tsJehrP4NjOAXciWSY8n4JeOsTLJH
wcbAOQQ//kScCoJLyM+mriAdqCxV5o6gmPyPKIp3Iwn1r6mB8iGxstjlkNpTZthi1/OiynZxEQ/9
/ztOXUpsNpf4vTWKGLzsD2kQxBftJNrukG+9O+eTLzBI48TN8AWjgjJSUDqVwFu+IjdLSGoI5kCq
L0OOA67O3VYmkIXAD5IZk7ISr5yCInqomLLyTUmbpXCR7P9lkpXZP8o7RQZLYBKBFv4NhgwmGbYr
k0h+RSqCMjC8RA0gDzpB30n7ZjZzmAYWn9KCUKFZoJh0IeTxOIGu0aGEyjPbP4hi6XZHKsRsFTSA
wBf9KWa+mbxnQA0yf2oeKiMV633o2qxUepd7VpcqFp8UiCRaJ94ponBKPioTtB7Gt+tAfhpOFs7H
7wFNEx/sqMiBO1HesDKUAr9jKO1YyzZGxd0p8Q1QjcfJ6cTb61z6lSM4amrQmJF80pQEiw9eI8XA
74pYBh4+LKU3DQAJ9McLGUk8EnKpQjqsCJ2ZrJgQSlh/KLNZNFvBWOxN4JBBmozvtFw1iRpqQwh0
wkCGWkxJDKMskxYGSgyUjZDX6lcIzd7A9XektS79nwyh9occGa1i/l5IvdCwB5qmT+TBS3Gw3yd9
+i7zgPrZXCCcIpIHCFjDFDhPuwMaTvwGHQii8UfayRFOx+AQTUfF3NBgMyffZ26ylmhhpfjKhrj/
Ns3X7CcNBkroUh4el9O7zVG2x4DGzgJSJAcsu3k4T26L+uf9gA3jFfIGsRM8Te45mGJI6Td2nJyA
ZDBH7oDXdndOyKF6zwKlMzulOpY58LZHP3j2aiK38qJuD8zPqfAN0trIyTk7et4NWqVzXl/3VzQF
p0RMzxwcsLG67j/beksbLNuFZtR8LF8505GU7LWVsmIyJWasmAwiiio8VKpTkCp/H7AK2iwEtkI2
L/ad+erLhkCjp6ki8eD60MfhptGfwu992Ho0qRk+ptToX9PmaNKFeUMiSCz8AlpmEyd4k6AcL92c
ckH7oR+8eWJLVGycW5IFwvBj8KiOnbAC5CjlBG1qVpc01NxB2Vk3oa/PRLSZVkHg/yXJ/IhchtHy
AfYfS+Ih0odlWjtQON6q9aYoTKACEdZ+j36Ft93uEvBVuS8CZbRreg7l2sQsFohlYT8F4QAG0MdB
clHSYAI4Az4HrgW/Mk9q0X4N+vCkMX4JrYLKRTnrHrLgwb32Lf67pEFB1YDE8QYMwImoRnKCCgIe
D+ipQ7oBDuawAEwQBys6t3FxwU2Ck/Ix7dARJWhsUzBhGr0QdwUoZTsk9Y85GngMgkTQUf3jMgBf
ssXgnUJlFuV2sF3ZzJoRR4ngoUAvQ7SggekwEOepAoHKVitflH2JvR0dXoFPZf9SB/D6frQDboRN
MHbYiaPYeXnnPSis9vs1uAb/qu3QH2QBnlzZOOm3AekVYgF9X2gVwXTzOozRXF7tE4mFi8pZwtYt
2yRpNRcR5OO9zbc0iLH5wUeIgHnF9kW25J6tDigvyxkmq5cNmBOHgJB9/ovHC1eJnipnQP+orD5R
A6FIDk7Z2Au2zdraCACqrWiKuxmfhkXRk7l9CWnfYpMEZr3Ipk+Rk+PpS2+ybL/FFs0fedsJvCxu
js/+LQLpcxUNoLvV5HT52lyS76WAx187RkeQhmrohkiFA2Nm2xSUCmCbV5/Qasp/ZHY0pL0jutW4
dfrElT/ara903LXN5Dmi9nyCzrdivfV99s+4OepkE0CmHAehz5EmH0zcyLip0MUWdESgOJrJ6Yyq
aVCCkHWke+VJNNQyYcd//4QqSukf3AiGO12ZVwP1K8TiHRUNXQUzoP64MVSR9NCVeTK67Bo2ZSli
zyFVyrVsffeh6A8/bTiIHAo05PEE1MNrwvxPN1JsA+kpIYpOYaUZfTxT8dyqQNXUuXMZTildfZ0Q
y3XvhrgRgiBAruDcTA8DYxpKlIlk2siOw+VqWiVPSo50Odp3LG/O2FDw/GRdzp9TwLEPAhX2XYXQ
CfrNeUEESslBjPMEV6bwJh2PCBdIhOnK8+/Y7y07ltoegN7KIfcxqe8/2mY3B9eieWSwkeY36v9v
aAx0lOOg9EVA9zZrTc4G4gNIUjh0z4NnJA0zfyPpI/yv9+LZMW/IzHXXyXeGxV+c+fnXIrri9KYp
7gNxotcPmSWNR8Plm2oM34XmddXVOscvZw/IdwxmW2kUGmtwHqf+LIpMM87PoOocHhzxGObSqYPW
VTu4dTH0RCydxL5GRhJN10vU6+47SZgCG6WZz5lUFDbTSv2kBvJoVeUrYPAXt76UBDGwcNBNSdCT
KFlDcOKYZl8rxpXtQUk481uqd0XHCVWTRgUgmZRsddgIqKtPmZql5rU0oPDlRVnVhQ2ZAJ5MW727
7z5VSihocFU78/d1oN4eXiktXvVM62BG/qdcCTPasExmr9pPeF5VblfP4JTebfUVntELQQNBhppj
BLSpFU8Kxq3bZMn19t3+ivsHRq8/Assn59jo30V7i/CmgcZuNmkzFFDvi+8kbtWuims3B2jaGvXl
AertZu3mDFjZqtDTSxBBxTitDwr0Gj7jCS+QFG6puPmD0Vd39Ay+mlMasWJyhiaB2RPqrDZG64Fo
p6MuRJOhpdW6mfIa9xKYoU3dim8rQDk9uOqXJX1rfURYL5tHobp0WmQTtUZxAJhHZnaMGIX2GqDx
wBI88VWlgMmQ+XV7fbqi/1Grw+I1fKHf1PtL8o7RqMe1UpEd1dQfgJ0gkvZgF3ZI82FatSq/0QsV
KFHPIHtBDLjBp1F3+Xt4/c6acXNza77CIiIZgzd2ZroxjnSI0ACAbiZEMeo68Va5DJVOFGsfiJfL
G3SMPkcuz4/WqstjWp2HtDo+pkr7ZSjfaVzsaLSJv16bIjA7PP1G8eSrbctkCzf3pS7uqpcBNSGA
9MgDXoAWWToBv2fqRnn0oJUJqWrFbNVUGjpR937MX2FCezcU4tNb77WHXEL7Zmb55fisZpUKv2lO
qyHjWVeZJVscrb6XAe0uCfL72hX0Z/kZfNvRM5/3kccqpJDFw+krD+nKw+grm3TJNQSfmFRUgjgJ
HaUeN7u22Jre9A8aQHBTnCYU5GUPcVSkflotWxnGCOgjuVYH6pgeBrMzKWBtern0sN3/NFLzp92E
GP0dU5qp1tdFw+xrFtQWo4rNevOBKggYNGuyF1xC6uLae0AAkfydWm41+1Kw6BQ+O6EWng7ZZwSA
Bbtjh/pNvE6ucwIXsac+m6hGwnfg4wxGBno/D7C3Nwo8dKBAVdt/FThqCOE4RI4IGPhaiG/kHJFo
oLdy1119H/4HWJWQAEYSZ85nqyAkehr1aWd4WuqwnSPMauSsFwMpVdZAu28VNPG3/DdqzF3MGJ5W
SoDdfG6AfLTHoLV7tGDlYXFONNJMjnfcWe4jkJYTQT+CwH1Q345/O4N6BJc6uJCZVKPiFl2pjDbM
NxjtCXgEQU7i9Xvs3Tqj8uXeajMvoNJz9KLLq+7z22BTaITmQNaJ85p2u2vSfcCEBCT5TT7QQP0L
XrrROe3gLXKKqx+FlPV2n30xaIvJz+wC1YDE6cLgeIBAf60HmPf1NEbVptEc53QJcVrpWm03k0o8
Qp/7ewL+Szz8xkLJVRoD5HBy1eRiGRUW8p/2d6Mhv9JBP6X2Ty2vgQpIJygbo/szIBtLrkNVBUXq
wohpBx924WrxAYX4NuhMYyNCoe8N9/0Nn6xkV7sum3x4s9kviZEb3zF1G4LBPjvTnUYHcDbSVhhQ
zFwKbmzRNzSqJKsjT2Ot9XGF7WTm92m2LsMMmkUC4aEA98Qry0yZuchOxhNOyOsDjJFCOtofr1Wa
71+Vz2FXP8Z3dWdeGRPS4/wUaPkoYXtIKJ+f4XAP8vbJ1DgQ4+sMd44e201K+Tnr2ajJsE1XbWIM
Fek05yQ2Jdnka3K0kugT/dP0NkjPtM2xI3bYo0q2dA4llDsu3hlBoysk/xzmBTFO7zIEUsg5k9jI
TmSmLY7YDlwJzsFe90BHLAnJvcvOaZz3iEdcUGIjfL3J26PGwqzy7kNyMklfKayLdw4nIDCGk/kx
tgPi00GDAZFSZs1ymyAKKvLZaYfJKPoMRAWfTg6q7rtavL3O8s8+iqI9iiaYNwyMYxDsI+o1SEWQ
TOqUVC7G4cAzxf1NHw4d3RM1FM/xHB0XS05d/i6nin3xK+9Kfa9HT6H/XoqxVYYTd2uScEPyJ0BI
+GcqhlmnPlsMhsvpVbdmR3FIkEOLHrQhqiuKGcEFothN0IowS7APwMYkSM6RaNn7+9UG+MQa4Zdj
jqh0ky400WLh9986VnqSVm0kYRVdlxU7CFhxpc9XtIpZpncIPYilK033yLp1uSyVOa4jH9kuBkZH
0+eTDdAiFCS/clVzuL7r6+FJbO3mjjN+6JblefOJd1gOF+MT7qJbHeW/zIH2PxWrIc3ARkYkWOYb
qD51JNSKC8+J3QgwsyLtL+3ozrZWI4b30YMzHEAoTkif/AhQG8zHerpv4C87mzEOBLAuzi3yoTSU
molO+s9P7sUA4m4Eqw2pEFEp74SY0+vrfwfxpJPuAbACGpykVfTnzHScyWMeTSrCViiBtFEGme4c
pqE+ocJme39/wjCHszXXnfV6aM0lUR0CA8LLJ8sS36gOo0yHyrJYJodADJu60Q6LkTA8UetFYkAS
lP1F339wuJA/D2OxXWMat50FuOktEPA0MaQ40lXDHym/buTGpV2aBhOsGo546g4GgbRdfuhK3r/d
PaV73OB/TlG/ix73UkRv8syV381c+blILoUsH79Gn5Cz4uGSuZCb4CSyCZ2pE24kHZnM/w5/oRjD
TebhVD5M/w3bdIlMzgRrSbkbTk+QOr5Ff4l+ICnSPW/yu09+i2XABZj+NKKIySrpx2+wM+OAe+qd
4ZR1khnhcM0QQuGTPyd9ubxTrXL4XCZGaG3RJiqdP6sz0L3E9DTDmWOpPLixmcgNQCMmy6JIr/uq
FRt+d/OAElGyxlGcgRqRoRd0EoPRDXQrenDC0Wa0mnDLiAiFU1XHANlkIlBONcifmQmS54rVU4go
EHc42W12dvj39xfOfxNn4iCwxg2uB5W1EK2k4/FhQWS2MopTFDo3lSkjjDYPVAsHrECfly3K3RTF
wsoTS/COibMmAILeNyY26pFkrgodGTA8ZpTAzvp4cbGPLDvYtfrKZzIEpHi0iOkr9zg7Bv/scm44
bwT7o2wVD4PtwjdXvu/OjjM3oq2GPz5b1SKBDTtajUbRfu+zMWxkyGQOyfU2G6/SoQ8z6Jhx2kzN
VJ5IakGBd4bOMPS8/0g6ry1VsS0MP5FjEBTxloyCuUw3DC1LQEWRIOHp+1u7e5/ep9pSJKwwwx+Y
l4bNLD4f/TWPwrenU9t0hTeOf+I2LngDP2+5Xc4WMV6O5TP0nQXUKY7KLSbloFt7upzEOgGDbJZb
s9mB5p4Yl+KSwq2/Xi94SFzizlqtvNmOAhG/CsG2MpbEUA1ZPH3DcU6hsxVn/DCXe416VxBw0o4f
iHUVYzFHzEV8eY3tIvPnuAfTr6FMLYjkgi/Oty/wmuXBR4K6BwrfZKAK7PhbmEZbUYC6Eq1Z4Xo2
dpewREwKO2BMVtsLrFa8Fw9UURloiC1Zdx+MprWyPGuFuwtzm1G23WI/9xOeHGftrv3TQVzeiavj
xon7gVqfga2InVicWmsu6Vjhpcqf2Ah6M7BxGN76rqsZ7vr/mfAXBMfg3/7hu2JZddd8hf/3C7zf
+GUmsL4GQcCbhUjW0j1yQ+z1v0dmzGXTdsVXtgaNBf8TItqH0fCysluTUuEY9U3MqqvZ+m5dJLQd
Dq0jlgmWxcWfmKVOBivv6xxgP4qxom53Bxb5LShS8bzFrsD9dMBHi8Ei5mjjBP46sdZ/uJQul7zG
64Y75wTXYs6zLdr20ba5qyjc2h36YtDFurex92nCvlmAZZZ7MZtFrZftRyh7CI+y8DqG94fPr2yB
wj4wgGY35oM4KbHneRtz6oUD43SwVtfZIgfENzAQfAnFsrP1/T+uXSxUjEQcnXgMYqFib1oCHwHi
UYmrEYuMO4eC19oD1X2cRhKCNqwp8NJd+mkTzoKug7sbBKvZzRpc2XJYc3m024/5V5C+iVM54RXt
+25piWfNtzEvyBkMNom/eMq0MW0zcH0e3Xq9DZEt2DHcP+yr08u/cViaq9jyVrMZF1hYu90Kh0t8
lcVMn608fhK/OFxXt8bYWCeHA4g94eZJhskO8m/1n5pT07Pw0joQE/BJUSbjnFzX9Z2TsyaQNX/X
F+bPg6Hw/wNau0wdV0z31PC3AcVGljWxeQP0YPve98yz5XL5xyPkGRsYVc1td8u1cTS6jFyfPd/8
3DzZZERq1rEwzYB3fvc4sAMA4V8zNd012x13CKdepHrstbHnSxn7/mXNe8VWuGXaGft/GAVvv7fP
eE041E2sB41xBgzhg9jNGzN8+kxgniBIGIFdWPpDS/LTIFAc1dxMGwaN10A8FGsBbxiYy9S0j0OH
mCsAwkwlXRjljk02IhrW1RQQ8tggtZbXdB3NGIDqDDTKAuTHCQpibNY/XxqiG4q1FHpVQh+02YcG
w+O16VhFXdUbgfPBWm8kUBF0tx/0jOH8WTJN4Be2xGI4jgBE11jQv4GdJ0yhkdeETxneljlkl/nL
j9jQ9n4Kk1yrHJR4SLKYCfEMwVFLNjqs9qqlTv8hdvot9d6jHMRsdd7Y6QMg0fX6gYpYfgVWdi2A
Tq1BzXa7aCq2r38cm9R7LUVVn/bkNDm2AVDRpfQPYvxB9pNARWV94C1XsKWBaAO+rm0wvMWeco6m
2RruzjWanpAWA/54EgJsinlRTGrLrOqAqQPKq3SI4hcY1LdMEdmB3JZ6lG9V534UqmBw/Haf+Zfa
bgTDWfRTqMdKO9FmY4NG/fazFqJjj7W0ey3/lYFR+krQjE2O9bmcv5aDw+TA54QfM60J+glCuw0U
HVtGifaatNNv+hQEdcW3I3nh0x0kUKHuC9edflwhQKKIyVbUub9AbgWmmAItsDyVgwgANWpzdMgE
aPcbABMmm6MqirsRjCtAqAKd+w8aTViQrnl9DHHZK8/sCNzGpWjo5Vs+FgqRNsSqFOrZlE3+tTJ/
aR1RFxfw4dj7h7T9csOoMUKcG95oJU2fgKspVmNLtv2/1+dQF6T4bnEKQu2Mb+h25RntUuErR/ri
R8igSXa9KwAV0ilF447nTBl7dIhL8BDZ/EsJ4DdHAQaaRGdINwCrMPpwo7svq+CkY8IqQiaw2FTm
ICzJtHiHNyGip00pTX+QVEUWcEmhGWAhwFf6yMK9RsTk6MygYUyUGFLUFsUAS7olS9C6VFLocD+4
5znrO/6a4os/tA4o39KdTtfEXvzvsQ5FPMQ3/oNIC7IilLt0LfrXYu95btP1qd4B2zZGB2CulMxF
eMmNIMjh2VJvNUMK8FT4DxloYJHKpGu+nZvELwm76LLy89M4UFQnjkMlAX1FIf6K2V8o4NAO2WcL
FPi55W9ITeKucNUANu3nViDIvz6BOUEHB0E/h1QEGQBg37islgwfOE0uNDSQyqIn29iswwOP7I+Q
rwp0t95Rcu8PFM4o3IvbMToIx8GJyCxQTHU5J24QdWXuJA30HZBsBleHkjoRjyx0sGhfYiCK7KIR
rzPBSKPNwY3sGNAa5WdMHgKK/gCbSbBpJ7QMaHDWN65Rg8EplBczquALGi2in/E5D6fcAb6dQU4v
P7iP7PGveDO4NdR6GIVTkJwAu7fKrdxNfoErWIOhDeut3BU0VtAQ4lDMUwRr1wrtEgpnCr0+YDH4
HgktV4HU7c0D2m1chHTjQwUV53m8lqb4iHETt+m8Qt6RngbnwRDlHoj/bsnAdTOd8wF6GTxscYqi
gksnkN4hQxYRo+2/WwZWe8zXDxCvyBD34V+Xx8yjEyMNFDVkPfnAE7LvW6FbdwB0Xu46xq1Ie2Cf
fWBzbye/2ZySlUttgv5KxFHUX0V8OkaYUcidEAGhubIdbPi5sWdP/92x6dTm6mWCASUFb8i7kAtZ
7FabTWVC8TFvB3ZbiEGL7CwmeEm8ie4s4S1CHpZIqTvkNCU4rbN4j+StZYFBczOnM/4F6Gzotxy7
W/IHMjKhKDpbEbFvVoBxRTIPEJw/wlZwR61hdyD2YWtn2/eu8KWNHdntwQlFhvnPtu+f0eopnBFC
W2FIbD7iN7opEkfh5H1BpJX8YLPZUJhmsSMPPokyBokQ/3Ds/0OSC7HS6bC7Eu4RGy9Cb7O5eeQN
wv5cxIMi7hK5pDg5UHlMCgKTAy+feuyR6cGIAws5V5H2iOKCSAIWrDon50ImtSALOBxORLwiTHXC
RSgCf/45nUIhFyoiKQ5BtcYKT+SNiwNJTbggoyar6CC3diZFCpECkHQQz4sk4nABIYYT7x0kFX0+
N2w3E7A5AMQoSkBMElxTAwLm7OUi9m6klGlXtzxMpshHuJqtAkMQ6BNUNbx//zQEVtbDsGYbYgru
l3cTNrEiMtv9S1K4LydhVv1XzSAbU/LgUgiJHf/iiHzJ9x2RMovSCmLWnJFA+eor2eGqQipOtx0u
oBeunQfUuaAbqSO9xV1c7fBPFOJCOwLMyiWrw8P8aWISajHiNqvF2HFmU4+YjzYr264xu1okDzxa
TovbcCIuE8Hs9iQez0HkdjRng4Vzdy6Lw4GzCC8iIOEx8Gvie7cUd1rIAWQG1FSeMtgk5jzGpIIE
jjOdxbUKLKJjsCIK8b7TAsE37g2KiijPMiW8G2OZ4SSgHIC2WGhai3AcjIRxkNxrhD59bo2sIc9K
OFV35hVQh1ACRsbTXGkcUjSPOSg1XwvlOEtkBpt6yodPIPCMA35OSMxKrgwrVgS94jGI60sRLmUI
swxzWEJg1mBWe15imeMjos+AIl525gouW4Ye3vIzOu/TeEV4Z68HGXdK4HET6x1iSg9wmBgXqF8G
nJzRRYq5TilODQ33KXy5a2tpnwOQ0vN4y4JhSQAMc+NnRTnlBxSNcbs+jeDFGDOPv7VVEr52xvxr
r5HwIKymJebnRhl8bYGTxA/A/FtQlaMhKeTPaVkTPi+D4IFt+ZHUWSUHlM1BGBDHHs/HzsFQyg6C
mrKnGdTOxwo+gL+h1ph4ClG6eAGMznwC6P1eHL20xJ/WzJ/CvHvk0hGCvrlvlsTsY7w4lvxvPbAR
DDHkeTX9Tgv75SlokkTbCdoJuq8jKSJsbwVS3k8AZsZsc+bEVtfjufgNhR7+8mJY1skGoCd1WTqG
ZNFUx6IlaTtofFI5oXMP9DP7ay+yJ++RHPFFkp1CngRdSh7CsKmM9Tukrrx4/0EBSKcX1UNR5ERN
BPkIhQDhBARO3CqsgQHsCCyUyGsuIoQh8mO0MX52gg7HqoQy7pgBTiHO+RrLfrJ9Nx4qoPPHFPQ7
bPpRKK+et3GouvHQ1hKjZRAwLpcQPMDZDmvrrc5eCF2l0xogXuT0zVwCmef3/vZDLgOf0qDPQGQP
5dcKx95QAKusGEQ67BNv5KlY3k/AqOVLfcpOJyAYC4CcIWoaRKeC54m0MJhDQqJF5LL3kNReaP04
H0y9M1jqMmgM4bIDQi/R7JHAnwFNZKhLfruNhsjbDu1Uc+6dLHA1QDreNeV8S9EcJHQBiQ6PZAqv
6MKJjvKFUmKZYhefI4kI0B6dnXaMTwxiJm2gPPz2mfNjWT/N0XA3jt2TLC+/Q7OmzYsDUoWGxMPT
hs7g0xiV5qk40NK4SMyqAZvIpprP0RIkQ9uMnvA2mhg9flhwmjqtNTCLi5znJHYx8S/PC9EcVkXW
ndIQhTf+FkUvkL9iNPmsXFQ2mBL/6ohUTBhhAtOy6A1/DVTnBAD4369Evog1s1Dp5ijb9dd019ut
qIgsXUpN1BmD5V6k+UtSvrzCFcLAS+F5h0APkp0FjjUAOJEFUOhfnmfHqxgogpjy4L0hQAk2cgOu
GPUZKMr8QTx8f3cm6wk7nrQuco8+DejZXifxo+bN2ZOLUsAAU273exlq8E/LBzAAoUKZTuF9POx0
CpRLIJn5U4eZ3bgvaMPbke6UPz1PP6OpEbT+d+JFUJD4btgtUAm2LdFyYQ41J09m5Rsg3YHGXeJ+
P0e6haRcX+WFc1x4P1bvkghfGc9GSDiAcTtXS6W+4AGXbTSzi6EKTGohopyYmrql+cQcmbgtgkos
k91X5XVebDSxJYhWDbYgoE/i1ZBmiGhX6ZKfkaLRakKV+PEJntFPNuywS2OegCbWjIiO9x3fvwgK
1GQwHR0+rJ2120keucQTCyVDGUlAFgU/+EjfipOK5uNGRo+OSukX3zAhOHFRlOml3KnJ+fKmKYZ6
MrjCS8NAY9TRFAI7k/CZXEV3CYiDn32Wg8650N8SiACdHAE1XWzHu80l5piXkQLhqxdpyoW496Ki
dYioKAmAhlmiaDYl18HYkz6jWTX8o1sk3tSRApc+kxfMAHH6hf+7c3AF0MCkIhr7pnh8PSzejTZB
9P6blLDLJqB9ojMd+0sp+RfwlChQp5TbYhfATQdFr+xPF6LcvEbeBikA6f03AOiURaV5SZvUTtLz
fRCqkx+B/xGi1CY83NG1BdBagwUhuWxV2ayKFbKBv8WYar/k0xsvYrduiIBovCmAa96LnG6jssXg
CMxKS9fvHhDLl/mVE3nJS3yQ8iG8GlB1w+cGzAL4or4v6J5aTRw+XhOsd5ZoNxIjcxoI9raz+8QF
49nqXoSuy8uKSqfQwGioCI17ndSauy7fTei7+2hCFox/Iaf8zgRrdTiIAJ9778FefR9fsUtr/T5G
18galJY6Qs9QWJxP6rAZG4yVhKDy1DfgL1Awk260psFo9uCNmlU9spKRqeoerLhdAZ6uBRAPbJw8
RzBHZuwgT9mEYyCEmMFf/90lSyXkkk31sUrJc+nYL6s7Hipuqjiyh6ALPjQSbuXfZdf64/63GWFk
aIFTGB8AvJDIoti1k+GJFRapFrDFBCDIrQ7HOI1X7AJg17qzwmGgWoKeluaUpNKQAZV0ewxpdVSV
g3xTr8lru0VCavwigX5R1PE+iUex8wkdjnQnD+UTXjUjO429SXysvjANylO1fbOl2Y9pdSlg3i3y
Dd+B0AFICTzacIlp7QxruCRyWNTKU9xPFSr6q/F3XmEh2pss290thsL1Typ6eINgMywd8AXDv1Sd
wWDaqofJZqAKxVYYYtGu2IzRZKut4TJ177doMxLIXlOb4HZhdbKTfdFDOkyQVDXeRMyUTCw4BUzN
Ma0OKB7W5KwOwwdbneoNE++NPx36T0hnyZAPKHSV7jO2SLHGKJ3CFLmyeg5yWzl2V+VI7/d7LZEJ
m8tbWV5XV42ABq7+F08gszg2bE4PuBERhrkKnjjMZwEiBfVT8eREGU5rvPFzpevBXccdVvCY3rRF
Yz9SHEZBRD1gzS0ZfnB9I1U1RuCzjipTG/Yg9FgFvtjLG8s/LMaj4eKD+7IWTlBCo1G+iZYpFQ1E
G628f+7a64PdH/O5Zq7qZHkRF5IfEJOiuDcb7z/0j1tPGq1a/arAiXxvpPNLXT6TGd8KGg0iRYxu
+zyG9QBik919hKI+PwBBABoWO4PoZ/iZ45LDevrK/2E1//0NvkGRdOgHmOrAV3guM6+ADQlIYaln
e9Sv5OWjch7sucD9JmYy8SpWdCBROKd93SzbDzUjTlZNHeBZA8sCPNYnn/F3D5j9+fPOZ/qLuAE2
/Bi5c7S4D43iKvjcZNOqBN3I2MS71EXn/wNGgirVByyxLpr7hBFqDf4IcBg9/76eJnzxIw0pH4nI
p6DkR9GCRujwlg8WLJdWh7lM5ujq1qm+7gTlVgGrJAtBiLxeU19oK0G/hmS8K0gjgKXpXpsfy2JX
7jId8nOmgV+PZ82D3UtnW9GTcKQG3cPPHz+8gSModo/regxwE2EuZi97WjEI2cqgxT+9CCzX9p6e
cQsCLRABJOieU5bFe+JSs0uOCHs9ApAaRbfv1UAufTmjZgUCR/cU8jA1APwps/3c7wwAdjZCKo3d
C1ACADp1zDOZ+AAsEjJPeNwsGiYX8cqceDzL4kMfkUGNocI/sbanhge2XgArsvwvlRDA7AkzilVd
C8Gdejr4bQHhf0lzavdLl3nwhTyfeUm+ALwKbkP7JWozKNIMgfwWKx7AWL0tlOYnLX5rtmIW3gFr
IFLVkQZhyEiIBHr6OWBY9/JCWuMz2PjFmUV41BAoGpjVPShD3lD5uX5VgiPQzLhkP1lJwXf+VQyC
sN0y9zIYecK22KPOAtsbbsm6wRaKkBjCwGLi8FgAl/IYR/QUJ7/wP4isoL1RuITdSZnpSNiqHp5C
jS5lhQZZgsAKrW864L+vjRyhVWZBeXycFSp7oJ14KiBYnpFVYPt5h+pH0FwE7BR3Eg4NnpNRswFC
maJO+APU+rsvKLFJRjQwHj9jBy0ZwFLUPhMD/Oj968DrYyCXRxXFDOa/DL+dBCd5mGzXQKgkcn94
iKoBRgvYaGPsi79PaRY3HhV5TnXRfdksqFoKZP59M6bLlpJGTIG1RtfXXFjqEGS258/2ndgZJWTd
jxNr8oOjZTq225cnZhFNYSDHL68dLob3X9y+GsWhP4f/uVxyhQr2gDW+vVwyYRO4qBBFv368gNsW
IVRaOcjYNRN7PPGkmETi2c90XgvbK3pDfXN4fmct3j0S2DBp30d+i/6ioA+9Kq9Q5k/EXLpZN54r
AGefXsElMjefWgoelpihXEEsQ9KDzCLzWurgva32G4qF+lOo2uu5iUOWdd/wsR5ZCYmGdiN56Fax
Q1NUU6YKth3ZNPPUyn7FAoEDTnMShT1E6mg60DykkIlxsErnasHnzZuwxlX+gdTKrGzQKTDb9edO
gc7UN1J87gZOsxzZcKBTQr6GPF1++9XwR+x+mwFaAOM9Y3QCo45Npux/Rl+3WRfSviM16eaPeAG4
juWzgu+G1/RsSGGQmjjIAICvQrauzRxkMYSi0OO1YVXlrGs6rxOfFQnJFO6I1tv4c7EwsMLU828A
aSvasfkQWSZO95ipqaMOAdrmQdr6OiaH+kdwW9PPrHxNO2ThJ/7nDHaeqjtB3N2+o4ka2xXwot5T
CTogvHVG/PUVadYTCdVWq03bS1vOqsiMh0Rh4l68h3aUrxLYLrmZycHggcpXVi8SAgp189VObwD8
jRCSQ9HybnV/7cjvBFcR7vZ3nvUu50S9dvbB6Bi+j1Ns8kJQ0uEeEDs0YdZTIAd6re3yZa26kOEy
4Exl/U83p0N7Iab4iyhD7Uvn7k1yy2T/pjBNLl3syFvejzAO6Wr1nbJVU5Gu0C3Qz7zOQPz8S5y/
KBa5JVOTkj83pWLPGTK0qMRPJr6435iuFJTVZZW6NFKTViWPLekFL2EIRgcfWe+bnZIrGxS0P30m
YjLVelYeQomd4koy0TB9iSIVxfYciRZAzIpC146iMlthzuYxmMuVarbg1WuyEFo4UgthI8lOvcNj
HtcH4nEq3c3TI/gl3WYNf17BZ1O0DkaDcysvq/RM26AIB7RfUOS5e2niNEzY/WPoyMeRhD+dcPLC
HI0SM4Ejyx0joUymo4u8ZUl89KcHq7bCT9FmsqmfVlY4d0KaXwKU11GVrDFWPaBvkQPKnUmKV8zp
u6SFgQjCHubWIcX5YY4PYE9kReXKe4tCATjxLNqgwkG1epg40on1ePLbB928/ivocyKjDD8a0unE
zG9FHH4B5S6iEkAo5Kh9RWpCFIJiwnUIqwiUPgacxUKd0I7PLTLnDiYpLcy9/Jneld9sMhMOtizn
MHq+2CDIINiaBBO9YRo+l4Q34/iiaU7D68mMYT9Up8CKI8VtBwsCkkqrzLfmMJfR2BWqRkPpVODk
raEkRjL5Gt0U9W3zdmn8gpEwzT/HYmgmcHIL/JipQQ/I4LuJ1QdlHXzmRQmejPDx/NWuwkUPAP1v
OS/P/FAV2/dgQxxBJU6EIQSsH+nUEUDTPnv8EBxk41nXExa/Z/fs9Kqn8C+JZTjUOsrRT2I49KyK
EFEGU/os6vNE3SW+F8aJjJitWqnX1fAmZYk7aFq3Gl2rL4rLn23JV/DwCTghCORbqHiDgwqokgYu
gc7LbYOHTnmRJC+aa9qhKj1cWhSe7Mt9PU99t5/A8Ho2H2MEjLR4EFETYySsgdGCRPhNQAwMFDbJ
kER0ovEYan06oipT85tnsW1qHBazjZRfn6yjEqrFTf7HSURdbhUqYPaHH4v/socsOtn95XSfHb28
OXY607B6p1OFXZa226Ddl83Pp2gwngZirIwWcdzaOgSCJ1H4+zHVf7Aqo1WIkACFX4RN0bdGz455
R0uL3RwE2rWCBtdZzzGoWJIHs+nM5x+LZXRpUUx7zerOlMHEg9LcKfSvn9dsLi+qX3lRz0czbfu6
FbdvYWjB48zCEb+waEw2YPTf5HRgRHxlhb3wXlsPrurvKGDsjljM0MG3UEMn60J8pf1FMn7eLb/w
Fq7vv2zX+7UQZgCS1whN/+eGpEEFOwlgA5bWvr8yyW6DAc33yFeW8npwhnGHwko4mMEbOOe/OoL8
YHBLg4fzBseiGxodWnAe14yWIOWQqZC/Uez657kZr2XY8JNFdGp/aZKRseaqkVMAVJxcC5FzyEZW
2aJGKZZJth1mf8/ISFkhFvElhm9CM9IpKcEkwvAGQ6XDC8k6mL+HwVWB9L/mPWB9WY1rNqQPWaJ8
gcQ2uKBWS5ca3NT6S5WKCV2xVQM1EJkTtKeJO9J9sMEPdm6kWDtLr5kkVhEL15635GuSR0oCz/yT
bOo5gj0xKj9md4KALIzWmjPtdWknrEbGlamd1AUVANqVaB7pVGklOeyE8SPrXEoCRpg9+Vj3Ccu2
029Gv6yur2XUuyTPagJhnVtgFKixo6n9tpXYRCE5drEx09BhQlpnQB0D+oZFhbaXUX2Jz6piJoQV
tNOOgl8Po1mHNgVHXZtOZFo4g2tMGf2OabBKEhSgPDnCQlUUmh8zqXSeD7Le5NDvDY2FD4UHygOI
PNLBp5CFJ+xg2T6wp7YUzLl2g9Ors37LZjaEVrRTtuhnfOg+y+577Kft5gHjbYj/6e2dLxIW7tJr
OqdGECnIw3L/eHMQi3RT7fznBH9rM/m4Us2uUC+LYlPpTl4v9RRILsq8MhOc/Sq7fHscWs17s9PZ
ydM7ok1hFo4GswkDo41qo+W037nzqRfvDDS7BpbD7HuCCkBu7bF5zuL7Hzz9gWJz0YQlug73TPO1
ChcO6hiDjhI2WzWy0ol/bytz0euJ4PTHKCM93XFlJ4TEKTe3fx/Yvu7jtfoMkNz76pQyX68V+noK
+mHN+oF7c6yGmew9hrOS7mXmieAg3sWjVZdNYVCzdD+VObXpT3J40mf7mgQiqBSo6Chp/oNlzSxZ
GBhq14FGII9KFQz/bKoh5iHoCGZ0Q9FYyIIo6ARR+PagL7IDgMqHgk5X+h8nHoZkXTIPRIhSbZ9H
Cjf1mZwDHT6vWpK/5l+T2IvdGJgIyQeV64nJm1gMseerXzbJbU8hHQkeWvYU4/8V3NXI4PW78BFv
xNH4OG8iMiYjJ0zgh+48OHy3zLJJETJe09j5ZuaE/jx+4WwrH/GKInki78ZfHHIZaAt4+Yr7IKAj
L04s6uSPNQcQ/y97eWmRCr8Hc+q3lJfoMVFaZaldV1v9Ntx94bG1M/A4MIMZ6zfq98Q0nC+7LMfg
Q7wZiWgiW66WqQrFkNASEzqu/87uiZDhv+2Q/A1hPpYwbk0ffCCKstUCfkJk+6BRjeOXRYUalXX/
usnzR4ZCXtlpoxrVk3h0EKb5bCh5D2ACB/3GSoA89RPvXUL65Co4lgMbwgK7MVU9bgjYBJpIRdi9
bKiOMOJhqvEutm/ODKQLsnJUDDh1mAEvlPDwtnu5Mrtjiugmj5lbyb7JTVZNgndQRdSAVZAPsChp
S8ILRQggE+xjkBH46zYPTxDeYYCwwRPjo4kWu/iYUFHlArniB7UJgFE4byX2GOtIIUada79otFUT
d0CWIu6XQDuwYqfRRsMfjQuS5mQAMkwizeEAcNxGoxtQJEYnWf5DDgVX8AYuhTPjUlj2KGfDXWO7
r5hyv82LcH/BujuWlpPkDGEMfsYQshsMP0qzUFFZxpHJQ57uA60SYAX1CLCJia0XwuhMkl15MKW8
yf0jkIFujVEvKIw2qB5BAbgGJ+DSm+AtwSabiUKLxEKFNG6FgFVuquAnP97I57RR1gHsQ/O48152
JsTg7NGv6tCt8qjL+W8LfV8TFQ0QBSXeW8Ce0DK5W9T8eAU5Kiezfl6mSoXpbtFstj57eAI0VVoP
TVQeVSjvCV3pvA5A0qtGNEe5G+U5eZkE5U2CTgbqjpVbDXJFBMLSDXzMrlznx3quAsnJzoTx1Gjv
G5SNR9S3kiWG12G+IH9HPYaqvav7PA9gQB8gOfBZ+TLcSuiUE4TCrbqbk2M3+/5R2PmLF4+Nvh7O
kyDZdjtAalhWxie0EGa0V8wEqR+qQOIC6fxUXgn+F1KWj8QcORQRLmJIk3kapnQ66GCimWPqi95u
bfAt7sR6uemiMPG5ciIP0T+3gueySjZC5hUy/gEoAimqg0oR1CzyLnIcOjyD+ZCVFbbJLP0raSkN
LqpujHHvpqhE/4IpfxqeQZ8xI/Rdvqk2EEwpolEBilYTPDXqaenBPfXIX3E1QCzMZep6op8nxK4E
5Xri0GYCKpVO0RCjJTUC7ljN3u6ltIn/BKvIR0Nn9Q715YeuJPWZA2n9YAHCBhsRapU/TzyGc6q5
CwrI2GQe7qABH9PJLMbyod0Te71/SiQe6Tu7RdBNR4vH+rt4be6L9w+C6fNiJh2j6wTJ5WNNtV0y
hGxfvpddfTFc9PNHKBwNXgsqNXlkMWaATyBfFqSr6BgtC692nrPGeWzV1dASHH8aZyjvfNmAGCvd
7kVlHM50SKCF2FzvNz89ffYQ0CO/13FIYK4IPSU3DkZTIiSRKpcHafGdxkvNGZOyG+wODoX0WboS
Gsyfv2IDi80Z8yDlVUu3f4ikMhJkAAPAcP40f0TiEX7BT/v9ZBU3mhNZMhsDaqwKnhrVlUBQoCip
ZG8ouQz29Xr4w2siX0ZxfUGMw77BdsPWQ4GhFR1dnFvGW/kK/2sa/fW/3Hv4TbD5ZpmLvi5teOw/
ATWBgo/nGuLGT9RG2AC23blFQBFZA/SG+plypEs0lWmTzV3ZTafVsn8ZNZX0AjjpB6c61JWg0/lY
QrxNusToPujn5pzOlTD5g6RY/ZLbzNCWmEc71Aq88bxE2q38eV3K44s09dctObFj+ufL+w/xU26p
KIVZafDcqSE6c3a2bG/SQg+IrCieweqjaK/8tQ8oi0L0D01E7EUKhl3hfhh09IdbeHFGj+Htdz88
lseiMD6/OlWCt6UxYejCUtXK2QgprpmawMahXwen4oH6NIQ8QCroSponWq1gZi5UiVhnwAWAsaHg
bSG5A2iICeDQWgLSOEJq4m1/9i3ND0G5Z89Fihht3+6nnueo8oGgFf5ekUtGjKRIPM+XzEIaQ+8V
VjEosP1SsmCejchXYccANiNeEc12hEtfPqEmkBOhZA4EwKHJw1nhZMAiiWgEcHHhEYTispkBU6G8
BGKJqubDrT52dkJZpbH57w8S3wSqhFIMysghdte2PeLYCCPdaUWr4eNvuFBXI2IYyPDEySyK2Ml0
wYepQjODEJGgmPVJoap5VVcF8t0EhP43zD162PJaEq9/bW0fIwhGl5DsiUqlcBlg3KAIxt+Z37rj
qbIdnCkAxA87H/ra14fdmX5t4tvaH+6RV3+hcwGhE3L0d/ke+jF2IRJ2buZn5A9iv2WxoS3aOBmY
5pGbd+6HZSc2m8VnvH5P/AeWTdoM6nAB+1TyH/ol5WQa5kZ3P+Xfn/cYoe3RwZ7QVxiPsSP0iYUf
A/cT/76pPVY9+n7V35ti7SiVCXXAe+pOUs4K2e6r+VffDkr6dq+zilcwU3QeoUVZh+WpvaigdQZu
bj+20gUh/VlPt9O+7958z8ScUMvzqZWNe6uiYuy0Kw0JOQzevXz+PUsHzWqntOEfyCylzELjTrfT
KBisIzKi0n2jPkFR29N9FfVJB+FRwP8fX0N/JPa1zWgl2+8FPVkkyAdzdY1sm4HKc1jZsa3C+OGe
hSpkX3T3bZGG6mTayKb7qBRiQdR0UxApSLikn584xmxuihjJp/EkJivnGYHXiOnxIQoAooYUa43e
5qeb8j6CHZfJiHD632OVsbFPFoMF2tQ2dVCjBPZWahTrsOsDuSDgTSkbYLIRBWxKwZXYZt9kFG9P
zadswv7dKcbTAj150jCktV7sY9WsHFkSWuQjt+kAJdjoWuLJQ6L5+fnodo8FUikER1kvEGtBg6ZO
ps1oT5Uyavx7HOiPeYcpDeqtkkXp21ELlxZsAhigNUfjKZD7nlca+17P+IDUeKwdtNxVVOBB9MGw
AfONCAxrEgs1qABeQYgvd0jIddaLbtUwVe7OaxxCMn4OrG6EV5M6w59jfBljF8ZxJAQsg0Q/3UmH
dIrj/fDn2d2GxY/2nOuDXSQfvvopz7YPGnvdSnoun9FK/y4a5dApBzaDOCZj6FcZXG1p3Bhaa5YT
W4KRFgWj50Jn40ARCzXJNkSJPHrOa5UuJpwKYG6qff9YGqsMqjtjl60i13xeRAcdxQXeQN8FAbc7
GkeQmWOTDDn5VUsrVbz4jrXdiiQrQxkBYZRT/qSajqRbtWg+6+9rW4vuKFtRRXKUk1DPZWUZySd9
JFS6v9uHjiRIdBqG8mGEnt6t3iFmjJqN6hSsPWYsGayX88fqS9af4v4xvGm3bFos0inxwlS4gmRh
7aKAPk0obpDLIomWuQWsvMLr59gP2F8v9t8B67rkP2e9mwK6g6BtKE4yG6JZiC1EOPQD2aZHaNNI
dMGChYhPeLGtHSfg0VincL4BuwXbdJb+xD+NU9mPYHCitmBFS5q7E0qaOipVvyhS6nTTJ6LRq8HJ
0MH5MImEcvww3pPNVu9DEwXNCRlO7t0Tub/jCD+kyiG7VaBuUQncydAc603+AXfVC17egVCLHHPi
yKibxtPXQt1/PsBcDJ6XUl319DB87RV8OIq5xGKcogtZVSuq3zRjBt+DKtztXo4ie1+esmYPKvx+
3EZ13+jUg0CE/UXSsgXgnhtOM3/MyNHK+WeNXROy6dn8sRb68CD3t3RMg8c62w1+yXpymB7wDJbA
otP5y0eaYUk0USxHB543UAly33zTUY39KcN0qvvZQxSm7hssqbwxTBkYXj2tU7E73YH0tR4HBDZe
IgKW2eP1ZF3SCukdAsH0rANCg6MNJQFSxK6h49EfkuAZ4FbaHvAbEgpD32t+ZNz+x9N5LaeObGH4
iVQFyroFZSRyvqGIElFZhKefr73rnNkexuNtm9TqXutff6CBF+0fxofULcRG4hHE5kn1POx6KWdm
KrTNh+dCmz5xucREbZOdYQOmM5BK3jFMYfzXpgOqexKijQqZ9p/oi1MUK7RhMsimMu3k5c5TBlkF
w0WqAYuWlwim/I+TH/Z//MVZMYEj8CG64Gz2hq8eVLAzxxrSH5A7Tl/7LLR0ECwdZmC8EsDmwvtV
kD9R+p2PR7ZDl46K1ybx+GE4uzhUwjrA1foWfDjcQdxJcqTm5IFprrAVvTrkc1AkCh0evtp81iWy
bbNf7B2hpxp76PtQ+UJDgw48r/rzT2+F9nsVRc4mgk/qeZaDA47D8SNKUUETG9zDe6hwq/jMz0KE
Z3eUQwrVhhARC3E2rsF/ZDoMwHsHNkKeNZ6tffGvKJLFK5C6c1hqRMpomHILkqxgSfLSgZ0bGBHj
LkZXQ9oI4tOMP+yXcDWFz/czFuxNZFUTIeCFeoYU7uMItioQowsSK6Ry/H/LVz8OfsM9DlJ0qkxF
18rlDSzCBnNp1sbWWuDTM/iAfb5Wr1VFLA/Tsb/BagcW1RuUsye6A2BKYf8oJqEcZBxeRFWQn9Fl
Jvx3fDw5CoSgChCr8DhLKGrZ6iHuQARh21ezPjadAz5jE5Dg8sGHhBCb9W8gkjAi+TqfE/FG9BeN
GD4W1HD4GALq4R1N4gpM/q6YtLwUMe3lG+pZPcJWfNKJoQUN2YfbsbpQF7u7rS5uR8DQcvPFKxSm
UICdJkjuLnHhf/CnGb4xFcd/l5mLFrWjdqRF0g7w9Tcnw+Kjk0XWez99fgR3TGhD/z5aLWpKKjKU
Xl87XTNH5U93Dm4FnEsnDWy4E590W8AqxpMht0jDrnJQ74IOOQj4sVl9HBK45fPkFpe7wMw8CaIn
ygMWN+3k361q4kPjdNQJt7Ql98yBSfJD3PP0+Z4fXhrpgFvcOWlpVGAiDL/ISiAt8uly2yQu0jPy
gfgrWpl/H+wCytPVfoR/gNlJmgNe1dHFZsS4uAuThAbatLnl4wYrlllNMXrol/YRGcUGkikfIn4I
1wZoV/wORs3insUtgBbnF1skt9BmaubXQGp4WpMKVfbvGJok7ocNrXJheWC+AfNVA0XicMOP68qc
WVil8SMKYPp3AEsEhqQApZtIM4EpxIf88E3Zk1J0XIBl/JcPxGnYHP3AB/738QCssbtlbD6B5+mO
Zy17iOZAYvn/x6tCMomjYAm1grYQIA58iF2ZW9iWAD3/PkC8+ITZOH3j7hGCi4nPeaISRkqlNBJs
Fqy9AM8x7oFCAa78Z5zHic0nAm88Wsd//3Jk8ME5xe/njv78PKflnEnTkMQDSj2MR/cNjZ5Qz10z
79V6YGg/5GTEWLGbCNEMh+OfdAbyv9hHU9oYsZu+l8LL7YvOTwgMNHoog8/uvviOf3+eTvdqBo36
CVIcj76UnWKK3tKJERmC0L7CXUMZKWTXEsTex0UB9fn+c9an8oBCC04I5rK83nIPoAw4Y0na5hSD
16hc30a0H9WQuFRFRDPgVbJT7a4J2kDTTR0q9B0CiZKgmCMv/lBVwLofdtyOCyTjhuhmwrDu79Eb
H886TtnsEYHg8v4hIziRo/jmVljOg10oK2UFAYkqaYzsacsIQonZ+o9tz+Ok4PRC1jwp4nuoDSAz
siUrvkR+GA31CBdAaOmi9xMqGN2TQwKW6QE5WK4h+zk/L1TdgvEt/tQ4A9cjUt44v6ABQh3HTZmx
tszrKyAVppHgt8yUhH7vcaqDBn95onfWnSPSb291FnJpQS8WmmKwKm7v9JZ3B8PhsGL88SPsjil5
f4srKoJTrqa/90uIQiWKCVaLfxCmfgfxD25UfwpfBTzEmOAX/eqXHcGcw/4ZCOcxCh6j1ygflSNr
UI5gBoSCr4yHovIbMGcgAIn9lQuScijv4CRJrgZHvwJcpkX1qBB9czHB1JLNGvRKPuNL/EkxXunx
yQ263G19O97WvLlPR15Qsehw+LF1AUx6ON1UfP7e0nZv1XN6lM/SoXNW8EzunLMF3puL7ooUKN45
KHoNpY71w/D8uc222ormYptDlcwm7ziDRKnhRf0YZRjmK66SrVVtVms+sRNs/tDaGC39EF5m8avu
02xQjsjdEXxTGMpvGD1oB0oHFg1817shWg4tGf9qAgjt6yuEZ0Lpw6uaTthlGL0JzyZ8C692BQkh
nbQNVjx2+luBHBMl+am8lwZoY/1hCCQsPh3e7297+IGA3awgg9uHHkz2gPe7jWco/XTDg/zCj/6F
dDVUn+g5cRbyCOSaQmsEYzGJLF4CeOFGGXdCEUqqDKAPcY5Ta6uiPSt2UZGs7tfZr3s0wWxxK95D
+i22mm+a428y2nH7m1Ss8WyW/BaQzu/WOtE2lrbcqRs+VEaSerou2/VNHm/LMd0MSw+xSrOHb3i7
7UtpoTwWnefq85uxhae4PF7tuhbqXNyNkVOleM2wI0rS3gJC68KZoyExaMIgXT77zUcMFszdkOFD
qWIwBfVnymDkrruYEGXFme0cmz1sYeF2MQsAZufr+iX7jVJpJKcxpDoGBTsSlKYwyRkeZAUmdw7e
Y3dxJ9SwcY7nmhAc1YA8wioD4XwYLkTVMigjA94XojUD9RO+DaOD0LfPR2scffzJuzc4CawJ73ms
P4TanYakhxWl0D7H4nvnmyH/7LHFGHqYLPyJUdCq8Z3TT28qHEyuiBPEf70jvg1I6lfR2BOyhIAx
E/2ZQIa7eUjeGUluquzKqX+rVvJ90BoxG15Gtt0nlsvhHdZ5RVfYf5VeW3m0iu92a/5CfMChY9SF
zzn+Y3ZGTQEBp6yDqxKXqUdGijHlrH3T4EvDHWwBbBgv0rpzDzDXoxuBj4MhcMZlCV84rRmaeJzk
vLW0Tz8oi88ANJmj+Au9ms7GgyjAKQilSasCslRZVAnaQoxAGYjw2yrvA6+s8r6wZ9BgY7cJWZGH
wfGDp2nrad8Bjw2eD0QemqLvNf5m3jcf8PW7z5koJlMfu4M/X8rE/2kMjc+gQ2lLVCtAOqWMi5c3
1YzZGVmacHhGVEjteGF8KHNqikriatMv3zasITGyQz5F6uZtqmPjLje95Ls3ONXJk6ogHHnpKxcr
7doN8t2BR/WWZgXNFUtQgUWC1zG8ErQw92Io4Rjb2b4oWQgiRHv+c6gBKghEX4h8Zj6smsNPGrHY
Oak7ykb9jW6cwEr47my5nx0ruBP8UAFAQAKA+86uTYR72K5Y8k6oVCb8FRNXxkiYMVtHJk+s4iPF
HZ7lmhR3aBqNtQJNmmkUjz77E0Jop+setQjDIazyqB9yGN9QSJ9pXDNR+huMAZrxfJjvM6a7MQbi
rWXLUsL8u4L6mnH5PBhVI36CnBvwgDqd4FXOKTsyKDTpHr6KBqUVh0VKGzzOGNy03xmsJp68eQ9V
4N5kql6YGlaXdM6Ii56ZDQlHyTtzLWmsXphhMdtChYC95UdZ7lA35cOOjFMZT0j99j6lTSDUm3vX
1soavfMc+iCMhL0w/rvw8J97A4vn4xd5efd4Hz730EpLWaj6UGzAahe7ETk+lDIfwbuS/NqWMQZ/
numNUOTERD7QWRGGOfkbI0xoGICBgI20K5ac7k0apJjVNoRgU716QGrY0KXaAtu5vBy9ngtxUXW6
vtohixKqp/rw74qnWL7RYm7pE1xRoJ9PDvXLZFgonDSp12AdNSFSGVi+euW2LbsiIgkfw/0yGT6Q
bGXFGBIUcEHdGUJtFvSjVo3YBTuy94a0YwyY7mkJbE8phJ5U7hbKb3Wf1lYATUhslli9IvN6783d
7HXd83reTWwy5BAOcFEd+Q6lDnFMk0l282/3BfU0o2LG9oRrIdGjhiUzhtO21RzeqJuwT3NemgO1
EUHP57v6XKcaLX2rLO8MYfGkjRBnU41RlXKVQWFCc/INeddasbzSADQDw25pTaOArAAJms09Qw9n
tCsYHAhUAvnfwIzr/yyNLRrGuPKLVTXbOfpQol4UsltYPBI6po10kk7fKSHVI7gfQN2BcZKn+tAY
NwPt7hqj9PTYFFOLVIhs2kxvJwrQdo0k3DPnnVlz7JyUYT57L0A9Y1E24KtMYssn2GErwYxUcqAJ
fJ10k24IHwPJuBJxcncSSh/KTPZHRIabz4HWcQRNIfkiQKD+fJ9pPsGdoMHB1aQBa6Za2wdF0gBO
KGXX2RQs5rWhJ7zTRYnMPsgKeNPh7FpCorRpt9ilEG9BXKgjLjF2R447DCmo4p+QZbER5+KEHAuF
ByOJ3YV2iLIgn5tbnuB9WpaxmHkDviC9Z6bN/tSY2MnrmJRng8f6aUOy9L8eKotu/zpjKtXnzcMb
1wxRTIftSIQ90vcp9pHJqfsMsZjD4x7eipDteGlEmYqK+4ewox2h8hryppERaxCUQTAVW+ZAv9Ru
suSFdth2CaVK19dFzfD57+U77ybZ9gkBYfAmvUpgzHANbGX69uD1ojz9upzztrGytthZB52FzKOg
b/V7+ulFVOhQPXU21wVTDzXvyWMwvOoiWb03dhMQFZiVqQWhmyOxlii3GDpBhkS9kBxoOHG3vp0w
+5BCQflkZC6POSMEj+LnyJgusuNbB9j+8EQQI0ARMLGQbshnExSnIP/N4Cyw9mELclWygaNEYQhP
r6atv3+Egs6Fe6TM4Ks8GBgbkAy+adxWkKrFW8EuBPUeYlfXvTcRDqnJNaZMIRYYywbBw9dfHrsz
DGnuiQcg44xY9GEZ8IpynnwHmvBqRApRVO4bRweIgMjuYOiRXflzOruZULFx57AThBXxjrAiBwbp
HRYTywsmiexBZIUehr3+c48MjmuVR8z4GH6AhJaUMDD8KCADMBwVTDHqMch+BAcYPh6KfA6JgAy8
r84j4RHx48Xyvkf6RadYT3lu8Er1L8Q7Zf2+0IGSP2H418q9E6mVjRrJeUrQZ/biN3JvqUNz9ztm
dLIWCQp2tpQZjeMpycsnOcjKHmYg9zq9zlQK9CnBiYExetrK2Dq+fd1r3dKrUOsWfjIkLYXWBuqL
nemDPMKe+gUiAO6UuFogSO96CNXM+YLkKcc8evup/1h8aX6wGMIB4xGjUYg7E314C5soW4FMDYDR
vYxGFYWBp0FH2MVdVv8boE/3oGvav7E6LA5KaA6VwApv+DvBKPerAYNfP3MhTsTEjRP/e3VfTjW4
I+FyDoA1ru4Ug8842eeeOSUPbUacs/dc6g46zn4ba0G2ElBid0ZS4wBzcjsNsZccQscgAlHxb4E0
yonie0XrB2FBnFwTdtq4h9KXuC3gMjCreaL3luCv0MOxPIEvun7NjWOCWZzsddfZ/r7X8bJ+zVki
Clc5RyS6QCBUh2kaWdu4dNBXuux/bCf8DNaXDmVQ168PzbpkZ/fqX7+EyfklI9DZgXzjmUlR6Bth
fUmidNhwss87I9nWQo1qeskszCERrffmovefERYi6NWpR4F+82+fvK6oxVLzCFftcSKXwaOPRyD9
xOv946tjwpSYMw3U2u6KuK7n+jdhdsCUHI3JzWEfF4AchqqAXV55QDJOixWYdjJXDwn237PnKR+m
OBKf21V11ie/kbaWP4jWr9VIj5JIGcIUbFGMrNJVF57ERpqWpEUdwJk7MSIJ+Kwcr8CAWH4AYQ+I
vOFIp2T84HxTjBFH3TGyJmVcc1+y3bmgc8Ey2q/vtrYRQd4WTXXvymCXnLBjCl1gq/tG0Dilmw2y
1W8Bhy0lO69fwH9hP/68+h3VU5WgxblCjFz7r3hn2WYMP/Y5MOzENQdQM7bY4taT5+UTm+ACeJXY
3Lev45vzgvSRh2syEvAkWyijNGam6FtBzniXtabG+vYGfMIXoh0ATOKmc/b0QCjMW5dSxzEIERAB
jeL/+eVjypajNuM+x4CiHuDkMtm/AurLm4fDbKhO6ghCJ8AzZEDseQF3SLbBWqWcX88WkUl0EncP
YG7yZ3cFNuPq7z5W0LgoWFNm0t1psngc4DmF33XBkTqql10m0hD34t38MWWm6pDYFbxWpVO5BW4A
SSzXNnktLj5cpaOO1ZFuG85roNr5Uophqs2JB3FTvx5mc0Y/9wntfx1qOhwE4GATRwG+wJiD1MDW
z1c5vbAyfEEiMjegd31mxyn4MGD6cHcC4Hm7+aozJjR71TlqQ2MqVN+NW7niLu+L24rHBbFrUELj
4f561wUEVn2sDHkCYEqPAXMoWw0+U8LbAPDZ4nFmoIpgzEIlSXPpSn1mvbCGb4yHbLBtZIrZVmbY
L2Cm6jxvzowiSR484F1tUo8yuBq0kLL2tWA5vSFtnuni6ZkZ7ZNO4cEzH8uQuLrkuzBzQXdJH1xN
8eiZ4IefvB2kvEzE7vYdBSJzrbZPtvJDDzJe6h2zsBFlD6VIBXyBrRS4NEUnokYoKqUAfOEkPrrD
X3SnmeuMMEZmVNgAUi+tNfZHXzBkgUsS9gsfHnkCPLqXzXHLAYhVayugSoipFOy/NUzlmr03rLdp
KLkSqpBZQpUYXl2yA2bsQKg37N+6xEwoxr9qiKsRPTWtKkOqlw99eQ6Y6LHDHpQIZwFf8XfLD9Mw
mVFhsiB10oHVKAqSp3vd52vlBYAGodtTol9ElQBOuZeX6TyZspiNEaV21O1SG928KtwtiBmZ0HK7
pOAx6NiNn+ca99l71lfHzHANpiYDxEevlTZUDBa3tP3WtgVBcvg4QAG/9qVLNTMH30B3Mww4UL6d
1AAeBQUjJJfPCmkwb0Y+Mg4EjzC4gO8BagMh5zODUwKlVog6wMBIboQb38F8Hw3oP5QbjVTFw9a3
sm4zukZ18vbSIVCOMN4YiLi7LsO6ZLiLP2uycy5QAjnxr+hEo9f6jal0P4+h6L99s1+FpSsRzHCS
onSReyD4tjV+yByspcdGBMVfO3CnH1fDZoK6l2AYrEcChrQOgOyTiDIzaAeWs4sMpx2AmY6z825T
2Ne4XkFXeS7kcT36+VTEt5G+YZLzOTDCedjdqD0R/RrcQe4X2rD09YAAyLgg/E74omKCbkNNmShx
czS4xLpDPcLvAxoENn/kUHD1MaIYv4+GUw7YM7h6kvjqmdGb8/9cnQH7ztjtscq5goyVACc7kNfo
T9xyVI/v/mNOIbG/TWq3IlEGaoCjE6eO47l70LE9o9gFdxX5K8C6uHmIuRlD0ACa0sCY4svmf9gG
JJLbqDrw70C6A+lHILbw4m2T58KwLGR0+YGYiF96bXekXqCP76S1vcZ0ZH9843SDeplXF7mvYB2/
TkwWXGYiFF1Ua1xAF2YozDMMtx4z8uT9O0lrFwETnTOWXJd0fsNmM4DzcOMy+IZlnNnkrTE9c+5b
yYciCFQvpq2fOXjYCefJ97hlqokVf2htpXMS/7AMfDMilx3Db2ftqRsxA0DMdGn2DPOFOJ6BCZxb
vEUY94hYbOpQdsQ9FzPVHycgSBuMYljyoCfElmF+jcoS+PLvdeGCJ72Gwv6xuY2L/RXmMIcqU6Y9
i6fw1SFUpjWpfYTnJbzKwvEC5JHfqi/xceW8cmUoB4C2U5qgy42ekVfmZFDiE5ZLi1kSWIXhXgpA
IXs0wpSf6kU0PCRH83/kUNj8hMh0QLIFedMU2SwwZYE8qLhR9/JFeMGkTVHAUnn+jU0ox0Eh+FEq
cnjJ/FrSMihPcT9ARVAQhgNZFqiWwohnzXQ+Fx0HQgZrTS8GpZBCnr4XBw4Vog6EcOGuJgN6ty6j
rJHq4Rr2pdESTnStAvur5WUr7fUnKqYM13vFtIhV3jTTLjCNUVl7WZ/xhKdNIYsuyKnlUHmx4jgQ
nIc9TlHeYlcmJmsMKtgC4JfkmJ4PIBMimEO1DVO8lUa32mfZIKxuQehsHi5LjPVW4mJCcoTlMU+j
CWVnphXnHWh0QYJjrTHHotHBDZ8ewc1vU1p2ACHCSPhqDjOJRQ9Fm8EjaNxSv2BXT8sjBnIp6d8e
nRcLg+qIPQjxcXOhGWHrb9juTQDTQ+b/0O9o4+dFnihHYw1jOReXwS/Ql9cB89vbSBpet+yxA/jn
6fw1gu+IKc89AnT2ra2yzVfGsM2YQkAZqpCcGIN03UyBLDoxSvodlDI09MQW2ExUIMr3uaTowvOT
GbKjgjyADoKnK5ZHwwgoBR2N6B3MJAz0lMLUhvdfoBR4gogXBdtANLD0RjmqPtLTGTkKarkQjfHM
RZ/Jd8EiZ3cy8Qzpwa1H/CTiu2A+szP/xCvMLeaIf2R3ZOTw5nl9NJJAUpwgSTPsM9i7MZL8ax4T
GveruMoAUsTUsenz6gusDGYGjw8RzTSZIjoUrzgTNNKHGD0CFsA14KUXlwYAovUj6ZbcGEFk528E
KvYUVwM5Zg2AAI0lzj00raW4GrLixDfAkqcP5YoFAELYWKf2OySD4u/C4ZamFKkA3R/2Qqz8IyOK
Ygm/niuIeLeOwHsgmlMKc0nyG3ioWP11eY4KJi8iUCjHDYWZK1Yv9C30jMBG1pE0I8LrmQtfaERI
guO3Co0wjQ+/nh7jYLp5/IjNaXboBvgfxPpCCeAa5kS3wQ3gzcjFrTYvDuYwG6SxNb5lrhqr8Xdq
zXdbcu4O6hS91gBFrZVQWlgj3g/eVhEBKY2eF30hjk05BkyqsD1jkGInewMiEHwJIJ3NLiJZ5CjP
C9w4ZvIx3X8mlG3m/BMSdhJ3KfSD77i8ESBBgihMBVi0vwMDLVYlyhiFjZLUUP1cj7rRe4mVP1fk
iWWSbtTLdXhjQjP70kaO6nXFkyarS1lli2T/GSsn/lJi5i/gHnPyiuox6aBTKg8z+h2evhHXoVz3
04sZ1SuoEgWUCvw/yCM8U0T8yg2mocv3ksXKtvk4ca0CN2oOiwEsgSs53bDEWEBNNwb0441C7CBB
qSK5Cq4IjA4UjOB2mMtOjXE24CpWp7uJuiTlKMYRE8gx2/4O3ZWw3Jl1FvUJ1IWFwTSGQCXWC6uS
hc1XWCP/dgOg399tATETaxbuD2CQ97n+ulfSvHCcJ+h2CcBBIiB/L+PQbIl8PNACOEdfbCOYJM9l
plRDbfNc/TblkbnWRc373ZE2ptMpSQKgWdsbY8tvQh7GbpvPNSLQHidKUMo9llZ3/YqlSN3KcTK8
nd+TXUKK/DvEYcCCPFVM4cNZa82HuzbSpq/D4yByuk3IzPewHaijYq3PnhFUpUWxfvlXJNQ9wphp
JQffkTx6ab0r2Hyks5Bo0l92Qw68wVYj6CwSriImcDcJVxIlBVSWLWqAynTgrLBYCEuHEs3ex6HV
u+YQNnu6eBt3GKRx1KGV5+sqiDojKZwYWFXUDJStMGRaT+YMBPD5Ic0VTIWrJWQs5oSx3IQUsEgn
AfEVpFym4Bk6ntylm3rJCqYWHKHOUJ7WYOswu4avgxmR8E1jk0XoXOIHTZbs8t9DukIdmUPSZ6AB
9RRKcYcIlykRyXfNRvtXS4I5DkEml2wob3As6VvoUsDh0h4AKfRD2GAkPCM3CNVlfrqJPxtoMCee
QrmBNcLDR8X95gwdc4QycmdDXuKR5OpLmcuGJ6jAykebeAJiTRUOWVa2YH5Udj4uJhRTZIfCkIcF
Ao/pSMvBbsV5z3LL5/yF4NWj8ODAE8wIrJggz//lvaHFUdZsPixw8Gq2V9qnZC8CIclMZ09iO2es
rJC000Uj8UYucYBIxBAbDiaaDJa/flYXQl9JUbRn639O6T8gYzbTdsxUHHXpgDRB/8+LCwNlnswu
7OKssuGkAGMBDNa4JsFzH0Le1UYUEZBw8hMKNg5ZdnlyT/cgdmz5zfDpV5PnhJOS+Fs6D9JMrjbv
P78EkoS65MgALMZUizEBNQEHGGcca4KhkCcdXxhDsc2VbovPTpgC3zzIh3jQufUezsWavRESRZJb
8kXKukDYjgLS5P3OsPUeMVxIJqU+yW1rhoZ9GWTCRDBCm7DWBw8hBgI9AGGYNBc2Z9oKcKsjr8vD
FcyPLtnfsNa82oc5HWFf1yc6KOJzRxs+SU+H/h4C0gO2NV9kJoXzCJAb4c4BE2X/z4aSeUpM+0Ph
yyk/kREdvaCeADmDQDA9hvPAXsffsqcR/ppABPmGH7ezbAdCtu/v7CNx0t4h6x/Bm7hGd34LtUXQ
4kQTAkzrJGcYqT1MqR4rlkeYH3a+3k9COeBx+sokCdWgoQn5RuXQWBhbkSpe2Khzw6PhbUSLkh15
3yGQdMkBggkCfbyvPpARZZO230xALmz29PPxIIdPB9t3A9U0ga0KnQaHtQdDEa9GPg+q+APS20ui
Q+qyQS52ftf7Yl+Oywy9pcig+PSuMMm//C0AQlTZ2vQX0ZgBxFx9dJCQW0B8Byi3BANwZGGZQWbT
Mvd/Ky1MHJp0V/I+8HYNR/OK6G23DgoCkNhx7VjhZ/+JUUf1EBCr64cPmY+8+MdA2htl/7tBEIBm
AMsUNjWE4AkGeMSNYXKwVVbwZpAtvInfM/Et6lusHzK9jRjXJ7wCpMIpOzZmdjj6aT60uZbevkXE
7zQf58t6b8RxmSu9Kw6NWK5SdeKsXMHCQibFIB6p/a6nSn8lqLhgG5HnmM+ZqOlL2BUY1y0pbWhX
uLpZ9fnYgtAoxuYlqvRQR36xbWfSgY21mbw9JbfVczEhgzOfQQ+EUsH2yomNsARONVsww230qNAA
yQnEkVEQ1QQ/iXMd2/NKUIOodCEh7C5McpCJMm3giUUVsCqplSG48yBbwrMLP0fQCecKhnaD9NM4
ko/bOO5/d2Yvr8BYQZxiXXcjePQ0i1ik+XQpHbuY8mqw36vLf6AGjWNSCwUpcwxKCBya4M+xV/D1
BrLahSrSOhK3bBFwAw60gWkBW7t2JT9ZKYERiMDb3A7z+BsaNPip8/DeYR79NtqIB06x+hXx6aAl
1rDqm+e7U03J1QI3g5upgHVhYtTPnQcei7cLDNhJDdBFiF+f8aJH1YPSBUWIA5B1ZhLWojHjTabX
vB1xqOD4IpAdQGnwxPjOFG5KbFD3Tl9jzkj5THUJkZNueo+/NrblQNC3oLvPbDISB/Lk7kruqy+R
loLZOOj4DoXKhCrlAZKhTz7sEoVz2nlMN5o+dETG/3VUgbRtiiW1A6zpodVrg3qO9N/vDrrMeHL3
M8D08ZDEyaBZYNmDJKIdUML3G+jmOlmMvdtsU7k8PI9uvsaxzJUR4BRkVbswgDxE3nDOmMUw6Ld6
0kIdw2wf1wN82RamfQ/QR5UroA/0bQjyt8aqPnXnggeNteykZMA64qgj2s7nVeF91uj/O4KGI07E
E+d7QgAlTQAsBSTH7MR7bNLXzOiKJYL86zAZXvcEjPS+WEyrQ2lARU143abrEmVzKGEEvYIGH7+4
cBB6D24BwD4OSOvr9L4nGY6gMs2FAh4YADo6Oxu251iisjM4Aq2lEFEimcJWmj6RpJQ9VPI9LEKC
nIDcIjb6hbdza5+g+WFjM8OGN4dAAcZwsjWcJ7ovCiEo6bhRup/wGWXRblauKvux19AcotrrV/Of
Dwjq7ZP+/obEK5K892x4H9f7LvhdX1+Xy9fSwuqif7u8E/sxaDYfTiUMGLqw0XG/wLQvuzsBlnFC
JPW5uiI6tDhnZ8oRPBOUnZ0DTb2oxUxi53rV3ZbgN8JvgnlbOJQnyAAouNiDMB/0f7mPewGqiB2U
Yh8Tm0xhPHx7iJGt4NZw4Cw11By47OEiwXZFYyXYj9Qk8Je4KMXJDQkXzmpll1f7jgsclykzU66T
sg9+yg7RueL+L6OXwG6ugrpLe46MUwQEgJ9KUqj8BBQE4sqXHyfKGxuqFz7mnIf4rf15xcBGycBi
vwP2xFc1AZDhwuWDgM4cu8U+0076VgDY1AoQaMPpqKW4YBjFlG4DPECV9XhETAgpiZkRs1M2T5vJ
YQtswp4Cahif1JC7lpfNnqaVnu2+f0U4MnYmX+zI6NO4zzfJljYCAkq9CrqzqK1wFWUrJiXO+vND
3BGuS//ArvYU0ZC/F6YJrXA2o0dOdNe8KC4+cUAMJadORvuHVNkUQ0/4A4w3QS5MxrNNxKYvNR4/
x3YBrsP+UA3rR4TRDh480Mg6yfqvB3Z3tP8WJDsblu8PqTQNNB34tByre8Ek5SxgrEmbyjWJZgJg
g6fRCJH1UwkhmX2TCQ5wkIQhoFE/6tKYcTv7O5gRlSRtdE01AgLGc2QUyo/zVaIxuTipuJi8U5ux
g/G6sS1zfx/sIzrgf7vdUGPtVMo8szRwgGlWsx2qWOnWfTgVCfweSLbsPeCtUAXUJQWn9MTXW9oT
ApsUYz2r7V0zxX+F/ZCUylSb3pR+/RDjWu6WF/6JNzimLoD8Wwv7C47mQH0cd6kPVeMKSgi3CGej
tBi9mRE0mpgw87wyOeY+AdJanSd5A/Cmg0RRv8tP96HCXIHimVg/ev78O6BffAIOwPYRfCIYQS+2
bYNZA2s2Tw6lAitSRsJFqV/GAB9S5fPOkwB7UyDUk2ryWJEIS1nLay1yDOU3McKNpxWxifK7YWt6
4hcIE5+Rs2cUgUUNBMuw/0D/NHqJJxfIq+sI+baOV4T7njAsY+fffCwf0wrM79C5LsREwvtFGEzs
UK/nJ2pwGkwm5BStFJAWELlI6p78drbWdXL/ziBJ61UlEYcM4+y3LU1gt/TkmXx6kFIDnI+o4NNn
CIPgtHg4pR4Yzaw7lwCZuZyzzBP9ND4F0LdwQCa5Pv7efAXVFp7GsK6ppNtjRQ4kZVgAN17pHmMy
XBAIa5UXc4IC8RMqCfMJBgLErTIAOsHJT97nLpqEDrPEq4vvq3M/5+hHDnesUHwLJaXlqmZUxQgY
SnxQYY3QE9Ex0HwgPrQCCAHYVZgdH+9eJjM4BoHxADKRQUlvIoySmP38nFLawyv7wldtfiMVY5vS
WpgkCeClBhHgLbIX4UuCOol04CVte66egVEB0HLF+QLpYgxaOBLZzh/bAnaaswgR4eGf97PveGrA
mzp3SK7BVrDbM6ttBy0PIkfCHuB/oVwYNlsUfT+yV/SvQIzIbcBuiasP1IpNjE3wzTBoSfHzjUup
XyOembY+tQZTPkF34O3EpQ6XL+TVpUMnhUkDrBpI1lhPSfaVpmUBZyufYcRG8DG0sQbjMqo54tF7
pNKAqMv20yccHOUEhCmPrQCYjxRPXiu2SHlPG8291ydEdBkDAQxljuZeq7FlxmhVETZcbFE8IVw7
2JzYb7lYBJ6xHsmT7gw7mxm+oIVf7N/D7/b+dlKcFRfyGwGLK0PjoVhQkcpVWBDGrwOX7muF/Dow
qZ+RyAHng7V78kr2X8BfKWZuLsSEScZOe/XSqp8sSubHzehmzXFKhWD2fAzVz/xnbLsyHLg+DrD0
WIw/UVjTgzdvenmEqZ1X/7lQDuqn/01DOh3LvSMTrFCDONc0qB7DZ9i+3U8Hb4rRlZYh2eLj1aKr
RrrG4oWr+ujO8A9ELvT0H1oEqVKHAQqP3TpAka621qAZNrx/RG5g2w+T4dVHVfetBPziVC+9l2Hg
QzT9fQoV9ca19DCPnBRi1NX47zaioM3HWUquC+Zq/gNEC0YNDJkD/+oP/NIhqPxWFN+vndfBSYBn
jjXnXZ13lpSf5KcLPt3usxCAONpJmJw08nII6qbnF7boFt76teEc5ETH01xtDmzpBvtU8fAZGaQm
S9fGwe3JGcVWxibJGQpgmJ4SdXIXKS8p6NfrO4DxyePuqku2c5y22OJf31V5j2AWY5zEtZybQakd
sZmSJ+rWwvX/6dYTR2HKxeB2xTAOQsjoJ/VeawBPzlkZH+QhrUezxcZXBurxCZPcqgRX2trMGP94
3H8n5RLEg8u+u+qcibzFzFDAxFdKTC26ncDaKHfp8V90nYvXuYZq1EvPH7pwyTVq74H0opcs//AR
kEAcBLjQMduAx8fJjJM4YA0OkrcB7SME/Pu4/SwBccD6mXHpLlU8x8yBCAeaoWbPRaGt2Cq/m2Ry
2IWIFslL7Qz5lWhaoJmsdhv20mInDC2haGCa+Y6/AMDsb0i3mIlSP8Mupi6ycrueQWHF57KTRewi
bwyS0xBnJy2J8BPevePiE9RUzNWydifPnm8ucjI+yYGRVu8YymZX89IRGGyxQKi2SGnBEa3NWsbF
mttdH4DWO8tmSY/xnjJNR+llYaWcBM8wFZcj1sZ31iKrDfkz03W6a3rbegJHG/1G4uJMZErDpkbr
dMoRMuiZndFm5ANefF6aSp2wCbLy8gAj2Jh+tBAx6MqEc5Y6hIXCAkSd+YjY3jrLJz4k0JA48gww
Uxi+2oWvazXj6lu/xYyWkWwx+QegvjpDtke6GhlzTSr8S8XsW52mEU2AHOJRw34O7YILmoLFpUKD
S71JgUNG8IcZPwzZVkGKmm3h8R1ZuKJapEEEXje6y2T56RJrq/QKt73jp+QYgTIHfTXWtJQp4PKo
2oBRJNtk8LHByMDVPX3xiuD6lmv14TBB3zMPoztpT8g9QPyQ68PmhgKJstWgkIZK+a9IghoAxY4Z
G0USwPvKfDMGNoHUdYbk6dLsPVbN8TumNKiavoXcME4W1lAeo/jpIjhvUKW7z8XVA4iEvPNcjIvz
G0zBP5TVSvpGP7hW3/AhSSz0/gdaGDQLVIDNY/CA8om6V4k7f66NjAMxtoP3Vq/JTmAjsO8riMFg
YHgKX31NhH/gCaDCMKKTiTPZvapMmluiL3ZBych2lbrG1eUaBdu7+tcpEWvIIl822QjCXmiPsAn/
OyCC7e/IvEOG/yUiA643uxuWjkz0yCRbP3GntfHICNVRQoLmfzzd11JyXbMF4CuiihxOCYscRETk
hEJ9JefM1e9n8tW/S0RUwgpzzdk9evQY2C7mibCvOKZMS2sOUr5KYYETy0gE+3mo6p2P9eG7b2QQ
rpXUW1odSAiQqS6PQWb24ArYvEH/5xhE5LNw/1Ht24O2mvZ5QKrTirqKm/Su/cS5NoY7zhMdClxC
0o4+OZW2rVBZ/ZhkXaK2XjrEYjxYCpI5hzdBFWnrWn7IBe7r2ToWaoe4EutLGBr6rF5yZpbXI5mt
8qjNZUt98Y5WK9MJDSHJ6TJOZTo660PKpxr6mZChfrUcZJET81jLaJ2M5hcVCM/z0CWHxcLDS5lY
cGCT14TcoqegNhNI6ecjeYvYCF/AOpITEMgSxuI79GnuDYgE9o7Q1hoIWdPhgsKjMl3xSGS1oz9B
l6EHDrAeO5nHmt2Z9gZeY/5O/uOEH9ARUGUbIshQmwLSToLFuI0OBfHwCci8OlpeLzacrDAADIqV
dnDeI/bA+UBAHHRiaSBTJOPSnvtJmmsFadnGiVZpw+W+XTr0fho0FLs7a/RjsA7Z5/VA9S3+7HqX
+L5j2wJbs+Mfrzd+0udBxEExyTURaXR8e5W+8GzkGD1b1khWdWtCldr6nntFoHtWuTAZr8sYbfHy
V/TPDa3l8UQsvqrNe+ue2kfHHxLPu/pDhd5Rtji/JCtZTgmxiupeKBNpPr+vcZSGynqFgp4QyV1l
ec+VMU2zMBBuX/HYp4qmT9VvM29zgquv+klOZXjYQea+mJ1UYgfNsTWr4r4PZi7mR9ZASfnnrrLo
bJqqNP1cS+9pbzO9CJx73EUtWPmQeeLPFaAam9q2++jsW/evK6efU4f92WDXCGddcbt1qV4Q0Gbj
RSNXQ7Sp7XuZ76cq/La02NTGm86spoPh5/K3E+Q2Zp1TpdD925ch4HO5Q2JkikZHB9am68tPk9A6
JPVpK1d01fi3+sDVmbBNvNedSbXScCTWpWdLKiefhhDGPheNy/g5KITsl3vZ6FGdIPYHVpNk5FQx
GRQUuqnCdWeAhqaka1cNWGVZee6hDpF6T3AvW1ZherKhcqaTqM3G11pCrQ3WGaygDrVkf/Z+7+oM
046PAtWBReLVHc1LmVbS/wvdpKP26Ow+jsRAis/mYzhrzrvPOv2SQnv5+YjWJL9RXWRCmWJlcvk6
pd7nG2lxYgQpkUM12mkjqL7oa6xp7vi3eBPaVnh3W/gxg8vOspPpnzHrFeqwdvadj/T3vpNubvv3
6sIqfine5mUiLuu1rgNtypWldZoo6dT6tlpWEC6Hsel1W1tfeol8dG0uJ+VLrLanGTOO9Z/L7rf1
+HarX3Pj9S1C0i9E8JtME6coDi9B6wniUG30Q/rPJfL66X/rHJ8/TZdD0kb2TABRTX4kBuIo2hrb
7uwQJYqbdPN57zlH+2p6en3PXUNoMIgXKEYmFhU/PXtNk2FWzg/Ng8F0adLQy59+y2jZtp5dSzla
v5E7Adj5VyHrq4CDUVuTRoI9Xv3Pb/mhhVbItCFJgluLC1JnjIEx1IFwX66h7TsmOc1WtDdt+sw6
Xy891xEWjteR8a0tGgmoab1C81zIA4VTxwFk4V7XPpJtINeFwBbedy+Phd9BsMuUqE1ZlT7ZJk82
+faJYR4MiPGMI+evRAVhQbe4sIW2NzqUdj2YlEnUnHutpzZj2JWqY8N09fqIMCXtLi18B8t72Dd9
wC1KDy2zsm0xXWjemvdsya4TmrdLx54tNtGaLzad09AlIkyfKVTHutkGAFti5cWiFKtkv/B415uN
YU+tX24+XQ/Op/pi8+ltTVRpJR6XClQ59WUCNj86IH3kG+3JwnNR0zPewXlQXb7yijDHKDjn8lUQ
ttkR9jiddXLnEmbhsnUubcobWPcCs3VXy7bz0O+tgmi6AaOvIUyCPHWask1IjXQQ/SRGZiHzTX4j
7Q+uHrlYJN5x/a6Jcuw1UW/6O8CSQsGh/5iCsgTRf+tfOM+CTY2I8aXqFR9yJMXeGE0Io/ZgV2cd
uPS2MUNXpWvxUztQqrTszxBJYo3jtpJgQGCHukSuduvvZz7afUwAu8uK6ee2a90/RT3+9xCjWfN2
QbE+v6wUrn96bPf5IkaA1FsfYDORrmOTuk6SHzdFJIP/vC/vM/X5zzzfSD6qsYl41FVfflzKJGF3
JJt1WpbihRZBm826OhnOtwO4ffWxGRairmuCbifNVaM/EBoun/LLLwM4UCQoSC/bV9SIkivu+JVv
LJqz2sy3AGF+CylgchrL1+bxSHXm+OX1ltf/riuLs1U2RTiclim5+F0fYIrhqlDyegdL+6E30Tyg
dEXNnaqhoov5U60l1Dq1RRuKOTrMiDSCWEfXmhe+72Fps5w9QzAhdDgOwrm9n8pXr0F3aimX+sAW
4ALaVijOCbOYv71bmMM7RtqhMw/aKbbQlb5PhLr73HV5piqlK0tAFL53fRlnRa339aFhRUWQonHZ
ATTSFx0kBXLzYkHvKBUKMlhiwIt2NO8rEstMqmEVube2l6C2MKtpjpJGHMm7neuOw1GcdKzrlgC9
b3jL/hezQHZFRrbSZ2owqd/jnScDAZWbjg4PV7hOt74QxnyTqIr5rcHLa/UZC61BOgi3YoWw1LtE
xQSIS/8LP0hLupSFGzhholiRhkt1+wumudfZ0WbNZA4lrdYNaenAfkK9xZTp50bSTRC18jkZNX1g
GktaoQCMUl9RkRGhYuyeioNgnd4qtnIPDkA00O6xkuTshJhOh+vaEoASq5HImmrC/os6oQDgVg6/
jlFZmPgitk1Y5m57YhtHYHFF2vzfoQ+xFgC1fn6+x0aqn/ZyFSIrnTQ5DOjNuyeA27AoGomBD3mF
dv4vujvhpORDNLbo4xjkRqE/GMWksezdhrRuka4Gl1M0d2hdBxhOiUCRUmKc3T9ERigrMTUV4Hg/
B+doLxD6FtFjR8iqcdlXd5sKAIBqNtF5+0KCO8pZzbbvAIyvzcekl+8VaCGS8quecI5xgSfDxdqe
W65fWxlmy8BE7N7Y7VzMZTuonJZlwdTwOEi0mEdTH8u8rVrqcFGB2zKys/mZQ1I5PU6h2MyqGDXc
XasqqYQNCShBcKQ87fm7ccm+pt1L1v+dsVsVqq5cKhFENR/302V8xDJO7kgeoTkjlMGYAlK9QW0f
5PkACdmhcGYeYgC3aLZWaIXmpAut5L/8ve2qAfc5v+dzu7DmOILYhEMbAuiwloH1rRthhRGYzhLt
w5ptWHXdinVlymXV/MqxnHy7KmWRA6ueqS7dSVIyyauuGsGc7W6D8/UVdo1zcm1NEEWOLsoH8ERh
bdlljaG73xbMf7JZYcGpnU+Hg1ubscVEIV+HJa6GhqcZFFumuYeJSrIDbZy4a1W2HcDuDS0AIyPR
dgm4nJwTqxw3CkyXQyP2eepkwY0mT0Zfn6sP2jQ04lz2DkPs22yZ3Uex7Pimc4doaPeYru3G8A46
BU4F9pDRKI4Xp87eePLdiz/f20+yGXr0LeVjWQ/5TeizanCyd/gIPQXmE61L4kjar9fid75auBio
aCKGbonbMchKkDFr2q84FbpmqCSd1w3VIDTdlXYPU4UJYdIIpcBn5TYjrhEbaQtyrZkTvIjSFdot
x0Za9oUP4e01FeibYH+QxOkvrXhRnTfu9+KQx4RyWmOPifeBWNhJvnGQIbrvKVvNJStC2l4nZjsP
jNx9HcVVnyWMBYQE1/oXC/0SAdReo5DnecsVULUltAelvsTnsbkPrRTPDmhmXu4l/uiq9iZRgrNI
7QGDKrVyJXDkh5TbYCYPXnXxqMkBvtBFaquq4DBa1p20dXSNky4lJI6JcmzOxolBRkBMp/rzoIOM
OcQ/5Kf6TrPhnrQFpvv39qvwKbP9PYxXH4kaVu7XuknUuPMMTU7WhIpi5Brls5juXcrZ92vl9Jt0
+aYH+cE8EkFeOojwN1aPBAqIXVoH3tMVoNJkaCMXD2zXFeYf7H68+bgOZsNvTUA1ehij7PBexg0Y
ZWjRpqLzr4Cu/vyRdxnyrdn0+6LgiJDeEfwaPOnpljiWJMmbto338f2Tro2IczSJ4qrA/Wcz01f8
AZ50NTh3Zm3FUNDOd/IfpPb2pPjFike1+tIOP+/xVuG9m31TM6vzu2jtCOfOI/2w/UnjVhVLdo3h
r52xKhBLa92itwuz1B11RqgURVHAH8JCFEtr2p5dLJZ6OXyY0a3llr0wr2I6PSrJYZi5rVINtQul
MouyXCPVAs7tOiEauIdim6XPgxAseLH9NytuQSTUviqmD+9G454IQS0OoKTVYYnr4UIt8kHvbBcf
J4ckI4SWx1bMzFpOtlP5D4xxlBGrsTJrj89k51oTKs2qzvN4DkCqKvykQxdGfqg2Y4poJs7ERqnl
iOTif8eeVC1MXemWsFn10RVQuQ7AA8JjnofYPhjQCD0KnuUVI42BrRUO0FqgAqD+qft+qLAGA9C5
Gvo8pxLdAEdMOUBZwtQ/KQMw3MswqsZCFp/wKtFRn6nohd9t9X9XXFZDIFylUF5XUsUPay40u/P8
8nhWznaOH49arBkzV/fW4+3PXQ6gBbJxHszetDh3g798IVK66WNjfdoQhKm8rgmabBOcurIACxQ1
11mvbbJM4lFVbSx3/HwiNzaOnxPs9SiOgegAZPpy+cGrpUP2qU93P9Sic64tp8kBqcPeIVq15gwX
+nlllGaWyLGppcavZhmD/YaA2qD5C1SDZI82xOeWCO29tK8Zl0i1g0mko6ECG3zYJLKTlhozazZl
xGZzPbAA7loPERK5ATKZ6RZGh+mS67z5cEcI+TS97UrjTMRGpLGXXoOdc5+3frCqKjGlrWQqWdab
LtnuOpppV6MWBFqcRKboYxPOd/zkf5THPp0HGXQV4NwPnH6jQthJaVNA+NACx1uiye2hNunvfwIj
pbMv51GOqV5IBpDpZPa9PJX/dHuWfdvNQJ7lR21X2TVjoRVg3Toh8862peSDfBs57bfzz2mYfkv3
est3Cqgli3VCxTbKOuCPQEWO8u/53mnkePjvFhiYRZWq295PggIdQzjzRle5tDR/xbAcvxn2ftkh
vOXe/H22i5iQfsgnmF6V7o3DB3FlasxZkixFzXJ9yb8phRUGwJJgaJQf7P5dm1K0OuReesEk8f55
Vnj7PH2cWbVmvzQq8CAReXQhftsvQbgegnX9XJcOb2rJqW+FkC935oVz/QGQC7ojepculfB//hye
cwiKzYrirdy5lp1apvznMOvmG/NSet8MDrBpNSaZbNPF52/PEDMvzxzetsFXaN3L6t84BTrRvR67
NCS5IX4OMwcxQGaHfglYpFQkyGhUrbhod9PHNH1pCbBf3FLTj8tPMedazc/edBI/mnD5Tf9RyUUU
Fo7YF6YXrWmFX82kOnDeZJFUH8yobcx2BFqwONRmWc/0MqEHLxBwX5ycEM/BZfRvhMIHWEZ2GcK6
+qxy7MJ0hrupaURbLQruDMVHhHyDmZ5b0vPWsCsFDdTX8vM7VZv1iQ8b58wA/20aBJwtWyvRwbKs
lvhvhc/moGa/vjn/8MqiMLWogz9bsfa1gYQ87xvcnVs9Vb1W0PpoaO+UGMkBWSwGlx1DU+npisbz
I2Sbs/ESLrYtRvlkVDhUrpTDQ4EPwCyzDGJXIZqe/6yapLEHL8AltLCBcRcqrEgvWHHXJfMbHXd7
eb3+JOdOnnWv35zqTd+cvvw61in+IyQg3StQ0/FgvlQgxHN5J4PHukVrdiXWvC6LHyRsdVg2L7X9
+APAjb1VPnVy75fhrf9o8EO/FL/PDjTtpDbFSe69fyY0QzjbnWlWO6MyaiHpoGJSEK/JpHVzYfaK
LfLlpb7IN7pUJRne76omRhIeLTqL78QHbmzjwUkctWoB66SJvx6gtsopF8WRbJ4ARQWse3g74MvF
urdN4966Du6qGj1mXPVTVdxWvn97XkUTy+qfcOdokV520iKFBDCoPK/FIySQsk7SXLFnU3DBzzfl
1BBXHksIA0pRz9rtw6J0/U1PlzCiLzoj+OBXHB0ESSphmJ5wHpvFevAMH5K47RThhvd6imUj4btI
egfLCgCjgBZaSUDFZJb92H1O8NIBduWzA3/7nFe3lshsBsk+VbwFLYl09TEUk3Q1FSgrh17okhLA
rxIf9A2LeJh8M3xLmM6o0iI7cGtL8bp5b4WM0EWbKhvw8cpwPsJmh9EB9F00VvbEQO3kB1XlUQTe
bOiqZqJYFyAwyL59m9BbaeFQGDltKGmVYg8CWv053PSe/x5WJW4w/X+3aHIpMSpPa1NUuVNA/5Dk
k213mObFH6txMxWMtlFgRY2NLoZww6P81MCc7QlpPP6Ff7h6nt+HvofZ+qyew/SsLp8lrSvt3qG+
ryYqq/dDtO+golzbh/ommnxqPhwch+nf/d/qg4jc+3lNBV12NXWKFSydm4js60O1FadC2lQopo+N
tGlchFy+i12WlXyqk9PEJ8B9X7UnPQpMd2rOpdk4sOq5Q+uwkCqrk5XCv1doo2kCK0Hp+JAUjZFM
XUR6PmL9FDJE+xKQ0kd7UdP1FBqM5z3Vtn1dLc9FeRiuv+D3q1oQPtKYP6v08MQx2Mv7Gon7QXKQ
aDLsYHZtnZACGryWKqJoeqMK38j+oSXxND1wwa4fP+lMfSYHhTbl6t4FA6x16x6FvePL+/Ifmhfl
8Wxt8n1Cq2ns3xaCu+IJM06PUu/giuvPRstT8f2uuW3/psLfuTZALZQ5uyuyD8cax8PGLFd3NOPR
6St5wzNcpToiD5zLBSOewax9/ta4/LFHyNT1cSo995VCfrD54P+oN0HyQjYv3eUfv3yP9V/GRInP
ZY4c8a4t8lh2lyLZxVvh0SKQ/+lgP271BBeBE+5iojlrEJEmGnf/DPLYy2h9DjlugqBD1wCbz1r+
7EF+RuBQrXl5aNDCnnfZBo+vjph2Bdo3qq+yiQNVvPMRG3dwIrj2uWrc5g2Tp3Qxvo8Eocvupbp9
Z5S9a2TIwXTzmY60OUgJkp2WxprSGwnEjjcv2p9LiSbHzV3jIKCTA6cPYPqX6GBZBZ2rJprnhUhy
qumpK/+hDjtmS58thbyZ6aM85PW/a1abqgYfJZJMc/4TgJjx/tcgmdNQsGTmZcnLn7gqisKdWA3w
xUxgpiBtcZHQb2i7xlUlCxE0DyzI0Affl4Q46ku2Ygfo+t3Gl2r6Q1YAU58fZN/EVFN4vxj12qlz
bOZqGbn1157dUP6/N8nUgOYBHBz6D50wD/NDiDgKyQugJ8FwzghdIXLcW26jXeeFjcenh5S0sbLV
aBwa4iw/QthF89q71vNDgmcqj4vQILFGra0B5ZkUAd8WWLa/WwhEAN7wM9HFWhLm/HQ+mgW9ZYHK
+PgL3c8MveD8i/cddr5MIe8ujhHl/BdUCDVCZPHCrHLoliSQU8E7jhbrLMqeImi8DQ6b4gJKspyS
kpuBpXBfk7/jS2wM2h/fVVdiTOYj5SWbbxcLlNvJeFIrDK3HXCmxSPtjbYD3pXqzPdquPyCW0Ldj
e3IcyqpwkQD38g9smLTFIp5HaD90LcOKBDKi2a56PNFnf1vCxjbC4f1XXo1HC16sDfq4E9+fVxLP
yFNtiugeag9sZE5DEE6+Np912MXma9g4FMX42p2GYAggohqCPcrRAThkACNiL29lwvdGyfTXC8ly
UuK0EwG1VEmohwT0QQMYkg3OX+NR4C3W2PThPAMHLtRc/kNY1Qfygfqgees4QGPcpRqnSecS4HSF
PNUFDWYNG06BTU11KyaE3Rbgl51MoZo61eAYssEVeblUOAKvEgKBE6iftUr7o3jMTRqyHASVayFI
IlJRHYBNFx3WZauJhsrg8pOJ1Cb7gQXZUe4NhwSKry6qRQQlpgV4xTvVcrw5DBOpYXjey9YYvwbj
1CuAiUgH1XsCER3zjoTO452HkQuZLKRV5t5MjEzPuKSJtrgZnkskDIchdGnyigRAMptPCNrXUah5
EK8SAGD95Ws+NOj8kBo61Tw7/3bJIXhb7ZEEhzYOpzZgWSN6Rs7zrAYeVZkvo5XHh7f01049dNM/
dUDhTJwMsvhQ5eXWOZmWXiHc5TV2YNHcoRZlOyw0QuJcnsrjvS3aBrrrf5E25B6nFg+h8yoerVbI
ZA2faUCwW/aC3ckO+41xc6aiZKvc/5RM1B+pUPmx8anCTU7EqUlnkGzrWA4V8SWfHnmzojsdsSpK
owL+qgOyp4y2nHyseyioUNpUpKHxkfpynB3h2RWepC7XN0JjDjpGzcafrpaoEMaDfB3401C2vV6P
cbcOw9NUCSlpTtaoKCE/1Wd3FakT2K/vjV2M+xMBdzLwUGtzevu2XYUOXlt9ysE3UGwMRmybM6ls
GXJqkMj+JHlGhhP/eHYNXhg7LSyJpAty38mJZpPxOqT9lmhDF1ItgryOnyv08bmGARc2IiC6EjB5
zhEqgItpjkuEnt3dP7YDyu+TY5Tq2p9Uvk5raZlBERASOnL+lt3jN3Rn/dDrmeOxeH9/3puBKjRn
vyoa0PhLlmmb/ZkD8M+zav5txQ5jNZ28zRSqYtAqLXXDLOmw4Wl4z/sBIxvtJ105DeTLbHmqxBYf
iaA2gQ6t5n9IDXziZdhOPklxDsmPOMp7x107MM26WC93JndYxyeFbuzz9Uw3Q5xI8fyEsH8ttge6
NZDWs30kylT+e0kJ4dK/XxrpzTt2Si7eQa8KTFNCIhrXepq0aYkqwrymqg0wPhA6cuk/V77Ldz1Q
CDQQSARgZvhctL54opp9c9Cyb/m3ZHWBLKKEgUD+IGBW0MZR040eYaCtQksvofU+RQBQwmW4bmnT
7RmCZg1a+IH6SiS9e2/SxM91Tl/XfUklPNu9FUjC6S0vninZyNa75qCiIHC/K4eYSd8uocH2rp3p
gzmBxUxeNE8dm98e41lBGOMIx3Vr7noZLe5FcF428F655GxWzVOV0ktibzxXHnR9o8vHIaVC3Ewk
+xbc+ciqh3GXnZpr5TFPZsXcPGrwDks2SyQdMcGZbBalp5Z6l5RF74j8P1z2LtNAjDM097RZ1Sgt
26Rm1QxR9C6MjlbldbcqP/+nUt1T5Bkkp+t6lvROwzDa/oad2vy7vyts7es6CUyvuPGhhv0Rwxxr
6+UXdMen8trM+zMV2hOXv5x+xvM91zRx+z0fzR7V7Ff+XELfm/T0xq67SbCQttLv+2fgc5hjtYu8
gKnsV+rt9CNZ8gZR5vteS3WYZLXz3Xyh+FAeMCe34vVC+9nZS9eB9t1Cfx7hIAObq1y1co9xZpwY
o93UJtEm10pq9zrrbIFTWaEld70biJtWUH/pjo7GIoo9v2d2MnsWOQfK+FfqWJK85T6YlApKyRmx
CIUzqb2Uwc6nKU2DaWYkx7J2FGgqaxIlxN+/Et1AjAcR//uh80/6plRo8EVvKu40Mo1lZ0c4bofc
dS99flZ7PXAL7yuDgDXTthvN3sSdZ1Jft+gYo0Xxuz6pmHG3EpklttrZUH4FYRlYfumgSrMq+00p
RqA2isVURpL/UnowGYJE8xnA5QA54zg1r5NVLuTat+eL5DSUYWJll6Ejt2/0tn11/zVfVI2iZB4t
wu/AYtroYJsHwfeA8EDPgjLRUyMu5t/wPKDaPtWpu7E/u5PICppjxKi5GBryU5k/Ss/QGolTpp1u
34tPBU/xk2vlF9ixqc3ykJuT10y9RLFm1kQNgzAhESSn4tQAHkOpa9unC0559K7KKeWa5kNHS2mZ
UovDw6KJxnwtNy+J0vINn1nIe6cJYLXq8jh1XAi3ij1Vxg0wjyt7ieyDLq6QovBfGgOaWEzUEI1N
IsNEaLkDXrNtSobWlBSqrZdvD93win1v/pWKRHkYZ8B36WUtFUH3Z5EryzQF6MgEw8Og+xioRiHQ
imcjAa7CLMo6xYiOgMeVabMEeosaWFl7BljMxIbXWZPip6KkOELNCiYWeqTVvq8BYz5PPvwJQjH3
z/CE8J2KrKXPEo4CPZuwg6RV/NG2SHunAXTP/m76tDj/66RZ1EIFSeMNOE/oJq7wsf+9lE7YUKuT
9yOUXUbf8JSR2v3rD2IJMHIAyPGHLiPKJpXY6sNGJ8rj+2vvFIMPfefHR8LjwxNQQyxpDNsuDcF2
eFul7bQ6283CfRr4B0tUeNxxgJXtld48mWgLIoicWoxN9thFVF6ykWBTQ5tdmjWJ2TEiEV0Fptp6
YNEP5LjJVu3CwUFaCWGRy+uKoxH52PO5Qms3X3XofRaYxEkX5zwMw2eGdrvy7xQDZbVvnvfMeiKF
eGAjGdxhCDypsi6wbzANlePVhY9t91mAEC6e5osDad8LFFhc8G6LldxxggW2uyqschasyUPoLb6O
BSHGVyHbbIyzkwoyNcd4UMeez4HInTPNfoHTQNTsCHHe6XAUXXFkojLKnTEEwrY00T63bKk4VKuz
+p8eKwIcuIM0c+fQ742LqG8FIIO9xxgKk/S8IpAC+MS6YvLMCeK4NQUyUtGTFlgQiS2+b0M50Hra
E7YE6sD8MjrLbm85CwhQrLCMl+7IOKcEPelLcQ4lPaaREJKW0cu5WHCS9/na6UEUOxC6lidwvZHx
XApHb7G3POfb+y0B2073d2y6lLo1DWlCu4Htoed0I/gaqIG47lgejJCH9bgI4d17G1UR926hLu8i
eUT/PQj4FvosEvojaIwkX/cepHNqOKj8yT9RrJPi5loUDy5Kc2oqQnBucOo8eYIM4d7jmWtCJZqe
Gt6yII8QRSX9J1NwU8gJqOXDNVPxrm5MwMMpJMIo7H898Eq32I/B6rlkTv7/3lsJxQzG/x7M0KLw
Kl63zGiVaNsDq4eboN9+MP20c0rRh6nf4uYb86YpL+yPGo379J/FnITV4DY88Byz8TSU/2x3+u+g
pVY0gxk1L2dUSQ5TuKk1P+xy4WeR+jrG2lQnf2yEXMNn2qPkH0WYwo8tks/8tyXxP1oKuR93xFqi
dOMwtZbr7ztMpRkHpSyHFR8MQ79AxNbfPMA5qmkZnOvoq9AvTe579ue1GbvpcuA8h9zLgX+JodpO
ifogY/kUrDoJxwL/NArvJ2dmPVgPxLPSM2ohnhF2IuyCUyeET/4ZIY6CoRL/c/ffDf3aSKcx7d42
kHmKW2z+kn+50b1QDQfiMPV2hR8nTDeUAynC/u+NZn1OqVSSfg5TI6Dw46ODALUNtWPhIL4+0SvS
f+4E+D5if6rLezz47yb0dHNEZ/Fu7Cf5pwXhMhQWrwfxv8JP/M94TOi8eN1yT2TssvOe0j65Cb6u
wH7QX06k7wOdAwc36UiY0ENDqEYx9/+NJjly5Nst2EBZQBQS0Llh7XPHhQvSS9UZMel1LSQTVQ/y
nD5ciC/VCy/UruLe4fIOtpDdvSNioNFMm0yXJgJ/z8JdAMCvDyIVs1s3NkEkKAjZvsaF/tGcvQqH
19BxLmRHSwnSK03y2KXhoghZ06XhApYFhotZMPA6ST7Ax3scyp2KblAKzBlx9etT14O0JDzkM24h
s7CXKjfOCV7g64aQ9P+3WCFc/f/NAfIcFyoZXPfeLlwuWiwpGbNfsSvEzx2zV6fcf09wb3jIqZ5h
vHp622dt6yrIVG3kLu7lWqehAYYyTrIGjdp1eivrmsWEQgV3kU+6jpSXrLC09Na+bg/iujBQezcv
68hzc57dT7YmXYw0kxEhJoki+eeujP6RfDscf4AC+4ViyTsWhnegOUwr6jWzuXfz2bL7kMqehuHY
P15fcAhMpsRIQ87fhcYZ4bg0zuO5ZavpqIVNT+slJ5BoQ4j2hlflctCE0mF4oO27mi58p36wIO/O
PTcwk7DnzJPlBN2IrlwRqwlvnkGMjv/+TchDQIY8dI7w6W+mR6OnN/9YlxJfh1qqN2+neofP1Fei
9yRTRKtuWUr00Kxirbwwo4Qr4pcU+LF0qQVFkZMQKxWJ5KuzNtBXcVmZ83Ct1xPbWpD9+7faRckv
i9VhSfMRxE98SX0rUcprcNMuouny93ihZqGrY377yaSqmXsln2jdV41k/oPTpZal1b05n7xPdpRH
8++nMgs8BLqy2uh1okesMoEAfUkEUw8l0o0mrQkeQCm1L900pmM/PDuxR+U+1WjM2at+gBRFj2q+
bbwIKAAWtVPH0M7uejNz0VvsVyvrqnw4VvMniip8A9oretyD3VPnl2bN7vpzRgngLx8JaqJjnuly
briuHd9EAJuUlKoSF/UIIxqnFsw9/7P6sl2V67qebN1d6v3rMD1alO60Mq+NMwZKlG1pE1xoOc6+
gWMZ0OXg5uxbc6piS4wQJq22Q7PVdvpct1O7MuLIpLy41tlWJn8zqzaBD5ZnQOglbLKY2Vd22u8V
zhBlihmAHW1WDP5iJ946tXJ/hf6sQh5Tj9fzE1Ob/lXqY47YWiQPdP9W5ngsO+tdDSYPrN9IqzW1
7lgpHcrJwfqPLIp6ZEok2soPlgmAvLy5vJg1Tskol4/y29Ihpce+vEx8xDY1jINcAWm6gg2kg3Lx
sTSDv63qDzX/XC1G9x0rn3zDKI++pjqcK956OWjhpXK9gGFZ2GZ/8dyqiuuzyuTM123GGzWNwXW6
1rRjSu0y8crM0PmLvy+4mN0jlsStZ/WGzlVerUuZceoNmZ0A3a2ciVcFNpqJRCPNZyYQg2KQNTTd
WiHUIVPGtrrKD6fEWv5cPq0qN7Jv80usFMiRheL4IfcAKbcKRcBrqJPtmZFcKoNBd1ccIY/6I7Lz
6ws7psQ9aANDQ47iCbo9V+n9jnfdt2bq1jxhyK4L082utz7Wbih0w99cmRcPYR4V6vKRQMacbE92
rIugkVFkJoKiWQwrv6m1uEiov6UjDtyxrC9de9T5zgW9i35E2XEW+NzPvS8fHSXvmTlovMXSw/46
/RFVI+sXqtZEMpQCKVNrjy6eCtFk00w/GomdHt7irfjrNhw+u9Rni6vi8Pf39+13V75S0e9uiAtM
49fWoTgOxyH1fvx5PGrrgjbwt9+3P1EXQfDGNFVqPMqdefGvZhwGHuopVl5FcdkYlftkNU7SOB3k
LsrswEv50uLzKFWsZMq/h1qT9v3jP5zn3kV0KdmYWbQu/YKzihk6RhmC1+GFdIw7qV6ipKdUNTRb
SdXXMbqVh1oCulJJ9JIdPqHYRDuvyFayFRT4ar4SvpbVlBTTZ2E41IImZqo4lI6/B5+9jE/U6V4k
0cjyKlMPpwVJpBSLhpdSOE/Nmg7fImOZJRXRfCgdpHqPcyU2EHVm6gcVc8IhNL7uVKweo8SiFz5v
4htfu3Kp/S3ba2reWWaLNFRKuTqKSubr9Jn7On1POlmSGT2i6JpAgyk5bfNYuUBV2tPDj8vn+uNW
u33fatSc64Xysr1sM35o5zu/F8pKYrvKpfT2xhfn/Xc4YoPzPeY+gM3B8ibbSmkOEfabC/yeLr2p
1rvmv+ihN2lV1AoO/K7S3P7Ex/HxMdqXuTNXlcGjVLEZ3HYuxeHuUb53w7+4rhbPURhuNxqZk49M
cTQK4+lSeVCtvlpcMg7SvD4bZtvz+utLQbH+aMwFG2zG81qcG8lqfjwZL4bXkbYfQUyVCYF3efuY
Lovv7+9v29Kf79+3ie9fA7KZKbZdaOFSS0Sh6y4R6SHuGfo0pfRJ9u6tcaBhnSp8pL1Z8ENh4YFV
RNUwvqlk3zZ5v8w6aEYt3QL7VuJnXU/97Ia7IZoAAtGiowGimqJ5s61b5gWVDNhwIGfhehiZA8aI
5YCvOZaob3OrDubfc23BK11BMx86MK1Y1qb/Hih5mkjdFIzzsUAxx8nhBe3GpAJnj8AzIuVNZ3S5
/jIT6g66gyB0u6oI4D9PVTg9/ogqILlbXeAAd0ZECw5H3fE4uLut+mNS1H6fl7oJ88+phBj5HUfc
kNR3k6UuBSAcAy8LL/TKYLw58GpMMoTtXdGDMSexrn8ih3xvlSAJQnM5e3zgDFS/F1CxYHFG+R1B
QKsCEsMVSSYYzFEo8L0tbyrfnDizJRsBi0mUI5tQD+5JFInDBjsEFb8FaM1u+N5UuhAHbSxh2yOe
TGEj3YX/2YiT/Rl/j80wYesgAr4k8b40jVUX4ZlBrfz7O/z5roRu7xyc/9497KC37YQhYWIeNTfF
dpibw5eX3h2If95gEN4Woczd97dPsTnj727XoWQd0ogBcBxhw2nMVWpkM77DRtqJ8HpTfngi8iLc
x1O83u/IFXzZ5HQyz9cfGEZhQr22XOaPpBn2wJt8I2HZx7ATAftF0rFp4fs76bx9P21JO16y92Ga
1SpPjjZ8JRs5v4Uv6DrybGDsz5B7LuPT2yG0fSanz1SZyF3uk46RjLhyd68MXDo3w2lIFOvddMmu
BKiITSc6ZrwynsA6MEAwisO7hYMUzko3nL+63d3hBEBBe711sVOJVaeFRrzMbLkUb1H86J0789qk
2EhULnU9vOXO9Eu/trcOR8RwCHs3L13fDcvXicVHKzsC9NXJWroPI+fc3VQKPBVS6LuH4IvnRC7p
FgWDwFObRvSl7c3+O3LhZP8LTKhgByiPK/38S5f//ewrPz2kJ1+TMhI4H+L19wJpIdVf+dvPuthq
tb54e9nEImZxEcZYPNRxFMvr/qOcKJXomFTlr3VyCiXcuRJssXgon8rL4YtYH5GJ++OP9hbvUlQn
dp2rzPDZwwch5dGconJGUnodnT6275s3P41SCiD2Cm2AbnXceAgswvCVGgXdr2MrNQoCcFeEjXw1
jHLqG6+rwWppLAjlzaDDfdnoDV/h93D2t3UeMCWPKGshPpmupOZ09db+nuUIvOhI8MINkIQy7xoN
Xy7HcFWcDOLQQGUm1M2DFlsBHKIl56LXFTBiqvb3x3dxXSFxX/7AvfW1bIT7dSPoC+5LSzLWq2hu
ldflW7I+lQr135c0ofXHCrQp2mBXjOKPuaVgqFF5r4ZHYdamn+aCmfdmfcJIg8P0GNpribjPe2Er
dx1fRZdceLISTHHUxq3N+UHEoOyXEduEoE8IK2eAQIsOGy1wXyk1+6YdU2yuU8PT+j3XDSa/wnup
DgEoX/coxDvWdlvAe2GaZk9C5rl6Kw1HjG5cT8Z6d/DfYf4/os5rSVVui8JPZJU53JIFE8bWG8vQ
bU6IAj79+Qbuv86mdXdQXCxWmGHMMY5tvThm/5NtJislxRSiSBzMHEltyHdsvLHW6IpLGNYJIKc7
UGuXR3c2mM1mLwsk9SCxlv23DRk6R9lh27TfsKanGP6N7r9B5t/tNGwgVjCbda7GANYVxjV5A2MG
M+FMP35cPUuQQ/9vCEJxbJiKkb2hPgPGQoIB5oYMibFBmudurFb+nqVmfrqa2aiFn+4l1Cj5pW4K
ZyOmVgAOqUTO1mqSu5iRxXbQzwCrdQXfllh6Xg6bTHr28Y+D8WnWwz3BMCOFFfsR1Kvon9R76Fb1
792jDUWFDTeLjRcAtWFsw+3CTHlCaIhCkIQ7huRiJnGgQwJeWPKTk9tkRfqudxoR1aPVedsfc14g
9bO0yL1b/65yU6U1cFxbLxp7YbZSxGLHJkoguFwXmNSBpjEgyYDxfGdwlnHW9ChaMHENKmbhrwhm
T7N+whCWZeq1LLQLnGqvYTWwI/Xc6tRgxdxi5N4pUf5pk/k5mIMBoNoOGMT272/TGg5Z8LW1auGs
EGfXGlk2hXXVlJJcqqxpGekZ6Lybc3NUw3gHn3fObT59lizRambF7+6BFBBnSJwP/nOzE+Fy+Ilx
4II0z5AzXKEgzwLVNKCN5SECSRa62dw3Jr0Jhdh2eXbMu0BdoXdpScO9m3/MnmQM/T9K94KdtcN8
/PbOySKcBNrr3quYgBp6WsGLVs2kMN2q2O/w4dS97yM2z7ZeyetMqM6suoENj+UX0EKuSccBlj90
7bFKz5ier+C7CuysxDizGmgVwK/iFfsFPG/0dstSpEDW92UmO3wJHP7g4DozeoRlrPFhOLJGhKbB
3s+8xDvaEbxK7LP1LmI9VpXkzd6gkOUMb/8IKtPSTwHy271xJmoBM5NJKDNf1DOGsAYMNTSmhs6t
o8cToi/j1iFyD/chqz1n1PF2q14V7NtyrYUNwgULtLlcFC8GSeVz+r1f9gi8c2M02iLz6tcDEqLG
RP0NzsyEdJLh9t1U9HYqGjh21h+iEAwFFtLJZNJblcxeT58QlmcZZq1/NFbaNPdeFVrPXm/eie3O
nH+r1YRFd8Xt52tO5teet1wNe03rVclexT3ePfI5JbrkV5vYLw0ouGoG9KMmZmdHTaN9e+NoT9jw
uGpSVgwjbWyzqwF3KD+yuMx7k4m/N0Z/Byfx8qbSykm4/dtSi+AeXYrCCfmEP+xL/T4Lytd8xODJ
jTHMMtbibtPFripjjPBrSQZrn3qzkmr1z+e2y0YQdbRxaSFB3gLDHyC9/E9IrJgxQFvxtij0MJiN
7YaFk4Gz9+ezeBpcKRrA332mYP0lwbWb8COuoHyB4nDK/vCDnkS+0fwEP0EwDZomVnpmBj+h93ew
Qm1Rj9F7UvbqxFFSo4qHz1bGSMKDo/aMihiyHxBwLLJ1si7MeQx2o92oxfMZz+rJ3OoeJ/uJHvvJ
LiHojETx8oTsTv3qXWoLSgmp4j0qItZAQbzqQnH+Cp7B2X3Dy0ylN9sj/hrEUAzTgDb9jcKd5YX4
sjhsIY5VHjjQ5tVd0NUY6zLU34GszJ39i6kKnNYdwpOD1YM56edlyQPk3XP/Y4+90xiCUiIAJ0vt
9/e8/n0bvzKTXIhxJvHsjIjcBApx8zl8Ugq9JqFHchRWK/ZU6shM9tufCGVVbaK6mZKO1qFUXwHe
aYx0imNAilOntmLh6ql+DXORqEgxN2jkhi3xaMm9sjxWqPuW2vSrp1Rtyi69DBOi88oJvKYlR69l
c+Y7yE8xhEjAqjJHBijvhvbLgVTVkxsO7SkNVCMVctGhhVeL7lqGzBPla8VG407USWT3kLuUtaET
UMRNqTKncWTNEhTgIElDI7+jk0vO2PjDF84tS//XvM+te6xm7PMLzhfWPlr38AN/HY/vp4JJso4Y
1p8A7KolX4WCJhLAHziTPwJdRVSD6cIzwqyY2cM6er7qBrRz20v33tYz5NerEtgDCgj+lm5rQ5CX
2LBwbR865YN+mf7XeyjCkjWk2/S2KGz9qbtysnUk9qLuJ6Ch6ngHCZwoCuyWHBJV6k/1XIJaBbww
zD0cIM1NbB0uNv962ujGG2x7CREA4ifMwJbHnzRXdV/10ar2zY1H/F7S5VyjuvE/UxznxVjLD5Hv
vV6vqUJHjutp4kKt8YWKNv/h0h1xAEGMY9erG7Vf6m4UqK7GJqWTJcYrD0WbPnZB/jqpYtOxue+A
fuH0Q/UINO/suPIy8Q1w/c6Yr09GKdgHnj8MHwlwi+ZTwMCvjax7rQEEYowL0p79/WwNJCrg6OHq
H6DpHOquTk5sRN/3W/SZcW8rlGfKoVPfU9jFCT4WEJh8anz7V0asBl1ATC60ziZhIS1I3cz8saZB
eDT/dlYYfo13Wa04dXje4zEeacPQt3ieuTOr623jlw4Hrg2KqXummAsqIJ6hbYTvoYBnqcmh8h0y
9vStRjlSAy56X/CaMZQ0szJC8ZpNcJJQlc23RVHxUC1D+lV4Sc27CmiAAofuJ9CCfJi2+NsdQ1zT
SQcmM4FwrGeNVU1oXbbuG/EL+k0dQq8ySiltY6RCo8U6UXFeK7gxsOXv8DWgs5jnhvNG0EvkHjIK
7ov2bUjhAHAD2IbozwbfayHSOkLaQoNVw1XWVK3/JJKkR0wnfxcavbDqy3OoMSRTkKj6PXNZkZ7v
CtEyfr6mDvEz+8jmfWJHphOs66RgjdiY/7NSYEfIg6qNTsA6TOByeyZgVDTvna+XINtXrkWWN27x
ddAY6MRYWKN1kGJCYEijmiGvgZXZ/TEUz3wnNxo/fryWv5riexO3cWGhxZKTdwkJOdTh2tfnS2Ol
bZwNfzbDrGe/FtRI5t8La3zmJgO2LJn+JzYBiLa+znhq1In4I66JC9rK3U+EQCGrWOYuvxp1MYfD
3wKzClYLeCy0NagNN5OTkKrJJ5pqm3G1Wd++KxwBMIsx+W0rzMGibbSoV+AKNW81I8+WgOz6DpgY
xJggyD04SXnQH1z6mqumOqc9bq8JrxDkAfEPtbBWSR1U1He+3z1NLOo+YRCYPl0to1qlqTDDFYWH
l0GhqIFiB98IUx4U+W/1h2qLiYDPmoeniBL9LHI7haCFBsE31MPqs25OASVxjpT1g9JCIlgQQRBg
+R5FqmA/rA7fic0yjjP8389aTRrgZyh65IgGMGTamoMsgb3bEP5YfgZU01GQ7d3WwqA5qYAT1MwM
gHxF/C42+kGNwo2VTUQtYr72UdTM2imbqaZlmDHYaGMRTOUnUCRqYN2Q++TQ+/PlbCTnVeuzdkDU
q7Ts8cHgdjjJlPeymGNWafIwfXidHl1uqAyKIdV8eIrfAImiQrr5/fE66zZQ0IA9hXPqwcs1VhTw
wWB0WXFrTh4wEm6M8NjV6vcVD2NHwRLEdJgSlc03ZizEPDK2wAZ0vtNRG8Z6rbHx4JyKQOFXucOx
M16veRnbTXDDs2K4nkcMQfs+ynfdofu0XHfIaOLHjQt7LBYrOW3D5f5+V586a7fUd6s+zFUYoSi1
E6zKI11e/2JoPaCV6sIF+4tm3pod8O0oJv21U/nLor/gbexRxOO4L+U8nHhm01KYEgzg0HXdzgzD
fIDSu3YShQe/McE1EdNx/7tvyTCDL56YassgUNEvWZjJuuNqAB0lE/Vn0V2UaMXeGY/V7xrx6ped
scHEGz8Q79W8+AYFx2eH8OLOaOGLciN0t3QLCaJ+Z2pfaySsUZhu2la4UN2XtYaZdjMGmoLxBDPp
Yxa3oG4HvCa/u4BVmbsftWMRgBqF5kodwvTp09nr8dnqd8OlHcqPCwjkyAybIkzwA5iaOAg/UAXC
+JwGP0TzsT1TYzB4WIOq1bB/f3+HXIwGz7edGAUKmeqHfERteNnBdAl2zFN7jndzNVxsVAYny6ZL
d2O3wsVOME0H1Osu6gqiYHcRLeC3opD4Hi37zV8QQfZvvIZlzS2tWfU40ChjtUmGp4AaVxYvFjGW
Ka1vMumebKssaCwJWZeCuKifdKH4cOJ+diJaCUPHr+JietTAAyrkjQIhEDDKFSBVpDSVshgOaNjt
Z/iNasqmIHKlqcBt/plSfKK5q0Ob2X8HY505PeVVDDtoHFmojzRFpjS4HgX/apJO5BwyXzTzFZmD
wMXRPJcBIBPmu1N+nSvepNGoO57YILA0FFqM/YYyU0rzYYQtfvie2aEtilny86O1XPOBEdpQwIvB
NaRNaqUmMdsY4+y7JyPZkd843WPtLYrO7Ahzyv4F9z3TBqF1XaYUVBQ8Q54w14JYwtfAYGCzuMJc
j7hGeEAJTUO+xLL+nwn2XfwYWFQNss9qXpeF0ABRxc4xTNsQyNHT8IFQjvuNF5eobipBxlHyEtgU
yUG5uXnuAdOFZYRCUoeb7wH6cHb+ztfw+HjsuT54ZFo/RzqEyi+Y70nb5RelNanVa/WW5AJ795jC
d5W+a2v9HhpkFJ9CUdG0Wvb30EDUkCwwRLX11ob1CiWkrV590BoWOOAzpXjtE1AxdrJLszvLLtGI
GwVuDwoFb640GmlusISiEiYXPv57lABaHM36oDpIuR3DVu/NS0ADcR3pGueO4xPoKAVSK6l4ZQq5
ku6ePmX3hIjl9F1T6B0J9p18dX/EwvByH5R4wfjSbQSo/jSCrFuHAKqfQc1WuZLSoVoRnDGMnYiE
X0DJfhjmELGgyv5ciP11D9AAqTsdxckjzLqt4GJnvYw62pSwDhFgaCVaKDieghbl5fc5LF1QUiWg
j0+edld5QPLHtAOXkJPRbtxwADFX7XS8B6BPZE+cgGS9lN6B7cDDJKYlUJNG85P3jHg5gh4JJa3R
IN5SPgYs0/m0Kar22b28aN5y0vbJe7fZjDvUe73b0eDVq3T0SDG42pVODQRsA1Rt2T4EcEozC3g7
SqP5gwv+zWc2PFkQegIQr3W0ELAA5A/ZBR+LclgLAzrflL/5rhaLzYUAOlsxNFN1uPtSGvCGvqUI
CrcGfZaaBDMTo1k9QlrP0xllR8iy/h5MfZpVX50oPtcChXZObpp9uJPf3ajE8sTZRLfFsZ/v4PeU
3hLyHFy4ug42Ty/GEm9mua8GAss7zikrffaekA6q3/lc+gMMN080rToFRdyGAk3rWowQDaxoeQeq
xVLfoAYsHt+Gb04v+rA6QbRhPMbyqWPA7DyYmMB1R23YP7hgCuDbxZXOqXMDGvl2t94qcDWcMngH
6j3ZSXBWsp4CcMbKktem/gDrp9FhRQP4kdlCrwQCKvhy8kBi2rf8A1P96YDq/XSAloOMBlBdpsOP
8wx6gOuWmEYTlxVoDv5Si88H/cyhhNp/tluREEU21XnLU90fugdR6G1Ow4NgLqxgPcDW4tIC/izW
piIA+fubboCUCpzt8NFDHRS6rUGyasJJ9PXrgZkzxkHVs35BDLiN2oQB0k6TtJrY7TMghnRXtlI0
QteM+C9XrevWAzYZulBKmWpXLJ3nFTS8vDq/09wTQO2MIkgQ2/dBPC7hSg/RyhEGHRoCmpy3LSFW
TMwDegWABy2TQrrH4+++7xXU2g9EG2evcDua1acTjZtT6GjmFwwOELPY7TldYAI8LrUkvEBOA7aU
NxYtcmw4KeLoY0neb4lRAJ+E550agAQesHjc/KsLn5vAT7SqYOVRLr8tUKbHTQL4ArvAH7/iF8c5
A4eoLHzKqKTOOT863KU21ZMUB1XrBjqWFZSHhf0GfQ2Ovpgj3dF6oE3ICfEBYCtA5O9YiHcurN+t
DfQuoJ9p02vaJCux91vex8nMDyjjPsybdhUTUUERDbfEJaPNIHxb+/YJgkGMss7LfxHdBZXjHbug
QHB3i4QjwXODkiO+x8DNVu/OFY0cmONIbJAR4JZL2xO8vXnFKKXpbFxyUetoSwEpNUp2CjyKBEcb
EzI4KubGqw7cbEpQCXfiUjIAWHYRs2Hp6BRXLIX+uX0ct1RaL6K5W2/fnqJKAOAb1SlSpCjXynfH
6YpJaVExj4pwMzwCqai6cnLLVoidxnTXyT+sWTXvzhr1Mm/kNyiFr+FU41rzuUsXRUxxjo7DApXy
cKObdxeXGJapoNBOWZqutPHu7rA1yBHCrHFug8tgUan7zTC1Hhg3XAnoyRKbCjgBbJOGXQoiNFCv
LPzQBmHFwnt8pclQWJrICRHWgfYCVWKcjz17zMO/o9X7lNDvqLYGYW/hMUOPUbaWg/fobMXBo0s9
tNvooTtl7kdswV0sv0l9gNp3u9km82vHo1uIWE335T67sk4u3dgD9oh2Vp7VDA8BIHvxRY0+UOLd
BxhrvfI0IVBW6O8HchqQRgxx9On5h4cwH0mHO0nNhPCxlvwroIDrqOQ1NgypfqFdDk4kMYi/sYER
Fj1wnxg+UDLVvMas4d1CzMwuxKV0widArgyKjyDlOioY/mvZIwf24md3iXAYQ9K6ijPXXS7IQvaI
saDDk3pQf5ALh3qELfANzeyRrgJeghEF0yTLIeXdbuvnANEDuguGjw4O7ZGjXMPqA+JCYECLkEyl
zJ4usUeLtnbZM014GTvraG7ZTV2icQ1j24SysM7+Kkmg1C86Fe6OjAaoSJBMksnxQk8HwwupEMYV
ddzOmzWqwQBBlxsSW/SMvINNBzn7LRlb1TJS/YIut6BS8imKVOy8urL14LZgDWxCaqeKFS3HUXsJ
40+tfwUFViBZxjxEII7wEdRxhY1k7qkWdKiPxXyreAR4QL0p1NNAObvBuKT1BLYAlBA2wGJnToGP
Qw9J2zXGmlnekNEMdpNGDxtrvvNjZAe9Hfen5L0c+MAcBhzs86n3dEjPdiITyfl+FRNq3AJ4eDeK
8wiA4Kw5R6kInM8+Z/nuP0mMtq/9m38dPbvnUTIpzdB2Xz8Qw3u5sGuNHmFhBvXXrBa0ZgAHHwZ0
cIX1a7GcolHVUwX6wz+A1YCGD7noE0Xv7NkeEYQpNlg0r7xNeGn7dyfrLfH3iQKGD1F5BbAP4KDL
ltKuTHyFmclGwmbD/zKHgMq240E6roqgx+ZmUTelDQ8PBrmVJXyGrDRWpXPANEGtAequCvt1ys8R
TWB35/WvHvuqoiQIymvLVnCWAp1xdapAjGJ1O7hEuPkkC4h+ABVlu5fDSpl5HjP52keybPa5vfSN
yz57JTZVyFXZNIrZBPGNqkbBfctWtqW+P9qW2PfZ77URxgNtiHlEg2CugiTQAeF4UdUFOJMoy23Y
xG44DkRMEsMKrhizIslgZr7RdzWCNYtlmE8taRcrMd7kSSUwUQtekb+Os1P6JVJQXZDs0ieBXh1K
aXwPBV3gR7MgFWOaYU/8c8OoRPq3Q7OrqY0YLx2Yg3EV4QCSLwjFAMFjnU12AbxjCtVG4/2B2BOl
FtgmepXExDg31soXiEO0i/6EO8k8wtOKpYkVmt8ELmH9DbxSbHcjMM15ScJg/qjhx63WJAW15B9q
lui1NWeteUt3YjPuPPb3CuPlgOH5fdVCV5fCDa9frvUDjcGeU4RWr4BCgGeZ7TCmWuzJoDfzOrAU
I1q93vTlisKf2YMeirwqn6t3yKjTcPga+5jAkCUtwh82SaxGwEmcUo1DKI8tFS1IPkzxbQim1MP/
XF/F7r9xDDmkMrjUPN3xMsuWroeyuF6V4gRqx+mjb1z/i0hrwQ+laLUi5XIzMfW9KgNAZ2cyM27U
QWq7PkV5E4W+v7EfNP7oTIzacYu7oDuhB1kCLk2pr+J0D2WuOkQdo9/pisrT/7cOewcDjku9j9Uf
AMGAt+ijIFCmAUqnVbmMb0/hM4+xYNQijWqwVxX/VfFjNEDNGhnJ8/a6xb7inhM8ocQul7qmaA16
KQrcIeZ7mCgCV8oWHA8Im9Na7hFy0dTkAIKEdBrbDsKHM1Cu1KJE8Q6bFtwyRDiJKXWoBgRJt2pt
dlRE1FTYIesD94McWSYzDsuqAVpnwPk+QKYYOQfUiWw+lSKllGLrpsWfLj1+jTEGc0L9j9dT5iEl
7Clt4TRUx9BQyiUorruoEiriFWOQoYMsKAbJDMbOXf9AnjWZQaHv7UYVShEq7YgdAZlQP/utYHuU
SXHscLCUW6QAAWDFle8xt3F9bsDWl+0zuz63wwZwEB7zvBfSoP4VSdEau4ICXkcoVAm2EIgDoElS
4NqV5CN889h2qTeE4JNIbM0oOEswrWvFgTBAufV75+BGCP9ACUR8RIBXtKy4PyDRIQYCwm+sf/Rq
WHoU/Lan0Ml6oGKtraAAcO0bC0a2rcwW/G5kEppkusv2mM23grMNwNM+wvLWMCOvv5bthvWKUaVx
hd6hd2ZuaN+9wXx/gFgfJQ/eQzElUQ5Ykhlg26O5VvBlXTCa5g6bIGEfZsUfbIUZBvNkPRANxXgy
JldSIbE5x3mAbIZQGAdehxU5IJvZW3Y2xhSXrNOsTs6OzAxF6A44EpqlWJoC4VTf0zC57sQ3aRC2
NZmvK8A9HryDpRLBJe0f7MSYgFCuEZsWDBGiFO7ExSdaxP97UFDw+pkboTlrQZLzxELE4VK8A5sT
ur2u5jB6F8R+dDIYBsnitMAcazVGzQCQChSHXjyudFrBB5ayLQrHmDqa7pQDeBUsIawKOiBbPLvf
gMmOgM2Jx/w2v4EuoI4cecxL59muO4Ja7MwCcGq/4t7/0j2VI9e/ZPPaPH6KfYjMeXXNpXjQAkjb
aYTRCsGSQrgbLCnnKPiHbY0I9RvPCTp0yDCM4+qO3OkPJdWtsBq7NyzGvfEBPAg0ymh2lk5EUKkJ
WSxGY3D16lbiENE0I6KbuzborM5neFw3O8fZPVg6CUyCaLKhGvAOytAHvqHUJSOE8Oscc8g8tYvO
B60SKnvHKYENQnTtRpi0n52SS3U9fyv5cHpwq17e0T04+27BK7WTcRn+3ANafzZ05k/0bJpmmRA3
NcoX61CGbty8ErMHGLKqbnbgbyroV1FkaUZN843DB0dNbL/ehvkAATOnXHFnZJ09jBlYglTd436w
4u7sMxXzvAfSBTh8uIvkkSlbnPPTKUEvwyjB/AyRplvfPpBIQH4WliJ0JuBTRo4Px2T9RoT1acYA
8cHCNeA6bh7cDI51snizC5MaTkNzljkUxXXTSrsSnIIXsTlIT3r1fiksY9RQZzGjY93doBBWXKy8
8zqDz5YgXuo3WtY94R7yCSU7Lhrp3a4gJ8yeCpVC1UpQJTlaEaVKR+pX7GLCWmnC6c4vjwfw6gMK
ZRpLcwc+Le7XU/fOG6GkchNidpSU3O24Ct+NQf1vfHBghoiw5llHXtYNwoQyM7nwcBG8rN2sA7sI
zzXgBjvEk2AReKG84b7vyB26nxpaIAjtUOAqGaZn3UypCOrvKREBFXKjdcbtl/NcH1BvW/z5CqAP
wPkRmULzJeU6o8D4JezHfwovEUwlKit4Lb4WNX9MSggb0OeAy4wgoldDhcyDTvCCq9bEj20fQvin
ALL7nzUUXXxBo3UcJeXg3kAhJWidw7TefRKLvISvWm9HJLHWK1TbacM/NhD6rL2dF8yzoGtrs+Wr
/6l3GzcvKzvp26HNGVo5rOfk27gNVHXgIdytj8ZC+44yzyFe7GvtDArWpJ1euuXaDEqNBIqsxB5D
il9joyXJuzPP9AW5Xr8GUQOhZ5B/R6felLgxajv0zmcNGRh0XmUu6ugkLwuiZ37DV7Vp87mcr1BC
z0kigteCfk/Mlm+K8HrwGzCFMH6DA6BwjjzI0qKRMPZDOgZ9I7R1EPVXPMTiOVNDVLtuNalSiUUt
snuAuXTXLtas7PdE2v1swzl4W8AFCR6J9yJJjvQR6spI8yZGaf3C64Jni7o1cO2syPlpruAxWDqQ
b/10njvzCX3pyc5Ssw6/wW+R/1E6x8EuMemMK+mF2PxELqRxnKCAbYqIlCS2ylR7ncxSrf0hRpZz
3PN3uv3UgLCMUrA6vnXRQvQZGei4oC/iyvxIG1Ap4t23PTKR9qfuXvA6ASK9KAIltORyAhjRLKqn
2HcfzjWmCAwZMEgIzV0DHixnjw4hNDgoIcRmA/kwAgxva0dqIJdrbpItr0HgIoqMByU4sNbCFdL0
b5yKuZs4t+agjNj3vV3jpqZeBJkG0irnIF46Wd6kIrZV6nHyFrBK6hdo5NKpEucDmYPjFc2fYJsq
zv7kZBfvc7AeEHTDlHhx6Or4Cr+VJSWbmixO9mqiDAUK22zuypX0ebldGlKWB4XuTfVtLBcVCrXY
kAFWuUiid+6jpAsfITOOOjXWEQj5blWDIXRjV0GjbAeDG3TSbzC3/YqYOZ8ht4pbfINZ96WiM8Ls
6mGwqxDwtWxcQBqWLOqY1OBcz2YTFCJIuZ83Uuqwe1CWBX6gIgGL9zZGCGrT/KUTkVUtcD1PignF
1YaQDq+5I7lBQqVuNaBUc5bwYUdiEW7+Us0BRx1rM5qPv3xG9GJ12BXRnDAaxc4xoRLuRt6rYdTB
yxF4YDGFn4BWJUPUKnrno1EaN1evxQ6m2Yq9AxL5u99cGiYfiCI3z8mCCxKzPA4QyTYynpnJi2lc
lXqmFtTL+FjpFgnl00WiyvyBd3ERajKjBcec9zOaN2eYxoGab2glSt9Rw+UyURmjSXf6kf4EojO8
1a0W1ZzAnIbpthXg9bnJsPS0rtTLmekYVcRDA05UdUsNbzs1oH2HV4XR0MIc2L63JUQOyz0awiSC
RK/ytHgDmojfT3rinxGVWC3h/HnB0AXBivqVj/sY2aK54pxQtNQgsCP+d60aH0axqjBeYbWK9m+n
ueuX6FYsjpu9BJZJupuQzHXUQP3qMoDapXIaxvV2qzApU+/TDI6XyZUg/G4c76bNR6d+wGzjru/3
vQrueDxF365c7i6r48Ouvyz0SrvBEU+qZu6qQUWqXGH5MgOZ/n7Mk2xyLY6a+/DwHLTisJmBhjmt
6s9p+TYqnSfIf7z2YeU43Bdnr1L//Gq3PsEj6u1eGbQLg3updya/0hgmdMuB2t9dr4CB8/bLhd4p
Ghz47WvXPzeHlddPqTa91cbX909MyP7Sqe16l8ffkstHBbowqTU3rxvbd+9KzZSPC/cimntYwbhd
L3qXhxjBSaEXp1Hcfl388i7cc6HEslHLomDw4Md370UvEJhtBpW331i6p2OX5lzjsFuoby/IWLIA
wF3wCJ4l79jykHpe/kFFhqJrdrN3d7eVBY+Styz2T8S8qp3ySULb1PKTgEJUCBW8WpNKRg9RNRp1
ip0UGpFY+ijpWY732UuYNDNWfGjYgfoBu4SZmtg0JDqYIOgsxjakgNHgTDYAehvihDFSXrRxrWkk
mg+3hAdz7kB+A5khbdm//ehpoff6gfDk40D6ROSIT126TcJjGF5TCsaNKnQDcECxwDx7p2rIR76Q
LHxLpYnIIVf5GkINArfdcduqDz+04i1KLRxA4ut4iKqF37yIb/tVEG7L8LU6hBlEWWiOEDr/bBNF
0et/YAffo3SzB5HeZufHkhlecHcY8HOCCJS1VZAxDT+d2vpzcGoQsPXu4/IvmyTCnmy6e7YU1j8j
28oApK1Wc2dFkdMiDXw0HpEJPVVEBuTUr717hVZ4RpU8GbCLZiyTO4oT5zcoofbvUaVIOC69IV3d
nF4+qxjD6UoIf15qDovR4Am6yYMdmt45fVaHZEgsZJv0DlHvXRUtPTcBNpLoB7KozrJLwHcE9ies
taGwCmuDtP/sRevr6NhpdMDlQ0CI6lCbZO0v+B0KB4md61hj/xxYZhtoCC77j3Fm3f8gm1mORXza
efYZOWOMxipkzm/7Qd6yu+x/7MJwFzZgoEWgMkwWtdkuqHVqbmI9OwfChEQwKR0JYH4a3MbvIdwO
zqHDsMfYv/OqBImV8b7ez1DMcgqQk2NtpCYCxIg1vimIbsejU8DKfW4hhceqMCD5et8eryaZuUMR
CEAve3dYsTICNkB2WWOK0W+BMsTd1T/G4zQ6mnz3fAQxeoKJi7TfkwQ7Ghqd7M1ASiEvr7OLRrDE
lMzTc3unTOmAPbR0rwy8HavMkjJ0Ym558X7AsG3SI6XCpFT/Qy+21VrvmrhgybDAOGz8MjJrNft0
8d6fknF6/L0KvQdMREWoWSnEd8iRQQV6PA2fvSyFIuY5rrTaN6RHbqN3mhj1XHWd1fW6LXF/YF9i
yrxr0zhGj64N0/iVmYVCdblLrpH0Ueu4YpHhM5J9SIt3GYYw7IS9A+xUzMuDBN8Y3pePiXp6PRN7
VGnMpPxQeImX2zKJ3vCZhC2INpZ/DwsWzM0nvJkIiE+wORmMlLstovklpOGLG6RWyNbZxaJDmVgn
6cTDy9gut6E/6mElnO6Te9UtHLv1V3hK/VfDrr2ny8OmVELLiShIrX97Wfdqu5RtHpd18qA4NR03
3k5MRrcSlMtBpWhgl2OCQHIH3iHApD/5J0ZUPXNfjLbJfVQJXuBtMS+IQ18YXXoojy/hlW/5GXn0
4Nl9dq99ntHd4NtkcltAQkaUeNaYPRbZJBrFfexELLyo3wgQ56Pws38KI/bX/pPzPN3GmoABoL8a
jLCMYB9bL+ne+1gv9z7GLJ9e/C3/6i+MTf4Loz4c22E0uvh18mJ+aw0Z+eK1KMyA2XSLgAeK3S+M
pt9gphGoPM9J0hLNvvEpfE6QwMX76iKVAQEatLr6+Aofrj9iRD58RKZpq4AIxS4wnL4OjBY08LAv
8DhPCACZ1cny4MNr+4TcFuPvigWxwUzgK5p/Ym4+T+noFZbGrzBFeHo5xRZASuJoHI4+8zQZJsMP
ReTjGNLvzNpxi+8Gkw0swmeMAfDGYIg5MuI/MFZX0OweYMbcXwx5A5OGAn/V+FM6TGgPCbvrXDgE
Iurp+BaRkY+29215pQegGWhPPwHrWplEGUP1BmGjKNzKKcQKUs+IxyS7IdgaCosoXPD9CYDg06k8
Q+YR45YvwuyE3XxChjuP2CEpcyWUMb3aQvmmMAoJhytks8oqqK4WGvZs/oXBVggc4V2frH/6PiVL
VPZVYCekrxDUCv6zZedQJCFB7846661Lxlp5QFUqgwSi0hjIEfg4SAWEeesCO1LEBGeT8lyyXKBt
QDi/zUFeVIVvTBRIpU3w5vF8MN+wNfDsN8wlzNIUtqVwPZ2Rr0CVGtFlm/WYb9iYYBs839pQMTI7
cKR5bpfWFwqpqVWnJIz5ALH34rNe8vFrXo972Lp5PMvJZQHlJNTEUOyGUsIJLmXnTgoG9nbqsIBF
4ksywSJ+dSVG4bQA4J5ccmEPMo0A5EFZEmWAUvq3sr5hREo8p5ckdvL7/fg4d96KoqlgvHQRz+BL
Z9sTXrG/r7kwPW4hK0o2wUxszdCwuXuttbJI2SQmu0Qkg5pvXvycsPQ8J5cQ15pJUQsa8EaDMcnz
SeKWzCZn0sma289uJZAU3H4DvSAzEJ8w6mt+f6djwjJWrpvJpLF+LCqApxbM/189t2aaS5pNAsRR
3EIIIqSiOH9gJ+PYgwLymekVAFg0y3xNTiSywNZx18lwEypfqGa5uphSSkl8zvoC4BgJBNiFM9Px
O9g0uNdYxmF5lFEnhn1s7GH6se723X6xkN7t6uhhZf2H9UDIquK+SE2mZif1Vc6VImaS5cfbLoRF
J7FUU5namSV4JljnmKT6UCX09pDgJkA3IJkA31TGKCAjlNgU2wCE7I+Hw6HKmQcV92ERHDp1Gl0k
O1ITBh3w2YiHUjG8gZDEiez66DhNfvar8ua4Kv6cV/VNNL2vlptoFa/eq890773aR28fmUl7H8CQ
7jU92NJ/694Vxyp89i+U6FEeSVuTTkZcjQo1/aCKN3wbVb1RvUawI69iA8OrAyS6KueuLnQP+S+E
HRS4l+2K0UtJiMlOHHdTeDD6zaJxT403ViNfgMtx1fGyU7MJLYZfpDivvD76R7/2OhPs2h+C+7Xe
Wb6dfQNxpgY1IAVmQoowoxeTVeJ7ZhHEwGQ993pOf3n6C3OgrtC0OoS8FWBQaH1BjHWvAYbytYUo
JDH++JcZlBGTqPb9nt/pzVXISPUZUVVDuM+OOxAgFNpMvgbznn8bPZmN+VfE8CG6MWvOnqPP5DM5
2wRMus/+yGTFCg9Wob2jYq03n5+NGfh5qKMmn261aTz75T2kW0brt4qS3875S4wgI/kC4BIcpP5X
mwWPzMk7hJdWrRkv+9dWSuaokVQh5asNrgQUftOYz2Z8zGagED6I+t+9lRdkufa897p0Ikzy/Kv8
Npe8BJQpQfGWV0WJgahiZJ65uRjiFavU1NcJQADeATJHLbN6MVcXaj5b5odluWnFTesaHQiiZsDI
ylYTy534a8W/8H6wSDgCcDIy1SSb1cXMWsJ+Qe0dEXSYzFFPhLwwsq5kV/Nv3lgyMJq+zDj/prSE
z4QgbQMVn5eZ/n0gM8uMF0XiVCSrxJRFlueWW3Av24L7sctO0SE+Z98oi29QFt9wj71979HRwdv0
i1v71Xm0G37DX/5UGODwaVEJefTUiRNUrizG8ZSKGI2J0OPeMRJ6nV6nM4uNzuBk0qvG3McZspPR
21XF7Mmpzy7O3aSQ14NB5mgAz3nBwkJElira7RJunKP5CBpWXOMbbHfAOuQfAiLJfKYOKj6olKTK
caZLIvDibFRPTWQe4PsehaydvXfea3EEkDUb7i2+doY7HNi9HkXOVKRmXuQy4plLD8IxATOrHMS/
8S+z4Yh4gFGd3UYni/pU8+6rZDQzPA+SkupQCP4GRYrGH5c66s0G7tAdqu5pWDAHq8k1f3XVSyhU
/XeBpNVoMoY13UZMw3gy6lq+xl7BL9V5Wh29yhT5Vuc+LNmlKUPDuveedLm6vebDyd0j3UB45QeJ
jVu75t9Xt/bn7zQuhKdxESgTa81ub1/3LA9gtq0ClWPpKPp7PW0yEhfMWDRe/Wp1mF5QrDIOZJZ2
UF3xOyVB+PsVszw8T/dgoUJkgRswXFlv9ELahbt035cvkjUEOTakIDbFzX5VWPCC1t1sjs7T4/Ty
Mo/T87QW1vu1sBEeq5fgBFEV5SCkm/bjXWZDt4VSy+0vWdq1UXo232eT5waXlw0uf+/NKbHemyZ0
Rs1F9FNfLCc7GIluUMSOKvD1QJVtJD7wS/SV4LgFIdmJTiUbfqcPTrbbCGlAoejvp43MeysYjjlD
NIwXRk7BEwFMqyG6WPbQh9uqQbh1YMPJHDwEcjFEzo9rBCgIl98H5IHxjquiVGSOliOjvBfVAOYI
5HZNdwn7RVBpZwglmdVwGcJl3vsgDngI91bpTlAZpbLjVDgwIFF2ymxh/IKavYLymO0n9WF5iKG5
/Yw+fasy2sGGs+zuUM3+H09ntp2qukThJ3IMFBS5pRfEvos3jpgYUVQ6EfTpz1e69hlss7ITNQh/
UzVrzlnJdxdHQ8waf7PFfUHvsgmU26kU6giJnTF8ENyun/De6Hk7+3yoToBfwqaAjgll04WFImEz
HdpCmIX4YuMWoQRRb3qB/VYGaQiwaGHjHe5GrUkWFdFpY2CERjSXYxbwpRS0DHvG9uvPYGYTjymj
Gz7dD+/49YLtVrB/3elpQurg3YIXGZLZnq9WqaOOe9F5+JwWF+sK8na0M+6ecg5iRAi8EbqNzWOD
L9V9Q380Hbk4IS+OBjCVqCw9TbxKL5XXL9w7CxzPp3r6trZr2Hp4DiaEi+NMHpi+ryhesrQLTfQj
VVNgD7UIOSmLQOSGB+SVNqYNJqw2FwMqVO/fwNtYfjxtw/vCpRspFvmbfZwYiALYJLwzFa/z9/n7
ubmsZE6snpu0sOX/CmKEIBkmQ/EHofMsJeDJQUQZAjWqqE3Bmx3KJJDkMfah1Fj4O/8RnIaPIP7b
+S/vOOjNe3OZHru5LKcUCPPhbXVjmsgPe+iThtfhg7k4aIIXeyPJHT2fGOFvHapYplSe8JyFoEk8
LgyMFBjntkD8x2SayS2m9RVWujRXWolMbhNPahihYEFcPZaJ77pvpagF5WrtvAduqAJsyVfpAihv
Wiyqb5rikSBLc9xJMlPh7IpUULgSgo+jrBovDnIN5Aqg2cBxBR5e4t39g4f/hSjbuLLMEtY20jKu
MItPVNp3p7RLFqKHE89EpC//p1PtlPj/kwO8vJ917dLGz1NcgzLeZ4uhrqhhxzkEpLO+sOC7jG4j
qpa30dN+Ef61MSpgOIa4478PNrKoNb2vehspyFJPVQm1COr9vnvnrD7n1CPUk0M+BvV9+SjDi8k2
KFvh05WTXHsH5G5T1DjQCBC1SdFsfzK3lGK8xoUKgNsKURDvOBIrlmKYgTrRUBdChbTY5Wr3/s6/
59/+HwjEZSJkGaFoC3H75NejLk1Du0MgtEn5ftwm5y96mkH9rb+fWL7SLk2zjE38W8KcFpVwgc45
G8qfgoi5OS/UTUk/svtQwWVU6/MFN05ZLk4d3FK7m+OsXMkskTnS+UPf6WVDJVACUeFjhaXTPvL4
3cIl4rvZHEeYYQGkDvX5wxUHsb61c2TXrdZdSq1e5SPOH5R+7neRp8nBk2CCPiAZ3HGrkxfIg1bV
2Jzl68pvUZEvaYmZhga2YrQBgK/6DGjmPYTtilmNGNb0vc/xmb0iIX2u0hntuhfFQmiFD6Gq0AIR
kxBoVCu4LBm/ufL72yR70/sTCr4gEqBsMZVCCIow2SD8s94JK+4YAvWVMN+F/iYccyFlX0cicWUZ
hqAg2s4G7odon0gWyO+Ya5+IQYaSpAKE04xeGcOfwF2C95SSO1HQ7Vt/B0cKLg4tT3MbXB3aTuz3
3LaDn8WwS4x/t7Th3XoOxJxBfcs6P4OO7lCWaExE1LQbpFAU8gjFBhM8nSZIbE5TEdcIh8kgnRdd
t6jDJRdHVy4EVGGVCZ9ICHe9FTgLHBk6i7lCyvsUsURLJHsemIezI5GkIzkmJPpCHeQ0QpRDth0x
P1FZt+lp+La9Ezc89gPYE/ITmnx4YvJGYYbnfR7y/7vl3S3c1JHfdjDS6XmXARaRNzo6yi2F4unF
vydxOf+I8IXu/lgI0V++Ew6NyDrL6UeO1JgzTPah75uClEpG986XcH2RK18h/dNIyUoY2Mp7Rfzc
G+19b+7wrZs3diBmOJRAUSpRnifSE5W+PISZkzhjgbqowcFq3YrC5CMkAg/Ac8prr0VC1kBHFvkY
gwEqL6CF9JMVTZnodSjpDyjuYVAzkj8g2lg9lFI6DV6gh380LUIPFomWeDgjRN6sCBHu7gpjhz0l
dXalNpxw0UTVEXV4sYt6I2wlWpucfDpBViNiWMrxACdEbYxHUQCK7uoM+YQKBa8VWY9EAKK9Aunl
biPz9mRAC2AD7RpjKHELECHzwy4Y7NQ47sMLe4S4IfXfmm322Bd3rce9A3V0sUGaxsPPHKYtwD+L
RH1AnWsg/hWSjkIYh3+VQSUpPMlqZfuXAd61NFdzH98tT1KA5ltzl6MzIbkc2F0IxiTOgSJPFTfJ
j7GD5GFykh/zh/OEtuKMbPoVcvXk57K0PHEpRM0qL5CRSFxhtgfUPAl3xDBEjtKHzPxxEBE3EfxE
HMIIsceStxd6XzIT7TnSTcS3XTNcSd4HbWoaSs4qWJcYuEkI8d7XRAz6MgfpW6H5VnULQVE4pJBB
B/TaQYbzn3xYEC+5p4w2DrlH8hClG1X0mCGUT7tURtzWXgCZp9xxuGLFWCZ4yWQ/QexOLRYdseqw
DgeSTOlXfJjN4KxNL2NBWuRQ6U5Wv5GZbPw8wIpj7H7gIdUXjRYeqm9oVMRyCBN9kXkpDZ34hBxN
100GDGsJA0/o0jF0alZC9vwLbMdkJhTyI6chC58sfR1AOVFkynoofPYSeK8GYfocfNCxfFhRhSMO
Ayc7Od07jBGZTUiVfHFElBkINYBfweDHLMIplylr6LI8UFVrgWUBaBV9k9eVyxqyI1ZAYGu0Y8ej
X3q5sKJH5zl/aJ4ePvMOWgo8FQm0ABxFmyvT+iN3/0CIyONPADdNIMtqTkyh2cKmkoijsVq4bfVY
W5AvDURyj7UkxmZzUrXVL5jFR6oLcm2GYiDD6BAvGvri8PBjc0lzg7eh1NNWSIqfroQmx0mF6/Xs
PMpWGeHhjpBOG+sRVS89akve0c2savM5aOc6p8g1ec2a6SUsLjAHqZCNMa7N8YuhFfEipkHfa/ac
9BZPnvVApkxF9Sz/dfCuOluYBpz3F47dojvrzo7L7uwenqJTlO1VWtIiiugPkiX2WXORHr72r31+
aO9poTJNprfxlQft3BhIVyD8TFRoM2Ga6wkC++foMemv3HLWW2krun5z3BcVzcN0GroJ61+Ua6Jd
o3UGB31kTWG302T5TSHC847E2hghx+N+pFG6ZJl6H6LR/OgQZfH9TBLZXk+kxaTfPDAsQFCa0uO2
Rzwozl8zWVw/rjYSQn8GGh9HWnMf4B7xhjTpfK+YsujemGdiHyindX2LHWSGfYTmTCkM0U6Wt9a4
7z1zOCLDB1FYnp1HBDqxDIJl4HxNNHMtXgyyuYs1lCxgEizyRIaImIvdoDAaX0cbWOuNFt088Uri
DZbfy6+vtXgrkWgCh0i82jjVEEIU2bkRtKvhrvQVfMDCarEjFE5teR3A+9OctmxxBqt8cX2VgElH
n/HxnEWIih2wcEglOsmGMG1Ymxibgi+IvVa+vkDRrJF08CbWko/xXTCoz3Q6ArER3Ib02btDjya/
n5TgNbuxYDfCVkzocTY9k3d0C9OBwhePduN4dKIhQ5APk0E76HrtAE/8QduD8+jRdE3YLds232VQ
EzsLHZbhkewq3Cm0a315aiSkRm2ujNte2zsNbn/aWBsbEfl+lAxPw05lnobavLUUxFeG/yXM/Ik6
UkfKBGNopuwLaJf0xIIIMOrbhT+BgZztZaoznvALEIn5MfoRE8bTgL7C1FLB5dzOzw1CZmnLyVb4
19UuGZO1Vqd8aSzvETyCtWdsjUgOORdKC9EnY9GjeEWssR4530+4kmbmlzdXGXSntT0Ep5SoosUK
OMyPdpveQ3AX8aW++VQ6M1Q6ZyzcHZ7taIt6Qt+eeyRXSa5NM1NREzqISliBHu/cpnLr9/HkDDEi
GyQLGWaCLcoQE9zn+gVi+EbMUnd5t74D6/sb4y/5kGIdKA8ZVi1Pbm05iP3rLw8Kv+Z1ouDfdh+1
0X/RmcZR+ZeUyHkR6VXmw3tgrlbNqUSykrntZTHFle5te5byMjoXgKp+DMRgHjgKjwYfv8bBXH9z
XzWOAvj3tDUiWfkDKvFs1yqCdlSPH1Ms2eS9eBwt9W1CJn5jn/mSgWbL0gpV0qlNvHt9ak2Cb3EN
geXolPTeXXCzJafiDhPm+DOJ/0Zi21fM8Dn75hV/AqTdsM4CO+AdxeBP3l/c4gQ1f4w6Nsz3b4AC
v/yV79ucvXyKJ1aLxejOUYxaVMLo6mKlv/nv2e/Y9UI+S+x/p5PrpBiBoJYLxW79CW4pF/NzfY6I
NKwCYF6gefnYmvvizcXBUW5LzdfrIBmAoHW9rpejSjRGT/dKSvBk8sndYvKVnB23jpk5oosln6yD
WWo5OVrf3CmWGElaxeCvZHbWZMR0A+Y9VUoe8ArerpGIJR3BoOXZ4mcYyO1NMZ/D4M0qx6mr0GGZ
8oJ7cY4gj7Dn7FsgP8U+/n3yzwEua8j/dg9PMvHRLQ+b7edzyUWkxYzVCloBt5AcXZ4hRcG/Obsi
AaAVhnhIL7vWksXyFixZEPntJ4zDKXsTSR0gEmWNmMGICEgOHHQ/tQFpLfBxrYX14pVOsykdQlNs
eiRd7E2lyogxBhDa6vfPGEwvgDNT2Y+v5orfANkb5l4SH6B7thzZQMQiaSGVRdv+84Fx2JoVQWz5
rFLOJEll1ST+C644kr8drgTml0OKmfr4PHj8XP/gCtIEZFoht3E7U0l1c4cXWQa0ffFblyDy4YpF
6NMSQ7HPCb/dRD5vtpIwls3glxoHX3+TfbImV7aeV4KGFlaSnZmkzi0MDs/T2Hn6dF3zamwncXd3
erP+qI/1ZOlf95IdtxZiCy5p9oVn3YScDUsfjuby7r0/HhMW4g9HC2/43sjgqwENfsemdIQQn2Z8
yazEFTfI21TGAvaEzOyeL8NXrDJlZshjR/Yps+Mzsx/Mb0BODgpqm+dGlinl5wk7mxGoerJk0uFX
teJVVpiXp9mNutFxKI8eh6La9aRfb14jZXDz70FxNOmEAYPv/X/K4P5GvD5vJV87QJ2Z1Z3m8exh
jFpRfB9mOoygdblR2n8vMBa6yLUgPbq8SU9I4QkJL2s/13AunkaxhBTvEfBxnKDKLMcWP37J3sUJ
XDT5EsuiPiPKlYozQTTRicS2H68HhKR8R3SfOGoo5iviRdEmnCGQZJShfR3HVDWm9FrbVD/sORN9
NJvtF3i6AFii8tXFb4N41tyjCeYfWj3wlWIjFYSiDLEvMYAwAFQaXCNazg/VKRiTsnTYD5ZpBehR
Dmo1gPfl8DxSgwfynoGsJnIDpASasZnc6HV3Ayzku782kOHnordHNekP+6Y6g5K3ztYaHazRKB5o
Mblv78sDLG8K3/WhJkXISDJSeBjF+D4uaZcuJWCpHtO0UP7pAA2QMogvsY7ehIwAfEFyd0G1JL3P
HaTGAZ1k4kHLpwuj03LFKR/0wKb/h/imGouPn/3b0f4dr0BQYrooHjg0B/8CC3WmQENBFXRjkzYy
3v0nHpBpBsVPq2O1x3KoY31+XTWb68qYKwHS4imevMGN6zpC+4MOqO8JigHG7tGq9C2VhwyEWrCN
jlDkXYKniWhW8mKxAzk5ol+9Rg06ieNUXNZRehJ5Eh/L0athtZ0OGHoQNPcGGG4YTt82xdRDMhcJ
aCWH+xzkaYJS8BAxGGIvGstlb0WXiM4QpyDOg5iP/QWOGsABAgNkrmR5b2vrOakP6ZOoY2Dp4ARN
Aswz5BDcRmwJhFohtnM1F6+LtFdCv3ioRdL/oeR4uCU4m1g9P1DVD07fMVWE797/cTOZAC8OSeYE
CaKv5Dvdk/o3GAjjk+H6sZCSHFe80gzAozFZ58ywfiQV+bn/Q7kIhAkAa7axLlnihh1tw7eeuPrS
wMy6+cYbsVJ5oWGd1wbQxM/DxIxYLMv0oM9Yl3Liw6FVG4WUksFcordF0vK27bkHsi5IVNie5gj8
xp1x5erbyiVIzJyctEjeV+5Gy0qnQH/XbyWg1STVhGx4HPUjelkkM1RTaCfgXUdwI65+NmncZ4+2
xrROw+IOTwk6UNm7FX2c0WnGjk61EwIXNsjcUYAx1g8ggT8DbRNQJtp/3T6NsHvIvuhz36x7+Lbi
SaZv1E1cBZfJk2gOROVjIK237eMLPIKB7u6i8k9ctgT7vAy748tQvjfm58FuSzWDphyAnTQbWF1X
vWlrDvBKvwcwsicW7jRcxVyZ7U+ADcEspAHG0wPSsF5z1SwDZdRM+gjGvlruHX7dwBimYRyVqHfi
Q+WX8j3g3TnSB/K4RHQS/6I9BtvMEf2ZbCTZeysRr17ZPG7IxRP7j7Ze1lItNien1dC7EguCeK6h
+b1YMZ03pCe1tqpp+p2Pd3D83IsWXO6rFP4STNgfDZe4xrydAjgHxWXVRtxIYOCcvrrBves2xEQn
U9lwK3vjL4l47ljmsgdBmzJzF6KtLY+OnU8+oZpYJVB60WkRki7IrInaCPxIZuZL2VeJBd55uGy2
aaiN+lR7ZQOVmi+5udXliskDOwM27drqzuugH4k2Xl7RYsG6UYsaIGb7FtD8c4jpuDSumlAJoSSi
JT4Npbpg6OXqPvygwmJ52QvEkVwQTCmQSO3jA7IKksKaOabbMhm1EvsP4NA16pAKXs1dTOqzcRUh
7figNcKnEaYbPHIBqSvIWlIAUDtmebKus+ss4bgtMppkLY4ClIoHOiKXp1niRkrjDrrUC84j2jXA
YZwOkBPc5jm2jpB9co7z+DhNI0jS4xeWSBgdBWw8+FAIanjiK3wBE/YCCSpZHS28uebEuUSPhRXo
09NAmUB6FHnY9DTUvYvfXu6skeY+h5SfvnrufZSX5CtUlZjoT3TNfhW1h9e2r7RGfRZevDxwcYQP
HCHXOkNtF1ymTSMtukoUKPIMuoGtK4a4+h7oQrxJcVrH546CeQCVg0ivAER+vlvBSDuYeHD9o0DA
3SFh2OZ/msf/MazoEvJwaY0XqfNsQ/f4Tcu/8OjltKLlLRQv+5HiJ1OI4oU6l7IMDUiYpz0P0E+M
gWsrJKqVDPvv+3u0pBpoxcRoAk1+Em9QRUfqE1IfERN9WWGff1QbaaE7bABKZWdsWIzlkOJmGcRD
Guoo2ycbnjoQC1WZoO9UfilDlfZfNv1jQJGISXk+dczh/Qdxha8g6+KiZOyVcsjnZr/ddLwOW+OZ
wqx8zZ3TKncoO/L2NN8hG4LcwiEG5x9oleh3LBboU18mywXWVWIaWDu/otf47N2jV5dp1aJ2QoXN
6/a+NDhVwrSCW7WpIDZVlNmk1HYnBtSnd9Zu8VyWg1Ml00Jw8g5JJdQk/BzVfkXLGYyhfVrcUNhR
f1NCgxZ3sOXq8ai3fJ2RcwipetgKaQEtVZ939QB5MUEF+AX1IVrJEiz/50zu/z19Kr7wJlICjg7P
ws1i84ZxeabQneyo4113TrEBlJOf53/GHPo77h3XlSyyCg4eUhKT2yRHTOXzNLuOWODOE7GvTXFZ
ksKShAxSGhajAdw0oGFTrhVfChmsV7rXbWkBYx57poqG/Jd94pVSy6NnmxYUFNmN8WlEfYM6dPXX
pye19KXuTQ3UE5Yxp4420ukTQ0sriudveL3v4THiMbl7NF6EdnyevM/ozMlJu9PTLAFpwEij4Nxl
f6H6BiJ/7kgFnP9oVnPa00Ho2eEaXgxvNz0/10bu9VF+3n47qVOHPdCWze454GUyTKHpUCa3VGgg
nIg2uGIunkVd1HXpRJm9Wj5i6zTBmpooBqRr2OSHHSXa3Lwdzod83/pVJ7XmHoF7WEJptoOD+ySl
A9p93QQZnmDUopug+Du/LGNKMA8S0zhFWIS0k46O2+pA+LMuwWV1QGU0Sxp+2BZ9y3q2xkqd0aj5
uqyidNoFeM6g6SIgtTtbGl+imaGXd9e+48pzNl+Hdk03VuizUFGcpnSQPSElPG4vex1wmveEfWk4
GU0PEVJnYetFsH9ek1rQjaAF/023j8mws4vaaHKRwNENG9rzultUTsYpHYPeKENMfvw9a06sOTsM
yPDCpphMPJJZjzosgGa4l9xiojHqt9sM5T5t21RLBFDsYtKHG9b+TPsTdwfxA4PAMpIa+racifUD
pgZDqT6+BlKZFOOOzG2tP1Wnt7NZqIZQRrspAhGnBBRgRqfyX3W0SIOKeTZ+QXClsPD+T89o2Ywz
iHZAD4akC4mUgcILAi6Rgmimsi85bl/FL4Oa/5ClwAiGBKxgeFN/VxxSPd55rZ/xG3pBbq6xEIiq
XZn0KUF2Jl1CuhbNzUGEzZ/18MOApKsEDadx54E7RWWDLAyHHvlXoFt9RleVgwFs13//RH4riK3Y
lskhhrFg9eU7aCZEJdtyKwqY2FkXdnR+uexzUnz5WO3SD2zav05iBZRTcM4z1UfBOgXpZGG7TGl8
9U57SaMpQ3cpRHf5yrLLI/fpXsXxpGWYSsN7wAM2zzfl9IfPepQ2P9RJsTF/EWhvpe8hlpniVi9/
ng2AhXtnxYedJQt46ZckOgiScOjpOQrJvD6ERsSinfzJ4n1rI++0so183xC4/miROEbRQjb4r7wl
Ox254jaiqdEAErhwnjkRTzO99RA268Nav8BXKWm2Pakx/2h0JueLTsUit7sRGmQeR5JOc9L2XlNZ
srkVt3A3pMnf+0YI2i7ehip4N0Y+BAjykGJRptjIRomNhZC8xJsoaMf4SGbuUfUw4hniwtDDmwLT
bHy5TPc+RzaLkFjPWelQL16FEl0KW7mfjKAtIjBp2YcJYUTPXEOVIZcF2QI46ruocb0GmLGYVol1
XKg75zWtczsB+ewNYRe2gPhAMscNbaZAmfhJ3YFne6VgaTeN05k8Mq/As/JiG5R9PHM3vqzQlJ8m
kNnuq8vL6sBWQXQUqrgYbfkb6W8DVAdajSbG6+c08oM5XP48cC3EILQ2UUsEKjAMiN3xt2IFIdbJ
nBMy8rZOwxZszvBUOMHJHr/oC0unO/LK8cITd9lkgChDI0mjQ9osZ+DBprBvK6OcHY/emcLzTpTx
LyrUNH+kLvOq2CUvgwsGM0jwb9aZTMbpkl1Rpj+jt0a+RSWv6cBASnTnSSPlzDToQ08fSHXQOpN+
Y+UocR30cWKwJ+h1PH9Uo+cxgJLbgG833gUzErsIq6/eb69Tm9necAy46X4DF4+xF8IuUij+IC6P
HxOegO6SpqGQfnNqJ481/ch2VufsdNvOje0kTWxEqY/wehz0v7hEz0d0zh2aaF7ptjFHLd5J3aK0
aqoCFQVyreQXTsLvAF2jNpP+EbH/HCnUxYdGG/Da8x0SPCBNnwboY3h9u2NAdhDyMmLUbtc71X6W
ew/FxPWyxmyxTSm8om7cN+M8uPeih+Gex9QH1YfbDp/9odbB7lJd5/xknVIe7QB4JyH7SYabJjVx
2oH77XCaJp6Q8JdoA4w2tJzrNHYpbdHAz4efz+h94YwJQb9ObM3B2xE6I6+Dfo7eCTunHG91nhfr
0bONHQoOHlD/b/RgnwAJdcnmk0Cjasos6lOkpQ14+a1ZFZV6oXT1BgV+DXqUAsp6xyGZ8xFToRbr
3a620P9mLNxjBOmta8QM0pmUdEGIKd8+sOso1zWaAa9pWa8QHOZ6pDQMTrO94FsCu37aO9cilEat
/bj8MeA0xvcOj6SbvPH1UJY1FbIWnl2Shv9LlJ0EUzGxIe3OElpR6Q5uaos3qeSdSD/exqUfR12x
MRXz54SZZvcG2B9Qg3v4/cEjjHHeEGyMahxlW1lbQOY9SrCsNrM8Dk7bEnFalB8uHfxlJrnHgMtT
q70+TuX++Wl0L7zXup36JWxirHQn5zknzRUsYAnhf0Az1UjJlwh+NbNN1XiMRp/CZJftoq59pePu
Y9y/FBwM3JxWXyxW0yojx1ZxCZNWgcLVxNqPDRcfEVYYogoWkbtzHQgE/9w01t0RBRngC+sgUUh9
YAwwMSxk/gimSN0ou1TjHuOJNGjOnzuyyj3hWwRPODs4ABsv0DyKpnwYFtE+ZsGyhpJl8bTMpX6t
769bkj2popdo7qmypMgZHbVv5k8zWdFGEF9TSdSghf/dVv2xTi3qNr5jZAMQg6FaEqZb9GNs8fR4
PVRLscXdozzhVCrekBlInx84OGJhCz6ZBHtkIwrLFcAOizlbaWWjSulzVsfA2DO2uAWcebkUXT7G
B9grhfsUddqF+5aJpEUjt+KkTHJH7EdC8I8IAYjBIAgglfSxsCuXuK4hxycSamA4t2zMGFIGDJnp
u1k9DlDQPmeXSU31HBMz0RSJJyF+zANEL8PbqAP5Cdby0ICVfBvpAQxkSkbV8OnGs9MkmWjubZRM
ykG/EyYnRvLOvIPNLK5+1ZpjqyRtBSGlA4BxmtQobLwF5lzXLh8QqW0vypgvaEwO+LA1e+kmtVuA
gdKBTaFKid1kFhxxZpt0gE8yE6sP5ffnMKErm38J68kFcxXd4QEtiDXgiqsMnAua5PZxvsBE485K
s69jv+yENDhMhww/Y2claCE0DINVv4z9ZLpgcdln12k2LhuyXRyUwmIcUzbERBjvBAyvTGM/mPIs
9DxbYjgdOjqD/NnlplywOZQr3w5VKpk37A22DCzRRaGX5YZ4e5W4mQQ7ypvozJ+EX9H10RsxZm/m
g3voqOvMnekd/A15Pk5HWPoL+YL2A7wtlRcDi0HNQaLYmEWLqcvdxmGnAj244uGoEQMrWAXJq9QQ
Ea0CNs5Lt1hEsMHz+nbIn7kTUIXNvIP8gXyu+1WQ7+5rZ78LDDaqS3eQHKqWf4feRhi+Lr392dYO
9XLHHPYIVksk4FZXMREi8ZkATDCDdLdHJnQ25y/ASUGMxHpMABu03asYBa9ZBEHx8fpR/cf8Nsb2
QmVgYhiBU2XB8gHl4wregg2TDbkN/zVuwJT4hlaTHZYduCrMxjxgI8UseM+nmCSBgY9HAqIau3ve
4jE59DSTvxNbfQJs7DYcrbHGQDYeBnu4LnDn1jnnBSt9wLXj795ZlcstvpV8Hp5A6+qGiBLWCusc
5S7PWGsw9DSnTTo15eOUEHtYNUEsXwNsph4socCtNCtBn4kLANUHzTGoMeGoIDbNrTViLo+fa04x
x4ED2SXMijF+GVcx6ZCFCMoNvy/YjoKsTXmh62IMwhBhm8KTBgPkjA/An99ebDaS9W3OxOVM4YJ5
gmES5M1Ta6vmcJZemKPBf6tHco251uQR5GYO9442BaRsmIdgZooiLAmfS4Nau6wBmzPX4VZ629v8
xkrE+GtZByYO3yko+Lf80sUcKoERpfpyedmvuR6ITlGVsUJVHlc1hABFewS/jfOHWH6Mzj/xBs8J
BBNb9vKgxf3SGViacwrwLUHVmU4ZjahguSc6f+rMCmYwS1h7+Umn4VtcCfGiZPfiDgTI8bo9D3PC
Ikh8hjKDH5UvG4rm+C9pOYOOE1jq5zFRMQCROwZLmxNCPefOULDqrnb4PJ3P/OxB12dqDWIbc2wE
cfmR4XdyUGyzHmMljZ0bCyg3DXG5rTTRfS6Qf5cxDjWmxDcWZj+kGOwcIONBKYTJV7+8hHZ5DPEk
QMgNiwPLedl1EErzwXkWw358ogCjg/9u4Y172Dv4HSwVmQOgaHgHyDCRIa4yv/Nt7wDrKzxR6+hY
gzJiQBSlh1kGwCJrOppl8AumDpao8BEXIuE7dk28PoB0v85u/yDXJt9yxR09bONegZ0MrCcXg3Dq
d1HiaEuCJ4wOYSKae0iTtPOhlbrLJ3+OKizC8M7KsOBlpCJF/XrdzHdeKxYebb+hIGJ1lukzkjMW
czJkt++rRb0tlPmwwDZjkYSUJX7iH24lkxOsSbjYyK+RPzJ75AVoePkMzD9qO0hwea/lYwKjze3R
TjTHFFM+v0xEEH8IgAhyGHoJYTbW5RTz9swbsc6EZeVwUY/cmGbOB2e740awiTLnqtmFM+wC/8Gx
YkLIH/xMX8O99TC7ZnX+YYPFRIwOJBtWrwpT3wN35vFLhbCZ3+irJ31Pii8u4J2JmlltxS4VdtoK
sJt7DoNxAqkk4q+Rs6OHxhu1QO5iM6Px0dOtFCsG8TDhDZ7UurmBr5AmAqpXfN3vROY+AuL36UGV
pYRAqAE6wCrdZtTQKcKgvEPQeMftwm/TPIL58YKRc0RLNjmDgN2X/VX6mmIaxLrHpPQeE+5gy8Z5
5P1vb6XCUIEEAMvXVvCegmkwBOEAPOi34Z/1ZzVNGxb3R4FJ0dFNLnZX/1U0lrPOeJfO+319pF3h
p/L7p97zdDIRrdf/ejwInW/8TZTLp2mrKgeKYR19UAnk2ERvt3hUdxevHBC/hpMHeAHFs9mNkz7y
h3MnmWq0negw9Nk4cmTWhbvTrnb3EnttNWju/PIEteUF5+0RQNPofisgqaChPSc/LjMK4SnCGgfh
45XIfL0Cc73AaXzhrpqL44seirNNqD9Y48V9JkIBDqtfRgFjECHzUab/CwsM7jUDScML7OoUKqtl
XZrg3ZiLj4EI76rFMgi90G+FPUabRhOBYnmERIz9y25UKsNCpOYkgcMCH43rTxdnhkEXlm2rsYuX
E8MhYptU8RroAD85LcR+D24GbR1xJgwlL6GfZcvrfl88sD4+6THG9nGwu7rqieJawW57Z9dFtKJi
NZXn/u75e+ai3nFxTgqvUwSFETbtWZoSV9P/7Wn2taURl6yzlqIPWrp1Hl2L6QmmUasRE8nGUgF8
Db+PnBDNzdGBwmhE+QBbu+sXPQXJLa2b0193fK0NMKiExiQO2uAWIcYRPcjI7nl7HFeU5VgmcS5z
kZPybY+Mtgx13Kaw07Gw8heoGXwAb6VxheVocN83/n1v0PXgqz5P7vvH/r4nnNPxCDq0WJXISfGx
peENuJaz+9rdAas6E0ACC8ma+jTVv/rugBMoHft093Fy07gDmBVREQQlfNhX1TmpZLneSw0fr6BV
R9oR6NN8NLRa+NUa/sjR7JGdZpFOhQMXRRgEbDiGgH/qRvnrpSGEasYgDfI6OJcW9KvrBJhIaMcI
XPj7Nkj71mXYmWaberr71hft3+ZL2WoIvjclRO3AyQecAGF917x75c5MW+5r53xVxO6StVq78ag+
gbaMDVrOqoviZV06XrMy/l7fSKwstFX1ycGsL8YFwG43VnZxdvvmULdgpdnayb3+FrOcAL5nPTru
Fauqu7kbad3xOezkm+evVtmSzDSkNienU43JyZIt/1ti1DVXqRuLHwuOxoQhax1C3RILNX6dbCld
N9PS6sMR8QtYKPh03wOlMj2wlj7uTNk0ZaBk0dNtPf0eRGzMzcDBdbv7Q8p9Nr7z6pueJE+wbPPe
obx49PHyIH4TVxVapPQdjbjwbHWdGMSbOgfVyZrSFPNMp10n/ZnR2RnElwyonntr+ymlRf/h9VlR
k9WrF1bdw/U5TU8BnmI1CTCA6450oOf0WOtfVjFEDkNNTfxSaQcoWgnRTKQzmqLh/SmNCIBJ5RvC
INxPvRNFezqukATisompNA8xFhWmawnZFJ9Oh4IcRuaQTucEh58O6Xhck7IM4h81NrEnXmW/rNoA
ACwNP9FtUGKxPniQAhvDLYajeNrYb0tPNutqxF5QIsAn4eJC9zgN3AAIOhDMxWRsx+uoHumwtsH3
MFPkdOCAK+xzp4tXzHU20rcfkuGmU8zYtyrSF1wNoSWIzTFmvbgDDTF0bfYFBR4HLVKOqIgSuRaI
amT3d0MCi7wrQTswvSmj9DvhUlScIoST2U4nhq58VbxGFdYAqqa/HeiC9ARYYa/cP1RecXbZtej2
RxAnQSxZTQJJkY/qEu+yp/ADiWX2dMRWyDMkPu1qfntNuoWY6rZvuoPTO1jvs4cTAIupErt6gQc4
zaApO9Jjpx9ztleUkOiBAPKXLBzivpoEgvkc2flbDpktMfIabwcNa1IaroQFerABWBYVSQVUZNo5
46AYMYibM6lk2EPJMdFq63i0IM9El/HixPTwd4PrdNDtsJOgi6Zs0ycKQgWHf5bUPB9URwDtmLYM
BuAndmO/AcCyQan0sHMc5McB32bJOJ73B7pTYbaNWAT9vpewlneIT/FZdLnajA/Vj9HneYRmikoI
K6GzxMFwmO2TYbtF4YzZgNqadbyau5XWY6vAGj1zK4lArrPzDxQnOKOMCzz/t6SaX3hDsW/lEqGi
/Z+8yNOh9lCpoLXRgKGJ93E/XDB6Ixwx8ojPwscst7kHbtiNXQ30LnWxZTyPVS4eyfFr2saeSbEf
7R+id2IYkgD1Fj36NH0j9jHwi5ekhGak/QmBaD5lzRDgDLMIcjjJnSRtqKYgkROmFGXJKTvdN3ss
9ip+mvF5qmn+NoBDDXfFHYR4kM3xiw4kk5OPF5eySg1LNwYtFbQAwzkM5Sh6zBu0Z2friWPdEWTH
vS7IR3cRo50P3z+arR+Db7+5g2kIZNEvJ696HmtUNGFV4QcNzyZLTYy98IR7RoCbWcaWbVLMk+4i
hCHfrAPFI8Aw7BpP+9UQaZWxuR1XmI7dKj97hCrcjEuIL90O47vkkCVfiDxa+x3OVtjOz7HL2S0K
iinSnOhWeBh8uXljHbdqmpuX+XvUhoARaBzICHGdqskbanwcphdYocvTZQRNpazHynPx6IZJizPC
rk5Cd6aWXXOZFLsX4y1qt0GxhAxPkIdjDvMep5wGFMs5twSBAKXZgt3rYQE5p2TSVMuY86P5EIYn
TCWkTthMeVmOUaJ9jaVdEolr7TfU/8s5iCgQCI6dfQO+zJTM3ni4rzV2JwlQVGPex+eKPLhq/PQ6
6eoR/nzXfoj/TMVagXO5SvLZdao+kpY2jS/aHX6Yj1jZuxt+ftOGu+u8zCdgQPT00G6OjgcWlBC7
tzrDh6ZKvCJBYl0B/7rkzk6z2YhkBkPvJS67WB205SfLoAEFa8wkzgJDx6Ot5Vf46QPO9kLGxmmR
wVxsBzr2JOUeIfp5jYNZgTjoaRVYnePsFZ4YQsof5PYeVn9OXQ1OGFUjF+aS19YNy9JAuc20I/yY
7iRmnNOfihJkCPp5aYU1vQv4nDUAcW63IApxOW+Y+lE8XF1ov2DYGoNz3+YWA81Ep9fwgpK/HBsg
R60wBmvGgzhMHc2wW78F1q1PwDAQs8xPNuXvdVITKf09+hiwYzNwG70umA6O7tOENIMt4n80ndly
o9qyRb+ICBAg4JVefWvL8gshyTaNACF6+Po7qH1unH0cFeWyLMFircyZs6nTfVNbQmxVP4wiMlyN
KeVQJaY64+1tTirVOvhKwwNQslgvW2rN1AqMDbwPmBlIXIRvvVulz2UieWkNDfn9Pk96/8FRgMYo
LYlhIe4l8aE3y2xhmUc53lDIEZ+8kplaQOcQ96MH9mrBpE4zZySujZJHWj4EuOUDho3+k623YBiR
fRTPswqyFi67K3vO60u8qgPmh9ZQ24mMY8tQfI8MUSomGgW7Hh0ePB7KGQJJfkWonXZIa8HAOrV7
KCqNYzxNzIjnX9l+HD5acQfVusRCyFjUoxPQd7ReLJ4S0UrKY6Es82ovMJRo7BnkkUVPrrxKM4GB
K5tYDkRmzUW47GKLD0l8Ksq9hhly5MxUh1nUbGZrM0/aUGP2HAnrDl9cDvtkpyBgOpX6JRIxILLj
2K5G13itxNdOQQNpmLnK6l8H/gCp7C9UHamEizM/qZO7lP3C4UzG29ZW9trLLrEHzhex5JbwoXSv
Bh+AVwY/BtebdpHM90+AdMFSPxqwZKSlNePs81y/868CBpJIFBoIXQj3fVwSVRyLFnXllfvsm0tI
xVV98wC/ijWPr9LxQVbsRZ26zRQza2yqwKfKAd1C9fM1SJZLbHmbTHXmCGck3PlhGDTJgsFheU6+
gACI98LtGvX2VtL9PMOMMfdlqB5WE/WmqLOpU8cwTHwO3ktl6uQnoNmtLfAW0HVcaoZJrxsjcAyd
eKo7zHySg9KZ4pWnkzkKIwxpFX7IBd56m6j0Svh4OC6autf9kaz1QxGiHBL4CdBpZlsJ+xbgXDdR
raxwDG09MBKtzR40oXFVJgHoyFQ7XYYcYY2dYBA8GUJT5J5m/7qVF7bD8Q9eH+2wbD+SpxcWNiHe
g+a+0cDCs7uHjBW+5iTyDg6Ewu4PC3wQa3p49vtK4wE0sd1/p8uyWbbUUZ1sjuNpLmwz2eM0L5FZ
z90WlKPFPdt+J5Al3+cQsQ3TzQ9UZNVDnUFl8kXdi1h1+B4tXw/cOIzekaeTwFThaHkjPOavgkmh
asm0v52VgAMjGO1AOUiCEk5MIK58xjn0cE7Y2K1wA8EGrXfzfCehR5FYsdYrcMRkkwE84Z+BZoOS
lhOQocbcmkFvH3wJzoEsmQM+3S/Fk0M8WCuKYvxPn7XVXWpp1SgbTlYyw9iEljkEKtmyE8wBCqsr
LOMsArJf5tuU8u8io9/wm5nhlw0BS7PJg+DJwdymgKoKhmeTieuPrk/tlhtnGI6FPL3vS1EW3ov9
PYxah/LU5yK+8BCvRXSn4rZ879q4srvUb5+wGqgKRKAkxWcY0ulOiw2G4XIKYgrWYsisuxXasmYr
pZsYDO7pGDqGv+6sBQf2JHxl7hiOM5htsfOtdkm1Yjxb3Ml19wS0xEw4OG1m9eAIcFVnl5YqOmt2
knaY19N0eaigRQJWobTq4chSFr7s1DN8VVyp+UeGvJTfIK5GgX3x2M0PRXsoyfICYEBHpbu5hksn
4iM/b/257IeS9WbDi90ZkGK9Sot13G7LbjNv92O4CNBRgzF17gwuVgDywhtwQjAUT8IOufe79zIn
3iXCMttJegfzKeFp67DNKaJ0W6n9imIbTZA1Mp5B6DPzjMzWIwpVm25ZYW6Q8imp3zFPdebVSmVk
NbuJCZwbU/1RQHCO6hU2akVoMnN19udV/gh36rmdtupNv6tV2Kuve+0K8pTNcEmfLtJ/nJgis0TO
9rbpqwcLolcZOjPx+v6T2bKWcHtfJoy/Ci5dGt1a9MMMpWIL/743RFNwgJTcRnXd3yd/VXghOgbY
7ohO/rXKhWVNTyp5uuo22DRnXGwqfm7/wkj8ONgE3arrVyptu+4LGUcGC3ahFVi5uRxg3lebrGfj
In1vcsjgulUj7ELeVx9jYZ+XftmtXvmqLcG43Tjxa8BgokS6lYAqOnD4ezV2SMSIn5eg+NRmpj5a
SWWnvRuEixbo6alu42/GmwEQg8ot5R7qYPFuCc76/mgHS4DNqjrvOYzmhVgsesgJvTu+XYIo3ZIZ
HIFQ2oqCphcXabHNoYJsJYIgejtRnS73euooorUMK6ZCCLE6h/6NXTP/jWi7qQ+YtfBcQ8yC0g21
sncAfV8sFuK5S1o5K5o7PFt4oTOyx58+e7kaaiGkXrT6rA0CAKin2V5hd+TWiBzxPW12vCzzXJ5j
8thgVyelndDCvG0Dqk4NQdpWkMdT2pCRthWfq4CmSML7dbxpjIQ0Tw7YDIlz4+37WuCp4Jev7wQ3
RYRBeHYXPtNWQfWYXBrMdol47Nw30QjghxCNoBTjY0uGHAsf9l7sqm+Pr/TmodUWDqwSgzh2EGFM
wSKCStxMXzSa36JORyckukbq6PDFCRGB/pU5Qem0Gsa9Tk7rC/0cFzrBns0Jq2tJEsDlmwm1jCcZ
vp9cReTuYAkfITgieC+9W2ehkUkgwlkS554JSCYZVgrOA7SIrwmiBRh5oyvSRI9OjqR2gADCPeW4
BdEzTurcyQYnCNiXFqXqYJdao6YGmId4QYzj3HJpqGizcdSO6f9xruewjjkCYHW6hAoW0I9q8NKF
UbMNKusWfyROn4LHqR3cHu+ZbMVKLdEFDLieO2EO583CJ0OTqNgYOzisA5HWAICoWLYoy36kMwMw
GnFADbAGGpvpHXD/FxMfoQUd4X5b+OCN1NvfIydpXZ0S3Y0YV8xf6xAmZuRjP40HuzrfiPUu6ndq
tHsnMzsh/e+ZjWst0Tz1qdmRDEEXU+vKBZOtct4HGQXOHFzjhdcMja9M+NIbZ+UddsW4//xUB3Tv
PiMRMV3RFURfYU9KKQ1d5jOoitbMjQn4eDHCYXgQE4kpMrWj16HUwZV/QZ/DMO2bIW3QHdhd2Zim
RQ+iqAu+FkKX4ruo2egRscEnM4EfRtKGla/TINJSaNBAJYVPFljBeXCgVM5RfwP2ZPYHHATm3SKP
3fK1lzR4t10JILmMi0MhceJli16cSEoB3Waje3NaGGMpgC4H1GYFTBhSEfzwADLRwKzGOPIXa8v+
R7zhdZR1E/j4qEndYdIGOVX3mueJKcxrqxXn1jAz0GT4uuxp55R9OACrZRB0jDGj20bvKzxWiKSs
iUxxxdelfLOGsGDBRauENvpVyNb8m3/QYf45QILGLBFmlcOrCCcJFurozzcc+YMJ1TppzqqsO1LV
eodgq5eo0JTnRjwqAHuVVf8Op2Gd3+Bj5dxrKo4udesbflIG8NFSWCjH8VQ5amjzi19zqH58Hlyn
AQPJt8lnKKykATYx4wQ2/8SqwyVI1wBxao+ZJz6fTjXSY29qK95lZBPQH8Ajm5wOhxrCsoH2xAfo
ttRrXGKubirYi4du334xAOg4USjmRycjBoetM3QMuNFoXDXnyWbz8nOibCC3FMibVsXLVTnDejdi
eN94KrnX4kIrFwXyBTQSzJHA6pFQYh1RWAy+KAJxnpdRm5FQRP/HJ5kqBou2zgAXe3HMuhBwB2Kj
VI+zEFqrJFsaRmeMhnGZB75Krbh04RLrDCZ3L+DIzuZWw/gZAQVIx+y5CMZVL7ZjfpCVRU6YA0RE
IRkDy9y8X8laf8vATTBo5VQChtAhStbvFaWcaISKPYQYrCn6saTS0iBwVWJIJcNe0UX469TzZa8E
Thy9rfmEVDMUGptxbzS0ys17WFdJYxspEyJBuSlRvCwFZTnXcFzOMQd7Vk6nfyb13GyZ2tSaRvRU
sc6KwX3nISNFFYqyiN2kZKQfuSzes/mL01QCx2jIrySsl+JpeMi4b64FhbRF5k5dh36WPkJqA3ro
GrtvBMziRx7RUr1Am1ajjPgRCXvd35DfxvKfKsKteyJblYgsleODHKQo4Jcw4XBZJpgjwl4Z8Ct1
/nG9Jpd+jj/pTEcyvhZMjjnXA/CTYMBhfsrH4k3wvXIO6YE/9msolOXw++LJYndkkyNuG5LBD0P4
LLWHjzl7FabU9ov5LA3+XdAmxB1HmWkqD+vuMU47DD0tsYPM8P41ObmFahJTOtiJdEW63d/njCwk
tFzgV9mu98oOL8W+sPZPeT2nbGOydcvQuB6i0VJVFtG6zh2GPgUXq6EpYLHbT+Rjh/JzdOaPjBoR
ZuPnpM3kjIK0shSwB/rQDi0M4hjeF728CqsVJgAipsjtEqeBKZnR3c+vrbwYlzGr0ooPJBXmprTK
PvojiYozn4r61RKe/gFHkdK5X/GOI1Rs8iZSNgTO9OnfOOwSYd+4gDB6auXjNwOzmr3Nz8ZTeZM/
8UGtEGtmVnWufqjwU2tYc+yayRZhqh1tFbTVPLH09y9GTPkRD815YeOFiLvnm0+8irpjObdf++I4
OmlLAhMa6oiKAfbc8ln7+mPu0ry6FRjGLX0uuADzVfiTBlsmUCjgIuuBPeKDTbo2m/UjwKaOS7h8
az7LuYI/b1zUyRGxwcngvarko6w0hDutuFjZ4KaZPYcGZKfbR3ausQEpJ8W3GgAEbHoipxRXeLu1
E65h6GeeEV1kPFneOH96IyYyc4p4dhB/0UnQwiTsLSDQ2I8n+S0Z1G6XJE/mBtOy+d+XHidwk5am
+s084ib4/5QCYNI5mCNGIv056f8I19pJILTAFVV0At4l3Z6Um2tfnZ7JD1FEeC3TIPHU4U7U2IQL
yQG0Jpv8oRoWgZVfWITM97e6coLEJM03wh3mWDJ+Dr+MxBlONzzz+GS0VvLDIZZi6kHqK9B0ipUI
1nkgVYZbwx/HXtZsiYYHUtCcjIwCUTpEQCuKHwtnEbfQJ6RAs/dm6kKkn6GdyGhNNQ9g43l6Uc6w
Za263VxbBpZCkIrDl9Tru0WArfqCoBnCqRx6BfwTAjJ6vJdxGGCWhurCuI4gAYY7owfkrZuN/1L8
4Ph0003iJBh/BHAPnBjZmrCOGkDexfu1nMEDIecSrghRKfFekifhXZntZsOiQRPPKajvavystMV7
2Alv1XwiSBIYu9MFLjpIQzXGZoyE1V14VHdtf3lu2UEZOiMzI0oAAxBHpTJwcnk9+2RqEK5oneov
Gkkg56Vh7JrM40imJ6Rd5IAXVgmR0RyLb0/87mBRUEw4EUgqasrI0Q+4yH1SG7Lc42lwPcP/iZkI
8DE9BMgkHKxpLEFM0Oy3/yEpJWcaNpM9Rg9TWdNMs34p/8q1jc60n3IDitrTJH3hTZWk7uQ77zz+
lavT21hT6MullyKkK4QGyHhiqJGvCv8ogtLRMGULXVlZU4jmV+FS7LLfwM797oq9G5TNYj3ldMYQ
VoioIUP8PNxAh8Fu5NIWsSqYUf1ZXIbwJp3ar5yX/5PoOIRlKX+2br3uv5hOVUyuKocLgKUK00aK
ELqdKa2UUTmFX4hB+EKFR0ILSkzL9FAQWsjWlroT5xdejGqPrYvBEE/NL8+RfOf9O6Oc4u/qaMYV
UCfZQ0Q6MggAnWx++zufkYdfhCYg16hB7JJ3PVPAMk14pC8dqi2vw5MiOXyfK0H8EUFMzxVxI7Nj
9atppuEqy+5IATfTHJ5UHayfGC/erK7t32+suqGevaeocs4a3mCLfbiTAtggpEE+CMs0XLZzBtak
NRuM7j5zWHHAoh0Lgd444b89aiRGESZAX8PmTxNLsYiJOWqAKbAIjkgA2PuJlTlz8+LO5eEtnF5H
BgnGBeANgU7zwW9XsYMJJt3iFVv7yIB75IJHojrKbBGwi1Q1cfGCPVE7weBkNeIqaDkIs5AQ0V1p
PovzfRNOyH4Mb/Y5jd0syqrqXv6mG4Al3U+O8ufsUj6UJQ9To9lgXu2CNcvF0na8gWbLjIoPR06K
/AQcN0XBQeKkL2FOAblPvvtbiP0V0jWLE5R6XQZScPQb7uXoKjtIMtX3cyDMgsfnpF0Y0gjakv1J
mnHsE3RCv0qXxOSE83jYMmfglC5wzqexVXzIOXl6nsUWjWcYulW+RLzJvFRy5mjfWS0Af3Bszoys
gCo14mL7H7ZQ/Tal13xCcOPivb6DK40gROiP9kyVyWPJBZQx4uRwcyhi5tn0VThpAElU2SRTckLe
uU0jFhEao1qQUbotsb1hjIdTsfIjdtf2/QA5xXuu+8PHlizhRYBEFw5z//MUN3BmlHtBsiiTaYBM
mYGL02xy2m4UQiE6ACjytWg+ZoL/6O/RjmeDMHFMopnM0UTDdIFe67P0aKZYoELo5heEH/T/z6dD
eQN2YGTW7BZMpl0AskC5U1gFZy89PWmBgF1LcgoUlFfMgEZzsiEEECYclIlgdqtmHuG0FEZcGzBG
Hj6CIqA/6PZ786/2MRwOG2ZIEjlBFoa2UJynE9FV8OOxqFDRNz2lBRRznmfwdXNatuCknDWL+Z8G
AsKmp8PLoyoGWC48ufWe0eUJO3JOgh+mA/yuQ4Tv8ZkdBdgs2kiEH5M0Tn+jnCcpEvMvkwRq7A2e
a1osaluECUnogYrK3HNkccQquRoS0OXzs98hDatgEUKF0z+Flfwovuh4clLrCL4jzAoaZMzcWjTV
bsuCq7ZZ5XY6n4TKkcWMU4wHDf1NjBs+cncyb/7RDFh33NMiths8e/Bag2gwWhq/nmeEeE9kOof4
FgvODD0h22PUn9AIBt98MYpNrUAItsiY0mobpGWw7qys6Oyi+MD2GhkLs0bi4k+T2ABTOppJeMoE
fSYefJoYqjmn4QQBWwGKnv3kSX6h0ULcJ3ivK97hOaSgwXyI4j5JTWHYhQuMnaW/FIrl4U0BlduN
K4gIABXjT2g/W0j1oOlPWwIz2bCyngY5iu7sxkaKPkW+cFmSR/zf4oFa2LauoCDjsFlXKEMQmEA9
oWAm8W/4BbqdqvJfWAMd4fU4LzAbNBZR5L1ufbVgD8T4l0BZfE9VVKUy7qw3QfOT+guKV/fBMwxe
YEj7d+3is8jUHkBpjstz6MOkWIGIQaUgEB52x2TACIbnxcw8Rj+wG7IeV8ZWPSpob5GCsW8KX1gC
vDTHuHSKnb/st7FUoJo1LsMFCGr5cobe0s4xmJ7TOcCJHLcyZitucqtAEx/RpwobVLXo+BHXPl2c
U/Lcbxp/1K6FMdX6TLKF7xEFAZyMmV3AQorzC8nAzBS3usD8CZHBAk4d3rxkm4R0VTakO/iss6+6
IwIXuKzltKK0YTpOOBiQBuHSWJczM8MniSxQzBwySMCSF90leRH9iayxFTMJTg2NEPnW5Ujj+PHg
S+uJDfbG8wrjuLxyUgRTONMsJOJavKXDqhWWyfX1PSZWgXIOOKtxdWyPVOYQZidM4MnEbogc+iUV
5ZXX34Hl4XazcbFbWgge+7vCfBfzv3W6J8jV/zffJT+FghV3ykexKGJnMtqR3RanOcElNwt8jw45
dFAOdB/pNcDVCEYEmq0jYyrscguZATX0JxYg/AXVb6HZ/+NY7Er//aGBn31weoecAXPrwWYzVQvf
zYhWJFwWd2lYxEwgDsaRVYpYxWZaBy/NxGVCpRpi/YSHNt5BETHuEPIJ6VS4nbIp3TlmQjBXPk5r
pViS6JuOXZDxjkbgthnjPXU0Kp+dq1yPNZAkkaGwZ6cqhlIv+a3YWmArkJNu8UPa4MIGTBdIfuBN
mhvmKXMmTKnbQV3vmalInRX8htunuJMRBhYT77ncG19S5QVPL50ko2KMoQXuldmazT91uaYjrBWI
7E9i+6gWhFNLBE5iKsUFOSxeyY0Tq1uorZSvw8wb42P/VWIa9PNcUvfguIz92LqFEt9a8CcmUpbH
WwRYGT7jLXA57UBHQBrpQhQ57DrFDi9PDNJi+AkbUV6KNLVTxCxQiBn0ixlM0PwSHmXU3jkFiKX8
EQs43KobAxs0YfCXwHfpT2aMy/YcLnp7REFNxNtRaY/A442lQXihrYMgJdMcQsO8YSDJApu0BtAT
tCOA5PBQHsBxZ0aH5MdzsUXYL3t9Jwbeu8WCLSdXjgr0TPgFN+mnY3bmpbdqrVc08wLmT39pchBE
MsRwy0bKrNkDPj/FGWkMA4ZhJw+bpzbJWOhb3HCay801Rs9QWVm0zU/BDgkjlPBePAYyLPUfaY0J
pt2EshkYXsTyyTLe+aHCpim6At2PSCFRfCFmV9z30w0CYCckhp/jDNceBRtBE48SwD8UHTcFPYRC
rTdSeGD2gNqyuXJUfTIh2TSIzDO7PxrH6pre25V6b0kWtOKZD5jK0YdzKXss5xIRXFPpDOEamQYk
6HMH9ISoB8ECTPnhk5uNKv4a7UEe8wULh19Z/JD0vXhvMFTOVkCRuI4feg3iFWws+h7x742PJEd1
uwIAEDbp3Cwdfa+uwtIizPkb2KxD/knU5x7gHcHgvzqg+0dF2vAb2n24VI9UJiC1wfWJORwZPNVB
+SObhDOcZgpHC9pdjEsh72BYCkU5cXlf8e014PNATxK7wBzoP8wWm2y5dkYD9o0T584891gFSbrW
VvWdRx0FZ4XphUZxMZvgIfTNL4hnlCSEbTEtn4BhNqihs6iajGP6J3ilA0iloqrMfOMxgeTPdBWC
p3zxnHNZWWM3nsjsm+0fwLn5bn555qYs2ciULobz/qhw3IO8kh6OZW2+Nw8mDX29BWXmiNFbsj2R
kXlYF0Cvw0slcvD6Afz+5EkXJBJCMKilnGQbCCAR9l/v7b9bVGEAzSd73ohHpJGaLssRJmPzSevA
80h0u0Pl1KWOod60Sxz/8pQBVUIDwm0CVuUF2EphZEqPQ6G7E7Z8dPxInR4L5LsoO+A8KOu/MQUT
DpUxPS4TpKJ6SCMbhnNMnkxw3ujztdbX4aE4KZ80l4z3ucvY9H0S67FK/OEH9shgQ/RM8Uq0KUYS
WBO/DYZTftgtaliMoMAIPGRbwekHAB7mzUMWvQDqOjTIh5baAEvb4IFtPuvj/9Gsd2IOV4S4KHub
1gnQs+YWpfMJanNNeXxKEClM/4TWQdLdFLkhrdop3jye3uQwBAvKm858OIwoY5pjRR5XtyVVCX5l
TrMBIdHtNsO/nRXSD7IKn33vN7k2xBFa7IFTxQaEesGqZ02w3Py3+a73CNuqLVgiVT3aFzTWg+TP
P9U1Zw9HY3kRr4RYpxcqr4JOrXVoFvlASCiBWgIYRVRIpvhb8cMwhhbxtvoMlsKF4TsBZsf6zF8c
0DhtaZxfDBXonblcGMtf6x/iK+eflNLb6Cp8ZT4FrXgzVozPhDstzHCjoICadavP6hr+WFNPWXps
ppoF8wz6SdwuIpJVkAnodrJtUPVFq9BqFvPdfPc819tugZGPNdmCTCZy2Vn5Cs8NAen6GbXpeoTm
i5b6s/mp9ulSWZX8dIJAFc24YlkwTqF/AtJjLoJEwUQmqPsyfCiv/RVZCxf5ir8QcA+I/2+OM3Bv
zS8Nu7uHIYNHWe6/z/0tOz/P7Q06uv4FrEkyObBnfG4/WZUUWow2qQfI4OFDrsP9bIpMWZYelOF2
WxC6uSo38y2agPddu8aYmcjWmhEh7pv73stOia/s5jB6+EmQgYwoT27ulvnnqLoaDDLULsQDZFav
g52Z5AAboxnGGB1lC/YF8Ce82/JP+FBy6YZnMllIfDRAc3SrV13KNKZXAPmqWZQUq3YF9HN9LwFp
0C9CYRIOvMjwVV0NB3NU5rcPaSl4sAMcleCHRcUegBUF0xpmatxvMJ+FvM39Sf3YLw1rSrlprclG
gD4WGX1sPaY/TH9BfgMgpIyXX+WGrDL87iY7++ccoSLyldH8FdgEeTJ1IERaEZ9gc0ITPWVGupSt
oMj0qZAqCxi7+f2XX1z84JrooWBHjRX8JPfZ+aUt5vgt66cgJg1p+nyz0H4LYKSe8Xbb5fw0yPuI
B6NRrXc6EQxh58CYILh4Sa2qoFgOl0PPWJikIjsJbNLVp+x1CtHAGiVLxSPqzo8rOABFi9Z9klQD
ejd1FbjZrd7f0uWJEE6jO0NBxqmBORLqDnZNHIvbxZTIMTm/ILOBQBlPFQQWRoWVPAbEzAgZo1Ow
L07zX+VX/JVWHE08nNgZ9YHFPGW49geGJNWjjiBYURqUt/gHEwDuiXoAcWcu6xXoS+HDpXb9l2x1
zoLsybTkgyap0P5F4cBppDkEAijXoQFaLG0VIgjadX4mpBIHmvYcwoxscbFL9ynKFM6Z3o5+qBQJ
kkVehCsfQCsuMh0zefxEzx3M7GNG9tYK3R5qii3NN5+LFM1JtsgmLtMFoy//iH9pArI3JNNqc86W
5W4KTtyNpCJkoHjahQ6RHVucX6rXPU6d9yEJRgY7hinF6Skk5rBTL0mxaJnA61Y1PZ+Lcieoi2b0
EnHaR6bZPOR6jIA72PG6De+h8FJ1iZCgxu4GLdk3nMMwsqe4IBlP1HVcTtdERpbmsmogzBhAehtG
weQICUeJ0+CXaL96JzNZAiYKJqauOnFH538FcFLAvMYsEWBhzqW6mUN5/NyP4hFS86tpbGoqgWz6
l9iZ79e6BE/nuJXVbxWjWiDi52rM+i/09ap6Qx49/irN97SUeob98h0oFAg7gg0on3TorcF1If/r
wtB1dQwqE+9ECpq+ROqAMThVlYWw/5fB/vKzXSM6s5VbsQsWEYYcJubogGSDc1dXgXef2h6Gm9Dp
wdgn/u7748jFdsEfeP58bgGHo3bkCnooeWD0gs9h2Y3VOq0up8nsH4UPDnBrnnOUjZO0b0Ov4pmZ
NWLj5yC1smi8UaEGGBRgdeCjrYh2GbHDbATkIp1ThIavj8mg/ojE0acd5Aicc9BBHcFlSfHyMyLf
nUI1OVl5p67mN1hXZVuqd8fg+9h98cLZlnhKpBDRKbLwTwHgRq2n426BaAEXhGPkljvsdSxOg/UU
g1N+QU4EzKWAXM834VF7CHgdCabKW2QTInoDmb4llibyUqSqo7mL8N5CnHVAd75Uue+dQwg8Jmx4
hPoirHxkKTjwcaHwOcuc+Iio2st8jnCQYlwiMDdH6biM9iluAWdcQXx0NuyMXF/eDtNGN8dIgKRE
NjB2hQN2HVw3yU7OMC+2ZCmCPRvnwQHd5q+pMlctr3CH2WdXEy7LQIyB8GO0g8TDRwIZc4/Fgnxn
sILzwMsSb6EPVXGS7A/IlvcZPgTSYhaaJUN83IyQm6TC8uX3LrCTis0Q9Z/XOZhufskPHd7Cp7Ge
fcefVOTX+Qd+Io5wHgh3GHfArMuCjXdCMlDLCo/yR/uCUNwgXam2lVevUbNSfNQ/sw/eDZaQ+u11
wCqT538S+UV7glUOnWGpbn5FiMxOu8e40uwXjYNDJx53oEU+lZE1crFJE2c6XznjHvMuhDkThIov
PIF21wy65qR3vpExtWI46hurAltDUsGQUbYzQOlzj6qpc/upYfQIO0W3TAGFrYlNj0Z0IO+nRu+p
EsE1usJRXLIPQduAOrwGtqIglyCCY+iJbyd3BUH0uAKNBkiLEdznLKac1AiSkpYSMzGuBdb2xF7O
P43L8FHxc0SkQnBZvD6wGgELgxRGoahPtOOoRoWLQ7EFcsiqB2spXGCydWG/TsEWE1+rXdBYIrck
NRSzjImoaGeUrTTsz69CMwNYkIVJbfpkZMjY9NJmptRyXJnI/tExM0YpA7dYwEK30GQyIB5kFxaC
cUkrP5wRLsRiLzmGh3dgRsVGjjQgwMfAViVQQGjaXTgJq4H2c680nx1TWWarm+FlY/ro4Z/mQG2V
pzmWYkdrdT87hh18YesFmjGlATEwzTzaeQgWYIgZ8JFuRVcF7xBT+cPOeEEbwZAp/4LIJ/yIuvu6
z7bKRoUz5yLWYhbDTaJysWFG/3Evn6v8FH+r65eHiPCESQPXn5n6xwyTLm3PYL1h84pOxSnCDG+n
3jFWM2cR5XD8o00Hz/Az1gagA7KXd/qWnebVeZKBKFEppEOoZ2yaav7bC0bkBWL4E45MFtUWLWse
eTq0tV5MrqMIA67ptnmD12uaJFYvCiTxQEfu4Uf0sQ/TDi8QcvG6BcNFUsgi6lH4tlikw01WrNd7
92TWodvFsjjIbKfHftd/PWHYQnYFl2TM3OJU3+9GY0PjNcdRrv1K8o+CqVj43bG4J9f+P3WR4NR3
BH16wzwDz2/9XNvlCSfCK3KqOZ1JcYqVRQScLS4q3G8x4kQ4SGOPXVk0TcEA5ALUQFkEeizuCrrk
oqdY2ol4YnJuj3G4NiBbSzS2b8jXAysIecN7cYVDZ/4Lv3Kc7T9n9snmX8fC/1/+6fW6TbfbZNvZ
k6O4ZE3fmtzWo+P09b8/d//zGydt7N/35GX5SR+OK/30L7LF9JPX9fQ3V81bX9dTIAKUmy0a808C
O9fdF6pMbwpKoNvaTRl5SHn/pSJNlq9UwHawm31N5nBE9jLFnxzN37zKZDFNLZwtZsQDUiT/s06v
+Xb+mdzCM72UM1r4mvC/ye0eJ4/TQI85fM15a1jkgSM8F1VxVgRXUm5qDYNXAftflkiG8K+rwBpr
2Z2HJBw/6EP6rFo10fKdIFbR8VwEc2uRaEm2rIETpPFn/INQYIjs6Pg8G52tSd678iOuH35TMsDS
zJdE4IuNNP+Sxu+3hC+DyGaE/WXJ1CSGK6/HEN8WcOeIdkM2S+hB/Vf+SWRD+kp8nO+Ck3qQvPlO
38ULYTPFIQRAvP9LIcjW852wYTuKGOfBbfDRNSzi9WQHBqQsm8riDHuRTerpYc2rmgqeEPHVQO07
sQzTLeqBA5/mua6ICbeU02U8VI/m0T1GfHtfXzp3EOHcupk8ddVvCnIsH01AIHpYWPP//veYg91D
CJ9sx8wHLQN7J1pyJwmvkn6q9CUeehgyPBSm0pjzYVClfhoq6QKEEtqGI+5rv7z/syFyzOKiUR9M
/kPxpB1wYAoQeYe3Mpv4nDCH4jK7QtjFQRy1hn5Fx9Gx85QNwjFZ2ysQO4fAIx3Ve04LixK956wu
HCIo5UOxek0ezpf2bhzVbc2AtaIaIkQa4ytcxohrGi/yPeZIon8qWS6Kh5OZjb84r4SdHZkkAfQO
vFYxDgTjWAn8SeDP0/eVnC+opR2kNnRLQFnaVt1SLmUK/zLAom2r/EyGGcHirTn6WT7mdO9Tu6tR
J7B/1wRC1K5MGNILjH7VGFYX8FKMpqHKYqJGpwy0B00+454W/n//E4uJzz/7cQvSrWc/IWMFCoop
B2wKwYaKxteW3RNvPsNRiNYLvdAb9g96unyFgRWGfZyBCpwTcgenrCvu4PQKyln84QpuMQNb9AQx
YssOcahdDo8ZumHkTzz0vGWepOcCg0tvCuPtsE+Slzxvu4rww4bhTuuofwr5BdvtFJYjOYnPJkqT
XJJcMjmPkuo6WceCDvo3yBknLGWXh9kKyrWfOn+nj/8yGmb+bNVuTn9/2Iday4gAqCnLNdt1vM6U
cnz6m/EVsTkdOh5xixIHU6IFRPPvxCuhw56t5m5mNztwKHN+j1W/3iCtI2k1cmoiLUQzX77JiI2W
6XIKoUrMA+wewH0bwIkPi/vY7q366qREl1Ns1zO8hc1oVRKJMf6O4keaOmr+UW8i8/S0edOEwsjk
KmQ7ACKztILVy+Yd/fcrp/gXSAc2FJURkp6jIRk1YOY5sS3jtK+7cx9YzyutD5wGnO1/oVczXkWc
PpPsnPBj2U6fcPlRW/7HiRSFv8Q8LbNH7jjY71jRKljxuZft8eND98nw6BaSIyBpNj94gXy5/Zcb
i3OMubzV3wOfgVfn8/ML8FdZLTF2frvNzgcV4AqM/T/Lf6jIBHRgEGAyHXbLA++xJO7GPxVWbPcf
4VdpvflzSZzXcjndE7IUnCllg9uwmoIHYhcf6Sn/NlmKUCpPfzTMywmPiW2+jaV05KA3NZ8kHIj+
v7vMP+LtWv+FdPh/sV1iQD27kOw0vQife/Lbjf+FFRTczr8WCtAGjg43IcbaMbVO/Jdwc6cVACbN
JRt4vdz6maIT8La2Qpd/SzHK3/u2b/mHxJlCRn5wtZ5WWs7l/Jc2BtC0EsF7LO5u7J4s+/9YOrPl
VLUtDD8RVQpIc0uPiH1/Q5lEARFBUQGf/nxz7VPZeyUxRg3CnGP8429aztkaN79V5l72Mi+3dMaQ
wXmT+J/HUwPl/ELDRpd5wA+cY0a8L68XNho/ZdL979TnmFpjIoIN7zR9Wid643BE0NkKlB9MrLa4
LETCAnMJkhbEB1puB34H3tZPiwiQ05eUn9FF4i3cdhabrmZxR05Kly225sEP4qLES4t9+r+9WuRT
ZlNXfALxEmnno3Gxrq28FCI/BhH+6vccWi6zNTKIbJizfEIxw7U7Mf3d4d82X4SnO/WATkyh+DAX
E/HNh0etQu0Xqy6Ic2KLPoB7TdiCvQ53BvEvo3/y1hsH6NtTsEgUnyFpCVWg2KvxS+T53h5pqKHM
dFjcCZWBB5xuMQt/40q+VTHxsO6Xp9uNEwYmQRHytDhSt95uN2+d0wkWjqv+mn59IpKIwotHBjvw
JwrhRLtsKlweNTbRA9S5yZxvwbadiUEn93YEjqXbc2TXThKMjr9Yag7ISUCU4OL46atAZMmE5Rcf
sN0zYAoV6NMnkVkd/DWqVqxcc0/DIuHqdAsZgzNR3MC9w6uWFPkdY3AyrSox0K58tLPFgrrXEn0v
5nhgf3TE5iOuH2MDawshE4/Xje3gP/XA4IuQKv4wuFNRW4I5em31o/aLb8VOjjX/9ltjOIMbzCgA
CixozhHwBPjCRrT24DmY54jsCixtsOkZRqRYkATJPfEF+JJR2BFIWG6YVWPEWhBikFfeWV0LK1dk
FeycDHlPJtRE/DFNjpbkX5f19KTYpq9RmXNCTqdYI9gnsa53Uw7soUIz5YqokHa2YQWBhyZ8eC8i
tvI2HrvNLDVZsNzpd8Mq7rArWM+FfkZ5w3X0/tukdqg6Ckr/gOezIf0MT1383chOwQBBcXvxuKzO
v4IXehxBPsz8K0sNORWgGrCJGEnMKYerw5XwCHFL50MBwzJehAvCM9sP1u8Z6xffiehWxTXHmpdY
k4N9ekPrXF3GrvAF5ZuR3dEDwJJZXpf35eOPCRf1MWGSJJ6QvUOGDSxE/gBm+OvJSYPv+e9bsrki
dhG8aCcFc8rZqeUoKVyDyEjJzJnmc+pWbhTe2MxouRqbCTxB6lYRLSc+BPr6sua/omKd3C4iixIC
N1s0Zz4/xDLOEQ6uBba6vE1sUWzcL85JoLuDMHJ8Wedz8/tLpSD2crRaThEr01fwiziOH4uCpfHk
kCpAswAdhiyyG9wmkRJGJvUJbcjfxzwMP0j+pjA9dJpY5qvP2UdISGiCcI8SEXC31Y1EvStNPoxd
/Gnh+uj+i+gQCKcMLERw2gM/NYZcwiSSp202xRHvhlVxfIkWHDYScLD4H9cAtIXI41K4AayDXxwo
adbLGB4rTD7aRwVjUnA2cmVieBbATLwITKBoZ2iqQzTjD4tKsYzJCKR9F95k4LYA+oIInczTY02F
4yvLbDfYm0tcbwkIHvrKgsWn62E0DKlbKHPDBtgQJwMS5XkYTG6SmSjEUS3jbm+E3TfoR79SoQYl
mq/huGFdIJ+PHhnQsQnq7Q0HVeREOBbC0ASWIBcNQ8lxTzLOQ/vtqugzCETMPUOB9HF16EO/6AAe
22ehWQNG4dc38u31cBC22lIpnV6KX+AnFHJUTIwl3vvWCPgNRhTvcKhQZ1x7O2dTHjhjsemJbRTB
uJ2zBYo9Dged56pV8FdytTIk7AKsbOxAZ7SJbMUWWdjoO4UFQpT5kmfYqLHt275HVNHNRHwRs/jZ
29ZcYZOuWAs9fHnDcNsCOfL9Sj1GipB3QKx4BE9gRBcQKWgX2CD4T6eAhwafllzMiFRXsL+nI9yZ
FQsXOZ4mOZkBGIk78I0FGj7FumC9hb+9sn4TXrGVPMaDwBNXnrkHJH3bW30i+3torABfbyvS3L0+
eULWwZ0Xa+e3vR/Oygjz++nfVvZRvUKaRQbHM5b8oTd7we8IT+Xt9o8iG50HT2UNKGgeHI0WMBFz
Be7OHfEpLzwn4iXw1wU92CB35y/lL+BPhFzM40BVcP8IuT8Y/47FCyxWJZdGhEGNfqnV7UeAMt5O
psRoOY9A/8PJWLII1XBQulIMoZEjdanl+KB9tBbZZjQXeRyQp+yFOm0wjU55AwMpTD1KGQycsMlP
yGoiJ+oa91YfoOGdw1bk7xApVdzHJ5/DuZ6lQxs0uwuP7BrTd7QQVVeyvOjOQuc+f2ZILCDBWDoh
aP8882d/nCnzxBY5H9kGa4x/pRMZ7pdmJzmXv3Qm0gpTam1UiuFCclbprPZ5YLRN7MBx4qYwxHgl
VEFYmG1qYbHNE9S+eGWFl4siKedLkY3w76voyimq7kTmK3RF5xmLopH6yL3+P1rkv0pQ1HsDK91z
inNZzzirfXIPrWucLCWnmF3u7qZfKeQ8UqmTQyF7WMCwyP6rWr0N53/iNtH38DpntS038CL9V+VC
NqtM1JP+mxRsohiix2AuA//L8LxdcRnj4M8DUlkWq+wedbaIV2+83PaF6D4J/vsXTTgrrBiJ0UD7
Q/IMk+Df5IalZt7Zv76/a2gTiXsSi/UgFCntypHuzkv436RNPN8Qf+Lb0iPPhWuFVnhcaUF2IbNz
CrUPiZvc+vkLY014evart4t68dgbgJo3WnaHfEL444hVaCTmGKJ+ceTaG8mJrlVJSA1lwXiDyiHa
aEv7dZK9bisNwsF7fH2c1QZPI3COOZhau0YSkd2cgXY08RDdobQ21wiOiyQSlHWYK+r89kKYHqi4
hOeTHuoFxGOrY4vvuNqesDgjcaXKfgphbGSnSqh9/vKVulR4IypMt5wCc6U0RAj1YBDW2B/aoIKd
mNw5xpHomDz80jzFNUy/+uA5F+kN5Gobn6pqbsDQFPJtJBsH2ZyVSNDCx17kAA39twkBNBRzSjiQ
cT6p3V8AiDHv1eQeDP1yjwoTCmz+o2EUPumHKxhl8l9Hz41hK0LslJhGDHKAa0OJkmkqr6rUZQ7L
6j/DxYOcMrWGoOQyY6wjiPKjMZqnVNBzigd+aPxlzMXgJtiQGUkBI/7pGwETOqAN/ofI2n/Z7ph7
wKMCbhXwMKA//newGT5REUvTT/DBH6iIi/gFuvFiKPAvY8qGu/384N/7UWef3beHcJDR08wSfMHV
z2E4tHGXzUBQqxhn7MD4u/+Y9nImWT/MaHDwuznLM9QlUfRloCT/pU8x9NtgArUSXv0YcUTJXBgz
MwdigEESNZsoEWZE7cLNI5IHqEiAItUZeNHvLCxtRVI0OTCx8KsW5MYHvhmyW3YL6G/fnB+tv9EQ
cDaFGx+VcRN7YcMfi00+kx8+iS/FcwOg8704CmH43y1kqnLE+CGTY3EvcYw68QK4AToFX8OU4HZQ
FCzpO+Gz/t9twDr/jqrVcdjFr//3fcbs6d9jMmzxoVQkgplKif3Y3PuJSIf104WBx7yVEzhWOa/I
h0GahNCRE6YsNpRlY87Q2IV1b3AkEKH/pJjYQ4j1JKpn3rYB421CcphFY1hcnvMN7OjUkqaas7R8
057MLX/5a/H1siB/Gd+UeAj65Is/7odK2A7XS/GChUfAl1ZGnQG3kU5jWoVAEDP4MOAoYG5TiswE
pd6+Mf3btAihz7bUKicB6Y9vyzdJ8JTeJ0ACCrw9V74OQ3UMZ8GU3PMY/7q/N1OXJVc5uZSwJG53
R0HWNWc95TD/cXvlXaf80suXeMpZofsbA2C3cg3ms9Ni/2TmRDNtlBT38rQaBfdjs8oxE8TMwvSe
VBn34wDLIJjYnYWBiZIF98WnhQIP/RioCqsNvKsg3zBgtetgEEgAnvHboFwK7pBSKgGts5Xx0eEg
x9Lu3uJixUpx6+xi1uDkARhLmYit3Fh9uJgQIIJeKef812T+Zb3i2xEqhzXlYLmH3fh6C59L2fgF
jC2IGlJl55ULv/9rOa4+lPZNTFTAuUF7Pdd+BnRkkNVpSVcKJQRukZZ+FTvaW7HBFzJAELbOYLUR
JRag0uWyWATBajpekesQrFZUWxoXqm9EoAQ+PDRKKUTyTAjhH7qtq88WOZgPHrKcWNZzw/H1+gD7
M4mxMpKm823k1KD6iM5JcQOu2+WmtwHbolEB0QEY2Dw80R55cgDcxUl36sMXGyvSN4bdjOsZpm3b
WemckEq/vI+ItLF4g9/v8Qs4v7p5798hVnZW+5s8wiFKvwuS9SHiVzoJ3T7PgSzJ5tDde1Sg0ju8
fjScGcFcv2Wo6N7tp84883QFepiYoGMtRgnO/Wr/Ms8e4d6GJThEA8rg1oUlztVFS8Fo/AsN08XK
HHnM4EYxVcxe5gIDWn0+GGEH08QQtfHZtZCMMyElK4KIxMc45/N3rSJ4RzHEeVktTRNvNh52TZgr
Uvxv9F+GHpczGn2u9IwAASIH7ssMltrnc4Hmpykrrmn4XLnssSbRfuOGldhM62Fj7BrUYk4yQWga
vSKuSpX6ifLMg9e7w/YkBZdFvf6M8PFOsGoijQIyBIDUwZx2bIrT4RIqoEEafe0znmOfIKChBBnR
hetmgZn6/KvbCjM2JOcbDuiNLLrvEzQdWQB4wOCQSoITjDkR9zdWg7AcOgm2WpcvxiToyrzsAlsq
u6jQnDg02br61XJX7+H/Lm+DRTK5S+y+0Hfm326GzcJ2OMIeyQHW0HXcK2xAoBQqMCRsnAyYcDID
Ohhe+7JH5MOJUE/rSybZ310OuQ1NrBE9sqnROFzd3d0ZZFNoVvgNHUpsUUmz7lflX6luUVeOLqI+
kly8hlim6kEMBQXHpwG4KbF5DJ9vArqxPxCKrtdAI7NJJxUCSCRjWOlJG04zVkfTvnezHicKvKzv
bOeLXA+ffVDtC0xqDxRaxo7t9wm3njku+wT0D2TQvW2sRr5yDYxkXF8eMAjwfaalA2Uu4ZfZqDIV
d2jnuB+fOzjxsv1iv4B1BWjfWUq1ZIMeYTcMkguTZ4XDkvzTGkzxWiJ6oIpsS2/YA9yVhlVRyxbO
CJ9CuBjUCiccMQEVCroVbA68d8hC8kAoQLkvCfOv3vA71q3eNR5hjTJ42KDZhlukvE4KZkT9aMmR
VYpfeYinUUolMW8S6ngTVxakg7wgFgHKU7J12XGIeBbdGs6YS2X+4NzFUXWns0GdRun688JaxuJh
GNuBFe75lGSnK7Ij2Sk/1i5vwpJ9AeoKdgrVjDlhC7oAq92EAnLbjeppz1op//MJXW8OxRynm9EX
AI8dYAD+YOKCGRjaVvqOOYbdxkjWQ3PCqk7RzuUL9q35SKtZq+t/SxZ+o2wgBh6x+LcTNRCzuhvM
QrLgzYEDS0Wvn65e6qop99LVx3tGYlxHofhlufWRR46qScGBCl/lD2/LG3uaz3ywSzU/RzmAKXEV
4j3KelwjJcLMtNd5h76Gy1rNuwvK8+nCu93F2s8TygjYHJA+OJQ3mDAIfuKXcWbDqBefI04jnym8
7+2X4JW33z/D7MRVQ4l/72c1HrxMptA+x1yyzFnI5nYK/O1kS4+58Ln82/kohtHL3GtmrPAsXtc7
xXSetf3CmoCR7wHWKaACfCi48U9A3jN8BJ0ExiX/AKSdodyQowqqXjPM95XbosXxY4cCjHgUrB1L
9F01bAJY9ioP4TSdEIh/JVYqi0wLFTba7RcyLQpwnXOCsmsUoflRYGvgcIWbKMo4KeKBqAlhFXzY
ipUT+qwKL+rmqFzhOPNCkmJdDju3JH2sf4DbYoTXu1lGgSfZqYEXm/MAmiE3EVNQWlHEv+h96NOh
8AkWDdwxyo7w2Xk13cgQEZ9yi77J1ZNfx07BDSir/BG1u4qXoqoYSLCeUdmxKXT49VD9fyVI+QX3
uXov85hwtj+E/hox17cJ2vtg9fqYzgNTtOeLELfuNOonZXMcPI63KgvzARsRh+V6PTweE/jF+E+8
pXmn/g1VrgIJ3ZyCcAIfLUUaxOrw8DQ3Rrq4SwvjdUSzrOOBcOuQbZc07honS84OMzWVbfXYCnOg
is2hQ6qvc1JpH4brna/hZq1kMGk1dVElwNIVFmWPdZ1sRmivrjgq6wZy7GGOpw+6azTBwhlFAT4n
/+lpIlFZvFXvmS6xxXoAdsCPhPjZuBXIiuqVF3jxqi+URlinAAwQ1Y0REDmUM/65gVdfg+KCTfJf
dib4pLfbBXZPSDuqdqJbptPJO2adr5wovMVfeiFtdIj9J/1/AxkZzB2LkRtGNsJ0uIWMkiAK05jb
7OjT5Kk5SVzzHWuq3xKiClZNFEWk0oQSnq36g8qRUKBgAiZkecsE/JSS63w3IFNyqbPngdNixHq3
kyUkj+an5wTSYJok5HZuCI3OcH5EwxpS2LSJU8uRTGEDyRc8qw7bOqA7fx7ZfK7uF4gP5gO+GYio
78cRA3xtBgDm9Dne0TgBqOGIzXb5UIKahC+M6FqoA31QYrAy7Jg6ezmA8s16wFxU7BdZiNtqqTHr
wIDwbHQ2xGkFJRl+t/qPPJreZvd/7pnM2hUsVWiGIcCUPi0aXRl+rxSeK0WYt7w3BkkkAJOYsSo/
BaEn2hguD75xgqVPJAqiR7ZsRyQDQ2DaS7jUfydIRclUEeI4SD42vrJeHonE3PdJ9emRFsPJYwsn
Gzf89wk/fJI5NT/bk/UK+5qZdUSC6zzzCHOFUN1Qo3sofl4h5Ov6M35/rWttPf9Ip4BURi1XBtrX
r8HA46GBwT36vpzSeJOiJGJ5BR3tfYxrAMCpkW7rmiUhQj2QH9/tgQOSEcjdYm8TDq5/j68PT5Fp
uUklv8oUN0sdYhoOULuL/mBAaY+wH00BgoWkCgYiOujbXxoZLAEnvQ4giZdwidtlY9pIcHuo7iUX
tbp93ALd9Is8zvFXrpA3O3svPgo+YNnRHXcytfLAzv4aNvJlDZUGBuBx6Cl7h4gzlA+GXW5xFQRN
1sbosvCO2aMsum7Ibl38BdtLdLkEixVTumCx0NxoZG1HFmmc230URftjzFfxw435t7IinZ/E4H6L
1SJ1giBaifuUFjgk/+35CpMqJyqtKJLBDe8h+zJFGGU5y6xikdnWC1GIU/y09h/kG68j53LXAtx1
THF2CTGa5sgudvL0XTm8OvEBiCchRocZat/iFi46JzOunwA+WE3Bu2oCY5kbljRPV1gYqATtskYL
8pWVbZqXxeNJcOkFliINI235xBNW+F456sOvpWD0CWQivQO8BirQdWj9j13DZVzCDg9HczN875of
c349a7Xb7oTDdSj5GQPYiuFyB+LG5dhH+eweo/O8x7iu7wbB1RW9SRu0oJPtD25lkZisZmMAxRWw
4CrjPCAJWMzi+4i70ZBg3w901+7yFY9Tn5mL89WmjnPud4/zWTrDV+fuYzAjWbdzhjT3x3SaoPjh
gGYbYyrjk+qL0GEBSo4OBiZsAbsR0hLrskXiFVEwICFm4CvxR41wU8Ke4XwDpaS/RGwcpR6vDFQx
x+McL4ebr19dzBMsDW5ECa+Wu9Fs6SG7WROwn13jd4AxOEF/eiiijtWptFbmw0MzlpdVoK81djqu
0ak0+c6bsbLWCWNtqMl2D2xK6RUExjzGyxgRzQzXp1lGHqkM/xNYdwVINFZ1W42zibJKNiz4INGA
c79DVPOzz2+6Ha3IIozJKYcUKR9Hq+ryhUtD6Gg6HRFHNSLi+T5BpPugUgHt8smSG+7JFIaljZRq
i/fw9gEDLzx+JyIIsgxGIvzmrHvC5XtIpka9Gv2QJ1WO8Q5nErQDkVAPyR9s0zu6L2swH8wfCuah
1pNx94wdfInbfYoaHQkSdJwX5mO+GM0O5nB9Y4NaaLjEb2VnTKD0D+HKpMismwN0fgt2zrl48XM5
rCPhnD8iP35ZR8m6Jxhuqc1v+H8EdEuSEubUjWxDc/Ai5jpAYrKXQ1LGJT54zgg1X2Bz7Q4ddSMi
z2kY3Ou8wpgbd/c1SRkTfECMzskjA/tRY0uwgkKMkUhDZ12dJqSsqpdqek+scvmCkAPCEr3CGAHS
5TovNUyqB4RDZgdjLKOWgJpT2qPMQbOCFTspqTSxT2JakWN4KgDy4Ik4+jYRzoHE5X6DoWmJhHR0
0sLe/LqWxyrpSZPBeDQr/llf3fGw+8AqlkkSy3nRDa3Y7FHNeWcxxrvgBcFaIa0T+LYP9457RT+m
JJMCOb4Cv4J/+FrMLuC+Ya70lrKSAs4hKdhioMSvkOvgM66BivmdiUkJ1hOk3DOiCKTg7zrh9BpM
xQkpIqrbccL/Imk4I/MSv2KeSjzCNeTRacvC7+zlvTxcGMn+fUAMFp/pKphXYPLvEN4NXcM3jpy4
mBf61aUd9yQsz/SVEaMOOxrxlcd+8/dhWLMazQggLx2VVzBWx4Z/D58T/OgJK2VoTaYLbumW/tOe
qwX0Q4bQwSgyfzAmj/FgZCR9F8F648EZA7wR7Kti3PhwPEmz76E1KwEOMw4sbb6/kskEC5ewKyGo
Fgn0zztiPHwtAC7vXonROBZYAXYA2D1AzSLmBUuKb8REUuJUE2PJMmb/YaXcSLV7XT3iiri5JEzH
11kVZzPIXtF3lzhdpEkIWAhpN+bJvIg5Y19BHmcswlMNnlUev8n9ptHHqoiR3Wgqc5E8IzkEIBaU
bmMuuVwWcMOw/J0AljNtJcEIXzc5/DeXHb8Pgo5HPf9Lkj3DW3MjUGvfCn3XmlpLz5ralr2zuOXo
n1VnOX9ZTKOFqxM4ArJh7kxcJL8oGBT/VDhjQO9/k2CdAQM/5QmFNkf+B4i/vYO7ATic3ywgXBSp
cC06e3fAf4gLeEzGiHezLBW+0RHucR7ydE/wVsYYrzEgRvy6kvjpm8fmtlRxRvCbVvDBnO8UAX/M
zv8rjkkdbAQljlcTFvZcBWquI/GNeLlPSBnIDv+AQxkEQ5EDg/F8loiJOEbEidv68vbzi2zgE/iC
2SfocwWTXlGVSfAUoWXHZ5jPDDqwbGIEQ9ralLtNwW05vYCgF6MfAUSj0kDli7vwDi0CTG74FRRo
qS9OiVeghjyYrYbPSFkidGTUBwov7iAqvyT8BmDKiwLK94yTzhUKPe8YgoT/VIvBRoTq1Ot0+Z5i
boTWpxqrJ2lv4u9gGxcKNFJ6GR4En1C1jzPZha4fH3t8ZVT7B8mexfc/4h6gyq5EEjsNo9tPYTNr
PE3OsfJ6G5Y89P29NHtvC6qPDF3Oj7k3942GEJ2Q5xyWvkZYgUiM/zrZH1JVh+SyOU8F6wHpDEl3
PJXIoNDG2gUCO40w7hSw0RmY4znWTQxWFwIfzFC20cI7IpE+Xd7VC1XnOlnQ5OIfAlxZnVR+AJ9o
hOUsAonOgY5CTvlwjzEqYguWy3oOeVsmaO3KVAYAkKfFhyQDQGPKwLvNeKIXim4cPZuX9U6mLP4t
bNlsrfSYZiXeAyW2U54eW/TWHQq0mUTcUoNURWNl+X2Jl5zEA5sU3YpreY919bTt8RtEGdntEVW4
w309wTGUee6ImfusYW30kiMs0JlI/MVThDB1cUjfrrIvRl6sMoQG93BHbN84ymHp/6bcMxY6HrFP
BrYiP5xZtph745s36eZ0zExuid3l48kTJvGVzu4+NdHd+J8Djk76n/lX/dARmaHJsJUSa1MzX8Cc
Qov7gLrtvbvGQ8oQzGoQJjCexX8GVIBbiFFvkZFh8nIHjnO+79nziSwUs7Wuto2B8BEJPr1/xdL1
AabF2sm18ydPc2wOMP8QqJszxOENHhnnPKOwbXZlLUcrhbthOuWY7dXpFws2v93mp8FFvY3xpsDJ
AdMYQhaH5DGGV33zVmCG6cPw6xvGiCVDGWF8Q3HPGQ0ak8Z1saznpG9fpXj0jNtuk8DjQPaa4wSJ
xeP9GeK/Ncw2KvwcEnHYoRsc9CbpLCWfQI7ewsLT1wAeeqaiUPwW0BahJawu5YzxNJNg7K7x2wxA
qharFblCUaZPTcY+G1y5gScqD8Q9IF/QLT01KpkOmsyVUH7jBOQV88eh+AU6kwNSEGi+3dx7zFYD
S/vpId3JwWejMoeWAy1Sg8dqrO1AZrgXxie7zz+yET7pq9tY1Ld3hvwv/xMLdp4gKso8abWSofnx
2eOnDubUjKyPOcXx3U9XmLOIkpSikMry5j8i8GM2+XL3xb1oCcGCj34pKAw13IIXBZ5jbLKJJtym
/ArPFXhb4+ev7BPqGQ+Q8oQYacODYHetsMaHeBqKM1jUGAlwPQwPV1jBnG7hK+NM14SKiSrGAZim
K+IKsO4h9i4UjDhcEPmObffNQmmRTwf2sUSGI4//EEfdbBVJjNijYZmIK7iY5tOv1yJiDz6Y05EK
udYgBfSR8RRWCE/yqOi78mm6xC2rnGLcBIohw+TMsVZjoIktxvw5xHSpx1YR8lC9glHmfYEhZuDy
eFR9oyvbs5hQfiN6UcVYsOEWv7cqFFEPxZzur+X5CbTIZjfvR4Q0Yi4iCDv1qjzWs/sMKfWmhk7D
SYsTd/l4+UnDro98DwnMFuMXGSL02oxwTyQexJc3gw3qeCSatSMCyITsh6phTc0RKxHpHk9e10LZ
rR9xvqAI2eEvMSOyCD+AmCwAzGR+FFqvXYcXxwAthgWDKRkXOa5so4jJBlYfvOIiW5Ffcl8BKl2P
H2cQUcv/1JPbkEsXuL8leW+A0yspnmG+fV09ie1wPWqcO8GenE6mLbO+0lHDvsPPN0Rh/94+6elZ
t1R/+MdtDgmUkTiGZxwiR0xwQOrWOZvWLwJaH1aJC9bk6L/f6nAPkZnoq2yN7JrGQqGVZ4UDh5gC
aYaceeh6WqFqW1DHIr/6ekOFsvN4DdHaXBDMsvp9qDHFqco5yILHb8TGpqO7kaKRI9NEC7ZM40rB
cMaqiyUIT/HyBEtmQOOLmx80GIrYf7VkQ78BILATqyeIERqvzF/IoNkUwMBSvDA0vS7Nn77WuTwe
sHcewYeMa3oubuSJSuQcSiwFiNqsPYarPDRCNQ+N5KSTPMmrn/hR4jvHiKU+3lArw+y9LnRSw8xz
85p/8+j6ofQempeRNqkLdR+B9j2U3Bk+cYYx6H/LSc0Y6w2PTDc+jqEg0WyxUkX3Y+tlc2WEyf6F
xo6yAG/MZzoInux439cYlxC2qA+qLVHbK5OqnmKZTJQ5LVqKi0i6LKbPUMPHZJL4QojL5cQm3SAb
gdVVkSOSmOsvE94Gw7VSi5K28ofSK341rpm62pfQmS+JKTW8D6qoysoHcTX0q1fqDlrG1+ccUPqt
DWe4qdQSWPd3SGdbplhQ4HpOkZ1duT7P7fJ+GPH7itNW0CSxi3vOkws1xKOgRDFwpPpYKR6kXE90
8/jMpIRyE0ri0GI1w3D0XEv5slfWd8Cb7/GZOfu+xSzJpu25SfHQemJwnCye8F4gd72nN/SooH/K
/dhLO3W0x4C2eOtWSuUnO4A4uEpx1cbd/fDSfzjvSP8izoCS5D0uilBCK36djJLYQPpHjGa9rqgS
JJkpDI5Zz8WHCOkmGL05In6OHE6lWbitANkwNJ5/F2VskhP9hI7zKtkOCZqjM/hECrPD87Og+jdR
s2uc5T4eVYTvQmFEVUbETSYvB5suVE8ved79PT82xwcY634Q5l9ZBHiIgVuTEXnOUJ+5lxY2qJuQ
i359sN5Sczr8j0YIu2yCmXD0uFfMNjEZDxAE3oc2JkaNFDTKqr2fpH/R7FKPghiuHxRc07GGqHhQ
BKVFMwGhg72BhkJ30DIZ14hfh+yho4bBGIl1X+hVCKQbMI9ivkBkPI4yRMxTaeESlcze57eg46q7
B21RJyNJzUZoAw9GmPDcNcAZFgzPowkpdaBQvWKdr8J+aksoS0VQgPD2+2v7pybnPKE27vfJffJp
J99vfC+RTGVFtfrXxRsZopuCt+ufqavh10DBn4Yw8yVdE3PS94FIeIlSKo/QuSD+z5hEEt2CvmMu
g+KuU/h7+uSBradOwLAxf2MEzYBD2JnAJWVs8AC83LHo4o3OpQr0Vv1g2iSMBdgEhUeVgdnwnWtU
WElhbo2Sh+mtADkr2FMA+Fa+N1lYWcpAryGk3APekEwFfbQhpFQt7zpzYR6cTCp3VDG4d8j/0YaR
3I35mpj5IT2E7uqsLW+MhP3RwB78M2RC84m5d6Nbiu6WhvfUXRVemxQyl1Cf0VXClzzsqklCjjwi
z0846vyEo8GLQQNwE+yTURJJRPbgqoAwkjC93ifgR305/RALe/eOjQgLO34i6ERVZ0D0RWYL31vU
EoaL+x4kWOTVHasXHUoPL+zB/Ic94zq9PVfPwTzfAkYMbpd0CxBwHesdoEA6AvfMDJ/iof5vLx96
2rh3ERiPgbHpWUyL6cM/QxGRND0MIIxjgYmlF/GotNxueRQ9lui0aakRHuPhQ+tEqqUD9cd+xFdn
vQ5nazqlHFYLCxLXJjYJdOm4fRaL26qJSRuHtC5YSDnzG8KDM8bx35/0KEi/udsFQHwu6NIUs4+D
tMzQ5dLFISJn3O9UcXUWpGA6db4T/XoXNFDc+SG1BJBFb9GYgLaj1VdW3Qm6iI/HQgnVWCTWv4Jz
F+FWkFrnJT5A1ny+IyAwJO/M+v0VrbBqzbnKaS5NJHQKlhcC/CL+hg9BvMZUjJYxheAjWkjtT1v3
h9tOruluGZVteBjRQg/Cxy+curm+zDdodc3lJ9CXr92H3lifctPhShW/KWL5kG/0KWhCGouUcfGe
it4UrhaBcxAbxulCFEoIAeCMwb9agVJgA7hMj+kig2iEf4Qgawk8g3sxrJhRYt1m+IVzR5E2Nvwh
rRpUjdZ2/ID+zDNA7+7QbFKJPc7UL3xBfzHrMGRoNlh6EoLHmosX6GvSbtttsSQJb8mgoQj6qR7o
4InAMvEwCCFQx9cVqv+NiQeUcLETbxjAX2BMBM2c1B16acHnesfURg+MqvstFm8yEN1ty2RB7deD
6od0CA2iuoiqCm96/JwlKcBjxISzyldYdjN3eARaF+hImxGpkTZkBg/8JJQ41dYlFpprk42DvTpf
DDCIxO0LE9p2P2BwWwYSKXbIlyhwHwFBwtfhSu7CVPHqGkryPlOMialjnJbL1xeGdWji6VSlfI1B
SVpvtPz3/d1flVOmnLr2rLBPJ4fHRjLy+KmjPjUx//xIk0496TJ251hI3FOOsLAmpg6RbOOZ2A+Y
my1Uim7Es9x/XoIof6ATp4jPZNhZAA/4nJM+2XbETSJGwrDnRbJEMzhUL1TfdYKSFOVwOk2vNFBj
E7aM9kYA/pBiHDKsetmsBwY0IDz0zDES7yDZf916Wc7vU8UejR8hJK70kKIvGDisllY7MS+3JfQw
NmkUO9Qc4pdu04pJzrx3mIE5LVSzp6CLpvOBx/6Bv5Yv9EO9c39PsLv5M1D6ot3ZU6h7BdeJPCNr
avFCqAfHVujCEOjBViodoWxja0HvcAtQUyCLwmTE+ieD4pn0Ma9UCIO+LpZoSyFhugZQGJ2MGC/r
BgM1VCfl4TWVJ4TZIoBqSTZV3Bqi6mkQye/QbJA5fX6eXxzpwwomQhtn4w8qJk4/xOB0DuN8DSWe
iR35II1vtiTVBIpqaVhyZIGBEgs7YoQswiyOJJoxgmudCeXVwz36SVWLvzBlQRuQTcNYE1pIx/qf
Ry99wpyBURAD8g/6Ecl/oIZkSFOxI9gdYelMgtE9gj6QJtdZBuNZsrLgBzC4+fAC5gDAsMBRAD8d
jJ3wV5J+ic58yvRvMMOnqfMXA2zsrs7PwF4LmiYAp3BGw3ALKBrp1xNnMzqwf3ZpJsRm6B1aRJvf
6w6ZBkSi7lWEC8ifsJt7o7P/mFb7U0KdgLgdNoFGsd4NncExoynBahZhDmUpTBJqdMnlcShr+3vE
Kaqj3v9YIEUgRtSJFJHSaoA5kGIz/K7lyePy2iOGxiBfF42g3aJXHzOOC6CpZVYQbY+l+0LJ39iz
Y7ReG0f2WtC8lvQRe4TTZYZWuXxb1ZBixmtq1yji2zXqh26dBuyY2hujPTfDxbZ2JAD73pd43NSG
LshjoM5+AW6SFdj7qAdfx+y71nCdw4MhhjVIWStbVT9j9N64GsN1yFNvRrEOpXO9L7d3aCZwkVz4
ywDoIEGZQ+94O2SKo0xMzKQRFW8VTtk/5br8mCGJDi1uVLxbvHn0AwCWeOnCfqOaY0Bug3zxnuRw
uD+ipIQ32iKqHUHesHtW18rl9l6OMd0xEeAj7KY2FYFzxtfNsZ0hRc1NZB91TQJxLC7gMpeB/vUo
xj+YksoIPqY8OC9h9OLR/FTxR4wtiACTY5XrEv7pd/WgB2VhuZ6K4eyT+PwxA6/8H0n3tZxYskQB
9IuIwJtXOHgJIYQReiFAILz3fP2s6onp27fVLdDhmKrMndukGsdDs6B53v6ckZkeuXqSfaTsKEZ3
3fNnUnQxOHVeFAgrcGC0aKQZd9/L86UsPoaQjf2oX1CQ0Auu+7n1R2hRj7WzrNHi9NXel6OfSh0M
Pkt55hmmb2uHEXpGKXeOsmM2u4Vn8/Li3M31ILpvB1xovisPbi6JiliO4k/zx1/kit9huEH6+hdU
mHcD2I/uo2Z/G9UPH5v2U+yu8LiXMYn8EQbKkZk+K8jLrZH/Oz8gJA02wCbwwYYP8megrjhOeTJb
29v7ZVTi/bRJ16/pLyXHVUYSb+XX2wqAFOvKJDob54A1aXJuwUbXvblsbSHGDGSTZWfwcas+1r1N
JS+08tFIpevnDEdxNZFQ0rRHaJZj5mZXJBwoVE/dJMp7/nu1rWTvNXVpPMYstqT/d5b1X7dCLQmN
2yEZhjdJrCrnZWMhGYdwBtEEefRVntPXK2jJcN532NYGRAXsfY6BgSKIdPfM1RZ8xja1I62dEeZV
r1h4VNP3aubwuy2MWU5mbj/nVztdO5+7aG9n6SmZwySG4rrgE7FpJOfVPKCVgnBTW+2reY/ow5Ec
usu1ws/DfSnH5qciBdM6Tn0WI898lnTCeemmhfY18YiSm7uKnGNJ+3nVIImZLi2PPwdWaqGDSDZH
sb/LoHOfN06p8ZUHj2mran58pSWT6Z2umsPQ8Oa0H963fLrOOaqVE/Gy8vpsYd3y4qQVLIXOgUWI
lL5Umfjizs3L5YENDJHKV/cIATvuxokV2Wjp4c0xt5xh09GZu8OqmU5UMFPPdCqFSPDBSFLaXihV
sO8z7nwhoJg/Z0r5hDiqUmyGhnmjUrEaKRXVZ7tKKl4u7MsZ4pu3QzPeRt+8U/sgXhSi+Cx0uWzc
Od5Bcxd4T5HmShO0NxQalTQty1VT4EYyJoHt0ytiyfqV56+UNlQ3y5aTGzPhj/hTsv2d7ysFUjxa
XzAsgwx9jT1zL8y0ls2UdsmauZgjBgnLnJVQdwoQe1QQTH6qHIwX5MZcZcsU9/a8VUj2e6ryGTpT
VF31e5FCIi827hKcFP246yIaHaN8QmpcbbmKMM7/mcxUk9SIoyJoYx8dWKSdxP+0VmlgYJGdWDDJ
DZELm48zQo9trKXFtO9pt96P6jimg/HvzGj4XDRWr+kzlDMwsMBPCeO9baMwOH093wuVUONte+xz
cz9rsBvqm05D9FHvsv8+qtE2IpTr101T4ea50BoucZMhLDtz3t2uMl81EluWG7UVJPBixnr5CiOF
vjkmAt6idG+98LTSUX5f0Y+/ktFG0x4iXL1ViaGrfcx0Y7tvjvB4DdZ3UQ4Vq72nlqtdx9fPFHPT
ZfTUl94rBuXx9+Ofki1vDJ2pcI0FS8ijXPyOJAjzrNiUbnkeoVFO7Mi6dnhVcqk3v69+78obwxZU
nCTLwQizRnVChs0YAuPmFPg18fxbOlY7rsqF7Gy50qSycYmlEf0gQxuIB/4vbmHqd78bJLJsA+bL
j+Ti3ognc/35ucKd/8ooLY6icuyzb17ExuvFBaEWayhl2HKc3V6FKOfDxdPDGJXgIowewhr5FeJ4
sHJGqc/dnTHo+TcPgitcvke573j8I7Pu5a+dW4ZDsdfGyg9esvOm1TXLA3szWIBSTZ6SFtNENTZq
gLq6z3cBz/9uksIAsqombTw3cNMf2VjmJgBoob/jFCEsIQaweFlSdY+25dui7MQt+MyC/+G8b4uf
/VAj+yBwHV8+C13JRYDOJ57RonSz/kPsuQU09p9uvVf3Mb2Yq3LOeIpkslcnVS+09R2lUHrdyO7b
x2TjmG1CmPYvtOtobT6NJc+92nTYI7Zg3x1d7xG4LYyu9LAvQzyp18vOAh4zOlXCPXZSfkTbuBzV
XCgfVEb5z9u5vEj297esTNTGNmWYFNu+L1OHxuMSC0Ear8fX8fmzp5VA30jFxMPsSd2ztUOunkeq
yE5Gtxc/7s98DCBYGe2bz+z3hobLxkWlpeiPoIC5eZQBXZLxuZyqu3xVGXN6VqCR53WNf9C5k6nF
WvGP0zO4RSFU3yar3/O6EdtvGX+Pr5DLA3j3VIlDN1OKkica8qMij2se7xXyf4HDhKy6ju4pPnPZ
ybH5WDY5XZd2UOVPGmlT5q85keaiqlc0yOea9jC/GD5pMLvnZmaaL31jzcW6GKTV+wArupn+vAhj
1EFU8uVYcSrRohN8nhzb77XxqGC3/MR/np15f9tf/z0ASApQyPz3FjAbCatM43bmAJX1OXcCWhJG
fusahsRzN12kSvPxellC90TN8IQyKl56Fgl+PNky9rbVTCI6ukvXtdSp/sqjbb6lcvXMpepsniDG
9+ap8JHPt7KZJjwXIhlnUYjdJBOOgj1HMlDJHLwnwnA1jT0vlIu1+rmiPJciEuIQpcu9Ksd4TeHB
AVFQPLPmwr7GiJ0bywr8i8tn/7u+x/DVH6i++X1vt/zIXo0zugJtz7Nb83j6OcFF0rtOzlK+lzyN
V3ar8HnLbQRJas+vuPL3EsFE8upOJoKpgX4AUvd2lmXimaDDVlw/86DbV+6xWvYma9Aq8ybbA1pF
brHJvMfp2eQ+hgTF/KqdSZQZ446WwlyCW2hKU6jYGaenkNKzHdrImFjWZm7Udvk458qLAbguJdpz
FnYHu9jp7SKAinKT186pImtpBIaHkUs1xMC5Cf7yq3w8l5MY+yAjb/8o7nAxN8VV04JTGOeZflxF
CpTmxqwps8zo4nHivaTRGB9vIWT5RmtpZsEAU8Fuk+bfbwh3ayo2OOMrCWIptQH9xcr2fauPYlUY
XTpWP9okn1HyWlvnyr5xobx6dY6FfoxZ16X1uIkwKR8T5YV58TNa85Q3Mz9G501UwI4wo9tFWLUJ
cyVR3pnKdzwdaLnJh+hWEZXiXyuvtUE1UzJe2VNry8b8Jj3ekh6P+sfrMKnIgK7zHFWiqDyVNfRC
Z7lOpSV54CydCV4QcSXclc1a7XJumsBeEGENHYRXs28GkT+qS0v+WQ8lWTjbzoOqrjbROOHS5tY/
3fKl5OA6Wc2WXzKDJoUhXi7zEs0OLw7RiZimLGO+LrP4hMrBP+ZSxVG8NGdnqoPOGR+ARYovmgPG
Hso6vNvvw/fG21kDziH91LoW+HSK7ThjsFJGfJzIcYkYKWPe2n1UsgZdfO7oQPOD3u5xxxxz8Siz
rRkW+oWAUFoHJbAesYzPfM8EFjWOUPZZSptaZDWKZWPruYQO+rSXQLLyk38v03rYCdVHXsoGx7sm
+vVBTJO8gGR5d2wIjV9itGvb1I/PiIXuDWPtyN5ZPDrAdzkrjBed+9BW/zvqHf+WzY8cx1aY0362
+9j+JIMF60OqtXHYnd1PSDNRGaXDxeHMIW5RELUgek+d/E2gbKJVvEzM3OCLV4NEI4aUV5vVr0PA
6t3ziZ7sz8qbtZaozK3r9op8maQtwZ9HxBBc8Tla1E9YAgZnjAoNkME3UElgPi3UKOKHDT48f7KL
HBQ6uwlgnJU+aQAUz9Ede5sv+1wcQ2jGdtr7O1RNhfUjyeMoVRtBiy05UFSkfRefE1rwEsy1yJPn
pceEMtIQZJBHae+lmqfJaTD/yQ7njnDP+8DoxXBU74wNs9aphCr6oBwJpKYVnaYaEPMfybG5/WTS
2CR0tTpcrCLTS1PdHcrqayWFyNddDZ7Te3tzKlpEjDXWaLqvd9MybWU5uSkdE1GGLauxIYX8prRg
medjzFd/j7x+8zc+fsV6G37AjA04HfH3tN8qqcJ+GEo0EIedPUauQtujAXULQwSNQk3whPP8i++1
YsazZgal+KzgIF0QC5mz+AyjHr3k6d9cSmoDuwizghSSLJSgMhIUeaPNSl1qxr6u/nxfcjNciDGc
1UO03XdEpDlPVnJGveryIObhYR7kbHVLt5mHSzOfqaPitq196fko5WpzXUushIs9EphjwsumtSAd
pah9LhRCGJB2O6/pYImmqIew/SVuITdo+3OfhfIwFm2BUeYbQ0agX6f2rcvJP7kupmnh+Imafg5B
CCurhYhQHm4Gnvqe8CFzBDSBToIsCz3w9Ad/sDPnhWm6O18CVovLkXi54v2bV9ggPmUS8sIGTZQK
HgH0zGqdwyh4C0xOxczdtzuSJSaWSnlUnPeuITidqOXBL/Tb9R7pdnQGD7bVpuYuywm34d7c8r5a
/GbTcU9Hrpa1N+eulBiHbC1508o0luR86T3aV6Fz5BRpnHJ7z14+lsCtmf3sPG/k0kFwZ+vhrEPZ
ftexrbBhd83YwzbQ2CXKGuKCe4+l87p5fnZX85+4jjJM2VOVY4YLL8ud1unxZl/IPCRwDeLB0l+n
Wig0eH8j05AeIWgj4DDa2tsTEM0S5bQx0b2UTZQRV+wYr0QlzzAT7Rhh7Va5xWo41Zt5A/InbdNw
+8AMBrC1J4SJnoXIONg7HLmwpGqFBHyxYRndHquxt3iqnrtEq0fVW+Ls3IlYlxXUn2QC76ucZ7Vq
JmnPtoPwnXX55en8FMCJc+0qDY9QK8+WOkvRlBXZ8RS0U07xkxVLGcfej254m4VqYs4aoLxkKWMN
zlaSpLDIW2zcc6XMRJixSSUju5xwNDXNLcBIdOQp1JlMdARpHeSB/EO58mpOdG6hiywTeBLdq0I4
oE/otgfGTlDPuNBesdlkpuGmJ/l+ckx8RRSWr5xOtWyWtTDr2JcuieDjmrP9enBWJVfJvmj+92oF
hwQlQk4sV4PHaSFeOui4SFgpulz9RcW+yD/PUjQiCVFm7cNYbqf7T+QrBehI6XivG2mwWErPa6HY
gdz09jOr8TNgM1q/tHvTBmksKEYzVgrbwL1CXLWVUadJjNU2DOg8LpT2MZFmISlI53hAEHKnnItx
V1XdlS/7VyakRK3wGcXbOUsLRH1SZUkTJKkYzL6UG8vviU/bvmGdBHdYVZdUXKEgw8C6IjtDIS8l
p8+luBwIBrBIIFQAtxI6z2VRfkra/IcDPfMR4Oy5r/Lm9nuFDCQLaSinY+VEMgq/F6oxVlwmwAvZ
0rWzXFCTGrnFGpRQMpTWEM1MWTOk09JgGfjfzvUbAPERZTnYZQPq+J67Vv3U0E9qdTbCq+u5mLum
iuKWYfP1EIkdrW4wmtoVUX5WKolnzs0yB6Gq1JGlx8eSYc6VZLCc+AUfGWTcByNrs5ae896rtIGz
3ko3EZZCoMg6oM+jolDuckplrWtN6wnLss33mxpWxLqV026Fbj3aF0pnrk32eEM4DBy0qlCib5jD
7CVRN192WYONIfZPFiOSOyx0/17KeSSNuIFAqh7tZ0YoEc/JUppvMJHxE1m7QiQE3I4RbkEmsV9F
fppxmJR0UnlKmvK5c6v7m5S4DD/+HZcioC6T5JDjkJogBVWam98H7yGhQ1Y/+/IV6fdiU/wyUku0
STeugy2mDwCDkINc0L7jy0nijs+DEw6a3wmRHwp6AfJ67LYdDKaQxSHiBh47t5Qdo8vX9Qf0kR+v
6RfcPE6qbd7TmCjNexlr6D+8LAmYUvPqXUA/6rJj+WFOo7WiJ8H8+PeHEV412DFflEcXF6NIae3T
0QgzrthK5aDKjxY4QTyCttH7ZYNMEEldv7CHRaBHrYR4U6+o9zxJeIH6SSYddr6l/Zzl/jbJVee6
QH4w/SL66B6mi9/FLxIV/RO8i9U6R4WURZeN4JwkWi95WZeuPfrEkADl1yFCV0iqPzLJ312h4XCf
pln8atxsm3Ufv5Cpy07vRyrkDzJIGH6d3Grj20+it/1NUCowuNN0SNm1S1MEELOwWrnXfBnXElwt
v8U8BRjbZmWj3YqnhAtHG2ZLM05IYMWUHkoA60+9MEv5bjJMkH77/HF3W62S8drlh2nZ3s1sLSUr
Fuxnhfk3AUqYPr3wG3cb5b4Ui52nTgdfXW5qkJ8rkV9R027k4x6/cW1yYjl3jez+GeBUVoiPJIDq
kgQDsW8R6XQtCblNJcRCsk/PRXktANqdUmGusYe41wFS/mZxjhLXoA4RGJJkVQ/pyFQgIZ495ZO/
jIe9wDZUWtsItpFq3S24TzQcVupSejG+dWMwTQEFIqaOSi93kWeas/wT5SEsJ6qylcPzQq73+ZU7
gK3p73ZFRNNc0cfmIuTbLLZNeopgsEoLatuS8jyxrbb7v3Tjeed6aQjySm2rsfW2t0u0Eg9rumef
iE8fwJqGpQcyN3Lun7ODMkzCAdnxjFrvEI88qYhX/v0+RqJwRvxj9u/FBjzAAAG/97tUmvDrHD6+
XY++w+O1+b201yMj1uu5srWc5BP1TaybR4V7T8TkuOUmOwzD1KSQEE6z+9h/Xt83HwcTU08/dUJO
08AM4pPqvqemO38+VdMEuceflOqcHcb34yvZu34q6qSmfN1/Hl+JLov+4a0d2FaoVeRvXA46l3ai
K842a700G4KgPXcUka09cKRN2Tfq3/gdJN4e9RBiKuWyffvAC26/ugvtMwKY0m8KGbx0j8KLDvKv
ns0cgy55Q4l5JaaKMeB6FN6pQM7NRJuOxJLEpY7jPcN2BlV+gfVtajgzQIShBeoiuB1mfqoAUjZd
Yz67zaEdfsil9qAkx4PKR6vzpx8fh49lw0XxXVejCFgZXz4w57Jk7gSOwU48bt1TVd9skg95yv9R
YP65lGBPVbz5T+zDTBFx8vh5kML1HN+67hCOAk5zoTyanr89+638x6gW6z86CeZQpo6V1Ed8E2V+
12NjTZsE6Y177JoPHaWD2qTVSNVdO97Ljo8wKkACccOr+GN+F6hcjgrW+ecEc/Xugh8PbQ9PPBuy
+x5TTuPVPQfbj8dXYXCdbX51lfl0MTYhAFX9cGy8duJjsbMc8C/d+HtuYFdy0dUXlmP7d05HOjl/
Hk7l1Ntlms8GKHK5R1egj1w2NQDqpmVjLjLX07b7En+KLotoZ3poUXXOwEphqDu8DFKTXMWkMb94
Z+a4+T1epi+c8svux9PinPp12wK6Io+Ejwi1UgWEuz1es4AUYPp/p/ZW0BCWgfD5xbkRDNbSP+e/
df/8Z9OLn5hRFjO/t+9T1FsXmzSdxXe9TZFKctpsKl2ib+qiZr/PEipTghUsB1iaua4ZbW6YJo+d
pOpHIMTy67WqXlgopKNHO9uBGuyfb/NDbfO5hYZD/i6V9Oe9lh2MJq93Ti+HGQsVYsfZgvnHLGV1
wYxZFDffy35QF4WYbNSw4vbv+iyC1HHLIQXqmHS+ZJdMclfg2Nl3Hx2BFKjMu3LOdXsGvcA7m6h5
FPsaVSWlGC5eeMeB+cwRSXPE4yKkvi3KZHb7eNkw4EF0sCNycBbnnYe1JqMW+Sj8PhfvlhgnyCKd
7zm8DL7TPUpNkwBjkgepaKmQBZdneWh088fCfbif5NqFIaHhWbckP3r2+vI5zpxrnGefxiBtU8r2
toP1ZM5opDPFsR+NX5KCCuwQkESKyb/tWNBea9HF2K1fLR6n7rV1+0gMtj2cPVb/g8SgMFg2k/04
bvL+PdbB+/wJ0injQy3NTG2bmjwmtuSjolgzWQMbaeqvPb/5laE9eLe7Uskvfq8/sYG1iQ27LA6W
Tx0m+iiSSOhay/Gtvfm9OX6T4d907965TMPibb81ChEH2l82c02QB2pbSJ1XESGhKJ7RYpCAMq1X
J/G54lu0mGwCkJEHJgxyrd0gKy9qSlQYb79ar9ajE6+vBtlpehqzhOgmy2yQwghp9hqsstXVlzfd
8usux63K9x6m+IfyKzfQKscml3aWpHs1XE13w9VQ9mFFr26SyLjDy5wAH1ivro0PAEqAA4hPqtJW
lsxMbfXYIIPFB9C76QFGNHwsYARgx/CH9OwQj3JGVOdPi72/y86ULx0cpN9k7/x5/DEEc5a1xH7O
9pPxADV5eh0lU5X5o7zcVJeF8pwleTi9iOfuc/WQvD0d+7+3K5AFap3MC8HG7A7ipdW9iDB0E42Y
UxtWEl30pRjjBxlzW0tkxQKRnzmWUPyiFZ3fPfOXZXSkU5SYWRhRRR/unDPK8YKhVmnE24ixkVKT
Gxsyya+lxzs/obdAuFp+lrW4SfDOE1GI+ZrNNYT5MPcf9a8tGER65gR/LX7jPViDk4ODhBh2SBqJ
oigVAVjYr44sP7PuOT+y5zo+mk+ULrC5BhSG2jKVqR8b4ApdexZ5o/LqxgY+VNjinGZBa8aRHeur
hVOFiurlGG5f81XptZEqHz0X9X0jOw7Xo+c9K8leruYU6pc27f0PlEMAWmaiAvIRyFuld3RPQwfv
kOPvE1/akMdw2ndIyfzkGOPj2MQbPOrZ8eTe2vzqWBbF+8+xsUDUQuouZgGNocIWV5LsnQ72jpJO
5SFkKoCReA2bXy0v3pWu96oEOExX3+lxupeWXDE8f4Y9+9ZeDT1Hi+/Ft37BKXKVrp3sGDkk2X9M
R/3V97FxbEixH4Js0vmmK/+o5/v5/m5477jCia7j82Xi7dXFFbHsd/N9Hc2p7QTf2rJPuqd25TDM
j0M5kHqzh1w7187jS+vu8Loe38VveGtX/dZ13d1Jh+ljinWB3DRzqziXgTsxTZa9rP74UpO4WPm+
fUgSXX3zu26me1eP/KV9az/f5ct9nNqZt9P07nMsfi/Tx5eg7/w477MsfsML/j8LB6ZIngv9u6DI
kGey+nYmdsN07zA9DV0s3+DTzp8MUpwge3BCMqbGBT+J963GvLv69QpL0du94w/2Q6XPWLBMJ/5+
Gh6G6bHuI9m//+THl/a5cxjmdBut8MGNsyyV4ZCdmb43XWlKvy5Tf7JwXRx6vn/64pT8qRL7SI73
5+LpKz5+vCXeWABN76195yh80ukb58fP2a7rDAIZnfJR3yd6tlJv2OXO6vjfRco0s+O4R2hrVNJX
C7RvX+n+bZocJ94UEqMX+KOYHGf750/2DIe26aAOZ5qjigtfnqbxvm87yeC6V+NjZyrdv6sD2qe6
oir3q1DddeN/6daOqO7ef3VNNjdd06fnO6lyX1OZ+1AVK2bPn5sP5lu91R+k1YQvA2tkioQp+JNo
rd8T5oHX4aZ5H2pYp/dhnGV2+ivP/TH1mf4CAe7+LpNRN9WSDOezEX0fmtc72+dke7uY5JayJorp
yqH55EoMaisnuYHfGRJz0qk8I/61EU6MfzH6r8/bT5TusWtZBCOXg0ddcP2/svIOrrmBURu+ulaC
hnzVP0aLvlla8PIugYgFU5YGwVX3Uia1qYrMo4LVIxeDdBUrgt12QJ/LFLX/vvyl6okujfOQwLTM
m9v/sv/+y4RQCJZlgEivD38ndUGsgZbVfyi773kWwJdacOZLtmVKyB7KtIzDCqXTIN1OD/2RMB2h
qmXLNZMJ+JJRCdSpexlcmsz6eiMcX8aIZZz4yAgfb5n3lYyr5ewy8Ir5J7DVi4E9wGb7MF/tJuJz
5WNFcbSJgk3PphK0yMGi+IUVwcEsCkFE/39dD3zqwKZOmJQCXyq3SeD+BRvwvLyiwHoOf0MQyxxy
VMfmj2QFWw7BDwq4Rsxm8KITmnS7aM3tRzG8el4OVo/OZ7GtuHcOZ+2WMoA3LOlHdzM4CPhhQqdy
sR5BFKhocRR2xQCA//MwAp0/zNk+7z2LtwrCco3Hc+UZeZ45R6Dgw7/vsEO/JmvsaoKLTOswUIJ4
v9wrAhYQKej6MYAUBKA8lcEoVZzPYq+ibw7YGNWaSi1ndFDOC3yps4yuLXxu6UK0G+wvFbRn3HDo
LNLx8jPoeRO14zsThcn5ffsZzlI4rWLMmqlQJxw+9o1nb/0Q7JxpOgINjaqmd54l6M3DNUHDkVG2
ZFaNsxCujatALik82rVZN3b+nMNYQa3/vHwFq/RrDziUGzgJR//qpeUu+A/nfW5RLyj+bzswEXdN
RHoR4SXnidhcP3IMbUJ6Bm5c/D6+TgEoxdfiRIM8hmIH6k+mQ3JTevZhi/WHVL442bJspxI0K/5M
9u4/905scPu4/mTHdrP35AwiZsvw+2MKb/+/Wuk+Z5m32ICU2GaC+m2Hs3MtvlffKohOdrb6zfp/
K9uztfr2L49ufvyY2gHsF9bgKYucuC1+bIVSdVDy3M1YuGOQK3TNDxI/5rcEHC54elXMIuR0N/v1
2x2JUBu1GeKYLIb71nksDBRz/E+1XvhV3j6sNp6qXyrBwvd+nPku/MKK7n8hUy/2rXXTSYb6BFj2
c8f/vnzdLcyr00fmNNw/b41X0lZzuAB9T61L4ffMYOxx+F4kpotM4FFuXk3FUu5GNTW52EINErfM
6mh+CyWL/T7zmcNb0fquZzBX8514uliPzlWX55Xm9ltnlZU+dObl3KhbAMRnGCmV1HDbTfk1f4sd
GyqvrdC1TXXP+Wz3vj++eUzVJPfC2yX2ySpnn24m7u2CEK47EnEzcWy85n3lEc7nfumF3OiiJG3h
8uukIUjK3jnPAPEnNYJyCXUdbfCUgQYepB3U5rmKNs6dQcYKC1IuJnh6pC/96y56XvrJyzSeYH/x
3NZ2WVPuiu1TGfQitTtH984VrzMP+AnkVDh9bEQ+gzmV00Gmch/5xM9or7t4TO8JWdXV5KWSCsxM
kNSovsF6pQXs7g9V+1gKVquASdQKa9P63DTzaLtCvmGbqiooIbgpqIjik2y6u7q8Z7aV3fldtbKM
doicnUfXxnY6v59G9VSWV0WuchPrs61gtaKunl5f+UQNeBCwpKyhjsdYO5EZWD0CHigWOSgZnjPk
wWDeTkH1aC4mhwlaHCPaZFBw/KIKTR5Nj5WzCJsfMWrIv10mZ87EoyiRfZdy7MzgrD037d38DT70
Pn9fzoLR2d0nsXaCyzxthq08CMiFf4RLLmJV8jGw/XvmLXWtumDX8av+GEW5RUXGY3yYyVdeaowz
3GhmXIYpC8QL49rTtcnw0ghSmUWe5EevC0E0tqBj9EV2rDxXhKl+vDx/Up8sqsqYRDbUX7HTMDdH
SBNFj5qAPJOqppZl58Kh8KgSVxwwZx4T7wh2BsS5hnWnuPnCXn7miiedlrg7PJSOOBnryefme8MK
xkx9S15P8VD1+2IRR7RhJlZ89uZPM8xBPPl+TjdG987rXM3vsDXgO+fp8lB92kO3b2d6H6X+DYez
QiyZI7g2jxFD8GrmMmW3HAJElof/Cgtr1z63TCVB/PoPJRx42YJg5qlrhJz4xEyb+Ylly/4RkpWx
SDDHVI4a+S9DHcjfCs5jLAWr8f1qxmu+qUSEamDrORB/4xuyIKYCXUVZtEZiSUOlvlIc6qac3+WT
nMrorOhmNg/ggYOXdKs6fsTuMCxFYlB3LtkxhnpVeQ96d796FxVdKJ5lKbh9X0XCxxGMll0qe4tL
5WoO0dkMvR4D0SF4GP0sa41nV6k90kpzygbknqNQmlIAi3+TqJktH3YVZ8GS5IPmNm/bsp97dmjm
wKZ9qhdIb/ceCC3Vi8j4XSS7LgttI6jWDupDGFyhNWux7cxiXKFEMDXl4mma/Pc5jAq8xFQ8sMv9
GC9x56j2ZUcAxegxdhikZtplwxRzPI+uLnFi+KPnf4yqlgmn0mjaSQ9H9YwWv7q9Pa5ujgA5eCCk
O/NW+u8edobd9Ni6TMP94WznKnM0bxcYx5F+pKDdDgisJsN5cFFMZbxvWJFNLgRtuQtmzrPrY+H2
KQzDw1WUssoV498VWWhF4NiMU14+dmQhcotA7j5AamF8dCl1TI0Tb5suUkun8Hsde0Xs28/1/36t
hv9uNod1PLn5S6j8K1mU/66EUjy0Mq5pgWZ2Wap4Dg3dnKE9Ar87QPOgKjGu9tJk4Nz7aE6kqbwr
juq5O1vHw3e6K51sh777d4hKfR20W5tsCp96UT20lWJsiHbd3TQ+hotCK+7WWNlqoXi/dMPt3pKS
PYWsuDBPKtuWdwnPjYkG5Yu9M+mwA2yogz12oP/uTjZG99boL1lOjpeoCuFhOUz/9dmgWJ9DQ+Rd
dDfd8INY7rZzldXQDeemB81upseOi2wdT/fdNSgpUF5/NXz+O4vGDx2PWXgKILKgyDogksHz9DR1
L3kGwz09dUk8oIept9xNd9PVMDQ0Q1310Ol3cU/TcBlclH+HEz4CF3ld3qjo8T8WWHjKXi4e5Z97
Rx/f0+d0+g6HfOm6V+4tn0Tz7Mk6GHpSXyG7RZupu8Yr/DR30vxVdCWcfR5x+sT+Ec5bGeFdlkd/
DrF67V/7l7dpLCJQr2fqsQprpLcNI4cQqbCp9mk9zOpAn3/3YnMaUg8yUawLxHe7WxmRHAuVdOmn
YLMJVi8qy4qp3zldnMLyJC2MSs1j8eMMmQvlaKFlSX7wc5mkKpRFk52Tumo/xzIdeFpkGybS/nld
y1Xu1XxfHbrurXtnvnbgi5LFxx59Vu2vQTrpBrOnOqcIXqmlxAfXFrZKMhSQsVZvOVkTBqDSJWRG
lxyzfI0rOxblRUgn1jOwi4eEaUHQJh6TQ10AQ4QxreIDvVPjGQJULlFeGIP90jsxdyXJX/GuYMct
uerqFsaOI+bcujW2EsuKH8/SiSBfuxJWAzYEuisbVelDE1S0KpVmKTPZt+H4GPWCRfSSZsg2lQwJ
5zTLp5pGtWJvz08TLdu6pNJMbf/OR1Jg0vFTdc7jdXqoidt5HxfKOpvQU/EDwodh+TPvvbwqeAYl
SkP5eR3FgJSiDyqX2gdbnsblYy2q9frz7O2Gr7qF2+DF9OTeurfoFSsosJ/a6DY9v47/3DkNs/1j
I/EGOWlpqMeHdrp3674YLD6kyypDwz6W7B/a8j9BLqvhzrTGVKH/eIu/Z/vJPnEvSD88SQQ5ZjHZ
P5vm5ftZjU1h4qXsJ11Rwf+SDYO4/qq0r2V/joNY8KwzWfU7DXL9Wdp/rr70IvqU9lmsHO+vLnwJ
/6aILid61VyvFe4GhLK329uire869uBHM1zwVn6OYx7Ne56DBtoM1PM0yD1/N81F6dJciWFGkpRc
7F/PvXkj3T5NruRSworgs6LekxH2Rynlx6YaCZqT2nKIi/l6lPf34uYv+3t5L/C3KC7fznKwLuNj
lxTvMcYYEmOZMgd8e1L93a0WlUwr07h/H8ogAwTGJjKOxhEz05h+/24srSSza6FRYCO56naU1kbs
TqbDktZp23zFWG2tPuJf4ceVySuiTevWyEid3H88o+3bvbbjsrWr9ZJvGVnoZ8jAT5JKTe0z3Ixz
T6s4PQquKF3IG9ZZ+utidG1WYVBnLjFBnFzOUj8n84TxjUdE7fUZ/8I8cV8ekCMGqc6KP8dbrJpr
jH4zf8/vnGGn3NAksY0Z2e/FsMv0FBEVmVsQjAXLMoZcbtzo0eo6Cfu2JJ9Nfz1FUbbKEVAVX/3l
MGkO0di0vDrxl6smv9N4EhwKExq/KPsWez+NE+PX+GDv79/6y4tMa+OzRmxRimvboL5BIcLqMVpW
OZ+ysNs37q4yHqjfJ7z0nFw8L417vo0G8MhX8M9M/ZOPEFP5Zsd5vR1bVNGez/zwXgkiUK9sOHnx
L6cGnwoNh3Lmkqkm8JvoCmRJM7HAYPnX0meQkTJGayCa0mjotwcfHeRAcmw/hhqFGopZ+6bCZZt2
8zC+sSY8UFpw8MZjgbWeS6b9EHiL5g7j5uM1wHK77kupyR4dDXr+g0HHT3Xzdc+WMhPISfrZsMiq
8K+9x6lKKr4oHr7g7KnBfaZvs25WGRv0zGdN2849HB1zDx0+2sV7ajK5CTTLNP3kwAdFeAQYKMdx
kj6Ps9TATzzO5u4LdDj55RsYAn4YYGB1r5xnuAmGqWRB2eDCbAZwOkhSoiOu3DNR7lbhUvaPPgRY
eKaL9xmKISoQ7PoOEoA2WUPjgQT+QF9AKfLkGgpNAkxC05oMFD9Ev108Kgyy18hbhVeuMaVLhUlm
svqnDctNtp9e8pObFIQc8HkJcwqDm39w6q2tSxmZZby6WvXtTzxAAgLhCWIQtlEGG2CJ609AIH6O
nwE4ACdom7QdjOHCLAJ8+/X/sONukOEQYA67j3TGI9891e/lc+vUnjcPH2yk4cjuVjDBujgpDLSi
15/Th3db5krpGQx1Fv6DcYc5QbJ3+bp9HT666+b95zmD1A/0773tz8vwikSxenvj1FolJHxLGfXC
st8FVOOh3FQfrhVXdr+wDwypMrk6VAIKgWCymv8jlSG4Xt3Ujl8BfP2xCjozZHjDW9NgMPZb4JGb
7wMC0ngYXwVe2pp+wyz+97/ZRX0Nq7Ss3aKCSsD8Qdqm+0iCuXOvfJhHem/ecCgt1oQfPVG6EApz
hcqBLJWXOWueeEMdelq0Lrhvi7qqcnkMZbma3sRlnePUEEB0ZZdhA9hkBB0rhKL92MlU4mAN3Dk1
yg7HHOgfFVBu7PhGc6dS3lhAKXWaZsf27vDR4Y42Ho3QJRWFclCfzXo0VKlVP/IxCvubmvrxr4sM
oLT+RcTB1CDmNlWjakAqim9FlKpK2ef4VbQ+kZJS66S48+3JsRqTUY1hzDQB9uZSbGkErX07C75r
t1Reqrh0WV6sP/LTX2ZPm6Gf4PVhRqHmjJdVn3oldbvmKD0m+LxNF6EaVIum6bJRukJbdxiGCYIB
y7mTels2VUGhqfPOV4PHhRFGepx09x3aDtMhB3y+7XTk+wZA02dr8a1+zFxqeuJQS86ODW+/rqnJ
FaDzpsA5zVmWQDN0ZbZkdJjQhrXTYw2O/tbFU3q7qUwoYCLnVFWz5KyijCEN0Ryd/7Uu+7K6X1On
6MR92P7rLhHVYq+K0fotFemhViE4o+6zOkFhVMUp/1LWB/s2vZBWxh9Cn4As8WJo/x9NZ9akKhJE
4V9khCvgq8gqIiquL4a2rSIii4rgr58v7bnRc3tshKKoKqqyMk+ew2NA5fN52mxV6VFQ7tQxewwp
gPbGTcIpOzLfaVCxzHt4XtivUHe+BXaZzmheqtquhjliRWw/keBiH4gYJ2MgN9mgkJtCaipbH+xy
NlCgtHjYy2UUodkAsp7NeAhdA1vJnlf7ZBWTMO5UXtd4wQSroX9iUBtlGZ2hgmb2myb56G2Uxz7Z
s2x8u3pzebt8XQgm2461pZAUxf6ETXZJCpXNxiAe3XICeRjvRxLocXFiGPFNMmMnVN6AQfzBFnm9
eNlQdqdd/Zp57INQMKDEYzQr2aUwdlILp0cbmcVTZ4hLgRHMi5M22CLw0qEUTfat9jDpnWs8Y5h1
ziNqRLpt5zHlQXkJalCM5aBXj1olKtrz9t34lFYCsVcXzQsXz8bHaazZ9uxgymRUv2V6oQEVFz9U
cfZBAmmkKUPNCxUiUZxcb0JK3+bdJfrVoZMpG93VkB186tPLTYKsiZv7yvLN3uZlnEuPDTizbn2z
PwmJpAa4y+jmMLyaNxu7dIgLMrEvpZvM+jBSMFYbBo9Ix0OIfR4xF1wZhiCroL+EpkjoHxkdTAc9
ME/H4mm0F+lWWbKNxd2ycxknz9vioY2S9pi3QMsDDXhwWPQderR/tph6PJ6QbZaGZmLTSH22zk9Q
u3BrNgXNA8aeNsTb+glVrEGki744q+aSMQf/n35DtJykW4OqlxYvCx3AY1NHRTE1MtQfMFkaNFPf
pC8yfItsbdnO30KmOg1wCUT6gLNeH53XlAmB9nvvC+IF3WnF+GWObQ9BbnERo5uKzGjG3sXgYrzB
7FOljz/mPQc2J8+KrwO/WfUB3MQraqjmPQQuywScPW3evJ6nEAX5ToklO3UATHiMXjNSqcUn0R5n
YWeIs4Ds4hnzC2OTwSeYBgD/mEc+w4Ki28t6yT1jAijmRZd/hcDmhgmSHDb1V1xx4jAqMAGhMWJi
4vF7Hj2fgdHCY6PT5Q+BpMUjqLnpJIpqYSaSC4ozAzA1Yfuw+TGYEWkDGYsnfj3ZlvFa2Lys3VPr
e3/aCzxfTC7SndxSYIMOwDpWF4Ouv8gkD1bwfVl3m5Py7PPm7kjfPpJGg8erseYa5oOOx82JO/P8
GamXrvhbUnyyz5CCPo3JBa8UaMqzjyuj2fDPXDSjSzJcfJituEcuRs+TarXWqU/DkfZXspB/4Ezm
RgX43VlH5p1nyCzAdNzeUzyNzkhjdjxC9w6QNtLLkGHF45ROm30WGm8s1h847DVLg7m0cNpLVkgD
Z4ZROk+n3p9tNjW24Mq4iVMbZ/hT70yMPTOCJ/W2IUJL27gQoXqwmxqRXUAEnfsRb1DuV17F0aez
c0snhf+Zo9gcFZTYYnvsXFp455KnKg0v30oZkS0/jAL5hjwyiuYM++nInO8gBvH3TWTv3I8n37M4
yd3xgDlSSu5zgOcunL97QfvKeKekh7TazuWrCsUKWdOk5MqjEj3z6cjjljyBEG/+PY9Gtia3BJrG
P3whJa6XNk8oNf2rklRR5VopXqMoACe2wv+lrB6faaL9ebSzmjSbUGJLW0iB8umvBPwr0pLZ8enw
YPwlRX6fVXEvRylBhe5a2k26pEMw4TOEXVZ+MufCtO8VKCDIJVJunzNVuka6rK3TqRzXXI1uVfh0
5ybyd9OQx+ZeT5qIRuIlcGgQOZlh9FczecK/BpZrzt/nhcpcToXnmxt8hoC24K1F/cD4+/d3hJ5i
AMjDyziS3zduC3/AUu7Fk1GZHSNNPuOWobIVg4HPS2mynnk/kktlwF3CQ2lUQYO/VnFLTxpQhodM
iuw4nfMIUl6u4zEgWOeDjDV5Uhk9PAoWbsUIw2/AQOZZLClMzvpeIv9j1f0buSVt1xnKVQVVqGjR
ki/lhkIW/PFUqvItg8rIUenpv/sRtGHcCa85w9DXGHuaewukBWG4IJmaPxF5cIDrfJuTN0Vqmfsy
PiqPAf2tjLwvcj2vNSsojC7cgX2i/x198pU8NwNciMDEu5czSJjDmV3pTUQ1/BKLyWMabfKouCBZ
pmd/N2Tse+IbxpqkVe5HGbly778R8fd2yvPKiP17XkYl1qB0n+Yq/Eh3yrryHYMj7oYXklOlr3Yu
78T3TWDKlMdhV+vyTPcj75ncBa8WdO0yrAi40QDSPzKqmEkytjfXQAal9CqHT9KE2okuYlHhAG8p
09fO2sol9JO0iIxEqb+QxuPg5yIpoMkgkt/5rKSmf/NN05Di6H24FOkDKgFJjrxz7LjtxiCZUapF
c/OQlcfExOCQZmB9INAv0wTEcAiFPGg4mWOkw+T/WFLyIozkR6YvqXnpQalO5QAI8UOXyRd/dRQE
iXxdSz9LCRXdIIODzqqGNd4rDlCVW3Cjn2S2/Psk3i5sN9o85pWRoS8teT/KeE79JotiMgNz5cv6
ElSsdfdAfopQvkhm8azmFOCochBXmoJF/vHwKfuQhuFAw89GbWFvAbCXz1KoxLCmilBWsg2Dl9Ke
kIvJd8id4HbL/QdXgTx278E1iCk/mRFRpoyKOVWuZ+sDbCeQi5JZY12ECVVgeGLabDFYgHxjpTwA
rZDjMow6LnhYzD+GSgcvTYBjWUBUl4tFL9HpoJEJVrOSMeCxlprLxk8RsqG5ByXkeKgBZLgG2TVh
3LOedbyLrq7vQd8EgkiJJly80xwWIe1EoFZ9OM09I6Q95DWGRY8B8LrZbJpImGIuI7zAdhh3MnBk
KO6Q7gONwaR6gR3wf6gyprDEIjAulxRPnOcWtL55Os3l2wfTRmIVCX685rWRLLGylN4g3oNtPcnM
zoxeCKsCqCiCHccs3/BA731ckd2u90yM8BbGa8L5XWg7sSJC4vLYbJj0TD6s51z7PCYNH9e9vI/v
5f0xVU6cwSA6wue7bMY8IJMBC36TWGHLoQEvbBOXYs+AOSTrYBmPOl4+a6ujB9wNJazm0YgMsydb
z5bDWN9iGFQhd3/tu6T/4uvf42OF705COsKKxiSQMDi1/S0QXQXNlbH0QSb9Mu5C24BhDgyHjTEN
kZOxCOj8jIQm9A9PE6MFg4qoivHYQ100E4YhCJPD9ona8qx/Ex5v3XXzLC1eFKpYvmTdpaewqYgk
YHSBFGTWx/gEUT+BILkgbWq4awqXBZWk+pBeUw0WILjRsQyJrs0go2hcYE9w+QvcO3MOmz2eXiwk
gOtrLqdxU5ijIh0uKCFa+utX3MfxjBZ+KCb7yEYx5rOwOwHxeTjvJffhASEUYrxioqKXUzNAI7aC
1JyNKYkNzGmvZem99q3GJKVyH7Sm4FyXOByxEDImqI+q2Yw+3pfHYDzhD5oATD/d8l6yX0F3CB6h
xxAGESrFnnmH+50d5p4ZCUuN/EH4Wqn45QhrRwPOoBMNReIQpiw7ivpD8oZFj6gXiBeG9AG/c02M
UG7egz1kX5O0TnwUF4iBVco0+d6TcRij49D0GQRcSw7YB/SWOJelQOrJ8OdtoWLcUMpsGExAqHYw
Yp7nkSTLgDCLHXa87MuFB5k9nMX4wXylGD4wZPieIcPrJlVrSLpbuyFV5oNJdfoMzq6x/RpTLHBM
yfGMq2TWoXm/813NfNTnRcmYZG5BMqM/vsf7MpZk8nsxTOvlLcjkTcPSm9HOrJeIsICuHBIyrfHi
v78zpbBrVs5Bbgdi/TxL/BcXNtYyiWH8rbNwm8zkRmwnWNt4kHops2sWkmRDDI6I2YCJ3JBZmHo0
1rnPXW9HWgrrHyy5Azydmr72bDH5JOXKtax+37m6L3kwTYprUp2tVFpmbryw3JAJ4sYbsbyUFvpT
pyykASF6ZwZXTgXV4UaNNUMzo6Q3V5LzgHA1YUCuZkSupZw75cm9AGUHt/BJfPb1XTouG2rfXxM8
XqrraPbYv5Z99om3EMKW/s8tTPcJXOL9Sbq8e6Dzjb6tGczORi+YPlaav/OrLQKlBnzvsYkimNW2
XvrFImJqPWx1+PxpIGgiMT4QEA3zMeo4LaTSk1U+angNc4jkCVP0zXmTozyO/GhGtBtc1wwpCdBk
tX5zNAtnq0kqitmhdTvmek2uEyFAhod+AKuHKMnDgpwUriKmKcSbn4ig3FhiH1YKoNCEUB+VBvzo
yDRHY1CHk8TpWU8jgE2BcH3k9ycQ+cy1abqUh4SP7m3AmY+yT7mWrxWWWcxIcYvZXaMDzk0D13c1
O2aErYAhhQJJaTvtReKCDHBLIIDACXEo6ibOKrs1upgxXlZuboQ9noEysGzxVyGOQrK+65Q223iE
xUX3+gP/6Sy2HqY6JnF0tHMQyyaGbQKkG3asAPkSE6LRxxAed3hHxX07LmwLdgQHHWzDySCKh8Pa
MNNxMo4t1RicQc+9xqKYElmEBIHV0RD3k4kTHZtGTFMUMEDm9YjoUYjOnibDxBErL3L7fjQmhnS2
lKCDRJDQqgLloh01BDjMcghFDZ3QQJbkZX7cprmbRA66qa46Tb16HXu9qTbRJoY6hUx0qk6FhvJj
IXKC/ErXufOv40MWYXXcHfeHjoRMc0+u7lkG7odRe6SMkCQeV+O3c7Ub1tvruRc/dlapA+kHX2cu
vpvZZVT50B5P48llGk2ycTTs2ndCZ+gxWIvUVOzC5frRZdT27kBwrC5clZUP3aV/GeXB0yfDLmh6
xSwPXuHTXwiZ5XVUuAXqPYPPuIU3fAhJmdf09m0PLoHgMspmhX+fZX5rmQT7hlt72ew2O2/eXgy8
f50GUmLtFX4S8Fe4v82S4IxzeLkjYXYGBylfxMH3X3iZESpLwzgol3EQHZMwDT+AG4M0vM0iZI/j
AKK2dRxwVjZIwyjQ1rnT13S+KyCsCoj9xdzl7hf7JCzg1ojIPPrpTz+6tPh1ny3f63PY2O7mq9uy
JmvrtvRuS/mp143tbYmfd4k85okY4em2LN7DzWv95iRl/lhflytljmaNeVk2J40FwlOD1rTNp17T
uiw7omg/Dy7L9kQd/8BhTJAVovlJSYAOUewz6iAou4NGVMctK7hDutsb72xlHoGJ/kxhV56qY6KB
LiQs3XnwEiaP3riePN3OuDBorWlv3JzDTtMZB/WkM34HLb/r/ApWmR/6GCUdPOGjagYyzO4TLs34
3XaUoaoHTQd6dT5C9WujDKCrQIibR1BP/LR8wSfzsqGHA00Cp/PPkKOqgbN+L+dGXME/4zMDn8X3
cpbmyd/y+bpSDc7htcNHulKoipDpyjd93Dj6bSWXypcwDwecCvCDs6UM1ShszgsVNG4grDZuK4lw
qkZn1jd+WzMkijjUlz+5gFRhglKc29flQAlAZ9iZBRk4ZwoFVY2TjHoIuvoPYS2/ie5zJzneN+TK
vzPkfCmS34LBtqS2YBCpj5zFbQR0HfFa/zsFsXRmLLk8tsgItmhGW4ruEhmZZauC0588icwEXMoU
gJ8PtPYdxPp5wcMHfHPkvBHMzmFsKSBINjJxNIBiCyybsg3Yzri9PAaUyt97N/irvaFinJetIgtY
wQrsAUekNrfmQD6cF1IpqRpSZiI2RJhdjkhhnPxGUIiKMDhs+REktvymIOooZycQTMutBcXADYmf
AGmIredKYwbdOXIKBRlwG64AAPrFCv5nWNdmcBMh423LN8WKKeyAytFCiqPZN4zEA1yCUgvBR0B/
zz0rTu7DKc0CsEhYmFDkFtB4Zcvipm24J1UroJymaghZlXJ8WHFMziDlXrqINpDPUtnEAob9d/n/
J4O9bsz+ipMiL/xdcRe5lyDe/xXJRfLFzkkW3GMhJaHQYWkbmmJFBwFS/1aY46iJcLlcKN/uNvQW
1/4rsjw05AEET18J5vNiyu2khsQHuCl15urnAX53qZVcLLUq7ZR68ncAAxiAeuQ4dS7jAeOFfE/F
wJDz/ZvCpQRWgu//SZLjZ+dIbVl2N0S45YCcIoeFc1w+0c6gOPgAtwVlcHiLsNhGAOlyVG7A1aRA
StMepGiiPtRJvvwrZzfc0WNS1t9R4S4XdTJh+RaUf/IrjwrCn9+C6ycULhefjQoSvb/a0SQrgvBy
xveLbz3lLnCgcz/sBcLdHzvnU2oROd4FwP5NWMLdDxaC3CalBb8V0HdBtQJbCx849YxcqW0El7rc
Uj5L+ZH74fE+tkirnznj7+e8lerIGUgnfAvjjG8FpST5uZqRG7lyDazvYFddgABSS5oc/JBkI3Af
cNc0xpfCnZ6I3NYBFIt5RV+IdqlG3/oT5eUgEHUg/lJYjKBbzP9bUKGTUsEnSHbOLhKW6LRFLlSU
Uh5mC9/wLYYEN6UqVyw4qmJS1JVmaB2oFXfkMmhDvv/4FvagCXcjZ/WbnxFv5W4fOOqlaKlhhM3F
vXnsmM9/j3rmjlDRcxeSFjlPGvDsAnaAwZ5T/n7LJ+khobt/WAjH8P8WR/Jfjh1aqxaV5VHloJwo
/+RCtj7UILf+HZU0BdpMtFrloxz+V32uB//8PUDOAddERryVUrBcyaXRyasl00HyJugbIwY1TBhm
/BnwB9tonvfvjqRMQhj/vSUQDJ7YAAshxSK+BwqDQ6Q7SGlkmgAqAXlMhl9vWANqQFED0Zd4dEYy
nCpSnSuaOpJQ3zmA+IgrOQXSFLAatA5FUeDrN1oALr0jQQvA4aGTwwJYBBwIny99EzaVHH6u0kSP
t67dJpq0midFkknxdl7x6Ir7q+tcMrvVRckD8r6gfXHrswOgv/ccxX2UKrybYrUhEv+4n8LSzg5C
2eR/avEIXr9PZt8z+6q5FRmAr1GUe4U6VmKrVKxkCnFQ+nHzzug9fr7N/OMC+FdLP869GlpSoAPW
m0cywVuQKkD2IIHPV9+4F0TXwt0tuL79M7nIvYHZO0DwSQJHxduJGnJ3gJwFf8KSo/ZNFUu4AR+W
3fy48Q25Zz0uh2VzSAppPwd6Q7TZK5qAmXW1ARgV54B1BtqEvjgYqeaQzJH7U++NcmXeowM6IFoF
6w4K9YMMAggUUB8k+JRD4AgtYCcN4R3j+I4I79uEtQxaERJRYopUSASdo69corcI4u77H7AMQBNN
OJcrvUP6UQGix7h1oL42eVCuTWDEu5pku58Lj1SGFhiam0XKCmeSv5ne5JxPAxgDefUQXbXZzgAX
UsAUwEth0F6P3Oyhav6elFVwOw9hSruqVg/sAxKxO7Oag04Aa87zAKAncl+0iMoKrAOQRdaBlkAA
GjwSyRWC1Qe/QMISyaQ54h1DUiZ24gsBsivpE1d4cMlNvZpFx+A/Luk05UKqA/gD7AiRQmKNgC0A
TUxwlLW/wAkg/NwPmIogNXIvVnVotmgY8D0gb7qpXszv5HhUAzDJwGmgGQPqRhoAUx5ZUbJmpBBb
Rb8Fy0p/2A4V+NGq2fXUn56D/rQzhnOrTxLwzw0KYWCnmzdiG+pXSpJsLOQlgXkC8EAjkEQn8qZA
bWKyQRWHJieAu56lZYMaEhnAbgAvrrrSGWYAXyAgm/dys7jaWMz5TwZhB94txElhqyGFh1xUAn+H
s+qAgvuAeO+aV1CgYLZwSHf09Ae+yhSc8XuQ4uV46RHpGT81qDUwuGCTN6/3oIbDvhBSZhiUk9Tc
HSHXfl2NRlOPr3KMJO+8M8hqm/uBxmsebyd1i2ZNa/r+kZ0AcnBB332Mqh+4CO7MJn68LNcXp+un
K22Grk/wGDWtJwzstQF/uafpxNUHHTYwufNZ9t13iJKAaPr+pD6OCvyZbPGVaceB4MX8sEN6O/UI
LToUzSDacrAN0U0rzWVqv92MUM3ZJhhsl3gHG0P8bq5IGvSt9xCXnZsCeexM32ZvSqs156+fFA4L
p7G47K/+y8Mxi47EoCJHD7Qy+fMkPvnwCjV9+FJSFcI2Rhz5PQM02QtoEcnfvukV7lSwLzQejKef
OR86ARwKKK6HXR9UctgPPmCOa/1xeqHLA6sXieJBurqN75aoLEM1Q/IkldOfIFeEYaBHDgLsFCB6
jt0UWZvB69ALdn4/OE/eh2ReIMUFwhgKRRYWbJ5DJyhBnS6oKKQfJeiqVV0ZNVFvUmexQY8iCb9J
Dm3cm9TSP4qrdQCfU4rSl/rWOQ2t10U/JK9Eaxl9yNlbiF0MPsj7oD4NThmBMDiqQZhCKQhgijy/
HmMXZWRYwwdddQBrcdUe9bswiA0bKLszx4/jlUKS56qw+F+JQ4mmPERwFbBCMOEf2G27z3GXzXz0
oxwSSEWd1wSppmHCdjxef7ZPSAu3CplpWM1d6qU3LvYbjqHf3UhdFv5DIFc4nQcRxD4A6WDFgwUF
u+igjJJjdOzjyQfJCsisIK8NOuz+AoQmGbQX3hOI9VYfnxTaH5QF2RxeDw0/XbBOx4vzoh00g9uq
e8wbgyYvBW0HtBm0rsyzg3j7ojJXYc0jxQj06UUEeCQtV3JOS4DToF9WCdmivNvF4aOZBcqFgNxa
Om86+44ZPiSoxa+siDqUib2rEwMJSZBJMCJ8tuSyvyAs1i+k2H6ZUnsQpKoQSpJ9DyeT3jShCS32
NRl3+3PwaA/OQXW65TiFGTJ6viaJdhMvMLyDnalOE4C8ma+Y2EYgczdqoApjVTq5XewvoQVsHXRJ
nA0BckNiuFJ/35M6VE/aT3PdWFSz7rq1fwK+IThIFgMDnn0z8dJZC6MPWPGk93vfPn/5mJ6HLxYh
2MFTvYfXELC84HcGF8Zb2MHJAJkT+ihtQBmbx5FPL2CqBCf5G3wDPvEQpvoLCTlgo+GYQVAeb4Ch
jlOnOWwP+6eXl3q5p5mPsFp+ThW7f8AlS9R70PJrO3fcQ0zR1g5F5pd+m6bHaPNyXvhjNCQc1aD8
RV8kzGa1x/EJ8gjNERMI/sXesTNVPNV/ijFpNSd0Y07MyMeNQuOfqlMURqEygST457m/++K/uC5T
78aEC3E3SJbajC5GU3QhTGpMp10ILUWkpQxrXOIpL8YASPMF+h+N5KTBhyAbyS4sew29hlgod7OK
F1FvMvJ++IVWHCEgsql5t9cqJyOOt0yOL+gu0Brgc/cibav+NsPuKptpayC/MGWB/e1/DBWP/LIO
K//tZItG2DheF9G8WjQtVEVDzQJxOaUncD+1vTSoluWSMcGAdioXn8/beznaKv4BcRR0rN0cg0lH
/v1wnu/8DJfXdYbajAvgGcnNKVM9mN3fshqUi9jMREz+jQr9dQF/4vX3tbr98sYWmqH5rU28UmWC
Xz397ER4ybxs69VncV8+GLA+YnhErZhC/FbQGFVADCRrFyoWkusWO/+luK+u8+alWiS0EFJoCJBo
gxaKndvn4vzUoZxBDbR8DZUHGqpQqYNIHrxYWsF/jTW/75yBEbONhDwVkEEJ/mjY3gH9GjZTkB4o
2BlJ5l6uaAZwGvyyYPgGLeDd8xdZevO7UYybo8y6W+I/D5VpinTQfAdd8U98unhCxzTYLRqj96r8
hY6XyRhUCzg4spuIjS2bUAKE8bAR3MfwUJ7nEeqiik3EwwIUnu01fJka3GcBFg2p95h2c/Iucan8
9CwCQiP6nt6ufmWWg4WurfN67p+zeH2bFovHSMWTsqkh87zCdW70mcUVPdXAMxsKDLf6FdpBUs8F
/8y8Akmkeb7L9N0JdmDvyDahVQ41SxU5DRp2kfD7I5o2yBGqYvAhkppvGFb8p5h12DYfHhAtqzGt
TcbArBjU9t89frujmnSUFZIQn0UOuwgQhQX+U0Mhd+JIE/CiJ6R+gaMCxw9BrAYJBxtBGHbm7zWT
Z2NfQSSx6oybkxRTBJSRFcOhOWz58Jy3g/7s7L7H6qxhXPEyvczmUYmMLmYeLHFsp7uwUY5F+6q7
yUaZwSK67DSMnpvNlLUKyY/HloV3BEFD9GU1+yHTzCvMzde8gvNt1B42To1TxBoKVlmT8fNgcoAQ
TFQAkf/zy95wZ2RjxlaK/ar4vK5dZvJVcwX596gZpuCs8Bp6m+vABaDn992K2CAwV2FKZFbbP7zd
hLmkcXWyj666TwYGHsE+cHNQxCRzwm1Hn1STGN6bbkDe6mD/JpBMI40ek9K68daOkg3vJFkYcEsN
ULzokhpxN/LJE+ZLeotudUuU9FY3A45Mo6p5pYGs0j6YeKnZgy0ZYSondqLwjGcZw511cvzUG1ZP
lfWm+jjK/IwzEmFy6zHR4IHoWAnxZgMds/GDoCTJEEvge7MfmF+c3hITyeXFe/7uDskP7Xud5eXg
ynoVkn/ynN1n5GAPo0l9KH6VQ3vEynzb0qDFuA01H/S9tF9JqY4Wmdk2mWAVmKS1WjCz0t4wnHet
1yFpjG7j9uq9SiF9UmY9RENPyiieMCvM+p1BG+YCWIrPdoVU7xhibIaf1vQgOARLkImbjDQJ1Shd
mst7OB/IRoDf2dcp08h9Wy5q9rKDzHI3l6GKBp+pQqGcLCIk0K9LQs1j6L+A7WUQd5mQvkzKww4i
sTcQ2sGOfwmiRo2BanhP48Lm79BCbgQGI/HHoYrjptvHAucW0uK4A7PJhwjPi6QwDovr4GIGbzQO
HTj38ZFEFWkm+vuttwPA+ogVv1dMI7yLEKU2A8XBX8YpyS8ORxxfjzFoalL3gXhUDvwtv90FeQ4m
eyU2TambNfRXZt4n2j6fvS0UNLZPPD3oyFrvRf9wXbNTAjAL5tC5hihKRYTWZ4AmLsdymBt3MnvI
HZuUHZgzVRK8GEElfpsb0H/Q7+0lAV9AZReg6mCvQ+DuChBAKP/B1Ebg9BOFbb/BbyK4L/89E425
vgmqwL+br/F93gEHh7EGOlLYPbsbfMIZBGCYbzoyY+hssxV52Fp/0MAlgeoIpF8PswVKjw3BZ1l7
j5D3NkKU2esyNt3rnoW6jF3tbHAloxHjggbrGl7Huto3IOas9tfZxX7Onn5usuDBcfLYtKyLr6Hz
HcpFLYsUocZ41x8otcmddz9+BnE58WTr8jDfuzEsyr3pA741akU0pJXp6pg3I4EBIiWKUJOOFDah
u5CtVCSbsYSgIhGrklmTx/LQarBgmUyghYA+hfSiavkgEdh4zTvwN/AitX415BD0eA1YhOkNeqy5
Nno7bbNH3E7z8O8+GRU1AwGuf/LAYPgdyjYUecRkzJAZvs2Oi1FFBZ+n5oStHeSVbTJ4hDuUlPlf
7bdjI5WJc4yRxO+LYmVz0j9gBxtmzuuUAUP6OMkUxivwLXrHysHPnD7AAZg7Bo1tHKpw4A+i4FNz
h9dPe56sO9OrfyV61dGzMfFkclDhvB5nW9b8HOqYF7GRriOqjjmpIsVc6Zj5tAfHF5VjZh1/AG+q
62TfexiwZF7KQX2C7rE/GBO5B+ACfQQ9kem9H56Y/cuytz4DqCBLmLzb9qBDdibE8bVsorTtmcgy
MJUW72xqEY5PT1eUsC8BikCDcwgZzrx5JMJ5YCrsBiggXNUBYamr00usF2SFiK+DQft5FMPuTU+g
BHoYPJqdhuVJmeQhZibqIGotCgYF4jvnWY7GmuqolvdLa1lMe+fjE9SBx9TgsLiS0TpGg6LQX04S
ttcf9+w93Y9MRDg1OzbZEm+jGLJxbLA7BcwFy8x7UxyKniUuhV+hS4S8pA1Z1ira7oLCJt3bpO33
Xa9wO5Weg+OBWwScLZ6FzKy6sFWzUzWfOCzQ2yF/aPU+KgC1F6xWfY01grX5biCEl89r5wp0yKHD
SFm6wmyvc+2DIEOK0w1iXjZow+K3OWLdq9kcNAl+Jj+o/G1fh0zP2Ka+Vw9MLzZB7AEVvYNaBQOM
veoGS0T2f0we0FW5vXlnMHrYNRyB+ZxlEIuQH81Oj50lNuq+GBfWojGNnHx9HxWENPxdwOiwyHWB
6J7tIIP4xepJSveyNUUpYJb8Ev8es3FCo/MNoskF7aSnk17K+Osz/y/yA4ZmkCaOWG2HtgrWi4xJ
vSaTC84bFcZB2D7MGySfh3S1YzQTnseYPrKtheSbhEy4uKH2wxRV2bt27BIVDLJ27zr2EYyIBUlz
rFnp8HHAVH3BGA6o9PvA7dlLeAfNflhClZYP2zC68Caa3TEkh8ynYe1mQ7xmkJUd+k56QH3hrhrn
3Hrh8x+x5PeC5DBswK1FAkVmpKsCNkN8X6nZ2NmQMd/xBJlDMGpe7VJ0+EgQPyNrWMPZf4LiEy04
fFk+2/0pqb2jl12Y93VSC6FrXg9652Fr0vduqlc+xZ+RyR5N73s8WHOGX0A29uQFg7NSgaLp1Waa
CiXiBh9Ba167V0eb1ic4msmaQdbnOqZTkHmElsLBmIT7kb6egFErUedOV9cF7RvP2axnW8XGyxlg
cFzkvdJ+lPV9wK5Vk7zsyzYjhDPHxiLobmAWhmyzjDjc4JdNf1PicgSIp32mv2TMHptNNB6xZvCx
YMC6jdixb6BDjqETQmZ58LFuJwKuxB3wLkNIzc4IlUtYoxq/TadDEhBeEfw4pI6BIajNfYvIMC40
Dd8owT4V8iplTaIn+3dm+tvoQdpjGHnl3yYQAFGms9fz8/CMI84pXAU7/324wmk7gucR/wmOZbNr
Y6W3lmxpdz8kd56PbK2X+CnOmdOARHxnZnDnLc5zPC4N7/31yXS+08W2GjcHwLEGT7/DiF42w2Sz
W9fAmkA5LUuIQwYvXJOtwV2slsTs/5bjaIKJjogxxiyvpg03culrozNKKmwSMLHEsJn3oDLH2MGG
FO3O3UQWygE5n9pRORKLZJPMWMcmXj0Wxfy6Vn41Xmp2/2SAkgj4m3RGyZY0Si24wd/jNR0cZm7X
vNkpdpd33jx6RnRMAyhD5v1UP91oFtoJ11PXqVeYVbdF74iBZN6NO6RiUdj+YWYtltcZjj2HffiA
RNvggWc2SA8tJngr3hdg6xCFImHscHHzSby+WzswQrhrTFwvrqD3AmApVtPfsSWDcwf90O76HOSy
p3emiE1MY78Prqe2VEqxffzBkwpdBvoPZzHphP3R/Qg2DeMJTG+Q6+BZbSRbDc0sp589giXO2XqO
sBtbdjl5EPRJLLDQnrJuub3pZwpyhcTcAJfNC98NRhVxJMIkgBEt8JCkEdmo04IO6jp9kp0GcI86
7J1aBj4jcQkh5/wLkb7OgnGbvR0IXJiWe8PEzKZtG58tWIMuDsCzjl9Fs6No2DbPAfywQy04b1GI
yPomBmW5yq2e3QLERJ6MQY60gs+ZlTaoRizx8ZY1nBV+t+n7BPtlOUO2jAgPemtz8jzxrxdzfNra
PiKKM9upQ/JzmhhtJDrSvuA3yb9aFiEJPzYhnJxxxnQ/CCePbR9usC0jRlzV2Jls7eGf2bw3GjC3
tgVjNDyocFFrW2ZD/2Gfh3PMVzMjvwM6nt/ikK3qY3tyW5anbI92HVPBoz2kLXIPhwnCf2/MABjR
XFZUiIAhboBZHQAm2p5YqEe2HHDeFYPmhV37oHdSGT8nADHRkP8+e/H1xNBSoPQFlgHI7MUoIJ0/
1ZgSl2H7p+M+HDUXubvyY1w6bgPN2iNuqXLafOj3xcPu22DMRmr4Ugfl5jgqN+cTRLE2RJ9mOimn
Dau7Vn6KJb664qRNKoPQrakckEI6dV8w7Fg5rysmAgvTlBx3Mdv7PqQRF7snWcawrGJu1aTsqofO
UB20LVldYISDtgxUAHBJcrcrAxddrb8odIFbCJdGxMKXmq3aKlO9XDBbtvFYKTMEJliCOoT7Jlc3
hUYC9y8KPh3cbeSKMMOwlPhw0T9/1AltRecKN/gTYrnCeRmdnweOBnf3iw4jixDrgGY8VuRNsu3B
5wRniK965GPNQTW+4Ft2GnYvxAFs3tzazleZ9YR3hs1nGz2irq/Mdn4y6UM1kRtH3LfW277wyt98
6JL0bMUOKTPe5r6jo8Q+jHCfDy/uAz92prNwAc95k5K47GzfoAHmGRwVLGzwDOAl2PSNVctiRm7C
5k8vhvdZ14uRJwL5vm/y1oVsnfNhF/8BifoXP/VarvLzQDl4/rKRFyNTc9PHxbbTe6n3guo71RWi
KiO2+2Tr7GOQrcM50KzJk8Vpq+lYK5mFxgc+jo+eIW380ouGpOvjgO2Pny4REcjuDJx+uzmWPeOy
oel42pzUvE4hOsa39Zy0KreLwAdJ7V83Sy8o2X2jpARv2eaEIHvtVhMW0EG0QRwOYg/WY/6rEKcT
/1Y0x3pU4YgAndaeCGdfjKoh7p3B9fAkjEM0ttavp8rFLn+sVfFkKxPehgcJhcg+TDqWqoOCgJRw
DiLkoAzzYfOnD5AK+BguHETonZ3fCKtNK+hszmahl9N3SM+wejMjnh6s6KTS2tGcmEM07x5UDDzi
i98JaTeq7deo51RBA3oSISWJTGVVbdM5y73dGt9+b4t40h6xDL4dA5cbkPB5ijtfQHC4CFn/8omG
SdDDe03viWEAicVl3hqlU+WXKCs4RTBQvWl54jUvl7hNOwZdY+wW+M11ELsz8XO3BxVMYdkho7kW
V3PEoCfKwiqM6cPs4PbWhfcZ0sMDnPLs4skqRL0VFcc96Qj/kXRey4pqWxh+IqoAJd0SJSjmdGOp
S0EMCKKIT7+/2buqT/eu06tXgBnG+McfqInO7/N1qXsvNlKz2K2yIzfJgioRZO+9JKL5ydGH3xnG
3wUjTjFyt8TYA95Zi5fkfVgu4DtxoZQZ/G98LDmxeS0rAlenMDeYosIHBWtrYeRcht34y+Gp73tu
mBKjSdMN7RIEAeqKJ6Qdl4GY2WMmSNosS7W1N9aessTvCSNDcWWktGk3D3k02VBEX31ZOZr7WXEN
Gd53InM1TqEhwecUlpaERXGdM3U3Bs/Nw8W03oiMgxWjodQZqI+EvMk4tFT6J6bI+Nz1F2iA8eBL
Swbdud1wTzDmZiCfU8Tzzabbni8MuWmzIgRCA2h0FgLnnviRoSnltwmGkPSYBeDAJ31u7nBI7cey
WaLShRU3v8Ja9lWfRLZAryJait+/AZAEMK3N33HmFl7l97yfh4kGqbMgYozUYJDAx2LQse7734/L
do2JifRLP4/aj8+8yAaUTBt6pr+eh9GsZ6KWZxKTPDv2knAEsWCbPGbtv9msibEFy4TrGHRkDsdo
GKi2ys/6tSs8ba7OU3cY9bUKKLxngmRxSewgd0P1gqtn2o8b+Q4ek6WM5lxj3i7mI5A/EZ4mH++e
gPH99RBiOhlRtTgubeh1YJSebia6X7cekmTDgW5XB46i/PRYRB+BIoqD6OOLKpkuvqbb9phwMR0D
C/v931HFEu1hePd7C3Ugy/agiOqI9s+5+NTPlFcqpS62EBNt83CaCYgvXVm+ZYQD8g0Iv6KdoZYP
VJ/uVeDM8Epfc8VTOfXAy3mWVmt/Tt3FF1AY7vW26euxgBKJimOEBaDobDDnWe028DV6WkDPLl+h
huSwtPCnM4vgExNaB05H53o9sfKK2bE5QJ0iurAyvR8TTEqbK06D7v2kTR+xKsYqNNpM5BokJ+LQ
0tfgDDvcUtYgMD16YaCHCjMPkfg7ZAzXG+DlgJfqwhznqcEG5HrlLZsca1CX4BtTB3IBElpzSbJ6
cCcokxresk/4TQwoZSCvqj2nx1CZEIw9c6ViL/c9bhmg2MvPr0dyUoX18utFlmtQrWLB4BVROzBC
HuK5cbGOGrSHnaeOuCr5V27mylOdw+0xpGWLHyjGIGBPrBixJVY/TFzhCdjlQJ6SRupyLN1XoJko
cWXfdHibwFy5zc0AbvmOz/0EGS4OyTgrHLilHkFN5BaPdiR8n5jP7UbGhj/6ht1ree8Pr5lQGFId
MGWD0RzVk1xD1UtipPOeSVc3WzdbGn0KfjqOd/qv05fdAbM+QhGZIT+H7YrekOEcbvwhjTqZWARZ
1eTaz4tTHtVbENh/me55pG208PdHk8xRlhZb8S8IMlhxx9GOcFMayQQDIyx7d0kTP/FpGZUEPAl+
43PQYfODOdCo82V8eMFTT8cNZ1LBtQf61rqKozKP/0WWY0wptesKXAT6UHgsZjAYbSVCze5f/roQ
ODjqZj1nlGB1hvJAD/AvnWmYQkG6+FG5ZOTOMcK1LMYEcribY0vEtSCYa5+BvKGq6lIW1hWxvH/b
U93ywZmP+qsOP/veuQpvUwRKEPXdRg5/ZXyDjW365C1MpPFu+o5bbntaqSe74tByHuMpc2QK97FZ
PiMjYBw5r20GHAwupcyJes7vLJZIFVvzzL1ysLGtqGArn5her45++8vf24WFLGj5u9QArrdr3Agg
f8Jd2Nka/l4Tc8VJwOauFyqgdzKlmu+oqU7SYbcUNldIsjLsKT0S7NCl/5Mk9YPGl0dK+kgUX0s4
7Msp4CuAHonk9Dy/8AVHBgYF+l20TK8RMjTCB+gzpjkaGHWpL+/wxdiw5RAz44S75XOA2BIQDTPX
ls/Rc4/EzjvmPhPNV1j5n0BzOPJUH+yMnhGA8R6kaoQ2GAe0fL6baGvQYHV/x8zaWJXOkWnOZ/l1
oG1CMpuxr5/X+TcmpSDbih6UsctJ0PZmEDmdje7rvkaHoJChwUh3hWsgbA1GwEf2jftKmY0Gv7Ox
85ABzFqfJUwtMV5IAp+kJmsk72aDOqO4uw6wQXP0BKJPD58FaYBf5Iiuh8eRDd5LPDwwFt7RBfJ+
o9+xIViNPoi12bpCuyr2tA75xim+cYYCiP6u2u8mxF6h5UCIp6O1FB/xCx8Y42BPAjvFmL29foS3
KP5q2f6RVPtn8j02x+rcmzHPWKLIQseDivEyWGNWQBqmur8OsCkbfBSehmIn45P19FQIFQgkfpR8
bP7CyVNO0dfpQK4XjNwWsjyM87HlKIExhIMNODLDxQeiklBVDB9xB3Who3PED3TRHH6DhqfrI1Md
v++0nxdHDzNxYldD68C1DZVT2CrwcioHe+x5u9n14Czwasy/BhJ67RnCR7WzOavBry9jrhEXKGeh
TTwoQuho1zRjELWCwl7w6UNACNGZeP1B7exxosa8esjUIgCpi+EFHOyNnOTMT0L52ED9AedNaavk
NWQpF0rWB4GvHuRM08mBPldL+ktEyOk9IjFRqF6QZl2nelD7+Oq1XoyMj2QCp3Z7Y+IjHQwWnYrw
jG6EGUfaRn+g8wGhU/59T9pItcTFNvl8MDAmB2FLtrkt2VPonnhTYLcD7b5jGlcCA3ydgj3OXg8U
F0FgjeXXlewEXajTaVQl23Iv/gVjv5f3WpqT23DWQxyQ4Oka3kPcWWwwZg9lIdUd/hCYwNDdIWqj
oMPo6vIvD7TUXAu72cNOc7H1EF49lKsDK+asg8WZMqRpVK9cWMhS4+6EuVPmHV/JGHtaMODSwRCL
lhwnKN0RQKM2y5bUwEBEhTcB7Zxng25vvVFxXwcl8TskBCS0cyTU2ad7YtHRVuMfwkWnGdYgqdD+
RFcu+9yx1bpaXxk0vYeXrTW6f7wm/h14cxOmtv0ZpC9mtTDo2WdMrv4pB8TEDJA84y0E9G+8c8um
8vA6nwEffb4NN6VbM3YBTlkPKlcBV0Eh4UmjWwrj/88Y6YklTrd7gOX0fQhTOuVMeA3boEc5rxFe
tuSv9/hS7EV+inbUUn2Ly0jtXUSsNLmn9NQc0DlDAQHr3kkjme9QrQ9uLKee+w2RsGMJQ+5cBh/e
dOVl/587SCEYXcJyhocvLnE8b7DUQCh/bEAn5MHDYk4/zZkD8kt1jXWLHckLscMAsaaOGo0PR56M
MHkuoxJEMIdnRsK5CLERvw2Wzjckn4IBNTMYXv1jxt9doD9LEO6+TiRidmH7JDS+vWjWRheSsnMm
wK8ZotMINgn1EpMJHuaLmpgxqELkgntLSo8gQVqtz75KHqazMVPcXAB8U5hiewEj0idrZ9VVThLn
W4zDjMODdbsBSPgMGmlAT3NPEOF8XGXST7+RHHYbOTS2KEDdx+w64Vw2xwRx2PmUWRgTZSHzcNgh
jJsA3VBQaR4vtgr5UnDrePvt29GGin3A7+IDwCa08J8U7mw1NDDf3wnLwDsJGtgYjOoEpHzQoyHx
++cmLI43uh4M8NJPRE2dXsZG1Pr4/OVMnNGYbL4r/zeT/Em3N9iwjBeLPz16IYkM1a06gfEmJcyD
3/+K4gfrIE/6eI+I5HhpBXUXg50sxo7h63D7fHnyGtmLtnG4bo87XoIcXoZwy5FjFn0HYwDyCZEn
D+oN9xi6U4nfoTHh4Pxy6zFjTh2N5xObOPAxZwrOwdAR6NIdg1R/RKMI7vfwKBf6yQ9wmQOS3XyN
WBC6g4E+NCt/zPIXE3quT8YBYribp00Mw3W1SyXiqZDFzrM5U8cjYBI1rISbMBg0C4KiCsf9Kb0p
8Ng/ZsZ7DDqGgWOw7UcyvgGkZ9B87VvvMnqE3Gt+nrzAsayBQkQssQHDijEblYAZ9Gu7oBsCwCe2
vjtbqWiQnfXLk52U7lMobolwd2G4em1Uemsi9jDy6k+V0EhwfnIfoZTeUTV+Q3koclaCH6sTx1Iv
S6llbyedAfL4ksLTmVw4ni+MicaXA7uyYkQhR0RcHB9recrsoT+9U6JSv7iE2Y0QIHPoEw6MqNtr
8S3QhZc7pxFSXnBCvh0jpCx+s+mZPJgIOUWHugvy+XV/wykEGk9nM5DkTbWEtg7yMS+1v2TpTchf
sN8U1ITYS36RvCkP717zL+iJJKryXDO4IfCJRKozw4HZfUmqtYU7Kz4yeGnGGD4kfcjJEVeIcJH4
/r23T78TC57DoQHXgNfxiu4mkKD7PZqLD8zPnleSawd/AumrHuC/yvwc41uS7TowwLfpdL+w6gi4
clRUZLjRp0qaJ0xvnlw086+/m/TWLxCXD3cKN562lqPyfMFLn+9yCZqHFdHysqwxMsjnHFUbVmix
odCB9u5LqHpdyYX14kFklSdGimGxQywbGhqQJs6emo7f1dHNarZe+70jUZmkZingFJpvKjgZeCVh
JyipqFoeTHKo7Bp6WYYN3D8XWBOkljr3swT/OuzOb3BVMq9wtWKkNOhHeBGAzgx2gprLHU/A/ED3
lBmXJqaE6FdQUlw91ppeoDqDfjJD5blnadObA7sJ6g4jlWL6AWoDFGoFb+ieVI/0c+4fVZZxcbjn
hT3lMymDXKRJlacvoiXI2vy0hEep3u/AmEd7RvSq1khlSDk2ppXik6JZFi4tRItFaM4rfw7vtA93
G5c1V3azv3/qS0CJQE03RLOjK15f99UI2lf63f3Bl6RVLoG+msUFO//Ko+ePvhTNPfaoeszGUvAN
GK/2VwL02MpxE6iCDQhTpt0FCo5ujCfegZa8EM2YaHF7TNRuun8bJQA0C21wnXxjc5MNoWirgl4Q
qJucieNY2v8mr3qgRD9s3QSzEBpomTI+o3naw2yCKc27S3qLVwo952N6MMJukyKiQBtpy9e4ovAl
XXzQb+3m0PzLs34Odr41JdWUdowGShs10Qf97Cv3rCiPdxiCkQ/DDxxKzPxv9glPS7zz2ZLKCj6B
NXoc0CPOGbMZC+SQSXvMz5chZYuI3ionWpyv7zg+tV4RvqI6edJ8Y94AirQiZKs9YdmHIe+++FO9
TAR01DMwtG98XUCxzel2A3RzvDL3mhgLc5bTj2CJGvF6Q/hgb14kgkaQUGnbuhDb3Q42hAKDjqoz
YkhIU/oYSEMxDnyurNppVgxwYDgQFn2u8JCjRzRGaLwAp2ITTGRwCiHiYj7+iZCBBdTv635wIdYQ
z4n+ubdmp9zmbCmoWUMlLAJoVCweCpDJnYLvlqii9+BMHe6G7w4xhgCY3VfUOQd+HOoQt1oWc6LE
cJj5cQZmq2ypUMx0gT6Cgw14b801OJiECbFUOedAvUxon+oAiN1jcNtN8oQZBSMzcqjv+A1rqeDA
m7gS4c0y/5h0siK10Vq/BH+DBDsiCJigvR01qN2Orq/mECJ12oH07VqYRt8AFwTRsqDCG08KR1NE
OF+2r7iERJfYeqTCBsBpiFKYDjL+wS0WvWGM3MdosMogRTWgGL1Z/s7VkKYia599Ku82Q97Dn6bq
KzDdJjikCnNRaYUv592Kf/aK0CHLqac/D+XeZfKYvbZYlw7vUdP67y1iENX52wkkpORumJfMEWIw
mqhgMO3sZiMI8cuv+8bNBK9RC4nVDmG5jMM0o2IWcvV/Zo2nYfp5+qyYnBW+TkT3QYFYlQ9As65b
7Iu/iGPD56A/u4TmnG2w0FlFUiDjBOiAz4SS+4gA4RgSUq5qJK7Dl4+IVvnOMH+wtfhRR1nNt1Cs
uyFZI+Ri8GPk68/sg3V1kfLY7pP8SKGuIDDeiMXS0Yn96wOpK5BAYW2TxcagmnQjCZ7kCIsnuxH+
7ZjmgVu3wTfUVnC2RLVh945UKBn+ID9HOmr+26vX/A+OMd0ZFSKWC7ip/D3HV1J1AIupNj/wiydY
cXN5YGFC/w2bC7dd64Dr6eOPp8e6JlgL6tcLtmBAPrRRk8w9hlSX8LXkZQ8vzb3gmr2pvrlaqBye
f9baWFM/Tokg88HKB8/5BxLly7tC0HwHHzXJa5e7VV+8uIY8kkqjR/RwYjyHxp133d+X7fmWiO1T
LCCUDPQFVwJI1fcfQ6HksFlfDwSr4dZt+ZcJ7wgbbArSjz6sLZ+uyDjIMKYZKSyYQ2YnQp29LKG5
wLU6mwP4LPtHuhbwUWkD+3/IHzevmeYyjc6qfgZ3HUZOBr/nsbzjgilaldaXJrvjY8+sF4rBqMeF
WA1fb7oZ/hKsI8QAG044I2nL9nY2vFWURJNxZQY4Djxbly8ubS9myDBgBkrHXh/UafD14LYpHbae
woe6n/Ip+sfrHNZzn5BTwvlwGsUnkTQkW2+cLxXArOCxJcZEWihbvd2UA83VZF+9MQaR70HPwlKE
0AtXNJH2tmTi0cc7xb2FGcUeBRIYS+deSky3PZRA1XuQH7Rp7m4LnFN66Gui1sNhD0WtNkWRMwUd
p13iDJ9XAGfM93ae4D7/ZUspvpYuEpfyEnaIexgsccVS2TxiCpMcNmGxujQJj9u5MTIqmLhnTGpD
nA0ZU8TSNFuY825zO5iM3vPRPanJrLcfMt+ggby+Y0JJwZDDvRZKDORKEj0+xOvGbRrSpYC9YFdM
cjec39w2MGICFK8DyS65OCj3aOgHzZnhOD2Nuqojef6awTuDYQcDmnPBGP82V1QkZI4xqF9LlVvV
Npd87b88gVO1J84r9seV3Tnsg5ZcmBDSfXDNonriRgFTybbvU8mm/HFd0fRwEsY4eUoHNGEt4pUn
r8XmvtLH8ga5/diYI5WxQtjdYPVZmuEiASQvmV5HrjDFAbBvlpoe7Oqkihmk0cYozKJx2iFbgLPh
fQ3KrXxCdPN/GxNCWpI+nkSo/AG77edQo+6lgNac++EVATRFHQ8fq3KmHmxGeGkYwmQcHjg8MPPH
YwcmoqB2Xhmur/FjBefaV0uKvMg4PuZf1S73XAzKWjmWy11wib9J/mcc5c7Rc6fcl4xBKPVpDVg1
9c35sIAZExIXj6sL41ah4wA9RqMnsqVzJmFNgLZpN8H85Gy1Mz6+v0WyRrAm64lrFQ4D5i7r3eDl
W8BYJVw1kxoAO7+RCmKGH9cfZWUZKSs6qxuadVRERLeJ+dkVSzXsXYaN/0vB49Sa6Byya+HiboHV
Ju+zTLwF3EGyCEynf75MLyPRhEhhjbKBqp1zY8pvOZIL/4Ha6DnMyfAewohzqlAQDSLNeaVXX5Lg
vKEd4nEDc19TGC0TZYirB2bDc034NCSVGCdJAIouOJ5O3NyR2tnvwp93md9DZifOk+94Ic/1u/NF
MbEbUX+ldKipDj9FjoByeDBPp8L/fQTyX8aIsp6tXT2dVnYU0sb6gQLrXaGrCSWODhzvryLA/gs1
FonRmRbj2UtutN5oEfDKwWoivS6VtXq21twHEwI8kYwSc5g0yXUv4UeT4yj0zyQKezTTiC1gQViU
cENQHKH1c0yqbyAqWYROEUIavCxgLpX27UjCJc0sV90fJba+p5DvLxuQGCFs8YWLrvVApro7IIsA
FCk2HQ4VtEX4/bD6yEr6chbhhsvFBavPFIapNfDXpdkKa/YJOnCKHYHVx+CNIEoQ/ZkrUu4awx86
xtZ9MV6AixW242zYfzg7/w24RrSShy2NkwXa8DkwIWePSChjNzUqDU+dHFjni+si/WCJ/Jh1C3XB
qJXigJv5QyHl5bPe4cqtSljPiW8ipUZBYQ4ywGBVAQRlJsckjaQPqk6Oh+sQH3pSLtj6P2YrKMwO
vaD19QQfjpESk9VGADgFDQrSGpZja98UEdamgRxDACIvlmkmQ1sWImX8nxjYwx0lPeImNA4NEwH4
BI89M/wvDZ5u93tIaAE+3RwuGGgOUP25N4SDmzMsZ2ezl2klR8i/coeeiOsEecPnzG3VIKsxRsXy
Mt+t+bALl1sHI/jYO8sQNUYZQxWmt3yXGHTR49Je0z7nDsufLwUBR4tAEzJ4EjndNeN6JrFAWY3X
QP2HSgrh4e6aNOd/3+CzKFP21Xf45rztgn7c84r4ExTc89af4AXchKTv4n+BRoJyrAkjGsbJA05N
rhMX7YXEy6VIVl0+L8OUbGOdm2nfL7GmJQ1oWcFnOFcJZKGYBnReQ+hHpeSqEG14WtjgXMZvOiZk
pozYaOIwWw1gaJ0b78IUGLthrxUBD3D6ciXQmAlPMisgsdctjj9iwFyqlhDaMSsNEGjW8fDgUCzx
p8rwBwPqe5+t2dNtWvs7LrmSn07HnYW7VAa4vCz3VwpjUVTjOialtLiQBufl8kXnuxTJ2zTia5za
gF9kTsbxV4xbhOujIBhYvMkNFukY9LOcKBxfo/tAFNFDDj+qyqZAohSwUFk0NYfJDO9miJJcRYV7
pOYLeO6/hV556oHGo15geLdkylSOOd/Kv3fyoHf2vkVYiQLjNyLykxOr9/ZphOCNv2HyUA0PNTzL
cYugzcq88T1k2E5BghR+bW3zPUl3YV+l3HTYhTj/kDcDm0KZU+A0UcLg9VH7V8knJHB8i+F68yK+
zstVesM2c/mHFTXN+nUsOvs7gcSL/BhqwwdZVQ+axHdy1Rx5DH2O6TqcR3jVw24toxXORyxxSi1j
4uwuf2bOCAUYwbzHZnchLZGZiie5N0dKMojI2ibHI2OhhN+CYAbKzCLkg4l0cuVBS9sE9zbgYryO
qqUCPmGQzUn4Jhundy6xuDpBKwuNGFvzzXtURQAZuPYT4SNvKw/Ynr5VJG6iHsa3C0oIzpE7zTdg
o+L7CbaEf7HiYr+4eXmMR6cIqjE0xf9MCPuE1bflV//cUJpjfyIHu222vy7BonKobnscRDkf11ys
a6C33aKM+8zTXeq63/pRu/x/gnubJ/WRf0XrtqjXN0SeaMgwVOMbsf7NRmBSol7gpDPcjnoaJz6D
TmvYIu6nL4QR+xSPhYu5RSWauyBHNCdbUhdpVN80KxAlV7/ZNzW3pF8C3I2LFd00m+mkxU+GiF9c
iYvkq7g0gsBLfG1wNQr1Q+WVMcKv15jv4PSkPz9Js1/Scs+VBznq4zX2HooyS0sfjOyzCXsAd0fp
KK2/8w5mBgcmEnrKHaZ/cFF7fLXrkNGxOqfanVlDmACt2x27MawSYYNB2CkTLIpdzmUq/adsAyvg
aXJztfjNocpJCzYD7j8S1phgdLxJ/l0Tfw/YbQVlzEKdledfghGDj0Eh1n07htLfA5QPsM0G48Nc
2Bx5FHkBVKGgxSauJUsJ2bn7SEr8MYRzBjGtvHIhJmdzAy7LvNfbmnfKWpnhnjPKfQaas8dYBDWV
cQH2LUx/s6lgoubhVsGYAwLeQB2b0ALLBf/oxOXkFYHltgNYd69YhhY9bxfXrfA1wdiNtaxPWHug
572YLpI5SXgjyOk2tAi9/7H+8D3oB7GIdtJmwkOTLG2+9n3VQzLxRm5DlHr68S3QUGY+/0xHKKrw
nOvPFAh6rfvGT+g6Idgx1Ze7M9Kdfbas4t44H77ickAq3eyaPoPbwkAwDGALu9YMfuvbmAOBDiTc
DW/Jz+8G9TCPLn4LPlF5VO/8Xg3eq8yXQsgGtM9GmgL10A5Vk/dEGALu3NIrhjfyOWjdAJTxkIP0
X7gGqBSpry9MJpyMm7jwGk0Iy/l1B0jmoBHN4MACOsVy89wcrYRxTwHmcwbI5jzmcH0mF1zKkYiY
A4oe4GxRFXDX0d+NWIGRjLv5c3zbZJQ+vL3Rk/Hn7Z6oGG6xyUXeuyvRXSLnItCVb0yBHOTxHx1s
V0QSpAOrmyeacT1R512K2OcWg5WBzWuQY79gDuXistA3JlGplGs/7gE+SUwFJAuRFnKkkC+L5/C8
27I9omeaMboE9o5p/u3PWKxk1NIYlNJpXMTQkcqp21JlwPjhUt7k4gJLs/hBh1+yjrmAZfuFvdOB
rY1RiHoCh0duY9o1KpLtNTYBJMCcoZXoDp0LlQq3TL7mR0WGwrxBR5anir/BXUTX3JvJAEH2mAuT
V/oQLDC+B64peDjy4vr1rHJQUOCcZC6lzHnrDuyNtybESJpCNeIQAASHIMdAi47w6eloJoL7aYdZ
xMvpE5UlsRhI2+GtIzWDJdkFvyl0ou7LPqLnggv7TvLtK/3EV3gqIAAgPZAYYLjQL/A1FxD6p0wI
MfFqx8ZWWjxWIigJvBBpBlp8SkI9QeNzYNZEI8kn0VuSocRnYsgg2dSLVJJ8vDZSMSMUmtMDJl8/
fDmgd5JXSYcFbaS1+RqXiCbxwWEOKLnhZXBbTl4nHi2z9psrraizqfQU3GoYbutOYdomU2Fq2ilf
iz9N6AcwfVnAfT35dsff/RnUVEUX30JNcvFR/H1psQuX2fsPzJqHCXFxS3HLdEpiCVO3C3YdXAxq
08LyizLs9cOX6nfknVI9i+VqQxwgH4pQU/3j8dwRW3HDc2zS4SA6gfCGApj/4JNB+m5F0BPf5Rso
kUOHoTOkARPHUHG+9gbZEJuD4pCzYWS/HROGwNhwJaXZnq6PYTuZ1s2hT7o4GjAGk5N2/VjujjB6
tyqUeYj8yOm3aBDaFXAmZK+kXPYniF94litrjizh31CSEg50c/JdQAhUMOEjeMjTY31Vzu7pLsYo
JnjNFJ7nbXCdl2u+ha/qEarELf1kHMmyBnf+h1OLx8xg0bCfq/6moIVmwMlPiKSSS/wILAN51+IY
p6x+O83PKSznnVxxeD5SHj3PxqRVhcrig1w/7seIqQrMH+UVrPx72ltSW782RQHQc//7LZ4LtjQF
rX6gqjYm/Ph8IoNY2wX0WH7ppGB9qeAdibHsyRxxpEErfLF/NJe+kmINOjcTg1YU2OwOR2geyObi
Md4cEHENoeAZvRuVKFXjb82fUtyf/obv8TMSktfH6bkotuZUPjRbcP0Lj4XpHZXjWNvSH9zowWgi
zqrkX2E0AWkJCrI0Zg7GsGawi3ubcgUjTQlzxa2JeImZyXMqw57hKj/n3DiouWE18khKe7emIOQh
MXykQeAXMoJvJwrqx5nugU6i/LNO2fELVHm1X+P7uIMmynR0ysimIkEFqTH03Uk+aobSuFd4wHw7
hLoOE0Flw7PRV+/0PUf3PFaYceYH5IQjTGwYSlLzmw8H9GjMCabCCT2AHES3I5GK016Mn0W42/wO
2QRLHsBLNCHkp/z+5fHQyz4BAnfYrKlzdVYd5fRxoFfnHAAOZrdAm8Dwip5OxIO9Tqx6KvHHpsWG
YgmAKi6MqBjTylpHWK/5H57MgKrykogUrhEFVAVIdo/bdn9P64wLk7WqTtWijnWA43asz9W/20Ex
7GZljGTI2PWoDLUzLGF5TS/X0AwAndYMSeTUTFpsVLAyGjzG5hnYRgwQQXan3BHIHbnjMHlmWdC8
c7cxTEP5iIc5puh0mQAkjN/6J/302NCyAPLDgQGP4BYjHgxX1J4yadhlS2PRpfle4xZcUuNjXDWi
YZK2HR991CYyPD1aJwWDAfHAMVekD1cIOt5Md3/qBlMTHbVY3LTJs+/3bkREuzTl19qlNfjQ/QCY
gWUcmzOy3RvW0cDLiSLUsX0ydwDGGMovNSDaNe/hXP8zygBapZkwtr3t+2jtX0xhkTqByiuJyRVP
m34oF32N3v6fhnYnhMoYP6OWE0Q/dLYmN9ycB7m7PNNe6UmHB436dVjDHj3zE+op3TSnFxcDpIx9
yXmPU8y2Otas4HXJwOsOs5f5OR0JpPreiLsFP7iZOEy/QgzFWSKJ0/tykiW75k3WmInyKO/N6rG9
HL9ot5PXM2RbFzjkTSRAJSb3W/XwXID7ZOvXHBZaAfFj3ZwKtjwrD2ofr+hQrb5cMH+Xw2/M/PvC
OAAPIQO4ksPawacDzutLFEQ68in7kTnqQWe8KLPjrBXkoBvhXijULiJwmXmZuLXJGfO5I7Cky9Av
uhTUFf8RfWjGzSinPY9/U3VWrjPhEdMsDR793Do/R82ee3HINtA3bAtu3OKfag58ApgdNBI/PDb+
XoRsEvraF/pweHEfRhPA6/g7E/2OdpL4F8RFCPVA/jgVQIX4WzLaxeYAMcUmH/xRwnaG8wSE4rYl
gUbVZbwO4CdyKS/0YgDptTV96ep3JEE8Bzxry7nDTGWcjoaLuxQC/FLxjGV9dV/9EG2F+gy++uB1
CW99gpKHukHas//gBqXsBNcsxvC2TW7xr/0h4e85yIicg3/CPkNFCYnAYNrr1Ng6kVgJ5CWcrFD1
kntsTnYBHB4gK3Ea0LqCysPCrWJzAcYO/tnHt60THdUXlAdNi9BN09l/STPgR6ybqM8wvhOuTR/N
uZHPiPoX2agYi4OLIzGpwU2ZmHSYmdnAe9LHua1VBvnyviocBDuCu0LJsxECQTKPSuHIpBVeCwuv
dAX5ltL/BhWfKs2mn7sj/MMBFQuWt8MUv7q7Lb+XsXjwzABIruQlQZv9OS88G0jQezviFxvWdBp8
XnRBaeHMIGyCt4VrPEiCvxsy1rwI5fWPX8fekVdOXQ3e8UvlUcFVeeTHB8eYomXIU21K7aWOOUAe
7NvLoFuiGmOuZ9Ko+fKwnLRTTbgK4omw+K4wmj7VY840aXAd/UKCjU7FpqLadTT+tRK/JtfJe0ne
DeGtLWYeMsmHJMYJw4E7IciC5hdIJG5oa2tdLTkVu3Px95oWG8sn6GHDW4AP8emdtWfaLi5UyPyY
rGSeA5M0fucoRU0wAVHVZg3y8PZ8FwA4rcGLXDoxVrBoVCin29OL8fsnpBLnSqCl35GIQAQc/Fhp
xNnbi32SD6c9fpLSVqB17L9Hen9rrST/gpC4ypnvmR3XyJeuf0OgVj17L8x9vSG8MD8yAN1Q3L+m
RAJeNIRbAgoSmWKUlVA5maLH1QRRmiL+Sl2C1PPpuiUnPWZ3157PwM5ArcdHc8KW0FUFvPhUPYi4
VHFQowEzX6fGJC6SAVNM5UziJSUjpm30AKCcEPJoHfc6bQ19Jf7WL+F3S/sPV3b9JowLmSCLnjgo
MMsWL1Q+o03ZLloNLsw/FSND+PE9GqUOzr4tbg5c4hZcjxbzfn62n2/RaGyRGaFvGstbfdGbMSPo
b79rUBAINGykbmpizSX2pAm1GJOt7WXK6LdBUwiPW2Z2wCgNueXfTjQhSF887Ok+8HiZoXK0vsMW
6xsg/X+nelG6FH3yDLkYl1K+hDe16B1eC052uGc7PPUeyMDcjMKZRqSlVRSjJix48SajU7nQynHv
0R2Y0FYb9yFqkB43EtLw0v/W8acfVKXPmaTyHW8w4uP65if/IlJna9KBUCfCee+cvHVxos5xocVI
k7FC5TLP4/K0wLu++ChC/X6vGTVX7vPu3ZnmYUABQqZ7xKlmko1i+e/KtAVU9nzpOYBoOSuzCRSm
FNt++gYb5r7k8odhg2NeNcTZbFe5KA+NCYAuqDCYLk+gOL8YLjBKgo/CAw4vp9sKV0IoCv++Vy52
Dn5+/037s9+Zig8v8okwzSMw4T7Nw46UY3NaLDiNjASTPnKm6auntyHylRUpwb09Ibp0adnW3Gij
L68nLjCwr2N4gthNmdN8yGDjdqKC/RPn31H5+7Gwx2VK+F+qMnC/kI0rKL/KllJpqw1/EGuQM1i8
Yrs9/mrUXT0C1mjCtmSMyjY6AlG51QeNBcdNXTj3E3wN6AIMqo0DxwzWAKLFoW8jHYlZ5FwNjPAJ
NQ25E6fLbSQztDpfKevc29SIXo3zemKYKbyO+iP1QHVaDHubHJG2TItGjWrQB/xOWMdvoTYP+/ET
Ey14xPH90P+nb4UaDkVTP8KKmWpRf32fGwC6jacMu0N+MubtRHvanO41SxSFX7qb0AIvpJV8es4I
QdsrYk981uW5l3lXQG9bjsh4ZRoz66jwtu8B6Cb4StD3m+Fti3SkJkPOoZyj0seri4KLV47YvMKq
ZMvymOkzKuj3kfcKxHq8sBd4sTi08/Gf8wsR6G3AaIG1ZN2C3jXZLe8RGwSQTd8It/RLoo2shfzH
NpCX9/19D35Sj0niJV0CSyfQPvpixjgMRu4Up8G9FgcIg0skroCItOfcCmjVGa0CVwCpAHhyBQ37
C0F9tATrki8HQUu2CZiwZrutelYSjjMKCnIjmG0g8mOVEJ20f01FZQFpgYMVZO8jXD7fo/5exvDt
HyJbbPiHVENQauYdpztdH8jOD44wWWH/vkNz2V8yj+rvRbYK5QteuPKe/BYyTQgbuwAAPshBuILp
utm0+KPE/wHEckskxBYAlS1IcCdmzPIBi7L4NaXYjvVTO+Ru8wSgB1OdNEhg1YCTF0qnFBAw/Y6b
7xJieseUGW/diYVh4RTaCGIl15qKBQtJBof4BCZ+fMEuSMRNyOMmwg8eGAj/IXzXPwNaR/iVhr/+
EwpIbCH4vT+kA3MtqJNGyJwSnTjupAfoMUh2H/D7XvFlBevCucf8gDHXP5bkUNaTOV3fAEtgxwzh
ZSOIFObMWN05RE4gIyzSXOCbkKgarzpOD9dlKtljPisjB5j2SPIM5DSX/0g6syVVkS0MPxERgIB4
ywyKOA91YzjiBDKoCE/fX+6Os2Of7uoqLSHJXOtf/wAnSvgOC9v488sZH1lHnKcholp+bkGZCJGK
ut3+DgfoBTL+6eaedSgxUMwmim1azLARJ6TugUIJQjmDnQkqxhmTidxhBOiRHoLVFNb+7CMMCVjW
EHZ2ziEPScmFn8MMk98YZyX/OezPxO8PCIPCXT3qxHGIzrG/fOOsMWxwyRppySA2RowMt+9Ij0kx
8fDe1sIvrFA3RfbfOkZOyysajI6hLA8dQ8BzybixJ2RouW5x7JDMPdirlUvnIQNn92I4ZGyhktUA
zHGCJWI3hcCNJ4wjuAyxtDJCZBlRdUF+wu92X13HW0rq4CYKLdZVPmLjwlTIwQPMFtoCTAQWCOTh
vSPbgBKAk1uAgMFnALGACz/hF4GuzJzGhB8Jk2LOOcV1geHpPBABIa5mAkUpYK9AaISxPZTkB5f/
i2EQ1t8onL0ZWju/dRUEIm9rDHuB25oFRwMp9p7JqbiRLzBF62uPSSJ3aKPswzdAX2oLRSbVHaHh
rmuFV8ezJgDI3DbTOW75e0GLxAVpTzuWsLRC5cGuGVaFS+vI4bo74ZfZPSDPY5JHNkvURBLI8hsz
QOMP4x4dOmB6yS7fjeFCBGQsovAcHTAecH7zIchxOMDhFY2Mbfi95AddjaGco82ge+dPm151syO7
KRvvpkztbOXQDclxsQyfjGsu0Sui2o+MabYv4UIzZxhW8KUQtLLqfWHi2CEvYFPTbCay5CAyRWMo
jH4Hz+cf8wLh7jBgSoaFsYdNrHOggHd8zZqA9sGyMiPFOu8CHmMwGCicwuj8wM0a9p3V4r3GR8LF
yMj9WQmYLok+wtWfC/tEbYNmEM/gmdzEsj6u9CBjTQGop16fG0GeCoKZvn1OGrQINeb5UMYDHl5a
1ZiNwVYgUooFwf2gU03/qsPdSafktCyvySy0bnzTA2VQZh/6VgzYbO08AnZpBPX4ZpOXIjM4v18a
Bf6kzo1qPu76Hfm0sRSOIzXk8Gh7Vg//yoHzaAiA8svOl4pAjVY0L41dr4gRZ3VNgMesMlosOn4X
dnTJntE8Xg+pL+0fdtId74scfwNGhw6xr/8mA9JR87nWl1fAycqWht4NN5s3UgAiR0eYo/k5ZU3F
IK4Y8V5Ksovh8LNsRZwAxSbjjjf6h/lt9dhzCDB++XpMcJ+jwfzGQJlpV4Q1I041XM9gN9Zzb/Dw
qlEukQh0Z9iWuchGNHx7iNqy+oI3DVVSm6qY9cFI1TdwXgZHEQgIe4bOATEpfDsIzQ/OavhqWJVe
Ok6oSf0I4d9Brnmy7XUiY4smgkSoHJs4kukudFTZzzHIYhvzfZQiFLawii+EdoH08BPMkW8zlWhe
Tsfcp8Hmyx1RrFdXRqVIyNrPoR8zRJ4ZrRmvA9yZAIKDYYFLc5mrdb7uu5BX3wHlkFgayL98eHE0
70NGx9cjwXRwj/c0FNX2m1w3RKBD33xMGTQrvOIAv39zBDQgigG4ZqieBGjHv/3cqTx+e/g1g+cs
aKlerh6mThGRpI3ImidhP4izp90ZTjEUrQGbCyWnixMOe1S2uV7YUqmF8dsapuFgLwpd+hLiTORT
QxUEhffDTRzjsof/Ju5ISJhEEa2ypa5Nhx1l510L97aUKYhj9uubhEivC+jIGL2tTFoI0+959Edw
Ces/bDDE6TV9RJl9HO8s/5o8MT+AwrULP6tm//eyloMLpz+EoS+DfyVIWnv4nvTppqFqk6KDW+RR
GjdYTDIUZCmyD1akmUhjOM04QcBKwM7rHyF8pRNS8MBpj/iBHwVp7fcf9nuurHskOinr7AyJfRca
ziSLmGPx2E8xuraNmYCJsDv9WKv7ZCWI4weKPGkLONGuB1uM4kl8uhGGIU5keLyYtfRn4p+x/4pu
IkRBEVs0Sr+r6EJx7imGRLfxjTf3ty5jj91muqOOtZHyDWHj4iPOuO99wHnApgi39oV15GtWRoxI
GWdkQIL8E0KOkYxIq6jjMmY0csxgMQGsv1+El+xIa6IvARikWeIznQY2AB7+dYVw7cpGr+MAc4/d
iJ+3YTP4VIZQSxiiM+ojxkoD9QoxvpFJK5l/h+apZD6xSO++OdLCH0ogE7sGWbB1YL2hiaG3B2/B
s5RNFZMm+xa+RsiDU9wnO9+wZmxWMXcbgWMh6v80GqBtvC2x37FKDHGwX6ReY9eiM7YzdPlA8j5l
16E+AyPPKc/4Ay8xfQhiMKTzyoNutP5hydi44sIxtfIKjyN1+Tgj7CLGgW9iLvVYfqEOKEFDZEKG
tcYt6g+F0SibnvBtSC0URIMDiYFUVQwnoBXGL1KyIJMr65pzGiu2BiLjlaweiRIQTl2Inz8aKvH/
AzgJMgkNFZrO75BztseSMzEwZVyGExDNGQZ6+oxUryEUTo8mlG98g1ktmWOwtVH0P4fq3CTkqG/R
ZYrQMhwc/NIxtofG/QPfGd33ZxY1h8+b5UlPi3VE8B7mB4JgxlkMBceDWsYR+PRmo9Jzz9wYDKPd
BT0WZeJ7KId8FuaKVzvW+bAcZ7UH2QbbFURMQMJjcThREIsSJWJydZbGClr/2sEd2wkbG6BemlFg
GaMWa4vejKMFs90R1eOPy8bxEANdEJuTxbstysjlAwgT8JMQkSCbdiSywYfxkyfXJxK6Rtysv1bS
ccpzKdFCfKmJYLtXTHBMkKvUK3qOUkUfBuEUvQMkeuOGlZt72k3Q4vLRh/2XzdTrOaUqKnuXbFVE
Rz+d+tqc8ShSRxtoqc24AfdaARfbD67V6DpKV9cFUh2Yd5x+PYoFyn+C0GaMHwyE2OM/6JFvj9Lk
eYfxV20gMV89fDgHWijgF+Af+hWo2Z1HO1Iwvnn/xr3wGuqO4aaH1h+AVGPqF30uIvlOn2AL/3Uf
63wDfdUDVjRm9OJXv5kOyLtr+RYzxic3+FAsVQ7Cg/C2pxayHjOM2P5VOpymog02fK3Fz7MH22Op
l3Z/pTrjhrk+IigLg2V3CoUC2b85xpjdxjfdFft9i9kxrzt6e7gsJSnvQfVTOYpXeT8vH30d1f/x
/OYjbVp5XCIO+f8LyRVuY/SsqJL4HLaxeuJ3wj5Kcw5Sgp8qkzyAt+eIbD9rb26iaZcwteLxRyid
Zk6vRDSVju++5MyLaDecksvgTIVxwTPeCLZxjlULhaKT8/sDBRXWfQkZdluv7zTvhouoCxXgsLBd
ZoS8BRICn1bV+bBRwHTnA1eR5Gzy8GEhEIY/C6NoI8MGpFcKfknD0afMFeIkrRL+z87uJr2wOJau
8QeTZKTN7kRfQHl4L+WhGoj/XWG1SxMJ1737WXIw1+GpxRWaiSdOknQIfjbmhb1u8291GLMSZwM2
BcjsfdHpS6c+H8EHvu7moNEFu6jDpAlnotbDolxd85pkIAinIFwBLHo94SAI1iScoej0UPOx7L16
LYV59PA+6yIu188l5hN9pm7W0/8MybJj2OVS3GEH3XcE5x5eoQXehmFTja6vdqe8PuSqDUQp1LI/
5ryQahgU32IxNIth39RkR4l2V8iRzS3Ppf2bi0AgHmPOqD+aCwcBJzNmW/TW6Ed4QlWSIAfWMOcG
UAIG8FIRnh2SbrRJWURaBKHE1kNKfZaOIrZx/l1CN80P3Yg3h0CB5/ZzCeZNC0rgDWoQ7Gus6dV1
FAftPAuN9s3G3cieMuGCNw0AyFJkeovg7TPEQBGKcBPkvjZb3adcC96ivdQBCx2w9zeBnmJjP+D2
RyfCw9nueHzqABsL1oc+Um2IGY4IUMZyO+o8FLSaJ3Nb49bFCunpx/pIbIHfE23+Uuz7b/wGwE13
3i1+/PUOwCoAV7VQnFIXYML7j8GEyTBnM4DkbQnUCQvP6c2As9JlHhjWug8oQNlGp3tOIwmjS+oP
6/jcq6d20gNe6KKabZRgRwRGpLGvtMtnj6N52IVfRuN4pfwxNAVj4Q+Eiw/WKVBsoscSKXmL+e5u
+4j6zBk+YrTSP8A2AX82cfbBrNW0FODkA9+JPHDdGyIUgUOrlrgkEBfELg28yQMlcg9AesB46qm8
XECeA8SGwg7EDgEIi6GGA/0hBYP9gAELxL++1W+ODEXh0hacc9hMoohlJsCmf1veon8iQGgg0vhr
re9Tph0MBDg0aXq9t82TcHhsdbycXE42iFG1D4TCSUNLgL7LxfYYQWpLz6ZxQDnsv7l9WHA7ImKT
bBFFdShj4SVf+zoV7xOMJRf5ZtiJUnQu+wmSReheIpOU2G+nDB7cE8Ed3814JuCifELQd6ceqkfV
kwkeqM7MslkEeCsyHvoM0UzhicLaU0KY/r4Uzn/8an17fVwC5dm9CQ5yI/o13A+gWZeUjN/J09vh
6sXkZMutiSiWEQEWHEVUuesXC5HAeI6d2LCv89I+qD66Vkok2F/Isnd+zUKF2seqZ27D6IDKg7g+
F7pp0FlH6gJWueyXgUn3SIXC80AHq/g8KctsJFA+07rUTDiTeRYOfMwohhO80RATZvQ3zs9//9DQ
/VxyOOdp/Bsev1Hh8p0RwjoPMHusIQ1b1A6zNatB5ML1okAQXomRIA22fxW1Gr8dNRYrKeZDP5kJ
QYomb+g7KSa9zINK/RrDI09bu5kRsk1hTpMDMXZSELnK7hsz2CTkHNH2b6RvEPsLI4XrSTzcJlsf
4n7IUrWfBTFxORBzp0umyIsuZgNkr0/379FtXNNx4kObvOZvn6vtPVcNO2thn1AQ0QhcTwyQdKQK
2MDRlKJfefpgF6y+yrowsG19vH+GuDZ4ILqO+CqeLA3GnzuIaR+n4rGC6LapbX+WE/t1d8LHVBhc
M2zJIjQjC5aZAz8TJt8G1h4IHjV8IHEE4Y8qzUFkzo8IYPONZgdTk3xanHGGDfqLjeJlMxrbyYNF
gysdGAbYRf9A0LTIjhXgxfnnU4dlADrnL7onOnfyoZ5z5SA8SEyk6cR5CZbXa/pMMvT4CMEtck1s
aD+UO71hb60PswjIdAIvkB9XXTGrEWH375NIL+44//En6/FmGcJdRgvszpm9ECGtf+Rhc83F1thf
w07a8xJ/+rofqG4VZi418AuphszvTt1I+Vuznn9OMeqDbV7BNR+cFECqsETpU5lDTzFF52ESB0Tu
EGFAwRgRBeO+IqiiTM/1UGaWR/bTtBy/+MQPNNcfd/MciQoQtH/EKIKItMEws1YHgdg0Y1woKLB/
QS+4HwsQS5HDCNRjCQRMGoMgQoLMvT6DKpSaFIL02gA7L0ryOn4m6KspEaMPru03WoOdj3ccH91H
FudlgShEn8kPo7p7YkAmIZIgYJ1nf8qCz/QnDj+K4TO6QPYrzOApjb8T3CCIS8dmDeiHWb8LC4Ro
qB2s91nfNee1M+kFjPyW5fTuaVs8R92M01K0Js8QRQZbh3IAStniXs+VwGaBaF3aXvwMSFCntH/C
BlW8QRI088pvrCFSJQQYwAgl65k5yrgK0yENf2SSZczOuMR1nWPlO+yNB/s+hbuV4OCLedAgAZ3x
4Tw+pvjASYrdrTn7P2da73k1b8c9j4GADMU2vobMtRO8CsVj8O9RVO1E4jKjyLYPIJh0g4B5tOA+
YClQ3Z0d6TbEj355+8NIP3gmpc8TLDqi7Qt+2x9EP8yd8fNfv8CxigPN3RKRmvs4Y5k9w59mWPo0
qRIV+fbmclbAoxkfbgG+mEBcX3eWIfqgVfh5Bwgms/XPPd//6Yg5AK6JeCvSzRgMv+jVYAtiCsgS
Jd+4k2x9TScci3DknIhHzqZrIjUT1K/gODrRf7sJFC2mAzrk7tV3wVBB+CjIK7SJgB+URQt2Kg2h
iRlxxi0+49/pycGXGGdojRDX+MNSbs/oSv5VAZTC8A13W6JMh9zv5WvJCJdjrcJHjWshMVYEtJs8
cDfmCRjDaisBEA4AzhDycd7E2lS/vCZ3kKeVDLCMhUW1Ij3oA9aGGct9LhjOb1f28rHkD6JbeHP1
gLMeOeocTT2+gd9ITW5LAsbeL+LnxByQES5dGoe1vAUCYOzKYPTeOT0qTLh0oOK5zdc/GFG/HCao
j5j8T6B0fvbEYHMxmF2T23kwxu7dlTmgSwoaPlR6hiAAwA8Zkte7/WEBNGVgN/0/+RHVsmIdy6LE
Jwt7l8+SwyNB8+XOanQieGE9jvr+50J6HJVsS31meIN17lVz6YBiAnylPpNJUIwwqKsm/SQDp6GX
h0WTIxOxhTIKtgPs+Nz9gIn/cWOBfda7s3apZ+35DnUm5Ja2Pmxa+pO1MkEgfTKY+IPxnd43581I
6QQyx+yo5H4DRMKX4wJClDWQjRg3staoouBRQKX9zU2yYPhuTj64RAAs9d6cNPt2/03uxx6kUexu
vF9435jn9u97qqf1NDV4eqW1dOg13jeRl58Yym3LlIPjFLeYdbusp0zSGnaXeqof+mtoAdMiARej
bRGnSuGrMPve/tWlILVbfNmeoQIsxmVhcfcCJFAKmwMFNEAD8d2YE5vhA6dyJD7z25jpX8IQyj+b
qJkkVwL1qoLGwwAGDO2ZvCLWb0PZWCDKVnj+HlNByZ/qAcf5fVr5+Bz67bodtoc0yeMPJYcE9f0z
7gX64fOPC1wuOQNYzdSjDDfAV6VtvszPEsxYDg4AE/TUAJoLedZNPki2YdX1bFiQN9hrYOSzAVSh
C0/ZjVhx9vT5Z/w8vRjEXXV42Y7+j6DcnsszN1A8YggCKBHgIsPnAnPA7oMnOMpOPQjhs/LU26eo
ZLblKcUo+PRjk9ob3M8LKqvHgl2zmHDL++ybVCU4+WxE0OttWEzyyXdBvSIGlSCuJ/76/0+Jy1ru
qKuvZlP/MqOUTUeiKgPjACgElWVsDVoHqYxe4J5Qic5ZhGCmkkjV6Bn0w1WS4ibygw5k9YkR2bb7
54lS6DP9+Moa0CpblsuM3UrcO75GLvycfPikXt4Tnsf6CPWnDtpDoVmDiSZbsshkSd6xfHjG1RJi
GhdlnSbwMJJyf5tVYbO/Mwvbf09covuGddv+MaVl6CptuNZYZK1ejGGP+UTa6Gt01MOWc92IMJ72
S7buN9AP7KRMkwM26UDBJYuICueO/bzzCa9QbTxxAGNnCaRXhBCzOFp1707Liu0Jw5sa0+rCq63X
srfGjhtn8CxM0V9Mnj7ltPuZgqUVoj6mH4GYzHrT17Q07blKeDbqh/DcgZTOQwayzW8O14QJsYFB
idvfwOOBDjoeHCGr3SflWseqTZqns2y1i1ND8Ncgd10r5Ch8H+wg/gZyf7CDB/oYvs7LZeDAiBQB
NnstXNibjZPOC6QTqhvuXOwDMPhPOvT8FD49d0lZY9oGg+6gnTJwD0Ynp36MFV3AIcr0yIbtiaRR
Y1XNqgPusZtqj4keae4hyixGGOpld+EsoZCaph8HpoqJuYImQEoYihi/pWdFUDZTpIIYW0HqIkxo
4Outzat8Fsb2vu79Df6eYyUGUBKsaugBsGWEErP9e2k8Wb+NNDf+WvavaXfsNvDcpgLyTN3zI+wi
k71BeNgZzNG6ER64YTEaJI/9IJH/0b7gqsFCppqcqRxa27eDLRTLek1DdS6nr+n9CAdA3puXfFHu
MyA0linLoXRvzNtwdP3nDkvWL43t83LfSAcFEj3VEV3gj6gXvG/c7Jwt4cOnL3g1YvYEMIGOmkoC
QiZat8I2VfsBSQY6Fax2qMnex2uwWmRQOnAQ16MXfWdWQ0Xn3tfSHln9lrPmevlBBqN8xr0b/tPc
jHXoVMl7QwjaaIdxGBCUW41YDzXgHfwACy6jKk3wrAELfD3Pv77fFv5XzCV8dqa0tWD3mQyGwXXg
i7AuF4MF/9SboNAnjIRMy0akmD2XGgcmGMz73D7wuwkKMDWE5gxE0FvAfoCRf7Uu1blkddPrRm9Y
LZ6GJUVSU3kgWta/guwxb4b65A42F8ptUNyW9T3kWR9obp76NUw/JJHYeQOjXV2tIjtXSMRakwBC
hz9MuqAIPrH4KZEYsMp4IGpodLAceAggDWYAgdR6JjllFkythh6arhtADS46XEF6FShEV4d/Brcy
WBfQv/skHNgAN1MZOwMhclRGPXSvEG0YWgL5UEXjRUM9QsPAYdTCz2OI9GUOmO1laQRzkTfgUsmw
K4Gy9I+bUelgzHzh6wPF+XKTKwxBqB5s5oD89j2mKj3baN3yHr4Uv0Nul7nfSvgVFVf3Dv2RcjMo
YsjxcTvlzR57fmNmerxFH5ofNtegquWlhemHanOlxuWFeSOzc2z9gHPli3rhMYceWMFSvVTALZD9
8M+6EbSKfV4JCYbtcLC5URKd2NZ3uKsjN+2DEQQhmEZJcft2CubdMFn/zU15rGXFk1oHitjg6vUf
MYqSlh3z7lw5Caq7VzIneeIiYv8UEcVRIi41HPnfwvrCAk1pNFncBLjZJmPmSpA+vyhumMXM1D95
xhebvqX0XdiokFvetCGMUTfaUAamIhQULkg7054ut6aAHHqqcA3gHV8Wk9H83y2Cc8SRE3Pj8hFX
25yyJKhb+NO/upRas26UDrvwN79PaOmYkd6sQ0rZvYKl+E4a1pCxZ/L1j7G+LU7fERsohZBxYYtk
U25QtpLPe6xOKgMkThhON91EfSq4gyBHsJUVpsUYHyh2b53P80ANmVgOhnCadeIQf/Z158kpdnmv
iOk8P8dXES9RUV1lpw9VEWkIqcU99H8iqQKe41cSQi3ZYBWhPnXQ4txgaN+4fMyB5srdo/jlFTlA
NNqZP+2snWFWUsc9aUMMh+zhzyylDoK+4igR+yIWj6jnDatmVH9lqnY9ol2LZahbVfJOrkdYjsh8
QEHhYbbLLLpBbWWCQWpNSrv5DgSWhKnCnxlLmETuxkiSw/e8vl8A2jCpgtCyu1SL/PRdNOP2Dz73
dYONmDB8rILeGH0exQ5GqgjspLly5BGE9K8tkW2utP1v8cYdmM7uXJ1+xFuP87Ga9EbcJQjXnxkD
QjAZBGzm3lxJ5AcpM2nVzZjsb77c5+VzSJLoD7ED2AO8bFg2zMt7NhrwCmQFsdxc8wyA7bcPL9Qv
vSsieg4n9xsQteJBrOQBTxrEtJw0Fw0w+u0b83aDRFy6aMOM3c27LRVi9xQenMuHyqqrhUePZgit
BjXzAFYmPdUi9TsYrkzeryesKdC7IS7kgKMog832j/T11qDm2Dydv81jxcRlx2HJa5QR/aUHkfPE
9/Ow9xI13rnf8yOdMo8fYOaDYU1pAxqxW772jOZN6DZHhZ0RcswemzPeRL2gHPQY+60x09ryzGO2
FuZ4jD7BNwqBzgNMezxj5BidwNZWn6ej0qDmyQvBAZAypM4eCBuMMcNk+CX17DdT/xkWOGxKSOgu
ONEBM7JBL/gClGDmG9jnZk62grG9i0vM1VgWHpZrNwgsr/2Pb2HrZbB+ZLf9EG5qE3KVmiJVo2Wm
jo6yvWC5d3VLMYFiY+wn7OFsihjCZA7iT9L2CD7E8FeeZERfgIDxPMNip2fXPYqaRhK5bP3W4xfh
AFDt25jdrThhP7t+j3ZnHf9Cm2ERjIf+a/vJfWIjXjgnM+XCAw7T3BnkOzrbPMURCq+zUGLui0KE
0pdfeFVhFmTjEMetBHv4huxYF0pZGmfQOJJpa5weZbqMj32HGHNkW4cUBJUvfEBIour64wCAwUpr
wUQvhC3BChs95Rb+hkhb1suA86WGJwWsynN6RP6MdR9f+3qkjrCJgZuCJeFMIxxMuHa3iz7PN5CM
oBTH3HbFAw1Rjh1ROoKhfKj3WiZM97rEcJEove+O2ksM5jKmpyRyJB2J3530578ty6Be1VNql/66
81ZpQs9y/TjSEPMU5nCkIUQki+wh3ZOZgULgZnk/pxewIyyYnrOmJlSfrUAYcbBCLLnqbcw/gwRV
YhAHjsHeahPBPOfm1JfbqnY5Z98jDlA+Bufpw7Sx/+PDkvaLKCmj7B9nRAqaoxs0UGYiFGv/vpeN
vds20x0mpxeWB4VCu3qGKhln6kKnKOChb2H8jPIe/dRAMDXJmq8IjBcEDZxjm7CHdnfZUHhtccVg
SwUHe467QI7paGkBGRHIDiY1SBJ/QoLyMy0ko8gjqefEd6T2YA0hNBu4n2Wz/Czxdzv3gM1AL7wi
vA4E5RskDlLdqaJH93SPyfJjDIr+p4BHPSh+3liwgBec5Bl5Jvqp2mCBSK0D90aaU3dQxNgbrj4I
rRqr0XWrw0o88ZgDMzbuqumcq69smPvCmbZMkj8W9cEYs67g95t7VhzNHUtReDVguzx+BAUw+pzj
4fN3m9JdAKij1yWf0uPz0LoaKNOBX9Ioxaizc54HDIzSWJ4rEUPraQPsD+NgIByYOXw4qDH80twq
wfJ+DI1wDbYc4yC2/aLcMw5Uf8zkXkOUf6XmdyckJem6YxbzFVIRdNckcbrSMB0rT+Z9DdgKhbHV
nfRFf0K0rjLP9jydzwVSPYZfF840uhmev5Bnm8sLb01sNayb98c3our0mOUEEgTNngMzyU8ManYa
0csR6tu3SHgCaDo8w4EohIFiDDdbQ4PuEYTD7cGvZVzDyxB1JLozekN2OoKT/ozzwOP85gW46VeM
3KDiR/IZu1GaKSytBM32Jixf+A/99WfJoc8pXP+py2eCA6MIyDhoqNyfWxbyfctOBhyMTwfdnBAy
4SRGWZSgSBATQF0Qm2yu2/PhmIhLO9S7ws8Gab+HTIzeOiVp4Oal0/4z/iuc7u72msWDyRdxis6N
KEUnXZfBQPGUCYWT/JfO2K0xEKNt4Bdx+GTIkma4AT8nD2BUxN9M+JIHCOua2s7Y/nuAU9XD7e5u
qyfcRQJd8zGaP8HBx6f1FqJo0xxwMN39cBTBvcMZqO8wu0lAt0OOu7HpkGR7JLU6GPhEPTFmyPc6
OXa7oKMpbG4+FeL1AFBG+6idaIEqWmZuLvZiMLDY0TA1dtrjraKm9Pt9EXChMcq00AIoPm4fPZ+w
muuspeDHxWJ6S8Nqzr2uyU4bINfLvG4vs5GfvlPkCKOHL/Bqn3yZzwOr6fLK5v+j7IqBVDp4uRTC
HEbspvXfa8nngiURq5IP+Mhuo8f6tFo1R7J3UT7o40+1GdCdPExv0JKMhzgCs0ncOhGWppv7tF9a
hPQ91wQu85tFwAOTF1NfGM2Jidkc9YYZMOBELgOFZY924QYKAsXi58Bx72gg+MjcLiSYqsWrv1GH
HSXqXdP94kQb7Zif0/hb5BM6NVfkz7Tat02qVgFiGSl9HHn7KzBXoMt9C9dqccXRY1sZnrIyVYfU
uXCnOsK+3BLO/FrlSBEQiga+jV2/Pr1e6MgrPk2zMBD26ZcsVOcq2UZRsYS6pW+708MjoZne6dR6
KMrhiupjnP3nnBO8uWqh6nN2mw5rDqoWLG0HAKEuYFOPDt7l4/Knh9cLluxVdGUAHudjzeHEKIaD
ZUadxSB8sWNeAlENEQibfci1M9DeYsPzFWBwvmKJIMgk/6hvv/vEW9QOQalTqJz1BkTdGFUXxdeO
n2NxKRXHmP8oc/aspdSV4OSjB21IK1woswLfio2Gp/CU3QzNZAsPY5qiPxl/P0sCli93rOdnZR0h
DwDaBggDQgivRN66vMfHkzpr8h047SmD/MJeBi4IwQXQB9SAOSEbHjvk4soV/Hnlhher0MFBlQFj
551rl4xHzdPm99b9cud9I3UyVtOc1S+sj1qXv2USNbnXMBm4YyVpibYyrS6Il/l3fkjBUAtBqscV
4psRwZD55FXwHZifOM9HwLcyi6D2GxEdwDrjHu0gXCJadic8uU9dBLdPVPzlOXzvYR+JEmHtMKsw
6fWwZPq04htIef9nvKxVAXegRwgBv77mbjvhTmtyhctYwmJzgU1gD+inC6o99+sbYTdKKjs7s5vh
EryqIcn+8Rb5ni//FJ87XWAwQ4mGqyQhB3wAXo72DSTqaQ8eUc5jpMRNHaBlV+vg7ZpUStQdqI0Q
TKan5i28YCtKbioc3GA67z1+d7TIgTzC8799u98xmvB2wXJvjRmjgytQJXM8yCYu///r7B1Skqhd
V26+No53vPBrr2PmqK34b3nnPoivN8gKWb55NgB6uRWLhikXFV4mj3m039mcx5iM71861SF9ICbQ
bJXbw6Pvd3t+XuUooXhZkI0uU4zIPKM87OOrEhfUmpbCwqEryTCdZbbD1vZYs7txfyoMqkEnUMI1
cHLwePNldXSjIGbP0dxJeiV+eWVK3qd3uvMdkicX8Z3NpYy/ChGbM/amXj4koo22R3uLN71fY12c
/VNuTlH06Nw1fanWNPK9uzSR2xklZ5aFTwgGh/Tq3Wv3hXi7CneZ/8ag6xGl1LFw9UDgX8n9vtzt
XAr3KvWfGFjVwYuOrf+bV7+5lG81zbsxrCHvtYVWK2teRzOFlwlUcckpNin+xZ486/Ws59clKUxh
kz58KRR3Itq6RliFoCJ4XKhz2597HbC1JPffRsYwv4tbYjtQjhjDSueiOd0oGzNKp0ykX//AiMzd
wSdiGv/VRu/aaQnvKXgCnYqRM01rCm3vvfPvRNB8LZMx6KxGkPAOeAmtHPPztyGj4wofJoTvfsvr
KeGnXRbE7WkjUNFUjaXN/ep/M69ZvX7ONR0+QD7rACiQd+axoXCr6QP6UpShicLw9uPHTTHGVbbr
xnXuD8ppz2vias1gCemADEmXFZ/Pudr91PnwbAmbaxpxbCsvNwDaPV4qiw9PO6NcDKhVYQGfgi9z
G5F7xGo+Ue/h7RGaavQG8tgLv9N23CB1WFH7f/6wzjaddgw5kA9Y2lQd35CkEFo3AgAaemt5/5fh
nOmpe4mzaIcbMr8/457yB77cwZekRkyyc++QBj1mn/DwsJIamT76bHxSycH+Zd5zez1hgkeret2o
+FZnngLBEjne7Hazf5pQ43JJKX0F/I4+Huh7BbDMb4Ayif+ItlqlWaKd+4yoJXZRqsTpzzH9neJT
2r1xvhskAGk/MDo04axueEpgg9hJRwNMTLmkBaVkFz7VIWD9m3wh+KlIuTYaqavCUrDQXPDdNhN/
Y/DYs3XIKpmrRnQcuEIiw2Pzql10wFLqItgEiONvFZ0Kxv35xxdAHi9xX79r90arnbrcE/oUmSOc
3ce06UXFGzQOqCS6ZDo7LBpVzEp5ic42EWLwfK6QlfNKdNN0qTIbLQZqkqvSgNKuYgz2r5VOseKn
XcXKGI4nroclP40OQAp685Y0hD3rg6etoeuCe3wEy3yOeDduPnI7qDVdiE+pkZ/qetYNYiDLnBi0
fHgtFrAN69alv357r73iyKYNPJZevhy6tJJ0lfASvWxFo0zToKgOQx7hmNtjKmzT3wKrYrw4+83p
Gj7ktcN3OUFVSO28iH7Q15mNzwA/oHXRJfSXBawEgDK33Ghztvd8PxlMcZlh/9Gc32E3qo85zDHy
oQARNhxgnOvUWxxtO7jo8zLlZM5S16CK8bop44EXQySqGPujjtPbUMu9bva6/xu9Qu+jsGYEx7i2
7+qzV9+9gfi1DPg45aWzdnM+2+yJjFDsnhxCBolYvE+ykzyDu73nrx+OeDtXmz8wMDCuIdUg9w4U
5eOqcXPRYm4ccxKABZYLZHnuKMfRFAddutG29lBs81jIe5Tn35OUvIkJfjHcwaQy92Ub5TVCgwpc
m3lzQNfUG8CZ5N/Ediog514VsNrMKUPcfyvQMWIwkFflZURDCa2B6r3+RB5qNjXB0huINKG+kCZF
BL+c7oOuQGQMtDM6ySvMO8pEmbxLY7krPfpu6JvHXPLolvuVm11kRp+0A7z3USexCR0S9nIODRmW
u1iX1tjknUBcGuu37S2aj0dXIc/0wroxbWOI11g9yTrJpV8ssTfru8S9GYXLdLOFZcIwPw1Sk/bF
hzH0RGVE56R62oGQseELj9hfg/NXM3BQrFxfHl1txyvgHPQK6F+1V5D/kHDxHxiwlkNKxGZKFq/d
BiTwCOEftgDtumBgHBWNe2fqTMYmzRJkIkLiPsI5IGDIitZT0DUe9PNaMPi67VoGgBVaM6BVi7cm
DxLcVrFp+OTZ50D+PFpTMOgaphXfCcL9z+alocY9aWNmQkxTYJ/IF4pC0NcEW5athC0ExuwNGDEp
kI+Jiqgv3K3ekwdHGBX2A7iNKSj8KIZC0s4h5g896d2DFKEyKwJPYMiJxZUY7p35i4m72bgmRAL0
gIxNXu7z5uRb/L7hwwmh+aYnDPTyTb9A8m7VAU4aVIsWdpz4D6suzkcyORSwpbCnYhiNrxJRe7x+
KUIdGTnCbMGDCa0EDuX8KucGc1Guts5IntnUF883ExDeA0/VIUgBWmME9WPd+kDQP8yr0FiVgGwC
gu4daBvLPzpezNSuViE5cNiLu8fnVrk58w0AwxNqq83H+TXeBsA3p866w3MFUGlmTzpwaMCQHpMn
LGeG0HjL0DjHxbxKmIO349tUeBWqHTy4F0VM9ID3SjsmxpydRqt8n6Cg8jpSlRxccGS3kv5j6byW
FEeyMPxEipA3t8jjC1tVN4qioJEBhBySePr9smZjZmeru2mMUGae85/feM6EN6FxF5FvuL1+N0sQ
VMwAUmzYuC0ZzJH74nHBb7/ksfwwf0ks9n5GYeYA/DHitxSibIO1mTBrh2MqRBYkkYG+p/jR+sw1
BI2zG7jm2ApU31iBCCc+j5cEWQKhv3MOFV63sLnzWwywkfFBUqX7BDnKXh6uY8V3SvrQQ/hFcH/c
q4De38h8oOI/n07svMArcJhE206XHFhHBxKolzFVUP0cnrfAI2D3QJZeqD+WYIfCC91bSGOqQ7+R
BZYp/3MAYUA9g+ca73qgWeirgpXYfXWgq3BDKYZGNotvLhOskyVYhDXjp+sMiqAPBBk6trBdBck2
Cegd51S+BCWhYDqW08f5jVQQakCmTcWp3gbVyythF5vgXdUGoxgByoO3p55qedrvg2ySEqcpvHNi
4x1YwDjaLv8sQGtxzHGpL5IQSkqa7PFLjNOzOe6ZagunOvDlp7SwjM31uXSsSPaZQL84Xx40OF4F
pufTRz5+OpAUcl03rwPn7qT9VGfVGv8vCEjzIeCUxZ7ljQIYpTnHKhJuFzc8qjmPnaw7drpLjG3i
Mk1SQt53/gnNpgHYNF1ozCzR11Hya8G+fDh4pHhSBKxJ1s9jgmHkHCCFWw+C1OqOMPVUFH5JWNkh
HcBCrai4ZH/eCSQVYaUwkMglhBf372bTzvHAUjcNJNal9NluKzXAOK68sD7Z4osQ5miobGAUP9Kw
VQSAZB50KqR/7U7/AZLekKDy0/+kZ94AAmWGiNH1Q5lTs8k/TzRiR2KxKX0tWMBf9ZrK72H60PaO
DXNXrJtSeDcw47wu91UsEzGD8rlFFEYelis4LNAnnxs2BAUKEmkl39ngcwM+vCpsJc/svHa49APe
StyRzTazfQb9EUYT6tdwQhWGd8Ss/Fa65VVsb6Ss5tUUOhgoHVuhFlokQCDzIu0gZD+BMVlzgz7d
TxDwMfE59Io3E2wWMrrQzMLVuSuJwxrO4xDX1gKLvv4iP+dj7zNIkz32HyUaTmbuJzsJPwL8TL8Q
DM3YBBv8SxiVrbF3ZjHgWz1tj/C9ij0MFUEvmXbs1GwGlNey9zqBrUFehLqRfubU5zggByCvzAVS
hs+HZNo4TF9GRoNx03lGxOfX8g3FdHGPbEawwMDVx3MNDv7mNH8HkDRShOtCLaiKpJyRpnf3On9X
PxWDF0+93CrvtqIvGxk2/+pcHTRgTkhKYyBPzZBNk4nZLUCMAPRMvZVFfEXsj1nUDpC2yg8FZhcS
OsjQWAIsmNZPglUW7eIwNCdhDAlcaHxXQez78/llg+jHDTP3gtknV2Yv5HxCMff+4+I3X4KhX0Qs
P1dI2LOPHeFpK1KttPk9glcFZTSy+Ef3TzEvcMGjC8lReEOqNMAqVWYPqOtQ0VdQJb4cC7uDx7b6
EAxNbVIRlLm7Ga5zfqOqW0oD9CnwJv0oH/O9SmkjPcihYotkCqZAX5hwUjBpbHfGnDWbM3csRvJj
LEnfvzXEQpa5GYih7/dPaZMvjLicQUGHcH5dPucFKVsixvCOE5JRpKuxRSKLTXN/xkYwYfrb3Zmr
oEfHfDB+JEG1ydcqPk/UeJyW7FaqrzicwwuYOCnzW847IHV1xhnwUOGKpYUBhYl7qI+J9lIwD/y+
Qs85pcLgTgoSNlMc/KXzkO2G0UP3datnR1sOkspG+rTJCTZGcFAwoK+RIT1YFD03ItUgrj+T4gWM
OgTP4eoZOKB23BLBnbLwfrkS/TPG+KVUv84eK0KOIOHuhd8w/cb5dROUEPpIFfIp0TEMgRTyiv0y
C/mZx2UOjp3qjtehBAagQnXKD9rNr67kKrK5AcJaPoQSWRPqBWArfgNpP5jsNfctBCTnnME7V3Ri
o+MhXwcxDbshRAiB4SCQ5cdBFs/On1OvW3Cd+kkB8xsaLFYKnFmMX9DW5H4HYwiRCgxv5Em4yFTe
e+RWciuaYczhnj4/OCOWWu5bR4xpCZlf84qa1gMxfh61LoCnCZGMxJfExcSyh03HxBwJnZB8tI/4
foEqA4lxBhUNv9kVsUMEbOhddIMx7d9OAymq6KaAwmTXuscDNjwnAXvziTnE4S2ggJBQ5d5fPvA3
Fs7E5xSvGCMcA0cMoux4eUv8oKJbwunScEnpAHaknOpYoDgN9P4LIvFRFUOlZhDx1e8IHXMpLEWY
IsB25aZCall8w6RNIyoWttqRahkSEwE/sNqoKS5sbKYa8ONONFt0zC/P/OmX8qJC/kE8xJ5neB//
yHWUa/nWOJLruDeOAxIWmeqPEQUj/sLDxLXZs4tTo2nHZkE5in0fTH4Ym9Qtx7cew1NEzftn5UrJ
R7nS7+VLg8Sz7gNeG/pDSIEpWKyhGG48VtW033Sb/hvOQruyZrilLI25eXh8MenWcGi4T0ktgyZe
r0ZcpZq9vH9txe7RrqoPQWgVPIvXFkuYRf4JD6FFlZYcOKReZ2f23MId525eYABLVcKBvG6W4w8u
KH4FMaFbqgQFdvSu9021vMFSvG8c7HmJtyR3lIkZg6HpY13vRBLfe94gD7wuyRxDeNWzdSLq2xXL
fGfj0dwckCSQrPgIbtt+rxFc0izoqoLHTvf1dbKz3swBkvnjCOeFm4aDMpmP6+7zNX1vNASf5k6M
A8hYIEmvRXj5fTtdL+oX+l37DKpHB3xFGYsZLMfRiYD6PWqfY4uxYy2iSr+AiO0z/0nOcIfhYyeu
xD6OkW6Clau+NrH8eJz0tbGBaic2EjsQdDqdke2RO5sQK0zXjs6mh5oD65MBCtWMJhbujb8lLZ0l
f3OjLaRvUFVOlz88nY4Y2RMq9olz6Lf2yZx16+uX/skfAhNeAX8+HsJLp2D/4JyFqYDZDdM4FITk
2v6Ovw4iQ3trhMaHuSrm8CtWmLx+3GbSQflmxTNTZRdJGq/8bOFnETAHuAUiBBj3oxzuXzKa5Gmx
bS8vQd2EvLnJVnBl/phi9HD8m1KbU32DmKLYgvyCswVbf09SsGuQPC6Svn3GggUbsw7v9a/fo7q5
FNtaxEAbl/vXC1h2ylcDYFCf1HUx1/zr1vhKNuPRPjKdMX7KJFD29kyfg8yatFOIJM/Gv+HnfSjP
4+61ZHKyg2gIs3xxg2NFiAVYOac0S+aofL02j43OoAK8WoQNvP+1UyYBz+PzKEsQaTFNsQhBk4/m
6fZhz57LFB/T5phexuPto/2jpstrZTl+Zmt5Xu26ebbLYmtBGmNc7fR5Mqu+Hpt6OfykjgtLN9Y/
obgDDsM9GcBo4DhDhorbhbNTl9L8PhtWIzCXQ11K95EIsmQF0QxAh7oatPAPT0kPjLIKiKh0vutE
jNtgHBp/LrJ4qQl6EZNeSGO6UG6XkMPZJOhCykDevj9wp6r/3fGfBsCwPP2TL5QIWxRCjnBO0GC4
8TIZvNFJds7oIb5UWDaH67nctVA0wSpSA6/cB805c4MMmAq0nnQCiwz4SIwxQLmBPbEPo7SC4/mP
w0XtBBAE7xFklIfzw20k3xvYiN+2eHO/kEOZ1LR60Ig4BO67B9SWf+kI2dUlER3trfbNQcXDOBp1
6lkGrCDtwqCfwRVgIBpbyBGWK70YJkwwleAIkw7pP/5M+7bRnDAlUSZh/q+Em0crghaQ0QVnoh4M
Ay7ODPxhl4nTldP4OcLrnDAUyy3cqeK3/FPLO73LI51xc45N+oZloe80dVUWwRMKHQ4Dnd98cdK+
4FT96EzWIK+en2nAAq4MSiIPcmduTEknPWPqCZugYnGfWWNMl/gkPFzsOUygrIdnwdbkBIfOhnsK
8lAewduijMEHgxMKH4JJw8l+pva54Y/J6r7CS0dNc/MtLRRn+Oz2iIbuYOKAwEHL6nqT7KWtVZun
QrCmnPNmmdTklJbDUlne5JBqAjxeFDFpkHQfuhwYhOyRaGfO7V2R+wpTd13DyMO3vnsPFmYeikue
CraVCVF87oisEV/MQGwxAX39U0g4olh8+agxtG/6Y3r5BLOKxy1KNMHT6gOodfhjNNcpk/KGlhZ+
eXD7pWFtJsmHAFq5W3YJhhXKEcIu6dF5OS9WVwVqlSup4T4FZ5+J/QROAnaioDGPEMG5oBXJpIGP
ftds0rnN91MLpH1kdLXrsKD9bLC/ukPAAiI55WiPxs1dgHT17O0whCVIItDwpy9MMfrjitfd5Yov
tddau6fip8lMluIXcyoebT0HL8/ghmDr0IEK2AfD8UT12MBCk+LKmj+ZK2c7s1uU17NUfI7gdOUw
xQFF/nqctGHeDKEIlAKWeRMuwo10pVwj9ssOqEmGZCYELNAhqYFvpxx7jeulyde4ng7zR8olJg8y
cbtc2C30ZdDONGg42Gmuq/6jbMgcykNOrFSPeSDe2m8+0LtmPBdgowAs4jwizJoKfVLma6ucSsr+
yVXqcjpJzxT48/No94wsPTk7cZMnyHFmFIYMXFNmQLAOVywkrPsYJaZybJYrzNJskCNyoDmA5wnW
0pnI21kJsiO96tRBht4RgobKuLW+ZSJ9EQgnbGRwYW6nupGgtuzf1C64ehezhIybArYYjHwENjLc
cD5PIZZLGRVXBlNx/3x4pa4JCsWItfSL4TUkP4S6ry3Sq6l+KIjyq4lzm5eYqKne9bcqcJuLurOY
mcP3B/ZYA9dkvgmTvPtlA0t/nsnSWVx0do5p/TFaU4eMdQaTP8NUOmQXyrAXDWeoan+GiTTR5RSk
WGAl/4FexZT+9SwtkS0ECg/+kANMAcdP3UNzGsvMsIISC8T53XvuD93x4Vsh5yr7EpdeW2VID8D9
0IYvSY6bKmd0/rJvfMLeEwlVgMqvWJCXIo3oxXH63tK+dJBEYDLtVSrOKXPSWyR5+hJXoeoEHIrU
k4TUXzLDY0j1QkYNLFEirbwoM3q9ebq75y7MesAMDs+7W89ZeGDINbTlD0zl8NB1TlBSYZ9SvmJL
94KAhSq3okGresGyJl6VWozVqvoYnm5apGoAg/nuTQymgZapnd0bMsWBd+UNFvBAbpqz475NAcxJ
LyyewHDK6UnNyq+M+ydxBdREV5AG/A/VAAijCi37Ax4lwwViGhFfDMTbRo1UT8AcHprjCi6uEb6K
FRbCbxzK9/l7zo3OJPZfzwP5G503XrIRkkuxEjeVPbH0COAWeLTvF844L1OOtmJlzPQ+Hhc8zXO7
a1AO0bvvSV+KQAmVI3ApJqQqWQXZF4XmiplFlHPDU9LzIRxpphlouk9ysSymcgqZqltSoY993PQ0
fh/QfO7FjHv5esXtCW7jhHcm1UeqarxYyBJA17kTLNg/L/1ibYzzam86BxAOsEV4zCO53x3/U8aO
XNuZvEZk8GrWY+1z8PTO9AE7oLaJBXi7lFfzpJ5yXkLD6K++zon7rxKHcIlv9sMvAgG+RwyMhmFp
EhjJAUhUZxv8DY2aWRWYn4QUYfJ8ZgQKbYbi9jGDOSYkM/1ny246YlbNAe3YWwUbO7YDOF8HdVX/
64PBffuJFVshFqBuTo3h3Jd23E7hTAhWCiJs0FvOrzqg6CjGgLpDhbc/CrIQjylj2mVKBSZHfyQP
1qXa+dKPnWHIhpoPo+WjjdEphfSJMo0IAvo8KmuDcF8FZ0ifwgLnUkoGzlPph9+usSQmuv4qGlsN
6fIvHrFDZMqBfh4fAUcq34Y4kaybGDG1VDQ+xnjSFZ0G08aAHvNhB5xoN8JO+kn/RWvJDkDcOw3D
ld0Mb4rcY14l+SPHJTuQhCsRpbx6RhSDny0INCkHNu0DBgvo3+Ha+TYAygMvZMAGrOoIxiWOVKGl
drnUT0HSYxsGZlQRy73iHrEZnlC0wphxWmzSwnCV9h4LccbOefdHUTzxdatb6g4KZgULIJxPRU4d
bs5MgGm3Am4TO4mf9STmClFvWLCjcSOpYmq4FKkJ5g0Qzxl8Y33qGU+3iCuP74bCTQWQsGJ4COov
U7ZH5a4HGaWRWyULmA1KuYTlU2OOImQtMZ6e6qf8K4PWQlVkBU9q/LDx0nYHcwZZiuDa2xSqhazN
X3fv9VyCTqtMwMyJYQbRA3y289/suex8AII/DoQzqgeJoTmMf75jFGizxp50W/OEMKWR4BeFQ7mt
qA0Mr185h8Hv4vZHmyo9zA1iBCD5gQI6wT1wzLWJePZivxlKYTmJHQjgh3UYX+5bWvIOis96quwr
wlqZbzwO7bi5lYfKYrmwk4HwBDcrzH9BtfgV+8GTINrHp9iQvo0Z2nHovKt6PBAnK1/Y0TCXgoWp
RzrWmRomYOvW/qBDx9XSOHKMsT02NhEwWG8z4GRsg5im4CKJEFYmSK1QjHU3X9npInNJxxiJvjoJ
kXCKkXxQvxCxP5sPGVeu919sDCweaQEZPV2Xt4gZr6aRau/pRsBMGgJ20c5z1VNuAZC7/fP6hb89
lCsoHzU5mhgTqLuk9zQNnYRnPrHHg+bMVBvvkNSHCZG0GwB4s1wfWmJ4nweZnCN1h5THhI13R/Ll
A/mK8usf5D2Vyu0dNbdqnrCGyJcW3Z9DAPAVWJB6iFI6iTJR4kPTnbw4bXA/YE6RY0AK28NP3rBj
CyPoodFwxxi+LK0RBTXqx0CER7LQEKcxKo8bZP6YaD1mD2gt0hzxZfaY5czRmnnrAFmRw6ow6gCe
nTvElLnJ4ONqwzBRHSNSQV9MyGf0gjceawHXT1okcV10ZTTaBUB0tEeMa0dXtIsnLdZRtpwT2LJI
MdwXO1i7YkjZq1HD7zANYyrIwCGyN+qmlPkK3TLSNzhx2H5L4WIlIHzcsJgjxoiyMvgc4H5MQhHr
CBcb/h9ZDK9N8UGPECUXatgH8gTsxH6gkxi8iwe58XrQImn8AMCzgsevnMVDRxdGB+MpqJuUqTQE
eQ7cRfJiP+04VNOJUgRXFINVnG3xrHdg1Sq+oU2KyVZYJb1/0/ltgYOOwHRHwqLZnnF2ytYMnxm6
2rQuYo91dY6ZGcOWTnxaD37zDfc7/EP4qMj9fPmYEZvDuY9onJIOFn256wEhXcWEtLOxsjDPlnq+
wIhZ6/wBsauVsPev4RURIMa7Hrsf4XcI0RhtwWNmrdImepVfUrJ41R8qjCWqFAcbAyb0cGEVyn0q
r/oVqrfpHS+utWbgsF3Bryyzn1q1/VRFonOFs0KFfg9Te1fRWevHVl9RwQ1h+sJq3bd8xN3AgRYV
mC5FAIC1wf4nPMUNxXe0OAcRa5fNNUp29vr/Ca+4GHL9Vimsp5arwimUrJ9apGWrRjoXzkHCa9Cc
NjmlDTO64rW4LpIXIvNC2ypaXBlrDUCUl4FP/NiI04EOz8hW7PsdR1jaDN5ISqEC8z1fdirJUtWx
1Jev96ZtZu/+3CIOkMhm7K8RonWo2FqUOjtNX401AQ/Ld/qV3hfP011H4xFpjPbLqBaTdD+mhkYC
q/P3yLt6+kAEHEnZGLavwP4ajhxOjh3cxvn1GpdqIKDx17/kFVOp3xlmX6N2nBfqjMfkdfiSZpRN
OcrwgtxzcbZd8Z7oeWquvH9T/WpkrwqaPlYU3AKohQQWMYaV/HkvQjSWBAG1jauBqVJTU+dRxuJp
UPlkCWkUS4Y30B3AXR6AoBmMdt77jcFduipFWDcYvpaIujLDa1/1a2t6HRCGcojzDVaEbsNNUgOJ
FZgc+j4iMJsCktBbBl2DE7xUP5U84FxqQTScRsbN5/H7VQgAC4KCKEtmbvRkAkw5i2GDUcZ5HzA8
1slDZQRfh3LvIzog+OoC0ssMMSfPBT9j+qmpRoEpikXhW9/KnsFH4qBgzDvgDORjR/o0IpRUT54Q
9zRMpRkvD2LqzKQeyPmWiw7VZjL19ihxK+xaVP9lrKySSYKHoSKCdN56ieqWYhafDiRj0BI4WE4I
yAQGzbQf0sYvyjWOqgyKDGyeE0/FF5SR8IM4lRaA0RbE3MF7Io1OqbEhenm07zB30ANy7Pcex7PZ
xDYBcxy+BySgkPpoKrCQqYvw1cc5oPh6WD5+QBybhP2FuFzXAOQ5q+nEhlqwQsXY99iEusWRPY3T
Feu2fOrMjV/OEtWgyZyYnO1wFJZwaW/QciCaqzE3ymv7JprCmg1R9QnQoCKjmPMQc8dyFfg858kh
u4JWuTQvMKVqTkWkkGg1bYzbWoyVqZsBzgF7EKpCw9Ch5E1Yw3GCRJnBACSmCizUg4xMico6A5ko
pnjcK+F/gBYIx2P0E1Qmo4A1eDQfUE79K8Gd7DyE3A0eLijjGFDUNDwAqTU5FIzq0Gm3LtoYIkRf
sDLoaBRXOKKT8HYAikw3VOVj5WESTfUmeIPoKfF2HSe5OanfrglbnEzR52RpgNOB53JlqF33/Un5
Oljz+8EiO5FdLZmYC32hb25/8Knyox1Mdkje4y8ErO4L/wqulbaYwAw3GbV/lXSRM7BO48MgR1zx
89ZLftR/ww68HhE3lxLbFZiK7pWoCPoxXNQ/4CeSEEFOBZv2nyZC2dznI8LcRKCE6UHdORhMwCM6
DVuHGQiMOMi1QKrw3KYZN1oNmdcl6xcXixHG2nTcNAyMsNqiKN0LoOcwwnVQTjSGEDRSJMf7N+uz
4t25VwME2ZMP9j/KGANIG4cCU5AxWBgEINwSD694rNeQ/1meujqyi0Ipez0pyv3kJYIWWsFdcN/L
8YsewdmAQ3Dv9CwcdioMilihrKw+cOpQ6gMNs3EA63TKdDb9rM/Mp6nWNHhFpnD04r2h9KYRguGD
rzCMAsqZP8lN9z3SMq9vZ+lT5L0zLZk9IuO7/mfR/wmojsr7eWLIJCw8ex/deInn/NsbXkFLJUrI
rrAKL/dQKhtGwCDvqD8/8Eyg5Y3LuJ+DUYNv90yewW4ffrkDgerRWuOzRXWkLtArONPhH6zt/M4Q
DilplA0gCx891T8qfOYE3MwYDv3BySDQ3LH0z9x3zl5M/8hvVwSOTK/CO6HqJ0mGChzeIFd8gBSN
UIEhm/90QFx8y/SuDJmhRiAUh0kG08oCuDrhoiCzf3w1hA4UzDXXoMfpsgnMHagMVuRM+7IFOhHg
1oqPsutjZge3D0VibWFuPLktiClbGlMUGpATSZkJLWYWuZ+xNeMRCJyDLh8gAkhsDWoLMMwo8XGS
DhYdCiAyRfy/F63pD8TgJWTj8sjbepHuqKBN+BYDAu5kTE9+LOgUXDp6TkgBW1684vw/J7Nih6Rk
2U65pbMBz4Z2na//4w6i1eMHamg2GwSd0me3kfeIrdhhAD+Zdn+PX8VeNPlouK9CatgfcLJUUT4q
q+KknXU0xr9Qn5AzSzsEQdegWEFreXKnDSRnM56me3EJ91HOqCu/hcAPYjqUIAKirvAcnmT8wb3b
DlsWATca2QPYPd4nZ9R9J5R/MP3e5GgPOCTdVsZJP9yEOHeT/sKTADd+uNQWzTdfZ4qoU6ED9x8w
MdfwxNuOrhLFA2esiOl5ftvXZQq9ly/8Yh/VjRMlex7T1IHJcuQGIpAOPI05hR3yTIi0ZQoopuCG
m5NVy7yXQoDLheSSD2kTeslfgl7Lvy/QLxEHMx40dA4THEvMA6nbPxlfzcHCyhpEHxxMsGApunMu
9ScAxMneFOzlpzfrCFti+D7YdbKQKTaptlmzDGco5ZfvPdeRPmMgeQUdWhbqzIaJqsPfPqcLZzYQ
dJzzs4p76e3BaoRxxzOYR0ZZ1JwwCFcAgzWEUCYoHNPUPE+PRtPg/oAQBt1UImEcqtTkrqHpcJvW
RczDMcfrtGyll7SGFCYYx/Qo0KU6darUEUAsZTOohhKqdXDFltRZYRDDNmsRvlz9IPk0q8N7mAlq
E2bsMevtJnv8FzKZfACTk6CRIrLbSRzwAMgcr1CGeR0W9Q7OXYnRnzbBgUiw4jM8swI8u/UpZW8y
+o9hBvsYUN2Gg6OcS1jJmHlaca8HFZpjKRjasFbm9CKPTySLMa2BuMbI0JmCk736Qr9Akwq9baZR
THy0LAt+RYlhT/htCgBiUBOE8BfjMCwdPDEgjzDZg+R0EhmqODSJJQMZS+dNf0kn/cIYGv9Gqn9M
eMAje7bI73GffxqnUfhNdWSL/Jk8Fgy+C3YcsA2fI7vkIB3BuARA2ncr1iepk3f5M5Eiysu7Gryd
HZwtgENREVEuUv/rMHuCCouOvwadYurp3TsPk64UHh4iSTzzi/CGN4wJLOQqb0K6RA4nYDkAJTM1
syWYa0IUBQaat98n5+Gffwv8zpNFaiUkSt4LjnC07n9vltKTN1sUIclmDuJDqjNBcbpfqEI41iCo
CXNqeZzKfczf7ooZXX8GvSXDWe22ct4eR1PL+6HuVAMInU3v94xXFXf30qP6KY4KKuq2naVGbGP1
+Cr/CEyQFszFUMaM/oXnTod5jRhyMKQL+XuQVPkZOEJgqQSZrzhqqQWpHZ9cAP4kC55cVvKMr/jC
uBTClMnVf28BPtjbo5zkAZxXwvCEP7X/2GLU72kEmYbfAcikbFVEIqgHrsHXppycv9fjdYYjl58n
hfjG80JutShdEShKLpeDH5wsqHpRgfPh+Lb7MSTFnuKfIxLGGdBzH0l/3QAIM98l1xt9K8/H1YJj
BCJPE0LR3ttwUD0A2vQZ5VTbTlAUnnJC/NtHYwpNa8lYa/vCEbqPS0ruLXANzyL1nKvpNH9GXGuY
mLwggC7fLhedhwlUm0HEM1CvMTxceL9QoygbYIyCh0MyxbqB/BiAar45GZjZdNW/KwRmLr3WkEd4
U/89kqvIdBb4nisqeo861DCy5phEOUz5QUVD98dIWxDaBCOVr42XgwOs9oTeiI+hX2MoX1hKrPiS
HyuKBMTKPaMVVia8jxNPxt+DtIv3GgQPUbuID3MzV+oYZuYR/OQCJQQMO52S9yDsA1dwtPiwZF5p
e5jFPE1Nzju7zDek5nqlnXpjm33QiignPhelkfAfNZpjQWwwxdTjGcm85RP/4a1DmKm3fLu0ReDi
5MryHJyR5CLQYfHk7TYuzOVzPBTDgmaKimSreZU2gweDkw8EqoAehqwx9tXrnG0C80R4ydp9R+UJ
/ybDrhujRBVazobHUKpl3IiEw1KJ4riIEdAKozzilMY9F4X7na5VuFeRf72lH7AibC4/iym0HSo5
gcEuReoK8UM6fudER1ATPQ7Np3S4/eu+irB32J+wnVmyeyJEqmCRwuR5snEgS6eC5MAVwRCkSVAj
1/gArB00WkzgKBgfq+EM9TGHR+VdA335WMjHUWGNefDJKMsNxt3LFJtQZ/XcjT+4YQDtoUmNUTVF
+GMhEK+gWHpVFvF1svndSOLhsjozlhVXKgXTknZOQPozxjVoiZgqTKyI18aDUt2X7rdueFm2BUuE
fXPJf2GFUt1irXQT7qU15oXVVILHRuP5jb8bPpna7LVCCe/MDGWDUUpKCTi0bhfSQzbfKggrnA4T
FGjRYBoBFX4m73mbGJPj6JkysPboNK2guoW4dIaojDqYGDfUu/h8yv59jK9IKr+pbiVB77ZtfLle
qzqJ8yxU5tDwM9/CNCl471AdwSkiD5WeDG4boyV3tGfGdTlSQZ0L9bvcvFZPJ+pe89e5VZYwQh8Z
6TBEG2yUdGmOobgvC7HLkEzUULoOJhIUHxta0Id/NujfJ6PrJYD1F2S7L0IT5YOJ5yfEEJLukVH+
w9zaa3A5x6opWduCwhJcZ+KapVyDqZMsukN+ZjPC0gCRYsA7HM6wnpsNBjLWb4a5xrR7w6xyoD43
4ft038Ocx4BzODH0eWNhho1gaBF9EwBwMKxGk64dFQ9UBcu07TNgZ0NbC3MZv0csgOP7M1AwkO7C
fOXADMPVwau+2Qf0CwQzY65emgV0Bf6OAqmTfBXTZxoRKJJoKwrofRCwg/pL5omD5sJZhbyGcKjy
u8MxwMNVHouZiBv6A0BzZ/+7Yc5HubeA3IhZL7c17AlhFAjPsifuh4Rw/Ol4IbarRrhg0RtdY525
mNddrCNdG04G+P5heoMiO6UAXxelX2zUwyjub1xbGbtGQH5UUlOeYM+GB+otTraIsS+EGDaCE1KK
a/zqZu8Z02PuL5AT6tETj8c1kVRwQdNmo6eZ00smGHwtBf6KwCfIDAJ2BCNotfXbQzqHMY6EMwrY
Cu+XomFd1QIdgMMvAhlFmUxiO9Yb1eb2hQ6qJkyKdxPevDoWxTxsoFj+aR1EG4yzW9W72169g4AM
xm1z2E2KpRm+sXSiT/b6JSe4HHHrFhEA/g1qNoJLgYvgRgwJzBA0NH1FxIOLdSm6laMZXz/odbEO
8AlkjFhhguw3hUn6jlq0+n/vmQaWb4xL8DqyxSNRj66w9Acokez8gp/IVkdStvi6GVSyh98z9rpx
8RY2BkQFzHA8oLWWPfpLGM/gcCKBk6oGW1hmwUC5J54IRgRzC56udOY8BxgT1PMNfDFmAf3BgOvB
IJBYIY4dC2/GuXTMi+A2BBKBM9s7e3PtBkJoiIW2+e+OLS4CS1pMiBTWlE8WcnxSFgOnta4+uBKj
eOQc4q41gjrmoMgDGwsc0eCTRANVI5Fj+cCsgz0ja4PkkJs0bT7mjHwm9vqvDLbNkfqJYjJFoeoq
pwTGpD3RfS6h/ZMyRwA7K9BOu9D0Fxyezok7biTUs8TJBCocd8sHn9SO4V9EOwjU7I78diQI9dm0
csU6uQUipQTufcBqZxKc4XHLZJkFTBG2igl+CO9cR3eYQNoe+B8mFfF1shG/wJx1EgOu8dbeE6zM
w27P8G/arp4rClWfVtkXwDTzGiy9U9IWsC+YrCXir3AankAZwww1c+lQJveYnW1y/LEn+30+WX5d
sLRxKS0ZtZoTDNZ/L+u7u17TlvFZaEkh7rGHOTyd5R4hYrjgUjFVugu2Nzmuj8uv2j9iXFjg7ISn
wPJbwmQZFszkNeeqsuuCuHK8qax8B/mH7C8klsjplE02p8UMZ7IYD+pADUeshiC/Ily6z7TJGYcb
F/3ZRPKuXur30V7z6/DuYUTOtA2zT7zhvCrqREiEm+PTT5oN46Vkikt20Ma64I2W3813Ivndz+0d
sMawpdRxcP83tH7/8OtdjUMxYdYtyjaIHT7tz53vUuw5rG2WBDd3xjbAjVoNk2oxnNR8qSQzfZhi
0ZeaC+AWsP7ikhoLhXQXsjJ5Blezgboj8GdF3hh/FfTibU1tUGOfko2NjjIFI9SepJn3kZ4lxeOH
EQS1zU40J0yfZ+xEAI7ak4lBlIWvU3VJvkCJHP9KkXsBbh5O2b5DIX2h6KauY1E8Vk/iA7ZlGJff
JaRhj1Ncu87xtMHqffAZL/5VzxCd4dkO23uUk2xyRL/RLZKB2B5swODPBDWn5FTZ0ToZ8/Jb3zeI
6Xi/bJflxDYCDiaOlgYvOteCrsM8xB0+zT1pe1MdL8WOsco1xKkqYRQbC9MjkECmiTMUTuzfbJNU
QRSS5AwwdD4LB3z0g4x11lgxJJwTDnfsgd1sOcwAaW5vz1zDf21L9jIXsvI3HWeURQKaRUeDY82m
jXGCnrMiCB92EZgFEvmQTUyF6zXx1eXTPk+WJcBA+oC28hnkvLnLtAA7Td4GSgIMkBEnsHJZitN8
JS3puF50d1TROn3VFNKY573mKBdn2qxGgia4/QBujPGjOrrNSGQNtBB7/mmDe+d7apAkpZ+vC2vD
p2AvpT3aCnfyyUAUeQYlGI5t6BeExFfYsV/hx0cPSuPq4x4xUV3DqYz575KIs6/sI93SygcSmzSj
hQK/f1yZcU6n61rhnRGynyzu0+Kjwjg8i9CEkExzWxEDQC2HiTfM7GZRb9H3zKRTF/ZQpV+xFrBM
QsHG5tzxIVXhmGfMqosZ4xU20z0+AV4pSgi/owtEoh6sfj8/ALxR35JzZK5xe3CZOmOeaxNpdg/Z
3xZi88mIBuIbZZ/ByidEOT+zyaeXNoDkcRrU/JqYgvg3I+mAXECo1GZsri0CyznWcAu5TiBXY7lb
87BiD8l5Jp7qFdlE/YlQIN5LJPm8AU+H3gBRh13L9mwSBp8kRDnQJGHPJnMY1nUkNrsmuO5VXiEL
teUjemM7U8RFrE0nj6N4T631QWcjOPqYGEKKRqZ6W5SMlzgl7wi2QkQ2dPhMSZ2AXky154xLJDwR
KOjup8dKtK+GR2Qde8PdR+bJwSl8gGa0ZvRBV5Rf7PBUGOzDzOMeCwMc3J6zMikfKi3QHZ82hFkC
61imhAKvs7CtEMlHw+T3AjHLTdYU5x5MkA0gmP+e7DbZ9I0AUPyzw7I7lCnU/37ACLpclJRtnBG7
bLILICUzbgbTxeiJc7vZZ+wIUE35KtsZaDfTrvs3eAZzOuCCwitQFCx/8eyDYuTaaxnJg/IS0AFg
CfZPF4Z+T/ZoHTs/qftnwjEB/LpGPeFSC1miZnG1zfP2aaPR2ORGmCrCILtgQUFAo0MHR4OVXkZO
F7BwYDBkH+wDwBKPLXMydlvW5Z2qkQqkEpdLOVFACIiCg+QI7yBin6CFb+mAuR0lr6rEdo9r4exF
hAMXpdxQiPJnGHjBFdi9iefYJjq0D49SQEA6dK7Q1UwwSoC4OS5X4XPVfaBTY6RF/XknUU2QOZVd
u6YWsGb/I+m8thtVsjD8RKxFDrcKIEDRsizbNyzLVpMRSYB4+vnqzOqZPu0giVBU7dp/YjwhWUt+
qX5QY7JfUSC3K2s0bJ0atg+f3gCgm+VAcl3BAhvhCIo/Ig+VgUP5mWKxXrIg03AVw58HYwOFnKc9
xRTRYqWd1tnb64H0diQRZW2O7zYeTq/VlPeXdOvk/7q59hSL+DtsdR4rWuCtp6z7ZVCu1Fv8Pg+k
QhoAi7vu+z/n6o191H3GvHmT4M8nFwhR5ruhedIH/Vp7C4eU9EqccMjO+co+RuFAw4z7+Ju+q+/H
lw2VPFAXk/f4GlfSBX9pojKuMHvm1xp/Ua/9BdNnzofm5+oe8L/CPjEsoZLj8IVlQfAEmok9ELve
cGNogLFff+SwFJXi3GxxuNvJh6erEU2KAgH/0IOYiiI2NeXeWfjHfh0fzc/qByxokH3a7wNSP6Sl
Bd0XNx24DqGKOxJd4GGJc0sNdI20E5tl/Ktd66cCgbpIeGUKCgTlgSDpRK4pRMmL9hR/dgftPt/t
W3R9nHEMPNRBJYg57rSvcScmSutkMr7Oj3MWMJCXklfv53WQrqBwrLBLW+Ce5aphvSPjKFTD/Jz+
ymG1G0N0YYsRF9gPBYT7IIfjTfobvmx26NWJHvx4ba6ZIZrDhafu6dD6JhumM1H2kzd/qIsioN87
hmH1DiNqQwdoAQK+5h/FBfvwTfplce8Wkofv0QISl0vy1bk8cOg7vqIOEn/MAXsm8Y8Lbf9Fv8Si
CVzuh8Luv2/yffGdHwLM8ba5UEPxBfDKKogWP//9SHfBBQfiIRlbEz8SC2jLz0x3P5CzsOnAbXal
zAQIU6o6GcvnGYo/m/lD+/YDUus7DGdIgntuiaF6zd+T3TV2vKdXuYSxTJSDP/F7UucC59CMoSsv
rLmA4fVyaQUtfEVKvBxNNf91n2FxeThuCvB27UiSAJKfwgTzt2x9f/EgvMR7WDBuN9x+m+HHkIUI
yP0xXcJIBwylAo75+PjjofGBxD+Ffefg2bgtIFkmwOTCl6QmwYCHjrto9zP9LgxYKB0g9lqBFEjd
v1fy8dg/fmBOqOhDHfzA8g1b23IDiMfUYs8YYz7xn/kV5oGgBX8SixFevGvM3eiIMIFM/ab9mgWw
y7ZRNCB+qKFIidqOb+pyRIK7xzLF/qOOMtleEe3y1zEnzLiALl7FGtmp8l5g/Io2+vKcNnS/YA7l
K5NK/5vKhS46RnLsxzGzCBAoglrOHntguKYcoRJOrOMNlH8YCeeXsgZJeCf3m2cBigHyfeIlBIgf
2Wt5R79O4Q1PGWo2xcQMSqWIGML6IL1VNyTRoJIHGRq1a3P+aAu1lT2mq6gmv1o6457eIanmG/qT
E0V39RW/FbhVPvDjYWOOZHb1+9wOJ+kEWsf6dHPQa1NCqsH0WQsz4yWgLYQsuz6WRDdhzceWNCaf
0TN/iAMdgcvpk7+9Ng/ucFj4Ou6R2hajOp3hjB8y5pe2j/J7FqY71u9D9SCngfqQ+nboQb3fVEzF
UDQueg0gHQNSHEyxXh4wk4L0gs/Jvzz3oakOn5DOIBG0eE+s+bp3+VXzWx6gW6ww9+29U4l8HhUK
n7jgTQvULoRm5f8czIv4vBVmoOlG/aH7+I3+LmbzNm5Ua23Gf0/nI931VwyD2FIlRGL2dRAv7qJs
uXNfXfSli/fdJ62IzeqTfozrLD4/P07xClkjW6xzd+uuYCgKu9s7E86XQdrPVXq3NMgOS/WtjjfA
VAPOG+OiuKdA3dNSRdDEPQlb4pdMD3HTvd+/ztVp8rQP7ZIyUJgnBnKQ6C7jsv2BX/OCae/kBNZP
c44PDlY+wCO+4j7ob7y/yNfcgCXRv79qNnwshMvlm/YZndCt43VyRvz8eKMdBdjgrMVqfklnT6ex
DRgNMYuw2ltBQQoqwnql3o2QLQ8a5xk+RuKifSPgw48DWu/8dcjBNSLB1kE2YaNEoEghaI5TFCZl
yxLzH8wRFnJ8T870wlzzKEqkecMlf/Ct6Ajvil+l9JYU/MXc/4M2yNFFkor4gx8Cam6gCgTY7NIo
cKAfobNPsPu8g8zDrIVdNF/LF07tZL6Qq8l3yeRmFedOicgUboWLyyWyAWqqDhWQmh17GO04C7wN
RJzDbMfZnTdB9G1nIXwm3sNvcU/gkIjTQnjMXv3SQofj6dlI+/SCIoMwCo8G5h6G7aNfFRAF2Ypi
APGu/ml7FZafcI+jWvivwtV95W1gf+XBz5WP8hcWyeiO34QSsQ+yf0OAvO1b8Qix30UuKTv0xze4
fe0N7jpXh1JwZezYvVCIq77INn1vVvFW9qUfhEbmSnkD9IQXh7MLIce0Zjc5Znvb2YPB0qxEYkru
GyfmQQybltMJix+qcQBUF8pz7NNcEhb1kzgI2qIb56Ji2n1+HZpf3sGVPl6W1/0q3+oZoZBGEDM1
/Ttc6umk7GUf38jlLwrk8lP2kUJRLL2O4xEgxhLCJWMN63xtsNiQjDryA8THCgU+kMonzQmPzakH
RRhL0jpU/XpNYOhGPthnbKG5EgbRGUhX+J84ZI6lc+2tfIbpvJ6CIegDhGHSReczkaHxTtqp+URZ
DGm952TSLa5SK/g25mHr4SK3hCSdXXkzc+Us2ZWQeZ4uVdRQ6dY8pyw/4m30g7HLtxOud+YB9vkc
6Af1N9vLAJkB1o9nLPROORq5reYZXuq/3GzPhOwXb/VeCh7Hx8re6KGxlFeoJlmlOh8jx4AAD5/F
vF6e/+WL0weWPBg0N2vdS/wOc6HyY1g5CFyV3371iZyZCZFa5gv8AgSB9ZeaZqCOk5mGRwTcB8Qg
0pkJsvnosdHDYRdDJ3jTDqmSgIYfOSNhWflEb4p36MIMh16YBQDFHgL5QHR1wGS9amufkne0NMAn
agB/g3QB2ZuPf9Uy2DuevTj+0q5d/mr429WLS0LRg4nCWjqmrvXl+PbS2SoEAD/W6Yfq6SQ0GGdS
Nv1xqRzMb3EGzRrPBE/3Nui2/0tpyPcYwH4iBKcjz9bjQBBdUPMzJHF8rZPj8LGCCEWZ0Pg/zKWX
r26FvQrUdLb/yySMFpfg3x+wY4B14xog+S1akqK2LsNmjdJmScPA6/4VfrvFy8wt/E/KFFgHrAhY
TMPEWnJqZ2osuMcQbdk30OBN3ifhTnaaPy1lZRyGT+MAWEAYH0oazJhYyOQFhjXLMzmZZOsZmB4/
wzHkb2IU08MYjsTnWXzXovO80rCkDc11jsP2ItpNbnTqt9+aawbND0yMhbziBMbFR7H9+/uXu/wL
MeJW9NDEnE4QwGZc/IVI6BcmBtMMkBO0EeEzvU1/oIYLxzjooWt5aQbwS3CGpa/yneNrpn2aHiH1
XG78poihw2BmYb9Zx+baXbswWldLNiTLf2GaOh+y8OiSdhCR6HFvYVYG+BG+XGIUP5K9+isut2ed
MghyPEgGuqieSWh0my2d2284NjxQ/RoCCRoBHhmGnDu6D7K1JUTKqf90I0q75yfkbZ6gjn19wxil
OdGuYx86FPMJu33WURqkDy8+ge0xw8kHxeNpa9fjJw82cxG5FnzFYXyMLnaa/Rrvy+/clz/xmeZA
X78a0xlcm2OD3PZH8oyg2I8rjj2YIEmQwEwlCIkIwQO7ouIflnT0IV5HJkkknFCyOjqVs5BUIOar
IsylhNrO9KU17SfRLTH2ybUO7S1t1S9owmtsTWHzcqgb9U+kEKtfbRht0fKFyltHjq1D24MJZV1z
lmK4ioarSCSc9zeR9s18znr6fo+96Jz7mHr+DNSowch+VLhD+NM/dJLWCax1uf+x3fSr+Z18foMF
bHmvN/CufxG94rFxF+HW2Q1BSnVFYAny5wAeL/uw38BKo/nAGpWT+lV60zU6Sm/5zrAWSBIooMmJ
YTkiutDvuDvgNotq8fM1BdapYRQowcs12BlSkPL/bsUm8PQAvmVS4dYzVPBRWJswNDsUAELYUX3U
H+qnyjbQ/jXJv17p7ovD77bPbb03SZ5csvvNV+nqDMOR1q/83l8R/eH6bfLBtnjEaaIcmiPKF1Ip
qY+4TsIEhT00046EBZI/moKcNAiLrHzBxKG5EiXJ5FPnV3+vn8deXRbv47pyvAZfclRlonGMlC7f
Qyeq1FUCQkcOzrr7oTSnnKGLvwASBudBHLN83x124ekfMw725pUnrc7y5p+IpwqZMia6iKCCzJBi
Zs5U5FbrEj9azzqw4C8OQriFEynOdCmBB+yCGRb1OzX6PrpoC2Px/Q1I3d6TQAR8xOyUorV2hKm4
t9eaz+appOJ5R8JJEVsu3rPVYeXuQoqNdXEvPO7pysGxc8FUA3fOczDcuDLl0sVFUfRm7wXtDkXF
f3M7TfVVvGTm0PxNGRLd3Is9//5JzAlZxxiG495C7Hz3gzEPcYWiZ8+lVFyIcIvCx8YJhO7wTmuK
x50lFvpvvP21z2wzl/I53R6d7+9m8e1QNbNq+Ne7v1i5T16bbfFD/iYkwDcQLNCx2VLPnwSHtF3R
Xt7Jy+8b+MYhRmWZBjHReenisNtZiw83wwMbdJNU0/dm4e42ju+IYNJy8fkN6ujC2N3goLQ4/WOb
EooNQbPOF//+XaAtA318Pd3g/9vvdFUe8vM/Z0WzY2vuYBzjz8TZTy7qh+XrDSIW6AQF/g8sXdKb
xJ0TV+APHH5FcORbS9OAiTn4HFbfK3dxrEiwtZbHkSBz8jDozkU+ZjATC8XNWrehRVNf9FPjnbNU
fQP/YEo0YEKWNNzsvlJP/aO3Nu9b1haGehGa2yGgACM4MdpQKmbsIqg/jD2qCD++1yHp6PsqpMnF
nEggl3j70FrrfrkkiGMFcWENnuX/8okeD4UnkKFySSuWI8QakYGHafPew1nrUt+id2RnHK351d7Q
yOF0Ul0d3gtdGdTn//7gndKxvas9pMhzvuvQjpOWgV6E6wd572aDacBWXurC0aLd0BdkF2QJtbZ6
tN+1dsm0meO4xQDfo0urmYLsd93nlAh731ttGO9iL7m1dM0qjGChkaHVFG4sHbofxU2Y2TIvZVtP
offGTwplzbU19rov/rQbsmdwhqnq9UiLreKE5aMtJmbZWOqE/HGZRbAz1i3WnjdNPdPvr8Q4L+7H
auH93k3sPviltz7kHKxWnNM4bDJYXRwwc+M6+kt30V9J3R5frLf/N7Rtms5i+tSP8R2LsND22xCJ
3jG9OEAyOGFi/8EHqf9BIDeUh0gC+zD6y3dMq5iRXCwsOqw9bwAJEttCLDeWXH7E3djcCgMbi+Oh
zwlMIhrxvI/2ph+5e1TdIp0Vh2LqRHowLNAwm/fwZs+YD9ErZoJhloKfzb/to8mFdMXURXoCexsR
2RKxYWeLKrZUYIoR+J9o8EtMXrThOVsqvqP9xyfyv3QnAdNAAF3+Vot1u7jkq97DZE88T1DrV7HH
noVbwCXdVFf1q6AbIU6BU3SwkSTJmxOxV9xU5I+0Qmjn8RM0PVyh6K/TRWv/jatj42K7aMM+TC9D
CNeO5gaNLt5SXJMr7fKcrGkdjg1YHFsoNopXaS+t+VRzBYri66RL36090AIUN7JKdVQr3GN2m0jN
ACQAKjb1jTuVgDGEvEl7BTTYzaiUIK/frQT8BTml4HGkF+kNQHQd33nUbvBob/+lknFrdzQ1nbf0
DhqCYBiA6czrYfy115i5h+0qRSw+aIPfMsou9pHDqpZ8kDArMsltEKIhfo1NJUYhxDGHXIsGT4yX
aJEoYZ79NtL99djCUpeVcJTeTOZg9accvqz0UMLBznfAhdK0bTkJGog3m0mTZuOwm+3kVBSnjA5m
8vfSAJRk6T534fSAHT8Fhomy8QPVeyHfhtcWfVLVJaD0lxF9RIops6EjkTGN4yj9Y5wAKuFYA+QD
XrNOd8hodOmeElIrGJV3mwfwPIQCRZs39PNhTsbfxPnhqv2G8FpZPyBDsOOn2+Uh9bGdjwa2xQ5w
T4Q7c0fIN4X+U/lswKMvaPwwK+1T/D2kbnyKHtvKTU/EzeqAmx7UkVeQsFO6C98tqAwNHXnmfKY4
QZlC1P2C6tYsYFGlJ+gm4DbgKOzXbJTfizmEIwgiiso6xqW2FL5eGNN1xh7uJkg/eXVzOINZWMEs
+Ax8JgRPnU90CaleQYpkNMTQLRdoioRt5ga4hJ5D24f0FPhY1NmNsEsxM7JsYcITbBp9pN9DCFUU
0VSvi3PkxHkNALK6pjOQHbhj0dHQNlMIaxSFFdB7TBJcHIBScdnv4C/op+jGwR7e2L46rKnFWueL
ObqiPhTIypqmAmPH2s8NOFvkK8b3cG2vCR8JDoQYXpUWMaF0uo81VVaDSxNfKj4XSKcAb2SATWZA
B4PPlh9botlpujzY1ooJgq4GnQ4EXxwIL8SEMl5AY7Jst6RpluL/N/wD+7azFTYMNWwKIckyvwBz
OUu4isYO7JyGCzxiIfEClkI2ZtKopL2lbXgNZ6siE6TOodYkLEJx6YuYxzg7juRKCAsL8sSepG8O
a00BAKWZyLPOo0cDAwbIZTADyu3HDhzqScDNH1DsF3tzduoZDThMoBKX2nqEnv4r/6l/iLixNale
m1gY1F+TynvS5rTYqRT0pzutPeUtbklV/jux45reoYF0IHPKRrt2dx7UqT3zSfaXMW2Z1bnp9yHk
eKYt5yQh2qBhhJ0333kDV7Xfi8eGSQCg1WDu45rTxnKiEH9HHmbuxpjhMbrnYiq2y9QPMefOTUwO
zFtMH/2VpFnkd6CokDdZgf+YLF50cWpGqrPnvTL7pIMloQeMoHujFRNLFDU8NzO+Ywm1n67ZY6NK
m8g32XlmDCnjeYwyZMuMCgYdQ4OhqT2Y8plz9GEn7jFF1p27KCgJG/Fwqj8MIsRj+QUTPETnfMXD
geKO+6oiFwyr556PhirHMIuo8Tfi1fSqdyQd4y7yxjM7PTZTHfArDGNo1gwh3qW5UE4vU2K746DQ
LkxJJe4eKkHwtPbAESf4WwRf3xEbNkCFSP9ot607ODP4QSNLU0KOwLjlsFNFZuZWwX03j33SM1/2
FjejAi3JHcEMD6oG8YHY0fzEzNRdxF+8CO4vrpb2GtPbGMPAE/LBJ81Fc2fc5ppoegBf/gszF/vY
e2UFNY1OsOH8JOBFsCcsn0RrctwxIzyRotAjvUBzTvOwT79ANvkAWvfMKbC2jQKvNqjSaRLwE23D
qXCSwncNSWQA1xg8lgQWCj43r7ccCO3Js0No6omJVBjciLPA7Q348YvjUlVhaxlx97nXAsDeJWfs
NXnI6KFaYv66wahl7YRUK2HI8PLGOxIs3YfA2gk7UzSNPEWwVRqoJRihPIEw4/WIId0N1ycHKzgK
xlicZsmem23CEiIileTMcIfmjjOCstZo/0E0Y873lQ16T+jbiDfzdWYFTK/YA1Ibpu5keKr8mdHl
4QzPzAvwFZKA8wOhZc4EIW8m0K0kMLqQqUxhJ+21/6HixRVGwGN1b0PzL7k6D/g99g9QS3ug4U5A
7A07xDttUYbvnawlsfQgWG1vNFjnG+OLwWt/sZIUtN/hqSXMPtM1vWOsQSw8ExvBnMx9XH9I5ozJ
A4S1W6NiYcloy08sFAOwIRx3NmAnJixudGJ9k+NHQzA/wgMn3twKJuMAvDwPLrT1+ASDhBta3rll
2gYoS1DM4dOyxDzVMKk+wWMgZj+n9/n2yhH6o6S58sFWkEBoPlP44NTwJO2dcWNtQMQ5TLrU+cmx
Ap4oFgg6zhhCLtpt6+L2jWUmrI877Pl5xI0awgEfCFmFG3mRSTXmJnMKzglvQGh9sQ9PHR7AC43K
QbDEjaukIIZhHAMGrSAex8mmRVz0zSeb+X409r0wmlpPCDruxm1Cz5KvoAjAR2K8o1LAVJChpmC5
gcFquSvKk8lmBEsFxwXfLzgn9Phjbq6QFMHzvyfZVwJpmBdj+8qy+zpF8Rm0vTjPOEdyuVAs1e7z
DoExtY6g7HjNMT2Il/YG1ztS3YjSwQ6SXxjoZNwjEr3BoYJTitmKgLV2DA1ml4ZpgA0y//6P0YG4
WGAwO+gprH612wPDHIoP3eUyizo938fGfrpRnsSP8qyaw1f2M5vDztGUAzka2tDtH+P12bY+TKTm
Q/kkUvcyAUe1/mM+VGjZ9QdFql8RUzHra6n3cPqf624FtRPDBGKhFHVVHetm1bD04lHNUIQTq+71
ncI2i3uIguZXPQ1YTxKrR7ZdupYUl38gwmmI6iEbAbcVALCiIyxuw9cjRd7x+VEpxxeo8rhSELl+
4NDfWCzCAJgH9lkQSly4ALQv6HlQBXjQ76klLsAYGTsG7aw/tuP43uM9IwmTzD47sDYxp/F9ylbJ
dnkgYaTQ0ySt12WqiSERje/MHzze/M3jryxrFYwS6A2XyqNjfBfaTxQHFcvTgwmdNCYVV5QC0Q0D
tRkBc0BaHvH5+QoU/OYtPG7L6UvtVCQbz0HBGAn/LJikRh3RxH445Ubq+vVTRuFVYmWmjHSmp6Cs
Hus4S/aJfZ4rdfNou3UUDPO5IynoqebvL5govXOaSxh7OU7DHb+bqWyKtZKurY7lso3vTISdzmBj
SKSC8tXyfOnxzdfzVygZDawP9pfKZ/Ii1FOZFQDtJ2EgGmO9OBZlk9NWyYJinvZRh1+Ila7G5t9I
MHTL7DHLdKTjchONDJACivELSowyeOM4Y5Cq7h5dioR4mN6meeTCTzzUr0dgYq3WN5bXYhCsW7ij
Tj+PXYdzwmi+1rVauVqRfdaITRU69qreYbMxrLT6nLKfjjWYhH8pTTWMv+Q0wYXo+kLL/ZIR/HBw
bdcsX1FythBSVdLFwEF3nNZx8to4k0Iu0qZJpUCjyTxomxKtnXgN7gONBOVS8JzoSeh99yFbtB7n
fYpRtp3tq/z9SZZSo3zKqhUYaNw0nBcfzTZLYrBtWhXTuCxhD2ZJ76exFMQznirjfJEcClg77f8k
0NuWCtfEmzSK6s3TYOzbNMYqZStZSKsBxO24DCSQ2AGeWIHoQIp9Fe3fU5GDligFtQ+e0g/8hA7H
XnQ9KiYe03Csn1s1QmWI16GBADzvYAqol9cIDQibarWWNplRBm0LuGsRsNIeTOIiHzUtxyn6VNsv
K2+2JTVQLt/UjN53ipsIreAmP1l5uayfO+NJsiLSRJJzoh9cL6MMB+S3rpbduk9X2XyZ9fwntZR9
ZlBiZs/kO5ard+X5hCh11odpJYcO6nnNS1jXFBWPlikY9Wva2VBrOJkUf3Kw8RJDctY8Q8cm5HXS
O7g50wd3MFYIFmrkZXG0+ydWSvh9W8o/qZP82Kp5AjlHhKHSRzeVn5EJ3zj60TSewtiX2AFqBioN
lBzMVwlLRvp6I3snfr5JkCl4coeZsMShoYqTQ0hfz567hD9nTiTr7PitNmwmXT63xHmZCYQjk+4z
GZlDRWwbj7CF5Lud6ewYtFcUShRb3uciQPTpS1280CSbZ3KlNGOY03qeZPbhnvEMUpvAm97AAaBf
Qt2iN+QQN9yweDK7tXposVGwSxct+tifnn8DVUOb/lowC5HiZsBA9bJkkfyX178Obje6zq4YY/fW
ovBhgUVyyY4BT6Q4Q40CIh5jcIq6zES7ldTBPBGFEzmPhaNHMCXm/M1QUrIW1U2jgKhCazXi4ibL
9q/dZLgYJ9o1H1lwHlt7RgGaSps2qz2nc6XE3FrZPhm+lSKonlu7b4Os/WDCFVsMaUrWU/+usI8a
832E6TZBBDW7ZxWYM7YgMhFyZ8vbme020k5smmT8WJpfbYOqwp7wwtg7qL/eYXM4ZD/GK4o/lsQn
JfByjF2c9h+IOP/l11kSAZAomCVrm6GpaDyMU51Vrosk8ASJfdfvq2TDA9ohN4kwW973vU/QhaSt
gQehjOL78FqSOC3bwImY9oxPEajIVyQZ8bdDPxGzZnpQg9fA6hu8ol/3zTuLHa/TlEWsaAu8ZZ5s
MDXKKLVmb4LfmUVVSR1TpWcxM6ZKcx4z3MDAH/NkOOspXfdufvmlTOKOwjTpDGQR6LOE6a9ssZAV
nRWWdR0MLX3z4Xvg+RcTbDDrIOK0fubGwJEKa0lW+cMY7WUtIKERZaiNlBTPI4Z8Kx95xJgDc4JO
Mx40wW5KA6XgccIhJibemKC9oFYw4VjL/WrU96+I2r9eqbh21S70AeSiKY7iWnVsiMSrUZYk6247
tzcr+4wAQZmhW9SwL+wp6Fra/c584KLHTqOTNq8MJBVvcVqVXIn+eZz/i5xdPSyKCpK7ZDhrmEMp
FyPepsSYOdY3R5NRDlzYho0ynoXQVhIieU6axVglP06oQdHd7CVaZNDlhgaLaoBpxLjRwPNbW67N
U9UawswFoidUqqyetzX+izX9qCaD/sIIZx5t2ziYI3JnYfb29vKJgELVAmh/ZS2HpmiRkVRnMmtr
ieab2adc7yeZuBakJg3rRUkft0AYbSh0ashcVc4dsQ2TjMATJy0kMOqD3b5543x6G/V8Jp9qe683
tPWk/KQPiPOidJUU5VrPyquT/NNMOK0TRwGzWdrxu9rw+C1N5L+PfcGuyOzYWN4TkcIEdWJmHJHK
iFBBY3cE3o5uUPyyNJTLZ7/T+2C29zTZ1Fq4lK8t2UDEfNUKr8RPg1mqVNBNSTtcHZumda2KeDmu
nEXGMINXHxhnClLuajiW+YT0iS0OS2KcYh8zsz/DBwXoAa/ixpI3sgEai1WBBFeHtZgjVwQvKUVd
hjrfxiEzKT6fKtuYlPpF2SXa3krp1b/29ZhtFJKB7EuBddiMDY0yoeGglCgne6vQN2TYN2NLJFx3
oUZIxvCFEN3AgDazAX2q9ybfOYV10vKEbr7WuvD4owK0PJG9lGeWe+aUB9vkqS7KX9VUd45zyiPs
f3kbi5QtrUl3KrVo7FTHpzldbWbXXLHAIBhbWNbjzz6+PakFNV6Q2tJRd6RmpT5Qqg+F30RTqLRn
tL21iXLbxEMqmsfFbCvH2XJoMeBQPdCNGglMVmALKBdhHUEQeafj6GOyAXvq2wYOkargR/kyYQ2o
MAMdbD2mjOwulBgF81cFVqc43430VjQav5cSP4YT3CvZWh0CH+RZEULz0hKp64eof7dGAMgqKLAh
Tuv3Msq92AZm7U4djLRescN+oIbLC5x2apwu6FV13oTH2YDVXcwK/ErX0bV0KQ1RGxcbtdtlsMap
EEYVUWzka+yn555F+YEB1wPtm6Ou5MffXDMaJ/x34tD4a4ThKmY6yXjqsdSwDZScadg3jEZiCuWK
u+DnebIay78027wm8plbB+eg1GtI+TJsv2IwG3SOUNHCxqYDCC0uGmkBYHonzc9V0/b4E3k9XdbU
5vHVz0V71Rn9jnKWgAwICBj0c2xjMMUcEsm/cDmLrqcrhc7kkX2wUPby0tY+1Pk+JNRrSTA1f708
hAVpc3Ffc4H/spPzxOwBJF5pPi2g9TElnBhWibVNi59eldbjM0ica2e3dJtP8ygSToUvKF77+onl
dGBRQEJJBZvlNHWF9z8cpAHbhUzHvZhltVV47HXjmqa4NZSGTI+68NpBZTknSnICun7170XZfVl0
KEaDiVYN5gfR5Vq24b+u83BHJNHN0aCDmUgfjXOa5PlzJOJQrUjPpKpE1d05dTjPtjepwSuqvBi4
N36QKGyzadVKis8YMjmWFTQ9KJkmm0IBFemUByoT5zMdAkMvfdu8ZQ4JRjjjFDJnHh+itFm9imo5
TZ8OfCFN3ZkzahaiO+eLpmvLGduMxvmqDNGxoduW/Qz/dJUIYg2JKVvTknNOCGVRQKrmCm99COWs
rdH8JiUo3YTMSdp1yl9bAR/i/1HHn6nj1/BD2Cpa44+GAc3Lbwo6l+0TqRA9jvX9IdMshvNoiFzs
JtTaiTxxNKJT7unj9GHULSlPd/kpuy8Lt0AxTZdsqfqXlzMNisFPXKOyrsxA1Op4RESa/l9Z3van
llH3yikMR91PYGWnjkMZTXuWcr1jKCYFhBJskEzbA27IoRC8AH+4rJRAOk2qodW3dhK8svp9hn1w
VyvEoo1bxtDh+DALvw2xH7GE4wZdpBz2d1ZouL+X8Hsb62Z4TXeIzWNZmxutBD8x1z2yZvoAj/m5
ruLbyNPVj94MQiGb7d4ga0lq02NFfMHw1mBS147Ybzk8A4WxnoEhYD6+6EekCfj28KGMv+pgrCzk
SQ3PUj0REpOTh5c8Vg+TbiPZbDLFgRLJW9kwPFPVNjH3OXquzemzNWGDs1zIekcK/ew3FbbNj9l7
4U9olpBg8s9hZjdO60I0mJt/agoDHxOovCIT9XHVU2CZhLv1Qg43HTAoNV+iKYD5rWRv8idEjxzf
YNLfbBiglE+DBJ0B5aOoaNnHvkQNbAIgdLti8kc1C9MGLa1QY7+klYX43Sk4qfJRrQudfB06Rk6Q
1sgL+bWkdMgsZp7BOkTRqBZg0Na0UDr1O6e9V42nOcNDLu6CatRJCQeAsRdlpV8ss4AM+lwbc3F/
OduMS2eU8aGnnq7pPszxT8STKw2/Oo7QlYXRNLNuN6XHp77pdPKRDA2nhjY/xXBun+avw6hPayiy
cv9e2TPzon5Uo6BXjOCBSKd5n42XG5WHtH+Sac/+oDBgScwdZkigkK+t3HxSMclMwRgdGrPxnSoz
CXvWZtR+xWDMLNI+sa+YErR0eN5iN/VSfNmCyogD7BMGvxaDeeEUNmdTmOk8rSVmVRRNkiZxAyOg
VjplfZZjnbRKM4M+Mn36F+SWLvGrFPPHj1mDSNQr6tdQ54FRgG2KuLjKQHaLKSvxF+YMhEoDq2ry
BLeLfGtji5ayqWSmf5l4wSfqmcxPzbmxU6iTUJNNl1a8Tsplg/Dl5aCGK05T3W4mBUcZNlc60b+y
vm/QJynmjwVlhurf0GJ3yIuPQoaKhNHLXPndVJ/kxO0zAw1+5g9p69IQbHwj+2G7mbWgrsZ7iqus
hkX2Foo2o2meThrCeCJv1S5dxrPpF1W5gXpux4eWzWMlj1+RjkJD0wq3EA2nBswOo/0BcMMc/Spp
QtkgsGF+flszSuIhk4k4c3ByN6Kdrkhr+tL1Lcvla8vupQEz6FcquOTw5fR7Y7jbj61kcPhkjfDk
JDzxlRSCcJXDrh7+TXgXWhgjibhIrKNAX8Dya8pUtFfgwA/3AapVvpU7doteo+O5DSJVk/8eLzBJ
+AJbGzCKjTfAtgzeKgpBX+AOALvhAMPNYF7rdhHGYCv7D6QFJ23sfQ70zEQPl44bEDPAs/YGcshh
1WzjQ14CboU/+5P+2kZPwdKNNVthqi52+Hj6QvoncCjEdhahrxHS7J2Cx07b0b3FvRgpPaRE9Msb
0JwKKmP0BrEOnDr+xpOSth+Mi/mKB2iAUcgSM4H1HBzRdYGSLYAN43caeBa9VmR8i+obcvGyAF9B
kDrdHNp8QJOrGxvSHqu84wM13IOjS1YWuVC/OUQBfMV39bFZgm3yQdCyv/vb+DUZC2NcwbldyO8d
CWosgSwhFLkrdCQv+1bCj5G28PEiyyPd4YXNAwPe2T3wjP4l2nomz6IKH9SHMJSZUULj+zG58Hfh
6dAKE7fDwvF3lVwZzkmE1nKgZwAlKCOJUFgdK/u8cIPX6hf8Eq3x6YbbIswg9Vikru7Pt2gDcKi9
DTdSXMjA8CBpMEujnMN8nJuyQqtMa38JlKLt0ztnz7wWI4mDrirMT2Cl/SLKRWiCI9KKOZR3xTfS
Bw6ktS8I2zg/3QWHAYHSGentN5AshrLd8vVZh/SjlqL5vBhuKJWP/yPpzJZURZco/EREKCDIrcwg
g3PpjaGWxaQiCgg+fX/sjjinu0+fXYMM+WeuXIOApQTrjcS7O51msLnnul+HP/NvTY6SU/MJBYBI
Qd4rcOyMbHr/6FzhuqP1TCPSH+wjoOLs6PDAsGGEaJSzpgYrubOw1diYWwQA8PvhFqBW9lGwBejV
PALtWbgjXX0b4p5yBo/BFH9IjCLC5g9+DEIhfEzwqH/NiEKFrkGmtHxEAz+voHUDJq9rKRhL6K4m
rDxp3zuTyvXatAGrZ3Y8ngiT/si8QeT3SUMTtwrBAb+JVUV1og/Y3KvTOb72nX3cYWFlwDyV3qay
OBKeMXYg5aHIYX7jYR674wW8S8BsSxXtZ211tkhHBMWRVcYyP0woz+gIMxMGEKbND05IvRomA2RV
953gMg8zk4wE7OpmL4ucD2DP7QiOHAa4+ohosIvg3rfaRcLSG85s6n/mCNqYk6Z4Mfn8ZsbL+k0P
6ZXcbnblcEhEK2lBSjL8H538KshGbvJ+UljQ68IHNdLFh01GLsNHxGtkd0MzimZjynZ/AWWGFmT7
xF7NaPAgMxrW7jQDMxYGBWJBWC4BDD2GXprUgBhPCP0uoTflWbEeVwUEfi/6t+BOuI2Pu666793U
7KeL0h/tqtYa4+yCRuulJwC0e5jCrwH/wYYG2mSNORq8SweqkAfVW5cOH0kf65tXcONc3BcRw4u6
zq9jFy2fnkXP0kqiNoCiYsHP9gqLoa6ye57QlTan7RZiMt7s2vpFlih0HoNY83Ax8M2ms8n+G2uR
GjMaRphRWt7HaaXZ6IxSKtTmqWhlZEj8g6LGnV1xt9M4g+IbEvINuMjvyFGgp/a0mEWgHOtUgFjH
Ix1X1ug8cWuu53yB8CWVTdYIQCcJfHHSi6VVYojG5wKvVFMMvAjzUPh76aebOcnjqS64N+9znm4E
3mYoVXdkXPy7Rq+QljtvuH98/ORPxtodBK9YT9w3rAfWj1TWTW5WLhzKh4m39bXkC1haYqfq4pSp
nDV6lc1oPZUdFhQChEXs77h/DQs2POHQywbgbkqgYWTjHQ/a/BiKIVFu7mMOGJUy5vw+ReO2/6Dc
9GkhBthlQdWmErfQbAM6VF3E0hmVkwTxkMdmdEiW1V89pz6fP/gXPwnsROrzPT1OoxXJSk911kfp
6T3P9skPNjl2vnjH7zm1jpps5JvNBPSWz84Sl0YOi5n/n5B2qy5guh1jqHhjT/wpY8xJ2fJH35gI
zZlq9z993JnPJaaRcCWyfRuwA+HkD7U9soCllDA0+U965h1O1Ujv1FkWyTuRR4YpvZh5Ix8ZmYyI
kqDzuIKIupsYQgyma9//ePER4W6LhfiHIj9AEReDukr+k0uIZPVKm+XXK9S/bG21JRDA64ykJaTk
6ucO4zsgFPjCDmnURr/tHzb5ihDb8blLIHd7jYMmE53JTf9GH2dSE/Op2CzWjot8/qT4w52B5kvO
ObJM9a8+8LbZvzRGw/oNdFDkna3X7wNLXCwthnhk2c9W+LdzZUlqmTojfrrxxAlwlrxhR+Yviy3I
uHeasZGGMgxSVE+/GUMUVB39ZvIIPtDUsgTcltYpubQi9zCr5wLh2/p9hXqRV84G1y5hMRilgeHq
c0nZ/YBWUl+pNjbvJZKcQQFKskUA5BuKwZS1gYsz6LrF1yqmoEV3p9nKp+6Ow9VzBfTik7MD69hl
D3J3ys05X+eudmmmenaGvXNHXcNpt2HvkUQKlGy4ub+Pv9f2uRSMqc6DoH/2Xx2drF7Shaib2xc+
eu/L1rAAgQOkqyfs+6gwaFzIrOX1T5fNT0oWq444mBCnPCwMOueihH6yBffQEM+CSF0xUD/ejGl4
cxrVhTWOvEbjEkl4d4SQDxJifnHzMEFUY6XRGUcbtriygyfzERJE0Jjbp83uEALNYNxmFXQgAPKz
jP4VdrSMofO/8wR8qMjwSAuOfr25XT/u58xnFM8iVxp3WAs/dnIxqKo2ZltPSObXGwWiNPKQ3y8s
5yNrA9mdBREKp7NKyKYh683f9O8e1pbqTjelxU7pUrocRduCEytS7WL/CKaRuP8uSczZnNhO7bsl
psv6wKykSMBPZBLlxtkfzEQdfmObF2sxciZbzYYF8a96Y1l610WDN4lg9TkKWoCW/b/738Ew/6uc
WptN1r1+Bk9tcYNHJH6g/0Bt8Z55WSR9huTqhtj5m77lJ4Dn9QhHeke14ZIeeCm1NVnplugODK2v
AS9IDftf8iLZeLlPJA16HeTM54LR7H6+EeoXyNoviwPWEBaKo9kktxKhZE72sO9Om95RyFJ2j0vx
oEZgiRwESDLXKAXB9PFq2VI44d+icb6veQ/OHFvqPFmRoviZ1YBh2LtwiHaxTzr6/MtbfAsgwzF0
Kr+8+Kgbkjj5gUY8u4UbcX+HJV3bb/ycucmhhs4DgqHosnusD0k0NicANfhNGneBGX1W2+J5UG0/
rhXNgezzYAcyCV9j+2tVS0Qwqj7yqtnt0hkf7zOTsZwwJtrseCpODesKxjUKPOWN/JjhMUVpbeb6
bZ4fPhAwKx0KwOhwW1cm3/dn0/sbrjQESvj/AnKX7okMnyxfFMwgxAgiJBRmtzOzw23Hs0D14MZO
6GED1LIh3K5BdTtgHE5i3c8tH1jR/1QGbxd3Q4uDNzGk34x4LEs0MU9FvvfHLaaiU2+xzNGcScRW
c4MMwn6sJSPjDwko3Su+3RfGBREUhohDrDt6xP50uuboLo3jnL1/NRDTiCHDAP9lNHPOndWRjb8t
7ZOIzO0gm/PZpW0WTymNbmUcowTEbTbCQdrpd98gQ478W1o0OzkeGegsOqYfqFlMTtc74zc14uHQ
UHMG6RX6Dk9dASJIOVoneZF9gzFuOB9zaAIf5lj3Jt4mwzl8dt8SK/GyyDFtB+PdjbzsHa6dDlWU
wnbpqDG/yLg9nGx9cTm+ZHw4Cjttz983yjca7DUD5TDCGXwOoOjopUkXSbGizRFvSD6G9Dwi5iQz
Wyd28stiZeKl/nczIlmpNxTngyIinVe4r24LhCOl2dHB5n8jvhCeR3hhEiJniiNKiZtmGHAIoREm
eIphVT6yyGT18/BDu7xtLq35MLngqcl2jUNlw20uiA/xM2ODLDcE8ILVVe/eHKeH7pzvajPnd7ig
CX2OPeA0Niir6Y6D53Ul9TwsER+KFgwXjqPBNWVWUADo59dvNnSEIHLSd3koh7nkJbnPzong17G4
xlgB5X6VwHDadmizWPd+awDwoJTs5mZPFBvzDLzUNJBszLcwpOy9Eo6hjpbIHDTFtyVCL5nJ8D0D
NReQEcKc5YLjGC/rZchBNNZx6hz85JD7i/ixKcX2PZhQ7gfalff/BMxInR/9sbpGJDqdH2MJ5imP
cWl+SEVkSrvwUdA96UenNjdjueIV+ZGVwx+wmw6eDYFwAnU2s8QhNq/EUqb0+jHttCkd8tJg6o87
vdl/rKoYVEbXZ+aKF771m5YB0mq84DKOPayvH+yuRXvMs09RJvxlUUSlSZerQ3I2OqQaeXiSrqlD
Z165CFFRiTIePDYVdFISSYNmTQBlfcBFxnxvuZc0+slc5PzAJGl7TIiFzuzxRKfb7MxvWG4APtse
l+kJDbccFgS0GP3bmWxktiE6AO9HJ/KGIEK+Hl8NIbxZjwabVO+5H/at1kTb33YDdw4T67c/bZ0E
LzCWKzxKTH+tObUk/CU8UFYewntcYuSHTYAhmby9lZGxqSQrewgwhlPV/07gpWNegO441o5WvsY8
LX2RZGSqMgvkh4uT2nEBe9QeW1//3M4zJooAx7rv1L0v+X1whpK3pGqDX9wsfOFOOExZmJRgIwRd
AKwMQIFIEqZsTnarP0AXemIWwCs9uLE79yt+4PPvOv1lAcdRgWUQ2EB6SkwIXr/ltizBAE2spBTj
DhiEEBsINRzpL9FQrmkMYDb496uYndF+M6izXodjY5/xI4P1gUAHMG5dY0s+cBbzFZDt+yrsiIDg
aVYnAAsk5u4gFT/sDw4hRO4B2hBGAv42gzVPbBXvbQRtsBPNxyQqnGLCQQktxmOPCttbRb6IeHvW
rssD+OoZMpGN69U1OaghX3VnJz1ALvNine7ewhCAelsOtpg2ISrr10ndvgIM/ymjT1opMNuQjKFT
E8Gb6ex6W4MxzwR3vO9i+l+mIaasBfYxIIlP+53aN6dewGd7mXhKA6rtYfazFQPJ4FMcSbzQmZpG
op6MljSKMAmG1wBV5gXO+TfcFZtiCeM/96GdKil3Td4DEiU2MUljFtm/CLyfVAmaXFhVl03KENDN
WEao82o6jDqbijPSKObPpYpb0Xit0vzfzB5SBF5rZYwl9ZRs0p9b1PMWcXRBg/XTZVYslSxumYBB
APlEX/0M9IQLM3mD/Z5V6h5nyn2KoQXPFhiWbH7FIQFDgQmLS+4Bq1xMvzQLAz+y4NkTCFiS0SXR
8EO0YpN3Zfa10q+OmUzc/YH2kjBx6vwPXjNDduroki+Pq/saStqTkNFZtZR2WHN7T1dzGAO/q/Zl
sDQUIuwOz+zyEBkSt6WixkHxtC22HCd2woArxAhrN4oJumHRS+E6PMOwh8ZNFr12TcpQ8TAILsbN
YCEXtspufEP//V52SCKvEK3UAQYszPI0JZvNyFeUSO84YaZjd60ndx82B+YimCO+GjOjLC9xP9QL
+91h0UWbrNHMKAcwAJ6GwRt7gncmeuoQLsAPPwdJd8PceseSNVtgfp+qXq8aSe0roeBo2qx6+lAY
BYSAXuJg9o76V/0p/CkdIjTTI86Vl4og0HdsNThbsljETwk65WCfiu8RNF+b4w5TNgIhuETm1MXv
6gusC7VShdI6w2sZ7s4xcfjgUIQT+/Y3umAp1HxtbN+T9yzqzXzfHLB7YeROhmwXaQ63+lP9c2+Y
sFYEhxv9kJNNNcBjOYCjK7q36LjnYbMmPuPh5QrKOvap8w/nPWfpi3fQqLFH59EPnBmZt4jedDVM
ghQBedNf26hPHSjeVXIdh93DPa5ROZBf6SBAEUHLdNIfVXOwICuuFVaZsUJaWiy2jrCdtibJesPc
WQz47HTNOgGqOZR5JFMNHSOIx4oBG7rWREHIYgKHV9AVfh9h3P6VIlIEFMUnzJ+guhM8z5i1bkQj
23MG1eGCjsARqhAXddgpB80WjzPKQhNNPKG0O5g8uPNRjXT63L6KWpKy5hUPDRZIOHR/jeelsljT
4/tuQunjHXXL1YaM4afzGTICqggsjPWkp+DITYnBTIstKivEwahiMFonswTDHTJ2rOZ8vyOBhASG
6m3Gbu0EnSHugq4wNoQxd885YtGRnoJp9egf6FTXcCfMIT8Z5MvKLAC/xHouOnBlEQ4kU+umP08h
2A5Ok9Cr4NvzApxLn6Xjiw7CZMO0Taxi/9llTHGARs/HvDq3xlakhcfmyLyf8AWwGNsTg3NszlCt
XIaCc/Mf25sjXSWPa+ugWHbG/Ry7iuvYTpXZc5Ce0I2l2MCjd3s8yNL7LhHOsFzGSYzi0WHdnNlf
yKRD/0eU8M/DJPmCkQRqHiTbMYMkFJj6pG1fXYCy4ioGCDDwdeNTE6DS+PfzO24yG+QpBlgF+udw
wq4ZlIxZhO/784JIBMzm4usMexN4td0yeQoqiDZXL0G3oJMcfGIQVUEzYuYqjywnBs5nZzRuAp14
91y2gjk+ddDqsMnYjoNhfnYyIC9Oc8b2we0ulk4Uuworlf3k1J3uVrHCK4rCVbvStrYb8i1hVeAj
YWKBu64P+JjjTzhrTWx2OvjZJgYNSC+4EMnHwqvKHJ2xigHWGmg8ErpfWCUKkxg5qhyUuDlaD5ci
zR4idRnGpd8XqjqsPVvzxtJ3TddTIQHMig1QcvgY2ZwpGo+aOXg36QTvpUNWHUvD4DZn8Ms3x2tH
jsVtWUUSLops6jsP76CwZU5DX1eswIHuAfW+uRJDqwhuzhvvM/cV8jZ9x5ObU7Do/f4DiNWgYsGT
6EWxByPQSny7KQuz8VRn9auS+nJIcWBEbfKx8OnSBi0p+vAhTgTRCiGHuJz0PxrGIxBWONW3Aoqg
JOq7mLCGd1TDDceL+jOFNwAltLAlePNi6kiFZgwWTSp4Bv9CgpgGp8UpO/NGcizYeWOy+yJSrzDv
dr/HjhSvbnytk5spQpcGWNnUTr6avnAcFnHxwV4QC5yE5Q8bHqyuYfl1tS/jCl9gPI/Gwr+xZY9h
L45422Egw/kbZBoFC1t2tNjiRriYVkHVRnxdPokG6Qys44AGHXmE/fibMDrAsjs9Vngd0rpRRLPe
w+hwsAgEhQZp4527M//PtaeHBRbrSP6aHbBqluVZU0CWxzyREg0tjpqGUOAzI3ke3rhkceYwvS+a
kEpJYWc8gqD/RBKBAXvAsYDMiyBNLY2eZPD8kutKDN0pwbhx+R3NGX34/1NZp/MaTzZjzRHOaYQ1
D341OuAea1Vp/mppHMz0IkRn/jBfAhb0B97K7OhiHyVw6If/W7+Wp/Gc7MVlBvSl2OWSsSLMgKZc
bAMjyCosshlTkPZDNo4x/d1qUIoQSLLOg89Fe6QXn+McZkmH8+ilyt0Ut832xPDtNyjJP35tcfpi
ogGRq7W/PwDToEj8S8As7Kg5e9o3dFfY9ORw6qOgEINUnjdsBp9c42ek8ph9bs5DMfEylj+DqeuY
GwjxIfWEfv7CAgoxBiKcrye1MRpCRjHqHB7O98UR3+0v7pSH5r1R7rtWHHZMnBd89qeh8suNMWhj
fMMssKY3qY2KNQUrOhyfIoadjez19jQkXIOcWzz+2bdsm8P7KXoVfS4d419NxkgsaMQ/6PAisBrt
3e99jW2serShyQvIOER4EzMstm9DUqN2rgIWk5q0eSoBGhHyLDCHQqIpTNwEChWGzw3iZNWGqXqL
J/cF2pFPUGYIlYEOAoVjX9po53F3Hf/Ta1Q4oBGdALUFNsHTgshx7N/6FPJnG4v7FOuCjNK9m0yC
DokciHOxKJpo/GKdVC7RdmCkxz8jC71NIjxgs2BwTG85vjnsF/fj9hF9ZRfVqbrrB7UNwnA8PBHR
EdnwyDDIyvbl/TwIOUc/SBhLO/OAo+CcvqFryjc9S6eGIJG7im3sICEggkKvb1gKRq8zQiGGeQTx
yNLkPLwxSMXsFo8wtu6zCxRmbNcSRd81e+odwmKcQRqLpqeP5X1+RjugAFmS7fTPUYq6wu4wNbBJ
5T+X4trwM7ERwD54Qc4s79IS6eAFx1xkrLxtvfEdm7St9zy+lJ81EsrLi93Q4FNF7C2iqjM6xeFE
RL5RXPmKx3kImx5cxocfpIXUcgvNN5Iu5mxtecGDGJcBc3wevzEawMsVLRVtXSqd6ICQ9zJBVmiR
UVlMCbUZDFq7nWaxeoSR+m3iKcPZtOSE6OdjvvBpMqYda95a/v3tab7BVocVIMfGewHVlqBm+i2w
qH9mq+/sl0znMwGAuGmjamM3caVefyTU7EN7XYTcDhg9Kht/wj6wBDw0KHGD6AXhZiUX2Lq5AiZC
FNAPhAgkTPST032JsLJsIvR2WKGSxMtcH4qI+rNAcY97phAaGWZAetrN+IzlBIKG69QdDUr1Atsq
lOeD8cK8/NGCiUl/TnIUSngKD5spIEkQoE2D/9bdnrJEV1wWyixtY+5w56NxNYoA6vdxrYZ4CvBE
qEvE4XtcnjUU/dg7+K+h8xy+Sg3Hy27BBDkf26i2gz76XJT5e7xVVoLW6R1AaNkaOf4u9YpTgI03
unPzLJEouiGeJBrSWmYqoSB2RYjd07kfntGEJbjxsKai/6pMRuomYAQTCfPWzuyRjc/1S/3w+fOU
/B7Xtk/Aa6z660/HFMM598WOGPQBYOjMm8kQT24Z66gixnyEpwSJmV5togZm3XPevXfnxHyu+m59
bulZ8AMrYn5cuRh6aX4x/tkdPYl3IvJmxq6FW6RRT/FRk2c2izDXVvbPHe4zkD9Aiv03qLFMSBvB
yC1pr2i/Y84ttZ/jLfAGOTGlndqEQ/jNxyWdZUxXyfn4CfjrIEwe8k2U7Pe7g9tFZjf7W9xoo5fq
DbnfENUmu4bQDG4EaTEknZzf5SByOt+5GGxAzmO/IQPSIr8R1rG0Gy5ex8Le5dJL5568p02UmZLx
WHHp8GkGfVaiEQgBz66N+m+j7Y5AAkyciBhRq4LXpW+7Go58OXVquhIDgis/HjWcdFaIcvW4yujl
yEjJPMoOETvcqql5xt2WihDl1vAfLrhSxAQ+EaLA8cebbqo7tPBEOAioQjcPIrldBreea8CZdOWT
cR8JThl0fhKW9dp52O686pV0JmalOuRG8EGw2PNfNAVm9IULhQU3j1IflAcJVoYPb57AhwnWNZ/g
/GJ+hRHLKaAqNioivLWhqM5cpJ/T2aG/akCKEydRDFASuqenater8jjX1CCZHT701AqpLIe04rth
pQmMRGfJ2YnA22qCaM2fisDhRV1hsC8bqJoj1LEdvPYJ3OhSeWzlvt7kNX4bY+IRxWp35O9ZIy9H
yIVuvU8AckLOeHN4fuslMff9iHWyJi0UlwYN8gjGRdg//cL6fCN4AkUg+KYzHiMnx770QvtYaFh0
2tDuYX3Vy1cfJdXiyTKL9SVgvOTLQgF3DUP5zE0fq8/EhETBBAUCR5IEpLcQti5yZM3kDigxjM8p
N3PwxWdkH5g6uOgA2MOONW8riv9rFrVnZm0bt91ZSlJEs4nyNXT1XHNAKljtKcTzzhpyTEhR0W8n
oGFWZAGATctsJEbZG2HRM1RtcbUfqASgkWpIhrq9UfejuRDjIGbhPOe9FrjugXv1PmAT28kTHY0u
ahwWnLYQoPjKBy5/130XjnYfzOnqLSmWGlHff2IDCRxC0pAX05s8QMdfIB2TdB+7dzp7qItJIBtX
IcASurRfMXRNTpdhrgzexKLEEjMaCDwZ0e3TxVGhw2yPKnk5GkK2HndsKLc0wxzyuYFUnjqX+SoG
VcSesdEFsGBWzhwmCO1KsmHp4gUWDaQlKrk3CZMF20r0j4kHEuaN8AB/Q9wiBM0eyFhAVxDnR/5d
mF0bJEaY5GFT/rbSE/Zc4R3ZbobCWo4LRkdib1926Q3j/3QVp9aQkNP/9kBApfmiaCCZGJpuUA+c
WFniz3mGT8q1YGU8jAm8vxKS2qelEcMMcmV0KHcvKFSAEPhBn2RVc4x0riSaVZBVLHXozl6z0sFs
OV8ft69VidQxIITnI+GYjfByKXWx2noSbDBzFNNVP6dBAjs46d2RhGiF3h77Aexr74A3U3WRJkgX
B2qusv3crWwK3iM90fTSp8o27GPjmqmsSHi4ocTOnpJ7z2JZMVtP652iXWHWiP7ih9XL+LmT85Fb
3Ot1njxc6dmDDJ2hQnWAS49PRv/OUEVfAAdGG83HipeKm1e2VkeLXFwrt8n2/U4uXQ7P0FfKSKMU
p1nOTtPRSgf1P1OIKCyPkC0RdlOCeZ+yyzezaCqmdMvg5wowod6ekSHWd4y9dXiJkLewqd5iqLQc
9DBzeOTHN6nfuvIz6cxqsszPsuoIstUBXVildM2mGCsDndjd18Xq+oCBnVtEzfwOJRs5eFz/fc3k
R16VG7h4liDNcr+c0wh8mODt1+kTj34whllPQhDKhym4b+/lKdCSbxhoDEt7qG5Auh4pkixLIZnT
NuFtid0tb7fqgk1QHCZAKSEUlScvIWc3Q4x0qIJLVdvlfLDGtBvWlTjCvWjyEQCy9xoCVA+yueb5
CyoiX0lyd9KfJ9usTdtDNvUyG9LBL4+7La3w90Nf/54aI1znXWVZ249AusBApETvsArayx6UXbc9
F4MdRXrBLUD2JIMvmZG1yNUCo2pk7KeGlOFfcktIiRqi6FDG6vR57LFllhMFoz7+ABTY0wRVJZ+L
yIIL1newyzwkkUeDC2kzWLNQNB6b11LyhgtTuhhXM4rLNmWKac8fYpTguUe3Fc/yNMa45Cw/rAJN
HICfEheqyTBTEzTifQ7CJtsU66PFH8FRHJf2mXTG8A8mDXuS09HSrMQr1lC/YD0uoAqyi7fkXO/x
GRUhRKEWt1+UY7N2xo/BLjbTMapj4wkYm1DBMFNHlUBu94hKPIiazwrf4doslV/cHaSFEEZMo9WF
pm4CN4WiNKEzHUI7VDxwNyBAOHoKoeyhyKed8DMCFpCsXTBEcemTsafLDlwvQX9ho4AjOlYwXPnB
Bocp8m330uCegg8+Q3eJcyCxxYuajdoV0p+gD5ZHPr1qseTuCrps4ilweP0CYidbfN3eK8AYHU0Z
v8h4jXd/uZzGTJVTKI1AdztZJ1+CdX8ZCCjY/obfd7ghN0uCfK5P49fyG1LHPjb8qltU+BmWeU57
5oxYgsrQjGDZbknnbIB5AH1VHRdcmDcSUZuIYs2ewGOHwTbDWtYi3vNLegoIPp4K607l5BVC8SR6
zwArHXZa6lk285gkSWo7Sib0CXTGrQV9Gbs+rAJvPjeHrhMZYXqhr6NScoUafXTm3YYaPnvEN1zA
TfbFBi1eAbXVHGNXlRrKpnCUBp/5b5h4dBz5uV3foin+a2PjvWWi5zV+wUElU5NYtuFx5PGk84Qx
eOJxxJ/+3Id47nJLMA3iW/v1eVBoeJmLNRvWIxGT5BLiJR8jxxqcKeET4IdCC2NpbFpwEpiA8DyO
/QI/t7YLXnYPUtaVzEdzAr277w0ve7DwhH75kW4kcbEX4SFnhKthQ/sJUNm1d+DDFmYBW6bjg6ei
G9FGZGBPk7u0R4p0EbpukdbiRnwYCj2zW12/LvMk20BgFbeHboGa/wdkQsc6OMAFKDmQ7MVSA9MJ
Cg5Gy/hXvENyFkG6u91g/ZowrE52uTE8j68z9iU4Jbk9MGlr9YU9Xgs+lgZPFjK012QVD4kS9NWU
etxZbTjLm2TAXG9Ml4QB8F4a6sT9hHmcXlCHyjw83JMSZJZnpjali4jRjmBOFRpag6yeMd+IoWQo
XV5+Hf5s1s+SKbdcuJB0q0Xt22ClwS6C+GR6+2Hpf7OaL/LWFejJ5KJCQ/BSFP3wzBCvEECFX7w+
uR1AL25wkPn5XPOpXj6M6M2jTUwrC856JU4RZs2kn7fHs1avku2XqlO7E6LdSIXAQvD0venTv8Fv
PM7P2J9AXWLFrufXfpWswLsFMogwB5hcCIGjfl7JMONJGn5CD98crJR7METiJSN34srfqF4Jl7z2
1Mv47aYja2S+vWMIl0f08G3oRy4LKBQNECaOZTxG+37hbHWBwl8Y9vBdV6859+0ythDiyXST29Fj
xRz9Skkta8GE4/fH5BhmvGHmJ4OJNzxCQGdBAeZdWg3IImpayiTmgl/CQFTntuvRuZjEamD+Y9I+
bGCNUGNSi9Qgvg5QmL9/rfEFu9+NCvEA822eCgW/Fyq2GOHhoZpoWHnMVG2wsFIDvoJ9ymm6134Y
0vGUx6YVRWU1JACSpVh1ATtU1mAD0xGTBItnssM4r5qDbrxW2tMFw8thSwEMw55v9MnbFoASw1Fv
D5oW//k7BNq6Uzvxa2QPW9hu0xOxfSwMf0HWYLR7cgd//7hNEESxQpcuIEDkz1LYbyFJlclhgljj
55gS/Ao6y/I8Zfu0IVOTmVIC/cGp38vPQEE47R23IvxVvyvWd/N51j5slCCgs8O0pm0AlsKivrGo
V39TXOqTkPxE7KrkX+AKHAnbAJBk8gG0tMBAng+scvCWYwoiTIzTF3sTYDv6GyqMX32co1XyQs8z
U1xR2Kqw9WVOPnJ7ll1pQHSoY4XNIuD07y0ST+y/CMG28zW1cqhvjOUTvJjYiPJ8nR+K+95WyDwa
vY5Y1g9Hfh8WuwTNdALbhrNyWcctay8oGi/ARZmdHbO3n6bWXWD9sZoeiVUQXKlxxPNKCIrBWewF
X45V0yucEh488MlAyDDoWsOY1Udw1Rx6cUz29rQEAAbb94KT7/nLO1CKW4K0THgUGQuHPm55IHfo
t8mb+JoZR7KmPzbCQlpOCmf4wajszCJ6bcsNS3kMzoVQUrApHBI6UetbnXc79UbvShA1RHxqRReo
HZqYtAUA0184MDbgttDZjj/jofMwCbqEgSus1MvRrt0PQIaOabanmMqSbrKdKQsqhsGuNyAlucQo
gFcNemMLxIxr//ASHT1y6EdkPjB0lYIHAJjWl7qeY5PGfqLTyX9vrjT9LybX8OhW/5KYQKtK/cKi
3Om8JDXo03pIzIxBOtcoQktttOboAududjewcjam0fGnMV7mkQafF/pP/DmNrDELmlEkBKy0IV+Y
0AXe69aMrzBsAvwClgQ/c6SdknBoGF0y6r6ziJsCoRFu4Ox9ij7bFgRNpR4R1sFwGr3mvYlxCKfS
Gfc0PnTGUposgz+Wk4snekd7xN7Jb38Be7DagncMBALUw5bLWR9eqzy6b8ZDkFnmwbPH0xHYiRhX
I7fp3k0s05jOOcVZ118uH+PFrWIBZSL8sr3VRgjQkuts5si60n3cGJakJ/s50X6DJW4gY7HBUfx0
mR/ij+n/NPptAzycmJOfyntFU1vJddTeHCP6l9W1sHqwylaxxuI+vHbgxiglsJlyss0o1k7Z/Eis
w7x2OOoj9tjz6U8bYj2yY11z9FktyjpBOBnkqb/c+dR66F3YbNuEALAXgGU5rwKNXpGueg2Fnw3p
v7NmL5vTLe4/HLngeh+obDAhEtD17cuBxJ1as+usm4nuFzd5NCynx/K11BBVzsu4IKgE7If4ufDE
nrjbclO5pR+X5sqvfmCJPq1DxJ78zXXJ2PPnc0zO1499iQrZR8Los3ceh+3fA/FQYiLymUV1jDIB
VwyC31iwrA6kLjgqpl4BL/7tV3Uk/N+SK4gya+EG1Y+0YOW1Vm27yI3WY8QJ6y0JK838MnzLNcZJ
AnAxjNYp5/4B2Q40cggxUJ10E5cHu/E+Hp01/1O2cP2yFfxjZtPoy6KbY4p+XttMo7fbRJDdTW3R
uEB2x0iOsDv4Zc0Z0B2SAlEELZO4y1Sdxwh5VgK0RQymfHVfOjeXu8r70M8agGYaLlBYrH87jNZr
kiQHKEyAeN1HS9aXCGOwwcUiY1Gmxtvgd+mmOk7e6uIN30Gb5fhKkyqvLzt+gQ+NnALNe3d08AqH
jsiCniyGSNolNKr54CxGnhMoZShJMyza0QA1u8pBP7D9mxiiLaPQouOFgmNP9XxTmsgW2gsUwcmq
s3jfPpjcWdIq2/r3bX0RMmO6ySGf+x0qcDs5N1i9effTyCtZv3Q/rZWdPsgudXyiOKTx81rTfhwX
Vrt+L6oASxnazeP64Tz+PvHLt+HexfVuhu1sBz6MNGo60cEjWv+Mb4kCt5aKFrDi1+GzC3Pojots
q+DnXkqOchAsAQkEOSkDU4nYks0DwKnXkTfspNmdtw/G5YEFPPTMGXOPd36sv25jQ4WpHfDoJ27e
qJnb2RIXFePfqe0iEMCkyeHyOaBGPPMxAMcvo9QOVVTcgRElbv1XrCvXGwh0z5mwuLvyqoXuPvDh
cc+9ZrMvFs9fi0xBkKInUZ4jE5aL9R1CQvIVft4QgeOsxycAD3Uo0YAwx7WGYzG2b/KMmLI7+DWm
gE6FlSa+USZ6UiLlBoh03bPoerHiXd1Xwp5q3vuQ5tXfKodOb4xb8+0gxSYCwKwccfFhKRjdXGhm
sOCoYRAFkDZ6IuFOb6gCO0y9laDR/7KIbyLtYQBBDIUUlHHkWRnsBIwX4zxI7WL3RuWU2oMzNH2K
I7Sz228OL2KjQuZ6rzKD3Kc5Y/3IbH+n9hvKYWHVC8Eod5+ZLkKXuN6CD0kLXvUnB6gd9yK7mc/s
vYM8mx5QNqV8lJ1GCe91A820Bd7gQBjyuKimFhvMfWthjxyrtdsF/IzXFfWQ99B1SqSe0x0R7bV5
+6ldw/5DzuT0nhCNTHJ8SADI48dcip7z/g8T27+bi6sEDAxCYizidOYaLnq+9jtaVqZiW9FRmJ2h
5MPlRQpzQ7kTvbfwiz5/xz9mFjZ3aK7+o+m8thRl1jB8Ra6FiIRTMkbE0K0nLjOIKKCSrn4/1bP/
NTM9tgEQiqovvIGAJZtBDEWy7qmjTWVjTAbWmAogUUn4oEsKhtGtjnq8IdEnZvb6zwCMPMmfTK9n
JK3jFyaGlHQ54hwHOVD3m33uElek2MtyR5PItLbhPvneqGXjsHABmNWfwgtLf1QkOKnmWSUaEzS9
5uq6h1TnOF4Auxg/EYiAIK6Y8csF2oFsEwty30lfo28SqIvsNe4Upx2avZvz5efH+6AnaOZb8OPt
Z1I/WEYisnCi8CEYCgYC1rZDxi7coGeEcjVip1Ao6XmRTlbYVNxPiGjfN7iXU6cEqE6hlwkHdq0U
ldWsYAVALWF2e8yKac1KARJsAK/fu+cK1kmemAnPwC4zKuRWeR6Onzb1/znQKVoTNCWOc2ICOh2i
fC5k6iUqaUd8fFfSoY9u0qbEDOnusv2hWXcj7TjADVoINq7RY5p6DYVfQJhoa1s01Wi+ZTglpzP6
iygJJ1OATqBVwIjyTSBjcR+Kz5FpIA9sRgYJq8n05FU+ZWEan8jgInvpI/uYgIYkWT/SSihGlFBn
rG/3EBIKNe6VdAGv8FhSA+bLckGz7zzSexcNP2ShgIuCtiifYzv4cvUQHvTIk6BfdTaHwN7M6IF8
eNsLEECjevAZZ4rNgu9AxY0Hc5nZZ6oDoK0tKaRIKigX5UzbYLy2YsVPCaRE6cCmYK+c4gMWJWCe
Qf4uC9qSBAt9SnLYXBQgepNQ8whcRtK2GqMtDE2MxAeINd2pUFmBa3qAHomhh8PpgM4/bQDGveiV
9WnBMJe0O1CKSJXtpzahS3tlIN7w1MD34zUuNHOAj6GlzqBIGTQGqDKQ/wMrGHdusumBZEIIqTXn
MtBXE3Enzb0tci6CDzoMxuAEna16pJVEpVhQ+gPU815oFisDUDJ2z5pEPUqmiM8j1V4EZGwLUO7l
VQQrlwRVQCD6d6v4BjW3AY4av6yeEMPJZtEOnONehU0IqEEszqmDsD3QUnN9ngCsJO25ZqWPZc5s
H349lZp1hXOUvnlTBBu6n2XM3qm8kxBINDgmxW/rWiB2QpkszophvdmdpwrF08onhsQwh5pYS42z
RHRqvp/3RqDnBa7o7siTeqJ54KIjesGMTXn0QKsDqIg5lmhBSNP866w4PZN7gLgT8VfAWVORyPOo
JOwtBGM0eD3G8kEMZ7jZ6D0tpjSZaY6g9d/ztcJu5jKL5Y3aLFB283tEmArV1suDLglMSFDfILNx
KlBRPTV1WC4DZjjVac3xQp61Ix00qI7hH920c8k07V8HAaiR5Pge5/DEnWpLZEv4tvYQ6UXc9k42
Z1NGYWjn6Qrsto48DJqrczGqOpvOLV7t9kMmVIFe8N3RfAOJugR1zJ29S9bxdb/UaN5QccT/srXu
V9xO6ZL9UE9xAVnSDkdAD2VqOo0m3gIK8KpbGJPOty7VbhCDID4mgBb3S6gDc1KN/oKSs2onwSuQ
zRq4HffEumdDAXBZPWbGRjc1AfTOFnST1/Kl8UM6gYfPgkbyGgtFgZn6WDTCqLmY+bTyVLee3MJ2
dSdKfc5vC3WFWAD+A6s553wxoKN6jTFYp1/q0mQFunLU/HcEG5yAA6QRIn2qA4nd+dUJ0X0dgX+7
oV30meTbysYWDgLI7Qo+dtNbtiN6UcAAOz8liaVob9Oyzef91Q2MEryndFmt65935Z7R5Vl+7Bz+
b8v87YHET1hAN3JpQnIacz++RXjQWwHmJeFmBWEWkyxiOLa00L15TX+lXXPfI89NPAqueV7UDrk6
O2QG04TbGad+OGY2WxSeu5Jq+rDACUfApPIqpBXUgCoxPQTdEbamBBB+mdEI8WQCcSHtDDHtNQGv
+MLvFjUtI6K08BMftTVSECeJaeij447CyhBkwcDrOt9Dw26reSBKm816K9vpGQC5kxsW2LfnrASr
CUbjzLJP7IXAtPPozNf5c0BbyPCNOCCNPXRvF/HAe0eD7C3Seqw7uih2iTOJvGip++rGwAb5PteD
waydY3QFz039VV2ObzavVvI1Pbx05JlNHJWiWvhfvuafBUTteLd3Yq8J8fOAgfpwaW6+IBGMusp8
busdftHzDB9PvjnpjuQgjAqMW7kChTugkmL33d5vDrR1ouEoHbNciMBwjthrpGD6LV+1E/d4/A5I
fRq7m8Cn/IVMe2M+9VXYMVuxAoHRkbkM0EKBhU8A5iiUJV26Lh+BMtFGlEM/6LGZ9ztOXnlJ27NA
M+MvQzo9zTDuOdmq6AV1zaTBkk4a0vcN6dhJZgvMGALPVOhH10Gf7Obueah7JeuQuLw6AoJAnz5b
f46MyfiN85gN7YWf+Y8ehp+jiqh+IxZSL2Jx8hCFQDJgH7bk6jDXEWTHyMBD8ALpivhIVYHCNMih
O7ICIHCR+j8OGI1kaczhYVuL7kG2RsgYXrzO1OVlX6Q2yAlMIGMgS5EOcmILx3OySZrowROVgXRH
u580jA2yWq2h2YiE9nOkaqHkJpoomAZxQpivMQ+lSU6LvhgZP4xldJfXvIu1hnfdpupZgv/kY8vW
WwtS0aI8fMHpuUkCNh59DtY/uqWvHebICDY3Yw/FmNm3Nu/gYmG/YwGFmicsyr0ED2J/BILK1PSB
DUZVZI6cWj6019K4WOajdpWGzFsGtW0ZR56OLAlrQQSuHKIFDDRExjAYU2snQaS/AmbHsKFhiGR8
i+0Epia1Gas7mTgMEBVQ9ZdPZqHWi6/yA3ALA8D9MERR5XYLqO+91uQ+ZAFade37XXM29hb+zN+q
nN7huUAlQRUKCkUN6IhuxnBM4ESX/0tAg2WeAErQG77AYKihfsJgyLKR2v8t+lBmK2OkdSi6JzTd
FAkKCGNOH/6k91uQ3IVZ13Co4l1Zmrfcust7OsLjRtk7/Z48fkk16VFzyr6ZK70Vc5gyWZZ0GYcv
tCcTOiht3d98xt/vR7MKPV7G/fT4RmvnDqirN5Ds4u2X++c5KZERQYX7bXATvfLpTQXxmjzcslOB
W5YV7tqgmd6nvAcJU/2w3tbJYNE8tGsKpV/IkxKWPVT8cpp0OE6HRZAONgaae3oNfLnu/1Dneu4h
spd/4HityxdDcqB3elGewgPkSR34uZKpMuRJPJfAhBSVQa1XNHReslPl73mFpcMgre150zX+0Jcy
qMgGAvBVb7xvERNGdkl+nPYdENaeZJcvjWNKs8hQNRNa0FNxu0870QW8kbDpfnpVu37Ss5HrdbJv
OVWLHEcYZLwg6eKTVAZST//tRXkfvvSqzCjWDjtfqYaEm2o0NJqg97whAlFrq329zArMRpG0Osaz
tFNAY+1hdFFJGjx1N7199+YQMMitxQmJrqmadkCXqYw9If5+5fl32rtxuwy1OeYDud8mDGlprSNz
LcstPm7FgMI/2lKZBAdCfT37NnLDq+KtrvqtBhOi30F/yMvUFRvXk9atSvWQiHaGBKLzW/8UzwQS
fuLdK8nvn9u0bypFczWqcpbe9pPXd5120wfK6jXCJo/hc/Z9YmRWG+Nh84KZbryx8Uv6DF+67w2M
tGFFZbkGdaTRNlRdqo05LSLkplXZg4LcTPoAQ2TyaVOi2Er8BLV6058wmfcn/PqprOoMqeSxHdD/
mmloTaH6AEghM5+SywrwCRXE++hnsQzlLA3KwwfbQUSxUjcFRYkOKT6zDKl3x+SD4wIWWH14xsiY
IY1rUs+NXhELhT76RiV5DsJtmVU0du83PvN0OaEJRAcRk5yPI12pMPRGLPxEtZo8eSA0AZpl8x3d
7Mxtl8r44SD5ALcSku1y6PW8waE+Q4QAMjFDfQMpIR86RuMBUN4MgAjhNAZPlkbsuZx9VwPKhtQP
z0WgLUCSPw8aFYDTljiWwkt1giTt9LZfNJKk0RtQuFDzsUVWF3sVG0WjknLy9rMXZ3OYWT2wOoh4
ftz24wKKfqFj6wJ6dBq7dlCKDprgHd38JnicmW9mpN3Uxtqr7g1+k1kFn3lgUkb4oQMASqdvf+bv
HYynHekiTRGCFoApoI2B2C9Y1vAtAH9HIENGCaSOpijwlRIAJQhX6qm0pR/LPqYspGgXIVqKGjg1
bpDONWtG853RE8nWCH4zKwLJxQGAwH6lUhzZMe2wRsZViGgOkW7KAoDBMy4P6NfAL3hMmVbJM8mS
9ZuPdH8PLRbcZjA6Qs0I2Rp6OfStmjFVAkCCveglMPEmmFuw7Q0rBmniHaUb0L4CfoIb4FEImOPB
OrTR72dHbB/7CYIZln3oUOBy0ZBD1BId8x9gvTdEcPliu+KCMDrL0aiBYuCCShSYahoyoB+Iw6Ha
omHXtzCEwBVvyzd/kxJhKXujeSd8lzl+YsAGiMHQA1tIsJ4hx0iSA0C5csmDecz5gePJO7N11KPw
bt9EvJAfSVQxG6RiztTwwO0aSFUJPWCMpkiza2a3bRxVV2zAaDH5GdrxlU1K8BUmBaxzhMugNl+L
wU82EgeBfBgNOLSwCaupieNawOEYxqoGJFD2jxhkaMbq02xe6Qa9M2EJQUjVrD5DqkmAqvdbnn3f
lnw9jtsYHHRJzNonMGwyWxDk3hQ+BIOfqwbc+KgJ0fgRKT4RLmru0JhB8HAITTZleaFj/cU3AVZv
nVLEevmo7z97VlpqTq0Cayf4/yPJ9Y+cMThjvNbHaoX1iiEqIQ+oT9iTyjTSqVP+treATp4EAxhA
b+xjMVApfiwflTpoMeDhC40hQzgDPwF6iu3BEq5rR6xA7RbxhcUbaUwHf4FLSf5CnARWvHaBXYBZ
p4mTUx6S3bvKzILKJutQkBAhNbDx7i4RP3i3MY0yFVdk+rtPFFdhiwIsgYE77cBP1OJ5DpuJvALi
LoCmd4p6At8WUDNogLbj6QHwFVw+8LALm5Byl0/iXYCzAXvgSNkV+ITBj4zeoOHGuBOq3o37fiBo
IBypQvd+3U7zuR77bEXFBZdjX3/JO0DMX9KdCjsFhSs4ho3fISO8lEA8I2HCbY9wtBgahMIWw+zV
LlQAKBQuUycduA2hnkCoDsblXIIMDbMDR5c4yPFU10IOW8cIAnozAQ8oXxosHFQcsEF+vVVQWjw1
d4GC5hJSh6ju2Q3tBuTUe7bxk8QIM43y+durapfOP+9H8rAFB4iX0Dg1HEKktkFgOTDwnaO57+U9
iDVUS1yefrw9GA/qxUCbQTd7dXhHE6JxSpQWcpst5F90Y0YcQKVijjzhyJm79DoQXxxsHQr2GAUy
L+ERPsMgRwlLzdTgKNEJwbESKY7T3v3Aon90GyN7ONIi3dAgzETngZUkYQXS7aeCFidoLLwbUF+2
2l2P00WzffqiQK8gbcekhbovNhNMrBZ02M/AaeIJP6m65VTLJVe/KJd2R9/8eQMxuql39N1B6YBU
0SlAsv40joTJIVCyC+gPvukgwV4eOxhvEKMmaz36M3EbgGjoHFkm+3NVyGF7tONcjAlgx/xKowQb
YH0BmeX3NetPkjHd40UHzJfRg+VraX+2FPwLFEMdHzrebQl48HUcnhUKhonb5g75b8JwXxTzzC0B
WZsaUhEwMnsgbrAk38/y9ZelY95NyynlzvanJhM6ov7jG6ERllN53HjYJ8AkZG+T2vr6mw6beEo2
96AeUeuG5gtI0UPOEr8acScwLlmDTgirPc0nDKLbuLMRnsf1iAyNuuLpDkAYz5DhpJ5BG1ILUz20
jjJCs89pXH0hPOR1T9SB+mNiQq9PrgqJfpZMgaTMcOBYaHSXYvf+Q094SA2vH8l4/IE9onyyR8tN
xKfIpUmwQ5ibkaM30V/gHsMfjHuRe7SDXoPJ5c01cDpCtXQkQWj+Cg0hSFepZoHCB2alMzHK0b2w
78hSJeACredWBaVaOmQpHEHFFYLCuySolxY7yjSVhI02XW03dkFT0MwtcAOM+e6spFETIG8b6iPU
4hzWQaYtuswvi84rSjx4Adn6CKIxEChmnBooRIysDH6y+CxS47t5oDSEu6EaotQKTTCzyQr9V/jw
ScrOym8cQfVOwv3yBO9r+phlIbIp4Cb9ARpHQ+/nNLnB2fBX7nTvMQXT//1gcA27wyEwp3znol5d
EgD+6TwkHic2xVqEohoFvc8onsFsZL/NqI8+HCaw1PWgNOSIx46/bnltz9Rp5sYUFoXXebhjY009
Qp/CONzoQWEtfSCbUU/yCQUrFbUP2ucVmeMDSvMALjYEcYs3FOwCxV0Un13QBK/gx8sPWajP2RuI
0OnexwtwTS1oRJB4/PzgdWgr2/Kn9xae6ula3O8DT5k3C5pb2MwAhnQFFSRSgifrC1m1UHFUzddK
NS/YmbASH9MdTCD0GdQQYFayBh3p3tbUaH7u8z3mSYJH2TjU3KfCwXe/BAzBcYHbhRG8+gk64rX+
BCqXiRrbNJv0pifYoSvMtBG3o85KiSZAEoajB9ppweBCxFDd4qoYKBDu7kuqCvB8SJ96Zuf30Ybj
bt0ml5z1hMaT9TE7yAbmHsUDEPNH3aPKNQLk5ZAd8X3VEC88atpAcu7W5/g8wmbRHRJmbjt62Ix6
Yh06eccuGu6+J6qV5VrdHAcTuHkrw22kSSmUS6h/wd3wX7sKggjsCmK7HSUvYhDth0b5B1G7xs+o
WaJmej8h6VXj7vCwPueMXsUbvtgoRVlyj/oyEZx5h8x6/W5e0ec8dMuJsQQqpyyAkGloc4TDiTZm
TYT3n97P7AzUGT0UbPqQEnqiNWCCroabzh3aEoiwNhxpHiEf3mHW9r0gxkpYi1QI5wvFHerhQ+R+
Jhp1JQn60KTBu4Dm6ba/Q4myGFjb68jsTA9LePrIpf0GT6g4DeBdoTPPQqOOdbUCmuvWoBZp68Dn
Smx6ixVaMnS6IDxSI0IkdIYGFaEUqnzVthuA50RKxe5T4qdPxRT8CRYJagEJMl8fxJyYdZUIXRvs
Ao9D5idgsJ0JZ06ION0Yk9Prlcq+2+L3HcjT4SqjLLJOKpe5eAhj54LVEsqKJiWRLV2sF2vLDmQD
nU5ZIpeaSPQLF+CtL+Xi9vbgvspccLpKHBGUTbrLENPuguaLinS2TJcKGNShXXLtQHssKYGqUQJc
Jejo7AUPVHlgTHBHf21RI84EzO1x+f7c18p7jLz0IGhCNLKmn49Xo9RD82P0+K3xaVvK9CC2GeW/
62CJ7czdwrc46gWtP9jeuJr0g/kFEV5Ps9FmcD6Twal0R+SCmz7KNx+0sUjLPPBFlMish9fbDrcq
0wnsn8AAjnvH/srC1WN7h5uXOYPSQaoYkTF0qQxgKKAeNU+hxogP1TKlQPU1ZSQ1H6MhkohfCwVc
cmcdZJgjA2CElFDa/OXBu3XaO9Ztbgb+8OngxSTQMbHo1vM5xmnaOQhz9wZwpm0VsELPuYGeQyXs
DQBcgA/7N1wYTbXnGLFDLorAuGGyDXYpWUVmq7rVxz5iVU4K1K+QrXNVr+KdnOJDM4nPzxW/NZQ1
WEFpHLFJ5N1xbUcF0kpmxYHH38PzXG9E7ef0QawViZsndlH0BujIocnhPjMMOsBT2jm2EFiR47p5
fncOHABe3wNyAreeWMPYqTuH1JnGG+LQE3R9WjYS0U4hdQa5TrMaGBJzKWKSA0sBoZktcRl6bai+
gswZut8rEKoc9zokm35hmgLmhDXf24LBfl5K8hz3q5ufBVYp2bL+GdrKLj/pi9I1KFXYQ4BSMNV+
hhTyrBaBxqEpUf0vgwbtrNXNwIaE5MkuOBBsL4jADAw0vA4tAOrDv9Xp7YC6g1UGU9XnnJBJv2RP
HPbbz1QXTZsYv/TOZWvyY0QkOOHLJFShyLg39YYrVG94pkS3gfo0TuOd1Wvd9koMEzuATd9Dd/rC
8fokxoRuKUPe5+cAVEtHb2hNZLT70zlyaOsavvPFCLVQOzMrPC7psgRsLG5L7knUQ9Zk+i44QXTR
6Dmwgu6v+ibbJaN2CiwbaxbrvSaWhENGeAESFliTuob9g9bJfvMFMRoNcH05U9N6b2BTjHrj4Xy/
IGulBz+080nJ1UKO5ErXkLprgYivuqFUk6/2Xkx3fAwQDo3aYpqj+kLLBAJguwNangAkol8Pehn8
YDNprWYOvdt5ht0q9ekQi06Zo/2Cp7XTsUK+saA8ozOEAmU0bX51R+ZnR2XIAB9L/85THRpuc/tI
od2GnGqynlrqgqKEg6iXA23RUoU0lNkbt9Y4NpcCKHHk3LmJk+G8CL4LG77Hshf1gAZc6GwCYiJE
TFm6cCmG68wN4WggM3MEKQ/Uk9Kh2a1wbaIH+XVwgn9jrE47f6tu+vYrgvVNKFXOvy+BIyaoxhCJ
Bjpg7W0ukBl0G+7b9sBYZ+gwMIpDcYjDe9j8ysAz5o3P0pkQcd0I3lhAbOzjwTD1bfbvQtOhX0UT
GOVRWH70MqqgmSBhTLmdARxMiVatdPf2+AOmXPOJoez9FGUS5oCOYYu0EpAaJvsluNOYWjUQNFZz
2noNZcHmXM2hHa478/IA+WdsqOzTTfFyIZhrdot0cvMAUlo6mDINvBlUKkcn+iqdC3JMfjal+5H/
1EQzayDi9u0CYEL0+xu4HnSdmFDhBaCRdAR2C34gdpPFnYAUUBwsqoeQE6BPQDYOPpwkeTD+To3j
w0VmjT5X7ZH+Df16iomGR2di/VkiNAAG+b0ALgu2tNxmcFX6q+qccC9tmYJnHVcoN7HfqcJmVf9V
Afv0CQrC+D4XgSFYg7yTqUOtRBHxSQ4kimL5mZrmTXJSkrAtQ1XdYAHWHnSVkAZJKj9f0V9/ouzD
UjjhFnM3NcMuAU/GupLbOjh1VNt29S5dJAuEkgTsmaISOuzcCSjCm7ApE/P3y2GLMUxbapLDGyhG
1I9AJNVObWmISu2A3xKjNUQrjcswDqHczzNHtsCiYBF/82NWQMzu/If38muLXqPf2eO3L4pwedBN
FKdeEwiOEeSiT/z0wKrZdcSpHkGih1lzh1DzEJLVi3LoIkCbH6AgIvdGUTHsobr4PBSrPIKXFNwj
6tusxCQcP7dJ49xW6aq6vt3+bECPj+jhQiUlonvU0l+nWre3CBgpk1HPSpixgHaQY1tYRDSC+/4G
OHUUqgXTPxYKWQUJOKl1yro7B3Ucm6Rg1bI5tzNadxDeSH52VJcoeQGWw9YJ/ghFA7JykloIcDXS
LNQBGPBDuII2WVCceEMEm9LD/FUg0g6koJrsF28Wsk+gHGQkZ7fFDLSV0zN/a/NXZr+khsno0o2o
9omm9oLyxH4zFP5LdoKA181DpcQ4DKYDzL/TEe9gWvu6NeLhAkr5wVHNLiblQRInrw8+IUrOz6hz
mqs+p2riSm5MPgTzU7JRpwqlCUPvlBO8UsMKKgRZBofGexG5RVi/ovWIZBQLusMUMCmR57Hu45xF
9hCjbwIcJgJ6jBfLHJIkdmRZbPMA/xaC8ono01/fvxQcEJxADuRE0/bVulCYWrIdFuTD85piQMir
zJrrl+KQ+dDgRR229o0zxPYHuEJiY5ZVNPLM54jzbaLNhXquJCJmY/6cULe3KTa58ZhCtS2fcrCf
+Hbk0+8v/LZqSFqSBHXYbhPFftMYyz0AoeBlBukU/FQLOkr2USIATRLeibFA+9Hau6hbI8KTPbzs
t58jZVdib+g5EDEgCd4mwDtwWw6RDtHDE108h2THVH+RjGov+3ikGQsDbDrrp5kggVyS/6IIqpNS
PkK3DCElThlytdcn5NNRdZWZ9Um02Ae0DBISLv+OqZdeDozq+/IGIn9PNGfdl9itisG36453hpMJ
X4VCDzkMaRGFyGxX9uANML0JUQ1KckdAVtki3X0vwCveudu23pvZkeRieEwXwx/eQ/WRchFelTWA
B9R5CijgNS1iwQun0Y8aBYU3XBT4mRowkHHdcdCqoBSg5C4rdg+UsMABsFse1swiLK9QtTD8Qt47
pQyXE/6AwFjDd8n3Lv3uYsFN856+FtDwhmZRWsx6iGqlknVkrYYNzS3XXwHRXFPv4ht0E5KvNSeI
O46kB1o1dByK/OkhIxZQRtImGUPFAGNALmpHd5QKmrVL+AeZyUdutZpmtkU+osxe/tePASp+3I8r
HkvHxvuG/U0GUMfNQfv1XKqrNgVREy1aO74g/hNfUAQ/DhDIoMA8Gji9KxL/r8RB2lUBv/q0Y4yl
KqSuZNm8bfGtaPBIEmASYwc5xPsGjZfvsDecv4+onwvYDFjXX5ZbejHEyllEe4OIjdBWQ1SInYbd
7/sqecZEC8+kI8/REL79w9GAh5P9nfNIEXAHNbZpy5uxBOfH7D9GWmHdzsh2U9Y3M+DlpNV9UjnQ
zY1NEEmod8PkAZ4OIIQaujeB//WxJVpgSqoQdjvtoQBP0F2DgkwCcQFhqF9y0n2iI5bqsBFg2xYR
VZR9GMO6bqPmyWnsXF3wKFHGpKIHeqeHOPHNotqJqJtCZoY+3kxEYPRS/2qiRHjU+xpwzOg17IAN
Nsh6pa7creAC7Tf3r98RGEML6tZEZ99yBiDmPrD5CQecNZRVj6LfHpeNxKFzG2+pMb2hRsewWGx6
XSmxAcH7ScjDgXWJL6juFj9kfYSl1d0s4EXu5MVemAEaNxs59c+f7yyeWsnhGWQHJIkI8tuNcgWn
Cs6iENkApVCISLSTPNWjXsM8nFrRE64BstIM/7tLhTr4UqaJBfu/AlAXoy7B/69RPWVhOFJGi8oA
xR0aHemIuwRDbuCjubCGV8lFw9vF4AT2DknQWMySBTDD/WroADjbvJkmIOeqfXuIKOoVu2+SkBXG
KgL6VyH8+7Ip3JFeIHQECIbUlK6IWN4MSoTUucgvGDpQpHKXwjZ/3zsWFGrKqE4Tpi7bC4ELlVia
95RfpYumm1zOEfVnlMAfXp9qJzF6nzoX9SViG8p+NGL4TLOkHxZSwKUCPKyoDhOJtrPMQWgoD5Mx
dCLJEu5kXBEakNaKajKXiawuibhKzIjQLsEXWRoKDmMdOh1qhCArVuqM1GmtMDfF5loe131Lj2D0
up/JM3zP8HVhBM4V0hnxkA4ckr8kOOSDdvdDrc6jP7cjlCYUQzpnVK/j5d3tHQu+z4VW3z4ELwED
DOKCw6zDHcjSfxudqF1Nb8HbvoUijnxAw8nmUJTCOzcWBTvO2E+24NR2x/dl8NMcSXk9BNx3tKOa
IzRjAsXSozcIs5jZmqUhnnNFJAqQwTBKKB7g3ySlyGbYJzTd3L7zWu1P1eaujTMk2bVTjI/FCPY1
7QogZ6fk97vMNUsGWtt53yUmnuAn6LbtZPsdOEmYYRNwz61qlxb2O2xmrzAJHzPD288HIFlN+EoZ
rl8mSEnpPECOlK7biuIX5AEdjAu80VzUV2kRJjv4yjdImBdQ5Zru0oBUw/JYHvfuV3C1mUe8xwaX
R4OIxdn2774GyRwxOlHqk4MLddxfuDfqrhu/gAQCoSP/kyKc6VHTKjBb0AGYe7RZkUZBbYQlgeCa
Pi6LHLEjGSDgP6h1zPP116Z/UazFzEDK8ESuz1ox57PE1ZdC1Mkpu3EZH/N6Te0Npsf8vX57t8XJ
BIrssgT89gw0XlyZhtTxk1oyXUzCA5lVAaECWjRU6uic0Aga5L6EEKDHkvUmp6ED1xPvpruTcYq4
BW00qQjrWSjplJUjLIj9wkrMKXnATpqCiQCSiIratFqRm1OUJ60WnYZDvSao7LDEBo4H4SF1YKAs
buLU9pySNITnhKF55tVeOoLUN8cXGwWZnuBjQBfEbsYAndhwl5eb7SvQvCToos6jnAHhOvr8Lf80
VDHdwh4RJlK9ZjGHeaQRAIyITzV/D+58kgIb4eAfKEKCiCafoPV9PxWglKUgboXhy/Rz5EqTdiFg
5Z/q35p6EGLiJqFNF2FFsox/1HMvdvPj/kxRx1V+h5o98D4jzlxuwmDoKQj93NijBm3Tpb1Ef7nQ
wQH1f1TE1+BpTt+aRSjdH5PA5cgFq+Nuiriss4UAtqS+GSFnAP7iQ0bBFcGY1aJH+phHHDYzlmj5
4fGpWsWCYPy7U9bNUvvhCgHhZqvYoFUE2vSeqItTTiC7JpPDHmXEJFxu8bgE8EojexH/igUKhZKo
Akx3d79eNUcpojrDE5U3N2JBSMtn47cMmQYc6JqSzZQHlXKwxyrWTQzb6KElCJ2Qfih9xvGxDyus
C44C5M9jwAlIPovRoIhiAqNA/KYf/n5uBuwTQWgwaGLE1DOqZDwS/2vukQabn/pwjaA4wpUgS3DF
L5jl/r0rhobx92m2UJFQKX+/i9dukBfhhEds2ZpDguQphTeJl2j180hsXrz4b3cxGxabFR/o/T2L
hxv/pz7PihRcJGV/fzjtiBzCbTgeqS1wW7gc5lFz/73eM+fHZsW3nlNa5qblZVGMSH3xNhrv2POK
nzC4Nl9xBFXAflFLPuDH5jYBYNUZIO5xeS7Pz+2/l8FCYpDNl0logA15sQpu49T/7ycvgUoasRGa
en55hgRL+4UCVsB5U4G/KpuGnaTUFu4Dlh9cKMG2gXsAREkN05EcCiiksR19owGKBEOXztTfT5Da
7Prm70cJe/uwE/GPJqN4QzP5AC6hteq3Bw7MF48I01DJfZzFcx8+mPgcLu/9b6P8D084gcm8vyrW
lFIbzux5yMFjyDl6RYRi7aEmiuA8UJn6wN5Dm50diZ19AjYvntrzJHCufw+L2c3nY/sRPwjb/jb1
CJtJMSsr6DWDv/0XM15NnrY4FuLIZpJFxezfHzx6Z88Q3YDwhp/QJI3Y/SMsVzwEmyh7D14rZtRs
OmiezeQBZpVjeYZUb1CN563PkIV1P3qEGCTPOOgdz4rd85GJztMvHon/9VExo4Z0PxsUkiYG5T1E
8LmpezwqzJ2AnNPPD8XPzt7J1txAzUBnBUf2ADS0TMkTpWz+DcRM4AIRXomfrZNFMDq5euKritcl
rukzRIZ78+/d3wMmYLwiSqbiNVrV/946ZFNlIF4UG+USiO2LvYgt/3tSfG7o0pwR7xBPMQA88Tnx
ViC1PmerXJUQJbn6e8733rtz9cug3TAaAHzxUAyNTpRT/70itqNe9x7XEYZ3GdQH9Xo/8wlHbKMM
xAfuZ7En8U7oVsEjRK36b3wRqRweZ0HTFe8Sz+29+qCPykC//vu0eG4gMzb+fUAM0TLgqoh3s7l/
HxWv8hFGc8nrYMQYrOK3+7kBRCNe/fd58dyA2B0s4xng1eMs8a10CAziOMSAFG8ccAtzHrgHxO/i
mfYgRr24afRry/GK+0DcOtjnUT8Xl0EY3pOydRNGNLR9YI7hK3ryD6xaWNMdDjXgXfjMkPURHRLJ
v6L+BMnyVcEbPiuUzKL37D2rqUZGt3Ee5gR9OFPzZEELke+/6k+495nMwMfxkf6kDMX75ANYMUB2
7+g7kzdlWPA/U5HYDFNVMgZIxzuZZ/sTZoHUn4OOYRIkfEOv4AuFHUU95l+qcOKBmMzEpEbEyx/6
zfyDEjUjH6b7/I1w6XVSHwSfQyWWz0ft7BuRc/CyTFRcRw3dw9hKxuyQX9gFcHK2mglWHCXv3HpC
vkW9hQkL3KiDWCfSGplfsxGDw+ivAM2LXYo/4l3syKWASG9uKbMehJor+pOay7ynb/SNxgQrNkfd
7e9pNstKvvr3eYQu6ojd/NuO4uw3mX9kntc5ElTL+FsjIYGmBX+QkfMga7Ms8RxQgF9QG8IulCPX
fLEBsQ/9UHuDicbxojoS6Ejg/3v+3/cQa4k0FQefc9gZRyw2+e8d4p3iMTCzTcrj1C+3TN90p1dN
wMY46fpGPG1Q72oQH+XciPNMUvFvofqE4mS2KOgoDkoKznchtDoh+XeTo3hOsXJoTLw0sPXDXFzM
F0sN10m8+d9Pmeu4R6HD4RIIRvOAUuTf2QERDChzT/4acm7Iaf5Oeeb3V5x5MTjEkQsrKnGgYhz8
O9eMFprqf0NErIXiqsh/b6gCsT6KL6BBQxMDSbyiHP5+p4PPg2QshiFHrrk5J+Lfe8jBWeDE76Bs
KCb26UbQh+DEi0HXZ5V9bkWHAjuUjdi6+PfcoqhFSvRvPW5Y3Bruys/5Nkabg+46tzI9InEbjyUW
5H/rXsLtKxYk8Sof2BMJcYdVgXRgeE2GXAbxGv0GNv/YlmdK+IyynMX732cQnuEqigN48Jx4jcWN
flsgs4u/j53F8oqf679bDkXlLUXPvxMgtqts5ANeMHQWRMAm3iYzJ+NgH+SiiSGeFJ8meuA7i5tW
5sA+nNU91Pc9s5X4vuIsS//fpDhwcQbE2TJccVeLs1QxssS//86OuF3E9eIy2gRHY+2nWg4Z1Bw6
8UWzpPIO4uhOxXGbbzndBwbAmRuNmKhZPU70gDijb7C55yFFJih1N7N+2tzY2KEqh3rWXwG03/Bu
wpMVIuwzwtOI4n2zopzyOCEwAADcfNELOPM/KFf9oNHJQLW3P2EW2XTifSr/GYrFfNStPiAMEVSp
ET6AObt55pRKlMMcMxNaCBwhUBs0KiAp1qCElDU5QDNw8m25FYdLnV0cNy/TUUF/lEF/qCN9I03v
209YhiUVoDOB8OcsH+4n5aISBaLQBdXg0EA0qKMnb/suaJctZcT739H/SDqz5lTVLYr+IqpoBV6j
ItKJ2MW8UCZmi9JIIyD8+jPIqX3PrZ2dRJHma9aac8zUjacMCmlvslTjjbFZspy/8sJvjgQz83nw
ex84zvrucpbGPeN62AY1JxHHaLvlp18hv4S7f3bJuLE42e89tzua6WsXDhd1Onci0++VW+5S89sM
7wfd7SPGg+RTPfRfwqndCqfXzjyx1ds8sUP0h3RbHcbT7Az3otw8Xka9k/NFczLD7JBsc+QSJ/5S
fYxsYj9A6ZYc71kldS6asRO+xtHABYuUnYDducLOl7qlxAZLiLTAjEa0NCAkv/Lta0e5MbhftB3W
7S0sTmY3yGQ7M5DXUjAG4/b5KRzlXeGC9eA28TnEU//12gwHzgTIg2jcywcmr+yHs0HVJF8aF044
KnBuEa4za2f+p/zdTdxfqO6A/lD3MpBIsb5hYcYF25d7baPtyaz7lq6PUN88MJRv7t/kKKCJC1U/
v4yhGswizNNuD/xM37H+Jh6N/iqPyEbfTGvhJ/aewX+EuVPu2FlXgbFCWfbZuN1Zuhrw16kV7ItP
kuCgbOEAvB/F7Ts0Dmqk758n6fzwcDhHGReXqrI7Pce35dtVoM+k0egVZ1Bn2+e2OdDVhOL1dWN3
GMx2cvjYUFz3WFvuQWBsZmfxzJmSr+35/adGAqcW1d+El5zu25Y9t3nS7L9aFfcTeACKDLUthvqW
KD9HBRHSft5QCavwFwSfxJyd4YH7ZgK6u6CYtvERj91KP7XT3hzs2joOMZHSenr6963OokddkYUV
5U67bbC75UESTksxFrSgXALRh9sYSDy3p/uhOpSbbldti12HBfb+a1wBK/NzP+IP9Iet8dnus4gI
G3N73z8gR+IKioHIwMOY3EbKqrAxDkmRsZd7qlFsztElH9hEUxJgy0tRg/o21Xe0uTJbrqnGkW+H
3x4OyRQxhXHog60vpTd2+rNf4/LeaSfh9Ph8cuOCfQ/VwzRuXHiAm6+cSbPbYUf9HLl6Eb9EO11i
esUHXU8v8AqHL16t97udtB++jHSBSNPgR6flxPvKQ8rAwDNNXXYaVn67HW/DHcqIxRabWWlA/4Qv
gFLHJ/8gXxhb+B6jII9NAWWFdRHrO1Z8mBcQY1GBop3azUW2/DvNY01mYA6OpqGVV51djAuvT5ea
NzMgL05jBP/+98gwxDLk8T2tmBYr3ZWhmSl3GD/S57JTJvGp8csSpefxuJP0/sF6gr4C/VXOh3gx
6GdwMEd+nmKwvOaw+En1IHw3W9rMV+Fb+OaccDhsS+nvo59gIuB/EPT/THr8Ai/K+eOAni8rwS1L
RZghio3+7+vKKvPC7MBIzcvGPMaMtFfe1Ljw9lOJHQ4nqX5/xXQGNrr01LJ5Cz4pb/E3cPJinEuV
4RVHSz6deV6Kf+T9+fsD8jrqq3x6Jc4bswy/ync5B7wdPWUOkAPghxmWqWcwanCWOQzejRUxodm8
YXGGJhp/p/S57yuDu73B2IWRuouSwmq5Iar2R8u8spvXRBJJX5rqKclKhTovWkO2pizfd56MV20A
XF//Ss2Cc9UoGO5nSGC8mDZFo98QZi7fV5BjXNfXOq/+zXiOOHhxZuWqk74m30tqutUXXYYYN+p7
wQd6YzTNbCnz9JdtICdMtswqLET4EKz5tXhdd/O77E/dCe2ckZApnv64e/OG/chrees8tQpLDpPV
pTx9nGy2JNTFqrmoR2pzCGbq0UpJtENl2/fsURXDNhR5Eacz4v6WbFsrtisdPoPogSZYgTowzFP5
bBqHEqbwL+K0ipadsB5/UP+2+keLHIzXYRVMMN/Hi7Ul7OM36VXX4oCF704RNVCuaK7ShP4fNAGv
yRfsZaB0MJbvDQqZiR3/xRA+FY7Joshk5lZeWd0d3W8LCfFb0+l1bbCLFCdag+Z3SsxllFlqOLo8
epOcUZm/r9T3JRkV4iT9hpLJNV/KZyZNT8rnlMdKCHjvRbKesrpKj0V18rGn8IeZF3cHQz4vnz69
9sATlT53ouwX2WHyNiF88RMyODNkGizIaU2699Vrybg6r6Jp44BYkZYVqZh8xkutzHNxjdCL6zn7
ZzZLRAsIsHKSNFOn5Juu6KhoKxdPHI5LDTNruqUReKQ6i8ZlIdjZmfYoAvEVEK8XhA05eB1qkC3j
NTlU/1J6n1+cfNq39vDP8PWpMQZ/YkrbNSLxm56XMZ+YabYEJnqACSovlZ+73fbrmFjoNY1o1Kuw
DFejRxkHGeL8tr9BccnjTXxb1jxbvwhcVyUeLo/xQZknR7leyGgM2BJQlWaUm8cEuqoWDB1yI3FY
1rahBhiFnsV3PDj3tz17n+Us1PP9jEdf0zyj/1Z4Oh+J241u+/AnsZFJo+Tjpm1jAxCvCIfhLLw5
8S3w9FFC20+Ci7J6P4hvJoUZ/p9RsbBKxo8Oss+LbSdNtbGi7jZaZTgbDm/92r5+itdWN35AAooy
5lfUBXjDh8Mg2UXnpKDyyaaI133p9i9Um3jHZ4tniUAK+m8zyeiRICgeJqpHjpAbKFZKcCRUl9Lv
ucOs92sjQB2f0ilxBqDmE2o7E4MSRU0y57gNfcFwyEhLe7eul7R3+TLPbDOzdAV/J/7vD4pImied
dAbPg0xB90tUnWpSUTx9JgbMW503BG+8CICqvvQGRym1/uewzglt31QEFqKSM3E8L6gXsOA1T/xK
doUNMpnFtNGqpHU65fJdwSVSCUOfVSDui4OuXcye67T4sBs3+3xgMo8Yt/GJ7Uao40SfYwIgExcD
5LLj86DJYaIIETlC2iv27AQYuxkWquP9FCPgBm58ePg1JTKoOa6+Nvwn8QG/lJUtLOzCGOH8oRSP
bpeZgr1U7kjVhF21eURye2Ir4VrFe4PdBUiG4Ugn3o8phOmdhUmrLbAoYdq4sXWNhN/ZGmszTX+5
Xah8PsMdgFnjvdCsIcClNlFNa4jWiM7oN6eQZeYAAZikuJ0GcCwLNdA5nfUH/bbZv8lapwDDa7nu
kyVWwMAUoWUhsOW5fXWQURZ4q0uoz1tWC0ynzdeQrkR9chROo7yJ1vTCXMUQFBMapHnTBGzYqvNE
m0VNN8q/uEix7M8a2nQZDMVPpjvO+O2YBuI4N3/eHN/x1sOOmaKGCZlgX/ADDlNDnTRuSkYcMHdE
CrhkwfMSoDvtKkhwMcJ+2w09FV/VkVcdinuM/Uh3B3ZcK261xycKyC15wNFta/RUHZN15cZfNanR
CDnofJU8U/BfAkxw9U4DqkKbJ6AdRKM6nm4GlH0EREOioHRNmSQs/5G6RbocJgOA9thvjsZq3DF8
2pPXQlFt5lQSDX+eWI7oIPxA1hU/cJPhnuL+xRBBZ+cJQiAQ++9Ofiz1cVfNrJEH9L7kKUs4ufV4
GhiHK4ZwNircHapmiTNuzyNdaWBCuuh2wqqhA0+Nxua+IwHlh5MpYn34Z8wHt/7KfjWMjilmSJZe
dx1eTOckEd1CEqGOMZQdUArtGReBxEK4/UIiItMEIchjov4BuJ+na2X4IGTm97ZlH8IIIM8mPXz1
QssEGJjVaemiCyaM6v1DRqL9dtsfFYbcYM08CUWODU/1F9oU0v/o1iALX9wTSG4dI8IPAxacQXZX
/Fxj3VZ32BhH3uuL+AcfkjqMI96kfM1RmWAHxOSv4auZsK1sgzSW2Qi2JsdW7r8cmuG3Vf0t75Ic
vBXMfn6MKYjn9yKyk8kW5gNyotVP7AI41DemoJ8n3OPE6rGx3zfP37xk3YQ4ij7fZUbfFwgDGgKR
stCcTh8roDEAn412ydBtrZ+tRBYULLBQ2f30EpsS8cyDGAvkSMg4K5Fg0PihOQjhjS5+SVvum2KL
h2YTnz2yQyoKtCFixrt2e/+CxcAmTzpBPOiQdD8+1sBP2Ou8JeRuHFh+ADT2qdvvb5Z5zRfPwCnn
eaNVp9BJUA+PXbqS91w+1PwDRXU6uYAAibNFv84GYdVVS7j6bB/Uc+w9drW2fiPVj8Eov21Eaa0g
Tm4sUcstqdj2MfQbc6pr45+lQUPsq7RAlT0CJ+c0M/kJS4ZQarb4kyV4icA0vwrLHD22rbQ2+MVn
NTcOMXP3ffnYURYcaYrmdOYeu4G0nYlbmvAPQX1m/79N7YxawKTpZVJGTzlF/jLOLOVh1YngiwU/
m25EpK/4omfwfljOIKkTAmguS9OYx+i6jwOke2rL0OLoMtCZpTc/eHogrrHGf5vf40k9Pz/11e1T
JY1a/CF7uD2TzMkW57a8I2hHM5rMIaFzp3buUwV1j6rPIl82y4nP+cBbhkz4MuxvZ4iEw6d+0FlO
s98QXPZ8ShucCOuecFMncfHcPWzio6+AudGFfGgAxbjdaEgNJPWsWgVbnQnjaBnrV61Yzuipgm49
QBbpxFVMs5mxF94ZhRbVF4ncQ2SH1k4hmOlXfjuioC9YjL1nDh7bFI4FQ1BAc5Ueqkvfmrkjlz6f
qu5USb1Qhz2ARjdHFCQVvo6UKGeXNZARWjIHq25Ma1ZcFeVn8vkQtm8N7+Kbhwa6G2UuohjopBDn
e8j/ypkUcq12W0GZrhw62htKVrtm21Hymb7i3lxPX1H8Yc21bYJuB8KEAve4rjfdpvpq+DPQnjW/
u51IiSP7Ybk/3QAiR3h3OzQh475yHp/N1pxWGvjZjN/sXDm53ZHASuWHZbdL/ZtKYo+8o6PcQ8me
ej2uoT2bJc1Tj4D6vfde8+QLuN9o0tA1UUEljKfiMju+rjMKiU+k1hSVEDQZxzZKKXS+qYGyK6Yi
R8BGxP4sdWm9shinOxK+rm30+KzPJR90qtJBu6XJKl9E6pMUnM5sbF/X6d3gYe+bgEraWaQyhR/S
VY+UYNrovXvv4iM1uiaqqNqxOfv7Hb73V7uzXnwSTsCmjabN+FTrbYPpwKeXYjNbUzbp6RqwE6T+
TKkuPioozROXqXOStRjHgU/Nfom5D4kba/ozL03hmcJgG03ntTgbx6mXymqRDe7j3AfUxo8sXGjA
TvDxJfXeG2ejDjfZWUaK4zP7dCFb426fcjAKWCE+HWLeqRKFQGrfB9N7cmlDHnr+42DXCt2Z+jpy
mZgG0Kyyo1SnxnlyZhQ1jlNxbjqc947aeNBdp0v8162FzomaNYSAx/eHoA6HgDMQtdt6KgrvOV2K
V3EtH2fDodMIOludiDuclckuVpyL83QW6j17WqjaZ+wekcYdIV6md+O3qYHREJYnVELGd8vr1OMS
j4/zVMuuuJOKkD4TKx/rSSuoCqZW0dRfSqiUp8ixuAn2LI6HC0Pba5+c1ckxUFzFy7SsCHGOmJ8l
Mb3VBfEcq1hGzOYi/2NzNHoCzgLhczpZ0OU29e61Ub7bw9s1ztVKs+/Ij2AfbaH4UqaerZi+N+9w
5t+O8lbe3i76TtuZO2OrUYVjXST9ZJ4w/RgNBX58HjsDV6Y1OKjh0kQcYnGmg5mch2N7weK6axxl
87ywbTxVfkeKB2JuS3UyrybKaNJ4vGwYePQqUipcyWakxGTgAEQ+8t2sVGcSPza2ad+ITp1tRecW
VUcw9d4jzPa8CoX21H1uWbxil8gWVPXAFhiLB8on6JJqiB1wUmB5KD0tBgB7tkbD50KsY0oAITmf
LeUAuhv63TF8eIafrB9e74whFi/BkklANHf4kSEvPtYzByYSz6K8IkfaJTWSIys8A0+E//DEFaCL
E27bnRAmDgmO9uSvNZYSsbWTOhKMI1bvTRxp66er+oV3D4r1ezFZSN8e6sdbRFOdmjNtDKCf5GX6
EohsCo9LTGwryZntSENdQ/m2NZezHSjEuSmusMQrtdRXjSdbOVppY5EDYNNW+ButxmutyTtAvDOd
W/MzReKOU48UBwmIKtuZ+qSGnVutCHhei7RvgQzb5S4n0enu6RF6Y190TPsdSqGyedCB6bjlm1Wx
Y7B2FBoZ7Wq0Blu20ZHBu+jQMNAT8Z4O/bMDwAPUU9XhfeogOLBffX3DH0ahAUzke3I1GuvX98tJ
1+l6/Cdv1HWNJFxxnuEjysP7WToWkc58A9Uv7z4aD5ggXRJQ4lgzGSM3issf9tsD+o2plWjid0g2
0gnO04G3E1hd59hc9YAcmZXiKOjhsEA6IB9p8zwdHWmYshK2uo/EaeqLYcFu6dpOhdc7z4KxxtEZ
ahHAGcv0byw5VglnvqH4TFN2RykWjjlEI4bIfoUQq9hVB86KXy1a60WtVqH1wXS37Dbi1Mya2r1p
RLd68/AS72knHqGJ9j1I+SNux03jbKXJixQmSJuxLFAJ5kH8xCKO5poFP6nhwGPmAAgsYIyLirS5
dEU9Cwyip60MUrpRbKBtqNcmZXLgRj7VnUk5ZJeuvn3jlax5LEZXs2HHuIQ1wpmm57SqUUNMH51p
kar15GxGxP06CSBt/InniSTKzzZ0Aw7JZ+zkAfEImKuS0NjqG2H32GPEGi0TTnXpCbv+n8ae4QMq
Eu6r2bZYFSvVzrYJ5IVd+Tv7Bqjitg5l/wpVvT3AQZ2xzwXQ6xXezJGYLKeYEfmg8FQZZFgD87nK
0QhFiy7DfjybezWobNZBC0YJmmrFWluYa9FmPQEhNFlPz1OJhmA4YlrNwpxgA8W6O9ziYJVTtgZs
pK3M6mwhuh9q922nTr8kQSCsXB50pEc3B5IvPUn88EsNc0jma+zNjMD0BNLVH2uiJdfG8rbIqPZo
oXCtTrjwlbWEtrNfoom0WwdYOa0sGpGAATeNP91KAFECIcoPRNaF4ykBh0hMO0UmfqTAsHTzC/vl
xl59IhDXBd3GnQudHhN+7xTwv9/U3F2yjlI6RdKJer6l21RTaCF2rrIqcVqPPHeMnaty+XbyvUlz
WbOeWI3YlNgKA4e+vYXpvj6me9USnHYvHctIZmMX5J7hvW1c7MSlwf5zJFue80EwWUM32D4nmak9
QzlhutK3xML1sbk7xI5sGSLozDCNbtqD8j3hiW+IKXXaSaRJhemBbOodrYGMgeaJmHWqnKGfXLLB
D3uQOvGKK0ddmMt+wz+oLWZLbqF1vcjWzfIeaKRjsCBHgKxxxzbTspxXhdK/fjniDgeNM6L2exyN
jbDtPahytuE26GApKfjg15d3qmYYo1DY0+QNmVq5rQAp06MKSHiwO2+SiDyZLUag6VPfveIBKpfQ
Qy2GzHUWNZ62NX1ihxX/cdSc8ihsX/xXMVCg0F3ResKbhztPmjbs+QGR7YY4DrB2CNkOvC9IpGC2
vhGDA6AGModzOwgA/4WAdXFgnEsuNmyUVY+c3sPzOFeWM0tYiRZekokCqCxFAtFLZ2a3O+Ffzhg+
hQquSH7xBdpFJI4G72oOuIgvSzddt+v4c0RRFc4W9VJdiOHMk6+Fq0VSJJ6T79jLvmv7LzWRev6U
aSixfY14vsES9KtJTXJ3TbjuBYEejAK2jJKQwZU2FsMtzWyEDRrEmtyhp4ve7e1NfjuqTtRmJIYS
Zgs28/dD7r9PuW+E4np0bte384N8GW3a1NU20RjSuGK8JjgabzGuEq7DvvfTrUJDdgJFpXbrl7vO
TXZ6UBNfGa+F4O7zCUI9QiMZzBzZAca0LCxykq0SnXnjJXYwsx5uy18HsqJyr//R/Lv88fR0p10n
7jM0rH4tEqEGqnEtrB72jOsLQZWbJg0HK7aUoDhlJyVIvjFguZqPCSnALcsE/jhI4RiKgeC2rrlO
nCfiXDffGFa1jje3sDyy8SJdToeSjWXCS/fyj+kngbFrP+Gjct+ou+ZT3OEMjCYq216KEDZPf0P6
zQL3yqbqcdIC9tfUvplp6u/yexYaaxAg9n1FTtavFnGpKK2lfs21ZP9cfKvh7ZCdpm/Wp/qbUMxT
is+E2+yU7IwzJUgeOzyZrY+fj9HR3KgrKujgzhkhSJCBV7KYDo4Z1Yt3ybGkk8mKaXPbdu7LVdHt
zsiwVDfpPguK4Lmv9qQ7ucAC+1D/SqETDl4Tqq586g7VzrBZ9rsDA8amCXvOduKKnmH3e5X1gOwO
JyNiNjvo4US2MoLmOzkIZ4bL7FAeervzqw1hitF4KQMaIRHpcDe03+HtLF2qPYSyYx08gltIZ1Lf
qptxO1wLW58j9I3iKyMm18rYlUdMXCFLH57ZLJKWAE1sIxAD82rupdDcC+ThNDqY0P4DDO0OVzza
4l0cFfKUtGtC6waYUn0/frNfVmbFr8mYBGERUQJfHYjkyw79qT8Vh9um9NMNDmGoKcAGF81G9Cab
zMyCf2a1oexND2XBATzsZv+w6wDC8OIVdKvCGdb9GkKurWrL8djs8/B9zCKCxSKTBO37VXCyiAj5
bbomcvX0omWB4XzR+aCP7ddhsIuDeU62t819N2FbiO/YIgzY1QeWmNu/QzqUWLNAAnS+6qabaeVZ
/tYHwIfQCwZ3sHOI6jOb+pwvuqL75JMkTrES3Z5T1Zz0c3YwAiP4F0dxlBzum/bEifrtXdYi5/Z7
+n8tbNzqpIRKSCK82+ecz9ZRfXNDPtUmP2obZaPsxEDfvzdSSJudX3n4mZ9QeaZcbe7N6+M3+Y1h
gpeH5BBHt919I2hzXpg/wlU5S2c10nj5h6+v5ckCyjp7aeKz19cPv2KVPa1B5aBxtFDjh+47jseG
b86KQAymp3RatGscis5/stMczZ9ynezx/WNSpNAqrQXr4WkbNg7Bg2gRY1t4D08i6SfxNeGjteMI
E8e6ZZ/BwmyFwQBkArVW3InxtCQFVG+su1OyIRA2mEAoOa37fC05FTHwE693dOCbYJSwCvvOChxT
wCJxxIXuNN74r6S7GuoOtxxjUmUpDO/EWSxnTFrKMrcKh5vqlGwHtz2h9oD2bgSVO26kjRjgQT8g
izj2aLysSROirtQV2HquHxiKt184ePRv0sfDoaNnfPMQ2sqRYjfRD0+mFfmDpgMzNu35aQgmk9Aj
S8Ah+pgQgNwpmJtxSvsv97aqgMFQymd0wEqy6RwdD5vTLhrvvu8Xr6U+z1kUo7tnPk527JzYxBnr
TGQ6YUIJHiJo0ZoTBLbFHSyMqBg16a3+WQYICDoJAXsNdpiUF5kh1oBb7HoJspula7PgtDF5rXPi
H03/6fUL1er3TfgCVB4pR9mrI9kbl9K8JTITBhAKcBEGPgsHRsqOiBlpdV/1SG2qLXVstBbTHHTz
4/1tZXh9CCF09d7GXBh5kzO26VuJ2Ivb/rU0HcHBi+ToqxmCDCCCVh728kcSET2yQQwRlMd72B3V
z9YrApJbo/eliCrMp3XQM4lQ1tqXSArWs/jjFTC5sGyQJ5+qTfktNGyuPoIKLvd82h49mNPvTEF1
UEfY74Z9G1Zhsx+PTwxiLMe4OULlotoz9+3XzitQvZn72hLQvpH8YvmKKovMzmVm4yx2xmMV5ufM
JtLn2uxlDzrepWHH1O7v51fAq1gcj9Ncpcsb0CGeO1cGjN7sG0asbiV7iVtEPbeiapM56EBJ9Ezn
uRd41yqM3SYkCWkuOHcCUFo+q+lU12xJhJLNmiR4RL3HWOa1m9iV/IzPyqstMWG5wlpft/ikRZe9
0nzk4RgszYl/KEB6+u874A+fvgqLSHBgqjppWO1FOgSc3CLS/lX7+FOmNslYOSy6qcrH9gnyGPaT
FeXVHpIO95Pf45VCDkOJPnMxvi7JfWdvzLVYm+x4R4KEVCqx/aE95GzBJqdItsGHmbA1Zi6LBuzX
XJi1bEFqYeH4CmJO+IMTLbulf9+obrEFZm4DydYcGhPBtLqcuf1a9cpg8DLOW8JXHfsakZ2NaMun
dCO6L84OqaBuAwBnk23V784fD4Uz+i+UJ78V/K58K53ITmQVLaESAuUPkOjLvKGmmPbD096Ykgcr
ZyGqbSV4fGdu5uYsY9gLk02DnMAdnXQPDWrfspRJgob6adiuQRGXyV6Q/DiWlipIEYlnbCSVRROW
/Z2+jYGA2RUrfZmo3brJZ4sS6l1uFJgRZdYiAcF1y2TsF4WQLLWBYitMFYOZX5g0DTcUOGKUIB3+
6AAyJ2m+0OC0Kww+qlI43Q3pFJwlY/WqTq/b20rG30ebWbyj/irX75eAFxZGJYpQQWMto+X0jdj+
pFR89RTcm8leg/5whzrhhV6heylWjxVTVby/yvKHMvlXZP0UJ0S5IYVJYhhL8aUT72dD+S5NiOyc
V8KQzQzhQYdiB6BtGq9fKXStZJM1MGqUAfpRfmoEX3/HdnJTrepFvZsOf9KV7tDjtn586o99JkKy
Kpb4jW/vmnX919uEfiQtc+5F3vp+Gxazrl/P/lKI2nYpil4vLsaJ6IjE76gbRKmGxUDJnFRJ8szn
LeV4dZdyEfQH2YqcPpCSARShJwSeIXrimtARQwZPNsz2w59NgjmQEgpARos1ckI2UuzrJmfGNsQv
SFJYdxm0RotUsDQ2PuheUh2fguF/mGZh8Ryhy2kM3TKCO6LeSSdZIsordwrYzWNjfDQ0/fYJ9RRS
LZUl/B3cT3894sqw9De7EaArS9hARu0qHHRqPYEpsQd+rDLNqnEHP4n9pAEkA9lmv/leCYbVPgKy
ZCnqyOXHz0CAA3LZYwemV1vmMfaSr+Thy9RiJ//xQgdffrMqiwwRUpcbGx1MDAGWrXmxoMtNHX1x
gw4FKGdXohYJZ8EMdOB9XsbA7rjwH/frDdPm+Xl+HTiZEFyBbhsd/WZSP3wjvrwuL+AzNZINK4eC
QzgkKIBF/e91zJnQIeYgxR+J+UVnhKwL2dq8vBoX5cRDGNP7hRRJZejl5Is7f6XeIhJJWQw4sm5O
SRrXeGaDFltkhRL33SCHCbEAztIjTM2U7jqNbZrSN3A+2GJXr0iiVQPrizbYm76NS1ue5qiyoIOO
ypz8zc7Y3lbxZM16UOaFvEhTHUIafvj3FfSlfL/2NLRRvZW2pPsP8wsF/o318w/x52BFfcjy5prb
S0RqVNdXQbNGEdHEpleWBlkewuJFYiCme2ne3a4CIff3gAslwJWi/Zs0u+IiZDv6a/FgVXStHWLN
pkmWOhtatqP52+y4PiHVLysL4RtCVrNva0OLepg0AmlTonGAU2/M6RlpsmOA/IfC1tFPXkjQUFwT
KzXIr9R9yChu/ATLSaeFSefrjM9QLtAIzHuYZ4kjlJZE6qpEmVefI0UqaRKKK3j9Chs07vrbsf0q
ZysekJfb9pNoY5XgXjWs+vTC/DVzsngBv/aWLkqsj4UPfS9e63d71gczeKqJ3eEKOWTsBF9uj6tH
+8RxDGbWrb+lID2ohKQOq79CTkfyWntBCEO/lqpM8/lYvBcIBnAjVGAshOOD/GWB7GDSo9BHYwul
ps94SsLxh1ogdvnI6o1G0TYv5g3hHRgFa6AaB0P+FQ4ixut9uRWh26SL2qE0qlCazZmg2J0T2ani
EKfGyfZ9gk76t7Df4K0fVvmu3Q3syLJLtSIhsLSESN33n/hbHyhkSI5LsJA9VyqWwsoeUxyWP3T4
apwiaIyeMN5p8g9YVIhZcHqumI0Ui3riuk8WfbOebZTcvXenUfHjXQU8gHNjcCfNM1hPW4jjIky8
BeVIIDm0B0BRNyDJODeEEXGZP3UsgXSuyo3AG6qY6jklpv5Bw5iepWYu9GLBBlKVUJVyo7C+ulPJ
N9dICJB5mJwSczeC4VvHkFKgGMz8lMF7fCNWhHMGvQT1AmcrIWgaHdbNRhvRyz4TSVPgNULWjJqX
h5vHpM14gf9b3rMKZspVrw0GOizeL+H2cS9TBrn3os0GoLaHdOLe7qWK1S4N3uS+rDFBvgKtwRrQ
4v8jurdK7UfMLDtG8UQiX/bxTxNjbyRvnsYvW7GUTk2UGRS0eQl+ppkxz5mOiXwL3YT49S5x+2T0
4+XLjeFNeXRfSj9nfdH7/GRfzt/oW6SPf+13fEHere+IUUvWUphMiNFp2DXX5Zw8zi/1R3cGavUU
1FYVHWl6y1uZ6AlKjbUF+OyGrGSPnWsaG+iW6mipqcki0AJ+ubojEvEHOvgH5QIPgs/xj5XlEfdH
wPTx2tGETb9kItRdc1WutPPLp2YCz7ClrEA0w0/DmFksudkkxmweT3Ghxcv7Pn6e+03OVQ3e9TL7
ff8Wv2DBuPbpChN/3q7xaXf2uHr9i/VvwDjDThy9HlIsViO4HcX7XMLo7T9EmIizeWl4DfyPbnnX
fD7+qC+z9kz01xumBVOwCLZ7nhZhD+nAQQ9JQL0r7SXGGm3xQuQPb/wPgT5BV4rf2wzA9EdH9UVy
HqxF0QWSdgPNWYQ7R1t6C1eHmLbUme2Lxr5BavuMyREBOo3tenvbvXuYF6/2Q4yXD5zwPwVidYX5
19wAF0NkWY6BSYApnRDlRLd7/Ka5vKjcQbEVBCQbpswROeTz3xOt8EXiiWZEvRjPMwsu5QsxNbMN
Yh4G856VzAIELXIl6G7chONBxTNBcF4eNuzatbD8qf5RK5fL60v9FX6YQtJi4tZN4Rusw1ilzv5R
PttWysc4cOqxHSULuGsCO/LEsHkky/yQ8axVI3j6G2hzEa34+5/cibDvgSNkjqhJaxZHahMHOrNn
jExJfWCQUNjFNpJTK6NrvJ+uqWVL9VH6urEatK3QmEGGdDXWGZ5gowt3NlskCORyyRVoUEENIIm3
ySOqWXw34zm5w+97H3MeiRdZsNqN6W/sE0TGyG910ctYTglwWCQq0R3nv6aPoeZzhbsvqbP5486y
Bx//rBORBxunaa2na5jKX1+v14HDz5F7yESEwZvIKSWpiatUxw5EnJAeRXbDaFqq5chKeVia4t2K
tTWLe2n9TFGJGqyLstXdZN4e5q1yiYlzqQ1t0YLKjjHlNls1n7jWwySYM+SvvIRDejvkj5/s8SmU
x2c/W0qoRN/EXigHFR2HwRD2EBdKF0hk084QBAzAx86csJfg11jWslMpbPpi95hFt0dhCZ3zEjKr
zNgFNyi/elej2Z6LzMpFuRwoZLx7Gmig5J6vKK97Ky7YYb0/lc8s9YhjGJvVow8Lilnk1hiw0N4/
GaPYC1Ai137UktWzoCGhfcuscbTk3CUmaWYVnByIjGll3e43DB235l+uiksNiW3DwJwybdw0RHNA
Qtg048s0EcKjk+IWTrPTI7ZyRbRHlmClaTVPto1IbhOC38RA5gmrX1uFCa5gBj3HL0rxQAuHW2Zr
k8QOrcPzeRxRPT0AgNwxa9Tv2qpapOPkHYtYZp4zE+KyvuhzwnNgLWgmTY1yN6amU7YcETWJ9DwC
EumUy6MvHPPx9/28X0OIn26/blajCpf/Xryb0hwoVEu/U6jmbTWkrIZUiMnCylDYFmm9UzLLJzwg
b0yRpRPnbq0uVGWjEQpIyIuM165gfL0Vh1rXPmKNdEb2/obG+gz9W86tEWMhVZbZM+pbsnvwqnNC
oGq8UOq+pC+FqexdEQMxIyz6xTAOy5Fx5JXr5JRa47uYDymg3CSz72yyGhTX7wRp3AgHwYyeM53Q
Sr6UZV+qTWdkCVd2/5F0XkutI1sYfiJVKbXUusVZxgYbMGxuVCQr51Z8+vNpzsWEmtmAkTqs9a8/
DMcQaHG+tLCGiPow+CC9Bj2Bh7js+MH0h47JgclMpmV2aaOMwAUpgN+wkiyOPsRooLpHOEoGVfZv
Tp2DmjBi4lTgg/Fwy2nTseFqX4PnGc8MbcPHaMDZQxEf1B5NrqGSa1omH3X6XtG6LG2cniPHqBFn
w5PsTAy+MSse+gdVPxoKzwguqoLiLUdHWxSbjFrO6mhMOIvVzBCQTIsenZZ1k/wC9HHmwsjks7bm
rZq/HXVqZ8gl33UR+anYCQ/7CiPcKms62xxu/122nTpNiFBVIDZTwIxH3zXTJYxBU83Jz1hUbdet
5CLDKFws6XvqjFp9d9W3TI3DQMrKg6O6p6FU2EETUDqGP5Yd0mnRTxjQZiTi3CzF2dXBXKogfbZ5
UlRAZfrXW3eJxb1LyWCgP2UQ2e4VrNciuAhHrTvzkrV7A5psiSZDhGsrQPRyxAGxDhOaRlRArD6v
kW9K82XFtK/84RU2GAmV9vvsaA/5Yk0aYxby2dLKjKyBhUTVcNVn9j3tOQhxkYMxxxdhGpbhJThk
OOBo9YMwHrD3j3JrzRYPtPmSTeOq4YKupAFrC384rAAd3H5TXGIWQJ8pYuIdtCXsFMbkXNHRLi76
ftHE+4TtkDQmJrngcxrneWayaPWj9J70rmaRf9f0ikFIP0+tJnJnMybqTTO5e2pIDZU6JUa6TjpA
9nF8DKIKa0odL9Exf3ZKbRdiMS1RsI8zHpQd/b+wE+J/gl1rpvvATvwU16fELteW/DTcxdIhWgXL
VqbYczL8fBv30BfRSpZfgnpiEPohLYt9np2NHv+k/GmMdrHDGIszJ6LyTQoSyqJ747hwP4+VKV/E
8JNT0Mn41Kb4Y2HQJCEnxnAluwlP1HA9dfEmoqBrMHd3e5RCekbdoo5zTG5wALe7MVb1QBqaaDYd
K8Djy4PS3NfuXmNyzU6xtOcBgpuDVTcfIxxPM+lPNnRiFuZ2OawqfknXhHlYcacS7wf1uM+DtYWV
SBw88+reVOwRpajEts1d2q+t4gh31Xibax0bM0oGoKg6oITGJqY3nzIcsbrgZ9LLtYGhuCDKM7H1
7YwRN+okyBVUKCbWCZwNxWdTpmt98niXd2+EjlDzh9jamEvCyB2woAQjqbJ1nHx5Kdz87myLRwW4
Pt5ZI2Hl0r2dKsA5uTjcuutxRolAXqORTjBcT3PTbUrYyvqtyjhzrbPwbgHmDhO/3kK1zVq6AN+2
Ayz3ls0rQJsUkngJ6eml76w91fWyCK0Zz5aggjaaHaL2O9DYFPzc8VbkoOrwEvRCP6gCpy9Oqdn6
8txP/SscvnUgDC4D07qaPNaRKDtqmOa3poVr9XpXIfAFwAgnLHJJV6h/h6F5CQf3oeyq45x5XOXj
Xm+eJm+6GKCcAGV5cpw6X8J08+J3m2ZDkj4Snd3M75yT5NFp1knBwEyuEtK+hBcZcjPaIAZ/kDC1
3Fgf4I5S7db3xDN2HsvZGVA3xSAcpY5ZTPejCuD8sj14P7rrfTtTvnFzHVNuCMk6Hu/W84TJ0QBT
v2eSBGHdE7goG+wksQqXe0Sc5vCcCkCc0EIwjIzRRCPvfESGsdaaE3IQnrkzngld9mYK8/pmwXC1
oZeUA7b5FpHqO65fHQ7pBJun/GrbJ2H4VkBkSnbDXDFkbuFggqhR067S8jpzEaQDXkV2uePDhNz6
fFPAGh6W7r2N5U/GIdzP3wX0aJdPPFi3EtKwUkuJmUgqV6yHsVTWg4905ExIPriaM0y20sj3xNUy
uarNR4GYI0Tak0AKpm7W/LG9JDCXZTFS/lAskkDbJrOv1X4YpFuLwqDuSI5m/3Usl2FvxvcxwgDB
utp1tc+BXyu08Xz4Nvs1E/nMrWErEA3LPgcC64IU04XsG2ASAAs0kw8oddBR7JFRkSFS6WntOlys
xhbrfyEfYprm5pRVP31lXHIn2KcYnKfZ0eT9CjbRQEXWwRHo23xTMM2pKbfgEQ86mSIGnmUUXONE
+5SeNcN6iCbkEuq63L1Z5hsRrqP6qQMbS39wvLbAVp3pn3CQtjifBgQx/rhgmERdr9ewK+YPjXCw
MHb8pf6GxFkd6u4az1+OK1elds0wkMu41SSXGKgvv1Vb+I531j1kKZzYRXytDU4NecomX8h+08mL
DD9TlmET+0uBJEGm0rLZ66UfDr8x3n0fkSfAuIOf0Xgxy99uM5efAkNYN+KK5707NmMIbzikJvw9
QvxYa5TDrKC8Isg4240yhSvypRnah07j2GbfLfeTF+/z8prhtRyJ6RAMe8cQG3P2gZ5L5ALLhZbn
310erURO7ke1rtzkaSYBTcVw4fQtcUNTgZ2BFh1ziNp13T5L+hgu5Yr6KbebXWa/FD28M9iROJKP
GzX3OykhUGAINrgngxI3JWrKxpBSS5x7yy8+UsoFCPHlxM247CmN5gvvAtKJBkMCdNLYzPlGCYGK
z6XzfJ4te4v3Q4+Bqu3Tl+lkyYoSfn3rPOUKDhJHUB6hMyhDCsiQWq1d2gtCnrQ3EvDYiiFcddFc
g+irPIRFsJqirwGBirLQzqlrV2cHqcibyCpqN5zhI+r55H2pEUfTX4q0iRAAM7yFAM1BDRs+rDYK
EzMvfOIRVcFuqW2X+9nFcr2tuY1A2gNELrM3ruIMAh1NW8F927SwKV3IG1z4ETcoVUXwGGMkGZn7
XkWryoAEp3eU0fN10q3fRnmHej4Lqg6tx/KziH2RYLNMurOwPyT5dLeQPbmkOYNIBCBW1k03UPdx
aqiw2c7xt2yJLAzR27JHdB3Zigu4pciSsG5cM1qw9AD/QpMewmweVPoubLKkuTiGHJMftAsFcjOF
jJSBlbiPWKwmNFiB2nsDnCkJCQ/5klEQX+QYD032zHXXuX8cyVn8nrVEjmabOk+2jFgBa7kSHTDH
+hgipCqNFz04JYk/SGJjcE4lbiu+sjQlOqLsy/XOIeeQCZWDJdc5zWY5JKy3CWOfmLENI9Qa4YVD
KvJ3IGAtvUbGU6u9toyBmwipxwCs1+yjDEf7djuLYDth17s8I16k0SYHFwe8jnOo7PJdz/myarFL
GtOzk+BXyRnjBgepMU1lXwa09TXujGI86y5qx+EnbAgAQPoeeL5F5oQe7guJPaH7I5NsTXdsWmJl
ccd1ZbtUAHVcPtFjjx6jC5EeFsSMhnn52El5DNWuhWs0MP8y6tXg1o+t9UUN3GvIu64hE7bmPU+1
reTaDARqaU7yybe8q9Ux7xo/aJwUa4uRTyKbNeKjTcgRt9ywc8CIw8IpnmSA8VTGmGcYl2VZK+3f
8gpcaJ3Vi+PdcDQ2OmbFhk9tt7bBrkALlm0wcH/mNDejjolq2YwPWvWxFE5LfR67p05gcMpcX5z4
vF3vLPulkyWX7LJOUAmlt8a8aTPE2fJO5SPabC3ZyhyRaU0dqNX7YYDiWeE8k3x40cUc7S2PLy/k
Jlf3EHGD2fggLjSpsMaoliUQON/V0pP1zODNonqsQSRZk7w6o5pWVo67S6E/OCggY0i4urlAFBMb
scftlir0QeIYmuJGJP5a88pkhcLfijFInv5NDSKz4tYUsNPorfLpL+abOX7S7saa0sK7Njr8FL6g
J2cvMvylhexckMb2r2hwV6WMN32HYntw/3jobY4heUGdz3Ew5f4cgg8Ov5X3j+vGAlVt0ZQMLudg
vzXKYF/qXPzGS91DZe5/khQ/QphclCATDURKDTx7z3P2Z/MQedmDDuBXjusUMojD8HDuGDq1bxz4
Nmq6KAcBpPsZzUVonq970jy067KxM5cUF4ewo9E3S+eYJ+ML2PA2UN6RYnGdO7MvtRzLQFC/xV+L
utu8LI8jS/88I3syc7x9JYkTyYsT1muNCBuR7Ud3Y+baFjw2L45BcY6Z4GUnkjUZR6ZrjaiqwEsO
o00wACbXAXjl0hYPzqvCAzwv2a7wAf8bfQJfZITXh4qUb/RhKAC17mACwFNFGZavg/EYU/MhHLQq
wXuVUXbg1BBExtr6DcA3KuM09C/ZUOyjBOJilQHhk5RrnEoPdtgw9xjMMeSKmFePnCln+kvPw77U
DFdm+rp09haAnxdeFjiDtcgimo6qnElT+EL9A3CNmjhBkEoCDKc/aEPhXQQPlk03fkfdZdLqlQck
F4tnQsgVR0ykoyHA84YlmfbpydF2XnkOsTJf6hr+x+AiwI9+7ADzCnyzo4oiqWFuRYKO2excZe+U
MraCwfUkOmjNwWevYWteMywcvmwCZQsD12LB5SdojzN4uMRdq45jlH9aDsrhgZmLMW042wf0xGX4
zzTeYpNJNidRA7pIJqu3akGeKTwNXrd7V65OWi8TVtP+mEycL3nXy56aaQyWgytF9xQklwDyemaz
/yuNwcODnTKnmy+Cx7WAHWz5UP4LJf148hjOR25Vj5qzh7Ewl4z7yrOqvN9Qv4Zcu4HjS76xASO+
sS5Nvai0wEnEyIUMo4VPaVjYynvae8sISauRmpbXglElV1njnBBFGwZWvgxp8mkfTTZj6+Uk/534
pDbm4tqbhMaj3Zh5x/aEZQCk5GzX5hnGnfM+kdGpn7xi08j2X95w+dHT0vNapJUuDaaB3JjtZXlq
32nRGpiwWrphfdMb6Nznqwc+rcFqIR3aPgPFdMBECkZMgUtcdaoHWn8cXUogpfwWs2XHPNoZE/3O
/DdjfFwPBaNCXjY7uW+znQh/HYoEFnPeZbtr0g7cN7uJFVzH9brohq0RvurGOfcupag2A7PawJX0
GLDGRuPqpgfD2luIhy3cEVSGorqOX2PqiKaE+MRYWkcFV+bdNqrVUU7MGnAL16Tp67TGnX21U/e5
mncuDVcnMWQsaecYzMYTRpb0v/lvW8WkM+IzoCDIafDKRXYIwapl+v9jNP7iN6PBYH9BsK7WFiSP
ypCXUWOox1CrUAiuDG1jY0CuTwG3LxNXosm3mQfVGLTHds3HMAbU1QkTRCCYmp89V+RQbhYQj9LO
5KuM4six1NGwK+hM3ptXTA9VyAxG/061XaeNG45v2hpZnou625eGuSZrGwy+VJhzsrSyHnNHloVz
X+rmWnsPCzoEuW+NU6tlRzV2fiD7F6+O/apiiFRGOyI3WWSZQ/i0wbnMBnAxeeLuzLgw4wJzXVCQ
DOSNeB44J0aOq0TwViLP7sE5WKmPg4F7M7zD6NzgCxNbCFfsC4G6q6w8WzTR+YCmMb1qPZblU/vk
VWBsnOVTZ753CfwCsqPmmvKEZSTtOyO3jBdYx19RAeSZYHic4b/xlXBlatyEtvcecAtqldra6hfC
RtuWB9Xs9PFSkYNgLxazmVwbAV9dW76iLzN5wjmTmNE+L1XTsp25speTOwRosse7ywjQxibc0ndx
DaIZg2mM5ZvuWBs7AvJKeSjhmWJhSBkrEQTedp+59sNsZG0WxwKEUdnXtmZYCeLRayfNgL+k9+8N
C+4htF60iBXLHmvtCjNrBNOlwbNgfhmLcpvO2kBW2qOnnC23xsROayyyDWUHG14rr0ns/JBgWRGR
ID1SaV1OkCZe996j7DAfGXrEaPzc5WBs5vI9CivflaimsDlIkYG2xIRnyaaeYJjhthXo0yopnHXW
u+e04yCYELVyIfNCbwkdorvkdqA5Vn2/bdpXnn3jctFult61nS5z+2Ivbv3sawPaUBlC99G2UAM6
9VFmeGuiENAemWlIQuaM11L4PSaBHv5C0LWrW1edyxItJW8hSMyTyzlQE5cwX4cc8zRqw+gLmIa3
abO/FnzOTFH9D/iM82rDjFDUiPsVe6H5W+AflmIxbxpr9kaedBz42I94LmgBJPsQwenkfk94setZ
/5zhyaAFLSYQMzGFHrMRxBB3xhYlE8UgJvadEamzAbqIKYEELXb3XOSsKPtVZNqPqMy96+kLryrK
k98CaXjTDw/9Ug872lvBxDlosXSY/uV1eYyTs17WG52XG7EN6vTmgZeWAxY3nNIzFDInImoB12bz
i+Ve9f5ycw44m/PkN8YydwBgh7jSWmqVar9j9KpAsPVhlSMwKelvKUgD7xJgtaNKqIwFp+xxZPjB
KVS23y6KeAghJm5MdNFLRUfJmVg2iUwctvi+EfIZ1SuicuzyBZccWtXoShGXcOBRTpkYU/ftahS7
wvE5pgfoVAmsKJ2BvgUo3RuQCnnEiY2Nv1tjd88SmuJHD1TRnZi/p1AQrRcjLNfBYG9tNBVV7p64
pVYWA323ODV0m1p+YYyjpAZ5pNmE42rU5HpuCAHCLmgemycj/TATKCU02U0YX+jAFK3VlDOljajk
dMqqIn6Ft+DkVzeLDksLC5AyDPoWdtfcwhTKnluHTAjMgNr+EaA0l/Yq1EmpQTXJ/GW3rD+DSZnM
Qnx8jGcB5bA21kMqL5WJR0I5YhIi7jGYJUiiZr6Bg4IdkobcXQKaiCL8dICMdUCtJkE+XZPVVq6m
8MKh2pI8t1RLM9bMbTHtew8hM1i2waXH55M128cUGr4n7416zoSxi0L4+iGME9g7FrHxegEN75y2
NFL2UTQNzn0U3gr6RLzRgufMs31u4E3huiuXSU/cOfvlVSyLEYuMJiQ9oC6eljrLjLzz7KAEeF2g
Kvp8Jj8QgjCdaB5i+7Kgo6w835PMo6asPHSy+A8PyszdUv5T+yfeefqJDwXpdA3n1jR/GNOCaGy6
EEczC28zJiexzfHn9vhS4Hw2fIwe8iCvXzmMzOnpnaR8a8xmsRBD2+4h6UHiwM93iIqxSWwJ8AXY
q+Br5pZ3dmVNlgjYjRlA2p+6bWvDVayWdvsl/PtvGAbvqiHZu9Dw4kW8y7/iMOXZ93b4Tpp3LDWi
arOULe70nYAY9OMNjlCqJmBzckY52LR5UaURsAdIsBYYSqkOYTh4Q2p6xCHYnyF3CZ0gp/EqzXze
eYcznBLWgzXcjLr/desYFgLeNwtAwqA36w5k0SdiV+swgDSMZ1DyhMygqdzmAa/uVnwPDobBw4u2
xOiGa5uQvhKVSHRXZGfkKWoROHrLtLi+q/4+uOKPinw0kcGFn1LQWsMX1b3HRLVbO/0F/EqZ7zVd
6veAGE0FV6roP0YNkx0bXBFHoJmx5IgrhnVqaPm73tqPNiTHCv2k6rZ50p8W5BKoIuRFlxwoj56G
qzKDZC959OxolxMmwA9fVlboMbsVxHt1r6nHeCQ1Vwm0Ti0TDEnxn+LqqBV5hymJ9VeWPCMPwQwx
My7umD7s7AxKJaE/XTA+MG9cX6VGBz7cl/+WUENF2pvVEb7pIoQbncXqilZCwKT8WLb20pxW87WT
qIo67CS94RS20UkNLc4P1AVRZO6a1Dg3QiXwRsJPWKsr4cbXQroHhdNvxKAI9mIwNmsoBlvrP+rK
vVXUGgtHJfgdcucNOHpVt8VeAvbUhjzO3r6js8y/YpmuUvGPC/3Ud5s+/6Bv3WWDc6gpazLl7eec
AefSSz8M3n0w4QXWaisixB0hPk9S2zChdGKsntvvlMpKBPjv1O+yZTpZuRvdEXAZoBDZisSVbDPH
/3qDsrYid7hGHkLRYEPGAeV5kp2+LSjaYgyKNETNPLlO3VIIrKDhtgW3tYbm6e0SEKEqg6MmnG8X
+lJoy1NA/vTorIqe3GOqvda1twEKolC9e+SYktJoA8KVfyRb2ZAVgFICq/ENVzs7NOELl0TBPhJS
HNPk2ZYNF2DzYBImN0Kh3NmcP8m+mnnaB8c90KCppHvS9ImZK/qtaNMLKDiQVAdKcJrSCkrcgA8E
XkClfWcjPhgGrmAaFm8q3gWwCGZuPbdojxQjaEuNZu9Gwa+biMsQfgkqy3SYD8ssYawhyHVcT02K
d77ZH7VY+R2ou67EIeNYkIiwulcnc7d6e5mAecwywQSMk1ldxrz7HqOPPF7L5tL04bZqVlmD5Fbk
z7B6eVGA9O1eszLmV+PJ1O1tPHtrWyMdSF5DtnU8aGR939zhbRrap0xHmWuWG4f/Q2M9ZyzytNt6
xGS4kw9KGZAMm0Ou/U6ISdHePN7TJJg+8YhL3DUTnJcUjJTKWzekXXFX9ANDNZoFKZI9AHaaBn5j
8N3c9rE/9e248gJ9V3koyokZn2x4BeQOdQoOQYcVWXT38Gb7awN9aa8SWMoh9pXOhPlKFeJAo57z
Tu5jEb+WqcOB7azymxYGWKIZmzpwmJMlxxyZXQZcIVzqsGnxi6vQi9Evaf0SjBXQdQMb4hmsUXsY
deLXeKmksGsGk3l1VzV7h+0bAbkwVLZB2hj52OCZGdTjKKWMoHkHmtFN/GEcn7nCAO3MrXDnFvj9
Fkjph8gf6ZBCjBqVh9e6OMuZUJxjBvk/CZ47KBJDsrU4Qe12BkzDBSGBdDVG1qZM9FcxE7LCbedR
gE1APlAOtH5ah2S5Lsk9GbN376IIlnCjEAtEwxehtQG4DPkdFmx4SOTK5t9dIAjkVmI9RtorBIFN
Oz0Gqtw31J9l82Iz7qYAh16hrV2gq5qsDFo27n8SLyE2MvqXwCuR+jHHeyfe2qJ5bGBeJQlZ4JRA
cXsWPQcSE8yiIg9QIIUvHRbHKN7FQAS8ToAa+gXzzdD23ui7vBrXD0Dta+azxVthepsONr0zj1sP
FuYA1Lv8FTcCcz4Y/JBGE0YCTnpqveJoZDE7QG3Um9OmB+rq0vaOI92A2dsHwcYyrF1h/4PgYvPM
Wnx3yumv6mxgjOU5FPiTQqFtRuO56Zlwypq8qOTSvFk6s+wB3mcqDnPeEOdIapOztTPj30xOmxD4
oTBWiRYDo4eYkZfgKlGQhZ3yvey/uP+WYhY2eh+/pbBJcGolFZFcSAN6ZCh9zSbDzJFHvdQeOzQI
jVZC37mwq6RH5qeOWguKkikNnIU+FraLgTZd75b8XC2866Ilr5sBDwBVTY9aMWSrIoZ7oHscgarY
z5i4dZJkhEq9FyYFTe8eWuiG9U/s3elOlqEbZayTqae4e82y99z9VAyQKT/DCPkbfFxA1ljnC711
H5ofacqDHvLtodRJ3sNtGxaCC/8zpWWhcnoohH22gbb7fU3uiS3PEZACl1pOXbeQNDILXjnMjjiz
13LYu64LXRX1vWhWYrPIrCZ9NzPlamrciJdmk4Fe13QHvmShdU28raI7WuZzOmFd0NxsLSeLFOJ6
u5SDnVqPJVCqBXtRCHWudLiNBfibNTCeoLIS62g0vkw9fRUteygmM9j7p5HNFHbEfg90pa7OqMeL
MIYab1MPpF+BK3q+puNeVvLriVXivVtLSrS8JAzUTeQF2YI4yfygA+H3BuHyxrDuymZXzOMaInic
9qcRCFvZxg5yy1jEz0kY4TzTCTjL16GKOZMQKXjWZi5aZzUg0hwRrzVfDnu30J0vRiqwldk1noUy
Ih+vNkSjYW9QwJa5ue7N6l9XjQfQhmqyKUfr2zDhKAKSICe/doCUZkVwWDIdAzXhlonZVrrxSHyy
hjP2hGZJf+q8eN5FC8xjIp5KeyDrstnNFWKT6J64qT9V1wk8zKP+1eAZxbTDGCkBbHrEeZaixfAT
wlT/Wo0GN0L8EdGRSJdgxCY9S/pak8Wrh9pRx/3OBrcY2Sx5Sq4p3rOyvOo5qExvwcHXj3VLQA2U
woMMnX3Fsl3J/gOwmGK7o7OI2vHSpA7bt+0hNKtbWxdwcpLpOvbFo1KggC6DrtgDkNbag/u99LOt
8Syz98mBdRxMa0Nd6sghXpnWilsxn2tyiJIdQ8a9UZRXmQdbzp9oxuKgqChjoqe2Qig3wjcYTDTF
hfyz6K8lQ3HuvAAWtTAYChdwQwflWwOrtAR1HZsR29sGpoFQfg1QGtNKNYKxBPPKMfDNGOoBZZvK
xo+SQ3xm9uCMYHeeth2NiaYi57NxPtUAFRoxfi3CtpFTYs5OTp1+jum4iWBj2bP9WSPnRJdO394Q
8DYWnzn6ptpN3gJDRzJSLE+Z/oeEwYWNbHRAiIQFYpJqQ6V0J28fT+91lr1AePXI/hsv5aT70oHZ
FZPeU83aQbnRu5MC9lYEf0cALAMseds+6+l0LELGjAlw5gwsm8SIj0E8L12gPw01ZnUZ43dctiKn
u4n3UMLZ0vSdxqDB4dhIObCcai0dUKdKRxVpprrPof9XyG5fuait8upF4lWlH3qQwXh4mvFHoBns
reqgMd7ppt2AXXDYd/DS88+A+kQaH9JukZ5iXx6qYxaEsHSINcFjgFbPaazv0aCwi2DSe/J1JmYR
K3R7HxnxFce5PL5XQO7csHnzxZjjqLdtsrXd5xbHSNMln66ahodEc54MAyPDGZdX+Wd7t3jSAEGJ
9WjpnwIwI7Fq0In0JKa7IczYQn+DxPdmxsaWLbgxyyMzTVWJdcmP6ogcnTGigqUvTSz97JWHCUo0
brvJ/DcY+GpyrrKi16Kc4GtA6QHYi9O7FmkoRywmM93BgTFDle8yqBjgLdkBUTZxvF/6esfkIMAn
dkQTMV5UnFLczpsWQYHDscDxAHma+xqAzMbdNdWmL47NWmaPAHVZemmz8Y0J/Xamf+HaEvgJ4FOr
M7NGGbpUOOvEgVjI22jgeM2w4gv1oncOGXPTFuLeUM2bMA/vSTmt2prt1WKuN08XSY1pB+Ehippj
6GWvg7ChlpYwWrtTSUkWURyNtb01k3gb1xM0Axf8NfJdaqM4OaUi39jzYnKsQ+Prd1PpIGaINtZQ
PPUuBhjRxMwe0iospkMb+lyv/D2q/A5rosrPmEA2UNTpgkYMVWCQMQBhr/YQwJbDmwlSxgPrQxSY
5TXtX8CRBnDjnHs/MxBCoS3By6rG+5EfbHNjxvwcnSy2PIp8GCg1hN+mWuN+t0A+C7i7MOIbcUWs
N1INGdwcXbppJusKQbWnmITNDF0J3B2tnczLnR4GZKoIapPhqNBjGOZXbRyDPqH4Pdn9Jyv+IRnf
ISUPHtoD+ZkROe/O81WncoywN/Us+nEy8rKTHOE2Y3lVvocMoXNade11cs51j004tOgiO4/EzHjY
3+ene2Q/pPkvtsQfdTmzZKzNBCF9nrr/jKe5XnTwuwfhTVS1ZKSo/tpPzlEvgNIr2G6Znh7bHHqH
FyLkCabgl+IK3JqDDJDZmS1/nutXC3GJczYsjA2TW2mhJ9rZ/D5VXT+7ptqQ2DjDgEu6I7zrxwYI
upe/WIdOcFTKuFrX8OlqAcaobYuOPscj3M4D7Vpu6phwWYlEpf5efiBz+p1ubUY5HfUk3HXBd+Ax
annWl0E5bjDJvQjrXRxykIMcdNpLrz1pzFSg9cjhUpFg34y3tMw3kWTa0sPlnchzhM0STWiZy+LQ
N4RHqYqwRhwaLSJ4au9Zr9y9lVj7Nky/Quhnk77SIvxVGXjoPO8yqk+tqLctvpoyz9aFMTyizAlL
kgKh69Q9GFTbrBkd7ufxzWq+SsbBUXr3ggCZaL2lk1jXC4nXT8EmmLkq0yBlyrda+Huk08b0lUlp
HiBMhIwFXHwW05xOt3EhG3MilKQIGhhOZM91Kbag5CkN3kBV63A9G4zIEyTyQw7QMDypnhI1XQUc
+d0A79Cj4lJnFkjWC3gJEM5mrs+4/cu0eVfTwIVoKGc7fbK8BzG+27la89AMw9hmefxceP2usTEP
TcFYKCqMeHEDvtowGoX4FwjanugJmh7Up0cl0FBs+a5z/eZJD0d2v+XPTdCMclyYMsw2WuaaUAfi
Ctbgt8EgyH5z+1vHMVYpmAvoCiJ+7XXxY6LeBDY0AxpknhHUzGQ49sHb7Byi8ZxwRNvWRwrZVxfJ
k8sj7nXtwJJNknODOkZT8mHWtHUByQJJHcXKCKFWp8bM8TGykQugQx3bQ1FN/gyr1ZzCx4pb34SM
rjE27cvJ1zEJ1iDSFASI2lwuHPwR3RhMtcXPvYht/McvdkGmuLmeoYJFl6S7ZN4FpDEPMqKHoYr4
ifZek8gkRrDu/qlzXd/lWFVCf3M8AcHorctg5DLnqB0XNP2T+ySg8ORK2OoVWaQ749I7pG5Ebxnd
KieYi+mVUdHPQJuMEx/i1gb1S4x2xURTzq+ru1T1KE0cHkbvkWCMXE47p0Q8rYP4RfZPdvRiwSoe
MbkdEaplQX5V0ISqVOw1yTAS/1pkAcoFRNvasGaR/UJIh0PcmXCS8P4qf8YFfSd+VG6YcSw0HxsG
T8sugF20CBSQNXTWxRD35ZVmyaPCFb9ap3xIPS62y2rvWLwTQpj2L4X5O9AEBxRDmVT7kNa8LCSA
+JmZhpLvLbZW5mvCuxZ1dFgg8JBD1sAdugm2S5mUxURb0uMvOgecu4u9lxDgyEtpnhr6GfM/JZLu
6U8dhDUN7kz1HpgvBsRl4bG3YEF2+c1e0JfJz5u/oMWzNN1GCMwNceN00ecADlP43jUIw0Z6kZbx
vIETet0wyILZysPUnGPfKSwa3p3yNzSmfdPXJ8tMD84ijmO5hvDJqlFbR7Pul+3NhBOylLRjeQ6y
nHhQFhY40ozVclV75wgOectX5t4Lr/ahLJuNCR9C1B8pyFIKdNAO9Wsp3eSBMpbPj6AEjZpZ2M/L
gpIcf61LDyy7oy0XEnq1D71nGUPyYuqztEWVsZ+wlOf9uEx0m+bbmsBynOpouGcLN62eqgocrmES
XJW/uoXCmOvQQpWvphPvimrXpY9HZTfnj3XLqGFA5kMufXMz+10SHlLmlAP+CdN3hp8PoWV8b63Y
UlGtITsFI70bwuWcOsfGG8cw32dscv/H0Xn1tI6EYfgXWXIvt4kdO72QAtxYwAH33v3r9/FKq9U5
WhZCMp6Z761mboDZr2q4LqODYSO3XtvLgWN9VtENCqLo+3WM3jJezx+qcWet8xxQSvmDQAnkCQc3
GWbytZGJh2VwiMf1agpv9fSo2wwJIkyu9FzAvrHO3kxZdQ31qAIDVNVXk1oe7i0eWQgI7sjrTmg2
+N4EHyP7JPwIA+4k7cjJhybqGC1GLYgUIBeVvR2a1SgxF/vFVbHidWPhdLt2eWFzUDPfCJjVwPNL
drJee0QNMjgN52AdLK18nI0tG3f9uyy4qF/s7zavX5hASn8WCGkB2LQEiNCXvHFEMQNAGcyqEwMX
9xJ5wUKPoWzXstSnSPUkQDuVRHVxfOBfFoG7xYFZt5g3genIZveJWDL7/9RFKV1gwID1zRugH6fT
xa3F71k3NGKAlQYIxqOS3m/tUg93JUeIySesGMLBREEJgZaDRFfDdblNaOwkFTfUig7YFNoQ1aqp
cAUCLOCi008xFztX6tBfugV5cUgbkF51hOFBsm3yEadX9l1FJx0NeeTm0XnZYdS525diu+IcRwyO
Ca8gpG02/6XE9Br5UtSA55ZEe3PkgxUGkWnXlRAXVnP88nMI7uFHMU+FZRCGzlGX3oLFzphjIYlR
DeOLVBJXZ7ZQp9dUF7tkyGxW6zTp23ya7TJC9hYv+mzClnLgOv+QsakE+KzG8HM5lWP5Jy6oPSsd
iVcrKj8F4QQNYQJMSlHE9t/c+XfU3Xx05QoB5wEa3hL2ReanO2NzHHNuGKw85KjNr8CBbUa/CY7o
IIicNkKHRWksAuSxeJb5r04GBjdoqq45wyHwsvi74PSCQu0llxk7Tn4NaBP+nhRfPodVS2GdjoAa
poobo35Fw0HHR84CrjjhCpiOsepZRWtB303Gs0cLxRG4QhLYkNaDYroi0iqTPoSKdzI/lWrsCfl8
McvCwRyLmzC08i2fnzmZbtOrXqN0cD0LTUgljEKggtGuY2oq5sscPczl2ELotrBi2KL53wJOgFz9
44GYNcAjlqj/QNdDWyKJCX7afYfDru//TBlwTcCeRYIbvG0gx54/69/SfFT6GPkPRmHrqTOYxnDQ
FaVLrTNp1m45NDuZawbVvFaiHszFA28E60ZkKgK/6AQOLGtbABIuS83gIKgL2nRfod7uJ/RIBWLh
JOFuPcJ0UFPCtQg/Eb8Y6te02YlIvbHj8B43E25swo5wPfebSn35LbGnxXgKHOYBO+UqRzGLRmbE
4GacXYaMuoUJ3CpezfASk28NVRgfmsB8CRdQQaT2FhfzmeXZf45TxeO4hCejGV92FvkpieZmgjyq
2OpKudyJZE2yuE0akRrE6uGItvkriRGXm9auYQ5dHvYUgzCzxfhcLkYjz5KPXLRU3dGn6LiE4a5h
O+fvRTq1gOatkB/97oI8la1LNw5lHV1UirzJcdEk/7uuXsaMFbEgh5dZKeWzLUvu3DJ2/q+LRcJI
RUeRQpc8WmEd3iLkghMCvSCoW6eAPWFVOYVFQgabT3Wsfi3epZqYc1MjNwK4WWe+iKS9RnZdToyF
P7IQc3xHxqdUfKoAfK3mLWVdfGpY6/e8tf6CWy34L2A3jizVWC3Gq5TpWpAcPdj5vboXTEC4lMrd
9tgBnLbjuBMWQ5rMKC/EW9LGmU6sZDqUlr7nemD7JBkAAGTBwlG9i/w+oIVVRIYD8esEVS2rjpGw
SJ6s4nB6LtkyKYD/oBwloju6DhM4140OurfuQhjn9hD007lMb5IV73HNvRk9twOp2uRi9FfMXwWm
NBEd4jDfKoPOMmpGAmxVgxMINv765MUj8lfCUaGAAczSVqLktiSpx4dKct8JP09mL8dP1NpCex81
LMpuzWU/2af9R9gdm/FsFHcVjowr5gSs6Y8OQlM25Ek3ga3g+rhl8fbIZXnRsnqn5JAf65FjACii
fOnap9V/lITSBEQek5KdrJvI5okYzuMveRqzskGmFia2ghCaqNcP9LQRQYbRJsVIGRxgDgYoHFJX
uXGrbqJu4RvSDJvJKydley6+xhD0cptRIsWFmrByCFET3Bd5h1PiUpBAWBC8YDRb2qtYUBDnAXnF
Fd0zZNOoCG5bmL2G7O0AX2ETeixsZ7kjhqq6LbjwCKpBvcVVfTPENXERXUPigE27AVEkXbZG6Zr2
B4Sr2B8eerbRCRDtOUb5/DPxz9DRoCAPCPipJgNXX/wIGjWYbbRSzPmkawf0PgVcKiB+8RFX2q4R
wq0q0m4EflaZMcQNN4hEcRO4ezFN0EeQ29raOmVAGtwMN7cKM/qy/eh+46kxCTVEKSgl2cfxyedu
xLdGFYGkseBuh97hzF0EdYiIzV7W1rQgjDFTXLVPGaOs4p9V36zpx6JfLQAArpT3nDJjCxxMvS1C
+ne4TOR2SB9lrt+/NcuXjbn4tcRvSadiVDNWBsRgmFgrZLqMGQLJBTqFWn3OWEU3mmr7p2LyukqC
bs0pNPMS5MMi5tKFs2L/WraxciGo/Xbd9BQcWlRF4TTmBegU3lbcsyxKAPBeh/CDKjdRDdjDHDkZ
MA0xMVoXieA3g/Bfzqyov+AXeHXwquZqYhtaSY+JkWY1/KMDxsPfQlrtqN9a0okHRydHlzjtt3Q7
7TBm+EeKuop7WuINTqEIwFQGasNZibwf5P8MuY0RY6fEbOfICQP6TapAAorNnIHdN+1kZ9AnSEB8
pbsqIlvI9DlWCZsRz7pIiab5Bry4Krt9XucUrWpvUdXsljFeltLTGdm7PePhKNGJUviL9qQ7Rqd2
pBbkNCHmVQg/Hhf9TWAnQ7eP2YUD9lcisHg5wWFRRCxQkK8d0gz/bfNKVAKs4pm+aqxx/qYKsOiF
7cZHpsl6R6Q/ZG++tonNwa1FJH6xbwNDQVDD9/for2BxSmJ4EIL1VfPOXpKHP+PHWL1fuaL0qA81
ECmVSbOSpV0HKK2YJHtPi0e921Rgd/VpIQSYCRVCUNGz8skugH2pFd7QyhQS8cyr/kFkp2qyEVsv
jecoPX0AIxOmNIdv/dPGbyZH0y1MAvoMgvqG+pEo30Y7bFT2r6ADD1ITuzFdlCJB64SY1qjsinBi
2EmzrfTpSPZEywlemtoacyzFay9T0fdle4o1+qNj0IqnQp9K6Jenku4z3CVE0S9iybFGXbFrEZL0
BkkXgPoyO61cJxdBOzcRc62OFEtT0YeDxc42yoSJh0aJXygHIhYfLvNSV6ms0Zy6IctWH5W91qFy
SCxXVW/ij2ThYRvp2hhiJ+dCxQPBER+weAd2KRHcpuGcRG1E+ioIYJeC8Dxy3kedjQq5pYjAwGBK
wqUcLn7xXdAcWb6GwOIuPcDoitC09K2Z9xYZnvGwk1GDCYwFJe24wi4RdhpJ/+x02CG5zqJgJMPO
f5PB25RmYCr8sohcm6ADiO9p6g/2HCN8n8jJ6mDRONiBrzq0lLHurwv0lCYPdbS4ZOeZULO3CVTR
0H8Dn3EB83DBLmLmfw0AGO9nXcbrzwRFZRVjaOEEFLMOegf753EB+ACnA9rTkdlQuBHJr4lRTREJ
4ED6GuQRiNGvGVxCSefuwCnKrGnFHWwVikv/EapU8cT/hGFcyWRB5DQ3BJwqsp7eInzYYetW2pK9
Ba0lBtSGqGhzSB9GGzfrECub+Z37GLfwmtENd9pyO+dPefZpWK5ioIbgWbfiLxWMfwReDptjo2OH
KV66tLOUJ5v9BtAQ51RDHgfFSADmMyyDLH6md2kTGPs6OYyTSqvetCFAwiq4KJrqiWMn+tMGxMe/
OCVmSkD1c2zuWt0lebvF4ZX+wGiU2ldQbcq3XnfD6S+k1zw4mDpOrlOWklbI7/FGOV5xFR8aFVqE
MD2QdSHL0WzhRTnTcCRWA5kclzoSnCT5O1cf2OXVxDXgbxi4WafJ8v+B/uYbEJwS90EO8YuIg8uR
xw2tIRcIZgWlcIDPjev6mstLPv0Demfe59sjJVc0hiJukkhMIEc22aP+tow7j9tksQoZxfL5tbjJ
lSA+kEvyLQnzwgETd2cgA0u4iQ88YR0FnyRnyMiFP7BBMC7sW6VBx6t7soW6kCamJUJ6pXMbiqJX
iM6dchwBCbMbNVxqvJpgb8mJ+QOgG31D2IaFiTRCQA45ZBhbANCZuF/fjqsHTEebuFqBldOOztOr
rn6BhrXhxtIvOjze35n4FjaXODv17WfZb4O3EBLrTXwxhMqv9BM+lnz5B39jHCM3BXr2j7NK49JW
rjPwuSVAZjUw3hNCgLtrXkvWF2+R9Jx5cQvGo/RkEA3VJbG4vcrqodPIyTS5dAUZQlzkc2oPYGZ4
Q+bErZNJx5gPJtJpXjIq0DVmkga3RtmQxK/Xm7THDCguiGRuXms+kca1VlY3cHUikE4h9OaP6I4m
O83E32U+gWOyvm6C2VlQuJIkgZL9eIqPODyxH5TmZLcqftSvkiFkHp4Y20wiRGd0cf5SgtJxluv5
ql+MJsYjW1xige4IkZeS0O0T5lkZbAsbPYAzGgm+417Um4xAYwLfwlVCOVdggwS45PNAgBG5Dhrf
Lgh/aCGaibRoM9+rbNZCiACtNFHVZt4pr1VPq4fTEOZHFRQKh5TF6I5md0qmj3nAIszeU42Vl7PM
a+NH0HEuRhQ6EEsd/Axm73LZSKBlUYqPUbEZMrdg40JEsk5BKNgyXwXfLZp9Z+gGfPArU9nW9D6l
AuPRz4gzCu2Rucw7+neFC6AAyasRiiH0jwuN3+OZF68I4KIyn/Kyt3dMoPoqA3ydVR+adSfHAJ6c
oFVCke3400EZGW8tE2jIZpPrD93oN3JC9iBBYTaqitxC3seB3yJqMIuXmpPpVzg+b9ZyvQrgU0uc
SVJysbjpSyRdzX6IDEoniArOGn82yrUUhmnZmdHXIs8ma02j8TLTP2QIlarqf5uitwmnxKWqo2VF
7T8R29jJOHTy8N7BwiXVvuu3hfwbWfLL0MDi8e75lDTU6MuG+iL5245HcWw4vuKeeWoOk5thUbVq
fS63Ckk2frFptXNg94NM0BH31e7QyrQMB27ZbIAzIVbjkYRFW0T6mTvGX0jIJ6tqtKFmwJ1hBgk9
WZ+E4hcIz8BsyNDGlrL1wZKWikXS4kzu5qv/uzAcfnnSFBMScQP6URkiAiyOScvuSQRWRm6M9kgi
9RI1PGNNRMT+XO91bX7POx54SqT7bsYWtNf1AUs/g/14VcGk54zcP80/Z4EEWzy/LQhTUL1bCgGm
6oYEyPavNPaB8idAjQiVeqhx/2LAKj33p9mMvDriuTYkAxAQKSEi3CuEcSX5p4UZz8CZLTznXmTe
/yTPYIHLWCtWu+GwxzRaqi+dEVB9WNFxnM/6tIEY1Ko3XzwGZEin+wQSWPKvEaZvzFXgNily+lai
7iMMPou4uFaPIM12es1uRHjhYuw2y+kV6ambwb03yxERpW7IpTfgWgdJiXBhXWTnuH+YxqPbBNQd
EEZZHCLmYWCwBrlqPK/IVWPGhJIRu4+AheV/BFp8HZ7d8FH2+z76mAqsPdq6FODe8PsZNaVuAiZo
WATsNtEhtUxX1/oziAiBr5a2L5LD1LviZLip9YoByvKajMWe8DTkJPhIC565e65hMHznQilBO+QZ
pi0ZT1910FHkruiNDNGXz4Z10aOKC5dy7NKEJOuRUrgCT5PvqH5YA1gP3sh6rniy47LcqoV57Idb
qbhwb/tURdssfyR3gTwgnzLMjGxBUjeH3t8NA7b3aM0bScQ9R2QUH6JJOwlUzw10H3UpuZnsvqag
AhUWgGHqrqNKrTKpNsuFNzF3MivnqDqI1aG3uC0RzyYHeH24yoXvxZIEUkEwwrPnPhXLxcdsuVpy
C3k8ZlK+03OoO5pxmz5TsEJNeeQII9v2WsukAcP4EJ+unqw3+piIV8hRBpPmzTj/QfB8hVh6NXwz
I/soOeYVIg//V9lGrzl2Rure0QajKP/zH8YdhRj/mBxDv+itsMHCIwGYP8rP+qgNq44IbqaVj/6j
eTUv+aZ/UpuCiET8jh8K5aorZNzCD9f0E7zcC98H0XHMomeTZxM3f7ZeWqfwcWBrWlWf+L+HirXZ
TrZBlIGc/DS4QBpETiHyRRjlMNeI6ULMFBZvFVInbJorw7hHQ7EaEMvEZxmKvYUIb4Ga+haSn+BC
2TgRPCbkZ+6WqjKsVIzaOSNg3O2wUMXYQKxTWwFEqMch5qoqkH8x/JiZcZNk3IgM5I+aLxlpIvc6
4T7ryPQRvGVhRSAuwWSCx76PCi2q3bH3JH2LJo7oKRvfgaztMDixYufWFSjU4WT3bdg1vjpmxZsU
PPNfz368QxykSL9RTuveuype+/jA1yTxtjPWXGmYXUqCNBAZpbu5fWcobswB61MEoVcfW8pv1Hcr
+Y0CcJ65fw0kmyespCH9l6IMzdv6GqGvEYRrqWKxgjM4BYK8ycPUmRDnR1rpWkuYCvGLkQwNVr0G
IC1F0S4Ss8IgJee8pGi9RYPEFWmY8kutN6eC87erGpu4JQRoTax7uU/v2Q2SrhBK4jn2yw8Yu/ww
/Irpxu/OCz2ITK5K9nPDGMjtDQKHjm4G+oCtjlqs2l7WTLqOXngiAiT2hA3b2O5gVCEx+MTJkAXr
t5iRwKapsqXt1+QXdCS8GSHE9br+6MALIPeI/g1XDUG8IkK7wPBXValtlZik4ErAZ3eZ8B7J++Wx
bzQZdgFLIGhLbaoMNQPLxZEeyRup292ut7R1n/2Mae5JEkq9Hpxx8e/pt0sA9FEWvZM30FYWW0kc
aVgRCBjvGF1pY13UYSKHvRijFVU2jSBB89JLrDy4GLCzCPVhHB1u4gFZKA0tOwRsQibkFuoXMlCB
aeJPk0dXKJ5RSW4uKZfVZqAm+OET6HXHdWlbdFZXB+RuVnMzZwTRJC1JfWIb/j0NyODTfwqNKotF
J4R7WvriRyYUoZoZogsCR1vxwyL7KejonSFSIq1/suSZh6WLXeveYKaf2ToBz7izrGMQRdmgn+Qv
YPpIgr3MmLf2M9+piVcc3C4nTYVQqQQUJk6KbYXgN04NtuKtIf+G1LNopTdLhyDbaqZy1PgpfGf4
KvizdARTUplIPxE2O0VmrUeybDsyoVtkoiMLpqJ+e5Ex9ZSsxfFharZCedKtYoko2iSII0quB0Yb
2XKUbZSYnnTlvW0nd/xU4+7SaulFqqGWwtLr/dQ1J/SM5QFDpBeAuKjZaQIVnurHkj9DH4AIkUrK
2YgPVWVQjCzhGFKejFPVtPyXak2XhP7hDle93C9YwUbLP8moXFTIecILL3/zyPwyFGAhit7zYRXQ
B0o/tpfViCY+NZrmaEUjGAvbkBYqZIURsZK/jQFolEFVDXW1FgN8qn6nPEZWq24JiCzqhzEg+ZDW
EfcS9GttoTuq+K6iN1Wa7Eh9awt9NkiBG4IATrXdjoukj1zMvD9hpbhOFRhFnt4MfA6KfFLi7qBW
FjQraWVNfVSz5DbV1iHjeUgt5rLOUbFA4vE4FySF5Qu1lX2HRbqLluwIZRP201oykWixR1nKdK0m
ClMG2S2l+Kh0e3Ah9THXzYboSkl+ICqC2W5dIpZWpcArQZ1cdPqmVPtLHZ1mQXYC+UGOgGxBZK1I
BZ3GT/+Z0luriZ4+XyUVAUN1MqX5FIqcaNCbk/Ehju1umKrdSHt4JNcnRWreitCLUNLHBedVgQ8C
Ocj46sarhZMnGJq12sOBJU6qDW40GZuUyT5bqo43HYLRlPwoviHmyRSmpXCMkoi4ky7SgYM5oemc
obA8dVAJcqPM3ZUbh5BmFYqQg58vzLR7jssqJyubr0XQDDO5yrrBEWOLUBYSEWiiUh4h0rCRIEzU
2rbYl4dl3+DpJdsKt+N3T++W8Q8EsNBPHXoug33DolaPxMT8Lk8fCHhHCjhG8A6ZuI4Z6xs6aCIC
toSOajeQMCneIcqzbBNVI5J9MAB80mzJKHPIqUCjl1+adIOdCSJXpAAA8TPypQ+0bxYmUUToKLHI
9PtG84ToF8wt/jLf23THhtoigTNQatgkwavbkfXI4IdeDNiXTAj8hVyqBU+hYJB9IXbxWqHmm1Ht
sbfQvNGfOATS0muuHY9WiAzGC9u9gp+FIN/pgIUTYaLEqUcllbKJ2WR57me7UdHpH/XoImDc03YM
UwhDxXNUXqfxpIYXmU4mzoiST91Tx90g75GfJ6nLBhJ19qDaiuRIiKv+iCKDiacHkGjK3lMNp5HY
m4nzWyvTDYJZ0lYFcLNwsdRNiEvfcBRUU4NnYV6jvCix+zdu2fkHyAlZYt8aMnF0JDMaGuQZBMhS
7pyuhx88jtXMwEWzKKIZaU/fR4R6csv+AACXn4hcg//KNs19mbFdCf5O8Gaa/ChMYMLUdnX/q8/v
LQYrkwJJwfWJO8Lhxo3QiWD68DSRh83ywt1q5wfpX/RFHhjTYUYNY/qvKxyMBrn1WbNJq+gBdqrl
FAZI1Dbk0QfrpdS13weyN6i7zDiBTPVLlfcKrnibLygw6lzL2CEeTrjUmjY/w7obNnnfmxlX7VqW
vCS4J/KxUXYJyHr9xGUWBydoLhAxP92Soz6Am80daM2bSnIegMfMKiMUl6v6G7MEuB+sgAwzOc5e
8VNw9IITnciX0N/Muz7cg4FExAs7NdcQ9Vfn5jVCXRN9TQ387FrGkd9pNncxwYw89AXm770KAmRu
uP3LrQuOVE6r4CBJLsExYAuMe8EioMbxsh6EDRZNlnfZb5AQwt5xBTWIV+i3RrOX6fiaAGRAifc0
EybEHZZI39mxvei3IoExW4fjM0CqJUaWp3zTJE4XN3styfid5NWt15j2RFOPaaPEJDM35gIfOjiH
8///LLaHPt205jYnywMq0RkghAW2ClyPNpxlikiXIQDahxM1x+9DppBbiGeiZNsGOdmqrzwZZ82T
QmnYUYk78BFlSCZ5De1QZMljbkM6FUBmNmyrpGzhXN8oENLGLaKovvFI5JjnzWL1Iaz4hPIgA8Xo
dl13EFEm6uZ7yC6XbIXATfrvfNpnCooWF8sOzLD1mkG8rtFep0sVy9+4obXVbRWYBjJNuEChjIGU
W+fUngBCTCdjpFoboImj0YmKLb/p0nTq74R3Cm+Ve0aNrIyP1Q6BOklOK22Etbz/QKVahU78omuX
ZqBUfi3Sg0AuBp0GxpqlqWI6eVPAaC2vxV5PUEBKBBaO47XCx4sxTGK0IMKUym+Db/2DHC65tv6S
gAZGClDD6NUBOWEIxOa9kmriqtekIqEBZKkPQB+gYhf8pHNJwNAq+L2pHzBv4df0LhEz2d2C1kt6
dq6DqTyTFgCUkCC30p32aG3FG9OXpaxHGeIGW5t8ZfpSqAzQ7ao5yvVRms+WfCWB1wwxhNsaK0a0
ZQhxtgbVjhObwJqaD1Fz0Cku2g75EMH3xg6RBNRTJO1uJG4LgC+1m/6FZy1Q8Ck5w4X1nGuclXbP
W8omTQ+z4cCpr63bgIMe2AeUZXXm7lsyhpHigHt5XndfbBTSNwqi5DelSDK+E3qP5O6X0ORJWdUT
H/Ty06ERCG1sIS6RSRouZeI8ud2GGKPmnVy+ChOcQh4Inth1+L3wLoB5nadRISDcZgMl7fGiTHZW
bKj1JotZlvccBCiiUE2Af2Cbi0hfaNZshzx2U+xG4LSsqCvzIFA0Wzr1K8HokQGCDCScbSyH8Yf8
C2Ku6hfOFgVpvwD8tYXWiY4AWIQszFvC/QPq34qtLm/KRVvn8AcdqTXzNYMozh6itAAjwY0jgNq1
JDvTkWVeagQM2ea/jNXwJS9amFXZuMUn97ChZ/DYLFYy6n6guzkuCKzn2d1GOM5Yavj6JQK04A7g
zzYhhuUfkbcYf8wq+LQcDjKPKZOeZZ4Qr4E1AyuVHdQLaO4EcZViP/AwuR9jwtu5aI7HwCAuoiU/
7VimXMuFCSUglkaZuBj+E0AVMJ9BGXhPMHvwnomqPUe3Uf7X6l/aCMvPA0iagNnI22JA7tB8a5ZP
2E/gxYgoK6nbt/o9w/460uvRPRDW1xA7r/Sne8BFQbAsBZZKu/ypI00ML+eVKy+/LGknvM+cswbR
EBeeGoSSzGoglzxk44sbAa2D+j91O1zEM3rPf4bDVbV/RY92DwCDaR2dOLdadltE0LlMruUGVy2S
uPxtevCxoCSK/4lP9cvaJ5/CTd9OH+nbdOLzAOGUApyBa7Q8jNfkL5KvzyS5WLovzIh8ifkn6itE
JaO/zJrpQuUdKhQr6jqm3AXGb8eBzg45Bq7VOHQi5LyN3fozRq+EHHeBK1RSrrBnWiuelu7ZUavu
0/earYV3GZB8pXFaSNdQ+2e8cWTf4X2wY3xmn91VfqZ3/Tr+IPDCBehfQ2osOSYMOnXpSfTMG8Yc
lcvTOxpQTJD9inGNLOEzAgM33FWeegyYEUgnN9eVudZIkv4/t5+jnsisybSJKaLPjJ0DsiqyfSxU
Nxq+IcL5+z9KzhtYNCYXLM8UX2MzsyOE5JJbCzsiHYgiybGYdQeiyEmsyLn8tk5Mlm224R1DiaV+
8Z51I3eOFWP4JHrQB0gEIVTULxpKiPhIApD8ck3+0lm9ZtUat1UhuSbRotxYfwyyC5pNwA21Rnm/
AgdRr6S9ze+wI9Ez26eUC1o76Q8QR/prb/LShfcwfni3rQZIAajSk94hyzlDa16NYQvWsllx5c3v
ChdXTnd9Vd7BwYkaGp6LJJkzyCayEN+DxonJhw4+2K9Abu/qH/sx0GrHTsc29FRSWNU1xcImKkqn
Ej02wGFZB/zR+qmgszn7lF1n7BPypk3beI/Coy7viKdIqJDmMjY7QGzdU6/W8Z2TnugNk76qmoD1
1biVZBgY1PeA9+gEUckcupAwBTu+sKSAX+HLQcA6sBeWIq/wL75bHWcHcg12Y4dvTnQSvyyZkOb/
/y5OnM/lHe97htaeSx5DICQW8ODyBTmrubH58IBDllsnsiYSX/QN4h40mrwSJBUFSVbcPS/jgfj+
c+1QtvDn29OjAHJAzUpDdf1Ml0um00Mjn5daB+bVeTm+dIqttnUIX0ju7SpBPsmtF+3Tl08wMKno
+p43mkWDGqezEGI74pNM7e6rvhuA/FQmhk76rz3QHM8yeM9bT+dNBmiiAgTvVEJi4H6CJYuYZzgC
mbNAeTZE1qN8WAKTSO/q16xFnQ9/YQnWoUKfgA1TqYESms7iCQtWzYMy7orLi9OMnhocx3c+8YIe
6+f0ZbxnX6GMwscWflJrO///e7A+ECh0z/Bf9n/LBS8umh2ed15IdhOfwk8CxZOtzT9+KrEb9tIa
i3aUX+MLwy7i+emkeXirEeA3p0UE8cVvza6BytktXO3WQ1mfxsYp5i3fWJw7WAmWx2Nut1jg/fYz
BJwgs9FTqVybd6Q6EI8TJ5sk8qxiqwY4GVxz6X5yOa0YljBw+jJIva1wKUg8HuMq3eWhS/CXQHAc
NYcGXMFWSY9FgIR3jz2/OQoUnbekzrpWd+m1Y5Y4wZWzEDlfUnIn3FUh+e8bZdjo2FPJD0F9URxi
dRsW26k/lvFZzW8im2H91gz3OrnLw52YFk5aflKFkmsJx0U70ZFttBfNAwkcRXLBjYExQOMlIHIx
Dz1dvfpRxQ7rjyg+jwHhIeNH15+L/mz1F00/diOdGuvpk+zyQjka7balhzkn+wW53FXMdgbtlMat
TQ9TdRqiYyudmFx6IFdjVxeeQGIoERvVvmldU3qKwoY9BWHkTPB80N1r5tJEuBVcXolPGYbUtbBn
57es513iKeSJmaab/sgGuxQZ8+e1xY4NRNsQsIKXUudVFtsw+06R6HFBNDDqBvuqXPVYbkoeezhf
+q01ChGV7RRuygjSFX5oRKnThOR/SsF6KnfR8FeWh5zLV53+WPW47jQPmAgpwyakFmcetn56NGIW
O5d23IKk0BSbdLz32knkPjNum2QNfuEz/w603kBq0YlIZjDRKIp+EKJL0V0yidY2coem77w/wowb
xaYMvYY5dXKBcHHYhFSDkOtjtCAPG3QlxldEyzuh27R36GRpoE1HpO8GKWlIkJjCWo4/4vHDFNbC
Fum/hfi1eRusQ01IwU4pNmLlJIRkpc8I3W+DwW2V/HTktsRuJ+FJsUO6fqj6ouIFerRy49CTsl1/
ahrIbAJJz0LxSMZDG+2jbjPD+04XUVzzhQRKog+shPXk300QHn3Nfl+7qAgVyAoaVTkS2SM+++Sp
Cb89N5vaOHAB4OIvcjOhCn5CFocejpKywY7+aoMAkGOii/znHKPeMk4iYwDPSJLX5CbzeTQ8S701
Iw69n6CDGep+nwJSHwF1TioT1FgShslaW4Xiro/+BYjC0ScB8hP4PY73WnzPEmRuxChsm/CjQjPV
DicLGzyDUaC4RvgVKoeg/a7Kfz60Ya48JeU5tYeJBveUAGcigzmVefnP8QpUQ4A0Z4dEnNwuam9s
t36Pqmo9Bh4xkEiSdGOdlBdR3pHfkhI5eMfDhN2zIZv6g1TenpWMo3AbiFutYemAszicLGW3i6p9
iMEV2LKm86hCmpbVp0DE7YlawnRAX6xpn1oYUT0ZKVOoIB0noGJjkpqNXyW7xrVj4SkYHAbCED+k
nJyG4aiR8d1REkJhwaESTpX5UqedylIzk5Mm3KsIfe8nD7xiXmXBy1W+2d3A5tm8RdJ73aBHQos9
7mJYpIWpUQntVPlUKx89Kg228CfyfsyOVXJijG9innie78UxCKYSOo36r/Vf1nRuY28JelVOEbML
omHF0f0NXlQclYBN0D4Wt3YQMQqCMpAhp569Ty29LzoA7A8NzSpEI5wtg8CmdC+mrmEhc7twxwXr
0vZ+SNAMhtpV+xayELhHd08RwIyRSAPp2pkM8985gRw50wERsCvOkmK0+VSQQcCAke7qQ97Za5i1
4Kz/CNeLjjf/WewlZTW9CemlZbCfFkWK2NimdOqKY2Xs+LhGBji0WPMlbQe4L8zFeNvMr5pkZmGr
HwnSjgVmzoOvQ/aN5HbBLnspBqYJA5VHgkECw1czmtCpwWTQeWF+9s3T3qwZtm30CFUPrVIHni4/
kNFU6laP7xVZa6ROGsIGbqb/gVyGbI/1YN11+2Gg0Wsbg21SZVVsZ44czc56MjJXJNkU/b7uIcKR
TMM0rIMHMTgT0zY54Yt9e2/eS+oQk71ICXh4Tqx7gP16/GcJHg9VHr6l0a8+/ErKmxVd9BHe+c0U
bx25HnJDK89lhgIjG2IecfXBZ3+Wyk422NDX2L5jpKjDSZ8O4TUqbME8M+Z0Gjfd7yS6akA0tGbG
G0EjCgeBCYFquwYvDk2XMsvljs+K17nknIs/vNoiccjz7FXVhYZZTQHLdzfO/zI+DmRS/5F0Xkut
Y0EU/SJVSbLiqxWcjY0DmBcVBqNsBSt//axzp2pqagIXjEKf7t07aNFSo3a+4OCVfpDso4RlJHAt
4ygedABvOKM+SQKNoP3QV1DGgoVOEGB7qieKCra46KTo4ti4P8MrGJEt4cZXbuT+rWLWfNVcfusj
rA9x48OWLIQCbSGiFgHotQWHBMHWuEfWhqM1+15eJ7o3wzwpJJThkioLk6ePTSUh4ylH7Otkph4s
nEKocwt8WFnx0lKPqOVjrxzPCQVjXNXwZ9Ut10Uocpk/3AZHASRq09ukwdWY/cXqTY825muRd99x
ukSEd6TAqTXKby8Aa65HSHKvk86T/kTn7ue5aEzptEoua+QgT30SZjOBZtDBLQPm9QxGsOERwFOF
LVEnK2nY6TGeSMUnIpOieouVD6ze0PvOk2bEGxZhiHQJ820Wnc3Sl6VNVW9Udtk2MoZpRpfgFOZZ
my0zdoXWiF3uFiY662722yG62dm2Cw9B6GfpRUZtGW3KjtFhNZrbuNjKT0epN7RArXEYpq1SLiWR
Mnt8q17XIPuwk3ebRmWWfIfRMZO3Oswx2rDv2nxEcEHLbJuyzjMh8Xl64smqU7x1hHBDOwLlsHkr
PcBVLv7QovfaSMMCsoA42lAQ4+ko7jigPel14nS3fL7jGJcQRr3R5kT1qC41iljdi5slXgA9Y6gO
vJCoizz+7so/M1slMT7E8qfN/s6cPtljw/GAgaGSNTfzR3NdZFuEecpz0QW4F3uEOUHMtHW6Sq45
Tq2XGIfiCWd4oIh2H3EF6/rLbsFVWayTsKwduoYn4WMgoTpehhjSOT20Jvwk5s0dZ0d2CeSjPkb2
Mw0I7LSz80U7+rlwgpnDTrQJkYfC3/0hzcJ06yJJn5190qtHFB8ncqOG1ZN2J0O059f0ARZ9tgF5
3s3RylBhsRuxFulqgoFKtWZyILJwdLPZMsF1YPBms896escylm0uAWDQQEIcFte8a+HxeTftUxN+
ZnjQWEsDbmv+U02/CKYiTtIo8lq2MU8sa2gLZvGvwcDxvCThX0zRyQJ8KDOwD+yMJXRw42JK58/K
GUZon2AXTCSwoZACbXHHS0o6LxhlzmujAwC+EFctmQT5FnaBS4g7YxmIf3lDr+AQhKvibiIJpgV0
T2bDnxTVtuJNj2fPsTLnEQChpCJ1gPJAXsFzO7K1oJKCVKgk+SCKgMkGYwnDZsDKnQmAlC0BBgU0
Q+EBUmOjzBNoyW41+lrt4cAaODrayjw5AAopsxUbFtAa7bmAeyDD3qtdlXUM9APWEdJhxGckfafO
LCTLNdR3+DqjdpmlPw0Xy0AtkERIHw41WmoyYtJF3sAr/qFJotyQiQrJEANYirKZLcNsqzfviLAI
blXLNfIXg6Bi9p8ahtyeMdEWElGCuy66ILz53TLfEWYFbCnJZG1s63xhGhuCbZp0hU+EBI0Pkp7m
mtKfUn3xWvE/8W2EvQai/YPrs6QuGCwAzDn3BM0awjScbOoiqczi0mLxPw0L4aFO7G7kAGdzgwlk
5IaQuQa7L+EhPUgQKvEzPUFZVaGIuRq7IXZnCCBNJ/gGouHWYsINzBFjv8W3QSeoOTOuIt5H8MM+
Xx/avlo2brPlHfDMDejarYaPWn+0d5g0NhIj9kxvWEQXm9eH+QTD9g1EuoWbdJ5q+uav8aWv0OEp
T6cQJxFrSNeiJs8hPxFaWcyWXbccLT+DyMuvysjC/oYnB082YeEpfv9KddJ2DqEov40qIUkOXKpE
2U26z3mla1TDJcQyQ3Hra7JE8YBM48V+hhTsBz8Vzq3dECaFQo/8T1zC5ngdodqCOLGe8LTTvbZd
I1kaearNA1+EGYYOjVJfEPIbCUcAx2SYf4t4Wb8YUizYMXA8NA+LBSxQ8GcF6ehgt18JfsXslH0c
ObC86JGHQASHCKjSAKGBtRUOBKlYq4oRHPDGdHGgYxNfChxrOoSnYJOepgOTgGXgHunGuPGc6x3x
4TuFreWh2XWovF0Egi/8mDM8P6DbiCtVk08JS68kXdJRAOQNP/8h4hG2b5g62jLEPRpP2/l0eo1O
+qefG8wtZo79A8UKkK055/sM4g+AISBL5Bl/QENLHu30xovy1W9enrzv13YGi9oJ7zC3ZuDXw1z7
QMcygacBBrl66Hdfo0UlIMoYUmZ34XGu9zBI4ARQBSKv5lpvjU1xyM8MR/DWQdws/A7FHQgPODBq
PxGXAZ70JcYiB67npe1xtJ4nS27NlC0opdFSvybDHC5yzT1Guj5z0PZdYBXDGuQ3ppRAamnvgzTv
7/zsbXOdaAD8/O3ViE9tJm7zlX5OO64bz1PcszXFr4mXj/kH1oHyyAbMtrymIfkIqmvzNzVoyU4j
ZBNS5AgrMj1+8gzkFGEZeS5Qs9gCQpD5fEr+9FZlrqr5vbKgmyEly4QVihLMdhq6OwMjI2+iyrpg
VinbgqeAZnXexsgZWcpELpAX8BdIFHiUErmwr7Ue4pMTfsfC35VOj1wT/YSrQ5KAVopay8Zeq4H1
nAx7HgcKMwSl8LM40diaPO6xz8Bls4Ct/RkPrO6bxEThVgAbiLkfipc3wz6OJHCIfaDPJRKyuXHE
xOHFqDnnDeKVjS5gRG/QyyNIy8h5E6/6UI8WwSnfIFxgSGDGCLynxgGtra6k+fZzY7aUzpySZgKL
2KcCtaNX24su3Xafz0/gAeNCJx//4X9+VGkyKHc4LOAKQhUuwMLFipl/4DMwNCdEs7BhEve3+2qN
RXOU4cu8XIUbRP9OGi6AADPJ6XnEQi4FkcaM2cNSlepJEnCIiOYTLq19rd5e5/YtWnOlkHXURwx3
ISN0+243Cb3qvHtPfyumPSRc3FbIA6uJbFOq0AMLyihcST0az0WS7UdEC78vnKWI+0Czzs4Hcjyr
nk+a2xzVpbZMWUZ7ENMKmcQUjxpG5VFSL4WSRuQdciOUO4mvJ1hM4nkd0uKw64YJlHjUT7sBRSBs
HPsUZLtu3CM3YMHD07Y0UNM/eM1gCf8rZYhlqVXxS5QkPMp5WIAC63P/QGqLbGeYE64VyW7YuRZb
R/aryNW4xUTV3aoYuMiLZ1jWL+TBHYgk69yGj4y5EGmwZGNCp6FfxZPsN/6ok8WMtmluoKP8a1Yi
EVOQNAGzGe+LP+o5pniIYYFXKYczsTfgw3C06ArYJTRaskI4cUYm9u9CBIOT7/Yy3ah18B7UG0f+
wrWbqUDdzRo3/ghqBwYJhLoYkcRKb49Wz+4pCJ0C7wAqEZHTnbks1Bswroztcroci4f4wS2rK2Zh
RjUsOCmf5Y67jJvMpG4CooImPDxY1fov4BhITDFMmrGEphtdmoAqNbErtXNnsO+1fArSA9oF48Ae
D6S2pyMgtBH4iVvApMNikd8Fpggi1eNsy7zMi9v8lr+C96d7/eBa3w13GRgPrxWozUflzOIy7C9t
sOc1H9kV0KZx2O2h+f482cLd8cgnk3XYcN8gcJDxnb692FNFPHxbQ9/DQkG9hq6RDRabNh2HHi4c
7aLlRQBerF2iE18/6aRkrjDtJeZd/Hj86nBGQw6zEZtIQ3ykmtFFW1aqLyjK4RaOQM8xuwsOmB4k
B93yywJTadeAaAldHSYt2J2GXNpNIXnjJoGF5rmrPpTuGqXHGocSCMoU5BsM8LDF39DVtUWlMAz7
eA7pOO0c4YaEnVfBRqZ1QUOBgFtHYnIowX0rz7rl5bv5+qjGo1jQ2WSeYV8AOufb5IKkhyg7qs93
1urdc1WZHrFtBd58GAvqGGrgXQYy4qRwjI/BtvqUeRVgI30kJ4uxyxLXOL4UHCZY7TgB9+1e0Dqy
xpN5WbDnmBvIX35U+EbzigcMUPz4fHsvP5LU4XJnh87vv7l+HYWGl4qhWhK8Qqz1JHxw/pJrdA22
4Pg8RvjmFtpGphEzoLPa9cnUvxrz2JZz0BqI9jLsXp0kIfiqt1JfttYhn21Ubf+e9g5sHhbCNakM
8PMK6O6BwE5dmYQ7FDDhLsAhX1lONsqOU0H6zJeSCjR+CsjohRgMK3pIL4Gpo8PdGCCCFLJpaWES
2i5VbPiJo4Skh65W2Rr2IVbXY3updHxpTjpi4678Up7n2t6pIC1WzOC3hEkrmPtiDcXOIooPzfNC
GVJnnx0WClAxyF8DAgs2hrT6p1SfgY7OzWFrvxzOBfjByi+JunV1tK5oVFmtQyK3qh34E5EdhTti
S4B1BmrQaF5bKLXQvX4NDOH56ysJWgcZUravra8CG+xHnPwaxoFY7KYEJS7gIRBbD/sOdgbDr+AV
ZRUN36FnSshvXOZ/hPWF1OxV7TAZ67Yj7tsZSOGRMGJ0ygSS27IJdz1IuJV+2Zw4T+mjC/aw/ipy
DiL8GL2gXbBhpDFivmoXATS53rp0xEiBfiyk8e1l3Tv2tCYOXw8TlwFrwZATd0wB+GRtcumho9nr
x4VSLGH9WOk1QwCPTzkJ6oYTXFOZzhd90bzq2fi/dTjpGl8I0yZgIRt7QBzbbNvPIQWX79lzl45L
/Px1C5uIjwLbNljFbKB72tkiuzfDVg4gWy0NXPafn8ihOjSsQJCmdWtVzDhB9VnjqwgdRmDNsHwf
AFe0flUQ3BWuVNYmJedLCWf1hBnAhC2BgY9o8ib3AMJLPrjBcoF/iKCy9LcAkbt4wAV5jCo6poTf
7ZTYV5neeXpl1Rc6uOoEuXvetNfQWrR+rk4Eniz47eGC5MkCohtcQ6Hr0JX3lFZVeX41BkSNzp2a
j+G5e1o7KdzXCfZ2p2JcKbUgCiXYmak7NktGcoWmJ/zVIbrQRW6f2ZvSfMT2psS0hESsdjvZzBDK
cYgvL+PzKYaW8DONBD+IxUiO7J33u0UXp66z1+6pb61obRdLiAyKRVz7BjsW+7WRR6iWS5niEoXX
Nos4fLbWsDKyfSKdI/Ud7sGMCETpLAMh9bdJfH7KtogoHhBat3tldA0UCL0Car6y2mNZ+wmyW1xu
gR3IKb4O2r9hixBXZaEPvgbMiwh4mOOET/sJM3VashUKWhIWydwUJEcMDJ18QWK3NC4RSyGRhXoG
/w5jFx15/XNVl+CCXyn8s2Kpw06hnms8wFCB/MBaqCTuDfA03kyCCqCaZHxXP2BJvChRL3Hovxsa
z7/T1GypXRS3UX3uyCnAb2MDV/P1izCad5eRUcfku8DqfdHikAUFDl9AtKn6Dg4JEUmdveri99Je
ENiekZxKKB6tLTL8dZx7ZeKRHyIXy+TRGIe82QSPJxw9TMNYWLPJh0fA4v9TP8iIfqRzRvAA5Ff1
p2X9EKJ6yEHavZ4g51zfPeNt2F4JzSCKEOPOGlc24XwHOXmIM7yV3MDYxCwyi7WNUoMRCfh5chXT
f45waRcz+ytMdka+LiBuv+D1rZ/KL5QixEht63IMpxB56PUhxhBRTI0jxYXK9/HElnRizIa6IgAL
aKclO6pWEF5N2VXQSEFjxcwEyWPqTh+qdsL6EybQQMIHEGwgOjG+F2LxzqEnY2/Fangu73F4VFil
4dTIIIJgFHn5fERczs6OqZXhUfTFzCIhVgKsmDOYAVBuME1xoC3gHkjfxvsOMSql/UNRCHq9z3SP
zY9Pmza8yXtarIrweKAawXJyXwEZQc6LmE7IRYS0IXV+z6/QEpHqAVXANeNxITxI3g//kOda52es
9GYNVMDunkaSfq6GjPTJGFkjaaMLaPwJ3g7W33wJ/v8A9yRLEGIh5CMxahhcBzpHRB/wxpQOjZ35
oh9EMzdnQIJUN8iQIZG+k8lCWiY+C05B91qI89v8f4sxuexIqIIlSivBw+ETuKYpxBpcXXQelHq6
XW4f9DsOGJxEIdaip+BM1+/SuIWSl0ClvVEs9cI1OgY2N6LQKX4f8v7zHonOB2mw2nlZ5Y0o6zW0
/wA0c/lhKoRWC3rlgDzU9mPAC6hXSMSQ8FHnsmNj+1gLwmoeNZfETYQ42BeQRUPrIazOMjfrMYtz
6FVwZIHYPlTwmuYvLHRgTRPuAGQomGsFJDf6a64HtfxICJCgAJMYCaMcyu41wT+T69YxL7ggttXM
M1O3nuGc6nEXZ8SlJ66YWgwOR/Q3bFCdnoQuyAq0fXMCNRbjHSNG9W7d+zdAEVRAQCqvmO7UUQW7
jPkOf6J59wg27Fpr5oZ/aANjCINPf2qOGIzp3xl6xz/9HTGO0CYB7QNes2/5aaGSQMVbZEegUzrd
G8BAOeDMOZdudOP8p0VxQvahso9EpwWEaONG5/xzJnGLFZ+DepfdkZpEJzhqcNXINekw2ScyNfWr
H5A2nACgcs0qD1YF5rQcU7E3++gxxTE4hN4siIRwGzXgVeQHPls/k2vZseSCPyoohPQ3UEN40scd
fO0CfA2ynktTTQ3jmeL9LO8yXjM3Mq+wOxAdYDVfIUhAhh5c4b7xwpdUYsH+nPOqN4grGPWoFQOt
5F4D/2Npd1NwrubRKNgyeRUEdwi3/BokQwYOwRtkKOHS3PIpafvJIkNCcUV+RA3O4GzwIvNY2Fi+
wVQDn+TEm2utV35wmRd8lcv0DY+B5xoxBbZpt2LXvfFewmd5hT5/10HdaweI6gVZDgRZ8FtRZc1e
S2byVl3YUPhB/Azfjrw89PnaBHrQHxsPjAVAIeSvclcvmDPRRBP/CQCj8dq1Li5qkIYdRnPpnN4N
thgAG+wnUfIxc5UeFnOM+kDFiMuBySAnYPLFRPWrnfIF+lwyJDGtwd8JRRpUx24OpYabARHWKPFv
E9CKRnnImGwFL8jkzRD0FtALVmE60B/t01Z9hw/Q0dVzaGIQ+cTfzO9HrMs8cp47nGncTveQs1Ab
c6g7OGGwTH5CDveIGNJmPttTEsN5gFiDURKUO/OdDX2SPrXyXtD5BofFVrWLRW9GRYXfOHs5Y78E
dg56MUxRN6g7vI4BGYz8H9A+QacEweLv+nvpY+AeoLuBiE1vILn8FBwJUhwO2r0KSx8+GklCvxwI
SLRmX9UPT8EIAW0ESHJNw4USy6KghWWN6dnTgfBfKvw6q77wmcgaRNisiMcFowMjCCcW0ymrICvG
jZ4rT5cm6OnD34CFNywxfDC9GVw8Ax27Z3bEBAk8HilF0rtDsoSfK2HSjgcIbWpDQrWvoRkF7edG
ALbpMOIYs/S9AvK9Ci9tsjASXHPppOYqK+UO/5x/7F0T4zCuPAgtC4a1/Ka823frkcNSJvqRGLsf
1rO0j+Yu2CJK2JD08T5ByENCjhmyA5+QHTqbAPm7OvL6J3RPhF/xzGw4Ql7vTLndHU8tLrlyJwYT
RO0f7iFfylt+ieGyqo4G2hpiY4PCxAGLnUJctHAXcll44xOQArbQxXCUiMUEbd484Q5Ckox5M+fy
d/TTMknDuCeUwEKg4ghABVXOhVefC0ypRzcCOTTiTaBS/I5oOMK5dCWZBFMrSs4orhQuBnwBzUFE
y4H3wiD27xPdUSJOJaZ3Fb47EM4LCjQiHsEmju54huGulNxpKGAC40MIqZjiwaZjBiD3g+rHwk2O
feqMaUzUSzio4BI0xd0JD3IGaB0QEN8HHrtSPDQlDYugg83BF3j/Csf2wAbP0LDX6ZaPzIvLX++C
AH3rsXWBESC2IdD/hTJGnKzYTp5ZZeTdkqUabYcEvdTBUUahZ2BA+celtSQaBjgs7rBhGfXWfXAI
rJoP9YYdU+JYN6p6cmcRpbwPH/mxf1RH+NLVpd1hvfHBC1TT51A/Lnxzrjg/BeLCjL2B6PCBFrJN
Au1WeuedQioprD3m3fl5SPfjNfExOnXb99fxiemXY3/CE3zP38drfTau9l3eAeBe+oV2qb6Mm/TO
L1s8ikdzQp4ZJMRVgAQInIN7xM/mNnHVufncIPwYuAb6XX2g9aUioACj8+svGjb6dFUilEsMwfCN
6fzMDwCWX/oZ7VvfDqfhzOqOPzD8RrfxW72yC4CpPZyx2YZE81ceqmO71z8BdaWI1BVH3TMvc6P+
Fy8HQIHz5iHftf100k/DJ0SbYi//Rbf6LH/HLO3xofNBJTZAVtlxtgIw5fGmQ4RqALb8rfw8xXoT
3HQJh/qzZwMP+fBmjaQC03r9Y6N+A9JNh+IjW6enHtHs2Vx0+/zWns01rzcpmjkj7yfRFKv+1O1k
lhPRLrlIt6fHblPbJstpVx67i+EH++6CI0UDMweCB000NamamzchFWNN8DoF5twAl4d6j6nWVtn2
37BJ98C2CxcXlF12sW/dBcZaeqrepgtAfHesTs17fSxO+X24Bd/5H4goi04wxWxr4sJJiQTeayHr
e9hU4InGkdHjVEUOCBvgyc3v6nu7mXR800D68WrxQVjTO8wnFgQ9jxqjCKLjOXsMHIt+KkoRBSJZ
qblHH27/ghFb8MaBdYZ59dY9QtDeFga6I99tnn6I5Gw9/+AvhQYmpATdzhE/8kQY35xxP2CJwLfp
tT9WH/pKOuSb2RteqMwGgAcQQn9RbzKFCN48yAMlio0ZhGCIp1CO/y1lSuwCaPc/lNt4L96eX9pH
fLJvoDPG/nVXGasvuDU/QP1BTzB0BJQDOzRZfPsSHfLTyTkETJpIsQ8EVVcoT8hDxDnqcsTSHbBj
iJL5W0SRuXESB4IM74BwojsceMP5g/xxWPG3mrYRNOo6nbGLRWhFYZCA90GkOSX5ymSuHoJb+kWD
lqNp4/XIL83HtNSXhFt8cTGbT+VN/xkijzNcfShLZdlfqkd3jy/6Tv+SLtKeFy5dI5OV7ua9fTc3
0NLfjavgsn63V9UDi2aG8KGjs2LRdlR6tg/duT6hB0GrQD0tjnRivIlcTfo7+Erje/7BjeZ66ZRA
yuWOfpUGWH/MHmPldQ8QH+Pefa3pSKs3jdJMydmB0wPj829VvegePBot4yBGBeU8++T5g+1C1YGc
3v3yvj9pWr9gWH1L7HtnTvhvfzrhEAb85UWdI5Zrf0iieiQ4BZkxcCu4MfMhJAAQgT/VFYdmcllg
fLgQ4qB+xHRmOY+qkzMY3lNOfiBQw8fEKPoL1C0W8RG7eBXjWvFmVp8WH4IXy7XO7S1mn/073ijc
0x2UxyD4CahUc1G5oB0E+bKQObLvRwJG1eWXxjcFhZTQe9olzkoLJYAG66PDVn8MGzUUicr4ojkE
pEkMjUho0UgCEUHYYwM/8gQ5TwuwQpwN0am88xgMy2kFuR4yHTqVWN+n0xrCGmaTxXCUMQ6Ai9aQ
+xT4loSwyQ+qHXMDrUjzJ/GLc+7Cjq8cNoMvzPxsMqW4JrDGHPuPcFsO1vETaqx0ie4dF5XNuYlP
CGrLOTMXGCItAlymnqEOFVI4P1cLXkT0xikjC5Ir3IgcXrehoS8QIiJJEUtZ/i9WPLSDE1aJMda6
cMKxiZvHAM9iimdzQF6GA6gHfA80iYfN1eQxE4+qKO/4SBK1B7cV0IokFGowCia2NxkEFXpXYGmY
dezDfYh0z9YbAERc5mK4esQTIeLAUInsMv4VxJQ/wZ9uG59vZmKOVi7PHKw6d66cM+nS/2BcpZJ1
YVGP0dxAHxVgNe+m9uAcyvviYXTl21NL16+HDffmqXDAKhgZ85TEoJlnPWYHNGJ6jtUylD0JYkX1
RH2KY0f5WSfIu5qzXNB6xWvDvpjtO5RaeEkKh1w1jxUQMGx+md7Rabtl6FAMa5ohdls/EU2hAWQ4
Bxw6m/+KJi/Y6y6RO4c/0pxCfmu3wvKHEv3ZfI8nSIoE2VG6KPbKBQdwPqaOZpBXjb0oyomzTilv
ne8BKQRwXuxB2OHH2GgZsZcTcNw8PgA+ouvddbvnscIhCHQqZfvui9Mb5MYQKL90fXTHfPI7OJk4
O7awEQku4kO5dQlFffVqca5wNPjUWK1CtSZrGQAXQlylkce6J9T4/+0Gjed81qBwckTE0dCx/oLU
36GHj1AjrrCEe/XYKa0VuM+tTwON3jWM94GBw4P/nBCtrfvJ/7YtNzsiggiIFVokrJsguKhMLk7D
4QBu0XrVc0NyjwJ7Ij1XBNKkOHoSW4IsYv3Cig2uA6vgUvIwEx+6rcYvDG+KyxKpq7i+KR2pRJfw
5XoQZZ3XWXvtsAWN5b3RLqiMdP32Umchlf9E9IHwvALUNDa78SvGXmP9MdFZ8zD2xq7AxgIONXRh
DTZQv4s6dybtJZQH74m2gRtpv/Zojk3M8YaNei4bRxqupr4YSMB1bX+U0Wy4LbVDW6onLYBKvpbt
NdMEVUI4VZ7wSUtKjwX/ZDnD3f6m286SJe/8bA0BnrmGCJjnimQEc8bHPOircubgDXnq7iAoVihQ
ynm4kovd8y3m3rCi303vzyXsiG14k775xipQvjLPvu1vyctyJApbykWDgXK+sBHNjlvptesMsiF2
mnVRoYlNC+KjAXnh69tHDC8CbARsFQDv+WgT+g2NnSwTrk5gQCOfU2Gl3teUFs4Ii755KeGpFtG7
X7uBvS/CGox257BNpT+c9kBt0/Sezk7obgAFeIoKk43wSgrc9mahtUCA88G6BHeoAQ0f/Db6UjQZ
rDtrpE1i7Am2+BPEwxJwIkiJEHHMPbbO42eOKWPtykRZGSsSoLJdp8Yk1s8tg6rd4+JxDdTDBME9
rCCRhtenvLad1DkcPG2+VRzvAmqxgGPL3znF3XXtrJP5yAr7m3YUEcjBEm3U6Et/CAh6QEh2n4b1
RXF68bK607dyaR6MPPCSsTjPjVWuQp5wTeHPzIJowcKu0jyQ7IDMAeCv9xZyCOr0+BBKS8bMRKXp
WyiTazHAJMYOOTw4h/RFwbcxmql9+ZNNXwHjfm8Ub1Co0gDHcCJWgHmbZd58lMFWkFmBge4yajCQ
Bs3DjT7NtjWRzfywZcYZDHw7vDE/hZzzMc7s7PoxmmXLd7THuWwvAvkD90aEXcYG4gVsKHd8bifM
mvMF4ypOwdEeIxW2ecAJgZf3p+f0xR7kGa/MeMVhibKddXBjrCP6aAXK90qW5qaMJeeS4YrZh1Bw
2NFo8ksm8b3iEt4XKl+ZssdSt0EZXb4DHfLwcb4Yb4mxsH1E1IW2tlX3NfA2eskZqtAvgmwRFWKi
1y/WETlhcOZ5cNKTWK8ziRe0J9nrXPELm1iEixEwWtjpO6cfpjj8hSXLTLrVUHmAtIXuU/YGm0RD
G4MlWK/7tmR3O7fViZ3ZJ2cgMcUpvW7HkqTYlAF4Pl2O/NXWv1q5qTN5EdBAjyVDXLcfQXifNQNJ
clDZlkpNtLS+cSPdvIzWncF9S2WWzkBHJa6TT6SeKc4c9mRtQg6kQVmqxH+90OupbeRnfIpe/SX4
B9NXMnRtKFftFSnpOlE+qiqkzhgm7Jsq3D+jTUDMw4gIn1lphr0HZE4V46MEtoauT14hRUs7re7Y
pQR4jbSNtJi9zkPKQYEVywASlYmorIBiwnJFt5fly3LiNjpjuPo3Ard2zPHBRDUG6IfnrtAURbP4
W3wMrV3FZrrQbDR8PFVYGo3mR2eiK02gTAXptm70zzh4A+vlVZ1CugG8spPRrQZ6LUV5k9Ct5NGm
Ko7SRBJ3+0KYWbHLhFPoV0H/kb9WwQjgrOMNl6UL1N4DwNlgnmqgYGHHMjTHCcOgQuMf8Y8ONs2U
uzN5dgzs8qMl/zSXk4uZmW+xNuSuhGa9q6o9vjE9SdEqkrVYPcoHy7xiT6UYBuy1hsTzeNlH1mJK
hqP4RZqCedaA+ZQoiO38vAKQnFEyq5dv4aWD/94uHux1EZzHFy/Za+aqAez7pTQG2x5htQF7MjJv
MxWAEY9Jq1sFsErazfDSttALtCE8FfRoU3ef0ZlWEmyw6CMchKnasanlHRKRKV+gn4hRKalQenCn
9sV10O3QT+EwplqBC7KyIK3cn0mTK2yJOyFLhTg9ovkfZVazCjtGnPnR0lVKCepcRI+klr1WboHl
Iy8U42RvC+apFvKYhPgvk1qTUwCfJWuuCeQjl32kZLidWbHt2dZzmdS/HenARQQpR0I4YEor4hv2
r3q25Fd85gQ4wHvVJTyX/c5Eg2huSVXUY0jJChiigRh4wkSHPOhL9pmrQI6mcaoYWEa0aqR34Vo1
7bMWgSoXRcJd+6mXtKf0rXh9qRT6CI1bcG1TeVVmF6nBQBSqmMmU0M70ZUJySppeKptspiNkR3jN
2DhlyvBW27cUkibB63zM9tnvyDJjmVkuuoEBvcn2NveVsDyyuBCBQQcWAzI4N0uMfF8WK2AleiTs
vfF+oDfjiyuOyedvGJ4rupZCkg/Eb60keFQx+E5RrNTXd2rz2Yt6H5SA2zofky1gnDyirl5CBSHA
7kcZqULjxmo+LURbUdC6r970O2ljxbmLSFizVD+Ekcz6TzzJz+knHoLtmPULC6WD1ae7orzEIy9P
Pm7xuOvlRxPfjMg61MXRgCPRcWOHSyUEcRgVVeVdL7lr7OZkYy919jrE9zhSwYdJkrYyk9wKYtvN
02zYGw0eAUR/wJNMZpx28H4Sq/Fq3FlyKpE8+zSwZiF9b/4V5SpkWprf4tg007KkFenaT/ENTONP
7M+F+51dClFWuTNhuEaUkML6NLMe5hf58wBDEvYxEQbowUbYZInCkVuGk7Q3Sbd5gfYmP59cp4VC
X8ldEb9zpPWLDA82PW0Opo7FAmoq3NxV3gcpntYx3tqtMtfDVfKsfRMiXGhlXM33UhY+RwxuvOdX
m3pksagneNYx8AbBEdAZcyFtkxdZ8tYyu6TAihGrzyD4Ta1FOZvtOxi7huDVspm4NU/SBiSbVQp7
VgK1QxIfCqQpU3+JXqrTsZCwzgnkVTMoLyV3QeVki6yGNYE1N5nlRbiWvIdPpuMEAnkS2vV389u/
qxfgTbpDZPeAlaAOw0eAOgIDv99pzxMPRp1cxwMhmDT9XJ2byZDAuPyrX6D5PUmTYV+xqcyfGFdq
5PTjoWUOH575zkJyKMcJ4VkJY8gsfo8qogmMalvAQhqKtUmpKTprMeK7D/OAHUMGC75ehKRJTjhr
6VKzlKO1ZukrK9o8DRlnRrzui4cELBYh45F8osOB2klKfpr4BWIhytoOvBxtLiEDroVgPyB7is0e
B1ZI+i1OsNGiRxkNo4xfBzthGHV0Nx0ghwO2XumoL1wMSE20xz82TPqSwk5hdJoBUVZtk+Dq6Jca
46vIY6NHvBYXgX1bin2h+BoNNghdbOx2RyaxYYA/7MBdwNaD4ZxYPHkbVqs+WAR3XNNs+FSetolB
MVgl4AhSCr1WztFVra16wQRJhtJMx1LGrbLvDgZk7quTz5cZuMryyUK0oI6e75/VnlsCwQb3eTaa
CibfoY+N4vToHqXzivbx6bWdXcPPiJ0L4zVWTMws/NFH3ZJFwMUUwyKMhTpdEcPNuCPJy/wHhA4c
p0B4CS7NdMwPTR3yB5BF2Gy68b/XFyHGmlDUkH5ik2mIIbb5SmjxWJZpDqGEcPVc+9FbPCn8RMG0
B9lUP3LE/c5s8oAqlO/4daQ/8XF8RbZlfkegJ6BmfHHI4psfKL4xfNHQ9sN8Z4dLDROpzke0yuId
GO5F3ee0k5z4VIenkmxQ/a9uOshMrCNY95qIAJ84mOpoBPXZLmHLgZbWHoKTDiDVwLIc82RV1Vgp
GfkK78i5Vny+mGufffTJGDt/jdB/hXF4ilMKLaiNN98s+jTLTR+gdhRrJoXdrPmEJt9Mox8HpLPF
3VlW/2itZjrggY4Xbwlf4aVIbxFNUUl8uBUTslZorOqVRVCi1oyu0cvwVTm4zGglhyZazeBjagpU
A9PY2mlyt6P8L+oZBhDkD83elnKvDgZyx/T97JmDY7DFIy0nygvoJiyA6hcmxoN5SKzq3LavS4qu
IZuhA81gpKF7M9BRW6Ac4vuZlrSnnUhL2xshfcZ4Hc7sc5/mSDeWTxJoJ8t8U/PQA5ex+ehhAgNq
dpoksSVHVqPjRVqFfsMsE2gayi9O7eIFLUdhMSsRWdFJMn0JdISyOmTP/iFqdtAY28ZeKuEXgE+b
5GsJB50Rw+gyxYLUvj3hhovIJ4kP1i0zHQVddmkazDrMilUPdk6Qwkg8cw24tWHw4KCyJGkpw70W
GQ4WayobgVeeJ+v6lj3Jbqfmj3AOtBx6jrS0GJ+iXtsRk50LMFJ8+NeijlTAc+OUwjsPAEel6D+S
zmxJUSQKw09khIAI3CoCgor7dmO4lYKsArI8/XzZEz3d011lKWIuJ8+/IQnEROd3MGiBRvWjAxrs
gs5R3oabGLAYfsQXp4qKbOptqoovJ7T0wm3Gw3Sc5WpA1OrTA38plkMDKInLi/T80PYoyPPhkIVb
h2oyfyMo6+GOq+LH0ysLuwoG9F5hbhf6EFOw3NR+GkEnKXwM6MVl79kndd6Ie0RD63Qy0/kgaUia
P4jSFUqvyEaPs94sxO4kLQ6D9ylLZ1wo7p2JDlkbyIDG6iuNPYn+eHrR0VasQtatTh0QfSLbb0OG
DdODj00rKkPW2WR2SgMB1twRhXHY33NvEwL8NKtawGqRXkTLoVZsoEardDLrbmVojxeAfkEfR7jp
sM/MvlftTz62d2YTlDpwERqwBHTRTcWUCEzyY9MLDlEn3KNTupCftIya24sUwHyhzga73o0OQvmQ
WTwBFYBrbp8dkBY1JrlIkCHZQ9XqkF5pJxWLbKMdtEMzy+7tXzsHOWb6DuH61FtejHMrzy3N6OvB
6qFcKax4+Toiw2i32Tr/jfQ7nbHavxzxbEvW+bI5B+WWFqu0V/bN0OqA0MsWaBqofa8fW7SSo4v3
g+APkQML/dHFjxipByZDGl6Hn13RO0uYgryTrykh0CnxnQqxDlUZz12E3r5Zt7TDIxq2ikabxei2
GPs6cY5BAI3tH4ZaH7YWcppHIXTGwv6JvzUvTJdjEsDxxuEMpSX1Nak4SOZ0JuyOPVYvG0qAEANc
oTjsx7b+W1HCQXJ7bRlPlC7xEPWDQWmlwrS5IMytllJ+yIBrUqhPF8SEUY+GSSY2mQD3gf4+lFc9
upgD/dTCxZU/O2rR92Br7LL6nBcNo9qQNrJ6Tzl94WvC2TEW6FnHIg1ZVae7aZQpXIx7+/UrMGMp
xQ32Te4oMy14Yz8f9A8ZJNcaSk6tbj40PTMEYl9jof9OmLZ2xLc3dEg+AfGYvT9xSqDmQv1NmnJd
MJgHzWP4o1Qi11almwqGIXOA18Y/mrAxHf24/tlf6Ys1AaidFHy37SfY6EZxe7fB1vj1Zt+QsSh9
29VF4/Oow49qp7i5DorWHXJTMDfHLh2zeZrAKb5NgFJySHwCfJMc7cmLFVR5vXcXJjbZ7a5Uauvh
cHdJu7+MnVsKkFD1LqvhO2UrU50adztKNnAuSRf5RJeJ9r6wD2Hv2UPCa5Qs7SBsEuxkIBLOIjHI
n3jpWAe+aeCRlSC1EqbrBh8jkRXO8DvVYXNqv/MQsW4jUJA+QFU8bXJKRQ5yQX4sVTqTfQ9zy7BP
zTE3ynWnbAMG/rs81Ej5yp4XJ+tEdbPGDxu/g6ekahZC2LcFfYx22jdC7G+SjhNJO0nxs6HL5krt
KKg9aDafHR3eA7gKFJySvXEA4d4kzo9Fdjj5ha7s08lK8hsGlZ2x7KiF3+M6oaBdBLi4B7bBBPk0
djlc5eDPtfDbhnuRZfQkCHykG+a85qKjjyA+nmINLCdIfMCnpjAs4MTKvX9R7gNsxyELodxBfXPB
j9dJVN7rIu6O5B1CdtMEJjVRou8Efzc4pjrbiToG4QHyh7HUP5FugpwAjIZnpGfCuusT0QDVI+k7
tTJW3d81WvAsFQKoFELSEruz4Uyxa5r/qwKhfjdVEw8SCsfO+E17Azux0Rvo7eLQs8QI8fUiLV10
01/s7e9Je+zt6HYhzh/vehSBeMKMCq/1yrMyiSbkW+KOXSx5L2w1/Xg9LKjMaD6r2krG/x+HQ0Vx
agwMB3ZJvLVKVsuI4kcV2fa5K/LPlE0P0TiSoQ9hCGAX+KE0nv7D5nA0MDkJwL//HcjSnMPPtoCy
BwftDqgKLUL+LKfpZY/0of0R6+PrHatpNlNJ4dZXuM7old/TV8MPtj/OZcmybUPqhFKilB7iiJ/q
f4uNpFy/wzlZhjCkq3oew19SF1pADuykbl2cPwvhFVH36fPfy8spa55FdiUu2ahB6Eib56QENTrB
qoH2Jl6hiXYe1E5mGWijCL3weQN0ijev2QAw9TeHGg28jzQXLlE/wSaZmpKj4iXwyoNhmLQYw0Pp
DreisuOUMNKRd06+TXYnRQnjVSmey1zVbxI/ob4zAoofGpnZ69lPLahCIWQOeCuboHV1qB/wSz4v
WtKJeQm9doBpgQVFBxe5orW1C8uOEzV7robEvyG+ejUyqOE5bPYqVCTokm/rq+yG+a6XOhD/w98C
gsvPsFSIz8UGy+ZePI+6Gcw8zB1VzW13GRpV7dYNnKx3KpunRCEO7AUJJisObHd8YtXzglFe4OAf
x0EKHyE0V70tu133W8j5tc8VAPr57e6HcgVKZzalCxMHDsBcmE2NZN7rjQHIEDnFnUvYA6JL6Gg/
jG49YqjlfNbP1uzIXTKv+DnMcjN8P85JNsVv18TN56vuyvcsi/zhcwCMjptdL59Qi1JR9im5cHnV
82vant7NMlUs7SaI9Y0wK0VIkdAcAcordphs/zLCtMSZ38OFheDfuGDmw1wfjKr3VH5Pv74BLVWY
UQUOryZlUx1WueZjqfS6zKICY5dtmDv98Kk3eEQfLuktz9fgfVx2fRYQIAEYeNnhRLetIjvXyKCb
/ShZIc6o0r1unKC4BkAJ0STMTZqvoZXUS8qQNvfkZ/vEVLolVVSI93Am5N7DgQnGtdmis4dneKUk
M4dbsh3fY85Xq+hSEwMemRx2s606Y8EYo3edq1hDjaQjnNMpG8BwpR6xsyRQGu8tNIsk81V7CFVI
s+rUixd4Pyl3SgPZzXpzTLQwNJy214JDfbySd8zY8CEC3kfJKYSzo8zSxRxjrXxdrIj4IVetneDc
WZkxG73bco4EGkVsVlpI0b5HruwFL1zwVsYwg5zwzr4Xwizj4fzYDu5dTfAQtCgoRl8bokIzeYFs
40QFPoGkbjgaLFJYu2hAGXMulforc7N0TG9s3Bzj1KzHOPNBvTQH7seTvLdfL+EADqfpXHUwDjMj
+zPq+YQ5n1pmB+VpYHNTWWh5S822IXJMUD0yTu8QLCcgQUAmxw/cMzzIvla6R1QDPRH6M95mV4ye
/djhnkVTwGwo5F7IOoyOhpbTnaMZkh7s/9LR+1S9LNUpKLAY1JC9yy38R0Qb42RDhW2+gAiwtgTv
gPDMfYPuye1SLQaitM3X+hVnLpwde2vCqGUXiml7VN12W0wlSgEijDkykYkDTOsNp80Nf5Bsy7px
2XPrcpJwyZ5Cx7b5+oLSlGxgz3acPi+wdcYc6zvrLM2yKeaFfQ5zcN9HgTMcuPmcPRhbM+wBIe4M
Fq2Hb3w6ITDyz7h/9tJSLU0FE9Yxjm2U/OUymIDrkwl9xXlrBfRerDF1oxm/pNdJrRTNqn2zed+h
jMxBypl94s59rhLF5wi2Cp8yfQ3vVYzqMZScjWqK9uLoZenwiXQbs/pjvmrMwUTyipF2R5btYuIm
bd84BrqKyey0+itDGGVKDmVW/TENTyMkgtE7bxz8eUaGEy41J1hVqw4gkgXzyi1jqNmx0zlMWqwB
THYrRizuX1NOAi8HRkFotWdqDsx9t7Gb7wj3OEJOeB+R9wUT4wAlaTqYYEprWN2B0++JGnnx3Vz2
gpfw5HxS2DDNzPBYPPmaDefChbhIf8Tv1pdpPe+mmAuOX9PUbifhdOByElZx4B/Ly96EwXIc/MVn
vGym6E+ty1Lf1nMJ/jNjRoj4xiovlQOreiHR65FPFMWquDJ+1WMEyS914UYGTgBUyTvQl80tstiW
GUkcpGxDiE+NA9fksbpD1PfV43CMQcf0bcFgpm7E2Hj02+Ao4wH+rgc79tN/ZKN4wvFG9XiStJ6o
3muHXcuV7Uj8CJJWikYLsn7ngbXiiwGjD7vYfWMTy2w1E6QPC+Tegs5GgwPi76LwOcW55Olh/Txi
9xsVs9RHeATJB8QaPRQnxc+ss1W7MsjRsxAYBPWccgHyTGy38ANFU5u/QtV+ozOg9Ee+rGzg9X+Q
aFTLe6+yQC4vGENZ1Z4+xAQevDapoVjCLaPJ9iUeQbAHY2gwrZtYMMfb5xcnnHyCxwksUwfzFGxW
UVs0E4x1GjxdQZtmxaLYs95Kx9h9wRhiAt4iE08lk9EsKqFRfYLrjjND6vYWSGDIDx/R6l0uiau4
Xva6zZqwGDwhCrL4EKk6Ss+kRvOBJX9cWW+izdVF5OtoEmgDTgh+E+bEbx9Z0qh0pPXrTFv4zJrA
ggh3XzBhuTcM40ky/bGwSOvSQesx4WcW99bqKG4LaPNmLjjeEJwNq3GW3YGkOy5VVIby1FjhgsEO
Q4KIFdhiEdn0M2BeVEYexG2H3NtZ4EIquhvry1IgkAeVbdmnDsICW4VytkI3aqEIOoMT6VeI48Ue
9QsEhveSzNJp5CFBZ5hsg2kFAUbQSrFmfZHQNELyyvhjqn4Wn8lPOLhyQia1EzSf6mzaOAwI4k9V
QQ9V5lYMUoMXrMPZgIH8ekrtKLD1E7iBIajJ5S0+NzeQnHpE89lYvNKR/GB6I8KCFQc2PIVDeX09
5BmHTmmSrd+YAuNU4gY7ytvvRPqjC29etp2d7atZD701e6c/+FgDvC5quOITFbuOsbQA+uHUHwzM
8gDp2kbzNrI5TpgvG2HiEgBldN/muwBfA/frFaQ0NQfQGHoTKCXi3edcKCPcCNb5rPXZzUeC4wul
F841y2nifYma2b5Y4HAfp+3twjHaYQxySmd0sNawyONZbjGQK1sf9Vyil6YlJz1yBczgvETJYBVM
jOj62jHCYVn5qBg0WzywtzCulZXscxrc/mt5/e5xxbegaVBezy/bt2amoYDhWVDv2V6bZw7qlmM8
6y+xBb4Xp2RPU8hurYTWDp/68C77wVZdoYKhGnk9FBdmj7IoKJ+hviD1sr4O/bFJDyIjS7RdVVC+
LLVhuTAm78+WAvsyY4ObqRyoof8w9rFhRK1ujD6z8k8ubTYICwlzSRaIR3OGXV1+AIWWY83+zIgg
TwKL9mTKSWM2INXyO4YkCSPVxNHgBq5vvxfampcWRfzFJIdw8fuTiDeZ/Aih54bWzSido5JG/cyq
RpGbC8vXxvSHgmqcPpU1okkqFIlZcqFPPsKq7eLAU+pPX3NwccyVGp0FOdl/2/Fwy/vsXZGEqJjf
XlFKQe/P/vqoU3UcSM0Sn4cV+Q0cd51uVXCmQ2FFy5JWlnYGhF7R7OvWvR0bCmKgaewK6juzg6Gb
eG+rnBo+rjo+Vxl4nxWMM6G0QmdPoQcY7GQ3Src17SgID7AiTFokZ4O2kanO0vl7LFn6buCifN29
75hnujTzhQ82ZmlfJ3EgIIYYLmCC8DIVO3EQyHBfufPoazjYJYrzZntFQ3CINtSd17UMFZ+De2+M
amafUz5sJZvtazE0G1deih3VZ0ytpAUn4sCG+BXiaQEOB1O+ug8V8/NkD3KiDQstirDSYcygKUI6
YDfjn1ugl57LeK4v4OlwEjJBWl9m/xGkouvWX0rUu8uv07iJl1yD2c/rDnBVMS8BpRtp+/6RVWJ5
fy/YAKc4kFpYnjJB1tL69zdgcjNVBMXTApPqVuiAkB+J5fV3g8iz0jiYL3r7Em/q/gZ6GqQGncyk
EVYo5R6wkIPKVFswT+tdf59iO0rLeqTc8h16gAHL5kL5jieshbPqKK3pA0f7F9IG+ASQQIg8XRjP
94L+GqRXmM+s4Ev0ONhyvmAD/xwd8Z8+aRpESBaEqBAhCLvWngBnzNrJfCLAkJXoM9aQs+xaLmqL
/gcdqzBbQTNodbvuDAUvcgkcuGEYRROEPOrIm11uOZe++brg6dkK0nWmT9Bz6pPwXNrJhDB5Z3iE
XHSAsGCI0Toc7f4gA0yA8/gVMsiqkWbCMx5TNHGssnvmaxOYfY/wRj4gVAQrfJsngSX+ZGMdt6O/
x+rveuqbO3LVcC/bs+YKeRmAY21dZPMycofWa3zFjmx8vbaj/R9PaXGMGf/Vo8D8gyoF9YnDg/l4
eM4pGR14aDJaLimmuZj9Aw+0sdeOduK1eFW+SuVjZjYmePwQFlljmDij1eNRjzYY3dgQhXgMXuhm
wmNgNPFbPIKjKC8kj7jO3dAZOIT8cQeZpmP4V+Od/O+buKzwkGyMq8IIOj9fi3nT4v8qpAtIxWMg
Ub727xLGtKN4YogwJmcDfk78EmwuHgzzkofSQbGynxlgFXAdQHJlY5hcvP62uowAvPIL8LWpQ1XD
2Dq2dM3pRRvoU0o5K0iAZfB0Yw70k3oGMdiEvMktVMbMDIvbJL7FHjXGBYzf4lq5QQ5v0RZXm8Ai
E18R1w9U6MI15F//v5fUZGPkaknnmuBiO42Xn75FsPrfJx4DCQUxnWGz3JOkuMdCLFtcKheMrr9t
hMLQFG5ZqXPxvmc0ifjMYmRBxPgSSRP8syA7NX/0rKAPv5a91EPAr7pwfzHkQU73tSDLYfBxjUDL
kIdfzNpTtn1yy0b64g36TfGLFBKDKaUbr+JT/KAlRpgxplNNb4JC8g3lrTCJ63nPcQPsyAXEW44T
KwlEJjJt3ae3/sbaA1aZsA/QC0d1m2uyAF9Ud6HA08bZTrsCkwy6BdydEGrlpNvRfW+3FwpUQsOv
2A9wHzQXAPi3IEg2sIhZOwEMFo/PEpvvXbPF+JvDKTYcDmtGOkMl9q4oqahOkZ0FNszKc7X57QwW
BDwzxin+bycqzlXH6RNXxT9Bt2bkBWsM3BcxDjUL9TmgFeODH2P/QFyBX/g6ds6T9jv/rlvSyvZC
f21Bpopp+L4sXBF69U79g27H+qLuxb1xjCcfDHaieK4gSFFPL4pO1R2iUj18V8bus9MWiWOsemS0
umoygXIHM6lO/fCKUqqjO77kw/TlG46CqFmUR0hXexTfECtD2sC8padPsLgaomTchKsERxbCMBxU
HD+0T637upygG+ts5eG2MfYXvHlLuP2Ll44GtTV1p+/B4kHm/sL7AU+yeQts47I0vrBn+S1fynWI
QfEHsbqpLwYwwnFIJGKAYC19K1XTn7FPkOuTJPS6vFc1WuoAUnzQ7QVXRp/H6jUF8OhrLngCZ3wA
xXomctf6dIoQ+LGLZ/rhGyBRIGIsId6OSrIDpQCWf1MrRN3u1W2UFwHZ2KS7eN6UiAaJjyRfKiOS
2JWC2TsjAoboommSzoreSqnnaX8WNnD7LN4kD44hohnzrrf8Dk5vBDUX3l3Dqxe4cSH0r7R5rk7f
2vKC1aDsxczKZ85REUpyM0/x4dXmv8AllUok4CbHXkNjaRuUXqrspDZJSBHPSah6EAcF8LUcEjsZ
00osl33NFiHZspnDgcUrJlj0ZYa891EORbDIYsoUfOZYv9DMfYmq4V2MIWSy1ZJKQjGFh4eKRgwP
KMw8kFuTFGxgPDzWJdJV2DzQVk6CDsqsCYEUa47sCh8Tji288SSiv2qyhdUwcIW7Gzg8KgYYNEIt
C4UlQ0uF3bI0HhCdTU4JZxQWop5Q4nEMGlDdMu0/EzQNFekqTzWdUDNzBfxZU0ZzkFToJc47qD/j
F2IalRVqQiEI6wogPZZwiyKgaUyP/K3jDmFeAhv1RCsRJC1WArrjTGps22TQDGgsf0AL+NxCHoPH
DTMCRj3IDEKlnkYj3keR/6UkorTjCf4k3i1KbABdPGG00bDPgj0ukey8nE/qdKL/jUkQxjwW0n3w
qYw2OE2WuX6kiGhCejCjsjOzlOQDzCzA/sYXmPY0XDgzoXtAc6ygJxgPX5NJGo1RXydofvm2YnbQ
qlpUbuKT4gbRptcqqwonPfgzLxMyYIQ4ne0a5XxihbmN4Q+cXj7BAXYWymjJoxE2c1Dg7kEWvPPJ
c7cE2sllvC1OZwigo4OGtF2m31UIIARPmhUOpsNq9a0eMcSnr1c1OKcFds1ngQwkMF+pVWAGliC4
tlONehNGUfHMZS+MV7QuQs2lfx58AMLYmPB8QfY/Um6EdGkX87OTT98bHSy/oZdC5M2vmxR+uMIl
rTpkT6Ka4FsNwZpG1Sb2NVz7MOd3ZKR6oJaaBfpoZY2j4ZgOB4YFDZrmWN5rfuuhvr8U42qTzJUp
Lf37/6ZjG06mqontriDao5/Ao01G1cjNhEJcji4vd3gSJkvAQCewduSz+MGzolCGwzQFef7s7ixQ
o/owsO4lpi9/ZAkhhuUswZ+K19+FOKAg0/SJcIJEzuDm6+ku8zQbzYYyHEMDgoki38hHFQyVPooz
2hC0pCf6rLfg2K8aK9yR2h3NdW5kDR2GsyY8FmmMGGQGm5mwGOpdRBPPjJYZ/jBcPQdH9u0dE8dm
AuGLDgEX2G/STModdmfTL9L0gFzBBdlUYAKIXpt8wnFpOBWK1ptoh5JyUbNrYEco251V/0XH3vvB
YFdV/5Luo9BGEJFlMiZWKow38uSSPh4aEbkqGYZ2+GS/SF0kCh68jB0Px0uaUnSV6PpFYyyE/qFy
TMGRQeFDBBHSwBeKgzFuAtik4B3L34U7CAeYaNyXyImw4IP39T+wPGp0HSgbsihVjrK8BDeAjljb
X2oSmy1K7iGS7wH86/LUwuYZ2E+U2aB/RQ0SiHB5wrDXFQYMhlc9HGawWoSfJlwhkhv8nrTGC9tp
MfVF4PE7EXVKw5T2BGiPHi7g32kc/nKI6hEbygFeQdwKmxl0VbTV4cBVf9r9s6bx8WH7LPDrxyGO
duRoQC/K15/faX+e7xCoI3p6YZlI7P2GHARaj1N6BMOhjByCou3rfmi+cLSLLLS5gE1dNEe7rr8c
XaMlJfoHobFVcsKbzeD1lGmvqaxqk5gkpIjwVuK1MCDdpvVKGfgQcsV3A2CsMVcOSoddGKQGGkb0
6ACfft8NuosB5rvYYanzCocxzqI/R6aAU9FVwqQa+OSuXzSAIk9b0Cfud0cpY45anLtfGLxYLad3
yarI51PnnTQpuHXdmjv5wmq2Wso1FA6f2wj3ntZdGu6r34ngO0gvEqz2Uw7BNsNd6TfvRUcm2i9a
McZ7fZwZeZtpZdNriZ9k0GvgNP3BIcQL4i3dBuE+qE8NR+kI+Qr+1B5v9/LjBgqLcW0c8vxwr1li
a7o6xvvUAfh9mhVw+osYiE2pr7p2JqfkIQIQMtebL2A+pl5YKH/svLV7PN7gvN8gGGH86rjoHFSJ
9o9Lllj2muVQSnV9Brck8kMc35Sd9ltq8q3QlsPmxLRK+maBKovodW7im6143CeGonNxuGfHG37s
IngyyT8GhjuWhBUotdGzWJWb3NU8Oh1z4NVD7yDv2nm1whl31m0583vq7OPJXNCixUSVrW6B2/mc
5q6wZ8kEqKXODE9mRZnzLIf0XOyKXbpSmPa/W/qMz/UuPddPVpXPKtokPjsvzd4Sat4q87NNvBK/
ch6lHdonNcyqRu0i1Pr8x1jZ0HZe5SsQtXreZzXya3KVzRcI3vzrazcV+XixUwh6SXeSh+Jtk2zq
XbsrzuJXf8cvTF/ccAPxct1bxzbGMbvhcjCV1uoa3tmCgBXSmDK/wj2DpTPxlYNyqHYfnrXYRX53
4HkP/G0jHaSbcpP4XjDpEAR5+Uq8g3hV7arn5ywdXjQBIXXTFDhLNxqfdLRvr2d2Kw/6qbyxvB+0
dbsczuimzvTZT4IT9Pt8jo2l2707UFK4RcMBZrYxtpjsWvJKXkVT415c+/tqUSy0IwLxvQwkkmxF
PlJ1ra7vR001ta32wZr8Lex6H71jfbXk/W9bL9rFz1dn9aJaZ0tlVq1/22qNerZc1ovvslr8tuHp
u8zX+Vo8vFdOsmXBI4t1CQ70PiH36O/lPX/592d4Qm0O7ffaj5zkEaJiJ4n5FJ70v/BRc4UAXtts
S2ZzcdWOyRa57vvxg38LqjDUx9pRO3K1p8uf/od2JQeleIhr5RXwd1j//yS9Y8ZTXNzYSVAt5Gui
WLi8jMtVkPBjj0E7gld5PzSL1wLXv/avcKSWEs1xeZ+cirUyi07VIjk129Kvd8lGOajwp+QJ8M/q
s8rn9E+bmxAk3xUX1c6YzZEx8Tvk82qnHoDZGGjF6uf/Nh/Pyt2S0QeG031o0CeHQgZjoKYazFX/
qIFNgTSpd+1u3MupZpU+txj7ASAWEoCOpcmRvLHDyWNo1/toyTd4++EjWiqQsR5Q2pJluv5xwFtG
p8sQRsmo22pOufktSz6C7xJcjwRZvwQ/ZElH1V/uslXhD72NQw23/C7bRbHiyHVjZol5xDhM+J1t
Ukbll2gBWm717gtuGrHzeQotHy93xZzIz5C18nP7zM/GodyIrX5Xz8Usa5k3xs24oXDNfOMmptrX
F3+yyBm3jL+0/14sZ7poN2YwyiJeUvxB341ZTJOe6fDkK8x41dR4LnDyeq7dBEONBzHNnh/xE9pN
XK34VPiHcojPKnNL/GYB/JxF6hif3C3nYqEQ0pfCrUEsI/FZOWzVW8rX8zMIxhn5m3jGf4uLkAc9
6ycvxWtXT+3fw8QN4hsy6psbL/XvH8ztD6YU2g2iAeaoFEtcHUXPrXh+OeXxcxqznJ5+b8z6xGT+
8LI4wQT8r5qLNQbvRWoupIYjPLdYcRAQi7cQn7WbeJvaIdsorCrVTqxvygFsTlysxvurniEU2lFw
rrj//R38dY+S9CbxDW4cd713KM41LyJudcRd5eIpV0FNhKwZour5uTx1k2axAHQXVyZ+jkoP98RN
uIkYrzyO//InMFHIl6B08DeUhdLhw9BgaZ+nOGfoW3m6PLmRO7uTRLcMdvrpdxMZgSxT4pfg0QuU
p7mVNyw6QIcItJkmnuyX7syYD/AAHtdHDp6zfKu68nFw1/1kr66Qea96q2rWzobWdzi4DpP+vs69
eiHWo3oBlQiE6uMVK/y9slO35RFXQlxP8u59HDzfd8FF+PdJcc9ZbLfsvWD0KYbGfD7SIWdhjlfd
Yap6JTsDfj0Gz9VnnLJv7Fi2xU9xPzlqcu/5HHwgasIN2FPmYvCn/LT4xVBECHYLzsWTZ85ZK5IN
pIKAAand0IKLfVD4kqTnz0o6GOMDfbJNdWxWmQfOuC4PX37ppws3Ld41h9+tu/EhFE8IPs1BX16W
wYotR1x1cMYsiMH04v/CH6g3VngX6U500T+THO8RUKXXijGRwmaHDQrWBRGNioT0W7nPIhJY+oSt
gKA9bfueKUTUvbefaywM24fz4KpuvsfXPpu9t4ThXVbBGjxV7BDF/rLKIID+4Rd9f08H82QG2tWh
XBu1f/Hiu01Z+om1WsOuy9hCku1n8Zs1U5r/dnNsJ+SNjZ1xPc0WkRO5vWk4N2Zv4pIwne7un2s2
Lae/7W/JOGerxGfm/ymLCB1WqnqLOno1zbbOrmReqtM6uvcGDuyXd2/Vz2cD4nMUGorUPZEHo0kI
eyoiSGgCHOhrs8EnysTISXlYSjgZGRYYu8rhzXl//FT2UAbF54+6kBm6jZspjvybArwOtxcJs/kR
RmV3VF8bDUNnA0n/PDrWCJHIKs1OGvSAk4Lb3Hv6CjbgqFUgAsv6WOOlou6o4JEQoV1w7M4cuTpf
hot3TbP9MnuFbjzwWM8yjZSa8ZfGNjnFgCno6I1ZHi05MaVQZzgUDTf9D9b0s2DEcSimCQ0N7gAb
QjXBdXvqlPfHyO1YdXCVgHxkxsQfENEJbuYm+pkVKfNhJFHkden0gmyyXjaRT9GW2hR1mNfJmPVu
iMelt9RWJpcNKQlbA+Wy4ovwC2oIRmSuZ27c2dSDAfbJ7w1CUuOQExA5w8VTysyP8Nxp6RxGuI7/
WwF5QR6dR0LyuR1+vCBwESB/eycYWsMhkm7WapSwJApHvwWvHWTrjqhuaWyoflFPvjKCrVFqy6op
cVaVx798gk2rRtybPtMiwdqCJIeFAs/VkrwVbS8f7x35MuSWHgp8kww39eN3XvUVsp62tUtpYIck
YH8ewSpwgQghFzRUjjzFKbxdllirRezTTFwDf+Ar1yd5NHT4Bifwefa1ucG8A1ZWxGGBlUM2ChD7
WXh56stWGBoTwpFdyPFN8DN4x6tX0kyj9iGRghfUcLMQIsukRGHPrX+fFPRQ4E7pG9eer63QcnrT
DEgGVG0h18XHiLRH0ri/32qqklOIDWl5SfxcBpgJH5cu8geg4uGPwyQE1oYnyEoyB4tyfum9WegK
muftrcpOl7yDdvaFhBUsL7J21t70uun5vCOkrdSViFql1nDK7wwFqdBRGB9c8E5wdGky9ZKeOQ/7
z9ecY2UDuP7EBDrxZdBFaK/w8lihF/HuzsmKQzkHBQ3jTGgiWIbO62xGrIlBO5PPIh5zCMEc89vz
4DQw6ThyKMJezMVrQxp99MkdaVvW84iwCnbAevAleWB/uKw48aCogZlD4iplB63uJ3n2gqPSTEOr
mjM/2rfDdBFTeQcyLy/pIbUn0DqisWxOnTQ+ACkbctUv7IMcMdnU+s98PsS6iI6jEE3DLIBBTiCS
OR8as35zYgKxXeZM1++OthKfn52PIUtmNO0E/+aeLYhB7Ox0bqN+OsXbO64GCs4ro2Z0r02XvphF
tZHidEJPhvwDkEbFgw4YcGyIORrzbzoiDHhGNksGFA1dcGDQGFkgq/dIiAs4b0CJXV7YorAGYWyC
e3o9hGHnAEvByhY8v03i8YRuC9rbH4eWts7H28hSOGrh/En9yEkc7gh9NZt01UUbH0EK0IbSOYoB
sRZYL9KeKjbtLVbt7IlsD7d5mtmICuDjS1iCO1JrDw86hUNwQoslDGZGheZ2lf+VUXOT40I7uDNL
O2vGw8upC1wiXH/ML9mKVkgIPvfgQTdOYGIthgxgEa+Rj1KEN81shVkJd07BMHqCO55y402+JtRA
hbp4SceKhfnF4i4QC/ovxRv0z4TURKjc0IYRBNXwN3AaKBhseDp0p2gDl4uDcIv/oEXorpq5Kmxl
TEHAzIZIirH6w7HJYbRu2Wg4p44ru34iAe+cxqOZL5cj3g7+CHM893/cHLDNOTY+Y7yKI0GxqciK
GExfiLjga9YObMrzt33Ug03FKOfqo/5dYoX4+EMxcEI8GoRzC/5GeTMPrQDi55luUW0Vz9hlfZE5
jL6dzKevgu+KgdEAuZbo2lKbFQiJUTatVLPMplrlEUk/DP5kVhUEbT2aIRjgODqSiI/dCU4e+0nx
MyVCf5YU3wc2FmiK1Tnw6M3QRIb55QkyKSq+MZ4wvxLGSuzwnj522e2HTFViZMYQHaHAzqNTsMIl
ca84NDg230fg5i7Xx/bFpweAP+CioLEw9CByMTbDI8W5LQ0JqZnoT1THR/xuDgh0qtXwSmV6Kx2Y
RGw/aGF4Du/HGYH9h4MKJnfNmCf9bVjwoVvLz+zrMrDbeD90+8+KVvoVy4PR9/FalxY2xGAnsL5i
CLP/YkkHLOAErmH1yL6Tz9gtgknvNcsulkLfMppU+gQRDhOY44vZZ8m0iEtYoXkvnvQV3lNxV9m4
EBUzc1nBkEQEsCCQ2B5hzTFwdLeAcU3wg+hRmCUGJtQlffp/R4WzDJ+Ml20+q55+PjP5Ndg+JHaO
DXhKH//bPmFL4hmbNnOGS82aFiIuNinpb7SYwd8wfZRoFDBY4REpNzZ8+i3ptJEnLWbXOdQ9Op3G
wQCVWOJVO6Rnkzm4Uj3pI0K89T/N1JrCUtn84+DivNQ46gEhLxrCFfc6tBAJvSGs6iBapGSZg3rC
gYWbyvrJ20f5f07g7yI9R0oE8gow3x/5TBPuFK1fNki+xNrCcv+ZpHPMqCtBNWMDFC+ZugW8DXyA
WEEYrH5krIS33wlVLIBBYCVfO2/Q7TJzI7BWYT8O+5BbJAoPcaozLJ94DMDDL0nQsqC0UTmLYgRd
Cgs9G4ni3Rhj/5F0XkuKalEYfiKqFJBwSw5izjdUa9sEAwiCwtOfjzlV5+JMT48ibvZe619/YIoq
hgSM8JEaN1Xx8bCygHI6c2C9QLZHn1GdL8fczulU0iuTza7wcJU6YU6FpeyZ8RBnu/k2NkPjFvFK
PANAQiyMr3k7JcuhjHZL5vn7h1NF2vnlTOEtL3loCK3m4/+7QQQu8kXR9tMT3lzAqdcS61/uJCUB
94ihq4Xfa2MVJ8ic3Dl8XTwWC1tWwuPCrGBfmM7LneMImq8/mn3O5+xGEkba5HpDhBqb3I1zYpxJ
qX2559yhT7R5oWx5RmX69agK4b/NkQs5dcGBOnCr68RXXzZfVQGXe4/7S8jNos57zs8F78TnzBFh
272HUyEmuXMqkc+2vqYmfHxwR745qfAqJuufiJZiDmhcjVYTCDvQO/bstwQjD0UhPxm0Vj5ORcMm
K52fmEDAMOTnDx7Jkp4nOzlcOoamicke83yHfDst0StDFzkHrJ+cqcLOfHB2CnZfrv3Nnl+SlRTl
8/ran8GAW4cDMflyzj1uuxfLVVkkJ4IzTUxRYf8jI5CqfXabSfk8Tq6AwuBjrVNiTpEOlx4XK76N
rpyW6+EjWFxtwwSXucfp2poxpGYcKoZ0eqwoYeu8B+MUjhKIK5LXn2FzQ4qRX9BDkEN1pMdjZygb
5/ucm8FWT1XJx6vo2fUwC86g/Wjm9nPpfK/3sYg5JXV1vS5ljzjPGD9ImjEgerzzICZBe4M8NMz8
x84wBUHVg0fAqrQZJkBPEuzKA1N8uTyG/TmJYCbb1KZTaSmd6jbklWihYzBzGKzMclh/28LUrNZs
ny6qNSJkjWtmIpL52qn3p812zX79CXEIPDIMVhcd4dbMTHyJMSNkkQJugJHMaq/b52gcjyXdBrLj
qTSDybh3V9qvMLst5U3rQf+1GOmgoVbRypvctiSCm/bFbsmAj/DkWeohyAnXFdYoFHp4nkJw27x+
3gfkV+0x3i6J1DKry2NXOWyAHsyaDR3M5u1Qd85H5L5zvrLA+eYxC16pkb6UmHw4mXnb5mdU92k9
xcLXdad4KiDLJ+nDlRClYI07iV7Ey15xdyKfAK9c7BFakHVj8exxtDG0BZMSZYMACnbp4svlQgmj
lKroskvIgNBEZGuRBHcIPVzC4hYtmsKBCSd57LBsFSkqTo6E5zm1lNhjDDRaNKo9XgkYrECP4iUX
bbh44nNFOciURoBt62gGjL8SODxz7+dm7LRhGYqtt0gtHfbNx3AhRO6hUL69youdzFfo07MrDdWe
ub7mq6YNA4tUafm3DdDMz2DNDbTnsnWeIVUtZlRlmEx7eMB2DWdwu0i48m3ZTbUFM1GVe7bnJ/e/
vc4UC77nSpipthD9LOCZylQ609fvqzREwfqT4Stgny34JHyIy2dmhCRrNr1Hq45O/PZX2OFOMn6f
JK+diNLJ9vKp9rTtrqcvNg7dw/jb1edQ+CVRJ7EmFpZV6gYHl68L4Z45JWbtjL/I5zp2xvIOJRUy
XoxykxofYbHxZU7LTLezUOGOHijVjP5Xb5bSItnfzjIAzUK3WC+ZE8azbsVLNt7EH81UA37ODLrW
4S8QHHJ+mn//Fulpvt017E0GVDJMV9eP2GKyNU1+RmZhRNm+OI+hAsHLGXg+Zesx7mbabEDsRrka
KOvnnlUCE/v/wXK5L7HxpX+Aix2pUBCdVrcwYUKdJtgY/9HxuY8t288kHFz4TSitTOL2UlQamT82
tx9PnMHrgpM2z70yqudcVX5Cji2jrsuNQ+JEeVSE/K8GcA975OsS1D0yHvuP3ZjU3ihPpx8TyOU5
fdlLApDIM/RUK/lL9qPGqQpHt0IFy35/13jcPuaD++dnyX3l32K/z4xv/nRf+/BpTiRjsrhvb+v2
hAK9Rj20LWIHmTqBf5MFtJbOUH22hHmy5nJIIA8wZoH5pW/E6C+MTaSIG3JEu+XdTXfqlh3HZn6f
zkr75i44kFGlMv87ViHU4vE5nbOQOZQjjlm6n4aT3GyuYwoJapGWds+VczIqKJKN9x6kkMBrtPIu
rsep5RJUtsdUOgFU5yhib2T/MVfUDos+wlwkH4wwcCQIdjLeX7m5657+t5iy5kiBgdeMkynwPOHn
LAIbZs9HOQV3EC9i17o9/Yg2+5N8vmRmu4yeWsE/YJwpxd5j33gSvY71CYQwLRx8nFm4UFgKgeWd
F+xbf4KTUbWE79Yey9gx+gmQBwe25ZWUSYxmGxwHLc3ppsmmYSBQBu9ZZ7y8Ay46Khx49AZDoKWA
7wY0oSHiTQh5PlCspZS3s4953wC6uCOTjEb3wp5zLFaj4L16LNZPt7KEKSJ+l9JGz3cQHuGXPSNI
PbgJmwNTkDTTBf5EYF0j+2NY7WfJUqpy6+U95uSbwJomNTKANh6fOyNmM10dXSREMA3zberCUZJM
Za3N1ajw17OH1e3vPzXT5eDhVyt2RLPwg+PNZyukbHEYzFtHDkz4xOPlKl2JDuMPTElV2NRX4FVt
MV7d3CTICHmeZhsI5TZ+BP4xSO2HdSysMmr8j4XHhpksVxpUV+0An06cT13lciSQaJOvisX7Bxwo
gvw/ZHpw0rNIf6AkAJBM/7wmg3vY/l0hWrCpqctkURprDLati7C0MYux7dSYCZbq/0EvnJMQu0I7
5dM5ctF3qlSIH1MgA691vxDNizXPJlHyH9YHedOPc2oENK6ezKZ7rYwjATubXjU4W2zFec7ktWK4
fdDaFyKAna/78disGKAGtX87vnwZUcjdHoV3Oz5MEapF+3JwvBudabchv0kc6pA0XMivFKfUSVDh
XnPFezmsJq+wCKPYtDP4HiZFCOYsc1avG31CvjiG6DAiqA8+cMdfzvhLTsQQzkhm7xJm2ZVFT5wi
/K/ty4tX4oz4jsdZx0oAdkmau3fejp2fGmAnz9jSG0dbqXBh5g3/wZlyRyPzIJFDOM/myNEssiig
hL6jJxpMl9VnQ7eBnBuAz0NqHdu3RVmZf+bXvjW24tmKBhuUbBI2wOEzNpvkSP0bYXJoVSfeVDOT
eem+aTSNgMPFKEUjHCEHibaCWzIP3qgMm4FI4CfQmGEGhk6WhX56rINu//u8uUSVoiFnm4/uV/CH
jxfb48WHN0uXtZdBuZCtiWyFuD1tubMBEmtTdz8cnqjxbZYJ0SgJlJdlziu8I506aB0+r2A85nBq
ILLNCX8w79EutjsvjYAQodS+vDvEG91qt2mw7Qw4sRxKy8eczUWX1g2xHoYID2WNzm/oCMx6TUTv
4xnxnfenPAhgytjy/ibapQs7jyXwgqLd2rvlbthj8yh87dutClXYqU5VUF1hQrOXLRNrmZ6+V3jB
nRfw1Jcf73Pe6UcF3kFu69buw4cgpl7Y8P9iYe0aTo7M4TRmc4KC3ZxllTW5xFyMkvcobTis67Ml
/HKGXlkv5g6jnVw2QrxAMbvSred2RNKTmZeDJORloYUIIFOfOSQI+4BDFuEruuoXX7hEs0cYqdNl
2CEFxecA0wUD09bPXreExS/H9VvjMed+QiO2U142DeLzwEziafpXeWISaPO672jEM+cSSENUFLfm
ZrHBpYZ5W8f7YdhJvoX17t22tWaEhOzYcMl2FUM+KC9kIA5ePFz2sBl8KSSAZKAa0i4QQ7hIVTV9
m0dpC/CEhSmU8VS32dNPadjgds3WoIXkHCxv68K6BxDaiHrYSXRM89tC82AjRWTRbXAPcMfoWa0R
GMz65UCFZmJmVLssQRPmCUjCnqettKuCF52f0YgmYaHCcKAKCzFksyFZ3Cy7gHJmLabwloF1o9qu
A8H6RulysiBf6fpkaEvhuNZ90RtMuuzJvPAAaS73qwAL3//OXmu8hOIQ7lAMez3hzF68dCcPRjwd
BuuW1hZrRtkfnRtOBKwrCMcFUrxm69sBHCsOu70MQhiUWzj43b6M4ILkmDb8210o0aB7wuhlKmQx
rBu+SnnKadADRproJqffLXkDlCgPyipyW4fnpxuIrhkyFWO0uc94xvw6kF10zka2Saj2pGEnYDkv
exviNwnuMIECjhyGAz4+R9Ws/2PhBMChpsJ+B/OW3XJ6X6k7JYRJFehBD1+usCDDwWHfc9eVy8jB
e9O6Ld4zDluUnbU1kI1nBLNNAvZpB+dYyVwmH7dZYx94A5gxxlvNaaAWExP0V/7Uc6h3D+seFc5w
0r13VBtoqWHRKx6c2A/Y4kkNiNALSN3F9RiRjaRZ9VS+bEcD4ZxsZZNFqnnlipuCeaCdzdOxp1GY
wBhuFq9FvhpHOf0XtaeVIB/lXJGGPRQPmqN+nTysp03EzngbX2IIkg8byAeLX9h++LT/ve2PhQEt
RwH0dA2JxK+0Izzz7+W3LEZYzmttMCVOvV4zBeSE7eq748/PWeyMd91GO0ABr5ZsbxKDrR90GKpX
7mJv6IbGbIHVD/brmH44LYTuwVPF+RzaHZ4nubDIocvVXqkYE7dGJPBTMkXAh7SGl2qgbYfHXxJK
HJIKODqw1Tt3vOFJQrK+dgM370fa1fDhXYRwzhu5AFobiIsHgg8HtvnLhGv+DeBy0mY/B/2cQwbu
+0uny6XPH4cOZLugDSAzI+oWhT9aE1SDgKaqjLJgRIwBgcIGe2CibLZ/0t2ifC2MCxZnrLbW+AYP
mJa2uEGWAlm+nyFqKjkIAvByK78bzbGeYlfi6NsxYoXdIOF5zrgBBDwqiMsgrj9sshk92cLQN/Zr
C24+aWGsm4DRSURRh/F4fQTfwMjkoAHtcexgrXOBsY9UCk4Uzhai4jUWJ2hJboZ93z1JvA6KS4+j
KZSQNx3e6CI8gFdYUuMV/pEbxW95ApiZT6GvmaWXWv3y05hoHdEfYm1Gl0x6TRx8v/Zj+typJ8R3
R95vtB7j9jxoAjDMsYYigDQQ/7nn64CI2OO3Ljuv5IKrSPFlYSj1cYIKqDJpc4n0gaKnb+WjmFj3
vbjJZwmEui0Sp7xZlKTE0FF47wDWZcRsbZWu9f03fHxdaZXmJl7izoucWPth4gFpyHOd4B1Xp/EH
sQZDAQhvkS7xvEQkHNAclQ2ekEP+DJK0FHMMEjwpZ/4xsJM8hMQo0oOEF4XDG9E0qvMFzh80D3Fr
k4YqrO5n/LUb8BkGM6skSghkV+2m9aEAxxuWB2RImm0AlJGMgZaroUYcr3iq97cxbo5DCJqGf5ad
McNg7nLMru3Y5m2URYpoWJ9hoWxnV37wVUmz2UIqvog+t0I1NcS9IYlJvE6/EtcKyvC/W2F8DipY
RPcrz8V1MzCkDfrwN4JZJPU8Cw6l0Q0jwsHKXkMJWdn14blLFnoyV6YTV9jpqjn65eZxEp35WGPG
Rt0vF4qyU/59TPlntylGMgwWnM+iGrmlfMhlVBAzCO35JNTfDrrNpPLIDzf72Us3yIYFX+bIwmQo
nsdOigAc4m18ujUmaxWnjR/xWDvJ5rtEMkp3q8/Ijt8ce0wdje9Z9mFj/cYLcIZkqbHdQ9iktoY4
eeRa1GXtvEP8/6axwwhvoS1qhQEpkpIdFv2AM9GIB6AiC3hY6s3YGhJRe7Pxu/FvCd4Xs4zLHe0D
olpwLYi0eUfIiqoCikhu7Shft0dMTuSpS54gUQJY9ySD33NKg7ivbBCWav+4imAUY/IibGBDaOSX
mCe5NR9+PB0RkrGFmpqRhfD7cQHEWKbOBZLpeMajDsrAoJI0oMK4/32XMvfK06axh/So3GE1wl1v
ZYctI10VVrVlj0Pc8o74+Ef+bfXwEUhDQUUYD3Yi+oClRxb3lGyCIgE02uAFhy8RAFBOu8u8rbRZ
E90Rrjr/HK9oIl/R1KYWeNkYre6MQFdlAU9eaXzGp9ipfEj5RtUWhzH3DIuevb6CtzxZ3aTZe/xT
lQPNdwJUJA2Kvosyf/70aE0L+JbgbLL1mfYfAkIy+hjEsBEKDGSva449hGBsWCEvyXYL2npzmS5v
yZrJIeVMoo6AGDtdg1jFm/gIwlqiPfwwEkOizFP8cmGNgVb5k8HtpGcFwKvlgPKVo7zhiqSIF4a7
xqefVvYkkjfk7oA2Z5E++/rjucIMYPqx3/7delxVUxge/rF3/tB1M8/FmdF4DPCz5Ozao+g+F+kC
eHc3suGT8Wk+bCvqZBDQHx7YLxkN/M1MZf7OHV8jpR3jEwuKzCRVPKIdZpnWR2Gbo0qHlS4rjNYp
rhnOOpqVLGOP7ZJzLbFSMEnVlCrqMwM1fnnzs9ZlOeHqOJJNWTarHw0KEnPwF9sBq81i+ACmSdgH
GPo3ZDINgldhx7MFf6sHFtSTEOWJjVfwkEpSuG/GEfjOE5nEsH72ulTgzUeWgP4jLEHkgwxd+ruz
EL908DIG8yf11HZYJXBMiTpuQ/RUqIVj581xjdkrMPbq/sNsWFwQoBShcM0MxHLkS18Qp+oGmpEL
YmBCT6cjNBaDW72NPaO8kU69+0aRx+4wjecYUOPdyWFidA7nMKQCTiDCa+t8etvgMU5IBlLT0Vph
iP1aVLsF+/aS8xWXg9tGpdA+ZFtG3YR2mneSzYyKbAGS+Nyh+lAGDFplrMwtddHAUSm0Na1ian9B
l9tqeou9JD+Lkp1N2Y1u/6SArQtCQn1TRXgfFA6AMSz/agYZBM8etkIHzVeQvG3EeZzcShzk1JZQ
4Z03f0IIE8k4TTSDyxVhawSwIUn8IX5QnlaQ1Ruz6RzVfW1kqgltTWaAr1wElxIy2UgzkCYM47OI
SQTE5Ruj4YisnS3ftLjgeGN3orIQL1Qs1W34FuRD/7A13PVjwZngOSmtEDW/BB9Fe1JZnzsqeohA
dg9fX7JjymXEeTivcq+5sDb3vqOlAviJFQSUecSIqHZxqlC9V3GkDW1/8B5Dc61vlV/0SvVQJSdY
4V8hn7ExZlcE8Juh/HhHMAo6B6HXbHx9L5mMmslpDK+aCA0LepIj3fVhlU95CwrWr/diTLeGkzrD
cb5aBa1MTfCCrjMk9zGZrv6tVNoNDRNLNjcyU4QVFk7PPYhnyR1gIUlzdG7bYirw9ZL2y6Cn5fS3
9d55b1pKdjyk6M/Rx8JkeByyxmIUiBUAk20CCyd7nm8crqB8lErUXCHuMJ9n9MWjhBnJx1YYyd+w
rjC5lBekHWTpuLZtiRNn6Ao8OKlDDHjKfwNHaXCDwaecI+CsHQHxG6/71ZnlYnKIIoeEPdjjoBT5
ShOWWmkgexhzhDQOn4SykVDdz5eXNcU1Mgl+uSQQczhzxcX7LK2kPIqpyQbxNHIMVEcUcx+KUZnD
nmd1cgsgcFz4N8IWn8x0fnm4KebwGEjdGcsMfzei5OKXCpaW3f+pS6o59PzU0Vz9UPtdxIu0ZH+6
iYOx43iG9IDvGfHpT30gHF53R43L0uaH8kGc33wULubHA4dpvOrKFb9twd1+0Z2W6mA70VhC1Bzj
zZWze7nfs00UYyeG0x7vXuZHcror83ImgvfCzz7keFtMQbB9TXO/c/QTS7V9+PoJiwb0Ybi2dQvS
AU6TFS6aSym43HxOSfx84JqsYd882dbZZFNHYs9ya2zUgGTtcs38arJCN4e502dQaMUbqkqUcG8u
kXzxUP+BPgc9mwP38Y0gWD9sJoTMiYbCyGfOYvVIsshU40vs9wrDP0ba4/M7ZEyBs1+gm80B2UXA
xpPCn7AJA4wHRxK2VtYp757I7Dsc9fAOoCMJyDsdnFARoFXYl92ugymHg389lnyy/4UAz+M1pwgu
45CTOH0SIQQ+EkkEH1MWE80ioiVNOH/8drDRi9LeSqQ9B316nnSeTG9LrYMBOnbKpE16Gjlvj5/B
GxKH6fxv/ECPSHSKMcErq4EbwAQqFPJIHMFgGk5/7K5LgsxcGgHkoK5A1MSEyI3O0GtnEkjoSAxd
MUaTKZjnPckQoQ4eSwNsjm9ev4RKNMEI5cOIvYdigh2bTQDjrsAsEdl5P5BnXlcylo/VjgNSWeez
ovYZPRWAaSSW78bOO+b+Es9jVfgw0bF9Z3j08a0wtGDMxtbGESB/Z/e9PpvYL0zvKlvG/oD6BDDF
HDGqCGKTsHXgX6TH+s+DOpBOEgHtxExQ0Ax6E1Sw2CnaA3nOft/+EP2p2yfg4JZh1+vANk2XEite
teswBWbkvFSJpCJzCR2jcOJ5eOuzfobCj/Kr2lO4fcArfxnE6C8H5WbfWVTYnFs9Dorjac/JmUQ8
6iNCBIbdl3OS6SkeLhiYoFsisgP3KY53DL35FhA+cie5NwbNy7dxmP0O6wDUnTUyDDOeu4cP06rF
zwB45PuFJeSDggGc3JQ5WUuOUE4rdHaiOXkhxQkkMz7zW8WECnDd1uBz42pWL8qVh7nz+ihRQO2K
jdI7CLTIXX2YQlBonhB0okVHTW+PVLwdu694PpmwURlPjk2gbBJGNIIfSKnAOuIpTA3K+BVaSb5u
XJFz7/knAZ3Jz/b0GmQLGP2hLoLtj4BR0JBbxQSZ2nfFhZn8BERkxoAhHto6WjPak8Snm+pJwwEz
pIBSMb4Eo4/Zf6EYvJz3L/SL0bQhQAqnFJJxGdjI9KUTv6dZ6PDyYWxKa8L8TvAY/0MDgYbXDENX
NT22e2Y3Yh6+GBHLfvk8cCXv0oMc88U+T3HFj4fUiwlZvIODmz1CcdfNMBwbzAqFrZZQWw1RZBk2
aw7MYQ3TL4AKj/Eu6XhWdiRe3N2VyExIk8WRBmMaMBZ4+xk5GT/62JAodrcqte4FjGuWhrIznK4b
ZVVUjog5+x3q0GiwVucoWiY/gkeo37iDvDI43DHHJ4JxUFmVQVI6cDuq23zMMQpXQx002IEKHU/q
V8QDoPNldVaDj4i2BG0hjIiDcC5R12If2crz0ddVWr/h7ClpH9Q6HOVAIfJsnM+lMXYGBZG2FvQn
ldX14q+YdeMonPI2I3mmi1vhs2t6hkj6hkwFLHnaCf5u1FbORId3fKMrwHQVAgCuweAGHQ56OIRQ
c3p43H8zB6NFDVM6NfAfrJ66gevrER2NMVQqdv7ocS4+Rzn5gwn3uZFw8dpyRE84H6FMaMCKWNSn
WCil3kA6hQ4G0YsvmC33Vv7ELU58C3xCn/AzOCgmM5YSditTZT5AYenxAyySmCINALPBcp4y6Khd
aoVaDmCl4ZoIYU1OfERn8W0Hr0mc7Js7+90nelFQxek1JW2xgXuU5RxUcKYhwOWIxM8tDgDPvpq/
oRJn+rRRZgmYlPT44HUgB4+aATkHHwybSYLZ+C80OZW0YbWdwfLUIeajjxHtse40VCS6Q6j6DWNK
lRmJCweDL2yCBayOXdDQaWY4AsEExHJgYEB2CjOdfMNdhYjzUeGlQyOMu2VaBffG1tKob1xkkv07
aOFk19jnYXLiPuqowPNNRDbui7wh4sdF3hpV7fdNkIG7kx2SWeJ9xpMxLjyNVAVGHBAZYGRG9ciM
AwV906yHUN5OkS4rL8SdjqSskjBW8Mkb4uTI68mZ6BjScwSoF40SJ2kvY5x5SqOvI4Gdb0vAz0Qw
yQiHPhv7xYHAmkE92cIl+kLpGkLStQ47NgMeu4I/HapdDGI2aI57TM4WreaJu9Hb+ZLnhpMbCnOe
kCn6pGKXql5dT990J53dTBzSWbqgpmHDho4BwTIn8jNswjtQzXcIak6XzcSVUIjyGHNaoSnkzu6Z
ReVR2rmTxUQw/qSjusEUwR1h1xhHaW6NHv4zZ3anzgUHL31+B+I9E13xLELRPYFFj334cxMGMIa8
JH4OK3tKi6+lTvG5R92OFMMf41HjM2/ltVW/BBWZSbE/Zl9HPs89nEN4wLwO8S7S47uR+6B6FEBw
JOOj/jXQ1C2RYHkYXtXmhWr1y9DuFiIb0OB4pb6SBZ8sgOLWu0948KxBpj+PknDs0idshX32RIAK
OdBUzytxVz+wXAj6id385boxgn9tgCTEdsqp52mM5Ww80JPZ90BieDVluW6/a0h0yBURMkADhiJI
L0wnjZq2HpjLRG9h30UT4sGYo8EfzI8j1dZXF30wSaVkAtOjKh/Z6eK5gNRRLuIlm5ObzeoTVJn3
GWjYowECKBjAD05ztn3WDvOLw8Btno2xPnYyiokA+QowX2N3y3yDyutmOY8t9lFn6DbSbHTA35eU
ow95v9gwtMzYACiKVZb/QuXnRLhJYQU2iockrnrcGAeGDGxuZK7Tzzbzcr+a9tOn8xTtIhB/Kh9Z
sxiAvoVfvKMQPPmQJJVilUONZTt++0MGO+wydUYi4S+Eb4qRBpdEQJMXbJ6NcBpljCaT+WMjeyNP
CrDTTVzqdm2Kth/fvAaZruTReQjZMe9/SzSSkDRf3RJz1sc9nCASgcC5fnE4QwLHYB2Hra1Kqg9R
d0ayK34Gb1LxZRa715/2sD5YH7YWbt5Fe6owhHoPjFOHRF4dZ1ijjiCPqwWK8oE8iZB9AhzJGIZS
Y9+u6yjDue0kXuWfavNtjfumrSxpDpNmrbmSk6wqlN6Hdn4HBjcB9CmKaTEUtz+rIbzZ3EnNj40n
FsW6Omir7mwov+iFr7AmYGZoC2JD+j3LcySG83aq4oxulUfooPvnscsGqm27fi4eQXvG3k4Zgsmz
FTEW3E0SY3fEuQ++jyfSNyTnxjjAhIDjILc11HDsUZI67ws5zbjvTfbxdLyv0JljXIaGxE8VF7qt
iDops5vaqRYveB1jDP3eU1h01eLpn1mhD+rpQXohY1vLhREv3rkU45Nzn88Tza4FI3WoRMcDBhzn
9oUnEYdhNNm5pfGk73s8Uyf3Qxm2nLQDhKk8p7kS6J/Lq/Wy1iPFGgeJ0Ti8dW6SDvzGCYyTdX7I
CVmjT2U+gVSWhKuwXBAhC07KXPEMWolwE0szbc2ZfcQfBelgG954Kr/Lh0k/SzjpFPJSKLnZUliN
V+JFOz737RkS7/9qGVxL9TNPIdS2d0MHDWYkPh2gVidoDlhhDA0JFtyxxZY8MFxPlBiXSUi1E4CR
DkLS1GKjWsCp8HTNoQLoQNLeEO7Ndi5W2y9DcuM2+4Ysg00XketCc4aMuwWZhLDJw3oeBVpQuKOv
AaN7eh4sI3Xn7ZDiG3L1HAacBFrqQWmwKouSsIei82YDJaXe7umQez9fI5udp+uJQYML9dNLK/d8
0FYMMMFeB/iAhhZwQh5GJhpgmT8AWOngQgBdH9tHaI44YQMQ9GcI7U+Lb9GTcXtjtQ7LxhqdOHjK
BVtOf4bmb9PraPinZvwiZSlh9vUJOrNDBYT4A8HGTvapRi9tuLrgYuIDbS5A3yvQbAPze28ySxl8
kv3ubJ8uQ/wQMBA09sMFToIxMw0pIEPBY9bp3TYc93tchBT778txVLk3qJ57YUF0SqcETzdnrKJ7
jyMNS/t3UV3MYUScyC35n/1QxiAQEoqdMZ+dOKJF9fiAaWzRtqNEPzHq1eG5NPsxPetMnk2OeflA
5mQ3HoUdZTl6GvNBQGTujmGS5ZZEAJWwESi6QdvImeX9JMMju+aJUd+2QtKx7vbP5X3Z4r8J02Bk
fZggs3I04zHvXw4VUy8zta1ul/azYUTsEAr8zyuYZc7EluMOz5H3avy16tZVBfuNVVWPeahP+6Py
3YUCrrnziZuuVLfWsc1ksit6gp/cnJGXxUdoKjHT0uCDI/aVSM8xnr9IKM/yy73fdpzOyuoTMh2m
VNQcjUYfDtQ5GeH4T9KPGavBcznZTuRlz4FYMMsxCixwaF+yCFEHvl+JQ9qonldg4t7jt6kt+Q1q
4E3itfQi0enn/dPAGKU+SaOYQcbH0r5rSdxgID/qkePosxrkXPN7cXMrjs+bV/1Ryb0/JLWkqxyL
Q2l3eTM/uDPOxAuGOd+lpjWD4IuvDuReH7tFjAiYuB1J6wQPYq91MepeARrLDkNGXBkkM/sdOXde
exfzPGB0fBS4BZsag5RV88QUbQfnDySacIFbQAv5XmX+c8fcfWRnv2A46c8XM+CdLJl31QKYLTbl
tiO8gtmveSN+FWLmBS7TdyZCnQ8ngYyP7Avt5xbMlBIhP5Wi83BgmwgTs18TG60yXalPMEqIpy0d
lgMLCNvz6wvXpaXmxPP8DysybmAKf/Vp8wmE1+7+tPEOEy8EPr2mg9fMUsdQk0k6CO3QiabEH1nZ
ofp6aUi6FZHN1Url+YI+fboddc00X7UFE6KEXYMyBn5Su6utSWVoMcFULgOwfkZrzsc9jI5xYr9G
C+lBjaOjnHnN9ApU676t+nn1ntIdY0z6xZSA2cl3NI/xdR0BXla/E865+90vy9mzGHJ5Wb4I11K3
Q8M4ojyLB2uWnx4btDtWgN1U+scdwY/3SUdEqR3PcHVTDlKPMI2861U3WmQ8pQTd7d4FGw4+pxRU
D/o7/OAJurW+/5KBu3Uc3mCvsP7xCit+swNmRzJjFDRXM4LxeDdp27fTp4yS5QUs7ArF4jt2eYSK
y+MAr5aAkUqw5Qz7fzcVlx2KjPuaXFOwIwZ/mUbu70lJVom2TdufByVCudE0P57QXC4KZVXfTyCC
CX8Erf+GOUp+JSTio9FP2XjdKKhjmvOn23/k3fj7M1Lh7t2392QutKv0M01i3APwRLuvqn7Zpn7T
T+GeFPxU/+z6dlEIO1VEs4JA5t7vKuUnbi5iCssD5Wz329dfY5XyuV9P8Pv+3D1W8ngtfhB4OThw
PR6Y38TeJ1vIJC+RaqPajKc5veFjs8rqxH5DsSXEA4CBGNYv7ZZb9sgenD4jY5dYKl+qp6OXD9Ke
K6HaoyY1a7Ap0U00X4HwkUcqvDRTAhVT2RwsElkE8CGBPCSIXYMPljoYWzE/wQ0LcgEvCgMApx1m
pFJhp4CUxw+x8kRndFb6Gr4VnDEZLncXhrUJMYhwIqDnElBPuheiALyYmfbfOYgHfy3Meu4fSyBi
TLdHAJ3jQO2g++ywKabogkEBqEVEpc07J7BPkAEyqpCmfOka4OfDYuySd3bPhXDqqCZadtBhXgL4
V+0GGAiQB9CNIdoAHNZ/pCqR8sH4Rvw6A3jInOpj9Yol4Yw0tsrHMESosykolSQTiWfGPbWbUVEP
ZcyGHTItVMYPQGOdVbW7Hk51Z/GpiOHgDjGNAb8VTHQMvYjO1mYgRQkxchRlStBcBUxbBO/GiaG9
jkOaYO5Bl7vMYamyJjHxEE4+cWH0jlpUDA7VfS6EXRK8Ug8fHQyqKfw74SqJ21jaf/GGSI93/Qhs
oX02jQgrd9Hfl+V3N9Kmnbp4YsYCFSAP9dVXc2SMpCnm5R/AhxSMEa2ZMSkshvlkc5AxUpCl2Qw8
lB6UE1XPnF6BpvUG59EtiNEQ7e8eYVKKthcNPDX1UB8AeqPLSzmO3ZKjcT26MgWkguEXaaJeQw1+
X+NogX/VKYI0MwSiZ94gcO0ZDG2JhdomEUE8CgNsJxZ8gMtnCFSYdJvJg+iBiVeccrSBN96I5XAo
5wAXty9yk1URYdkQgnXC4WwIb7Ex6MmARaGpffy08FG7vtxCNq4xU1TmEA834W+3am4uALRpvphZ
ExANpAG5hwt4V2TI07TOruwMmFHiOEfHIBjA214NCs6NAo1/nhuCmeFAHOEEwESImWn7QHttkKGL
drFBB+YEfOGIW1IaDzIGxAfSahC5VoAKFu6wPQWliiQXzNUfu/L8+fdkVk724zPoB89qESczZa5z
5t+ebAL01KmSn+TnMFRnIyC7RIfUzHgwqiVYtDLD72cIuEviPGjjC8qihup8UAU1VxggH1/C6oqx
DIRXlD2Q6W1IpN4bF8IOC/VYPX1GK/H/Ie0xA/ikQQRMNdVmCvoMKKEWxs977GsEMIk0eDALvf+I
Oq/dxrFmCz8RAeZwK5GicrIlhxvCkTlnPf35tvsfHDTa02Nlity7atUKZ+5zJ3e0mL3qqONA+2zD
mNvvpHKx6DanzXVmJGJ/x8JdI7wxx+yY2yj6GywCRutN4gAtQG5DgmnJOM0RkDIewuDXsFoPywRm
lJK0bcn2bb/GdJMfy2PNTkGCVHU0f6vOm8NXDVLVWHgptLmQkmpDibVIYMfgEw8PEZpx+ErmVaSh
9McncPlgB2TAZOHFi6HaKdT3M7IMhdCP0Gq2FClK+GpKVA9EquDThHD4aqaIaAHiBXurG/wcjojF
zjreAdtQe1Fps8gxfKKYwR4CM6gHchmqc1x8wcSBFr8STimjXICB/vsl2Fnz2xtMr2h3GmZXmJJV
G3lrPc25S24S7T44pXquGf2zaJI78eKwNv9RMkCPuhcaM1YP+iReGcMtpqEblmYyqxvFn7bQs3AO
x7V+237RdrMrpKA9LyWEGOqgiVRTFEiiHgH/e4sfL2zW6bl+5m/nFWIymlwLdIQQ4lBHX3C+9rs7
wy7zKZRWwPv6N12Gq2/svbnBp3mDydYuYV7jgv/j/8c/EN1gxziszQ30hHn/I+Sxvj68/QTnB8HF
f+Yst9BHOYQGzbMPTCOO/XqkuYQnsZQ5PcFOY3VHK8alukSMELlf5ZIL6PwXe8PcknklF3b+Tq4t
FABOaRYDyECc9ktsOMg+IfZF6HrBWkuQ1HJD6A73QgmJEJVeLqs9FJZo/rGIWqBXS4msoDdFqUaO
KrLl6iS0e+lWodHmr/iz/vd/2rpGEbSrD+kW7SMPEz//3fTf3TUBFLS+RmLA36PEI//3aFphnvN/
D+F3/27R1uJV0q2GjpkxE/dguMr/ISD/32O1tbZGYCoeUPz9FE////9mYe19XlT8DoSJe2nrP8+V
3hfPLN7Jfw8FM90OzCn9HFGh+KmQVMRI2zrHuMaq2VeCVJZfiRfofTIP/v6KnzqJFeK/FX/Qnr5o
rrgf78wV95VveG0REcgf8aB/d+19GSev3kcN7lerbAWeJ278/+f8787pVrwin+Hvdckg4NX+vZJG
S1ythvNwrla5Z/29XsWt4ve5N17Ff3Uv98C6eTNEfGiueGs2/JW/Z4OvwMrNGGsLeqF74nbdA3X5
38fofZLkfc0VdxYfRDyZfOt9otr4f20tnlrcR7ztfz/FfYenf/fX1oxXuU/LbeKgVNxLPLe4VTxO
3O/fBxCP6q/iOcTri4/H3XMe9O/F/7ujeMK/N8lRJV/7Jh48XoeTeHrxwH+fXPz23xOLj/LvyAhe
wK0O2RH+HRFe/CxehiOccCg0l1EjB1/cKAncRTw/SXl/ryA+pLhBpYD5+0fMZ4L6xMMxADlbK9V7
PIuH/L1hPsV4zXmIjvKVu2EcR1DE3yP+e5P/PoT4KZ425nUbqGR/T0nCL78WT/nvJeK1+Nf0zDfL
C4oXE7cSWcD3LQ6s+KQKpxBn938XizjdxJ+/58f4gNM+3rK9P1de5SG/4+/jiqIJBC72Q/6aYl9f
2xt7g4gT1zBk9Ihdo9MAcJUfxO+GHYPq72FnE3JmIgdMXnSXFawb71N2aXHyi1d4pLDwFCB8BLYh
lsJk31o1OWp7d57Ix8h4SOjPZ8Wn7PWrX22m8N5AkwCNLVZw1ajqKoLe2Mq5TKPvVAKivWfjfUb6
Et56ODmspN0aaeJa/DQ31WfoI9j3ESTiff//f6Du4nAaE8IiPlzsW574g9sqLyX+L+PWf7f9+w0z
Lx+neeAr5uZOe5aRWD0+4LZS1NYYH6tULidoGwZlAzcn7VG2f8voXOUblvy2dhtYtUhIAJflZz6x
fKKEh4Pg3AiSy1/l6KpbGwhC9mo6ts81ZNolw5wE6jUk3yfmxdqWDrFYj4y1oKLR8tQLdgZU2g/H
VewXFKIwSs09OSwPGIo5yFZ+KY/5of3CntbWPLqPGu4JXtYIw5+aw7q4wKp/Dk76VzgIaplg3hJQ
/g620NSU94vxuT5JEnoUGuOl+UkXiVCmZ1ZJLqMNJk3hrygM9PHuWMasFozrsBblTVsupFK0Td1d
MhZQm4PsbSC5nf2eZrqAvUjFWBLMRk+OPQFISEQ+OcnwfsOWi+EK7cbv9N7dE7Yx2GcJ4fbCWXPi
bMGaFDuRS/DX+wIEM/fQsGIJcC7GLGM5d34KQQlP7Oo8yAeo4UhxtJoD5DudO7Yu3XqES7y1tGAG
KVvqAsbCDK8w/oE2qMFK+zE4IwuioTxKCMxGe6Arag3atAsG2+kX3RaggpULxKez+OBeDWTf6faq
3aNfXqZbQM8NJHpCQGK/+VSuPUDRp0meSPCNH8+uvzKPyNcRaYTg0jB0esRX6j595dCiT4NdzhBf
zJnJtl3iaoFDBao6G/5QfoMgSD5Fv6+uMuMMWKjn+cl+bTfOdrpVh+CFpxA1ZH0bEVsEUPhhpm+x
iTtAi9vke+c2Y89KFRJjVjavmE6uR5i9WMcAs4NLwsEkkHtDJ0XkY7CvD5hTrPWtfgmvn/bZfCZt
xPArJqbqSjw5OWgrx6sP8zeNavuGQfcIt/x9PIcX5Tq+whEsmHWDwIhTRvulRgIUmKmEI0sVrq9l
Iv/iixx1x0f6Glr7DiEE6S30UBUtxbrRcIDFlIcIY5GFsVWf+S+sB8xUx+Q4klIK/Zj6hlNDBoAs
XRhRgBRwchgNDgecT+UExbonxNNMe68jxmT4+B7kERYPZE3mYQoCEuItoFEAoENPrLsav6kl3Qrx
NzimvAHwhz/pD0gx5tt0LqGgn7FaQo+EMRngYHmND9Nng+uSc5Su6Q+YPY3dExbNAvg33yCNUvvS
DDW0D+WKR9NsYKslXOXMDX0TD0a7pSx5fgjrImNs+GRezbfBCzA/+gTPz6mJwalc55o8Ue+KHo0J
B9MGrJxGZuO8rfQgsmAg7SGgh59dbVrQjnE8wOvRfkGO5i8x1CpXcoU9N9SbtSnvjM8ICxHDBe2m
kgU3CbmWA5IkmSJCUdOSy1A/xXCNurOm3P79Y7aJVnh8jsN6hr4JhAIXiS/KwYkTxnF3KpT1THCq
DcALreA6P17rZDeZW0NbCzaMBY8VFsNGNcIjzaKFzgSRLc05wS8Mfhj1EG1kM9d+i7nm1/G4JtRV
jIRg9TCQwIQc13+UzwR/qh8wxCK+Akhi4ZpF0Rw2eX966Bt8aGGO1fG3TfIBTAd7OAR0cqyYsBz4
4vk2zfN0safXYdqzn+WvWnZhUkrlqouyla8/Y/hG3WyCXh1QEQguEeneCBrM/Zx8yQOJXlgmpDcY
YaRnOzJPdnYG0Mz4uQcOVdNPSTv19K7hDx+I7K6NLK90GtxBWDAzYswlP2DN7N4S/R2AhJ3jCzTJ
iV9aUqEv9EfhRrZ99B7ArOZpULbsBiNOt4zM948cN65PrgTlOJ+GeclCivSEVJdcWWn9KtNOmuNy
XqNGkOE5VlxfpfCDE+NW3W/N/VjsY8uzn0NlN/aHGdMGaObse9JVu2bNU4hhBLp9krTfOBP1ycdW
2Kxuof7Ewm0mOzz8Rto6/SmpXDJ0F1OUeJinASyM9r6HajBCwFkzPuPz43YRyK/juEkj9jBcrEbk
vVxHOSOielvpN/xPZDAlVMgP5rYkij5h5GEyjmcfRSFv72Usxumgs0v9ww8CTUNgC2T1zvNMZvCw
gh5IvHSnOEss1TgNMJVl40/cXH8Rhsmym5v7Uok3tY7aMq9lVyej0wQ80RlWqilU8+CNC2MWLLfn
3trrzNPOsJXZqbgcsUVT+mOWH0gBqsM/wkUq/eKDkXY6RC1wRbx+0Q24hoMjjVDag//IaNokYEVX
2DBYC26igQzIDWEtAlDzStBGsRho7Yb0tDy4wmqEtMb2ODzWknMsEVE5iy7fCfd/YzdPxzGEmzjO
nmRVlzA31wmE7sEDwqofr0SkllCsmieli7Z9Za4H0iq03PScuNiYVf6E3kTSTwlKcZ1rSDbkE79J
pisvFoYIrUvWYC17n8EdEqDSIcOosov3mJ9j6CJFLYOUlMxh3LWnpL6MSbI1YtXvfyTNujKCjnoh
AQOy08YQhg9bK1cZp4XJ/hxBu2js+mriE7hJYrgkpGbAMYihnBERmd47QLRyoycWpEkRqmODZyMm
N0OQ6oJXyUqmJ9URkG1r3KLy3CorJ9g9kP/Vfp1znBtCrBjTllXIVCHcT7S74F/5gJ7dn+a1RB1i
D0ulHffjRMYJbgmz9aF2yyD4EjEK/Y8Z3/kyJFenMBgavymw+GfAPdvMNMioKloywwn5mGpUFs6w
afqIFlhdD5gJwAfokl1eXvkuGpHgEFSbYg5ORKpb3V2uEBqE21bYOCrjuVdfrMAmRxO5Rbuz656T
IVgnBSP/jEFL5jComS/QuzrY1SobmCUPcJqeogCsgJpKg2KFIqkx7hGBFpCRSngCdn/XYSQ3rEMR
b8DcxD2QgME7Unj/dlM/GdCyugECo6Z/jMhjuty8BHxUc64JHE1B3LTPZmgIAaGRzz40RBMxwtYR
QTtihOTLxM+xqLdOkW4fCMSTfjp2Bd2/jelFW/8a4U6mJJqL9pjP4bMiuXNL/lg5QwxRprcoSV6M
IbgblcwJ6Jt9tav05JwZcMvMOlvnMNpsvK7aY9dbZ0fik5eBZ7TtSwiRUp6XWimvJ6JUGc800DyV
9vkhUbWENOPVbzGgdI5qphX4ONiqP2QrI93X07hSsn0g56+5RgE3tTu+JuJ9kLyGXc/CaV30UXvO
wchB4XLcBwybFSv6lOVE3j20kh0ALoYmb6fO+rR1eycDwU1juqsH4cfe3eeUwJ2uZ6QC/NaXfo1x
kaGku1SHPAWhaNbPPap6qrbCgPwmW66j5F43gmFbPYsTVh+BvOlNB0dH5yQTvuAQyDGq0JrA99GH
qCPlwHCPITdpKM1FLq6k2OvBCc5RJXuHHA+xmkk+TRJMtjpFcZV36yR/zxppM8chw058yS3n9pCK
Z90GHyTE4OHGLRiZDHmMflO6QzGXdSScJmoUVX7SJCb8YbCpamQF97rp1k6pfvYJeUQ9vpCzn5fo
4gxA3Cw9pSMkh7Gj3uJbj0pnm/aan6qZG4Fmzb9h9DRIS7WQfH1KyfXDTaQJ3dmwP6PQbeCyYlQP
u7NFawhZyOEXw6klktHo30vzuUe7+gA2rKTWU8OvbIr8OJu3JknQNkyhuj9kwZOByTmln5kZm9qK
AXuHwyMDwhyG+CwZ1j7VymtTvWTAh3ZIH5sTcK7A3LO8RB9IiJRR/IQVaVgIG4qcdPMseXVi6XtM
uM7sbi816VseTpu5oIeVMvymFfjJJdaAQy/ORpbnKQP2cRQ8iLiMHtiydKDfaetZ+rZL8WMrtOVE
MWJPJbGqhDNQBneIXDKIow11aMvoMLQ++x6nymraUjiQKnAuw1fDIi4VI6x4OgRm/5sxHJEPE3ZM
4owdGEgHuVuNmGs4mifZ8orr94k0mbiX15IJSqzBGTQeq8KAL1hvU/a7EsZHGT7hu4lySWrbUz/B
Pbch9ECFm2H9jiUapA8gUs0kbypy1r2urtAqzg7lbHI96QWLMmTFcGJ4X0dexrTZwC9L2TbdRaHJ
G42VZUWbTjqkj4tjYac97uQWwxSc0a1TjnqJyBzQMWVGqKqNXiwzGQsJvbWl+8hCroImDxMCXCay
If5OAZ45D8XlBSwVu5iYs7D9kQvVleKYHpKPvhiM9CuFJZpgB8tpMbTWYmLe1lPamr22FavcZCf7
LGUEmptkV6MwOGTWeyH3d8mcr8gopNL8yDRk/E1ASoYq+3pWvIVb3YD5XkLueNwMJGyEkdOLsdBo
FUcj1r2m5wuYUji8w29q9ecQenvC5aThp1D377hnAXOIjwCYVLKSFVxi3Ui4cYeWsJw5Iu92bLwz
1DMKqPkf6TD4TKL0uNpPQ+4OtbSarNArxm8DlXOaBpCAsQQduxVMZ7lSGa3Ce8RgS1QX+k01DYTG
EszQS18SgyK/mimt6baT4d1Pbpn+RKWxSGmvg+YHMVyUXbQAhvoYYYWRA3YMP48m2tqx5CeOfGyB
ORKIIVofrmtOHjYD32F/7zn6MtBCSMH6qKZXPUQQSUOrz4eRoNcq1nahbuziFhDP+tJqdSXTvHcM
bMvxZkLwzL81O9xrHaQP1n25rT27uTnCO1fP8MVY9anm8RkcFclwMT+LZd2sk+2EwyxDKZ2AiLLa
S3Ar+/5aA/8XCAGn39kmIY/Q0qE8pln56XCFRSyKuZmda2dfDp+JEpEX+dnaWDuBcg/Ze9rEp0fT
Q9VRIB9kYfvZqu9tr68V2V7H1c7QmxZ315RCNsbKpqIyby6lZR7hrekoQ2VQj7E4yvDCFnnzo6ih
tuoVY2f1DLxm0s80mgFoBvm7bKxiu2kZ81srU7mM2Ot2EJqk1Ndl37aRcNTS+VEwsLCRAG1JATBI
Im9ztCNdz3xzq8EUSFvaEW1bEfGGIUWgbjnzRoxQY1PyQ4Rm4RFfo7Hbm/P70KxLL6mxXVzwqVc5
8vhVl6yC5I5BLRt7DVGXWof0xMqzMjip9NzOtIoJLK7oiu3sq62ACRsLxbwt114MQN6AVFE/c5Vo
/SkPGAtz8cVcFxkC7WybziIvCp/a9i5Hl4rYuFKmmGbUbEKK41TX+o9GKT1T0hbavM6q+lZYDCGT
5Cg7ew1+UoWCkROSOdrkDca9lbq7RcBS3Jw7BlJFn20fM4iTswn0Z12p16Z6iGSiIg+KHS11+t+s
IYzSNu9UiysjlHeOFu6yrvLsdMZP5NVEHNVebT6LygDOxOAvVjYWYgYEAZnmWQBuhR+XT2oyEeZ2
l9nlE0aACu/Bckil6fn+BmM/0F0oZbWW8VmQTaAUBjk2cZR4R+YPL8nKfWkLjErQCTrXfswcYYeG
89fpyFIEzWp0tilV3ScOXLQDS3MAX2iIoVhZha8ZD6/vsl2rQqJj3kmNJalERFmKp8MLVwWERjg6
ZZr436iDAqWc5UR/UUuyTQy8dlvGt1O8tmnmhxJTTKXYpka2GkcmS6l+sG1aRQ68o732ASaYDgsN
MS6GGygQMvvd3ODSAPdnjs2TpZVYE/RX5qzZiGFYPvqWtpxlZyPRmPTdr1MhPYWvH/b4SBDJuyV7
MMPoovxtHhL96+Q22rRP8K6sM+U0yBbausFCU9+WGF7Cjgvt7TjjwjVKT042vjUKnmQkpZXzYWAS
9khblfJ7PETs0FDtM51J+kQCT76qFUhG/XyflJpyxGGUGdvOOpQirL1b9vgioHOo5Z1C7zoEN1u/
ZMqAjoUBVbTVmT4mM1twS+ltHfQsx2ZVvk8oeCIMPdizHIbT+DfLo0w3bkPrRA9vEM+K9o4w8sBo
11IpM1llQc9qhJhU7SzN4qyX7dLXC0Qlk4qZU4Tosv0Qx19+PC5z96SnNS4hUCDt7itISV2kouky
aZ8ZsH5G2vQe6SP0eUd+TWc+/HxjpcfYQD9HQt0Jl6IwfxXF9h7sEAHyHnmCYZA+RtQYxVfSZ6u+
2gcQ4Swbw2j7ZiZQ+ruC+ny6hNWHM1vrjrIok3VorEWquU7Lbjt1q0iNNonybQMBTtFGnDXho2VV
SEtcbQccLIEn5nib6Le2YFhc0KjG2qYvCHtQLZwD3ie9Jf8I8B/VnfVCqY71LkFm06dhXZq+8zWG
iBIkkofybq6SwrM5tQdEenQfyxRKXKzf+gKaRN0eZsaRzP2saZ2Q0BDJHjg5FsKxJzenQP2uqq9s
NuHFAKOgAArwUgPjk5L8HGOeOUIKyWdsxMtTV55r2MjKQeGueXB7lGA6w7QscI2F+JWXjhuQ/c2g
VhpxGHJmrIZdE6vbNvLryKffiyN5pzIHVXuvj/1JEIBZN+Nw3RAZG9BYc6WpM5T3fh86RPaRixuA
S9LAKBXcuuuqg7E9O0u7+tVnbd8AchDDV4Tvtu05FIBM4ev2y8Fl3OTbTvDomUokgrrq5ygmZOv3
ARWOhKMMGs0kEpoBE0AL47PNYDyDpgwTMFRar/y1IDMPaLamtt6Z3byuh69YK3dOeNVbFBLqe5M1
JEAiBMkvBlPhHB9HFjpRVikldO+bhY9OL0P+aTQoi+/5rcCNV+x7NAdVtKM+Iin+OUxfTKgLUsvJ
yMUD8dOkScL/EdTrOQNifGQf2FILURXlrjzspDTa5fFf8wpzGHuqwLXha47QnaplzN4ej4o3DSrC
jw74pLkhHAzm6VwgqU56rymzjRU5wIhUsroPRMABw+EXAbguM5qlbCi4eWQvjLp+XwbzsmMxs/TH
srNBzS32F/0jL8O9kjh7J+pWYWiuulr2zXxAp4MXwUjn+pBp+LVRXRmoJbPiHjeMoLK7YzsvSZie
kh6hYYBHRdhj6WKyvDfw/gPNM4AuC0IaEgmt3qNbjBUjkyp1fg0t/21o4xZK7XesoiVn8gQrNg4D
Nydo5oaaJZ2h6Akb8JgwP8JKgVVQbSn8Yu5KKAnZcE2LBtmurmyUEv9ZG/KgAwRYNP0lRvRSsVno
BiyAGcCj/OiczQAIao7XHkJaGP9KWeU9gE/mPts1RHFNMUEriPdJlAwptFcgJskEty36ZbJpYcRI
KoQnz4zLNao1DqXO1q0hZ8qDCdOt8ZzrxxyMVrNhjj+wzMN3IjDvEcK0cSw3fS8Q0HLXGbixabE3
zgbsWqQgGn5TYHF1xUJBJY2XjrKf8bnuLDxirfcoZ/RZrWpeEBKa3uz0BlV1lBwaIFZl5pIM01uN
3RyrjKJSNe0NA5utAIC/nRcTbLdKYARsDsGvAuVcdbvR1x4/WLfqXbfKHPQpGsIqcVKo8Y/4gEXX
rkR4hArde6Rb4DRzRf3cpiTcNbeYTluUJBakOQ6FqjkeO24vZ+6Y156jQDU1Ifaw+JWCbAGLkhNk
KKVlWheuQG7K0sTXb9jCGBsl3ev0Bqn+k9M+ViViI86sCar1YGIU34Q7UcOTfNHq2cbOoWFga2fC
Q6DTGalta/gLKhTyeXTb/n0i5SOWJmrq1pdNfCmyHiEw/pQsS2BHyCfx05nPBjkZ0uMavoulvX3A
UiBVAted7t0AIh0aUs5LYgvmH9E3TBfVKF/KCuKgE59Z1lZcfKkDrYOiddVrpABAE6fDGl+Z11Gm
YEXzpsoOQznGAK7aRD77rcce+8itVQRWExfJE99UAI8v5WpJ+ktrnyWUV4V5sMfMf+aTNITF1zj0
SaiMOO4LYrHibCH/jlflk0GH4+Hzw7XCe3PHa5Issm5d4Gy1t7T7iI0b8pH0GoAqcL1htgohnmLJ
XGRo7ACIEM6KyAUYlsItQdlxO+pIHE3g2z/RiiCbenRr6VX3UnhFd4rBng4BE1v5mObrh77kaa/J
mRt5WWd+cr4mLMfd8BoBs7igID3MWyEoA0GWQr9g7tTo+BMRvbgi0Up7y87BvBghOub9PpNOYfgq
9cuyQGf8S9KK6SC7q7FP4E6aJK103TgVLC+pcmjsdS6vi+bZZo7ay5uaSZQKV6kEyRkZa83I3qnp
Q+UgTRgIPE6P4NRW55S7fFbzU4Fyowt9lQMalr9T9n5XvjJEGNsGiPYG9J2uKSceYO8vjLDr3OWk
b8x1gQiuWbGRzBd5K6n32NxFjAaJl0U+GODVUXgUuVRBA59yYHLyEIJcs3jJetJVl7Wo+6AVLxvi
vvg68KBXP8rmrP/QEk+mX5PcQOGbALH7hBtgk177o+imJWQJp+zPjKTeY8RBvET3TbwAmSVt9CQb
R7k/wRLSGVhBPXqg9KCsBvBHB4TlCwEJBH1GW0zEpcAv4KGtwCwcoFoV+SpGw+Spt4iVL6r+PE+3
XjkQqVa1FdZXwbLot6W2bRzomtUbX06l/04PgwpgB/laAZvninb8Wd028Flbed1qz0P3WlbHhi+q
rY5cEKEI+t1FVH/StAssF4sCthW8W7zii8FV60UdWrxHvQ6PFL79GU8zTDIHaLar+YpM7zvH68QU
ObbFIWeE4ZqQITm2i2jTEkOEnvXIVxBDLHV5SXmxg5+2SH6EUjBAcMJJzs6DayjsRRrp0lNgT8Bf
nlG+jJ7W0KK4ycYmsR6GcQ8WKDJyC8MLbZd+UK9w6CU97G/EjQl/N/3gt4DTDmby/NSdpTL4rHLo
q/HndzzpVLnw+VwMUFiuGPXe4nqPSBsi5mMPyriiSvqJvps9IUoZnO94oV45z3jbkM8Lfz02yxYb
dGNhMbanHINg89M5lzmBHfEqkWnxw68YcF6YR2QiBpXpqgW8VK8YvwJcVXjIhgCroCUNjnnw05dM
DDHJNhlmXkYRpPDYgLXi9FMhAOl4stfkY7Cg9KFIJzsdSgNL+nhC21mu0UzAZoRAz6qo1mtJOxC2
y4gGYy98uGga2J8ZqQQ6cu8juC6jqc7YzFhQEVqG3zlJIQRwUO8zq6SUq0lRtMdFfWGQgUsAajTY
vX+6JPsjGZbTk9AAhu+KO3yGgtLcvUQn5GZIakmtuMhMZNFWw4qfXYZr4aU/sNBiuMNQnkllDI99
xxdxiFUYp7wabT4bIx5EgpPzw5s1Gr+9ZfVTqK7IRkFHx/c5DSt8nTF5XDNxfOwaXaT8MkYrcQL9
iAGkxJHKVghxfMa2qCu7c3LiOsM8BJLg40UX3wcVFBgNBEHk0DYkYRhvLzClhHm+/kY6ANbMT4xI
0aN9BkwJkNBxbhkQWth6kBLfkE19JU+QCQ9YsnNSecQHcNlGSHa3w3DExR+PP8besL6Z51In12vc
wxaNlxmvHy94TvnxMw4kXGEp4i5WVBTrLzgirZPwbRRkBXXDCO2LDDbWYkSRkLBfsEDADO8KFRq3
PmWVfArmUL+QAJiQyEmrx7HVXYZz0Qv0c6ap7V5RDwS+YBlv+MkFjcaHob6O3ZPWE1u7qGZfVpfx
Yx+84F4rLmAAkd658LNBbwt3UqfZxhZ25pCjyoSNfKCdYfAyMq4+wX+YgmNNB/3Sf9lf7fNwwf6g
uXbZdngsmW/RovshWRjnMrvZuP4NV7PzUPXAWanPdYRlpytte801B/+G1dsy/Mn3+TPLMl3hWrvY
ZwK3X4cPFFbNB4RmaxvsLPmAMWBVLyscdVTXqhHIuQIPX6SooVHGXCdAZ2MlsQMPIEksUcsAZA/R
jrqd7nQR1b3ZgnJmBQwS0t1xswW5KqxlUWzxTwIVGcBpPaQkIOIR9ozk3MdoEMBWw13zwdeV05vt
oQGRUIa9JP5m86p/g5qwiLZlu8TOEp+H6G5HZxq9lLPwCWenGcs6rKQwW4NTDr0BHsBVnbYUAzBw
YFI0n/XXHGyFv9Ho41M1hugztklywhOplhYwf5jxYVmAwoE+WH/FpxJngbDfFMftVK/gLX1o0ss0
fthffCslMyKcEKcn5QqjJGUNxl7hOT4QNkX03aI4YW+A+R4LCH54Yf0MMUR7t7m4fx1GO+zA38o9
7D1TyLldc4eoij3k+PhgTSlhIdPoPqB044qDEUZ1j2w3bd2MwJdhaZ/mV3PTFBu2dsF4lvn+o3XG
RvBYOD/dcWxcXu7d2GLvoVwsOBjS3oY0I3OEDOtoMO5h6oCL+JWB31weJhwWmPxjO4Od0IsIikf3
COkazxJlNfcbtXur25MqxAA7Uzs2yXJESVhComfiYqICd3OUbJq2GbR1h4YE/d+4hIEMXyXBxrsX
i3H0RI/aDqccrA5Am673lp3B0uv6HO76GwG/7BndKWX+TWRe64LYUTDgK2CXR/uAdPCM4HCTPA9f
4VHGsA/XICDLjgJmma6NcpNi30F4HYUqlGTDr7cQB5CU8t2HWFEgtlok2XLkK0DkRzqc2+VgnwRJ
u2is2YGgCbzGCHm1F4IDcUdgy2BqXZFrxHrD/D4bBcM8q0TkCCU+sUGkv/jZzn4Dc6l/IIf3OLtK
mB5DhcaQR5OvLJj1vEXO0PRH1lWKFKf25eHAqsl6SOIHym3xAtgMkYXJ5G8H6B0yzVhgERm/M0EN
bDzbAX7wX3HHo7Kn2W8XPQ5zZCBLy4iIEbCkEQClxlxrqZPHawzH8c8Zb0viCJQGRCz2OWe81EAF
YbDI28D96sD6BhVFStg9GGuv1c34Re1fg16RotOtM+IIH56N+SrurXAOO7FsmauR2WLsKvD2zpzL
CLtyda+nK3gExjtGoDGmXxloK5ZMIw6bKpAlijLMNYgrw2j1Zk+Mlnzwloz4VXvZKBthqhqcyuxd
pazQDjY2JIzZKQKJ0MFarGVQsjQozyHUPNPxs4xBZzk7fnFJ1nisyfCM0DySzLsDfoeh9VNdR3Wh
0VM+pfux2yrdPnx+MadVuR8j2htQGNKeNtAhkzvjrvIcXZG85c66xtoSFbMF/QEjOooGJFxgMMyj
MmOl1+58yo1lszZ8TAuogxxASFSxfohP8Ju+VvdElaHmoIs4QBBCpZgDPp2MO9ax/X7c0GemK32f
vrHsITY1I3dGJNserJ/yu0RTQwRkfeybA0/aYKXBit7vdeJOkCxC9gJbBwRy+bzd7/g14fu6KK71
t4Sd7PMDsjB5IzCwcOPdt6/ArgacR45G6U7HB+RLapraV58d01WZgtlgSjxb9huEmH5tc+c00KdA
m2Vmm92V3w71Y7+pO2K7/ZkMR2EdzBB4hDtlLrBXr89UwOBEYTx76Q9MLFxHqR44ZTOCXl/QfEm3
VjD2hDAGQwzePKPMPQuj+grPc/h9oBR8/2Lb4Ci/R/cJmU6DhxEVWHAOvrE4Sl7Czq1fOea+/NVS
+wLP4LcBRCvUqmlN4JI/v3LdbeBDjNf2gnC/fm+PNGyKqwuTPmRC7VvzoX1gIW391Od2X6wFCOMa
n/QH+pviQ1EzoZa/ypu2WP7ZkTVIkD0YH0x6Fsk9RCgyBZ7zzkiXbXC01sMvdlXsSFULJQDnIuFT
FIUr+3U2PKTTr5bkDR+64U0fignzNn7VfsKvARKI2304vwhKEbpE5qp+ZhwWsZU9j+qS3EL6IO3Z
kVfGc/6Jw3VxY2P/6yAW7ZqavN05zarzk3cVn4D38LVmonOOWWi5tK94p1cHDnyzzn9Qp93Sq9gj
Z591ELpbcJ52ENkg2OJYjQlxG/poE8nGgTNkOj7wJDgdZzy5Kbx1rLisTz3+UCMvnXfs93faAgRT
a8zvNhHrC/zLbXvOIDhurd8cGJXTn37j6vxod+M+Ye/ghm/WRF0QGN7jw1H9hqw05DR3pK3zE2Jn
6bezMTAaAUXfWhDOZ4PaVDwEEsNAp/BRZZsBKeIHZksDOq0VTtf9E2M+fTdBCGPEhwsnmRE/MCUw
QLFI0uSLH1cg4XPtDTdMSX4mmsNC26QWCmmPPDMaD+Dp1+xb4psjsIUhJ5+e6aVvfzhgkwSjk2AU
Z7sOWsY6JIzu8cyMrb+Eno3nBuYa6aa+Q5cqicKGK02FqOOvPS3M+8TayGDlq46WbFQhRwe7Gt7K
rb7l3nRC+iRCm9QbsAONlk524thgxCK/SNjddvci8OFFVN3G/iGGutv01+wrh3vj/MrKRpXjtRbN
bq98p8XNCg/ow4MvI91kD6G5hBYHmW8en+QWAadFwEm6lPqzrR9hiIaimCfEbKxvpfF/JJ3XdupI
FoafSGsph1syImM4YN9oGRsr56ynn696Lqan+xyDQSpV7f3vPzB7npf6B/YGdDUxynq+IUcinoRk
SaVvDiwtEdVKziklVHXU4QyMIIrKjK77C/MgBvkYWglHwv5tRzuJmxIQbo7L+lJF+xWtQZgOXGYa
ukJdlpfsA4mPQXPeL0W0l3GcdtikLNujDfG5hg09M550xsVndeKkRjOCVRJUuw/1LWGhuNNHd+RV
6lJ6kV4L1cFHn7qXaBFfQbkguA+29Q3kxfxH8zFte2WT/AafGnfvQ7UXMDmbfwN74ir5Jai8mye/
OGqZf4AONBTyl3cAyl42xH7r8pbZSmFvlFnyW/wGz+ZU/Zrf3NHqlJwgfH/jCWRBKAHAQ8ROeqT3
C7UX9t5Ra4kL/jUB/PZQWOOrsys2MBH+6NUTPKzsdcCjwfXY8OR+QkECIgHx+fsFqyGsXBh5zy4x
rqYdrBroBEsmtZCanyS9hTP5on+ZHJlz5/SPz2fGm/YKwkeM8X+UYGUJbX1uAAFgK4wWGzd17PHp
dBB+vgz88vHjmZtrk6AFBwUKDfYjm1u36TfY+vVKUPBmwzmdFh3dIAgLTH9z4yH7p4ZnT5OWvnQu
5HNgMNxFO8ydCn4jAgV/mJ1F5KmXSEHkBRc+BfQ3NqSDThLLC9/r9ItVhdnc3dgl0mfw7M5DiEK0
x71QueJ+h+IXDyx0yK/hwhAYc5LpAkPkGq4RVwYPdNPogWBDg86I5vXuzCEyi1TQYodOwYcrwXnG
XH2BmjZ8oyAfNnT2JEodBBeYrA4QK7Fskx3uz0+iq3FDJalBgsuzdUgwakHPmAIxKFzrsCi6D1K2
9hb5GYxDye+kChvX2aG2L2Anyqc5XPGdND41ZGArAaxuU+LGcL1aaFhIJEt2NPMLOkNwkwi0R/DA
ICtZ6Np6MOYBgS8biGA6aS1bUDm3POK2NL0lAIyv+kTeUNmt4Z1Mh/HhHQN2Fws/nn+yyh4LDzi8
NHAMV029oE8HL64x5sFlWwdp+ww4OmTbgWoiFMjQTY2D6f1lr1RcRGi4eFDS1nuo+3C+ugK/Il4Z
G0J0J+zG6U14B+yvoiWbBO44gkF9zT4wqJapWFhH/hfnpoa3GvRbccFg5kbmIWmEdDfKSQf9Sd+U
pRSuenxk5OygOoyPiHm5PQPOULAX2WRQMbMswWid9qyMe/iu4RJhhdHjj8cEEJUFFxQMRCan7G7q
RyAAIAN1xWaA7rOlCPnAPxUfCGlOxhwcUBSAzEkAarDhedfDTeIqNOoyxPelO49vQG6q9CHfWi/M
vvRtG3MXTmArlUSgR39W47OWb217n443+MAMzyJzPd4zsHLCnUlGGLaWd5v0e2rC5hdsKRGoSCip
tgJDNKjAA3dSMEGDWy92WWmV0tMTKE0YNNZV8JR+2aIYxoqkFkKi16A8ensC4uH9FeCb7gA9jS84
9psB6S7C6k3po/7dCAKM0p0hHXjFN8Kqt2eey6/QxV4GHgQMNVDODL0xhSRwMV5XEJ4HYpY/RQvV
LdJkUV6BiC/VsKLIPfhbXcZoAPdnKJh3FennCoozV3J6DFT5L8me5Zf4yz5vmWkg0OS7Ep6JmgqH
BeB1SH1XDGSIBECeevrBUhauF7RmjYTiucHevaxBnmhvRXVFBDM1xdP45/8ooonZt5xsd5lsI+ma
3pMdtr/YynoAB0dTXhUF5uAQy4UBjT7d1HLfF3BW2VQmRnAx5im1xzADY9nbUH+Qihl/iaRBOLE4
441CLg4HOiFUpFhxIEE/FL0ekPKn9hClDlcGR1XpiPXOCr5zHTDfxMqjE3TyuXqbuJt4HT475SUO
qHgBOT9KuRL0W4C+kAuNFziZuL8fOOPBLDdY8UtisflBCYdkXILfrE7+Tn5nZNl8KfqGextgNIlc
s0Zmma0SxIpEES1AgvDjmma3GzZHNJzcIyHyXiarcEmOpfijV7gs58kCHglyzxLxqjhKFToyIgwo
QBmPL2JX/DzFHFnM5dXa+D0+BIjU2QX3WAAIQS0mitXn9LhtW3pHPpyyLF508spl+ZPMHvIKMj82
unscM2bV7DuY3Yt5QQoTDc2iOTTzdKEu0DYcoyvRZTNctIe55obb5UBjh9vzvNxq8yNW07ykufrz
O3NkLHVQCrntGV9r0l4+yZRcEGAqUhzm8kJe4DY2U7EmKU/xQt1kB8hTAs34rn/xkLFPjDEmGbrR
TqrpbiG1qGSlojGjOeYZgxNHTtjd0fA7u+g0c/ehPUYyPlcMo/8LeQzeff1FV17fccZCS2F1ZxIp
IxmaE0j0FwzjJLlpDNJI3yZfDbauv+WWcYHNw2gcoT8La0vEty225w1PKlHIAo8swGFo+rcW+zVH
SHKjEmyrOwVJvEvkBdxJ/ri+02PwryTLejHGLWvyZ1XkBx+K9An9oMifjPSb9JZgvYpkhzCqmcja
ZWlBDOtPJaMM/5Hhx82M7q6GH2bAHBXzT5xy5+Z3hDc5iQvMHpJrvFFgiN+yz8F6q87Txn9mRmEz
YBW0fJnMSA/Jh3JjQpW7/dsrcLmcSwgtqX9IgeeqQsVjVnVFX4JSjJadGJp2gbVB5KzyO2CYOAsY
mGqIs6SjgSKKVzTow7flE9n6z0B3Y6yGf9W1Wxv/yGEBnZMPTrhFMclxayLwuBpHNnw5u4Km6dqH
ODxwgodzWJHvyXDWvph4kPb6A2kAwvmrY7p991lGZwa+OXOspUbmBzD6b3QlyACJFNBBcIQ3tKTJ
x4uSugZvrTb49RiNItMBZEooKZ3hF5hRP3bQqr/5IkP6ZPvKRWJHEnyC4VU8kzq8I0pW6h8ycDdp
4LJn+gLXMh79cIO9ieSceh+6fYGaJPoHh3cWxSdEJVn94ORgnBvv5G/e0/dd8j7ZfETK6Kx74FPC
Nta8MvLvABaJ/ZSfDtqBuPkC72E9AaNQX7Bv+dkr0e7k5/LEgUuOLno0k6knozcPxwl4z0QU2+iM
MBfD8D/G/uWH1Rn3sLDmFYrLh9gVK+o6bYu/KNYAM3SY8J5b7YyJIf/ukTBOwcKXmdlw2+4TO/1Z
ZADkizHaBZyNd/mz0FAyLUC3f8J3iFn2dEUtkC7lM/A8JRlMfaKP52hV/GjZYuHf3FvM5aWtFJ7U
/BsSpn22Yavsqp3R/lmwxx6xv2G4IVNiQBjDkVbdYgitpidlOCnRJi8uKC+wldBnPxIOxjHgD7gC
GJq9Kl5015RoUeGq3SckWzY01L2/xQahix+i9EUlNTHbokipP5DQpDQxc4m2//LfZ3CWlHGktiTx
xVOPLXgkit4R8+mbZT+gvrYSs5oZeSm+gPlgJnj43S0nBPGFi+OJkOd4/ZaQWA5VAoXDr/zCk199
hOajo5ZkhKLDBkUC9zWUS4JrefT5M+whgrnG7lF+A/pZD60Up4cZ/CmWG35RlavNF2HGcrwuKNUD
jCZ6JkIKBAEsf3Ntp7wc6TPFT6g/x3im4j8cmh94ZYbLJthXaKBVcqUXTr8yKTUQdF2cZ0vyE/u5
j2ngTOwr/LWxhWjE8z2+GXfAFWA9lSvK7vrATNPk7MNW/JG3X/60lgPXGd86tjTaUpn2XQRFCsLW
nAEbXA88kRjwkRalChM5niBYyBTUKtMJZqUmv3I+YD3e/0X1R/XBpJiaCwSxe6GSNHTR4vlIOSCh
lw0vaY+8CXCtHWB3b2TC2EW2l8W057rkWK6IXEoUrClXsl+Stk2POQgT7B/azB/2fAmYpsu2HRtG
JJR6tA9YwAaEA4WsL+4RwcUZApslSDM6Mz1E8LxlOoaaNuMkeUFvIDodK68nzCLEETTuO3tEcjnL
+iPtJ1UCQ110X4CdMUVV5wmU1vvHErPbzxQ/ArrgmNhi9kbsg3kdYyoO0l4/8lH4E/UG93kP+5eC
eXgRjk4JEnzK0ib54HyJVsjhuAE2vFcxeGM+8uCTeoQBkYUpEYyyZd8luxhdAY9DlTPRwvVqx6RS
phSnaro04w+eyCkRWZgBUTiruIoh+hnOAwnKhAvNveTIxxqqtQTeRymdx7vuxQbJu7J6GQ4G8+QD
2U2HFTADY8Y2Qrs4qfduulLiVS0HHIC1sG/j63xKKBQjXAHRsgotHSYwOIPWTGXo6tAgUmXSZf32
R89fRR4OAYvplN3g9KT2g/WcDhsYsYqcrLi7FWUOuS6Vm+WXdoLmOddd4xbDYkZbe29etGxMBzgf
UMVa6sY4RN+psbRP9Sdxpi8NJgin3bx6ca08HxQQ4A1ivU9LNyxNVPbti1SmjNM4d9HAVawG4ex8
aTCKIfA22EBDbvjScEpgeZ/GLzRRRMFAi7YebYgdMQq9XQYInrqWj29JKEAf5Sa9Wh4Xc84BMxLq
wrhQ37JbqWffWtJ0CgQeTS2AEYwn815S/G3sC4No4MfbaCKGhDO+bpm/MnsGePJFkWHhjUi9Di0R
0sEcT8K7aZy8uBc2aQp3HgoQ5xbnKa5FZ05DGBZGdDLRE9DbxeHbaXbZfz0MfhUMK3ImPQnswbmo
UYuFfetXhss8yuV4UuEFMkVzVh3+sJg7Zc8gvVWAiEwCcWTKXtRFZch40RZsE2cu2EUykzGbmMjc
lJcm8L5iXGDp4afEWq0YeRd/FWkTOFJhPpP3lzi+qwXOWRtbNLdgLkj/jND5KyRrzsNWQ7cKSEQV
7cROHeObxOYZjxfjoaf2wpJuQ8YkJ975MZtxDLER3lppmMe8aq6Dg0++3JxjtPAJtFnfCa4N4hSn
lJb6O8hgUQAxBvGtkVkWlPPgTD4oSTPFq6gLF5KzVPiyBQ9HXhApxZeBQrkoa2lhh/8SvThkQ+PW
bbgXTLLaYyLq2Wu9X3dIfqaS01s+9fRuAh/z990/k4REmK5CUp3jPT7JbESYVvUedE4ksDXIThGT
CtN899n3QI8vWFEMtqoYYQSxBBRM8CktTuowDecD5NauHxaG4WDacnb8L91HacqoNvlnplBnogxu
EWqDMjhkNv69PJSFyQRY3vzH0OJ2KotUXWPxhT1WZdEJRES6jBtFF6vP8z7GpMOoUt3WKqN5qdwV
LUkXgEda8Eq9cRHScowZp+BSxZY9dSFphfJS66RNbVWrQPb+Kge4vNtPKuMNvVw5hgBoDyrnmw8E
N0X23DYkoqboj+mFUXVluCc47Bnn0f/rarQjXIDcQts7Fmf5O9e1vUJvFYChmRgc1Ld+urfT3cnK
YzQx9g+2tnpoj1CClzHETtM3TwXGVH6B/1OrQnptH2WkHbTo3hma6zSoNUt1mzrKX0YytmOCPMvG
poMhbRuR28XSuS2as4yDtW2n7sjlDTrtoqj6Nensax5LK4dCfmAQVT4diVk9qkT4H7xXISNwNuRi
KdEaZtbdoLO1apsjqEBYLfZPaEf1QC6jeRp9GCbqh9B6qrDeKnv4TqoKfzNsElay3P85MZpXKM2t
sQ0zmNss2iq/eNDy2wrgAPoV9o3mZ6ZWUF/+SugGQ+Ga3leAJ5Xzb/TftfOnKzRQFHus5aqJNil+
YgWahQiBQJMHG7W+O+hPNS3GmM2tdXSB5YRdpRt4yXfqYMyDm2A+EWAy4WlvzlN7GamoEMbSHQD0
W2+YVYNNVCgRbHq9NT2mtFAVMYb3yu4QSSHttnkU1P8uSgkhkJjnwbMAzxwMJu042vGoowJw+oxC
nXxj5Ih9F360BcYjZn6aSB9I9XzdD+WpCkmHQaWJ+KiSQF8TfnnhtesITsQAUDBkyTL0fIAiTcDn
KdPjaOB8WSvOthf9m61gqCbzHRg/BXjQFqA2RufMUg6mpqX+you50guDE1pmc8Dm3pqnTX/k2crk
B0QkL3+nDAEybUDgrDCVzha6/CUEpnptrDg1sOiAvDKMzsnJAI1dQV4U16seyceEAQF3H1lDqhkH
SRmWDVTNDKP20kN80o8nB40o3Ga/YPjj9qY/HzQgLBhI4u7nSDIx3VEJXspxuy1XnnLiN5KJApP6
NMR8jf7W06N25pevdesx0pYyLOOmirdjQcyel6FgIFMjWvkN7JIQ1LW+KNpANAWWI9VBwoW07Vm9
IXMpaBKKQSTNwWI7tqbexeihlv/1/QYThjY8j9K/JL0xADGYJvBohDgMWbCD4HAwlfPh2TYmuw8O
okZLamyyTsYUrwVUpJjYFgODqExa8bAbWctzBvmLMATkBG7NfMjhA8D0HIbfoGfgROpmAZLWh39a
XABvwylOscFoh0UWqGuNuYMc/SuUZmMQCeAF7CmEhnGUmr3rlN5CBRpKSybsbDGxcWwZaJkZSYqe
/6/miTEVbIe4NY2j3RWoxxE7+thz5lsaBFeYc1Fz9PVi44Rk3XPvijDaW9OAlgr4JB3p/jleacFS
Qqti2DTDleXpeCHcPA9VILYvHbaPoOijBQkTNp6Kh7EOhRw9HCMtiik7Epawaf+0behP2xBLlnEh
tUsWZvidfBqP6URPYTHG0LAzh8n3l0vHEbOWfgdf0JY3FonmnYsgkhRrMcpZZigyzWNJxortjsN6
ND6oY/CfIP0AX8o22U7Kyxp+Y5RpLepg3+1wOAjPJnM4tmLC5qKPJv9n5jdStEDSquZdAAyWPuAo
ti6mMOijbcBREsqWIu3ycV0lh6Z5S/oBu8kWygPebgkYfHahVJIteISbeCAQ4yzDl9RwSglAy0SP
Ih0tb2tRCfSfVn+0CVINeR2SZf5LNPsNOGAJKBNEzqyg6clBJwemDQOcjxAWv06HOsT3MQFF2/Cj
6WbUJLeyf2V1rTTbgWlv1T3JAlnp1M1ZR7IBU0WHjTrL2bBVYlgmALFu08UrD9/qBFI7gHKBWYi6
NLoPCXxvujWgEUZEUPTHqMJzs69CczyZy5QZTdnCOiWRBHKw1ZnIuOy5RqmRwCL37nwJ038MrRtM
7/zd6N4ydbBkSsxVDDdJbOL6n9gX8uZLjpcBDS0bpWTilY4VrsxTAXzdageap8GH5srjpA4Xg4EG
ekn4YeraioH6Jf1bN8/26F/FA6d29qWqkpeFS4o9qvvK1jctZUHFcMpGDeUn1Ex0BGayKTg4xCGU
deZ/xWVljlQaaKyQXKIYg3G09D3rAz5KVBJBztElPmwIWcFvi5NeWCiQu1ORCi1DUF7Akqa/CGai
bwFab8rgz8JlSj05ZoYrPQtYw38IUJsIIWjvBFBlmNUOS1XT+alxaVrsCvSi8UQObH+cGLVOwbWX
rFvJjKHFdgXUYYBPOGPdwoJVzslNvWif4UcOEWTe7fPLsJA20k0jl6pYJAz6eJIEyZfRV/XjnDm1
f9gXeIwYYRB89Aj4haK8bUmAmREsAkEnv8rv/g7run+D6TEPYIZvXJWjvQ1O2mP8o77FsknkSj/C
PwdbhbkE6WVeMAZTrw29nTRDBsaDCk0fhgt+EbCALkqzbqHuQUM4j4BALgjMA12i+WQVx/PoLa2k
j2xr/YJloSidxf+A7R/9y76nO+Mcf1RYUpsb9VU+MraYTXH35hdpoT+0Gf/VHPqN/iCNFcRiVhA0
wBfyaVYfQEmc1ghz5hmUJ+xAb9F+YYIiW7NbPnt1C9LXVv4XPMeZtgNoI40M2zRhE58es5sBvHpL
r9aMIeZlvDJWXyo/+b/4iqrtp/gdSNj8JmAIz8dqx7iQfVJe0FWKcd2MpCpGwe1be0wv/F9V8IX7
aMNrXhTeTGzNTCVNEvbCU+2ObvvdnAAbR5f5ghsv6+/w27sYP/kfgSe/Pn6I5VvZMJLZMuKYZef+
H1o+iSdTXOBM5wOAh5OSJz4MsYobYEdh++riVTWHCLHstvFGjAt7KKpwqTYvQHN6dGeXX3jrtbVh
B5xfoZ/X72zRHrhOH9bDeLUAtexE40eAUu/XFlQXEtxwuozKjxpiLx/GWHv9HIiQ6R3nAgwYdhaS
Tfo5tB82UvBLOgCIpLfgZO2mbX6PiN7GmeaTPgBUouwZ3eFLPQtBOCVGKThWgjN/gAbBVfukYANa
oFfv72wUwwf0gQNjUHjFHzhVs+0Rw40/+nd4nfbVuf7i8Y5RJ/keflawsyw8zzObgsqCQNQCGXE4
ClGVjsLWIn042WnOLDggbJ3Lf8MeZewuC2faydnU/5ItmhGAD/BW5phMJBG18w7Enq3kI5jQC31Q
t2q56MW5d4O1sshObKEvmnr2aiJKTw553tOFwNrBQqM+Dx7VEjhRfPnZ5GJuU7y6B7cahhs8PFYg
Z+mXtsjOStWgJPVcP6JEmfKY5J6HXLxiqqsUHWjekurO/aMhGwgEhGjeYJ0gZURj49Eew3OOIh34
x14Fo7yIAP/Vqlv3jLjDsFlX3dmgJc92MtqdqLiNk4FZMHhTvBCnvtgkRwl+5qivC/pbVE9iS2Ib
E4JgDxJ6jR6K3QOxiSPDPGjYvg8NJjb2MblLHSgtzMV9LW/jfK2Z/zriLuRFlYETJlsvVU+lOf2S
MSQRG53SBB6t6jDIpAyjA2HMHZkm3LiQMJWTsjelc0fetA5wD00/oa8J9G9BaI40t3OqbRswUyZq
EYNPHXvv/y6gs2fklEr/UvNIk4yHkTJjplWu8WZ4A8VJz2zxQvNXnJsTq6peA+oAZsEahKtETkmP
FbY5L5qPwnYDXAqgCLQ7wDECJErriAIwTTdtjqpwDiABfgXAncAFh8tVMPU9YGyekbvg340BO1F3
CnZNvc6TMyYspNli6argHgNn2qcca4uLJoO/nSebQKDuYowLrCjYJqgbYKmDlY54qW1bUusOjr7P
zgU0JkxidsZGOLV8w10IfutkLcxMIUbSkgTigeJstn8dcrSGrcQstcIuZwqXuaQu4RymHedPhGY5
+KkmZTW1Hu4+xQbezm9K8erjXDuhJwLprqmvx6rclsBB3hSRAofDGnQMWVohZJohEvfRQcYyGQsg
/2uoL117sMgskZcUAxF8fJSkdIw5MlvUdIx0iHNbOug8qjU1NVFkCEnHBinSGHzZOA1pWCAOmPBF
NxlSjgWfXVcZwinh2cOUxbIIWh5weopIiuj9lS6B1DkYlkA7GEeb4+Q3MhSCqfZtrgPSummKBlzr
t5qNJBgRZBWj6MamoOpJxtDhXrGoph6FBXEHBTilZL8qlTwbfkT9M0Jo7RXpDmhKenxSfALhZJOA
NpuZnEliQwAWkr8tMZdlRlgoiJTErFCGHsjNjK0njka14g5EVWmu6u2DnCzCZyFx0p+Sxg0QxENB
GLlZy0g64DhSP+v+jntI3b5k/xDUS6lZmuaqNlf2dOL9wujQdifDxmjkMnEDx/AgBwf+bsSKdNjo
+RXwNwvXzOIGY9MHb0P7xteAVRx6TyuCXIHaxcP4D5F7BhkOO2nx6Xn/qnnW8mmK73J7jeWNrbq2
4srWM5K+xedpXjas0Kp9RoB6UXmyuie/m9/BtG0oNrVyIpfI1ld84a5Z8uddC0KyNrybzryq3WAi
OsWEr6EeEpbIoP396FqGG4YYYdh7ZkpTcqhoDkzXHzn4lJK+yaXmKogksm+EaQbVMjA2lFczzfhW
+T/DEj/NW3rSJceF2V42SLTS6VNOjzYkePA1m3V4Msx3W4WzCmwU2TdmAZCu7G4WwXNv5a+CrI6/
SfpWvO8sWPv6bcKeoe6qcR0p+FVy9+uM6Qrohx8cYrEAiKmL+V/BwVGLntdVQDh8jdnQSNyJ9x33
zBm6gEOD//njsjMh2v1HqlcRUsLjjB91VS26UOwKYBbg4SMwmTXSAugyCDinpY+y2Hmk9dXADlT9
9jHQJzHDWGGrrUf4xbkhXnxE6wynQnLx2yoNl5oqra6sLYoqFs6AS+SmVl2DGzK4Y/LsCnKjN4a0
gs/Hu4bFElMcfjxOl/zMUKFafHeEHw7epYUf4QDERPaFGxOMb21jSv8wUuk8FD8HTTqVusu/pIzI
2ycrgFsl0ZlL49vvT22VkkN9YgzITshdhtHSNydD/w7KDSuXSfJkX8C3pCWK3b496dZe/JM7aOyh
anOTeRGv5sBvmZhceAG313JuXsXmwrntcooUyVX+b5X+/7fzav7Fm9ws2LE6w+5qmysMJEDYuavY
BAH2VY5YQ7xrGB54RFQeF4qO9oQNcA7bbXJ580HfFGjejA1pFP3ghgM50CdWIfua6n+APibPHucc
9Bf5e8DkzdwXsM0I34EJotMBfguHdJDfmhnirQ6vkbLpDMC6Tdy6ZgPx5JTav2N5srV9aezllhW8
cvhV8r5Xrk70drgQ3srU9w7XscSdcmBLYtF12s13iHxehjAgYFmL0QsOinRtFFvVrH5mgnZx60QU
O7tYh1WHxE7U0jZ7LL/E4GhxfoPYteSTmV8s7Ec6t1Auqf0dK5zj2Zs3SLigJQYetzaXCV4gzk0p
aUDQ5Xj5MtFozomNCCOx9zkrh0TXuGEPrMkzmYptyJIa3B7FDqrlfBnmd36haTM/MS6eV/2rSJiM
BDlSCIlMe64TnGF4PPwqAZ8AJYFNag+yWXVnIKFuTYBqmP5hMh+EgnniUqQqET4GZCqiTwmpkwac
VFlqmQpFCFbqhNKoRWYQ5M/C+FZeuNrkA5uy/j0wizU4WobhbUD486AhqKCtXskfw5NDusruKd7K
4+WDfWEpiJfozMqj/s3SCnihc6u0byM++dWdirce3YJ3FG+ePQ168cz8Ft+gDd+k4pnbIX+S+ziE
L2l663Q11qAB8mmERFzxMimdea8eiv6pVm+Urup0C4hHKSoXB0blMQ17NkaRqWptWKQipQKGRnvi
VtM/tvU99fZeBEdhb0i3NPxjjefKk7MuCF/syW1czdidy+messuJM88aHYGVdHGCNE6fnTyGW4X9
rhkIhupmYkPnTOGJ5hd0zkYtrpl/h18Wfw39kbFZDySdByEEoicPcYQjW3xuyWNrtTXiqhwW4A5Q
l1nhIQaUD/DPIqsiAB2XsUhL7q1GOQ/JeAQKVKDFoo9JINs7rQZjhG25Dr/NvMJ2ge1YlAFUKWmC
tZgB7ieHq8kEreegjjmxAg8wHKcFj2ek1/j71Fnn7b6Cyu1BE/AyeDDBJWXXsy1vxRlqxvjLjugL
BgYXRNrhW7eKdEhRI3ssphEkWgZhuzMii2g2/GydEeunCtLCuKlUeLVhqVy6CvPP8VFau5GPoMd4
CfDxJhXvnSFYWtQRMtxg8fKWj6XgwVDxCtuylhYkG3FayFq4U6ufpkKZ0MEarjF60/Gb5GHg1Iip
QPJY3gcORYbJneFcmUwu98DxzDPMiSJqjTokyoxfLv4fmXKZk/ccXPmOHNZaMo+4qsnKYe+J7E1u
IaJVXHHJOmqRAvJ83fDth50O6SQCNR4j0p5NZttY1gV8laEncAWTmJAqp/aHpeyRT4G7tSf0yvo7
R3UcjI+cOYe295qrHG2xaUmis0G3a7nOPjxZfgjUNtfpKYL2y8MYKfkh0GGuNDttHJb0S2m2btFz
pushXcnJURL+ZK4Zn/XkZyz3UURwOmlBlrwZk3NjwyHZJg65VucG9oV5kDGul6/8oBmtZ0BVEHGa
vY7BBeI9FpgNdoO8hsyWfYqvX3Ecg6eXoMo7wkBBbczOz3sCzNNBAOjH0Ck08U9cA2VUeYjDAYVY
ef6qMDa6xMyO67DF2Rjac6YtfNikDbPj+6AcO50EvwefJ0odcmNWvAt/NEi3RLoxeS0Pk3mo0Jby
Q6YHEEwW3tmM9qoJWdh1hmviLXXnIGIBU1qrtXA3Q3+nLmLvMHJiVOekQqvj9tAqgyu+mQ16dL6S
d3Caq926qYFiZc/Pgw+WTAnhDuvv2HplKGIrZqfCmKhOvgkVqmK4uQqILLCLQayYFDIyjc5afSZ5
nI8me9dIO/nqQ3U44/YBOh/vNCqLGqFneDeShfVl6IuWmXq15Jwa602Nu7x/znSX3YxtxmReoRqU
RAxzq+wPO1IMMvMLtK0kxOMHyAVAwVjmAyax0IWXTnZ2yh9gYC9egXkql1r5kyEyZpsMREuK4HCh
2meyoEGM2WcwxrL9lD/UCf34dAXHW+E4R+rIp6k/cv8PJ01YrVx7akpgOBkUhHsm53tfJ/I5gvwK
DXAMKUv2bY/rwQRCaT1YboK0AeeU/yicz5zwMt5V/CBMeOhp0z3TXj7HgRn98JcVxgc1c1UHah2M
gPJhxApC+k1d7AnN5Za20Y/4e4k3kLF4kG4sCL/7UiFGFa5RH3F4ZrlT0Ew0KuWa8i5HUzhe21is
TQxfcb1DUosoEoZByOG/yBkCF4B/OXaIBZAgPOzoJ+ABkY2H1POFyocyXnkLvqspvQt4uVH/V3k3
qHlyLYbyCnNp/483bLnNwVlCKFYcWetNCwy+YaEHw9lSrkOwlzFxqCNh9hjGx6R85NojL7/K6Eil
2krvrjs7ON1ri2gSH5jb4PtbpvEsdPoGHlhoEW0FYPvjp8d2dBWyLbF7rcVYm+kl+QDVmjfuAw6r
JatdgljQuwrNe3duu3iThtFaioSiDKuxjEvD2QshjPEIDA5nUSMqZuTS46K2Nou9jC+Pya3UeLx0
CAFwQoueCRKhCpWyUknVCZ5O9lX6lNTBs63OJXRbyW9WXpFsQh4b395pZrmNkwgfDnNbl8dBstbN
JKH1szHBRqYZbbNmnVNeWwt4Py22PXxey1WUV0cko7ecrBvcLUDYJnPJH0K9/WCbcPK/OF51fYLB
ybpN9lHyKMpzhcguja/S+BXVeFApzMBDfDlCGLM4r6jIZc2CrqTesyF08s3EGah2FaIYueDh+PDJ
xSJWiaemOY/xqnTwX/1hIcmwVGq30b5k/2oHkIBcNkWHYD2J6fR56vepcRb+V+meNxUPd3Y1glVB
HuDwKO23lp9DjWgCTAX37CmldEBSzWM3mYQMzPn8zbgOLEj3ry5xy/hLAzBx9N3kEaMHr1fB3X/B
reRF3FyE9625aTB/xaSzkBs2gx82pw6FETpJakaseHQ3Jqa4DX4kn3mi87aZB8iEuOHCcMb9OyLj
mNQf77NKIWPxKOVggykauwm9V8ToOd2zvzlcQS4Fm4nRHlPqkZznog158ORlqp8LY1ek3A04M847
9949OcBs9UTMd2dQ8zz8GfIfQ3Z9z9sagHu2dOvSdQJ9GvGTMbR3A9fUj4Chmh6i3gjBsv1gkauC
cOMsxph+1HtHMjS4vwiYre0/9PCj9/7pwTEEPbEPdmTu+Yh0dng/ABkG2GKqCJq8YMUnLB3XHNY9
1KQ4PeI2XaItHJxwYSP2a/xyaySHAYsnKk0NJx9HddZGpDBJ7uA0IZoLb3KJMmegFEbEWK/WRXlM
dPmCIWc9AlJkuJLiyt6IJEfwfDvEHInJQdbyvJAfXMGBVHQAVyCDVsOPFgVv3Apd1NPGEgBGVVKR
4mf9k8NPfdw5yq3LXBBfZ9wEINSl85sz7MrYugL5VNnVU7Z27BVWQjOevhtNw/X7PrbcXO+r6TmO
31pwCAd77avbOPrh+yYoceTmU+siPhykwKqY69B3goShgpPNI9S1PdMFud1o+TFEI5+frGonaxqu
jdPC1IqTCkCpQ45rMUaxGBS9Gumzh6eX44AYWdlM7ALp9D+OzmO5cSOKol+EKjQytsyZFJMkblBK
g5xTA1/vAy9cLo8niQK6X7j33A+Fv68rwUDd6x5kbsLepH3qNLPV8O2Ur9hDCe79S4k+HdiEWBb6
byZODSpmNSVk7resvkqKGtYHpvzrxYdQL54DrKYU51z/7JMLa5xIu2bNjWzpgUg9Y91mp6L5cIO9
ZX8OzqeVPynDjeri0gE43x1MyGA7xBeyTkqtnxW0FALhksVrCSzLol7UOxbav12An3N6yL/MmoFd
cbE512O2nSbQsMZkrVRgWGjvevH0+f5WvIFMSrp8Nujv9LOoSdX07DLKl6eBr3LSsgr6Be0pnJsv
4BBPpHW1oxV9YzFbFcvAuQ/Fi9YWMJuir2S1lzHzp93Q35X+T6Zvvvfs+l+fqbc2RPO0OJgDTV4x
d5BzpeaEUf10MiAdxBuekgZ/LSghcbT6Tau/cyL06Re6UUt/r7w9xuXeWkc0hs3OdJhNTPNKkZwn
nKxkXYjgW0uZ/NHcRT6ixJHUBRSsBQo5lthe9p4Gd9gcAWr3cjkQKY1mTwMxCCds8tQN8hPm+2Q7
a2dsnlm0KhjustVAWofcEpiHPYmZOImhwSFML7F2lvY5839qq+SdqwGsoJHH1E7jOceawNahfZEQ
hQOu/2CMBaO5a7ZZuARnpTM6RfnWy5n8hacTlsiIVz5BymAID3G2gFnD3Cnr1opBstgyo8UwDlp7
UCWf89P0HsLHaY4SbZIPxuTTuEtkokgw4ZIOcjP0Z9W6OfKYqQfdP6guZKYp8535OUfRCjE/+wHo
XaQcNAb0nguujUESUrot1EPDkLfZs0vmowItRqRGArhMLDFisZ0xoM3/c1/qVuUphHCCSJ6v+Y9F
BI8lCzKE+KxZQ3XHb8C9B/mn+WWF1M9CTqEWM6D6EO/KCcWe/zZhBx5Mw5knIwjsmJiz9AI7Pxlb
tQ8M2bx8NrGol3JLVAml1a/cNV/sjZS/MloG3crX9thL5N58E4COZs2zJY8NLRKNsMviBtkgDg4g
kXNapZhUASwcOf9nrpK21OMixliyzaji4xWAfTwX9GDiS9/RZapUV/V+vEpgRpg0h4UqboP+E6af
zAPmUcxb32NAH6AXef0S4a/dVrMk4lchrB0qHhqcNWJgT83fJW/qpT+wd+Lr6cGDVTYK+cm5AH4M
Unxc0GU/LY7UIvr0cURZxLczdQaUXSZkeqIOC6lTFIXBMoSsYj1STaYswYJDbt0QPE+ydBT5Adig
Tv0OuXYq84hcNYRMViu/NlKD0fJgTL9lwH6QuQfPrqKxgkl4BLA3csD7OrFU8s8dj6rZw7N+Y/xS
B0vye2zRLmvnESt/UUZ4Dscrua/GoTPesmQnk52i5EujRwYTBhe7AG7tshKoGZgHu4TFux++5XTk
Rvg3of2DD+ZgjdKspXJJt2xhwfsF2Ff6g/JytXrnkWXo/nXYjT2AUlRSSoWPqX+rDazJ2IhTEnKC
HSKavnpBM1/0jnIABmLTwLFbKNga6vzRmWpedCZaaLcC8U1uZS0/O4FZT7WZTC5iBxRTdYypQ0I0
ih1zUnVrmi8XMFFPxZ5+hbG6NIdP13EwFqX3ICpPBqoWZAeT3g/DudnAx0LcU+/QrzsKlkbUmiQF
W+mwYI1TDAfXQL4MWjv8l/eIrHBhVTVTHc5Tgz9TrXBiG8cMVABj4NmkpGkUIJjhM46YKFjjPsCv
EHFlu7H4tgqwfmn3KSsiCUIkVjHjdXiPw2+IabNmwo4hjS+VHQAS9hLNH7hbz+a5OKO/KaolzCsb
DgdJNBx3tGKw9eBXUKGSS6/OBW1jtE2t/3WxdARoBvAF/iGdcuQK5LOEBMawciDrb1uZ1M0LFap+
uiILGV73mO7IQSIyETw96j8Uc9U8ID2RFCFOPq7a+py3W5WiDL7vkzANEfBRoGCcEd7s4/OHUMN/
lPWGYQxLXmxQkFwC82WYClujBNwTVtAIAUB2RDqXZ6+Ymqx1t3zvFkOW76KMxUTxJq1ijRpMTapd
YNRvMYOHOP3qYVYU47HN1E9HR9ffM+HE8BGU/+yetoD6ULMfafbSoT2WHMdxjZ+rfYOk0lPtJjFe
TTQoQYCNmv1iosNfthmN8eNF+i/ib+wAq5jqAbs+pkxU42lKheCsb/cezMEmxjuJb37KyaUEyxQU
H4X852faJ9qUDL61a6d7a0Q1zGMwSViMjHpIxPi/YMMTgaIRlsklKXqiG7GGv/kMNU0cr65AUOzg
LeZoHafQ1OxVgTpg/AYVqoS2PV558GNAEqLaoe1nhMSH84uZcRoWTg0N4H92cBqLYrze3pwzLsi2
kXnGT4B5r3DfLPfQ9Rdm3ZLpFnrH+Eyy6TkAMLqDjStx8DLfNJZRvlA0pJ4bnCH4k6gcpbHiPmch
huKr5xsuliTI6cfDZPuj4WPjbr+zpXcuyXfxja6BdSu/EBU2omXU94QlgeaaRPOg83CWzcI7RpOA
AN+tzl8SYRTmtWhNJ0WwTervZLlrxkOpftBbIv0XSNYR7LOvAA2trhr9rBLtrVFQoNoCek9cq4YT
cUZPYaKg4LkF4jzXs40SrLAJoDZo8wNydiQrCe4Cxm184nQ+2pJtPPEANEWcZIB72GoigQdU1Kxa
krytpUiOXneUlNL5AmV/xTzCsw9iygzylcU9h4xQ8roawHUXCO5ofFDjj+pVDiysi1XAzBb9aezw
su642snOqTIDuNnVHUZ2a3e93VcZ1lXrrwaF6QEaaFlFwxYglaIySVFTyQu2eqgszArLK6Y2FBVm
y6YO5aOKuo+CCeF99aN45x77dBNfJ/Wn3x86HD7Ql2G4HvhYMbFM/wH6lDMYDF6570IQpTw7isRw
r8l1LYggYAI2tHNZQXpzGJoO/alL7b1pX1Pd3wY9S2ZbfXrdgNS+urrh0qy2bguYZJ4SZfTGEWvA
oSQL199b6qab0CkzzBuiXjQg5+HWkMWr8cdSblg/iFlHuW8WLdiSDm8937ilRgrecKiYHQO7ACSY
TiO4/uq+I9YpDWg27AqWgPdRW1HuSNh1zjWrj7HYNFD9Bk6pGUkwDoYuZY3TYKw3TnFpjbXPD7Kl
6bbIpUds24v+a5o13Ip9zmemzppf1CAANfNxzcbYokvE+zUrp3cX19Ii8dalvq/1VamvnGYVDkSS
bZPuUkB70SlSWqJG6E0bbVy7nOUo+RgYTVr7R0t94GVfJFkn1rqKtgUUa59XYcR/ry3MiU2z9YGa
KguuryKFLsJkwseQoZF2bcT12vLCNwPz/9gr66EkVWqYe9ZD6kfuNFv3n34N/JbRB+uAEpVvtrQZ
8tbxdx9BJkJcVd1NlpzDYC8aS19TLHBuqVMicHkcOLYd3o3AOYWGsnDt6GDWmBYRtAUkM8DkwK9W
iGtD9ABHmVPDo8gRXxkcTTiKNWKDtr70VyN0EOWhdYdIvdHeZMGpb54EwETemRkqhunYPuXjp02t
aGc20lvu//Q0JMhi30LgV+o7NPg8J8Hi2BbPOt341aYQ+VzQ1taA5Fn2VM0bCoqQ8Q/lEvDreQhP
THQnqjK6ScW03iNjSXJGG9zt8C7br5I0RONoaw8ionNQBShA0vSZD28WsGTLds8Qb7eVp+8sC1F6
zgzXxMmrOH9DErwhjymcqwXjyTU3GlsRqSYwi7tLAOXMAvXMHx6350z7HqAKiktjY6ACmaPummm1
yISFyVL2DQ2MzkyxXiMgsXDRdD8UA5GKQignA9LEOsohZjCFM74c1KxwqfL8IApI+JdY7hD88srQ
SDMFS/IfSxzAxhbOqRNrm4VvzJ+imxDmg2WIMcfRCD9qfyL11ArGWNCD1+RBmFbAa4+0iHec5QtT
FkBcRQMWv3uJAARdrcxtneh27jWfv8wUc6YkWDvZzWnUe/LbRYbZBJ+kUXndoZWM2P4XH76NGbOB
8Zj/UbgN5cOoIUkNs16svfrl1yxFB/5K/+r+qGVUh5yK/bnQrqmnbYMBG1Tr7p32iGRrRDeC0jHx
XzWt9SQQNZltTAVUrCbbmK9wGpnbIpqpHpAyJrlpuHDpyt2IFwGRXQsDnXAOSsTeptqv5cKXb9MN
it7ZAELUHwfktCVdqc6omz9RwTwZUamQdotwKQlQ7//fUbLSDHPE65xDQY6HGUOax8AyjgBNCfmI
8+5TDfWbWRL1oclF5xYkDbFEgTbky3dJFR3KgZt612MdbNlVOqCLs0JcNDluA00HSkjMWGZA5sP2
TEa6ZGgYj80Wkf3c8lD5g7HooAVYBksuHD6AtJ0puvAxspUyYszi8itE1uuqxaIeM85Z4EjoB5wm
I4mnhJg+BbfNxdjOs564LZO8Xn7boPin+PeMO9zHaaJAi3JCQoDaj04jOYcdj5F/etQwAy2h7sFC
zvJVzW+pmvAA+Sld+QzRjIV+ihSdEMkp2s+ghM8Efmr8OjqaXf1YDcfY5TqqD5b/lUUsvjIXcTLt
BHsdRKLT094TgPxHbQD4w9AOZBrR/9EhjlfWFWH94XUYYEbJgQEGScSrvjeOQnqguJZViRi6nis6
55FPLTDdlJj4Ff4xg32JMsPV2Ku18VdmuqQ0Zpda5SQcgcEZKkobTvBJQGb8htZ3o72p9cZnaaEc
23FPJJuh/dE1pTFz+6teH6bmwfUOefCwuSNMpq4lONaoRD1K46eEyKDJW3h24V2LVxT/hbXvHOAM
LG0oqLjKZ854Kc2fdjxZ7qZLNzF9fkVQcBcuE5R0JALJV238uupbnH0ODCfUAZyX4zGSu2dsF3W2
NQ2BNxXnX+4dWb9/gfS3yTVL2djjuFpo8aspnlVMvM8tUbdKugjrrbqy/J1n3roSfcIs4TB012qL
27pEhcTvWvwwKB6cr46xEsJ8BCawqaSc1cNFBWHY2J8BTCH5ZMwFGzFpLsSXpeMFyBZfW12trWkW
8o2InRICgExn7huxVvkuwiHE37Z17U+HKkn0pIs47iLylJPH1dBoiHvdAGFAxDsPUoGLshh+lOiu
l+/Yw6k1R3Ud1cAQSabd14QqRI+GPaQTXMt0VZD4KpMN1VKtY2E2EYXBzHJ8lorDfNDxjFLcNgY9
tYvbbav0zzhA+t7Vs63Swlqjm4cwTwHXUYdJHQMAvv1qwC4sOfdtzEzpd8udTwgEeobPij1lzI+W
AeiGKFiWVOqjR8vDSdadLTTZRLRo7nOU2iuCVwXK5en0H7auIUB0dj4vUdwXDEuwgubeW5h+M0AJ
hXOeWsSQoVygccP2R7p/2bn7FmhBUcc7RVJGuydT4Ki9KLSNlbq2o2M4hEyBYxqaTXv39cUYE+fO
6lqStVp/EjtZgr0DPCGJexaMcas9d3lnTGMRuO3zWNlZ9lpLPpnC8g13mYO77rsDIQd2NRD/fpmw
HdefhXfyeSaCpRItPYGqaCWVa+A+i/TKFCALNrW17T1aXUoR7cIgeBTsApY8eS7lUXpxJXjmox3y
rOwoYcLqnQ1zgEi0YX3KKc+zhuA/X9v9csDzzuoE82Oz7TlRgr2G3AmD66ahTOmY+Dh1N1dY9luk
P9TRFwNt0lQJAelZqJ3b5hImdxtgUF69m4BViK3PiPpAHQOyLDpKG0UKy8m4XQ4gOf1vjXENLKdi
DzCUT69OtzHBivFXkt/a5uhg3yTuLsGWvejtXZGsNVBgvLTqMoYndQbQ6ilYCvZCX2tlxLf2wxwe
zEnSYF+pS36aWf943P4cyyZpKSfdRalLUiJDk8hFZaEdB2afDPY0Vk5fWfsz+N8FwVOkUCbnxroJ
dZvwsjaIC2q/X47odMLk4XlfrUDPedKiLye8Kv2DFd+wr4dbzFFnQ12s3vpJH20BeeV7dwco2xrs
uHdj8dc2u7y6q+OtYB0RJORWIhh09kn1U2tkTWvecRTGohLOvi6SXdhoW9jwG5PWyPZvQr/978Pk
5A2OXut9vqetczWZBw6Up4BcRbgfauYhWx+k+cDRXFu/fdw/R55Sl1s3J+5HCfmMOv1g0eeZE/yP
8jgp8es20c5wRs4S817kU/eQohtFlmqqaAPpQRjNcKEUtYtX3S0OrV4hvEr8tVMCtykMdjLZM03z
nRlWrz6v2VPRBlDEutB9Sx1HvBZvi1C8OhszTIIu0WsQACXWPo/R91O0/a+t8tZhuDTGdzd9lrhE
Inzgovo2VTLM2CrAQoZdlib+NbXliii8e6qFwKHvZeggPQaLYo0nLzyIbF9V/lKYoOYc4d3kFIbi
VT1TefMmjPiv8pJj12qsmtxN42nHtHGxmuA+SnlgvfGfogqEbtzEUBEw4231El4tKaSelx9qRV+U
oI3tAd/uRF9jeqqPTCKDM2sq7T5yXGj208lfI5azBp19prBqt2ww38Eyna7LsD/Jpjy4iTzkphuv
XG5YwwNtrBntpo5PjHTsCu8zvwQfa4Fj7W+ANZF86CqOISIK4WpM+7aBHTtaMlX+SyFqmeGZjRQc
1U77agDylLm4sl9fVS3FAiquUTxCdKgC4on0aNeGhefFcy/4afwju3EHX4YF8c9hYlAhcEPIhUr5
/w0BWzG92JiWdjZr5zT4Pl714DN0mUnog20unJQfSRJ4bk16tPMMB7pGJaLZ19EtYPXHI2o5IjG1
QGM+Newi+9UMvyj/mNb+j9tszznLgHCDrFbV7HcHQVldPuRQna3M3YxDYICbUX4c0JxUV3Aymbu5
bfcjB/YNKqopQVZOTu8yutaXYsqD75lHvaeuYAbJ/M4/G82LPAoieXRjys/S52m4GaI/vzSXihKs
5ZgQ9VafSiC82UCIlbE1mMdr1SOFFYwBeeDOqWnlRjXnVj80OMdzhP4LviFldw4zbU7t7ZEu7A7E
lRJEuavaWzogWdWSZ0cuX1iuEJrprXIYK2teKc5dE906Ubvv1AY5GQJySE2AsfnAs1z77VfPDtCU
mPQa17hqAeZvun5VsraL+XVkGHsWv6l2Timbk0NcnWROj03WuoUrIddXHNPts22vZnwdEOW7Lx14
J6R5vAOgrmH+8kg79i43AUn0DGG6YuVp6q3oHSBvzcINvr3K40Y3QUbuOhO2TYmtzDaPXcb8yPk1
wULImpkwu8xYgbzCH2vxKa0S+sg8AReWpAAK/Q/hntLu6OtYsN1D0rAHnwhTR4+rcCw/mc3NnDzd
q+iKCqYjpU9hwOvk5ta37ut7KCiEWddg4PHHjoecf/mlCmRTPWYVt9eYVe9oX3fChc5e4GXDd8Gn
fCTp5VZyN8ZDvp8ekxyYUjQ8VWIxI/yGJfKRuu2xrqspixMI9Q7EtGkNEDNijrBttiVTCSAEAfll
s9bmrbZFAaWJWrfTiXFxzB99WvV2p1C4B8fGtRT7wakCkiciedN6sRsK/xXkaOhqMU+rbiOkg6BS
X+aNhoq+Wg3Js8DFmlZxOS8b71Ro2Qdxvxip+6MV/rXHVKoIR3umfOWwDIap4LP3Vt9sLIgtMWZO
z6FOXtuKtSxHvhiJAsx7K9DRGGq1TRRtXqHZl/iZrSyHhaQJ8fCYbSZQf8ccz0bcktsYTjahBiyx
Pw9hKkwRKA3uNl1OqVHiVAw0fcV3TxgOUEIUXvI3ie21Y3YHMyAicjgppMqSMDhn3N0+hASTquNn
XzkVfVeP5NG+1oq2svNxg7eP3W6yqvP6zWCVahfuDjR0T5c8GkgnQ8wbRy/8ta1zYp7DaNczVWyE
u4+w3EckBgVyXAgf9ivoiiLopsDbs4ePb+RRMaapdaAs0lJbpBXhmvVbIdt1Jsc31UP1qmBsY1hA
Kgogc2bISmI+hLnUiITtOuu9wx3fu9ZRVsWmK7FogRXsmd5WZGQ5QbKSOK9B8fXVlxHg2yahugyg
8bvqTtPqfa5kmMN4s9LiaOsOEoVoACikovHul0b1v0TGd9j3FBwaBZxBFnZNj8Ui/gySO8CPARN2
Uk0wSeoMDA50mgZR8va+F/Em18JVfu3IzNEFCgkmawJFRWH/eUlMZaKukz7ZiWCd1dq3yi6HSb3B
Igzjm+19qWl/sxW2MORuXeKw33XN/xtbhmONt0/R+cbi3jIo7C0AH/gmXBBgmvSXek/yeb4fDQLi
ojHbi9bhkWRsBCqsMCVSdgd0WoP2E9kvtGE3THHnwgMn4RDZFKkwBYTs5FPzm2XDEh48iqtss+hT
t76ckY2mYla/CqKrET+RkvbPvOHRhs2T+wBakoJKSoTEUyqAWJRLY/5hsv/yejgwPpaZEelC0e/y
AVtiWvOFARwkoiJxGgAInN2Bt2UNfLdd4DAOsv6xWVwTzjIzheyWMLETKr7B0ksOteyQUL/Sulr5
040n5EiaZjCrxHvXIDXqMf/XIwP3htUJ0WOIYAg4MJa6wLKGYThLSRnKmBLl8d0VycY32tuU5xqj
dCkc/5+XXQMh2OMbe9PU9q7a72Ly5SZjexrH/wremKjUNo32XUnrF5is5f0aBZproqYHJu5t2/EL
Kt5tsfWTbp8JnQmbZhxEcBAdo+0UMyei3rZiLyM18l96GJDe2erCz7FiMSxZ25bteGv8+lC21mEI
32qv29c81bHqnbijbsIeH37gkiIO2TgyyLSmraSN0zXikhSWJnAep2m40Q7kw4g3zWHJynsYTp4d
SuOeebCCC2tSaRcWjRcLjlyH2BHGSBfgcyGcaaB4ME3bxfCsgdrViDvVXQQpvmGFg+0yji+h+2jz
h0LahpOS76yiZiRoVFmG/XjLQrkeYZ+Y0njCL1n2Ge87utRsTSRlp3l8Lu+116zjVCK0ZNFifGoc
5mmTbQzuIwudGR+ZZHgUO3Si90FfDeFHW4y70mSKtjITmJHBuJYwn118Wq33ERMPhhQbes7a675D
2Z4HvNKhd2sJxh3RaENSQD3Ffg9HC+g9NPECRSdlHhfZPYuv/RpC/eQxkle/+hqsi9VtfLEALESC
O+7GIjiZjH4a5k7k6VS4bRgqUkvMG+YuOXqEpftTgq9k2ATZRl0in/OTbfWL+IG5X99t7GwbEyWJ
FLhlhkikFt3nDKMvkQ6wQ1hH9SeOZUR9uvwhIFpiyB55xF2+pb2eg94IDmk8IqvFXGQjdktiCu1M
hZcxFa0Rbf15LJf31rxY2ZeuY41Yt3IrxZXzD4tpGf2relaT25jvZDCpHNFuGXKT4DF3UboW9h53
3gAEJg6uUUq+8CVGrUJ/r9oHVwfQrBnzFvKnwP7qszoi5ZqMHP6rxQTi9SjEWv2vQv3ZAnxtWGNF
9p9o37NuR3x5EJ1HiS9WX1uIk3htEQiR7spTHLLiTKtVVZfzUPjrJms3nhNRjrk/qamw/ys5r6ot
kB2mL3SMqjusEr/9IGJuV3bqzSzqvxyGQZKqxVqW2q/InQ8FhJsvxUYM/bYKeP0Pdoi6fIqginGD
edvKQMrK0G8h4js7LCmBR9mEBznlrHJ/FCgyRVUBWWUxO+m8k+5NNc2PnrUkpChY4+O5tfdteUHS
H1nnHqoWOBr7GoHtJleYNNTmmhKH11x6g3WrvE8uWndFm1GluM54mOaOxXYCIy+wg40ermB5WMOp
QUWIdgpzsr+Bcoo3rzA2abmCO8bGik07lsChOPfBS/POvrtxsFzFiOIb7926NBcX8hUJoe2ci9On
eIBL8+eHJ9bChUdaznoaIMilSeORHHOxUP2FqiEayZ8IYa0Yz/4y134rmOxd8ifEuvavNhxnj6sh
3bfdR2+Bi4HAWJ5SfSHFPlM2INT7cK0wEs325Ur7YdxA/1fqB7d81nSeJgGLOovzBiESo2YayK+x
mldDvtYQUwPaNml40Y2QPQWe7KNsFjTr0BW0Jx9C+aNeTLDsrDxRC+IFsuwt4SFhAb+f9mOVeXNT
3H2jXoX2uLErItGw28AqUDiRISL+I361es+xneDaZjItFuRkSuVAgYmUzvAXwdUAoxei7JuDG7wz
rC/ezbf8l3jX6/DgMEDu8xp+OpZeT3JJLmgXk3P6YWd7ACYl6UGQBWByBwhc5uFvn6yyfb2OWNKt
xbrdWh/tZzMe+WHzQYdW2TPHX/gZucqzhuEgIQf+g1DO7Bvtp7uT5iL8yIhGsRCFA2JdNfEGD6gl
Fv0nBMwAlPJMDltFLG1wde99fe5rQB1av66xKvus3yLoWJ3B/zePyGMQbs3l0w82vcF2Nl6PJnZi
9DHh8IbOLz9y3sJ0gdyADAKcoS12NfcSDLwy/qG2GliGoY4L2pm8V2f3Kl7xxfvB31RQJCPR0Gl5
/ljR1v1nzSMFoYZovHwffiZMj2dILnkkUPitQn/Z1ss4mjT1PPW4YqDxRu1B+Qcys3JAEuEM0n+5
DTgm+5kNd42GoV907DXbFcBdiw0rAQvMKsE7gEDcMixGyGN44DfXhbj3zHYFH/qvdSdOgYsfY8jM
hgRFd9S+o9fkL4djCDh2SHKvLJZDRLN7CoxzEX3AmGLnj//NsjYFBhKzcPZ2bLP7weOB9r7VjZXO
VDKLkCn331kKdHletPCkgZemzTIIEIlOjxyhnUCYNECF1FRtPrfr39h8FEO+5Wyierq5MS8CWsiC
yr/lh0Z9l9TgMhwEShGUUC1ceLG5csDBofAO8W0Bwlja1C5piUuh14kZxNauke8Vu0wbuEBSlHWm
MwsJVvO1Q6xk28RB22hMH2xarAeUDJPO19nqCqRVGlGdy5p9K6INhqm8x221Sqy3tuoXYXHnceuy
W+ewxG9GHC/XDNpAJbfqQHzRWTH5Npnw7wAoMBgBgeK2Ox049vCVlwcF0lEyJxEp+2KgloY7kR4R
ZFqhNreqh80BEJQsisH3Ei1rVO4lEfChuVMbwmWEs4gifaPQ+sXDnZKP5tUiFYPE9nIZEwgAfREb
nMG3XWXHrP6gedDKS6AUNzlMwccYKrJ6248WwnqQk9ZTTZ51+KvgRqK6TDp1Dw51JDNF+Q6KHhEU
VzSqbpGp94lzYhnRU9Ct5amFW5hXF2HHYAZQvoFoYJ0fT4l2SavTVGOHkxIQkE7Ha2kxZmXdb7Pc
tgli1CzAlsNflr2OtgJ2z6IcJoaULzjzpT076vphII4kCgAUUdXb7JwapHf1+IowXpl+cJ4yjivE
dszYFscCA5ODmSXt8nlHkE7skD4He8a6KdSNFiI615a7Nu2PcNt2etysFitZOlt1XPpIgS2NopHz
vKrcBQtsT7sHAqZJ+lLga/tFdJN6cSOBp9CgbpZuvcwS5dZqRFpmyaltrgGOdjd6OG2InZ1lE3lc
HWc+jpAab6RoilUFDYgVdtz/am274asHKkO4n3NF8FPajIZKxt1mhIhPXFa5lzNGNX8H1/zr2pDn
yFQXqocAwTYCTi4VohpOUT0cSM+hUMsREA3pn2McfW6IMvtFQlnvfZgu1osKGV7u0H1XiLzgH0RK
tUG+zIA5nSXYd/o/ZOVWt0faNFPR2iD/OiuZsw8iHui8sTY5YqooZkHyT1JigsNON30yzkOsdF7K
EAqjreA1N8lIoUKZ3TOy0CZ9miNAmUOEdWcaqyzmZJ8Y5dei6XErUs+UCENC6Dbw/7Sd1U2hzMyl
6YSrGjZg2R5s5jC8469KD49FTOgFHocgrpad/BkHgWLAJKyE2kJxF05lzjtAGAXkNT46+LnQUczb
WPhngMh2vjP8ZxeOSx2BUxu9jAangMTg9leWWzd39jHMAI94Dr9Bfo+hpAG5MMng1MBfVvQKaV9A
58HIM0z2xA3D264fWS54DNwNVGzd3JMfoctshQu16b2livpEaDbSHDb0jFnq5KeN9jrb6qR5R35t
G2zYZjpLSTsoVzXi79Fk8N/NQ9bDLZ20PUmtmmrFZEil7BasMjOS3HIuGo7rdD+yStZPhk6uBByr
l14wemPvL0zsToJIVs1Yasan6jKvRhQGqmcRh9lPV+0HIu+wYWWQ8npGGeb4k6rk7qrmtuxZwPkk
5Pob5vxrRLVD+plV1wbxSUzBrbIRJtd8paAUZmKuWL+2Xq54PHc2Ng0/6zDbM7QZliNQffJSC3DX
/CAqNo35otCIhb7LXFt7LtGCziuEEuhYt1QjrAxqAiC0OXRDZMLDtmH3pyCiC3O55B3iPsgOpMt2
jURYSbTkzkYe6FioOjGmTvBmN547ouJS+XLgdx4biywMRtbh20QQmXhypY2IgCNxII+iJo+8fowq
LSCC1QR7KQFyGlVgwwQCVAktin6ZsnrTiHFxkYK56lasLNjgPO2IlgoXNAg6CMg7vjYkrikLwdoP
gQu1BPlCL68Quy5t0W0DxKOoAO320Xr0Ou3WzgrCxhl9quOavmoRwpebFHuTDsGDqgVyg58vJ2v0
sPEmI6uw5m3NAvKs4ulWJjFotpPEZo+UVAhtMy6nAEwgpMc6eGdbmCAzgI+xDhjb0nwhib2MI/K8
xpybvPGs703EUxP3LUPMYKg0cQbh8Ow3HSeDBPwWKemSQwFfIgsNgeJiJIswapuTquM6VbZ+serS
j9ZlE6S++I5PuoY4vMTq81To6KxRQ2eETLXIgvvM2cQ0dPx2NWpnT/1ICCo/kj+SLIBY2SokwQFv
gw4QCmZuVP+LU5roozup6lAlYO+ryj0u+RYrJrNK7y+FUMy/KEdDukCGfQGjOB8xqRv/k3THNXpB
h6/Bxt83t1SH4XnAovaVIktuIgxiib7R8GfK7hGxAivifANMJm1ZOzEBpr8HPz4Os47Sy7cffDf4
q/eGuuFnWOFjwH6BfoVOyAiqlWkCjAZqqFnM9laiocSzhnXqvUoj3ioBrq/wW2R/YqxPimHPA9Qi
ms0rGtergeI07ysiX1+JcjGLS8nLUpv/XDVeKMVaBx1mIcca0Zpl3a+0XkpEQG/ISChZu924SRto
W+RPqFzgmjUcJwrhCKTY14pHQz3ZWNDwWYzJPtgfV25gzvE+92ZyUToHFFOZcCGQLRQXOIAtYkeD
9DqSy1v59k1PHrB89i1yQOA8tcueqvFJuAUjGvNWxv56+pnTe/QquHxLzVgcdQJ9EDd2LKoc7c5r
11jEuPMbFwB9cS2aNlZb4+LnXyUZrjkKCk6DvDNYyXfLLcT7nrXmRSJkg2Nq+feOc8VnM9sjhjoW
TbxHATl3Azkfx3eLw/s/ks5ruXHkCsNP1FXI4VbMUaQkUhJvUJoZCmjknJ7eX6+rfGGvVwkEGuf8
UaVBRmJYnJR12iUyzkV8pEaB1rtxkhGy/K0UvM2zzFFmIuVBWuaUAO17fu4ABqHK60nq3rccDSeQ
ShwN1ReQnh+pi5DtSqYpFD3qS1WEB8FremQcU4syocG9zkN+8AOW/cY9gpbCOVgvj5x0OgJNreBO
TkScXNelfsPHMtW7trpHxa8sYpS3W2E8cqteGjzr6kkNLjy4lvw11RnFB4ZhXSXw4qAbbmn4TR4f
LrGJNE1V9B79Un3dcikq6Sxm2N8IL0+ZYS/6C+BKq/FNBLvGthc5IdE0Dvm84ib2KXTRgbMO42BV
Fs1TDiw29q8RQ5IW4/BoUQpZdvEvA64O0AE6MLg2m5rfkeQRDtup0M6N3py7oNlLMR0qLBdN+zOh
sND6HywhDgs5/wNB1gjszM3SSfdogl2GJvgv88jUNIchBj2c5dr+avHd60xrBnKOpniGWHc9NbRR
q6Op1YtnPyGS6AoqWrlig6EA5F2DroouhPtt3EJF9M/72rqHY3pJUqCB8AtrA69tHBT2/K+lFIqU
vKmjzM88DUNFOmX0qqMtjlxidNPj4IZ7K67esD+gg6gJAU4/MzFtxjgFb+qXIlYS/XFbmriy4+wQ
JUhFDJoDw/AetQweO6SfD5q7JC3r1VMCEBJadNBJRXFbrCdJKM4FXvY6cShdCFjBM/kZz4QqpX8K
p16O1tmpYrwsw7ZJsZWCEfeJdoWTv7vdtS4nMlBMNIOrlkOvRywsOTrs6lHWSrzW8P5RVo6IliYQ
UsGcSs2ZQJqXpF9z/EgtZLb1NWaDD1ue0bs+/RMmgS00uLOReJFEov2s/e8o9nn7RUuzRy0t3Q0z
GC+2Q2uTC+UTC8AsVOfJTguwa+gkoEywb0Z4avJHV5rLEtIBKRpVIx4W7ar9LhGhO3O9c/HpuMnS
J40mc38SDpxRNzgXtI/KCd6N0gYXbFYELhB0AMFCnMmII3WYNhOa6zIxiX621+Yj500VTw1hXisf
HTEv/SChN68qDg5EahBXW7cRx06Ox4h46jx+LWJE7CAAQUEJUMuoXoMM1Q+qjDVTDYbkGjwj3q3i
u6MODNVyIO85ZWZMPYoqIxT3K5y2OaK/EFGQTLIPMyR2bvyeuuSUtN81MqtKZY4kxslp3NUApaGP
zwKuTc1kDRXqAjrBtvyNB/ArEc6wfjMaBMje+UEzeBn3sno7iYupPawIA26F+an7jXlXu1bGvb0v
5H3KqckYlka/6V2wEfOBSnQD+pB4l9z1D+Zw9yhgsO3hFNHLOuV4XLxfw91lA2gIoSENPJjZk3MT
xF9pOTxCP3hH/+WqBcwvfXpcfecy8Qk7bGweIYxBZB64vjU/hlPsnpGcUIXz1VRLxWQechhlL7Lv
ppVClMh1R2Bo6xDn38TUFlNWyDkG50E4J4iSbTtbneewF84yn61LkRhwdQ0cLrRsmBTnCKN2Oyw1
sImqpJXIwIX0McanAvt+Kth0gqfBMVDKXegwrMv2QynzqfFOIbsNxQWMsFbTNxpLHJQphs/spFnQ
/uUVDrjH9lkzfxZx+BHz1BQRVgqy5L2JIdiC5VuVFXaukV0hC4npM3nxIyIvf9V+qavc2ec4RxLn
gXYcY2resnzJNW/E3xj1aI0PyRM5q9AjKp8uYiyKWzRqXvzvgGixgLVG0Ndly+esQxo4lyTrjqis
e/1njKy1U4w7qSbbJ2LyClv9YDWbunYa/OEOEvu93V8kL0j19/dwk3r80YVQ+/shwwM9/9P5nHyf
jx0ev3WD17Gicyy9drw3EoReIRC57l8GmE8nvAu3PI7EoXHcLmrnWuNS0WsGpKDeY0oNupMRuwuy
OdSTZdExxCC5ckW5zngt19C/bY6atRCbAnU75wjrhsqNxTeYGA8fOarnsBaNmxarPEMhyHCbtMQK
l4cuLZCq3NWjQt4g+Yaz81q/oj1AcCJXg5mt9VnAsu1qN7hCDq+N/hRQl2NWm6HAHOi8RDpTJnOd
X18LaMpUGxnS7i4q8JDAWp4oGjcwzQPKSECU06y4Wgs1Buy9eg4zDhcwLiTbDlHqwZefuu8BzWX8
nzJf6eAPRRkew6qkhsHapIgPMvhwlf1HOxWo68h8o2uQkbkLU0mC9tAeDJm9juymk8NuPyB0WZko
opJi72TVIvZpKgM4sjxGAhQkRfIaIbuAqUSex9VLVxXUh1kgKRUfAizGldWpiuXBllx+pDysQkF5
y4Yb6SvW8OrLu5ENiI43EVQrJRazt5sEQokxlEcDbUZ/afWWVyVmSuFMKN1R+9lyF/PtJErl1qGe
+Uq8OyEGmxnI2YljAi4iLBKQJJz8XDS9kaRnrCv9pP7kulXnYh0HN1VmwkjO0DbwnHHp9upEHJxo
67N+6uLDdaojd02oPbxkXHYh9Vc8BAUpBAVekhoWJah/awhsp7nJ/N1p/ub8ihbS7HCiqFOd0pFX
vQUoGpgOAU2udSrWJgCplhxU7Hen/gL2eCdFQc1WpvvlIaBbInMjYlgkJQvB1oAczsobxym3TGOg
oEa4SG95sxxVzXk9r8ZGW5X8YK/iv4/1VYgbApxF0RQndWdHlr/s9IdF1tVcWEii/FNR44rF8Myc
IGR/NC0sEXUxLtk4iUJoJSIobk2Dmh1cYxJ8rhXdG7fMf9fJ4p+hnY4NF0brbpL0PA/DXWO26Wdm
yMlBv8v93fOMe+Ze9PuJYNDhjzkEB68oT6FxkkAyKeiXO2Zb2dkEUwRHDwfGzidtMhfx17ybJY65
wtqa9r86IiToYGB5y3KysCbTOxjFQOnc69yC2dUuVTT8bt6MvSTGOVdBiDoch7q26QYUPHcBuFJF
LbcIUTVx11+6RJ5jCBGe9dBiGlVngU3ZxIhWPeFtqW6ussGeyRcO8bMdx1Wccmfj3HMhQnlTzRQB
jvLP4MidR3oZ/UwznelFDSCdsipljbUXU73RwCJMel0q28OSTNhGTkKyIY8VkU4e6TktdJDAoE+Z
kj4FOwnG0RjEdz4krq8JWocQxLXoqy21dH72LAU0H7B38C/LfkLf2Jk4b1I2YizUXjRthxZUD9jS
1YmzLvY6CR4jvGI1dqtcwj7oTzt9iGEt0m4rGV/Kcb5MA4rN7AJzfNAwlmA2bfqths980o+GtxMF
NOO0U2/tjr0dZtNFoZVpOnmdiIjZ5EiVbCaqjrVHC7DfpIzzo3YM+DpJg5OFd0CfucOjM5Z0GRxr
q/jqlFPYpdGBAEG/aT7jAM9TCXCmvq9ddAeJK7BX5UVBtTeG8VKQUWm1dISkxl+HR47fu6crQD0A
eZx9yubWjOPFnpzXLJMHPESipc6dM62S2N8rZZOIwpPKI6gIreW1QbBgtDfDE38hJ3rVPCJ0VWwc
EnlrkO7Vz+qxwMPgBMD7efoTcXuEs7dWn66wQWNMAiHNE7jdomb4chmP/eTbwefoDa8eVpCRtbBX
IbpO/c6/6PN1Bb0U6vBQ1yPW/tVkudf4OQXTQBV+6lxCVILNQ4OcNjkTef4mQfsYN6F6bv97A/JY
CnY/3ihVaL0QACNx7F2Ys/LA3ps+CFw6y4s7BUyJtEaMr3PD65AZCU7uc/RVTTd3GqpRZBw5G4I6
4Hv3XWgnvof6hSaNO81+tPTiRj9C1ozzZP2a2znfaSFFE5uWQNcZRye6cEoW5BrFEHaCYVbRUOgL
I+6Oul5hkldeGFYTgjOgDMiJGXYTK4h1dGtk4DDUYHg7Vf/gXzWJMJQMv3VovZNMqA2nJNkkoAMB
8QJMGGv6GbVReRfjV1QeRKIQ9acygTz7Quk9/xpVgbTZC3sraPfrlPu/03YtLEQDOgUAxUVEB3Lu
+6+GnllykZk1mx3Nm/0nCdwfTEhN/o5Kiiw2nbn0KzB5Ey8LZPhoyu7MWmF65m8Yp4Nqx2h2dv8C
pE8/VP/HeVrQgfolbndNCDAN9XNEatjAq4LYmEsWDv6jE8RhbyXHx5tR0stJ7w2VECu2iYDj8g/2
Z/OTaTHmNzW32oDQ4psaVPSeTrHGm0r/UTCo8HqtuZkIQueNxA6QLaZf8isb+V6TeEB0g4XQxyAe
hxD4RBytqTl2DEgSkXUUEVvslnwLDkHGGwYLz8o3GSuGoEMrdNoPr2+O4zyC7jLV4eQxo+Azgnm1
jRh15c2pR4o94eebJxCfbn7r5CXRzDIPXIWiXbr13zJ7r3r8wkFPONaIPx+pEKLtjMOItSojtgoE
rmR1nY8WFcwVkUyU1XAf2+WVt4f9k+Mkn2H6KFEcUF5bCHRbKEizw6J2B9GAYV62toddhEWKlwJm
h76mjhTU2oG0GheE4Od/p8zcRUVlv5x6kkdroJn/W6aE0918a9phkzmnw29vRNc2bdYpQHXcjuD5
zN1T9RmCW3lOvxzWtn61NBLErBfSJG1capLk/qLbyJH81RGiZRsJ4ExJalu88UqLAKWRzAJ0LmZ3
nIhFNfV67dQfma5QdTqzdsAaAit1jbFHVRUQa+FtpDEj4t+CTuTYMNRlMhB2Bmyiuv8dEl3L0Uvj
hhulqzm2mBk6etrYZjjAQA7KatwGaDSHLn/XKlgBktJa/GuffBZuGRK+AotFNbJSQvk8gDH2gnQL
yIx09KaQ4pjgLb9/s1Gue5O2TbsbaCi/XeqJc9zOW3ULzIW9bknQCUd50vP6ANISDekqIa2POMMa
lfOMUL3Q5bYtydYDb0WuDHJDu0K5i1y0PJgbueVmJz+OefJeuuV51MlPNpv+PyOY8ptFcsZ5fxCA
BgHYFL/1weki5KVQDDWmnbx+5rwqU+MLl0NJGIoI0tVYEspjbl2DCSh6UhFRsBU37BSUBu3yJMYB
hQ6pPKaMYhMZtipYb2+Z+ppcPY0imRjcaDpkJjomVNq9RoxUAYkU0qnnwqrNnNT9PK64VpJ/pMf9
jxcPyEx3yL7BIUDGKbUbSOwuoGoA2QnPL6ZVke4V8O7w6SOu8lm3QOgVY6d3gAjeqbU8GiZQL5PG
r934eEzr6eaEeIujGvm575ez1y2M4eoR2UCPhqsj0NDMU+t/tPXMUHRK1dc+neE0hyNFH/oaCDdN
9Ees77hDBSieBpSdOfjnrbONgqSo9rFqywUmr3gteUy6KphCdOZaw6kK9t3GRF08FdZW4OvKkmej
6vb46GAQPDh/QC8jftQzN+mQIcbZZy2sR8FeS7o+d+OgH1QSnIn+CHP0TAkKjsyBBx9wprmJbgN9
MDN1aTXBEFxbb1dU98HZSu+n4BnTSKws+FPCi0cCR7TCll8eEWUk6UPjgYgSiMn+FkTaxsm75cix
I+qbCs4Qyamm0i/ge7iYJLRs3XNEWOMGhSfV10BtSPeLMt4ZoNGeNioDLxpQLMgJ6WblYv7tA2R8
2VIbGgoDp73B8KVQcfUIu/lKK6u1BnfNkovjwTPRYBqkii94K2oRx2sabecI+YKPrfOJNwbAXLnK
ATFuGTgursMOL7KZYQd5pM6879KfupZb8HA51RjXIHwJJsacIoxvF0YmLf3FtNTR1RT11QBjZKev
UGk5vbEGQXfAf037YyBPm3cxC5OznBmy+1Uj9m2MW87YNGTOBCO8aHKLKIVrq3BdYGIn3S8k97jv
fqZ23nnbpgexRt9ig+OJYTiWw81DQ4E+sSMMwSWjv5L1VyfZc8vhbEJkSAJpTGbArCAWd5hPpg1j
44LPN+ANlKC7N4anuSTkSvrHYLzOBnHuPJE9QnmYiJodiGxr0GGDMDMPWQDFq2az0tlsHJ7IYsRP
uBPwy1V5sbD5uv4fmw8wclQ+bXqIBJU8irrFNelb1lpRbqaHveYWUEvkce3CApql3asGEvq4LY0G
ECJO9Bt5W810nnmZGHX87fNH594zgPn0IBIj2mXCHmpOdEfWNE65re4Be4Mq5vWVE65kAejSjBcX
8cyktpqT3FNkAPgfEzkPqRmFt4hmcmB3wtzq04ysrh0vUfJukHEA/D2RiWjcOMzbegNXtuJhkEm1
r+QXGZ+CwKBIaHsYLjsaSW0Ge6SGhVewel/OJrv3UK4tD1ZPnDzAbhivOAWVAanV8gPDZQAQo1g1
n6MrR9nFh6DPFeKCaVUF4EsRt1F+IL3gJcxvjXMtwJ5cWlBqDfXtfA28c1hcsF2H7Er+sfVd8lGH
ZdW+hWx/LrU4CG9EsJJiptOPR1cfzH0R+Ggby4PiRJumvNSqKADHOeBMA0M5Xz1xCZLuNsS0eZIw
nKeY3IpN3+5oQybQIL+rAzFBr9rhdQvI7kt4hhTDZeLyrPJNCrnEalw25aIlUifDF8r7LpRP1Xlk
jDd12ZrppkENKr8v2eqlYWxcKmKM3sUNUAIOxvu4w2gdctTS+NOv6eass1uEfI88FGYLtPIsyl4Y
EWhFWhT2kTAlB432G+0yEoqO9zrn6OVkxLMP0weH+CCcx43FCgRj7miDJEoJ2SDfVUByE9JqynyT
RLD8NGDMhnkiYI27Odn6yWlk8ixojbGj6qJ12rYa/dXgplRlwp/Bultjt7RIfg7QXAn/k7gWQ9lG
MxLuCvyKvEPhDoyFLlGUIydVFvC+f44h9zk3sVL35Q89YhqJCLeCGipmMrW2hPcw/0y+jvILMnYc
scuSoWjeYu6whFxHddr1z658RNifxatNR646S80KzIucBwBOy0UK99GjRQPSU6GyeZUthhiQsxQv
jR0vBWx1G2zIepWo2Tp2+QRZbzahdkZKUl/6+MeuT8HdfbP+Th9B91WL99E+8OKRKFRdPovcsBcm
Y7A6h/Vwfg3cmGKc7Fyg67Hsj6YgSW0XAeZWIC9a+LT/4zoRXA2IEn8audcS2LiYhxh1ALtepV96
RMwzSJLBpai8ZDOFlKtlrfFTTGz2zwF0hGemNGi6yX9a8stmA78A3oryZHIHDVRQ4f/AmIqJ/b/X
DFo4kB3mIYkXMpnXasB1u/RDF9q14qbRCUYzeFGMQiV4rpFAV5T4pPtQFj82QsaaLzWTjNVNrBKt
MkgOWIX60wrJuLdhoku9/wFL3pQITRxmW8GxM0+EFITWug6AzH0U+pwmapwin6IxzIPnjHhwwmJp
sA4z4iGuCRESCqqAa3ji95Eqh7oo1yGvEd26VO22oO50JJ8lYZF+b8U9IYGEwHgFxOxi7+I6n9aw
dhkqo02NkcbZFe07puqROrWe0J6NW14yZLsqgmIbR9egfLU12r6PnMYTlU63tLrExkmXJyJopXnU
5Ftd/43dg06YesTA4fm4vnkGuvZlRHFOBiTqA1wjInvHxj2F5zoja2tjNHRA3UwmWM/9q4WHhkyZ
IDzP4jy4b1r/FWMI11915wWA/8UIkeO+AaRw1H2V5VtcHucJj8e+Q1jlPquMmxxsIrevXjsehkxZ
SLZ1St3bzNny19POOftHF4WbiYpQvWAhgJHVc+TYXO3mA/ET0oavrPrAbC/5TWT17cRvWfWNL9Fj
QR61Ezo35MoAC9Jb4eebi4tbnH1eS5pTLP3qN7DufuC92M2/vFhlxPnEkAU5h7pNIGcbA5J0RADg
zg3p7h7mnU2iSoviDjB51UMsUguwmCHa+gnXXHFJxKaPyT5eEQ48Yb83CLXiZkWMyCrE1s7NO9CP
nfQ0bMwPzog63kYaEYHvIfnHYG28ebXtXDw9IuxDfvuTqFKSNwlFDC5gNgVBwdrK+AuhmoSHCJ11
5B98hKEkkeJCIPfZX3Re9DKx25FRBWQR2k9F9kxb1NuMIbxTc9w+clFZx4RLpmmfnU58FeFGPPHZ
3sNoX6GldjVGPHCAqmXzF1AV1WvLBzkjwQ08xhjGnB5RqsVVpi+v+MqQmKTvWX2Nis2c7Ac+2mfB
v6eTVnAaildMjKTvVc5WabjTdTu/htWJPFcaAzzkI3/4K9v2T8U1KhhkGgTSqERxgkAsMgihJN5B
XorPDoW1tuZoLAhHQshcLccZMRHh2o+o++OKz14FfhEcHf2QaICBED+U+AVjlGLvDuGqED8kSmC3
JCMILItZDe72GF71D9Y58099sE9EjzSXMF+AKjb+m5s89fHaFNc6LO859uYJwc5sfycckECfEY2g
aDFZQtBH5yxyFJOtLZe/sTrnIrvrn9RoUum2dBLOM7aitJt2VlcSrvUqfSaWhWUjImmWjZKu0ls3
9dS+zueSP5aFjNKUIDtWPQnQF6roTXftM+1Zi/bUZvyRhncMGt4rchdRlsdNRaETdWMAocQdOOkb
heekf7kJVZz+m1dQCRP+Gt7d4EGoY+xHhCC4eCpov277Z8/3Dw8wBV5PUBCv3FUfXlNs9WW5lln/
Utpfpcaea/yT7tYeqIauIPvUlk45GYVPKRb6LS5EXskGe251S41bIzbajATA/Ot2P6a1yVWhTXfp
yDgm+eIxyUNNmab+bQafA/kaLcCWN581xEa53AXlh5m+y37DH4ZqEAGwrZN6Wh1GvVn5p6bdWNW2
iY+z/VU4Ym2YzUtvN4sMD7yyMOP9r+ddbfobtpVe8xV6j/Q2RohsnHjP5pOxD0beIJVGG1xMPofR
js/MXIwO7dhWSEjmfG6J3F1kfs9YnIUc/8Qc9NjaxvJiUDJXGR2XlgILNhRWoyR85AkPAzEdmjN8
1BKZQmYQ18ueM1zGnmwAQQdxbpwtSSS8lLukSzYxATPt+MEvsW7QzXT90yFTzkjrt9KlkA8AOC2T
XzP30BJmREVWI8AoSARvlmiaALBq+Z4b+V/H15c6kigXoantQosPVOW2ZoQkODCOLIOveclQNTwD
fV+RupaHKBSBfQpuQsBWpAMMnrvYpCitmVfa4K3UQlqQS65+NXxUx1a3DgGrE4uPU9gqFdFHBDTC
N40EvLN+MbkE2ZWhjtDdNkW5xeQMmuMxgunRf5mG5Xp0h0cCZQQvRbmgDof3gk9jG4t8mxrZo6FF
pPP+UrxKzo6BK5y1TnPZJ2hiHOjN8VgyZ+Awk+CPotnWoJhppm89Sr8McO2ePJEfgb0/UirM71zM
O31i6Fu6WKwS1AUBLi0VGGOENzS1CN8i3BC8clJzo+neKrds7B0oocwOhKYKeTWkvYFIhyGSnq/Q
A06EITECktZGrdsFUr972ExzKEuNOyL3I8br9BWb/3tYj5967h7rivdH6X/lAslPmgZUPQ2bceJt
mzhAyjFeQvxYsD6XZsKRY/9k2eBxUSKXu5VEXX0c1oPrtPTpAGtjz9sMs4vDISPquStvo/BeLPxN
DzvaAvnEREMJjUJAPLvAeaojKrgBwYYThOXvHCB0M2rWci1adM7WMVd9Mv8Hb7WEHnZVciA64dSh
jZCwREmZNsrwt9b1TCNi0N2EjodcPryaYvoAi3oWPZyMUaGDjbNvtbkmpklG4Fg/WqPa1tqkw3/O
wJpQX8ssYbVjF8RHUvCGiHyfnUojFtU2JQQ/zg5nUNOSEuua+Z/AfwT0k2Rk89U+T7M8Oby+Jq1h
HgXdK4b+KrKe2NgAczqv7LxCxpJOQNEB80QUUjA/k6k8TKhXY4m3FcgWa3+J106kixnvQUw4ByEL
z0RqbzFN74MEwsC9ZjIytnp0rlp+vsG64eEhncL0QIbnr53Nezem/U4fpAW5TbpvQPxUb2ONsutH
lxJiVPmXcZzxQAg/gg+G9pwwrcSqKNyyzKUWwbzDsgyBTnmbm1y8bVzN6CJd5xH3wR8j+cHlzd0y
2/8SQLg2mz4qe15Y89Fmkq/QBSev/fARoBIqvk0PskwKDlKLRjQAEiJQxjl57aiD8MhqSCbGI6RW
gkR228RZLJ4tQq3SXgOJNAVuviRoiX3pSW+3wNz04m1EMDw/O/dEvypeG9IJ95W7zzCjtCNCFfcx
pFeR9jz2kom8grqzlxlayhacLI54pIU8m+gt3aQ/+Z4SmfLH5WieetL77GnXUHpU58sEk1rIT5R4
djy5hFLcGjGxeJxNlATROg1IYekE5es3AlATegw8eRgcfymmHTlwjh+9qn8NEUBFMukkMaW17M+o
QRiJFEOTUTBDuCbjbb4xYIGIgvWAfT2o66Evt7L/8MZD6O3ynDhlfRfrxLQbF8RF1ybWXgPccdxo
lj18DqrrNQZfRbpkF/+9qjVyocN/yFKghUq2aTZ6cHiTTOwBBubLAY2wPDyzOu0NLbFVyVNril/R
EQGNO6Dy+o/OJZiP5D23p7bFWWBpQf1C0Cr6nJ4/AMRpq8troVsb5YMblkVOZ4sdX6wQwLlKXPI4
SQhC/peAj1gtjO9K+u0qr403G8YNz8PIMDNZazcsD3NNiLND5wAW6CG7T/Z4mGr8SLPt8/E6tyLb
mC0rCMFDH71S9RdeeQSxXCcq6gFcl6yshiqUKro603fHhzxBR0pIGFjU/5iJwGUzG4Bk3kzt30Tv
b1Cu51+lbqHsZhc4F7Uso+Fa6WQOzTn1aJywvPU5S80owZ94M2nC1QaMmNwe3adrRntJiAQ18GWV
r8r8ozWtIyrGDeoRVI3EmXLpKS/kCdGR1TNl88ApPJxdhhZzhNcBe6oZgg/lgTxjFepfWFTXPlGU
XVv+SY1zip4v8Kb1zFNQ2faq7Z0D+OJUsfCXpruLEuaaMCaVzl8pcNdPudGxHCo8WdZHHPVgR5Pe
kTxBdmG8KbuzgFks3kR6jVtB5SSBxLwbdUdft16z8z2dvydZqsvggJan1Z4SRIKA4Q7luBPWlr4v
HJq9t/Wdu9nqZyLiagGUjeZLdYbDC7BnGlHBpo+ZI90XpJiqyuGC4FsPcaTojR2idHsZOuJGGAzJ
9/SqUHwVwgmaWMPihxmeE/SpcJ8VUbhhrt/N9OkD42glHQXkLRn+vItLCuvAqcdHgLAvqMe90Xdn
Heshef8rH8wcKoGEA9b3pUecWqwBdIbc0LEEZK3kniP3I5YAeVlsL3i1B83WLH9DlIx+0lXL3mnv
fqYdG0QBFuihPxLCZ8QlEtUTojktXKmdvphI8KuGTVj3CwUuTNG06jr/XKcGWNeAYYlN0EQOigof
RadWoSwaMvGuSzLLOk+0b/w/0m7p/Ov/eCUJF3ahHa36g6d5ZQrMfH1AKkscyRO5JX3EsjUQlk5E
XdSW1EJ0W82Tnw4oZaIznht87KUvNg4+khfHxroG9pOA7TlkmSSWKGjHG5rFkMJRUrW4Fnm20V2E
ycba4k6lMeArTijXNXugIRJawZYbik7IpUQHki8MMjfx5yx1qokTvir8F9cADBkYJ7CaDZKakPxb
tgDvqRfvvTz6HmZC3zhe3Lm8xIZJGCTEQfJaYxk2y6ef+XjxOt6C+VhTJwycwpgCrhxoOiQCYg69
/kflyofkYJ5LYx/lyv3RbsMu3Q+WpFHRFiVPBbDAyMDRuhnuVnQplp0kR8fS9vVMi7pHApdMlR4o
h4RO9dpb6fU9UoWqnudRlmK7dwpb+/3QUWFRTugpbBCQ8nfq8AsGpHaFk38O02xdVOzWY0vxMm2K
Dr+klw1vY9Lv8t69ZVV9yTomBGkTt5cvZ6RREqZZlHjjDwOMaU+TQBlzU2g24LQVrbO04+Yt5Ift
yh3dJkthPukGv8Rop7okJdwMEw1J0jQllBUMfr/3EqLMxY0zfRs17HpV/unl7s20/A/fcjB2C0p9
p+OEANfRWxKxSGAMHNo92rVN1L4vjHcOHHIRgnotERCxfajPp8ZJ1gH1qhhGosYnnFHGXL/7NjWO
3ZdyrdEPUtTGKzIT1QMe8GsoDFuIvieI2L6BccY1iZhrH2+fc/sP0Y2vqGq2bfqTiGwHMjsBbIqn
ILDI704utDDqGxRMKqLzj7+siObW3WrpuCQ4pDzChMPiXXaa39TEsYGMTkdrODORy4BV5T4g1pPI
tQok7KMSgKNjKOtbyKpc07pRoFQfSWZotM2dGC9toymAl8hnw/vso4Ln5DQjbehwD2sQdlPcXSZW
xv8+DFjrwSaUgHCTJPjD6Gt9dWJPHDkz4i2O9wGR0MzLG/6MSUzQytzXENX2I7BxeoLJetFirC+l
jy2A+3qRxl8sL+70PRi8aVAeMGuIpP1MCSIPjFetH4+5X+zzsnjz0nKjQ2Fn/E4tBiPKfKGSLiHG
wxh5J/JYC3RXKRibXxe9ADYoHups16DHrMPhMh3SbNz5/vRTrUvGVl2hERyEBm0KCqNn0kNhoe96
ug8UlZWtkzlc2WQEh+AZyrCQp9qbhX0oGkGuE+JzWJwHPhsI410+8GGVLglJrMIVcQA9eZk/DR6d
cuLq89V1SaiyuWr1o/oegcuBGWpvzOk5qVydveyAUMhiTzlTvOTXa62NWe/zblNO2q1jIxU+6nCc
mTqEubO0vXqvTFscjDNqTGj8f07brfv60T9jC0aAfP0INwPZhhOTZ9DBnYSngpmZn74yskUFqZXY
wfdsE1Pmc+lGm73FWJfWCUX1rWKMqlgLVFQZDVqRXcJWcl8qwTlQfEoEXotioiFqQWDId8x+hSoH
VAF5KA+Dm+NTeDT2M/Mh7/Y2VyVz5zfkFJERrNPZXIeGtZZe+JqpTAAkKKPRLomJMSDC65m3yMWg
oiP/LGT+5nOtVJS/Y++6ntyu8WOCpdX4fY0OsIwE1CFLdqZ8hqUKdSc5ul/M4cbNbaSv7Jd6epA4
Ufse0IgEmmOoQle0PxbRCNIuMTUBpzALBUXyjn4yJULQNtuDuv87JhNDX2FZdRnMYEUgR1HNbRj/
8ZP2h2lmKYEQICa3QbmI+yHeNySf+tBf4wQ5DxeT7wUPnMUQi4Gjxjg+kZiEFFggZsb5hZSGOK8+
P/mcT9MxD5ZNfJg6or0Jaq6GEzVVpJA5434q1k53ygipxubVT7H3MpY4mSMSfu2KFjpYFhifblHi
9WBObZnsR+RsWAHKaR34m9HC+ceZ9bfWT4mwz2GF54yD0rfds5PDPJK+RPZkBhVHci6+7TnBRxdg
op2r6a3M4OyCTUgYVs6WJ+0aaXXNWqRDWiXe8E+H5gsdaDFPo9S1fA+g+4as5BQjiAdHk1X23Ltn
dQi44NbJQGPy/D62JF7ZbmIvRhf0OUSmGM+P8sef04+E+Og81y8lukXREoxBqo+UpzDmTC3F1hxu
Ol7B2B+WnQ12y7WOCdNIOCgn/R7X+mYo64sfnkIErcm+4eRrgwuFEeX/WDqP5TaaNIs+UUaUN1vC
ewIkQIqbCooiyvvKck/fJ/+ZRXfHTEgiARQyP3PvuUQptxWpqTxeRYcXuqJaGdeSJVk/fMGAIbVq
3g56sm15etSnVQTtq2T+5cwVO2q2DcCNrZCKZfL6+8xnPRPbPVKmZeOXakrQK0zzrupv0m2gumq/
RGE5S0MwDqkyaEFwl0e4as681ZmRCkM79gQfzcgpzE7AB0EllKW7JuEWqTYMfA1AquaYsEcuNq0R
Qkkk7TDmqc2rR5dzGCaN+d6kQJO7pnplivZj2YAEpa9mokG6ZOKL50t5AE+O/ps4Gvg5kAvArFhy
rLh5wQR1DNCZI2iXtBPQU6gLbZLWRRg+kqF4q6fktQ0IIQAftJfNJq2Hg0yDN7qSg8l4pJ7EMamI
G2GF3HXdmk4dNz1ndbmqyRdvjObsl8ldgIA1RlWGaCbaabKp+45I9zx9snPjl1JxE0iD4HaUp7nj
04WNZDAdLHmIzUfa5D9TGe90BhutB+umPBUM4aJmZkDa4x0adnpjos5r+r0+zVj9KFZygWfM5t7q
5mxX+QodNa5ogM34r5fwN1vfPKQNOpKBcLDJXed+t569k8ZvT56TFvrLBq9r2hMC7vWwNsBXhoQx
cT5SC/R34bP1a5pbXS9jUhpU05+57qFL871TBq92O20c52vaMpDYOPgbJ24vrg89ig+wxZFlP0PO
RsuKT8KrlaZsMQY+cyqbGSejEvqKmrjfnjAGF0W9nhBsMWjXHuhEDVc3jZj1jONZOB+co0Ba5rVj
89fcTeBi1HXAZqmBZOl3y6rWPys6t9JsWT+XFPJeS0tZmzyMBtht2SfvdcdYrS9ZChEQi2Imidyj
N4HNMaLh4dRQXq0EQG7OWN9gBoOFnYcKJGuCYLWx3qakmtiYRtcBbCS83464njQQ6yxToVjNWYJQ
yXTAsBz9YV+8GvbvFLBkzvkd8mz4Izq4KiTNaV59SIPmKPucWBDOuCnl7s43BjVvSt/nwACQs/2e
Of6lJbS+noYfR7fgNMb9brbzS+dSpmODGbvPJOG08mcG+RSOdq+bi+4Ba2YRevCGaf3BJJ+jCP7U
tJs9bUEmIp5H5D9kharqnytPaNbbXDYE0bIqYjnXuAKqwRxxjRFnGXMBlI3AXdT++mX1QAD0Xjqo
GsuNSTrMi2z194gWPf3nuwQwTDMbpdB+pljwhZ/gpHe9F4AD6lzHYhMoJ4+uZvQa56IT1eg2cU1C
/wowdYvAOwgBGSYZaFjt9jQb/NHElBdD8C8kAHhatAWyn6+oAUHsdcbT0tMDZpoesJv/JuYqAnM+
bjKHvzgl9hPMj76KUm71dq6XJTfKS2/VLA1c59QJ6+9Z6zMGAhUeQU8rXicYBnlZd5Q+XMBzeqi1
tVk2z9SkDlFcxkEO9yQDvKLwrA5CgCqq1knfnwZsHjLr/6hDgnEC9j3cyrhobda/3tWuqr2eAgaK
YXQ4lxqdi4AT6bjTjjdw2WATyHNr7RH013Y5xOAPd3Ae0/xTwjiVrv+o7YteqLo49J+R1NifNN0i
5T9W55Er6m4xvmySoTnlaNNTwgiFGewJwiYtsKPedT2xzSqIuyLeF9NeJOLQMgTJa3DkY3PwJULd
tGFbDJOAytvOk4eDt2CW7U8/VIveSpaWEoLH4x8ZY8yMa7LHUz6jjwyGkFlUJIMPB2v+Gf3kI9Br
pgbwknXJph+9ajGtUUWuZt3cZhMzqImaZCzhbyBT5eImtmkl1V2QMnnghiZxT3m1ZjAnAasCDVbY
MLm7eb5LubL8FvvpKxMte97PNcnQabLRLecco4WJ+nYvq+aswXbCIxjnjMC6CUUdbI3RxKEfbBuv
IMvPRkoMjtlH30OeR+EnG2kTMPTq86cnD4fNfs4eIYDqyWOxWKch7giuEYP8g66/JWF+mS2SWMZO
vsSczEAIF70PNxZDiEYR79zSIeTIbYZuZdNfpR1hYbWERYQQy9c/At95g6N7JoioOReFcZiK6DKV
7w54STDeFHQrpeyagu4N9qiFr/GZMZHX6i0FG8W7v1IpUGBWgVOAjWjEWaRclz5yxIl6ptYGxhYt
EB6Fu4eRXDYJYH+1fmnal7hDb+FU0bYvCxBTabRtB1BwrI40O3A4Yxdjab+Oktfk2QFKoZZXMJlM
uPmWMIVgEkFtVJR/Z8JSLULfaV7uIFSAwkwaNqGZoLvK/WQWa1N06uwY/ZzOx2jTmd6jes+IiZBe
s/DNOGHYYh2S0T9l+KTnqPrOSBMTJZkwns+5OfYNyGk0JGlxGR2+5MY4XeMW41SGJgXXH5qddF8w
LtkV0W7UnGdkW4gcOqb5HX8i7ZJ+GUt41SgwZMx3ManZGSQPu/4W4kOVcF56ryDKN5a1N3Ag8W0O
mYLV+sAJ93dOYnKmFZkJ2krV3fKfJPU+SnKdDj5gzMYF0AnCU9Iioz1rl5pK+EzJWykMNoY9D3Dp
pj91TY+BshpvXeoxE8sEvzc4NtMkCLH6HAEqDqQGDtpP48sDqxM4H5gfDK/ftU7lLbPE1dfY+5KV
FB1UO+M1cKZdrlmbhPZYJm/C+sD0ULTftSfXGGTytRkmyEa8Y1pNr6xpOGCEgiIhx5qSQwSSFLG/
9o+S615TQ7eReckV+FP8el6+CdGq1SMlQ1yBdGKeVBCWkTTpug2ML/bwvPHZyil3NV7CIln7sAX5
sDOcCNoJp7HeoWAaTkqjmwMEMe51/CzALCBZPKrR4By8q1CmyoY5AsBC+ZqKt3WGBM9p7bUPAcLU
phenNE4uU3hSfh1MV9NEHHMPw5Du7Wr36WuYsbaxQT1gJenzD+SA26DcRUwqKZKifWn//3/zS3ol
CR5UosvcV/YI3K713h9cVomg7V9G0ijMoV25Sp6D1AbXkqkEdtSa7ffYyBuRqEwauFGdAaI7WADJ
CAkj1oxmyHEAwJ9B8CGCTphU0ZJqBWsDxmSFth69G0NYQtNIecnRAebhYcCP/+Ei+pQV2dXc8/Z8
z+JTBKRgZLGfDOjC8J7j19NRxDMHG3BtjsXSgc5nmfVPPK1dAy0DwgrDXMqyX7PE3EadODtO9zRK
gdEWlWIEmoqDNtuUExH0F5slv1J38zm2FllGN4dtKWOdoT6NEX+8DZDTMa03VbLJsM1Nt0D1QAgY
5AnNgkDkunvYAJ993xIt6/7EuIbL4Ec42ftYn6UgnVchpLv+e8rAFYAv94Eiju6jxLDy0htUc2YR
MuFL1XQGUynMX5gd2D3S7nWs24OGcdzQxUXKT7d+XamtDGetDMk2PJh+z91b7LwiPkZauxpYxpr3
EjFklT5CZIkKlKUzQChkjCwmRrKJjzLmL2ACCF7LPn737enUTkih6O1os4fz/JXHDDbKSfpLv/U3
TYK1HrcYe6Y++tP62xLE8EvTGM8Kzbs9m384OE1d0fC+6lcg0wSc2PuZQYHTwffp85R9rEfyb88z
Ms2EBAoJGVEWSo/uLT2YAawHrmN1aCoGVlnR/w55g+ooWWgYlRm2YbKiu/bYlW3zil46nmzAT1PE
sxmuHae8kIS6GySEg7joW0aR/K5Rscz4tIOe2aUT8FvjV/xjMJpZaAbaNQlBz3WJ+9Mx9BeT+9Lk
FIZiH6Ko0VQGSqm/Ri5knrEW5Py6xLXVF721D3k9nW2k0QMY0dS8s0N5jZv3IS6uDAzPgK3fZ18P
lx3IRKaH3K+OvSp0Mqgqn6rRHglN8qPPmFoKliMf/xwR8+0ReMQoeLDZfgWV19HOaLgmw/Ho28Ww
b/N1MnGcnXWHUic3T5a9AY6FFtPjm4OfK0J5yXfCYc4c6GdtPsgBBQ5foFjfNTmWArRXaosnKEY7
01zrvkOyWI5pUN8IKDZtkNyqpHmK3Liwz9uRk4RdbFU1w2ebke3L5+zQ2pd5trEQPQb9hqnfRsXW
xdW6jCAGxsRA6Czee38B+HWVeFh6QpSSJhP+4VLS2U5B8zdLyfYUzikLGKtHe1wX3SLGlRqwl21/
BNYbA8QDpq4G65jGJ2fSXNQl2ai6NZwzcCMTbIQV5CH4HS3KtpjFcO0Pzc4QF3ewdOzwXOeNzkwT
SLEVIp702K9NDI76eN2RRVQo0r4LPaGelsBoYIqRd6vrR0/vvsjQQBmB6mkuMPYYcLuZN+EGZ4J4
zJrxPiBJSI5tmRJT8FEHLgMSWMf5tbburFYh4dJfuGAy1MtTta9qAqOYpCHny6LvZUTa6J/M1YTR
Hk3XP5YkdlcIrJlFDmfyKxffgwYnFwUrLQwJM9eOkXQO+ibU/vVDzhJ2k8Tbut1k6W/mriPT/yR2
j+HUaiyxzTPlHdK3wLPOAux4D7VaXdk590kHWVoPTjncKEoFFmwFDgOPHwG+u7hKVq/FxMSxWav+
GLq2nxyymM8/feSgsk06R1MSimzmVLrBi9WSoHN1Qw/SHY0uW8x8WrS+9nes7yJ67u14elepBTDm
pPab47+eA23ZxQw9kPBWB0QSfP0xkxHLnKydueyZj0Yves6H3WbGXwv/KyUjh6aZsyHM6L9w0Rsv
DfA/HvNwpTFgQOdnoMX4DaFnoGDLWagafpysVroAd9a7OEWLWK6tACxbP9dbxBgrVytMmJw6M8j6
0rOwY2JyHyr/y2ujbQRQSsIAFbBxOg5lfvUELgMwXBfWqEPyEnGXlGZ8IReO+jQh3aj8s2mSV4SP
sTECuS8w82NTNYfVf9/FESV1AJs6oTCsbFLMrZPhJ1v1hjY962TznqLYdBjjEajmOL9qH43v30yZ
+bd31SMhFgLwqtEJs2bRrZXuwkZphtvAgy8wCbUcJJyyWOBPQwCTDLkZ3Dnf36o7NJq6Y0eYs51G
DuTA5NonLIq6dv5pS0mOINl6Ta9v1McnfBJF+41eqXS3zkAXV7G/wqjOTjLlJC4p6coKrXMfM/7O
lrRw/nCNtQ3PSMeDP1AgmJwuhXH1xg0WaUw7aXI2rN/Gbc86ktDIfw2x5nIAJKT6BaeGEBaWck0M
05ISSs57RNhfPFtDf7WZxjmKV9N8IMjtiC/MGItkNTvOkBgGA/uYQN7EOnsoMhZdy6r0aCRWqUpd
NLAjZZQK5SKQWCy5qlDVUyjjlmLicW+A49q2eax8mvg8o2Te8Pzw83+qBIg2NYzQrwWqy4JhcsQn
oSaWbrrqC2agVHC8lJx+B5dbzzqIXgu+0ZWvtlZYCCymtxBuYUY3wgTQaxex81twfcZusW7aEDI5
N0LHWy7aNUy0JX6+BFhNWS/94W6wEKYaYpS8NAtOq3o91Mk6s0B3QIOvVVYmgT2UBwJzfGqeNK4N
Nd3TBlstTNCk0P8zSKrjA0IohstPJnD+ZJ5FPv0RsG0y0b/x8VYR4w+SElsT5eJey5OrWlC6MBIQ
/8/T19ShaeVmZvSvmczPphO/lYiuE4sh0xBf45CdJop1jxiwllhPRPoUxA0U3SLAt1X/N6/H9SLI
lJR+faAuICHyBrCa9mSZZ0eXgUEx7Sb2A8B4De/ZWvmyn6l/7PEz1fxzoidHPN/cBsVrlTHN0B33
rFXua9c+vI7FaCupYRvbWPed/d0W/teAZ8R1pm3DMT952UukffFKZ01+hPi9c/BzsDzVUhtTZtax
GCndn6B+jwWM0NYY2CbUIO80q2VAPZwdvWaCKz9yP18SUwueG5dylvxA7/A7r14xJEGGbej4QqS3
J+J83sZjva7nuER0V2E/nmCL8Rn9gSiD+zhie90C3KvYdwJi7YZ2F7XHuAKOVc6rAbSmvWjD16gK
KIuuUdogccb8xx0bBdNWjU16mCnRigDgHGJECS5/zH7CJIVvyz9nzVAB809zyj/FbB9azb1SlzcG
Er42sE6dtA/OKJb5T2H5F+jCAN+fntibHvN+BP0ujSGIdxcvAI251qJ3nnEF2aP8kAbht3Ot+PmB
zxrKNkEQdawQKSdHstDnkRSmnIp6rneGPTOTtEmk9OCYNRh0HvSYr1OVvHoR7qswOuh69YHyoKke
vor5bTD5uvTpvjiKCm5rUREB/GxQa5sUoVOEmSnm1XM1eB5isUNZnArCsZgbL4JpndBVu0S5CMYE
2T7TEJTxFahQoHCueey/0KAjv5I7WYJxokoiwobTNCqtDw+s3HbMkPgJOXziwKLEcvahTvGif88F
6bVk3ajdPzpRnWBN2+PTbH4dDms0WXDPqB+aapM7WBK4QqPmxAIkKGDKwrbmD3DWKapOq/2KigmH
fmu5NlF10DszQ8kIGsk/uf3qNxcofF1eA8uBXs06GtouqWQYV1idXEET0pcekQCHGtLqbgsWwUc1
h8oCHea909g7oLicUmiGZiLvrcvwvfK1pVACggQKpNKdpoCjUzavfBF75gEy+mqQiZf2Q3AOpR37
2F6/al22bwwgypS/Bb/yYLO33/cqwW4LVGplmvFB2OW5aUhB9DFzJPeU7rFpgE9wD/aDfw1Bn5QM
DVSXSDfIQ4rPPiVYm3/OJ2Mv6E79tIvb7ahdKvmFkQqWJrgYOl2f61aZV3L56XO9N810c/g/3fgt
I5NVTN8dPl0iit69QCzmONwqJ99eYlCXbxyPBvLQkK4omH7N7oE0w+CYYZS0iOpgaQWn1D5qNikW
qzm6FaOqQjxGHlHPk8rJRJipczJHcoJAgpRX9QnNDY8bQyXisGKQ08QbjDlT/a0h7qlz51OnGhgN
oiK7ux894cgNMWotoNV8TydiAO+RAmy8trNPAsE+4TPqN3X4N4kw4xFtxl2vjLGoHXjknyYi1ugW
MtbiLvFt1kD9F8FbrnjroTjzw1IeMQvjQ0Z57GPcEb+m1a/G5FG432AKUMd6RBqz4kQOaHaGilkn
OoKQIG5ttKnVgitadcoOk2VuQYtbzX9tqfmmv7La4zlbuFLdFAYngr32sCUlXF/NzHngwo6p/E3p
6IvZlcu251bkBZffJhF4PtnpwdaS66ADMrES5meHE6KsNDbsEfWgYdECdJzQ4dqqc509x/CTzPBa
sC6qb0+HASn+MzBSrdwPwzRWE/Iti2+xUzsfjSpOOtOHPsSzlQzePnJ4QAKH4qxWfGdQbkMUvTlO
ryM+Ih7VBV/Y/OTaYCw9Os5YeKuqbqBvuuYeFaogN1MD7hOP882sqhtexsh1nl2iLy0umLgNE5zX
3T/3qy65buZvp/nUEnrTSIsv9cRopWbk6jTfBuewPjBcFVOJV9cxL6Fs/oaleR3C9hfa8ZtluSzK
i+qe6jTw/5iSIrnnSrL2RBadXSgoWjxuKbwYfp0M1qhO8PTnb9sJQc9A9UEMN2ylu8kkL6F9qz4K
c1tlS2m+euFNHZx9DQeXtGGq0DgkjxnpaDn4yzLB/JMvHXNeJsXA0TqDeDXugeRmSiRm0+jsIc4h
MDxCVjjjD/QGeC9Wcsy9i90cHfdb80ZUbjimFnBciFCd6Dl46+K9YWTK7k0VAVPX2It5q4nuUEb0
aOzDj61GVJ5A55tAD5HblB9Db43xZKWEl2nbqcyfjH80xeVEpqGRQ0KVPizOAjufmdWkh83QiDyW
cvoo9igFOdcgFhN0pb6CeIo2VuKvAHDmx0T3SUUrNgO6cA4+Nqa6ySK5Yh1DLigTer26xU2CY0Fs
+6TZEIu6EJL2najcoiIAPHhTr3Ow5nXInRX44tRVCXSj4NjrPu9phMaxw8iN79ODmb2yE/9ahc3G
kMmJ2PYfUf2NYoJZHBX/OO/yJLy1znGMLsZEEjQyZA07DEjGzyzna2v7cMCZMMAiIk8ulrSXwyOS
3yk8+Sl5mGxac2/TQL8n/A3QKahKQNXutGeCReoFtd1MHzIKuYvN9AI3YTWnxZsNWwlEfXlt/frq
tigHeM/delh7draWMaI23SICIgCDYVfpt+wjenomRCMCejf4sONuVSYtMD3/GkXZCdTXXD7UN4Ex
+NnPWCRYN4v5hQz8A2OHrzQat/Usr2fWcgH/uiZZvbW00t8JKt0yWfkGkvYBAY9S6MdEFjTmysEV
OrWMf2rcDpCPymaZiY/WC7aaPi8rvEh5onyc0Ek11EiduQ/5/qeowErRQWcmJ9Z5RL62Vv/vPueM
w73VQeMq5miTSJNEZ/2Ie3bBqpw06WrqKPb9a9FWH7xXeA3EkraB1pdkUZbwYri0f6oKl2Ef7uzJ
h6rGGanV2EO+OJTRHq0CL7tELYJVB8a3vUiEBZwq1TQqjfzIegw4Icdt5F4133j7vxc/5tC3+VXb
ROwYPHGSNjOuSEos71u9apOA5+a/7/noAjQMJxhRw2sqgW6bgiPlvxfo8iP84mHFlG4DxvtW2/uA
Lg0sURXxkgmomQY8tI2njkOgC/UX0SZMMFP4sAyphmTvQiUxOHfjs3oC1G8peDuY8/ktgTR2gMek
u6q3ObQxjq01b2MF6T4HjG+pwJy5XA/oS9UPn7Me2wauFYu9dPhB05pbAdk4GGPC25SnJ5YFuJrp
0cJmRbcXttklDZ6W2b/qRbdwZiD6PV+55swCcxlxcnDH8efY6RXkkUM00Qeiwp8SuXlAPLD/1O3T
YIcnLRguyNmNfls4FibKcMNWkawgH7mXyy3s4i6MtTlbYNwjbAdtsoqnNId+Ww0QXZNeDbzT+GLI
pe1C6zJLlD/KyD1V5gnV0Ohde/nIkV2Z48HElxvRhg2mvxvYv4riC2Ar+tXsUKEL0YkU15goT/RF
I3kmle6K/96ppDtXRbYOuXmJI2/0b15n1ZM8we7gL+jeSpd3tp/M8HG6fUpDbFFVs+c/KTZgVKZ7
M2Ifk9UbTWBZAYmXrMUi4iuOIh5SmYctNr8zqVKEj635VOUUd30mAMUPSluxH+propX3dnBfyUQG
B6hI2YTNj261ytk6TyaFzCO1KKqEScCK94tpcw/gBUVHswjHvZ/Q/zA0KnXj6FLKMqcfIuPRIXeo
Pfc1ZdyovkmRF3CYsf9GIZhlb03BnqCamUBUa5PzoY6+S0rrd9ACzcgRhquoR7VEGVvoVxlpeB1v
k/k0mM9YxDxi+6RG6VL+skZlgV6yvnsJrb1cD1DYm47ROqE4Lh9159sHq8jYfQLpG1gxGu7G6bR9
2HQ7J5XnwT81rbWZtBYiQf+tW/lWdv/GFhGeGA8156JeI+GvnmBHtzx6RIMSxAc7aMJBZfG5jWSi
taRYxoiyk3RRuJRAxrdEZ4vXjr9AfxIGzBaSFbsaFMG4hPFQkJNYk4ih46oW51pjet0/57miO48J
XBhfVRyo6zDJZGhdyfkWSm9jZv1H7PLdhcrdXDWWpkX0wbiB92YY92Nx1grg6N1Bm7/H3gG5hgGX
gsBwH8mM+c02dn7/4IhoNHKTuj9S8YTcq0sVNIX7WB0UCWRR+nKBjYvvU8MvyR24gr29y3AJqi9g
RkxL3LV/fYlsn4OjDL91BIy8SPU/Y0omzXxXswOsXJCnED7EoAGeAp51hrq7ssiiRegwPC3GzkPT
nEIyWMIJLUAOabsiYNxGcK6C4leaIj3lKbLpG6iLpetXuzJiZFY6K8d6IwxxV1wQJm1j10aEQ43M
+xrn3ztsN3SqwVaKB4Ytf45vGntYk2FPoiH3mctdOrOoQ5Gb48XLXhPUrD0jbhONFmjbwv2SZNKX
8W97Uk+xzxIAql6dzHQPZciD9Y1MbskXtfXugSeIfX5IY1Qq8Q1Lw9Y5qx9T9A+nSE6Dz8mvAXOL
g7PNu5Liu+V8asx7AHthpr4mGQBmUOP+8+IcEAqPx3xtJ8YMyViWaGGNk4ip41NtfE9dgjlTfoAX
x79dWMPYUlYCNahF+Xclprsq93J6nbWIaKsFlgItxZvM8Jl3JmnFuty0o/cjSjA8A+wt7lnLIYhr
OjlzevORfCD99T+mlhCbXnyWmf85GXrPJb6YPPFWcf3UclyXIdxfsoAY0sW1/dDdCXU33S3cOFFU
Z7uDOWWUByLsKHe/JMUcQx1VR9JNLrQ1wHUOnmmVY/gNudsyVuEjnaLX6Gx1MDZwK3ol27WM8Cf5
rwrTzwqwQhj2qzi8MIzM46uOJlnr2ntm4RlKKj6eLBdrFu98bMhbkvkvZSztf0BD69KDRVq1m5PP
qJa/loOKLHOLP7lW/+RlES2gL+xcZB8tzLGKHmREDcN4a5Rw7GL3t6nIEKxUXGkMEIWWSBXMIfLT
+scjb7kbRgJraeEhsw3QBTOD4nJy37qkgT4VfkaFWLwYVLNjJK/2QLvrp4S6IlE/EOdluACVsijR
mXu4CGmClmne1qj1fey8hgBX6xW13yEkF4IRYsb9HL8roL6Z2B9B0/7kjsYYUPxl/u0xZKXaSaAz
ShBzCHHVtw3Zae92e6cpz1XVbIc43KXmgZpT9Uam5qwLAsD9f9N34B7gcNbymJYfXvBgeZsaTzWx
iDDiqPheRGd3FAcATmJzbffnzkdQYpYfBMKqFEdErOWhrlOmnVlAJRudWqI7enevEcy38Mi2iN5Y
3xbzsXDu6qzU82pVcpfYGSIJmEaqmTNAXTxDSKhAgerxDQeUckzPW8eeIHKBuAX069zVW576NOET
ycrzP0tj4j3T7rpf6s9xNaOc9LytM39w/BY0vEn0hU0HgRS2+4fOPx9xD8qy2tcMfZU6awgYjpj9
svX4bnYhfgFbkrKavPRvOcuQeCgaVH8GPGsCs6W+aC6lMhvPoOs8Ry4z/J8eeoraZIhSQLmWZ1Jq
OcLQ5vj+wQl3jYYAOr8GTs9t+JsXT09/t5yTJd8asM8GwRrChMKMA3q27ya81inwWCtS5JivxXQz
2VWUzd0qydqT403K+Th6SEQc/dtiJZSSMhh7/RnUcngOkvxGuBsRjx0zolFtmy2cemQLYpwM2A8W
v61I9jNKvcFGL2RAT5lz3l9GITGO+twUCnLxogVEz+wZVDHr8ENUHWBgDObVELMyTz/6xZcl+5ds
xPjen6oSrIbOpjBDDQGFiQwhbuoEnPdqtIEEeOaVSXSCuA2PxNx2O2OaAeLZfGLjxxAQDFKiAWdt
torGdGk1d40vXCuePc9vRQycbtyjJVgwRjdTpPxS/LeoWJVfGsoEcusszjQ5gvOYfLZNauTcrdp4
2yMoShEzmYV5xfRNsINpERs9kSTXM5RjO1Y47CB4ZLQvdoqE2egKOhzB3LrMOr9Dx+E+XNWB3xTh
YTLKm6vTyFq6d/GmvT7q38iUV5MrDyHFjoGoW5Uu3YmapJvrx2z87SVpMUmAjzo7xV3APttYsWzF
VUiJXqNBrB8KYFMgfFB3FMly0xiYFLJSJz9nWI2+vSeN+V02xV/PoqXSjYOLD6MN9MXUQ6BiE0zm
NdUGqNrsRkuw14NkEwofrQBeRY39GM06dUJTPiQ9v7WnkuqmGvxdcq064r40QVIJp1dzblaipkMQ
LscbIv4y2MzaaYI8xoChbxaUGZLt3+zhPmg2ACed8q9NSd4AeQzNeO+FcLaLbUOkAip9cp6gSZb+
cHG7/GCM17h+9OIaR5xh7d7iGVNveVVG1JNo6oqaVAxzQfCUFrUffqp6ayGvXszqvtTWeUWg4Hyf
uN2F0Je2f2ejhBNMW4QNREv6e5fgjNk5qP31GFOY8eodWCHsG1RtEvJhyypYQYYKC3GY8J5PFvbX
mYFnkQ2H2Mr2RtLiHzYC9iu8HyWy/jIWj4wCvMEf4KE2bEZyzTLQQyz1t04LT9cI2Wb1To17fURO
M1uMQ6q011dVzoSuI92SmIcBfDdLUaYLKs4hpC5i7kD0lEoos84ZLYxfzGrDzvwoPYshXXojWEte
QTzsaUYZODs9dihxyx34RqGDMha02q70UdI7vAoOmNvYJVBrFYA8IzrQaiHUR+VrSIv24heKGV0w
0+iZ7wEaHHj5piP+pfEjrbr3NmKkAIaDwOBGlixTUiZ/mPO19MR2jecZIjFn6LCWNprNkIwwG1/R
QD/iUBmU6FiDQO4T9PPR1uLJ8xo+DjBkA7DtgYLdlHgsgy1HgSJ1EWej6dwsPgx0g9hFg5SPlY/A
wsVKxYO/FVj2Gjf7DCD2v+iCHUmE6uoYZynWM/so/Sc7kZVuVGvhZcaitH5yC5gOA56/U37DLSs7
NpLXxm+3+XuDuzznwQCJ6RDK58uZMEluBJPbpO5IxCrzd+zyZZP9qI1abN2xTdYOIR58mtA0nGFP
6B64r31MipHQZ9VmMx7Zm8/hyOG7jteZbsM8696jmSZ5/DA+02DnBMgKBYcS2yyuGSxui1Bi3+Tk
IHCAOUC3QmxwwS4HFJdAdPV99RpoaNdOnFR/xey0xLJRrseOQaO+lD1zL+1quHAwhX21Pd7Y2gDg
YrVYds0173eILMksPTzQuBn+jDO8jTjF6h9+//dpImCl3sp0piwni65LBWQlaX6mGyF+0Vq4XrUm
2575YP5RN0MGdtXeIDZ21+5ZFjVsRJTcgFoBwV3NRFC0txt1W2cEL3vdgYJhsoQKma2HZzbeQp41
+mlQqUBopmMjbrwy1Qp3BIB33ca7GSEgYq1YA2SM/RbWZYiFY4G0ZD9C10GrcQnUyqhfCzQaNda0
kUGIU+yMlgwUfzm6YhmPz975U2P5kIIqF2NuALZ3oAjDql7pJ7W8DMRwiJAQaf3T8hCpf5UdRnDt
xHGpnmnVOGS0rn0AAN+6e8yps6tFj6fajfAUVF8tjk41GukTZLxsMVQ4n6C5TEAhaIb+xyYr3Czf
E8d/DcpvT+KBihug+XCLMBzOLkHGuruv1FXTaQsncQl8PkIuxiYBD4ZcjeGnneQhonAnqQOZOcyR
EaZmbccbTJerTD7rwq+3FjxriS2hHbaubpVkL1EZTwG6ncqbo0ViRuzWNMyVphfgigD0EIJfjS69
IMJx2lRYwdiQRfN3I0fqRO8ao7mKUhTkJvP+TGBck8l8LuSznKmkSsR6UX8ZdNgxgJEsPmrUC3H5
rumHzN5YvY/nl2Db0zz+xm70YwT+MkyYHAt2pKAQTgAz36L4Tx14chngdZZl9z4ecvbx+spnwEAv
mTvboco+jdwmnY6yNVobMZuBecQ/KOZbbQR7P6Ayht4FhCTr/8fSeW0njm1R9Is0hnJ4BQESAmxs
g7FfNFxlWzlnfX3PU/d2d1VXwFgonLP32itoL0nZHc35DYpsWMRn4uZj7A8h1sBOXDc/KBUOGqdP
IlwOOmOavkk0ADio4nX5A1+SEtnaj0P2N4bxl72Z4RyYSn4iHPO8WsazdLGl8F4h9imhmoKpu8U5
r5FQHCGWyzSp2LJG1QuFhDCMS62jQhUyEC/DjwxxgUWcNEifdYwxSxjk3wxDZCjKHeEslm9F3Kix
Z9ShL3f2YbV0L0JJCOEMYT7PAcZskKeZ++8LRKKymf7aBbX8yM0/sHEiCYudNxkTo0lAJ3LlKtgG
xL8GcUl6WT0neuLPORO/0DjlUXayV/XUtskzIjluqWxC4TaSRxljABSmLBGUk5hdYZ7ASh/x7KHh
Twl9Y7Kpyp5OVpeJTJ5FQiNPNIbTJ5fsJFmefyK2XaYPaJTmIavnl8aKUIOM3G31lygPJJhmi8Tq
98irCJ4bK1CLlR7midh/YQu8xLHuwwyPZ4c5E8Al5N6q9cqRsgTSTaTCmo2GTvbtovzI6GokMJHV
Kj1rAWKNcCYtShgqCeIBPOGTiBuHy0pLgRTpTQaKCdvwM4t8k1tSq7y4wgG7zbHM7cBuhvQWOTTs
+KqO4+quy3zpDdAeQYmdakrMBGBBqQtUEMnWaNYPJXnLM2jI6xdmEMv8o8T1LymISOLYxNFHUMYU
3KtR/icXLpxKWf9N584f24Uh9jZi92/xRxr1Qy8Vn60Aw2UKrSGnTCTLmFWm1cxHNCO+g4qy1fUV
gXac5sH0TFRbjgY7zLdGxMVbOtig5nBlUYPP043WuanG91LYXoDZVM7ZgRBXYUNfUXkNMutNnlzj
9hCbZ/xZcJ1eSRLlcaanZxJDWuOWWcNjTKN9jAGpIqGF/FWpA8w58VsenTEh2CnPjrFSX0TAC/ky
NbjpYNkAKLFHBflitcZf1pQ10d9Cnl6CWVi2bgUV6mrIu975lep5b9TLORvVpw6q3nRzmBWAYFvS
j2wVvlvSQ0QzJEQou0xI2cNGCYvTeTp3xUdbtoCIBRSijkl1umAG+2oxayOC4k2tsZPtiK5H0itt
C3s4Z22Hm00eu4WVEelwhLKWIrSBQlo47UtKbWUle01/GlU2yHBb9pbfgCwnkeputNU6NSpLHl6m
MabQwJ2ZhrCyJwwNxgUCzhVVUKVfHOK02lz+q8hfsAtSELoWyx19hqcDe/ZJGnSUXqPXFIjrZM24
ET3zJQ3cUfjAWUzb2BkzZqeq+jT0ASStobmC42XOd1IMO+HbpWTvVaodLLxVtlnaHVsbO0dWMiZ2
6TuQ3t6QjJ2+2k+xhp5F1J5yjxxixHo7b/7M0JHSZ4NaIiSkUoq6q+RQgdaoYeDpOt9jgrzdsveD
jd36yBMOrc4CxGwmx6+nMxdm0MyNqJ5HyO2qdKYdhHEHkS80UCuiMxOk87zAB5mZAUFWQivV39vM
JzEx1gLVzCkSrpHFRqsik7ild7k/yAnCL7QoWBcrQrbtXFEpiz201dimAI0OTWV6M5BiFHXHyaSb
Fp0ZlTKsr9EJ4jLfOi8NglWB6q48rTXfW2eqIDU4kOX2JaaKbmN8l6NwP0nNFoYbkYldcori7opC
D1YBNt1S028nLNSWuSKbHK8oNK3lgAyfu57KKjKl8wiULnsEenEFnO0qE7LALF7jMc2n5oA51HnO
/mavhQkRgMG7y/ygwNfXfoawtLDFpjyoKbZawly3YGheqxZ1K2Muy3HeEXgcjeVUoaIjk43VF9Mp
oBo2RiNa6ewQaa3LC4RpVFvpJlORBjs0WVhIJtABttkMCIPFGHYpH0omo1SLX7mRm7hmvayUG2WY
AA4zUbemFPztnJ+QcPgtVUQLJGU1pUtxRkfRDO25t8AVmD3EzCMk+jO9T3xSF3IHkJe60CqVbS0V
2MnAyZHGa5gESh4FKHmg2NieETLRlvSdjZNUWfp1iaDaNzS/1uzfUEPVhnuQZLW+ZPbwUhciyBq4
oiXra96jYFssL6/yO/zncyGjClGS8bvuV+CPQlW2qWEQFVy+piM7YXuF1mpqplhhiw6FgTGctf5X
jsgy522SklKZHvNj1jCQ344SEFWD7Uaq342wRr6Gt3bDaIChxr5NeLQlaqG2Rsqp2f1VuFVX6bgX
9xy3zM6mFBTlmjP/7Yf5NI0MJX5HbgusP+lMUdUvciW5+M3UVEoHx2p/icN6XzHNC2FX6JiyJP3K
ULn+SEYys87QTzZ4q81F8c7pcBlooIOJ6uwVcUVS7VLKwpQiO4PnY2WVa0OUnYfwKhHP/ZlbwARA
7AMzpNw1OTE5LctAeHgOdoylVp3XuwakS5QpEuZdBc/ooPwSEYqWelvMmicAm1TkhTV3Yctr8gCH
NQaOw5MN47YGP84kzjfRkRU4FgOKkm5pBpRzbiVx5lJpiABTfAHgVNKJN8AzOreIqzs9Y9LmqZ6g
jKlDeYjG/GhoGmjPNQpJq0vh4vNcmw5mbdHo6+qzaIIqpEkUvPDzWiDBmyipoXaKhUQcBltsdgpj
aDAhzkAFShhmOx3QqvHTxmkwNBZxggRKrF9lT88Vy698NF9kTKkavjC2X0BYyDOwMkbWNkMG56mW
ix2rLAQnyZK9gXyGmDqhaejjJzft80AQpOGeQmzDtWbLS7nZHCKep7pkQIMarc339ip9aTjmGFZ3
MGQWJVrJkmV1GO59joNanTzLpu0Wy58VPUHKE1LSOFTLjxCaw6WNZ7oQolosOME19hpCtgPR1bT3
kgot0f4dB84W+ycG8RGJkpCFkV7kmQpuTEgGbYI4Q/bQeZL9pjDKYT464epHNOytsMansWq3SSd8
D2VX9DKjPLoOfhGOifMEfHDB15mg+2IITheAkQAAVqUTx2I9WJFtPrd4qpcmwgged0j1WVfZA4Z7
ScuqJspTk/4pkRMbMidofAz14PbFkYuyhu8q21yNIZ+zvFLLTajQqs+MiYPybqETEr2yuF0BQSKp
RfhZFvuuIimUPrJKEIjgdc/qv+XeogYnD/64sHYLi7QGEEDRtXdg/J+IGUut/4jxTKy2SC+IS05k
uOdIW7qfHF5zxBlinxanxtHZIFI8GRXrMGr4g5ZfBoajEQzdi6fOxH4QXDqmeErjbkk3p8ITaUhR
n5tjNSCnXsOtEn3gMrtTsdgxw082+sSqTo4ku1GpYgXf/9FUkVGMd4nBCYhkIZaAsgvFrc5qZhYT
FZS+NTQhm/8NGVWuHFPBsyyuywwNZSVimZsYcix04W4sDzQPdPuGr6Mwlp+mRj6GDN8dRztoDXxh
0dUrVEBLhml0/ptNxmVGmTHBOVCQX0mW+s98vVQwbXXUL8XS91DWn/m2u5yrYGnKrhQd6rCccgQo
+hqfnFbiGcdVVV88oLPtFJfXeowfHTTcONGjZ2HFUcjPkTJ9z1jmjIqnMdy0LcZ4c0yu7yVjs0xm
7EobW3xOnRNZG61rsjRZ808LlUdm82wLhYDGmq0Lw5b2MnGJDbwt15mU1QVcn8VZ3CSUEOJGxe4R
HTCDQEgGmKqpyS+Npcm9aTOaStIAGAZTc8yFNrPldQ1WkhS+uvwpbvoQTzgtY2oMfFgeaukcSu/k
YBxw/CFR3HaVoTra5A9E1cRDAbQk0w8DfwMLwOL5twz2UQt9CEm9hiPbVLlVj5InB3wYMGxBTo+r
W4YYw1FGlwFmcZscPKxKih7CNTvyrxJMjw12q1PJeolQhokYog4UGjjYimBTBTWfKGB6LBrEkz9x
YkTrwjYxmvyS4dPYJfswX7wMG1Nxw8sAUiVEQRQwNRK+LMGa3nZXSCsSex8QH8odvHqb/gtjOR6j
GmAjjJOnqLsBRKBcISK45FvZtNlzm/2dpHivEdZWYaQFm4MNFlZqtYPNte915aKwjo4NtEtwv1Hr
Xs12gPRBmqMa3ozsmpsJBO2hZ3rYMcbqwTlh0RQ71MwwK7oDjlvPi8bIbfVJRXnC0mSAcgXf9X3V
LNiPhxKQU4Sl6mzsSjbuydYQU+p+ms5iQcs1zc/Fw3JQtOa06P1BVa/8V7Kw1N1Z2KPHTyU5G5VW
e9x0UQWbbxuR8oj3ksfgBuodm+jQkdAQ5xc9i482wIDdWX5pPBvZ4C/zBIcBr0X1N4YXqw6nRmGW
D+TjEBQ1EgFTz/KLSLNXsbnqLFLcTXPTGIQIktuWRXuOZq4UTpDMZzO+Y4jYBqm8NrZ4am8KhvWG
1INESKUGG4dzQAxTO46nMor/IC8NRpIzZnfEHaPu1G+RilCOzr7RareXONnjiA8oOy53+jjeCPZg
iFRh+SMDO7Rh+ZrZT+MCmYW0+YHR+a+o1FhhY8jPMPSdLN+v/eyKWtsmqUup6x1qwm1ovBrs20gR
UusqQMy0arZ9XCBvvcHxSFqoTLTGNlHfcIVYpvWHKB5i9LlzPd1DBn7UBF137HsWW+su+oCpvVvR
p5bW3goFw4obl8jhFhOSBE4qmafwYQuGivZ2hEOL7NEkXaHUVArm97xJgWiKXYdTpag3xMcZ7IKO
EnOJBGE0vGQN63mD0WlU4RHJqiMsHNn1UbmwXzsaHRBWQkyBCawTK8e/t0LbV88kqBTyrqsxdgC8
iA070EbnOt8nmgC3axgVmePgCcMSoTzoKYCNjPZxwRh8lzPsSvDQgLQoVDMD5jdDyMSAwffsWdzv
TPwx9cGWiWRBDB0SMMhCIU2lZ5MZPYeqxMF5tqRHAOftoMOy3nCGmqHA8rULJHA77jUXAZ1YsvCY
85DvQwjACFoZHX+c6bQfCPsRqkortu/x61CKKRCXRn7XQiZz2jieIagLG5I4fOikROYGxd/6ZRmB
U/+NtdJNVdNXZbj5jMV1uT9x6SpBmtHlHaU/bGPsOslMhJfN9R5RPxoGXjXzXlwKHqpYV2kp1osV
Llj6NMapHLEuoo4ctLNUXBOW4y5/0dn39I4NBcS+jWlEB8wlWK/a89aJrgxuQ9SXYzBrT4b2lEAF
ptvcmO3imgr4JingTzALtsYy7Iu5JDYaVZHwu3vBWKavfrO69KblTXao1ylPxIYuQFWxaLYO0ad2
/QBfA2VrliOQGz+XlvjFAibX/fsjfu74TU/Fb+D8HFPTD9N4qZrbVLD2tbZ8MpUOU2kooiysk2Gc
o4X12pnM/RSTliMWmSEY+BRGhbwRweQ6PmPIwvIKz9nC02Qs2GMF2bRIkVZlCjhVW8EmT07JZP/J
29dqKDCAqc8dXuLYWAC8DIFutWy0TMxV9EvyAlkqeYmb71q5NmxgPeSHFYUy3Eg8jsSZlvWjKNAq
ICsIh4kN8STGqHJZ5V1jGaeoy7D1RjKREM2zUMRBz3UaYV94z3HtD7sauEkZnrHO2fT2vrMQuVg9
0aimP6DyNuaFOQsd3HRDPMQAcBM60yuNyG76x26KYT51IHnTuUeqDuSL/+QoAyw52ylC13COsdjR
wCQQcSywAmCqz4N5cGZRB1EVQgsZEUrNIKgDO1ORK6fyU2D0drUwAcVFTn0yo+wo35b1GFV/oo6B
PWgZM/KWJKxMbM48YxNkzRmhFxIlK0TPBGG/Yl9VZQ0jK6FghysVIurOedSQLyUyxSrEMudSW9Oh
dPDC1fNrPhuvBW6Pk1696dMWUy1RM4Zi82XeWxHxF9s1kR9+YxY72ZE8JiPlXl2OOmRPq0s+gU4d
I2T/ufbTISwqvG0uvYmjtsVHc/L23RzzRzL170o/nNKsfEmwpcJPyfpXCLRR6c9rcxxSx2+smCNs
YLOo6z2F5c2UCCZ0OSFfSlHDmX4pKn6pay4KEckDMRIiq8pCMVINmocVdZ+Sf1dHd0EsMVt8v+P6
vVKw/sIVbFQ6bQejK4UZ2M8v85h7BV7Lw1QFpIWe8OhAdA+8h4TC/Owxw9F/THiz5UfEbELrCjdU
5N2ArV/fWZ5VO39k8zYyg+OhhBehksv4Ke5TiQgNoov47JX1JVqFtSTAi1iIzsUab1ei+k5D+0BQ
oCN9mNJPLBvPxY+MU4UMllxqX3hsFTAviu9JBAfDIiFztv1SFtItrddqMi/qZOPKY3JNszNmnZDB
vrAz21vzCSVG9K0Wi2sMZItdCsAWeA27RGQ0IeX4GZmVpAwodVps1vWVmVXfF9SItGd67UvN8CGj
pDLO7ETTGrYEi/bAuKALU0pT7ixPGQmFaY8ZhjGdx5k7FQcRayfm7yaZ2AN1bJ2UgSheOiIyWQg1
SrB8i6unqxbVAaEjbOy2Yy76Lxq72eIt7uvtJCIo5P4pbCRUeIPi54X2azaokFMTTxOsGjFys4VJ
jLJiyAHQsPhyX/lkW8G0zrCTjtRzRf5oR2hOzieEdW32yr3FW04zq21u5dsW6XoFZSzqefjNknMb
5YSy8/1i7stOwo2y4A+hV1fKDNbMrH8M2XwJFWDxY4so2BdK5VakQO+mIvBoc8DQFnERRmGQbBjW
qpZDmsPfuf+tWNMZ419gJ3mNnj+Jz5sukTeVf5qoutbSdK4b67A0yZ+qml/0ovQGwBaLgq2a3or6
C1/3hLKj31fTx1L8WRNgh3T8O6XPlmM8472+mZgbLGpHCHj61C7CZmbJsSWon/IWmq0xfRQNLV7H
temx28M+Db1fZ51NplGsxMz2SvuyyvU5xXorL7nQfWy5oCxk2VANp1C7YelJqWNDIL+rDWndhjQ9
QgbxmoSqSyZchrQLOEncYZN1rCLnW82VIEo1vKpg4OXyO5YHF+4ahuHbvuj2dQF2qDNsiG0/SeXA
QtvTt095GjKIWVA2oOKJ4umUUXd0DA9CMMYO3WaVnHJCpfHbuo3mYW4qahyBkCQvVeZ3tA0M4wu1
eTWXg0CsZr57Z9lCNFZ6VbK+9gyS8VF4X5aROwNJM1oAfNq0hOmBOZ7Sib+O9KBCRZWszNJr7ZCC
PEmsGhQw7+LLW+AxszY90UzXuYkaq8QtuT4MYXVUS+tdtturHZL/WLL5oUrXnWNkQ5hvCPeabga7
NFhPzUYogwzZ7fSmKtlJsM1X1SPjDOaXt8S0ekMDl2uCQ7D26abHxsLyKXK2vYV9hUVD5aDhcyAq
9PJPBTAvAstE1ZrmK/Z3Dp6QGut/+mtYIgmmkmhh+/WxSN1hKY39IA8B5IyXFHe0TTMrTCV+9ExQ
/tURMc2vEls/iiAHdzoj5RgAWPMJBkeWeW2Q54unR2bnB0+UbbKpf+pm180wvzOiYBTuKGgizxFp
O22/wD5gwM/F7XSVLJH2LdIcZTNJ7dXidosoaRoSp8vaCcLMvMgN/LJ+HxHZahf9uV2HYKp3Ntcl
w7+VU7UBzewjE5kGOV9Ci1IERczVZvTDDM2zUBMgtMftBi6bMTzWpb+ojUaoc/IRRr9LKiJNqPT7
5E1XSfApTBYsSdeZQ0WwZpVbBe0718ZvKQ+fu1ZjeXYedFZQ9Ya2eha7TscIltIdylDYMOYNIbXX
wI6ONNxxAobfEKfMOuQVVwwJWnZIN7oXAGFh4/8K4s3iBC+7JjVCYOACVB34xFTO1ayiJ8FKIkJc
le6x6NlIFIVEtDmzfM6SX7H2tpgATTziOhS5fNrT3MeCpSUr066oq4shJB5Kah5X+8Ue4G/iHFfg
QWDgOxFXvZgnZq+VnGEgifXhS1QQg3Uokt8aTkBfkUqKl4tevArQSZCuOK27rO92mWwESnce+syV
Yf2Vph/XuIQtas6Z1a89lNNKobWxu54lNkVWFXWGa1ea32s07SPCp4H4kEhK/hZq7jGvXVhmpxh9
heZNVFBaPd8hOp2HCKCxFBpGQuGAUyPVPPGE/TK5p08Gf1uvkdr8Dnntq6G4OtYlNE2s6HBwl3sW
8fw4T/g06+nn2l1FUwe50yE/oVl2bYdxFJ9z4W4NrY4M2HqfW4wjWsNFmw7b89ei0xrR4WjARkOb
s19VjHfaMHzGM3OrUR1ImTMeQ569OILWhqqxqoDd+qEksweDPI0Re1dhCULKrg3uQEdiLeQ18ENA
FUOKFB8/hZxrq5skGYnxBFOAcbyW3LGNci0WxVMWdb9q5Pi1roWWOmJqCA7+iHvsqrBApcjP0DUr
1d7on2wg91GXeLLuitx6iAKhzi6vObEpoa7tBdWv5boK3ENTE7YtNn37V9ilK8aVEc5ZLEONAf12
E306tna2yJ2SSG8X7B65xaRbdu2DPH1ZNEINfM1Exc89uVVDxLjcUTeakxlMtCsAftKDS/WvI62Y
OLbuOOgdjff4XJGNqKfnWdKCf2gSMJsljbKrVe1zbffEQdRBqSXg6pNBbM4xxkV3sr69mXy2Wp8+
TKOANfwrcJE0ImURMZvobsXNiI3edpKAlcaMLJpro37U6wW2oih4cvYRtoMG3L+3VQ8+XljhFCK1
L53c3ypA97x39pFgvpEnRv2fMJVenOQvFH6Cr68CeVqItteICRkH5ZwIZyRShxR59dT4bibQ0GAO
zipUaHwDvsBAQp/40aMTSE/6VT0nOUpXxk3zBXoyGI4/Or8kbpuF/FXK6uvK7VJdYNcGTa8GFY5p
OXVFWrbHiN66Ax8LuSnFp0xLAMtZ8vYJXNYS9bKWiEQleRtOt3qN/Xi0t6wHLURUnQ4DiJmcB3xf
UywAusDDyBoLVT9/W836sJYjcQVCctMeTWpNyfBTlPHCvdeoqZuN/Cib0dfI6g5o1qQUqQgfFYYp
Bmb4Az4R/RKfBpnucd7gt5kCSJd5608MxLlt3se1+gxHjI6rtnZVnUkR3Vn50xCj09oMXn/yENY+
+2VfgrxNV7Iqt1M3XWaMrW0anwZHZY39UscRQ4OFDK0/WaOXFm9bNbN3GWdA5TkAfmS6DYhSSg1V
CPQq9Z4W8ZM0tX8VYE69YG5qVo+8S24msSWV2t/0EX22OZ3Guv0Oo/WYDCKsY00v5fKqH03beuvn
+lVNuGZTszIhpzXuGHtY+1SzL3n1mU+CObNz0tHZ9CYrCAF4flX1xGvRfMjCRaq8MhJ9clr5vCpk
cGNUK3Vo/xqUWQ4T4d6+dDRU6N2wiUyQdJJimC7dhpFdLTn7lnhd0XpYc+zL1foSyvgVpPOlcORT
nThfTkLXcs3kt1A/1vPFLvz4ZgIlbAkk3S6b13hzcb8lD5vu7f0bDIV/jU1w3R499+5mG3e/378c
Nv7T/u2t2+w/z8Ej+A6+8y2hmv60+X799bzv73u1u1+v3rI5vkYunPPtvtk8nc+P4HoPvotNAOSw
yTaBG1yvTEIPQXAPvCsj+o21OT8e4rs+KNc3jwevrTafn0/+28vb297HrW0bb15fj8fj1r0Xm2sQ
IBrbkDO6+76eA3mLcx3/PgJx2Kl/1zbiVZjcuoA/D8boG3z4NgH5GG7gMTPd/L56x3az9bzt4z5s
M21+6VJvyKDPaePdPfd8ZfA4L1vexdq43e7x4AMbm8ey7V3z4D5693F2i82eP3f5xwt44TngU1Sb
h3vmE/Pz48wX8BVn99+xubydy9+7D/G14te8xi1PfCHvzTnKfXH0fCUHjMxjc+cs8Hr+KBAv5QjO
/Posjo535T/xO6ilWw6ElxD9Lf7efYizdxa/5X+8znV5eyxOd3yi/783LxCnmffhKooD5GvOvO2d
4xZHzHGdBz6zuCojR/vvHT//94n5ZhX/ioPkb+iQD+fRFa8Rn+fxGZzF9/zkp4qzztngCPn589+b
sXVv+UTz/t8H40NXG64dvxHnhsvHYTob3vjBmRRnmuPSOA1u4HDZKnfLP1f3m3+9+/c9CNzvKzeQ
OMlB8Bi2rscHOouDFqfm34kTZ+4sLoE4CHGsfHN3dkFRObBP5lxcBwAycXLFofLD4Xpjj+LTgm3P
JOxsPsVJ4NdQTDb8gXgZx8gf8EP8fP73qoozXvq8iF/ghox12Nztkv6Pon8PlXSEhPoCbG0qZzM3
caeYt64w7xdBqvUUn5pQuxiq4Q144FhUcWQhXZucwrLbNyIzB6RbLqHG5v0HRj6AJLMc1Diire+1
9aJK721Jukb9Pa27ujwDIG/mE7bXGGAF0atpaRgr3/rmWen6TYjxsmUGWSRtJr/RzVMOhcAk5svW
WAmoYCQY4RKbr2x3ntyb+5W5p/WdNI3XG2YPml9msLh6lCdPcp57aQ6Zb3l3iriFVgpWFBqornsq
T+2+tlLiDqaEH8XI8X8bmPQXHZDVMN6MqfEzp/qJGfjH8DUX4LE2I38yRMwmbJxFuQ4dIyF8vuW1
Q4+HFTtXMxevYWr6U7Ec8pQCfCYYJp3r86QEdqcH+jxyymTkEcGq9K4Qya3YDC3wyUbpzTD88UGl
l9yFCANJ/E7s7outHWgpdJReKokSJbFhNa1OHgy6c7VjZIcaTJioDYV2kqCnQtdB3/DwGpZbI8m+
gJuNBAdt+yPCWHuI3zCSEvi+kCW2woHLhphjOA8aFDGjRloDOedmOZ9lalyUaWbcUhxnuiac74sK
X2nR4baqr5f23izXv8TQqM7ilj2OLAl7W47rstjEFOq84Sturb/id6JHEDt+E2ckfTP0wG6CEXAv
v8lN/SdtSLWdJAhE3UdXzjTbigdKhdoAg8b4XEApK+pwXyXesh5GDJfKfWK+1WjJrIbhPiVNSnoE
gKAYcNtikpEA/1dT+lHn+wWrt/hZH1bEdwwMUq5/tPASiw06SaNbJUacFBoMrmDIYrEP43q2v7DN
RAkk+MrJcR6vVca2x5QezxzwCb5UBpqeKjDIugsqyAaF+jkysBfFhGRryBgtDEy7fbfkb1JfHkpT
9ZLmN4IglhEx9JsnA26HVJiYyhX5DEQKv3JLPoMt0O8MtN3G+0w5dMstSRldVC+g8PX6btnlC9/K
GYCI6yVQ/xXcBTr0qPmbduYzjPA1fxU00YGQnW4gq3ktZUIkNV+39ecceaBcrDtKp4WbE+EXDKbG
wLV1uDbrpy4fOngrjpCcwurT7FOO96W53rCjcuUejR8fr6ROndZjphb7EtlYY0Pqs9ePAgWavhwa
GJqRXPkCXqghQOBFu+sVEsMpYkhZogPpfuB3/KmSYwsHDf62W+jWtsPJRTwMasb0KrrPJpbho2o9
pfN8bKd4oftaNoVqHAvVw+4G6w8exRDWsnaljxQNp2TwmVbFE/yYdamJARIACul8b2EznrNBOixJ
sWtrHKuqlfxbEPgBvxFmbGJi1ifqn5WQIzNf6U6VerfQ+hoYKY42HG4MaEjiw18XGhXGBFPuOSk1
WVUdMx17rtwqrlyIs8gWmYFnyghwyMTEYXldyaefPCLMHZKwaIQYtYzGd7JSmP7Mw5ElBuOaFE+E
zw4lLdZpjkY/K3vkjdPHtGX5qgNuFoMv1ZVHhDNGzNGXOtfM7WK4sWg5xvpcduBEw1OU/e0aklc8
ktJiM1gUkyzakijv52ii5DM+yh7eNVXvyENeaQzYh+dR6g9RGT2ThBEn60ufaiwfrL+VDGuB3CsE
sVJm7Dv6qp7Ar1p1djYbg51Ou9jcNwsYPSlESCdsrGCYd+8z/j/wILT4HwkfIMpGlyhImJU2lk4O
gZFboDwM35xrDtqDk9VDThJiKD+d/LXrQG9xs41QoAmfgsUfFyUQjrCdb+ba81cbW16jlS+MqMSQ
k9FO/9qrozew/mXGe0zU1siNNwBlJPV15vtCty5an6Vuzg9J/ImKxJ3ASw2GemsT7deSMNVx9bv8
c5qWR5s2b6pq7hKVbtOYSMvtMdTeOSYDaDlybaITtQnxR0MHSIJCmaD26XCLp2/uS5h7eera2ss6
tPtugkVCB9fpM27Y5rGXMc2zdmrWkXp7q1lOoIGk7b1anE2HTLkCiTGX5bxqbFx2fa0rneuFW4pX
pzD6qfBpDaNRe61IncocT2P/s6XqGLOGrI70jWrmtmAdlOAGPXf0TuoAjIFniLMbJ1y3zcAxoSI3
RGkw8HZo76cDlL/XMsPJOtXwPTeTp4m5pVSFAQiWV7GptwMqeMSvqepjXL0XAEiVDc9wCsmhXrG1
HG9is0rJrYorLH3Nbi/GRWyNwLoDaQmhGJ/NDsJ5HjFs11WzcxU4IDADuL0jAFYLv0HRZYS+CF23
qmO+4rTPIq22C8olRBRMbB0sNw3CAkLQkl5wrZUlYDJDipceDIoiRBxHCz+2CjN2BNGYb2B5nGnG
2agQtJB2iB3cDkvGoBzNndSZ2w5NIyQtQbEwE0wEjyYZQyRubtnpWCOZ/UXOvsB4WjbbIF5gwo4X
lWKdfIaSKJZaw7EdbmoDsYqJgtPhPNJfMue7aOgFtJp4PZG9VflqEe41075kLDEG7jtK9NlgSdDV
J1pJ/IHpWfP6ZIcQV2y4SSruuCT7LFOyNcQKKFaDWv675Eh6C0DgqsBdGFI9ujyZa42Qyk3U+BwW
v4n8qeBAacpeujA80uytU58h80G5Pywmtp6zfGDSvIPNfLA5kXIJeF9DScMjTDmvWecasorBILDD
cCex2MXthE2LZtnBEhj6MjQB1AwbE9t4tq8kZEBHNpS0ROcGtsnYYJsA+SAq2bVsxu8Q8ti6BDdf
ate9DCQ52RZW3u8DOdkKD7bG9+gzBeIMMzSmkenTrPZHjeNRRVYSzJlVRy+LSRIaP7Z2XIdB/aGP
/9FWx8UAdLuSByDS78T2UekwCtk30nV0uf0c/O7FJdfs5lTqoyvs7iLST0qL+tqEACiUSmg3oP5L
vbZVkc0aGewPSsj8PmLLz7SWqdDnUo9nQeQRO3tc3tDTpoxHBXjZtLdSRQTluLI0kAlv4bvy+U+K
wI2U643fc1ph7twJK4Mzpv2QxCTN8kcDlSHHWGUN98V4C5XrTCZ3qCNzRwreCR8kWutpguUkQxVQ
3FA065zFRIYBtPzAkkCAR3CyJh8qLd+aBLSRraZ1sWtw84gwrxJ+J05pG7WpvKq4ahjvIp4tu08i
SZIavyLf6rB4zhvGW8640SWykPlGcTfssjAQJSeFgT5g0DqXe47agBNYwno1+5h47/ipU3GEo16K
Jpy0OMeCQtFi/oOMkNYGpk5WI/B9NrEk7BUmZZb2JOsa+xecgYlOd9F8rXJ2CSu0ROGO3IjwFsYC
3BajEuiUplX+ErEoareMOZepaocevgg7pJrY+xEPO3lGBIH7Zf3VqlkgHi1BuakZ36Ic1nC4ABZJ
rqYKnUFCXMRu8u/pJuAyjehFLDCLVX0dZfVg6F8dtDMp+myx4tdAFZRLv0xbvf1b4SY8MsM06mds
BP8j6byaWsfSKPqLVKUcXh0kZxsnDC8q4IJyDkfSr5+lnqeeqdsNXCOd84W915aLT2zM7BE5GQjx
4/KcmZZx/F71LHQ6EpJ85UpEJyg8mcXOmjnQqP7i21EUcm6TyAtS46CenQT7E82XzlQqiRkeS9LB
hwTmI2Qc2bIS17zT1GmvRv8/yBtCQpj3sQ4wdRSL5M3y9pv+moODMUvM5v8RI7zPUvkCP98wkCMG
NzmAptw6xHF80AV4kX4iHGFbxPK6UCc8DMzYlb/JCt/yHCxndBfJEx38ssGiHoTGedAe/BJtOp/M
A7WwlBBWtWbHyP53CARrkEOdHg3SIuzC4BmezY76WpZCKEMjYo/JMxzCTxLNleXxOnbciF2S7UWl
XAxxabODEnw1agy5Mj+NpXghooIoYO60WLnHNmlDIfYmImQBfknqWp9twvFK3UU1Ehv/aI5fyqSv
uePXvkpDW96EGrl5Lm1a9gMdiU1BfahidnfQfDDRCpTvXetsEhUvemHCsFEXllpirMMfbDBbREUN
7CrAGapmj5QifQIuNJLFlJDLYnODzrUQPVquwZscvSIGxJ6110Sy6WlQ8hmgV33K0Ri2CYqA1BGL
NI72Ch8kal4qFCb3BLhiPccnAAmPCXmwzsZ/MRXrqJ8xAq8n+LJStFTpZhah17MbJ3TE7z4d4181
pIwmBT5ObIFcV73BJSA7riN9Fxrqdj7wbHinMvB6J2MW6CUjacXLRG6f/rANIUFk/yWqTN858ZDR
hf9InSCHKZXLDg8XAmAPI3KDJnCbr3bKeQdu6kQ9QPST5mPYRmfGBrxmmdJlW6VnDRfueUH2vKpH
Jy/QmEhsqwH29q+g+46jJ5Bkdj02O+L2IEWHRJqzq7W9FbE6MZhXzQVUkRCluCOpDorrnjc3bFOU
sOhzeBwhzMWEGQQU77249drJjGlO9P6gpcMWQcxbmwS7pq8uyGoJvWrKguQFmXawxaB7tlD+9Ih5
TL1k3VYfQw2FnokVfeQR5RaXWWJrG4WU8Hra6XLk8Xzg5QxWTaNuJPMCSpwTNBSQYqSPAU0CXhJ2
aGGNXeecVdlS5w4XkUMlVLsB5pcZTYjghZxVO8SIP8PqoF3WiFMN/Cmi2kiwnX2B7jB6U4yffjih
HdezVx4rm6Q23jE8oJosj1a3nUyC+tC6cJ56E4yJMJc3NaVoA9tSRXXoI1wPSm5yth5mdRFN+ahJ
Nc9BzxaUcJb460i/SsNiq5fxLUEcKKHdzD6hpzHuV3dU3a/MJr3BWBOWTXvIfKLPTiJ3XhmvW76r
MsLcpOLO1YGAz9HQkDF9dNYD6VI9ayn4/CKLz2JEZw/qnbWVWA6D8u4fnaLb2TYeKzpVdp6xRRRE
TPb1t50eizw7kqLsdtz3ajJHfPXoM5WFkp3lMuf1Va/BuNEmlZvoqQw/lXLO8UmlELxajf06T34S
FOswEwsdVX1cIWZjpZkJZd3Z2rYAWWO2e2OEq1x3587CMjI8CrDNUyHOozUgrMCNP8QfPTiEAsGW
0nlmOX5E8IEn/Wi3+i3i6/SN6mqTWNrUSCA+lsLMT2porNVhV/FCpA0tWX8Ohk0kvsg1ZQuAZKMT
n0Swr6eYEYyZMoDK25dtvOlwoywyROvyPg7fxEFWNWctJ2nH6ErKlhGfZGFiyRk0fdVL6Td19XbS
GOyjnWTEYvGz+OUzDkw3I9KmyPAREWstDeA/JZq3t2L88fsfDeCGjjKDjBy0af89rrlEG4zbCDdF
NBxzepyQY8dq0PpQoidwf1oL/Eue0JO0TOHyMHXrQhzKHOUlKV/Iu+qKa7LN8M2wkoxMPHgKnxcq
4Z6hljB2prkDyWqpM3gRkajhtgZyPjRwNpBSKcSjbIlVM11SQnXqUl3p6LINpCLYmMH6Q8XotwT6
shomjCqObr1CblTdsCKBBWYMmJ43uUzkcfA58eFUTczhzPk/OUu5JpJjLHS3EmRZjbmnbxCQ8H6y
0SiQDUhch1j1Oxv7kpkQHItbtp68ppOPHXovWfwMHD4BgOMY7cObU7xFiXAVBbkPHsw6St4CvjDn
glOefPHTUU304HjDrwaEEPHjsR5ug1FasJZej6Wz1MOcrArYbQZcBHiPRc/GN/hn8l61yneZcx4L
tPc8oJrE4ZuwEmuMZcnuM7aMGyslaBqCUeYsAz+Ps7/JZtI4121oh6r0DV/3ZaqcUyMnD8XuwLtO
334EALiQlkN8MTUEX0GxdFL4dQ85PrJRXAS0PVD9m7m2bgi7BnOsoLlQoHPYDEsEi5VUfk0KXAjw
Xl2KP6DS12YtXILHNtyb1kJHeN0mT30MtrpJo0h7FL9GfGhRyqCuJ1IFAFs2RCvu4HMcV15gGGfN
vKrpO/p4nkJrVauEN8OsDMNgXbBKnMG8POaIXy6lxbAv8grpBQCabmGRq7wK4yqR/znEVrcTnNr0
G9gwkNYLGUihVj84e0a/YmPaksCokXBmvkocraZd4evTVknNXryJ/wpTXWXNvI8fLlidHiFdZWCk
ZBXRimW3EUxyzMeQbeogWA0gSrTZj8wlLK8H7FB1htaY9iCkv3Yi9mB8hgRCLkIl98IZQosbEyHT
vIglErP/5bEdGeU69U6VQ6JiLEiSyTviiljbmCxDx7e+vrcMHI2m2/QpOWcTibMEZcN6WJYcqY2U
A+5kzmCCBIUnVVX7ym7W40CnnKoEkdDOBhU9NWs6HiSyS0q6O6KrzWqgx2HgADUtpp/usn8WVEUn
0LwpBZo4wSiyd0HIe2F96rSONkIbHudzZcswvBzPbtuNZFkEII9PTX/KzZdpT3yu/k5tlBs+llWL
3AeVTGV/krsJvq/leoGfzZ+wsGsy0k+2ZcFMu1+KO1Ro9uU9Shdm+aqn7TT/ZFNYkKtN3x54NLpe
yGHQk2yc8IH2yW8X0C6BZoiUbts0+jzaWc0xBawaXBnotGraniH2pbWRQoy+yZ4fMUFlUEq/Ge6a
NrVuzjR4vtMsO0O/lIxPQcm9CSp8lpbYFyyrPAHSd5izJXbL19WXSEmXcuhcJ4KIFETU+WhDDUTd
4KibLgyYTr+N2d2J7IuGdoE1fgAeK3rSmPnqU58iyh6aJN3Yzj9gO2X4CWOoUiHPGB54Qku7g0B6
IrgYSxTik5+9DdU5R3vujxJAsOFsS707K28Eo2xsHlAIJBoS3E9UvzKbcR1Bk5+hPPCrbGsitOwp
hpD6JL0DOUA8FUk+4LCKR07P8JYkzc6IFca9sw5F36LOz/DAJtlXkMAx79VVn9iurhlbcLaJmzfV
TuvJZyuXZJEtcBoR/njxo3dNmlaag7ARDTGKVZYS/L5n+n8HfNRtQ1wwMIwG64Bgvhqt+bDwKlnw
T2OnZJmrtwcNBt+cTO838UFntsOpox0SsrqFrT4KmN8s4hdQPn8GJtEjlpyOLTQ98lKw0xyNcd8O
gG46m5QIChpiu92xbzeW4ewdRQCMou4hc5jZLH7THCxC1chro4h3EHO2KanffaTsNO1kw/NJURLp
07BWqLhz59j3d729ZfpZ4HxmauAfm2RXU+5RBCquFV7Ytyi4SJsDka89uGrnr0wldjzuNGwr6BNm
+ioHzLnfSfbPLlkBRCfk+fPhaaPxSUlTsf4jwkKSZo6N3FHN4Gsn9tVswnOonslNU1ZJIDOqNY/T
nAETAfz1TNQ5VQK/CHGOvpK7dk3Yx8I0jqiG+B9t2RM4VR5qM0DU2nH+wNHnQK5MnPjNaVpn7aY3
8WvgV2zA+w5Gt/bze0IGVaED6Ad0jcYVxZ69qvz6z9lOWHlGNg1jHm0hxIYMH/nWMh9peNfR4tr3
FgEvcAWmWvU2zPC4hf2nQbUDjE9LvOIWSCOxnkRyMbtNR9+N2nAFBAWfKX5LUKFjxINlX41Y+5mD
CK2S0nEesxoM56L01Zj8xmm40gNSXAZQXJ3QscLwDSk3zjxWVdl1YtCST7gi6B3BEi+GLxH5ILWU
NXBWkj8tUDHGxkku0mifc2mcnweUIgSYCX1ZmRbrAUxqxSLEtcUEDx3DUnbYI0UrY3wBvS+vU/Ln
MF3rxV5Ly3vBcE0RRIJwbABEZRGhdzu8ONBJ9CVdEtf3uQ5w/WfokpC+JXF3k1sDF+y4TxrCyJFh
tOYrRwZXKCESE6xA8tDe2BS+1x06ptjeFf3dgazYy5mXKa+OsSxD2ChgWJ3mXhYnxzRNjwL9vhTI
h1gFUWO4WmdQy2obJF8jPsmxwIFGlSCxghnEOWbnWdvDRuUMFZX0QxTwMZCs63AKewcNvelKE7q+
OvpSSSzJuXAaCv+KwWIFHAI7iMxh1ZZIjVLyl3B4ZAj67GZY1XV2q2x/rYwdODHW4wqeRKTbJF6t
Yx7yQCqP0cvPDDyTj1a2GYl+ywnxMM2vbdRgrA4gSBZlcIlVtHJCurDRTcaDULiS01fRnCpsIpPV
rntZk9nQiLvcfzkMeAF1zopxscwLSIF9emHW5Vb0UFpFY52kb/3EGFChGEQKSWwUakvqfwadgb9r
mOGQoITQ8WrQvjYtxav2TKpmC+WXXyipDymlalRo99zsNj5ZzYzTCGY07d8OIlXgNFiGwrvBJDxm
StKayWF6mTm8PAaEZ7B/H7meIA4HDsbe0BRrdcy8ykazLZhWyyFH1SHOk0Mg4GQIH8GrREWMsb4v
Sdw+KOGfFv0VyZWAP+DbBVvGCuMXd8QIc6Kq10mYe7z767ZCCKa0/AAIMj0/3JCnKtlbSAdMIJQU
uQxWC8uIPZz0Kxz7O8WuIDp9q5Ststi1JNHbtA8+y9x+ejk5XJh/zdR6lsCzhiEyAW8n9h1kvAbf
G0EApFdiU4vfQaXo+cVXpF2aS5dW/yuq+EAu8zqIsKsF8r7v0HVCVnPGYU3S14221+01f6to0psk
V5ekuIU21pA4Ibg6vWaSOIRY59KCMCTKgKgscP0xK2NeljrmIiR3ytgotlujm9QddmzbIXRlq9yk
JoorHkiNc7eE0h4N37q9zvJDPiW3qSJzbZQ/E13BLKeDqkKkz743XYc1v+iRZYXF2MfJso0kyceo
uORQbhUDXYLYmx2DCl/CJo/2CsRzqMjLifedhUSKrWLuYATeApY8Y/8DbGVl4G21SY7qsJDAt3Lk
c2tukh7hR3PtcWBIBdJhgYLR0mGL6J9wMfZRfITzsVb18KqS6tClxMAl7a5vw81EaobTNpykiAQw
Uw/yeGh7602bfnP/bFS92/Eq2M+I8BowBd7AAjnJIcIGE9k6IHMHDYpHuYfkuzJ87bNtafjN8omG
iACdjMi3PsVXfVR85ZBG/jOXEighCpa7M9LhLDr4cCik4r31/WVgAIBChGrl26p5Mf7zyw6+KvU8
u3hu+qrlwVTIdZq+W1BBqv8r+zsZ27VoB36J0EQNhcw2aaEqrh4ijgt4srUu2Led+op4knM54Bgo
eP8bbim1WpppwgQsXFWk8RF3R0246KkcIUQi2LbEdDTQgapgTOyKiTIImzCfeR44GakOC/GWyneL
s7yjJuQsh4e7kMQPsajsSO1Lnlt0Bvw2NPYsCQlN077n7mjyH2mZs779zyjwXmvxjWJpJTvFIURZ
L2rfYwaMp1VdNNFHY5/K9GIjMzSOGZIUGaiL1IslJyn4EgQ5Ygvfbu3ojMusL1QjPFhuKFTSdvxd
R0K4hXDEZM+hilM7PAxofy0B2gX5hHlvbwVXsA5roTsoeBC6aA8JY9dyVEXgKbCXoA9F8FnvsJuQ
oZ785HK7MoCkON2wTmoiaCxrlTKAFGwjiDRM4Pgn6G91eFDNfGcSRwPEbW0B/M/L+jmm2VbrwD1B
WK4Cwr7yex+Pa6SNs2S0tmC467j3yR7wqig5hMFGrofDULVnPW7cQPtShoxAw5Me3WP9moFdrAA9
qgNDKrgrjA79OeFdnNja8v/4k8PcK8f6ZZTfopwolxEXt+YsStQmS0kz96ZKz1t8telzMACZcN2G
w/dcGcTps+XRDh/sFLPiVVvbjtE+U2lFvzr276AQwvQBV3PRhz1zc1TteEicS2S+2u5FRQtjPoPo
8+iHg60pDA9ZpRB+ZKvBrvAnECjcbDJxUuRihd/pgPna/7VSyGdk78npVh04BZ3IDbuTwgVmHgOS
WHsez4prI0PUkpQXv7lMau/6Vbs2RyAAa4NWSUXCHF9EBw1Cg6Z2MJBLZRq9G/t4qKpIIljeDMba
xCDLg72feWvSm9KVrg9iVktr10JyofvuWDRAv7ulT0+R8dI7oc2s49euGSQi7jQ4IvPmWpa3EoFB
gGWZiHpbPhp1hCRdgJ6bG00etoS/AIvW+pOjnAM9KxiehXxvvEQq85HcQK35Yac+G1d97Tg21yp+
yfKuBHTqFJVFsCKVclFUlyH9iJjO2ayd6ocwtxECBTsm90oLF/74PrDIhnLfYS3pvyoU1hYgT0gw
evtSnY08CLZyMpsgClHivwz+lpomr8TAETHthgFCOnLomtOkop+VMEAPsnYmVQK0DHklDuTmdyt5
jt2vTa2Zy3hxzv6EZGWcKBuYpA4/meINJHEwgWBCxZ3GDdFAqidrWpNbiAy7Ir8LtAP9b9m9d+G/
tv4g7G+RMgLKOX2yjtDd+BlZW+ZSfYdnfaAXGA9TZq2wlYDrukpQDEpxlkmzA/tvbA2THqPRX3NO
r1Vtku7QjPz9OgI6OGDQDxT1aUw2DRxK7N2whXDusOuvoAMRK5V/hP0uSk+R9MOixenDfcBIWMOq
LJhXFmW6jFG54RLfD4wNJuhgke5sLYW5tPrTjznUPeIuLCC4KimbpnVxcgzHuEi4ywaLsjDBZEAE
hmz9Em0+UTsPPF/C/lfIF7DtUNXjnPU2L1GEhF01kTDdEZEpmj77xHhMmc/oyWeUhKsa17yG5dWG
CYSGG7sktuSEWr1lexJPqLrB/xT7HLUC7GaYz/bWj3i/1KOdn8I0WJGiuDEAhdcStQpRBAVXHM4C
AHF1tZUFGHh1Clb0X3r6BjEjnJ3CjJxU/SUC5ifzwp9ZkKDFE9arHiMPZMQqdVK33HZj5A7qP3Lm
qdlAMd573jlTjB6EXMYV0SocfwOFe4REkA5+vMAr48CcEAfKSy7VYKHG0TpLLPajCHbtfeD89gEO
fzV2rYj4arRviJmBu7fYUFM7OpkD0xJjNZn6SS0INamtQ0lWWCLNTlqkEaq/NfRDfvbZrU3c6cAB
GozXPvogFf9dN+xk9YDzbFEY77NsT+obj0hXO3tRgDNGgRGZM1SRwg5Z9DMLf+T0U0EL0K51sK5O
wbOCtyvod1YQerrxj2p1oF8QT1vC+GUjTyf5hs6Y1g9IEMYzqmDglybDGRg8GsvM+Z1VI43b9i+Q
EKAg3pCnVdruW8HwhxEvjzJPpu9w0s5ESvaPiElyeg6FOXmNxhMpxCwuIRv4N0HXNE0HWX8Lqoea
XszgX1tuM3r9wdjPuZq2/oOtbpXZ/SErWRcSMFCZ6PyQ82J0U/O70T8KNEF8HRmJvGOSshHtdGRa
CqVZozzN5i3QDmPwoyBtYQR4ECO7Q1tdl0SbdzpT1V1FAFqt9wQff2f4GxqZyMbmWGW+1/fK72gZ
6C4tps/lX6kVt3ZuF9NwXbBezzV4/al6MrQ/Cx+MFGA0YIGdMyhuFQRL3TILHWoEjjIYXfl4mcc8
Y3myyEe3qbbq/mQPbz5WYKvEU4rQNIO7meofbVa76vdIEVA3YLjyyOsbClsGLCbOlYK5MDO+AKhI
MMtc6gCGVC65JrbtrqW7JaisUCZXR+E1ZUerGl4zLFS2nnbVUUXtrNrVUa+pEJ0IoMMzpTKpLNf4
1Yih2FYRu120dYzH1fQqQXuUZ0KYBzlUDLNH4FMFOTNGFx7MCgchASlKS20y7qJy29rpmwSua24G
2+JH4tTkW8l9s9HHV1oicTRPDc9NYqIaeegi9ZRwmC8CcuGfSlnt+8A+U6LuA0k7VSl2TWZHitGS
4QULggAlXH2s5nSD09r8yPpoJfeomtloEx+HCOzfVCIi0SpXsQGtwSkvIZxmoMVINNzx1l9q3yYH
YXg4Gh67VR3lS7ya6AJAx1I1aDnsHPi+DcFiiEsZA8U6RFd2qETP5pKyqj08M0I2jwabn9yFmYVf
EN0yL6hz6+ZwnRzsbBwDfC6DtRwmh55NlFX46HsJikN3GIFBZ/Sl4f6Jl9pgz1AXVw3vhWatewQa
Bjhktks2uymfT08M/ZqNP49qRv5ARWp1bHBCK6LbypnjGrQZYRK8FBX0GnCm/+yiV9vndKbkGakL
K/PNYUfgACDS8x/fHi4NT3kyo4jVh2PeCAVcZOOyU8lUz2Pi0fm++Z9Ktmokw5C3FhCTF1X4Y0At
rLO/wPlLZsc1YxENwlpNPKfDmlhOhrdpYKuqEpoHSjDOX2bzOc8Bswm8t/Ij5OrmgHwzuTjm302J
GFCukhVk7rcQdWUqfaezYVG58WYvHbPGOzfuOxJt58LHZ4ANX94zJcJd5XdRDttM26mKdqJGlQyW
3ZzhmfZZj66iR1yQd3nONRtU1ouAJ+nJ9M4rrGOMvS9nGKZ9DcY95N8OkO4pZPPUOLSj5DXwVhpR
4o75c9IvoVmtbOQiA0xR1QQqRIXU32QDn/vJml6t1fPDBWudqX7SPauC03L0rKFZmV3+3+dfkVGR
pj1Tn1XIj+pvnI6vDzsGZK8mI5jlSqNrroNhZTGAg35LFkSGZH4ZMYAIVH9jp47r+9nKxsdrKHdO
8AKFwvROPBQb/2kjidK1kOKM4VfcH0SCdot7ZI7/LEGu2jiMdsxLFVYtFpeiwSMe9Xt7tkWi8Vjo
sFcryqDafm86aBND5kkZY0jzWElHamMfBefYXJSkcNs8dEvrK9CZfPWUuEDycZRqXMo1H5+jvZeG
BBNG3sjaJmMMGcqeg12Wv5YPjLMsrmUKvmT47Uwg5+hpHAh49HSz3RTj09IacfyWmzEfXRnbrZRl
X6L5Cv5bGQ6Lhsl2RJRvA+EJsNGdeNEclaf2wcCCdPgRnQGf0bw7TljgNH75PrX2EY3LliwGDl6x
UfkhB8ZIDCZTs9+iEdDFmliiW48SUzWwEit0v1nwkqKt1fvbUHpPkQ4gICqZ0HacrMqMXNAom9Rx
m02B52Qsub4UaAk9nyJKupU8aXc9yvaywaS6PyTptKsCGymuV8XGPxvhjhAAcjS/c5Yp09OF0Urn
nHGrVLGJDUE5K9rCCqdtXn9xWQ/ygnB5JBwSEinutSo/9w2QB9xtD1b7SjV6iXimHE4GWYJhaqx7
9dmgyajjU9kixpThpbEMKY38qoRgDputINXHkIne0SnflX+ih5mITFZuGecXKx+dmw4pq20OsM2W
tv7faAKWDqM6hkwQutnZJMExHl5Da/MGf0z+b6Z+xMNeHUnXUT4pGEjwJktYTtdF+eQS4k2mAJW+
0egTNtOgVHllvGOxwDXG85d/ZRR+efrXcaaV9klzLo4Nl8axXd4dr/LbRT9zNYimjLs//P3CL1wf
fZDVYorr/PfB+WlidvHlXzZ+5jnEDMSBqO+k5hSwu3SMLaToRUDFRFRU0HwSkf0xjTU4AhPfdLMf
mE7Mw4YRCCp81sRTJPbsHVaEIN8hejRZxs71YRcPK5Voh46Eyp+mq1lvUNF01K/RnKSXRNXBH2he
wULheJcuVVzbtG5nZCElct2A7GcOEhHVnqGgR7JtZTexPNARYEYlKMPylqALgyKFW/Og9r9+XqxK
BBr9wOmNGRC1fr6RRmytr8A+ib5faRR0SaatKZ5InViEbPM1vqfInr7AuqMd0/qnQqDHfps9U3as
9Q1eDD5a1LRwNYYVsOhlxrxLlmjdfGAdU36yGFT8t5WDbVY5u9joCWk9qKRlh3+5rW+GNj1JTnOR
hvacOdYyQa3YEDNo1N/gg12SwBNrOnco0ZQKbkVd7/UwWUNd2Y/JuJk5qw3WYCvLPNGiDFs2NM6B
FJz7lvU8ok2gjJJG3d03txIYDsmxU9fuIgIwRUaJJ/YywYZx+RtV4sMq1DtJBgKnLLKyPfFxrOcf
MYq64B7OCeOLRii0C+EaPY+kyksnQ6tEQxNtx56xUzxuggTFo3jLOcelk+jkFWQGzxEQfpgUBxgq
Q4TPEfaECiqY0ExEnW+s072OTqjzJOWBdADxRNz8GexPFStibVSyguehYNJS6OiNFE8tLwRLod+/
yjDL2U6FJbHUcwZMB7cFmTMPfni2FB5VbEnYM9oITW/z1ufWrZmBeApTTwVNqpqO10IfQYIoniFx
zxr+nZEWQNzsWMlvPmNLJPkW65guQIvDgmFWNycGDuwR8NqRn7ewOiC2O9WGq5XW4r0vHMoa9Cs9
OR/5eCZcl56oZxweY9rXst3sQYaL6KvONr7XXXxPo3qfxrI7KkzrKL+SagJWKJ3UYLonBJJMMmK1
6cSLxwuXhz1wAdaz9U/cQ0aj3ZhxGnm+KwZ7M0KR05E65Q5xBwhITG6lwoPvIrUnWLXTh6mdpjTx
1FRdxbFrTo+sTlYJs2tJOhY2KaP2SUe7yPxU8/96nAQ2FcQ0eizdEk4NGiOiT1tj7Ui73P/lhSUW
Y4FKrIbshtSrbIuD3n91yatuX4Z641j2a4PlI/pT+aWa1inKfiDRrUXF4R4+9PjpwOdymmQ5NyX2
OK3QS2lUiFaB9kWaG3GMMSFozFPU1dtZQWUyrYhDpCiWs5UQGLIi200FOKDsQR8+r3CXcTKgQGJe
EhNHxphRUykzQSKT/Vkaz5LWF377ssnqdSEd0l5Z8DP36q8uPyyDGDWRfCEvYGD3WxR/mOcxuXKj
lfuGKUCTHhsdMHgm/7aK8o2QIeewdgQY2OSSmMGqQq1hVDPOx941c6XP0yJPvXC1kiVntA4rfjeB
AsCs2PcOMYgOdz6wjAkqhZ33V41nvUa/Vy1TQ/82kFSnpnkqh+RStP5Nmvf8Nr5hI4sIi4i46VuI
JkSdEncqF0eF6lKEhUvK8kkLGOb2G7/8rycTLC2YZQq0iFyDui8Ig2G/Ex193f+LJMvTo4kB3Jg8
kgY1cZhuch2/o/GbdcnS4pqaerbwDMIsh1wDwlM7EsKzkYwJtOjZS5eKdTW1pxz1PVPWEYBDZjwg
YfnMrZT0MvrfCcxkiw1ZwOGBRGAqnzUXCAU3oGVmtXb4FcWu0ZxDKPYGk4CMqYY4GBbDOlSmqT64
JusTHEDM93zm6jk2M8UbJRM+DPl4Da4/OR8fhA2EbwNma7QD5i3AGmbE5DQNj4T1BEZ4tbR37PiP
Ms+5zNbD5tcps57MjOlI0xsZvhszPUX7FQCSVAwSUEyThAGVHQHe+NxiNFiq28SqI28KqRChWWuz
1Jzqjsd1Lab4o5bVL9oSZVGZxI+g0nb1Wr1iHp/nuax/6DvsMqRqRQfUMWA18m0YjafsWXwD0k31
6+BCwF9F0kWuxa0ptGM28OCVDddwWRyyeDzrAEBBAZDneNekd/J7peyjD/6hq+2goLebMmO1Hnu2
9KHZZx7eEew4WTSqva9laGAMoakszOBA3RNWWMnRk1ltjI5/pziPMrs6XcVvgFbY30nxqRucTcyb
pDq85OkhpSPAYkXWAa7+CQcNY0HQRsQ/Y0YE+5RAGu0can4gYPYPJoBc/9OyrzjcRP6nar8lkN4x
DLDuYsuEQwzstIA1Ew/vI3Cc+jKgMpFJFpuZgApGOdtHXWuxmrIcNoVQkTSZgRmKrtAnto75ZqrB
eeOHUnVCP/lAwQja06c/cW5jhUXvCOJ60TUnI7yQoFthfzeZSihA+2w31l+js+uy5iD3Cm/AtIxG
9ONwh5BAmQ5WhBo1JctnPJo2Y2cL5X7K4pzM2TC/AQy42bxxAZY9CCKeTh3gJ4cy3cj8BrTuYQxB
Ow9x5zd1LoAZbM3PdvNTIfMH1gnXir9QBJYpI91FIV0LOV4wNQf2KooKKsRp10Z9wVXQTD6r2n/M
q/LhSZE9oLXXkIqLbl6Or5t+lzHdsivp3eHKrn1O/B7/yOgODJr1huQf/zEvR4x08lKWGAHM7LFT
noGmbkFN3TCl6cFTG36Cifgc6txcIjIO71iH+ckXKMGkAWmnlrg1tjpb6+5+izCBTV8BODIkRsKx
AGLGq5B0hfweZOYnWwcVdxLzjqNof0bA0VMFY4MZHJofOFPAf+xVMta8cvo67cn2RF2jF3uB9Nf/
cswfRMLZe1NdK/VVtM+eAiJLOrdqUuDn9MQ+KMswWVkMnVsz5G3lxWovpUAlM2Fa+LOMEi6ns4wA
ZFvnIEPrhJVIwiQDGqLRYBQh+S6x94C7AH/FGL9cOwa1ojfSI1fjw4zfe4KrC5UYALQC6RmGsDdw
CUf8hsCFhsQj5F8Dd2PQPEpSL6Zdmd31EU0rk34xXoT+3hFLwgfbTpEnQRAm1oR0VLJ+CmlfCwJy
Q75vVrn5rPp/xfCoZTdlDoZ0ZmQR43S3qL1q+qOwDyICpRkiYaHAiPo7syIp+WvsAexYtzSB8Ir4
X8ibrBNzHHRrvfgYpHWmvBtIoOX3iml1iWmEQZrWX6Ou9zKowKmWXa3Q2Gis6Jxu58sb2BTB+KGl
BwMxlt2kG10V7JiTT/4M1bznAB/azMagGZiRMuDt4qcZ/dbc0w2rUb175gi1uoNeP0gnlFmqldUt
DdSFCV3crtf0jctL515+vH5xrdcEnSx+3lkEXvjS64u94npdXX9ZPy6SZbq4QtNYXWFfL0L+sXC3
bMr5o/v2neTL5bB0zxf8pSsvX3jT8vqxRPHwHNYHwoXW+sqLtvrFvsAp5T8ZABYu4OAt0dhuh6W5
eIdHt5h/msP6dhsXi+3A1+CLXqrV+/tHu/gdFhdPX3ydvnan5bg4XRfbaLG9XH8uF3Tyi8Vy9z+S
zmO3cSULw09EgLnIrXJOlmTZG8LtwJwzn36+urMZ4GIa3bZEVp3zx/n6sp6dstnyvt3+Hua7GT9G
MSNi4mv3txtnm+vb/G8n/1GHf8U9YqpcchvP+EvlP/zLzbpEgLwJ1/FaWcrfkF97u+Z/vg/LuTU/
ebPTVzTbPTQC+96jd4iQgZTUaEmw84CnqH8WwQePr7COjXON0qMv1KXCWRUiOBSD3JdyTjp3M+nO
Q7oU4glzHKh4igwOcMtOwqUV6fwxyvbw/iW2wovzqrKf3nYpdIIrKzVAN8jIaCpzqCtwHYeAVGrB
TYcZgJQJjHCE0RKw6s4j5S3KTiH6Jo0GOoPELFfjNw1eOIw5tgkXJSgEOi7JTrVQ4AnNuyj7faWB
FOg0WKrByDrM3ko225KlddKSB775fY46EnJ3RLCXqPquH8gX8P15Re2FS5h9UjlYwCjMMCs8YNRe
9ubwHTa7yFYXKpdCa30zQxIyhoGCq6E7DYTtqQVkSrv1KejqAiS5zVrPuTFprnIS9ZaAO2qDNA25
yCkq911x+4W6armCvIkhBcgUNXLfIaAgKmHSzlVza0YPWD1dsKsdPLxGpfZ01Xvy1w2fZfRZR5+U
5wWhOW+rl9PODmP0WbpfcfahomEs6kuDF5rwfXaftzKnPemqpRsrvI7am6O9BeJOfouufKvB08ke
Qn2EztPW3wP/g0WITzZyPsrycwBfaI+0vSX+h9C+8vaDAusKUt26emifa/83hu4xfyCQqaPUQrhi
Rt3frLz43roIfofgt+0vdrNVYNwNHRKn9klgYv/2Hkpw7ZrVhKA+nSw5QDLgEerkrImgraNtnzNF
/pcA6q4d4n8y7ZIxMIjpLSEyP8NomFJ+AFQyGku625BYi0f9NkxH4CUewa1bLsXn+Jh27apaou6+
3kmT069UDRuEkiaQGndNrJPsXrRoWT90UtmsdUvN6zBnTm3fOPVa9K/5CvnTQlsux2Axh4DB7EB0
6nK/t6s5qkbljVRVj+RIBCe7rnojgr0uf1xUdXrGCvzt5N/5Hd2SgWd+a2UYtdZRvPTjD3P4CYLf
LkJTTMjBLoh+qDYiCjuJbjlG/urmBpx6v3r3V8Tf/CzKcKW2zoVKjj68/2w6APVz61wc0q9ui/ot
ZJ7gJ3LJGLl1h/wr/Qohvs/wLN5a3bWs+1v4523zC8b1bm2dB+gbORYPbSt+APwZ4cHr91fxA6zZ
MBxtUWkjwkbtRDMscz782rvNzetVx+xk/ZHnYO+9L14AL6X0bYaXBfD82B1ZP5Av980cl/30y3/h
RupkQyLD9Ky+dGsdlUH6llDxsaVXM1va9Equgt9R+6ej+Qp/ks/R2aX9BQibpCzsJD+q/SnIx0Z4
Ms0y52yk53g6MgQiHhTeDepQZq85H13+lU8L/60rvxBRwtQHZIdZC73c4Xfp1twvU/VkUuuR3PXn
pDx5+mJIqZj/SJXdyCBFGAryRaQRwSsyr0X6rtrfTfWt2999eW/5ZZn0/K84IGYQ1RIT9zJ+V7p9
235xC8MDWGvFuKk7jbMCRdFvqH810WJwGTSBlebUHQ76P0jfCiKjJijjmbkP235NWNutFxD0UN97
6w5xE9bgIgBW5MstkR1A7CjNDnwowvaTSzVh182V4Kstv9W/tjwV1AJG735+gqjWqhcTrX9uKGXZ
JO2RcE8beuA8SgD4llWvRGyrB47fVV7Ps/XwoExrwYvBse5TfvmnfiKoAMGeoaeoFtq2hmXE7j4r
XjmiPIpJm7nOYobjU6WvZx6e/C/tW6Cv50L3aOvZo9qd3A07+GQtU1ivRoIcP0snXZVoYU6ExDqb
lH1sywMRE2FWE0Jy0JhVCStpNoxc+c/0ZIOy/nKaOfO19lWrp6aehTWFo2RREK61IE/kh40t/hH5
nqjjYmvR7VM2CNfFrha7ady1YteZ75auriABygw7XoUNhVM2tl4NZ65CFmDJMqKjXNgbqP4C5aAq
R2LVGWb/VaZ+6gX62PQxBRzXHPs2aaQtUomCoS1Hv2ATa1H17IFFq5yUXWAS39+lM0QDd3ewwRKO
fnuKHUZ/AjXYThgK6grI8ysx+1WBzC4JQRXvKtBrQa2DgsGjiGFi2n6Bc+PcND5xFemyJPkRfgot
rJooW/IQEoSMwbRukFF0RbNRR2LP/QiSbycwT+juo5PZkOgqSaLtMpjcgf+fIEjIaRLHGIp/bMqy
AgxZujsQ054R1ustQjo1+4lI3XHhGg+l/S2H+yRcmnJGxLf+jAvwW4B/iHhTjFByHZm52PHTHiK6
uDdqeW/68reoovV3rHxhLd7U4kwYSM2unigXLMAWlpzROxrIxe3+opifTHwZGX4mI64oAcfw5hlg
61ZG+tm7iDhW3N0Q3Tsq6Ss89lY/gVPS4BoTXMbyUKgXyEkjZDUs97lFpF2O/XjQ8jdcXP8QWQ4l
YRKYi8wWKT+RxZi5UoBAo9yRn7IQFcFl4N1Q2YifFg1sSKQitsLLr0NFaf0ssHEUUE8E8K65EImF
o2FqYVX3DpZFiNoHQPGqITxZ78xdRRtyGdcXw/feyKwNQjIR0hiyESqhCHgzkFSO+UZxvy14fcwQ
Bd4RJaO6Nib8VruI/NU5E+IBdsgo3w7pvcVFQRTvq3x0ZnPSi3hlFhTVRL4skUc0T2w4CSdEHmNc
Db4K7ST4XR2gBOGtKwIsfLxqjbfOvG6bBM5mQEU9VVCHWO3Nn9x9g4dAUBg2h4HSSGp55h6Hh0e1
nGWaayPqoeCWfMhQSLZ/A6jB1zDDHdB8JgsxrsS9FBl5JatxZDJ7QM0T9WATTlGCUeOZYSjkegRM
e+igT5KHZT0x1ZTmAcT/T8HoHpp/aUyiPuNSaiNQuSOxZnmaaVhhEXoMHrkJ3zkHqYlCMKS20gF2
qsHEOsEZTYUukgU0Vs+Soke3bg8jJYrR+JP0sHCxVh8IHM1N+xm0pM719Ai16WmUvaadsspzBMX0
oQXFxs0jjOLtxePCA3PStlNOl2sqDXzeZ+Ogc0Jb5kd/SmcQaQqO73jYJ3ug6VfGVBxxKlU5T/uw
Q3ZOEkLDASPeMmIDdHgCFRYudW/pFK0UBl09vRXDsAR3QiOSAFvw19jQwhzOCIPTTQFeGjT+ykCB
kdW42FsDJbu9L+wZNoIF3hbwDq/1lgqvbU6TxvBvaL5DAhDH6JDDv9hk9AvqmLqlFHKI8VPYKZU2
7tzxyWR5WWhdIjkSYhbIux8KTIE//pn2ImLL1f0a4dWnLcGOKl2MJKYTSuAdfTIgNcpXz1HxFUrF
AOIS1VklVoG4jvcxuzsjgVw6Av1prf+ULr0hT1keb/krEaOy7n8rTZ8PrRTWw1u7O4Rz6LXXEWYC
geSUiPes33T5xdZaCXgsRp/uugHhQm3OSrquBD6pWjsovMF5cijMz7TBqjG+YvGvcEaUkpvAJ8Zp
1CkNprZOfxHnudBgCAiLWI/waE2ukuzrLwf+rbKPHm7dnKLiUidfDoEqCSVsTcrrX880rdvW1MX5
aD+b+BZyolis9PAxbYrhD1ApViigBTqqk2ouODRiE40sTun4OeUs4Vm/Hia5FQKI/4p434RPBE4Z
piR9JHcDkDFodxnyTr1+Kd13Z+wMjL0aRAjoJcJ3hy6Yi4ekQkXz3lq7oCKqNrzj9dl2zb03uUps
lJdCKnDxdSdojN4GorDR5y5ryCbAJNt4j1SSAkgCCSfSx4GE+Nj1R4XTtg2OrvlWS3hrk050AlFR
4z4L4YLtEG2nvdDOH11axoH6DZI9GvejN/ZUnQ0i2yGf2VqC93FkBgUhwsizN4R9cUl/E+44V/WQ
jG2cYjX6aIucIvy/abeqEK52VHuNzTlEL287LbcgubzNQkXwUqsP5qXoMAbXxv7rpysi1qXsnWGk
TVwZtrtVg4JXVOH9J3KcMFb6b02KnkGs3XWcKOtEHMkqQeF+rkCSZmmPAsAykYmcHTbJWuHE6PWN
cMCFBVxtpv8oOc9wny6EhTwdoMfK0V6gLazoTcsKknzw4o7do5ftI4V987JLlweHVKAsLdu5cKnD
SV2sh/UsQ7ExMtpofvgUAmGyuw6gdWsy8irKYa2Mm6dVcIAWII2Dt24Ld133X2g8Z4giqnbeVOoj
C+EbGjZ2u1zqrscoJS/sdumgn655lD1smtJaoPkWOnkQxJ3UmHskXnnRKrOsRWm9aS7vIJzJ5BUr
BwHDiJ3ZjihDSrNt07/yod5XCPqmYmMZHvIZOB8bpEkQbRbkO3nEF7SCUgJWQXJgGHLNk9Ih+9+6
+s4Mb0Z98LLDBPHi3CjIRJl1UHCtzgTft55uERB2LVK08+gfunRnDuguiCvJv4hpXgqggAaNWYg6
WooVuHYIdKG/HNEuUvvehRjQw6XdWgcLS42sWjGcjrsyWRepvieJ6ToaCs0hc4fJVq9eito82rh6
DJQOMMTMohyjkswXzJhB9UfbFMuQVozYod86esOgL3t5SSgxdxpy+XRgAOftHbSjYRmn3oCA0D/a
0DrWuBHRZi6yYyWfaqIi+ys+AyzvyKTctd1Vj8jJryrslBecatAOSi293mUzlIzQtx2ibnJXIVZM
N/mAooj5Yai7rFW6AYae0abZkIEE3lZscPCCb3NTpfKGIMAOcXrbllsHYMRQqV1pAIndRZXZ5w4F
QM18bFFeYiFhx8dOjy4iVWWmkilk8iwLFmqqhlxusSj9ycL0pPoZBTTgwk1UrmRS9WQgj1MpRG+/
kbQs6uARectazbaxfLTRHeupvrKCl0/aB4ocgxlJwsxd2M3KcJVmr9x+MCQEuCZsbErbVlWw8511
qJXO0fYNfPVoI/YcCZAilCwi8+UwQutTTYWPiHG44arGt1d1/+igVUJzU8N5hLx4frN1UK7mMQrU
vGOvwj8OWh8mqFjSi40FRx6thltgfD0mhPRalMon08O1djXjCAB4R1ZFVR9Ar21V3dP+y2fahg/O
Z1pqXrHFV+CvlVC/qaYcEcdVY77kIY72bpjIN5t2UAnyvR3I341U9yptDyrqvJDjzmrrvddGl0lo
f3Li9mKHUAzQ7F1IMQrlvhAKAKBpq8x71ByRruCqeGpY6iiz8LNbztBrloBPcySw5HVD/AegMcXJ
IRrDQBXSxHscrmxf0JbZhZCRhUtim9jTm9z3T6A2yho4qn81dCmaeNMxVfs8cLJ+GZH2zE9vhvOp
mZ8Wj29HONcoA8VqtJvRXbbVer2Jz3mYswcl9VnqoDR0PRlciMY7Iyw48FNGrp31wZ3ke9eBCb3V
Gf1tot3Qf+MjwxnpTMW6pA+1aEjIV2aWg5O4PrnJPaImHEZ+4XT0eFvngSKd/1QxIZpFB3TN3KFk
IViAOVEg8Y3JlRTLLJFPtZx6kiGkF+gJeM7uQobcXSkPcYYbWwkWmWcd44Q+X3IkHabbGJGmE6jL
qjFIb/pKNESNb76/97sTcptwhM6mez13du7IitXelPitb4k7BNLL91pf75hmJu2T2zPiKFJK/x8a
+5SxzRghIv1v33v69vskEJAnCDNlKHm4SJMnOH9F8zR0AvF5crCK6yvQNImGbxoZG5O/Uk0Fsp1M
K4qvHO5lZdklKN+1eFVHmJXIDq97mTfi8ETRL3atUTpExj9+zl0b/DEA2t3AeE6UErRlP+LSDBuO
B/B2xd2RlEDkHS9E9Rnb1a/VRb+9N60F2FLXADdSGSLuuoWPLXwZlKpLUidv0I9zbrkadUdurO/K
QD0HnQbwxDQM6ZkI5ZP0f1liFqsyhQNlHZJf7BY2mZx1Q/zIuTMLpHXMO4lYaY13MPgUxjJ7hnG1
Q8tGo/As7caTIJ4hw0XcY/KyBMrc8pBKFXvALE1EXEbglbFFp4A4/pzE98jaRzHrvJIsbYNqxiz7
R3fhsjFbbnxEaznXkzjndA0qDzX456M2wQXIkKrZw15qLHNy2AISCkgqYY0CS+Mu2ctW0oxlwQEW
GPuTtFzENbCvEc4NoGk0YsiUEdsuqGYtFRYdTLTKJ2ybmEiWOXFp1ZTyCCea07c44UE2ZrIvkyp6
EqiyR4lnLrV/kw7rC5Z9v2e4kj2BzVdl6zuLLTC09W1EYFAB88T5FKQITvGPRCnBpaV5EJ21RPyJ
eqhYqJ69NzRSNcZHzt6q8EKzCX2gaVmmMmKGmDbWKZOhtUL5GwdMwqzvTXNIhk/9G72+WVzT8Iv4
r/I8pN8CnRc3c5nevLbHd7RQ2C0puu8I9Sg7NGL5a4DV6iGP/fKd1R1hwSHIvoV6zHibhXoV9Xc4
/hXDsqNNwrYydB3Yo+151C2HalPqX9CPfvNlo6WpY1yyEyS7v4y6ZI3PJWv9NcLkwiJZoY/nOgJj
wVEa4W0txwYLM0IA+/WfcBdWuE/7vxpAsDW2Qftqoz834AUh7PfFN5zUG9Bd3kjQMqgjKiRDqLgI
cF6ny/qAolMPvHcjiOjDPbJiCKI+NCu/lTTIGBOlTyiBalosApe5YJPJEAw813oOIGl/msGdKI5i
utAqgAkWIFPDHMcLR2OVq0BeTPOChczXxu8QHAKafl71FR8J0ws9CzG0torsCcVG3HxJb0qN+FrO
gUjJJeUeZzgPgQe6qwqpUjj0iQOe60rCDJasyxrZTZ8c0r2TsUl7GvCZ534UGjf+LkP7azMMVCkX
c4cvSpnWahwvLJRX2Y/Mkkjrb9VTZwGnsnrBAk1wC5cxcUueDkSNeMcP5wWJ/zILjjrHde+JuT3d
SvHmT9NHIIa9z1uQRpucBBmLkaY/ClUgmmyY9xSHnu2RlCRe4KEFOLXF+9RvQHFkicicYF+4jfeY
6MNIYDihWuqdCN59qgTPXsUJ61jE1CXpRu1ZVA1TZ5DKVyUBM3WF0pAoZRRwCla3mNA8K8n3oqRa
oQxQwIa3IHuq3oNVOfY+RX5JfffgqD8mKEg87RuLqoa4vgNHzA1EmylhcwGp+m5P4gs0PY5KaWTW
VH9XgrINcmWecFAhJ/caVqWoRpOP1pBgUsaUlGB5ULZKvCij9cMHG3hBrplW/mZGR2mOR7oLUasI
2IN+39spyYsbWlLpQL+k5GXgcMw5bkUzF0wmCAnXUc1Qnw7QMtW/wrTXqg9vHVYfEWk5KuN9UTJK
jft+eicmZ+kzBcKZhT5NYjBNsWz9RWIgyxGtXUmuHmfBguCNiO+JGocmI+amRMNovGo2U6XEutND
SwanTKx40OatQraQe5loqh0vjsw66UgSyrkvOZsRx0waLRyEZgwe/HQMHpYXp8Rw9lOh3/pwKrDk
oPyhK0tR4muluWdF8j7B9J7JEtGcP1Qj+W5V5+Y3r8wfz95orpQ2maO9Xky5te8J53PafqvVgo9q
2yaQODYB4Ak8OAaj3gBEaI8TWK/m4aEODZYOFMqfgUDDhFajsZxd307XgHrjOtxFSbr2c9heMvsu
CcxjpxifUIS0haA7k5+Nzk2Sd6DL4Sllp8jRlOU2ta+uwNPlb5MRKQEWisBcUIx1SghTnTX1X9r0
C1xva1oqtrHxFuMvpQjKZJdS5ecVrf0RAXj6Apq15KHNOF2BHdRdRgYU3GcYr61UrB0mqlyHF81m
Wu3znYNZP4eEDmtq030CW8MhXhUe1QNJurccsloNbKJmjVpKRwsdgKNoHxUd07TFDsPBr16adsyU
N5O3O3P6pVL1BwXb8gjAJxPLSuSkul7uY+3XZkUtBZNrdhogDX1OCRPzR0NtSquXJ2skdLd8Ts2/
sbsXlFemv/zawUQe9XyKr2bwB5iMrdyknYIe26K9qEiV++FE1BatehAUhiA4NCKKF6OuwofWG0sT
wM1T+BhC7ksSYLtJMEWquKlpgKdeUE/9i6m9kY2IfkL3mQkZiBI8M1Q6XiuIua57UY2rE7ZS2WfJ
r+pxxlT37nIjZ+rTwZ+mcHZRSpkYqG+IXQiyiwr+KLon43lMrY2afQq+G916WJxSdcgzLDuQMDQU
84CDyPDeK+Utg1kDWZdrEM6Y0/AMXPOnJP22z0nV9KNkbdDxgTCkFtYmwnNZal+Ii0TtMLIlb4EH
G0Vae7pDa1jNt9i4WSgbonib7145VkW/1mBQ4LZPivo2kT5TFeCYGUZu3dy44bYyRmS4D8VTt0Ts
nVOPQShGVwEfaQEuwW72DElW9NfnCjWZFUeeQyVsuSORf80T6IBlBq62jYmWcrrk6sEnZPJb4SDq
ICs7Ou1tCrKNk2LS202k5Ciwl2EKi6gPAy9WmWUkpFzXn0yQhwbjRjiZ+4AMVRVTdRcNcFv9cXyq
IqVuK5GfKH/CW8mrxk0JXmeH8ZylGEnWwdBWB8quxU1mYzVW0az4fDcEaoGCbqvoM2iJZWV8hQZY
WjGxCBJq4XuZINJif8PC09FX2/wx/MNBmAtLY7b2xKvvCZODYewrB5eMWCAQWESqAi3yXoUj2ydK
hhF3IOxTT5hRxckcT9m+KMdz3I1vehlsIBNWbjZcMw6HpEYSv0mB1QPnHDjXzlcXUPwN4zbefPxs
Ylch3J7Z5TMl9pyYAUyzxaJU3JM7VbgfQq4HZ4/Uh4IxClo8gqCKYa9oCnxds3SMj7BXfumCp5as
vqeoRVub0BM06oJjJ+4fRr+f3Gqeebj1if7xFEHABqGNvIyDKzhUqAvl3CYfUeHApqaMvCf12Wre
ojNVQpMYDQHraqUmNjiYlehLMV/L7m9Xz9nQsMzlf6IfVj12YmzqdXVw30brIfdxQ3/aTj9rEXj1
joFE+ZUAtjvp0zF4GxgWxpptDyKNHcymSixQszPcDmsBSuSFlNwjBOjB0ZFttCeGyQLLm0NLpXS5
hVDN1QCa5PPNY1j1k/cMaKzYejB1UUhgOOM4dXxbHbxLeh/c3pnFzZaqr1ajdvZeWcMmkpPnqUOG
WZRH0VzJX286kmnmobO0/U2L7ttGQsUKbkdPExl2zNdJmYKMoEyYzECw6dMiepbnRh9XXrBNSLEq
/prxF90xlcgJI4flFmsLNVZY/kXqr1TlEi+4LPQABWK07HqbG5UPYjiBR09qvegcfaUm5mrw78io
F27T7kqhzkNAQjuqwAz7k4nEnq27/TL7h7nrfYeCZe+OJXnmcyXYrObjsMUeoaBck6BPmnBBY8NK
uRWK2t2yEtEZAI4MnyV9PCnnnlS3hcbN4rQeCSbiv3Q2DVoKV747rcqCsAqlXBsMvbpCaGi+7IZo
lwkFSKiRWayXjEg499kVEwhUsgZpLhgguYrwATfBdYSEVknKo/pTy5vLUK2S/Ie443nM/sD1fCMr
koQD61ABQhQ5JsD0ogCThwygoHIrg7yn1jtqKvIU0qcQHXgFRnmb9ovuPmDF4e7cEAmyTUHGInNc
mxjkUuM7dwm7DdeZfRzTj8YgaZWdT63HJd/jrATfa/5Nysuow4tqkdQP6IHPrq7814SEIfSrRb/u
SeOIup3pH0WiIsWt1ioWkZg+pDhG1awejZIY2toDPStgRCr1n0nBIzTQtbTyL55KLBJ5i3bGeZFC
mxJfEg5sqWp5HOkcQ90NGpjdrFS5JBUtunzFTC/058qIklVLGDMKsmMwSnc5iy2xSrp2rnsSYk0E
ngBSjJcZyDWhiXtpywY2XxiMQjlRNKG/GjSELwrV8jqZHdHOHS4FEgx2JKSEyCSRZwX1f2mVVWdc
CyNalWG/wnCDjA0xbYL9mt45FbmPdgomDXjsY/yVHITRIqiHNgz7pZH6Ry2ubz027MkkaqUPgGSx
XM6USL2FdcjDN21CNh8naxY9QZQl/txs7dakU5sAgNbvAEkFC4fNaoGkcO5DGwsURfATCncB4CPa
zpw9wo7/cHGuHLSdGt5zHwWMyYdpWjIzudkaGb9Pot1L3OMxKp6+DI86DFBNmHYxopFy/kkJOj2o
Bkue6N2TKd5RSEskHRsP8U4rHhYVp5XNfdDVHVj7K85+ElTZyLiWPbKmH49KBCk0e5kJ1RomXBWM
lAEmW4NO9MVFJitYXB8j2i8lVY/Uki6S2Nv1xc8Y+AcfjVBvR4T9/7nGNUJsAv2Pdv1mMc8oFH1z
TzblDdJ5LkOYsqqfS3I5V4x5GWMJJMqKYjXPJVm1WoElTjYu1eaWtfQvDdz43POazRkFMSbRWy3S
VhMfctc+JZAriK2Ws42nLaz1ZI+bCLNLRS6ESTxRTu5YRP6VJ2UK0KXtDbRWJbKHvAD8FLQ8kwJX
+XNsrdiFJ7IIi0POFl9RSUKNRtk/SbICSqu9a8A1gVVcEAYKKGDQReCFj3ZAcKPbOxCgREdmli/U
ENCErMAap3ltn63IpqcVt7v6FvbT1oVrqkCciSufRHhuxzfb+A1Q4VjEeFRes9J2rpJ8UlIx73JU
ISCm+c+AAjmnD8iLFKZiRlKFXZxqFnU05h2jaPBMZERGSv0lw/3oLQHaBixMKCwy+6PqxqWm/JLi
sjDVEfSES1d5q6ZonWNEc4nyjt9ZmHKlgbnZ8rAgAY3aZ0vfyBo7eBgA5a7xAkFnko0RYeeiHzdo
yPxs81VLibLaAfmw4yfP1kTUzkNZF7eCnUBGI3kjrYj0m7WsuAEaQwZNtFwsHg0y1lMB5iQBvVRP
SR2gS5f1qsiuDfd7y4CJEV14AOgS++E7bU9cAmPeLFDGywQRKW/qBBMMLxReM0c6AtRvrnB+AMKr
8B32MlMh5mdK4DYpNedaxbvp98gfbJtsz/gIueIVhzoPoY26dYA3kRwz5Vq0APjFUnq5qTiaaQyV
TbeLGTvw6uceJBboJQ0EfPnWuuLs98Nio2hrjDcLNnMkMQXTSDmjCNv1ihlIIgP3QPAWwUnY9jQ8
rX7ElTuG8xYNqJOf8QgCH5iI97wpWJkDAq3VBH7Zq0yjJJ0kupRMvSu2uXCGbE1oCu8/f8P06esH
JkVEU+oxabm6QdmYdGEm/00lqb8mZVdI3LPpkJPx7LCe1/6fmvKGV7eu/VORGOS6sgsZNgcWda3g
CHT0nYKxIY72ZBdPyDdzlKbS2Be5n5q/p+t8pbCUlrQtIvdh8pLu5BBpsZaydqQHGdXh6QIgXg5E
2RJsAKsH+T5s9wvTBWNT/7yov30Qmju3AHgUgXYcIWAtMJygRfTsABJ1oAb2EEAZGeRWICaL+S4d
fpo6/8zHd/ltGsmJFX8u0xBqrd0MhrEF+4D5LCFYbIueB445mAs1eWLF6klJcOrvhgYT0jYcoqu5
GuhzoCTy4nLxl+q7F5EmzzU/uUt5lUAF6OknsF3Gb8Mvt5AbYuMVc03H8u2WqCnyeimyH8P/UDk6
+IRrkjzNq+WuSDz1bSxXPnr0oFsjIYpdMALEVaH76Wa/Nc+trkl+zd3UrJacBLy4PoEUPBVQRvz1
wPFYsBv1W5C97N90dme4d4evSR5uFoNFa/wqPAq44MhG1NbdZBCPOQfb3SZUMfJqsSFBCQ4c9xkv
m6lq89p2liqE5UglGVKANgXtdglEGf6Eu5TDCmFds4FIYJ81saQjw23WRjBcNOtK7idvL+jDFBwG
yB5IhFVvfjfIQuHfUrR4rntSDGXNo+Lz0ZrgkjUGQjn3OE2wJG3+nViw+QBVrHjFua7jt6LUeTg/
DCYTjUi3XCZBIRKuI+PSOeNR4uBqCLY0jk8ADlxyaDI0fVFmwR4trGYAsxNF7gOuEbNz6DAfDBwA
4D6e/WZQoWVhPCzJ6VSseh+Slas7zGciT7fxuMpSXmdI8Zmq5+dUVx+l3iHAEVwi+Xroxw8/oQBV
QvmlRm08oZABc9SILqtsVEI9WHpUXnzDTxe9l52UFPmnOa66elG7L82J1zbu8xh5Tm/iki0AZMi7
Re+cIxiSWkxCZnm9S/PqhvSuOaCiIStnfFUZx5E+rRFRJ6QZ6NeqZ/u2ya918SxUKfZKhjmNmWzq
6HajiiLUeO8Y4PAc43xKEplpggSAwQV2U2KTHGiVg9RHg0ItdqPt7QZV27Y19dNZgXCt2tIOzvqu
gzlSJBwn6U7kyCMpTm1kt00HXdVeuwBft4DAa9L/h32EhH3wamRwF4oXnaP+VRGDNmqfQ6dvnM5Z
KYV7rzHTKe849kna4dxx+JuHjaU8WgfeSs3e6TS3GdgL6zGgu0xp/GJZPtcEzLVrjTDB1mtBMH5l
QBWHJ4D41KQru6fPqwc9McvmYBXhg2TEytC/dA21bMqoRCIjrHKMdQKmWvwLiO2vBb0wzBgVgRA1
45KIjmSYna0OsjnK8MN5H3nTzsrybxwWteAjAF82e38HIHr3+molo3kocCfOyGI4USTArvPq0f92
CMV7BL7N4zqo5aIMzfV/AQdKcwx8LFUGdtXfnq9DLcftBMXpqNXL7G7o4ofYm1u4niLyeetDSyuw
rsO5Zu1JIWCvBFEe071esUsdCqVYlYTNlP25Y/TAn/dquRhslNgORQQZ7h5oyo1dEQRnOQdXz/6r
kJPoAotA1oE9Rh9Tx8qovIc2HyCrobQywv/VpUZH8LeIbgHJCz1B3P5xVN5lQkWJ6lCm5nQCgSaC
JXsR8Gy3AqEQVTJkjxB2UkNONinZPCwg0N118WfAoLv/DGZJjbW2ql4R26/fBmSgTWQdknfoePPI
fCq+Aozmz4/WEOEv5SVRDOLkcFYp7yMt7nZwLBx80ZRQZcziQQF8hx+Lfgo0maAlA5Mzp/Z/ihCC
vScVBWyMXncVBvQpYo0NcIz0B836FKjrB/2BpoOoXf7KDs6KuF8By1KF1qOHoJ4GQ/5y4NbarjZb
+MARRF2eNgSbtegAlL3lfdu+fVUHZa0CIMcvXcqr+bNJWqFJ0taV8mXAX8cORW8BrG+LASx7eeq7
aTKjkqhXONYSt2SCqiJKAZhgbExe4KwOVoHqfSiqWFeqSY8evbxs0vyoZERD2JkbM633Rl3LBT08
Rw2N421ycnkpiDAl7fIzROnQoyaJg1dbM1cVpyp2lybxlxPxdia3wIjkptX/lHhT2rew57PC1yFj
z1SNK2QiD79FOlySHBX0HbVU2qZsht+S/dLvjQ1kbQOiwyA6GJBfIAVQu4wCc819D+JpmbFGh6gc
ut5bZe+FgporuyDywhyJICe1iUmwqrufcLVaRpzMyTydAK3JyoOHrbVmOSb1vyZ1zwNYd5yaN8RZ
5TK0KWy2+JF7GXFVOUSyNcc2zE6paZxzCIla1RYFP3uEmSyOOio3LlrrHXSpALaJXHI69hGVVPVB
EDfxzya4u2kITYmUTYi9rUNGY2M4+R9H59XbOrJm0V9EgDm8WjlblmXLfiFsH5uxGIqZv75XNTDA
zPS9OK0jkVVf2Hvt2jLXQ/LpywYnxEp4Gmx+vhiNlBqWQpheV1WCOKvoTXIMkYzr8gXoMuMvvte4
OTfVq/pW8o5gCI3dUKS7ezgcIMYwP7mC+9HZlawgCALbebr+jGHla7Q6unl76wbBviCK3C/LddKT
1BeH35pVr5BbDOhPAsOBGcFYLayvqkQJSJNy63CToU5Sq47/f0QxnMeeMMqoOuiRs9kY2fSRhqiE
i2evNbbaLFZWYb02tJlayEoAXEGLqMMlNQAh6VV4d6jv7Nz+5hBZe8kmnkmU7z4nRv2htw8v0Ml7
cc5DHJ3MEEtlUe6FTnutRwyH41WLXcJoR9Rlw11r2LJk54K9rElNxP6XflBQ594LuKhF5MKlV435
vsl23qPSuGAhsuj5S4HrORAPSIOQv2aJddqaqa8epYXXlj9p5sKuQTCK1trIATggZIdRY0TlQYP4
dCQyRIuqKWAt0jjbJto7yBw8rpDsraO/pTchL4w8gRTgUN7HFPnG0uon9RgjFJGK+hBBxHquWDYP
dMsQ27HjFutZG5BzI2JzwOLAsA6thatT9073Cq9QbRAW1LGpZobt8O1wBWZRuBDZPbTwZKreGp2w
bgO3ZGckp/ClFXA5KchMhoN1kcLohJzUDCzJYGGN2ddELeUG/gpLXgxFXHN9ehvCKlFiRDx22kD7
Rj+cYfVCuomCNAZRUkHSiVHuaDyslnGKGkzT4a+MAAkVmBRPng0GELOB4+F0HnMwI1H/10u1FboX
KtiqmGnf05Va/KhhCuFmjI5/VABaBtEgpOAmXEE4h7y6GqZFyejB1oLoc22hQaU+eRAjE4JcW+zo
M9Z9Pp9a2BA0U7sR4lvJLzPnBhiVccuonu9y7dDh2M7FDtEmUug6BAz43CXHvtf2TlZ+WEH5jMxz
oRSXdtS+Rtmzo2iNoDqSZNOAYytjBPTO2RrfzKaBhXgbgrsnmdFfjZdmGRivSv1f+dgacKuxqFu2
yOh1Eo0K7LMtt5DnHxqvQwiATgtTd6EgNMJY5z22+xahuh+eKMJMIb/1wqCEsIl4RNJtlXhJhLmC
K/ZVYvj2Kus1l/RFFKl50C+yQaOhg2QeUOWCdrSvDSl4E2lrKIgauS0lq9q5287y3MIXtAvSMbdG
nqHJlwf0dmRlfJi0nWn41shLohKDHWOJiT4EolHk5kFljDnoUDX30Gct3ZzYCZxpFui1VMfDS4og
tuN2NPjHJDsl/Nrxc+RChBb5X8S0ok1wPg1f7vSu4G5evas5WObGX3oBt2ukbWN+UON/s0h6ElUA
vQLNfhDvS8TFbtqt0jE+FcUZrP3ey9TRzREv+0R9nOeCYAUCa8/6VOy7gfeWMQ/vETFE3qp1PKB8
mPgCgttSCyolTX7OcnIagBzb9ECm/+r0GTyajhnKeIkqydoIIC4yOzu85rO5ZSdghVuTstQDjDDo
3UdZpOvoZnjmusH84WVvmYKVu+zbrfyS6kTumFvWnZTBrF48dt9SWv8CJjVAL/30tW6irc1SeLbn
qx1E0IPKTQ8SphAftmscwgHlM5w6oIzUBMyHtKXFDiWOOyYk6I/EX9GXl1SI7yZH48zjmuXNSyG8
rakId+RJ9uYOL+QatBQLbre8VhnwUK89Ec23xA9jJSRvTmwHH3aDrMAC6NQZ9r1qLRAZDwRzsHdw
yOnLLhGLdz0x10GCtqvR/EfH6rma/VevRr7yHMMVctNfBf41XDLKmqL89TrE/kEnL0ZFVgqyjER3
XhSpjIwZemgmVdpaxh/tMCImjgnwuE/me013w8fx0ldPQ+/ZPjr3u0KExYgaJEaMHtyB7P0PuhGu
4afpQ81gUg2xRv2I1MWbYnqI4O7wNsPnE4bLWtViBVzS+LCbi/4l5hsS2CJrDsEnBEmkIfUhIZhA
xw9kusj1ybqT/W9l0fX6yWuc3vz5ETL9N8DFD+MOiNwTS1YkRg3ZYQYC6BlZCn92UTCQRLcWoWMv
jGsQEXaQH+mEyaZddlb4ZtNJ/b/JSVgaERAX4xTTiJzETJpq/PY1koNS7tADA/6BqOK8NwZSbQow
iP/kfbznydaGdWtzKgbI/2EIc+6rX+/IydLIN11RRkE2DxTJeoyIQjZvMsfxws6uvPXs2kLV0u9D
mvCZXWE1boGRadWnjP5CaKBtm73m/E0dnWmBLraBC9kic46Rdo+8z4FkCJxNSwM2E9sBNv/WzXWR
zP2oP5nPJMn3SuKHPm398Q0kC1iKs6X//0Y4uDEwScixOQ6de7Vhx6AOJ1IO13nsk1wJoyNFu5QZ
GD4f/GJPPVR00h3uSSvfI+aOT0JnooiAKQ2ZZyTFMauvJWouz+eeo7qRv6haHJ8vgBTLmad9MspX
0hquzjiiitArUho7ZvaEenrJwyHMl+mlRRCJ4/MkYMocvO9EsK2RE2vajHoCfOiUfM9s2Fqho5WF
KE+ydUCT69D74hYq8zXTe8elDh5/cyR7wj+G5qcPbYvdikiPfU1qE0hF68PM9/SqPnnShb8YIGbc
dI6gKn8JaAwjsVY1o11vG1CwmFATOexqHGtlB5wWn/Ik9nXwxqFi9Xd9fBgDQVEuHLpmFZhsf43f
iOuwAcDDmtFColr6M+svZKG0d3HLcLFcp6PceOhqfWZbgnFr6FcbY7R2RpiAgsZbS1Ho+O86cQ/S
JK0jWv5EhsNQgqovYN3BDF5EGbGR8joRDuR09r+Bz2z+TLZ1gAPMPOsp/uqJ3Ut5Gse3pn00xadZ
+Juk/ooQSs1NjiDB/VdEDOvcbLhC/VxYeX8RcXma2xiw1aXLoleZIJPXzOhvbtNDpQIpzSR6NXtc
DwEQODO2v0jnOWWzv4Gxz8E28eI8a6QkaQPFNGhnxAzY21oSCmOX2jAF5IYgjxFCb5DkC7PDXiTa
r5qH58m6sX3yvg/T5P9vF6sQ6JlagF2hXzUOC/g5d4loi5PX0hvfXYkI+H2aPsp4j/1NEb/cTytk
2lc65bFicIWG8mzwMJk4ygbdfIoo/Ym9XOTGNev29IgS/TIlKYmZANXFN3URKpobyQdbsgZiWlTf
Ls4h31flXVlFHKTBCRuZj7HKNmH70bbz0mgFmwlAdgyNdPKkHO+j0p6V5j1r4LozSp9uNcqYImCD
P/Kby2LrVoqE/yHqTyiQlWQ4Kwju1eyd5c04Pb6Y47TzJktKDrVvOKpMexnfmO2l7OSB+TibFLmK
bMLs5mnfmy+JnmNexi7VeI9IsDQzFSqoYAo93zLi5FwS4stAZ4/Lsmfy12bovKRZ+VBIvz74ZBZa
JBivcuNAXf8SGW8CxZZORIuBzyzzmgtfWYGlONKgtHRI44TL/0O1HfsY2oxNMF+gXOo+dhGTJ2PE
QpkpcQYI1EhUy1eP+469yfRe4p8JAfPmnUojWc7mPez1peeKVzUAUHmh48z4bhHuEDjMDEpm/rGw
bi3bNhNFos/WJUXt6lDg5FICxXAWdf0wU3wUV7XvBW/w1HrsboK1+uyCf984AM5D0j7gxUScwOVH
LYDPEus9H3Tr0PICi1X48qVp2Kwp4dQa9KmZu8HUSNyNcl9/wQlf+Pl3XaCfLk5sRIkzShX5aZcY
ks22s6dyX7OhCnmRjCLFZ8ZwLyQS0PQZFKsqgSlS1LOD/vJ5VHpmHNHRGSKst3Kd+MHZmAm51zEq
acuIcaU/56uB7Ub7G3AqKug8sBSTtzXQa+RkAFgQY0dUdY22YaJ+cmgwMUFumGjTGREmod2tHp2o
l9xCJERN2F0HkjDSAZYehQPTQawu3W1OC5Usqm7TzuGvmPyqbMcMGwHGrI69faTMI256GpgsSbQ8
lajAnNQXo/P8JwSRexMjECIiB1Nw99DsAABjm3PhTXKpKUXIMIjfSpB/1/bWqq9BeMH4s9J2WcXt
1bZoM9ImfoYqQz1Q01ExyOD0Zv/YQ3Rj8sloB0Ap1mDPzzd4ZUoP/E/LCBRnbexd4xIvWDPsSRSK
0EtIrC92v3VnLi2BTigx/xybr77tpleSbxltaCC1LITF6A6foh6pgdGs46mAKNY7NEPM+32GgIvm
MVAPNc9qos8Ce0Sj5l4JliLxy16MdI0YZSd0oDSC0bi/hPFzBewB7Sq8HHszHaV56Z2tXd2HjnVZ
sMEEEEUsIFVLZe8mjQchoS4jiIrCQ28YKflkKFpbhzscKK2VyptIKi4zsocJn8SuTM3bvUz2uExY
nmS69tyFrPmS5DmpTgNeaGuoj7EYj0kJ8qMqQG2xL604mN0rDzS/pnNKmAdHds8NT3IvZr9g5itu
TVoSLjxhvLTm+NzHCj6UZtDj6JSQiBVUCQZYdXhBMAewu3bi2UjnD2/UHiLaGsPAiNgcFmZbE5Me
nGI3eHfstyndZEzdRBIuh3iku7bjf4Jr1v8YM2QhUI2X0iZJksm/DRe3tOdHP0FJoKSRj44Rwpsg
pbjyefpYcY/Js4FfqR5RF+c/6vuPWM94xr2JElQP1qbDlYmtoeCkqeLm1Dnuz8iOwcT1OqVrXeY/
Q0qghJ/h7F5HOlgcq3zxiGboIXSLkRAE1mf5SHj1KnL4/u5dVV8dnL9cUHmSnANiJSbnp0FQnfcv
ox49eosYBBbIUJf8fcZtUgGFN5fbdF/BNPdEuLRy+SfgrKQzmMDXgFpQ4020f0c0SMxBUfOlqIDQ
uzFvUczOuNjqNrUYzuemLi+IwTcRixqWrUtRWjfdfG8m6DAGAafln1ltUd91iHcUVLNnbeBjtTZ3
HWWGldxUuztm9hYJv9f8ES//BPQlMfcJWn2jPwLsDSX/NmiH/rcvMbd/R4LilIFy0JOnAVZ/jPLr
qFtntzJvoTszTkheiwobYgtrsxX/XILOofdhvInJsYbg0BNnI9hReBtDGYNy3CsjKTEh8lqma1fR
pdss6HdpznwQBUY7uGe8aMtxZgfWAR2kk00iIJ8Yrqiqp1OpvbHijYsdmzuz3AwRn0X7reOdYMno
i9ciNMH6l6c2uHpSYuyB+kxdpQFynNh/WMWq8NxbWEH1C+fpQ6bISzxrHzvKIExeBlLv+yCZBNSS
5bZc+k60cUyPoM8JFaT3z+iBtQa3Wr844LZhjSrhWkHAhLd05T+NoZmiSrFx8Xp7pQQrDp9g1M9x
fODfRTKuve4YjjD6CfjrTrp30FLtp0dV03tcH/q7qO9WSWAMbkiT3oA5vGnsiJItKZ4bEJN+FqJ5
Qu+Mlqxpu0vPosibJMbUj6m/mCOETzASM4LGA7AtMsnlJkYP3PzLiUqgKScMAgUtUr6bnlHDEKrh
gBGA0v3cxnie8nPHkk25O029BwrILzh+etQzsZJU+BUyfJIESFN4Ep63znEF5IH2FUfFJq2dexSi
l+94oNAjxoylWq9fuggfujr7aES8C9jo2iOZQ1DSC1pQxC9tbC28dhsY6ToNJD0e9LrmQUYoTnjJ
2oMMPXrkGO85KhEyjg3dWE9jvsG44ni8pbyTycegAdj16uNcimfhVPCrC/1ZxubDTv9lZkT8A7+9
DtC40qAJVp959+eJg6thqMWBnNtgeMJgE0jem/poo+qOEuSV84D0MAfwhrKwpRCj6o7HnwG3qayD
g3RztnnQZJuFz09pd7cgRj80NNQrmFaMz0CDK0pOEJGui4rveNY3+ki+2GQuEYIgQGh3OR1WP9Od
YyxDVHih+Z0NgnIbWocHtp1igGKUsCL00eipFbmnlpzaW5jmu5n2jUecMTT02XSXkOhngizpcA3V
+E6Zi/yL6m7VsQywaoXAw4OKG90Nv22Gh8BS8KdkiwWCoqdeOgcLRl+BCzh8j7vigdsupH3Hj9Yh
tmZxPKxCbedg0ScTFoHrRej2wdBOdfbT6MjH6mPOtZH6xpKfLahxcjIjbgaY9UwltJFjOD3qurG1
XeSVDEN76zvHvJ0MrPyI4wrACZ47nweGjJQEVmmPHzft4yWiRIa/HroWcg+4h52xfglr6knLss/V
JBCSw3nfugXJuZbNbhPJH2wUkmh0V56gQa3SMKH2Gs9jx385/B1Z+tvqdGY8T4aMNr6kQHiBI6bn
eKq/8oBMxMh+TjFGUi8clYZBn7niOiztiGgAXFNJlIZcOXr80jKBiazgr/TEsnfWk74Om0fhgtRh
QGowehaozIzRQbyEy8xpVnxiQADe0VVYvupkh6cCWyyzFpdhAWMEeoP4YCDxYjXf8xOV7ptFyEvg
UwR7xznOr2nxd+xuLJT6N085+Pq9sugmqbYjv+w0+sk/t2H80WXatgNJW2/8Hs1t220jpDQToQ0Z
n3WeylNfJ8vSAbzFFiOgh8yLfw5ehjFvjxXX9Fg4X/i9JJYkbhcEAOrJB+LB3NhEZ6ejNDe3E+Qt
Bsu8UmAJi3eVr1BKLBgDtLoYew2dQP/oEb7yv2YEPwFO3ISSKAMdDgsBiwjH3i3V7OXMnNz9qeaF
JqFLyxW1eoUBC9qUeSvDvVDZzvgWJOYPbNdiqQn4RfMXWQ6OxLxob3ubOx70kQ/fjreodS7/Q2cx
4PgX9diiaR3yhwVQyqMZtJWy3V+WI8cqnZNzaREkALwFURHHHyL4azs0rmRdy58iIY77laUBEsSz
JInPhcRDItHUxusAtiiTANBZPwklcUcIgW9i7ZcEEPiKixWmeA95/sSkEmSfNNwGU0byWfWV+VdX
Hquw2SUNPVwybaK0/nRc7YXJJzIYb99F5aaK4nWvIy1GAIJomLi0RRlmmIRIGnKo/5qOSON3pgDK
baOH8cLo/8Bmq9oAibDtfW8KPK59gSEQ/MC3dAvyLmiX1hiTCWaC/0YUo5xWYAH+N/LOFo21Rx5n
gunBHAeIqcQUZr/l3Qiu/YDUeIEumDoBBUpd3ip3hWTSaIiFHomlM986cnftPzLsB/Oi7LsOw725
mlB0c5iUh6xloUUWsMiWAs9y70lS2T+16dbYhPKyayKLsz1oEf5QkBDbsvrL03yZyIi5pr0JwnHV
pQbh0CC0mWxnqH8rb1t425a/LCHDL5E1sN/bMeHzon+pf9GS5q4bYuMkzaJ3j1VHQq94b5NDwKLA
tU4p52Vblu9kNg8hiRmctKZ2M2gqlZ4g1NPNbM7/j3bx/cbRwVR4DdTQHS9ftNEtUlG/sOw3xJk1
P473E7a4dI2tLmPUi1CNiUr0p4isG4INwmAHtxiBiffDQJTwVbBjWEhKSjIJQV03qi/B01XxsINV
MM4WH4arpS0u+bGolbJVfaqZ8N75apG7UAAhz3ifbJzidULa81lxdmW3n/2fZO4Pplp/sy5rwGtY
OvBhNM0+Kx1Nw14Hy8VH82SN2b4YZ0y8w64YeT9t8WcEzafLPkwtB2ZluoTuBc4dTWRs4cAH6Q4i
B+m1jcq5NHeT+5LKt6SBF07GDI409UyKrFki8lujZFqCNKYapKQs23U4Pnz/NMXMzBibx4G1tXzW
aS72WBgh9oCRrGC6i48/964dgnVfYGm143SP2HrdcL5aaMW0GWZam938Cd7DmLKxMVm2oWgqj6qR
y3kdo4MU8pNeZduG5qvvQ4zyS+CjKRSQr7DvPkPb2UW1vdci+w1HKFyUvybY9GgTdTWU/VYcpRRE
RKWD8XDDm+UeAI7Fen+YsPjOdfvhcw9WMj90JAiGoXV3sKNl/1DmMcEOVnWpU3zG6Y8MoisARJYD
OhncY4+zLtn2QfLD9PYNBf9f3RnHstW3A6rRIoCpEBZiXcpxTXZn7zM2dRAP9NFvP+I/SiLsCF23
zpIf18I2MJQC1dmyIPwsQ2NZN1A9i1XDwENtt9r4NIETtnk7BNaGwE42IJKot9F9peCL3IDEmy+I
IBrijDJ9MTpBsQksCCIIj3a+LBEop9hyLORclgJHhoDSKjRfnKrVkdP/qudEPOhH2/we54ceVSvH
Z4eDRltD25uVYFlIZBFmv5og+7kgDyZ/B2LfU6d1AhPJQ3KGkzcgY2zgY3pASOLiN8VZkZy9ut7L
CYRd+Q632R9o2J11YUGPqjzrLIW9MSTgyg6hFJO1EV0nWKhFbf1rer42hkTpcDd6bVPDwuvmaEEz
hVlqEYrPHv9JHHKuV4tgz/OZspXO4+6qw0vVU8j1LE0nluDZ3ZcWfAe2H+OwziuNsTlAYqKwxklb
5M0OYRDYEKzVKky1ZYlPba5nrwqW2eVfrgaJlBmZLo4jOhG0DmB60sBa5Tpe+DpjISDIB1MDifiQ
Y2vT855GBzswsgVmxnOOWif5c5D9ufD/HLIwRrN7spU1v8bHgD/JRNxUvYnS3TsE6tToolzKUyai
C7djqU9cQ66MJkwYGYMTeN8X5xkSCijcHvpGTkKyg/raZvMPynMh4BTl+mc/3Y3CX1bkcu4znyUR
MjpBBEXyNZbtR86/NupTdLTZpQwx1OTdi+6Op9wiqaPbe1r5FpXd3qmrdUnqKOrDXU6ewgz6x4yx
ctbU8LAIc5h8OJ8tII86Ol3rt607hqBiF9NCtl4Gr3Dmt1LQbmtXqpOTR5nFhfoViNEpqC9r8V72
3zYN3z7mvqRDzMhEqfY11zrW6fkw95vQ3PTuKpCbBBaSQcAlxBUTsclH359TVrsaPYRn3dWlG8Ga
cHi5YariaaNw+paZWFfx0UdeDdCvOoTau3R/Qsi/xSFA/IvqHnYavebG3vvMC03QZC465ImBg6j+
EvEcMAkoWA0BGSLHsfGWmBTQ5GAVLt7QSC9M0G0TuyJwbI25HlnE4iXIs2vb30fn5DTvYa29jaa7
Lhlkaj5D2Xw9MOgQnE2aHg5POitdxUhIvth/a+FJZ3YWi+5g+fVBw2dOZ5KQ6RO07ynzE03zjlob
7uSA/T7seed6CCJPAaVVxuZyhBmo9uxJ3SBepl1EwT1LayW66hbic4Mr5Q0r9hX2OG5GdANkuzK7
wi8AE0owOWeO2E4LJzy7LU5HbCtD7BCrmLF/7xaDV6CDpvozjq3EcK4EzAFYtz56dwp3R7bsqnBQ
HXdNQ1eLvp9QApf2gZgvpB32k/bpALBEUnVL3ZtBG8t9kXw2FmhS1HG9sSe4MxOABw69OWPbMIq1
7yXsR+8t8e26ext0D2MUoSz82CFPlF2goGOe5OLQsNEaldiQweEIxk9opbsEooxJ2MhX3bWf7nSz
uFH16poQJ2iGw8EZ8m1SAuAm4JcZns20fZ8Ff2Ses9o0tgWZFU6JP9wO92k4P5UegwIZ2NscMt2Y
0trU/nNAiYZFg4rEKNwtz0Tp438KcDrVGswq1HXgBj0kHxbjH5J4xhQxAlg1tEgeUZgFlh6uoQal
H6/dto57+rcdD07hgcQlg0FFkTNGQ6CTMPDGJSvYlvdivoe8LEXs7gPnpA2AB65edW6jRx4b9CvW
uo/NJ+NqUXEyD97bjmSiV64so3qOeSygXK/txuvp0NylenbEhH6NOHSTlCQ0fj0IcUkCGVz1rPuz
WkWI0Gi+DJgrJNaSj1cb8d5G/NUjI0P5MEA2Kj35Qjul+/uxNnYBwaUJl4OLHt0m7kGj+VpXaqVi
2Ac7cP5X3vsWiof5mLOSdJyNWnYA4uvSMzIlS/waLM+lAbFoaw7wddP1mD0sRkIe+/aIyJOp3/Xj
JVcoKbTW9U9TUwMxU8lflETCjF96KgeGuWXQr5KmPomG7SV5Ek3+jYKUdlNtGpU2JHtuB0LLbXZ/
ysujjgGIphKyl2N/tJxVsyx2JPqsdPThw5dJ/rwLsSsm30ffOuav8PCsxNxCvBBpuONtjpBBExsI
S/mUjSp9G2dXQW3o3yPqJUkX6+BONyVijjVnNyMYUgwY29jcLdbgrQWqex3mQTkPf4ZLUQ1ZiBq3
1LEQswIveaUzhnFGv50VzIcgyLJamGphVLcvQarzHK+Er29kVp9TzUKKIJdVo58yGEStPEZ9RLhO
jnl93IF/edKjl0w3t1qHLMLsaWiRwDhMJrzJ+NP9/pJ4vENafAc7Hbr3crhoNOFoULD0eEBNdVIz
/BcdsaPlk0bzM3LvBI2/92u8YNZZh0cRWypuGwY+u4NC5M+j1q4DI7r2tABGPKiDyWEfU10quzp6
bn4wOcGSUDs2nrt2G3kWLBat6dPhdDXQnkUdQOYSQ6LZWt3C8AYepIm2Z+YwbzrccPUtkBLLozvv
PMT8A2yU0Wi3PqIdAlr965CkXyLTpqeYlWJp+ej+YhhHNn27maVvnusjj8fen1UrWgjGn572RbTs
m9Z1m0myc+eQsAAAm0eD+SDR9oZenaS0X2OuSSM6i8RjTYsuQyavJriHoHFXFmncLh6bfATt/BsX
SFtxt+vhb261e0R4x56ZiIbCVZm7E4plu86eh3j6Vi9IMdACQl8qgi+COwQL12nHqviUchfVSHT9
gHjDQjvs9PJ7sK51Oy2HgS533CSi3Yzum0RvnfXwrEuyOBG2NHLn6sHRY24W04paSjGYi2tDDqDB
+oNONSgffvYmEMVb9iWBQqujD8DHvJa2hQFNIt3lfevE+DLhHNyQqoP+PuHxsaxbUnqLqg9xtOPj
9H4bl6HWxNWA1LYrnwfH37TptCK9K2GP39rHgcFKj+N1KOXGLWEOAK2rBuAXZGMXSPqUN7ShFHId
pmT9rabrFwG0leep44+Zaub73wHsgCZ9toqHNL+5ka6zb93H7q/lkhqNuz4/xrTCEaCv2Ig5sblx
M2s3Ds8j4obAZJxIHCZb1x12McbSK6l3AOJAp1kmE0LMR4IBYE0QIpeWrkqNgkaMxXPDj1S9AEhY
VIFya+F+hGcft3xAtve81VEdnCpgR0nyF6IIgyO68NhDkdvVcLOzCY1tBN2rys4XBcZtAdu4melm
R5yICEFwQmkEVAnbx6pKR3X05t+affGk1esIV6Vjonv91cQr/rknP3n7ddNoicx/hSaYJ9nhMGBr
zsv/XLNplMF7nfxoAD3imypVXRwiAOE9zVoLGMSTfwSXXZWMNwHV5hT/yryKL5aktD5l4Ne8RkA2
HJBDqMxTf+bV725Gx0LFFFz3NWNRDDX1vCGPbhs3QJN6ro/iyBxwescghsMXP7UJiS4OlmU2AmV6
VdKf1Lu6rr4tm/Lc26Scs9ltAhtZJaOQmhJJUuEEf7rz7mjjsi2umptvdQ87kLnV0ZhPWLfHyFt6
3AWjBaVg+Ijd5FwXbAJMr9zURD1JnHLqN07jCTbTmfEpm+YgIUt8GleoBxc9OsT41pH1yEzVhhvX
sqI1kVKjdRwqBBHYNFCQpXGMbmleB36/8Sr3pWv8TZMgRow/bIZFKd+FDZFc8NojLFXzpbmVSySJ
BK28uWzLxP/BN0e1EpIoqEIW4Hn/pnMn2MD39AghFMKXPORjM0ZVQ78Od37GFslEgZLlu+qtRkZu
4noeUxov7buv8EghOPfxKdjdoc7lKnFIVWb9LPOXmnxMWoaL7/Ifd8qoHawsSqMKF0LCrqIWqKzl
/BR+e8RHTMAzuwcrs8ldVW31Kgd3O8dy7SckbKOvmoyILA7ItbAnBQofgnUpD8u1jtIobGl6vWPo
34QBU/VW0tbjWJxwaHKyAm4zKG9HKo9M/x2yY8hzjbWW+a4KE3XuZP7cCTeb+r8kumvVW2kR3A3p
jevQ5PcpynKFYGotQOBExryjuFAv5ooJFTtJ9+gPh5bD4EQt5EfmP5Ech54BCsMjI5YXj31lETMW
IOEAHfFTs9AB5LUVZ/Ywb10iqgsPTROGftKblm32SCKIA/Gr8jEO6YsFTTZ/RdqAXiv9kqi8ah9B
Ok7aiRVZT4Cvg3ge5k1Du4qkAOcAQ1K68YJy34eSkZi+CvQyy3uq/zTVdcTijYpqYQ3uLpPMNfm/
zdp4V2LekHqmDwdQa+kKBqCP3cyf3p14mxdfZfMejP46U0BwDsz4EqYPi+FBnvzVVswOgbUGsgKN
KfTcwCdrrrmRv7IV567rD31d/RrRtBvyhsNKl0e9HdnFOIfQIpLAY+npkQ5j67/RoDICMfBP3Atn
/ocEhQkBclh+TAi2Bou2M2LlmVdvztyu45baN90W9XkofPrqRxHoaJh+GEsgYu4UZLTywJ8Z7k0x
b5OJnd/ZNFr2gP1zWcl9ZfUnz3O3zqcdlXu12yorf1cIoCKRQjNfNG3LOBwCMc5KbPI4XwzEBzaD
/xREiNRQi9bmqqRcmuQ2pShymBIgEfqh/VpaCjjeM9nKpYoR+v9L1yLg32n6QQrnFoP8dgyxYBou
V4TNoIMtPykxFBWjSZgyLoojLyjEDEnJByGugJ+CoKYK+k09e8+1S5AvKiFQ5MXMnMeUZ2eknRKq
t3Cqmn4RtXYDbM2p25WuRefa5H2umg7EDvK2hpQPfRoBTrQXj6Z8DkxyofIXvG4pDDYjZ3z+GoO8
bMQexucWAtalC61/iagfqSY2Vcj3NO7qa4dkU9ehrvYgb8MX258IfAjIUzDZVNsmdmk/9yOif+U1
tORehWDAriJXlvDq+Vogfc96ZzGnr4p0YmlEhTFdS3LnU2/JRvDxWjr4fsjayUld9Yfgof55wfgo
D/78PD/owmMlSDINovtAI4EKwnyALLzbKZW/B8Zbp01KqLqfOms9iR9teAu1rQZ6Jcj4/rCjUVRo
w3lSil4jvOjS/UsyugQjf+8reyOC7NBZWPxrteaEzZYwRenylRdkW81Zy0/ESXWw6UAyWiWsteLY
p1cUrAYrW8oONCYIQdBjuAL2Sz0tG+cdx1BaFrvZGdeqzMlMENRa8dPX0bYdP7madXY4Rc1atjef
ZQ6Ovy73EjORB8HT56QyjhHORX3aBaAaNAjtPTrh2tzmBKaaKxrkpyZ4Y8nhoavUZv6s1js1WCdm
P0CujgsFR7dIDLJEBDzkFCFquxkkFkz9ZMcnO7mVeX8y6QuH4VTFZ9sPX3j+tF5FeKyK6jeHbRy3
JBLZ/NXvOF1CNjlBcxspHI3wvQbvNSbx1ZqImmeqb+eMB3znuc1/mWJRyBivczadwf50DrgeD6ce
2WFUblb4W0Ko9d7zJtuM0M3IQCReCMcZ7qZa37wN+tUlC1iST9oAumNJCr7ZwN3hlHLlxu4C1Tq+
pfSCOfMJ27d8zx1z3xbsx+fjwBOJUXPr6aAvAanmzeM/js6rt3VjjaK/iADJYX21CtVludsvhO0j
s3dyWH591gQIkIsE1/GRyJmv7L22pNyrYNBJbqoZQKawk92YiKCIw23IDtgmi6kn/ymeHPQ16Dxw
nQuMVA2ABftSOYjs0KHUExkO1TFGxyCYVAk0PlS2NcFblD5LHnP7U1HM0DySt5SfkMccy2DxuqBT
ut+FuWmCaJ4Dhp1XNGJdd88DHCh7QXRA4WQaj2qTIO0/TL367D5mNetpzTyqoz6WF+65zPbX5Pgt
8MEdv91NCecIinuX0WvKEAOvcZI+C7SY/aOhoeaykbPoJmCkxzj7E7j+eKCY0PC9GV+Q9bYdvuMC
F6LqEjveK6fHaDi6+yb2t2TA71wKDUiG8KYsVLRVbTHoYURT4L2w4qe8K/a1pQWlPz6qvo0fBLkc
Xt6wR4pJJsFXScurSIDDiTkkBpmNJ4lVF3cf5RuOnjXeMtJnYCSp2w3yXJt5j2hSlUB6A00r8KFu
h7jgBj+8pSNRM+zdx2XLX564z1h+k7SgqqVtEMQQl7sB/rBPmgpEJ4XzfDTrn6rOOKTMo0buo4Ot
tkxeEGjxyQ5LzeiC0Kqmu/YYlW10RP1H6jun3B6AD4R7jSODvX3HdcME12tMIjrkLiEgPCLi4I8p
X7z8Fu1rxiUfocoXBhzEl2b8LRXxZhYMzqpVN48bv9+VUCNCvML5dy/SI7eL0sFza2TiwK7Tajz8
w0jOu0OL0bTxwm0seQAKAny2C4/O4ISnrCIitJLlM3ujvBs/2wFRsuEfuStZoSqrOmxVtrZ5iJiJ
FLWM7pUVZ9R/TTn5OZN/jCPm+ok8+Jm8Lugisu4VJCOqGgaJEHVqK4E1hpRzwoDh3fqqPw5GtTc7
jHpjT0Kcd5h7g3XdxEj919HP03Jp5QdP4qWrqnNGn46qdJ6uS/Y9EcrihsuLsNCzOfFNvruGUnLb
721N0JqHrp1JZIQY5aGlADabllB3RE9s61mbI52g6BtY438BHWEEU5jiMYdlK/m1PIyHwz/Ys3NK
MNC7+M6WBp9iumKB0/SPffPKzZz/Hxh5WfQPJbZPZ7CVNwPuS1fpaKS58B08VW9JemUtHy7KZa19
s/3H//f/I5vekS3tEm3ZeaN1Noz4gjtpvSB+0GcsQwGWKKppfhHqBaHtrcuwiSmSwLOmiJDzc95G
hJj+VH3yGtmMfpLyHGXJ31DRkKkJYOQwaiG/iHCRgd7QqTxmwZfIoypqHLrws4MFPeu/kvbk+Fyu
0X20ix1IhB1knp7gJBpstq06khqXsWPMOcGYRv26z3XRAcwmKHkmEji9JLQQiH5KtJg+2iBVFy8D
g7/5Ps9kYaTfrn71GwTAzjeTD+WER/Sytcb7yKrSZTNY8RZYvBEm/DyHYB2HdPDK9E4lbk7Dic8s
cRoP2cldgzXfmewwE0ZPqh0DedCAKLeIwkamkMWoiQ0APj4z3+U0oJ/2mHdqyGGSGmSmewmLFxY9
CV72pqE0I92dxqPlI5omNp4qV7zE9MfSHLct2RA1p9hHiMSzjgxIMWAduOfqeFsT0os+yginY1Ky
4xk/6Al7ZG+5OAstCWBI9z2MlqjZWjYvjGmfTLt8cYXODYom2DgY8b6m9WhzlrFkFVx0tWNjLlnx
u40VU4GaNFzmrT7WliRXGWuEo/Won+z+sSUyw5iztZcOK7a4W7UsFTLcuVGzzxMmQt0cLANUsWGX
zsyUSlo7xLOojEvOTx8giY23Y9pk/Wui+buWD7AltrMFEsvX6Bb3lDq3FntpX8ESP+RFhPO9RgMF
fRunLeFXDr9hMn8vkRJ7dZzHhiuCpLVXbdl91BSNSz+cwjzHLEymLnsex/8Q0l1nyMcaq9gU8d+U
UvmYUHAdMOnRC/AeOGHrkDIk7F+UR0OXL05xrej8q65Ze6DbswjagbXzUobnudwNDI1MqM4OQ1kq
S7gkLsz7V9BBSU0cKf5uGJn+Cic89RSYO/pGnmQBm4JIgQd7ZM7lsRlu2T7YhwjcTkIjUS9s0Cti
D9DsI4W1+DIVUtwYEGIaKauOCdXeH/AxuywIOEM8k+Ta0bd7mv6T2yBp8Xj8JXK+3I7fERGpikTS
8cwDlO0+wjTQvjiTZNWiHxDvMs7+6tt2F342Q3vOkbIn5K7qxsSsedia0tqGlfE+zGLlL6+Sznjx
u2MfO8clGwKCHL+tnPcdX5nC8vOgMrLZaEzW2b1N+a5d6nNusDwLYjrGqZ3BMkRA9RBpJWAZ8LKl
QL/thBxFZN0AgPSN0PWb1d8whdUPA0spVMKyQ7hpNkix3tzwmjIAouxU73N3QXOFc5Nxw7Nwu0B3
6sswKqAM0Y1S7Oj18enAMnLc/4donR3U5U/VUpIJAtVnFTUc6sC9/ZPlcgxhlytfvOkULt+ZzfrF
emxJ48hZZvZ4GaTBKaVMiZ7cj3YC1mrekymXCvsBvD0qWkYG4IkQkQz53Yw/Jy+/8sOm+LXuqQAw
Y8GYZln8zCIQHTjrfa4ubUAjpaXvWo+4XnZbp8ye01Tjhflu6JIMA2XcowPHx0Ii2JJKBXKUHU7r
oYp7nSaSNv655VthsiLGC+0xh1aGFsqQwd55BgdhWa9ZqWyHiVHssJfW9MAyJ+0wURF1qGMqGPh5
bXUSxoeNc0/pjKhKsJ7G1Cud369t8OcjVeU089BK8jSm3x4oml70Rx3YokWIew78dVxY8akA6YTz
YOtF45oQFN4CiaJCkxgW+001epvK50Pu6XPH8KQ2WwlqEw8U0EhSCh5Fjnhdw85A+tOr7hvgHnqw
suIzJLBitN7qHCiV3l05yUtKViyYK70MT2llB0nUHyJrDsxVUTRM+x1/7wpCAKrhBQr5NnSrvb4U
TxOXZs3SPMWQoL4DhxFnWw+bnDenap8KNnZ5oWpT4CJ5ShjKiPnqlgbjwgGTO0fNHNj/Qq/K/iyK
8TQyOYVJ/v0fPa/qi6M/7ZfhmnQ4j6LNwKMeiVeLYKg2jFn/5v/fG2O9j1wsRTYJS1yP0CcMaLPL
zBaJmZXjIudnkDYTYrws9SNSEUytLzwN3fgoJFiFcjDpF4xLavIiY9W1I/kE84Vi1sDO0hJP92pD
Gqht8erF/2KEOwYYTArGKv0nwxfoRyiuZ6YUQPocaI/g+BGQ0XQySVN7DXdKg374Gk14dEdD0trO
+aaeqwB5KX4952bqFyjs8/A+Q/+bzIgjgCs0DLziIwMhIfjYEuKkErzkNmxL6EB5Db8etaMy+Vl7
0i48UnjqjovrjtpwZv+q2wzvSc9zJeG2hKUJsUl6TLl9fsvr5qVOHxPpMop5c0EmNuxxS6b9E0fG
PPw5/s+oQchGdtwk6bvVPxM6oe5TTiDIWptaEQDt4l4tzT4VrMupUlLmfq32QZuCrAk/d5OyoNDR
Z8mtQyMb4Q+DHHrRmueMB2QqAYvriHo5V0qrvBYViZ/2acbJnMQB/KLKTC4gNw/RrzGgI2Ih1rBv
AY7WmNwwXOsNifKz1h/TOn4cWna2pKPs05kFlqtvvemDJZEMBfwt8aDHLbcxZNymwN1xaoVz6MDL
OE/e8Nu2aP/IJi+p2yuELTqkJeKn8mwrrL3EYCjbOlg4Iuuk3zsQKnzLvLKOqFSSUz1xEjN9h16t
hEPxv87zOAORHVW8jEReacxgaG7Y/bozIHzcWU4BL857LGhrUr7Ouv3M7fLY0eQ6nTwmC7F42C14
t4KkBFcOTi9EBbcUK3+wA+KmmGdXWy2Ogto792KB+ErzjTC47WtoJU9o0TfsQemGmoLc4+iScymb
c055jnDAXsUouUrCved+uuXg2RCf2xACcrguk/Pk8rAt0CBrBGVsDaA4TCiW6Egj/oCYt0MlMSDx
HqH0AMWvdxRbFUkpc6yh2hXhm+AdjBmmtqZzc61sNTFbqjLiEtm2q1WB+UWTv1YyjpbXB20hTBJG
igyeyXTdqp2/r71nPRZHALQeD3inDAcs+dULPUbdO9bYrOUJ4/ztw4vp/UQ1Po6Z8QnmSco6IFSc
0FjUOhuAnF7TpM3/n3MmBoA6p6vtDiyOaZhQqaFWtTki26Wn7zsZ+UCs4rKLlxP+x80AFwScM9wG
nBOaTR1Rc1X2OFmnfWdIngllUWKB1eh7XTJucVE+/hnQi1kTyzDZwXveRPIjKZ9q+9aEfHLGzYq/
FF+4RCvQvaq9jDs8U3I37jZp0d34HFXxWq9f2ZWRYs9IjAQBe3geGav67q+OJZkxntv9KIwZYiWI
7ZSlr7b+1OMK8yHosMLJ625lqaAhnzsyNbceMPOO4cFcgW0pD0WL/8hFz+wHgI5ckjoWuK8j6ulc
+7XqejtINjuX0RSbmmqNdCeW/ayA6z8AONuYsEVikfCpgmrB/Bqjt+Qn+Lsm+aisZ3bigmwlC9Wb
ZrpQSeMH9yDKhfUas9Yl3blYPnk5PRbA2G6Y35xjSDaL+eTEXwUFjfDds9mWW9t9itVYkzRN2F+k
iNURDKGPKavx+uEflN8wEqLuTfBzHYzSS3ge5ddoML3kAdABSWhxUI3ALTyBQgAN3fARTtqDa997
VOssVM5qTdgwuQ2RM2CT/lXG0Kn+WHg4NXaiUIuYGOIQonSuh3Q94NYdGi57tjaFcXOWIHHtvTpl
aBkoHEcedYxAZEmo2Yiaihv1qUAkT49ot/GTpTo2FKd5exnZAPhxjHHE35ZxvhtTRFgEY4bjvyy9
4u7B/EB9EhNSIqHEcSyY93HW0L7RKYzIBWrEJZMe2L55XMriAtkfM+yzKOeVxlM56qyWaZZaF3pD
/ZawvZ2y4jahWciYXXnIdSf33pJcGE5sZwnmRupZVY+p91ojSLKMAzbzJD5nZR903FYjNS935P/1
Lj7jB5TCbnMskc00JLXW02numcSJL8Y0GfdZiI9AWJD7KGPrcXllUGiIU8sTOzn3sH4b28dh+nK4
NnJU7Rr2PhOxoyBJL5/I+3p2IiTU+cvCSqftLznhjGalk2BF5EB7oeRPGFMPcKfa+icirKGufnpx
8ceaXHiYxfKb188oWQowN5t2xR46wdxoRNu/z8UH+NBOkMsezMyI8r65JmKBNEgFuMuApnXGU+g+
VxzaqvOlNAuLj77E4eDFgW98jbp3Wkayp+Kts2Cs1T/yzFnFkuBU4gXDM5SAyPpHjgxhGB89s5eG
icTgdYHPRtBAsGXYUGHnjqydKWicrc0uCVCnNM5Gd3FYjMwxqT/UcT6JTzNmnXyrhi+t0aNhdIDb
MI0t2q1x5PDl8FRsxIKIE5+GkdmsQkiVYH8pq0pm4m4ZXXXPPAmVG5bGF24Ed2s3O1v+r1eaQmz9
NRmSjpmwumUQZ+80PpgiBB2g8doCZZvQAyihgOYlnCTX3j6xEjLg0tmnDosa24gBPD6HN3/NTJt9
FSbMXc/yFBZY8Tjhk2xRN83oouypZzn1Oyl9Nyja3j161AhrKjyMGkqUmBo8YeTORmQS2dpICOMO
4YbdDE+ioWGZtD2lYOoyVmFQgB9bFvOpwFla2+Z70jM5sb8yk3qFWLMmiX7aPNxF2k/YA9hEmdQZ
nCIVHP/m5EReUFOTFneETYJGfZ6MAIjkStJD2tkxdveSI4KIlIXxDzwe7iccM6RF+qD32vKYaBMo
cr7N/C9hpzcK4yRBt434HDMow1n3DcQBxDZ+lPCzTX7wV6+KIV87FFh4tx8k3advXocRHx3zh2bE
N/5eMY7oWDbluPZ0OvqQ7MmK8XzSrPlD2xit6wLjBM4hL+A/mOQfkax2OvGIKAFx23LgIQxGC71J
GP6OGARC+8s0GGPCMY9D/Zrmbx2yRvrPdYotPUNmmRQxi+ruQW9fWLNaOTAkcCW58UHp2aCkbBvj
poFlR8KyyvvsDS7okzETUQyoGh8KbeGA7Md4Sh1cnnxOhoS/s2B55qoveG3ijoeSo83jO0Ai6+Qv
scOmULyGhBgZWY9AZWEj5p/msNtapHNT0/v6jgXD2rKqdQyHr+03i8dP5ylsaSL8BfgG6gbpDesR
NxA5CjQ7SiRpr3LGRLW8dx+DJyFAkeaRFRvIO6tEkICOLicolc2SjgCuGrrwOAZrGA1bhPucPsbG
Ej1RjMtZ4T6kxAEMQhK/cg9M3fc7rECK9frsTzRmL6IK+T4AykxiM5j+Xn21NYwCFPlbh7tWTo8x
h3s47WPpwbW5+Yjj4CYQLzZU34vl7lrrCqcw1ZZ1sTD1PpmjscI3w7iEKEA22Hn+oi7snPFMYu4Z
rTzojM8Ar6OGY+hWfjtK1xWFh8ROsIfTpKaAkJLsSoIgaiSCHIujQc/Zu3sXoarPonmeX3HEdVyf
vaZEBnuHKOoGfHukNRyXiuoL235CcKd0/igTuvmgk6TTAHmxsc6XXy1M75at9aBtXPAvC5qllieh
A/82JfJpnDlhiMnSIs51QF0dtrbeAQ1bEsRCc06Ki1pKOs4JWw6rx9a6G/gYse1YzPMYY0fVccGB
zDZXu/MajqhbWNyszKU9KUxKTp5BN6ET7KV5KFF46qoAnnN8Kjw4foMntqLKBitFhsgk1xEMETnX
Dxqg80RjaKG/tx5G7CYEgoT+X6lrlZ6QRZ28FFG1J45bFMuD4mfOHMf5gAAI+7BIDsOCc9Eejl7x
Ihr7iBcQGfywaRJ64ZnhMPpHMSD5ALOZWtlBTvF7KSeq43BdUQzFDSFn83OFvcpPYC3T9sOcuWOQ
ehiLNwONeaSz+yLvSrkw0gKfLIzewaPSID6c03j8MoF1TX73P5mtLfHZTYwLG1gMUORqpNuoWhUo
zH/tiIE0MBbVms4Amw4WjFfFAk02ge6+wVfi6cEYByS7Y/UoIPriamXV8m0BVQUFkzt8oyxXNTMH
jdwfFqwSE4utjvesjgk1Lt8kuGEd1y5n13ZqnAAQA0G0x8bIkG5PJAKTG6NTTWFGRHVREp4nDBqX
4anNgBSAAmBtzKY8BvX8USMXTCETu5KaK6UkN7rlFNvPBdYwiboU2h34s9d+HP68OnmsnXeNHZ4N
dcImTGjJxZYDq7YwjUGM5DVJ2TJXmX/gf/N6P7Nfosv+SKPyIKhGRf8t9XPh4xbGEQQuk3EO1Hsw
j6lWg5Y5ZxHD1lfl7vtwp7d5aIKBwzyZP+Lh3sYYtL03a1DlenrukVQmMOxjjEZWraF4eU3x4xNO
svew5qfKIMV6uWEOmZz483NWEZALxnpmTANyLvHQItJwEYE+M7uO4rdmbI5WawZxkr3lg2DEg4SD
Yw82Ozzebcr7sIx8X7lLu8EniIoLiutWVAgT+OeZXj0LmW2NwX/sXPd6ST1eK6N4q0aoLdlW40hA
cJUR0tq2JHpU0coqtxynvoFmEbtj13zFSU4O2K1Md1a3RzHhALZ1bvE1hw6lah8URSoouxP9ysAf
C4H9odST7TTU3MxvBqdXPyf7uP8iPnhu50tVDOgRWe4ugBk6to9Ftgfi6pR+0JtvFeP9El+fyqCW
liJI0BEO1tp8LFHYz9pXLtr1YJiXMoUWzTWs4NvgFv6NRnNonK8yefR0BrfULGy/XAubKHhelEXu
MUcKPtjfofovgIQC3bQKQV8Ufv7msmRTFZlmv7nGvxqUQmWHhF9LpZGjHQWa0vEuAQ/mkzk5ZUyy
tbHuDMxPiNdjzf+rc21HjsbGfRmH8VDG3nmAqycNlvfz/7QdsHEr0PorvXcCyEOGb+0LL3s3Flzf
xG3UfLGJV50jfWRL7IIe550Ym7UpxGXC62bWyc5A5FKnJ61knBNtZpN2k3LXENWW3KoJp0VMCoeG
vCCpGQjaRpBOt8KiOHLOBcMn6Jc8+Bmb55ZGDnYqgq8UXdzEw6cNyadj12d3Sfa51WMn8h5cnZVP
GcTyZpTQEq19BAeGV8glPjhk1m8aMNnENWyMVQ/owJVMpqO3KIae6DTrrEUBgd9tZB+i4a/VFoc6
D5cmjKKGrx89Ot3ytJJaz9v2im7D7wL4bJ9+mr0M+Udc0GQ3MzkRZIFuxHwYMacw46xNTAPDxZX5
TgOglbS3FGaKaWVB70A7TNjBMnukFH83o8vY+5elbQO9+eyz9sGMi089ujiqGF5uJgVq7YrNwrAE
Whadd8lIUGkjQL2M96aSVwsPhwPBdRqOWkFtGLGBKD6JdcjcS+1GJxOkDYCeojm5+vNMP2hpOBBQ
RxHxMdha4AMVH0aBJIoKBWRfmQZF9ZE5eJMlKYVfztI82e7VTN/LBX0VdahBvZY2O25ZGlXj7FHW
xElyIGSWwQTmzxmGBbCEsmD1wRltIIwctNOQ0CijzJQgZACmzkpu4NVrx8q3pMc9lDXmb25L7gAP
hRTCSFg2eF4BLNXlbzQxh32aIbfzAYTTnx6ahwHKlT9ax6jxNp00tgmOLrYbgWG85TEScj9/Agk/
E2EpmuXc6WQ+SLCShM/NqYeNfzt75SUi9tec2HB4r4Obf6YsynTsfHPcvXRWfyTG7wHg3HbEIZsA
sVKkyVa/JvrdAXhjQQYAd01VAiwFJRUFyiJvA3TbvEq/dfABnYd2KMdmxbif2lx18d5iBSUrBdZa
69E+D6GNaLE7Li4RfkP/u4jm08OtXi4E6LRbDQPzwmMpQncP2iDxsRBMHI0cr8lbxnCxYHTf9Kla
+YL2p9oGpUn1ovOLdgwbETXwBkAmw2lJMB6rUuS67ErT8eyZOEgptiw+RxQMWy+uA6+un7zi0hdo
FexrHv1zMkxwsfNyHGV3mYQaDBILii8M2+a+oQgd8W9zxUGY2gpEPaWV7dm7QwO0A8cg0z5+ixhV
mBP+IfNzJlEB4BM3MZGUzQhFMhj+WROFFrLLReX0ggQaACvQlDDS1pW7woCTT4zVz6D2WXjfKxcH
Sc4cSLAOZgAEw452kgG9K10eLE7IfJ9xOmtzTYX9qafLY8HBFTrfLUOVbWWWLx3jTxSVxuI8OcW3
7P5S5pCdeScsOB8gfafoa7ttpc2XxHuL2RzY3ZOyg4gJcy4ail6GlzQCNmVaK87o7tGpRqbziKA5
feKaXnvclDiLCFxYZQXL5bKQh7T4diBae5BzBKqGqPzMm558Beg3kvH5OYUUwtysNo5OJI5hm50w
MNATIdBhk2Y3QFd2ntbtHXjlyb7zt347oxbipWUcN5oQHkd0pYttkE9oHZZGBvnC5N2AaQ+tBz3s
qiJYL/8duJRihO19Si3yz5x+7PTiYz+gfb3aVQSHlD6Y6iaLbrqo+WA5A1mWd/VuKbbMzSHYmgdJ
KFVtP/Uy6Cjw0ZwzlMoemLfjFhtN6xADbQTsEyTow9TgTKM4RiLrQvcs1wksRjmhURO8pPuFN1GM
RITg1RkRqy+oTi0Trhb4mgX3A8behbJM0J45i0QP1gRGdWumXxMjrsAd4ybfHZeqAWWIBEkXy3QU
bqxlz6qGqh13XQbutD0PZJN41R9yPRMNNhq2ctj5+rBL5mHfMmQeywCMtAmOXpkPwyOcn9AQwRzC
ThoxW8T5IWc+hkRz4YwAtVDm9D8Mq1h4KS1wY97SBCcmpwRKQegkKK2dn3z5qLLnGGWyK8+e/CtB
oGUClrmNQMq4g/hIecMTHTiIfkgpUzS8GbrxnUUfNpbQUh6a6G+CK+51y49uweZgQ+7141Zho3xs
5odprp9t86cBPtX6QSqQVzCKR0QWPakJuB+ea/EY08/gS/FpvdIlW+HPeTQATPTGvSj4RplFptmF
VVmZfJeSOAm+9M75iJ0fzpEVI00bZWDHNPBfbLVg4BQPwZ/e/Vl+6sU5Y4YIyKBVfXD3FDH4Zk62
NsEDqC1NGzLnlxsrQvXIg+8aJ6SilJ47SUZE4VjvHraugv+gq6DROdagktaECF4koJzcBtwA1K+s
6yyqE4M5E19CxLcUq2kyL2WSY9emHHScF6ZZaHIG82Cz1DBWKVe7EM6n1QGw9LEUVAEjutSwP0MC
sng02Azxjyv4i51+Fgj5TUsE+sDCUkex+eqlyyYcXvi/lZzs2UwO7gccC4Bt2C0K0Az5g3BtuKVR
Qs+b3Bv0EQOW9cgbt7a4T+4fOZdUPrxwffvNJrFAIm3R6YrKP00GYP6UlbExPltwGx7Gg6ff5unp
ZFZU4qDk1pbBaneXZvzB7PBtSJdt7H2Tof1g9djpZwxbjYq42CyOvc6xeDkzFKzZOU2DdZ0rVMfs
rQmdnwjrBfeHwIOJPMqY8FDq+qYxjKDXhy/W/I86O8apvCfQUiOwumWM1rsqnmXdbIxQnkgXa71H
l47CkvzypuQGmXc6TmFUA4qm0Kw8K9mMrRM0plplDyj8/KAmOMemTjNqPL6eCDRnBPvxxhZkMw0O
OUzWTqnepfjtJ+YFEHZCtr4G9VfOV1sK7ihAI/D+0xkhjyP3+CMfpIYFc/qF6wZUP/+trZqZK2t6
xq89VRCDnjAjgMfRma7r/t4Aps9sn7HLuI8QPyuO8eiOO7tin/A8QvFwYxzJrPt8eK9uFF9UvEdE
PZ42IhCMnLqC0cx8bfoJq+zoPjeUtb6dbrpq4WV4G+HwSRG+dpUkoYu5Dn+3h6+2+fN4RXkLUeY4
ww4KhA84PtIvBXl6Fhy3Dt1xlk+IFhn/oT/OWNRYLAI7nfxFgy9KB+pSNUEbIwoSJ8mxQCmZugva
SrisHXDsuUOrkG/wrq5IpNwXrPCSgZBJO8yPXsqk0kHoNeJAfUoa/1DpaHiLBFmPPj5oJEAwUNBN
TAh10KO96ic2INBiXMw7qeEFVtlueuYoTKrTONos0zlziF7ilDMJ2eCecHGhOSP9ExZzUNBTK4IR
Wlmh1WtzyD61yP/g5qLbqlXLxcbgmNkuVZBW3m5DaTqgre2gK5EGpJwSpjLUtqTAK2RBzi7A781X
xZ6LfGsT63hS7PLMGACcNxWwtdH7c6i9sSPdQuw6TpkboI30kk0XP7v0gHIJd3Yc/0WleTZpPGM7
aMaBBAS0DhFAvNBEvE6Eka1SFCNtD1M/FM1jj0QaQQxzwzlc9f7ah0+fDekq81MshL9Vx6I09baR
q/hBgOOY/gjC6jsfXDr2vO8IJRPrGwGf1h9FgJAukAbqa6a/ra64wMuxC0H9Qayj5849eWyjGzZT
hoJ+/Rf3ah1Msmz6Yhv6JgndV4EbrhH1rWITJ3xSwpJiUy2naU6/l/+14gvaMzI18GB0WvQ928tn
5xH1o4a94jslAlGdrm4sz5PBjeZtPaQ77f8IvDDgvHi3cvdLvIxV/qZp3dWBorKey+zgZe5Zc6o/
LR5/iCQ9d0yZ+3bvknNolsm670GMt866qMWp10x0gtFOczO2gtm6B2xYA4jNnAIf0FK5u4EDwIYF
qbn9k0kBx6LcsU1I801E3sd0H9MO7LKHzPmfjD80cAtTPiD7qg+lw6XGsWJl/B2soTDSA17XvnxS
/m2HTXYPCoqnRnGcxjDa5RnkJNbSBTuJtjsxGtA6cK/hqpxBU3BqDoeCqkitLYV8VbQAE6EI4q4H
+xzxuigNRwRjUhC/wgpMQC7yKHnUOdUQIT0P5WER5rtogehhFyGvBuv4W8Z7u2QV83gM3npSB5iX
GQ0R9apMdy2KubILxtw9+355sBkI+O21z3jXGD2a0EJtVJC+tnPTtypM1h3Lo6RTm7q1LRhxDHsI
B2S2JS+JBbUUNWZhIbeOEHO2q5bpsNv/yph/HorkMZ2AfNINs0eXnGxV+WXY/saLUG2y2W/85Cym
9lhYu6bhWVaba5Y9S8ijSgjoXOOuadcZy8R50d/nftnJ7M3V9SD12MaJh6kJL1Z2lcy7bemc57E5
W+O7SmrIWfjF0/ITRul7wlmVEkJqAVXJD6kVkiCNENQaLhx0tL+9uSu9o19I3L7kkVjujcwmtYE7
aiWDOCv7pgl/kA1Z1AtVTa2rQV98nGsXQVr7Y4nyGFcjI7d+l/TT0Sxee8c7KqygFnLqLeZ+jOi0
fWQkTBKnoj94+AiiBqjgHEDcJpeNgnXAR/Ig4cklv7lpcHKn5XHAkyM6sMDjJy3VuYzlRtrlM1Om
7YA3s12K56lc7uktBZ4WDnxHOpbo0XOuVk8VUtr2kxHV1M++sSEy+Ct1tY9w/tA1B1hZh0Pbyw4J
/G4fp0iZ0DNUW8O1j2X9m3N5eSiGznl2T5FWFSMDjmmXMSu1uPE5afBbXNlaz+E9OZn0TgtGusn4
NLT+X5rNZPfx5tbUnrhvssg9iqo/mdL8lkvCjK1hVtISfKG5QJn8go2Yy6tKhnrBjIZtNXItw4te
End4pGmB4WnIt8wsbk7FK8I8kQa4PKb2vOsvRSoDH89sRQaXQdRyCKJ0YCzpRs6qa8/6yP4yAwij
EkPnvSFIjbJpdSg+2DoKDclfuivKeNdP57Kl3M8Y+42BKLP1YDNZTnKSrOVadNl6Ko2t9NgG0D6w
8141sXOxpPMDaeEFZouVAsvWfSkucGw2I7naMQNQfAhoiKY2XmnFzXaae47rvtL22ph99k6NGhdz
g+EeooYPciL5wTXf4wW2cDrv3MRi1+Z/KlyOli3/ciB3KUBas6bprYgDC0TmbX26XqlVR4emZQFM
6vThZw18gGsMDWq2m0cY3gODQDZ2To9ljc9fkwwEx5/C9NeFACOTYWOVhKak5dl17lW20bo/lqsv
JKSu45qXIb2gxoQWZWhyX/EpLyERqgo2i4moKw9+0fzToFhNMrnlE2CgdmehEOsn5l45IIVieq1w
JaHswpxzqPFJxo53YJRJhORzk7n0PxvNoujxcNI+J8j6QZYdQweBZW0BVUPKrDAbFpJRduMpstGi
fE4bKOwOF+EXWW8oxOk4a1pX/Wpk3qadlrOPRMCu7xYTH5j+vgVIzY3PSilUgvwLc3FrveU7R+eV
FPMceGn9zL/4mnguviQiFmJ71knyWmvTHqbbZnKWdzPJ17WJMittL0zl0zJws5sCCaU9iXS4AVjA
OahwRD/gS7xUcR7Irr6bPFqsf67O6K9lnzKSoAg3veGknrO8o+HES1+bvBrRMP4WOKJcSRbxEjH9
Zk0UxS+5GO51WgRFhG27yzc5TaVSwFVMuoeRMRc9slfVz6L3jsOsMdRkU1a3GiuP5Tqsq6V8YVxy
mLQajrfnYmBJjmGePQ2etSGUQk+Yy+biKbDrZ6ul0bFZvtFsyBrMVORTJDwNVH9u6NzHFqSFVe99
Ed/YEB6ZJWuEWxXWTZfoG/eD3MO7SzQ2x6iZ7v+RdF7LjZtJFH4iVCGHWwSCOYrSiDcoBQoZRE5P
vx+8Ze/a1sxIJPGH7tMnLBEVyhr2H+p1UR0/ijB+M5cOYcTXWVxkzwyuJ0vBYsKk7HBassa2vPuf
AJsfXEZFXw1FeYswH2tVXxxCVHc5BgAIc98UCIM9slw8kx0t9kwE1BbXo1LA1W4ip61YuURiZGmy
lmBtLzEZPTTqOIh2ZCDcUZo4i0GnJOC1XieLbtCOaY2XxPbhs2finDB+yk3odO3rPAUC6uV6QxAY
PIUOxiLhKfUOGcMtfE17cT6mqspr6RlnR0bpiITkOS1UzRF/lJrjgoWqCAARcr1usgqSj44dthKc
5YSk8SzrPtC6rFITtDl5EzyCzJjQHod4hCREPHd61xtfYT+JUH5iNfs0htQbVVRX4skI2cLMjoNE
2zQww/tOhur02rXYdEqDuXsV1l1Gt5Joj+ElbtEgZotPFpC8MMOYYedpoUwtxPxXFPd4+4WOEqH5
lYVdr2W7utMPCVNcPYLHYumrQO4YE+CXn7f/YqK48ALqgfmn8dnjsxGdYMNmUu9u6g6Bkh8Bo0rF
U0sVnPWLTa20Zz2RNyaJpzDBbFlHeqJi6FOAfR/SjqtweetGNXp6eUl9wWkXUV3DiUVZFDK1J25F
l9ZW+mc0yJDzChafwtGxxFFBViY0x2qOcmp448BEUEVwUn7CcDpZnU5AEQslxS6UIVQTCycuDOwg
mYOCvCflX29gsXOVJMZAJRR50lD6jpnK3HjTJH1beMoYyAAQ0kr8/gpPF4CIhE5PEmE5Og1EFQXh
sN3jhyh07XdPV9ORHRkDfqV4zwjY32YY5hicd73u6DU6eIUvonrYZBWwN16K6TT+AgZSg8eN3bc6
EwqtPE7MpvtlnoxdxVSXTmUWWPjOvjRYJOgavROJ1bWNItPrYXUwdsUvir5APePHlfeDZwBhR/Ao
WCdipV0HC+cZrF6EyDE7ZOTzCGEBpUGkc7PfRwXVFLITMW4ZEgO2CN1VZtzVi98GuNiE7LRjB83W
G9kEM6VVebSM6kNh8Oa+ElgCiolDBDsagnZWf6WGsFhKWagO1GBdcCURdlg9MiJuVSWnIch36NgR
/YPDw7SaE3HFUbMPMwAv64r3o86UpKI2XLZx3Oa3YVYZwojbBp1KOzZgHHyedI8BsmAVr/dmePnq
SDSeDI+jZTpZ8N5SxXCSuN5V6HkUcSsUxGZnMOLEirGb9ibh/xgV97QvnS43nbZ0IowLAlyoGR+6
EoU8xv2Yyi1W1wKzLLvDNQPt+ayfBE34V6Tqqk+SddPh19Q/IMG4gWb+pBCgVEH0l0ymrDQuUlP4
ZnxIakqcqMfPE00Al0Wi3mtydUuqsJx0KEXnzMUd1iuHezIr//G0mpdAThbq2p5oJgb3o9mh+JHe
MG54SqV0MVXtSBSGKyTpXzdD06m/ZAPwIdMYjY4bJYdiXuoudEOnrx9mUpAdAlZVQ3B7PRt15MN8
4Vjn4xZkL3u5mUdaxYQUU+x7lcRLyB0gknbwxHC4Vv24hg9ZJdlNhiEqtZKXLf7W0rBRGCWj8OcE
wgqB4lkaVDvjOJV7aVNqhLcBC/XCCj364ARCjilBMhIzSHdET1rxMPQYeS4gktVB9XrN41b70zv/
Vb9FdXGLIKToPM+UwMtBIraprjgo7nWGQStv3qRFCRKQctEfme1BB/hKx2v4Cjamxs0HDLjO8xcs
rONrei6vLE0+9To5w1XDMI2unNmBeEJojPcaMfBkz0VM3SzS5WJZXeGG7RLr4OoDzAUd0wh01k+n
s3jPvgARETDc1l6c97PvadIFPu16gl6CWSnYoIv5wopjstyZkKXmkE/CIhlq+mQO5Mc8/xek/VdO
mQyUWNXiXWremxk5AQ/MrPA/tSq/n8Zbjp8709HJjmnrBM5jlXKyTZ7wZuwBlkUwidsMCDwaqXO0
VZOUNuGfEWMIDtekuy9VOhJxJ6dOadXBk8nDGWUMPqC1JKKfy4+x3I7DIxSV7SsLD5RP1CtgnDqB
ASHcy0PL02zzDh4XejzoPEYMY5Nribu2lY5zj/EgRK9Axy4ZmgO2uHV9iNnnnVzT+zzawc84cqYF
Z9GXl46JLhx3VGWBqzP8yslxFIeL8NUZHOQMZ7pmC7q0qSm6uA8yYZ9YHfR0KED3lnKIT7PAFJ70
gagiJSl8rzRcVBpOR6Zksui/preuvFIcKFx0s1chRCLhO4bM3rYiH4ex07DPq5PkH8UWnhvtps0P
I5R3Blbl7Bfh6BFX1rWqh9pO767hJU9ZKQy8ZM5Q+VNTD337FAHT0+8Wj/06hmTEN1aJh5J2rNGx
umMXBbASOxlXdBl+CcozzLdF8ZiUT+OfrDYMEdBfjvh5G61mQ4naSh3lDkaXmDMbxg/EyLE6mdQh
cr9RQrq3ZZsO9SMRR2+5CxtJP5ImvA7T8d6WW4z8f5jhvws4i4rLzKLpmveule6VLMO9NDYJlHx9
aPaChmPrLcv7H5mxchrHa0WiIOOcG2i6rO43mq7Y7bXqJmsW4/9ur0oaUexw+6mDc/MnxxRYjkNQ
AAAh2BMf9ErwSrpinfIb8TfidBZnClE2Ed26P7+wkQCvRbyWbhPxHIPyReb8OSBuHRhbF1Hxrs90
/Vz+FN9tMrtFFFSeZrXnjjydDrl6YZk6sBfxifiZqwmEk5jtNLZAHEO4aaJr2l0kAUBSq4lkEwQI
uuqurlBZJvOuoyMvFlc8Ksa+PSh0aK9axRk53U4CBhWe9KpvoE101BptEuSBGooIh/MrI8UHCkll
zqeM1dNv0aFZ02kRmSzHQcSvyQBkmLBVBLyPOm9G5EtS6S9LqW3viwCFEjI9a0v2a6Z4UnNJutu0
jBNKiD3hCbDEqenxaf834XKZ1sNPlWUnmGRvabBMlHPILtzkOCVY9dPQpoMkwkQDcEHQLTbCHmx7
JZG2y8EwIWOb+tE2LKJHjARh3OjUo7pEDlzQFJN1AZ5TE+zNlaeHJR4cJK/RV+ZhtxfSIwfEqrTK
dRC44wuL0hw/+iRLP3JxKaIRYOLvFGUflYh7R4eyqpshfbZo6ZFbwJDX7qZ4HJSXy7dlWJxsh6y4
d+CcWM2Pv32bb7DtIflAJhlSVEQ2Sg69CP2Z8Zshf1qOMr3+pC3D+J3SjB6Za6tPPITKzKnh75vS
JmhwK36q4SGLEUpms9enwk17nTQ+jC6B3CocOJZlUSe0m/Bc+Os937bSCnrf0MGOGEvdxxRJvgie
lWhvy9nYqp8LwCZkL34wxLrYm8NLZJ1nziuZbgsvJTmjq2yQDXW0TPFfUj6jIffEslnR1DlVqWDx
tlguMTOR0w+c+Nx85PnCqpp2VtroS6YUqbmY1hmjP0d3BKAwJDAvw69lSOVNZT5JDmwcHjj6KYIV
e6TB5b03cm9hb8i0EuG5tZDhGBEu4hieKik8cyIEBfM5KdrKCrd69gjySzXTZuFIJ0IBljZ9FyBk
4Y1bKKGT3KufIRbHAwcODr6xtunoieeE7AL8acTSTxJIsPomUmlxOcWQpWXhriUYEJfFKsTpFm0f
1ubBs0ATHlHFLrhWw+vDo2E7R/LOCgGE+vtro7yedC8DRB3jd7mnFlV2f1aXMCGDILDhmfGBGC8V
vBLCHfd3ZWzqkkuHz5lqyDpr3MJtsU0Ba8rDiPf/ODtpN0BNRJpSglumFyPhlkVFgytr+SVwPy4X
nBrjNZRNUPGzC2tHQOZgxPMDXTmK0sAToj9i2XCCqreD/qfMPySbiB0yOLyTwzBej9kliB/Lh5hQ
o9I/0U8D/GOY0GRnQF+QkfkOy2ek4mUZy6KyUsTfQUWXTxlYiRoDnBI56Q7vzS0WZidid9CckyXk
xfJBLbgmx4PO9ns1iNHq1y0Q62NfFCTMgYfc6ahxYjbRepLf20GKgjpVYNTTxBOL+WsO3qb+EhTZ
VlIUIFtO6hxzIAjJ8kHvLpNCl8mEpQAzmpvF2lrA6YR5LmA6FlsLAkRfgXldFF+E+m6krIbYF7Kt
zLLHJ0IrfngyWoPZGV1LczHg0vMDODPL4LspbhJs96VkD+XDBMMhtJ6ypfrJACtjeDTh7RVujPme
z8ei75wE3S1Lobcmb465eYMznEqvsHT03Fs9kbwg24YRHH35NFUDhISO5wbtajRZpuYDuhaBU0Ew
0orkHifKqQNd6+Bjv7BX7y5BeZC5B+Zs3rZTdUoteT2a7AMp3zK42Aiv+oEA/yJJxtuL2F4bzs0h
1LRjRJMQXSvFvJK0Cz1FXovNpqs6ethLn557E6PHdSZ+4htlXPMDFQ7D5YP6u/9g8rSPN5DT4328
X3B6P/bL7wiNgJ36hpd8+JYzXtTllx3Q+2vuC174ePnk1X+TqOsTf3PATLk4xV7ijjvmLqLNd8bA
0W63JZDK02dUfuemdPQNHbCt8N+9fbXtz60Xn+ErOL1t72vb8/jqnhho22vts29tkerDOLGrjbY1
TIcw3X9kSSjbbh9xFe+V7fRvWMEb4nVBWz1CUnXFFfYcdun9/KinzIZDbmPLuJ0d027fTds8jQ7B
SL7l+Zhx8FqfP8sv7fut4AgeCj1U2fbn597jEyBlxo1Wz2ftYUNry5ufz/udA3gd2cfUeZ7J5bX3
1Z6GwcFQyeEdnwQXq3Lntg3+Gb7lQ5Bo3w1fdD+HPcx39GibYY+tY3Hs9pw62rYgFdHOjuOWV/s5
e8evas8ut2efRtXGaYEPKt4zJwSnvPww9uErfHgf8xrzPRz0wNdt/xpuExfXht+Mhcj0Cn8+xMua
8/Y224dH7x4elX26jra/N23Dn73tjdm+vfW+jk5ib+985L5/3tvYwTjHY7K+i+4xPzMctmv7/iW6
0IYdknYYN3/BrneDE+J9e/Yk737HTc3HmvSJVc3ufoMKbZPy4ZYOR/8WAqJb+uvSV7/JLPKDj3yF
b3a+GkGQvcTDlWBV+uU9XIWr6I4C4sNww1UC7Ogan8NHvIq81y1dYZvA9828YAcRzDHXHMVfZOk6
3Ym+3U52QL+JfduiN+KHbu+kAdPU/aK8sQmfcSCv+/LH32Rf/jLHvGqY2diFM9jWBvHkuvtudtEB
Plqz7tYMYZ3wA89AB68GP/CS+99f4Vx2ux3qDxsbH7taV0wy7ehgHkFEhh2RGCtIh6U/rS/hjdik
VfcBjdMhYch5P7QnGjm7dUECbXXHitlO39GWbQ3az6Z0xG/5m+GSU2ynTbZOYaNvJ6K07C0EnlWy
rn6jXW85w2baC1thG8RMT+xoJ+9BB5h7r776K8TLVfcWrdVVda7O6ae+yktbcQhUW5UPqmmBR82C
g6JwnXiI5TGwm7fsuixUute9bLdOyebqfXk9e8NGdAHL16GzvYOuucPp64vE0bPoYrF/Bgxd1deA
qne2J+NKiYtEiUsX0xK6YP4z/sQeFeOtGSvwhPO/Jc3XVNYTsMtSfIQmdZC+TopNANSSC4W/3Ccz
I4QFOVIiKqYXxo4nqmOG7hZBf2AeRMAy2hbZDknhalZGGh+Gz6/DmMqHHK7u0h8b2Tf+KIfJBBmU
EsKNF95d5chNywe9U/EQMK2LKAy+FjHiuWV38NhN5ltu6K4vEUsndI5f5Od6OMpvUZvat1t6Wn41
8DobQbbtrm/Op7//dLzbzU3829+twU/hXF9M2C4kq9u4ExxIDnJx9Zh2wy47BA5upfbv7u+2TmwW
5W5ter+DHUGahZhufHHzJw9Wvg9NV9yJO3yQhl0EF9SRDqxqwJFzfy3J2SP38mV/7Dkmfe+2vpjO
Gr8UzGGJZgJUsasVkB57urVt+7Z2Dffvvt2+OBQgIUEgfNPeBfSV/B4EzMY1jj3IYGyOZN1tQPnw
noOpuaybdjMtuk1nfp/fE8thEsHf8/v4PnrFMVpLntf9Sh6AHSsB7Yv0Hn5a7MWv9gszDfMff8x0
la8K1z1XjqjFuUOXv1WLybMNAwjbJPVjvBfeNiRyviGmm3W8LEGBUJuv+HdBbbJyF5W7OTjCtwmN
H40btTB28YQlkf16IzkQgvZbdC3t7dfXrZtWGGIxRmbAEKBCC7lnkAw4s99vRSiNm2JXfMR+6qsu
bBY7cK/8jnvu9OveXj1j/wmZZekBveUe4jBdk5FkI9/iqOWAN4c3IztUm9haURXtuUZscfX5hfD5
R/Fkzm9jy3uU90hzVrNXf5Eg6Hb7L3p2bzlVIfLYlHFvyVHbcj8R+uTr/2buh26PL5sjbZcfZm4+
PjqGkR+c9fsP4wC8bRvX3v5ZrqrhH7xSF0WNi7fvcbxGH5BQ/OcVTpbNRe8MB4l/Jq5PDviKyyhd
RTZH5H0rut7n6HSu5n/23ufnyOZf/id5R9DNjbAFAXfuvNDlpMQik1Ot3lv2t+h9F2cQ3s3sQmJd
lZt/lNCeweFFNJufbN7fO9azeqhXL69e4a50KN3SvRQOqjluvN5ftk22/krWX3xK91vicYQtPyPx
vM/OPW7z5aC2WULcyflmT04D/6L4jdt6+qlZoHbyCxzh0Xq4Y77DBXeQTNs0mjfN+9H3mkdC2jE8
RFgmnc09wgIQdA9SmEAhgSTU4aHx8Xk/+MDw8Y3OzE0PaWP////X+Yrhf91JmLS/YCHbrzNujByO
Szhds+GLsJPWiMzd3L1dmKywfSN/QfHsns/N+WUC5v17x3XEhVzlV17pzifadxfaMhcHHAE3QmS3
4ZBzg+tgF37GhTB8L9fMsI45SsTv6BGfOPl3xTbx+sdy8FJBM+vHnNRak8ZyXMqV4AbJ+9h64RmR
yqbb8KSIdrBrZ7lKl++FFoL0qR2qYlvg8UEQXr3HH4Gz/VLJTdnPnrrC0ZXTf/m41XXrt36+Etd0
7dDv/3uFy8WXOZj+OxBvzpnfQcRCt+MQCHm3ON2ie+AIb83u9WG56+Um5yOn2Fku1/IANcbPnsHR
OHc2LNtN5Guu6dCm7tAOO9Z+eUV46dDELecmqKHD61wvXxVWwVdq/2JNYeM0v/rmLvOeP6RH22eS
dnje4q2lNJTf6HucbFfsGKXsTSx5CYI4aFft2O6sY+5QiZ1CD733BUGia6xzj7iPIyjKtT4vLpar
39AddgfiTmx4AKfalU6l269oKm2c3jy6Z1ezp63Cwkc06w1rqEoSv1DsYXr99+y4/f2lAtj9i97m
FTwaNsK/d8Pdrf+oISIP5Z8bn0IXtgSPgU/T/WPPe+/LTvqH9toW9uwTi2qhs+FB7KI9DnTusK1d
XofEK6rdZrug3ra1X36OsWnWsFyd9PQ38CS2vB5ve7yv1zxjF8XM1xflV80JFK23X7Vzu3T8DIIp
N8ZKW7Vv2Pispvd6I6001iISXj53YkAdDKo2nde66oVX1q54BQBfdvjVuiCpm3Fl3LiCHIEnZrKz
GdTtWxet8yW4RG84HHnaadn98wobhH+6r/vpe7uqvOEyXaRbCkN0U+0AUEUfh+pHZ/9eWCDs9kP/
2WzRnoGn282HOPyBEFQeMYesX+opzd3hVcUmEfiLVeknWxpbWFsOTeMa7YEX37DNXRnngOUU7aUb
sYSH7mP4zp7Vt9a6wdE6x6eILcrqO1tutM1XOpaPOvysPdXVmnVM7WZeodBrANLgQ86wmyi/xDXT
UxX7KnnVP81vvXTJS9qFnV37tV8+L3+Wa7IgGPygM/zFx8tvV6I/XF6e7k3X+aTdmp0ipXwXzsSw
QuE6bJop3qml+m1WhIEM0Nj84RpDT6cWGhNe4h2UlSJGRi6Qrkgv4d87BJnypsRkbyGwoRyFK0Ih
1q5gvr7w2TxPCfdReevqc4N7ltHbsjdswyMPG93rG+rHhtyOtzbDzwv2m0yS1jV/5eyom2kwnOIR
sJtdil2e5uERLfce9sL8haGCg3Obi9zJ+TkXa0WlbcN6s/UEG7YQfxF06BAFxj5LD8FnfIh9tFD8
/KW/S5/R7XUP76T+lB/qOeTkzn3F/W64hDaq7duYGzsjDSNue+7Sgl3pqwAhHUIqXGh7+28Yx7wK
/kHsaSuBzvjMPgMElJQJHsSSq+6oX+MmX+NrUl0nturIe54/oYR5+iHwrI12JvzbjtcbrnLn7Kv2
ubd1t16HvnHnsnQCt0O8bVdXab+gemAUjBrx5ohtjRQVMrUFD+I4PKTFeFT7KFIZZxQsETA7RYw2
NQGyqhzWMRD411hdSpAOsmt3cfVRDgejfzGNKz6WilbTTbfpKxIa1Y9ITy7YJ/lNqa8sPIeCetwL
yS4g9sVIvAGaCxPib6WsdwLsyAiRP5pS2yBB4wXQWnmC3sJVEf2Ovu0FY0RlXWSgPknzVxu4mtO1
819mV98WlC9rt6J815MtDtuIBQ7VcEirdzm+pAVOHIyeKPUPr0ByBxr34Z6RSNpikEL0thaDjRPF
FVBzwiEgG6NMQPMgPekZ3J8Ij4PFd98RcY5ypnpev0pPF1EzYIT7Hgwc9zl6WozcFN43rEpZa1dG
XlF1t6sXwJSWPRRAtybeQuMhI2fxM3rMr08scexAqsAbgfZhgY1HNdrPfONJfgbE2w0uvCWRzGmx
mjfMs9GronV/qC9tveDTvP+O0TwwWSmkwPjg6fmjfh+t8k3j/VuVvk/NbfW6qIPERQYwVkEbV0HP
OtiyslJ+CJG669G4zZXldop8UuKnKcMg/y5x95OX4YpIGSktgPbY3nMZN7kwuejM7wJm9i1U2DnZ
pMNTlS+9wTQqu8TaA0hSE/9gba2WWe80/HRpxzz2IZvICqqDFR+0eLTT8j6PykYnrUWOhPNLxk7m
wew0WlhYcLn6LPcrKUEG9TBMgNh1I5rENuCVJSSu0OrvL5zzSiT8MYS5DLJpg4ppSrI1r1+pUFW1
4n7Cl3RE8aZ+vnj4MUPZrCPgYoFK+SQZQi1zrtxo8e/FFYZbxDonIXQa69w6Q4Y5PDAcf3hBp8HL
AIen5LM9DCXTKX+ofnT8Vod10sBimFE9AJpU9xfN2asmcSmgap3na6OlBFxxPUjnQB4hzqbbGo92
XMHVeyERhgS82RbdqW4AqQi+Q+vp87j42HjUkfYAjZz6FIpOv+kivysYUhOgY6ki8JvqCzR/xrIN
pXhdNPC5sIHSutJ7kcYwzoIL+csZrYGIvnyHq/4a3vl7gyMjmQ+bTSndBZK2UWMlKItFLMIUwaDU
C0PRVUqA9O5ZyMhYrCcaCrvDQeYVP4r8gv0OJFboA5Xw0ZJesezOzjyr/es4REg2QcXbLPMqZfyR
MPmfDTJYKF/lRz8ab10srrGYsBv5vW5aIszoN7MJ9/YaG54K8Hg85cmERuziJj1CqgVy1D/L/L03
xHOWbGQMBqJ4s2DKuFUA2m8bhC9Nfo8HrEmjB/NCUEVhEVOLOcby0pvJHZIyCxdK693EIxET7q+Y
IQgIcgiCWNTPsYDbG8+3ZcClQurVTDhgGRrZAwvCykKPaex/cG81cs4pIgTuwlfqWfiPiDSoAskX
dDwm97opp5sGrjGU1KSaaVwneb1051PFBp2wlOpyw4lwd1+GUZAPGmIeGH61MxZ6lEEarAbISEu8
7gIDL+eoHmEIql/D/DGFmcurXWa80G6s+EXuXOmoNGhxvSTFYe7EDQafIzCAokmebzF3GA3xlAuf
caxsE4V51WAA5+RcxrB8MevaDA0WPK34XtQX5sFi9V6HN4FYaFBNvYGIvjW6S55fZkxhKD0UCrkl
4Zt/ttC8EuCH8ItNu8x8iTxgvLdrJkx+i20fM5tpwr0oEeq9FWqMsPUJiWqbOM0oeLL6fHUf0r3s
JYZqY+2F3c0YMZCCIVKj/eBMKfW7jjY4UJBP0DuAm0CesUWjPY86GkYp9Hh/8LwG3ofuChAGLG1r
slJTwjarQrKtXj0F2FjIuvkXDUzdqsw2GIbEMtdYRkVRR+M9wJsUKow8zb5xlmp88FXDEXGeF4a3
5S54NTPrlXIdgDGOICujj0r7yNGwSxgZVxucX8lL8PIsADl+xOLDqCJ8ZAJUDBxVVuIMXfMGYq+B
N0JUwiDnICmfczp7HEGSzmiEwVxFfiBWCilT8kSEM96yfKtmlTACAjII9BMTKSku6emT7WQobp/+
ZuGHiFWDBaNLlTAZksd9u1iSWMwUmz+1njiGLsyVcPN0cyAANkYhKl6DdFtpOHZGdkW6Mw0Dye6F
62GK8GwRf4L4dYi5DhUYoCPu0zISxiGd1su0I68xMsfIsTAgwUADSFM4sgTZfZBKeKo7lkyfjp6U
Zt7Cgm07Ek1CGEmm30rphVueu7ty+jj6lyXIKeP3ZanPxCFFMxUXwd/RvJaTh8osSmdq3qqP0Lgz
xPr/5PKOwM3JSPSZFRYdyr54OzNVmRXiczi6lynXKKfQ4ZEE4eWmx+aqni7LTLYCA5leKdrVyFmq
kaC9FyE5A19l9By6d0E9hi7PgmcUwu/oDj2/bxMPmyHxsoIjFyL6bxsVzogxZR/9YSVQgT9LpDMA
X0r4ZnxmzUM/lmWzr5T4IIrZ2oKl7yjjAQ/E5oUjAFduMNIRYDqY3NsGe4ruUMXlfxS65WAdsA+H
wLeQRvqAOim9L1eP0rY4RjNIhnTbCZ8YolCZLPwXqCximXkT7hFCQSpJfJVYVcS3sWWDhb0Tpcx4
F76MLyh7ibJGYcaK5xTPiLA6eAbdg7XmlIQfTwWq7Ln9a9r3kfgUdIb2f9SROTnV0j2l6kpDqiOY
lvAUZDXzGcEiSMQ8mPjwnKePGaEJpy/WgE9guGXQzpoUrkgz7P7b8sV2OcaW9yNLlEb6T81IKmVo
FdSgnBnjdW75BaqEMXKMJx5pXx5zgzljeykgUcHkHoHQjZ+lxouTQ0wZKopOPYCDwxkQcROFRRSA
+QQYos+UxK3kL5WH1PljSw6Cvuil+aOs6hGDypfYPmON8GytOaFdz9rbeAmRC4cZdsj66z1XtU/S
DfxCujMNZJl1xNhI8v3FiJ/yxZSey7oV6u8ArzlIIAaL2qTwk4j+CTi6IsyZ5GsLHaVCYWYdE8Dy
GpED/NSa1p9qZUjhSVCNRSKc0/avmGa0sfqqZyGM0XdoUJwHtwLfrUKheSE6Ipaa42vmkKu2rxHq
PnPOigJVZO2Pcu5LRvwPSkKXlK4i/8iT5fXUcjk8qBwy20y92qqcTg1IOFJAQTth7r7XJ1QXMbYv
SX/XKoJJ5GjTcu5kHN6C2jKF4OqNdfkSY2aiP5uJSRz3R91T5mjWPhvDf9PA5IPJ16y6On9Sn5Ck
mYwMtX7fdtkG+bVgCGe9nu/Uzw1WcDKHSo/7i5yc9VFeRJ3YcMF4PCyL6DVcluTPlIyq/5golosF
IWlD/+dJUj5kwrmSI0eHeVEhs530Y2JAwkBVPMyDV3JAd1g8Yt3A8cEdtTPgxIUDFCKO6lKFGf4o
Q43QsQuLuevgJ6IyLTsf8js9gmpQ43F+k1vZTJeyXVvdEhiFPiA89DKwQDxuX0gVIpHyccK6Ega8
qhkoeBFxXw29gFiA30oi+guTZE7mH8aVlT66E0QJMwMACBdK7LCWmz6l/IdmWoKFtRmEzEtXMwS0
ov6mDwLkw9RfClRKemIRbgsdLcw4JZdvgkVfL+Czdos4Giw6ozYo/KUVWsgLMT5Ko06TCtNhinzG
s1VHoFIKEj+RiQslH+lUkIDkbZKIjJ2tqJ+7gSKXajcTClc1N0F8TJPlK4XMoaSCh+xIwrWndFER
YoBpNk8FAkiITpJ0GUp46FiCesgn+Yz/iwjkH7ITyspfurQGq8aXknpl5M9z8VEYJczY0/LhcXyX
PZaiHLAQBhbeYMd5O0tw0xhztNNnXHsD+7sgSqMX3sSB1gsV4/BQZkxk5F00PzENQtB14CAzy/tC
a0al4YYI3pVagIzMeUsRhBuox2+qjZ98HCBCCC7dzcFqUgZmLEclB8CpuOMaylOuXnivif5sE518
y9ynUsK2mEy8WdmQVvwpBPJBkaEppxqU44K4DfRO1QRy2KQNzmGSckos8JGoMzBCWvdCea6Z1iwU
wshkFQbpz+IyQtl2Jr8HUrWMGOI+N/AaYsJ6KCDHSycLxGioyGg/F8YcmIodcfGmOFQRrFLRg8Bg
iTqRROunjAZ8IkN+FC5DurXgvLf40hQRflGk3ZbIbKN+NUy6q+bdtZtBwrrihvYODjK0c/jtCQHN
JUo5Lo6dJs5XGVNxkSmDUJTruP4Vjc5dDnNdVHct5jNZ+Ehm8a72jxazUjTmK7PQ6aaYCCvTqq4a
enr+nd5bzOjpLPWfpKEZs7QV28vKWGuH1+RjXGkgfO8Holnqzp9zJi7DPB8qOd82NRfNfGks0NRF
hEVoYoC1SVZoNjLYldnukxrsortUnM6wFkhr0GsJQ5L7pDHYBWUWszviMaIU3FezTng+ofqU62XT
1zBZYyzQuM46XL3vC+9qluobpDPDIKijvYyTspIjVGUx1it5lu21jiGApux0+CN6t0yhqsJPpJTS
IWJs25z/azl6f2AZ4fyivk7NIsVibte0IA6R6NNeWdFGjUnIyGQCcAHt5UuSPeIUR1EIZdA2ZkpZ
qySyACIO/8q6og7qkU0pK5Xoa4VDuMnFr66M3iz5bKL0rKpnmE2bpTufOyq+hoiGVJbvcdvuNRX6
beAnVgwh0cCG9iJBDehJDNSXiAcZu5Nvls4ETDEzsB5WOjJdHaOiv6UnWYiA3YuwntyfTERvby/r
X0bOMZWNi5kPzlUcpBolA5yal2S/gqVo4koYzgQuTGBzKixR5Es8u2yY2fSAl0QRaGbqhYd5XbaI
D9BSNWmEhsyITk2GVowAgqU5Wni4ShA6epGcjcCr8FyptdleLtY+zjdS0R71CKper5+sKP9rs9Zb
Hvoi25AKTjgOSeJkLDNzDMLSXggMX/5ScppZvkZ1kGiLeyMTYj0Abs+qtTUH38s93sGbD6t7NUow
kxLD14bfJX4uem1Ii/ALcljIff8fS+ex3DpyheEnQlUjA1sxJ1ESRQVuUAoUcs799P76jjf22DOj
S5Fg9zl/JCTJOmtmvmsNsbXUzI5tIg7f8/g/1VBHMh+KQtImVqYslm4zkcq+dJ18JzOiW/lvJVnS
epLOVa8QmmiWaomEZzBJpEBQQYY7xzfWW4hfnfytaWSYsu5xtlFvgHpvlEC7yGmsHsu1V5HcBtVb
h8Vz5FLghNTY0Sn3orqZwFnwBEZjpm1IeDV6mf149Nx0xz3xRNJH0B97VMVktRGT9e7p4pXznvMR
hb7cFliEPc88pVw2OqRyQ+AJb7HBKA0UHXEHtM1GDdQWu5Cqm6jzqxxOasAF85mMu6sT2IbQKgBc
kKqRApx+3BseZLZ2a1jVi3CvFvyYSZWbJWdxHgeSh5jLTVL1QvyeCe7EqPnSh37nMmX4OHxkjM2e
bHmWL+yWy18JbkMlh2b6/Jq8vWVHpbFDfBOzZ86T7n7zOShJHg65fRkyBNWcJ+Gb+lKqS5HxuyFv
QXrclF3xruRVut5Tt/xSeDMuER6YBikeYku+WGSs83N9YZ17B01YaS819kQd4xBOwIWFTsHRXqRj
7GY+7F61bQc5Mgw7YSdm4qt54jiXYr5gNR+eBCdrCkrnGAevQfoVwwiMlyqWbzZ1JcbIBUB+CDMn
qPlzFJ5Sg3+PTEYjPzbAtOFtstTVmqyT4Y2RZjTpUBUlGvgjsnQl/kyRejU6kvzWoVGbUoD4pDYf
fOGWfFQopj5d41eH7sIpG5YdNlc1oqjFmx+AgnAK/8LwqpAxwfmt0EflObNofSnrc5LsfWz7gA18
gB6mCuETrr1WwFC2B2FVG24UHDVyKaRvfwDIaDMHpsGn4cbjyUbIGY9PY19e0Cmojwvp2cw5wf/K
4MHVsCM4rnIeP7XrdkV2mEKald4VICGKZ/gMSAoDPUTG5ppU6QrMUSk07dR6GVt9y8jmTFyXA4Zb
fA80FCFuH8Ynu141DR/4aWDyi3vcEjyL2j90FrXjpJ0S0u+HaV5obv3oztOWUiQSB9BUEOum2/cs
uBl5BPVvvecTYGkYnYGyXtS6KPO9WjOVIZVG5wf1Sm370+hBkMUjCO/AeMGxSRrsXUGABsegX5Bw
Yw2qNFGe8vTPFizpPVKZrjlgXF+qt4QR9ZSWDF4FBVfctGFSPxr0nRJ1ATSiok1qqrctrbzm3bEy
pmWjFCNRvqcRkjFPW5rzA19Wc7j5Ylw52McL4xyymDsk6Ep1DpkhJkRkXu7S0D6Lia1JgVIenZr6
s09oLM8DCyUL4sPYMqw7y38vvbtVQcIHnR4UeMeKFEMeFVwp6hBObXyk8mi0wF0aNyyKFrTyJ6Cl
zqRzJYrO+rCx+JTpa8AVeZrDvw59X5OQFZ8Q24SbQ9kE5HQfWXobKp75h1yaVAbxW12iGXyY3yAg
N15d60lBDq1YtN43c6g6IdV+oPCDDP/G3MAyBXRImPlGdDf728IwzRu60vt+Q8Emh+19RF+oQAm1
i8dmvx+b4Ti5xvKfsdkyTowPDTuuzz+S4iKyvRLaBlV4Qx2khRZJ/XWmh+8mVuMKXNoHIYkLay0t
QfTUQHRJfFAbPA9pwQgy0RHegW178plDs+Mi6dnmJRbkBshRTQ2+PJU7J6F0IgHOy1Yas/HUvOOg
UK4l0VLosVd4q3IXebAuwvgYAf2Go2c9J+zMNjoyZwfz0cWrTlzs9Jy6uBI8JFwWQIn7aLTXoP4z
UmzjBFsU+5jRVf2LqisQPr2BKOf/GTjF3cAl8HLPZT91KB/CPwy//+5ju/0bC/GW9+VHjKfQScfv
luQwyZKgjllPLXCi/SHbTcGiETOs8gX7OKXZMMYJerd81kLkSSX4Ee+Bja6/GLMnQ/dWuaiXaFyu
Si/te/067//8MIRc4AFNxa6aBZmZ3hWeBzx409ggm2iJGQy68L0mhF+noKixh4OC7EswvTHg+OyS
7oVG2K2k5Qnaf2xOUdNzUZBB76Ct5apX5U/l3hI3ObE9LGIezkxHSzJBUkkEN+hTdY/lXCzUDJS0
/dLAdKawN597P6+oA0nVRvoakfhXW+K3RNI8zMXO6HUyLhibJEHX0x2od+qoMIRnwjzBmdJ5V7Wo
UB6/VotWbGRbdTuGnBHEmxBu2YeImMOtITDV1BA8Oi+p2psgB8nA9QAICaJKbBqhkiYGf4ZUvi/Q
KZgOQEslcwVuoW3t4MPgrxO4Aa0lgp6vKvexusAdQkD6injC+okDaqyy05zEW/UCJr7mCl5TF446
cUF8IdcqIl5cAoS96kC0NAgT5rYgYXgksDhHFp4ywfpHtOoEnN6TGCbOPTgUpY1DRsInt3BlfnjR
V20fBToWmB1h4XBI2qchhnTHkkxSyL7w7De9L15Huj56GPUkwLw/xuuQOf2EZWwFAdMyHuuao+YK
JWMP4NkEGuI25lMHPeZxn/nsXeZ1hxtxMGOCozc27NJQx5DK/lIJYdTVF/x3YKuRyeVrZVC2qCb9
wQSNd+0HhUGlZUrkYEUDMe+HBV0qcF2/Ci5q2y/FQ1fxJBRJjsYJzZ9P6qYH7tMSc9Cay7BVFCr7
iUc0EkWnAy0e0im3iV+sEIfI71T+VAjZQAyDtFiaPfrfimxAlGY0Y/YAuQ4dn3Ht8WKqfze6+nuh
sSzJdG/d+SnOacUEnBuDTTB4O9sRsHNbmxhiwbBdQOzCHjatc8J4hfOv7/eJs1ajy4QGkV9OE+YR
5TMBPBOGCiaujLXbxG9iVybaihKHIfkgVk/yIH9IVGES/ItK4xITbkCROXJFDn+Jjcuhgr6klmlA
G+jSbxmk8zovuAV4i4w+YN8Bx5qIcvFoWKhakHhC7nEranl9tTy8VjiScdp276GGfqvYBvjesa7g
sYjPM9alyfBep6z61LktZmoM0Af3xKm6Nm2/bFrJWWGegwE3ELCYGoLKwzu4kZr/MgETaecnPyhX
fZduOcendF6IECVge5qA7ppwpnhafXcSULr8iIfkQb2A2EaMNF2t7Fjl3L/XPl7nc/ERTsGzgfgo
R6Ud6CdRl1upwcpOh8iafoqJ73R69wKTnAec+BlV2bp1VG+gXT3P2B1bde4CBhsZ+4/vQeyrzRRR
POGRIKs4VqCh/cuITXIeAGwJ4qiH5jezP2cNqWlNh+iW323uPjz5qBanmlISZRQSJgYwxPO6cWkQ
PRfZT1T2PKGY4Lg5R4MJx+S0YFCJkUn+KA8yExJfDYOeR6iyvETDxpRo2n+YJCRxykNzssHcph5f
qfPrG5AeDr2SvCgue9BgJ36KWpQAt4axMDBuFuuKQYH0hNSQ0zLsk4vG5SWNH8hj2qf9FfvHJzUh
L2xuNdhGICCEzqKc9mkQf+Uli3pTTUu+BYqCh9/DojEv1FwVB4QIfdZ8m0DK1fptGU8GfEPfjQd8
acuAXc3n6sD1qJy1aqlV1kQ1aEC46JJYP1pyCuoBqC+hIW3MKYYob/wSsPjLPOBiJAMXibg/JWf1
84vKJalugArBqp0wvDbVZZgB6jhSCLZR17QTbnrvt545HNFNcdhOFLMxJAsV8N1sOuNExhcydJ6x
MXqzkbg65IG2ZrJVJUa9TqHucPIpiwGpS1xCUCrOa8snmBOxcbQvbRLk5L3Gi+tF7zBC43xqKo+9
4wbhpgeS9pavHBhNwQYKQUkQkVc5VCGfUO2HZBBu1LkIqrNQlvDb1CGlJpK8IwuPSxbjbs1ZOWif
k3NT/sJy346UGQ3//DUSqNqr1pRFbpRtlKs/4iYw2nMRHBRDqSzLCs+fiwma7N9npVw4UOUh4sAI
mN3r95LHUr2ZDXL8aC+GMzUpqloIuc5E1BtoFCSLBckmObBz/xAieyHh5KFxANDTu49IIsJ1zGZB
IH1/durbrF/a5qMhmzNyacchjKvgSbNrzKUM/8KETxzwvnAlBF291CyELOHNj/5SqtB4W/T4DNim
BRTXX7iVi2pftmfxpJmbJr0MhDCCEdSPJSeUGt7SUkBlPnZ8liNZaRoA8ZWHBtc8fBPMWZz8WOZ7
Zp35sW38o+nMJs9df29pgzC6cwwP2Pbeg5/7IC73Qv7wJvjZc2+9wyoU2bOWfQT9yZ2O9KO1k+qR
fCkIfdKy7BQBxWSNcai0mAab+nca8oWdfesOj/p4FKpkW1Jv1T1UDLo+HK02MGmB9Sj3kh911Pbk
GxZAaJVHOZfvGnEuSieQBVS1yuRR4NkhWiRf1yPi22L4yYjZyBvcbVjvnXZdJdG5ImTHiu92y0xE
PUgTVwe3y740cRJrnvS0IoWakC/h5YcgGUkdljvLnvbFdM19uDtK7S1UxwgsilNSuytfi9Y8Hqb7
UbjxUk34Nklzcfmicx5r9k6Tf63z2k8W4OY1mE6WWS37Rn+2KMNJuS9KaH5C0AU8yEQeUgyr7II3
KCI9p6QlFyg8VP1VPlMVoOiEiHKGCKO9d7BpdGDz1otyr77/PbO1SQzeMEu4PqAgyztMDRCqY9EW
2Dz4P5lZH8qYIS+wP02yg+YQCTXtIg8FVYWvRdCRORu0vznWXrPxD4E9c43OKGwKhvc12BEalsRB
JOvybMM+l9q+5MCRiDRjewUQaUiyYgJtUesYJ5jwMEM5bQ/zOtEd5StcQ/yBlhEHMKxrG2pO5JiR
WWyFB4gBwZNJEGaMhMqemhCNQSrbznLA4Ji6k0tGQiuSX3RcmcNSBpZYhK/iqHgcNaWbWfOCYGgu
t6PZHNKVGtXT6nnEgRzP7+44Hps4WHn6SPhY/Kzv9TjfTDkNrm1+1iOk0+x/EAebpLOelVNc8QtT
+BzXNc4WW3ucGUvNSt+guKGoxgEdToLwmRsWBMJPHE5q1SLN7QMho8jAgJ81ZCZc9EqqiJbiOUVk
xzrYZjOflkWZ7YWsSm9VARb7tkVCJGc8Ug6LZ1PtA2qEzgAVWA8yJks1GHjedNJqMGaNPnPKP2Rk
fTE85vSFmc7OIbMtDA9KDEQrluKR4VlHqO3S0JeCeASXG7FyEdkFtLgUy8JHFhd9uhPeGJeNHnlM
LueUuwn8MdbPJZ7miSrBkclktE8ud1Az3nU+ScXKmXB1BoZG4s3JNwhQ57ucXpSuL8Ponk3Y3Ny7
wssZer1poyzFgtazxvjMR1wCNJZPAEA1sfxEdoXaSSR4E/yPpCbllYBcDNYKXVQHbW8uS9uG3/Cf
KtJien6vIHwMwPgiSsVSLgjHwZrOmBfb0yYp6q9s/nRgzoEFmDqpeU/vvWl+1LrzTpqRQahvr2z/
o7exUdIo9soZ8copt2O+j2B+FSudMmFaI+xP+aY+HDeVrzUzb1zvouK9mbBxK7CHC8U3M4pZkK7w
UiX0MxUoO8bETjrbpphWHY51bkb1RJFsoeUDWXnpyprkzmAaEtLbmsMLqjZEMBG0CYIVAd7dm6i7
q2Tv+tF2KMxNGOibVF1wIJoI1+jswijcNe4u6A0mx5wVrJJkLzXDUxePF9D/VY0dnfJORP/5v1Oz
7g6N/e4Hxk6gdCE1k4AQIuWMn4E3lZQERCwGCqLOsdcju/rMkKKiXVDoqS+8J621jpajgWp/rkkU
bU1qHpGqdcRhKBkXphiXCOPYvTYd4WlJ2j1V5XxtdQ6a6MYPV4uKksrlc3N0y8d6oNBjnRNno24l
MzyZDFoK4QtGA6t3sy6ASxdeW7xbabn3THq+D+U8nVj6lLbOKk6N9Kjd8brDsLJphvxnfqbeAThG
QeG8k3IVYgPRnjy2jloteorXJr2wpZeCc7DWjAfHWRmjt3S0ewGe3crilMbeSRr5blP4/i8QyYol
Y2L8d8atFRAZSjrKSekHuKGYvgGn3YTSU2ZE/z6Dv+Sc5oqXIdIsH2F+0o/OJ8cDeNqMPs1KLlPw
YMIwH0y6tYE//htTuLb5C/1PEY1Se6UsqUEONnnPw4CyaMMV20O6twqfYuwAELHJdomKj2GqYHyt
tTBcNsppZ+l87ep9SlydsnS7cUd0HaMESWxuTcvySK+w39/TlKUq9FfFdJuhaVwXn0D9GP5Krb9L
6gNzHmUXO08MrCrLGTWh+Bytn8AsnisiyE0Sk/063iqMKqcYrjOz5RzhEEYBGPs2m5fTvSV5AL6Y
+Jes/6YKehVjBo7IZfAISJhKlMOSyq0KXXsMuMX7V3CZj7lzyKD+wEmCcV2SLxgcfRISyzp4ElNx
crZtuyHjhf/k7wuTkPbG95SrH8ASAaxX/s4d315sRG1T0iXEf23a5BU/keqDYgvhfzcxic1XQppr
xmuN+23SgLQr7iUoxlVRqegin2dxmqo1T3U36k9OeLAr4292k0PXWe/9b8m9zS9KNZPHwNGdJoxT
4P1i+KsZAWb8SuTKL2KBSw8TPLU2NAjD27pUWM1+BrDsFq+dSFcmaKikJaj17Fe1cOu8kzVlzxq6
ulbcLTbAIiSrvnTuULcNm2FBNgjF34hgSIcGzc3wwZsqZK26ug4f+Btas0S7I0ZIkLX5CQPdFJMP
A71WIoLF0h8Xf3UnHzQLo05fk1YYrp16rcLjfVnQNjatU5QKncOAFHrouOTK0VgF2EPG1j2VbLg5
d5PpL9T7ic4XuZtLumORPTiIVWP/1QHm5ZxVbz1Eq4w8gqm4IfF0MdzwojRUOGPlow/94ddQhAxC
IKUoafdKR5LX+zD4tOxbj4xCwT6e9UUXjIhByflnM+J0g2HtVxNqNsYEbn5+WWKuNzCtpDCMhE6w
GTo3DlTO/2neqB/NOQrOg481WyloDLqnicqVT8Gjpv0Fcg2YBkT7RVH6Cjgooac7vSD+pWV2lBjw
fMWq05JqnyS6Ol4tvw2CvAf1oxtqivnjLPQKlU0jdXGCc3DS/kmUyUomb+To/dul6Hvrb7wpQb2f
ZxwfnObQ9g9Mj94PMaBrE8maCzKOrnIp/HwTlQhXta1ZrRF1P9iCvQ7Fl7NTf3ZKtBD//AICQ70n
JMeCl/hwsl4OQYmXSauKclvFCswS9sUwHGfd1jlO2jZ0LlSo9pvO/ciDjhYyGH8XnF+jAcpOdwPP
HOkYzI60ce1N4PM6U+Cewf0+aQmW6hxfVJNvA9+8VeTNBjxHFuFCDpCOY2E88Nq13x3HxiMvjHxo
aGIl/h5WaNUD0ri660wNBDPT4P2TwC/ckbhC4a3Z1iRDc2K7N18y1iEklAbWAFyjDbGBbqk9ymg+
c0btPLUr2dUvYmfM9PAj4QyQFRFVG/X1v3ATIcyl5g0XGbAJ2MiLIzJK0nYnovTjscSZmKlhCyCX
agqbUCFbLGM+T4ADJaatvDs3gmFGFFwMhz4GJLWr9wT2jJLfpdw3slnTF7lwvGnp85qM2TsmXvct
20ZFyT/kI6MLID7NNSTzEbROvPJYPjA2/v+SIq+KkuL9RI+XNcAEpsy8EBIWsQjFu4nvANUeL+03
SJ6a8FHaiENpnUWEyIG3LeaX2riH8PCx86KPI9VT67oD/vG/8gib2EG95wQqOAjuefMLl27sLbsH
YXd8hMMjfclbS7M2Q+W+gRGxktpwmdjnTEwXOkKEL6YujKH6U1F8tHfHuiCNiWEewTsl0YfNWcAk
VfTEISJZVJqBwv1hrPg1JzKW61toY6vjCBHC3nhjdua2dHhWiUfSvZtGsAbk2XrwS2BP8RNF6LvB
l5KGkrvAXDbGY4vC2z6j4/Ts5rGYaNMmzH6bTuBchr8q0UqncPWgIP+0e9G2bp7sjgA5b+vJ08Aj
iPbcqhcl8VL2BmKnhTMgAHBR9B1uYxB6nqwOFUZO6lLAdjmwI3fijvgmvk7gZtyweXtTC1wBwQXI
DcG3sAiWSQwoYAN90wLduIwLbPrEtJ0UxSNM/UHMFbgYvpO2W1kpjAJ1TTk6uYGAkvBLmAT+r8OX
lFGRlRv6DiGJ0qMWDixMuLeym3o4ENBbEng13wSYoT4z64TwVceTU5qvOuUyOQquBhEO4bsEbdGS
RqJcduuyfNeN5UoRBS6zk4rJKWHiky45dmF1GqkvSLyIGkF7GdcZqtsQU3lkjMvBd9mJOLDhfJR4
Ps+N7cXV8TpHBs2L9ZMX2ssc5T+dg+ZMiZ1BPg+eG7/784PnlvY1Nh64aK/pcqTDDu95u/f86UJN
2ldaIGJsHI0vVmqskGy+1EW5MxiGGh/scTCQLZ7UGu4w4pp0CCV6tR7LHrPQXrFzcfrs8HdV2UOd
GNvAai+tOe+UxN4vUnY668kz1Daamlx98VbzrI+YLQT25kCl56caN3lwlTy51P1lXVBUVmTk01jB
bh7Fi9ebAO7VuwAkn9xgWOjWaxKus969GqhHOBt6eRkyvtFVLveTDY8J9830dFbS4DYl2TNaOWLc
oXAjTkWB5Bh3ILIKpL3zAHTAx0Okbtqt09pa91by1KZTh2+e0KgxOJWOcjObxq8W5S9hA049Mj5G
LCXqws6RxGf4jGa2DRKaol3R/MmKBopZMz32/OrK6AoIz7dnBv+WWIzqROz9Md1WOUZiNqeEOAL5
ktK6V0akh6KoCuMRHQRvqjfRHFtfWoPwDr5iEpFkY8311nQjGvnqldWeKBKaaKlCuElRmWvSDJNo
6YGDrLLNmjUGAthG4xy8+TW4a4x9P868j4G+eFPmx4HFL6nmcwm4vYARjxJvyb1hkjNbZJglKRwV
mDokiKaaJIgeXVuEl5XGiGwZYAdxb1FqLz3YaM5I5LK4RB2GTLZjGEdT14/GqVBKCZ946u6PN5tJ
f1h7JVxVSaTqRIO8mb1V+rxHm9AU8uhYFCnxxiZQWOWohORMBV7ikmITbqMSM+EBx7eXRoCXd7+9
DZmrDghYB4LcmIVaDg1mhXpmuU8M0jX3CZqDpEkuwktesfcW7jprYtSsChFH1wBJXCUe4dTypGcR
1he56zofEQX5fkrqQAeVZuQr7PAB3eW+QQBYWz2pMBs2cGa5vjuleHqdlxFdWp6079Ks9l6E0Ty0
2002SBIiCQk7hqbit8yNrwKdaPBIvfASONdkgBkJ3yxuZpFG7gNMy3lEiPU3zbfGRa/DxfKeY/+P
9RLxt6QBq+0fDY2+IAAFJ6NwkiR7sgkIbgpF+RH652Q+212Rrjt9H1A6YrqvdT/9OiElCLTP5Qxj
E4avrg62lv9me+t+RtscYOhgUAqQiIajTkDopqHXwCSdNmUcDCcsyWYGPiDjaeHY3kHD3E9UTQF1
qGTec56w/6GaK/5Gh4DGWenrHvNBhymG0OI5V5p6H+6HKMptSpHO0B1TWz8y5ktwKM0D44eOgz5i
QGXYb6BJeGJ8vmsq7TjOqZ8Ow4fWy5CJFbWFvZPuljICy1Rq3OoS+AzBU4POE1NIxqzRGehyCbrF
WMD/O7CbNvfWdhmBj3UfPoYcph6Cxt4/6tbVFRxwMFoue7htgBDTY3FqhIfqvt2T86YIbqLPwESo
IWMBtIyRf7t8YbKgxGBV0j9m8bmMMBaNSnl/Twb5PSbk7/Sk9gBQJpw4XtB8V11AdYx/b8f8dww6
spuPCj8guG/bc7T3fvul6+1nrzs/ZkWapF7kALnoowzi8rtULsOj4yCCkt6mwbRpUPPOozOxITav
RR8pYbHC3RmUF1H/DGKsHIzMPCQdLVTycD7rVBPkByX/I6+wK8a3Ibav3HZzcEGSijCad0s/pZV7
7MmkAB/3g/7NAict/Ncyis95I/+TSVRiO7jmvm7sPULDpcYLBRh61V3zBVdT2m2KyNiwwxkSm6gD
kkh8oWevmieSSHu+6kFKO0PprtK2XYAWEHDZ4fQJrFM1Vyuj/+u3rOASvldv5ze/lNS5Zyv1nW2s
fG+xHmdwyiYty07FAazkC9g5BxUA6ZwdKz50mICd6Zkrg2hrLFAYsSJ/75fW41pRNQiXaUjmGycI
HWwYkK1oG2jejtTi7wIEUknsnCvYeoKsggYgMuuwQzBxkKW+a0BAZ89f6vk2dtmKevfcsWlLaI8c
tBsXlzMWdMowdUDKJN0+nPn89b0KYik5yQa2Jeoyn+TV6d2nUYwLZ8p/O/QJXXdt81Pln1yqhYd2
N1OzEwlIEHdB8vSq0qig5JsZpidYV6WJr1B9NfVwko0hlpNPrQdBMLL4nKHmA/OOUbCZrxrESXVO
8S0kOQpZXFQuuj2MWab9iwl6hnAXKV0vlP+ECdazAdh/MF3VwHawETu4tkEtj/1DNuKzMj5h35Px
mr+iYhmDJ+omiyY2W9absN0RoUZHm/eTuM98/AzYefPMkYtYa6T6rn3vmHzGdDgSfsz65aclWgZj
GRfjkxe8NSS0kbw2sgkH9WsRV8/CqQ/CMw/+yLEcFtaNxr+dmyK1D7pVYwTZwsmjT6eId4aIKR4c
mO7UvY1JDAQJBYgxohRIbT5ufQLHcKH/kJ0WxAyID6BtbLff014QnVJA3yQ2VTA2a479cHYFnxRv
RkB0eLqD+4aJ9LriyaxdopBmcTWRbRSSZAFAmJAf6gY0AVGw1gboiscJOMPcizHtUaemX0bKrUID
HUSo22EZXjk5RVHypI23jOdRc58ncWWhId0PfxbHD4OpkczqcKEwiU20uWstwnubLYBVCifCrA8h
LD9yf6QuPTR0NDlHtuTc2Jhqb3IyfOV0u0qE68PXkGQvcNUrE1sXrMsDcYCrpJ2PEuHxAKsD4gvj
hYWB8zyfzyMXvG0iWYC/BuoAUgw4yhU2bxUlCNgK2p8CVmKXwABYrvWIbJn4PJiXnKmWCl3BQGuW
+wBzjEYjLGokq4yPfUf8AY4jKzK+W7v7m5x876ZUSNpeMjBhLGhxRtTfSqVCdU4CujElmiOz1wl3
cG0a5N7W3ZH6qZP9l+GC1j0WjYnaYP9aQT5mGFGDfyfgTfIFpS922drhMckSzNYfbZC8Ogl0JNK5
oLjxOz7lLIldxfWOiDjwnitSjWZJyFPG5h2nirRZZBQdgA8R14OVwcYRNWQXazJJSSf+W0mS561E
upJODHE2lyPCkX0K6VlX/k229xIfsbBPI5I9m7PO0ZyNorb1rNk5sCgDTpahLI9ikTrTZ9t9ka+5
THp/KYzkIjvS80mhbtBx9RhTqoSgV8LlH4UgS7UkTsgn3orMqzS8pEqbCurQ1rNST1UaunTAgIkP
9y/ECFNSQZcgTwv3QCkCVashL6XzpvMAtzpcx+gC0xAflRl0qcXThQM9J9RajWM28ixwEuVLHFEK
K4FOk72M2Uccr72Z1MSiWpnCeQQzmHGnkp2LettGT9sUfPHte4qnSN3UaBIWVRwsEcsqkCc0w22f
FSuamSC6vavtDUfciw/4Rs8pP3acCPC1ud8C7CpIQZIG7eBMK8VJQmclrbUc62dbXsPoH8zDZfkg
0UPlxS2k4Jw/QCnrbftNxLA6NwU86cj7+eABbFUTxYQCJ+T+HGbqkaD6xlNQvIUon9RDUeU095Cl
U+Y7NMdooGrs4oI4aKX9BBwlKqDpTQKu4AbBfEobGAtxyKizQmFU5PnZ6QmJIk25n5kJe4IGMuou
SyyUFRthNW594g6H8XFG0LB16wKscEKFcsoDuAy3W7K6+uT5oTj1jGNcH5OIECcCLeHavpU1c3gL
xD0qbgn7oAlbUmiLfvTIDg2r/WhS/qRS5BeiIjWKbhUdzwLOqsT5q7EcNEsmhZlui2zvNuSGJEyn
csadtNCSX5OZQUzNT91xfOPjnezytaAhekZx5i4TWteSGUF1cAkjeh5mQIZkQITfPwrYpdb4jEmK
Ut9DObcduv+bTpLckC2MKGGztd48wqJ56M/tXP/2frdM3EtCFGkqxkNXhDslX6brYKXzqjVYYg29
HO97phMSNj5rzpU+HdRIn3Vm6lt3ZurCmcEo0E1cxnPD9UD2RcGNAByAvHBdPPF+Rs5X2trrOiI8
YyDwLJ0+MCQDS+sr4Wlrv0YwFO0zYNFxeiXvl2h7lD08ZHRCIzMG5vPnR1EBI/jjZxSAO1CHqcXJ
gg65VVnV22LgEh/sb2L2aVCmwR7zpI0yjc2fw2s3gRsg0XDAXAYXmw9fyjpsn0KXaStaKYjHpogU
9CbPgLtJtSWXIQ+/K74YiGIpgxhmsrY3ZYxBvSJDHzmT5+xyr1ul3V7da5VV7XVEz/SW4H3ZCgZ/
2nY7PXtpjX8gptqO9I6jDpE9esvmpkBK3UTXwRhofWJo98a7H75gUPXaizf6HMInBpkazavGfNvy
feFLwA7EnlCMz6Mc3jnVJA8ckk6Kl/6cnDPuNrtkddCQw6kBvOuAZuTGVQy8SsZP1/7UG4SjIvIf
hkQ71IQ9WOTDTN5ZgdBKTc6rSOn+DFBsDebfHCBxmF9cfMlU13fRW2ebzwpLnexvqppeZSMWjn4t
qPPkZZkg+m5/CuRXzAFfE+FXesTpULxqsMmoa1+dg0MGBu6iE1TDWEV8y+T92kVziDLrQ4xiOQ7X
QrvyLdFSzHLhXn1onHa5dWI4RdAd8MdbUXiANHJdRuvOMlbUapIc4WaPuVCR9x10be4APvPG8W/0
stmoV/rvlVQk4ySvUDDZsLNoFOcxhyQoNH/NU+75FhT/dKRoLS236v/AdxKThCVHtr1gSwAIQxrF
i2/KkartnGE4Cb37bpLj0K5040gU70Ls9chdN0nAV47vdR+tkuEhfNTSYR3LRZZ7u6b87KzwMx2u
FIPViLw1bV1lcPfur2uTnJ/skuld3XjlY0i67jQfZr1dVfJJ6n9Vu4rj7tNE8YliaMHfeQWt5gr5
zKkzJBWIA9FqqUUsWWTNjbWpUGEp3+XKy1Alrc1mXyfvOXJy26clu7e3ETkx7ljBP7WneT/ipUvL
J8e7dBJ7g2hXU4TIrbNeJPm6YbrtiIEqs5NjtHuKLG4B9KXBXSVmrEj2vHZQTQkDaaV6ULTdZOAB
e6xLSjj9XRVc4sa4oOtPOZbpDhthQQemBEwrcu/7xyYg+S2wDwaa7klhw+kuLqutYxNTqRERyFPt
yWHduv1em/nz2S8BpDVB/jF+CHpCe/3Pcb9FTepygZCXey6mq3SalBYjeCA5gUkUmwRUp88JIZBQ
zT1k4GZIwytkWM2+WNsrl+Wevz0H6bFAt2JDNzfmq8u00CMp06QBL7RVf3g9kLw13TqEIUWPMZdk
cz8CH/6NgkXrYm2k5ZswFF4jSR8QoqZDESUImOX91f4Jr0qtX9ykINkLCDgth40Ti6XXGz9ajHVc
/wuQetL++JD695JGkr/e/+tiIlDpCyXNZO6oBdpMDVk/1E/Cx5knr9lmNJKE3p/6SWrrCoANwGsB
+fTyzW0xAfUbu3ubMRGhEOJiypdmUy2ndmEw+KA+VjYUmp/owdu73ETGGOztptsMfbqSUCFp0S+d
lByhpOFx3DUqX+Epw60LsKoEbiZe+1q8JajjawVnhO7KzMOdMCRxKd1a27HpUUezJDbkKYSjtXLz
MIIiZ+W3XSGEij+ryhsW2rz3JqaOtvhUbFkc1zySn2kfbDscNLndPTtRrTjD44THORpNrI6kTf2P
pPNYbhxLougXIQLebEkQoKdIiZSoDUJSSfDe4+vnvJ7FTHdUV5VI4JnMvE7o4WBeBKn0LXZ7YZZv
utq+NjOVJHZruEQIur6J6rzocCeHDh4REFwtDFiWAPYgFd5Xl1jA7DG1PVJjmMrIUlFpBe13mEd4
PvwpEHx51BnhU+iFM/TiOzTkwlJANKBA+Tn8i0L/bzbSRORS9B7jNTFSa/ESYfau7Ti5uQVCyWa0
fs0jEnOWz/mtNh+CH99MwX0tleHLDOajyhvsEh5FR2/Xdfug1Xp3nsNjEerukDCp0bEs421TFjFB
rFR8o4HNiEx3Z6m61gZxhyXmHAy9op+J8D50WhShHAKT+io1OYwvjBUxhhrT8qd15Jeq4xFZkIdQ
pfeKtssyLx3KZ6hr73kBpGpjysLFFbYbS8Vy0MR6uscblsIa/nwT3JXepEigkFqW3ZAW16bPt2qf
3WRd2xEFDGD1R5zVLZ76d4bWrhZbHgGuEEr1dYNZeAEQr1fdpoWprivf5uJSOYWl4teas+0i9AQL
BS10JpveHtrmf2HNeGlh9FSQO3EvAdW6bIEi5vftTlL3Hc2Tnd4bWBgFFcAg01bAj+L9dcwWQwHj
YLojP8qfyXG2UnCeC6QcrDiWKq/fgeKkM/xPp8TT/BwqfdvW8Co+2zT9cNDyFggnHetDMlVYXFz3
pV4/JxJpJYPiTC+0CP7dcGC4eDEn420mQ/xfjPJI0LFxZFhBtbkjEN9PDmYpOYr/4XnVoLhx1dF3
JM69Af90Yq/hnpf/Ask4VKWXaoQEK3cDX2Mbt/hpjHdFQWxD+WhzDNPaap0NG+SgdZ5/1G3/Dm9g
UB+RtlD4g8ZWb0y4VWt5Had2Z+cK8yvwlTI/dWELhQLHQ8hKXOe2LkNtWyAmdt6YfAxjelnI9pVk
5ajT/jSIX1Neuw3/HwszdXGt8bX4LcKvQeIEOfEGijP/2uJpD5g6+qKp18EOoYrIfyOKHoa+CN7j
AO+2DP9fZkfybKPgsxjd92c2CP2aLzM96gRqSj7yyH6RCJuVrcucE5XtdyEWkAYBwVLElXmo6HlT
XbprzgXJd+fQUDNdXqkTbE7V/iwCwKr8LBrsBZfj0evTv7TpvWkmH1dGIeNHHeoiJzsZYuxd+aNq
Qa+9WuZEzMuutaxT38KquTEy1gxwG/rl1A4Iv30nhoObVdkm9kETvq0QsAYoplqVuBEcX/yrIKvl
295BuWcbOwVemVoe4QTHVY/5xTcCdAC+eI2hl8qwIRo+6964j7ErRgWUPjJsMRUGJvBM2c9vipJ5
GjHukUTONmCCTAFdK4gSoL8wYcsWd+r+TH4C5anVPQqopTVcoqbLbv3Q0fBsKhgqLJi0vAxh9TKF
8quJXTyQhgRCv9gvaOe7eXTTdkLyXWx1GQQk0e3X2E42Mbu9jT8Dyhq9VDdBjlO5Wmz7xYTtwDWO
k3zNd0BAzFUQFhhL2bCT5Q+2Td/VJ43pXYlwy5B9xcCkBg0EKrBlccuQaD+utzAQktZaoljSAAsJ
O6mBTivbl+zgJPELBDzbKrMgDC32gKYNRgOjPzLMqjb6cAIqRN2LxfLfGIHS2H+2cGpZPpiGAabV
jPByutgk+22hZ80JJT0lFulrFp1od0JJGDJXYjrLsyxY38a1GWKWyrxp7Xv5Y5YnhjVUKS/aXG+O
CV5fKkbLrWl9INewHGcjDTWqiqtNBLUTkzD50hoqzFncLrT//puOMw/480AGkfjyA66bcnwQo1pO
o2Yr51/8zKovsYrEZkLp/7XZF5kHxXiXCJQL8E/lopYDwFV59KPQPnfadI0XYF45cXVqcNFXT8Y+
03ZjDhDxLenGC/VWwqjvP3mxIt0keVnLsuW1DWC4HMIlSDwdO49Q8k2LM7ZIM6/K/0au97R9ztN4
Y5TzKAtQe9LlIPglsG0H9hzxK2P4Uo44ptI61xRi4T4OyyvjNzM55I2yp/jo2/AWmca3oaLuqBEG
VSyrJjeY5xm1hYA0OVpGBSReApJIG/bkp1Zm5NKJaNEbGlgxO5AYCDBPGcg0TpE9pRQeZGzRjHxr
dcWXc3ZTPnvCL86xDsL/Z04riq0S3i24B9tI/NMCLYRPdOrhFWTGWZvebDKJICKNFsnUd3P5tnpn
g79PyQNS42pTl8VHjIGBkzyGXPsR3BozfsJ6AtDp8h97Vq/TqQdM09ltQpc1WyXXVxS6PdbNAn6p
OfM40GafhczRVxffQ1TvVIODu32PF8zZ+Mvi+KJJMDzkkkgF65dfahn28A/+UFINN4EhQGk+t82d
cStsKuUc1xylwnKmmm4mhCfq0JGWas4OuTGg4U93spVrG1s/NxOuj6V0LFPDW+pXETIkL7wYhnNj
8cUMQAWuqUZgnukyWCQ1ILvWgKYmrNkTxPGtDjbxV/R/FJFNO65VwtG5eXfiJBvkwpO5XWEaI+LJ
lpsk1bDnoS+w6TWMA/sKxKspzyoE1ViL9sFsfvVScpTYcmWBwxBurMy0pKJwzZ5sOliEpgJ1aqj3
GlY6qdH4ChyAKC4h5MBOhFpUab5aEEiezIiF/0Yr/+/CZqommlARfzbGrBz6Qxt8LBdggkSUC9Cm
Dr9KVuv9FIU7Y6TCKarhy2S4ZXGIxtSJUiW7KddUGz+pUkOMJEWbzvk7wvHTcYgmP1j/A+GmK4er
JFA1MYIcu5phNN1qw6CKZIRyQl4L35Vqeo5JG747vwFojDJiLDRdaeNhHRNGRpQ6B0eNSulXHPpV
D3/Drnq0CBNog3LMrWHnmBHjwBBPYUZq5QL1qmjudqEg+EmiFqGwtUoRPuiIIIBowIrKbtjk1eIJ
IhsDG4ehOj8QRENQ3Cfrd1Lr+2i9qGOKAwATpB2TNLSTkKj6UD9xN4rHW5rgwCTUGQ07cmaGHxWu
k+luWG01/FgYj8vlpxDKMXmjgQI8EtphexUEVwzD/iP6tt2VY90orK3It5vCixXXe0fTNl285yuU
eebrFbIqGl+MZPB4klzmxy1cY9rXtY60PihB9a1gQV0mD5sRAwuL/HHDinf63HsxdzOPP1SeAK8b
JCTYcw1320AsaSYfqvDbB/dhAFmp43pEQeaQ/W4G8DMU9Koq7hPTc+6DQ5rLmzTETohBuwZrg0Ka
LovN9P9xkHE3B+wP6k4Up+O9ZSbXjfPeDHsia+HXvXFlivVLzFsefgoF4qJFb2msX0L1PDW0SYy/
8H0JKs2VS/LKylMbwsG2QoxM9GzH+Av5TBh9OcNwNvnY2F3G+EthXRejk2ZgNqFyiGLIhSFDxlh8
c+vq5Oa2Z3A9K2AH/42WiPbujchnZxZsgipnzMSXIUUW+JJS2dJ3Uv434Y9TzBt7MOSNofatdwOP
2WONB683QUOvDd5AK4t6zdgYhvyC710U9m9JG8K7y7Dm+22xtXTKz0gVXCshCWDKIU0mnkTRSfy2
EqmWOPwWKf8081van9RdOksn+gWHw8/uhyOjMpIScshSg0dt0g4R9+Q9niyX4qeFLEvTn4cHJew9
jSnUtMDExBGFS9QnLv2OixMsigR5n2qRUooQLvrLGNdaHSF7aC6cxcKs5rNdEH1mPrgUNf+7g+GV
NASHhv84moRDjdhNwKu2HJL0GKtmJU5vBF3I1WaQmoXlKqFXVkvIv8PHALE7G+N32WRy1feYk4zW
dx40XhhAumBZaghaTNFAm/hFkVPV0AqOnFUyoTlLNtySzHLBSPZj4ZwC5VD1qB6dowNnsuX95jLe
APifMC2yXYljtValv5D3GbfaN54BK0dfNl2dvi66IE7XhO5ZJzMoENk3B6KoGHuHR5GbJPkwZ1c9
yQXD8ttmuNDzFy4z1RYL1O+l9LNsmUZKXXBdluzuBNomrc0zp0gBxcyxK9euVAgHXM/U0XH1l8xi
6P9b2L8qB0ySNzoENvxCiuk2syhbNPUFAU46olCp2sszoUZ7XcGOw9QQuMcnmF8kGMHRtrLIddp3
airIUexgHOuV7peTGss7iPANHEWG0mwRH4pjOtailoPwDfF2nWXFjjvQktSLTQSkjsYEkh/TXNjM
eXPPsTqYVG4UPkMe4SuaQQVQvUD0qB0Wa/CMHXKMqQP7efCU4GMJDo6+TwFUR8vgXDuP6i+ZxBkm
9oFOFbdGstXSU9uIRuboRUypi6gB/dH9gsmapcfQKM8qg2Nx55o56xoudVXgWKOIIc4EUVspN60T
UWvh5HgXYyLsIlxbiQ463XwpoTMFi5yKcGsD+mrWU23tf6ICpexbmFpGzXGJk908qfDG7zKEWJOu
SQt8HRkC05lSV78pZB2wpqli/qQpGxUddRdHrnicDh8zYb7aAYe1mopaHM7J2EP5gmHPFEEqNi0A
6qzQOwtXIMN8CLtUYRM4cdpRtlfdqyZcT4QNqOU2dujxr0IspCXofgQxym3/svaD95kuWH2XtICK
MrxP80+WXQ1TPfxX0QXNiRJSAIQJgV6U43gL7YJoP1YjhdCTIZT4uBH/K8NfxdxLEIaCjCFgxST1
zhLgdJCNl26yTmHg4ECx55eH6abFClhnsI1z0YhRaM6JDA4MDmTd84m0mNLxTPM+dr4Al8Tn7iMi
Z1veGKrtJXQ5cBFMI3ZBJQT/B6HKkGMaTMKlhDBr1h4F7K+wgJ7S1kjqGqSPU3bqQXJCTNLVvVPI
72oXMA9vNiWGVIpCaExjMMlz1gsoD6tKiAYyeOkLOYAZN0A78dtMTLzhCsV2442Zuqqqi7AaTPEp
5IuYrlW+54qw78khZ+7QMjgGrYp0o2g+8CDnflP+8hVnayJIRCFoma4JQMhss728gNdm/igdMsUk
z3zaB+AhYrwmxmwxZY82l7u2+OjIq+HqFle9oD0QFL8WlYqNEAnb66GB5YJB1yCjlsX4iYEJpXAP
04iyC986Zs6zILOkv1DQ4/5qLtDu8BPHNWQycd3KDBcTPrfGCSRP66vWDFsUghrbeCqXo14pJ3Rr
W/EqRJmvZdrdCK0bBg+QEeoj3CP8v4q7LCtoRdh3ze8M30mIx5pffqaR4sZFxv30i72guHOr6DrT
BIq6fp4h/zH3DO/Q2XkSVG8wvyeMTGt4reJDj8P4BXFcmMqMg3Sk3BBxfYOGP7XmRZKCpOFTCNxg
S4gpoiU86BbOgHHaClMO6Q/Bul6W+xLafyLUxMyQp9IPi7tZQFTlpEp+a11/CieFsv9DLQAggRY+
eQCEwjenCGMR5xirM2fgl0xxqYIjlJsl1/zAFpv1PvQ0ShGs8uicc59lnIhNGeL2ZK/7CafM5OFC
ZMWE8Q6pRS3+5kY7hrhnftWG4ckSsFDKdLjdTxmkBwhhOhb+y0x6e9O+FLRALWcV5YPQGExjek6N
i6Dbc+qVxg5pRjk8eAeCyKtJcASryySKqEJVjgonlgZTbAHropAYS3plSmIqPEx1uTsjfPr/4/Pk
iFNNrHrMajnGTbEaJHSGzH57uv0Ff1nDYLqj7zrzKo7TgjkBBnjFa2Mn6P+MvcLziAS1zpCfjVr/
jarql2Xw1lfA6Iu20RXkh6IUi65tRoSFA/6E3RSfjIuqzBn6GLgsMFxqRr+wovVct/hGm16vnZoC
QKb8BVsqdOuSpDerZawbPhrpLeDRKBB+Y8bAMya58QOND2QLBA16CQc02JhsJcR+K3ponDe4emAv
BNT8YHG8mt7XrW2sSNcqf5kAYTOK7mk2T4rhfIcOi/yUQbFbwZhdZ9gNd4RtWobb5R0gGbnAqcyt
PF6LjvrObedxbYAyg+WZ1jXroHZFhjB6tfy599uwIpnwxiIlv4gVjgw9xEs4NH2jMr4kxCa1U58J
bJVKWGrROoyA+MSSTETKOIoSnlTToqyNs10nVGUNn6t0GvcPJrArPi8+Mb8StjzckjUD2i4Ovpte
2L3Y7SbrHYa7rEkoTdywQ9zvZjFIiJ5RR+PdxGTpEG+//ChinCknApIAvVCT8F+ldOcpJcil/MpA
yuOFaxwbmrq5Ux6KdVU9e8CfDrKIwTGK25mEPSNjHdLrT5b+YTvdOogfUNbtuH6b+tqd8OwIDJxg
asaUovxvr+F0laxyN0FKwwIBRphBSJ3Oio3g4p0ildGPU87EO2TBHp2H19vWJQrr90prdrM6Ia7B
RiX1LE1dD8yNpVFHG++P6Pyc/EVlBAsbALIdTSkPLaZHD1qXKRGVV8akD7yg30hx8yHN6k23lNc0
hdyt6hiB6mDlgzRBVq5dU2XEzXZtAejQQf2MjbLpsuCtMRysnJx1hbUG9/ejw9iFcMCw9p0UoUdm
YEE4MOXdkrZBewySBf2m3ecqrHJqDDWvdo4gzXxBd0AhS+7XIG3svyG5jeawKgFXDAVxTwCVDxxk
U8YB14wX149QPVkYLC2hvG+6gxpy01wqLvwc4Gjkceuwyv4ikNsuJK8Wlktn39RT1lxhDPEb5hYq
DAzEoOrea/K8nV2j+s607GVIjrIi5pqcL6QstuMpobPH9cMzpnGftOOWNNBjzjmQ4Z/d0RvInXkc
OJ3zJf52JHZCPzXwqEl5ScvvVMIZINEIxArHj06eTvMQb7gQCqRi1Idbmla6AQ2d44iyJg+Pcxcy
aG8PdX02F2wD8h+1XjYqyk+psT/EQWB99owGDEPBv5EbeCJ4nYW6tUkR4HC3yC8PAH+dHGue6hEJ
y9j5a8h2aQ/JWz7b/9X6SNOw3xmZ1M6bzuBoFOPusUp8LEiEcqEPM2/pP7BWEqsnKFA8OiuGYhox
sZlle1U8v0jGSY2kg9ZbpwCPjaHdKlFGVlddvobqIdANvxwPTcufr7hLGajgI9hbBHsi8xA03K5B
jzijbU+c2R+j/tC32pVxqxhDltFFwseeTodaB4QXz3y0cqCu4f2u5oS5onAbVaRrvd+0mKxLyt7U
hjOlJdJe89t2jv3NGck1N4CGohbxM6aUIbK8y8DGFXTXBApLDd23y2QvC8/ynAEQ2ZcctQU/XKkd
ZA+qP2U0c4yno5/bhyyrmAugAI72cYWofToKPX+XyPu5r/6cgfDntv0oJeTFglZFIai3EVa/OAOK
WnPwp9H05q49avZAVsUupucVtgoiRRYM/7PNp3U3q4dQBd3UZxcPx2eLhYcFUaW0f+1tDwo4oEFu
ij1qR4PlKzh+Vap5vfqwJhjWzS3MtFfHyndCMlSyWhqJ4pYpzOS85S0cMaaPWHIdBKVOFNBLH1xj
5dfQGPhGKEKlXwUiY/cXwDwo4CzY6rvZ0VEXjvyqW+mhM/cVNmvWWeofZo8Yf9OV7nStjyHoJ2aa
a2NTXEJmNge53fe+iVnZKjk60B0hUT+0bcwb768JrtXWW5F+WJuRHPhhm5KZTlrR4GL01zPiwUAV
dMMFUqXp76AqtSvdpWEtU09D3dO6ZHwUL0RaoyrFzVgfXlvldX5am3hnxzcj2wOTzUQGMJVzMSEC
D0Kl4OCZsYdurFe4V7ACV8FOqJ/hnLTQy3eOelVQGe5gpR3sP/mvxuSw93tllwT+8pb69kXy2cfa
XndbzC/lVXgymoPAgKStHe4jqAeuQ1IrI3EMFDEfjh7FX3TG0waePVTI5da0t3hHuwUEVm3nzkVt
WrIEiLYik6dEArGJzkN0xS43JOCTYB5aMtw53PmlsPaNjWZ7VdeHGt905a1ihgWno19hi9JCugXN
CPxKe4FGI5Mtabi8BuaKlxZxHuRreWt3+0V9wikgspSRi87cYF05m+YeX9LRU34BYE0vCi9EcUoT
IiSkZqbkhwPKmSc+aLjp8lmx9oSP99koZ/1BChDSFLxuC4aHF+KDtfQNiwkCTVGK5NeRgOJVeg7P
TKyIqSo8/bPQ1nCi0y3MCT5bWR353rxtxOGptF94rvYOpxItBSCk8lyBv2urYasxt10Y4F8l9EW6
JwxJOePRnCIdsAjtg40V4e9MpjVFngs5qThDcYISQ3NV77TsnezMHHMcsulYV1b1rr/ptZsaa92N
vvE1IgGORefc4KMk0zHonkXtYwEiwo+EVoX602tH6jGfqZEZQ5ZhEIR/JbX51hyuDiyFgbbMZc8p
1SYCpd1WTFOAzCnGQrf+0A7Zs/expRsliOOrEX67m167dx2t5xZKBaJKGlQvootnnMUy/2x2yZNq
niIoAxc5IDhTnx2O3pf+B5YAxo2f+r/UD/fyE/wFVRliBQrVWPV4eoA//PiReSwGL25ub9vm5EjQ
cCBTeGawLr+nfqU8NbwlAe1HaqkN41NZ3RacWt9cHoOIsRlfVa9iJ7NCyYvipwSjX9oPc8fm74ot
5ACJlnB4gyAy2AjHwEfeJBikqB3Q7vMiQWTolyPSHPufJHcVjAM95Zbvw+3UuKJ/95Y3Pi1coJaR
05ejiF+Ef3YIdgkG+ZQlRDZyg+5p47StoAzka7zx3sR+gaWii9/Cw2S1w5ktnihSWYA11g5fPGiJ
6kPb8Rk0MgUEW8RbcA7hu/px6RnKBj+NRrsEhRfEG2NT2a/FHyBMkW4NZY9dF2wZk6wtLkuXudBi
rrQ9Ozb4V1wc4FOeXu4Fe5WnMz/xtx+fmgFhez2PVwUE85AEGDN67Ju4f7K+BZKrHrRD8W9guKLs
bfRijOopf7CnNF2S1f3wmrSIiw45icsx5E50S6/1UQ/2+jz4WDSl4rwxjZcwPU8lHD7sj7043CbD
uYg965uRFWDBQYupJ/Ch/Zijx1C95toNFygLTCIgXitrzzUkyOkFdmExu8anYp0bBAclQ9mXcH6h
pGw9eTovwMTkyTKF5Zux2jIY2y49tQ4LBbx7g0UpcGG2sS2fyaNe0i3fGLA7J5gPob5p5Gs+v2TT
JZCuimiY8QXTbuH4Pmo3yXqVh1f+vyKtB0+d/j7aF/pBCAfxsbTuwfBelY9EeWNeiVqS+EfALxxK
IJn1dz4EEuHR7Rf8WrjtURzcU4nmEQ/tfiDj40GoG445HFSLxb23RnfDVcI+n9nym1F/SdXXNL8t
oE6aq6GvN682K2ze4JhBfnOAw35CCbifqGYJlV6S/fCn7bnU2iP3iLXJT/ltoLYJ/cCvU9fpH3HJ
+Pejnj4i6wn7ouJx8H5f4U4Bfha6b5ubUH1XOZFljyeWSUfuomFjv7I3jfZAxwgQLXZzoiKIXGmH
MtrbpceI2lLu2A/FwCjzd+xb6o7YCbS3aiJ+N6VYsGNjYsLwT/NaGa9KV6iuDvFp8WsOQ921PONj
5+ccgIq/osOhMMHOJgguzRe4v7Zvveabjc3flGKxEWGB6Ms4IHDh0p9g63r5rVWvKXcdazxw1WJt
6fuu8uPEnw4taMdJcTyQQRXGtkTsihtfc+I/yDHewXbDzzRMv9VUdjlMZ/JbayoiXLzDi6F9Zv1v
KYlTNrQfnfLlt9O+TTj1l/EfbkTp4uOphbyQO0X9LRxv2PIz2c8trn4+Ht1gvcx9OXGdah+90xuW
H5R4zRaPg462Hnny+wIkTjJFj5B2VW0qTsByZb7Z0o6jXyu2ZuGFJ9wlZ/fHwBj1zk8fX/KPvtkN
f8TeE3sRYeuDxiTY2jCKyeBaGVtYlA9afpzy3nLClKsTdQcjxoJQA5z3tsp+tLYUGYo/4MKABd3i
Vukadfs3JjvFRXkbcclBWIulkhduKTvirXHg7DKZfm6H7lANYPHejNJJwRJ8HxdfwVuUXot3RIB8
IGz4JJyhzsote5dgfgWMOOEIbWvMvSEXPFjpYf+MfUP/HIpt6fxFJvT2VVfuF6K3kL/VqzftWmOP
FP3S+Q/tGsf9MF6p/+D62v9mmP0wMLfRO9+NrZkqrnNicIsOFs8uxQulHTgDD3be8ijx1pE/kJtw
52KABG3nZGyQpCJExBLz3hb4P63lftNna/0NlvcqVFdM0jPbA6DtxVtE73jSWJMajiQK4mkoXusL
JwholwPGREIRIRB4OQNyb7q9Ie9TorClI5oPcCAolQwJqOhKyWIUTV9znNBgiFuSyw8fKWgpmeFP
5XY61MnPRGy8sraHLTQ03IgcZcN5nCYPUgmMF+jagYGVzRYT3sQbAdvZhhQiV86P7I+LLHG88DPH
c85eJU+KmVOws3UXJ+XYTT4gTRdP6zIi7X3raPxWCxFm0JK5yxibjluqwwI0bDIuYN38VPvFlrYy
e2beJ4w0AR2+i3/Nzro0ExvVI3KnM87ETq/Vc7cr+o2MxgvCIkZ8AkeI00Omo6UDIXCNYE36BKg7
TvaFfYXTP0PU711uRVs59Lg5rQYgqnKbz3tqU8xZKU37l27LvZTjlJ26rImJ+ToCDq/4DuzHgO/k
96QhR2GEA0uYLCQstVxodLSyCY/43SaznLpvN/i4XyPCgPh3AzjQ/ytzq++uxy98xRFi9R6XtzEd
Y4xBNhXHiu6WJ6OiTeWNmMWNIDyZKJbK5d7PTCLn3MjrR1xA11z8/yiB6fSozONVxaj/S362HkXe
TGKi4tr/OP/a/gLmEeyJ2pK27Cij3Op8u/Wwi30+AvOTGtcyn8UOxMEftfbkezEhKn21vaqMfOUz
xWDz9YzOxfeyqtHlbq3mDecQt2ObIyiFwAIOW68Y+uXMUp8EtzaMjJhvrAMV52+2ow8bnnC5+W2b
7M0N4J2FRTdYEKFra65t55KHPnfGaGxy9CbRKWohI6LXfqECOsjySWIf0eE19hZrA6Xb17arrjHm
qZ9wa2i9q1eeWrkiIkK8IwiTWzoEiEYjo242vjscw/Ncvxr/xHyYlg26oHpU/pXxRceK+C97gu1i
/s8yOpvlfTn0frwPGS+tinceo59/tZZr/xVPUoL+TTe+WH7kBFj2ND+cmN/9F2iXTUtKxiYWu76l
e5ziia9OPvVtuLUu3C8H/SnbtDeGdonQlxKo1OIBsy1JO8L+gZnSIdK22qf6DPcVZuB7PFBkpu1b
+Eh0AAB1GHKpm9zedMEbq6tCIkpNMxCw9iznj95+8C/EzKek8ZR3BS4/WrnuoqQfhvJl0Rn3yBtQ
h2pQL/cVCeMfEEsdXMgsxK/74t28xP+UPX6+ie5TVXGLBOZG+qVU1reLDKK1hUohb4rcr1gkILOl
uKLpATjzaghX57649wpqNAL9cCmhxoZ0yXGLLa/ljSwUPBkJsPsaxqP2GYR3MDCUFVGJRdBjLu7F
Vor4HQd6m+J7ZhYHvT6gTuJwU/sTwYMzxjUHbeYFn6r0Gvxr48cYP+B0uEu550Hr6Xemfi3hM6oQ
d54d5auxroP6xQU4Jwd4BUl74BdH7b0LnwGN/C3FIYjgOiS7O27G6MB+RSqbM8QgJButFTVNEL00
023gjRGWAW/7zVbehVrchMlGxwS8tMVtJOq+cMXWECxsoq/sQW9WRWutOVbdl16dpGzTMFcOPIJJ
sha178YOLkht0NdXb6O1yxsiMVfaA2uK6ThIBKWsAmhfxn6ggi/vg9fxANCRYC7UQORKceettP4j
kCwFplPnjcqhW34wVBFUThNeY1l9Tt0ZxKxHY0xekAWTWXphIlQAoIvptL2Dky6AXf4QJHHEkrhe
MqCNUGRJOMTHp5Z5qiS/CYgEa8V8Ivj2vUn35YxGpWJRfsJGWzNroSdFPtKsBQqWoqhxsHLOmcRj
TQoIObOB+DeQBfQuPZ24kMrF5xK1bPFI0TMh2hGeB4Od7EcqfIGggh4iEBJghMQQQPzjrmNDF0JQ
F8L32HHWYLz4/iEOwq4Udh15s7ZIghWmtZidzkwAdBiTwvkKVNbCA1+nXxvSbdPHNxA7IUKDQ8x3
Y0zHz8LVRJMtGC9gFwNpwNme67fo4VEIEcLs9wZXLT998gEahXyVaYSBnoTUKugwebrWA3dAESdU
nYBXWKtAB36r0OpgTm+rn0vypJYjDFp+ACTzlRoUz/FD6s9K/MyZrhfcCw7UMT6tLL/8WPb7ELzx
mJ38t85u3GXQxCE/IpIU87GEyTGkZgZsCwaswGY2f2tPAyD0jQ5Wf8zGreq1z+jDZY/0R9Rn3Wi5
CpxsVb3yChrzmqTE94GZlmrltylZTAzCCnQbNakG8jBl69ohrobSJ6n+iuw867uhhFdtKyfYan7f
GVS21kpDMMMD1UDHJsQkMvF2ULFwFko+9RzKeEya0d3p/yaAZWNwYDaR2YdoUgkOt5GjUhjehEtF
pK+zi2jIYZ2pbB65de5ZoiNJoYlsYh+TNFPYx6FXHPJLVobYTnAgAlRVyh2TBE6s/+T3Sn4id5lp
WdhiMTvhj2n/CTkyd4sDHQYLSnvED+8uhcQhUZuwOFAujshTfhmUAhcCOCL/0iWG4kzxQkYf0mYY
P01DfUm5AOZM3QjkV84AB2l26Qt14gwLR/vv65eNc1+I3VGc83//yd4VvFyLoEEtd3mLOqlFibHP
O9fGS3xUoAUG6wwWklaj2YJcQzkmiOLxlXVTU+iqF+G7bPZXm9ZO/kJqalH/WtY1YvWxRgVxELF/
0CPTQ/MVZo8Z0GqB5hhv1OAENwXmGm9AQiQ0J8ajIZ5wsXLgN3bPZO743v9Bc2BYPAvBIkDpMPCo
WV593W5RPKAj4224QkhM4mEtjXD3IdVFaxU53vCH14sgtpJytq7q8Sxoey2Bp/wpZPm+SNYUiJSg
tEMPJ8tqggedl4dQkKThUWN8hOqQCZHccOU4+3rUdxHMic75G4pbhMa+bF6dafoZo+UWQoiq1IFq
TAGSMfe5GXoK7AyJSrUr9WtBYos5CX0RFYxdnEKjc6Mk9oCUE4a2E2QwgIfzYPWvFbYwggeqQC6q
F/knZcBbhCqu+vBoIrN/FbpYXQUpgc4ItZkHAQgnvp1IMLWo+6pfkfdrY0cPQ29VyfFRMAQFHF7i
1i3cOSzE9FLqp9ndmvIPi5Suini4ENKb3RNcLJsQzuPYLXJ13fOBJyBOBL1Lii92leBnRdr6x9Ik
X2MCYhPaPRkFQMszrRDiA7rbnGDY7G529UsbN+8odt/bSDuEEJBGKT/oufURRkdeYB1gXYjBJkNv
6SBJWOiKhK2pWWfkGpgdvB+MfwrWExihoBE0jeYLS6SYOjj4LbGmTNUSB2Hov+w0TQC8AGa2Lfua
oXiOhe5cohYgHbSzd4JAhw3SOOORwbGu4mJkfFqwlkTcsKA/2HiQG/hv4A//WRHURhCNixJnGxX9
y4JSupyh2qgBVtLXMVzO6lKh22tyGGvpvknHLxPbuRkgh64CSMcs5J3+3wU0IQJP4eZmjBnJpLhY
PZdB3qDUaxnNDMHViSB/lr823Lskia+FyBuzBRw7BhYy75SFAK8BnotThhcVKkXGNVuEnzIw6oya
JoI2PZi2J44bYe8i91Q48jUpi4taeIIlBL1I0OUT6l0okty2JptZOAgoTOJwvsn/R9N57TauZWn4
iQgwh1srZ8u2HHRDuKpk5pz59P0tzxlgMJjpdtkSufeKf2gd/IOqZX7T/a/EFvgcXsqSj8XRoMAb
LvXqM1Eowg5G3kaJYipKCOsEXRafDbWPtDc3PqBVSywkNYXEirdyc4vINgPerqt6zF6FffQrsKqW
C1jv4Dc6rGRYiqNn1Wan1FK3ApIInGknekZKdXT5iZkHw8uhEJo1BrV88kLNf3Wn2ijfhgNseMAj
kTnso9e8+IYfCtGJVbWceOER6Aob7Whk0YAWCJwa4bK3tf+vUoI/Nf9/RnNnmzB9kzeDw9Wyd+Ii
I6WT2D+OWn7pDA2LYTVigiF4sl7TdhaPobZxRHEZBjfFMq+CxwBcpQYgJicrg7SSEgMqr9lg1lNG
3cZoXsv804z/1srBhDJe9j8ucBQFtCs4VHyBVcgfJP2QCkfODeDGS9RTdCMnrVUVUxBjI8ojVfQj
CgHKuyUbd35Q9NRhDOgALAynhgWpQ4w39lxe+oxrXDoshdgVWf1aZR8uKh+kPxejg1/Umnu1RKgJ
nBkaApZ56UG1yc8Yo7cBfjpmwLpQmwX+Au9K3h/np4TEb+jGGqRkjvlzMLaHcDx5XvwtuGLm69Mt
AghCkvR2gHVarDRERKGvHgOTBZMr5hYcBK9m6LD1bP9oIjihVxHbb6Q1x6vqAc3zdwNAVQj5/DOJ
TGAtJMjxKQr7JiJCOqtB4j71HqUPxZpiaHdDv0J6XwZWzgYZd7SrP+aiR2C1a7d21gJBEmXOAeCR
KA5ZBrtpYjtMWWDWASxcRVSZAXI8d9bGQqpdh/Bcdc4u8Xr9CWo+ckYFvCiEYytwsBPXyxoT/kPg
R3Nc3LCJnOGIZM+d+UczppVlPVcD8cv4GJhXlZEwh95T9ige43AlndZNqmzH/ju03bdo7jdzDwsz
wx+saYGZZBnsI1y+EnvROwF1ss86YTiZfYY6mvdkdtMJRTUgXEDWpmA5JGvEI5BDh8DDPgzUArWP
GmEBKKJCbEcDfHYU3/822JLWqoKRV4R6oZo9e5N6hT7CshnLGg0EK3yCIsb3JLuFLCUjCeQh9iEf
0TQcMh7A6BXrNH23OMBZ92NmmgPN0liwszPRkGfJnHXWvUI+nvq1gSsorBaMj/wajcBBPYpRu5va
LrTLep0RZSJo+WOPzPCMZj5ez9Z8tEa+WL+P23ZRU5dWnDmk25Z2zjyU8VuQBSDgzFX42cbw1mnZ
UYK3/OpYd4cUQD8ltas2R/bJLBi4uQkGEHabvbZo3QNSq19kzWsi5uikDJTnx0hi6kFzOUMASal8
lmrFiJKtTXrWy5dRYYCSI9SY48YJGc3aJS5m7kDNgpSFBBviEZBT2Sb/FMbcc426B8xf1Fa2pTUc
HeReUkd9HhG4mxmKlYgyi6pLbo3UM/4yCP72Y/zKdQnY3YBuxtqFluGhNbfegI43dzv8HtiZawNa
CkqzAjxHVEWSNFa9lVYhbDqJPzKQwyki28T6c+nUZ5oOdqL+vNf9N1MjDUFZ2WQsf9OieMxZKbTE
J7sYSJ1Ns7Kamzo/SpCXtjneMxSdGbB2z6IdZU3Fa8u4LZ6PgB9hySMAqUMjQDhCKJC206I94jQ3
at2cvULNPlCem6Xnd73P/xWhe5jwasx12qNkh6LeVQtZYibjW4XqmtugH4uYu0gyI7UUOOCeeG4x
zwwqjhZrjA8RdnOwoQGvF1Pdtkl3obGTnitlaxDQd4HqWUj/E1fpKXjreWWldlWr6YgqjrhuwlNY
kBN4qIzOwa2OMy2dLLuUQ65/lfTucxmthfym4UDYJQqWAdUmTqjGmTJE8xl91lXw5mvxKbCNfa0x
XcwwjEDVNLKHvyJW3Knf49Ae1XhmRD2H6JqiQ9iO6FNoLDCsymNFDSsv+KwHmPNm/SpWiU79L56+
szgP+HnYe3MFxzwGwQLHdRiUD4FtSigjkkf/osB+/kUSkqZMRz1WRIVa1D4G9SUa2II1dfpwJ+fk
Zv1L1tgHs+2yJyQjIvVYNsrBMrrLYCI9kQba1vCYxLrqVu0DLDsojrxxq0X2SRzFFI0qvQXRFIx/
srJ56fTkULbuc5jLhGZadRiu6CNBz2j8c4bcY6In7HdadNoqJBTe6yj6W6BvPXoRrlLVu56Rq0jD
TYK4eYIofpNr32WD7tKspxfQWbg4ueVZbQ4O5K1BnaHVubfSXQVNCM6FYoIarcGPAluM4BKmKuRN
1b+E4XCkMttZhI82EF3K9GxP/7wWTpKe7nJmrmFTnrsuAaY03IxxuvizAuyPDDQqH1m7G8zuLJIQ
QlDRhuwziZa9hrgiC7ooss8Q6Y5g+PdGP4K3N58WAw/CgogOzmJcyOMU3GZG/FWgErr5sgKyY6CA
oJf6KvnXMKQkS6XxhEYJgosJkPvJhH8PaAIeT4XTiMjTKr22pclDTNNUEZbSS0g/7TXSLcZP93mw
vu2WGi4NLknXY6albCjgBgsOLeVCaqzVSt9mRv6pxi2ni0a8bPEkYogzeYe+888h7C4R6ykRz8go
rHHjmpH4saN4PSMQ25sIxJgKqgQ1RDfvp5Ppv36rO5+BMMLD9ojdZvyvPyb1/K6Uj6byD1rmLdyI
sqjwDypK1EqT7KVpTllxtLG1tH1lG8CVmiPzV8kmVl9TPIYsAoOU5A0OHn0VHBzhfNDM9VRh+Lbu
afO6ZTaO66JCfsgYH/xPPw4LrVFP08guhw5CF9IFfhQGDzbQYDZ65sHG2yIuIQrZ6nubqdsxYapX
zjgT4RPrsSIqWFQT64tIuNcvlZFeHF1Dn7Q6u5jFjC2UUQN5qyF7VeNohfE15ItSfaumryAG8pWy
IEG3poX7qqvlug7eKx3XaA6Ek2ExNODpaXM+M2BW060c6VsM+56Z8c7oEVsue1LHfLF866/asuTR
D+PWBUzlh82XVdv/0rhctVwMpfAg2VovMr6ywRuBfWxF0dJMf7MQyhGe/U5t1WM0WgKPROG74JTL
P310gfGXoZbj5LwxGJ0VD4xes5zng8aqv27AHdj3Tj9Xc7eKKVtaRom6go5hiHa39qLkM+rA40se
YSOoUI8XQXO1g+mjNuhUS7dkRqivJ6dfD1X74Uy44ulNzSaJLYa5jcBWq4YD5hWxCmx7vE3iYbRr
iZtnbWxtD1Jiju5Hh34Oq4OOtYoiPHOpQh0gmQn3uIWaIphs6E1hkd3FxgQTW+VZbRivizZHUQw3
AYEr+rRilOUgpqjrSEDmy5D4XsQWvKo7oNlRvSYYeYb4Q/IzOykmJc9a1K6CsBLPCPl1aW9dQwTS
EjDXeAgjY54k6P48CihyIp4O8G5BV+MF3mvTKWixos3q6M8+Qymco3/HCqr6OmKMvaoz4W3Em5Rl
FdtAjP7GU/LRpVjCgfsJHQMp8uZXy7cvGNPTI0jA0ud547bZcx2iG9StnNQAmrFrq/F9pFaZC3Sm
h8eElOmkwaJJEDYwW/+5aLt74g5bZWSaF11ro8aKqQzPCQmnNIIli++UG1ajVmS7L4bpH/uqe7FR
Iy4yeoVZO3hNecwgrlvl/JYpzkNzuuVQRLs4QpATnxXRxY0pbkpkh2JmTZlOMZ03L21qnr38Q+nL
a4+4EdRyhpgF/jq26x6zNGaenQDoyhjVlBMrHCy5PUx7G1hLiEMGEJXLZ9ENzspoF7nVIU79VViL
2TWEcUzbgKe2TD9gFfuGdhyC6bWJadj6ca+G3wVmS858aiDkPum56EY0+754b2Va1hfLoQUl0/2x
WPOmdv43s7ynwjFXNjo9XrduGlbPXfmi+tqvvN9o17vCwZFBiS4tTVwOBEP3zVsYtIuJ56jlP10D
4DyDHS1A5QaAvvOksyaFKHwwVf1DAdQt0lKFni9rkCZtvIpN1huYN2GQiX5ue5VxGXVrKLNGYLCT
SaoCoWUyhHYgMDbsoDDTEsirZj4Yn3fQfDt1n2nlcc4ZM/naItV/QvSGse2uVel10K1NLo27QBXk
5OXuthiYb6bj99h567oqgGGPaFKkH1oa7RBsBJcCqy11KVPiCD3H1miBxXHTFAQqg/QbtWPPyFeD
Rw1uot1X3I0+3aMt9hSivCWfbGCYhqL8StHlAdbPw9we4ZBsLLf+ByNgQ1jEasG27XNZdtMT+MOr
XqSfg4xpoOvnDRU9c9+G0jOYkzdPU8LliJ5qj/dQiL+Xi9+9kTz7DF7CAvvlSTtFmr8smn8WbjHC
NnY7xv/xYcqNVz+S+SLmGEaHwUh9KHXvC+UBWiAGtS3+pU2wGaLnNLR+nAHlI43VK/OBzEErvnnN
6hBpt+QUOUCWwbuG7CIifFW0st2pU/cNlHmNkOur55rIrA5bf6BCwg5D3sXcFxfsjZ6VWUHJbV8z
fqby9XjBaQfwp04uHbtJALg12CV/PwRUPvONtj7SESNFyq6um89Q9pbQoAMTlCdxx/L9J2f6aFM8
lvr0ZWbCxwpJ/SdS43WHLl8ZPEsrRwclVAi4FPtkgJ7hcDMZB0iHl5PMdVpXHxqep/fHdA4/sBtc
p9aPVr/N6AallnkarfhkT/Gf2UfAmTGfbXHfVXsjBrqif2rbr3ZQfiDv+y6/PGdKL4DhfPCIIPU6
jQIKqFKYriD02Bs0WKCAH+VHUhCVDrqr0OsSkpw8AH2lkDAUTz1Oo7MHABEq3V/LS7/Dyj4kcftn
IDxHLLnn4L1AeBUe8FLcsCY0a7wSp1U4AoN/yBjhScJOEsTGoE+DM6ZD0TI0Qwwo/uZ6LP0PC+FA
INwXDvcrW2Zft09p4QJuW2pOvktxoZ09JGfH3Nr0bXHRO34m3VcYPFfRNUF6hfDiBtVbVCr7NFIX
FTPzkJK0x3B17PZy50pgNU3or4O9mMQw1QsQ020w0bbSFa1g3fsXEdT1YVGHlIstqZ9RLWMf4yOC
E5u9R0CjCQY0RqH3NprswfjRiN4optFL0l2RBu8Ihb1GofaQMiPoWwAezz6WmLHnIxdlbyEpgCQV
/jQgPqSnLZhggj8mZiC/wtCo0rAMYEwxnBqqEgVOGhxXxiCHOavP7JCYZxqg6CFQNkK0HhhLNTDB
0ZzJT2r8zq5TTQ8m0uwtWDZOLbN8nBcvAh+OAJtbDF65LUIRZySCaQTYfghpcCCY75vNTeKTfC6v
CL8gY4L+bEo6YIAhFcoLJswYtD9n2fG89+DHitndI8NiB/a6YjDURt9twH6IQ2qMgOwJW6Ovb01d
uavj9E5slBoqHqcjzCHOA9uK6guU+kKI5OzfWjbQPGBQ/SxLNLUUjXtMJITo5/ba0W2sbRc9Cg3p
pawMoKxFh7z4ssfsYireSc3DFxfzpHBaExk57z28hm4zo/ijV//0zNzCcKrTdesG/FFza6B+GDbV
snPQbh/i69D+wGkX3+wx/mOSUVjTIpqD9hyWpJt8aO8jRMuKRClaL9N99E1M2vIzSwQIJViQwKWC
iEWewCOBId7vs8xZf+koTYPuObGJWMx/qnzf1OIqSGKfAHNNjIaQXQG67w+Sdp9+6YvA64fkffa/
mCnKulWmgA4rnIIoQsJdejMatpQWEYU5Uit7hGwlxHYjOmtsKBnf1oX6JkeJg6HT3yBtsLQyjLmr
/thaD4YePXrPcvvh1MY6euy8xDDHS9g9hBOiyEiRTjoCvQyAJJ4JV7HGDrmJWRVlyjGczs18yRvg
BzbWYdQuT0j3TMlwzp1vfH6hW+jjeIwpjmSBIlY1fbIZweTKSMuGPcC3Rbdj25smgH4igdjD8g07
9IIRxBv6G0vEpPzp2S0LoYPnylETWDxPk2zLf4vAqCxS5fQMbNxGdsN82gEvbOfe2+YqMs+yQgpt
1GbCM1Ss69hhLPZp5Rkb4c3vcw9gyBE3+bXI+a5M/SRKrmF3bVnkF3A7DCYG0AAh2Uc4YsGPSXFL
jgjinXGtO7H6Qx/MRkwK5wLeKipZEhHgLES9mILKgjhwwzWjFqGEjShLFM2dl9qiqyRMQwNgF6Ef
3S8W1hWb3R5rQfO5LD/04c1kksDozxnFAIxymO1Z5qdfBUTBFjMEMfiiqLG1x+wV1AT/7KTe85Oo
DYQWsC6PgKXNzBwNxlH4VpTNliUp1ndvgs2Ucyab9Ro6Y8DwyIKy0Q4/CUj9ds9BhnIo31Nrrjwr
yV41NHsVHUJGtCiZWlG0kUa5ar/lFcXxdw36WsbS8dyeg8w7sbG1pnq9sowNSh/cZR0XYpnEOPV7
BHJRdg38LhSz/p+8YobGjlfAJm7fsi3qih8fwpIEzBap8OV75LypP3ymgaGn3t7FVGQqjA3Ebqld
hF4UZ8GFZy1bk7gpIGX8TuUH5e+IjUsWFlfQq1EFatP7UYNi07i3FL8e40G/xUuJlfI8H1AmcZKf
obra1bIcqQiZArrxmUAMN0lB7YDnU6cvLdNldvVjabPTM5aSxIMgUhYy2Jdt6++V5rExBuMd8jdK
x6RcOsng3TDts4hT24l7ktWoGQlMRbZkogd4aLUSy1PhVoM/VWe4VsOV3zGiHw/0k8UtKAQnZgog
nl1X22UNYHzCESLqyHKeR1gpFoYk1u+1bapHhR6fSF6RZ9A3IV3xFWw4cdOySt6paNnwI0fm01zM
N8kTIq2qKLe4GBDTJg+yhxC4A2gCEdYPUZkTodPGJhsPiI6nry4Y9hChQbBlLOSoHmTtIQdCoeMV
y2sYlPR3wdrz9IsQcDw+fgMwPonKPa65OHV6qLBrLzEbJ9mlMEKgTtLoWPoFL4udABM/ACXcKdTj
Du5QH4YmlkZYLAsYCqxNkH798Kz1P7/V3DwekXyqA+pOaEE1cnvoewWiHcTvYh/PswJuworSJCe5
NJ/JajGk12DYe+0xIMs9qRkOCzyMGXWVYdP3v6dKZ3Ho+bSc0Pb5/d5wg/fbFz/c3qD8dpmpWXg9
akAQti3KHiyDNuJUxwfgDxbZD+9Ggjxr+hi9yuhdoUUdmOIZCCvOqoyBQ/0aBQT1TPR+uFf7qQdf
zFrVZkId93e2sd4DvdYsPX6LIL3IG/OpC/sfqsYj1DnOpYzA+phRWzgsW/taU4tj9SGhBI1H5c58
DcElKiRGPyZONmhesV2oTgIgKFCxaDDRELIjHPEZkyIHO4gLB5gdkjwvAMU+nJ9ASfDzJhwjBABc
BNrWRkeUA4VaCOjFSr4lkZpnxCVhedVk2s7ON1ICh2cf1B+kYk7hYJyI5D1SlOa7JtxxZamIxg69
v3tFiGNQKOnhgu2B51EXlOw2GJVMe3kHDy34AuDTggI0VGH4g0fQAMfxU1Zytcxvq+4vGK1SjW5m
EJ99p540tu0BV9USYA3wZckIFGhMuvkzebihfnQBIcwurwLmZLMC1aKhbqcN/Fk4EwzsTRrfnhCs
KEJ/vvTUqVKPVuBG7OYnB9JXvurZWXLB5ED236sM7Cg2M9oqRj4M+gg1FGZ8Ke6xNcj/Tswr/4c7
IuILrYac0vs3vn3b0rOjQ4EkZLYa828qLK6wSbEgC9+EURv/Cbl8RrVhhLnPfyliuOJRh7Ewf1bA
S419lZEhatc8clXlQ+d7xNyo+Co2qhommRpDMz6WDJ3OOkQ3DQ4l8hc5kqGo325T5gKso8E8xcgu
OOq4GoEFIB61iqjr5Xv2AcyrUnsRz4GZKYwH5BSxdg5OfQFUEoJIkX+BnqWMi2im0FDheArlnhsk
cCzkyPhAUlfyg7KWDdwdPy9mn1wBD+hLkn0PNfOYId8HAdNp7IvyHjXweG/iM1xrrDhacM88P7pf
b+TO8QJtGt7sM/ckaJbMZPvAx6CJLZ6/BDHFSxAcmwg6oKaGTofCilqq+cyduBhykxj/oIsq8Tzn
xFGBV7Bd2+gsAZQgHNxbzAeRI5+DM+U2BHr+eMwLLXMmvgAt0AWN2ObyvLk67AFk2zlBYgn0ZxBx
3MgquZtkQOBwGsUriacopiW1CAg7bLH0Bue0b0fb6NWbC8NatLAm9dmyQDkfcg4uohtIjSA+x5fi
C+juqawS6pnvNBBMGKfXyU8kicZ61sGOpWAkAlAHbtxuTNSukLuT7xuBfBvcaAchfQHJlK/pkqVa
mTSWS5nOugncrw9SGXerRFk0BHbHQaUT2I/bGb+P6YH+ExsAsC2ti+foKqK0QHFDmb87UDvytuUj
OtjjjBmRgi9IQePxeCzYVIDFAn6eeEjnIzIkUsyqY32YwG3E9qMbO/yljgRPqdSk0MPdS+sBkPSv
8u8d6LYBWjkC+ZhSKE2YdATRT4OvjDQUWCs1yF5KIdEH419Hibd8RXnt5PoWaAHR5CMmMhSQc6lV
wCUR7m0MhcnKmG/huizJ24zhE3PCOZqEMcIWMqk4QvKpwvnRGhiZoWAm49P2PlnXhjbFTQ690j35
3HzaAPmEcdZtqQDD5jf/E5v/i6gUisuU1aJEbm6MgYwhREnMHdwfxCc8zg6WqOmP1LNEOZCJ5Fj+
JHryYl9DfJUgI1UMAEMoeFSK2LuidU1sN+FwQOnTmxuW5eQ/ojotlkLb22l3aqe4u0rjy8slMJAZ
0S+H3g7kiiGd4y3lERF+myti4x46Bi77Ngh+3FmijVOKbgSqclrQ3wzm6vImft8IXEvqYN6vJ6Jb
dfuROB/S9EifRyVCTSmZgqKFKr6ldKCDob6XSZsKy8rQgiOiNzwDUAOk/SKqhKZpZ8rV8dp1gevJ
IOAlZDOEgTs0MEcoeSy0n0PwlUKw17JshxDQr0qZMUwL+PfYju9lD13uDZ1Vsv1eI73BeCBhMYca
qG1e/eHG/nyq/yJlxbmrEZPVU59Obd1WJJXps9QvDn+0ubThTi3e8/nMfDKguSwA83Kb+EJoaSQR
hSZ7fE6iwkiB169X48X6JZEQXQBS1lDdQvwtvbQ9eN6bXjsY0Ncb9UcKoxqpvTHQ0W4uNiWIf2VE
jBR9V6noKk3EN2RigWG7L27sMODxBFjYtBoy55z6q3SJclAtImAOjQKUmVa/CqW+iKXWdIaHQHAz
6rAkUN4Kqz7z9jmTQXt3/vKe0VxHZBU+dY5fBBJvNeTNtzJE72/VsaLkfgDEIHJRWlGB0TJwFKXM
Z4cc3NnLUlkxJhlDoARgjgyLFXD3owdL+xUbsh0BxGaqT3QgZCo9rhD4OtwpE8iIDDEIighQ186J
tOfoYEo3/BjVU87QW4IVqVRL54ukJHlxpEnDyDYQ3qWTm/HNk9JDcly3p7fl3/ILKfQRYl9kAohE
T8R08w2fl5thMaiZNHyibbwZqrXgAlpbzIYpdiLfXlPZCB7214oj0bcxLQfXU0zTeQhtAHsLYhum
RDaeFehhE0qnN8vZEwC1ZmfZL83w4qwnNJgIF2i0CEIQhTtgYU+y/7CMEV2BK12B6Kh06rSksKO3
ILpZ3q3Dp0y+dOUASDxLFa2CZMi53pb9IKyLCgp/CLQVz1u6Wcv/kghuMXAlZyt2dKKiIFAMOI1Q
ODM1qqefudKf+dDj1XM/qhrCT/LEe5sB04MBkhxk7CFGkPrQX+E7SujQqk0yMAsdluKXi95SN3EU
0NPho1Qa8iNcaDDAYX2xuxjnHvxcT0BECEcko9/BuzECfSCBBrTT1H+d/2BUwyBdoWyD9aJSwmOj
rAcdirJXafIJqlWWbjkRqYAmSZVoMCMK+qSjIUu44Md0RFXlR8XkYUaeFagPQ1wQZTyJhKWoJPFY
/27hEqI1TaEnDSxlLCnJ705FYt/4egkzeEO/IVzLM/T5Fw6esnJ8C23L3Ema5Cz+xTrThaQ/KSKt
msE6NoXluKRn4r7bJatuR5p//WkCJtO+Sw3mB+gq5PgW0PxuKO/AyAnsT3YFgiZnhV2aPxkuGm22
Zv7mMJnDu2jheOk5opMppW+C+K1eHcDLUq1Kl8CnJ3Tza8aIXrtFfk1mCRy+WicAIIZG2gRMKM0W
dZGlPHP0Ed4gU9aU9B1pzdyMyR5oL8eBg0G/RgoCQiH5OBeIQ6MjfSJqQmO7EdHPipktborWV4iw
GYDM1M42lBb0L636J2IF6jS/NVRrMnO0GIcD9g5kji3ecuqJrkoAVmNw7UFfDcD5wAa3g8BVTrxi
PAfQg0IF+07C80qYafWniNH8np0R8cWC9VAMGTAEDc8wiwPO90XZ4SkFk0Q/QEZnWDMDMjACal82
1+G7ybyFR0Rmpt61LeEzSHDuuW8DygrSIUtXiVhSsecs6M5NSZCC6U6UgwUZqhi2hflKdWb7O7kP
qF4kFOHgcwmSUvmikwyg8G/FVlrSIINokhofowsZWeon3ut/NY10eRrNBaeNiAzphPmGYZ2M5sQ4
UJ4r3z30vySk7gpDkK5XBkEkXwOxlvQZqyGWphNTR43+bMAXC5Gk0GABVd1ajxyKumTZChiLg0wc
5s7z53P0M35bDTDZzV2HjM/Tn3Gi8SwwsfOvbDyAnRADBBxWEIpB8yW5O0ig+xHbWHaQ0voVvD/O
j8KDs9DLZsak7cNwpNPk4IGdF6Q2H9ewmRAO2cLIr5XHtIkuia8mnARqAqZ3loUiO+V56bSHHJup
Fs6h86Apto2rrzAiYG5v2gZyevrORh+wAwPIxI6KhGgKTldqBI5KRNdcXZvIW1Bhy46Bn2AGyIGm
pCGDkDukiQCmL91IaZ7QfwRrSAnEBWB4IqFBOtF4VVuIR9/EaY6AicOTg6U7OwBqvlQaBM6NOt74
vTIEoql1OdGzvhEw48BgsKlgSlGCKYS1qbnU1pb7Pw3ukvKIuyTgvbYbl3AqqBEhfvDkpeAv2MOA
3MFglu/SsdjjGYj8jcQ+eVXwLshXtf1ils8heiwTMyb/bvLBNBaVmQlj1L0pMLO6+CHHl8fEogBd
dNxDbEIDrd1/ZdWUbWcDQvJNQgqTaPPk4NtO7tWvtG9S8aKFR7VI+GQkwSNBOpqTz8UxaJyRBSCi
5Gg18czot+RhEq0lrSe3EgpzwUAiCQUCHJYPJIt589jxVflLCIsFGBGXn5SCl6t0IIj4LZ44+wMQ
BPx5Gc4sO/tjgh2dmzuc+mRMROqkDKDD4m3x11kYwqqCDwY9ts937rjvlUPjHkuk5LOT7lJ+B3cK
e0+W+hU+ffCE6uBTb5l74tse+8jmTdZa84J90pQb3G6stmDV9TUjWwMwCdrLKoNkHqawYVs4brfM
eXbsCOPYU6DSazvuwq+p5cl5WIrwBcBlBlW9UCO0Ys1tW3fLMtL+tEhlIRaGgUVTLEqb9SznGtR4
swlYcsAwcUDbiIu2FX1p6kuMZYUOcoeEOOrOWxl9zBzlukUW3lr3AVKhMAgjOm4rNE95464cZ6+Q
mAaNK9Vc8T+m6q60a83UwZgfCirKSRKCBy7kwAp9KBmR14Ldzi5pwCA8iyYA66eyY6ZfAxomaHq6
dphED9Tol453A/fgIkk3osZUo2vWXUvxTxnAwlLL+pAGo04Dc/p/BZwCZi8IyYLlEa1ejf2sA1Ij
Xnc3MRN17Ec2eKvRZiJGBTYU1rrE5IBhmynwpECVsrFtnasFrcPTTbRu7iFh0UBP+Ne4Eb4XB6tk
ltU1/DpQfgN4qSSILrTDFYgmPb6H2c4J6d3TezDlT63oLkrmxjHYQqkw46vrt8mD4muwYUKTwDj7
+XEGSBj05qOUESuIfmxY0xLWLtQTYC9PPuP8BARcSEAxsOoYgv7BPVRF+ZY+yoCQMiPDxzqT5oB5
PnlSHrAL0XbIsG00UYxo7lFuvSi4F4imQmc9VHzmxYQ96FHLBcvuJ2iA65vO/GsHy0byz9wfuum1
yyeMV7ttkyuIdcR48l6ZxepND8kBKgJyLiCk7yMosQQkM0jPTckQUqYoKWi6BNPDAAqHor5kafTa
1uMyaLNtyOQh1cytM7Tn1EVawirfOAesPxmUb2jmtMKl7z1pGgBItQPjtRtqdz+HXAUV/DB9HqDO
yuPLV4smBRNFDGJ6kDkYFDITnqnk+yg7OchZ5i7zr9IExquitEO1ihm1Qkx12UG5UITMV9g/+Iq4
eJ0w66wxkHOEYG83b0GB7Hz1PFT9eoKpIEsSb7yrpfvpEsW95AevD5SQ4YzyAhMFvjRy/YVugrX5
SVpmVulKMzA9666qyqQIVw2fgNBozZtYaiPCv8lAdHsAqkCKA+JhOGYxQgWwazZvv75S2YR8iIM2
FB23E25V9w5+/Il4IUjv2UJ5gMgWWqyJ8S/bxUwvHMCxOT1Behd8ZZJC6CdL1mRAICLRiAtjfBRw
aojvlPnVxTggZ/ifRewbOwZGJJwRY4ihcS+xM6CP4i9K/DdtYTvgsg7p4JIi4RtUohl2BaHthO4q
BT3Y0362FXDW5CoLwA7Iu07PZlveSmdkItLraP4CrgQPDpAPCfrAbg+xUOp4d4qMhnD2tAKw++qj
S+uNovlfHs973JdW/SfTkq1B1q7QtrCBcIH32KbUnnHzw42iNuLte2jsNyjYhlTi9UXxzLPpdK/x
WoOW12WoJZSp+ToSxiqcLaGRyeesLOD5VFwFI0aOFRGnxcHII/PkzaklcmJTQCgsIudgcs8YKCXJ
W1J/FNPDyDE8nq91Y7xpFbWjDpG3v0/SUNfal+sz8wPKiZZn4kEecNeK/qVP81YzviIGUo2KADR/
d6C3VTZtOpx5cgMbf4lJEUQeZIt3PUWPhnR1QQ3WmgAK22Bhj8Vx/sEqDmBotGnMAiEaJMTE+Mag
m4gDxtwxIjwAl/yvOf2RhU16N8aTzi42nfSFM17qDN4qRDXS59yYL6Fszmg5qVTTID9YTE4zHHeL
ut9Rsm5mbhwBYRz0tW06ayNOV/zGubdAFQAq4Q1nJuCpmr0gmOPRWNdzv+8ICwUuegHxmQ7Aqbyn
ykDDCQ6cS//g6x4Qa36zbgwrgTWNAKaCbF4hFf0s0IF1h2KJwyUy0CH1sAslMCTo+aZJuilCysw6
3kv9hpCg1Jkl6gusgRcGTGwg8JuW8oPWIuzjL49xVUSE92usFHR/jSnG0u8PXpiC3aj2VA15Q5dZ
hW90zUTSfj1j9tAzfI9iQC8I3ozDF0TOAIaCjYptplwo+Suvf+6wjYkRs+kt66FjGMrgC2ugpUSd
JMalWHfOoLPQ1bqTrQA+FZsIRReN6xACDW+kwPd3+LJvagXPoQZSlv3EgVYRoYGRk+g4j+CyipyC
8lb6qHi4Ku/jWgblSgInK8IcNHcOHFwpbWI26Jj5Ky85A5PGCNlew3Ucm4XCkDEMp4V0WuVDsIhK
uqd1dOm+SuIRC8YVLUVvxCvVbpaEMVxBt7n6Zwb5hOT70wz0GzHyFVLnpN4r5aFghCNWh3iWqs18
lVbNR9ZlP+Er4hEyBApQVKwk0wsNnOQ6jlaC6twMBDkHCWlVfATXZy1tnuA3gXLh9DMb30UU8lHN
wJV+hmyAY8pvsp6UXQ4w3+19kUI2a5BQ2VKFS9/0H2LoYinaJmA4XDnZ3mYkLDbTVZVhV0w3RwBs
gIiFjFsG2TupBNgoF6EZVY1PequvVcB0aILAqafzsZx1wVZQo3yacBZgE1D72SbUoGd3bNvgWED3
8gm4Nvp6KQOihrpBtuoED+ylxFK8AHwgHEDgo33HPPUkePKEj2ynn4r2qmNRZLTRm9kjFf9H+whc
fZfNVPwAtQX+E5IpdCx9f1Ffvb8mrScWol5cJWtQtgJHThJkfBA/7XQMMQ17PzH00C+YBL9ls7pq
jtZsLkuYwS4e4DnHqmACh4Thd+RbH7NQQgoqMZ9tBbUKyoliRT+wxrMD55Dp6MPNZzIbgEpEy6jT
ApvHxhAlxzVTZVqYMrmRlrKMf0ejLXsQBT1WvKYri0kRDdMIaoU7v9Tb9DzHOdu3EZV4dHkZ4yjg
M8rGf48Qio3wKXCYKcuJYfVuEsEoTdXSWxsMviwv3haADSg10jBZWoX041YKT7vcVGwVatDsY3Xt
qk2DlYsdJu9+jD+ZzkebIka6LC1BLReaf8xEUYarMePX3czpLqirXcbfbBD7oc7z5nI3z7jU+99l
e2xp/k1yfx+764o9I+XSOBmgJXDCAHBAZdrTehqQNmylutW2CoQWBOrYL1OuSlMGbwHmlio7aoZF
pa2jrh5v1n8oLVbW3zyG4I2tLbW/O0fbHir6zAXxDWwazYfJIrdQWCoAZu4NfxcabPami6EUO0Fd
RATbxEL4AlR6ECBDOFKa3yP1x+7QHeCAO5SQwf9IOq8tVbEgDD8Ra5GVW4I5Z71hqa0SBUQkPP18
+8w4p9vuVkB2ql31B2jC6xcjx1r1upMAIacmTLLMGAJCRogEUgihP+kC4XgqZiIGOpDS2g3/vr48
LnWWJP4AvS43BglRpG9SiHjtC+1Rp+eMrA8YprmYPkjTZAm2u6Q+mQ7lopxqb0BP7NG57cW16LcY
bzESg7UM6t/CmjUktma1bhqSwQ3JDu5jDYs8Jshafzwcxomn4OsxXYMaeRP4isvV4SSKhdovYH9i
E5mhW03P+AaugD7XgxKgUkq22+gRzyKNkS27BldH5tU+9GK0lVg7uFOCZvQTHh2E1Ox2ReMIwJ2Y
N9iDxkTatUoBvrHQp0CAG7lX4p9wKIqSPsn8frroiw/8PkQ6whKEmdx6LpvuQxI5Qi9Ke7GuSwFa
SwMtwGWqj3SX94m2SCD51kaEj5GAE1QXLUY8nq4k8PRJ7/MjUtQHImLsxQ9NaRxKiRkWg9DVGx26
VlajyLsX+d2a3gLozJclTyXmYGIgtS2B/q1Kmjt+SgkNXL+PLe7WLyrQ/+4xuRcfoUgdkSc4XiRJ
6wFZLuGYVZO5/VHmwjPUDZQj9qetgRthO2A7WddoEFa2jHCUKCuK2VuzArqbha0vhV9m1dDfvSyS
QOSokUpD9O37pTEyUh6+VxuQ/8l6Z+sftkmGMhYfTzOMW9r2Bn1A/D6zko/hEnkM0b4G6m81lygj
nhro72kpkEllpCz9MJqGUKVTqoS+BVx+kgU/pDt0yA9Y3NPk7Ds/qBDKZeWoOujbbi6zF5Kic+Kv
EwKvON9rva3+1dxeAZi0h7GcgGJ9LmU+CCKOE1/k/lzumPcJWFqIHiKoEIZRYlZP0R3sE+SSN2df
9hMJzdAYss9TTU8gYQJjZ9Kqlfwo2CKpxr332WSf70BHAjILDvVvLfnqRJDFfVy6KpVCcY/KkExj
g1Hv4F0SFjfyPpTMu0YaL7YsB5T4jLjthR9eDOUBZstP+Bk2U9K3goGzzdBIz2tCukfD+pRjIWQ1
A78dfeUDmfnwR17LIGcDUxqsCKatb5QroRT7BEw+63NZ/6k+/XMeEC3yHrg3Brg2hNB/5kgp3ML/
jSqAtv6lA0ciQB15FlBqiSHIxmO5gBaTBq7o+PGalJsY2CbeXlTmkmvF1lPV0PVm3WM+Irh/a0TG
MKVebNR0RJkoizLVmxE5QH0uZgBxrcwSxFhWaQ4+6V6tSQAQOTVQXASASJNQP0Wm1cBFVPVHVvfb
fjJKZulJAScgBgW5ZSDLrmKFMy5L7DgENUYEluL7r2H3gbFaPe+Mt124vQbNox/eNGgD5XtTmLGu
Te47uSGx4Y5B7SSs1mITQ/xnpwD9yhwp6op6Zp6OUBlwOwtz1T17RnAuugR8itpb9vHShKtGM+5U
q2Q8KUWFFNF+eTX7VtWg0ME3cxr/3c6KKFga7Vl4DrVKPYZ2WVGGEtRXyyyWnWzMe9Sca2Q82e0U
HaGgwckwi/MgYQ8TBlHQx7Q82aFLTNWWJhL2wE1BwPFFYRgHjts7QmuI20uO78Gu2xGsAoJGrX+K
fdQcL8H7WZIrCNRkhJK0zfteZPTEGDA6ZZWb4VK1Nij+IN/QaJNY1b36J+/LHMRAE0+1D2JEUGaE
qkUPiKkUbWNm11ZRPe7mO0PxlCUlgWrzQzAsBL9ghpWI3kAeIJzhCvCrQG+yPXeBm+TLtkazDNd6
ZYRI0aG69p/V9bOTTukm32XX16K3/Fl2PQFxPQvG5aSckKQe413k+cNw1J/4w8/4NTId7CbswhkP
eeZag94oHiHiP8sBXNnaTLT+pJwny/c2XVf79za+JNsM2OmNx/G3lGLnjQ7HVjrKe+soHdla7knh
7qMTyOjfKj/3Dzzpds0OcsqqXkiIci1qHj5JzwVqi4PfChlRqEwOEfCwG70ABHU8km0xV6bRshn9
psGSW7WmgjtHAi5bR0t/9ZpAmppCsZuT3UJvfNmbIsUyAUc2QFzUU4ZIqkz8kT9ATByxpmT6Hslj
ZRiOy8FrGA8flNbmpA5XL/hFgBKcDN+GRc/DMmmM2eMgHhMWzGwGg8uxXsPP6DtFMJk39ZGk8kiT
Omg9TSP35d2NIdukOe9yETy+vg9IKjiS85oHg8wJ7RPTl2ONKgeRJleftJ42UD0DTcLk7+aOB4mL
7eMgHva8jgum0PQad8P3FG0oyWYpXvXH1gLI/o0EKPSZ780/N7fmGGybI5qC2b7Yd8fwEm2VI4vm
GrtRmmMZT6BrYi0wgPg+sqbpSMeNxBrEtOxrVHvIC47CEUpRs+8MKlS26E8yu/VkroroavwbN+Nq
0YzFy3UvHaUcop1r03hCFEVfQZ2De075aFnPq3m6TifGSH+I13Xjbtx/yPw2X0IJmb6XTd+mFJ6u
kfSgu85TdCfsdCTPRWORk0clDaF3lDlHhCtDykUTMLK0YrTsj4EGDLtpMQ9paHoBbGYbN+ypOaYh
puA0xjGNEtI0QrBjzMOFpuYoQzSuPEYSbagN0VibKJNokSzIu7wX1qSesS2eleP3IoTqZCcLbaJN
kBCeyPcOFdJ0hmfmjBh/DPsptJUhpoGn2LK7IYORjMmo5KD1gGgAEsD4NdboZTV7NhvZT0S4MDnl
UOmYr0NOTHsmz5CXoQPHT+JoORfXTDC5nlVozQ2ycTa2htlYm2BpMjO4FvGbYixDI8PoaWxNMGbG
w8PrrprHsnyORtIQQ8ABxoaO6qqu5pDuctoBOgj/HtqwhH07/j6pUwbX+oQIkc0ndtOdwaFTDq5N
8sRuB90EWd5/FyYuur6HY5hEyOM8a45FohCaJhDPC58rHjNJCqG6Sczn/XdX4lk8a7hd6IgOkGTr
hlCiL+oWR0232bwo9qNHbnjKBkFMZdOu5NVnqo/vpGdfth3d+q7l3CUnHm4g6iz01cMcs3Y5m2bU
jPoryUmH6Xx8K+1l653cwYldl40DKg+JeYphb6dO7JBqGLOTYpyhV2TrjDMEF93AtRboIDkEwOP3
FGk2m83RnJ/seAbJhwElCr429T4Hm9FpfbauP/5YudjE81LMBfhuMubJ/9pvnonfMONwC0y+1y7Y
fBcxK/e9QJrYhkfEA1K6o0zY/I3Z+w5y+9y3vYmzQA+VGx+vMMp2Itsc1WMK2RwE/233tULwwtFo
RKq6Cxx6OQwJFHGfWQvRgD00njUEjSceB3bbLq/kAcfDk/gnjkQH4J/8rwtQieQ81M4XlJhcthCO
wrGB/83bMXJctngv6Sy+v2Atu70xzgLOHt6njauzE7r1MV5ybLs/IOXnBBMknnlQg7RJcc0ap3Tv
VD02R9PmY52vaDPYIEicavpyyUSOX27CT/ih2BTc+Lq/7lOO9Kzs2P7jRDhbcGo0dzkoehHOy0We
xJGn7bS1LbfmisR7OfG/V1C94nLFcaC2uPkwdknxcfSn+LO47dlYcZTn5+rb6IwySkjHc6/E88Xs
zRUbE9hqthgwV9GK7Nf/nR80H+cgCcBLPtdo0Thv+37EiJCHuCp1pHI9/1+F+k+VnbPB8nA0TxxA
3FNi3dAWp2LMcZPRJKG5Gg9FI7fm4S/9ZeVWbn/Zp0+xKKyhyHM20ayiLwHuHOpcEdmW8T09mTPK
XuPjEZ8PPonilGOf0+KWyrk+nJEgw0MEGqv5wR6ztGlH7yVfQH9XRsvBbQr8zFmv0fIeTecXIWZ5
I51nDXDH/kPkD337QWn7h/6h2wXOcjfejIfHWTr7eeQWBv5SWmsTMT2gt8ZDdGZ9cFVn16vicWdz
ezbbdCP0y224qqxR2SVxsaRBipUKmSuel07FTI+GNt+RH/GiQbQUXxO+grLhN4WTL5NBNHhvxRGS
Ab9dQoZ3cZFzxQpBmdYjgcpX3MH41404g3iVWwzFWUDJ8z7xLpjjg4C1lrWSqQKcFIPFYhTDx3ag
fJCg82JGPUQ8F6VeD7TMUDyIJjwSUYPmyGqKRiny8hLvQmiASQKhrn8/Wf+miS+HYMEecntHHWr6
hfMeYF3s1BuYavabqxCHK/YhCuSK/f8n4FPxDuYtxhFnCwbB4CfbwRbJcdfaEAlyMeFezHf6ymS+
kVf12UT63ivP7R/qdytmQN+1mZYehFqbH94GX/tIwWnN7L0QPcintwFscqNFzSwjHigDzJBfoZfV
rlgy+jYUDR6BvU/dxWj4Xly/zn7/nuy/TuJdxSQmZnDR0owPGjewa/svcdhD8Hi5jKprNqYDLP/v
CBMxtP9qezu5om9Fvyxm8MLtbFa5TPhMkeaWtXG82nT2jjIWFa3xBZcc+2F4K+R5eZz5/7harfg8
K351lgfXj82cYY4CRrSYJ+r/L6H+N11MPmJSedvHxL4DTh9BPqWfpw67pX1KTMitOQ6H9nj8WOnu
nXnozp6IwYTxMDOBGPPiJyBqfEYUH4ZffmKJA2fn+CPTDg7q0puVrpjXxRi8i3n2Z3McMdezMjMy
U6Y4cVBpLs1ZJhyxJjSONUfEhHTKv9lZzC6ke3Zfr3EKF2csB5DYpHBLtzdnMXQy7hKoRR5c4M82
x8dF4/G5QdRue4+39xv+hnhaTv9vKjER6rNoajgdd/mqs2oYE/yb/y2x/S2BSMjynbFmUbngAruJ
iC3Z/W8RaIc1NRPX+fXqE6x7tjbcvZ93nCX2kE8n3gNimo4hD6yhWKLCv867ilBC8WgIa8gXMedh
lMQbxSQQs3L9f3eAIy9JHer2vRyYM8MzA5ulmggOteYG5V4qww9GBiN8sJy76+lacp9byV07vgeW
mqb1PaK58Z86P0x7y9PhsOa/A8V425yXXnN6z+DQI92LLtJTG/SHlDh4Hqxaj77UuTLffH55kew5
ghb88aINljpTG1RxmxDMBsZl42CxfC1+LvnJZ+WJbY52p/TN3wETl17tAAl1vzzgLPBVWzZ30P4T
8ZM88efiELJj2RKHb8bh6GYNQru0bwAHJjfFDieKjUgxU5fYFUEztN+DdFLtiXyn/JbXhrYI+0Uf
xT4TlfqH7q6Ox9lZrJdisbmeCQFoLJYlMZHmGyZz15+e/3U/eXwvXHoIqJ2N6OjiVMws3OEfXT/A
TUH8ls4/pPa5eoT0RHSSsN0hYEoB9tgKarEqncVKpyi361OMBXrR/Afh3pG87yh1bGvxmabO3fDo
DWIYlKwv5MTo1nylz6b0lNK15qKbi7HzHqnbL88o9OwkTt3cRJQlVppoMLiN57DSV4j6smxXU59F
H784fspGhm1eSPTt8Vb3UF5zuf9scJBPH3Ebxaf4NzfPRXgH+oPhjFiVF1+oCnDnzeELlxLywi71
ChcrBf7h4cTDGuWuuS8n0hTLVFcGEeZEQ7KnXt+TZiDQ3WzUrcACOH0P8ZOF4faddFpOrFE24ncO
evRzf5H8Cx9Ej0TZn+YW8eONCjIP0dzGSLE/S376fzklsDSmy+Wl5RKk0df90HVwuHKDWTDL+SmY
mfPayV2qOy44u0F/Td/zfq6/xpt8Jo7N4ntjtqAZRZ8gMt335uVpReKERWkjlpuNbbovO5tHg3BS
sLNpprCep6wAP3vzte0zdEH7upgs3rYxNIkSm4nOVBQ6zUbfwdJHE5q2X4iO82KhtxsXFjEUFTvY
iTEAZMV7z/IZrkh8Bhgtnpjg+4tkj9WjXY2KGxPvUARVoRtM2hG+EmdrxV/sQ+aVk9yFrMS4QUzB
NYdidHzGDD7JvvUGFEf+3TcFExVoW5NCdAxXrNUhY0jiHbLz2sSL/pA9pNNwO8Q/ZYBDgpcwsju+
c4MW/3+Hs0s3kZ3q39gkgXJlbP4btSU3tHXyGfPEvT//nogd/9bP0WSyPy/2+5fz/ENQmnWLOoJt
bDVbGqEl6lojaaTZ1kjZosHhxIvgL1mRE+WsSIaBpGP3S70X6/MR1mqOMmvGfHX7h3iKLsJOm3Xj
etOMcd8c96/Nn+mQbbFFRAJon3XfmpZ8Sm1UzcWcJ34n4hURB4mIBrTfv9+JeEfck3JeOAr3pRre
NLddLJc7lq/NY8ViA+CCdSIcS5fe+rj4enYPoBzBY88YiEgSeWLC+XYcTKnZZWcRcf4f26dnJBY8
8cpkozkAblbipYaTrWSXxBbP2Bx6+UaB02tjyTiAPDqINtBH3HAlNg5ir6IOfp7M9kB261lzEFGF
2EFyuMyOV0JR/l/4ma6iRbzD52lJYYSoNtz9PKL93F547/xPAZJ9TQF33K31z1NlcBNDDdRHkZ0D
9RyVt7I/7G/FhBLOgiei68N2+Rrr+kYlAysnTn8bHKRLyWR/YHGrTuYSBaOK4mcP7iI4Zdui5zFt
wH2kLihUXWxkNbEs59UY+kRQKitomi5/ClDXN51i37tRn0Dz66Deo4O2bp7xTj41z98hXBlsHshp
4NZKPVq1A5SC4HGFXlu6xaDA/CpxXoYTnyTdzjjpvpRcBJGqY26iqoJkLwglmbxC8s6R5qCMQtY9
f71HuWGMG9BuqVXieIXpfTJMyCH3uwFcwX63rqKEKOnVrVoghVGUTpN08e2bhzb77EyzQSCBZHhu
9aYGxacAHe/GXMSWsZDjAtmecN4jc27JaNTVmIvoAHIrhssPO5sPmXEy0Roohy+MjtrX5nCEZuVP
FHIfMVh+UbFpkVYvv1fIJQJ3FEs/V0LfxY/j8evXHXo56chEaHN/vgiEU5jskkXeUDP5kUq2WHRI
pQrAi/hYmt9M44a1Tof8kW6y7tlLEWPuXYII2dLooMAPM6lpfgF699Pq0rdUWggd1hI3ngYJq25u
vk696LWIi0P4Ex5SAYT5dQj+xwQkANqzLNjZpDqamUOO28dZ9EPxALCRCyEb+0gXG/l0pBa37Edl
FjHqhPJMI0pCpOApG+OIalJmkWITZZx575uvzM+5/bFcktoVgATKFjk0RrDCovwkkBEI0gjMw9gk
7052WaLoEAeUWNvNx1Q9TcbFB+bFCGH4SnmWSetiGwuk2fzkZ7+XrxMKeAAvX+Ea5KKhq3apEmUF
ieCzkR2mYQFnRwdAL0gJq1Fv2Psp+wTKLhKnKCNC0K1hjIZ94LnGhnYLqN2+uQaKQbDm2mMEsRwq
7w9GOPpFyemXDRSjdBPTR2OKRrJQvBLvKTX2y3Hh/r59l/JV+0lHKGQBgkPwT86Q5GebkEXj4IUZ
uEYegKGVAPVtMUkLg8ouy3mmz1Jlq+kHIJKoFoFSWkqcWhRW/tWVKfAlIf0/T53WRBfNZ+DHqClC
Z80/lDZgikSKE3F+0BdQMnvKzcQJsgkcUY1PtP/L5ZHwYKowEdCoKHxDfRukOerzzaiXE2YDmYCb
l0cIpsEuWJtG4/b9yxdlDoHqUGAWdthqJBFYbO0zEDWQUuvcromGcfMZ/WLF47N3H8CtJXxBHccK
pyc+JT7NgH/o5imFVioscEEYnSjyDQRHQ6D3MFpHZGleWRjOU/h+k7+PS4yqXx0qiXDlUyFoLxXn
xjgUWC0KOEQOQPOVHTTTAHDBHIv+C9C3Pkw+ioIC56MBXfPBfKUVxJQ57pkLysWBuLoC+y8ydSoG
xEQirLQnvz+k7POmBiTgSkVRriooAGoP4vVn/m6TYb+3kc18JJjn3PoSkUW0mx2GyEDtqVhoHdQ+
Pe510btkCZQnMR+CqR/Iz6Y2RuCCldcW7BIezZcAVLeRkvPFpFsrCeHT38hPiGTz10bO2pn5jQZU
89Di7QC1oCBoq70/tV8sYukhyryo/kCCsoDZQav6UP1PrgJ7KSqrisZ2K9x0fdh1uQEQDFImBJEa
dcrMxWfxi0R2vkZxElsuYm4IXP6vGWngiUyM4VSg5kqh//WqaKHgs8TFdxJqCBSn5IuR/dbJSi3r
gTIwMZuwWEMouhn0/S93SqJ6R1wYq8Js8YAAU+353xu4XgkUiaL58+od7cEpW91aqI6BRBiEteSG
LeVvJmbQqivM2dFofyJ+gefSQ4UMEknglGeGcRIFR1ikQhjB0PclUnKioNYYe6HkDNhqIGphwW8F
C8ehHIfSogsx0VLWkvEZl9RD+oHuJkCtBRJIa/vTBO/purZ9aLXAQ1ZmSLH7fZdr5Owjgvlm3gPM
9GamptRUwhjIc8BY8EwUYmiDNCFYQdGXNKhGn8hDARNo+TwMRi3ma+UL5yFhhAM6wkZW7n18H/GT
6TbBwbpEh+Aak3q79u/RVb0Hh+jJEluc8qd6x5bv9HkWEDO23yc6CN+rfm846R1my1947g6YKh/r
E92U7fSTnXBoeOo9puEyu3smV9yEEF4w798n3fZ9BaSo3tXTBxrPKeHU7b2940H2kM/5MTm+Ht9b
fqxXHCs5MJGZ2/6uIVtlR8f8RvYm4DVgXvU/6YBsvXwWEC6GvwwKDXCjrdyiU7mRjvU+uyBOW116
x4IhmbvFQ+iv2MWloeoV/RWXEKoELOthTKkODIxjHctLs1Wf+rV6hI+UFra/N+P2+1P33a5alxdO
U+xLSgkx8ZuGthy7FjJxDahap24RyPLMegS28o0SSD6QsatXAW+OPp8h7/zgfGsO02as5oME2dQK
vP4EFSacuj75SI2xvGdYDBqgvMEEeg/vUn4wvpCnH0id67cTMaHxP31K9bLk3kx/ObxI18SD0Q2R
jSeB/KOo7Ja9GWZ30F1UUOpOcoh/o/LOqMI9pvgBaKMXuf27hsV2R70VNTS7B/3iLrpwi20JShcO
XGVm3dddJQ4nU79oM1cmP56dKkhHLJh7viBn9uPWS0OYdMBqWKmK37Rr3PwL8NzrITsnOzWbEpO6
poPZWMyGXwWCMVayhUHJDH+FK8vhC3sLRgQDPJtyhXogBO/ilX4i4BQYZQElcPcasD27eRQrgxVt
ppHQjf+yv9c5b9zuwLL0OuMmqRxieiM+8+3uRafk18bTeqZ/YATwD77ll2qnbPKbuUsv7TK4yif9
3r/TnemIVFjqyvHvhLfYtdzJCYFcks/1qjrVp9ff+1Ldggc6XJ5/L0IAv25wNe+EjFyk9uxEfhmh
URzHhaPl64/EL/c4/Mu+HqHUofj7kbmR1rzNv2uHcvu+JCdtm7vsSm7wV5sl97vd/h7Nw9pph/69
3OWPZqlso0t67O7a/XXocLtCNXz/2fTF5yCrcKh21dI//vb1FqVscnp08sv3kpAUSRmZ7d2/K4f8
oZ3b9ffx4gpYnzjV/cfOkw/7ZN+EMNY6v36f2qG+fe/F09gBcHwAwI8e33W7zSGin/lJ+uPwUs+z
zhJmYKS3Uzt4yGg/Pn9L65gB0sELTq1cOH+X74l3SefPA+AIkBbz2D3eD5lLfiMPfntf+reY2/v6
k5fcpR0hebnudsbR/wM6vEYxG+zCodrgf/UGd7p8HzvK7MAr7fZs7oIrExPCC3eNVuUWv4+49sA/
bO9MVNhv3vw/2useXNu7elZu7arevS/EdRBwyONdY6oZR7DWl3rXP2nP8Py90muO8RFFsfdDxdUC
mDV3y78oc2yEv+tubx575+6skYd7YMpJgzR3Mhin14Fb9z0p53bXXKudemcCpleUzHt/nKW69f7i
W3zkfS/qQDwD9HM2IjvB/+avf/8962VyiR7Ro9rqd+wS2YdIe8FAXUZMrLTIutq2O8LOlXlLWG9g
29jqDc4WtjBH9ciRylEHkO2I3lu7hWaXXGj96JI/uK742JHikl4eDd0srT9x3gcfMb4lyKo75arj
Y3+uX9H9dzivMgg+G853k/Bnohs9eMuZ1zdkXBHz3b6OsJ+6LYO80+zmrO36MJMZcAefNY5RVdyQ
lW1W8TG8lfo8O9JhqlsUexHdiKesMnSPG+CT8lavtW2zym7amfuSP/JHK36fcCNEpYlXyIAueXfw
KJ7mQd6rV+2ubIPaSU4wSuKnf+2d6YocEEOM2PFv5SqlDpXa2vlb2/mpJZXBAqTaEcNpQ08mlcNu
jwJp82CGCh6VDI7CTm/aNgltpBj/Skbrs7ejR9OvgZRDn7B7u4R724qhcu7teF/ct9E9EB84PvZ2
6dHKucnxsVnqF+2PdlDOqWhhktYv22Cc/9HniAKx3TlWKzEnaU+TicY/KcwF4T1/vKH2nJGlA/p8
gqWa9lzzom1Rhk+QmWbBIwUSjb/E2lc+COgb484PID7Qi2To8pym5bl07xMz8NOpRhzk1m6KJw3T
Pl8IW/CRWXPBfTMHQgk4tVdAl1IGccBjH27d62v57JvTz88WoCtCM5twzOIJKkOdrR5wVew/o9AV
GqUAjsiU3aVTcJevHFO+KscMAYcvgakdnHus8YZXXzmMco4e8ZEnkg6j15YPeTAEz+j6T4gyIQWm
ZymCdXH9fKWhQKL37tB5uSbOFP3hbPbvmlEiC1l/wGvDqFrpifsN3PaK2D23i6/VU7Ps1/V1ffN5
QXOS5eYuvPDOxOzKe12bOwzY8BkwDfvoCnmlAJki8oJ0MBoEQyQZ9IsBbG8Pq4GV2c0OvXvvbt25
fdHHVe7+JbzyPMCkAqgXp+R6tzR7F82K57v0OiZL//K7B6XXo3JyUra93e9MR/248kIJ7obPgeaq
fvH9aYt8UR+drWCCqGn9VOWNQcIonhZ4fvrYAEvTFwkvZUAC42Ng2UCyNlkHnME4Il8OjajRxq21
qWu0ilY/Gp8Y1XI/o/ft9XjfPjcCuPz2vqnn+hwdmSybI1Oiuf30XLS4ntTmmZn0O+tbn9K4mKnY
nRP+0w6kTloUMRDCBVWIMgV+NA5BF5KqxIFMZrynbI6szARyOq4tnaPSQeZ17tJPGUB8tTAYqRyt
snv8T14UYj93lXHIn+ElolSHcvI66wETEyOMZMW/ofKnMHHfCgqEAZBh0aLZU9umx+JW3tSbsu8f
JdP5rtNztWq3bNA/EwmXx/Vv3VwKxdYeleSiZV9R423OKml8EdXYRKHkilPnC8aYrAd7s0pGXlEI
Ya2ENQT+Ez/ucxoBnDDhlOu+pxH0KurMTOaKkHFmbshQVmXyIkfw1dvRq/AkdhNCie77Lldvic81
DeDJfCtEbEQLP0r5kRdg0QJ194JCDJCVHGwOM0ltXauw1oK0UfcI2wkpvomXZiby852bEa+/SUzF
Bk7gOCtj/KPO5I9OujwL3VZ96OzFcsEh+ayBDwLURzcHJK+4kntfyWeBBYuBvWjYlIPCHFsyE0Ka
dGu1W3wQKZExXElXYYn3Wm/4IUqBSvN9b/1XZf8A5ch4qOrJ+Yts0g+sRD7EVWpvkV77FJhqM/lp
ra1TTMbNYWV8qGkYyp28hYS3Hjxq5DEaaayjdkRaBZ18eA8gPKGDytZ3BCourq4/MtLIzIbbtugG
gUwuOeqxrUX1ClvAsQXBsuutvu08g4nQdomnNisgve0HwDlNDShTp6ENtCeGStS5n/QZ/T5DQaxq
Qm1eaN9xQeUtbgRXq3nNoT/ZpB4Qo1LcsNpJBHSCQiaoa2B9DTZBVjuq3y/viz0rXGE4IUIz5EUl
TdqSTkDO1I3kbiQBwtcpViPggR9avf/Ab0RcU9wQSNwdWQUD6d23MWt/M4T0yWcMFVIcApkPxfMj
OW34GqFA5n0ReRYIS3DauFGwId7rOZgrdDXDz9f2pRnMW6sxBwo9Jf0auiMIUpouFBIxIpgXeoNQ
v/KnKz+v4DCNCiULFjm5LBSdwnL+j+VXoGelf8ZcWcai2+Tkk9/rxECB8zP8sDbhAoNovCd2lxKk
jJ7MvhhIFWDYQOjvfHCZZ8eC9rPQGHkf9WxbFB+0L6IR6mk/eZIEYLSV/sDHv0rSXgMNu3RdCpbq
tg4vUoEpMaJgBojvlqIaMPimQbeb5UE1l8QSAnEPoa7NFWpB6qAmkCdb8CbEVw1MTkkvGEjyV1FO
4miTSOTcQO2bDUJVIq/QBjcAuLJ2EZkv4MnY7pXdRYeOFkABIZU9CZaCh1pO/A86SVSa4Lca6jzm
pjaKULYn65R/kIywhvRKFI5qrwd9UYY/VsHAeKv5BGKL9NFHjbUySNKAEoNFkiAb06KF1SasET+6
bDIUzlxC8x/tsDE8ry5qx3L1SL+8GAb6Qs+xLaY+370ejJDgczf9edkthFygQUaHbFLVVYNfKrvl
MTZjJPOSUYMUuNQT8rNQvMl1vGQirw+7W/ZC8q5WCItbFR2KBzzDr9UieOZPwXi/SQYHfVbO4Jtf
dQ2GfPnXw/o3Q6O0Y2OEPRSZajaN5FQEHJ4cgoZg8wuPMzNvNqUK/Bkrz+S7wedasGFfRjlsS30i
+BV9Up4vJDHlaPPrznmw7UuU18rfwj9a2g/dzA55stfU5wCkm4av1pjRlAWd81PtCtQGej19auUI
U5HUwyTx1ThffJ5/EhU3BnkdwPJNtyE4/iRLPV+zHNhR11p3vwVlLSU+cxO8nwbnsIlvv7QYZZ9R
24L1NK2JyG70tUWgIbRfUUeDMB8AVTUkTzAO2ribhSGJ3bhPctfLTNx645FaXiXe1mkZhHB9k6nY
UweTTwXUKk+OgqUQfMl2rS3SKlLe7T9tuPN/shMgwdFvr2bjvtGZqMjo4CTH4PuF14JZX4UW/FYm
UvOXGQutvzDVUxZjNBBNkAJNaN8QPZKWNTf6tIuqzd0c6J1Mc+smbE/NrsXCCU8kbUnHEmN/elTi
pPW3LLCgkf+C2KlwnUJDaigyaG9I/0lJTcSnD77JKwsGc+RuUHqQmY1iCNJFxfAG7doQ3U5ArIcW
2ezv60TGUc02UfuntBfBfPpEJVqczMrMfr2hz9KRGd9pbQJE6fszI/kh3U4Csnt7mRBGxf9HTKF9
v1moUIrzeKKkQ/11t8K3UyCm28tlW3v1HRDHWThEnYycZdqtcnTReq+5X/YdPjV7arwGQkpE3zky
G3ABSx80OFq0CFH4VK8MVD10vRjpJLX1xkAt1/4G3bKIUUHHvttKGYQXJUHr4yqA00qDF5MEf/Z9
FfwYE7nJUO/hljeRPsOm+1OrHslL0jn1RtDUROcwYKuGRjmr9BpGQ7FB1R95mM9dJEV7KrXTAogB
nC6GInQOGBoIt3y+7+ELxfhM85peIawzUhUwGpt/ksgRPQ0evgqGvi1FXyDVTv9+ieO95xEqNB+9
GZoU11qWdqacmPKN2etNpQ95bPq3lo3yPEZniNgn9wXjO4NdmXypXCek4+5JSaK7QoaK4kQI3YdO
okD1+GJVXvU3QXkPXgR1yVhR0hGqCZk0V/LV50PP+0P/dPKTc8A5BVsfeBTxz0Ky3C0QgJR1eYIk
C0IDEKaor2TkRd8ZqUs9heDIh2cKkpBpglHrkwvvVPRt3vMeoK3SHKoqpGmYxUQ3SDbS8ZAKBEOf
fCeZAQSpN6rNKQQeSRq1fYjCj4IlFC5lMOi/N3IFhgkjmbK232YP8tFY0P3fSutW2V7tlIP6H0ln
ttU2toThJ9JakrbGWzzbGGOCCfhGiySgeZ719P0VfXP6dCchHrRrV/31D5n9ItpTk1HBLPHBe63o
mWPvELMzChbx7tv4/lNG805iAaJrZkHSDHw0Ktge6V+u4pvh/sREsiC0riENGWfz6C+hAoN3jYp/
KbOlrAmwxunyaxj8in3vIap58rMt9ykl2qx3Kvoc02mDqUZrsYe2Dn4IzI6carry9MbTrfyNYLfG
CYC9GGuXHBEolwVi0JVZ44FhcQESnAr0jSkHFS5MjwlyZ6RhfjUefAzRTMyfmXUSw3gMqn+JMX05
2m+es6U5JwtXDV9OQY5lMXMRKvaW/XyPzeMQDtsyrXaKUJZhxJjO+sfnBaUfvBmE0oL/Y/2u9eri
D2iocOUIfVLQ2/WA6oOkAJH7O1ygU34PXOufLLdEICwLFRGNS7VrsSshQ6fvYXGgHDAW1B1tdu6M
nHUeFDX9Ow28o5phw7G04t2XPMmJ8WbDLhrwfBKlHD9ePD2xAPPvHfg13vY6/qzOKUsfze7RwkzV
PfnQGDLEz3PM17rPzLWDRYhhGeuhuugxHWBKhApdl8IoActDx+7ebAvwNp+5Y33bOfZRcolAO6dB
Qw2GEJaHyKExDKlcoYja6+TVK+gA5mavvIPe3XFKL8jELrFanq4k55puhEjjQVuPPdlEn2VLJpj3
Geku2sSnNvjVtPFrI54eaFNYRrIxSAtobUsgjrm2/ZGxdOUy4PvPqI7JtGvzMyPAwp7Vbu4heW4F
miMumzyt1q6NXQNrLi+rRRpC5XMZgOaF9fE9x7sC9/itDAJNymInxNExOfe5h2yhexZVnFs/j4y2
9Hd580WdpTcsKvJdPiiIKcukrma+6r0/vQWV1+fCgHFmZEhfMRwhxKatCf65lgtJKhXmL2cdCXWM
brpYREJ+90KeclR4CSYhNQVMGTSDSEXrWHtu/QV5ye8+2iRPuuH8ajViSoxyHUbJ1U7Ua7fMW9ca
Mc9sdyI/FqX4NDrboRg3YiEgijZZfAzRqxUTPXWDUc8pE21LYTiMNwUrnq/RuTsoxur2V3yZyheR
vOE9BnAaxaxbo6usZlnXMV3wmxfwWNM+sGN1h+4xBnPEK0YWpbKf08cBH6eselJpvhMlXDljf2Nz
Q6FybQ2QhOk6lQZucv4u6W8dw2AMaRArupIdhctRQiEkXToqNNnG59njYMTbODz1/bFn06e3xprz
1CpWk7l9rLCvjkEOTE+td8R16/h+hnW/aZbqb9R/GoYlNhSrZUZWRHCu9URwTy5VpaIXgcaMMYg0
IBIlEKbeBt/IfAieRNQTRJDyDKxngLnRu0m8J4+XXJz4I7a/3OSCFxSfUuDWTwVVrHjB1+Ihdb5s
Vhs9WBEmcnzSfL9UOaBl/j8hfzMLC33jAcbAWyu2if46EZAVcgdsa4QFWCJ4GAPn2JnhxE2pXXLM
DjFor+i8bjThuLQH1XuPqapfTGtegSj4rPqe6ETWcCn07T4Isq3xzZbMLK8Zd+qgqgPCWdm8yu+o
h+qXb1yKEtyhn7FMg52d7eSz9rCjJync51apsLCx6BZYccvQPrKmFvk4ZhAZS11JmQy9f/U/OX9c
yw5GrVw+QbVpA6YaCy4TMNpwb9Dfz4knmk4beZwefxr0ewAmFoz1hd+ZHrmGwfBv4knSke3JsEeD
kePzpwFSycpyxqwos/mvjCK0MRE20lzueIIOIdf98mnr1r+qfJLnPmRQj1yoxB3BwJhLseBw549F
vY5zes7UwcRWRlcTN88uLfHGXt5TGl3RvOHajz3gp8kuNdjyQ0fwSiNi8mujR7mCOQIy4YuVjFw5
dKQxyi/m1iaQ7vBGqjgfxWB8h/RhFKshxaUGgAfXBezMXevJNYg99Y7JCFvwKQ8upMPh2ON5WLYi
+YiJhZS2oY3BM7qbRx4b47Y0MHxCHLqCPJeYN9cs52i6g0MgqTaMr7ys9yNJJwxiEaiE2KvYzLXY
bo6Wc1Rt8iCQh2T74o4issfG1ES+afjWOnU3fCv0U2SAe8jlRNlpZJxQDIAnSrj/nfKVtD5IXcqu
2dfDt1ZzkWbDHuyJT3s0mj9mjPRnZCmVzBuDNlL8TXj5ARlMWo5NFmCSTgWcR6jZQ7fvXAxbSp6t
Ad4t4KqYsXkm3hmYlZo3bXQ6aox/C6VJrea9xCNNzkMFtBDQm3op8eJUXuTpgYOz+sxTqqH73+RV
ue15yZWY0DHh24zmoA87ZcBIWEQ1TsmjGx8UYaGVynB0RCdOaqVZ92uOk9mqpxAApfTtrailzRs4
TABxyeYTN+Mry/o1/xCsybtbuftEn5BSLnoi0LNlax9E2M+uF6AKmbAz4YZif8C/mXGj4K8VaXfT
/clamvtNSDUG+daL649dRrhqwKJ6524C32I7qRQzmMN/xdslZRhCWlwv08azl6eAAwnGxVMmjYB8
2mITEcxffn/2a21dqvLsgw6UwAtM1FgTEHEltsfVdaEv4hHJnyMFYhJ9U5cG/DzGpZAntj/Vip1p
G6xh89BYtw2UJUZJHO/jAhpqCdCDSxUq8X0H6kbVl58loyeUO9aFC7LpgKY1ITNqZIc648qEIzGK
DBolExDsK9OeKTCjhth4J0yPyfF2UZruaiv6JR4ay3HW1WVJjG0RwE/FsqbLZ0gG8jO/RdZJ+7qg
c+4VAhMKsYdPGz0gt3UCI4lIM8/kTM83k3RmmXNbdYupr2F4FGqGBvRJI4BUfcCdCvNLpmEf+zfu
GqnXQQPoQj/6r+X35na1k7+wGru926A6TN0/kiWoa6cu53HXMGQrdiMs7LC8zBFcRpCDkYwxm4Ka
pN/CO9OiYD00/qWorC1++evQIi/+BjGlh9JO/C7pMJgN4O0u59LF9ZTkE/Hnwblag65mj8U7mU4P
MdYIcWpcZNZKSb+AXmNghoEV1w/ZbEHnj8FA3iWvLrFDmnGIkOn7+t6ysa21V1F5Gopm58GcYP27
1P4qQqtnJgh02n6LCYqPYppdQeU6G91CtVjmhxZkTmYnz0/W8uwbU7/rLn0abKSBDQsu9+6eVsOa
NxPl7gGCjlwEP6HSNDkG3BrXCY/hQO77s4mBT+0eeGRTRocYwy35L8JQ6b1/0veYpgkZKNjEjLlT
CGhGnKvCGy50/9gm2q7psNifweugGvmUxLzTwYMmOVJ9ChgsmU2NydbiK9D02OFhXY0XFILhhs5G
bnY6LVH0V4F680sXrkaxntp4SyWUCzbCNqCKYJ8Z1yqFZsJnGUT/cEje1q6+h0TTDeLbQG3r9VvG
BcwbSeiQVGcesAyQxo5Rh7I1d9yfeYNYqL7W6oZPbG16J9g/S3rtZ3imsbfKSC8TBzuM7FwPFki0
/7EZmb/wKsxCT0zi4dAoj3aLsAVGHF0vd2I8NTQZkwvv4xkWjaR0OoQ9JDi8tQPIrQ3+Lo4Ow8aq
I4BckNa5JoIR3yGsLGZi76UhLG9d1ZNr5JJnwgl11z3BQEV+ld6Mz7JLcFf9QS1ljBbCDtaO3cXR
Ues1wWfjWFuZz3lR/1tpDFgYkkngMX0bI+5YESnLnwuIsrCbOF5wAN0+esQj2MiJV+QpswLtNPgz
MTjZPk2/wvSpI2qZ4gAo2k/uVrOSoxYljw09Y/fISAqrxu6+zZ4S1a2LOKAvYc2H5QygJ5wnyguw
K6duZQ67dmapYDcgl54Hn14ehkdt4JOAZLr0OJfRitmEBHHSB/HW5ILVGvfqy25vDDd+tmVW+gEn
ALR/IuvrEySiDuTbINHIHfILrpFgjXi3ec0VYt1ayGP4jqEnb63qGO5LUKaMc4nsnnwUsX6RntvG
84A93sIHWnGc6/nIAQcjAEaUJI1aJz6A+C1u3jK6Nr5srT056A2kMeThNHVNg8ESxShgbZpLYNZK
pkS8TVOrx1EK34mTjLjcIEf+6hbzGqo31n8xozAzoMWj4VXfVclSYHmCaqZAKYXtVoTtq/j7yPct
M6j4lnTdFctKbgMhyMkww1ALBS+ACkPBAcHweEx54EvQiyzBww9KJwW0NnSi9dytvGHAE1hV0pCG
39ikiNuKGELH/HQes0TTt2G0lrWBB92maNdFfXS9Q2qT8acGbhGmLEHd+TSMuLml2e/6k/PC3G7r
mH2wF2MdzXJYK+/2QLRXhTKSNiz/JKhMXm0L2iUAiBniB1hD9MATaWH2lDx6Me8R34BGveBXzsjg
w3PFfc/5ovOU1x5DUOvHZo+Fk4j0Gz/KoYhhuchniFH+E+APhJnTHOBFPYo57qzle57DHLdSQ90x
xyDchtxd75kE81WIY52kEHnB8IiXRwBT1PBbii73VonRtrnygt8l15IPNNfXJmAIO7gCHkN95p0k
w7LHrmz0OvwbtPo4UNFNBa/N2nMKcwHbMKKyDhWtffm3lsSfcHhc4urgWu21nNwdI9iPIZ4RscPZ
4WCm6TYzzFautAkwyWL1IgijnhOHAO1SOlxrxt2DFaFYmciYQ3PhzPUWz4cU0XRqPw58wA3ICrVd
w4jLg8vqqYind730tP4854RWbPGHEatdsSes42jlkxELFc6JiYatQ/Hz5S2IxRqPcZObGyl0lvVh
quO0oMfL74MMGvmxBd4Vxy7O3x7oTiN8nd3vzJDuZQauv/omWM4e36E0Yg2eo4N2xfFwYlVQqmI/
kNfYNegHSSiAjxqGjcSc8L3xJA4JquO8+/bgPYq/CeWrNin5Zn/FrOYkDkPxxpEAixEXs/EoThE1
DxBBRlvxJROrkbgCV3Vu0gVVpMJhwwseSYsmtl/LhmaxjOIz9v4hxcAHiLYCMCXMGGb9LcZJfVDF
YYg2I2/eTfULQdxr5iWMMUJKYh52+8DBRZ90qekeLN5Wft0C7CsMc2elxOVwwLNo2PbM5wkXq5sy
mTQZYAXu0GqfAKX+VEfKzoSPTMr03xe82Tn90rT8bLiMoNqDz4xV5DrueBpA41Wj0PsPVoESybzn
eb4T4G6Y5tVPvAZYn2WWO96Z2NpVA56c2BxF9rQzWGVRm8gwuEpnsYDDliUUfptSdIzNrZQh2Wam
LEbM6rXqwHgrZhQef5t3K+2NFX/JyceZeJPCrOpCH681nP5fHH4j16oGhxeLHNJdrsBQk2dva/9O
r4kz6o1r2W39jP41wroYvzag+B4jT2Fo/iyZHOYP0922wVfccqEoIvfg55dZ8efnEbebowlu1lnh
USzyWuxOg0zfU9T+NAz8lg9TrmKBsA0gUaQ+cefbhhhGB+BW/IHPYnzi1PesXYFvFgPucJ8jEPBA
e8fuUXzTDJaIA2FZJgZtBUGIqeDQC/w/49zY3SYBtMZI1pw6WneKPVPvCP0ZWB/HJ2ieEXhbbpm3
gg3BjEHiTKZ6ST5ZWY5PkOmTvtty5abs/pSPqtl+yXrgDP9SLbZA/ZY4F3dHH9pI5+CealN1FP7E
Qb6pKYXMAOtePwoD3huJ+5mYn9HuEhNejD0yAGzENDoLZiF8wdnabp34y05l8+3Ya5ssib6+mQ7D
SuGsdUJ6ayZ5MHYm6NZut2lzSElowIhvJ3d3QQQLd1vyW5swbmFkmEvkkTQXY+Zea5MzQRPKMB3h
NaIHr2X3upDralje2sA/ze5vbY0/dYEOGJvR+uxz3EKaR2yJBHExYDsnRrGHX8DaQ+JjOMdCnw8Y
FEzaWQVGg1jaO2CxhxG6iy9/Qnw5p6aGoBD044OCo85ISKaOjHBhgJ1EFt9+1tMAU7X3UZr1R228
sXTZe6X/xIdJQzpZTBGRuwtDd1MG3rrm0R4MPhNWgKlVrmY+vgWPdhQUzfLSL++jSP/mYh3mJLPK
RhNKNW/WmMsNxGuaXZ8aXxvPsjno6W+4A5zqS5yrapoDnrtl+C6bb6wEuaKB2TNFKe+4IC8FnW1b
DmvOczz6cqynkTapeqpQ4OQ2cYDcYFJBg8k+ydCWsbVqvIPyNAIUnYPipKWIJo2D8g+tSnZ45w06
FQa+66S4TFTwkPOx26h1YsCJqDtJV6GTF9zRBS5MYzSGmmHuOyqHGAiGjsZ6BSoFZO/Zob9EYjeO
r5oFvZmmh7KHzENeldwakcm+gBUbb9Ghk0/ZG4kLVYSLFFMeT8YQEadmHUaVr0e3uEJE0lAI5NOL
C5NB+N+djovQUb7thoGpyLKzx6KU3bpctWGEZdhBZwPY9VxPONhXUHF5XzCPYYgH08F1WlQq2SFn
mEZBsMU1bGfe287Gj/GN4kePpMkml10QZyuitbE6+9NO9c1IVTKr7tmzPyzWiTlLV2MvH13AXVkj
dSGO7GfiGe/zsBxkyJQ1OQFBymKgYtkj8S8SnKgF2HngDynKBfm1xIrPlmZJBiPJ8gnCbc3bFfb7
HCCda61DoEi3W858NIrnyYLsif1qDhxeszrzKh50vGPK86BhRbGwxbBhvQNsFudR88C+pt0QIsjk
jIiRW0Yg3CjlEju5lqDhkBm3D1F3Lt4Ky659GmLzgvWyyWKVx14Rr+F27YWIbbaZYPmpR/SM+eQC
0k3q7LpqZ+nVr+B9CC/xaGO+2D33tK5SDWiE/eZrTG4ZmOQAVzaiwytce+Xl+s5nrq7gzvD5hCUu
U2azk3RdY5gfuRRlw9G96RDYtApQK/TvLjPRAOZV0nNcVB5tWkAwFeRXF2pP9qsv25PczhVLw24A
BRxZsJXcPupLwmooLXJDOzWaQ0IHEIr5MCZEK9GBMUpKEo2LjbMB3nl0i46+ozON7XvvJWsLbz3x
FpvAT/XU/hPBVDfRt8hKOA7+tT7mOxSp3vowmuG3P+jsrwZM/fDwE5pp5j5bqj7ZnYeMBcTeNcRW
jpGnaFdZnZ1L19ukOrYVWnzNuJXD8DZQbx13/OPTAs+zDRG9PAsYQoeAmKmc/ZUYKnsA3qp+EN9a
bsuQXiAbMIHyoX5YqPzsK7Bo404rD0oK6Exofc0ZSsC43ELQ1SDmkfQ7Am5Krp9XwV5FITz7xIQT
7AADgy9Gtgo9dN8hqlgVQ+FqrO4XtBfdIE3K/K13H31BlWYuW3JUiSydRFjR+ESeLtI9RcyHNTo/
g8VAkywEuUUY3J0N+wJpLt6Iz59kGmgtAYsmVJA/05yvPDa5ITOJD82GfGoklWzoSFWin+QlTQU5
EPq9YokrgbaL+pYz2ujeQR4QYWxZmO+xrcjF/58tC0BcF6bX0P+Yho3dTKBJwLrIZvg2ZUbKZXpn
Ryc9VQj7iV/G0BqiyBcgGqtnyRBBByectqa/h8Wt9w89PQRm+vQRdNcTnPmYV4D5LcbG0VvPbKX0
b35OI5rE+gc5zq6Kxw94hyo3BmtdR1Wp3WEnjLCd5omXw1mL0nbnM3qzBsgRLRKFxdu2KAA2UxZJ
YSNhHVCAdtJFaDm8RobFmrxHxERSdUWGOOJzUTy6xpfW6j9MEJcLt+aKkuWNz8KyolCJi6YrTw5g
rlO/6SCNkfU1+OVawXyYPIZLRgYVXKoRab1gOvUbJstATHhG0/FLdwFKg1SR0FnARMy1H9g9tnd3
dI9c6wQqToNibH3TrQSAF/Yeg2hIixXPO272abjNLZJnqM468eB5C7RAVGdFrueP1TJ1hcs/NjDr
cL7TEAf27x6WrxZ9h5AGG8zp2wJz/OULHogcBDzJASxZRAz42zWNvU3GQ9fFj5P14Td/lwj5en3t
KpCi/FuQaVwT9yR7r62s2jUwWgs6Q4Y6lwEYbFs0Z0CaAmsZXwJV1nW5rSYoF1z0NXv0UY6S3jLU
0mRyITnuacxZAIHl1/jE52S/COGCb4NlDgM3GVMPgLosVvjpIGUZtGkxwY7DvzEGcyFKW8Ac+YIC
6haQbYs9KziHaNY8ciLmPVKxHSB3g/FyNSCLUb+EDJJ56hw5eOdOXrcV8oJiII9rG8HWau4OS/tP
UQCGT06aHGRsgjdp99b9m3QW6fAZrWzPLkyJdSejrKNACylpPhcUM6zQ0Dr8svuJDBIG66lmMcM/
0wEIXwteiEQwM/bJ47SPOS4+YzL8PMvBYJ+FC1idGEdDjUugNfDjyuiQYt+AsRjcJcPlqXY3EiSl
4L85grSzOMjQp7HrlvgXAlqkTxcnUQda6E5jp+AwwSeMt1UwPuu9ceygUU0wPObOfJQluwXxSmBE
DkdMVsdQy1bLdax3PnXJHiF1o8dkU092JG+Q4TYP4F+oy+d7ZcR0NLeeTbpc4Hqjo3HO9xzVikxo
OYeyOmn0/mEiOmcBJppwKurafShqaC/8naCai6OCxJVPQ3Np52KuBLwSdZb7UiM8psgABFueCYMF
VNdFfzm0k06aHqk9xwgLuUpLYNxwLzn92vT2HmYgkLJlVh/fZ+jrZkIXPdF+9RLrK/OWoM3JXcyS
2x6nWYicVbR3tHQnBBNplYQVJ2iaVDn3oKBFzX+JiIkXmiXrWz52hzXGBODAvqJ8tPRzObjf6FXh
sgMY2fFZkzEwPhnu6xzlRwv4HgJ0JoMX7D0OgreQvpfeMqE8sHIxg+pptG9DwDFH+Jzzq7LkLtFm
qEr9AfN/mQf2hcGDZs77LP3imIuNqaRGsZuTr1xk0Uk1HkXAGmqIHZ1/PvBFCHpGJyeEkCV+M3hz
8kMhLRaosEYM9OqalJ5wE1MBTOMb7FZGUMensnFSRug0vPGfoCr41w5ccESK7fzj7Egu1sIeB+A7
A/4ScCjByp12iJZAHju8nTfyw/ThXGf5nSDvZMb5kJES7fgqqs9l9QYqKAk50GMKOzrKDgIccETt
5ThrGXzl5PAGyVyRxJO2GyDPYp5/gKYFpaRAx1zh+BMgHKymWzb4H/AqSCfJN7mh7yICE8xqXlsA
Acod17IHZWDIMKmX7EWcukHrgT2YzKDPoUEjHQYj7IPfHT3tdxcQWre+O9O+nc79cHHUCYbmAJVg
uub+yS7OmQeRc58hZStQo+0N/UyB1uZ7XZ/hqxJdazn7sDm3DlvArU1NFWLhUScWqye0Jn30FEuK
90Z9qOo0PuJzRkNVpZto3gVgsR73sFw2HuynOcjwt+b/z+nJc/NTk+sH3VdsfZ8s2+DeU+/yHGc+
8hEzfW7R7Bu84V5ZW53UkQRNTMYtH1uooof8wdfHjZ6dx0l7qedhrcC8AgjCZv8NbCADIy2wUDsM
5FJ8cJC9u+fwX0LlH3UeHgih+LxVsKaX8LFX84sSe78DPfDAnrHpy5NfJFgGDJARjEvfQfANzVc3
INpYc9DPhOSvcoMYMzRCs+u3mdDAvCdtfg5LYwMZ4hJ0zsvEhJDE0a/yIbEcDCs6ey+zB+FCgbIv
cv1MVnpp6ZvsxD5oYE0KAb9QdPUEGYdW3zXWFZMd7aexJEFY7fwUa8NljbX1jpuvK9NT5ZPTVUua
SAFvx5sPDovC/hQV2EaSdZi0KVy/Aj9XBjpF6+1Ylw7KTYN3eE8svJ5hl9a3b4U5b6YgPtgw+Rob
wsD0VSaXquk3imCD/5c73CtxfMmT/Owwfo4wnKXIsXIEqfBhQ5ddzC4US6xo3ucWF91Yf8o2ErqJ
EMTR8s/IX/Jg3OdjsRPXhMmn10QkXoXqAL1drvasRGtkYalBLQ/Na+966zhh5vV3C2x+6HyMOcWx
857bhmDMQ+eQVII+AodnCYRB5J1i1Be8DWCZeVcfVHoGqg+cNwmoaHr7JFxLYE+tAl+f/wlVMOFz
BgmUxA2BTp1wJ983O3+OPDFfq7FoPuXOlg5j0eazrAEoFlH1ME7xCwQlYaUtZvk6QfIRe13aB9nM
C1gF6pfzF6J65iyxnIIuINiVLBb9+Gy0GMyH3zqRxb22l/Ukf9TIkoej49qYdM8rXgWUUnaePBLp
uEnBAibCUX5SmQCZOIQ23Jq2xTWkFc0IN7UOQ0qfS1aaopoo5kpoHa79kYJFxpGiV6IbRGjHrAcv
yzE26N9Ffh/hDTyfhJchfSMXjLC0u3I5irIjQe4NLzrmmafH4VOW+ZDmQqJ02/JngJcl28DxNBRP
kHNiM4ErQnGsui0U+cDCb58jSjgHmxXhsaFIX3CFwIpaKEYFRGobIEC2UOyDh3J+m2k5/Wbrtn+o
b4v93pnpNpORE/TXJ//HNf6O5KnODDgBI+5o7hnjpBTK1E917pd50zhXtMK2us3QWMCGHB8uwQSd
9WpDzMd5/0FtfeuNtZ4QimdAR7rFhjaRuK3Q+TOoAeznswMA5okF+c1oghOkO0e54qBa9KZ+lFV6
wnlo5vbojNV+yq5QaSEDRvodE3+/NB9iN18zWAgf+ihD3LIcC7x6wFjZluqs6Ir4W5ILELu7oME8
UrZsUrL4mtCZ0UWVXbcrNUTG3JeweHqdYCc42ShrdlKj8v67xQuiwRuAXT9hf96NUFH6YtqY2MVj
HNZszbrw7pNCmL8242+D6IX/50IZIYW64dAmKkDNYP4acA+BpMkAZIHhToyKVrVKKbq84zjtnx33
PLgOTgr+prN+vD2kx5L1oPAwoHb2KcCB/7PZ5hXILaBBxKgrOiEerxQUQkNywPPMAFHgeFBcRUkj
LzbeFeCbwhHpoZcEUBtY1ta1vyWOdYsPhdzoUBF183eADXio7z3nHZZzgcYfHkI8PFEngUMKyI/D
7PJhETmYD5SNt7Cpjz8bTHs6amO8L3p7O9MW52QM9pghjlejIHRxHdCECCQK7rkWwJ7DmfOvEioh
NjFFSMCRLhmHlU36VfRnMfZaFWwnmHWK64hHOTtyMGbuHooKLgaQGeRJofJlzhMsMZ3jJGelUK8F
BjMdNc/y6J/icofzqoebIu2PAoVw+e4ZdHKmwkz3Tnx3rN/4mUVn7PkHT7tQbSXEEvSpTnecBnkO
ZWwZYJiO0EhxsXlgL2LX9D2Hws12HD4d5oXEiIUEPI8NwyVzs5bOL2lmkOrld38Da9Po9gbm77ol
l4L3w76Kv1rc8oXW6FYzcA8jJK+BKmAhLhEdkPQ54smBLz89hBPQaCnFYrPYs6KKKrL4Im5P9gWj
DR/4Vx7/C21gR/Y8ydlHoOUsL4tC7Y8dt+QAVT6/tS/Uyso/hMYsiScB6ItgMdvAgmUlMhduUHVm
7oHKd5IYRQZJKrUMud78q1Z8ryzltWfqb4Ti394ZpIe72gf9XOh9w1VkFoKD5eDJIz9L2jX+I+R9
4KCZ5Tytp+wlSkC70E9OwoVImW1axnx5yqjiGTizD+IGd1ez6Y2r8MjDls68YOzIUFm5dHNxiLWY
9itvYWmUNTigvM2jx7fHH/MgBxXI/wVsoBBx6vhfyLmyUZDvin9zidIrGf7cfm90UBGbLxl9eQZr
Z8BCv4NrQyyefx6jAUXhtfSDVWyp38y27lhfMJ1lxuDaFHv6n2lo9n4IR2K+Doj2Q7VJRzRUVfU4
RMB0oC1m/spn6fg3gcBDtdHSv329qdUmU+8WuUoybwboT2TCbyCMMKD9yNAMdUyWW89WtQL1REYU
TWe5CBV0NXZx8IcAeuWidIDaEvuDX5azxNLEwtQx97jDxvLZWOJVMaPxNG+CzfBGOkzGkzdo8CIB
KzlixR66dbtTOOQXsNb4LeRkwN3iahZcJGOAluMbMAelDktR/S7Cg4FpQF467c2IUJ56pdp+Y2Gw
Zbebhk5qntRP6fL586UFi3YCzMiPMM+e5HulSJpcXjLWC3DUzKkkeL0EhNeTBJYWrxHrcGzN0pss
K9ho/xXokWzTJVFbkd8xl3IdlwZjOMswE9Pg6SYbVkk9QpLtFRMip+kcAzqXYFyQtjRi5G0/PPNh
abxR6abC4E8wT0SatKckvXboS3mgCRNiuOXKJ0VDgBlneV6YIvkWq96/sMf2nerUmWhF/6djdtSO
YT+pC1BHbqG7pfgJBaFGruD46Z2jYbjhY5j8qzqUHXgMyCmvJsjf/FO4eaJvLCvUA/xp0MxVAu1b
2ivfbB+tnC6xPemGe0ev5UGlL6j8wshKwUEwduYglyBctdiNHRJ+unAHKZfC2uYB9Bb/YxjPNDr1
UDwzOAYdX8KxM4+Veey7Y9sd8VtccD/vjqo4/W4SPAKtC+NxUBUvUD1GLvMm5bPHERI3FuR5QpkZ
vOEAz40wQw4XGn4T+AKKZVsaF5JKU6jilv+Wz79mkNyi+W6YgWlHRngwC4ROhUvW/GRpf1l+eiBL
aHixqtkItR9SF/ub/q9k9QY3YgqHMZeFvhj2xFe1sL2CowFOa8zmlpKMpAR6lvVq1Hg8TAfnDxxU
GKWxemT1wnYYCfqXUeOpSIctDjcZ1CD5OhsbihAx1bBoMtglro75pIfoFDLOjKCUg+WxJSeOihg6
wP1htRDvAspD5gSQM+0jxGuJxQzISNj7QP/moeJas1oMSZOYWKM93ikuJA67Prm0cMARH1xalRwx
eqViU3R/RqBBx/kSfKLLjhWLHwHSwV9I2m5i1Pl4oseHfN7rwaoJIYcS7v3APvSNn9e7h98GTEz/
gEMXpB210RPnkVlYjKaEE9DhCFW20Ab9dqM1bPpYKCqfkKAGcoa1a3P8tkcMSrkNFQkrmJV44XNL
wyHEs/HWW8vWaRNEnW/i3mQnqDx5fWl1EoSBxl/wVGK/4PkmXbhb+cFT7n6Z1XvNONMEjxrv0NlG
BdLfdWafeq9eT86a5OFJlv0GScWP4wzXhbUCHQkXvVgZCYOM1ngFSjlUGqkcO6qmAP8Ji1vaQLSz
smacFv8vrXNJNQ+Cs/YWB/salWQa7VgKCPTYd2f4KA91tRm5s4bPwF2eaOfSyP0b2Ae/VXs4EVA6
HkYWbIpd73gDQcpwAiYtxqD9pKb62bhNYK7DXRLsB6LH2NAtjjUf25e0YvIXkTdNtXSal974EMrm
gBRtW7eHul4ndwd+qTM9VhnbldJ7nkrgphi/hgEI19rpPWH28Zfmt5iQuea9A7koea6sXJ0Qmb0k
kfNOTvl1SupjLTuA34yAMyqmEAuCKmP49tEtlF5L18mF3q2KFOkNhluy7A1US7wc5Gz6mOKhIafO
n47usOvCt8R61MJPJI97vrbRT6AHfDfZi4X+qD+M47llr+Ms7wu7BIybtnGvb2kN2ARnmnFhUJaB
rkPSTDtGBBQ1hyq0sn2qPA+dwpBlvo+XvswuZl1eAFyn7pui2ur9wU7ICnmy38cns3nyMth/r5iB
kam2F9a6DDHLqJ9nouIJyobaBYgRT1sXomekH0E87PRVeIwWXcXIUHVGitYD4GtwpDY2uDt+P4Df
AlDF2IzIYZefwxgBktpy0fSI8GPqZEfZlOGmwxqIVRfT7IRoHULOwQz3SfLK3plbszv7D+Z0I9cc
SshrSzdWqGcy7FiZrGwWoEv+2CZYjCzpukguDaCaWGqxu0cjhPthMm4zKwbn/39DtpBDU2sQUtJu
3yCcS6N82+pPDc4xAS6tHejyg+XQe5+gBZIMd2XD1MRb17nXQNrhnrPDug4mCxW816C8rhM49mBZ
w86hnOj0cw8hdqPegX6MIsW/qnblIfisj1V5Vh6yQYoMZpDmpjFxS7rbyAp5OkRA3nHXL/G0SrMn
trIPE8uz9jCRijjQhmcgIvoEl5rQTC8b/+T9uBnvzvxR94+Ds2w7dO3B9NGD6kfdk2YM6IbOhEJo
JDPHe+yStOnT4UxTgqoOXsPaZDABi5+TXdGe0OcAvV/hxXYtGXAfScl6N3rug3dGioCZWyBBe65+
yc7XYonIkXiwrY01WWvMBkM24QterB8aaFOb/nI6c1Vg/FK1jEFQ9gnWgWKYr4fU3wRO+gRA6Y7F
u8eOxfSao1BrAs9fEyfsBx+mhgFyFb/QuQr6WJGBBAbaODuu50p/nD0ok3ji8XpiBi7g4cw88skV
/ufPdo2u1Qi/7AHrzEuOBr05VXDfjY4SzHqrgF88eeqiDTUGByKOzJ+kHTcUPj8sD2U9n477AlxX
5zrsIB/VcAxJysmAixnyhWRnAcAV+rA2rH4vz/jYTIeyvQcexyTkKs0KVLvwg3ushYGBjPBNcACP
rUHbWKcIa5W0+GUl1ckGZZIxh78itT+S1LoLlNDJ0sOaaXm01eLBVMMhZqRBC+7avxi19txBvZV1
r3czzXnru0RrrfQAieX8tPQfHbKlKm+OEG0a9ahCZ19KrjgcepHfgZFARrNHJHGQGmxcS9tzbsky
HFuvJoVx53OCwClwVxwA1FyuNckYs0lpRsKGqwE79CsoLVdR9R9P57XUuLqt7StSlXI4xZazwQZM
TzhR0bRRzllXv5/hf9V/sGvt6u4JtvSFMd40aKtMTYNnTL/dAt6x/a0BAQEmFmbw9SnOqGQvSAMi
pSeloD40oo1kIaqCPIB0lBp63WX8E2FKkGKlQsQ2pX+4WXl0rViNpi8rCvyKaWH8cN0ArryE2hph
6MOji3JH9bA96Gcb2F7Qfmx7mgtbSkwSvqKk3ssKSfUvGz+JjRcIYZ3IIpSbS8FX9Mr+r3hx3Ug9
OdA+wtpzOdkkQupUIQrS1xh3lvwO1FKcn3VJmrg1vilK7U85MfeeLXEPhQEqA9IoXCh6fghXca4j
tHxSbK5BIgQUMgMyizDw7N1Un+ru2tbWXi8GyaFwLab64Uh+hJPmzIbi3Tte7DcW/jGNOWiUxlog
ZiOyBmqrA039WpL0lNO7y9h1JEUxTacMHI1xyStIRVSENJ7WwyDy5m1cwe4zGlLQH51EZxshapdg
v8/Owv62bIE64hljByZFEZk89Z+po/sjASclboMAMoXpy1lR73oabBBNGAvkNTWlUXWtDGZMnqi+
LG+3dMfUo6QnKRPrQvvDJn9qg0ESN+3gtVQKrhRUH4DCavxbhF/LdIcVnPoPpSKmU70RD5HXARPU
mJsX+YqB8mjqIXx2nqKuTdPvnP9Mk/RXPnVKzLr5XEspac20IzsMUHC4FyWhlyU3mG9kox5Bt0Ff
z4pUyy8XlVbrbEbpom9oeZb2ntWALJDCLVkpE+Yd4mvCrXKVdgU+x8bXpiMa4d8aNklAYyKlfKPi
/C2+cvNbRSDnlW9zUawGIkfTTTj/4W8Q1kecCg9QFIomUGuSFBKie+4IGTh/GXkfezdRlghYFUJa
mpyNUwioRldJJSqYgYF+iNpQQ0j6mF2mxpRE6Zp6y4iv/BvqkicZIlpCQqKCI5NCSAEChClbmfWo
FfMLx9OTB0AlEpWSO1XBs0UdqekluAFMLLlgbGxZMlMYfthY8diSZopqzXxnWCaT7K92ic7Meg/B
d5b2WyM0lzLNnfSNAyIViFqRf9DnGwVI0Ul0rj+Gq4+vbt2ucr04NnBvASyIfEf5GbTS8FwmgT4T
8pnYPiEF0rjLk/SeoC+Rf+qKf01BYYX6KYDVrJWL/HHQuatCNTbivaDczekl24ley+XxABRzoQyR
s5aiQ+SdosEUKYCSXwv3LjrbLOiOOZYpF11NaH0O1kfE9w5AO/hPhYVCy4HysC4B83ko7ez4eGdj
TAAEeuxEeJ4SEDEyakslCJ0FrFGYefw63DLGSHAGR2PASuYWd4lsCf/kzn+JgSK5vYtWbLawfcP0
vIC12WgIc+08QcXXEzHldNFh2v+oxnbKIS0yNG9cbsjrZoKWJ+e+9AebT42U0OdWVIovin9n+ePi
T5hvUcUxNf9ZcnXXkSKiYfvCzVEVM/qQq1094ysRRg1+lGMvC59F4uw115yjSAAZW+1Oo00UEugt
TFx66w1n5bBecgpRyzlk7GzM9SEYvIGAyQw+JlLmy30Ba9kfrdDbDcUmhIqxfrEMis2juYpBlcHw
bbH42rAVF7zymXG45uY1j64Q6AWDhmLfPXVoyIOLjm+5OVoDXQyVeyOgMZQrejxohexB45sNvfmk
UY79zY0tqndU7RiluwZPAgkWzO5BYOAZW26ykYwfynHXOObLZxAgYjuPxY+o7IWVn4FlUFNivyT5
zdzHJb1qcRtI3ykBTE8M1WW8VqI/D5y5VPqMTKgXXybkdhWzDY9tMG+UfMPzrGNqbZUZQQPYrT1B
+soP/+XySdC9Ma2wVpDYNG88/QYhdoAaYyFzvC9+RRRegsXkMgmw07ZePO7byT7VGrQtAHrOAR3V
01oPsdCW8zpRjA8tgaBKV7Z5eTWB5tRyerEqqGi+cpjsepfoBfIuAPxblWuWMXWahLhGr5V5ljae
Fl6WBcgW5N1WG0lQog/mrnSGVZa8R9l/aBswf6C/jEQr1VzpYHDeRAhosrzFsynAFPs2MDl7bk6i
PrFTlmb2PXRcoNVsRkRYny7i/fGgmfkWWb2T/uosmhCV+DUoT3kBnSgByfARgBnmuMfYHNJuFKiv
q3cBwbijVmLH1xIVawJzb+/ADdLh0zlgga0wnmd/I3qiW5le9PGVz+mi6TD5EpDKYHH8O7TZRfPH
bpgUa5AP0pUkGm+8HheMlW4A+sxDVK9NIIoZVZoOy1+ydnXwM0W/KKQnMxDZQIjPmGdOBYQbYJV1
igvBsHxCDnaRygAdJhxCkiYK3/ZVpZS2aZorcidLFtjk3ovwOFY9JkhV1FkVTb9xj0LsKSi5unMA
4+GwTInyTfGtld0/C/UvhwQWJ4kxpjb6/y8D/V7jnfNMwFs1FgIoXLOJQdKJXkdBCiimsycb/eQ0
rux6HclFb5xBEyFQeEVa/8fskMByZXnFRmViHjhvWv2mQAYalQp+GYOLx5HkEQ5NIp5FPBhH0Qte
W1EaVlwYDWQls2xZ9MlA5QdgRwWIfo19PPUHkdjjbu3OiFbn2n0aGtZT+dSw/EeU6OClpCnwmeRQ
1M9hi+Pbaw4jJmKB+3PSbQ2FORwwKa3mU8Rzhrq0+GVLcgu+q7x5LdA9KI21CswIrdImcN8gtfNm
iwESRxVzwRqYKdRUrCOX4bXOu01YoYvBSafsruByO4ZpLONKuJJZvfY6hUniI2dX1OLSMzFwsu7y
aBLGYDNuZ5kPMzGRHEKN+iFAMLI78TwLIc/7bBlNjBqX1yp/yNsADJOOoKeIZzgjaEBooU5pCdSl
Wr1aDHsGmio0pkGgDZ1WRg/KBuU4Hk0l3weMyq6QILc6bj94Vz5iBtetxX/1Pt6IyiAixsk+hyRX
V45EUtBYt9kre24Cg+ax886mlEFTyh1NiFijQqgXdCpwFXdLIp8vuJxk/jRhB+DRFjrZBe19j8v5
FizfbHlQWSLqDpIXEMBcL6V3TVzM5hlRZCTYIIlE5AImIJCUlLkwifgIW1pgO2ez9j25cOkI90g4
I2Mz3T7dZeIPR8Sg8lDbiLGd4z8+nebc8D7vzISgovJX2iaOCZYQjccqzel8iTNo1PWEkxQ4R7h3
CL6IQkyU36y2gTWFgnzocfcSXlNtYy4m6vyyqdZl/psW8x7hEx3GylUIfaAIaCQj4KOHUXeXbz25
mlP0FJjJygHd9vS1FRwqBZ/FR8XkaqgsYG4CluO/Jlqu1kU4R4hTfgoLeoHwFs8ntSzeWBQdrxHY
gLxIlteXCS0ofWgkWtGfmZ5iRsRTkRxuMRKG7cJf5mVyS0ptR7Oe0IG7BkNz2V1lx9hu8rAmLJMc
uPanYAA2w2Px3tQKLizUiuX4bVMpjdq8dUkeBoJbTOx4QF6cooVycTmg7GLfgvmyThrzBNxEWx9e
pRV2cRvwHULVr2A2QF/qBX6d9A0j+AwsKp/ko4JMtAX6TbFebmxcUujdIY45EUMRU9zMCIyHP166
5W9V5mRqoKjkos7H5FwjiUdAgCOXeiEmzk1Fp841kbHBQ4SAufyiNM99jmovfi4qLg4qps64Aeih
XRNR4IKAb2yTh9aZ5LG1oNMxw1SX9tTgDa/VEX/XMVfTF1vC+0kMqbYRhGIEEmOTS2+m7dY1QKPU
L+Z3QzPZ+bPJMTdLR5bqu+zHWUCs+SgCWTcqQ33bE6tJXo+qjb44P8276G6LUTmxnWhrA9BeUfwC
NCMLyfV9QuOoM+qOQ5qoIT8M+w1GBhEWCxzCNpycfDuazbP8I9k2svxCvIl5ev+fZSikKFKY4KG2
1ObQaIw37kLmYHkYRaF8mMrhjdxOgK8z00FM0rUzIhYn0klxh5Ykd7eI/o16q7nNaSRbAJ8xskVE
xJJUQRmy4u/KzPujt9Vpnmi8Gd3TM/XbyTdeyjAgKh/L2Vrsujja630GRlIjRPnNR2stvSoaG/RD
z1aESlb7joOOaLNtmPpEQi3zPwOrHVo/pyEJ9rMdQG/PbYk1MZKp9/26Isp0hmkZzwPzLjQrYwQ8
g391ohBnpoEV8ytqFzK7CO1syj+KTkVAqQWgBZMqTfKjv6YYAmWmX6tJHAF5yymadEB3ErR2DfNx
kESGHrd1mG488A7046p97iJRRjO4vK5+cmqdCdSyVxloaEvR3q+1Xj8m4bUjSyGEDhZJncL2Nbq1
wrnrYJxGRjlAuTofEfUmwkEGdaD2qput+Wey3mAxLOpmR/NFX5+nl6rwBIF/SZAyY8GCzW24WWF7
6OE1CQdB8qjU8bvEdAg32XXEnC+8DZgMkYdx9a1TO9mpLsSiGxMlE6NtRjn3XlRc4gZwbbRxteLC
FBCk8HgeCDvNL27JsJNLsV2gI0arp6kajlPlbVycvxPJ1vYncozFMDhv9W2pjaTkGDAYeNvnhKzU
/Gqa4thCdW9sO2SwpR3sLGveGbmO+HlXKn/xZczGPwFm3Ij4r/BrYCxEERubgJ1tkUlVIDJocowX
DKYYSutgEjkI5EGpkObfCcegmpJMkn1RIwUU6/Tbhe4x2q1Gxc1FgR+fq0PeHGs9Q8oq+ucU8yi3
6pwCjqR3Y4RD8zZ2uuuhgWANZtLSAv1JrBWIRiamYRnXxUQvaY2kNME0w+iDeHOuNs25qs4fBSIS
Nxl9MRAIDYunpEE7Au1JAyU6behI/H2A81INTJSPRfgCy4P80wmqIxg5lMvEis7QBgSM5Ka+ktMO
chxftTZ859F3sWBcYuzMFgnofs6S3UAUgMgDytK5SqvKN5ctXYNRRTw3zGbHOiXFLfEbclsAHnE6
3ZjdrUT3cvCOU94/KQbqm3Q9WuRMUbunKqQkACX4NhF0X7i7DLFLsJyEcdRSyoyKDmRqZ4xFxlrI
80BGubTHKiqAwmD/IRQQvuO+8fDE/U7p4lsdnR/9LnX4qOwDTLj5Z9D56MgLwrznN3hs1rCjv0mp
w+OOSSUIc8e3DQz654D6dU4n0qlumvFmE5tJ0FDHSd0ld4WiVleWowTaSForHzl1mBxIZml/zUrm
4twASkJ9j5A0U+FtIbECX3+Tcxsq2YL7k2QA7C1LQNbEcJZYPM6z1r3FhGRIUTzBfqaIlyNOAdp/
tCM5AYcOWkxJc7GDL5hWE0GYnCZT9itEhmKegX2U/hfQgX/gZuqrA8WNnEusCI4NGk+57P6bWHwK
2hdhtAQhkR8x6+AwQugDjIpmKEEHDrcum9gRyzR4NKgIWJDgaBLDA1MtHHiHTgXPC1XTZH+JbySv
ORHOqF5iIl7QBvCfpIOxkz4r4ZbqrC8jPOscxf2wGVCE2NZPpPjUG/Ky5QBLGTaUXZXN5HzI/J4F
k5okaciHg0IbtO0guhF+HA8dVChkJmnx5cGoasYnrNmAkvMcQddjnBrgH+GK+kPKJTz3By+91v2X
EA5I6+RGdotNptB7U0FQZWDjRvxObdBSzRRIbigXOszOwy/w99GhXiyA2lx4Dfwsafc8Lp8OyD0q
rIZyFr+OAgZItRCX5UawXQdr8wTlYohlpuUX3h0uz8m6xMx0KvAQtnW80XRttWwUen+u0AdgLybC
vPsxVaSs2q8ALD3H7EgTgh0lIuJFBPzWe8ZyQJKsED1EdsZ2xtisKu5BjO3C9TbU3aRjmnS1HhnW
DnRuw3+21kt9bzOQI8QZlHlrDUyeVZfAqNcx8By25YLqU/Q3s2dg9cYuCKArIJRBdBE+cxG4Togw
TO9WGQQ1Bb+As3bi+YCLIiaMqWzHRRT3DG2h0zPeOGvwJlwx4Kql8ZQujD8f1Qs10M2zg7UT6GeI
mz5VdwZlRobNRaLNRgywCOTV5hPgjRwpvImEK0cFiEkIORP/dOVGBb2NW3DUxDvblgEAhHKJPncY
rlJ2xv03luH/9Y3QEUmsYtvkxio+aOwBUqr/6EEKDpjFBXcL9nSZ/AX6Ptlt6S23DYK1GH5XQWu1
2o52f3BzQqBghnVfqCXJJZDNqsU6Hj5Yzah7cTin6iQ9pwOoaxr8cwSjd84qgESWQqpwLo9UNhSv
c03wE9BbTq/g1bSwKXzktyDy0i4ugVgNGBGY53cZOeZkqIbt8Si/V3xXVTdv3PhkU4dT0qF4EmMv
/mvoa3X+kmq4gbfrr80ICwVSKA6MrPrjkJyIosbkvM4BVNsReQpNw7LK5TSgXKa4GwmZEmBDv5Xs
K5whSGtkIYzAlgwJ7c9LjjfHY3gTxx85H4WSbLTG26hNdxg6tGGtsssKemMEOtaCuhEBnK4Mp4Im
NQZ/m+DMcyV+SXpvrVMOeMaPY/zEXf6K/GdSsdCfTapd+mchYImYoLtvYkZycv2pZB2FJpmCpCtE
5ka8MWhi913ibpoejobiMPAYqUUKgEKzKXe3MpHmbdwFJ5IhXKOK7Kp6FwoKifjKC7cqSSJKwVGd
aKel3Dsdyvq0OC2ZdZBcIwH06COFmqPSr1S8tmzKiGasrT4my9xIpEsWvgZRsdeqzy8GECjB4+lB
VyzF3eSyS8uN2GtEeCOxuI9Tjc3yvDQXggRYe/VUvRG4KoFX4ugn8hshkKEg2sDIguBXtHH4Y0U0
qeS/CxQkdbuaxQTeo7pB3sk0GtN6jXEYm1whUo3ROlveTc9IlWYqHOsE90mCvnTJ0EAt1S7B4ywM
NdwCmsnDbH8h23toJGUg1NRAh9PvTGCyCmdNxWn/OAP5/4d6fqFCAM/JCSsGIgBURI6wWM+BamJ6
xAGgfs1auEPSNiWlj3Lmcbq551ClqEfFSFPxUMBRqS4kguJYQ0ZNJ+eDuolFUgTcHgcR+rHYsVcu
uJs88BxW20v9EDLdm3Zm9kKFJWGNngrrQKApQpmYPTPJEB58S7SXiJ0BQfipUojJYgUh4ECSjkpM
tVJVoHtpKj9BUze60Jyou3O+WcQn7eXFRp9DezSr+5nqxCCgTNKH7xOklMFQ17cw/dHdaKOXH5R1
NvUq7R1PI5+2cvNx9AKZuPqXBBKREkPDIOQ8UJWsJpolwCn5eKD3SkJe0fAb2tQ83BScGlOOptAt
1wgbqL+EVWrI3aqs8fQo6ti9XIHo0WeGGorUO5jVm2y1sTuWFWG4DKOkfWyKA2Fn/EaGZkTQuDxn
YHNh0QyaRC5Ik4u6p30Lkp68YWlJan3cpd5/mA4ifdiIQQ8Diw3PizMSaYyEsfE/3l1uCjA5fIRB
55wDONci2RqIoAorxmbPfNtpOvUBlgCefehNG+Gd+TYNxUoEIGiI7okLqA+QMcGzISMm9w08lEO+
+3X5KtOfjNwWWlMwQou7Kf0O4N91NAthcTKQm8u/lwKFMtyBMpWK3Jbqqf8QtskeCsRBqOWl08zc
S1R/z7wf/JliYJbtxsIo4pqQHMkfwIUEgpT+Uh9HiHlzEmaWyTlE8VHF0oDTixozNE6gzLXFoJ3A
ap5trdoRWfhoBawQPiZVaFHujZecWsImcwUrMgIJ4tGldvA65QkZZ+LFe7KrPkOI7JTJMRXWDSLp
JzQp3CeYLHg0IUG7q3hAOKf63EhxUGzolgbjgYMm5bq1sL6T8IOYQpuz/bAgjrBuKgiKqMazA9iw
4azDMvFdoAS5mIUTQBIoqmqRyiJnecZfRg5DxsA8g26dMxLhYiEaQVZf3pwDNfPleMGrvKmLM6qt
jYc2SP1Wo5hkhB8Y8iH7Cmf6RAP6B5XzwpMBh6IG8cCK+cahy4hmon5kzp5oYQXGt2ApOTmlpoSx
FyiwXmxJ1ukJdkikO84PGoy/UqpbEdwZ9q/+7VH/idZwRNr+UOlosPWGsZU+hAeuVuY6hjWRn98Y
N41swTpDU9VEp9R4dkKYABRBAzygfsucbh0TGsj6ttPmJSQEBE7xaCzP2iC3YnwOhtdKv+QREjPC
SGbMFl3u90n8ktL/ScADxlcXIwgjQpv/DGs+QHOyQvEz15R0FlkGtn4FByvUV7OaUXxEm6o+BJB8
bd0iODkUTvs1hi3x5mT85V9I+lyKEzhSeZ8hWR4u2lJRQljt2WRdcgcribUtcobMcoVVbDWiT9GC
N9j43Hrnha9R7IvPjEKACzMyGbzq3RwSvYVie8QnIgbGfyQXf0w8AB404QwDlESlvuGmLBx8bQxI
isu72r3iLDOmbldrLEsfoD080LeoqHvctXCH2Du4BFjQCyf6PzHdSygp0UPSRpLd6WtmzatpTnkw
7BssUDgSKAUo4TnISD1lJElovdTaFZXbWARHN/yiCpVeEqU6WoW6uXkwDY36GdgXDUK6bLEHPeGW
W+g/NfU7rmIS2FQg/INbQ0ZH556iaiAaoSiCx9Uid5UYvkfMt0AmzHcUv50CecwPd6h3l4USM8m2
4tToJbw5OJZSXtpA3K+F/cVdMqk+MygYB4CmH5KYe7ljqpBqGusET6ndrbzuxgeWJmhSzb8oG3Ko
FxGdtIm+yzNCyBy85t90ZqLyBzaQw0ltyV/D3USxlzAuwo3eJeSXLZc196EhBgMbdnKQcg4in62s
q/94+Gxol2KxCL817y5o6sJ+hvmQNTE31ndUqjuLrg8yIcfpOHrG6m+sVRsIal+SOoSUlRrQJZEm
lZYceTMtPh8NfhHWCmBadVpfXQKEfLzPmCNrvCGlyC3zhb/M4o9y0fYpZWJa4jIZCSgNvwdSG+v8
gx1Ja5cjWOKfgw/NvR+gYmZP8CVpoyqbMI/6wPHD+gTTkIuADOGIqlzWc4LsbNS2oOASWCg3eIhx
DG+Qe24qfW+2N2DvmnGvnBfC7BUugrcKMwL3c5Aqx0AjpopUryT/LtGC2AQFCLTcOhOJKjAwUU+v
YGJ39OVSYbMKAIiJHDKUX+7RqWSv+O0ODhpdS003VWM8dRyyZnUNNUZVSXc899QF3CXcNAJ6uo9N
bjKzSeYo188I7aX2lH6qxqLQVeQtGP3aZEZoylrJu5huwG/mm/j+uUcNirSRkFPKlNa6u/C+wCDi
inapXiM4DeqrJUE2Yu+FeAk5/9k7cEvGwCHIWljOFI6iHUi4/qyJwYVceFze8vORkmTTV6Rq+0kj
hAIowRU7E6Nmy7T4NMjQFnKjRpmHsI0LT0xKJrOd0bxJCCi/iHDKjRr6j+A49aykJhnvKCJlFc71
ueIhP6bUENYj3sDch1ZkcAj3ac11gYI6vHoLA9HQ1QwaABmxMGe1cC+CZ3d4MvKk2AUko4FUUMFB
OVFX6cCb6o71iIJMwh+ehA0Wte0soc4Jf8jfCYrd2DCdKGuEYdRD8hordCjcX8DsVZg8YwkOuO8H
kyP/k3PbpQiDhA3wAiC5uPJcA9BjbbqO3S+aU3Yd2eXE7ORUEjw7DY+v+KfiwV5VMDVA4r7I9doW
Nj/+kDpcZE2YTiRHThDRjB6EhyhbWm2vBp2rkmrEkzBfCak1ZfI0PKUvJSUSBwQ7ucHg4oY/42dh
k0LGmS10AC6VtWSxCBgT0IvICuVrszBZWRk5AVpnbC2kvgMyPOk52bUT69DbCGyMhok6b0RimQ1n
+I91UuzH6m9owvIEvxNlL7+383wPyK3BwEMU7hjtFWdkUs0lJjKUQ2dkMmEervOtal3oqFefg+uh
JcfPX2GaJg6Jy0GPvuWQVuDN2AfAdKy0hSUWIpaUWcFMZaEokXU9KDAvYKRmexbTw2hvqatrjyzw
JwvqGCkhAfbqhjEf+bhXgw8YV0A044lyj0k/vHuiT0+q5Plfvew1xsmq7NTSN6rwInZhZRyeRrRl
wt/5UrI7oO4794dHy/AefxKPBTWPTetea/1vyrXUj/v4MAYxVsXLnFy6hhh5JlkRqQ3Ub66MlKyp
NUqKiaOJVk0Dca3JCna9p6gMfQTFsrYNm9ne4IbcpFMzf8vWLLNXrM/SzXD8QGAglj2LkkBHuEvl
E9eYbo8ylzv/B771NKOULhkfh7somOAAt4AXGqo+4LAyXFu9sRuGs0FijdjTQnAutrnAxRIfpmXN
IynFo6ZMGCimoJuEIw2ncS3nHae4ktxM59ja77qGJYUkUVQFlGnCeOf4NyD5PdCy8BVp+c2h5JjQ
LXWYDLL8vWxy6mYRltbokqe538tlPoG2iXE/5SfobnBuUNiWDpMXaJs1X6RTMlaxY+7SutDX1LfM
e2/rXRA+t41Ojg60F0NX6DJCVBiDWIVqMriEc7MxvkQfUjso8VZNDdIlSDSBKRD8mZJf9HDRlT3A
USZ1PTO9sPgXQAk/44UUiqBf1/rGZI5GxS1L+bBQMAw6B/UDrWcuzF5qbql1xwrwBeBF/BfB84QJ
nGaR440CDn15BeIixgPQCunRuXT7cFqJZkUywQyEz5xe0drBvzWpvPptxLTOyntcIEKegZEIbK7l
v4mNdA4cqKaOFDBQrJTlzP0LwGirgc+XkWqO/5GbpJlRaaV34GkXWJdjNefOzcBXVevsELokn0tH
IcMIF+5CXqTJvawNwDndudIgPPdDcpd1J31Tc6UTo92Osi0ck9wcOcInaarjkGghDIiz/0gABoIO
mXFuqusw2MTRUzMfqmk+z0p1jKuDycsRVt50fztGvKgx8USRsh9ri1ihjjyAdmtTA886UeQIG8EW
IM6oMhmCBqrgJn7BOJBEp4XIfxE8jCC8AbyORRlto3djNHERAYMoNxBYeWUJTLKFtJVrn1FKggG3
XXWSa+e9Q5qCUulxiQPsu0CtQCKAcF42nLzWXkU0EBYrsKwoa91fDXNJTfCJhA6EIWUby6hBV2ML
ip4x8iESUCvX9C3ayr1QKUTiCoDLCxh0+C66yp9oUr4SIKuwzI8Gxa+w9twr0p0qBumdpJXm2BA6
ZPD9reBHdiTWLCqTGwhU71GtV4SOWEiiJPLA5ls/OAwaDgn+EugU9CynbRZLBfIOnnQBIV3jLkim
bYcGiVcoWyJyDWDaU5IR1VMSY7BwcELngi9EBIixNKkLQCnp5FlMoAqILOVmIjqBPyVAqeezK2gr
K3Js4dxXTdT5t2DdQAuqBmEj7qUCcgZvQJA6s2PM6SpftaHGQrsjqhjLJTCEanZGoKx8LVRAgkrG
MZHXaLw4Z+vhjTgqbMcOg4/XipcxmYKpCQjAgVoBpvmQCVdvKUZ6lGLca8Io8n/EJq8EFmSjNfHi
C0DAZbKggHPIgqeS1DGaKOyqhuRRJEuiLKdyVFXCcZBN037zRsBYQBI8Hp5ktU3AdJRXJhB1PcQb
nkGDvEzgDqA14YIcdj9Q6Vlqs2Q8SDaBxp01ADOB6UnNNHb0VOVj62szE2UqUvo4xGF4rGTeIeQS
OEpggbZhTgBfTKgTSjf8lyA/MUdT5JCgVjVn+eboqNyk8g20cLOn/GF7qny/BOSVrAa/qF+d7oN2
yeZUxTPUmhUDoz7mxfsv+DQY0GGwsWwj9o2a4RFKcaXRdeMH7IUMYO+wrsK+3kpHn6J6mhxfXEcu
W1yWoLTgRRCfaJ08d9wJ18H7JHt6ZWczAm6CF8qdlLQPWZR1lVrQM16y7D+RBJtzcWoQjNmhnJAp
ogL9JiYTHQxDgZfk5QmIyPSLmtGUSRsCxlebvr5KmzXi2GoH+Fx4ePqXYmaO1jrufP4jAA69ewc9
Q8KEH0H8IIHzAkbpUmCJZ8Yikanf6vaeK5TSvOIW1P6zx38sCM481b5TKgstpfFv4eBqFWMO0rBE
bU/pDBDNF5rUPWwwm4AXKXARpF6IPAa9OqDIhL+IFEumOJ3lXmAZSdXi0GhHaXQm19jVDpSEcnsz
bhd7IQ201WjP0jF3JkcNtas6cncxewSFYRfzhlmnzUtKd8EnFH5dtjbqQZAYyYiUdLIQR7xwEnZm
4Z6450q5EfRYYv7b+4iKQvwZtaU93pxsEnVRb0aTHSnlVbIkUh43B1M9kT5NCazrEBafhMc4LhNQ
0PI1dC4kIpp0c93J7bUdfyBJRV18aPRpJQUK29KInoc63vYRkfTgtxGxvYZbHzmFdHXiMjIOpnoa
9WeF1+q0/4ruqMBgGKRNIfVkznhRv/fdPlX/KSMcc4yW7XucLwFGx6j66xQvXnScmS9cpC+1d2IF
kcj6VUWMdNefTZIv83+V/et4L31zAvMMOES7nHAA1ldukSXa5Pu5tg4ao4Xo+MqespclmSKnBpfZ
ojQm+NnGlrIa6VjyMnxBj0ALQYosw2XwcG/nMcbrcE0ogGkuU5Iap+doJpiVLKAHkUq9LEd3jwEL
9FkBZmNqh1C+6vZx2k5IPQleXM5y80x9+ySiq9H7KJlrXOX70PmQ5c+DlMJFjNguHTIma9hlzl/x
X/FdJDuBAiBCLw0o0KA/n+3byA/kV4I6c74oXE8Y1zip+MUFMkIY8uKgMVolO8CiBiTI9x2OFII2
BMnzIBrB/iTbTcnBoAc0Is0VTrlHw8GvcJJvByc396hAoFxuHXoT5AnS1XKiih5HeDDZ5mQKMOkn
v9DC0Y3ZmGtQ/mgEmnq3AgGHwFL5ck5StK2c+XJItxkor3LJkbynHCqKd5LbyvCIPp3vMhtR9qEG
shUCuwnkAceMfAqWk2Ved9+i1xPBtdl/i7NO4nR5awvKkQbcqs1UDtItMjaQZC5gzkLhIbTuK4T+
WZIPoBsFXRl9J12g6PzkobA6BBRbqAapPsihwkADNyL6RWEIxcYhB6Bg1OAHyica40ewuPRLOrR5
iLljULlGHcQ+iF9agjSxnE2PREZ6l4gyDuZCGZI3NS728q3CAKwGigtIEyRfk2KyhMrFsMVKQAbW
4rYRhV+A3YV714jvsoqoY3Tzb+8RFKmuCwVifxF5h0516f4n6tYJjcar8d6RtW5tM7Cx8VgZHL7a
ixtdTSL4R4yyPvuTGJB6OSglAipcEOA3yIGH+JPcoJF0FPYDFF9IY5RW/UqZ0SDEjLvc8isqUklg
0ETXp6FCrZZtwPAiUZbg1+E7tFz1iPsaj+Z12qpMblLSfR5+mUgR+S6Qh1P35qUvfNQxuasuGALQ
kknqdBaUlClwSLH+0uK+g2SStCMoBqDRngshaPRXKdtYaSQVIfY8j9i8OXcwViON5R8KDdTmDLMc
zIMWcLkpd2nKpQ62E1J1K0j9xBdFrvD+7JFIic42dywSgJjqkq1bAynJy8YwNZuaX6nBJrI28uQ1
9Oly7HI1hikYH/8QSEKYAohlzkWHEpjJOJT8slEq2Ca9eR88dyXqns77zUjdZjMAU5+l/4py4Aag
/STYLuP4NATepnZJBeNdBFQIoo2D3+KrVwghhdYpOPZR6BCpK9fFzIq3ySVIoVe85N0syb1FLRQM
BEnSowHloBOlLRq9/mmkdAmYs2euyQRVs/fH8IkaOTL35cwFKmeVuF0lLJL8CfTSnaU/ha+850qF
vUCxv3w+hLLKlbdC+MbZ4qFxkUmWwwiJKfkHmHu4Pzk/WPwGKqpU1/ZBmTBBRH3iUgog+rhC+47l
KIgpUfeILrpzQ+k0kVsjZLEZzDteI6nu6vCb9/O1Vw/RoCEJ19eJHLbImVPzoR2MKftN8hBcbAAk
FTdXGsxUZIVQbo9ACxMkX5g6jITYDw6g47LhBIox8JcM10elwkwHAZ0WmFr4vwgNmsxLkqTcwok2
DcuCuLCaReyyy5o3tkA+3s4T31geh1j6hkbfPzSicBRsZBh8zpxkQozPpYx3x1kzB9whOw19Vatd
mDCxt2ls6FI1wGEaKdn7cHVFs3aJShiRKTbdFf3lMja+SYFFWenozPT6WECQOuwiUtyRBhq2zy2c
mPzu0MQ445iY/xEhKCSXvoiQ0SmOsBbTqxsA26k0j2xI9NgfXUo/bGrkT6O/oqSMl91MkCYKG/Nf
yGSSdK/dZvVvxalc/lLWaeTUwBaxIZzqT65VyGEZ/HygHZR1ztqnW+DMtfJvxlNxG6FMcmfCT3ka
9a9bdk86DRV3FcUajYHunZch9z8Xb9jZDt5TndovfU/RQMfTO+59reLUI7J//jSri97/RdOP7gn5
EZC7bEPWkKxZTdL2SRIiq2F+49cr9gegv0igeGBMcmDzrGwUpDpAKgo7rkdZ5eL6yrbcduKdmI5a
8zOhlnjs4UQUCcJdsCYxYUhbWVOwWwggexJzHiYM7h3F2sNtyTwjm/ZLW5q3gaNJNa2nmr0gMqb/
teFi7pLarnUDupgT57/IFinQIhwbbko+37/aIrIpZvgi1RRyW1SUIBNuA2Con6MjER98UBqNzmF4
L3CxiTSfqzMExJHGUbIVjOQM5KkZknBLWg440Ki9SrwdOBxug4IwYRo4TrtrPRGZgDiH0Y9M5oZC
5ZKl2kZPsKdmhJ9Q/mSO+4SPNqr9cGB+9EsfPwNHyjxZYdBsvdtEPTBjteux3PTbPPix0XkaeJ4P
s0YjfWV0jcYBHkSrlim+KWYmKH6SfRkUHx8zC3Vazm0q4Y+SwOAQd0tWWrpckuFvnwC46M9IMRjy
BOMy4cxYnr1bjBcE9avQqhIrPq74Hd5k7SqJXyCHAOsjYF3NRWWtGfrKGqP0DxVuUxlZJb36/zvt
iet7CoGuqICkQuN8Hjfc7wD3l7ZznxoiM2IhpZeFVPS/yTgxyaR5ZlY2tA5SkIEBfHcHir0WTpUW
waCBE/4Nol04tYZkmccaYBfOD8HVSqn/I6Ng4vwP4WEWjlYH3pHsDX38aZsXN/mb8WmJrdijCQoo
SJsCZk/f64i737uIASOrkfOPmB/gtafpkjEyTd7EGiV/Hw+wcosYKSRIX+wEDTPeKkyqsilAEqmX
Cti3gUse+aBKrHTt5UeRdbZsCmpMRGrnZW73y9iLEUuTtclQKK1CkcvHJE1aUCPCkYg3yZF4c3kh
6kCQJwxxZ37p1E6iJA+3lcVES9Tq9f+xdF5LjaRJFH6iiihvbpG3SICgWzcVNKDy3tfT75fMXs3u
TNNIVb/JPHkMNtzVqtROsl6FpqrE3WVgf3JhCk2EyxhXaWRR9AffYITetKmQ08ztnbIhVc60l0r2
4ib4yoOqAo0hn2hAuDzG+lVBjNFT+E/z3+JQWcI7j81t3p/D8R2ZEac8WGNk8Su10/TNPGZWkZlT
LA3bOOQqRp+9zrqtGq78EO35O6GARvfglGGvm9mrYUVPqG8i7DRt1L4rdXjFQybIFp0DEwyTOa77
cCLyt1rqb8oopTHxoDs2CnyMyNS3dIJ5FvN+MOqKv7qeVgh/hqw5m4B/SfXm19uMygB3kugjJTIL
4S99WMGYg0vNkfFbcvE5nsbsXzz9LQJSHr0DT1IMpMigwSJQakti7YXmKZ+GE42tyfXE/+ehHjTQ
UNFw96eM5i3v4XdRgcpIPrhZzKRhtXJbs1zAzQPADv4X5yhVOvxwfo9Ac5hiUDBzyMp6jq1TG8BD
waMJShBHJoBkAukWtj77K2WOZSsdLTNBzTbc/YUJaRvrPm0TRE/tjBx0wfJAKKPS786MyOTsjWxY
y6ju7F2DFSXlNwcl3QkTE5geQj3j4hTuJ7+NT0H89Zo5GcFFAO400Az6OF+bZtcdg6uDq4BwSAfc
ORzh4ogjAce/aIwN0BkuJR0Rm0mxZT9xMXEzA4DNyGhM6+4bdyfeaN4LVHANGnJ+93E4z0vk91q7
xGWmil9zJPcOYH+YHSriKaO+Y46bn/rqSpqWUJYa/6Os8yfHvMnMEeR7IBs3x3yF7w2QBf9YktzA
vcXPC8SmSfaGTrVGKQj1MyPRiCJcSMjtnDHKxfNzU/gfbATImCXD+kj/o6bnkQtchc6frAb4CHxB
6oK66p5s5w9XkvZlo+t2d20IxLfBOyhtNibyjWylB9T/cKr3RdCipUcRCQ117BWocpcwDESpIQ3P
/xVntJmDUuGItUkgv4X78qtvKO5QcB8t3nnkE0mCUKPb8F0MsDZqMylaaP7FqcxEFkSpCVjMauEj
yhOQGnztsLblPqUvCPt70vvrAZIM1YSco4ETHMBDoMfnIURJcDY2SBi0OIlRTSIviZBkc77EpUVK
GEbdjDWpKUh3YAXngNPCvZXpZe64CxPluYZeAwNhInx5OdRF2DNESL4RzjP/xVrrC/9vKRGROKKN
o1oIE5c1f+yYCkXpBTsUGizhg+ntswYPo+0Im96E86s/SLHAiSOYMMd9CgXbC49a/iazUu5LBK02
Rpcs0kJgArVsTiqzq+hXbrTxmdmBnUjvw6azqN+pQIU5RbfQ2Nd+3ONQpqqfUpMnDM6Ub7r3lN7C
565CiAubJHo0+Rn7ECoh3i1zG7X/soGKbdLTgHfNHOe9owG3imCls/ZthTSQ9wh9FloFnAgP3jsc
Gvz5NFBRhw/JtudYwFdlCBjwhKgGwJvCR11yn5IvQMcrdy2lEuNNLQLrjPVlCiXDM/fM3PvhLhPU
iLm/iv00g3hBMG2Iyb/D3yGBz08zF713sENVh9gjWHg0Vr79grhW2BGAnkC/IBA+GIsQ1mWkNjbZ
Rth5vF6pmtryX0P2eYQhu/Ixmu8BgrBLTCayeGHxZCXZSMZVvMumeNAwwFmjpVBjZRnqfzSm4OL5
Hc7DUlhOhNOR4VA4x5KWvm4/6KroY6TNkg85TQ8bn7zcKvAHg2Pyl0pldBnNsvNNRjVtpDIczk90
XqIP1oxxI1hbYWfrav5Ci7BuB4NmL8QHCtwYZx9dLPrGG40Gnwzwj2NG+LdSSiAZ7KhKWrKzXZ4b
fTgHQR6dlZ6oit3oP7fBFwS0wnpIdW2Ff7Tq8IsjWzdUyXApADswzGkueaAh7R6eSpzj5bv2/VVV
y+OsTJcycJ8KP9uRB7gTVKzEE7myYH9qEAD/2WO3aN1tBnGiVzbVY6phf7HYkmJ6DmbrELv7xjwk
BiA5pBLHOrkwk/uXmoprdLFbtMmqOSaNDu9z46niD0s5OW9cLWRGijvl4D55TrCj1dQ/SIRe5nkE
hEFLOryXMW00R4e84b6d/hWxvrHa5sLhYePgMGCGwb2oG8GxRKAOJXZtc1kV3odPl29h+okG2Mev
zLTUhaM5G4cy8E9T/DDwa6ziVMLCYb8glhVHF7f8aDRjjdnDNkQ+GtFhQNMvtH6NLjBXodoiD4Q4
6fHqKfmRRtXFtaRq8HBld/FchiJ9hGqNqAcjrpKxsMULYYQJ/wKN2pMEknJad+ML6aDrQkHiO4t9
WFfUS0JnsXcqNnZDTAD3FlKP+Aa4bF8Hs6GLV7E9UN+EuZQ17t4qGX+xXxMada7dXdXiFNA5oDfc
D/4ubov9HLiEgKA9tFaWFl2wHVxBikFTWBMWMu+a5NWR9j4GomTCkVbjsz7+K/GYALE4G3x9fFtz
Rp1Fpy9a5ISnKX2EZffkNIh8incPZmuux+u++zNhrNC2kAUu5cRJPu8qOls+nKBiUlAkvEz0ZB6Z
HNTa6N/xgTFXYJjAZE9GIO5SsG699wQgyDbvSc1435/PbnWB7rmwgCyCblx3ILEy8k84mjQdrkJ/
hWQeV/aT45CjU4hvGIQHFu9IAYLpMEGQHs1ADs+tOMzpwyxxcMWS1QVBm8sLHGRqU0/lwXlbVb9l
2h74ycf5Guazpc1r8dcmhLsYow9GaRybTUIi/EBFZTKUGPMXfgcoZswxTD8Lv0Pudd3FZwBKz3wq
fjuxdDIPOGpvKcjAQxUGrUyTYRnDw5FCmUkP9QarwMroegOLMvQaMqEHDqO/YIjM8J2EN4swHfOG
mWCMtl40/2X9RWMPvxd/PJSpwuYu9OWs72kliA+ez4XYV51Vk2QpSI4OKkrcZ3FHqVitMudSce+Q
lhT3NFy4fuL4O6Did4H9C93ZzKaPWPpTobFMORGsqtx0dJx8q8RtIf7fJ4ceOIJ85G6pvCxyxXgK
FiG84fRXg+hUt5+VMyyKyBd+C5tNQO8UoNJiC4izEESGpKEZojhwwL2aIv+bayl5h0S98rk5MHlc
2AndTKKe8Jnb2ByUDrnVvxWQh6523FXDQ8fx1MtUbLyIAjXpMAkfK7+rqZFLj34aM3pomy7xd+MG
42rB8IZRPdu+u0ljZw3EI/65Y39SohgD1n1Hck5/FLLNsNb3lWtA09Q3qF+mFp+Z+JjZuuxgnKXG
yVgzy/EGqL/ceyHW0IT+llcBHBRugfQ4tLAmluDrPselUPYkBDKLX/RmxxPnOXIHyzE8I2IqupG4
huhDr2kPmj/qSAYM8I8H0OnihIO1NQEmoKtLJX83J+e5Aq2RoCbJxNUtLkk8BUTMkVX5kzlmC3Uk
RfKXVy5/BUsRtRVMz4jCe+56GLdrhkOYuT9lb6RHQs4DgOUpSE5q+jk5GALlJLnhIkaIn8Tt6FGw
0oo/tmltavNe5u91WT2P+nDUsmE9G3fAErk2cgw/BzkqMDbsTGdlRenhF+vB5xTuTcyP+ypClfWQ
NU+SUCiCBdlS7LwU66XO9S++BpPjCv0FShvuaDIApvCZ8SqD7QYwMSf/wDngHHTWD4MOV7vFzCdt
IK7RVXZq/FoGwNWeJPCojG8906NNgH1RvDs466udcaRcEuPWebzCKM9cfyHpIlbOVQnRwOJS1G4u
n2ngGIlm5a3U9HWT9ysrBioiWC7gi9n0bvU8vKjwOAasqgaAX0ikQNZsDj5eFSPr9KP3HD94vTzG
wsKvwDEpI1xK0aL5cgPtiPzpCdbxutH+afrDHcR9MdjMmU9Ne7MSaDCTI2HLJCdBk9qP4Fyx9+aZ
1qXEc88eKegtd53ROKoACzCsY93cVqH6XmFvOISfHSjxbHKxhii9GTkUIXVFueJ9DRNAjwlbzVDW
v/72hC66+gPhsRplC2dqn4T7NvWn0iX8TvsrAaDuZCzLLlrNeCcnjYbBKJUsHq5OpVPI3a02f25Q
JWKULtEwBrVhDLXBUuxN5h57qmgb6p8GxqqP+lFoqzoMFA2kr23xJqhE7hIcU3vv1xYg3bM4d4P8
SDDAAqdXfcivUwbzeD4JAZJ/I766Q/hPja2VxMpETMIHYGBDRp3NIpDKA79xZKbLPIM3crWVH0rS
4dhWF0g9Po6xkBvr4VGCeuDMHGASx1yONhGssGU8y/GeQ0inE0EeyQ/r4VmOrBD+0MTch/Opwd1B
siOlxY50pBwsT+64s+X8CYl8sJ599R/R6ruJYxiJNBiV9TLF0I9KfEqNgqM2edaN/vjSm8+xhx+G
w8hCzf/1iYELHdU+ZeR/nxqZ3Vymb+3AZWGKefeviTinV1/sEnZVph196o0kCZCAIi5juFJiC2kk
wSsGD08ZVpFQRJSSSAjOJ5hxPjNiOFgun97lD7gdoNu19zKYLfUWdgtAU1ff5RIKa+Wo2mBhYAlB
sIIAYCacAszVXHsZ1B1hsv1yyC7eNN/kr0v7aG+kxcMdu4/UNpZT9lU5H2RF001e+5z5eEBFDaRX
4iph6ZD/GK/SqEyTvFuo/5p64mLXkZtWIFO6V7yp9Opi6TXykxIXrDEdS+VOJEhRMg1iunNehxyC
IARp/pX0+8HFnweuf2Y7S9N9/7E7lwgC7UnBEqzXo41ZkR+hnPHXb6Hd9TR65Xh0zr83KacY2EZF
r9E67abDB5YMETodojuSK7ec/CFf7DQZD+i4dWP0JefhUG2zbhez0lltMjWvThQpKGERM4TUryLz
GVhckibPslhFNsLJeAP9JlK4BVvSdpy1h0Oy3jIqJUjngcUJxgdYuOEX41D3MHkDTMGHSg1gd2u8
bHh4intxuVn4D8bEjkQcl+FW7jZ3EBh4z2GCgrL7K87zCom3E6xLianiBUvNJLG4oA+sdUxZliys
OUfAagXyAKDW2PZmImGlT/KtVNx019TJkxlcwvQ5KOGpO598S9qzFqJqZZpb/MVsYEC+tDte/PlA
ldVm2BmAzFFq/roOMAHTH1wY5qR887rgM0rchqx9SanEjzsgCfkqOcHAnFQPTnSpudbsis2GtfLC
U9celUQDdAmHiewL4d3QEllJtk1U80kuIsIEijEHTHqe8F7qww+/treOMK3Ch4TLWbZ24VCVHcti
t5k0QxKXZVVwTWn0sh4EGZ6GjKAcnVeXsXQ/I5t5KdeYQeUFzsKKJVNMvCr54FSbgX7h5pJjSZA2
tPUeZB74l3asw8c4WX6zTfz+vU+24n+Pd5FlMtFcMUReUWWRB3FHnolWpmztzRAhUJ3KLcVgASw0
GP1KBWupum3z93e4DsrBK1SR8FGDBhVy5eBO/DEOdJjIUGfrIj6jljiZcLkMqg8viZZuo+96BP6s
DPmtltdcPei+gfMtYU95gG/QTINo1zpB749ATl/ozd78okCxtIVqBKly8CziHocjf0mGjLhub2Nv
7pRx3hpOuq0Yshos7i6KelCdi1m9hGrzgQEF/NeTQthgBVaEOwlEqty7VqgDShOPinxeGsPD9vS1
gT0PMvRjO36XtPf8OVkbGgx92FaQwCSnA/TK4sYXKUGGBgAl7AgkwVLiQxmKt2oG2LEEFadqdXE5
1dz0o7djzD9Z7ibyXYk1FQMRYDgw0hWDSDacQEYTTFjmdBGbmCWD0IdRP8V/2V1gZ1HLIYPpQ5dW
EnFAcTHZ1UmZ/1UT+91jqdRm+pmjDGz7flnEB404Hx1UMmUOmwLp2VRrk3BcKYLlmasODrd7OUVY
xcIEE5yDfFBZHrqcqtV1it/F7EfvdYY6mEoSzJkQkmqvy4kenPqBDSPrVaRBVEPehJux9i2wWfJL
c753ho/49pHE/fH32AKV1+bx4urekyQ3WvRpTShVZrmFxqZi+wASUtBntUa5M3G6rcZ2IzGobQt+
nQw7kj0eRKD+5y5cZrRUL5Xfkjk9fBl0WJRAEfheXZ8QE/9uag40Lluru1FOiHAKL1smnNkipCMs
Y3Ts5Um6EbH/txlNslJIlCkhjpXXqLnXlb8LQ3TPXbtouq/axkG479dB8WGhPxBPN4AaptY2xAYV
3ypxHJTca9ts9spzqrgrL45xEsmZaDrPaLvkYuVHJP17ahzM6aZlj9LB55nHPPNJg+zWQ0B0EMnn
qwJijQ9LU2gHSW9jWO8B6bUUx6cMzFzWkGhaxGbO2NotjpdvYbGV4YUAtzN+fU3NGRfvG2rQGk4r
dDvhJQKEc+fGIc2//1P02taQ4dHgiaMREAM/IMMY1KAQvAATcVPE2NxAK4pL/zz+KjyEVEh+gyFu
iOOd8UfkbVxmQ2mwMDA2iml1OcRbjHREZ83FysiI0uhz5HwHQIfOiytHCGKTt/8UkoIq5U2S42yg
VIezYtBFTHBCZ+FUMPsenhbLHBen3WVtw4AyR3jDP2DIDFqZi5ABKOoJgBIuoh6MX/R6nFDcQBgp
Eg9nOgjUwI1Jbhn/MFkWyprPYepcKZ94Kn3yobZwlt56sznzaSHSCmCvMbuoEx/lA6JB5SIkaqEe
kXUWbHLCWp7wUfrrvwcchKCNv+QoaHXNelIvfXGAL4Uz1cz9wogHm748hSgCGa35K5IFzmjphVuk
Rdw2hkMSrIq12rsIcoyWCXf8LhwCwEChiUxkbeKnz6xD2kiNPiVuueHLPem0QkoP4jfM5iOQkw7/
jikeXvqGI6GGDXiecDOeaX1mdSseEq6DsS4FGdBcbe5bFcyejpdUCHH4kxKBrYxu6sQ/8lo/COyh
AYNOOWzCRn8pz6P67EO/EBS8hNpfM8qzE+UfLYgzh8eh+pESXIRPnV2cm1WbkTPZQ2v0BS+QRLub
xFfUmhge1MAZas1IFPBGboMGONIpZ9gpDMEhY5coAYIIOfOpSZ7D/jkF/U/cgSSCcgWwupchQ6ts
5fvQZdb19M7wfxOimvDpagUuHXMJ0mKsRvKvUALj6H3kU+SYzc5gI1nO4B23bip20jeRt2b9emAM
7WMIADtuor+P0o5656PXjXOFFlScen6nOdjCSvr2bzRgBCuW1QxP7Kl6s1UP89+/NmTn1LF39Cqo
oSTQza96jDztJd6iEG6VVSvSinHEGidfRMYHAwWmq0sn1JhkTJeM7V+EBVAlbLOw5KhlH3LvgPFW
5XFIaXMHyguc2tg/Y7OO8ayTgLIJ8wGf+klKPrPycaKrsHSCxRtfooJ4EM1amA6W53SUiqauRkh+
8vxEdJm1WIVSQ3RNvHTgXHOtBS7uMlcFrs8U+C9Z1Vyz3wnMNTeMXac9PNoUiVCYYdjEuEszpi/g
a2lXrzh687BOoKP5AjhPxKV64aas4GSnxzrSjtyuNebedgpF68JgFYTnix3mDG+ufhxz55xiP4Sl
IaWTBw5pqgQZF8ZGb6d95zB+zYW5AfFWXfUKU5Zfb1YX88dqHNcuI7EW2LG3jGXKtMHrHhHpZSLA
DZfd9CHiMlmGMpCeiIudbevqhPHSRURnzFJFfzfsnobf27h/GJfQxgiOIlWbLFTmgr/8QCZG0gUA
FYM15mtxlfaCx1w8cKtYMb5DHSTVTkKP60EZ8mEgNpO6Gsa93uD0S8/b77o+wNIRCr+FcDP40ioo
RGq2bsbqtau6HRQti+1gQclQMxIpLbj+4TqK9jOP0m+6/OnXARKMrCufbOvoBdWV2p+EV6YlEdd0
32GajAA2NZqzQ656HAcHDSsLMJT1hJOEFOAo82zjPU52E/TRBFGnHHSzhmX7dJSoNaWNdwq+jQNQ
Mbx2j7xRll5ttc8mAXhUklQHIVAd7V0R21sG3R2gYuisQb6ockHD91IbU2T44k1UYiXPOgNZzhXy
nbhjR27TGEJPCRDLpcMl5MiYzbh0OG8y10vim8qxObfec6Xi4WWMiy5hxJoVD9qr61TYS+4uOHO9
hQ2N+ptDXRhZDrELLU6B7ZoHc4WuQvmxA7g0xl8kuFCAKtymp0L9qPOZugcehv4EjYIo1JURYR5K
8sUvrMnmbhS8+aBxAYOPI9EMwN3hpL915PparCYds+NeIduQC6/vj4TOnKkc0QQttVFZJlG9ESPi
rCrPAfMWEW16oPo4GW89uKdEuT5ZX65BOkvo0pmVWyPtL0YcL4jqXGNksRiBTXT77s9Qn4DiX5Ho
LTMqqgLP/nLvxGdrwkXXhzdGWExLfto3bqcsthtiIj0lXVwGko9OL56IfLDg5mCOofJ9QB5FyipU
RwByVFoOaxVsn+vwYU14yCEnEI6AFDcyquHIFTwLsotz1QxnM1gx5j7p2hH+L6sqa2AEvkA9HfC1
sYrXpH0t+5fBfEm9aMnLnCl6gNbH7BvJ0kanOFInhqOmjUDb+21rHcmT+YmFBzifwLRa1OfxuzEj
CENuXpprKSabzl/Q6Y3hx5yjFldpuDy6WG2dKD5GMGc1zvBP6KCc30XUmJcY0ZW3CaQja62PaORG
ZSIe6+sxZ87cPkXaZ0tkAfctxjHQff3hCCS3MFqSdJmstQhxTHTSfW+saWwmCnN6n7ZCeguaIViF
4/d/EiwTYQdiE7HRnHOSLmyYIwyOTfNm9fdABYmrf+prH9eEvhXH1CFSE+dlHYZhRYff4rwx4whf
Yz0jdTpIHGX/RAwoqRc6k86ggDpXKDshCoyYnBD9B0myuEEJlhsxmdxlbsDW6At4MQmDE8ox/ZqW
1neN67ISDXyXYtkRdtSpLQzsSShmIKqimjFaNDus40EyEOq/pqmvqI5zjZUGYypMlnMLk9rpljnL
mA0mP9OSSzxcXboOnGQXEQ0OChsVeY1OJDGSBQwu1epHN9JFG/qM9vG2833A4yvuWxxH3lLRv5l4
sktCdlODp9Kzyxi8sOOF+K2a+pU5If8V59AyOloI2EAqYlQ6LG7kRbmKTpIl6NffiXv2EDWZbEw9
h86QfQrhu2KGYmGiY+Fc1ubRskd1SUAA5WbLLc8p76WHQNUXHeqGcYBm1W1iU10B2AfxtHMYDxWA
bkRPYMffBcUSBm/ovuQhSqtp04yocnKoPbdcBgzxZ+4P27Rn6YADsRmMxlq381vM0dEV5jrAXhgC
pZT/OG9Xw0E8HzyQnCZLt7USHFQ29IiWsRqaXcLsKlc+YZDjFb8V+hZzDKuAJREFWwraGlpUzMvH
64X452IVqAdGf7H1giDyawZ2oEklxaonFbn5CUesNGiLQ38gKJZt08mRT3Hss6SYYOxdLh7HfZ6r
20y0W91Ai5r2zNE3alosmVPocCojFPjQ4bpP+lWXkWMMC6UzPXlxeIS461IpyXuAVzi3+wzX1Aiv
WwePXxfwpf2Ug8bQ5iVYu7hwlAMU9nrfFe46lDz0zNuH2cml4DGh/2QBNXNQOTyJU+dsIPFjpusW
3i+wUNQ3B+Aum+NdCH+mxmZBsHVhcPfVc8koZchhJ/3IALXkvYipegY0mOFcL73ZqEMcUeG90/LG
UDuwLM/hSBRpgD/mzwBXaCyUTTKOSxPD/E6VidxYsHHKjTRcGZB/vBfUZ6QJcakqolUvclf9xCYX
uwUteqjpyePz1I27YP9SnMhL8MX7DOy2AOCq0Os2nEplhOfutKj9EXXSHj6ydN+ViVsTSq1sRHKY
XssAu1IHci5jAWoGpb62zoYWN8OvVsUaP0jBK699Szn9AE/AVjLiDDym1R0Z7rEFYQh5FPIXw5oI
LeTPeDV445KTTo4RFaKKY0wUBPs61ZdhzaQcOBOMTx/idUxS6ZTdK6dYJjYDV743PCNFP2T9dMyp
C3xuF1FpS604hfWH32QvbZgcBMRgnxcdHs8Oza80y1NxcE3y7gfnGoUamH+HcQ7jUi4XybYT798y
nc7AtSafODXyPx4C0dy59/bbWCQLhOdcCMA3rHhCS5Cs7kcYW1HIpL55wtOk0Qgz/FS4FHE9SzEw
1KG20RPV0YuGPVZTvgO5mnKfhfnCrt45WaThCfgjNhEvBfMRkLVxJT2Wqp7ant/JsuM/5AgJcPoq
Ea5xAMkcEc4AcBcbOqOxTjvYJzwM6J4O3L+6hT3Z/FKKBOHRocnaxEFGL7IbIjI1Oiw2bAtDmAG/
ZWydvdw69iNTfzAML1pzJMoEYnK+x+lm0FsYAVUE/g8oLmoPoR5oDcu3S+t7gnFpNLU7weSJU5DE
UI5rtY8uXvgzo7FhqxmV8MnC7LMkEvaX20Z0dnVSCDDgXuX4J6T+2AJ3tWLuWL7zvbgWOkFVh9eu
PM3eCNoFVoNRDkkO4AsFZ6UO4upBtYQUy9oOkZTP09t4A6nbmNZ3OxD7Yn6G7h9NU556NnrC7Zo5
HoanFgJ02LEZ1qVldqKJAXdsq2CNpkroyNZ8LSgCtYZAK7DXKMQTzyBvKET4BpiZki2SIatX7yX5
F0MPo+hUUYbrzk+Hjl08nUbxbj8V7r+QH2CrGSRGWn62Ca27oBXut9F0O73oSGrDa7ir1oPWEN1j
b8MivIiTFg9B+vAiV7cqcyzF73H0y64Jgxa6G6ujA1MUiBGw14lAci1s7fHDdqxL28JOZsplZgcL
i4K5bOFTmfcqwRyERLZdYEuSabHDt4ZSSEpFgzH6ABOzJpqKqJMBaWCGFMmYAFftH9KCsZKeQDLv
2jQdfCpFFUGTNA7MuobqqlCIC4BQI3Gt8/Yv2LbBEco/3FohfZawssH8KuNyJ0B3U1hvZoQ/LqPr
yvXw7D2V3SolNllt7xnDwZpqWHXfZ2Onsvu7eFiKd8ZgtiuAC5AQXNeExeMiqHKSn86+s8e7GdEJ
6Bs3lKlhVij/3SaDgKogALDp/Qm6O6I9RsVitikDAI2ua7BunG6K8zmLFdxAdnpUYNg/HyMTjkGz
mnU2IaZfgOI5Hl19OizS9Ee3zd945oKD3h7cl6mDGeNdUhTiqsctROSY1CeQeGffQS2AZTX1Me4Z
7ClbYNCM2QddNIc4C8PE7NbCJpd2DEi80qudg3iwV3dcFA3Ob8nFJgOg4H7uGFlZ2Tq6F9Y5ADxj
mA2kyM0bslGL2l3L5RU7p5jCElgP3PqzxOmI9xzz21h48BdktZUYK5Xd3UV11bsNRn4wMqiFclXb
J0RGJgl9n9+Avv7kHl4fNg0+vvYyRmPTt8WjZZBr8wfrOD7q/mfATvMvXfQZtt/D9CjheIQ6LX8Z
7twJ2ML+Zh0ve+hnYmYh41wBa2to3g5sA9dyz5JQX1MOVe1bUUqP05rPSfyVGMRETc8u6HHnxucJ
aTsjhoiayuQis/7+bg94VBWFiIWZZURuFLQHQrz42ykaIA4kkbYeYNqIUG0i9axWqOy4IF04455J
CQKnLLkZoC/aHDPpQmIH4VpIkzVTkkbVN3gHMRfFW9BqXpjH8M4GTDwSQN3a6V4Dm6uNDzTX81FL
Py3SCCA7TKo4kbfePap9aIjwd8qzpGZ19b/EIWVgeIL6zVw+zGKmsuEJonEcn2XROvbFMZ3PNmb4
Uxf7gTShgvhIST3GFFB99/SHUC0HKDJ+uY5DZ6uDJWRGvQIukcfieUfpcVXWRkIZaBeUNA1ZvxMq
MRpfPWs5b7HQHfa9Gxxl4yv1T0NPWqXPzmhvPat7jWBoRFp7JmR30cb4qU+cOYEHj0jD54+FlWvO
RZsQ09ycFNoIegsenAMjyCa0pogR7YPLON4PlUtA4JwWXxyF3I/64EfXIPSQZVxc+5BN6dl2rIXO
ZTTSigonoiu/YjUmvrPZzGXz7M8GFkaQTu3VEF8bvhSWofTCgmog+dMHwjqcgNZrDjfOFB448ZfS
LyrA7Ol8tmhfMYC38OFzBkafMOuLxljhALUWcgPnhq1Oh9LWt70WHvW0PIg1x6xiXRHifKg0W/ld
8t+lgpMbnEuVWklFOS2Vfhz+m5XsNBHMMSSw63kYQuioLX2TOt9zt7c0MlTlYHydZyLHXCS2pcm8
EX5Npyw6mF215v1uW9le+DCJeUgF22oMj11y0INXeuDag3YsgDEmSdF6jlzE7BDWmnuX9O8sC4ec
cz8e7nDfEPxlq94xMFVQnoE8QFSluiciXAzzR9oaFfGloAYZHBk0oihGM/uGKTR6+lWJ0BSZIKJ9
n1RNExeKj1GDQMYkT0Pwwd+gkNdqoJvGYmGcp5OT6Qun6c9mlME7QFlOa45ZZcU4UTXuVIS1Xy3+
WHYMKRJsB16bqoOA8559r99gm2I3SMjccsOwzQEioU5gmkZxP6IbkH//m49S7XMWIjxhyNQWnVFI
J1LvdNM9tKNxZbQi5wC4g4/P4dDgIlNfnfGivVokLKi41o8QfVhd1Ix5/84guZzKldLm1HkvFicl
wLjU/wyRloH9D8ynZzSAnUBEulyh+lyQnzE04IxhpgIop8zF0sDelpiKJwMGSOszr46uLjqRotIB
B+fNoHXrxuNsXYozmImVlZg8ZzpCr3Yv1ATiAmqQzgn/B496Hq1MUqrQuWTsIQ0S078FGJGMzZzm
UCdvv3OhhPqXR0jNGIzoHPDivOC9wLVBEjTCiphZoE4PKb6VQlaTkTkrgxykmFJSEZyOOxp1kUuC
Z2deIa9ulIrm1WXOAVHfJhqHRW7cElSlMiSKeKb0IYs++OwafCWCT+q+GZckmok4Q8IBIy2tqJr4
bkq3mBMyfhgydDp+bFAmEK7BksSKE0uA0vvTMjUN0aUIhyHHrjZhkYgvrjKeZM9wbYmPP8ECDqd4
bDB1gLlmq3fCrEXvOxnQlOyb5mMhzZ/GwOXgUwB2JOcMn5Abqdk4moVh53D9Fsxu3NljpFG/CmHO
Y4WkXYy9WXLJiUL3pGf77aX4jNLeh5AK3iV1OyfitEZaby394p0L8Reh6ogZRYoeT+J7esQCVKKZ
hQDBb52NdBdr7yWjK7GN52aTUbIwY2QM2Pf1vpDsj/wuM0VBb2fkc8IniFh0EUf0LzdZ40fAcZiy
fchbYI5hW38nlI2CjcK6nfKzHAs0nhaehFq9b8a3ItxyxHDGMldOsO8iRLe3bhw5wsIGGxtHhhI1
aC3FjpF9SocZFjcvfs9rc+WYLGWGB+RsqdDQuBb7gCFAuy+dT6/KLzneAk1sPnV2ghU/zBqKGfoE
KmRp9xlPqQa93HOq97jzi4pZzK09fpNYkdImqAnBg/NGxA8QyJleVOw6Kno/INME2VCSkQHhYaua
O0sxUmahiCO0BTAyz3+MzETgo6EXg7lo/RWw21AcGHg5LEFcGtR1j1WWw1DCzZgkYBYi1YVt7JGF
Kkb7GhW4sERn3d9AI4B99CbTAQcTLBkwzIlH8iWcG+w0VN5xsub+baYr6ASSQvHImuFPZYa/HhGO
uNnBVzDR7rFRZFWi7Rd0WGBgqf6HU+6fYwYIoKCbAYcmGbrLWc4iEV6Z/Ctd7Ko4jEc1vUip6Mz+
ccRtGKnwQBRQuSXz8lkQTlAOHkNSvXPQSW5I3OyG4kD+Cn2nysKSllBcNGrTW/WDjWXXT8wghkUI
XxYkcLTRqlk/AfqACG/BMcZ8gO4aoz8HXmsQPZSCJUZN3VrGjlqO2pPGIiZq2+hFUaargOMt02cN
8+8Bk4npoOjvuL08B0xgkU1RnLO85EYR0jfnu81YpGk/YTzCC1BIejHzBye49Ihl3K85sxUIlEKI
xJbD6U5Ks8+i7pnbG+JByV2XYYTMuYUtjRPcmY+wjqEYSfQWi75lihqCWHU9PRkaJ/n+ibaPmJy2
DjSVOVrW5kRubUP0ICqh4t0NCyhBsJE6F5y6ku4Ue8uAfDcKBSANeR18KFZJV+7xFkOii/ueeWfm
VnMPyPvASZGyQHQwfC7+XzrDNLLGhd1gs+ghdgsfCsaKcG9jABGPCUsYfnrFpy8etRARMufL6yGi
M5AZkJzOeXsR1lwRlCvPaXFLcNc59iAPoenX2Y3Ob0sxKK4xlK51bB2J6eM6nPVuA27u8CRm+Ek8
nYnPVGYITligGtvKQC/oTz+UJFJi9A5scp6dtUECz5Tu18elOTGe5pGmaCVL7UuZ3uF0L1zYKgRq
cdTawdbqLqx79gF9kHULOAtgbwqENHcjrrfcu+2DpeUhW4KUBO7OL/KAd8VFOkWepptvObQLmmFM
W8ROgx/hOBR1BHUhw9qtn3FS4IjICFt/dSp4ykNK7omF6hNhBhckvbBOiFB3jJhq1MKcvMz0D/g3
PZnMUdrkJoSv8ATnclUaPcOJT7P2xZ+ble+b6H4wWtdvAACQpfraOmD6AT2jIjCIcAMz4ujB0s4i
p4G90j2EclG2tAIydqCzhbYMUSjVEnAYbIBwk+bhUjgxXWOdznSwOna5LI3fwCIadTfGgQlZP6kH
0p/iFoCvEZarjGSqG5e+kDH5ZDnsMk2hWJQ8MYwLkmvNouUlm9j4z7a6KyyDOpyp2w0rLVglqygK
1xqil1r3FrxCje0ooxPmMZbmYXR2hWduYLpJ3lrd/1Tx4X8sncdy41iyhp8IEfBmK5KgpyRKlNsg
VDLw3uPp50v1LG7MjemJahYJnJP52yq4H5XXEIX18A5CJ9OM0BKy4coEwDopf0N2RETNZfgpB8KI
Lgq1EA+7nOPdUn3+qfJAbmyscNYHoBX3ITNGyRbBS9pqVLa3G6GH2uYMV/U3GMrN1rA6QdKgvGND
EWn8hJnPTNFowaMPANVQdLLS8DzhUCpjX1ve5KIkzI0PFSF+RtQpoElCi8xC3mGXPSj8B7UTmXbo
iBaEvuCMNdwQoqLdqdnFqh7B2wKIzTFfNWT9Yby1FcptXtBirlzw7mam9UF0M2e01pSiXRL3LbZf
iw6umR2YL2FBU5HjWF2m5xz2gl8RPl2uHSIxgvF50vhNjkq89/41E+mxkmXLAWc9y6+hDwrjqkGo
IczLEvqZJH/HGZ/8rr1VDPSG/ERYHTSCuYk+F6AG4khDhk3Ig2Dk8fhUFN8VkftiliCqpmxCDshB
bhJUAUEF0JE9Ip5Fz9eSwrck1A8KzDZLzZ1FQPLcCRElpXnig9CIYRAtN8CjvLSS/SvQLW5O3vze
Zr7siTcyEBvBqvTdRss0HxHKoCZfgsg6vboXmn5WaeDpHsYeVXP+SWbi1jCGP4QlW7JnA6ESnFFE
VnBBuHHsK+GrnMURmaVtfit7e5VyWNYlphYtoQHgZwlJL/0QhhIcLx4SYgZvWfRsNL+qgXaIn4Av
CRGGvFLyj/uJ4lC7x4hwk8OVY3ozhsq7KDHELjIdyoYaLxHHpvX7gCEBccrkEOfQwAyTjZvztwk2
s8H/tiM7BSUaQNASRDgn6LyqLIQF/Z/6ngm2DBn04TIjvfuYlAh1C/enPT2VaGn06pCkW+4YHnQg
r7+zdhocv5+AWPcVsWL2BKQfX0YjPmehsclEd96DWfH2j+DA0OeIMNDfSf5P9aEyNw9NjOuq2nPK
256D2pjfz6axFu0rOR3LwAZTYdpA9n0FnOdesaadau0y3qRpQXY2VrgdbIYKtmL7VjFmNb21Skb3
zsnQF2DGlL/vYv8rdc5253nG+47vDkFvyxM/BxeIwbU5oPHuyeuXiGfCjUxURzBx46CtIP/EyJG6
V7vbyaJSl49Bmu67McbdcGoQ5dPs4aXFe4M+MDGYD7jeg6LDczDelY0GjYpTGOWUU9ovOorv2MGL
xEzWXRVL8c3lq81V2ErIy/Y3A3jU8FHiF2ibAhl8vFZ5s0D+ne5DJaM36T+6RP1gMOjmczoNayuC
3y73wzBIzqj9CIKem+ey7jZ6XD8spT5g8WYw4YthvvToN6o8nt35HJAbnAKZu/SLhcuHR7t09VCV
A4czuLbx2OBmdtX7rEdCoiAC43xeDmU7MUxcFdxEbqCvCNpqorehRrsTT2sVzwcxQh6sYpyd5gBk
ZLkwt2+02Hw0PXMXTY9Bx8xhxMqzYjwwhpBY7L2HU/EWdse66u/dwDhU6bbV6T3FyxTGdA0QWZAW
uN/IP2MLN/nVisxYdeoPN3NIm4qHTlJorXmIrxHah9HYZWF2zMbc55toWjBWRANWR18doVCC4cuk
EZoJnVOXpvoHRpCa6mdOvpm6LP6AtwWI0e8tMshsEra43gZhVCCCuASgGrcOovzeKnBBsNZSfpDC
wZntMaWPQx6XOLTWCynFLTxF6Wn7MTTu6btcOnQg/Lgc/ltxI8Zt8aYNe9pNDjaFeiLKZHV0EBeG
4ZtTkBPPClQvvd81w6XJtJyozoBIZsevYFpV/vbl4JxjENOGEJeY3VcidwziOzgqPeWub81TzAQ6
w+ku2gAsT/1UZY/vEufBgeDXgblLwu+0ReFV9+ZpMp8ypl4PQZeKcaTOmnsVBsGN2hyqJ7sHLNML
VubSI/vMpncPkQIrQG5X+75Wz2pQfXuzc2CmPXY9Xpo1tXbkxGWr8DQnFF4dvWS8i11UgXpwc8nd
LfBlaosHozj4nauedF1/5YVxI7b9ZHnKu+ESuuE5LBHjz4N96TO8MhbjkbYy+BN1ko1U8nHUcHrJ
BwgRdT0kypdp6ZhTtZelGZ4njpSs/5WtS/yyXO1davyaverz84febwCAo5nK1c7GB6vDVsxrtLTu
BviGIKPwYTQXY93Uih8DdTDU/eTkETj6J2gxjpuhuzb2m7bsqCsOml8C7u9Ez+v26VXAizZQ70sw
KWv6Re5Mk5F5XxfDru+yvcOq4UHJMuComJEWi/wfILecedtWduWg8ocsb0P/olt8x9BWcDX2pINI
8KThLEl+hRyduKtkUmhdWluMS7sMq7LUiKCWmpePxj4vnJ2Z/TFqv5C0zcTDjEeRy3ASqj8HfXwx
pEOLR0dXykNUdZyA2LKInGmeHCSx2oeX/1Uyd68dP7ISHG0JmQLRVe3xNnCQmAUsO4feSC7wHw41
Er0NokBEr8rKyDKuT9sxi/2E/5bLcwIvtV0USaciV/5ZQX1F2ijswSYlJ0xLyr0YpcvooPPoTKDQ
en3KzE+3Qk5qfPaGv2hfg3lWeEpGQL/o3Qb7I0jGmoPNuHgnizTdufxkPOc8TUl0jabkGBK+zSQj
JExtZKfa+0aKDrwcsqQ2K2RRvafzpuGVQacrIwGcF+L7mFfp/zr3GuzP4JxP52BVpuGmMGdeBwpm
Gv49s2VRokj7NkJFrEMyW+qQSMiSD+VIsAUEh4oIjkhqEnq161Iba3ijwGMun9pTVk0XDzBnxInk
eNSq72Nec69qidh0EkYwoIalxUNGSBv+TsJf1lzPoTYewkHbe+7PlLzQGVaicbEK8yTT5kg5XBy+
MvQVzlcEIpfg2gpSHSvrjK4aZQ/dAbw8fVytPd5q0aZrTXBfcJ/MPMviwJIVOc8cpgsuluER/wKA
qEuQomY+G1xWCZsMwxb0VAARPowjrc2hlGYjz4qISYbWxSSfX7TumqHmJmTcJrXFEoHvFPvhYz2c
mumYc8tG1i8tDiqp3TldEuxixjzRm8oxT4uMMiF16ertqBi4AfkGIK0tBl/tWHt+lB2x5nmoZNn6
jZ01fYmyOCvJ4tvXNYqu3iMZ6JMbHicq3yBHq9WyZLLyKs4vH67CvBxzMTCBgy0iJoUIlC4d8t1W
WfiYzw+hgijLUB4Uxscm0u8L3BZi9FsAE7DMirt3BBkSY/yingVvsLrwPqn7k4Gko+eqJ7OK+q8J
JD/ij2rb7En1MPxUKanRv9gTJw89bRiDptD2AKX1q/+C3dcDixQyFe5n4yHrfcY4YOpJ+TUnbS8w
sclHLyEeMA8xErOG4s9cyi05WvxaQJ5eLEKZBOnJuLMTNNniNJpKFBvgMx2LPuEa/KJCCgnpBb7p
UohxL9rctk/gbiUhGo/PFgQ5B0nCa8TB0ZPULeIrqr4ZRGX9zgAqOz6mrU7PImLnWDT1Ys+KkXGY
RVa2xxIWLdNpst+FMbf7/tCM1U3m8D/897UoGDMbQ93Y6G5ZrXqoYIfhnREZXA4gn2wHkZYUSncW
fBVATSfpzEH3gD2CukYxdvES1ywnfEQ7/wSllccJgRupiLkDIUZdDgLGLPb8CYahQRak0hNQDZps
JERxuPH8Wpg2lsR+LTgOcE6XPzNNSn4sKo+1RscPahL0SGnJPYxGqf4eHCBU8FnEERKS1Bo3F68y
SAz+HsUwqZ8EYeIOt6SER6AUIremmLk1fFTdl+rfAEgF5s7vIhf3iK4oAzMW+apAZICNLnkzrGrc
4WIAkkwdtr9Ie4woi8eMFIXENwFdYQBjtBP4rZ0i9hcmvvrgsWMZZKtN6o/NemwpIHLL49PknlAw
tPkxgT8VQQE6vMB4ipLEz9nDZiUWRPEPjzKuRL+zYQoti8iDf4VDah6KTsINiSmPIOy83yKliY2C
6/BsKOiihnfAfnW0oA35fHGyCasneWayjkykb7mYUD3NfJGedstIXJJLtPzlg6FlBdKPxr8NXiIH
RYYjESfhRX7sgCJWECFiZmSV+E90Bw7LWdP6KjRXnNC+pHHm6o8svY35i4hl4XSbnTdkNwVFDIj2
dr2lQEDeDIAUAASjGo8E865MTkJBn60r6vp0eXTsa8/AAZXGK5XiGaEOVMGqbUKTzBb918RNVLey
uVo1LlCv8mseAAHhhNQct/iHSK/owJG6k45GLNTZa0tC0oTC4cMgxK1LogagnnW931XaPynVnFn6
6gUoc7nTJGoPgSfbm0AM4A1iTxHpmdIkO9DCb1d5m0tIK7gSxdslqY8Ax+7UO+KtNnZi/lmYYvYz
NE0xSikXYaSDqJjwAUgU8S8lnfiAzmJtrOVG6oxriauRaUROPy07y0hAFKs/GmD+zQ0ngB4Szgpw
pNW4iYzmbCq4nVK2V0v8oDKZw5RxBLoQgGL5ZSWF9A8ho3DI5tArwGQ9At559pt055GhKAp9Jx13
7Pag9OJvYrUCGVrG79j6yinGm0EuqVpw21eTMAyRxjjQCYu5TvTvxbiKREoFNUALCGxSoJTDtU6G
zpw0KNBbXhbw3JqaCb7LFBEeU7lL6bLtrjEaZOHrWPD9imtLFEbCkrNm8gexUoM4lSTzavsOJEyl
njjvi6/J7NY1iVLpRjSvRH9Z3ZWhNDQ+zexjNOH+WQClQTG7VXBPDTINe6/ndOrF685+zjHh6dbA
l/CVJg6+OEa+vCaR6UDeyXqsEr+ONnNCfMniO0OMPhKTejNdeqPYi5hjIfkmd/iECpVDIJ6ReDQ5
nNmiVrmMMsoPPicBymEk/wKLWFxoT+IcYQ0yHZd2ry9JMErFKgPrY3Xa2bzZFXYrgu7qtEYFRTxh
SuTloUd3vtTnGZnOUui4/sHJgmCnYqwQx6ToNwqDyhKKeDk1SKbhG8MJ9taAhy06IZHYcgzkalSx
kQGOMUfg2MwhTOW5brgqmwepJi8RE4rS8RI4xql5jjplD3c3clW7o7WTd9Kubjq3yZIbNAnsy/kw
XmwynXJyIVH0dYuDQwBWhB9WA9/46/3EYmFPP1P9gyYibgm2gYtiNpI/1WgosMQMUTDvjMNnVr+3
FGIjAkLiYjNY6MSouRBq5IgCC7eOpPIdhKsKEBHybKk0fIoTmGEwoVTPTod1kUAaExoQ5VeHNItc
ZM/Kgza9um3FQ+bA3h1k9sDDtYYGmaJ1az8Lldm9dBCNLvk1pueRNc4M1ZEGZIkZjgQxEae42dom
GUDkUrxKAsxK1oL8wnxL0aRsK0RPDJyo9e5k7onxt56Ycee6PE0UX7UcCbxPDtLKObgxqbUwI6Oj
EmeF7pdoAi9tr0vIUMRxBIuPaFXwTxvUSO8tanIOIQ/xHNPCCVCr8DcoWfWEBOq3vdUfOZwifLNV
9DOWmG27g8c7m4LgMI2Uc3bksUhwHQkLZ2efhvtp8lLKF8cxLrxSl7H2te4J2lcQRm3U7ib9jhSt
gWAaWqQb0qAW68qsjNJv4mMQW5r057ot37XoiiQkCoZbOt9nZGaFc3dCglymW6sPjkbAi7XO9YK5
gjPA48neK556YLpI6YLhaRYHGS57dWWMPJie+AseYzqFg6bzg7F9GZqGXYjylOqgYnKAJDKd+ZL0
3WEqxqNww/ptCbIdPiHuFl5+kTligM6JxBFJU0hdkhJ/pBAvEga6GMNBz+noGtGpVvPPbA2kjdN8
nRi+p4RU8RH+wBYfdcHGVv0e+VBkaYS64twhEcAOKERNM2ax9jJn6h7FF+Q/aXNodpHR1YQb8xfS
O3xgKoatD2M2tx5wtxT2RVZ7ag0X5Ro2A3ACBLW45FZ1Wfu5SzILoKatnfIY4NHYV/hxvJT2ARXe
Ai2QhyPD/liWeSV6T46+Em4aOkQzy+dpAtQMIctHG/qxWyFIo4GJJgwF9b7lPFpDs+VYMBlERpWK
ePfYR2+iiImT/BiFL1PwXBrVLpUIyeDH4oKSPAcyLYuOjHfZZSMOOOxP5ZSdFu0e/nNwVx6QqKPR
aBpymoYrMUvWE5rL8SWt/tnauDbQHOkYXuRdMcN6syCWX6xom3oBZZFQZLyNOZEhOQvMBIXsAaDo
la/kXBK9X9g4ldY6CcKxz/kKBD1yI9bWNTxN856bUesvCxklma+7wBsu9aN0YGAqB0QtZQzt/QGL
jpf125SbEBvBJkzGB+Gqc3JjpKqhmHqft7ZMIJzRtnUvM6lpUtWUkSxS6puQH2+haE/acIiZ0RpU
iS1+AihcCI7yxWIV8bJgQw9JMbME4ijietAIywBe0sZjLyuKla7qCPUG6/pk6qjsWZadR8YjxlMO
GqpqHBDnBBix/epJoB/56sHnG9pOKELjBNfbFIQHAnrhFC2PYjLlEsekfw4xcyQW451hHBRn583+
n0oDRq8nfJievIzuCWdaEY+zStOXJKnXbWzs58XxdSIPA54p+dUyZH5u86Mrm74M7mQG6tN4Q58u
yVkEvCoK8WfYizn1SEWpx+eBrgYuXgdQ01JPCNo+8yY4ilG1XYpfLaMYmpDYILyGKXKsrDvyN0Xx
pZdkdKprgUsMZvGw+vQQtzkkHuH2C2VHcx8VE5qW5CTyjDDuo0MTIvlmaP1bP5roQogLRGmb2c9j
364WvbxoNXYIDjPH0Db521T/m3JtkxErNHTOlVlV0qyWYvC18CZug8X5YSXpXPr7XA+gfSeq9taG
fLfai+QhQVm4bNEonGREIkhtrcb9gbd+lSfUoZJHTfoggI0eI5bhb6Kx8WQ0SMh3ObM/VIp1SIAy
JM3HSn+X8aaSu1z2383gPjRcV8T8da0CeEqxVfHkhN5JfjOPy2IgjkryIaym/xZzi0kJS79XqJxz
LkPCzJkdIudZu3CRJCmaFc5QWM+gpW7nBj0+YZFG3Sb68j95YLOekld7fiPqFIZ91wLuMFLJ0M76
2lAJK6chR5ZOOgSMqUN9CYLGTLXPhTGear38aELu4/NffGdYXwvSYtsUK7UIfPUyfuwSKHROtkbb
Mn2QssjlDvJz300vLbBoatN2gC/aRUISIRmRX8nLRl+c5dBWzO4F35/cGPjPI03bwEKTI4+iOTpZ
44EDl7yywPcG01eX5N/UTCgADXJWYGxjipDwoRdHM7BWqfFcYYiyrXmXsXGP5PRLFpQRvnC7c3vH
RLCRbDjWN1ui6FnONPSgCpN0roM3qTubyRahtEme0W+LFtIDQYl2iUsVs34zFGQWvHIlP+s2C89F
9VJE8BJsTkjeDJKepAKZC5hVx9AfHBB+njCp+Xan8Krq/RGEEs2OzBXs4J9c7WA+8oIISIcfZuS9
gxjssN/2qnmQFzIKE98geKtjSkpQU8GP5mBsvaWRyPejo78uQMfdHbWUadrRGfs1DQ+24nulzdky
kgCzKiJfaZ89vfdhe3C7YuYekps/gn7+RQExOiD2kJQCokQNJTyZSUnKebYXEXVHhiJHW2Tj7+Zx
InNlq43ZMSKotknn17I7z9SRmRxRSKcznnS1y3d/+WjgOyWwuORlBxAoHSRr3m/kKlaVX+nrET+s
Q2KR4Kv9QBwN9DvBzBIVkRItFU0PDguP1GPgukHmfRRRiP2T0ClNlRShctWvnO4uaI9gHESvOFEF
4INirybjc1w13MBdFt/TqwH85qRb2nE+dq73jHqi6r4zOu8qFlL2mbjgO7ElcCzwaCRp97K364jS
VCX81wYI53zv3aGQvoar5ani6EHJyxXZ9GuLr2KMvY9mgZDpjY1pfEfpjhuEBtNDUr+Ig2QkIFhV
oz1bVWtjCgZzqFtsutW9mCVlyxkgbaGyu1r7Epu1wXKJ4kPcIEuK+oh2yW8NwRyJcnFiYMzofYlz
E7YSCGCG7xp2satsFBxMxbKZ1Bk2mooPRCgucRtHZXbvmaT+MuyX1Hgas7NB1JsI7ChI7Lp1q3rM
ejpChoHIgChbLzzVWReBBGskK8nf5kP86cCqzHrs5+pvIWJBEceDCi7oM+YSrSrIhaT+RBMvJSLG
JL3ycpmFe26ryRdJt9bWMMv85FzkczT90xd3b3u3Bgyc6ywiNJ8us1RTTuG6Sr+ARSpmz36zcKF2
CEfK/WxlO6vyPgu6QNWD+JeU4F/df8kKrRL6XJDbYNxo07P040yWeqsz/OQoLipGfXLyCuAgONs6
GzfaNN3HenqwMrD2+Vsfg/vGO/eFuWvM/oznOmlX5JqSLWxtxyb4xgoSJtpTyPvoOS6+S+c5Oxlo
PjW7PnaWR5HkP2p8Y1s56iPQf4AcBV+8TXBShrJCWlm6OHocWOBAeP8C5CKov56tDHUZiZeRbFga
WEyxTofhKJSYsuvg5kfQfECjQeuRG4N1jZzFdFjSClHwfs24FJrPLP42jX4fEWSwWJtOufeUnzYA
vrbYIxldmYgkyTcxN91XzpegkJWLbrWxka0CSYb1fVvV76JVGweU9EPHzY581nsXwQcSrmG0jmiX
dhFgZMxEOt7kZY4i40wGhGpC6jN5RQyWPeAH2gqR7BqAEaq2IuhueMXpA150ixpJi5rwVWpd5TuB
9zmwK4oSoC7mTWdC61NAzjjEPfpSBU/S7tB1FK2IfPGmzVBvvfPSw2W58NHgjikyNmtKb/D855jA
JYQPVToS7XDVyZUG6GiU4tx5KUbyeM38wY2yFMRvMXFY4OmqpW2VSl2bdb2ts6vOfoPyUcuLHXl1
naIcydgmP6oTuSMDFPkTIqYES7LzkDIYcki3LpNDWJyruqHjGHaj+9c3UMTRnULEZohNIeQPHOJd
S3rWrNPEXk8voVE+CfY98o87XTuoYIoVpWnNsO+gAclHzZ6xiL8yLHucICYHghxKsi2w/4qhkrkb
MHVCSVRoOkglTSKy7GJvs4pTjsQHEIVujwQt41h4OyWaEX8AYVRvThmQAgGFIHm4wzXpKdYbb57+
ZpKdQ/2ZTWFnW+wbz1r3CRFnkrQ0bgpkdppW4DWxDwlTEIcpz0Cz4G4Fy65IsXGG9FwsIV/lRx2x
8SMHaOqvsRoYuXlNgRxddNUIPbTIXqklkXGMmxEYKHxoGR/cgHVHZ3V3pURL3MehNJh5XL5QHHW8
QGZfIdq3E0/WUr13Ddnay6awjLvRyh7EGFgrls+Wg1IBlQrWmgSs6k2Wi6YdLypeq2mk9ZGQAMPa
j+233LDcNdwXJGdydInKh3l+Tkl5nKEqmEiAjUcP0W7E0cVpopOMOSl3RoVBvSRIn15Nxw59z9jb
8VfvnOr4s/m0g8c8+Of2OpFb9Z069IQqRr6HVthvMlGkcpEa1XkIKYSpaQ38jqKCnGcEYO2Pw2ia
RMlGPlqV3Ty+k9ZANBj26BPoTYE96aHrOGbAz8VrVvLhSCQTGGRarIuFc0LD90CzJzMPMhSJUKCu
SSSLAKEGb+48foIX6LXoIPnyudYsjldRnsHfqx1B6c4BE1KtUBdMaBFVZ9Fnmly4d6mVC4kfuqm2
7g//TISYjD/17oSmPUeSxMsVM6PUzVbj08zoNiYuPj5G1H96WeGPiuInzbBh1MxR9g7zrSqetOoh
co6MHzQECpcPvhuWJFdx90eQdh09ZMtYYb5WdinCQXBNwdwFLJ3FqUS0b34MPb5IoPOe2Ce6F0IE
Z/w7xD3FYrBz7ScXAq4HZlXP7XOCMsLVgH1NuhSiRxuwPqfabuIvkiKv4H1iLCh1Bc3gN+AdjTFm
X2wlruRPbKqsyVwiJErtxOb56Lq3PvqSYZ09CLMbKkMSbcUtQXQhosMhHe/n8bsINCCxV3NYBTQ3
sgiZgcEZjfKfLCiYowLkGVEhCvQ5xi32kjUVQvWcFikkqaom6QFhyjWde1xoEvZB5C6NmtyaZItj
seOL65zhTiGSvSl/JHx7dF2/IpUDoWBEpjLaQtRIhs0t6ECV8Yhvppx0UK5scIt09nYi4pD+LJBK
p3fWGtFboKbEEYKlMa1BQc6MImn4z40JTMZdZp4XYcGpDm8tzAjtVexpBI4TSrlEkBi+iNPRNwqK
jBgcoCiotoLdG1FxV7rVUe0eJRWCP+gPnWETVLjNRJEtzEOE/9F6JgFjL+Md364UsHb2I2QBQOCM
eKpBUQaFzItrEjfAWyz2Ww5vnSoLrf0pJtsPMU9jWOsJfPM4QtvmJAkM2XZGpoSWDj34C0pq0kWV
1N2nqJhQ3If6jmcWgT44E1TPMPcXOkdZB2vvPCPTEOCNqD5mLXl2rIQLkCie0YaADzdwgpS5tID4
8stajzHCo4GpXbt6BEF2lnqRkCRtPv5dj7RjePg6s+pX5Hojnaue+PnpMiJhXYOvbnmBZjKfaWnh
FSmZEgO+MUkvrIjss+0BRch/8cILlwndYNVnFjwrkIdtHXFenhvnWTc0WUQkF8dS/2kZNKpUH4No
03VX289iYkg7yx+oAuQt8IHs5KwKGNIoA0EfgHLRIKgFl5Qvq5vlqKcmJ6abZ9RuVByD/brDzCjc
hIt3W1k+RxbYMEfAbAHIIedHhMEnsLVs2xm8p1yN5S1VkH8b5CIVv1kevZIloTrOOm7nDSsuBAdD
g/5bVehd+vaPVoHgnIhKyaMDn4nS6gi2zAOcNfNasiV0PYEZ+uvT8+zirvMSv7VSKg5mhCv4DHKN
r996ovGNR/nKHyGhGo27NlkKczpNGNllChEdInFcscXRVpzZtEO+cAaQDhAM72XWWUTQlA/FGOGw
Q1QVZUSmUVoUjH6GnpLLq0YETJBhhrA7ZDjsRC2ZKv7UF/dC/kaOdlSc5bIQEJ+X7apcnpJo2lgz
Ub++MwV8UuUy29NavJqLGlxnTKJFV74vEzQNDlTYVYlxkXwcpxj5upUP+c+c5yue+p/UUMmDCj61
svttSAuvuX4Ht2IcgJIh/4LTA42xPe/DipmLADJxLrlx9WASxFgv3t4iB8ge0tvcVr4ZDJRqqVdb
t94EVzJxhEs4K+IKVMad0j+6w0udJY95c28PfwJEx+jfEhK3epuc2Y4QdecuM4dNV1FIUrVHL3aP
OloFsznV4OGo/CgLCVZNR974FG8jmy5K830wR+7JXzW81AqwyrzhSILa3DfJb2je9PkrjOpHo+hx
alDCDk89esZGJ6+VQ5RfMMuhhepoi7MJ9nlkc8orqOaW2o8e3UNHlr3Z0wEbAPbgxQxQq9BgSd3b
gYfMgT0vrJ0yZX6xQHC01o68gBbBXc8CLWm4ReKtq35a20wGsfZiGelrZ81HruN12oL+BOeSn0sH
A8k/xml+aEvIYBLhhzuYCWdZWxWIaIDhhRAb7ppk2+BLTl9n/VQuFzR+d3nykU5PhHZyU6GNPunt
bmq/WbhANFjJdTOi7Jr/q997HRavESnWpbRoa871ZadxQFWtyVZGdgKVtcBw2Lhh/7xjAdMOlT/n
z2IeRT/irVSiwTrfJlVgvfThTt5wWc1dmFHNeJ+60XcXGACbpjNms0DZNPlNwgA0e8udRo7MtEl1
+6lFLh0SoFpx6bq4T70d57Lq3rceRZmAKchoXUIWf5f4Hg2/gsSHqRPAzwA2XKUtRUGEmA4InQg+
avYzOVQaoEOYkBzKwRXFSF7U6COEfiSX42hQLtTp8R2xHo55qDO/k0kIk6rOj7Qjna5Idtqyp2g8
VRDMM2BoOye4pOGRkyLgkJK3sg655VZeR9jWyuXrwilRsEYlXNpi5H5xUcoEHt/EPmbG1MorOjUq
SWC1B18F0TarxVfLXZPsdfZ+FG4qW0kdkJ66tpAVLmNyK2zrzPB8x1O/Vma0xVW2IfcFdEvZjdNT
U6KV1nvMAdnTZBBtOKkxcSTh3srDU4fpoG2wLhYoG5qvxh1AtetNQ4ZKBUYpXjIJOZBu4Jnvtd41
JIJZflW9OwBkKg5c5D5XBdmCqnKrcRta7ka3USX5MRV47rCZOYLoTq/VjTmcUT0wadwy1Tu6o3kY
tQ+duasGkht60ychqVdONT0GMvOaeJMMEHIGjLVjFeSbPbgTodFK+qjgKlsyleo/7y78pKMGGV1T
6kfJeUuWFicb4ggKr8Z9g04R5SbKjfsq29uAbkv45hyqlviDAVO4CzNJOxUsTOgNAHmSdqMQmga6
hSqEwD7whbMbPsf9NTIZVrqTaT7XhCv96/ITf/OhPGkdx4iyyzPsxKgaqJ0PXr342gP4MWUEEWlo
6S2jGErPSZcDZF6B/gXhr0uIDi4FlHyqX9v85bedDs+MZAOaY3bJy7K2l54bZileNeje8CfIKDK1
tXUfPLs5V/64M0j17XneLJ22eUjxcFODhXrLY4ZhtyyAFRlVC8ggW6k3sx2KwyZIreMyeRvI4YgY
TMmDThlXGVFgQ1U1/sjNmi6jzzEmmkwsXbuhwmiHAoDFn5xzTz3q7QOxt7S8SQsSYlp2RDNQjkan
UFHLHBiZJLO9GviMEImta3MVh9BBLJXWJlFUEZxsPdBwYBuX4NcwQyULZUFG8DTS8NiTWlOOxICR
PqasQtVEQDWDj5U71cTfujfdc8Pw7pyqmAeRsSW+K1riQIKXgfwt0aiMCXD40Pt5+Sl7zljlBIS8
1+kxa191RBEzQpXqCUmnDwOaI32VsKgSyEkdtVWloQFnw05xviQ8GvHOIvfDZI0X5mKK3hPjWe8B
HNCKSC1cT3hGBtQQIFWMMVmLKTVFDZySFFV5R71En8H1yEVNduCI4X8bP7AAsl9ikZhpfMhomN6h
RapKfUcIipi7i/m1MU5YLyJYHhxqmrVN7VV+m8BUgu65q06YMTvDR13HeAj2SJLVUz289oW6ymmW
YSBX+lfSiXOmAVm8Bd3AUI+ws6gfVL04xfE7R+59VNhXvHO8veT50mnrU5pBrJkJS+bsx3GB5WnW
WpbtVLqzHDRRMkUbMaL/1thmAkr7YJKd8eU5xPF49145+3RgHFT7g/Qdu4X1KH7zun5ZKG82w+TJ
rr6s+kpCGNskaPd80UzolEmKLn3bQTSpPnC+dvFP7+QAqoeWPWLc1sGAuohTMuZfEq8nyz4pjBt/
SXPud1slOxPjZcYFRJbQGWdVnJ8uk/Vut+s4Wqc0GE5PRgJcixoOxQqP0xz9avwwD9bVvIejQyLb
Gg9mvzJsBhv49qecPbdGkoik4RyBGPCkSNKj/L+DwqW0MfrlTiBzc0B6rhI1wprDqjPIL4jN1jwb
gwtaaxFs/hISXocFz+JzHDTj3qkXIARMfMyJzib4ez9/NEiJnBibzHz5sxHyUHhcIvpS+TZHcIN7
dapcornA0txNrO1EtJqp5hbhU0spRFnx0XEEdE8LTn+rPkrcGGlLEyKXWXFYwElYYiULI965wai3
g4rZvQnvbWYRe8BnhuNEfl47Z0Yzgy0UN/GQ1LaDSTSXxfA2ROq42LUTJkM02K99Fx3bHDpfAmC1
rH8ItWPu7Vs4IAobLZypEi5jChGHyCivlp/Qc4gC3DXNtrG36vJYG4+9pXPMEF3mfPR1t2cFUvk3
4QvqFrgh+zGY3xtCAjzVxScL69qvHfzfinlmS3fMdMffWrH4POZPn/X4ibhyOUwQWznKg/zWYfma
M5zIW/6ngOUbYFWSZVrE/cJTST6S60gCC/l70YdVw/VX/bNQKEnmEtiMEbAuAPHOYoMb6+GZuCwf
1cl+pB1QXNpa+5ib6togYq6jLqXxOOtxv13A17JHDHketdC1wwFw1y8vNSS3xTxEDnPKcAbEJbs/
QKD4VVC4kRXeIEgYWDiydwuvMJ1i7kOR7Qm4YPjLLQqWRpBhh38Cs4HALJEjDe0GBgD0S3ROLV9i
6KR3irWNj5VRRuM7WbcGiihMsO7JxQnL/oozRrnoROwg+W6pEUTTh5hr6v9NCksf/F043U/mukNQ
ZBhivyKpssIRaKQfOUynCtRrYWIttjMXPDJ7UUzg0+xK66VVP7A7ZBmlKfi9mH75TFDYnI2VJPjr
KiECP2Z/SVriDul9iK9Vu2+Kr1Fnhtn8j6PzWmodW8LwE6lKOdw6B2xjAybcqMwGlHPW08/XU3Vm
w5zZBltaWqv77z+AeNTzvvUC3EVPdLiZfXPTjDYEM9ytiyUBbJw62BFZX46fk3rr/Xtdv2FqOBU7
JjKTdx779xQGMUNAJtuY6XUUYn7/pLBCJdiXRKWqXGlcA6wroCbAnq8ZuNboPhwdEcWGNGDRrquJ
cfqfWkU14DNIOibQaz0CR9mqmDzN4Z25XSvo56K9Bq+1v86a9WA8D4UFrK+vBsoPxuZW98AqTSqx
lAE+/Xtenkvl2a739GPzBFkJ44mCUaWr4OtZQ8NqzxZIp4ozEmVH8gMJw42DqxF/eO1ND+pVhM8I
gY4BXHTsJnYj4ZuKO6J/Qvsx4MG6lSNNolpkhcv0R55spz7bw6Zh4pAeMSdygB69lQ+Di4qD4UvV
Dq/0DMs6llhxhAcE83rP2DJZfXuQ8bPtNPdpMvhtYvWi3WgF1A/ATSh+xdCs/IrNRLuNWvLsZPNv
5V1huF3/l6I3yV4YsQHp1mET0cLWBzN8mtHt9qAdRXJK9K+SwE0eXZBIPTypXg9b4+TE+B9FO3a6
0NsOGPgbOO0sJ6aGU2Rcko+ZOBG0Gut2Iv4Ds4ItAUdWjF/ZAd0GqDvjH2gpeE5pOM7I/lYbW4GT
Bd8UbX1xjVoCxqpjjEwP5JWdEMxjpHmbeQYFFWd4JS5IIVuw7WubBktxGdzVW3Ji8uk1NppdWWFT
WTOBZSwOtmLAMmQOhj6VZzOj7ks23lfyinVK3IiZ23oGn9IJnwo1B4SbhCP7HFkj/kP+RU8lC6hb
txnoUK5dOGSWtluuWzf0Fm0ITuZtNOz3+nTnE9JtsD9ZFj6TqIiTbc50TjV9ZlDKtG8GfORUZuX4
H+EmJpNvagxh/0eBD/SOsltdk/71Fdp3O9kHlIAJfIzaVddkICswUYgL+XA7i9Mn3tvYV+pBdovN
v6T9bTiajGwnBWAZKI/Osi85cGQ2QQksPngSfYV1b0BnVEkv3CaMfex9VST7/NTEl7a96GD8meDb
1aXFlhhbOcXojhXA8YAOsAQ/kBkPwHDVL+y+30lNlCR/Bn1WzakZlzTjMYbwul1v9BpPS3oOSj+H
jKYMA3+UUR0nZzv9M9kTCTS3cqCn4gmAEn+LCPYXbdXSTPxvdWpOZe1scKSzIwh4LxnJwfs0fyST
jb39u9CQJqKo/z9LOdZbB4Hp8HBDDuIGnAiDc3rZodD3hLe0OHgE2/+NaPsvDbrjYCHnUz4Jy4XI
JwaFBwUTPdxi4bbdKogfGsLyoa9XflLhF49rCs1+CIbiTvE3MQ+XiEpsxGkQK1MSOjEWEn2J2CWW
BaWoTH1iDObt8ughOQ5eSDBIn6xnP8ZlCkIH1E1cq14VDAb8X3/6TuyrGz45nFd0w1hv1W51UWqV
BFtte8Bh3RnRUrQq5hEqk972KHZgKUNERSkvFqlIur6Ak9mgTQ4+mRkU6TXpSYOAk1B+ldklt/5N
zVOPM5+R3ZLmaBRPM5U3dAqcrViU39lfUWAH9mL9K2x3YYMI06ItxnWIbl7HMeQT7ktirTMFv8a1
3S0sIlk8fDp2gIKxyjg6+N3PzXHqX1MGa2KUpjUPEQGUirFRQhOA4ezCRoxYeS5nVjpYUMfRWPBg
P/2cAnhSAXOt+uLwgTsPOfKVZgPeI4ME0oqx37WjW2abazPj4YuXem+tA865NFnnHuzESqhSIczp
kxa9l+wqjI7nztsw6YBPzP1b671NDyAMJCW5Rz3pdYeCLPY6OocWSEHDsmWzQqRG6tiNV1f2qe5b
7ugT3znVLnT2EWfllybkn4yAZqwNMIlfRO2Rb4xYIaLsom8wlBw2vcwH/fJV0xY6PESo6ZL4Z9uH
KtiO7c30qRFab+1wSEu1kydbn6oEHF+8puUC0n4xWKSsETZAZJs7NmVdTITiv/+93BOc5ZJhVTs3
fHeG69CSitSsVSwFAE4oVOzsC0HFKvIR1KF4LkFTAOcV+MQZKrcWVrPT74qfoCNLCLg+wDanQkmF
vAGf4D6g51f8XdOM68EmRAEks+wJHE1RTcvEB8N0az0AB43TxTGPFXDHpolIMlh37nAMzWY3tExW
q52lvIc1Qr3hQFu3CxyM+4MJm3T14IcENePhXVpr1/qegEtqoWIBCQxMEr1pTfiIM28BdTnOr0m7
H9ufdu5ZJBvF6JfV/KRgb9JGHT7T3cZKPVQ2+SFTSGgy8iO+OqJWwUAT16Sd5A+JO36pUy+1b3CH
tkapXUxsaUB79my3TYtjTbe16UkY97bNo8CQc1E1wcWnVwgfApFL4Q80jpY3pxutkmmPEfXTHByN
pl8Oib5wXEjrZzsvr8Yw7rTqFBec47B1fIr2FmH7/8QrMAfW7P9agn4zJezSmXFO/CMUbNpr7H+3
Rb4IiWxhNldh/qmtFVkIPdfn26Quqkc8d7sPt3oySeysno32I/ou6kui3t28WhX5FwtHTsRIhpuM
div7w4gKRBTZGkzHgAsDiwaid4KuhU9HrPgRkYSe0DeRpDVUHpST91HHYgquT7sMfO3SWxm9WknZ
+hWXyWaanxEKQhklL95TP42pW4o3mYpq1At0gG9qF0mKfGM9uvOLDoAO1wr3xCtWpM2EKoeQLIYr
DGZk6MeghCTGongk7dcUyNCkYW/AJh7V+AODyf2shJsKEFa5ls0/onBo/UnurjA88tBzZGi/zwHv
Ti9fVBW9wKUtQ2rugNypdmVp5G9AaBOmdkB/KJZgUtZozdtkqYc4vIpMSBvfeg07FhgaVFXCf4OE
hqEClSXllDXQe5wNN8MDRMQIopqndu/7C5yuOf922WwRhGPS28HRNF57fZEFHwMW6N/ItTwdJtc9
aHY3X7GXFQ+Gb6HlMo+6dmYgT4tD1DCV58BYCtZVrFrHHG+xuKDwvqtNzPIVGtTAqeqsnB4+qcMG
dzE0roJ/8N1kAzwbw+DzbTj+3fQReSRBTt6FATHgtw7DSGZT2DHAtC4ZYYEXimaNwV7sk7CJ+wTQ
XFlDch3INAEnEguzqm2ujC7zDL8iDE6QXDbNQbStMH8Qsfr6Vgz0JHMPYwkbyy1cAMQQlja0D/6U
+o0RpYi3sipG502kA09RobL94DUYgB6rZf1h0QvguU5De8z0Q0Sf3IHG1JZGTiWsX0t7UjzjAjWP
HIGY8CYJCzW40HVxDX3sq6ufsNkrTn3LJ8RE2RTe8H80G1i88MuJUR4sWFLF2mZWhaVeh1UegXp9
02/0iTAJuz8ZLD0UHWRcBxEG3Fg+NlRmAYREj2e66ru9Ycb4lmXLUq9W33p/4+8ts5J8FAsa/dXK
j1rxLCxzkEPRQmXHhGFm8LCseh223CAH7oHd/WtriAwObjyFi4NOjlgKzJjBCKVxbj836JRCyieF
eakS3CL8+WmlWtlfDfoh4gkwBNu5lbtRqCuRilx66kOV1s5ns1d1wnBIQMUlwCQIfKyGW0xUdlho
WNYpOEFh0UTAa+3qO8tENhKmm6jaYMMwP0e4imsOg6zAWnJOLEe3x1/qXKsWJwe27Fjt5c3a9T4p
fd/UUhKZu3s+WrvJJyVbR3gWwS7jvmVkPkR0umWFgHKRan9UWGyGm6iNsa+Dkdf89lg4WtrdE0TP
OM4zx+dkHtLiBtFz5EuIZiWjGMOYb6V5IKP1VZcBVUViNq1ihiGOUDXwlILBJ7I/KqEDOJUQgzjT
EdziQBaBeXlWsNOy5pJU8MQJQsqgYkUWPMigXJrVPWPCO9I0KOq80ioITDF7Ee+NetxBMsQLmpHI
H1gTKoyMov1mOLkzujW9M1DnuqHYBn5p3UNsqPeAJ0fcsacSKxyaCmFZ+MUDC5xhXGegCKV3wIWB
bgKbdyjFQ73C+GFVYKbC32EkKhoLOMRNVqwrk5wl8w2rcC/wfrBx4m+wSYotERJ5BYI6ao5AKtoG
HazM0vl3prh10axGyG/JPC6bLsDSGDtqrFME/xwqc626EMKwZ/WoaVVwChn/x/2jDU5aFrxZ+Ijm
OI62BoiARyQF9i+AO8LjmKO/OMUIHtqrxZvIZN6gFuscs+xSw4h83Vqca+W4nup4RY2UBze9ckk6
L1cF0/Q0OuUYU/QM2ZFYd+BdIPmo52dsJ1VusCQAigyGBJMY0d5guJs2orfjLTKaEs89WOARBOpB
DC05cl2X9tccmfBCjgzfU2OGCsNAE8842XQ9+NjME4E51Jn4sdeR+RIMkB51n4ZlOyD2TuXqiUuZ
+FVDn+VAqhmAVR1CPSyKIPKX4N7/AhyptIqEmiFbiCEpUhgxuGMB5Ghg4BeMzaUxLsJtQRc0EUAK
f6CLurXpfxbRu0f2TF9/EVpIwhfaDvUL8yMTCwLIWEqVkc7EzISePUUklVLntu+CYtkVfIigWRiY
s0vjYANsEdXQUfsY7B32i+ijpuBqjduWJ5kNNkeuR5lqBH9lcIki2BLx/xzSmKe2p9UN+gayPtq0
PvhHkStNJjuT6ZzEfAeJdgwyTZvt53e6pYvTQGHA07xBNB2jXQLRjTDiR77bGhmDHUYaycF1/p+N
+26DzLjaoNcMaO0wFRhcb9XE+FxyByKgEmGNZH577Axzw4oSbyE13LLVFe0rAIbCRKszg50K3KOA
TRkZ96mXJBdi9QLO8/GpVMKXmBHIjJ4EsWvo3eXAEvY9+4XenA3sGJRSwyKJ1eRy/PgD0BuRB0Br
Fnz90OlgF5AFBbAMGUkcivgMCZxskyqAbUws7y3G/oEOEwsjWhVSTpGNZ1j5SeEJschzKSY7zlZc
DNPp8AjtagclYOqDhQONpuxfue89fdnAj+Hg0maiKs5p0IMykF9fXnuseTpgfjyeyPrOtWvKHjsp
D02/kiKQqi+hAksMtmu31f1TFR5Dfe/0f/2MnHpcJE73EtrGukuagxbj1Hb7H1QeQWG4EiWXMSsm
Yt+g+iAQy4Ycg8kDHf0cdxsJrBK4gykDU6gCg5CMmYbNp8fVlCcONT4xbZgYdCYpL0Jt1DVkwfMl
DW5Yr+CFxFzCrnCUVDzsfODnxXfE+FmQX1OOfNlzTTIieOCwJURy0949YZS2D289zx4bySoE0hqq
AWD0k7dVIjOMHWgzk3oXOh4R3gdVmcUpqQai1mgINe/DM2lwFNItLEA7Sg0fmss0Wnhpp+9dDeQz
veYW7gfYY0Q9zg5g8ojz/48UBqRuNbbs9rlyI07rQrSMB8iTWMwjSI+kAGH7KdtpJXbWlX2tMYF3
5oUnMkTC4VIaXruGpcdoKc1++Pj5DEcUKhL5yop9iKppqx0tc591p8J7S+cvhaxB/3MKbXKF7FXd
vXvesImoblPnN3W+yvEZVA7PxQ58Okl+rOO4ynxcmE4K5qgJ0wxOtwZ7NYsUE89EURsCr6JQulv1
hzi/JgyS1WFH9CCsRA4CNiy1P+nQp+u6wIcLj2HbeoYN0DMjKYMcfcCAT1VDrvq7RKrzX0JSKcNR
25n2zVNDOCtvlnNiPkb5gpyeiE/z16NWIh14NTTNe0uuSkQcz9Q02wAL9ByrK4uqhhD1V3mqu9zf
Vh6bjInMD+tr/1vRNjpufKiS9KdJtZcOzo8mHFyhdQ0wp4k5oAg5lY297fybvBZeHgS1Kc/XHg+8
xxptmUPw8Yr6l4eCN9WJkW5IJaleGRykWNl2cIuXAKrXwvvEFWJmMksQF4B5jXA/YlFrk6CGRF7k
+KfNALWUIbK9anfQDjGLFYQHmbgPmkDSAV2P3SwHM8XfgQK/utJ4u9J9Htkua+vTah9o5FhbJTS2
kEAYMX+Fy7spdJPH8kt6CG8iR4pQ0vhMd7JslVMmQDbqQbT2ofdt+8FT3SAb4kbwKbAUE15BxtzM
7dIDhBRwBxhoTDltKg3ZkTHzFwtZogUhNCg8PbzGppyAw4XeFKB2izaqygps0oWuQ/s8HicP8hHo
Jli9DueRiPKKwlABGYV7UVLGCrW3zrdJhBsTnuENvHh8h6DNQA8YnJtbrSaAI9eOVt4zv8972OY3
b0QcEbG3mqJvC4cnrAy5MzZ1kmhGEKyLoSdfWgxMXaAqdcp21AoKkC3yiLR2Vsx1VUk32tjleoCH
NgDKK2P+Muv1S8TUtEmrDV4l1K+vnoK4tWOc390lR0iyQlzwDzpHBo8eKo6MUBshxFMXdXCc9dZZ
+l59q7svCgyZ8zH8K7M/iUex1K0sfI1X8CRmD3YXOfd1fZeVI0pUWlZWsyCjFvnLc86QP73qXsJs
Qa2P0i9znuq3uE4p5DihxrdafzHta2Rn6Pg2UIa2nV2iIKdZyZjRpxh1wlpLCag7MLwHQqT7EZRY
TOAE2RZYHW0AtA0KJdBJYoNr/x0aRMYUFVRt1A8d2K4ACAZ0nsnC/0nRTwMsH6wuWwNXDGYGwwgp
QnOg4CgnLdbhA73TA1C2oIDCLVn2CRgnuVOu9Lq8SDcd/460afRtFzlRJXejeMKiBrbmwIoLCDrw
6wIEKNwX+AXLQkGzVSCLFVtqGO5dlW2RmIodAlUR95//j/GsC9akUKuwp6sG0mpnJaSGqAE/YTTD
oYmmw+P8lXGTIK2dSiPFYizwxvO5DLT+66C6Ub9tsf3BbgIrrhlT9yuPoG0+Be2VcARprgkzXuYg
udx+UR4kKe4ZwH0/7aN71e5FtMJI6jE/jHvwGfz0j+zH+5sfsLu1u3OfXqfX/jq/oWL8nn+jj+HF
f/ff3ff5bXjR/7mv5bf+CU5xWvb3R3cZ37j+9jcdv/pN7xCFC9Lxvv13461k+Aj6B45NcskXrQA8
epfd/Ft8Kz77T/cGf+qVkJt/w9/8kv+WXy02NSv/Pfg3vlEjvjFzihfyFhX481dqMX4TV9Jf2d/6
qj5hb7oddqBlJ2ef8k+363YWf05H85ugpGBRf1kPIhg27vcMrh3K/9znxlgpnsOE8KNKACKqG5cV
msRBWTtr+rp1tCV9ZNu+dKd0g9Xb73iEs3JyTsqXFN9YhtFR/fOfIFQuk3W2jlcIjJbYOO3s/SLa
ejcKr6d0Dy7yNG7Mg7ErTuWOVnwxbAiiuxA7dy6e9Bf7GZvOTbF1ttMTcYVnNGpHa+ds+n1yS86I
JM/RptmhfNnCblkSP3/MTsHBuRVP9Y5G6Ash5vKzWT3fnp863sG7vSAMBas8jqJls4rPGNSe0zO2
Pdtibx2ULfIb5KkLb+scMMXcdk/hUV1N+3qpL4rnegshblM99WvrAOlhNa2wHdirT3CWbtFztY8X
uCWTrAfxND9PK32VrIqNTrO7a5dKs7EYwswU3gnmDQh8gFx15lJp2tJSQhzmSW7UdzX8HkWfM66c
SoV25C8q2XnCo8tDQJaohS2AYWZr3X/17ZNhgssoyqKiJZ987qW7RGgDp2fmKKrKNdDITHquE027
fgL4ZE47IGqbo3zdeqxEigY8n13lt4Mt4UdAfyzGmVMez0M/+HSif4BUfM9ZiMtFp5I7ysHh7avp
F+iX0y1llw9R/4nKdIZsqHQMcp21GFBQEikZtsFkE2PzibfeX2XAbmLPXLhMqwozfx4rJ1wVQfpD
vGaVA0u2GeyFUaNyj75BIhYpNkOG0Lls+5xr9MSMe9FSLUROUPjtpXSGPVx5+AfAeEC+vodwGgb1
OJ9QOALLHFV2Cnza132rso8yaVN/pLnlZ9p4T6Dsgz2fdwzesfyBHaOzoUcoKYgqqiLKk3Wqf3j2
QN9vy+g/RhQxdgdfu1KpLGzoVRYe0qn+3JjXghiLGtkOGTkN51VIVmVjfgniwlmPK9hKgt6zm0ed
W+CVDgoA07FXgS/rDPkClc2IXqzdGsiqGMx1vcJAHV1Mh4GH/f8OZ6BU4LhlU2tcnHgtLLoQJ/Rm
8MrSOtjp0gWbK6Doz7/Wr2EQVpUe6ulNZJVAnRbmH9zNKgUWR+3eLdX4bvJQE93FNQqA4ILGfq91
98XMctI+b24PEYOkMMC6hWpAPKqvJh7jbZFfIlVHgpauAxTIhfOvYRpXJWfNeLSAZqrHtDJ88xtS
TUOY9tkfU2URLDTj+Mo+jpB2pdCmkNa8CEKsPP4lHVj0cGDAjJHi/3YnKezRAv4vzZFt/jmuC+jw
khOeZ28mgHoMuvr+DbAfVzGTqhaoNKe8LDExlnfZnBq1EpfwlxgkCU0IHaUBeGIBSOhCLKICI7RE
gRI7G9irQ2IP8daezFVZHFneb6P/oVEpCTQg7Y9v7T16KzDqnJDfrnkpgt2sYRyvkM3p/VE/qjCn
A5ysS2RckZnv4UhRaSrqN4eY4lrYEDyQ1fMwOEunVUDmMLjqzn063jrMH6U5zq45wYItlg9xcBDh
CeoIXceJNQFWzuMnPgUnZEWiV5nAIAmnHclVAGAHRzRhzp0Ly0cPpA5ovxAGhMzazd+4eS4jhYIO
Jh3lVMgrMSLPTawRGeWqfyZwRB4oJ1y6JC64b8alURRn5lZacRdFrOiGNfKap62DkKZxn2dGV0gk
WvtkauWmowuRw1fRDMTBRE4Dc+KES3KTkl0lIZCmxwmSL7ARzTp5IGIm1hZEUOL+PK5KF8B2ATEL
TSiq7gR0RxkNIgibjVdbB7dZKnTERnMTDZlLn4Bgb+2Y+IZcE/Pb77Y1yLL55nBQIpGxvsbcQKkQ
7wr13LbYiOXbGsce3LXErxlXrAH1CO2Eo21NDR5TeuVRUtmLStCTERdFLmCRMGXsdjl6bEtaY4wc
XRMMN/jzeurejrxtZFMpHrP22kKUU7KJH7QSbjd3xoU37Tf3GVVUFlRLl/3BNCk73eyA2onl6qOZ
whv0CFsbiJogPElyITWA/aICa5kYuQ7tgdWa1btA2TSs9ODepR+CupkpwEtJEB6kkxm6HLkPJRdK
9hKZ+8K/YMbHLYUUJUvPZplTw7NHx5JhQD0tkxjckzCzWuvKbp7OpROilCW9CMNw3VTe0CDj06Ts
J+gUevYc0ioqUN/oUMJe3xOS+hSMuHMXa65Gitt7WyL27K5JllzrgImBozHUJDG1M9lg9yV1WQ51
b8K1Yjen40fud4vKm6nA0+Q6uvkXTAHAUMSRqvovr+sLfTXWmGiDKhNKB/G3QEN4uwe4PokxQqiU
d/gz5dzhdwuRkYEWdNncqcl5S1kHqLIfWv83psrG5/mCRAM/7dBQiOj61cHzQwUc6vGHnZuaUa3L
E+ZhwWP/OiNZD+9aXMLE15ZzjDCUbG47QzAEqabVkkNvstel40qkLyPFZEN+zmA/53CQBjcnSpYL
GDZXL7/LFiyCwkIf121MPYYHUQIeRDc6I7iyUSt29JLWUB575NY94zIMapqxWhpj/sWlZOTWvKMK
Soc3eQ74rpscOH8HGZmmhAO27XOvMYzSpE4pv5m4bcvQvoWwkssp/XJp7cTut1OBaCAjsr1k4EiQ
uwIL1y0GrloHUc7da0ZNtBb0IJAui7/pTzkO2GvaoxgHyoGcZGyKdYYFbE069xLj52n8pcVEebqV
Zz2zGNZC0AlnbZsFZQKZjcezQlOUVgwGIDqG4ilewNlLHezvmq2epOteAH3aMAanKqDA/OCtmIAm
0rIPDpFXjPlLniWxySsghuM9o6zq5Ldv8MmBnZPkJi6g6WsRwSyOgf5zOb5sRtQmP6EainPspDs3
BzZj5x6yUs65GQ4rZEB+ZoWSizMUO+jN6H4KqAhBGm8HkkCrNRuDusEZG5ODU609xKIsgfE7tJRV
8ZrNz/Le8EUysM3PlB8ehJlRN6KyVJSjsDt1VX/iQZRPmwtDkgeyRS2opT/jfPWgwZSozjKbbYUL
UGVPfvII2OJjwg5TC7zrbR6YW02Y0fnFYuishR7A5I3uk6FsbMAsDrYIN7/I/pVTnKNdLppEHpQK
+rf2kkhBEjVrA6yfBjFUlbXx/H/9lGYHm8nyiPjK4H6LBmuki+vZYbUr7T7BZSp6Er5Lk5qODH21
AKwmPMS3pB721nQx52YVbENePab/+mSlNtfIc9dNQ5GElkgM191VDx1HIYgaM9fs4NEJ5DURxy1M
Msffyc3kxHOwDhPdmEM0CnHJTXScYwQsBhbmBRwKHAuZ0rXkI8bbzK//SBY0I8ynLIaX2NZXtrWq
5/YpxQ1Bem5KKlV9tWLS9aa3zEZMHBn0wemewfqmad1TRm830eqp9j40kLRP7KVG78PaAyWMJtn0
Q7Vby2pRk25dl+WWrs07lsS5xNSIgWQ1I9UVxioDkQ4GLtfFuXsjkYk8bHKxZl4oXxMWsoPENfLg
T975yXVOpy5WI/dxFvjvEDEwUzsuW6ugpeD6FA9n9ADE4a5MPLUYDyFfXBWUi0h5gH1961/g7jQj
OtY0BcOAsh9MVKMpAO6WdQR9EA1WD/UNqSS5xhVTET94AFoBRZs6Rph+vvE4jppxWspzyyxyJ0/S
DG0qg0UbwK7McRsMjPg1VfoXx/afxL8uDx4AAW+VDrsM3wQgOW6XZj8V0/9mOuuYzUqDPu2nlwxu
Lg904EHvL6DB3UNAfTxaGHCuZhVYkNJItp+la7F0sS4Z3qRSiZGoAE7JKlAIvHnjtHbIsEJvoTBV
8+t9wViFEXXFeS+5o+Ybe87ziGGA5txL5shkOG1CZhhzirsps/bcGBk9suuBLmj1FZwkARrt5luJ
GZqMcBT9yUdG0QVkplX1JQuEvqdca4ugGXDlj9TMVgrIFuYUKCPJYAT457hA0vnAfk4OdcUgFH3f
E3CaESpoMopzrVfH35LMtiEcZU6TTd0VR6duL8jWnG26n3RyIfULknlPP0PzigKYW+l4gQ3r8a7o
+9hXpTmEdgzDbo3vJh5btd+eOoxu05DPMVDC0VI5cXdsOmTHN7Lx7hmpn033o08XEvmK/MUbcRJi
m+OTEG20y+adPu/F8u//WFyAIQyeK3pLWHADegAUb6bkf3TRgt9YUBZCK2AmEVV3W1xmAFbHbj05
dLkGOKkUeelNLfmg2OIDJVaw3icF098hv9V4MZbufAmGj8F799PmBBsqDegug4uZbkk/IXQcST5w
QoYq2ANHfCA1iXuOPRgjEnWFBEpIEHReORx6CwywAomymQFgJCcOa1KBaUBi/hJijJxuwENMVkIa
C/QnRsTvME8tAwqhCzDqs0lRYwn/T8WAL+Gm7wa0OaE4qBnWwpGDDMevvlN0V3mubkbjz2O60vut
vDnpa21oNkaFgt9zdzy5lfbgT36xDtnexQ+Ye8RJTnYyeSgOwxV4yphfiaabD98ZDo4WKAH5QbGa
Yv2D+IX+bUYiq32OMPEJO4mJx5YwwqAFn6mij+JIj4n994/tYNzjPEWYIY2hgkEZcBcXB06Fz9oA
zS+bU44pLVdCVR/0r0wpM+9dMaJthwhFg33k3QWYlrYl4aCv5lUfWQQjcUyiAPC8cRsF0xUNwR6N
QhN+dliV2TW6GILHUL4l84+8dIbmYuIUAhBUw3urg+FpgnUOmuoEEyFd1rHS3ur46OXGSzYp29b7
y4gcSGCfG1T8WG86cX50x7Wh9RufgdJQa3tfj5jBQuHFlJzBI0iowu6ZbQbszMYnre4W6Ztu7Liw
sEYA0VsEuw0sIHvo4VIGaz1QnoysudPQhPFdfGD9uETHYFCxqyVUppe6flMpXr1oPhee+hNNCax2
WGXwUYlAP1aK98KyQQj7Kedo0JOjFZ+d4coeWCpPMeVaVsPM/Mpb4J6zhtgKK/VlTAS41nx0U3Fi
PZbU9dBmLMtnzkeuPbbptPTm/F3byPMwzjd6Y2eCwQ1/w/ivarAExRYlj4/GRRZ3XX+oJdnQrb50
vfcU8niR/MkCacpg3cKeLEeIg/mj096wgNg0M/f6YLv+qf6HkCwxrwb75zQy8MMOVAsfMTNqs59g
rONKmT9K21sFnrLwiJbEP/85QccKTpRY3rZt+q1NcELF5jNDB0sYMGgigvSVTa63+8bsj46anxGN
yM9WO8yePGJ7e443E28IRATxo2BeUZp/bh+hNgY8gDqIb5bl66jzKnh73aZgaBXa4bH1fob/T4aV
+D9mhbnVNG6yQMlQIqDwpuK2zbA9iT2INgc8HcrgIOdP7AX7xiKerGmOTvknVndqUmHdL5BtAEPF
IaHieR5cVhPgosdMqvUhibjE20RLF8ZRcWOslV7+r9qZNcIRRXIkcNDSrYG08QhXa2/TTpeMKYeZ
PLkJTCwVgTdqQAUfBRScqg4Xl1IoRdhtox/tWP6u7aFFgvofnnvrs/egv/Q6Ap4QaUKxpqByfZ8N
7dxBIFcHlTkpLWAzbrSMjc+dtyYm0s68N4rzwDEyAdB1kXHVI7ZmvaHXoLmMZ/h13dozaK+bEJNF
xABwghR963SInbEowH3KrpB/dcMyHwlboNa0Khz0Eh0dsbaIXYBOwOYiZb+PlzX5XzL/pLB1pQ4s
SPKhE9DfLFgVmASn6luaJofIuNkD7HkVTulv1rhEu1fr0LSeverFiilTUnVFtJLbv06OvvFof5Iw
/Ui7DuOfe0VDonCayFtKYJcXOir/97ZGvx7q2XbwkB/gtafZn61e4To8IldDZ7RKzPAYsZOqIfYq
s3kx/V8xgMqSZp1A1/AyYBf80BJjNc7tYrKVPQ7lPcK+IfwZ+dIyA2/I0s0hyMPKTKmJYJAx7g41
4sRC8mk+Av3H4bLWFodZj/fU2NFC49tYU9Ia0xKjCwLJDQ46B8axdLI2XEEwigwRXYBubCDnDzMW
xheq4641/RU3gXj+jsI3mJ4Q94rN1FX7AAl0hs5pLmn0jHkXvvcVSfF2spvyy9Qx+Z9scFHvlGBj
2GN/NferLKPU9oOPqQxhrcfnIX/zOdUguK3G/D53mNHVbLxJATggep36Jozn1GtImCw3jL9tqH6d
Oa5qXzsaLsnRfbKeh/atyeGONDEz4D9cPQqT+XcDcMAyyXVrOePkpMf2eWhlJsinQ+XcvzbBv9m3
1lEKSabFbpQllpkfbKxZpS3ob/pHPCrLpNxYwXiOR1xCzPw69j8zCeuM8EomTUSyiGm6WBnQZqUl
bDIdh78JzacV7VTomJNxy/HRLruF7f0a07dABrg/yLuoQn2JIec/s7yG1C2AGTW2n2oDg8s7wzOc
Gw3fgi/Mk8SGY4IBatPOjTXc0RDsGd5KwzoyaFbnGbuCHsq3su0iVKeMN9h+a0hk1oGqOzKcPf6D
RjddPkPnwwEAyaIfmDC5GHENOja3jOiob/0kWM1+8QbEhwULPM41GYcKEG+XqEea275qjlLQhpwh
nhFszOe05niFzCTtm7z7TGoUvUMJod0wESIHJEevfuCzlb1xVriJzKQMdu7eaNbYz9tv1OR7BxqX
hsVrUlEl2u1Sc/ONYCBeZF7y3l6Lr6TgqBHzK1fsjnAnh48onEWPEtmh/s2ZPgYD/l9baR1pjFdR
kp9y2qiq7ZlYMwuv/D3mCyOBHNZzxPiVMIgGsKGZMW3zx1VrOI+g2fggqy2AThGvpvzJqhlEQuij
7PrfogREk1u2pqoAbyLLlStdPGR7nWFo0eE7gFiOceCWAuovA5ohuZ8T84kCsC7g9upY8Kr7vLoD
kJncRytMVkl+GW9NjNEdNDyVQrxhwDDV7pOOs3+cvibkHUONJQEvDNOf2s2JJwERNZonECBsxLSc
P7Mdu9KEN2vLr6kgDw5MRksKg/AyY+Qz6KL4oD2Izh4NLMkBGYCQx0wck8RsOlYTFtzUtSMpAkws
axUogQawkIMfPkfmFF8Jvsk0ugLXuqETMX7V0qXGqjTXFoaWPZoRJ4m5vF9SNf843R5ktnJ2WQyg
3WKD1LT/8XReTY2kSxr+RRVR3twiLxBIgESjmwqalsp7X79+n9Sc2Js9OzPdCFV9JvN1uVEArQ2l
Wepo/rQAAQyPpvFIhgn7rcWYH6BZwUward3h6a30V7/84xEJiPDZhia1wUMs4hBDvGoFpgxmky6k
M5M6UKdLTDG+8CtG0Pp5j6QPQAS8hB8KfGqAE2mIU9WDBWSRupLdvsBsznjYd6+FSY72Iqn2Vqo9
biViuIKrA3WmfYMQwRPb7WIkI/RlgU2fBIBcE66sk6qv2BdqQGalPCsxP8i2o48IlWTl6e96h4+Y
Kh6YGYvxu/T1kCirRh3JrFOBwrB8+ND+g7N1nRzf6SrrSM9I2IykngCVIoCoV4VTfZGJCXsUrsSp
nHjZxpqHdaUDzUNlpC7DWHgCQA4VtKgTHWT6hSQYdAGoHxtUinepzskNUhB4lAXoJKdJZr8hJ2vr
m+EPL01qbZCkr6UWthCppdxHCJe4vxaNSVvvNv+6LF6ntbuZSTLoB3cj76PkSDNzDXgNGygVhw/b
EVXaKn7p3epSea+uf/QhhiZkBoS7QcvsCqJnSn/e2AF6KveSWwVCVIDaOV9lwa+ORQZRiEvVQ2Mq
IeVdoOEzOpDhFzmk+vbb3poIiSPKtwWe5CODlQuZXbY/pBzSoGCYWoebgaFNpaIte/KuvIRw6/4+
oHigEm+j5mR6/jIywj2ebVVhaJbuowJ9SxV0amCpmq4/BxHTQ0hW0fRnvaY8IQRpDkAw0TUw9zGt
IHXCbc5rGt0TwLxnS6QuCgV2foMjk+oo6zbS65sgTva568jze3TAZC2sMoNg6OJVFpgo2SrkJgrY
vTAQ9SGuMFU6IwOyCGyggplrFe/bQZ++ydOuIpd77257VApofHVme1nGcsBl7VPCNIg16EB8ZtNo
hzpEGVSIjowfigEy69tFM898JTL25mQrq0NoM7gpLaCKzYplmtxAcsQlEPmourWrLHLEmY1xzrRv
pDmPHi/eC8j0KBVBqQaduIMiXg+xsYvm4qs0twkhiRq9ALM5MuSQ5wYgi8afNpCqtx1//D+C5tn0
p49tXEcfqWmsfXc6Wip1nMoagPSA8CnnK55dlJIbvkLXG/i5uQQ1nbAXbZHjcvqIfPMaEMinQxmn
DLDD32nxTvuDx0wNHU+Xhvk50e9gVPVwF9AZKTGCKDV0sTBDUYEWo+2hUZq+PUKPB/h8Px8YGOgt
I2SQGTN3po+6PYEVAB9vmLNCxRUgx2r9j2wIVyOWaKUffyoQ1HII1xIVKeSsQCttQU1rlBwVJD/x
nkkj2UmdZ5AfdbTJzSyG4i0AwXQ78GXEUjm3t0MRwewLSCU+spHU/4icH8pPLJ7oNsBgE9KMjQhx
ramAdDE/4ctv8ZW2B+E4S4BCpC6g6BIXCS7tVsqKO0LWGo/TDhkfgE4tY3qtsRvt7imYCfVHrK9f
0yldzX7wURrhS1Pimy3uLt/fj9WXqp0XypQdxwzmAHWkXh51F/J3bxjet1Rxk+6+Iaw/9DhKOdo3
crSPXB0W5W0X38i6Zcj11cafXvf5WuoXIPRFhzPVJs5Vq7c6KugByM4dqs3o3EpAGtZ5GxNxXdpb
JM6RswqCjjzcK9FQnENcpwE4k60vYE3Wkf/TReZTFMdHQfm97F5250qjlS6ZFm99u2igGDEWVVtS
WZE0Er1cEeiJ27SxXlq0A86+QmtPNBPq63mJWm/b0kyEbQa9+NnEv5R4c+6uGxAXjVgfC+EJAO9Y
YnKVoryRAkDUPhbJQx2DTYqqOHRYg6jQsFuSi1G406niQHI4LV2gPy5hm8XnJ6wf7kWnr0RryjU6
ldnRin+B8hz3EsAAooBVVgh8/vEp+dA868GZW1ASUB0yoE85OqWOo0m/VwQrDMqV9HreTOjlO9wq
oPkzQfvMV3QGxE0ZaZVwaC6fWjEhKrRwhFHL+0n3Zbvm0eUsBHKjYeInjLTRxN5PLqmgu1a7C8rF
TpCpAvJqmH1gvLp4d/tm2lZoceCeyjnkjCHKjHwE290GWbkbXX9jY1DBLeLkB8HOaekrOtqUsnEe
n3vnpg2whwWTAfn2olUIqe2Gni9219loQwzNMD8JNulX84puV2ou+TOtBD8ykYHfhn4dKZb7/2Rk
M515DNQ7UxAcGEt/pKyVClfqCE5EXlY8n202Ut0+T5HzHbASoG2lcey5b6Sa7wFgqqCjevkjhEJa
zE8gWqT8PFwXwz6tby6ibU//NEnvbIC2o+TMLWTqDcBSsqTGk+RNw7qEDJcZ0I+5Jy9UDzF3j+5z
M8OfSXHPVQEN6qXm1iGxTP1U4LB6DN9S8NZ/R6oNKjgr28Bz4sOE06GoHEbsX1AgM+OCE365Bsg9
8fNtWilbX+2AS5AH938hy6Xsa2ElHj37JSipUKiRpVSXv0v/ouktNkx3IxRQxyJnboMU8wZsjYdE
5vbSl0epFqSvIgCD9u+Ro+nrL4xe+w2oXzSdhAU0WEPc8J+YH8RRM3bRmtqfdgQQXk4y9PpDRMUL
7tNz8TwiqI2DQfGv9HtsBwAApFNUZ8M9gfEwzgWpTmIdXf9dTrXOavBf1EsRg8oSokbhGC1vqj0Q
vf4yQ5Qh8BlhUjn1PCR2WkR6mjQyQuuRa9d2WM54G3xhIRXihAC9+tQa4EsUb1TdkWnvDIq+KdF5
QhjR2biQEqTJAcsi2wQcLrRTwi1BB0AhGX8YomMFp/nWGAQC3Y/zZh6Q6CubOGcoLJ1ScFa4VKWO
1/lK0NMtTprh3LvxEkGMyBjIEZbXweHCr9LQ3WQUeClDbtmf9lC++/nrCEw7oe3nAcpDs8t7TixP
TvfhMekLKQA5e1fUrHzESHxRoBb7lC87NN5WQ7+aTNFaRlEFd9U5Z8bzkP4KOVyotUiC5vEmy1Ep
KJlNpIeYBQlW5aUhS4Q0PmcweQmLnHl8TMSQ3upgYRqLBh4Mr4GrKYeb8PsB1x0DH7KTRgAJN2BB
DdtWMkN5U8UkLSoh19S7y37ThktDSCzjxwbEV55yLmfgczJdViNIBuOfaO8SxBuVXBgvUlIBvmXJ
LW731A8spBkybjx4fvoT+HSP3C98vRSdKacjSbJcWlNM8VXAwTIGHD91mZGBI+PitWcuQIcJbcVI
5wfNbWGbmqud0yEOCDDGNWREcsIkkPVTx0KJfqYcR0BzbSKXPH5AXAAaIZPN8NXmQpmi5OldAUxy
6S74HfluNgIJoISfEmyw5OWTCcilxDBw9STrWBAbZDQhXIox3JriXTa5ZHz3LaYveGeZKoU/W440
hdLTcq2jTmg1AwMlyVt2k+4vJQUxxyhqqMmeQxcMnlXBbhviYFnAfHufgXrlCgoOTTA+eTwbrUM1
o0MeeRuyYSs0+RxGrRAd5ZJpHSZWJKooioYpiIkrzi+Wcuw8JHEO5+2bcObgpEsF4nDmxfjBc0IR
nLs3JzGf4qMw6Ji5ZuDsgKkUxNgFFw+jltJfmJUK8cXwRcy2UjjhJlHafhXQwDOmh4ah0ZmgC2Bk
+gQubpphA5/BPWjEBHzxvHGZkCQWgMjDX/EQ+U+lEHjumzf9kr5d3dPwXWxBkNXCUFU5wSZfARLe
KZjWoolyEfPozkVaDI2Rz5Zq7kaD/U77Lfnr5J+6TrKwM3XlBcnLqO9IEUJrFZD8OPcINClV0EXH
WGC7MF53aJbdeWCa/YlzW14nBKRGryVaoBDnv+P8IfmOvpNbNiB8tJydd4vBgIOzIFE+fpXnMhn6
a5mopM2ciBTm/0oYazv4TMfRVpi9XUIB1NE+th6IGxzuaKHo5OLSOZorFnp3bT3theOFl8gOy618
25STiKJ4g22bLxxpnzF6o77lT6ke3S7fSGPLg6bTwSeReoS9l2LGtpnBaMRL1YKtqVuOESKfoOzB
MaKbRrTpFENNUd0wfbVEdnsPm1epMZtglzdf2K+6DJ2neZJSnx8ZlKJoJpnimiM2cPa+8cJ6FxfD
0HMHMt0d8xXuAkdOnexuRDiZUYV7d89MF87Iq+bDuUDTiRKkatZGc+4C89C1uAs2LKCauT0KiVj2
zJLJf4iOkG9ncp2qzlFOlBBVLMouk90JS1oqBkJ9vHqkIKFct0hKCDnhSKY2cmejTKJhEIEIjwRj
TlRz0fLLlVxHIy0++HYyZuiUNqWytBlvB7iLFm3vqfG7bPf+3ljRpsyAqRkXggIcmRRKf58ycDb7
V5XhsLo1yr+1kKtyRjMECpnMO4oyP18N3CoBnD/ifC6ziAGUWHlrPI4VgKFcP0h/0IX00GuUK1J1
8Sk0lSpCrZ7Lmn/iwGXgHoLEC3ow6oSRLEtR4/FaIPko4fgk9JBS5wRBy2wP4nS5E4SI9avuRVoz
muUMyYQIOAR7Gc3djnSeQodh2D8EtQIv2sTEQJSaY7I1iR2oDvxekq7MF3TDZt+h+OEB9+ZGoEAe
rpxms7Wf0Anwznp0BKlJlQFyIrcNdbPb70I42jyZ1zxFc8eUju0MqS8gYQcJFkb1pzQHzZQuS4PN
AQQB5oE2ZX5VYPNET0CL29qnTok498yloDdYVklLk/mkKdqqhqM35M1SBM8Wx7h+lfq4zbQFzak9
ZtSB4LLtYvaNdMGOIPSAeb5csQZAH3GRDsMsC2bWBsDjaBdqguoDU180w93W9I1ASMgSRpyKjm+u
UiT5suJFlwm3P5BXMYeIPtVri8V72iBk0fFniirGxICSsVvwznBZJdC+NEgc4xoucYHw+H8dZOMv
0MCpuAzYyz0m8nLeMJltSO8DCGQH3NFsfSa4E4aekQJIbSL7O0dFk+sXdIMq2GVz8ulE5OTgXI0r
+m1BdSryNZjSzW1qde6hpyirspQQ3BUKH1GD6WQHz8ZCLH2KBLVj9kBV7HKLBPl5RvLRxr88ew5P
KeQAEbsEUlDHHPIuBwp+IYHIAA/iAUUKQBliFeeaQurGctbw6Unn0m399BlsDYQMoLJw9yaT1YX6
lVcgRKhhfkCF5hYOYxk3wSHHXHgpTBYe9YGYyUCMi6MRrhVm7cqRnYKXg82SgDtzKCg8IY1qAvBC
UCy5XP30i9chn+uwrzu0pghHRA3WtKeyPqclGiM0qzFWVvmbnfKdFZJCei2I4UVAxo+qCSkQ4bPo
URQGW+DBJYPOReOSqOqythFUAFqEe/Iim4AvM2Crx1/JLeJY1dKBARw1793MeeJOsYaApf9iAjBg
vNQHeveCyXQZueorIXtasEuSnRKI546xLMSZcShm5trk+Q52sWi88lmMtcS+bXBOgw38Rwlo+YAd
9xYoW42gTZlEE7N7I2n/4IpSdFVdku3ppE1k2Twt3cObKWc6iBH3sGt8TGTIdO5fTfni6qQBtqnh
DBIbinFdqeMX0Q4ZSJgWbSeFI/7fwIkVsvJZcXx7aeGJEKcSl47Z9M4N9aiShQfQNiFMkkuHAIZY
OpYDvNyYM//FRmr6l2lPC7DmhyArEfWCeRPwPWOrUVUPE6EuJAEgxlC0KuNEQ6kDzYh5LSjXLDFE
yyJUsRxrw5pDnCDLuBwOUpDyTz2CCaXfYXhGAY0Qx8xJvs8w2y2oLXOCeXPoXAohkimIN5Vd77bh
roMh0iEHmGqY3ROKPkyeGe02QKrIn7gg3tFM54Lb02VhFdXVbKvFsGu5GAlgnvaOcpvd5LGhGuD5
lEpqIkieRQLXCw3wZCnvLRDtQFYt9gc8XxH5NSiBFHz9PSYGUdazbi1umCF/zUdmwWTvNid2SnnO
5zzCQJIb0+WXIqk36L985pt8VeTbzTH5FPjT4gv9akesC1z8io8OmkNB2VQoS4tHLBpOOevgXZCm
y6OVzx5mMEkkSDOE13AoiJiCV9kRYYI/NJW4MJw6XNcleJMI4FD2P1HqsBNN2jIB7qlG3GMVU06T
i2Rjnsg/bM+TwezcbQjGEudQYjlQW4g9fjVAeK4kqkb6Ie5RM1qJLDyWwTpIFN3uN2XjU+WIoAoN
Fd0dnQDXHe2zAP0gAjRZACACLznxZ5klG6X2d3Lh++6WXkcbxhf/2E505kH94+jNrqDRyr3PJLZW
CmlBc+cwgM55KoFx6Uupr6RmyfqeaEMVmt7cQvmE/IG2jo5RjsyAMNxOlurAnyTN2d3WXvJ3hnQG
CaBkn0eHMW8TbCrCXS7Ytc8s0D6BePAIQSnUnqaJpgfvoo4e3rcyOuhm3XpsB/M8Df0+wIbZK0y6
YdbOcmYbl9AQyKfapts1Rv0q9FgHNg+Fq5+lyVcHDkjRwHFQJC518PCniCsm0qkv6MLHgTS5OYf+
DrZ1Yq/dNb60Q2dnd+JSbrJy5GoK1OEQ27RflWtwP6b5Yoz7v6oabr3E2RiATaxK8sMobXK6YzjU
TBpH2wceCFVps2oFc7L+wxnAWJMlOISeEZI3HywQ2IAXJWo9tZjJfosJm34VdaEHKCYoiIEmOiXk
yVRgNtzmWQA72T9UkJvS+Z6HdBuEv1WJIqCapW+QthgbDnFOOBp5tRzUNmtainO1NE1EbDDB6T4J
rt1IWjfm8gg8Ca37mzW0P0OQAGmOzAs7c0fRqnIHUNqjD1W68Tujz85bCkqOWLk8Ry5or3UZbwIa
BQyFrJ51zGJkGh2A95jetaJ97dEDskaRvPzhoOGidzjCYnQ4FYujozgaPG0tj8IVo21kLo1+VVCB
mJOLIQ0qoQvadRvap6DCrZCYMld5bVn9p8lwLivvjgSO7KiJBUJqrBb0EplunDLJ9GijnW9N6gJO
eWkseRdScIAOmmn0RfVdI0vkUzwvXkZa/y+2gmXn2gQjxE+ty4AyVBKEd/g+A6rp97nw0ncRKWe9
+YJT9plNh9FjsrrXdoAT4acMivMstbZAsbbh73Mb40vLapi4ZrvXJAfghBWC3AC3g/z6TbR34HYo
arDocNu2hyIhvgNxv8Zz7c/iJRjwSOQpUcB1+qcjWorQarTADC0a3VWYT0fP/3a5PezpWxCh3usA
WQ1CMpnF14VA6igriXdvmKHzSYUfux/atNWemY6j9ZvCN3ZBpxDBpv4dq3iVwZA5NH3DQPg6/3na
k9qdFfFL7rCb+oPJRCaPZcSItQLbdXZ6QBQY6rDlgGmoTDsAxTPNfUI15LhoZwJIx3ojZEPGksk6
vovqI1X7SYKT6OWgZkinrd8I/9fqq8HJQNvKeFyCOlwNUy8Bakn81A3UlmKWKX787I5YnYuBf5TC
xKBUyKDIQiiosX4OOi6/pKCNQSAYd9/CnPlKFaMr/NFUxnOZ94LBGtWwTgJ8fe1/PUVBIUPdrDJ0
jIuxK+A6wmfBGh+HH3faqC2oYgQloLkW5BKMSro9+k90eN2cYrCtKJYYeBb7jNMMGJbD5EwAEMF9
idwm7QRHezQGT4VzlMNTuCa9ZNoOL830m81APSFok63EW7sYnny4t1TE7vUnTUZdQYAzvd6GxSAt
t1It9NjEluFNplgxEUY1oIeNjuPt8DgDjNNI+IxDnwCEpkBeI+YFc245QHhTpXONeATgR2EHVwPz
rZIK5gr4Y8Y7f1obdsK80qMZtq8WtAbwRhz/JFP2HKWohl1S65pD6KD1oqWO4S2BxriRkWhwBYGj
VDjqiuFkWr+DOJWrM51NT/KBi8cgLsM9G4CauYFXBz4SYK1J34UMkK6bSwtdumW56JU2sluS1CWR
m7gUGf3DYDJw8mLtOfnJIvQEGbLabFpwYg+XuZGLZP6nE80SF32BqBg7R39xsOigsZCGp6XCoHTK
wW+4KKch4J9w+WfvtEpqDICt90hBGZscn7BuvPcAHQXHZFn0f+V/2fPS0wr8ZOI+kGIh4e5suAPZ
rBBmdXjuJMiBXBmupGy03oUU6ZJkK1wVZ68dp8u2NIju4DkE5oVa6eJp/qp19jwyjk91Qs4JJzib
+0lnVi8IxHQTSlJ645ERBiMJv67VLXTtp4i+ReQcNriUoJRTHN3aUS+xtIGp8C6iCtgFgy1+f7pP
KSTZtGHrrVkLLFwl/KXGD+N3KXcLJiY1Htld6r/exJCfka/IEEomceTLgHPzgT94S1q6AJmINAfi
q+Z24XcmTgyanYBpmlETSMflkJKVabnJajKTtYD4DhUjhYewgr1UUyBPhjW9SV/GC6EDWQTaUTrf
pmiXLlGIg3spkLUDQywhIRaicQgpgoAbBiY7yN/XYuaCc66UxZfGUPgeCmqmtBpTjxvVeOpVuPRm
WOp4Avk6DSCZdS2rva/i7AfOXhh+cDEBcDsSSG0lPyuuDnNMOBTOO35NTQOgKtQd5U9fkcal7pre
IVhLRw1F5isj0clEf5czEK2zDa4hRehErWan3aaZw40ucjLnIjigkaq4CICCWb8RLY+KSkM63eAy
8TphfjpQsrE6IMem6wxymaPsrye+d4T0sYGI67F2Uu8K9gz6Z81nhW0QI3Lg6nXOzJj0+m8BHaSm
aKNXi2hjoeJd/coI2EU+gZjwqGRpqY27FkR2aN46gv5pEGGShGUlNQPil5PfxZ4EctKDMRTEVfnc
PyMpeX43nYw2ehH0UwBg6tu4LaSnFVE2k4lFaUfljo6KyxYNf4mLUGoFtmGmzC8iyfGbaw6HIoFL
9JgZtTNHU0DvjuhIm+W+i74Rf9OjPhh2SpV03ACOSw2jDf2bQUqQR62gMu0V7FTn2QbNPeXf1IMO
F/Zbh9Vatj+Nuc4LpIyWdjLWcuSKDBBFSDfhi6VBsJE5RpR58m3kKtGTbpvQUytIGfTA2xnjP5uL
C+sv8DnlW2Yz6KT8l8S9FNCCsMnv1CJDFdi9J35adfbM6nxjKBRFgZ9sjQKEICLYPHmZ6ubP5NCd
9+SwlO74PKgn4PyJYHOed5uNfwp2lDkMq8J6jVjEFsc9YGKqbHrK3dIC14U/B7wUi2iH0+MunSK7
UcwTjnmircNwEo3M6WN18x15Fq8zQlbAky59a3PyywFQPbgKAcSMs4g+xmbiBiJdgXIkHu/C01Ey
+sPJCV7lyQ4IxHk9MWs7V84i748BHgF10BlJnyMLnAwiXztZ6NIscPWQKz/gyn/kVqn9kugSwTlk
TXkUo/5r2w9YGghAZwRipYcoXmrjQ8hNnrCGXZf1IUAgFSSznje28c/GWVyyCOUMYXyOAFitQ8FH
Po/UR2SHCAPeM42ZQ429A0UFHmgOzJAMrg5uzdza0RCw09LhhtAZoBd/f0+yPz5b+txBIwvfiXYP
roEL05raVz1IF2Uanbi3Gs5XdGwcpmpSoJfW30oO/ZEF6yTek9SPXNOywuopes3x60vHA20gIBnb
KuK/pJSDeXDF3rRgMUlzZki9rzI7DJySXzGhcpLdwBcQMjdIdebvOp+U5hUeC981nkSLNuOr0ewR
MYJ7TKguK1eBdnvVsdkU1OYBAJOIeBwimEFSbg9nMu1O7dHZ8I57/8zR2RAfhgmjVVGvGuR8mvFX
3hsYCekTwRco0HzWU04hyCI8ixPUiPLdjFRsJTyBH9MSh7c8ZIQW1ER0E4hBPEbygd2PW6G6gW+n
VMbvQ9tb8/R0w8c2hAWEyr+O/wr0RNctOAFJImFfH0byoomM5Z2IPESgXeMmjWvZXwrzHk/8Sb1f
04mXgbUKaT8y9jSEQu9hd7WKd4s1l5g/vuTgn9rw0G7TbF7LXZsfxukqXmlSqa8xFQbDw0o0gXNE
JAX3MRZyoyt+BEFkR0jzjWzbBpUjZ085C7QcDYwRwwHi1WuHXeB7I5Ds7Gznen5nSWFuBB+e7V3P
9yMiRZaXqjpLeh2rRwmUnAYQkjTxmR7o88MvgooaSCwyb9iwqNGWlrhohVaiFaYeIZ6tB77+j5om
QtVkmk73KmCM3B4uoksB1gpFO6JkEV0Ttbfwj6BJg+E/CXUNi21Vd4dosZJSOn0e6gtzIkAnAxB4
SRUCJIj/5jAlIC1imqU5V5HMIf9g9AOJ1SswlZosXz7Bt8/KfNUjGkPuHqGICvChGhmmWOsbNzpw
vnL9hhHYuCY5dXupdxAcRFw6cHEFHaOuYwIfn2LOpJjLTJjEFkJDugOLf8fazLGJwf84drYBVbC4
YXmYjx8vOFNpbNxwE/8XHkODB031nIINVCRNdAR6USa5vr5ku9MdEB2ap125qLQDfo4mSl6Mon72
J+LIh0OC9VbJdo6+S8Xg0GwnShz3JudIBlLMRNyljx9IaEoPZ0+FPoh1EZKuTy3EvE6G9ChLUT8a
OKuUJtsJ/piVoPXkjGZADh4FK3hjzZHHquGCF+Ctzdyt3CT4Dh78It+UqlkcCYzNZhIEryxmIpLi
b8jVESqMb6KPwQfl7kCVY4/z3uEPCXrpgcyE/8GvFRcwHq4pr/f0QmmlrptOv6oGTAsnwTSS+QTI
IgWarmqvSieJBaUOvULz2BNdrRM4WATP3LIrwbqpizj+RX/TDnenPZZJsikIduKiEaJE1oPLb8vI
t9IP5KAZyQqIrhHhGK3fohCOgBwRJQJ2xPu2rzbsLWpOCmYVOWNv4JeNdoxF2gljbk/6mraGYGgx
JcOCAKMJHsqvJrCZSJenesskAWRun4wcwEmBf61DNNpAOD4uPFzdGZksgKsAjTrbvnkTxA8YbEIm
IMZOCDjphUSXHTMQhIeCDhemzRybZRtaX513qlApuN0z5ZI8YJLcQJgp2BLmACacFuxiAZcd7MB1
nv8j9pgB9xuT6w2gsxnRe1IuMEsLQSGdHw0Pqb/s4AzWbg65gPlI/lXUBUcqlYpspIyN6MebgMSQ
5mLzkcBBtOs4bTsZqSqZrL46rJxIIxrmNGE6B0f2wnlrgn5wJZYEkMgrqi11oxKJwTPkpQ0G0igG
1MlT9dippNmklBXnb0y5dDZZz1NN7lLUpxyFRm1+iyYFSLaw0N67xk3oGl5eesdQG/LnGTfAk7Rv
UN/SRBms5zOkgMhkHpCM/40Hmg8/u2P3SDGu5VlAq0nVzQXuySHXnC2mJ1KnWohga/+YRJcqvGdg
IGCawIkm0DNlmlUQvxbdXeIdx/oytvVBoQb19KtQJ8l4FOB8mkxmi19ijXkY4H6MOglZKd1DBssA
dNiAG7yzW99Ea5LMB1cNtmYbP1fgM7xzVpZCY0/+xtplj5KHMiZHv1HWSmC/4NNjKDwjHc79XP5m
/t3xqRYhzWDUrHwzN7cBPFbxXgpxiIZ3weAQTLX4SpvaZfjmtz9bW+EjNOagxigviby0iGuEf5JN
r+Gj7AEDRL+8zETECzhej+H2cSlodyd+najSkoYXepbr8tHqmXv+iYe8CBwUw1iJxJtKluyzikCs
QhEoJtkByHH+th3IroUoUtK7/MwGV0I/oisjYE4TelIuF1ZTQoW2MayTPNDe0hdZZ20J0jsxtpAo
ywOlzgRqLRXdGKsLnKikC5J9yTAu4sRKvHb8HZf1W4XZwscbmhov8fhItAB41KxulaQEWnJt98SD
SP9eMVOJnFmPcmt0cAisJkbByjUixbZSMgDFO8te5QSwhLYx0zdu23VTbwz1WgDvOBeJH1GLiz6R
0gvAQPWExlzn+uV0r5XP0FJ+6PtqCAEFitIg4pZE1ycEzjk+ItPYKM2q5L7ideBx1VPSQjlPuW/V
5l14B2+ot6iShfFNtWipKRpE4kcaqx+iEAJdD87S6f+XJwOtYb/Bi1ZIo+K5Fec+RKRihqiIUMdr
CB7aPQCnR5mjgJFQkAsqK7ey/CuvC1hM9EH6JmzTZVeR8Id+x7p2UEJZf5G2LaNQTP03AigRZxOR
j//3R/ov0X6LzZ/6rddhi7hhhZQxqLdtkH8bUWkkt7XQDrLbeycQ7iHwmOQ8kUMJIAyaX3J3yTFH
JIjNOYCUYwyx0tHPEdS8katIqHbhduJXTXkumSbSVMVXX/qSBmIjVbS4wBMVi1W+rvXsuez38v6o
2xhkBqZjwvUIljWrI9N2TmhNBWZht9fusI41zOVALWIEMQdsVwkeSpZVhhq608AwdfKvHJxu7bon
j0TYtzEPnn2Qxx4uput/5FyQnrBGQO+0HcXqE11i+M+KmHNsAo6/VP6aBypVHxdLV324zmcaqjsG
QBFXSVPH36AToKuSPKw6mTdS4Qk5RxpoSaWN7DGLyjd556RuiaGi5pkJC8vPdOsTT1l6aKVkcs8Q
viuEDzs1Rx13zoQiPLlR3rJ8g9Z8JyQSU0W95tDWTe+zIC+W8BMBoqS9VAHxOfrRYWjOEfWbBQH3
ECcpIAT2wRj7nZd8ewy+KPjCaEJENSFKR3hARcWE0ywBizJQl4o2w2LqCbVO4rJZAkAm8idBwz1/
RpcIsMWST4PrwENEOB11p4jDjftYrmoRAMr9mMIJwDvYHLmU5nL/gnLhMCVn7CEn4BzVgq+edHjX
1MhqmsiY1JcAdGo8Hak+evNEYp4wzW7/UnCp2oBimYm0X29/BBoNGsQKP8JlSyCvqNDL+YWHKpkF
DFsYjOrLIMFBCm+KZOhLSsdGMFlSATgpxppo24zH4ZXtjZRtDoRfjFsuGXJ5fDH0g+weeDwRQwQs
Yq00n0E0G/+T809JhyMSDlACLejPUiTQZwnqMhCJheFgLQUFhWBnG+v5n6Kg764g/a0fefFCCQqC
oZFWURRfbHEdMqCgWKTLkYaY/2b70Z+QPkioma4AfVEOCtwtXKooZVkp25CZwA0C9a4FN+KXJlGH
6G6D2ikPqk0Nx1VDUNqc0DaAhBBtGIuQpcYrIb0w+YUMkIuBbKwKFrwP30QNaKnOOydiT1kkeA+/
WZxeuVUR6xWT/yYtmMbZ6zxirDz4uD7VV5XBzIRD1M6rGYufWEIEI5XcK7etjhApQnxFD3O09uxZ
4wPWqwCr8W84ILFgtnIaIUzleH0IgeNsP9bZOkLOOqjtyTCJ//IGsjvAHOtNB3lQ1YT8n2yWnUuK
RO+/y0MToCAXuiqdqYT8pQ/s3rRMefTgOimcQrIRsmxYYkLD+I1iH/AGdRYCV2VpcBHKaUZ9JqYe
Egukgjc4etSC6yW/g5jKSTEgGBKjN36ypQJIbhU9BuYA6+QG+WQQmLJVEUBwzgp+Ejmf1BsEpAGO
0nMSgk1XWznEglP8yqlj5JzR9Ac1Rb85bnW7eCns7Fn2Cues1ObSA6RJ813Rd3gDOSLYsSOURFXM
FFKu8Pzcoe5i5uUaFEWAJ0lj4SSIYFY4ZAFZUJnxvan6CSHw1GwlSgyCKJSKNZL++R+Bx1+2mGEQ
AyRCWlIJE8LE0YOAEEBAxEuu2b+NSrf0DjN4pBzKD+9eYDO9MX6WQ2wGCKPaCSLm8hgWYAv6oWBl
gCGKAAGkOICvr7NkzWOQYoec9p0XFOhYAHWI11Mf2K9SKPtGzQ+iDw6eKgbYehoRBoq7y1rzFACZ
9vmfNHgpGRdgl+/VuK2uVcP4cHj8SFOXYNFLQ0tRkJ80LuS8YTGq3MFdqa4FrhI4RB3r7UDIfmF/
qk1wjKi52/GvHFIap10Z/62Hg24R4MJs9GYjMUiBjnZKPD1iY+H4g8HU0apCqlfM4FSDeGmMgK1n
CgelerOReDXlxQ2qtbrVKxSQ7b7QULNvWUncAxOWU2qUCJEF/ZYdECnUdKtWYQp4PSeHQpxPnCbB
YL66bkRvyM3D1MClyoKPq+bX0qVhq7JPJ+xfa+J1Rz14tZnRZNcgVTcLo3meYmKbNP5tIqHpCNbX
RDz0zta0UAzo4UlKTS7suq0/EqwlFXlppv6Uw04y1Gw6yw1pUuaNNgs8C9d1taNuGFno5FTpJ2j6
ha17Tw6wtVOWt0CvnvkFlsjsGAn27oKwPZZEseJ7Pq4781zmyH9pskVRQU/OcB6uR7jLGTFcTrZ6
9JfugCfqTubrQCsrBakozOuAo4VR4nGevyXOuEy+1QhtnE9GxC6HJi6pEONmoD+nUB5/wxZKpy4W
0qPKEhX0TGk7JuOlWyFt+RDfK3dyUbe4UGCuTJ6X6OcyOIaCA0RLwXq0E1vCrQkmpEqfcMNwoxXu
bejy55mrKJr/aF0ePan/1MR8Vo1jxdD7OrdXqufuRJWuMYVAICdNFesczuRHLcywjPgq9a+cwsh/
6OypdCSqBL0RKO4P7tAopYxgWpPIoxqLAFCsHzwK7gC0Ioje4OSC4FG9yvGetP2m8/SVEWF5gprI
MuVJnYilKlBBlcBJ3Xbwz7QeQm+Q/cOk759+jP6Xm0gAYwvQQa8SJPWWApTmz6gobMJXXpwARD7A
nNoz7olCrtyIcE2NiYsrlo19aIsbrj6HH1BZhL7ZY34mduShCQBEZUiPJJPMRbop1Q4wCYZLFeH3
g5IxTo5CSlpz0pltoXrKhxxPygT0WfbeR2W6/VNkxSvR0aAKCqXFB15zQEpo7glvIHwdGlev5fHA
nWqNfkXFJhpH4E+xRlj+NaWCJo6cNde7PQIi3f0nB2HTeC8CxghSxek2grsHOiHw1NQ2FgvS++kx
7bJ+4whjVRaM6WoD4iF4ojrKA8o7EawYsYerhSndOd5bFDQXfsWECIXgvh1NUsKt/kgDDic2YN/I
w5PsqBkvdoo2kM4jAo13Od8lmsbS/gX+KkrMzxjQZWyZ7KHDKmsLx0YLiNBluqpmuofTFOuXyWOp
hAYh6Cu+kJxwifW7punrPks+S0dfJV8gzsDghvd/LJ3HbutasoafiABzmFo5W7LlNCG8HZhz5tP3
Vz4N3MkF+njbErlW1R+fgC994hVYSeTss8i2fvB4rKKsW6XA3WA4BromCZTmQpa3AxkJQ5iNIJEw
ql1aNRTYvFl2tHHIBUueuX9lYBzY+f60OZvYCXlIlZsHKhUC53rpdJLoU5MVvQFBqCkS5aEb3HJX
EXfJ/ZrZeDzeUrwYOUt9PkoxAU31XDpF7qw6qXUo4lcox4OmJOe40FA29T7zn/PYDX0uNl20vjwS
KEsnyKY8OkpqhQjjuPZkWYGfzbFvyCYhpz33mBmUBBkZC1EMM5JzKQZ+tFeVbcgRJ8tyHdqUdHNp
wJz5d1gpajd+aBkWYjKoSZyY7rgvOqvc8vT90TuBh2RyvtcYPsXI6cBQyQ/SmOVcCxeDuhmmagt0
gMJqzm8FOBlyNh0sWDDWiuhwgR8bR2MgLwiOca8ChuVh9mTw/ZpEgoqmkaR+xj3y9hm2KgWLlcw1
aEBk4yp/OdErwgwBMAbX2jC5AbMKsZfY3qNcXMpjQUCIirORl1WTZ5ZTh0VQEfyzOTNhHo3S2Mpo
LQOXbNJCOCJCk49R8K3OBGcGDErmHtJJ2g3aTya1zPIXVLqzzLB2McfO0SEY8Ptoe8v+EcZP4gNn
dCvyhDvoTokckrkq4vhoBnpNOGGzqdqL0M2EleywYorRgPFXfn+WHonaBO+TbzZk2ncICPrza3Kg
8wzJIiXoNtGrC8gfoqggXS8pMUSz351G5UeNiV7hcKs77QX1zVo83+6YrAOmXLmOIMFovnxNEpuk
DsDjEetW7xEyUT1DcwpSJWQzo5goD1ZBRwjwr23ab0j6BO/mVwBLIBbKg2QeeuIkpje1GxH6fAix
Lcym6j+HtIQw60Qg0iLxH0mI8KA/GUioJj97FV8lnzaQKI2cwYqNKBREotjobL0oFjhnBGvtOoZ9
+zLa1JJYJ5jjxoH4pVsJjpBrJQFAQRUukB7qGgXUBn5WhifWZyx6qqGBwfsi73fpAXSyJ/ZotcBY
KMp99WSz8Xfkh4pzQTF/cSjM1r6D9BX1FLC+EJKy/uFTQiZKMTHifZuGJRBmH7tST+fdSexs/8nn
XXrv4Gl5kzo+UQ9ugRKI3Lpk1qsI+zix2KxkjoILGRmlh6GW9ZCy2QPkCqul0fg74cc0HKtRX+06
PEZ8GZ2GZg6wHKaScvkZyH3mHIFS4c9FYiChcapevsub0TnmEtsrpwUXa8hfp6BBxfdRWumXZU9X
TOyCPpvqNy2o5JOgn+GW5nmAw6wDIrP5yH0L6/ymmfqdwC7ysFdpuKvmZK3qDpGZw0bhmBXbykjB
TsjSTo3GNgrSVZJ1W4VX3QCdrU+BmROcsWpDDfkUb18PW4upc6d0iUx6/6xa/3Cb9FI1tgZWwS6N
d4u/zTiJT5JZkTfARfWkGOO2HgfIQbYr3khT1Cv2vCEKwdBoA5f9vy0vbo8LnkiuMrZeJztcCrwt
332HS9Syy3ucz2tywg9y1lOiLXxCY1wlVWBS9T3Hh0xSLX91kAQ3NFQKFvelgqRBwD4sIiJzDDE/
IfmrRoR2KneAXCuohIUE9omPAQwRGjvGuWgyqUAy+VyJ8r1EvrEyUdGD+kgoq7giy8kgnJSQU1t7
19hEnZLAEvTTdgnma7/IhIYDRyYlcTfW8UwNk/LEZYhRQ0Yfx8TWB4mgeGco2ggrc8y0W2oewdbG
Uv47wUw8H9x8hkwpFn5+a5DE9na9nOLHur1Cmjij+9zh3FbR4qKifakBMPREf+r5nBuH2K5kS3A2
ptEJkgp9JZ0pvX7W/TN6EpEiy9soEtMEcjAjCKfYWnmySrwrrYIPPFiuvWT6b9DW2VxcBhdv3XFt
+cWZNi21QxNHAC/ahclpCYZEh25NVINzVMYUI7Kbo8nfF/Cpo/kURFC1bPbC8crkTExUhnDkzscR
c5CKIV0Or8xj1sl0TqlpAHVy10KyefCuUxg/Bq6Lbmjl0G6kOORhN6Z/sDUWD4GouD+N7Gr9y40a
MfQtRyHLUCNjQRvFKFxpKAVvjDwMO8A3+r3jJwnB1FU1GRAn4ffDGoUf4rDkV0/+KX277wmlqxXr
m+MIzwzqlsCYCZ9m+AoejC/PR+Zb/dmCFV4ryVvN+U0FXHcSCru4DISQdncVEQ6C8pqIIdQJUoIC
T5hRsPhW048lrAPKrj96hSnNxlPdg9ZMkcaW36zwJMQGPlUXfxReGWAduQ+N+keDuCnS/GMCyxsA
l2XhbzFfOdCcOigrkTVkRxxi7ykoT0E2Eit2Eg2vXHFBLdpoAR8TxkSXVcCDEi+onA+R19AFrd+L
ggxhuHaU1shQUD6gX71YEqdqjq+loWxjjzpWr9rYfEMG92mTxGt+u8ScduwadihayeDC3ZOTAUi1
ITis9UCkIpEKDg4ZkNIuO2Be0Cx+UQLAMm0DeuUm14ksucqjZGkB4iMLe5fSXU2wKLtoaW1r88OB
Rc65juvU23twMhpIBFlGlCpjtNP8Y8WOJQNag09D13dDYJ4mt106rBtTZL0W+gQN6MBRJMZOpBou
OgF6ednlK+QBjX2lixkePVwEaUHS98+wEU1Ca+B5dNbC7riDfpsz4pOdL8t0Sa1iQB+StZtuWd19
0JJONH+c9bDkS4aBMP5sdZ+wjwawDJ8BO7yt4jDhM2LYkEtd4udS0C/TtM/18GZ3X6KRAuIGAEUd
KE74AXtwCnrNoyjwt9GAPriXqGlf7Wh8iaZ9sWjdZpsI2smxLz2zRvMYTzoTkXEO1VvovwPTedzZ
QsfUPKJYPPnC5VzwIWTkwihN0g7sPjpVbnOy3B81Ew8kvihjvJNPtY06nBJ8KF5zYZYqmnHnoNhb
5y3XMACejiCgt45285XR42IEQEIUG5QxCA7/QIuyYOLttXapYrr4Y6CIXGZ+030RSAjo5EIciAgg
Juc3QfyWQEFzUi/NytqxicoHFUy/4/QMYiuQmYCsJS4jAwiCYH4a0jesBXNGuxivTlMZH4Ln1uq/
LGZEiAhN5BRnFSktrPLzYz/WvyLr04obC3MNClPMhzi4CH9llvnRgZ6TYU7YqpklpibAZegJ18u3
fkWWClGGNq+muvP0d1NZl91bSbdvv3YsY20ieBB+zcQWzUAkYIMRYL82q13J0kh8+hyy3AN6CY4m
EHiEikVm/pxA2jFF82JdaKQsWvvcq5g5oWQqTo0suHXdhEwKflGnM2L66SwsZggLeJpAOP6cIOSf
cc4KWa+9QOfJqCH/glx4MZpWzE0FqTjIPsQWJ7glkOkcDJDTJce/sZxBnzB32tXECoUClcwOLMCk
AOmBep1cwPDoaqNtx1vEXBQjgEBN8WBgA3QQtU4N0o9arG0ajnLmANmc6pvIqyxIdSZ1WcXZmOA8
kPugaXBASYOLDqqNRzRucbL/4r46aba68F3yWkBdwN7hG9342SmSpZhBaZqHBJa4AwhVZnDACrZn
P4UK4UkAVGeFUBF/LOBqRxuBQn2G+C7zM5Modo6HWKVLtf/XKkK2SYIm/xBji+3gQFYXMbEbca3s
I4pRfXLpva4/aGV2BDhZWzg+o+Ke18NC4CQRbjDFz+arJagSJJ3DVSC+NjVMNvztTVAfa4DSyRwW
sxWe3er578exgGc222G1jEmpJVcbyIIPTW4z35bGv19JUWr96ahVHz2jjC/uQF5I2RBkHffl6WFM
1HOdJBRV2hksokPYkhz/t0wndBZcVKwN1VBtfdjyrPsVLYDM6WiTsP8AXKyy7BuhtNxuPHy+hHYD
VqSWeyOWbI/7+2+IiX2qv/VlwGrc4pdiTHAgWAJkAfHUbnrqLyvl2UC+FOlIy/HvUqfISWfzPxLj
sYAaQBcLZW0pf17MEFNfll1hQgRiGMGoahKMJLxYON6O+VolkS52k6Nf6hiuTx7ErDzHgqzxTPKl
uph+PEvd/ueXxLZYlF/RsFTJ+gRsQrnzF7YQkz/gQITHf5G74Nj81RKDbKInYxJngq9CD3Es81HM
WjEdEuTHXrp3h7dGgvH64tBDwGk6JbDG33W48Hk+UraJrCNaU6xkCLFshaFX/dEaUExghcSOF23+
L0JWTpkfj4VwC9Jv2SjqUYYdAeEFcERloaPBF04htsstsuArkaZnt9CebPNzdJqlzViZzDQj2t0y
m/zroAwdpG62jM3uYJKONmFXsMLvqmJcC4ip1WWGQkp0s+Wea09/FRp4/ESI6vdWu6gN5wDwfffG
egXPtieQk8unjxhUiILlIdCrnlSNX3mPazwtEPwW0QOl02zd4EMILEd4nhlLPK4hcdH5HXLfhMvC
f+ppNpC5oRrnbRRXZyJC9spj3Gj7mNOUugCkeKeGR8J3M/oatItTfhLd9zyMPqvWRY8vRZVSn9Ha
307OECiyj5bGsEI1N15/MrBaKI8w43sHNkdWY5GQ6hhq5KyRL5RBS6RroUdiFpuInbibXm+fFRp4
eG6EcBsoVRhq+zBRq1qy50bzdw8GMShUuRtwRzXT03CFmYIFkd8URa/DK0FALthaz3wVTZL2dWj+
8b8RDIzPUfkTn3fILq7yGs/Zv5xEvz9DZkCJEsd5PyVbpPkU+DmbuJNYIXdlBu+dmm2ECaxH+0to
7BiHU1paZ53k0tL2QUGWaRWKQWPdqxWNiC3BS+nWmtAs4aaY+v7gxlypKT4TXginfuvt4EdI+LRC
v8b8K4nMJbrokXreIH+q5vLWfsFGKlTWdH1JtUr+iHvgkoSkWeGCZJoHpCQMyQ026nQBs1r7enlj
dNAb8pX6RT/SoN7i4OQwAMP5f4BPMp+riEA7j5JLHnLZMqGiivpX5KASTdApKwf9EF6LQzNGzxP3
uwYnP/nJY/uV9d6uLZ7/krWzWZr4iA2xEs5NWDaVlOaEiOSnhg9+jIPVjDUGXcOf+Ny8hHeihaDG
ulPPyq0Gb5G9DjmG3THclKO2FHCKL49s4jnOgK6MvQxsnWEvZdfDssSdWa8ldox6O9VmUuDOB7Pg
wYD181lQY5VEiaG9Cw6kByfLit8mcuT6FomvWWza2b6JusEiq2imH4zxAZ9jzC2Bn48mEVIyWQNg
JhRUzRoTT+iI18Bb2gWk0nvCK2LSigwxI4+kYUwrsRAMeIuZFJx8V9p4VvWPBCklO/PG0dJzSmC0
WyBUSBj33+PKXeVTSaubB1XC3cncAGsikwULnMY26TGQjqJUwJwF3oE5xSJ0pvD4Q1XaDwggJ7WG
9Cg3JWvb/8xVbRuCkFQBeh36gfgpHlBBo75AMBD+jwSHV62iaYQtpfrn1DT0cPnCILXtJkr+jYzt
VnHOkfFrabqt5vyQk6BiEv0Poh8Pd3UeTw0GUIssNT9X0ZDvdFaSzBegSODOWTdAMO2DGs9XB24M
YyYKCfaWCEtR3uP/thYyrvSOcnejcjsSBTja6puvAAobpAMZZs7bHVIdGmKL8xm5mmf3LVQwn83O
i/wokIEswFtFJrEPz01QDhIXcxq+FGNotqGEfnIrt+4SShBpHtwtKRdcZMj95CP1wT4FNm51XDtk
XfD2/bkXB3CtcJcCY9klxcnKk9mG726KYaA8JSPq7p3H1hNrK9UKd1aXHV3fPTdB/kis9lKmIVUD
bI6IavZ6n1xOQnd6zBNkH88/E8VqDbe/bc4Htavuc5W/k8PXkuo5MPWKddDww+9uat6qal932ROh
YBlOUq0Dki8je0EChz6UHIWuqDp6DI61HWHxM/JviXfUEKLrf7P8NpiVo9wINl+a2C4SrXjycgy7
rdYt05SDI95bg/bXhxFyFLiuctKBp/gQEyTtMcxUG0ZbmY/6pEHWnSxTqV/xtjqWLycIMU7FW/kN
HLZDPSMbj1U4BAvn0L0k+BcYmneOkSMqRxFlTHsJlAxDA3nvoy/0lM0mBh0GToBV3dzKXy+VadOY
PVYTNnxR6EjkAQTJ4AfLABhHy0aC25YZFweMQzD5D1w+K2ZJkiMxDLr4ZfLui+Rr2A3gw2n6KvIc
uZL7gIuXf5O404XnfLqBtk7iP7uRDHoNarDIeA9I2ALG9hKqFte+Q1RngO+mprUjuBGatm7CE2o9
n7hOLinpXvRZ0CSjjxEGsNX3aauHWJtaMka1hrHN2VoqaWy2Gr/1dfkaEGgHEHZwbcQD8o7w+q1d
9nkR2qZckBqPpIKEwiZVp9QRiLwGHe0MLkl/obPX8ms1B7cJOVAhkjuEO27QbwvRkQMy1XSCaVef
H9f76nkqb1HoPjkTKROYHOXckGOxFOKpcvUv+S8EOejMcKtwaUALh3y+RaS8pNj16T6NZcRnEE6H
B9NVt/L72JQXhdG7Uj+J2trB08UBOVEz13t4cP8CqcpI+y4YdULFfSaOZLTSvzRNIeiHkaGV+bQx
051mB0c8vU2vLBNMg2Lg64xTZDtrVzNMMqqHh8qGgVH4EZEBgz2taoeZ4QcRyGupOad4/k5dygsz
81NVu2WdACLbQG5wJBnTaOCfUv1riLZaq9JvFa28kTbTMl/0ymHU6AVqVkq+S2nng0jwaUUKyOgI
NonmPCVo25zAXNddsp8zv2R1CfiowkODRyQeftS+2QJUI3stw+oqGWxd/q4L2jebO5tFVauUNciR
qrm3KiNkEoOSU/5Iv4+UjJAkRYxffZe6jHDwntJyPti9tU6KaRvn1dqAxpuUv0ZaCV1TAW+zuFxK
wbgDB2/xJemWsuM5ixldRD9LqOHCpMxKN0hWUc0EA7iz7APxa2dbwyE/P6RntXD1NTql+8TOnYfV
Y4DGx++xG/tCMbG5GLdMw5JBxndRoit3Xqjo2rdl+zJaAP9EX1bBdK4KRmkUZ7i1qi+9IabdLscf
AWu4HmMOVzslWRkki9tR0kdj/dRWJIQOb6o7LkcoVD36FB+2ad0h4Uty+boZ3S8fjtanCzVr6fJC
KI3/hyNpVCdvQZD4InK4Wyyim9rKfdRVep2t9ACT+BcE4pCmUlXBhVHx1peSSWOsO0y7NvHMCv6C
Wgm3MYmINAtUL8rUk6+FkgJma2A2pTtg1/IEym3g5PYyFTCntz4CDWsdQHNh3jlf1wrbzaS2LQnU
GCPDXH8e/fwnDe2dmp2MyX7xwxJeaDa2pNHtMK8F7QHT8KIb1i6/SpFcQjU5V+ZnrtBXZT9K788U
U/9r6BzkGRXps06mGtix3CIRz8jU+QcjZfmwDhXniqnmn8J5SOwnJ3Q/ahtR6wkQKabystXJ7nro
y3gTp6AM7QQVVE3bAZVxar/Pxia2n8P6x16nLbcFaFRpXsA1hzHf5OW0cxz30BvGevSGYzl232Hz
0ms0dU9XjDCTr3HaBEIMKWyhpTsBiaRbmQa63Hkst82X+xQ9h7fg24M64gh+pZm3OjScDuLDbS3z
S9rsat27ds53w4AtJ7VOSCAaLflE8vylMSHgkDRSBOZXlKo4h45lLkbnp1tH3zbXE/pVS13jwluO
9bD26kefMAmrO6qO+iJ7N4mypYt2wdsNWbQrzxoJf+ra1n+bklSxh746Ch7VD8/DHNN7b67b7kxb
eRtfiOcy4MTFPyymoZLdZ9Q9siYIpSpe687eQPaPBe5uySBlCETMAKFpHEFKuaAL61cvL759E8VA
UBqPGSVNim28J3xZaPa4SkkpODr6m15WZ0TYf3IfzqryV0RpY8x7QkyhZA05BhhizNfgnM2e8ii+
0o792pokhxRkl+iwi5ZNWw8UZtIojoq0p1zZWja9gPJMDXW5efK7R9pU4Au7EFBhVs6qdZzjZC+G
azIBSH4IETF6iPp4XPJ6fmYiJVr7qEbOvlP5GPDuoD2sdP8yeFyExaKwckpYsAWMFWmOlr6RBDeW
bpHC5UNHOSQDdj2em+EnQSCG+g2LODQT8eQkBtb6YWjyYzby9KEdlCt2uAq9DXsjw3OdrFR9PMY5
nRcwfD5bgt0+kdCywjAp/5I86UzgRH67gF0NuHfekFb2MabxBb3ouoz8f3zOZZ7tB/+ZWP916GK9
xSMwYnNrWtpAOMazq0QfjAovvx2Riz9S65JtS6JuwAsKg1G/IRub35dO22yMIb+RcOC0SYl6QTKg
RfElwVroj911JmdA9EFzW3yp/VPpzD9z8SKfb2QkhySNN5rL/gFIUtanOpeAHj5xFimWXgkGbqaS
kBfGBF4TThY79YiaCd+J1FSxZUiMrOcRS1pnJ2o5RmpGYmDIwPBI0iZoKG13XC6YZeMPB4K3pg56
68bDPua2odlkxkvhMTOi2D0nI7fOSL6Wvx7D+K1tntFHgKMPdrCofPxptv1mA1zI3a8znki1GkOz
UGBZuyrotBnbNoKk/mcm9X6q26VhdxsMIIWMXPzjYlKQ4kjf46ANCAM0jefRoikt4gNgbRwQVkyI
YT132ArRy9Efg79xWxDWsTJGi6RA98z/OysFVO+jk5vIo6HxKrYWBh8EFS3nhdGce3hnVe/OKsYQ
ydwwUD1lHWWSu5lEnue2RQDEbkDKAPHPOGFQ9Vzt+qUcHyU3w2SiSIl58+roE1ievTX69r3v7K18
qT/r6rHSMT5P64kcLT7Z4NCj06CwEd+xSeHTHN4kxuoPHqJ+c0wC9Dd/TQRiP+48kU4PuGD5khhq
uZs5KuvKlNej4DBTUt6m8eokb3H+2nKfSRcA4lbzG+MaOQo/7jC9xNiXCpfpl3T/lolPURHUkWqj
/aG3uDfkIczyD49y65CrUAI7R+suMXxkdTJexjbsFW2jjJrrmlDLFMGFhkwXtxKaKUO8P6DYcuoy
rGKEX3fWy2gn+xLmXdiKAhC6BweOaJ2b3YNfgSE0P2JGnsf5PQKCQifQmOYhGrZm/JgwONs2IeHJ
Y55oy873HnBKMYZeJbvGaKLHMUiefAOkFpGPG7FrTzcrrFduU/B8kigBgV1yB4mxu66Iu2qQ9juP
VOiBvBJjkNcHl3nMLxMMQQjRi39EVBNHxrfkrrrB5dtGRE2UGaIWN+0WPhL+BmZa91YaQUVdiLNr
HlYTYSK8fWaEAx2sdsbYqAztMlGSw1yQ1Up6sIGvi2fUdlZ9dpooP3xwhuRLZVQ2sVUTUj1aLRbL
gdlnPNaISCQXpUE9DChNxIPOG00wxHZIPkyKkfywuffgSyEPjsRTAgYD6vHcxhvCGyUhwsxukheO
2EBh0Bz96tOmJ5SsCQkFJB7xyAvWU6CuFzmEi7vBQuf6+PXQwhYaseH9W5QZJ0wHe5+tPIgRntHh
nVavINZ3R6vu+mBefZZKsnUuo4PDNaL9W7bRpL+r2ls1aOTRBeVz3pnHJvzRwTRUq3owlHLXOOTY
i/S1aleo+/81bfvqcQVMaXSJRkwHVsJZqlOPFSDATl7I5KQGr7uODY9NN+JJbl6GsNqOHgcDieRs
ullcrxUF34H1mnfZo46/kNbS8ui3BElQvUoH09EguImC8Ad9ROrI28mnykdZVnvU8Usos7rcEt8+
pvZhjMEX1RzFfqVf+ULyBwMCDLrDIo26gskUS6GIq9RY32floyDGY7fX6LrAyDfwdBWY1wRWjwLz
Mcj8nwEZoN2aSPxEJaW0fGwUD0x3L7AoeEBLWW9M6jyhTogHcTDsJusuQqeSt8lTg6Jb8s0lRzHx
TaoEd+3w7hPVGtwFT8rAUiWLz7WoIaJCPQWyykokULHxYE8kLXQkyIJ1KmWxDNwGdXdDVUTvP+le
aSwMbT4YYXXAIX03u0sxFTvedWN80dwPt7w748CF7mJD2Fv/ovScMY92dfNVUj2nx0s9q1bJcJIY
uZR43IF5VOk1aE8vxJZI9LixI5CGwcpY5x7flV172z+DNWC6ZplAPRBDabA0KzdehZC14VqPKEfj
9HKW3Tx+GU190RR6HyvuCM+c9+FIALvpAK9GyUZ0dZAgQfWmRNHOAsiHDEV/ePcJ1yppy/UDpFDW
/Ixa6jJFxWFMeZGteo+MusVHy86xMLXXorXOXT/exE9oWd/kxh7mcnpq0vxPU4s0aGaOL5VsOU/W
jr6if6lCUkWkQkXps7Lo6vbRy5lTOnoPe9TBhFnAIMKmgAWM2vTJTLuCXLwGKg5c+20CaitHQHGi
P8yO2acE9JuXQTltAxnerYBkzWbBu7Dl33bUSSMxozlkLGjkPhqlxwGHfZ/YGzGnsgSsfRST4g4s
COSc9cesPjtY2xA0Add4P3WEgzPJrtlkfHUBuw9zz+xTS4UaJKI0QLSnTfwPifRZjJOm4d1EXUNo
/sJFC9VgAZhThHUr1Z93pjceLChaI2nvMy11f+CY0IewsH4w5w9acZaTvC5exR/lArnglRvRQU9o
y3w92M/rxvAuQ/XLj1hj9A8hFLi0kSBPfsa47e5n9jpHp3/VubgaY6vPyGSAZw8Z/KjSbPCyEbCj
th8NQc5tZbAsWMtBpbZI/SpLWp/Gc13GPNsMYybLZ3TzJUNbVEBFlB1bMigKJ1nn9ekvcQNDkmIx
6ajhcRiMY8t+RIIT/hKiebozA9F1IpmeYW9R4Y4jVSmWbBZFOyYINcIYrQ5yijTQSM8UiUKwKRls
HxwrIN7Q21XkF7bZSBPYtLAy/3XSnXU+hjvkOX1tHKlU8wcNDALCsvikSmrWHsRsVyA2QABS5+WO
xuGExVy3N30arfqAw2JdxLeYw2AcXNLr9T+lUqVJ9p9ycWNVx12ZA7jaQNv9o9ilxpi1qvGJ+00x
X7jPPfsGIbIjGf3EOkm4Q4cdMI1CWq4FT+Or41pvAZ3Rti0zz7s2fQzkhcxB+/PZsKZ7uIUhoMkX
N4mgc9X6TcNXCjBhkzwaMV6JFk3X/IMg+TAjMXy27nznlrtpBpepGXbaUq6kO6xsSmn9otuLnukv
8ZVnIkMmgRDeAHTmpFeSq4cGuqJDzCSLPrWxxUcRHQ5og+UJ4kIj9kSmDMYeeVUc8ELemh4RTvOX
RHX2SeOIrXxNrp93FHde1vpnyTTX/PklAI0U3i4jTgyP+2Sjc+NadQZKAsFyJTSDWLo19IoA6BaK
+qksznYe7CMNW04GlsZuZqnaokJMK6+YT+JMG2LfixGj4MvToDwrHTs9P3KAQkpqDkCeZjHCDBa6
Gy89eSgdLJwkrlY+9IxgzqhTW1I8YeJCYCt+YRTuEZHT8oFZIGwyTqetdciDN4kZyJGEQ2L5aDtj
QTmSgGQXJ18WlPzGmn7LEXYFFSnJlJy0/Xf9asIaZ9pP7tnbwqoORg44roHJ1Zw/KhEGEMeFU25L
zuMAJqxmp+sQgNLzSHBmsJvw9iiMaUPmHwNSZr2M4nouvzq7u5BPiXsQ7UAGOMQaKmdPAnYQWuNK
iro6ZxMBYbUAozPPcT5ENwP+UpmelDRDTgs6UFwTsnZor2mC1YjSqZlA5G8hjOdECX0q1ajaMgg/
kfQbHYg3rhun0hedRVpTN+G3Sx5tWs17gxK6lRpGD3F96qaT6mJFbk/YYnvrb9HgAf9DLycq6Btz
0dSv0YBAz/5IcG9VSrt+SwGQep6jkOG6pfMREnCjDL8BVVh8HYpyaVW8j97OjPSLC/I2YnKwak4R
foBpm1ubKIAEtXqm7VWeJ6MMFspkLJPCw5RIltEQLsbsIwmc7USwRxNvapD8viNlE0MSp7BTRdsq
N15yMu9Znz1ofPLflq5T7rVkWDUMZg9WZ67GqbhYBoJgneFmoAzIuZQ+aMsHfLI2ZuvWfRFVH+F8
7CmqOZ3GtlmChVM9wIkEuFl2uF+QbpnBsgRTRTTuzenB1sFLFSo3ZTZtjaWlFI+T6azlq2hbJh6C
mrry5Hxk+QXh7qwla4P3olI2NR3CTnYmvQd+rYpKim+Y5YvfCmVBxWBdY0FxEDkNoM5aT/idjQkL
KgKAvMk+4nCZ6c9azehPlEHyzM+oo1u27am34g1O5nsxe5c0po0WtLH+yV2TNDQerIieBvqgYvar
ok95sLHRVpvJ81daGewsHL0mnc8qOhFF3bC3Qc28Vpz6Um8fkeiwtxpsAfsYcSJ1YCMHYVOfZ5Lt
53Uc0ss3gy7+uAw8Yn7nSXamiPq/L1voHw3fCABbIpoGWCkrv/D3tupPHn1WdFVZoAsMPgqSZvpZ
XRhV+a96fxcxhRKiNmvYmglf3NjpdRh/kfXtHNDfoTngRUw6vLrQ1rRhlJBcwcfcXIuhukyoIWYQ
GZcvLIbI5zJJe6GAzZ06zhsN+WISvDQ4skugJZQyYhSd1FOBspAkK/Hh6OgRdZRzmP2G+Xmw3yIH
iRYyUE351oz+mJFujgm1JzdMIBsygOVEFtFmMFDizJIvArGRPbcevT2KUEBT9RgjBw6qx3gQIyi3
nB6329L4Uf2KbkQMviFvZlhNZ24EVX9XIpbPoO+elbgFTp2AmTXeI+I6W+4QqAtZvlWvWnbui+RT
FyDX4lpQQG7YhLqMCmz7R4ImfPiPAtYugEIWJ3VYElfKRoX+zH6OsMONMVXJcbknm+1znG96eadW
tEfJbjw4SED98V4EyaIJtUeDAG5xT7g9F4I9fxXerTXu9K6L2Nel9MHCY9+FUIx4cueWqlR/3ZNw
1c3eP7WMvynC2AfZiv8TtZzLjlyVA1rIs7yMwfgk00n8WQ180mQ5SZbaqNJqTPq5P6KBJRcAXQ8i
EPCtTY3WECKaM2khE19OLBVRGq2NkZM9RsILHLRTAVrmdzFWGdzIWfA5ptcJ7CAj8x1VXoQsi7c/
ajlGOcz5vnUaliuDLFDuXNuJl7HCmIbGVYe95TiXPCKPvQB0boVKoVYfldzhPaCEimtztpAQk0NI
NKf828RuftoW30BuH6gkO6pd0i97Vt6oD5dON7OTMiaOA+EZmrUiZuJsIeNq6eCxTHTI88fAWVgb
JH7O5qYqrgHzj08+S4LsLXQPscJDweSaFS62q3rrkk1foxzNimpdDMqV/wIdtxMRqhX9I4fJIXtK
H2/dtEx5J2sAT4XMbINjfHShrlrk3XBi9qmp7zF4c40oQl7HQMwzHyNc9ERrad3hv8xWTFS4bgi/
FZdF9xtOyL+Dfc3FD1gT6/ZOQe4wz9hQE29jdQh1mScnh9bceSKJHNnzQ1R0Z6dszq7lnb2I4DtU
dRoinY6vpxb607jQN8YuWdunIGTCqljqYVB67Z8TW0skV2tMDjoJt82UbFTfXkW2yjGFDXXq0qdA
D4+RHt9QJODDy/pj2lEaSNQrX2BCRQQ2LZf1k9rSXA0WaX5z5a9PXrxgjwIis4CHtpHfrCeUgBEF
2hgXbGwh6PwhUvBKeP1L3THL0Gnq33Wywzi5Rzl5VkN1zZ32JTNjIDXjORsIA0pzcH8w/LK5Fe+m
SVxgF2/zsPvKadvzNd5Ph5GCjjXrYRo6ktSw/ur5fnC9d6a3KSM1pY9eYss9mPWcEYTuHsKmOcSR
ttYMe0fBiA7ICzDQPuRjRDgiwXv4OAelWHoQOw7B1F6T7uf+1wBLbdQ3jXAcVdsFjJTOhzIlCC0y
mn8uUOR1ygUUYs1AwmRRgkpv1s4fUHSgXIOP6GIpBWDgIL4cNdo6FIUT8TSIacsBL8s5ZYTwcF27
I8JPUsZr2kYUnB1+fk/Jiq7DfTf7+FC3jIw2wA2pAL2JNwznoOXD6zto6aCvif4lxB6ImEIx4aqh
usKKU4CmsntAuHoGLErjYqxu5CWAGJC9Wm7ghAOSJz5AZlMEexdoyR2IppnNhYYvC/HKIpkaYhw/
lRYfmP3hjR+hc3V5uzWiiWJvmaQBOTtXuwzRChrP/VBSQIcSosZW7aThtXCcDVB2m5mLlCJrlwu3
7to71xng5OjtuiDac23+j6Tz2m0cWcLwExFgaoZbW1SWbEnON4Q9tplzbD79fu0FDjC7O2c8EkNX
1V9/6M2XyMkOBlZ9kACXJFv/3Wl2oMQU4WpFsqJ20Q5LD6PP34/M3LCj5vQlBULrgCJTzORGDGyx
gqD1UV1BB0Dv26e/S82PqcKtNG4eNBwYG6vKQtdZqLDtP8d/9bpIvFxTImQ5CYY2eS7YYGVzzy52
b9X9o5Bd4Ah4htW+nzaxlt0YJFOeHDxw4UAEI8dYhrcnnHX7JPI1jma4QALLuJsaWzk3+vDj/EgY
keZsl9EdVeCYSv9SD2YE36TDBSul92UG9/Kr3nLWaYW5xwnktsAyzVMAgjD3z8QQ27BSO8nV4BWd
LfnUwSOdBusic8O+s2l39ZKNAnPvxFJXbmoGhzg8ITKlB+DRXJxtgk8LXpYy3sCnbZJX/P4dUFn1
qhv7gh6+YNXdEoEb8DJXvJIVAwWsGKwF3YN1iGUgPrDg7rPYvotC1dsTLZ+2f4tyGPcObgCG17+M
w7EgkGfV9qxP04wKWZbFplBiIHPpByx3LBihWO04MIFteiud1zeNqdq0DJN4XmTq37U80RjoF1UC
tEmsLsSNF8fCbNg1qNRsKW16lBlqYobTwOS8d5V2cBhvdBK08vkV5cx9rOErVoX4VJ+L6ZPb17Yb
oLuohsUKg8DKNwhWCzQlM2lf/oja5oMFo2J+Vmd1+ssKn5iT3l15X5PmVYLEFaaS+CB9qAvCMZ9t
Z9Nv4Cag8vm1wC5MfKsfuaquHnFX8WCdT/H8XDtUYO8H72cCDSLsz5b4FaPhUd+3LZYVzrKa6neV
pa6wdSd5iVMCR2cOXLr0a7WUjzD5AfIIu6PcsXTiU/M5J1oGn6o2z9id+LTCIGHIYLjq5VO21P+Y
xtfoJMDnTVjm3EeYmdU+4arxAfPkBBvRxmbOnso7YT8zM2MqQA24quh3/E/gNvRYvNLk3LX6izVd
Rlbow7KeavywgFLjFx4jtY8KdTZqSosBFxv1DVg7v3iY0nChfDo2ni6/6p/oXWmTRlog3WUyK7Dx
ZE7x49/GuagKytvrQS9WQ5BpdMGEcZdrLau+T59ibzvXccAPIud9j+HKvdmRSKVZaDnlvoCrUZIt
KJf2yC2BAat7PFaLeIYOA4lW3mH/1fHgs9IHAJPtUY+hwA6/XEyRRmvDfuvhI7pMXtQvQ8NNKHL+
HsXG/8DRY+A2gc75gHg29hIl7TcTeK4fJ854v0fO9sbR0TYRPP13pd50WtaI3f0CmdWOCGLPWayC
5MdPC5g8R+nAXFiElxT9xUBPxlo4n47E6+4auo2UKzrWPU5t7lpdi8jg3GOa7qbTMhO4iFgWXXoO
34g+LusJsVe2vEgP9l1k4+p87zDC5ACH8queDmB69+puA7LR1/r2mxvPSKx36qXTko7jl2iUQZz7
GTt1rn5Ma1XJHx1xZWevh1xbjy0NtYHbXPSs9uRRra2zgYiYhY0TwtwaojFfqWJ1N1KaJKUoJd5d
pPvW3Pi4+9oPEftSrm3hdxtG7x4ov522I2ZKvAKO9qOe5xqYmRLICMuXmjAU45GaJniSwQyryfeo
gvapHz+tkeZN4aiwtHiHwuqTg97TkHihj9PzgCyDSI1tTKb8jbRE9GsYfwh9w4sn6mvKlMo9ZoGC
LZAPdNOk3zMcz4Z/NJh1UnpGpmBshROW7ad+/p1ZlepvPtpwOAqZetFdXNJUKkwdXwYHfm18Mgux
M50z2CgtzHbpuo0j3snM2UNopdM9ifKUFoLixg3JFbOPw0Ha9daEnobxyqpsf2zeGk9lRw2Qv6Z5
1Uy/EhODRg31Zf/UQqTJl2S7QOUEhGDT1ET4y6D6ppPya/QeiCZ98cGTwSMRYdmU2Pd8UfW3FUw/
+sIiwNi0jAqCLYaCYNoZ9wkAIm5Cl5xhIKxVYzuwo+EAYv5UOXsNAvS6OyBVPGQAM7OLeB/Omq20
vNwhSx8C6NjqfYBeBdOgsPaeYlBHv8mYrnwWjeprxiIMHNof9WFa3N6gWUHbUvW7mu2z4uoVFXG0
jrMzdPRM2UtIa6ReAYbbzrEC4gMr0qMglQYpl4fvOAFPmZk4DnCejImoc4HBPxfrWcdo1UjPkf2c
JpcZ7cq0G+Yn/hfCnsTXI0iha5bDsdMQElOACpBZpOerIpcBDCxliFDTMkAkU52dEYp13T3OoEs2
0yjjPUoIyTs8h1jSx/C8CGrvJwifFWY44zbN50PosUBdLraoPzXrOxJuEEPhLxSpV/9B5WhitmOM
iGnHCWdW1pJOd05HaEhR5BqrdJAvQ3RwEk4YUp1aLbyKYnlVCIrKNGyYqQbd+Cpr/NAWk1bJGk9z
GV8FDYCbETFVowgoBxZJztHBwkE4/blI/E/kgxKSgpnChM41JFqCeQel0gxdW5P91o9yCCZ46aWL
tsnQXdVYbNopQXJt8dK1zSlUMFepFR8WooC8uWmt+ZFCQ2owZbZqc5sq8sSMtRYsq/Iyhk/m4rwU
bETM7rmFzM+MoqJgbYI7QvZ6U/FSswQAClboIF55a4WauCDEQ0qwY4JM6s3qWVdr/Yn3HPrkRePo
zaJdzMQom/4myeYucDTLHOUOGMCBg2zpreHc4tO5Jn0QY7ee9mzuXCIoBF7ff4JF9bSBgZGJyqSv
FRv0QqqNUKgbNtwBlrluiaiGr3On7k4Dn8yKrVVuYgCejLvMLontiz/Mt7Hh/lQFmBgQwuB99wCU
6kybuosOJ5yBz6lgM9UExpC0gM6rdD85VdN5PA/6zzJfEgqFmby2ybg38GjOEGAv8ETM5cfCIC7d
9BKjFIrr33monlPb/CNp0eMxtGYgLbhpYgLOnI7i67fJr82QHHlNAxdKIMOESptKfwmVVEJHwlEA
YHCTJ41U8UmZlXBTDLcxU6rCWUuoOgSXxX9UkIuCykrtWCLOR6ZVYam3t+SZhx/vDEoL5b2IiKNS
efXl2X6rOT0thSJg0dhCP1wunQbdXPv2m9ti4VTOhN3eq0oBpnY3sh+Cd1WPzotIXprEZzhBVDC4
Ow6slq0J7XnSkOlLzS4qZzuQ+Gz5KLAQ0S948rPBKKj8M8QAjmVzogP1cGO+68zwvdYUmYM3LA/Q
7BO3noQMcHLZ5vygskJlMxyQHN3rrfs2YFMFGmGwe2PvbVE2iL6CiLn39BKmHUMP9u1RXfzrycsg
P0e3SM3Npu3Mmjqh/lgiJ9daC3qYKwR0H2oiUxL/0kpbJZO8t+1p6bZ19qzGFTWVsBJz4KJS57Ee
mwOP03EZEKJq+m72G/wH0p2rhrjqw7HKt9oig4naF9njKsTIT6bDxq8+UWNvcrZYttfdC9wV6OE9
Q64XWWHsT0X2wB456zF85UA0Mtgo1a52H1WINHvmesi2WrS1FI0F41nIPayseImdkzZligOlxngf
aldkbCAW6zCnDM6rYXgpzAtJc6rS5KpLYPB0IEJzklcjHVWYb3ve4xh2AKJDqP9nSoCaTnnoJf7E
nU7KZvjoSuv+YOhrYawb4bw10bXCAStXIEO90UsWi5xObfgmkMo7AAUegFRKuZIs+DOf3R6w9tx9
iBofbsbBjNwXnYIYsacx4VMU6b7mSv2NgMl5xjFtiK4Lg4fgH3151FqM71j+xQ9pDeesJikLnErE
/VFn3x4PnzNqx5GgIFYoJMR2G01UhxLSfuETRbMBwJlhaUcJJsjJAVZJlL+YPawlqHwawg3THH57
sI6ST+25/Z3Zzuvc6x5pNhQKXpN1zCmIB8yec+mWIWdhC4Hd1m5mQq26hm07wgMWSybhANjzIg2p
qNM96dCRZ+1Ze9xryODBqphMHN5zcs7pvDB+ldmZ5tmc2XqxD7aKT7QMijJwNyEGxAWwQ4uduVR9
wWFvKZ7+pSBn1/OsHesESJzYK1xA9Eo/PDHcakW+4pcQl3qAeJ3FyZznAJTLYYzMxwpOGmj2VPmb
tuCkGy5qK++a8poZa6cWeP6FrKiLNW5iGwtCBKCscj+kASOKrU7mWworLTSIthI/1RBTDKBh6135
nlRz4BYhRNa7jlqvMP/ppBMuVwFMqzEZbZ0Ppa/dYFdC4bVfQ+XOYvbJfdn8VCA2BUQ5nd1kREKE
+nsLd3y1i4anrT8LIQNtrHdTsjLbd39xsWbirc4TG865XHaqHyGFxpbbEAdbhmlVkWIMitgS6BVN
W/YD654JsXBDdhLOFWvcO07ruBMqlsmhkeYX9UC0BmHXbKPbb+6jYvl1Of5ACB9yWwZ16tGNf6bF
uGaoBMeY4JeprjuHo56rVVhp8ZSCuZGQ3kL5wG8XlXMuXTz5ubEn9Q6qT8+Yw3mQYHkRchHIiMjx
YIReEgcjE0ElDdUF22x2RsnFYqCxqHOWeCJOZnPj4I3qMzxnkkCVPGikVygKPPbajSKqqFcoU4TF
Hy4CIwcAXvWh158F8xStG84u/G1ptVdNIVXflfLeRqer/mhIbQGNge5ZJsMu5MPG7FjNIb31sO/V
H1BgioOrxp0OLb7BRlENLNQZ1e2NvPAgPmwXTPo379ICAeWq2eHUvItT3j4ShvKcxLY7dUCoQ8dC
DoLTZ+jyGaCwAGAs+mfpMVdhheH5+VqJKWlQE40HnKHUc6e/JsKYf3ucfq0FCyNmCtJH/LuqfWZN
PyKrzcuSmIJ0VfbxipuENzXWJuy+k0vcsJQzN6rPXSJscXhZ8uliIo+uzHBtQJKeoaqqWUhVly7Z
z7GGBokeozgT8Ag3ml33C8O1gtJ843lyURzo3KZ6v+TZgWHToElSw+bfvwJbtqiTGrjd3c5SzFo6
LQhWz5OGDho4Kfa/GjSIsiJSrLc23CgLWVc/yaMqZ9rUrOhihY3hS6ekUPCYBie64d98HlllO3p5
HbJ6C7PzwzW9Q+T5L/EE0XRZPCiuNYzQ8aBefYyXEFsaQVkT79EnK9dBm2VVFJjZpuNwTrmHnYfP
Xtg0x2dM2Z67HNCT7QWgQqHEJ06YL/cMMIdSsv8r7n2EwzXnD1MrUcyTiXpzAr+wcJXyA7M0VrTW
Z6x6lCVZOhc7q7ZRnVVt4MTpJaQhD3wTEFyCZ405dvxx0dLQzzfpQ56U7bv+TxvcJ9UD6kibrbF/
TrL0yVgsXEUBRmWPZ1rGD2Tg+xzUDk0z6ch6/VrVyW/RPNTsAC2f/7YgN0itdn0s4oqTVxhnq3Gf
izDDrzi8qwn3riTXKH80p+4HHmyAZu2pavAgStYmJ1FqT9eoLY9KVpQ1LwmoR9Q9R74BEJUeXSgA
kEPWicKr3C/ThSXA7rfh6qgpNHKHnXKRoTkbIArkBFjFJQ6azSU6a61FJC4blKpdcaDf0beTFJpH
jxC4IbTzzJdwqHjYGOggiGqTt0el7xebpCaQhLLrObt5HOjKokcPiF+BUQtxxJabPaqDzCXQwsmh
1Fck1W2UEGHwXwWCEghtsIVOQ4WFQPmjM3NUrxFsdx5xH+NQjnoInQOZ0fpeMBONUFlsyX6Y8UVY
HJzweOFtzCjg58uk7K+wnxj9aLuk/0vA1Zk4FkCqfbrBdw4MSVcEE/kLZxJuUUBbHTo6xubDiV2E
x0ZnsLV7V5nk8xMq9BM09jDoVYiSx9fhHrbkLsgXrXwxOFvoqUhav5O8egvlAiXEpegwHCJ9GOpV
5UYQq8wLVx2Ot2vsDM6VhuZZeViFAI+YAWVDjFfSdFIbEoyYDFbAJCskG7M7WzuFJkymCS3VXHHW
87ZuJwbThYLoYYvMnMqYglU70oFTyAgcdmQezeNNlW21zOJ3q8ikmF5UHFENtGIBJBimeQbd15tT
Z579PDrg1LNiPEANcK+G5nl+SkjETNgRmC8Kz89DA3nmL/0HBqwJLYXOdBZq8x2H3s8wr1LHWC3i
5ILYtJxWwgzIA6ENkrD0Sgv2IPbUCZHDGgh4i3quBhBdeKM5rDj+NT7WX5Bx9ena1xHUCjXAYL+E
BZYqLriBeoCJmijoOzs5wYoh36XXVsC/PvrhkSjN6YOKaXByJjR5TXK1C27e9Jq7cDoX7l+Lggra
OLLALvmkdCUuBCwoGGS6RbeJGXyCelXr29l6issfO8yxXQk24EmtQU3aO8mEgcdDH4eroU5ghuwU
LjiLvaKKP+RleKvRYCUW0dDmc5289sgqelbqnGW1eVsGTn6e3Tn/g/g9Ge1Q6rY912PgpPrRp3St
xzxdYsTWrvyMOOITD2BUDYTslGXq8QI1H5594rynY0r0D9wzeCsI1Vz8cttj2o82DkIiu6mTSxQw
PwaRIKDmqBzF3ls60XBkGmUP09s3Ay3awA5PzVC5sTdnAvsU4sXwxuQa4RjZexDEaXcUkS3ksGkY
Wnz/qcko8NUvWHrbONvGnv+gUJcnt51fXBvhfHVHcVcdjCpbGqS1zLBIKILLN8EKQUQmwrVY4mMU
U4PeataSeGThiJTMLE0P+JiyqAOg5pUSmvXKiuWfSPR+3UUHr0NcEvJdat8E63WPwsjgH5e7pN8O
nbbLl9K8a1ggGt0zdXYsp52iVfq0+mNMW0vN1aoHI3xg+XZfXTUThVX8KcuzSycRtu4jltin0noa
nDBoIapXj2gJOV7b/Ux6WcXmlmMeW3tPaaZdaBuhIwCtzR1QTM8EPmYFeRHYAnWPAGF1s6qHbU46
k5WtGyjxcnICE0OMhsaC5ZpGq5nTNeejQ3yjdkmly/Pk0lGPFhsPJlE/4e1kcrFPRi6OBX4D0CEJ
8juxNYEcde+iAzWjTQkbh5s08qnpfAToN9EM8FFAbkeIvUVDFKZ9Hpf6kWK0i2hzLfQ6Ri0fJqNO
FPgMK961sR5OT40oHiOZ7OtBgiW33wP1VM6XdhaXJhoOAtIBQUq4AmJglkKd6okeqMzNWLTtKmvw
XWn1p5HRFp2Tn0a/mUWYQCU2pCpg5vCD/fuD1J68dN57gKOZhRQksxY4leSQCGKFJVqDoX3I9AQj
R7HNwvjVn5JbKLVj7aCyRTpfW2RR4nWBLA2yxmNBGlFYxQ+5P5E11dzGZiRIo1nLnvlfmxI8DL3V
nH97Yvy20vpzcsq90Mv3Mmm2gzPvJ66avSQvfVe95L6OQM1UcUnqKqJ4dzMHerZ2ijztW6vxI2IJ
7CClVsvRnKMEQXxK51WR76KajRCgawknhksVqmFtmpZCYn/pE88iK2B4eWqoUPf0V5rOA07xh/jD
ykz80BYyk7GvQEO3wGfnT2FGxCQcFhom9nr/ZI0LmqFObApmYjp0KzypSli+V1autnKCmU+HdmXD
CNKO7XiZq3GTtozpOENZ9NJFScjVIzRI9fCq9r0b+nPl7DUigQFCYd5fUQWCdpiQJy14SdoyBGmP
nNvz9L1TzuvG1f4tlZGtYisJtFnnmK0Yy7GdXBftfoHjxVo5x9ACJRDFF4TNjHlAeWJmq3jgaqq5
McofpA4tv41vjJ5sQ2uKURERJkv7mmYVZpvRyvCDPBIPeHm+mR1WTb5NscNqBS02a2ff3HROBseG
7AXN3XNbpDmymUW6aPVkQk4sPqrsc0mMGTOrr6klqKNkWPKKDzs0EMl6KTlRzKriXbf/filhJWXE
nsFqpod7lFOyNwZ5xab5tEzis9ZhA7YuqwXsQFzDfcLfBLDh4CULgaHVpptvIGYixcaDA1b/RC6P
tPuJn6jFvxlGtW3WXVLIQqMQzylnTSlc3A0Ubf6ko3xve5j5c7aRNtTj+R2HsUl+e5m10mO0qo3z
ZKTOkcH+x4+Rp8/ij+A1m2UQsbVg7ByNBK1Jychh1StbPs/4xycRsxykyLIc16a0b0tlvYUEcBDV
8lCQWHQ/4wn0HTb/5KVLiJIUXyGZlaXJMoHwzgMa0ohydNfcIfqilN91bEkPLUx338lWjRdeYWzQ
0pHjrihDwGUgqewDzHJnwAmj92CUs+NipWcYVtvghdLDCMM+S2tnWPVHz9BY2A7idZU47MAVtge8
TM1gwdTMwp91dDKO3rp+jxiROoQjhsZOMX0i1xnUGmk1KEyOywT21JordpA2wUhw0sD7LRmAImzi
s2nUoZGbLJmqSQSL4G7hsAcANbawUos2iGDDFcxKRok1V7vtcr6F4X1G5RgoRzBnhvgPOIKcjrfD
GbDSnr8tYJ7cCTdSrVw+0dapplnlALPZVUAEzRLs+Y/RwPN7RHJuQF4vfmkUu4J7b6807aVD4YPh
O9wcKEBCqQYDj3Mh5D/3GkFsUA7oTsi+sQl8up/lZmIIrORLlNpYmAM6JVQ1V88eYWGwMDwmnFn2
jKCFNwArFgTX8HGSZuXzbGAiS+LKuZniteEgVAGxpqbVWorehi06zz9SzntP/IbtBc0h/hdtN61d
MAGS1/MF2GfAoNT98PiZ83LfLPOehf295TEaIxNMGewTuoZGu8w97kvqt3rxaHcjzMwe/T0HoLHR
UU5xXLPAydWu2IbJlJnhIURoUGC+qcefBp51EmifGGEVQA8rlZJNEUvLs0zjA5/pPLbYUZljse2s
4sXhi2TkYNriWjb6jwvTcYrgjmTLly5a3JyjmwlFERe/bZYRIkcmhQa12IhowH0Sx3YpD1BEFqvQ
LciQY9BA59bgqsQ4meHbBElg/hzDwMdqRouNjdItt15/9Sa4+pm6t7Dwqxbt28rK40cEjFeijZEY
kDvJDUtreA8T0zckM6v/8vnreaig5LCtN5DKZK8RriCtXV8XW25a3EJoGdVKq2fywhxzNY7/PDjx
tJ9ZhJplkzLbakTDSoOkOq6kAm7UbtGZFVf35hsx3AQfgdCwqTqxU25xacJhclSdc+u2ayjFX7Zr
kOsLFIDcTJD3wGowgZyY090ZJdhpfsbJjhZjm8FFg7NfVfhEsT34gy2Zonitt7aNy2uyydCHTOTb
xKwCuhlELWUfzpSzIGeyw70wGiJD1Mirr3P905xTzJ9M5IlXXB8hJoApcANztsLTgqDfYyrCwD3v
t1m/vMblcyH3fPXQxnmdON6iEkflzx2bTEWBqffPo/nSEqzSt9Nd+9ZbPi1bdG9n00W4F6NEzVzj
eOXkSCk7vhTQ1EJXDPV4H4cFUb3x0W0wZxNmulmc+jXJr2bYBpOD9UQ2sUFwAiI/eOgzV1tHFTaB
sXWT4bMeekiZK7Xr0mteJDb2lePdy9gBK/8AkGz86qMbOowLHADESUxfpeYcxbAw5bo1Gn9iS0pA
mAWcA1AE5hhtENu+slwvC+Cb1qsf7u/Sbvm2F+TNUEU33WgHlbKD5tHGxLrySS7BR84Pw7P6de4B
fBkkPL/8zcLyyeWDWWT5+kV/8VPQD631Ke/pvDVSn5GSZrn4sk1emJp7C6+k61ZDlB/H3tvXuH1Y
tPJa9S8rzSBRhMVl1vZml/wug4XRg7PJJjuwFl5tsw/awwwFHgvmh8nCtqdIXgxOJIcNjB+nN2E6
A6eXkFtDpDGyO/drZLk6iAXqHLydrF5xk0UmYf2CQ/kh7UGFI5KUZxVmmdoYO6Zg4HbB4FxOH25Z
vYfJcywZMBHgYmASh99q0UqNw4E2u9q5BwIgPkKNRTPmp9GYnQ3uGWEFKMVARB5q7KAV5tZQgLNB
27Cd+XI52RTMnmnAlWQBlqBl9WiuDFRePKLxG4cHxqc0HiY7UQbMKRKnBntqghTfikXRKNsEUS66
X8SFYZOTSlWrpJ057ziWf5cQviGmIHmNUXH403pgqzj2xFm6BysrQWrRwxzUCGLTTUEWMnh2wKge
pQWWKG9wDNuAQ2mq7uBDY5qMZ0p18BA0jTNu+IgsKpi1vlhWNmzuao4CMnldwe4a6VUluq8SBarO
4QwQylRkF1Og2KyDNeFSme86genk11J/MtJqFVymzn3Ok+UJ/o/JmbHQv1rpfIn4Z2Oc6CcNlsTn
tkHO0N0xvc9mh0QQLTm9dkGjYHMrNUAy1Kn6XtbTLlcfWNskOUZjPIhUSk/BHn9nPxJUJVq3LJTt
uLmg2O4B2/V/4FfbGgoQEZ/bUVIhRi5YzN7lFjXfQyiBGjAwRFDzr2PVoJkpfoQIkHF1Gats4zcg
iXFIk2BDuNdvHjMh+xF4Nv0Iv8UK13jT/L/I7ZfLrJ0r5ZmmTbBGulqeK815XDr5vmj2I5pwFiFN
z7YLrktJgUygnDJPzvXaI1DWFdpT7ZU3UJJUL2+hCHfFclVWachAaFXxIRLIYsp8PEechfrIPoHY
mZQBNTGffNg8fU4ahoXyIoqf8zm+dTbqrHhlmcyoqQiB9XDPwnePAczA93rD6m9FK1FyHWeoT0X2
jIflMp5kul30aqXyLYDFkrza/o3AHBDFKxf5fmR3DeiCppVNUQb2zmsG9QtQWoMdQAwNELjGpmRh
fcUrSu6j+6Wch2wIFyViafQYW0fN3YtxyGckrfDMu/6szFol02dhite+DoOpkPBOsItBRjqJvRkt
m56q3wDTshBRU5phsmM157XiqI6meFNlbwSJlVOx81BpMeoyxnruZ5hi/w3kbFvG61B5u3pAATvP
P0sYXawIaMrJrfuItfTIpUYBszEd44uAFCJ2A2GCENqZuI+q+Kt2sLnkKqn5wx9eZ8zHcnPAM+bf
p5pOeiQpC5pp19grRdMiUS/Oj672KOosiMpo5UjyqaioY/YpQPkxH79z86dCYuxEj5lmNc9TcfS9
7DWm1iMlgkiur5IQDAzrk2psjwwGkOJJ7mQVAwilgbE0oYEUKDoPbAi7s/1vMTaKUGbSD+ODiNiN
hkACiQNZ0lKuhDXyOEUHU5++WLmr9TnGelXyyr8YFgb7tG9gDJb/k7U3djlQ+mir2iIQTbb3M+ei
yvHE62hzOtuDjv/DC6G44FPsXV26CaV/HDLEJewhqLLzcPYnljZzqGjqQtDeo4oWTIpKviK7KXBC
OMdjebSle/BG/6Wflc8LVu6qkkW5+0eA4QkOImqCjkdmBbXBwfBU3+Ff9LfTaJuVi8+TmK9OtGmH
6Mmr2i2a5PsOqhKJXyV/xP/xRuI9MXAyT7Boe3tDc1CbX8NzRXJm3MQr+qDivoYRGU8WXfhPLBSh
MMRytt+5FRyyiG6yq99nG1uFlqGwx4ELBPGOluzZLhAXwdqM9REm/9HoqqtXM3kYAygtB052LwZ9
M7tHj/1nnVS8LFpDIh5uVCFxVhB2nMkGWI/W1YzvH+ytu34YT6FLLUsaevvPVO/vE/nFQryNDSTJ
/kY9ZeYYAqRpt1lvMHKzVW7wsFJEAXMRZMxgU0hrbkTpTnkeRBpcKHbozhySWJH0bBtflzBdSQZR
wVxfJVhkolOhhA1ZhWXwBG2qJ1p9upEEfeqkG2QYiPkcMywLoGH/KXI6DMvDnQB6y6xf5cg92e0e
jNeR09mYiNWRN0JoWhpIMzZOoMaB+uD6LI6aNTw5VfGuHEcK5eTFXKqzSO/ZkPExWfq7VY0TM4xj
wHgkS6TGZdd0SB4txXYsGJ3CiVaDbUctjI8icveyHB917ZPNH3ak6bRhzOQzw30doBiCuYdsMjtD
bEuEarqzK4m+BSTw9I3dRDWc9/lRRtnW0tPjYEF+GeeHEPqBR5lYCra9YWKeQ5OV6thtCkzGQa3D
b72cWecWy6OVN0/N/BJb1yIMUZHjdoYsDiuKo9eJA+v4KMcPrr014OtxW+AWUGymbl2icw7bmWn9
WqQ3zTwMxGyywIOrDHUizDyOil89NteRR/jS7ART1+Eu4I3PLohlj9+dHVlUPw7cbGbaHkKMr1im
0Jtbjv2a+FcTF5UcvXWloxjh8ZrbjEDUmkfYxT1OTpcKllMcy3/26KBGHUbla6wuhm1F362BV37k
rHGsXEsiKma4zJXVv0WLv07qEoFtsSoZ9tT9yJDklB2rrZ4WIMbGMUtgwQRlCgxY8gHQ3T90DHPp
fKULNydCU02FPQt2mbquyGTzMWOWGKzPGK8Ui8jvmH2RUZsqooSOqmfuE5z42VCRjTCcUfZSUjgS
3RR7Y6CSBbZa7LFPq00iIDXvcTSbQGvSY+r6O8XWyCKMVJJtNXmncNEeEsBM6LdKP4iBVD1O50I/
dyYjryNDMgvtbT1X/5q6e+pw3zCGYyz8h5RBrOzLm2aJN8M3orVGnZDOmOOOxYJ1Hgt67qXfRW71
EUn5NmbzxS9txuicAUPrvxo/22QN3MyeoA1PSpKSEoRac4cwaEjrch2OBeiXy3gfNZhCiJbpV6f3
dFxceVQzUvNXuxqLW7kYr8bvQK+OV1YVrluneBC1Q1HU6iNj+xPceU1JnDL0jgwaES6WnfFBT/4T
xu6jldTENoBN+92XhqIrbdNjGPkfEMeT3WLSrcypfpS1IOTROzWpDMIQaaMXo83pWvPWY6iyseeD
37O/DB0O4NRHWjK3ZXhEdcvEmbQ4YqNnnarpUeO719OzZhMBPDb5uWsMXLB00AwOe1K5gLNcYFHT
O8YWCCwLzpR8ItTIq24m7tcDA6OA6kv6EUbuv3RwwYfEGT7dmSXr1O4o961N951ZfWBKHsx2SfdV
j6EJ53VnE2HPXzbP2M0TtJZYP26nfWhJTQOW5NtMNyDi3Ie9j40wgV84Cg2Ml6bxUnr1cYAZTykL
MLoMXL9+ctml2jOeLXC3R6PY5zJZO/wET2/OnRdSZWfaCVM+9eTiKlOBnn0J6lui/kbM8Np9lS8Q
D5L4ULmjsSoXwol66cWrCkNEgXeJfFNXZoZ2boh5hz3IY9PpB630L+rbkTW/Ga3PjNOc0EnEFMxA
Kr81i6cgNPx1WhNq6Q48DidU/UJzQ45XRM6L8QVEtJA0m1b1OtOax15mxmmA/2DSr2ooDnQ7ueQ2
WAtWAOHIckMKerpSHJKlDUZm+4i9k2rAiVVtfdpTZmAc9TYTngIM+pIdi35voYGsUvdrnqJdGFf0
BuGxxXaSeFpzNUbFB1DNSvJ/tJP2W8t6gok1jE16d4U++6xP5ZNR+ZfYLkjV87FOsYZNP0erLirY
ucJuMiGIdyUmx1EV/ZN1inEopGU99w44d34utLR5r1STSf+OFRueX5m5Fk7FttWCXltX3zJelKJ/
vBUtUt6G0VrgBO+Pctto8tLWRXGVkpqaMn5hGnF16iRnZUsJeG6sa+6Tu4T9USzcd+x5ePfQLWfW
fR5z+npjf6sG9wGLymoVej2+MJx5nfUz1cvOjSGbN603Boai9Uw5WUw0Fot04D0bG49rFbr5urKL
y+LgyiKTFDIQsEW4wPtQfi9t6aynNg76Qs8wMg75HQReQw5t1MhhpUnvOMT1RGgM2wdLYtyebAE2
C4Qa27ZqfsXYYWiYaasu/JhsBYbZWEA0w6qs051IxWXUaTtFQy9Z0x3X2O0W7xixoviPg3wsjqRO
ficLKjijMUGGq/dkefRSxswFpqPPMsy+Z8v0Onr5RxbOQfQfS+e12zqWpeEnIsAcbiVKVE62Jds3
hJyYc+bT97dPNTCY6anqOmVL5N5r/TGRNhVYdtgK14tM7DqWofyjnOo19VcbY4hKnK0Cx923Cbyf
NMTJUuOHHvjd7Ib3fthVmp2LRLIryYI9Rm82tPS3tIn/sfmwbAsJFl+ABaEfNcW72Tf4RxA5u2NX
vmK6cnWu20qfEB2am9AUZVfTc8DaVNCKBtIcF+Za02EFNHKdDIKG0TXZOKnllrINuzd3syztexoQ
xuy3ReC8KGW2eK3G/jrR5mZVlNWV8ao2wCNwAon6aFajqrPcqCg4Qe8aIrT5xSeGDXWvGQNc0nFj
5y30b7jNC/BjFI79S/GuxySkOOQFJvZa1m+lBk1YTsZvFcevdaatRR5yNOhrdSiZoe1H4ie7uMQB
RGfgS6FgxAVwZuJADn7iurv2dSazLGSvjoJkvJzbm9NmK2Ug9E+mdQlG44AwF1F2X5Ghxj7bNcam
Dw0U1Uz9fvFqsgYvHLkh5/nNNLurikFjOms2Pa1KCg6JWrsdsrOvJ0jPMBeKtNwJxUOCm40DjEYU
Gq4Jp0RgF5LGEBHWw4kVM0OGCqlnPj2BWAqVI4HlLjCk7LfwP0s8mhaX9ThyRHH7nFQwnJMd3FQm
m5ODgYQL17InulKdaFHbcDPlXJz8kvDwbHKdJtvXqasW1Abl8OE9enaCcBTp2HCgF7QyzyNjuqsj
MSgR6Y/BFi8WTqAQARYJU8OkbizqZkqIt1idkNBCM4HzDPAAFUa0GC1c1XyKv4XmsmDt0dnl22MD
TzreDQYYS6tpXTkYTuCRrawbXvnrgLiFyEMjg1Axa94bSKqjP4MqWoImyMkQGKpCBloGoyB02uI6
siVsRRySB0bybWMfCNpCKwAkZ84EzaGG6vVz210Uw3CrxNWMc+2D2zBWzch0eGMm2B2+Rrt4hpO5
z9ndCoceoHAnKw9xUpOSv9IVsPeCpN9+QZ8qSaiHMQnxaXMTOsdB+rOALXLm2bkrb+jklrLxjILP
krGq0ZyFuKPYe3pVWcyK4rKrl+ClMheyhqGv8zfosVbF8OdXOxH7nAqfnDGgysG1MNzHqEB7fVOa
rZm9TCpRuR+Ssu8H0puWPkLR2m1nN4ZJQqBmfdX9W8gEbYOQU14USAg3ZNxv2t1MEd4YrySvEbPI
jRcZDq7LP6Qnafiq1X+xIh4GZMjFsMw9FZUtib5uT/lpmW8zvAMkOblNM67A3Il9XbD1CpdLo0KC
KldaeGgJxQQX3MoMMkFy+a81WrP1eQzC+NQRIdQgc8jTVd28xTwn1AMvcdnp9WP6kh3i06qXrnz4
NcXmDOhdztkc3sQbT4rGEO1VftVbR3chZWy9fc34jJKKJMiNDlCHRMWWtcOME8gpVyq6vwlLOLB9
ydtsrKTQwB4SE9pEEAdPi6MQGrmTcgo0lAdMjMmlEfbBStzRsb018QG1+WHIt93wwy4ptgEC9PAq
RdCKXkGSU/zFWreq8xO4lEgKY//XUXUjJuMT+BQSG7ny9gOCSjv51TqaqGq6LDsP10+QF6scFQ/o
hjOR2tx8lubOjwFDAApjSQwUcvqGWDZojmKlE7eCWCe0Nn3VnWcVfJuYGxzg44SOFLTgIj4SAqsc
jgnO/lJkJrRH0SeTISqOeAC6Qcb/fJVNE8scv4IJJcjYhR4fGUlGUip9DGmKzng4Cm0mZ2V/n/h5
RSh8We5liUGNkxw4y1ZV95jKYMYHoizLj4qCgM/E2JO8ZBPEybE88FwPG+SWqQlqiABwq8FzWggT
K3J0xx89ezdpEGbqiKEUgUk5ETJHXVdSs+ttRuGK+cCRDmbqJsMzY2ZLiUmE4CQ4Ifc/5v2AqMac
d/pvVq55tOJ+KX5NeAx7a2B65FxN33QfSkZj/eu8HLuTHzxe8aLWeDQ7Nvfm3loUjKU7+tYqNg1k
fDw383wg4qshO5CjrP+E6VmauoYK6pZBOeibCvMwo9VwznNQOD5442WkGZoRx1abJYAK3C04Pq9e
rOw+RHRPN3Abl1cB4ksqDEuzAsUlPt3M7aUynhVuh4lgkkPePrGWLkoscfpCNb912dxVPKdnn9d+
YZGyPAcRxmCU6fKPKZAEvrNB+xPEIcpqtPvVBg5sIkw+Kl8y49Mh/zgDo0bqQb3Fa6xgTkepC6gg
6Kxc5OZoq6ld5uV+xrAqpZsQmM3ERqwh4Aen6OddI70S5W9QCRfDeRJM6akdqqwu4n+17yPjurpI
hJ4ofuPSajAY11VNP7uunGexcVhvA8FwVe28jVZwlVukcBPqO1NGIqsj6uHWN7Jsq2rtHrlcqIfH
KRk3aZwR4m68i9lTqiNAT6pvhvaW8mUb/I4+T6RV/vHLy8q8FrJhPdxLeH6HN50fIydZc2KQCtGq
iVuhsEnUGp6pRBuD/RS6mUCr4H2ZExHZg7zViIliIG+rXwsxvHin6bOAYj+paJvV3hOHCGdQTGIt
mTXyeDXU58ivrgH/K4O0mDXI8HZfStHGMtIHx2oiMlmwiPBPcR9BXzHQL9KviSc+w1PWY0zbWzEX
gU646gBixvgOMU5Sybjph9+e4ILkLZT8Y40goUyrN0cr/jkmQsJho5U5vdekC/nWIU+v0PTcPXo0
eWnan0WNQ3KfBrxH/Ue4lliY2yAgpMQkewbwE4yrOZZl5/mjvxRYj6Y+BbQNyCD0dKVwzoisJIQy
w0B49m9TPYU7qNHQsVQYGOwfNEj/jIeo4oSAMYO7g5eWIncgsa2ZrgCdCH957YTuWpT0RGAljQ0E
xMMOC5GI5bS5mYwbSad99o62ablR8uIBebJQSfIeV0QT6JnomVBZlqNhm1gGwbNk7+jfvnqaLvHD
Lhf8T0v3SMZxSeudpaFd1XAHZRxdJ2LEe26aUjAcqPpQVLVXvKSsQCW5QqG2HcCmGyT9zRgLffxQ
UiRazWu5O6o4rlprVxAf41s8Fyhnk/EDrJWv0tHXoAA8XYVGqBSITVjdwwzWiVYueEx+XbpYgOx1
1+BpVuZPdN7gr4o+Hxr77pOxqgarYTrl6nA1rXyV28x8UkGm7WJKb330mLQ7kgD8PUbtkPlSX1Jj
Qy+qaV1qu1s1cICyvmqDI8MN/lmOxP8+bd15I7rOQyWICpQcwXEYkF7HsNDaiu8ztDDaD0/FFwTo
hpJ3Lkw4jEdW/lQZao+r4OTEq7ANxYRdX5J9dYuqfUl4ZKstOQqHhGJ4+ctK8XSsUiRb2VE4RMX1
2djhisjErsxJT9qLZ9wpnL3ONJMQulePX0H/qreqTmcRLCkiUfTRMqkzeKKjulpbwjY+fbFaJSTF
iw1ehDb+9+/zDGh4nXOxCC99ddZ7dSkjbAwrkovDTUPBTFUNCLn8K4LkqiBN0fwtLIdYMl27jLZt
uUNP7Sle5qzdSl9YDds6Ivp33peUcU3sLaPFZC4PXmlWz0xR7qo+fhFvtejkxq3Lu11fBcwprvSh
OJLmSc4gKTnRTRgsNJg3NX4U2b4R3nwpli9q3p45jYzqPgIX/wNjcSMxH4Sjw6BDJi/G3GKoASy/
R+MZw4aEoncgnMi3BOeeCiLLquYnT8oPK6D6M4FplelDwxQslBI6JxJabVLp9hNZeLU54D9et8p4
C/z6dVBZl6YXnPF9a8M+iGrsdz/6Ada3LVQ1tR10boVTNSJfsZr7M0Tq1mqDdWNuY1xsSXIu0leV
68vJWGMAo8lCUSLpNefEj+ePtv9MLcD5XyXcGNUjU1+SAd64Jq8rf8VaZdEPk/NECBaGoUpgQu1Q
7FviVny3AjsffwHS8ok6Ii4YwcBawU9H/CEGznvUhqzwFN1pDztGmh0yfmbutZ3eE2c4xbi7Ttj3
W/z1HNLx0SDdVXzyEwp4z65vHcm4/C3jQGTQodibDunDnK35aZggJOjhJVs4126yipex3yT8pBpB
kwB0Dj4HWhOOCdHTKSi0WIA73v/IILiBUJTx7qfF3uj5x4uHAJTEPVRC+KemunNqayMCWpQdr/dc
UNtaUOrmCUaEv5aO01ZMc22PUg691dDgRY5aYhpQnpIsPunbLPnGtKHiKqj9195ptnpHiAfWP15i
zhaGOAxEa6udRJ0yzb9bha3LLqU9+f9m89nZzkFnV0aZU5XEmt1N6Fo0nam2CrJLO2N+ml8qSdpy
ee2ARQTksJa6edMiopJt7CWj+rCHgBoSTI7TNYL0mQZeOW7thAQtPD42Qqaguk9BfHfkbB/lyQbT
PdqdBqgrWVo0Oo60+CodWlzkGzOGWx8csW5IUVJRLRUUF4cEUlGPw9AodFe29Ulbj1Ov/OBJFg+U
TWPrwsdI1Cip2vu8IN0O9R77A5sPFUI0tvoyHj9IVfwoitni47aXK3PjYPtiO9T1N4g5Ia8PnxT+
1uZOoUlQOxVccySh0njVNfvA2Ro7fVuKRQiIrH3j4x2IR2IXEm7OhnxcWzv40o4/LR2eMctch5EM
ui8nnb+7GbbMEdmtg/iGL2cDQHAPeI0yuPDawc8JARODkNNIBKyoH0OySUTD5ziQsdSWL0FD+oqA
oWe2tDI9ZvpJhwmbnQJJSADU4+UkuvB6o/tY9fUdgYBeslQXj5nyP21TNz1PXMd9TXA2ohmxbFbU
dCAPMLt+Gc85MaFfcsbRTKmCHb3V2YtRHYb5i5DjoPV8dsEUhz6HIUkUeLrIYETLFYoJm5MfAXMt
PQyu1E6hVmegt4HMLrUZd7W1tszgSnsaCnjNa9Hzs80idGXLU5WHQHHsCKEyxApFV/iJkqJfZzJR
fsO8NR1qyYN9m26GNPsI5AdxlDFtUvzUBTF2hN2WpL0PszCwnSfw+QIZLKMLu29yI17Dg2p+1Bal
QJHuWdlurDNPdfJtYNLRQLuFdRP9F+SUkY44tcbWWE51uNeR8i+hhdYlip3BDQNK53zaR7iMQ2d6
zfn6lJgIP1ke11pKxrBXkPmQOeO/J7fPRmJK8xeN5kiyAB0vDXNgekI9yKU0o+CYhCtIrG2RcCo6
er+xQmM3VW7zHZf0zHPHEk+n1qsU8UbiHI3epUsO2ZBK0WVy7lc0g8nJUyEdTwZTY04eFX9tEgFi
VvWl6N5b5m1CZdQKa7pZBmJIeo+VDAHA6PY+7Qh1sNa0VySuVQq2yiOpkL4QKZfMr06W3HoqzEc0
7ePu1iBqngzXzubrXMgH66/pO0w9bIrE9bcrSLBlUBtQQeWbdhdMOE8d7zokDpA1mdzde9izlikq
kwdZoiW+dQx7g08kbaGSXQlVyCHu/DvENe1mEN/JtE2G8bqOTyQLmzgdjip/Beta+In/XCujg0rb
3QgnPrDTwKSysOAy4opihhkb/BB95E4uxSuO/0KObIB+LTI9bWyWpU8lIh46QELCDnpuaEYYJNBq
c6pjdakiuujy20TfpwAi0Id7UUBK4TLtTjHq3GZkxgJE7j9msgaIHBDui07DmemVDFViZrdkZ43b
cAIGiMibyLHOtFesaRuhSoh4XW2Xebd3opXvoKKwY2eD4F1vXREiW3KdgUxFPdscGp9J+hNYCOE8
69j2uvGA2Jg/0IA26Fd+aKxS9mwmGeJAEK/PHaH1VIUC2OAPZ+LRwPzqGS0E03Jl/CaUDcS8AwOM
Z4RPFqkAbRZI5pxK29jkOOLsJ2IFA4o7WPlSZitIVJZaAZPZ2T1Aqwiov8gusv0JsEouz8rX02tb
yIxIZArNvwKYgdCAR1HQ7xNTqU5rq0Hs3BMxBY7YtkR2OpMr4rrUGHMlgcOJcwcxQxgzOPsMtwk7
k4ykF6nc0oIJkgElxFPF3QGdfQ+STz5nTnUJLqZcZZxmYYccr2hXwZDdOss6TFWPZICUNnxHebip
8WgRjSyuP9ELLn7Smimccq6VY1MFZFFlSJWCtcknnWi88OhwGje6JzC0gB8LzVYO5BOw1RYIcnmc
Bky9HPwBGoFspLRTIU6+p409XMDAN6gExdbgAyYYqNb+wZbsSgWqYznnxKuHFUdeot2Jdgd/GlEi
6JilbXktNsgG1IW4AVdqLyT5U/1nJM6GVErh5luWz7rcD3CqMjh3TTOFhDmOEnl8hNo20M5+Mx0M
ceewdjBh9yheqTIhXu6otJj0U0BLhvi2PQ7aUeclxF/LJ6GRE68ZyVpVcOQqfy1wkRKWkNLkHEmf
FC236jWnGwEchp+HKzZCWoOVyWepMJamIrniT+ADUSvA5AU6IJYNxfir5K1FLorY5gCq4HaY3scb
OEhN90M19l4YQqvwqkD2LbLGWSQpdAVyMwvlTParstIy6TuIQls6OxGf+Qdyi228uU1NemOnr6OO
uEDgjP9/pqVSLDNIo4hVWhNNGYtD2HyVxaVRs7sDl7pom29dOdgjVkddCiC+HXCpO5wIqQ/n3OHi
wpEh1f6hweuIOv9PyffElBLMYxDNcDGVBdSdpU5IYzzU6qBS6+nHIUpK5ZXjOanDd9VhZu42kjOw
o9u4x4Jd51tb1Zguaku7Iuh4QRMSWDicThpIJyw0qerVfxL6M1C1c+OAeZ0CS92ICwARR8JCaoLm
sphJ5H8N1wbIrota17FmQsI/zV0yPiPnUTq4AWH16pfIqr3MV7d9fopTHgKnuE7QsWwfXUhmNynv
JSp3dkTyz1AruIRlsDOgylQwNbKPl7B2BPhPE9561h0ccc0loXIFO5VPVVy98aFnOYAKXr7B92ZI
D2rgAI38HzglkhW5kn0C0cIl2KRKOEOolXuFGRqgw+FIJShj2ebw0c6bEz0Ey6Yi2yxhpuD9eBsi
opVb9gKEi8F3S+gxQLtYOo121ygbX9sR3rAojpV/r+yDFVYXAd0iBpMD7LI81+CMGq4Ov31NKMax
yrXDqB6M5Eetg2mHsIRlqqg6tpMKsTF3NzAKNTj0ww3pFxinONT5yldy9BPh+JQhLFLGg1W/RR12
qrdE6bpgdys0E27FDwPPtJIWwZ4vcAHcuJq3wIBbTJk7zdU2ZPW70oJJF1uGzbGy6M/qG/kFY79c
9688e0G2657qHw9QQ4TSiTtk8pRLelR+kOKugxtixk269Y98MR4h9F679r1wOT+qI46IK/Gue2PT
HDMPM/9vTXggbxGo7HbcGofmU3pUn9D+hC0smm1/xLixhPd8tT+M23Q2X9SX7h1ZfOTwQiD68yit
mPQLdQf5RBUlshpXA9j7BQPRI9JL8MK5GETacill+1jxmmHvR4diNsmP8bnQGZ/zszq8iDBHMwCe
ZgnhIpKYTi22LNlkDLZPbDxckx8WgNZUvAbDC3+en37gG6BJKwldqqHT7LdS/rT6prNWxrArCyQJ
2TuJ5d27eUm8yoXDISd0oV31M74iF42wS6y6C0PgNu8oTH6slbkN14glVvC6LpKXBdqwFcW3R/tS
PmYByl8rvMxa+BEM5E6ui5ComTWdHkbpAqbDnr/GJc6+BYKVuV/q9/SjOZUX/a03Vwox69O+yJBf
b0IKqnI04i7ImKEinnAxiOLKGjyDEvB74B+UYU0aN4KiHHGEWyy+qmXo5i529gXR9gtC3RYBpYQs
o2xdC/7D2JD97XakcvHZoVoDvF/zpBgRN5pX3HjAdu2lOk339DW+ON+U3QVEIaqL7omMU9uaJ7g4
6JDsrO57j+mn/OQXRbZuSXhd2HxRbcRv8le+K6/Gb/mpfmUub/ZXeDVPvHXo6ATwSe4asVZCOIgk
jJga3gnXKbZGsXWKjUUMKO1TAfw709RSO+lusNW85gAVUJHgsw6CfRlcUavOtLdkJMqipNrG5rrJ
1nnhRRq+C1Yql/SjJj00wakv97189qVjpR/kBmHwVlG9kmbd9GAzPzNt0j4WermybdrNJE4+AYOT
FfPHqGo63pQtsWmulSOgNj4aiQGnXZKkD+EJKFkhfprp9FpEP2haWJX1d/lQBG57JQL8t3uYJ2fD
/DSf5U/5Zh2sH4Hsn/WvaF6HM5EhCLxZtGrIM2DVsN4OiHGQtGu0QRopX/yi33dv1lf0yT4EQfmO
GZKBnvYqomE+aVO6qBcs/O60Z7AaNpOL2rlZo15cNS7Fjbh0tlhEe3KAOZ+JNH1W456S5y1FGqu3
af14MqS77yRFAqGs8FjLewuACt2tR0RktLAXSFm0JZGsJx5M+W7+1W/IAm+m9PTfq21+Q9iL2Aa7
x0q7VtcSX29D1tgBlcl9OAb36qNnUV9jasT+drGYjOJFuEk86w9poquB+jw6r9waFMSsik2zIzPs
byYGnFFV8/XP4hQefWelf/qrBHRrxYjV9X9Q30t7FdKsEsYXM0ROoTCS47JDrSb69IQHK+cUpkR1
DQqTQu8YsLAddoNkxO0Hx4ZDYZFzfgA3NUG4xaY7cUOlA2GAC+H8GHCtOnfkwSQcCshJ3EJV/51G
TDWEpVdVICZ9y2B6mNg+X4Zp6xg3f/b0EKrNeMnnlyY+9+NrSl95Q5qZnzKCDaep2dRQg+W6by8s
2cSysqhiUBZAdbMX4e3FZeDk52FA18hIle8160NsQA249PCXNPrOH51DQsE385gWN9u8vVnYKwGP
BZKTP0EDmWLDkRDT10le2VZ1CxlJ5LxwuafJw1CN0Jt6hJ1ffvSo1YeqPlss1qhkgAcWIVgSYfhr
GdeeiOxzTBqrIH6B2Ec9Igj6VxbKVtrSGDNlZxe1nhmWxL8TfGB7EOaYdVVkWwzhUpe4qHgA2/m3
NpV8FCOySHlmvOyYZHuNWgrqdhqYZPaxpnrw32PuBDXZs45F3VVY2jkqxMVdOs8OeWJ7QOzsXCx+
f+NCFy05PITDQjTijlnUwFMdL2RHWlgZXytMwCU4iOaq1D9lP2JJsGrYsosffwsyQcyKWfLTQVFh
sJaAuzVK8vyXlouIsIpm60TRMbuM2HWFrDEswXfCH0XawLsAZ676RqW96S/FQAGOrQCZk1+57MmQ
0oLlREspnxJsqNTBZwFQcFyOeOeChORTvjByS6YOoUvq2WwyYjVBRcnQVk2E3qPZTXWXl82mtomO
HmgCPA3xXrc7akV491NcXGQREobJYCsj84oqiacXyT7hAA66KTCdMWTQiW5mK3SwR2jpUJy4EuUY
WEGhIZBSq5V8oSNOtUmnNHeC03DpYKrhHixD1DskWyonrJaM4aMTvOtoqwP1WM4nE9dGMlIwLL0p
srIVBWSA3LQDm65lxmsVbbtfnFRa7PVlp26BO+Z+5rMFrX1YmJB709k47T/HZIX7nWIQfpWhQVqQ
/ALgDY1LCsoCmE4tn3MLv0mOWnyujuKjCvRH+8U2hzBAgwttS/gZcmpMAnakPx+aho2QBbOmreIN
mNoh4SrpocLNpdnTAMC2zMOBipiFgupBTo+W9ffWsqUYPsQZ6U4xwiPeDN4PAKgY075Jll1+ExTQ
ON3GJtiAvPbWH7fooGLQ7flH9e+Yr7DLaAeRF239WvaRV5wK0AojfqrKOz5Psq+x5NLJLRnnjo/Y
1K8N8ZvC+0RdyIStxXEIR2S5Y36m6H2jWs1LAJmBhHz6DsBts/jdEWwgquNVpl0HpOzBS4CSF5i+
vg9cP2XaUYV9Kg3PTr//2XmCfKWTzI2NFWkGaFoQxPhaQabTr4YejSHc6tM5yn6UV6VGuLbVKOtN
jhIAtTzZHvE1jXlJu5cUnBvBsgh4MyimYGjVlqTJqFYHhbsobibfE2EPiwTYsy941PsRumkfD+yd
KtAvjX8cTzFvM9tozyA8ITPIxi35ECmrlngfxTSt8WjqXoHuyiggE2tkSoRBR8Wu7uoXWs32E4Zf
a5b2KDhd4QPMungl/n9NhLt+jvV64g1weuNsI9eviz8SXdI4Z3gCy8aLdMcbBqb3RevDIgSIqBhS
oQxnWr/i/ZRHMMokAOYfjf/AUOQH50InzqX6GhScvGW7VCTpgqqPEDQZKdx8mAwwMrSz0Yokka5C
VYChBdwpTDgwQ3IUsluPT2Lc83oJeBRjP3wJSSyIMUwk3vUumuAJZcQr4xXtOD8ux0ANuJ8bnzkP
V0ovRLKd4kPvnFoyqjvtL4Ls9WU63PWvBARCkSKPCOm+W7esWhoh0DpBG1pJxmBsrWvdWAL3c+pQ
vAdFHJwQvaxEuZCNkacoKFzhyxDIArFTVIHq4anNWSigyOaEZat8aRKZH1niOT0hCYB+JD43349c
q9RYAS7NCV8bwD+v5swT6fN/VZP4k+DGygfjadaw/el4QIvB4SGzD4iDySAtT7TJ/WtQVJ+SjVbI
DLc2f+wwoRIjD6aZNXcmjrCq+V2Nea3KAChVueDHdYKr3NKFux06CWcp8LdSPlUTAp+vK4KBjTZh
BMivv5WdvKb80EOvIsh5cc6G4OY9bm5uJpMFDGB+sp+wGSqQuRJdIxq9wqf4AiGpbIAqA2EmVbYT
ucFqeG6t5jbzfTMwNSiu82Z28+gmMoUoJ7e/k5mL5xjTX0UlaKdZonuUlmNp18QI7tqBfFa64/5o
+Uwa8o8be290xarpWXenz4z8fUelpEVd2UPn2knjmRrNAcG/lFxt+qr5LcT6mofroIHVNjS+YHA5
bngBlPvDKWBQSxGTDHW+F94hY843gw07oXgGvGAK3xI4Fl9NvJ+jPxHQaHyTj0e4KrskAJEVknql
MvoxRZWdQthD4FVkOlwtzVgOFKBnygjZ+DG0P8qck9KHStkBagKZZf4iImvRwF5rjCQShTC1Wm2y
WTqSsB5XhMZxTLc78JR/8qBu3ClU5HGN8LMrNjjzxhzf59o8mypdWrxtNI8Ei4DxsbDGTY3fS6B4
gw31Wq6bPKMg4qlz1qQwyURPj3zVkUlUcUsXCpXgGDIQ352l01C+EVnG/UqOh7YzEPypdHT6hbHM
Y/1ffF3JcC30qGXyEP/ujl8hBriU+4c6U5SiLVXsmajI5CqhX4V+587elCVbIrjOoLLKFCHi7pcW
NyjBbDqzY+igh0xejJWdBe7c6a6FziuxsUGg+U7jYa01CX3d2crJw9fo0lYE/xLEQTB4ad8tPtFi
vA9dSLkQIXOIk5ADAuWLKBIRpJUm2CxkHYfG01HWKqrjauBBpVRLn8AY0LsakbrgD+UnjBYzwmgL
OXCmU6IVouOd3vg3H+Opw3jy9OtfMIwuMN8kkzaOIid1LPDK4FNWQ/gDihzxc2RjTY5vuVMVJnVS
Y4aA2f/Uyr+p9VnZ98H4orMEi0jrms5bSUqTZIYnRF8OzacO30sHe0rXBpHAa5JsfGiYVpY5iMO1
6X9V2ffMyKNnL6oIwqp/p5HALX7FiJM0B0TBZecFkJNUFuA0ZWqaykuqA06FfKQk8r6Jp75KAIKn
ozSS21bS8hUnv8oEJUtqqT8x2PGxUYq4QDGakPWO8q7Bn4JZtytJmgAjUoDqxaoLQhfO+irQr7b8
2U9/FM+v5TanGIOtiew58YyDRCJl1Wiw18oUl/+tJWXWlL5rRXqLWW1LwogwVexmVkT6cobyh9eG
0EcVpVXAMXnX7WoNSsuV7BhgFyTyD5WKCR3evLhmFN8Z1lHN7WvPHWJk6iVidFHyox0yyppvqqji
FY4dXFWJWmxN5Lo8d7yrJDj4zJ6Gs5aJYSD+zJWsZlOFLLGodWwAiNE6D9hhzfrXGmrsdiSs+vl3
vaJ2BOc+OmfN3CDFPwnmr4punZG4FjW2egExZaaryB541+jADMhIENBO4o1RTZeRkPUQQtDGLfmI
DObjVq80Nhg09woheZ8inwkKx3FUkD/SjrBId+UuYepG+0k5ABfWsvKy8pZim+UDmEHDKwQwQrTB
uKXQWC7RjY5cJnBu0aztZPxcadtx2vmbmf6n2P/McWKP+Ap7kSiGZirBZi0r3UsNsaro7zHeAz57
etc4esYeRjcwz2RkZFzo7BokpiA+32E15t2z+BZhbbnVzRjEExRQ1UyUfwrhUEwIAbIMBAhEheck
HiHOEWUmRXgdkewz+foKrarqrumGS5NJ9MRQhm4cM77qBnIje5pgCBG6oXgeDi2HWejLiKEciJCe
w44pEJWGoK/oPce3HpGRwV8QJ5KzS+l1E7+63FBIyub9TJKnjfWSELtBMyDNuYl4VXoLJUK/4deS
wxsKjVlr1/wIScBROY64xkmsir9o9WZ2IajI0lwEYQbzMpukOIh0uvHmseS7D3YQbUurv8ec0rjr
7cL0FI3DkbxaM9w4OpiivS7J5jfl5L1ho6vrrwZEBa1eQ8fI/GdxP/f905dLr3Ge8KtMTEOQ443/
oqA0Q3sYWZ+T8RNJIbgXUp+JNi9AoTGneIoJSF/K07CIgMu6znHLtiQ9kL8OOWzF4OV/PZn0Deqt
Cfqi4+THCSiNQn7abbQ83VjVtMnVEVF/6iUoKqwy/CX9preulv0ZdbekRQXdu4ZWHcU1wQvIVydX
mM/5LRUsFT4qTxRlU/k0ZLIPDahGsPOqb0i4Lpbioip4cXKKnscp3UuADHyIjpDGUiYPP2P3BMfe
Y3KigL6d4oGRraIjrGC2EAcXj6SiD5cp69ws/oq47hD/1goJU4gBm+YjaDkBneY8ZoA/8W5q6JdK
7kF0FcJS8ZrIAdw5/zmAAuNksnhO+K46XcYQetTALxg4EgP62n+jFNwjqGlFV12CtcloLCL8WfrS
eqeWdKDlOXpvwgvYdU2MSCpmoHhSDwSscfbx1xpP+LjgsMQZkHfmCxf/gALtbNU4OOT6ZGqGV9tr
rQ5Pqi9t4YFqlNpCcy/62oe7DTE2VX8+yGYbkTBSK1sfEaAFVR+ra2XuaFFilUdEC8W9UpIvtTzp
403UNRKEKGu6x4mLtu6OSCqpl3U0uWXfrDVKhdWYu9JQt0LqQ88kDWjUVhM29E5Qw0lFGyVLvzm9
43V0A+ARUVvovvmqA/5A8V50Omm6NGvr/t/ANthm4WcqE04KY4g4fszCdc/hxvVlQyjJ5Nv12KPI
ByMwF15vtHq8QyoQC7ECDQYN/h6jGhpGSq9Wva2cQ44woPASvswCGeS+9HFTkunPbuCXNrPsinBP
osHgZPTwMLEqJF2yKiEpakgyY4SwAOvKzS9QyjhbjpyMeUa4Tn5rzYf+iDntVIb5AJRXTqgLHfxt
gSWVZ/4rhcRpVGNJyDY71r9fWR8IYzBZ18qYYBCm2ISuBCPfhbCiqXbXfHLJKAERNSvULfbhLidM
JcQCixdEVpmFsd3wMM8VnDiYbi3b+ygzyAmTonMInu+TiIdYXH3rCuvK5pfR3oaVjyTyceZMmY2z
E0vkRsXffRo8DkUb36IcfHgY5Q+ZJXr0cwReSOCLZG9m8o58spLX7N8lEwQwBiAbbsDki/WVcwHG
TROOAnKCu+6Wk0hJSdq/10K8IiFgCQNszNsfqrsaAadQ6Yl5RShMa3knloM2DZkv7HQ/1O8YE9Ci
/qgNYa41GyJZIgffokhOwVPdmKyS2S4YpFVaIZ0wV5Q6E0FQsDo3RzS1o0rHnUauCjoawkJsYpbR
w5Bw7TUlXL/Um0BaNcBSaPQvlBDsuwwIqsxVXhe9fE2M70GCVE7rlnk7nl1p2jKifOh1dQwC2tzJ
2tZiwIqAqFQGA/Uq5iw+YnFhaL6E8foR/o+k81pu3Mqi6BehCjm8kiAAZiVS4QWl0ELOGV/vdeWq
mbHH3VaTwA3n7LODZe/D5tG0fws64YGwECbV04KKSn3IrI+CsoqNh1iLBKGm9mfCE3r9pYGsYFbV
A3dsByzN6lWcPkCfvhcU3Hl9bzJCX0rcajPW15UJa4rGFbL/icLebv3KOgM/1ggQuQQ46Ud9BOqi
PZOQA+HORs0Vzr0AOOxB9YUfKT92tQaSk8lMsRhA4idbTDpqTGY3JoHlBGhX+WNh3iJGQxrYHHUa
tk2nECOEBLqNOCRrOfFEMp+G5dBYzw9GchbfCz+KfVbre32agqioYINe8oh7D251AY+LzIrdTNls
RkR0MhKJoPIyMSZZWEweNVDR7F7QnVCQdlZM/ArwdkvvgAcWrPqptbZouMBeyA60aSOo6DLIVqUu
kWpOT8OhBUhQF8eCkq9z0jeD4ZzgHMfC6g5zg5kNbhfpg0xRigOVkt/lNCDVMEGV0wumCHu2Lq4S
10TtEMaOGwxdOZ61kClSZuVkkwej8iGYnERmYdjA7G9mniihuYNeCN9L+YiwVYKauhfPPhUCQ9Qw
jfOZqMDBSr+FUmewatCXHFD7DISKRPMV3LvT62PSy995McIdveu4KnNWcgi46pCQ+IHr+l/oJzGJ
pKQy5XMmTFkrCLfloetthgLj1imvliqC3dW/44vDBPebbVmEx7rbV3IwWgfdfBjrFguhf1k9uvir
gCybeAF7+cJUrY+CHEcM4SNFoyd1D/zHGUN3GspjC4rEeSnIrxGydxxiM3RgrP6EFsHEPIZGCqR8
M97FIZwCq2Jf1NHThg0nMLoAwifkhMtN44BJKVtRYc7Qo8z6O8O7TUI4h75ieDYh9i2cH5HFtkZL
XX821SNLXXQiK2x8rI326FVq4ohHgkOt5SQSJ6AljAz0GsNV0nhbF4pftyNKwY4z+FJwBFMfCG+c
pUJlwFChwBA8JCmGIHT+DYuS53dcvyCOAc44XjRpcKbI2AZnZPHnfNHSZEqCI8lokXxDw1Dbjw6D
wLmBzibCWvDWiUGKY8ZCfi+Ra6o7G3O85zkYHYPuETvik9KmPGOSwOCXwKlRk99ZpjHncZmiOdKh
kxMVITGWFQuVRZMJTguCJVBDlTEBzElxdopSljGJDKDBB5OQFSXd/j2HSxCHL/kVD46pvUvmQagS
IOSI282wmX7BP61Wf7Swa8WWsJ7v6AA8SmeBEfJRnRk2NrYYkB7YgBLL70k14drBRMpX1puq46QI
MSElOpGBDhdzmTK+sBN3xQUIbDccdwQlUe6FKxVH/OQUj3hYsTU3qdFiQAX5A6a3plaPfXuMfMoZ
nYwu0MSByd70lnbItTTSu0nQSXh6IUeC4w8F1Gv2qoq8XCjh+qbw0xAGT4lxffInTcOHgghdnAfr
1RdmManZk4FHO8DucJLQFQ1Sh7zJEd6MZO+BRNe95E1judUwPctBJPrqF1GheJyMbs6VyVEA4NNS
Wdugl+U2yfqjjGXdCgQFcMfBIVAV8zAMeJwv+Cq2Oh7IjCuB4eS+u4rbURyTOTViPt9KypYUzNWi
uOF9qua66+evevoVGjCYPRZgn7CRigtFCLxcFYn7quq7GdyM5hs9w2p/qDjaOFSM4WD77TruQSft
V86JIF6+qHJ7iabCgBkDdVUYZujn1f6SZlR5JQkwRs6J5gEa9NqnMH3isnWtSBVhD17FaZniCTH/
so94b5Fmn1pQva5uDxlNbMnR1fOFwk7z0HtOQAW6ek6o5OInLvAbi75jM4N5iu8oHoMo4AbYtNSz
AmbJajhm8FTEtqZ6Ewz43Oh249JcI0XnAIGeAB7Wtl7JYrY4HmNwBnJBOFeoiJcQW3Ra+hFMvf2n
6uwg2P2II8EcRd8wRF6qgBnxypPqX7VKuHRJ2OcxMR4rqn8DerIhouvA1MCXkAqJbadinMkDbNpz
PKKqh3cwk3NyHEGAMueVBCXoK6vXz7YvjfDcJPGnOZSh/MWme10bxtIhFtrzBXG2m6nkD8zOMUPb
26jtJacYtbn5RCQobROPSJ46ZFpflKNxiZKPhaLIA/Po5QiuIR5ahGKKJt4V9XoTT09pXJ/16CsO
kyMWYDx942QQjP6HrtD6hsqDasGOFWO1DiMaAuiYo4Z8NCP8FLyfKHkZEtmj1xd6oxE4iKpl4kF3
TbDgVBeK1NX3KERY5qS+ZE2YIkUbKXkVGbo47+bxxEEs4dyK0pDrlWGmYMVXefp3kdGniy8npK2z
tD4XIsdhYAqF+aRG6z/vVwTTCwxgpZ8Ihik2y4pQuHgWd7PoyJxP+KaokJ4T8ESVi4CDVvhH0F0i
yTqv5LOYCBTEg0LpO0G+Lqj6oqIkOxdUcq6fhZ2VTOSZhYuD7Nv0M/zQkXOo/6iNT9HniTsrNTSf
yenK1N+GzVTU/ywsJ/rBQE89B3J7sIWFTnKOF2aChe05uXlZhJaYw0BDs5TS0yDPXQrrVqcTnAnh
NYpzP60Qg9xJDYBx877ZGw2uKDa2xj0LrYtOufq+NpgHQb6bKdiLHuZ0g02+oFcpaQAYiZioJJDH
2YBvemYFH4pov/VRc0Rq9q0ZPsTHF71cSOE8F+hDabGmhJTTSkMN+2Q5FHHJ5C2z7IudayCtt489
BTzugM/wLZAewikuq5OqTbsqv/T0zRN2p3IhjEWRAuYzXj5df1vyktYOzxTSvWbEXhgNpestVT9K
BS47uExe2ahTRySP1GcQdOKHJBZSrHfRhv9Vu/oTdhd+ARxkDtq2roHN5YUrTnI5KRPnLo5/B/As
rp2NsvDf8hHjaM6BT23V9ppMBG7rak0TyFJyU3P7bEz5cVlmDmEwFfW+LKtrQn4yQcuFxQiu84wC
M7eqaDsAno2KhHOYC5q6XZjX462NYdGphTQnoLi0cR6FRpajstcxrlDvTHdNST2oNv01FbgFUD5O
nImmGKtrTHIHko079v2yAatVi6eQF4iJiChj2/BdH6q/S8Rq9BeeP7Hh9yl2uPyJHGbWQlHG+Wii
wzfK7zV96cu9ms/XpF92gn1pF7cWoY2w/5FH417Bpsk8g9FqimvrRJ9bcU0RmzGDWLNphWICP6qY
c1t0m6mVnxYE3h2DXINlJq6ozhRVduGm2S/7tFbxehwp1u90FaK+4KpqgDcMnchSxM+GxeSakEa0
iVSBahVeEioz8QwkS1RPZCngwic5oGQbvf+aR3VH+K2ohgyYAZPEPWsNftTCQIMzbsCZkD9UnC5q
TfrXR/0hjCfQ8uRrTbBuZthqyVexb4ay8Zi4pSrGMSbpo0zkxYcTV7sgCYtLn8UyQp0WjvsCg1sX
BwFvBjB7DVVmnZOIZcPlCeh1dUhcBP4EqTTB9RSDmdkA0mm/dni5NI19Bkyke/HILxakRCHUr3wL
c79BRSxNRhWnUGsOOwuJdBTK9HXM/IkidxZRxHXsBs4x1FU9vz2GM2zKgYk8YGaVxEa2Z86/8inr
iXaYTKFxfBjgyDjpueYRlg7+9XO1R+0q9FhIP/mE1hjoGhmwbDXBRuhPJSK9MyYkRw1WrIM/uTAk
wAbcB7XBMTl804VUu5O5unmOSHDTvMct9LPIBiJ7+Pepv7hcJr1hCvMPn+McFFfBYClLUU8BP3Xc
TMxfaMUH5L5rNVHdwgttvjEQuWQ409nk0Grg8znt1DSpIPjhwY6UhxF+g+xAwLTsxNOATKWUC4Wj
2Nnqigh75B7sP7J8PkT9e0xP5tTTVpzeY/NP8NVBrcRdkTRU3nmbBGbKpsB28DmSSIlRvDwEOIwF
gzL7FfqgRCtxPiDd5JxBlsc9hAKXkLT4t+tTQHCOTgSq4m5LpJNTnUWJILUZo+M7SB/Fj6hxNS0Y
UZRg9KJbgQxjhOVdpx1CGLbqwsS//+TOwgdfkqqzY2RPkU2SGXGShhA6iOqBS8EVQ4GBcs3mCzE+
CWXS6zIothRqsVTtZajyon4pxi5gHzL84cDLI9fZZdGPOQL3yPUjyew6Kr02wnNYIeiU0hOCxFTO
OKR9VJUCwIdf8FlXUlcf3gXdXNwCUK3iOjDxRaro+sSntoEOY7wFOvxsYk5h1gt37VNcl64xYrCF
cSvKAhahQGgcbLEUcfXy35RIsCQ1eHvE3fXla1F+0E4hZODqupigqWLGPq3vYh6vcPoNq+PqPaSu
iYYAS1RZgzXhShrkqz6EKwz3my62glZvYD4P3XgI1ytXjogO1GaCqFBKdCYN5BKi6Y0DdUDShMWB
Ls17lWpHjhs40JXPQBsI3KrXI46Sj31RYJ4wwS+xwtdK1j660Pm1rL52q7eEY55KQLRFBgfl+tYi
JkXZj6l9EIUSQAxPdbIlr81Am8djW9FhQaYpnuZjQ6UlWAEOMLfSW3eJL2uA/Tmo1TatpB8ytLB6
PH2t+M7kjMGBMoetouEv5XxFCsFNY+POkfwslFziuUNiTOPfMSa0lGjUVOlcpaJ2AcGIFRT4qMkx
xMvhWM0PJU0U96HLifP8N19y0r+OIUppbFP86imnAY6gpIhTbxhC39YcDHAtVDHoL9qdQDGriqEv
d5r4eyHNa23ePYaU2A7oKcCV8xM/D1PuxhbuQN0XctZHHtQayTvxs62ECS7BWhGoohqe2R02kGM7
Y3dgnoUOESBYBhdYmy+OOYiPXL9OhgikhWpkgbLcp7o//X9sFB3uH+mAXgdtP+YLBu7Z5W1lIVkw
6ERVxzXnaAQszIEYcDhUmVOsuyscEEabdqm7U9+7hrR6M5E8FoMpGQfeml+bQmCJ8RuvPugc+BmT
zpmjwl2oY9cazaRN9/Ax9XaAuDkGa3YIthARy2kfHdoqdGM4o+LNC2g4xCpba7CT4rIUg1pbxXEJ
o9NRVbdJfGnRpVpc/Qm9FPP3iZDctscZgpsJSsahVD38c6EWDwd9sJF+pEerfdaJyFYZQuZ67Ivi
K+KXBnTPYiYkDDgkOnEYjbCPHCwXFxd8aTMaX0OHiZE8gEjZ6p5xm7jVI805gkh2sXXEUGNq+m1P
HqXA4cSMiZ6J1isFupik5IDESMukHapcGum/BcHtLopIAR4J40h7GA6x6pcG51bXP07quOsU+m2t
PwhLezH7AwWcJsjsTb1nRjPr/1/rM8QZSf/lblGRQhvY6UTo9kTgGELFAmwzmazNaofko3AEdNpR
V5w30SwPxhfHutnxVqhAqEmQ0tzJ9W0Er8mbEV+GSEaSX6L9phwCWXfD4WydX5nOyCtwOz+2tFgy
5OZ5SxjvJp57Z1kEwIGZ/ERElo7xpmWaUU5vKpkuRnONCxNFFPYEtPCZAQiy5gFATsPXUcAkNCjC
xTx/mE3l2l9FHm1Lxs+rRQgjIGhV3SbNpMuolQ8Lydw6o42bKI1Y5JqnDwo3Cb41nGgTJOVkKg56
pO/oApb+QXT3fQH8ZQcJJBi7tkDV4VA0nRfLyYWZlM2ip0GctMnVCVjoPBg6cvVpp0iMcanvOB/Z
DJDrypLswGpG2Lnt6fvxxNrGoXmkR9jN9secDUdFQy2KEwE+xJihwQ//NaDaZzFUMg07iObLoFCA
exhrqiu+pAnvsZHYRjTtC/M5DjwJoKZax02HmwL5w5tqzI9xZ+8HwEHijkpy+Uq7eIH0Wg5KMCEJ
Lxn3OR2BS67RwYwO/QImDO65aCqIz2AF9fhNWNV8jA1oLt3N4h4PlwO7cGZ0GcGH5UVUsnKiusS2
skpz4FZGs4yHBHCrIj9gPA6nuJFMVwOeUJkSVOkz8WsYjs9/9wSn4UqDHSFJjVkQsoltxnLJ0mUP
PdUrLNKQOa44iWqmL50jP+Qrhoo67HgDakjv1ygGcy+JcmigtNwwCrDTYGZnsZewMwUCYvwsAfu0
4C+QEsflqRbyV5sSi3veklTX1MbTmkPRM/C2RDU3wI21iU6MQmM7jJZXM7oZ0aLNznDtGPElsrSb
yf3sGTxZivoyKu8CQRjq1DOZigyOgkroQ9wYLHPOS8S0j2GhuayiG1tuyF6l+g20ojOh/jb1T6c9
2tQ0UkqOl9VSj3BzolOkXockJZp6ZFii6BDLtOH8512LO42/YJDPRO6oYRwWjcg7ULfxSOKodJNs
Xy4ogECS2tpgxSnQzoTniIFxbVVTUpM8YiJKMJl90VSksKMt7oYVckOFTXQ4Nr7itHi/8Mf3hOvY
pWcXy81mGss6LcDbHAIguH0LnfzuT0u7pjiPoNbMZVzQvMT6lirEMc5DBO/1L3SHTy8gS5sh/N9Y
lHcjzliW0DAhD1mRRiwPkqEESnQKKeFFGdZmHw7CL+zXp9dZX5EkQnEenH1MF1ldJljl+P2vmIQY
4HQdHvshBri5VR975x3/gqCrM1r3GHyjWdXXSkBzinyJcnwGzJL19xFqgVNfDJDsFMDX7jH5oZWS
J2ySVBffWWyPsoOQ/fHihNSXe3MJMTJKkKFqd3EuMf/2Ygn0XxTitA31K3/Xzv+yARtJB2dko7/M
EC0M2UanMz5Kw48xY5ikwF0RkTXwolL9VYM9opc/crwzsLSlJjCxD9JJmK9/gTL7utpn4F8JkRUV
Ps15+LEyO8lIbrfwQpSQSgvhJ1mN567eJ455rJieC3glR4wpLHewU9+NDFlYihKqkZp0HhG1GSo0
KeG7oqi+1BwmbfSmadeOl7kJjzpIQTtScQq/a7jH6bOoulsl3vxt5SzonRscCy9m0p9aAgSkxvcU
CFl/ZW7WHZWGYwScvqCrVLv+2sbrlcGtSYFDFSLDPS4IGWiYkR0kRcNAhBGNVZ5rOOnLanHOFABu
B4oNpq5iFsSUZMQDJcVsz9B2wohOABJQOC4y9ATswlaaEalAqqpGB+GJy75h58NVjrl6JRnRsXmA
tcU/5/KtoupZUTtu7t4HQaQb1fk2ifYpRjUc2k4GTU35HOiFoLjDmqjo5oq/edAEF70hHIkhNqtY
deadbpKlluwSeoBCWZ6LLCJN+g4zYJzJdEF6nTym4o3GR/E2FEDdHnJ9OEANLE6iwmX4OUoDmQj3
HnxaLLXOoYF+SMWZS3MnV/+iJ5juwrGFjPArPecc4cAw+gq7Z0xONPW7Fuy1n/BXQ7qNatW8zbgW
AtLl+W1asQMilbtfvJALwmaDyUfdV3F6xUWJWm5iQvMIYXFHUOcGT7fq1+BjifJlYgIhogsEFB2m
62tBCi1Hjar8iSwby94l5SkkurnUxn3cNgdZoTROuUodr5pm0VIZgLj04JTxFK+i1hYPoylxLWjt
QPzsCO6ZUr+KSljW2p0YeEhUgD4EXWF7rtECxnG+69HCzk9Rj04YB6e/e9u4ZexCEZfTfnEk2oq+
F27YM9ABz6hNew/+P3Baql0mGLLraHgC3J85CoedRHslihJ+Jxb64dGKrl30lclgeIi+jZe2Eh8l
/dItHGOourrRQHXGx1pvQgsvhkTg32av+FjGgPSI8ZAo1TWDBJOohtbypaPO53o4Co6IuECzxjhi
VzZgYywWpwnSMfjD6nOcCIMOjfHMwpgvBbm170Z7N0AJRQM9yD+DA4UqDSmOGLxVL9wODj+UhR5X
/0ztG++rQv5qZ30D7CW2g7iGxdihW9eABhYWOvdo2Eus2OEoAAFWT8nsUBzys2YEiiDWcNnhXSOM
znR5vIQVAzFQWQX6eRx+it0fAUwJ8jqV3cL0JdEWr5BBCS2mU0XxVjXGSSDBURbijTkHTPyHyT4t
9EobzBeN9BpWjwRFVbOJ22yzz5Onsa1OcFndlaZ3MCRfKjiPYUGAtXKRNiMWOhwYS5YcsLhBa6hz
mocbh557kLX9iDpVDCI6g5agruisydiG8hMNjJ3GLf5/oC488XWE0xphm0NhKgNqo2N2mU6D/L+E
zKpLnFtYnLNdbC0ZE2hIxSljSINvq1iDIB3GUeRjliOQpozrkg+IwkngD/OACqA46gb0Fp2JKnCz
oloP5moFc+WtzZuMsTAjCMQFBa50BY88gSbjYIkgaROynxzsEr4JYhoxkHGQZ2szczSS7Q/Jm+mR
iYHEcCekPrsS3cRzdcr25DQ8oFsaNxxAuNF+SS+M7kgfY+yD/Zf0jG7uxX5zkJ4FuveYbrsjp3d+
hqF107/GW3Gcr/279dw4F2p+2d6m762xKz7T8LwizvaQVzlYAGyvZJ4TdRRDKYZzhAOOeRyyA85a
4MfagamHhtM8yUjVsVsDmJtrjt0dlyGiyY2BBIyVg85ms/YE1R3lu4xqA/L/naShrrpiiTV/5heK
8v6qLN88GwgIeR3kkLMDuI7FBwM56gbHwWAcNBQRKfkmB30H/YB5vhzvrS8U3C/NeXhUgv64wt0L
1OxBoYLiXUDg1wObGZD+3NSnpvxaVTqOB41NCiIHO/dZo9au5nMZoSW4sGjpPmKMB52tuj728YkP
NA3XnGL2DtonMtw2T+NR80lc48zcQsDAE4WgqOIMvRjMwOOfFNNWo5Dm1Nw2qY8OqsanIvdobBdC
DTZhTSL8QcrcZPYUROayN2kYkeBwtINwZ7Yv1rKrBkLqj9ZtMagadvVXgr4wteCGoCZUPJg5JSaq
BLvhlpm6hguITZsPA898b8p9FegftFsR2koMbHBovdty0AF/jBvycM95eDRkjFkuTUhOA54IF0+D
+MHUJ31pxsm19Kutg94S+uGSh1rd+vVbXw4Vx0gLTTJhexlX/RY/S/RfwndnS7m6RFv4Symx0rv5
R1bs5+6VYMgKPzJXJzboQFTPHfOGrtzhhcPgmwEZeuaGrDkmX25+BTh6T0M4KPgHj/kH7spY1aif
fByz3ZsKwaVgFOiKBoYdDCyymeF369nAVxtF21fjmZcs/p767AdaEC36AkJ7B8+pzvYeyXOGtnPT
nBQ8sreDz9Ao8q2PAfVqDC3JdqN4Z3vhK0F/lceFXgX9I8apbDxhKQk1J1AOuDxomZ83P+WlAQXo
PMlylTUoBt7KZ1KgJ/cho7YMa2EUW8dofVWZNdBWxfx45QIz0lB9HJum8NO0F6aXZCLkoHWv1Ui3
/12hxM/2lFCwM2jZgCkVdPouxjTDiR86kcRyCeejHZ5p+MmA7QLcWgqHU/S4oIxSepa08W1GbguZ
foAsO5zyp+4HFS0RBmh0cDdBZLeV2awXhXgGSspt+RVziu/rIljYH270Rh9L1eV3gfYyHNeX4kIC
4I+mu+khxzcfWBhXxYrIzXMiHVJpl2YBQ77BHx8yIXFRFx/NylB4VM7mW4MZOxy1Xn3PuXCLbcZh
tVEg3x+Y/PR8AKajPNOV/uRgprf4N//FEMr5nf30MEB/2STPBlaqDJB3pQmxEgsEDAT2THvX7oRd
HuHYTLEu5X0hyMpzLls4nRIOmeRG+dMLdTS3ggzYV+EF7ckrV+ipUjYUO1tHDqb1FblW5ZVnRoGk
RIBur/9mGMa86/30pLnw7GtXifiNHAjUB8K1waxgVOIzOxTvNnkTNtkeNYOUphoA7mfEXxfBQpCM
5ChHtgDj2/v4FdNBm4L6Uz6JhpBGXgAXERID/BlkEBX+kuAzqrGCBSSm6P+m8LKUhDWYmOWDbWf8
AEYQFQPCFrxFap9s5zDXEVZl1Y65BY4VO9SZCDUfIrhUiy3tYbV8YfbiYytXy68COeoG5ywKbtSD
dSaYTjPZCqI51IflGpFnME/7JsdVDKtbOQ+kBGuACA2ghcq8k4QVjai0BZYsShFiCfDiQ/NO9SRM
Q+v+aYYUlzcPSfpUZ7oP9iaq2MVqHrFi2GvFBLt9hrxCa6UAnxiA4xq209HYXUnf3YkfJkr0iOsS
VE4XrWF5lk34R/GI2alfFrhMZr6svKb5QUzG1Dn2RDcpCuW+wOw8exO/jX+C2HUHXOgwpSi4BISV
uiwbF5NZmyPvZyr8HpUYPLOKrmls1EBUYXlSfohvw2vSx69uyV/wVgjPpl/Hu9K5IfXFpT/lDryC
BPEc+XPCGqPbe/zQUBkCM3ItygEoUMNi3b/QVuQj5t2b7EgwcuTV8Ih2DudsvYGMi99IznyOKrx+
tBWXNa21p7J9WnF+Qbm0sQ7ODT90ANyehEhPOSZ+cqZ+h4s4C8vb7XqwHX6X/dXt23t66fYKNfhE
CG87fGr2BevXwYIas8tDGvfngvYjw8/q3yKkRdHN6j7n/mZGN90NYZSbp4lQU9yp6Z3oKbl1z8QK
7pdvxh/GHe/XfoQfspf8DD1+doKhgQWdocDcYcUSPuTNUC2L9TJbjEhfWziC4GzHhKgp8M3NeMxS
39iB7lxMuvxsT+BcgocgkQDPTGoImYkDNmH2zviw/O3MoA13+KXmrNwXYTGzugmdccoT2uKe0gcT
5hl+ciC5V1y666GggAegU3Fhcvv+aUpPONjPhGbC0zI81SAlxY8eNBwL8PsCZYXJdYmD5sSUxUFe
THBRa8LwCUK4S7q/QhE6YivyoAE0/kLQsvcV0Xw0ia3HU8UsKjWPbPTpRmFlAh/9hlel9eAw80VQ
iqnFR9Ncwekt7JoXjh7UYY/TOwuWhIyMqEGUFlTJLocWdvn37B1mGtmV0R7dnrkheS3ZM1kxp2Op
ElxPeq70iQU/dnyMYdQXPFvFcq8C5EOvsEjBaYmxQFcle0v6VA0HdfVqgsKAQhDiQYxatmGCARiM
437rqN9ZqgcL5m3Ybeq8eclGF4Yhn3GBhI8VCMHn2alwHsc8WOs7whvUD2UP1E1e2jg8xiSOyO0e
HJPqlbabbwlFIUcPCUfZ76PZs0Xu1GIc0eVbo0So0m8aty5TD448h/rDwdKGeoCJbYfo2JZQVYlp
PuM8elT6Ouxq7eVQaxz5XBIyhv8hZfD6qGS9K3g6tHdzW2LDg+cGDUcKX8MICA//kWkLsArYzu14
Fyi2PeHRZd5MgwtkxPOUsiu7Q+/GtvKQUleacEPhmOh4D1jmcMS3AR25N2Fm1PRv2VT6QjRR8WcI
FYNt4kWT4B13mbSY4FlCEpDPjGF9MosZPoJ2dLScZZbu9RaT5Ac5hR8FFtuhWrXAEGxo2vGToAIs
cbmF359w0i2gOdGk7FP9eSIvECgG+gEUI+x4JswyGJNXAuejsgHoHWyAoc+CIAhTSCCER3l4qinj
6jZxQ85OQXABZ5SwdrbTkwNIJtw2sxnr1EL9AX27j4x0OvmfjqfGyiQDqvltsvpXeekesVIM+/Ij
XACYUwmtOwOH/uDwA4xC30tW/ikIAjleEII4BIKRLjPG7dKeAfpeKLBo1gQnhx9vFMqTTvvQtuwa
perPlRMekHmb9lNep88ZJIhItshC5GopRqzThVZixmeVGehTU5T+VMB3Vhm7qr2fa5W7RguUNxVn
WuskqPG6lRzJ0nYLDpUVCVGS0WrJusfLzldln2UZVcm1AQaGXNVNxd0wqnOkKt9S2QSR3nkWhkxE
kAbClj1sKsbocDkTwi+xFjGiNtDw7hRcdR0tBpdrVn2qFK4E0smJ5ZE/+0c6EVPQyRGCAIvPr4Df
fWimO6fFpTHpMAoFLkkRAJPcy4S40KzjyBoa6JwKnCTd7/O3MnEOWo16GeGOXI0XTUg22XFiniyl
DepFT4C5uJcW5m9V9y+pUR8XDn2+TYUthgZdAoI4XgODxTTlJ4z9CRlAxdAHMo5pW8cYoSU+jphg
VkXqCWQSWz0L6OkovZr3GThG9TVIf6QoPiPtf8Crrrp1GFRvdA7uv2rkkD9rJIYS07WTXjOD9D1A
td8cVde010gaLEX/dKYD0muPf4WcueHad8flXU2hGO048fAjYYToie+PJ8ZEboE7UJPjOINErPYI
oNIZzaDEZFTMp5jo09Vtk+86hKy+ATH1fSVz3MP5nJnuiGf5Ebciai65O4jKC7UXysEAhrskHZKg
l10b2w7orWBZH2i8ybqPHkmDL/Nzk+0WkuK/8/f55NRXTgQq/7k56Nox7dkpgVKcp/xbgy3gmfWp
L9+Y5VAed/N2fl5McYHX2BhCwyHXYZOrAV2fitQoO1oX6ociDGZeFzkO+wmCoTV+xhIhfUTGG/Pk
qgWNf0eRUjGsLnd44TBEuo7NaS2YZT4A3W9M5Zng+20iXK7ifmu20Alxmaybt2R9srCFVQYPghT8
lyrH7geGdlcydcXSRcWDgnBkkIftKMWb2jkPLAvD4hQE5yPAdu8gNHwQHHEdo29LeumxHZQojXRx
JuDd1xKTNn3HzaOCfk4tfqqKpTM/KzRFQjPi9bjog+HScrqt5euYQAfZErSyy+hsfYnp7xG2vgC8
a/gp7YjeYraSF7dhetK3rYOTlRl5AAUGfUMgMdO0rihC2/GN0xBPK44vefaps+mKKQrWa4uwvdsX
8lkAZ/0XJKUufzarB5wRQZwL3LNLFJExWgxPZRbLpfQ5GxRievacXHBKSoLsADlZFBdUxTuOBHIr
bHLlcTM0N+OD+UmLn+DGd2VyX1xaNO1P1s5+UAK+XbQEe6ogng7r0tH26/gP0miU+vEXlMOhOq39
qzE92BUK65/6arxCLDqWnhZYrxxigeIS1huon9lR3w2j25Ns7lAib0aO3RsZ5Ht4j4chmA71PvSx
SwgfusA+69yTFCduFMwQNmJX8oqvfA/zgIipk6Vht7mzz4S7FNFj3AVmuCOGGsw33s0aI6aNTdgn
UDgSFmwS4s100LQtSkoeLd+e1iPA5fekvZBvjn+zB+Oc7KmD7GzbFM0EpLJt+mPoFPGkQruExIOx
nHGS4YiQMdvZTj3crY3pPBOXCSmQB4wFEDMI4ciZ3vglQKGKvL0fhNEuWVOUvkp0maK31vrmm2MQ
JzefQ3FJY/yOh7cIxetmUs42jWeIMYafapv8R7hbzFAAgX6Y/37Fr8u7BLn7F8ClDco1mE7amUij
xNlNN4KpQqisWFluTMsfFE9vXLYg3l+YmZFpwyC72RTclUh9tBMhqrF+mlXxzTjJ+cPb9wZIlILn
YPF8yl14jpgIbXLpwN9FZwDyHBcPiu0HHiHQJ196RQZ4NNId5uhltTUkjHb5lSDBCUzbd9OJ/11F
c7Ux/pmIZoMwesiRmvzL31KGNRh1HFgAju1HKnpdjI99mhH9M0eRQKwWoOU+d/b4mai5T34bAmZs
4JC1ozqLd6FvIoLGdkwYLyEHf89mBpbvpAmqpeDNZ+BdaKopxYMElczePHS8WRC8HxlPTGylgZOS
LX5yWCcfVWpMeENQUOfb5EDO92Ntp+NLRaGy5Vk3i7/Yu5AH6ZzDt9HHuA83FiAqiZEFFK5NyPIC
3TuAaXFCUfZWe9UDXGk25VcYAF0VRJVtkBIeMsjk9AzYaeETJhwjKZ1tMHH8efgMbhyKPgaeEpIS
BwMsqGgl18OW4PGDLO95TfMJeiWse531z1Dl4HhwTr/nX8vXHpluImoFJCmEGUr80+5jXIH8MWB+
f8hPeSVeGl2ufBhir4Hc/c57XMq97CNZagPnWwpMJpFn6RuHBOyesNr0+SPDhPicXXLADj4lEBUw
vBJ32wwOCmYJJDKRNbLn4QJKHTTnyjmUIPiGb4PZKyDDRhxGv/qBmDMoDFLkSgFOQRQY/H+WHlhM
RbO6ZVOhhSAJrDzFP6wH+u/6xPwjfgdopGPjS/UnFuZAoJLllnifIrDdTNo7qxikHnRL/x1oP+hp
NHoHt2E2vlkxuY8oAqjqv4borWrvigpkyeYj8/QGRTN1fB4XBnSapzB5cqhVNhSqC8QK2tmAMpOg
UBpHYtQP3CO2cymlM9hr3bnlOx8xAkj/pfDhzFljdJGcSngyXvsfA15l4bFGo/rIR0A4KjMB8oGD
q+oo7E76E0fV0J+4UCbSH4mG/eTnSsYOAhm8evlQrNAmjlXzY68frXRg1bf9HolTgsEk7P5PjScC
WrRXebc1S4k1jxDlnT0yF9702bfn/BTbXxU2b1B38mdoJCwByRP7l92FYvxdk1jclKQgOY92fYEg
Hl3ECRbv/qPpvJYcV44t+kWIgDevJAEStE227xcE2xDee3y9Vo2kuKF7pDkzPSRMVVbm3murj7l6
43eyos57HexbvTb33DRUMP1dvvNYqHeeruQ3RBxIk/Ur5dlx0YUUv+FEtbkG7E/bSEEqA8Jx5PXq
9sUxQfmaPywOYbNV4RE+mdeqvo54xzq3eOJGVM2J7xxGJ1XdRy+hwU2QYRKf1OYX8trwQf+2wJCi
g+FYNf2H0fqT863332mNRNChRUyndmctMFpetNiz1YN0rhGJcmo62synXI3JDN3VL8Ce0YOShVN0
YnG4zVWPmYdToHfc9Z7KY0r0xEsRfSo047YKSRFrFFOpfkQa84MwQ7o3AWMvHx3MsfeA5wSX6Na+
lNBh9iiVWXVOFaTQksjLHWeWb7q6lFSX7pC9my8teOtbcSCqgz428Ykc2oDcm0RvsF8tPhKsn+Fw
y+myrPIdB0QGPCdankg6EL7oBYM6qrYdDrd6fC7tbYH03U0SH5sCogNUK26U7u3aR46NwSw84eWb
EFx/lmjKGfgNdyxUke6Ff3K6xdFO3g/PtT8qWIDWeQFaBvEwwElrrV0dXGhMfXnT6pPBMpYeDd4J
vNk93MKdCW4Jf8Uz2GLKK92VUy96kFqDc6yXmC951MtIaWjf4Vlxpz0ZDvs62dAuqE/pdpgZlXAw
XqMy2bAk3lk3lweHTgqa5qDtBV1ixxLZBZtg191pgwJV1PbSm9q6dItiBWL6yvTkT7Qx4DLy+iih
WMNi79DhWie5y2VOtwFyzR05VKzZwU/5E/5KW0YU6fJEJ5uvOe0dsRij0oVqwz8iIFLmoaXGa10E
uHwzDO4EZ/LBiGHGYFyvGRp+h+LTB/2uSQj/c3k4ErZRi2i4/US0K47StfKF1p+ivsRjvlY/aQfx
r2Z1Q19Cuspis1BuosZHlbOJ3mM/9cE7vqnhdmaXAPf7o3vDA8yNr7kqNsBis1DDD8f4t+73tLUq
eR1+Vnudcx6bF/Zlhhrx7Th/0GuNP/kxQ/YuM+siueorR4u/Z2RW7atTjU5nZLrE5UiP8dZu6OWe
c8ZHdFdfAniKLGeUhSdSTBB1lYlPwC87Cmd2B3dMt+0+B8+cOaBtUQLJj57DFaOi7+qn2rOWlDsW
FtYP/rT0W/3VOwom/r25JW2AFeGkANtfpd9ZAn0X6eFG4XmlYtnHis8mbnOe4Y/TNOIJzGDxrYVJ
msTKZUPZAJkXtdSblu3NHdVG8qciOE/WyR7psb0Pf40/7ZXfhtAbgiZq4PfswQ3/JPJN1zcABvzx
RT8A+TA9yc/2QtXCCJFt3HkzvfBXfWnuNcZQnKW7V4glvvZZX3jo2D5cWjYHEHDW2toyLuCq8txz
yTTZb5jz7QMAV1/xlvTBN17YYcdD3fI3yC/yCw3B2B++GIBzhnlfOFc+ZYgkCK/ZBg/tSfJpd1Qn
x1ewfCNi3nGtIILR+uYptYetyw1B1rfc448Q2ToHHHQOu3lrfA73ZR+95374q4PLWQ/7f4uFGe5D
cY5ctaZXtKco3rCl/AW/CbCAbcpH2CKAAAjoSsVzEl2Z5uMlVLaqeixf6BjgQ4v/mOBEDK/XtNVE
+4dmx0bkBTwjH5EMz9nW6RHWDQmrDSMrPz9O4lixRY7CrOdz2C3b6dH6w5aTiq9+DkRAUJby9tY8
4Kjlgh2u3fKHx1boVHfVH3MA9RBjzOcoLEMbWIuWG7YrTluUs8peedD4g/q5zK7yYKUePfqHtUOT
iGWC10ydDsujzDw8aSNV//jMkHhIdwiPMMvA/uQFBiiuVK4+7pQDVyf+g2RvHMK9/JkCFie4lqDA
/cJaSyrmhjVn2sXbASm/wAvH+24nBQiREY+CWzoOcOF2zT0FwM622ItX3lRF1Rv8sHAwnurLC5Qt
3SGhFaPIR8fQ62/Aj7or9hN1Bc0TYNUrqDa8xxQHFK7Tpj9yTYIfJ/bJok/9KfrXwJXKR3VHya25
zhtRiwaBuOuG+q71x8+lWfUIvmaPNSH2aTgvj+GOdIlhZESyLgsHU45lTx+YgSdgECKLGH/jm6Nt
jlNpQtsBZI5XhQUHZDYDSRp3rHTIbfZqsLGxn6MWtlwNeHboUkrl5+jTEUbhLUWz8UxWN8Mfpup9
AOmNh5lineUh/K6/7RPVCChATJ3OyrjM7KcuRYcMdvkRPz5Sqgi3O+meuZMP445wAhV5g9tQ1/Ez
DWhxK4BFL8rH9Dmhx/ji4Nc3PJErmrjDK39Nn/qUgCEjYZkQ6Q0NV7uA/gCDDuSISUthM9nfzg9L
FkeZ+B6/8UpN6oPCZtrUWBD2sBmY1tygsfywPZ5Y7BqUYjQSPT4mf8HIG8NZkFMUBhoyyTk+ZOjv
l1X2Gf2K88+vSUf+JeN5ePC3ODwEFAs7tF574236YigJoIqRx6HmPuMI+EfkjX/Z2Ue+6mPijrDr
PEi2MVqugt17TLJKFFP7BWRG5XXpoQDCVXN8XTfeRJBcTr2smH4PhZvnecdwczNGALjQRq2FWZlH
QNrKL+kxe5feQh8Ro4Mmg+bGqn/pGQl1h5GnGksK5rdwHbYb22vwvW9VliFI3r88BtADMG+gMt5b
2/jTeFCRGA/R+AQ7vZl2bH87grqoXDmv7y2OAkKgv3dcZC1Ej3NPhbFwxXZKfCwdqrf8c0r95Q6F
2JJwYfuMDTRcONUl/mwQ6u8NDN94H35emaXU+fo8FFv2/fZn/syP9g9Y2NZwHdKU0AR/avSvySHB
TUD1EG/bzsVJLkoFXNR4FDaUFf60n4PXIfRq5Ul+KU7EiUXsFow8xXPs0is9T/uOOc55WGloy011
g+5lxsV6cbQtAgYWzvJ1Ii/eRdIOfPvfbIXpzgo6nSZxaHs56emmOkQEyC6bOXuPb+ZVJWKTqQWl
PwPado1KX5rEYa5Dl/tZf/DzW69PjttbetKfTMhUjMB4PJVtiv5lFl17/Udv/Erd9vi/oWTDJ3wB
4PVFPdLRIXg5o3xIOI5eWKIKeSd2afBjVGrAlOUn7LTZ4NHP4kIxF2WgsV5uhAhUEXiqlXV27vyc
hlVpo+ydq0WjQ3JxKSOCZsD2Mb+g1C19lHbo7G0KOs7le4bHI/nzZM2O63yDgpLduhd8SDfoPlj9
J1gwmBwYC66pkAeKUqR1YnhH+kgaizkSGDJjJNwRQMJa/2hDUTc762pGxr8ucDZw4ZlRMzYV9RPr
pYWk56G9UeGAGXdtXIJ+5C5/NYCDysW+YxLxKAlcKVkgDZ+ud4P+fUHybox/ss28gEatrZcbiRGw
Mr/K3wZpJT2RdCcl/QsqxLd/ifZJveugb5Zc9AFRrgOjrUCEsN9d5PnAfFthxPpU3HMqecjeJzTc
e6jdPPp3hlxu6SkuF8u5YnE9jsf8pd3QR19JbrAhRW89erXfe5Ub01NZlWyO+RHUfLaWP4ytekmP
TBN9jKSIBpXv5T10/dX7wHeFl3ThzY+u8Qaq6aZzxc88vzardzZI/u/29ImsZBOsaP+stRVlLf98
4I1Zmfw2OD78Yr/rDxLaDIlRXnLTPVwT29xb3NqH2ryd3NaX9vkTygx/PnKEXG2lExL+S+A9Uctt
8l24eno3efF30CDXs0d5skXO7VK1IOWh+bH++VTW9o6lzjtmq6du9e8jRfvpDwCBfRh5xYU+822M
Vw4O5Q90SmtzdX9t/ert5+n9XKz3gYtInP9gcj1w6uYRatbMMy7xR/mL/IIm7XRXOLuN9o9+nH3t
1f6Wv2ElW+OqX24Txtx4hUq22Go/o4sv42F9KF7vUmJxB6gZOcwFyLiPV51EYMd/XYO5+CS5cs2t
e/2cWAonV1n3vrOl0tt+4lWdPSy2GyJTDlCE8EIRTptcQKWuzTVa9NXLtPr5eVfWFLaMIOGGbdFF
7OZ3piwFvazTvANLgkZivb8Wa9anlby6s/VQGTH/PM8be3U+rm5FTO7hhrlX6DLy/pnP4FBcsmFW
0/qTp+lk7zg6uwVxW6gMVzjy+P9s0yxnDPcNhTk/8V+A1/wOFItGTNoKTxwGdjin/cF0naOibQyY
XBgeViPNXpfTm/msjHhJSTDyuBsyR5A9bcL1vCKPBnA2fAMnOqYHUlyalgICI/WakdmCZoqJ5d24
VB/as7OrNijV1uVz80o5QHoY4U0IzKOX9IvBDhRCFybywfBNVz1JO/y68CYo1/7M1/lmvjZERRB7
McCDOEyb4TgcOTp4TEy9yCcd4SB5yEcQ7G0fmFeC1TcjAbYmtINkGKwJiXwe0VCW50foWX9YnxlI
lQ/1FhK9RnlgOmeIuit+ChyXcWV82u/dqaZJhmiaApCv/MUwwflNrY26JUbhZ34GQxo+EurYI+nr
LNMF5TuCLXX1EeGQpdY4BT8kjYzr30Z9fgyPnNHys9oe4CDeFIzgHOBXxWNG20A6CUsVdn3PyF3O
3LWEeXEFoD8dPqy/rPU4POitz6RZ9Qjuo2gVVSz33I2Hdw6iNa2wW2q7qSy6ETQVinpb/kH37N5R
l9M7gyT9QR1r7HvsAq6A/jG4IZDVQwxjE9OFAouO5apaocZZV48Zi7ku4FVauqubDe7f7BEfI6oj
jgyUV3TcW9c5DdBoW36WyyCdfAB8wUxeOd1KV9veRt2xkt6HxuuH57j4TM7U8JBNUpaGE82QJ+PU
PVga2atiHtxmTYuyQ2pAG3l6Ua2N/Ubexkm4GyrxWQTQny0CZPJr1J5lMTPwCIghTQejuWllzwhN
XaFGtN6JdsjP4aHcjixd7XyIL4y1vWEbeyLemgqVMRQCKHYNSNShS/eaz0QXlC6JQxgKl37HNMDl
f/Gf6gDdBhLiE6Ky6rs4mD6DewxH/K9DdTB/lbNyVl/k3/Iknc0n25effpzlFos1ktPTsb2oxcp4
JWTpqUyzH055xpdGd7u8iA7Ab/hRpRusgNQ5aYiLDQaNi+PJudIDKpHQQMnwDWfTe8GF99eEwLJl
msUuynkgx4aRbwCiMNG6kRJIKAh9PtMbf1LAPTQ3ENxxBBdxHyR6Uj7duVhaQE9wn5wj/qWjXrE8
iAQ0qj0MSTh+iOVZcLWRWOGssntLRwcVnEZDGBH1Cie7m+DfZfVgVLwid7qn7wCsSqczscU5TalG
ll+h7eHi146PYg8JU3ROC49d0SGotd+q9ivKjVJ3GbnO9Fcgcyp8hzVDMa1HPurqrA4swKkbO1fb
+dKasy19t79s/km5RZitO1sdvL4KR/d5IDjVudskbPojfQ2GlYC9PrD909bDfWp47mi66O/IhTmG
lLycSaibVpG5+uEbG3BtgSvj89uwT9i8im/Fm7UfbvNRN/fzgY4u7w1YpYGIvg2HMiS/DKWZX9A0
Cq/9E59pfkEiLRPZvLG6S1UheqcBASi9vVFR0uNjOCmKsnEjNC64MoXu9TAkHDIgndnPKqE2SGna
gtGgwgHU0WAAxzx1ozM/xcFILqriOU66w5rtYDcSdlH8zfseso9w9AjCU59mmwqbsTJoXmF9GFH4
KjlkUDBmcILQd6ZMKBlGKkeVvNTS7KE3zqTg4qEdDZLSAoaw7DhoGvDSUXdT0k3pP7G+zvQxwuJF
JgDlPnm6iaeVLRBg2DY1wAck8t14nPvPxTwp3OikPwphmJn3q5TJNyAAvNTItCliEGnacrFW6d3X
Ld1DfZui11dRLlZIxw2mxjBTgozIUirGxhewuphf1MIFG9CmriK/0FXvTZHYRQPHA6kWo751iPho
oX20cU6nEe9xt8sTDEaU3E4ju+2YvpbVj8DYZLX2HCmkcCGdgVYSzRHEYAR4ON61xBcAUdCLvqpo
hz6hEUhWbuALK69ExyhZ6NxRsFFiSdleuBm0ySfgwHCEsfdoOIzbTZEA3CaPmhJUwHLrhOdZvWMm
E/Zae66etZi91UAIah2E/JVARuCbEGilsz2RKsxikAHCnV8J0Jur90F9W0hDx4ETgVaYQG7q0qFl
aQzokvPNW4xXRvINLs0bK55sFCxS+tZz+BjLHy4ljByJO8cf/scRBb68E0bMQn8PdX9Cy+BwE82K
4Q9tOH0AKANgbOHZxE2BBELgA52ObFXcPN0TDry7UG6URF4ir84iZEcMmBgBSCi/EQGRu+ekZM1N
NHQp92FWdq2r5mBYaBnAJ4wzgo0SNwTFBahlzdVCdiSIM5bh7Iqg3oaD9ivxlRIn3mj4j1JNqFm+
BwQGtLnj8UXAWyYMLBLsesfqLw0H3pl8pLhtLko4XsFljhP6NnnrQJCjbIfeWCBIYqXl2Uy/S2YQ
aaSjcjHxi92w4yuov+G7YbrAIxwaj4JdtJRVd6J1JycErTTpcWzUi+GUVPMwEeoi3koTFAz6zTmh
m3dbRSca0ntxAGJj8Z2jmyATdsAaOD8WOBnGhvg1a1jp2g3mEYQzgaYFp9DGW0xVHXUVn1tle0OB
xUUHYpG1aIkNPkkIt326CyGLoOwiqyE5Y9fiAxFMQoFlLpju2NkBMX4jNJZsXxoNJ/EElNLTkoMZ
RRWfYlRPsaMlGGl5IxcaiikirQx7e4KmjPdebV8BpAQ8e1nGtgktQmBPMtt+kweMgOI95Dlq2Kch
/AgMGLjpGcaMg/AkVe3bkEhIDOhRhxViaYxqTIEgPIwSXSDlvX1q8SmBgw3n7xoakRT8WckPewSI
wBkfkkwSp9Tpa+Sl5WgjVbQ2vfEqxK3AD3mkmHW7Un2a6AlARMmec+PIuTfR/Gi2TiFNllReL+a2
qSVPIliQtxR9maZb7jLcLX4BFlFFrYQ/cAwZkcJfHbclMKkwD1xdFD86VjAcGSQgx85maPc6WR1y
tMZOiJ14xS0UXpaWQQ6+bctJMWVfYYALv1RRmJ5p1WiieKi171Frjxogv4Iix5SeIha+sgyO/DEV
y0THFKqMTEA34U5ih+OrN2QmcdB1OMpxch0TWqAm5FaDjBVCVUNKJjlcgUSLge0vIWsOU2oEcHA9
Qp0jvfrGl01ZyrruNcQGO1PjzfUH0DkMQiYsmRDpBnGQaAFYETAgdbCpzAL4I4+l8gVM18QiIgB1
NQJcHGJwCVAIdlX8GnUJUNrnesxOFfHj09LviuILGlLA6ZU/TNGLJlStkATTxpIdIGEhcppALBwW
oDFuE1FWtMpqyxfEqB4FN2I1E6tsONjrtJdfgSVU3J5ykHmA7znXuKp4EmDfwUtgbahYXi0m1S2g
zRB7/5R1wGpOfGv4EkKbPVVY08kgtSjTNQsA22dMxx85bT4NCFuSFaIWYUM29PIW6vo6F+6KmQV/
aLbQJIXz36Jpl6vUPnPsq/woIdXh2tl4X5ryutQciNTk0ge3qRGiJ00A9Szx4sEC4k79A4YpqJ30
lgLIU2R53xUMnxCdKqTfajyZRY0sxQQgw+bYIIN3MMsPqkWwPSDO8rc2b0VOCwY3lyDg0bCZ7a9C
rz4EhhpRPd3qBH900FwRcnYSRQylhA684X+bi6zTJ6bfCCEFejiTIooBSQYxriJMNXCdObUXov5o
jsKzOSXoW/LoZkyYYhJihrHrY54pWc1hweC61nHTY33iXqgJiHZn1Y0InmHgV6gzCLJpS37iwmyU
DgubQRvemgmZFu2eahDKyXCjMf7j4rYYeUJYRAI2J57cf/+crh2iGPyfIOASxG05I81SAGIstnmd
4ziMp1kMPqFwCdSSnL0CwBTMSNa5rPog7cpF0pmR6UfCLHN9wh1ajlg5JAkWKaEib5LQE1rJDvNn
EWdsqltxk4SMVSCfVDvzupYEO0j/EjpidLIiKotNvimBsoupoXlRxMuaWmSZiKEfQuR4p0jzE9ux
zfIoYScTzIoCZZgqoCrQU/hjM60RNfBUjJeoOtUsv6sKOyOI9I1QT9aAgQ1seYX0OgZMSDpaazN9
c4OobpNHFqRBP8M5kfq1E+qvLYMBhfkm2yjWv6FhKkoU2JYJtJf1hDD3G0fWji0HUkVlOGT4aEP/
oTCaP3A9ODJFYEIT763CuWdpifWPUAvEAiwQtLo5QIVMMDOiPFXAZga1miAu2LjgBUmUCFFdWAXf
ZUSiQ6X6TvINUxoLv+fAQ6n5rYIuOwGpL7AVJgvgZ+LIJEU+Rla0xf/XtRAwDmxY1cIiR5qeKAlz
JMrhxIPTXzgRlNKJSSa7giC8sZcKwwV43om6SXXuBrREAboCOGiPtFHPCypq6ytzvlN0hwNwUqEj
ZpEQNSYUoGPdlD6TzwwvV0j/u3Y0tL4cFbJTNMXiEWNPIPQEeyaKHKFnZgZrXynNHLbFwEHDxKib
i9iN+XEIuysAPrHRQQoSAKx/as802/f0dmy2YvIBBls6WAgVoH5ss245jcZ3qB4TtN0hQprhUMGs
0rQbNIeWprhA8jnFd4IEU3PepAqkU3JPFax0N6AsFRArnKQOh6G39iD9EhRG9Uml1RI0gCp0JF2X
UmrGqqIzamIVS59ybBlJesiRykl4DAJuSSdyfCOutNLj3ur25cxu3b/N1cqi3E4ouupSjLXpd7L0
jWGAHLf6x5MQW0DvUJdi+TUKEikcRreBP7wJlCyYzdIiVjFGa6c95QRWiJyLMlj2HTroVKYgLynp
GB4OzHrp9gzvXF1yHESKRTtTDoAaJSUZnfJSjyR0wTpbEI+ixansPxtgD+xRxmRR9wQyX6AuE1Jm
QUUJ1y/1M1ieFcDI1vgT1FFJt16yqfHHrN0lPAMSupie7LEW4hiy+FHjkMsDOpWvs3Yp2VCQ8KQ2
ZD8kjcJN3YizHsoOJk09HT7injKEC2Lp5O8QoBPmkrS3KQYXs/HGzWJhnqPkIjQNDiMziNdl+YnB
DvJATWm0lXM+LwfhKlH57/uk+gDw3fEJksK30eT9q6gErNG6j3J/ndnEJOrjEpCIjFWYO6YjF5Za
pljE9y6dDd3NSa6D3PB+fKcsOFZ8jAmz0Ubls9UbcOUS+ozUd/RzRtkx44NtL2M9wZMAdUCicoMp
KiQ/5SPAKlNWDKwaHXE1p5s23uXA76FP5dSUbWoejLjbiigK1Ry3k255lthL4gkwpBL7FcU4FuwQ
W7QAuzgSGq6asFOdzT4+UALgrX5WEYkOA7oBgkACXWPHDi+ztLMwC+Po1PP2e6z7HW0j9hWeSV7x
DCJLXUy+QLBr43gQtWZlq/sysj6TaeILrnMLBCKec8EE/O8OIPTqIyflLJQFawN9uMLwkEEs76zt
29jZkKbmG/gTHtdnsOstMd7/35cYB9VY/rsg96b2ZjFNJeraxqnfzXiBZkyiyTnU5RfwbRnZX3p7
MlHbyElEamHLS2/yYnwVcXAUEENs7U9NFpUQNdpzrXUuXTkD2EqiznsIXE9y5JxS7MVGG99YX1D0
WBQ+IhFBrNMZy7ZaXy0VuRybnkzKgmSH+3o0eCMAATv1o41oU5SEZstE8KgTkcgcOgekTM0QnZNU
YDzv5WRtU87+MgNjgV6KeED0pqKJRpKzQCEKPEzBtg5vQSDSx4FOD8IRVldBNRl6unXMWUyUDkq5
c0rtIKof4JQ6yAmlbC958weVgnVTxNDYIMtHCI91RL+J+m6qt8FgngErkGJW0CaJbinoadGYmEpC
NZ0RYxBMS3wX/bRPctYAKzg4jJ8wkDBkm85BVm24XoNIrlaBJMx0pOAUEHu0Bni3GfLEl/vDEJob
W6z6EEaL6yRj1GEK2He0nLsr20E95h7EI5xjAbwNgM47mImCr0ZpiZaJ7Gt+GvE/aNodleem+WuS
Rxi+DgudU0R3qGZKbI6lxOCHq2sB/KTi4a/YuSS+t+Dj4YTu2vl1CftDqZ+oGijO7dXwEgiVLmfj
MjlZOfsqZWNe3pP+VZ3OwrJRUMUaMP0FUFGq0VBU7VbkFy0QbgU7EzcdlQnvAyYkzWJliXD7gSQO
Th355RkbfrQWP1SQ1BUpvra99RaQW8Zy6MDuF2+m2LTmcMdS2xbBh4PiooUAuFADxcgPO1Q3sVwD
OM25svMTB+lkyq6qNV9NJN8tzUltpwvPtFNck5rzbmBiKw2Yo9Iggse1U/XBU0mFV2kvaEvgNsTT
6oFBRddudLKoTGkrAieMsnIpTQUUmj2ro4kmAIU2mPxJdNtwazYwh81E+pQn+pb8blXfNTrte1Ym
2Za4mvn40dCtiST11CHsd2Y0/b6qBZeUn5KU2kmhAyQeAoY5dVchIbvEM+oxWiAzQjJgnMCMQXRq
iL1DVIS8/ANSCxXr4DQV7BiPLJif6MsDcl4BTou713S+RXLFuQn2ErWleTFaJm3i9Eh9UET0bmhP
4BSdoAJWPVwrd5GxxRP8LSI3gZVWza+FQXHAwbv89yRv0h7g21Gu9brpW6l2AmkwJ+hZOHI6TYpQ
HP834M4wsXcxB3mnqC8CUqVHuOqy/FMMH3VFRU7C0IcGhl7zSiXPiaDDEXAS9tDHOFFbZfhSKQDC
mV/ObzFl+2z+8akNHkzRqcqml7lj3Ua+hIZn1o46FogspZsKYim/lmizawbNIRQjOzl0yC/TevnK
sAUE7V60GgV6IYGxnsf6Ja7y6whvxajqLwQcgfPDYWproB4NCA1Sc/nW4q7kOXgR5TgIoononJTP
hBX12I8ozZLD1Eg4Swm4Hm4OQ6Gg903e1tKoz/XM8EeiPWVJ83bSsGdN0qUe9FuNvLsxGQcPe/Hi
Dl1w7CXJa1HGCcBiB6Q3QlbttQEjsK2ykNguaFnmLh7h8DtkwDC/ialFakzcGBLnvWgnzGhvUfhW
5aGjLAXhweYrOj1UXU1fbEa8M0s1nTMiCmrAldNylGxqOSpM0cGGoi0FwUZ0s6hZOHmQX2saMMEp
02Vc36NKd8r6SyXSkdST868fs4suEc3jfyXX8CMg3II5wq5A+0hynQTTDGNuZEn2uSvfRL3TkIWk
DKY/omodRnof4lUgulNsjJMQMpkz7CE3WLCXnQYytZ2geGMdEdTWCP5bEG06A+w+NRP2VlYJRhs4
3ED4eCwuCazikC48TWkbXJiTzIcMlQ87gwBjLIR3SOjcUi35EptT2uAFwsFMqUmHmogELLEzY7Bl
+KylQyistGPxOZk69qTOZ/Oc6IqYDZxjMOSM12t2Wq1XWClEpamTwy25UWf4IAfepBop0azfjC68
1KlD9/UqAD4BhBDm+M9dCXkAm3pcTKSDaE8B7QoBduFdVsqv2LT289i/dDWZtJTEYslqx54JFbO9
RAn3VbpLpIyQWx72lu6DLSvnbqTrnRbzsarJ0wBEKXiObCIFre8d2wTnpcGGQ1BzYqGdLLzitJSJ
J2Pmg1fzElicf+FfzUHnB8gTjQZPMR2YinPFQM8frFSxdLR5h7eQxJoSEtSc2du5uQQRifIpiOg8
4F0ee8dTDE4AVIz7YsT1RSGGjiYr3h0qPC0nlhhHGmuRY8/Qj9E5tKsK02bHeAQo3l7SQC/Sdle1
WylXO3wZPNujWRwXqT332h18a0E2BxHEdI6i4q2MgQe2LyNNVMEMpQwfmMAJPzcgoFyIv4pTuefU
BgG9S8btkd9FHKQ6wQVdPsEx0gh8rrTxReLsmpXbiW2dkbJN3hBnE+YdNrW/SAhKCPExSLKy3wa6
mg4nZwOVCAy8NMev3Ay3oC2o9P5ENqr4M+TMQt5xBuXFrHiXE+RQuO0lM77UwSKvMwB0kZwzS8Ar
mqQDBBKag5SddsmsF1VjEyE6yiS9JW1NueYEzbQD5xgdlaOm+zR1iR7GIP46dt//whXGRfhiWb0T
Ps8gancoUibc4Ull5zCrXSPE2rwtrQSH/HsmXB2Uk6yobh+rpz7eTwowaOtvrAj7mS7E78k0z3OS
7+h70OEWBCKASSVvVWdgLGAMUMqkCpbNkyrPH6Uqn1S9+NIJP1yiyQeQhmiZGLCfFPGRjfpSMNl0
g2Ngj8GcfCNowfHMQhbAMFm41rmZgEKwPzJDokuFXIQTdVcrYB0Ys1symLkeL9HHlOa83v/KMVoA
faifmsDemIxUFnSKeirGRSi6nLcOX0SGdQBmACQj8j//oQSgfeUs7kQyR87RxrcoIN3dXmmZYXEv
zjphnhXBMxwQGyYcdXzXrGsf0DHrDNIush3nzkOik5iTgTUvaMSzHtFvMfgAAfEVkVJ5amMc4cnX
0xvNb4s3VCswt8pE+XEY66tzS4nGo2zAMq4Ypafa29QTWCXIs8ZumVoga69m817GN925RQzvlG/a
7p+cVugQBkQIdw4Mc5Lwkv5aFUL64OzZmXUkhSHBusZAeQWjLmrxcUMR0CnJxIkzHdEAgjfomdFJ
nMcFWlUeM59ugHRVc5QBavfB8Ea8ji2T0l5ND4pEPcQNsOASCa9nHuIMjHOE8w0t3aaCuLZjLKMy
N68q/moT86XA05rPM33+2E0RnRc0zwTerEYqL26IZtI8wS4PCEa324IRcLUWFQkNKfGiLcte6lsS
zhygZeS9s9452zjphc35q+TrmnHqhorAMgycm7KrbOeHTrSXJvXYB+Y2sNvdyJk+mQavIlIuAvKS
oT+kv9tSUzs6LzOOTh4zi3e1I6IDsjugVQs/Fde08vizEYk/cKNag0Ec6pirNd7xLovdsrdBdavr
KaGw+hdP0RNNGO072lwtnedFlXcJfedRpUyh00InV47NnURbEVzMXBpo0vBTRItvScxuKuzB+RJd
pAadA+uE6Dt2XbrR0JTWOfyJBRe7GNwZ7B8cnd2cbnpJV3CmdjM5VGQWBtzSWotFxpDzF4EU7CXt
PsbDM5vJJJ+D6k9smBWH4qGyHynVW/8SyOUGYOrzv0WBwk5cP5MuvUqpblWvDSECDK8Y4ST5t4Mc
he01trdVG+yG5DdJHCC/AJUQYtrZR8RHE1S0KMD2mI/i1M9uRxIxVwENZQITocK5diEdg3cRuptW
v9HkZ1LEC8yvOJT+FUwqg9VkcKVytwxPbRmfQGSv4/6n7Lsd9Ykn/UPPrzXBcJq/HcwsNoAEzjWi
/Sae84BrFwfWxbKzF2Wy930NZhmvd2fjS6FbkJDQlNjM/qPhyUaXEmeWgOjTNcWCRxuyBy9CvkJM
wQWDeC7rl0r+m2fLFbQSAZRVibuKgRdyoDsIsOYIgDsxFXcAyBoE9llkfePMpTX6JD6XuLazCmaE
xcxQYz+K2VdDjvdLD14HN6Nzi8vqKcMYAmYlHH9Ea6exn1iORLdURDZytu4BzmOGY8NmSwzCwIsG
jxju1ULhytG01DBu8XIReSVi+SqFGF+C3VJcDsubLBDxlIKqMW3FybGgL0O52OP0jIjJETuEUeBD
kDgvt+6ioqOr7jMpcDJzrolNt3OQ48TXyARs2oM7JsBcMBQELQaMm9kdyDvyBYGgLpjp8ull2Ius
nh0OnkV0pfnYESxRaAAtEweGNhBUJKeDZ4UJlUc1QRTEbMtVW+OQl+NZ5SwwLkQtKZFfStKXyYsp
Lrsshy70NOHLZ7T9PcRksnT9ftDnbcPMQKqkt87RV2HSi3Ckvi2edBxg9BLiFu2AYBWTI6Be9UBd
saxSRIibYpmTxzpMEtlqsNJXXfRCM/kpbvcKi64oSsvmEQyu7Cxb7kYV5+dsKNw5QC4xkxBjwi9S
nsRXmDsUzpyoBHpYAaIPbLl3Gi9kAsvU3JAgqXPKQp+S/jvK38Vd6+Rsm6UNrx5kgLvqXKr5y+J0
Mkas+ZJHvTtaf1AzqlQjrwZRyh+fPF5CUqdoyPH8iBWMJchRrlxUE8tqaDNdaGyfNjwpDK2qX1Qu
BqRL8Yv0Ech7PAYIhDpzoWDEnpvtAJKurPRvtnyHsYB43PRwh7c/cji/35gNsInxPs/MUZGKlCEh
cDUbwmvW/NH94mGqGFrKpNUPInT9q5nQ3zFhYp0kCaqjGu9UhE1o1nQK0YHsggrUFZqk9m+ZVb9E
yAvckjok6SZXD/vNAFwPmYA/9Xdy4QliCF5bqb4R/ixhRJREsgOXKNRiBsJzsg8YCBudeWts5SLR
t51RSE3mWeS4V0ymzeyjwi4v8ZmD/NrzXZOELK7qXeW4GVmhqwWmV6nk9zIdtEMeoZjckcgPiRIW
K8pkqXtqSF6wVWulR14lukHRTnNyP6UvlTZIzZlVc2r/D0nntRQ5tkTRL1KEvHmF8g6qsM2LAuhG
3h15ff2sZCJuzO2H7qKQjsncuU3jaF+uhUYPf2i9+oiQkzYDoez2jhSwnYp28nW86DPGwI1CiOmj
ve56aDk2q7RHpYVjAO2LbNKEdTegsrTHg+Sk82kZd/s3iIozQFdMfxNsssm/J0cEWdpqtBA1eD7U
IwYtRI1oLAt2qhGcbMYaBnpZoqYRCKUPaQikDk2Ay5b7jEZtsur9UF5chXGBph8zZRzE85k4l7UT
tylDUyiFYIYxxTQIjrol1nFOEq5JfUNpkgEutA0sge41w0tL4ByfTgE6KPMXYrqooWTrLIb37HcN
JDlFw/tsx+2/pEufw7G8aRjrYAKYj0zvoJo45j1H4DIUm4wAOc+aOYVJVGWtd5HayFfHk2wN2+W0
4MaeIG1VNmmrHikBWE4tMcIiE5eO5JORC94kUkGmzPaN+FsKCwNC4Tw2v99OKmwrGHbREqw8M5Vr
SEfpYu48TExY8D6QuYGnU6HFgOQdYATqneKqh68T/KdYgh5t8vyMM+9jvPQVfrSVe/B5AqX9Mdsc
2fCXcrvDgLx6B3KNl4PNSED4SbaRIzfUH4eME4FK2vApxRL9ZGn1CcPkDA90vn58EN/gcW4OmL7v
HePACqEtH6zPQVLpHqcn+RWYFLJ/qMPvTKzG7GSgbfnIFveS6NXe4QSEplZyPfoNhDNtgPlGdIWm
4X0xc0jbRI0uelPcDRxQZXStvL+J+yMno9GMKykJfE9t56DY6iGm5hi1GJwj8CObUeHXGHGQ/Li8
kNmgAIeifk6CN3wCKuZRBdk0rHT3n1CMIoeISL3cJalaM6/816CcTTg94EYc5BSRbwX6ys2kmZBQ
Q659v32YzMOY51tTBzf2+A0netfkyXApTEdcfSg6rIZBhfNeQPDJzQ/EusggZ+sRM2MU+QuD8nOn
naem5h/4EN1JhH4ucS8NscQcvH9dudOJJOklF6E4aBX8VsgZAN0QASkLmck7YFgINjX33QXp0xq1
sTteB+FMlK4VXuvGbgiuI2TMMhzRykOrxPnf2Gu+YiZ54cR2wldmfNdO908NbfeAcdcYg9BTd6rp
lTuF9ymNpkraLx9EgIloPpCH45gbMebueOSqhpiDOKvLalz6Yn1dlQu8HyzQWNfqfeqT+z9+rq3d
wsFIa2e7mEzQW4ZuuKvhgQhRSIlOIHkFgG/b9GQjOLKiZI8vLQSaF4O8r4XQmkNUWI8Wn0DiTjFT
tda/gIzUXpB/mDy4wVvKhgexw9YEgTWJwfLiTRP/21J7hDwTpvEfO4vOxjzvWPM25lCLN6BxZ/9Y
0ZGQdPpJktrGndjLWtQFIcV3BcsyMz9kI5FKpIusChVi2rKxex4xhJ4Y3xyl8BSgEQGd4uzSKBGi
3DgNcBPtNt77IEBtzFQ4AN6St2NzhGW2tcmjjyZGDVSTFY3ZpbxZrWsOTOwSHxKqwbzBcLHj7InS
1gmm5YJM2gfNF2XiX96mjmgsYhgGvkJYEIBy+9oTMVACvhdUfEFC/GHKPiFiZJ3isdiE/rqKxtde
w7zeO3e489FHNGNGKUy1iUFtFF97iCpcugkvvra93+XPOpBOThbHTDIN2ZmLhUNVkdI9HZjVrexs
ZpYGNlU9aNXjPIlZPTrROZnwOayZOzSUXgHGtpLGHn3TlsL5YeaBNtacLznHWYddu7aUMHOcu07T
/8gV5DDeCZgxNi4iFe1H6WI5Mf1bemPtBnsPbDfEpS8B/q4YDjXclKXNVorBodXKxdS/aPBSiegp
pDdE1z8ziWqYiBC9ZUTNnqNm1cpnN3Lk3SmOLhP6SMzZ4FTJIQTY5sJ3iIX5qmZ0upjUQuSZ5stI
+Do9eoVHcv1DOkY+O4fC/pkCyB9kgM2Oi/M4gm48r6XPN0HlBezsfYCTej7o6CcNWP5esMsbzFx9
D2kzZD/QK11f20MtTbcRYXLfvFoEkmjLh1RU0kG3eIwxhOiGcB2AeInzn7IdsJoPjTHhEkWHpD0n
1mVotJOMToUt55BFHh5NHKiEjWSnyY6ariG4QyPzQT87jD3T7iGNsGZq17YX3PMr6OSpMr+9ZRDr
EzwR7J8Wx4hBnHIcwjplbWC5YV5s8BGB/+Yccxm0RBRLXSqVI6RafrwEAApnR1iOICsbiVJN6Lxs
f1kLW21goGHRvBOYuknhHIJYWlYHLahG/0396B7d7OBhisWQETz8MVUOvlVrnBcjyjEpGr2PLk03
9fwbGgDVB6vlmSni1sfFH6pcyyAUvytD2wNaz7ehekGL202HgWYk2Vo4iQT9nkCDfvlK+kez2M8Y
JWl7UC/fOcAF8NwTfzVTxwY2fgIycKtSDD9IBiPC5QWHuDxCJP7YDBvySGkhbUZ4BfnOKAQec1Tu
3eOs45N/itD1zhdKfYKr2vY8P0PcoAEHn6AMaaMXhVH6zKs4Avg4064phW7VKK7lB8DdVL2Wci2E
T8wc+ZABowwkEc1e5O/zNkJ9yoKf15AZnAYh2LnWHsSkov4z5KhPD26Hg8e5i06Gs+O/atzSWTLH
i+xD7wvlNHQvBhXBKnAePIJr+ktBnW1vsS9wWGAtnav1Vtj4Bh5pGEJ9o2C495vCPSmPUIAjv6C+
T1F0MvKcsC1JYXk4ROiFWsc1PHov3YwpoeWdg7bd2yeP83UBLY/gcWhMWhLY2kyotXrVJ8wJ1DYJ
Nll1JPbkPvLHJzkaFFIPrgSByjhmQ8hdnrplULPCyKFd+yUVJy1d33QuuNPNCBMkGYJJpKuzXCUa
o7OuGkr63oEgmZxd8zXLLglb2sS9ICbBTZNCLutPVnod8xLKUnkO/GI9vVlEJVg6XrUXVYwyvxOi
KK1uM2r3BtdPsxQ7WeSp72EY3OyL6dkePqwStnbsfS5ucmkZtyuSj20wBHasUcUbcb72qJglsHxW
2UYvyz+1x4HBzD1xgqMW08fivB8n+S7nj0zVHm1h75kYtnRPGR83kxaUUIn6ZbTN8bIvSKMuZq6c
2sFOMYVhR60UUTW7nbsbYPWgOxKzbeghQjVwEAiNjf2e9YQocgpmSOPluMiYL3JeimG/indDxcyY
VnnB38qmk2h1whn4HN9i+iqAtMWVz5vmH4q/HZZxHUF8AYPuOL0lBG1NAFAOHMoR7xCJTYoKXGct
yfkYsB58zZm4ZRrkLMaqksXlnClNTVAMIDEdEoiLLNaAk5t5j6mlbQYgWgaDD7X5RpomAwcmcQyv
TKNA8gMXm00g3CXf/BbnVht1sM3hK1TnNv/iG+WYjsnpEsT5KTCmbYjSGNBF1owQZIZK+Xcnz5uP
YV9tzGz667X+oTYSXJ+nFyvQ1xYPoe3dA0QxqOCa+0URvGu626Jr97q6eTwbYUBHvBetak5K+Ogp
8z7zbzYfcmQ1pA4DVlC/DcynR/xKA0IRJodlj/7Rf3IwUIUkIgnZdgICgTrB5/Na7M/y6vD7cTgL
5nZPLot+L/PsqHkvJK7LvNVwZCH04tBu4MskVnhZ9jP66TZhEpNjCPkqZ3LF5vEN5LwgA5Cp2hAU
hnmBjVo9q60HKPAj0BSTaptkaIlCNtprQBi8FrFP5legGI94nvHTI8RwCSk8+luIfINh2gKYgBm1
FdXbSMfRCrENSLfh+px2OBTGDsys+tDM+iFkr+WO+Z3APWEoIC/fs9z3wEmfzBKyMb/WL+/L/ytf
j2ZN1a8xUIGiyAnalLiuGRae/RcusDYb33AX475DZ8u8SCyyczjWwqfyiWe1hg+huZFUqnyIZyyr
CkQl4Z538Lyx+aAWNGzMnrCJo/MnZsJlUDNdNfLb56/cEkgG6tM0fhWoSR0Hc6OqPIYDDgYo++BP
kT9g81s7bCMQCT2jSuSKLBnIVJP2m8oobHpXvI+n/KZrzaaECJQ6yZGZ7TDfoGpuUq52S6ljGKtj
Armg8dBelHQa4SdQjgYVZ3FBqKkmiQtBe5rC3OLyW7ilGVg145s1f2EjGpU4KoGzCbHOY8oz/jrb
mZuqJ7l8fJOR6QA5xNCwb9If/SA7tXzNcrkp5lpc6nD0UySfDw4TQwGZ3JxpIfD3SNpWi0lSZK+s
9KmNYAWTKQQUXmvGT8GA3ynrDeSIU026QR+NKzaL8KY5efNsfPp9/oGF6hFGdB88M3ztG1AihPf6
YuOxWWGg4T4QQnRfQ+CgZHcnLBoc5b/o9KwNRmpNc2rhrxK4ooL5WwKbNIOwKQ0bjKLBRMdYhHOK
6wgwNsPFE+ILHxMD+urZf53DYudHyx747Ftvq2eTQ1tMWyuQF6ne3eeoDZF7/ajuZez9C8yGO694
s5D4Wy2BdMu8N2qPVfoi8X4eJc8wp5sIiyCEf9DChKxKLydMdHlENkfuODJEq6Z3/CMFCzf0Mz2G
JM2/OVr/Twb4IWb+vsboEx65lEIJiijI6A+OxPtipWHmCoaKB0di6yttHyKeUTCXqPQqnNTCOuGe
weXOC7Y0jfTeoZw81UUuIhMKoZyrNQUmqR39kr0uACdOgE8abgyJy59BEyPTWefIdJjTDJT/Cfu5
wvLPTNRecxmwzufAgrAwIPudD41h7pzQhzb0bf2yHY4LqumDMLKWgGs1q1wM8eOPwg+2QnAdMP7s
FqYNWf2TwOXW7Etfogkc/snt57I4684GgzHWOtYOgMpjET237FArhQo4HMyx3RjQJvrpIJFcFg2X
IeyYhGAODYBLBCqa8d5DhGWGzLujdCKUOOE0bfk0/peF06611Nkbll2fwFkxTTIWkWWS9Vwk0XtX
/GsWtTabZT9bQM+O2b1QZdFJ4n2OXt4TAJ5rT8+hZo20o9xrVGdCq4ko0WPB6r3+3sPzZBEs5IYk
RV6kzoOyv1mPeYMrbwAyJZOiAINhHjJ3MyjuP5v799eaUitOC6tNASx5PV5NcFr65FgxspMF6uX6
KfGhvxu1c51G77XR5usUkk2Xf8qC1oiYQP/Dp56lq+aoM2aMg4Z6N0evdQNVjdO3FBb/fRe021Gu
X9ZGYJEoPyEQxqd6LG6Gd5GBQPeTcnYJjaVokRADBxF840388x+Wgv0nMesdfzWZJwb/eFtY0It8
iOKQwABbfosvLowkcWF9p6uQUOi2/x70p/C1K7YKfWDDOYFvwFT4ZJBh6E1pnjF1jWmB9AzZMcmv
075MEUFy3o2Vvpqyej0O+/AZK2k4ZtHtd4gXPnJokzgL99xrLrMlHnrVwQvis/IgFMwemlLvOI/d
j18a+Wb0Qz4l0Da20TMAI4Vl8udvwMp1MPXPPLIZOnRuFes6w9tBTx4dQLfO/8uwZ+jyR3niDPpn
l2wdHryx+IwbYYZShQc01Vy3RUu2Q++6u84fVnHznvSXFPpLa0UPJix86nsLr5qGyI2B6kTFZK5U
DHKDdV9+Lp7P2vfhxAJtblnz5+Y35wLxDoa2cfJgjNCfymPs4mPCO4I3LfOMgqqV3nS5RAgLXPrf
Xv/nT2+uMtdRe5boMaPHpMX27krkmxZxKzuT1wGv1Jp+Krtaqw6njflKO4bxIn4/vf7Cxm4hzUPw
NBeF+SlBLVX+1OL4YbZX0wmJungz89dseMrZ/4q6QAom4coQNfinN03i1nVe24MBkmdU2Cg4/ZlZ
nOhHDEBuBx6QtzJC54sLSme4GMhFhYeqHQsLRBJHaSkl5yloDjNsVh9WZEHpQy1tcKFqYXaGc1cz
m0Dn5oE9+eoqw5Hcxsd9vnEE0DJ5cCpYCqsgzD7AliVQzioITWeUL8ezUTBcBgk1v+elOVqJSWLa
U7VUeIxSB5S4fxDahJa6O3nmdFaIRIWB1cKoHW4WT31CsRG2GFTDZQLyNEFBmHsFmDiJhqYx3yiQ
5FcYbwWGJzTDHMyKIDRK1KD+W0vkDNQn58FtsFCN/zZehVIEXigsnPmfzCVsOtIFDDMLphU+3edG
XyCFFWuj/EsCMig7hVejvnJzvkr96wTZvoEiolU6/D6kKIDQ9QCXiqt0pMa03QRLCTf6Q1TD95L8
1On0y6LMhtcEkEiN2c0sjzpeQkBPiQayUXwaA7YEIRlIzbiWdxk3zUO0IPWuU+4azxo4gMm+zPCa
nLoGLxlkjou71yu8Ciyz3jtT8tT59SOoM/eR8LYl4MkFkzA7SpcM4rCRUsfJbWZF8bbqMRWho+rc
Esbhcl9NExEtOK/1ffkzuLSIgf8UgIR49Qiryh/UaeoJl8Tgyiw3PSVOPuN6EiJ21B8C+h/0GlJA
mgbCm6SnKzePxVgeays5MvXDQdIMniGXHhINe9Yl2vhEswnG5kbE/XRhdlVpShklx/2I5m9Ak9fi
8680Ase94BVmy3XEBU/XMANSffcik6FkTG9la/zofgUtdPrW5mCfxQPRyBrxOI5xBPb+wv6dAAiQ
psYa4VjzjQsNojrzaxvJDNmDVK6FaLZZcjkWOst06GuNy3ig5nJOg+tT0HP7oGmRiXZSdPgr0EqW
w1faQYzsqk3mpQ/ifN170ykW5x/Spx0MCUqAducajeFRbu+FR131DqkM4acwZ2CW0LkL5yxuzHP0
rqPY0qkYCPiCjOfgCl+W/+LhEhT9ykZPCdNGr82VzoxwTI19MeYXBQTSSDh5EgitqnIZmYy42cip
h6LcjC5SbXGA9APxJAyTWBAjWJiiNvCpzywD9mPwhkIe33KG1Mbpl2uFKHtZ2osdie60PLYZaKaO
pC0CjWraBBeRCrMxkt+eF79a1ybOPtXQ23cDfWtDuz0N1jaZm7+Fbz71tb7zCrw0UL+jakKtOOwa
u99YOFK2fEkJqzJyGEfFeKk0MVeF0BAKZDDZqDKfXYKwZF/GEHy0LmftvEzwitniXq+kVI/rJz/G
hYYzcaofW51TptFXIccRMb+euxza4YgOVZG3V6bpd27re6TwYTxcZ5IIZ8eADpV6O6+0Xgfq4tF8
KftxX0ApNugaHHpdssyYDg84Yc4uimVsJEAWULXMwPI1fGF9eqhXnfUURnh9UX4sI+ACsr/pGq0d
zbkOmr1qsKrlwJWYRKFJSdk34iBj4PLGiTH19b7HslTCFQd0yp4HBccI4MF22a1NcAuRASAXmR2R
+T3eFBbliQ+RFvEqobljhjG0OebYmuIcgzahiuOzDTPEqZ/m0P7gzOeuG+hJZVZf+wvwg4vxlXug
pMZTtb6OKYhN+8VcCM0CcTEJkQWixqHEalENpDPmrSNmVQxMkfCPn+CsrhWQJp+h8cNDmFEIiSV1
viWZwUZmLrqhlDGQhA+SyykFUqwuBuaL/EmEvHZ40TgVDHDHRsJ6Yr77Zqr5lQ4OpioigXGzV0b5
vMQU64qx3syuDvvmiphVijgzwX4puxNMJU/fhbcUIV+oQyqxyvuNa4lH1GzVJQDVBBDVfFC2vN8I
62Pm7vEfKhirNQ5tEhjaUHlJ1G1Gp7p0I/Tlf2FzEDygw6bD8R7yGIWJcZcP2JDqeP+/thBo8R0Z
5tPW9NJ1bn96vKO2e7FShNbB1gfzKQFkAkzNhYHVhOrJbO807Yt4CFjt8/Am/NSlx033OAE6+Eo/
5rWJKo3vUIQa9Lng6MTVq46wEr1oCCbfTptYjKzgyfFUXZq9rKe7bE5Tdp24M+0AYm+I+7DQRIWm
wfSpXMlq+RVToUGQZNqCt6yjQXH8kmO02dgKMlTurgrPAnIEM3sZjA8Fo5Dku/sFGrDRQtdkNGm6
hNcyeGjmq2W+zAg854k5Ujd8kkqBz/Q/hblOMnyEYbkLaNQd+0VUa0H04MJzbGyqRgdVUtCQkV2o
lCokgpO9J879RGcrAyCRJbFNGL3KW1ngxpnAbyrzyWtFi2pNkFRaSTo4OzwyGnOK7YhSQ5PyprwC
ExoN434eReATFEBj1XAVdke+QqyXd6P/ouYrCeqeOd7BoCqyapWjlW3P0HNxRPwGBFzJkyPf+GDG
3+gBV06EryIfJtS8FjNUD3tuM7iFvr82v5HHHyYNVhoo6C+R0k3eLeH08Gv+kvmR81rVvLMiPGXZ
8UCrPA84XQa8E4S86Wc1AjGDr6UOqgNcCaknZuulPutS7iJVxhTf5Uqfdjpbqa5bbP8JjaBwzoNt
D6ivCfNDfRXKu9Zauhogxs/uwggu3UkskRCOyrCmi9R3zLy5wUosBAgKyfFbTn4W0efR3Drdulhw
1niOm23jrQ26o3kA61e7yM72OEwYoZS2vJJ83scI/dtp+NuF5smGWa8tyanWg1PIXLEyXJzVzhnv
0aXLndr+lmO6SSURt09JUZx0OLsEPkohHDbJl4VesGcIKJoonQmzxcBOtDsOA2nfhlJNJmQZGNxy
jDtGOMTjeA4a62S6vObCXmUS5HhsRx9QKT2KxEHz/a+uUdyjyEwU9Jwi2LmNC25OJc8ZLqnG4u9B
A88cCQabD1Cr5yhIFgxvHJTmYMGVLyuyH6ZbWJDPGNR7F1oJe65ylj/x4q27utxl+vA2clfENVTd
NMAz0jjSY665m0r9SxbhyFnOXrfUVw/vV/2bQSkAla29BkLOGRqinCKMBHywLfpNzzFbhNTtxjRd
2gk0yMHLiU0uFKoKsHRvw+5rdW3XMVkfdFS+nvtRF/z0+DpO1wAZWpHWZxQfKgJazv/6CRlDlFR9
1W2sdMQsZiFFnsfs9ut6QG1LGZSDV1T63wbjK1IzghJj0bw4s/hp6K4+HA05VwfkFh6ps4j0RZPQ
aUSN4PtmWfZD6gEkDc+Cv7q5e2xcwikx9RrCdG2m/DXkcqTnsKP5fQVTEyViNmyMhOxemFsViqia
9DlLfI6gTJkA5C02Vhms3AGqoN3fhGwqd36EIyWBlHM53I9WeJzKEpGdywSM1gHgRd5hyBkuU9uh
myFIge/oaIcGynTrIejRAhr7Xlk/ka9Wc5jsfCcjd0ORLgo2yVgAV4ECSXDlqZVS6tzz40XKHaO/
qqZ/Qi+ImSJW1rByONYmhVPzcGRKDxDZNnv8ZUp7Y4BxkjHjNEfBA1NU7aCNcDKYfir4zxMc0KVn
lJ6hhcg3nvVceMAvFeo2qjZ9ZAck2PMs+DkUNy8yHz2KjCl9wsxirZfNE6wrOAmcSFwxUobIqq7J
YKiSZjXMZ8MoNw5AED9exl5SW2JbjpXnatbuGxW/1NhHOpKHS35Gghd/ZLcr+aI9VfJM+yqkU7iM
+6F/xIWQeCI0LhDWkDwYpdr2OR7xIdy7OUvX8/QWYpPDs4NUmrrlx2TSt4DVQa24T2EWLD3sB988
DSq6DpTOo25szBFSF8Y2OctFx1fF9ztzpRrnfkTYlNYdwd8M+cGu6SMRI+HaS8CKLyFDIC6jg0G6
oECE8QzZ2YSviOZyGysPJySd4T4xKmH1aOMhbcQbNI/ASJhDmz1k0HE4mZi2eBnOT/Bny4zUII+d
r7TxT2WNmzRlzvkx99BV+otCIQCugbIX+mYPFhhNF8FxaDvLtv4efGiRca59Zv64l10TwVgZsEGu
/P4l8MxNEGO43Z+TwX2YIVSGJZEbzgYa6cUkQFlv3hcYC9QkVB8qTndaXe0y2LogIMkmSN4Kvd9V
ANEtVIiEAtSB35YEtriktRoeo5x9HNrQBUyrOOpYkdJ76P0jZrzpkWNt7N5NEguj5l5WSJB9T/2K
bOTTRF1cxOYu1FAXJclzGLQ72EcHu0dnh6F42REcYJkbCz2Z5UGryBlVRfDdGVFilFQ4SLNFTKmV
bLD0G3qOVF9MWLuiOgd4JAnBeY7gk7Jtpx8zesH8RZnbosUKs64YlmAsxqOWVoqru3PzvQU/2JFw
huWfrJAYBKLmpK/s/dA5gB8WpBv3lDcnL//m/EQbKT9DWA4s77S/GImzw9VDhaZ02BQKz8P42MFx
q9kPUsImzK79fNpLyRg6DrpKzzx1Zn2OhuYpzztushKsE19KI109Lvq16QmlrK42mwgudDx8RNlz
bkzfbgUjBS9n9Qa2FMEg1XPriZgqFtnQ5i8Ne7CEE2DhNgsnAgPRDP9KwCP6FbcwHxfVr5UyXsIS
TSCybQjyiJD82F5pzbKbx2skrDIOBsd6rxYX3p13nbGLxTCB2RdwzalNbz1hawbGBpiyCmI4TNa6
sAkac//Y5WNIzOnMJN72zoPFYmPdNEDl1jJiymesejIHzHZ4ljO5ABPt9S9Icsivfv4GYfteTwhR
Q8A3jL0Yi1GhL+bwgrTkwq9rQw2q62bXpi9WF783LtRFJlTmdbLxyE+ig80JooBwNRiNlRM8AklD
dgKJptsBnuG2XRrnAw4d7ntxXzzKthSo1e2GP6mNbxVPFl2rhXeJDmJPt6WWYZu5+qUHFzEMHcrh
Bgc1K623hfuFLviOti+mcYD9gHQunXS44ABfB5Qs/x+2bs1iB3zCY4aGm9I4pFdP7FWJEU0LFOth
MsCRi7i7uonC04/gzTUgTTEmJHKS1fBklk78U33Mzic8fpKjCvtjDnFMLjfqT50Drm6CTR3+tYzt
WKNzYnKquy+lfg19Z4/S4Vmfhy1dd1FWzGreQcgDQOss8B4A+NDink3c3dpQf1silwqWgMbmbfRt
wo79lcRp28pfe5V9jB0GJLAhx3OIWv0uHZ56H/a1c4NWobdyt8p1J5siyXDq+JuRA2Ih9pAzklHT
/x1gukCwwxlSG/5k9icjEHmQYfqqFsJNaevJgjNK2LcdekFsQ0Okwr5qtjBsqHyx9qC2nNgiMmTS
cSuR5SXQPywq/HI02IfwTKw3mEdwCV5DGgDdq54pvYWKY0QD6Ry7WAX7Go9zMOuIYWfRbKQIqBd4
OzTfDY5LuU5sNtf5qGOgykA3IYfWLXGkrG6jnazm1hC/ERoiJ2i2KsK70gd3SlsXqxvrLLVvwwr2
sBmx+WR+uihCSrigUpZiHSTVGg4PQqv9q3nTbkGSGafVWhihBUBq3e6C0Nwbi0ZEBrVBuNwc2941
nvYmV2EGo0na85wYIjUeQwXaFuPJx8S4DlZjPt2bBtTg/IsykgX/i/EbH0vv7kTPmvQ5MqLoNScf
UESaXHq88IAaE1y76oqVozFBYl0XnLMO9gUqIbKhPfXVdzYDx8sB6XXTfd8WF056aG8xqkQpnuU7
khZ+UtROco4obDRpZtp2oIXWGAJS9wOCSYMbQFr6PXwL/EE6MJ3MoEGAOipHcOWQbsCbQ0Slc37q
JVQDQFCLO6LRiRXL6Q80PIxfJ747bxtPv594ILmDn5tYEBDd6Z4gQCRnRAJBDm815+AyZcvhLQUu
fVlkfEQW1jbw32SbeQoSzXTRMOCsIpIqZXbTfNq+foncj7kcj3IPl7OHulnEKgxOZ8Ivim0tx4xJ
XkT50dGackqlCDuNZFpTDoJc0+BJudG+WB5SdUASuREGovBYEQ0MYWGkhIgrBQT3mUwfBip6RbeB
BnfL/MuZGExeoNcHxLcGHnxMivAsJ5rb31HvyKyuU90RNwZoY007vuJIYs5v5vQchf2T7ZBb0RWP
XhccMakL30YxUgFwSC0Itj5bQxGpBlTzIpdykxFVSigorpItnTFzvWdA9wYGn9iQyXQ/0o/cs7KP
UN9VVnqnPG/Tug6RI9M9H7PWzPBahPadHxMGE2N0wD+MIENncICDNiBJAHal458AEbk2u5HeYXRv
/PYpF5pb/5hwCfWF0Ah/K4OlFJTLyBV1KubxAFQ97kF5CNrkafciTK9R5lENLZTO4c4dL9L/ohSo
CGLPnk1Y0x0fMndvXXPCG33EU216FUs3Bc4SQLAJ1beV3MgY8yCtt/CrCxJe8KULbmP4So7cKmWj
CGHTGLVzOZGaJ60jU8aQiUFFvl6OLUbAHHOoPelqNgvgTFLl7za/c2kGF9HkWIyP5ehv9epG+CGX
m72XbRHl+pGvmIOfx4ihRjwNTK4YVTE0ogd0w5uTc3HNOIDoW4OR0p1Zmk9GFm36osKtML4IFdyH
lkZziPCA99c+y31vBGhY63EzucO5jNW2NLSXFlx5JAnJjCHEXWXF6hqjUzRow0D0Oz9XThUplcNp
OpiMZSE6XaXKQQskK5vLfDtnE+nub1lNxrlEXJPYEdY3bbKfsoWsRCi4PqyHaFYvYpgz+rDt+Je6
Q1Y2hCh0jvGSPzvgcaPjYgyf4u6L5h8w1sAgjt4/Ukwa2ngm5C+75so6ESShB93Zsmb/ro/1lTLB
q1FhwzWWzhAO6qLcjcLVXN78kvEkhw+pS0yrFI8jdB2i/ZElnBVf7O+03QbLtMH1CR1MhIy7BdOR
+1lOZ6HZJ1MuoR+QXtlwMEDJS6JkW6CGZNXJ9kuE2vaJ7SjKQMHwgPbvHaYgdf0z6B9N6pxzo6bK
/gPBXFANhVKTAoEuZby3aB7T8TOE2g1/N8KhpfuyWizXflzRf0HZKYUHiC9KAeNUbB4zsh1Q06BB
6MH/HdBalbC5lj2h1iCPycCEwyueB9AUXcUPS/1manAPUORKP+To+RP7KjYMRMHUjPQqgnv6PJEc
2R5x7MVorpsyWFvRu9KeUlE5UdTncbHtiOfwn7rlTUtPqXXSk5ASgSqQ2RKeH6tSVEKLcTYwiyBf
WENp7Vfs521flH97PcK7ZIFaavn195wzUYy99x5zQmp3tqV/14Tsy64cV1pITIYHc2dU2sWbRZ6H
xRFmVSOXZpI9wg19bAkiVpXNNWyixLIR5Q1MVWLOsAabUGqD7ub5wzpKcI+A82szkGu8p5zRprGg
7uOYgH34PCYu9lcL9MlzC27Z+o9oRFbUEDhe3GZD/2OTzhTiaJVwvsjKYm4vf9GHrwN1hf/HFc+n
O81TPI3wcfAY5XBDuvMfGegbjXUnFpteuO8Ijw7J9OWailqmpLycgerPpzg1B42R6as1o2pl1J4x
6nVxkeKdWTQjvjKuEQ11OMnqAIQJ0Ds76WZCUZLyi2rL0e5hjANXFhwaMzHJDgG5jb6H17zukvE1
gMtVFhh3v8EGRe2U4lfAuAqRhLt3e9zooeKC6AipXWUpq19P/uRtTxAcvmeA/Pc5Z5nX6DssD+5F
b85g5b7WnD8xZ3bC2W2WBLf44xpmPJq7HL4CAU/0t5V5sqpqp9ftXzcd9yaEJ8UkMyh/CpCppndW
qYrPsW9dQJvZuq356sbxw4xOz6njD46IPRQmOY7iVL8kj8lAuBjzhmHdITdkQxs2eVyU6nP82Rje
NY6qXUO3Ba8Tz/OabrLPfC7biiiI9v3XvWB4d3I4DQP5A61OGnfvosV7l9pWCvnAXlvNeWiNy0j7
Uvr/TE7/mNXNxGqNzsa9/EIkwXRvJEzB4TiA6fFQTaWQ1N0BH3jWaw12m8M1QtmCHPweL6k+0Ahs
mO7G0mdSH7675dtC8WWh63UxtIUx1uQh2L4NgGsMcJm1TVhzoI3XFpPcpLoxGKXUiD71lpmGVTVX
JyZ5Vm3DGUuhIwP6Ipj2hk8eOmdxQtuaIivoUf2Qq9Vvi3lrOSwgQ9+ac/vqV4NNpjMDiEaxYWgV
sXJBJFRV464Y4NkkUPGW5bVA4irSL3nDApbDJ120P4WTvmQ+xHLY+FK9BNGjCxGu+RmiCwRtrC/I
hp0IX7HRQTikwEYtPLr8JhCTeQO6SHX3bZnh/3v5bTRHxuqgY/pOvnnXD48FcaV9o8gqsU4jdkFj
uTzPlOpQVt68cdMO80OjISr1cfJDaRrlu7qd3/3FXRlms3GBNx37X4y9ZPvakBjvVA+yX8sKXSdH
qIYrnDkXe8NtNv+RdF67cStZFP0iAsVMvqpzDsr9QkiyxFTMmV8/q+4Ag8G1YclykyyesPfaEy9Q
F8UjD+cQBdumunZTz8jF3agapY2N4wSpLCCB2GURVHuUkGgz/JYPaKbOlPcOqIwb4J/UnkME1KO/
60mvJGV9y39qDQHvZFh56DeOOu+QkhzRTn/wksnJBM4FwOeSg4Q9IY6CETCjAyhgYqYzYSNOi/ei
/2l0FK8E3vOkT1X0GKo/rRnuCFRZJC7Q86NXQRpTEcoOGplvOpEKwssz7FZRD2rASTYBtSWd0D/Z
OT9B8ufhjhdteZ4jxJI+yS+B+2e24B8bHy+i6WIXZZgqoo88Jzh5dMk4erVhKPZRelb+oYQLGrO0
6ZmUGyeLo9/nAx0ZfQfstmQ/bsqshEZ9KV0NklM70dwwyqO/wVgLQ+o+ZyHLU9enWOOOzXnpdrN3
MNPmyw6HC+PEDSdx1zMpcZILSiQOSEBsbF6cow9+iKKS0gehKDV8recfkb1zkM1YvriAaj0qs6rW
1DgcKdS7FqC7m3wUbbT2fGaa9T8xwcab7Z4Dw8q+WHo6PUOAqphOUeTvO6QPeAyFPT7HJTKP2l02
5fTRiuAOq5REI7oCUoXHS8RyZGJ/ECAvntnOl7M8jea0rsvoQxi8/pO/UTY4rtFT4Bb8KAHiJWzM
E840Jy+OR1b6+7KX99BxfhI8K4WOmSFwvXs3FZdpUFiJSxTnwSKqrOfONqj+EGZL47lgxdJklOEl
t1ZD8Efu/CobXsqbzkUMW6bVu3DorotsWkXZezDlGyUGYp6NHjEl9L7e4RDCrVL/TC38LyIXdKxD
EKhTO3lR6JLSnDYFlPkQ2kqVDHflXrGNiShptG/MTsuBfqvIdkRlcTMo33SdE6PLsKB2aS8hKbHX
ZZIg0cq5JtpV2i4nCw6it5dV+NWPPyqRXbof/G90nPuUKWzCtHfq/k7BSSvjfeioNnUdEiqUehw9
jDhjNu4TLnETPTgDUwLmu1U/e1QKxKdqBJCGzmLsm0PiHco2OJUmdDiAbCZrKQGRPIGi2Gfyr+Kz
VDC5jk3SgCyBBjP4tjP6K9BTXjqtRAWlMyPGMCWuPTUuTgPkddC9bQ4prqK7s6mHa7JQzDBf6GH4
lsvsYFgEqNIp9kTaQ4WPJjKNdWediobCLP0eMXOwpCDkWUsE4MkwPFqltp1NYrZ0lpmxpFnXzsXg
06wvoxlEmCIryXHVuta+7usHRQxCnmjpxsbFlMafRX4FPsV1TSGo/tx/fDyn3akIeTelYAT50Nbo
R8icQs9d5AY7RfRG1NhW53BCGDitHIuVnr8Fab9oHMpVPoWhRW6Vlze9m09BNa7nCagJgRUumzza
7oY6gQymxL4Vn1Vuv7mTvnWb6kXJNY3M//Ww5urVVXAk6P0jStt735PZJcw1g1WeXYcNNlhRIrGM
GFlLvwsd+Lg48pcSx1ozkYOHDr/mCA+DxySwxQhOT7QfsV8dWj0gAapDgBvI/rgIxbgOuamNONi7
PI8sVx0m6HGZv6pPIdPaR+daJzgDTXtNBdk7druQpU75ZztHZ/LXgTQ/XFt7GvT8jKaYvTjatsa9
tfyLPSOCDTUs4nJ6VPVpjthAJtM5p+QOevQrFnAcxPFlJ6++O23FNOL6GRZoo/bRrD0iI9lZMNFQ
oL/4pBg0fUDDXWOCkP6zukDzVw01Ze5Rs4aTTbHKmwwnIB4cwgP1/hCI5EWLyn/QICC/mjdHqQEE
097xX+591ORUGFbyCHr5XFbtsXWcY0ZYZYIjG4AXPTVReiDui8+avRyQl7PbEaWhe99G3fxZM24k
z3svUBtTRP90R8nqUBAwFo/GJi6c96bD9+hj2qnn6i8w6ntdM41jTca4L2YMXyP4GjTnEI8HOXJ6
zzV7eWE9QRw8OBQ+ZsWgrK0/kmK85a5HfdJu+mrtahWTX/52h5RcRjjrqQG3l8fH0XGvVrFnwrLs
esxx4Zwc0qjbhjQKy8T5LIx677e0bygHWms2keaDWUICHBHOgZY2BOqlOEMcCBtfI3dFG4DF3wzE
Wf21TsMbu2Emx4l5iLtmXVTupo6TTduIaxPlm7rwliZRcYPcW6JV2FoNyZy6U32ugJG5WMkQpmg6
KDkFQGmgJgyhS+PERwzsWnYkrkbjWodHwxn+18aQppKjEYSPWemSIiRuqQsq3EGI5lTxGY1porXl
09RYuy2GTDxFIYGhzN6xXIJXZMeRthffYuXmMRYa0Az06canistiDAn20KDbcz/p1CGV4iB2RQZ6
jZ0tAzuuwbhjYwlRCTBdBa2S/PrEMrcxovHeat/ZLC7Dpvomfy5wxqMMMnJVpwIqtpQrHX/JZh5U
Rl17yFnodBkr1In8r1ZHDwB6X07iZlbHQMvunQ8USGPxPMVEqTQuak8n2hhRSc65Qp/bk7eRZrhp
8V6nEyuqsNmIEh0UGYNhVZ9z4yNO5GeJ4Btl+yWpuMGs/z9rVu5cc6sAo9ydAc2O86ILeDGOtNzp
eET1hGA9vQATcQk3jI2rOoAYAlwqgPVG59wM9vg0Le3G1i8uuFBz48uti2tK3/Jtwfe+MXnGhdgs
ex/fAvB2rS5WSSsY2tVMrHV28Np6BobhxuyNot3Ul9WSJTfTypntSPtU1+lyasVhxN3gh96f5aYb
CWtOaFAoPVS25gTONqh2M3bIRVhT0pWo3RDHnLWsJo/agC8i/YVboZ+fvWFdASrPyCNsBIDgvC7f
vcLY4a7vU4J1nGUOf1MPmxsJFAcw+GtRY7LFkZbjCZbolumiWX5saKM0duUDXU8eWxujZhiHZbCe
b6NefMao1yxkNHMKJFtuBNwVZYfy/FtRQQkx7WVcN+/aVK4zm5mESBaWxcP2noc6tbwebvI2XYc8
wEXtrHjvj87R7rHmDNSu3tbhpgtLRtAk0bq815NpqWxgSmylDugyuuVkF6KGt2ltDCbzGkOQsUOz
RuhiAOu7zuVB/cXt9Dqh0nK5f7C6ofeioWBQFtgsAnkmeqCWnf3qsy7ImJiPVXNVV4rNktLnqIgS
vHyYi3KaV89wd6VjHbwSsbIPDn7hQUbFNoRg+M/xZswKYqf7iG+ydgYYT4KKHV7TsF/0ZOPyRTbX
CskRQ6ORW01DVqVeOr1fH6JMuyekJeqVOMOf/OFPDZP1Es0mSQH5bWCCIySslfKEuHzl8GMVtX5M
ourXasTW7spbrZsE3U5HgPwxmzUgI8pKHt/V72uZ3J4nHamDYb8FPDkD95T68JIO4Sib1Jhtfmyo
2O2JBpdjiTes6t1ZYdNhGg9uELrgkIaZH2xCvz67vPd5f5nauQRP0t3CNCIgK12p91Fa7Svtlkcm
6VrJpRK/knxeVRyaYqf+4WEv93YbnTReZiY6OzRZzNpD+hJVXfWMeQMOt0EQTlUg0p3X6pvKUXJA
8Xr0GQkKmOcyk6ek2I0M1RQdvWZkautEGSKkU+VJNHUKYoQs5k1n9CcwilZFToVDu2f3FmBwJz0m
HdeajImjo79ZCADQWJZKbQDWJGMIMHJs2Yt8RlPIgEVpiiO7fTVoAfwIpjFZNZLN0jyfSJ855j2L
8JpVwMT7O6T8skil1DtGGsAGKyT2uGG0bP6JxnpaNRYBaHG/ztvvioddTPJnMGFYOvYP08KdTyxc
J966AkeeMR0mDMF8uO+40Zdl2x+SRt6toXg0WIxDU18m1bCpLMTAwhR79WMelWdbjdAFj5FR2G9N
aexCRBwwBtdZrG3TmoYR12fC9ingfeEw9otfMo/Rlq+f095l+eShwe3Xc9twNcOvwn/0OKwcksE0
l9sYYpE1Uqlm2cdQFhcxsMywed6m6qXJtV3GFWzBX4qDO4DT7LSDPnJWxBh+SnYyTs3ICTBV35VX
xZNFqlbp50bm9L8MV2GMEFtawuVQH5QomHBYDMGrfxIKnuJV2yZJRroRHElXgvR8UhQE9cICA1w1
0zlRpdWHb4AmVWWkwyL2KSiyT+rNSEOzWuaZYDynnVrmoFWrobtv1mx1nzttn0Q4rkt/M+fltZLF
EUF9poHjPCv+rdMbeOn0TZu+56654aHgnZ1U5SEzo6MfaYsO/MKTOOqglikFj7nEQ1jMj6imine6
rRdtatNMl6oASdKYTxpsdFLpT2bW7Fo7Qa4cKwYr5/l8TRkcRsztDMPDUQ/htapYpFBXAsWW886J
5mv+pgSevUIg8rxvmv7QWcm64kPLaCmlK9SpDwDjig8loKGOklP3L4d5ouq2MFXRFS5MYWLvCJ8C
wb4ro2AHyKEuvXWX+0u0F6CymR8RITzmn0bbQfKQ31Ndb0Xbr+X8pQ5F9SeT1P6OWnGjBVE6cicw
D7a4BPHwOfKqtIlGroqVBusMaMUWF6D6AUwERHqprwXVNHX+T2SiTd/YxcaqPyN3zYfF/w854n7H
fxWp+5wN80662WWMQsoBRpdqKi2Ln3y8TG3xjnqKd2p5j3z9YCJez0BMch9Y8C31tiCuCxM4mo2h
YD41SuL6FBCMW4U/x9gU1AkMpbFxiQWqbo7t/midXKin2GOjrYcEi/C3GXF+YuefGPFRL4vfhjXu
YDhfWT67C+Haz1pMFNro1+cxDpqngk9Hn1sVznAxovrXrEnS4IQaZvIKA7GJrS+1Y9KwzPh1uE9k
jKoq4tyMr0NBup+uYxTTLBTvBYMtN7b/2TUDdI1B3ySxU9o2q/8AspRD1hioYcvcpy2eAkBU2hAc
hZG9FZG2lYn93LMmFtYEUoQlX0JZU0Alp2WIqmbvC3Eb8BCagbayLXbbU0lJiX5TZM7erRJU2wwr
MidYJ+NnZMFhaqtXxVhIbIxlTV0+nAqbtR6w+GNQXYPAqDxCM0w4qmaDNAn8G9Th2EbwxBDaH+RG
bVdBfqh/PZoon68hR7sKH2HgTlhq7KswlVCMRT/rhKqQTFTRvFn2FmQ90wmTtDP9ux9vFMPJkwKK
4VtdZs4/Pv02mDko2ptg1IOPtjNwnSFUqtI/nq6Ln2UEcCIr3BISVfGitmXMuJLv0Ic9dMbmOGCP
NyOdeqrpdq5FGjiB7qH+V3b9mS3DIteiZytzT7OurdLU/4tz0sndS8U/fw7iXRF4L5auHeeGeV+N
1ihubrqPIJp/jJ7lP7HbKUqKRoQMwgo2wDGomS7J3kOjUoni5Yef2rAa4Xq0Fhe+j97Vb2ZFewr6
v3zSIIXw1XkJrlpLkYS4oP7w0FJ1UX/fIul+ytxCPTkx25BNVFKT0rF4TrOLSfTodWTUQWaiDtW+
Roe059T/8rp56/VEWOlDsouwzfCqT10GN+I7FlLsu8j/GwaZUAf3Rx68v8ItwGsGii40WlRvU/HV
eBzAc3oFEfwvdOZDJ+fLbLnlQs71zkqAiGY1fEDH+SocfVgYZQ0S7y+CP4KcWqr6EAtKxtd5LAWs
Aah6nT18oW/NKDx2UXdA85JN20Lrn01cJ9O5vxHOlSbJzQpdRt2MKIbjYPyIxFhx9YFAevS51bs9
vTkTFNixSpbcze8BgHJn+MqPDZi3sH8AovzPzwMGiY+NlNRXXCQxDxCsF4cisEqCV53ze2rYzSIz
HOs3n1yZuvgvNTO6hXjYyoKqIv0tpPhUf4wfU4t9EDgZpXtzDTxmbCyR5cqz8Ki34SagwW1jkq56
NJxMXDbqGIIQuokad2Xp+TKvbLymcsNF3puYh3PWQqmAx+mROdgylORlAUYHpvYc8a2QU7sGAYa0
XvYg4YM2qxR0dhyIR66jo3Dzcz/QxRACPscW0bcWBrXPxPX3ZvyaipuF2WZZky2pTPuiZbKvgxwO
r8FcsQEkAqRkmuyzGCXtIqdBzyG+YBwvZpO1O0kxLZN1Pl3MnMLQ8DOU2Nabu4+OSevBFaHupjBi
OasApg2NSdTAOR4eIcBisKyhwN+v/RjS21mwoUxtVZYtvTrcbnbfGN0qqu+CdaT7rwth4jfyCcZy
4+4DVLiE/Sp2P9ED7Z/vsmfAVBqebUKukcQRBIxMPzzE9QszbHaPKWsvzEc8cU0Rop/KNyMUloll
PuFLhKn09c5tWKViRJGIrL2IoKSbMgZM0YnqmLLyvbTo0enL7eHgW+4XCgmf3QtpNt3cn/SohA9F
WPf4PM2CsLPDxC/QNI/PFLhLuLicg+PA2KPfaT7dhRZs8h6zH+bQUYJuDrApMUNIMuCU4FHqyN/p
Oc8xOcz08gO7soBayjui6xGuMlH/4Wmj0UMd7kXrWEY7gwVlQKzBMi7cl4ZjkNlrl2fbXjQq28ot
uMcjigbGMKGdYZdoFuoBGmKmDsMKpjV4lsZ6pz93xmerwrsKIoP3FXqVgy4hYPFaQqkbYF7kaq1r
85Yr4AUGCi8k5oCTY4J67yAy9tiecc4XUbMwm28bZJxGGTXtx+Iu4RyVv7ih6L5oZhxkgmW79Yb+
ZnfaxkkxDNFh2XTzoSD7gobglZkdyndoDVX5kTuExaclsT7t88xGKXde8OxBF46wz4V7Xf8ohqs0
0tPQzyAXCdCYxyP7JYnppLSa19ALj3TO+CPKVWd2n+bgvCXhtI3Gnk7y4MVcjdzfVvZ8QK9ZFCos
C2RqzylCHi57vrVKdJncy8w+hXUpSOvUdL7ilFHBaL9rDatOAoGewBvxhgVUXtXhIeQ26QKmBCaI
59K5QbxdFJ0uAKl7F3ZqjDzd45THH4TDDNHwZeRyLU1GBXJeV+1hLCmH0/bUBzRlfCtlVZIa1Yl/
kw5jFsdEN5056857mYISld9nEeE0aEq+wUeUfSfZc4JihMZtEUU1iXRo39p0W5vFi3CQdNMOIjdG
DDD+ohMLKUzRpTboJzqrw9+P2yg6O2gPkSvY9WHgCVGoVe0NQ6ONiZ6jpQUZ6kRP/p/evMZs1Q3N
YEraXmgQER/KbWMEK9MRqwppTNaYCw70hB1MRYp83ECvJ3TDcgi4SVcRkTfeiCYmf0luk6+vFMXW
UYv6f5FNbQYk8FS6zyO3dEN+BezWRSLQb8CxoJlQsgBddCvhxvc4tOCqIMLn10zapWvflZjvP7G7
f4UwyWlYzEfFD2PAAK2ppcTTNglHt3IbDtbZirlzlqpg55XnjTZ0NRq++Sh0byVYH3kG6gibQI0B
YkMI/1vz/nlMA8rIecX0hFhgPHZhxy6Z3l64W26iXDsnLI8Kd4VXvUnEIyl/HL09m5jtyuhk5yoO
rGPARZRG+tyOP02EhjuIXArC11EWy6GOj039UavflhDZuMXKDuNlpsMYI2Rim5UJMxGzO/Dk/AY8
hxWjumG0jsYAl21ujnYVIsICGx4RpDJ6UFWMkznEK43neByQa8BzAWkt0NSl1YdtXz3+2gju2Qj1
zuP9rU4on/1FFIQIGh/y3MMDn1lNEDTsZZhen4z3rt60JA+pzMi2wh/pn0z/vWQT3JUZVg0BxHXY
2PZnn09r0wBN5vyWBiDwBPVvcYuHVl8OMSNZmJoxN4NLQG7Gojm5tKbYhsPasS84pZfa3uPU6au3
WmvXukugeXK39Q/BMy77Szt4G9FT/7FKs9kUYAM/WY4Och3xgkSu1i5T/5SZ/RE7sZ7Hnw63rZ0T
/efqz1nv7rRe8ROruySQufW9Xd+PHgd6cNMHH3hxvw9LXtwI2swG0oP/OcXVtxuLHYw93uFYseZP
lzwcPpd4ONRspBHTqqEFFgRO/txJT3BC96qu5VnEVjCu9DBZa828bXn6TFZlrLXuOHEZMlJQZAMT
Ov2NvIdFOL63fvnLq9GdeR9gsktgnP8Zo7UzDf/odrzquhaWQnrBAfdmkx2mKfX29NFDKhX9K9hR
owYHlr3mtvuctlzPsaG+N3WU2DHHP4KhVjkLBRHiZXaqSucgsOr8V4STJ28OOyFPFYZJ5ndv+tB8
juR3oYxa89Jf6C0dmsHPnUKttlh/LJhi7caM2zgsP1WzMxLjHANc8wvMmsPwpR67oixOHpe5r99Y
Ie5bnshhOk98VSndZ3JNMBWo7LnEuqmhXw2yXP2FlouOXwV+j19W/T71GNf76hvOf3lmdh5jvY8u
gGGN/NYRViwK50qc2gvLCs3U9kKMj4z4IzS/rEY+Jms36Ai+hgOLfyThRA9C2mFizAYbHsXE9Uca
NVI+5uTl5ltITTYbSlztyk7ZEAMZhTuyKlr04sV+KIGOPFXOnpk+6qs15pOzyQ4V9YvJc4at0Alx
lOw1n7uDUXfTsrLt1W7SuSU2L/+hv2g5yEUKmkRB8NnOPw28/Pz0YLj7cdq74X4wcQcg5He/Bywk
SpPo8axN/rDJNbRrybgasDIE71Dunkzit3I+wQ4bjSHEZcBCBrNUYXQaz2KXKI+jHdCu196twWse
33uv3CXh2TDJCfLPOutVthVyZzBryrPP0UTK1GhvTtLdGjhg1TQfQhuyUZ4GS9mZGymsg8+9bhiE
/aimipViH0RbYTlfrkOad5qkz8yAAOKWAwcdbzWntsBdd8QVrLMZGToqwaTgYtZkEUEnUtUJy1Ei
RBTsLUaQYvPpcqsA6KzYsfI6AUauirtl4pZk8iQH5rpULdVeEtQcYEXk22C+i98M73MyzRLsF3oj
RRCgrHI7iZbcKRlWob9qC8xxQ4/RErZPqT97ZbeJuMIKp66O7cTXNMS0OWh8uWGE1EcvPqXjk883
wKopBiZKRCgntf8RVNWVSR//nn2IR9KmLIbmybQ62HrgipLc3Q4kebfQXvELMitN7lV01QijDOYD
t2+CAGgiWABdm/KnWHR+bDAvnqpGDH+Do6ij3E0i48T5oorqqAt2tCuuyiMcLSwFzPZ7cB3zr+pO
2jAGSkqmn7O0GSf40VFy0E6OJLEyYP1jfpeSxAuLSQDTcS5P72tUWT45DAJx3KWMtVPhwsUkOSyn
QuBYTYnXzRHZsaCMs2/L21Qe1gzl6uvfUP7xZtZ0wdYPG2OBK6ysd74zg410hn01htuYY1DWVOAu
ju/Bcxcmpz4/onoyHKqCInbQRv9Hamq1ryQx1mNi/pgD60f2BSGfRywtbLEZrOpHaqFIqIBER0BF
Y2udpvXacb7VdTM4s+IGfTke1o1oaV0r/oZovlW4hJQ8T6ZrbD/qRtHRcOp29FxMCiDOzMIJUQKu
Ws16wCif2YZWhzQpnr35bg9felwsmwnwf3E3JILoqYFGu1fzBby8T22TXmO+Jy+fk4jQZuQJV5/7
NmhfSADgW0i6Amb/i4SqGYEVLAsoiPFDMNIPp24d+g4kjmbtUZXP6aGNBtqffR+/mRGgY35T17yd
waBFvU9VgYXKSHRsBBn35NzLRNASamCBupyqg+MSgGh99AiRMzRzrKowK4nhJ1KvR5s2gp+0F78a
DWoRX7QUbk/hXXyuGYMsGPzs173fMfw3BTgq7BIYebVpw2aRaHfgCchaTFwd75yxNfez52Q7/qEk
DawAnywdKrUI6VfW51c7snaBn3wkKvAF5Hc/fzKE7DFRmIXKykVQKoaX2arp/Psvuy13AoNuT7c8
fvZjtjLIzywsDP0NjjETKeS/MHbgJ7DK5DgKS4LExBmY0C7jMuhQhDg2Y7W4AshRSR9XXnNV5iMH
i3lTwYQ32iMQ4NKrmC5yxmTor9Skiv0ZD6vt77MYvp7d30f2a8L+86W1LWLzymP7InxkRjGJ2H34
7Bgh+njwDAYlj3oRcoos2uaM9fLUjeKlDTFS+gd1jeT0MyUnqaUbDTFX1xknT0R3pZZT/CZRTctR
lD9dmIJuofFEqeIJ8HKMiOv02feqrT2khEezPBFzdIyFQCzL4HS2jrL1rn60T1OyrI15h3mC2j5P
DyUYC5vLyM7iGC+lH+LrQxtJCWDyMl+kQ/QehB7BwTEm1u7oeNapa7Ujbs31VDaYZKH09AgKI5tu
psJpNK9a3eXwQyDX91g2u2eNs56WaovpBbfjAmLHWqXmtEg6E8KuUDRZwX90i10mq1tvvVdYVeY5
5uc+eXRILss9mf5GDUo4AJrK6dieImD7EOzIT+SG/waoQxRSXm54HUw6aWbUbYQqD0pcSv2uOROh
keyWQ6qh5exvO7FyxiVCS81e9CzWNqXGSWTjGnOxBIw1hq0YuYX9JOtwbc8PPSceDx0YI0JvS5Tl
0eatQQPIqqFZ5ea+AzeJBKcYnv78Ob07tDWTxk6xPQ1OvfEQJVulu7NDTPsHt/yac+74aV6D+Ma5
ym+itvxBxaYnC3demtSV4T50GHfx+o//3MZVL+xz2T0yjNmJPGvYnIl5QDn0rJACvpWe4hn6fSYQ
i2IxsaZD7yPlsqKTH7F8iwizwa5Y4wpH28DK8RFx3XwXmJBDXvSoo2RiQV01Hyn3P+juux8++tA8
eN3EQd/sA/5oWvxFwG6MHOUZi1H8JiGFbKoj42KOR5BtiWlpnOylEVB/ac9dAfSEmX5iGDuuNa+u
C8EtNJeMg0qPWcduQNShIBIeb3iEsRaFIl1OSLY6Ow7WpxZ7oOxREHPmaK+OmHdpTmdBw8ub9iBA
cxmspvq4QGDpbz1j2AGrXBot/XF/bNhWsvIFG4q4JZnuc4liMPS/bA67UmgbXPk4NHkBy+QPjIeZ
c6g6MPQSZOHqwxG6u3M0nQw6ayXqTaEhCu14vxcEmCfdekgIjs32c41OP1bGWgw67B4XCx1/ceRZ
lxpHwYhDLZ8l5w19OoqKXq9PE17/sKsvvc2NGJNRlu/pJBGdMwSnnrSs4+i7K40B39zf9ZUVJJQ4
rOhya6MhcVLpucxsQX6mvM2xgtA5ZzK+DTNmas77LgYLX/srNwlfhkDf+i5Byll/UQ+axYK8q6jv
1SDrYL2nRFin9XyZPO+1ddkuSAjujHpMYhcp9xegD5C94LnrICbd85GhH29jn8bNMLcdL6fK+2cy
Eciw4wyjsRrmau2hSM24f0RnMK1gG/faT/1ByhzpWrKe1ZY864+kuTJ6a2DyimrnR7fMHQnTojPD
0EMbxfT16iHPdZkBzgmO/m4MCTGgB9Ojuz8mn518xBH2mwz3GA551qdeyI3GUMLGRTxMDrTBcxqG
iIzz7oV6JHhKUEbUXbyO5HvmuuSMgvgukgCHd64CkFPEOi7ziATzA7RHaefbvKrSlYF8Tq9C5qi4
SLtxHQSkDyuNt7Yqgn7p2h+2567gvC0z8mtyK9yllkvWDFvP8a/yyZgV+WGY0g5ErkbPgS89hZoD
7lLkhJTQ6el2cJZVsahtgAocC9p1KK+GOIVim0Yn0eKlf8q+mTgHPl3f0ug2tDvmuGAMIPCXotmk
WyOGa8kXOM261Z/diVaDtrxfUUuo1ICECjSoMSbcw/bD4q/Nuah8NcJMXnz7qbub1Qu7zwRjDNy5
f+4Xd1zL4Ta/Gjq/NB6p0R44Gg9iZ2XpKaCDNKmPTZI3FFm+o8rLG2flVOT2QERg1qRv4uGYGAEZ
wEe9claWPDR1sEZaXejIKDiBg1vsg+VyFdQQAR0jBMZsGmvLXh5yrHL6+BKgd8PMDlgIzW/61kny
l7DNorGt1wJfsB39go63eaJ65OUBGhpolmL6rKJfuzu75arWCOzErfoU/Jpg9PjQJpix8RnxElMm
DZ3EsEoueqE/y9o/CDr7SSPxxO+/GHVi9gbPw5kkCtYXo3YwzAPKYrqUhGwiuOyWjSjUx/0PqsqB
KnnVKvNujOKvos0aLhoDALuO7xS+0tTXPc2jV9EzVqQE6D3aKredt1oF1il+xJZ10RNr5TfWMeUE
QgT1iJqOGBILzcQ+Kgl5I3la/Ycs9zZrouCK3YLjtl9KSNZqLhLjpbWCPWfsbvQIMJCt4S/aIll7
JfljllxklrXvzW+Qra9ZOPfL3kNG1JVw7UftbHN4GIn+12NE4xCUah4PObi8s7zmS834lw3PkxYT
ZQkd20HmFLlXIqMc3MQJUWl7ROd1kB5DpOORkjeF6cIl8gFzA6afHD+ldsTXRkJ4gq8fN4/SWfNj
W1b0HNqSrDgYaZpuYa1J9MuYfo2gYBKkREK2xG9QjVkY0hEihnCXfEIJmt8oG95CNAXCAh2SRSr1
LmEEQTArHlr3JbdNIKkx9Cb3VnsY07tim2cMUVFul7PGhq77GED6BCw7EJL9+mlzKLmfsvEc5ukW
Jcx7GAdroy92FfRjMk9fMI3DtHVK4r+bD/RoOT9f1vLcFER+g7Thl1S7kFS7HeJ1cm5JQWfCumh1
opTQAQLF7xiogO33nwUC0Kl9k6QO+4hvarAgLYL1xaz5V1Tq99lp0Sc9m8wBDIFgIkYsiM6B6Ww5
s8U3X5q5+EwRz3jFhgdJ6zeZuantfzLMfhRvmBCTGeRIFDXvaHfSMv4suuFasD6IkxivY3Btod+i
Q0Z6FbLmglKNApV32WTz25zNjRxe3LZ88eZinUXkPdBvJEOx7Yc/1z84ndgwtNh6yKxHb22sUvvD
idd2+Deh8cH/wLaNDFiSTJuk2AdxuU2VBQxzSOcWjymGFZ/p54kApDqsti0WjAaKQTPPrCHotxse
K5sOBrMfCIT50+pIDKnGnYwzyJEdCSRIZyxu/hBhU3ls7eDIBMvxE4jGwXRqW/Hf8sRNiEeD3uNM
f0ERvAjGvGMQvOS8eD1xL0J+bDxIZFLp4KVZBJNuw+K6epTTzUDEPEwH2rWV5cXLOEmWYz0yZUA4
HtvDTgnXw9lixEiBWSBG9Cn6MEIc0hSYKNOFQnwyZwjGAAldgF4xwUAwWNVhRGorU/dYOMk2z/VV
xdqAEvcWVcX6kiBvs90TqlfM56uM6LCqB0jXxxt3ml7TWtvmLR9QxFCAB+afhqipab1dINjQxOZb
jxodl+BfpVRzpDfqPnj+AH8eGfFp9lOXoFkdGxGb3lwjNwU9hploMLEp3iA9mdk/wn/ZgX10tjwB
tYJ3xg4/pfTg9ecLh5UKeCfIvZ58loxCkEosfTAMNXhj2QZL20WNG/XsMQfSCvtXHYFYl1NGO5pa
UVbARCbwVWs/Sy7GFGxknBtsZF3rfxydx1IjSRCGn6gj2psr8hISCA+XDszQ3tvqp58vue1uzCxC
alVl/nZlTxpA6qfDftCP1HIlGQ4SlX6Fcfjk0+pSqwjvCwqZKkY0YFxROHAe9JZ7wJuxDlQMt5qE
CM8wzDGujMYvfDQTBjd1gvqDPFyHJygGFECag081D4gdk8ZtWDNy/KSiEFT+2ILiJQ9SXK0ZHr5B
j3wgRCt59OK314hLCgM9MVUEWjXwtkvqHHXbe1Otg2Ry2acsiQtpmo5apSE6y0ZHhiCOO/8+Q81I
VfXe0QlYKZFx0/aJbIk9h8hBfvIJ894+YBoiYIfwiWE2tkQ3IyVrb70wvE9di20TVX1kA9xgOGEZ
ZsAFKEgpkRg6jgpU7GZcnLqi3/1Z/DCH2twks21sk6p4dLiCzCK8GICkGAubwqM4hV/XNrInlG5/
2WXhZO2G8MVI6AYDYweQ5TRWE68CizsTCFkT/Hp41ieg8EojChLRet1kFFQPJOtw8qMYOujOUzLv
J3ZyXV1Jorv1R+cehcimHLA5F3TrtheS+z+jnOfOTg/JUEM4qzsqd3cuu/aYYcRBGMZHqiA2ImKf
4sYhw+N1AFAJyHYgFd7LV56WvxDCsoKBBZmQ15dyFjHeBz3PCwd8lp5yZZPvCw0NuZSP+dZNy73F
S0k0qiiUcc75QplddwoG7WprrwG/HlnZhZU9JxHbi7ncpQFfH5RUVc4jTsV3uDEZFklovSW6/L2Y
sVka/VtJtB/dyaWnEXqBRZbEVQGLMWZx0h3TKdk5IW59MbMSDFtrePVH46aZWDgimwJF9T01nxYN
aMQZ0ipibR2ZTA+qgHg+oP9tkSza9lbj71vNpiZupSEUY3Lf5+WfcuxjEZHC9hDY0BoRGS0eWd3J
dNBwaw+etccmWNQWcqPpit963QYfXWi8eBieyjjbdxaJ+99N0L+ULPdjCYXhaH+e+mYupRYDCpAt
nVgICYt1Ydzio207pCQkJBMRP+Gb7o7L4V8FOzZojy60p1wrHuoXjzPfIRJK+VSITPWtS0GvXtDt
LR8zb2H1YY0Q7Mp6DrvsMvhgr/bED7PVXZ8Bxtv3ftNyb343sX2fmT8EDOKHZZIvd5AY7nHG4jg3
8SlfOEtZ9q0ebZGg7hkrDlxBVHfvBDXuFNpIz0MK6RdHOAmUP6X5hR+S7FCjQIeMX7uYGaVFjEt2
IQq3DW9uAKNTU6ib9D+0mmq8MMIkuuSotY9gPES/SQjMRIhy+7wAy2vue9M4N0y9X42ggta47RXf
Mpb9xibb0g4aigGrpwgsrx9xVnr5ddGHLbg4/nUL7VTAI2rnNXn5/as1TPtqci+huJZcs3tA7Nsi
LQy0ey/SkAWF0/tiLOB+IbnHCy881140L38OJ8a8JT42lX8/aeGz/BYt0JNeoNl5cqttzzDUOe4v
VYg49HLrUDsvBiSjJKDzI755sRuJDxqoNh3Vb+JY74q8aKulBBsCtk7wuWEobiP/ttDcQ+A0Wy0B
EMOVZQLUOd2rzWga98MdvOEQUkpXXwj7VvCJqIWBX//p9YUIlTo65tO7hSDKAcdxIJnETuvZyKF8
Fwss53b2EmTpvoBkFPzLQJPvsMR6Oso9PkMuudTcE8QLmDYNB/kxaPlSqJjJv8a03P0B4g1i3L1b
w8HwVT/rLKGvzUAZrU3bwbtjUiRO94BNlboT7F2WKK0khYTwraD0Hmo/fWynDlfhslrK+DAgB9pp
/bSXFWiO4180aqA8+pod+xy39PVRSWTX0b1llHe5DorG9MSnAEzhToelAl2xSO9sYEQ0N9ipBBlm
C3HEjoMYx4BLHsLlz1VcJf1qDnliQku9YEbcuGQhyMGecNB7tXrsRuM4g4xTDbmOaso8s+koz+4f
UAh5HoJMGTr1ZD2m+GDrDOMm0L+IuYqRRxNAvwTBWa5MlwEIRHg0XDgSn/qbANXvtQsQh3i6+4Dz
bKsNBoWZ2UynZfweAm0V3ZNnmajysMEO7AGqL8RZwxjz3eTSUYntd2l4D80ZCA0HaQJYo2fEynkt
m2GevQ26BU7RX1WCYTZBRIa0PxpmCjRYXc9m+Dnq/nHI1WMSmJ+oOf/5lPXqoHqCCgUZBZZN9aMC
ZPMLVVq0qRH4vAt8eps67RVo7HE0OtyDLIluAB2oc4YuyBxty37ol+LQZOU1Ivt/Yv5MBvNReahZ
Gy65O4tx3WDxA3w2Rm9VocjxUGVVYXMrMSSVwSlMpRwzlvB2ojdvea4N1sWQP2KgYxtRTCYGGlRk
PxxRnHEJLlxiD8k5HjLkSgi8JCzG5YGn+a8iQeFSzzmBiygo9K3b+herGi8Lq4kw4iTvH/wEHK6B
1F80HHJoiywNBYR2D1S01hxaODAuWM4TKkInN06jqXM1S+9cIFQGlWQJQldINIQO1Mp43j4w8TQ6
1YM7d4dK1eeOTuPZ5k8FaC9q99mxvHON/6g7hxp/+DlwjXtl5Aej+xfCyRZN+mkRWosbfVSv6DVJ
8UIq1lX+VhIkCiPbZw31unA1xluTRE98+6mhEok/01VFk41H5zstcctMRnn7ki2UGcTDLUt7FRn7
FOqqjbflrdVWRAHilteTg540lBW/+jlScuj74GZh7U8BuJ2seiqzz6h77urwUuGhQgWNlKxw9wZZ
2ib5Qp3K7/QZc4G79ubi7C/OQ4l2wVOEMWHCQbm+mizi+nqIisK4Il7aWGjD4NosogxGCKq/nQgp
aktqj3BQloY+mOByByU22zrdqE37DZK79kf/5FIlGJGhPBgsZFBrIvwTCt02JsQv7Tqk+X0mXAwq
Iep5GSZcKf/PqTHWAq7Fc3pA6LK2bMIiR5AHIgAsJ9z42gMsQQt5QhCe7wZPUftaLs5u4YZ0CcFt
+oEdzd0HFCZ1Q/OC2njrhlxgCI9hBgSwnbQX30TM36MR1dDKYluI7wZE+z73dMoXOjGcgzxQuceu
3Pu7zEPP9htPJWEtAzpWxH7c/hYS9yh6xpK2F3pBE5nAY5HAYWVEqkmnuZZgiIQr9LkbZEhv6LUf
uA+n7r11/0IXDwRKk0RzLvxr0N/NMLRVEdIe3+5S3EYpocTDgfT8mzjT7x3m2FIRQGnGHzFz7ZIN
Iu29gehxFHKRYh3AkFQAcBk7WOhO6NAgRPY6ofDhS6vMDXoBaMvEeQmIThmo2Nb0G/5Da79VbDkT
OLtoEux5eP4tGroszQxTEIUPN0jEfgNuX1DBbB/qxa7yGS0SVBdaHhzmyngQkLdisiV8lkM2h5BN
Lg5k3N8vYKzaqDqLFCDlC9HV6Rr18xo2uOD6ISabbviDiz+F3TPWwEaQ5KEuAF6Wr4qXfxq6QvBQ
XHSdTbfHVSfe/ORIEpboABFurYPxjgR23si+fZGAFVEEVhx4CLMw40HeEiYFriHyZda5mIox9/yX
4pMP1CqaR9snV7b5HRie/Eo/u1F/brvuNgQMWKzwmNTLzkpeRtYYYiS2lSLtVj30Obu9rVCFaPt0
fO/19FchCpj2TVJudB1xS1l7qwWB6oBHMGKxbYwYIGsJUDMvfNfnW+Bn3TsbuXry/fJDqqkR+B66
iAAaKArL/HB8Oq0K4NgpRyKxT+MjDMCqSvn+5sFRmctTCCBhpAVgHOZcflejQ70avpF6uPY4X0cv
ROTFJUtdjBevRrc4SnyfEP+kkR+WlFw1xMAR46kJQNWmv9rUnhOvP44cdYQ5GizqYgPLmuhU5hc3
1FZJ8M2DsiYYcjsxhAA7rgiWIGGfaRT2MI/Sm07doQ+RrSUEdlUNSauof2zvPM+fk1vv5MrwjUdR
j/Bt4Dz06Wgdp2nry7M7IITyNrP5JK8+DuOt1sDfmftI0R7YF68zK5l8/URKNFG1yN0WsoTnGrZX
NLBK5UCWTXqjzRWC+wjhhTV8VEx/NjwZTJsorDWWLFtbKwIbbPIMmrM7t/u+C9dEY3JfYCLcKgO3
H0TN3LmXZsauwTHmWcMjFwcZSvZdpBdPNuxIPQ53j06mPYmAzEmxCBAgjaIrQnnhmz1BOkyCXLxb
MUAmpsfuNqEWDF8cppCsqbltjHWfhv8C7YHbS5/KHQRizKnbBd+aDIxsnV14F3AO1ql2CijO3pCj
ju3D3JKVsILIXuS/p+scX1/FFTkQkOV130m/t2cOVQzbciFnknUOHupq+m3NVzpJj1VlIEPVt3yZ
DLD3OPH2nf/DBXAjeh4HlTwGIEbmAJ8OuqfUfrdHdzvP/UmyP9qTvKt+pf1g0N01KYrwhPjBpARG
BYntyevVELfckNl18EMJwtrrw08aB/uR4E2n7356AzyjMJIzJfO7zAgeE5f6FwgHomgKIqlxRY/6
/I0t9B7r6JP886xwIi8mlhvGXxe1L5A13mYbIWfXjF89aSxRO7+VBv0FdKnp/C4LiDcvmxf4HJUo
J2Bz3pT70S0FeTjJV5Vnh6EozsEMGIxX+Rijx5L4TL0xFwLwSN5FH4GFJWaNBKtPmkMVN2efWLSI
Qd3GI5awFNm5++XJ1W1hbcaCSKvjMC7rxcSjXxCBiWmqNjC9dMOro8VnE8NThtW1Jd2s5YlG6Hkr
IYDMjDFY7F7C+5d3apXonZORN9X3cqgNWfyig5BPI6opMk7d8ZfF/tFN3O+sUisqBndOqZ7MgNbw
fw6nQSdpQ7NGQWeQXGonv0SyQLfzFdKGgsz5ddTQCVn+fV50l9ZwaDKHoSK159qEYBVLf+ti5DX7
9j4enZNpjiP95e6KiNO06teYleBq6bgotUdaTciFn3qGxnCdElV5M8YjNj1LdLM0lhT1fak3aFqo
FS2nC8mWg30uUTlRNbUy8fv1Q7Xq0SY0A2FpuLkkT7gIOEemLxB0l1a83nPu6InYLJ21mdGT16Zz
7Wfra/hJiN2IQPIKLuMhCeCzNH3HFnL2gvxU18sq1hUNPPg2iEBruvaQZeZTnjz11J7EzUrkBGo2
bbwe5Hpk5rizWeNMBG8K80qqNGJ8ml0yJrc6ihBkpN9z3q/qKH4K04nYIsw2RAdwUH9qzWfbBYgZ
8ZWHyRUhNEG6/zL9EphHF+ZMecCiDorjroO7JxWn1O11RczA0mhfCVUvjpttgpWmW+e4K9Z5M9wO
0zXOnhr/XxXVMMv9ugzYeWg5bx2dDNtyM6DVRofheO8BKU7Yh7wzuJNG0GcV38/Nt95dGR002yES
WdvKBQNpsyOUhnMB7DhxTxNnvGZ/+g6pkWAXhXqbpurQG82DZpxDg7bTut3pAdqVk0l+p42rRVvi
HzPy1hOcCKmIe5HBmiNVN0RRpUA2lQ636e9Dh0Qh3vsZOREaLhHKEvy1xa2TQAmHgSVLydZg31YE
hqUWfQF+kVyi6C99FTXUcvLYDUWAU7jPVjLSwEBoVIN2JSZEOOL7PWb62tbN04hSySWKEAkNKvmq
iV9VjicCwpabzKmcTxGWTY1/U7ThJc7uvLTZGXIosybjYqvqes+4TfqXfRuQJTaMgDTwInLREYzV
8nSw8a1jZsqqsD8c0oNv0oIVK9DvNdAczlFdm09NNN2S6U0S3xVJI0YHqDnG2mGw92aDiisADGBE
MFA0pUB3Ba1vaU+YC7NPiftiXsbn8EPAcxSXsRYweljI762V077mJelhEXLx4ZoimzBIjVyowjKi
h1FsIOURAFvhVQKJpxZnNdY831GJqcMhmjDbByznZV49LQgUlHIPdXYbIJHp0C56+pf/06j8tiOP
0oT1qhO1lpevCFfzq4eszYH/EEtTnlAgqHYIVKUO6oCiKSK2MvPKk1cqMkK4lf/GBfiwiXRu5yEZ
xKRJfN/dnBODzYkA92gSw09yyX2O2s+enTM/3oXZiNlIhs46lEOBIIaJ182MuwKmUn2gQWSL5nHv
5/clIeqvJdVeQFiXw5q9m0K3eDeYqNqIEjBD/crOmRIPjB37KJBjp7n7nAFJlhqvJhd6plICx38X
0WjioEtAIzHaDYizevZ53rrIYBJZHmfyts6d7f0uIz+sjPRtxX7iMeN3fnLIcO9rE5JzRBnKqD4X
lLGzqd0K1oZBDpE0Ki7jQ+u6u55oNF4T2gsJ9YAs1uOjfEPH8scHLi2SEvVTfWQDwLDOgk3OgCK5
0z86PBh6nW9yxBtloJ1QHJOKQlcl+f9Afz1sLWyswBIizPJneh8BCCOSpdrhXidGP4GS0yIGt3GV
Erw+Xp+jWVRq1lEulh7nIPQ4Wjt8C+U0bjMOSJ/DW6wcNuRwNzdbOTZaHmTpA2iQd8mFxmer9+sc
oUTOlGNAukde9Eb22bHHbhYS3pwQOtK7NAdM6nYIOFtruE6+wMnyzMPsavZO+BVFkB+y1Y1f5cg1
OZrGgD5Ye137eyP/iBb9710NarILYWQM6JsAXlEjCTlRj17l8ABOBwafpM63cZJtFiQqpvMLLXyS
XUEAHVmLeovsZc7POhquajwTLrVHuLV1fSxoCEOpKnR5XBBiO9pmsnMYb0ekG0K6+UO9GwEPXJew
lLDcjgvQVcpj5x97mfErsowgpDwUOZU57HvEY8syr+p5IF1NX0k2S1iNK7rV7kDf4lJ7KlKmMX07
MBIPORNSOUh9Gy4S1293cVM8Lj3JCg4B82l9GxS3s/FoNHxjbAZzJPqTnr+ICYj1Dcx/jRh+Nbc/
JQE9sVnc9WQOzsElLhyUFC9+g/0X2CcktoCgrS7h/K2fG0r/dKPbx5q/nsmz45+/WrDEIaQ8mdGv
4CRq6LLKspORkWCiG+jo01O9YNF1j4tNLiYdCm5HMS4ptuaWTKdANzdS+GpwS6iO8Zp75E/BzkIA
+rOqHWYdfhpjtZt+60XApoPX3nmYQfZJ5TmUNdgXBhUJa+s1noQ5cx8nZE1Wkn8bzu/Aqpc22qPG
xWemmBDmc+s6GOOpR4J0iIgn79Wr8FuCoeZeuxEg31sIKWCtmHNgHFgRMuZfsgo4M2ew4g3RQWpm
XFemDccC81mVzqa2rJvZfTfieCfXfF7pX4GMM+C4AYxlYX7k7vAsd2iBCBe946Yu1L3ygAWbmyjz
2SolrgVDY+aWe1VflpQ1XmgUYe/rNj41NH137fhoY3ARqqFX2c5FzZkofg4Uj4dtiYl7TAkZQPA+
Yt4SwsCqdKTADqkKhM3PxMka412xBJ96tLWie/k16yE+NFVypn7QjfOTsDA5qiUFzlFy/MtU47hE
TYrf/NiK6jKcdkaqnTuz2yOovDH8FumVfZZcOok/DluQXbalAgf5FF+13Hm2ovzWr34nJ77UCdIF
osrlxeY0cHFey2ttS6puGNHrFL1ER6BecLUc6zknfciL7RcP5tqrEfjLqo+Cx1j+Ufn7R47leMXn
0bvKuStQXNQWb5IXrHDpuALnwhmk6FdEE4FKz4Z8b08dR5UILOSTEFCb7wU1t4gX4zWTjNmZO2/s
13HI1t7PyAhs89IjDKsjgjOQIuhyf181pD024Zjo8CrjKMtZXjLDkSustP7EOLnCnBD57hGPmKx5
zlxwQLxoc/vo7eSBJyz5xs6GcwgF5XNHtmXzMsKoMBT2/bOcQzNjb+dRbIWvA+o4JrWCVuFNw8eQ
Q05pvPyI+2HiLyms0exCa51qNaf8GmxcfyRJk6aLZjyPvmqOtMW8xDkmBo8oYECjRg+hB4gUi7ZB
UH+2ZoMEv7nk5ofU1CYxwn692s5QMTHaFRxGPuZCAXQLoBuJBAj4qOOwfmscYyeiZDnzbFBcnYe3
BZGLS5ubDzSO/EVI8aEc9mM5QkR2x2EhcrjFA5m9Eun6Kj4noySkrCQ6Kfsnw7DcVQ4DveJDJabm
rqxb/ucsLvyJ+luuQJGpw43otb5jC68Tbv7vQfu0PG0TFxZpInL2GHfNqG17rC7oyU++6bz6VLOE
/Snw/VVVaF9DhguLEwRR8LniKknbhJH0dern0zLnkLDAR4ARS8GXFaY95GVk4w9zTJ4SThavRwfG
HaxECPAOsxovv1n+vBNHAXHKNt+HNiDCw+BSH+3zWbvBjwYymOaPuIfykLc54RkNJtC8d2HcUwak
iMPQMbFOD8Eb2M2h9FACIuZf0AwONiMXArDaT84y9Hi2s77ri/kUpdZGEnSdEVGKT8UmPzbqyCVj
LUjad0J04NL7o0W5EWGtwk3puqKe+Mvrdr39OoSvmWUcMa0EWsBVnj9npbrRbevSU2xO/Qx6nIWK
rPl2mnGxsEUiqyALQO0cdEhz3J8DyVSPfxpolhRTmc2pU+C5uIPeFi6dnEm8Jc9lBvmYmxed12mq
zYytvupHTiFtO7nRrZT+DWq6i0KQZrD8HhH8MGx0CZeiZqWOOTmASNuk2FoLoEP6udTlAYVtkmrg
NPYZ9/oZ5fqN2I/KbgDM93+x3s5LvJbCMQWqPVjqWlf+xg/9AxTh0cKKx3I3QEk0WXHEW7FpLGoq
FiSBvijPkGKG61LlgMDehW8Wz/Rn1NA48lSGOhKz6QHeOsSo4yr3BXKGPFeNHjTwLq8EoTW3soJV
fNUplQDjFVLKYUMfmXxGCKmFb69MPAGhXgWTECMZpbzZJovxjELZhOyGNkp3RNdLdpR5U/4miUXn
irAU1kLkWcVTA0O98N0zCg3G/SXDZUch5AAcrYi4Rn8wcIHHLjKQeJ+xNObmW42cZ+qKnYGjAmfA
RqQPaev/RCfbqTaEGqxqgh7IbMQ3QHYasIUo72OeoiQuHk0JXbOgtA0+nH6O31F/vBlN+yAz+DCa
pzyOty67ndyEkHDs4TyelIF1T+VyahYbqRZIGn+/RH56p5Mdx7deJGEiUpAPy0Ol4DxEaENlNos4
oMui3sb0MQaGjXLf2NoIxOWNz1yLI+RviZ0ThE7KPvIGugzcTQIzWuS3sfdDat02dHpS3JAi+9pq
YvQqCpqjWLLr8YhQosOE0afsPbN94Mwld3nZ1wKRJWovL0y+mHmEZT3y6MSTPDoGyGVn+z7zx4Lf
JXXQxaRklHHr//XZk2aOCKYgBFp+KcCIYCy32ACyBWIppXh6sP8Vs7U39OVlbuZL0ai9AcIo044J
QSi0spV99j8iICigJvUUDp5IrvXC3F8h7qoAeoeKu24mlW2UAwVoeHIxjTdHzaWU51ww7wpZTArY
XjSKhiqPzDNDi6Kip1w3j61j7HAmsacohF4NXlL5XGQmsxmx5OKnGUp+2k1RlcT7UGMRmTsxNw8Q
z4uqvrkSe16yzgo9w8NVPKjaOvSss5zk4NXZQJo30gtD5zIaj4QobWAERyM5zSrCt/zlzQwZhb1v
k7uSHSnTHriXJcCkQEkFb5EFuA6i2xHew1nyO7sBmnDExvibIBYJ55e/c7pxHqD/tmblUkv+DN65
6XNcTcne9KDnF+zxSPbFqcbhC5BE3A3csP05zB56XKpohXTNbwUnTzrEMtRNaNF0n23ZvyBpUfuU
DDph7H962EZQ8oUY31CkzejlhbAS0Fnxf88Z3AJCOtWzjcKYQoY260nkXSV9SSh3DwoYreTVCIw+
OMNzAMhsmuo2wC/a+iLlx4DK1USpJm4Ii+FZmIpC07aOgg/nvimwN0KS5JDe3PRN8KHTWEbQ1QH4
e50a9MB9iV/bc15ni1IgCdCx+Ojlv7XI17g9dQ/WQURAIzZIPiFLf8tpmuDl7XLEi4o8jqQ/K+9f
7lQ8PsEqhCorZO0iFYXEHLCkCMaUDy9mWmq9X8p8EA/DXBDS7LXOxmH2iNn8xZYty2aA7lvWUjGy
Ks3Yti2QiZvcz4rGhiXc/ZHULo9nar2bJEsvnEh57LwlDHR2e41ryhDwwWxT5zFGWPQ4EVaNoJ5w
1LuIXCOjwiXDExpwYQoBTV3NKh6+bR0VuOky1ZAXRi5S3/Dh8wCLnclC20M672pC9iwbXEVQmABS
aD04cV4MrFw+RNJUug+NgyqBdvQoz3aePsK97AeMhKNhXwXaDQAl/+za096iMEDwVlFWWMxBCQGZ
TW7f5RUKg+LKk4o3lBvwIFPRXIFoipG/GrOjDF7x4mG6oWV7+KdXRwv4UDbrCD1liNdX8EokGlsa
kXdRH/XMSGvNj/+UoG03vlkQscI3ytM+uzApzCOCtjGwOMUXzjvaBuIDeVMrK9MPE1rooXW3VdRc
9JQ2rCa+pJFQGuTC4MCvY6Zr66mN3mIGjaQNH0eq5xoUVEv50QMvo5Kzw0eDWIeFh76nbGReppPo
BeXo9/Se+uGvPy1L9EjE5BpvF2LV4ebvM+CQSZV/aVvUsy2eEQNSKuR3NWl9ZmxIfkav/kX9sx5m
9uu4Xvm3tfYmq8M8US1F2Etsjse+WIg4+hpDhXir+6WWkZmMlmTuRasC5UL+J8c7WErBd0x2+BAG
mEa9s8UZ4fsM0OBjjj4fqfA6B/2e6EGBnqTqQZaGUfn7zsk2BbgrZtqNnOTo974KphyN/RDRmBrU
se+YPorpn7Hc+kG895gZ/f6pQOKsKG1JMGIownl4nroJi2DbXpsUwJmzYbC/yQhhfUz+4dP4s77S
yQpTdePoIdKmz7K7YJYTrSnbXOJdHB9BKny68ZkjrctD7aHyTA5/+0DFw8Tfs1S6kRnA9VLMes+6
H13kF1nIOSo2DhCsfH87JN2iLpxzIlVUSVxmh+KSoFlt+GV4aJGI0lFQEqZk8y21NLIOVpOHZI/r
QlxLpWHuAk6bqv2F5dsMPZoZgKQKZg3Sg3RBusPJCAF+/pS1uueoClm9SggopDFb3z9V+mYwiS62
7b9BQ2YgkVcLSBfTQNgixxCdlCxp4uYTwDPkvbdoszK0J/ZPuKvklA7+37Qnf11IRMAFRVMyCdhE
ITBSsciq7tsMSOdGbRunCuCo2NQ1vtYeThQIGLn9JYPcCONlh8h/H3bzNQaYzkBaZVAzY3Kg9TZO
Vj6oT2HH9y7mK9zsgbnsYp97tKzKl3wa7mUJlZmJDHUnHfa6m76o0r9vyIHwrOW5y3ahOA1wMS+e
9SYiPHt5ZmOVu873D03+wTu6HUYMR0wzdp7uvFdzYj0jqSiK3of+K0XVKaJPsdT/PaBgBkhKSFXf
Fqm8GVd5mwzmYmJ1oKjKbiuTX8Yn5MLv9hHmDZASAZMrwz+G6B7McH79k7iXAwaZiu8W4bbtcC4G
Kmq50RbfpxVRp/sqhd1zTxWznXxGXM5LOT0Sk/9Vjd2nUdaHOAMalitXZ+u2+OdloVSIDHgocAcZ
qR9HK48QKbnUe/u9gduOTJtw8eqW7sV7rzg2HaLAFL2ChUpBcbW0SXUpiX+Ca9c1agHV3+qF7UvR
ETbqMGnr9mEYuSJSMnI4rVDVLrwpI/IrQR/l2om9BNtQ85giFbXYSUbu+oKeEq1PcCPVZDZ4/I8Z
OoUY27dstsTcTQmiOSkepw3ykJnmjxqte88pH9O42mte+DZW02o2BS18J438dsqXax1gLNIL6+q3
GXspPgnaACbSHW+4TuKqPpKUsM0RnVHAdlRWeVKpf6fyeNO6j0GC+UAEqtQk0qoNeZA4O4kMKWN+
7Thc1/W/yVhIqMMxxiApv5hImsscp/Ibko9b2am99t9IBbYBKtSrb/nSRa4Nh+9fwqa69l1zScxy
4w717VyyEw0PuinY/cgjmxGbXBwpH2FEjbC0CxpCiMufCjkZXwizXUv5bFKbd4LySf4LBeSgJ+WE
kd++RhzrnGIF8J0JnaESMrcqdFgZMkbq9vBv3OaIzly73C1+SuSxhj73YNX1jr31JiSqKzD5MlYa
pOSERoOiXaZfrUcEnSLDgVEZcFhkmPPYrwlvSeuNqHGkzjzozj4niQ/sVML7eKyjXe1/yxksitYG
fg38F8uaQWgWKS0lm2YwHMtyocgp3tYaIQaUB9hk0BCP0PfLzijecvSL8tNq6vq0D3k3bL1Zqwqn
pdkfcrAOGLlNSRWOdt+hWS2DmMiqdkfo1GvLkSPToMs76wcfdmbulQ/+6TUPonuZCjpvjfZSk69c
M0KC7URZvesCYycKgaYFEIppfKVi3szWOVCX/CfJgejChYkTpwg4QZPd1ZIcA2Tnzez4XVxc0cb0
JZ+FToZEa1UPQfCi6I4suSASme1rd2OEHM2Usu96wO+mcX+q1Nk7RIlktvZZYQojrQUHN2dWi/dc
XO9OeKyMcK9AkXEEP4kchSP/J0ybg43EdCYhuI8RtHNA0GxxoJ5jOxNWVaLENWeEtJhVJi5U/zWt
nU1UewKi+hu76YhDdMpj61dba7ybYYOHbjrhVQNL3NYNLJCai2w1FTNaGFKbgKvnZG9hmGAnFKpt
hCueOEXJ/N6gKyJjEt2PRrI+0pmjx9kWaViTh4lPjN7AMqJ1WrsV/UICgVa6yWEae7TPkHxzeT9o
JBqmi0whB9mYCRUR7tVs8qOEFYk9xEfVYnHBOK7cnSyKSYs5RMXHxyLsMcEkE51AMXnXROIopAaM
J2TWEI6SX0T+1JQaUaf2fZl9F06NPmY8Zpp5lzSIDSmlezAtoHeUTSn8hI+iLCZ1CdrJ5/OuZZ31
fb7f1g9G8GMRLuSUjPQwD9F9Eeg/bRzRmIYPirqEJ6/325scC36IV+ohD2FVgR/6NDqOAZkhwlEU
KHMdHTNjDqWCPGKl8a+MQkTTJAm050Dne+dbrH+W8c9t/9B1Kmu67UJHZj7xJJLLNZQW33m+CdSS
bRY/P5YRWUjxeIYkVcvUrxwrObRzsBm4jXKutE79lqyi8RwUhIl2W7PuV8Nk8DmMT3bEHBC5z0T4
7NKJ/ibAE7QwTIT2u8WVaJFKIlYqZqECHDfNwKMd71i15PvxpWfYXTMybBV+pYKsEp5434fKNVoA
GYDgauDGHDOPras8RkvAdWKSZFsfoNWNyPmIuu4twktP/MY5NjwQSjB1fq9bDCOKb8tiD49VlpFx
yXOXgWBmvKHJZmyIPbLNO9k3TfHrTQezpJBSI68FDl10JMJZu3z5YkU0DZICDP2Ytii3NLDDtc9N
Vz0qEXGo2kZqSOVOJS2XSbqJ63BLphq1njYHRzllMBv4tkwoa714CgxIEifoHrIqfk7V1YozBPDt
oUDSwXI3gz+ZgOU3xBGQ62Aha9Wl7Wc8dMlwNTTC4rGhyuskkuE3Yi0J4nltiBGgBYOBnO/S4R4X
FfF5KKrHEu4KuNcZTnM17gVUXcboodYbFNk5AvZxDzy2m5seP5baxcMdF8DagJfzYPEAz2J4srrS
blKeahP1jGdj2UkmMGa6IAhhc/iJgzOds9A8TZ17VfgdS6feF/1pAetuyVIiJpV8fA/1pnEKK3M/
TxSkx/8o9uDR94aXZIZAnO103dKrftPwPmDU7VJw++DAOUbbQAFxzRRpp3cdrodmGV9b4D7Zz+CK
VOzsy+wSYfUea/MMHbKJI7Vrm/AjUsGpLKOrb3WPI575mLJmrUbIMIXvbdLvFnCqLs2/ihwrPwLQ
ZGSrnhdqVyrzKoT3HOUfTWbcNvCrDgBLNPfn1Ld+Qgtqt89expzFj4QClHIkdo2P3WJeZRnsDNqH
ZzfeuwbYTqr2mFTlLNVSe7239eLX4KqVS2HifUJrdW1rOnT/k3Rmy4oiQRh+IiNcQPGWXRAQEVFu
DPXgvgAiIE8/X/VEzHT38ahAVVauf/5ZN9gm8BAM5lP6BxHHX95o3ke5Um5FeD/L9peIvh6TUwQY
tSMIHAMbuZtXOApIAJaTGlwEQOLbZCrowAadEoI2ki8k01ERk7zPZfib8YETkBHNE8QriGltPNDk
qmBU549uvI72jxfMuqXUt570ixewr7QMruh2M1m+IECXWY5t3k3oy2cFwWDmSm63RRc9ubfvhxI8
3UAddDHj9/RfYIwXsYC1ZU49/Te4pt2ri+rcrOIraIlyNJyfv32vGpGppDe5Nxj71P8G6puwdIIO
nLSriRS1t3s4VEImLUQyZ3xYL9rLe/26ZjcyzD0ZrtfmVP8s4Mvu5PuZT85gHqxKYXKm+W3XE3IC
hQO1+mBKg5a/U5wxNHPApwtnuuoKnSo533h+hXeAISC0iB8li75stKs8NqXffHies95kaOn6l3Ji
e0BAs+/bKe7bB2UT1X/X6msPpOTi3qnya2e9CasU/haKzUCY/wZixBDTVwI5nzP5ll5VtflCKGgA
Gqr3jJz4MUMVo8Fsd3pCmbtRGrhSxXq0mkr6kyZ+j/znFyyx7I9qHo2e+SX6Cz44isVMpZ3KurKj
R0c7b953jTnjDSVaUGtkEhfDA9RqhMEESQWnF6BKrvNsTFh87kgQaBWDacAMDV2lCD6U6k4MDaFP
CRZGpk9BO9Kl0GWOZB931XndF/fBcnQO7jdyQFQtrSls6uRwgf7QcUjFf2yRYy+/uuDdbf4tP91r
O2ibyXTljoAxYHVeuArdg+lrEE3drfYXMm+VBl5BFYm4wto66J0enIHBmOm5zGvs5pIcUOe7XR2p
rIxrc6IJGvzKCNwnGX+ephlDPjJ7Ac7GR4JWMvmhO4GV2AJfDUSWvj7y5AcRU1D+Qn2ywKJqTWsa
96VeA6aaQ3/WX13SnBpBo9G1NmAS7lFmyv0Y8gegPYxmUF/xGP5FwFnu8++9JeAgMBqSCsbq4d7m
+iD7JpAQ8JHvhaSjVqZNxRByVVQQrd3hPFVBBEgvFWkABEAwxlz43dXkmtOciboU2vkIhIvwwWOn
rkcMSk7BkYBuXTJ7wMKZm72cJhn8AZ/ESNZfHcIOpOhF31T6yhgNgKv+JbMIyQNjGnPnCgfakvTE
9Wr+RvaFggaKCLSL2usJP4VBQqEguIJnwB2RiA/AP9bLJ+j2u8asbLy4t/HNdaYuMpdO0M+c1c+h
zXbJe8vjQUlJDpkVh4iMJ1KoWxpTKiIQHzNKYafvfFAjFbNjoLQgfOPEgcm6a1TtoSc8RwyzC/MY
p8iE7jd8eVD2mNeg9HaG5H5t3b/YL+0RSwmf/QR9xs/PJPtjv0J8itmb6knEiNy0n5DlP49U+mXu
2w+rfmKEyCx3PvOR8YiZEhS3PmtYAL6I/4E11OGht7jFO60z8vARvu3Gnjba7zBhZ+whvOiHHfhc
blhn4653Dao4bmDEMVkAruU13sO5IeJmwgLdomfG0zN6m7mUA7EEIJwSqNfbjFin9sTTsofsL8gU
ohzIjEjBwKdjQ60cKMtnRIOoJzsv/5btDnSAalMdqnMpYa13S7alzDgPMOfVSxiF6owHREPRwkeG
eQUhBkLOKILk4zyj11I5cGu7pFs8wsnpEsK5PUNyiwMEJNJhmLDjrH+elQyqUuERHSxuIZL6yn4u
q7NLao/RoMvdgZOBZIjbzz5RE/QPCPmYZ+auo29QxSAK7dp6B2OXXnh3Z7zNe/By6KczCHqNwhT/
sz4zigrE+lnu9XR2jTdI7t2cziAkn7Xm38D4uvRnmqRBZ4y+NCjMOq1VIgJ0meADTxccZQChiaBP
CfrzoSrN+zas5s5UvxgEmg70YAGYTYPEg8E0MYd0r43KNyE4XLTWbfl1+3ruvNK+ibPKkS1sJvMY
pXXxX7DN3Iyf9bMhV+Lvnisvqozc5/Kpk4LVixlpP7O2au+NQII1WHxnD5/3W5yX9OUNE+lYuIVJ
bDcD66NfwpHxS3bLnTY2cqv1pDmtHXbpSfbLkuzLsrTOwTWoPMnl8DIenQAwhjWFyAqU3QKbYivB
wyHFEDbuyzgHuJDLInhpf7JeejwKUoMOCSaLT8ClFhPa873aQ58t8pje8bBJpAT7AWcGfUJxHk5v
6svq21XcP3RentIP6EruI+Qj6i8ZJvcoT88RZR9O0neBpE3XYxcFR2cqjSaHev+Jcmun3SxMoD0y
Pjxjzdc94txivW0mEmqXJcNaAwqiDuuZNsnH/VmFzRhmCwIF8zvP/dw586ldQCbXkUL6RbYP7+1O
50P3FSt+b/GMeogCp0WIZ55dwrZQcw/LUAOQVzntt9lg+w04XU1SBDz/IxsnJOaFqCKMGewH/PRW
SBZrFdob0Fo2MIhgUSjUopyxy6w6+xyAX+Yxh+4w+SXjBG5CF+broLUe3m/GeGr3YlzQzMzc6CNy
Bd0jnFopkWcluwwYz0Au3O+B+etx36WXJSgzFvnf+RQFmIyJnmbFVsAvycURGHo9Y+5t4Clu7VPu
1hSzZ3XOFNEpvct8EL3mv1A5YE4NpsQte2hzpp05BeZJJmeQNhENP32t9h5h32ZWEMIutiO33sk1
oYfMpxmIVhHMH3+iW0QZad1X5S3KFpO5xuHoJ6R00NQgQG6w8ZINJae7P9faJS7TLhtt3xG8hmuU
AYpvlzBlVlbfq0FWxaDbhktwqW4lhnGpMBrh9KNTtDy9OUXAyOOtjNF0x8vpFjV1h09GbAigVIZK
MemwqMgmUMcB44Gug0hXHW0hUVsXCfN04vcSpYIrgpasaILGd1e/C+Y7yfEzai1lWXuKjcLK4y91
u5v3jAYBrol005A/Ruelg1Od1iHl1+eBtuOnxqY4SO8wqcMqu2OzADVCiZfrGV4QNhm+9/Q3k9eo
0QacFePtOHQXdSCpt5R0ELr75rT4KkwXJ152i6jOkALS/fz46DgqN0hRBenaB6i1xZgu9Hq+eS4x
Z+cE/xGFX5jfYLRFgiGTA9wv7/M9Utm22LPpmv5k8J+QZS/HKwR4kL3CH8g2YS5H29bqMrrrmVZ/
A6gDQ40/BL/vU2qEiq7Pqxz6oMf2bWheWt+B7t20kNw598DKcyK21Kvb7NlHm1ycXTI+Ttac+3cw
wiqhdH9Jf6pzVXjzZEnFyWAJ0eJ4i1guBBRwGMYDyWBqUhNBJ404jeJ8+Ysee3hTMBmA9jCyLAXu
dfKMir/f6qoPtpPtffMUUt7uz0eCtHDgvYOb1zDetlXhqOJby4xZlpwEvAACuspT6ArgmYPpH7/E
WIKIpRaEDwJbCfSzIUv2iWhdwrZqvZvOonN9vm2IW52i2Kq4+EPMmEjHcn2jgcd2Ev735p8DCjBG
9nYHZI3Z27y5TLmCwoyxsIqRXfbpHfGbiQNz+Vd/OIqPI+vQ4soAgInTnzPH0ShVovvt1J9gTIDD
ObVH8E2EEqwfGIin+XNRcG5lKRq9FTpTkg15hs8yu8TTBWvZP9AjBsH4DMm4LPL5y7hxsItgCHU+
v3yiZcvsekRMWORbWmXSAW2Hnze2byiVd4Sb8fu30LwFV5Rxh45iN7NPcN480O/0qYXCerMETxq8
m+QSkrKz79FvJpK3Qg9hjN1flHuM6cb/TD+4UWg2L8+4OHzfJFRJPQvJwLqzrewDrsS9Ul/hMLm5
FX27mrLErcnTellm7d3IU97eRHgsEhrFxmcRAoILk+GZviv2v46VQ54hYnmKU3M132aO5hi6lxRt
61U+1jwjH6SwerxJzs74IluUTu2NcFQ1aV70cLtEsiVCjX8i9ozHZ+HBh3JZVBT+aU8bxYN9b0E7
3Cx52AoaveR70W4P5xI+VrI+mr3+ztEvemmwD+IOPEKafBMSt7gNF9p25pMFvBLbNr2k5yMnRIJr
jB7OF74fHtkn4sgjHuPNM1AO/UMVvzLWWd7ywFgW+H3Yj3o5PnyicdIc6lBImINXk0k4D9/o4pTZ
w35lODuoA85nlyGJoOyTftKta58vICD4LlAOeYrTBWJxmS9pcsPj5icmhqtEYDUXgxOQY837eWbc
41oxHtM5E12YbasEA+dqTcNy2cFZim+Jcqi5bMMC4ifC7MvjvPaVdw4YicSmxi+/t+3Pb4RJXpcx
yiiTvElUQJ6s3sJ6WfmoiQyqMLj6tB4Nc7RjUvJecycIy/cAvRTecEufPdA9cVCJQ/A4PwGHXOwP
bwNmHsHRR4CDwqbPVIVMZ2LBYVKe6DrzpaSf0scVgzZ+aPDVeP3VNZCSsU0XPZnM72q0gOdrXvlY
hG5dzB9+JSR8EPdWzaz5u1GOuapFQgzGPXLCWFtxhonv2KpD3hKgaTtmME3F6skZxgQG2zaV/0pI
nQp6iNXRCVpSeVUzrIO6WEZcA4TykRGz9Vf8q2JaLgVNYlOCLQPB7684JASy/UpE4PK2b7MVd47R
GN3Xejf3HZ0jGldSyE6T3/yX5GBl0djeKxylF5sm87jBrZPMZk6KMCD9RzxDnUvvbYH0GdCSGddo
un27MD2brSWZ56CaN7gfL+uh0f1sYwtMkkjhc/40IR3NGry0bvGNypjzmod0GtZh7aCaD6V21cfm
mW94BwQQ2TOQt6BPrO9BRKGkErC1dYy/jqPIopabHkSvRBHwTB+6fb6swmvwO8APHWO40Qu4DGxL
FRPJfRKYznAqjkRvbTw+sPocezTBKPv+Ya/Zes4DOuRH/QwiC7phcNG/gN5hBAwpITEHZiYTPMtg
L0TEI0QUA0PoTBmas59ifRiLAScfVIuip5exndQ5WQBA8bV6P2IFSf/8KzgKdUMDBCkevkVJigjR
SweZzEIrCSLfimhsB8MFGDZhrhAFkX0oVB6oXSMpOBN4MW0mzfOQh7tvWg9DaSNzrf9Luowv5/HP
mzIl1qhTtA/PDsERIdd5A3YCeO4KQv+YK8Gvw3P/4fs1YsUZ85DyKk99P/ZXqFzmKjAq5MLVAM2G
qFeiXShH6INj2r2YP0rpnOwc9X4yMMz2JmiEk5BBsYTmJa1RKqVLXlEUvh9tOsFsQrCEK0GvKVW2
gapseOHGCEE68fUdDKaltiPJApMFUBAWKWD6TacYU6ARuQ30ZQTr2GcGueGTRvacvIvBPnQp90Td
leZhqm93f+eyXyssG0MSVZSDuAR+41hlLinppOuGn/KOhg5Cvwo+BBUXXFgj67dq99VasaXDPeKj
2JIieq4aV7IfRARNhBkKADV6o/X4cGU3AijyOE+7hL7K0fbG+0YxI0gTFpWNUZJr0KUccxYSPQN3
DV1Anz8+ILbhfuxQHzeXuRizQcYMzrkcdnv026FcvoNXprh03eABPgiCP/aX7y7ch41H4pJcOZPc
uW/6uPJDFeU/8Zj94X6DD/LuA23BR8CByQjKtj3hUI2yHub4jWOHHkwKs/bB1eKgotMJHhwkDE1E
K9qYKgI6EdO/vK4nf3n2SHeHgQctTO2DrcBFRTIPZJGErkyU5QM3Bc0b136dgf1y+qsyLSKOhQIQ
F1o7/R6Ve8LcQ+uXKa+5GFasFDmqBdkzrj6IOXSfg5Q0K8xPfAnHy8l+7D6EbBLT2agxeNPVFk8J
O/KLqrQ/f27pXHtkAAmJqvCxOb8YXeL2LqvTTy3uUQyJ/JvCGBYTVHFFTnr7AACjNn/oigy/BTCx
UL0D784iT7biSOMqFMZvNtwoQWe0Fv6n/1019i0ufVoCYsW8kBl462DUFtMVo9pDPAHvkk0Xilt6
uNxE+dwqV+vPL26zYkzKAq5Mc7AdLTgQZt++OedIKLfKnAQ4u6dXTEzFuYrzbBRdbPohfCwSsOeL
OpnXMJrjTP1L0dyPCDxTKtELwnLSAnCcroUVm7cpi8kh2B0IDMiConoo5WB35fV1Cyhg3xEPvrdN
UPsQqsQV8fU4+RDB5ksu1fri10UgRJD+fBsfIqrIWPVWfKMx9nDLCDIqnL7r7MEDMzM2pVkkrj10
yPP0WDF+tEe3DoloOLT2edLhvj3hrdt0KTdwJJ8WEZ6ybE+98sRB8ZmsYRfkFelUE24RAXERDf5+
CULcx9aIiL5/qON3gC8SKkuWokagyXaQo4qI8QMWDM9aKDXEjIPFP9hXNph/k+EioBOpA2IuF+8l
YltIb8ffWeM2Af/EPnLglEMRdTECxZchP2INa2t4KFMuivbld/hovBt1rSQIKId6U+IupHnKtdhk
cSqJH4oInwpD0mYsJjKH3XgJVUQaI/0eUMOv8PrlJaQLs4qDyTYdkDrU8f/PDoErto3zxmqcG1ow
xdlDeWDkBh7319sKAWcSSVQvuRSYM6Ktf4aA5mbQjjua8jIKEFgZ8IlyHSDEKNEO9YPK4+xiLf7J
Ezi34bxZFRh+7MMRx3TgCVXe2DRrQW61gPt8fWcuqoOMjWSdJzmXBgHfM9efPaEUGFqXYHiex4oQ
8HdRRRsFMsdNskDnI7rTpR6D3kQ/7neHz9/O5V6hnU9/Bz6OKSSoZkrpJ8LK8JXYvsn6fGQ961Qc
my/k7NRXtAkMbXf4pkxsNDv8421bHqb1cXqxKtDfYFJqX9wg3X8+t/slySWJTSALwJ4o7Lc43NBI
pZyWAXVnXE3EByoBktN/ZYjFkJLfDHlOwdeE5EAxzRgt/tHmJtvGl3bxAGfj5VBEQhAIHBDAE5kI
BANk3TQ707WF6SXwJ5NPXiqV40E2ilHiUPygP8VEKF69ixO52+kih9GqigItCX5um/YPvMJN9XOd
sK68WyS023aGPIy+4Fro00Nn45NjmJn7icgviSgxp+S4P5BPC3+RQ07IL8PkdsDXVSAABxz60Udc
HC8WsALPURpUDZV/hSFqU8xhEjPtbub9smCPdxDOUPCYGnlr8+NvRLe2CUNG09NpdmBjuRXunmOL
OCL+kwzvCAoSHBt8f5BiwDFY0KsOm3HzNGkRbGrtQ77i+MZw44NgsP9t7JkvBCAIW/YZSJc2JKqq
tFFu4i3g8o7ZOqQTnQdF4Y19ECcJQi9cD0DLSBpGU86u/ywmb6H+IlFaeFMsB2xhEEYgv/gjErfC
YjJ3i5XjUHHbaAS0KMZfpFzxwzodRe9z+2RH2GXQeFjxf3aPDmzg98TRgxY2LjYQEnCx3Khd9oyv
JmYiByNEiGhRUiOWAUTrZD1BMjvS24xA0WVSn0BHtBc2GS4bnadQ9048t/aGb819X7Pm0TxyDGtr
a6FjGbahOYZvG46jRSJW3xG1xJ0WN2rszI2Tc1GdrW9t+2q8jzXnpsbx3uGvUnWMvebYhuH7/t7X
HD8KDS12jEh1Ip9P2XNHm1/UxHEa1dhHiVaq+3mk+lQe1Ohk+U64j3w/1OYnO3R8J3JOeKCRrRmR
fdIMLTIuamg7ihppGm/leVTNEDezt2Nu7OTbmh3uQ8OxyevrZ50pZCq5R803vmoMnaBq8B3bKIY/
Tt3+IQYqHw65a/6UtTj8qbbjhAbX1LS9NgORotqnqFF54a5HL9XhP8SAl4fqHoCXHiKAauQ6P/Fj
6Ee2Y5+cry4+EvlG5HLzXMlxrqa4S/9kO2c9ik+OExlx6PtxFJ2imxrFWBvV105R7OzF4lrOS3P+
YicutRjArxqz0ESpesQbWERuz/AdRjD7fR79xIQM9aFFP/EeHvGinvit7Rgai6Q7/KHNnVCL1b29
Zk1jlt6x7yb37Gu2uEPH36m59vf3VP9ONzYKu0Z+CTscIqgSsRipX5HkaaJnMMj6KBoLBVuG6Mf/
6yEEqMw/bZG3ls4vJFNH745JeuPuDIG+bAbQZAmum/GlRTczhcmQRgHzQeTPRhlSEYeqbwDtIjCm
IcylcFD2OWoTyoSXzyZ/y0DbsFIfAO3lGmYiGxSP2r1TZiPt6MOR3zr0/rvHumUVucigIijwmCRU
noewFMHXQsq7N9Wf3cf+PN/Ga9q5nTDxqIdv0ZjXwdvqg3Zb7n7wv59pdwGGA+mFKTrnihyqvvLv
R198n/4D8Nnfz9cTPfpTiUbc7mt+5at3aT42qNNbvurlDRjsp0Hk8drRzcMIwfFuqk1e0e/HM1wb
Z0pHx6guaeC6aL2fzAjImgYE6zpiPmVl5dNcq0ch7NZ+7nbWjYN8t79zTrEa/RjKDXAcUg+MC217
H4i+aijIuCuTvUBNyShYBZqsoVFhx4dnYNRtFT0vlAzHTjFgMvXL+H1XUwCF7W6RHbPt1sJCav52
78db3/FjzU/8obqNFQ1Sd35DyIMHyxhSOkAZ46h1E5fZvtTMd0O6AszJk2S3gQ9Ip8JHnewJmqHM
pxYnUjZXYmAk66UD7fswfnLxWP5A5qvtHu4+3L894G2mZfOrZlPSWdQxW1Xa9EWuYnL60OnNgO2h
+liSZ6DaWNIlSgvS2OCx8ePkQsRKuTamY18F/sHDjdmuAeyAGpZk2uo4LURsjaiv0okIwYFEE+cV
yKQBuEV6iljx9tOwZv0P6E2wJlqPlBdx14oSvU8ABonpfrp+zmsDN9RpgmLOTCinWj9N6hNUK64L
yewzGO6XfAiTSUfCSLCDIkVEcwqsZzwdcxds+USn3kOtTtctwGja1K4Ws74tMty/44TR6YB+IXF4
wkpHBUEvpiokScwTUaXtwO8xEMkfcXD+hqvy1Atps/pC3EMrHJARMjacT3q+8bfwuyEj3IkCO7bh
IZwxngA34BES++5qtVq3zuRHoExH4fK9GKyLBbcs1WByaahl3MIbeCqMWpLG5wDw0WZxoW+Ob4Qz
GXgneeG1bIFCXZ6dwnvGDBHag/63SJfPcV+N82Ky/BJILi5Bm4ycCt9p3VkTY7j4xljsGZw0i8uy
f2QqHZzw6A088y5+2PSIajMGlDh3wJ3qCOIhFKxd7YmJPrrsDele8K4Bn+6pckjdc94nKXxZN7OX
z2Azp/L7q2q52yA8L3o1WZi0CgdrQk5sXmtc9b7rtDE1pPizaIkACpOo2QSvYHbGT2eqg1HGv9ln
cV2NnNfyupJ0HDDzNyuNt557IwP2ShpSb75kQn1ngbuwKP+SYgJKaELsOduDw9XGevycxZ/Z1BkZ
zYxQ0e0tpRmdvpt8qdhl2nMoZR7zJSmRPVSV0vY6G+s78xpfgksAoFi7UnvpzX5zaTWlCEVJiJnn
m3adL6X5nXnXm+u82ZwXBUyNKmRyOxhQqTy2FjPl5vmyWJDNXtENF7z2vzmQmsWIgPC52tF0TQ+T
8EXB//kQFvKkhDFXvkDAGv+aAxki6kflmgiAeReV87xTHMW1TBnl6zF+N+gZUIPDJ1TZtTMxetq+
Uq9WEV9nE0uEXheTxpfl9Xhe0IhnQOLuDO3al9zfbGziCPElQ3LqgG6t86znvPjNzic/8F5d4tbL
LUrAWjGXCGnP24vN5eNzqsxF3kBZwB7GNkjuzSL35vV8qI23oBcc2fia4H/1RzRefOKJVphwYroj
i0EQzs0XuTYQGNGFlPiXYiejzj2OKrW8KiZ2qbzrPF/3rPd8bPbnU+++lRbj4DM/z7/ADzDy4SuZ
+pVDu4o31pV5Y46cXvqei9rAxZg6EAR6JJmtMsltaKrIwN/8t94LzxYkMtTDhzrZDr1b9zcFVdf+
ZuopaCofLJNe+r2Qu5x1Pmg6nbcbfROuazwxwApGz6M1hiJG9rRYcO077/H479nVZEYRAoPOtMY2
xxcZpVqNp4hM7gsmlZKPqYXi6bV6IWlM4UWhtmOGCoE1smi8g7xcA+uv0J7JaabVm6L+UKgpPEy0
A70RvYtQp7yHbDNhPtO76KcANtdpMLJc+gJsJDJt+2b13KLcmSSIjkCD3s5mLYbL6V2n9o/PLfz6
9yMqljw/STzzBk2IOjlxAfxe/eUON9MnvrvKREo+j/ptX/rzr90zBIQKOPmTI+Rj19WFpDHJ9bda
wJR1mlL9uakovVrRP7Q5lUYJOQ6q/aND1fJmaArqmtFRZJmyGhzX00RzUQslh8ZXoCZ/MzyX8wZL
JK+V5BXfSDKg8zhHcvbAKAAbXOyFCqVJDcebbIzIAvIi38a8qW4vJdB4iCzthfYz7d5jVioM/qK2
RjdAMSEJCe2UqsCjpj5XxIDk0J9XsSGX5eMkOxPnvBosmXcbEYuNYFnd7I4w+cjrARnSz0o6UrVn
7i2NTzS2ieKcnI0P5Buw+w8bJEtriAJ7dZjGL7fzO8rsA6dclh5Tpf54dj6GuanXY/03L5cPLPBP
vWNp/1iG/oq06b+yDnq+Px+s69NwrmyUCOCL+13xZiIYWzKHm8GaRkmy3imiJgaLkdx7B7DV+8Sn
V5ApTssEES1f5z62WYbCZvNctGt53QQg/Uu/XA+IMzeiaLik0MCwifS+fa5Gp2q/A27SEY5xmqLx
8bO4bwpqnaPTXSQnmkOxEJDNNe9j8M+Jjjl/4Glc8R0UI/0H8xbroWEpUQMK6IbiILBDn6TzLnis
IvEjW8xV8ySTHNvsbg3cd9xqD3viNPpv9fIvbrXk2DukUMSuEVA/wjI8H0eLR1ZZdAz8kbMEMtDM
p9ab8waGNyAHYtXWjZD5rf+opLkEasVCYvnei69LCWJdW8XsZl/S9+KSkvaBLmP1JvXWm/UPgDvn
DHEzpiEdaOHDJ+Vk0tkSNfMKNAIkm6qknw0mQOmT5XDWUVmYatOQLIX+ozI6nlXUQjE72kSngLDq
zeAeQoneZ3BX6P3kPuuF8RCF0Wo7u2+CBDLH/iX8BGQgER9KbgODZN/yNyOB87CRjeG8xurDfR8U
JlAKgDDsMIr+diLpZE9nJVHgF9MC175JN/2iXr/iabizS/9lQCZr7mwmNvH6wKeRNMTtsbvl+w98
pt2zXgZJSKOYc7XgFt/8KWM9AlJiyINf2+PgvaCcGjxX3EFH/k0xi20xY6SEQ+mKsSWb4fE35xiS
RI+BGIA1ACRE+uPQO7Hig/iSvpxp+GTlFRKt9+NZJiVDagOG69MQ4gdaV9dYsvd2zIb1h+Tdah8P
lPBkxV9oNqJrpP8z1EgfkD3GJe7AIcIdluuYPJhR+lRQyLrD0/1TQfpdmR01VXtM4Pi77Xsyzt99
Jm0m3i5qT1BtFKvWgIcXB46W129wPVYUbtkKsmpMTAf+3kGeplfLyRp3k8QAuTp5P4g5EaTSvyQK
YpbX7885JWfqOCQGGRpFYvCf2w4mhKwQlbcOvjqsCqYTz5tJsB91hG02Ua3/yNPULutTFCOIolJA
r01Dq5NXw177rwTTxZQxSbqSOvmjAkE9AwEWRYbkBgSl6HRumUwRARoeHhqXzENRGBOG4DY2OrEU
qFMSdCgG8kVesRoeUPcktEY0b5O3A/Xd06QEz42UGVkRsn4DtWpg+DZqkGh3ncatIZ28oPKO1DGR
ZyB6gFmpiQHu5NO4DhssCd4q7gvZGfA0KBjeX5UiSZKnIhV3ZGkID8kfsjri4Pq7BMgNr+5Equ4d
TdZk5OqUepFIbvoUSwHPJCScQN+yt/8ni0iSCMAtczME/YNBOZIkDyloAsJ2aOI1E5GAUgCvRaoJ
MBb5NfYFX55pU5BzK8azMQkPLuD/JsadRaKEw6jrq1Y3BojS3lglGilj0mjkYsgKcuGuMciFUaQV
tEA0yqFcAboORFGKcVpC/Ng1MBRUZlkLVtolSiD/Ix2aYGiTFuNJsDw7UoQKZN80zcAmzTxAkeGB
UYoEJAhgxII7wM1nHe/kBckfp0iayAICFqA4OBYhAeBUfiRDTyhEmhJERpnKJ66FAAgMEAhWSuGi
Pki64BkwpnBB3VPUWXCgqXIBXRG5THE6V7wfaMkJ21eNBXqonxtjpOzJuDJRPIPzlVOGSnk9qKcA
rjRf/udvkiE25LnKxuj2ZLP+oWrJq/EtVzJjmFKYlZ0m6tHjIImfscMTAWugHsbpRUhzMo1/1fod
8YiUcZDUAD7lWFqSjqCVg15yUebn0ZFjAJVkstkLUnhsBNcDsDNaY7HvR37BTZPJY0GwAdObwcdw
LSjHX9TbklG7wCTpvCYpz1yklNtmmZBNdq1LFao2OI1UZTyWUUrqFNAQn6P9nwX32G5Rm7u4HO/e
gvI7quoe9KnxDinMtP4bfkjS8HynKJHyZqRegGVBMMgCUIffU1G/4WWCtusRJDz5QXaVpCu1ocON
4if3iqzycHQMcKx5OJyxAZVfrU45RN+hJu5V1hn6ytc8MAhvZoTqNWNRkaNCpBG7jFMkb6drgjsq
7yT6CffIaCNZE9RAQvRN7gCED7+m3Y6kfb5/vm2m5N7BUgrOLQ0MxbknQFk7cOovKDI1tOaH1tWv
BuEKypH9JzqOcLXGB3woUg8V+UtRE+MqPPN3QY5fhHxskNAh1BqAlpGUJu3OMyOHJI44uaRN0Vr8
SUWabCfKKIfXmIrw7lBskX1sDcldJEZgNuDU0mvrlVEImazzNQNyBXZLgHOAxtHkxp+onozwjoF4
2IMUuCVtCZPsCRcY6pF6MaBqxT1vBH4RX4mSxP2IkNTh7sB1qCQqpnDsAXNbQsdISetP9gp/jxFG
pJUnY4IAS6njkYuSDccKZp81XXYZqfYrfUFQJODg8z76kAT+XCwNeo3RxRSlJPENotyPkHKwUySW
RWsi/gawnqeSSMTHHc4eSZ1PQEkS0ygMRVwsRmQmUBfkfr9B6aBHkdtJxrpxDrBAbcw3koRho4UO
SuWMU8YFSepZnwQIID4qO6LzRQ4LqyBtwmAw20tRe3+5x8wCnCti6OwXoTr5MrYPIQFLNr8vbkzv
1Igk7fOGjBM1kgCnLc/Om56sVxk3qbjNrM5+s12Cdqgynvq66a/w/1ggf+rwDLkDtAJfd2RwkCjd
3SMOC9dA3wC3ochRUSmz/WKFq8l8SldG1WUlOXkhWkS0oz37loryEifzrSv2OLovWE7JpWgUs4Ii
NqaIwfIilsWqtoCHEpNS6SQOZjEoW6XURA7Il5AAYVSEKa39aca1yqxaygIedHN2bp6SI2GRcDtg
Ilnc8VMx8yn7MYo7Ud65ilIRHemNqEYQezyP6Gd8EC5O9UtIOEXWLZuDeuWd5w3PwNlmX4mnIiXh
fZ8/HlPm6wciBOF9/IdZxWJMcvM6NBh+Nszp1tJy4FdkuIDETU0mhbAzohUCgQKGCbYmZ94A/evC
EjC0RVRY3nZHo9rPYvpNw8AOSGEZtqLolY/Nf8JjgXokdSXTJ8VAeVHvm7YrGhlKmldKR4bVvFxU
UM8VbnXzJleHKd5dazNC+PKzMWYfUiFnXoGb0/zSkPf0AFxQ56lTvhUBu28urbBAlL7o4aG5jWIS
daZqynw1SCD055HpsYNWJwHFKAZSVxReSCbyQOT2ZMXAcH76Orak8hByqjU0BbbpwxAVSbpzOAGs
k6wzh7ChdeshvDriUZTlDQqYm4n9F6CXf1UYbD2GFAuNlYfemZ4ULvSo9c8N9iwmd8LLIgpXlKfw
F+/m4MuMBFF6Q/7bsylSaKzpVNhHSj0TBh3IOuYPcyMqNLLFOQM5jdpS6MKgf2fINFVDGCMfkA06
k7LM7SFKOWwrpTxahmiVEm7C0CANo6D6GoPxbOBl6UYCzcA64B1MzUEL4tAtdiYVVrTGrYXr1kDS
p3dX7iyFkPcFdtRS7vP2O3889Bq+z8b8jC06Q15kwErjdzPxBPgUSoncvCht0TfEVL5WJyt6Zhq9
orLaouOE+hL1KAE647ZYPG6LOm5DDzZ6mYJca/DRhu87M1Ed2ItOwN9dNcJngYfB/ZNlpiJa0Kfj
ajMpEaF+HhFrXh5yTjYYJAWDQkclrUp8ATVmlAxuCZRhkIixizQQMBNACB/b44DP5hnEonXWT3FY
H/b/gvDYj9ZmwcSftJ3REkIFjGYg5BDLTULtYwHonXBW/t0JCqj+ragoUkYDFjRtPFQNey2cGM6W
yxHdIWjUAqiLj+CHMFGjuwQjzWtPxWnYgJHxHBlyjPkZ3a3enZ5k/RcpBwp+r87q1TNc7h79cD/n
PDW/WNSHdwfwnhv37+KrrHYSbPazurVoXP4opvya/0fSmXUnikVR+BexliLjK/MgzsboiysmFggi
ODD56/u79qrqdCoahDuce4a999EvsWY6iLDd0gAsq8BA0xVDXWjHOFV9iTxLWSMH6vTKbFDm+bl4
7Eg5QBc2K6+7QANHIk1QdKTXfKSAtkzvbkkxd93l8wwUlFUb02aYSrlf19OJFDBGeJ1SeIWPMfg1
cZe2oID+LBPO6ExFWWkOCwQ/vKRXBxSV7XgB9n4kavFM/UIOcEtSTsXNQ1T5ybF5x2Z2aWdXASzF
P8Gxm5x5A/BZINtL+XQ7k0gkPNpyAnKcCmsJ8PATlKC3zv1xFYDxjwPpFDx8cF2PA79PzEKAlANT
A19wBSYB7feDocCIgCPoE2CIuCIXnM33lltPf++7DNQq5Cnpf4dD+0B/5FN36s/GScrdsYCEcHL8
jw16rt8UKjHOO73D+yYLueeEgKuzuB5AVW9hdoysitsnxMCR5MLluttdD4rAgUgToAvqFtoct1Pj
iZw47Xgj/8pQlMTeA77bZdFw4gxlERR2AfpgV80F5i/4cBhuW6w/6VFwVxSV5zlkV8F249GJDTk3
eJXnvIJ5ITzEwyZaAHrGyVCI7wGT57VHcECshztH0KCIxxe3QKciqAFrcIXYE+6cyzOYhFv8srR/
nsRJSdjA8xAC3xGUDSknA3xjtkUVn+CrFoEJCjRS5T0vCM+6AhanikMXWDHPBv17y9JGqDMzoNiy
saP3EN0n21H5/Sp+7xprOXzCEShirs6pBj8hPwCcolGJBsxcuLzjbbW+Jk++OT/n3B9PyWn92AqN
AIwFTjvFRLpvCbe1JXpDrZqEKXElyAbaMODv4PrhxGLM+TX8kRdVOAdoPVfBV72vKRXyXlYUpz+j
xWHJsc56a5fEDyeQtTjQ2GcmGULmOAvGHFysXdkDQHPiHAR1fAItzalFACNkBYSryByBEqGTCG41
4EKicyIFQl6YAW8HxqMsu4R1VwFV5rwDD4GLw+i+thwG7eBzjL/gPIXkObQDBEewSS2xj0m130r/
jfwnFAQydoMDTRuVao5wE2l/JvSM443OQHXxDDiPn1caKCGiYYRoLv/uqCxyQNkN7bT+RCKSpABk
2BEQREtG91Kh/YVD0lMCAqhl3qX1nLxbljQTHPfRCIy0c3RB4DbofVLja1P26CKrJUszOEQnP5p2
qOWWwplEYyek6ao3644YGfHK2+i70Q+6QS/w36NE26SwpbRjUhxC0Q3A58Rp6VEUs1sJHy6mx1eY
JQ0dvSpnwp7MHVn0H7fpnFwdCXWjNl80alIM0z73O3lr5Ju0/Zdme0xi+YwzlHQRzI2VBr06uqrP
tBkqbQqNIPrpsfHMG8QENifimA9M8S3kfaNJ+NCn6BUMyDSxahpjf5+E43ZZ6EsG5H7335ev5/tk
KgtdCo8lQkgrE6rJsOqITdrlWHc16pU4R7S5R+UBOT8H1PZNgCVTgqG3hXkkF8OuE+2YWE9orzxo
cA2xtO+WbKh37uYU2DL7+WWSHoTHt6CfcCQnR9BarFcgkShAKINTws3E1DJWaC0B5c1dOjdxXSXz
uknQSgFwcZnMYBpxRrxF46X4kQY6N6jzIT6TPc59eRLoOT4eTHv7SeMmtNLQgMjjwtz01xPM4bua
9DmUJa+kUXnnYnQgInKAdLgeRIKkmFhYmGqsNhuz3bLYzT07RyPbKIVanM5hM61GO07LR3KfK1Np
AeOOdDGvtGfunrH69/H/2QNsQ/ad2MzstaBZjOL2jPuCn82pep/zmkw8RbiFKQBDX1FnIMQGTrfE
hxa9DlROftRPRCiOH9ZeIvOrmuPbwd2b4rO8toTKKXpXD+RRXDwYnC+cgGHHcUQNkN8g3uQkAuLE
BxBV7/hIcUWyUjjJwJuILuH5bIWlyLEtbofsVklpxMkNVMsosgJBs7HqWK/J2TxzdBFjUWQnfWme
ZZI7ez6Vegnuy+Vb/xIkZF14aPy0vNHZQeB0sFFNLRBWwomkLK4Je0SAy3MD7uQExKH3IeGSdxb5
sf+jTlYFPybldBC0vAARPWE/SGNRo1oyBbCj8YcbBHkwPS42lSBDohGlxSWAOlBOwQNdabDvILqJ
7Dc/woaLoIqSN8+AkadoeRLwxB0HljhESMoxLcQkZ8YbSqQvWEIJvbjn8Hm2MvGhRQaaRwR5GDVx
Hj13OZwPFPz2WXL1u5j2AKs86RfKCo54TsBniEUE9lFABs+cjHzLQUW6EQ2gEwPNgX9ZX9YQNR1j
dn/aw2kkULtLEIVBDZJYYHhv52ou7flsfVHMWV3AhwVknoxqTO46waEw/+RYWnCzhJocYszRdtjp
EYnBAKiuf4cfIM5jgGAQCzsqQBR9ljk5erpKgi5tdjnELYoSB1bHY8li587Ic2o77SRSL+RK18eY
HFki/VG0WP/jJww4k8PU6IsmYCEx8MROTA7f0FVpyeuQYwKQC+KBX2d8ruhGwR+xP7ZLvx3tXsn1
wFh2J7YvDY0Yb/D7z6D2sQ/7msIoqIoYOsH2thW/MtpxZeg3WAaVyHdhbG/T1lOSYXn86Vkh2AzF
4ZTIcGpAz3QWOZijPYrFoxjeBJmaOROSHcZ79W+yZ8Uz5AzNrtmx8SBE5gnSqQtjleFvIR1gZS7t
AnVA1GxNgtFy/oT2Wjq60wRslBB/aUsOwe6AT9XcuzEbxcYKsn/wjLvgytxcExoeRVdyDWCsk8Ij
LgzoISIAvlQhaDLvXln2F4jIOM9Jc8JfvZ+U2SRsXOCdjmED7LSyRKdIkfnP+Cv1dOjBFC8DbUb8
4horietz5mORoi5QF45OjVeOIbPO07XpsHrdDNYZvSbhRpQOfbYZyMzN4YeIIg61EJskq1s6gDZj
tijJEH4LEQkA1B5xGmwP2sWHfybYXNNBwja+JXh/XcCVfETmIOLCCQsuawR6Q2PF9zHXJIWIIZX+
rmdM6nHFRGAHseI4VZgR/GocGEyKcOQap0Bgq/XwfnDk8NQkAPLkjkHizo+7ybY/kGFaSAJstuym
1Ppn+ep9kK31C7avSlmoFxQVSlrseDYoZDVq9kvMEbXlnjI00K11m9xIIdURdWWqyxDIASu/EvkE
flloKhBm4vd2J7YVixgTyCK7fNwvReALcLmwCBB78Mo4G3wk3GPeIbbQE16boIPxlxWCY8Iigd45
R7iIVI2v73mBM5ADiIgCI4APQzYD5g/e22ejC1+XMyZ+nLFlJEQgyLJxV0DfE+6Ga3JDnFHSnvHL
D/2ZPIB2IvAilMf7wsQCquWD8RIVUAHqgnF/OVgWzmDCKPbDgCmHK8vIfLYE7jJzgBl5oENBNrQT
rggTw3qNAbuz/Eg8cw7wbvE34TnxLHGb2fYTEmhiaHKSQoj1UAP++JnCyxP6W1kEyJVFTyQCIp17
yM/IjAQ4eEgX8Rh8w4V5duwFnrmQPaCFu63nPs4qfi4LAG91OAoGJnqQKqd6605yf8BtB1uBiMgB
A349w5jCbafQwwu4ytw/z0g3ilR0PRRpeF7lROOKGH+uyKGhINuHR0LdhwIFzBIKM/ycpbbAGvMv
yBzb44qVvzjOIM9v8TG4FM+UHxhajlHuk4I30Ue3E14BHCuAwFRNsFw7sh0sDD4Xb5boEdqTuD3W
E4cMoBKRKRyErywykNC+cLg5pF61pw/+k4QHiWCaxr6jJ9wP7Ut7BoizognrGQ3rBCH/81Wge8mz
cvxeYBn7+jUu1fmkoXcu4j2zDJp3/WMQwhhLJG4lZSZJgaqsj+qc/MK4X0rHf1KTtNrCGP46bV5L
Xx8he1d7rnu6x3bLd5e8ye3UNHYO7wqKMPQ+9kb9HzULvjEQtC3iCW3wIM5Qa5zgzDhvCBPVVH9/
SxeRC3eJetqOvAm4w5bDtei/MnrQysiq1NUpQ1a9HbkRuRgWt5oOAu1dHJcsnGM2AUoeM1VFbSmk
0gE60ciBbMc1mI1NukhY9D7pCprNOWRinjqlhoWxY85FnP1E4piMB5/bndF8uaYhO4hgfgQE4U3v
H+TpR8fO66QUucuXX1D4K4EJThrU+JBeUtAnzn/R/AZJHF2ADSB2QGVK/tHGbMQKVVAagLONQtpT
oh1OpJDKQV8iUm2XIzrKsJzdUo+l+cWwH8BYEIV40H7Wbx/sTU9GV4GoZmVIXknu/EtFIgnR8Qbw
FinnArJiU6HPrAHP1qLbb0aXAEqv7KVjULOvVpnEl0vM/4BsP6vAPD9+KMvj0z5nI3Apsl2UK11J
nrepbP69SzcdZj16GMb8Fcvjv3dqqa+f92N6RVpaxqaoFpqawyt6aJ4EUWhISDEt2ZYjsrpXdhSc
WrZGlkUk82qaWmMtownR1ZXW8tPnaKAw0bks8Z7gnijzZEB1LXzaEt57kVGHjpn3Cd4a/W0eQyRx
/PebJldoyUUfp8Yi2XPsf99rLSete0NSk6yd7BSvzB4unqIEBE7XAYn9UFaTAXtZkFBGexrViEEE
VRLBWPF1zc7yZbDNm0eBtlJ9zJB2Jf1JnKcEuLNaupfziXOkypJF5XtK6C5dQWTco9HFE0pIWtA8
1kNOr2Qu1iuRTKqHpkpVMDI24w/vWm+oAuZEuCoOKVJ4x3wuLS4X2DLp9G1MWSC6DA4eFCOtgykT
cfiOSIPFWD1ee8gehxsyhrTB5qswZiUKNHUk8ggUs8YCN8GyL9mPNvky1O6h6GPFjGeMnDZJBkUJ
qTaJKwxTbjovYmG/MDxlwqmIwUhRh+AnMJ5fMYseGznI20L1MVgDpyixQpcgl0M9DZ/bREUYGF5y
1A7cIJaTT0BtzFCENssbMpOgHzvYIK5Hrumizi80jYMES2jAXzTcjSmmkqw7c4oPwx1Qg8Ws0BRy
JDjkaD31FCjvLhW5Cf4Hkp1kD9G/JCPQCYqwKIu/xOhc1JBMcXXdkL+vyIsS4eFioh1BZptFTX6R
p5VjtULuLCTKH2lRqYQPhBFFZrP2GLbbJ9NBcpawhV/rt+QtTXohottnDw/d5yg/PjOeBX765EeS
qg0GHk2wHOpDQet3xH7wFGSAEzgsrDx5gj4WUOjX2cyYC1J9wJ21NzjBOQkRFPkCNjG1ZMKmtzrT
ym+RDcz+yMWketK9lfBG5/gc+SGFo8P8EuIBWqLoOJ79PvWKblY0If2mVWk2ku0HTHBtcdQvtsKs
GMd9fv169vFQLl8IPa4LgvpG5oxDyC64HrCN1/E3Fr5pZuXwx45jX+E8+6TMFbSxuokLJea9Gczg
Ja2bFCEr95WHwISIvPJLQEDFGZsDkhziPo3TwCCjT79CQaGTSVr3+0YNVZwUag/jZPid3KJB8I3Y
+Bry/1Pyq3p4GdsVQ+qqCJawitGRplgUyChnwYMHH0ImgaROOaeV+ofFgXgV84RLPZgezo5In+3z
TgAf4xR52UwwGJlJicRwthBp/JiCCeQ8ugg48gl3hDANsJX/ZAH1nEi5dxuizMdjJ3Iydg9t14PD
qHTYgO2LZBoKRyMUU7e9Nti4uH8YcAUNAMNjG2IxmdAKjcd7u3jQvwuoCTnhuKzCvljQ5HSL82m8
1k99Tu2YznE/AGRGaJoNFMyABeAVQVAgtMR5wXWeiFin0w5SQUwJMfusvP/QAKDrI50Yl2UukgOo
k5H2ftFd9UR1pmkJ6V2tFSSYI1lpEIw9NQ4CczqFjh9UIy/7R7W66wc2aqf5Bodl90KJ2caqKCeS
ofncwRe9bt/PA2VGuOQUsNozknj4fDGHYB2wjQjP9ER9ebTKpDyQZ2Rvklx0AsCU3N2HtsCrI1Qy
99kSjxx7yKJ1oaCVEoQYetMSoVFpEIlMXPJ3LkICOhvirZ1wUUgcfBJ9/bancggPAsRltaycrlLp
igCW7pb013icn+/XeaOF+gQziWARmUS4wGn0oCCusufLDdW3lBNLkhq3VXwtX42BFAHtqOhlM0CE
pMnBVJUIzE3uimKxbL/usf6P5BgKg/UefDfJjStqfA8WSe3q3QZMVEgGvFrVWCtS9XMcLIQy2BqT
p/ATU6GZqC/SkmT6sL+ZY4sFjy64cMqS6kiSCbTguTx6jzO0uuZQg4K7eCoZzdYZ4Akb9K+spO0d
n0ug7PF9HySUvDs6UEfWeJuz0f/QaXmUO7DNlV/3P0flrF29UnVVeWlSG2vyKS2Gxu8D6MuWZqPV
96XZgcYfbji7AUjWugzANb0FlxsgNbRyYNY4AAreYXwhh+wbyCGO8nnTLqiB3aQvNBgVYqsMkBLQ
K/rjjmsLxd/iVy1iRUto61YnJAWYvsZc5vdpfrjQI6slB5xQ5sNu39r5I+Wap1Quonv1XVNxFk1s
L/PjSQpxY1n6L7zV8eWfcqI8qc1bdtxE+qpqjd4fmMvLPxpK0TdlW1QJLz1AQdAYEE43BcgaR4/+
RiLHE4kS3oFNjLBUHsuQJshSkGmISuIH+hcAq2sckMzIVwUPi0j7Z1bDssDdAr9ZLiJstL0+CqaS
Brxv5KQf8hXsHsHFlq3Kgw1kRw+7BNu+pirqweF14PYiv01zP9wL8IZHKzpa+5+bNRMcIjyRWWpv
19CV9nx66Yx/SsDH4No37ZIFBgHXIT4WKAOasaElJQhiCBtEdm3DOIH3e4wje2u7L9ddmEvXNf1p
az9cQgCArmh0Ub+kYAc7rMfiUZ8nrn8hxwVHh2cHdWhxr/hhvgFHvPhGt2YPDnniUqxGSYiINT7u
IntiV06k/oymvWsDmoQTpnkZY4DhAKGI48FV7B+4IN0G8COVV7QdfiAR2DzbD1UF64e/eTAbEc+/
XfPMB1NGtS7fEW+I3P8vY4NBLB3GncSMu8XSWT9XF/k5a8zVBDsOZpwNNSwU7wgqEJ9wAywq5mHv
17yEtgc3Lq4MNBTaJgxu/jwAXuLFC2kx/gArR4iGYXajHwqS68+Igomv+C2WBJ9Z8WBXdw1YRQzP
g2EbwmZRoepB3AX77GFDcluPYZzIVkTd1EbQIgezkNr+GmSBeKAfpASsBlK07IymvOcajCCCOdCX
72Hv0inO2sJpAR1KN1PWRxdOIMlMbJaaWHlQ6GJ77IrXJu4MO7Wxbyj1KB5IW2CGM15ySSCIz9Cj
scvP4MczDBlA2XIPeMKF4rLBp//Ogtqa1i7ND4B7S1gSAqlQAjBzg6H+AOMlplngVUmb82wqM1Uh
rkU2mR1kb7dr7t2ka6G/tbkh1qHHyqXEykNfA0Dgqi0ePWJGaZ+yyQLQAtKymL5itCpsoJ822SmL
xcTnEavyOXR49REsJn/0ROIDh5bZosBN4fa12Q5PZ1QKcCO42PpH4/lLZ0SGDoZOrPy1u8o/hIeD
ZM1PCMU7in3g7HdBZDqnzZzvMYjWZgXyjV07OD3444pNKDPYdGl2BfNRhWhZW7PpbrH4XWhhadMl
1jKco5Na/Br/4VI556mlOXeHnmEWjrZ1Z+wIPPnJ4IGEtvfix42ze0dkOmyw+cvW1X32M5vMgnxk
3dja6+kP4GmSVmCanZENX8ih95bVO/Pe6R3dGtk05kEpabAbV1EtKs3z1qPq7D7dB1/hzdsTfhfs
MIqMKPCRYSNNQCoPgpflf6FSkP5dV88N2o6LZjHmBuiyDhkjaOgcZ4lW7VZn08jyDljhJnRWLniA
bgc0YUfXXBrb25AVRmM6q4OSe5Pvpc4+zYkELOSGX9aKEdkew4lzscKQI47bryxPshhk02ICODD5
b3Dpu+MiLc73vSOe8O2YzEj/edYD/ACrn5r8xsSbeEY0uI+Qdst0/zKt++wRVlwV8CH/iavSHM49
+r1Th+30zorxxI9lnuPtPEKuzRtBAdjkJRxu20bChbnZGRbjLBhwI2e7Za6Z44c1trHSP+S2gWxD
EcB6wwGa2NmK/pD88GiBkOBNnFDCsHs6GTwIdB5vdnv3R/ayoIA1RuM8cAmR/s+M3q5Ohg5bqnjP
8CHNmpBDYlMDSu8w1N0UicbFLfO7XXPSF8zVDvZyDXYLFDYNB93721Ma//3v2dgqtcd1aS9qi9XD
rV8c04Hr9w90fgkvhKzql7lsUCBvrO5XDuU9gZGbOYs9z4o9fJGk7c/1AeU3ktU0clmM7V/yN4nC
gWQThldCEwVxdFVzUPfXaHJMSRIzAXJQE4ypN6ERUwwPzz5lzgkUi935A1yQ5LlswZyAwKWcbOBZ
OENSxJmd2WTT7MWZuaw9GBP20z5Bl7QLZp1lYS2wuz9g82RrS4tkNMMiOEpWYf/S/ddatNbuBuM1
xm7NkE8HgCKIzeI05dDg8OXYw+LLDH/uQqLl0LN/4HZyXo1tzi/KrZyVkk+ZxhbTSZLPx/C44+10
Bw05t2OcP+vmAMDhlrg364FmIHIs7sN7eVTQXcUnlxuRn2Fb8eD2v4ybRDhweWPS1/B5xcoBM+TD
g4myFPSlOE2cLXVtu43S0P8VxvPptdYqtTYlzQat1fxuzQ+Uk1mbh3kqHrJ2pz9brtb624CDfLaF
3mtD45219iwiR+JMf7A6e/dq+Y03n2/CQxgmHqjvRXYrtmmt0JAUst44UZP3qiEri7/48jSsu9NB
TiajnirKmqwHBi61esvzvuPWG+zWeZFpB9vtPRxgn15jPz7P/CV+qGI/ni5ZdNX6a52Et4Pf/r67
DQOkWnIiLBP/suJvtGxtgG2WsDoEhRbvczqVBq1o0xVMp0NmzbvgMc91a/zbuLrVYKG4tbuVIFke
kvCxi3AO5hqDj/WjdGYZECZk78UjW+Fm4tEvefb80iItogc8ShPeyJXd4Uf3xs5rzpKazw+HjbDf
HqN7wtX+/OmtlX+zfiBUCwdCuANrTmcHlrY4bIfQnkmR5kViW0PBYaH8INTvtO6Y/W2dbh6LNdWt
YTbMOl9jyavTCQhLC9YubEcxw/Yw58iZy+u3T2v7eQNPbUGuawpegZfNLeRdTO70vRT/kNdPb+yb
23459nEpyd7QgXHpj6P91J1aKndq8Q18R5fnd/dUACwEWSFviNFwr7P9fi/5wqOcRc8QCBWc87F7
Xc1mn3N/xgmusNp7l4vpieZ1G4hduG2SP7BPAI1bz6ma3H/R1PgGUsG2VpxfwgElszsIkZq1621u
0Hr+omk0nxwM4ZsI9c3eh2pL2lb78ncsdtsCfG7VQXaC/jhjiFN3df6dumfgwyhiBPpMcsO3tQFP
Zm16C/EpX3JpwZn4K8zWdPCm/enCsXf0qR5ns7tfRN5GnKAoP4I5sTY353AqWahBOdMiIxJHXfPv
6FdWZSUUzIlGsdfvJZkPUncyJ3xvbeKXV7nwopw2sYPxvLPzKal5obIcyWzhgDByqlpfX6oVoxYK
HT2q3KU4kxLWoHc4HGi9E4w4MS7BnDa11gqjaJe2z0Q6u93vHVqPjydCGfZ7sfN94nbm13Csc0jO
PrhH7YL6j30y47keDLNQsvh24pz6kNSdPT8uFb91vr/lZWl9f38fFHyFlf/rS1uhPq1Z7vA95fPU
RLPO50v4K6ZncXtYPvMjz3e129oLxVm09u63jSz/ak1/L8zlTl5TVHMu06m/Y3e56FS4u1e0WEz5
dWvs+/7vxZ4+Warc8O/u6eHJifumabyFz31xQBS6Row/iss4ToTAcIScY7SWceZaCpSZtVxjLlF9
cNdRbTsoFGztwltim/YuiHqLBShg+lhlvPntBK5surhPAbDnsAaXxvr6lf3Iv/0/47eAJGR8p39w
E/tyTQmgKm2YZsp3/TX6lhLU2aaIh3sPl5T7nBI7nhWoBVt4Vef+Y7TgmPHnYs2TeYzp8hCyt769
ZO6FlreYTlm9PUELrtU3SMFw6p9bS5/ptkU2GXeLxpmQsaTk+nXHr/gcc5cGECigR48G3kPqKKlr
Ui4k/ERyb6mqljJPw2Ogujf+0xzBjKUfsi25KHk4IFDxfmknF0Esi1CbDY9x8dsTqQMzIuthCDg1
X1VgSQCWPmIfxPHotJ3NM6hZwYDAZyi9B07AZSFGzVzqS3NZAIYmrxmBpwAHsOzH3oua5SO+AmbR
BR6l4XgCQ/Wvg8XE6hnDpLEmf+kOYUBQ46Sj4UggsVAD8nSGnjpDmPZzwDqv3qNvpMwI7uSVusgT
UcB9xuNFu8/oqEq+MRg/XB1bPAC8su/UP+udStqD1UdLwvthfPs50tgb6KG0BysHdZjSInkzFKU5
/UZI7uWsEaoJKGRCwwLwQGWWciE/RG/XI3JMiJq86LqSiQciFEuAVyyEJUMZmtiJSCypE9GDkGIs
ehe1T5FuIQqxxkx3dNjHWWQuhhO11OdJ/0PYe/WEGEJ8ESrL0b8HggkIpEne7cYBiIM7wJrsZXr7
wMR4pXgbUDEmu5Q0i46WwFc1Ekg0SBnkCOpIVnCX28WruLB0xYlOwQYQxbt3yfRer5Q/87+6D/mr
ZaYzpj0F8Iz6RmdJ8i/FcK7o9DhROC3oftnb9MwLK6EHe0cB4uV0BsoG5Zf8WutgAHJ6C1XySe3J
25HAyKpTOvzTEOVp522K6h4ljLf1vG5VsnB3yPyGo2U+OYmc3nAvyKegCmF8+0Xp4e6lEijXUM63
soksYaghU4Cs6hG1SpHJprRIRh2YMHWQriGMfa3JlJMCT68JuD7wg6UajC6k6Z3q7txpIL1Pm/CV
haCdM1qNn8l1kidH50LKIplonW4GLuQkBXQWWS2/VgxRpexEAjIj1U6+QNNIAx9BIVK9ANwN4/tw
KTfwm4YN0js0RYWh3JBf9bniC07vtXQB1zdHX4BtPsIKlwoUiz0Z2RdcY7YofGVQaR8IBuy5qnZz
IAwU6slLwiEl1Tr5ly7YjfU/NI/h3dZvYVigBj/+Dd8m9bIvovq4giZ+3Za7CrRBuh5fUEB5b8aU
G4AMKGVSA5+vEVx/bCfV28qNaT/CvSeiy2M6K7m3yx9VIYAdAMZv6iyjLco9Yvn3Ep1spw9yy7fv
XgEXELJp05CyzPGJ1hw9PWnDTfZfWVP8kaoplUYgu4NKe/jYXADhEFXrnQrUiQdq71ueiSJHXf+Y
aB/0yRq4C0lNkRmnrAzaroMiZKuLmMLao5lLJL9rl0sBiKI4DM+AnCfF3BMzDN0rJ6mVI/e+HVEC
N2mpd3REaRqyF774EJltUGYKsuhFmciUJNR5Y4xddNmLXwoCjwITvc6KBQnqu7iQM1IT+hDBX9uA
o2V0Moa40rBJSkgXD9YS64XKMxuMckFTbN7pmvT6cRJMeDNVIhYxaTq/Pr/bQJVWt34zoAcDRo1h
bgtc0wAvn+ApIUtMhR6iRbu9sI5vd5zvLQqEqHIVv1kX0B+Gy1MupTjDsKXzY7EBFJT51yWVgbtJ
qQj9U58aPq8WpgdahUayn+r+NaES3IHZJY/YLCgyvRDOUB7r43ulKk6GmF4aSHvmjpWGRgOBiHNZ
193+ju+YcFNXkDSlRwciPhJzkRHhgIagDgh2p/8z86+UtfyaHQECvCdr8I/KNaHWAEinHJ2wWpSk
4Vz1XzwcT43ye7UiqZ/5Q09nJrhH+cKkBTL3qiBpKm8f6KpQp8h889G4NJm4FjM52xcm+s+Gq+Yx
3NBJ+pfmc5LciK+zIpjzETXFns6eaXQkiN/R1gMIldL+I9M/QYOHOIchlFbm2DsCxiF5Bwy0pJcg
PYoohd3kuCBYVeb365K1lLn6AmSV8iNG8+VQ5gM8HefnTopryovBowVdpNC5YkVlw+wjhgObITop
UX9kMv2RIPqEZPyBXBcboA/UYa9LqYP4nZ576ZzOWbSP/IuqBvgtnyoewJKSOTxza4AaUPhXfkwe
tUUAP1XnoGU5LwC8Ml8d6n/7ChfNWFa373S84tGhdR7FdFF7ParAcFdkmanDwYSFJZYpaz3kk+7A
ySahOVmjVEHhn857exP6JDJqnDgUbXymOsr9ZketYdiNB6BlN/9SoxmfcmOiA0vItDVgMSkuS8Fo
7PKMPfbtWCTGeEtbYd7z7vdP5acdfVcNjWxAy4Qt1onNybCBzmMVyqi+BDQQwcgSwRUxTzy+nhDM
aEFfvW8rAX72UVWq2yVrNJu0gkHcpMCJ5p/6BpZ4tLslTA0XA6KDcu8dCGt7W2kzIN1MNVUe6qYg
c3kssQvZxdCQ2gV8AnAlcAsAdCrmhlU70LhDju8M/0U05AIBq+7b5YTNP0JMloZdQuuc4hiZPk5Q
wKdCl7CjUoroK7bqIFZyvpRXjbwF4iKN43Ea9WlUd0uwZ7jLdB1dYxq4RQZeQNpHO4VBgH6IAfiQ
hhgD8NNQDYTdYXNwfJ6piw6s9hv23sFbqaMx9hgYeJlQ0e+qgPoyowdci0NajqnRU6wHD0I/rYIz
iEmgiMzmx8oCqOdQr1VKVzhBzlNLRIWaBkIU9FCcFsvLwNBRtIbGDfhU8PoExAjDm1eU/sUUAVet
RsCjXrG6b6iPsYehu065CYAidPnCXqQa9+Kkd/c4QkNQIJVakmMgQNSEwWJz4bIcb2ApnAclIDw3
3cUBGd13AKVpwEF5DmtFsoJIlzplDkko4iv4gXyIGiW8HtEPIugDtkrSUApojQeCn0Iuw9Ea0zqh
2v2gysqNmuA0wms9vdDIhgwVpTp01YmPzoBWIRVk1NCRioaSQ++aLmTnsybfuLFV8KKTsx5BFKBj
BmS9gRaBNGELABwBG8Xas07AWN2yiJMH9jRDB9IJayQgV1DWyc8AblUdbozejgDY6R8AIqwTQZ8Z
iqPbgW0tta6gsgIPZ4zZx1PeCDKZTtXofIy9ovxmbzRUiTjLcDkp3vMsN9H4C8gIjdMdLqAZHuOD
4wGZGzAGKI4aDXNQT09OEMFkpt89UGtq92iZOfgiD/qp3ZH9ioc6wjcC+zYmGfsBIbPcJHApoJib
GYcqOyWnlA6ciZtUaIoX89kcLa8ibqlIQQ0hoyG73TCl2HktYowDzwsOS9YOzP6Qz4E4YI5ymu0w
qTiYFVyPUG5mMAWaMhmTsSejAcrBmOKSgasCNHhF3AR4j8AgKZR6SX43c1FlBtGDJAZf64jaY21Q
DI2YjVv2jwZxsKoAJmCjOKYYdQPEJJ9YZ5RuaHT/uS1xujCdLBOwyZ1YmxbkLQaW2bvXH5oqmvmU
eal686ym9y5RCXV5dDYE9Us2y+sz+HdQUNw8SI7xp/UWwP+M/nL54B8R9MdLaWZsTQadFlrAGKSO
BmYUBIkGkGoGFfZAMAHKOz6PDlo2Txhf3sDBDj4Jr0unNiog3QaJwUO1BkLN5q7WVGj1M6GV3HnQ
ybCy0NqGpw+PDeDsFt71nfi7h64EHZSCkPApZ3hUfGNw/nDHgPApfHGskBQ1rOtzC58XTiCCztAt
MXnSogKtQb4bjOBHloF3Ub8ofjvZZqzKOStDJ+WBJf3VRaNChi9+J8+/N9lY+GlRTn5FQjPNxQui
a4LguDjAPK+EhffQTIY/Oo1FyEpQmeA2iA9xqkDDg8mFC0nrYTLkmO3pMdGnOa6oAMMA7AP3zYZk
hRJc8OCaGkJU6zpvIDOBe9+5Zr2aaDtZNKRy0gmuvtDypLiNkRZcFcLdwlfPfBxz2xs47gFEFu0B
0thhXfIJ4AhwCvFpYTGiiUB5+0leiXvjiCHKleJeAcJNL1HB0jzSefBynmQRx06hXmnlQW0PcgzS
2XyFf2ioIby7oaPJMNWY3UUNYCG+tPWVZpif2aPxafWgdIdyDsR70p5PoT2GRAK1YnBITJiqoT+C
0wtz+NNE44GUHQkklH3o0iuqb8OGCjooc1bx8yhax7EWy4ePkYOUx/yxx4BigO8bwKvwgFi2ekqo
Bocl5RyZeLVJARSYGh/W/fF4xZpJbNTpiDRrYyFuQQcMnlww1ZEKRCIhpOeXaC6fomwqdBDw2zi9
wOSKcL4PuB3EwuVP1P+mTnf1i6MHh6BA6NSI5HvE4kfsAcRHvqzUsL3/VHXwhoFUBxCnBMVS9mRS
c6xC/LuJx0dTw68vARdoLwEfCJsTpjjU1fQumO/wynG1ZD2Cem6YGArkO+h4BJlWrSgCjC2YirCz
ANVCDr/83R8+q6P4RgEBoisFNhThbLFeWdc14DBrDJmTXcCoas5Dc2ALUzLWU68ekfprPpOEdAFv
hBAlw1YCuzwJVM4d3HESHYhL/LJx+TxCCnnHuWkOSwRkIaGTthmLvjT8lsB+aQnH2NDMmI1CDdkp
uO/ac0d0mhqRngUwUdFeBiaFe4OSt1ClhXTNxmYEedbyl1kDQPrh378SYEzsEobtPWzG8BZQ9DCn
kD/zCUbLfg1LoJWsW7yqXp0ZmGkiUMYYbgaMXtI0SIsQGXCG0Q/uHnFsM6lARvgVokFCQQ6Ttmxs
bg0uFL+GvcCvf+MbecW3YL85YJqEakoVduRniRQAANo61EHOZsEkb7esLgEYGDml+rOecB4ljeYD
lc2DTkbPCZiGSetxOKqV/Q8LIy1wxmAb3bUDZwdnDZxMQTYFPOzJwNAEgi5gOFhT2AQYsTBzqRZX
G/SePusZsiigx5iTnbMExBMwP1jTyCFAooHOy8Dd9xMTMjUSlYC1EbeCbYYYFYsX7ALpKELw12TJ
7mz+jPiyRgGoYxI+HCLYK/h7/5F0X8ttLEkQQL8IEbAD4JXwMxgYgkbkC4KieDHw3n79nubGbuhK
tGO6q7OysrKyeXfx6ASQKOkHRfOhmXt+HRDnRH//fwK7wPm0rZmXGwxHBnGaUT9ZogIigdgFD5tv
sJjk9YiiqZUYxLx+YG6605fN3+kLQ/9WrfejONeadc5/DvfW5tq8rxqrWuOqDHhvHOs2d7NApFNo
PrJGf/ffYd1aEKzeW0u1m+G6ryymScb/AJk/y2pz7ZMEMX8ijBIiea2usQr/vrSPsYDdPvTZE4/N
U8e1IM7Qav5PXkYaW534ztv37O30Xe0/RnKhR8dgSmmVE0NR0FSuS+M8S7CZu0eLFmZ3a9Yziy8U
0S4ZB5UW06HKtXmosTNpF6rtTv5PNWsUFr1TtYn2RCDEEbsEKLGqUQy9GRXbMzTTpPJOAtzdKHMU
VDxXbc3KihHTt4V72zSjt+sgCn+P3lYf12diORFVtdXsbpXGytfeLKHjP9IeJjZ8FNa7QKFYK1Ht
ycsmVfb+bE+NkVyNsP1t+6Mt7bYYxcXCrAfs6m1VkpihIYIanoDoHgOZAVPBscK8+GFLvUNfhNmX
TukX/K3GpJdRAmZQMa8I4qhqtRrBHgZLG5Qci57yCAOJHbHbqCPK+0Hw4jSM3st9iChMcAS00DNf
HTrFC2neUe8w2nWJ/2xqJ9TautMELi7fNKCaMt6a1z7JgPi82t150YyoQDXxzN5dEGhpmDclfrZ5
WX9br8Xic84RcU/ZzNVypi++7Pl01Fs3U0KsERBl2/CWBeLq6i0crtZ6Lfjt2H4lwtJHcJ8hDQXh
nPW7hvYJBgZGkE5v/2QZ0Wq8PCUQH5BdNa4ENFWpnDboDMF7+QuubF5yCsQrk4jkVLtmfdF5bHmE
l4dokh0mh/7pbBiFc1VX97NkAPQnlEQ33PMWV7HQvlEaBjnnZd0k383xs6rwjTkltV0sPfF+vDaZ
Dlj4YIGgOdwsJ+f3/cXbEz0KWRY695z8DrXqD3GYMCFYEb3qjYOFHUmOoYdGDIPicIRC52xiVJdD
SuP84RZmM0oS7uUvPxmmA/Wm5W6w/yWURH07VbTP32//XcO47+/FrcdbantOIswYWwtB8Lfj32h5
8yCdIff/5rueVVmzfO8d0jqLsHZKAmxno0ABP/9VbzuB00X3tnrbXttQ0bn2abn4TkYQQs5mbuRk
61qLmVds7Z8bZBUOtK0JQtZq4Xv5XfjhbcBmfH9oHfZtS2wbvVJJLmdAdCPiTD4LtuQ2AbuoxsGU
uXDAfDhRsJ+lr0pd2m7+K1dck1+aXAntq+jUZbIgxPkusjlTRS9vlT0D8tadoSQtpzNr3T7N09v6
vfAA7IJnoV6AY7272kAb3dKmxTbRVJFa8am6S+hWy6fuTMPmWodlXn74saq2PTJHkPM/6He3vdy1
x4zqOutfruCd9gfbzchcS1GvXaWn1W9Pb2pUZa7hT/kChORUGMsZw0frbSwf3fIKupKQ+HJ/yug0
IAJ+xfUfyTDgDzQiRkl/Z48+3flMmLHa7DfGa7YC6ppiz1vN5nF11pNgOcPtz/k3NGqgurdrBnuD
wPG8q4fDY7nrAf97guBipQe8hK8loco1GbbzIgGz+ELwFllFA0tPqPKRtRNk1y6TOAZo2uULsbl1
T4cwAQ5ehBks2WJrb3DY7Wc/69evXac3/t1KhbHqmZygdTSR2PxUGOansK7yx7BIns6moj9iQYhd
0ekyjOrt/CPskwdtp4G7smDsQ+keGCx4mNobDUuN6C8+G85/hnCm+Sxbl6xbwZrpY+mA4ABy8CQx
O+4UBhm4oYrv2PU8IyvWS9J5yKUkKyXMoE56SU5ZHDYoWsidEMirzw7vxb8uXsyxfQJehCmcw9A/
/yi19bAbe6CWhwmnUKGLum6cWD/0akvVSkkZt3kj4wiua56xp4Rwv9/f7ER/2ZUSFymnklT4sX4U
wC5jccHh6WJxz4l4IXZ7IJYbIHdGBt56BYJz3R9tb9JbCXhg+Q/0DA0rGkz85RyElFsuQqFxqHla
Mbn4vKxabNUWRniWOnTcdIyM+iGD/KkH0G01THDAvjl3WwLz9dix9g+lzvqf6Sf3ST5ryRPO/yBN
IMYd+72Uebnf2UmGrlFQ1mIi0orxvhaP/SoW1II7IFzOpG2v+4gqzlyeYoefdXkNALWL4Gm9MZ/z
NfV0TGEj98f+tK6VFk/kW661OPdZRI+uv7EgU0ruWW25bUd/x/3RxuPVq38em1Yl3y1ndmgTkssV
O7xmuFHvP/xrPu3ZyCVqLT5yIgAnbQPfqwmtiCCxWuugcI2NJXHIOpQscouesun93r7WOIUD2+nR
qc+61Aepz2rwVNf3urpiRp3nt0qdXOiy3DgTcMp7S2GkmRgEv7mxBWXa4V9hY7ewPO2Ui8KXz3sO
ym43vtpl0K4HuZhy795dE0cpF+2xlEosWbCj47WRpBTCdA58SuGUkspKpVXId1nRcG2FdnKbzrbc
uJ9jvwgiUqtyQ35QRq+hoMETfatFzfW05vVufeXwDB470eL8VCn0vh61Zjnr3BQBGO3V5T2d+qMF
Uq1HwRr12C4Ww+yFzaZZebWQrEFJJhTrpa5K6abUOWyCVRlIy+Kb7c7p1uKj6Mi/G97Ilmb/XP/x
sWupJarLESSMlVsPaqY26td1mX4zMXe6c8nj93e5BZifKVbqxzw0ZvSeAJ0MtdJ1QMiJCrvEnV3/
FUz6BSO2I0E+H9zfn0BaluXQ87HM8s+Zc330Kz+Gms3CacB5vpbo4wDkAXGkQ7n2Kfgu2xByTUTg
/G6ZlSst9tZe5UMP1qWxKvTCsZDvzi5aSJ+inDJSk7x4qgtc/nYn+rLeVE0e6xE6JHuMbTjXaTPJ
3SLQ+tGmhpyeWvzaUQ4/jrflty3oyuE/KtWdISJaOPzq4kyvRvDJDAnBqXv95wFXaOfyTa9ufWy6
Q/Mv6IFx2PH8DyS/CuruMyVeW7mc/edK5wEjNcM5f6QiLnNVD8/KeYaQsbTyfXXwkIZ+74er2TCs
MZbwfnOR7W4jyrB1bc/O3lmc2kiS66m7PzY3ha6dK12p8mRSLzc2fts5nNra2sisFrWmKuy93vGm
1C9FlHwWNvX0HB9f9i+Wok9glQ6WUim2/gFhr3NXa1qo96x1eGAQfqGxHKDuhoWDVuVrylbr1jzN
GzVe0JvWqdDLdCaf+xEp0l7f6r/191UfVu1pzuAZWVy/dcEGaybKN/N6nVXyJFd0qfeGWez3UlMH
g3+KXhiEMgYL06/77+v2CUCEW+LSdWrnNoa6OyzXijP9/Onlro+GmokD9rbF68+u9ipEF1LafKaf
qr2oN3f22LwZiJFzHJ5cqbMvNcNC3rasaC/d3sOcTImMci3oQmyztqj6BYjTQwTpGDDA04kEG4d/
f13N2qVip1zrVllm3jSwdQ82b6V1KsXH6pxPbyxw1/9bCt0n+qjb3HgAsxw7inj1bce54C1YIpI+
DAp8dfyNunYFzy87ueCKcuLV6ETZsdEmJLmXT3laklCTecWvm5e/7rpHTMze43U8mUSj/jALI22u
/+D0jAqNcl4lZN65lDqmO4iy1oRN5gEcrs8ET5FlFzofm/nZKLs3D9TBLhE3Y+pCJzu9igOYMwek
HBpdYA4GyZ7TRYmXWU3AIoFaRAGx/YiaklwuWHpR3ZhfzVDaMWAaDEM03zvvXkAUnMktPPSiOjpR
drmx+70ih8Vs3pzWO5zBiut25SsEL8JIvThqBPOO5+61EpAI/0V+WqmtPTPHMuhx1h/8zVy9FGh9
GxlEsxNNlK0FNkD2NI/hIqPpcG6QbuDcsl6w8npGPfktkUB+aETrxq0Wnv1p33C4mLwxrRu14Ok6
HcUiCgUcBR84AJmDl41i5x76/78jGVFp3rWe+YFV57/bzys/r3mqsqp44ph91DZTXvD8tTzDNaPf
eM7VfPDUdaJzjTtGLdtXxLfKi/lJYaOS0fz/n1bp3EylyhM07RWfD8FztWJnlNrlqtKYHirdCQy3
De7BsuWb0hVAxPkPYpRefX2A96XwiDiS73pux7Xk+W46C8K3QwIcxjaXZgD8rH4tIH4f8s1tLzAZ
5vvUnja20LnrqSMAPRKD/x63np97otk3q+jQkhDmK+ELrD8WICKnn4PDrH6BMhaqhSzkyK+PL2B+
9Ggvo5ZN7ODbrXrOLt3OHollYfFYYjdif4ZPo/D8Yo6RO8zoLDThgZZZqQ3bAjdc0x4pLHbJeofD
V4BVwOO+XWQSdJXKGcV6rPQWpWQOt+26pWKi7dB9wcYgWkEGpvdLQufE8aI9nkIt8fi1+mxhjUf7
eAp4RXSRvUzXbftw/X14Nh7Dfl08YmuiaLrHD8wDKEBi+KF9rLsb6y2aaOGRCfn7atXCg2GiiX4f
HS8xijoGX1bR0c397FP+brcCHJ6ySYqVyqQqtfdtv2lSZO65My57uUf6lxs4TDc4VaVUcfCSrgGw
+6Cc58T9od58pHCL/YXOgBPlBXYkQMwmD96t7/qYTEWHndlZw2NyyP8J9Nutm486evJwgrg3JYL8
TWNseAWnsbd52fU5cC3b21m/Vv5SCYLGvQhiraNk37sC73GU6tEY/qBe0I997R4kt4xKZM7KhGTj
67f1N2mkH1o+aUFOFDNl5jclnip1SwdRC66raCBzN3El+zkwdFGxYjbR3/fBQnfDnrbO14oJViBT
9STXwhg53iPoVIJ1JON9jOeO9GuKSup1lcFRBi0N40dcwXMkLkS2hBTJ8B1PyppyNgsC08jw+BI4
FuUyRSap/5mLxKf3IZey80mzGCgTRERptZh4pkKf4CFlw9lNF21vh05Nrsv9Uwa8aFe2yWwkqs2/
DYOUcVYCwWAdom30FaP9vSPjOhkogvnzc8veKOwb93YGKf1yfmzCc8se7tFAgvq6tc4YWeR7y7Sg
1q8QnyIEJcTHf35I4A+r77be3DDQHacFsqYn5FI7aMU2huxpwunCpaNcpx6fndKB4Fr+2Y0jTffM
QhPW5L1iu9LRAd+ot2QvbNmjJkwXvtBORkVJrZycta6QogiFdNactom3lHAUqx38lq9BaPLrzzUd
8XdpUtWMe4E2DGj/dZ4Mkcmu8SJ0+uiTyLCo4e5hi2tImxbdudE393ZprP23D7DN/3ha5UQIWLLK
v6VKXtV7vOoKgtyYDBj9MiAH46lJIICkPkjoxLRZnZH+ItDibySk1riuScUdWZzXRb9l3lmwfaxT
qHuv+uVQKxylIeFUMAh2ix9+K6AUEpDDyCxJNQ/cshN6Jeo1vWvWS6G0JItV5ro+HTVwbNoFACnf
Eh8F03MlwJ0o6wOdldtTyRGIOavjOTs+BUBP72/F8quixub24QHKonHjpZ9ad6qH56seW5XB9KDS
E6xuy45ofK/0onct+wp5ilEKHiIIlORwrNXM/5U5ev2rUqf6ZSNhrEKGP+tVs2CIa8ewi4Q6oME1
+p/DfGVsea2vCl9wjoCGCPdV0OieTlABKWrZNcG+GpnOFUod59Su/OQ5ayDPNZ5/H2IwUfayvrVL
X2gd0NaytuoJWjPKUFlhXwQQJSEaZ4S1QSPtaLx07GiDFwYcCepfpXvX9GXmnULnLoiXPFI7z5as
l9pOBJNbXrR5hMLLLWCl4z/jdB2zSgPFjrPY8R8yY3BVasEh59IIsbf2XJ52rHZ70uIQPYvxQ7ZK
Lb0L0VbYtV4FDQuB6yqzEk2UvhD/FLWD6O7RciOXqF2Qi5ncavLJo+V89vvdTw0FhxVYdWx5IP44
7UhfDG3aSpsPTXtzO+sUssZBp9CqkUuPtIwqV/qKaFPLzUuM3I6drfw/LUsMUuAvsmBzDC57kM7A
DHXuTUHs07Cp2Z76tbC90s663nWEQpf23o01vcoEUExGLFhEPBObcOb99OLJ7c+tWr2bi5dyjxI8
c5KK7gK0KfZD0bW7GUR1DH7DQ2I+4iKLmm/8ZhelFLwbm9Qj05IQSPF8SaEHm1UP/xx3coXbXeRV
8IsNyRC7AOSitcux5BQSPNmSr/FIShWahl5mAkOxeeVos8I/PG3e1Mvk+8dRyCygQCbc36/RtIMo
xbOd2m68sOOEoom/YbAUrL5+2r4u0ymtZRBEAw2oRCmaXeIwUg5U7T7nmtBK4FPudiO03PFeLT1w
1uIpKcY6macBNnicmE+YxRs4rRJ0zHaoyo+UFv1RZVhc32Hb2lOe5jLfFlDmUUuudag19+tPmSbq
YiNvdsIr4uX/PjIcQWwxqIeLbYq2lyw1maW6p/ne5HWBB9CoFrT8vnQAHuNaiv3ZZPk2M2ntaf5V
xxr0FgIWdx+ylr8CahSlDgtknCoBsRG+2P5gzUiH8cBbKyIiErFoNo55FEPFwM+9fj50O5btYGid
2eG5hpm3n9ba9hoaiEFOs2ONeAong1booY+pSQkkJ+VASgfBIwyC0+WJ+RH4RpeCUTySO+apceEN
GJNDhX9Zdpc3fyyetWcL4f27ZsS3xXPte/1CT7waLI5toXnVzgZbE4yGt3y6NWNo3RcarLbd26a7
fK0POlGvZAzRZt/Y5Yf3/tG0kcQPN0rrtOqdT2PYL1zHRtyngIqjruedVxR9qJr2lIkx6PuK0y2M
89CZWm9wKbfBn+fGq2FrskJ6sKtfwsHw4QzUdMmvLvaZ2ejcd2ODhTyKKJvwVQeubpczlXpekUfT
ZRe4WXR1TRa6olbR4JWsuRhUxx+/53QuzY3telGiHvu0+vlA/n/znSv5onEn1eZ8FA5cQoYirrq7
Zps7FEYPwbs5vIbln3PP+seehJOFF5iG47E1ne9TMz7ewhYK+06uab/L+iLXUnaZ4vEnunt27ZSV
1NoSxcHm2Y96ERKjc6P858DK6+Rhe646ot8Xw/V4P14MC8k+jI56C5fll0KKu4EUcKu/LsMRdNn3
Go5RDLOTR4TsX4aWmFBFdbVIFz8V8iS+13pcom6WRF1HiTE6WLNB9pwNapP8sPScGwTJXbp7Kzw0
1HpwY9Z1f/dGaxf7YAeddnVr3tpmgA00AqUdJQCa+bzjXczBvNR8fD5SCIMabZHyz7NUGnu8hKJs
WuSo6XzqPHrXrwV37JdsNB/UJ9d8Z615S4U15ija32rgulbiUu9GVvoRbWNOVvN7kBEH0cpr9eO8
7SrN3GJ6q+k0oSCKnjm9pUXatZ9osOfhO+EgYpBrunvl9shDTf17OZwh+X8UewicVuN8shpfbj0R
dLls17pqJLhqBiVCplGQr8Ry8S0LPgPGVRWPHana79lc/wmu69xn8r6J3KWtWc+B+nYZi3f3Hs7P
W96iUrNqMxryDVoNrr36vr+Vd+FhZ4kOrFw87QqCozyCvbtTjU7LvfuflUkqtS6gFllSyxfLEqvy
NpXTDBa7ZPlSm0hoFyHhr4+yS68wmg0e/evgKghJxcbldJ1UR6wNk9mEp05pdEyyMdcJd2/QV3hP
ZPI3E69wROgdQvO+dpHneiWtjagEu5QZaXUMGxqnTg18D47BTnETisIwwlz4TzyblJ+zfr7mxc0G
5efTQjtFrlsabt/mA1fwPH32iFnl3Gr9oH1etqof4jHNNJf10WwCbg5rg3P1qTLK+MrJLNztfEgB
Pd5+3foPB/TwfH+6xue4XG/m+m4QOa00/bIerAe3/m607p7T2eeOB+NkO370t4MdlLtv1IiO43NB
qU2hssEuazzn0sQZ+HeUVTldbuPKv/k2vh6S2XzImij4VD9PszYf6/WjmT8mp0twRSPnM8I6Pav4
Ek6YFseb+Vf5QQqVjbn+fub/EtQRLE4HtYEy7jnp1kfReVA4D/Pr9KFktEmVUCVjM21+6DxSS2U9
UnWh/IeHjaUoYgxP6SENwZ0fF3mig3o7kXXua2GguU0ZFxMFQKcMQ4GsZ/Lvt0KYc26vQN9VIypG
Hb9lW4spWUgsh5sxrVjUZTshtHQl9OXE2mXFFIUaU/SXCXUlCGzYjPEsLLxa5gfMMJFwHDLPbc90
muVwObluez5VTObVjoit8EicZe6BeIc1Vu2Mt5OaTEjaFiv4EN4o8hxWyaEUMkJhD/r7m/GVULiu
cZ4kM3UB+qP2XQYvTE5Sh7zC8eE+9sVOgZpbRTDIKFX8MBOqi6qRQJ0/DTbQW2Pe1VSyG4G37jXq
roeehGEFr1oXUtV2kef3R9x7l9Rhp/BuuHrUndkG5b9FppTSSgUt1uAUfXlCSsfmvuXOgyLts/i3
GOpbJ7s9H2qvpg2OV2PPfTuJEin0ckgFoHhPwL3r65woJURF6yE1UL4aA89wuZPrWItJbY6ThhjE
IDIYSJZFD1ec7NvHoUTC6xBvPTnRIuzFHC/KcNZRyxDqjctBNggpyGyEb4MGQ+hWI6mPc4QfuO22
Q0RGgE49WT4KVarCc56TlxTrs5nH++GSaODdiXrhqMMcKU9e2d3acO4IDT90f3+5uRXflY/k+4oA
4VlU3Zi1dzL/j71QrQlIFu30Q+wE1EBl2Eu+vxnUzAjV3vaIF5Bp7NHRkpeDEfRFo4Xrt74P6cXg
jJU69FO4wOVEhid736gepqtXM0ws/G1FgxeHiJARrT8KaZhnOR+F6Y6XN/ljC2MtF5dBKqUfh/n3
86yvqgn7vC8sJP0hkZ6WKJEvWdKSHeh4LWt0UUJk1fQ0YRI/3i8A/maZmUrVveDYOrXh0pTGr8PX
9qXu1op9ieEJRvp3N72xbojl8qX4/SBOAOhrDFq4UIRNxLQcs5Ab7dv6+M4NNx7e4bZnGasShr98
XwYD+jJctD4h5tD8w4JcKbo6GMzt6qykbf5K6HfvPb7Wo2mt68Kc1s+rAawSMPvzbgAoQ6GLQbHQ
zAaz0bL+Wu9c+9kgGu0JmZSnx2ylktJglcxfbqGlb9l3leR7VoVNpehk3V8GNXYaU1cR8IdflxbS
I9eJOq0mJLLf9TZjLEdYXI9PVaSAZzw9FxMml3j68EkRMgxIChiEB5xsL6da89zfDdYvewcWn7oT
uLfep3luBNeEx+B7Rle+7W9f1z+ralzUQ2Qy4Lg2mpnrd4kNG0QGa0BM5n3zf7MBXqD251CKQWjk
16De1TItcOvIZfqq0Wv7XrrFFFhYKHEon4Q5RMoo87P3bovt4sUila+D5PLEgCRXkBYylymuaQ5R
y0iCF4xkhv5DmwVsBubc44qziD0mlohC5HMxphwgQDNAb9ZfT4Syy8/m1ruEQQwe5i7Oz96E3PX6
BcsHZidS1rOeQ05a7dX1b27/k6smigvaOnOnfrHURxAvc+nuKGmudus67wqdmeLkydxOb4Sj9/RH
a6FePBbougn31D+DkuyT/umYhPYdtlvkyeXmzkSZwerVwbNLw0EpHgS5J9Zg3l1/49hRQzYlaEKl
mzdn8dw/n7q3juchlSTT9aKrxc6m0AOLzUVS3HIG+SnUSJgRAs6iFfyLWf09JB/Lpk9xh+LD2STr
+7/GjfxE+IZp8e7IhltPYU973r/zOUzaVYGq3J9EJbnoXjpqRh0H3fb+Owc1LobFHi1YFsEXfFX7
+6QuyEHWJn8uY91T9xp3/ngXYsks3aeFZD4uJLNxaXCz88zxC9yH8mBPgh5SAV7IvcefaqmRjeRW
x7daWoRygiNWAkNEz6GdgO0811du1IYfFXq1owm6bNSH0XBT7mQ+A9qEV8GAm02vI+VF2rp8EWsW
ArF4Q5mwdlbkDMAxVNiDFU/HImR1lOtf/lyL8UozrfpRvn3rl/7Uh5v+9b/68Kb3c2TyRS+f5tTP
VLE+Hv1bf/uVvdTSaBzN0ujUz0bHdXN3aG6X8ZrUTn1neI7nb4/hPmtsCv1T+6EKkURpvV+ToXZz
Gj26j3xy0GJn0oD5fi2TwZ5LLmRTSLjEh8WUpdpjKqPqBxxfUQx4vTBG3vSA++mAaX51pH1jl27/
Vj5KH+VBnSCuz1f4hVSV3mnGAnpQ/ch1LTgyh8XrPsn69e6a2fFaxt5ZJ36apwDoMRX2mS0XYiCN
T3Ki0XYGgVW7K82m2oKep+PKEMTK+lF6PTSq/ZII392/5/omf3NxLA7KWoPuTf/dstW23IuDRb+E
FxzmusVnlu2VMFLp1q+EW8n1vcsTv3ZE3VQtpb94haN0jkzd19ZMxQFwVrGj0rP+HxYvJnSw2We1
eH2fDja6sTKhwhbCJKeZGbrvLBh3r6aVOHoIXTlThyNQ8jYB/7aIxjPcGRBPbqTVjgsicni8D8r7
zdjyDyB828s0hH0EA2bbTnvHkL0pjIBf42btf3NC7zAbSShR3n9F8W/Gr7W2aVqwts3oh+STYoK3
JIvb3zWrmGtI2jshqsHGz3UkPWH1VjE92KVDQ3/rQB4hXA/LyfHYcZiWu8bTT2mLbxL+vB4o7FJS
O76Xnesh+t06829RC8yDzfHh4VeNEKx+jvFN0pPlH+iNOgjnC4ZMk5CEOxj2bdjhdTUH8EBH0qTg
Xk8nXU7c4yGbcMK3HdCi28k5jMqS84aehnCvp+NPtbBX/gTVqLEOM4Sk7GzeUShcXhIiLT+McO7O
HXw+KZVj1eN9+e96rueDKr/UeVQHiLlCmO6ZdfipYrMubB8uX0Wd59XdEwuAR4P/gx40sPlPhhZf
qJ60q82Z2EmoAID077mh5HpTTDd5Ywnnhnk/3Yk3zi0kn1noCg5KXVXKAtqyP0qurvZ6bMrvlcNL
j9ZVL/6ZXVrveE8CuRMrkdfmz9c5meKwOOtwfjOjO5qaRtNaZq0b8eqqTbFS5E3ksy/RbZJlaW2f
rga7B9XlbTKHl6P6V/EUZz4QmeI5O3duh3Y93R5b1xlTzfRQiEsrBYTGmfUTCcC5b7xRaTY+F0ao
GK5zqg2QRmHdrH3vc8N8YeSQPz17Ux3tZkFeriZiCA3vaWlZSlmuTVASfOLJutYxJOvNJcc9MW/6
f0l0cBjX+OPZOU3u8XYxLIEammP/LkxR4RCLOeapPDDcUSfjvNwbn//KHMl9t39zH1K151y1ZbLL
1sAdM3IEnY/i+220ej3+3b1W/93fZeP7d12vH8vh1lm3ey31ZkOzL6RGRiwPas81Ap2JDHDFj94V
rChEglt0psvqWcvQSXeXsLFObUkdR4vx7vXG8nSdzh/90OCDhRgy8Kz1y5orY3vn5mQsQzm2q/Lf
Lj6FoJ4YSBLyGpy12GUEctcq7y5r6V5KYQuxgT181Ti1P1I1ZKxLJxi2q2AAFRKdqZ+g+AkZsY+3
1fabkO/W48uyd/s6h/lT976C73VIzyszVzZ5daiG2gnyZ9tbIBEaGhedlE5mM98nmzEyT71EQSKU
nFzrehjSoXmXMfTvoeNcD9h8OwlGmmZ0VrpwDm9zu/gRUqSysBH4oeBaFMBvzaPJbuaT8RLfD4Nx
v8RDn5Dwtp88wljSyg+8mfWQztG7XZ7uxnusz3KS79sKh2fckw76MG2W6qeGsEE3DQWJy+chVnrg
IRfJHBTWlYP9AvpS4r0JNDnezWMVN+q7W8g4utlahJSdaj/YyOHuPSmfqlosC/KzblJGQULUcnUh
xpQTUYe/4/1DkSHgK6ocXIhRzVpNb23sF+5lP1p/27y7KoNh3wM8i2sBzeKK/E35peZE8pekkAZG
ZipZDKbyXn63nKyg7o2M75SG5UAyHdKukFwZLR7r7HdbHqxbklWuQg2aaIieqa6Ydkpn3x5/yKvb
6N5V98Ful4FBmFS66kbdYv+RKhuIZdzs7rKCy0BhJPBmEtZ8ne67TKzUk24FLYHC4wmttv1XncEy
Vxaa7fWHqWO+r/ZuAYlCtQTBd2aK3SjiRlVGSGkJBxiLxHtDgct9bNzv9OYcap7AoL+pShgdJp+1
dnkqK6SvheFInjU6duQdxf7x3CrJMgxP6RRKHWHYYG0wQr7fn33ce1mpc/x3iGWdmFApbRuzTUmS
j1qRl7T3ksL5sMARGARaA6VlRmo9q9k7/flp3qWJPhX/7Idkk2F5SW7h7WQ31nEl8ytcU70kjgwl
Kp15ofg04Zk/WU7WQ7pZuTK1KHk2y13MAzuKJbOMtZPYgBXSZ5se8+sDhiCm9LS7sYSPqlqianfL
F8Os0vB2PdpXk3zhtM3PSeYvEhy1eH5uxYxPxrSfm5/y3+0qA2Z3r/vbf4Z47Sf594veZO9c3fg8
XIVELVSrQmE9ye6x1vNFKnpuyYZfL69HZxmRN05wrqwXvMh7CgiXDtLEBitwXvAKHJ+EnwgCNfs0
sFeldv0nENalloPfAx7O+6UxppyjSeDyVs+5a1N2lSVSVnKP5bVDxbeXU3qVoWeEwKO2SjWthLVL
giZlGarXXEOYK79uTDieytFLnpeHLCpUY+NN5PkaqNPQlZqSMJsFsu2FkRT2YYrNoVN2aZb98Pbo
hLL9b34YBUzjSQTaZPdaBDaRVxd0oWlnCA4XckjJgU2Gz7rH6RjlK1f3AJMLr7KouwVJdvF2GEhx
H5y41oVWgH1bdCvvRGKaDexFYPjXNTbDx7VM526EnrrtUTOm8l/W2te7RUXd/QtZ1LTyQwN+WcX7
f8qXp9mfvciYi9WEsBHHyr/qY1hetTeV9q44vlTa6yV/qdLL5dx/tLQJcJPrO6Nz1eZmN6pvktLp
mTeNKe55FoihPEg22dL0g9PIHky8WwVfsFMkIMPq1fa903+3Svt+wAa15N3rWqegEQwEoJXVnjnV
GNl6TDlONKaH9kbyexAfkit5b5AFacUJJb+aZ7ujuXYgXrRKtGb/Npp9Ho2H5L5B47n+9rP0/sKp
qIEb5kzn1dw8SRGnPMoOvd3xT3T7lBeUi8NH7qbDxA7hbzM/3p42r9GqbvbSy4UthYIvamqdVvXv
Y2amGFvYeK9tI/hP/7crtTdgWFFeXq4wST51y2zsq9iz3WbZ3hUu7dUZ7pf+FkufZe7k+qvP7AkI
31ev2Vin/OdsuIaE6ehLtb46ZvFoKoxi8XZPctK4auc/hTlJ481rWYskI+exjQWByB7zoVtta0sq
ECPI7J6ej62HphqZ/4hBlmKlFkVYS2XLSOGOFtsS3joiZkQdgYjLlL0ulcGCw1pqY+tbvwkEJyve
CSpxKb87PwMhH7bJPZzz/+fr49M4OKLsYuwXOiaMUTJdJFkqOy1UxzbPK6fBauys8CpEtkA34kBE
vjqSaHTpUFURDeb7Z7mOCL8dkUIc1rG6yT3BX5zezophUqOcCfSBgx9tKy1tUKpOjyipq4zv3m7F
WL1M9WQx2H2dOM2qj/YckAmDHygio3oPFfdwfGQJgRLf011nvXFSCBwB8186TpOyaHGIZ9UOdsHc
3S8AdfEsid++bJ51VdTzbuZcZgq4JGOgXFXfTQQWO2o/uigwFPu0p+wK19rYQ7hJ6BQfnzbbvXfv
OWb37fWUVrx7e1PAkU/NbdXb4N6DDhOqFuBL1kCEsxoX39kPyxc35nrNh4vzsK5NDyPU2CeYhYUl
16y/FJ/Lg2OxKxXXKvFOCqvIL188GOGjYPtc6NX7Mtn7Nt4Vksqi9VBOmA9lo3LBUAmQ0YGwsKAF
cMvigwk3Nsp+nW6Mk9ssB9d3/dK3BwIc/EH5ocoxnWL5eDlBX3twTt0sNmlJtTRUPAJMDOgxNDfC
Ryo9BdKOjiM/BGI01+J5PcK5ZbgIxyibKUHx3g8etBlUQT0hcmnGiMn/gmCtXcVhhNdTDBKF3aD2
xwQ34vVZ4odgHI/50eKZwtsJHRvaDXuDBZa24cFBWXhJV1AbyknRF8CwwmfDyy1WnpIep7OIhIHh
UVqqyn6vbKlGtuIpI+oP5jQT+Nu0J13x9yAugPuE8xCBj0Pl5FgfEY23BRvqm0WLpxjWjCbigeLo
YUDhHCh7Sz3CDUkha11o85AuTCgs6b/CoecSxKYnCIgvxkod80yGzxiESOh3TIOMwNuwBGD50J/N
H1sn3QC3ANFvTcgK/0UvTBPlkuL+/aqM0LnKoTIbWZ84nj1ZfXq7WZ3R5+ZTk8p6ou0/MKo3TBoy
HIErVnZLX2chWKQMH1TgDofgT/BPXqgcafihshq6+pC7/9bvpN6LmP9dwrqhyEEvPN1EdPzUWauI
jNVG7nnaIVU6PdXfwuBY7ZkG2JrZ++1fla/CT/WH6stUdNLGn8sntC02ABaKL8D6OZytOtTYICkh
cFVRy+Lxbhh7mOYmdcol89JrWHTIgd+FpzB6QhGUQuPgU142dH8X2ELUC6T3RYDlo/RK/LNLT68n
pIHPmsEYLhLLRmdO8wfHl/WfaoP5GwYjwE/l5DeKrrW6OealGwrlscoH9j0c9ExTlSyMQAawa/3d
K6MmURmXQBOPdn/N/7UTVtd09+NHGcqRC1+7cqqjl5QZUhWjGGlAX7n7DBVtkAgznsy58XKjBetr
rL4Dg72dHGQZv42MDzBg5YsoFHLhFYjO66FnRx52s2M0zd0CXNCF3vBWf9Um4MHSVADMiUlnNXFU
M5wX9OgEKLeWAZW7DJQDP1hZNxHxWDkqsJqAjpbBco0U2hBxud7smOyN41LuZXni5JqsJ7Ooc3j1
RMSEncegCLIk1Xp35Bxeo7/L4e1n7R252IkGZRSQI+rVYQRm8gmDdVw8wKcx25Gnh1hxD2r00/nv
THK/MwC8KdlgezYyHme8IAXAqfPxHWHgZpNQW3ZID5BSfuUl5JoFL3KRLifqxktILuQxlx/5enJ4
DffrJOWbAaRJUpE8iNvE9i57IY2TaWgb92y+AGjrz+j25kGLdQosJo+tlFFuSnYNKRttx/zbBvuZ
DnxD6mH6oGRPKDsE3UrAlss/MuBAdikjxgGquRSKoQALAconmF3tiV91qnL5e/wuxlQnY2CMMMU5
gPYIFx9yQacnUeip4VngOvhjOvVDX2wIxI4PqxA/RWDmxzqtTbG7eQr2lqWvIKUL0aY0ZFFIDE/M
wx2uXucTCMpqE7KP1IUeKqOZ6QCJMAEaINvw7YHY944U/Wpyj7isnOM2BlRySjFtXG8gb6HLcf46
CqmFNyoeFGUzCi67LQ+HlqcR1LNJUVw3IYJqOPD5oMLvzuZCk3h1iHOz8nTpSDWx3BpWfmWgnUyO
KkcM5/Py1sa98/lnBKTsE8rztb8Bgovquz4+xhtjdmNuxciTcR3e9nTAYqxUHmBRPMpzj/yX6Cao
skLSynPFupQb/fUtLkRPvT4u/ifp8tGHxa2WeLKKZVn7wMV5C78njBQiSHrkpLj9b6pMnCWtNMsS
36kcamaYusooZzbJExuIYxIZP2d+Mi+P4Fv2P6LuazuRJYkC6BexFt68UoUXIISQ4YUl1AjvPV8/
O7kPM1fTrZagKJMZ5sSJEwVNBhXPezPQausHJRnQAQ7+RplNTZDClfbXrj8OLAm7aYOiAwMKPt1B
ZFoFg8zEs82AWO6NDO46ejdeaHW1fzkNFj073Lw0tulWt/pU/nppyVtIS6zT3k3d1yLgvdNhvrS/
8/NvRnfJYduNe8afBXXJDGUbLuovUEI2tFgeBp7gRrqfbvGv+BfI4qGT4WD5AW/dbQp/egvqgcHR
kyLNhn4MMRpoZkrxb6EFsb3Oua9rszzASv3sZ5FkDb+TCnpJYSfNuJIBgQTRsAufdg8EDAYzyiaW
XwhrecxwU7paQ8Pgnklp2TkMsnRdaHGFD0i2zo8XGVLvoDKLs/ukImNIzZvAh3OxuRue+ys2cl7k
w1UFG7fNeDUkL+TA7v20Sy5saoZRE/jlEkK3oy7JvEzzMrAHN8PTzd20GfZgGu1YXRZBem6/MqsS
aZXsCSRZR+a2bz7jNWyfPg2OMJET1E4YwjJD8uYo06HXEfox3QbWNR/KPmrtiQTgfC4uLWQ43RI9
CUhBaLgFxScPIdBq19cOaLmI2eiKsR3v11fsNvYmiVEZEC9G1qRXTTFyAFkhm7iqoe4du7slcQHb
KZTCtT5qR2bL4D9gIQ7nZHuzXfiEplzaJnSgfkK1uNjStGZmuCWAUIpJkEJDX9UyP6UPJiz8I5TH
oCizZKTUpOQoLrPzMQfvjaw+KeKTGnMygJnZJg5QyKUnLxfMb6rpF200Af/DYOK1XnURHF+VBvaS
sELtYPRTPZWpwocEiHOy35dmdl65dW5US1peozPqnRj3KPyOucGqyojfNtV7QPJ2kMbthivb712Z
5MOetSmCyAiYyzIOflHZSeQaCE/H5vJjXYyWP4mVme+vm/cbnpDT2rZKqXj/l9W+0T7PG5nu6trK
pMpJzQ7NbDvfXhQaF9TF5urrgQKcHZ+bl0Lt0b32lJrmjTmJ5LRGqOZloxr3716iwhXfNi+lc4OW
nHLjJTBhrudJ6tRdoysqqXSUYY4FdfgoCMZpQaUE0ii9j94CkSdVoSWaNpw409gMDF2nYWVE59Md
hFGAGO2xMOnYWgSOVdfwrsKtSeyKYNiWzNeR6GNHIWT05kXk++hhE0OmVb6JgOlvJMNWokS/F27e
X0L4+1TlytiP4ymaiomuFAXrZEJEM9Zq4ErKMi5Vs7/QEVAEDm2eRBojihIACnalBSItkqEVegF3
oiwUzuGrI5JTb4yfJgD15r3RpmK9E492RdE6w/KWnW3ybV4AjnbIcEl/qe2oJOVMZakThFr+n8Ej
Pl8hT2/4cmaJlbSjBav7zwUkwcCXh8lnlVV7n3JbHqbe857HCLgdwoLZ6sM+1dquNdv+uwxoLQB6
LgVT6pm0TQ//SkYscgGK9UVYqkIcwZlXrB96sE5xz3DfzxkAmlPhZ6Ysyq4WdZwiceENgBXKV8G6
UXXkpEKZsLhsbz+Xqcq6lX1bJCAO5ZOhsa0cgcDE+7ZlYHBuA9kLQx6zb7nvwrcaawab8/zq8asP
qiNqmZAi8G3KdIoBidfFxOPPfftmoA1fNL5YfpS2L3II1xsguofpRUS09oMp+wsryC07RX7afUiA
Rpm7RBC33GNynCap23sW4K3YEbIog1rvYTAmm/mcDDrTCa+nm20s5tukyUIFX83q6WJ4Y/PuLsbW
KaJHusNVzwFhGOe94pgc12p4mKxF15yD14XFQ+kj+Tla9c7k1oLhZNQXsz/fusbZ8DrmDMjN9Un+
Tqb09XzQBN0lP+auwV2iDQbuWae/6wyqBoRjJt1raFvXwAtrD3jxtYofFRi7mYFYDCHkl7/WK0Ga
P/T/qUSLaOBeneOocZuiWWNjN9BC9CRuiCVDJ160fxYeFX6OwOU46OqBfsxzJazRl4N5DlC4pxhP
TvHYxCe1aqX+S4XiWBfjoFSo7GUB0s9E+U/GJ6VZ90+5zoqch+xTdSdlHnmidTYpcIwIVXw53/+5
JemWNEJMHJ7DoQ3I5a6ptMnw7Mz/aERcoicQMF1e0FIT1u2buXMo2kBy/Ck57zsElBIDkxAj4Z3x
EiNaDzI0sl+4tPlnCO4+EOhtxXnfBoJ37aT+6z6FIj0S5hm2drKZWTOj/SbQr1ZDMfujSSdgedb6
3zyIQNq8jYaMp8MpkQIZpDKtW3ufeD8AnBDbVFrXfWBqAJa22ESX+/fsXi/M8TKFqNhAhCVQTZ5x
ULOgT0g+3LFldipkV3J+pE0Zu2LncpX6Fb7xSAs0VnsrASY+4oSSXMgdwtrpwioECqQMhAOqzgEB
O7S56bxwYWhd6uoIoTmvDfy+N68ht+tkFmbZpo+GJ3oKhGUlGCC71mxIZ6mEzamYltu+CMVkLB5E
ulTlmLoS2MtAsEHzQLNn6eV+fzmPRx1J+W76lMS7rnvGcy+LzRtQpl381LySbWVC9YzdcF+3L9lO
Akcp08h2RoZ9zMiZNOW59CqJBuaQI6PTxBTDxb0JebQL9GSR9bNIUr5chqkJhgpKfERK4iS2mdla
9gXwO3U+oW2Iu+QhMtBQFlNL3gyLYxuF4gMT7vm1zuQn2iEjuQVy1zMl1gf4AD1faqIP3Fy76DE5
9Qof+36xldJrnnzPj1Uq8lmBp8WDLLSsrCb3z9U5ng0WA/t31869BkHGb/4k8W2fAFsCcTOwPQ7m
UAeiXOpRA8yiMYmHlp277J58h+CrK1JGSJduZwBOS+ocPdkMNVYMQMFnkN0XJmXHzhkoGvaF7wlY
HGshoT7KYzwVdDBqGnbrgMmh+h0a8mUtKjtAODidjlhdXsVSo9TMGbuyUb+HGIZvO/qxU5nm9BQa
k88vQF8dKlL2XDu1aFknl8Vr5tueJU6GuRHSxFG+vRVCa8uigtsE4iuHJt8H6Re+6XhqXOjohgMQ
0siXs6dK6iOHnkbaKSwTEbfQfReGxudeOVIVFSp30IsSZRCdNDdR63lEXSQ0r+RP75KhzETvcnFL
FKYxWhJIiReF1uxt1NXzNYsPH7iL01NlO6ukEGhS7ewX6tDlZ/nvgG2m9PWkIMzjQ0fl/jEUSSrv
Cfo3HNMWyjh7mV7jghYLXW3pRrKzR0q7vYDNNoUXwcdWvn0xuRpY5uYSpRRAF1Fw700ijayPBIa/
IEktILhQort/BOonrXP6UZT0aMJtD7VirmZ5Uz900UEPl2MjCcjy1PAoQjgs1UUA84xbcD3bF7CK
+9cQg3LWiFUwJi5WFmPJq8sArBc9vlsAwFbW+sCIS82UOfgTqg0+BxXKZzfvqvRym2t1px48bbAH
ECt8QpptzpxCpo92FXoU4YHACbVeUX4S8RXlMgi4aIMtNm0QPct4jEjoIsp1srp+1SyoC6J+bZCy
0C/VovastU/m1A6Q/7ZaQNrsKPMHXe5U65hoqcezbEwzJC2g/IWmZAv3UiozPX0CTzLsvx5JpoLb
OrUl287pwSD1Nu39EyNWkwgsGmJ3wblDoJqkSiVHvMNuQBgzVKqRhvFdJH9JNNGBtak+ZafQcHH7
kClZcRUR4N/cOj67wTIHyday5epZ0Mu0se6LFs75Z8Hr2vYx0tOD+9X3Cc7DGiC8dXApQ/mcWACX
GdpoZik6V1jfVOHYEo3QaL20BB8vo+Sbs/JVurZxcEJy6rxMW6Tg9HTe8QEf9EG9Baf6zgrweurK
OmsylWufitaD9WSmCjjMum5CoSNf02aIb6KWpUGzqSSrQEjmtKvSdsBfcI4wFwFiCFTwqXLt9Nt1
3XgwAslyYkNx1Joif0+o4MuK9ni4Y6SO/LGVaBSyHeaMccL3mHbT59fEBfQgDCViu6UyaL0/ScHZ
YMRa1iNTa9kk8zWKjCQgk/TryCJptAk5o/TxrltccdWelsQvWnqGuAeVlVNIjy3ikMsFbjN2uqXN
uLmTGM6y730dnwK0ZiCbdtk+Y6Zfq6uNR+L/aLphR1I+UW4g89GSLi+ilCA1UuybhRojTSU7xiBe
Vn/TgxypJ/oz3OPqtX8n2HduKb5Ka9VZxR433ppoY75G7mizCg/HpXEbNgMpI7Ez4+Wh6bvDKg9Y
gbCKP0FDJd+3blvT9mVuSvIyYFPYGZ7q9Jd1xHpqUTxwZJmYPavTMqeV0o3A9AgIegDxwkHvOWVp
T5oJRpkVjD3xqkDQ2D9J/AgaBRoGdFRqEsHkC4zE7UZInW7QkK//7P/A5Ac8ThTh9VlJctWRNVTr
0c7Vca/UuT0V4dqtzr4gmexppDR1EFhzmYkVfWtwj8AgUkU9166sgNJ6aDuKJnpoJ+OC9x1UHhue
HVnTkNXUmYmjLoEn492jtAfdhBQhd/EBHCDfRs7OB6BVnCeqgg0gcQcZ0cDp11ngrH2ssvjW7V62
INEQfdCEVIn4PbZpIEcHdWAfPK8zGphuPfGl6CBswyIRZWGMhV8Km6pu22UTm2D2bLWQbDl/zxsI
wJBS31s8u1tzdX3Xnsh/FZ2Qt0jjAEm0HkT6AgoQu5afN+CZaC7QeMQwLIizZ7BD4cceeBiCfm0D
lBiYA+K4tgOXAegI0ZcGSXKSGhnMMOY27JiBJe5FnjWLE4Aka91Q4ieFx/sYqh1DFoAUQIRSu524
DUFOqEmtxQnNAk0reLTuim1DrUHOsTFPTGiv0hYIBA3djOm66NY1Up8IxQwfxBBCWgNobYqVxnjm
xi0JbaxdN9qIgk0wdSgU0DGB5NGvYdyWLlcNxcFPCPCoXA/2rOGk7cOF6ejScCNQj2aSPpG4PJhH
uCwucFrumGBEDQC8S2BTcJN66t3ZIGHJwXMWlYRvtl3qAFWmM99CEFYqm9g8KappnwowWfJaYCW0
AHTqAOoC0Z1fn1KAzYgZkSwFTQP5GVEzMerlIkSBa4sZAHm8oQjwqTDCbLqhvgdv5T9nK7ql8W0C
0T9nMZyD8EMA6mXvXDaOFBngUlWkxnIsmst8Fzsj6OYSdSQwQzLv0gkCaFIJ5GrNKC5OWmC08Lwu
WkRhduY7pESST2FKczZPSSjX2U3oAHAjl5yee8MVphOa+Pcx9en7eIdhGieAlFU9FMZjM47Zn0P+
dTEEJQSlhL4zc0M0mi3wWkimNN2jg+RbCz50QQCB+0QxYPRxv/7Jg9ewByKCAO3PZyuGka4g7AEX
63zTnxY25ELjmqzu/m/TY6eVvm0YlDPwNV1FzVyZxe9Wd9z14ywyXRjhUqqqJoltw9yOTF2eIjWU
olPE5vZL13fYzH/nGIq7sgSaEtvqOmsl024PIsI1O0zX7Ix1TzT0ZN2b/4nj+cgrbXXi/5BRjSPF
T7gL0bbThIg2bUfKecVizyOSPYdp1jJpiSD0Bo56H4c0oRXCmU9yjGic6/RYfminCiFMFEY6EUZL
m46kjJddSaR4TGa5XfdEQnQ4T9s3RsJb/Nz5kzUW0t1gms76IZQoLw+1LfKMe6GjaMpeC1UF8QSe
hTPOAgKg3pi+/hl5H6z/tCHKmjE14jQiwXZf/nVJ3k8a4rRJ2/o4QvKOHFQ+DV1fGjVQmP8jen8z
V8a7JGTLTp5GKWN1K4tn6RjM0DylvZ4z7o4ZJGCdEuHQGmOk1/8xsY63BV1GNC6Iv3uduyoDPoLS
TOOZmZs4el8MIRAb1VhBaMgo98c+W2GWvdeSz/Ci0jZEqaEpbfSx1A43s19xKhm2+3MMOuvNYY89
0cft3UZBuiIIXRh9iBpcDbxAeJbXnkbWnsRpUI0PhXbUiURETpIDneonuFbJ1h0XVbZzFcYug/6l
sRZ68vPhoybu1DofoHe70Uqyj/XDBdAq/bmU9+Zzql1+Lt0cGXntWpNGzxA9TkXn9Zc8bElx4GEs
wct5hTZODDYbiKcLwZFpnBcyaNVCofLAdK9M59XM9iUE5pfGGZ6fH7otGkOuphelbpplenN2e0oY
lFSKpyesZ4uYLsSuntK1Ra1lmCNWmA77gTmS1qtVQ5EqUB/jFZStcg3eitVaVqd9z3JUEZYwdy6J
a15UxJhA9jDbxSX+5Vuj0ru9yGY7sP4zidZNv38weK5ciGTXs5L83X0MzuLDbfSgw9K3Hm33u9o0
r5cN2cFghBeTiLwWNgPqcNBVT4IgmSSJWIKQ6NU4kBrqeswgDlVhTWbd0eV1N2CTWHjbPqD0kBmI
1n3MBl/aFMIRkZyjVR7yGr9XcATKtikRN0qXivWhTh/ynPnCZBXLqKHPRgIA1kyOVY+t+QQKaewj
YTe2j2tyB0wRd1Nmyw9bSf4EqDwfam67HbwThp87tFvFau6yZcgabs5dg7sZF4MbXLzTUYmeUeoH
QVGhTt3xi6KbYSrEq8uPcxwkZ0IMZg95Dssq4H5vHjviYJR9QbTyUto34CNIkP3v006TRcU83kla
1x2bs2CL759kdhWjpl+ecnhEYR+GGG7eV+2QI24jaXeTvVlUwmhqnJJtvbTRL7yhII+GlDWUPoj4
ugzo4zC7FHurblVv6/Hi0vVTSUZ63MvtB1roZsPY3PgWS0la3io4cNOBqiGe4a+5OzOUO+fX6SYy
dDwRX3ZV/k/NlehTZCHuhtuY2faWawvpQ8kGTTb7gq93z7fpHkmzR4eabzLinXcaqts+ZHfTtrDs
Rysy0HvT9VAxix7Cwsl/ZsteDiFV5zLkRS2t4qbBtvb4SKfslcuaTevBJxoh5TkNA0d58hiQouur
ParAazB68P+Y+9uIq+V+KEtR7I2TdZ1TzXn+yUDR9tNN4TWwy7v9YGc8jhkUfaUDI5FZOD+NgtLI
7facyKUS1/WEmU+bxM+E/dSEQ807NwiiCwRceq5e1ejQw3UVKP8c3q7dQ3poup4uzBM2IKw0Xo56
ij3nfCVcXx20b1OJV9WlfdSAbmBVWTmM5IkwpkFSr0KH4GstGIhA+Y+EAvEt54kAuzNw7dq3Xee/
YJhd5zHvnd4WYS4XX8s438fLkll0QjrnY+D2ftOGdh569E10KqQqKCKRSlUz9Gp54JrRX9EptdeM
KiYUAZo3g/uhrx9neSpfs0YRJ03brMju9p96LUaRUTF867WsRJxkz4lVrIbWbnqsDOteWavi6f9m
Y1VWEtQBb7+b2L9HrBYNPxzissVg39oeuWkA8MN7a2HChjlUF0I0PUGL53atK5LYDiTNV9jCg93w
0FtX9UQM0KDhQeyHEkEoGCqPDoAiwE5uHABq71/Zc78UXMZi/3vyNxQ4BFwn/F4g2WpoyeyCJVv2
TRVzqABvg32iZh6ZTua9/BZtedAUmuG9T0HKzDyUj+2sTzI5G4TuvhoAuZbRb1AvRG4mvaL162f6
Guk3LNJn6OT38anUAdDSU/02H6JciHaVc1yjTTFDiLg3+umXa/9s2Jmlb6U057tYIIGfPQ60GhUI
ZsU8IHHdgdgWK7yNH2hO34ocOvLu97dDop5a1G63nuaArTmt34VUO/2oYo+WPnbDTXtzkaJpToo2
idppwZ+X0/cw5WW/BANDSzVB8FrT0ntucYJEvOwzP8ag5c+mBJqQMjJOUOVFaCHYSz5M79JsNJXs
DO47gcb8O116v+HSCGR4t8el7t5S1A7o/u2foSbV0b4mHCxeETyLTfBMbrAILHZKiKRACU7ohQR5
Ij7OosObNKFJnOBr0YL3l/aD5PXvMQGy2Stro0xkbtv8Qd3gnUEYZegLvVL0hhDs+zjppKpvVINy
tdnwQXqQ/Q0tivl9zSmzjaaCBGJL6uOBNl1TLAMSpkQYi3ut9E/BbLH7MborS3VVHJca+/GWVLlk
5fGiyHF/yX6lOsVXcyTp95ZNaciPjdlRXZld2odsR8Fvnaup/+UuDWPK7umBZi6DmiyQUbEHAZ+S
94zUpNa3D6y6fBE4X87kOvfMQKbAcpnCcNRZCDAR8grWd2Trm8Lv0/CyaGQDO4erWe3fgoSlEw97
o/ZYtA7UTAxe02GED2qkU7axGH2cH7/k3UuErWia367f/JWcj8qQb0iFFl9sOGErCBLIsMp9Xt1b
jStyQZJgDzBj9v6RMJiTmzXskNggGTA5oTEAj8LrPo3k1T8WhvlL1SzBtbmXxcrjYhTQIsw+y5T0
Bfe4/5AA3a7xfgGbf7zsS72caIJzSr1NxfsP8KO5fPPJCmXRAnOTHittytQhFrctK1wQXoakWEiz
XnZ5REiXcZTnVtHdk6JNXwA2pMykhqVcn56d9Omaryl5m8MH9tcfdEAsE5oA1zfireu3PQRA4JYc
dquF8FIRQaGXeMXtatV+eaqu6Bha1Vq8AYc/0wr4mBrb8312HXI2SoOsvkVLu4co5HrbKyi6oxls
qpnrmNIgytDyWkXuIDTqigs+EDkSKDEJ85wqvPdzGAlXeJswU4LRRU9w5c4ABNX1cPlhAMWWFxxD
UsrCWR2LHhcN07fuA93V/lFoRQSCdYg8+C8/rwAeKIEEnXdyyySZJ0ZFLYacgRBf24tlrUkk2kz8
5R08VZjFxqozLwJdqZXQjQfkjMPAGQ7PN9oaJzIuiRnDXrrUCeBz+8g3iYvCr7JRuM/2rxmfbptO
qOSbF5ootmim8Qd8cEWdjA1jo5l008Io21ZkCsFTWeiIerBbNn4i+HKh0hFu3aPXV1Mdje3Saxd0
52hlbW/9dagY5mqJVzmij10NBHECWaFOuMiARJt9dj8QFm0gyQ52PEDQtCiH7EhPoBelP6Vto/m3
b8E70pDBJkrWzXUN9RruEkxlVTwErJ5i5TFZV8/J+Kp1PZR7tMG2D81VRYgLSJz/4oWEkkUZjHFs
cLGAEpKG2y6dwAA4gsTgtihByq2UzEMr0TIALTazCEeu51ewyjVPGPLxWUAEpVzo5n1LdBECHEvO
SXGTmmualL8TITYDHhWi0zB3swySLOGnIKsiBebfTjBdDWLkShmxcuGDGOgJZyXIJlE4r1Ck2sdN
Qen9/RFaPgjbZgaFH7Sx0se9X/o49TZBJwbXYz57KY7Vhme7t2MXIllKVRHFcOrHuVTVKjEkT7tm
blHT5ZyNhQvusrUkiUeir1pMAvGzDdQDRhQRIjL1uuWoJS8REonsJ8CB515UCDhC45SjanIduYWG
aySd19vNbrd7PSG2+8BpwKD0cE3L5/EZv9jQiXRVn2/zMUkGAXnt9xh+lYHLNgmu8agchjDR8Dzl
PFT5iJQBqq9C63JgOzQPNSndORNRNFwTRLvWEh/jt4b/1aqNablhhvnbe+OtbJCxOdIGOL+Wyy9l
A72NLS03m836tRzNyvVNZC5kVI8tjL8wVLfPjZf/ev1d5Lu/MBJ3FiaYV5r1vunz/bpJJ7OyUupg
cMdW8rCS5X4TYuOng74XmsToPz8M542pXQl3iPaAH9b7/WW12Q8vrffrA3Cl8GFR+fuD54VjNfvP
t5kR7ffeEfX/Bl7tTP7uZTKSycfvfvmODz+Vud/H20+8B3Ka9DiBqAHYov/nfgs5Aw5lkzXkj4lc
Z2l6xKyf31fSEGOrEXxE7tMQsi4LVZAVqf9QMlvG5gdQ77S0dKcNZD/w2y7KB1VbZtIkJKLktaAO
D1CNr9JLkekvLuD+DYY/z1QuQ6B0woU8bm3Xu6HvQ7kAZPrcIpQ1048XDgl21g1saemn3JIFWJb/
hMuI69VvvRhhzpJyDk6N1lDZ6mYY728T048HrNJ9vBgkvk3VMkno3jL7jRXsmv8kuJCwSGsm6c9k
UdVeNKhMRG5Sb5E6v329/HXLDjXFaZMDzTHczOp+452wipCUoEj7NZUqGXUdZhGCehi5ppJW+hO4
qVugKRK2+mwTp33UXhI43oFkSIhyUc6QfxiBM34FK+d6vpNoHIRnOaB/Oa3xbTWcfl0mTwgX5454
R1fkkgx1BELWpwCaPgZBHgd/4G5ESl1mp3FMo3ysFrBMxgM5sXqgiNYU6jN3xxHJvPJV7zQVx24d
Nq25jhB7YDYBUc5SdVORxPlbsR8Sv2pC84vEuTwkmBjklaXVfDfT14Sot935wNHnNBnLRAj5lJqH
8grzpC6FpbvmSrVven6aWYdqCvI0T+3aRbOG1EqGwKjBwsZuZig+0BgGR0FfTIh5mNKA8w1Zkit/
nnqZyfQ3BzRlIRGpfy9DqdAEJxNiCq4NCLVOJZZ5eqHCdrDjrsqccTLevy+C/U6ItKMDadJzrXQa
HpZNCjBtT9ocPsFga/61/rd4y38d37PvqZBmrKITnmH21gxTyTWoFyoZbTCGnBraIuqcX6WTx9Yu
r1JpzF193gVK3DlyptIdvYbsWJ3fkyhNBG4CrGwyXhvm/gugPil+rKtBCk4z5WFog4H9TInStHoX
5pcTQE8TGVa/sxvzxW2oZIAdbqZEGR9jpIMClxxxTEN0xOsq/9yqJbXIW5D4pHjtT9aUiClB/SAy
8ZyrRh5kVuhs0F5vlYMYS2PPDWZVU04zU+o6agSBzFFtQQwj0mupEZ1OumPQ+j/M2+vvMNwH8fup
xb7+xltNyICynHgQBj91Uj+icOOitPfQkg6a8GtlOgPuDNcMovXJdBB6957Qyv5DTAXEcADmBEaB
BGyeibWEGGOQLNXuceGPtl2CjpyZAWL7iw6cMIWBeolOO5KQiWLkJ/lMpLPdXLrMOjbkQXfQrE4v
kQzHXZOnXP1KC7Jqz26Pn+BpvQYHg6uuDUGx6XtmxS5jzLXLrae4J/kyPttAG3+yMiA/kRd8VdSg
qi0Hm94ml9wnjwiuzQHxZAHKSlrNoI2gU98EuBHa2ivuNm7qD41GOrakfRpQn/YqKFFE28ohzlz1
16XgpWChYyHaI7aPEewMSmnmO5uvfMXQXIEWfQcwgharDpaBQS5ozxCUHDKJjFYxWkFG89WtQrIl
OapfbQyNd9sGKsBWlQjKuZ0buIvrONBcl1uXT/aJyJdLhtgWoE+tos8hvIFXXy4Yr3Vo3K8x2ZBD
Y/SSoEuU4XMe0aV5rBbfi4IlDxxVdZyawtCrF+GL3IqEIr3NYHNaDJzpoUKB9Kx6SZRTp3j+CFNZ
CzNTJ084+PVlpn7dNi+n+H6P9yKosxApnt/uAb22i1m2TagB2EEGO8NfwRTEmDwM8Joup2T9+mnO
1fqZKO/k7sDc50hDc6zwBGFWxPSgIAw04ES3HkqTqXbCr/33qZd/S9YyIjbrGXUy94lOQeyJf+HB
cGXpm5fK1/fDGzEieJ9S9qyclxb485OZFKqszCDXx8GfDW5B9tuuPAwDowGPbjD/tl1SP8l3aSSH
pvfEo6KSShv3KVTPEAaMEPQzsMsOTZT89e9peGWXh3c5n7GD6nfEdW3V+eZ9pYhKjA+riZ4i0sXr
+h/ZaTmSzWUrrd4yg9QkGo0ZSFs388Omnrt6Bhwv8BDQEqmpwlDH7uxqUM+PH+3SRxiAslPPfUyk
496ZAjQ1bDOiXf+oK367plMteA5NxHYrwjAh2OOp5z7fBvMvlmADQ3FraYNnq7cf+/dW46zX1c3i
j4DR9QWxBmHmqCXcDK+H9D1VDgPtkSWkK8vv4+tlh5QE4pO0HHo81PTf+nvfv5NUQhUxp/Bv1cEH
gQQQeaCHK1q9She6pDhuhos8TYfRThm1//vL8nX/uuukX0at08/qjRGhMr0u3352P0V0HpWl2g/p
3vGymh3Lrw61NbQAko3PuKfoqLE6NKSvq0nSROBKUbRWet8EE6fa9pxACs8UwQs4gvx+BtAcNNPC
CEgOntuyJt2zElovoWAuYxPUm8BLXuAxWhehxCeaMH3D2B1NYYZCVk0qcOO9yY3I7Fve5PeiXrXN
EMY/gsounMQ5pItlKae3WmkO5pT4E/6CE7m8mazgVTqgnJPH5UkRgL7P6EqFl/gkJ+7LGfhyeMeG
/FEepu3OgzoSUheJAOeiYOc4zsi4Cn/qFfYJztspsOgWHb/1z1/rHUddJmvgF/+dpFPS0+cSHNe9
97bCBPOrcsu20Ht8pJ/4lXPyZyD8qHggA06r3o4Y5kS9eLNuiQR98KrQ9xNfBAJ4Wp/itDwR10YM
2hE8msypOr2Gf2qadT2O7FDsvXNzZP2qfuJQvlyn1/uh13sxl6S11Cs9fEfOeSzV+ZeD/vd5/z11
69UT9Dv/RKcnj+OlzsZZ5h8tKLgL8EMXHE6Oso+42XAUoe3zI/05S9YeHRfoNBzD4d0Ewg/hfBzM
C2+xh+EAvpwzzbIDuO0UO8Z/S8mneSThWcuBZuHt3ustFoCf/MfMdQrh1j3vZ7iCaVWngMf233Lz
Xl//naw14RG6US7cOIdiaBfybkcNW/v5PH1IuLXYul36JHBXN+d5tj7O9/+91An4mt7CdLNwqxSK
jCoktvdUFfaMwt2+Vl2jcTmenaO7VR6NQzuB8Prno/SnE/vvU7zGXXQh/olw5rC+6Ft4y39P1hud
omcdbrbYleHRKOcf90yYKUHdi+RF+IBHUNX1zayVDpCdPeSZ283rUFbwMZaaL8dyPeg/buJ/C/Gh
8cHjWYc30dB2Pa7Kp7qVwhcrxjfIMe6dgzuCs/cNPUOBCsFBFnm5DtNx/rspGENeSToAoSYMNA5H
IQuGW/UIj/S/ax1dqwTKfO8MfTZY49d9dsPtWI/eiZisa2FAcS8ktaPMjx9pkfYPn/Wqwypefw+Y
v4ZO3/WrQU+lv+M/gyR35e23WW7PBTf91S1y+kmFzN6S3Inbg6z3MnzUYD2Nl1/7bzNODM4CD9TO
t1ZWyWLLZ1DoCrpbSbxMNgVdyupvgitU/LayaJBrhUfbb3sM8t3sJowTNehUeNbJd0/bKg6NcZL1
0xtXc3wv/InJ1v+2/0CSikp6W5BIw8wLGE+RBwyzTwRrgS4o1z8NHJ0bFrxZCtNtO3fvEe8PRKnY
/lsfjEbUYlM9nxp4phqjMz1TwsKmZc3OikuMls3LI5JSIsg+Vc1K1Qvo6NNw/cANVvO0rfi5yQc+
KDcQ/mqpX2wr3mH4X/FkkEPYmOtTvXCsTmnPJMyZq9DLexiNMKuQVzeH6zyreBqFAk0tM6fUgOIc
JWZa7CaXZaJSsjEHUIWwFWG2ujOc51QR4eZzejgqZJsoj2+J+wfebPWGHh+m9GynrfSzX/5oRpee
Qkoj2cl91CXblP49VkfveyHVoWyIm7DjzdIjpD86EhquGP6jxRsRH5s1d6ye1zLk+ibRSfl+VhEu
59VTDUst/e1PBrI2l5fG8kKR2qCWqlGspOJJTZyP9YVmTBc4rRnzlL0Z1hmOJto9N81MnT4+r2dN
sM1zqbExIiHI+VaWJopty+lMdNhHaAw3QuMzddJ4l0PzjGfkKD6RCF7O/dF4Od595XVereLD1CgV
8S2eMEl3In/RJVU+dc+1Wc6vywca9z+3VjqfHmzSGQOVO3NpYn6tnfPwlR0NS6fBTsPPvQ9/eOH6
2vnO9GPrxsyMdI52qRiprOzrYoCC2No82wtcr7f5PVWXKvQeE5g6Y0BDuSA4se4RIrIq2JrgGgqi
Wisjj7hYep8JZhPJFN2uY/qteF5odfg3/U3m48dAl1a6cyj/ZCpC0lYhJqwL8vkqDrLD2xcQ+2hu
XiU7wxiLtn+Fk6kSssU4p5SUipNO7XcukpnF2320fUMBSRpGa2l8pHJqCrWNhjIDYr8XDFKiez9K
7eKrJSz6/pz93jtd1RRzeiTQIClzAOTNZsXbACC7qDE+dXeZSmI85feHv8V/DyIe/GKBOYw2C4Qd
UhsWYnS/kliuzdhI0TFei7KWQIsdB+YoRrY2ceJz2yu1phTxPm5xtZ2qaifSwi6TNvqjEN/XlROo
poinUC5tvpNrJXMdieV7dF3XpoU4k4rzJJP/1gZscmkvj2Pl8Xs9lPfm7/EGs/A+gmNHr++NBoev
EuwnFR9KDibgCqKTM41ZwMBr1Nf8jcIjWUH13zaT97i0qeoQS7ApSj3wepqU6BfKY6dLY/qIYffJ
hWA6uon333MonaUYJ1uTwLGV25Wzh/LX1Wc7tVvu7Z6rJhOVLf40cm1cLKIdxWQSwUFlU4grRQIj
hh+XrGjzjuL8prY7xh6JeyHYLV/8eV7He/lrMd78G25esx+ledlCznyNrIADFg4VmfL8Fq9/lj+F
392/Q3CG8I5YEpbcVnP6QjwVYOC2Kj9LL2qXkUGzaiP1A24BERTyA+N5tpycNk+Zuud1Bm4/4q2a
qVH3kJPxjt8sL8wN1SjTuU7RrKJECjzVLGQaxWtU1Bg3KELsfs7DvJ6xA/ZIefMvU9UwllOIU+Rq
X1j67rIJRerMpPDceiYOX98W5/rEOVdK5dvL5WUeUpBqFhVCnG9esrVggPMfacTepXq9u9Tq3mCE
S3noPHuP1rm3Dqdc/C4q9yXL5d0iStUWP5e/azqk9PevshjtzzwQU2VGHET7nDV8rZzD4ZNuCXhI
jBXL5rntvvOGy4GnyZCYXFkercpbuilG0P1MzUj7y/4VjcB4374dXv/lqsUmeOtUwUx7v8WojdG0
fnlZ/aNFapOko5mfULIo44uUw09S2pLr6Y/wD3GCH8zrM+LWXskqR8kKdmhl3NbhHGXW3pj1tktD
UOEAh/6lWAbiV4iCVu6ICFGhnonDgS0Ex3rEZLorlByqKID1RPk8zHpN2jiB5zmQVS+ff+CoVYYv
Vc02kyx55VhZNOYfZrz5T7Y8i77CZOz4FOfKhzj8Z9LDC2OyXVemf5nyoXqIF9E1MnA0ypQJC6Lk
RNdVrGe2jgf5ajkwa5Dc9vzzUE1Uj5LyuBjVk1PAqb6dqBSXGpaKNyfqp/jsb4Oelf38lSn7xyqa
jjU7ZonjRb1MGdWxvK/b+qP6XEYFVKDtmSgX31Cf/vIjtS8m722WqN+ztWW2651qI4nIQunOKgqR
RJyfMPcSCNJdKKo0xXYI6pFcMoYm1bl0++HdQi3ngkRiGhsoGkHgWZKIsEz8c325Pwd2iqDSdRSy
Fv5njf0uftJi8B+YKVMJQyYAmxJUufXhXltc6yjpeRlmUYs3YMgkUr3rE/WjofEMjI22rF0cEnXw
EZjxoqMtFt/oFxcPZSFtgIhZQ+VNXg0w0otq+TOIBpVP/xJGDqVw+KKTSr5tVbteVV3I3+otNcd8
RuIpEy3vldkBJhdtflOnKGFYYyq+F/rnfDz6yQpcR5VCxkOd/t1uSujV/Lq1yOrG66yX/VPcIpKY
OEUlEnHzl8XdOKfKxp+j9r5gsHNr+QPAWa8xTGqJoj73wTTTTO+jQprbB6PLYaLDMb4bUvFTEnVV
0h/piBR7BJNtoChY3mo0tMZew49GzcWrcTHgq8pCPbmmumLBkyKpXxqb19nr9uer5IpeDd36xQIs
F35Nz+3c4sMLM5DoZ+/RJYx0d3NK/cM82ItLTID5wxrqnSuX+BKH79hVc9/KFIkjBiY2lSvOffGH
5cJX0tmkSQX9JB0JuFJNRjgnpd9HdfV+idvtzJyXnW7ibLTvJPNlez4JrXqZ1otNnqO2LEXHn1LZ
9o1u8ezVbMGvcIKUhf7Cv1aNk91yj2aN1VdwQs179HTb/voIn20UTWS3/fJxrdt3sZJ8I2IShf/T
HyOHk/Fd+D5RNRijYlrUyI/DDtKaatqTXfPfP89CT2/b1/OYNOkkopKXGztmsxr64PXcVHhbeE/4
xEdXdyGpzaioMsOAVHLlXPlKqDGakSMrn2LeM2zQsNd9eusc4bY8t2wu/N1kDViJe0Sv4XWaauUb
umIGWQcwVmsLnSj/j6gzW06d2aHwE1EFmMm37vaAMVMYkxuKwMZmMAaDx6c/n0j9dWoPSQgYY3dL
S0vS0kVX/whxIr7dDUP/6hOHe6lHfbtjqsNOI09jw+t+5xY5eytzSNONgBYOtSk20M2iB8clw8/L
Sa9Z5AQUjAPpG9meXch/wy0VMta0BVnMSqPzwiL61OGKKrtZbtVf5Dq+xMQS0nL8J1dOkTlXDN+7
qwbfxPy5vy2giHpAJ3I2cuo36vT4DGf7Mk3GV0Rt/TNnST3E5kn+llN5k2nRGSl5vgfYTSN0lTft
FeYcl4attZljZjHFm3/dIFKXwkr8eoiV11xZKgYw6h119cRkI10w7NjiCJCf4FEx2/mSxxQkCy15
sM0sOabL8+yUlV/ZTx4UL8NGwYPs4zNLruXQXw9wJsBcN77Nw2WJcgK7o3Zk7eOe9Dt4B4wGt5/E
qcqcViAPHq1YsDFrPln3Dy/CO6sJ6uKxij0jX5nRZyj0iOX7981p+m/9OonNAY61DhVLusnSLZ3r
Gh+AKJQejDO+wcwUKvMH435qR0PwF2HGtDMWh/LWMBksnkociP+yH9vdKrEjlvjfKmUZwpgeouBl
Z6DXLR4CB+p2FymiUxa4GiV0TGjDue4BC5OBzyVZ954q33FZHstKoAP1ExqR2huICvNQgdehmoN7
wOsPHM9uMBUNVM+yZe3TRGfdg2RdsUsHcxygKk6lfgx5c35jpPr1VAWrj7eLcmVuK9BWYmFGcmI3
UILp8vCLWVR+MrlO3jokO7DljZl5xr7mXD4XUixDmxuVDtt8BTXWXOMy4OaxUGJ+wWYd8EUABAOU
KWK2Or6Yht283ra2cuFFB54FvAakBWw7BHV/Qi67XMqGd9uixPtzCUrnvc23fFCejgkM+QjPU3Pe
45WDldwaEyVr7gCt2+xrUjaYID/BpFSuYY0IbfqL9rw+JFevy+2Nlgan8GRuSVNWSw0HywHls4gN
zTlbFtcABXvVSixZI4BMlQYY06mc+Z8t/fvamMqKys8WPW48kTVoXbGgejAn7uBCsV5s1hOrKQFk
iLks1OdzsmbQwuXeoeaQEUFhgmStFHM5/c9HsJIbS4kH+ff3R2xW6khwdWHRNL/E6tWUsSoTwg5s
qF6bYpQhxA0uH0F5Q9UbMwOBBZTCIfbBGYLkGT09qpkpkJDD8i+JMyCczXIRh4j6QbpDg6osfLzy
IB5e5V/W+teZYo3GNxyJvgYsC91bUAzJ++kEXK8YhGFHmPLpwGLlKLBmID5U7bbk5iSPCAKBb53D
XPqo/20o8v0964qvhBxfIbXKDHUe80lwElwMgWHF5zaYQFWK2S30EdmczMw9cD25GE/vxvOY1spj
bFot1xkXMv6YbXe3euE4b9wMYyoL5q3ZXVxgVpUcSDwWmQoMBnclinh5zq24B21XHn+dyBoFEBk8
j9A2lZXGHbwFYhXkrARXikd5a8DFD4YDm7Ibv3keOzKcXPfdAzvs0POfQNKK46a6nMr9+/OU7LMO
d3AJ+mXhnCfsa86JNecM3BKD1O3w1kgAIAbFPifSaypSlfxv0l9hmTgdO5r1cfYNNLRlL/DJeKq4
3HgC6PoSaN2A7Bq2ML59D/l+/tww2lj41ccB+RQo6dYvkPCi3yMKmL3LhhpTDy0li2kQVvenY1Gr
zr1kDB+upc3dr9UTKYIm8aaiL8AmWCKhmwQAJ2W6DVfgIqtrKIu41B2sV38br5t+lyX9BiZDnCt0
2m1qmFkP4urSSbpn4Q3h+PFSFDYrkze7DpMAX+SKN2NQlz7jekiIei0cKXlpTo+mYR+dTdXyExlM
sim25M5uvLTQ6CYWzNEgb2q9qEZmYZYq2l+HTzJx52Sfs7d7WK6/cIYdv41lp8ot+mAF7i4R47YA
Jb076r68t7lBbUXHxJ8hi45i46r1TvDgfTbwByfxV2XQtPOYyIR2y2M/x1wzLY97gJ9DxVdlE0GF
3AMwyxpFX5X4+EXCl/f0OSfyckED3KQL2ADsrPHTTv25aRL+YDB18RX7/QF3D3JG07Fgt6zqX/xz
nSMSaNUeJpzDvNSZex3xPYEYP/GdunC6JAT0Y/rE798d5vv5D6e/kdVAJ4tG2E1ndJv5lCiCLhpf
QAO/5cnPtMao5AfkyoGevK0AHEGuHaI4eTMhm7gxXzzGrZEVx4XByiU/fBo+Ba/5vKnhNYEnxHdn
S97JphYZ+lebSIiBPMCe/zryezqS5EbL+77my7s8Rd7tSlwXUYLAhYgU6hE8RLEdfUJ8I4BDcIhc
I4Ef8pWFMiLsHME58QyJSXGd3wSR4BAJNxm5y/eRcvh4MZUNPHinknbYwMo0eP7Z+/tanekNtd7D
Unzv9evN9iN4xbrTKoBJl+/kEbl5hleNaf5SKWcn8EWeJz6UlRMtC/u2lKdlbsd+D9nsteofxL+I
O/n7vzpB1vA6TNzH65j4EVmW6TDlpbSoYAiimfjOYp0Hl1mrjRNtTFHVwep8AEzfam0r4ZDghdhx
3IbM7rn34NoAFX0Mi84z7EzHd/oMJ7Zw39gxH9ZoE41vWE1Uw+dyQgBecTYfMC6OpctmRuxR9ZvO
U6Y7eJjluTGlV5YnCeyGEcV+D1KVAKDFYnNOzqg5XxMnS/DLLK5jqIH0oztVOfcxc56Qj6ErPPs1
h6HOvJ1toqix4zAlqrRIiWEVaNOoRtkGuT8rWlExPeC3JJF+Yd4UHQ60L0idyA0dwNfbYh4Ekg5k
1anm4SCwNPxQWNSReVSQFQTlZ5pNCrwLcIm4F0p6ePtYKmap8QdxL9VHuIMhM8xnwUBLQCIfFO6X
EJvqIFzX4MDpb4AUJNZfy4e1j0ap1B4Kr4/NE9C+s6ilwmAO9GBIhscX9Hx3aisfQWJqIm7O8OpQ
D+TRK0grSuryYZZ8OnELEmhcCKRgWdlF7AH3by03YMYKPxkloy7FWcaeHBlvJIaW6pwthtSl+RNZ
Wa4RF44BDGj/e12giPqMHZTBgySAvfsXRdRkZqyGy9g3qrEYzW03qA4xsKVnbajWGhktjipG+TOu
kOqeEWliA7KgiTINqUEO3LKhd3gesuPUTT4XzGeg9qPtXRlKhbNZSaeJ1BpISV+o4RmpcmRO0L/K
4+IzWE2bswGePqPULGKG304hUGMy++PYyxwWliw4eEUd/zZN3QabseI6lOip1lDuDIEhzMMH9zCc
1H8Apn1j8YKkIQrBA7pMIQGnL3DjMNPylAi1rCde+i+Yk+tcTkEHS3hyuc2dniZFCvri1TtK+tzM
J/vvC57oUNgjMB+fZXoCNmSdmx58kXVhEwtaYEzuE6dWLxLb9Lo8BWivgQ+gkDdENvcTMPFKP2/O
6gMAE2LIbx+Gqg9syi0OHOVpan7spi8gmFF3IDAimXBSCV4WLNpUl66d8pYI/9XU0rA66Kzwb0fs
ssXk9o/VeziZKzGblY1vWry8uYn9i0NVEHlry9hIWFePQvtGx4eTuFV7hAbYL21xY9wHX3skY1Xs
Rpo/EjdGlHE5EjBeFjzy90O5KSWIREvtEz+ywmFYyWCJq9rIK6lAnxFT8hxxZfE4pPGDQOFb3Fk4
l+fLc/JNxQ4d1heFM4+ZzvP2Gox40bUXOfJuZCM5odDORxyPfRRzivz/b6cTiPgRvdLMkLwJdMHD
SOxcj65ziMP7VALym8Z5jZhBOxeHZeAIHlP0K/CJjY1gCIOAtUdTEnEpxr15xnND01T7mmtN1FKQ
eITyINyiPCXnQjebHldZ7wYqnvT8gSukC2iMCYNX+A/6xaFpQG8HwRRyr5qKaSdAt928wDRLvCXQ
AuApO/slVDhQDjx0gbjyc01whLYbKumDcXyqVIepcR0nqVhJLzz44QV9eQvQ0bKu+0h8wFCAbqbI
jY1b25Qjh+tyusPOFZrXCgpNTlEgVhjlNJ5WzVm6w9YwsdkN2HZZ0p+hQ2KZhSkhRJCdJZTJAwkU
vrD0x3+bqI2AnBgmWoYBHVvIFKY2sjXo6XShYNiLJAqFRBGkHq6liIPdkuEIeitOX/ZdIVtT3ElC
yCgxDLZnRYNlYCCNzXaS9zWXg8lr9MHyvLnB7iV6PmMO5ZIZ05oHSEL8MIwZh8UpsHo4FHUufCIO
LH5IzhrdwoU85+00JxIIkhDrjOUDkM6SqyZhIsX/MSfSnP9Z+ZTd/0f4ECNwbc5rTtG6YpVE6roH
QgKP2A3eie0fILCHpbh9rm7XgoIE0xLec1NXu1X7pjtzied3PwygZE9nDLBW5ba78x9BvCfazQiJ
kY+ZtCJd2cmk82R1QcKDLjoItVtT0gfdnXU38OzVy7pshflmHhxYIh8+lu11JgR4OGJdqjRXMS4S
Rr2zFn7xji0Acuzhv+F+PqhEHrgdW8QFAnnKpfzrrAWBQt+SawQVULu9z4D18GiqT8pz/xj2WLuV
jQgSbpIhTmjbA0vyCgKkPMB597msEpkJFb6WQDvGtyLbKnb6wYJIxX+jIo2lpBWQXgo0/WrKdGgP
oIZqRd8Elt74HkxI2F8QxGNo6x8ACHUxCjViqKQVsVC4+J0tLaAuwMG+KVosBCT0vmoJDLnXGWsn
gO1LIDfw+xOyhqozbi0kOORO7MawI/SqskOB7VBFsi9lvxLE7eX6oGJEjC8UEjEfu7XB/oUUYnwX
2SZ5cu3I08FvJ5Mtg6HgMjGrlvJCSDHsgXBbwDzoVRRAsddw1FbtJHvu8hMqpbB7J5JYueYa8ktu
DIfktkP8SqyRUs7IQSreGZqESAR6pOvUTnV3ja1QWjdmtmOwHUGDEDmU2E9ea8PgpS/4F+c/9oGZ
A8SucrZ8jAHfwF744RcvoTZ5WTu7OQwE7+r35K0egeTYhC8V7CfuC3lYjBRDyjFJcpwbXubFYHGW
ec8dx2t5zJz2D9eJINkU672HDuP8nmuTyFbIYa4jzF85xLICGFispvMXdoCrTYpzpxKIGJo5TcYH
Agun+HkCnOELSExpNFmdHldHgiVJJ0ET2iUaPT/kCrwzLUzktlm2oSfpn1YgMDldSlJKbDiFkAzx
Bp3DSUe6XasyVjeA8nPCXvgC/wexV3wNSHmSfwOpT2KvR3SrE8hacZQSp5xtEuyqb4LUWjgY8RpX
sNt9Kr+CHYMZpdFpRKBCMzgoXw++35uSElh0Qnx8pJ8og7gJafqC4OoiTm33Td7/ovlGh/8e4B48
X+f7vhH6Nh7vGkRa5LmogyR8Kla/XLKYoCi+EdR1R4TrmycBnLhxNu9ZkTigdf5LLngHuKHTiKpy
i13K7Wn7EgLcYSreGsQj3IRYXUYeWne6Hh4KMX12bYmFnJ036PfPBraQ6ILI2xCw+rmJ/qGgrdrQ
SJFrAm86sGnYx7nYZ4HvUJWYT1LIxiex9UHMS0qNjsLaY8Kh12RQHLuSN5eXyncZvxH2TjJlDcyF
PONpI4SkgV6obJDJV8aiy7eSgzOf3ktsPV5Dsvv4nAJ0W+jeg09E6h8b+3NJ+FwfB7jNxJXid152
f3E9tUIdS6ZuBLm1Etfw5xiohOIs8LQBIVEOL9qS+Kew4z00yUUhYoo2oao0M5wt48Sw9Vp1fWCE
1Zk+NfXO8B5nZcxr16RQl0pS9STaW9HFwjSOQxXadCqSm4YE6VnmmDEewpnYtd+a7xgXMz+rxgpw
AYFCyaDPxLN5tG5P4y1Eve7/7DwZhmKV7CmeV3ecl87Zc/BqPFtd1pTE81pTdZmnBiHCmrZeDrSI
em6fup6Q5LGMicEgklmLRQsnsHlSHJ2VTp/zbh+Zx676HKI5vXvsQeu+6Q2bl7+sAAVYvwaFyzMy
CpY5aX/HF22mivltCI+o9uJmoXdDroJyS18olK4vgQ0Nl8Mi2Jd2vX8OU3rnz98iksS4VkIGaqvp
86J/ZLehveBBUS+h14g6ATT18OsSu1HEYN1hFlcm6w4lhx0RIA3TiUZAlgjO/C42TbYTqgpopqBT
CmHhLh7u4kTbH1lInMHpgveorLP2yn+UDFFZezpSVE3fzVmHzumKhoM0+SD961D+IAWvSAhbq9Oe
KRaorNBLR+sVYN86nUSTkFJdL3FOlbWSqGzhzV9DU5pm/AXna2oarBenzDrKInqSQ5TAl35I1ziu
68WDgGV0ZGrY9L7vT144aKirA8J5LAWWzQIlH9Uk6fPwDkiJQGPRzKCJoUquH7YgJ6bKIIzW/RNK
AFJi16d8l2tcE6eFVPYSGxJedZnXl/KPCVzS50rZ2LTykCFy5ISrxW5DxzB6FqLczxxOIlSh3gid
+QktqznVOYCxB77pBnEh9rs6Zeu2nw5JUMJKgXuxj8KF5Mv/2BwMHvyLME6S1f8vp/+JQ2FmBG8X
q6cyf6XsghhATBQEEL/AdmKsnlj4q4ePs/tTUh/ccuyAVc7iDZdTbo0sDqYHoljAbUKNoBpRXv3+
CYn5U6tGvhn1QDZixrqiCPLv8wyc+ubtERMUQpkiC7dntebyU7pm37o1tSNDygaZtrTHTc5kA780
48Umr4C6MoMtDmkGISgrGYNioXulW3xHAyTp4y+DyS1VRHBOe/mWWkErXqZUgBGvp9ShzJIl94Wn
UQGlL5NkCfPZ9RMqvZmcLjteaEqKBwMcj5JTC5c8uh5M5WdO0r83x5UTLuMhrT54Xae9TSJO4v5U
4WzHtBruf9+nUePyVdov2gXIdtnvfdvpOHS4Oi1OPHgOC4oTpAOPedCT3aFoazpMtM0QJF5N1SuN
HCTwESW4fcXL87GGWSaA9fP1Aw9g3SZhh+fFS06J9Um7qH6viRaEBOAjVg59S3uKugDXzsu0Wtwh
C41rPtuOAj9MQkcfTNDjV3PGSUxMeFqKn1BU+O3p3pFRgt+MHEkgkHOr/9VPsVaUA65yjy4JOPUR
9TeT67i1U4/f9vd71Kc0RbeJz+ElaeVmia4iZzAM7QcgYJacCS5Un9klGjWCHe9Cw+sQbaKCfdWe
3teGX8L4clnXFMtB8noGfERK608CIyN2Cuod+YG/XYCgEmuIqmmbInd4jXzyWkIjlr8of8iG4df0
WcnGo0bqO6RCNFR0OB1l+SWztEaFHCVoaBUmw1nZLPlOyIxwPNmarfFz9kLk7w0woTq+XIc95utQ
oCmnQYUBS/Li0U3GjvSoXKVgkSvPeqVWhNVIKbxTOW+7czDnpovyCrZ9wJ8kaB664TikztB6rNtb
WbvhEhkcbDGr1hV6KQ6CDcNndLWlHQFmHqVVp78yXPmJZg+ndnsBBujnZrUX8Z2Wk7PaeeRSS+sc
RJs3AYx1oGx4ToHcGglA3V+VONnSEYfztpqLqmVlh/fOlvSOMeaInhDxOYoLxry3qF3cEk7weZCM
9ucMfHoNXFbFG4it7h4pP4XZEw9m8pT0obh7Tfj9h11PShqpChLXuCZuKxW9HIJ+Fc3YTlVNxWWd
Vcjpiyvqi0m9e9TFqB5usTmkeX5ZTeUpD+9MXtGTZ+a8KfWfeM6cry1Oj0GfdGKxn/GZ1E/avHTR
Hee+JDSueCJ1G10hjrB1qhdEsd1Yyzm8cHicRXDjhZvdk3EJ7G85Lcmsi1Pmc/dVtk1PL12n3D3Z
9935blEd5OZmYB9AQweqka0umAAZjBnzTcUIyIsZ4IorYI8oARc1F7cF2IBIQ3ueXkFu/msIB+NU
VP/yKMUefnNBH4/FDKcPzyFQ25w+18m656eELlLSIewHsj98fMOnHJu8m6RjzJ9zQKUBl+STKBmK
LSpV9mYJ0UJN2pgvNM+I+cTCvYIcQ3Lf59gKuHn9wDZD0w0lDUZRSuOA4yD8AF9TnkrU8CZkaqqM
2IDohgyYREkShZBKw6ILudryWYlbiqHZBNcla/ckU7Rye2Cdl8x2CV5YS4wQdZtIfSzj5YDPMLA6
B9kBvW0BF0kj1iwLbl+wk6SZmmzXN/VM1H7LlkaQxUEvLaW2ic5t6dbfPDhvBufQ4Z66D/GO+L4z
oSgD9yQgtckT64YuvOyX5mWbqluFpIdCvvkDFonhvBxZJzir6p9kU4DmPxSIzK+UaNAgy2UWD5fO
pERBCPKQCJcmjyG0Cx9ZCOIKoyBfaSAJuXo0C4OsTa5lU0rlxe0xOwgYRA7Wb3r08i4y0k1UPHED
Dc90dugSy4maWrjoJprugBU+4o6EDkeDjXhbre/on8kHYc5w9wPgWcvfDGDjnWpUi0iMUaDPk4uR
OaR1XaJp9Al4z/EZVQFELoiqOQtkv5B4kYeh2r1k9M6E+RT2mY81LiWSBJpLdlpS7GQXDiQXW2Dy
ypf8HRT85XMS93HGqHOuhgQcEonchmnwXJPB3CKk5IgzfbL0WpS0iE2Un17Dp4HvunkoE2NW2yz/
jvPxvKxHRqcJ9+zBb/Mc029xOfFzw1DtxaC3aeGldnzEbaU1ug0qKqaSTaYoVAAikIcxsp+vgL6F
VMXJ77Ih776HAmWBRV+wp1vmtAZNLv5nx6RrOoaGNDUzCo2ligFugxMKLTuEDYkROTRlq9tAgeV3
yJzi0434W132HIYGyb0YGUq1S6qt1ePUR62Rbk/MBQZ6K4C921fGWJ701Nm2jLAF5g+p8vMQDOge
MBuY4t4CZXSYfbcmtsY6QHJixTpWsZXjiD0Kh2e2843YiL3+xpC9LVtsJRZtHAcfj31fk4h3JC1q
zKmDixH5UPeTGJ5OiGV8QIPaGb4hO/DIx4ob467tYhMcikSB+2Jvn3o2e7CvOTDiBuDPY0ziCw+M
zQajczAx+N0xeX+rnjPpjF82v9+elDeBe/WTx+XFuc/EUPwOdekTHl82aN0Mxzxund1dgBX0KFwi
hQ21SzUUGVAJt3eE1eABlN1+Jby5bZAppRNnYxIqWOXosoBFHr/GVC3BFGdUWkMp32nqYQ8hXDGi
ihleGjIY1MEf0o6hXZIVpdwpgiGWTGRJFAobfLaNUZfW7ibkcbO0nnN6+WMPna8AWgzaQHa789v3
5LjyM9hn2LRTEOAXOUW4EuLXkN/J7yWvLilIcPBMQDOXa3SFqOj5XefFzpZc7IPvgDqkTMH8lDhL
DU8HXuHDhEBF8FuIfTmgexGDTl4XzS1yp6hUcAY0jsPsU5YsiPvs19bZv03FMpGM/dgsYcy5nlxA
+HIpTktcSTwxpISg1b7hF4bhWFDZVXWpOkM7DjLCYLQHoYgfzhs2sBMfK7/Fs4+ky/ayKQqV/lLP
2bduiWAx7n4x417itWNWHvpFE8nY30ZM4eV7WQF0NBNR7gLxwITIYcB/xbblog0aUOFpkxeSndVh
CYUpK6VpKNl74gtYNvZjvzvIVn3v7190J4P5gWVtq78m/aTpDOtyL4mHJLyRUCdUtB7rZBa9AbCV
bp+p8MPUyK8ZzmtjiDGbc+JavCd4DdOMOiDd/TzjxiBuHqTFswLp5Qhi8zDzdKdy3NUkxNVUQ0Qw
BDnSPn8ncERsA+sjX2kHQ5B3LmqdHv8h6UZ9Kz3quAGKY6eYIXrYgbXkxGhaZ+qRIq5lCqf6qPGJ
6rGObDzVnE5VHhNv++I+6ZLOJbodp0z5Hvdy5+y8n4iy0Ll5xnO1ifvEu0pYna7ItyGIQKstv82w
WyBZA/JIBm6ILALOghZNXi1vT0cmu4LWbBRmVniDH/FXZ9wm04304x8HJE3Kd6qkV5jjtb2a+kzy
qNhPX+ijnchAf/yYZDlxt7iLkThhccVUEtOCpJIQD02jaW7tJTcpGJyieCtdM7lt3RKEfP/CwTv9
03PY2dKTqlDuklrHxlhQlFjb+sO8XOgEodVp+BxGJPXxGIzOfdE/YL0CMcj0hvsXsHVIlFdQtj41
57kdD6stzaIPDtTbUq02GbDAOIgWKyWHZ91Z+2pbbcMcbhhshlyJLDuWGvUrOf8+cMhOZeZ8BRkU
E3CFSyboqO8cy09cBRWrzLkBHwJ+STgzgrgAFBOXm4Q8DpUgOO3DdRgxW3bRnfMTboG3/r8RL8CL
50vwttOPmX77L42RnQrABAmy5wL4H/gkqoJPYtiT7ZmZqyBjdFy2Zmm9/XvOjBTuXuSUFBUk+ty3
m4bUfKYPN+l8JW+foDRDxbVDagYtaqJSnCx1pix52F8IvoxvrAd3xyT5fXqYG4OOVKKvAO0Q1Ttm
sAGU3+TQfkRxdo4htcKVlJD2jo9RTNZk54VjcFLk3Dclef/fs5vTCYIeI0RnjNqu7tMhY0dT5hzC
V7oM+EV6Tw907LZnaI2gboU57g0TeMELRap99D5tFAZ0umlUmA5uz7dpF4gpUibbsLMSctX8yr0q
H3aZOcoEIqbaFdRNwixDvmHwO6zVNlKnqgmFAK2MMVUZefMn8h6qC5MLuzpmXI74DOv1xA/It/z5
OItPlQ1OhVJefARfVTkKcUhiR7UZQ47tOBU+GLeK0Pdr5xxowvqC0Pnk9rHUXozV2zlPjSjGzqNt
C1rOraYlC4UiOSEpTKqQiVhZQ0zZIkQvwDak3lmABP6nDrRHPPvLu0eeTKVta2FvDCRJUMKvRrc1
q5oNJdixQda8+oBssijk1zO2t4yvEWwEe2L33c5W0AIbC9vXSzAEFPEj81muBCAlTDAnqylIm3D2
7l5WJF3ExOQ9DMJV5HfOGv3QK/QZpBJcDfbDl0NTv882eFt9VxCaoOszkgPYEHbmBkt8EJNLq4HM
ZRO0WtFiKCYGNM6JYFoFx2nTRbhHZnC2sajQmrpctQAU0rcJNUTfI6+Qke2CpsAobLJPeMT7C5QD
Qs9pf/87pZJSA4oCRIHoY5NAevwUa/mfmXBMtH9TY0hBhIflsRm5MXswjrLnVAFQUmo54m8uKR0Z
fDSZxIcmAZOikUhFladjcA9fPzucT/d6wISL6uccc9pDSRj0Kde26QG13/8GMP7YSLr7P+wiJjNe
sI7oPm47KI3T6k4rJlKjCBpTFIF0JoPPhZpkENtHBfyqkThJqS1VXAgsK+ePRtUN1p7yEKgI1P75
T8RhUN++2ck01ngc1BSFRFstaLcnRuD8xfsg5g1NiCsScpDbzQBPMdLSBtIbYbO5NbBExJfyNEN8
22CEVCdPKTgsvZ2qAXs368tiSy3FcO2bbazo9cyOvQ5NEpYZzZmiFjYdpAgK6rvf9pUkJDcWqm6D
OMwa/9y4DukVOX+aMt89h1qU6xbaio7xcNuTNYc2GtqYjNrAKbVR+aFC9KF3WAl0RknUcZcy5LEp
JtVdskxnFZ9t2NEUYmFLN2tt16vXlAYUKjCYHU8l6/W3nHYZRJwY3oD9yjqgUL6gs1X0wlD2yGGL
egoddPQQGMAIHcNaxh9RHIKtTO1BbrWgzZc9B/CQdIiR7V5n3TjRg8srmuwe5hhgFig/gL9Ao5vu
PuAhedmBjeAYQr2inEdyNPIv/6I5al0ozZUoGiKgx6TDq1uuGvhVPC4mAurjUEaLhHQYkP47hfJJ
aSZxLs1ht+NEdHvSMUIxGkATULu9HvtrmmczNMbSVUyRU4jYBm2MFo1A1Mm8RCdUcqUAFPtF4oTG
etHQNxtehGA0anN0xER0KEqL3nlyBo0fSmp2zmpATRcpXNqPa5o2KQdpkodq6qrtGGBD0kZNJ0zs
QdN71Mi2eWQRmV/fsc/UoxBTdJE71AbVGQ2nB+JHVeNB/7bXgxK4o8hq0+zJe0vrBmUBF5eRb8wb
iThRNCVzbPWDGXhUoiE0Q5efFb7RjhvMO//ui8bmhseGe8/cc89J0GrpsdbsivuPoYe3hYEA6dFM
SeBd6htSuaZrpDTuOk+kCqpVGjtF02PWE2KW68aOkRVqS5XNzn6Sr3ggrefkh8ed8oPWgtbXhbm4
kJIyvf6yH3Cu6TbrU2LevPiogT51HBHV9hc3VvfVS2gMDprUEvWDhzYXdM5wJbKUOojLuJLLzdS0
0S3oLyr1ZpeBhaZ9EnlT43Bb9gdezIojbji8A4p+4z3taLtZPTW9KwzWb44zO5JYm3XGCd3RzjnR
VBEcBuPOuJp3lzSb/RR4p5zUyH1i5twAFTEjCuhP6c3vnVXHsJ6V5yPNMfIeyq+she9hlbj6Nv99
sKu/kIjYxzgBoFerFSh3lfqrvZooZU9Ke+Lbk1pNJpPvyQSAzWsWSi1W/KAmvvLm6/lopI9zcv1H
/h4LyxvN51p7+qj4z/P0XPve3OMHxY+kauaetzjBvMx5UOmxo8drPcosfdRKK89xnNgaa1rqMrXO
lKYIY8SxRwObg14UeUePNxhtf/RYr9eUlWTKu1rH9ei4Jh955DgcC1EH3laKAudHk7OYHz15sV5z
oPnoOJLTQizO22pOdOXp3NHemm9HUpp81HPc3ZznIEEn38xH0CpqdPJO+nTW3oKzbPDF89RpQYro
tOKScGWx3vjRVYzU3orf3tVx4ZF5goei+tFBPNmONU/9uLdTZJ9A6Bjd3H27CrOMSN0CgTBxAfLa
uZQ8oENEs51ge/knVY1zKZ2bS53jYsHdWvC+hcVFV1yAtfY4ZuHBO6Fe5+/FH098etwUx5V0mafV
zLYsoUwm39/2d0vZ9vd3aSughx0Egd3UeD0M/IQba+HVwdUPa8IJ24JFBIlMvm3b+n4FvNyGeM60
9X3DGQckNzrWxnJd10KL7/v7bvEXuPHmaXYG1nbR6LDsT1ZEONO3Fbx0YJd2wBpT+9RacckXyBqe
doN9/BNSu+o2OmraDfLl7chAUa97tqe9fbk03t59N8yXA75PjwWWQKJlUNx7RGb0+oOJ9XdBf7ID
cEJT/1HTtQsGA0Yy+mOUrMi9130rwdP2oC42VQsp9GUVnlq/ZD1/hYEoJRVRgach+GLkGKzGT8uH
CaX/Bvfp3Sdtp7Zfwyvlaft8bQwQpYyXhCFTeiCmndB+HaqDYDqKwRJrsMi2rfk1IJkkYURzS+M+
Me6N6R85TMnhtQUOmq2lMW4Oq+/Lb/MbQ3/rz+nkcmlRn55XmFWHtJJbA5qnME7+4NB2rsuXwTEj
4tlQd89r0TMX6qy13pFo2Bt+TPYpYih1zxmMiEK9eFYE5rz2K4f0AxmlZ2A+KxJMVOw74Qx8ygTx
+6ScnwPirSkhFJMATufVbhFNun6zzfw4r+6PmnSMEGcVGfJhVkYocYoRk410HamN+XMBOo2YxzNr
7FNSvUA83DEmDwIw0WaTtuOre2f+CwTCw35RSWsgbEqDp+abQ0Y+iqTtTf52f1rojQycPuEMxWKE
VXdRfMhjnWFEE6u1b7d1vm+Q9j709w0ftWMyKQMKNSkETjVp1KyLTKkedOwawtV0s0jH6KLxd2ly
B19kR2I3c9qhncKokYYDsByRAEFeEUG9jNoEmosg03Dn1J9AvR1BGhfKyVqiEANgQeaX9mKqtCgU
IldBRJVTKXBJ3O4eeIBABritooqKkvUOqe1olXY0Mp3kY+zmrHZbLhOkTp1lQ43T0WB5VW5/9bZm
MzdloJRKB84Z7VHKHEI62i3zN6JBnrgBZAYIoywPDbPMKkpF3NLveH2aTNtue7UkQknIMOSTHU61
6hLEqbJNt/TQbH69SPYuanJzCE7BOozDVX8CeTN6J37369XRWeLULZUTiwlI+uF1HQbyUVbe1OXx
lap8Wri7UsWITJ4X79TukNRExwYMNKRu/4IiDXVyGrKqA2oizCJsBL131IAucbJxb2QM3G5FGVRM
0fO0JuNN0sNU5fJNMP8POq/HEMCWXXG1SHpd9I74ukXFEWqALAAmdag+OTZRJkLLV99JNxSOYB59
OxR3XcZM5Xb6bT2Al+nafabpmQg2UKlrVTSWrPte+lbGWcv/NDTbAyKh55Tui16F6jDBENPXZgnt
D/Ozz+FvU0h/rkUFNl9cx+1Z+9hclF+3TY/zBDktWl+wYDsvRafX1NGiHD1XCDtEiw7Fjm0n5bL0
xl24jK7uoIT3GF4rpiC5O2Rd4dD/Dch6UfET/ssvy9bmzhCJ33IpbXzb6NiMdS+1wFVPzv5mseXG
PCEe977zPtmxV2JFgF+4qb7uUp1FRWhiPWn8Ce50FxWUDCKxbXUK6/F72ZCsI/ikkH0tRDRFhSRd
iMLgWiPKfGWbUOjddl450io29qrFrCRFUxYEQT91eg2nZqh5SBDvhpXTJddNRZqfHHqGJpnbNRGA
QJQPROddH043c0pAPcw3OUyS34nVmPcJasnFbjOnSxsGwRd5XyLYSW9ZfEen58GkLPQULhvz86zH
BNR0RfahDR9KmAV0vdmg8ksFXFboQef9CfAfcaXrU4u6Tav4vTftDknOzA6JHvfF8jUrpnCCAPXa
ae0jIh9iEFyDqc5nW2ITNnmObobzBiOyPNrIDw1f5GR7zsPwn/D7z1nSGBO29CurvLu32kZppr67
5dXLKmaOHJ8ZRhJAePWqt5tUk2Jbps6LDDUd6AD21GmjdJK5zVTjfgW+i2R9k1awilN2yq83rSlB
sW2QWkXg5KZhunuosIYUdzuXWicIwSPQBvzNdXizB+QOkNPC9iJMAwJlLmLHeXJjOk6XtttQ96Sr
pCYUqa3b8fENiX3tTmJsJpmNIavm/bCfF26sfhXeC6lbyMRieam/7pdleYFkJ1RgrlE+3OXDAvlZ
bF+tL0zqu9O/PzbI14Zeo+3tMtvoO+9K9866m9itxH4Xh0HDbeZzU9WJ//g1mLCxeo+w62T2Q+RB
durCPaQiv+ENWk5SzFHZ2BGGjzudDW/2ZG9HDjFNG+EQJBBmqCWaie58+JyH4d0GjhkPeYv+/zg6
s+VUuS0KPxFVtIK3Siti30RvKI1GWqVTkKffH7vqVM7+k9gEF2vNOeZoCicG5xqbCi4hcNgTk1sn
hkH5skP4pLLFjicsmmN2jQ7qUnP0P3H+3EizctdsRkNmWmDYHRLN/Xtb30JOR+bD1bQHPJ5DJxgZ
kLwHnzBMc/FwpXvGzDPJibSg8FF/3ssSvsqqeNhaP+zw+izxuYmKAyZEIWwIpj21DVFkrNHYW2Xn
x7uq5qQmhnpZ/ijAje0cCdtMhnJiTL749uGTN8fWqDj003T3H6XkRJP+MNYkFPCvPxg/kAVWiNfW
8nIMOaTBp+fAu8Gc6ANf41I3VrmTDvSIwHRVjUHRt7HC3y9QITZhB9w5Y6I7MbnHMgU9qz5hdE2I
5Pwzw2FV2ION/lrZRfw1tqELK2Am41q6fbpPV/wxtvpZXXImF24C4343IsxguOaWiHFEaD7VZQKH
pZ14Br0F1qv7z7W+p7Nim22fykW3Hvu65VQRLD4pNcaZBvchzKr/LwLVlLnYc9gDUAya3IrEIP3a
OcpJqAQ4Fel40E4UWAmMul4URdwymI96wCy0xxi6KhxEmpkBwLxcmurCGat8GXIbjElyLxkeDfrV
4o6VRLNu0XxM2to0mPQA7AHOGVMpdQF4aeIv9Q4LM53KqJgq+4imUce3gVbfaKxoPJX5kD6D82p7
+4DxdGaEWOEwyuwxTnkykYKkllup7maV3TO9y6weFzqjNMf7eF/upfc+mY2oxvxPRTTau/oRcks6
5xrHC2pFxtoWOPALoFdxhOD9fyI3TFTYnoLye5QlaqRkGutjhJa6+FO0FFELtp5vBpn5a3/SGV+V
3Ml0MzGAUT09GBytOpAv3VTJehdnHXbLhWO4ggO6FdmYHtOEIwKFlHIZWeI8nMNUwcKHTBtG58SC
Qnhisvdpb++5Fv59DmVQMDmEZLN7MTflyXEbhNwJV5q2HXMrLi0cSsYI2rTIvQjuPTImX1wyDBL2
o5+GQK9w09+gcOIp1FGpRFNY+ShuMhg0EZ/rkCf+ximpdeipFWgFEiGOA2cbu1LBH83kwGCQfdP5
CXgtqg+kO5SSJbocneQmzGP12VCS3cFeKiz5OUlBox+TaLwQQhC8LoEjpcpmtXltgceqs7sdLIBp
z5huwzSX84m+0lcCxeaUegzwZPSY6N7Bx412YiMTyffxfcB1cQISLGEh0Fk0fhp07gYO8JLZYcTM
617igOZeB4XiFWJ+vejm70NrRbcgeE0y72MPTG0PhgnT6slgjPG18sXTe8hO4Q1M7IFymniPS23l
sH4yU6Z2oq4jeyLELK+2O+aFO/Bws3c2jyDiNTldgZuZWJqqtxuZR2SSsEQkt7XvIXywgecIrR72
ICc/HIzHsl8xsrLQJq/IGHa/6N4S5zZQHRCwmgnrgyE+JI3GhK5uGY79haqLuN/D0Y15Y+b9KZMz
laADgxDxyjDSzDxmSHbuJEgOoDswnLzXTCwRLCBo+Dlntoyc/sxb4tExoqXUwa/BZRl4KMF4tEyz
/gLKVB3KEBMyPuSR0fQnsgPq39Zq5lBnrNgmKtVv5uTgOMizZ381CCqaeJRubEv8nX7wwNOndjAe
tZ7LJlm/8TjlSm8r/kYiZx7W00YNOzL5D2xfmq3BWOXeAQm9AVeINwLtip2KoeeLhPhZxdYqTqRr
KzmP9bhy9ReNx4/UTJA5QAah/RZWNAIkjF8Bs66RkM1jKv8PIgiRidI0De+Kc7e6yS8GywxY75DO
gOhoeEF2LJhpjFBtSu7/I1q9giK+5IpMdh/GxWf0x9b8Yf2CvTuLU2ZFVjXNAh+i8uyP+Z9TORTE
7kAoQb8zTPgGSNsHDTf/QsB4BppgBYiQbMEEuIms255zBtxikBMmjPQSa7H+E30yU1kG/rA+sHya
JI5fsGMoq8ThowpKem+cTEESiqFPn+5D/PitY+Ra6LAnkJ4yh45vy83/X5g4aAwHVpCDJegUfhOF
PH/dMFajm5xMnw4dM2uKweRMXnwMwK2E/nboBiZpxOYjnTrw92QAZDT0N+R/nZ93siLJECCUbQ7U
cZasbHKiFiWBW8Yq/UWByAwIb0V0nxg7PnJLJR5XOxEzvIxhq8CEHTshixeCmKPuwnkaPCxhevra
hc/Qesc+9niRsIUv5TS8NW5x1Tfx/VESVjQZc0qZzO0hDjBntoxVdUXlvKcg4aDDVCSFTQDdGRLY
/skskOvLMBZG/deChGrSv7iSPwgGNB91wDZeZ8vXHUwOkhDy69e53r+Dcv0Nuu1rvYt+JPqEcMVu
wmRUmwImDCEe/+cCxrU6w5WG3IBs1MDI3pERtsA8gB5WWsDN4MvE+44f7ptzuHR0NOiw5NGbumMa
adj682gvEdEuzMng3aiL/Fr6RNj5jAa1m7iRN98NCOfjGI0BudjM94kKjzkCGG49EoMo18oJB+h3
KzMAZSP9b0mKZSj0Y+1C3aST86demRW/GbBCHCBSFkN5SAks535S3prMw48yZea4IfTExaAGcsRk
oLWxl3LG3e+xdTXCq6KdqlmtrMh/+uS/6fdPxfDaaLlkmG4Ws/DL6mAwnwJZdxpaILZFGSuyGSjm
GEwPGG+Ye0czGMLqUA0Atw8OzBTPkE0HYuIwPpOJdcijCS6f5M872urVLD6UNvvvkZKBixzJP5Kx
7cXUfuXnJyeIEGXYbq3CGqjkQ2w4SZJY1yh0K/3n9GYce1TFSXdnbhBeu7sEd/Fs9HM+HJ15tj74
6eOTKFIuAnhQ1v++wQnideJLEA9y9xH5ae9HIpiHSWGBOSyDEyzgX+imFaJB7SYnb9J+RU4OwItt
O2QeRqOR041s7e/5ct7q9FUjYbHxyMQ2EvCDuTcGlDItgMWo4AOpiEs9mnwNN9UZoNdYgzMNtaTH
mkZPlxwq0zdXRZ6Nc+sbBm20UeGhQUzg/obO+55Qszwis0Ym8ku30ljJBU4jtKTc8J6HBPABPjJE
JlwyfuQtx7/sydwBh9qGD0odB8IWSSdddKQBJCF0zH0w3YO+gdKOAulssIfBhfmjaBrN25OxkxZa
kPxp5zhm4By60aEUcJCfNlALqKdbvPHw7rMKMBoUQpf0l7MxAdRjXMXYHZEOjKeXif2JCKuMYbM2
1XfaKlZIKJ/2iQV0Ln+BH8woccqjgqtH4pCo88RadQQUODF+qLyp6Wn6gPU6rCHWbPgaIwPJQW71
qXZIJwMJxfgPohOAsv4Hx5sWBR0tOfrDy/vyRD6sbAcV4CHaGUH8JsjB0jg+mfhh/oTX4ELePBZP
6meknqAEg+RkcFpkTEOL1uBxOHs2xA1Nc8wfdZtTqUcIYRxqWE2GTT0kK5xYpgSFED2mjvBpyAXi
ts1jG/kE9uoPWj+Q1X1/aBYKWid6XYmk7NLtV1esQY6SyviaV/1fEUBjeoDpuFV7j9sNlYlxzn15
I+ygFNrE1G95y7xHcaPf3mjZjljByIjq0IHPGRexXX85pGl7sNlrvDozv+Gw9+wyJCpm+DyFoKdF
t2RgxdSwxJlBWKsIuEU+ykxCvljar1MNCx2oMh27D2ls6THasmgb95A/22OHf2i2iuGlR7LiJl3l
hy+gQ+k4Pog7BtbW5TJQdJBkbHtE7QN9GkR6D8PEBMmA8aNY7Dl8K3HrG/w0OIDD9Ptlt8vPZs/3
c+azqc05KU0n82M8XTmfqRNPHQerwSlUgoZSZbVazY+WZS0uEEmHX91/nN7RnaSB65UthdrUnpvR
08PQe3wPRwelvlSYd0pz2Ek0kC+LbJevdtG6E4mTjoygTFun41XWEdBuywjxv25FJjxJBTS222Y8
G5V+MZ6lxOzcsnmJY31mfQL8+phjarhvgXL1Dn7AWFsPezLKnRFpGdNRwXDQZEqqYdaRWjQzfBMr
dFKxNKTFj2kMB0dzwS2Z7TJGx1WfX4AIxDyIulm5K3cNDA2SLm4rMtA+tQJTdGeoGDiEoQ0hj4EP
8mB2DKZjD9TQYc7+YUA0/CaqMbZiSg+YRltmOsMofPskt6kYglG50i+b3ZJXp3piXm9MGhxa2QXu
OTVmaUZflyghejuQHcapZMETkG5gAMZz0pdBJKUw+E1QsVaQhDTuO/yeL9toeLPsfdgq2NjwkuDR
4EqHkw2V8duqb2Q/SpI37odZ84hRcAxGT/PcXbpFfmL7pNX74NuJGJOvnuF+NtEw0ZzSPvMgqgxo
8Q+H3ZRRL7YHD4hCFGYMrdEewl2qvRiwCdeYl4MnMBa+DVx0Rt21CSjO/x43Gld2ZnbkzDBVisPC
H4H11vZTCh4f/EwntOb06NlCA36GNXF559O4CgC2+a6Il83m2dPlj6Pp6Ke6gHTnJzQlGXAfCtwH
1FyvF73sPef51GZ2+tKXjvwKkl7tFhqICZ/f6CjtQ7s61qdBKwMYYEyjnDQOYKQCpIgQK9I/ZuAK
yl96G8+4+k1jVw+bNz2eAahz+wB0AE83bnwnicXhDSSkh/cEC+J9u/ycx4d6ReJCyFa5hLfKZKPl
BqRqGVYLmaKcmHgOERuaezRyk+8abwPsiHGyoGAjem1SBM1+RMeyDDc1Oc3bJzliTUDOYMPkF9Vb
UEOz/Z+o1nWDKus9TKo9rLXB5ik5wGrYXUrc1RhfY/R+x9By0Vvl6kJOKLDAwIP7Hod6/bVUj8+Z
foh8oBYWzsC54BR5rglmgPh2j3/H906xlXv6EzGhEK3yln05ux9vFyIAOEEPYebyuoEIkXpA5kJz
qBatiWnWcyPMPovPWjm8568Vey+0SGifNwgJgBbKgcObrjt6msofNIjXZ6pj8tFglT1NyoXKKStP
Omg48MQHeiU8T1B3+nhW2Wv3wU889GOb/UDxIJ1UwcBNpFmHT4for9t3TEh6oL3FWDcJNc+t0tPI
xhJXBawBbFfe86o8sE555YplDZ5RMfCi2a94Iu6Mt/OeoxRibgR6QHtbE9eMXig3x9n2gYNmWFtR
FMgcLF8NE92AH8ba8JuQlLqX39YuENbzaT2wNHk4fbvXdJOnkkiHohjgnTwcojrFylTJie8XrFKx
IfNz+IsbYIsclJXNaXj16L3haSOG9G/c8p28MoXvUqiA8XcZ30cIgufxF7Rxz+/0UKR+at394nuT
uvXXhlD3X1TR6GaMXQkdNNqv3NLqOYQ/fpgJKwoantR4mIrmP78TCfkuxjDRtBCdUEQrWeJKzqgC
uj8bDUUsZQIWAnDR8PAAG01M3JxlbRo+559ubjznIj9iV4KuAj3/7YqtM1Yc6lz+U8jdd+iilBz4
0MgA4LfCoVemELeraAr0VcKyK70u9sTSVM51xk9c2CNWVvnF4A3HdvM0dpkWiKqZQZzTpsMEEqMx
2HRI07EpYmiJcRQeUVCfXWyINSYhjDbh9T8BGpxY+/iaL3uF+zb7PguagwRCT8O3qRhXkdTXzHve
UoEET21sRZuhgBnBIknYoj/13zv6fbfTEdblNMBfAH6/CX0J1x+KKUwPUGam6xzu2TZaMpKKoM0u
ubououbBe0PA6OMRqAUnOYpYTlRwYLjUCRXxulkxr1JXj7WC7VJ5fwRMjLGhufTBwHnq99LwDRos
Nsbx7HErLjDyGS7OR785Rc/gDcdxM6YNxhgIThNBenPWZLbonMdvcSa4hGHX2AUjQOaMp4MXBTrO
FNCJjn9VoPrECzJH4PzjWOVsKWaR4jw37OLgudhH/lUzyrE6n3wakqUGXaqaOaW61GW/zrYSMkRo
dtVmhADkMekl6rJlhH0BLlOGNYTpEvJF2ib8Hzqpzm3pEdm1nAiaFxw7xdPbWQgzGdUEgxmQsOQX
hyOCr+vY5tE8TfuxXTKeh80PYjBhmeD0zPBgL/bYvwzJSC9Cp7+3jhItsZVoxt4lYkfYjxbyyCHQ
FY1ngYEtaD8K0jHOEj67+gN4hZCS0PkCZuLwyYaNGh1H7cYVx57GocamZGADRLdBTmx/hrL0MSyS
ZkmP3BLTpIxWoep1zyvVBKUHdYSuDtxD2r1+jFHukEpRIYf5H4jBq4VwNNE1ZzM2Odhf2OxzpvEK
eNejVOQg5ZuIEVt0EmC9/AmMiaEBk8rlIEZ5MgroBxvymn4YtTEjQqRmo10963UHNk0HlAJxFquT
xK1oXhmbAFhQ9tAOKOfKfhzVjQ7aZ3/hlNt96WXQBRtHr4kSmpTJdMSgj0wlvJPZoVHotrP8NcsL
ogiYJ7JTmq/3Sg5JlSOCng4VrqypUaCHnK63lLPKzkiHCmeDY2btCNWyin2elecTGVPguIC1EMOO
kEhInHIQC3VOeW0EV0+o3EyqYEWlOLeJxRXfK/HIJ0uUOlRJaG4gEAkeusNKYD2oxbCyCsN64cVP
vnoxIyVLZiHUJCLPQAoSbZhMS90ufAyR8ULiEDtedUNoOMuwCBKG05jvAXB3J94Ls+wqkMla9Qid
7hi+Z4tobDWsU3WfjxxuCh7Iwc7Kpa3/IgELPnv+j1uFlVUxp+7+f/dM3cmvZbiOtnZO3QDTvZ8p
yhCrM/wbGzD+IYGZ2HW7IKcD4ICvHNp8ZUUSnUK+CDRCTmyW6Yf/iZY4OnzUGVxL8XVGPMkvlJy5
hNbE02FZAd7D/6BoQgKBYAG4hl+lY2bVcSKz5LiPORHzYa6jUl71kwV5IQz4mOsVEjvtNJFcBn91
brP2uAleH0cXLNZ+B/sWjTAjv6//0f3qPafEYwJa45yWq1w6c9wvOdU4OMmFqmuPgQ9aYgV8s/Yy
8s+0DcQCrXfpifmHasBr/UHNq1HRYmlRsOLJ07EQ8ssLJsTft/sG22VWxw+/jLQxkD8i/3szlNZN
jq9IXieww/GqxBYwszmyODiQAsGvqDlBcuvz/1mNaNLBm82pNiEacu8JDqfBt3U4cjiHwOn5KlQL
o3ZgCTITVr4wox3uW646F1hhbvaZcssl6UIQfSX2G064bk7/xmLvhcmDvhIFbshSsoZ74uXCIKRr
xmq8vYK+D/vsyy5kqH8TUCigFCIX+UfdmyzwF+pwxhdLnL0jzYxlK5Ntbm3SaSOGEUgPOYpUU2Da
yDbI8pcYM09RoZGb+8yvnE+EO/ObAuQQvP6wqzcsXrs+yhiXvMz38XvlZaGIgsZ+IV/Dwewx455k
93YyjIC+s+beXgsSIV8ud8bwzgVgtAm/zjZaytYfmyvxcojhDCgoBK8LPpguixp+OObNLbnoU/UI
DocaliVdsjkN6Zc8F8xR4mJBfyB2FDaJ0kSq19dnungjjoRqDdODexVu/ImePBnRvQ+TqSG6Gkpz
5UAIBvdlglWR7snhQO35nZHpjkKfcDRD9cSaBc/Ogx9qAJOUq8dbReOhXunXOFr4+iZyt7A/hU2V
HYumwhlylCEcQjo1jat6HB251Q0e/phK2PQgzDr2lJR7WkqiRYHCahYPiBpK5tSU9tuks+IKiy67
v4fHGHdH/ugf7c7dCgH42Vn5bw+bcsa9Fv+weqhu2fKrznpvqY9/KMM7CmkRCvh7S3/JTv45Cxxc
WFQBNXOyVzj10fPh0EcqzrCjjEcD6Zb3NPCujlxdvgGM1uEQBCOADALZYn3yxEZJl2rm7211hqvL
vlMveY5qTIW35itZYDy43WZMs8YHDfnV/+Od0f+NGu4OmTY8qmiNw7l018oJZXp3JhCS3iH/LUtT
nH82KaDpLXEh2wLYsXvx7rkCHGxkrJEgqbZ28Q3KU0GcQOjAema6xJb0Ht3B3xQmtyfgIkJoyp3+
B/VHmBkuMcBgexJiyenQ7871eAacYWB6w13HEcekC2YOOxbtFXldlB5DZ6EdSNBh2BjmNq3nBwEE
Yh3DfN8YYEJwUKwYu/8L3Aa2QvbBDOJtTrDUBOyQrpcYJLoSnq48vWMTYHEo5f4DsE9Mpcc+mU0t
3n0XEX03nOJ2yKXiXZKjDaILffgkjezHKQNphUg8vCSbL/3Qa/g72htUJ/l/VJbUO7zroU/EpWtL
z5UzuWAKOLKAOAmI4mISkKXQiCOfGJvwuT+bhtmpPCTzXZg4/jA85/JB/h7ZjGXpi+BTZ26zoOCl
JeYS0C2BwFabAeREsk3bXZtPOnQYctUCngaDbkIr6dLprWCwaAf2fvjjbPtIv+Az5JA/NEbP8E7Y
DvFD4c3gegGvY5PeaGzpvGjLVSKEICH1Vnd5xBTIsA+LBYcGGgbmzKj8e5/rzJPy7CRxajD8Vgza
8xvCfd4qtocG8gt1movH+iar1ArrWr/hCbHiVXlbwoxDCzI80jMcFW7Iv7pL9caxoP7lChi1W4NU
KKccj7BiGXY+PXjvGHMMDXQ2DzO0oQpbxhXnEUAmhNiaFcpmONq8qx2z/LJYft5z/fUXy8jWNZQq
BR6woAEs+qfDITace7VrMPgUtnSIhbgk1RP/hwi82FpEVHm99R1tGiw2pEDmSFN2wug/nQ+hrVdR
4zDsSazW/xygA9G3tZUp0nRQgFdYc9L1sBUg4Xud1DKAHqP+EmcuBmjbOwQms7Qi5tnHSCAKVx20
ak4x6AtPXy6xil5E13Hp1PDvGQsj0imm+nJMSVVMZYkr/DC8fIPO2WQLZgavDKgfwQtuhznK26+K
DWZU/zVowz67zZVLLU1fQmylyTJcQgp7efyrmnNoLMZenO5S1aX6lzfqOvtgn90ll5ZRIcIu0XlC
To9WpaXOup8C/hk0Ig4x0BUH6Jee5WsJW3lBzttyjJxmmi6FeeaQxbj4WMmhnTdB7RL6a1Pco5rE
rGlotYgT1xG8apvh3y8v2ac29QJk3czpA4SOE79ac6aBX4jnTzF2WNH6eRJ7BrsbmpxBiZ7BcDL3
/0O/OKHrmilasibbj+5lzFQK+iGhQfqMc7Ey5rLqaatEQxLNSSx4Y07l/MFbo1Cv9kN8J/76W2oc
tua+8EWXgTk/Ir0jGop0QAINTy5WFDYx3sdXkEE9vCfCed2Gw0ElaVjLmPt99N1Bnou7QQIFmUvu
txCtREzqUNrWTATB8D5zGDRB0bnsUewNsxdbMswHRAELVe3IvAeRhXylS95jdCjirQbFNEM8EmKq
+zTF0CGjsab1ll/wN2hhtKVKokpiCwpZQADdTDgP1R9ErG+6h+jy6u2kWrzFbQ34g194Oe/uImNg
lRq3WIulM2ZqJ9Iro7FrFVc4JQ/KflgsUg5kxjz4kJRBLq+B7BUqZQVHBlOCWDDyPh9fJ+IOT0Gv
JiCEfMSHiQ98xxAD+zskkOUann+oU4fbr0P/nnyZTjI0arfvaNr2nvFcMSr4roEVvoGBFOkqkaEW
rLMZUvs9MVxn9a+HuMdcpDU1I9CgbgXVx09VW11DbwjH03qoEqBfw4Ig32GnAzh1ExWyAl5lL6a1
o6B+kHNH6JFJIQHKKtmK1wu/PapABgrkR7xXb9rKF1nSM5kqXZN8SV2ECDioM74Qz5Q7wFyJLpl+
AykfOiwOjkl11z1KpPGJ6UJuExXEnHlQHjEmkXor3zHwgZ575CSXHra0B3MGReI8WcH4bX/hBMLZ
gcMjmhIwpjg+s5Oq3V3wevCL3BudM+x9cCUzn9DjTtG+9RN6jnrSML70Xj7NV0sXg9aMgmDH2dME
GkUYD2dFrUls2qkYW5JKzxfNYyi3Adybs3UayN5XlF4WJlZWYwkBJTE7KBsn7L7ML5Hb887lkC3g
v0CYzlUnALfQwXrvn3QlJDi4qMcHheQ2CWploLFDUz8tqJQxGkztxXw6RSXMnRguxvAlWmx/B+tf
waasfPsMXgVO3W753bz+UNHoP+rfa/NcEVc09ZBKWM7GS5mWdCbW1cELeb18TM5MbJuTdkprv6On
LvCJVRZGsVXyS0s7p58U0YefIgxHtBk5icPoR1fN73WEfEyeUpm9XwEz4ZHbj6fKIfzRHWTT4z/q
o8czkP6nSTZ4U8agZhNwbhka4gIkbYRPVjxnqif/EkFXo9qBKI03QmpTsJNCG4xcjsR4JwAiMwtE
sPnbvv0WTDs1WM5L6gcBhPXWg56C0afSsVP+N339+1eiWRoOvafhIwBj1TSLaCPg/DB/YV8lemXI
aWOBS8r6gAmCRxsKJKSEdkg1ZqPCRfVDcZQLZLeoLh0x7e3bJzFptBAlK17Ca7MGfiTu3lbmJhvg
aTiQdmQ9969rv8UClGi95XspmOkRrzc7tJSRlTg1rcIEivS0PWS/3PVMhudQZznDNulF+y0hqq/z
Y/NbkvqIzBAB5FxjXjXJLjUlSzt2JHi6Nm4OkEAqB7Dz9PBsUF3s5j1lJvzBVDd+vjasHBCxyjVi
0zsrv+d41oarkoEhwvp+o5HM41UXaQZgFuPEfBitH+joB4L6XTw9RnOFIeEOal422YtjOz0CJ+WM
6BEiucqs3dJSQ8H11d14TSGR+kz9QZkXzU+6kP8ETECzK7FY0xewCsM3LOqoUqEuLVXdQ4ncHOKd
KpnlCsR8PBNtKZpqf0NKIOOTT8BHOQpPOWG4iMK6icsRgV9aO82LWRLf3i7cDEamNFoPGNbQv3zl
pO84ufEZ2anMAiFn0bKgw4TJdhRAOAzy7vH3fG21e5wHumExpPoiBlXhzjeX6pBdyl+oD92k8d9E
XJmAtEge6PMt0YakNrh9UTMdxB9hliFQd0DkFATc9LAZ3he997lQoJa37qKGy/aHqXGJFQSMDU3E
LyjG3mvOwKRCI+4LkS1tDEJ1aX8V3DUG9B+Gs4F8nSSXLe217PUzJBQ/QOSUKcxXPpY+aKBTrHV7
O8J1YfWdF6D9xrCnTfTzY/Wa49HHMe5DzqooPJfEEsxfP3yCPQpRUzxlEAtoW+A7JFudkmSdXJM/
wwR+AshIWcB4RETJpA7GOowIFcsRJvYVf0CFk9WdB9uNQ2sIT+VAm/gHobO01WN9zCT7YafLZk2Z
+bTyJSIFijpcezbYgShTnERuQ/9PTeU0DCRa+/WL5ZhuQs8rIV4isKU5M04dYowHDwA78eK9wqZr
GXM+iPoHoQgx6mjOL7rD1S7461oH4QbS7fFo9iHUoznAmH0uICDs1CWoyYnhGmvT5BLKJKNM4aYm
/hNRMsuWrXDw8CFgb4ffIJA16SjoS29R7zL/B5cAKwfSDmN/HPp66Qzx6Ct1xXt7OKhukm3Th5aU
7EbAysADGEZ0U2QBUIsjmCHhJzBwb8sVB6foQa/YwhY1haf3ovQki699bTTgL2ac/SQSTi3wg/jz
QOj4TRZ9TA9Ep/Ayr5jfmy9HbgdNpfA0ZTYRvM+7jSEv6tjhCjyPaeji1cjnmUJgKYLqkj23ow9N
mPMQt1Qf02JRr0RCzEQrVvegX+U2bVf1yIPq1OKfJbqYBGBFyegjPaNEKRKPUQCUiffPIJ6BbTJk
9DEpYDICEwPPqtFSEh0NpxXI/KhAMjhmFmxSBa44Ivl6ZlDAPXYgQ88/kKAeEMXNWaRtbT17TzEW
lNpRaEG0F/bQkq60oqXP9RuWMESjA9JeHPiceqMQWbUr19Ks8iXniw3BIrFLpwEQ2YeB8qMsy86E
3pbGc/xbYEhSV68zoiu+TiOykifZ8tFaz9iu76MpXG4KDBjxwkaHesrYTvQ/8PUoKs9iR2rU5+Xi
uW3GG1rCAIMPD5UEL4UXCayfxMzX5T1iqcNV/xY26o52NOUFRQYKgl8a83Q98rrr9/5iXqtB+Jg+
5X2JgESWfBV4vd2xL8Jqj7BmWz/TJdujeiNSlXi51HydtSEcq0bk+3FfwXc1olwH7NXnOQx1COfD
vRx3jr6RFE+sPotYsXvB1Jg0zHROKjeEQm/jHA7YhTCQ+fgy2o4XPYSxBmMP0/jNOC9nwrr90afG
Sh+zD+VBDs8EmNL5XGOG4o64T31j8AKdwIEQoUeziONAvEPpaQkkd3k2g92wnXw+tgQVlmK74nuq
YSa1+YAmstLIntvh581MBRgLph0K8e0Hnj1k+AoKBhsGbpoRthDd7PsOkGRE5ZGJT829XXqUSiFE
Ns5f6oFCcsYYcvHuNeimU95KuzISS19Ef7DMSOmNMhBixklIsJjwDZNsPfNbsNHt9xopxGausn1s
2OCBxtgyNsX9rXnyFZw5yx+ILg7aRSk3oBaKYmeGnwJtPBYUhFQCHRUuvTNMX8WsnrgRhj4NOv01
LVC++47QhsA/oqR22E9E4tLRiyAwRIEFG1RaocJvzoxIxof3DttGECe3BUQHTlxRIxdBFmgrJl6q
qXRONtN3EQQ7aq10Reg3NFNaS9kCJyiccCNfi7N4BHqkU/hSKqM1hBQKjAgSXl9B3boz0C3eDtRZ
TzPHChItUmwDhNOXUThDNtyw0uBhMON+bXWYnctE8b+1g4RlyDAG/wA09z9OvMzWzzs42ouZ+Hk8
R8I/GMzo8wbnjQvGWsNUY0zSr5npVsWrFJZ8rf10C84PffxI69itQDAb5+ukV05E5kyYdS8TgqI8
jiVhBnqacFvCf0AXRY2B9Q46M2ydJkClo2NKb4t9vzu0JlGwBWhFTJ+0ATWmAaH3KtjaQJsCCw03
ErR4j6qYUvM15D9PoAHqPRcTOT4v0AHcwQE6s0KSWSuSigpzzaKhiAk+G+bk46nE1o/WAVn8BzeN
gGMcWhSLjvvF0vasAaB9yszXanxgxs2lBXNLkeRZSroAlG0wpTcmqjBVZEKxHdxgwXV1h7H3dzf+
A/qn66DQ1V5OblOTrcH3ibNPP4OAMcf8BfIbiBMWdkB9GkwgC/c8ACTaFVFCDurJKAFQrGOd9Jks
oMINwBCmv58pzbo4x7hTxrR5QukBS+KzTrcsb2Zwo1myNjjFloj8o+F6g3Z+XSRIMIN/WOA0HMOx
cmgunOb1HBwPvI9PA05gcm63TMBhwZto8mO8E+btuvuFtYaQR5LxoY+vgu60WGUy4JTsejZaHxKO
haDbIxvUThpE4g+V/3o8B0d/D3R2/JW92h9uUHhGiIQRc20z7EPN+qCtGGAA47BJHCU839x6W7oo
6UF2sz12ErP6ShQHMLKjak7JyrgDPuucCvsYQpWM089vs2cxmQYKJui7pGpYDfO+fSoOXgJqbMPu
wMYX1yd6xCoAKY1/RktmG5AZHMgAOmdZzAMBzEfQ4YHdzZGtho7wXzWKXsDJyg1tDN3e9+oK0Q1X
oorRdntVr8oJr5IOFstAeUqx9+DRof1Az76ut+DPIc8J/oxZBFMpCH/wHxyq1ozjzqF5XWRgGY85
12TLrhEvdW7odDk2GwahtApVhe7sY8IZkbDgKnDK8IR0RSsLeZOL+kAkPfJAa1GGZSj7Ad9iCyQN
UlH4Y/h8muVW2jM3j20Q/BjHiJcL6zQr5lyX5CzsPsKGoS7ozOhKXTRacC+lcEzvDxAeuuqlXDog
8PxNVet+j9/SCiXAK3vaFHaJevJ/Ka3sDYNYdKBGFwS8aoM37ukLhEsrmq9F4QqzKPheyU4tl+mS
Z6cgRxjD6X2LUovb5719q66CmPYOF3MaBq7WQBevZySpWfUOWhp3ue6VPtoMyjfYiF6GqcS0C5Jz
6EPQmikzw2aSMdp83dpFMECNT1sXXonZuTFPYFUGQPu35/SiR1jxKfu3j78JdBXYt8opNS8jejUG
pZtsz5o/UF4QeD2JVyyYyMGz0GSpzzn8ltCmngJic+qGO7YkOyDqibB6WtA18dcSfd4fC8Dmzhoz
akv34Jt4QwJDeHnoELZOOZ/+z1tvOgoN5HFnHUqU7CggxevZMG8+MCUEAX551V+1wWJnjbeunZ6k
Mew03hMLh3CB5lTQntvyNLvix2bBJ1Xw9qJqtGQOS9ewqnjfyGZ6iLx37n+wklScVD/JxVEO/Ud0
kp6bYWL8oRc/vENzmGgQQsMJla0jJjXoMR0GyQLTGbY/LAbwxnpM2FJS1Xts8dV5zqgUiSF3hNvj
yucxg/LH/TsGo9kig3ILB9IeG1I8/dOAn9dYXMCWskJyvgMIF++9cGVzeDHN++1dg7oe1YM2fy20
7Z+a7riV8cRiUpcHtH/IELlbsV76Oi/Zesd2Hp+4CSA7h2Su11sJJjv0//tIn3XyP5LOrDlVJYrC
v8gqBpleVRAUx6hRXyxjIiAgMg+//n59blXq3nNyEoTuZvfutdda+5zrG+4iQrJVwzecqagazy9g
HV4QbJiwFd4MF0ix+hGI9W5tEhpRzC0PW7AXUlAKFHOcWiBEv1ssGQ1ACSZZczVAf+D1B5m2Nq8P
zY76shRSG9sCpAuJWwZRr9nnN5QiIcH6EC4/61yAFrjRHdn/W2o14ZZyQVsvmsStWWYaIhzlmm2U
H+EVTrleEB6oTJiWBzkwz1353smr4QRaD4c6TEWolswFBG3JDTZJu2O82WQpeORb8db7Gk77sKqR
kLjafrR/sZ9hXe7hb0z7QbyCokmF57/fbt5CvSlY0xz+VPeN2Y9zY98ljZsKpy2HTDkCIc5R3iFh
giy6/iwRsidPjqXvJ8HtGMzrv6Bf1SsmUQDCtDrFag78nE1/0ojTHIMtAIbRqWypl9KAR11/KOVx
qgIkQ3PEfo8X+RGxAfICBB0sgDlk7jW7IfBP7MtLCzLKhqstorny2Kcf5wVhZCrvu2/kObZOusor
s+0OMM3O5Vq/1/Pgr9jswxNSf2wP8R63e7iJ368z8XYCnrbNdqog9mTs6U8Mna4WBEZlTi4FdxNu
+rIQelMqEXQsY57Z8u7dYs37NvZxZouAcqifjbZ5PqcOOl5yNBFeEDfaWFU8dXhX7/WmWNNV+gJn
3YSMNaOUwSiLsEHS9/krN8UR+/Kf1OnmA24I9Fpe1j96jyctYajeyrWvFo8PawH7FprKUeWUkJU6
FHh794WWyThr5Sx606j45Y9KKIiACq3fsJtfqGGV9PQpv6ihQute3PYN6apbe5ITGS71enUBjGAu
CzowkZp+k3jG39zbMZo1u/LQOnWOu4Bqj78pUmM+uYBXNhrBUwoOdEfkG1Nl1o+m5vL+uuMyvQ5t
8nIYwHhO7psla41DULbidKauOcKvBtrGkVMe0BZSfq4d3fvAOP/psZFEMbeBH/b6LDjH3wAI4bXA
VqHcPUbbEuILA49c3SiAVdrM0OaD+yZju6osTrSprNMOk00YiSEeGTkJN34UaOPtRnMz0jjMZ0br
GJeHjzi2fLCKSqfyQyHH49RJGq15GWRQtwcg9qWjRVI8z2lCiJznYwskwsYeLUesYrCu36hjp+FG
Zl9DxTkZcRZ4jL0cTr5hWxA7P8pd5iiTxVAonQrPHPZkbaNhAA5K1M9Z46/fwSPc3TARA9Ghe994
K/xymq/A7lG7xxtePgwwP05G1e8YGNM+m/barNoWX8mvSeniSu92Ho97R/0Mfyya5lyAXAlayQB1
GqMGqNO4V0Kso3mIVB5/0IL0oRdTdsIUjqC1e3NinybgbY+Gj/o15/quVncRlh6gX8ouX99Ond8i
Eo79MeKkZ/ny4ueLcqGt/1HOsOvLGzyS5NoH53g/w2GVIKdq57o3huzHDzyMZ0nXitwZMjvW/Y+6
kVrwuSf4mLFGoiTD3WeD0VYU0Yj2jV1+jqG+kGvnvZT3SDVbND3mxVTXNxYdmueXU3n5HOE19Z3Q
2Mgwpysnwpu0t86fAzqGpF9GpNLm0jx9DtQmyr98b2UTFVwnn0hesaxJpl3gOiSpAQUFG4k/p7Ro
V/R+pjjJJg2eLadyWs2xo2aeBl9kxT+YOOjRp5ODaevJjC7KKY2WA+zow4KPDyXnVXkR0vzyIVFf
wKeVUioc12aO3u+BtLvs5jUVjZKaEgdU7GDBznEj/Xtlbvan/qT9nBnXZLurULngDMF+gVvHrs8n
FW4cNNAjZ4UCByqIV2Lo45yhnCQqyCjiAHuASvcs7GLbEOepAeMVAD1Zc0YwKi/vghua4uO3a/bF
tQbJs4OveMNeVrhsvmMSPF7F8VEGGU8A/Fa8TnVsK4J7P29hdkROfaSDdnnVfqJj6cCkDCNcm6a1
IsauXGW7UQUuQ+noA+aR7AfLHUerNnXVYNmuEzD4ZbYPUWktqq96zdIrfjWq3InrUKxMtpaCGmmC
lFGitAvRug4cA6iJx6EbEKd3IjLIOIkvU4Z1wLEj6rVe9fNpfsEBg2iphc5onfXzghTU9NNkXcE/
hCtWkEECEqLQEYOJhzOvIVsjbE8qQuKh+SGJxgP6urE8mRaq4GM2MjnVCTesmHzfoDdY8nPYLSpH
XiJKvRAxWvf1iMCF2cFpcApCjyGsdZBqSEcTfA6Y7MjWEQ6lnKkgpjSOgFrQltPxkyqY/arXib6q
/0wSdAJdB7s11Ocj6D/UX2kQVS6Nevv+Akt6byxyyLGrm74IGfnC+s65IC2B0LBQgofQtgAqrHNh
BtJ85ZypN8Lml5gKezT3U2wrcn2W3aA0XEdgfndpZW65Kv+qePXbNiiYAC0DFxug1/MMOSPJJ/3P
sQV+DrRkpJC2lfV9BgWbE+GV8cqOLby6ctnSGZvSXjgJzSsbcnpkDS94lpIaVkixGhgAquJk+Jao
6FFup+tqjVXMhbEAWms+XoW9abV5fWbVj5zsKuBOOoG+0NL8vtjf9bmHRwpPSwB94+c4dklJ6MNB
YSc7v76IkXnrsTWMRtNDUPhEvY64ZG4VWqbnW+zK2lONzv3w9iN9cqMbnq/zCmCMgL3CLDuG526Z
Hm9ktqbNJm0tGxrfYRpPls0WrfofDObB8HlVhAxiSpxJ8BSAXAd8LcL/UsaHh5KNZZf7ArZL4Jgd
5rfTApcJbAOIVPVa5sVkzzAzv35tzTHqqQ1bBScAXG6SHd+OwgUbD7ILSGGYPlB5cFg+Zu4zA4Gy
4YNGUFy3wUnL6Id29RpIYvEMvo7sauyptHaibORtql8NDMDvMewWK70Cz8gRc/6AeGEBQSayCZG+
0NVwjC9f7rayq2OOyzZHQd2mXr1q73E5eV3aPa3ZRoTMfb6W/eLwuWi+tmSS6XTiGYwuhnTAz79W
acf3d7WI5Tlt36hpI4fHPTZ2R52j0pFmRJavbUSLlIJyp9H9loJ9uwwWqWnL/Jrkveu50eSTp17G
C6O+yOz9oFygpiRgMmkWtUX8KJSJirD6pKAogDrxUMgzUQTSbAynZA0ly9Q4V/4Lb3VKMREAygSr
OSY75Z8ZCHJapArNJD+NqSkRTDTUHNzOT0vCdVHuBQagy341PhogMff2Xq95Wj/bRzhvw4kh42QJ
jEUHAP323SqHxrorIAVp/FUv3hgBGl9Zx5kcdhzhediG1l2m0NJPVKSTM1l36XnYja7v6DhS93q2
NdN5C9sRNcY4WJXR26mTRX+HMQXgjvvFo00c4cjOFx84AcB+OzfE1IBUX29YtPUmiJd6y1nLTedS
8Fcex+TxlvN6n19EnB3vS0qEIF1G8IpGu3PNe5BuFWP7hho2LAssZlLW6Ey5NyFILgTFHZvEK5xH
LUfQRUx5FpCD1pRofUosYSYVzBcKEWRKvBOYZ8PM9vvMbg5yetX0vdTyvPMIXnS1SNRTgTMhiw+G
5OMDI3XP7lf4FVfR9v2CcmY+61H/5I7RfBm5R2+hm32LSD69HpEIndWjb0XHCQOXbDjPb9oAuzne
hZzAyKH9zyNA7gfIqMHOSmbazYGLEDK7RLSRHyMX+exG9H8gM3kHcy2wb6ySDkVQfB0g4g01rv7a
w0CGMq72gXJ4m/PiBqJF4wqAWtbNinZA6/xsjB1KQhRHTwbkod9ik2ys4/CUTzkeGfTki12LTK2f
j661Nc/AxRDk0htUoQzUEyMUOCIcHz+PAePz9IJXxKc+pHgZATrVbtv/aO28OL97Z9kB0KE+0n1L
83OUqsaXBSeE9Kva1+0xqPcJA17sCu1XURYjnCJuSFdm5koqnExe9IOXlj4dLxMefPIyjnDJX8MW
7kakORLKqZgOnbR2BkyBh5WSAo5OONmwOWrlnDWP0ess0uFYkmKwg6zMw+tUXDmKdnYns6QvCYuy
33WcQklGOIdJkTjqztrqlAN2v+TtWF5BPfrAq0B/VcEvnhMbyC7j1DWfJZrfwSFoQ3c/3qxzxnto
UW+lxk79E8axcEe1359lTmh9OfXrUiAwmYRPZVOdwJW6FZpa/VF64O9YDHpo3f/5Zekhh22HLVwe
e3W8bCSHDUxmvjnBIN0P5pzYkvc0xdg0FAlYbayVqbkgrOJYywE/W74Tn1geQpUQwUAa4Qzf4/B/
ep0JiMlszx4Yzw5ZQIvF7wJq9b4mmtjxLqRj3LHQ5yp6i/ZY/9EdrzDxkDE4VFwakXmTjSS7YHED
MIStBOsiEBr7jDbxcxKpF8aY0l5u1hWcThoI5KsYVQHsQw/nWmUG3mUjAmnhoc6iVSUf02iV4M4n
ezTW1P44j5mZjfFo4lfOy6Ojkt1Bd4lHZNnAGaTPC8DbMCUNoXUgDkeOBDcdsiO2BxRCRzAKIXiA
GO5UV3PpzeyaW2uASoF7EoZ8pGx2C2ZLaZ+6IdT6z4wqI0a8wJn/iqys+Y/YmRHzTci5fm4YEdDu
yFboMln5ykJ+5ATPhLY6AVglzlgzGIC0DDDn7ZOWn3hj33zKh+sxdshAcg6eMQcst0D+rMV7bSxi
T57nVOXpVWQ91Sd43dlY2JDSTgnduIpZyCQcetgLWelq7Ib9Er1HRWlWmQcprO15nDpauIo4O8tz
KFLjw2tDL4jFexPPzQ1Qy1xd4BLNVaANsmsPEGnIvn30Im9MPcb+OFganyeceWQz6nv+qf1Q2uTx
cfhs0+QKdkL9Bp1jKHsGZkXR6hYsy+Gr6WYURVRcZ16kdpzfRquxggmt3UccoA8KxkQroGOtnXGL
Wrak4RaIH6d/zMMQi2GrxxesDzyNgPghNXJ77xObwb49wB7MBDtygI2xGT9o4QQBVJmMiErAf79A
iCjtpEdKI5n2rNPqAKXyF3Ek82XqdmDWUCeiS/kbwDKBo0mAwsQvnVGuBbtAf4ZQANopTsd8UMJD
o9/bp8R+eqahJiNx3QI7fdAiWXiLCTYq92ldKYSMz7y9kIOrkY1ZIrU83L2m4KaiyECPFWxcBqHO
B6ykDIFO0EKvD39DYmFC0XQpIDfF6UVFkXMqoDpX7DfSl7n53AHR+Abq0+5unuOtYczekkfTkp52
hj14C+QF6wlBmfDMM8h05ME/Dl+7wQECqyQXTGX4cLRwNDpVb7OV8ZOuGjp4O+qzRCqo+oggIOJ+
2iNQF1LFAEplM82hlajTgApeOuXDRvieNGIAIIJ2dygTMecomoGDcfrvZ+5RBfqNxOjOkO81T8go
QGds28PpA7cCC89oyoZQhsLNMcmnOCiFqAe/+01wSPby6rYcTlRSCBZ3TlqsA1zVupeHwNWiX08w
px8ZeLCx0n1pmx4/WCx+3y4q7nzjC2Gciq1vLjgHlOt0HyxvXshW/0MYGfafE1pkjJcg4fUz3nl1
B9q+iQ/hPlyz9O+DMLqAs00tAFwQSJ5+ZphK1P5nQU3mwMp5c24nRMAkejLcfPGYKEoYK1wpGRxc
BZBGQrySkXXkBHqBxfGU4Kf8ATUJLl1PehsxJTmrgNUczqjg34AczSlcCUBZx7rGtNalmvbMfwVp
MxL+BAwcd5NjbEmxC3opWDun/mimU6e4AVRM9dvdClaihRPtRBOHkUyp9zPyl88PSJSyQeD43ugV
YknAUvHpQelWtUGjqmGOan8NUwE+LW5izn2wn4GzoFEURD/yrtHiTQMzLLoxAYDx4CDTnouWh5pH
RYQsjMPlt7X43LU5WAxEunJW0IGuhsm6CXfNPEduStHLLbBrgfy5hDIGsA2r+7UvIFEUi4G35okN
A+NEa7qpzKawwnXJ5V1Yml61xNrJjubC2QN7nHnrGlu6k1IgFC5Rmpf+SEvtNNzbf86gpcOzL9I5
PA1btA3wJ/Zlfbkfcdxt8e0Nvoq/gTgEjDNfSj/0g1wIK5EaHA14uDxI7CfFNxtB/cLtbBpaTkoj
KaonaOdDt6GFVG7nsU11f0VHE5d2KvMIUpd+Qf/iC2KaKADt1S2ftQXjpDaHrCO5UlW9/SAy5q0k
vrz32h2HlLWw4XfbRbQvtiWSgl99XlP9wMvltv98IP/kGwj5Vxh3I5qMC22wcTLon6IKk3IWxhhM
4F80ACoZ03mAbhmg44PTUIUXinVR28ReDmHvDWGv0yUUUCZsAhI6UEEQlznIwnbqZtjKgXTTpyWF
30WwU+ZdsDPi77aZK5oLbt7R5U6ZsNQUHwUAcoMBX2LkDAbFMg/5oIXNhOFIZNDr8hcOv4ULcuWP
jR91Qd0XQjvyBYUQwUc09IWYh7iLQ+IAyIeiQov3YQOQkjpwMqlFQm2841KJ2CLZx8GaZd7dW8kx
Ohf7m0Wr0KIwldeEbWBJ60yPly6bk271h1q1M1rOksHzfpFn3heiJtugrvN4GxFLqTvc4z+Qv9LF
QEsl2UNlMUDdgaMsJ/Oq8TN5zQ6F+Akwh2q13m25cR63IZ+vnODmwZCEzG881720TgDHEmDhLnHV
7El1Og8x8Ngl4aqKXQCFVwp9Rwju2RNxobxhm5NOK1xUOE7SkW49wjzQFKoN9AIfSPvpjN3rBiX2
gUaDsKOBJQC5FtqBMriGNXAxDSKKt0fjVAmvDIgd7poUiqlH9KA2P829jGzo/1bn8b0XwEW1agNQ
I6jg8I5S+hggNqD33GgeGZRPbRXtKtVLMgpqXP9Y5BYdZOgEVuDovujJCS3kfE6CDBBZkT7Vsbgh
6wG2BUMuIc/ukmTNX2GB4NIHH1CF5HAsyuMHMhY9CWMkLPLeGp2a948FJrvSUfmaoiAOQUvD+fUo
cmcVaUC9rCK3BRnUqJ1VSTKdhpFr4ULLwbzSRZ1zoAEOWqaB/KmJ53Vuf6796H2mrGTJXh6b09vk
a24GqTuy/Ka/3AJfNnh2iZiJbKE1VwOHWpWCr5H7Q0jTkD+V7tCSec2raRe54+pQ4fGh84r3zghh
Bs0lR5fbT6l5YedmDEVLO93FiAbexnenrwMKQ0nn8thv6iIvAOIW9UKyLeLfF90RhjkyK4tzYZX9
tBiRQZ/gy6hnMcLKBGp8OZCRuub3WxTOY8xUWzvmknSepLKEqyAax35l4efRQKeLOifn4KnLa300
y8CaunxZpNs6lznalYtotMv5XYPhHgzKeAntWmZR/c27Cye4WIXtZsSSQFEKVKOpH1bsMteOPWx9
+k+F4qVc5vp9lKz5mbRY6FgGpz1CHFJm6FWpPtMwYGQ+Ao9Zl/pwEn3cTN/A8RRMh2Sr0TccysrY
bdNdlWCIbUNSHgUetRd0cyOwUYgpPODXuFkXV36OUah6k43zn+0m7hAvKA5oproVYjUWT0xfdg7x
jKQln43W7hqU3zLoI8VRhZrkd0iRy6BNCOEVBGPxoTsvxDk2txi2Ml0vOYi0W4SPZjFHt4mSzmLZ
rKP3KoyeMQyNnhwajoAaUD8uODqjGiR0Zece21TVKfNFLs1gvUTm6kOvxe+g2/b96V1fo76dIruT
41+pWcflvAPjMwFexnyOzkn546Ty/qN/xbrXt1uFEcxBtniomEnXwDlHAA0gjHhGA+goF0XZZ29S
/95lLPrgiuzK4NEgPkjxRaFPEdv8YyTJC6ODhYjNrleoTgW5ROF0NlDHAMMZLi/DIbrUwwmXaqGR
41qm5hJZBoB9xcQ064WWK2igch3jl7QoIFIMmbntkcDJypnnkMCmAkRlb8tPlHOyqOW9gieFyLhQ
7bVUynUT2mDwmgn5YMZQQ9vS3KKOHWk0zUgESNTUz34UkTqjg0m272YTI7xKaZk7t9ruNJIoCZSF
W3cjJx9OCEmSgZ61OkiI4IR16RqKGPVZ4gTsykRacG+YvKJ/RLU4zNsvNjyea/hjrqJH/ODs3VPa
w6VZ/+IV5qn5KfxmPiQI5EyfmSLNRPFdgyLByRwYMHehlFQ7yDPoVxrVgawodyjWt3kJigTUaMMc
Cox5RkdYfSarDnY7Fu+T+ZlpHaR3gC4oIcj4bBgoClwIWFHAS60z0tflhh9uR8QTQT8St0jvPv4M
9J9seA9F8xURafgoyFOIpqFNsdfh9oMEhvoCzznSaIj03WMBRCj9d4ORsocEorROpNpJ7ty+5T+y
Ui5eSjO+UpjNmnf7tlqbKrsKCQyeLS8VdCA6XuYu08pNw1szKXwBHQXIVsmeQXt4n6cIQOlfBgMg
VW1+ZSBk4g3EK3UdaFIdUB9aiRHvxFeRrqmM8tncS0ixud0wnlwDQQK/jQATulzfrmFnMSChRIF9
Xl0tztzBrEqQR3MqXL5DbpVn529v8DYO+PDEMJD7dwNV7nTXfPOJqd2FPhLS/H3A6I/RZqi4/dLY
oEnF5YAvBn+kf3F1ZoiHQ3L6ocf9P7mp2gn16k3fmDp+KOKuRlSF8NMsbEJ69OCZKiFTRZvJMmF+
UsJmCOTD5DEJ/K6lLlk64rLDjvllSJhOORHKdQSvbJnVlX8kBilA2LuYelH9xQxSm4Yx2V0ZMdal
CpzP2PJPXIsdrH85JoqRP3o9XFlZtJSDccA98d+sWECji8/RmeSlIlcmG+mVKVyHdhefKcxwDgHQ
59KkICHySh4e3T0FGdHuBMKBA6+JgMyKZjNQjW8WBQu0s2xeG26v5QGt4Dt6H8S2AYXqBhXzGp/5
aFyTiDaw/TMIeBDe+U8FFUhHfXiPz8y66IdzZLGox27Vj3/aaqr99YdiP/a5joEpMgtD2FSLKjtX
IsVACNoj1DzgenMB+frlGGWRFv1C8Xa6VUVlmHh4ic6YP6F51Z16A90Kuqjkm6gAOEgJsSr5nnyy
nu2BTAVc5YwkKT3Q8IYG6KSm3Yy8c7jC9OMm0gsKTg7gQOicz0drw1gCDKPPBY9FVEFuDDUN+Huw
Odn7fMAIMiD7Lb5NhNZf2tWHc+OZ/nIBklzrBNEMVOE3eGC3BWsGpn2+bfZQVZAxF4I8IsS6YJmC
gNd78QVGPtrARXzuD9mvGAhjGt58dHUIfwsoTAAHZFzxA5bUtbv2tFt6c3fkZrhTYSVNKWrd7IV8
NXC6yrH+RGbI09+hKhKh39gi29KBUx8+5wpncHUGkeV2xr5dg2lb7HjH+6/hij8CntY8ET6Y8aXc
Mltf7S/0Hf5Oaklez9mh/IVr+2/myq0M/7L28y1ykf4ru0DG4aCIDRf9m47Bud0wZ9G52DMRjJRw
fjRnvadirZxftD+20z/FTy89vYd4K1hmt2+xjz94k3lPtFn2VW9wf0BFtaQXlymiJhGCIcQaMX3w
tAxN/naqvUQ0FvSLJCIt/6echc2o41+CHBl9dD9rvforfnCtIXKJcD3EjInxN1yRI7EdMrgMDacF
po5nG671pvzFDr4QrXIElTPdcmAZ7sxis64Bfx4ksdwkLzqrv9mb5oKXjbylFtfl9LB9LdsDiwYZ
L8/N68ASgHY6XEULQ0OEEuOPML6D3TsmX92NCeQ82M0hyvKN/ALnCPkzo1dci4X5jcwGKnEz08mz
GCgRHPJLiP/DV3NlX+9ofjTVwKTXLKyAlwANTLPm6RjwPwaE4cf3rlmysyPHQnZf7bnfFtH+Tez2
zBlPzUnpXP9CmiGDZGufxGfyRx6gw4DimF8YJn6HpLf/Mv6EzP3Mb0oH6SBOHQd8c/evZbVnQniX
1bvoWs5os1KJb2LDnDVXqKDciE7hEzoYR7narsBiWcbNQsKw7SWmgbOldoweXIM7wFCdhV7/It62
Tli8EUWIJxfk04CJMAt8mVQNtWi5RWcmHbh+eaC1XfRv3uGNUWt4EE4Vn4XX3FkCv3zsPwl/y0Z1
5/DLlfkWqEis28WCh2v2vFfRo/3l/dVoTki9b1NIwnzg/7DEM0k0d28PvCuAzWLyeQ7WBaOX+jjJ
sVg4TiF9Q4kweipOvm0PRFpWaY11CQw7xPCTsT4vUdLs0adzkOdX8gvRi7XB3ZaqLZwLKI6SFUwS
mK6IdKDVCLslj7uqfxm1qjox0gysVM5voGckgywVWmRfGZdmP4Lbif18DAcCA3rYazOQbh6Ux61/
hcpe8SySFsI4W0cQO+zkhHC++EQmJ1RXxAjeejwL0OFLikgiWUbc6Oe1Uu9EhBcXwqmMVwY8ge+z
TrgPRpTVYNx5M9UTrrR4KsxSVYj6ephSksORuWr3/Jlzvh6SHWEz4Wh3klM+rMdjiC475qw9ELqZ
MkJN72Xb4f1l1b44z4LmYlUP9M85PJqNIJZyVo09vsaaLTowcB9YEVGTRT2PuTbLCb9PqtTqrhof
MG7JUodjPEEPxyaLUgR4LPVqZFWU2zCJv53fzZ6/8pPJGuxXhb8Z2jCzkTwAe9/O0eW9Di4CkVDm
xT3YBmACuPxNXuYFMqkRnG8A7CF9TpAu3ocTC5U7uWn2oDvcMDgyyAegQ4YSHzZoZYtGAO0MKRn4
cMENs5lwJqXnF8eyf7AaHR98GekOk59NEODRER78FpwvM70AtwhqNpjGABxkTCVFNcNFpAFrEAs/
fg0nzTRxQBpfb9C0xCVu0GkRW6gFWz7JRLUD/l43kvtC7AfUjWNqKppsYEzPpwgCI7RB+tl4MM70
bWI50rmKCYnjbVLhsDatHP1YjObqRttkJ8ui/D+m3Q7YOofkN/5PbJgQnirSeMPln81wesNnbxf6
WTorF7cpxMkCjyBabB/irfq0B4zDZgC8AbH2yWC812QyhE1KwNYWu1IL4vcftPPgi0zadMblUs0c
vKCjsWdA9CNgQC//zEpM/OjuC96Ix+1zpCHeIzmaYZED5FuYUxswG4oowGr35P8UCYIKIuvE2HXP
5mkczW2+isAqGREa4owfGj0JG+1uRWC32Fzhcj9aaDsoiLklMNwssIfPNIeUxlGK+js+kIDzdFkn
7LEDM14EVGr43+iEtHWv+6OBmvNc377otU7p/w/1P6YN1HFnwb+uofAS0G+sQ+BAZWIUIPHZ7AMr
9e31bz/56aH6AeVg5TZe6LyjvzoNJiDdVltGv5zCfKHIXmMNsMjoAAT1IvVh/1A7miYHYR//8QZH
olLsrDbe4a+beAdvP/eHiYOZJ/2r5cnPJnbpw+fSNH5mAbTPlGmOwTr6PT+zlQFzCnkl9Vh09BDy
Y4AwzFre7y+Fgqs0Pq0nyQRL72Hq4NtqozUA1pRpq52t6NIx3fJKGXZDXBWXBXqcvn5VJ3AbP3BV
p7cLT3Ug/N8b/Ckm6b7z0326LzxSNbfwkq34c29DVFAhW5/rUbdXcBI7YIC/Hfit0cbcvZkXHFCo
EUAGmHUeWpjZe9ks6A8jio/JLN6H22AJ6yHf66dCtzsaegs7b2w2p/pfuqi7af1HGxGIu9iE0JD9
hcbIBUWxsi/CaE64R6hJmsN5+kJYKu7g9uFauBI+9c37iWnxLZ8pgY25Uni/bXgvLe2c+TSyQTSl
omxI4LRBYVzx3rIcx5ZwTca0KabcLM9KVipFmdJWn5SpPjz5tv+FuHdb0g9oDEVuWV9i31pBXW+9
zyLZSd90s0AIgX9SVnkYp8FNQDRAHKaqjrQLxQvBkPCIl4n1zA7UXxJQWWoiPkUw8lVqDnCHtjpe
iwQ+EmBwRWrhTx6LrzfNZal3gA2S9FNgo6c0ETKcUzUAECtfeypyCubQoNEnMh5IuYxXn8Lg/Wru
ILYhmwY5dDiDqz/cKQdhrs5/SSWxRoPNTwiVvvFMfRfb/vBCHdxM6brTBAe6TNBWgHY6wYEMVpU9
krBwVpyQhd5KryATI1uTT9TLol+KX0D21NRU8b4TsUGt+ZzhTiQmuINssm3wX0I33i1q+aAanlO3
omrKWSCbU2EbUYWkt0ID9uXxPNzt/8Bx38yzyqXQVAHQI1ulhhgJGwBqmsR3+f7WDoT3sjkDHTPI
Ol0j/Y5GXuhyqcFDPH5TjpmBSDP8HDnIdLgKwC/bF9eq9mTOcc3zOtX6novMWmnbCRh0dMNnW8zZ
O3DYFzGcBfKlxxBjDEbPJxUyOmboEChNqDYyxfiTke13woimBFa/d3eOMvysdWK7BgHmdkHymTSq
dzdrTprCeY0PzvlhgPvUAUWuzQfLBtOcGJSZTVUgMf8mKzdhG2R29ivbnIs00txX4/PIfK6c/+kV
ilwIMY71bzs2DchANGbl1DR8j9Sdrj3JEcZQBCg44fBJMeGzZJyFNsZ0P2y6+R/SHiNfQ3IuSQJg
kkPwfIGlqzulPhulw1krRm0vbagHc7oA2KJo+dqzguVkUdzVE5t2CCMk5nWgPhZ7KXVqIHE6uzE6
JFAqhAmnLlYs0N4UZwfriQ/+rDPP2ugLZgS3KcE71OyU0tkIEv9TZAW8zQ7QU255+W+c+IWEPBO3
09Gxx2DogKACBUFO1+k3qHpky+qCzK/7PCUJ3sGGt0TUoeufDBnSrdjJ9U8aLCXrx8D74bZOeOJ+
ojwAYTBi2lAtosv4b0WlPxeVOaugFe2ptX6y8dSQXEzXVTp7Vguz+yoqP0sclablkLXowEUeI7sU
vUa0kkbTK20iU9gbHQcUSSw1FoSOWk9cJRttpHoB6YGfljTb+qyD/HIr3RwaaXcUovYS/95ZWuJg
M3shFoe+xysf/abxkWdJt5FMLYr62EyWV8Zni2MwtUiKs7lYkTDUE4omHh6vselyccwhRjcbFfaN
pIgCyRxD2Nced3006/g7Y+zEEbony9pT0WW8meWxIeQhm3EBH/gayjuq433pkh2JYm1ztFZVfU9Q
aaEIs7D6zE+heU5hQv+z8cMaKeiAc0SNXHi96gDwwPkPlDjSCF7rssbV25zCZ4Cmr3Tfonn8O1ti
FUvfPgWiIX7Jdb5SU6Jg7FbdkSQtbO+UuPNgLpFLxR6euHqBh8KmtI6vN/0uWdbkoRJSFT/d4p4E
PQEx4LD/Xw3IKy7ZdFQN8ZZxqEieOGjyOpNoYf7H6k2ZP0IEpdKZ9pRGqEFQarAsqOiTHZIv5gwk
K+i1R56Wl26q+vHnMmB3gv3+Z9uzvZpe/MFQj38T1diPICIYyKgrBc4c3cIoWsyU1CEiQuboJI/4
GeAPzfRC5Xl5abTHqVoNdkq/1Eg6R4sPomoZBkYBrQR6BduDkZ8oRmMVUJcuJQrzQaGPWhuUhrik
deWka4/hmkBPp3Ef7zGUmVgCi9cQ8T76Ccrz9QK3zkFaUdHiumSXFPON2BUDKG3Xbb773Jt7Sl2Y
jaZzi6Up1nhq/nxI8knR6G3D/s0iRZs1IjXqZnA8LDgs5k9aetXou4z9t3rBUli/bdhu3mvgIhZO
jR0DgwjKt1SG9UDFLfk2BrxuGFxoTfbHWMbxMal/ZJxN6jncD0ypZMl74RCaIn1leG8DJiRm79C5
iXLT8/KBQwhr7x+ng+XN9L3v+j8vFGpid7ZVUZVn3zQHbPSnxR3Q+h/hpEYNNyPRDsn9eR1x4wcv
X7C7Gkhbbl+k3XyNGAfQbz6gxDwMoknxNL/gsuI6QWe+A+sChs6av/L48aE5QcUQpWphWQyTjN/E
SrvV99Rm+bYZ7fGiJLYM7HrhTD/nPuSHgJS7FLzHvPTa0hWUOprVseoYwRhrT6AK4XIBBYOziGnB
NfO5SbJxqo8cSuRsSToQH5LT5/S+q4jcJBdCBpQU5Rwc3qfUHz+UM1FIOZNgM0AYtUSCV0OmnSQL
9HB4CT/JaTKswc0Hn8TlRK8ygLkA8ccCbsgHzjFnEeig93BfiEw+2TcnbpkowABDUCBhF28UeTZH
DWvOw/KY3Axrm6SqLWYF42pifc4RgOcJFZo7is2nOWV0QC1dXi0xcXScgaSGZnvNDfIFCwUbDBoi
jh8xjWJMXnjMop/JnbtVuiVrk5orh0GuXrOT1pg7rwKSjR7X3Cl1Ye6Phxa64UKcpvg+n8XMMarj
822DqJduqeRi5xfsI5SPeK/XU0aay8O3GJ4MKwEG7QfGWv9+hUlgCfdfdIZjEll0VHZVGnDgil8K
CxKuw7CwnHl8lhndSPfo3/gWH91zXIMsxI3y8eGeJ71tGI5gq5+ZcdhEfJvZ54OYXG6YqWCE+Bgm
79+qJkbxiBoVFO6IYMXIq5fgl8hkns0z1m+MLAwE8kmoAVCa2A2rE7/ME0IO4hgba3aHAJpJ41jJ
beLX8+BD/7+9UKYeNhXz38M4w217xtBB+uT39DN7wvjMVMMSYlPhGBpsOYlbT2KK9kTfQrneEGwE
oFlVcvkux3MWgSzoMLzEIYeQdbIvD4WwDEB8gV25+eCpeR+KOwuGfA/3IJ4bzhODzcAygIwEbx1D
ykpgUvh4Hpyb5j0Qs0CVUF8SgphkthXWDjOfMpD/VOBEN15fhqh5NpozNsTkRLC7zoxkSI7yHJ4c
Lkk3Y5efC9+2tUMICbddGLBPLcEfY8q49ahb/kfTfTUlsq1hAP5FVJHDLTQ5i4hyQykiOWd+/XnW
7Dq1p2Y7otC9eoUvvCH+6UeyU6Nn1Oc9820F+vWd6VtN3sI1Zuzrm+L6l02AKfnhzI5fLSb7gmF8
Jfv56fzXE3Ufm+/w/LPNvfh7UzS8gFI+8/qsSEFsj5NTDYKPipssRYlBGWGVL0G5mQt4lJ8y50J/
9+2Nlr/7R5Uy9xvH4n8ZinlB3ojsN/TfdPMdlu2HcQkbBXKe+pcSef/0kSWYBIGmuAGMFioLuUn5
Pr2YbtNjsnUJz8plXz4yfy540dkBV2yVfovgeq7q8nf623zk+vlu8tNFJP6seidxNtyqj9mdK2HK
/pG+5Zf5xB/9WO+7kxj1j2q4oQ1OSxFEc/exDzI2PGesbS18Z5g/z8/Y+PLnJwy3a1t9P/68p5rK
pmLsrUnfPHzgUk268c/JwKG1SFRziQbE0316MiSle64u1fPlnXsxGHJrZVAq6UFsDBoKshV/DOIm
EmR5riaO8Z30VGDjOnJ9d3r6ewptOwsicLI+GsCLfTN5tlF4DLYx+2E2X1VpuEkgAyU+XrBYSoe/
5PT0wXrHvbye3dtda0FIyPutu/uQQJ6w/WIu4s5etrUbYXoEe7PXm1Pxw1sxSIVlsnXgKV6r/64C
BlFhIxbsc5Ds4lNpqhg4OU30jxbjpRrk2WwE59bW6ULt3bPzXdaBWc2Mj/unqZLt+tGMKXVvHuzB
GRi7Ek2ZE9qD0lcxH+x9yPb4Mn3t5zkE/Wk9wf20uALp8/o4MxG88PLnxcWHItApzDqhDDVIQxcb
r9PledhwqxxkC5zrdE/RfJ+lRPVQTj3rSGtzrtc+fKl+FlP+coCXCfV7d7k4mB7zWf88T1PLuvc6
T5kLlNcCtUn58JegtvwsxT42o+JJjfSOXhYh+iNeP0vxwWZSyoy98yUbJX8pD00EV1i1oMhq0vPo
7mc3fBuptsQ+jlMm1kKcDJABtIXxDrpq8QvpAs4N4P0BgHn7szTWDTzHVPtYwKYqrgV6zonx41lX
JtoXcOuIuXTdK7BhqjpRVzIIz+4lACDxFsyQeZLOaCf3xEcskYzOhWQg02e0pAjFjNO9UhyCiNx8
hx8+BZGshaD/UdHDAeErjLOn2vGkpIgSVH3w2r5HBi03zqxqJvXkWM8+KsFmyR9ISRXJfux7aVrc
Qa+x+tIDD/OeLptx7tLkcMU30gSu1y+etlb5lkbh3pSC7IqoD3nX9aSxyXzuJuUAl15XUrw8MkXr
h9/e/UqItbLN1S9Uuqwo9CkTWNmpdZwuwRowhmE7z09WFaXjJ8203aniS2+9PpNlraboeTzDHaJF
gk8/cqWCzmWHrWQGDM8oKaudKt48odvP3QA/Ut+NuqPFZws7lTMWbdkCfunoXkE/jQV4UzFU7zJ9
umHZ1jqmcVcyLwrJOmD2Yd+45QTwrHn1iovxr+wvfGEpG60pqtZiMrD3/XQpdOVqXo+NV8KCYXbw
6u9UCGtuOtG/Fri2X6BICTPtarQnXR1dz2qBr096HP/F8D5/mVtk6U0aN0B2jcztsWZcYqlK4fto
prK6AiDuF7532BvAzybeE9igtPgo8ElSh4TuI+/1qDAvfEi6nuoj2urhrsmU+T53LHfuEvIoy4N9
gvANhfzoyXj2UD5kuKma7ffe2kRVurHusjUimxNg/R53bJ3YQpkDxpb46LKObW5Fn9PlFC5DN/m+
JcqoPBlslYnwlFQtrzES21HaXpkos4Q1oHM/0zMo8d8tM9BFb6vIZgblOxStXp14L9UujJP0RyxA
7p27jnKYLgyOgkroolJoqjP2USLn7XsQIUr/0qZCnz4Umlzg/cn0XdprGwRljQYpMwlYhhh6cZWq
u+MV4OFe+beawOq8VlyCv7mSLilhdu9UlbJ9+ujKuFdQNwJkBNkIzpes3Ry9XD2g+Zu3LcD3ljw+
Rd8rpZE91fWA4DeFH29u/bat37+Sy2b+N31vpMj+6IXgHrA6vtUmB8CnESIqLsBxmKTZjdPEGT2m
PCMAK57xmlT+++nobE+YVEzFwqa6Tb1d9KWwaOnMHSOP5RVXmYlIogHnXuAsT+FeU8m6y9j6GTM5
Xd3Ei5ll94h6oA5TeeGZsedYGDfkhEcczY+zdnnHn8NbUL4rRLE98nXFhN7wM/xNgDc49mD8o3lx
6b+HvVevx48uKp7GsydIYGlyZX6SJh/ffF6i/C/jE3JZa9xy8MtU3TUUzH855q6eXlV36Tp41ukn
94ziu9YTAyKh3lU+8m+GP0vViFLJafNL5ZJ+HF/tFpykF2cJ93t22fNm7ETuK95ClSe2A257qhhn
IYxcO4kOF6cBgGCUebug/lKrYyBNNVOBjBrnPlJYD6J7JKhiZIOJrXMoLs7nDRU4oG7r+8x6OOg3
GI8XJYZU3Su5YGOnYrtr4q0WSZHPWFSnpd2IkXrnBBcntY36cz7ywOfcUee/D0R8yeTXKl+55qDb
BVlhuPzefl9J5IquFrhi8/pJ74fY3aib5vPT1LAeVjiNQojAUDdZTMwJWMTXMVbHJNnn+N7M0poA
X7j+aaYy6d7y0UBSAWzgZXaJ4rf+MlbbXHAwfQTNycClwkU5lW6MZpNA25Uk1S5cL5Iu2qzIkij0
evAMtzi26iaXPZ3lzBN1i/QRrV1ac8lf14KSvHcYrJjPlWDl/aK3v+8rqXQ18Xy7sxBYVCa4wnRM
M8Hzd+nmRr7tjTjlGIj012b0UHp/N/s2TY6ntwF9P5seerFtl1H4898qImJ2M1vf8lyw3Vgh2o2y
3OK1qO/1B91IA1/apatz9vGrT1SUkZ2zxWn8cJ0lU0Vm8ibQbkDTYlh4M85+dxVrLs2QM5G0yMOZ
9HKdQ6J0S9WyuXI8HaU9V39Aob/yPY8rk2k895VkopL/SsbeqAgebhX+NbQElrpoMTyUt8yxukDs
Yn8TaxYSCDg3+kl3wj7RY2Rkzve2U2LLqmBGYy5jPjxaGY7HBu8L4QsrdUGudIZ/bFLBeUB39uv3
9ABNNbWv7fZ1ZM7chjFgtAjw6vbl54VUPcuYeTRNeRg3F6RFKT0lwLJKXkuEnWg8X9Zu78nhfUY1
kpjhlTrW8DxzofNng2DiTqm68EWIdPGQGAee1Ao2q5aVp7QmqPPFa6yXSbaOf2sJ3nvyGx3YZ600
PGUCcE5lpHW0LSDeoCIlUQoEzvXbhNhCNHmWV+86NadufHYkoje+t9ekbouHHoUEw4KFDQuSK9+H
5veFSmL6y+fnfhD3QTOmW2qzX4feRs16mDjr47CpoTj/9pxdaqk3Ondn5s6tLGTwJHpMgjiFHVSL
zHAcKdoAjKGcZiGZagnuGN95ZqCasc1X61G/DVKH+vjynoE/Jg5INXNgI0QUjZ4dFOr9kGbf6J6V
aJRio1ekj2Q1J/bKNdE2JIRFO08jqbc1RK6O2TayDRDccynds6dnUL8Idaaa9Bo49zA8Zrnxsxvs
O9exyXjAsSw+hxSm+rcfe6BnPU80nauZjmlp+aW/Vun6/jA8Y7ZxiKKZOK/ZoJ6P8E8TKfGjUfnD
BFhaJ3gNjO79svbi/AbX3FwPaVnaFLKNNTVFC2TfOqeLW7g9MNHB9YUGXn7AwEG2QSD1nGpJFlP/
tibC8cupuX+7/waK97x4GeV7QV4xU1onK2jQnpnbGB/HqegmjX5nDBYKMYENfFJbkFEsy8u3C2oi
oBxdbaZVgejOGSSuAV1UUl03Ui2VfYikr9MgW998XFvXuhqo1MFBmQjlse48VjvTQZqU1sPkvR9L
y+b83qF7PQaCrLdckL4H7ABgL6dvbQ2xe86518klypdGYaxjSi2oZqt5wExh7HnA4rWC1ksrWc+/
48lXDl1XeBgsx2ciHZbMrnZ/VMNhY8dkk/VvR7Bp2BF3jxa9UPoiq+tsdyiTyNBr5WBlM98mKjGO
yWx/vnRlc9u65X2YsCCMFqkaLUXb4unS2dxm10cV1W8+Y4Rubto1bpQm2vOGyX43FYhKgsUFMczy
eYbkAODxfXl//JNiSKxF30G09EB8oROHKASWLU6qPEXrj997Nf/9yY0Z/otbom5SVbBcunRPFuls
M7hxI//a61+O98M9DYegKORMgK4Ee4HnLrm/JRZEYhjL9dOWfXV/qDx+wxkRtkSOGhUWpJW4Gnoj
/Zv+3bYTP5mf5/A5diy+xT82JCyX5YWG8tqT7aw71tkcnOabUOrj59wmOpJq7ocHpdzYJlIilGLm
yJmjdyyoTu4bej91qJiOuYGAqq3WPnQfo0Jl2TjTLv+h999dtr1obfIUIUeuv/97vpdSP5fas5fU
DISIEB+H/vtbphbvnqfQTOYDu8vOesYIsgo2/h5vIc4s+kwHamoTiVsk7l08y5s/nIorXk9D1qtz
v5w05EgC8jzE0dfrQOx3yfOpeCVwXGimExLYfXT/miyrMTAb1FHHbBYysiziXUkJSd4kaw6zQ9rj
RqKnkRZmE75YYlfbHavJnmBkwlB+X8vea9dhYXTpXqFt2ukvLwK/Dh0gXETKaZXL2j0AS4tbQfj4
8HXR+nq7vCdaGaW9RPs2WAfIdfH5carf6sQHCm+4xtifj6K4jIjpJlZa9rczCifNbaoBYZBhPKQf
ai2+iiLzUfZjC8jWZZS3bl60QEKuIifcOzuJxa6amx95FXmbf+WSWP9fYT8n7w6xspaaaHq0CFrg
qtVlXOA307Ry13daNy45Iez9UaQL6YAxGiPRgxhA0B9npX6JRAJbgTWk3s8rDv5etPlvfnbx4dJZ
2sgNn7f2crg68y6pZHuvqgt6krYr8dte/MSQRiDFo/NQNStNRUv7+VpK9BNjAfquaT4nyanf2udr
FAKa6FHLfuVq+yoI7YJ6sgvTaouxCl7O9B30Q1Lfm06qgbsnpJLTLp+fwhx+fS9497BiluX6vEzm
NbuMJnUlK9uLUifRnGfnXFo2xOZ6/be/eJT5eNL3Pkcv+3O2meiI7SiqXr+EjSIxGWz12MAblgc0
X39fUEP4wtHpLdtdTZPD6+f+/amOuCEFfukcAxcJt5hcWiLY2TDhYP5wq+RldmTuMGQe5zLVlej1
RXD9BGUO2Zrrb9+Tn9rF51+VVvo8PxnO6MFjCSy2TPbPsTtmU/DPhWLeOMeap8a6l8bKHZ+qhChR
2CDPLjTbivNufLTtTSjF1B//vO+I28XqOvMBYwozlNeMNDm/s7XkSDu4nKrH8KgoFwSuI2AE9OH2
C3bvnwh38l5JzC6bqhaZSaTAGevnFG0lYF0UuRzMlx3T9M9X5pD/NGPw1afeBwr530WDeV57E8Vx
tSraICXXmeUVFSO/Uy7QYBECkXRkdcaj6REQwW4UvHkZCujz38knJ6NZorf7vKuhdLXi2+yEkcep
EEB0ppRlw5C8CDsDFg7j7xkt83sr84GblBiCqBt+6NwVPwdK9JuOuun+M9eWY5/MKiFnLdeOUWp9
vmuzXgdgESqWKlaHP8Hruq5auyzFhDZK1Yc/pFSrRwLPnqVXgPNRGD68pb739U2TfHYQyglUNtYr
wBmpv9O+qbwCRvIe0vdo+2mbYYmpHqsQW7kN0z+HdeV5aX1m+89naS7wwuxrbrsaqyeFvryKkLVB
hPvjMmSy2Vp+0F8gx1moM4FDnVr1CbwmUZVw6YqeYW9ujx2rPHwtymgOTyQ/VKaS0rmx2veeJgPE
oucSE2vO0P1BE97WX2AAadXE6q5vIOPNE8GVWI19XV4ecRfulhBwTvCgMyM93oKyJNp5ia7WfjvX
Wv7R+uOyuik/ytnKsX7v3oaJHv5HZEVV9QFLSZTQJwFJdezyovmQkIihiZ+jhg4LIMV/LqMwu/HG
WHazNa5VhPjhKquD+z89wlGB0xZ6RhMS0DMEpMzX2NR5WoljgOqazbKebOmGu4ZwBKwvhrpCCjRT
1272xypkMAUqh7URkPqVe/M+OugyfKar67iYPXghZy9NeHY7YD/dfHRQffiIYCiRuF38Y3vAGnOQ
QsMY6HeMt4Ng44UJsCLHH5R2X7N85dWm2dAEiVp+TT7hRQdoh9ueshNML7WyY/nYxfl8cJM6VTk0
F57aF7a64KMIKeqGLJt9spQ6FuefjIlEBLQYR+Klj/MvD+Tj1zEB9suPihfscbCkQnX/WYw3/VuO
f2xgtHj3p4FYBZe1Z4bXcCs9SglUkFIsj1mcZ3eyuVrUt1/5mu460DKOAPnTwtdq7HBdDyjd+n66
NSFN6W7HwTDhROKTI8Ds3LtH11a+kiqa0t18ZdFxwDU0j5o5RpynT7pE1VuVlWqVzZjOEoxfPzmK
By/D4mq2jGimeCeEQL411j8kRXB7o8l6q1zoiB57l+9LOVGy+mh/NC5tgxofcQMC8iyTMRrrxKIh
F+h4sC8wXxl+s0Cj0zEqhNPHMd9dRsoov6rM+S7bCXjCKSg3U4NnkHA2BZI/uT15TbjV+/tSoWXm
ZleuwF48O9H3yv29aEbc2qnhqmY8sul6FPvCli1nss1dZ9FMt05jM1OOAf9LlOdz0bx0oCGypc34
WMlX4vPWdf+JBGO+rprzqVluSpJ5yYY5cGsn2PloW4mv3nPcNwLBYmhfHS5Fej+7YWEBIX7lTA4J
rs/dvBcHi/afwkN34lwPCsp6IqPEsrbpn8bzKSj6a4gaNVf8G11mx8E8MDQgf+Ohd3/obwfcIv/z
Svbpp0aGJCl4GpA5q031g9/tNNY4twr9uw3z1En86ftdLxAkpexUo2/yeSPYeq/EB6eydqxdUDdH
2Tv0BygIoHIHcJbHZbd7HDsBCqbZ9Jtr2BBvZWdjbNVY32vzRqITG7ce6p6hgCpDen5mP8mxMpC5
bRuQBY62fkyXpbgYk49CoT7TCAZFHCMnDI71velBxD/a/qrzVGOR3kR/+RFrxnqKPnblSevVURAt
59kCPuuJD82wxHe6uSiTG2zB+1aOXa5vYP49mgwjTcixpHLVJYdfivWJTe8a8WjV0TlEKpFzshwQ
NvQTI4zzSQ9Subz50IbDY8hQiB+alSbvYmwSJHlH28aaNuNo2d0OzpR61P9L9xF/mBKPLXyANSTE
ov2s7S3W/IlnaLK59uyXvet7ujW/Vx8fdj7e2QGnf3/f/kLfMdr+M7a5P3gNSGNIMAcnGJOmm+w1
tAkzf/d6YaZV0gojTlSmlq+tNJZ44D5eDNdKgEZszbyY658/M+1sd1mfv8crTlKsfV3S/ur7lgvo
RCRRyGAIhGOrMNaHuJVCt9Dgz+snRgv/BOK1nkEfPpyHy3NNh+A+aev2xRPobqFgfXuWlrpnLZXE
RupHGaVQ1oVuP3RE9tVUMzE6Y7qqFBrNTElyTHpuXhZ8KTduKsexsa6uRqJejZkPB7Mr/gq1tD6G
Wyn7vhSMPfoElt8VDbuXMgGLUnpEO6dy1tw7FFMBdVEg3WC+ZyvL9+sgVo210TMrHA5YYyx7u28n
IM5xRPS5eprSvowAnL7nl4aH3QOo6FCks+/oI5J4/7xcKvcBX6wRl62qFs1kHpFno1upyBPD0aZf
iYOgVXmu36rZju32Uj11YvP2o/NsZQcizxZYHR5FA1gnev5IY9+B+ANyLSAV1v9U60vwRWWqMpMI
KxQ+5NfZzLqneeinKxbclwh48u6nM3/ZyqpGaepbbPYOBlhadezlf66VW0NpUVpEyTrE+Z9GgT7j
uXVvaYgv3/PaS5OamnahrQ00VnB/vYl4hjoeCsqb0fJWXrfnfYKMcxELw7ifxa2i6VUiDpQq2rHb
OUmoKoCN/9695EpisarTvBhrZd7zpWTxHpkCrsarlAhO/TNaWDuPzK6CNEaNs+V77yjWcjBEue6q
NRleohOliAkv0NNs1y7UoLlKzBAs7gAePw8endPbP8LZXLj1uQlEuHC76kIA/ae3MLwgB+ETkS/s
7QAZi06I02BlEvRzD3/ITsnavL0aidbIlyTr82TlUCPYUhIKlBZGbtIFuI614f17hcajmvneOcPC
XNXgY1zOlmf5S6K+digVekv7ubXysJSzgWmU72Dp4nN0MOdXrddg4kjbNXBRkgRecSVL9/qxsmFg
RQklIlhNK11+3rhxF2CE3I91KQu4Yd4d7zIeSJXle9Z6i7V1gonmNDEfwCr613xp3TmDueKuL95A
F/IV4U74vVxPHNiLRQ1GK1681jNDI+wgja51k8t+h2vjRrctYlztO5+/Uxu2d3dwwv8zAnAQMbb4
JpcQPUrP33DN+FQ4qU0k0Yza0zA3e3Rwd640VgR3qA8wtpl5ZdfAy3zWzeEWVGTqgyA1pDsbufrZ
5+URPzLD8+Daky983d//Y83c0yWI1TMGSIAhP5LVS6qR+OOiFBUamT+Yzvmvc/Cc5JvRIDtiL4Ku
AKW5R1BtPeimHu9dt3VMaocrOmQ1swNUWkIAmeILvf5t6/KnGGEqAhHGMk3zIJNXsKodPwvDSzmD
3h8xhqucv5L6WWXlToWM8bl/7We/H60EZGbF/JFKMgIXpNJwrm9YkF/fxSWd2GxO7lHdZVeLzfQp
Zcy91KSkOCl3fJNoh/p07g0vu6/Gprh1bhME415iF5z3F5VTU4V9UqmOpqGOJe9N5CqPWii0nOmQ
LLoBzo7u0IGDaK/4HGLy0OzBXuo/KJ6Hgpp1lPpOfJx7+YqwPsr0JiW9quhRlf/3HtZGWBlypIlj
K9dwWuQrRxTLbXd+qJ8HIs5DW2i7mgFTFwuoHWCo84gZ64/p/W99dvOT0ubZyO7rbC4O49uMw8PF
tLjXJQF+dSnV4vJeT9UP7eRPciROYkHWXv/gN93bFy6tzEmANC0OWr66d7jMC/FwZP8smjREJ0r7
RCA/72XY7fXUKYzNhKd0/30kaihDeFYg4ROF3Z4lHfNGowJV9u5mlutZghhc0dzt0LFWxGdSJ5aM
DrP0WZR+HvAvqGMcvT7QHAXSuX0r++ZHlt3LzBEdZAE0sed0SUPyp+fYxvOmEJnXXwHXRo+SvsRa
+Y5Ao3nt2X/hql5y+ZTg6NQO0WSsN+lgoxgKFgMbDvBkIcbZvKtEgM8WKtnRsiuRz47yo3WuvcQj
ZJRHxD7cwaN4CxbadKEqLNqlPC5RpGawcovaPh4lhoFKGDwLHRVQAaVD+zBTBtg01osWzvVuzDPe
u/hWUhhZ3UpkKFG0WXX9Y6z/l5Wki7vxUuCt5dlXJUgKexD1u4B9veUXs+jWpPucOtVb2aCmUmdv
5y4d+8lFNemjwvuXjPGiuO5m5ZMjAhqvX3oei1dV1qR1g0LfOXSu70+nZqHxtCkEXpdF0rXXp39M
CfbMfv+yRwfD14qWhQpuj6t7y2RKr6+w0a/aXExMpnuFRF998QYMtuuEyXoeMCJ3qoTnWlxxcglP
1/EQuPYmveQiPGUEaNvppFSoZTvZDjeBBtZfeFjZ7u2vYLtOtE/t04xP1mq8roQT61i5tgDICv3X
H00yzA0rcN8CDmxcrfDcrYVfHHM68aC0nK71dGsncvORFFbmPb9pw8FhcsfxOlQbrRZIS7gzgPFf
ByzdJhvr8ffezczmD/eRBOs3ltEBck/w0ye/dm+dJ0G5g1wEy0JvH5ai9M5Ikf1Aaf9Zmb/uPUbB
3IRelNPNRDtRKFvcOAN4cx9SrQ+h31wqyDxr3ZP+hP1XhWZXYzMG5m9Q9s2zvYt0hKXiyQtCX4Pl
W64LfhUxdBsb2zBymR5RbDlKos2NoEd0o7YZm5/JptsXsuPCMUb0gMWbTQ/eRnCbxX9CmjNO/5wk
31igH4/OOduI9S4ztxAKVnJOVok+KPljqR6ykstg6N6YfBYUkwdZuwMjaWufGQI7n/JjnFDIjVa1
pzRST0NIJm7u4sBe2hSVcw0DlLt2l4O53DNL2T8k8bd2dmTU4oW+NJZUeuxeTyuWZ24meWwRxEye
rgOhVd1xmjeB8xU+MqkPWHlVrH/87WSTUIwtShWp+m/pJn/sXOa+yUaLsZRtqhHMNg0ek6ZhWa0O
lONQe6nTVTL3msnsUlwDk45rPuSTR1vAvwJGSOdl9v6mtFAJpQGfqXwnqMeKWKqXnqMYkb0eyscV
tlxwfa6vanHLjdmOkPUH2UftoUnerTX/TQSFM864T4zP+amRGjqY5RT/XNSYnaDXeUwvEQ3TQcj8
XyRJdGYqQ/mKuRiI8oeOozX1J6qHBQckhZ3N/T1bqQ8r11FMZkzpPGgDbhG7x/FF5xJM/8KcmDhd
+rfZbuwWkz9G6zWUPOcry+ndOaEgqczmTaQjcZv2mc1zdBq7OEosqaF0HGkb0ZkroFKEKUpr309M
YoFXTYvhNVYNVJp8tKXL4+3UMw+E4U9sWWxXXxIoEKZsp9ioQo3ru0/DUnE+JJgGIeX/Plsx6Fzl
wF6hfylPaqcFAB2frWjdczvhSIzLX4Q0LfkozoOROvYy34omMDO6VtPD2/ZXwsogRIDuBu7vc5Wt
f0RXqHbWEJXz7/pL0dAoWiUT58KN6pyuT0vxysuJ9txs1+1v3x7lF7UqEavJxpnviL66c1Lleqt2
rBeiZod0nBm501nW/Vv4QOAmopAKBB7jUwiRcPvakCPW1p+T5v5a2349pNEFYXzk78DCl23QR1MI
DfIM9mA3ZEKlW2i/NExKt9YpShVxcLrMmNJNu/Fyipau3dEjVG7JIiN7JIXyM/glLH9xTGDYGisB
zvpz1zjIRdVfHp2QUaxb/2IsUdVKEMaZVPxDoLBmLUaY3c1ll7KJjSTuk3csYUKIxhWmK3Rqc5AM
/8sWnGsUb4OGXAi0vdcDF6tvJ1Xr9C+6k/nKHqlKpGcwjjTylYObMG/3z0I/S+gecFgKY8sWAwKN
gmFOL7vAb1skauue/z/+AuK1tfzdBv43MGT7OV111mbyhwcbIs1AXFNG69h9WyK2dA9op4cFV2Ml
UQqhKi0A5uCW3K4dji6PUxWgl++kU9XTpgQhBEEJ1ouCJmAq1BbjuAwO4s320Uk2VVkVt0/ibscl
9f11xcEvNKe4V5s0Ubx0tgD5GYv9wzEvyqQaJRbbdQsfFtM313DHy9alcZ5epyCP3PQGCiIgkLdg
JUIZ7JCLnlNf3qdVwM91BZ4LGBtG7g/Qne2Gqd3Zz2KrUqET/xKEzts6JOvZaiAGJdnKFrIPmxDr
JBLlNHrpb/wLsiP97sgxCEu4ksGyJXSsbcNGZ8YPQqpT0JmVFwkPlUiFWdBxAgI3OrO52aJEhuKo
1EzAQk1FRX26/jSbgzyCalVbGfF4r9gQ7YYK+LLrtv3yMDuYF97TMPftwCRSE6XTLPuz7tpew+dF
8Z+LPmd7MxYDpCfR8RCd2o5Cu6t6YxtVfaLB8Eu/zHI4fm2nePX0WvqnvsDO3nS2Rd/LPnfZXR+s
1+xejdHR4R+qNLY1tTc3QBaMxVf4oNuzT2xGWaaqjg1ZOA4iCA4PgAerjKx9jRsbIzzAVdi7tiKe
31HJe1VPfVHfSyOJD079OFA/S/8kf5TfT22RoFE8IswFkR7iPqf2OkTZTZXck9Q4DBrBPsx8LH+f
+hwsp6q9qRkJkGydNIsgyO/chqdNVbwcJ+alMqmON6PIMriTrq5IsZdTr73+KbjM+YOO59em+kJz
M56vKocxgzTKWaTURrGMtFvwGgk7d/6HYP/JtrqZqCvQt9E2TH1aDoNcz3PxjfGucRtTWyp82FaS
zaSHfRywm/8KGSp2zuRT4wHwjRp5CHha5/dzb8mPT2JQW7aPcqRbI+zJmEL2ulwj5ddI67F5aGe0
YBaEMqsUetocdxjNBiXJsApRFFm2Jdq2vEN7sqsVeqzLJqVYa+UQ7yJ/x38sNVPBl+FsegpBFBlC
OvAEBRkEvrtUKRyanFS+Tm8kLtzsvKtdgdP5TzFi3k3GS/OuicwWRur4aP4/qJNZUUXEX0UPIWFa
04+6tK/dFQiu+oLaf+XeojszjPWpFdSOXzpkdkDXAXnVNO/mTkSKH23u7eL0+fQ2kyfIXloGpbPS
oienEa4/y1ePDMShlt+0rSnfvqrznJNlERVRHdMuD0UVeXLZZn501kjs57Kdw1gjQAgmpLkNbbw2
q3817OzoLK6NNVyyUosANw/DXUdfXk4HtALh3BoqoL0UVpPioERQPrOqEbeJmY1snT8NdkHNK8Qf
ZhXgZMJY7RovBSXt65CgFT4cGko9Y4ncWke+S/7EEB+CvMWjE3L8wj+xOmvGWR32X0OqVLmpHSsO
zFLq3ebRYwpWxa6x60o5nCE91+jHFUZPYg26L0YnbJfX3/u78l3j8a2z0DXp9wMw0L59Ryz8Ix89
9CkC0j7kwzJ6SYm7JH7sAJ5nJ9DCwgH1DHoPsca29wRc+bxsGq8/LmTm3L+nZS9QciFB1L+8XTrI
mMhM2D7OHRsq5d4/AhO91x+GQuxUsUdH6NjDdesExuwloWfpxod2PnREjBUHWqc3D6CXQ7BGbizO
B8kfiUY9pBplJVuVPvStdiA0gLe30/cROLbTcfk+zyAOok0hn2CbZKSiOOLoWugSfzZ8gHBFrFMA
hGenait9XXFVwcX37W8yQDlzzIYjuvCsxwfJd+iJYG5H2JtS6M/zix4GEnkoB3AIrtnW7QNiB3DK
2TEYcdpiDzNRJuu+2fMt13OOaw03Q2yhjxRkI8qhDlXoAMWzS45CZnb1A2clz+71z691/lULCrVd
69Ga9J9/1/K1Ia0LmfHBURSaIbWV1OMaKnPhT+OLyHuUnKrOxcas4He1IyUhYYvLFDjUvGNoIt37
h8/JbNFOS8N72+5pLIRP6APpnsFMilW3PWlW8hOwdVVi6aj7VGjoANoOC43rO1WH3r55UV5kjHMo
5Yebe8O52HpBKo5S1PuVbIvn0WJGZE57Orcr+XfsEvnbLBooqIH4MK0BaevuGqTUGJHR/cUSsW7u
3VC6s6t7gQzTqW2Bdu0STgtM3BkRM8UK8ZX1mFQXd2koPjixyenjb5GzthV1vdYK++2kM09XjzSO
YGh3/mW3m81Ri4p5dr2zCRBxR4dHkUaYHFE+kAR1L9Gqdftaj7KqjsoUB/nRqX08NP4Omc553T0O
Eu1rT7CXQphOYEAidqnTfMxTKinC2CDpc2mnf0Li9JNYNFT+hmFBKWBo+t8Hj/ZtPBmd+m7mRpet
Pbf5zEQ06aZaBj3OgZpNfpT9cfqd+pnh5W35dfmmidURal9bz1ZCnY5RjFJwPc79rpisb1tYoPeW
kkOkueG+L2+r4WYWbW1aSi7XgQAg/aOkYZN+uzIHoYMqDp4PpMbhtJaMtdNNLeZTX/t//Zn73k5T
crIYhdAHT+EMVzjIXMp+JXkrmUaRRqiWLGpqVckforT58DzSrZWwanoYnxaN9I8wJGyeQg94ppyU
qLj8SRXTnXQhUs5V2AkNzw0bI9FILBQyliHoEfycZpfQG8xwygRY2HV23xYrtgYyF/eHngJGqKWE
okusp3HlGcGmrZR9hTHxYo2qCQytk3hRvt0l9tmg5Jj+0ft0NqWb8+7OOaeLdKicZgJKgdH6UEs9
q8mfeWgQOakdH/qVxkx4o1qg/jfQMN0fMb7DVU1G50H2R53GDulE3DUmo61JTCzuTYZxHewHIiPE
iOG9q5foUTDRdvMpTTQiazr9r0OTjA+WtnxVxZeG8CPaf9GYLZCdaDkIyIyHAvTte1PTzuwVPMh0
LTOb3Bphao1D1WnTd3QJZdaTymvTUZV6CLngs7ZTyVE4Qh33joBQTlc/bG4JIQuH3uV79/edPLFp
koTwaTtw5v94nmkNszN3V+3YodEPuYdcqhk+RcXbgcql96UhP6ksPzND50crEJTrhzcCDYBA+e7W
TgjKMT63QklDCZrzkcKTUCdaMjqcqdcPnq1GgdMfHal57+6Qi0BZXhTz5SWYYvhuvpj/MphI2nEY
hJfvdTW69UCx5c004tK56pPSy33fU1Hu4/h17e7aiXq2M+moF8rrUu+FVlKv6EtryNT0eNNNd6in
/e9Mjxu9vrQehMXMxCLWYpDU1NO1Yw0Mp7lXLQwVoD0be2ob09gwXmfywqw8NFdjizpN08nIXFj8
qw6GEictNBWbFaBaSZQqlxaEWnK3sSVxTYQYxzspBMhBJCNEhRxKCN4atGelkjL9C1rH7pHFnSWQ
VPHlZQDp7GbfBA6GuKWAeg+L+Ewf7zrYzTK9/Wg9sGsOuKBX4s/iqZLq7XREDm1YEavIzQv/U6uq
1WEV6umIIbfERxN8BwLgCywt9kE7+e3gub4/3rD8DkGnnnTzpUPggj7FsbT7Bta6Tu9oiRwAnxZj
9jM5vXwkW5Pmc5QHK38jJeT8MeNT0SpV9WSfso958xXUD4KKBrtQIgl26CxB+hQ7yHBCTUbEilal
J80xQMpXlENpeEWAHHln6qImcFPPgW+Rl2jy2hpE+lslW+N6qu6fc54SdZCRSYxxToCIJEcsjLWa
SLUlK498eWXRQ4LaTMa5yQech+K4P89DREI4fu8JozzlxDcia1DR+G9A2lLDMgX4ajY6ttbvq7fk
dPOxxLPrLt4ErIU/TNHs9PU3marcdmL8MimmFPqHD6XH2lWmcHrLfT+qcAr/wiMacHgDoe0lToZV
6QoErrDgLUxfkgof4hQtXQpNmw8BiOFHSlRQbRSGihAlgNt2bKbXSccc7LE26ZqlLnfyqYKu4kly
JtkIfV7E9WsdRoOjwyWQ5mP9y99zuvs7TyFW6f6HU1tcPf81SnXtLqcqAFRNIntTmfgfS/e1nMiy
RAH0i4jAm1dojPBWSLwQgwzee77+rtK5cSbmaAQ01dVVWZk7d+4kC+ZSOsbxH6UnFi2H8/NYndv1
gtOuw54UvFqMpgxZ+yWNCQYt/EJHoQlQ2IAW4CWEaCMHFqxlZ7s6T5YLr7VL/47awMNDF4bqlqfN
xcx91IjQvCufzeDiyfqeQNtGH2x5AIQfn5AgKRq6TYhcPMco1lgrBiqtRoXavXQvXyLpvSY6xrm+
nk37p1aA8nS7boMyBVth+iUN5e7rz4rGLFSyUuWsB3jNSrPhE616/O15N/N7HfJiywKUaUnxrqOC
48xvDcModEOmpoJA2XE8rTvpWX7mU4z7hNh1ez0OgeTbMSP9vG/kOomBD7Qe6+pSjzelqQKReK64
GonkD6NkOAN3klgPiQKr+C+WgNK2cKYcog7AidP19rO9V/zmIjOx1u1SlineuMG1TtXLyCbAhTn8
gMPWVZju6VB5hi7i6fH5EGnOvOl5h2M5Lhr+mdKsSkr/RiyUOBw3jRNuJGRVnEtxaCF6UoT39Z/5
cpQTg3ZRdkx4l3DejpxcyRnqiH7E6w4Leh3rUT6/NFzrnqs7YG0t4KnP5WEGR0Kl7yeVcnXXStzf
pkj3mqv8FLoqHvDO9fQVGfKDgLS8t/W962dh2QHdBPrjxPrhH0l+sc6hibowWDMamM4ce6axyJez
1Ls0UFGbq7GuvoV/tyaICfAxgFhM+sdl+oNMT5NVD9gxy+mENVgP3KP5BmvcfnCeDPiqrzkqnB9i
pVOGykBxkwm34xKnn5A1PqyjMN1uLQFhgNKJff6AZh8O7zZXf/fsHm6tVbYNeuEQMM0STwiUineB
8fliSFfPHvMSUW0a2Zv66kFbjx38NAmXCX3ycywKwpdwRHRNqoAfOQShyan3pK0JgThMHMui4qDj
eZlAIQDBY2fApZf6yc/O8kxCVnKEznNfdc1WrWzsuFMvP07Jtg82PZHlJD/mEDjM7x04znVIa02P
3pDylUfiHYgeg6soa85QvUnMn7mU11MZGhEAFJBb6V5adMOOCztDjixkaF71aYcH6ru5SLw+Tkby
K+B7sf7LXtRfl1P4xxqAOR5pH4Hy/nGWO9IS/LBVnX/3l0pfdW/DhfTUvbxt79uFzusr2zrX95ni
5QoRquV7q0cj3/vrnCYdn+vEOtPWSuaes+KUPM5wG+Aq9569epJfle5/GW55Vc+Ok01E/tF1kPt3
moeU1wDg5bjZKyG616bLyoVvtqoAD7mt+VkCJmYr2j66r/8EP7SsTcShsullJelhzfwes7927OMv
HvUVfIQz3xOConqoCsrJPr2ZaFE28V0vh9RdT2qNp+lwTM/msYjfZPuLAerB57eOGBVvS88eI7+Q
RSF77e9NcLBAZwEKC7OeH4OieBV7HLBRgDlR6lLlA2Fu30L7NaSbk9CZdQfSFJ3qfBBn/eVRBq1J
IAx2IcS4q9i6NsKCWF4bi962YwVd583Ljy8CotgAi+cQWMcCbDuO00dGRskk7R7y5iGhur9X5pSh
0WjsJejID2snT9UybT5zmDx+zIaXp8mycB9WYGWblQM+opSrhRu/C+FySVCZGDPzQ1UagqaKtOO0
oModsJZJfhZgNEw8vo4pCk6FcGn5wZXiRwuQOI+3fmJEFxpT8CeL2wqie03owuLPKhJGr320JaSP
3yigEqzxdOmg3/qiKkDjeshlEJVEWP7kc9+Q7ixNDUqGvHIKXNkgQka0inaSo3T/LcWTIm12Dome
2G+AloMYW6DYUYB5Lv8Fd9XStp9eQR6Lv/rvxJ8AXWvkGdRQIA14xn5Gl8CrWMAo8khOdXJIBfkM
ehvP8uEEU1WB2swv+i+bYFtd00xC0ZCV4QM00x9JcF263EyvmoQX5QXyAt8JNmBgRvHpaPIUikAK
ENthFBvex89GDIudINw5eL6odTVqOf04Tslsfm6skVOVgOJCINXDi/uPw0gYFk5QLjk3ks8Ysu6s
Jm+FG+ZkWFb2nftBRUZp/kVg+7+Ha6UyjZf/QrWblluFMrp263VrQYDB8fZUrMQjigc567X0+4jv
yOUKDUbWgTW3/IYFROfyJWxdkloGgP57+klKLfo4mDY6N2WW2vmPFVr1a5B3MIcTnkzsJ/J55zy4
9dbd57QlORMaQ8hsOPhV3sN7qGZx6xA+67vao8fmLYQ6cypisqmSp60sUOzUD4moj0IuWn4TPwlN
WNC2CEssmweSnZP9h5ruFxFSvCLsTKD3qpcdB/cAilbHdT605pV4YzfKdc26ozcA3IL3irwT6IL7
OmbY/041zhAAzzrMg+blvj9RCWXxLb/Yi6Jpkdyczll0PtdvhV8D+Tw9a7F3NfIaTF9CicddCY6C
jFj1Ad2FXcVa8jAhcaMefo1hEJgFqVBIINRZOHKLz/E9pFKTgj/ZoofI6C97P8mPQIQL3F5uCYL/
VfIdTgUyeEaiCw5Qrptu59u/vwGWVKRaEztCAILr9RpkcGC0sf0jlS2GnmxziXnZiVcFTSjI24BY
Ubnoc+m3mQnu+tKJL+ko7pBJV/vpz3cG+Jsqnh0uBZ1KixlFvs8IixOVGEpW3020u2uFlRtAR4E2
cyLVw+EI6ddzDrRPLbWlm4GDNjB18hUV9WMY/QrkX7NuVo2pLPMSg0n43Ma6CPX+ReBgUi/0IBzj
WOIGlxLNZ3lbIzPEKUbeYRYYDmTRVLeANDd3nzqmdSi8edBhxdx6+opJFoZsR2pTS5t0plG8Sa7s
bdWfU+yGtLYC/nJov/7RhW4SDhS8gsRqNCit0kJdIQAy2cbJWuio8qIe8E1iE8QnuEUGbWQ6d2Q3
2Sf4zakFfVh+xqLUpnIuo57Jfd6qBb6WDEUDB7gTf1e8UQsEoWmiqrimle2lOjc6BSNdPVMrOcpH
pEqrDK4LqKMiFy1ln6GCY6sU4fdIYqWel8Ia30+lo2Sd4vxrOcfLIJcHyenvx7HGWRxaIChUusvE
qr6bRlqYKODzFusr9Zb75Fe+buVvZYQB/b/dyptRStX6vPZYVZ9j/PA1xsjIS4XP3KdKa1QLeSlN
QbSOlms6a0SpOWMRIrNQeqos17SuA/dg0Qtbi+MXWzXAhcnywvI3JY4HmLMQOd6/qLN9hERWgxiQ
xr1/LrVP8guPyGsK2d8c6+lXxNv0HVcyunxZfnHM2LyM/nEvxfaVsLC9MS7ocO47hSE+7NO9NFVp
ki8vBwsJUiAQUkc3Tzej/B/qivONlGBgE4PerBvxm27e5V0SMWTBA1u19gGPl3dYjQ4jRrazaD1Y
M2wbTkYvqQu1ZBkHtiO66WpsgzA/wAgbpbFzY8XNiFlxt4Fjkm+H5NH60pi2vcgxx/1phMKAvUzI
rcpfKeVCWvsE2Fx2TLp8Ry6NreNBTdPVcyhKiMK3ljctnvWiFXBNoTuQ9oLfPoAYXH6gPR1TUoi0
TJpaV/n2mTVVRL4uLSZAvA1d9KanmrmXfu+zgxKzCv99LWAZi25/dr35wOOfOztaZksly8QTcWWx
yubHApDdlHtsxGcyap309mPVKnQ3SEdSMx2YLJKoT5uORZh/eFF4EEQcwhVxiwrRZnQ/l/LroSgr
MMes6B5ymql2DoF17zpLhARmDdozmLYD0/V8aWSVCU4FAMIFh1mA0ZIzwS0fW+jB2x//gaL+8d+t
+BvRa7ybJMeiNnindNFBaDeAT4Tnw0NahMTSvrLnm3jEai9kXDhCIgQR0ONHhqXJYC2jc0cHAHkQ
LyepH+sFOnkG2CLUiXmyFqkbsTD9bTVbB5cRKyjECPjnSDGVIGuKoTwLWRjmLyQ7C12SpjMA6jZs
PiT3qtqLJ8daMZ0dcQieq+KtPwgJirT4YVrTxDF040tUrsfqZrQ39ktwAY5mA04qlbIqvawMKKpo
O1MSIQofn6qrhK+r8P5XrDZ3G7RrBoufpMZQxpXjMtbFlVhmcu6XNkMeo8Yg+P37eL7NPFh7nJFY
1/uNj8thAqHu8UR5N5Kmu270UuLbVrRms1pVIanhX1HmDXS2PHVUGhlq29Qwz2vJc8P3JPeR2+Xd
hPerDdU40r3hArWlMCwFRENLEl8HE80ORq2aRql9M797s3o9wOWgZpN0vZyb18LeE48eIh8L5Tpe
DlfAe7rPmJuwVn2KqQkW4++JHe61v5Cd8djda8gbznyRxS5DXL94eMJVwDwDGsKXZIVZ8kRFz1Yn
z5+M8zUSBWy3PXtiN9G5y/HxX0ZrPTANK165GpkDpAAp+w+S9gkjKm0H+jYdfh6HpqvdfjjRhUUN
VmCNZWfCB/L9oS2WqO9u2lBpQ1Qg1XMr5TtKdiqpuYTjNZrWMBCkd9C3diJKVUl7lV5pGZ3bv1iP
4A/kafIopfHnFTcgOwhcY105Aqd7m08sHzLt6aUdzfv6iziJOAjLyqq1wlWNNtGlm+9ley+S07fu
s3wvZzq3c1nclu0VamTXWpbX8mV3ChEHSE6h6atYRmgZ0uJ35HeVIrnOGYu7fArgUwh4kZvO0g+I
Aj/gk2W2KiEtahef9yB5yNWVvPhUMfvmewu4xMhZNAtd0gAYLqiFwVjbzrFv/kZ50dUms32CEF9h
hX9OXCkJrS/UOWWPKkxyO4jzPZVnaTixUN30/vdbQdzshGHWzkWBRb7onsuSJvZGtn7prnaVxV7J
tmaqlUKt4BjaYSHqSVjkLV9CUxr+H0KDkCk9w7/SjwM/kEZSb9WUuJagDQlucYtai8HSeZ36OLm4
+qr2vEEfqcUCBE9EFiNwyFca7RZqiY4a1t5JSYpsOV52LHT/y5f0UutIR8mKMozphi9mNgSnt77y
i8DZuqozePW+crh5Ug6NtCKDdTPTWuu3SQNbZC+/VYnF61sOJZ1eJ2Ubfy1Wz70/kNQ8r21ny5CP
btgHg70UrYwnZfuQ/g2fReiKtRS21IQlm9qqLXAyr9PGqoyMNZGcSLTuA5UM2Ze+kJwddKDGtnbt
52obeu1XaYSpQhu0zwexVAS0gXZ6/PzP660UaOiEeX/nmDMIc+UkPqn30BJ/YOXu6otN1XzfBaKj
XTXd31QPrVU11nR45Uvn+rWMNch7OozyZf8qnd/X/WVDGu095FE1BBW5yK3gmeXH8carm7e1+ufZ
fXxvTPuL6vspiltZ83Mxepae1RwVIajk1a9Z47ewbB+V87t+VdoiFo/tZ3neyP9m0IXpWOG4tS7f
u87FJDsVBy+FdxNKHzpWKiRsXwmNYs59aja9+Ur+bCoL283XbSLTm4OY/QTvywUztDau5fwoFGwo
GyLesW/ne7znTq6TJ9UlYQL4Zf2yUXyyIIV1LU9/cp09ktrH5StBBWkhLZJJReuZFFxY/BiBZM7K
Goc0z78u3ldfUMoED0KBf0uebC5gB0m19EaN1v3k+1ICT26sFBtwAs3ZKdrWzv15/0E6LmTm5E4L
g0JHa/AoWy4QAQ6ThGMXX+nqSKSsMu+ERO8gMDmAqKHQM80EWvPX8oM4ks+nWNyHivSi04HDDabq
KnwMbFjocGvPU4nkv1VmdK/ok85317JXCpX8z7UV2PzJN9oC3eSlchumf4FF8Keyewrw7rS/dO6H
r16xMM/2JQp2h+vCO8atiMJgFZEZTogy7W+323587j50w2ympTAiOYyCt6WGF7sz+O49fDXnxMEp
nCoGqxVAcx3BNr2HihCLESVgNB8XOiyG8xOUyh0/fctBVwnD/NOC1wNY/QT+F3526ItNhGDfjpNK
VDf2tW0XNEKgU9jBXFeoQeC4P+dks8aL7rqWI42hF6rGmVpuEbeIYoNpj46Jdfok0SzFsMSwHy5f
5Sfy4bI072/bi2FKQZlIB2FIr9/fzYVCVVD398Mr2g19R8ZSangad1xTrITLW/zfNVtJ4QX6frTa
73N/cbfMs7++aLctHV9KScumY/ddCDqLxWt/mavsujmfEAd/XVu5mgbl1UJNQl2zgMt3zGrRGRtl
VhCs9UEQpslTulPRVop93ShlNPL7KkV0xVvtc+sisq8/tCp4VVKdY3ne1o/90dQBsxcf6Xt3qgYR
lt5TB+97dZ0p7tuOgyAZRfEyWqgSekAYM53kb2yQ7tk4tceiMa0vuvG8+Gn/mwfWfBdUhfWm3eUP
fZO7msV2UpJCjwXqGzoq1q84JFyTSpY3GlQxzj+vbHUzmPcEC6SQdp3jBM7UiY3TKHpNS3PTTdFi
PUU7J05/133g5wzNuj7jyK+FqhdX+ArvfpW4Vi84HRknkH6rFrzvhA7pvMUJpG13LcZmty7Fy056
dMIwSkarz5gSTVLY3SOrNCAho0Ra2zcuDGeL+LmSzdK5HVeT1k2/r+KV5L+F+Cwilu6JAzxepWN/
ln2//9sCaktm/1UhO7PG+NcAS25wSdu6EpbEcPF9wDb+TXpMw1N3q3hGYnNMEAWK0pn/PPoy0V/4
vaGbSxdFWHv3NoyKdCVUavPe5a7C7LmUctF3zNqIhsP18+v8qNA6dbw8v84fifamkU5FVxuI8zib
jzyK0SJZXg1yHMF76TJe9p7OBhxtcODICPL/PK7s+627+nq9bev6fFTm5cq6/oByVjeVgprDzvZe
WwwKy8pdI01N93q7IyPB+RjO5dM4Cp+pm1V+6x4nBcHoqnLHJHF5Zco/l0EOGKoiiFJlvknXp3Ft
pWaL6FXbT+4Tc2yV1Z/r6qM29wneLsrGnlE3woyv5oX990PHeNI/t256W4//W+A4x3XEah6+9/Pi
5vMc7Id1ms02VtqcRfsXRm752GZIc1/7dpKcQnPfTyjXGzpQ2plGYpYaG14OXLG0Un3TJmLcJsce
+ZH0+7W3p+sz1+Z+mJRFqW4LzfjPVGwzWuZKlKYel9J9chts6wt6ljTyIdYCX/nR6hOzCpmJ4A6K
/bq6kS2avz0UIU1FyKX9aBMaqQh5YMma2OEgRouBIsWutTTMH2uUDoNSn1OBe/Yn2tcUao2z3YIK
iUc9P5BZPRFY7ynhKuXwC6Xl+4U+vTU83q9cC8MLW+4r1hLTKWT9t1bUoWAOPAmU9rXKChX4GRQi
Wk2PZzJDx0x7Xl62nqRpTsXjG2HZpjbdqi03JTTnx+/yUoafY40pHE7XUnoNWcufpGBYtNW33q/z
ZHV6J3Jfustl9vU/rZGCRF1JVTadpR7S4xfQDMw5jk0b88l1dG3txS7Dx6J5n8RHJHSsJ/l0Oezu
jhn6eQiGEH0pUexqq3fA7XL4kJb9k2LLD+WrRCYiMiFrd5iq3d5uzdUwW533gxFflLTHayffNF8Z
5CbnaN6k9FriyEbX+v53G2c2M93cd0IDXgmAYroXy2Jy1ZZ+bK9gLN2UZgA04Bxl2ZlK6v1KYC0W
EU9cE9qqhUDo8IMQ8ByL507zNzFqgEwEFdipAJdFXfC9GRUigRZ0B0yMYi5sW8IEx3MRgJAwJ7ma
T1U3HprmFxxMfAvhZ/CwSJB/TVuZdHlNE5x683siEd1ksX1g/0cvCv63b/uj2/elEDcf+dGlUHz2
sq35v4fjfL4tnr7T76c3rgNRDqLRqJTMBwsX3b6evWTvItk+fBA9KDQXI4hGa95nks7vq+6+fekm
R7n9W/pBjau4opSQKGZ/CuNHvnj/eY7YxVPnAkocKDYXOaq9Hb/GDs7C2+EzOcqEWmnaa3sCTbqB
O0aEX7y08Km8WuUuEaP6vOEQ6jPZd9rQNedUko5zONErVHHU3E22vdUxONTklC7r1upYzSNjdW+7
Nyp4h1vFduEi1fb7UtZU3Hg85G/5hiVdZ32lEWwkPEb31q071V6i+4jS7/f+9eEGUoeoMN72VFnX
p7B4PGqg+GhR2tZ2i6pz+jZ0yJ6G66VrvU3pAyxKOwmJczn+LGcK1GO1SonWIPFMZTX8eFCwzRP1
jbzkbVs5SVuAJDfaCRH8SzV3FVB0lu+5zkn9vlZNxfvv9VnM8fdW/IFTcbWIkotSAXip95OrLSJX
u3D/hHcaSiyiMxnjTHGhn9Y2ulxLSXJtq+Z53vovVFlz3ESEt1HcezYVJP/NtZR+lva/6eU40Ulv
qlb4VlGzhoS/6d6cPov6omWZL8sLjocUhoW5kAPLzxTz24eDaUPRfuZdy/ZXRV2+EoTc7/47pRVR
hDr+fDv158tyLkWm+Y9BBttfN2kvbRoKQdyPBjEfp3Jy+EC/yg1Tl+4z0ciq5lQtO+S1RHmJkRHF
RFpEdyz+4h4p4K5ud6uiPx2rqHc9N0Mv5RDmhHI/6SP8xdXvTrS9HS76RADwizb95ZBxIjq9Vr+7
qYRsRFuRf7Zzekeb2n4fccAUSSyHRLYRg3bvqCec3//SK9A/Ww1/zhhmYIHTKAa+m/bx0Xy1ZMYS
k3wzggXsJnIS2iQ/dzSBQnlJqIuQif9TOjpMuNXwAqySDvgx9ckzNYP5kO/ZjJaQHmVu/w4fyRap
wq1w/5DocgKO71OtTQfcxwsREO2EqvNkff2uCV9xglPczBSqjzdGsH22FdPv6X/T92PdxMWKd/jK
jyr6UBxBNeNn1VmUCDOUc835bAO/Kd4+C80EKYG5nMCNkmV7MYK2eKzJxq33bM7j7UJ9VVbGWaME
0l4qF9/UFEHJr/VP0jmhR8a6+/oX9JjkuJTa3en1IlrU45PEsbZRRQL1TqorBpWWcsyk5a2jdaZ0
IiN1ZmZqK8pPX0vWbbJNVK/2TEc9zzAjQMggLjBzXMFauhXvpX2ORzlJ93InBSWKVODC4IvRblpv
pHuuf66HUMpdl/ft29uiuw/w+uXr9JWeFJTfXgkz691RWigR7+3Yx1FWqJIrg7ct6u9YA9UUg69k
C/qi+bNcIDsDJfpajpPtgrpjAEudPmT1GaWbmA+oqMgGF+iv5le0FRBrv2PfgXiSK0P6yYqKDFeL
8uMUtaY9GyoWjo9K6MTxa05ElndedKbz+shX5+1kz8sXyffrPdq/i+dejs6Pe5kXzR5nf/O/xzPX
k5DlablogbaSb/uPwoQEgkNVMkvSJC7/tOovv7WAmuto19R/64B4lO6QjG1tPy45n9FQJyr0dw2q
4HNmqsU5vH/aekEvt5/qxw9MKIJ2jYgYfTivKh+iN50d7H71f+kFFYF1cy29ktBRSe406A4sh1ih
yc6rF6Tm6Pt+/Sd3nR1COoxNfnbXP/ULoUHXeqglxeKv4wiS7PsmUUMCYkyb8wu+FwkqE6ZcScOS
XWP/saJCGMqq9BLqQRHk4kkNpTXMRcMFrKA9S5qcG3D240teWawT0guKbOfpWizfPHa4LvjJ/g5l
GNgXd3MD/iH4oqvko6Z+VgnbHYFySXXHOPUD4wHhHMphyhfLHbNQL7IauwYR/vxV/dHJDjry/aPX
avCg4JV7y402v2YnI1tDgmInRq/uBH777rYZ8oOvWtDi74eaR70Xw1QpELus6ys4058Kfk662SZU
TVnNtQiUU0XeaLxGvgdHcf0YkK2TZt5JRC8i1OyPJBxKjWMx+3F6v/wWWp5ArHf7pfjtoWYEdd9P
qY32EpK8Ki1bh4YOfeT4ttXkW2ZT3jd1n7iIu/C7XsEeYgXgqRmKGjbcLAfCrqxPxB+7N2kNJuv6
Qp0DxwQWXT4Ei6XC+fIDV5UFydmhrNdBmeqxLMkgZTDdtJ4zJELc+cEd+eM5TOJx6hsptEmXsMj1
o3608CuUuAdmbgGP8d6MbaNH+STPrH5YwY3mNbdAfFzj2hWKx1tRP4akphUaM+meGwr//ylw6x8M
DDoGgnshEZy7Knsa3C4EOvXEf5wMwzQ+Ca3TXobyiCBjJ8ueDhNk+4AXOX6bTDsqOaxOZ/gEq7Qt
ZvUAURkhQtcnNJKmfmiehBUiPB6jhjHsenffQwv2dWcAZJYjYa7EGSEftx47KrOjxOBaivdenQRq
Gj5NQan86PF577GBtvr2N46SZJt3UOKZwkWikVk2ku0DIcsPnNMbB4ZIGBUVhbdchHHsXH1dCTFy
GjRQLDr7n1zmefl+qtw+HBwyik9ohqo99Y33xlP+9SOOsZupsCiM3+aIHNh4WVwM7L1xpowhaJiW
ye9NW9yVU7CQXA3/DlcgppT5uEOuClQOnm3f+Pi6i9azWgRk9CUmBoYsGy24IzoA6m+BFIEqlS5f
TrX8qNCZ//Oe405XNCVhFR7F9jGJpyv7w9eCm4lnAC2FVxfQfksP5AkKV5TZ1cNm05XMtdjwL57J
3fpMlc4k/cU4uIZbXggMtgJlS2ejzcf695XgMJX8WbkUHnM2Su2GGQoM1OU/lo6JyfMAXkq2nERQ
Yhc8bstZnu9lXj5PyfiVr1tKcvHCONsD5XKd5+/HzIev3J1q69/HupKcnJk5Iv4fBXyYY6RlWuxS
8vSutuezeBRrbN/ip+YiEe2Xb/6Ocd7m0TnZYeJzSogetJOLNx7IopL6vqlMXZUS37DQ4SGGwVe8
UREHj2Tbm3S0JlCv7HB8xZsnbluIHjxu+rRa3H6u6GjsNBEp3r5gk6m1qHqwA5xps9A5TOuZ/XD/
a9jhDqflVbq83+IYlw9f00L5qLxlHj2OUUJbAGktjQscx6nyxpAdiJoecCbK6cnlEZD0xOAuI1go
btE2J954LB8+OJ/50e1r+Z6eTOPD+LN2+8otJ7lj5IsOH0vuuCnJlVIJDOx67FgjRxKrmB1Ldo0m
ww+yFJ/F3aV6+OIHcAg8mx2Zgol9sQYqfl5SwdVMpKLHJ5oJiOBaeXwux5uYpV57fN6Ota0ASXmx
kTcNbT1+Dby4zA0z3ygPh23/sjOvpnr34R7vOT1Lo0I8uuzIvdPXLR5P/WxBFrMSrte57SpTX+KV
a+UaL21zHMvSVj0yQEbtDop0W887KkC6T09uqW58X55LHpST/XSci/B2IPKPrnEueibh730ZH9pj
mx90T/PDW1adWRN62S2otZ0XG5uVlYa2jvMmj1jeo1jLLfBwxjnU8lwlvwwcuteA7dhn6gcJRslF
WA3VoUNRV9rtogJ83RqtQ1l1/sSvpz874Rbyxstl+I8IuW7hROFY/pr8MvmnJGFTSz5cygeM0W2u
qJdmh4xMsn/79I8rmHVf/m99qc4RY+52JV9j2Z0xK0xCqmikPs+nWVCJAhDAJZhOdQlta9r7MExQ
Rsk5AcQyYUBrwj5nU7A/lC3l7LHx9z4Eh+m/UHtiznLXcuLbo8J4MMDU926r687Ej5fP2+dyxpKm
RNW1OFor6o7eAcgu9OsB7tc3l+ZCrmcbDCr41qJiDM/4yK0nt2/zff2iCWDRoI7TEhLF5fM7c68n
Pm21VIqBHMr/x9lqM1d+DZKT1wAry++MLtkqLEOo4/H51mmyk9hV3PvmQ1lqM80DmR3T1WRrPttd
ENHsXFC+09SRsmilurFGuEEfffPI97PTqpprTv8lvi8e5wVWTjqUODUVEN1iRfnltSa011a+PU2+
Lf5WQ+478/39ZE/cBehOdjU8fH66KxxBsJ+oPEqlHr6chxyAmvIyVYtSmdKSVMHdH9sQRqx4oXSd
4eqmunzyg2zBzJRZ5e7LzMSkHJTIjpE83W5Oz/OyP6b2uqh45KFuY9OTeYzSfQdZN3Ehz7p+9t2/
qYmlNBjW+UBJxduKwDZvPlb0mG90VfuZb4eqnSBJEgeIopWQnit8y0DLbptzhKRTOrpLdgP/0Vt2
tYSDeI9Ls7spEo9EI4mu8SLI5brrKf6iWmQnG3/rzySS4MeCoTS/LfbsIdPsKfr3YuSmfUUYKqX+
b/OWi1XDqpVyBRi6peTAK2FsFLH/0uIy8D7EhynwdlGmwlfEyybpPBZ64GVwJSAzJCEUREh8ywvF
vvczX23MNMBWjUUWRbkc+1zV5/Q6Et3U9xbhYbZjl/Z1a89qO3oddiOf7tH7k/g8a39MAhUZNjga
CEGqanlhm1bmczuN/NFO22xiWM+MP/G9L0Q2RairdZm+U2KJFerJj1G4Uhg8HrYppBceq+0T6pXC
/PuNAcP6uiuqjM9q4PfhK/D6j1X6lfXbJ1NgUgrfeAzuHbsF1VqeX9f6kTAXAyF+aqgMsbLCY7LY
yE8C2WRTtugo+juP3FH/aC5vQ/Pqefn4/BWlVuWUEELe7SGu66U1gxFpug9TxkK0FiMliBddFZi+
bP2R7t5zIW/aRop8mOuAl13F0SAzFAC1QyrG4Do1f5nMh77t+ArdHQBiPsAJwj/I4QIl3h5izpyz
NDrX1mKFa+V4rN4SFc8qyV7O64Z42KPNRFxAN+Bye0R2nPqKSPxmfyAevKKMdIUEQ2oAhrOVQB1w
P5CbMj2r4o/Pk0edIP/CIum2QDnjNZujIDzqyEME7T1vxYu7cP17onwi2riKct+pbkiSZ9sG8dzX
T7eyl8kCCRldZPFzSQ02o+A5WyB7kG/ZkJC5LqeJCbA0crmmUVudSdY40Ln+uoe/bgrG3UT+/6so
Wv0cZ7Y98oaRnjeta7aesj3ndW8K11UMMpciivWROVSbX1btePLfXBsKu+FGSRPwfZj/pOYEvQUp
lBQOWA7zQeY0ia/0Rbl07sl/t1gtdu/lKHns/+XgzXGW/gL2Qrva37rLvdad9dO8ZhEbdzLWuNxr
mBSFef3hrqCYVFUOWdCjMCpH6qpwa91W79PF5zY12mTGuVtre4W8E8x8X1+7x3Ggyyw7uoEebi3L
Jn2sxo/Vbaa1k3LOV8w9+7E9NyKwlFLSNrN4+0x8p+NlG8dp+ri03l+dZz8cRzNmj61XZspaL3Ei
S6nuMq/cHkXhe8mZmP6sf891PptKl0INr/0b5RKf0vmBYNNezxT7+v+r69qFoSdoba1nuSYGVy3V
tTJPsp9EJHdvLwcw4+e4ZebAuJbzrZzUsGUQax4SSJpylH1J1xA+nZOQEO7pH9Wv8I3nk+7vEpXY
kGWwg60EZNA+bMYuFK+cj2O728+XdGTd2RK+I/fpF3N8hJDpCYuEPbWYXd2coRZxzfvp/upWZjpd
8NyIwdkC2Gx9oxKydbauXWOsxm3TB2okiSnCntY4J/X2HicqAUEiReCg9yiVmwms5Sd0sFHezvw+
0oGc5JpIcNlARDI96Of4m74yfv9O921EiLa/98dQBuOjzOrRw9SwNLq+IqsWXygRq1nBrzSDr20v
c5MJbnE9tWok9p6WSI2QhdTLyEb09oI2QixpogxqzwU1ycBKmiJ5SGLPv04TNT1qTwoVRIKEB58l
c1lY0tHyECo4G71AF4k3rgn0P+Y90V3OMt+5b3eZ78eGbkhnjEZ+lgo1FwoWI9xj2J9aHHwfseSi
RnBLWjvb95CDffoM7slbLtR1x4b23a4lOkw3Xop6609wQ/U/j8mxmek6ATy389isprp3TR5mWXKH
vFse5rSd+HQVz4iFSGfrSFmHUCNrRIE6oHaYUoKYU3V9YH85qAK5OJFrqgfUyasVmFZoOrgnCl5U
8SoukIBQWAsZLC96m0l2nPhhZfZV5ZBBnyBI6yTeA4WZ+FdWACjh+C+ejEjjkg9SaHfp06u5g7Oj
VVtZuqpRwSs4SNQuSR8I42SzBUXDU7Iur0iW73f+jUNHDzJt2+BbrdAYFt2Cou68QqhE66nuZVXL
RVx2J2wlh6sZlDKnLXAgYi2dvxwH2v/LyXbsJpOc6hx/ETHa6RbXL19Ru9wB7IXCd/yIQqDROhaU
+wKd5p/n7oNuxOnnVr1LlQTKTp4n4sBGze4GeUoOUl14sv8r5M8YFRp8EBDbH0u6EcgLv1CgpIYW
pRfGAZCqflSPrDbdl31ynETyiuOu5ewazynTQcnAEblXV97x+oIgCjFzb/kW8gAAN9o0JJgChZvU
IlaEMppe3n9pNXY3x2571RSgpluPrwIGgc4sm+62lqn5MogoYDLK1aZ1WODqG1u5e0QW2UpBuAVl
eMg09XtZaaWKPXQWdJpHkxnD03jLdBCLexsTHrwB7CnuduJt1byDSde1KxJVr/BmbuzSfCspzAbI
d29v+byc9Ll/r+IgZH/TpcLXCs+LZBbyNqaN4gt8fRW7KDcAh+ddQvvtjgWBn/0ZjI1jlGkJlkd6
k8C9vPjouq/bYH6HLHhoxenaNRlMibXuuZ6cCCzmY07jub4cCzgenzQMrYV0f4vVHhsGFD3V5bLs
GAOOgqNwGyzfZd+U2BwuZ2nRc/E4411ukbJjQ4fd4xPMPc5BksNen5Z/YULpNp/pOGOajc97wD9Z
qgOokYEjGzD9fXT9G7CtowQN/zDQmgmbhGOCxd6SkPkTjyiY00Vr/4yS7dQwvOJACAaZFNVyNo8O
4sd9w7LGzyfIky2/C1dSQ4wxz5AaApVKlDxGn2uA7Ya6qxrrkEDRznUXPSVSdCOhaaRrubRvYeXi
Y1YWreWml+lyILaN9djBxzj/d8Cccz1ObCFKfQZT7rznVc6yDhmGmw+v6P0VOUwNZ+R8YKtZD7hp
IcINH4fbLzO0hCD22scw3+bRUZa9ViwbLuGc6Cw0OyH/l+8zV+tMa6WLs9LjIvKqPUrSWGTIYeM5
PFHwkPT6m1b2RiRCIqIvDpEh+XQQ7E8D5tq0nsf+f1i9k/vuGh4Dlg915Tle4hvm0THQSk2pIw93
1gcNizn1LWmPQmMsOxIf0Ac+hSujhPP1UPYGj5VjMJXHmJZj4ZAOhxuP2JmU/9yPydb+eUv+vqY7
vCvDt0YdHEZjPRQYmS6XjT/H9PLjDB+2h0a/dZ7S29dH0ZXniBFh+oIhNpExBJ8//FntWnDiXPev
TD4X2NE8VIg0uroGBImGm3Xd7nm2aOX7hmzqnXam3bfMNaEiewBmDtdXmViflq+EO8yyM80AC4nK
asTH6y7uQxvJx68zJ4hzPnWr8Rz+i1ie49OflMN8sA5xBWdnGvEWnPjXGZpvzHkeWNn/Y+m+lhNZ
siiAfhERQGFf8d5JCEkvRCOD91CYr5+VuhPR09PdV1BVWZnH7r3Piyt6HGBebzc0tiAuoAvxD2EJ
uZNz20EVFEwvvcfMz551Z604mVsvQ7zvRYkhRlT2Fyaw9f4CFntIjZC7P2ieVLzEUG9VDRCREgGC
CF4FyRPWYWteGU5e2J3uQRO7Yg+oWo39H9evs+ZdfAgPrBpuAuw+ZsDs/JBzWeLit3CMgG6Ad+fZ
8gAFTc9QNPz5uSI4W3oIDs/l667polZqF5Q498QQgGYQXjFk426R8XxWhvmmvZAaOEX/vV7SwpTr
mITgc8MGc23SxTeNjppty6Hp150n1lyzrCsUBxo28Ut6lmoqGASEmWXEYxY55r8X9d041ytqb4Si
Hue+RHROdLbt+IOvtykG4vSwi10+pbj+12RqPEL/LQq0Rdohflw6DOELvtAL6Yza8KqyGvsUVu8q
gyHyX2qFExGSB/W2Oqg1wsPLDVAEXmUgu0vkOyFe+C+HHYD9kcRUscgu66E8cgvm1GHRDSsOwss1
lWhVl7kHy2j9t1roQi0l6oGsaIhvMrAxh1gW2SAwgzVQqNocdomiex5ZZzdedPPfQQjKmqHQJBrX
dni1wtjdv+tkBYWt7Z6uBsFSnx7fY5MKQ1YY7hBxaVlzMP1UuKqMdF8W8UFh1xY/qx9N745y9LK3
axZaGeOfxqbNHGtJtyHJr0Rl8H+4biDwADU/gG+zXjcRx58dDEIqyxf08dl2xuLYfAZVSdm+M7bw
nJIpuKNMm423tYgKmvOR+Eh87H4YYku/DLheGHrsBGbsZSFVq8+N6VMYSLwGeCOTvQ4IxtEt2Gd7
SSMErwrErge2gPnhkqcunvj8xc46T0LGj9PSYXSKH6I2Dsi6v4RZEzcJyEJ+FAD7Xq2VlOwx5xgn
xQ9v6bl6C2lluNXgpCBoJ9ANPhtXTwKhTAPAPSTAW6+tuKpLj/xrqpkZaVU44MwDWuqL77QYQYJ8
Fxy0yorxIlwAH+vXhglgvJ6SdVn1oyIpGtimH+GJB/kPpknMZjeEeo3xGQhhzui+FnIF2sQs68dq
3XbnaihOr8DzEBAv9q4f9eEMKUKhtj8oa4VUZbUfXaZv281wVegwMeL6TNTwO9QqRM365ZCl8HL6
saRpFN5E2xqmn6OwU3VdmVZ5LhNkHYvzBg4B6DCwksNnCgi6QaqWvbeCLUNgcZJ8uesfwu9snR/w
ae/W7WIsBMqIn5NiSEA4I8UijiTD8xmboEYADwfM9nO3Nzmynzn6QMU282g+hVyBZxj84nHXVDpw
hpJRw53Z1p4/wXiSUXAX/JIPwCfFDS7bTrBy5yyFzfPMEqd9RglKxVVab516v8Zksm7qD1HwTiyw
pCh3ezvjAGg870SutdNCyYIcR/hPkiKP5ff/niGX/VxmmtbakoR6j8iPMVfEMJ4GyeJZye9riiqr
dM0rnf33YYvDfasquQFfKp4aRxKxfGn1qHNsXGeWgsSqfp3sY7M3GY7gSwPvjfvbzHJmRfkrTvi+
bGEde4Z3sa66qngieBEA/1U9l1ZcwTsiYCjQOVSszebHR3yQA+FQ/YOExuu2LDYYYq2VsnzZeSPY
ieW3JbhHL5bfu0rNG8dluEe+Nc+bWHVPxr/yh7DHrU267UxxdL41ME0MzUs0dnXvGh3Hi+K8XNvO
Sz6+otXXGaGM0gwFJDZOqhrX5JIJMdSEJSGo3r2lxwV7SBzv5lal701dpWBUrJzblIHdEpwXkNeq
UOUv/jg+PHGP1V7TWOBTePU/joeXkcBI2IwZJGGDV8LYGGDjD2HpgvZe0Cv0nhLzFo1pUgj5VGAa
X25Dy+Z9FYp/UBUHYcMVh49zzredeUjn1gY/jTW0uME+F0bG4uwKLDCFh54uuv3j1oP//rBB/M2i
T6OGt+ja3tNiLFA6/CQpgbyAwLA0SFPra89r8NTumA/gvhyDEPv9bI4mGoXRVhqw7jkxb2weLe/B
ubO6fDx9k9/rJMTkKvsWyh6brFAPx54kxODh1SDZ/B2ZEOxQqImDB5bwL25VLwBbaIHj6GMu4Qxa
JYW5P9tmZ+0nnkYtCwfXtoFB/It1vcNtpuEm1Qzn5Mm91nBuBLasXdy11SQkHz7BDLtTT8yU8KFC
lWDI/5h2nvxPUkuuPvovmFNIXIZvEFh4beEE2x4fPu8uA4HuUXd73PEfNzK8ayj0sQNOkFHR5PU4
U6Y5zq4z5a0TB2cfabMfgm9nNvknQUfAp18zTXRhbGKS2RYihKHka1+Q8qyjgrCL9b0K36m2pKHy
Z7aY37Apb0Kl28zd7XGxVghoRxvTqLpC9TbBRhznMxUm1s7SLA9TyaiK0U1Tu3jMiuYthdLw/EXC
HQL9ahZfGf8MeU5SPwz4JbUgCL87a1dKzpTDMb+Qr9aI+207KiQGk6C/eBgLmp0sF3eDQn+b3HlS
97kBlpbErR6QUAj2nbe5+REKuEmn/CJ2dAjgqBJtMfJ1EtZZKi88uJWcfJGcfxE0ew7L9l8Blt3x
ct3FH4+07r2FhRRqL1rkjHZZOIOwjW2x09gfDVfifnOtEBszbLhlvICN7ytvxTCcjl2P4iDNw2e7
Z9+quhNYtqi1oof24nX/dqxO/93p7q5GdzPAVsNLGOlJC+KVa0gWX+1cD2Z/ob06SwyQjYHdKMXZ
11hauZU4/jC+jMN0nSqowcWJpYC2enOWSfMoVNtQ6t5xNYEgRVdftmrm2tj3W4Fi3AzhmuX9860R
MyH+gn9YhNh3b0BgrmyVAjhVSBaOiJ3hxPqHYN7W1R1ujVWUmPsl7DRLzhHWoxOmpKt+TDvB3foI
sAeFHPdvs9vyiW+ZyL5QC9XJQQ7C1NS7mTuXZ6ALWehbdfUZoHM0oZ4OfNnn7XE2y8m3kYlgVOfT
j/wheJfwfasqClbXDmOzvKLgI//fHmFQb/J6p/iDG8gsQjBi2NB4OnI3njcECugr6zolLgfNHiBv
PknO8EL5aSjduyvYOUZmhzBA7hhsFk+x7+zmv2sBjKlOxH+A59g551/JC5080HzNWANLDqFPohT2
WejOC7C1CDT1LCWHGsY12FVe3U1RSZQw4/M8kIIBEx3KdfxAUXGDZ+MB+qSy8FsV99avi59AY7W8
hdEqxJthn0igRIZScHqghQ5vZ+dpoalMC3f/Ihm7NmQlfzbQglsMd5Bw4GuIkf6jJXa2bLsH+x2I
3U3xtO8tivzd2kH1gX/DNcLg5DFT1e2js4s/eE9rorY0cZngSIaHRQNyWejlb75OSOGXC7GVDnzw
PlGgY/5nDAIV2MXt0FTmJezAn4pDtfjxtUoOds1spxlhyeTWiQH9vz4JtYy9s952L+M7ktKlvRqS
VvIwnuo8y+Y7PBgLsgx6D38wHwYxLPanyuY18JHDCvvG7GHsKahEFvS6nCbGiDYcCYAgdBSOEII5
zhHmaVpeoxQmuH3Z/bGaxTMD7ikx8FOyG8bQ0oeHlxeZwpaR6zGrhlFKBvIlR1XfBivZ0k21m9a9
040W81Cyth95baexR7bS7n9+rIZl1ISClCqU4kJ13+e2HIywSD+aRpaQG+QT+HP2i532EIm4qYYp
o8ANdzsszj4cHO9gl+1t1nW3yZLYMSJFXswZZ5WEPo655VgGkiZYOVOul5wpgWiJYDh9MDryVE6L
7R9cO1y0on8IAGjEN/2M5UnPDjeUexecm6mpgpaZiR+6lvLy41TaTCGq0pugLeqTIl8uIh0wYLat
Z2V9xdJCTLgbl943/LhnVY/2ui7u4Y/yy4555f/labdM035crd+EZB7VGf7vKPn9QBc5tCBDccDm
8bRue78nKfyej5see9tPDDyY/2alLbk6BumU+YsbCQssKYPj9p5NIXEJUQBeH0Nf4f2uIWmmYWaH
53ItUYy3GZ4f3fcvpfUVNpViiwPvUIaRSGSd+LZa5txeCHTCsllIXtJC+rCYzxlwQXrhaXINTSmZ
MEbdRf7oWIiNfcj5t2JeF08pWWuDBv/3qRNqcCYMBVz3rzM3ScSr8leBkRUH1QmrEKxXqCyZC/pn
9f8iPR9KVBhTF/aSWCmC+G7zP9vp0mCv6oFudDNmy/6OsLVgEU6M1Po1RNeo+/va+uUx8Tl3hmlt
muXYO7L4Luiz3AatqdHUkwtU/xactQxLyd5577K6vZqiwMeKSv+9FX1Ni2M7S65CS7Wy+eEysiv8
0PBmfw40jA5jEclfe3U3FlgTiel7BS55wBa12ceXHypj+QHaO3m3AYUCP50ZibnCC0b5PqwJZtnw
i+5V4eo5sj1XQSwh+OzQsjSqzg2Tmd015aHsBP8S0n5vPh8iXdNWDh1nU8gZEIP0f/8OWqB6/oG0
Pbro+2M3dkPFQUg5iMpd/tQGDAsVSAZGu3/lRX2eespfaLEbc1sqKgNBwo06A1Qk8rS7cYDnyZEl
trZrjXkYRNTbVBjzcesnmBmcDxwwJeOodh0sHE6DCB4dHj9NeooayylMep1XaBW8OI7DeU1ZGiEi
bOkVmmP4/yB2i88smR1k2ubUJNGD7/Xn53OMj3xzuLKmlW4DaQVnsx1UJywn9w27gqfIR+OE6oqa
UXb/CMVtxGy93U+c8CcZ4PiH1lphQg1DEJpr0M4N5VrJlXaQTiKBQnGq21wMXdpMD2P6giDGPlS+
lMSmYWTcOac34/o8mrc5S6hBMDRcGxVz9ZzpqFBOzv4TbwiTnzLKljpbwwfJgBRZqniYPDS0d0J0
nOvx36gDdJKych3nGM3zP745SPh3EMSZ+3qq3kOIdo2JMEP4bwgKDvvC4Jz7OLlXrlgSWVyuRnn4
sodqSjOz/YSrPgTQYzMmowqGeK1EKf2DeXOx/JnvutHjNbFsLb8y2+6y0D2lmrSirgEFvf/aQGrm
K5t0ax6XjwmVODCFQnt9ql7ivpQwOtSK509QbgvA5O0SDbtIKfGZGKkfzO3sdf7jcZ/xJCzcCu7T
pmTEWHIeO/w6l9NqEHakAChV9vTBWl/I1zNemoXOodKEuZJjBfHWo+GHg/uxv+fNYNtuXa5oH0Y3
8bMsoZJZ4b9cVdO+KgdjN6UbfvfmeNI/KxAc6B8/maP585BMKT0igYk89of9ETOufngzFtpR3i3/
zmiIdqhrqPgxSnRhCqWLluEHm3UhXUbKYToSRNHjDudIJE4Lr7FGAu5PR07xIcyb3H3uQfgNFmHL
/vN1tpCTGqx9piFVYTGcZ78ffqaj4HOFBX6im57Fo/upBNqsO7EmSWT6780pvqza3F7Ivv2wuAtz
8VgjjE7W2cyxS1c++qcCIt4M0TBToQ7XCy2UKc+yqTt2og8pkhhtT2xm1T1PNDDV2koq0Qys4+cB
/TX4BT86fBRrFvv0eTFct4AxzeJJmhet1KJBYyDpQf6cvJyRLfUuGXHHLbjc+vRUD4KJNHMGXvtm
raRvRVQSx37IZCXJEFYZMX4Z9E5vYduGiThOip3Ea/5bj8tsBt7aNCJCyuz9JPS3tmH4h/3MWG5J
wdF5apwLALjGYtT8ITkjhCJS2Y3dWZyuBes1rdzTNYNIbdd70Klc32p0+oWEKqInrA3xTD2msU18
oSD4QJ9okba73sJzE3lJQb5XjSQjwhn30hMXKcximp4+RvrvVNfzIkDW3rSoIPQZhWU456R86dPt
+y5Em3eZbfjX6Md4qw/C/l3o+lx/Prj/0m5FSThoYvafLZSHcgzhDho//47/PZpbcVxr+QGIbxQ4
ndZ/8M5vt5cTeQMS1qEc6lVZ6UzDVIVCKRWk68IQ2fjTFMYWWwcCcCeeH8YsER4FTnklvhr9GuVt
zOTbemCi7fIbh8AeIy1QzfQ/cDOKQ0h1VHJTG09vh7fs8NI6VU29/ROqN3HepNkKgbpeloQ4OsUv
adnlq88tO1PX+Ni/H+ZapUZ3BZXIC3z8mU0e3+8lGtBlhCPlQzVPKYWX66wRl53ZHfZawmR5/B2b
DkIttOw0xOgVQSrta3odkEcU7IRzj9myIrk21WfBkjvKmcnTMxZKmUMFx+JPyMSzHoJA9hJY4XtH
+Gt4YZTjlsEn3/cnsZfyLS5H98rGlJoeRcCZr5H0OTb6CdB50FURqKduMUw3cjCSOKtoYNhltAMr
/rx8pT+zp2pmmBxeQXZJawi+3wLAuZUmcpHG0N9U0vfq5p2ogjZ9K7UZ3bEY4twMj2ZpXg7oZVbK
BlBWS+TxZ2uQjVEvY+qN2QgQszoFBQUTdO3rYB7/3JPtI67GqbFq5jaVzLNbhPspzPK81aJ+uzvl
yHGL6uXwGl/qj90gW+juq+di+5wlU4Lxr0w9b2W3z1DwOS4OJXmIyDcRd08Ltcd8NWmSOrk4/Q4I
lMQZfeEKn9yPHBF/u4BYpF88ihHnj/OooGSfAZUux9v+vvE89aNcdVU4lh/FNiT7LVit8+/63rmB
MZVzi36cGSSEIqYnVpfJYZRrFlLkB4k4FUcbEydS6Jsv94LOJYS9BwXzBI3NJ9u65bC5xTy5sbMX
8jE9biv5nUyPo32YTwIGXILJnO7vpeSjkidpQcZi6OmLAA7rlMN1qm2LE5DfBw2oBQSGhC/TTT/l
AquUolHzaI1P08bzJf9gG76OhDq76d13IeVgPWqrBROebyAD4KLfcfgEk1wyCZTk8OAWYbNv0Wee
NjvPzPEV74MEKQAYijx0/233tr/WIIa3q/fMppreVJ5XGO1t46BOABnt76f+fRqV0sd8KZsbZ1at
G14Nhl+K7h7EQT4AbIGg4aPnE056BBT+XNbhwc7qdA7RCD18R9suoIYBDeYzv8WpUM/IfnuVuBsR
7FxJ245hvVkCLedi5Zqn+b3KVw01xssFLjhf6cq/2fWXS8XaW0r/MpcsaVXCCci5bcj1uruJG35C
dwZg6FyoreM3/5K8DFLxK/DRnHzvpZe/NtbX2il+ucAo7auadZ6v52quA4obS57j4fMDrnAA7gqp
Hr26aayBi/scUQg7lCDfUt8uUexAJbvJRHGU/y52dHfdOQB65hHuIblzudLx+pt94nt8pwbXdTfP
nl5ujMsrFHMuai6M/zy+KPKIvHfzRipuqivr/qrKCo5DpwOGWCCdqoHrbScaittLbwH4lw9wxsJo
l2qHjqnMOaB3FXTnZqc1/RmK2l1CeoA4XipLxlPBTfwjkAP1gJxD8xIezkOPSNK9GOvPPQSJMPmr
0NuBg7zHjeXqVfXJv6RwEJ7Qr4NsE9FGV+p7mfoDvsmpJzl6+4+A23bdG7goRITmcdSw9nsaE/OA
80Y4uLVQAkCOnEEoeQuLjWMPLBSrZVbXVwgV8O/7BxnHVSBnHPTW0wHNsUjVTjCe1//jTq2xXeHt
RwF1Xt2r5t7rrp6I/jiHAWlB6ca0q0AeiD8CRj0qpUwgQgBwrUfFxgQoNmRmcFv092p6dl+yTELm
8lG8hu9zBV+PD178tqba8YtSsredZRY1oMZZNllz8+uJ/64ZVYm+Qfvnk3jZXs7s3bAM+YBiTGZb
+wPdyxl3MkqnG+dM3VYBCNdkes30HiBK/oQH1XA5rqM4bUTN5MjS2OfTkcjI275OfBlkyn+3c5h/
6x56lI265sh75HR851od2QKBIh7byfyr//dGbosaxKSvYIMEgfuZ2Om0+2cz5B6Vix0m4R/Zy8+l
IWdMHWpDPWF6cG7kBHhSUIpyNn5UC8vXTdw8Zz4j5hVYbf4ExB4pzJzvHVcKp4lEG06NhlKALVeB
S3wtC+I7IYPtba02m9VG2k+si/exg4lRKcUicOoUDOOGe4I9wyUQ8mFGOAa67q8RTf5M/RkH6N9T
XR/wv+Kl2x6AK35UC015VzZoawI2nsBGswE+bNcFd2wIWdTAEPj1aNtdM1xgVb3f67fjZIM8c57B
cATzeosCujmnluBQngP4QLkvuXlXcnoKnym0MiKkRjXSzXUGsFWJ1VXIxqHp5xftud1C0Rfdb04I
DX6o8QT0PSqk0VBev92nb1dxab4l9hKd+vX8yajv0yw27SWQJsqXt3NFZGW4x7b0var+S9ayQwWT
l1N9V83Ujs1lMzs8GoDyaHtR5XEacewtlC0Cpm/TJN5UPuJfoa+8P1rUfvzLuXRvXMd0fatwd9cq
u1Wiw1yhf17Pl7bVXVPmc/9SLvqX9GljJerF0rustJZ8i2uHoo9cahL8KosyT1WtOvTlprR+Ywiw
RxjETJ2pve/KmDJLZWR1qL2SdKh1JNXd/hMgHxJ+7SmB90wblvQjLDWLdU0V0Qglpwpu2uAxBJ2r
L38XzeU/lLm3FRAhdOK+pflIquJRWsdlpDFmAXhc0LlZNLOwkloC7YsBiPqLu8rC9nvUdRADnect
/UsBI5NvJ457bL8ebYPN4RBeaVGOBl6JmD4K9KE86E97mRoJfO8qR0herwK809ct7hWyTaLqj/j3
cKvPf6Xhj87q0EEmkBPt041D3BSwAw4J6fDlO8gQbym8Jzhc22o9SZ4761RVB0Uv4nRG4Mt3lmn4
zwq41DxpHT4fgNIf21eh4vCYreEqrSAeomZ22+doCtk2MfAbUsk1awRfixpjNuodEt+rmP7j4etM
TDXdy6ZepBjR2/7QurK7QltFN9W7s+ELcdxObUdnXTAa7YYX7BvUT3mTwr1zl+SwAcc6L3dYv61M
5xgyEYlkAEtcCSGQvzZtbU71DbL/nYdIPxtecwSTuCOjp+Swaxwy1TOlwwS7xj1V5YLoCkZRmwJx
mMyDpBmTdXqJ3pTNsiENqQdEzqN5ub8cKJqIo/jxda9g5AzKkUmQp9qyaIZIeUnojUn8dVnaSefi
xGriJyJSXZ+jw7J3e87SqW09R981RL+Ks/e4cgiUX93z7JNWxhAKKV638Ymut+/14209qRRS0PNA
zO/TzLIcUV84kutZnD9pXC1rz9yidnw4hKlZ5qb2t59dL02Cy6moltjUEaunKE9mWd7qmhFH0Xox
g68o46KtrHy5GzEjX/43MuCBJxbSufcdSYFNOZlunmTDbnA/TudaJqc86UZsK4t2frD/pYGTfDRh
VqYBZ7WWmcMJ9zPRW5EsTTV0/p5ISY3UJ7UECfn0/IOKAimW2zbPv1dD5h5Iri+XZw23VNgVkcvZ
Pzqb8iERGuyP+Ec9bn9uHzjQw6MlLb1GBCCWrxc6rWi2X2DN6+fXJvl7z3cSuU7mKVT/xOm4HRI1
V0pmGorg+gi5y+9p/2+56TKex2svRwkkm66hqAgyGM8oM0jTc7qJWPOb2WLJJ99fk4uaggYelpCS
SX5KZpUMl34kdMIGh/2/4nKQ2VdhVXXFVuG5XqNr08hwdc9b6l8iVz1mP7O0nNMLU+B2geFH8SEo
khfSkjrtkcexZWLRYdm6gJvzd2sDMopBAcY7XQpJWlH+nxxJhIj0Cvutq5LLtnZzBrmWMZ8mRLG5
qLEAEM1MFnuN0yx45BYpYFkXjp4yk1RXQfZxaafwQSFcErvO1bbbLz7WxMST2S422fn+tY7GWxk9
0MElsak+shxcAiWd4tAiTQlzOoqzvQS0jvEs62F0ax1itGtfECUWRvR8Y8XE99eN+z7dhwLUUBaG
DTqbDZGEkqjspx+rjEZTGKTXvJ5elBP20ill+2No9t/0dZg4i5QuDv3EWZqT6GUKlrJ1oe1w6eTO
1ZPJwcCu2w6U45dZDY7p9GxoQ0B04E0nZ/dLK3v9QF6GpcStXRmBg8icGp4oNaQzrYW6wfDMQZic
w8Z/zQ+9+NhkqHRUTAaM5mTg76XCtH4+NCMNXuEim69Z8o0+fIXL1RYS6jWK09ZUtSGGjAnRQOL2
grbkiwJvsweRj8KaM4eHhDi5a0Yik6xTYkkmyYrVp6kWNuj2+35uZfP927oxJUz5naFCODp95aRf
DwMLSk7fw5gPRJu5+mTqgoFaSRJHmqwZIVQRGWVrF5fPUv0dTHeu/iTElm/sXo7dO4nkVC1Db0qx
+eTd3ExoefZ2J2wMwfO31ZnvqmsKWZYGvJ4K/pHmffFftFRt7DyP78VUQEXYrNfMpzOl2Zn9p2So
0s7VTD+nv+tWRpu7ek2OqdQsvolcI/+RU4POq2bfEcVFlKfO+vPU3L1v/wndrMb0J8dSa4qVb73t
v+nR6N1m6jWKfraNuXOGJZAsFz6vAkDykqImQXU16jko+68iJw0xZiayqyGnaSxWn9uPM9bfhkpC
OTbkJ1vOjQvXNwH4sZ364P4Oi5f0ocH5JaMORUsQOFqU82r+6/wZ8onfGyWH9q2doL0DLKj6Id1h
6tx8ppV6pbiTHimb3Ac0OWj8YeDkm7fDIPFyqO+35bgriNyeXu59jzfkQpciz0fZrdNguZVuBkvX
N8WmivvuTZYALJ0uvOKaCHrjxVc6h16Q17ZP9wSQhIGXqz68dsYIuFqWbTnkOyR9Qwq37kEe3aIx
yX5/TfV36c4mVQuACzitPd/dRn/N49+/WzhF1addnWgUGSBxDvuaR1l4kNwLiWxu2mHr8JllDWed
73O/kIGt+uLBYmn/k+b5CfU10cysh4XYku8aUayBvmvM6fbMbz97exmmUHNKaJSe3AwHvtUzlxbu
jy6RCm4/vlSXb/vZkVCdkroRoc+sMqROxLE+HaufPwxDODcEGBcTnJQpO5xmkgRoGCUOFIzun9Vu
TIdOUmJeLT7L+eZFtBaPySAtef7ydTWh7OhG59XnR+iKTKNx8dkyLOJe2WFaz1S0lURv36ahZ6s6
Ap+o3D/5f883infZ41d2/+1R45EK/AMT37ZPVHfD4gdhJpKYKfoYndgQHqoo747RvJ7aVsLACXBk
6z1amfBgxiZu496xQfCumSmRWmJRoiIQ4gHU/dr+5g196ObeknWg0e78WbpRSOKg3w6DXdAwrjxj
XU5MBt51+Tt/lh31wqYaZ782g1N/9Z2dydtOucYBC4QUk37c4Djt5GSRaRkaaFyypZm2STQP4xPq
LvhQKRtAi4+XtdlawCKHwHhy1E8qPpmKariZXDRG51Wp68MYsuEyW8tka6l3/vwSqb3Jraqr74js
2fMr+W9+DPJ7iY5BJELMrlOTe8l9PcmlNckpaF6U17UbzRaIyzBqqOSr11bkpiApN9fXMtHqVA2M
tpxpYmEYkFqhzkUiGbqPgi1U7fNEpbboudq4roXyxhzvhk8k67kWmb8DWa8lfs25GiKx5u471Mfw
SgjsvMvwoyQx+dAPzX3KnkWom2iSksu/SqJykpJCbVFPKxWWUi+yOQWd43N2jPrFey96Wf/bDOgM
kKW4PQJD3h8clN07M5YWgNfTs0V2RMq/mK6wSItCXYlMNSHGkL21nlvoDq3nfys68UqLF8l6ps9y
bHMkTuMPGekCaOESf9zooUEXKJUm40GaSZEERvn6AjxBlO1s6SoqxelInxXNnyNNntMm9O9jKlVR
Xa5G6ahy07o3VeUPdceRoz1lhmmyakv/pFQecfXaL4VFLVjOWjEn96YeUH/ibZZuCXMGJVsH468u
48vvLVFeteeDeHzu7AwQaWVen+N9R4EyeW6IAONbJWmws8w6/rdnU43CjOE5y/djOUvl5Dsx3g9U
thc90xDb40MjXQzJ3xmZqUeSZtp3n9HP6swq8KSpYdHBGtqFAdjT0z/MfhtbwUtremRoprhrYprV
tEK+7o3hEG+Lhp1zgnkiFtTHP738XFu5WmZoGiQiE6STvs+/YzM305ERS5x+7PpIDWj/bmhLrqDN
l2xoisn2L/NGrOb3/ZgdGvl6cW/WbEq5L/S78k0RZPp4N8atNb119plattiabqh8zqeQDyAB2erx
WVq2iuvP7XjePnY327IWQX8/yn1kjZiwfbspvbrPk/jBNDgSEFFlM8u0tr+XdGVOw/DQj7+OudKT
Jels9N7eT+dyPNi/nYdk2Dbfy2M5bpxeqU1AXKocReWcQBMV6Tpzlo9DOlWN6D2qPJnD3xVVjdp8
XgoV4P6jabiAIt7DFATTWOXAJD2+E1YDh6dhyEcrficIg3vYBIOH1uumNCeuzX3CgMTObdd+kulS
uyDwQqf199Gj9JZOdjO/265Beq1NoUHyNbuoLN4l2fCNr/movILYImjXs/Eur7lHY94o9ij/XTgv
jN4Le1o5NImDvD4C30ycSpJya4QihSt4NTMga9YptQkKC8nJ8fXYoLZWM2z8/TBQ/4A8mmTel1+7
sQ7PKYDrknbc96N71VwdKRMlPo5NKPk0U5nnNxR9KATo35en7yuSbiohKrGkYUbJ4bkvNuGvtkRu
SBYDSH5e3tTJNHJbuWxbkSHbfL4nKhvpO9FjpLFAlVhWCsV68VvueeoXAAfS3fS0mppXcrVj4/Ke
Nx50U97f2Egqaovyo6ND6cVeOqlGPlVClIxL5CT/dNHqK5Mn24sAfq8Q91xu+opeqpLpgH0Bma2R
pFCnXT7LmV8xzHV4fSMGu8VmVUM/TxBk6uK6/Ij999x0hD8JBuZr1zAbkgDstXUuFfRDz+wVybny
BQTMGGa7CIMdu1VJWwv7XqxT6nPqjlVSiKReFLK2p5qJtaMYf5Wc5k2IENRODARUDUo3VzUigodP
UU+hXrjPzvSozqnWtbFoZHpKJNlJ9j31cnxLVxXqy8cxLeBpc+0musnWrdDefCzfch9KWhyIyfP/
uL/zO7XNa+8BffeWFxPUyKjWbSjQPA4AngwrRIgrn5uOV6+KS3bhVtgUCT9L0/rW0eT5iyWCMeq1
rVARFO0pr0nZKepcOtvW7a9Em+Io9ftW19b6Wb0Oz78bdLnHTBtsMIcaELAG9hZuBH23oKMIfr57
f95q0PRo5C9HCIBbN9GLamKJ+chvUW3ezX7R3CGUX/Xsu5dFc1e7HFrnUWqwaSY1jlvnR5AQIp/8
HNuql/fil7O76Cehc5+ldfUyW1xrid5dr6yUYknmXWpMQa9mOdz3nhPd9J/rb+7DKBlJTV0kKHAm
SH4fTLsn3Sp7cjogdq9bM3m8bbvbtmiTmk/fZY/tIliFvde/0O7X7L5qT0JVP0abc58G66Kar9CU
rVIC0e2qSdqz7bgxH1NqokzVyTQJGKts1Z79ZJXwV/LFbhOoHo9283S8GBinIper7/qZVgg4DFoy
zsDGzddkHkoCb2YpNLfD9STqHK5NcpLEZHvpt9vQq+ou37yx5CfV1l13AV9aolgSpvYE6n0p+/Uo
5TunzuOOpV0+OWZtYiwdqa0ufDVbY9wckeW//cuUPw2axsXeYltWU1bvd9bTvUdDbG/R5KLJX2rv
Ch4jA0r2VYoOFRWcGyF2jC3goTbJ7MLnmd68lmVejtm+tdZJcMYSu2ATRS/nmS1U3b+BSBS/U2+Z
2TNQg3/ghSv7X6PPaL7uu1iJMZbQFlSPNtgoxhdtYIzWqSLpTJbx2ROpAKDMIRorH+VaB5y1whj+
8NSMgKWbenerb+JFd/qGenkUz6AzyplchbQtkZV061SsL5KDy2rEGl+v9Lk89nJfP7ZS7fOuvHiJ
5nVJmg1PWfPuiCxPL+vj7BIPc9dvqiXz2/dB7KLJuAEmzPae+84xP0xdpPOlYnO5fb9RAYbuOmf0
/QeGDjoSpM6Nbcy3itn35CZI1a2X1eupQvQu9SvONspeUJk/1RL1vJhgpsgMKMcnRYUGjUKyV6lj
5f4JamLoUfs+yAz1DQQ9WaOVa16m6tgc/KyW7fCLyqDRC21ZkozqqeoF09TYwKNLp9gmYb2d3b80
RddvQdrnPTFQun3VOzysOqtEUxchvWpN/63t52XZlalUabvAt4gj1R+j09A+yD30NussHJXpYqoS
AiOxU5R+u0hCL8du/C7YpJBNHnWD0rRUfaIwXLnnpBBESpXHQyvBBNRmPEt+Wvz9s3ucPCZm1iU/
E4MnMEglmw7ouZQS2RO8sI7yvn7BmLEk81VTy2G56Bf7y6P6rkISzYDSCR7mdVtNgwCm++morIwZ
N/KL+vHQeb4y3bt+VMtT3jXCK1vL/RYz1eMomj2/zuaegzqVLqfKg15xqr1tFXsbkbGAvRb2/Wje
fI7jXOWpqPi5icwereS0qRzxzOAy2HwXoVfpRY4KYI6LStE2w+V9Nh5f+ai7nrYO595pUctu6vlZ
RLb39bKo0JX0uywtNve5UNkk+jdzoaGRvm+cfflp4mNyV1XHJGM+bdFfpl6bU0UNVQlatftl+fzP
mA5RZjURhggUFbq/jm8syiYDXRACHWL9yl2/uaHpIomX5/thU9tBMLzPe0ZyUCiMLWpFqNaZjyRH
BUN9n2Ui+ltTCbRxDFozOeOX+coRz2Rk/vl76tQQPx2fjcg0s/mkMJbJ5CvpoVRz/k8AT5Nu06HZ
9tjyV4smGVCvuNC1leYuvXjULu/LN8FLQv3td3VqXEn0vPhQisFftyQcfhEgK5JB6ydzlVSKMbkp
Ipav6f78V8bJUwW9tsJL5THUr5eV+JnrrpdO0pPSobM3BHUsdbbQP547uW76czmRzC3os2AlA4WB
iZyC7JufWURB7TQ3TqMcNzWlT1QAM/Vcshq+ovEnDnD6sjmBCfY1juwYxre95j8W3UV3mq/RHfkm
OpcwSwWqR/Fjq0JbZbEC/ze3fM0uvlQEGJcgEafDecu2iqFzvLsCH9dOKDZRTy9WXX2CI8Nw6EMl
OmltTZprNJ20GSDlh3eYg0Vdy009Zd6Y4xB39PB0utTtXAzb85iq3olxSC2hEJWuT1JTX1bTJt/O
SIHw+kISHWRMjrw2zHgv3Ima5/amm8cWpcz4jr2c+M6NErVVh0PNjY8N14o+MC2jIDIiitM7fg6y
GjlEy3a15QVlNvutrKRueJwFnv+t/C10001rpj5kf1GfNdpgec0OKyWOIC6ku+UmV7YcDAYJEJK3
+8atTZnpZd6H0veCcHyUY//p5K5n0YeoyvOqRBxPk2S2nveZUXaw0DTL/7WsAVjJBsXdkJHE4Vth
OnIj94Bn0L7N4Lx1+RCnUONWXcWO6/9IOrNlVbElin4REXQqvkrf2Pe+EOpWVBARRISvr7FORdw4
N6rOLrci5MqcOZv2DNkGg5wYi7l//kYsp0FjAXjgAKcEUf0mtXAlQYIqKG33LvryNdRv2zglO6xF
PNV6zgauyG2Hojri6VwYEbiIC+N83HOBW2FLAbao26+rOyw0OUP98ohZJ2mFn40S3H2iqAHMTYLt
TTYaluQPfNJWHVUYOXPcYD5xAz7nZHsKN5txb9oGbdA58fiJ/SaW1NFz8kG8D8XJWV+5N64lfkro
dd3a69sfC6B8++Gne+IIiIZLHUrIBp9H7MhNgrX6WC9HeH8Y8DpwUp1zjs/wRy4YXjXztcqPZG2W
mzvUKfY7IemYfmM9sJGw3zMyPQcBU+loyPA5MLfM5oJfXox5036Jcg3Pvn1m4og5py9iRYhxTChP
etxnnB0sKbaDlbwIOQF4vDnkJx8fVHc0oFf+7GD2EtwC59eH6WkNlskkWWSR7Hpgp3wycYXK6MW/
pE1rr7fZwJFteDQOpB/baEcff0X0wEi2uRnpv1iF04up7p3foVPCmRzs+0RSLOoY3j87WjfKnHaO
5/dF52yuWFb57LHNK10EjcOqln3pnCQO7CJfZhn6CiFjoBR+2JQ4F8tV3cFRmS5x9TkUbnMybG6g
XWPSOEAkU61mtAGkJZpm9HHSTbLQ52XEMlB0fqF+gV5hw9uyBWlxdnP71UhbEkxM8kbhp92IUAdL
muAYS3qimWxwbez+eJ6Zdxi5FgxWtK3aH1wnPFYU0VbhXyccCsCBSrRFyCrgHDxHoNlg5/KEMYJy
1LovD9MbH2+qB8z1kJX7LXUF0/OHHThkvzvl8KLj+dR4xHfCKBUoEmsxK8ESmswgHHpyGgCT5FkY
dt8cFhKYRHeFxzbu/aalPShHH/uSjEDDrZ8p4iN30JknbEIVl0jeIIWKt+l7iEjWAE+lm3kkoDOA
OT2zWqlWPkdQgrh71l9L8MAORXRfMBLMALP/JbskIZPmHFvmqepilNnNanFcxOt4/No8hdwGV1wx
ZYySzUusfSGN/rVmToqAanZRs3hPeiesOZ2vlUX4U1Y3M7lqfzKaMBg5/CJheAhwXe5UHjwuZWYK
aTjUPQomFMzHoREiPciVqA+4Ntnh48JWOWEGSKJogdTK0dMxtIIG+BiNLy6U2GLQfjBforwDXf13
wb6mclXPD9RnLP74yOvHHA04oVeg4NQ+tOAhFcbiCSJaEMsai4AOlvMYV40TXuxCziiBhDBGPTKI
Pai05YXFMKq+fJy5YG9MeFfD460Jvix8VcBZM5vJtrw2sEvepJ7ysT90SAN4yERHHl6BBLMb/X1h
5iLFJFmA2XFSD0DVuz2ErLE+RoCjWu31OVGsQaidlC0OvJFxffVH2aq6YsXa8kyV/sAhYYVOmwaK
4aud/GK0niRuj17H6hhjQNtYPAqT17F3phHBiFZa8hiWZ2paHcRriY2lzWncuvSF5HBvhfDAhTzh
QlOF0cvCyMv8cpf5vbMaxPPY/a1+EX5h3vckQtU0p+/mEV9rcf7BKwIO5qAb40rkJRNpmkU068wE
3zzi5TmDhXuKCF5A7oA+BFkG3Do8ONZPfjMjRhjb5DLM4wPyqhOk7cc8n2dzBmhiV01oNTazGqun
zgEdDnq+sO1h7+lJS3ok4GVp+TszKgqGEogWRrpOf2AVK1ApIwvoy4x5D7B0CcqukO0W2zjhyhND
9ek0XiEXgUMADHsJXApf4Ex2RXoFBGATNhvcOMgB2eCTJh43muCQPMJU9wj1FU82JK7xY37HghiF
KLFxzHeSp9XT1LkFLFphDfdYn3pQ0eXwe+mtW4h8Tn0q3PLLydbHLbjjoCALZsq72nJjv73Kfm7S
Cf2Vo7rGvLUhr9rscuzXWPHYG0HyuF/xRIWusv32TD4Chz2ajkZosXjSv7XVD7Xjy2FbiwBwq3ot
jQU/pi8Mm0cKFw62AVj+ULLG+Znpnu9JmbJV6rvvYxs8GXWorOqot+tVtrQcLsWVHX3GDQWtmaNY
JiHTAhEoHJLFsIbe3/5w+p3VdmM+2VQoU0YizDq5m1qiOkXUFv7uEuwdwTBTfNn97YbT1tbNu62F
us29wd9iQ4phwhLI2lP2w9UHGjxfkSxoUghZawS0gGVPiwXkhkREq7x25vHp5Ky1of9105uv7MCF
xvmMyQf+svmEKWqmiO+8avpZ19wVh2JxW2g9jnHlyJUf/eba/OV35OyOoAnY2uwRUPkJbQYRksaw
3wFjIVoth7627/Yc9zEVQBx/yQIq7Pjl3Tfd8h0iwKOBsvu2Nu2TmUTrj5eRPmd0xEkZJa3w1WPr
wWZq/IgYoodLHPcnifVc5u4bSxZhdYvlVu1JTjsHf2f0/VrSTnN0Ii2mOK5A13RqO+Nufw1YUdRh
S4m6eeBc0zJgFWLSaWwUHxGnCTg2Pl5x00QNAGYKPAzj/wxUOlYwY229l9OsMJXe0h5w6gCxsbja
aLuOCYXvIITBsmdOzOb3czc0oThhVsJ5kTgf8xb8CysGsicpbb1nT+/iLTGCr46gAowgp1LyPODG
wU08gt9EWkhrx+53KZMm1jlMiwJaWeru8PwGSfk43IRZlPkUC+8Zgor9tcReY3qzRg+bjTjcZMzT
1vTdvdH3irU/Khr5ROrCGowEONhaC03RhfOKzkT4eRS7dHsnGeE3ewMJbUiFZOATbt9qKYYcTF33
BTl6NSKFdssFDEnAIMDBvjs1B3q97Vmcam7+B4/wD/AEXqULGcSmZ6PzA3rGVGR/tyYvX3i5CObY
5M0uLowPDHycmEtlOGL218d9vMaMMY9Pg+E9iWrf6Ps1mf2Z/u48vPLTIoCLZdSRhXczVk7vIJ/p
+N5PB6NTF4KcW99zERnBz3oCtL8mvLYnu9hImK/5Yz/cQWIPcqucQRDKCY/SyKEaYikKYwcaZmEN
UKW4dw/e2K6MWKWXfnytNpC1wsRu4c8BKwIqrGt259WmD8ZKsEzlyshvRsNdtu+b5IZhkET04c8j
KEbEyPy8yn16mvcLGej3iZdOYvcV6HZ7LP2fg3f1XUAe/TGLnRBuFM98aT035e7hVyJKbLjklo7R
N2VjktxxAXteOU2XrNzSjRwozt2Dj+MNTY2u5TsS4dP964AQm3LKev/68VNGOo448qJVV3fz1XOj
B83xa73sr0NvyTUYbGP3ZvZOtylvPb3EFhE6zg53ZeEB+cYRrjdVnKlG92cPbEiD5g/MatSsXz/7
QZM3zaffZbzpiyRBTmoHXKNeDHfyplx1N7vafCPNEZ9jp16bZE5a0x1ql405nTDc6bHIdLUpg7+y
gxeiX6G2j1VbiV7zjqwn2b9HTyIeWkeeFmF+gkIQz5RTb6uLyLDbuSoJkavWL3R6B8UbOglWL7Ct
Q5UHhjgJxf040OcwIMeo/AHKIlyasS1iKB85RFCAUOZ73FMh8ngknMzLP+MyYA/fB9aQj7/VJ3Zj
gIsO8dwIvJoWof5hK2n3Ddjjtn59xRO6Oclu2P8y1hBXUpvlE89qckFA2eyCsLwNIUe1K/dDgWmf
/zfT7x7rln9RskjEc4LVtTucslMFE31vusxJJumR05paqBFlwgs/LV4SXt//bcnzKBI8AGOKme6S
a+CmxzJi0a0p/6Jc5eD1tOoGx8Dm4ffi4KW4fbfHWmLTf80UDcQOraFJQ0M4BLkktRvP4WOd6aJ4
1IV7/44KLABkFiNzYmLKXXcGU2paO+fT7UrCS7gJR9rZmBckKBx6SzbEvwTAb8Sh+rpmvipsBYc7
ffOdVfOEAQstTHj3Sr/h3uscDAt81UWWZBE0hr3HYI/HS4XFGxRCHRY8uzpMntnDFPhvC3Iyvu4F
FR/XROhzZ9BCqPgx629Gn6H4nUYctYuS3ua9Ae1RPjCECN0zQSOobk8ES5zeggUcaqKFaxg1p+rk
rjsyrpNcXEHC5hdpK4Jr8C+UBcmMwfwVtkQF7ChThcQw4bFeAqBgXoGrleE0XXuoFphaIBRC0AJj
oGWD+8uJirU0UzhARgGZWJDqAxoNhVZZNonffn1wBIVT+Bh/YdvPaCFZAfxxljHiklIKoxz84AQi
4UKDWnzh2QoT2v8Z0eDe4A00zpXXW4ES1AKJweoDz2E2mEAyP9CV2LKgRPx7ec2H9omTmiOSUgtw
QuxVhYfohxOemQk7Yx7w94n+E9SgEjZneByn2+//MoKB8B/o28qU1XnIFaElgEz+3asLNBVoEECz
xEdAMD606E20Py4Rowhbah1SCcFPdB9Mi7jtAcmgPtcn6RW8XHbfj4Bm64NdOJagLBi/K5VLps9y
uCMvqnG7AC95Tt+rNgTJAQaApdKMvtFL0KqJFD7VnuqxrFGE899gxbX77CkxrYu5GZQsqoHz3GNH
w2Ur/VsEcIQ9wbYbZ5R8eviDFij24Fgc3jXrtopqX0Zk8rlMNd5vNvAZdKsVclonnnOHTlv3PYOe
qNkCxg852qoXMycWBfr07bNnaH1wevoMkgyfi8eyWqSHTLJ+27v8TzBqrCFrokKY6IXZS5lCPxHE
iiG8lSWXpV3A0PtxTNItmriC5ntl1xwK8gYPAzT4bKOQQIMlkAumsZ0iv6pYKWzwKaih4nXhcFFu
P1uCY0Lix4nyIbTz88PpjZhNAlD2pGeQ6gUxpurzHJEMGwhOP3OjYnXD4/2xxTOUxoflj7jD9AmE
pHc3vq0Kp/QG6WhxIP9UR4cU8ox0Qx6jngkVmcEC0dKoseqd6Fjg7iKnYnsiZPN8Q9XT/zyPjyF7
22bEgYQP/qk3yw8P1or6WDqTb4HfFFMqbX1CsHY6y/GMgUVEqidrPXraiHuaKZchH74HTQi16H5C
7Q2LgUeAhqWSxShUobzZsFI2uMmE33vlGaD8IwQY8PAb1ECahbKHIsF++HlV/qgFqAug3KDnBaT9
7gUZBEoNblLc/+wMuFPROQs/5Bp0AniTFZpFFDItWBO0c31gknAGyYQjrPlZ7K34X+cPTj1HlPGB
yTr91wRUBBz0Yczzeu/+AathJrgnOxZsLs/YGmDKOYArz2QEx8lw3o1TR6TSZAs5sd++iu01oVEj
2aOtjT6w4IAPOi/FMq6HzDPGADg5PTdPOx3jRRSImgQ4As5DT/pyftjTuC8AQIJn07mwTIp4iIkx
i3QBazHryItb8H25MGP8B8lfMGm823zwV7iDQBaOeh+4bfjlID7AG091K1davIYWm5Pk9LhIK7wx
ZmALoJ9gnpOba1E0nicGqEoXyiYOuO9ZDnDDu3YQ10HuTEKcLS0aTKkLiYPyGeUIk9YO7IdFHhDp
3Mh8GBYSNosn6qZyljszhhD3MmsYP+RmZW7GUM+98rBr3pyXRY3qd869NWu4Bt8xEZmpbZBf4DSo
zbxuUbt99lPs5EkeJGYPVRrq6RA7Aui42ZqN1bQ5Pnxj8Wu8NtKC73zQ7CGhoFNAHb3Io96s3qrC
4hQ4Fj4SIYhKVF+QteWyldZWNf/MpFM1hCfO+QnNN0iBQ/OLyhOefNeSKjZ5ym1Gvo48cAptkj7E
jhQrNgEKI9eC2leG7LKSxqLvpR2BXQjSlT/cdzYHkDHMaibAkoaWdM4bqE4C4Sqi14loZnaTHMcP
4l3TSJ3jGkynzn9Pl8gdj1PqdOPEv0VZr2oNcycvqQXAXm9h7KCYRl/bCYxbho4fKEOHD7KkPUL+
B8RcSFesedTcV9kqoE+hPL71tVgG3iYNutp/cm3Oah438IAfpIQxMA3BgRA2RH3g4qI8ajDovw4H
tn5SU/PbH72XWKS67IPY4pdnhGMx5x2HFXk7YbKqVt0FWwVmtBOEHWWMCNPw0D78NqlDGuZSC/pe
i0vV6ddxPOAwDJMLnCZpLRboX4e/AjXEzf7xIKJ5VHD3AyoASoLuCa8kJkVgjh2eIepC3AU8iOAV
nDYPqhG3tThW4RiCBI171nBXbfhsPwdWW9hFxe5dO7zcc3rjVp/yoPX2oAPD17oP/ygRtIkEd4AX
CqtZcZ8VFAs+B6bsCG/aelb1xtVj9ZRPYB63xwxRW/kgRNLN0U8Av2sT8gVemBG8jjWTgqFPqW8k
Pyg4pwjjCwst8J1edPpoRyiRdCeff9bViWwY7AUf8IDt3CYCiwxCLCNVTz8/nyYHzFSdU1v+gMVT
q+d29nulLIfQf7jP6H06AfgwrAeajbifDRfd7UryyzU6rEAqfUaKkFQcrvL1AkUc+Z2XwCoB/Iko
RoERMBRFJJ1PjYC56fxdvia/9xhtayXZ6o19BTQfk/182gGaey9mT4z5W5MBkqvH5KnXEyo3V1xD
++TzbWFLjAkU9i3o4iko5aWAqU4JXrK+oXpCiNdkh6LdnND3q5pnvLfwFeNT/+Mr63z9Ygpn4rCk
INnfbLF3G7BzrWhnzPssD9DhZCayuse6WRrQ83hQWD3EC93Rd2ioQFSsO4emjTMWMY8QhcPskADd
32bG+DHGb6n243MGrU5YLEe9fbYDd5zc7Dcf1QMkzebgcEKeBXzbc0jIEd7hwv8bR3KfOK37dYCN
d+ve9n2XFSIRowrQLhocuvV4gLP2L5JIO/44uJ7Yj31yJAsqw4K0t/1yIAToN+w7t7sNHsKyS1ka
bjHNEDACoEB/Y7dJExUJgr7zWPZXfGHqFLKdleHsCdrTs4rCkrmXJ4SkUrza/R1jkGMSJA+riM2c
NvB0p3GkafuZPFYVAjpIQ7mt5hZxmXnsUnwBSR/n7OYW9S4j4fHLcWHLya6M13pBJPc0iSe933LA
pK/OGTZuA++tBFDci55Z7OAhQ7Vrbf6aqkUJ5HG7T59/sjeMmsaiPjkNkZRub8Yztlam78ZiSBgT
TCxvlF0BmTOENt9TR3Aj8yXs8H8w4URwb5Y6xQ63c+kMexsMDuUE5/f0NscnYQnN6rMqpxW2rT4g
ZkO9It5smqJxWGhQwmkiaQ4m3USbxz0oA6PhSaYBGKceC2qIY8YGl4JrQ1ZnqIAMIky5MAGKx4LK
vBG0XXZbUZa49fW2gsC/7k3yTb7p//WQhUxjT99ns2zPPLQYQmiEtD3ReBS2EhzGfb3PoflOPjiO
3L2uRSg/L3v+/e71b/5LD4pkpvdJdFyXlLhPAdBnvDepYRU3u86Wz9wmjzUD+MRb2DWenFDbn/cN
vzAAlPAdSOdPJE0f/n2jkCwI0lk6rKp5Pn+l//2Fnf6XSNuSXvKmRam0TX7dqGSlltBeJV/iPSMU
7K2yNx6eUu5ikDkCwT67j9xnkT2tEOy3+V/8WHaDNfQLNmPSkG/cjzmPPm/SYe1+vgkfQPkiIata
IGFIni4UMgptQ+FDNH63Dc1FeN8rA/050z/r/DfZABh30lxK1oRitYX7rP80AhwkOCxhTs/ZyhB7
BxtD2kkSsrupBrqF8AYvXjUdwwxG3Z5+rtJt0v5sAuwI8mSTnisi2gyMXokvjT7FLg9Vbkn9tauG
8AI2QzIDm2mchxvYK1QiFiFIko0JBCzoeuqIutdMelOAAz3InDuz5YAmCyt8qr4wc7RpLgFZWzie
jCZkfuKjSMcE9Eu551uFb01zQrNNzwhtlxMSNBi9OtMS7Rq2hJA6/AqwmrTLmeH9eJRhjXCqLPPC
wYFKCF2jejLYpmJ1kjerMujH7ud4m5cSCsK6wzxw9PTgzUEKEvHXdIyAxmu8oQaLOw7HB9q9H3Pg
y2GWhvg3bDgtaNPobBADVAGdLNVZs0o4h8DOVuyuGHjvW6OJ0EqrmI+Bd0ls7yyUrnJ/BX4CXGur
OE+LfZHHKMBrI/+ld4b20qT0klx+WJzN5H0pfcF/hg4hxvWnd2fGovoiVXna3JQwa74Dz2isHRvO
TMJsEfU6/CIxoshXoad4n9J4Bt4BnFJjShHSIBpBH29tTMigTzNmYkS0BbhAAgreeDMBHVa3Xbqp
wAMorUeoKAgyGtSdLAT3CBYw1m9lF/G/emW/0Zkg9vVm4KGdUP3YS4L0ZcNSSQZhkUbFLyxLXMzt
jLAjQus5oGlUD1nsibJ9hK7/3QFRsxiGdQa9jM7eONEu0X0325oZh2qxJFMwfF/jNThOeiTMbYtq
FXL7tPYwuRasZrYI5TnBNwXc7LvFXKgVdgIs1QlWxMdvXZ40L59Rj4Ashisc1nA0Qf4LivGEjsIE
qUK8zL5TbNn/gbQWgpDlE+ADghTssdu+tJiGnroPHMAOsCWvi31o+Dw9IiHfz+evKQMV9lskE84e
wooWUYa2vx3AMO7HAsyXOYCx/5xFhFjxy2tsB4OhL0YY7AAwLlKXImzl5xKOhDU1gwZ3flFkLibs
gDnS7A3wyhnHoM+kq7vcfrSP9GBxumOYJrhIRQwAs9pUP7OPEjbwNwuXCRKkgXsQc6BP6/L+S9hX
/yCQnOcMxkCBXYGd3cNigBUvUVa/qEAA2LzdF17NsAWToMWCArcpnd2rh84O0gkcR40QHN0iucTD
8RVBqA5sfz9RaGicm+8fHRpMOTgnKBtfuAVgzYqm9MRijp3qc8uzb3xm8Gb4abRKdGFSxGYCGALT
XKwbXsStTPQrGUH89wx3CGf+8eTxp25ZwWyF6eIfYxlr6jjGtcFRC6tdET8Kt6EP7a+zNdtgqSA0
9N7n8NQsY3dWJrg9KCN8gzx+n9v8k0VkeF2gQAi6vXHgCRVuAa0D3SJZKERO5+Rtms3hhavQ35eD
iPl0gcb82G01CnPEtCDBQvIJQku3nAx9tpZjrG1naHmwIpUoHGyMGGlAz2KTMlb8eIDFhgyu0fal
WOxOZhz6f481lCBeLdmSvLJWz2UARvPBox3+eedwndIpbmLc38mkdPQtyPn+tVDXNEbWn5irBy4U
AWaPt8flpaG1+zPMboNKUH4LjvwaASfn/HubntLjfdNbsWGlhaCMIDj0mutr/uaZbE1SzpXzKwYa
8ohgpjDjsFI9iYkyi6cpMxDshaRkq0EvSVAR3cFta1JLpsgjng1O6WR3C2V0Yz/HuTZtLuD0aNIA
J/bZMt+TB4VpicgwqeePpYakZ1ZsNa+eEG8MJP4K0knlZqfBmN+Une94XC2aTRGxEsEGFMpka3ap
80X7x6+S7BKJxX5Tn557KCc8E4MVWDO3bnLivkDaUIXpsZlzCyV91iEewLQqh/dA6lhlcwEaS10w
YKcb4vz4//ig7Nq+U1BsFvUiM0b3n9knYXDZjyiXMUXdq9b6/jSc/II3SEyUWe0x2w8x1HTaS4o7
JLyXaQHjoTU5hiIdyvfDyq1vFB8MpMSj3kneZLt4Xh0F1xmdikwGdrasJLiAqBX6AX3IMygGowcQ
zRnCYrb8oYAc9SVXdmII5RYcHHhYsCRJrvdYtb+/CL9QR2PizwCHgiK6PQ/pz2p7jmR40GhvuCjy
eeD3pnY3xMno1x8Fwkv3vRxItn5+IehSORUs/O/7BqhHCdt934NIij4dlRnrLNzGHWX7Tc1yX03S
oSnW2E/ruVDepIyO6o2xqSHOf0caO9oKWNcrZvWPvq128oLMgel3y0k5PPyAtNaJbhWbT5g7bKF+
n/C9vv9besQ9jhPmXEtpnCL2kWOqa3SVNVX+0sNUKeZc5TGoU78+SuilDC/FtQ7CZm8DxrDt+tiH
cAHf876+r+5UfUH4zb5s92pUHvWC0b6oXeAmzkNjvEnfjFaQIKCjQVaj/PZP2RqwJen8O4lFdTfl
MCD19n6k+XlEu34gNBcziSWMukmPwP1wHPkrSMLZvkDaxeD1Zqwzf6shfjhCVWiaDVCHO73PHzjv
XJ6kcZ1e40xlSnLIBR9zQ92fYcv0qQd3VuuG9T5CLN/dEXjgIPGj8lt5f1N9HMi2yurwvAzQ0aRj
posO3GRw6MQVYd0Kuq1vdQ+BNQZxvSk+ZsBXSLARygU3IqEPNF5s0JkYXzP5FfYgZD/28b4H1PXa
DHDag5++epyHJKRBCmc/susNAq4Ykn2x4wCKYMBn9rpBMN1TMqAeaA6tNZltcHHfYeFnfhp0NxfX
UIhEy+fi67y3D1+xeieopUcShQmqRVO/ysZg41iB5VZxwUaQG9OmyXr1QxqvN0u3GU1EUbmFDqy0
SCqnfW1Q6cBq3qiG4Pewov0JaiRDYfrP/qRdkIkAkQT6Frzbfes2V9ixlLgrSwc0warhQFm0HnP0
Fl8IjgE8QVx2+ONlMqJ2F5TwTba6Qz6ArCI8skiBGL1m5GpeJDfXncHhMclO7Vnlr7fSvByMBqnZ
JysPphLDncfRUofalNLBiQm3OI+g0MKHCeEBBWx9vmcqsdf27K+CHxs+RzyFqFvttPN7uxoGFGQ2
1hJodDX83TFQD/uIMbAxML8q3FvIOwKut+qosqkMGG69DuW5vqbQk1bMwUhS3U6ZPGYIGxNXlN1/
i6bsNnlP1AAoVecYxIhNfKkYCk1TAYx/yfgWwIXmtLPP3+OPFGgurdgrQO/OGM2jQeywPKP1ZOtE
0fqgaTGV02MnwaTXqBNCatK/4q+Q7V5Dk72hsf8w/tEshx8dXvZaPn66rXpFCpB2JkuuHmas/zzL
NcCq1mT+TG0JOhc0k0u/9krFxEdvaRgWxTeuHEZnLsbT2DERDzFsErpJKE+Yvkxvh74NTgYpGFIP
TR3DzD5pvPdCHeBycaCZZO0mOcMZkMhgD7ctvwCn3lwlYq8s2xIQ/wtePn49F83rB/eQawMDilIf
Y/4vO5QU3dbAdoV6HV6ATIUlvBwpAhHuUKz7wQsl2PjxB2BdnlP25Kqpsa+KHivVVslG+Iu7MaNS
9zckRtxwmazpCEFJk61o0TWRJlzTLq30MajF79xbMWMVcwzybuP+OFlw7kDlRgjQ2sMVn+HBcYtf
8awJIFaaH5Eow9jAup8Bq0sC3B3JiLhzUJ3J/MR+ZNSEzBQ3L7bjK5oeJkVlnLfO9yNOFiADsKM2
xqNAbNJua5wFJuoBvhJQEyY5455mgsTkUNUyC8UaLFR+E++/j8IDE5yvnQMUsIVjZWhD6MBfbPWZ
w7KU/Sp4XGS0/mNjTfPGOwYlHlhpKzqJE160d1icyRUi+e3rP5FOgMWeOa7lAy/Hyo9ctR9eVskv
AppKjBGwXBVSaPLDzSuO2lFZKrqQj1GUWQttGkgOOB0I66M6oLsNoSy3J3XMIS/xxH8Y2uYPUtaT
gI0VfQMSS0zt2BMWxJwPxEYRFvDtfeThUnsBtipf1tKj/gk2EmUCNyfczMA8+cd7yz7iN3rt5a0x
uTv9RRngaw5LNJ1kF7YCnfh+7OGXTmkDYQRWQO7Qa6uDOQm2r0cgw1u4uwB1uBaUeO8jmN3+ZjRp
vAacZrpBjftplm8x4uXNjDoKip+SSDr6zGmEBxF8GKc8K0K7BYn3Fml70mFoMGaYBmH4C/2b2wuK
Z2r2RMIW3yopZf98xJ+1rW8NPLe9R+Vzu1JkGReBK+H6jw3dAU3KnE9lw8IfNNuSBrwhyg8TI1BA
Eoun+FmOC6RqjuyQ5onnoD0YC5sFPCsEQdtkmxSeMh8Qc6L9sZLEHRg+0CyzZR4283OFS5SPlAYl
xhaob1fPe/AjLAAfA7YAakQzCVnLzD5+hy2APuq2OVRPrD05t1ftK5TFRIf4hrlggjUCBoQLpEhi
ZiIF288NH2ZsdDsw32XYAO7U8W3o1lRk/NswEPiY6JQtMFIF/K4HBQ+OcDLR+l5GYKAaIPXQ6QLh
SrCFmbSHoRQMbzZYFddYttv1K7eq4+vKp7rNaCc4nGB6wMfZAjX8hqKqIbrn1OFCXyAkYtmLhBrT
V7+6cNRZoHJc/D4zlo0Fzse/4R8HOlsHSuKi3aB5qqAwHmDywGGQzl+YCiGrXRIECTXlvo1H/CtO
X0on0pbmbXJGw52EUDrRUMNSiRK7/zvI1KSqo0nBU2yqVB57mT6nYexwwrblAiV/7sfM+Kysn8fC
eZxadhvL4Y7bjxEb3Jg1MB5H350xFxu7Bv9gvn7cHJn4W2Y4QbeAv3DvbC4hOD78esNYMfoJBBjx
zh4PaGiUzFErmPlYubIvx35P0P/KLS6nPcx3Cw8/b13zwAu02qMCqYGM9BCrTyyQsFxAydAQMlmv
QRXwbgQS+t7Pau/AXMd7Yp+ptxH+pqnMRxPW8F/I2/0AlbvMYqfntrGlGTbD3RLn08r4B640NhMW
DS4/xFyIML5l06XZJUwUVrkuh+cw6EGwpPdXMYY2pYO+e+045PEiBnmYijBcnTRLXxb+62EroVtm
vKeo8VJDqE1OpdoVhaGH3gm8HYNhlTSHr/NhFs+6oKnDSprfwscE3XRMcemEcokhXqeH/E7hX0Kd
rqiIgDfQAaKnf/mNFiPHn5arEoHd+rdluFCXUufXq/zt9Da9Q46S/hU+jtLPfkkYAVrVmdlzDu70
gBaYpV5i9lZilYracUZRIsNZQ0vCdxBwk0A0AzcLJTfVz4V4QCwVKjxkDT8LbxNcXp2fyfTyNYtJ
t7gLUy2/htwelYfhHmIFlLTZgxYtGh56gPdQm8bx6mc2lnSVnWbWOj973ywxMnHeeCNYHxe23jvC
BQDMxfzYLJt8TjJShomBQ4kIDw9uTRrcmEYbppcFQq2XZvIR89weANlMXyAEqqegCt/r6K3py0mc
sUEX9Vk8QzXp6bRQrg5+xj5roc2726o/w6qFyyZxD5GDccF3RYteOICOkoPM/KITVfgXT9V9DGfW
bkGvXc5W7kqgBGwa3ijhMJkRm4CWje603OjLPsLg5RCWAfKv+/gLmVx3C4B4WETXdMcijiv7LIR3
fY8fkdhpEHTZhm30gc2UHG+bdlYjm/qO+FPffZGo4H66gug3lsLak60bhDzE4jBtAEy2KPkq0EzD
+sZ2MUFE639sLIiMs4K18PqDHR50sQor/nW5eQtxegoGtYFbc+K4VByFFUXUYmHOccD1ivqrxM8y
b3AZYEnQBw4SJIXnluelgWA3+1xllpY3u4W7ClDL1gUW/HZ4Sf+w5FctHeILBsWf+e0AgqyYzxMb
UANOHC0jSj444lnloQxLr5y+WaSOmTfAeb5r0MaAcx15eQpZFfM9QIcjBGQwHGh+2w5ajsnWhiqc
0nIwlmPBt+LkY8GRvyJukUkbygsGjnydKsiQoNYIuJFj7aA7MYZzPs+ZJDJQfFDmN4a7dKMY/Dh3
P5uwT20Y59pQkVwAQ6Qne7xXuiU8bjHcsQ7kRMphCKPDTybilLzbN4Ow0uBnYgSVrFLDrQz39nRV
yOL4IGMSZqxitlqSq8lurxr1Z8/L8PgD+YLBq4PUTgwl/LGJ/nqdQOMHcJcZbDjl4QnhWGEOAEh7
I1kd3f12ykLxtatmXRBPCdU8Eu99laMCKTxUzNJSDvgpZMNJlbg6DheB7HRCivNFqLD6KYEK8SR6
QgE994vx20ln2QZYRTwjTDx4M4HTI45dNQj5osEhmdVnXm7wdobzeNr8nD7LE4DxdtaBqfchaVg6
vTh0hWU2GMlgGfPhb9T/SyWXnzQiatMz4jmh54QxxrFxajC0R2YCJ1L1nrtbOm5ghosD1Bal7Fp9
LOgtoAUld9PmcVVXkAsy7oSCby/q3yc/LL7wbNSWObZculvtB/pYbkiBH+dFkA43BSSFUvPcbxXe
W1f/esrJyBc5/Z6U44pOVmxOfu3QlozV4DMxiJ+knW/hI5nd76zcHPlxeidEAmCjsGoR5jqvB/LV
2fCJwxyeQOwR18XN0fd0WB9YIg4lpPeNgSnRlbsSijlyMcixz4/lZ5JhAMCXSidFI5SYz12xLSBN
AfMMndtgrIJ2VCQf7DXwEiqb1o5+f/ptmfRGzkC1NSN4Y3L0uLv3whUbRQj1GH4HGqYuzBS6qYnH
J9I0ty29imYFlpo8fwxGfdz6tRkC9qpnDhEx8abuPn820K3hZsmrlqaROYAUvoZfYf7AEaC99j1Z
s4cQyfmKa39QRVLryRh2DVhQ79T+fyTd13IqxxYG4CeiihxugZkhZwlJN5RQIEjkrKf319t1jl32
thAw09O91p9WI0dz/lG+1kqbdvlQz55r2WO02lWtmNLw97vylLmby9CaYWJOrYws2qTQ/WH1WDX9
wsdtfFa0Z1qFf7+f2gq6ZcUUxU5wPpKff+TIndq5XuqNJ+DrqD95VJel+uGjeGz8fm9oGj5+d+3z
o1/a9szfWdZSIQc4Jqjwc2B3pXCpVqHkJZB8ubysMgG+zeXjC1scmeKj+tc6fu8mmVbl6/wXLYRb
tqDhVU7oZ+eGMvPfFlvuhyD/bKsgFJJN8hkzLarMn93iKz1SQQ6wypJczOZVvaisfhro6dSjtkBM
JTMoSoWLOXH63DGSl9p5G1X2QlRug5TqkXBzUBhKjB2cH1Vxevufxvp9/+jvt0lleGYke/SLpglU
uvfvtSb8r1nsn5a+R7R/RI9TS4RiFqywNHq+t0J9+fQflWHpO6svh0K97U7NynArF5Fz2WBZQBq0
5BH5Jeq73/iyjEoEAYXPMiVrqpt6W21q28ayV9pEi2y98EAfJ6tHO0XWQH1gaKhEbrW+BAqmL8fS
v3pUgYasCJD0UCtioDmGpKLt/5V6QfksHUNuJbyH7TnbScPu7NO8YIwErG7ZTmXzKvebBjS7bujC
fvDKq06Jc8SyoEdFTlmsFcsiljiUvyKGamY2JLqKJRyIP7lWMAiOfXLTuJ/6NmNADuTGmeQnt6tn
olTJPUb0ZsHi7fxoKR1Pb42830wJxVrpYJiB4kDEkY4QnPSQjThoMoeOMTOZNfWkbM1cLtSqqC8E
3jVV3yrEOVA6lXKy4Qk7dSqPQZkU/5+EWXqfklqI01l9/rt+zjAqqTf/RpV1jxpEbyWQdxyAY7EO
kB/+X/E8l0aBM0rWnbaxOHrs6sVcQ4FqoCdwAwdy/cKTZOH7hyTdAwWVsTZUosDaKPv898K8LBbq
3yhs83bQTFnK/vb+XctAVCu2rtAsJqcIBZgepXu7UlX4iQsLmgkzY18MMLm37q8kosbZP8wB6JbT
Sf5NIuEVZC8v/c0V+n0qXwfXN9SDLXq+i02VGJnD1Sp8oldm/WULr7nuIGwJcFxhxMtDeZDrb79k
BRNpXSUDfOcrbVlma/HYo8Nv97Jv6Q80oeSmKBp6TnWt4E8C0qIpuoi9rPwjgO+LOI1CcmzRZj04
k2iYiHBh30zDr6bGqem33crkd7gcclkg3EI+h07EcOFR+akwLjrGvjd/tfRe7R6JJD89q8iSdIWN
R69WHKYmt5MICyJKMt/eOaA76xYK2aQ5giwEelMVteTWYEz5ITwmhtCWntpYoSjf0g+C87/ur6k2
AlmvT8QJO4BJld9UcGyY27qwMoyJuTMJ9c8/Vd6uQWCmM0q/WQYmkoqxSL0i5lzGv4ECyJfS55b4
OdST2oPljZZFGmhfggPci1YKGKCXLH2uudB9ln3kriMssL5W0WZfNw9Q+SMfTrAZSs5MBqgusxfR
87mefdtNVxReaiIGnvR02f17uQ2LIy3Oon9MHp1Nv0TLuDsm+5YYCEPNwS7Nkxk/w8IEqXwciuj0
aF0/MgN9n/Js/2SUDSPSTx8AYShG+5qUXjexdKMPXNyLx6j51w9jvee/nfyo0rjlCQ1zPOZhyMhs
vg/0gWHbv9GtITSomzVCfVP3iMtAeTQoczrAcBN3O79h8vs1wniveLSqNzSeF52mx5g8avrgEmwU
PnfBxpgbHBNT7r/8BT5OY9Bw2Mah/HZlFLddYNGqz8YDi8mE4B7a0oGPxcFpemsv99x6D7YnDTSG
MdM8BK4Q/HbKNShrS5PKZFUH9irTaat/5pV6aSA2PD2E8O9fMEOWpmFK4KVSdJnLfSajZXD144hx
f/eNYVIYtdPcRwYNQaWetsMSD/k+uqpEOXkZLyiOfkZHqeh2lM4jgZqf1g167pT3v1jDh/luCoYK
SFojj7iPit9s0ajr5VP6GIj9X3MKT7MaXGgRu1bp3tnUun/LL0Bi8a6/6rtg19tEwzcyvrHxM4dj
GUhDuk/JBAYCeFcu3ZPF1RU7a5JTsaMxCXxtmEleCTYo+pFDkpNqrXtffNIUUl77jrtzm3oCIO9z
3OZGlHsiC592rfVtchO7evOB8wltnhq3XHrl69fsz3aNYmO9HTHTAQYu60kRUWj8HrVKivL4nlRk
VYnd/O2W1xO/EPKdMxXOFQ1YQkqxspCUUsHlq7RDVO6Tl8/2iSXKmn9axmuaDapHIzGu5AX1yzgz
uE3LgCbFoJuta7CUM0DAcCV6V6aI8xPgt5spP7uATjuMK2rHM5s69p00fvS4aCwfLdhp6Sfam2rp
G/7Ub5PZpW2cJRD2+HTqWyvFhpP3rHF635xri7Edwq1bEwg+kdgTI6ySx6jyCXndP2Xo1T417S8p
wOCmbYOVkFKm3fPW+q38GxB8/xIgkf6xi033fsS9Z3LM89c9SvfzH6FHnBmaFqtW9MP31v75kqk/
1kTCTXNZLK6f/j05Pu1H6Ulp4NKBxZi9njf3OgKSM/H3jabSuYJLgYZdfxt2iZMMkBd6Fe9Wbhxi
ZdMSMVcvvjzg+b/JPmBTVSc4GfS5qVyysTf3w9/E/MUF+6nxMsDdPojJjClUAl1rZ51QUhILCKju
ZcbGQ2m6erDbCxvJeC+gtHodLMMUdRgaWlla7qmBYCU5kfsKIweCe8r2GgytWMF0lpWjcPLP6Bny
Eef+WBAn3z6lga59fO3aoOJcU3B/sQsJ22zbD4Er/+LAAMuEcEpHbsNMnSKI0oNYcaOXku52HBY2
tZu23G4NNtB4LppZghqVwODxnv2eDY9xie2i8kpPJ4YtL3A4oe+opAgV6WfoLS/JLVo874emUvCs
TbLJ4hFU7ezLvtF7kAa1Fni3li2FHU6ReqhfIJq8kk3YjHeE41reQljD8ZoeQaP/5Ec7L7wm/osv
ye841/7p5aNV4zTUJzZ5WaPsvXGvC/sINs1soshsPv4ZYJ2jruGtQZ1Zdkx/UAZqi8bow3lQWY+N
FXL+ZV5xPk9LCaWVSRFDQFjLOJaa3pJLxkQDJ33WUPJFP9/ND1fPM2X7i9Sa4GMl5Adgvvz0dpGG
v2kOfI9BgDX2TaWmEaHYl7uCuuP53q+inaxkRP1D6Hi+5QBWBDHpxvkIvV58DQGNszqqH+It1e3c
OwDq4v1gVt8lEhBA8TYCnpOXbbzl7diP2eYbaax7AfxbB25KvlxZECJYY2q+zMvlFGc6OeDUpyyi
8nkkNucmKmPXU9VdP46JR9B2tPwy02L2VPkszsGaJuDa9Xxo/ePfC05o29nHlTjdyiM8dqNVqxAf
vk/ftxSTd45X9Ta/5M2FlwCHZGbkbFS65T727D4iZxsqs/PKTyFwY9BfapBPlk3FMg5hnObeA9/i
OZFlxe+fNxkDODZnEvgk3vVAxyLmP2VI92yxhea9b12sB7deubuaFxPpJW2TCbvsZeusZG+xHz7s
oq0UpWOQQ30EPveuR6iNlPOa048AvvJ5mxp1VmexkRsvT4kMIgwCVSSq0Dw8SkWCocMyNh9C8ar0
UA9EnJ1OWNit6rGw+ISV1dGk1N7+v6cDmjVupMSk7ed/tfSisSeto8EZO+OLYdojT/x0+1Gopy9x
CGmI1RS5M4nw9CRmgWbPLAUY3Jj82Z3AEksPYfqwbRra+nRrlAh5p1R9RETWnC26ILPGASFpfGoc
Z2MRtkmX9ZRw0w1Xc0WX3HV1aZnGPF+HFkkB3UKVLlF2iJ7ZZIGiUbqdCeCLcXM1E1+cXWdbWAp9
M7eb7OnQTLoj3BBU/AgkjCNj+eWhSY/KQ/KkT/nmd+j8fJmNnSkG+HgDp7xaOp0Vx9hTs6yyT4ba
iPTlKAiCK/MNb89itQ97QXhVc5scCtagqm/ZLQz8kdLfsFB34KirPLXQFEMJgdd1777Sk5/ay3zv
uO6p+cLMMTGgs3Zu9uXWrp8O64l60twD3M930UpZXQZ8Xvv1gOe/LCR8qXxd9eXyl+kH/uDLalGD
z9Lp+WHdPx0TNXDKaNCmE0Xn3ltN8Pu9U9NffMa6pW6KqdxwgB4fLnM5I0ycwftXJuUk/f7XzrUt
u593+U3KUpm78LhVXbGw7mShZcXqc9hhR+vO7WfIvf/EipTiXOou+uC2VLIaPKbcP/Y+v1Ud3tSV
bYSOLEQpFT5LA+szmA81xlXpEo5EwTzG2kLMHp1Lsatl0DzMTWsn1Vx/KcGLxHZNQTyVprDDBNM6
RiCQv4Z3877fu2/3DB1A4CnrgnRPXsVuaj7Bbgx6zL0q5fZvmL1MdzcuttPzfSv7cu3+fq0GHIcs
4Q3ucs/JZDW2HByqTrNsXCZjzNd2gN3kp59KCMAoKGL9jim7Xyryw1hxaue9GwExuJnNBWNt5qeX
dmZ8j3MflEeGCbHazUaHdvZ7pYrAdWjrssx0jEhpIqXX+5e7/xjmJsin55lr+i2KDeUDIhj+pkbL
Sz97mKbnAmZZyi2SsbFRP2wW0wWGlx7t675o6HMun+ly1ahiKYxAiQWDSdgAhLpvhEV2DAIpCPeL
yevZ/F/PL7PeupFDOij1xsU3/dB09Wqub4v4ofJ87F1OLsX5mxiYIMgMyugx3nfDgMeUEaP75En+
SO3dfEUbYLFxHRlwhSlgV6kBnG/xZkKMXecwtYWZuycZ9tJh7awdOdL+CHX8x1vnLF1J2nBNxEGT
33To4IhfP06v/PvNAkC+VnzBzcin2Nb0Jav+b2v95gvVWlcsKTxB9eN44u1Wy+nOBg7KKqVA74X8
rrdrZ4esRv3yUCU+ELrQ3ndl/rflHnE0yO6Nf1s0fTEtSfJNBRYLHAxzAPrHp9LAwLu8uIxKvTwt
GkN5TkQLvK+jdWNWxQJrzq0D7PLw0Kx83Z/G79ckDFOBpQtgaRz9omzPzgUUnop+rUolgK086rnn
xaeMMUkxl4ZVv+c4PzWc/iElQ+s7zo0lHdF6x6lGOHD7GMFish4YeTS80WjQE9XvFOib3umktie6
oKOWEGSdnCclIee99UuRmrAmS6kjcI9j99nbAAmGIb9jnSyT+4BQu5PqMPf9DWhoTLTt3oYgoaqn
5F0+km6PqPOlnHxexNrpEW7Uo0KYBQfYmV3rJBPv2p5WqCO5jTvYZMVuzaJTQxBa6941k/QmNliB
feb5Ejm/5PvoyON0pwHtooNn7uCJdpFvltWMJaa3bM5E4bpWtdvk2ksHj2MJz+DPzl8LzeGxvu38
CU8A1A3TdcMdYpKkJr3MsNJcfuWQx75vnO2aI6vrVDnMhqnxQucITPAklniU2I0MSV13j7F4A+eq
aLlRprNpwC59dBrlbxCRlIFMnVqqWmzl3wVvC8HJ1fnoWpkGCT26GgwduFCpNkF2ot7+eHQzbSRU
m8z53N/VyvXppT46jrfSERMFp7la0aL9W//pCilZETkraaNzYxFtWuqafZNzwEgqPMFAnqcMXCZc
49ucz8wlHcAA3ri1a+A4jDcqh4i111KYGoURSY3z7dU4XBviOGN6bL7riaiTST/T/uGn205midlr
kilmU2nwEXl+T9hTouuplwzvOVWt/EWsL+IciM5PxyEkS2BAcFRXmjD4eFhuc3PW1s31QHMlQWcg
yrhqpEX3ND/HIYJra63Qo68HL8tuK/N8FWxtaKF5P6eWmbADGgKRqYe2PB9RvYvXzetYLhWBePe+
D7oxx3RFFF3DkbyoliJcQnRpWgHPKXcX+AGjyg49HAZXGRdFtlPs0UzXC2I/Zh+X9r4+zEU4obYS
JKpvwzFuanz7/a/VYtUUN1HLtNj6ginm6B9uA1rD6BYve6+H6fppFdtLIg2sjPx1Nz1f1K2svtA7
kecy6IascnGJljbV/B3yKhsCbRsTFmf2ueNmEiIxUu2ih/bMsq94fA4Gfw8HqUANLqoaTLvJl56x
zNaFqNX3m8hpVZN8uH17k8wGOoxq5uPczEZsLZqkHssl8ZbQjAYNqPV5bhbo8xjfp0THqy85hC7C
xQ2Ryvi+fS10vC79utUvEyaMWdeDJvLcobtcjdLPx87BNlCohGChU3RjLfudXHr78TZex/s/yxws
29pLVyknzAlGhMhqMN5C7sH3X+xnyqQdPSu4c/hmvvVoCK9pzAbX9qyj/2cRqTjXr/QsckI2ySZZ
oL+nRS1duXptPAZHabdK+r7KP94ObFVCZrOfmLRZvZQ4WuoV0nQBEfvJbujh2QN6X+gxO+kmfN2A
U8KeJtg+/bHp7N/N33y71lbNzHD9XGaXqkECMdLN9bfkil319Q/8aE5ItdSr1B6fMMDevpful+uL
7vb2nKvnYgZwTFhrH1NS/hmMV5Nx3jq8Z+q70W1UIJEKKk2i24dqsVE5UnDWNiOjCscMZcmqVWlX
ppS8bCqM26J5YYR1Wuf5ZshIW369vLHaHgT5GV8TL+urYdb837fteNfaUuWV4kKjMN33XbvGRYOI
cC7ZKNLNTJLeV40Wbn3RtqaqYd0YZDNlVZAVckjmb0Ssi3aufkv+ZYJkq8VaoZN+3ktV8Wm38TIO
UXapl1Is7W4VEYq6vZX2b5wI5mhYHJfXWQfHka9Xuqd41XkMFp3CqDyQxtq/dVdRikbibS9VYQsv
aPSLtdMuoeUrfyPCfuxOr/fOgzL2nXxWyEYnZWIWRG8bqTpzIc7YWFBwRuYlIA3BuRivP0sNuuPa
cbJQfDHgPpIH20+kNdRNOtKWCV9Ms9SBjHTZdfq0gP3y96xF5QqMMptNAVroh0SM68fZ8Guo6qX6
hqKNXZBqiRTORG/UDC/ZIVkrXOSlbN3DU41LsliT0r4kQ8rFm94mCnezt+VgrWr5mfEMbtU+umU0
MiFNmtGb9DHoXfX663Kj8BvDD7KtXACHyvgK1j97K02miP+WXd8O+9e5ROHx0D7L+nrHUS5kb69I
W8QOxGRClTaheNP4AQ+j1mL8AYquL19WJAenr5QmAZQYV1y8xhHv/jTL19f9ndi1XXJv71pi6cIS
jTj0GxUo+BR9+bF/XY180kJ8+7GV1YCmkUC2Bkyo+9POdLL0SYVOsMirBJxhmXqe1qWruQ0RBj/O
AoY2TkV65fXnTdr5rr0lpLJHtPs2iPECm9U7jSy1e+dqi9gMj0JbX9PfWWbrkJIe0Jly97cDvUDx
8za4Yv4ZkINXoTzyrxf5LDSR/2CFzIPs1VJogiOSzODUbkBWf95Nt7h3mFzqdLcfXSyBJMKuHjWj
/CX/VQWvI1aTbC/zyT0Mob6JKXJQgCmjn2mxa/EUxuZ3wR9WoxOgJB3JVe5jD4Azh9rbczidPiWV
N/3Vl1tgSUyXX+nhMlnZ+/3vb1CSC+DEzX083vNfi3Y5OdNfSZvByNXY/dt/k+KdTAQvFuf3tozP
MIWcTSmg3YN0T3aaCKbVcH7s5Dxuu9pPdHzNO5niso1E3NjbdbwdJySuPTnrEaW4vdzGqoG9V/dQ
BHqkOSf9dZISj1kWVVd2Bpzq3nNUGZVVJ2OjCz9k84wW7WXWnbw8C+/3e7w2JpOw8GEkZme2ljEC
O973743yp32XyyRadk8tGrwRPrmuHYvyxPqsMx37ypcjwiS26f0SUid6swmpgs/PrdmQMl5nYKFH
itf+sHFVUPGgDsjSFk6PdPe3fhgFj4sTKGf4T9uabR4jimAy5O7hazlegUL7M9ySDcU2/JeJfud/
5ivKkz/bBNfx5unIFXeLcvxVTYzLOP8kUSi5hoNtYniwrrZLjV6fnPia37ZxOCiS3cAhG90bIbfd
Df7xQDAvZCZX6o98TbrbxUS8dvqJcLpx++L1qUHEpNV9Hj/Fv1QphpWJj7jgZCqEcsj+PpAowXar
beRLiFvx+VpTBbKaeRHRYd8Jd/AYZoNG1rOz3veL3z4baEvyXGl8cv1PEWk3veRPj+SlgJomU8GO
RqW+fPRTi1fALbKT3eoHmBwdyc9b6AFzRg9+/31QLtMxz1qBqZQs9p4epnw3yjP2y0stP7x/oEBR
gEILHfSrVRO/mulfX5TpwSBy/jz0fpulD59QunXu5bcQ3TENchyHQElx2odSffVcguetnpdNtEQS
SufKQFCpekzxbsBDs9K41hdtllqMgnDfZoqTovHbt8JO5t2q11jnSk0DFx40mxLGYTTo60djg39+
AyoXuzvW2O2AYHTZXJSDvJr9bvMeNm+zhtQCovTD92Kz3kQC+lyO1Eflg0TSdfJ5CYX+Xk5l0wM0
Zl6qtCgclVQTUU3CScpD8UjwcyP73jkEcctBJ+1/Dppy4GgWWiCY4FZ8j22JZuHcEmamFgmoq0VC
atS1FNI9CNSMwAqsvWIA55D/NeBSEyQ0Q+wCclz5soiWGhw+FDE9/9htWSclKsx+GF95aPz1//oH
cocLMVoYsCi1eWlybqMwg07W0A/WOIT9FY1n64JSgLjE/0yBM+gV1TumK0scB73MRrsQBE9IdRyt
28fhT1+BWjxXTWDZ9DVN8U1BwRNSkPW5CGgF+NvowsqrTgvMMDg0gq9wN4eHx38mdvwPetT9hlQ9
2MX2XZki4ltTg3N33y01DbW/Nso97C/O0ocBBo80VAbTlHu7KXwwxEMR9sO2C0F1eq+vGrdTHOBJ
mQg3tsvq7bmYLCs6k7PkP5opxGsL7TLiD9RSato6d6udPr74OvPwjn56xcR1S7fWE0Bp89SDXtRP
iZ0IhLd5u05Xjcdooek+NW6Rs2ZWzT9dunaxwfql0C62Fo36idUtK2BUiylc7tFtU5X3M6/FiK85
NfmcdamLo79P7cB0VU/1tx0JgBH4Mf12mTNH3Ib51hpeT8dPhz3ZxyHcjxk26RvciIhwOm/H57FP
/H4X1tmstG8/jEXOvFHuJVhrmztExLeUhVScU+Ev4sc8ZJ4GALw0MFqrD9XhwXu1qhxUYZYwg+M+
kofD2OigAbaPsfO3O+viD/iwXRzBLh/UyqYkhYSCQwT1pPs9154DqzzNTbDRSEc2NhBA5hXdSvpG
oKtIYtzt3Ir1bBcVMH3AcqFfh2To3R1tzBUvt5YtZ146JUKUtDQEpSH3JAy1FkEeYizzrSOhAeqz
sZp7y/NHPkFtb5lTSaylVTpxR3BSSeYWp8nOs5FYmXnYcnITYxqNjBWx7Xv9jSsqNn7s4tPx44qp
m96lD1hD7cOU92/ha8NfQIshgjwbnrw1IiZHolWzgOQVhegQlNmFls/LV9PSp2+b6lyDmhT8Kzbo
EzM82bXZabMjOogpRwB+hePAP0B6MfQSLAXbcBNKfXqVq+5PK04cU7vFXxoqVQh3xWNZKkZ/uerD
b8EUpQ1zixYmwv1j+j0KEGif4RWGOds0K5Nrug1V/XsVlI5fnb0vEyqJZZchO9vzdhhI3GPBBaTE
OBotJSb89o/JETZGnpEOn40/4Pc6dAWwq+4fcWJllfzMkfnEBX7K2E47Q1g+0/C1oc8CO7c1JgB9
sqdc6BfTQ7gKXmJyzgg5ShXfs+Yg0Q2O+mXibXIzdO86MlAUp+zdSJc3mcj2ACz5Ywa9d/KFltJp
N9VTm23lGQ8EwCEROL98IjBAfBrbzDVxqwlyItDZTUGsvqV5nHBst1R6FE9t+/4qMc3e6Zt4zYyN
cz1BoPg0phttw1TyTZt8/RrlCUaacE8oaOAQBKdNLSRPCFGK1VqZeC3C23edL7cjH4Fy5N+PyDka
CBXxYQqvrlp59GgE0xaK1qukJZPuiHMV8JQbANMPbXE2yy/ScBnK53wIRBLk0z7ZC2a95Zto0o7I
ORTerbZrbKblUen1ZywNZFenqTgxpobo74AF0cVPCk0UQ/zkLlb9KpYOi1aNl4rD1jiCs6vdz3Tj
tDIUPxcMXcA03BJQMqikG/DCYnSYEjUQO6wTNgcl/hOBzm46622fyHZbOfTlXf78rXbJMMEB2jfz
cu8xB5DK8P8s077MZHA5HaTz+++oAWaa3KA8QpYLY0pyr5RD/vZJqAM5g5viS5mrDegO8wQQ4G6i
1eJ2m4futXb4/GivmbiJdBOEO7jl+u7An9h/19XsCY8QxXMYFs6X/GgD3zBJc24bNyz1aTg8Zawy
oe0GlAYoSoh74wGgNOfSc9x/aABV4m3p+VBvCDbKHwJEyjNScJt9FU46SCNlhOfHwMOnff0ii/Za
z9vXCwJitdQREQtskEjdFdbZbZPNePlmX6DT8CesAveBzculPMwZK8rbRmAz236dV/3EimpMvXTZ
J0tm3fn7xEcVe+GcTDVKaknq4XglRTY38CUCAWMCDeRUDGeYJRtjv9fDVHNhhvHcongVMNHxWOHm
GWjpnP7pdsrYuUvr0C41V+Mc4WCg4mq/Lz4HeJxQidqL8kO6Ctso7VQtwKJ86L536KqM3Nt2w0M3
9TstM3GiLnWfDSC0KlRqHgER4QM5VDvH7xGbjY4CT8lrQVpq6e31pQ77jCkErz8++75eqF8alBiz
XmoC5A/QXGqypGsoDP7GNDEN5gmO1ddSPeNfQ/xW4mRs4twS29W4OCXsHYUZcsuWSRXyMNEgNtl8
r8AIuYeTF0e/XbMoPY9N6rCGkZjroadUfh/iunGYX9oB+1P5yDau1S7zc/ITi5Ss2zYzA4/nS8HB
i8iXxGgGc6hhCs3DlMr3KfxcgI7JlICJWYnF9ZVgwXv3TKjk0ffQddp/daR0jUwi9P4vMD1ehVaA
zGnv29P3oxbx1nIMUXEv4menZPSyfBqL4IlIhmDq6QiyZgO3ZdxfXV6CHsMor/GJoAg7bEGEnP5L
275v83DSFVi3DjFHiJiAczddz7+U+/foJseOrvqUra5HS0doIpl43S61gBcNVqcuiDRfxRHIK/6x
NbPnv0qH9DyF4e+BlVEcRbk6glblWZlY3BiG6m8vF+3hnQIEPPhUBFZM6jWMrJBMIKiTxLZxKRte
E2cbyzePFNmFeOCZ7LSKjcxrcijRe8uOqi6p1KGmq2/G+qQkcQmjStjnQ0zTbeP3xip46sb6u/dq
LObfdF4cgtLT7Yv5FvlvvfwkSwRuLD6FrgoXJtaC1mvZ2grC/OmXG79veJaybQG3a+dMz1dxvr3+
ooaKNnVH+ZMBpclp/mj8+2ZYFHosbujCB5nPudp6mIIgRijxMIQMY3zUps8cWCtCt41soEkbODBQ
vXspvm/bt+vbBmJSfUzXb7T36zeikyUYuJUX4mwfPs19hmW0bAtseTp2XXq5WpMQbP1rVBVVh8mx
ZlOabBNwsPldn/hgJwxp9avne/9sIB3+5yU72rR/KX370k5vrfT3LADWNzr0qkA3e2d8NTOChNP4
TR2v2kvUKXD7X4Arf3ipk+1VPjmJW0AhicEt9UgKolXuGulp0nauiaPBKLzyRMvNVg9F2w8muub+
xVZmPqVqsJWiYE11Sp8XMqR9okzBVqtRHN+GpzhoVxlNUxpfP8COc1YaHiDCkGRL4obVk6/faQCv
TQEf/07aEEiKvf2iQF22zsT/q9fSt6Sx9+z86dYxWqSZGq4Gf8/m4vRVfQn7aDyWr1lrbVvHL4Sc
x+tX2LXnbnRr2Gaq43SiQKp2FYYdrBqubVf/XtfCFRrjV8ELzH/S9gXKKpPMWnIv0u12YEgUPOi0
gaX9pUa62xJsQ1bL4oNsxUlXt7osbyNQkGj7GimfZ+RT1lpt9pGP90bgtskbZ0Q+822CJsBQKLdp
f2ob1KI151E3+25XnVZ6zojnfH267uW+Hx/8dajEEIq+Gfz2jEYaZF8QlZtBFtlx88FNCXDqrH3q
mfVrJwIgdr7XDZZNIdkPz6I+HJdi4nD1EG+jI1rDW4P/f54lBzfLXe2qdMiIhLed7mwGVudvi1jv
Hd4npaQhXq8eHq94n1Dx1M2GjZ1dK7aXn7Hr+lNr1d+5X51KU2/Uvj7tk8/d96X6qH6HcTsICmkP
CqwnqobIlq+3q9/6OXMUPDXPmY9b63NV/z7WBZWFeOf15JnJxlc52lTHpWfmutZuUElEeYvlXLNX
1M5f4WYtB4demb96ZDskQ0V0tDcx+tRZsA9GksZv8ozfryl4o6KiZf2Gm6YN6zufbdxvl/7VITKr
3fvClMrRY87nEbFnR9dBDtPYeXYcObKKjaJzjkKrOFJ+vcium9yi51nveTnZGEQXOKbdcCaIe9U+
joGxmfl1ugT/yeBq7jyMnLRw52tt0zqYqTjVCtoKJYyvhhJZiWENNjRN7SxHrX54u3XX/Vs5Ojz9
1k1+vAATBIdKyRZnBpw+G0P3MxIMcTJEG0hiMDxC+y01fhDVB7zSpM/14Z9qDLBbDuqt9KO2+/7k
eax9Hs3gA3Oe6UwLYyjB/oUqhZfXVIAGtVt39T37cqLY9cAb0eo9xDR/ZN+K/PQjhZfIA93IKxnW
+kUJtsPZPcJkqXLvNv9VXIrVVyueon2HTsgIj9xn6aZv2y9aq7q70TYr6m05lMyguVfo5JrWpCoj
IJ0kqXGB2d5gG7roVBv+OdaAlHFesFWa8H8q+8IkO0p9BpDHoXzPqNLpjhWfuaaJfOl0xJR5QnOO
bOXgB/vvW76hTuzc4nNrZkBSlZF7JCik8UdM2DqPbpPS867JYjbFghdtEBemlpaRLJjZVWy0U3gg
lpHGqgaKmoeg++5tepuv336/ZPEFr9XRvF+6xvmhfRveXw9tG//Z2Tso1tFfGqDexzV6On6xLmqR
70zZZgCYiOWUixbbKBylGveKbed3Eojbv4/gU+4XPkRrvgsz1Z2l2gIqJsePoZNYOFRPA1g/0whr
p/Feuc5f/Gm4bffva9m6tDce8V0/PU/hmf+1C3WDkSRMNP8QFWSDnUpdnM+2qWVqNQtmvIxGb+lv
Uv9QO5ZUSkYftPJEYo9Ij2F3aVVsIGpwuZiJMK3kVhMZG8aTh7iucWYcvr3ZcbUjmUe2pVGP3nZD
Qre/tnFOg4yA2xGlORKr8QxPc0EcQxg6DCLIcTYof56BoIC+eaYNL6AsxJbMkhcr1Xqb6lZzfdq8
5qU2xhDRWAgWtnkGM3QFNXCLgoP4t2Phn57PTbtHQDTC+CQBgLcW+uXbmjib5RsC6k8jvlYxabVF
b++0Gl5fDt/yDsoPg5XytYPQ5Equ9icunwThXpe6/pgJPEQfPHpLWIBTo59rpj4rg12qdu5mlPO1
a7R6LbwfBnqIxq6ebWtPB6dB+UVREViXauFd0Ny7jZoSn2WdFre7H92aRHpd0or4sRSomW+cmuWG
U6jyGcKNhMqCfl/CRajbrxu7ee7TbvvXF06XMf56m5y0PeNzNGtsq0+ZKFDe6y4pTX0lRMYmjA1u
htvpX4R1B7nwyvtLXvPfQHk2RTgMaGZAIaeomxZedVoZo2MU+uyZIbPL/KyJpvjErknbH0Q2WeTR
AlcmkkMqje2zVL28sgnV971HE38S65llzuMcbDQk2ZPM9/b53uIKOrcyCetogbGOODXMTlq/F1/M
RrGc+r/vlaDJpTGJPvNJPf7pz0YC7oC6SuPIHPLRsSa1auEDd8rxzwe9lJSA39rmOR1YA9OkiI1j
dXktPKT5lyfWv2aJMMbHC/WYep4xGH37cqs+JtDIF0GRbXy7/LktDl5HJ6Fi2SlGasn3n+ffiRwq
oUvmFPgNvspjfGmOVw7JTH/42zr2ztbgWhv9F+foFtTwMTzA815oRpQ+bXnRzhrdfj1oS671nzYf
6BQYgiK8YS3++qnxj8KkO3uyW5g3WPm4uXUPq3HZgSmmqByOHRMzF5go0mMiEt/QGRzM9X0/+gCF
PVpusOnHZt1GywmRgy3fhxVQZ5Firpt7aloHWOpDwCS+ZnB7RgHIxMt0Vr19k3bcfku6g4ddj3+S
EJE0vH3lONqBAbWu0ouiUeVI9yDluxYYqNTH+hWfMz0Qdtw/PDyJOM+f4UKDo8YNUw8CeSzlILBI
07uLkoq/ITvqEmPEeqY4RjMKAq6RYblb6gcKFQnQ4LCwzyzNQQ65kMaE/MUBHg3vnE/2k/Q3Acti
lPvwc5TG1rGzAQbqvla1OTKR7b9ISJa76otirrOA9h3622QJghI8IjmmQqMvuK9+LXj0x4WiqIl0
Y9bTIXnhanQx7ejRupWCAvXSqozFp9bCysob/7GHMFGAdsrJkdDIBT7E56fP9rlztsLOXr6AHKkE
QJ0WXJpsNWDZ4ikSnRoZDW+N/3aLzk2+qCStDnFfWxeIMHmRw/JssEjo6irjO1VT0A6KCKFOUrxT
g/wrP7GvWaa25qoNt3DvBQ71Ak1bI6nJfmc+XKjOqn0xuNuFQhFcrcd+gFVjMeWGjcjhNYMqaF1y
2i0yzqUNPAzLM2Goij8pjZG7Pauk6Oq9lM3I+1W1cC28E9tWzZuqVTDvhRhn2GLu3Q8EUSgNDHzo
h5j49Lhcp4ErjB6fxc/j3Dn/Vegd25snXov2z9AgaghnRPOwSX66OVlyIpqetn0pXldG5Nof3r/7
b1aPay7LuJ55eTh8PAbmcIb5G/ezFK0a/Dwz2Q6O4myF1Zdbcip+aI5+hrfuto9wLKPBEOEGtQjm
Gf81VglyeTNEN62kVxw7gd4jGerzenT35+qie2Ogxmm2NpEJYd+oFTnsB1GdqKIofa9lRXINy8/i
aYviL75T/ZWiWr5LlqpooXrS8nocyX5T1Wy2me6V3MljZ9t5vnCAQ/7Uj0e6zdA8wMUj4c/tLDUA
2KKTQVf8XW3fOVkStdW4DIe+vhYGgO7lV9FRb+xtJ2B0qU93kdzorymOdUoSXmjsetQB/fXL4zkw
d0iIg1sbJBontUuNhI0btWRkcrQZqaXoWCa5znnwF87GtFK5s3q+0GD9R9J5NamKrWH4F1EFSPKW
HMQc+8ZSu8UECpL018+z9tSZMzXVe3e3Iqz1rTdOOR3WJ3B3AFnGPyJ4Z/Xdx67AlxBKHuixYO3p
uFcpxnPY5K3Vl4z74aLA3EPf1xtFEDGiaAdQ/nHixKSeHTks4s4dkOLJ74FoUtPuMskTmrwm+gSY
nzPoENs/bihkSRz/uDlZXTE0hbwKOKw82R+sXlg5qKDe1sR3bJ8hh9EQmASIjenJ0CJpescWYfjq
yEjI2AD6YVPgcd9QObri55E+mfY7DEAhdZbLAmUUutFgxqEKhIqRF7/NnNtcc27u8rVE06tvS6hA
gstvoGxba/2c5x4SZ4wJIpWTSiQrZdIZoIMrxVDKv2nwuG8uNy9/xmDhoO5oyh84HwGj2HjPr1OD
FRh5zkH9oSA2jxC3LRioxgBm8g9nc4t4khxCJf+XygUW9KS8eIFxFcjwhui2SaCbNsMd9BbsNNMX
UmDwaAI+AS+18Ttmpgb8A3Cp5pcYoIBvGNgeObiL3nlG7dqiszYkVNW7zdktITF9zpZx7tOAQaCx
ypDyQBd69csjam2m0mm1yokrEFo5hj6mgSuCUd3FgucSZuSUlO3B6YA7Qa+C4a50F5LWp85spGyv
c7aEhIzMrcFn1NjbLpRcTUAqJhO5Ocr0AGBWASZDr0Cq39UmTgufRCnsdIR0c8I8VgYw0Rv4pZhV
hHAj6KYWIGDqMzmdY2u4HgcTGu3dhUiuHcbP3wJrHMAKADVa9VtqzL/i1BdQ3yBDKB3vm+eRYhQC
GdlvhWcLQDztYp2yULK+DPqYWD7YRFEq9iMFtchwbES0HwQPDqVjFdk/PbOUNOjHnsKIFbKHiPzo
kdpT2yQ6oTjm7cxx/nfDKsdCVx0HyLDgZsLiiF29TpijUb0oYRP0xysB+aBgSOOe6Wtz8ctVm9Sh
MkfF7Hxu9gTxUHJlzzARI1y9NmEvRT+Xskb2GxYx3jZuJvsx1Y8sXEHhiy3J4gT9XD+iLs7W/ali
J2DoJpxyH1e7D8exbF1sjVQi+AHuizP9Wo1BftxGlNuzfkv40NGaEhlM7BizYW8PLXvP3fVDnje+
oZse0d9+lMaI9hggfCNqVu2GpYczaf5hPMPMx2FNOnK0ImgRjYjmfV2EIWC6MRtBf6RYMTWmFkGh
MMehxs0604BMUwm/gBiW5Lv3/jE5XRExAER2lBgYBqHKY8RxOP63OudOGShHVSLgyXkkjOc2nSMB
6z2Fkor32nDtxBdUnlWjs+/pdfXZkTXgNa482S8zpgRuKhPNSZ6qYLW7B6QA1sCnXzxDpGYTBR6A
cwafdee0uIU2l9bPZhw//vrN69iH+51senfhchSJKCSgV6E6vYHOAtyGrzAHQZ8ohttgcZqZKXkR
JHkuVQRnH58giLf7ORnu2zcmHJCDImz8Z1SOBsEr3PvqoqIdeiKx4I2GwaZOlDGNSv80wnAXIDyP
uF+RLzlVvMoBVKLcD5xRgD90VgdWorrZLyTR9PpLWKWd7XTLuS5rCP5vWJ7aWPoBFxpJgT6TZurJ
pCcOE/7pHvHLUqWynx/fWFzWL29fO0rwjJBunLQF7u8ZYRcqv4PJVR89T/KJnBVcgMjAAmX+DXqn
8T9TNcI16Msvm7x3FfLjayu5fZnsRxZQLgEdCvYH30wfSeVpC/40W91wfiT3n4urEAlmPw77Ceku
oi4nuEd6PBDqoa9djHmqlxUdG1ylp+6VIzMolwPLQVgA0v8hIsz8oGmjJ8y54MxHiXtxDCAcJCm0
ssKalIicPT6UYSGSHF5FyO+t0ELEjwXMN+dsd9Nymkjl6IUwnTHyRTxsnvZJ/vOa5EF9HB7kSe60
4X2l8VET8VCxPYFHEPnM9WEkN8HLTTaxs0LgwcXRkPN9nBtdXf4elZFGAcV3Wz79SgsaIFMvDwYb
7rFiIWrHnqtBbT9TcyxHd+5rNK6Liw+xt/0GGf/TJu9dfSYl0YFVWzaIzuJ+rcSNT6BgYrIMM+gy
txOPh8hVBUBiGViRVySSGbA2Pkhmg8Y6X7EglJHlMygF4Mwgo8Ykm1KY4XJ7Qi4x1vDKxqiuJqix
f9qEl+0WyX20X+D3/M6+cXuuQmNJTlskb4dpHVt0Cl/D3OsTHkRjRAm88466LXmFLlp+uClgEntn
LVpSixZEkTRw5EjGMfk2uzILuxaFFAJKTEUTCT82zSpfl690ffB0Xrt7PIBQPoLqOg3D82DUzGgy
TbDcIWokR43apdnX1jEUrfKAa8dGOLM6PI2k7t+D16Z1vjHqwNV+BPMVY2ByqxXGHbh3NjhvbCzA
eWwTBwtgHxtNaJFmfXcHqDk0G4PqxxU6Wxrt25hUDW4xzqbX6A4SjtcNZ4/pGEZooq/d9bIIHZHR
XwGj9MGrDPi4h/vk2rj6i/9wyj8gvdJwiF5CH7h4LVTvtbywlDFgQvKKZMSxZEesXqxl5GnxRcR4
kRWAMbqPpYEAz5i20PkczlGuXta9R+uIi8qMbm0nA8Cf6in+2Ov0RpgpGmht124UdNAS/KOj/VVE
SjhCisz0RphxH34uoYJgnYdyw5UcYtAnjkJ1ulShg6LfKcSYavYFAyq2np6wfPJWfD3RGDgYz1cq
OzmhULJrHg3DMRrXalwMpJ+/F6hq6X/+KkrkqUQUjXnE/BfmZI+8+NCl1UR/uxcQ85POvQxf9XCf
NBjVzjOz68WbGwT50OT7Fing8kEZIcS95nYJNMGwGbRTbY3Q650+oLHHxkF988U8LIDsDjmJEjO+
Wyd0KTR9k1rQ5YcWA5zD/4Lr8EC8VJeOXfRY5gCRijB7EEZKRvKrTNGLIWdDN4UjHxxVWd52nHY0
j8kayd/X7kN8C6H1p3lo1jmmlA65tJRUZuJQiwb1md7vLmWGL4yrCMVJhCSinqM/6+PG2l0Dw6Xz
OWQCf6bYP58N9gceBWv3XD1Xd27d4ZzFEmGkP6ycUcZT3jumVwNTPn1rh7KQj/76kwfyrk76RPJu
Gx4hNeIjF8pwzSYIOWcEp8Vi8TkREwUKeapNmtUvYTseK7ExKRKh9G98CxXhPFvdscRNb2fzZwAa
I0xqzge2xkYSrOydOfE+La7LB6ndIa1i6ZUjBsuNAIbg5CZET6Dfss2ZOjGHXrOzlmxRx8LHl05F
iOGyPT81e0hXOQkJCA8DggwjxYa1HjO0WLZJuEJK3GjL6SLAlxxTMkpB+YCEWCrbptf0m7DzEhRF
wdiKR4iJhCsKUkgi7RHdMvNX9ve5icmDvV9laN6R7sVfGc6NqAprktBLfrK2UkZCz3i1Ke7hVimH
3tukUtHXb37DPgVawQyRwcBvqwElgP/utLl6BigoXSztRBSRFkccn8P3cqg2J+RuZOGVi9KGACu6
wnTDahOeL8H+QMMfMD6vmbVwCVbr4laOdTwIPPSgDyBhkeFo6y/q5/3ojruBlwZbyzkDMb3P3bW6
O2Y6XF0DwmI3OIEtsV7cV9lsP+VmYqdM9i7/oUbsml3tskux9cin27o6MykYd19a8bX6zKNsiwEp
KF0lXn3CsXFqEbtmf1yoKtS9YTr8kU/9eX+6kWhLiNqTchC25SfCnS2B3I81i/xBhni5vhgtCM6U
Ons/h3sF3BdWm+8CnIr+P6oo7yIlmAmkS6TfSvu/QLfCToaFsveKR/D9zt6V973/SdlS1RyLj4J/
M2FfcNoXh86XowqBDVgDbsXI/GBPIC5vKi++c2UmI1yj5RhxB6AeqcHcn8Ng4OG3TDmQONX4xc5F
kRubjMcQc3hP9ZhJgGkruC61CQy23yIkRaV6fsKNmu7bNSZUJBElkRigkwOGDIuMYnmDUANFGEDA
GRslKA8CG0zCCER1kUwDv4qehIA2CpsIcmTpoQpRGqFNmRDqIWA3LBzeJ6kCNek2rz86egRLUHBI
gq8Vqguy4PGYoVXEOVPFkqtMLZgo7IAcbaNPeJ+8NwrigiOHNLJRAabRySDKQGyCl4/zM3GEsZF2
yEnCgmM/gqgYroVzDxMNSjxELQh8ZJsKMXKRWba9R5pJQo9lzXUkQyRIIhBq3PIIzMm7QsQFYfrm
RuFScJiyqYRDj9kaOJW1OYoI6ZcoScSyMgwkJ0oUUrC5lFVs0BeBYVlIzmyFwxkrGuT/cfCNJQ6A
0b3yeOfVrJny/99uABiM5DmSmSMt19EI2Dooh0B2XxmFkj4w8RXkeeCaX+eGpEr2h4bgu2sSE37h
/Lq9/UQellRfEdbQQVnZYl0DdxuMFORgaFAPfLgkQtCwSIIaMOXozedMStqXxGs7X9K/NMo0pp8v
in7aKM+Pw3UKXQkW7g//cFPzaMb1rJhX8zICYi/GWGHNWCx1xjaLniMl2C8KhC2T2/y6tLYVQ97P
PYJY1oPi3HoSs2nlYXoMvvF3JkfaL+lhZKJDMmCbQ3CAbJchAlf7bIgWO+TMURyt0YCEKiaJz9ZA
irIoR+rk+3LeQ/tzwhebvhIzNWeVVySaex/xDGRRScopdz+RhRdiiHboy+uwhfPcZLBacvAdI05b
lMBBonn525Eexg+vztfIGhmROn0k9y6pifS3LYJN2L7ZMgkIXw2LsPzTN8ONJCZwSJ7NO2LCg9PA
WUmoV+cypqFnOP//e93mxLHwAz5MDtn77n+QaqPKBUSW1oZbb/ZTtjVEpc+/q04XJd2ULGEC6mM+
3bv85ZQDl6IHzM/TNrMbNsik4WCGgk+IjTjUUkpLaqWB9g8l3+q+qsMaqz75b0571Of3dIhVzEwv
Y94/6pLJYIztyVhcRxQj8E36x81h1NgQWo4uTLSLPC2JEnWN6LPDhmTZAk0Ez5t9j5L3OF7T4miM
TCxCAxEs+PqEJcdAkGhkcyCX0/vKGrXhYHMjyQW7PsY/intJxErZm9qN1Xrvv5ydd044N1Bl8po0
93/zVPJJPz2wmaOtLrDcjH0/H7a95Ht8EfZJQR1U6g++FkcaZytIewha0mcu0BKWTXycMCYpWLW0
XysaMvSwuyHNXA7YAILn6Rog0XOsXUt0q+ZyfGD8UDYVsxvwE7mu/hvI80k6G2YkhuSb/wUUdIvJ
ZYJxa2PhtpQo97x6pPJyOJplP9/QJBzAhmnuf8G6QLTYt2aPiK4+bCWKC+Es3DlVpIGbPmMTIEex
p9IPiYx/9Dzx0nac3tujxqUf13G3RZwzHh7aGJfVh1Mg2w08EI1nt3GOWoJAOjhAwAOmkZ26wGB6
vAYtiabFucSHSZMd2g6WXiTaIB4sBjVZ5G7GUI7El8eViZb3+m+ybMWBvyii/sghQakTcaWN8aAk
V5h7NBTja+XpRsDgyxzKnWAxx7JzE5SA2J6Ga/us/BIl6qCwDD7bt0/E8vlx5g4vxWxzgZGqbBMn
Ci0h0x5xILtHtpTS4cPlLCv/dlMVJpIgzqSbXkHTulHpEpnHk0MjMJL5cI4fjjUuYDMGZzB2lrgL
C0QrLh8SWquYRyBjFcFUy+d4lH+fW3Zxgl6/AdGM3XV9pS+jjax9yNlK01x+CENT81NMyT/Gg0Zc
w3xP9PFUJhWWk7+ostdi9VD/KsQuihXffk3UP+ZN+ekUlriitLwCwPBzUEJuuLu0qdUF3c3tj/uI
2UIncVEKmh3RnOpSW3IKfhxvR9XwrsFF+AQ5I3CVefX6psL7hGne/0ZEyA26sVa4CiwAzwGnWAwx
jRiuuHFMzamYDPHgAJgO0nZJ1xiDcxsV3MoHBbZwB/HS48PGenYYEnEyuj49MbZlyZeT69XT6Vlo
4oLgZxSTgOYcOdHZqS6mFf4R3ApdF1+vOUDjfPkao8UZi+PHB8DbA01TN40DmlzQWXmGUrsQukUa
Lv0jrO7KkjgNvBkQZi9M2bWHfbxZD1A4kiCI9I1dG1NENBA2gP1MH9q5kexTOGP0EQrcThkK+jE7
dRHxAz6hIzkjU7P3UfHdQ/Qa0ypUcBTJB0MwVGBYWy2tUIqjb9/cByLpRP9toQfGd+Aq+C1l8nLV
f6Y+TpgkNxw/RwYs/BvsmEcdqa46JqAeV0HpQEUgzEGILGsponHw4r5WNw1CDRhxiyTWf/9A3fIV
LDRPza/rgDDDb7fRrAX+cVh+JMFkfBCmB34QClwcUQDvR0eJZe6GROpn8d74U6Ym2A5CJMoQHFml
omOUZYhFaDD3AJcgOn+vY8IUIxNQmrheHt8xLClxgaOa0IEL6BTpLSos6yXRQawe+wZLTyjPukNW
s4tcCImlcVbmfiLZYK4VC9M8MclG2Tg/a9itgHQI5E5h280JlBdkUOlBLw3FyAauwFGM+0VwgVgR
4Sr/p+exNgztwcmYkTCPeYjINwQu+pZzBV0zDQq04aLaQmaYeNouf2DFNIqhar1hFSmPqIwbb49/
2tZ5YaIFbKJvdSSoYJkzRC/C72HBSGbjYsuM5RLAN/tQeMbRE1xxrGBChVQjygihygj0k9WGj2B9
g2MSasWve4PBlBY8sFh3hMe1wH76Df/uo78bLo9uRZ8sZYyYcWcczS9QrAiIDhyNNzryecgb20yM
NWeRMS4ttBhIlSe9WLr7EQILjh3oO7g0wlzPqeIO2syziikpFzYtZVuPmkPnzSqiqtAZ4EYY0Fn9
QCHCyhlLTj8HkZxg0fW1M84XxR/Q49Nz8LHiy87EjA3zccqhamWsq7CiMJcE8pA4iXM6JbsTp4oS
Hl8ja/bxMIO65d/Dh3ievbEKgpZeJhcM3gkB9TB/0t7NU/hknKitjkf3Kdx0YRZpkTEtjtRooBl9
R8LMrC5BYUFau85mh9DfFAw3b48wEhDI6SBtTuBv6YteU25i2rvZb3Miy8hYAoL+e3X+DZqDUZyy
eoMQJQEwXDlE4Cgnw52T/DOASKRt8q7tnoBfxaKXx32VfiRveJJOAx6YWlSMsN7cG8G3t5BrBB17
ysMHWL+gZ0aCyXs93BBdvX06ZVRIWYu7HY9uXFUzsTyR6vx1hqeK1fpCC0FaXVycovVgVD4TZD4t
yjySpCRP9FDYopACvZF8i1h4cJP2ZvjA1cyfCuerKIrBEcPKNezwHTsKGZgmLKtH/nvHw+RIGlUZ
ngqGBk3I/uTy/NRd0uUB1i9FcYvB71uJi25Dc8APBFaLGnHbcuSHi3sPF4M9Rc/urQlIkxoqLh6/
TF2yjFqc/k3n9hk/mEof4py8/4Odw45VOBwD7DICd4cJguQm9Rfdikh44b2Ll7hFeHPBtKd6AizO
AvY19jgDmhmWLo+uK1zilTZpKPkj04dARkIiSRf+EfuZZasepiC4WNAJnfkFR/ZrZfH7n2wDIH2b
XHeZZgAea/tPXqhLK7pMPiprD7V/QAMcI8bHMn2utF/dUwIpDQKWppj5kIMhB4nek2LyYcsRmdk8
N320/zqDPVw2zqhriHr+F07oLHzOnN0tpzuwqbEibsVYYQRDRBpwF7M+QZ2G4RusQrAK6NoZejeU
UwrHZXlZvr8rkIb2kuAtZNjCxGcijl3S68x/amf2HWnBVb4h7yBoU5+UHhFLUPFfP5vLWLhxJAom
mr8iLWhNJzk2zdefWTuMSdBSQ+X3roY3pAiP5XBixPK6QwAAuQWkxBrPk0CgC6qC8SflXZlb+HrM
0ybIE4OB9w32EVhLxUv33ikua3C0ziuQP+RQV5cJ+FYesL6yYFF8IgqkLgzxO+NQLw0CM96uvL5w
4r16b4vG0PeBB4q/gK2cf1e0nc6pHnuRLLlGLCUf6trrDi92coG7dEQ9pHakY81+rqoFqWyEdjPl
zBCTHMEx94iMUjOUeFZLeAWv7Nnl+dbPQSe1DK8DSMy4XuLjvlqufvHe40wUhTVQaBnF9jf8RqMy
xhzfAv3b+U/XO3BHRK01+H5bFAkgRoSZ/LIYlLMMSxSQH0Zhjim7p9P9WYSUIhLwHj5hCWNmIUzp
Jiw68hgsdXvgq6WQWyvukeuH8ZV7u3dA+FEQcDY4FgsWU4ASfzjPY5QD9UR8JkSEftw7yeR4JWAO
VJceKwYc3jlihisqBeYisko46mLVnBp0irN8WG61x05HErDdEWY8zy2RYtc9ws+BKhDxJVSkb5fp
yvwm1W9zqFUXm345J3OBJA5huhafYuZxBLIPaC0DYPeNCkqEXhu+2KswN4BOSQxaTlGl5ulzLkkn
Qkq4LdyvC2KB/VuI++HDOfWVmAE3v2AIswvIV5sWKU5uJEMUWUZsDvP7Eab2L190/4SW7Z/kPpD+
QBnz57fp2zOQHwqVBJYv0ArDiMGZRDTnVIlUgGTZAVx54xDJiOAS+5RK/F7bBziqQjkhCtij7WqU
neUXJDS5wo8gs3B2kHETZsQxFXO8YNJSJuUNGxmyvN/rhqC7EYlzy/2KaE+St5iC51IUK3Go/0Io
+0TnbGUeKPAeYnJcBR31CqlZAD4a7Ge1Pwxfo56H8+HfRBZiPRCphjVuUgY5QwskAhngJBml7uQu
45uBBSddLxoSPs1Wz9y0gVHz5Q1CQLwU1lFE/dJD4389wKuesxIzPrdVzehCGea2CbFHuBDUdYfy
qFVIu+1P7QlTTHQ9U/yVEhpAGr6EFc7FVoV7RrJ5ARraUSpoSLs1bdIvBRnDh2Qu6b4kjfB9rG4i
M7jhBtyweus4/0gnmGUkz20pEBy9A2XzJeDj5htr7O9fIDj874l2KCYvsnUGfPogpypwsVuu4ZAn
2qyK/LfDxdxd6UHhVMI8YsUsFMaajkj6597cPsPQvAR3AH2Wu68NWt/MqVk7yAco6ixRvS8Nf+Ua
MP7BzE1/FbDntPaKsRkQ78xd+VlzRn2ziggNnIiRRU6S3jzVJaEr41RKrA5FwHweqL68qwdZFOUe
p2Sm9wA3a8KgwSmo+QNO749vzf4byzayw9K1AChgi0lNOnK8z2aXyRTacPlcqtvS/SNp2ydwYgCg
/+SExOFNvLITY/SZ4y5gDjUGjswQvmM8Y1PbRyK68ZuA1JjjF3pP7m3u2EU2E9TelZrQoFzl8Zvm
PvyIbDZ7OnQ+iDqKoMgcVLmkFYMzNggw9m7J6XaKbeVUjH7maCmxZY1Ia4GJLIMsfpIB5eIBRVat
7Igo5WqMKX70CzLnoCXAqgF80NTViBsxPU/Zmv2KmK77aBy+Y9TBCxiPkMNH45iTt0cYFLGkKD/Q
vpN1dAuMoXdB5ng/I8Rzj7iwAh01xAo4wororQza6Olc04tPnnqgOvcf4N3AnAxOiOGWovjOEhYK
RMacSIQkuYjb8d3N0I70JOVcx4h8bW7LWHbPv8IqgejZL2IkLUdSx4JiRowGjhIUunyPmjSTZlnP
s8ztYbn7oOFtsiqPBkr0GDoVZNDeBrhDxcoqFRsw6rL/CF+kqfmAgb7soiURDxgE+koGoWVnYPMH
JSLuR0msdWYH92l/GCJz4w4MldULQcvk/dssm6mWiINYPDi8Jy1y3hSUu1rBxYe4SuYWJ4Jp44JE
HSiNmdL1soJxdsgeGOErA9r6+xzrtB6DUd531+llfB2RQLi8/kJ8ji0rfD29cmnixAA+HULbzqU4
n153rwM//m2/o5a06CkBX8sxdnrobrIYxnR9PHKXdFyQysYlQexQjXOA/oBwcQ8HAF0kpQNCLlOL
YiS6CCbAczWtHrEpp5CEX28IDEKMzloHxcz89/I1778i2XmAeoeInA0ZdrM2JTCRgh/ebksgEhAL
U8wCf0rRuKGuuay22PYbYnOgrV/0bTrShdB2NLPqSP8zezvbNhE8Q+uVLl0tbu9kLCUn5NBTnUjs
DE1q7b/PGcVM3luYojHtU7DS4DPEiYvDDOpn7+4xP3F42PYrwqTzV9QTLNpHhPplQMtMyMw1kqP8
NXrIbxzX3gGPmUtkvUPwNxhGT5wff1PddDzTuGMmvGp+yR2tBb/EEBVEeyLWJEei2kV2c/ToBxUk
Z90sS6hF//n1+S72Fbv/u6v0iBHj9/A+OAp576+f7GQd90lZiODB4V+3tDa83uvpE31y30QfTpqv
5hhsvKCkc5TZow4z0XvyWdZ0ml0COs5LMxg40AEYXj6cwIGMTx+i2kvZlaHpo2LOFRQ3HdnOxiYH
6fP3tCcwAs64jaZCOp2REab5XTRw8tF7pMcd+mvt1Dv0Z7irG3FQeEUbwNNBqk7uJDXM9j7TLXfV
rva07SAokCQ9DJvzDa+j2SpYvyD8YUQP+9NQ/LD+bC3MgHA9/wBnyhS67E4f/6namp2np2wJsvfe
tt7NXo0//uN8j4jElllPDtZEPjUn/ScT4W9NZ7/CItmHrw9tSRrS65M5A9uW8VyNFHhJ5BXOYDZI
ldkd2StZCi408RrIufjY1RlwPaeNFZu04XbT4HEepjR8kDB2BChmUuOWom2ZXI/jAAYYbk0CKS/d
8Yru7UCOhqsG22YbqrrD4bP1wCf1AusFEgpmYDqDxtd0D1oCL4z7mSmXfaF2hlr8/biPDUteTldx
qBHkxlVEA3AZo44h5Ue0bPBNHdl6/h34bk54G0/iy6k+Xo7AsnTkJR9YZRD/asvYRns0LVYixagG
eQ6lGf0Xpe49p4O1EVZMhjbPJ2uFxAM8N8EICOVbS4EZtDG1rXYd3H5yl/qsGEWevaKjGX0X+g6a
ZsFE2PwsR4AwD9H+TGQB/vJqc5VYCwSR95gRhDm+TtFzvFHKX+i8qnj4tgNnsFITXKAYJoWVmUK5
XUNELe/4T07waZMggJJuJcEf7+qVtHusij/sUYLjwpUZY1wIyRxg7Y0vK5SWEPFTRivSndMLU1pG
Td7QbXe1f1+Twnif8QIRs6LLhD0sjzfWPaIJhpFIGycENbT8D1cB7ySGQgbCI1GVwd215uTwQVd5
zJqE8HLipJqJEA/mu7qPhztinqWIJxm/KyQPFs3AIncic8faBDkBDjo0Gj9nCSIbUdai44GGOUIG
mhF/+4SlpeSJ11tv6QVYMIMFUrD45dkfAfghFvh45HZQbssihXxnyejnFluoYgJrmph0DBL38BUK
x548uy1r3g9peSuML6IPEdZ81UAASpFGGH+GdPdshGwppE0nRUp/OW7eS4p7n7ZzWC7caSa64CGX
RbCARL6yNpYb3EMhPv8QvMZeZW43QwJJZAGs5PLpWT/lywHn6ycu7bNrdHv8Abp3oE903TjWl5C8
GHgWwuKPRpwHdGZQpQHOICIvob3RNYMBpfKH+et7+p6wFpCRuP9JzgNnhnMKrE1HdG+hzZcDvvZL
IuuEOMaxOB4w5RokLt2C2m+3iHWL0WX04iBCvDQ1oChAsL4HPwN3H3QIxdc6sVki8/u7g/q1odB5
vR7KO5TQZxIKp8qCARfQLOySHpctzmLMTOB4Xnagidw5MxtT+oqMc7L/AQQRESu1P0OehqGMtxCT
FES+CZCrGGzuBvXy98Nln1KrgiQZ1vbjIEyU2kXP+bd0M7r8wJVF9M2+OH2ZWipvwG3BUpPRXOc2
elKhLGAqV1+UGrv8k73n5BJdz7LpUJSi3s8Vkw6pU/tQss4SpxrhQ4eDLRntdQdU90uIC/orgr04
zIJT0XpB1hcCb0oGLdQGDturCjAPeAWD04suJPrFTOp2dT4QBGPLbsQRAUOrp53MoBmRTb0cgLsT
i4+1np25DqyQ8NoCLukZ7XFxq+h8/WEALCM2BhOqsLB3RYiIDEsxW1HEBeaBeaVCD0Wuwuax4pXh
XyOnmtIIkgWe9LkU6cW7b2URchsDx1A1lI+YtPwb07PEyGaNKZhEQ4ynhvtayILfhD1yi5ReSjOA
azk/V3vJOSggR57TXy/At9eSigW0jazxAVnLKfFKmun84j4EnIVHBeae9bbrgxU/EFsYKaeM7Q9o
PCAl0In9k1F9+0SkbYaDpFuRq+28xxSmAkcD0nKSZfYFNuOezilQJF8/6DWPcHqJ1Isb6U2iNg0H
MzD+hwKxAxy7gMVY1CURQFJsq23zgeqGcrL5hPs2AUQmSAonzahFjiFSOpBBSEkN6EtWKzZeXg4h
VXnweMc02HS3+P1xrjccwCXvZej1EEgtpzeE3ypKmdId4FB8JheeY0zlge6aYCpXj6TMoAcWjR43
EaQAcOHV48rbWSGkfPzxV024ODA0O4vOxbxKci5d94EVrMVidjbd1YDPaJ80yZm8XEdLxhRGeNoY
OgD9APW+AHwZ6l6qr0DCyfc5XjBuI1uXsMyyppJ3wvmjI6+ZVhR0mA+xAanoZHZo4tofa6Mdh+4l
5ZV9f/HXcUD+7v4dITF3f8Gi87Ewy1D/LYLBitEdIeuKnHGcJsgVNNIawhJkk6Q8ViVyjTjGfeJ+
At8a4KbG8ScRuQAmIOBMsK77OH1Mwf1gHZsxQE0IUU2fHGIsqgfX1QIVGwGNJB0kjyOhfn4ecj4k
9RwtpPQdg5e815cp9g5wx7uMJDcggmsA3gY8U0WGEmuaDyWEl0GhRgnfwi/xI0KmccWHuj/mi/6v
mpULPHho2wBoRelM5gLrhsSeTHgc0pITESrXJQV/CdeXG0oaeKRocU+Bz3IJmgNnC1rLQYIJHAh6
n4iU6DUiGup82SFKMvBJs2hGOMmEDhsM55r0v+qa8H7CiUpArITtDjcEODC7C6dCmeeSNf+Swhod
LyvcAITjfuJ8jbNuKkXFD21miTlirIbsioS0iv1pNTgRtoTFg8W+3bL8c0i7RBxSuMRynJcU+cBY
sK85EfnKS32LBm5rILgrA9wkU94NfQxC6P4h1O4e1NgogPaBSkQgcsF1h+xiMmDNvfmMU2NyxByk
fStzrkXmjxYNMsE5VkeEtPjOHhNsKK+gRxGC4q4OqZIlzIxHEiydqejhQ1O5cqqz9fLSZNPV8Cyd
btR97PbBkzMLPZ73n2cRyErQlmn2GtfUKeMDZ7VpRLUMj7KI2IU2E8Ff2rhjaYSowhJ4XQz5qPup
9bOVY1lO+zLFRDvH//XYmSyd7sVFnIBqmUM+DO+CnwClU0370Xs9nNyYd2d475DBmURhXzxO6BsO
eDJnSdm/zLFKO1Yo/ORgSj4GZHxtZE4w15uEm+B75g6XeVgbjHp8FyGFHRKrq7uGveP5t4CHGBk9
DizOXGzV5uT4TnE20HHkROQBJwSAu3lAkJlLZPKIOoY/NPTjHF08qk54nvDiI5nPUMX20bcFOQwf
U4W0zGGQH+4oHYlo/vgSxH2R8M5fOLLYOuHioAu4Tx8OdiRgGxhuukTYGzpXZxL+OBr/nQsaALSr
69yWPZXnEwqSaay/zHmesUZBF+hwCMhj916/tUyHPVaf8E17PPRchY9zAfmDBeHk+vExnVeap5gR
hASxCl3l553LLzcXJPCe+HE9nmAMVaQxwuPVAaILxWWzhsrg+fq+Y0zn2Zejsdt90yGhtKRCsuiw
3iMwGDhDLEAmG2xssEi+PfgOhqAh6AcC0Jg/bzSfnIpOpyBSsIsQgd/dcCr2r5ZScq8MSbPwxMsk
ArQjvYI9oNRtFov9qj5h0aHIDeohX6OKxchfA8/AVHbFlBHlfr5lc2UizyBVerhbw8U29cq8O5nA
1ZxqU9OpaQfcDvrxYNnBk2BUG7r4nRQMlQBUowc0mvFTn0AoOQ4SGrjA9MT6esfJ0PikHOUEZjiX
EUK8ObgKWOm/RDval5BHpA/qNBnK80UbnGmJDrBI77gX7cH2WpEIft/IY2WCARuIV2iO36sWkWIx
6hhhcV4JbRgGkBED/DCk+gN9w1BERzBHP0hCt4L9Hxs8lSYZLiAUTiRalJjasw0vnm6wkhwsdUZ1
qQh9ITNItklUQmlmUYFzI/0Kbw3XSfDRfEo+KUP9VMVBuQXCvPJeQ+Kc4MdFmPT+R6S1q/w+lzqj
2herGykh1TCWf0BDB0sdDo8RPm2OYAg7ujDwnBnjjmma10b2J4L3iN8sTUXG4/MsbHaXFak4+rK9
JjTlXdfFqXK1uBgVBMe1/nbAh8JazPjPQ8g44Amnt2lfll8mln1K+LyYTsd4DZiukCrizGPjZ6LR
t+j1OFuQM8Rznif40zoGUEZrIm+ZhS6+OYbW9UBKUYZ+cGeRSzl5BDkvUZSWgVhcjhzbbIxRJKO9
FF9hCBpMxHqhTL/Tcu8wlfRS0O9acmxH7OVVPuFLL9Y12krIB/s1l+gFBvSSEYDkMYyfSKrgxuLj
rDo7qUm2QMT6dAGR+W7OOnxc9KiZVxGaUFwTMOAHFgKiSI73o0EqCkYTTjLgaMaIAxg/g4sqqtXR
f2qvgJ4mi9HDWlNyct9oMhWm4gbNn65Iammju+U399SA0vsXX3YJMmJgCGyxIDdKGsJ71n7RffUV
kXmsIQLeI1eJhHNh5+HOEvurPiUEYdb9R9J9LSeSZGEAfiIi8OYWVwUIjxDihpDFC2+ffr7siZ3t
ne1uYaoqM8/5z29i1m27VrHj7LXT0p7/f+amervavR4M/WzvFYPwkomY4Xqb9SRwkuLBgnmX64bJ
6BuUGuyX/O4bHd6sIsgg+ynrVlK7Cat4g1xHH5qObY/tYvmjcK8sxBQbOVYztT/2k0EL4LvZn6jU
iDPjuXwpGl2PQBPcYodfUc89RrueBE5W/vKalda6sfpG6+s+8z8SSSLM2BMaK/zVR/sgvg+eKkgF
eXY6FOg8JI52qwAAYIluP+f19BtLJkJG046yKI06XpGeX4ZFmo1AtsVqDC8qzgxD571/nQsNqV7v
TbZTTO/eH8r5w9uTWR8ritoHGIcJL6r4E8ON3E7qs3X8vvglUOlm65mPWTk5ETJ9rO1bpdecsYJ/
hdiYjlagTB1241HQUXxk4wdxXkSWp3vALmrkXR7OElLhnWpFiSELtn18f0RsgcX+mgX8o9q99raO
Xjjif/4LGtdn6H32r/CORYZhzOZn395MrxEbHHb5hxYTLnNI3Z/vWC3G9+ke1J+jHGjvfw4mVMC4
S1dJtlpHq3TdSc9UjN1cm9rTHtLUA9FhwS/zRBOLZvbz78ffQWgBZAQzLNftTF/Dzoq93ZuNZf+l
Vg0Dbb3MBJHkw6S+2DbWjo9fm5d7N7gdC55TfP1L+TFhGZRGEiNo6QntFyJ9bPylOItVHv9Nnu93
dmT7L6s5kvjX8d4oJmhfFO/YvYnRn+HS+o3gsBXcFayKUAjzc52cPrJulGJxMcpG33/tYFjmUPoy
cdaKoQvzDrD8OAO00/KK5uNk31xr4mmqygNk2XGriQAj/jax3zf2jcMfx6tgO8Qp5zTMVHLNYgmn
AsidaBaN5yelaJGOdlc+QTnw0w7a0r3JbFdVth846MLqPLSF0ar9+yAaS0Iu//r31+wLQlENVvhC
tHXXInytR+cxDzB6s9WAENb9PqG+5utBKiQ9l+QXTaFMXLNpwo/NNpIcJNuH7pJktnXhrpJtXdun
7xQc+za6Tvf9IhD4Tey5yU+vd413B2TLjB1JKWnQlJyc2cMzCVxVsnS1n6f6bVJaVM7j28tJ8pwJ
3CY2/B/ePaB/5WJ8LFWAa7w0ipLVGDTkOPrYD0BBb2lgmZtjR1YYB/qQ4Q0XD+xoe2ro4NlPavto
u/v04/G98Rjve4LQ6qNljaxBoO2imiv3k2UWYsf+MLj/yUaoMBzGSf7VNoqdYGiS/tDb1fAkOd8n
yhc/ypkCt7SyaEpS4vjiSYAuqDGW4+vXXM9PIU1smw7SFBXtdgxMYbqj7pqnYZJ1z8xOf7P4NllU
2W1OjVKpfPi4dMzbZ6pp80Y/NVhnuJ1lghl6+lQ3PDM2P24r89a+t+lxxp4+W58PNgcZwXHb6iEQ
3XzuZVJLskMkJw3lMxPyN5yEvJtqYcAnV0FKC1XIxPyHHrZ6tmXNyterqflfdfV+hgMGre+zcWys
RkgNT1Y/G7QEo/L680VHzmCt9mzspldyo+hCtlpwVH8a5n9lydcYu+cNr3g4sDvogXi2QK/Ce7ES
qpczUsI81ok5+NdG0RvRXbtamFuyXW19igbuzj/+1eqh37nJmdgzieos567FvleI9ZO168Gwz/H2
6D8q+1FqMmsvPxa9eaBHFZvmkvv3q3EAB4y3GZlOlQlyZTYy2VtQxjSXUQYU1ghciGS6WfpafGd/
dW2BbjtrnLVCe9LezXAbPThFSk/QCEWbag4p7K87b/pLPQJX8ryg1135nSePTQSR55snoh4YbIsu
upav/zWL6rfAjGbAHqjVZoWFAalGWis5wi3lpEx08znrpyuDIqRcAf1hvjInK7aH1E+ERzuuEJhL
gZOWwnaRVNfZuyrg905i4n7pulLV1XDZFHTBycrvrOwAgwPlSQBU3BcOFYay4bpIf6gX3gSHgyI5
6tCm3VnF3ZWsPLRnkVl6JBVV1s52gLKA8ZGs6RPdKSq1aS4+rLlVram9qpNZbbMjNsj0mItRwBza
W65YNy5RzCMJfLs7GbwsUkzsn5N/cbdHHbNHE/XmcqgUqcQ7JbwRJsXFJuOSl2AxXFt955vrAclc
qNvO37mXU78tFYmnZAA6lDBXs/1r1QjAfphoFYbMlFzkWP5PXFI6sNSuET+CFljodZetTZfuIkRk
NLBU+DaT0tUEaJAgLip8X5xbTCiDDQfnwpJGPoXmjr/0soxTL2sfSwTC9bs0WcdYd8aUVE6Fbvo3
N8GHullV/G05NiWbUjc65651871vHOUSMmzB4UhWxopBBRd0GYiF/6EFL1bzzDVic3D2D3e4wtWS
yrcVyVOcLQPuIcSDOWTAOXw2Bw//QseieV+gTtawjGZNdJNts9izVMtTCvFarn6Inmus8JSBMr/s
ioKokf3I/5hhy+xpXzGkhCLt0UWhL9sfFPrz2+pZ5ZyLnf+z/Ul0AuE/ti8vTNE5mtoqMDG+s+Nr
F31XNx1vm8jIHh2u4k085egWZWLqcTPsU3QagDDf7q1be8+kghDralUKV3DS1MJFu4uEp15/1P7q
l9fEGwaLraGTmpS+ri9b9EK6rVz589IHJ4IiRhYv0kg3UEHnKPMDHQ72JQlaWhxF/yb7zcqfVekM
Xh5fYfAvi46rzdzZ/HlOls/EuCv1mhSKZd83nqMMSqY5vuW9EKAWZajritE+lv9oHRj+X9/yvfNb
YbD6TDe8ei/R5ktSAQrTKWB+yW9rX0EfQV2MwtBOY3+1sITCc5Z6WTZ3P1z9t4F4U3MFd9F+iJm/
Gc6b6+ioRpGFjEOQ7W0nGFpR0R+9Jf5AAMXq2xyyWj4X5SX8uBc1lnHkJq/znkDTWXczmHP7T3aX
jUJklHStXZuzU9Vmsn+jrO1uvgKSems6ldmrcCb4tz0thvmeIW73Ctce3YmDH7hI5nkYbgPOB9h5
eX4NqOO2vl0le6lKaTn1k7XNiFuRMaQeZ7HlI1Bq7WiSkWfJmso3DhHW96a7qH+BZeqH6rrRQ7iK
kCkqhYHyrCwlZqQ/jgo1m1YDgFY5R898+f9YMFgJnVuk1avtVZ8pWEF1Nrw3Kdlqs96h/UCgKMJr
bJycbQMdNbDXLtHi/dxbEywkdbce6p9nHJIkv07Scsvz0bpBmlArNtYRx5DKCI1auzdHprBtByxR
dAwRnv9wY0h06C75PchAHRZitvj2PUfxvSp/qHKPb9qPn3wVetxctV4YDZCUJzpfs2GvQDHZ75Xa
l3oJjZ3CDbSkTqnvyyyC2snPOceoTQ030tA+2X3UP9BxGhQuvy+z7vGjsGjzkcK96sww4XghCsU1
lyf4UFt5rw1FY/k0eRCVl49s3Cab30Vwvm6d6rNRTrkeRr7H39vX/nf/65Zm+rmIKq/WmcWDox3/
HtOH02Ukq8f+dnhsco+qbsYms7PY1Rk/m7P4IX1q2SvUCAwNRk/sJO7RbLRnO/npGCL8OBtMPasJ
0+p3Wm4SAmp/KqOwkFCPbuWnAhv5EgmLrSMy8qU6lyPyiLJsnsXQYOZcqneBrufWAZnHdoNLbacj
vlpXr0TRmXpW0kWpftMzO23Jj98yPsj0waaeCn2aRH6QyHG5t9eZEAdzpvjatp6s/Yma67lZY/b3
RnFcujZTtHMIjGcZjnib18r5luGZ+OGgKia79/wPBmOqiDRWPSzbKwQ6ugUxwlzOinG20JrDByWH
nb5WiS5GXu7YVloxV8oCNlCDj+2wU+W+GI0pocZ2+NUIGKkoB3Pb9pF2i2YwpW7CIbFsbLKDfF8X
UM8P0Pp7Gxzsc39b5ybbZxJ7/TFZdQqyWV8Zsp7T9UWwo5XBGJ+J8hwQX5mehhJiXyEuRJhLYcgA
2TJf18n+5Tj553PntDe520/mv5keVm75EE1DAUbRw4IL67OPA+U8aaQ+T/1zwydm9dcp1J86YqM1
Tl0O+nV71jC/k7kIcb1TRRjoFXqnWH+k5nmyYZxNoWDnOYvX7EDA32Suimvlun9f4tk+L5/ni9iM
KsXky4NJp++wDmGc7LczBYdRSDKGMlBBcHWe10pGMdE1FHmfYAUxkQzZuaCqv99S2qnM8NZnodVN
chXk/rNwTDR3x/KK8TwtnIdvIDvcIPkR8iNNulkAJ3rLbtrXxCnq44J/7HqLbRk5MNHTjGn/GQS9
Jnqb/g3fLh2pjFTEmO3/ULE/XlssnQagz3225mYGr1uTDs44wLrKve4B4ObUOJNKESrY2Th8TEvL
6lGVaD6eMLoB2TPRe81J/gm9/7F5jDBeAltyr/mT7dMyFVCUqMCkzkwvtdULPqowgFtFhBXEk79Y
sK86fWQmBfXJDRk3DFQvTITQGT04XIpbfO74H+e6/3C5MF7glRZpAM9Hpo6MySrF1lAlfwk4J5wH
4mjyfou3wiuh43Vx3Nk7yMi8aIeUtB8fnV/R3yDwW4LloA0qejBFbP1FTyoJZwwAZjZIfz44VQbJ
CC5Cv/Sz7W7af6/u1t3JhhHQyPWCx+ejlq/8DW8/1lW5oKesU4SMC0PcL6mqx16+iUS7LE/MtWF1
kB7VZH6QaBQ7h/igHoTO3iq/2Vb27RYMSKvjfl+CSjn3Ob2gVi7Mmmd9QTr05CvEnYiQsUyIH0I0
DCUuyjj7ftJ4qCQXwNzWhOLQZq8wsV3bxFpcDiY/NrAksp36sHJv3jHpesuIUKyV7J2bX0rT2pY5
2en1LLDzGd2m90xVUHBXJXFh49I/tdf3ipoAQzwxuXRY+ZV/BYIBP/LQSxzGDwHW6l8TjMmVl1CO
T87TOV+qHRDlHSBJlgZp67N9jQkeFQKF6K+z7T1GTFAqBcFliXFuUBioG4rB5CvevtIEXlsqcFRs
YVdMvIKfl8mE9l9QJs3ShTOcUrnUPaHtPUKPKoltid19MCXdxrPm9Vy7cizSGSbNVz4OnXzTelp3
7i8Smjta0++0XUvObVSop3/OvW18mAoJaW5GN59W9neUHnvHh9CwU7z+q61w1LCXOPOe6v4le3t9
zqPHOl4Yn23xmgdpTkVIOAg/shfhtTrbILmqBuZ7pXDob7dVTfRFZBe77NXLVXbSsxLa6mJ0ytVT
2jOa3qHN1WAid2uZB612749nXDpHqeOEcxucoBCfBNkxy3w2xHRB/P8sgFPNrxljA6HtW2hW1a86
arPd9F/r8IxzT8MWNjJ/3cKp+TxOwlTBnm5Ecanwu4Xcp1fxH25jMkqhsN077L3dIIlH1jbOZe+K
U5Nm2bZ7O/HtvpFXZlrbIcrt0ogdE6VxZMVsPiRu9N4DfKvOK/AEgEmpf2icGqvWDvqF/PGKmTB8
ROnOvavZNzwHUjpMesfmNXj/GPzHUnL5EYxZioGVuOC/mfs0VMEMfoFdk+91PaTP2j3UBfgMAWw6
tM6T+2Q3PiKVmGuA6LOIHFRfiWFpKO2w+ovOVAW3tz0A/5rkzXf+d/V9KFXCEMwD/TIfBINZ05JV
41lP+hHuT5HOVg6oqU4c5lc0unFAOTLde9U83HQ6OBEZL8aHmDqpHsr3XL37192Stpwn50kYjkHi
Sr1APDh2YGfVeZfbdPww7kz1oMz/T9fEBmR6tPgyksKegiBkaXHTBm4PoKGqmUQkX6vmCnL+mn8a
9gHWilben+Fb+L3AE5EOWdu/5zjIFjPBCaq5rpVa89blZLi3rKHlK74P1VkjEx+5U3weuxKNGHR9
/7m0S8cl9VMrE5sB1/IkeudqbrKTt6acac/LoxR1yAJFo54z+dL2nYcyMR0MnEHNVP+pPPK/tuN8
89gAUMQi7N84dE01dvfJ8WXV++vdPNyT/JhpT1A+mrdM2tQgBIjiIHvHxsXbsoBkZvqQlb3jCMNd
CKPZiWxyDRMa6+KL0frDstKoL3q3D6LQ5vMLy2H5a8svcPgu1Ff/hIbkZD+7TwZ4PPJlL5gfnVgV
PHQ6b+oat2SUjkqChP6NKXqBp+vhf1ZuY0YoFcmnKKy/WZlUwoC6O9ESxvrFweXz8iZU917+QwZJ
d/LtYAAsNSHQio/1Ay87pxUHWdbjqhZKnGZmuAOtrgRR8arrpXoz52Om8husPvdV4jphov3wDAXj
bYZ4WCOcVEOLXnZOYJh5slOV+XAHOpGoBwLX9a2q02DrWwgJLKdt4/qOZ4wmoTxKT+fjqykNsadn
9gh2u/nSh+G6u9c98P0GZ9QKTN8DEV6ABP7zcIu81EZcrkglM4nK9wFg7dR3vpNTKTlTTC0y1URr
0UgM09w6i6/r30d/nG2br+RrK9TpVf9pPhzM+zeVXzAm1gYHtEz1Dyuxjh7mDmabk2REMBA4MOLD
DBvrble4w2nwF6ds3x7+02FGypqX1TRW/8gCUe+d2HaG0L2iY8/cHgM8pOLuQ7oddsy1bvD8cuvn
+WbyfouSnQz33d8cVdFTqSPRIw6ncyAkrIAj5tAmYPdqmpYlzCIs9ryyRV3RyDVAJSHKJD2Y/bhy
tVT93IAuLt4V3JioLPQaNkpufxW8fQMN+L3N9Z+SIXxh49XaJrqUhdOOW9dopX74PaCnMMisqrtM
EI3Gq9eQ14w/RqQ4pnwZhekkQNvhn3Z9wDm8bpEkytO7dRWo/TaaQDr7562djIH+yZixXpspkTGc
q98IDrZOifoVXSRcH2HrjTt07Wz8ZxPdM6oPKWpjzBcTg1fZ9BoxXJtIMWMata5uzH2S8WWYFpdh
mjGw5wTXXn4jZBQJE8/Cv/G++acH+Sr5NyRrGYRzQrQ2gkk/lmGI1F6yo6RKs8cfxD2dWZeTRUJZ
dEoVeBkCSBg2rqeXdqr8iVd9YbfrkZRw7Y9CYUBp31yWFdXslvXrNi/oMVJRuj//kBYXgCRpDJJ2
0+rDU+33hoFwiwMD+oxy9/2bNonCemKPjVKDHBU+nflSGENhrVkvi0gO2bLxNBaefziQ58nGZpT9
vdjiX0qTQ2feStrp6BsRIxZfAMXvc+MyOHevAGFW1Wrt9wydS2DwsbQFNc5bxB5iV7lbpeJlM9Xa
Qs18FUV6NmidPWSOCRGgiUp4evG2ywGyOTKwLbTuijhcI2hbabCvrY1PTdaDVq+S7P6tKii41yat
XPlnHV0/l+1i4xRBphCH76G+443wdiBXt6fH6588IWmxEQi+CqD2rMcuYTPc9Z/OX3gj6P5Ww0Ur
NimuNt8K0d28fOySZ30EJex+yNrMvvusPyfpvunKwOBFQMyrEb2l+fezaoekudWPXahV+sb/OUkW
TLeTg+0bOZOEGpvN2XU2M3KtS3How+Y1CLWeqG2InuA/kA+JUJmeWI1I3T54/CTKG4//wvrP9nnz
0pdlm2Jay7vXrnlnNCVGoa+ieu6SGL9kIJ9PZ68JajfEtef7huPm5jTFCRwcDMvJeF7FCmDpW/gO
c8diFFyKKblZDa8qtM5wwksrjEhtMTQOaCl7AU1hqjpFO++vm6VPXRWGlswjX6L0HbyNcr6rh902
49SARDo0BLTsX5bV665uiF3EXyiI/5m9mtsq+Oph8twODFK+l9WJGdZw/3r7xDlrYq5KXnwKbNMM
B6/IZq483tV1wo+Yk2w4LXBFX7FUBotGYI+1EVKIcZQ+kuxydV/mJURjBCvUrUPE31x//n2F1sBc
bDRTe4SbgNpXu3TDgx+opHBgd7tZsGO5ox0jdn/OCy73m6ya2rq9ghxaCE4mGKVu9dSTv4qLdZzw
egLCaDrW8RlxQpS0cAm0LXj9LNJPlnpyVkLgARZheqpCtDE6Bt9UhLnGGVsvEybwKZ+1aKSbqDx/
zD4lEyCLTISna1MXXIqthyrvAevi2jDT+V3/7mmsH23q4w79FUcMz/FiXRFSys1j+o9lyz/fEfiV
R+EO4K4F1w5/dd97ltfRZ/r3wRvwaA/1+RN16RjPYWY4/xzvAxK46wjL/qTPKE/dWSZIRSMV9Z4d
QnF5px3c99aBrZb8Nw1iIo4Me6/PBy7gS7q5G5MX9e49buVfGGZH+r10tFcEHQ2NBR+HchPpl4WI
5wjXOIXaalc/fhOn2Gt/0wOVMQQRoBEl4gB5Vz2Q+Ez+0lPggX06EVjaPfTAsMcRqwaO2VJzmQrO
0bpOh0iSO9cFX82WRYRpNVrYpLJszZki/lIbVn5GGRB97uX8zUZuWZ7Py4JTC61NujItRvI1J7mh
YYLMHv8gBXW349Jw/hcBlhV3XqBDePkRUBBtqZqco+CIbYThqvY+LoXdI6XmFv8XXAUUKKUbUquS
XxYBse4eIGvx6v+W9e0U2nX52XSLjay5A984IAYKwGDzFWSlIYkkAWlBQa3m33bDHWNeUhqeLXWk
3GzbTKPtYjWUNG2/+8/dv3n57DdxfslA2CcSLprsMpo1bajmh4/6CpGvk1Mg8bWB5dZx/pvnWrIL
FiQLyTb+WvzjbKH53rz97GxfqDd4K91gx8iT2HST7fcJ55V1eJymZlrE6FMsd7dDU//iW7oqDoP3
jLE8SGDOC+NkVL7AdJt3ihHoQh7YsSr8trtyUvQDEKJ6HPKPBpuEJWX35DCl+g9s+NubEfbX954k
5jdtQkRNIH+MhMcry7vEB5elVRcBeQUuQyjOUu7DKY02EURrGVSuojYCEz+ad8b2IWd7ov2s6ceG
KPr4sAnQy9ImBPwU6wF45LRaam5Hh97O2b+jOSJRtZlG+HN1/SXKQCg8w1C49IIf3JxT7daxVgxa
KIr+0ERVmz1bCyuGUtdQyrhvNbrYvMNeTLdvlYXHWemUmywqs7FpR0Myx7HcNRccbcVSuEpNV6Iw
nA9K3dzQaL8yGc8GMxV10ieRLpNoIM3giGXKTbWG5unScuU8e7ZzwVTFmu3Z9sXOS92RIMqQMdAL
+UVqeJu9HD0z7TeRldVCMMiDYnnM0Qh64M51nOTmTpofunN4gO/NLryONhQJ42hMUkEPkmospSAk
+3dlJHmv75aDblyrk0Nr1S59X+RSPLvZQQiJUsgajWlFxZG/ihtVDXn3S/w765xiCVN4OQU9neKh
pxMpDpL0hnJHRlJizp2Tiwqg54MI9/8RJPqW+sYWe6gH5HTyJlYjzb8hm46t7/zgjHof55HVcySU
2/oxylt1bcEmKsxXv6Tjl0Rn3d62oS5VLi1cebgNV1+D1/V6eIidxfbn29uu+2jhNK/KPKfIo/Fs
FlPSFb1FAN9KMkmCv344Ka4iYx4xdW8rrO5f2hsdy/QyfVjKKaYvOjTP/kVfkuZdWuoeq33r9Lfg
Fv9F33krYLqJ/pqboG9EoV2JXnbsoQyIm7lG8y7NR032aLWf9ewx3TIom8Jk9NqoWLIHSe0r28ru
5/h2INJQ/vFfOVdHXTurjEy3IT1lwExybpBUm5qLDEIa01UnrgjGSmUdEBgB6upa5n1xx354jDZN
bPPy2tljwLj/zmn2PZ7JgUQA8Qpx/pcYuR8KkpyXcVFbEjz+NWanzqHzDCS4GHEFyIw5Wfm7CxRl
DLiuY/+k5c51i5VgYl0IsHj6gGjxbzbbCxjieMozoLIbIPyOjrqgNMJCIF1KiWZivav95ltS52La
xBnsdtc7T6Ux1fJtpghxMBZPVTPcDOJrz24eLuMc3ns4W98qAaeyAoh+8R7p4EoYOCn91rjv8y1e
tRd4eiqtWvs8PZD89FPjYen7ITpl9loyxzy+AMXLj3JylHkNosLZT3/fF6uO2Q8lfpDLUC6gWkxu
Y7jXZWx4Hijim2bS2RzdWgU3N140QgxJfowhsMAAuYuXziss2FkpAUMSPPJ/0aLwqDfn1dmrZ79+
jUJC1yPaGux4f6pLvTbWtkONsmWSn/LjQIu7gQZO/oZagyzfAmKFjsvK3QZ5ioeOOw4vjUNSI1a9
S6YDrbbCtf97HYfFea+2vs9SuBR0GPHm5QAW3eMdk1oPB2goUc7g98LfAvaBxUeOpBTrUJEnie6Q
2uzOT5OenkqNd+AmSr990+nZgpCBK9+h1AqkJNzi+Nd4ugbbkVL/iuEVkaws+glbtfqudmvk49h5
RjasI1YfCemqpj9BPvKnAvtTHG9tVhtrxSOU/oIieo+TAww3EcEkkuYRXfljOtBfco3Vz59RbS03
DlqvbJSaiJ2Em8kDL7bteWYZFRGDNKd6fiQD+Rt9O8vqle8RdN4c8JX07aLdBiwUymtTGgd5XgDd
56wWElALPDG1mfnKng9i0xny8vzNBcvNSIouALegkpU4IxO+wQxw+w0d7a2mkvs0At+YrtXr4CoG
MuQ9scwgVc32EXa337i3wWOT6h+FNhmFUiw0Vcv4/uI59KDYZq/x4+0oGl57eQHGV659rC1Giode
4Fw9uj7FonKFdrKnQPSozqNZMDUBQZgG1jNO0WTLvtle/LMKPE12mI5BcvXrcD9cK6dvpO5o210P
XQpIx+EzObg0xT4ZFhgoIEQXI3nI6cHcETTroOltu9D/qMjMYfZaREuTI6Mt/X1W9+/J183XQU6U
QQpZNXDLWEMn8o5ZJSky0ziAc/GGaoXRKf5H2kXs20iODyEay2EC/GC/e3m1jwf05vXUmIs2upSR
qgELDNtYbKcnvH491tnOe4k/KHTB2h1CA8MD2NzqxF1vPfrza3h9Vv6RNWX99V+X4Ng2dhrabZzt
p+10zW359dA7n8qzFmk5GsXZ6+3qCQS8vXUw3o5PvylKySwr78Dg3JXdShbAyiCsknE2rKvcu0pG
jrEAtr9ReuvY+IeJ8AeVuWiZh/SD7wWIHiVeEjddyaYC1wu9GEQqzlFx1ZMhtyXzIrZ74CxePvlv
cr27lm/FChuGsxKMoDhXz5iIqwBDYxZOVABMYx4/JDHqGDoC45JKZSMBmA2C5TvTqweOj6JYN/mv
Y5NMEx97domVfgRKRDy1HntDfgHNbcymJnniwJLDzSjQJ8TM55ZNcoNnufC6jvz/IWZEo/jO6kZy
QXAVubL/nX1vPpn0a+Ibz0b4BGdbUjIyHdubftzaWiV97qbcoKgKE4n2FumkoME4fawHn5j9ceLt
8qpzLVUeU3PK6eMHTNCZH8ojU4gKd6i3maCCeQ0JpX5oc3iOv2aBrN1ko1AtNp7kYIqZ1jaG/ch4
YdsQYz3FJCOtYrVU277QtJQ+tU2vOFld9k1hF0tJmSVbCuZYoFO2z4vReULU8/IEhYYn7/GpeLKv
AeUzZDV/kDr7ksBW3MHelvvAaNtx1QJuT4XGAqKvM9JDQjhfjmZx9lMt0Ywv+jk6tg3uhqTjgtyK
gFKTOfh9cbD9dNi/u1IIP5fx0rdlrgQDopCCzEEo0Dn3o89F/dNa+usdygxQxAYqvwTC8Uf9vn2c
exkBFIFclAe7399DQtaeIctDp9/KirjQ3IQjqZVxFKe5eGyBBItvXVL3s/SlaLqXs/GvPgQGoMMZ
Oq8n95fQYRsu3NfVpD0To/bangNHjxGwDak6xCSFnKOQuHZpPZk6AS3914hCgGvpG4QaaWa/v6eb
+qx6fMt1RgHRQ5swwGCpAlIWmEen7CG+1PgFgR348zhVqV/0uthl4RYI7G1kGc3d69Ntxxy7NvPl
ZhJGz6mWKTSpZ/jJTbc7PrU0rwSM/2zN4DWZLrFrvj9evco0ymL533A4EgE9p5iuUk43ggYY53CK
Ta8bCwwujWQ0b+ar2En4ZCLAxX4GA7kk7CovS+HF5+us6tt2txUA3JJZvrluwUXwdeJjd4knPMPT
FfZ+Cv8wrTlhw2mxvkyZLLdwBBWqsiFV/FTTwVY7bZOOb79JJuPWrGdpZboT3O9FU3VZy7hk4a5t
cZ3EcL5S232c2f0fWY1kIG5Wbv8IIjr48tw7suQQxc7xh8I5EFh9tfquJZW5stUDCWY2F/4d719u
6oBTLN8l0xtmjKpcEW8NXzYapNEh9W9aFzjqtazPUwS+nF8eHzJafQoQdNcG1bp77SRsdMTCpVEP
2Xy2SxSnMz0Sc7v6M5738+/ntyunpXnEv7y+qGZkRshRkLQ8SL3dfgrxrilBBYVjuBIqcJtmWufu
M6AY3lsbrdGfKdHZw626Ifi9sR4AH2scCjHR8u/bNoFs5USldoq2wab19d5avj650ga7sFq2AbnU
DlU3nywQUMBbOMTcsGkuezk/iPuDp/vKer6cif8UzvdTlT3c6n1z4khWKR2rpW6xf/16dpk0grVr
Qfk878zH0FJIByoJ7BHQ8TeaxwnZuff6aWwUAw2hR/DI9BmjcDsJLwMDc6QbDutPwv7wN1p2jo3Q
MJ7lvLAJYoR+7u4qszqORI0g7f3YXQz5uPywlfl8xr1H9YefbJyrcd3oLximL7pyBNpr/QCXrmop
uMswl4W8lA+gnkrxJeyBrFpaO+DIhH7VNZVMg3Eqm4vzbwvYqZolefsMOQeBxRgiSa7xqntgdBMH
769T+QyqyLzdOhnvsfdAWeImyyeNnFxHEwXQvfQvJz3MMARaYGYFxBmxzL37pBtsScUR1dPfRovu
jnmsJdvUWPCoQ+1bTnFD+dvbxBHDjl047EkTlpIPo3yxbay5at2qOWaxS8Za+erf2+UdWpEZlJKV
UmepCjPMZ0bz5D2Yl5MaQAwEOeqWt/nLnbduJDjH63/mgnM2ft6tmkUGw+UdjDgbIviGBJTwJDjf
WKHtfxGrRouBnK/30msgVJ3qf3GIaylWs415w1y+/7X9WdqgmKH1CrVc+1EP5DSD1vKPR7+sf6pt
ONoj2fotYoMIKMdAJ6m4Vx7RVZR+E33meOb+y+lxyO93kqv74vHf57K/qeMe93zDOfPF8+dRV2bT
Q7aJC5Ur7y4REcESX9TzBeSBsx4A+pdFGdFvgLf5E5zsdMtReByc06zfi99Z/bQWJIUZeW5aF2dB
Q8fP5yDE0Lw83poofy9zZLK42FsMQ/pHocKSO05PaLsb8yFyjSk1C/F9LcEAnVyF0iy5qAoS+WCW
8rI4BbeZu7H/B9io+JUO3LRs7fqoJHE4v7cmcQzLb+XTXyX1qD56z8FRkC4p+ExgbTkfRrPnQ7Td
vRQspks9U6wDxyRP/kgimvdL3Ha6z2t9De8TOjtdzisZFuanClvl+9Hm2lsj2b2UDk02j0WJbRvS
CrFb8Sr3WshH81t3Jh2qLIbqzmW9nVu/H2SmT4/Knjsie46SeVXndmqXoPIJOxFeaWqJEV9PIgN1
cwbqjUv/Nrj0s6+ryVz3xKF8inQ2b60mmZdtvKVQoqFpp22ORhaD2bJSHCf5WwxOWiSC7n+lV6LK
yRO2Pc2PE+ly+vWBzkkEiO64rM4R+0Y7E4cR99zUiIIzo4ntc9YNnS2mAl6tYu0qPaw8f1T36PsG
osGwLr8M0RmJSWHSztRTL8bb5a+fkQ/7VxWFcW14/Tnw8RyXgCnwj0e1xOI2U/Wj3hcHt8eQ69hL
jVIvB1wwW8dg877vlerp8Z6feYBKlWiDZLF6OfNGia7XyWbxuT9V/c5D5MjoUpqkznFeXcyN6sNb
KFAGSNqnbH/O8EtNzQfDyyopi9UMZxx/ZFIJw2Cj6/Vzozvq6DXKjhlHfVMwmMBjUO//f5X03Z58
Rtw7VbPPWnrsLf/guZlPxWzizcajQJVwuK8fRRIEU0y0kxwCwIDEwTBqWV3+Vb1gkdURbzLmBc3U
v5fHguG+qBppBD12KK4bi/d7Y0EmyJxx4GJ0Tp3dILmsSFCpcHxE/vPZVkwsbCP0mo6hoqo0QADr
AYS9xwBUdXjX+mS43zd5IEq2Hd/hE6ocgAgS0/4d0fq1LcBV9Tgz4nedJ2bsp8Fh4Mrv31VcxaqX
3aVCdqQRxHf6GXyQT4MMP1kBfzj8FdfwbLixKyv3J9NJyRvsytP1YN5at9xb0zYNQMaw1lUk1POH
4Mf6pK2W1AYgg8dFQTLLat6+diIpCi61JpNFaOAcN8u3ZeKIwV+KUqneTfFfLFakqbguB1eDVyol
t6TTbWWaAVhbRbXpP0vHux3//vIYzwR05rTCvUAJsckrG1Y9kvzwf8I8q8AkOcxOHA/pWn3Cc7Ey
aU+CnjzbnKa85INhUZr5OgKRPPm17UVSqVdEXrr8md3Fm+9w3efR5cN38L9Z3yTZ8Yl8zNKi9pQD
nqjJ80sXg5HiI9P3a2JySHYvz5r7yCn6th0Wf7OLdjZR+7s0lXWKwgPyK0PX78U1YiOg07KkEo/g
/1ZItM+5mrnBglzqrqj4XeETXpJxalF1n/RsxV/6GutnpgdG65ZTusQzrD0XQSDDEDPRlsvZSBvJ
6wnWg6AiGADAd9RqBHLu0616+vBqrB+f65fweYRIKROprtWURhCjv9Htn8NB6Yu7bpPrXj0lYU/t
tR95UDvudWKy5e31teCnXageOIGNchcOG6HQX/UuyYan/047sawQ0u8+6GM4qZ4Yls7KN+JHEpCQ
LHtu3MZ+x49nLhUfbC/6brT43g5cCaOQ07Pir/mKKFzcSIv9xayLAbPtBEL+N6HGMhkjh5m0W4zp
9w0bSy0GgGxb9V0e2thcPVwadkipqIT6rZ9pTIr91IRD88f8XjWA8b0Thbgwa+8QTS/wwsIk0eWr
43zliAtbRcAlPLTU9x1lxG483X4EDwX8ZSYP4nTH+DH7UnS8RAQjCDiPVJQ5N9PBKYH3+u9h7Krl
vpan+m6chISgutsRF7XMpq5b05QYqjFHeAi7aBcoyGUGdVwyBbEarlC94KR45LS188jbb0geNeCX
CI6QEIJDxA8C8LKZIJUvmANvggs2N3JfZz6QN/Z7LDZwWRWQxO5b18N7GOaK+j5H2VyZU8WtNFwf
/Hh3mavr2/xpGo3K6OmB5Bgf+Wzt3sObHqtn1+dWXey6V1qGf/S6zTzyUpT+3gJPbuYFyZox5/Eb
/xkKk/Gndz28u8W9leOmwV+LlFbioUzvpvuRoIRGaCKgf1jtbT9aUhfwwKawZtIqWCU7OPrerAWX
r5hJ+OW61lt1bsmRD3i2EHlZNaRfrtlBKv2TfDayFN9f3su3A524UPlnY23IeGsln+0r6ECMMnOw
ZaMkAkaWRak89xMbuxXWdEPPEACOTrafGgZ7n40ZxtJ98MEZkpDiGjfiJetVvdI0Hzm2DmOf0CCF
lC5wbuYfB3xb7Rl6HRop64DZz38s3ddyKk0SBOAnIkJ4uIXBeyukG0LAAeGNQJin36/1b5w1Mghm
etpUZWVm0bnDLXNq4My0qkFge67ZsqMNN2CMt8quchrtWinHGbMTqDNGSlAsvaQ304pMt9QBjdWO
S50uydIUf3gzMeGoXFv1Z6GX+uQEcwTAJpg+MFgSW3BbCW2o70oVrO7mmdF3S8Z8ruob20Og2ere
+j0gvi+cJMsGYbIe56vB9zgUkwhSFeP6YVwnMkKzCOZORNQ7N5IDcE7EJBVF+g49f9gRCeuPSwMU
tlwF78KRldL3TWXCp8Bcv5s9XFnp1WGYclfhzibrjjJW7TVAGTLCM7oubJaEKpoUTO59kvDjSHXH
D2br7ODhaDzbwZmPltrbx62hCJnro/81p0V2k5OEzENAb2iER/XABoKE38fIf81M6zM1vpNsvOit
WCAQ2sjbcrX+DQ01oBiOCdPQaUA+Vtq3NEBon6qx0hXEJdT5UaFhOYA/YrdpsJWqobcFDYfq/L1w
giRJmzqncizoOW2L9y8ngQ3JRmAvtVxvmYaFsY1XrqnSjfQ31jTlL7oHp8rpbO2I6obbkCqvsjx6
LW9dJ2qXpHYCxR+wHVuFifn5M+22NskFRx1f8a2IC+VKB8igWrDaLSCFU31to5aDUVAwDQGEFybw
Z3c1S85XXxkY1Ae6GNgg1yN+4+gackubXSHVXkdqMPyxbb1s7HVkQSCSukoCyi5psw4otgnKSre4
1z88Jz1fjfEIggDs9r7t5EEwqb5JC6NE6QBH57sI2mZMza9AIKnKcpFSVorPA5o1IAjWDumAjkB2
5rg+FpgKLTeV12D/fkN4+mNfWD/sMdjL82RSXf9pr6lq7q0jxHDbx/emzVr1N0zvT1xjoIJwsed4
2z+2y2sviHVYgo7UD8v76x99Ct6JScd44nwLfinv2UWiH/LltYISap2erXdm993AP2sj3gyDAPSB
Rw77zqnQnubxBXQ2lNXyVfqG1gFHNTlZKTY3RQ0/7WQUkJFfXsMefziSamfHJF/yaMU5qPQc2Rg0
y+b230oOU5+v+WmS4vb/syTMn2c+s/rPvWf+70J8Vu/TpU1vLfZ49uw2PPv5GQpjDg8ipT3UfY3/
g9bV/VXtVIKkZjy+W6al7Veg0UrHmzFAPsjWEj32A2tBV/MIHq/vDabco82Hq5LpP9XWAvFxcQDe
cWwt8mpUUwkOditVZ/xfKoTYYiUPZ7TBYirNd7uw+pr2mBLz7CWxa5FHS9Al16rOPGKLM9sW3De4
UmhAQDQmcZ2FrwkaET8CfrCt70gOMFoD7oJckiqhqliDGoT66qwYFGzV/AzXIhHwBUkolYz8U8du
XQvhEtreQay01340fhtrIklYQvgTUMrirm1euqTNRjpZ/H2Ws4eP75u+gKfifvMO0c9t6nGcknv0
OPV+V6Uzi5ZzdfNT56mF1EQ9oCT1+u4zptmwK3n28ohQ2UIejHwup7LBQCTz0IFKP8DemgHzCQN/
+x7X8yg4isR0RJ0dG9k1kxot5wioy5hW0cwUqYZ+9pW30gQtt3dcqnmucb5hSOp+bQ/ydY6cFU6W
9Wx6iC5XbI80QmFlO8gwCBkf2e2elJJz77vPZ+M446NWfXT27wQ+zPGkExH08QjjRwss48jmeBl3
rv/e3t/eD8xUApHsZxC4BLHFFu8h0IFCR+qABMXtsrZstFM+vYiWVkYJAeEjMbsH4+pAZHqUM/UJ
qiaqKlkVwUFaOXSrqVuuFivNqBo7mJ/Kbq6+iiIrJl4KE8tJYNDtcwbvl1itC/9OEsbDEKQACpGS
M9MCxNzIQtLx4E5hEjmXht/oQykl/2PrwHO1vefDAttA8mucK7+dbDlXD0kDmxe2TedsuG/Q2KWZ
7qi2tZMApvKOPumByRuKeeNg9bWp4JPthr/smC7NBsq8mvGarYPaEMLcMDRrySkzXytqQTQg1e27
xV4NkULh8Y8RHxICdp55uMWSc8zV9lXdj1KjQzdo4xFa9e/7puS51rLVfU/KYaKigJduvcMH75vO
/d++voWg257W/Xs7BfRcivXB09f+bWnrVurNFfPx8ZQr2wMxQWObzvkSfMPy+forU71ndalpMg5M
7UrbTf1Br3npbMEyCEj17DBvsd5RW3IezwuvWQjAu1x3UMS56+Soovmt4gpEw4lPsjnfOJiDCoBP
thJZ5RsbZtfjCYtsAyWvYXV2Ek90w+iX5CbWTX/cZvf39YA1Lp+37TvtyXGwVMmOQqc4fld20O+m
s0K9Oq62b8O58iLwCJhLnWqCKc4SQpJWYAscdPp4VWf79qwfqMUzvHcpY9ANIJ9z619XaYIjh2kg
tKxKrfPytywMD+sIAsW7nyIlUEZTJdFr8A0Qg00tLD6MaMNBjS9WuvfkP8Rwc4mLOWW7maSeepNI
SnLujgGGBEjDiXcaUeSxICqpp+fZThbOMh0z/qzYjbLhKrZtHFlcK7qxJ7VQbpRc5H7aKCEsVwZs
NUEjnevo/ksfFSgp37Xfifj+u+uTDsNt/7Dge1N54cTxSOiL6+3iqb1b7ahCKbwIgORrwTYr7YaY
Hir/BzulzMgZm2362ET7UFwQO5OI4wOO7xqYPcoxqFiGQXDx3mMYpCiGXzc39o8JIbJx/CkL3372
JUd1g7FP6aerimJWtM98lJIOIh2NlLE/f1Ll86Mz/aIy2cYpcrK2XgpQhHu10OCSQ4al7r7G5V/P
dpPTnGrkzBBT4HEqvj5ovJziVjwFAvuS3w8PsW370mVekhTg/FgTc7nh8kSE/bxAj//Eq0uEQaj8
jn6XXNyynIW276e7HunqN8fGaSKQvojHZrFbaa2aFUzvaP6uTJAWb9vJHcNjuPHNTWVdy3VyJtMW
n36GtMRv/nuEEYfyE2zbL5Vd9VZ7DkcsWxvrwfcDgBVxhfnm0fJT2WRLm0x1EwCU+uvVZetGQvS6
1KQtMimBVgakkNXTS1GZmrD6O5dSBITBZLHZcAgYE9mPTdTibZxnpLD+owZuugAe/gq/1Yd62XSs
1wWt42Vdjier62Ng1Cg3MIePFROQ75o04jiOl3fdS+fcnvb87p0d/LZ+7D15RmY+X52sFbktLPYC
s9BAB/1ZQWKvtIDZSTIMYW3IFVRzo2SV28482YuhNKc0u1YUpGCoX9Qy3iCL+7+Fdfq4K1SA1lU+
7L+JirYPzANAGWAGKitpdH5++9otzl9vSzlbfJ64oySuCbgSb7UU5CVBxbNJq2CieoINlvFsNYnP
xXfguZSH6zuTsIEuoQ7pOfHW/tTVzEY6TnUlasIr30fy88TR4Y4jme+c02UZvqhvp3pmO5TnyeAt
gFc3MX0Pui3w6f75mfCiS+3optuHRPOUt6U65OcytPy55nzf8VzjiKHrtSyFBhzSMQ1H/Hp8iSJH
g3kqPYrj9fmQz9Qnykrg2bXC1BxpE10cnDAGBfeBPS076eWlO4m+Da3ydR3rMVLo/dTTg0dn+aVt
TS2cVYtrK8OgAS0kZJF3h+WzYsIzjcLRKgc2q02ttMqA5VAH8Z4dhr7jVCJQq4oAkwP2I2Xcu1Zg
EsYGVKLtk6oX0n4osW6ajwkvuvwgPN8J2Gfd3tQwOILgY3KWtgiGS+ZFLVTd+StA5AJlGruzkYLM
QWnn66rwEQOFMrNoEg+vA5V9ByFVD7Nhk9d+GqGN80HCGOeR9d3DDgqk2/g8TDsKsc1o3xikJl/3
ggi9merZeXLtNMZ1EHfkWuu/OtRfp5nUEuqUWto5N12uLLXrXBqhVKSIo94ni/jCgKlQYOEMTELg
d62CRhUiyrH16KEuYOt1aNnmS71991hL1gdUdZfys3eDtKL7IgZqlvUU7mIclk6tnvp2Xc/b2rNl
KVS1c4s4tyORjn8kkHlucbtKfogUHe/w9G0hlEY4qwimb4XFa5CuLadBNLOfPRQkPxO9uDPg4LlR
k2FydbbjdL5g8mJwh/ouYd9rIvQQWKZ6LSSyXq64ROqIXOSDJfF+fB7vhqu+/jqy5uXbMvS1eiFH
HKvI/dhUW8RQ3BFx97UY3HA1NIsC4VaDrCpL/DK/BBMk0UvUeeQ5vYOARFA8cvyUDglcgt+mjlDl
jJ6sSVW+QPXPtoMdTMj2BI2BHmeq8SlohVjlpxQIc2m1aNOjnTwUbpVs495eVQMStzwvE71Y8Jzl
IWW3j/UCtekZrd9zNAmgZHXgc/mCNaD8sJZfunz64iOXacdCrCZ8WgBGCtcvsBXWybN66O0+12XZ
9x5RWY/Dhi5BJehl/zDMlt9gyIG8khOmbGrJyXN8J3wjyuGsp80a2k4TmXIYowJmK4IdFCYKTyQi
X2UXyDPAAmKcCMCRg5gASN2kGrRGf0SrxjLY/va+ACpF9IbXJNlJa2+yUwWX/6XDODcRab//0UzW
9ZeyVt2iWv5HoH5nC4vVn/HWKhpjQ3moWrUT6Whp0FTDL+d6VmyR/EwuHAh0if4Pjs1JjbPEvb1y
HBKqIsoCzeKC9mB9ncBuDULdYM35M7gPH5/34abUU6ovobiBK0LmK9A+s/eLD1KtYEod+qnZQ4Wi
Jxyi9Jd4HGZUCfzOce9ri2sETQTvK0v3XXxhoSYcPd1wqJdTiwNQ9iyGfqOepmINUQMiP24HXF7s
OskGkkltTz4cVFGY5QWbjligDjL3tssYFLtwIU9z3ngU3DXKnI7VXB+m5bG9G46XGWXFRVrOiKXB
nDCM9RsRL5Cs9Ln6uksFX9Hs+I8ZkatjHxBEknwAhXhhKNTm/h1KKQ50ixZ2zqY2RpwyI0KbwVxv
UwtphPIZqQH/CbWWWAF5Md/A/eWcySDnt0k7TMhOzITDP4np+v3GkaSa+JJ4/oz9ooMG0OAP089j
YF45i+GBhtyTn1BvWotX7y2Fw66TRVKB68ebsvFfuQTVN3o0N7U/HyGx8be0CAlmF+3r34PA+7CI
aSdDQRmxz+mQHSSW2/5jgAirTi6rdQ+Z/gXk4YkxMcC0hHw3OPOTqDoMISFP/Lbt+4auJ2T2yv/U
c+zu8aHW5WzXkuClXtjXr82ZRnalcRAookASd9DAL6YVnE+akSAQ+2EO+ytGKvMDFtnyii+dDfNb
/ZMwINNb9WefgjQp1bYd9LWsJU223SJox7RHLWw/zzQehKIfWtHFKEFVR6yBYD4rXt7Q4QYpRYjf
YYVhjxBeBanI37MJqspUhbeYAPNUO37ZnLxBEJgF1/WffrZ6xRMsdpO92rVrGxb4tkkPBqqRN+qx
aT04GFFhV9YNvNrqrXcuEinMJgBSqKE22BChQ3TAMS7CDYTO72HmIuEwYpDhIyDiYB0GcfyrkMx4
MhcH6bMUSjtrNxuYTCyeWuvZpk4Q07IZJYzFufAJ/nDSr4LZQ4y64rv2Vs93juN9W7ElNtcVCLTV
uxbtyxVyz2CWZrsii1KsJ4mDG6t1UVYokBZUsdbt7ThRN4BpivvYPNbBXwc3hg2HjLV2lOU2T+Vt
LyaL2TO/gMm3d93TB7mMEWbwEFy1jzMajNaj3KsPjgizmjHNE5VAWV6I5lFbsMKPJKOy+tF37Qcs
ad3eG/kmTjRqD1CNj5kNRPhQn9lGEf5IPsE++y/Pfx8hoh6apmULU6klwmehj4PWCXvqKTTkAU8k
PbqEIto+GF0wwNQiUEGI31QiGJTiah0xyOCjlf0rSGbGwH3bbhrm2Hh1hPWCeDiWsDhUGQ6l9ORm
RnDLYfxxbnVznSw4h8OErMb9axqlXIgQTuvmOIuOrf3nT6aY6SKa9BMDwXnEdLEeK2UVjyvZUSYa
5riJ3frmkS0FEQNglGHTp7dYc6heXc0EClGQFjgYVm22WHQgouCyWDbQD7chlxQL5QdBxZlgYqVV
r9x8BvQNPnnAXb2lnJcBLZ1WQmitC3hp15wdK+vH32w6q2puMZ/Cy63xivbKdVyA6nR4LO7KNqq3
oH8rbM6lz8ZZv88HuZimdeHpvarnEdRnWw86ahxwLnLN+ACJBasrHvZ8zyNsIvLmHg3hMA/YgrVM
wgQIdLbULjrY4MEdobPXttRRE3Hh3NiwQ6JVc1pOdNQfiuSYU1I6q0DTrzHbPod7rJPV2BNfnShD
0KfmowJY2PZmget1QPU91YLSOWd354BVgVlfawrb3b2BUGruKg1EjlWdJY4lQYRGaqkWB6xrhNTo
/NBbIVdBJnJd4hwrszU7t26tH505v4eQ+OW1JroM7vkdIiSEp4Q8e7ZD3HCS2jIqx/oBYEcpyykR
eWEUb9xNZuUNa4dVRuAjs0QOTboSoQPlSdAxDDGR4C+02hWR6bTwy5emlR2oFy0o8mHQX5pN8Dum
i3xeinFeLqlPbSGgfsn5CUsVNbZFwgEO4jf8GrA5hGfSL+vvdpiEL2lYv0s9yXbJUG7Hf0YosYEx
lwWpVlOCBSsEfEX7xu/kZ2kj7WzyZGZiDMMdr7yQzdaF5egy/hIRxm2lmZFc/dmbjlI2ry6TuC4/
ZRgdWq0IXsDF5mFNzTbhjT0VG7KmwNMGRrZeHbVY5dqWmRumJictd4ycTyv6uWcvNrsvsXer5g0U
qPJ5BXbOZVbZiR3Ljuc8NBH/NuEkP8kEsf+HOKyTQwoIVHS27ARHxxLBNMGHYYF0Q12Q7xHWUcMB
kfrmpRcE9WVs7SULzdZrQJgjvMk3SRiX4sLH3DUxPVvCSIKmUslmfK/oQBz8IfbWCyKVpaZKykDQ
vsRjrj6LFYdyPfsnnfFYkpjiKLr/MsY2up6tVgIDNl63OImt7Nw8E0mxJz9Pb+RYyJdPtc6UqZad
Qix0EgSy0VDhYWQQ5uPX79AUL//0cKMcxGZkB/uNOqX4q3YnnmFs+5dxq0NaSZdSCqy0Gv+6P7G2
ThDOyqazKFE5+0CNIiRb2vnZ34UxDpnlrnYbB0VoiAun0D69tefkARTemIunpv1E5E08oVrHy8a5
V0gOgPONF9Lfuq5wFKTDia4uPzqfGz1EMNO5eNTv4n3zVtjNfhuZRWqgc1Q1VTvN8KNYKCWcqtFF
JXg5lQvMN8/CycAyhVtVLhpr52rp9tURJWDspBD2baTX2RRhvLJuptv37rN7agSyorqnDllpPRJK
CI7zoXPAqbqum3DDXOCpTU2nM5uZdrqv5FrZ80tLt9666X5ucX0/veN3CRwZSlcTvOKT9mFYO3Jr
Es8Lhbv9KM4ztV+qczs1Dzh+xv+eHyl97vX5PqpIdh+PUj60jy/ggzXzpVT3BwVx14j3Hr0UOJBx
RcPG2jgwu9NVeJQtxT/vd+50sT6SrmRRX8xi3EU9O7km4tpLwIZOmIv04f0uv/roilZDujRd5Ptx
K6XhLTn0XaqGXaoUlo9oCW0Bj9vxU9E5vZqn8gTI5T7AKIEZt5mtRzrgeRQrjmlgFIzr2luXr1q8
Z9D54xnjwWF5sc23MtFlxiFWB9btQy/ycjJRektHx+8ak6vEKN+4n8sHPiaCIewqtIrvD542ybny
JEorQLn3tPfl2zGhcx5tTjQ2z9EbOxwrW7Lz/WiHL7NlQpcEgonn1UiAPthN7QvPuHjfnakuVTkg
ZvADrxIfdT1PdxPo6BGG3mH51on3EjXvFj2KG61ll7/L+wT5sHFH6tN68tdhdjqV9INHJmquRqD5
R/9OLjPLdDdIkaN1onxRzaHb3reSqdr9FqUSZVHb/jP7U0zpZ2bK70qpf6kHsmgGQk7cSM/GvAgf
spVQtnkU78FxDarvyyvwklkzL45c4UJKxliPXRKqeqrKwykW5e6lMy+7ezn3y5RUeP8oxt4fLFNz
3cul9EgUfzV+t4bRgZeooO3gq5HTJNC5iJvJic8uwEpsdp3lsGi7qY/URj1E+zZG1I/+qvBseTbb
6mYROngMlEXrLU5w3ryRGmbbWscZh9ww0+1qNFeKz/L9bDtdWjddo47Vq13pp5fdctBtZX9FIN8i
uJyOyvXVvsAPlCQ4S8aM9Ja9lsi1j47yU2NHMhnYUrh411+mIp10ymZ0QgijFXk20r+EGMf+txL+
q3RZYI3turevY1+PUHHdDPW5tvv4xb05M3nCf1ToFwcteZDuIPjgc8DA2l6FFxTT12KJAvcMVrS3
k6O2TZ8stEmXEnglU92nK2hJ6/7r0spPnmgi+aCOxWnJLFenBuqUQAcXBmSMYZSd3N46P5qGCmpu
2QbMfEo9y2x0NUkl6tnz8HTpcQROsWd/4r11/DD16rwycwaqL+6Il6HI7zB87urXn9oJmThbxeC5
34SPl3n6Wl/rjafDRiABnTRxb+WxMQ7clpukLxnRnShIWQT9d76L1Z2O22tTVY8Znuzx8NZ9SwwT
tt3VfeQXsVQJVScr1smNNlcGvWJmdyGrTAV7pt9QBLyUr6nF5v4dZfbU3H7iFf6jIItqrRdWvPId
q2+mHQZR9/P8DZn3mhinYctZdlDSLQCTfMYjmKYniWkXdyWuDm+F/o5W1/5jWvc+XvRwA+hgQlEb
i4D4DEwgcr8z/FN9P12qScYk3hGEBg+iHnxwKBB3c1dNd5Id8VDJ0WoHKv7MdiMdp5UHO5dg6Kbm
7yDzvDRkIQSohH5LQQJmcxuvHP3IXinl8Z/SdyvZiQUrNK4VhUxh3m9NgsdEUvkx4+RHG/E+oqwZ
HVFR1Vi8PKc4mYBh/JkKxc3xlqg09OiacNsAL07uuh7CJabFhy6hKjI/YwQdAqN05zHHecn01B8E
f3MF8FX1d5CuKsweW9Mo3c5Fp9JzXgjGadeqpnWtlc3nVEr3voKwneJD+bR0wx20wyUZe/6MiHn/
ZawsBYht47hiwnjuJWPFZ8tQph6RZfO2rZ2RCpDtbsW3Uzs57ezpRvDn5qfNKKDKqy9ZCbXUnsx0
8ssQATOShw+ujW5HCRKbG5VC6BTsKoURtA5iv/Cd0XlnqE4y9yg9o0Eky2EtCR8eewIq5aE6JlAS
wbxBVaADVaWWCpvtr85Q25nIxrgtce0sbDqf37XPK+8lDJKe7VO2IKFV6/K3eqMJH1ZfV/o5pITg
rx+UU8NphLmsqsrwdqT/qvZrbKwG2gkFgFA2GCV5r62hxDCqFYf2FRg2Daue9qatUBywQxQf70Mu
0+Rt036dKyxTCB3tGwtY5abydUEMAvVWyaD5xaiFNne9rWB1VwtgHGNcR5Cgyx1irUaVTijKr0q/
jWHotuxTFMYJinItFRAzDkgqPmLzgxhKRrkebKNDiVQOaQE+lCBf/gPUcLqykysISJsjQqT9OI5o
ta7j0fxUcMUNCVshHmGHkQCmonjE5RCiOudQjxEDMWNjyY8AwSVogmVxYJ3yODg/ieul8cYAnHKF
HcGS0EF463n/Bofd8nOUYZk1De5viRBfs9dI65L1+XLyqPRShlGlnmvr/HsWjSo1+S2HYhvEb6TL
2l2rnYfaFhfvZDfnAH/X0higWXC/+RvhIATXtOHv03iiWDAjYHeYRxF59t5SfKvvKDMJNYNNLVGc
XSDBgQGlHA+5zkav+UOKhpFesD+xUHL4w9lA/QJKeeheu3Lo1EEGlh3EBvFEEwahbYCHqA+Eylax
Qa1ZRGMNNFpZXpi5chhVI3nXpjwhnwJGaaAFTUrUgXlaiwc5DcifYjtbmgqlAO/VdJPtlkxhXXhg
gOTbp83n+tnJOl41+PvpxwNKpIl0JkKN4K01sEd47Olz7cqscnnDCuEFowHNpprYLxRPzmXdst+/
dayca/NyZJm+/rxuteH69+YG0A5whBXpNS7UHnddk0Ad5oJyhUBZWxICo93hTnvYshqjffAtW7yo
5cWjHJmBIHA5XVcTO95EHNo8h/I350wpvky8cp2/fQaR2Lqd7pwm+SqPhmo4IGaXKFTSzqrkdfXk
+WvwknixkJ2s8Yc2CqGrd+5kGh3C6T9tstgY113R1sw0GRrvJfZg2v/GWxuY7BNprPyWM1dTH5oU
pcgkhuFuM1Vp08wP1mkK4bh1E+S0v8feIcN/sXxZRY8PgDqHplv1tXgS8ml07NFRN4J1vGOivQ86
M/GCxtO/cxBc7cHtXmcs+UvQvp0q15EWlHoYz/aUcImqcuvfe6738Llrpum2pvvq20/7dlusCfRu
tWmy8jqUN+vGa5AnQ42rjZjC4N2BHBin/VBs+I5jGoZUgiqKJ+iH0+atH+8YHv1vNAmZrZOfcfNL
XFh+dM3uR8l9vHhJaG5qXXIhqm8Hr3+cg/lvsRzQUUaDsDM/nZ/GdUPAE3rjnN9jDW212zf9wGDR
lW8wrBzuVIojnKg99PO2IIB/LcOQQnHXCeDuaFdI6AyRDXJ+mCfaF/yieOc0T5Gbpvpy6o4XKFYf
SylrDbUGpNEyilgtFbZJQWSbpUVsXuZ4lIgESJwkHmPVwvMy7blWUAYWeQ13uyf8Rdc0e1Q7jsTg
t3tcvsrwizydD/CUr4z95dh6UWBolFRLl7KlBAcEBLOqeKARXE82SsWF9Sjr0H+P6ZFl18DhV77o
n1Grqo/en//xL2xxSM6zeErntP/rnko38ijx/JU66uPCG5QAKtF9c8yXYuNMxCScGfj6Hz/Ans8j
U7lUEOYvg3xDnWeZHvz5eCn2rlqZ4dAxHwzSdSPsCdpOhaGywTIgpA5lp+r1PUc3xxC5xeirLLRU
NeCrpDRwK/7tpIDbPwHIC49JQp1vwN/Yc0mAx6HMPa3nVGigM4sjb1iTx/YxvAwPCBtrZtaf4gCE
OhO9DnTUL1LCrVc0veO2KitfQlwTukZACse7bk7LRin30NHDcK+a/gCpB3gOEKCm4DYCIRcQFkop
kO/QAjABBVq9K771tMS4gC88/9xo2go/PZbW4xVsujkLhN58sf/pOAl8xnUr1u7Q8stMp1GiOwUx
5PsiEcqoR7aQ7KeGwcKLC/Wj92ZCA8ckembHOXobpGryZYfoP7NDRk94Vkn8mzLsDmIjh/u2HmvT
R6piRb+LVYOKIckhWUXGiE9r2eI/dvJFD/ZYebCK25Xv/Z9KtopCNwrVhYNzFX7JRMPT01btvtQO
QUFiWkt1Y/BSKQ1SmuuNSWZf0V2284cv8lHqONjGabrNIN9HTK3rXdiHrLUP0UwtkUnvtv6GlQ/2
JuIbJsamNsO0n4pGbncMpRV8NXToUKFF5+K9xjPWBSa0QfSr91Xv9i/gnvK2HrtaC+E6k2zKQT5O
DeNz+6mflrd5YvjU0IG/rYiz8qNfbfnevW6KiWGyHaf9aewGCXWa98S2Ire7DnYaHh1bGyYhidp1
QZiEZ0uqI4MC9L6NiW+QHrmVXIY7BppSIhZgw013i42rR17In78jUeZh+Pqp4iJIVrKT07V0GB5e
PAAcZas+6oJMNxGadF7FiJ0MaPStFl9VwPnfwwR7PcNfZ/5Km51ZtVZsSVaBVp/rYbpnqeahgZj0
TpLz0k6S7BzOLbG+ZnHQyNsrAFpA5fn0X/Ijoxd08aGtK491tAPcuP3X8SvbuU6EMN9DWoHjUsgu
azk1QegppMtxiB+j6WduXTtSoXPPnQcrQWAWvBczkElVD8tB9EraTuXWgh3H5wjE220d1TrZQWdU
rlC2C0dGaBlXiq+iK3/a2kWiMUZUFKLXtRkOIQX1eA1pXhh1vVTj2ZFjXJ4yzeJ35z5XIveMdoQh
tcB+1AnOBaqf7peP+eta8SM3ELqFko/n2XS4tqMN1v2sSqw/j8ss7h6g2l5A/eA6JkZxR4fA6FA1
RkB9KetLlxk54xypf6PJ/3ZnZ/Ihhedp7kIusbJeeRfZ0rO2YXLjXuaCCu/vIF5NSwneWthSo/Sx
JWDLJkvTfGl3HGqRd9HALvEpftsuk4PEQ6ifak2/0gPR152P7W+UT4Y3PT6rvvCWr1XkTBOWCOtc
wG1TzW7Lbgzr+vda8TCyg+w54rStk6XfePSuKnMu51INNwCu9afJRfrKsDPz6QRkdPs81Kd5aYb2
65F4UXyg/ddpXvbi7a18v/zFMLDDfP/4jDZX/flCVeWXQ+MmeIsf0fmCSADh+HXsnXSr03udoO67
ADH2ZrF0c4+JILw5l48Ik9hqj24mWTnno/iA57c9dyrzj7ZwHw2ymVNptljPX0o5/IJ4U4B1XaP5
gb1u9sB0PcXx7CC6fThv81q1lr71L0vX09fW01rNXdiC9g+gkspusoXUrG7laTL0H0xnStncUg++
GuuxEB60mfQ6+9nGhwC5Yu9GKh8fVT95BB4jpfN4bXxBNZTH3pDH04DaWOhoUrGpthfxj+A6E2iX
QPLS+Cx0VphS8H85N5IiJ9zGZO2tD54/iiLwy9RD+QD6zbOvLtoPJXhh+LcASyRWHQer+uAbvC00
xvg+4eoy3iwrYZsWYwxIZXGBV6fO/qzg2nwGAvoR7p3xiErZ2gJ5glsGugNWhqAoO4xrdXdkYedT
h6zQGQOwCkSqDM3DREliezdMXk214EJ88ixcCs21jwvE8aQJHsL7kwvhVd/QYGhVoLQIXLUY44TH
R0gDAOzh6hZg4u5ZuJ4dpiPV0CTPQCQkt3o0wkfo/O8HnLsjmhemNrS+yxlonTNLiX4a406G6wPD
Jbq0EPd4swx0XGrRApgEuD808ss3OQ9lSqhy00Cn6wcbWf6y28L4FhpDhucRRjN8ollkSP+yleJ4
/1cQMkReEv6RdPjwuGcSCkUhHQ0/dXxzW1FIxNozCspY7u6b5YgATh/iTCnSqb0xZQGU8/D99P5t
XFLtbNQLQwcXCvdaTbXDvYUpETgwWMCVWDlMoPDTVDBDS/SNOzSnzL0Gf9geVpoWFz/V3r0qbPeP
BVH4cKR1I8rGySecq4twSbGG59VnXmCkzoy12DugyKxUVsNf9qQB4WoXeoYWFpviIrzZ98jU0YTQ
CJ5L4/BEXx/hzxbUKlUkRnIKk/3jW267f9+++7qb6oc/RMbh0BA+IzD19aUvXFEkvUP4+4w/Cjca
D14ZMuO/GYtrzjTZVB0bTpPj+C4Upo+rMTc+FRb5Wk/fr2Kvpy+mlZeu9ThXG2sXeiyNBdeehWHE
1UkvwuX6qKOuYpyNjG7PIsu0Q+4ZfhXGTFpVvBeWvQWqq5kRrxmywEiYFpfWluFnHaPAbBZk+tAD
Iopo7E0vUZgFaS9d3Ks9DYYa40VwRw4P0L9BuJVwdwpKf9czSRcaZ9j7ENOllmilWm+6OOBA1M/I
FyisR9Yob33VfJWmME31AdNnLhDP1TQr8VorOPabpr1FsVqMl9hfLb4GI00Qq6qrUeL9Waj2ehwy
lLgLYw9tuYjieMlfau2txrKHzRawtEXIh79LI4hIsa1/9Ve9PqgiA6yQxJAAUVqYSxSr1QaMbLIv
SLT9M9d61eLoy34XvUpf1bqGzORJ3kitkA+eZvBW8MUZey8COMYLZXz9ngo2Bf7DvcGAbbj3Xu4q
FuC0ZKCThXG17R5K7VF9sPT3/rPUbAG3I9YM12naWL+XaGzTtOiivV3krdJouNmBh1XtBXlHeCGa
iZd6GmmjbokXJ2EAMgxCo7GoqzxRJ1xVVae5m+gmpABLoxnxvyosjIn11wMvIApIzsYLI14An4R5
mCxMrK7xGybCb7kx4bzAzy04yHj21OedPcDMVbV825hELT7cTzdbQu+SGoEfAp/RIw/ghP+TUtCF
uZpQfLmVJo+oNWm1gvYWbQGbK1CPJo3fqDH5vJda4UVe8if3xedWnNf3E8Wr9Zl/n2HXVG7XsG0s
FtVRNeJLeI2sJx8ftfTWKbTgKRphq82FD28xyuu4qjCAWQn5tkDt47oDCaHV8qAmDVfy2Rr+J2P+
bMFTWgE8neQqk0/v1mp4VINFr/FieIJY4smWo89Wp/Nd9DtcxSgqt6JxqzwsK3wbvfC5k8/PVisM
gdcHEFdLTtvi8W8p7IqD3p0v3ETwXbQiG9b95KmsvS9AhgxWuFQ/cpEmEwll+NKYYR2XG61x67sQ
9bz2V4G80RtHHhlKcPib6O96g3P5sYAT1HABk2wUdTqdskmRLYx92MInN8at6LNTxmsqO6XCWRnR
5rTC00wUPdiJV08aY1w5h3HYMyx0O+umZRsHERaPmsQBnriDB941zGIYZitpmLKsE6ya6cvRTPxD
8edd/+L+hsmddefI1NfyDpzKRr93b0o0A/Z8Lcab38AGtBU4dMr2Hz8PBw50G8PrFBx5wufzQWsv
195AwYoH24pBWXi7fBSsnjUsiPDVvOdfjFG6lN/a9r8goKF7Ujxvh8NHmKFleay54CVP8EPHEDzd
eLj9LSIGc+31TMSRo6+2iVuFpe/RT4PmUwsQfAIKkhR7cwNTudlKFufZfzvwMZgwB3tu98kNLJwi
epDIhKo5T47tVvIjnJXx0Heer3HwMKEsrcQHALRofPDIE7hmgfEvk8JQjBOk/J2BYqJrOaxF8dYs
zQljp0w9dAc6HsPmq4swLpwtWmMPL0ySVGUf9oJH960/XvyNrz306tarC7EGcMTFCBQdFeGW+WIa
Zk/MuzVWUPB4eDbhd8naATjryE7WBBrh8aa74QXZj8Po9u5Zbox7csPLaD0InUfx6m2fq85Bz1R3
X/kerfzuDtgPm+rdyIVmNj677V1aelYS1JgejTzUyK7T429VTQ9ibGo4sdefleCyeRQ06sYFisCF
hBaH5gRhPeA4qXEEHnFwbIcn48qmeuFnyjxG62qzYgsELs/6b3BxwsnGoWByXch92t0CczT0S/+m
WwkvDf8bziw4shESmAnyGLIWMxwkGIX6XsQfCVX/QgTKRnrJGCXd24xLqvncyJKj3guxj3W0fEO9
b+xVfRsbqt5TZc9VvL6pP5UaTiOetafRE7tSI536pRJ89p072OUblu1hLvcEjzUYlvlqeDn2xZqA
uof+Nscq3DIcRiiv/VCW0aXVNjw8NrzgsHH+HDGPej9Vrn24swoyHyGUDPGMK4NJK2bo6/H0kctd
3TNb9sK54WAPwV3i8639U8eoaRKCA3brMXUIo1vGTQr+XtEKKHRqBkaOYVt7neMhOOajMDHqM4b4
EuEIGic7+yXsTXpjn/aqU/QaCLhscYe5iw4jug1dljFKhudq/CMN50uJqrU1mTFnsbKtaizDmwMq
XG7sQ5dt0yhRvVR0pcJb1MPE5Yd9wM97YD0TLHRR0FoCNR+hTokPO8SUPDildf3AjIwure+6N2kE
4+DOxmm8vL9TQLVoUBpWQc048BZHMI4Pxhip4QiN8Z1OVAIxn1+6SfhilHsPRsj1dAhP8IzL6PmV
cOxura8wgV6dazlWvpQZMfVZ3YGXA0kmka4LPmx4wbndER/WQy88JntX9yke6KX/Fkl1+daIadcd
trQ3R5VZELIo4awdbxUJqn9mWetFxWdTOYcLt/8x1yfsUuG2ky1C6uEIL/6PpDNbUlRbwvATGaEI
ArfMIIjzdGM4gjNOiDx9f1kdffY+vbuqLRTWWpl//oMsfaYRbIFSCNJKywmRzDHgRMpJDIY8P1Jv
yhY5ZS+zdvgJ85Iw//gJ8tETaN7FkJFKg0QFqld5lnZ8XJDW5UnbSUUpO44UZ3I+yFNGOAb7IYaE
AfUqRm0YLoaPmVyxMcR3V34jL/va4OImNNY/hx95PTqpXWOsLcwdX53xrbzajJ1TX1BXLbDl3BO3
DLkcxPsmLtTQgVkzJHvyvLBjcX1/B87fi8943/BpxWaXurWlUeFLYyFZEdcZRXwiK4OFjB6AHQsW
N+sikIeMRwUa99mjGqPZZPvXOEvYJzHo5BiQvYs9XjZPbqGT8QTiTsBl4gzdWBQQGTiP2OJEkc9V
yff9r8ilB+JpD/kvnu8VJsnGUGcHMYairsUtxvlx0+UXTrxCJW92eciFFspl8TDwlf7ZQMaJkyl/
dEQ7cBlAUBs0UZG80tJ/8+uaikEeLksEgour6tWxD6x43lHDMRfy4b0YyxFEwucnwuIGv5eX5iO1
Drxt5oOMK9Ojw0TU4wL2R0cNIncB+ObOiHQd3yV7+RWT4OfpUdMxcBtlboL1QOFjfES5GayppUkO
IQi5dN/uC/LEy3t5tf9w2r7Eel96OnZUec/k3+0I7JlKWz5U9lyKN9l7MfLlgjGlhJIuLqYn5MkZ
qkLUr4wo2UK71xQHUleCA3AV8bjwI48/UmWXoh2d48Ut/S+4SwQ1nw4CBEs2dtwEmBSy64OYcUd3
khCy+vsKSnRqK8bpnHiyehssEjynPrOcxwCPBkQN64yUDyn1MV9O9H5jfGIO94A5i8MlaQId9/X3
mXKO0QNxJp4A4RkvX7ti0sYmoMdnOmlqE9wJnu4JutvPKrf6CEQODGxsoLehF8CskrFOYTfBb4SU
/l7QTexo05ltCt6tDBsxPQ2VIgWmSXEnQ2dKU9Oi6iYCIJrzNXkHL+lD0SsESLhteuCLPbiDOfAj
5ADLYGjJZYnMji9JVSTHw4VP+YC6T24HfyCbibQfjTE60o9nHv12n9XPDaIt+5tbyu+nUyGz25Qa
XBXsQZyhgb4oPvQRxUrJGIudiFpIWlsp5Rped6BZMCQ/LiUuoJ4cMnLEyIyMHAAXT40YuW6XM+Tl
TrsDHsSFH6Mp+W9mgLQ0wQ15sJt2Xy73aUpJLOhE1Ucm0qXtFXiAqhHyga9IuSIbkpyojbHa61Ig
gIYQCcTsHEokSTTwQJOkYXlhZoXj4dUehsMx9Tvs1gQiEI2GbG7TN++YJkgaZ9YxP4O3waYAxgSJ
WIq2W/ym2fCWS+rmJW3LfN4FkJlK8yi9Ryd5w9eUCl+2cDbTw+gnn7i9A7bgTdBs0bJyavL9peMs
vTSzuJg7oQNh6uFtKC5KaRoul/M5uyQ9VFLwHxDz4Ejc7TCEWsgTZ22A5EEsyKAh1bbloDezvc14
DOujG5KRB1mUBA95XiBcI0WzaMRoprhcTnGKfmE+QI33SCGG+skremFYWkMCGZc0aEvmXDhSoRFp
RrzIcpOOoVK6Y0ZhHpXWXIX1n0DR8mg3YFtze3GSgG6HspvL26QbuUZJfWAOssQzhebL4RyU43vA
iQR+cBjkPpNzUbBRgoRcD9pvn6qYfsub8lTI/FX8v+Vpk6pQbo786nYdPVrbo5GzE9iOnoj6WtLI
IMGjLloxpytgQ9yZsiRyF/kr3EL5Rhovnlg6WpowMa6VqlKa1b+WdMmHUuAZQVCjRdclAquHlfJ5
ib/UlQ9E+tG7xQVy32A9L19WSI526CzniZemy2XTppHia7JeuQS4zLx1Bf43QlFbxf8K+YrI7hjG
juGwuRqmtN7mPda85RH6n/w4oqr5IU/5MD4wr5/wjR8WPVoDVgSGZDjz/j2h0rYLMoh9BQeNIRFJ
4GIyi+j0hIUgMp4Hieac+CxCcYTgORIcjKqBg7DDdybI+3Xn71/SqsjxJtuCJM5w5i3+43bSkEkf
K/UwSA+L4L1lR2DvbBFW+RuKYlKMX2mOxsC+chWc7KBnH7YhvPp7Yh8iZ+RqSCQmjUdnqPM9rGRB
xNAnSxkhEgWUk2zGvBwJb9ICyQ9gY4vkl0BYYKdtrqNKBe4S7E7OdIZMQ4oI59qkyhDYL0fTP5Dr
l1Unte/Nl4IRmGVAe8YZcNrLxUklJD9YgGRgWEoRyom/3pVtRH6AtEgUQ30qHtkbv8GB0lo+MGlr
aU+pjUSVYtg8nuy04L0CZMtmLGSQ/5symG9ADSBJECj25McNdoODXNj/XwLwGT39r72iOJGfYpIt
cOP9yFlFiye6X+mNOQOadEZSe/3txDzQ/+svdmbBK6lUh1LQA5UTaaBr3AC0a5RaDuUjNScGHuEO
zEdnq89SM3zwcfUl7YTbAkvo/33n511nZoxqD3wacJz3wQzj5xfzJ5UtbwxVxqZgC4pzst//Sj8+
NG3xv258UZTMAFLT04SemfYjo5zlD3UCZo2hoKD6DhX3/4+dqcngNq8BzkCuUMxKd/738HBuZH8v
2cAqEAuZEIAOTBeffIqnxf/6VLbR1uI+k1oTt6EFYnbKNoG0+QhIu+XANhk/h/Icy0M4kPqT+zmh
L2+DY82kLaK6BUml2kOHzCSjmFf9KTpz3iDPs6DlJXFT0oXJgtkRFbpZuYcP0SEmDZdKjStFvNRR
ZIKRwziCSTY50HZQUxZAFI3+lxpaOhlaYkowZ8Dr2H+YCaOF84Zj2YxJcIIlkZ+m9Ad9E1+G318U
rQklQtZOgMpSEORApb+XwYCc4/Jk8ssnLQyF7p5i8u/spp6jy2F53f+eLhJk7SnEQV6eMDkdxhdV
IOU0vbkUqdz1zPpsKH55tJ2/VkpaqKig4ToN+H9wUiosSm1aRfkClWooZ+oJP9n/z24D80T6BRB8
yiZZbYMXLYC++AYZXkG87IpHTsq60wBePxwM3mGIPf5QrgJQFUdnZi6vjZzTu8OB3ojPDnsSR0Rb
EurIucmrMHskmYYqjPIwULtEwnA1EnubEYQiT5nsL7JyReApt4RfeOc4J2kY6MgJ4CV14q/vHj0T
unT5m+yAwEncMh5X77c5nd0v3qWKp9yxdfFK1H/nrnL0SlAhzb8REv0Nn3f7RAQrVlI/9Cd+6+wa
9+CtQlfFVZpLTFs25HyzERNui1zEe4QTWi86oWCECyb16svReAKQAC+Oi2pdDIva+oww1e8TDx8/
3U56mhbTptfwTf8crw+j5/SyVkfl4ec1Et3HLKXXojpu242Bilzt0PRamod3YQRZOfrNj5yPYSsi
rf2EyRtM0pjkbtW0vqq7YrR7eGC/MDKXeEx1s3A10sk9q/18SjkdLGofi9rGQItO7s9ay18OzwRL
2/X6vjDgBQNrmr7u/xzmj97TfqSQNoMMxqZv6nBTSvvnNb1XeJkq8xpfukF5dVq45Mz1qDG4IeXG
CgVCc++zsm69NwKBW/B2P8hl42/8iRsDoQp6H2QYpa2Qly7htJr/dt+43MavMOsTdg/FVfF+Dmr+
UPoPpfuEYz6DKA4h2CLBkWkuKooCRkpUBEb68gpXHR0RbLGeSba9xrWrWo/5wyHZPTLS0/rrVe7X
e0lro32di6SwOB1P8R4xqbi7uzNYDVqmlKZ0Vs34uZZKlMIyhpcCyzCElJxjkngaAzwLgfLLr0ZE
3xJBq4RNNoMyZUEeqLY8+7vCppZt21cHW3ZaWTHMkuIe92Zsu/BQg+pXwekAC8cDhbUT4wzQUyMd
b6MYlg0jelmz7iXQ1kp8CvLuj6Qm2b0ukFT/Tq6Rxj4uuxkzz1EORfUT3CYsBIJOP91DAbQstEOC
S9kkQEVYZgIeIjAjMQpJFSwnAbhRcVLqyb7J2WYgEMJ0hjzzOXJf8CpexkQWKGz5VWKSPoS9eLTC
d+Vl3QwU83iTV4g9EZ+JfXekLqVo3rFCQV1/wwamcNRmFFuY5PIxXGlmCwiTp+QyyVJRQ51cAmXc
JlIn/OOxE8HVqPnDsaWeZz0dQy8cLaN8rPoFYm185WiDT5HavU5Ldnq6edq26O4xp/cQRI+I75G2
2mP3ksAIOTb5FICw7kA8OpyZDuIBwjjFe+zCj8bABmBI9imqHIpl6bRueLn8gEERZvoKWaRvWHlc
1DNUEUYa3Co8znkgm/yjOOd5DnekqwSlbwQdz/QxZbTvfJFemQgnwECvGDxStftIhVoM0Xgg++KB
6kvmL9Q6kq/DDss2T78RkGHMe6xBii+Uf5AlwZ4M1xj+91abgZ2Caq027OL14glnFFaGfECo/4YZ
uU4ihERcBdGNWhXWHHd22koqdOBUthIzikEj1Yp4vxNZOb6MV3gY4DVm+Bn8LHKAejXBEFDd8SwT
VyHOlehKkOllqQQgD8llIHgVT1yv3Z/K0BZWIejfe66PYJngiTTGFTGGECLmnFNMNjEBivg944k+
jAZPbiJq6FAj55broxPkKD2DrePDJbpwZDT4C7IS4ju3BBiXF2NR8ByTDddkXiKLRwCIK9Tpa/cH
xQm/PpB/cbWrPUm6Yv2SuIJCgnQvmL/ONxY6smKxFcyLc9h2y/1Ftd4TopEXPwIEordtEEpIaoLW
R7eHA8lIAbE+g9n9EJmqNg0dFv+5w2sYJHdgfxD9ZhmDd9iK0PfBTuGbf6AZQYqWOpaBCIOfH8R8
9JGM/r+obTH6Abz9/ZcTtuLGjKDWHYMaoeo9sJtkFpYSglZA3ifea84Q8znGhBPLkg0WhBA9cPbG
TN10jTgLT9O4sqDlDUWWrizgUl/S+0CLjyjcv9POuhg9UEBYLZRBYLkLw6HhOCIkQvABOfttRzjd
9xvYsUlCJpRbL2x3rzb7fg+71EENGsBMxRFZF6S3KtRLunu8qiEGCqtK/g2iwT5e24+h3F8J8PU/
Cc46mDSlz78APWhO8RPL/A596SeZEUBlbQgizmrrtHjjAcHL3YfGQRP/jzOei+jIsUriTdmmzaVN
4JvF/LANUjI374U4k4IajbHdYtdkH3o7Jb7RTfiBsMNT5B+X8RMI6YVTSodzjBRL4H2vYslyue9Q
fqPPcySIYpzyIHm8YBuDEAoR+jqvoiFszdGtjyPEWNuwqyl2Y6u4bUI+OuHK21fkbvfhwcF64B+F
GpzqR1IPnh70J3ZunNkwdeweN0J7/aKKlWj6HG/0JT9eDOzgnfvvWLyqznY4R6GATxDKAA/1Vk7E
Im4szMKIJ2afVoe/SOKlCXQLsROa413gYnEWdgbV4jwzx4CUueFf1+1tG0P3d9iYJxB0rHsF3Y5P
j4aWBDoUa1B+Ox+P3ET6iZzileIWbqQoYeiA6Ka2ovu8hK35W/okzNCaA8SjBmkgMvftwPUs4ncs
5oUyGpZvhJHsLDG4wqMXpFysTJjCM72+hNMDhG2r4b/6RMOxnWZ9qGADVII/YDzOzPCaGgxHKD3I
AspIuVWh04NT9rMR9SaHEhsFOw3aeHC3klY+oQicXJZf8aEjX0IPr10YUwNgzv5jp3bPW/OgzlWv
Z3g3oL8VjoZ1/7ll07tOVX5gg3rwOIXof4kfB07qb2hGrakRlMwJyAyjMwbYAKVZM8I60omc12Sc
hxd6TRY+WeoSl0yDzeHa6QGtXalCdwUdGaazwmCCUIYlCloKlK/gAwFDtm+LziuPaHuefuVSUgTr
yq4OohEwHW0MDMV2J0mBtusf7aankA4oYm8MdserAbDyw7CIl0DiiP1IhVYDLTCVecfDTJoP+ZQ8
+Uj0OciC/R3fIS4QNEhzTwILG9uJS9XZGrU55DXGaYCkhJIhWmVc3eXiGtgYXYk17CRQzO4g+7at
MxAba3Y5KSjsxUUIkzxOUoIVg+ZPWv7wyUymHZIoDZENsqGe/g4s2g+eDuSS2CWc0xVyRSxQZw/O
KaTSYreBgtO5AlOiY0R1AH8kgdIBOUn4MRfTUnDexO1egDKG8URjYX5lwAfpIJy5siDufhuST6ht
VHjQhSv5sGQgFO7qLftUTDIBywblRK85+fjq3SuPHhK/3NM2bcxHfiXRAvXmU/mvyVFizFEEa/Cg
nyNl/xqSv3tDShuZHj/uRx0yVNZtNpG1rMrbaNxlxsCUN9RsQaEhgy1HVxAWTiKSES7phhKHJAmC
BoFmxLcIPm/3k4icj7oAcEIDkNaZqvHpYdSOqK+PZJy4FzQaVBx4FrisTgrTz+CTPJJL+kU5dEOE
q7B4TRTa35ZbMRAlhq3CwQTBPKbDCtZ2RGuE73QVJQ8mpTgqMDFm94G/dO0qw6cS49Jm9GQV6WOO
w0EDhrivjaWfp7L9eyt/5BoSHK02UWKg5zMFMWzAaIPxIc4SKAgb298aXaS3Is0VmwpUx2yOLx+f
ADRhHYQ6x2VOgsQ16SwEGESE6iHdw6EVD8cRzisOf3mLx25z/U7hnKmgXcTSoL85cyJ0QoiJwcI3
h0e/jLYmWx4S53dAcN/Zrxk75NFjj9/LryeRTdfBVQ43qiJESP1bWnZXfT2oJE7im5zS9vAFiTtz
2SPwekUE/8JWjYqUh4dcimO0PzmbtkeBPpWYedG7Xw8nO3DZd9hkrgfhGuSwrvNxByWNKauEmtNr
YIWc9Xa4oKGokURfPJswouGASFVxADi7DfGWgQ8cfyc6ZibKAXmUCI+DR1IG9VBPOizYErT/aJ+E
d/xZF6wBZLM4w9VBayaxMzVexviZqgd80gzswc4UNG0eEn4fndHllWRQnPfpnDEkOSM0GURmuReD
7KvbrLJSMV89U3ZzrmoegTWhx5jcx5okqAIDyAVytwRtEvSSocDXGK3yuSBNFNr6MUAoH7ZmDTjX
9sN/YsiJ2rzhjsWdpglZ/TzhJ2jpprI2PHNYUEsThXMrlhvAzQdhgKNO9/k/nOwwuJvduOySg1ms
si5zFDmCKTFMSjl82CdVb4SHhDEhEhZhBKekxSikYpNaLXlEkQaJe4bYtK8Gr6vTxBjNRfedioCD
jYyPggAn/iJNLe/uOtCCdvDYo8oA6GJf/0YDiFkMdUCQYjVp4Zkm/FFz9LVHhodKHa6cOMc8gXLF
V2dfQ/Vkd1J908IkgIwS2b/629KmQ3UQ8zmUR71VjAgOUfn2yHbjh2OeI3y2qIUeDt6+9sXaN+DT
4zlr73EltCRG/Gir1vZsDztUDBy6PR7xgG080W2E7U/r6x3D1fY3vvZr+xzXvcy/JlkSQ2Sb40g8
bfkd1Jyzj3fGFrzhw6t/uvXhOqblRk/y7es9vUcZJ/klyLgbvSbWQnjLYSTQkLQhTwvAzNwsAYAn
2TKkHCSYBqX5AzE+lQYjynCT+SK/3LymDWvfGurDFDzbZ3YQ8X5DHuAuiAb5LTVbcMPWh8rXqmpH
ZRbWsquhmYCpLC84NbTZpCDYvwbvuJ7zLGz4h0lKc3H1L8wf7j3+wESyUGPC9ueWECj7OqZo3BS8
9u9OuVkZ+Hi1A7bL6WZPxsEYm0pXLLfvfhNLnP2D2ErWFHJJrlESGOHr8vRIzTQrCZPJuJgjScLt
HrYBEGxRF2gzZf8ZolghCcNoRy3sY+MX3dRr+kMsemCHGuNZ57wCJHwNUpNMjm3gc0j1UBkIWo8B
3xnqYKHCdO6v9IHsSErCq8cHyz8rP19gdTkjMkjUEQ6NlH1O0DWQ1uvpQIVkSzOBwF2CXVwAfsaO
a3b0wEw3reDE95P+gRsPPG5ohUK3WPk/qYkZz2Q8WmNpODfpBZYeBTFMvTtyDJYYX0oZnCyRtj/s
ZbLZrGSw0oUs5OLwf+2RVcKm6j38E96oV7S2Z3ah/ZC51Liy9nsWd8rrh0NM6ylZIB8KattmBCKj
qSndJw3yDggdtw56qhRtMpoVGl3K+oa1QYuK3wjPuzzlfa6SKp0rAlSxxmNkFFhQnhn33O3xGEWo
qGpwGAhaHOviNbjcMNFqUMf7w+GwtPry+OX4Wtrb7faXmhyCRtyPLRlzyI5AIVA73nIc4imsP+0s
xq2ZkGj2cZzvKZ4ZtPCZ+2q4copuc1RiwmNyCPP2kJ48gxxHJrsIWCVF980MCR0J4Na4Mz4dCMjB
TIGAbzkjTCabVnv5wvIj95awBw+8Bk73s+PeJByRaThbKmEO3IgeIg1OZAZf0AjIYntDg6HFO+La
I2MaE74+h1qNjBqGEegNexl+KzofwNFaXkLxmfge7TmIPB/Y6cxd1d1FPKyscIOREP6gCp6EVFKU
SEyu8HrFxQopmX2dNFySJw9aj+wyFqPchdrPkrKLZiuqe/d54TZD/BuANRmJ9PRhJ2z0OBoRR0QK
WdV7yiJ8mE1bPSYvgwwe70g5dXNPxIwBwq2sduaLlyBnG2EOuUuXTJ/0mnYgKdWUEDfJKCSVHV+A
D2RkoEXcK9f3qXEKEfAT19EUgn+3gk6juZyLzxJ4E1Ek5vDlKhE/lx++PqGG4yPx4rwUN+qAfWrR
iCpwlVZFh+a1zsuK5mzbQehil5BS2Fd4qZ9X8o0/740ZnQRLRCzVJrXmPdUzfpbd3uK5esBz5mqO
rl+nee/dzDVQB7kRSPMfX/Q89jlLVrfdpw6fz/BXh9n69PPaRfIlZgLtN16axxiEiVspwhskKVcw
t7eJbhPnji5fwWKX4vd5S2+3lC/mOiOwh6MygMknmDJTBXfUP21qcuxhJSxqAgD6iLbjlg113adF
MZgtDowlYAaajJ9uVyQUP13+h8ylU7kt9HKVvs6ufmGkmIBfzAR1yW2O76JmJKraLctuuzUrdf+F
a8jrGCqUYOSIAQ7dnFZh6V9EMP1vx2lSq3ccXbE5eK/H8eMWrNaGCRyjYZRRdsvFjdIPiI/R0JOS
GX2Kf8UpjfrxlKgvKr+7y8spwweI5KwdXjcvPO/wXFF6Zgk5veKI4YBqehUMJzHrhdrEK7bARBSZ
13Ro63CYo/bmsQN0O5Mu2LK/DuHw69u65bYJnrJ+IZNvf6KA3N6ian8eIdeb3JLVDL1N+kyujtFF
zLy8GhbEFIgUsDkkkVdkiMJHnmDuDWYIVxVAD678uXApyFHPC0frBWambiiEqa5paqgtuL/Gyn1h
jwNdDbzQaR0aSQsUznREW8vsg80T4wdsvnDiYjrAxbF7kZMVlER6YQbnH0CRBh0ddXCjK2m0Z1rg
zuQDjQhaEV6MnP1xt/J4ljk+IjqlQI1P7h1fyQTBWXqFcsaMaZMJ1XXEBzbUbJXmVRXbtE+ompLm
Sm9hMn0hyHhzSSCfPLCd5M+BpMfPqJzC4qC3pDFE4qQIvWLZiarwLCUdFSVIH/EnTZ4e53t3QJw5
1oT7hl8nfJS+zIBmZ+VvqCHEw5Vh9T7OMTRGTfamMON4Ylxxixh4zK9j9FEMi4TbImG3eVAK8P4W
9hzct8ozgkcfvs7iNTsxy6evBXHrTCDKTeGBRhO6WhDtpqU4V1of5mU3rD0I8gICRmLmNmd3EOV8
9BgVmX1uOsXy7HDbR2+yXYGf9Kj6OA91XePqSKoe3o+5pcP4Z+L8YQNn4vDuXcPT+hWv5vjoDLIv
qRiWOb1Nf7CXI+Dw4XX8nqr4nbzdE4fkeJXXFoOWV+48IByQY0KaRvdsGws8wPxsfOxfhii3AwOD
dAWjl3fwctaCyJ4mZ9Djc/9FQTI99RhKaLnNB8Z0JmwULpMOs4cU94fk8xiXUTvBKSjfNPb5oTHR
EyPmP2+zW7cjQbV+3jsNa1LAgIBL645oHiOHB/Nd5zRkrPEILxjgodUs7XqaDx/xig2AurB/CnBT
CerJCmMPKFWAosQ4ZwvFK6anNaOfm6tYpl8fmsCeOZKWRjgqcLiuk/b6PVAD7nQ+4A59Zjq2doCY
nWSV7JSu+FGu9gzsefAOoJDbbEp763y7C/yXWaxtwAR4ylabZcTvYOhA5fnl9qRydxA+xUy/4UXy
WDj3EPWFfaAg84wRACwStHBEO8k1XFNAj9WzW1U+glzvAxv1u8mT3ybfQ+ujUcVGoQ+lm0X87d5n
jJGflJjCJRbGGY/RQgXJcAAWwSng8HV6t9JlATHYp5PIvDP4MPMCPDM4Kb6RQDTMyBFhsoPTyU3e
c8NFPMnSdV59GrhBL8P4ZMT9A3M+9yVElns8y/0mEX800dBU2aQRsPVhJObEj0jmNKBxRonPBjvK
estb+oPYwqSWse17AfTlUYv9Ub9U/O8OLZAvphtwugUqrhd12vCQ/3cSDhzAr9uUCAr3Mv3gmPig
QKBy6LOVkVB+9VSvfWCp40rQ/8Qdb6JAqADE6gR5JJazeVz30V8yNUJOvabYR3rypY3vgOcw63TN
6Dh+rn+x9sebU3kYmmxCmYd+Ht4gY+IDg+IfHeFYph3To7NoI4OlEDIHXMnnNf9+7GPY5FiGuvuw
W9OJYBbl4gtnNfzC20SOM0DOii1FGwSJmBYgipr0Vo5zxFoFgaOk2hBvc28yqq185I7AeOh1HLGt
5aGm8dopPqBBJTuLUMx3/Ad5SBHUe3BKZKzPrRnrY0HToM6qboZms82MV58CDJZD3s+sTiQnRsDx
1raBcrCmdB5gtQ89gZFJitN/1rE08ffXoLD94nfvE7YnBCil6BCYqTxFY3tQZjArM8C9XKoN9Qtu
jONPIX43nDWBEdyGq+5n9AE1SHcU8XMBY/Cli5ZCpEHYSJLACR8hzMsJNWe0qxP3KDFqucYUSJ2C
b8fE8b0c4CSVW4eLx7a8p5Q9DdPC1NzE2oIQG8LkP/oc0BjjoS+WTBh53yWH77mjNtOD1+SxF6x+
9sJxTcOTQZSxVmeXxfUg83WCaUKN5gTddZ+dhswTZNvvMZeDOw4MZEKbY5pieqSaQBQSK6sNr/Bd
VANyLn3crCiACWAB0ineFMhnP3fGgAoYctJOT85JZycBwHg20hOeNvR5d0DiLtZZjpbgF9c/Dsyu
sX+HSP/X1Grk3zjYN14jfE6XGs54gP+UsrhY2kQp0icBHEhYHQk4Oq74d0bdgweEsPskAxlMsdkn
ARAzb3TIO9Il+WvluBgDBRAhKkkggjYtKQyZZnW4t2tzK76/9yVGTosvCd7IgnwMYElNFf987NOA
nhSsA3NGyFNGpiqpMp+k7mKpiwyAwe3fxPMt6ORNTDYMEMvOHiPQaYE5PQXIFfiiRpEG4eIJgePy
l4JssilukavTjB6x6duepiqQlT6Ecd9tMq59S9YCD8LKvywubGLTz+A5FvRF9+7Da28MGtPPojbC
YibDCyw5OtanPbgsCAXpo9MGqs00Yib4brtCVE8UBnicS72IxZZLlcRYVFTXeEGRhCrSkTbgM81Z
G4temfl93XyhHLKgWLyS4+CcYGYQCd0OcpmL1cC54vM8d4t+c4rvE30t1bUJrw4rgYsRKpRXsIex
k0ZsdkerjicZe3BOj5V2AnP6Y82IfA8oFC5Ms7Czg9Jjwzxu2n2Krin3hSKcQj8fa7AvCohY8P9R
/1Id1Q1LQ88xkfAFNMjw/5PGjlqnYltg4AlzlSeWog4xBPFRL3JFk9cTSuXuR6tEHScriq7Bg5gP
g+Q9aXIqiO8UbF0Yr6Q0EJuUPgmpOmMmmk3beK5KXxHfqMUVtOksOug7zubhLznV+kLu24C09bEH
BjnlI4Y6giUf0zi2WOp9gKjVElIuEy1MqDuTGgcKnp73piJWAVhgKHMAqTWh9uJIsnxFKsX0DNJQ
TEOMUBNiFLTddr/BJePCBsmQYAFaxLMLUVAcwznPsDSnucwQyjxmKzpNev+WfYKA1m30P8RXf0Nl
Zmd9M5KpQnF23/v6wcNY7J8J6LwKF+pYO6bu3pLzjbOPlBeUShhQdWF5Uwofr7Qh7Pa0Myj91u+w
TAEeRppOSg546GNwJOqsEDOBNmFy5eI3aCEByW3E/SxDFtwbbRxH3B3TVhoZXFJhPCErHnwhzkIl
eVrwdkuT7pd5H+5r3KBqXhkTnu3c1jbvFFoYTxI1d/g6YDst6SfPnWCMDZsmGTiBJCvchqrAHG4/
nu42+534l/76X68VrdIZo7cjrkWYZHTBtS6zGw2JX83Y+bJEU0Ik+aEWzXB7pMM/kci75LeP0r2e
upibMD6jfce4wCo5y2cKIFXvuekQo7XA1JCy7UIaHhPUl2pdk2Imf4Y1CRKNmRIynMStuPvcvGBG
b9rDmTrHG2ULiWdrclj3Fbh0kFADAIf4tMkfPq4sTBhKfDpHuDtDsYOt2W/5zV1Ocbw5+vh6Wh9a
dLHtIN8W25ROX+1jNNF9RHcQ198iZ4fCEnUAZrFlqaYP/0ERjevHzwXgEQyOfR6j8Sro9M8+UBC8
CpSbacuwvkN1Lc4gOZHPT55OPKywh8TiO6DGthvzBoUWKXLxagIe22sJ4wL18uD+Yw3cnN/ky6SC
+Yu0qG1oEADJ3XxbhxVBwHG1IxbiKbENC/xAfDkkBLlqM8H5svBf/fwdPKL3CL9GBcbboNxcGDCp
VjG7tCRhmeQF7wqCIX+147T8I+44nX4H9k5835bgYljy9hS8nh/JOz0HTLxd4kB6ErpLhPhrcLeP
iRLWPYXg6229Oe9PHjNT0mGBZwJ1YQ7fgH9lZpn4I/vcPep6nlaf2wvotMGaZXlcviqLkQ+gWIvk
JiCfM6cg4XHlWI5aoNvFF2/xneYBvoEQDPUueMYQxnb6nPOddOx6iqV079xlHor17gDkA8I1QylE
Z+wUxym99JNtgl9QXxo43+HVwrrinuRYf0BTwf71Lkc5pvUh0yzsVE7e5utK+YOPOGFiOP8Lk8VM
P4dsSoWFVwkSo+f2fBCWMXcKuD7i2yXSD/wTqabRf88aPeUEjMTwYa4wiB29khbCTTmZitRYQxRC
T8C5Z1DVRjfnMipSpgzkbzFc1rs/+O6/wypSJyDosTknkDjB4W9YpC2xfxW53d9kKk95mI+cqQFr
j7OILQLjskPtaAFvhWlCUMYZ7jLnSP878hHfJVIWqwNze2Yi+JnIT9Sa+NRke2m5PmALi07/mKxC
PkROKQyiQcZVzX52edfB1yeEh9kOtzx+we+6uVy/1WLH9ku3M/psO1a5FtIZA9T1B1JdOcyDn7do
TTFsG3+gcyMeObwZXAAAgHHsMJz99VnfrPWEh0ozSAD+s5Ymhx4718FlVAb6UGyBLrgi7sWIV+hn
Nbbe5+TLWjtPsiX1EJAjRY714cKLjfol9J3zlTvZBt0TznvOwASonDhJyNovjOBVm6VbE/TMlsd4
7MGL4eLGXEQhhL7YNEMNLUyH6yK+D1dzB9+nxS24ze7zn3e0y9kF6gUwLkyMX7+ciWNvBVRtfyeX
ZkxsR/2M8vmdLa/tN5i4kf9LbD1oJv5TuGqyBy9gX9x24I+M8XCn/65bNLIr6kjvsvuYfOkByLjj
i1Avvvz1GsdaNvGAf5NIi5/O5e3yh4TlEuyrYU+CDeoUo9Dn2yWd+Dl+9B4G/tS9EutcaE8Mm/sa
sbyIpY4ytyUJ+XVzyfvFHxT6xWfdPg4NJSo01/z41XNg/jzYGOq9y3lxYehdYz/jtFbp797lz0us
Bp6J1sFoUO/mzZ7+savc/R2AIa9rM8U7hvMcaZ1YB6xQq+bYdxjLD5wAuEN0A13aLjqNx0GBduWc
yYrktnmcgIgScubqxx4QZS0mqx+/Dd1O615xBH4GbF76sF3TufO8E93WwiY7I9WpJwA8wOmQoQoL
+bJgbrV/TMrNkzEIjipWJ9YZc9h6r700J1+vQ6o74K7CbjxQsYtJtVOkT0zXlKmNEEsu0xcp7EwY
ceyf4/b1WfAFDq4LBtLsLxW+R869iDXU1cAh/LBsySrq3GgiWnYTsmNla8hcEDtNXnzFKdoW4eod
Cf1zuC9kZXfaEaG+GoUfQJT96Vhf1hIOtDQPT6fVSLgTGc9Z7jbaMQHQ3KnO13lDKAV5fUcmDwb5
0BBonnXvsko/RZ+Kymw52ipasRpZfgymVFeDFHkhyzZkVke+wB16FaOyVWTS6khYlfJz6RbJ5c1R
R+Xux7CpHair+F7C+tjRIM1c7HoOYE44jry0wq7BhZD2BJgLTZa81KsLLqvS9b3cBl0fGtsz/uKM
uEmcoAjhWTheHS4PeB73ISY5fDe+grTuLZ+KhtguQNoMAyZeY4V9YYqD3ScC7gVHpuzlQs1RjTvI
KcL051sHbXJd8NkD6mfR587ngI8pGU9P93wAYltB82pFpEq9nwGVJdZ/im5j29pEraR1b0SqI9KF
+D8lb0qBLkWs23H5XWFPCBTpvJhcQXBRbESyj8Mv4k/5KVwrwApRcmOKX6TIc3rt14FAKhBZ3YKF
Xo9WCe9TlwvB9XB1dzHnGFF+Kwl1byF4ontq93LSdH/OVTQQ2pvp1vWcUKL+Wi6E8ZZmv9pB+2u1
37jdWveWrWn963mc50GT2Tblw/5xGT/aE2UD1TlDPptc3OYYUGPc3J7DDryM3G5FFbS29X1cThVF
aMzAY6ayKKeZ5oIk5ENgrNtQn7amz171st69IjoNzH22AMINVtDqSWtiAIviNcCcjQFJ4TEZoiIG
yTqia+T/h6gxPVSO4StuuXfnEp2WMs6Fv4gV0Ck5TE6iNTDjqT25AdnBc5/cySfB5eLNK99dRruC
tiiCORi9Cwbn0W9TMPcF/4LmeLYWylyzDRSV2aiAEwUU3sJ4pxHAmQnF9xEIFgU3/Gj8tLAOLYLM
Z+flBaFJKQcDY7YLesBUR/lyJPkI3Bz1Sb/YNiTuAbU+ECmk1cucQhmoDN7TxEwgDiLCEXXs2Rqt
rKCkQmMLowHxWB/Nw5wljLvsRPVaycOT//iO1FkT1BvN3BgMBnUHzwS6HQflGaJWZMyCplpCJ82Y
Fd1nNE6RsWTe/UeyqDn7FahmIAdMxQefqOkfp6slPwsU8TsAoKIcpYuSDgov0Gz4c+/WqAJAU31K
efKmMJzDPhbaHlFgowrdBNeCyaK4EV/HOe8EU5lhT4ue1g6Do2i1rtCwTvWUN2VC7VUHsmK3L4lF
mCIY56ABiSOSHcT97RXxk3UDp5IHn86ASDNIkFw5hzAMHPzaar8iEpdIduJVDEdnonmHz5BFDSzf
rV8fP0GWBhZymxZvtJESS5/bpMQxWWqnuXS1ZHsM6/5lFQBsrUnzTp/bfzTd13JqSRIF0C8iAm9e
MQfvEeLqhZDDew9fP6vUMdM9t7slJA7HVGXu3CYkH4Lfl8PcP03p7R/TGRu54YsFxBs3LsFyAW0N
bDIRHCokJN+ffkgZd/MwxsVeMtdgPBQoarNphcEdTu+Q5McQqPjzb+uDt8/lJBGqmg2iGGvOsrV1
OfYv2/FnHy2ufbnzwXB7Y5ywyG0Cxnssz0vzIVo5TE/+d9jLBiF/0cmzSsIK8xPUbRMBzETc1Vj3
2Mg0E6P94DW6V4+wLnBy/dXSqMmf0yNEhe/UtRrWY48imHH2gmAdt8XCKInjsavJUHwxuY+FBeHF
jKupDTWNEC6E45KIcqy9cwCByvXQmCYq10wVBJBIEzRfvywezx2Lh3xFcmKyaaJw4KjhAu3q6339
htF5qt6SUTZdT5uELiOgvh7/tKhdkxWI/nFdmjNzfZuCZwQa5RuxdSX7fvpYTo5I08Oj9CBBSnKD
fvd2xGk0JbcE6ew4NZcSLCa30fUnsanGR4V5qTCeNhe1QvXYSlW38gUqLzCxJiNTTFVvbN+XpBnl
6fDstnubqx0P43N0nVeeEwhnSoMqbeZYeoK2k2YfaVSORSdA2MeyPIV9XQD3tLgaZKP91gArA1Ub
KVAArQ2u5YNH51I9vPl4UHJxYKVny9VrIqvwgQBivNlHiqFazXB9iAXnpaGPVUq8ebqslv1EdVrL
AstArbPd+F6gVHhUHtVY1ajThqcxhPD9VcTLNzV+bmCaOkpTRGx/NbK72roVa4Nvt60kQstJ/SNT
4V+mcRiTY9cRV76mrUvj2d1OUh1dWf3SiH0Gp0tt0R178isz2NWyut1/yNhNLLld7fl9LC+r78no
YTifqhbahNXVn8CpdrLLj0ojmBYHV4MglR0P88NbaT7KNGKB094IiPHYTYL1L7yvnfq9tU+lbGRC
cxiYKDVd4DeTQIKFfen5TlkTBIhMKIrzfBH9wRG9TSs4lpTHQcA3WzSv7seqdocHPyg5vkPdv7no
j/aqf6s+64Vf46nfZD4qGLs34/39+6t373OawDx1Bg2bu4D+ePQmjhxUmP949f6YosED64gp8QR0
kciFAW28Y8SGh58HmO9+qY1Ec8C94WKGA4iWNIieQ64oPCXKDeZ/b2zu6OBk/9L3k7VXMH7tNfca
7EU6dK0wW/wC5hpBDBmmXZwFWMGQLybbr16wopUQTuhOHZ4dINEHppA7ZUHKP/Xfz366zbWwu3x/
9vuxj0J/97kd5RqFRm68lpTpQDhPRDJRQSs9OWuDw4SWbRktmUVJfs4OTMncqoj2OjZ0yUcNlcq2
rdFcNvkr2QiErqDiG3ReIkOf1koYVFAWGGAzSU2kK4wtrFLAh9vQSphJqFHggZlCI4mGJrtRhWVF
2Y5f3cOnS/4khjh984UuIf6NeLuOE0YFwaIs2I0ch7tGFiUyS4t1ccrJoYaYdrWfzVuufBJOB2eL
V382oUYJwtR7P/71mJeGYEjbhCjdcBVXjWTxUTJkipkThoHDjRgOo4qJnLGMtrqVnbxI9sr7COFx
YHUyyUs9qXTYK7RX9eVsjpVuxBX2zGveT3DlzpXw+RldonG+xaJk+/JtJfhEkpW/9itNSwI200yV
aQZZMJQrV7u0kUagVAYRLa+O4ALU20yWM2f4rjD6Pk2uFWWv3u9Z3H8uRi7Fjfwh/GWxzb4lB9v3
y79w6EOwGW6BF+Q//rQt9DNGcnf1Q9KYlJgXUJ2vLgeQ2TDtAaMVM41j/Vzflo9YAfwNxRd8F2rz
Trqv9HXFQTw/4GQRl3i0x+pD6uueiGxZ6v3Wta0Q4EFqE+myDqPs7IsBrcPopOv4hnga3a9Jqm5q
DaM/t08/afzMI9JNZrBte6TLiwiJsDDY/XkDP3SwV54ou+/4YGWzNTc09Qa2a8D4cazayqnC6P6+
pClNsStMdb0e0LfrQv/ho6p+BNaQg/NqTstIdY1QW2WrOQy9B4ZlsETf4kmtPzAoYbYqWoaECFkv
XMztPYBg4tIXdQ5xPfpffH/tW+Fr3T++rThtv68EpWBCBnL/dcB0lEcyvIM0FDELSXC87BIJeyiD
XUCiq0283H0jXsrR4xb+ebJS9WUkLjj2w9Ck/IN+cGZf9W7gN4/ixX6iG7MOnola58NML1Y//OY0
ba3YZHUpXaXYYgZhPrB76KzfAfrqknlHBsHL5kwqMUlTFDHACVR4O7kQ1aPF4rWhZnHnwKjvFRVQ
fibBvS/SubuRvrUxGGCiOAQdzNDp+s62lckoJF2dd9AbFtIDBYagr+3q8EWuZLfJqnWgh8KuGk2r
D4sBsTsVKxsz3/xOSh6bo6wJqHm8X2rF3FsakeoK0Gusq7Hf1IDlMRdgrdGnUo7PGxq0RBdSFNeN
K85+LKgcRLDpiSyrHatsEGtJTGfLW4Wrcu06mM7ELa1LjFzJHYM9KJeFU0taYn1eS3+moULosxid
QT8QLK4egeDaOw4SrfznXbQyCRd9UGwyr4Xcv0wrTrvPYVCsOcoJL8hgip4dBBvDGKpzYHrooGj6
j82HIvqoGk6w0G6sjJDCgdE7VL/mH8diCrRV2r8JZfczbAygC41LbRo9LJBOVXvdebj7WOPi0uos
OWFnWuypg0G1c8CXuTrtxYau1FMupwWNsr1yEX70EYxGJWGStrZtOdHtgxJxoJN79TRa668bYlg3
/pEZWoGTJ77rFgZ5JssBnOTRArVu+ylvc+yv4mWxj43DW/zd7mgMoL4XNmd4trJFPiw3JPG0Z2dt
cptBrK6AO9FX9sOxg5D7Cx/Qyk7K4RiD6bmhP2pfTVyvoIIgHbeYS/tqZcFTATPGixoFbirICHql
YwhF+PLs6cwJKY8x2l7jw+LFukIhBSKETBumFOmJ5M2gLBs4TkPqdWDLq6qa+4aCq5aLMs1AXVyV
93jX+XohMliTpblSlaPD99eo14sKozoaqFzXAtdQcUo83n2vqunwpIU+UQAXlUq2Q9pNyfsk3D/F
in0ptWX0AvYt6JuJXqprTDXiAx//cAae+AcPXtZO2LDA0jSy9TGWfHLjLzALDobzQb2Q/shb9cWs
bcTz0iayVvDMMtnFuxG0yvdy9o6/a+aoJTvagujkg++bUI5Kvm0elxkhBZhv/SPYKDRMjB9KAGYj
hkNDV1dDL7KBocRywMtNn04SVk4N8xWilWSHMSvTcdqdCBDduL3L3G6ZtnERoPpLtlghB/8bdV2J
RnJi9mkFi5cM2BjwnT3oPudpIgiBp8Dsadp1oG0Od1Ra1GS2n+qeojP7vPmfOB/KnwiifeSIs3zm
Z9NYriqQHZMoUze3a7K0xZemxtyjfQx338FvLtdKZ8uPCZ4dys7Mgp0ohNXrihT4vWEMP2/m3tMe
9bnU4ERTBJKVeTcSbcSP4tbLRKmAShvybiqJ5ryiQ2PgQJz56z5GTjo3kabYmq3e7lpW6acU5vH3
zRvotvngPPWsnd42eny8kJkNPlyRXYulim6S8WM92JcHyjyzjQqSHQzMY2zAZQGgpg7uFcy46gkp
rZl3OFnhPZzzQXoQiCGCsnuP+pmGZiiZbLAkoCNvI7IiEmvp7ocLhxVt3ygyxBNmosdIO9R9lLt5
xNedgda6o/4Jvuil0/DYfng6pVBZc7dp6cpZRdYmilWW1d1fzAhm1av4FfflxrkkHOAjUbM/XWop
9OEvA2z71uP7a9v/TY7ESnXiPWEA8bGlpZKuxn18a2lF71LJmBIa5SQrvJcTWPe5zq4ZYgIOlYcn
Ml5SSTyiYBhvf2zMreHTqODJE/fcRhLFpJ5GmX7O3P/Jr+nRULtX1v0XgHPOej6JMwzkbNrexSJ8
rb4YyjfTvbRZNXj8lahk9cuVNopEUEe0E5P9AIYKqrd/lwues1rcGnopxhXS7YumGsd/WUn+LJ62
qXISO9iMBLY3edAnRTmhiKNMJQUI9yZ+9cV8zXiBmK52Mst5kXkrUSr54apzaeRD95aDCoP4Gjhd
6IJvdk0oSOdcnrc38NDy8fvVP231fKdZrlpQKruN+8/utBbv+b5PuPfKuZoV80R6fP+sneFU3l5H
rUstHQ5w38p29WDxei5Xiv1mKvFuSLDLDh1hHePi/pexd1qUkh6H7/hQTt1mPK/Hh9NhHAgqEqu7
wdXvrAGZznKmvyKWpKrniG2RHi2O7ykjYKPNY9lvc4ZQNp699HDbKvS1gqLgJ7G3eaqUO5TgZ7T2
6DdJs2krj+CpWmacLC9/lH4ovxK03BKLCJ+ZtKAV7wbmBjZwdP2+9wof2e4xWfT3/CcLnY5OTsaN
5XcpRz2Lc3SZpb+X1TTQQsOagceWLrhTWC6FRXRPl+MxoK78lubhPl6JXrZxnQ6NdLh893Z+/zm9
GZ9UnskoJW5gjrJCar+uZh4/sU3/iqxn10vXr/nWIVlRh11CcNsK+u3WEk/RIMG5t5OV7Azi08xN
/4Wsg3P1ipaYjOQOzB/1AkaV+Tlc6VG8zku5M8i6dDeefRSfYb45Og2vh2hhaNYufD3qhhkAq2MJ
nMLi2MLZynVp9wzgyKO/V7375+4gb7cQjQ5dU1N9clO7Ft0Qvi3SrW3j+vv4chf3g9BAqmLZc9s+
NdPFnogFmLt53Wa4fbs0E515O10+R6dKur6rLetX0JyxbvH99h6rtB4YRsfeBhyyjwjMe+y3qaei
RGX6jdd3x9BzlMjqw8umnHuLvaVHwYogr6SWaUV0V1oaq+xVWLtiAdR5LmUGYbS9bpmeSk/wQL6r
0BHrzyvNeqGzS1gSZFNkSa7MuBfdlM56uBtuVFs0kJX4ODlTtOUba5T1y9CKQU8sdvb2VcAKv72f
/DOv+Swv29vfm0sDTnthkcMclB8hmGpnID8tx2VwGIY/u5mzm9hDfY7k7xnE3jgP/9CS8NFoG8s/
WavV75xLlGT1giiKzrObGHB7sxk8AW+Phke49ZxkLDvulg72f4TQVJpXcXbr2e68vpht70URutpg
9PXFE0KjUv8yPkl0crJUUp21xcKKkc+UIBhXXeXd8UsTvqJT0Bqgi9XugUQkwjpjgFHZP0rPdTXx
nkAKuBTPf/dSfNFITcv3qyRB4tfyaV06P0qre5S8Vw64KKrCvpvude9thu65GPbqITJiOT/qS/mT
hFaPevz3xBhQKMeysX9pPeuPkzArdyeLiBMkq3u6d5IPeUTNM5Btf4z8x4nU/yF3uRjLA52KMVeJ
qwVTO53NMLsUTFdcPipzeZ6/l3u18H5Klvavf5lpfbkbn67F7RPVrrh0d2MAs7vrrZ/lKdGTWWuW
9LoUhy7MS5td9PxIlW8/+0PJW2WmSLmVBQYelZnNdR7trcnz0mXRPDJSin357pll1akzXZYSyZLX
xy6VE5RK2OBn6lLPbN9OmBBiQ8iwCGhGMpFX2N63BmLa0dZC+RmvpM7lw89cdFgI5YjxKeOWYC6B
43pjaLU/9fJ8MbgqxqNrIIhQyO3NQnpWDpK6rRukKv8wP0452s5zDKlGehDbtKysrpVlruhQjS43
0tOWlbV53M9+W5Oj+LoI4Gru82VfO/w8ub0bLYI6jI7X7pPaxVoLluodoECjwq68MhAAd1t9lcH/
TpigmVIqWbssuhs4WrblsdoLy3zW7z1bQeHDAHmOsX0tJicHioRZ5llcI2umW6mN/aw2XVRuyerB
DBq0anJXqGbYdeH4LUtPrGB20Iq3dCU4reiNZKe5csV4FzCcrMcsPFvF9PbtJTmTPcm5lEMg35fi
aYyQ1MAdb+jbtQ4eCsIlyo+vBGvCrxAj2n8oEORqyo4lA3yIzjNisRI0DomS0oB1x714IjvHdgEF
KmU37XvbkP93T20GIWn/3kq56uHzPJr/2F7soPkuuDBVTawa01qufQhKKsqR+DDxkZ0jaoQneZCu
h52ZBPjLrhX/l+sUeCnVswiAe7Zy2tXPxdfx27z9ZVFvZzpIPVXbxaaZ7AEvE52X23q0rMrN/lBZ
afXj3ayDAb+iuLE2zNeeyWLanNlEtGcU+lzCcjDQb/JLKvveoXOTXNeLVRc1qNzkvC2tapuOiQ+U
fdMwdrqaVcbrPoy/AUB3veoMjTVn6lJcKzm+VyfpSZuv+FBgzznKh2XQOoYEV9/X36d+0zAlTqW2
NNxfWqsKfRzaSux3mZNBexLcdCwvxndMnSuZorm+cQhrn/J1ALrl5qU6+sqmw0JkA1Eu2RrDdsVl
KMLJv3TT+hCE9uqBK+7PqbvqLvvHj4f97VfoX+a9cChP15Vlg2SsbI24qgqIeXqQ8dbav8+yMI6p
Au8n/3b2sFUgSukSLw5eAbnJFE1rhn2KbiIl1FbZ9hxcRkcpMxLVm1PKRoYa+kBzNhmueEzt5VAh
nM1hnTFZowBPVpZNmpP72Bw4OxOcE8WFfOaLh2mUgwni3gfCIEeB4uJcX8qsp1qdl9IxQEGJO0a6
mXkgUzR3Ll6qvJxch9OvjPvzUcmty/F8MbMvSfLMf3EbxVNcIbmth6sGotr5/YguFRxZM/9emVLs
8MFIzqays1PUnxsJsN3ATTKNhdSO0+Mp/gmh2TcSSOnV2J1CNXnw9I0PlXMkjbiULhfax5YaLNFI
D1/IZXY0/eqpJbe9eny7fxi/X8qmk+XT7DD2vG46i45fsmGn9KqKgq3HBhhxtorMVxzBTr8UgIJ8
DMyF5FYYQrCqDDuzuZKR1U09VWivjabRHRE5I42R6fZ0WV/ey7Fc9TqtwAMFkxa+X5a8zv4Tn87g
NjRt4h0dhBajGiOiP3dPA4OFF1eillCVKGkMiZ0a2sdEOXZqGBrM8kEKHjm6FZH1unqsXrqHf5Zz
fxduVdP+XLLIPCMzmbKjwT/Bb29gPKxCQt04gcB+5mbWN8u+QgdORfOxWzrAjotNNFchPCs4jnlV
W2lOF2v0OK9cddLP9vI9ewo5D6t0ebWPkk9+16c53zEznzN5K3LjiGfZMwCjZ+sO2kW+uHnTdi9+
j+guX7u2613Oxsr7PIiYMViunLIg4q4/K0JQp4eS4Tt2oTaX+Fyhtqr4JZs1amhneygT/iSJnpVa
OEexUkpIlKuTjOZHk1xaluO+tvT4hJvZRDuwIIUu3ks3dj8GVtPmnXCOwuFUev2DLOdo0TUx76/h
iml16vs808/SfUGAz6IJ0tHuO/VDVyBNE3Fsy+obWwEpJF9eAcWhgDdRxdGZ3QaKGKXSrXQo1NIv
sU1y+SqZ3GC7ra0Q/5MC54sSqVD1PuO4IqvBfFM3nwvX6FF+6PaIsMmnTfm45XG8+nyp68SsbXrr
Jppa+o05AqvHZXt5H5xGp83behDygi2gRviq023kV3mn+G1wfpSPifqGme6teNJS3qop2gKsn0XV
DuvgXvIgz+Vn+t8c1edMKmZrlAJYXm1a610Z920/QNw5XGo5miftxjkiB8QWuX5SA9pfE+f66sdW
LiN+vUBpqDwSvT0Et3VkA5JmoOD5iHvoyCL3TPpnmgbvOLKGLH4ck6AGgryBT2auDNSFfUZbxL59
Z/NjVNnKYG/rj2tpcwOTwgYBcYJJTwHqPtiA7VDFszM/G/pMH/rcSYGkCpPw4uns1RJh7Mkp89U0
IOaYJWOC9YK8Z2Sfzc+xE0deC+/rMdb0FUOvysCofPCbRYLJLb1AsVXeW+fZqdwOQpwx/fRn+GcW
bwbjOAAaD2d3FBcjFvfrt4N954wls0GABMwOGKE1BNE73kSE8I415oUWkOnfwQQW5t5hJ2CTqcml
RXXcwEQaODO+k2+kOLQEXDHlZ8OhhhPlu+G3zAfn8XJgidbvofTLKs0EPWx4R8hG9CQ5ELlVBLM4
0PAh8HjDmzrg4FGwHsAdwr8kouTMV12MeGXeTAfDVYEa+8+7+IhOOoavUdoO1oNUdB1fxylXLxxf
+LHlIDPZf2Ym4Wxww4DjuY4+4GF0GnFS6eQ195Fj+vuiRUQEOasPDWrn2Anv3Vr9rHp7KdxhHa3u
PzfheoYD23a2HbwCLmEcOFrU1J/ZRpbBj3n9bI/sG4MH+8DpWfjw9NJOAE6+Hwkxqe6SEo49/siU
HoBtj/vFNJwdRM+lTM+uu8qF8MKjFjyAwj/CWXe7jh6GI+FNtp21v2DNvhJmDRwtfvy/90C5hIx7
NUoyZN4ggrg3+feKB+zp4teF35j8e//ws+FGw61snD/3PlKQtYPsiSQERIZ0kotEy2BO5UThNDQg
Oo3jJ5Zn6eOMfRpuZX8F21iOtDD5xGTdwagKzm+izFsPTlsP2iN1QDgTECHlbbgDhKZYD7wH7Mg3
Fj3X37df5aAmd6L4wGy968nArHxwOT7DSQuHm1n4g+ObGVd8xtClnJrMB4QK4SOHn7RPdRjfhfGA
r1A9RT6DO6uDy5cLDgLONI2h3yaEMWxsf0/PvHZCb/zvg7jMPuqhDgw+MByYDxDRKWH82MiLArli
WqXcryOKW/l7aeB8iLLzhk6WNOkRxmyD17lXX+qb3rR6qhc8t+E8+ec4+ArHS47+7/9pLkTs9uo5
32vjmtmx75/hhThpGIL/vbEf4zMcPk2GQZF1QEXAtivEwVzH4SL9d6F8zOXAk7H4N60WfIRd3UVz
+LMAcv93FQNdUCskVz5fDQ97uAaI2fqGenjiXMdPHnCNcPq8e84v+dOFBVckTxx7H17SxzFDHycm
1vW2Ecsy4xRDwIBiYKc50DhUneCsfGpN+zn/9nckTmjBLwyf9L9fayIyQkceHzhlnaginqw8OA+/
EIj//3CESxs3i1p/zt0LH+Esoguq8Z4UKgnTHLiiZ4Ai3ol7ReFdw+W2trR8r3Wpf4QDp5OuyBEO
93X4zrWS76erf+Ebo3RjOQhL7sdHvsr0Sa31aMUYITspPtS8M20Huz/WiIYk4tQqaNQOh3MzwmaR
ifKHhwBRxx2ZC7kR42BfyymhkW1nAnK+ETsRRkmISz6VgeHYBJWuP6z02Woh0IuCbw5VCGw2BAmF
FcFa7PbC923fIgT8INQPoTjGQujMYTnHGe98PMwwAid63fz6uI/DTCMtfdGdyyXLnWJxfLDVzvpC
3HTrwx/4DoZBjiW8hcN1+BS7OFwxjIjmJNwJd08AJ+yXvCF7zrxG5+EaSt/8CBORlOHVl4sQMo8m
3Dj8yeAuNgxv4+oE2XGbP3Tk3gG4GdFJi/Rm7KzHmfp44hOw0y6OnLn/jvKKWv7hx0YCwR/Fkfl8
0YkPj/bNadi6kT7cmO7n/65p+MaujuydK0ZfZB2R/6GjF9k7BENiDhB8qcdjnyzcYeGueGIjq+9C
JtLToTng4JceNGXFqPgoFqvvuyKPhvCu54o/Pr70Xc06mLD4t675dAzo89SjE37gDMXDLy44u9nG
RI6R98FECM+yL4e5X7vZ9hLRl67+xEPiDDMKanpqAtkkHEu62m6GiymDy4GHi3qoT1KTdniKw0F4
9d9ZDWFM3rAcfJ3Hf29PalP3hnnP738n5COKuC0Mqq1/rffqoP6V9Qik/diq99EdzH28avFWqv59
mOBpkS2ZUnqBi4v+F24J/9tb7sNKmGH2w4TGvy9+wo3lkXQCwis9N9b0qE1OZMlon2fMrsL34+YG
euh1JWVPSshwv2vltHPNj/34Mcl9I2IjcRnBIQyw67pUBWzHKRBuk3z/w1goCUPkqZPtHzMRVdP2
86LHuekojS3XAzTc8KPd9ed2nGxY3CXuTpbNtSQEyD7WgO0Hd8wCNTl6nYeLNVs/3W/PFedgVYHo
95mVocXujsTiwPXiEB1+yOBheVZEzRh9oCHQbV9E0/UwznCCy3sky/7JCjvJ9mN8gow5XeykrGs2
6pOntF87pAfBB+PD/ZBefUciZP8zDi57LPp7zw5gOOgfvq3F8mmZjxqHd1Pf+ip8XKL+/p2hz6Gc
5pRHf+emyIT9KWxfMS+bD8wph1+x7qG+goC0ODg1Ti5G7Dv1HeZnYVK0amHGkWsYqg/PyHm3kHdK
Dd23KagYsC3eDn4ZzYSsn4+UXmqrDrp1eXQU47PjeP9ZjnELCKQQZ5C4sfESYjliyBhqUrfKauS0
pPniK7iIVMK7hgEoHpqaDXTl3nr0s+Xpz7wKk3iWsuwHPlOD7OiF2L+fzDF6TBUeA9ywyBzki3VP
dzFLAUzVU8bz93+0uu3V7DHI+69u0o0LDStCdUsJE+5pJfsdWmLU+0QUvAvb4E4XnfBzw25iXckl
SvvGTsGgavksvIeRD0B1awK0GmoYyiAWDEVdbis1gCNxcnqHK0HkNSaJe/ScoxzjX2ZLeXtqSkUC
c0y+EbQYphFsQoZ+kwRsp1Lyc6pVWYbGJEdGcKtufmLPJryzTnyw+yGzwUMH55m9W1VfFVXs6xVx
6VGivSLt0jZRJ+BVb8VdfjZVM4KfseJz8aOD0bukx2oWdTnN9OyRLK/ClxNBd3BC6Z3ohsNv5Ls5
5sm7Ipx3483cK77kNZoFMns9mjpo+7kbeWi0xubzuOENbwtvkEoBCA10YwqoHOBMU1fbd15G5NTk
jgZBddpXo/OXGWDNJyLa3SCieI4pGO68HghkNr37mNvSZ2FCToEuQUUVn+0QMmgqWGx05mtYR3HF
ryuAOPtzlPoOhpmwmMSEbasK5FXZxir2uhUfKlJD9ceVOy+urHdQgBW+VTSKrefYPX/2BJ2RbpPY
u8G2pfCdnW07se+L8BLgFL9QUyFMnvDELAfAo8K3OuS/999EPoNiDBkjFSQu/EomJBmrEe6Ro16c
+qf6nbE0hlW8fROopWelljKQn6kwssV4tunP+7qWx/PJlxjiQuMew+ffdGY/TmV0I6U7Durm1bkh
pYxAEslEVaEUvwySr1os2dp+UkWf/uxhTqYWSDtyIT5JrK8Jeebl1zOKnTieV6wHB4eLtqlhmmWr
vr3sJPLVDAYXNXuLbhfC4e+MebVBoRF/vu5Rf6VZmTlzfvikYIsYwj7DtzJw6nj7ZXOa5GinJhdQ
5mRTLzBfYKuApjKLDS0h0cF+fUSluES3iXCsDE7WFDNw0cYjIB0NC0d8FtwvfoLTbQhpYUr3SZae
IlFFyFfr5JrLwS0K9m0alpD9zL5Xzie9/dOuLwu2pg0f8QtoGquhIAWZr1dlhihK5YvdPxe6l2x1
PQvq1Espiyn4+kafSxOhcvmrW9JDLcNmh5NnEJqfKxYzb4kCsRrFJsRpjemHh2A3Ysz0YsyTGyLP
WGl96n0e6FOCCL2irXbw0FqP4VXrkLQedOQ7UCJOdBzBi8oY690aKUYH06A1xrSvnmdHflyHfC3O
Q1n9zoDvFs1OxaGAKXYp+NGIV7NjRFUWVNLhMxZa1xq+V/T1lQF90a4wCEbV00iuRuNgVak8JYwI
/MRalqkr2UgNcSqC4CBG3SJcSVG0vBPHyTD723/m+8fKLM4I8trC3fT6R+TJI3w51FXVVmHCIewE
yFcp+LttIphH+Td0assauzv6nlfz2dk28jD7XrAfy1XWGZqfXCmQaI/l3+DGyOGstW4Ec7QFS3HW
4URi+zcMorJeiYoNfcqw38C97CtUA8vS98sw4tKA6dcy8MpM5QSXKt+ruzJFJM0ZS53it8cnSncf
z9LUCMKIMOuHL7V4fVlN1k+1vMh0v+zPxbB/bMev5QWJHMnT91Uni7Q2MZt6FbMgTC5xvWPnMopp
h62Jl3jZxAmC9fyMLcqxyeZHF3kagbEkKdBkwXZOP4VkCEVfHnvnT9jPsgIVsj5ex7nJXG/5MqoK
q6ilYXroxM+R9phC3iKqv3TLcCVf9WLfiUl85rbjYBik7fRbDBHAxpdzbbqb6Vnd6ysO2BgvFp2R
GdX3xVw4VjlRqBzHcZrzXG0zr2Zdfui/+z5VsoycTmVr4H9fTyZH7HvmLytplMcMFJTLSNd8/4/n
Biu2Znhk19uyhQLHyivjp4g+KAiG2DQwadIrncr+DM+6bLtTzU4+Ry3Gtvn7zYUYyLF0eoZXIlXm
vOBZtBiATD0jcEEgqWcSEfSUnF3XjeOrLn/dC5YmxOg46yhzqSqm/AunqXiisWGTkfp5AFXxRr16
yk40XSkkWhKezjEGMYPluvFUCwjY/phbCDj7ZBnVBAFCWNDKJ/J1rtzucIbva5OR8utn+bUh3dT1
QPctDlhHxy9E/mRHHtzPqr00WxBmE4IRqpcB+5DiMYD1W+aflUPj0U5/gWoTSE18dRwUt1q+Mpwu
PHImZJ+4m70FRF7oZL1JGfxgpbkamTwQDxcbWdupoStzdWbdnBeSldvPlX4R9bSyHxx+iMxuHCHO
Nd2Kba9+PykFo/VAh8/7Lo9DMq0284OTYJ6ABgS3cy+gMOQVVbGL3NBY0MT4nqWipYoU+9r6mVaX
arv1i1+hgs0UZwy8dS4K3xbqdTHUbLGu/k8ZBw/ATgLljtWd459Cj87jyRxd4E1qlKmfAHHjnVFX
aT2ESmd6Rw0rhaQf2Vcmq4h9pYaM3AzpKEvTwrwA9eDavr4taUBJqi3mLEr0FJZjjbueTF8XrNq/
jN95APKhiQ0hEhFl3pl3SF0R8xjeVUa+R8BuPT0SYZ/Hm17oK1G8+OpjOqlBl7g4LM2LvqW37b3Y
b6Rqdg7UwZvmCV29OMzWnv6xqGtvk6WUCvNRS/4LYF/8Mwfgg46Vs/07FxKCmvKrla6Q/Q7j/pvu
rZIkoDInKKfVgPOaMQN+07qxiy5dbtEjMKPGU+KoaWIHMwuvF1H+WvnA2sdu8rvJ/jnK5AeIY7qx
TXDd1+/n29Iov+TjtBcVhGuE+Hxj+5nQE5p+McYAboLcors0b84vylHHGMx/X3r343j1A+utPcqp
78wwXf3BEWKefdFTncAOHjRbQwAvrpWQ3rIehqw2OAxa6LKxobIiRGS4Ixjuxpoi3ph/rmfJj0VM
+5nTtUpFTDwwBem4RqAjVuHFRuZZ3Mba1wXz5Jn4Rtck7HFxMEKuGJrpbeeOpppvEMpz0Zxkvucd
GiAa0aSRRXc/3o/VUsvOdpZgVJ9jPTcfqOIK3f55NG3aB3NK8yCoJ/4pc5MuiRdwC4d8Fd63VTT+
n0ekFEtx70+5ZzmPz9DKQHjX4JBw7uwbWxd9vQvCSsWQSm87uP9uum6vVZQ0Ov/adFO1G0U+rHQ3
srbyrlEccJfdf+6prx4kKdzzzck+tSiWa9/0EosYaeTQzcnVBRdOyaRfzpXVTCZAuI94gro6qu2/
ijjFkWlbuYQKg1YiYeJffDHqohS6/QYVW23X/lGWdDPy6wIkEQhogVc8ZYBn2qW6UxzCy5c2iK9V
hItGNItBZsGcdyi1zJ2SwTyCenM7256i4ywuLPJaCyECvLoa1tNVPXS02KaJ5of65k6N0jQcy/aR
aFfpin7O33e5fiZyi2ICu+bCR/OC5+WAEy2vskkw7rOINjI/x0MF0fHeDOmAr1X5/jXtLLBshSjK
WqVBMJGaM+bixcSJjn54OsjghX+MCf6Ls22ZMebuLeRKuNuwaNtLPHTC/2pBolzIwQxZcufi64IX
uNwohsDTvSUL8htLEz4d0ZHAxLaJx+8BtrpyMS71110il9aY7XZx2gjBbJRAKpd5JAon296J+dvU
cxrYeONn93Y4FqeD7ddzwNSWWMGvIjiaIWRYNstjm0cnpUeqJTnF2HagbVLelOho/q2zrb6CTOX+
52oMRxmHcXCyeahmSm/IN+8xH+osrishL2sZfcbYqf95q5BSLDqf/UdC7j0BExb3Q+fRxau2elin
U8SJ6mX7fnCI1oN8LotcfV5ATJBhoAVfx2eYWvBzmX5kYbqEBaVkb6HvB3RbNjdEFXckzmk75JUH
9vi6tg09atVqJKAEqTu4Oce6iW9jElJIxTrd7Gd47vIzMXKpSBOUNG39c6fGTdjVruX3X0KvtvaR
XaxnlRX0vM8EoXc3pshzaYAP1rUJyzHLV+x6sHo55SBjlJsH8RccK6VeaH6yjY8k3iWKpVXnMIKe
gCy+uhYDowPrRZchN56shR/F02XQdpThBY1CMEtbf077u7rCKYwoQL6zgOkmzINEOZK9kPvph+Vn
smezhdnP5izeO8kobMaM5vFaA6DKX738tgh5j2PPCoOW4mc8WnVylGX4z2l2/1a3UiimmUy3dj+h
LL+FTubSEkpZ2+sQGyxgbFHw0sA5ZthkYuG460tOomSUucn6M1hWK0mbQYiRbhgOVWAHieYuOg4y
taV781I/lqJg9eAMlImIDa5OP/ECwwZs0PK9fe4fetcOmOE93GmLLntvJ2hlF0tF5/75Dc0suOY+
/JrFcP6GoUYcExZIuzO08CPkfbidD5N7/6RShSzgHXRvXze6fKiN+wMPihRYHXP43bSfpMSUrI28
JihEhjJcIoIs32nCXfBUcXasr/hCBOemDNq89WE9c8OG3tNHRO+zzYPDTmABezhdUtxd6Bkqqnej
Q+knXcWU17xtyygAxmEA51K+NMzIC5DVRhSUJ6u4lX/GBix+I2muzTzD3D5EdtxnMFwAZb6hxZ93
mo14sZnUm0EL5zVmGe42eAFzWn23++5R3w5gDK+6Z/UQ8RRo1oPZmEELzRxkE3xf6oKm7NSv5l2L
sohYSrmP5zX33GjLhgP5bcsrWSGglPmCgY77YV9LDi6TQ8uY1WIVKgt3bMQWAnSE9VoN/H0PRvEL
oBP1rX+lHziZ+WKGZ4sNFqglE9Oi3QoJFtcmQyDP9aUFfrTAmaAjKZsJV6YfltmiwIfePMixmpS3
s/Bu5mjM2q4uS7DxwU85/+4bF9oLXGKYRitHrY3/gZVJJLeqCOmpy/JqZP6hjIzmk3zEimJI+t3Z
vsesS8dKljVS9TXJadEz7nwgH7jwWeRmyMvHIQRgMFSs5wGoqHUFOQScpKt3/au78Lb4kAdjvPOX
36R8WkUraK2RYPNemQKdQ0yhEJkycNLtEFp3SCNrLU5yp89ExVPoMTaRxnGjR7Kvu2Uv/adXPnpa
eE/tor2ArIee+THZamM4dwkxUoOGm3UnRSJNCBBv/I+k+2pOJMuCAPyLiMAXvGIKK4QTEnohJNF4
7+HX73dnY2Z7Z3pamKpbx+TJk0mVPAz0DEv7KdlbU2YFBIGnzRcnOXvCbkJr0pkumqG6PZiirdTD
psyiX+WmYErF804O3DNL1wXYvefix/njmoxFkWhQFm1m/inxB0t+S0EW7zkTh1x1kBhJ/F4wQF70
tu/bwalXwONTn6AaZXupv9TGAmUllxWghAp7PbND++oynBOATSXglw9LFyTzhXo7v7YhWmCi82j9
qqaKNV8BeSBhkYP+EFEfUEs4BmF3mb/IM+hJXIMVzmxXbRVqPhElEJfB0N8cbFJLg2/wbcI6iJ+i
bzgpzcfz8b4yC+h0Ngp9qtC0CRP2sA90MzeDJsQSBV8OnHkS9xmTl6+VLN+SkX9SX5rSohOz7pBu
U5QY5I+kAx4ySALpWVoynoXa9Nlc/jyMv2AlZf1RJixvVKC3tHlWzhRRpM5LSj383efKxtI4q/Gw
rvqLMG2UoShpAJ9FE/XdojqVSSTzc+/mQb5+IGvC19LNuwhiv7AZ6gch4i9Ur3me28HeiaJBN+jS
B2t0isvVQaoR/Egfln3IszVclkjtGQGFYPUCZ+IvkjE25Y80kI6tml1kJMQagQneYzP/GHQ1pEu5
EYRIPMWRKX1HKua59Ip0FjTqMlrtah+3L1sZ7sNMHxISa/UccSQpMQpuGVLhboijUE9W8z8aI3w5
goB07ANGwhcDN/pResfmoSZEMSUpbqnu3igCVW1PgdF8ztkH3UpeJGEJ2N5xzUAQDNCdNNHWTN+L
g0MjXKoH/ZREGYWJPGx53fizPEHzJVnVN5e7fY/HzQ/df3wn6+76lXxtUuMYJJ/eS0y8sjAfai4h
Yc/7jootJOsY6yqMDc3N2PlVFo9V9u3i5+odLOobYlhV+bOTGjCUMFUAe1AnfIfmlK/xtjw0T35U
hijh6/I/hUu5+IeXMkRKMqUnBAWcdGJqs5/yYeVBnXsmwGeFcEXWP4drLVEaWnCkkbEMupoO7ud7
EUOaVsk1KA0m3hJ/Z4S9UDR48if4r7/RwEH3kJ1HAPJq1B9qULfMgInKVxcjcv3r/u390ZITGzJz
/xdao2MNh/ReC120WWeI2/9O1Uyzr2vjTLIyh3Difaeos/zeo0rH5z6OQ2xEX4ooxEsx286Z5HW4
CMZ+JG7+4RQa0Jy/v+W08ryZqgNF31+tbjGwK/1XQ+jSunf5TZX+pWr/HjJX4IjjcX8e6vlGWMKU
RjpAHAqbdpSIpFybucZXkNDgxhvKmnBPBC2xrRFy+zSsNodrYQgGgVyMgzfEtvPORXDL1er3OVuw
+9ipMou/eW4iR8lLGu0chufyvzwtxm7iV6J76ys5Ws+PR8OR/Th1M23jtZWAjONCDw/XbI6oP+nf
VU9uDLvEbEx35lB5vUuPgdcRp+x9heikLSyf8XX2tXekoFAqmdV7ZNAoOSz6uog1QZjN6PjPLI+c
9KIWyrYTVgPdhdTgCnMRa2eUm0vTdaBtuMIhExTfp4Pr8CSBEMKA9eg2VV/9zH9vbyVYFArrjDx2
cZFrhy4+QKwZupenqJMlZAjMEm3C1MG+VOrJyqr+MRLptqW6WrjUSxph3GCiNJz+86NBQkUQMVfw
GoEz8mq86gp1Xzfzudl5juj/+8vicev1/l/bFRpKqP22cjVpU5votdLBDyWs638gUbdz1LLJBOs/
igMGVnqzTfdpFJJU7S+xqHAJfERJUf8YT94MdnSESip+zHgm79K2/mfZ7V0xY7hmg0W98jhqHidB
N3o4W/q21Iv+kohl2uHyP7Ve7781Z922lwjD1OWmHi0qfl2aIomDQkfBSWKqcntfVjOtIOa2iBFw
h3LGIWCfGa2Xg4Jzjrkkrq7upcQvdtrXY2zgAy52msw3Dq56s4BjgpHwhfIRrg9P8nw/NTDx4Zcc
OmBLpweR/RnuXXz6nDcti6HcZPQqcBOnSHnB3Lm6mm4qk2bQhkr4a2ISaJELX4KAXeUwS1iRswOo
IK0nfq+9CMdkvyjPPxeXilGwIomZrMXAt3DV7OYllFNxcXAa0pglyNHaNbT72ar8cFGZwRvBhr4k
2BulPyfq9K8j/l3fEM3cX+FtqeZNoxM1Jy/7ipaqaccEky1am/CRJuRRVwT3dO8zhUbIxxpeyL4X
0tk/Z/MfopJU5zOT+o0EYfk4PE9KG56SBz6xGbi95X9eOq1VlRxBZT/k37fEZg8EWSqf8bZRxDw3
uFQRq7VEknQF4ePUnisHnkGC5slxUJuDV4LWu7WdrE69ahv3o6s/bVz8hVMYE9dygcXM6sYXYhb1
lW/eO+cZBlT/EFvCw1+xg+bBDclgwUh0E1ZnKuvmvnl8y9prX/Y2n0eN4L1QIY8F6DYYYeT3KCo/
roQGjg3jIz2VXOXy2L+DP7mGRtNx/m9ZufyFEY//VZT62Zr963axERrZIsmXa2tPLlZCmHdO+9L0
itxLI2V4LQ9SmrZosP7hA+G1l3EUZtiFD7HipAsM2tVJFLJqsuVivWloVu3c8Npavx/CJhfJeb62
hMkr16+MF8qYruT4Lvg5FRJXquYdhc5FpRBVXdfS3V9oznuxhVcEXpD3mcctub2AbtcznUgnZ1RD
YqdpybDxJJs4nLdPv6/fUB7xHS1QnrMHJQQWQhVTvaC6LCxi0iRYQmf11+8rXU/ADZcdHxu1SgJz
7xxRPUL5+KGyLv23jznvFAeb2rrLldUybOZPIiZ6QLt83j2VF2/BKjJbI7ibqSQwBeDz9pOCiFP0
h9WIqYrlULv3AGqNfOs2usjkKFtTiArV14K2Bbr/l45hvHUVbvSu9nYNDP1HiF616G8RyrhAJERF
yIM4A+sXQLj+vdeTyuDvpKkoPR8izm2MiNuX9HwEijVSf+KvpY+Snq+W7t/+wh1hPa/DxJQF1UhP
qgE117uYZOxBWxjSE5YUrDE4QhkCJJQ1fvK96G9EXr7s0oTn06H1fAUJFJ5q5F30MnsL9z+PVfs8
uv9kWpOfBJmLhfCTmrDEnFd+Mj2qTepDyDkczGP7jGkEfZthbNoGE6t5zYyT4s+FwOSJu4xz37TT
Sq/EfG5SFT2MZs1hMeHo5dKsJGqWbxmNJr5u8C+IeOXqrgWE1wjEw+APhFEH/oQSLL2u6wuUhUVm
hOnS6zhUOBsd0N8D8mS+fKl0L2o/4K62KRZmxgyDd6PC+9WShs0yYjJpCNi9VSTJkS4lvyAr1VxI
+pPSrRkpnCyDpxm2SnAhVybq59kWoAv90W5bgxqRS6rcfBc8bnB9HuqBQFs/yGIvqWZZPQ1DB2x+
v6VNDWQJ5GKPg81VPrplMCVYXMeCBrnVvDVwLbFPcev5oqqkJu/z1rFjz3nT1dCk8Tvo2lil7O+G
6x91gRVJiu+6x/dNMx8vJ6VkexkvmsV/fm2j8luLoKypiAoOa+SkP0jc+YIV46nc147aYSVSKBRm
oRyTR1HrnGGWyKpxnacH/sq2r1CfG9/pDoKV7T52xm+d5ftD10lJZnb9r0TYvuFQME4Z5Hu00Y8V
KhA/y3rm0zM4yq7xNCzUuz5hfEwFb/cni25biTrYvpIYPmuWCi6T+tMMtpPdNZl1RO3l472QbJ6U
BwNSdNLAo2/VYbeqzBWVgA5qyegFcta2pZldPiiOT+LUscEm474YnhKku6Lq5WbzoPpYdTfP2v5z
0dxwcUx0SSH11+BM8ZnoC3G/2ktAZYW7Adi3zAMavsPf4QuPI2a8IFwqZ+AkPn2MafGcJXseMTcE
ukJEy1UVCaiXBI7dpIvKKOw+S+RS1V6y1jp+FRU5iT81fXMy0uqosYNCWwQfsprPqRiSGMDjgM9Y
V6w9/k7xKNvX0pmwhaGBPfLP/aSSGT+6h6/lj2iSejdX45Fi+DIv3cVWGvYFzDQdHyWBpelj9Uwu
rRAnhtvWwdJ54AWSE1la1ursw5+/7iuZYbR936hzffvV93yQWRHvpK4V9v3nzjQxhu3o8reY13vr
28hOTHFKAF8yqN3I+b9tmksdo0IKL1G5OUoM7KB8ed6poEyg/NlvB/RyqVwSwRYhMeax0GS7MrGT
7eyIQOlvoa+OV99I1F/jyYe773M2hL/viJ3ws+dKStJF3WVSO2MhCyMTf6uFfQAvshRwDKMERsun
SuFQPs9U9bn31IAwiZM6I8lBgjtdwqZInKqHw9vk9k2ecJmtPew7mxvYoT7QfHHwylcTqms94bE0
jDLd+3LZl4fq7u/CNKC7/tyyf1N8PWwHucDH+vXil2cULwAffyl7sZ/BCZi7ZfsyLl7YXDqgL2vv
v2tCarDrT9d2CVBFFxznv3PYYOMVxVZe3HA2e/l8nQsxDYLE9PiZG5PCMIqGwT2apM8u8/ol21nd
Gwdsq2V8etbSdLuJT8FOy48k6bXatjv5tV3Th02Unq1dddulEnYxbMLnwGklcL6PabG+F6Pyop5/
Z7RqmrL8QYIYXj83Nk3p28WTd1XQok5EBhkLL260KUsC2l87w7mmbLTppFt5CnByjHJM2eGMX43I
BwQryAPV3G5SlBQkz9vqzdhAiO87HhLbcrTm0ctcrlCWr/NE/xbN29sEXbt2OROBM9Ve/6grC71M
IwBjs333qbQPbiAfzP7kj9jRyFNVqKUVhzqYVpDe2PWeppSrdhA0/rujX2lNEPc2lWIzJzxP79PJ
ezqetG5vu49sPzNMDIQsl+dgjnKJXQKHPxBDEJ1m+9mRhyPwY1lPBx7xzExSpxD4JLS8OhqD4pcN
LLUbeXyjX8N6s6XycTyPr61NVaFzaStMr6jYwfQUSNd8+gY7+24P/8tTP8wMVKYDamxxkpNIFM6s
fIW4aMq/E2KT8Q15Q4iO993UR95cVnxM9wh/tQ/0yjLVB5DaQmd7XmQUYoBmziPSKLI9Bbu2ccVP
EnhHOLX24PDQlqyV5VTiyK20caxwmwHpqULjnMcqRzA0ypF8dsWa2+mTICWIGcREogFmwnxXzd9p
23A7NDBQRmy6xT89oQyL/6VnkcVar/amqxg6Gk0GpenF+CrJkTysCY+oWOSyy4rYvL3rH0sdOh3X
882F/48Es6OVdEgHFAgSKPX5VdVi6r79sTba3A878zE1SWRrjMXR22pacC3SPAvkWMrwK+16thZd
AmWLgEc1Eqotb4AAsYaq16gCHv8vXLP6tMFpVHCXzJGTGCJtirUoqpMZG+pKnEYc/4XuOLhjAjhm
KirQlLzyuawkarzFSlmotd05HGkDrje5LEdYmSq5nXrSX/HrZ8H7IK0cPM+eDNfD2kaBogzHrabK
epRvLluYB16kNEfUVujlUc10uPZF8tDSWL9yKS/6zwqZMNPDTWm0D8hZwJHn6ia9nPbvWrsmqhlQ
GovVbNmXAzQXTLNkbUTAHM2Y48yPAsJhIfnKL4KR3GSb59xZTFPyfaiIUBJRrHTc/hs6I/qP5o6t
slpsU2wA3ewFBy46qAsNJ1S7BuX6dJMDK6DP2WkoOLwvFe5LW/1a5lHoXitLYMy8d+xY6IJ/NPP/
NgOq75+2Pt0cgQsMcyz/2iIzsiZ+XjsMbp9sw2if00A+M3Z8tO7IhGEaJF1RSH/A/08sYnPd1b+o
Qg8r23uFLjNY+SRbevioPJtAgK9N+c9T0nIiHK7EIDtDDPaOH6mKImr39bZpOyHZ3u2/fw84+Y9b
kSZHRNKyQQ0X3t+gHEbf7ti6/p7roedX+UMpnh18XQuE8vWHmoWck6/iEVKu/TxU9pCD9wv+HvHQ
pgKXkJCu16BrbiXBWjyheTolnSS9j0G2M/nIwmWiWhgHmziNTULGxfqxfomDRlb+0s+9QxylEn7s
XHOS+svSktN4wPEljFHiTkM5HAmCMXC6G0T5Wmoa1CUcmtCmgfPTpcuImilg2yMNq/4R3I1ctrF8
MQlPiOnlvv5QsYbaM1F5/CQpRNnx1DTTAJypfdA0eeyiN7dppb9vhpBQfIprH0+mFzC35T+a73/M
+MovZRmg9DzKwLGPb/M+nlMathsQ7s1wqzgP1HDKnlUEPgd/7ukPW1xW5fiKGFpWD3SL7j75swZu
K9L2JGN+mEYDhWkLcpKpTGQgOul+XUGzsz0PphBRmGHrCmh47i0UypF4MUu1UXTtq/wsf1Zdd1NR
zc9NLNnUyYTbj22AiYpa/v6uu7WJgTQ3FcJSGb3HvLXtHTLVIvEFlbqVykIlvQyby0cEKFMowZme
zaJxLpYXu/JWhX+zSaYh/bh93pKl1G8yS7oDynJ9ucZlTdNtHkhlx0TX84sDVji3d1QYQQX3VkHW
nKwGN6S4tZ8rbKo5gDqpJAap97bCrRWs9VRIu3Ju2372L4YzVp7vizhzbeR3TfuiYwV1pkH8lZO8
P3kb56bEUkuP2mNE14G24YxzFbun4PmdNwBMNskGT8pGhW/W3WCcdEIswgbBJWl1+5kaqwYTbYVF
55Q1iwo2w08KUc8ypfhcx3VT5WTfsh2bz83/g6Fh6iOVr0eWZaVJZWvA7iUI6m/BNFRJG0qI5YjR
ilnmd0Aye6u6akFAl1++jiNF9ONr5F1EMKFctizpyzY/q35AYQrlEUoSmoNHqYIvtav53a9VCTB+
M1NZMyYKtMhDnAsrnM+ZoDTvo2op1M8jHjy1qwx+bp7N1KECHXyQe8szITfYWieFxvdLjF+P/EjY
V1cFy0GD5Y8j4ovoueCbUzsBd4+6BlXCquLF3kvR9FrfDvYNllOu7rGV7b+m92bu3QFed7zYs5d7
Pz0GhSjYtbAFwlLEhnK634+BTD0vwOfCWmfxPbyz7RpghPb5WU78raZ2nGvu5mBloNtE4AtclXwt
mCKnUbnty4Rx9/bDjNRn57XDZoxdZs2ANmipnIkq/Z2q/6JWjgX4gxQjhSqjnVwlXbt9FeX/4Oc9
fAMDplKBuvcaaM/eVNk5yHLPhwShpP6oAkJCwgxzdh4pLgTHpg90rKvio/HuLcmanQjNx5y37e9l
DJVeyTIVC+Y7VcNP8Uyby+2W63EGKYwmkHu4uv7oybAwTXTUcys0TIuLgfa8HRFD17usgUtmiioZ
z0c2hrLqnrTx0ueztNEOKYSrue37xZxKC3ZkVWoqWqxkWNN3lsfa1ToaQrAPak1Db83u8Bpn7rV5
IT7zCcORCXZFaRV4yOCzokow1zhqAMbLVNlXsz9e6AihN4vfQx6VhSL9YVBzKSNfH6pAnF6iG1Sv
zxbCzFDz309qjRPcsp56/txcf95P5ZsXq3qRxJSobIHAKtAuLg7PzYNqHqhLCzRZv/5qTDc1FMhO
4g0dlG7mUkWb6WY7FNQX2swwWj9xSTVIMLx3rycfGu2GnfGkmoc2qOBWftBWv8bSIzIwObCbea01
hQGl4/wkIMErqq+3xnGCeFoCgfga299XFmxoGhBvErXQyGBhZONlrjWJOot8/RzFrmb+Ms3thqvb
QOS5TeoPT0uydLg19vSBkBOkLcPfsd/L3XovTuIGbXS3YAj7yrW+zMIbT/92/1b/yDpEU5vrZxiE
eLWyFI/pdLvRxbUe38qx4j5Q8SpHUTWVimcbalhE4M2byw9+8Lcqburh4wJ3aU46ZFrHbrw2DSSw
T1ULx0HyUF1kPzO7n0Vi5sV9N4ps3N/u5XS6nmUbvwQ8lTR8z0W8mofD++Reo4smuZStaPn3ZCAK
8QFcS2tlgmfkt1M6CAFnWdv+Wt1fm1Ls2/v73zaX1aucYXeFeXU1SY23aTsAvzcKUdvJrZFPtM7y
icbENCmqEBI4AUs8bqotXbfpg3g6L1G/95shIqg5HXhSI4YyYexax8svj/zG4335W2xDwSFTUcm1
ToMRirCKfMXhmlfP74lsPDaucAuLg/Ttw45hNZdDmyditI33R/JIs+0TDP2MT8BbaK/wenjG2qz8
uilIHiZvN3prJ7ar/zWB6sB8fXvu768fyUeVPWsqU91n4/XrLVV4FxIyenC0PHIbk49NIhY4bHtl
8xXA5yL2EBaM2PbD5bZGSNgGkzW5a67F/JZfRgeveH23g0O8d/7pBjizbNcY6FDqIEgv8r0FiM7I
xuQB1XE6sXK9SYOV7FnalqggLbRABvPY4ti6f+oas+oUjb7UkC2bOqoLmGDoIVKoqqJYkO6P1XEH
nyOUIcdRRp/2lxRPkCDOdFCrPtHm3NSyFhfadWOSrxyDTvWOZlYI6q3R/TH9sBHn1QWbYNZq7jlw
9fYjxqfmPynBfJDOxrnoYz2CSpqQqsC9D3tfnejq0twSnyO3kYivu5a3zpPmXXzI8kYW22d1kykX
j43UOs4uG/tJ1T8cb9QXkr2kq/qfSS41jn2ytrnUWONmoqDxkRRijsvGOTl8ZgSf1iFRy66+LsnW
9f4Hp9gbMJfSl26S6Uj2jauCkfu+4qEPChkohrWlZHh9vuc3Fe9ODeRkt5e8Tea+LmcvYMEKpOm+
bCxS7fymCh+6byoK2LN5EfHJy3Sdrq9Ig+d6/rW4+E6LFtHouWt63hZR9XiNb8V+JlPJf6Ty9eXs
ySNnlP++R4SBYmdJWPFzYs2l+Lb7ok59+Mp/HCemcPfmadIke3EOpkNQN33WOiiS4HyGCpThBw8b
sGjo2yGG/kv2bVGDBf/lP1ygryiqmdNk/vS/gmZ1r1O+jTF/DqLoualsLrtCdUtU7duXfIOjO0gK
CKzT7tZc5WK1+MoWLUF27xsFTBEIc8gamN57K4yiczWP6j3pJ7rZ1gmfLQzQLtQcRNdycfwslVd8
WcZ6+clHkNCODs64MKXG+NbtBNqkWz4rgMnqgahFsyOj8l9WNACL9uHP5AJc5SEjv0Lmd/3zfQkA
51G5tqety72g+l1U8FMb7a9QBFnbmU8JntKSFJWoi+zeAd9pCoIJo9I+4qUWr6jUDva3a6IoSisL
bc/K1veTyahz56u2alRH0kkN4bVBrBP5whTl7hiWV4URnCoxoZYtWzI1nfTzHXiOLA+uiRcwxu/l
DE5AFfrasuMjXlbC0s6xRSxTZzb/fKKG2pKt+alji8oO1eKbxxmA4wrxj3k6RaWkDdNhpis3LFUS
n5N/kl9SlNuROwNuVa0LHOs9OdinEKsXHw99mS8sLqeq5ksFUCvTpldpTm/xWZnLQB0QS+w7TzpR
d/97qCxHcNTMULa+jKO27KUYMMHcZbsbc+xD6bQikzJa7pv3IuGoitSfmkojPk8ijhK1AoZ69fpb
6Byi6rVobdHaZ8DwXCdZ0UEW3Z+9DGYJeux19BpHQ0n1hRTeuI2LV/Yrsao++3YZL96KU1BfeByx
5bpRMs7t4mK98L2vrj+f/dNfphHYTMnmlvPK2kGxzfK1+1OqPO60axaMSCWTladBqbGImVlHbY9s
KFCw7oJiWPMCJUBiucZPeKPlLGqxaKOUMmagfEttYjpWAXYrB4NFvFl24MuPRK24+9g9atH253qN
04tw8S40tFc1/+C9ljO4dP4bqu4G3sZuDEY7LtdyXY6UEk7xR6qb/PZ4p26tnSLaVori5FiRKs5k
65UEPp/7lzZFKBdAibS3bEyv48yxLmIw/HZLHqvqlnlQIVYtZDubsK8SyqD3w5fveDlWkt+rYHHf
KbALQ2okGY8tcXGaicQmagzBCXHTNvTDfYzdZ8V5dzW2v6sPpY+LcldkdCV6gnrtk1PFDRwn69d7
ZgwUPiFxNH7edsRTCT00191U9fHRiyqO1gT9HjUa1zo1uPs1lJwqsP5SVYVuoWqsg4d/r0jcY+aL
IEEiJfrW6JcS18mOC27lhoHaWRv4vQWEml3BzqPqwxrAuncjdfwxyTQ82/ffO9bSrfpUc3xk7MUf
AGjBwDvpWRweSQ9+PMYO0XTHZcAQ2FTKFG9eGpQHPWzlac92szlVkB1nX0oxQES9MgMqHf64d7Iy
duWynfknb55q1J1Ut9xxmcYOMXRbsyIB5LyZYWd1qxanMxhXPfB6zfmf5a+3L5wus+9eGJUk6uk+
T3Uj5n4xKbfsyNZRWYR0FOIt+TgLdaBeIPgQJZyW8j72urs/gBlh4PwHfPyPJbNzUztQTgvFdnFI
CRpZna7UJQ5e0E7/b88n6M16vUl5FLqYdakFaavTKvaDcOk7RC4B8LyWRndqBz7pvawTCqtH0PY7
wQBsUXTJwocL4HhOuc27X0WocFkYe3T3rbsxnSdmmhuSYdr+mv/1ra/8nTTKUeyQTM5qelFipy3v
SKap8bkFEVy9FfpJnKeGQ+QUFuv8p3tZDPuuQLnguvr2Anl1owbfziGbBtRo2uTBSHgrE0UYJXbP
e69u8d5c4Auf/ungfsMqYVJxSbqBKDujnkLHbuKbIb8sMxT70hZShUiGEgwiwTGt0J9nBq93Bdjk
36KtbyvWL38czUNRDzWnudGXUfWnlnpL08f7a1eOxsVxwtzMQc12ElPRNPvmfPminpxoiNrfMfzo
XL078+kPBxC8JhJzYJkelPwNlb4/7+GKLixsTDjWv9AHKtZaMTO7aXgiqk64+XenOF2nPtxnfwuo
sIzFqup6UVjWyUWulCTQ976TdN0turrFdDMlE9pR1u9DfV6K7iDKWBHDKFwKEAj13uF5rix/X5eK
+tijnaNOeSvvvnSzfH6IrBOU/jXckT84kC5AsGyci8StE0PV/CvnG5UlFncq16VSbto9UITgYG4b
LoSXp4fe8aGT/UVbwfHJAGpfbs6s5VR9vdT42ApU2gzToYV1su1nrvvsP96TveyhnI20+kgm+xRB
6/s1tmOoA2rsf4vjXIPpD2X4NCnVcnhYPj1+1n7eV0AXn9bXW/3T+Jx/5wRHkqJKZrj8TS1bZwr/
hU5uGhH4+yqcOzfjNMqyQqY+9/O6qxen9p6w097czlM4vYtbPTPNbhsXPJhld/m7n5T3x5qb6ecE
lEmVK1QH9NnK4GKN99f4Tc0wKW8IsEBVUmXXO4WpPs7j98XzdwF0CyxZMjfzJnouJzBL/dN5GLpN
F0zJRaw49XYPFCGf88T41SNA+9MNog6P9ut5VNDwxdaOXLP09VLjHHxDtXbahXxkwOle2HtL7uqL
t/2nkBehw89DA6Q5z0/KHipZDgDfnRtJw6vqk76PVhDe3u4evA+afUFPHlDcFlNyQw/x8bPHaAl6
UC6gn08vGqb1SEmb6kJlmb7XjHuLps9qivwHBfVWISq5rKzfuc00/n/S0TLASctRklsCrR27fyNE
xva1dxtepjZb0/wjyG08YMDt3IDaTfl7V/lHWj6qp3Av2iesghEhKNP75p6i+3ZmFIFOAaT6jz+f
qW/r6RHMHhif78HvA1kanrXDbrd5WA+rU9bcO1/71vJTqUuBpkn24SfIYz3alNHQiogdLTvWkIR8
rBmICqEaj2Xbp83idqOk96OuZvo/v5KfArOIsLm9fNUPlpXwm990eS87FJaRqbg2bXPrGNsk4BLI
ooZ2UeFHTld+nL7k5eR3og3ibM1/E/HizQzuj62hOLnlVU/RUSOODRLQk7I6KE98gHqMyzFUbG4X
FO00uYj3I5VTxhRbXW+n0+P6GZLBNQxk028ZYE2xke88xh65Y0u0ES68zrXFBWP3ETUmVEBWVrWj
Kd4FQKDIGWbSv3wkGMtRqVVnfdtb/RXYd48mLMiT/cw1i8tatCv3FgE7wwbYAxYuH/5t0j99HP4p
PRy8/uTfs0klSmtkoHMPPCheK/oD6P+ZI7yIpUH4DyqS3XwDjpn/DUFZ+fFfw2EqYt3l0MN6296L
gTC/2YKUYp7FGfMz1cqPrhyPODagJZ0G1qNP3dv0TryNyHv0uW7hPgcxuGsfJs25Z2It+tx5DK6P
6vOHJsuucv8XxYexDWl7EHUY+MaovU4fAuMJDPgIC9b3t2TVD1PQDAR7KO3t6yj9RA2Vy7cN39Jl
AA/v3v/l6ih/vOn7HA39sVd6ETC71KG3tO/86sKrF2Ym1qj4SBuc2/+91JZhIG1QakiSEl4mu5Ap
ZSc4wOZLhBf4VKXh97Z0/BU2iaECQRn8eM+/wbjmv3tlTXCFONuu23dSJFstRrPJdiQef0Hnhfre
R/Ini3SBHpmu2LfH7zH2MrvQXy/nZjy+mR0uZM1UIAfm0EgA3z6uRdrCR/ZbRhRPdgHyy24RLNRC
0NjM4Nk3ac+F4P0NOulf0KsCutfacV1nBmlkiCK6mkZfNsUhIVwlDq1UnwI3l43cDQ2T0Sj2p01s
1daxh0IDGo5WbXIRl6hu+VbNpQE592UUD3oegRtt2ZjhEYVJ520TZ2wwUUGz9DA0ST3Na6QwRA9b
klAIY6niuW5VwVc2NkXJNsbw0y+L+vNaYd2EqTOqn8zflDdfxHoIjODL5mX9+naHDXGy4Wnj/TKh
gGCOCsnlUprbvwtDAW0eFI23rRAiMeI78lpA+H51M+Jy+4Sd1TCKfs7uAKwv6+CpPx8UGPOcwYuM
/O+HkekLJuSNePiqvZ6/7Uihrc3rMn/21I8zqBZ0w7MC/EqddTKK98I35OSptxVIt1VipCyfH5pq
/+rtFUeL8na0HiUutWSutMSVdw/hwpnydtXgaOkDZs/9dap3C3EDD5z6LJYZzuV8wvDC54neJ7vO
qn37c1ipoJ7P7cJulNY6HHr7VHONDGi0da0Vi7rEhgE3UN17gIGUo1733jSEmleSm4qE/BZg8Gxc
SPXQ6WzQecn0qp6JPuA2O4ObZ8MNXTRePNb016umlmouihr0Co4vr7Kqv4Coms0/hzID+VuWzAFS
FmtJuRwrlEZBbBYqXiUpcfupvzL0sMM8wbhzk0qp8rkS1VLl3A9Z0XQdTKYnOH+Cfa1d9BKsFEPs
RQe0BEIgezEmL+fgTKx8/6dm/1FovHAgbdF9ucHRX7D4nVfTaD0mvQfuMR6CsCA2b4Vlp+wsjHZX
Y4fmvKtkGMwgPZQjVGnsXSCaoP/6WnboTwatHetjVQ6ooc4xxqlZJgoKSIfAplYpcNsu/mYqC7YY
FbTiSpFS8ba2iS8qA+wx1LtCKV/OIHGue8WIaPN5/JDeGwWKIXh1glX30UsPNh54NhX2fsvF/uVQ
PRRiJgmNy4xdanfdng+z75B4E8MWx5sGOf/M7/7VTDLdY8gG3kdW/rz3H9OD7MKe+Pvcu/YSREHl
f0zTZDW7q1oFqd47ByTRxSA61oraBZi8Ip+2xavFLvr33l9ZbmNW5UJ08R6oV4Ztw1TlOfolz8+t
p3IZFk2WhS/7m/6vmWOEzmuCCLZFhWfV45uRBvye0fe6QsF3Yfza3f97ELwaPD+OzWtflat9aL18
02Rp+artGAM9yqu/XOtKMz0T33/oDsngQTXfchJqp7GUifzWMX5pE5JUBZb9Jzf3VSM6B8IO2h45
m0Jja8rhA1xJ1FTPlr4XtAl2aeTxyiJXzUHTTg08wgQWAIJ2D1ZGxIYkBf2KY3EgpiKFaMGsWL0a
YNVAzYEemMaUz6+6dX2aBJfa7hmbzmxpwUOyS9i1dJFD+ET5APlYEoR6ErL1NqwW/nOgpTZBKexW
/O8pxenALP8LvJ2BA50pA0rT29qaoFSqaUp9yfbnkTnAuQmoEprkI88mKt0CI+BYibRXCXbE7XQY
Wt2+8AIeUQNSsRyla97XgEsx7icmzzp4FcKn6cvRnAh88cLbnPy0GNYWvCBRZyZ/Co9svDnVoRMs
cwWy0YJolv1PA34PbfYrZYp20ViW70CnfOMqsGMj2oPhlKczu8LFP6NzLUdUXm/rCipkHyoO7ddW
YNs2dEB77TApFgOxe1N7okdTNyuHn9FQ9XyQIY2sbCQ/K6/xbbxeB3j3lumuc02MxrzMb36urzu1
rqeW8YRGhzbWL2RgvYwn4EJwx+ajuKoueHdN/gEbJO+Hu6FX1FtCCY/xxNZPoiE37q4NGVgM9K3g
npdQs5TNndO75jNdx0hLtEEk6UPNf9zK6OTuVr3oDiSYAfMUelCMLanwUoCZc2U9myiapqgEx1TK
R1MkToWX5vM320/2mfcpKQOl1d+vTjaqeK7YbmEO2XgOydTlJgVZED8yZfRfRzyZHorvgBM9NA8g
YxN1Kbhdr2s8mDhWnDEqbE4BVLvAGONEFaY+l8Um1FZqCv1b6t8lPY0zD2M1fiM1+NTFTjTk8VaZ
aIFuXAEChPa61y5RLbA19EGEegJJT/MC6FFepo9xcf6RwGS1+Sh/YAenxqll+5QapZAl8wqnnmqo
QoIp09AOu6YQK1hrgm2qq++cd40mIWFR+xL97GEH59omqs4vZhkGqBDFU9wjOK2wCnXzCRaio81N
Yhf6gHEaHNSC7smdTpIwnbYuWFGK+eFzk6LAgovz2Nv5wdWqui9WtFQgUgzEoREdVCbRVpUlptHU
q3s8G/N4y8hqGWfRaMCR0DFU/S9lAOZRVAV5vsYLpNl7gFUz4/2nF3Zg1p9r88iAQqmWArsfRHX8
LZxaYNfbqrbN1B2Gw6O5MrqbgnDV/NvPOR45+Od0VOIF5NuFhouaE6SRMTpeNTP1/mcbkv/hzBvo
kVZf7W1oaHNCqN8353Cam6f/jRT36VFzX256QZJx+vihItRU85PYTFR1IqNrTw3K9s1EPWd8EKAA
auDUGFnS7St7lhyumEfhkWpLZOrOUIJsa7tDbxfwynIxoyYKdOS5s/Xshls4TU/aqcX3+UkHKGwN
7b50MpkuJ8F5SbufGohKBipe93WsuDUro52pB2R57iQQ/cyn05/3J+Z+I39svSSLAw2fqplArqXk
yWbN0FzslnOOUDnK9hQ+xUvNYRaszrvpORtvk7Vk7/B1OzZuJOiXDZ/NFM7D7dCgeceTHyEoWnTM
Ea67ppCVP5rvAWJi5Y8vKKJlw/NbN+8QPJXZ5+q5ubjURAAa/s/G0QjYhzBzkYiTrtauPjeZta7+
6oZhuRZpXrr9272BMV5ES4LwAHRhUVGQZ8goZOiFvR/MN6KylzwUmwuR9NuagraWSoTyh2xzSwlp
xL+dGb7lP0TJ/P9Iuq/lRJYkDMBPRATe3OK9EwihG0LIQOO9e/rz1ZzY2dnZGQlBd3VV5u9ynP3c
eCei32Eiz/7i8ZlfQcSFzCdUBdHAaoG455YtD1niwr6MyVRg2qxXTCBOpngN2EeZkH0YTlh2CInk
7HhAw9v6VvclAeRKUAzFpirBrK7d9J6cAf+4EGCRR96T/hhmlq1drJa5VmIR0qzmkbRYM9lKOhpE
y+oppjEehgdTexwehtJlSpOjr3iWPcj/g1yeCA8IoHmzV/+X/EIiWHwe5fWyCj/3tuOf+iUhYGf7
SgUvYThLVMaDZc5xZH1pvW9maRsx1z9hOGusJavWnqaQ4xOXe2bIOyzjeO5C6o/7JvwrNU3LK538
gHbC0HWH2vovaTS6rYHSRqta1hT0zhZtJU0g1ik0NBudvEDy8XJAHdAoTP3vPAAoRYVa5Vz+8tMb
mX/3fNnc93adk4+DAIn1T53QLZ1bhoFUXdtL9Qg+oSH6NWqSDi34JpU0pH1od/kU18rP/g1qUNHs
vRNWaoMCNGET5dku7no3CQzBbzkjxXo7/J7FscWq20nOYD5H6oRczaIgtM1S+JxNMOM8TZR7Uv+/
TsaGxfS4poEJaptEv6nWa15QfFVX32sZBKeJwTitrLEg9+kLnmfpJiqXucAhcLwlcqtKDhIy2WAX
FnhmCiBHpzq5pRm/9PJfuuiCIUip9qF/6SfftzxYfFBiINmtFzWN4Qw8sqzQEm28Cuy3fam6Qb09
cFhYRiyITbVNF3WmzFezgStv8paq0pXb68pqXRLP83JlfPBzC61QDWEi+LN+oDALxfnyDcWqrWGM
DjO1ypc6sqZ8qAqGq6bLtBY8RCeGTz0lqJ/9r7Hu7gBAYr5DNKSphbRLIS9V4him+vxHfu0Elenz
uRbmur6XjRegMGrbxgrtcATtywgpPi0uVGID98yWwQH+6ehKNZz/AUTlwXApp7GWXrc2+93PtxN/
EfjH3r62cOd3SNFtcQBmYidq6dSaIUpaiYjk14p3k6miwbEhXniuSC+OjqV1ZzP/np66pU2x0UjU
V1XTLq7lBUXF7+I3P11S39JU3pjUSA/e8+8hHYpwOfPxVI7+3XE+QWf2GUzCp1BaSBjSpIpQNHax
UKfaNg4wNC3brtxNnfKR2fjjyZDRi75sC/TeCM9viT41vVL07psLhWaoHTbF4x8n0vcM5qLx0/0Q
+9S00MrV9ACq4P+r2pCi57kJwaKBPEijgESBsz1fSyjlLGwLCiC4Bwxy5UwlTtFz3ULuCt6zfv48
j6VkCODkwnk0lK4DI+nqovR9RD1yW03DlvsoH8RVg+vFw6Y7rSOx4fRZs6m/LDnq9M5D4CyudcTj
GG/ht2IikARa4W3SkmLpU65rfBA3aycnbe81srREgVFdCKc1tl09L3GvOH8Z9hIEZvs/p2asmh0n
TaOMGGl3JmnIVlSEEdrCiOLP4lVgjBve25cc4+iIYnJ8rq1lavUwsP/iJObrwXacXrF2x98kG5I2
GiNIbmKm54H0EDRavOCKejof+a0LvpV7MZ0vy8F5mW2yMRO4wH7P5R+C+Wfgn++7m2L+Hrkz+fnL
EhVzK87DXwAp7PeapMSzujKz5lqLF9BYAaggkF5lhkGD4akAObDbOBRmldiho63wZ1BC4lsZefvY
vxMIWP2Hjh0KIvqd/4wY095BrrNPOMc/ERqx3MYz1cl+HshnsnWH3Zlko7n+l1/1+tAR6VgU3sku
NMxp83HK1wq5WhBB2v3OzViqYnb1M2roeAxpUod8a0D0RDqVIUONRALT2jm40mLyTuNICWWjqMBF
Q8wMHmC014adZCrPmocfG+6/PB4yEyi45qJNhiJS1jwGCGglZPzqN8UreFCrub7k64bcC2Mt4a1B
X5Bnhot+UhUS9/aBWFCyaX8zoo0XHh/C2KLKQ8nXvPRf9XnIgWmH7ASv1S6U93VTWCbhNe9NZYoV
RAQgjCWcAKu32JCtcQIxq2ZriRGllBOBOqZx/AqJYndDME4/OXMDy/u/m4UdtS/Qy4/0JzVE9O6C
7MnTGAMDjrL7foIR7zUNBrox84ZEPtB+JDueNXtXOHuHyc/7YOlQztCNFdcKFw0PSF/y5LOc+VEO
K3KQUl5RzPEXugF+Sa6hYghAJKSSkMl3bud4TU1P2OgWZQqUezyAndQ1i0RJLQw7Jrrzc1V9G5Yi
p4ngRs58V3/BjVz2Twcy+R9D0hEJkg9U/T2MbduPSP0QB+qvor9toZwutLaTPJ14/zb1IRI/3EX/
OKqVkUEjWjjUOGwgXk393DKlZ6qhmdLzqXFVlNj/9bW62DczP++7NNVl6Xllp0z8o8x8WwTZJkEA
wAfveqr/oq7TEeQq+3MLY6LK9xlv01m6GaRcn0pH7AhMG98TCoTsUN2CeUFCragbh/c5CD3XJo9x
P9KdxYRrKh7EXeYJVlbsjDZihfA49qPJUeurfDW2T3yeB52FoevdqUeI6XA5IdnwbiBO0bs1T9da
UoAtmuD0GMLVdc+378nK81h5EaqS/Vk6b8lXayfKYLS+FQu1L0hpefG2HBg27stC2pI3+esBMf92
EP8jrhqpllYj8yiHUE2JT+UtfmQn/0PBz0YLRvQJXDhdhNv5j1G9153ddxv1Th93qzryEON9yWa1
8bMBeunl+j7Ceq5hOXNnnSfnSYpl7WqvWv2k2sIQW+TpIQlHAGbA/ZTIjj4hB12Z1TzhZzKNjppn
vhJeNb+agXYdPkY5oKzCndo1z5LQExCtwb2/G45hT1iWz1TV73YxtqLSRewwR82hDcR7twtTlQMv
Fl8nEbj28n/kEbjj9mG/gsRcHWp71gw46bX5HJAYAixTJOb3luqfTtEmn4hXManIGnWAud+e4mex
w2pOw6tg/xJLY3g42Jw+fteDi8ggM/ubL/JZ5afwbOofzm3aQWVCIYIvBLmEalmvGlu2EtIO4lUl
dqaf1/zA2UaPnmu/N/Db19Q3nZtkpWHigrkJ1F2RSNPl1T1CFK3AV6wYpeoaTGtEacKVItXIIk2M
nX+5cOdIX2koFokKFpItNN4l8jktoKsA/UQft/yvIaM1YXidLsllYrHB7R/Sm3i7ZOtpYRd1/d2V
6icVQADKDkXq4V68PT5OMbtBkrdIb0EPZVcjYLpWiBnwr96XzpTGzpvIeADnhDBn8zLfCn0GTYOa
pq4IvAi98fh2poCllBRA0wQhy6OyXjVvnm+ViW4FSelz5ypUqlhguxlG/Sc1On0LVdUZL6jvG2Aj
yiGM8nxT2Qx2NQRp/YipAr4KEKR+IzlBo7mkgNRaU7pj0+0i6t7hlgXndVTriObGRgitaIxXH5tJ
H0fM1WTT1HP+Jcvx8qG0qz06XGxcGGI+VeUSgXbimAxrM7smV80JaJtJ5X/+BdNGLMYcvv7SbIWA
MgZpnBrU60sQdMgxUeKkqrmPvw2HNYWCv1yOxRf9uIbmtJNRAP8nhHn1lYnZoREhztFm6vvDFtXQ
cPVyDZsZa/N7rr2dp6a0LiGlJ+SSFtgtqeC/ZDPFArxvMcJddKxgj/w4K9TllJFBBABQj/0e1lWr
3Q0s/Cw761Qj9GR4QRiyVuNQWc8TcIPRemI/SAV1QNh30dSPaUwVGQyDfyeztOPVpnedI9IKrmG7
gXuQ8apFr1j4Ccqjrl3eurkqmWEukjcExjhl5ynbZHNROjaOlN8raWE7EH5z1zwsSrdH6ZDxJspJ
I/v2nPpMG/t5UGfbQ8BcjvMwsAPUfKjGyLGQWZWNMdai5jUy9cLH8y9Mdrhv+jHr7zP3asPaD9Wk
gKMjDD3Zv2wh5ZcwZDY1L0zun2qs26wohAPdBPRLMtol184BkQQCAUUSHWt7NyJfTNQNCTx+vkJg
862RYLqB8BL5M6kpwXLl+K4GUbZPhSTLv+B6uJfVU5lV+5Bv3GVhzaSvSTXX8C9XbSjdPmZantJR
pbYw2VpkF82iABaf71dvnW75l3PlgkR99MCzJMPOV/ganJJSV4NPVhL/PH1fvpMgnnD3PnzHHVu0
DLSKWWnHXRcnVKhDB2oI/GVHYasxa6DVdCIDkAIDDgR1DBdRnYHStvPt3LO3mMxIXsF0tB3AVJBX
6xZr6Mxf/+jnuHpTLE/UM0p9di4dPm+DM8FJ5b4LcQLJdSmpAZBZYo3f1Du4AjUOx8fEyNyq3OE0
N4SBDaPXaPVNl72akur3gO6Bs/RmQbElMHQvPmEH0oNlpqoNIIHn4F5PzoUWoLuhf6eP13d216IQ
MLxI9o0hkZV4tvgYzaQG9oxSMI54+ZYyXFd83M9RSkyaU6eakIt/CgyqtsKTqzNtQwlUV3Z7+QyM
OGxgHsa32aQOJ/Br//YYF/qP6e5798GQ1gvRQoe3rWRFHZBPqBD1jhz5ksEoGzdOi/UX96ckSkpp
LawjLiEC8vv0fV/Vr+nq5dv4dL2A5+uHJABCmZJzUMRs7eev6WICy6Tr27bs3499h9YZcktQpSpR
TdFlXqZquti9lro3c7N6sK1HrUNhEURChWR3ofgJUoBUAwRpS329wfBOpm0PHD4eQ29HYajHTRbK
R9ySWMV5SjFJzRWTlAdvLzCiH6vAJHZupwjh1Y5azl6sggy6ouEVrHVlTASognQeZD/31qlDxv70
B5WMD8MQ0Mp/5orWlsCmvqqLPkYhzlKygxvWwZqxvrMMTE9n8JoGEo8DE9RX59SrBDEbtVDFymXB
epIenaT7zQbAAU3sup6rZ4JDjT8qzeOi0YopR1RkmTD7fZJ+FEer6eZHGcEbJwmvR6vC9T1FMAEv
WIuexoIQ41Sx7aH7DPLgQA7G5lIhfxFO1oxpsYTNChrGWFP1uP/w1flBviPegCZHmZcJvEFutNQz
ntiZz8MwX8vpwrAtRgUKYTRdgyMeJM0B/pvdV73LRP06XiHFf7XOdkONYqH6EMeCjhxxm/5LnDC2
bSDaBYFNhBqIrIukD8bdfR/NjITaojs/CGLz+1NpbdY6VG/VXCX+cOyWny7eKfT6TmfLwZQjJvnZ
UNIku4d/apVjFUqKqyFrd7zfD6ZJNtd8RfyHJz1kRXuQKQwVri/ijkeVgcHXQ1gBlGDzXPvsxvJW
WZVBY2iPX5jXvSrmk/VsqqcOCOrFpkiB2Ze34+dmBC0oIuLDBW+rjHfzFINYylrat1KKop/nIPtJ
2w4rPWRK53VHPW+nWtVexIjTaGLVsgB6BbSRR8ARpl7KRRB/LqdrUx0X796ilreX7BrX2T4GjXam
D+6XIjZICadW0PdlEa3K1caq4ZgvtLNd1coh196L47bkFS/ObhECcMgg94zzTkEHD+3Nw9Usri+l
K3yNXCQgwKfv6B3dchCUd6nZOpKfrdu1niWipxz0iAY9GhA1NYJeBu3xQuUksUbSC9wthsyveGto
Ikq4H9WeVmR3qxfMzhU4y8wdSIBVIrRfvt7uu/ldl+kOrRhO849nWT5ZtiNSs+YUsZNQFoQxVLlR
riGMRxjCJl2MJVqLXDMKPH4pQ2v+KF1ETK5/ruWkqbmp5qvCQKqcyVfuA7sCvqDleetT+/IjId10
VaJn7uxVatCWN5rna3jU4sNYKzTuaKnt+45HgNgEo0k3v23ds2V9E6OQngfIc80F3UAtq2iqJvZt
ZqzZDM9W5w2ItDB1xWzYtpzC6XLm9LlkECeipsXTu3FW/a6xRli8suAbkrbWbgACXZdBaQVy630I
Awotm8AZxTDHStCwJDN43ersWrVszkrRIIW2QlWe8SCvtOUsTJXUZR0/rVmbIF3o5VvxDT9/M8ND
HMp+7qQpRN3svU1179/FmnxkeF5kzwCXFNmjoDtsu0avfbUw5WLOA7bfvCm/1m+XzqoVb0uNqYWy
jCwQX6ZNV7bG9dUa53TjsqrBh6ePZ+1xaEfx8rH3+Ey2D90HqH5belWWlWvL+1zptPSTeJfqepSQ
yjDMZ6zRUg7o87Nq5QStNwRZSbxiCfatFwEHe57nfAXmbZ10lc5Fh1MlNVh2zbd/z9QezWv5UeG7
7s3YDbXBsoRqOTnS0JmQHBErZ+d7kUjA/vek3XCQKDVjjUI/03BYfUu4PnMp38d89P3e/ChTMqPK
Dnlw/1Lolj9agmoE5FoL3M6WogVpkCE+2jnnLKxKeHHPgSGUezlQyNKzPZuY8Bs5BfTSWMjRbWRG
aph0I0SAcJHl4zwrpabHOjeGgztRXn5cdhBQiYrNLZ+9mZNI+Zf+VsjmG64D4inLDiHZ0/jZY2y+
QhMnOSEjtfNgYwLxaX6bR4vS9vPcWfXyhNbduCXYzbfjGKDpDf5c9pTl+LibuVLUWUPwzGgAyf2q
Ib9CyL8TJ1cn4Vg6vvkOCqWCWZy3a1O6nU8LrDvC676OX4Ryy0yFrOjqrOqBz/Y9mROaSW2lAVdG
paiQt60lR7nmNed6C9y4NjXi6zlZ5r9i96V3+wZzIQgikTs+kdJzUw1sbxgHpjVeRKXlKCS2sRmM
gtANIYtKGL3ap5/9olhQzhoMtmB3eRTvD7HRvbxTZQhGXI0II751P6RHN5OvBCqxoT7a8igMI+k9
CX8HBSCWO1hdV7Nz+U5T5zTecU+jC2d1uBlsIDEgmHiYfbq7jgDgYXaYHi6JHi9l+3u6A/h/GXjs
DheYiMsRZ8pQ1+6nwDA3hspz9rhxIaEPeQcoO9f2Aiz345U38XK6P0p3nrfqqf7shaVsc+4cXzyi
CSl5nzuOPQxE8TK/qPazJXmZkcBPUXZxfgpjioRiFgT5ecHmobdVYbaPw/h77OOaHhwLpfWCsC32
nUiWH8Cc7P0rbUkrzF1PJPqrYTgT1kRfDwgMNP39X0jrg8X7WCLdUi/i+eRJ8iAq++VXOIalcysj
E4PFopO1eX/wfQSIIWi/XhDJfM2hvHhWtOVK7CTYM18DrWVPQ+O0tU8LH/VR9USmV5ZUkUpfU5L/
nZlie26KkbklydF12algn6k7yvKdlCUyG+farvcsM7Ahw1MJo00m0sJRXzhOstv+wwKnd/iECkZz
TRp8yO+z32QXH7udvPObRPPkp29DemqGdx/PJ5MJP1ar8LP6RccRnjqQEj+S1BcVc36m4WCboA8n
9I17UrENj9eJ6D7a1Z3Rr2x7eRs47wiofZ89RLQf8IDC2uG/WHe8L1QhsOF5Ks2+wJN7w6DtGjln
p239kXtHFG4+nPsa6+H7vm7Hv1Rhlb69ICGPTfHtEqsF6OohjxiaSahCutJKjYIac+ooTvUxcgDb
+Z8T515M2nXUEiLrHNTDs6P2MnVCwEQ3tWXlMry3kzani/ypVSVW/lHfsS0Amj/pisbrcoGZLytJ
DYpXG8c+d8U3cPhffAj6K/EOcmVDN+nIL3oegdd5bc9zoK94KFxV/A5LX3ch5kVjR39BFzGE7CrB
suPFnNshh72/tpY15yhJzsOt3ba0PewV4l4vVRoI2450hAoo0wm2hRYookFAK0EOvJCn1qPvttLo
xNpU6feWpMBr+9wGQxVF2A9j7R9T3UvxRnfZTLJ/j+/lcaxhIxIvhc6sKvuEbpgbVTYqqHv5sEEw
6qjwSu8OZqNK4u+5loKR9UKGdveiT+T6szC6VBWuaszQFqYVQvWfcL78WP4wjENNvntrVjTDgyIy
MAnEinMNg2kOIMxlcbBi3RVYxMGSrB8ENJoe1QxzFtKDn1VxELwiwa3zdec+XHyFdPeXcapq929T
KpM4cLHM5nCJsPq4iBvP47G6MgqZ86N3RrEaZqd84tV5W5c3lVdF9fVpjI7qR5rUtvrHthgVO+da
h0gqKfjdAcRS1sZ+Sn3H4K0r6b9F61E+h3ahHK/Ml2W600ZqUJP1QlUc+y6E5GqqaGOMMsU3cTVZ
7WCh/Xo7mqZCG6qFoofmP43X/2DohEuCvngT6z/7ink50hKpq1hxa7dvVhx3W0FWaCc7tBC5N1nU
97L4cNiprCHkb+U9LkIfKwonLTVQ+PnPxXC+aEKu/65fqx/84uDVmp+xzEijytlbXBshEOa6bLvw
KK14trFAhayHhLLr+qNRaN3Hq+rLJamQHIcUWhjbMPyMl6ji8B+TtOrHdXEHf6hjL18iMLa/QWxN
zT9ad5P/JkxFQywU5R1FJFYQXYpFKkQsAAFaI0uT9fJJawF7rda91gfEs6B71jDfBYfhAo58mA/j
m4qQQN/zUpThG8/N1Cg1XTAwft2my3Hgw63v2GjXgT5wK7StPMjAosc22bhUoZb1WRPkTLrOwDNG
a6rviZtXHapU7mJVis7GOAssrsHCzuSPfOdz23SC9g/t1quqdjiVExIwm4nKqUapWXYaQyzpORoy
yUXNGjwn004jNnyndWHR8myv30l+DUFV+rryeTG7oXWM/y1A7boRxm6PBC/ECpQlNKSM95cMz3EZ
niffI80A7/kuN2tAw5ZmG91U1oqlnE26Yse7ihlT9eZL4OxO9PmYvEDTbbBC/jNWPbZm8kYzPhJF
RP0CAV+b5fKo6rx6Dw/MuWJt4LKXjaSsuJlsu4XsjsV78JtfRkuO0U1ROnW2nOtIqxWdzbtRnef/
dP2V02Q2jZoH8vh881+wFRMru0eqrc6oHj0E5OzfpC8mbbyqn8S0UxOYUDFVq4sT5E0qmt0w3txM
MW1yRwpVSF1m8oQJQaCKkUsf1Zd9/qN2JxFQPFRY2+I2sj5d3vQgLaO88HGF3LdRxcqOF2WCZFSZ
sJq10a6sr2IlaM2q9+mi86ifO7kJRtt+kP/8HC3GM2XFp8yp2nYeHwJrDKc+IgmyZBR68lK2nzwU
09Mktd7kTL/FqziegeDfMvNTb2n2Qq40yxZjmUo2LPKSeJ2PwLjnG7Sjx6+AF2aLn9f3EDDON+KJ
/bYThPmoknK7Qe1DvRJ2BvEh6y+w7D5XTn1Hxr4iLRSDHJ1OCI6SIF/jj/94fCz4Ag0HXk6JIWGq
We7uWNVwCPP5ULRKA+QoFSl5H1JG3D3FQzD9xodhoNFaNLBjhm4bky30o8xDhn44N20xDylyEnwt
Xa7I5sBREZKlnEmNY0XfJkTS3TuUqMEcAqZD4tG/43lfTPkwlHwpcjo5yNbEslBC54X6m9FRET+W
YlBkk2R8uXg1vEzdSK1Sa/CcWK1pMxpSjVNwuz8No8CDOV/OfE+2xRrrYuVH0Asx17mZ9N+jp3Hx
nmgkB/H3QtiKyqAMjcJzkOgxy1MAVX8OtV3t/fIh33B4BeNklD9KUjOqIIWw8QXb5EeYvPDgAs+X
HKid1Ej184+CTCIKhHElmDWZrezn964hCoYesWaFvAVxq6qibCX1k2vgVEA8VEO17NgWFU0cwTV3
cP03S3VwjFxhqYaMbACt2BPumbGcwrICyr4XYoM40kONn+gHwhZSywH2mtLgcU1CLxmymDHBLrm2
9lAjLKyj79DXLsIGCu3dN2nVqubnJEiPOrGWFv1Q2XSurLlctxMjgAII6HUO3gfzZlDT1o/zdFcl
Kyffp5ykAx2+xWMAcAX3MtnPLx9EF53gZsz0QXHKCDGKvzcRI5PXjzFhHPcGfPyyRiqfGBYnLKuY
puHy9z7Z1HKjWLCGioKs4Z8kLCRYyDIjalcXw9tOBIWjLmGpOozCWbcjonTtdvQ9Yk4c8MNjy1b+
moI+KSepQOxvQMAgz6CKGdrDPXvBvN/zYzXyx7oqmCMXQKP2ZCY3cvNQXv5GPVVYV/x49SC1KZ7D
t1zG6aUKgl6uZRqJXtgqU/mUp7Has5FurZrXes4AIQcAMkfUF5kkTlvFQ8iD4hEREBX1KXnziAWi
GayqgTQu9I2DqWoz/dYZLPvHd9Y358e/vCYCWKOCF2PT0fID4T6b6qLZF+f29TA7zwiZnhNUdO1+
DPtuXPoLjoAwioiu93c/oKqq55xNcIqrB/4T+GRoXWZyHT9a2Ofas7Mv/QKOS7lSoRQ19zV9juy4
XDEav4CIw8082yehP++1MaVNki+geB7PXOJ78XEuxczcMuZphcCIKEv4Ekv74W50aqx4ugohguz6
NcuV1wiaWfBLUb+bY3Z9V2RI7+jtNuKj9pnqsrGdwFGcBsem6bUjaSAEyOwwHCnHQhc0onk95OrH
v22IgS+8yTUmaryFTcyO4+AkSndikWwKudX0XKoU77YaW8qzLqrCtgBZOXGjroDt5nr97yBGcIRT
bT9nj+YChOsqa1r7idJ+aiUdTA/Mdui/w8EIV5ou3pft+CftbqENpUl2VaVyRnNF09IxRBScxLSt
6G9G89z5oF8Nz3ECeKuhePWSQ5rbN42FemQrflREgD4msC92vO1Ef6M7zWF6JYmESAASMShv8E/S
7VIjKFgsdFtu4w9IhDGoH75BAXUJEVMBqL2TU9dJYI/LluGXslTlKqzn+i4FvMc5hCAM/Q229DWF
lyaHNm223Jw0SnkeI5w0hpQtNfMvjlVLdZ7n+isTulM9VSnL33qeJcvU5cdLu0eVopZqu2BsM9e4
3WEVC5I1vyQdAFKxtmBWT75tyC8IEHsgco8U5PVGranp8Cj+5ivm78Qa+aHtCcgPYDtV74MckYHo
5XyNxvXfvMaaoFjjIk7fZf/EaAo9zBD78LsrdfJYiGVH3DyEMeRZLGtXYyQbOslonq/kh9D5cWxU
J1cf5gg8c3K0RfbZDoAy+Bax6fX1mrcYXtrYdcI+gUcg+LdvRLkBm+RzJ5mwzCsLbk792ISyqjqx
O/pHfZ/N8dWP1dnZf8IqQZDr9AjPEBFTJeNuNrQutFBsy3BvvXvQ56fv7Xz3GkzOzNW4w38rTMP4
bMX6sRCmKn8Ip+pnolLy3TPS5Mf+nmnQXXQBfPYiO6HLq2ylcsTwZUYXjMgPxj/2M+vOurDyAHw2
iJ0svz7MOZr7O6PpFuH9i+RA+Huf7iZxizyO4yQF92iAgTvnuSYwYTvPjBKuxXkeb5moWJXdXNUH
tlJ/l+6s+GrmaZm21ULfVAD4obUud6uXLN8bopVbb3GSUeLNyjjqi0363TTv6oxQCwB3v/KfhTcp
8WY9xOWFB4aLCaGUmKyF9Nv5Dv198Pus66qc3rqWnkbFD12L845eSqQMDM4se4MVoVZGyAnTErR6
6D1Mk8uWYCipaqbOcGAr2yhG4MndEHNk9GtXJTkOA8R2jW330FfXVcV9GZpB7JmarN52PSr0il6l
9iCInyaG53JKOdXYts/VSLJmYY4Mflx0P1HLwLIEfcMyzGVQwcT/EEveDxLFLm1Wtd+lpf6j+zB0
8DRhpyHOIswH1P1+CcETAAh6yfRZ3bFzlcOYRgx5YMmZ2wPl62NuUT1bUN9MAQugI8yrXH+3nUR3
X8q0Cvw0ZdPTSSxpKR/YrSgk6CliDt/6O8WFpvnVJwfIZCHbed1XNbTF6lRblaX3bVpBUAYHBWyI
58u5MBs/f1ncgCfiQyPnvszqCKOUMs6n9fD4HgTIdAJVWWDFHXjt64tiKfxI5JmTLtewctMmpZ5z
wrOlGWRKChKiBWIJPYruiUBrV88O7YvOaitcL5/uMhIB6w2IBQIQap1oCAJngcTZu0iWe6ytaIH4
ZGmwoAF3/HUqFcghmgHr2l5MW+TrAp0hTbZPQ9CG1Ow6y08V7zQ1RRVXtiKDd+MQC51RTEL27UlE
CamfPal1ci0solDP2OiYnOm1iGK46R+WF0DnhBPcOiF6gZ2CyU5osNDd9NI0TJvmo3YfPdtn1Xkx
Z3qtg3B6+8x9JVUHDkDWrlO78KzGCmFCe2iW0kPjOsKEouWlYmDgW+rD0nEElsMxPauZ55Es77tO
U5j7S4jsqw0LRgbXF4NC96BKK0L569vOuqmzacXfXwSWJCp+umY9hI1cPs4EIzBYg3CZPmkmouLx
r0xAuWxDyB5hO7YDqrDs4iY3igzb/mG5bGrJZ5njyJ6OpBfIkYl0hVlRBn03x7mY6c+GRhR0IUgO
PbHa3bTMoEayq54LBNOqRTl3frRdJVfML14YZdhDk5qeIMRsbom+dsEWfBUMJ3xFnt7QrV256v31
piNIxh0F0cHs4I3WANIsExR7tEsEbXmPjK92ANhkSUliCOdVxTAWYRfiLVqXG5KqIrmydOjsjNaq
5wxjYzbzZfEqKpsP4JEu3/MjyRax6N2LsOQogJNmDe/bakPLJROcBGJ5bISrsdBxTN8o0D8Udfbd
4eFKmkCYuCKSIVTw7055US7XqjwccpjlVgDCbOypSH6qKWepHtmUPdh1SE1vg/SucVIQ6gL2j/fc
/ahCacfzt6aah5PkzYrKwTln1791fF2ZPWdMLcuPtHjAa77olI5Fuy6wdlkYJjYSreNxHe2mk009
SMY6j+NF4R/kW79bcEq+MEmkVOmb7Nc69pJW4QE53SrJnZi+7APauc8natm0DSmVTlU2231/VlA8
n07CZm+bxiwn0mL9jLqP9aOxXheKme2jVMjHj8XbOd1KZ+JPShCipJwI/lu2eltum6v4eZzOvyqx
zbV3Ms8SqT173BuRpfM6/y6TregUlVbxVfX8enV2up/k7jk837NI7m1skInG5/P3NpvG2XcTuXUj
dt51b+CYdTxv0kKhsrlhsuOrytnUiFMW3fl7jeXNtLDSc5dWFjR/ezG9sWs/3Ij9gbX1Ykrl4sbC
ecp8Fw7r0ZJo7rxafy+TF8bCNCitsB1u1+vaLHNUmGZOg30h3r7GHrrLxDnR9EwGm5KIuli3sDXE
6tVLpdSkicVv4nn9uyyerRvTFW3kYvaYbJLnxmqrwlr1olmOFvJUaB1yWbBVpjNLHdvx/echtm+e
IoCHfI/TIY+5ZJhpba8GQGk8otdgdw5reiuLUkz4wyDaWYqcdJuYHFeq6WSSAktQ49nhkZZ7+4wP
svt+ZODrBcu2zxfj0XWYvW3b0aWdfzmeUpEnueBBuuw0XMt16RhrZTPkGQk4HTXNcn2jdTuXn9lX
+WH44RZsJiY3uZs1IvtjzjkaTRP7VctFT96h95lMCKuY3fjzAQX316O0mC1YKwwaoGKY5Yu3nZCu
lDjUQjmKtp3rKVsNP3u1M4rmXl3FfvdxVfgFvzKr7mckPQdWykl+31/KP/8+38MM9aUwfZnKFEiL
CMawX4wL2VU9fd10trFCJZYhKXhV70mA2/uM0xw6IZ9hc56cEpI4c9fPeJyQLcVtV1ADHY/F/eLe
uXuWLxtO1fu4sM5/hGfmLgvoEX2djrH67lwvPHeVKCIJSb3K+YsptbtNd5N7Fi8fy9dpuIkZhXNf
lPdnsM5dXPMZABcJIXs8e7EkW0z+9v0wnW5dOEiWeR0XQJzrDYH9ltru0tjoWCl5rN2yyWouDfDJ
mwV+1Uoty/e7cWxXNGD2UF15UsIa2Nza6aeN6iwhOXsrL1YmnL3S9WhznT5mWd9+vnWvq1j7cslj
sQr1ZCLa1OIX0dq5VW8pYSuxTs1TpwRbSuLRXs7SYMDzAq+RWJTSGUtnsZnfT/IxTtlTN9oblHGN
HVUKy/psu8GDO+mW2eu9li/41OmTYROxQi26R6NMKvo9bXOl5yE5yF9EZW+z0fCyRAWezv38CU1h
iMBute2lDS0p7O6fuayw8+SCoHwtE/PWuoSgzON8pjlcnR/lnVJ0JXJDX5zelu8e2/MBCdqaHpK0
tLnfdLrgmk3jNzz66+22JXhLDzL51npdzR/KlECRWdPPxnLdTmQ1y89uUq082ystds3CGVS0Sn/z
ui3EtUU9PFL+JZ+sL86M0toLLC/VfPonl22tR+tCfUeRtsFspyGYG/MB/g6Z70iBq3jKXT5ul2be
1Kb8WADJCoCZ+wIop2bDx+LHoo7dOkyVaen60c9j2Yhtm69UM2dMhMkUFqM/7Z9v2Qdfn+7n/pr4
AJm1UVPdw2O8j3f9aJ8qdm/MttWMcdROAzTwq5L5u2fNj0oH/yaFxH47OKbGy4UDHax1G283jSxh
D9pvv6rfktlSARoi4ULE4yFEaVZyaQONXndlYu0meO7ZPa8bx+t8iR11jGQry1Q3dfrYrca23GSy
I6A/m2g+oRnHdiJZ3Qlsyvfu0K0CLXjm2HgmR5lk24OeKYyfuY+lGC/IT7qSSbwfzmadvTS4KtX4
nDDBnndOfV1DO30t30hBbG/5wT2aZk2H2lbPe0a/NqHnpZXeN3398/D26u9z0yUUJS6tFNSc/dju
f1x0t2yVx6d3NodxWix2bjTQ4K+a6fWbW35Nca7lJY15lf72WE2mR89N43z6yl6/w/GRvSiY1yjp
kPaUVrGfsESyWU7Io9vklP9bLLiLW0qc9UFIqfxZ0sfWPfSJEUL80dyt39O5zkk8AcJKd51vFA4/
K4FSSxWOxL8NSY1v0ULtXrVb8u+GCcUcuglJW3bYoknqvFT89h3L/3qKvOY5qrwWA2tiZp5XopnY
t7z+8i6A4m0Hcrr2t+KiVjWFQJQQTJHsuRHWwG3xlvOGkm+z+0rZ6wRuYlaPz8/Xub45Na5Q6cev
Vbi+zHcEpNnodz17P2f7kgAS4939N7Wc3s61lTnJz9ph8b5atqP71O/rPctC9f6PHrkt0k7FXvb6
XmBky6fi4WolpThmyhR4znVLMkht+GTSrfAJ77OJCx7FqF670XN0u3R2y+5q3Yvu9V1u+tqb1uul
CWGm8fPvkd5pdafyOGo0xbkqfvOvzpnI41nPztrxpI67ditUtodGJtU9zYZ2zQjgu+zd94+QVxIV
unm32mCfWcsN89i8HGub5OhwGR7Fsx8NP5czKuZU+z14ZPvrE9Y4XvUhLNZkshodWvF7OUbK/x9N
57XcOK5F0S9iFQlGvFpZsmTJ2X5h2W6bOYIEw9ffxam6DzNd09NtiQHAOfvsAFDg8HIkYl9Fb351
iL2zzF7S+iO2H/vqR4hbltAZuxnNt2OCEuU3XlS01SjO0SXRu9ri2kIfjOYjZ7Bb7VMv4CffedX9
mH059nMoup0U2BjE3b4NWPCF97wUWYU1w06Bndz5b02f/XRsj9bX5BzK7lPWj3kDq+nk4C3ScLhv
2OfmdJe0b8J+YbGwAQGg2fOWJcz+x+Cba2MDsKqPZRf065vwTiUQISwrGPrNmp3QnHeoHZbb114I
jpq+nD/46mh7aL5QlnTpxXWuYiiXjaUtt/7JQC+QfSXwb6UhV4Uo8CRmahgR62O+a3tr8J3EUyfu
sdBFJM2ekUfEYDmEkGEv4By0dw8xoWzOdMUc7uG8p8Zx0msL4ggIAaqSki186POrRqTaRFiODLtq
sKGr28zVWTH9IXnt6azj+sObX6zUO07yN2aPGWHymYNzKprklLv5yzhEWGNS5KEOW3Y2MTxzxJSD
XqcwF5d/eguZdembH2ZZfMog/5f1ZKNM4Xxf1ybwG0bGiXXuyoEjMm2vZWvj21Tnl8iIqFHj9zHI
2bkz5Ba99s8G+2/ilZsyoYuC/+2F07dI0ERq5PvQBHxA+lZ+2tRnHppKMWj8LTzeHoTIoYv2uF+3
HJNZ+OcCSozhuuo7kJyUwL3WfR9yIB1SA+Sc0WO6xqpW5Uxp2uP1g91Blj1PZXM0bf3VNcGuaFmm
AlYdRPPWJYvbGO8MiaXY+M/KcHqfkZHE2K/o36a/LlWjKyhfR4vhEcOp0OMs44gw6N+m4C5xP23O
bd6YyArRxmiEWtajpkp2uY68H9YVleSMoULAG99LwLwAdVkMiAtQ0XYbOSf3ctSXgOiiDh/Z6d7P
fo2UismD694M6JLoVhp70/gceHRtjubXekNZPQdnn/vXYN6FMzg3RhnwzD1YNHPGeIPPM0tr51r5
R8VrbQ9XPNBsb+YSMRksCkCWNDEwReiQniPYQ9VN5mVXvCqGxUFQAExfyhmWcPTbdS8eqFr93qOC
yquP5ZrMk8P0juFXrZ27gVFo2l/KBOlTxXlREVKR+ssCWW5D4v8kAOPDAFdDYz7KWqjA26zkH4XR
xjKxULcQ3oX5ZVk4RjI8BMarRG7SNvExgkOcOdgMF3ymgbYZXqOSFKURu+JTkz/yrO/48wlnWmE2
G8sf74RBpUqUBA9Pj4DW9c6M2Eb/Na7JyzmfdPPc8K0tBRCQ3KROGYujzoLtk7PzhfYxSkH/uLdG
9ab76GD4CSV0c58ixakXXQnD0B7NEVwnVvxBgCVXksmfv7isEHUSV4c8ai9OzPTCVOxTMelWcXaa
2H6W0iSZGGJrWskac9dCXuJs3Jf6GAKWLT3NaHE2Z+nei+dVnywcJb4NCqWiIZjd8qhMuc9218Bd
Nm5FbnzqKMQvDz8Ctlh3HJ8aIf5s6kU/Z94X1evlcxpoxQ0bpn6pMTMam3TLltc174V5k2FCgoiC
/cWkVxir2KB58cxtPAFwpJUDk9140xOFwDDXJy8MjqVd7zGqV1X+GCrx4tZMk2UB8COeMjbaZUlF
JSxodGMmN5kDvc1gVnnM4seAIqILX0Y5gkwI7KxudgU/tIz2XqfOE0FNlMzYUuABF9vEMJn3dt8A
3AFRWwk2cRL9cICu0fQ/tBGD/87sBFF9Vzn5WzGLhxome8hadEz7HCVMDhPBax0VYCGhjU2ea363
5yn+rAXewAXBKcWjmTAY85nQVNircJPt2GNPKGGItHKrooBdrV75Yj0zz/L4ImHfebwmzpeW5KFm
+uK3sBxsLPQ7FhnpjeAGXYgNoWrXpfB3JhfV0bjIrpB3SKWSqrsgydf1BNMSzFSEHp6TKG3S4dmk
eHFD/aBVGsFpLLGkcsgqitJvmTaQhuJ2I4zp1R7pl2zXeJImC3eIcSbCVWVRuMwvhlvvTZZASS4H
PVECo7cGCMgdbJNcMCWJTBorB/AJuBhNtq6ilUSQQANAhACrFXVkhotOiwd+ML7MJcOGTFgnMdbn
lg1ce8SmtfPqM4/jh5irDX6X7nEIWMeV2pZMkLruveRF4uR05mhnRa9VFVClM0NHX6apjDP/XTrj
tgPRDhdGfPjEN2UbQTFA6ZFjO9iVfyM6zcRvdkPNUDYYj5PKM4xl9HPRI6Xi0QrWkzUF1IkKwGoB
WXo/oy9U6l/tTegIRghAHCY7wM02jLBXq4IXKejde1vQ9HRIcKYCi4Tge5bBIYJ34bWoH4ZbboDa
FMjoASDKmMS0RPwLBM7Uu2F4dZqdozk4U+scV/LLt6HhFCZ1K7WDzvGRECfXBaMe/bcxpmudMHsn
+gAQLRwIHUN0oENGcoAtVohZjWPz7myGCv+LwfymW5vQIjlN+dY2q57AbA//r0OQ2icrVreQDx5U
ccvYbwBgHmXhEBCBwdnwbpFGHfK1jRQPWYMmSXIskpvW8HvD/JNncPBK6BiQggrwQW/6ThLoEXW/
YSfmOg1WrZXw2rS8vpZ6aQEWqOJ7v9gO7nyMxwBbO4x8GBA7s/2e+LRR9cWWF2N6yKqHpHoIp0tt
nkV633dHg9GpuzXFNYQs6KM247TsxXjWOWaE9bAPPRhoNWzXvyCHM9dRNZGo0c8/vU94NIKUuF77
PpHobO8ciZN6ytATUKgu2FjisstyHEVo94hMFMUxVK8YCY7BodAtfcSMb3ywtYybHRubvqOMmG8W
pxKHgJVYR+GipEf2ynHN3mSH7XNrh09pHe6UllAj0/e+o83mJRn7gsVBom2nECAcBuINa3qtOTE2
vkG62F+pjvTSribz4xT2h+hmYbcxPyC8yf9AgXB82hvjpVTRasg5LJ1kZ9EjpBWxVj5LOHTBkMnd
YybsUQTJoke9fY2tVyDJeJ4PiYvBU0YyFhkZ6ApJ6quDW2eFq0aU2557GVrTLgfqSagVRIoAzb71
YrifKP0t998UEulCQEOXfZrdy+ws+9BpZG6nJqYZOj/7nLY6cR69yjq4HBm9vljJLRuh+IrTGDI0
celoxk/T3tXsHRyloXjusG410hJKGQeVA7Wcg8oMxJZ61JkghFu04c2h5W96R3YHzSpvB5gT1zQk
dwFUazmnPTK2ivTK4hhiH80CoxXfvy9NtRti7EaU8dgK6G7Ia/JGPMUfAVB31yQ7SLz3ybwUlDRC
MlPgSd55YnEvjyFBK+MhwHls6cyWn1ln/dolw1GjmeqxTbI784zbXeYwxKdSMfpiXwGYFbZBUkNh
q6u0IGYDMDXUGDrj+kS9U1O2tmnQoMZWFkYSdAAqS39SF77wrQvXI1Us1aydEqNbtg9dhx7o1VbD
c1oxIFYh+Q8RKpW2fC4tExnyIE4yMjaj0x5B2W0j/rWC+bH25Lbqg9dMdcd51KvJ8H4Lv3tOE0HS
BxZKor75tdo7tnuM4wWv60S5stSD6mYYZXgAxDNY/1Q6H8jhVSfbs913v13+GolVoVHT5nujSe7k
1K8pGgWJMoNzX0ggVfctbj/N/i/voEJReA+oB1No1cu3FCTZzI5xXmA7NfiPCRC74KJJQwqdaYve
OBzY6lmVS2XfGd7JNdtNwEli9oy1snMwiDvs6MyGMKwOrx16eYlnXz9PuGq/TdnbXFAyqt/Mhw4u
OQGmhy43j9rU63w6ebxQlnkJkmTNL70HQ933KPqO7Thu/jsRE41seBVo+FRCsbX+/Fc2QyVfnnnr
ECQ/1qtUuOulNWsGfJNG9Pj2MevD+9Fm605x4hhLbPljdDFtv28r6wf1lm0gRdQlPOb8EjKHgcSh
M85GpHZYf2iCTNE7/QeX8BVto9naE1dlpsdgmeYwcg4aymq3Oi5VhqAMKp14Y+k9tcfSYHNLlt2k
DWE1o6+KrXGfIqAtiOkGgun8FmBkE+NNko7fsRBfc5ofCvNTRoRIqmBPL7CJ3fzf0q9kfsR70B69
pUAyJ/O9dkSC1SwIVBgf7J4W1wNJdqofqx2PomK9gKZEA4h0xAzc4ARmjW1t+Z2Fzh1gldGnj7VG
QptYOx3sQvU4IWicTOsBfRtE0AfHR94J9ij8+qXO3ful4vEw6OutEMBH4j+IRC4Np6vlNVftWLTV
9n+nvam/Tf/VIDG2tfW+0vLeKWDb55BYeaYNGH+A6Vc/MLtxokeRwHOhMJvx73YURxlPr3L0LvX/
Ak42w28fsiFcR48OHYxS2e3b+c0/2iL7VIYPR1n337Y23nIvGzEiM3BtSJu7BnBVZiWj6jp+nizk
oJExQwZMJqScjXvr0qHa0CmHd3XNUGjEuJWVoAYLCJSdKq0+cuVeKiG/ixHXHj+EmGEaLjJKtz/E
YdmsqWmLaKEL3JIG5WIUbGxlrPwOrClCngUJhR24qmF3AnzOyJ3qCrkJh5FD85IysZx/hP/SUMbR
5q6DQZ0STzymA+p3z8BSB1tdxzm3Dd9OheiHeVLpXJFnPzbPymQcGRun3vlyx2desuVeuW+GmTMT
md6HftpLs72pZP6u6nbVerQJZU61B7wWkBHabdoQBTbB6xNW8OqnSf+crNhNvKolbXHsazLdib4M
892yVcbWJYWLsYBSOeeaVZY76TmrPPNvbqx+K+U82bThAcIgkYi/1mEGPyf7qjHhovfxvm0juF6j
gVIEGUaW8eaL7KQKRhC2X27c4b3IIES5cn4VYv4pbRWzJZsnwxDZXWXHCMohAlvJS0fqqLokkgIm
aIlRKd+iOctWRurBgklIW3aJiRbrZCD5I9X3GdOcRMTPKrYOvVXh3ROR4I7cxPD+ZWaaLjKpchLY
Hed8U1MFWzklO2Hnz3M8vLhhlW77In2yPe8pjKN7q5ousVZIq1qoupWVEp2EGYFqPz0/bdZ1joGa
ABd0kmKthmHrxgSHD276USXnWfv4dmvzqbHsZtX59eKLbRf+ttZkFJUD+4ermIW3eECN11lj/gHS
aidqHxlkuDAn1D34fRY3x2aIvVU71gRXTMG+LT4tM6j3HgQdReDVWGMSzTBuZbdze0ReH4H6W5Fx
CHvULHV8cqP4yTTq+y6aIUbEnKBNPm2nxIY5QMhRl5b9lvnCoZVeu6sTfdWlHdxNWt50SdJarlAP
NOhL1FhSuwHijLo8RdZsPkmn+1TudEpk9xjZwbCliHpwyu4+TI15TWxsVBq/wjCe5/c0OATMyPil
7I4WozEk+sbTlB35HfP//+Y/K/oTfqvujnlwWP4DlwBZpnDjHVapG8EHl3j6iqNVuO7RtbR48sMc
AL/uL1W6DEk17Xrb/YwFnZdZQhU2EuI406IPca2t7k33lKXMi6OasspuXSpn4A+n9h6p4pxVgd7O
m3eRrnazajxihNzxbkSZJZyvUEDp7dN3JEIJVm15+WLAg42BAIN9aRFcS5pdNZrroeajiuEwMHd0
oZ9UJnTIAG+HhMZ+nLZBnp/dEEeLyd1mwzTdaTd0Vm0NTW2Q1x76XlNgMeyxKMrhLU4zLHVCJJIx
MFJCOVmaxjmyxfMQ4lRgN+UfG/vWt+nkZQPZS9GYVNkXbU6feY9GJC+1yPlw97mop+dgrMa1FSCp
aASGBAl9Z/U7tECGZuzsA0+eB4V1SB0qhx4VmSiURTbpB59QQn6GAEKmhS3M+ljPuDEPZn6o3fA6
CfNg1dRD9dhcKmdWWOvGUFG9lZPQi1aMEJeNxNavdS4YPzl4T9OuqMz81bm5kQXVZJ+xc9dUhlPz
MRjjRy6bH8PGvGvGZ7qkLq8UP19Vn16lzkkzVcjtqn9Dl2yqGeMKCWnTQN/scsKmOZvQzHgqdMXa
C4Kr0xSfeQ5NUL0b0rrMKe6FI8ywmrl8X3f30iyfYyfDj1OtJcZZNRfaw2stioMh4MvbuLV58HeT
WjJYI3Qg9/dOlrhrL62vqtYnz/PujdFalVA5OmvrJOo0aY6YNg3wZmyZYMTvojJ/zelzqpF3DMyd
Db1vEhZuOFJ/2FtnpGfiC6y6oToWgYI4YLzIMjzlPoP5EMuOEllVIQ6mXW97Ve3aoL9VQwZyrp/8
us0O+B3bPNqxpX5zR8LZBu6xy+zWq7Ovbk7eCoMzqo/xCYvq22xHT8OyDehEfTkl55Hh3Yf1azrb
AI/ROfSWFh0Iglej+ij9b7dMr86AgzJ3RUvrO5zBzkfqZ1Muxae/UTp/rJUO7oQ5MZvMLypBbhOA
s2v54BljdDe0/bPFSDDJpsfEw5KjPwettytCc+tolLlejlg1sWh1LOfK6+3XhP9OGY55KRhQeotn
79sMiA20dn76mbYdhVzJ0MAMUcLYjfFg4FrZxN2N9xyublzsQLMPvBWOAv1zbNriKn3UVQG0GJHk
SU9cLJaJvvE9ZmLrDsOzwb4s3WBTBKiGWIyRJX88rjo0q5deVgedNOZKWgDwiYkZ1lRe+4FFHU0f
fe78LPeHU+lSQD7I0oE6rPnpqh4guoBHG8y7JqqvzK7v8xL/Hat8jCdc/GJzh/8h0Luf3EwkVKq4
7+zw5Mlm1yZ4xdVhiAiNWN+ODjDKBTAGdyCoi3sTK1klyZPM6puNLWRZVMdsZn7hq1taO38hLDSR
4VeucvdWmFB9hJvYlFXhvWNPzy5urxb4FIS0OjSfg2TMdnX2KdqQzi23YFoQyDP5cDB64yHw+0OQ
JRShLdo0lm3R8oYvfzdth0NgWw84P45u9d417fc8ILCRKaOELh5PGa9mIDU+fsG7CuS+rQUkiMR+
V6HxrDKIXOwxZYpVZhA9tGAcmVmv61huwkbeomr4tKV89h18JSInuIoZZxrDYtdLX6JwvixvstMy
H7SMu3D0MPtml8jTBWGTGNqOe1101t04Br9ZX8NRqV1eQPZnd9MHyYNT+5cqj15ig5K/n5abW8L2
LKuPMfe/82Y8JjzcoOeB1sNf4J3sAPF/bnqb0inOBuzDyI0R7tKNBc7Wdb5lTNfifhtBhfYyRkwm
gqfUXzYz8DnD61YRd6NqXbFqsulD5rBuCyjlgIOPmMowJ1hGRekHZ9rRsrDgl/S6sJQqMq3nc9LK
hz6ssF3bBKK6DR30P3egT6nrp0R3L/4oMP7S9rGTJBaQgJ0YAJVh04wrrW0wQsB4D5cSX38StKEb
BNO45wd/vo3/Dqi9L2n7YZ0oC2DEaJiGBC1pAKZ9SbzlBcxI2i2BoIUim8q5tygldSKx2cvliwP1
moJ2M5ecBMYM+ZMFl5vNB49cr6okewUu+ext89A6sOQtZyvchTygH7II0CkaT4avX4uJQoE9yBP1
PVimC1fMFMlDILO3KdIwvUh6843z2HHERY7ex2WE/8skrhlnVZJamymUhB0M+JW0Ft6rkOiF45DS
keEw03wWbvM2JM21neD9REaD+SUWeBxV5V3tlbvBH7alDGFGehv6XpyVaDTbvKKf2UQZzigVHGaL
NTvGHEjjX8MGWsY/jZBPbjN9yc6CtGE9k7UNVdDeFUGzCGEB/ydjxBSp8N9sCUBYZsmvnswH0Vvk
GmJZpDehUKy3iP6ag5sdGu60nqrnmgFC2AtU9N1E9Ot4UNDUghJHOeW4V3iKghnL3GcPGX7SWUYX
S0afYA5m9sx2iTJgKPSYWTB/O3wPdXJ2Gm89aiOkKAoem3FGIp2tshFliyodcD/5W7cM/GYIJ/gV
q8D9muMOqqOL2iCiBR14qDF8qkHGnwPWT/WEo2LlM1VIGL2T7hN0/Ss4Wsl8+CmLGLDJSHw5yoET
iUSuiS+CceVdWQiBU/7Gt6d+p+H/ZYxI9TRfowhG+X9f3KwvsmqA6eAVkrqUFgiPJ5K1PW+vzV94
J1PGQNMQMDMaxC+WSgjzoOpKWF+6adZGZb21KriflbkzCmiarbO2ErXr7Gxn1Cl5Ie64nzyxqoV4
18p/cueW5suliqRti8p327AgjDLRU7O966Q42PJxiJnoi3U0Jk9eKm9hCI+04wsM+BnIDB/zHGss
R/yV3ceA1QGznX2KURQHEgX1cGjj9M+di4/EdHBwR7fu/psNa1vY07dsg8dq6H/oAlYWio48YhnF
HuBSEzyNVn+dMhjOYdH/VjzCwsh3thT/opRZSYUEFJLiTyXH11ji8liH+zwFxV2knTOVd5bkuKno
YzOZ69zyaFStg2ziTduDVdL5QLJKv2cTT0x1n7f+sRIe9h/zD1ONl7ChjMgVdD8zhnwFobtr0WIQ
HUpvtxIZw6uiDv7GDhMYXj8a6TXt4r3u3Q+ZsSRCG/H5yROUOxX2EBSes0ldTFdNjrLYGNmCHofV
foQr1y9YSvoUhaArXcKb44DA0YZ2H4F91nG+Fp67Kjyig8gc46zHaaRhB0zAHmYKnYUbGvz29NAp
oRsWE8Y+vgxGdZBViE8cTDRLf8DngU3TB4y2jGN4i1IedoAoUVRcFPPzGi9Ge4Fzo1WHsyMue8sP
9IHhejZGO8dnCG5+pxuCL77gMUXlP6Zbu7QD1eV/VBXurKIEIQZKKX6bIFplDVkw+KSlkNEpZkML
b1pscI1bas1rK1XrmefEdBC/WnLkoR/YvoODLFnds7Wa23cn3de92J1YWXgTJIjw8TdM0fYBqlpT
BnrWb4Y+PUjxhym8zRy27174wGjgz3Mpkg07GPDKtrpHqpKLF6lTVC4nR4+5E/xJqoSpoGB/r00U
8dWPCt4yq11BZ3uYIKsaiChb5ugpbEzFvNUoPvLgQY5XWve7jL9IiQqu6NxFbzbwvoGhfSqWUfm4
LYrkrmqYiNx7EZAhV6/U35xyOv5G7XcnkQwg2lSdIGkNEQAp6xZ/jLPUq37bGJ0kJMOEErHhTA7B
35bbLuBogeesOW4HYLlkyUvmBy1Ppac2L+HCVxpeHLqlio9vOHxqxJ8GHMJ5Ns5A59F8Htz3OGDu
UjJSwAyix2W7Ft0mSAcG2ebKzsRheTIUDah5YgftVPcb8TUzZMhloda1pQAhEXnT8k2FeqIQDDOK
TNn2T3Ex7oeESC4OFhDjoLc36bMdyQ1WzyAOUqmH3J23lSKmY3lz0wR7GNg7zCRCl+HENJf75JUn
sx7rCUvAfsSkAvHRsmKbvn0Sy7jCLUIeoEch2g145iJW7ImH8iCU1QbTU529dbRoGGZU6F7JXypL
G42jICxdFOVToZj6YOIl4xcA4YPh+LuGP1T5xnPbpOfR4mK7Vzvpj9GMCV0dvteleXIRcPgOph/2
hJqTzsj34VfVnfnaxo95lB+ZrF9CLN89qXdhNHw2QbY3eLCekt+jqx9dq9+lM3VcVuiNpT5KPJ26
uD04dAxt5fwBae6KchcO0ZF6NGrA4gzTYcVl1lsp3EPvmk/R0pWN0VNAkzhgvTH5ADEs/iaet01G
/VaN4Jrwp6Ce3FqkAeQ1sbUOY/BmZQs3rv8SS94f5p2OVb06RjbcLVu6xUi6E0RPkRVu7mbp3Hel
QDc4m/jloMXuKZRwuarT69iSbWcL9IshigdbHvMsO4mKgBofEEEW+Q95DFCd2cen8pxo3uoCcf4S
5lQ+D6X3uPyQ2eY+lhTaeOoMfJ/lyDMp26VNGFvZM0UANCFlFvV5hufpZMaXrOmO3jhTqGGNYpj2
qsYWyhX5d9gn+xxsoKpKQodMeegVTJO4hueEkqCFVOqHSfLfpUzcsYWy4HjXZqyPPRlQtaOivX6X
MUPp5U5R7fw0Zfs0hEix+QaTg7q+TD/wX4t9JlEh5JgIz7rCQq8cmU/Kn5+6+hbM+LjLGX8cxdaS
GcU20NOJrTZcuIaAk/vR0i+OYIfiMVR9crKbZlsHsKXj1oCOw/Fo9Nb9nFcPhXC3IbaKBRBFIBU6
jhYSuttsMAOr/E7sFpy0NvXV4A4EnoItNdDlJcNOxZyHvsOEDo9Sf7403cAjcvF/o7It/OqSF/kT
LreiTb9Vk2ws5IVh0r532HpbHX7hhR1eDCD1OSamN/Mzc1c57ooqsg1KQstrmkY3bV9HRnp1tBur
+QCERore3HwAy5wtxS40iAeLjmUp6UufeRlveVybH+z4JrEaNhSacp7vlGu/NVZ1mwARZPkRjaQk
hdiaJ/1XHIprNSLzyhlohUFxj1BMZa9RdUpzknCT/CJiQG6koaC0z3CQXmv71x/6oz1oaxVnULlB
lfNiulRQjQX7iepBvKKgey74tFCgYy14Z5oevz7Z43SbYtzYub/JXNwzbQLfKtydr+n+88lavaey
eBsU7qZW5z/oOEQp9dR2+YeIYww5LfZX/dKiWx2m7qXvNT0SMfHLeli0KRK7K5J9srw++YX6Sga8
K0zzWQ3IGC1wvYA2qIkaDVNer3nAuWyfXU3l1xcBhmT0+47AIypur17KIulms1wVwAc+3o8G4/9V
b0cY71garA4+ZZ3x4CbNaxAPzTmn+54T+pjB3SSA+Z6uv9pymQJpIMIqqV8Wox0o8cAEzjlh9D7P
7n7A+ll2PQPIGXWO9vLvKY+vaexjbwIBnz3V/F14GM4xNzS8wohzRkWMXOjzWoeBlsinVwF1vvNf
YlERspNhGYglqdDyx82gF6q5fpMTG3szH0TNwVG44qPMO5TkM4hmaEx4C1ES4HsZdA8mJ02Vxowx
0QeATkZWdKwXrniHFV1q32SJELHEjqUvHkwjvHQmPmKok3CRjDmjiwE/wCQ/hm1xynXt3QXEB45t
ucl8lnYBeYgmIF8FBLj1JqMwJ2Ek/i41c485QUU+lsicWnjnMh8OmdKH1P4n6hl8eEbW7GqEQ1a3
GbKAYykSIEaeOiu49AHbfjKWVBKYCeYuDVofBB9VDVmMZcRUaN8aFApTVms0vvIvl9j0dzVPzSWp
acIfasS3lnMmC7Dr6sx9E8gvqdy9C9kR1JA0cfnCDBYnpcm+8tr/DU29JMRwNCYNbj+2hT7NG3kG
iNLK4iGfoMlJFIaBJAzKelxqyLIM9p0dQAwSO9d1KK0cPEBC/9K1kASzoHgy7cFZpol/WQSDwEfC
SCGW5Al8qexFb7UKK/j7CyzY7ruuJtYbSOJukjDb8Et1m08J+9JjijgZ0XtlxWfdNx/afE2Ftle+
J//8eUQVBMskGDdBjCVdHE9MK5xra+xCKzy3doPhMRV0vTzM7IY4L6rUhdaONwDrz7BHWqWq7zz8
7J0l+UKLV8h0j23t85nVkjKmPmLR3NKk3GH8Ytf9e2wtarKAQtOC/1qaYBodq7XkmEsktNYKuyZO
pzEPHlsPLWFgP0d62hGyLTvnPHn6bxQA1zOmYcuWbulby6Fc5BEOYeaup6oefUl6bwR1DQ6B368T
WvfQT1/FhO2OoB3uY3WSNfbQszpM5mYkfyLmXYrL/s/JFQloqCgK5xhxTnWogit6qGyMz05msZlQ
ZXvJP00zM8OTVb13iKmm/TZ9bMDXQJyIGbPKtaSWTA9ahNcyHve5MzPLkn8ds6wOxq9FtemZPeoJ
UI64aT4cI11nLRC431DwF9nZUZAQzaatMJF3HkBVWB2GwjwZDGqup5V23begc/5NkC0mG0tIF+IA
ZzaSkD1n7a2C+mJH2Gj5waUwxLqcyhclrcc+mH8qZbx4eIuiwVB2/pmE87kpeX+xlDbo9rOAtNs6
WC/3YvlVG9N9UGmoe6Tf+l9DgUcPS7ZAI+jn3lOM7UXoh7/u5OH4n1+XcSnsqFed4WNnJFuv/OE0
2xRxtzZKpJQ/adUeQxuTelDWsouexvk9xtq3H8m4QVkU4bzWlM8ZREMvZCxoF7gVqWEzcuTW8CqN
LtoBdmOt0pCHBHMQQm7Z5w+atnVq8WBI7J2Xuu+WpUC08vWgMcoMwvbkY8aip3KVcABYKvqOKFxL
QsWV9yGEj7dffcoaTO6y99TAyCbyd5ajN8xUGSqNe8dzSBfFGyWJAWODfWWoUzG1fwVrMwmC9VTa
m8LIzlPm3eAJP9ruvMtR8hlwxgOqoRHpt6K9rbUJhDoSUhM4HCMe3pxmf220ZEhYPJQs6bIttvA3
cTTyjcvkP3lxTs9XBGgM0F6X4R6toyedJaQHuId5/taarGfvxZHZb5DB8C9ZbaZJ0iAXyN00Z9jz
gV8+DR11XI/62XrLavtlzDMo1ZZ1nTTEGfHAcONgBc7/ODqP5caxLIh+ESLgzZaEofcUJW0QUkmC
9x5f3we9mYmZrq5SkcB712SePBiqMiNBGh1VLY6hsEsLlv6qKqOT5cQWuTARPDslosRIfCap/96b
iFCThHhhkANJVrqsYlaVIpxYV7uSiDPTz7+ssXiMAiFCs/9ACr3tfYySSfhqMpNUsvIDIfPFNDG0
4KrCKGm0xl5VoMlga/a7ctcr7H47rTtXPQHUPmzuvl8YI+hyC4MMPBRWAllV3E0xfvpO6v61BHZB
1G4qRmIS83xg3Ty6v+XQ3ZOkdEMd5WcEHlz06842Wb0kIZlIFuZJOuAhwU4gz5dx1B22bwFqR8PW
MpaXhnj0h/4+8Fdrrc6Vy+LHzxRHZKjKjWTCio9GGYwInMiK7XXB7by88VWpfoeIQxKIGKIa3YdK
/dYq9Gz+sKSUTiOdYk1zaTTMuoQmehkmrDAKqpHXquVKCigyMVMeC05MMWuOEm7LcW7XiMaC3CvQ
DdbRIeUgt6r4pgbWVQ/LX6lUV7JVXBY43dx+BjoFyzDR9ZNelgi4Va2AaXufNh7L3Jc4jjgSsPsg
fif7krdgJzSdhU7c3PM/1la1eLIb61kWlFV0q36UMJFB0BNQ/LCY8N1JUTyzLt2x8r02lbeyOW6L
BmYhzZ7WttspD1BG5wUbb3k1U5XOlrzpBN8NJGFnmKQ8KzGXOpHTf74x2LPFy8VvK43ANgedxY9O
Q9CX2nay7ua1SO9LVc69A7crlre5qpxrQybQg6GKov4LBgvpU8Vp1B5GKznUE45phLdZ/SdwssyM
543ORD84bg0MNYverPA3k/j1c4yK8KYoE8VJE/w1cOMqDDItTnPh5lPfsl7FhZQkl3LW/lK/3tUY
ARkpswUfqNVCAlsrDHa8+6NIxKBZknQRt0dVsi7T8KYYza1gYVDgyW6sgas/g2EUUW/k44g1oVO8
ZTLbG59RbZ5qzl0rVTYSYs01DrvIMNZjpQCIjL+mHP0Rh2yPRr1oEpi6ouXVMvScbnYQoTozozXk
YsxJl+liKhUPI4GbbxgXnrQDyufDXKVL0bAfjdFTObyyEF62KR3HAYFX3ZRcPn8B4wLgysspraMg
b5m9+km+bmntE4EaeKZsoCgQwh88ZR1SDtIKJM4HOO1hpd2AN+E+6zLsbwy9EyqNyMq2DKvR1fNE
RegojDezRKKXkm/RP5pYdVV2vZaxTdQZNKb/EGTlS60x3giF7aeNq0Li0vNwnefBuyg9lSB+U63u
nxQA6zJ+dDWHOqHPtT2b/lvQEEIlWblXKSYNCNuOVMP3nosMa5mrbYuSAUgX74eU4Uik7zl71xMt
itsXc2Nr+Iu7KId4YRa7wuR3KHLIo6KIKJWxVdXOHFSGTN8Y2jjw/ZkXJRD2jcR8Wzcx3jXDT1fP
Fsl/4muqs79QJ0dsFt7bKGc0Pmc8ZyQhNfVoK2h6OJMiAWel/tUEH+QHRuFCAF6Zkv5ekYutiaCm
Oq0Fshyi7lHKrRHGbyTZ+C1G3FZnNMWwpB7Ix0swlhSjinKCRUk0R8dBbO6+Ggd2DzHFJMqnxOdn
SDNz2Ujn4dBAMBv4jKIWIJDWwQIsGCUrvnBntevoDfxhg7yxpmZ8NI6L5eBLN6VLkEgrIeg/Zz9Z
l1G9xic1dTpJC/p1sBBdmdyQAtZbO68sZ8IHmvfJQ1CED65KZ06GzEbCwpJWb69Zosu4WneGUV+L
EFxaBFFQV74kLs/RUoeVH51HrCjLvs8NEzg1jelpEhvwQiQuCxm0EA6s7XvgAWkGMLNoYRooK7XO
P6vAv1iKgZf6my6Ouyq4LBVi2Zrfdf9Rah0YeDJjMhWZ06Ktg0KAu7Qgbw4QdN6uR39ko03I0D85
gWRZoCPoXV4ASJN0RZZP/I0Vwr2JqMaV9qxJbqJ9TjS6DTAJevxVW3xZmFRUC/+KBTgNp8I37xxT
8Ml01YkFWNGu64KFrfrqcbTyBRXWo2pGHMqnSQtcZib8S3rROikwrlx98ak1IRw5hullv4HjPRig
4XtY/XspvujjgQHnyhy4hcRvNs8EWfnZ7DaInzNj10abDnfhwLWl4llQVzgX1YVNdOmUTTRyLbDk
Ev5N0lcJdYAFLfe6eEsTpkVotDDvacfIJ5nkFQYbquSJYxdCCBJX+j9OKQMC10CP5X9Q2hLlJGJk
5pUeH3xkwwLj2Ui/ReAM9zahXFuzbhM+FuS2dTVQUZj75pzR1ZkHnTtRR7v8lfeOGWFF/JDyL4N4
POMRP4Vwkyd75vItuSvI0m3wSP4ntF3QqhpsWYb2g4trBdgYARgq1hVMR4nbvXroY6B5eHAJuAkJ
GXbLd1Hz5pSefCXGjJwMxxB/UTvJ3UVeUGx4Fn6knj+puBUMZMwc2IWtXUrjwHcl8pcP/RswC1q4
oPYE/SKM3iixEQFsB9dl+KAGsH6QWMgUY6Kxa7QjXHStmZhdHJS5JMIqW2sA5JkvXWUDRvNaIVEg
xoawih9ti0uLk19w0nYHnsPAvM60MDwUJHAIdv+Mh22VHeokcHhCSgDzAw3tbwcMyHynh+N8ER4R
JH9OHsSg2p0jt5tIgDzBcAjTzpWoEL8hKDUiNie8Iyg9GVXtUu1S/xrx3iRgtjqMKvJHPKlfdK2p
co87Hnyg5Zv6Wcib3OePd6AVCaDA3BAQI9QSkqxj0HSo+qDwl2hVeqddBoIm6Sr3ncKvhxpofUCb
NaPrwKeOfPo7uxdn61fA1/b0M7RL7vTNgxaY9ISO3L2h+IAKSppBp24y0mlSJr57DRLP5CIOyK/d
C6EwwuLkvXuo5XmhTJQ/fJ1ZfU9Nh9358puReNld9eQolh7UXSxPdX0gJgNKP38OUypZplB4NfMt
HM7V+NZ1F6U76wn6QtDlAhI47OLXUXtlMtuD4lCHu4lvmZWLiuTXRe7SfGN2i7VqNYe/xfSGp1SU
b+Z3Jj+NBMO/E5n/Ut3WTyQ9T1dIVVO+7ccjD0BX7bLz9N12RwMLiYpujDKB0mtVXZjMYkDhAgrA
XwMG/MEFTNnIUGBqXM7VAapGQ+rBWjI25rWXAjRkLLwY1gEEBM3iG+ROMEx+JrB4kWT4e7Tb+NNj
Y90I8EPWvHnMesJ2B7dG9y9CcYVpPmDQxQ5iZLfAxHt1ColdiBh7q9s0v/EazBV+A950UTv7nHJj
+ZT0izz+1iyvBy5LalxMLuIqQRwLuftomA7FS8eMd19+IkVkN+HxtKIlZCjS4VP5kidH/IwHtq17
VCJa7rJByX/mLagnctbwRuR2jwmQXCS0OrPiQAci6kHzbwpmsx3HFvYGKdnj2i2jkx0mKCW2eczG
TOajfEnZAUmdVjzhXvo2WC51dMhviDXZxebFg9KwKbRk7jpUtwzDYnsS6B+vI9bvmI5tw9qVj5zE
Ei5KovN4vtvIq+iN6yNgCZTScehVLPdaJg5L+BiCO/Vadltr9MSCFYIXDtjYGfFdweH0iUMOCwj+
n2zTXloexO++4VkGOJivK9PGxirciWmBAUjFYn0tc+cb8xCACgjz0hPTf7/csRPjtOAHS4xjVmwK
HhGwyRWRsv+mmjAIRtCIh7Mf9P7roVynAO2mZN5AqCT1EYCBjGC2/RXDM/8cVo4PMYVU9tYTGZRT
ms78XMDf5hr9HNgu3v5kxQy7vWrAs6ojOePFa9A87qeI2TXfa4TPwcEHhhJjibOvlg4HoQhu6umm
ohrpvOKNxBz1MlkkPdkWtiKdHjm2oPWV5bOIsZi/JMQSu6C9B4R4g81DT0YYRfEroQGG5cRtPF74
2k3g8Pawj2HrSI6lQhvZz79g8KJyx0VESCYjSTIzwf/p6lkI//kc5iXwBVl02BfCYuNbxAaJTRnL
gIZUFa/6iijKsbdxw5Cr6QnbOVmIkxCwIOFD4EY1onvhY/Z3sbCriDmt0G78NdONvwoffcSvUhQb
IeWcwrn6occcH1g/cUcNXzLxF+muVQ9pS+3fA/klpc8dbr3mgFdeCJaW9CJ3BLtjM1HE7Khnqze+
WW4LHNBYbmtMkI2LsUd7C4Yn4wGkByhgxmGX51gocSGRGWaHW4ZJ4BwV5LcKpwBfZggO2WzR9RBs
KD6Jc+FJMT7ufwRyNbCLuFpcDjv2gXyInasEt1TfsPoktSMqdoyj22pFz3tS30UKGPmJNs0btW35
E/HOsjcl752tlcEHt4JOBAHDDM8g94ywJcbHm8+g57Uzg8deshG58M1xxSCCRWk048nvO8JgOoY3
SwoYSdjcOFO54e2Cp25e59CxwJv4TgEp1Znyk4g9zo5xw2wJxODXZiTuLflmNqgrwt12cbQJsOJS
ADuza73HkYOWmsyvf6TdMC1rCR6BxpfY04sjJLEuhJLP84kFYeQQAiF+6V4wICT2VKji2nITNwF/
O4ZP97m+6oSHk9iyEX7MNTc3RDVry1Gse4iQRBSy14WUNbFsR0WALJifnxSxluy2fnnImKvObPwC
j0OUK2eJ2TI+Vclp9s2Gd5x8OcmrPwT4KP1a3sWU/OGeT4tXLoNy5bTBxjqoqdfpO+Z1cB1zE3Uf
63NeSaCyT1Tb5ZEju2auaVt0kcC5VuaNGB+JxwLgIbVihN4Ifx9XOTmBoCoBQ0KqF3eYtolsIGIG
E4sNM1s5sBtKD0xzZJY4N7QN5ERbbhZsyfZyFFSv9wmL++HKaZQdsvOd00FBsCRulgm+rfxrAVa6
/p/Ubiq6KUDYCdSwrY04UKfzIvLoVEI1/IlIiGJQQdUqO1m6F75zMu3lI7+UGXosvszuxh9XXQVV
X7Hi4asJyysYCZh7BcRqMhGWSZ3fmtRysJpZyqfY0yT8CFr0PYleldx7PnLhXyDwx2g7MsiZRrMN
afWnYf7GqPOQ9eifApJr0qO4D5qzFjvBS/8MxYtJ+Nlf8Kah5Srv/cIUh+h5kXl5mPbjI9tmvk09
HD4YW6OsAdYB0hlKofUDqVM8GSsYrcyrWkxa5OV6UugwOWEg45Mbb6NuQgZQxFfWHcW3Je1V/yPW
wGS5XQ0NF8HfeTy1R5B30L44f9QNfTcSJnU/ko2VnlRgSGAkD7J1eQ/xmMlkZ1s7405QXd2vg2AV
N3z20LwjGHOsR48+p41wU0HtOoqJLQUzFYHhJyZxA2Kt7oCQfwb5yYR9umfTNr4otLXtIWHAZAnH
SdwmusYctELg9dcyhDQb5lXVNtDehZbljdwtmtVHqn235rBP5R+e/4EOoGq/Qpk2lN1ugx0G9BFj
+MSbokfVnkbrTY+Ji1FBKWzGHgO0jIoY9Si9T8PJrX3gNJEprslPt+zwGfdH3D06MSdgmJnsV5Cs
RG6hkt61Q8nizp/ppsk+5dDGdCrucRhn/8jcuBCJgQXRAfTGuqH0jA/fcOHHFROogAMlEz9cZgsd
y4+tb66lf90uXsatuMO3Cfj3JW9Pu8j74Z6kT4QYbOuWqoZsy40/3kI26krwT0MDdfxD/KT7D/9k
RB7FOu0Tcxx0Exzwf5ynpT1hLyTlPfzHoLHAxDFs53DLO45Yc4SHoO59ySGpqNvIExZYZkKkK+bU
5raPl8ijwBQMbrtXmTCyY4y7bFCYHNWOuAGFyjBL9nQmcdcRJFGHO2OD/j5XfmP5F+NiCacasN64
a4ejz7NLLBKa52qLz9FEC6V5Q7Et6X9o24tbXByS4BDd29bu9vxSk5/E+iWMTjhQKQj5rbhH/3oJ
MsxLgvjsU49eQRRkTu89ARkaF4AAG7Xx6oD4A+o36Ddo2FdB9ttawJ5QOxJMmstEUmmPcJf+lr/x
DnO6dBc9jctbRh9pfRdUVwkgzOEzA3fW2RxQRvOY3besOUDg7C8ZT7oFXLQ/Fr/aq1JclO6xeeUv
N3rlSzed/ruf0Dyt5QfrSs2Rmn1xJV1lMUscUv8RJHa/x3gSjF5SHkwDO8C3xeAfSQ8rYKJZoFCp
npUeZfmeeWwg8/kQceKSzmntoyPJb/6WZRyFOmWHvq74aDTdWxmRK1QvjLNNcUMahEKa4J6MZQHE
Z8vrbsOxgLI6SG5H4Z84NexDgDOYihXHP1iQmTREOTgiCbvg8VcpL+eRPfkN2N73SJl3kDas0VeB
ZlOhTUxVDaeNr5l0R8Kf2hGjzh5c2HtE1gpxJ51tkfIZlDv6Yqh6T8NL32ptX5f3bgFXITbm0qU9
F8a3MgmZPp+l/UhnONPdVkTSDx9qeSv7epVh7WsZFwQYFKVuBTWg/jUrkjp79fCZ9+hx/Myu6LwE
OKM9rySwU5F4mjiAuHix2G628WKN2vbluacrH0UNlv3AHgN5MUlKVjfuRuUQRjkJptkuQWkuzKiu
KGqFBOMRjT78MwpX6ut6W0MrlOQDNLgMoiIjdusuT2cZGTwikGJgFYHmalsut7HgjioW9QNImVVr
UQux19RTPIPQeSYABKSkW8JBiQ66jrEfd3Hlo9L3GvolehXKPLQvqVs3WyorDV1zxZ54cSPEB838
4g0w4yWEjzVcmLrgvNIQaj83yvgva7/MXsakd6oCws4FbTUhUTJZRJomGEpKsopbFihfMMO3gkAB
4hWowMoyzvRXJMsgiBjrlUGaxECSIpu0lQwtkWXymqUvuGvSIMVP/bOvjtwAgd97BXwoi7pjENUV
mm+VTUtvQdOeFIQ8erGJ2KHEaFNygSpCeKfSN+Pd6P+D2HHxAyISrZxRGeacuV4H0hdXmUw1p6kX
CracIezA5ip55YygWExDAzVBie6ThjEJh1h0IfVOE/dJwPoE+0iSw2Y+Meai4GM2pAzRVkfoVzNe
lfJDReVuMouZ8cvHhEKvLbyLBfZKYdj1bI7EfY5i5YVV2no0+WaJ4cu/4Owa6BWyixVu+KU4UBnF
XkgRBEZDiioxVZ3kxMh1belLm5xpa9Zr9tT0va1yx/8CU4h83HoP/JZJdUoZhFJ9zRSxeIv+2so2
5a1aAAc6FUTWqTbneKHvZqJzqFpZIe+6nap4kcyRL/yZ4UfULickJRFw/OFUPsMnoSf+5MQXjTjg
4KW+NRnU6X1VetaDeUjIrTtsxPlQmceEirUkd24TKc862PYe43UBs9lbfiXNoGJgKrudiLUUTSxW
WzdjUM7Z0x7af8ZHarj9UTMO9W9dIrpA9Llu3njRhnwHxaD0tyEhL/qj2ocgphOwVi4uRxCXA1vS
v+CPB3x+1uaFoFBKuUYznJnNCGNEumLjAGy3ulvSsb4N2+B9XoyUTo9vHgLXlZiyAV3QA3jqUrID
4xhPIN5T5WWaD2BJ1Utg81cekBMCc7fCWxEeZfFY1W9K4GGwN+VHY4JqczVGOQzHlDvyH64mOtKB
42IGBbxiB0YLlVIIJ7vUeBLL0XAcmJRHzNk3vgIeAYeKF2dfhrDlcpk/BHhWTAwC+lBhP99NuOfW
KpocCPD+L+nZCtnu0lqgoSOeA7HNRzT9s7pj256pMxSiehmAJG8yAwdS6pYPZIljmzMK4n9UCXSH
BQqAXr20xmEQ2LpTasrvzAwZLGbR1kKFtZTv036JGqNJUD8RfzevYRn4Ebh6rdheKMdmofoW3wPu
qlE/5O/CBip/uyFxmAEjeweKEGKQKCfl9qsRH1L4Bt23gEkHZhduS+fSxZC2EyQv41yqtxgpg1KC
OrQlstGGCCf/DyQsy3Ss+on4hHxeokNRSo5rHunyH1N//g8GIiUybcFO37lei6+sOo0m2LVPTbop
Ph3tJqYT7BVSrpv2YJzz6roY6AV01irCfL//bCn3I17jRvryI94rBiTDuhExm+OKfMBx1+K9Ot0U
XIpaxHomww+sMeDTEF3AyBbZeDTReTJMehiUcQnRTOolyvR1b4QOQOLFIVEym4ZXJIkNFD/UvlTS
g0SICgqt6tUuTnkGNgYBfvK8a1lApMn3so+gnLRFfg2sYLIhZVCB+i4TW7upemdZZkTz7YoRPq6S
TcnUvqmNY84nip/Jk7uRdBpjNVReoh0n9s9JgPKgz9aJZaxzvgiCOhBocr+Bx7qxEgjUM1pjHp3Y
ZcDJkMuSXBM+0vDTojZdJkzzrWDwXnDGdHW4rnGOWBpMnQ1abTpXhNMjiArlLnQfzP75U+VFW5GP
6xQ0g96ww1zH2UbfKGjwAqZXXNZwiEDD4DLfoG5YdmUmUO41n6g08hYg0sHHX4Qerfokf3XRYzJh
way7eSOWrIfIV2kOvBhJeacCZk6tWdxAwocl3KhaWQvQ7tPdsquV6bE4g6t6XKVM87IYMS9fJzs6
+VnJMJ62WvavVeHrH3Tjo86/gJ0hKlmDZy7Nt14mwsMQ+FoYK47bunx2BVM0g1bCA0yNu5c778bc
CLAmuwewdiFGr0j8LvrRIToU/9CqIAyRNLHsyNSzYTQG8yjf/DB8xigrEooDxj9ANkTmBbYw5mrJ
mR/Q+GkKkkSSkBZvPUzbmS/S5sfE1cA6IMivjJYEvpkRmeyqnt6ZCZChMJXe/DG86sRmhk/+mcbY
1CfnxUNFFLZnnJOstq3g3g/OAiNj8AYQjjkPNFv4PfwHa4YbXSHBr6Jxqrtj2V9D9YRMnghbGjy8
NVp/bI8VIyIOoWWBikaOgxMEBOt75kXrBEKGvpFTp0JldyX/gFn3JDOqQOwircXorNf3fn5fqJnY
vI7Mc/kLAiqKmXJGod1NsP+hICjaxYLVhoGZx6BsXAN8Elu7VXDnEi+rbQueQj/o7Ylzkz1RZOyC
4r0UEc24qJd75twRoEuXqI4kOJJUAXH9L6yODA+0n/rYzg9M0s3EZMCeNlDFfhcfTHDjfSWXgmEq
PjeuwmzapPI+JypCeVf5u2WYZ/Gk9P4OuwBG5tYgrcdR+lckrDlC22GjGuSWsh2YZ4O3hRU+Yaa8
IkAvlDSwwauRpmZnJA0sb1URuVr5ZHGVA7+8BZFLdqxMjOrC27EMusbQdxnXasKtVYBThbmzQPSq
chfmmstaxyQL0uxkXmTqR/Weqc/4U4Af7BMuLe5IQunXM1185Y6syEDO4F5ZhkZ/M5NQXJ10qdG2
Vg7zmVWXcEnrT0aRertp1C9l5qFS9/wPP6AQIy3A4KV/YMkvxSdlnISblcAsmZ3/bSqvA/vvzFGF
53RHeVO5bYCYmquAg23JdyrI9DgmzU2EfspWYTv/ThUY7puILrJa5b9ltEfMONOvHtNoZ7JcBw5B
Qu3yaDcfDSKrK6LUVvocu3+gdg+58WgCTyabcrjp1qpC+cxQ0AUVK8I0Qa+1UviopGOGPNfig3ov
FCefHnShMudfu8QhmFclcED/5uIFsVyWvYrqzSjOJTNTfLm3lIk+ORpgg5uTTnA2jwXvh7Dji5vA
yt4QsmUvij4G+Q0pbIEjyIdmfDK9uabpWVV3fXJo4+d4h+og9g8TCbtJZEp87o1jJe6MaV98aRLK
gSVxGLIDztL2EC6OE/m3I2pFdUSBhdnGL+Eo3TrNDay18l4Vl1I95PV2Yj5L8GzgWYlbdh7FHhYC
KgXouhCop2zPu4drWbSND5Hk6C80zHh2SKMFp7pq3vj9CGplgpPCeaGRAN3CBkJvocYjPAHOA0I1
wH5H2icnX8fEtEloZ+6mBAoXbP/Cj2vNcdPB+EvkZ6NFayXY1cLfVPHbgkWYbx3VacBW16/mDZcs
66eGSnNUThrPfcTvE2f10Vclj5drai9gcHiPUwh2FtEzBMcUbInHlcw3lU7v47D2ifMw0Wl0v6xn
2n4jcdxLKgktrKMiFI6kDC+OrBDqo2Auigxwwf0fC2uZZddA+sHwi/H1JTB98dmJzEw9g/gcTIf0
qKivUH3lzAvyqnOqpVVUFNbKpIH8f1W0fuy0GZNrBnTsz0zkEYEdaURfaqhvYpQNmCyBh40oURBu
qZT1jGTbSNw2CU1PHCGiuOYB+9wAJj/bZtiHPEciw36ab9Z6ylcwHybroy5BsGm2T4Ch/FSjs4Q/
4Sb05ToYfzRiAoaMreg14Q2eGOcxws6snRYUnlQIjDfvY/PJniofLR6cG+X4wI9olM+BX899tipI
L+XAC4t5JaZXIybGnsa7HQZnw0pQAsTGNAsQpBIUDK6huSsrTlFTMF2DMEwlsSNak9bs3QgpdQtC
VTz1f2J+HjOv4IxQ0NAcROOn/Jqpn5CWt9eGIJOQ9rT4mNkRkhQh2cJnjAjcb3YJSSC/AUrz/B3o
TuhOojsje8dE9wbhqfxadoRYm4KtSJq4dmTqH1KSYcrHU7rqBIpWugR+PlldDy2poeMfNTsDesBH
8YNIp+CPKBBGUYSGVwSNC29a9JMzw+LcK5V9MLpJDzj5WOv7yi7yc6+5XXX28V7656p5TypIvih/
RHASbsNIP8/vSeiFRuPMzT+Jb7S70LItjfMychGcmsF/y4/LVZ645OcVv0mCPPScXoR6w8fQ0GK8
MaohsdeUr23qalG5brU/nU8jgdLfmmiT3HA8ZeIGGyzbUjx0HSAa3kCXVYycHFlsEenDVmnkqw8Q
4aU5woRPKX4qHCRh+97ldju/GeKpwrDA0IUf7xNNRv6jIHrU5WuV21LCGbSeflpiyIAUsWzPgw8t
z/gXv8UJojKnKye/SpC74g0kMgikiGicV1h2IgNIcLhO+PsXZ/R7JIDw8Tbvg5LuJ7aj8KqZovrs
caS/iOejY0RgRB3jAhT1vbgZOKQjNmvqpUlnj3u4jR2i3Ie4WmeUaRQKRnQy6enxxY8MHKkOzNKj
EFGQxRLPkedfbEXlEYWysQoVENDNgKsRDdp0M4pnzhsfU2+05/AYWcJK8P9UbvNE/Ob8IsJgz0tR
zXQ+bEIIvsdYi+iMxDlyBGNE4OZAKtt3iT6yL578ZHN0Wmpun66uQtK3QXdHZAf0L8p+2CHcbVeB
/xrVC83wqRR+JQNBfPwmYXrghKM4pkUeqOMV3rdBgAMj8uQdIe2w71XWpgRUiYpS2AwM3ktSoKiF
YD4i/GOYQtnYruLfSfmKdOC1KjVMfmQTYjJIC8ks26K4UYobI1UBerTqjcqFIBxAh/Mu/k3hTNHq
oyKX7fBCVtfAeMo6MnMA6D6yvkgcCdBSsE3eM0Qb6Gbtojo2/3Tt8MKKq2ETzK89qiVKjmz4ZY4U
fGuRXb6rf8ASZxe1nP5JY2ki6mBYF9gdtOjJlYw35BI+RMJl/wWd65zu4Fodloh7ECc2JB8FKRFK
cs5GFk3ag5/X8sqKHQxy6IXVx2bQeA4pzdmpY4GyoP50BmIVKjZmXHwy/HbEIg07tuvHihSd955N
hHUCY3NcFpuj7MbPgSeLseyuZXcLQTPbqJQqVBb6sT2bSIZYvxzJFD8k2qovt327heggGBvNOi+0
nAfWsvjDJKKycqd5G/yVHNmnxZa51a1TU61JmyJup/pQ3mcXCt4QHFsJmfOJp4iIu6w7hEw5f1Vq
PNgj6qtTAT8HwARXY2T3vYclmtdafOs+o13Aj3unVeuxSXfEjhNb1R7oJVctqLbZPwbFyfw0yVcn
dwVVsI5lPGfG3z4xFdDqC/nD8lmPCr5Tpe2pYGo1MkONEI7Scfu/XIWsp0a0NAzzRI4dGnP0qNOJ
aDuGb8jlSJZBuM1H+KJuor+hVvYHm40x4zlK2ZQ0yv4fA488YKqAE5fZ3bB7V68hHo3Q+K6EC61y
Wh2B/8jgtLvfOvvi2KFC2Jc89D/LjGpcI6hhWUFAE+lm75iU8LKglsVpKPi3t+wPH2HF4pFMr09l
q6qeHBIfFpl2irKnUFCTfYj4ZGN/N+obvHUojz6k6MKkpNigx28HYJerqXpNHAQ0VoF2NKpP/BlZ
RV8orMyO4g7wqdQdkyHGZYRQwhu7Y14jX6Aj59JvkNthC2lUghKYqQpbzMF8koAH+pDrxZOtPQ5W
gibIs6QDsvLDsiWYgnXO1gIDg0dPRHsTUN6I7Z/1QNTPoTOiqTPfdH5ghd9qwJPEhIjtD06v5Mp5
0xsHGRHDRvkiJRJ5n/as4pKyZcdb02956+mMCJxnD5Gv6zXAgA1Lzg2FDIB/y+mTUz4e098ZCAKz
xQ6dBaiJbTNDPTzVwJMz2ySwS+D1ZIJ5TNCXaYFtnQd5N/0t1K15ox8lhawrizs4xWfjo6chHvk6
qNE68/cT87NR+LEUGgWPM2d4qS85chItWBFrKRrXzHgknTsVb1n7zcDOzPeRuMluUb5roX8Gb9Sp
FgaJ4myCEOAKjDxNdSo0C2skdow2gLPotPJEhCAE8gIlWnMW8o9gMMCVl7jUkTqy9aWHihkpcdhM
1nUZIM07P17n/3wJ2DMjLaPeMRNDR/GXJgeg7IP6kXbvWeMCGgrEbcqIoFF3SNSHquNuXkcjHTDD
7QO6CpS7sKwDcgh7FwpiNpwCwmJsmjDNFpek7Wz4Nny7vmuMxpjaHMKb/oHowQx27E9wWq/Km+Ew
jynWfrCJm9dIZalNB8t/iAojd6oy5G4+j4ZHfA1kGhb4JJ9XdJ5zh60VhocU9G4s/wxXvubgm/hF
Lf1gODs1p0Fr9tqwy8aDMaC00+sPXwI/fIhMqHuWYGs5YVvblFYzMl2TuYPOfYKmbY4u1avZhPM7
InS3UTYml1DCt4obGVEvaCqgEr7qEfqHeJv9wammfmaoysoslN0q/PD1T5NpuL9Wsbuimvb/GBkl
kStCaa0vYvWBlGdgR85sSt6PH/ASxfyH0V1D+Ac4cE73U4YIoTpZV3izPutMYwNXxZo+Q+GO1TBJ
zsGdsn+AIGP3vzJY20V/sEG0RqmGOFi/EqBe2yN5jEv5GK1r7G7V1W9vdYJIXEjtxgDH6k3zbjaZ
WknnXl6H8I+YIyUng+qJH5/g9Q9ftOF9JSr6qgt73NhJ5HvEJlFdGcmj/z4rKGdcRb4YAHQLlP57
bLV8s+ZlGBjMQFz3SkzfFxXHzdXoT6lNlmkoUPSAf/da/WGlHi7T2TzhTc/WTX2R478q3Q9IraPi
VrJwrf0P+BlQ/QLOu9kuos34kons9rJD52+sEIVuzQuOyGw9bjAtDqRoAFDHhQfaGkc9v/Gsnq16
n/C0E3mQeLx0j6jbs5KCqdldQ81TSD0jMOFbZQVWABIi+3evlJixTm18W2ayLw/feen08QO11l9I
z/YzoXchOoqopoEQcPZIQfdoy5c2HoJwN0vfcMGrYGtgfmE4FB1KkoAMSKgmcFE+n4wFZOYwjxID
h+npgJIYq6Xpb/jcTMNjDZZuVPRfcCUEFvQ7SXlWYILW5vam3ajia+SabF0grtgkCJik+Sk7kcOG
Y8Jut2p+hwu8PsjJc5S87CJmQLyxU9I3Ul5krrJDaIrmvbFla9ObdnzT/8nlcRr22tSt/Pz8H0nn
tdu6dq3hJyLAIrZbsYnqvfiGsGUv9i6KFJ8+H3eAnOAEyV7Llsg5x/grx3jB3x0VXmj6Ga9t4SDP
xLz1XQMAlUdB4R5Gb0wMyiL7lXLrhTNI3feVqyTQjItsF+1yJAJzlXCYv2BBc9PkS4VRtYeWSOjP
pg88pSN45ZAj1UYqk1qS+dMEfpfHFp8pb382ronaRPlpEPFIEuL4JaiL2ZUN4NTAAx+H0lX8/8Pz
eeOa2k/F4jovvezDlB7cg/JAFoGOVzu7Sub2Hezf2R9e1BBi72RwkCjNMYQcjcEpuvmaAg3EOkhL
PrtZZAdYPXMHjUI+robkdwuNmckHYluiDvf1qnnteQnwRBrX5JzJ1751zaPYPiqJiEPyJPe0a9K3
2x57bQWg38FBa91CBwR2dgFM39GgnJe1xenoPR/mDfZglN/VdSDTWpurL3SZIr+qMLM0zfo8AGja
dJ0KUyD2J3UbkMB+qV+K1x57VbU2Maqx3hNQ0Xh9slLJ0T4GXDMkfB2H5TO13qXPHWXqc350PTmb
zDlZ7TFFipk33hgr33xRG6n+gRYvvluAUggL1r7m2FzLNbDnDUuGrp1LiUIipg+4W8j7eo09rUpc
ktZAdNhAyPq495A1INkRyT7eGNqzg9qvkDnB3kT3/hIZdBdwZs1Dfa0CO5SOAtHniD1b3RqrBL1x
YosJ1+btlX1k2vPwBbJOGeDlPfNEHtq3//q4b+Mb8CExHFTbUD0sgDXLXOuEOlT/rt92HiBDWKwj
bJjKkU/dMpZiboexxfD65p+3y2mRcsy1GKyo6oXdQWXJ8dd2O5HAyx9T8cjaJV7pvaDdwcD+MB/t
6vxpngZ6LaxVpZe8V4l0qwcidddY8AO/WPXKdTwK3yz/IiVW0eJFvvhyEHg7MYPAlTgdKvfeMQG+
8qXE79qpc0P00SYab5ZzfuWMUmgi/uY0SNRcubpd+XTKFysEwjzcKP7S6WnS8BddCN+P4iNMdp7O
LLD2JFkzlnfyAt1E0W8gc1TG/OmCDEQ+GRoeZsYtrk9G5gzuq/Vf72WrLJPiS8N2biDsqUEODT/4
LFT4LhndMZFuOLRbMMDvnnIgyaMSceqYsDppWeg+CdIpH1I3+8rAaoD6awSjpY0Pal5UxwZjgc4Q
NYlW+JaitfGlFX/A2/J0biDcLfGZ8DuV9K7AdCEt6+gBKmnyM+iX3rR8p2N1IMhTxoJSnUth747d
CjvVTEVUCyd2Gp3xO4AvJgSdrltyISDtsAXSV0FfqZzQ87gQs00U/QNi1/Qzmyo9E6TRDdTDFEcU
VhAwjUDAvNUhsSIVX26tEXVEHILrg24Cr052jcuH1hvhHpdPMsv0fsU4jwyucIiGFgQa9Oi+84lE
y2nZcRhTQ8Ppeqfm0sUKDase88TVzUWKMfU6eQS33aEthtsXfboZ4/hOl1zdb1CQu5PDkOKRsP3r
+BGZeQZ4ZWxHGyJoWSH07FKIp/RdEh9pS3eiB2aHwSbyvVI9M3dnhVMhewAl+hfW1AV1P0a9ffnR
rzT7xQTJqYoAuG3WiBxRnbx1VNswH+UjrEA6l0PjD/eyW5fVHuG1pPwJHzfdpjkzzF4/g/gdSomS
TYi/xewff08UOcrTuPS3APElldiYEVao2Xax8qV5TefpisWnoHEuYLpyN5o3ozpoG8BHxeKhQU6V
2A0p6op8oxFxTm8RmfUyOyu2mKE/Q26J5pmuAo3RLLYVDhf6U6kNZLujdEzf4ejtqDcBOV2M3QZe
VPhv4H+9V4egXAIh5acxpD2H9AT3nfpQ/5K4eX2b/7TAEwqvGoBOyGlTT5NOWlsix2ZIDtFDtCu9
90a4uJYUqJascpzeAB5g16Yn8UyKsj18paRyQ/cs4e6IeUf8UADzHA3ess4LcZs165a5m6YQ1MqN
TfX67LdgrubO/EinmudnoaM1AanWvUhZ9uEqQgUxW2XjMoNTetkRsV1vZ3gfsm4DjQo1i2bisyYS
a4YeThaPoCaNJV1MgjvbQzneuhjTmVO7VJvziYl3kcTrGprTxl9Z526cuuFJI6JUxHEJn2Lasu7C
0tbIfjDoVE4Lv1SiUA4l0+L4SAi+OaF6CxfINOhJ/SQL6vtK5RAcOAh4m2vAJl2AXR8XWCEHtDHx
Tt6O+2ALKDMYa0BYCco+qJd8Bag/Uu23JYPorBvUygzfOj30wSVW6OmYrTGhmNjXmHSQ185NW9r0
MLcEcQiOJu5JJWk83rTy911fmylsvnEfTstn+oHfy25xetHBKxFIBm6HxoBoHEtfztbfnfh8Yfbh
z/3S/vONEL3C475OPl6yxKZC2WaWetmlJ+NoAton/dsUL/kB86U14qg/KOZl1VQfb/IIKHgja1mf
NCCQbTljO4f1JvzmrOtAtX0jsmae+pQIpVgguBif2O/E4+dIgAax4AS73WJI80e448FJKG7PV5j8
1zoFx4/hQfr5If43PoFoSuaPadi3XneEiG6LUt7Y8g1g1gU0/scPhEkLH7ZHMUtweK3VtbmaWWSz
8qqB/2SoNVtXuYOOgab21T5cDaRHE8RIUMFsrTBtflNKhtIPw9G8J713DrP7amzlru+kU/DF0AJd
gCSEeUbcF79vec6/IE76K7q60Ur2xd4g0Idor3OMe3XiK+PWDUOXVGIlBsey8kMlWC9WMvBvik5n
9nBL4ZnQd/sw2NHEn6kIOqd/t/pfhYULjOxhgAwD4ZKAhjzWmd0HWkUthq7ynGA3RTBZzvVN5VDB
uCMO4xURFGZ9tkls00JjpcdUA96YT87NeQ1MatBFA7GR/DLwojfViGMOLZXuQe6aS19a44/xEB80
UrJnb8FZuv1UZzYPDwXN0tzZ6Tk+V1a0yTbFQTog6mOi8brfbPt5tnCcACdfhMLwBOJBJuGZlER1
bZATPkOTROwm1efmEQ6jPcO7/oIQtr908sz1bc87sSaeB6LDGa+vqbRQLSyRPrZH7VMDXGMbgRyZ
kKMKLeIXCiYeWkQSUPwsNlP077zK7Nqc52v9A8Y8z39BdqXNh5zGKevQEv7RqYGHjBeV+4OfbJIu
fj5LNDQaoOUtKUj+sVtOMKjzlEabRTrM84uCtAfxPJoHNBcMGneJ/AWgYbIFn+wY1Y4Yh0hzDCKq
MRId0xIBP6cAXWu21BDW56gnQHY8JBOxRmozO6tOlS4YuxWaxM9DbKCMIdZuTq6mdecZI3OpPwq3
cGqotkH3ZROtncu1gAq10hYGMhr+pm8a6+UHKd1Csv6I8J9uDdOauX1MOosl1Q4fNlmbhQxxCk9i
FRK3L8HRNiUIIrmR0wtaNrCZSxK5+EROCFcR2r5hBvCwWV3n6qR4uJlVVw5/PYIqbcPMozeL0UCL
y3rv190xlPzos5oES8IGxIVMWUTl73GbjzuoOQoWhujIpILIWiK0Zw2aqT8YBRtXL/cjIeL8b2S7
ad2BiknB6RHY8/FqEsYo/81Il7sSgTjZImaAYJ/DAwItDMDyclV9pRZOG65yTgpOs2BihXHfoeJC
umD2jvjysZy+GSQwOaRWSMMtzpYJvsCqm0Fi+U2wAWQUuMBkr4m8TLHBSivTM1F/fE/9bh+XmKI5
Au2ymB4oPZ8OTWTlk6QF/Bhwu3V0vvfeTgrnY/iS5MGExSwbMY33fI5zHnLJ6owHMjX+Jpu0Enk8
IulZ6H/Kd1Rx3NTrStrxuGc2pYv8qPypOWhQuk+AwtYEJzCzibEjMpxYPHYib2+zuZEN4JQBPInb
knM99zT2g+GBsDvDsZD6zBKY2FGVj/Q+wLiW9Y15L+ZsgvQrta9/iPnVL4OAjgy7aW4peFJm8gXR
A3e9kh/rnwR5lM3gNxgS0n96rS6AOsJrZ9ItznprZ8U6oZlFuVBySSpDpyJCRQmPiw7vvJe/r5p0
UX+F3zDAA1r+RHg+VIJyhbuMExKfAXfmitzipLzg3iC3kAS3ULyUKv2XwLmxlX5lplsbjtBa/aYN
7oLhm9oxDu+v8SbQVboO6IDD8zWJHI+msCvzBcsGgbxZ7ADbj+nXm6/uJdVbXUMpmv+iWWM6J3YX
XWFIahBJoH5Y84u8QO/BfV4YgQeWK5pmiSGiu6khc/LTHuEMpMavuV5dAz4QUJ2w6simxNA0OCAu
8beJMBqPTXrSd23Cn5L/mRgseL4g/OH2xJIIg3/QM1Hj0SHD7skRkZLfMb8H9E04NadkjHV1vL/B
zZuQA3rC+UxqZoQjxUxnhmWR3CfzhjYsgXoBvmRDp/dIvbeTcIUztLAFFkI7O9WzrfbCX0oG8wxw
YYbB9pJQ+IBxciVjjMEHEHAaCPbYDYBGJ5nVl9qoDHoHonAlfG7FL/KCMuNmUR6hCOBRMlhIpOtU
e72GYOJapDh0XCCRUtRjzwbEz84NEjxe2abatbgnDAdDM3+T0fv04+F3/zbgf8jMiTYMA3if3rZq
zqU7pu0tChdCEac4AfQsJN3aOtn/IxZqCgEneB6AUN5XxkInRi3YZfVZKR4BgmRoCO5mSRdIr19D
d8clR3HLfuYgeG6LfeFrKmpBzmDlH9EYHFwywmFWZUL0xT2TRzQ7KgTxdgteYfO7AqdI0ECUG3yI
+msT8yoJirTB6f7GslID5KrxCraLslypvKAY+MUyLSQUydqmvCK/cD4OZxlCvgtkWqW2vXFgTcx/
wBvpYmZBbNBVK+uNaDGLTPamhkHZi+ozfgtBsRV4yH6u+jqfGhMA7T9cIDshP0FFMydq49pQrwE3
6syGNATmzrgLIC+xRWHmnr2O6BWlcLGotH1C4a+G9gsV6YFOz7e81KWzyRxWU2LrDsR1Ils+Th48
oFWlJSnwoDbkaiGv/iQoTg+zyVUx+AQFhetI97Q/okuCQ8JwkhQ7SrXrcoWRSsR6JcM5zXXGE3Eb
Llqk3tOWzV2ogyYoBB7F1yzZixAY09LwEyg+9dMt0WpV9NcIV312+rDqXnqk4riXvmZ0plmk/fiU
PrwXMCwNXNekotpla1qySd3ADF7wR/caNggESfQomfF1QvVFqtF9aLR352U+shpEkHV4oGpaQ/b5
ogFaJuXxSNg/0XPnYhJnkNUA18uoikgRtZqkng3oqScFaNXW4MEyrZKKj/GZF3eds5j+ctMfeSiR
JZTyMcBLk6CcZVMhQ+9D6DkhuP5HXSBtblWWY9+oDsSifRDl0XhMImy3GvNnqPnV8MDcbPa2iaPz
dXqnf2XVT17RXrGF+p+ECEkvbDVDr+K8W+Q2GE3dJl+GGbUW6M6wmZNLCkBXPhsKT5O1IJKWJ6JI
Fvh/l+L78NJYqwgJ+V4PyY0qSwLsKM7JHfadCpB3/kqXneBKNFr26zGkX8ei+OKtc83BSWHjUfc5
ivREWNWU3NxTXroyxJDul4M7tFtB9hunrImfReA4L9cfgYkBYMEHOmh/pNkWAAKjzYAB4cP8gYsN
k8NnPqaLF3GavmCTw1KnZ75gfHjyT1YsEeGV1L4EkdtnSHYgTO037RLfJr2sOU8ntZR4/mb4FIv1
iBwQK9JJk89lvoQILtaKGwhOnS4VHACc8AVT0RZe41slW/BV3yuFKgSvSC8adkXRrwjowoIssUMD
9Q82gQF4XwuS9h9AFwLRYvFEwxZnhEwBUA8OqbN4MP5VoLjr/Fs+UnaM0VYgOAttEfFYyddIL474
NyiTtZTAMz18ItNGaMfHI/GGqMIfetVa/CGsCXVT167SDPXRm/8xovQikjc5OplJRUPjqtMPAJS4
nKKCSGycZkK2zWuDjHwbUjJzY2mvH3r5V0bQtSbL5BUgdAT2XIOXi78FZFK++jxHjVsS9dm//pQr
10n4RsZA6WQV1Nulea+bLRB2NPo8TTPiONSFwK8kohyLfkzZfaPwq94701wDSfCi2AaW1H88dkhV
UUMi8SvnDOr9wENtgX63LcsmbiNQ+Tn6vtYpdZ8hBDsNxjb0KIxXVICM+bJDJwJKOUYuJcXRgnwL
7HY3NAnv7FnvI1qaZlflWoW7vPWaZv/NlfsmDks8fNyZOQ/u0fioA74jQL4L56mDIkJdzl4+UAFP
oYQoRea3wuYj2DVnEmSXUYGcOYPJ0XiLsqfRrTR6v3emzW9RG269IHkIb4aM2xOVjk3MHTo3hNjJ
gsgrS4BEwAoAt0gAYHt+1xt8L2/iJZYE0pEu0lsyQIgq/2IqoA6am6p74ApXfydOlTyq/sI1U0+K
DsAyTeV7ZjveC5mrdZCz8I5kPBziK5boaysvkfQboEPMB06HAvlVFKsU500mQJ3aYsULkv5J/rin
vqzOmfJ5Zei5oV34021Ba9HsAOJSPvF1DeqV/j40CGol8jEAdOZ6dQRt1Dr3H29PKuwR+qmfPdZd
IA9eqa4+Tf9enZSOK+Ko/6KlhbgjSSRQLlPZHHEWs3BdHXg6OMzHemGi7EDv3YskRXkj/hIHwqim
ZI2DQYBNZE2ZFDtbHpUldYlYC5wZct9FBkmbO3WPOeaO2wFdIrDqK6H201afM3k51Ic42Erq36tb
KhjS6W3KnU5c5tf6mFWkAFu9zDLsRcYuFDEq/04nxzsFwwls/VculxW8ePpjIHpJERGqb39G3yOs
y3tDOCLIPOxk4ATSzydcJ7OVkt3IN26RqR3k7EzNFMw044FPtDaCUYjEzwmqSX6dgZ8+vKEzdTH+
YWVGKX7TNZe0ldeWDED97w3pImu7zzTFkgwc0HP6uWRcrMXJYEHUfmmc5lbpe+IuylUffON1eNa0
3yGSQfW8+9yTbxHLzG9eL9sdK/NV/rioYbOlWC0ktM6k7a5GdHLROtdzkIVF9Dk3X6iBoRqdFzpk
eAY1+yEsATUkGgTNcN8Dp9pOiX9nn2d0YIMZ09+sJmaOq4waM0fAfiC72XCQOntKajmPw6bkAhZ+
NLiixqWslfQScVGCWwOwMtdazbJdq9hX2axOhYpuyTLqQ+3mJ3LaIm2f7xIQ9c7Cagn1TMsqgpV5
uOPy71cmv+IfkwwoHt8VaxioZGBg/iB6loglrzoiwyCVIGl3Iel2ZAYB5EX5NYBN3iYXruw3qDtI
AGLrBkkMPAg5wlemVQctSIdt0DJHWpRPeuhx3yUqLXgooupdCMTJsiovhZP6RLPUoRfwNKAelD2z
DCnsUd+F13C2MZtFR3/GkgAQGoZw4n7r5tKExWx/OszvkYNid6g3AhH5o/CV8+qoPCP9s0IwZHKg
85fObAXlCIq6B8r3qS3BFR0l2CijC1a4bvu11qzfd9zxLXLawyQndSUZoOK91tq1wKZ9VZ+FjRkA
UwLOEkawaM9KxJvAGSVMWyF4qgvIQ40VhUTjrcX2nZOHaid8RFATMKdIrbnQ3HDJ1m/Y+XvB88K3
O8W30tJk6+SY8PnUOC0HyF1xdg//vdjkaqCTKxIoNijylbBplnZT+PLMfmWQwJtk5mvySXv7rACV
V1DoY+5eAUk7LgZ4+lIVrLxUJ33rlLvNP9swtIA+kjlEmq19A6khF0HqgnVMctt5dxx9lV+b9Ak4
j39f0DXCk7E4OOi7YBOTSf1PXiIl4f+UZ7H/bPmNs1Nyyi9wI5MehAIbK/+LL/oW/fI6+dHW/VM6
0Mc4HPi9He1ffa3WyjP44s+irGVXMEhu5WO9qm/CuZtECtEGz9FtwIzijsJc93Vf3Y+PyXxLvAD/
BMcy/R9zQJlgk/7Tvib0g+PSUn+Z6rmhXA23yT/jkKyZK/j4MDWKJQXMfk8JERQz984ivVd2ExHk
sMPHidoVypf5GsRT275ghVKwQFiTav7JNnYNk8pbwjZRfSHfoSSpdPHSIoSisAzT26SZXfJf4O/Q
/XBY58ZSLph44fRkEiLWXUbuWOWK1JeZC2kZR46a/xovuFLdhzJXko0J056HnNMWRtJ59dmRRzCc
ElrPO6+TbbI7TWgQbbe69CumWy3DjDchTyRMGB9f3mAjMPgQpCXIbD4loBDRZhMagIr8xW+8DL7o
K6ZuoeIZAcn2aazLVDsbHjWxtt86OasgdDa0fUMKZeY0wHvoO8d7oB2iDxEOtONUx9hctIHb06YR
o9Cy+Bj99yW9Vfcr32ShL+5sS8zNBzTs8cw37dkW49ourI/JL3LzxAihtZDQe5iPevbB94FipTK9
k3iDF34SdmKRjP4mX0s0E53yvX2RMdHJP5w9n9lO6h/9itCfbuZzRFYcTb6qUZDH7YV+kk9ffruZ
RluXlTExTI4SItDE/pcoQiN48DXmH57nYNVgfdGICEMFFzyaSHHYGcFKYjf6aqp1mR/45Q4pvyJV
ZswvUfuNG5D+tVTzPqpfo8Xsp0yKkmP/9sHviXCtdNRdolwNNuf8+F9alA0IpfqvJ2Qu7zIQUuxB
0sBL6CJuQPFnVLHQMlnWwFHycB1ShJYhwzDpUs2yfLCBGHfFKhxu5km6id8uaG4Rykz0HRXXwgMP
kPo5kwSQ8/rIpDOMNWlaMDAinm+cyJCtDf5SbfdS7mbqV+8jnaI3wnNiNqgNL4T0CDGY9TeinZHo
6XyEY/oMkMuvUyIl5/WevWcRrYunCH+c2AwZ/OPkiWGzK+cfy1wI3RTHNEV5zO1f/dHFZE5QquSX
xJ7YMisrymFbhKSI1Y1CdReB8tr4gyt/kqHueXZfwxY90qSPu4YpBcHfqN7QJD1SZsVkyR9CXgqy
9R5NPjm5Pad4dlj8Q65FNg5QYovTNrhhbYKjFP66mFrkx4iNiClk+OsTN8US4/EUU4SJn4Z+g2Zp
7hNkt3zGfWAXvI/tSVwxovCLx9muG/7p/qTrnk1JDY/m9dV//oa0sV80z4muOD4zD1VwRtpqSgS4
xA5F6C3VwWTBRX+BEy1ZelkOVIGfv6Vgu98G2gYnlnYs4j0vZeblu9nn+mlXM5gh7Fng9jx1vT/7
yW3oBKOy5RVpR+oOz1wzLvWeTK1FYyq8+8vocCDSI1JWLGYzPPLc0sFVQrEfHE0dHGX6mJd14aOb
492Tym9+GIVYr9oZG7LlOy+SZ8vcFZFpfLimEhRWhD/KT0QXBNqXsCU8pOYbKoSuHKYLF/s45xQu
CqBMqJuQ7cTmMDbjPeAjLyCBcPKaX77wJJaiPyRhPKvFnyaeZ8Fekgg+5ton3x13MgflEG81EJ3F
xyPZFBXkPNsRiGWFrHlMs/IpgNJQPbAJN9pn927VETCIhv30BnFy2iuOu0WwJSfWMedcwQvl1JaY
k+AcMBvupOWluMy2xDVo+WRSK58VSRv27JduGeCYR9fPdedRfc9wMizwjYoLDM7kQ5AcaPN08yhW
xGCUe1SxWM+ozyS7Zl27pzqfT5VmboJM6Stf4Y3rnShZziAqVzyRKN1QiBN/YGk/nbHsKAJNV6nL
8MpDAQxo+nW0Kng9CtAzdWfUSx7WVN3J6NkST+Aqht7UqX8ZtqFsIvD6VircmeuWqKUMIMrvTE/3
UFmZTDNJbpdc4mzQUHlzCoP5hJDYitH0lZH0/6xffh9NgCCb6k7XVh/+Qz/7FTg8s88XjQT5XbcY
daVJ54SfZgMWaEhubBESS6zMaIW6P3u2549smf1C5u5qPCXy+9+Q5ouATKujoZGvc+yQXBmNHwPT
oe2pNrTey65oR2B2FCZxaFrNhQ+VL6d86EQ1zOOXnZj7KR0W3pl3OTkpHDjAJqUHv6Avc8imajcY
Vqo9KYcFtPHMDwEVFpsubO3rTDPUaGkEcjEYWcKWCkDFe9Q1KIhySFlJr+9iXxMFoCesfjS6ggKy
XzpycqxGB4Nclx6Hq3yPbvGS4QR9HWkr3bxBNWzlFwOyC4s2DpkzoiwmahfxV029AevgsEqMEzKU
V2bDrPryKqSD1I61ZYe84gtgf/xnqqwUWAJxqj9QmQe+/DAt4U98IkKACMEtb5C8Zcmak3BPxFv6
QShV6xkwCOkwkfBP7F0dUoVKscCNapV0BfTBk0GrAKZgNmYMbh0K+HPyIwvHKt8Yk1BsJq8IO9vA
wmu0Li3Fe3IVP/tceNtdjG5lw3D/4UOgFql1AkJ/CJGcYwTcdtK8OxXb4NmG38LHJ83mhULWVm7F
A6yQ67ddsXkPjUPIU+a+PqsarXy1Mk1fy5byJcPYfWzOOg9CG5wUA6FNzHA1V2GFgn37CHYz14h+
osVnOLGMsrCjijsjxRM/lMWUh9GpVvSllyzXAeqkcfOiz0BkmZOK/YsnN980oO3BPQm/YsZI+L1i
lzHyQSMwjiMbnTcECH53HkQyHtUQAx/mGqdiqXpttX11Y1ElJUv+zhAcpE55JEQeveXu1TKHmyuS
f4wrOhKHkgYbnps6i8hPvt6bDqekO4XmkPVwI294Kg4B5WGWebvI8c0MbM3GjpOiyWCHBLFZh/8+
NJWbfyTks5dENKIAlOFN5YNwsYh5fJnZoTol92IKGItZ2BBAY1w35qZpJ+KR+T/eqAaoAv1sBPlw
y5vI+d3+s8DDa1AT42OY5McjAiP10wXvua5/N8OS4QG/orkantSsBVwXWOFKv/T+YJKQdboBk8oK
Hg+JypOkWVNdi4MT8zlr9AoxT4S1Y9dON20TUOClU96yiwl/0ThF5ob8+KgtEi8QPVwbSI+SZanY
KSLN4B4/OtmaUk1pX1WACQlS1xeJ/keCDI09c/kXQwihpBtlA9pDfksJszc1PKBEJBrUfZ+RC4oe
kSW6ox7bI6v/zK2PudfvVSAcgqSYdjGfb4RrozARwiCsmhvuMFqATb5eXAyPPAHNZoMmpkA4NAMo
wUbAjMFXBHq3lXce+vRPiauUvRfZZu73+DwRCZcuEttJBIE4bg525zHeKIsgPmvhY9b/In2GJSMD
bXbACcrTwjI55aaF6OIdDKXYH9imPxjM2h+1Pb7gCEpH35LKhsmF5FfJKbrVsFCdno9kVa8TqpWO
7V+/TfjsVhVhtXNhw5uZM+wFPj0i6wSyG11xhh1FBU/etKi1BhRha7Jfh6V6C6nY46x69P/GE7nJ
HIReP1kps8kBTQUIiT7bFAASVdf5R9lmAJbUBnN7ojFlvP4cc+kb2owdGLz1mH9R9lRKCkuIE52y
4bfPjxmBhzDJshtCeL20XSNZf9Xi84sMSPI8tMJcpYR9b1B5wX1De7de7ZBT7g/zj37Nv5Qpnk/+
CqGMAqZBfBzdv+CvhL0v7g02QVJbjQshH9Wa1JJn5OFORBiAiw7cAEnBsIG4HrMtZzacgvRgQceN
8yJv3y40QmOYctixWoQev0K8AzDalJfMxUkxM50JYDc21cueAud9Jd2/IxzUw44llafNlMgN8ymJ
lco1iYYkPdNeJy+YZTa17iG/x5m7i/xrvu1myw55rzXY2VNvrTP2pIC0TIynDslHAVDMJeJVL4RJ
KmLJ/RpBDUFZZMFCBeoLYuXghiiHIY3ThrnnASwuwW8CIa9s40vy8273o0fR6qQwkZa1RGgHIl2H
YPcp2KuiMA7Gx+G8oFfZKV/s3px0Ymw9peU+BQnoEKtQfS3EC5J06h/ShQCSoUw+2gVpNafrHGVy
ird2VSvbEF37Md0UlTPbj4ab9g6B5BKPjon1rslLNNy+QoRFfR3Ehew2BivKjualMHVfOl7FYcYX
Q9YhZwFBevdefraowBKTGkVOeyrZH6WtKpmd6/+agmXlmqLBb1s7Uh+S7AUAMNI+bc6UsU0Cp2S8
JKGrgNg884+bXFvUnmuGAeS8zUFef6p7hCvZcIXRq6bmFSKeTPPexrbkEMpW+81VnGKOrLdAZjwP
jBYS6GnwdqmW+f5GWpuGPxVVyHTb1ESybpE8CzHF1IeewZF7g3RPnAPkG+berHWqeFO3PnHl5FUX
h4+tzX5nqhNVW3hxfF+X5A+LEoYaylZ67/WFDj1CwjpFRwY31pahIuuEDXHOuUaC+LBEEd+tESHK
jMEnFSSrYF1lpaq3GnMl74WOYxqt/Eu3ucPj0B7+8KIQnV0f63qJYCtFDg9voHG/k53gD6ArLAyw
pW843Ek0TJIjCYqN6o7o35A36ItqjqolRr9paaLdLCMHa6yG+YyfEtYEedUKZ8YrWrzDW9/txRWC
+OGAgS3ZyMKqyw915Wfq7fU5xOkur4m8piNqnMKOz4ChQ3iP2CWH+kpWi4Ig9smEhJFUxeA0zRDp
eUuwg4eEWu584H7IDQHmOSSxL9uipsaCR6GRxpABL45rm6/etIqI8PDUyltiWvOD8PHYQLk6HIp6
4Izac6BgTPgDjISoq5r9cEUjyNR5fjOi9adMOXOZEt1mxe/FeyWeGPCWbMsRhof3GsnVsKGwKlqi
CP9uxK/w5U+u8WlrAGwdZdccMGrbgSXAI1xijttb6OZkh/mYbgBBySyo0Y3bsJlWZ5JbZSfokdjn
caxNBk9m7OhfzH03uNLryWtwkphomkmtdEqgfgrlTUgINhUAMzYcCo9MSy1u4Nro6k4C2vecJIT+
2AVe9P7JUAgDo8oxyY3UBiH8LbYN6LBOBIQnoDAV3FhYktGQfHx+DN6GQiB5aiUqpEsRL2O/20sh
+7pOMNWOffYtnOQZsnNm+6/U7QnbPr800lATXg+mOlclAsQedW/U1pQ+tn5aeK25zpfm7U32n91z
8FHlfAiatakvGjpNbbj4vrmqqHTS+m8UuerqXdciTWegldcpAq1COSbagkVOTJCbz/zqD0upVns5
d/+MdkyyUElZ4fMn80FNvBFPk0vhq4uexjMqQtJIEsWCGO87PONY1P41sZ2ka5bXaliJJNNija5t
00/7PRIyEmRe91pelu2zAw6UH+GbTJnY5hM0OrK+SFw354l4N4b1AhQJhTItRvueS7YKSXVjZvfJ
H2uIJknd4v9RsnRBAdT4whR3QT7LZ1XdUdRjpmzGO/2AlvngfQ5PaIXBBNBzkQWiV7SBom3GOza5
ooa1VJBT5BbaGrshBja8XOxbmk0nw4fgSZnT+V6kRwybqL261/Ft+MXoZlz7wCcCMsHWGn5yjhkw
gtTMfDwicQPvJkDmZosOTYTKGSNXv4HH5STLXozVCNbG2bzKR/WZyM8RWSi6sI+lG540RXDQj3bE
mp4jiIU5RQP9JhFwPuoLncTbWXl9TbpFjiFiLQkoJsek3aKvQ+SyCYa7iDiPuUH+ecWPvCdmamZJ
qt8f8axWLz+LMTRD6KTdD95QOV2IqK3y+lqiX2tVbHMJHOB3iq42PmYSAXpghueReThUlohf6E0G
qyCnCsF3uoBOqjF7EkZSbwBeO/nxyf9JYGYJAC+pbEYrW0Xt09JLvdFjNs2/OHaJoD9hAtYLagHR
GDK1G4wWyavg9digO+jjmyrZCpxD+aRKwsI7gLq6cfnWSvQITwIwsQ7UN0P8FmTDryflBmxLPfOm
jCcYkKDCRIO7iIeF0bgJyAlNmUH4z8RWYE547d6Tw4kZh0wWkTlreKGP4fiZKvheW+zkCttchExT
DxXvV942g9e8D8PDoGmoJzIrOURGYQ3KjfCsV0lAWHWjcqp6n/Bc4jrgiEbnoJJ4zC6lk8eCRn1A
zhagrMMZxl/tEeTbQwEDJObmCVodk+XsD8NxuqFAxHQlldr52onyeyf8j6PzWG4UDaPoE1FFDluJ
pJyTN5TltkkiCBDp6ecwu+mZ9lgB+L9w77m/L3YWdDZUXw+FzT4WaP4XHeNXE8n19xuByyXWueP+
etjoEp84giz1anWRk/HdWoNr0PB0Sm7HfMfSNOL+oI6HFEK9c48n8yLz6QwovbkwNFL1UJ12L/Ki
fcF89um6vibwl9A1LnLlLy2vZogqdQqfhHHMVdmFL19HBJLyCxK8Ska5lglm6N3IXPTBsuOxnIfW
lhineSJf4QuoGUJJJEDerhg28pUZR7gZ6W06lAHivu54b5MbA3ohK6cBZn8kMLyIdVIMVoj1p+dB
jK0OlBizIIE0ZhjoVBXQFMB/Yq0m2zj5rfEnc3g0W+FfFf8gLvJGvjGZq6JWv/AqhkCv4te9z9eB
CDhjEoDKDE3Iaoh4bK8AHfLrbqyR8XWVydbk2uJnxwcoVZzOeXBkn2egr1W5dNCvv9M/QAkjgCGg
pv9K/TeX93q0yD5fEdlmv8Q24ILcE0ZCPJO1ZA5kouDnaujsHnUF5XfnFe2Bo7lQTioKHij97993
esWGKubQFflMHu0M9DeoAMF7f9DY7uR2E74vn4Gwgb/YiZ1EZ6SG4LRnBsUSbI7bbkY8ZR/v8lvw
LxT8AnSTeTZBkjqNfgDQYeCU7+HBc/r+vFZYDlfqQ3pt+ht3rrqNMZCfDHJMvEq0m2k0IMH52WKC
5pjjMFSXRrhFi2BSdoC1SQIwkag/HD06oTjKx6tW2tpK0Xa9b2ib4h6PW4oi9vAjTRWLCWdyi3CN
16cPJgvQW+G8pEDSPIoDOWfMj/BBmaV/dUEx+T1QFAA+6ydT8XFoaXHmk1Ce6qNWfWIPRPmZM/6T
jYJLG7fACC6G1l9aKEwm2wNKhKT6Rs1c0hcjod+q3Y+m7M32SzN2xUr7HMInF0OW0D5CYQQ0wjHY
dGeOIIb8pLbQL10lYaJvowPDsqt1p+bOXpTAqJ7YwWWc3AY07/ElqNddsR10u3Ijz4pZ80braNVu
IdziWGRDiq2fxSBAi4m4xbCfyk+5Cub8vY71n3QdQkOaoQV4aBEjnksKHn8fL3ApCiQ7+SITvV10
zcpDNq3tUFkhEP5muFzK5IdxiNdctyeZ6cM3Ksse1MiRAUDh5ASYw94+V90hL44Zy0MeKfRv0UU+
KvqCNWaPBpfbaC9+oPjZAowiuzBcOfX4GuNk804XIEmAMGeSj4Cn4MD/Q/mPI0WEBvEQlHWZux+2
EDPNoasOz1Npa3/2RebuQ6gVy65dSTl6SJJH3H7W/Rav1cjZzAbVMTBHYWGAnDNHn0/MR7iov3ZP
1ZpHD0IuclA14OSw9G4IS/i8Tt0f8+zvYf1NE5+ZtJgO9Rr1EUGvHW8r+tKPlPnfyim/M2PBApEd
IU+PuM6hOzKs/iFrjOUzG0IX0UzL8o9t4SveiwMcdHa6EvEJF3T7MpjtbBtr9gQozRbBAvBciRCV
0ZSvaFsaCnRafqWvCWKolwSd4VWhkcWWYvxEJjKGI/Lz4mqFxyoiQgKXe4vqEPH+DUluNpOub5b7
MEZvwUnz3mee1Uv9fwjbx5g1j1zYwKgiWTdFCHpiHxo4yRfqJ+xaKD8YYv1+Doio0ba/r0l/YkVe
N0eGPOqBvXTl/nWBi7wk3MU2bQCMdvT87wqdATUF7GrSEj+eBrkWjVB+fJs1z4p1/1e/z1J5RflM
GyYP7pvDOXyfmwHDA4J85H3/KigKukAPLOCN9LM5Mw+PUmlX6dOgOgMd57MTkRxNXw80eB+n/LEi
baHK5Dg4BJ5ue24uWVxKmJRV1QVxCAQExwo8NE4TlawNBH7v4BGjK29fAAh44v9rH5Ik7HWC6CKc
rsaBRz53uAUvDgsvNBmevNqZSl9LrkN6QDXaZMeEp+ZH9ZBFK3zYQUZGEVW11mCtxWDK9CvdTGSX
PNmzXFx18qVNtk3hJvSTws8LHT4Uxk5ZJMnPhJkBsYjapYfTpsXApV3podBbQJw1UYdsPvoXhnq1
J28HF5BvfnWEQM9q/91dM22aAUqn5MLEPCVHmRG4dX6/DnD3VMruohBcCwmgBS2oZVOFrmOYl8X6
Dx4nxpWaM4ZEE8gjLLX65RtF5RDMjX3DeBhhVX5sUOtRufZTWVHrrqRAfd0piD+KowarMWkfb2HV
l98spVL9S1cXcn7H0taizmnfl0z/ihE+i7z79AdwVtVtuur0AWiEBy6P/6V0VuMTSlUEE60NqcBA
ehr7sffKDl4kEhTJCW2V8BqJXbon9BwmE5BK21Spx0InavEZvYspaSTVFu24VPs1S6X0YKzxDOxQ
/IkV+6JJosLbsvqlVe8IkBOVxcc8yO0+ZxPvqvKCTzm/CAtkQOKzJtUGuDCBWn5XAyuAw8EceAcH
R2UPEJQTjAK/DztVMtE4A5JfjRfeRH86l6GG6wUnzUbGBC0wceEvdPwUuK1I+GPlTmALIgWVQlL4
5WQJ40eDo5P9HsYLQkVnmnh/iXBqmJ4V36YleSIAwB0JIxmvl94nZnD7OtO10hyz0WR7KT8/QIKZ
L0gJv3tYE0knUF5qen7NAQrbffiHrEv+kDwCuBqoE43+sw4eLe0oDKDXb6THiw8LkKIS1u8X+IJb
WsPPInzablgyF13rWK/41EOhBZkoij9mM+JUYXbxrek3EQXmwcLpIjvRC4o20/X8DruQHBPcVsPh
PdLSM7+QrHWLCk5GQ41mrWpo+mq47WCwBVvqsDnBjiCdpjLwMSZ/Sck6PlvJWCLvPSojGXVSOYRf
JXUaw3/Wi4mxFbRzPF6zzguGVR8f5MaRaHac+FzDLhkYGyC0DCEq5U9enBnKTpuljoVemvHUCNXE
aAhF3+fNFWVSPngSQNGP0wMnwQONxbLl+PYAM6XMhGnxT9aAZGFaFk+BU/E2PBXJIzLcQHWs32RD
osQo/uINrCz8MT75EBh33zdow/lXwJqWb2BuopEMuh0ADjbw2bZgZOzSv7wzT0iulbaPVAabelY6
aG/V28uaFo4NpSiPa/TocbuFnkxAWD4eElXyh/S1YP2nJy9kSGdmYJF5RxrKPcllt9u+CxF8E2NT
A10f3UGoAf9NTxyYFW51fNdVayuir1Ms4nMNkfjsi/pQ4hAersGzYtMqQYLGh7AzbKsBaAS9bGoo
wAyAAPwki+Ibthazu0PtV1zmIUdjyFJZ7gRutLnUQVX8FszBDXCqqXNR4R4xVoH2qzQ/qg4S7huj
BiDId7ySEevvc/g8s4zlpU9a4DtBFu8zUdIZSiz7AaMljH/YvBvttecrlCSoJgMmK8YqMHUXprg3
lV+GpSJIFszlVr6UslWCSPes415h+overSUGg3ETqT0zNiAZS6A5xfzAZ0NAN/9A/bRFc5QtpsHZ
63hFSxGu2WWawf+qSMshhDQgz4U1QVKpjNeMWltCEwcfz4GvkMn7VLIbk5i4uTNmaIBPzC0wB45K
pqIFj04gu2s50ukvYpzzoupUNFApA4KEea7UEROg/L153lQjUi9Io4HMABTVMwbUjC3MppEPEstz
vgStH2l513GMkOoPHVnHsvaFePmGyyHz0sZDtmuIB6UiMdXpcw9xh0ULH6TrS9IxjqaDvpXKHT1g
UvHoa3EgwElj74JondlvfEC4o1tPkW0AfR67uVb/ODJlKFLN10n84U7/s0RPRpuFM3GSpXtD6JAV
6PS6/cH8r8zKv3A/keqsuSxR9d2LcG9qvqz5ZQm12yXvQ8FSNWBbEcgv4PHCPXliPqYG0zg2d5Qr
0ttog4Bfj4CfAC+e59C8aFFt3fR1nStbcB7R+GUBy8fxzJdsgbZCwybZcX8K4Gq03brDMe2W0x4o
dTTGr5gbXzbTur9oK+I4eS3fZzxa7W+6owlHWfLqN4xdR3yTzG9fhccFwnOZUNQdU92K8y/eCOTI
634YLNEzh+Cmxr2m3wPD517j40lMlF0HI3CyPbxc0l0Uh4HxS17G/I1PBP7TrrBpJKcaIiwhaCx9
mZfuOSNinGAKE1/ggjNgHvytUl6mFfts6SCFm6C2rQwpP1bheKuld5HkCuZCUekrnF7sVlh1Rp4w
ew4bxkYtgdqkmMMKrYOr8owHdJzPOD5AFRFfV6X2suUrTObgFeIteantwmRxqDC4ddv1GHk98t/R
PAbNF3Cr4eVHfALtbhTmn4uGoWw63JjgHX5ClD3vGKWbvpc4Iifnxy1mPYnZWqZ3F50I07PsW9WG
zeqVwGiJS3XOwJb1MOo0xZX72W64EvxDRC6ipCeHDKWt0d9GV2Uo0IZeIJ8Hp4YKPhfugfdCZ5g8
Mj9HkqJDA2npSVGdua9/YkRapQz6f11Ao7iRBCs/cuushkTI2dmR2vyVTC7ekdtJAaiIJC7Ym9JZ
iy7IjsgRN6b8ISECLvUQsc0/NB67SJRv9Sb9pZWo251kLmseQDBhkAH8QsygdVqTtAKfeFkZ8zF3
xtCtln/Bi+OGwpYbeAZwBimc+iMYXJK3WNmWWII+MJGA+2zLeFcWft660Y4si05ilX4FgKA+gnZR
Sc8pJ4sa6is25rzaL3REUrgI3X7X/MuAUsanrkaGahQMTKMDMor2Iq+o42q6TNOljxxd0RvUBWwx
wgxgG66i1y6n6DiEBzVZGWMAd3CTedkFdo/ee8AojjdjA2ciAPQIwe6EwZzMLnwP83aYmaccdZQj
XIUoIImWmBLhLuiHN0WuwuyVyV49Jco+1eRqfLYc1HUyC05Rbr+563Q3ZEi1jIJ5V17iN5XIHOBM
f2zruY4qlnLjZNFXjD+DOGdnhnwMh9bwh8SgfKR4YU02sZu6PdTo4SCWv771z0E5ZuSC9wiFEZmx
/J1qVwSgDGIGbc6Sf2gJL2F5WyCdnl4c87ng+r50jEUqzhtzVpVLRd+84F2Rqc7Ycq7CkwXbBLy/
XTKCZ1vcupBkStYhXOSt8CjlH+NJEkpkLUOHVraDRpsyo/IJnO0P+gJ66IH1JbKZbwbmRDN4k3H1
FhJFcwQmB1gwfNrmNj5RYyCwwYvjR5z1DOWdZF6vFIADhF5NoLQDfog/MgrGRy6i8hvRfDytbiFv
mR2L+oPFEPSmc52e0vfPK4P5Qp+Ru8Av2HECirHlYfEeWCJjdiCrVaE3OJi5TxXJYuPzJMngJN5r
G2GbKl7RdfDwYuHBE8vJAsx62/+rF0d+e/0jr1C4iS4ibsDk4BbbxjNfXs7Yk6EkO4xUJ7LxJlp7
kPCzMMTTLv0ahAFsgTv9MvZMVI/6is90xIa5jRBvkTjXsZRDyYTOYi80AMzuaePkW/mOjB8+v7Qn
LkEu/o3DjWvgA3hq4vhHkjajvgZDiPNg+IuPbG/D/1O55PELZz58T8KnFhHtAXGubgeCEYebHf2x
mBapvnjArENXBPqPI+8ZOc2c1SP0iMkAESXONKKHvycgFSeBQuK5zUiOtT7dfAfYhOFd9f6a6Hxi
98NSZkFQbsjpGnSZF0ADfUvfNcpL0JxnthqOjPAvMVNmcB426/SgiquMWFE4OL/6PmqvHEYJFUf5
9hT8vD0cwul0ctIBrS/82Pr2Cg4SflI7RQfDziGmv1TIgnfIugnzxh00IP7N4BgosRhUxpdhQIpE
LfUoDfZkNv6nF7Dph1ax2Hd733IKZRMD/Ox/dSrN1q0G7CVuIWAxXIqN3fpgXX5zSIMs/KlecRQF
5p+Ah9BiI/WjKj8j3lYOpdS8SPm/Ubvr6DLaYddJdjL60kHrc3+E/s0OUBcOKWT55gOTgLuHVJ+U
FOB/yKO1pdT+60SOsnxp6eccgTbJoQ/5ZIhLnSmRMIK+dzpyAzm+A5QXSrAeCxYQuRvJWNrEv49k
v4q99SUdQvZQw0wf9oW1U9I/WX8OXKniDum4F56D0C5J4ILLMF9w6QNI+YOn80tEjfEVHqaH1W9u
IxmBYQz5CBNxyYofzY1Kj02KRcljYZmj/nyfXozRdDY4yS3lHRPWlvt6uByQrtwwkeEEIvNhQZVC
GN/aXPD2I+B5xzFbZPGXzMNrJ8EGcMTYIw2WrHoPHBRWI6IdonyTpXZxYRxKlzFHB5HEO2H+hhiT
zs+EO3XRErPxx7PIEh09s3hCjWqIUguxii/NaKYuwk2oQkE9l61b9A9Dusj03UZBU/WX3wp1/4rc
BpVGD8pzWd1YKJBy4+bsquIFwczmGmkOzvl81whrU5k+93ezEwLMvnP9ZCBMPRbCHzbC3o9uWQI2
rFfcAdIjJPBte9R9Zij6jXZMZb14a5tjKR0q1R10P58kA5V4CSt2ajZBT/SOTLITL1VvDLcKO2Ma
fohBh3IQrxh/UiKr8hw94xT8Cm/HcIRmEyKwVi5Mi0CTFqYHfFljV3NS3i7ToFJbgetye/bqdDYJ
TuvS+9wZZH6LNnQY2ZFtNIDqs4a35XClnrpx/vrBfy2BEYNR1zioboyVcOXyEg40lVD9J4H+25eP
IlEymm1dEbZ9f9bvNTtqzTjxtpvUD1GNTzt9HLNnqT/DqvkwISZ/i/3XLL9yuxKj9WFLB+GPgemi
uaqmZ8YO26nGYZVpV437OkZbJq+mgebeNTBULvIvFSIiW6FDfuEILGuChdFV8tgfUHDibSG/AqN+
zCkBPcv7LqAE7BD7a+EBZ14kzgeMx/RmfwckqN3g5PdWfdugUMrII/A58Y2F8IcYgDw1kSkdokem
QDM0t/S+hcEClrqCshUP5GvRVecKQsOdatrv9/2dMBvVY73IaJ0EpLejnSvCydAxfQBf5hvl2yr3
BcZIGG8uX9lMWE0D7B2QTLbmmFTvxkKOXawERsuGbhE5YNM1ig0I4kuSG4y/eh0ypMp/eX0F6zWH
jVzjdTjt+SLxuzU2B4ss2gj2yetqDt2aRpq/NkS0pliFhyP9y1LeGDobqQd5no2neNULnv0+gbhG
a+rmF+aGCrJemw/f+SyqLVkHhuloNHGfBesX6rU/PkCZBxIptJBhyAiZ9a2vJB6jihBYITKyOU+R
W+kl8zdoRj8oblBJm577CXkeguF1m8+tM5J2/YngQlhitSzU3+ZIlOdZs6/9nq2ndupuZIgdJzk+
oBZeGgtIPmcFVQvPgth9YSb4+EAVreVrPsIeYSDZ/uiOZR3fYEh2KE4odD8raHIMd4CWRxKRgGTN
fcqlRmhblOyFxQRabjc6SvqypV+5h0wFP0jBuJLQrukIHj87+KhydlcnFB4cl3SrcsFlGxCdcvdb
dXi5DhXaf5WSaHqksDEy4MlqO5UcOb6Hwqe4oHL+7JPExBUzaUjt92dbpSzVKHvM6UCtLkOys6hg
padFZAmU7WpOwDfrtzhcD+BYGBkwWmn6zmFWxhivUU/8pUkWP0OJlq4Al1xJLPgl0qHVbq9oyZQN
X0Wb7l/hvG0mftYjSv+h4JFGmkBeIEq+t+VqGjmBvN0SKN5bOhY1aPT6ljMX4h2tPsyD4SHxKydl
t/VVaIsx/s2wR/Auix7QMUNHaY6T+azT/sHQbDZa6bbWGsQeTiv4UdiWFKiOBxl39OsgdRtQvURs
owJAWKMriKzJI57j6BiaVWguO65kIKgxQLcdduLMXZXFCU1UA0UAXSxpinzu73aPH7OW/mVs1Nmg
ovrA8kLNvzda53UA5q0tlXxVHZNDpe9pNLTJVFJtxFn/pbD33yeCI56HGW3hDVTGe5hJXAqV5Xza
LWYGNkfcHjN5N2nwmS6FTvSrdVBUl9nwj//OlM3A6jBgrXuqpA9zONlBc+B2grDHJJGBePXbexG+
Xwpm8mRau92S21XkX6F4LSuwylyljCT7B0uwz6lEkPyTSJiSGQLI3lDutGZC+gdoX6x/KIL6wdd/
wGusQIL7WO2SXzKqYJWFLvnYJQweFTm/wzfwWcRkIX2/KtLUn/BTWAiifgq3SX3lsOChKb/JPkGH
CiM4OkYpYnkweZeQYBHj0UqziaUC62tAPjx34Mxx3HDM0wUo3rvyI+FGjYQ1v5gUBVQX6S20PKW7
5P13SmgXQgFxcGUE/Zi3GWUyLOJB24II8F5bpdh+Xjj8bSRG38wsLkhOVHd0qm+BitoA99kOzijs
Le3eTqyk9FQjPTgwNqC+yignxgOd/xuw2r7+7LLmYSb75lneOEXeCnpcbYXgr5HO4mR8/1IijNPU
pEgcPMsJZwsKA3af718Z/fRGUxcYxsPP/PEB5jDbYkNAFc86W/Ia2f/gEUh8Xndhq6vhxnbB+ji0
baGt2TxH/M+/anoXTQ+JXS3BkWHvcFHni+sXFopDxjTrnO3LwxXrmmos5fcSitJ6PIYIZUFQYudE
zoCaOfp5XdDJbOLaG3hnH0eBYxTMPmsMSoWMoDE7lZjGOvJPZBJGBBddLBtJFfwT4Dda2YshOS3z
7k1kbMZnZEchgIWZAh3deZFMOu/OrRO3Ny3f061/oYEy6yUceuGAtqC1bkpP1OWxuXK06coC92+y
DBckgQSnYMRZ0IEzJWWMuRlWCYVN2qUE7B7T/gvevlma74VWr40NCjtBW7VoRWjWK0aKHr4uo/fT
wB3TFWJiTiSw3vI2HY49uy9/AqwLrnnJjEemeYXlNtpJ6RboaeoKDv9jesa+rpnb6QuB8942L1PC
uxEsUCtqBDYlbt4vAmOJhl/aCD3vxMGLU/vsOBoU42CvGKGA5VlZ2bIIn127TPDgCQfpks+vjRfc
qDXi9Pj/J426qjMYRXqErZlbsjUA+SXULhv24O5Hcciq3qBVnnYe4IxCG0lmAwA79fvAiS3PXHFL
sSQ7wIypF9gAeFBmH4fURoCB0NcPwhepq3TwXNAAzDd9CQzs2CL1+TF/YAaQOKWrvumXYEoVmJRu
APWI/eHqxdYmpiioZ4yL5Wr3Ut2y9Kr3KVW2MoQ+XJfUpw0DQYPM4rkoAgJ0R0zThtu8VowNrcIl
fyzpYWuREmrjiNn7l1XJ1B7rHhdfdGHUMRl2fhX8nhJqaGrXnH0a8Gh1oza/5vgc2Iylq0/Nv5kv
6z0SvVqxkyWbBtMf4b7OaIyxZSqL0Dij5NFIIFX2ucT4wv2AYgNtGePEIveYAAYUx//HVPescNlp
9/PmKLx8nqBgoPLJS1F0t0hkXDRrHXFyQdZoVkYHCNz42reM3z/oWWY8YQ2efPG/Ivc1dZt8zsTu
JiCPgF31q4wpGCgJT4Ipo9qVfMPThWeGlzjl7+3YT/wPnOd8J609Jhh5cnUGiANwLd9h6NTGXOQ0
pXZzteKg7QglQlAV+l91cdKZz0LvAThDRK9Y+BBZq7nufVAA6UQwzgpeB86JkdG/i/2LJoq5idX1
tPTkOu0x9wPdYfF8HX8oIAnZ07QjoXoa4cwM1MH2XNNty2smj4CnELdSa+2AJ5h8+yl+aX6g/qM1
f7PpzP4pqZsg66Z17bCalzfWpR/INjdyflokZ1OE00SQpQjmJNKNx7T923AAfiYILMas7sBPzBOc
demqwOgHU+OSE1whXCmZTIUrhiJILpcjZSf3nmfLqkfaY2yLzVx9Go+c0dGuJaB5+MFxJcT/uAtQ
npWuLpxZQIoMHNOYr2HZegCax+/sH3hGjaG6nK0TcG1MIj1gUhyPkKxVV58986c09YGwiAG+zNhg
5dfJ+PZ6jsyuiAx5PTHUIitDzCWrPsv3TQE3fRGyHtKmr1k5M6SMcWMFltPTVrDXlp1+SyS6VW6r
bXoPbSQr0PzzRaqehz/QRBB3qFGNGVt4VKyhTXzIZCMEfFJiWlX4dfLFdFHJKg6HmOqP5TqcE77m
sqUT7Pj58mqAhoLPQ/MebaMAKyCvbS4Cn/sNiK2G2t1gMUoddgWULFHnF8FKq3Zsfy11r1+M7tS/
bUE9VgWPjR1iRlU5SHdWR0BUTRG9ohteZdg1W/2v/ffZJOhm2i0z5k/j0qnj5lkZc4YwGcbwwFo2
WHt8Dg2GBFW9GgM7oELTUxCwB2Q3jKwztEJWz3XBPK1irZMcE+bI4gf19TZEzs8hR0zGJ7AzgKzx
rWUAX4Ww0tI/hbmB82YPJIC7IlIsJ9wJleCwT3m6Kyo3OYM9PkCkYgrHMYJ2/IZPUbhjpKuGu5E4
CSLwWPUBXMIdklYyTBR1T1xMygOt/TWEH71asfBX9h1fPoBlqt8C/d/ewEKIaY2k4fybEEPjQ5Al
gUrF9IfoANgFOyKqZblDv1R+V9HSYsBAYUmJbx6a/iw8xOjRUKfry4alBkwQga3ItFp83Rv8tpG8
KjEsp/01cnLPGMtd3p9za43fld8wLV3G4hgEj4BKl4JVbfdAQ8toSbJcdRlxU+usq3ClsquH5/RC
RKJtawgCIWVVT5/XgLCxZWiKXQCrElRYQy0pIyApxHXLoikwNoVB7d1caiw6ATYYQK45Ed4JFPTm
2r48BfpScy5jYzHAymcBq67V6FkN32aOfsdcdZb/ym85t05IjMFdgMU3rKza/SCeEvWj1H/LHPaq
+Szi4yg42uiz6KqZ2HPBFtQ56Ozz4k/uTwKUIjTCLN0g0MGDMpnDVH6P8yj9qg1/2ThcZFrhdA+R
Eht7D5FcEH9yPGvMQlJyBi+MT2gtWPijlcs2tHmacM/7IyMHrhHGSGb8Yz5S00E5gF5vjHavF2oO
5FfKwjpK3PzWPKYNdrp9EqwkktAxedyOWPEAOJ74mqh9alc/gclGEX4GdXlAZEiCWPDQ0RN/WD2v
qIOFYN4+i3lwZimRegiVyBYyyWOlfcezgDuTB/43NCiK65qmQj7LlR2eewe7duO1HV/XrEMaOOu5
5G2KXlahLJRVm+SDXln0aDGe/EsaXMMXXZSPiLeCTfKdy8u3vDYyYkTFnlP7kBqEAkq/TfUMrZ2s
YHo5C3ycNSFN3SGRHaZpFK1o9ubJUcRwQ0mZulY6g0mPKp1Xx0hWj3n02vJCPq111eFbFOj/QU6O
ZNhtoAOjMdODFUkwdBhcYRRyvEHeHx7bkJCZ4fmPaGCuT2vNq+My2GAoshjkZaQlkr4Oxld3RMx/
hKb/a0l0X6idq30joUVdggNuGf8zxS1gE+TnsuJDkoQe7WR/TCpCMigqv9GYqiwhO/FOpzCf/8FW
K3lVAWH7J0BeAi0tuhhdDoU/6UN4Xm2YjqS+epCZrbCc/lUHl5Io2mqZrQFXWxhLvfb4OawfZE74
NP1IauGKO9kK/Q7Shjls5goA4gKuQ+7KsA2wzvx7eTxjVq+X/zJXMTXXzSLukvAGgmnufUuJPe+o
SvCEmNCcC8y/LnMA4/FWIaIzteizBy0u1DAYM/Z4GmimZp9sM17owv8wAe3Z1PM5mljnIHrXX2Ln
FrpnoTLLrMNww/M898Pag/SxEVSnY0RYpfBV59m1hrnD6AiYMoqnaCkYU25ygfAHeQBGBI0BF4mK
WTvH00FxpD+1CcxhsZqwXOJYWqbm5jJkXBPacxYeZGsvWe0KH/b2U2XNKIGu+z3VOPOMMrW8vMCl
q4voomKEIXYFRwuTl4Gy1DNUF+MDPkbas7VJyhQTmblIVsO63PZUtcc6pOOjyY3WHOgMQaa+PF2K
cxOaVWdrtHbcCtnWZKNxgS1D8VCCZtSBAv+QhlYSs/RRlhRALAcjRkPo4IlJyZAT9Itaca3iEZNr
Fn7c9xMStLUQj8YdKTzKKjvEe+wrZ4Ox4PzwoQDaik+OAL1EfESQHgnVLe74MzOoV/hnRq4e3RB1
69MEyuQVUrhl9DJLVqwRvB3JHinC/KRx+I8pJFLBkT9rdAPVQRUIEb4V4Ux6qhdUXi+ENa0bEF7U
UDY7uey3HzdKdnJ67UavoSPObOkHU8V4N6ufsdi9+51CxNKsJyFSnsdbYLmUW6COobgtxCubd7KA
v218DiFkmiceC5j+Fa2SD8BRJZSJeqOn5+ScrxBs5O6IrL9ji4GFYZ/9sRCmpeTGHI5iyQjMqh9i
c0HiTGQNWpp+XpJqjHVg9tYI+nCkakerw/9CKdZEHpb6niw7vD32O/EZACKIpBLmvmUKh1ACSwlH
LIevdYTjsqswDXk5ga0e93dwZAzVu77JMorUTNUJLswmUkg7/1456Qe2cK5XuGPJ2QT3rsw6MiSF
mPElajBEwBTGHM7vFXyxbtktq/5UhWDaJ+sPZPprjIgB6j/pDzaKc/21VIEqMlpww+9PcSMUDgFs
gvSu/1dT68jfzCsRi8AlMdurRC9mHF6/UwrdQa5XwAj5niEwpNwFer3iXQnxdZAvkWaXnL/UriTx
Gt2BblMAyoo8DOWAz6NNYSTBUzP8LN/tUlcvAzoZePDd52TW9kD+j08yY7mRWE46Zr3nQxtW3Ab1
DYyCjA2VdTPOxWzDdCpW54h90cyuog0azjXuUfaRyA/h3hiEIjvG1fR9+akfMexMdAN+dfMih2aW
H8rN27V+9dFFcxF96zNI/4uXtIBHOHkHKWdcZLRrjnplXl61gwIyzEa6M6yRgIEEIJ+FVmpebeBu
bpj5MEdBg4YmA7SHRRIjKlfkAjZNaBjaFfMfpX2mKgF73Eh4aiF5LVFfMj+FJckfedS8V6LmBfPP
ql4JtG8Il1UXUzI1Fn1h6Y6/nzcoJaLbZ8wzm8ZOb0gFCVIfcWweBeiidv7+zvTFKH7JH49flOke
//+E7gdBGeKGYkcxivvIvDDUs1HyxERpIVaZv53uELLvmJH0bq6VSwkxdR0ax5ZSIJhGRxmbFEYS
2DvVZF23K5AAjKNhMgfiFCT4ln1qv1fgQygSzvkGugzLBsyzS2DBJonF/huzxtdQLNmRaKeqPCDo
fd9ogKn1G7z5wizflF/jJvspeepKG0ZdIkmUf9KFawi40OmPvgGtOFXmOPqACpijs3R/a1520zdw
d2Ky91CEQ6biYU3K4njgAy0Th0yyjod+dhcW72bF/Abzow5iuWLzCK3PsR4vdCGeRcPLhINBKeWz
JnDJo763WZvkqKobmfrJb7aluQIFZPO1v5mOJnRYqCWk0ZhpGW6sPePDiJxMxwrWJUk0PKPrbK6u
cWYLZ/ie+GWSFJ/spG+iEUJLM42sUFSO1hwagDUXmXLGgHEmrXBFKQD5nL6+Issl+rBcIpdZ4QIB
xirYWXMOWc+TgANaZce0MMNUpiFhUzyNDXgp34Pswp+7sGUgVsH2AITS6ttJC3fKgF/ESw2r4R/s
CJPjgkOFqmAge5VCXlg6ggdBaPJVYXOFl8SzZGN9bBquAglC+Z3DJiEmyok28i1hVLTTOiYy90Lh
09CmoRYSHo4LfS/K81Sx9ffhFbEsnqOvK6YB2kr2i0cG9a7eKNnJ6PmpPdcej8PuDYkfhTaHJm+W
px6s5+J1yMmmpRYwHnNGGP1D9LXykmxwpQylzWOaKt5iXtJt5dWLPu99GY211D1GFYnWlSAInshM
R+L0LG/Lu74kOVjvHcomWdlAyzS/LEarjTfojwhjII06J+UKe2jlsXUndq6/4+yLx8172CXmrsGd
rxNizJrnMyxYsaOthrbJoGmvvJ4fZSGCt5Gf/5/9/WeBNgwH4AaOAjCcVkfpQ+fD7pBM6He0HhSi
eEVoUYjwe2W2pPlitQfZZs7U7X/yyWy7LXXwESxnMNZTLIUui58y2yn/kXQeS45qWRT9IiLwZioh
kIS8T02ItCCM8Pbr36LepLujukxmCu49Z1sKRLc4If9GKgXWCEk0hU9MIkUCLwVhyAiyrxyj5l3i
eoagozEFbwN1wtdgpySbHK0YKkuDIWXLU58Xzw6AfdJ1aJSuPOnEw3zW2wfyCjKwUIbxJZbEmF5R
+njSlblANxkIWN4AWBaMMIyvSnMZ0GsgQQDj4JZkIKI2udmXxZXLNk4BhTg7CGpnvY9Z3ye1Sdk7
Qh/g0Edw9ewVou70Nd9388VPhZplHfAEBXJAmedaJJoHPQoOBVgEFM3A77nDP2Yd+skF61teyS3K
0w/5Ez45xl6RA3hhHXxQ+oA/g1RpVRLIihMHgGM+pRvOjBvJkQPUkx162pHjLSkOfGjLHDY6dyTk
CFinqTkCRAOcR1nkSaKn6hdm+f6R96Q7uGzRCQ71h14fOABf3VVhe3WI5SqGjfXD1l1o1DvxU0QS
d34TtuRx7NdPWMSV8INBgy0d2Jf0xnR4ssHoIKfVmp4fRByq6I6gcDFjOxhFq57EYZVlXr1BNGMA
R2d8idlFkuwg39E0KqVPE8OijQfFiEicZBMZnOo1Z2IMX9dUuAvYQCcCBm+i/iUw9vR3/okYm9xn
oi0CFpk5JclN+q3kexEJ4iczHZAl1gXuKsnziUWwmLtrMJ9zF55HwkUjwxWasyozeXgq0k4GHKTh
sCN4+A7pr9nNKrR9FZwQkSlaD2rOHb3A6oSsWhlPGpEPiWu+6Rg8vf1yWeQVOOuPz+MkkqFhbN9v
qBvAa/C0CGqKj2GGgCHU3UB0kQEJhGJS/vMrEkJ4e32Wb2R5OKGjlUI2wbB7GeBNTBqmbXCHEdMY
PMsI8+eMZdh6L3O2E+xhxjyo1yDrOyIxJ00fHSXDSnP7v7ChpW8WzT7IiplhAU/DhTjsWFr7v2yj
f+ch7phbP3gBLQ1JOTlT+Dq0ktD/ufZ4B25dbEeBgw2trc+7PVNBxpRoo0qkvRyj0H3XC41DTkKu
S1+Q9royjbYoPAT51zC+rPDzjd5pOV5ARMfgCYrZA7w2uy52R+vYxB6GNMxiY+mmCOXQCyvMd7wT
XIYGsQiTtOk8mMM84NeupfUxgABFy/pPS90KU+yV0ADiaRIALsmuVbrJXKt24mhngBrrxkKnlJmR
raHWpPt2s/eVnjuUN3KA6BIzZ+0J5rH3fDA80puFlmChGVKPXL4CehHVAC9upp/Je6WiYPD1TR2/
SeT2YIPMFqEbawA6hHjRT+p8Vg0E1DPxTI8bBBNmRgOkx18i6B9hJyfaX50CKMphI2af6uDKK/41
iWFPgsEEkVzBO1/HHcrByluFuKOc+idvkcGum963xfwHl12MluVc/THhq4wYt1fmtdP8j/iDuBt5
n3PGxTO2JXSAFP3FwZKMgGz74rx4L/mGzZdL16COJGSh856nc1Fft+IjIF7gjaFoEWrewJRaK58U
ZJZEJRKQqVx9uGbFPL0FuxhcrmF25m0oL4i8lmkCyC+6/9ShXn3xNpD125mfeu+MKUDOd00yRnqx
im+puQ6m+7LwxBInVj3oGdcMvOZAolOMJ0jDQO0jVN1rVde/unWrYhd8clg0f+LTrGZ5dxz3rf1l
3CWvCvp9xERz17FLEruZHNNgXbGeK+JnFe0SR882yZneIETOWFKandTfsmY/aXQiaD/1g8+N50QM
1tk1dCSVj2FTHQUuk+CA14ZVj5n4Mtxq1Lg5HVAN9xGUHhViJn+M96K9D+FV6KeSldcKrvsFmCmQ
AbQ3JpI6QgoaUubwWVFKzKLU6Y4ifrWaC7gq0KOlrdA2BqTe17u6oLR0l6Cu08IPtT+WlPlmc86q
/l4YFgQZDrxloq1SlWgyN3XlYP3S72rwp8cH8wNlerlQ7qiWwKxIFsUbjHjrmimMqZz/Omlh+4FN
Qpkm3nQdJlcl9JIWb1pyQQdVQJ/wtRAM8n6W5T6fao/J3dzXIdsr0uS4dkSiPttNxq1OdYC/9mM7
/v1VllL+MCtkxTMMij0G6NyJwMmrpYJ/3IAHadprjjKOZUIwVlb6UZt7JXvGX0hPDBNt/dwID2W/
E4d5Ra3eTqZZp9zXxg99wkDvRfFN/ge3dUQrpDeFSKdepz6K/JsioYxsiPa76unMBhxJNCLkD8EO
4fxv5Z/GaB2hkK4tGlA98lWoSiy/SlJm1HNUunFMGymXqC0Gf5y98bFy6UwwrKXG9qisX0zTCHsY
75C+wJLbxhU1P09mzodaguUHk0nUNYvDINLJtZaQNlZfJOVzjc7ycRdTn0YYwzcgTZrtihCKXXTL
6DrIbi9u6J7UwSteh5AUR9kJ472mEf4Frbk1V4S8FTNEJKl6MLNnX26Qfv0h3YwAdhL9AbL3Elbf
/fqF5YCGLJ8OmzmpHUhYsk2NPjfaUTBpcKOFqwTjXbmu8VJqO6ybCT2cCGiiYhvVy3d/j6otiQ4h
7hBtxq/kem/nVIWVC1bq8QezLOVTKucvqAw76L2k8006GvFkY7BzOg5IdOaSj8Ua3BtAPSU7Vdu/
XQbgdgEXh74E70zAlHuQoUk5eFnRNIK+kXPYFPcK8SS2Qs2QuUhHO6cACPiXahkQXoNBnMyN97wr
gdLmFnwx2WdxY80gQzgkXhdgl3LLABmy/6oinkynMZ26uTDhBhJ10YVtkp71Mufl41Vt1OrXb78V
3GSgmlSdYZ0SUpBbiqvpUoncJPZM3HwvOJboB4oEJmNbsWtOQho8hmufcPBVcw4REpMAKSwbyK0q
3U5/rAch+Er4TmWus0raVc26DI4g/DgwCM/w/TUOwlp1gJTfOTEe01VMvk1LY0AzN8bVMO7oAwRR
edC+I2SeSTHDuFf+qArsLmp1oRoPNTMzFAjYFc2HQX0o6yIhlrnsdeZaAziFNiTZDvwgX8IdpWd2
I+AHJV4kMZYkkl7ap4T7v5eIneUCpSR2/hapPHANVJ/4LM2Lj9OaXR2BMTRSeAzyFYO3fMLM2sRT
yOEca7a2bbOT0ewLGK2R9K6GzzFOt3AhWLTV5k9S7/QDxOfCOqqEFee/lFMkWBcDbdu3//99iB36
6oMGGJpd+jeh9CdL+glA31KMpXp0NNNl+3IjypNWz0DYaNkTyq8HhKGcieG8oAeEZpAw5sxEQDTp
7D1BWI2oBBmtmQ8wFWb1AYmUAeaT8DD8tObC55zXhBthv7l2btpDlrwXb3qB5FNGgNKHlH3FAGVF
/oCtZn81nzIhCwV5LaTCwHLzNMvhvocE8z2Gv9Fm4EXnqq0U6rfCFfkXYo/sjApINES1XuDg9wrm
ljsN5Ya/xH1macRJf0bP8BkOLlgqvzNTSNZgzA7x+qYFlD/yCp66FK0pX3rWHLr2u1YPXb0bUWWQ
LdaTiESCL8lCK1bvDiwqI4IZKRqxiONfS9BiHD5fpITNWGC9VqQO4xT3Tk1MUxDCYtBtKJ90kqhr
Yxebv6E2YyczkhW4Qa6gT3N15WtEf9SAsmiwHDqyN/wabbDip8CHLhMr2hULYqe2A3tzKXOBM0P0
9U8mtYuYdESVUPVDxYpVk83wUwmfymf13k6Zpabxhzm/nBb3a7f8M+xYdVI2IQJaqDXcWaLNoW58
GMH1PeW1rWvQ+/4p8KpJhTYzxD/8IraMzmSjCavp4e8oWXZwM8b6VqGrAlMBrpfuKwlW/L6jyO1G
muxSDed8MM1CsBz4vBiZf3l8F1tOL6Pe+uMqg3Y3yLpZxNo56ajxsjYl+AmZpYMLhot6Itm8G7cD
ozVXorLO0ytodE/iPBFmh9iwS+2bQBeKjNI7Nam93SPcCCEZHSIwcKWnDMcRuRtNdI9ep5icPOvM
sPySXGbjuLlW0joZdjqGIP9paHj+WIgWFJ+mdkqmQXlM33+Ff59selO1gWAuOXl7z4o3JRF2bB4Z
NRfCOST5Q9SogDCWfrjtNxmgzeCFGiDCIvx47RR/XVYSk7obiQca5YFPZcTZBD8mtpF+tu8r/oHx
hfTq2ObHkrBpZSemwHfE6oKTdXMqV9nAk03WbUSRQgf1ZGaHlAIZ5QQYDUdeKPsgjdeTqQHeLa6J
JchUOhKpyQIOJCjAhhGNmP3CeaptGxqJFowLrX7K3m6v44eYF0zpHH7BAsf8HpVFCZVEEgdl6KgI
qWNA79G0jr4rzBjVC08fdgzUgQ0yedwHm7Dd+vpFJ84HmLI9Gq8bLuOX/VeVlG+iaVHpCeS0JUKV
FX4HRtdoK8599LBk6GUomRB82AbQM3td9KhqFLvzZgmuTbwiRScMX+FllH8V8dagb4bWwtO/ohYx
zr914vUCQIfWefMvZeTWTRFkbWPj03ijC0GXA7ixXaIxJCXQJ/vmRHA2Hy8vUuIRuHUYf+Rn9r4J
XoBdpUYb23hUKhgiIp0ZQEQ6hfDS6z7abJDwMnxPkRs125qZrNkJhzB3zkAb8p0bSSef5ExKiuGz
AM21mS2dBdG+ccSYBZ52m7RsEbmnmD9iea7ThId1nt7Y/MfqzgP4p8UqQNTPCmg709YjbvJ6PtLM
Vu8kYwGsgtwjIoxFxWLxJhlB3Ya/zbgpKIDH5EyJlm+T0yNjEtuAeZm7UZ8XyoILlzgJ1PJ2Svhu
fyJXGVsQ4P5o7LTgTBhv3N7GF2o/jCwO4MjrG53xcBZJHRRdonaoqxKqtSSx5T+EJT/OkHt2xMHj
L0hmUTpURPuIDobohmglJvoFayzSZMREKAYgu4L9e+7j1UMum4C7C+hqkbuTkwkVduwR4jBJpv5u
GLfmNYHBl/fmaRBPybB9u7inSLhakfMJr6kuwZN01kqyjlAY13iDEScxr0Jqyt8k15Hfy5ZASjY/
H4wRgctL3BtLUq4IK2epI3e7dbA2Cmu6Xdz+WDN9z8sb7rVD98MPuvEKZApEUGjfgrbhLMTy0rS2
OI93zWI0J8yNzlOY5KP87PekJIZThxORWV5yRXGbcjvEtsr6RlqOSaea+S9OfdN+4q/n0ybn5Ez5
6AEzcPDAMKeeIewq1Bh4HbfwgXVyBtVfhy8PisQnuIe4AXGq5QJoYxsj6YGVk2qG7YiOmzDBbxq7
9V2CIgqPyMWUL76rH3sNnf+jZUJ83Xpit3q31ey6pEUQOU5Lxzx3KHpuJtMCyJymcIeJmtczczAC
5bGbGwuFLHCq6pFNENas1HPavki1WY1n3gsruIb6hsOE7Er2xJQ9+6OEpVLOMsrsNzGSy9iBTR1r
W1fc3qGEhzrb0OkxaK8h7Sz/80WaCVmODtXP0xsRUfjl9uqv6t9p18qcUuCrOyK4QgpULFCFFAg0
xGMi04e+wDYP2JlqK+n18+LxgqRW/0VamyG6JcIsUI+839zl+Jg1WnmeVPo9Bdta0ugHzSuMU54I
gCsK7fC1pE+3Iwwkd9Sv+spbBroaahO82dMLsIOPHEjeTmsvupb2lqsST/88RWI2aZxLcd7XIBRz
I1hHiff+NYjXIYP4Sm5h4HAy9gLIGmR/NYOeUOavT/LoTWuHgIyezLzHV+gW3rK7E5zzkNYUEhM8
QzAfGeckOiDsmHvhQX7j66dehK8Rr4dtmR66ZNioZFkXDqXbzVcZu7zDQIOGDQ9PFQ9nD2p/2m5p
ev6ZnBFo5F7JhvuAHFNxq8Pfrf9aSI9sxr6XPPz5W3HMpWJ47zX/SlF6DEzMVmeVt3ie2+Phtedh
S/dje1e3GA4kbBaYVsxi0X9WNNONsz8qdqlanNLtuzNBkit+xpALWb4AdW+W0kE+EmumDouOmg7g
5j4khtuN92AZM+6RfxmRKKiAgMU7rZDAnywUqJoNqnmZ8OwMw8tv+qV62E5m6WVwrPVB+5wS/qlE
BEbObVIKY6TvC7kiKWr+mj4hN0MRnnykYKE7XgIiCwgTjGabfvsTLYgkAlKnLo7uBxIRAWA7J0j3
cAFEXQWLIbsxskG4CjYpkiIaMvSsFGzQKsonZ082fvayC04HMnEuPGuxf5ARiUEoATFM6vQFXCrB
lDyPLAEwu2QDFzoCiDlnhN7/NNqa9DYw+WWVeiwAxir9mshcYEGIe1v4QDZFn17ihuoa/bNROtWq
MrcBSk6DXst1CT9HLg4a8I6UJLo3wIt3YstJ7pjYgoxDfJBMW3DD3tY+ewRqnExw+KFDnztvluBQ
bSxHezhBvfvFAiLoOw5qg5jE46TpZD0suL/rGJDrkvy2xGGZDjsmX64FUJ288Ap75ANRyh6mSyU/
JMChn6R0VEDts8nRwXSIkkPar6dDepUZpBKTUzNLqlVy6awdsm5Sf97WMmSHzw/RT18vjXH3Uta1
+pMEnslRVe6nJJmZZDowcYYjefqNc5+ENCoWmUAw6XXOeA+nmMB20/y9Uve9Mh4NrXLgseayjciK
sZHZ1Qb1znY9rpul/xsC+qlzKJixXCRAfMgU9YU6D05hw+3DD/DPwgSElLnY+hBCtSOLK/UTHdhe
EK45k2nOEYVVjQI/nN2u7toI8TEhJRfMVz0CpWoH8IRoww2/JQJHWbVmYeuKcGzEPcbLFxFwFvKL
HRG/VvD5VnC9Uuoz01G//IGe5MjhGeA4G+BSYZeZMurXTkjftsS4qEKhe5DVRPwZHxwv0BM8if6W
4O0pFohic66/B+W1GKvhX/mQSeMaiNN1SJSqPvMWelahxim0495OPwth49enpFpQMEmir0oZ85tX
diUhjzqNL7J8gNJ3BUZu9SxGXnG1hk1cbKRhK50AziHXHjA5ER799pbD4GScSRUZzS5xO1K0xe2n
mB8NKWcowPbJ4wVWNqvQYRC2B7tCQxIj+rP12nuOU5sqPNrcRKjm+dC7wKEXwSC9y9ZGnpo5V2Tn
b3NmvoVF9EMqEABLL03FdpLjNaoo1jrLpAoT+kJYpIxCQkHdj//9jTV0VJa5x35h4Xo9ooaW4g/i
r/rSBVMltW3bOFDzNepk4ZYWfLh3peQrn2lfonKufqMzGrj0mqG4zpextWh1iE+A4PX7EshrnlQ+
wyJ3zI621WvOwaUsLQaNcc3URaXEUu5Xhn/BjzjGDzNa1MU6Ng+jSsIXpErpAuO12iYonKrbEuaM
pQAH/Iv5u19XtY2XW8R1AyR0aoV9d6MKWUbGJ4HrsaFl8TrE++jXzrQIcNnT46dS0cWOucE9Ljgx
Fy/eBCRc7Y/EHCEtlAzK5zsmjC95mLRsRMYyQKZAsR43eUBZNGuSZq7Mbdi4BJ0LJUsPwo6AnmJX
Plq+I2vHijmViXiHh4osUOp4kd/Nyq8o3orhAYBFR3t2sIhyPRm+hywwEWi+LZv0IFUuoNXMHNZF
v0KqwxZi0qFRBk/S/A5qctdgJ3pyCy9AaMDkEcl4yt1Uzkj9/GxjfvB2hIxr5Lcokmvg2q+RXPnf
QQBfx9Pd8SbCYBToEVgZPiX0/msBFKr7rv8KfUnvZI4Y8taAb2FMPZWE8xcXdix0apNzsZ9rvxzv
/dzfY3XtrlJ7xYAUIvgKKQSviCED6Rso1531pmNQjffVFgtqcPVDw6hnSl5be5l6HrOVxpi5TH9j
SVjUfWszd0f2kD97npfXAphdtNCFYDa2B/Q+yQbUSTUouEJu1EFTjNlvj00l3nA8aT6Cg72IkJ0I
ITqCk0/Nfwz9QyVdm2xYsq7g2Q+ryYpzldWD+LoR7YeLYACGpNCGBUPfjAQxJvC5ZfMntLceGZT4
lRH3SsE43/t73qSsVEAbxqmsdyqxpzg/eUC0nTk8Ags1EGNMQYl67Wn466a5IPgzmgMskYr3kehS
/S8TzkZxaVFpOHn6UPha8CySgrBIf31o2PdS/Zj0Yj3aNsg7nxyqYkvIg2Ac+VyRAIjSwwL61ymP
Qdykrqri6uef9J+J8aHR5xFvNj+uBzlxwXEgX6/2GnLJtfv7vOI5B7zb8ofyeC/Ji2waKII1wRgD
vFpV7rRHJvUIunSQS/Vn4FyV3Fg6ZvltaplcFp/AxhicVEt0NO4uCTgDQJZWNIq+B4r9xC3tidl3
Ed91GKXhLziNzsBf0T9zc0VwXEBuczjgZMRTMngwQ+T4kZDLyzk+yEgn1T6mIUEUFnHxo/kxIvhF
zBJR6t+kCCfx1UfIZsGqJFhQiNdWsMUThJLdenacUdowirc9fxuyhh3jEyYAQBif4I2QmZF0eFgN
5EpcshTasXbVO/+kjqc0KGjN+hCQ9E6huf0PMmmQRSv+irvbS933kGwEIeAj4bcMnJUiBQYbkbVF
4yBDQ0qkNrnEBTN2xqaawLiFPCaKzEQmQ3DUe9SOnCTgJiyC0rVHahl5byLjg4+IhkKah3S8mB+q
/Fmw+UbE0K/HtWjHqxoUgpoluz6xKDCG0L0aOyTDdxEpX+hd1uhIUU/MGrdfDXPxWHFoEcBLMH27
RGwxLGS3HA5MGjwoTPnp59Bhe/NZ7kcGXEflJ9MGkGv8vS+mZ8j4XUbbw7ukuHZSdd5FoeCcfYAA
CAXV4wddn+rK7FI6q1wWb4J9MTD5+blWiP3F6ka7W/8d8VmisgoIESSsxM3EUy38dUhrM7L6EDCc
uq/8pdGeMi8mucJWoyKJWxreENrpgX8jBzV4n6b0ftzlFz7hAiVrEvwaHZkg0U5fJC29pDOiLQeR
0C7dVl8XmYFk2LPf9AvlHHLIAlLoniHPh+GL6RQV3qv9la0PCTqTiKZy4/9OuW5L9aSnB+snjHJb
R8vInNBHBhqO1VTn5V/0ihsMt6pUwAxhuEfCVTDn1ShzWDYN5LmR4dDCjnyZtNVNE9jmHkgA13rm
gCHBtSQ1cY7zCM090yJgHY5jQhthXMb424pAJbsVsJsnhAc7t9BZLFIECgw+IjVhL1RO5VQZPn9R
uaDOzUd8CNJ5uBsJHRFXNZ+378FHiSeMBaO6Y5i9A4kZPvK3JV8fyV4k7S/9PSRrsxLY2Ks9rArq
+EaHiLYpnfzmEiJxHVd9GM7v9aK8Rfg7TlbJNj/ndeg0er/mSrDF6oglnWu3PcUIYvDBOQOeeISe
6Twtj68DGxNYvT4mi+oHTJdmelyDJ5WZA0rJOqfEAi5VTGYGW4GrXPQF6gzTcIZhmREDwHeZIy7Y
o++C48jyZXnU5phEfUgUAnHC5KeRFpbJ+z2F5hBBVvReAbKFiCDjiMEmg0rv3EPMLswHaifuaQBE
tMk8GGO2RTNMPQP1B0u+nm6iaNAlE93WPwn5xmru/7LhWcxiyZxBQDU/MJhmd6pIIWAaGzZp6Suc
WZwaZTAVVM6IjyR26iXbor5sHszNdnyIaHss5hZxKmxh+4YaAuJVXBRULvqVPAB4yqrZAvKUxuX1
m399j2GtUk/EOCXKSnriwE85yMIvLrYuogXNTr7g2CXzDv0ylMcMiQOyHaL/32i+7Pe9mvKH4h0H
TZntmxO37XgpK+yibuDJc39T99/ya0fu+o4ERZgolHb3XrqFF+aiSSD8CFdEwur5ndgS//1r8WCa
M1mHLfEi7GyFq2Ji6FbmR/CiwDPDKvJZNdscsMXCmFRzc840g0L4FPqaFDKb/CNN3BiW0zbzrCLF
fo5ZLfMd5NjEHwM1UVwARfvesCAKDk3Bu+5ZIYnhmFC30NqC/hT511GAYy6JtzhMEZFavY0HPCSU
3e1vmvloWCmHfMv71rZfRk3vOf40qpF5KOMl3gHsC2135V9pTpZ1tijtqLcyoS0tqZv8jRFhcwX6
6PgvI7I80TzsBDr+TtVYiR1Gv4WAruTbSKa+GAY9/BgdkccSr8dM0Ld9g4XzouA7rGbf2BnI6QNu
MtIls/fUiPramAYhLpaHL01bKBR6YMZj7hgYtV8G7uB7rCLQdQQ8p3/VgWd/sDl3Fzl00pzujQFx
mLAhokVet7c6XaOu4oEF4ehI22Ftn72+9BA94GwS+2M9Ia2aZxoZBLuodGZZC3lfUv8wqEzGe4xM
5ega8ao6gEFhdhFdUgeiHXAcYCgHhgZyJSynUo7hxHMPug1rf2BfBhQhfnHCpzHQEm6CbgPAe8h5
DPk9OpGlJUzk75GCw669DcYRFYgOd4WFPSTT40hvGEmD8ykEk+FPpSsAebV1INme9VgJv7UMgH5C
ZpMrX9aAZoXxwMYkz67/WnTK3mIsz7EgAkzdVPTWyhpFrz/v7lW7Q87tNz9JGBE5viUrEnVx5wXR
RxuSIunFpSvG+7bFi7jHQzgiETRJOO3+rG62hOKZU7LZ0U7M0PPeNsnHhDSDt3Oah2AuKJMW2Uff
b1+0tKOy625vQqmxWvpMe7QDkCZkrF7WBejaI/MHIIl35zxlDjWOJO845Hm0G9JSQOSJ0VqwsA4o
XCu3aG4aqgdkvKldCFNSNTBIuEIiyyAxgUzNvIa2eh98eR1eFJoVHDJxomA9yjvjQ/sg87jeyTvO
UjJVjka/zu6Zx0tE/ShEONJrlaQCaR6tlRttF/LyPYfgzHTI/nCPImyOrhVWbupd77a29IFhBObC
+mGWibYEPMU7JVjTS1FVZ1G+Yg2hOJmES8gGtPWVcS60pyivrGghkAIDQgtXBEWho7T56qOv4g6K
B41JoEPvUiWb/5YU71xHTMafBlzuTPvwYQe6JWr2ntJhMMPoAkRyh47EojOTCd+wUQR25f49ZTv0
aDG++MEW95hgFkwcqPicEHdNFHnwJT2Gf6Yi6nCSLSmi4fpMb2c0Vz6g1lsjhzkGDKcTkXVXoqSb
5ZNvlacdOnYaSzBVdNlKlb/C6Uuxc+CRuaVKoFAgvfwcJwYDsobtDMigcZJfLCK8MpUHSYZcSK+W
U50Vr9GwZn7TPsDe6cIBTPPJQnGhKzWAVwJKxfYPkJtwzgJM9UyQbbk9I2RJzuGINxQfgCN/yzV1
0QdkcmI8B3diBZVBQAIy/1FkTf4TIhJAeq3cUYicRwExkQ/AYL5PrKwrRS4IoSV6lDmDLw8aJXAO
ubTyEjgedi0Ylg0ZHrIr/omnkHoV7scdfBtmXWiujW/RObBAd6xAqtvTf3dzVn36polhpnbaJI/Q
oItu3rq8Jdjo2PzW6VkCvm0OSkOrPQzCnEBCvE6i9hzbC/esQGM8mQYoB9EodSjWiNCzNXQ7HXtV
i+Abp0Z6rz9qmzzSKYpy3sVLHbMTw27p5dohHx5JgDgFO9DHm1i4cqFy+GCttDEO/I4QBlwk1u8b
dwEhqih5+dZ3E79+ttaGG1NKTYfNHuK/DJfvNb1MnrSgGr6+vR4irxp2nLsm/L5ZigQvEnAE/g7v
FQ960l98ZnjYk3e3CuQrEK+qb9H3G/UHkz4C+OnkUFf8UxodMKCTSAR4rep2CaUHmUP63TcgeoMX
glTs4cdql4mw6hGCFFtmyBDXE23aFEN74h1NV+w0sCjDLQcSrK/m8BPzRC4CBPzRh3ofKQtL8HjQ
joEfSP9KmBWT0Q0YiGHxvRoZYtJg2F/QFMmeqfJAd+PSt45GgdAF8gzL1W8WbExtSoslqiUd/lAQ
8DSaIIUqYmutcVLUapHCxkUbqah6b3ShCamoo0miPeyb9PoTY3VRCR9G9exSsidoenV5Imk3Tcna
hVtevYWbChbWJJeyv7zypZ5ZM7k/mMXaDwnU0GF4lxWC6FRR51TLtFnp1DFJvYTZ6odk2/4qfC0j
1TG0ZJGKUhoFtBxoSk9V8hFSWnrEol1LEaXBjEbhKrcIifTSveh/FFa7avJHc47t4iwTT4jYt8A/
GiO8N2t+5UcvmXIGXBZ3tNKxigsRbolkfy4jIVgjQHgPlxypf8zlEf8UAw8o9kGeOBEwEi9bHlYz
HRAr9Dd67UnRgaAKO7Q2WbK3bi9E4GQb9VsMsKG8Mn6z+i70yIFQLgzaVUfSkEEpS2RUttMJwhXd
xz+p/vkKnppFk9I5mfZvc617Wcs7Nnz0GCExUzqyp6EbV5A786XzULyq2VVEyVVi3s5lC5Scnmpi
+/SmBjQBDCE77o2hNlMXUuLpoGVxWLFOUz7gcwQ/cC/y7ikdncK8fEbUbQSoo+mP+JNhr8I8iP9P
5Hsvsm1uzQmKQgW0I4HjPDHA5mLcWgLX9bDNzK3Mb5PHvySfy8SWtvgKjJ7XkO80J5Aipj7AV85D
c4cxCgMLLQP3tgh1oAosE9wlq/zkUwwSkAu/YMHwsUCMBEJRtNhF15g2yfHQzoPD64FnSjHxIZAX
B9fefkn9NTylAKErgiZMlxzIKFsH5XNg1vv0A68IDup03Sr2VM5V7NDta1jXW4zeqc8FsNaQE4vb
LnTHBaljZL3BaD65wvrqt4m5mDmzaoIMTV5VsA3ZZdVJfNzWPe8ovz7UMqlpuL3nCjHG2knfE+oa
vsm5xWlfLyogKDF5EqCSkTdLcqtsB8JVGTgj4ivtGvQGXrBYIY0TBVt5lbbvBQ0tct8sB6+cGANq
9ep+y8Qnpx3IgYjuhBg7PsAsO+bUHvQ4Ut/asSQfjgFsrglocDiBdRnv/o+EJNAkcIYczgCfKAZj
rFIZMRGOyKlJ5fKarwjRdrzD2bQMHUzL1Gjp5tLcF+wcxKAYvDfr4LftfprmoyBQlEEGsR4xBZbb
whwveSqIEZbt/jbJZEGDbOzXCjizT9FBdR+RIpAKbb/nybB+P1Nt4r8JJNOMaZAKmz3HNlED4++3
9gdOmEIoD47KImt+yc/JQfveZ8XU/oJCkZQGAe4VrCbYVivlk3gvDOXSyaKPXqYBl3MAWBdLIQIV
qC+ICi4FVuKF/IXURt5peBA4t8SjWBszRCfYRerJmCFb36LDMxahsTlHgL4D4cuz8EgsxgTq2HL9
x52i4bixmeQs1o+59sMvF4to8VI+1bv2i5Aseb6cUvJeaEk4VdjdQTyNC+Zg/kf/22nLbok1pbAO
9SbTHHQVlLpyetcBNfNytYMiO+sqkUcMcfQ2s3e8MBJN8gm8U9E2to5t8AetoTL+RR51jCgslsYn
NzW7PXYsjIdMVK9wC6syLEqFsxfSwDob+uqBggprEc9xbQFIs+Fx2lHQELHIMLIbSGpd9VJxcHms
G3fJd7SN+vmizwYB/IyTd97zHsbsIiB0AjkxqiMRCwesRgS6hcAef/5KhXlHmxA59YbKxnctLsWA
hD7SC+Q7wQXvlg4kL40vannP4QiSrR5M0sVB/sxE2imBG3i7yGoKllJ3jM9t9/EabvJAsLydfqub
gjEo+wmXogk5MAnTaeJQf1iuCGCOzB6Gn2Sy8qCJ+0bsnZbmItsfe74weB9vYF02PhJ5KT/0pa+5
ibkpzpznwZ7EnS9UvpFN0gk1DdPj881/ZEvzS1PX6D8Yg2fmtRymsHVQXHQUDN5cCM40R0EUzlim
xTW9JA87JR2jXyPyY4cxbuRomRlPKul7C/UL7oBgK+NP+jNphAS87U+4n4sFRzle8G3M64hSASfO
sMamk/LTNi5YnwgOGYZpL/7TSPWrltoZrTLn8ZLHAnUgAaxvbMABYdFnnlRaf34y6ZsrudHgX0At
o73ohe9b2E9DK98BnqqQi5+hnB/4iWJYl+x1Ng7ceivBX5m40TGj7gSbbwExTfdVdys+lGMMM9jN
w579IUJKvBJFePpE8VAKyeNHSOASuW9e+t5K12hJfvUU2/Wa7IU6NC52CnlXCZuE03n7j1TjYWae
KnguptIsXDU8VGbqNprXw8IS20Rj9qPHgeVikWwDx7jhYEfdMBdP3RxZIatNcKO+IFX2YC8sA/qO
/wfjJXVBl/9IOq/lVrFtDT8RVSDyrUCAUE62vG4oy7JJIifB0++P3nX2zenqXkuWYc4x/ohYiwX3
bWUhGdOEzkZkubAN4yrTMTa5c0ucccgJ24XXUeBPxh+SljnstGnLKsBmTJVLcqO31NMB2EFIoRCN
113bQ769QXoYWweXnTssmXb8PgGDI9Ih4JlbkXIe3l8ghUP8xRZBPEsPCTWeqwbP7yVY3HqCuQae
oOC7IPeImZi4PvE69K7+O/e1A0gv6Nbjg4M4DkgPw18B60umn7Rm32h4c49pcBIRGf1DWo/CGr6U
jcBAUrrvmYDBRrkdwQo9FhI2XIRHIQwdG7FO/BTL4B6ay6haX4SdRFdHgMdGUvej4WNuTBXUrGAf
Lf17qFTWufJJOLj+lA9ZvCbMl7Ie44oKE8/ATLEeh+WffMRyBi5O6l1OewEHNCCpRAMu26PaHkga
HjwKiwhI0VOH3MIF2XOXullxlKP4berNhZyD/hBqOxrkMwwSxp53rCH8l00PYfJZ+m+licVtnroN
OZrxnhN1PAN+zDwv+jLhWBv2CIO8I5x5UW9rEhRprlhyn0JiDU9sxzoqnS/0EKAG6SdiHMpPHFHa
M+YIX7xoXe6FxQ+1e9kDlpsgDIREV5aXRb0psvs4ovFOrjT2KtkdrxtvGXdGh94eKbjACrxsOy+d
1kRqksp8GcVtwJfXrzAj6OCYGJe4IO9C/S9AzNCkJ7F0S3xvbx+NLBD2iY+AKJjkQep6uYecesc/
xRnps0QUj9jmjtTO4bRF8UnaRbicHeavM0oIcGs8awG3T3dUUIKA9712/EZ5TUmjMtmXBE/RrgiY
AF+IauHI47eJPrTziOpQOEyHD1x/0uC+4X6/kNwAgbP32bevYU2UP6rj2OGUaUjqSfrr7HIYXWIV
QTGa2XOX/Oaz35nrMFwDwLLH8z8+IGh1DHVhlUCb67/4QEhZsyF+EtWyeqSbEYnH6zbbdWFosGEW
AkI5zNuItJaoMAFyCGmUHI4Zl8c2bj4JBBo2msdz9rLMY7OhXPet8ey9fmfQQHLU/kROJTr0wWMt
Rq7ZkDJ67j7ZaMr0g7DHoVssPXTLqt2gdcGdrIPZJaemZMMXaVpkwiUs3AlOKPR6vEoHrARLPLHt
a4Uo3x/YLp5I/PjuvmpeKVC5EGAg7+zuMW+HlLjd2fR9wExqW8dPzvQ53zEFN2Ac+O13HEEXGQYa
nYyYXAl65VQIDEw9pLY+EUJHPp+brxdMBxMrlT6IJlwxcotsh6ATAXsO4rMiDs9r+ev+BfzLwpNn
kANlgpuCFIHEZTJqaDjfItLEIs0ozIvvJCTYl7SF0cLE1Qkjgev2yXunR548+MbqhjSH05N7N8yu
RYJ9lSHRz6btU3hBy7I+8kMheYHb6vzBq5g/qbtH5G5hDlZBX3EcITwdvlC+TPIGG231fprE++zT
C/maarpHko+Sj9ex3KVOBd7zDd4idQcz3SDjqchsMtAX0A7h2VzBBTAI533lBJjTqgv0GGreF6pw
VyH6+4YYg0tsk7gSRcPlrUMiX+OcqFwhPRrDx8Capnf/KCFlPAr2bPlofLQVPra0OKqkVewYj4JQ
YoC5mrxPgO21jk6GF8xA2u8LxsZo1jA5wppTgc/ffLKNmgH5HMjSNjyNKapxvnL+xpcLiiaEfzzH
qXSjNzV7cksWLLd7WXfzt6tn9Ep5o8tbjDUWCV49R48vFge8PLi4YCBnvoEDSNaO4G8oz0mWHdtT
hqhSxVryyz/v8t0bp5hpURBczseU/KVe4nBnzl0vLH1sayh1HSQJILMS/xWiNejUH+QAO1F3GpB5
WnAhmZYEfYMOcJYSD1L0z1f8rB58nOGhCn8caCywSPSgflkEbeNOpu/7pPs9YiIiyJZi7vXmrw5U
bAM7rDFhUCaj/4yrZDvRYE/CKun7Cyr7OBmxOqiyL15rdxpcJNsy0/x7F92I3pbXPcP8lUd1oRyK
4Mvg1zUGV07ZNPHVwW9gDDhzpvKMTTuXiVMcTozograSkbqkDLaWuW2UnYrumtzkgrarID1xyRAK
U0a/Iw9mbqUXXvOS1Ky/98zOFWeWRQ3sDY17eJeFPcF8swsejWb6M1cjkyWMtyd7aICkbAJv2l9/
55sTK2uxy1Fw2HxuZiukNmjyRgxCSyoncCLd+DkqeP4v3lf4V+TGiLnEjY4UgHApCB/KFEWLQtPC
L0jYoyeXYP0BH6s0sYw0ydc0eAgdOSs2JQLJ+jMVNiluUUo5OfHrFKJk+H2V2xlwR8bH4a5856yf
whvTOPZbRSDfw2ND/Mql3Qt5Hpm8oLk87GHmKvq/Gd7Ow6v+LZXnxjhVzb6YpUD9Sv57IXlwgHCl
rYqW9dGX2/xGf5cE9NQ9Fjgl04+COAC4VKshJBPQpP9umxszFJBhepdgA8hUxlc2/1CrgTmJkkOX
1/kN69mQaKQVfrBYq/Ls9DRqRxy6pfoTsqsMo7VwwbkbmgkoX3YCHpU//g1qyVB3nWSTtIqbQpTE
IdmSO9uiO2YRY0vCyaUvngZZwS+6GxKT1Ay/FF7EN+ziSLdfO7G+UO0VKIcBE5QjFFs5JZkUyEqj
KvBhvr9IzKXJUDlwavGntEW2VDUkaLpPJkGAk3vYpdm1JPiUuiS1RDZCuoSBMmqroVDBuf2soJPE
99+Y32NSSol74Gsct30Nk0YoCTNxNFkSqQmGLep/BAeRrqAoK8KFYG/w64+1S2At0SyWDz4k4s0k
RKnyCyRivd2Y689kIvVhmWvLkZEJ9QA/CC8G9CwVTzz0+gptbvteVyRyx26F4b6yU46CwTZMmuD2
YgTNvpd/nyDDHJBcoP1pWKxjGHIKSaie9/GwM4UBxJwIlM4Q5ve0oi2VyFX9OWHp+6dEFWCuGvSP
45nTTZ8YbRAl/vE+sI04r10pbYvSDyk925TsW6VfTD9zmHb0xRrZrXuSFv673zC9RKdC2zU1f3t4
6UtWFbJh9pL8yZqnY0sP5vuJEhLiF6kwky/h+3eCgX+SMZAoe7JBCB5oB6//naIL4xTNZEl9m/uQ
Ex/NQFT9eyv7XL4AfZs4eTm1DiQIJORwY+HUfAwTmbIeun1V+nm6ipmkvZnW8djh4Y8aTyInH1EB
GSHG1vwIKLtPbb7hzrS5cgJhk6u2orlEg+YyUUqoitDo3DTxwRmLKaERr9wLiw36YSyCnKtzG6K6
ZyCgOO+142oIZicGdwjjNW8sG8Pv3LW9NCecwbb0RFtFQA5xHzLNHxLVDlbXHLH09+ucrGq0iUtS
QMGToDyw0gB63aPVKaJ8YEn+rGWsiuKTKyjZZfm9/S3G37TyS4gGkGM06J+ICYh2JDdW6x34LB0J
K0Z/rjUcDiQhdfO3uHutxs+XQWjgl2yQ/7QpEF8Zp36x6aYzYb+bhbJu6xveJmZcgJvUbW+zMp1t
scEr/IWfpQxhm+daotxqmBWMEykfi1Ql6G/+9Mpe/Iwv4iadQKA0rxyvRCnkeId3EfxwOD35o1OM
iUwoNFGNkKDs6e3bNa8C+VjsbAP3ff8rtp8AaxMipeg3/SnQVrOqyt90rtHfxrGKbeN3TvZ3mPY5
S+X4B0M9RAy+QFD5+pvgz86H2lMnF1+hxxeLHc5FWoL0a8BnRCENz426LEzMNO5oeBXyKzAgDWbe
L/nlja1VGncBEdXyhYHNT3FqbUbjP2tGQ1TDDIJ2sWMeze4LxtTQd/g+temhpCd+ioQuuzl7jnDB
/qzmW8THBhox8l4LSndxxVgjjZDfXJy6Tgigld+wIzTAHYicHS3gjVo1ustHxIGa/0Q3hqULdhm6
afiI/9hSF6XdFGvtdYVXFY+A0g0Zq6TzmQlxB3aExTBx/pg/itFTeeN1p1Ow8O4DnHtEw/8jZI0V
kg5azBEwIIAyG7gqAOY88/jZROGL/xZRPtdnmduCYSXBPgfdIaKK+imS/vuztOJJVSjvczvZq0Em
XvNXBwiMbq8OYeH8Sdh+brkxSiytQNPKqhcPfOVp+wmTFmkwFFeh0uEX5lV/Qszjocdouy252jrN
gnsqxARXH5fRfs4G5+wWqJHaBwmDK4/yhuj+alMO/MbtSvY4bd5r9VaBY72oL7lpNI+8/rEWV59g
KCwoYLX1TR3WOMBdzF6YqjmPMsdq3Qk0PXZ6TJp2fMkRCuaT2yOKJFUWbBMhHZACcfaUOuyk9BdC
b9i0NbcgcjzmZPHwou/l9c0DhPhtFhhDqv624473q12soTj5VUC7VAzVQfuZtZ99uhFhYrJdoR6Y
B+p4lpgQvnAY30eNwjiYBhiOTgdM/Cplt7tK38NB4Q9BjeT0+0W9q6iMWDFtLtbaD4qDPc0PCFCw
8U0fkQnIEVw6xWqmDdh/IhMEQg7eKji88QKSHEzOYHfH/twJh6jfIuUMfjjoheoGyFdnnHx+8aZ9
y329WQGjVS168ZOXnf2OEq1LdugURgvMvHPucIvJSIFJI5i9WQckITLawbNViFCo9EBtmpouS5ia
rMXM4uMy08O8sLxmJI2uSSSl+YIkYxIkFKovPURzhkgAwGlGwAEzWG1YEvPdKIEpT09iPNu5aCMz
/1F7MTxf+hE+gdkItK3hT1uaxRnMUOCZi+jhGXZ4L9gFgKErC3VNdO7I4OZOj8jpZDrkiKTYBup3
1iHYDG0ipwIXL0So4VbMDj48Ja/on1x+8/hxj7NlGRLqOFtR3svw2a96w5ImBO/oGHbIp3ipF2+H
GdW4F1fG1Ch3W5Y3+h+paUTyddF+xMZLgA9ju9eRvx+rzjMlH9tRBdnOrAwATkibnTRbfXGd1Dm7
JWNPYGU4FtCz4zGEzQxtsVsSXK5SN2JHw814O2ST8o3nc1apR5IbuWT9Ap/kmkH1vaqbR2f6g81r
h3rQ4CszLb04sgZNPAb3HBDp1PXLgPJknhMDt7Rkj+/PttzM0qXXqj+VZ9JJAu1RfpASVbS7LnOI
Ye07gotRv88Fh69v6d+rBsNdBs8KTxM5iW/CdMgsQXY0ncvRy2raJp+6W2wZnNS9CBSpO2/UeTWP
3UqEEMTCU5Erumrps3yxMlHlN2f0dSxvhhdPzjSuip839YoqbDKXh4UKCjeNkCH5srGs2XD3qKxN
JFb0/lI0hUaZkKH6oxD36h8cDaNXhCLt0phL809+I4BE1MP8hjdxhneRBBcrgPq3Oi/0iAJ6ibQR
MmstaVYdrSpCHPmFjytKHqMH2lTG+lR3CSKCuyDVqqYHCCf0DHDwvDRAkRhQeRgABYmV0VdYLCdO
oWGV6Jb5RNnJP9CxUEtcgisFGQIZJUj5udHf+N9nf0pOTMZf37o4lAKsAhwx89G/iWme5hJ6ObBb
DP4FHxY6muDM+5QsT/0c8bNpCRSCgSMTHZdadCFrrU3sV7yn4JYiXJiUV899rFqjaOvqnotHen3j
mEcgww3dnyJGlsi+hUfivQSX+1Z8DKcmQ5qDJ2PGwvhWsmLHwKH/gW8BaxEhzKWOXqJ9r5h54tay
2RJGwpOQTyxfNzN7pHi1iNt68x7DZ81yFvJHyzd6O2++HsleV7029PmqepIlQHfJ4rSR96AwIYaA
uqUIiyGv++dIQrLFP4A0JI2UxpJh6RMU1nQuF+OLcPWY8jjnpH+hhFNEr5hWEKX8ekUJNdIH1FFV
Q1uSjeHym6dRMYfMIkMCatiFo1b7NWs5V1PMPT25i/ojH/ZxbUl3KrvgRdsnmliS6NGz96KFaB5C
WFZX9QAJY9i0RGcwNHecIIZ2DydE0AfCPM2ExHQWMBKehh+ZqF+9cV/CD89XJHCJDyjngAcnYJxJ
3mvSN/OmIX0r0aHCbGBcJ6IuQJTlBajUmzzhBUYFNJlpxt09nec0s+i3KID81H9JQojAziBuoFc4
rTK8DbxrYTgPgZT5yjp6Ljzc3Eew3mV1+2NFii9ERc83jyzddXZQFskwgc9jmawXRGwBFbxkhLI9
Bzv1B4NyDcgSfv3oIv3f/GnDm/uhPL+TZ8HaqJEUXb15BZkKx9Nce06J+YGW5izclpPPf0dYmDSe
2vQYV16cn9L4ayi8KY7tmkgMNfhIaJUaNwPvPHBwYPNsd/hEmfIQYy2YmsmSWyG+MbWjSZgaugqe
UEm75CrNEmjf8OEQPWdsy3SDrUsvv5GXVbqbJahiXtcs5RfSoWs8VA0mtNFPhS8T5lkK/1TAK40u
r3+EJLz/yLUGNar7wwv25QXXH6GoDNVbQ55A8UYyA8Aww4kGzTOpHeQzGw7oB2DEglJHn4F+4sZ2
m8wiYDD3OehQlFXbcZO78YEcnphAgpcfPsMjfh3MuDMnX3EOfSIiebktYWirAZ2zw9vKNFI54qwu
gy4u10m4piupnV3HcEUQBxk+Kpf4G4bwyzhwhH32JBsxl85ATr2POSuO/HBIEBbkX1zV4UDunqd3
NuZLIPXCwv4HLk6MBn/T+7UqU3R3QAs4xg3RLyjPBpuY2wbSmQ2nksMpwVwquKQNHcbNgSkMS/qt
IWd7TlO/Rd5/su2JP6wjRZx5fFvm7iT7/Z8Qz1Wn+vSPcnDEdxqctEVAwTeaIQIigESbR/OpUE0A
ArUlgnr6T21MWxnCGwvm7hhssJ8LdrUBeqc0oyZXwuJukJFK4zFg1VuP67BZ04+ro6ll+AfeEkry
nmtbINPOrXfTN0t9ssmykwGzVDkpQcbvuaGvvdHQkZzeke9TJVNsR1TMFkAc0t5W+xrC7SIgUxkT
N8RDG/sViDln2l/B801r8ZpNrXAEbLu0Jlv5B3Mr7/N/YHr1wKOZ7gbtBI/6x8+rmIfh8johizDP
RLUgIFsEa0X6mWEw5zXnLXzTEUlgnxZjgJ4Lyo0znEN0YlNlA4RoB1rsbOyzvAcCtllWM95nyghC
4nD45TY+kn3Zb7bsIUG9Lud3gkcrrJBoUMZKZLLc4S+sR58RhWgPWtt06+3KMd1sFbWpP924SY/V
zPZL33Lk0Tqp+0TZvnUXBHFWvhHYctDa1GqGI1eekl15WQvEoB4giWF4kuLXp0b8oeGNOB/aEheU
X2qf8GVY3VuPaz0r1+qEk5zp/AyG2V37iRYNljVCNdC/DB5U9jVQn0rvo4ZLkbEEOsfYfzkko+qF
A38p6epOWJ+6J/HbWLJ+2ZiwUL9XiUGHN35Kl3OTm3+j2SaspvbTUJndOPMIUll19Vdd9VPZONkV
be1grsFhHcBtY58Lbiyv9SNWTKPEhYICKVQeGiaIdVGtB2JlKFnMwI25oz8TvkPV5RXhVFIeiw1H
1BzdqHE50vndIS5YGOcF4nrjZ/Ga9UBLkggCmQK5fPkV/DBlKz+i7uHuIAop3QnnDAiqQfSz5/hF
3GNFHyFkarjqBmSlZBV4qF4QMw6UWDjKlSVnm+PuMm3YG7B4sN9Bc/Od/iQPSYiAuSF8YgeUg9yq
QcChPmcnonhdEFY79+6ooUMTJuh9INjpPVAPUrSWSBRkHafWHA/HLBnot6XxE3ti5tfPhhpcu0AX
Jp/jyCG9QWn3hfQNk1APX4sAPBdCDAuqPYvG2enFpaigQPQRgZIgm5V26lzY3RPHZLdMmy/9I+39
qvO/xJfTMmtVZ1HbFVBbSxAuZfrozybdVA7fUrkLQW2s9GoYS5aNCDxj1p0tPCSB+UiGmRVXGNxP
ud8ZPne50vkhiSN8eIskZ5fcmBefW9looh0VF0Xclq91EwDRwYSv25GNdMmjvswQjxNKRhIdoDW5
fCshtgJEo4ryYFlqLhDgQEeYk3mqiYE9UACU/oAZpF/5XrmP9U6PiVvzy30nfRZIzabhtUxws6NH
Xsnlbz7NTja6SqVVg7n1FRFhcbsZD6lH0jBQq2TraMzGG0ZunPc9mkdlTUA7s+jBoEdv/SKO9Dtm
6omkDzPaIKZAjcZX4VTX93DgP+ES1davXVD6Y3ZaFHdz9Jtom79QZXr1Pz+ahdvKei6syu34DwGJ
eK7t3qawYENHMr7ZpTpcIMffuCIPi8elUm7K60pEyxwjuFJwIq2peImePN6CZAPiAtWLwT1T7jnm
b8YO2uT4recM5KT+ckNDBKX7+AADFA/7BHAP0IZDXGNT3YJc8G4QpjJ3ZcMVVWgPLHnNn4Q2PCCM
lNDefIOmTTzziQPrhBAJnHU65nBZmL2TI3c4eJ95pb7HOMc2PRQSwHYxbWHSkdFNO7bGUuETIbGB
P94V0aOlsCR+2wa4EsfVOH6MgYPEWxG+tczq9xxIDuWut3nIEP7Q05e6lahfALORzga4qq2uWplM
SoRYM7uhI+VuNIWPmOVoseKHeA3nbPpkwIa2S9RPmJzIw0oXbBAvWurCnarjG9WYjkTBey3cBLc5
E4G4HwviXPhZQRK6GZ1G4S+yfVlE1wpMY9E/Dht+weaxpnqGu7/svwi6N48X73XyK42+ti0fEmeN
uuKISu9UMajpcSCYBddKR6zZL1I08GhUOkO4obWdmONqLVZgTTSMIqbDuWEiB06zLbdP7S8+F4UP
tB7D8RGLrsyrjYkjy46Drzb0SEhgjOH/QEOodDkmYIe2RJxAIZwi4zgg+AGQL5gBMr+5kk5TUA4y
2JPJ8uY35UEOLqV+T/RmRTtIMufRfYrKnzrchGKeM+aS07806O0WE2VanVTeb4httZJBSffdsKne
l5iVmozq1YJa0LQHV5P9KTpN4aHjFWDfR+aZ/STMSFKGNJJctd7HQMVPItFzRr8nk1D+j98mOQUy
Tw1YLkGSKT4vJGpRYYWcMij+pSOE4Etfa9hZ+8GvqjkMi/TkGmsmq6IJ65QdMgKhVX3+tvv62wD1
Qi/M9wRS8hY+tNIrZao2Yo9KzpirDx8ReXlkYjLbaPgEf4V5dcHIh+EJmLz6VLsdUCTpKChZFhxz
tV+XZ1Pbt+2HBsEWd+sFt69gJdmjvhXygwvqHCvuhApWIR5gzUQVIEJszB9d2pnFH6wvk+xHWxGY
PTB7ti8ubtRYrLHdJ/V4bb/FWmvSJGL+mQpx76AFWJjFf0W0ZZQi8IUVf8LXgIFwme974dhllkQc
lU02L+AgBeYDhnXkMCWOzcX2Ff9CfwASJp5Y0BwnPDQd623C3qJYC3GeesWQLqSPmAyY/p5zSGrt
mhkSHci3tCuy65vcV/qD4OdewgpZJ45ClB/vtQYWGm3CcIMqlFEeA5jqi8oh7Y/k9xO9Hr1PCSSQ
Od3h+1srKlbjQyxsbBW4KsodubKwUck1Qe5I+QMfZlVe08pCMrkj3wvmO0/2WUH5EwoP0qu57b0B
dcF72VDHh1wCdeZpnjuf5nhEy8PE31fr0bTZvyNifQt+N44JnuOzmCf6OtjDKgcrmt+Na/ogYPpL
ILsaS0dO9BVApqJbSBmyBcnQN9yPKvdhDaB+j4HFIBLgsrVbnrjKmfCFS5G5HLhkdMXFKvWwsKa3
uXY5/CJFdDThffUlZSqkomY8vKuOVGoAWtnTBh/j09B7Q7+L1WNI0EGmHuXcz3sCz34WbCktEo2W
LlPy6zNoADR0zD+7xeTGm2nbvG0QRpWUcKdsV3jlpjthNyjjgSwOBaDvj+ZGFi6GL6G6BNdozomz
KvNgLLaG4E/sbUhY/OZ1Kz/AcLA118TJ0uYaf6bRueHcwHjlzaexSxRr8FlzZJPTO10HBdKPH2Nv
BlR9WXVtH8rqlGV2Lx1Dch/moHy+9qy54A4DvvOzD6SLweT3LGggSe01jL4gAEuLCZ5TFbgdNQMG
sqVwIAbTfF/KBKbUIm1noexywdMqaLZ9nnzMYoDtMwkOJeH0mfuiljPfU6Lx5n1coQAkd1ImkAJ7
1on4r36LJEBHjn0bWNwuEw4hQsTSjfD+4ERlgW42b/Y37G3q6zRxkiNaXfYPqbDjk7GbzKe8bdzh
ZhrO8JuuBOSYRKZBjN5hlcSFR1IKASuidSeqF0cBlapUmISLu87ks+kq0i+WzSmSiO7t5i/sTE+z
jO6IQNER85ElNafYK53oR6hdKSfs2RnCU1suyYaUnPaRX0razBEAOFz61Uo5KTG/SuDYYwFgc8XM
RrinPX2CKafW4VFnVteeJyrLqGRySMegzqCyUJrid+hcgq3RFYg0MRNcugRdD+TT8K0Ro+EqiWsI
PxGoYPspK+tK+Ux/Q7i0f+qGcF88LysJ5BLo6ZLh38VhpdwW43WUXdxp9shdRqQ2ik5iR285TUGm
W5F9tZqTHXR7MdiL5jFO3kQP3FTf2zt6CTn+N8cyFIqjiD7Wz/yHwLNQnXEoph4mKxS4gH6wduoS
ESKhl7IjbwnfuxS/PJ2N7Eb34bfrPdQi/P+9yMy7DjUATtiyMGa79nSK5Jj2OQJYPbN1YkC4dLsF
1TPsXzQpo7+tPkSebIbJ8aBAcBnzOYpr0Vi3GcvCRRZJ9n4oYJlveo2TAb06PRDL3xhiHrN44FTA
hlhhAluR/QW3CrF/NGRYhGLVcA/7XiLWxFEhHmBvE2sMnqr0/ZJwVK/QuXfo2GS3RYSUbmrpEV3i
FgwKYyCHr21cKgevMLfjcPjhldjRJ4UnNzkQYj155EgQxIPTeDZgEvXy4hV2EdIpBBBs5avJZ0AH
rPmKAFDwPQXEhOg0BgxYTThWnPyFEKSklmn5+mmDZRs4iN/VCBvcXu3uibmup31pIh6xDPCel/te
XBJrY1Klw2ZHCBg65zsOLn3ArUYHArtOcqqGJ0FWom9CVdp5e8l+tfhH+dLWBFTj/H0hOZr7tjgG
P01kj61TnZHoFggQCHtYHaILG6ROpaod0vbrtgTK2+omv7ySw/sRc80q+3d+L97LHq6GEEJlW6+D
4ndYnAJ0sjTdNA41dKS7ELHbbvXAf60zfhc9dyfAJprmzYQNQbaL4dzHK61wA8y9z028h6W3pFu7
YDVUtxyCc8bRZ7SN1TXeQmT0wYauFeUja67dtUbNjFbI1h7JraJHhU9fCMeCuLvpW/yoeTRCkSsr
DQ/kIEfR1oj8gmgReUP0cxY6ggLW+5XxO21I0GzIqhxvOWn0ZYj5Yo0ZBSuL11Vo0yhinAuwkRbV
rQvnDemb7jVUXwvMPmRZdf/PowJX76HTnQiLP9ZTNI2oabXpx3hdlZB0jgbPkPN6UTvxubCN3kWU
AtZUasfsEpvoD/Aq4VWVfbpDafbEVTeTmzQQZVYCy8GgV8MXKIfGxj8C9KD/mX+S5oSRWwMlD+ue
8WsaWZ3INHIaxL869vW8R2z+81Kv0uQKgyd+AqIABWLhqpTDRBoqsiFaDRA1a6k/i97fICjU6tEX
h50ckowG7lBiSSPVNf8KeNYJUNLPUmwPvM1a9MtZ2mK5YEVA/UJpPM1c51o89upPt2I9/lHvrysJ
Kr7SHQYX+SaFg8SnfsgcIQo9YKyQrnwPk7UxYkp/klCgo22Dc5hvk44Fi7O9occKJHlB5cng64BH
ZXGLVdKXN1QmAyGSnPtmYmZmStVf8YqscJ5H60u1YVoATZorlSt7Kk/QvAbbF1YVwtGVQ8T6CuWQ
FX66bFHHIB4dvHlBeqbGnk/xbaBa4Z9oFjg7cXZJfqA3NLY0jzVpx0launLuKOc57I2OFkgBqzmm
AmMeKpUes8Dqm1L0jGp0i7JGqyDEy1L6zeJaADoWODW2g+5K1Mrv02gFv/v2hQ8JFcia8jDaksip
A1vDBQekVB6kv7rcaJirmYepzxRRYL1p/aITHcTL0Kclp2ryIEAyEQgGgO49IgANbMSzPafTwqnC
Gx60ReCkwxEiKqR3TwGsJKSwM91I4jvzeGxKON0bQ36BUiHVyLhxqCf715WI27FyJAsgmsBVv3M2
bvYVht2MPeW2eB0gC3qZVktbHw4zdS0+KdPpkae3HOK3YKOrjmEikj7Eb8o7gcjXskTy+09KsceE
YGqlxhe+Nqgm1DdQTUWGo/71LxxQCeB+3ytYnyxSE3IkWfxLJDWztmW0FsI5AYUQW1hT6AN/6fQn
niT1VIi//R6QtohcHbBHnFuQFioj01wSC/cPfkydMYJGNAegCabFTsJIq3wUV8phGKNNWJel2JyA
OtA35MqV0t+49WbwnajIj9FWw2skrjAAQW/jeGocPLMwXoZtCFdy05Lgr6OzHJOBmRxTVj/jq4Hw
6eaL+Dow9yJFjj8EtIGMt0U355nS0uka6EdvCnwJkBnGbYDXAq+SqbmUiyY+PFjnQYAIxi8SrzG6
JsSDEAlY/5sCrxEfEtZUkXTP2A4flTfCzYDN035BJh4Ec6Bf2Y2D93Y6DtNX2V8k4Re3JELVmkJI
YO/0EDSeegOLxnTHKo1bGGF/Gl+b1y5t92TILSCaQFWj6RjhSHDbaUNS2YuKa6qsds0uEPmqHpm8
L9SjCVU8G5iOC3nfhJ7YfS36laRfg8IpyTZWDVABkNObjCSG6xhqN0IbSBOHgBPBJtkLiSpkpk28
25l6tYABNumfSvJo27+pfxJcRvfBY8GkGPLm9IQPtfAk6JA2cfj7Fu6RsFHIzyPrkwuQfCVKb/kF
OTGaWHBD5VZHaBgAvahyVZqfqsM2TXsvdcDxnqD6+mF2GO3h6NjJLbLl4heRAVasdXwSKkE0El3a
x5uFXioOPZqA5HtmwFqvoofnY4HI915JZI+i49GXyNGl6AOebyF+xxo1KsTZaqt8h9YyVl317S28
eDyDIOicj113bALciDcQVrQWJGX49NcQUhiTL8+MAOJuYBcunFb44dcrMKJHN7JHze4EWxjEJ7i3
Sf6MbU+TyBn0VPyuUvojfJGo8z5m+x5tCpN6AJRAhC3h7m5D1NY/eSDj4ncMdxy/q5rMnWBTPBKJ
fUy1sfvKSJ0ieU+8C8wsix1PJXtNAhGxW7j5LKzQ1tIzf5+AeHEamDXn9qOgTUax38EfIABR2QCk
i2LfsCMwsMN7YkADB0dPRCQtLmpEPoKAg5wPyYZEU0BkwcPh2t0H+RvXgsJ2wuM+Um5jifiaiJaP
robPDK4AP0Mi956Bf2wGHuwuOsch6iDKK4ZwTXLe+u1p6ETImLTNXQckhPqI+/DRnyf2FWvxJHOq
X6a4AjaafmiLo2iscT0ENP3C9lnibeHTugJ+ScgyJ0/qC4Gvmjd2PZx8Eq/lBn8veycjMvV5K/Zm
asIJFIF6/qwVt/QinJDwBpovF2u5P0IiZjxnLCvjSYpd0Fp+4sFSCOjjEGldBIOE+cxYNZPTrgPE
H5DkPCO0Syvcywi+jYhEROAyQMMhudKSPWKsktfRDmWVCelZs19VBCfzACHR9RjeJ3mFzSo9YJfE
jYc2w7yW/HJxCL3eK/z35XJLOggTOyCn23+hpoNR47ARPc3E3g5xbFnhuroHjZuKm/Izw6XBS75m
8HgjjhjX1QaBxXLYTHzD0FUENZCTheRpwaEZWsWGETYoVgtfjiBezsgIcEq8u0ODnmzLFAJwgK73
wWiGRK6x/wxtZyxyp+PuJGBDWsMS8qczA353THATC4E6n78GA/2moQT+mOQfZUBYI/svMT+vZbEW
8XqHuzYhcG+ZCodqm/Kt7Y4h8kcEPgyjR345wkCuEzZuD9yPXZAxmofO+EvZ6eCaN4RnriID2QzN
tBjlKqYP3CG7hjvQ3OLCbk4BQNmzrA7xaEkVAT3oK/cF7V4xNVtUEBBfBCgzItFwxp5xxCe0LpYQ
zawTuCrz1gU/ZNh00keFP4QASkJoSVBamWTt3KvQW6B0d8R429OFPSLrABFXs2cIjE2e4jg606mT
nojBCKx7zYnlDopN+SalR0QpQ+dzvaFOaisLsQmT5Ua9yRMwGlDEhOR8J+NdMujSReOQHE1qshH2
oBvnsCP182hc1VNaWDGFKzEFPMOxnA/VelWtJ5/taORYIIYt9wiKJ8gUfbVT4Uo45HhJHYLuoWWY
Eo8azy6RIjPQeO5EJGV2qMP/kvn5Ic2HxZnUmv9xdF67jWPtEn0iAszhViKpnCXb0g3RDmLOmU8/
iwMc/BjM4HTbErn3F6pWkQRc2gQnKHOsnfUZETebNwRz5/csumjaNki/0r85z6WgdVoVH9Y2dWkL
iorNE3FdTCM3VO5EfZuURjwkIVHF86rYxN5xeodYte1yVuoyB6P06PVNnV88HoBvMrvXmBvRr4ls
WKdZrsLHmIL/yRbyOmYR9Tm8uvIvKo8JmsKAPm0sQQGhlJ8hgDEKI8QM8KskWwfGfWkp+Qp0bmNx
DxBYiTAVMvwuqqNn90pi5f890mXmqDWH7MPq0ezbYb4cSBmSnPlmQY0K+PbTOBISBGmPz928F6Mj
HGh8ET3hXdNaigxvq9Zc0gh70wkPQKE4MoJ3Aygg/yqQ7uVwTIjC6ffNJ2kj02TDMjwwq5rF2QQz
k4TC6MlwYuVaIECXmFg6Ktm/Ikt5l9PDCGECIJiHUNFvJ3xEvbACP3JqrU3dbPEC831VhBT6Dk+S
zLFksmqFL7PwUUaNwrex1YfPKtspOCmkv6D84Tnr4Nw71iU+pz95iTneREDGw0nVVIwYIW9WCILj
iOFh2Cb9i6u/bVhSXCu4t/LbCx5ZcsvDl3L0XA7y5luD0iIUN4PMrWX5lUhILBeauGzARi/Sh3FM
g5vGBo8gNm0ToS7iwjxTTnA8Qx1lsNH8TRo2s8sQ3QTWHKPdfEeMyLzoWDcnHVe5+M3ryHplAOz7
ksYdabVJ/PJQ/sAnEzZYiG5Ix4twXT1ibSUJK2xcBXR9819fXfXhe3giCc3nfpC5JlJAA5Vx2rkK
1+gCce/IDQcYZHrRChHbyR5NVZzxC6/js6RBSZlP2XQX7YG5Fo7ai3LrUPbru5aRVwZP1Glu0/jR
Up9ijMjiGWVb0pFrm0xeJm58CYk/xHX3m3xKNNXEzC91HkC4GyjYt3p5VaRjqN1HPOUTo7wrHXkn
ocimzN7S0omZE0QP4m/5+n1HZLbYujaprfyaerYNo3XF22nw5KGLgNYSLxyABdFed8XFElDsiTYr
VF+BsLasPxwJ0GxnX26+TbQ5Z7AL96p5wyFTbrp2WdbfU4XAEJwtcwzb/6xT21obZDYVa2+nmrC+
3dK4KsoFNR7zoW5b+5iAluGBL44Rqvgz7/37+oiFR0HMkq8VUNbDirwCNrqsnHqaMsY6tGHw/GYZ
ACRhHDTvhoHHj79MIRdhqGPERZqMz9oxJiW7uRpwohBAdIuGmcYiZgQPPbC8yKx142te7WWujcCR
vkj2S+Z9ni2MK9wYPWVbSTDmxeiIy1l7y5SCNnnXjFb5LJlOWsv8FTo8cGBjQz4iG500igEsxMoa
a2B/6D517xqy2UawZDIbwqW/OjHBRkS/JD9CWQQsFDCCiRtuBxbT8PvO7KTUsz9GtniucANeNB4h
nAPCn+mT1nkfZVclWaH6V8LFZLXF3aY7kvoVhRuDXdVQIjcLiSVwoDL4j8HDrNEweHZaQiZDjmyR
oQbRwQKiSM9V6P/MqV8oou+OCimlEUs+onoeqkr0yrdKJVUhgFLWbsn+7WhqO3lrgngDLi3aIUjv
HB2RUO/i7cDBzB4itBW75BI1LzorfMZilbFVlIdAzhbygxVT+uxTaN8dw/ZUJeKBtzOxyQw9kQnM
Y1+05EhTGAYSq8Snlo6O4T0UaPPofAl1Tx9AmeV3UaMdAHpYzcvZkugIV6Oe22HTwYbRIqd+NcET
Zm92a1cA3qV7dh7Zp3NxMr2aVu0quRVImbjIqhWT5VBbaNWhstY9EUGFK1eP5NatRSb9mj3ID6Vm
KQ40pz+o4C/hQeGbZqLMBIfjgNnOg3uJq0aCT3qWmDx7TszZAoElcnJW4xuBKW7ChoHFI7HM16h9
G+WnKO0mUr9yXq6aI2XFi51JK2UgXQry/GPgSPKXAax2vPjLujhoySppziWoD0O/+DI1p0VZwx/A
6OukhjsAbaYECn4GQyEfXU4/E8rZVQPd+ZpYWwalHoMRYi+0s4wi9VfUKR74Ep8jbZDuVIbbD8cS
bT+VPRBpCvOheTQQz0h3tnv/d4y+Udc2Nx/1CIzSa2Q8+/AoNwReEcoH8PmvQMHgr6vPbiFbH5X8
LxWYIyGHxJQu7k0w9y8YddjeQsX2+cxZClluuZQJ2BR4+fYkRTLh7slmZ6tSkSfHrqAqP5vxmuAX
5yesSFonZOHuO8gPqT1qKuek2YwVVzKm0rB4J2hw9N8pBiWk24Y4u5VjYIn4dSOsfNU9kI5zIBap
jrdcAeL1wfI1JzOO56RrHV96kdCisEZvbW0/rlifaYsvTpnTSJw3CmxW9AiOxsUHniSQj9viFMBs
je7Zi10lW8rZO1pOT7XYMfL183cesX5lVNL/i4Vuq7gS2hr5LS8PMJ/kZ8edX5MMCIRsGHZCtziX
P227AhaNA7R14RtueD7KmzRXr6YCOYT1RHyhB+LtZyVTsodeJowcXPIDIZJmxrcPHaxzk/AxsKQT
2Ep/Nu2m9SitdQp4GYMRx+oCUVjwA1sUpNskwC9FTBv59lvgOeiprBIJN7GwiMpXqNCfZshYYK4x
GzT/WnoncopNdvasNP4Ma0u/J8trUp0K1Q4YrZZIZM6o2BGPvAcgL+DYbjU6oalzOae4wwRH9dZn
U2CEIfxE6ktlXuEjCEN7i25zQjg7FCqqFW/9Qyk6343mIc/2OpKLJWls9zSyh/B+rjmyovgraP5E
zkkz/NbmvAWKri+xNn/99mAQDM3OKWXU0A6rTF3pd8tRfxvcdMO+5fwIfFISmB+e530UGlRCe8px
m+tk3R/raTs0u3ZYjrWISoHRZVzBGMnsVuA5Itll6NyA7mpCglaCToWXOVEOGTdRepe1ZkvTIYRj
1L/aGY+z83kcMmunKcywA99W9LvAeFZn3cQxXIf74VpCBwxeXX2uu4va3WsZoSEjYCQzKdkK1C8R
5QbABFrSnqzbq8UGjEWcvCc4jbULB7If7Sb1NJ+qbXTMCNAx/iWgyDXabfmcsZTt5SOS1ZQ+pmre
BQ25x/4TrSwjyIOGSKO/mE+TRpScyZSSPsm37EtMj/nxRmdOISaIxv2tLqwhr9J0FBOkTOTYLwvl
9bivrLvBQs0UUAjgG7mmKqPdjcxAfCJ5lA0QdtmeAOh+IN/yGSK3kLPPOLt5tD3tDM4MI268lYZz
KxOWLa7+9ljgAGGFNdiZMRy0aRcanz59FMMd+SUOSGi+fKyV+oqth2X57jDzGdgrepe0ALS7Nzrg
BEet2JT1ww/fWbcjgdC7lOJ6HF+at7WgBgWrUL0MIvSKfcI2kqAX2vVZRL5tCLRpDqVCmKSc2RnJ
QTlIq0/OM7Z4HKYiNlQ3aDeWus9gyyQlZHS+I0QRGZ3yI1EfYkiju9DjH1H/HIt/Zfwb9WddP/rG
cUj3ZbIZ2OchjoPwbEorcg6GeN/KWxR69ZWEgHo99jY/YwdLmdmX9ajLJSQ7Y3IFMkPfqXzQP5Rv
j3PP58ama+l3YYqgBQixbHEWE3Wybx9hetQpMvgVBi6Cdm8mmw7LQ0Rn+5WH554BOQ8q2M6Wrxsx
9j7e+82XWa4bcNaqE5Di+RMeGgISYLWybhTPCkFAATaXTRn8K/pHeld/aGVLdt6kByFlovpF+FIh
mTqNN6ClCYtI8t29VfGaF9G/7dngL/qY5n99yFHBvHVmucKBuVNDMWesxhlYxrBxDx4BjW7D7hBf
Djo9bWNIZAfte7QZE0EklyF3hpdBdmFzG299eeoIpOQOb78aVH61wo3xRuuv3nvpLPUhpNgAo4td
pNvE//JbnCLFX6Tci/RWZatAJpiFNRF4R++pEUmTrfvBzT7a/NlC0Xo0hUthDKfOp56WbRkTUCei
Sl1L8SH4Fm8ZE+ibeBNQIDMORJDQbGUDcf7C+hck6y5d9V/I4fR6JaDF3HvmNj1jTTFSJpwrxPiG
eJCynViv9VNYO6wDjMtI9Bf7UXqCJz0bYDhSHOQdLAUBj6bueuYG4Tn4tZ53adgZ76nk5vZXke4O
zEDv6S+YL3CFUcYR9WBCa4y0OiNjA5SYPyADxa+G8IVhFyBsQAjHoIxzDlEuXvXA1tq91CUL6YE4
iF1dy1gOlUomEOuMdxbtpfjlnSIQrQkn1DseyP7sYDcKs3w2M4gjwYi4pk3LzznRGBitWnztSXp7
9uBgzLWWYujATZD961ttoei7Xln2DVLl2B3PVnjKgQ7jKQcqatTH6ZrnJ6E4FjhZBFfRkLNC3nzX
xhU98bYv5hysSZhRPx0Zydka578JRMpD6vaQQxdDZUhOO9G4D6zcQSfuGyg8tUcGOi5CFf/LSh5u
aMSgq3RtsQS8gG+ADYQSHGLcSLg0jxp7dIQazBveqfELNQ0fVEBMbf6hGUuKTQuZ4TlIV5W0ajAz
fcbNiTkRWupL/zPRjyMOYgxDe92MDsW6iC/6hKKH0GcLRD1FfgaJe1n5d4fkJR5FHqDxyVwrZ3x3
6R5RfIQwIqHFJ3FIYP/If1jJza4mHiJCsvroMHVXK7/5zBGxVafRPNQBMqhbBSqvSlYl2pmSorqo
3vGskUsfcvoCcY3kAFJ6vAlZ1Fy9imwhT1VdnUlIAM2bCb50qadj75NEf0NhjduL8qluNwN2bjIl
ZnVbSPRV7cbGukr/mABgVwP3+wpj2v5F+UTWzVNf/NHGpfFXCLSEydUN2hc6fCIbS7RTnBmUBfre
AEf1Lkhb5k7WVjKKae4BEIaflvbJOs7KVrViC/qumVZg81h3AkMTlB2dgaJ/hdZGqmcCJApbDh6O
qmqt7mc+x4eJbYDJ2a78rvotQ2f0jRgjzIamDdXCinET483xNuOQxkMSckUi5j2yYhFPpBl4Fuli
rh67qnVAAw14GpcWJlIzZgFBKaKBKMFTo15b0EXW2lQd/gFZlndgG1hWHKOsfp3hKluL/EfN/lX1
cWwXwbSJmQ96fMRELSXtfiBpVj4M4SX+bfexdEa054OsLQnIeJTY33+ag0BWHauWJ2NfMHnD0xrO
WWNXdABZvu+6A/+yRRshHuYMJHmlQcmNriq8P4Z43YlumpeJpteoLiBH0105kbk7J8lEXw2/Q+B0
2cIvQaH1/7TTwOwWc/Gjpt6OKE/PCpcEUw+FCZrpDHcULnGMjn+LsL6tPoFGMb6Doz0JboT520TM
u+0/ebN9nLPiTpJseUD95QgyWC4gNxICkZnm3jQI/524d4Una7XqhY0S5WMonFOGgmSvErITXlH5
x5uErq8Fi7I09tLZnM3mgIQIE8TrRWJZQHCfgVKD7E589Sw9lXjTo2WntJZuo7RlII3SThHs8Cqm
hCZg2SUsacbhZZj9jD2HLKLwliK+sYHzqEdA3dOt+QmtIwzSnvZQpsM/y68CQFB9GcZb1NLv8tle
c7hozdZql3rmUHEAKRTzq4n9ZgFPNrbOfI78Dv3kMNlj3uBvPBaepDwBaaBWQ7Xh9/uION0LYcj9
P5UOFepavGozdvsb6gKVsa5wECV5aX5QPDGDTYiLLp3WdED858nv0HMV2GkJ0zw3NVJQ0UocBQyW
MNATdv83xXTLayfve/p+vXI9wiSiBxEW1Dnhm0EU4h0AccfqlJz8lwVtRYGNxu4ZbcKi/1fcMwjv
FfQk/shecLzt0H1FyX78SDgZrFsH4/iHNVOo9rbAXmmWQ0zzPsmAMoA3WsJVv5APWK/n3SirHmJW
/FVV34MY/vXasE65ubPQq5RMnFFTYW9h4WJKF1F+DrwjGlxj9q54Rww7Zz8TzSwsFvgsO5eYIOWr
z1CmOA6Mp0FhwC6I7pQZHJig1zU+bY6c6QoXPF0BgEcwVU+cDS4x5KLyihkdkoBGsCLcXh3VFnxH
NNg8Uxj4k8TJbzOku0GH5zbFgWUXTXH9Ht/yyLpsvIkjf+fCQGyLkorKqdRpVrolL9pG+ZXxvcBb
qrr1mNtFdxgZjhvGfqRHNl/1t/Vbb2P5XntnrI0p+Q3Yp2ZP1V36Hhhcq+CJgCWVUMZa2+v58E+M
jkrFJZAtP+QUcRbLfsyi/SPMQRgHV+Vnqhl51WBfWZKaK0N619Om6D+VcpMlFAryr6A4AxOwUITl
O7eDSN61YRW3ripxZrPFUMI5bjktB+RTJzm6VNhSkqClPaQ8ot9aMUdqGeKlwYZgRdlDpB5soElg
rsA+OmX/4BLqcBJZY+fyvxg2v/K53vL7t/qW1w1VfMR2LK13UzaxW7sDHZZFcDegnFfNhZtBXsod
6WczoKad0xvk+DBr3a0/NCLM5BqYCk5NcCyDlGJ7A8pQJB++favYWvEztvOk7ArFhtltYuyxZ8Is
4u/tP3UMq3xlDsx89ujQgP7nDI7dLxgFFBYZkr8OTCKZfj0hzsxRQJAcm5w7accunQDBkLEc6Xag
PG1iHVvkARPWsDmHD3gVOsQOW8RMYf5pHkwKoXACZhitJ6AjXqNNyht1JKsSU0m1AgYrJoca5SwG
gnhT7DWG1Hi77jR7COGJPVxOD3nNNZVRK66obfjH7iUILB0WyQvnA75rxFJcdrgC6ZdYkByHZ4h9
z4HefZ1eJnRm+j3YxsIO6S4Da6ThiFIoF6GvtpvYX/Eux3S3J//cMdzhTrfVU5os8ddYfw3oD9t4
glLruw/W1YZ5sM6Fzmjha5xXvMIu0UgcJAKPeusgHjn62EEdDOaNePyGvzQ6lfohuzCdiZPr/ERS
NEZ2/YnpYI1r0Dp/eI6IXeUTV4m1I6ZYgiolIJeiqnaDDUJgYcdZDjYqw2XkhMOOx8Vg7upA0GMJ
761S6gcOs+6MkA8vSmMgILdVun38M0OAHA+Ou1sdrTeZri03lB1W6946wacJ1WW0NndJMD8bTOIn
yFw2cUSL7AtkYm2dk25mhxexGzGkiXjOvwQcIIY9plsD9HBl98oLFtyUP7CxccyN42EGX0m3lAVV
G0lcohgbTMprXnjvCqIfCjn6YRUjWfSHvAizl8fRem3lfx6Yr57AbmixaUXslfJoIcB815RVRrSD
j1QGTPv6p0hwz4TWbNcpbN/wtUbxx4emQlSMfoLu1DO0qHRpIaPgj6JfSe6Qjy/DAC8IojD29RE6
CTEHn+CTn8jP8vJyTMudHWj3Fqu55UKwNv7STUVUshtCX4jwuUEW4hQgsxnPp4J9hU1kScx0q3Fe
nZA/DFg3IVmnJwhzyk6DiRKDmk5pwnXpGterioKix5ma/oyYQ5oapk/wRahD3e5mdXR4AHms66de
RHyerFDgmBxNCjgZZAfBsg7+GWRjtCxddizhwrPafKXgRbyzBiGIRWujI/NWXTO0JdQzJ1gBHPYh
IuWl3G/qP5UX2R6/lBL1zVqjOqOcm7sIg2rrkeY0Tcc0cuKVJn6zRptUMp0caX6d7PCPsVhiPxEb
s27Vil15z8aX0OJc8/b5Sj0THLJswVIA/8+GTbsJ7wJ7qN+CH4clDfC8x7hpy0szboj6WAHem8eP
0ECW+BY03D7/59TBaThaW+saLjAMsRDl7SJqtHqo7AgeAWTiyQ3noeyugT2xy/KdwngcSHy3i/V1
8g0QVlNWNEpps9LevBRNxyCg+dSC34qFl4n6C4oddxkTD74ROumBKfCsOcItQWA7Ky/picWHmA0N
CvNsfkHAAZtODVyBHDvtgBpGXLOur9c9gAkIXBcxx4ZB41LOoVTX3JA/Yo+YtJT7OKJgh8KrTQ28
aoYoLTvc5xTusOp7L+Dfo4gmkvL/oaWNi3NOVV5+4YQ80OpZ7fc6GEArgHLr5juZyecaNA0PqEQ3
fTQQCTFsJlBmGaqHIoJ8c/R6Y50Jio0ui+hiFDlw7xhadmyNf+dkBk6bMd8KA0tjZdPA3W96rmo0
tSnEzVgjsLB9Q1BiIVuiEhYdFQzLOOzV6dsSNnoRLBmOYgJk3/T/3U3AEgu/TRPtpAb0Ou9gh/sT
LI00NwhE2SNYMv+vpi1Y3csOuYW2IrgJAUlA6u8m3FWf4Sp0uvNOnYWYsbI2BuS0sC5/wCq2EXNg
CZs1C071RY1vDBe8RxzZrO4mAs+iD8BEIS854Q/DClHVnmEAXCwp4ppM4IkjzWH01dGg3Mvqpllo
4rhr0u9+cQG1UKH4yV0f+gIoJSH6YYGWZVdQVLL0CNAMK0d1ZKPX0PGAayAPTlwMM9emxUB25Ghv
tDO3bSsZYD/IfOQpIZu3OZvTN6gK7iY8uf0ndX37lCicuw/uHr898hg2KL9H5E8K5hxrNbLQpLXW
9HHZCe9RZx7jvctxj82TfejcpuRk58KB4MCU1xKKhWMQbCsUrmlywY6V5RMI9IMOKbNzU9NYenxr
3NSCdm54dOV6558in2EpfYPkthwSKmZj6lbEeAUxtN4yGi6o5Nr2yPUPRxeKkhXtcKqN5O8Js8Ky
nyUCGqM6YScGR+Q2uv+C8TLzK2ouTBQv/1/GzIBhyQr9Kn2LW6lyDJtHC5GXbxwiteTuXdRUDNqq
wXEFMBYg+Hwcoz3NzUX1YjaJ2Il/MfxmqK8R+eNAdy/WhnBxnluQMsiWcIlcnqiekw/RPQ7H4iBT
KjHDfuG9ivYCWlBb3eMeBNp4HnjMVvjQqHCgG+I5jQ7MWnrhs8iWOBKHg7I0gAgAnqbP68m6gkPV
fvMTiMyugIg54a8cXAMWssYubyhlESn73JV2c+Xn5qvNN5YtM9p0YKjPybcOJVM4h2k9+D1Z8Shz
BM/csJfMypEFJEdVYJv/UEFIBvMASfRWAN8t22IyRjn2a6WzWXkWG8SP6YAkvwY0TjeEAA8TeeGg
AN6QDroannywESUgEkjwnBi19cDlHDirytzyjbNFJKVsJCucHYQ0R4CAABZ+K7YdYwpGYWlewWiA
caA6E1dmSfoxuyJizXK0fZeQGTZ8RCBGoKBnCggyWFhSXfALj8NgR4Yx4JtXjZWiOatRFO0z4PNX
jUvIrVgy1umcOLmQ1TbTKOCcS+y0OqauDT4vni3gpdeIFhe+NH1gvQxitNRnD7glm2Ap+a7JqjtL
2pngGFpxq+BPRoK+jDmFWCxfQHdMAADufAbU2JaPYSGViBNez8gpWKJlxnjYTdKzsCWzwzzFPkUK
wFmgeUhN/TcxdK1NClLVnkpvR3eUHIidIGeZD0TIHojdg5WersNvMKLCMws/EqQUywnvE9a4cl8X
W2najhud04W4eA5agG+Fa8WOWe8Cvl3TFcJzJVLXhExZ0d2jqEkJR0k3vNUs6nXjUjPJo/bFYEW/
Thw9K1+DyNJlf/PpwR8U4z1G/7s0sHKgd2fCumaWG+2oSI1o699TvMykEqD0Qe4zEr9CkgZvD/lN
6jXoPpn1oeX22LOTOz/TNHbtZ4bha6UvjppB8NU6gRe5b7ezu1N32U3RqPbyPxE+0ZrPEw5bucOe
6cePGhnDsiWBh5atfHWQ+dLLXFgjX+S2RP304MfmA/rW8UyyJCuwEzjwh1HWz+svngBUOP2CHpfP
vviDrnWtjtSbtJLaRr/yIcAQZRqDNtJHrgBTi9+KfiI44F5B28ZTlj1kfVvFO+NfeNeO1rJ0H2v9
m+w1JmlxuIx+2Tr+TjyGrHjOsKk5A+c6H+zNbBLCHb8M+oMeL0c0/X95dkHuHdJorxuNHzwhMehS
MACFUpGEt3kSz53pMJEbm6OEcRD9y45J+HRA3ScWDp2HFjwM0UWM2IpuZezlK4cpGkX8r1CZuRem
B7aegQ1MRxIbU1I/OY2uFsG1YGlmXuWjufT+KSc1dTwSrgaJ8/md3tgFhoh7gxOgX+pCdEoeBTBD
vNHBqc1ENkyXyrtI6GUmZhOz88dv9m0CWoccWbsGAHchSp3m0M+OZbShhi9ZacGTYmgxqRfm9/F3
9+TbN1eT98B2UG9NcaknXwVL5FV3AYq97z2GADMF2tw1M+2T57tf2lA/sEi2W0TqKfq9Nd8VDzCP
boQykaAjNNvKJ3NCwh7oR0E0U4E+RTyozSM/BQAYrB0jJC6dU/HhdwuSs26ja1Y2fv1+nX4DY0e1
ybCQeQDNhYcO+ij8jtlObh4W8UBrCMCxDRZPQPyKp5RS33A8R7hzdBDuNV+1GkG3IhQT9JDZcV7K
rUHEVeY5BbfFlnTjN8fpJiJRRCVs407G2xd/RocqgFcrP2jIJpIKmPM1vCtfCEEL5MokDa+1i1W5
swg1uxGmMlsHo1X6iW6dh7kC2erwifNb8FIHCJdnqAbTdBRPc6y7utV7F0i434N5WCnPALv+Iv0n
SC9G6Chc0WgADuBunlM/MXa/uJz/6XyiCwMsvV2c52FjhD5eoFXNXeg1ibeN9L1VrVPuiWpd87rw
NbCSjI60Ti0yVLrFDG4JYnmGrpsQDVh26V66iM3IQuGwzrOdeRgJkHU8ETi0mrrkoSMSVjeIq6VT
lSwhn/DidtEPRFd/QMd1Uf64EpsLGYd5swakocwUtSsUKTxi23hy0x+tcElkGGYYCOQwIMgIiBHX
FChBXKVbt4QSkgbPtAku1IVxgahugofMqcMNTTHO7FI4WqvQop3atB1TJQdOab/Gwp8gGsE0l/Of
Adf1/6dz8DeT06fErFNc+Jhi5BYo/ZgmPlBCLfmiD8klKv5xhVPc2NJbpRMCF0KXcm4BN4NTRUpW
E3TqSAecCNEfzFpIhRlxHKwWm3uf7MMzmkXW3ypzjIeFU8RlL8mI2DhSVernYc0SFvIXfj4AtL7m
lOjroS2MpKw5ZNRZZ+lAsn24MF4jowVeLEh2bGzKJfMYZli1zdB0q3yyZaeeXrIZVOeFILbVTQaT
hk3vitC7CCWA5qb5jpEpS1uP4V9w0P9hSMtFRzSBPmGvdmMQrPoJC1QDXo0o1LmuxlYU3dscj9c/
pC7ilsGOdwztZXoDBpJSUooOvS6qG4ZdsCfqDR0t3dcikzaFiOhxrnSmdCsk637cqQjON56OexaT
IOG23FXEf7FygKwFJ8sXbGR1H83bIHsdGkcH7oAYGFZZbXsYTxWCaM0BxUWYDXgviWHmJdiCrNkE
G++AeZRHjhpAvoLDzY4wnWC+PdpPCuj4lAJnH7tFh61c/OXrx2ajkH+UbImgS6QT7yuoMApfGsh7
+xvD0LgaK+a0E492upRLW3I+8R2fVaRMGkMsDgs9W2MNpliItuAByg81wL64ZhTRuIDCIQ0z083w
ybcBJxgVChycKT5ikpfrW6vYxRUZWcw8hexPf/qmV5LOcumOQNzQyargTHYojdgjM8P1la0mAYep
ucsltulurh4otyQES42tcMJaSBFtAkTQ11RuVB78T/3ImUpRlCMUg7GKyJyCkrbNN4+G4CZfSI0o
Y1To8dIi+G3unbDBM8/EjBRB3KQE2yNyazYqbxF/7DE7ZWhV9WEdnVBlZc3SWGPCdEv5opucLGuJ
UqPcaP1nxzCFDAzD9cULjj/WAPJWfakvPNTGhlVH2P+YliMUX0O/YsQHarlwuu7uc1E/RcRv6QZd
v2Wtknue/3GV2MYt2U/mSfqlcWIanW05nmLjlSEEYFlCWIKK0aSTFvzZWfQj3IHxYvfAjANpgJEo
nk9RvjfWtV83f1qMY2KhsxIl0OLia8zZwN0z+XJUVAFMLjUBHyFORIehOOYaAHmtQc3qiEyTSPLb
wIEE5lo+/W5HLTLeyw0/7IGKg93+2liF55ztJXIriALEmPKZkB+KCxZRww7dQzzMAKIycsVdfzFU
x7I2BrYpKvj4X9qfmmKBhvsYimuVBpSbqPWcgKL05lVu/6F9TZgpv5T2zpqJHxtmMEMHwfrIjYPi
r8EFw48qsBBTto+uH60p48m2UyseKVe/INKWFv0f9k7ByVHO8n819Ak+NfpeIju8/sfHwJRCn5in
rra6VUxyuy7xv/pjqC5SeeDoKKajIMwO+NbYkTckkOXOarAMoJKylt4ZBLa6wgkjO59L4GDkVkIn
AoGIlDrfWwOO/YtyZL3deIwVbNzAjrI3Paf+YIdCj2AzQk8N9KtLj8wEzMor3JABbiu49SvMhCqF
w65lonRQxB9h2GfY7dTFN6b27NyYa792+3+YZPv+JOdXn3GGrf0Ag6/fjUn8NXefXXj3rKUjYuK+
krdzsJ0N/tDAdZ1z5JHDyT5jggt3RuajGXfzSZf/U9SHcMJgcqzaI/FG/h8bxWpt9qus2lU13GmK
kHXnPadsQ7MjMKhPicsz9+g0ahgKoBiNr0YFFwFxAt8Pq0swzPI94nendv0IZNanzHdw59G8Oywu
H5W+bCg1DuV3Kq48BuXRGV1EUZ6tD/pfmh6ae+IK/mcjbq05pBvlcbwsDgVj1pz3sp9J/f0OpS9h
SgBjl+0VSAAxUwh5ds3MBkB/A7MWrhqGoIn30e4JbIEP838k08xyBwlU3dOSjIlNUF+m+DXsJftu
sERDK81gjE5SsU8WdgoeeVD54pqXI+ASt/WHd1D5WymhcO1rv17tFvsZhItsDQFpiKaKdQBt06zn
wyBOme0Zh+aP6137JSQ8C3feAz+6z///TkOtqLqs0DkilixWZHT28Zps0n+IQpV6Jw0/BjrAK8qy
Hh6kT+6si1YUW5iwqE2nQJjueiBeZzaSv++Pkl2Xy/6NmRnyRFM5HkmXlNWs4UdXqbYSToPi10TZ
iYzSWvofFIn4mDZa9hW0O3aGwVfMsQc96STwzDdrj6vRE09yeJs4VdVticUIif5SQSi0ZWdYJNRA
hzBcl0v1UbRrBL6S5rTDOmTWyIyi25XFlSn1ofnJnjAK4mAjaOs68IFQIX4aglcjbBFOzwdxd8J1
zeutO3OrgmRiibi2J/qQyfNBXyIoK6xN0NLw/LY1hemGBwP0Uw5WMXWmekP170Q0T1gvp52S8hnK
8+8ZX8k0lDD9rfn5DM0Bmj9gkr6HV8RRLTXrQeEvAJWensr8g465JiTuSWATsQ0olN4elrcfXbxM
lUNhmLsi1+u1OXAqzClrqbwSDRuwKAegNzm4VZIvjoTpxb2cfAGwAPTLN5kuDbxUyltmBIpuyuZ0
YgZz4qtTWPnU17FyiznrFmE5VmPCzaZT+cG0CsQGq2wj3NfRVvlVr8Y+IA27W0w/EDQmY8NUFF1e
8cOei76DLyNdSeSfvzBkdjM+PcPc2yizr6xP0TxM+4x2zdOxsV0lPnvrak5P/ZJlJ25NoGS8ncIa
rXO/6sxTMh4TDojf+mhBGFrlPLZsOXAmLQ2sJcGyVw89gAIrOKbjOmCsWsOwlVMk/yx1kVC/aaYH
E+GksNKYmeY/OoJj40kn5SMTnPt4m/+FiRBGJ8KKuP09BxoMgQnig/kg05fEW4vhPQNMcepx+cLX
OIUtbv+d3nyQ6zb90rpbxsr7x3yjeNBaUOrnykvx5t2dxThY0D80AHnWHyMeln803sazJhmW1i95
MOJmbNKVayLO8zfXGQdU9KhYrD/AsFk2xCxtQ7sVW5/ieJDZMGXhPsNep56gdzc8jxaR5yKmLv5T
yn2azsNQHMp4+yqV45EW2Jid6hha7wr/VGfw33ykBrh8hwb9P+nkKRLlgKkbE+aUT6zkFQNG79eM
XJ4F6XgYdsPAjvhjcy/d1AAHSxONkfdntm8LhPrw0aqnpntaT79Ya9SAIS5bKSCexcnbNWu8kK0P
2oP6Okl70F8ymwkiM4m0Eb+oBSgbmb8Z/xePI8YZabLVZ4MpOkDXFDjFRydticyATCQqe8DHpfzN
RPI/js6rx1FsjaK/CIkcXm3AOYey/YIqkjE5/fpetDRXd6ZH013lgnO+sPfa/gFIPls5Jo8leyEr
3tNaWe216889U2PhCkwQAlp9YnUucHlrR5XCmMImmUJzQNACRA8lukQLVDB528se4eJkMsRMXgPR
TtYA+9R4CyCpjxe6OcvPkUAoJ0C8Ob6+8ZOsoXyVvS54hrHDANJ13j9vBvq9Xe49UEfTcvPtguaM
up1Gwb+PH0jL0gtWeQ8O6LhQQ6e6HuVqZXoLgkdVeulZecc0xpA4WTR4957KX5Nf3+KxkThTMDwK
E1H9M0O3ggQb2FRLDZEj2p0aMA0R3QdPgihsCFMjrojmF5fL+28HzUBZCwdkzhn9XnLLNC4pPYKZ
iq1tcacY7oo/atDqzpihhdKVZvR2TgOIWiZXmxZ+IZlf/hkgKyirKWDgp1gqfHJztiFWgRgBI7nW
ELZjCzYor6cqXiZDfzIfwA9TnJfZ3Jj57dZKXALwAjvGhJbVawp45LTUWjwTXeDSQLLmKRcmg3w4
g4LuUqwCEwZHSAWNDkMs1pJqT2McptNsJfdAtNAzqkmOM5BL0u5ml7jZsx2SYTm1Ad6dhxFtpy9s
nFt468AJQml+Ussp6RYAERzjt9M+udLNXUlNBYvkbHZbvpC4/YveN2rTaQlTwIlcgEyjveejE67E
IdMKE4li/GCJYkVD1tQIXdj7BZvnIXE2oW84jF3b8NiD8mclEffT9HHmycuReYi0weEe3UL0Qz9y
DHlv409jY3/9g3CoxO5HcNVbZtDwG+x8l4GIB65pzpaHyepAEPU0OKTOR8H+fH9peDGCb4phIIEE
lXQYH2LqzV914wEwZdywmBoGNDu791eLX26SzoOTruqjuBj7PdGyzLJEaDZQZ+bMDa0jdm+alPOw
4Z+y+RIAf4j/dU/5QwRfgBlEfeQGH+uNy5U0NMx9ZXwEA0w3bD3leg9geUv5LDzx+5Jp3LKb3mfh
X+FWP/FRSW2yrrxbWdNE3npxR4GCPqH7+bwhw28nwCavu7VnpYq+S7ZRKtLnE9eCEAk/NX5ouOWj
sPdwY3VLpClol4qP/AYnokMmDXwPIV7t4r2i94vcEpoRlFBqjguw2eZIlwhynXEd6wx2Z9YswP/p
9EcjOWakP2NAxIqCb9y7m+4gEZk65cFCF0xPbBJNCGrBSrV4Bkm7da0lvRODdjf7Zt01UMewT0N6
BayL4RQN4dIimAdLgzavD5kN2Zevlm7AbpZ0lMNZ4b4jPwiOjunyygYv1mlce76xhjWd2cp3yCXp
pl/ePp/GthXz92v5iNAV/wjGKn/ABWcikpITS74vD1AHMoNEZGbszv8/JuoA8y9Ip/C1DTGsCmsW
7Zisi9KJYbaBlAQflJxSSg3oHZRaTNg6h28TuBK78fwkI5vh+pcnA6/WxTMFj6uJtxEOjjWPd8Jc
XomHZ3yEf4iZaAKzzupkL15xOAu/729ZgBvPAGObYX9c4ILAHsbZUjNzWYETXfMyVtTrbLq1FXhj
7wOosE7N0zsS3sj3AaE3lelM8lg07EwInJeYJRZw9713+CYnkdBam/Rvag7WnjZUf2TAfKyKQ9jF
VqlefD8GgBLR7vg+WS8i5PusfsZ7Tt1gYme54glpT77oIgkFIw7vam4kODM5znbZi2lle4MoybY+
T5b1uTLh+pBIfJtaAB+IGQXQAy9CfKekgH/RYxBgY8/nN+kxWBMFaxQH4HaAkvPavh1L/cr6h5ay
SlhSVKCDnlIKi6X6slSneG/02zRlZEGQnPjBjuyXaUmFQ4XRzY2jywC5o3Hwa/QbDas5wVZL6wHC
UzIP2iqhtd2BTwiOwf/RAohPAVBvuAQ7b9b4lUQTcb4LKQLhXR/shUmcaou7Yp3mC8tnGW+DGBNt
z8axQ0fScDvBAYKXNzmZ3A4zUUQqdk7K5ybq6AE2mvUpFY9hTjQC2vp7Ox4RlSGcCKiXp5xHo3iA
Z9ZvGEUzdS9cSzRHChUlFMAovHXTnH/J6xAI5+r9ERA02yLfmo8mI49oyrahNSPDBvGasK3DBdt0
4FW0mnxfwzHfIuATrIPJjI2h16e5ztN50ZwjJsFbySJZ6NrHSGy2jchKhXF6OaULIL+LQl5TyNLR
5Fmo5WaJHDHljDKd4XYt1rh0JPN73DY6ERkrGPImcgDGdzshfSZbkTplmHdzUpKQvib1ooI7lzr8
eUHIENfxamZGC350srbjqe1WrBDkB3DG3HSAFzFk5RxWfgwfPxPtHHtacQmSuVsW1omzaigWrfLB
moK3iDjUGXcsUg5MhTddXcXqIm1/CEQC50Evj4tLGTcBSO1ZgUTNrZSNwrD7QIfxA2ZPq9YDc7P4
plUOWsbazq+R6PqvmqbnpjIYvMmwZpUvhaCDZBddUoBmjEW0TfiZo5dyBX4W/loIrvjqI/VTAgNf
bGQAvAjSbZxb2fd/hQ5z7nZj8FqctKVWYUheVsN7pt8R8pnhxc+38QlG05AtmJqJ9zaAJNtuyuRg
dk/NB66waIUbiBMaf3kFYgBWd7QmGOijhNMqocRBPDE3STRJCZnJf0SLZQH7HXHPfWDMa/Ade+z9
IjSbRlimJ1G/qGTgeSvkpMg8KXPl/mHtswsbPVhPzrgaWIQM8VIWVwdYyGry4TE7aJw3E2vIyncf
2sR7BS4cguIX7AAWZ+lSAmqFLQH6T3uWT/yMxPPwN5JsjPzuYxzpuktkEdWqN+lsKAyuljAf4kW6
9GFxTiS9av6+SYHrrXj0ZHLfePwBeDAoSgxmy8SlDO7bWLFvjldMQTnwsL0zBBnRV84nCmRwaJ4h
ddpaR/MCYDpgnElMRAy0YSbw70Wa/JtCP5y5+ZOudh8ARdiL4UNl0fxexuvht7wQTM/4JV52TLYV
W6FC0GO7vFTgOB5qc85WtKhId+olIkmcP73gghKhYuOox002UxipbAcF6jp3MLUV6iunn9ZNkst6
xu60lYeScGdCmwwYS8nzcApes+VFxYqU93mGyeCY87SioMVuVRPx6C2IJVlzrDDnbBbQYmVu+5hr
k1hrSZyBM1kaxpIRQseHSTwB2w3e+t2XYi011qjanklVqyzNyF5YjlasrzVnrTwraVNYhdyRxGCz
Y/TAkIJteP4BbhuwAI+BDxAT/2x09BYMM2TUA4o7fpXCBuMebD/M22q7bPM1/lNzWGDQ7L1VNkVS
rjNhvYMa1x8tzg4czeZCSgnIXLE7Ylroeus4PPWX3gLVfwr0Rd9sVFhfx+CAbfWUJacEn+0RFdBg
R6Hb6cuY/tsy5r2MLMxbQhgS9klN4gOTEuogR191rSMgobP8bdo5bYVWf9MzxI2aFc+lbRSHt8bn
FQB/YYjO/3Rw9/V4LwvH55Hf1WCiRQbXyDIn45G3LBDwb8Z0d62CtQQ9iZHf3Hsy3Hi/IBIiMfC2
LfamY4PGvCcpnqkBYdAMXhhszCHuUe3JDtg4ZjKzYheQzatRYmEbX10tdnbCWQ7uXDJih8aVR7t1
V+Oy+hVQ2hQUBgy4230ERI6Lk4YcruaVypMJlaP0iFleI9YC4cOLHQNaT7rrfjnhdDg4X5b8Jd7G
FVOqoNrpJuXfTEZ9dYMVyCjqaM3ogep5j3X8S9bmZTyPmHwja1sirILvPIWk4/HA2g4/bxhOxojz
kO0l/LF48T41hduzVmOcrLFI8DPb/BwZyy/R/JSbdEfIjBuZa39YqzfFW727A+HqPJsxIcYoRNjV
+gPjKxPez0PmJBE4B4iKwzfEODclCNcwcG63BsShXRRle1Hi1GJwt+0rZsfqTyWvA2EdImUorYOf
3yMeiup99OOJ8a87sI0kkEqHWDrTKVnatgEhK3NjgCwCnxoTXOYUw00o85mQujjZVXnhJUxkBHpw
6qewn+pbcaCHU+eGeOyES+AhoFmxykGY3hAPbYu/jCaVrUFhF+m/SXmQWO5VtAh2OaBe4h3VIZCI
ryr/tSB3e+uOeks6AH4IuxuZhpFx108ysCz8VssYnw74C84Bp8nPMUFjydMyr0q3zVG3sPjj0mqK
zTjwb/pbEg8I1FBy2PzmgvUpRkvwljB4e3QkWBu4qvYxsA6inrS1ZrBDQs0E/RXboHARycP660F+
03tLs9W13fBdZ8O5eeLXktfYlQDpZmfhPsI9L+E/onGad/A4aKMaVCZz3tOJZItscHzkypLVwx85
qnnMAJHs7unsSHjuBUxNcKJgoJ/wKoTBRWVw2P1WjN4Thm1esAZvmydbPnZJ26raNQodKXvKhDjw
e332+KVUkp/m7HRG6iwilrcpCUfBoit/Ahz1w1BQhvBQMfJXcMzygLLoBeAYbtII6AlPpTgvq53V
PsYt9Y++Rpneamez+BKZVQ0zEK74ZnvpA0Qn66w3qI1wUpVhlMAcfGYZITfb4qyzNs84rLvlgJg6
F55JxmPebqw9B5O/wNPbiree3QSMVm3B8Srz3eIdOAnxXALqthBQIeSHHk4SD/iMoWfwI8ySZy6g
CWUw7GAlZ6ol4T97rhJXf+pPa7T7C3MHF3UoQR44hBR0yfOW3Kna1Tt2FiwlYKOa0NWZPeUsRmk+
yCostnj8Y/xeCOVtBlVML3VhJm1LsIrUvnCzzG0XLrGI4MP3d9LIub3NUXU3pyayS8gdpEZibEOi
OO+LubLojtQDJarcD/5YGIWiw+4txAPlYpqt9D0L9UU67rmGS2c8Sb0DF6nBjjRA6PSAT9spIiI+
9svwamMQ/YT26U7nH8gWYnb0H/em/r6HyXDSoehYSGfLouC+a9kGyXb0CVvCE/eRspZok/i6TPLX
WM0Pq54vM3D5WqpDTAAJazZtF7SuyImdlxdZsfu1bi6G4UJwjWkehPEkhrdgr5arKvy0qu88w6y6
r6b0pnKxHMienPlP9jTz8Td7EWQlq0sKzariu2OX45DIE9BDU44yZpjW/RiXMbqks4CbLcZwCZxy
luovUMNkOJWL8NJlULEX6aEdTiwTSLapLlKP/xJL/HLNb6UT9rWNtFPVsqvi+wgcDQ5LDJ17VzGi
l11aZQYbHf0K7SuDJwkP7aZsnaxbMrmI1oFGHgxAOg2baDqFU/U3ynosTtZa6ZGCvvh7rAkJ9k5L
oV3h9hgoER89aIu/tviuZBY2Kz/cp/2z/iIMbau8iuHSknxTfY93+loGTMgbVgbz3z8LXUFmU6RP
0gmWSKeeR8CD0npgcel95Rxf2VprCCJv7ZLgxTtjEewuxIP0DGhEXA1oxrUb82Xaq2nvnWdb5pAj
G4J0kypMZL7N8jl43Le4G9ZvAbw9U8ss8yA3L2szZ5rOtOUhgaV9Tzz0Tt1C2sd4QVQlykKUppO8
rENFTGtCVNYnnkulAbk3bOYJ+RHvzfAIGXGYIF90uUJSsVeADuPBFYAAScPSw0AoYbgtrLVpNUs9
u5VcaJZ4K99r9jaucVbDuwlejiHXDrdnMU1/WqeJF/5Eo8a8wD2gfJn5ZkA1tuLkqiQqjZNR7pJ2
XTJSRiGmw56f8/AP47wyURIkaLSQTf+93waZYeLM+Gp+3/AywKTl+KCOfbZLMZpzHsgHBvT+rypg
NeJERH3fQBAs+mX/M4ZOUf1kJlYWFlQ2Bvn+xxp/xPBS7biALYCYxjzkLHlPpyn1yaJaKZ9jDOwu
WaG4iqtdzJAfF6IIYNh4mLiJwGCV0Uero06egQbgQI/Q/1AVlWTBHUjGRO6ACVmaLNAHjb5hrI2Z
AnFI49sMVJZhpZOhb8ygs6HpXyJYJ8HLNVfWvGR/qZ9G86OToMC4mWFvIaVL9Xak6GZ3V71fbbhT
fX8hxp9dy2wBOyqK9WNKrVYI0MtmGtYYQpdGsgCqa3se9IPVHZRm67cLR4pBNGSO/ObXGgapfEmD
UzCMoBCqoq2l4RWMWc5GMyVd9mApWYr6E4BlOBY2l4nKQ1GQD06OHOF5tFnVrlVOFrwq/h0NgzC8
Bk7+4N7QbTIeq+2W5RaTzbmELZ5yUx42g04F1hCv81XqWIbJkY7qL/51JK1zB48wqP3RZb5iZ5IO
FuhBtarr5274yGXMhU70GetfuJ2JU+jFUzE1Dso8g2/E1Z5C5F5g1MCuFbangoq1HZwg/SvxQ2iV
woVxDhBa5VR7lUe3HC5AZPIWNr+Zxdx2V+b3hmmhlh7V8JXhUUWDlbHB9fvFOPB/urQr/3eQCrFw
dPYbZX4fbLSXRAkaiH3RY2KzrzEFDEy83uAbJdfYszUpACIhd1AxhOCj74aeIv2SM/JrrlgWCrs/
iTUd7UwMqLqLHySrITTIEAApA3z9kFZrfzUk85BBxF4W3bDYydx5Inb4dSxtTRQcyoIyo+ZNpeZ8
WTfh7XjWD4ZaE8UtwXhUxzmakj0NYsQHXs6+KxcIT8HOsd8miP6m1C/6OOCRcXfSCtdoYScRac2d
gbMaZwWWIuCFEJnt6jvbqNnWIIwU2p2XEuW10sG1wticJ+Li29uiGoBXYtpcYnG3sqAA/mL258/O
gXCGm0JY9vpJaH6T4mKIPH3lJS5WqCXb91HD90feZIUimJKkQJJCkoLo1ljoyg343yInBmeht5wb
R+9J+DD0U+9Og0OTBT4wNy/CborzRee+UL+pRprP6J4Nh5yPn6gxPXPBo3b+EliRkOwCBCnetcIC
TNIHPvVP1tGS+95TcLD2FP1dyVkFM4Y2aUUXo52L/M+NAkcXF2S4d7bUPgrYCNOAHT2ZM0zYK4ni
qhXWlnkr+leE5VO5puIK7ydwVYPMBrRVkrlgs2vBIxBu8H4y21tILkZYnM0ZD04dtm6v/ljK1ocx
c2/CP2grkr7rdvUV/VdKER4mH3XwGSvrRthr2m/1qUYIw+VFfDa0n4KXpmjnAG3nXb5/y6XbF8pc
KK4eB9rA1imBBOpR6AwhnWDOKdKipmrwMRKGyGtGqfwa5lp5NTkuSm6xai16R4OYTI90j5eHyhU3
tc4QCp+sbUEbO6T9Ldxn49HXZ7FwaTIW9b8xU6MErqaWuJW4srhf6GU00hgGOhNxqrP4mhXvM04+
oM/WaTTvhw/WGj0YiSWE7IJAEROnoE4SsKOMbFQF6rxSmw0l3cehxFT+N4lFA+tcNC5g2dQ4ZYvs
N3GIl9jiGPS/31+AIrkJ0o32YyAOXpf+L7vyI+Lm7pTh4pDCY8gx1DNKvqGei132DpgHu4HMQTv9
Tt5AY2+oAa0IvmNyZfA5cQFPPWt6BrgNr6vGVRG1BwOEU7mo0msGKTT8TJYGhqfwLsPpJ6Bmpkxf
LgxZLZkr34g6KzJyIfd3tqZSujhmzUyrPkM78RbEEHk+uxAk7f7BGDboyDCtvOVT7J/UkUvMnAni
XYG75L/tnqlfucrKRzkele9wPAjNgnjcqH20upNPQI1VlVowtJGce3tRXPFYt+ataz6nh5NRqXdH
6uf4JAKsFJe1XFI+6vAm9O47wuFcAtf6YDOO9hdqVr/NfzSNiEpzBxBezz5IdI2lJfAwkyWSLc/9
vX+2Nm9SMWgh/E/zVSxLu0dUKp7Ss7muV+MWfMLScON1PXtvEQzuvKW55Yg8mHb/AfRrU2BNZ/St
LJl32qK4V/gB4uBe6fpyzDcVucK0tD6wn3OqLxXkrunQupiw2OVrJwnETgCCWqUkQGI16+6cQDpt
8LRc3jKUKIefEDvjpVOZcbIZdChdbSaLNkXmXL7EZMWeq8o2pzibe80qEn5GfB1CAg7bBU8r1lAP
SJBP2ulj8O3mmT7oZAe3vJsWOh+C9Ga4LHXXnDm5v7OS6RKEDz1h5rjvWch0pwEP4FbTdtQO2jg7
NtDa7VpyienMMKiwk5kWtXReNs8+LZwxibFQgj9Z6nROcTdqB9GRZKBZnOlP4Rcgii8gm7ebXW3O
ItmpmDEgFxxc1VygwAQHMaYr72j2dh+Bs9hq5Upi2v8gJSNC4qnNWfxr39NQZ/gr7lHHePGYoDhm
bTezlslOcdQDvFiwsgiirtxM/hwR/CxnpTKziSbrZn8sWJFry2dJosI81TD4UfhAepunp7qGk42v
0K5X5knVwCZ4DgnfX4bOg/vHBub8ZhAYlEg/5gMDqS/zyVvp02pFbv8Rej9Zvo79FbO84uUBJTjS
MOX8VqgqoVlpm4BjApdurDwhDujMnEHJz4iD+D8Pv9vq683ScW9c0w0ReJD0QCXwF9y1FySkvXUB
hIW03bL1RfdVmpAUHLxE2YXJED7LzD/WwqE0vzXXR95UO4W+UdwA8J5LyoqoXRrEjPUXaKbGZy5q
e+3Kf42b/gsBEx8x5gXrV2t/VJuBHZTVObfVIc+XfnnG7lW9mW7MLX2Ngo0+Nbx57lFeoVhFlFxU
D/hYI55lhpf1krHxTdnx+NF5RgMjXApmUN+hozpHsTin0VcjXihHc5SpiN0nbfaG+4yzckMXW6UN
MMGjxKxqWy6tfDE0OzAGmelGX/1pNes3MOs6/IEKWUAgDvcSjr622gD/xfcZka0HoR8AhWdLX1Th
TMIZczB8GzdjvYFPRRBAxYKUShya1Bq5+UJC1O2k+/Fq0Zc+WCxRGRobcm1IxjgYmw50H5IhbP3c
xZT9dyW9IWx6j09AZ0C4dn25w1EM9A0ZYil9iyGNIJ08UBoRJoa0J0PwKqCIy7lSnVLAE+y2qyi9
eQKlp4kxLD10fD7+/4zkXvsj3kPSbhpwkBbJGDN3SgVUqGugAr7lFOvkW5WWMRItYxJqWSFfn4pm
xEPDvsaKp/Ft8InLAY/AinmIYlvxIT4pH80vSx7ew+kjWSOGyYgExOQcc755j/rCIzziM2jSJc8P
N7tPJYinjScUZhBKEz72XN2qqKNhCnRnppD85n1Js81OlGav2bJBOPPF83siRgnES3qW6Xb5GkVk
1JFLIklTMs7Cwz1u6wItKeRRw42qXVr+ehjWwMuLh7EgLtgJmLppHYWJXRqHNN0MxV/HuEIYPrgu
ehKyR6J8GCvGrKpzknxm8ZkLoEXqyI8IpwmqJRbUK2uisuibkpgchAenrNFmxremMmYCoCp0Tl9c
358K8bIanwkA7EfYfkacmtWYzYi64NilFbJQOHqf1gVIxoA4qjG5aiVr6dOEKBCW3n9UF7GizfNh
3zkUnSnzIJesCtHArn4uq3Jfg3I3mR3ruACKZV7bXtXTe9GnSc477GaGMM2V3clw6WHPCp9xfK3N
if1NP/dGSIIvU2mpQtrFCMQ1dLoOkyYtDfPGrYS+ziZJ4EH+s38hzizAxsasmUQj6GizaMBqzrAq
fwQIsSLrD8OscNWOBloZf412QPWfGXxAzgOCM/hF3v+W9ndnaLy2TCtZ64OvaQ9hcHwz6VQeUbc1
zVdbvzQ8otAgwt9OQWR4esOUxAoY7VpIqu2m0Q+j6eB/q2uskH/4GCNxgzmK+QuuWIyzwAwKZZmD
DiTkO7uZyiEK75hcwQ+WEpFOC4bE5dXjuERvgOuGyErl01IXvOkB+2/lkl9iYJ/I9vdleWj1z6S5
jORFRGhQ6ZUZWVv1sr/6kCOJPz0p6jwgtwafiQmiL3zJxlZsIXWtSmypQOo4K5if82XKPhORY0To
OpxUflZaZpcFj7nv6vnehEvPhS+CPHoG4NsBY6TzIdixjWUnIk/hQTajuHuNelTYWkzdO1AbDMox
zK7D/GywWjWPjNH7awwYM0MJm5dAJCkpTQsk66yriZREM4l+zwNFLDqe/OhzhFRbIPW1glCKXwe9
nNNd1rNEWWkyMxUc9yugkiXDmHavwzfN5soLglGxDUOisTdNtVR4vpvQka0DTtAHfKdRutJ/9Ggz
JEZP7XeMfb358ag44l9GjSnsDiL9JHUFyFarPqwE5A2dHqmNPW5d3JWB5eoKzrp2FefbHn1Jnk9n
a7HorVPlF0tPIyrxNYSXmr6/i38RkBqsBvfXLLnKk5cIJjz8SpZgqnqSGdAnGv5uiyJfOETRZ5ez
1+EQzutlMoCyruRVRX2R508jzuccFYDKGLx0eLwaNFGW8Z0lItBiZs2C/tcaOj/WCRH3Gpu1QhqN
EFCRGN1WgIuFPtSH/0YtNS162o5EHpNH/z7d1z1HGHxRb0bqAoLNwvrQwi9VXiaELk6aO8G1sWtJ
C4ZpGIKyK7LZ8ghfgrODNpMNrKN8W8Ei9/cp44GU9R2P+kwA77hDZ4mwyaDZjlakAVFVOkrlsMKq
GoZvcxWbro9P20kYS1LpudoWJjAODJLgxIUPd7eDuJ/+Km/HBz9eAdZgjQlwGYiodkhZDets8jtH
JGURzF3jDKzX0nlcT+tdRn3N9p5rfxB6IhYlSIKS+Ob7J3Pa4zA9oNsiCIZT5Q2IqdjpDMJbhrma
CecI7WLlpDHIJAT3CPxAI/abkGHn8Ecls2scE5mI9z7GeGq6YvLTkWqTTsSj1iXfhw3zfUAEXzu4
JJCKV++92k8qCArGTfcHcFN8//S8BeYXn1bNeFCgcTK5ElvUjzrDZ8OnnJpiGVRGqIAuhp7wbUbh
JRk9VJ9vuhO0oRCgMpcUlpB4iJSGXJWSeZFxDYCvomfsKEaBir8SZVGU1yi7qCjHMSpoDmPL0diU
xv59aRBu4tIgGFTNlnztokRKEuU2CwDwKAxH/4thWYN3M8ZNfTRhZWQefnk5qfJ2U46LwjsC2Hni
qhBysG/EeYdMN7ngj/KzTYTXGw9Gd2w7vFBzSdy318j7rsQlDWukQOrkllHNfT24eb+JwmY2JGty
lvRkWnv4zE8F8n2sARuW3jlV+qN5LgpscVOQvzB035pEtYBblwRd7SV0V2+PYKgzXmF6tThJZQp5
8GH/x1RjP+8JJCD4SDuSno5X2kuXdYRheBEmO3mwDZRujv+XrHzkwnm5LLduT2L83MAlD764Ty1U
Lh9Wd/dgN3zI/oHig/OZ0Q1LI1qJtLFl9Ch0EV1PqsVnm52k+DyQB3GIxcPw3rTEtOAYwcYOw+9g
ULWhkk7djrHTjgiyfpHwJ5FoYDh5QW7cHIQxsGh0GISXamybFvwnEHP7yhbbr7RhH7SvlW1bXGnt
Wy7s+KNotiFUO/nUMI1TYZSiZm1zrkRvN1IPSCMUdAxR0sMLgbNWl6C5JEgVljXYDh7ZamU8In5e
dKIDQwAGeLyf3fuH1liU45MO76lBQAl5712Ap1ZJEPOnOZCkrRNELkKOko0fXs9ygzvgjPBQlTEY
RWBkGf6qaXIPmO7rlrYuEOnyqFgrPz6IFS6TEPQbzruRPZMsoXFxWn9q6+mYOkdFlZD3T3VTxz/9
LnGQsiE3laxHze5AJpTTKcjy0kny7vhvERZEwtarF6FBzcc7GhT7kMWFhRIDsxkz+oX8nykrEFE7
WZmoPWwkmZL1N/RnNTgk3C3ZZ4QsaROCyJAbglhOUSRPAlzhiOiLuHWiXPHmmWB8PiS+tZaiRk12
kCCIXhejK0Z7i18SoM62O7zj5W/FOGtXMs224qNfwL0FYOC9eZPKdQ21zZRtSXylLCLNWwb0wymH
pYHHp1j5SDW8T6ihBYqkXcK7X7FhmOBHb+PMOFZ47yNpQRwk8fWQO0I2HjkSPeFvlKeyhLA3WDAs
F/zm0iAHM21GwoR9AH/vbgmyPgofLs8F+Cg6RsGuQepYd6LbSuI7MJ8UxYUiRhnWxI0FM5JXyZbx
772x1CzYGmv6CsMWULdQM3Csvgy3pqBFbMe5PmxYK8eiQ/gjOuPG2lvWTqBW4oeZ0aMezc+i+ERg
wjZdILKSIczoYNhiLNnsMrt7cUhkzOFUDtjKffEMaNyTZyPdkfCUu6N2KH5HYnzYbRQkTxFycJD7
qz6e/Ir87tF9sy7v1YDNDgKrYm+WrkGzoyEkngpdk4GVF8hEm4EXUie8DI+j+IdmAFojsInR4Ukc
AD+hGj9L1oq3torXOl8X7ZOuoWsOgcV4/ModrY0nLiK+n/euwGYR2XXgsubsvLvIYDUrlil2fek1
ivvyqLi69Mo5BlUsrgOvrUuJJURPqT92/mRZurFkTlDs5MC/EGPwbQc/hrmiHBOSFzKvd7z2FJfh
JVMfuYEdlTmM8JQKkx/DJidcCyw0pBurxXOAiG7WGrvMVfQ7+2QSdLnzFQTs6S//mcIUCXt/8KyF
py4R1QQw6rPrViMWZ5DQ2TMtH8yKBUTlRncf0YdICtSY8K9En2Lwk5qEKCIb9qIl99qNofTKwzUp
zXlm3iJ6NIB5MXiIcVLoGl8Ylh46JjTXIA8JEJczqB89fv7w6FPKYxyV5oG2aZkvQM0SR8fUmPc1
g92n8HwfDHoj/xiRoJ1oP2zgjfEviZ5v4a4YTHyU3VumDZNRkj9rg5s2sKcfvYkRH7etNB49mWxS
xmnxD8tn9k2x/1AtbtWdih2dJw6JS4We/EaQTvoxmCwddXGVaEuf+VBPAqIgbIjvUr5mWr3JFTTY
W7O6680XT5Qao5FDPgd1nYmijAf7HIoblkhVcLRIhfPLlaayFoaDSuD25G2qrgqif6ZPiHuQW8T6
d8xGlyA3/HPsIBr/uxuOVc0iVRPnzVNAGkw2A5JAvbULDBZ4bEooPC8lvjZk+SDZxDFM9VKoaFEP
TLAx9+hYZLnwo3MEJ4L+BxmkD89YrNzIW6nJWmPF/J5W2sQlEkr0SaMuijvykEdrjbEUGFoyRaly
70NWesCvLsKfXlu2ZIU1c+hjwEcImpzysonWRIRPLOFOzrFQkrtF/iv8zIxNLJoDXAWIpnr+bkRu
SOFE6ZXx1QXCZ1dUm8YR/yyAlr3Cm8qDIuitAw+ampMDLqBEm9Q2H2V74k1nNosrUgfhmiNSKACE
oQZpHBIVipkdb5TC4We9SVtKEPmj788+1sIGJeacKLYSogNrpfSsgDvMxS8RO01pnoLcbrX0nION
FOsK5j4WsC5fHIJs14CoTbxnBuWT1UN+sdSlR7f2YRGlMBfrB3lKEs6OEwxrckpJDbe/VZuME7jx
aOBXFLD1Fw8FxhcRJ8mcWVLFu8UYiHfOIiENiDk/AAOLiLfNmo9eTRw6f5UhhEz334i4+5YCUBSN
Qt/j3Sx42buWITVhBHaDjV+htvdJUxkp6Ut4CLIO7LQ9Gdg8tMGd/hqjHYVmQtHB/5mM4Or4lafk
ddMe+e0pJRLD+0CM5NTg3axJOUGnG/wnKXPqFktuMKaGk+H4JFj44XZF6LtCTkiSp64QUWYEHBtz
/yMvDA4lAJ2Ippv33kxnJ73gTuHlzaHqMiUQcIdbP+JLVxaAL030knTjgvRjoDrHxMkigQqaYoOs
zXHI5onhfQww9CyUiQbiNhzohpk8I5XZ+l+gObWmc6MMypYSviTSUQR6JMh3mX/sUV11zB2zCDdt
1Oy60V+JwrFiCBLnm//n3yJX2HPyJnYtH6bxeOf7ido6BYcx+TfFXQUrIiR5hLBsvDQURhqzrHVD
vLK5IqNYZ2KiL7jbkCa8wga0X3UPjngfZZyOA1q62pGQMibeYUg+SDDHDMfTPLBCwjhJGrW2QjxV
hp9FchHY5/Jnp3uWTD5jDhYDdtnMv9Jsw1kPUBkCdfX9j6PzWk4dy8LwE1GlHG4RkhAZDBh8o8L4
oIRQjk/fn/piampqus/BRtp7rT8y00XZX1Q6pI2Gf9Mj8q5tWV/68h1AqvKhGeni6fmUnoiwE30D
KiYK8jBWnP183cy+83M5fnOvmV/1rcLxgrn7f94gydbbCdDmAf/DHVnBAgkLwbx64J4BmdLgsdGp
LY/Siwb2d3nknocWefffuSesVCx3+QLLxTWc0Pf0QHXNaHjEl0TyMf7jLNnQs62QvPVey0tl5X92
BhJLcnFXanCYUfNBbLyx0K7ndp+wTFcEXvjjXvZ/SZciQ1hf59o/ur/BpAyvydbl/Z2vpup1ME1h
CYsygHQREQ8eEKHfwSS05j/o2ndTve5R2Bq0uwBx9uu+XAajJ1OyQDnYzXfZzt/oOKn6i5x3gBM2
hZVkcHVQ2G/Y/uiBQI4fKOeZtJjhXZyLzS7+eFBO+PPZFC0g8ewYuPkSCWJEdJGTc1EbZBpq3+xO
+R5iTyr5lMTYHfSQtGyv53r51kkNgoZMJsXW8P6rildOwliG++MLO6dWgtfZbemh4VLey3d25xtD
Pin6blvYaIjZQckGWkxr7lFe+q6DK5MnQUhpRWLs83APIS4inzP2YP1Y2POA+32BAwuiAmg1mly3
c+zJMPjA6NN2KwuLHocGZ3WyV2z2VuVFY/t4U8k3XBbSWeSsE/YcvgEDwyY5UvJU7zteCQLZE6gf
Jz3p2Z6k4e5SuHpuQzvn4U5HqfH8NC6mc/Wzxy756bGnUWO/Dy/Zt2AupvJyDaqaaNFwi16NbIJk
mUuvcsNUwt7Nb1NDdpQvolUI+ImKwwJA2RUE3xKeG0yu8Iw4qwXFV9UigYUiiLr0lKPykz+Fct1i
a8Im1ZMU4w6nhF2d2xzqS3VG8lQP8BrcTuqGN+ZDa7Sr+u4Ehng83SLNQMCOgGpsHggyyOdAJeV/
DmVx5vYCfOY7AbIJ3OCEPNoVHrrDxvTOlxm1UB5nGXbkaqo3erv1hpdfJ86ipJsawI0dMXY+GNmY
gsqbpOOhLQBpb/yJKcycscTVK/N1Ilgq7E/lmqTGlBbI2RlwH6RpQTWsvMo3oVcNvMnwq+aynNqA
24nALv+GXXhnmRRQ9AN4kapFHYzW7I3ISrd4Q9/4XGlSX3/YR+hASvr51rxJHzdPNmx+Mr67usEc
2WLNSb5i+fqONiWhDT0iCmOJ+gyrylE9q54gXap+363Wwyrk+Qtd0Czi5KY7XaJs0x7IE37g/E+2
tbAIWuKQ7XMl2PBNM9OluCOjKWnJwykH+C1XVXaVttUvaztpZAxbd/+fPO+fACe4HMEYdVL0kLaD
ATiS5bsBidQRNDwBHV9aHVliuSSzY2Y8NAqcmegKrwMvS20SuMZ9P+wIQwz2BDrzy6JUCBXIG16P
ox3ZYs2UD2JC3+00QlTXKnOxv1CeCgST/EMwAcv5l/wrtm/fmZ2G7DITbXWdDF4WnNu/N4O+zQ9I
6nNunOozQ8fM7qttdxGFBVVcp3b1nv/WS1FEYIP+CFaaqGVC22HBaBmD6MtvuJ90kvL5pd/HX9T/
a6JjCPijGPiFPK53lJwADnvcJycM9VzvGvC5pfqHkqUWROQHXYSsgjisk3TJzTW7IRjuJsu5TLAP
vh+7JJKKbgbANy6Z1vFNQstR3W4l10jd28whTFb7Kez0AZ47BpSc2nAt/orIadC08KsFsRn2nUjK
OCsBj85UsThdDeCMyjLKHc5giA3s+VX5B+LGtaYq+N33Jq3uCp90irVdhAfKXqFMeTdi8xKP3+Um
ffTIMHRv0M5UBPDsfE7gvihDu9UHRrfHeol6aZP1YGGuLm1y1EMc6kRcYf4CpUKT0S46+ThR5uOB
r6CsuF90vuFyKRuXiExvben732Z27nvnj5ot6qPnpqd8VoRssL0K1SE75VOFV7VFIVbMTq0ACsOu
hp+LopJsl+6U/6UOXMj8LRPatjAI4Vt6wy5mkeAJApI5J8UBekNeZv/Q1GH2IF783gEM5LCkpPYc
makJmliQiJnILjK6OHGmTBnVMTuy1yykZbCML5TrX5NRK18WJ/JoOJ31E/C48TM+KaoEbsXKNbr+
KyBcxxZGj2jyNj2RJa7RPrdiF+QETDAwj6Sq7cx16AAbPbSHbDrlH4rpnFfn+OFzI0ys7UCYKuVY
fdHOVWQTci7PNvQh9XtkxYnxf7QFj1q/LPeIAYp/lBiL/wtXqWrkh8SO8dkjTdDuo0QDh2YDMBCh
u1DJpyHo3qXqwmwfM6qciMVa5OadUq8rml7F2Ex6UZa6yM4sxyTZBFeQGO6iYVExD0K6fxhxDl3+
6im4Ku61TFxj5mrUxxDwoK8ofqFGRtjw84GmUm9TEDg7V/U5tyES//ZLN638N+ut1Nww+Ou6zKm0
EoxFjOonm6ByAOxuUqh/mcJBT35EygNCt4V3rz1W8ZRNkW/4TV2CpK1b7CEe65bZLUIdv+Bf09v8
ft58ygwZpQO4Jk4HpkPB7k9gk1kvL0OHSAkS0ZufehPhXr+q4Ya4nGqJqy8hcLxfCFPAi/byNSIX
Ko/NLSX0xB5rD3klbYm4T9Zo6EG14ULC2Z59rqc2vKL9+JHhOwDtM4mAS6HJOU/k8izIx9wjzFk+
f/w9k7eJ0ClbiyV9Ytk+5/ZpIbufY8QzD+4RQttjUajYwEIRQVKHyEJfaAisDOkcmzy2Je8vuR3g
kIEm8NtA1E8Q3TRHuHHjRiP3CkfDYEsdtv2OVIE3lWP8NZPpq0HXXoNhUlEphw+tW+iw/VpulTce
0IJiVB68sNj65hd9PmN+5zgY1VOt/6q4E/nJ3pihyLoe0cCbLvOpTWalPq+5igFanjotn14kD243
PQ3lHfQD9HzI18jMQTSaxCsnlRTuGdoaNoQDgT/zqblU84a0DHDkalVUDjjnw5T/DPEsDXsSe+B7
ocosftHpadJwzEA90peWX1Vzq8abcHSwGHGThIRGMVOqDq/ODEVkT/FSOE0KrBZMFQK7GbtAZcOL
SsNPj2Xe3A4D0HN8SaeuTO0PeWvbkmZIwAeJnlcONcgWIhKwujMckfn+UlyBgzr9/GN8m07MprEk
ftWrHxBy+ZhWjtZfyuqGh6K/heOO5ZuBlTbq/BqNXluh4Ngqrgin3yVf6MKq4ndMQFTrrSH/sKaV
+XY0tj2BwOa8BrMSQ4MkR43II3gfBl4onlihFs58JPlzpjwzbS1kV+XzN9biXEi+hGoT5+dBuMfx
Jhf/ydpv9SJ8pscY2TxEf7aR8vqikZGHaFXAHBAykEvpixyRDOk7epnRRKh8zQjGrggoRl3PN8cb
XHbrHhdMwXfEkyXy7PWB2wDeQbf3yj8ONZlX9Nb361o7vQHzyHzq/F3FxP78cL0k+D1yr26AR5Bf
qU/j82/21WGt4WOkjFG3AQBTBMtOYqSgynP0V1G6gKXS6k1G+3iA3CNAxZI8fCgC1HTth6iJAgqd
TbDOkCW8vwawtthjbuOjfwC4uIfaFCiKgDRC6cNTx3MuP2u+gwHgs26W0yK6MHCsMKVA3+gxufrJ
MguO/DGwjyk8g9//RPG3/1m31HJI1I4yhakEI891siGGY8ZwK+5BCksWwTH47YXdCDZeT8+dqv/W
fMKENZXdskhfH/mPKYJzXvzc4+JYd7ltoCiT9C+W8wVz0jxEl5uLhKyVmIQ/L/KSDF2wftCXTUaU
7kRMBKOjvAHwxkNEuJjssXPEBGPr+yZEVVcR08e+hOQd4/22csP9k5GgAuFOtgUtRsmrBfVEtgDr
TeQz4x+aBjorA7rixNIlnyr4F2lkCS5q7PYfNHUEEcpbk3Ccg0yww5B+w89XTxPq0W9O2WiLdeVG
cbsIsMnwrIQC/bKDNk1y6YD2ZmAuJGb1Mgx8ZJ1M35bWuCWKTYyEKeVrNIVS2rCM1lgO2bjo9gUI
MrZR7uIrCyfGdKc1JwFuVuOQR5AxmNZoPvm7K/oaI4b1DO4oQN8NwJUS2Iw8v/fTXW1umYNLe9YU
FupLeZtX1LDk25QQthAH8bEKrQgleYiduhcANT/7GNKNig4PeK2Lvv3Ri8VDfOCrHgmTCSrZMXCc
xiQliNQEBv5hG7DAECfZS8SRkAYuKthkLiqShAa0SSOssINmQT+lIaMmwgxVIaAcMvDZrZO8mY+2
u17BVTbjntSoj6TZZPcMP7QAEN7BZCRmZ70kKp00tzUjuCxuTIDMDyybn111P1jmMJKmgkHgc9Bq
IMwHITwzR8CbjXQw/TdgpaxiD/PUhkoB9TmDYhKji1RtJEpAGwyl7eKNJ6PlYrDHje6A0glkQnOd
cS60ViSWlBG7wsoft225bJ0UghS0woT98vlpfB5sYoDqgiGQsZr2NxbIW4o2ldjRCMVTOB5UbDkF
fO6umZF1E9gKazSLo2zuxe5LfdaAXkV5BYgYWc/IDaSlBjZBJ/mI5E9hz8+rDa6oWGzGIpCUGQz2
1GXH9VxvZgCRBkFN18+4++TE+V4+7Auj09+S0SMKngGRP0ssFkIIyvNQzJ2I+KYHrYpxUCqs1PBR
+idzmus1wpxAHw4NeVpYoTWeouZdtp8xPJWsWjy285GSGzJPwNcbxGihxY/W0UDVUPpgGvvsVVVI
MM1tZZf5MQcwKhCM1QUvI05tScWG3sHglPQFEhDD8kbVhpy9/3SBSUJClImZLbE07fwGLYglXliD
WhsvE6fFj/HybfALv0bpb5svPwxMKZl3wsbvfjsEHmxpN8Ljsh2SDKKjsjWRUmZEmlJk9U2xkG9J
/mqzuySdUcFG/UVSUHUyJmO9JGCLjaSiL9B0w+A3nwHF8Z21OuoFzi28CCqnf8t+pKi3Orv3CEjk
8ijMvkB95GBHmGTlgFJ1ENLisyR0R10bwj3KdsTIAB+TvXn4KE/Sy2Ti/KNvdSExXHzLFYGa6PYI
6fMBEFFZmB2ni0RqZOoGyVdEGHSnll6LbqyK/X2BVqmXGCAValmacy90V2BJjWTb/Cckg7m44uVR
3ge4DqbDhLRs9ZcRfBT+laS+kwuDkIaeU2T8VoVW4BBvzYiEYLr4nj2tYxJPds3PWJId5dP5pg7F
Wg0egvklE8bacDVKKJgSRuNP+Oh0Eh94B7hFGxXLJRlgnwGCgcLj7JqgEDCQyr/BJfpOxi/Hqs+P
1fO/qzRwWv6299tp87MYoFrGTkRhVkjS8libiymTi2Yf4soQLAjqLdUxMBCCVE8dtsPOh+P+hD4l
ehbbhpQo8L3nPJiybAi+EfKVyRnHQf7hRe9lK9IwW3V4SBK7w8JRku8C3TzjrgCrhc3jfdIlcUMW
JMmdwHclfSsobksG+DyrkMzMK1m3M4YOMsh67D0ttxdiaMzoFJygxWBB6hhAc9TmZMf1INrlZsb4
sCBvlQl0xoye4Phu0JRTU8//4gEZdwBXPBoYFSYNHhBJr56YkVmSTW3viwxrZlsivsWh4MdAsDex
/05xYHXMdCRgEuWncLLmn0tHmLF2zME+Bu5oSduMkkTpno7bVrX8mqaDL8WicIogcnqiqvL342eo
iOcj4M2Q/iuZAbdStXuTXwMzjx+hIPlJh7h31HklulX9q+QqaOhrhjNdjk4Vg0uvvAjHg/aKDwLG
AGaa4r2qfFR4WHneXxLxDCeakvgO4BrlwpPp1IZM/fAUk8SWYkUQjqSrzcxVh3kEXXjC1gilauMN
qDmNDOmYE7wvRSNfmd3lJOGFXPqcFiAaj2lJBNCNGEZ0t+Fu4ZnMkbsuWxPHv/RE4Vz6q5YWGYIb
IMK7a+Oat9z0l13kaQYRlkDS/IfDRmSwcKD/i+9hmRfz4TfuPTKwJzng1Mo21wh9SSn3JX5vrzb2
jD+61TaETJcwwPU9xVMqxyw99AlFAgkMZFaQomgHhom8ZKH+1XdOQV0Hf2qyQ2k+pvOSKxHlBLvr
+8bLhyXYXGOnJvRIIdqaUNyZ/4cUqSRqqKu457Iz0a5jdSMKXxAja9SvnxDFXrzTe5dOuC7GDjzv
mosIZFoyZw0hbqEzy4XGYW0Oh7646RnespUek6RmrjJIr56w3hDFFL8oFD6JeO4/+779ZsLTJaBF
debofr2NJHMpNni/t1L8TQIeEAge5zHf1mQlpFWCPOdm8DX3EvnN4otWZARAm9DfNrw+NZdpSzS5
zOoLy4Dy/0tGQPr/JgWvhWzM0CZXDzsEKKc2Rg4CWyUdgWhA4UW31JdSbFoRx8KMFUhwhxQj203N
ty0sfQgBNxOv6QynDHeiDiMEiF2J7JjEv+ZWAuUHr2dPNWkFD3Sb4OuAK2BsLxqWM5bksV/7YUlr
CelduD+Lab4IVirD3bT+ifWqXfgDtsFdRatpRFBPJZ9zqAiq09nN3yhw+4vG5gOikuiH7IgwNpVj
V2UZLr33oZCIrnExp+fwvIaBB9JNSTZ8a3+hvw/kI6eBobPpctRVL/2LTgOifWobFcyCINB14hS/
bzZezJ/AzhEJABpSXhk9aXTKo1MDAAP8pxWvgJTJ/JpypRV/feNms2+FTQEaRSDSMy5xETGrBIuS
rcRkXnFHNkTCI2Gl8ILwuaSXwQvtC54aYvwD7gv4mbB4c+oiqJxEuxzUdwZhyvMUKqYpYa2XkeAl
n/Wb2kbCymPOFS6lecwtKJL/jdsOkDImJofyBHByfH4bzsR2w9nxCM/wKVA4q362FxCik1FMaqcD
TtMkz4jgUupbOb9vtNZV5bUwLKW5TKu4nFjGexVoDj9cf6m9M4kBNZU/xIzUy48wicjnZEWQkOSp
5K2oYLNfCVv3Kt6UWDFsTMRngBBQLBY1bYZ8lQuqIEqZ8EmKYiEZKRIHCSMhJlQ25RR18kxfjY2s
1hopZxMPYrXkOYU2ZLJHXUC/y58UnHWgQgFQnJDYRax50IKswtZsdpiBj4jvZQzic/G0B4ptmB1f
aFhCSIDrLyr/Itv6dPuNPx1Ov4QlckDrwZ6vBVscTFoGCoQprFo272avpQAxCG4pQyCGCbs8dSMF
em5XWBO9NaMbeo7LGLKFB2I8+wstPAj3HsEoHMro6JSbhFaTU4e7LoGPBDLKZ8PcrPK5j2jXAIND
IgVJl2prGJY3NzvNDhsDx69BzYRdYdXgexJ35g1tNyPk+/ymAYJH5VNxvv2FlM4M/o7MiJoe9Nor
YImW3Q9dA7VlOopNaifzHM3zsJd56vTpD2tatBSh++PtUF3ValunzptOeKZVbLEfD+6Cf5agP/yJ
DeHZgAfIzrg/+he4VQepHPd40BxpUuFw7DE6caZoKMx5rheAcba4eB8UGqktfQrwtsLhu39vip3v
okdPH7AnVNOQFg51jOplJ19rcYlK683T+41moVds7YgqavwjLN/vrz1M3372lOmO5w0iy6SkSmGH
khPRvQpQ8PbU4s673vUWrtbPOmmszineIJb6NpvqrIkcKVxCB+JhAyXIn4Dmkke5Gu0J2Gc0q3D+
JsM2WNX2U3Xzh+rv+NenlJBiLZP5m1T/6ph2aGswbjPlhaA4fkTFrrwj6sbdh32CMjANTTs0x62l
M+Mbhtj9JKc62VTZ1/uPCzQ7jd57sU+Por/IiE4mJGYKVJGs9xkNEghNoTq0VjIJSYxv84/vNUeC
O0plKaGCUc5l+iMW+1b4Dvi3UpJeVJu5u+QMZ8bFBO3qxi84wyzGJLUWxCN9RiPWxw8LEDc7exor
fyedYV8IiwAqrMnTEOofQb4RdiOBoRHlzOO+kfF1Tc6L5E/OvQHZyYfEMzSC05tXypMOm7QFAnij
Y0lSCTHZbLGtTbaCx99WPDmgoSShlApxi4IiZNbVfwPmk9ds3zSnjveyxnNw+0ylOI1ljB5kwqRF
pGaFsuUhmyKpD0hOfIFxnoxbIjXhE9kIwtnWx6aGUYTwv+xu3hKYV2Tn3rYUEKX/zZ6EzaDMCbaF
XYF3vAjo4vIW8HYu5Gc7TEgfMfVv61Z8F+GeAy4vW6vjbA/KKzSWxrKquQReaVzRtQ2f/Iz9yxV/
B/toBKpPKwE3RnlFNwREgHDr7XDzBEv95h9rE8k0gghu4Rij9bCUup8w5xUibJ/st4dMR4jgfVSc
LeYFHlaTEE7fWjL7OWZwdjYKZ738b9avOYRYoVmOwW8+lRdrT+a8nFQY3d+ji27skucwYQaWuEIJ
h0FXF4fo/jYgWyLpB5NzFUc52zg3WCJ6Awp6sCIih+0W/YhLdDQDJFewSX254SF3C4RtyOztROxt
y9kZT8VsObQE1P/kHueXuRzXOJaGf5ENo5NtRXigzAJJVB/RcUBlXVuCSbnsQpB+tGTKBErJZvox
AfHXJMjGB6n3kh55WrMkkElsd1LPA0ZUBy+6VYw/ZbBuN4ilERIsAmbGxdo//uBo6a4VJ6Lv7kWn
Wxk2jTasGeZSc5o9GYshAjrIkyWbfILgR1qVppfQ/sHNaSfr4lLrR0Q1fs+5t0VEscyinXbnZfId
3cUV2ItYjGPKr9fDogTlG2htWVBZ9KbyFN6ORJJJCz+I8F9rTo8XoS0DejuRaga8svoK+zkvOygB
g27SPEvlaq7TSwrKusJpdJCUOw4/MNJVJWJ6XMD1TmWw8isM1iL69NETOthavCd/oMcsRuwA/NF2
mNngXneMKsOrU84E1JXCRqieafZeFnXn9Kh3GQw+4qGFooyEn974bWfNZpDu+hT1sC+TSyp6iiCj
6mfn/4pv8b0ohzmUNKFkqCcdGGBJPM78LdNFJk6pZ70PgXjKGjbI4Zhk30axIcGdGqFH2ayy4QLE
hhzDNdzm/SXPVul7Besl3bWBxg/1FAh71d+Cn+ApgorDohFLpAG5ulzOe5bhGcY6E/cAaR25k5tn
4048oxncZayT+sdrKaZ8X4d/2Q8wdRp+1/2/UHcr6UeJliTM+3Rnx+991N9zvsfCiboNLi03xCZh
wn3NbJV6+dkDR7LqDLtKXbCvvXpcvN1ezqiWN5cpi7Zx6vW/+oAYNKTuzasVkVgE1EPhOsI1FlnY
ctFtokJlMmkxwJH+y9naAMunDn4ZJf0iP+7NzJ6fo+XEVnL+x8Yf+p1mlyNSbEQa75j/dx9Cb8jM
UA+hvtLfZyU5CPqh/CpqcEhsfYi0uK1Jg0uWAeW7g7nQjWeDiivC5MexOk2FHd8Lv36fUUPlJoUz
W/IPYEurSYPo7T38oDqZ3tZ8yiF31AKKWv4Zreh8VyqXDFThqZErQvsM+PCn2EsWfuIEIukTnybY
vlnygrragpjd4ACkI9zoPyDacdwpGL86FMKIJwZ1wbIfWf6LCA9wsebtIsgM/mkTsdXwXRvWlaio
d6KgjznHwMK3Sj4yjH68dRUcteFn1E4l0E0v4b5dCVeCxJafpVAcO0zONItRP/D+yol8OOCdQT1I
NiCCfmWV7j4JpDWts7n1S3oRNqRLQFBme5Yr7FJOEto1JDSrS3xCXiOYqNvQziA5KDGAIajI0IW+
nZzAybP4jMMLOepo2lgJ/k8A2H0y9GhL4nTWSe6Uvy01tdqqrNfEgyUKkFVL1bvlH2mooShrdkoE
mARQ2IVyDAHdwReluqcrgfjP5JjPqHxgRpApFrUuEy3xrVoh3VyiDSqECBqEY4Fsf09iRvBUA4v+
oPbSrEk95iBHCVunlxG/TPI3vW7geB/7PdvO1JPEK67OVnm8Af/jFx5+xQSQzEk5ICc2WnyuzMi+
E9gjbmFyOcJHkGziK6o/yIi7j+3tQkyTmqKKJSPUDeqF5Gl/NXZeNrN/PTwg/5ybwEkpTqSu5OFg
VA9Wegxm6TeVSuPfK3N2Jd/+ZNOWX9LC+EXljmx9uapWrWIrgD3ClCQrXv1qw6DB6rnwHZI9cgKa
SXQi+QH1CjrCKRTAC5YMuqlCNvk6PbbjQhVWI5tyfOrhRtn9HKXfMa9kNgStm4QrrT2n25im1sHS
9WeH2kKxYHfN4iyW59lTGpcdcNZM3wcTWIdYRZ+XWxITP5KrPZXBCeHT2KXNf6WFYPhfCROJcIqm
COKl6HS16CRT5kTdTXEIKQJAxVJ4H0lKYcPMr5pN7kliha70w9DsU/rW/Yhr6a7abrBCgI+wyjHf
doy01eFRF2TX763ze1/dQmmbcaNtDOqFt2SbpB7NQkQy2R+Y7km/hNRSY8Zp90TAEQa98ALaNIgA
IEfLZAQkIsEnGxRlCtT1pB/k8sLAAWhLcHhw/Jz1G4JaketrQrnYLQJUgETQgdJQphFM8QB2sesy
m8WzbqabPf5s/Mubw1GffGjnLtshrq64s9Z6QWoJMAdtSVfEXT8NxgBwTqfsr1hVkI/Bmm5G0QUQ
k+1yyTaDlp5fKxsU7312LYnjbwOvbdd0JoVHmfr2I+EF75UpWxqnKLqnmL03oRLABu3qo8Uv+iPL
/KbqFxj+Iruz1MUsQ8tSS7Ii9ES5bx4AfhhXfXKtMChkroHNXL91ZOoKB8itD4POPMcuOY8XuOpS
MCHkDRS+P6YrFZZGXAnCNliWuhv6rln9L2bT1lr+JH6T1rXArWT89AsqSSBoW2BHGGMwBYbNjKQA
bIn5gfqXDwQhOax+y8SGSOBjI0CcNvad5tbVMjVwH6HzmjIeDO6heeuQe7sN8w0+lONiu6+/ovfa
zx00mnJ8wmbJklRSK4k98X+1WvdIE4/UOLI+yGi9fqj7eFe25o5nrdtCVOTXgcMw6h9wlxoGI5Qj
QnuKRM8nAk5+gcuxpIk16iZUeGgmbHk91VWAw53RbiOHQoY2q8kQfrFTssGVdy4Dc8q3JYmHBML9
jOcCGaxYXGXU3eTsua5DQ1VQPZUVE/kMchpQJhgubUV6tJUOqtX9KD00rE3QyaQphKju5Zc20daG
V/r7vFlpnMUMjmL0yPku3toJWN+8mZTS6Ko3FA6O/SpZ+leS1RBwKUhYVpBnXPkEDaZGxlmLvYfv
lX2Rt4WTIHY4XPMYkzkWQHnlr4CqPFM4kTBbtvBsa+XiU2/8ayoeEaeqEy0HcZlX90ZzQrK2HkN1
gZfE1p1hNWIkA7Dd8/jEC6/KnchmYk0yl1ffACgmEWkHZp9yrRT4o9Hho4uBiXMbdrdypQSyze+/
2rXFvpft6qfRvkOKlCtwaEObIgAKZa7SG59glXCqk4pOhPWaNahKVzi6pkG9gj5ESGQsCcliWrXI
KZtyhxucgGLuBPK2yHWrQ0iBYF3TMFs5mKA+Ghgndrpfwu4sIUSuSZgnxgwL5JuArPavI++SDAe1
dZmEGBVSQI74RnZD8a/7tx0dOd3DRSOlg0eNS7cbLgUqwZ4WAAfC0psan5v4b6btZ8mUZSKzOPgz
cqu2XQzIhwkeuQT5eIdq9+s1i/wBqUgsHk3RcfGsG1Lj7wZf8WR8E8npykMYwDXxHThm/C+pjnDE
tOhxbZiAiYyYBC7MElL2F3+p6qondMDSXiZPKe0DDP7riAW+tQmPVCbyYKoUQ7/OqnLu1jl/7BlM
UHu9qSQiRYvcfGAxUAVIfhsWF+2uQqQMYYDZqnFHGAiS3LmNXYZHgf/mLkqtSofTWBjaAWQgPeJx
RgIZe4gKgPXphlBpNkbtRzw6yXNTeAbmHfostGuPT+XQe8ikJmc9UdOLprgYM6//HihRaMDgq4N6
F9DKZk7wpXMS+PpK2ijK32QBH78prKLuq0VvycB2US8MCbplnFH4v6vvMlsGyhw6dsAJiI+Q3W1V
OOHqpd+jcp2A0iv6rmPm5DOTo1yT/XcuQ5cqGb2+dS0xzCu+5JjHkDiNYVlGBHVQZbUDheJ8QcMG
PHtDzw0NgseXsl3yStb0sKrNthAuyH1SEHSJHqI5rN1f0p/qaCPTD4W3EIK4XPuEqdCpQhYnsVuo
HckdOkYviWzNCuX8mziLNXxqWNwZ4HimAbtE+aS0j4EjDzp3xQKam9t0jh+omDa21sBXylpsYIzS
tckekEtQN3ArL7hcUvt46SUbNpToEOXOPGDglySyETGQhDiZmH68BuMeYVNL56ZDJA7hlN/9Ib8F
Kf7BRVdcEVXpvQP3e5jdk4V5FUKiN0GWXzQTGLaCSWE7oyw+IscGFq3VnmZzQyMP2GG8d8Xq1/xf
MEPMKGLE2clsPKG3++5bg0lj+oNYRaK5IgO4IW9Iu74dDvL0lyBs7d+7tMFD5tRrAP3xthI1lj60
C8ZI0m7JnYDYa51IWnegn3MibchTBaoWgYBkqPH3T0VJ7NuieoxqOkqYObmMV8ckwAqMLzN6sHTC
16esakfSM+YqnXGsJZSJrU3PvwyA6vy/xGo/0MIicSJm4O3GNPGhsWgQZvIx6LkhR7GY8FQAgoY6
YeHk/3DlgcOgbN4wuFIUOk4qUMZXAh9t4yY5jcfIszLv1AfxhfmPFJs9jOkVYN8xt3cSItjEu7W+
mC2BLhL+bKhbfGJkCFLwQngSfla62ojDq/GS2DIhLRJ47HS3EibRgAMQiW3zyciNqJ9VyY8KXCO8
JsgYVJbHSkcA4aBSQA2BLZIlCboVOJVPyp+EoSBU8AO52HFBDstF1i2QBODUibjZ4IZ1B7z8isUI
hmv6ZBSmghxBm2CcwPfuv9pz7bUbiJV/SOyYWJB3DtfuKjsld0RhlX/jBrZjeMko3FEawQs9Sagh
t5+4pgkXQtmGdDbEXlPB86KjfBM2MbP5SfqCfnCH4PkPCgZS7aAH2wVqU4lsGMnCGY98bCNT5RM6
uHhiS9kKO8hgmM43q3q3wHLA5/Tz6XcE1s8TMNtzbO250kBYuarI6pgRrsEqJtoIB/d44Ro0RweG
Zcp+DOpJrepIIY49PGAXmFuYyVDkdAuZFWL6KegYUjRqE+0PPUNMBtgaVxTynFOcVxaAHmPRdVI8
44V3OPCWhsc+QtZc0FlQOFOKyB7/WsM/4U/RhCNjRulg8yl46E7GEQmVxPfDFkkQLUzKpvlRv8Vf
fPaTMDP/DqQ5TimRMlT+NqSx9/obL+uxch2yH6kjrO0YOTrjbYPgA+bLCiiRuwMlA8/wC+cXUn5h
J6BZGB4b0Q9ZDdocDRS/6QLQHjSY1+UVLAeyn8Vlt8Um+CwP9aH7afhsloSxnoEGVwcON9q2uDBx
qBLiR8tVjU9uzVuDux7ZoMY8jIYv/WL9BSzI94DfMGmAkLOBXCgqJ+ec2TMLGUUKuE0yrUKBCreB
sNOmv587Ggsy/dgo3OE2zm/cXjUqB1LVrfpAbQBgBo+GQ1KLRfOiU8xJ0iBMATI3ehmXap3uSe13
EFpdtdX0HvDSyESaTG+AmYDjIW9cdP+yo+ygAXE6Trxm+k4rmzeQKneGuxvTe8j38Qrvk5PhXLHR
TMSM9bkj0B5gmaYlmC8daRkOBoezh2q6jN8GiMJJ4ttBw8oWqjKXzusvRnlOqH8MdHy9ZXGWRLfT
58SSVn/wt8QSTKWoJ2Or4QvkRkFnVTmT6YTHkIgB0rE+rHVkfROIs2QmxlSr2ly5dW2DNtOf+OFQ
sX94ZKHDOQrY2fmIMUJuhFRzg2g/Ptx0N8C/chpQnEU2IiJR8kSJkWBSlIBb+a0i0fVf0EuH4sXB
gI84P+Az9K9INcGYaAuQsd9SM8vJTmwtllmKAgc+KOspi8kZazFzPI6WhqyuuXLFxQJmnh7lX6Rx
KslLU1UJRIJFFAHq+1nkICyZoCBl+s3ppTVD3Rp7WmlXUKSU4w1ziGMwCpnYMejAckHJbhdbxo7u
LwV3NdEEOCISwort5uMVpvMhpSG3MVbzYpP3xUob0EHETBPY7ImopmGgYXFATadjA+PAvwgtZuRU
SI8zmAV+K/akG0KSgfYBxQ0NrRHhdqh22sUWJtHLluZBgM3yjg1F1vqClmV39mUcR+eWXul141rP
gJV58AkYLwhU4izk7EGknv5I+3STpKSwLgx0xWSMTdSiRYUULzy/Z1yaXJwmoDfHLtsnlzEC6QfT
dn3AuzHh/Cy6Lwj94Sou/uPovHYbR5Mo/EQEmMOtxKicLMu+IRzajGIS89PPxwEWO72z3W6J4a+q
UyccuW/YVQK+Tb/QbTRgjQtRDWx2uKiRvgb24rUTcTvArRrxtLZmL/STTCsqTgKmix/qALkA4I8j
iXeZ3jvkCXPly5OArFX6RhZ9mqx+h1907CSxmjTY/8Iv5k7ai/DMPxm7qS0UUmSjrDCsH+MBR8Xp
HgqECLSf4FNEjyJkQ8DNCwplnU8lYCHAQnp5SubKGVJ8+HGUXCohbzvpUDAarM6JJdsUHYBTfjRn
YvelvbffxqH1A2wcQtKZoNfQFBPYSgjyuLa+WURWH2xTZoAUvJyW7mZt+OkSmxJDcVyeLuzy1gYJ
U2ClK8p8dlUhV368tuyNr/h52v3+xXLKp+d4l/fi5uVY/vihcxSzcaWfKSDPI4LEZooyu1Z+tePk
PL0UlQNWU2Q9fKJ/FO/h3XoHPFX/KTusrvF99Lu7sdqzrOARSdhNr/Jf9VP7sVzePPGN0KQAGjqq
P32f/f/YcDcKwOEFPYDux8HD3IcFEaY5Z8iBpGWssnt0EDesa17BntFY/L/yYRIX3V+QDtYc5Rxl
XE8BUgsIC/yT1IeqxX/gXSwJgiGMFa9RHbRkS4xghNshipmXAxHaIhwPw87J5yxIZp/aDDNCJzt3
2MJy6YlSRy/7goLPa7GU2ocBKZAlMm2CrWCXysKakDCM3XD2weYxu1Xhl5QLTmTB3Rx/TdZd3oyl
ypqWBjEoGjg6Ybwz0ZZzieJbsaMAeva2/ZgmuyxtaCwl3Kebvi85yvHplehV8I1YMzzDjY3+Na81
YDaeHqgiO41kvnVFsdDslEOBbPJguiME20Ub/UQO5g7+ki9hhThv2y2RTSe28lHNAYOeS2DQXNUH
8S3k0aBW7Y2DN3zEXwsHdTWhrT3IPEpfyedCWcF/704yJioNSXPNn3DxbNXeOekXPRjZVEi21uI/
TrxG4p+cveod8yFAfjSR2KPhn7BB+pzJ2/7Q/osZSP7Cdv1EHrcRH9pZe23LN5KFnIWLdOwOTJpv
6c9wYfnapIzj6+oYbeU7rgwifRfdF6vEv07ZNsfpQLLUFnsBvAHRT7HIKvGbRNLBkUDUh0kkIKP9
USLaoQpcBJzLcJw+DLe+8ALxvHENgPnBevjv+LTnnAZ/iZ9wE9fRFw03zhQ9WOJf+zOd5c/GFbH/
3YwPxqdHdCdhgWwIuEnGLXqXhtWZUXH6Zi1M9FbC1vzevJcnIMO6stN/nM64oIIYRxO7YJEgRaov
qzcMBn6K3nmGa1CJHYrVa+LHv3QpyIk5xWkdoPiB7JH6Fb5JVw1Bkwgns/XEt+jAvYEJE3NiowQB
6gM0xbiWz86ZRqGkDWYNFX8AAXJp9c5+ZTYWGzzmUDtW2jtnKH6Bx/bIss5t3zGNsBzRTS8asvSV
2drJ3jrMxNkMS6hpxZtPvM97DCZLw/pabIMvK9ikwp08LKhhCQgQqbfskVl+YmcRMTrA8IVgXzjw
WxZ4A3kvbFmqy+31/oSrsZQZuGLXxVVsT1D3Lydj/aW4kt2e2pu8bNcAtehyoceHb/RwXC7KPQ13
7d2iy2jXd/7E+JguTSD5tVdveFQB/XGkOlWn/gaOQ8uAxerSrmDqQbmCc23aFagTNIAe6r3Nzl9y
l7aLySHIbxocZ7IJUO/AF8HsZtGtKbx/uDzsA94L9YNGAtNl6QJ/4BD63Q/tZ0rDhSPhqr205+fP
eKghbgCM4WwJ7WI1bkDbplUHQ0VHMr7awPqaoF/jc4VqgKrHkgYSCp3q9e0rvdSAXDQ8fwYnEfa6
cO4CHT/VOlntssDCCZoTJMeVSjpoOC95SDII/4Vf812e0aX94xhIeWrxsjk0wWhnmPFB3xvBdO/6
ffoL99IO1SG1TN+wT9/Ue3YpKJFKqJifixktjKsMo4e0RyuII87E1AxEQAYEBgGUMeo2uDFcZtrr
eqJEc6W6B0sLGS+qxMFGEZEiNXLqduPifOI2wh6gBXOR5wVzx/o87kgj9biFEgQkGwYH/I0lGwKC
lP6FbQruO2jESfoTyN+wk+isIFoyv/k1ME+zF1u0HAx9jUb7n3WI3b22XYZYm9mxUX+bFGt8xPi4
N2X9Fx++xiGEVwECGjhjhNiQW13dVFzCgPYQJcFo15Fd0NhxRSR334YeHeyO+ndevFLPAjZ/AJrZ
RRJ3VbLrkaehOyHagAij/93E6Groeig920cKQPAx4AibribR4ShJ4d2Amo22XP7BkWxunDAzya2y
8yzI78Xp/IcPrwSWfU7/xfEyo+qfw9qAwvtZBJ3CkntBq6GQs50Dzm2bPVxG5lySkj8rbg8FEdvS
mUgSB7Ng6Pg4Dut06XJxeOFU8nrXAuWXLTAZ3qLsSXwrofPb8LOzMHhqCGq3oYTAsOX5UDfk6kbv
xuQWv/WBFXP8g8f5uDKDxImvGOzazY/5Ohmhi5GdTTNBlKae7ysClAhC1aLFjAJZBv4k0FZXXYpQ
D87PiwjyLyEGN88eeOHqA/bhQcRvlE4j0lQ6GjunV6l6tqk+5M21qZ1Fnh+l/dB7WIo6T79yNJ1Z
0la+ThUJ21NtGusnCbIw24a7IW2L8dxyrbTmVPrlF0BFk+FuA7qtItNxRQkt5fb1XrH1ptuYlS2j
uHDFX1jY5Z4ersnPw/0BPZxpL04By7k+dX9d/9eIj7FwmY6Sb3OYMJVxMwlW/ZGE9mFuPA2C0LbT
9tj9pY7wsS7eqniTfuokOrW+VThj+EgMr9+nG2k4awPib7Y7TfIbj7cYoPkcsVzUkRePf4B6kSuM
m3IARzSdxYKsQe353kxexcYbS4cC7Ia4QVLqWQkW/tMATJkuBu3DbPAIYJTNasKSfsdq9ZcRHhLf
cnyNiKRfh4jlM0xXV1t6Q3yueNCJHXJV7TxL17I9meqePKr5A26JxgKWqI+IHFCctVlccgO53LFX
czNrVAUi9PijtKxX2PLvibRTp0BON2btkloZ78ZTzWEZ2PzGQxyA+i/D3kwj+f0rXeFpWiTv7KJ3
LNjwKpE/+UgKJwuaJbgw4ToC+IJkg6CMVEHNw0m+JPlBtdXAvDGN9eaKOBqOIbz/SsXVtuo/DZLr
y1t4Jp2daJwl6/zKrM8agmKDC0ME2T7cpKA+f9pKRXEI1VSCCeVBHo8qwhGWVRmVFxUzdoc6lmPk
Y7EAAOo9s6KmWNbIIX2irwlsbUmSnfEWXy9xjTq+xy0qW0guNktPYWfcXn7ti/5wm8iYCPkq382n
6jcI0VbqZYQq9j1dmGSiT3bK7zMoJ7vt87QfqFzWtceNfPW8AzQ04NvYqt94gwBi5Hu4eIHWuMmi
78QLZ7al1p5gQCMm/dxDeeJGqi5jGNIRDkUNrh0+qN+MizPW6MyEwwKBMUdzQhU7+mEa5gRzsBQy
qAsvt4W6mKBF8WUlkAg0QPgj+BXugVC/Fqt9YhXWKVO2uoZQzFfh6eOZeJZ2X9sSFFNA4t7NazgX
zlPzlN4xcN/Buxf9BTfeHlmStZeR1INbr59UEwKLnxbHWXAhHGn6D8jEk/vWufhbM6nSOFY3ASb/
nxIMpLXi0r+KDuYiXlrm51jEN8aWEpdTIJFdpfYi08E6A7MDjroydwCEoZNgCtgzsFYOjAoaWz4I
E8f/7XMMy87aonD2EbtchB+UG9CtqnaNfUWskY69k41TPpxGYw8r45lsxnb9Xbkc9qyURh396rLT
zTTqODp3B5YMe51y9Bk6JzAZHNkpCU5nOdYWxWydb2nV62lj6BuZ+jbAdloTtpbzKbAaItSpY4vW
2zzVFOxMQZ7oYUnZprxMxH7Yle4B28hAG1GA5UvP0wRUByuZ4N3MRm2y5CySiV362GnRqAT8bFJZ
5mmnE+SsHbNhPzDcEdJguQzKEVkfw17WT6y3+Bf8L3mZycbvZAjKaSOxeJt2mJFazMoiww37w+6t
MlcBl3FcUwvAUio+7Bp/MswvsNZY7kQPPLmZsUJRfRLwUhhNFPlvOKhX6C8gpjKZtrNtlEhvXT5m
jiMzX112sUIoVL8b/Pmd3jIMqDMg7kzLDBEA5nT7AMqYAPCNlwvAdL/WoFfW5NrhDoYx6AKu8GHq
T3qpZcW/7tEyMQ3BmxRtIr4wOeysdf4D1sK0xC1EwoclIV9I/8fXZo7S2c/SJUGwpmSprCxXOfAf
BfkKyIVrIzgNiAOn2I3Jg3lfH3mkV2w3+BMbMUHHn9Cyjn+yDuwJwuYs+1RI07GvSy4tVvaPTptQ
pA8iHnksZ97GVfpT1ES0gBEhAQ7oSuHimBUOq/74HuUOCX7zGRnE3mvZfhQPHk2h3YYAhsu7kSdO
RO+HIRr2fSC9KMEExjCWVzxF0vecoNpb13TPoe3CjoDLyftV8opx2tRY5Dlk7rCbDKHCJQu0x/xD
O46OrlTP5Hgy10IWxdQl9AoevT1mNAcXE3XSMxXSilwMNBiXllXky8fzDTMtiIu45bYun0erEKIj
m1zGJfH1HcboVojPfAqO+0oCGwcV/bPCrj37RqTI7IH4lO+0mGatGiCz8f40r/vOzz9T2U332ZUS
NGswgo6RxA75CmSLfAZJCjMZmeJ/nUETB4gKP55D6Z3gdmlwZOIBbKv05uwwRkz0v2Mf5MO5kBBz
+C3pILjs5t4zdJIQGZMbAURXXGUGZ7dLN8ZuK3011RcL2Ty9p8jlkMqGK1Zn62cDFQU/v3UzBCZW
nyyoFV/nJe/4mXb0nn03fWCoh9e4I6VWRvNosCpYMyySavuts7VOokdh55gdrgXUKLxJAeoXEL4w
wGU9/cG0uX7riI8k/30HCAG8dWWrv9PYiiIbU/fbor6JkgddiaREHNFgAmD9kM+7QBUcFA3c4oU6
CTuD5jUEFsJY839KYqS4dCrM+PVFAfa71/97UmB0gbhiUW4S8crGESZeiHXgOut3PSXrsz9ZD/6W
ycTfaDEdLvDSjh21gC7jIARZlg9koqCQE/fQV0JmfVN3K2kZnkeSAXnYb/idh0NgkKoKJ5Rel04L
cO/pyiD/cTCmcDWD7JPy3TbLefTaq28ZLociIso1kqUITc4XM1pMqmHkKpzM0YYjp65cuPTZUYBk
264r6NzVDpyClzgeIHxgk74EF0KXxwSxEx1Wcin+bSzpsP6hN6s3RrRj259EQRQFkLryK996kr0X
2XHjGa8+HJr+yZnzmjxmzDWY0PKtTcNOWBMKqBmlek+fTQO5rJDupoOuF5hsTh1Cvst3WfZL2cej
jNZIL7ZM6poC0dtJtuXo6JodwpY+8gHh2zUKHuIuDHTLdFsGbsMhD7fo8V1xAzj3wIV0h4X7nV0Y
1eBe0Ncg/WbOz9jvqo7R+EmLgzuJxy61H9IWqDnEV8bUe/EzRs60Nj81FB5oAyZSoRETApNYx0H5
gK86gR4Crmj+TCdp7xfeIqpL35yOc+tXJ+XB4lhnVcNj8lf94CgfH43mNmJY0IIlcwAs6CYV9mk6
EtqaK7zfiH1iZXPWP7OtxSvKwv2byYVyyJGFiOGO/nzhLcKqJstv9iD6AdR4pXxrrG/sZ9KXF3Z2
99ktsYg+Pw0+rZxvgbnm1E0yeNrfu3lxIQS8II/YsCvjQoQlnjuTsbVml8eGKMqkuVT5pY8+k/pL
ez7E4VZRpE5HVKRP6TGlP3B/cf/kdscKuZJQQ+sNZyoUEVjIrXSYJCgPHxagRDHuZKzBmd3Q4h8k
2Dyogw9VjFXOAasrZLBuf3yyHI/Ny+JATXN1HrUdv0QBgfH/qH8J49+E63w//tW4TcsdfJitZAAR
uxoGp9oteaL94FMsRm9tc3vhRYHSVbw2eudWkFR1jGGhjBrqsYv+9cqXPNzy4hF3W6MgUppNCzcm
OWv9I0Ub0m/EejcmNuwzxa2irdI/OnM7G5RTMIMeRlxfDCtJ/EnkI+HOqnWioEBkM/tvOKNd80cU
Q2SdIh611NxH6UaUfLM+wWgccqKPjvjrTtjJs10SBRihB6hLYreDyzIkD3O4kOMWSgGUSB1yOqYy
gS7tQadwshU5BE5IRSHTbXLL4xjnkaUt1707hvGVag9ojCEMEHd1QU8kDK5BlWdTlvmLUvoH2rIU
nhtzD7GJspwvjnW0SZoPePZ0q/yLes+rRWBC8Xy8cNh18GTDnj3zYJNUG4WYSy8uzqTLlZMXIuk7
oU+Zd0K1aa1bgzfwtZNdSBI0D3BnxuIx0dBsORXrS1d6Yv8xvEUXLobafrIRFAGEUAnQN4wb3lbR
uOfGdvZZNM7bPHUhJZX4CmRODS7ttzL2YF407IkLlpM74zjBIPoa60ZaWf7dTMRpe5Smi4QG2UMn
mg1XEz/RSL1OqVfXb4iMr3RQdb8se2mHaP2yfi8kR5Igy9cvKey0sLQvJaYFs+tyPonsWKetwpsN
fs6IrmBz9xn1DswgI3ZL1QYeoYGjK0a9XnZQtNmarnDR8nCU48IvEvt4p+lHnjdsTYFm695voLa0
p7RyXr2fhrA6EIc5FUBfTx19YGtqJ4QstYeoeYTqpZD2iGQm4xLh0+iacJQyojGIe7920jVNg5hn
KENvRm7oa51gHpTbkf7z7Dastlp6aWx6z3DRtHyTyXYVPfK78EXSA9T1CaqtVStslnk3LVsO4aUh
xwmdMiLbE4YuGQ4na7Il0wXRSlARPXNaYnu4gEYlxtLFL40iWxdjklaq/BlGmB2sCfkrEffJ24n9
Ehnnbfeu/p9c32VbnmHqD1iOtEdM99Sv/bijwJJ06pfoU5J9kh+oS6ThMIOxHRTxM95mlrOPsdCJ
PERX3B5MKfvcNSegR2oWsJmPFL1v9umvuPh5idUJRiMgHXQZdmkMbKjEl+hIv6Hr4gyl3l+QuHDW
cTwbxgaUHW4mzSyve7IuMEMbUaddBq7MOvnMsDgE8cXHJSWc8X8HoKVdvtTnPXhd5COWQkUJ/4xx
pjrBe+px9LErohLIuGF3W1T+uAy9EK89JXXjZRPOwtynKmkmxiuuuuT41INPQ06dpLdg7T3tJxp8
NjbqMSwuySfzEDQ7HH6Gf2BdsFletD8r6o6GQghFcrOOM1dYPMB2CgfvCt5cc80OIi7Jz009Opxb
37S9wPOj3bGahConmQGiBM5pmgpoDD+juQknz1T5HwtejKtoccSpm6/ywW+Av/t88pAjC0dUs0ma
A1AZrYyGWwkmlWyR2UqOtiFsxvJRMmqy4fGm9N7IPljbcr40J84/2gPo19Ag6aDBhcXnHSSdE8Kg
WHMDVMzOxD/orX0LixfTg9WR091F/g7QhGiT6zwjBWtgbiHG0N1ZIA8ut/wwO+Cnd6Kog1T0yReC
JhIsAfEieKyJ39SbaS/8iKrKznyP1TG6PAyE2IgfRmtxP9bXmssu8oV9InayhU1DLxbOwnzBPNkK
pooljN/iIIf3mK89P/G2gOaG+QrjAeSPjFhvjEBTPFnaAL7dkcgdsnu56PWZzXStnuF4yvXf1Lrc
ajjzCfQkLzKWnT+XDoycDDiZJ1L0BR5yuFcF1dFj24NxcgGqrcvQj8j0s43vjBSNdXo0v0JM45ZA
tRd9JUnYK8zeXvXBqPzc2BCGx6CCSzDTDZ6CfDl1sYhAw8YllOUNYitN8+Nj2RxodeEUSL3n1rMn
2fKXNBOMvXw3tsrJlhigMXgWm9sefacVvvFjGXiwTaO7YDxiOQAvh2pFzBAD2cufNTALj8GFTlOo
gucMCBcQe86ZaHCik08JbLVCVgWvDsgZ/SyYLhxeZj+6kuak6iD3hP8RtLcWZDxiAT0WAad551Pi
/rnU5nYNgCElJGUshQ1JYElYLBuVj0JZpbvkjX3Zmls55U42+ioZLI72Pl6Z8GuAhXLdklSm2Tc8
U0luzrcTYbRE0zrS4GI/hlzqaW05CeZ6w0TNchhSLsdAtVZl91ICIcC/cCZla6HWY8vAxtzhEsr6
wrCFHWyR+h0xpObjH3xnXnNKRzCC90ClRHWbwJhwSgXYcat+8PpQkieUTfBo8MZQd9wxBHpid1SJ
GmC+IEZcJUHeESP/Ffmm4bBKT3x0USrpKI3+mWdrKihEm1OSLb0Cmj+WVPhsyfJHnb8b4ilmrS5g
NLUJ0ZNS05mjAUri4Km4amdz6KmVa7LLzMh6cQEqIFzUvDB0CIPLtE3kKvP5wr+BzTtvXtqBM4iY
FzSzDbhs7mjmprR2GL0PSFNayAQDSsZu2WH3850b9KJVC1F4KmyxGhI3VUbVef7Nu/cMVLqDb6m+
MeDIyAyZuik/7QOyf/SYAeMzqmzPjnVEw1v1jxf66hDgAaGTKn0KPPIv1kACwoka2JvXUGZIUqMH
wilyWsLutdVpF1Ogv4y+VQmmcmfS/Mf8C7H6ao1P9D2FdU7KHdqYqL5EtCC/z+RfRvCQtCQdpIBy
KgLQN7E5iP0O14oEyteBUR8eND+Vh3jDBBF65h+Sv1N3l6AStTv9b+KGIKY2sfuF0IJ6lv0Nu/EV
vtVPyIpET/V2spWR0CEwYN0luOgucXYjggNUewn/s9mYIABhmEkny+3B3CUwHyxfCTqd6a4q4q7H
c55emtZprLc83/X6shrh4FBJmZVPE+6/z8NCaoeKhcl95eK/k3ua+dUBXon9ecaERA3Ifmms25D+
5Fqz5vgfrRvVXtCJo1R8bHPrtyb8yMazoRsr2n0Akle9yzKYSPTCm57pr4Yz8ZZgMBEzpsbbSA4I
JOM4zLoLtUPekHxBAxRv42krkZ7D4g96V2oFy0M62JnxICSnaj4a8T18bl7yHvdMBNe6ciYEjKpj
/ZhpUOQgCgGjMayG+smHPNby7YmddwcSuBe5y0yC5p2CXlYegCOOl0Z267tDgVHmAPOSnu8t+0zt
ck/JFSxbKDCKwvLvvV0oHv9iWuVlLazQqQWm7BuZK+8nGpzCn4Z/1fPQ1G+DsB2UN+15hDhUTEET
0WJztOf7oj9a8qc2b5TOjpFx43PyvDZ5oBIJmAVYohaz8/qtcDAmmppV1UoZ3ozNjID/0HHAE0gD
/cvwOw1LbUrOu2Tayp8FsxZ1BMIDZV0GzV2iaeKQwo99sC3N5f8jXDjmQbLeZIT8uIAc+FsN0w7n
KwaSVoMFTuNlld8+f8LGqzHwmD1r8uQar257HCiMvq087bi+mO1JAirctkCutPLyFsJydKxwiZad
cPEtW7WmwwYNvJzNuyS7L4M8X9x+gnRB+eDDr7vBLZ97QG4BXjY+rK6V/ugh9sKe0Qey4qdQ70HX
MsfCa50GAamhA3+v+ayJbSsxsHX0yjYY5r05WhYsMGXxoDq2r6eXaH79q5kgl3sL3nD4QlV4M8p/
a65igYgAHGHiyAtBPQsWkpmbwyoQoP5CNMf7chNX91qywyE9JIMv4K6MDp2JAcvvwW072/pgRiug
k/BmwirqSfS1Eqwvpa4/CIRY/BgdW3145aVAQEt9UN1Gd5OK6Q89TUhlTiNX63Y6ug003UJ9z/Jj
xIEBk6VYpPXKIQUS28nqtod08CRUrMYt1MWgP2v/ZvXnBaiHh9bvCxBPTzHrYiNQoJdKO9hPIDFS
98Ea8wXG3W9L+aeYzml2LymAr7vEc5UAzpcRNnssZRpILKiHMgwn8iEo8Afqr9kLxyQHiZmW+aIM
hWA/c5fNZpOIxKh3uq8JzKCOVG0LcAIMeT6N2u1YnugTdm2CH75wvHKm9hpZJK4c5uRHH3+y5/7V
Y9jpVXgJI1WW1f1T2IrNVRG3cxewK4P1zkok9sbse7b+SeZXLexEL0whp7pdu++Q6UIkA40j4mfm
ae3pkM+LfmrMP+UnRKKFxvVkQwtmTbIKI2SFVvMsN9/l/ElmH0IGfZ93+2qJXFZPYrHpSGVu5fdn
TJjxfST4uv2LieViTcZ2TTDI/GFt8jmGl3TcxMVlwNxTRthyTlhVIYAZPeuXM4JHEXj3anAODvsJ
t2emnmOV2fwLmX2vo5S7PDvkKoPLJioCJfRn0TUWNcLUHYx0K2a3CM2y6hew36sNPy9S/UnEYQKu
xGakZqKhIJgMdQI4vuDzGiWNV8UcOF5sYTW1TjCTGJwJDhLd8Lr6JKVpBhQJ+83wpJVD//WyFAaE
fD0TEFjC2urpo6Zb8TrJ8IOU9NzDA2ry8/i9JKWFEbtF9SjNu1LE+V+HrBj/q5n3gbB7bNw2s/ZP
Bvp4Qc1oN/ILtvhHX30MjGmlCG0nwW2IfVzKQifFj0VQb1O8lRu89aCjRlv64/n9KaPpjL9U6SCg
UzF9K39HTs/v7iGX4V4q8cuJsjUVR9pVAys5sb5Zr0sbWMbfFC7knm+e6LX+dA2eaDw7OqJrW09A
qq9JD9GPAqllkFzG3NetwZ+enli5WdGtyq4mpbsbdhwbSWTHoj9HBJ6Q1Q3yIECUSo91+JFH1+k9
f24GtHzC/JhefC9QHAC/YNCO/XiOM4zxuq9Jdc0ZeMwpogA7EnzJgKiViIzZLSvMbDz18b+E/EAP
Aa1JqXp7qn6lHV7yV6McFIhAyWEkNjmlTvi8jCl2gGgIquJSspyBz1Ka56n/t9Xht76us7Sd1CBO
fsP8IbDL9q2Mau3pbASMz4g/V8YfYv1esB8jYAcExm2wHh/8Ei30/FM9N82CzQ6YZ5xywgRrTwM8
UJfXvsSJXlyPUGsgSgJ048vjiyoQqo37UoQJeLETFBsnddKJesl9qR7e8mL3T7HIQ1qdox78FL8I
wgAdY1GFx3/T4MbNvaogWkRwPqG5xircZo70gRUwu+SFOg+ZqaG5QK1aXKYiwNyFVWd2F/gcDGms
iSj+CW91QyI569fjeEij/RPRnt5AUuq8Kv3XFD/4OtfEQhPaDVn4a6YTq/C/eheVNw5ktb02ijem
v/1wa+CNWfe22hWfL+kkL8cnPuqi0VebWKdRWQyO6sOobIx+VxGtVpzT4UObH6X0lfbXvn6Er0Ok
BCylhdhPxZuiXZ9PxBOcNHHGzvEmYgxSHV9oGIOy9UykyTTxic0b3CYHXCOSA+g03phmDRz2HUOV
jtr3qb01/Xee/Vlm9c/kMCvRdWKy+adOoReq7XoEvpCYlMgagdoK8wkuDZHr03Alp5MNIAM6cRuW
wjWlvy0w72yBAqI3hT5zlB9CifAhLtdixcS6eHblkq2/Di9ys3KWtEaMWyQrOpeJBB/jLEajeVaX
5EuHdV7PcZTdX+nWshaHBlNDI+G+cnQBm7a6dQiNR+lPy79esBNekCFwG4sUmmrEg93dqC1HZYvQ
4zHQU5xCZhppMNnqA0GC9++ELHg2mxcmDu2hnuzEdBUQIOu2/Ix5yncldgPld2HCTanpJKyTrm+B
7FMW1UC45b7r/5XsjD1L5zy/j8NVL7jCRJJVhL/hdZ+o0Fw80SLoapcU+yg7d8IOv8BhdhiZOMrK
6jQBEwjZtxZCSzJ2QvLThSES1mIVG0zvqwj328EPqeYvWfvOSAtXn4+2n2A60LQJsIhNJjqkZJkU
w4KCQUsXNUFUJ9MlORFQVwHq6TqUrYHyU0G6nsj2gecQR1iZxmfOsucIMwINthjvWuWhqyy3cHEV
Eao92S0+Ac6Z2BpmYK5KMiLSAJPr5K8n4RQVSiR1PyyFbAhUzZkG6iNrtRcBZgqNEdICjrQpHZgj
YJYYxbUrPypoNxbISagDCiTXMv4kvIfsyRPZYkq+LXCuYBpiNmTAUPI/NfzJF1LG60/Fs6ti5/38
nZQ/Uf1Vp2wtaPjb8+iZSKCbqyS1q56JpVvOoJjpikVAz2gNGcPS8eQQl5HlMaJunmgNBataa/zV
3ZN4NNj1UAVkBiUrXryX3psKhSUogdz6mfY1Mtc+1e/hOrDiLeYvreHPKTwYkC9rQYWUD1wtjVju
FOuqwsoJ0nvNTqrl75L1fyk6w+ZPWfRhdFpQbzUE5SMzW/pdz9+iBOTHkaLl95A0d+lCLCKDwEt1
Nfq2DYZ760RTvQyJ0AQDcmYxnsOJxd1EWWbQY4bMXYKd5QkomzHQrPzO3EO/gOQN0ANQnbj4mJB5
nhZ3OSdJEI9qNGmpP//Lm0uGQ61L35duM/oDmCziB616UJKCdcoVV2QNUQl3TgKb/JEGC+Jqnxzz
2E+gO1tLhqYGGXeePRnqH9IzVlsV8QkFK7j7PE4bWvp6I1eO8guVo/Iab6Ssq6abcGwZyNO7edej
e2MhnuFTdIb6r8yrMhiR2Nvhtyo7XR9jnwWG3C2r4njDBjaCvZjZSBLpHStQuf4Qc8PNVRPjPwiS
OOwVOC2t9l5GxMBqq2qGDvf+xOU36bZWBYkPqT8CZyPLWBUwij2Z3lRSwwY7VRV/0vFFaHVYUJ9/
ELKZK3BowJYUf0HeG1d42iNh8ZimWmcONVk7KoVqT7myGTOsbsRkpT0R1CWbtkPhQAlrEEJqYMyo
q5udiNc7fELdDVOSfI46n1cwTi0GMe6LQC/wdYpU0cD3hGopWfDbGJefi4z7D9/lxoRTh3hOiL1n
h2JM+s3g+BhfioPDUCMzaWeLExkPe0QUT8wqACADu5DhYzwYF4wlnR30HPwIcLWyq2QTwlM05zAQ
6ctEPyVQzedJWjMXaoKxNaOEpolxXyW59w1TvJY624xBJNyG/iTwWVTtiwY/kVn0pd6Q38T3kS6+
uig8GFiVzuVXeOnlLbqhkmViQEjzakOyVzS/VySofQwWKxkFEgM7Jo3JkYPadDhgIYWZ0T6UNpCM
2MtiTsGKPz0Xn3gveKAO+p5MGS/eJ9fppt2lO542geWJ7sg/FUZ5WxIDUlx1Yd+jyCOzbrGBRYu9
RmoSfWDFIL+W8yqCDdH6JWpeFij8GvwOwiaMI4YEqHrYhazEm4qIDPnULwgW9Mrpqj8E9Id8Wm5b
l7pi6Gqj3Zdeg/cj4sdg1G4krc70xpB26AZoygR62qeB/+avWgS08Er+reGD3xN1c1FK14T92ZPt
xrsE8z8iG32vspPoAwXBOwYTkOphAQr3HAKJZN1N7HFe8ZGhEVe0dJMb33O7wdbweYfLqdUPEZkM
SE6GdxNVL+v/kg66gaJ58ZKc0p0wHF3I7QM+Rot1UUBcWznZ4sGU6VrRZVV0ZZ4WoPTvWXpiCMwC
R6ywv0Gu0cqiY0BYMCTU6RSgY51u8FsaKewmRcpKfuJ/huGEvNwcKDmnv4IYuohJ6XrjuUx+SoWg
ghUDDFIc2kqVg0E7MXUoS6GwPhiOUI0oxCAibVjoCmuNluJvJBmjdLdWYusD39KD2qaDarWkLkIb
w3eFEzCGwF/IMOH+Kqg7kMJnjsQXJMnk45kdSxaSMXd79YfPl8fV5+4k7rDtWC1IUUCUZpvei38v
nuTOroldLnGYgvrzYuzpYGYZ8V/E08lZyLiveVYDoiFvdcF0G07aEZCukDp2dDX2PJyZQbOf6N0T
aHjCa7JxeYFpwLuET6ZdbIAwOt57EWZhyhkR4iQhaxhlzWxJZk/JTlwqbfTuqEKM3fCtPtld8hfM
H18bBVE/s/494z1TdBdsca0myJ8ZP+xc/B4w1gr/xsnG+5TpK0KH6rFObCAIUb0HFK5raQyKccFp
TGUtN3bL90eXHTp4kwi4MVDTUB+xq1KdV8TqCs9PO+YlatxYcKoZv471C1wOUb7KB8lRtsHbSlxG
zopXQmUtYPcIjmAJYnVJ+ckIXsJ6lcUPrfdy183S1r+7BwAo+Gr69MoEX2JsRR2ULmASwOcWUwAJ
UR9Y8LDqwxNe7G5jx4aWfRpFHPuBMxFO1Hf8e1s425GjnXl5oifDG4vd4xBfXqlJWt3SgEJkW6Rl
zZeWBTkBIyaMux/9P5LOa7lRbYuiX0QVUcCrhEA5h5ZfKFm2yTnz9XdwblU/nO4jW0hs9l5rrhlW
bMASp4cdCqteQdbA6dv/g/BeCj+e9lUox/rleseKZKGUbPNPHN6lj57dAID1cktLkdSWYhcHhlqS
jC0s2XPw3mBWT8wTtEyYfSMjQrUo/zUYdaCJpZCYJHolZfK3xFwLrTxjSqicvg2W5atznRgwwqqk
xbnJOFzRU9hlZtNHUcWpmWUGToyMPJnzagjjGnmMhm0wQHEXFURW+rAL2F9j2C3glmHj4O2RUEz4
HnqiERczxgCLibHdw+mfex+uZtIBQqLBCgEAHdYajzAAqzd9H7K2SfJlpjqYWBPSmDGxs2kjUp/N
e0H1iCkAv6V2JgZXaMOsKUDYCSRa6MSDkSQcg/ou4HZxYCqopRmGtQ5tsLB5p+O8URfsyvwHS8lA
oA1SDrhCmwpPn3OL+D5QAGQ41CW4mMO3w+aSh+RJqcZrIZT6SH2Cec3L0YHTB6+lN59MfmZXDsHk
B09vVIgI2OGhIVlFVJRCm7IUItcwRJxcG1iw8+Tl4ysYWMkLN1rtlz6Pesx8zJ4x2jNKkz/5v7fw
K4Sa2BguNM3uVO4QZxOa3nn+lv7ARmsCzGTL9BcVsW8bPA9dDM+SBQ+PznARdTDOp3B2UBl7Syq8
GiWwZnNwmzyQFWkw1kBLTJHpWQpReZx6/MHhbU0q8E5l57/B1PsZaquDOo2h4yf54UxqfrgM3IJ4
Fz7miJYZmXeyTAa7Uhb4LFF/lu9cWDaMH9HV7iTtX429AuIpKOK6hY20phOktexO0qFMeNYgi1nU
CmwIDSgK7Jpb8JIR8kArT7YB/vlI45jY+DZcbKNdFCha4af1k6fT8NOitcOWk2Hm1FJb4x/9gUBL
0WEPwVjekZG++Qy7HLqAGjNu3+lGeGtzQOCCgEF5kQkLtkkqTxfNIVbnlDf9PINLjGiXGQ9zQVxL
cJ6UbQ2ltAQfG4DNYpkTU8dxRP+tQL5SHWAQ7J0zZmvX/M4ixbrV2AK2euQflIE7x40XXh1BL1iF
yrAlVq7h9OMKi8WgtHIdR0AbTZrHcZ9gBLSYAboCB01qogXIO5VQtqPi1zFDYaTM70CfihkMxnm0
APiZKhtWe/TDxsJawhqYHRHkMl10K/mQLXUm8zlA/aJfcC7OnkAtIR+LD4purltmMDD2rOs8tQBN
PIyeAgtzdzZt4ETSO6mnRwNJLfje3kXIkzD6tPvUMjl7+OV4lY62Gu1IZ2epRlRJWHYyPCVBEnXy
AdB2BwqNJ5FlqIwxYHDPDXEXAGUoEV/Aw6ss3kqLtkN5BZXRwCF/Aib1K32bYODL1E2CkWD5zUSd
lbGRPrBVUKxAijdcFNBWDvc1Wvahk0j0Qwt/SWCKCe2ffQKqic3dBG1oqpMqntkXxfAZK49JxuWx
GNDs7IaAQhmLO6Hca5ixIPrCZ6FkDjDZE3rmNAnGsAjGIso/QhRJINsAjJhXA2E0x1HLEQAiln90
InEshJpMHpn8WzMG+VQGcIrpN39NwFkJAtQjHdgurkLJx6SZ/Je+ecrhumPaYy6gDNBsaP5iJJ1C
hbtmpSZV10LGx0q2Uoam5txn0I4fhfKITIcVTx+H2Td9FnKucdX+AUS3JqAQ81WWyLx/+6vBtwR3
OUDBRxoFMZbtjUgAJNEIQcFrlJ0nbFD/44O35l4SF2tTdmo1tqMceUVv++q/NDv5+TVqGQPclK9O
R9y0RA7cbsMQ1yYg7Sci0VjxHfBtsfpi4tZWz//YZ4R0wROA+q+2F7Gu1oP7+61y4OFGziyX1QAP
aAO1uEOBzxQ8t0AC0ZN/JucGPizIkQLeABVjAcfTnYwC0Z5b8PimYBHsbDuIX/s02RkMwufwTvAZ
gnjMOTtRBZYh1cIXuvvgPpZ7LCNqY66gsZkHv2W/i79RN0Po9q8CJstUD9KSdQZDGqeFiS9dDA6U
d2jjRDjyMmyAEPozQaDRRz4BCUtdh0/5E0vvGjwRF6pGP0zBHHwIDz1HRpe1rOO9xvnZ2P9XkyaS
TbIyIV94ZCE14RGs7rxTCRZ1kaYpQGyByeNE3LW72bgkiwoDSEjHk7kMI7uCE2gu3RpKKDouDG7Y
WCZzLB/xDZ4CBDKQ0Meh5C9atKzslyypxkZEHJIUSW4J3wm2IQxYWeb9msEqQaM+D9c0YIWpMPTW
8IWvG2+DbhWAYyGu4cByPDO5MM/+FXKTF1pisc6Fk169G7IqjxpJ79VOh7dcoxGUcFHQfgzSoUgL
liAFm7ri5PBmBflMi+NDwtD+4hyOklMhwJAiR05vWvxrVHgS4u2IQKddVb1tmlvGLhxWnDMFDiz1
uhFoGHz44QlPEjaycnCfjQVmuRIv+M+HipNIUf+19SUp1zVa62IVIUTBSs5jikAt3q40wg8EdSPk
jir9hMJO9d5NuVJkY5437+LWlHjcAR3B+p6nbKQea2+gPh69v67/bTQyuo6DvCwrRIPM+7R/oHoE
Ua5wbg/XJiiwPSNlljAu1XynUW25/qXvjppwGPD6g59sUIjIDodbJj9GHBAVdt8NvHkcWuJu62VW
8NZml1B8woTx0enWu1z7l/LFSVYBqxMPtZtmvgsC9LBCidYSJJb+3LIcK8xdRsewRXVXlHujLlA4
UZ7077zFvBvnNw4AYym+inPQocFWnypko3af5+YWLZCa7cOQ4MCjNrPGC/MQOWV77pDzQPhAjIR5
XUESZ0voCQ3l1iCPLnGLbZpxyLAl+iM/puJXwS5CNVHsa+9clDwMH6nVKdEAux6UyWL0ZdAVzZiW
paqBHPVHJA6GQJOKv+GYBCqQTHrKa4eXW9gy1ffRuRdvM94PxCumG50cbzakvPjI4imf4SsjnzWf
Gk7cRoi1/HsFjruE2pdEOywRGmskSwKeeCguVbzcsYTDY1/YlFR+GPSDwXXZUVBtTtAZ0QZJu04K
BAVLbTKOYXAPXqdkzwajC8jXiwwDC+TonX7U4alS3Ph9zihsO+S+XYX3YorgKRj1cmgjhfK2HLEu
bTSDUEnZKMqeU34a0CTpjhufJo5buEChF5lg34GpDOgxZBW2MLDQpt20/zU9NMwhueyvgSncUsDj
qxxXHroJ3qfbiZgKhUsUulF65F4Vdi5cRum46tUAf9kCW5JD4z8jQSKP62qE2wBumcuo5ZKWFwVG
1VNHMIm7QM6k2luCRs5MAMMpaBCyxMvNjmBX+JbQ4brfevIsZao27qu/VQdkpyzYS7vcyZ96xLmc
+zXvIc9xFGKNf4zxDipOQetgr1HDrf3PtpzmClsywymZlZWz7UuKN/VwN+x8P6PPNxjz7MRxtxpR
eQWwHxDPlC1wnP9v1sPNy/EYyoBnVzLMycYgANAFUv3yFSf1pEV2gtbsQ1mkKYFmxJFq/tU93iXJ
PMV5UOrWM52oby4aQhd3tz7P2n+UOu48vwzVSh3xcVL+Gu1HGI5FcGdHS5zUwrMLH2AEs5aBxHAy
wKBCK6no23uFuKWvvuPu7hb7wWY5pO8EnzsqtxGGO6uDK8ycbl21Gy+cB/RZIvVOg59NdxmBnrWE
HIlbQn05cEhLErz5Zq1GCxd9hgzm1WpWCeGXDMOefgTCZd8x3kBLpFGzuDgq/RPxvw8ZjyZgdjj5
bF3cXelvB3ceYVcW8tbZ2o+cv2HLaDSaxtsa9iTzEAA04G8QFPxhk/7G/LAB66Ps2XKKOywDk0bQ
O0bDbkAREKt0+jgMsNKI94Ptq3RO+dlS1sC5wejAzLAQsL8V/Cmd/sfAvgwBEhP+vTxNDfDGAPIp
JxKDUW9VDW4mtTMb6+hTg1jIE10Yn8zUGMHvzKfpLhoSkPuTds1/WhqpZb0plw6EKFKVpwhNElKC
s3yfPdQHJNLI1lc+IYzbXxi0mg1dcLMy5WdZ7MvsBk5X/mDOUuBtANhT79nnOHJPGuZmzjha3Unb
pBeWLNNmvoy5cWD/Tq7uyv9OmYrO65WnXKWCcGtS2eDHkR/1bzKMcvKdwAT7GLlbea8z2JgL1E13
lNXH2J5cLmpEibhlAJljIyVONgcYMG9gKmyZKGodRhT7Qtv3Qj8fIKcNPTmZD4IPQExYB3TeRnx2
l2iShHzbJicXAwviD4Rdguh7w+HGOlRvDG6V2RZkrCrZUvwDfUYlPjUZg2S2B3Ep8I3nOwbpoCI8
nzTf6Z7QJf9HfCJA1boJDxF8SGD1MVHXZn0MWVnDp4KTMkXfUbrDgXoH7g0mi//l6bQG6rxSwYG7
1mlWqmw6QLeROLeq3JHbO3avsqSwhH8MpL4xeTfz2aupCOQ2HNnFKTq503J24JJWsET05uP2EAJu
T288eT0IsFFNe1i4igNC0tae4woZBDBglSf6eK1CtbmAuphf4bw36kl1L7p/6wQnVOmX1bmZW2yH
RA4LR0jmQBCeZVAk0NdjB3aoQHfmyGzuhBOgse/+sHzS3K/gz4/tEVEZnppsmYQFxJYttTzAy8Q/
RvUvfigdpo3baz3ADQXg7yDGwm15YBm596xV9RRhcxv/gn+ZVd/rhtods6Yo/tfkWMBCJF7H5tGc
Tn0r/RRLFZ86xPtHxebd6vzqK+uYj3wj0JvLjBeet2/++g8dCo7m+xvSLKjaCPnNywwRktnTg+PN
WDHnnd16ZCR32JPErltz4+TOllSHlXDBvWyJQANGq4AE9ckBqvuOSX3Aw5gxkifYjxN8g0/ty1eX
3VN7uROqIybolHa1xNx+fmb3EfE7MnqHRfItL825HU8WrsXBQ0yClVvw7UdTZf4bpqsZBAN0BbD2
5Jdr/ZbPGYZDtg79DiuqOaKYOrzAJQ+5BgF24Cc6oEhE9dGvqFQVStLIOFjGsvoOUCSc2wttEPAC
WOH42xFOzwOFSrOer/DoZ/K9xNYp7CZvM1A6Chqaj9Qm85jBGbR3N9o0S75I8SvsnT54hN25M/FX
Nub+F74D4RzOVnejFzZvbQiOghobnErAd+sLEz9KOpIa59rXbEa//C8w/zqdVc42MA/3BnIKexQZ
+hiIXymPQ/ZbRImrRY187QmlrVavnPc+yBV+XRKafpbKTF1fhRcEiAwuIksE/6zIdUCFTWDibpF+
2D/w1saSNWCDUA8NWzisqXaJ6K5kL4dXxc6Bu5y0BhrXL251FIpt95K5JFC1D5toZxKs7VhAghCv
MdICkwekXJ7iqyMeOSo7Nu7ZAnqusOya+Z3O0riai2OPdgrSlLAbEchHe1m1FHGuPFvRjrWHD/7N
+PEDdbyDO293ygbkeU3ug3nkQWD+18xvqQ0Fdi1eFRnbhoNg2rDDoyUKjhrPB+NMGAOqTH+2FAEO
4AhlRE8uYgAhz/vxaYPRA0rRzjziL6Pp95G6EIfH3tZLlA6851YAOXbifcySS5lKrAasi5fNt0pB
nrUnH7dapho9ShLcfMR8M5O+JelffA4Ey2AiqMWHUCXv6EfB8GCxQWr+qzYlH/nLiPhWLiPFKhDN
HtAcKJKCubXTOwvNmP45sg2YutI8zEKHqTDwIGKXl7/VCIwB62fThbXL2lxpyBJQwf6UA7nb5C+t
S3+tl4dROGAdEkNhWdKCX0EYaMKjH7VbcKjIwNHLBq8ZmuI7/hWf5qbql95g6r7gKqQegqY9u1CE
CS8gJAEISryAazY3Y77MH366Aq1jBOOmNmZdE1CFIWeM2uiJE0DAYjS9eyms3Qw53z1L19IEgMQO
dUbnwtK3B2aFIQ5tm5GuyfvJIejP7rG/AAnsRaf6R1yf/A0Zi4xi6Azs8bBbhrM0e4o4uhtbpeAS
LJJe0TJfGUIqj5cxXEGt9HM6v3vVKtoFxFMt5JehzI0XS6RHNsPBJZLXCDmck2FFJjFaDfJgxOXe
OEGzIMNosMcFvcV4FBECA8tY0ZrfuZitGVrTYUyrbgkhdhR3WnVWdjkEfFpyjrIJpF8wtiaz9QK/
ry1OmmnMsT2CWBJ/PDQX0TFHbMo6wLf43pROOGwEi0oJrtLEUOMppaa+mmg32RqBw+I9WPh/h1vS
7zRI+Tx/zuxPsuzmEkoX1r76N1CMwKJAxT4gRKHUXLAmenR0FJhUE6qDWW3sRKSJTp39oF5Vkkvc
3047iaiyrrH0A39HmPAG4qoy2Za+MemDpi1pb+TvSNiT5pgo16LZB8a7clfApYW1Q6cM7Uz9GdxN
MR52s38MCSFtFho8iwlwo/foHwISIye51UfoTl2y+b9DPS46iykbYFxgztSu+W1w4jz0FjvtTOuA
dEi3MlCq9HBAjGjJEuZ06zh5joh9sWMWSJdG3QBD7Szjx2bn0tFrGIeAVmNnjv1bjI2tBV7UUVhP
Gxx33Sk37058UuKrWj+v1bPHiVxi1OgPTFXidTbDtHu27ND9vgd4oQOOO/55MD+Z8SNGbzFTYfnz
f9i7yHfR1jqIqOL/mSRWDAk7Cw4E8dmkeB2+h+SfDC0R1/fJSyvftNGBPb8C8fY4SzLgsyvDi4FR
pEQob79R2lth3Nrs3WjHQl21wAj4jH4J3Qv4ll4Bmkd+byh64Bk08ZmhZ6TcwQ1hCC7MHo2rjJHa
xGPK8CPsXxh5HcHV0A9DmO4ZtiAB4OhEGBE8FNIftojpXtN1M8dnWBiRzHDT/JUaHuOvgNmgivED
DPt66+/REBX4ilEqC38G/5j0y+6tfZBEOrypPAUtLGLvz7S67xzN2CKTGPMA/aE3a9fBsXYfWrfX
i/kGqJgtnYQze80Ka6EK6Bts0rz9p1xGH3kbanSjDNDdl7idVbhFWOlER27QDE0ALachRE9Rehdb
gVRJzlqyodh2mf5Bd/7PiESFC99T5kaHnJyjf0r7qtyXeRNmYKHECizGHfYMBERQSQJW0WtT1hAG
R5WurFAfhoS04Uaj9L9pewrDl74lVcHdK+ohQBE/oAqk7abgo+TqGOgRkGWAXcH7G1ZddaWsVYhL
hV1tLkQLSFow4AhatYM95eRQme5jY8chgQwgOi7kbfk1ax0TZfqwC+xwKa+qq7REwHpSX2wizbDh
SBcWgcMcjCntErGX0JF7Bt1uAXr6mWR5wxRMgkXexB0HDwOXf2BDEB1gTnA1nfbOxF3cLocQv0rQ
0/Qt4/q161DcxNv8q5yoXTZhZE+lZ0Y/fYCp+h+tJr6V4a/e4d1Glu1W9F+G+Mk9butnwFNNoiU/
ueW17m+DQHos7dttbNhFz4p/Tb+EV/zbhGyaxcK4JNmmEtEN4/6MlG/jT0/NX/cdwRu/X2s86YXf
kXkv+JXSccAPi7h/Bazy8tenetybJ3QNptU8tQzgF8r6ndUxq4FvlTvOBkyiAcW89F71u+S7KidL
TVr2PvpNdOwXZnPVd7Rko1NKCrLT07H9xqNB6aLDOj6Yib4YxA/DFt+/tnvxO/5qhQd6fppP7diU
I5ajjgHxomQHBrZnFArgDzyJ8J03nSvlVyVeBPOhdj8uu9Lkj7lAgy2swTeiC7oZ5b/k7lBeFveG
UnhyKoaFE+gbSrUgRbfyl7d7pV3NmN1uJp0A0Me5FhdFswL7MOa68+6gpS/Kcy2jD7d6cSk5Aufp
PsIqjfgMksZ1vrZjx8Bo2DDkrBriypZUtSD76aetLTM8ZFewLEC4cEFLqx9dIlAfNE8m882l98YR
4XeDQMuBOfej4FXgRDa8JPIsScYE0W6R/0AvxwrZqaBIM6xl4KotUd9q88q80bepAuli8z9zrTAA
pR4/aGTwddqPr+M5swH2bISvrt4zgzMmmOTYdFups4w5CjTv3Pb38gB5T3Y6mZyV9CuE7DSTEBMV
GDgODCzAH+q17B16xvFVfR7VM0qijNF88qmN0AHWyvCljuuP8QkQUUNMkehC50y8f3x6DRhSLtjH
LN+I21R4gLBVOkw1jOWONLe0T8xlhjl7dmBFxtlXnyVj30L9orYmVP3ebIjrHmE0pkcj/sOGFsc+
hJzfuQ6Khv4Sf6NL664S3w6bW7VsuU1zLYXYo5iMCH7IMXZXdKEpxkWR+kXs8jxDHMAk8Es5DptC
crBNIDiXwGsy2TGir9FA4BQAv42oKGQj8TNsF550VB/HAFHHE/sA5JfijFsGCyaFTPMbOtETKhrY
wpqfZwbBENAnyJUzYfJD8QzsEl3CdsKLmG0pnYmzQuZFK0Z6dr9d6Y7sw3JadOuy3Ym7CEhIFa+B
sZnUMTziq5m2d/n/5kvBi9B7VcMOdgrZsFLwgTo7rGJm1Imt/UI5YsjhbVXlUakM/DFycWaMAfBV
QHDbO5J/Qj9bbkEII0AbHK96Hx8t/15T+a7K+dL8kwDIk12gfQ8IcoMbZuarNNzS4FOQgESeenPX
Dy822EC4ByeqrBYoJPsg7sCKRLW74RATbaWvyvRP+otT3NirdaD/hMFZxeqbNKCv6jkGW11ApIDl
zL8yW6p4IW7gReTCU9RXJNFAHcBsbhl/e/xBS/kZsNwW7oNLAM8eWrOHx2DznegfhrlqiJaSUvoP
j/wlpHasNcRvSdur0cF9pfJbp5nyiXlZd2hayBAyj7jhpqtan+erZPhHkhpC7q/CclR0Ab0J7Xoz
XmRswolAxBkR98BH/jCyI+N00gzwTRtXzBAAE06z4DAWxMaQ/RFXV/TcprnSGWjr9U0E9cEECCF1
edfG30SjEZ1d0ZLhUjGj7MXLotnoPFNkwXVTTF08c+ApI+qSEfF17p8wXAx9h4+Ud4awWexhT1EY
GpyKTsmYwF88QncVTdyZ6tT9kRWFEwYDzyMZ8kL7IzxCwJrq6DnMiEff7j0qI/GsQCgpZ1jU6C9l
fCnnilnNkcnkYniG2Fh5GzhKbD+N927zP0V+4bDFwnXnzanHxwogL/5pkGFykswecCtjBpYojYpd
qWwNGqTZc5rdXSuNyASgJDipxjaIcbV1dy4FRFOR5benCFTVnc4GiPkkYG7fE0T4NuykQTn+L80h
1CJchUL9p/8B5RJaqq3rC3sTtGKzvfdYhkFXoIHinyAu9l9CSTu6a8RDfAD07tGtQx4i7cUGcob1
3s99ZUuet/qd/ibQb0zbCxw0XwFZNxgTKc7E10WCy+tQ1sQQ5FJrlFbg1MLsChUvgAGQ2AGF01Ds
i2FrRPduuHJKTMHFBFP2y6DeMlUHOWtl/rqATRofRH0vcNuMn8CDdY3JXScd6n7Nu8Bmlkfo9/Bp
jgnOxsJ1sPr8NMJQN4sfCO4m5Ul0n1UY8DLXxNYl+6lGnrqDrLNHZjmmzYdMvcjZVxAA29MHE3Ir
b6Jy5Ze2yU1WOezjv5AUofTgJ8yXn8FwGIJvp+mcOrM06bvVnLKHjjH7SlAv4WxQ+3aDhQITLGHL
rAUhN1jMKGE68AMKixYB18jJQGlyfEZrV+t7Oi7XwAU7WtJz5cK7BYMpgRjYHO0IsN5kYgH1ch6s
CgD7eulBGeFEK16o7+XxPPR70iXwSe//JfLK5MZQ+yXqmUEpaW3kvmSoetOzXP0IjUMKA7CbbbwQ
cABXZ19VsZWXTHNHA8YMnSohUgy5GMazbRL/Vt6wZMZ89PCvkzcV0c6p8lAg18jNO8KvaalNnn99
STMy77z5I6TGCz8BbJbJAp/CdSTgqrzrJw6kzp/HGMotsm4pCuCYjDjnl4I6gt4Mhj7o2WwB7IpO
5Ylug+6pJocGTBcbXQYzc2TRCzm2Q4Jby7OIth89df4iLa1VXvD8GUBVaGc6W3VJM3bolZLO4VFr
Th7hecz2m3GrVCSwRchzyz0VXVWtiJ+bn6PvH/YtOIPSqSvpdv84/VNHA5eYCz6+ULCydjoyvE2U
vqcp7oxBCFb6S8g0Y7AZ1GMxgOrjPrqE1wtxCDsQpsxs/bSLNAYYK0S/yqPjKcMKIAMuQmmxamML
9drW0PeStIrzXdNs+M7QkZrt2f+C4KRt4kvW2V7hJEdITmruiP1ubK8pYBMTmOQUB0RLb/TA8pXf
0QaWxoFUd+HqWw1hG5QECDky3nNF9A4xMYnsBMrGw1zqr5uGKbGlR5s+dQRtC0FFG8HGsRaQ60sb
XhrhJMI+EhlqtMlXPD5Nm7RnZMaC08BXkXesA4E3dvej8I4hjHXB3tAhe2CjjG7mFTLukZwG1yp5
02tLUblFlF/33nMUHIoIG3fHrxR+M5wKDEBqTJ0sJbK1jyquXGUzpdTCqZgRETbZPRHTUzBG30UO
sNsIkDo+cTNJZgdsoUrRnZceaQ/lIZD/jdVVcW8RskYYQvqOwqtr8M3Dcc6ZBY7hHzImD9SUHIZk
iI7we1axOfGzKrIEuN3Y8q0YT/a5EwmQwJYd81vK8RZ7qGk5Dh/BRAc57xTEE4se1+oOvsqi3xL0
9DsNReVfI9sL7Vf1KWApmtdKX7UbHc9v6U++Gf42STnbBSXBOnYVqIyontAbxfXH2wu/yXqo1s2u
Kvdj+x1C+/wnDMvA/Fa1i+pu4uZe/pGOBPZjrqm5ZLZM0tTn8Ts4wdtVztmOf83LB1Vig8IR95Bz
R7E8s+q5w7cOprxSi7XRbePmwiB0xwytzx4qUyFsNeqdRNcDU0ib68kWnQsFN3UdIvcFx/ijki6S
4tRnjzCKkltmfKT8VEoO4OBMtGd4rvFDIJSwTcpg72L+NLm4sLw4wK9YG8MHm/XMq5SXqMOqd5tl
VZ1771wK4kR5QrLSkBylb3vA4gD7gn5cECSSRbt69q/NT/B6SfWCx4mQzsiRFDHuNp2+ZnnroCg0
6Dg+16SGzqsdyWhYOvgLjfShDtIQ+raQSBM8Z3DAoEy9h9nfzN2kuLTY3b9WOc+OIlh/a0XNopbW
M5vKTJM2qumk45ET2/f+GTiS6DD2N425d7035X5269t7l+876rLkjz5wENgwTyLRrdI93/rMnQXb
g7vQ5DfxIwwLM1pV8k7buFDak6/K/C6aSVQLxRpLhH4eVCsK/bB+Z9jJVJdA3eHbW4vr8DKlApFM
Lz7T9KrNbAGSrnhsIuzrXoZ34K+0rx3m9gsuQugvjLtcc4+FT87ZfGqCXcMcFukxOojKPUJ1isd1
4Dl66tRvg0xYLBWpdyGDl9eQgQlLOTkIEd3ghHJxGwlZETBqmmHHu09VmxZuGUOBvyv4GhqHwcat
iqymubJURIc6tVacil6etriiYrxkvh17y3hfLrrjmDlY+zNmIXlyAaGuojBhtJiGTxNlsIA1imU0
+wq3Ur6NifKGPg3C/ERlhRojO01+ljCaWcHvhx4BpSNdxSQswk+xKWXhpsaM5jMnIQivB8Vig5/u
vV4dcCpvtflmsIAb5GdAhf4DNwPpawnfizbUCOknVtk67t8hy88fvzQiAPtnr5xdrNybiHCki0ZB
AO61buvd8JmsH6I11NGUeQ9En0Y8FmfjVWgDSuptzoC3h+uGywOkxoNQfTf1poV/Wi7l/DaoF6HD
dAqbvWJvzBKLab2O4h7umOe91ZalOHgYyDWODJgo9SM81MWOJzq4GYOdVetK+cN5SaBpL6CsovnC
mKoRTzHjvQJXlQRCUoDLXxfTuhvfXoZh+61pnBA2fS9iyXoqpk2aQfQUrgg6JGJRdiEvkNMsh7ji
vZX80T4S1gi4XnkbtEsR7Tr4YbmLbPEGXUwhsoJqhyfH/I6LQ1b/q2RrRs9QNETT9XfWq6GDn1N8
2+OjnyGIIRJsY+a/FVWD8hfDO+mgQXq0ZTVlgJltc44a6R0RHPcPypxuLMKD8gc6CpcVWIA/yBLp
LMSPP5F+J36M22/dj3B2TeaScCSEie0zMX/xvqCeB1+YQt0mqS+PHUOo9KFCAuLyAPvMef/AhT05
6dF6GiZWICAW/F8wUoCvZ34xnjCTOcWDF/0lu8HGO0Ep4UGj6eMH20uzNn9RkEC74BnikxS3/uGd
Kryv0HmnhEAzmB2/3PgO0AGvoIHcIw/JKtDRXy5qAXrGilGEUvzJkI2VgiCyS4I/ceB+jwWLBsYK
DDKFZnMD6mtQXSnKOTnl5KpbL44I1t8s4CNH1LbZDvfs9DFDNQavhKjMZaNDqDpRhVKc5LTGfIvE
5vL7COd0QmUj/UGSDlrThsWMTnKjYMOYmPd8nFqyjvi5zpxYvj2CaEQCERz3XdQ4JpnR+DuOxSc8
wLlGNZDwPhM1Rf8WnD4/NLu246yhS+UHlYlx+xiwJwUS8cp1+OAGCvvaPOjprwvWRJRAKJ9hABX+
ZYajyVMqOV1tRMT6N3sLHBkY1SwKmpOuESyeFQEEvV/K4f0jA4Q05dkt1wq8T2zF4AXpDjzfdka2
7u+I/ceeytKcP/l1lKeM/MJd7RNWsh+Z9YSHGVnH8iNZe1SQx92OOYbnPIUyJk6C8S2M60XwM9fH
PQjkP/Ze1lO9NPi6gOtW03LECYS9xDiWVOiFscqVsyzs40OAhTOPG9UD0YcyHzJCJidb7ZuyepqS
57h9sQizGwxyGU25g//Bm6ebC8zf7IjgYvqqgEv9CVFO8lLyA+DjvRiICeNRqr+lBfSc+jH96pR0
RDU/C/c5Z1FhNXZ0g7BsVpBE//UCBYHdE2umYk7qboJ1LTkp5yaifRmfHmbQy/jtcfvUhrpgD2Ea
ooEqgjrHK/4Yn0JDxcK3zB4ZPzGVU14cRyz85RKatKxeanGvwYWAXqSauOeceihGc7m4eaaz9G5k
5BjMXr8kZZ8vqYMJQbOEoIdiz7qd4JVcWAUCvG9kk8I5GJ4lGwb7zZ9/GQYbphY9c2TAq5mz25o6
QJ/yoBRmktc6VAokxhEFMxnCYcx2IoqFJuVrBJ+bVbiikGzAXfTyl4KRRs5FtvGVgdUwbOH2+1TQ
9NSwZpVNFO0k4UDteKDl/EluJsvW73T2JxhTEpeWUwCxGWmO6t+prBrPQQcQqrfJtSL/M6ozSdit
03vDOs+2IRt1v0whFUx4BruF2z0HHIq6/Bb124nGzYNdY/qFY6K794VTB5M5w546e6nUL4H2415T
UhvXSI5YCkV2FHkBMdntg0Iwd9BSoW9Fq9j2K3Tq3CVKbvciIxjlMCqX8S+cCPQnnJhtdx6FeLny
mDWkhKrwdW1wsoBQn/c4ou+ybwULdhmcYu8uhRaQ6ToMnJrgwjQ9oWplgsXcFfUm3G6Doo05xGyP
BwT6bk51XkBskBGs0E7psJAWDfvftyT+67bIkk1vg7glFdZ4W2rCZYrFvZoqZbaFUU+SnFd8EA9r
hYqnxSIFZ1D/IXvRQXctrtTXT/owqU+y4U807QYny+YI5EUJk29RhsRONyexWjpNZgZzhouIVUPG
Pe1wTg004Ih14mMmWluMX1Ko6sXkk8xjK/4IwGLMUY2VbJLOaGxrSHmCgGfAHypPgQ7I7nWLhJBJ
IYSGTFyK9W/AcYoQCxkRVkWCXRiOdE6B2K0chvpuWlqX4sX2nhiOSmo01JaZ5RNKbasoDSa2OKYZ
ONqowLPksw1LxXyihKp8eG/TM58J8FVIBRu5SHeTzL5HaZPzE3Ruo2Rpa4AB5jN0v+3SNNsN5Fpk
HAnEphoLSU634JLwmI7ZKTDWtXyWpA11nuuuia4JrbIAmyB56InvJgEzMSHoPPdQjebqTEDnRR02
/x9H57XcKLaF4SeiihxuJUASysEKvqFky00UWaSnn4+5OTXVNafHlmDvtf5YaidHYeET+89S7s9a
+YvySG8WygKsYhERgjacc0J74hhZj/Zi87D+ffD1cXuR0EP2Y3SQ8USI5o9J0g3cyGQo208HpHgY
mTCU9qkOBoqHFeNbig5+zMl53ZaCNxmn38Yp0imymQbVASYWm8Ug7sR6KeS4DzxukFae/jJ9EiDn
vjXvmsWm5wpqszVmYQ1IQLx8mgUYpFlcUNyryl+RLcZj2a0zZi3sez6KRK4ZTJjpUq9Q9GlODSw6
2No/pThMsz04rmlLSGyBIrmrTRH3w3e1CDGCx++1EKxkAkddKT8nDemk8XznDB+vRvnNOU+aXW0X
155Mg9Hq7JD2VHrW8OlwdkbIPPHt1G6PcrW+m8BM7JZhsxv1S3lXz/SqowQGnOkuXObFB5HHVOm7
x6WjFU6yLlYRBT82+1wIt4jhYMYfC6eK++1gVBsTkIi5Rg9Byrady8yrwxqSfk/i3eLN9yMgoav6
r9Dk1ToA6jI6vLGA7oAasN2hxWI5cuV2ncqP2u6qO+d1eHW0bxZ8lNusVQCbswIrGHEC2Jq01+Rp
AkRdFlfpy6TMbdNhOHJR8oy7+tytcbapoWtdgIA+3vgStF/KtSKAZ2FpSwdKIxC6aNY+wVDA4bzu
Wd/oPWDsY4kiGtGVVxnm4w1S4PeRbDlMvf5Np6+YspIpTP6B5GirLmJutG3TLoFoaC8JyJAkdIo9
32bMzllW7phSLKKTCMrQf/Q1B6jYLdQlfFFzRG4uLrSjsJjocxZ44xHRu/v7zHYgGigpmghN8qzh
luvsYoogMeqHBMT2mVuXgPi7HKs5AAEJii5Jepk7rLElfqh51RfUMIYAuUhl/oRX8YspQMRdQJ3D
dkVxz6zdpNlDFA4hkRgOuSVfAsLvtbzGUapiOt5zkDSAv1OrFEKYOb6LvLenBhX7Db+ozXtx3XaT
VRv2X/jz26sWL3J9K4pcVyRHnRXy/DS6h/KNIiw/AEiY9Tr8awM1hPU5AAYyoaFLRkEZnu1jSX9y
f20g7aRscFtqAHuY3xHvnMxRmOGMD6vY84OfYFzniJCCB1FSlrEWwGw660ei4wafnO7Wl2HDY0VC
yrBhVxd4zQrAKoxKQJmIVxTuU8bIFF3O1XijYNcuMh6dhuNwoAuks5Z6sNaajSAu9BeQCr2w+wq0
1dPkbUpR9egKCwTPSIbDcF7hlNz0xAiCyJKlx7lU24NdBwhl5mwLpgWQDfvDpscXyCqX/6EOb8Br
mcd36c8fQY/tAclcg9ZgHq1YY2X1RQlNCH6brVasBO+N/xu+UYERW25jXhd150MImNbwFeBvdTkO
RmXx4ZyHhu2Jgco5RBsqwclJklbjtdoF7GI658JHZnku/mIKy8M+XlUJBKS0ra5+9C2wfB/e0Slh
Gg76c1qfcCGBSmBd1Y7BsBPyA608Ccy1i2ODXwvXyGnMu0U7PJE0/D8P0lbH9jgdXaSoDNtI+BkF
kpEnRTh9qB/kd1V4EdMOdt4Nm6uiHsl8S5k+VPcD+2Tg5UnpEWy6U4jDfMQyjwGHqKQKNEUhU8m0
9tiUctguJqci4SjBr8yfEqvCiM07UltMWqXbyS+/PyRQXbP0pp1w9/IXxOd9/Ud2ouXuUT144rxF
hjyjyYc9OUbpD3AFe431X/0WEYEU4ozAl7jZ4cqrJpp33dDqBEE6pbPdfP/FoSkBBYScsSzONcco
pzuHfoktBwF5SbJwrf6+x0MefYU/8eTjWHM/FiNRXATR20MGPfElcO3lMOraHFmrsaPYS1AJ4J41
rMgttxbU21LTyYlmmYbd8xvYSDikbPhV43WDyJB0QSQLEtPvXjRReVqnkAASnEx1d3mjO+frNPim
K1dWUHNMnQdgwfpK5GPmg1eCeyQ8qxZviLHU4IyS2mNOLZtlyjatciWzRLKvyt0O0UBEZvdFSnZW
R1bnCiRf6rbBwMSVrfop8YSs6SDAFcF/Mvw3SYctjlId66K+H4xtmL7a4BZmfJflsza2Pm9FcWr0
DtPQhr9SIyUzWWMWz5MvVBp+ds/FX+R5kunk7DMM0VR8CwQayD8Sia50eAxXs74paEDJ8lXNY0/K
+Civc9QEpDxBcCHkSXtQPHjpsFVnnbr0GfVKsgF8NvGMICaBzTmIXbVcfFoAoPTumxeFvFml2UO8
Dkzw/H81pAYDrghweuUpUhvAPBFBNNNHo0s/cf+YKATEPYH0mw6XEI5+LJ9jsBKpMIODJ0+FFBEL
TU44Pkw8pmp96ftHQX3GByf0WZBclb+3A67ls5JxB+fQDkGxLIgckwbSmAgbU78UfoMBQFdB090j
BR+0Z0jKInGiyIn4Jz3AnCPfNZTEnbgRi5WIbAuxFUdApl2Y79kFAQkEBd6AQV36NZtV07xSa91R
p2z+RTLzY8/1eoAEmNJDv8MCFY47nENp3/m8sIYDsuPn1E4c+z/0k9awSI1pFfSiAamDeRgiB+hB
3AClAF4AfKbjFnU9U+01+IXAFBZ4CwHhyVm/ROGCCSisT9k/WCCYB3Ujuhweeu2RrAamRTyrK9BP
lpFqa34axn2KQFN489xfqQBZwxs89m5Ofad/xlPthGWoLAhgQwcUi6sO2Ictl+zo/pgR8Fx+jQQE
BDefO2eAoUzpCgiIhWVhqesS4T0Xx18HHx2J1xSu5oKLi2w3/+xzkW7U+1j8KCBw+SNz8FAoGOH1
LSvmMsSMwFmMBs0k7o2ebVRcc19OJt94MyF+nwPSUam0fWg2XA+SvND8cxIwFKxEQpjRiSxxe4P6
XJJillkIPlovfE+bvGHH0paABLO8JKhV+qd4B1ivEBcaGFTxbi3pudYyG9xJDL467WqZgReq8aJ/
5uTJq9DHps1DbI/XVmd6JHCJqY80l45b31pwDfvIrdv3qiQ2+V9++FyaXHJxDyCXI6TuX5//FESe
OklApCvN6Axy8/yhJ09DJ5Q+XK9TZzrkkah/InWtImuQOYhE3vaVYCOgF1+pv4kxAivVQVWIOpNN
OyGUr75EbU85AU0QYKEpEq4KcdhQkhp0AX+c8RkCiryBE1GP5PFXYJKbYI8jpMSE/Nbdnf9tgnvY
PXFS+9XSUO8S8YcdJ0QTOgtzL/Pnn/CrtPCrrMKQtGy2SmSv/Q9GuDZftu0rQ0OOPyNLjzXnx72D
Y59JdxIGDhrKNNt1KczZf2LQaFthoZGmaArUhMq4jZBwKddSIU3J9qmjjn8+n1VWuYGyafyd/2tg
JP7c+XTJgwGGVRZJ5CCQ7Zq5hogssLD7+Hhn+pOYonJdaRo6Xapfue6yXUC+R0fEVn3MlQMfQOpi
5TlIzOrjV/XevQ9jsZO7+5idQcx85De8kLFygRae47wGSBNZWXrcbFZ5qD/36O0G6beSo6Bn/CAV
kH8D+LOXF5Z1F4Sz2JLpQNYCapxDxEsr4R4Fwox1LDOE4hFiDsyF58oYvom1AVafMgN6FYpqWSS3
N8pljhc0bPjLhn1HBkz+aiDZKoKNSnoItklNeNcPcf3y3VgAFb1bou+wUwe7Nty+Q6eT//kQPMyo
bCfq7Izlxe92YuPgbu82BDfASlZflKVZyBXJvUdvARzDO0dlENG94hUO1deuDVmz/zrxPOJaxeV5
E4m9Q/O09BF2B1Piq9BxtFS3qfv8fE3cYRlr53EoQBQ5IdcKamDOGRkdnEbIFn1zNSm6Uzzl8N7i
MTfxauBpoa1bP0Zvj3eb/Jm3CHbxjGRiopfgklARh9iCcLiUQNTCPmdLJDaJvdG6k0eOsymdI0mF
HKYhrVoJ50beqObOJxaQF2PvX4mzmUksgL50NNHOoRgB6WOZYZLnPR5JbfegtkX5UuWPWEbhTlTc
TKz4liEbM4846s+fNLzy72AK+pgaUhJzLanXsToi1yp5DUgTogqFtLdG2Jv4BHKD/BT5kIW7FK9T
yjhtlnQodtSuoHKf4HJy+TsLBY6B5pBl+nMd8LRjSm+JzGUzyOrViCOJWdFCAs26pGDqqHnugXwY
jRMivGgdO1nmX+njusBRtAd/TrAfQH/scXZhLjTkvbVraAInNBVkn0qW0iuJIfpW2nWIxwrcqLIN
a2GpSF8PEeUwJWk4dwlWr5qKZsUFVh0eRdNFoSr4L2oEh2hvNvx6fe+k3geJ1a3+rHBjmQeJCPTk
i2WV5PKGfx6EGUlJJ/Jf8PfjIXdD9PR4L0GgpK/UCl255nwKltUk2mm38Z+AnRd3Ob1wLUmBcL0m
lRYUCTHd7162fsIiF9CFTnAqrpJ2W9YoTXpoKwIIzc11ur+bdY3qkqpZlNSRFNC2s0/cjjspIH2r
WAqEZ5EGy2lfza63/OEj20t27QJQswt+CGVAe82DoK+DS0xGBEPq9ta2z3zF+xQgENK3BsNagdAz
3vnx4xwQM01RCzS0lf6We9aFUH9UwZ5AZSbB4a9HjrzwyXHrFDum/JTYKOJVJhiWmaLTvriOer4O
U9xNeDIpDwB767fphcod0evYOf5POz78lNYB12JaUaLAUfUFdQc1zuZZZa5ZhhrtgiL2n4hih+fE
mpFcEIvfPlA+0G5W/iGrbI5AKDcjXFWxNA/6HaGRQn4WaEkYr08Ogw0o1EAjEGRc7VpHLKRSOSc2
K1xSC+jFuq3i/X8l7HDJQ4zsT7lkrv2fV5j+D7W1lMy18Szbtb82oEDx0qTeu15W5MjYv+Uqqh0G
cNwpXe7i1OcfIr5JZR4+Qfo7WkhplmKrFG9c4MOF/wAxLxbyH50PkQ8DPWX1N8hoxmAnQCLjYziS
wEmV/E6x5rDNRDzVwiOn3e1L6RciHu9sOaGXArAxTjAnA4m7ie8jfoThNiD4q29+CWdFVt2UMf8D
3SjfZL7l+FV+yNlYcnSBPwZy74hT0u+69H+ydKkMTgHN0Nmks9OBY5AulH0zeny8gtRdBuuCZsYS
W395DvjOC9b0NvvNrM0HQLA0GnjPH3Uk0A3/s9u3W5KHh3U3/vrST96/KmZ9QZ6rmbHorItJo4I6
ZdPLP7EA0MR/zPZrnPw5H1gzp1zof8bP6LycShEfv2oBH0oY3MJv1mWxUkD2fdN7o1IqFMuJRPRn
azkkKCcDS6gDVgEuT0v5qbyi0zeBImyaY0H6eUUIxoiYeiWRj2jq145g6QSEKkGSpUnLBhC3Nice
xYIyUWcZEVAWj/E0LVqT30NDl0pynvHy226KXfv4DJSzd3wS9DusXLeZZDp02dsZMDBw6RKORFsi
507Ja2s/v3zOs5FJ8GMuydwNXhoB+qV0KMqrXmxJosGYxBbE2mzXb1d0c+1nqJaauKVPuWAK41DC
qb9CwBYseoeRHUYVZWHtAlkRmyJkZ9hYlL258W3RAcYx0ckUO+/wdfH58GTvy0MlA6Cu0UvgIHnf
pPlT5m2QhLPUfsfr8gWcjB5opPuCAD+/pMFh21ZckRTvYCpLyAyPU8q/yn+8DFSzNVe4sg9vJpnW
k/V3qNc1S8rQ46dHeIYSH/7RL+5t/6RQVqDcYRmSHzsjHXjwp9erv5qkTZwI60nDbWYg09QwnL10
/c9Xryb16awfEwBRBMAy4Dg+80bOq+xPc1zAXx7D0HTlo6FlM4JcZPulTwdZKZhCi1ZGNfbsDjUi
5b78S/xVvPZKY6F8vsWKeuYJ42Yc4GoqhpXFQ5N/zrByhnrkXxq5CX2Sfml/56vQ/0VVzWKF+JI1
JeEvrCGcU0SfATzwQQc8HLUHyUOw45rlux/+oOWWbLVHicJRd8McyRkFNgjJaS9MSPrLLx+0c6b/
pZnaPHglLUFPCXoj6BEiq/9VIql6njASkTzllACcVipeef0fMy6ZqRGfc5qRY0MYOxY9AWEgH2Hz
nB7eOk4XxWmsOYdXxQnsv74OPcWWLO2cZ1F4eIORtApuYEAVD4U/Idl5aTfS3kO+RQcncfHGvw+p
JiSQffjSRQKdpucN5QFxzLwSJmFF2S47zae/KJp7/lrQzmlql9AQQs8RzmNzUORtRBWVtmT+f3O+
Wn+FeeCRlAkqeAsVSpqFES5Tj2VL0y7sAx13Ipced5C6RhVy7kyvUde6eOswetLSFDBQZzdL8Zr3
NSwkypmEGZgOzk4o9zI+NZgFUc03S0ABrV9FGuV6u7jd+Pwy6KTfe8G8A+Q18V/3ucnySUoagJeD
xONtorHEI6bbJfLbzejzkjZLYsGQZxaI3VKp5ffcxgytTDCmsokzO/nNdXpBeayXLN8YnCwQf/TZ
dkJorg+QjrwPWNFP6TKJTiLzNNArtj60kT+VP42y67xdJAH8rLbhGRPbWc3oJH8WJg/RRBAG6MVa
6GSweWVjhkALauAZhD1pJ43HPOsCOCRiM+PMjf1dcDCAo0uJAeAJ6Sv3axojcACryr+hvJQde5AB
PyEVTlS0c50Cj4+Oix81EHfzcJNEEoL8nBDUCBnKP4+IAT2J5yAKgDoQ13m/FhHGoGxLtN+eapcS
DTVbhmSdWzA568MA9KFAIgRPlVEVftfyVUcDX3Qc7h5UzcT+GsVvBAeqvf/U2mv5cEf/ZnIjgmYN
mDgl8pkG5ZWRS0QEmnpqCQbziYwmIAR0OTbydVP9yG94Tp7Q8Hc0LrFEd9y1QbdfmMC5rglQ5dZU
OOWuXBBCBJInw95jhl5EMSpqyrzLc+qvK7x2QI9UmNFkM64MEMmH/BX8NS2yi3pdaDQTdnzlKsId
zG4I0mT5O4Jk4O0XRAB4Zww3OZc4TRiS70bmTY7o4zlikytL5MW4aOGOMIbZ0fupZb/KVjHcdhm6
0XEc/qzhFVK9S0HDM1gNv3ylCLWCv6jd4ycSTlgAgi/hvUSGJvLhfLB9U5jMwcKngYZ/02IqDTu7
NvrdyAcgGWe12n/816qnXgZ1+FIqMJk4wwuxTFPAXdSaPeTHiFCyD3Nzd1VIaQKFDwIocqKedPn8
Tn66N/Fe+ISdlDipftPgs5oZ8DAE9rR0RmAxqM4GHchrUzgpXL24QfNnktOZRfUhr4YMHoxyp5m9
g4uUbVHqKuaRCjv6f6mDHEiopC2StDhPlV06CRmMeYC0Ct3eTmWN4l2XYZdgMfnZEFt+J39TSe9N
aHdiD9LLa3WHOx0WmrrsYxfnttVzzQ9XcfAoC2WvgmWMyBgCxgkoXiHAyhFDNtLSq4kBw7jQQoBe
gc2MwvFzyP4ZZ3umPAt8QzqfQo18ygoeVncl8ElwfFvVyFFDaDn5m9UBQse8RaAkgOtWdAnHk6V7
IYuf/xjQcxEc0Ls6YVcDuPFU6Ea0GH0POlm1Ovlo3TmxTqn6DSUDfNpzsDDkwoyUv9GKJD2/OJog
sCHaxSmwzZZ0Tyc5B052B+4C4/PWToPGx7W4QZWJ3VnNL530igwH9B8nuy9xunDc5PYbJU8abKju
HGYA+737RmNP1AeaMvFrkPDl2EYLSOuVK1RwkrdAAfydCJ4iLg85TTj/RuJ6EJAA3HhCeTggB1Pm
qDCsc9mfM+pVDOxOvNYS2xovC/wFogy0PLaIOwJZ0yYJSUIbg+OQ1AuxYGgMD1bA5D2PuLLzNyg4
dpuaa9C45DVuoPblbzrO8Xm0Hf1+rpO69Z5cxgxo3PgyGh76DmrKrqb8t59KZ9tj9MIvELef+Ujf
jRvyZX+Vthk4fhbjQsrdMPvXku3WIfQxNIaEiqLocfUukKmQe8Ss7xRMZTo6ESlDTvFPya/xNSI0
JdRpYZhPaTx8xhkqYiRZ7KMVNTHIbZrUSTmzBvY26cL7GGzMyhlx8OcXX1BmiUATeIVhhPm3ZxmR
RI5dn9IyHF694fJZpDhwy54c++wgcOpmEZAQ41AVkd5WQWJF4ypA+6wTv6OxIOGr6lsSBYE+4jKh
KA0IBAW1covKey8+JicNYjTloOSkhX1raUbCCdNbj7RtnJGRRUMLSEpsXqpl0ezwhFnJ1vzU5H/u
30bqDcqtYTpq/HXwFcWHTzc/CREyu+7Yyl/gV9EX5D/6mij+1YisDtt/tUmaGHZC3wbXKIHtKaxU
I0B5lO0j+I+2tagbJDAooSaSPwZ1waNhShtW5FI+N1PBe3QgKqa/JQvW6ghaeBHrNOYtJKVwQ1iS
BmqlXqfKk/9weuOlAaV839XJCMk8q3/x0+XmlXfN99moa2h4Zvjh0GncvCx1YYfqCa7tS8nvpApY
1W0AzMmfKQZVgikUd0jsGvC+17aNvAwFO6FMZZb80SjZ6pc43BJNuh4g2pEn9Ee03bf6kIYEQVEh
QOG1Pf7Ve+3ZMWtc0yv2Ziya9nAPtTX1YTnHL68i2s5k1qJP2Vrj9r15sE7P4hOsDUg2KXSug+S9
5stkLJ1/jKPJAU6tQk+j+tcHUt6SCJ5zP2HsRHLmqZhS0CVPzsabjALdH1+WCdDXcjoY7qe7WxYj
bxXSGaDMmZmRCEpvJ8fyBgItUOe4QT3RX5ViTZWDuucZpN6s8dgt0ZekJwjxdlzFzWlIvhEDFb6D
OZsW7x2HHK60u6zMBcNmpGBjPHdnlvPhTMIkJaeMt9pW77y4Wijb5pp/uASmDgtex8GJKSSY3i8H
NUVJV+lcOnJycMehxCDXiBuXLDJKKAnS2jScCPywW+S7OkuRhrHo7iO8dbofumqoSLJI4QHeHlFw
cwI4iCSUb5EPCclb5JZ2D2OIoiuUPcxW5j5cwtTMJ3xrKav/gkkOXvK7Eaol3dBXS8Tv0ctuk6YW
EQy/en+OzeQlgn3ktH74ljsibLzMyc+8okA0R3hN8iAc1V+CMyFbKEpPfKBo6R3qdTm+xrlf2vGT
1S6eaNnes1Q3ECDNWYx2VBgANxMkYyzh8vHeGJJX115Oe1C6hCLJzzq2cLaEreQoXjkd8DuuwJAJ
c9LAR3x9Gz58jWEMoQOlSYPrIKwHVRZwKbj8K6RbOjDSKEGq3qEmJUzXVuxI16HaQt5QBcJjJMzH
L6SspXgW3gteyW7K8B3rPR4IorrVddhtQhZnujDFWb7nwPOK2KvgJjk+zeCDpEICE4VjBRpaVgIW
AxvSlT13PyxRG6BO0LWV0K98/5hGXlidoC6oKpBhQSIwp0Wxk8hI76nLTQwkg+nyEOdsEXMFigJR
h5QT8uOS9ly9r4WyjaVVQW/j28HaTwrZHqMVbi6KqNS7WN+hlyONWDDSHTl/Ubt2LwqxVJwIyzJb
En+SLYotXsjwO+VcIuYb74vsJuKUTFrH9FzN6rMVv/xbABoXkR8cAwVJxOhnzEmVQRwyWVqBTw/0
hDdLuxJI46GJ36O0DQ4jcynahdMBuau4qZAs8bqsNJYFn6GdKFbAxoS+Smxi5PkgL6WDiKTE6pLu
Hly2YCwoFsNkKfmH+k4qocyDa+2NaDjVGkU0v4phW8f83j3gRWQqaZkFySD6RSaTA9DVi/Bf/X5I
74q2D6pZZyUWqydGAowG/6+UKt9RGZ0gxEiGRYMe/5O+NXk/+Wy7eSysc+jgHbEuLtLA5DFuG0wo
nM6U/rHFw6pP+YZ2AAmQLJJfkCmdlD2GTvX8Zgs8M1OzsCsjDAaCc1dy6oQ060XezoHdLtaWnEi6
AhSE3JCwbq0vfSq0eOL9gwym8TFWID4hec7iun4wJDXZiziEY+s0O/OnTC9zdUn+BtsPmcTzMiU8
ExmOXt9pfpY32RH0szrWrwms6CjWxst04L2zjhIlPSf/3stHBMEkIgNXsobyRlRbmtPP9CFB37Qk
PQEeIYQmttq4yN/XqN5wsYKDNcg7cMEw8Se7CTDDm29sh2ohm+ThAvamjLLylmQrunV6ee2THSGV
mptC2RZDyd8ZzHB7l/2/jnL29xSj6WIkpPhs0aL5Unn92a01kFp90XM34MJOnE/PF9c5HXcO2K5f
eFHptUQsphC+UGAUZBenRMPMuyJg+KPvzQFJArsTxK2ZWfDO1CdQSfYXQjoBGHAtfm68pnrGNblQ
EOnk/vFj5vPsvQve+0o7imQaaF85PXrbbh8cYtnjU4Xpw8JVAoEZ/zBXRj1XGKmnLg+qcdTgpNCQ
yotxqoK7TMI6twOqjwnRu6o1yVKYfhmsyFOHrJ24vTebsb4bEPgi7X5/5wAEqe7qMENl9DTkI2Gx
6W7wn8haoknJaq2Q5mB2AcnHbKP+KcZdkz3RXKnlkeeY3xVBxrC36EedpT8yYsHqNmExptPgEXtl
tOo48l781X+rq/UvrOagzgSJ8ANotAVrKw0VEHgHPQ4x+dDDivCkOPKi327FXYNYx4LrLuongBd+
OivyCi94Vdf2X48shq8H+8Bvh9D8ycjIMl5/8xd9KPMM7HjNPHyA5gLbPcl0hEMKKw52PBXzbrME
f2/fOODpDSIl0KtHfB+0lGAiTZrlJKDdMw1AZaPWp1fFX8NHFddac0Bdqe3B5f5To2dEim2sOSkN
OE1fucY6IXHVts3/NdfsifCtyv8qNnFtIAs6x8aE9cdFuk4ue7eAfMj/MJiVhPnMmjX+L/QR4IX8
vLU7yaXuxlHymJDfL0RwRDrRmsRmz54uR9/GkfAXapY/y468nMCltKsmJxikiDMvS3AdWStqFuPe
mE/TM2Yaa+HfE4yUPOlgUL3g4AiGg2Zeboc5wi5kCasaF9LCtJ46gRRAGjRrYTHLnyhWIKMNyxmZ
O3LW35kyjQrU0yiIMl7qgxnSR1Bdep9+9qf88PsMh+wftgPGf6KMPyjhNu0fVV71ObrrzYQetvBk
0GH/iuJl8objiPwSC3pAFvJL+5Z/I+srJ0dikuiEdvLFc0W2XO5xhPfHWzorTly3TFzcGSOe/3P5
EEZimJYa/ZCUJnQks06PR7JBdqqfw2tMkQeNgw6G5dopja9kA9np6OvsO+UTW5EpalDasKDzBcMP
qwMELOmWYbfvS9ci7mJ4Ut6g0WmYKkTuYbdFo8jMXMyr929SeTiTcSQSfb80P+28scApv6jPorCX
Dz60Da/DwlPOq3xBpSB6tugVXTLBaf+p9R0BaXcnElc7+vv0hCpzpRz4Vtc0Nx3QZgEzSQmWWgeX
QeQ/uU74Zhovwk5Dcs3/CcU0CedfZkfLpPf+I2W4XfNUn+Q9siAVDHdcgsprwJg9uPwUyK+ghnui
RPhc8MXhXqVGUuqY+CuApzs3No4DUuITol31n3Bc0dbQ8E2/V8VyeBHhYxzLDWp0FCErcWVeCqLU
Xo1nnsMnx8/YfTXP+gLQPF4h/OGPOF7W2CA6yQbtYDmcsnopbmDVx/xbLTJ89R+Qsrn/Ksk1ZHv/
BsQy/hFIgrOLyORt/5U5hscfKugxh7P0733BiDfl0i+Qr0FZc9cL3587KFvKtK6zgpCgF9m5ekhi
CES6oTCV2u2yuVHe7mX+UftRfmJGUTS6FlQteNDBz8yFcsoN5zedPaxF6/DmcaR67ds2thmk0Dql
q4DpOkKZeeqP8qGLF/rmFw8ixyN593P9oa6iFbAwnhdHWrYaFwlJkQ3mNkgIydFfwjyjSW/OVnRM
qOcg6gDriP32T8RfQvui9O5A8t0b1gKR7nCHZ94u/oSFsmNpMRx1T1+5x5Eor+kA/cMB74GE8ik7
b/Qn6ppLdbRpnHjbDvUFMEcweb1T29XN2hJIyrxIqCT+pDXv4WfPM7OpfzUnb5fZjN+OBvsV0kOS
GaR87XAhoYH1WInuENHoqTReHNCXRdFtSZyhksBm1t4Mb7fbI4cjGWUx6br4gSr8tlegvO1wMzpU
/cNPcWTo3ZFdAZ+cGgelZ0KfjVfjH2YgFoYCeQOj9J9OCOt3ieq7QB+1g8ashzWo8ueCwA0D/m8q
bzUAKx7tZ3YaDYJkv/JgTXoVuHacrirRQbHT0xnZ14g671J/HGUMQHS2+ceCVSwetnpIqr3vVoSv
bVTMUMgojfqqQeGJe1l4AgEZvwVJLD1kQa6dYuucG4R/DAxA1Qnojnk+U7AblN/DFN3Cxt/Yp8kQ
4cR7LOU9U/wvWZO8fgYjUs9qMnnfpnKEI++NH1LK7I6LZIUAmljYOVZEIrkWo0O5gOy+cW7XiHxX
gofVh3gmqnuUlQYUSgIFW6AdyqBwyyD1Tgp2pKVAKsdsuQyx8nTLIlqyy3EGcnPBpG0TD9gPCAnE
oeK4YA0g/mIiwcIlQCwSZCJgTuK6bHA4LRpip9/YA1gLNxSikwxAzwEdXUih1BV9ts2wIE9E0XaM
XH04adtIbLBTFK80ASLOphWZsHrT+Gkzxzpa4oI9X9fx2ICIYgNf+g9gL5mPSykXAiBGPs25vHm1
ekjjIyl33IcfV0/cPHTKi7ypI3bsDYtk/D0CvZLzaZxZShAWkIBVfnaN6VAxA9dh+naHEHIYiY7C
eurh+w/6V8FXrq2CYCMNoJfq6MQhHRWsTLJTYAQxYezN9p/CK1DdlATxsngv83up7ge4C8L51Boz
0qz/3jAUDqtkTww0eMEFJrxD9XtG5RAIGwSAH/9BGJmuLYov+aceroJ20G+YIzYtZAJZo8hMZZfS
CZms7ZEYE2SIEaQKDxSaj3FJdif+3Cn4YHI0BJEtYX3lI5OIoZ/FR3D0vr3gghlyfNlTP3IcrYIL
PJj441Pu7vZ/Ig7yJcEEqssEhyStIt77oCER5lU3uZEG8ofnlbSeZIxYybkHcCu6IElSsAUuHMJF
c0ruyHt+8+QmI+8y5l3/rQRfBA2+SfMO5nXjYYpsj5Q2CNKaLQymRUeCeOUZBqCec75bZAF44x+/
BftNimF+rjtgbNP8u6/STXTyVdfwXfxW8rghgpZ/HhhVkaVgaZqhs0I8WNnPePYgw8bgB9+XwIah
cqp+wXQJFkZshF4FgD8DfFp1BPiiewn3cmqPDbwErtZTnOyIDe0NIoCvRuvU9Mhsw/CvCx9p+Cdh
OcJy8oXHdCCeUz+FvJz5hgwsfkxaqWky7Qn/tRtjxXVTo0qwSZs1dZsDT7xBzZ07WrtDp9jpSyWd
qvRU3UOJUubkEXjVX10A/u31cR01S027835kREmSVDts2NpppLD2AzFtFLo3h5zcn55cTe4d8pJs
fSERTPO0oKCJLJwb+AWfiIdqTz8BeFH9/BgP5hf3FRMTep23yzs6eBZya7QFBMUafAvYtebjAQa8
fGQQX62N+kBq5jlU84wKhSVn8JwYHLgtfpgfznELG4C5wPoi467MuH/dstj1GqcPiQqVU9jyTqe6
ABB0Q2JQjCWBaIdkFhHASU8CipodYaasVsYGp1VwY0epp59BjM9iR10RYkGE1lTnYYgx5hAsEQlu
iaNxbT1bDPE5lGp5GVB9+F5jLO/pSvs1Q0Kq1++rrB3l7x7vnkHgBbYyWusmGz2PiJV9SS076nKA
3qZMOZDoQjlrj2BAnzyP/mF9JIQ601gC3IxOs0cLbcH3SwjGoaLW5IziidHQX5Sn72DXD7sAtAec
eBY2ZAUT7InhAeAK+xPmwe9xzzDMsRvvaDLRcQ+f29Rth3MUHjVz1UGwm5ik7FZYGpvKjjkVsN0k
y8p+M5kS7K0DKupfVfY1CqcS0QfnpIOSSGTScEmqV9oFnxkPBbFfltfgijwOzBQKOQOsJqndPsB9
6EXEFkHDPKWgvd2gtv2PpPPabRzLougXEWAOrxJJicrRlvVClC2bWczx62exB9PANBrdVS6JvPeE
vddeoiWpDK9fo0cpPynxx7/6n38no6N02Ipy55orgyErRsU/mXNf/RkeBOqgTXnzMK5Ufs0OxRBx
pWuZu9o12D6Q2aZC8FvA6vwz0mXB0N+xjnIEQwJFJSSeQ7/CZF7xLMJrpRzo6dQYKto5flv/KIp7
FXdWW7zYqhGsSExDsgQk8DPd9D+Z1BfNlRSoGczmcFzS37u+lMP1cXLxJgmg7CenmbcN0Y33xcB0
wBAh38QxunXbPOu8scs95Do3+IbIeyA8OH2UDHJq8NL9b/6b7ZMnDTeALgUxIbo8NAbiOfsn3TJ4
ny+0/qSAMjKiJ2diUQaLCDD1ijkdU3cH2Ze5HF8jWlof1YGjbdWALK6VajxMAuBbgs2qV4rt4yal
O/m9kqxFjOkbnw2WjF9WVxxnk9uhvuJ5uJjB/k1ePU+rQPIbs3l7LCHVRDthHbCB0cJ7x5CvY9nD
ayaBBlsFm3oeMaBmn1M/ht2TB1TZ1fcQ1dgd6e9XbW3YCZGNtq62/lwhB05sg4T1BCdHSXfKNsU1
tVWYxKRYIKYBjBacykt5aVnsh8hiAb7Y8ZdccmN/BEQwHQz/TlQ7dl5GuOkmHrdht6r/aY9ERzux
DvxD9k9G//rD2Uy8AH6ahSIw8NsrR15HNB8MBxbtX/6BJPDt6Zvs0CceugZidKwfUSXddQnk2mLM
uBH5BE/6qsiPg5syIXLmdBnMMAvOW/LruaHhujV8x/5+QO+9VHll1BWgepz96ooXxlFG1/qJmTAU
uO9hSP9Mj+AfWxQNztiyY7DEL/WIGEITy+EEB+PYYAUWnnMtMPAva9+EXhDGwVXabysh2WQq7tQi
dURsshi5onhZ9j8FqVQluJd3iajadCL1McQR/Lj3R6QAkEPnzlrDZXYk02LXLfSic845k5rvpcbx
6bevYJhHcfW2xEQcCwxq842WAKlXvIzX573C2340XTbaCOnFrcJAZmaqHS2EOF8sApMJcOe+NtyG
jzZCdxl+So/sINWrosNKAIPnEgIWCZFsv8hXthSAh17dnlATlOM6uKogZBizXEhYR5hoKBBLD5z+
tXEF6xa+amU9UYLhC+3XFO+KsGDmzvkaf0+ARNV/sCdg5wkEWLOA5tW2XOGlefq4bqZTjRu/Wqax
I7/XWXoWbtC2IzIx2SkRmpGvuYhtklcKdGZrmRJw0gqaspVC+BwZi7p0Hw3cZHc9ADqonZLxpxS2
ZLsH/MALQUDXjsttq8U4XZ32CjbR5iynxAXcCBObv/cjj9zIMHQMvtgXK+g82kGywbhyDzru/mX6
RdqN0C7TfA+Uqm53EtFi+YEERP0ccunSQUgbvn1BmSuxlz8iR4aowv6DrvQmT4sRR//PK+ZHYB5C
YilexwV2vcFOuTXpDRBMFT9NsCnJqj/HncPPxSfIPJrxK9dDX8F+R5fCfUrg4t+VIvazZNXMKT1S
k69CAJ6zImoByPK9Yap3rjouzlVGJi7UunglHcUznh90pNZLWDe7KNrrZyIcKdq6tVztVCK5AID8
NVAMLzGyHuJIUW9oN9NRWze+k2tpog9dZS6+hANvDtw0T6Yqx0IJGAaBP96SfUUGKmunQ8RiYGEX
Oxl2hmfceDHuhnGiyC8te4oZi6/6xZYfJ3xxUPayy2eKpgaP3XLK3QkW9l9zG+HaAhe+IqtEGELq
tDuswGspp8LmEKh+ph4qe7hDeSyiJW1wEqyCi4a1r78QeIHKVF6J9GlfKlMXic8dGVFF3uW6N/EI
P3vEgyhXHobEbWOjdRtdVsep6vjReozPDXtRO0BLoEVgRN3+3JYOxs/3wzA8+QyIkzUUsjOFNIJz
K94Cw34LSAoWjYZx8JoKZ4CnmDaHwMG4faxhd1bXTvu0TjIbhpgTRja3HDYEOoyL7SC5DcAmthsZ
aT0NyoN8k3yOmSOw1eCJLCyPozLx2dpwyi+wc+N47vEUQf5w/Cea5WuHBjoqPukUQrxdznTixOgC
G4A4IXKW6HaML1naLgwfYAcOc3aG7Jr21aNnInjkM0wpXxfZHnILZFROS7W983tWcJaWav89Mubw
dCx3T0VCPbLgH3AcJpGnDdsYlhgebvJeG/JFVgZpyqjL4GQw0KVwSNqdOjIooUKc1tR8/CO2R+aC
LJu7Lm2olfZTtFI8lsbBopxs60veY8Rut23kQC08DEey0Cxu3LnBwGCXAqD6N46ofpFCoA1xlZ/2
PO4raDYe4nDWGfjRKTJ2VLgA3qRtCWV2o/e3LttLlM+RXZwwvfXFCa6cv8/yA6r6CnzK1T/x4htv
KMrM221NvATWlrAs2BINsvZgq//KyaFipH2LuwdyejF+WeRbyntLZqzATjGjelEeLdAn7G6BjfYc
+xPUzz8Qj8N3nNy4i5StTm7VjI/0oND5NJzyrA9HKMFD/dacCo/myEoVCEYZ28p00OZlSvNo0QMm
M+gP5LIFQQGLPeB7YqH4Zt8450LKXbkxDuLfu6tXPY+9cOp8k9gJY22Bgk19sIX8ZOovh30pOBlP
sQaUfxau77pYgOresRIrebbYs4BWJW03Lw4hELJSAn3wbuy4ukUH1jvVOuHfiVoEMHj6xWwVR0x1
/H1lW1c6JaP7bMVVg2+gip7mPhL3spms5zcEkWI/lU4n/SU8bFPBkZP+jqAheSCUJ4/MJF+D6TKF
qJMkpgsbpCQpebGwSk9vgS2huM2pOI3hZBn4l0DdNMHLT4igwW0hoKqqrpGgOCKIMArpj6wLdrVe
2PBdje7c9USR7aavsGO0Q85rsGk5K/vulSmeKP6TxA+kvCxmUC4DfePjYlDtb8xshU5GRpv4PqXN
qoG+E3SHVJc9sott1IKe9Xbxd3QyP4USX2slslM6p0w0XbF0c1QzonmNAMiF0IakvzdfrIqGKDIb
XM+yrfHylFRQm+w5f7lvk4SSGem6IL62+Q2McwyUlx5nKaF0AamGRmI6Vc3FsE6sjVV5CRge4pNZ
khwAg8GpBpuBaOZSIXSMwOAh5JpwIsjB36dw1ToEk8wPzVWUXXMENi2UlVNYrU22s7KTh96g3qcS
N2LXeulINYsuonGn9623HpPK08xoSUdOILfv69QDP9RR/vkosap8N/D+1vhICjIdMJ4ozSbvu23E
0mRuv9HDhZT5UiIhegNWXkz4CSlaLdN51/6qDfac4l6QXodmXKpa8pfR+uQJRwq6G1lK3AAVjn4W
MSrX0pyY3fDQBSgOhavgh3/v8mw0g2uWszUVmoqMl44xc6yibiWW4/1lAaDDafQ21nUbuab45mnx
yeXTFpJefgiy7EVVZ6ePOA3dLPnr8nNl/LOC4CSAv8rMmHlWjtyu53UmIAgJKHwWwTqYCotXFeWt
Ds/iOP03OH5oPhvJdu9rMjzsVYQt9Wa1XxZT1eQMeJeJivKZSiiScsx2RI6mEtWMYdqDRqeeEa1B
dHRGVk7uqTy1uTTLCT6JnZQZLqfDpv5m2OCrNJy5TaZFuv9jvGacE/Q2750MBtB8b5hfgd4UglfK
3ULYKVY3oXpE3B50l5awEY7jX6I/Zhf1iI4foFVD1BB1eM3HnsEINIVdQTDaUMCOS3+N6ight4hO
ffAV7mMRB6W8DlQ3CgAa0VTpMlhuMClq73aoKLWb4hlvd4q/c25sU2CTRQqyRKBX9KFRzw5Qx3SG
mx0pru9k3BTTQ+MCE2A78NoQhsbFG+7ZQCN2Yec6CL9lkqwKRVtoYgSfbhER7xV/9KLF7xyyRPqC
u6bCWCEyxRZICBU10mfkq34o8n+athT6s555wxHRHdBs7oweLYN6aoefXuO3+VA6EXvRI0SgI6mH
GjB9fQ3ZJXWMJ00mR0qwEVoygwTo8fFBTODXZ7MADesRCcWSU8zgXTrnPsQfajrUu2+I6t37Uvcf
eok6oERmpIYrsiCIQk5M5OHMAnEz6ZSz6blMei5vOyBtPjsbCHXRa9GPM5J93w36fu1A5AbxxTNh
P9+FnDTdLzR7N2KzOyKVslHuwPGmn/S5ugX+btuQw/7e6fp5UD7ju6lh2sPNGH4pvZe99/n4glaB
V0SUPXDOhrFDbyLrm2pfcjEbJzGB98DdS+wWDw8KORof9B3nuVNG1e2mjwRVgu51OPgZybJzAZtL
KvWZAg4KLPzgT8NjIjJ1e142tPbbwIW7ouylU8c9f5hOTBom0mAk6nfq8MZkJa+sM/hDjHmysyo5
UbYKaQS78aCMFE3gq5kS4qxHojORoGA3wdq6ocYNGNiEtDwTHwDHN2g8oLwlnCLkl6jvQP5in9ei
XczcmRSK7kNwY8Q2aA3kncifycRX+DF2LnrevcjoIPSKnzbZV8aHETmG9Pue54sKLGbQ6+p4DCkR
OE0rWiUGdcUhMLbGPA9qL0l5EuFJ5at2WvnvbxHiBYlQHqUWtrueCzDcz5BRa2TQxH+BLhwG7pC5
XOGNaONY47JCcDNdA6DEU70u4DgoTJ3RyVBEd4vkkKKDRvgN92WkLmPQ0AYD2WksDVPQ8IzoLOI/
txR+wpGwTwpgoVlpE6vLx9BitNDXyOCHpxSRGcQmRP5TkdsEqGxMiR0FAx/Xz0aWYtCkkQaTEigy
UEuCcFU9KnJ16sqd0B3X+UHs7mmzyQxWGMyuCcET+eRVjtmkhjZAKUhKj4XKuNbwpckImVibMYCx
dEzim7BGEnQoXv5GCr914H4UkEgw8GbquDwNODXDtoJiWdXs3NmvSyp5Te9XZ95DHxkb+gLROgwT
ddgm56FCs1x/Ftcx2TIuKR8N9Eg3JWOLqgUoMbSHYD31L+Fduynvod+Wq4DghpAVMoc4Aw0eoD3r
+v4jnamw7SlF+73FSthauy54duT+iAPqpKVmzlHOzH2Dg7nJL8aMFBKu2LNYlbdgOiLeRqRTIq8F
/MGTwRRZVW/mYAfIsS4quoK3DPKCC3nNHEtuftR7d6zkbwvPiHoW9BUTEGQK0lYReVi2MQLUhtyr
asEqRWEkGhNAD+2CK7kRL0187AxOTxUkJDg2qLXjD5pqXiBrJ30r4nf0m8H3dNTblG35syYcle9/
aKjJ6ypkzMNsA5ieIepJ4Zd+yKGnpi3j09ukeZkhYvBZCsAjIIWI6hWtGnutoKZGS15y7yAnNmrk
O7ciXieqY8WfOapIqJfUKP60CPE4IJjSnZmIEdDWFzNCP9bXLafuZiBEtWUezH3vaignppWmrXJE
mB0gk8rRy4PUbsICw+WlEDax8iHPL3GHi4DLXWvp6KSbDkKibPJVM544nMDQT8hMfJbW6iWX7n7x
ySrDSAdKO1T7AidujVHb+g3Du/4+xDI44Ofb/M7Ljxodlj9/afmvItshVNN2NwOqhj0TLgX5XoJt
I1mRGM3q20DCbu3Q+k3Cl5YsJUR/b3Dp9O3ntxsxKMK/UvENNsZTaLbp4NYp6yxGDPLKUHYDA8w5
4gqhedG5poJ2l0b6Qw//ynRlTb9+sk0tiP0HXjnSBKv6yzROcccgscexQmFw1Ieztq1lL0Be19ly
ezTk+wAfw/xl1ODQWPDITJ7qjNJa2XHkmco2P/eoa5R42d+L7vA2nw2IC93mYykPOkKfHSM06TkK
V7271GBShgR/Jg4cLPFPg50DqNZ0LUsrwqvfNpJlFtpoWM0Fhj10gBmLvbwG833PlFUQYt8gsGCl
bsaJyFdpXiBk75U1bsvhbgG83jDBxHPgvsUD3RezWsZ5Ji8Jngn/qCs3heEtV9tRheakTNd3dZOX
bgM9XdrzzrFGkz4NuClLOtM/DMd1tFfDvT7e2/qnsFg2bWS6ziExyIHaBKha/wzjm2ToSDgNPwYK
ExijIA6RuaIAV5mN3tUAR/YlOkCRthZs3aLmQhpZ17DBY8D2YUgnub1g0+CzDOVdz2hrPogLvAcm
uuatj4rchHyLQIeNimvVG4NzFuzE28kQQLEaLSdHqL1Etyl9Ct9W7NRfNEeiBdT5Ar88/TPRlut6
3R0Z/TkgkMB9btPjBdOz4eTWToNWZmyVdBfQRDsxKR7cX9wNY/ODIVxMN1ivC4yp5UXI3EGV7BTX
Lvx/NN3bJrSz8hXeEp+GjQY2EK7sfBRYZnsKjzmJxL1x4Yza1Q/PIRFiHyGdwZrxpDo9B7QcPfBF
muRVfh7Yxjn0rTsONgGhUrgsP1QGt489FRvW84GsLDS7OR3gsUUEp/z5dI9S/VBZpg3YdbtmAwTJ
iZCQFC0hoTT/S/r3ZjrQwQocr37lirjU4DMipZq/HQXnDiYLAkCT9qtXrghyTOQLbLPQ7Of9rdKO
MakvDIS2co7JvrpaHIrs9u7aLmVAy21UWEvF8upRhMziVJXzVr8L/4zkbi3IC+HRXgxxIaGraeej
NsD8hAT5nDnU49LiyGWIr09kaN9ueFWCWwc46orszsHxQ0Ryw4xyjYuoWAqf/Wr8APsg2/FJ/WPc
XVYJkLE/vuCCLDieB/6XaWdhQZKSx2cfNa4Q/SsPiXbLwofkf8totakQfL5kygeyXs31dii/AvOh
zdCU0bILD0dR7MF/d0S2Zh7TmqFes/1TlwPNPwONcs3iYmBqk+mowPEnntT3SqYVO+nUn7io7enG
4aliVUbeJLeLpjqmClZrhjc7U+T4TWY+8rbycO1zS/Ejo0ajOx4X3FBuYi0NY42LqUcElm1YbEzV
Xmg8Al8WvOchoqMHcbbC4clTmSsrcB7v5D7ccKuVz/bC8OjR8ItegAUf8T0GEPpMLzdt1rZ0HKm1
JvJyB9fgkYb/eBg74Z4Nd3O8v2/1RypgSWCYyXPjw/OFm0tXlzwpI8CmBfmWyqTsIauFCOiwu2A7
3raTQz9fQmqOL4LBMHBfWXOcY/zSqjMj93e7JUNVVDbZmtwh5Ds4fq5YtpIt48r4JABtk53uGBp7
8x9ERZZohWI3yAcWGBk11/8bbN5g4Vpov2UVwbf/0TIaB/r9kWf7kQHFm6ST0ZU2w3XegdDhHFPk
0+CTmWunLREH27F0yWiceBYpjrTpYMpf5G+/eaBZ31Kd+vV3EawSbicEEiNMcaoQa0VZV4M9rfMN
qiUkkmmyYyzdfxSM2EgrWj23avJZMTDyNbdS/sKAImGCYTvvSge0LoqGYm3dgs2z+wMT7LdXN7vk
oOg/oMgW6jww4HcE8aCgxizhQWqsY9+OvoKFUD/8JOMQ3XI3cwgEAL19BG9hQkg1WaDr2P9XEcs9
j6Rk/0q0OOC7w/ihJU+Ns5z13Dl0ayIQhI+WHel6wPWI0k9yLXlNYMlQrXLefeujSs9st59jfvlv
v4ctLDkX1y5jwE7zFm0M31Pl/YiNtYnmfCMflR4ORvFZT8xYcU1iIHuAihCzbd43K06kDnET/Wq0
7NOTIoKs++v7r8q66cy9Y7t3SoY73aXyOu3DEK++iA34lM+TdO0j1CicrqRK6OBPGs42hiQkB2jf
U4Mz1DU32nzMM7NegEmkAI7hFSH7oRG+oDpgdFoF2+LG/yfwRExb2ZbEhIcrcWmGm46b3nqSrqai
QV0JI28unqeV+dsAHrHzAxZXRtU2hxlbxwrc8o6SgZ3U0nr4G/0fQa3Es0pMRb+wuktQotaCyfm4
5x6e4Gs30FkVKtplgAorwbgtfL+7jdl9B81Hjat5jl3+bsxFsDFzlxEppRgjqWn6ZLdbKgNVkB0z
PlVZueMZ4zeeXEm/1IGLpSdTv+RuV5xUyLEJvIzKeAF6kXiSdd0EEMau7e0UKJGs53z3rFUMyLeG
WIqw9ShtusyVjJ+Wr3A0tvsnezm+tBWvc5188onPl57+y5mtsvEg8/Mt2prmzTBM8dWq2zeKk5RQ
JcMN0YgElsL+xlMQMxvXAdEeJzAx9gx2nOBZIMXAm2D3iMOwJgtL00YAm/autIbCmcoM+M5tytXs
e5Tp9QTpBJlpVW1Ii6hafCqct3mGnhKLuesTkvnIp6dcEPJx9OWbZBjQJo5BtB+QTIGAEiAaQUxE
qiRUNx3KTXHs8PgEt0ndzQ+UzASI+necv9mAWRnr348jY1KjxLcBOkymu6d3ZxVpcofASdqOH/NT
zdA/oyv4GyQCQ8J+SbxLFhZbDena3Yw/q+RpsY9hrpNB7mELxIo2Il4Kl01+6AVKdUzh5VeBuDF5
qhMs20X80v8y4oqmq46eXU9+fQJxvhrhTFku/pt4XYK0soP8yiBLNyhy+U8CyOst9Op7Y3pZTNIs
ozXJAL8Nq5kt2L/kzIS6ZEprHfxX/I01M0bJBRWKoOg3+Yc/FTNJI/P0V990C0nZ8/JVBebJ9dC9
Ev+C/1ZJHqMAlg52/rZX5ihBlDLaXiqvekTu5tL3LyMxMhHtCTMZfTOR59fa+bjBNNtxpDPFUbi3
0xTV+TN4Sik5br1DzT1hei7s5Ex5weBZLu8d71QyfJEqPP8n1PwAd4yTjlyGLOmottsZGaZ98A9I
PtbxecukUuJ8QJ6R3cX52daaq058VyLv2+4SrWUuZVbOrh8txWTFhnd5vClg0nGaL7mnqUSz5BN6
fng1/3Fwh8G2kW0mpWDJ7+9HeGrJhrKzPS1C9LafCtSQRYYI6M/Ut4r7YJ8lYuPm+E5gEkwuVRen
OT0cSxDiIRCKwr5gPwDwnDjxpU60DrwNejGGfufCnRUAQrEpRcz9yJm8WZzAi8SabVoVLeuufcNN
ZCB/rmD6mXaHERmcJ12NZLnlipPgCwirlXwFotNOX3OC5B29TBj/s5JdOmKoOMdfLSnClyQkkgTj
NPONFtreM3vb5nTrPJoFnvgGHoW58eW91LtR6HUUIYwEiXuQDtyw/nSrJGIUPifiBpYdfXzwkQEn
1oelgo5SP5YrzswSab2sbONHMEtpbdKJ9pF+1RlYZM1CJN04QCDK+8ewWg08Ex6l8ZPw4GYCjXvI
b3ctzzCXhrNFaJ+yfrcnAccd7TeFKJg6ziudS99rcRsFuEmWvPyV5WmKRIO7k/9RSSQ0hECqJ8xc
0EvIJfmyQhoKR3u8CQ9IvJIN1z5aV9VeJ4C22wTtrrG8/R5bsJ1Je3+fMB1+cKqym3NpEgovfBUT
+WJu3Hg6JdabYZP4N4BiF05vBd2rPbWk4TAHRSu9SfWLadiUXfFcULS5M/5qJC1mD0vYUlyhmHmX
+AhQbrDTG0QLQ8uqQ7ua4AGiwf4zN9xHoXg1xXVd7hR/FUAvaefLpR3/+TiBhMNEzEbtshOWVjgo
pXGbS3vVsBP8z6OTKLeQgpgtzKffAFejq/ugE+GwKyJ0iBu9umepg9BELLf6+5rWZ8P8ToSrPG9V
4OPm/JpsspXNkFwCBLblrSVGUEawTjnLlMWExZhw7iIp748xcCP3XXhCe80RI+vRw5q2fPMVVJ2M
sAue8MbA61ceBdQb8y9ccx9H4N+skDbHbL919YZkh6FS+KK2tciuXeYbWT8RvdYiqExso1kHsDR0
hY9/GZubKPkNA9sUnPrDwJSZfk4i8VnAzFHukZ6ibXQ6VGCWTkJCyaOmfQw51Scb5mF/H9NrcqBQ
E1RHlBhIc3Zq2PzoBhnb+RRxc+fk/7OMdZqQ2stCpCqVZWrx+3f3bgKEiVKV2Xh6rcBo03GR9ibh
TZTcItl1jUzQH4RHkvDI4pNOoxO+wqilYEM/ZDyoQXyM2Eb+Vff3ktpMmNcww1W16mVK6LJB0EYc
XWgSc8FpKfYo/gLR44+TzeNdMUFGwIHOElLAzUKlouySEnUel6sBraOAgSffWL+qIRPtjnxUaC0y
6r/8t4S81WGYrEhJHcq9/m52U61iTme3gZCY3KSkJsJ5Xgnz3BsTg2Uw2+XyKTyQ/ZjfBUMlasqi
g42NVLl2LLlymoA/PV4U1MmSzNCJEKOBaO83DFeLi2yeNfLnZokuhP9ierEq5bjxgfT8RbCT4JtZ
2IyT+axj463iMwiC21wqmYtoFf1WVAOJA54ZyanOgM5TqS8ZTGk6L3y4moLv3i+W82vd9yQDUNh2
FxMwPdNyKjIW2siHkYk7cfUVSF7JgMT/TGLWODaSIQLdEiaAMKFwsTIkKfJzKa9khJOFdGDYlw3n
XmU8uwh/5O7CBNRgleqS/JS+4tBOe4/zlxcrp5HmnQ+gI6KrMJbGp3FQPQm9cPAc8FTUSyO5pN22
TMm3I/lcYSl6LO7wkoutzDh6vHcwFEuXZ3deUMAARbFZsEmAjIyqZqW99234ELunSDDyDNkk4c5K
vSCmU3e06IvoYJ93BJhqbcNOZv5MpdOjnEgNAAD6X2xgYljC93jnpB0I1yi6muptxJRuYcHwjPqc
lFsf26PxW4+Qqk6NdFKYOiKeBNeHvqx0ClbnPfINfqCCDICalKQRH1gHs2LLjG2atuFwaKw1O20T
N6281EK3ssgwacNqGcTMoCVJNPBPYrT+jurTOEGY5FRfl2hqtPHa0TgKx7I8teM9kNbRACrLoZtU
aeq+NAbwHodoQ8MkeRnyFH9aoe4TlAQZK+AIERH4VizxczC1f3I0c3y036a0r15cJTHjYOTBbHDW
BbWfJuzbf0iEygMNe40I/pMkMhVKy5mJWjDYov7wM2dyY2HPRC398oUDYDz5r7JWdQGVgw0MAi0m
HPIGdeTkGtD18B9qTqN+zIIG3q8CTiLBpgya3MFlGEoxE7LusJTf4B8TZpppZinWBFWfAR1qJuVR
Nt9zjb40wgulX2e3H5RV6ZpPPt8PyhqeBIO9fFgEVJMDLfZ7pWbXTt21vFc6e5SeH/ds/rZnffzH
NVfSbRV8+dUtI+9g/vRulrYGbjLeDZSVOC1y6RUGrv5TfyWr1I4sR+B+03Zv40UvSaOWrfUJL8Wx
Q/Eb/TNJKpmWHJ/MuiTWOvzk5lbNPrP64yihhoEvvWiHaK2Ya2YrRXCweNK+TZSnUomwh0LRi0+M
3xmxYX5nm4KKyJNBWXYKsaxIb/jux39F5uri3iT7hT0I3/wwEKhQr8XgDNH25G8G/c8XUP07/FUy
RuTctfrQDYU95fOYBZ+9vp0w5+K/ofw2jjUkfGQnvEx2eeZIc44+ir0L5oNZW6kBSRTpEURQ+V6N
VxjPCNlw7Tw8Eb1Bhg+xaOAIc9bhxx0teH3yeb7tmSgqrwFhz4Rkkg0399U43KV6nZcnCU17Xr9o
vgTru6MlkLgqSxkYwZbZcgO2bWtxlvoE+SQe1/GTgYCATD/1eFEQL2y5HFQ8bFXtMZZn6MnslT/P
iDm4u3OYG3wo2F3vPbJA8ypXF1GGZBXA5u6f3eCydU1xv6uOUa0H8TRj0/BijszhuWDW1TLekEo+
9VcZeDysC6LyfgndqEL+VNjVyNwaZ3uukrsRa2vjK4LkwFo1aKBviqz4e6DJx4h4TezAZnUtfnEh
qzrsLx7WLUP1mrdF/JQpYY6lcRTiflcTcs4OeFWPWPdddtYCxoHpQdQXDCLSQXANcQ1hPxtXiXYc
3hdDW55pSBpbLBjcLPGB89cIz3sjLmqc4E/kh89cvGTH+BwghQ3ZteKvFkmwQh4tqscq4O26hOGa
XPh1Qnr2Uv8cnl10BgSfNFu9/LThGPzW3wOpgX+0eFQg6a6xSa1dEsJbc4m5gpew6i1+/8Tta9ze
sY2UWJh/FXbFd25hFjxLqPLO12y+DB08Edx9DePifg3Kbxfn8NLd909O8OL/fVn7Dd7TGXabgP9e
G18IUcAAGgjj9Ix1KL0+lHtWw4jLBSaKxC7wOzFpNNhr41CGSs7HVNL+MAEMblhEutxZIp5xA2BO
PC+kIaxCQBwfUvyaNJJKkCfYUr2ZVAwyTt5u1YhWkXiABqIxvwjLfsLtM6wGA8GOpLeRfvJdd4f/
Ak57mGyfI4tfy18jeWq1eYRHNQPFBcojmSt/hXYYRUT2wxmGYT5dWOJxyedw7LBfbn1au3WNlwiV
GmEhovAlGps4OcXCH4KO4cV/ZqkHFOLXnpxQFf65zZaf+fAYH8ctdqkGn2Cxa345sFmXJKt4s7QA
t0gnfC53VpvNnFi9Ur+HO0tTmmYJs5SyagQyUavdpLPGTm8J/QA5J4gZ0oM//Yos2Z6U/Zp7NDFj
9EaA12hWlqY7Hkuh2yLvG3K+92125Ucvk6/oh+3YAT/moTzlkBdJudROLRzyaE5eSk6Dg89bviDl
BV4wXrJvXprmHpWeQSDbR/+jnVMyuhj9YWkH5G9lW1SMaL4HIuk7/rDs/qkaIEqOHxlOCuKRqDb+
tIk1QLA0JzfDFRDv0DYQ6BH9oGqMjkMNJJoZE4kaNpHV3Ur9UYsbegnHP2qMIlF4bFtldunU6tHy
UOR49Zo8G0aXdFscSBuqO75RY5gD+gINfZorVKBzlnAGgIUhYwMMMMyMevU/C7DgYMpnuN2w/Zcc
cjRMImJBwWE3aCc7olOlRiOm4h8KCAMoEgv8YWnG7ggV3iEbjn7exnkc/ExwDfN1waMoX3p2o4Tf
sCllyHRIZp0qCrUBU7xkbC5c/c/IUUw3IqfJGJfGeSRlzVqOcPUUmn0JUrnMM6JuZMvL03v+Ench
V9qNgZBqz8ZSizmj8MlCOP/iD8pvQ7VFNoZRuMhB/rGTrGdyPmQUZICMn8CqL2Cd1ARo55sKsS2G
l78JUnazyxoSGeeweHBDLfowi8gwoXX5vHgViXWRmpPasBy7vFksqGuBYwzqHmdSJNkwonNzlc1Y
F0Rtng4R5ShA+0Tbhdeu3yX7kCKlXrjdKZE2BhKMR/PiFmYCXayhqVTDZeBBALRY4sTuYofmkmVE
iNwR0B1ijIWY7MzSmWlKksN8kgtUQb5bEZazkC9KshM29LDfOZyCREPWTeq4HSC+J0pp2hHBVL49
iaMRwsgcTYILZVBPQcKiHLetIDPFZShXQE2ZME0jzgMYRMv+/pvMezYSPmTzF2LqNCIjT1jM+t0K
OVg232/pnrKeMwkZ9xtpuvjxtn5bPBao1CheDQLSwWfTEYecsMqnfueXoZkQUxQRSG0gV25C5aeX
wLk4KZzaOmYlxkwF/q9457a3Wq+rCVwu7k1g8PHu457gWgyNESU5MivAzh1ygaHYldwS86jZnP8K
pBEnJxYWjke8qyIPSCDYEQNLBh4R+Jsa+i3KHgPxL+t8dfoZW74i/zbWn1UKxqf+bFm2FrMhAE45
TzNHkL7xp28CUHomWGAmZtcXc/BpJ3enDvOe0t/a7reKDTaFbEPEhynNJK1NAkOVc9kq4I85LbwK
1IWl5eJcDLHKFemH6N9ixiRV8qqCz0z8gKxuBV6p50uZnTVztYDxTHozJ5ZCL1OE8eGKySXxf+R6
lVnPgfqeh6Eqd3HwOfJ3CsTnCC/HudX+lTAe2vjrXfyPpDPbTlbLovATMQaNKNzSN2JvNLlxJPkN
iIAgPU9fH6fqVJ2kjIlKs/dac83mcHu72nOr80KCvtZB+Zdt2LmpGIhLm4UsJTND1g5Stx7IARAv
+ftzxagUqAWWLZ4wBTOVkepmvP0IsvskiBXeRat+TN26A9u5sTPd6BUww33yBRP0S9drZH1shWGf
kwLREGPV7bIStcvzl71LQxun/ufdkceorLFCG5+nV8aEtJ7xvtSNBfzEnFclkU31OV40vkmB+smb
eOArpJEMwDlWHvckvWMMWXLrP7JtO3ykJANx6kb5Z1WusUWesG1QcDFZ5FHOZbAqfloK+QpDETmG
RxZ3+BXtb9lWQwmFQUdXrcfmslLCHH7e9HfDtI4d+r3CujzbYZux6rFr5VAIOAIVX7mDd4u98Iqv
ku/fbuO+XRxVWLZd8nvh+5fuy5qtyEePrHoW/k+cA1zREy8zZ59gbUfmB/KPeIEstbyIHspqHhS9
8v6O5BBVokhOz2yQzyQtSAPZk4k44Zv5OZC3iy/ZS4PiSwyfzvvOewngcPMT+nindIsvtlpeLbWH
+/KC0N7Ff9hb/vAENz/yLjwxREPKIwv+Nz/3/8+X+QlI1rzgUztkvGrp/v/nokduEK8oeqhcQ3Vh
8FGJ6uH3+Wo38+8/CUQgrTrA1dFL+NWXkwW4T//wzFnGgisxOBSIry3dOzfjd9BluuymLi5XBc+E
NkJdf+44ngsvC3pUg17Fty/n/YWGwuHv4UetXThXzb5xJX4bBM+Z30Nmz+/h5TDJ4NGC74c7B330
gIRFToHgv6naLqTKSgGGaHhCzyZBGHkhk+8O6GMRsqNp99LSvP1I56XAZ+8GzuX7ngZ9qPsrX7dQ
iJYGoDlCdBPDCe/cRSnybemeOwgqOS74ixRBFszvuAge18ZF1A9i4PKvx28R9MfHr+a0R47By1l6
natdOo7ufLw7jp0Jrcx8u8ADfBx5LrOzAGSAPf0dFPsXlSH9F2ZKlnZBTeLWW2bVPBObcDPnesst
Ok96+y+K9O7AsZyPBwfrCAHCOVNTOnTIBv61yDb6rfKdogV1KkdzEk+xE+8G2uCwDel//Xr6SL2E
f1ZB4lW+GlDP8FSfL8QpC+788OOz+6585MoehP9vjQLLK7ADI5zOZw5R2AUXShaV3AsjX5mOk2uC
SUgkQP6krd/0nmDh7knOMRE8h4kiE7sCmk5L+VA5uNU/Hpw/mivd22OJJz8nhPAoD5g8GO5yyGER
Q45G/JsFRcAhtEGbuA2feGktPNnD6WJ+MvIHCEcMbbfx7yKcL5yIB5qo3jLO4AQvPK7k6vja8lTu
uvkrt3QwYkoc4mfEjIsliUvzHSG4ctBqhE/j7ygbl80QULoTpck/FvP/O1cdN2XAW2qiLsITzutY
+mgLFqWFX9f+HXF/3hgbafxpvmIwn+4RNT6Pj2OyL8/5lg6KN0oe4xErJusdPY/5MY2RkL223FxR
tn/ylCaa32kZiaEYmlBF9s9jus+hinPuR/exfWyRkes7ohVfgDkAasd4W/L8NhT8InochZ2OJiw8
Fucyio9qZxPRtjIesEx3go/oFE1NFvXh7aDv6jL4TyKk7lY7bRMjjX7B9kBhFMZb2O47nSFexBNp
IHfLjbZRd/oujfTdfuWvdqoAYViFVuVC9Idvyt+9HbRDGyKiSs7pGVbM5VWbN34L+jA+UQcotTf7
9UPHFsI+5fnapobNiEybbw8xLT2XTRoh4Y5uvJqwRoOm8A5U3tysJfrv0Tp80j4qXhLVofKJVQC/
URNhNjeXEJd5Q+/eENZJNL9rH3sjuNF+G/JWd1WYRvOHwO2fKDSjuuDRfoCPZ5M6+N9LKbBeNuyT
GHpE7KXPh5NGHA4+rdUa4TE1V2h7rAb3EGzfL3QZHOkWqCK4HegAkfSeb4eareysHWC5rgpzeUBE
rX4KJ9Tql/a/1+t/ijPbnfCJc8bsFc8s5txK5vjTXmiF5sOk4+IeWt4+O3M9blZ+xqmdTylDTliO
vFN1l0W6j33GvQRFRIK9FXbxdn7Ma0POMH9kU0TVw4nnS0XYzdcMiQoYTh6l8nv2zBppVpsePfHi
gttWA/IsU/34OEXgw0D2DTYfLrdPkasOrVwLjzPBT16g060zCGXx0irif4IG3pACVm8HxoB1i2Ff
yj1JpxePjZU8sJhYgFf8tMsvXa4tiSFCnhCDOYiGyrD4MRJQOWiMlm620vfYEC4cFd5neR51VPrN
Fr60uLReRLvGi89eOmVxiN6I4Z5G3p+DdfxTWT/+SUsHOV2HLYPKYoMnrEvkW2Vd0uzeUMRCaeRm
NzAIDOTSRmQN8cVJ99UU9igA1Kh8f/dwuRcNA+Xek+oxaBhKj7dTJqdI3BcINbeFqNsceNSZ/fuU
kPCnCZaAp1t+VD/IS8qxGOXsE4O6WlP7PbH8UqYMxRwOsJRuheqo3V7JiIdLYTO8cJ0ACc+6xhnV
lVGrLjW2GbPNWxVEBkAXjRAJyckeu6l33+ms0KsAtxWje/9i01Ztsmv+9CdkcJklfNbUi/gUkdzb
bx9ZNOj/1LZEJs+YI3VHCVsS3I87rOwYW4LZQDPgsuxJTtPcGv5og5DrHba6UzTn4VvOvxLiK5xk
CXGXiaCSwwldsnbgkFFhMa1sNJqZm8fqdSM+FMgEgTFAtRIosvkBOa8qMN9ozmDEq+/+eSbq/QXo
ROoWkpb0jBSzZD7yhKV2w9+JbMzmTR7X9oVA+8xwREk9EmXyXyFR7cWCASscwZxjpECoXT1eBgGQ
j00//HKJc8pI9ZCQKop8osq/TWfI+5JuY/SU1VthRcT4Z80IA+0j0QUMbDuHD5X8w2Pe7SIUDCzQ
YtgsqTRtrEWyKHGhD6AZMF8bHU7gZMEU7D3G/aHwR1Yi8qDa4rI3Rl9euskXUA/lrv76xq0EzSwD
JFR6o7sEVh3arUx3XlA0o63rfVz1+ueWIPux21QoMqrltjhzOZ3m+ioUHQ4w0/yjuBXu014+/WYp
OXZIJTGqIrD8fduwebMgqX5VwrdxFl/LwnqF8bFxp8EqbKrPSz/Y3Ikp+CYmRC4JKnRNO/X3wTiE
dsGog56ABTO7I5XF1pFREwZ3uBJDHI8UCuAO0zI8KAijhE+C72e/W8LpixY77GXfHq5hGGxSzOBq
s0eOgLveGdfrDmTTqUEcDAoy2RfYVp42y53U2QgySooxGgYGCxxmsiIpbaFw8B5ALKhyzzgq4HmI
FTNn3cAcwnlvcDit1nP4MrXIsQjH3uxu+EJaD7LDDChEV5iYUNOM4o6+h+PYvJDlU/oTYf7TwFEY
D3J9VwYn/9B/H39wgnBKOOQHIDTYMQj2zdtXgRFibD0JslXD+AO4Xtgy9qdVXoPvAamIisdNPElh
rO25nlBOAHkidUOwM+xQTV4xPTlln4szUPZPtW0ynwgJQBp6mWVUqlYtHlgLvCc8yeduzJDAYLxr
Qd5b4v3JAr5cGf54FC9gaV9tsg33pUF4GQaKUXLYDJtq+yotYWWD3i5Uzhn39cvG3b01KGhIa8Fy
sIuPVU7v+8n2Goru7Eih+XFhUxzOelUYSPskPN42z0tOeA8amyNtj71zkQDJp8caG/mTeAK+qN4B
ZVJMDp/scJk2+IqVxG5I5hOvTlJ9PQJqGHf9C7r9a1uoiFA+8y3ewLgnolh8UaacuaIQj84FDrXw
7UftydT2aRepe5bj+qXv0Q/rycOQgZjfCb3GFAx9JOsOWYLdvHFFoFG9gMm5Txl4p2BGZgzXQO0j
LnSPUzpvuKVLpgyT+E8J/E3jBrCQDBE7jo8erEoG0sQz5ldSS04H3iIdKIMr8xHFUcpkg8J5vu9q
szBLsDord+m4W/wjURffhZ/2XLeWcFDt4e/mLC0cqztsQUwZVRsXBJRdt17YWB0hS7f/qVv0Qj/K
rnEF91nugW5wEoynyyoA0LoBbUEGi6Ecf3wS7kJaxF1cNx/kIC6vwhPfZ+Sbk6P/jdk6mWihYfnM
Mc6361xt3fD2EcPDSfPfnl4bpKN03/jMuhKWEcFsno1Qa5wrZ5toIfwASkt9eDXyvsrBozjBlH6y
uLoI1C4WTG0FQwMZMcQv9RMXnLnKU9ngvTLSFtsaA2Kj+qEbGUnJ4ooEAlOsRVj9NIiNHpvX338D
BTTByR0lP1Ik2ruc3A6qYOBRGh+Q3ptF8XEuY58bEaG7KLpdEqipNe9TjIxxIsHUCXxnTf2Hp1PC
tiUYxMchFZtVpqg/NWeKPaDcHCpYb1KkotNi1UCS9e69vOQNcVuVX30ejcp2ZMQB0+RnxGnBxARN
gncDQgyQ3RtiOSeMPX6VGR5s32uGBMC3FFhUUSR4Fy0xItbjWO4B07ovzI2gKROrNzSOrHsxdoRc
xKQNqT4Q84tP93D4uxg+IIqvFv6N9qaz+9bhvy2QERdIb1LG4qDD0gPwjYyJxe39nKvzrrVGjgwc
CLib6eyD8DjSIaB1CbvDiomUBDPaQFJzK72EmDo81nqPIpJJO4Y/zEnQrGs6SBsBPTicztGmcDrl
pZGc0hd2ejZVb5O6uWSnkoNUitxjolk1KNGAdLnNeatWFvxhPAAC/Ataj0P50mAl2bfk/+97hnwp
bimEXj80BPyEq+ZdOsQYzLa8jsiEXuL4mbcLl9us+QAiW8ddkEJVTGf7XqZEveqyQC7g4+hA30yB
zMeFaT+B77DLsPpgxLmazbj0FD8khkOODMf1h5WCmYL8cFhWWVBrjy5BvnDIJo2cCkgWnqrZ4LnP
hvBlF/vWgSWoAyKiT67Jq64ChkDkzHe0PTht08ZQZRGHw0aaavYShTZqeED6Zbolp7iX0NrYRcR7
7Tun7ZxqFcy2seM6XwVy4YuXOUlyTspSv9PBlp4fWWNRqaiYDWNe2DkswvoubjcYB6FyzLAm89KW
VfFZuQXcC3eMPxnKoHJ4baUuemN/3RvMUFFfoQPB651DgaIA+w0I752PnQNLOt9zuKVmeysCRUG9
ZzEVS9mbdMKoUG4yNTFLKUSjiNfHgIsPXRMT+9f6HQfxAlblgR2182k3OpyLml1BemTnT2yvTANx
paBAx+VCtpGtctHlvwv60PG3eX2L1O+5zv2E0cCt/XsknwWV6JtutZ5VATyaPKGp4+Q4tyBZiTFU
kKKRqDxpttqdx1UMxtr+b1EGYJwUyBw3bb0SJdigql/ArMULQ7bLKdCJbadUKQ7L9+WhnFX+dtN9
Kt1n84RTsF5k+3YZvcBEix+VrmNBvy70n6JIOHq3acaTgskYlm1JkOBHhVcG/Z0Qas8TmuUJ3rRi
v15+3TlSFgJ0gtiRZlzXVI2MqmDVYNq37wi7zmD1RIyLWKgYJ6Fafuc/Dzw5SEM4ld81w5/1AttR
qmMW1xpSASM0Ir0S0X4U2OqFvWDlGrEhFHCwDmFZ4TMS9T/P1lg9IansRey42HsMDIrV944O88Xc
54YQJnX0T8BS1g9abuyqlMXl2W3eAmkh3k3nKV6dbZNzgQeSKz5g5lsFtu5sWbmHiTVrLkVKFTTt
oRG9IUODavQPh6V3bhBRQ6VbrNEPxKQPM3bHEq85lFggY3hlw12RsWeywBrxGSa8TXxuHwtqQdzw
LDwBWN+pRdwU/zQ0vZSfvaVjZUmirYqSE+0wbr2HCnwNdBblx+c7xFGVCUg6sn/a+MYyYmICBA5E
Lmhn9qfxxLwafuxzRxhWVUer4PGPn+Y5jFlbkwyUnenHA195U6N6w1uRWciLSg8GyDd5qk57Eplb
4Zkh2JXwnWpWzlLzL38zhPViZNfPJmHwKHttHm+VfrnpR+zB8IkTOzoKpIMjV/SEl14iA3IcH+DF
Ik50eJ3P3is3zOsknOjvpbHGaJOFwjoRNGkVB+rxNUEe8VZ13yEh2IZuf8Em7yPdvFB5Mg2ncjSf
Xu1+kWADaBdiOU8dhU0nIc/Jwn0Qeoep3sftSvmtBjwXtz0TsjRUVw1kocEcz7qts+y6LDDwtQD8
vykWWgeveMKhSqy8kPZ0W/HJiujlkZhiUemWcLLxNJMRG7P7xd4y/U1vn83DyWP/xqQnkoDOxfiY
yvBB5xQOB9EaarSR6FPqsT22bMnMHLEogXTMEFWoAGiVMCeNYPnLJYqbBKwLJo0jYuGzu0BOsIbh
gBy8Xdg4uxfQGggDYRM6JxIBrG9c9DMY8ms0s89/M97V0tpgKNatBc1aeM2d+6rAmrIlywQ/KWuB
NJ4e94zJauxqVq1s3LS0eywjChFDq/cC28VQF03lsCLYgPERQlraAWhUltZ4ogo079XShgyjt7RN
w/hKE5Qdxsae4AFqTFW41xAC+8sW+ZGRHEhLpd5VqPKuK1PcFT+n4uYiccESpmM6hWqCKuhANHLU
AmUf6g+YbFA8RvQ+8HMOk3BGeTgxEdnImYuShvjEaw4j1ZN+Svut+R0nssEy42Isd7VLL8F42mNm
g33FNf0gbcRSfrD24QcrG2vC9TTnCVymjTCngXkxsVjM2xa+iKWQhQFA4vbRzT8V3lp11X3/MDYP
xeJiV+lx0c2+rEOLSR2OH4Z8ZXezCLay01lYqyo+fSA+Hi40JDRcJoowVuyf2wmVpbyylfhzBZq2
5V81RQspGkOAGFc6DEtL22Zo5w8wl2X0VPX3okPaY2N0TB6eGhQfgIPusTWvFSx+L1lyEZgGcDUl
ivBNtpvLOnet1wvGxI1Ndr0+fZWDxaCZ1ZOsYHWm2Zo1qWKTI+PNZ1VqY54pH2jhsE23lW/oUcrt
SCNBdhcZFiSxy0a9fqw1a1fiQxwsdbfNTbqpzLRSYPppJK13fhc0hcNrjTtBcy4i+r558sbKcp5h
ttFYQ/R9WfJPhiLBo//fxPP808i2KFX+YbvLkJlDhbsC9/l+KO1h+H2sEYL3VimBjP/uMGdhEUnC
UsqNB16JwiN8/Tzrm0f5N3y7CR9IfHwAW7g6nuY7rVP90chA+Z0ZkMQCU/wI85HFoc6s5/KeYE2g
dAszVi6u4iYgbeXrH6FZPbfee7SzD4Ku7HE2bOY/EBOlJtTddyAna0ZvBsbza44QY4bzEOkBskL1
b/FzswVnVVnAf/u637BVseiyrbMXqxPQc4Jzhj77Q0nlYQB0IdLzG+Wgt/RbbHkYhO8U7+ENSEzX
VdDjnGuI/mrz/AIEjAafa+UHl8uoh7Vh1JTMHq27IeKDgQ47yvNNndnOyZhJ2vRwDrqi8yto+k27
H/AfZSXnTrJvZbgYLOJisJkwoTKJ/24uezTHmdEO+46uWp73nP3c8LBZ4dOsnFTw82UIf/bNRDj/
SPz6EYjYRk/BMhKq4Pk3Mtz6ez0/YczvQav6XYZTNVpSh7Gs4L0Tfz8sDoVzyvEwar++VKM5Xq8o
C5ZfpGbGtlVeUeZ+47khuoNkMC30bhUIiYWHIp5NW5E5PR/SL5k6XJ9UahB2t6ttPxmFr9TwjyGj
P2PIRQ5id1i7mPmVDM1LSF0Uc+/hEbTLhbU0Uedt+JGjgzl/wI9GZ4qM/lQH+6aJ7rLtJ5dZnwbQ
Gb4fdkJ+J+75TsqAzJVmP8YxgqLaKFaxK7bKwkSzFUJZhTpgvems1ktGmbFLzB5LmKCYrGj194Tq
d7AWT2wWsHZxobfh0ykWLlKHh4SZnVF9w+he6T9IJySnYmYy4suNUpteyZzVdKfxDiKpdrOSuNYg
iZrNw1p50poLZwoQ5eWHYQ2xr2vD+gD1D0OQco1OW8JxxXmEZHul8InKn9fLRqtHQAEy0LUiWEQM
Q+aGUyCdCgsCqU6Ac2E41ZfLqg8L5IVZRshcv8JJwpSwYGUeh/+d6j1JAVrM5ldJa8hn6UdHTyJd
YqZj9kd7BJ0glqjf1+HSfiH0gHiZlX6k5eW/5QT/y6zPTLX7gzzToyxEppDiX4fkX/avXnyiV3se
sGmKIVwwuEoNprrQkskrW5rv3MTtSLQhLkMhXWT+0PgQavvGgV65qv0yhm59rTQL40esJhjwEBHr
Pd935Dv/FpewteedoPZ7+LPCll9gM6cx2qV1xKmc1shPYDPwyrNd1qfSmlAcBxRcxH9gooukAmo4
jbMZe0jTyFvmROBR+jkYjwFGgZmY6ZVFJfIXg3kdXXDxUPKmmyV5BeJFsznqZUD1k21xoxAuzyB+
ureUfLaf/kAecjJ776IcabZxoH2+aGU/RylkbYRFil2rqW0nDW8VRDqmbscBXBcpRN8zUkdN+WRh
go53szvxyQ/5fvlN1Gbg9kwaXzyf6TbEj+rnxU3aSusdN7puJ0jw3qQuW4tUNGJKDPXhExpDYhMA
hAWSTtk6Y/K5W/GyMVzIaq+MXwOFRuYofAYdEnfyPU5UD28sztHDFih6LWxkcVAa2o3yrAkVDKCI
onSGf7DNdf+NY3yVYkJnEc+OU1M9Sybw+bDn0DUzu+IjR20y0FqYbQgxbvWpEq9GxrNg0Cmm5bpF
APzy9S7Kb0RxhwrVfAnyT2LFyxdpch6feX283Uzc0ML6BCMLtDNW7zXHdrJfZFDComyugO6QDhKg
UeqKOTBlwOXYsEVDs9nPuHBBX9ZxdaSR636blk+/kQ9Fi1yFafHLkkRn7gFna1uDoT4CbKYoS2gT
hiJd1dJ5oD/HvI0zzVzDKaf9nPuZJ185zMNjk7kD2hy9OhQ3QFP8sC1i0STG74+jzElZfS9wC9UO
JeH1ijEWX0koY/gJHW36XowhWBJeKsYCIxhEgfPWAs3mT4CZVZlzfg2xAYXsjqhrAEi6b0wcdYGh
wffN+H4LbN26D4MPYGDe/OtTrfswUW4GpNL1VO2YInfI+f/KTVBuqtsZY3E8SmG2lZuGUqYJIJOz
zcrtNY835nhiF2vMpUZSzZxaUhwabrvKTGvq3R9doWO804oJf2T89NV2KsO68RNCYxtyOha6F0jT
mWtmQEhO6sDwdabvpQ1RZgYb/E42mxguaxGdyTltBrtqQ8h+7c0pdLuSyeHkmPwrhkiTDtM5SWiv
Sf+Qr+OK+L1DW+x7DpMwz3HoMKDZAEtlGdGLDAKgjrTxOpc5kH4n4N5Ir1tBI4TBTX7VkPipiBZe
+mXAvIjXGYx+FuW9kARt6lTHZuoYtVqEIMl0WRIY75D91j0CqCCpz++c4iJFt8QqabfjfYL284Jz
WPwod1IDamI60flCSVHvy9JXGb0u54FdIrBbCRYpilP28VDRNOIONQWNihQbr4E5ndyCalb1M4YI
zQVS1ooGwQL4gYCJrw+L6RnY9hyLa6GPOsS/T3gWNeSE1JHzGTgmk1r/yMbom29A/9yO0gVeQ4k7
nbG4CJQDigPq9TMoqO7vL8bZRX0GOdJLB35YBl/6Tlx1OvgyirRin7E44zpOaoHMr1VLHyMkdWly
E9wWPrA5PF8+DX975oEchDvlCjWlXVUYRkFvBB1PM0tborLx2DHInHkhEYZ6VTz+RPwvkB6tIrge
gM2Z4sRtOCVBjMyA/QDS0q2+VGh19slXYmOlwWjoab2JPwOG289M6Bd3I4YffPjPJsPkgS2MvR9X
GMb4ib6uUvIerM597drZv+k23IXnPLpng0sCKQkWIAsiCDteJgCMQGdacaU67qIaS3WozETh6PZN
gLCGIrQKcvW7Ib1L9cnI4XJQ7q9+A2/m8VtrESfVZE5IFR+/txXu2yu3+4AhBzOC4N6QShaiTEOY
CzTqfNeK60Lb5dDgWNmNHPMQ4l/qlkSWhQGtFP/T2oqJ30kPq4xY92Gxt+sEEy4Mg44j1w4NI/7e
HoACvMtmD1mbg8FBrrQomOvUzC73HZe64lTg5pUN5YJ7rfRr2YTPokFGwwLwTsJ8vYUf808fyNl2
52RjsxSDJVysGA9ULCOybQVxr4hulxWXxLx6C62VW4RVcPW8qPiIPCbBFN96mAlHZUCFw+p0IAer
mdxjpjDowNsQAQLuzyBmsM9wX4JEon4vnmb8tgldbwCuyChHcMHeNbmMq7n5ttySLLpS6Ui4V1PD
yTZRRawMi5+EPDk1yLxcXD9vznBW899zMfhdBPWaK4bfSozz68RNyaKdb2b4eIklJ14w2wW3DwYE
vavaU0SOyp08JkhAcPburEHv7WsHYEA3HS/hpbJUkqCCidg7An5CB/FymUkP2rVfmAlddrtm//t8
6q7OimGugpe0A99S/sYr8AeiJsHWo+XgwExlMNsy1/6r1uIvexo02L+hYRB9FocwXnChCDfOrrUb
YIjNQ7GonjAFtGnyFFMqbCm+8rcnPHPYNMgTh4XNbvtN+FCCLFXcKmxyTCBw5kD9cHrcXILH5Xgj
Lv1F4y3h0oKmkGRpo84aF+uiw+aWLssnsxWP+x3R4EjiKYVwbQ4A2mEw5p/1P+KMyDRgYLSlqeMV
N8XSADWCmrv6ExFie0nIwJpH1sDmEHAIosC5kQQbhiZwtsfloV2P6G55TR5+njPNSnRTR7nNByYe
4eP9IBOtzC4cWZ7xrC1VijiykGpnAgFg97+ksMYFuLm5xAUfT2D62pVFdwuVmFDo1TfOkxFVBED6
bJIK2xGiLXAvk8jR7GehPd1YwAACxQDmAgucN69zNiI+/kvqDmaM+yWVe063Zk4f9MFzzTKZynKG
FdmWGMDoHxy+yeZn5Nn9vfH3xcptNAmQfMgWWRkxWfHijm9aiINCNCaWmFgLxZzM4Q87ATJ8WkIv
FbMnwa622+oENUMg9HGwOixrEkv7XVwJ7sCmidSu2e3ZmmPQqNRuEd+QKNZPGwmNqWx17Puwvkme
Qj0C9DBbomD1Ov+IY44ugjxtZgEc+Vba3f57hEOPuJbX0jChEuzmYz4Rt2+13EHEbj5o0skwq08D
VhSMaKGv7VcnnAyi9p9KvMCN60OGGQ8dDLnmtC1BTVxt2lTiDkfN5WuboCqwXli8bJYDk0yzOCRc
9oqbNSSE2GhuGWRs+rUHiwezJU9kx6/+ybrLANklA3N1Xm067RSXZ7+nhIaUi2WtGxurDUgkbE80
Sewi34IfWwwuhvgfyYUcAAt4eqt8cEFziQybLgLXXkBV/W9W8KVqlmwRFjF9kbRz24JvouGFGUkO
I3ISFs3Z6Q02ulWjw3Mgo1NHkbEyOY/WZvAksyz8ib/vD+XpPycHFQ1YFUgES9XzE0KQ5KaHV0NA
JSpsNEDGdG4ixh9JtkNEpIynnmS78sBCqgwRt1FMuH2GpssGP2t3ZD4tHXAAE+4lmPrLuYXwKMhO
IfTCLRWHtZPZBOUyuI1RLD8ZVAK1jz5rkYkKsUV+NmM8Mz3/2O0zojKxVYSfI11H1S+ZPjNnbCLt
QpXAcszoZDWbpJI1IhR2OpHFyM21dLTr4jeWjV26qQEJSXgytIx9FdZEx9gepSfhbpRTtT9axCkL
7u2IOReizvx0C6utOtMXLPr4DcNOqIG/+SuiJI6vnI/e59CiP2NZL/2idCayVfBw8JlW3wC/GRwn
AeR4dpAKr0VxTussCQXoj+wiy8RdtJD1PWoalKZ7PduRJTeVTruAnxsIEBw14ykgT/8pRWTDeL5S
XSQhuAO+qoKn7N5cDe+Q2QCQ4OQPAYThZWsyGltc6Q0EFZu+fez3O8KgsgsIHnfny98weqh3r3cQ
U8f/zsEjhd1uh3xDlkjXWavB6rP19F3/S7G9paxUq2+lWr+V0lj2TOT61FmEsXCqnttytWPD4ixS
4c8Dko68O1SzMBcBbq0ErjJlEJE51JUcHQX3JS5bhmRTcMPk0O2LPQbmS9nOS+8FLZr5GjxSIf/l
olBVXKs8SOWjaKWrefo2aiAylj7uYY8Lic/FzfbPoJlo6g/2b2AnhU3tJqAFqVZuXFnv5qzBr1uZ
jRiUop0D3a0URzyRGyPSyoCtkuVksvdSQ8BITWhuEYwgVl+gj4GpSqnD9JxQqcQiwe5EriQaI9Sm
Pt3ImxEMPTqWSwSLMfFkT8DJ4b2bh6jX8psVSMFmcKMon48uwIg3hktYWD3tDAScfC8iFrabPYg+
t3egBrwOy+dXfO1w5dtDt0TJZknEnWlfKFG05iijYj5nukL9SZh58KK01nYUM20FlJusM5UZmqld
EA8NrtRvaTL46Kl2uWHRLx6lxBfZ8xG9SN6cBcz2p/6xzKlP/4GzpQYDAi/uEwux7LCOv3E4IVzr
l14ciZp2AmngYrVeIPS+vH1f7uJxCV48E92gA7GMWiJ4qAh8HZQequt55I8GiCtcxprVjE/ckEc5
1O9L53FiL4l3YOAv70heYrt+wfX6aGYcEdaRutzQrFA411torOu3qZ7rHWvzbgWtna4G0cB1JhqU
q+PENklNStybbNlvxo7IrxliuDqw63whsA9Wn1QH/53kW9gQ/RU7AQ4xn9lBo8wYlg7BnVQTEKtX
fzSNWeZxzxB5jAzmFZJcqV0bEmaIGkKG8zcbcRL/YBTfdj6EzR8GZ8DGNrYXosvKwmby8kmF4xlw
QVBQFx8yuR0bWvIHmzkb7joGWd6MDrbAxL88ZQN2o8dOjEUW03cX3F27ShrZXLYNYYv82Npe/k74
2DGpOKsuYkCFObqF3uqTQ9v6k9sQtguskln5mxAuehFi4BAT8b7gAMwcc97UMK/0SsAqBzMxzk0q
7xbtwYELDiYE7Cm4kVCpa7+9uRQiWOcgXDTKPbdBIc/RuufYZG1C6u2fUWBs8p3ugg641BKiw4mj
AvIV6q55diZbRE+pZ5o7oAMSDbEfiH2Y+ZSitEQPIGOwBB2MzcAzwKAykSJ2GsoeIfOebLwf45Fn
dC4aT9J+ErjKb3bI5Vzq05Wi6m2tx5Lih1jkLeU1zHLaZNK6GWw3dDf5NlNRPZjyBYnvz2u7pGGq
5hYEMZpPf7gIg3cPoXmIKHH4/xNzZfDTlSndsQENyQ2rPFo/3BTpMrRApwligMk4hUo+YnhLBDIT
VB2Imeq/g+CS/+rx5fELYgs2PLd69VZczTPpAimhRm5PhLoKQxnRGKuKQ8hxSOGzYFqNrhAezkRt
wFdiKZ8JJaG3YN0BsmQs16/IlDwskEpDW1ssEFDBsJNEKt8aq2+voUHjUHMHpAZHHYABtl5tJaEO
i+rzKUKsVz/enDtmkguOKI3p8x8yMcx4BQChm7FJpYog7HFdY5IHUiKv2ThLLUygmTCJrP/ZlKsC
DAV3gxOmsBVcgbJ2vVG4RYINv4iFX+eWMkIo94nZQG6T3YnkG0Fbf4Mk4IkORFLhuuiglOM/KLVP
1P2nnF40P+njVpqicgBbfZzh8Zsdzg5iE5QfOXRPyfwsydJYWZlEPTEZlT+L01YEh4HSlR/lCO8s
C9SerRsPEIzIQPbecfSuFaefdhXWpRVWTeJ9ad2Kc5xYcCN1JJP79tb4cY/TTomhX2YcGFsNVyIb
JYQk289hiWFLsMhhvTF/KV47gev2tqQURpSBkFqTMYYZnXeKl9JVcSET5EzLY6ZwjIJhlXO9jkjH
MdxiXHKVmfjop8nAJILUwW0OrzGF8subeyt1kGvnngi9M7G57xR6XT4cJ0wAhiCV3JUaDuP24WNo
hjVuUJcRR6tpHNBJ/1Vg8N5bj5ZXdBA0siAen/9EVJqt2zAKwiD5NRGg6QjojZkoUPmbWE7Qkk+M
HRr57ajMQyvi3v5Eeb1sUcGsRCaxHzeyftAhcgo6qkH9diz/ko9xO2K2QK5mSS+KEFUlPyiabOYh
iPDy54EzP2RHpp4clnr9fH5RUD25pZM9lf4EfBrjmoHlSPG3Ix68CDWcjqiqX0B9Q3x999+VwnN2
yQQt9uW+YoDYe1t7/+PovHZbR7Yg+kUEmMOrAkXlHOwXwrJ1mHPm18/iABc4d2aOZYlqNnvvXbXK
mhYiDeYI7EInncTkVunLwhJA2EKXGJ/S0kCoJRCUlTPB4Dha4zejl6KT2xGqTx7V5uurgj0ngr5h
WU30s3SVJcop4eZVxO80if+p1ltkCDO6V9gx8BHoe+cfs1n5l35ZKzeZANIh5A7s+KDa3FcHpzSJ
IBvpgWuDY8o1gp6Xz8vHF4PAK4NU8lXrnjw0p4225MdNAb8x9J/4O9S8jYU0lvIqnIgHnA+gBKfI
P+VpcLv0UGEmVeLUFawe+slG/kBImBRgpbOty3dbrWsoBGmf7CqmYCxdyp+rOkyxcXRKltIyQr/P
qY64ZVlaNI00K9RPyUOUpWRKj1zeVP0zj64sL/eq+4RNNBa47Ww2st6PKbFIxvRY4/F1k2cqdCmM
xMEtaoCTz6RhLv/Sv+a5Bg4MChbPk3/ljwF6+5AgUgh21j+aG+m39DB/ESJH5SL9yW6FOwtucnbs
2k0knSxY/SAHmtPQLLtg4UpL8TaomIQ2ql0tuCeaVx69MuUyBNuEsVUp7IYXgZEkJpYmZstvt0BD
QOhY/9RxUMXtvTe9eYHAS5Nu3StlyfblwdDMWfsvjzaMUqPuykEtXjTHZudRaqjQfoFl/NRLgXYM
PViMlOQVggrStwNwbXTv+V5KP3TMx7VAiAEH6Fl0JrawvGTg9K2HG28D4s5uQ73O9RP+gRFiAmD3
0jZ/DZNmIz1XbJbFejAmW3LfLcT2qUnnnhsukqi86129NOk3IPZd4Fpt7iV8iR2Flzn7NTmWfafx
1aRvkldkaTr1o+mB/tygkZpI2s6Nf+KuTwceGM1qYB9sGNi20NsgYAflukR7FxFhOyndDEpIJ4J6
H+3japvF/VqV7J5OhbmvQ5Y83the/rGWjJqKZ0x366SFezFOYRwTen3RtHOZOqXMQpSdqnRcWyu2
qJ4RVqecxTvpX0Pt4hHj2rj7uvwLkvvAZt9yDlgy0NeWoUcm0io0twPDS/WRMh/VbEV0ggrsgSP+
ttmJdOiC5/Gig5Fi3ovhaha3MVy701RznybrIDzEsFE27GFlsqoPg34kXVlwT261kr7L5XRo3sUX
WjIx+UYzBi19I8zC9s3ZJuUt5FPuBAc1BG+9dEYsmNnGgxjcRd4tWoOx1pjOLXDPEbsEzSiZGRSB
yYz/F8lgc77vpojmjQ89KfITAi8/lr5Q8732nf6LLJCxtvJIjF++R3H9myMw5VgKcYZaVUqWGtuk
tPcsfMDNa6zeBYA/9XeoXpRiPPximVqNqr3YddqfbLx5hiWbgWFvWBxk7ULuWrUCiDnPDyWZm/JC
+hnNU6FPLaifSP/L3N+p08SRkuDrXY9dEpMTVpcVZSEln3lp6dUMZMqd6KGZjDZ6jpn8wqA80gBT
9iKnUd/5YZtmJCJswE+ly+gvslFeKTuXe4+tKaqXrWJjrVayn7FfI+ASjBdGOGg75jZ3UchgWEr/
+cW/vnrTDmIoMnLPD6DcOWla0ROexhw8orEvI8cn0welP11IUreN4kIzL/LCc5j/WSTFJCiv+mtj
Gw3pHsGP717ZYGgYhWT68uT3RPxvD5mHsOf/lPTGYcm043eFx7R+U7VyRsuFD6qysLuY8Dq6VW+c
asrAgD2SGYZrfWPep/aeTksYb6fOm4DVYVYA0CJdYkTxtdHGFRWrcqNV0HsAIK5De+IUbGpHj/NJ
fVO1j2HS2auRDVvU3sC14rNLS0RB3BQAk0hIhhCcot9l4zSQVQDbMY8H99UcApIdC3oIWCwJgTEP
UIhSY1dVp6RYkdXH6JOjhmzjytUOYof2qgTpmTkMDGJzJ+dUaozR/pSaAnMNqHkguhmwkD7vlKN5
zg85c+gIajc5ZRxJmcMhy1kpyxaFsvmVN8f4GykmQqRaOLhblblPuE2I1Q2YwSJECbbKWpaPwFm6
cp6/tiFlH8nVyBl2QXg2qM2moJ/twKy7elNTFR5d5qWS7dSn7tuBfKMWl6uttUBMXKwR7jb1qUU4
KbDFf3fVO+03LUE0/rZcTEOg4kx3LbNRKJPToEbkWkK0A9m2rBwwGaJjuqRDEB2JrhuJ9JjuYCXM
eqCmw0rDsoU/w2wOZXLRu1+5OaCrHfaIrXvop2ytHK+QC9jG4o8ymG15Mov5GwEOIBKLitEtzcW1
An4cUjO7xW8CxHpy4BSTpFp11zpi3NDupGW8ou8noplfyDl2EkhF8yZH506m295lgjmsxprMzSl2
dBqT0iMKVsxxa7szv8hGRh93oCVGRhGdHb6e4q0qHHRXCu4qzv4rSYGA6PjBvbRbQvmwA3oC5+I/
a8GTQANybZGjipwW5ujMRwozT94sHnElecvKZXoH6Y3nKQQKvocVU+MKE+PIt3BoCfYAFIYYeF5H
tnngPsApgU996zGaW3g233i4Ici06d9wlVPhmM32Ghmdt6KAx89b61tHv8CXVqQdwYMqYputsUb5
nfAxNUZmOFU03lr066fHbVS9FZMm/8WCYCKehQTRC4so3MUK0bMnecN1AmTidOirYPbDUzu72ce/
cRSuJl1xCowoj2wt/O6rjuHegoYZ+SzMXrT2JrAM8jNIxXkUbXTNbn6Qk8hnmmmiQ2IdgWUMdJ5k
/IjxQrk2/1x3mXOc4Dag/UUPcUTO4jq9uWpLR99XTD+lFSzlIVl62Mz0vljiAVphWyQajZ9qL9iT
8Wqj4SFRihQF9PEpEthnsyGKTRzXSWUH3c8QPpEs+eojJPP2n2AdSVcp8Ot22WSzEamm9vVwiEVa
bONxshzbLUKxevNQ8Lv1DGrzvSA/umr3Tc7OvrqwF3QJp2po6lhgx/WQP6a4wI54re6ntX1y9yg7
yuKMHtB1qhS+Lt1DxiuI5P35yO9RNTbN+cBBFNzYYBNPdQiNO+J/Jl8Zt9DJ3FsgzPLxGnEaWAJf
+xbCHVEqesi0dNvE6++i+1EJ05TRlPrc/fi6s02VbEMLScqeNdjlB1n60jlvcqmpPhjzWQdugJLt
3B4X44Q7nLJHIKkNJIKMh+rHerXKDv4jeWocd30Q/ZDzev1jjSfI8JDk05Xw11JrP/NmmGtXLaND
tATJaDKIp5sc3F+tzW0dFuT9oKZfiFgsKBVRwQcI51T8n7T9VsI1+vEeerd47X2iFchsO4qrEGIu
3coTpCqueJZtgYAXc3NDasRAUB6phWW7Nb4cg46xZGcZwgwPmPw+x4/MvchNHWZfmUNlXW0DedNt
uoEbc1vDx4k27PHOhJeZ9qzxy1pDGPEAROM/BiSRes5ZDc4JbdsGsxD38lJjif+SVKuzAKm81HcY
2/T3VxhJmmGhXoQdrBTIcNKUo5as0Y7xNCB3RT2ol2qgLtiamHmWg2cT0gHZhOULdpSgvb6G0kll
AjyJtD1PMWc67QYvvCm3stqY8H9/ItdbtPIBdVi3KdSXTDP/N2uZVFs4T17mUvFPj8HaRqih9Pwq
SeQmPgv1m71mbG+57tTCyqr3IyG5oWWs1W7XYSlZF1DEXNtgrB4mF74qfJyAaY0bIVhEDEJncemY
KBeScjsIBenDwvae/A0oPpOKfj8Hz5HwIPXV0HuSRJQ+/Pq422iLXH4K7qfCL4chIxZWsA4GnxMr
TUhblZfqod0pNX0GHs90sywOFguilRGCsZxZkg0ZXciWliXy58QZOd115jPrFkVJ6gTTe4o7BpnJ
X99wYH5a7nfBM0nSnXSN1hwCPLuwfON/+St0L/guY+Wp+cBUD1oBaqs6DiOP9wUl9CBouHquNKYJ
oUWLY5wRGG9lmOftfDxGNEQZ2J36U0E8Ju0aJi84loelVEwkSCk/C81aDjFcHesET7nliFPhMdcx
GrFCo01wcAeGdQ9J33kXrzxo7f/bgc8m0h9VkQxLwNtIT3eNY+k7MplkjoJzJgDSKZroVAtYMt4x
80gaJ481eYqQEFBJohuPV94POmgUi9wpEa4WB+WCL1BozwQegdBZbXMuD+tJSDgXdobSkFq0LeuN
hfA+/gdMn2C/CJlmhybFUlaycPILImYpSAuONc0qK+2YkpUVveBJg5TWJwiimUe0JkenvA1kI0VO
x5ParoQd+1cdfkfoO11651DA0K/G5MXw3Qf3nLMEZld/x0lhFGz/ND2DoMv3Sx642mIYYMXc5uFw
aLYmuTjpjvwjIGEoJoRd2HGrK82NiA48pxVwCPVkXfXEgVOKBFOqjgR4SuURvJibrCUDUP5MJqBg
bSizbFj27ZqbghCv/guqdr0oaBDybOUCVvlvDllC+610UpecbMI8blTqWpnBAi0od6eqhIhytIBt
HDEh02OCEqJXymHNSn6ynMTluRD+U53kXWjMH5fGSyGZOp4F/1osDQaNLFxR5NB/af+YaVLgvYtn
CYT3W//m/LwNm6PfM9J41NZ+/O0tnm3rEgxxjttcd0LlUATPEiObAvMOG1UtEhbNFijh/mlvzWb0
7662qRzmxf7dci9eTvPTrrq/hptztBBilHYnoAAB3OHxLI7eBNxhbqYpNdBSHnM2Jry6qupYf433
Beipl19xtBBRzleXRl8k/wp9qR8EJnrlGooZYVO4LyWFkzWCvA2mT7TT3G281iz9DdofjeKE1FFO
J2Jrd/TQzhqtNw5GwQ8yyRpHHBpPohcab5nQpBqY2qU3AuokPLLBXB/J01Nn+MoS4ojhT986mv52
FOxrcy2KK0iNWbrta232ElysZFa/Jtezo0s49WqfLSwayOrmysrPGgp06Zcs+qp+u+ahFQ9D+kl0
c5YwxaIwUyG1gG30qJ22Pju46YAiaCuntjZjjAgxvhbKrZ2CJZhjZViUjkO47puNYK76YUuqbOGC
NkCJNGF9FR7T2qxrjXlFcoVHGN10fsw+fXDn3rX8HRQH5I5/Rv0iytlMtiqrQKEwWbEND/HGsvY9
G2c+qcert5s4xnCQivVk/0duzRLiGS/yPCZRhygI4jyifOUBgLLeSveyynPYc6OzSeR/Brmy+a8v
MBsV2P8O08PyxX1T62/iSwQq4/CUW864I4GJq9CQhqK9I7qfg3Q2mFHq/NE+BWk2/HNFxp77MjgR
+ziU6IQTx8sW3mWQ0EITOxDrdPIlEkGWPoKYXvtXKS8dukJCXrZ5Q2UuWE9G7XCDEmK1D8L4ViiC
FzDFcp0ewLlRT1K+VMJb+zZcwrz+WoHj/ipsnPamYRCXJvGgyYjly+t/sp4Z8C42wKIX7bxvVpxT
xkOO5ITC3wQ3bDCch79ZExvN/eNOw6bsaE1p1rrNs7YdgU7TfTS34wDVKnXQLmcnThEyfTEF0hFf
I4cymXjefjky0Mxoi1kSoZvz/pQZCyjfcm17gKAQto3edxE4EvP2iCc/6arGR9mVhENgsITn1MCh
gwsthLnDwlB+9755rzl+KjBsNSzBJUyu4kE0I2hxOeoOaOWWPgYh37qo8T+XRjbpUUS5D3ptS2pL
VtPb1Ol6MY9ymSjM2bJQYm+CQl+MV4uodwvthEBPb3rPRUJRzIEn3NLLFvCB8pR+MlHNOfwcUWkI
0PmgjBpEulVUrc7wZp6m4vtjsxje6tmPdjLKXTe8jjufBIRDDE5EuQvq0acgxMNkezzx02Kv0k8X
xU0T8cf4xqRacsoneb6FVQl3eJtjj8M7X10iZZVHxwr0gnFvoRKuYtNRrB+lZ6SNAxZtWrBiLBBV
tPHnQrZpkD62MlRi0LnpalhmQ76oClqTHmqRmkO1couxdJl0LprsjwdSxlsQ6OjoEc2dC45Uk55h
Wi5COAHy31QF/44YYcm5nhYUtBZ5F2SPDhtSDNh6hP+RFquh2xkde14yi3zk38Oiato1aSdEBvbH
QGP7F14Jris94AkwIwSMUVd1rBG/pdJdIAuvcQz3l24v50jD5l+Qc94L4lYyYR+n8Al94K1mtA1M
BfhLf2hCRpDdb0/UYoLyNhrhaekA5TRcdYp4IBD1wELm3Nw6ScXFFcDvxuWxz/VDy9+zAILEqU6Y
k4HSPBTJg6DvICcgPFw+Q2ss9ZLcp0G5q3UCHJ1CJIvtMTOeJsoptaWNJJXMs2jG++NdauRnKuIH
haQyGjuTzYqJCI2HYqm7W639MpV1L0CRl4tL6NfPuPzO8uA7zHbTM72n5PInFLyJvBVHmSUYZOUR
ytdlJdbYv4Fv0jXd31JCkNoq2c1VgZ+LnNg8dBQIiS2I8RqK/jhSzz1FdkKsuZ4qF9UNUQ+qNTJ6
U/oSmuiiBb8jYJfE+gqycdHw9xI0E7nZPxv80tzmCrteg4XJgA8TNSc5yhaFepQN/0w6uDSdPQaU
CuZX37gE8ZjHtsL5xGg0Nyw+x4dYk2U11Btv2A3dnx+zT4rmLTDLfwL6USusn0HcH0SMdgAQon7c
iq6LZUO/O0Ktbn2rpx+e4/r8SKl5zsR3LMeEOGJqSYRdRmqxBSllGIpPw7um/dGpyLrdJcZiMdYY
oyDtJH3UVZgNJNnJpMpuTHFXjMnNu8ayeiTDs6fRpG+yQFukrrmWMHCxdrGq8H2RsoAiiJOKILeM
wN1N1P/hsUWSLguA78PqFKXJaboyulpcRNJURTaPpv3n+jSpxsjPeQdspewYwy9pI5+0pfnteksF
J4hZPP04ubrhTY2Yf1OkUrgPabksPHZzYqME5ZpMMK+BUTEZ7u4/qFy5gMuYhoGIoo/LH9dHrYKZ
U2Y/iSvPS3OpSdkFH7uIwq2JLYxRoDV4+UIpMWSzh5cM2CWa4Gqx88Ijx1pD0NYOXlKjjRdaTrgF
U9neVU6GT439HDR0dpS8HvA2HOg0GCnaSK3zHNADSsbTk8BT3kyj/GQ1I1Xe70j1adBay6N2I3eI
tfu/mmTAoP9r3gNiaj5OhftQA7f/V2kGvQoiPlMyWni7bFS5MMXEgsehfFeckQpUBXmvirRrRZJl
cWAAwxEHJkpeCRByriO87Tl3DdMnpFFYbSP63R5efZH+iHcdLEJ+SGkCWM7nHjt37l5y/r7uYiOj
w5d6yEEhmEjSI42WaX+O8x9Lb3eAo1iBM15ARPz2kvn5UubY0P6biLhUyMUAGcc8VwE+I+b1wKA9
WgIvToWD2fz/stG4GLj/YU/SjPgaWAlwd9Psh38nYNhwWXIFFAJeIRSHpex/TcG5JZ/fLZgmgunV
GugNls1/8XMklVhGeIEp5Zf4SySkY3MMZezbxyKEOyi+TZNptgcrDUat/u1/i6y/lo8npRc+gQ/T
w1KuYvtPbw7TN90xJk1DuofVt4E2lnAzj0ANRT1olkjEiLY899zHtQi7XEDi20yayLOeJ6eh/Qcv
1/dwqIkDISUIk5j4F5S+coqTpSKFBjcp33nEwGhaEoJ66DtzlSMW9eKlsKhlOw45GCiOiF9o+rSh
d81ozgsIfdEsm2dWssqLlBFiHrwppFiT87So+cq5vi3EFBWmi2qxw0+Lvsz6edU/vArg2OLuKvdi
/I2GX1n5iTPgWQuP1nMt+IuJZMLVTkGshuXdG/7iiIbXlHNc83ErealZKAPCbc8bZWXWOmuivzUI
VsPkrY+NXea78pN/siZFWXzDApLDJTGpe8ae3ri3Gb1wQycV6AHvz5VSzjekGvKZ+ahIqqJ8kcqU
XII8/bLcwp00vBmKxaT0yNpRjW541PMs4qc/KjIXhf8Lkpv1w5JJu6l/DKPdzj+6humSOpbfIrDP
WuGKnx1S+DBmsCi5SiWtGQyNHjGotCO9jQ64L+wvJjefO+EvomElhfliZDfoo9+GChSIldZBvPpg
zc9kusL9zECwXVW4e2FpK51InTaPk7dnMLnP0cvhScGMEwsF/F/RcbN8ZQ6/ePvL6BF5AkLV7DS1
/w2+gtz/1Oj6tOwCI6RiAYPAeYhwDEVa1X0MREHjBr6D4Yiog3qfKGmWjZQTKjf2O0g00ywRL7nR
MdF68lu7bfA/mXpQ10r4cPnUDR8rMshkiOcmKxHcjYQDG1o3ocwRZSMjh63EVSn7WxmdNJq+70cO
REvES4mYoyXGe9Z2Tiq+MgYAlAIpP6VE2tIteNowMHOhIPukx17F7lPrJy2vllkFtYm7UcW+9g1K
pSNQM462W4nXrUo6MN2y5bHiXfNv3TxPe4TVkBnSqGx61sKJSG+NtgIRFb63Dv1NhRDBDGxWsgsB
Q6F3x+IF5KZ2HdF0zCubEsw8kxIAVW2EKYt0tl57Rqm+5XqmydvoAeVpT50rRTPe4PdE+CofoMSh
PiTZWgJiTrM9MumH8XL9TA6L89gzldUWQMfFjMTHFQHCCJDC8M8dfnX3y+O9VD6MZ4YPp/gzgiq8
Kp0DlWPa9uiEkr2ErEjrgLTJNMHXUCLSwNvE1XfBSvG5z3M+WrIvSQ4Dfli2bKqYn1vGSyE+d2Ye
HV1Za5mH6kmvt9QVc/K7+2JVYCPk21Oraw2GS1D2kv8xYN/FCAc84krTV93tle4LhldNxGpTMzvj
T5mrJk6WoDQD0nxXm9HB5rt50GWaQL4j4JIct0un23pPqng13k3DX1X8hGKSXjzRj4b+I3FVqNsV
/zOQpNye/PI+1XRbg9kq6CEOUD4uNXSP6Z4sMDGwNZamgC48rPFXz40gQte51NGFlnfxqfjWWtIO
GoAaLkZY/EjDJpXQeS/JsgKum20fvFLP4NCiFYEJm8fd9lzRlC/BlU4Msgh7zDlnqVRgKjLaCS7f
bBTSYayxLKGqSQMc/WWzqlCihAWWaEgCpMDDzQnSmVJ9QxjOBugtkPPvaokOWP2J8CX0hAA2lIkF
une+P3jT80GpN0JQEvCCIqj/uLyXUH8WCI5M2gjoFz19DetrOAfZK1DvgftV9o6QXdjeTbgmsl3p
+OAC2zTLhYFKQmA1iAUdvC39bW4q+FgGLz8EXyP7cV19K+xA4pTRHvWfDlpEntIM6DwKS8SR03fF
+E+mzzosMmPqDyEvRmj+N0qvOh2vJc7ljM64ygcPsFZ2CEyHHUHv6b4i/R1eAZnWWaAu3czpSsRJ
qTRrE2MuozfLiNEY2Y0BOnKf7suPB4fHQtIBrL30HbA80UEscBsTi0yVQjVRoaUkJA8J7ohpm2vf
CTdMWIO3MzPiDVwQrSwOTAcZy2ayMklvAirnic5jNfhEBJ3IPZJqH09QaLuU7txoSFdF4av0N1Co
peaYaKi+gC4ND5EL2ROnlHK5OKetRG4ouCodGCsLhQJDtTmj++49UXO5TjGjXIkjVNaMd5FsgxyA
RDRxmukweQrpi2BQOu4+JOdsFwigyw/YHsxNfElpIh1RwPfIYcN2WJQyXBaarFJCIepApDDKFUjH
ecy2IF1UjDg66TslmBqGjVr93X54EoMu1FEosm32X9iuWp6EHQ3DBEZRIBr7CF1mGdmW5yGo5zSF
5o8OTRwCGN/qb8Fgjm+z3itP2coYI4LUmnVMk+tIPRk8d0H1V0+ohcjJxW3HFI0R6KiRFFcf5aJc
eoz367w/toxMPA2RrsRMrMDqdFC4K8HVRBYAbhwpGXIQoRjRUgxn1x3Ja2+ZITD0NltU/pSTmwZn
mZGotM7zTZ9ig0Jgkg801WAL1EwRneRq8qfB9cn1ZweakMaIMjCfZIUHCX0r7tEEOjePPB19QK9W
v4IFlqWU8KVAOaVTgQKebyuon6W1S7IXPHG91FE8htuRr4BOyDJKjIVR3k2WdWcM61IUbU/MHBxx
WvwQhg2sJZ3IxsmDmMaPCm9LKLibgKQojTfV+uuAMMj+HhBzkvNds60ltjHcQkbn+GLUaG/SiawV
OFpcFIWPKcCdmNjRugWDBY7zpBh1JzZJMEGji9zhnGcFe422+PStBowdFcLHeG2h1x2FSgnBJ564
UVtYZbUUfCbs+QU3WNDwETRiMcxZX+wQseNJHD/hcowhQXJoJK35QXWKajqcqfXTLagAyEiPcHH2
DG5y+RWJu/4eGt3MjY4m1xubJJL/iW7aA4MW1+FSgEKj8EgZ/X9B9MUDCGb8n5BfyvDTjN2W5c9V
G4D+mQSNf8v46BlGVvSP0cxY8UMigQ+lw+Ch/U7PBvQ7rod2FWhqdaeQ4UEtdosquUE44lrwah4/
Kqt3fKQCrNESQKMo3Fw22HY/CDelQSYUnyxgSGTvdofC3HAdkOW38ss3T0DL+SYCfxeMjO4FDnA0
usPkN2NhKP1S9HAnlz9YIOToq/PRH+MSNhmjoZ5NE2Sn8AT08V8mPvqUPl+5iZVX3H7L1rcHY8Y8
DfnL60fMISed18dMnIErABHk+08juBYoCOMB1UpCw5a5EqE1oEAazMeaduvqczjeE/Ea+rfEQgHt
PcLs6elOhVmx/jPzlzHZhQm0ipjBSgKdA/FDzocOL7v+a8SPhvTWFd6q+hbpONH/qMtVZ3zc3KSK
umvBS+o48T4L88/UHmZx7Ghsl9VfXf2J7Us2/gJ4kuM97y4qfPt2R88ZyZosGwsROleaIf0Y7p55
KepzzjBcXgDERrSS43mpzpSAs0IgY/GIU6+YkhBv/XCvqArHRxVeciHnnP6TVHtEmUr9iwaxcKGA
nYyOHsxN8m6ycZG7bhab+JD7d0YahqwxJVbferW6o/A20B4VZKlZ+BMKXC0NkRCwe9lf8kvnr6Ts
X5L5R097WIY5O+U03usG8ZGHa2zJ6XIpy5gyZhnc345WXX4U/L0coZEoblZ+mgRX/eQgK/nMqb9i
9ImcSY7uBUJIuE3dncO6i5zNkvgqduHko8eiRaem1my9I9P7K6BLXYfrGunjIAMZKTlp8QTlMT5c
c/IVB/de1I7PrLDcV0W2UV2QSLpIdASbg+kgVGWQgdhKojd8wLL4jMGq1Jda3qjKh39uPVJuUAM2
HCnafzXsibIjN7PeaAQxdTXm0OwvweAybqru2YXfIR12qXrn+V+pR7bri6sm10hMu/BaBamc47M1
tp2HbfFp0GkXcfCjRUJwhRQd06B7LIEn0l+U6A1GLIWI7mCOFirEFqBUF5VZXSYtdfwkef6Ipa9x
GrAg600kNqLwinI4Cb+9Nei/rpjTK/YEu6x21Bp+wrS9hNkJNt7d5NINQTFNrlldXzLPZW3/k8mj
GblI51J7ZYajiKhW2IqkM5YxyL3xP1EDXKRtZfmRcVuWCeL6ZU+TVt4g48PMGbJPIDVNCCsM5RU1
xGA4QUuDdovUeoB9aJo/DRxKha6pWGLfMYGO3xUL0wuz3UL5h0qUc90cN0XBDzA55EtCsmmWa0Oj
4eRNGRlPisS4/JXGb989xJ3CU5AqKz/hz/cCRuMqzyoyHPXZ7qsPZB6nEO7Aj4S8v6R6mcwXTU/E
qsiRobcr492UHZmz99CPjiPJuH60CaHJCAEC04z54s7KtpnlNNxavGvKUW7aa+kuZdPbWsM6oBNl
3LI5sJC0p8NMpJiMAFkh+v1HomwRCR1kiJ73JGvNSYal3blVY1Smxq8Jg7VF9HlsLwgh8Uigrq/T
BfE+aHvYflxQV+5s4/qkAJFwwZJ4WA19nKX+kl/jP9R14isEnTIsMbpC18QDSUgKFB0RT8RsQBGH
w1xcSOjfOLqmV0NYtpXtwxp/zJNfnEaltoDnGLlfkd28Ob4ZDMNam4YEtXxRLHGx1/0c5KCdz73F
nHaOrq2E6NHUT00/dTQauv0Q3zjCc8qlyhyo+cf8rlJsSHTHxoVF404FzVHg7Mv7cwRpDYL0xPCT
o4ZRB3UtfROnypw6JHWU02y71ATHsAg0EHqCVfAqzRWkyZzfqImKFfIVZEs0aIboLNDSztYCPZ3Y
/1uE6JF5OkUuOud72n4ZAM2RP/lfUDE0ivFKxZueOdW7xyckanvenYENCbbzZmpeUXgRTT/QlKHp
4tFWDej/ySy0CDtKI2wr+v59fpf8v45DKsE9angU6Ss4cYHkMUQ/d3PTdUn9xCmTesrs+h35w7OQ
pzOgco0T5bABUKhAauPMW3fnEIl2Bq4k3CL5CLsvmbZR9zS7z8A0CAcyeEaM5hTaBv6rCeqH6vin
ydZcbYzfgNKgc+wVajG9khZj9YMtr2Bm5itURvFaC/YW1J6RxzuQ/nLFV9l4pNXYNCrnEnEomTiT
1K8erVF5Hvy3VvAwiXYHrbSLG2BJgyNzKTYTaIJfkcFH8m6JAYc2tTGlSBiDFFvmkJa5tmRRPOM/
GYONm76wwGO17CYsg8mgmesx3KzgQ4OW2QOsGgBo7g72ONrtUHKIaZyCJOW3jyyOusdhOq25v369
GP9UBJNNn9oZagpsm5ySmAcwR2hMDBXCmrNcU2FVvCJa7NN5ZdjKFTI54gF2NMxytkdm6iq8DRt1
FVbLbR18d/LaQ+rY2Cw6l+kftThJfzgriYims6CFK+tGuWAFgw3yni56t546iWgww2hZ0pBS8W/o
lzE8mXTwUqy2ogsyluWc96Jdob95uuMla0/TKT6mX+ef06kMia2BLMhD4e0Elq4+Yk+NwIsECz2h
x9TfWnMpIntsY1L/QtuIUEMcGdVBgh02ZP5wTJ5GOxx7+36uTiQKjr2ENwDXmXSjG6Ff5/Eh4Zhs
EnI/HY0rrSHKfmHmKUKbvQoEFwa4WHLG1ybeYlNiSp9Lms4bAGVBRSWwM+dUlONWrs4uwhGmRABd
XX0dYrYoSGPs7zJbMfiU2GIfRutPCApocQrCfxaqSFpFNAxRAjV0YN5Y0ZGe18JSLM8t6jweDMYL
diV7OjPGAJlIQbYstv1V5B5j5asbiPDDrMyDlMxwBBtcZ5+YXPekpBznytnMMuzqjq31GcB6E0Cx
LMZor1Zfbs+uCKjXtHWolYyD8QlkuGd2wOcqFgRs4XnEUSTDgIh/E2l+vHXr+c5/IBa41AGzkHND
Sy901HrDKcL/KdTfpNkX5qNCWPSEB+jaIpX5i5s5dWget9DGW8VxowPVYagHFEqolg7lW/O/qv2a
q4PAEGpzSsd1BhIxyudWdzLpwh/y7Sg7OkqyfsUHxAXUtI78B2GFbQJOMoq4JYZJxkfaYk3b26NI
YX+ZwxiGL/9VlFdhI+KB3nKZaUURjHQV9Rvsk5SpLEcH7Yc0jhWTZvYE9H+rvllTn0r38lCmK45A
HIFxR9LY3032F5FI+9CJgycU5QF+hYlhDl8eyW3etWEYFKylNYJi6uw7fW5J3XQYBP/j6MyaVMW2
IPyLiGAeXksQFGctLeuFKMs6jArKzK/vb3dE374d3XVKhM3ea2Xmyiy32JayJS0R0CfdQQEvlV18
jGzHx2NAB29V572zjwwSeQB/pABKX8fHhIi91tpOMf4oYxiJJF2XYyiOd4MpFhPKbQ2nciG6QaXU
fqw2sfmb2LP21wSx39qdCKHJhLoYWxEU+8a0oKQkvYf2CjXdjp9c1rgD8hox18gIUMD2i72teYDG
YxdhH8eO1EjunBnJNwcdUSP40VZLEOZsXGJ+DDQ6xAt0kRzwvMhAyMfSXOCHh5/u0AgrZvmEh7uJ
7GWJdpCVNDetPdUOA9FGgcQ/ZKrbBgsYGSI8Qej4iXRARYRGFJVXXayf2kVXQGPcWt8WDKcX+wFM
0BzQE3AIAKK3LgkGZRU4O/RtGWGdAVAjnXYOetM03zGWJtJ5rBb9qV9VJF4dR8a34HWiMGF4zVUV
HDI9QNlJx1v2w77BFLmPDMNZMr7wQAPV3akY02DxArYNgUDnWs1rY4se2/CH6tAxSYCDOraMO77c
iJbRB0t/bGkfKURHaPBlQyid+z6DcL1n6VkFTVqTVyAtGK/k8GaTpjsini8TkuznXvl5qntlVu6e
SwW2/DGDmGNCcKZsn1/PnntHLhPXghHABu9AOKAfXDvRV2BD/zI+NQQLIYplBEPmhAvtBza38C9g
H6Z6YAxCQWaHXp6+641OG7p8iYsqqE9m8b6HlFAYtFDF4LbIg3F21gJ1nHLvmI9nhuA1Twm2TP0R
p4Vsa0kBUpvo5Xd/YFfvCkrpOyEcC23LRJt8REe1AX4R5VFQN5tpbXZ+zIHcuJq6sWVmjQhR9h7F
vg+zJLj3DqgiK5W+vd08qqVt+DVDUvmA0d5Hvn2BjdT97sU+3rClgQPn5PHgtopOVJMGMlm3JHcU
/bbADFHC5hE5DVv70/biJmzhCrbdOo32/X3Ebf2ngvGbr7p/6GTYXBkrL4L3915acEGOtJew6+jI
bRaZfHA2Lb7brjHTQyeC5kMnTvWN63JPBAOhXiji8BWftbduPTHRS9KOsVDu+IGjcsKbsHdN9PA+
ruV4gCOwmKM0evoaYANxkUsbqsBBMMgoDdija3oa00x0lwH0TORRioqqNdy3gXSd1kQl1ETAJjho
TQS4C4xfOD810xKfCUq8IixXNUNY2J7mLt66J0jyOfImaJzZcM1/DI73aiEEhdR+a/y2yawxv9+L
Gg2kLx/qcNAZ4hge3g/TZ1oO91aHIcOec+v+JAyJIVr0GA5Oab5OZvREToC1w5N86gLHuDBNLuKm
0FGsUd0hhyo9nA2MRcfgfOexqbxflIEoZHi3cB9Qf2GAP0Ze6FnyY38VJG2IdAISXeB0sEWhNsDZ
nrRZJDPup5mhpX+FKo5kLaFNICf2yC2DX9b82MXb/b3nFvMznLUDjun5Ek98MUfDOPquvwmLUVxZ
+SU5Bv/B3RBYIu4E9F2fDLcMrJinR/qdxzUN/7qHG88whIkxG9dxIAE+ykOBLUzkn5Po645zGGFs
FbpPBVYHP2O019SjwMCOggc+L/j0wiLuI8DeEE1AnrEml01yFHA4VkY4DT17cLgEHJxcLP2rYdTR
WtTA8IwwMRlS7MkoxHMcFEgGQXD+4YDn5IGBYFYYmbLW202PEUY93qx2/TkVN3Fj0+wKUJv7zrX4
RLrKiZftxteRHGBjR+aDzFAN2/Lr0yGV00qxn58zuSPMXdRspZhiGNH5S+fDtsWFYY6IpVV+VB3v
yCtJtBwV8owOQ47AqGeyuWzI90y+mX55qQcc5DnwEqaDV/rKkINclDnORoH1m+nMu0Nvf/S4z8lz
1I+b3sES1FpQ+BqYJB1sBm7wypkj6QSzcq7Vmq7xhmhi1BjOSXYIFnG7ibyiWaDNQTGFD6mZLoz3
UlOOQ/LbVx4JBLVMZTRPvlHMqI91s6f0scN3xjj9Bd61jYgKYAAWhxLjX1P9jeMcw7wyRdkeNJH7
ImI7dKbPlFwCEaX2Od5SIqIevAvMm773b96fdeeWgdQhoiW5IfNeFvoAHIh26heOupAf7KVMrLLw
rR15BfCHMrnmnCvVijYAlYlkuuycSF8g8xAG/hu+iHTgHNvga3Jk1PXjvUDgo4A90I0EpUw0aWio
97xk5ooNo3gcxhF81SWCmTYRVXqZ7+N298BGkDp0lEIeDgTIk+Mwqpacb6RZNdqRzTR/fDWjr8VL
wqeg4ia7/YKNbgnCBJ6vMXOn3cFMS8GWrX5zzIKxwiCNAyZePlNTQmEwUJJLmBeRZCSowIbzAZ7v
mf+W1nfM+Fb62NNRvuCY2JD07JpwQ0kPZhtndopcFPIq4nl61C/KtGRtLnK2VDZMejL5S5G/0hTS
HT8bi/FEonLeEzYSxqVIAsp4ekz060oKMY4iIuqYpcXG9hJrW9Fs8oxqXgV9ER8FP/xGKEs205tW
k5tUZWclC7P4L+I3AMC1DGFQdsqM+hnv7w4hD9ZsohlBB8XAVwLXV5DhQppDQTzr+1hADyYE/Ax3
4oIk9w0VqgephDM+Ez/0aCgaejwj9UVDLAZpB9JC0flD7F7EE8f6j8K83MP6fsAP9Ngz0Pnr78tA
aJVKi5QqJjMKH5K8xZ6ZTg7BO2R33m5KkX/D4HS2adVP9i3yKQgIW7zQsrehoPnL7m9UPl/804PQ
1IYeGadLlOpul/2+ORUHzkJpAeesREMgOyetApWmDzQ2SvPNm0u1lJPPNKR/I76vAptv0Y84noou
7bdsfPuIN455qI/GFYfopR2kJ3hJxJZE6zKt5il0ohjIQyDMnr+o5zWgJWP+/mWlaR5PFvClw4SB
QgnqwldxDWsxDMEy30T1wQqh+ElogH4IAkoYrKasxuf1h3WurwCOeb54RjGj0O+lwDmWxFqj65iN
P9MXkx8Jo5uQCKRJNXNrS110HnZH5uNZvovhK0+28hI/cIb4OAz1TUTQUTWPPKSGZkTEAKKBRR0Y
0UEogNjUQN6z3RP2XQdCAGeqqba8lhf6iq3Y4nXn9Ow2j0a8RFpynkBUOg96vjMR8aFjXorGNXSe
h8FeMYAKM857Kc4lCYc+59rFtEZUqDN7dBUREs+IcPa/nIeF2xJlDCnIZnJAlPrN51ML29bS2Y1+
tMfxvff6g7M1mqsUJHYwHZUdwjwCH5jUypafzrljWnyZMTcRsinp1Zs7sklCUhoiz/E35ZUlb1g+
/DycYSXOS5xUF+ZJ193KM/EH6BeF0L29Ux/1PT4j/jn71JAMygQgvvI5U9Vbdm3E7PbFOtXbTCKl
00IS8/9kHZ5Y1A8cXqZH1gYR2Zv4ouukkQcov7pv+mCc56Tyw43LABlVXR9hZ2bYAX5ig9UfyQXs
PKvevm5D9f0icFsLQAss4lsGv1NDE1tR/cehgWTRMrfqMztSXijKNxHO8+yhM/kfzu6wCQ47y4nv
CI/iPhdWmGBm5NVn40M7il1LhDCA670uDkUVkJuQDxEP00+/sILokOotmSQQM4qnsCCiyksMd5i+
XhV27h/tC9G7y96Gm/eM+aNdu6DRQWTrlfCeLu5GzxJN4Yw2kmlfeniAdv5MTDqlP6uC4mLv8k15
UICLDow/B9qf+UWxfFA3ySde117yWaxwmvxkAMvagWThENnhdoDbs+JP/q4SQXEuHrq/E+O+TKxd
0nSJO31v+cWZOYU1gM/jUtGYYqfb/TQHOmeOCt9wVs/8ArXhLLOQyulpeZ2bHmBGs+ojDbgk69SC
YO3Q5T4Xk/tYMrtQLfXnDLB0x+wd0+jF1xn48P2lYgf1kbMI4q36WCTsecg6YsrtsmdS82PE3ZJ9
DlQL8/OgxrxyWyK/LqkTQkKXMKofqf/8+oSNMJyutQxE2aUNM5IfoqM2fehXiX5oZn1i+oToOnOH
tfDXxfsHxxboCHUIAUcjT/7mvZ/qoFevz0X0p4FXdAsp9cHocFiaRbyDM0JKE6LnEFgYO+0UN5Qj
uZj5lr9LfETbOfZr6/HPwAXRA+8jP3oK6KvdOKzXf+D/yHgbzN9PKtbFWwDHdhYyYEaZXOprhL0D
4Ny1+GKSCHtE7L8YxFgbMPFXZn+pMtqADpAYMURnQlGaFieyjmgaaQFTkl+H7OwgvSjnPdjTw/az
EAGNNVe/C9zYPt5UCKvhtTbB6dmJ8wxxjyuXOwUrMzOE5tGp+D96kkkZoYuXXbeLhc07VMSq3xRU
NoSiAYSw8d9lIsPo0Y+6EoxPt9WWivXbn+uzuYThVLB7yXhv4i6FknUT+/aW5q+ymldqDYX73WUM
3WFHotMNGEU8U9644yh/T5xtIZiZOcJD8DtG2Li0tW3a7JRmLcn4gys/puy9+PwaZRvYv/zyc+fE
sAeyCsdFWfRColPO1YPDkqUNzIHzFYDqrj+hj5eSu97TLhho9aJ+3qCTiXre5hYGLEGjkmQeUS4o
18awJF8PMI9x7m+JTbtCwlK2NpoYrd0aDoL1Tf5BBDKdg4rYki7CnG5jjECkP1nRa5ZKIU1tjrY6
Ykj1BdY2a5tNS3f8RPTVkLzGpoyYtrxEyg/q1TglrvxKKg84+jP+y4WoEGzb2nFivo86qmJD6win
FgJsvMnBtMUuUiKl1UlbZY+39E1Bf4a+lKbydasQ/Skid7BPKpD3P7P4agBPXzgQ1mET/0vBQbBc
l4SCEvOkgWbtjecNaTiFhbufsf3/7UEaB7ZEjVag4qlwx3jq+aYdsYKVMTsb8Z+k3E7X+vQ3sNdL
jFtHX6CKhjX6j/YLC5+qx6s5OtYtbfZwrGlr3t2PxvDjgxEJWksVGA8g+D0HQYLHqpyL1JxTRntv
DmKc4QMRyytZSpcmAI+5SJsJhU28bNfDBZrXgAc/ZvMu7P9q32K48Ya/RVhdXp/mX/0nbZowu1SR
9w7sXbl/LNnasdz6y8NH0IXqTj4a39a3syfeZW1C8s6iFbhrEeouliJHc2buhmUTmqQa6Az27buw
CLU9mKizxkDzt1/ot/jIjeDmkyPhItIoPpt98hPj7ylkQNV66Nb8q+ED7JOhBgp4Q1ogFUo9QyDl
fQgQocoX5XmMZszROtuYUXZi3okFJdh4a2LVQB3MQPO8cV39H5v7HekM7T2mv7Rf2K142EpVIlWX
PJx5XMyFdUUyzZSzHBh3no7WHdsbQht8+NS5VG50pk4+X2F8awj4dfeEflXCURKP6dorPn4IOsUo
+lNVEYZ4MtGn8hwSAecctObIGoAwHrAOBg6OqMwqf0Db0jOt3zPQq867xgWjaWcaXk1YW92RzRiz
Zst2+BrBXGH6V5kkJprjW/sI5b194IZU639qiLEFmcJt4oPqFH6IquiLyr9OgE9mvELTJ8bssOrt
EYrcoqIbhfAOUAnXS/pU9Gj5qaXVhgjxM+n4pL7iDl44KLH1wx8gfe6AgBiT7Ee047/vDHNGUqrF
rS72bJKG9zRBOZeA9k4R8tJXvwxVW+TtJQy0o/qYMuLumYuNcTfD5xmKdM7npVzJEOQ39L9gOYhG
UVwms22o+2NFJgMvLUqEBI37WszgLGVXpJRMHsj2q1zAsI0GNMCMcU6rYgJ9lGeUEKD8zZ4FA9Kl
XB/gIMZMWcSpSAfmfQ4Y7sfJQP2mXYbRYUZGo5YvvLfk18aSQv+tiIHoxlpxqY9uNwr/NWyX6TcS
dPhpss0ASeEvurVTCt2qZjEnU4d0Gi2CqBQkseO0WQw+Nw4XIEYqMA4iOwo1F4Gf9od1VZ3QYFAx
91RkmeMiWZbsKKE0Jw8JjWMeRD6IzRvCRkH4K+YQOaV0Jo6abp+Dawxcin4QU89Uqte420UIaVGb
gX/ZeISrP01+dkiTM7+bvwitaevZhzRmGhVVy88TsozyACyZWeDSAMqc97pPhFpM74BlSeshVGX+
CQx4Sjf2c6Hri4QtsiUz0GB0xyPzFpUXVToQ0UP/TrJfcoHJg+k4vb7AcaHKZMOn0BDBQFS4mJzC
vuVZMGHggbHARILbdOD21pRfUvyX4nVYDSegQwIz3/R9tD0KzREK4+nXMXYvjHv0RZ5eC0wIC9St
Nru0bSneMzujTaMuLOsjJ/nUn2A8s9cnEn8IRp0aht6zwmouOusaPUrDUzqKTZmTK8l3LB6gcb6H
2Z+1jqHa7p/Eb08vErSpxj+ZnIw9PCqnnO9oWBRz0M57JMgJUr16wqWYTK+1Q20+daRNER10N0gT
sgBCd2L6oUTGS0cDKUh93TtXoS0NAgtEawM/TuA2aWYqBxCKcQn0vPLOhbkze/yq/4rykAEUohw2
kWk3BvGuw4xcyGzGGr+AmFsu2mhIRGFTTpCOWU9wx9jzIFBV286TaabihZ6K+pg0S/rL8QKvV6rO
DJGyCg8H9EIP3nKJCPefD3MlGbLI9UO9+1wTSE6Il5DRPpAS9/Sd4LGdhM3NMAPvs1gOuKSji0KI
jFZ9shFS8L+K3rql02Oa6CkuKrXczASLfqIbg4BGYejCLScYuE9Fv08Z8iTAYap+JsoGDR24xP8X
HOA6Qr6IkFuSKit2jAdXXSK/567rpsUTZYSTOPUnuC0m0ph/27x/wpkTpyrM++qAtyGrZq8Ob+IZ
sZplAEkgWJB+H6OwfZwRVU7EZKJ6l2A5uVf5RJgbkhEHMR85h8nrEDuoAX31gik/8Q7UpO/hamC0
P6wFP63fBLH9P8WvwdzRLAAXaRztsonlr6ffOnEnYM7zU4rTvq6Miyn5i6zl+4964ZnvTFCpq5Xe
n6/YfVM24F4vocoFD8SpRegPo8e+nM4VLJkGsTy9arAr/Jw17Ha5bJ1X5kWpVHF6VkvWFSMFDrrh
tldBrS62BA0GDzfsu2KXf1kNWdf3HKKoD0CYrX6vgAyRu9jyvJMxFkb60DDmujA27QO4OnVT7HZQ
DFpOutBtgKZ26ZAz+zrBoxG8swC+d9akUj8xlAbvrtWg+ISUo1xuL0yg1PpCN79pyLBmGU3PxqMC
0uvhE5VKX4tv0rRNT/g2Wdh2l7vHmWlELCJG5ts2VkZzeMAyTRcVAnPGK+Oz+Oa1eiVzKdC1pUqv
uQE2tZn0crC/QBocWtVnKx+GYQ/ghH/37S2Utax9fIPt9yWn7MoRGaDNVogEeH/CXhOp84dAL1YO
Nv8VxYKT33tYiyHNfMleoRi6jLzbKYLbgcwR4tM6Y5MkgYgXpFWQeYHYVWocMSswuvEDfInGQcFk
smCqIKHGLXwcvi42D0sBLeZzk+qQoNtV8eFUkfgyZ58SoiENp9GZ49Rq71L0xuV4drBLe4sxfK3b
xiRjI/ixn8SSI7OLL/j00+/AaDESCek4EANNqNz8Mcwncksc89KOZ0GkCMgqwdbg7QmZtCW4/ijN
gifVKQxfQoBlM7AtYUCWs1M3OeU7mlW9S5ggSVFgY9sJw+JgmYTYCdf+kPPbNvexcOFmStNMTiPF
B4Ogr3rwOCzq8VeqvmN4VA3vIjbErxc9OIp2ApShpNI5lJ3YXB8g1TB/S5tVS1LgtMrRAr898hjx
9a0fqOH9HtSjby5DcXeUQJI2Yy55cbLK60st2NH+J0t8ST9AVHCFPWEheAMhn4Sk6TJsRrZMVjgU
Q+AkENXVgqnbejMUKLG2D0mE6ZJfj8Zjgy3hSNrX3kLrI0wWAmTt0j/ATU5blC8ZjHl6iNoDGn8t
9ex93OBcOy9Gdr15+nPGZ6DNMPEHGmb+CppNXw/PVUbe6nOR5ZvcXFNq4EhFIV8GDvE+iScsE8g3
7AINbtPyjIxmHt6akb6HFD41qFvEPCwsCDx0/Uru0X/wlXqdneoAGMbsJQm00Kt4GnERJTshVUq9
dDAuwsvvhWP4XC3WzfSV8dM5sCOWSrxh7+tTXdQAspz8PYGzmPwdxAh4ttDUs42VjrYGp045D17H
ujs36S9zsHJ15H0sOuZX6LQCfGkELcGs3kAojN880cmHlpiDhEvviI7UpD3PGoBNavfm6JobXRhS
4fJz6lnUqwZCU/dB5JyFtDCu0uoxHagdKQIYk6+fHN6Wl+W3accfnzREl7n7Cl4U48Y3q6jw8RST
A0CgOjT0YzL5+F+Xyi/gaMsBSDUUbcjuwYCIUR9SrzD+nylHwA9KFTDYG5/eMZCvMPfmMm+YVotE
+WLvjPMTGzLJspRgNjkOuJGfON44EJtyNXVIhGfOApTyk5du8gg7QvXSfbwnj/CGkREZvV9hQog9
/vuAJRThDBKriDGk0rU3HGf6Y/G6UMy0BuoTBQ+KCgOzxiaN6U/w9WBYEisX/VV9ROEPo6AGSRGq
TkCNyNsQo5n1ouhrZA/gdVnD9GVB/o+FziMEduzOkGPOPXHOWraBnHgfEeH1WBXjLgOKXy5j+M4g
LQOtn7VEtH7mDLzi9/kRGWui00ArOYshpOMjI10vKOdUOSC8kplGMVygNvj2BkqNn6PLfxoX+hO6
KKkhJaL+Zk+ZmBSh1QXZr9ZUA5zQ9Df0+krn6pg0tUjwmT5iYsnQEcEwn9og2nDu4DI1boyc+sNJ
val1aMMkI3qEcV7QcfDBnEWHNyFsrv7tQhK928BI0eHFLkpaxpWfC/gtvDta0B/MNZjCLy8NQ99x
tezfxxhIQz8sB/us7Ur7xKvcGLvI2jvt2nnirXfV2nWL4dlNx6PtAgHmkMIo4O9/FLJUzyivqXgm
93VpmcWoZ4n8VfhKQ0dGrGBQX5K9qsLISMik8X3C9QheInl/W3ez2ZmwXqgnApzkw4oq8slQRUTz
bW6MO1Z3IhM6O0UwTDx58xwZWOUUyRy7nPSCR8T9nsAtp92dRQMdkvmY/vqVAmlDKlmlyYEO8lOM
S45ooCpOCsTtYq98e7hWk2ZQKOv0DgD0o6acygkrBIarX+MJRPxvipliE0TFnIzYFu9O6oRN3TKk
voiaUL7hMx9vp5eIsqaqWD0h/MU4lyqahTNKNdCXDImbr6X03W6Cp3Qyk3AmJvsCx6Edzg81bs0P
T/uEgqb+7kMp26BHPoM2w5WjkcW3gJLODl/oUwq0H+6IJfFBok30rQWtINYcAKHiJlMN4/9klnj4
nDHM4MmyvStdaOBhy/gDXhIcN14l4D+cCZbdXc3xnhioPmHUnpsC5ftrbcU/dpzMjPgHElLuEO2c
RXObsk8QYEtQq5bupHyYTdpGj1Y2kuL+3FKPSP3STuZauygAFQY800kuync908kGlLCkY6gCQg4/
23bYxaBeQn4HJGaVDIWJEIS3j1P/SGrXH1JWJcfMwWtTl1Koh0MK8FeStQAtx8QjXCHPH5Gidn8A
YKRpLx5v36cUCamacHB7+PXoUqTRkL9uRsz+QpjJsZ8Nv1+9c4yVJSAkJxQBgf+M2nsumvpFdz5P
Vqq5h2kaVbI0dPJicMND+OWXbA5X4R1gN/+s1rNehhthUuF0e7YHKSMFfNPTNIxY+vO4Ps6Ucenx
39v/h7+j/Y3tqOHhrcQm9f6zcaBZDGcyEH6GDT5OGmL5j+dKJvfMfYABvUAghKpWe96wtW/6PecJ
Za81YPLHQ6b1kQDg8OXT3yFmZX13TtgLH+/L+NgzIZlTlUqoVrPyAG0q94jpQf8cC0t+v/rTYSy3
yKMq6o6JPYqmgk3j4SerY7tgtnF0nWmhaisL4SkGHqiKMLMDtG0vqcgzeCDmEblJ1GPTB5Nj7Q1R
sHLXDSKEAQZmRviYlq8lK4u4p/wfHDL9Gr3dQP2D+gkK6589edJXfKj/Zbjx0CF1c+0+kNSjsBdg
YwnKtW4vdGpZ4+r76WvMA2BhUyHezRd2iyiClEslzVsyMTEsbpZAOxNuAahcywYyVOGVSMR00EfL
TrE3Bw+7OctZOz2tPWRB1D7nBlrfApsjdLhY0GCdfUzVn8xaTelv1mGAQ7gwzispuib258d3rJwa
SE0WjBMfZAdl5hpDQBrVST3az02F1XPicTEptUzpHJ/quVAxL8RNEXtOJEcOIyWYkNlH5YnhZ+/C
HWrpylL+SuPLHrFtWZbyiYrJgWgaHj8pN2vgHle8uk3C+24yl8XAim/+H6+O9rmtd/W0xqsHKxTj
vX1jGZ2cox+VsMduP1rXGsG8lv4iz5Gu5usyEYA47FEsMUCH8UCLmrCS7s5dQfdXMPcMquwcVNnH
p+qBKTz2VQQfbl7djyNhRXmEGLB9ZPDpT8SdhK1sPyfr3HCUt+3caNfA3FBjyFikrwz/M5TDH8yT
Ng4GlSDLpMMEb1y6y9NkrzOpmYVl6Up31CFED1I1WSf6UXRez+sAz3Ow6gCz61kEHAFayWDkiQJY
2EzkGWoX/K5rvC7dCKQK6fqMaWEDKxv78GAUr4Wt92U6PNmzrO+UaWlCPk+K+lHhE5FwWJQq6YKb
qCemcKXM9X81XoyIX4zDlCMCfWOuTC5MFHEAtj9Z7HfAlFfSNG2/JJeIqhAfT2aCJpWyJvUeb5PP
Bu9IkadCokGIRgO+dBQSIO5c73sO7VD8Ns7+fbyxJBa1hyHm3VpkexlEle8X9Sus/uxmJz3ncrI1
TZbxogaX0qUvjMHw6bSczwlaxGbeErdvxCiten2c0SvLEUYmS9Rutja6toJL+vBhbCOrJ1YehBu2
YClUATH2C/23pR0iTZ49WX29zMhSc0rikuidb/EM1Yo52YhvWDPD+Pghw5peyC2gV0eX8ZccwcUI
bunXfYTgPkLlj2xB3756EqhiqhHcBOI5NnBWjejQ629wRBqW2C0hTQ1S5zfBrfhZuLYTPkmqKlWs
jhjUGr7VAvMzSlxnLWNzq6KNxaT7EWMJ9Nn2WLZJ82bcAVcP89SgEEcABpMuhbTJCgXqi5KTr5Ng
etZF5gxu5oWQoFGPTmbfygbnfnAxdA41FQE8UJ+Tus4IouO+AIin57yXf1RWecKQTQwC1WHyIXxt
5H2nrKRBDXQCct/Kn76nXS+87vS6te3GWVAkTkQhR+pCiz8tmZS93QujmGIElwU+iXssYdsgkX5p
fOXSnOtUoeg7GDEScql+OOh5HCjlGs2P6bUo1hNfbc9MoGC6BsFISzbgE5l/9e/w+ThET7drT+/m
KpoInAPQEdXyp84XSfMvW/6M0hdNJjsukdbjJpVit8XzJ+atybpTogqI9TSZq5oiTw0wwZ2uKUxg
yZzFgp5EUY9Je03iJfucXfkMbirkDOGX9TiAk4751yMK6QEw8UyyDUdh0i04BBGpcgrH0GKEeQ+o
a+ZY4LwbtyZYWBHskaotrOcqHlYWXyAnEeUsSYt90eHlHcAvRXSV0NCoiGIE6UFF3wL23KDG4hRa
HPNh9YpCuo2k8zj2sDPKqBGx5UJLZ8xqDmH7DH8Vo1iqADA39huPjWWrLWiAMKS1dZ/Px58mgvtE
cMmpyhaFZTkgICQiXbzua+S2M6D6DBI4epuTCWuGjwEbTvQOhhCeCLWXueRyn1zZleM96wMErkKo
8vKiZwDES3cg06GZq1L3kTxR/Gfse+wPz6BGHIfFSPQPXgTPnJQr1RbcJiBxIN5EnaN2ZSCLTQgI
kf6SStzYjTdGUFYmZRHFK3/Rp7VrRdv0PIJkXoKSsgRrRMM+8kAVH1EmU7VtJIZGQt5Qiqnp9c0d
Bczhbo8QfHVIt+mQCjQI38+MEyAOkALhdAFZg6E09p/Gtb3o5ESPLvwlvSVQbk6pejGiQIiFW2Rg
CwZkXk/CkRYtZl1ofIgqwbFV93NjXRprqzvBIMnpVh8Pub7lvnMN5U0ul7SlRb7BjwzxCR8A6At8
rL9x4aLWPL65FhSnBNYi7UB1a30wsyYFGGG+QRrLYBiWpKKPeCW3rjBxNvxYX7zYQISzYWzPsajj
rcZhcVBCbfA5XNEXElZE3QTiA2OBQysnjd7BebslB4EDILjI6XxYFhCN7PDocGmMcVAZVtxJkBc5
Cnn2iENe5nfuXGnXu2zTwbjf+XK8B5x1LBuuEi0KP4X2vYqXDF4wkCRvoN23EvIP8kK+9qxAWFb6
lEZ36fNozdSD8mtCojJUz54h+cZzZSGaibozqD3vmxUFXRcUGTDGUSuhxnisvG7KdcDUYjzwdwtF
x825g6JAJ9Oy0eBwV3huCDH5u3N3y1u8BT9w7uVN20n3B5Q0FpeZR/sL7MFUTKYd2+dCLO4bPaR5
sO4dCkfkJ9KdB0BlK52ADoC2xMfxQlqQdDSfp2TdElqm/Y1hNrNOove6I5/iTrKuHrc+lEUXyDie
uml+yxDfZ4CpUL3NcrTi6GCZ0AFy6UUDqUjgCGcesXDnbJjAkq0WwxdKLCHzKr5iqXLZRFi4QBwI
xpgK/4PfqvGXtLz6UmW4o4adQt6q/ySyz7piAUxTvZORkEauHTV7QwKoYrMIWHbQdImEaMyT7DdD
i1tUy0XWwNGBdkOFq3LjZmuV0xbnOVdKcNXl91Oao+2hs7iKKqX18Lak6dEtXuiA0lAGnTgU1adG
Vxijmq1ofRV4cIOlSV6I/AxkvsqLcuZBIqEEFsb77/SnGhtb+2qJZoefLlIdgQ1G0wh0MjZjYYA0
qTidohEYK6b5O8oimKJKpftBeuBgrc7oky8zPTAa6awXu+9VgsOL+RMDZmKpc6ohPlTnCnsFCqCw
uiyI/af0L3YA5BBWdY92IeSrKewNYoVnhwg+hXTUXx+o/kSF1aYIng70+pp0YErKfILqMHjlwa/U
qAgoycp5FQfsondKIT25RkAljX7hgB9bmvc/RTsCILJrDDziOJCUECTbtJFbCMk14x0aJhMGs2FL
ujjRzbNwAZU60hZn9MdCTdIFTF4AVDEgYGNXnM4nND86o28rSEguQbg3ddg3/majDzHBBic27Omg
PQ9sEVwA+4YENQZrR+NPWUZvC0LGq94vRgNLQI/LA83BjAQgF5klv01iijDzZCR6QM8vopmJScH0
d085g5SIG8A2gR8618mxVZSi20t6Bkx3pRTyHeO3z7Qhv6oYfUY6SCSB93TiJd+I1fkucAdFzxIM
Ome4lzMRmaDF/3zqtObGTsctDm7N8JFj8YW5a1Qj/K7M9mzzm2RuanjOvlYRblpsxnjwIOHj7nDR
QFAPW2g4aQ5RZ0Ix8W1Hc8l0Im/8/+9ve+MS+Lm0CR9ILVWSKMWWxB/mscCq8WF8IVBWWjQ0+gx0
jpHLneNTOSmtjCMW+0exgYifpwct5wCxzH2wnnqPHjUjRCYD0sY015fteRmJH+RGPP8gDrnJORrP
yH1y0/oZNl5Qtsy0OA02lb4wmcIPA0EaZkrdnF/NF6VNbf9fKoAgjGJSV/JopmwDU8wq4gvw1Znr
YS2hNRJTJHzddscz5QFxnvAKj9OBGR30d3gRcQGRvpX6k80EFsi1fOD38LUtxEusvW7NTeU78w3A
irH2481hjE5o8BnxOnO0sRNACnMwAsGzZxVrAD+Ex/wZLhrFPd+h6AM8Fxhl4UaCf/EUyA0T/x6A
oPI0CSKIIlrcY2RkEic9LQTvFewWag3mnR5EjxG9ieddNtO4ldxzJuz+eOn4DSCZ/EdmAtFUMt+D
r4t8a2/WFemXgdliHbJGuWWILpVy3vEq5i5rkXsNUs7aZTmJr81UGTOrnOSgmH+8awn6HFHzeUg5
6aPsSJRk7Q0rkmSgXPZ7OBGDR1j42EJDnCp/1R8MO97krjhhsKqCIcYL5hPKHiSV/d3YsYUVn7ix
l3OkxPwFo5OziJhbYwuAwoCgp2PD84ujBtUCmil8P6gd+NJI+m6UYFSAXAbwCbirJNG9QzJ7PKYu
2+ELwltJicK9Y0Fzm1Ep8EVVFqsNY4dbETOSLqY5qL2l64MR0WrJkga1ZyV3LBMKPuxNOST4B1z/
uacMyLx9euKXzqi3WKHEWXObeC78QbBLTLr4PQlh1mwzcNZ9wL1G1Q2i9eZFZ+6ZsbYerSVLL4io
F3GRwcsFqgZAA+csZYYbEIuDBV5ugXxgDjUdFe0O+xY22xdeMdbypXos8QK5Li9stZywcLE9Bqzg
P7hG9BeMcvCECAJl1aJOfPokBEyQ20mAxheLOC4RM6GJDTNe8A1ROWM+C2WCaBPvkyFnXxGFDoMk
PIr/91WXSJLJXlXV6qUHersRU6vVyqFYY51OK91cW+MSKI1vyGchg9Ayv8Hkvd1a+tF+4MB60nrw
wSPB3wxlIbtXYZyR3X+2kqvaAsJu/hjWGC9UzlwV31vWA+y1LLJNk+WgkaBXWbs3rG9rLFqVxTtD
KZ9pAreDx4XF7UWEBj4/bDFMDqAl7uUVcdYsxsn4j6QzbU4Ui8LwL7JKFgW+sm+CuCdfLI2JLCIo
oOCvn4eemq6e6UzaKFzuPec972LeCNmeeQSKpz1hGAgex2wTBWuS1C0p+Rgk1q5axIxrIVLwOwme
L83CcOGpIO7BJRL6vMHR3X6MFpz2ZQxPGgy9huZ9108M/Qg45CGfQl+C08Bsk3GCR5TlzCmfCYJD
grTq3ee6IHTuRaqZ4k5vNhE4VWmrIiMuXqQ3IFRrjHW9l9NyaDJLQqEwyjCqDUk62E3IsFJQHgt+
L9splu4yhCTziN4ZUnfY2Rn0UCb5+ly3MO+DAcJVNaZxx/iQWKFcBBA0xcZqFPemc+f0xgamEgjM
mwOIvbfiKF/Uby5WAqoesmuY9V+mxQWeD6kFoCqQ1PXxSWiLa3dmTT1nz+bzAx3YgAhkIWg0BYfc
bQJ4UNoRvTSGE+vsPwEJDGav/7TW8/TYFMsJ9G0k1hhB/cHqRrHDlDoHFIFh0tH96j10XDjohCJA
Jf65RYLPQFSgWabeM2TcLm947Rglmd5Iu+werokKwjzi3Tm7zI56poQdEOBLsnxc1PN9i/o+edj+
UQ8zb/KrbLEIYPJNhX+z4Z/cmKY93ebQ2Y1deC+Di/w8uUx13cFBO6Wzj3M99gLZyRhuLk8Dc1W8
+s135zAtCCA1FzEKlpJK+8J9hASBiwtrZeJPfOxecJpgifA5TgXKZYTroES6sighdiFuKczoxO2a
JVIymJJ1+x53dgKSSW/8vi+IdjBSRzMvaz/XrYh1FVebLVpgkIsAuY05W86jNGnJuZ/4Cv8IuzRS
FrhPxOVStIkWTboUrdbTJwnxe/iZJeQYLsWAGCE2DMaa5Ihy17Xfci1tWdICeq6IWOoYm9KT8jeG
SttATozdVHscVeBok2xFknkYkenIljg7feQH+knVv266tQ/f5naNn5eejL6j8LYW8+ixfy7WkaqP
waD17rq8gnXahT1ZZrAPiR4/TPzqC38KYUf8FfO4yeV2qA/lHxMJ3aDTJQaLUpyOBJkb4gTEgNRN
JsdGdYbkw0V84nZEBbG5r9Rzs263A0+S89qSUjI9a19vLrHqljEWc4tyNGKgrRp7A0YOHvwpT9sg
+edXzeUiZJohGUU8kunPyNoHP0G+ScE5ZdbFScavf76CsAy7ZWVrO35iQE3AnOZhzS1xMbeGBPN/
ZpL0EZcLYZIkHBD2jHPZAV5a8PydeKOSY0vJCJUNCmF1JtnstzvzQdJkDSLGaYIEqx1dJsB7iVK8
7oB3ryfI5cdf9Ht0oJDgJcDozMnIj2XZ0dcvDrj/2Ui/HDhvWNM86Mb0kWSkOOqijyduFTDAG6d3
ezACGJhwM+4uiCtZJpo7dabRhwfrBPKY/V13AjEmyjrbtQf5e3bhndATAbk+CM2jZaIh53X4IkPu
b3R7sIv5cuW+Rp6w9qVdgO7fZ1CK7syZr3yNR/eqB87fS8vyTJlEuUKXRJZQtReWcCvxG0PNBwSq
mJQFaDGY74EoUDNwSnIkHJnvJJ339NvtZEmfNNYOm37JYKmhTd5IHs8/a0Mam7PxXnLmMwcQuVm4
eey1nOmSft+yMmi44IVssTg7Q/zF2W3yhVPH1xNUDbwNotFYVNBtUqIHrT1fZH9gzEz+YWEwJJ/B
dIDQa/BzSwEbeYvfeZt0goAr0wG/HtSahtroEktYQQvwl7Fl4bKBzQbiU9xE8P8rHTKn1IWyxrX+
8ZeHTEgUO9uzwsYbRon9/09j8UbiAvKAg37LaHSO8xPFEfFs+jEhbspgVmK2Hn7jJzV5W/lSCjFh
8Ziqea1LTc/gnDD3PiD5tL58NpKL27hdLIgys1/x0ZfAb0/lqlsJ52arBZ8QJMUqdmRHqMmA79Hf
8U9xawyG9unEAOP/kpfTrzmazjPCBWdCVTI1e97T4D+cN8Xcb/dL7wm7nnSUAjOAM7zn90LeMfhe
5+tZcPwYlV/C+DwXiX2PG0Y6GO7g3sFjyDpBSL57I69BtazzXURDa/v3ov56rB4r9LYGTrfJw3+s
lH3lC0GxRWqW21lyt7H5Wd0u712+VOxz5ja720awBfPxjd3OKguUc7lAXr8E9VrW69ItsazXH4kE
l50xybpMAL/gwa61q35ccs2a34adFUyp1a+JsG+2w29/vn7PuC2K/ntd1LguoA2CTrl+40DUU4aa
CjwmV3Dr+HWZ75grfCCw9/rjFxh1siqSagH/ypet2+W1yS+CiVvY0W+M2b5M7uM1ahYK+QazwzGR
flB2zp1qd0fv5fThbVOssKYK5qdexWMR/adxR91O69/QIsPyYc4IO40anRSwgN+ZeDGRrD5Q30+t
uFPA+dPVnWRXLeo/y+ns8Bhipp+y1ZoqQ0DZrgk4IiuTEAINKSIP8a/S4lnlztWomYTN08ZTrxS+
ak5HWKTDcpgmuYITEYCa3akRGVx5nTCF+ijMT4lsM68DVaeTfdwMf8BniOwMdhQYd8e4DOHgiWkB
OkqmyoLOhqGMwzZ1m4eMGkmq6TXYvpiY6PB0wL0fd4hcuMrr4kIm0ix1QJAeCjDjJIAZxWPFzoe/
WccjSv2jzw4M+SBZCONmzOvy3Wr0cBHgX582zyEcLroGjDdhwSqwHoGS2QtzMKqAKCQL+yWQJCgz
OnRhZgWM0sYtcgqgw1FzhagH82p8sN/swvxkoEBEwzBFD+MG7Hb7elvEaaJG5fl+GFbPn+LvfmBK
CWuEnfLhCgizMcCgawHwgQWKYy6S+9XxV1xk5zfyjtyiWR47Irj6xOE0wQ6TDB1qpA5VQmeHNdie
edyAts0OF/67V94WoFUgkHcBeylyN53psKqFACwX8BYmjBA8QGbuK6Yxb9VGa4iaD+rwEbTfk48B
YHErID1yAd8f9DNKkrYxEPyHKAC4/rDfaW/7EAh4ECxA8Rxmc+mNHwHX4/eoCLzR1YOUPZwM7MsF
+AbDBhhkkA9FeQDoY0tol+h6+WkCfwlQXiabgtQHnXvAzWQJ1GOjMHLwOfJo5rDtWJEzlY6ypWdP
kxXzMQuCsOC0fVAz8iImYAHgLdAGAwgwPhUTmpdLQ1jtOa+1EB7qiM0ZjAHeGQGhBgf5XDP7nNh5
G+x3hBvATVS7xKGWbWj0oIeRxKDHg/XSdX/3+2pke2dgZ/hFQglnrWEORYqAphjD6xcW22yyEosk
hcUKYstQkp50JUefy3w18T5oD8Tg3z/EUj5wFMh9ZP6rHPvHJhj/mYQTROcdj8C5lxFSwNRdlPZA
4G1zeB/qXbbs1vk36+94gkI19sJ7mgocPHkIDMECn9yDayIXJ6SckLtuGNlpzZ7iBTkg2EqvNy6H
LpcKD26aPQAUNAzFrqULVYmy5mB0Xi5uJ5YYToPG7btxyK7Qc3wdV9VakXWNHlBkgOY1tQuhPyfb
bqyaAAjeKAzu6R99WaHAfXVq4Gp0ggkABxFShItKdxMVQNGSDJR8puwW1vFmKAt5WQeSA4U1JLqC
UpqyH0+A8nJzeyJ0Hwy7xy5EVjEcsHA9k3tbbR36mgdbUzTzlURd3yOiEV3Nkc3CeHEKZGEWvqj+
S7O4MIPjxC5O779pBLBO+f/0r5sXhJzGU4NpcMdngqjwiFEYp78n29gCSf7RaPyXw2hlLPzkKA0x
wok6u7Nv+0+UhbdTCiGZDpzTn1GxCa8LnquPywTh40csWUGvCbj7VheChxtETIRFdLUxdIjShbqi
eF91BJalG809RjS9PlYA9scfxRT993Ame0/dZif2rAdvWPPvEb47uNaMuAhDH3QuNjc4D64QcWCe
Lqdu59F5oJv8uS7JEVlLSPfYxa5rUqaWuCDeiOKD/r8XXRoJwFoMbH7pRtpTnVAnGkQ12B/n7RXr
ivfKcPKEMh7t5dMFZDQ0/s+RAngDJlfsMTna8btT4ovRkkV71I3Xyn1CT6VfP+4pYp3G/3DSltF8
QcyLLZpYq1Qm4cPWLaSzMLNlFaMTooThoXOVSIUpwhx0XZ2FpRbenN55+nWSJtTaVSBceEZ5bZY8
3EpmajilQ+oOa0p6BiT2Y9fSI58QP9udR6tHW29X8c0H5rWade4DyVLAiQvRP/ozylOqcPU5RrIR
F8iDoEaw3s/KhdvFtwlfEABIBT8zJKJeX7GVD6sMM3Z4F4hnmGxVe2Up0je0i2F/XFErYhQvulcT
Uq175SqqlBSpPTehx+P7x3M5ONp6gtFGaom0Gretik6Ag4qtCGx/n1qdBY8y0kxOV4vso9XD1bBV
bQ0sk8aVxwuTsxmTnDimLIxoy2LKc03zEzBZtXnkU8xvb0ZnZKs6/Px84mF1Y22A+FtQBH/mztG5
efJ3lRsz3KMxqTUe9JBQV3EyGbhPSpyGuYctrpd7BLvwXt6uTwvsz/hEtYN7g9XAdMSeLxCYl8Ge
W8Ghjm7OBMd/PT+9DwT+FGbtzLxbmGGDxIIlFnSJ49ZtdXNpycy5c8P+95R7mFW6jCZ0mlx9MFS4
H/p80JlgaC58zFxDHjVbN65qsUlDTOYxjOeO6Lcm+yAEjsGfO411Ie/eSESDt2yiwV9cyEF1EMIE
CEV9IA/+dAtTMgtnduYekwpzJuQZ59pvo6mLdtqd+lNnx/XioooR9ZLZBdleXo3pZpV582tDxXyp
MJEBm9PVzMS1yZPWcvJg/ncRv/tD6z1WQEw2wvlQdtCGuc9LfkkJ3dQO14DEeWgT+9bDBO3p3ZYd
ZOgfXFiF83vRhlf+hICVAVbYh+8/pERldLdzu8eGGDTW0Gg9ZozEuCMACZQsHno3A24GbwhPLUKs
qP9QM1iMDcF0avdhUl9uVOft9/bUwt7zt/B5E3z8lm2i/gW8VLxpVPy9/9Jl6mk/ExdRNmvu6WWu
FFz9x+Jm5jFOZsYrZJiJidsIk7KT3xwtxMbfmUXIs0zRz1kiQPEmhmy2ZD5OLTLxO5e49jqn+C58
0WA64ih2b3c+6PCKLtmqrM4AmNdhgloEZOtSmAW1/XJrYruJ0qHvC47+M8x2ysSGyCVcneo0wcRj
xj7UWIMx+Xlempsl4w8EVoEdJJaJbhYg97MeWwgxs+B1qeMsAct0X+tbXDoYnKGNRDhrZVEV9eOV
sY7O2xH4sPg4OTXvfeArwMBOSgEKTIstOhj9ngGV/9zcL8OCPcIQI6RfzCF0Zd1ZGL7F5ffo5a7X
G9bckskGVckK81jsc0Afzim3A4p5aUo/878uM55z6/Z132jxzRm965sAGtUSIgWabrokX7BZokti
/9jhFr0x1x/O+LY+obB5rRkmtvHtZRTsITSMODiSiwmKsJX2j4hiP99w1uNuVgIJiA6xMxSvFnZz
LPzWo1+SVAIfSEzDk1Gne12qHl3JlMIyqaL0kH8JXGiIZH7nvJbPDZpk99+iiq4rIcwSqr1VsWo7
h8my6IBoxxUAgbrAYxeCUVzuCUALBv+6QrH7d8PB9PSIiN5jVd/w1ea5gna1eLjvpCS6EAVvksVY
3iB6Zr958xdJzrAVr9vP6Mxl57HrQxo9Je4IYmELmXh02Z8v8RsvYaSf8F4cqPc74Qfrj/tGOMg8
QzBhuA9f/Sb/Ojq1xySWJLz5H6SscZshswbFBFiFe4sF7Awu8hbld0czyCXovh/RKH9cFgEyLv+Y
jFm95NytsLyWrd6dew8nX948wcSE1Tg6FMPW0cvXoIo2PFzx7+WpJ+kgxH8IaVjpj6iMkMBjpbgi
sHjHZmURbxa1sLxKQ3Wg5FukqhtTp1+qyW3DrrGEqtpuaEpg9zAJ0MlP3E0JFtfzyyd8L1KTRplf
93XjzHeAED/Mc7s54lDzdml21V/nyxwRvf22YLV8KDroSc2UJzDCntD5BNB7zDoc/GqHG64DIc6/
RrAguIFqosLSxdr75530Syg78B7ar+fPsPqLOA58GiyKFXsGFFA59Zhu7chjxC5bDpmuM0aL4u55
GJJJKCw7Tu7Mne6uEbgFHdTrB2SAJov2dFSQ3cw5WHrrPFD4QE4bY7WvHDigYf47US4Y1IVzuPc8
0hPcG/GYeB6ENb0QwnANbaFRQF3BDYtmDw8n7egBamXTE4xZDEBoz4BcNLfxA2EJF3SadCQ9tc68
Jo2ANNlpRAwnyl44LhKOPExnAI2tndSNAdUsLuoI4Qvi3p3cMCh4qHwsnDj54c/WQetAx8Yeg2cm
UWBfwGDAWYRZPc50UbwSIB9/gsUGX4pwYHZr+jtOkPceFliQnfPt1X6s79+gXIxE6VMAhug+8l8U
9RQKBmcj4deByem1xLEFCQxJyQcyBYQ1H5ZP07DgoRAkxJQYsDiBfe8WyKT+l+oJpj2croB1e+bn
AIkfvL1cvBZNwfusKQqM1oPoZchRtc/s/teXwyym/N6Su2VDJjarnTkkphTXY65v1PlzvlZjUNXa
zFGdqTFfXEbfC0YpBCek+uVp7AWjDGfW/ur1/lRngzHkBawK43VIvfd+9oO97o8S15vay5ftF6vl
j+op5o3mCYiZ90T1W8TQHvb5tju7kgfJejmslC9Wls/gC88qJMSjvRe7IfuXtOHQm6yvf/zr+A0x
tLM+h+vpGsUSZqZQ1mlyP9TR4Nbw6g/5Va+WFlBzvqJG/teUQ6RgdJovR1ee2haxKGKbxsvQ+Yu7
vba8J+QMU0pPnBklzgvozFSDNOi8z442aD0HzVTdSUg8r4u8q7AA3F9behvGgsgBGBIazGAXhUnS
X9yOEzc64Tl8xjWzVz39RfBBtTBQC4P8Ifa7mqzlPl/+zUzE98bDZaGamsf88eHOo9z4e3tMAIw/
mulJSLe2n1xYnZ1MadUF4+QzDUkKNczpvkYbRuohq5NKLAa9rEl+OJ5pqe4LQE/8hmebHVkDOCdi
j+qx5dyXogWFxmoA73ZceldGN2FlNhglpOJo4EzDM4XKMt2UbGLsLyoGgRG2B5bCu0Vt4rDB42HI
RaJfQCS3ldyabVD17zEkw/s6s8ZTtzlNDjPOXo6Rg3Sooi5qEsWV/elu5mKiHffrZ2N24qJL3tvs
Gx4s9uBbqOCYiBTfNfNI7HmZr/FuejxM0UfoU1RjQbVtOMGZnF29oTeUxnxfbaK5izGrzsQUCgAJ
U5HD/JvHeic76WaesKBhoIDOQ9nUO56QCiujzm3ccVhzXHwOhej0tArRNcISjiulLJn5hU82S+g1
bmVRQh3ykLhh2Hu5lYHkAkGMDUAe4gjhPEOOLjejR+EZccaX7+10A9vaKXcKHjGh/N34TxsBd9RT
SSnhdQ+YLizhQVYdrM0R3Hr+zNaQDwdKcsoIrzhPwnFdpB6ojj9Zzkk+AUPRycIz+PiWALjzwUAO
35br32wDcZ9HFcYcP5+zZrDAZVmT3C+e496uAtbvNOIINTKE5es8ZOdxMpOosC+aLupHCZLy3Ace
0gOOPZbLZM0GT4bC05ajty8nlOhWGh7Zr8djkSrIv1HVa26xJ86aKYJZnMbC8vUF4DWlldRMyavZ
TGBAssAH+qLMHi8uYtD+J+MlpQ28LtLi6GRaRw4nzpytCMd+nF079/Rc3TCM6JdDQgHO0GBDWmlw
G83q+IQUCVYdppeaunaOuTsOdnOHlFKuUHMmio8O4r7UzoVFXryZ2hwXYbsmM+bGnPt7WEjmJzh+
Fdv3YoYnpg5yCzyL8f0+hyshGDKGPrUJUWnY8kUXs/a4Ysp8vm7zMy4bi3YDyL2WcH+TR18NmHlr
zHT76ViJVRxmlZGuZUZDoMHOfClBP5B1PCIibHAc1cNSctTnUA1jjrOqtlWSBdhc8jVQEkoCLRgI
oMqNAtAdtQTtJE9ngzUY4Vo4GjCi0HnGFGgXqTNFwPoDgZ7oFu0gcT43kbwt3Najo9pQfIBLZrty
V/InwZSCbtHg8Tji5NRVVzY0KqxhB8GS9knR0bhhH8FIG9GL/jy3UMuhdNDmYbyjWKrEZFyfMe/Y
Vj9wE53Z6vqL+1h3OLoEwWPM+jT6ZPpVOUS5rCiM7MdC3MEWXnA0x1DXbOmoN4tsCwsalsuus8Wl
tnokmT/HMUszBCJQEFTWOKKY0oy4TMSUduGC+nNVaZsa/CKA/716I/rQXC10hN7Rq2ghOloJxj8G
ZdlaXl6t3KbetioH11rGFkdvZsE8sdt/biiF/wla9xPgjumOUcNgtL2RavbsA2tAvyPdZn5E7gw+
b4D98Pdrc6gMEPviO/vmu2uBmspIadlANAgr+S1/i0UdQAulaPyE4k7cDSdq+yCPqwUT7EW6Lhgq
vJE7xYLrfagin7wB9FN26QgAj4bADwQPJPitTLRAcBsnX/eIVxPBpAs4ER3T7ZpTvbme5IWyAVZg
CgvHIU8Ssq6csSAudNiTBhC4Lew/+8wvkgfbad+seenmt/i+x7d1taVwRKzKIoWbxyIVGqOFX8Vp
ESvufCef3hE/PWCI6TO5rSPkOhb+U+bVL1fP9XQr7Hk16P2NiB+DqzGJ4OhE76Hakpp0PB0wh6A1
Yx67oOeARHjc9RsJRiBquaehzpEjQ8Y086OXSuZ0R1fQr4WNgtEK+xHRHo3ZgkpKpAuwDjG6C4uV
QucgIdHX+S7xY9Sbguk/I2XOPgyXqI9IsPkT6biu7mM1XjramaWMgjiP+t0rulttRKBFP3U/N7/p
iHlx5Ba+DcNiR0SkgRyLdktmVjpkRgmlvBQXw733Vc0nY3HXTo+LG9h/B7gzt94SJfd9+fKuLq0Q
bb3qYYfINiwbtDgac4joFV5dRklOx/xqlpr0+9Hdy4IGow6dU0f1i11OIHXuwVo2PuHTK6KjX7rY
0jP//P1wHLNsC4cIH0ZVdITHB8W9/dyUK4yp2mUTNSdcycFTwHKEw8euvdIqXbhDTgm1yKBT2+Kk
jCfoqnSq34EthyyDmfOh4t0/kvpp9V3A/f6c2QGKreCmP+mB8dteQZ2zfwZaxPJI15PV88zIbpMt
JqtJlMZaJC6v4dg3Fwt2KzrFCtsCryKrkMPZfMZ8Arf7Vc4Mx5jgtfss4aGAI/LLcIyI8dseN1bt
yK6ik4vzggXOyJXJKhR7dzZcxLfVECedQti0mK2VmvWYwpsznsSEAhDguEzVd6hWw3d6oFXDYoeb
1ZY2re71g1WHyxKrAMPILIPWqkuH5oSi/uv+VbgqNpqZ2aMkucN0hVZu3TWH1otWhIfqhin8xHr+
szsrq9+34PB12jj5jXm2IaTm6+qQfsvY7NUeBGknHfifFTNv3HlN2b+ZpXv0xwEc7STp7D1XvfrF
5CA7PTAmJkPDYQCZ4J2z0n5orHKaYdWAk60eGf866JVunTOXbUhSsiUnFLA0uePgXEzmi9laW2Ol
wk5Gy1c63dskfI26l0r3+I22CWPHD4W2yMgl7MXwMYxq8quAe4RBHQE6xq9000X9ul0WiMgmNoK7
d2nNBLP/max5O/cU0QDeXuTWINhhCG1NibPPPaA3VLKAxLTzMIgNhcQn0rTBAwfj02Alo79ki/jw
kok7sSf8x90RBqzkTWZxY0Jc7mU56aMQ+u2mtLRqkz3tOS3FjkYQZfwT0FjTgQt2XDawBjCuYbB6
uEWDVQ/2rYor0Ue8yWxOaf1+4l8/Fi6tszys8y2h9EVjVxCKkCE97Q+fHyxSdTIRpUVY8mChnCoQ
f8XaI3l+Iu2zfB0XTDp7ECG+X1tc70HDlcDPkYZItt7gCk9c2IzmHkyftvpxVRFPmt+pmPRkFPsp
ovFyLRzj1zEWeV/HSG5X/b+Xnzw93j0ZNIPNTQUy4dJw2CqYGXcYPthEbzd93M5dDUhMMJEEcv2F
xqrJz5FCxq1D7g1a9Kk3j3Y1f22Pr+1L3Va39fMGucr+PL2ypYePxVH657E0+2x8FGaHmryWCRPY
hejcw8Z6gkw83VR7mZ3w9VRc7R63WDbfY7GhjQ7QIWLSPCU0ZxZoQnjV2IzOx+5UiptuiGfS5Xpd
3AeEnecaOGuqrmV1zXUC3qF3L/6YrjLiVXpbIUaosSQ2vN3bv3fG8Zu2n2dD/rtdpJCn732CUIDG
GLkoejDFIIizUNjYHZx82/voziU9bdIDBsrzv/kPbsTRw5bpicXFNKLIBBAi3KR/mLfGF4C55xgI
eYVsHzEEZjhwZIV7mAmyfujlkV+ypsS5KaJhLXkupmyo6gmJ4l3iR8A3KIq1CLyfhXwrAsi6RRWG
cbKD9ccLtJqFOLFn7PMMggo7fbr3d3CvF896IVEqY843NwtYa7nPfRPi/A3sBjJwZU+wEEFmZMI3
1Y/KQ5vRm/GXHm4uW1iicGFujpIG6iPonqHSY/TkHCUshqJ3u83yNdLlGcZqRBtIDBXHaTJ5JtBX
EIbTD7/D29xVMHMpvQzdCKHTNURT4sv1z7rFEZwYXITKRJBX1oR8KNGD1dN3loh1xsRD7sUEWv7+
4LmB7neKUBJjLpvSfLQ470coRSlDBqf8ulJ73Rj7GJ8OwjU0b4Mvol6eSSZ6bWwcZzAk6ObEOMUo
iGku1CHkvMoXdl3QVNIseJG6N3KcTIGfzz6NZ1cKI2epvUdBJnknaDU+GTYQDoIGVFw3NMsc+1Mj
RYkAxJkxiCZnePxidXf7r1qKcCfDHovpLy+APDAHRGrp1Q8TjcFuMLRMEbXLBCQ9T97dkfDdt/np
NkdpIRObgnaINFS2P8brwCCaqfDTXqP1CUPOu7aaUAUCuNHvR0W2UQBgEWghRbnSu9YO+rzrqE+L
2vt2JkYdyteRiuxyI5SMz81J6sklR01477waP3TZ5n4wlRB79E72rXWQ/pJP9uk8qXPnote+fYEf
PUe9agEVk2s1KuuQxGFtFvKS/PFReryYiiIEizlh/ew24jvMkOH9u5WqBsluvP+q5PAGaTn7zKm5
7p2LJ3PLnKRm8I4kw5Lezqjx6Vyad4hE2f711dMk1swIJzZbK/gF/PLcuq4nm2LP+Bx0KpWiY7M8
csjzWlkAjYC5AijX/Ye1RmPLWwIuoxedTGEjQ70m99KEWsG7GnUniO+ub6aw49qBgsVgnjeRjTo1
3M7HK88b4J2hIIRzQMPc5CMBir/Pt+GbgJp9XJtYXjwpQU0V3zcoSfhI5gs+Rt4tcnl5ywKWbSqu
PyUqW/Lk8GYQRikTD8++GlatvByyzWQCrT64CwHaJ8SR2d3rW5OZfsdR3QhbvAJK1VZwR8WVpWJD
1xmPMvFOK3vydmbYyYdzxQbHY4lPgIOmBjyAGxr8zOF6TAJlPWOEis9y+Fw2jrQnFYtyN+tMm2oD
YgneGDC3zgOO+WBC/t2XQTJzd0R5aGxhJ6BqQsDG6HAUcoEa4AlMJzmsjvBM2nvIm0XoxoMmlaeh
WJSVr2WBlKEaMmGbYOFXSi46xiu/q7tPE/PUQJHgg4Exilg45TDHDNgTM3ENDQSfjCBH8tLEeMn3
3B9KuhJ/lwnTo/FewpzjgvNiwuM7J86gQX/Wh+1ojTcyM1BYwsJ4o55L7VGxx/gF7jtkAHEtd7+I
82YSD8bI4+OnQ46omgCGhfDa8N/8NJhsd6gBEyiKqCT5mnJhDcKGaV+u0i1Q6B2luOr+XgiFytth
FIsOr91jhFYnF7yD+Ut8DyYPCH46Yi/QWFCQf8xU1nlzLf4Pr6TJNxAz+F/Pl/ei+J90i6FllggT
Kx91iugrudC4Nz+v/vs+2p9z1/PjX9VGkxIzZFftw2a2ENjxMPVXMQa3EPkc2Z3GUAF4KD4Xq3o4
yCnnssMb4YKwsqDgwGGEHniNsb1FVYNROiWtupMx7UKRevXFfCN+zi/4INgzEAFFqooigg+s+DnA
xUjeYZDALBlqi8vR0sPmuCWSTGejNEWj+kEiJOFmYCGx42Mj4fqwVtFfqZs35oBXl29+44ODeoJF
MffR5bxeVg1JpAkIQ+HFteulxfz1c4YxA6KC4AJkEz0enERoLmIfZtPzkbsxIZ4TDRNmuvBxEBai
dsKwFcIkRkQzvpcnlaQZgDgYEArpzxjLWtj6MAsXRglZyLvgKyCbJWYrcx/XtTbfFRgRF5vXZPXB
GLn30cqAb2NAj85iiosvGn/7KUedHCsCvlRLzHwJQHvDCc8DCd9txlUCvX6AKzuKA1wnXkLA7Zs+
HBJpUHbNJRdGCmsBlxyk/1waFDjdHpnAKGaEw3BbvMC10SnkS14AWQ1SogrmLYaCCCzxjkNvzQjw
ndSMESvpNGnjFEec6ZmbiRiKX+pjFHflVxKR4PHB0MDpkWsMUoOT5VpZ5gsJdSZZrWJAqmtYJ/cF
64GNtYXz2Y17M3JcYC905/CS8F0ZtY/iSYGTMIGfaXDZsLd9UMOh9BJQF/G8xaDSUHrhAUF0eo//
A+kMf6N6/cEqIqdOfexTstnfo1oLJs70ZaOtQLfDu1QYVaBnRd32T5bJf6M55nHsUHfdPaQ5/1Od
WGa4Z2fPdSqtb68vhHRsjpCiuMeQryQhqN/JhAdSmxks2XGUwfwCPA6aMIrmO2aaMOBC7tFowvS+
yJ1d7qlsEEIz1s4hons5tKh2Wb8oRbwKIR/b5sRBYcgmAhurfIxsKxYbTwCL+v5asGyzJrjOMObz
EfDyjKmYVcE+lWIFSBByBLsPS/6Ia/5YGY2MOqo5biaIF2fLHYMXJCk+jwLPFpEPyI6wAVVtHsTR
3AeRVRbw+z0PFDS9z+/38MMKhS/NbgApbXIPZYoiBH7I8L66oNyzU78Zaf/TifF5+QksKW6KzGhf
1mUqUyivmJAw5fodzpPNdffYyfQydBVgpsxqmMgD62IMBv8Dctq+jPttt2Y6gIj60vk0BWKCxjWW
fl42r8+PY+lyTlPH9u+AOhnHkBJnJgh/nGU4tmcR5DTofoS/v9ByMJFHzw9IBJ+5IUCQHcUWK188
3yCCtM4NTXAVE5aRvF3i4lbEekDL7u3jgo7kY39Ds8JGlA5w8Waog9hnxbrjSKLcZ31t+ew8MFBo
gFibM5N9FE/aF3IoVtnITsPjFhhy9r/Ki60DhzgTxguELojnkN3eLjg5o7ubJ1FtPHlHy8K9e9WO
AKYE5RLLH3QjkJkzKhf8qiEqgqMft5jMjGfn+FN1ZlgOpR+zMFhJPGZYhRBRp2PdgMVXV8TwxEaL
nT2DEet5wFlxGB2Gjr/5aDNhf+AKM7XVxhswhxLWeVgyTeFeMD5k27h7L1jZXXTDLQzApdggU8MA
GKncgJry5SEClV7eyGa0+VwyXEp8ZCvUC8gX8oDouxbMK7ebeLYtsTGFbIh8CN9rtFGL/BtmuBx2
l4oB/ZqgG1bM8LC4ZbCxeKDZ/h7uLJ4T2xFomCmVzA4Y35NQA9LhZwyZpz7zvawk8hl2cDgQR/kM
OH6wGChQJVIEUXZzh87MDNkr8LBWx/uRrVm5CNxm/v2HhuypN39SN06C62W/HsjsG3E/Jvw2E5uU
oHL9eWCeF/JXOHJeVTiaFaByhMTyg38t/NnZjwqNGLo/6buQHonvunJzbtuGLD3KNlwzIKXc7RY+
HDZp/Yoy/xM/7eqPZg87nCOBIg+DthBkAYDlI1vXXeWmW+xfnGHzjh9xtuaKaJdxpFyceEOAD7xt
GbgcIAU1zgCHasELYLIDKZhOayQLsZ7IqgP7I3qusGkP6XqoRZ9XBDgjL5g3Odmwx7ExvEHGCcaG
hFJbSNjShMqsOVNFMewlE4N5y422iCB2/Pa1MF0grNyWwZE0PRsXLdrd+4+cgNZF9+WNJDrYHtdk
grAWfeXHtBHN2bDuWMywVNm2lA2yA0i6ZMVQ8ApH/Cs2SucliCtkcqrg+7JnMUbgvdQ+pFm2E44L
HieSz7IDQpZm89rVmPCjBsmWxaW34EiRpyEwL1EtLNjdTzxfZfspQ/ZNGh9rXVv1AW2DwxRtB1vE
JsInesGwacMqYvNltIRh0AzTM6bJFjyIA9cMdIfpAPwhWiFj6kPPgChVMRt/Mzd6+x18JyID9Ilf
A5WCqK2LL/oaqyXni2nNdX/c0qLC7yxAltnk4NUlPLcYBG+leBJIl08Mb2Cbhtzp3/9Iuq8lRZIk
CqBfhBlavKK1pih4wYoSaK35+jnRY9u70ztdjciMjHC/foU6iqbfQ3ubn2SRHUv2YEUgMt3jWLkp
esX7NsMY7mXhGPR7ldbiYzZKT9MpRur5K+nOs5vCJ50+AV/FqCCRc8neSVHSz45uQn0GkY7pCNzz
Ud8YoikNh8zaB/tP+/DzO9WJfd8nyfar8WgIsGpdjIlMgSh6SNBMhQJWwvHMtcC6orT6uDevw/Pw
9beszQosQoYpweoMxSunMM9yrzWLCI1fIcPgIzfMtled+PzUibUeXAYytXSfT1c5s/DgFnQIkc6u
DZ2RFP7x/ox9LoeP+rv7ZBeAvWmy+sJaO5cT34lPqrg/ParZH5Zc2HyXvzFSkmOFWyKm6b7FbBRD
Lpu3HXZIBfEjoeLTxSDFKjAsK/T0+PT6nfheD1MDoQm1dPuF7iParZVsb6Dvpgue63U+NaDtrJm+
ZvOvVsreLLOlGmaAiyCUYR2iAVvpXTKdQNJh3/JpJJT+2k6ipXONI1LzyWMwfxIIo9IG9pyHiTJw
haWSWV8UYlRguzDedPQAtefk0DDr+77U43wk9023a+nvX/5uH+ufezNwylK4ajIC6rcOal3ffarE
OiqNIjBmcJzufy/z3fjVOzSWLd7mTYwYM9nE567/aDMa2n4/m5xBOwtMDeKXjPljJpgUWTvp1qt/
GMfbs6/wxfrZdrbvPpWpv8qJAoI/LPZUff9YI86J9Ah/sL0toOXrwN6T42fSsAAcjAD7rsawLEVl
/T0zlTRF2Tz1o9NB/7hzJVmVHX2U0Sz8ZGQgPpw/4uVT7fyFvbptk1NSpuX4EiUxJfrEyb9O0lkb
ZansPLs1PNTVV0gwjvejlXcZ04whfnL66EV7MjBeFdJtdKZz69pKVpeayUPjbJibrAQiHzUNctLe
HTzWUoPn56x1aNOITpUMxTC1RcXrSlYu2Zn6coKu6I0eqGg9Xg8RG9mWTdbElbLjk/k8fmi2Qkry
bq7aSElYcJKrO/He4gNDsA5mXKwKh49tc4vPB9DRRi+wCgKLlaVm/MpFLlrO9Z7AOoVRCO0+kO5l
6tcPcUUpYomf58foYX7Mk2fJH8ot6x8+ck1km8qus2xQDuOxysgsLqvvUqqghEHohYUhV67KNIM4
sduKEqmu6gMx56nGS7Hu/psMt/aqP+oXj8lanlc/wo3jMObZ9LmuXf4OH5nBMZe/fyrwV1/JQHjs
oOSXxK81jYlr/tO8oIr++zx9g8+Iou7jJjvKPpRuXcgjAj9u7fn6WLVPf69+ahKrEY+3zkYtayFy
gjVd7G92ZZ70zmIMTou3UFY6DhZQ9uuPggddFSyP7HT5IBhC+34UcziljyJAHT8uyqGcJCXbhkDU
Ea4ZcJ5/JXmWoib+59oT5/JuO382d9WUCeW1uqucxTXEa/DfqlFFdVW5lBfNRcVktPEcb6bRUrIe
biGzkOqi92wcq+9KUN/G6tnvxTA9ePbTzVQbhbq2q+Tx8UvOwGKuciheqUAvtWcJe6wY1KvRGg+D
ceWqAHO7DWGJsVQR9Llz71NHlgmUrvb7VbbXpTo4ua+/xOfJTGT1dcF0SNfvTSVAwTCWirj0KJ5q
e6qRR6E1R1fMix6vCCE8fqQO7Yi0RUisJzjkPlQP+Liv/OEz2zRg7s6aR2CC3hHyECvf5+bBYWCv
AKOWRwjrnIlBjY9vIneqhmJZHutHVMvk76m3j+UfudJjW9rxGdkXMvdCOlfY2gon68kOp3tVuIiQ
trr7NGWPQyVtJfLLijO5az6sxWWJ8fomWzyapDMT/LY0MolmfF9RuJkGYZZcI63ctpxgH9q1DHQB
hfUMu6ZyuAAcgpVRLXLqpTLVx6GRubA7Lz12RQocCK+B5a6Q/MfhvZg8hQz54jtTZeK32xVTEHxv
8WmQYWM7X+uPda2YPpejsd4qVV67+aYXm7rZxtG7J0umQcd4cwP99OKvEv3Wop3uOe/FMCilsOVk
OPcMcF6pxpv526X0tm8noxNJFJfceHPp77LtDSJTuqqeAs8TcGajFSB4anCL9sivUrMAD6+vmuhK
1CJbf2YS3ej9G7J6iY4iON/7YMWl5dPWK7h28VDyRroxotlc7TB4knSMxbM2eO+0zv2cB2IYqelc
z/U4j+v8uv7iBwZOyRVVOL3EZ7IuyS64lhcPz4LZYarxqNza5p/ZP6cqMG/fvH5mOq1cZ/W19UBv
f7bdWQ+N+ys9VeWY4eAF6zfCJmgq6BnuZz5P7VQc06AUUuJUxsgB2drySc1aMXGKv7lEiQyTTElP
SqVUSaeLsUvdEOBU4uEkJhbind7VojlTriql6moJBGUuXhRwoRaEjEX7EliHhlUXFTAyozLj0TCD
yD5LzhoUoWimwCn98Kcqfvyl1P8K3UfR1GtLtW8OKbDN5C5TMRpT+WDymIDFjx+bTfX0d0wUsqYo
CyHT1QXynANw9bG/dmKZpogHMIE+XTsY+YGvcL94Yv1tOjvlIy+ef2gcWy3tcj7JV997GiG8yutI
3QTQm5z3ncO7ZijCovTOIfbOskLAWDGrXWZd0dqbU12Q2BNYj2xOcUjf3c2lqfCG/UIkGYwRr96N
JIagI/vxEhm1oXkzfiC7yVT/cYAQFVrxsfCMdoYXQP79HZ3uxmoPTQXNlnIxNBXk+Yf8+tRDFx4e
hwbszUMgvG5/Mo3j4NlIdzmLIzXg2FCk0kcexANledHmE07Lm6eCBzFsPswPl7aTTNHICss02zo/
Gjln2hrcWSPfo6c7ERM+lUGZ7ziCw4yS1FyIBUX1fLKPI4TRWOxqqWsL7O/Yk7ahqQzH2CLM7pKW
y/RqepXLmx+6JoocmkEFRDJYC5r/UETvdqXsvejPTc9Or+ouXmWxapaQQpGmYr43LK1EgjsZq8qS
Ac+StYmGopKLllfsjn7UHf7mPV09Z2qMR685vK9UDQN+wYcJ96SY4TKRCipH7FKJom2ZXfJ2YrQ2
ZaElfuX2Q3OPqy4JZMqpLBk8tdm7A0yUMmC9/+F9U5yTaB/Oe7dWPNmKgKshM8rOZJ66GUKArKqO
f7FVjvwo62EWmITE/Jn/sYOSZfdzfwS90fafhhlmCF0GDL5d6GMpkm5un5X9qmvwYxrkj2jAAcSb
9RB2FJqDRPWcoJ1pBPgxUdP7A2hgr4AnXnig58utzH4SxLa6aCiDlVH4RW5s3WfKfFRhzV4HduZh
gKe9JXkYUuxr8CCQQzRWIk9k1wavWK4b13WJ56W6j+kLDeWsD9TKPHosaXgOWbhBUD82KVDxgXsh
XAFodxZp13VLoC42SLCPd1HfDGGCQLHD8bl9uMuckR+cFY7MGcd1geMibYK2Fvy62UER5/zrjiJD
lwfIDcHy5wFtNQsBjvzDXqCtbA43iSoYFwDJiOq5aYdIFPDumoVMwadBFpR2I6BwN/etYplgD5WV
wJDfq8UBnrlj3v/68nzxOFANqBJBvKvB4lS6zG/Vno2Bwh3S56KhONMHRh4hepOn0mkOotTckpCB
0P2hL+EXaMjPhtXBo5WUbT+yRrYjkM+IIN8qmfIOWv/SR+3mS/TmXK3KiwqOyWhJKHQI6HZsI0/J
/RTGpqCKBXk9O+Drb1Tq5Voj7iMRxi9bmpdZvApvx8MOwD+YAwaEWewZaZHpddatS1XNxf+B5hVc
c8tfSRyolou5CUcHFhiVrC2H+4V+Y9ZKdZK93DAT0DMUkDqzqsqFsGAXZEz9WyHaT7f+iRYSP5u5
yzMPYhhyf4SwYB7kihs6+Ex+WTNh2wIxkItwteqJhfBz+9/w0X6XvcMgBjXGnMKpZXb063r982WI
zzV4tyAF5sfXTXVzExO7poZknOoCmbpSx0YooyaJNX6ZFl3k5zFnzBMulWpYrTPYFM9PnI5gVAQq
O4yfk3XrWDGybty6WykUWr9760mfeOVLKq1SGvV3dLiuXj8OzfhQKMh40WTcFQSN+VVl1kzTIp5k
FRRzJFOHEtZfxyFNFP4oarbv6jkVbLZ3/pyNjH4Tg1cvw1wc2XzgYC89uzFqlQftb8060OgL8h6H
Sz86jN9deMAGxfTUMMpubobr/qsYeOHM0eo6uslmrncFZlksmeHSq8X8N6NDOjArAFp/Jr4jVTgO
ougAuNp9fqticBdjnYO3fI0PnVt38c16vyOnIbiimUTWtz03vHJrHMZCUliRQtJixcimnI5WLuig
QHkkx10+KOd4g4mTslT6Xq2xrKcFiH7JTBFR/sLfqQw03uWYRkGFoblBqV2Obg0+yLjhQeozWXjr
96tyZMWBHdx9jDP+ibBaRyfDW79VE92LSYWinpKzavI9WfzEPmJkbDo7Xkki6RpZOl8s2PJZdZT4
4dhbM1xE+774QNkgqiCu0Ji0T/VUQyEUmJyLxqnOtAC2mp9N0Pf2A9qm+2Dlsv+gNOMrKSoWHxtd
OlcMVowk6skiAzhgPq829dZxeqvxBvrKgK0vtd0s//44I5tSE2Satij9UyiQcDiWBQwiPh54awal
RQPz3qWyKOUKuwoPE2Y8+N6kdcuf5Y/yty62YVmIHjW840VuM9iRqBx6+8Gd3S53LY7xz/wVff87
okz2aScHZscoWpdi/ClFMcWrOq8gj+9LSWYll7wqm1bnjduE8nUuHpnox4unSOmerb0kNHIoyA0w
ec5IPu8qLpEzWOnqE292JVVu6mlM5Q1Ky39BkxUhYcdVRbxiIlo2cseo2NOi427KLUIuIziKVw2/
d7rFRE1FQxDPyzPMQCGePw+htnw7tKimF5ziJJI98vZFu26a52p2aMa0ZBX4rICMnXn/TpJG2sCD
yZcsotZjTEJianFK+a09elWGd1ch+84q/rYnUilwTozxrX4MomLghX3N+I/3WhCFGHndW5Ga3X7/
+x4tl/VTA95rxO5MekQ+nx0jh9SANpbMRMSsEODgFBJsgCvKFuYo1eSWPDPXVPxAxgM0o6debVon
MAxHWOFClQSYSuwc06P44InEs1p1yGzBk8cBroFva+KTQ2WY3CBNk2BusnR4rHvOUae1LxVSwc0L
Qq9usuMyGA8fDO0ewaWAW22UMKbtt9xAd2Ogtika2z5zMqmxwawlMgy+mUPHurP3dAXemD3xtLWG
7RQwHiXLuuIF1iPg603+2Ck3OTzUZKrB3eFa2mF9dw3YvAzJrkwFk51/4w1Kh8plzqoeAyCcAItq
hs+6aXTNAfuT7ft/XSGFj2Dv5jw708T26HArQkE62ZJvziSJh6is1MUg3Y7VFGM9/gvxtgfMwMwB
SBasyadJihTNTIzDPPrLkclKbmKzcchhYXAKov6ZLFvrlqXAZLRsMlsNynKgtBFCfLpq577P5dww
zezZptHLfq5AwNlRzg69dS/1CA2aKKgkbjy7i8JiHDflOUGnpKyM3qPEhG9CAZtJZOtR1MjYIXau
P6fXVq7rDqkx6Dxbs3auu2B3OTT2FfLrKcBeG6RLTsE29cqXzupPwjzEShofoOZEJq0w2QWtlffP
R4uL7u7IAD9sZpVsNL/qgNbCS2Z+/t2/cL/5C/zG+8r71MQg2x11EG4rKgTY/6KMv6cyMUUnqzrx
9nNuqGxiXaVfvM13CCWP0XFg+v9kJmkvMgpnbEuFCFWWpRECng1z978utRd0oS90MP8XCG7iP/jU
NN4EGXWhk6zeA640coreqjO2/QXzA7cXDF9+jY3KSvbk6rXV27awHJsHX8ajZt2pm+kuWoeOqgha
yMdamfO7r3CEmB+ZO5Tj42N9/5X7YB5VbSrQyufCYFde9+J0OZhqlu2E88j0euM1ZNtQuQcfon3h
Q+EKq1UPlXbFgc2g9LFGhazeGueRYsxYLy/JtNVzps7B5qHkYhRHTxnK7/xirt7NWLLnfrKx7Bma
PxoLZl+97PwwkPfte3oAFC4USSpYjk8tErBnWYvyInnUqLSA8c8Jc5YohYVqn/GKwXUhrcEe0Z+r
sl3uaTLE5nkxiPMjn/khU+EisvoCkirjc9X3xIOjBxx5llg+p/vLeylbiHVDydNglxbiJkKViuRV
8wBVlz03XYBApqjvsN/NKPTdRJaSXdvLeiS2S/uVNwdFLB4Iw7vCZuqm7owhla/eitvWurMsKcqq
iR9RGfaKuG9pYC4qOvXxmvuczj5tk4GqJsk0a5HymBXCcuyNLg2iW7wMHjTBdzJXi3R5Cezzo6TC
6VgRO2VWNuDUYKzH/+KZzLddhMaM82kniXVmdpmr2uqhyCBs2DeWmq2vpubHrluumtBRNGvrcqQJ
tuaR8xbWW9dkXoH9UEDn365RaXdtK+E3842GpXYbp6mwPK1KKCfkL8zbLe6se0LbylgOxNAPOnPH
d6SbbfdscLddaIRMiPkO6CLUULXw87cftTQdW66b6/rHW5zvb3SM8T6NDoGrBr+TeMaONCKKZe/X
pdLgLcYqTHpNqIkjZh4/L2UHli8eq7mMMle/oPFM5c/t1QS55v6rnnLV/00NbHK5nzWeowhl+mMA
8akQs5dGuqfOvvQ2/0Pzn3o+OVngxJWu5WPzEzpirtPJBL8TT1P+3n+SSA6vAPpj5ZVvMO2pMp9t
5TCMm7wba+Z3yBGjVef0Y1MNk7NQ9L6/rm1upXxe+/FevAfShTQHLdIBVpEbnKHWB1IQ54vPakJj
DEbVCjiajSit/sVOGd9KYLWzJSbuhuORYV1yvP/lHLMovBpcrk9VfCPbpRbyWIw3TGjqXJ/zfGmX
LURHJWz+TvyNapf5MVfAs2of1p3tsvoao8gsDIbzm8HzlJfD+lIhvrgFZpwODf6/Q7MAD0LDjwTj
3FkxTnQiT2WO0XorenbC0bvpoSa4dBq4uHgS49Zb+TAXd5WKNfjp2NI1lIHWo1pgrMNOcxg7T7Oz
hpG89HEUx/83rUoMka7C/v0uIkajg+CDbBSZ9YNdqs8mUKLzt/J4ecUE0aW9SFjQM9PMMYxL7b+Y
3oKTLteBTCVLaH/pOIxnpSxYREvo4JxJYzOGRI4ivT/0V6xqHlUtcSw42OvOPFfej0MzmIgkGAlG
73fBBHhiaICW79Xkaaz4iUtNk8QaFx3MW9Vt8EMQl/NgHS976mfFl7E8b29SsqIG2nOymLh8GkuM
z57wu1PdcovRNsYbrvt1UUgVYWkf9wX/0+DC6m8uN91/jXTe7PcAQgioqdQr5+lfkvll/xKvH/5A
Nb5WpBycO2KjyCufq0hC3EqszuOHtWMjH++BMoEM5rn1nvFGch4ParM6TI/hnnlZhhsDBobCVj92
A1+EabDYmmz/2tr8KMDjxeO5MEr9XmrvL8DoayjF4fq1GGZG3Wd/xqpmny2uv26fDLiy6M267sVf
gg/O96YPNVx2w6yUghNkg6KbLr6z4vjMrF4NvX9tzVOD8+xjsLpIxRK31L5+PFDI83Bh2oH7svRI
NyLb8rVmgky3nijTZL/qs2dY10rgwB5Rz/0bscQww7hYy45N6bmhIJIPzNoD1qF94bmWLiRBKz2w
7mswSxSeo0zXUES7+MvL9NlyEGL6oJYuf6+Vzar0nl57gdt2+/1Xu+DchyFxAdEusQjJZye2qS0H
GVd9HrNMhDBoUgtGM8soj/NmrrKZRLiR4vqV9r/YMRgTh+sX1i+cyvYbU1f5kKFp7Vz+bCSbdylz
7FAf8uTPFeN99cIGd2pwOFd06+f6TFhvMIJH4LHrl7F8ZsfO4UdqWYLCIyS34i8099cKlBIxhBWq
k4bOpJKacNhl6Jzlcr0pqGKel44SIyyHmYopm1f3u0qXdBFItRAO20qNJL3mPs7J/HX6MksSAbOt
MRTKMVXRq2fLUYBAwrjJNCBCXrEsQH+fmVp2BGE7jO29Dj10VcX99hNRPrXQDNb1Xnvm0emSoIBQ
aB34XYcE9+PSVCXPIJcdsIeQ+/+LI/o/2mMiR86EvbXcGJU+hQbGv3zYLKFItiS5ipHV7tZVqF6W
k5Ce7l2ZOxgQQPqGABEkyoBtoXli/GC5jtGT9uTLIOkN9cMM9l5ESoVv4e5F5e2+rNxTQrq15OVZ
fyGZistjlwHy6/GzXQc9IQPHE9ib6+z4Hby5G6xj7gyHy9nTIEsXcUGyG1wj/cW9G/YxPtLzxPI7
TB4W9RSfEhX5ZWCQAHj7kdQYNXc8ZErJVCsRORWqG4QjR9CRyMY49rorugVndIT8sX44FeFmv1bF
bsw6EU3eEDj6tx6+XvnEEDyqtEcNynixmEC9ipLEzmIrumI38qPDRTxvZHTTyh1ylfQ9r89W1uoN
48osD0kC41o7GJK17D+gfEIMX9DYWgRSQArhadsKAvnGoED2ptnAtmgulJ7aobhlYyziIm6/7n1/
T2mHT3IlvL4X3iMbqYZWK5NYd98YfLFGciodkxI2F2ygw5YXKxBIaGBnRLiHJnfn3bq8TPA8l1HB
nqTosUPsPt6rZ55JrdxCJneJ15sZ6jqIIfIcIOjalUUxlLNEMfMs3NVHv2u4pqlTphBI3ujHtw6V
uUy47bZ4fNZs9negHCOfR/FKVEitl8rHTX8MPkfbzwvJMA0r9TI0kLLhkE9qWB9M+CTf5vN3RcKn
LTFMhqC+kaIdxFHOz2LhaneNcUiTtp+EHYf8+104k+WBEXWF5LW4fahTTsdkV5mc3vQI750rrz7t
RyZ0C0j9hOQR/K784x7aGLvL3qT80CZyik103AFf1RvZIqLFR7rF7+wuIxH/R6MqQXFRuArCYR4c
ut1gQ0jWNNVQa7TvIKxdCVyf+2FhPs2OGTEx0netH3eQNoKiikiUmTt44uLJwhZhZQm9Wf/Y0gPM
r8bRfBtXZmuKu+D8KcGU/mYXQDllYmij+QJ0H0uJcfQe5ezZsEpYRWRb3fbEqQMNEgoSFHODbCUL
hngBZwPh7IC5YaqPF/kr+/Y3VHeQ7VwR4B33s3PgWGpi3VhkP5eGDXzdvY2eczPXWzvyvfhK/Kx/
F/8MtpCpwsL5xylOdFanQuLTIbfelXdTOZkwqat2RDFrqxNv96Srpr0oGZgRYbyVVD1KtOey+PpD
89KLORH9FcCPeSvWViFejeNPZAYeQwlUe44iammlK4U4BYnJ0/TVgE4fgs9fqOIsDRoFA7Jc0+0P
SoBjKT7nP4eoAaRH5UxqaW5FRzVsXfzQAdOXZQuG/wNqKa6VuCxZgDkExRLewPHbO2qD1GGhZ9GU
DGP4R1/K6lWmngDjOQ3ycRVCZeksmdz/jUr0n4rmICH7Os/s/sSuediRGW/8a8WD6jcVR7sPGRJH
5SN6/66wprIxrG7H6Tthun/vCXxGw2IBtu314YQP/yZZtVXY4GQvf1F9mgJbQLahDGngFgGCc9B5
qntgiFRbNp7PUPupxkJZq1jnfPt74EOz4bLNVHuVT4zescqasGOQ+sViSXWp+AyUztw5Ybx3NAxR
uuXsdPNxjuMLnqdrNfSYxOn57bNdqir2hA/MiroT8hw98kEjkB176df3vqf+QvcvrU1DJ5fv5Of+
VMj0og3jMzfKpuTBeTVPJm66iBR3lfxDhzZdJArpT1ikA0lvpcBkQh8triZxfgyBeJuBbGQKK7eD
BqevEQ7nvxVwXRQXf8IErrpEBsry5OR42MoxbJXn+stjXWXpuY3K0cnIOOdQeP5OxEzMOO2qhoyy
1Nh452HbhrP+MTON0L2daqbkHE5pww7rqtlsLvpxiHzOzAOTyRbNw1myaHYIEcwa5FD0Z+p4h0t2
Ez6JyiznZaj2yzA1BWqwxf7Ys8EMDyhRTXQKiiJmSetzFaCSzI70m0GKir5pI2J2ost+6VD2ddsU
lshkGUgL+dlndG6V63AlDr6buTv7S3kr+nltpkc4wE3JfOrLVwGFZD4u2h0MgNsHWfU6W0WSeDzZ
gGobPTMRzjnoeMSqdDyB6UkfYmqD6pvKFrPb8vlUyCkokf9eqnV/bp4vViOK2Dq59zRGwn2BfCQh
74me93ESt1q8oQS4BwmR1cXZPywBKyBF3ZKuOwLPy/rVACZRTlrSoV48F9d/y2Uhvigd7SGOiJxk
8fx7pM3NIfvkJrGfw5+CcrqdXuWFfD6Gr9q2PTMtnm9FEr35B8yuhVSFQKOEpvd3/A68yXvlLW8y
n/7e11WF/3D887cv2k7PEx+TfTU7ONXULA+tybnyHh1ZHXOtwTZklhrPJ+MUBm7YdeTYWsdF9IRF
rt+5IWeRWGPv/sOmD1/RXqaLylZbsWgavhpWmHaVdLW4aka+Ht1Hzqssvg0Gmpu/87fN7lAFy7zm
299TJr+tvcuZz40hyUf8bz809RhQx44TNbzDRLB9rMTnx1Zmcp2YMMNdYryvLZtVsvPkrzK99MnA
L/nMN3LWo5L+QlBCEkt+zSo3FNzaTQm5KBpIZ26e4tjAjk5FZjli+4YV5G3/sZwp2kPpQ0+TCKKp
YGOZAfcdxqCZ33X//Zf81HXnmlCprAeoaxA6XfeOPZv2g9+xGUThPt11UWTtkR//MmD3Pdd+NcxN
KTKPbefzahIphpbiH9aYnWYGCx49uX/Td8fdXCs6P/9SIbHJ/w6LLpW/iwj3tbDFXg2WuI1AQkP/
SCILruan+ex3NgpHR8Y+ZG9gc/oeiN1CCyRba1zG0aIUwi63iK8dwDCf7N2NlFSktpdAmX710Jdm
zheNmTzdGn3wW84CPuC7Gl+NU7xBde1qEuyfBy+CdirZtSfthZ1GkwCusVUDpwHcQySwSPK7WRfp
IPFqJ3gCSFOI1k9RaVyt80k2bEM7omjW2mBsK47xwW2FYedNt99k6jF2WYZg3eD9BOauURPWSf5K
kRrVX+Hz8YHMF+1d6lrpmng6o5fy0iBt2cVM4iHmVI8MstP0dDVPj5QPb76Zi+9d+dJ8/72cPqJW
H/jyucEuUsqxJeQrwkqPXds4g6ssCLUT+Tmzilu36Eoqb7RChoVgm+l9um543GbCDcRRjAa6/sLP
Lg/EWOU1VXExt84cUOXvun7t35pXZOETt6DYNxLR6DXHYWwKF15ZMZVAgXz139x0fPUotmO2rU5x
UkQarKoM4IwtxXLF8SzgSd93UsCYr3vt4xH8hnyzTWc0ENvD35TMWzqa8gScM43uSlMMGqbcYaah
ZvsUz5h3jQYqCiwq3idQXU9AfseiwIw0pZsDmqior8BAEalxdh//ojLmWWFaYdZLF5AbbmtLQkCv
cVOrOps1f8CPV00lp4C86HJM61uGVdqjLEsKgQ09h3gYhTcSv7zhPUiPebSNJIeX1MrU8NFIQFnQ
lV8Dlv/xvI9NJnupckfrHcZcbKfRvdaC4TWaA/XEo5+1Q9o6TmN1K/A5p4X8TBkhMyIqpbFHs3XW
sk3bc7q3nlyiNRXT7OmMLS3mqw/Xp0oBwB0mdQ+ktweQDl1Pl/LnUVYMQdaf/ChypdABKVSmL+Ev
0kFs1vlktqBwyY62v6snaZpewZasRQIfA5ERIFEY4C8RdjT5yOiNVS7aDNssns/hxOqnSulqlN/n
D9/qzsqtdV4x0DPamwVdAMsOF3XBqSk4M+Sv3zhSNiQPiX4HzBT7vQ1vczMHtSkvLcwC9ID0/GLm
aFYA2dL3PJil2O/tdR7waO+pbksW0mzL1UmZbuw383Ud2YydIzcOv03H+tlQlwiVS7ad70c4l6gs
IABkVqJNDnJQesvkVG6oV01cfNVuwpl4zNvGHL2vpt3D4ukkhqwLxUGsBlncgrR3F4oermyaa53L
km6sXZCd6Pa8wMDJ6k8hF8HXfQ96u/Hib/Xx5nb2GguICPPryqsX/XNNTJYwdAubSbS57UnBsUiB
kO/O7Evlm54fmdOwcboEVe7yl87JHATMdGbfcCnPMqCNgjTS45GBOyuOzDytzlgU3sciNX79PYyM
E0lU4cfHI2iW8N7f4UDISX5/BWrawkA484+f09bNIXc8yv/P9XUkepxMTehrNzeMTwX1KhcZqHue
F+VjXT+ok/BMa38yP1vLqAXLoak3c3Ddt+a2O9Kb0v5SjUVavLmuTGffOlC5l+SQ7fuysh26h+tl
yTZ+ZrgfnKjD7OZWg2oSOQkPJ8w90S7GmcgD2IuB/86LzizwV+qmDrv7qBtk2k9AxSdr5TaH8YFo
qlYeEQk6ZOpSjzTpaxWnq0ayT1KWQxFzGifbqvxQS7vGGdKoiNFb41FPnar3U1EF7313IRDR80Jq
tRqf5vfA0nBQynRUhnsjMVMaThbqkSZV/NP5ZIGQyqMt2RY45b4qNtunopDO5381+29i6N1I56/l
2apnaPHAOdx1THtTBVDRsxNPozkHrr1HUVlktyMt+DwbhrbX17pJN0sz4Zn64oyNpqT4glI8Ozot
jRW26vHO3KTIZ828kLZ5Aa68W5hTSLmSR33HMvjdDb6cTP9VLfukTfN1l1orU/vjXjm3HEfjd4r3
cTDcDRvbZN1bsj5ksLD5M8bEw/19dxw3p+q2ohXv+yRUMC4qk4u9OjmoRZzP+je8c5rnoHR+FH78
wJ7ps0HirBTnChlmfq6mi/smqrE7r9vrh3QJcgYo12Vdz51L98fAPRRfL0Q7jgom45fDYwc71Sf0
W43xkpBqLb2jr/V1r2BkpBvLYw991Vw/g/586622LTw0KLrZNYmk30AMDgmFZnWR7v2/M+gZcyKN
1s/WZRDhQPXvCkfb5wRDgcH1m2h9ve667iEelqYzMfi5zv4ujp4QQKwEV1llPaaZoOLTziTqKsqX
2wX+gmbmz33+3ufy+TF4bOhv9qPnu0J+V36spgy0Iu1Fcw/Q6C9/Z1+Kzlkvl/OIM2pmTQT7e+eD
D4Y8KdbX6ebq/pEevcQqZFv7bCfXpIBEqkI9yt7zBwfI1P6otEP9YgMjeBruQKcrujMrZqpwf5dy
pwJcdd23a79DJ/h26Gpbs9V7ODpN2p9sJN5B7BSuLMymH+3b3m7zBdsKeBvi4SIYUCnl19Ud6uQv
eJRkjBLmea3PKG+OS44utRuPgy/TOJgH6c+t+0yozu9rLCr9xGpXeV2bGQMLCKd8tEVzNrc63fXr
rZcsXR5FwrVb8OCWwjPPdWdfs2gJZ+CMA78sM5TImZak84Ku3qAPvrnZsBvFjCrfBb+ON/58RerW
/aEvZu0FEVs0n3tC0dpmV7BfHVsafHN33sMSb5rJLxoPZEqIN03w/lFjfu/vRatZOHx88szCYgjF
C/F/v5bBe6icRAovJFq6VFOvY30ZltKrl54COLru4sa+RZ7Cs8/Bp9hbsvOSct5NooRRWUOvyar0
fpGWQh5TBrcVNhDVNieMDcJy2lZom+9k8nmNygnqlHYKh4G+JsIZ4ckCm7wPaBEOVzubWLjUEItt
hd3XBUVvOgoIwKYu3wad68RfpXWu8vzefz56r77twPizdPw4/kknODHSmV6GoHYEttGzK6gjdaop
o9L5x5+r5Og+341lkAGxfs7VrcacxV77NAfuqaAPsfoy24H7xXupV/nAU57Jw3d29O5ClBV58VuB
3s1FvCyL/uJBm4ynmxAzW0ioLEqnsUH1gl+phgsCT+GnObT2IIfJcu771YZjadvD1oQuKA4ph4q2
G+x+vOqelvBaX2rP2hjNE73Pobqf3j8WXUHr1bPv/iVYy8ODw3L9djAhbVvw0GCXmT26XlTtFcvD
pdCjjcpigyV+IKrcvyAnQvpkNfUu3T/0d6oZxOH+6Fw5dfdWs0jdoEQ04PLYvdmrIZM1jPE4ON0K
kcFDH8ZABDKVyc9g2xs1SZDPqnE4SyT/+Uiq8qfuGihDaxqfR1PV7K2S+r2uWrtdYfNz2DTjRROZ
Crfbf1Cc8paTQrbw2hdvX6ZO/JB8Kx2rrrM7y+SRcxwMM8YCIQ6x/KyYeI8RmLFEUgJ8bt7Omfnu
NgLoiVowl32XzZXfpLPpcsyxCJ3F3jyVtTAJVoAaoHUXfpawx8AOVVYSXBb/VNI5W350XTvjhJjF
Q88cZSGVHVO+eTtBY4sIcelgE0JxKiEzdZ9ABexOyHRGKtueEPt3DP+3OuMV8mbwVZ2Zu2iXbCuR
/nJTsZnuqIh772zhrJgX5WRC/4oWAwci29p9LbBA+ol43kW5rHs2EwgwA4h9pA+z3z6h7qpLOvWE
5O/tHMAHGGb/Ic3DqRSite/Vy471M1syk9Z99b7wBgbMcP54IzvmF0fhiw4Br18n2yYbnsuZk4nl
qwH3O78TZNsQ4Ly4t29jieav2GhphKpUT9eVm5tD9ZhtLgaBOHCsJ7ninXyNbHq6fUp7LZxzpc3A
W2L7Yl3gpqwL3ijYBBgjRWQXug8UNbfiD551EjlL17GhxWGIeqxDqxVDuYTCqLCmktLdSAkNEu73
prJ+Va7mnpi4t8dfejmR5XnetnEctqMk9KwOhc/9WLWH0GSYnTnYAecZlOoovtCKeaGrYjCdCsiA
h9MwyOjo3Reaug6MLxNeVeTjXpYUuQz4HXr11z5SDVkri3oSQ0PTi3wcizXeqFe6RbBQvAQ1iDzr
vVQEwhsnlnvlGbUXRrIWY/HP3Pbj+Mtax0ICuqC5r1gpvka5ZXfzwCO4Y+HVjrHGgpabMBtXdNtL
v7g+cli5DE73LjwQoU0ebW6tPAJT/eYW2WJKaF8MvcP84IqPYgZnVZJp8E6RG+8UxCRFaktVno+q
eM3YQXBXloHst3W3ev+sS7dr45IgSHr+LJTHDpUQ2rf9JYqe7apuOW57MBNAort1YIGxZRWX5fAo
r58lPcvStDc6tIJkO6uxMf0yEzYMz/ItF9xbJNFY8WafsN6RLhAz97mp2IRhuDxdliKDhdX6oWhB
TK0Zvt4ByWM2vvyk9vxSA20Guw0vbl0Xn0Q4fVbwLfLHb+fa/jvel9PLYARo99x8ZzP1w7WQyX3O
sojK/XQjWY0nm6lsd0Wu8n2MCEnZj05xU+yaI0aCmz28q/ZREysFGc1sjnXf0yYWXY+p8TKFS0Mv
7ySBbu2ixe1UEO9TJbKZJL5ms05W454Mxi8hP86zt8FLTuBm1LCqHoxHISgmCg+GAv+xdGZLimJb
GH4iIgQZ5JZRQMUR0RsiU0twQAURwac/384+cfpUZ2dVpQqbvdf61z9UIZQceDSYeECwhO/7dG+f
Ne7bLeyLzr5niXE2eHYdNqePZLP4SRzB7Ogs3H3kuwcwq8FP7cPn0/tIxBd5bDgSrNd7oL8VS0L/
MFh+W/EYoDdgjEho6RNjJY4A73KLkJ+OqXoqOaRIpeAELqP4h+uMnzO+rTzE/9ieue1C+E+xyggM
t/zCQbXDmG2wwP1pQb1JF85RObqMnxIgqlALnFdAGFgHdaSocygjHWKjahh0zOrDlwwrtoWo22hf
G2XFFmInRzoVL+NdCpnSx44PGAoJA+avbWC0U5YKeylj6PqaXM7/hh/mPePrwBmQCCICop2cZkiH
S3+eDYSOkxIcgw6kFkY+ljoR0sxGxLi4KjwZayDGJNTgorj9k7UAqogSoRVTjIrDQhKpMDDVC/A3
OiPGHEhpMFwwsbAyBfWx7Wa50Bihi8ov45yvWLLUaaSXf4Yxzh9fVfA3MNtu0TFYyoQhI/QEWH8c
lt1cOBzAjzCd0Uw+YkxfUNyzqZhdyk1FR8FO1v3jMCg2gz2GLEzs1DYahoIwg0EcENYXdFFfgo9k
/6AdQNXl7wxRwNjiyKZVPnvPKY+dvh+OrH09uUavbHkfgx83v2fdznG73OLOi8awctf3nZFiRg1q
UwJnIdjy4SaKbiyBUM4jBmQGOismtos2par903txScg1aCdd4GEJ1a5oLRNGrbBbGctQ+WOJz6wU
Xzhi/bD9orDk0J9juTBaGIfcxLL1uRtO+ukdD89b/ORI9HljsKmj1x7Qsab85Ne5lrL2a7wtB9Ph
K7hKKxp5NGVdikzbGFMXkAFXwBfE4/28x9qVR+sP/oceAAWB1OdXxJyIO8ewKmOqY3D6Q1PTjnTV
AExYnmRLeQ5VAofD1WuhX9A/2xgkhyhWHzUjTOtbWmvcEQcGQxLUrawRUgWQObFPV+IgFGiLQ6MN
gVpjdvtHkEEq1O6Y/4YFTtVucXz8QNimpcBmaaT56osxjiHI6i8RkDg8qmQevKdUMIsmrjl+K7+A
KD+9pLCarz95QtQOlBraKtzSgxfespI2xWD4zBNhDSVKG6eZy84HSF+xNK/6UUMC1YmV6cPbhAtO
OODZP6Ljy3/vBzlgwjYQ1JzRhiHolGFm+cMVNeNsQTTxiofwugQ2K39UWHCo+IPG+2SsF+p0vCKY
F4LtsEieE0SEQuIXfc2QxJcVOPT15+vRLV8CVkY9QSr7cXnmv16Ld3rcpHU6BQ6/H/DtAwBgJ/mE
6LgWn85NWcjmGJ2JwLUUn8q0Te+Yixf4HQNHIoWflp8pnsZMOwdWj3wb9Scr4S0+JH4KC8z15h8e
3cRcMXjNFrQGlO0CsrWBks9fF+dQnDlN3OhVF3hHnQ4WRQCE7DP9hGhKbgxuESAOWFmjFdlXvfBj
HK419OTRQ/Up2ThZHls2hiMBnFDaaZykVIDJgoRJJhnPH1IksEHdLaMK3y9c2m2WCX4IPWmjPPM9
4DhgB1RS2J+CEy0mlpEYbH4JAVxCwS18KmR8gEzhs6UdH+MPi/8eVKrPJEpMd3khMEghUhKSRTYd
iLJoaQBwj2wrBIYiF6e6xuzECITsCXaHcaSR5JiS1h1e1SJi3dFp1Fb3jkmYD6iJiceHsRY+NGzv
4Bkv1zzwxAGuD7jbNsQ+itbbBCMf8MSbB4sKcJkXoTwCVueUFecQg4ovCO3HYSN9HhvJHo1sBA3y
kUgkBvjMq0Eodkwx4KpgeijPlSV4SflL44p9BgxVOjtiBNjS/rxj/fa36iwlgVuGyyZ6dQ3TuWsi
2npiDIk6pnme0LYcTdSCwluuWGTxZ94tPmvyqHBUuSYDu2y8R8JT8zihnfDalLnJBTh4UUwrD6b3
/DnTedb2WEZg78JpA+z2CrN/wHqQYGYAfXONZUa1m23K8MIEQycbpvOYG35XrNB6QrdKS8GlQHLI
IQrMNgOCYV/g2DBR/XK/UKIiLJtTAIBBPgXd0Udi8UiK9Blw6ir+ZY2fG/oY2X6knw+exqC6kuiQ
+mW7e0XVL7eQPQIhEeAXPJlFR/wLA0PyISOS2bFfncLEMnbcQ5HLhayqc0EssQgenWhFn4wAoa5A
HiO3b1sEMi64MVeeV8SQHBebHoCdXb486YvruCApKI+4+TXpV6VYmvhrcMQQYMRVYdtkUMTbIQ4K
Oi7wlciix0pD3FtmaDy+gjCOjJCbvjTnJxQcggL83gruOnAjLSO/L3SjtFGsfxp5tmTqM4Z+G/4I
qmNhPsrLsRDxfaKZm2KKCFtHeNxwJPIzcPuEq1hFGFWxPmGZH/UNgALuixy/GEGzpaPs83Hz5KV4
DYh9Ai1g+nv9hRsOmYhNuhqPltr84rMDmwHNQzZ7wShgdbIpco6Blv/qLMXXNptBaGeJHunusMQo
rQR6P/jGWcQDQnXBIIieaCbPYaCd660goOIFVuyoZWZ8iNESJCl3qFN4ZC9+x2vefqEQjuBjN7ME
NRa14RqyJk6eEDXeYzhHYEIMpZAGantIbHc6WBNPjcucuDYeXSzxaF2pvIG+yKJU0UyZiait6WrR
aAqnPruKkndESQB0jJPDHIKXxw7l0l1JrUu3cnxHCR+Ft0bmPJsXSxKFRRE+fQCBEJhF/WWcxtMN
5Y4xGo56sDceW+i0iek8VITkMF5EcMHK7HwUJR9kmkQsUq6PhJ8WSLO0OwN9JpfcA2QPOnDgafew
aZwSINPbhmTEkEK4I4zxlfZeeXzPT7xxriq9wgZZ0/SzAtvoD8TNiyUOqWfxZgRaieIEu4sMWSjw
LtOAtyX/Q5K3xdvjMee8gVrYEWyDPTTJyA7lCJxuxvzM5j5bJvP8eLF+Id9hsxHBFev+wW1Ux1TE
byFVvE9RRcCkWlCCW5j/BcZJj25TQ7QA0kpbgYuHBTJIqJR4eKFQwMYIy9keaqI2x/2Pt8X9g5AA
vkw1h2L6vOyOZkp8Bib3wTdG7w0B6kwC8bjFZY4xMfcIcMqignKeR2bbrdPdvApTipuHsYGPkkJd
knz9dGWazf3GDNjnIRXjE1OaOCXYHCWIcSm+cR9jwVsfi3djN15/Dtgf2Xc4efyvvQFMY05V7SAT
uYTOlOyn1BbMhxofhw5mczgvwKug02Bfo2hZ8LCyp7BzIGiQOErnzDpZ3lfWM5sG1VGhiDk7lrut
4cP7I/ObX1GaMT8AK0OClPB4JVwS7BJBG17j83u2oWuuR8ivxhqxLmSOI58nHJBqCWMu3PJUy3Su
cJ0zGd6kAxStIg2TbdpCQAEECcwe8iZi/0hy57vLh8F3BzUL0jpVzjKBT84jBl0SiiyxYL/XX54J
I6DJ2vTbZvrciEVm9S/8wyIwB3YH2F3Vlh/atlMec/hnAlW4CGfM5M+lsunCv9tKrwH3leKRzarp
Q/mbwq00sWx4Bhyp3Y7uIl81Uwg4N+yC/7WwvL0eyJz7wnG/vvFkodSs3AGDSs5mOhsU51SK0L/R
JTPeQncOhV1d8cGLBdO/HHMo1edn83X/ngFRXDBlo2cSUeyk0RrzI7gH9BAunzE3juLG3Pxs5AkN
NoA+FwRBLURzd/DL3rkpFjUpDMz3ifaec/F4Czl/BkddyimOdxtt7hElPmlfQ1JQZiR/sy3Dy4Bc
o83ZvpLRLGHQwBvpPmuIZImOar2JQJffETkG3L6nC2ErhFNPlDUuLXAM7Q1E6dHTGX59yJ80YZLz
+ngYCcpeDw6IRKZB5XdzH0aI7GJAVYyhEsGlODRiDPl7n4ZlKS40bHeGVm8HRQzKQOHDB2AgBYBI
SIESVkMNcHFt53k/efDYGTUzPiPc3HtxcuiXtY4MjssgMV40QnzSaJGRLbDqQD16n3e96QZphvep
Pr1DElU2AgPSpglUX+YbQMu8KRUG3Xv2uC0Ye2yAyM4EQ9GHdyGbMn+v/wgLjzkgSvt2OvKMz0eU
vPlpcyePDIn5Cjjk+vHZXDUa1z5RsjWQ4ll3Rw+KMxxjSAjzhRGXHkHDq/dItoJL0vaoib8naPhc
EEo0QAnOMLYwc776REOWibPhwDKws+Bhgactdga2JYc+F9UX1Y4xgdXxo2y5b41Bfg0HzMVNADIA
EDzojCeaUDbFXbej+uFE4BKP0DxU7opPl21x87CVVZOQGIEBKEuPfoexBH+DoxpQjK9R50Ne3ShT
ZUaFzEPc+ANIxrkHqgPR8MzKxAqKzwqlEQIUmA2OHQh0x9Bsae4zY6G73Y65I9UsZGpEm1WUg/bB
jLINnTkvNZTY7qWIM1yMXCco2dWZcYSPK3rfB+5fja9MRCInWO9isATBaGD0YYTJYmWQbthFSH0y
mMlw4nwowOPRlFowQ+p2BmC0qxOF0AiLyBYKINCOllZUtN1oo5JCTjKEDNp6wS4Inq9zpjwFnEPm
iS8C6ZDkPpLXAG+tw3lOFe1NnTK9wXTAHcaNx23ZK1A/KJ4n4nuYpgTvsBYlgTzvrwvsLCXoAu9w
IKKfifcJKlfh5Xh7UNxxvmGshn1Ie2gcYWfF8ZEn/JmaUlKhVxghcqVa4iBf3Ca1FFaI2ikeoP5U
LuBGkou/ioDylCdvN094fwF+xxyaMR9bwmhPuI5dhS+JqsbV7+N3sEStHhMxWNl6b+m38UgQQXjx
hXjPGmXjW+QUkpQ5WACz/bJiLv4VXx17ALUCMiB2RVuhbce5SPM4yR71AdMZDA0ZaNQOZeRqxBLk
AyuoLCPJY9G41y0WmEiC7xo5nNqqPQxjLKfKE7Obb8xoBw81OlguvhyA2v9pdJkd430k5r8AExTL
3bwCwLQ5UynqUJ4zq6jgvj48Fqk8R+S57WKiJWSL0ICXi6/Q7TuDapJhtAizh1IY5i4DJdVXGS7S
b3YUWrhT0M1hcbcG2NLxUrnHIjDixYTna32bVDP9O35TlGFC8k0PfsGkhW6y4hDbdmvIEdJKfU1Q
mSgEngDUgj4wy2KdXCac0wsAu3p8ZaW9rpi1BgNlrVUgFbUn4YWHo/7qAkpoyTWh9dTWJIWI3Pn8
51YHKEWnEEhOCGF4HlaslI85y3w6+bt+yBVfis2YPh2uUtt7PW1yXx1EzAdizCcV8qR+xD3Em5cM
b/YVPK6BNgrgHYvOn4klnGVcXcFwvMtuILk5EcrXoNGQWizx0cE/CMZcsZSvE92IsrNd3+IHphCY
DYzhliBpYDg4HmoxqT9A/oyumL1UzWRavbzRiSG9qU4y/8GRgwiLiCLtBCUi14k9HwOyXM5LE5ui
hO2gYLujFJ12sXgo+lCjmGK6W88GHcaTxGA4mG9i2TPwRfSG7JdKKK2UkBk716GeSL3HdRuOxneC
y1ABwYTrcEyEg0c+HQkuLleNPMyB7Pd3CnNwCq9MtKE9gMdDdkO2uuHz9yU8wFE05zGalPsmACeB
3wFla4HigIvOblrCvKmmI+y9CG3rt1f6wnIwlrsI8zNxsT8RllXyd4YN1gtTQ6yv+Bh3H5LIpcZ5
Bv8pXyEIk3kcE1KyjnMKHToU22xCMUjUxHLlFQlThGYxWDQpU8F7vUCB2BAUc8ni80wx8SY/Pq9E
LkTNRM1W1ayejPxskZEKaffyAqfGm6jpeppXFsQzYIDGiBFrHkAgOlB0jDhxpX++WTVFM4FvqAo/
ob6/TAB61fB9+r596WCMsFWw9c3Fpyp8gMRMvnN0hmL6yqahzIiLnZxFHuQNxD3+oJhlofcs0NF9
1h5u3RabKbJaEH8i/xkT/swx0a5q5JZ8gTPfirejd0sGkvg6QIg9wEAFK0DB1Hga2pSARJEHTAAx
QXcLMyaRQxhiXb4QBPFsCovcBXvMoWVqNiOobx7CGQJVoVsC00EtZRh4A4MC3bMwQ6GEimEBLMTp
BZi3wgCL2hAtha3eo6Z22B4ujftbylNV9n9hpfxizTNj5ifO2Sum3ZTWdjaa5SfuD2scz7vL/M4h
yd1Bg0vIdACKhp0TlQ0XmyMcqNcMsZpgxAUJu3M/ydcTeSVcPQ+CLVcJdrL0F4cxXGEuJ0iQhhm0
RJKT/vxgBMp6IZPiE7H49BHetk7roKSAisFQfAl8S27OCupH5UDMQ4bC65CPZIiQG+wUscGqx8M6
uFxhhpCqYGFwoZIQa5NuhCO6dacK32KvfHVKdrC399wCw1b+fcc0lyCrRj/VZ0Q60WDoD8kbktBZ
nW3NDIboOEqPP/FssXb8i5FtX/z7gzo8aBWH5FQpvEjTilah671Xs4RORYwCbwqKFYobPECA5d4+
2AS3tEvJB3oO/51/pNzFlEUJeZ4vYMQVrpiAHwyuuxTS6oWsmG5LMI0050eRNEg4MSxyxSpSOSp9
jeRiaLovGw757moEQ0gaSAOw1I60rWqrCXv072tXuyav5va7wjno89u2foSD+0SB+Zgsn0xPWUhI
53DpgiwRtpH0Q1pv/JjrEZmQoHfrLMZpW7P6o9Yt4WQ6hcOgxDk024OOFxDO3wsT4CVsOPzBpqtQ
Hu3fZBtnXfBWguLj3zDEquL3LbgCdr+mKqQ5h3zK5VX36uum70bO++sO1VPNM9Op/74MxBVsM0Od
vfvL4aYYToMZL/AbM77iTTMvuGRchML9QgN9PODhAWpl7mV4emVbDL8kA+XnIxlhe8I1f8MIPkqE
Zp79fEbm2CNBwP0k4Q9oqx7nCfOYHvsw5uzS4aXsxJECx7IBXcKnjimNyvwVnJaKRKQ41V4ur8se
EzlsOxO9FCFDyIM+g0VZxEYOULNEnGMiu4BmRgB6Zn2Wz9Xr6n6mXJS7xnteUPRQ8UDA+BBLmJ8D
Bs3fj2DcQVm7UQ2tXtE9xRNM3VNSfFX3fqCaBeXBqIU2msfoqzidGRMilKkeToGNEZzzKTA0AP6d
g771IaUYpJjBxhQKdw4ZKqKCT0FtSADOgNVtD/Ux6PeLg2CELzzokU1EnUIaIoDStm6YsDi3wscv
FJ3rB1OZzzUkSYjwSwpdE+D+PPnjbNFcF1Ko3CNc2WpjQ7o77TePLwh16QJrPkpMynzN8OHswAst
xGmVbS4Yx9UcjmPW9VCeIKdqRHlV/GP0rqoRIjXeLXqO919sl6Ye1S/ObX6jJG+YRZRGZ6EHAi9E
Rjkc+QCPo2zGQQ/yIIi0DG64P1rqsQ+xRZDLRGZoWODtORRql3wGmo4HkTFG/kpqct7ZYIL5El7O
OzEZEc3uivPbOjFsi4iz0OYk3ndODNN1cGJiABVuAvChVU42FbXVcd3OSUQnorDBu1DhT3E6E8by
G37GQL5aAMFTs07I2tnbTUG3bXdyLJtWdJ9EODSxfVmXyYfQWIEPSzg4gPM06hGjA/ZtijUkO3Hn
vJ6ReRA+ykiZqoBaHSQ2d+jiseWoV8ebDVFGcMMG0AyRYwu2gQOcFX1AaumoIxQ5QwT4mSt4Q6CV
YL1gPusHcKDVX8I7lgMkVlqMxJykdbiPA8CskCet+omLORcj7l0z5jl4JDEBr3cLgBwLchweASQT
3U+IuUZqhafhAee6Xw6LMei9uyuwFEEs6Z7Y+PmDqGBFb9ZHDEdDYHPK3Fuq7g1OERhCxJO+XUr5
6PwjfuVw5uRmzsHL/8rrs7hT7svGeajgXdcxsdpraqahF3R5VBzzZXxbtw5LljnSn6dra05f+Pdy
/vtQGS9jrr+6pxmY8nqly+zh5nRpRCQXvux2RHhaYT+swdPWrl7rJJQl7miR6ItIXBfDilon0v2X
5mE7EeWzqEvFmxR/ijfjiI9A2cteeUNZLc73Y7bJ/kk0Xj1FB169vRU/g5jJTbZIxF9tUtqp44C3
Vrl8bF6Rl+ILwbQCCQfY6jwwkjAhdwqaJM8vRQ7VAyhtS8dgxMbqYYm3QN0s/sX74R3eAr7m3d4m
6tM2kC3xMad8Kp/DmmmWdRztz6gbLLrEfvo5B0y1sG21W4Jwo8F5Lea7nOCz54eMbnTQQXf3noc6
HVIN8JbYKOP2NU7PMwagfOaClgX3ETIeJwZNG0vXHDLv4fJj6B1P2YrIkcPnKR7YfEPHRtZagxHy
+/yLf0Yh4CALB8OjlFKTKwGpnPcHVEWJhS3iJHmf2IeU0lmDjzOpPJG57tYHdogrHw1v41SUoPfv
jPIv/YQkz2F3A8eR5S+eAqAiGmjMTACFxPPw98//vxDgNnAp4hlqIZoCq+ODYrCkLxocxUcC0MUR
qOVpgjtPgQX4gKM+ld894IH/zS1GBNgOY3TPAMw+XiawJ/67I9y/BxSMBe8TasoB2vQQ3WTuG1kY
lQl17s44np7/lPFpIznEAYArOeHH2vBQUDz/++64+gcIH6DYDj+Re5qV/iDU/YhqIgJy8T4hQ5jM
1ZxjVGzM3XXloiZ1f5h0+UBOpBTzmbiOrEyGKXsg29P/P7QRRAyFuSYj+4Q3D4xeUtgs1krtCRur
Z5omZCWBNLP+xScrgjrlun49MfS2KJXsMRws7Jga4lAAfQEzaNThb+GIdDIxPDNEmNpC3R85gXgG
lpVinzaARfNhAFsJqj2CZqYoUzr25QWqJJe7ZTDFyuzDZAFwewDSBnbhwmtcAASXjD4aD3BB884/
PISfkN2SaS+TRE7GdwDMDE+a8kCIidhChgfl48RKGHc5RmE2FenXQ5KRMDUTt+cWiIdMfDC+In4o
5dH57/HjN1X/7zcpTHm2eMZ4fvhumSQcD2yGHCnshr9cL7ojYkvxGmZNkoQLD9SvrPXLOkdrsiko
gPdG1EEbgA+Hti4Cs2enpZP+EWPesz/5NzmMdsMx3NBpweECJwEeicXePLI6SyPcmF/H+5wf9OCZ
edgjCBMBVRC2cTzbczWMX1Bh5yRxu97Djqvpx5dUu12jFbiiCQOb2sbZPL6BKliyg2sS2jsdBitL
FDwx9ykkuwlbkS/SicncHEJ1zax1Dt3dQYFGvc1e9dRc8agOvWJHUuobfRrfvCBro76hsuJ3yNtO
5AMZmbR+sRr+clScl7EUx9j4c4y9be4XxQE7P/snQ3DGvgCJ/ve2K5muq7y22DUvuLs0HiwMVqK4
Rzm3ZyxSi9nKGIi+YQ/wXbGFHQfhkb2I7/CN20tUEdw+c8XW9PzO/ruxrN/GI0YTmEnsqkexQ7OI
ZFameBd/Nz9iEkaEOP8hfhBAMXjEm6g70cXogzXEcubg1j1l39Wcj62VE711FnBY9AAakRGr8LEO
nAufkABBaLq8R7EFlwlnNsP2vJhiO0IfwOtrq5RR+5uxBR+KzMHXewNJI///R9f/zj4GhvDL4aS8
QqAx1nDKe+Xs4SwTSw41K5nrhBrDsrPPTFGvLiHGdWPN8dVed5aPBNzOHL/0yTW1TE5IVlPN4jLt
3JpTFPD/e/Tw/WfmeLlFtvFgWvM95ackxq6liKlL71favlhkW2329XdzRl3T86J8EfVL2Uw5RAlE
JUJSZ4YbbyZKEjZ0EI7rw73CIFGLRYU2gpdHOBOToc2kdf9kdhBh7k2GDk9M6xBpQXo1hA22Twl1
TxC/E9wuEhWresprwPkTnL+1+NlaimxW712CSROUfZEZRwSREkG5B3hi4/8IeuiQti3gD8vpjbVs
thG3rRsi6PfL6xYxIBsUffIkS4iXFtftCkXsykexPpsmNjyyt1xeF3ZydyiT89nmhT3oGOLo+vt4
2OatO0c86zH4UUxh6KnfffVeooI/z9KGrQEKkmEPMJXa9PYYmlNM38EhIWZfH0vF4oI6yRp37FSg
88sO7Y4ct44IgHWGONw7FBaIEqHrg4Mlz8aHqAx8g5q7QF5BR/wvl1Bz2egCB2Qa403hSmTO0LhA
wzhR54LAljPWjBClN2Qrown/ldDBE0fwjxTiJW+dFu/cCVhiXRw18cjf15e5QGUMBzyKYu/lZuyy
tKo9gSMpz95twtGBWThmSIEU3+YKWmcHzO3MM4UWMje39LI46S+Ga2NdM+6kwqTgRAaL0q8kO8rX
YqrxBloWEdm+XHgSRMjN54lMB3CL6HHiwO36l07CqexmpXmIfjV3X2AfFd+9GxzgjWIi5LQzXEGm
mNmMz2FuncPXtIK7hcHCkLDMMdap6KGCO70Soawz/X4iqVcBWuZpTFHVJqAKAlj981umknJFnACH
O1e65WQBGgqgLcEL5w0/3z6Jr8ojwknSZaG3TUgDA0IRA9Wis4PUDoeG2CiXwjyhoedQYPeINLYO
ThEumthPhDwJ/g8Wu/Ak/orvyan8Zaw6RPQZXvUoAum8QeWgtRnM6U5esg9KYlhp9E0T8R8wUL76
xeppbAXggZ+PwrAn+nQsS1KOESXWwW3erPOxYsNquuEsA2Uj6ZzOMTIL4l85Q2TEUUgK7cmb4rVJ
zzG5GkRMjHpRnAGTcKQJJgt8Aqv/2u+fz9k2PDb49vh4HwAF8csHvcOaUy5cGESdgyk5iiHNW09L
HnI2a0olQqjSzutSGEYEelPXg06U1+BGL0UkMw3y14rvzmNhmB5IRkEfZn/+XeI797ewW5ImoEpH
ip6Wy3YiQRWpGxeICYyPkyRbADpiwE9Y83P9+rku2Zecx7LICVAAyxydegQxBbTwTTUiphsDcWxI
awHFZLLPUzqUQtDcnoelnZhwntzCntL5MsjgJG3HZ1wgSL+upipn7tkdIDDzQHOtKyyweJjxMZx1
d7eyKxmn4u80+Ks4bzxPAVzBnObnJTkSCQ/6R9lR+VByevvMp0/Jb+O9Ht4AyfBHskZKSOXbNCk4
G/Q7IAbOK4lFpA7vY4QsPFBcSizMrtfwzfCEVekxbieNmeePqQp4ve6QYvs4kVPIUP4lA8NzoRzN
omC/TRAc066KLj77BiB74QfVYml7UkzYgeKXX1t+C3EeKCs6SoXQ7JAjXhYR2Br1APtdPwLkO3G8
H+GtQtgRxRvHtrSiWY+E7Ro9We3AsTtx6I02lG2oPkdMWVq8ZM68kxazvIN8ABvRFx8K0ACruV6a
3wOBPi8ogFHJLNg2VL8b+e9Tb6fZXm+WSJwzhu3EK8ykNB6cRPjyqVT8oTHuQI7n7QQQjyHFdab7
yqkSoVIUDoIeOIwjOHSjvZCYevCFgFQJ9eQLDJbIz6ZjxWPJv4HqGCC5LexHjOoG9uMXc0OU2OqS
IayL0T1y5sKhbJG9fNnUiymcoHS0ILv6MjbHEDBw8BU8aU4GBIh4IB7J6Jnj0yjGbFLUHhR2ON2/
TUaLK4W2cQDtSVExC4UtAmeZSN5qzUeRNVduQuIi2IfWuKCFGrZVYxbR7Qgq4EG9G9ifJbMTO+Yj
uYwYvlaOwqx09mbKuTtIUtH1ZE9cCid0bHuedhkU3WV2lHWxuZpWbgoh8P2YyUOqZiN9d6RiBqKM
+3rnpQqP/Dp+8kaMw20+uq1eQDp/Dvue6raxrlrQ0B5YT8LpGj/hN7OjzKFNrwcj3ixPMVtwDqIV
yeUfIguMqC0JK+GwnWLUoAYNE3lO/+vC/JWtuJ1n4Wum2P3pOcl/6A5rugSOBY6tsR41L6ve6DNB
HB1aSTEhc6URhhU60y/RpJSntzhDoNDmJ2VPyDIDqiWPAM3nisx5N+F3qKGueCm31vRDfgamDj0O
KkSc8whC3MZPmHPuAhWDyVZaqYt9Nfti/iAKUAr4K3s2QwsKV6hjNH12m09e9lq9cyaNv9g8fV1S
2+wKMzVHP4HxeCQgQu6JAY8W3y1sFmbbbhYACpa2ZDoZvEA+JERH7od79Zct51RlLYNu3G75RR6r
8PWYed1tkj6iBsOuMfXq5r3JFy2ykC7MdmrnZ/PzVGw/Rma3/RJwutqcwx7+ExA2GeOY5yC0GFhr
uLbBe5/BOdX9snc0tryhUy1zNbzsTLYYikRSwPn8Z/fNk+c9icyZSJjefqF1c12fL9oHDZKxjmuu
qLRnlFKZtGVA9gQGuK9x2ff3/XN2+XpfOLCwl9AhozX5GUIs4TtAtKZ/HobssACMRNopYc+Kr8v9
o+Zs+e8HlpBXOTlRoyl5yh4uZGmOdiDyBa+SgBeGOVl9fkxj3FJrwrwp9YhZ6jflJtK3MZkgE569
VH77pplZwN5Ew8OTfAacX4wdXkgXf0jfYa9hIA8/sFr/cqwxiMvZNnYQMhhbEBPzWWlxO6Jp5qzm
iH+faMLT6btRiFLti6UpeRSTzKmGMhxsJPf5kp/PYWswSpfetkGcl8w8JVUqe6hY0wXqSEijw5D1
tLjNn9W6wo3iiXXBlfgeEpfkg/EKQfOInFMQ7Us5LJGwTKjnFuvFfhiDVN7XnBZRcJvcD/2S4Xbm
1vT5ULjHlxyThevshuaANYjqTuBvnAZmQPH2TRXIU9TD9DFsykhl7TUreDDuiEez2cHgDVD0TiQU
zmxo07doQuAoU/sXQcIgV6CNBUrgm2ditqqEeIBPGPbknmIPMx87h6ePPFEXRR4K38zne+QpcVG4
QP6F3n0w7qNmh7SbOcse2uu0cd5gK7mHG2GaC4fUc2E51xWQyRiowMkBCpZmNIwYHF9Rub+x1ILk
nC/vRwTTdk39FnWESMNmLweC4FyTZgYaqxJRieHY6uGrun22ul9plgE8wYyBmRBRjefy+JUMC6ea
mSkbB4yh0wObrMziGUCdX+LAZqevREup6ECFqFqYHFQJQ2faAnRyA0IZpRW0LlVkc+k+9wtVYgzF
KnfB1pk3KaFmwTgdv++Yp5eJSAKBCwZfoA8lylYNWh0aEDCqj6PfZ53yjxmge32IvQkNNwfh18TL
nbgVQnbY9A/itCQthJunxXdC1BDR0wNqwuGEPG5en6CvLgZ7RakoEUDkioGr0xzMbnabVOcA0P+Z
lid+T6imEeNJHjUkVHKdZ+IyAnuRyIg+Xs/bN1ICgHQDlIbz7dRM2BIFL5jKGCh/i/rm4nDPYm2X
5FtYCryDt8HaFtwOoJra+DlDnQKSzE9P5y5PtDUpQRD/iC8brjqoCwOfjD4Bm0zgqBCsrsxG+Kbt
NWG8jg+7sucntmaosAXWHil1QzgwfzbZGLuxrJoEAvlQAwoTUTJzZcGpndAZFwG/CxNisOQs0Br7
hewPw98pKDYEPgvK+fU+Z2CA7obO//z2HIISEMRNmGaMUDKyOdcCVmcvYA6D8goVk0EwBQ9HgBVC
F6tARmbUzc1yApNaftOzqEvdxXwOhwBXW6MaSP/IE2Ajow2FQ978QwnOJVI84LkbsYGYaWMTjMNY
eJ9/JzIpXj3RjDRlGtuEFr+wBIChtxnc6OyogzpnSm0tA55zyovKivL0vhts2JnFmXI5O2wprFqc
ZtjJRnfiOCCbefWaHRYi5Vz3mW2NpgyYOMV+kKNAHHWG7Nhj9s8vgayANSk+jz6D8Npy9ko4JTrR
nUYexlAV8iWUxaV7lf3z++qSlMOwXiM1kr+grViiMKrYy3mfnIrC7c5iPT+ZcrEKaWboOegJ03zM
kRA8cOJ7OV8NzvxjRrPgXeQtFAI6IiYdlMb8Uw59X8GhSdvxwke69pH/oeNkLokwJGfcB7fcQRk0
0Z60YuBNQE09YY9G4YxCAIOX9aynTMRT9B/2tFhXortCKQJ85DySoTIxyaL8nBjypnJMtKVbJvms
uoFIktqzSFuPJfsKccXAHhj7AsplUQuqBNQqAKayN0iebfT1XicOIcUplwaajJEwCWKfjSWAs2tw
hferiBEl71Ma/RrUS1Vc3cYS+DQeyGwt+NO8fVEaX6DG3d2eWrVlPvQWOp+B+0DmPyTQwoCmxXUc
3JntPLhZ9wj/kBUq577mOSwC88oA0Vd6rEs/Ap50QanE/YiZGlYMl9Ane/T+DMt1Zn8GYVn87xJk
eC5wAGJF1M1i+lrELJ341CNTPMfPwxuu4pNIJAaFig+4xnAQqJ2bS38GgzXul43XE6/HY/Fw42Yn
V2NM1jTFJhxKGjhcKMomHcdiq756KMjtYtKI6N32saievsEWJk8w4xMiZYWaVCRxoYC/pVh70ukK
X1jAvPzE4wuzKRcBWf3imQ9cXkG/uWwD5pMOZuD1C0KTDN2lYob3y3MK1wAtHbtW9EAAAfldHxv3
NU8/bhMAWBh+8P55KlUaPMZH0PL4iTDoL2j4aT/6Odsq1+GskTod/Zbuklp0UnydFkK9uXztyCuv
vO+sqFd665ojLwsmo8DMKcOs7BMo/z4+P6Vyteh23cX5BcNXe5R0AxKIbO87IXG8xUzIL3aP5dCT
+tUUQ57mKJueudX/YYeotbTWrHXgMDDZNcY/gu7CUHX5llzj0NE0JixsCu6TXh14mhnacosB9XQf
E0VzRSlb0dlwFDHCGbU/gz7OsGyaFsBn+PK9JqbhU7lx7cvrlNQinG6Xp8weL5DVkCdti/CZF75R
4oLCrksiCVNq6D5n94OMiGcXWkc7dJsg81/XoJxRz7FfvIckyvEuLOzJYDDNJNNiu6FvGAVMXdkr
KBfgJNBW8M6xUJu+bitMi9bZ/hYAd9BHIV8ChYBTXdiLPScaFLr7jmluDtsLTl7Nyv0MdrUTcyRC
9Yp02CHhVTzXmMYOSv912V6EvAotJSO3YRzfsvCspmAfhjWFh4GrOFgvfUeOAmFbC90+cBIzYF7Q
Y0YP+YsAbKZh3jTJpgo5p5y4nG089Re8WNld9PFwBeLLcwVOHZf06sc1QpCUOZMwKnnaMSKaxf7C
XoXahpmsCNBEhg+fkNrFHaD65yTn3pQyUSheKzuQmPDRjgfSpDA29DXIiqO/jCJ84R4L/in+R9J5
LSeORVH0i1SlHF5BGQEiGvyiwsYIEYRQFl8/Sz013Z6esRuEwr3n7LMDeTcwU74xFuRD6TDY7vsO
5RgzZ/YoAyM4kEJN+5FYcsf9ipGrptNzO/ijkK3H9Ban9woD2nEXX42Zt8nlE8w7p9x+WLZIqyQM
DfcTxFE0obeAHcxJL9IVdoQ7Tq1Y3EtnSxFo+bi0fS0b0bN80PMb6yoYOol9uKZVGNQ6hIdclfX9
tuH/iN/spQIsU+Gf1SZenjx8nwPjS9s6WDQQvW16rV3ip2osIaacxJCrQS/Ou3ah7LGYei9H/iZa
OnEIeIWN9oBgbbFnPcOxDzLjdAXuei3sptsWZ7oKHg7wyAKvDnXMjKmXKVJWc5JvCmJIj7Sxlbp5
371JOmxLM8wr7w6KgOL8hW8q4PULFdtApyIiT67NH0tb68UzGG9VgbHbu4J+jXwSgFLNzwk2Zocs
iZ/98nlbMezuRFpBn13MTrrvogyg3CjTEvbXwx1gxhE2mEVXBJdz6bp+EKoZ14icimJJFy31G3aR
N5J5+cjaikCzAJpEbnuTJxI2sRfut5RFTaDuMzboxKgbmw8EUmI16U94oD5TGguEqH2H11gFSgxv
zlpAVSukqD1ABwKBzIulRlEkKhgWHSUVx/ZQBxiHu8SjnM6SZ2hR/gpOXofzkrNnQA78UNc+T4ce
d2YAEVv79zzrI/RCEDMn+ABkgtoQU9ckbE4PjGtHNk1r0xAMoeqJ0MNAqR9TQDxOI8+ADWRjTEBj
tP6r25OoeCpRErUEymALDGYIyDsRGCBBN1Gnwi8wO1S/0bNtDGt80mX3kJWwQBlcVjjS+9oD94wc
QjkZH3pmAd77Qmg1C4jDCgVLLMoE564fXus2bpicwO9Y8O7iJ3hLxw9kA2iHkG9eSazXJ6bCKFIY
0aevxbhTkhWJBwSv8f7uUCPteEq84oCLnR4q588mgVejYGv4fGfTh4RZ0hZbDx12ah6hoEKvfCMg
4MVDw5QZs4j9J1Lsf3I4k0tJGKvidiemd7cmEP9ScJ2YUQOxnKx+dEO3AJ3m+HmeewWETlsWSfiA
imXeNlc5Yg564wEQAVLAQebyaCXPUWhQU1E1SLhOLC3AIsBWryhsvXMeBQPYNoQl9Ti/+7HSMzGe
ynGVMWatCp3bflA83zGq+jFuyxv6gAZOwdvmWuRn6eM2ZJ6D7bMBqn/ULaa8reu3LanZOLeh3pIB
GWYIP5i6+TieUjlfKnoAAyu767rFSbRx8qwASaQfk7XnlLJFlrZUKBIg4yOCe/DWZpaEXfZvMmfk
zr4MQ5q9vIOrLNcnMfsyOzAzXEwY2L1wCcRhAw6hpP6m4Lb1sMiodyH9f4Lre6Vkgq9imZOeTJbD
kbfI9SrghrsJj1EzLEveT95m5QtCh0nIQY0HAoFBNpgAnMVUDO7yav5eQNAD9/6+nZs9E1Y1BZxB
ab0skM+ZLv4I1jbj/A9Rj3/cb32LahktkfIn8umw8rtTPd7JULK+PgXI0gtbqBqTED5GDdRmABKM
mVMiHDAgToq9JqMWbooZVBNmqkvQ2ttt3Kflb6opfErolX7lS8d5PmcmXCXiZjOuHoWespdTNmqh
d4Yis/EAUDYvKg5On5DZIxJgTZJXnEgrZg9N5ba108IjR6gVKD1dZ6ClVLPGr4gugrHF0AEqmKux
vdCQVamOYtKJgH0myzxf1u/56NYkbQQXy+lnFoCDvqHOf48wwfzDuOtzKMkQh/DUdWvrQK9CHSUy
W27tA53BFbenh90e2IFTg+qDep+CQeivs1wIVEPy8VnTV73VBTB4CsbLMNQM90ptNfC3a22KFuHd
7jEszim2q/627I8fltenuLPwLMV/s+msaQVGkP2M1Bslvqfoydmee2xor/uk2euj/mtWZzOMxVVg
ELPsnR4rCfh8NWTq5L6AUUUcr4aeuYtqmA/8qME2M3KhlbNSitNBr0hig/5fd0j9RmMm6l7KXOgh
xGtRnolz6MgyfcSO+jMyDsX2uknOyfmNy8CncDQc8ymar+MADpQPRQmEEQwpdr3sANvo07z8Qq3T
Q09BR0RMp0pXw9S4um0aNapX5Q7zCnQg+1GS8L7kVwf6MtMDesyhUSZAz6b/fPgidPGeIUUT1nhE
lf1MhWI4IQ74df9ifsxzSVFW2h/DN5jR5X+ZtVBg877OMMN7l+2uPkAUUvGEGPXyTAjQhIWVNqMu
LgBXiXaPlKWM5eFV3lfvH7mMmjy+S6EgnYcBgHEKksEHI/B+lK9U8duaYUlYN1upnr9HWa6romYo
yX+JuAm4zQsWnELwWnjJdKH3PHpKrEtp5dK7NyQYvAospKgp9OGH6rRKVLv8XH3TmomGKzOIRLtx
q1yuyB2PiqthIRe5cdz3+0qw1shToc9NMH+I+pTBuupxRQW/N0FRc2zIp8//RWaZ196Ytl1h6CGN
zX2Sd+QTBSiaUa4GfBLlqGv4OJ+fyWgujqr8Dpj/uiqjQT4Jnjr9xJAta9C6S6V1LiqeGhRsAQHg
6nZ8fm7Es5IttA+xJZZtiThI4FG45gs+0znHO3rN9RGJqFIOVLN8PQ4Y+6PgwjmFI2IDhaJ3RVox
xeflo025RXFSoOATKpJgvft785BmyR2CshFp9RKdNtm8DaNIyOOpxyJOjLDodpg7m1j/z5tqLz83
9Cr48gSJPEOOMdwWH3ENZ7nVHRmDdVBphKEKHzrigW7wT6Dz7rpJdaJGyKtAnt4XzZ4/p/lGFL+5
GWlYWEcfD5eE4+7CdA+q2we+M5nVWNNrs1cNfeyd2TMqGkZMSBqvLJgSmoUb9xh9ecgkxtowCAHn
yiNIq9+Y94x2hu1vToMorqSNMXYPfFMMNTp5C5M8pitLAVdG1O0POoMEFCn5K3/H2J/SHVU75LTt
pI28UueDR9hVCfwigECSh+APK22bfWU/6kLZyvPxR8EEwg+QwY7Cy5wX0Vhqs6EUBxZUZKPXIIVx
VR5oT6EvEoMc6vNrBP8I8wjLF/wmZOLDfBJBuMxsB8PIGZqljcwP8gm/29/+F4PQDaGToaEHA1qn
dD9wOECdvDlfDReMaf7ZVCFmmmGJhAgpAwiXSAAG/6kEHT4bMytSzjK2x8+ZhG1uR80xE9c4hzCb
hZ7JYElev3x9zV08s5BXr4FTiHy8/3BMLv42t0k1u86vc30x5o2SyhQxsh9bcCuqiZ57jzKntRJr
gRYYBM6lpqtAuBqRrlHGIMwo6hk3KoHgoyu7emcMr8g2PGrbnh+jD0dE8i1t4FFFOYDLLR7TOYcQ
kvE+8/OtHt4XwDBICebpaYSPx/lXQbB9ccaZklTNzwH267YMTELrezoJpqTCktCmuA86L2d+b/0Q
e4kTFA7nzfru91GN2/FjO1IR4Bd8pqmPpB8Ul9lfCzg9UhfwzrszHL5iG/LeYymwrS40aFQjSMVW
xpI2WtiIIVPyOqKfLSJQrzICpt3QZILvclTwivBFJhWaotRa3iFrQPW+cE8QJ878MYTlkB+4pUIC
rrmS9AejqwhkzR57AnN0Xr4GxqaIpBh3KWRNjECTo5bTjlnre3usHbH1BRXnfbeiPNeRX2MU+3Ss
lbm8B+LyGUhhGmTRx0sjfSmEFf8NNLSs5tclEq2ZMAcZiorFG/vz60KYjz8p7IaljgfPtF/jcOm8
KAt8hlNev3pgDhGogbF47Z7z5zyda3NjLqA281rehWySAHu0WRKpgR6lQXN48ZyGWqiEAjpbRwvv
8T0uT/3lGSCi2qZxtjWgCG5fQTPOgif34HoasLVc6stnpKz68B7UdMq/3SELeuarFItRH972j30W
aCvNYwDIb31z3adRGlm720VcVgdlns8eM+m7cmv6jUWncPgPqnXnMcPHdkHXuev9JChn1vwVCfx+
Re0lY/QG7Hl6R5yvbX3hZf+duwI1PD/wCVU6mqifDgf5t75USFpWd0Suk+Hw2JcXBEFRus0ogffJ
hpm8e10o+Mjs+9CaC9/PSF02TBeX6kbypNXHyzhaaSVuxOUHb84XANZ6OHdxc+RUX8npXiuLJFLw
EhqPl11lIcdyYP67hp+VxHkx5tXvy5pUbhrIyw+vyHnoHXa8fAbfcJ1EcmyeCx+J+1oM3pQlmDGt
MZQNitmAqBL6n7AwFpqTgXRks8xXDgzsKcZQ+mxZeyliF2WQretIwLFmtIgpybENCgwymHLUAZw5
V4tUJzGRI/WxOh+DfOnhlS0cSh9pkhT0GHugDca5YQ7ffi4CWlt04xIkmvf8hao2bH/aGbWayEdL
3ORsBsnxOU8CYS0suLNRP3GHco/it7oR1v2s95//7rnXTljc8VRj0jx//gnrJL7vmGq2X4bptjOo
G18AcL3PsDJjXpp+p6E0e/1lqx6tbfBB4vCa3ncm7m2AU3Nehb8/z3b1T83hfH56/w3ljEqRd+Ob
JunvkyTQj0Bf8NyEtbXG4ZM7v4U3JCz0f3+WvtC1hT0eQTMFytl9bixa7Ak6CviJAQrMK8QIn0nc
zRzGvD6GfYEyV4MU5c/NxZ3MTrcDwHr8SCc6k+JDP/2SfGyD8Y5mNvB0k7A7JZBlYAD/owOZ4eBk
/EAZvxfmita/pX/Yjxvbc+SpZes8fp+eC1pia5OzKxqbao+ugOk7kph5xkVQ/CS0XFzRQs0fP+54
roVFOyu/iCARj29b3TQHzDEU0E6MVqfdMc5/RBizceJyVzq6zQj2MeZyY/RAiCMAqLpqLtm62PbB
e3rHCiqdpqt/7DvwyokO8PV22PoerCXdRNmAO54MdJ9wFXbZhYwSNt4H7ILswg62eH1VrHWjvQ7O
LMlCOKZL8af05Fm1MQlheC/bOWbWG3nW+fJPjkxdnKkzgUVGIzTh5d43SE4Cea6zEQPqhdztDNKU
ZQqEWgcVm0Pq57Ee0hDBiTmla8QSC0Ybz8UDetpj+z5BvupZugCh0gWvsRIRGB6Yvb73IwjFX1rQ
Rww4u2KGPE49IJgyVGYlp1wCuI8+s88IJ+EUitmsMlKRkjAPRrEk80PmMYeidhKPoxnJgdBQyggr
W/u9Bwad050Wgf192xYBlThqwxDAEyEPuxUsqGRSbKFi8oKeeqn2EMJwZ4KA0O0QRCYevBpeE3jG
ZVY8RZLAbnQjk2J81+GCsHa4gL7CnKfNxlAOOitA/qahPbtk+1uw73Cr4DND3UB2Mky+WyZ4YCQA
DCwI+M3R5UUjCPj5beE7Nhc2Rk9Hvj95+ghNSVaaKD/DnB4fZkC9/S7ZjhMPBhsEMBuyMJOZdA1J
6+PyJ04lXfNiBCTGtDxGRIyI42TOITHxj6C6T4SlsWQnRcl24YQzQs1OFACPgC9wwuBJwgHjpRnT
MjVRL6NhOVvRyIRt9pq4wPILXqwDJaqOmr3kMjUxftnebS4dhGZszsfIDRBZaFML9T2Ff0H/u0Jp
mPmvtTCZA0sSOE6BP/4cNE0+yxQSQrPvS5uQvFH1iykWTlnMZvcgf6AFPHU0M+FolHWhq6NtA3wB
y8ImyWZ6PFeeLsHTCS818uiYyZ2HPVrGCo7cMB4uqGTAVQSoQ5fACxm/VBd5UGHND3ryOYzq8zp6
Lu4jgRWIFKmeC8o3ilqQD1TOYS4sXws+3QmiwrganIxlHim/I3tBnrriaSRxfyKS1M7zG1JhvNPq
kRa0rxjvRYorsrTMERsxwtfDhggR0zM9PvNIzCC3AjKGcFCneQztnP+Pvqq3fxii3bgRmCYyEBuB
QpSTLW/BAV/VsXjitIHSqSExACaXdp5DaU2YTiKU1b3uQsvhfJguL0dnZ04s6MweFAtw/YPAAmX4
+PeZdfkFpHOUAYsDSA07OgSACDaOdLCpfp6wQcpRW1vbRHjjy5E6sGye1O7capAjR05z+6syQKBb
BaiG3oxzjH2Ni+1rcV8UxKaAV2H7zEybmYvHydIvzf56BogHJGQiGjIR5Lbkdobcx6hT490uuI+O
Ez2eyYHXg1vHszO46UKrHF7OLojjcpvJAZMePFbwp8exQF5R5IkB95OS7ajvV9AoQZTGW++Orxz3
BZzgLeDbeJLc5MKWC1SPnxksYfgTM2vGuB9bd3ILKiwEO54PlqnXxKYB4oy3ULlauqkG8ykYEvpo
bEeXziyz5BVxc+ZlPeMAaETwOQUdIQh5P7GT3UiSgzzCZsI1XALG9kwf9j3yNqI3Z6hTOI2tezeQ
ZpHxx1AVzSPEsG8euG5kyBxkKBt8DO3DAjK+xihumtH948Dz/CJo+/pn6ZG+/mDDNKsItvKv+NTY
GvWC4JOca181Utn5pCztfsb8E5h7avo8+JbXRFmsw826HAVWXp7qaLCbeEdEmxCwSehQjv5ZmpRA
iqO47PH3YttBm/KclbaNppX7JI8Az4CZgYiNJffY6Frl3MCJlMkMUysqdsZvrIzYEV0epLKPpBIc
sfDlVH9QfE4TPAB3OLROM4JbiU9zixX8BdBdLK/sE7lLuCkaIV7QonvzlenJuFD0HkudGf7Hua2T
icREfZLrruoiUl4M9ntrhCKYJEqh1E0PH4atYC5/V2778Zf1V5ZTiCmTZgtvDZNuzsSEoWMycXiT
I2FbvWNcNGiv9hBp3JW7lEHBpIBKiy/qpMV5wVYJGgFq99KjbDcVsMO0iTGOwgaFO5IBPPxJRlWr
yk6GOJsKxN/MG7jOngXS4qdbCdOM347/zvf5006WWG0/t4sOys9n8qsua+eNGcrThnGBZbJA2C9m
Lyl2NYYtnVMbGxkuzVo740+DM8lXwkAKBQwEPzwUy4CndcafFGtyOJjzQ/dzebrjRzQGHOmnICMM
KZf6OyhB80AFWKSn763o6r9Y6VOO4/cdpOda53Szs4BqTm8h0bU0mjx0zBx0vL/ZOw60WeoIKA8h
qmdc5Lv9Uo8p7qzZ8ked3tfSFUc9Jkw5LcCevYSdll1a9LXfPCBeo99U7aklq2Y+KrXMWX/hCRq+
0zjFp7Q7YUzNeqrDQnDait6rhy3+U/5qGDUy8dNlqEhD7UpEg7N6Ax0XwJjvUUvGRvFsKLAlUqqd
qwQoUmrQBV7G7BFn/hVWAg1YOnsbsyfyZHhSGk4FAdv6xdVDnBjZ4hAUOlDZCMelELO7hYgHnUd4
F5QPTBucUR6J6QUEZviUoMBk6WG6cWpejnH11BxxfKVuIV7rb3jt/jVz3pRGssTqXD1CYGx4nEC7
0ERoi29HTWbPeq4/cvwcdqkyz3yNBRKpQmt570WD1v6KbdyP+deaoUa2y37kSuEDwG5Z8gXl+Ej6
lPcG+9N1TMdYgRLlaYy2vkiCec9sCYC69tuI6gbgGRgLX1t0/hBetsgKZHxBUO7Yj61xW0MJlfzi
fhpOpbYv8M9v2nURPE0b2wrF/fe2iBLsTJ7ntzVjvgRlVLd/4XjH6k1AHtBb+GrWwOdQkE2PCRDD
aQ4Py4C+8uo0xjR12WuoHafPFJLFe10cP4nd4HYjrRvWV5qZVYd/+M1tWfiN+/IeIiDA+NrGf2RK
JUQNDFmy6n3CC5XCftRThitw0d7YNvN8tCFWoq5VBB30oVGaTmom8X01TKFls0veUZs5w2uT5+5n
21wpTartfV3WfEm80a2AOJbzcGLwf1fDSgnbewThNfW4qZBssCAzV0vmBBHDxRKRDlGpfoAK5koN
ZSEq+9/BwLWIaTXmIyHCMRDkLvi8vc9PxmOPwHrxl389yUB92cnLTe/xTf4R+rPMN3W8Kl2MSpPb
RGPgCj8FuyTJydINphE0W6Uw7XqcfPYEFI7szsFx9TuaF44UYH77vvrv229Od8jG3txndf11zY5I
zsw3u9vSENcF5kWTILGFwlGek0FgnnLOe3SEOc1XCwguOIPkSsZK7lamsrlihKnFksRycCUvgr/R
+To22H7lcRlec1PFVp9RKxenJyWLtIYdr1GKDEmnpEhuxrGviZ/6FCwdX5kbvpK3aa0hKIVX4hjK
8vbVs8AezbN4xKt9XjP3YlwFWdZaPNvg3a763H9m+2e7fSXrAv8ZGijU9PyifNRCHe+I3tMccTP2
8IlrYQaB/mRst57z+gv6ewYd6wfbBGi6NIvFD1/KL2NhLbK5fNQgckyGY81dGGlEXPSOdRIeUMen
JYybl22Us3IGvqot0rli2cYaIf7aWPB7rcb1j7UehImqTIpZMeOlxp8zFmqc7vS4/eJ23VR/j2Xl
KRCFuUTYVMzrWevrAWc+m/PSfjlrUMQMdjH7MOoQJhWXffHGmupYzvSg9GU0mD+1n83Hd0gAJBTv
GTUuPLegcjUHJAjYofZ51Rmc8PA+T1wYhXyXf1gggtdv4T9+dLjJpf+Bz+wSv+JhrBdmQaM6PVNj
tulwhGWkMIGJE1W/aTBCKM9D4Y8ISTn+nimL21cmTIBQkGRAH8HNFb8Z+8YCqTjN77V0c3iDCIRY
fhmfwEtk08VfX435eB8cjGjYsJtBJMdH6FyeU5swzkBZp3+WZQtk7uLF1jrP0aff08WZnkdNNx1w
+LttDXWea9/XGksIGAuNe6Wvp3a+eTKhTFhwt4FsOF3vGXXMpBmsznTVxLeqhdnhgYWxsWJnhmNm
mM3aGf5rZPZSrFweg5NyS0Gjw+9mQe1QyTx6nkBxmHsSSBKlE9xR7Ct5rj9wLeLqbfqDmWzUYTRU
E7m8YjaT2l3KVsO+5qxZ41JHxCMBWTa8Lvh5AySuv1eUvo4WYR/a5A8bkei6V7xMYAcF+zLvbvgX
kpJZ0Ede+8ljsvlMr6BcVTf5UEPY5i95JVb5a2mTWHSj2MLaG67JKxY6SrvYXCoXJewdjsrmgnQH
5iL55auAvlFMJjXs7Wm+r6B0sVOh+pr05GfIq9up7nYeIQVMIiusL2329x3/EssVIR+bt2x/PWCF
lIE+ifiWuZnWT2+N7hS+IwGxCGJk+3M5tjDQSTVJva/nNrc21Qg9ncsPDPn5mCtm+K9tKQYapJTJ
bTLxQP9W09gy7FbACzIu6/XwcBsw4F7e3nnBj28yiVhpJTUIew7Hw/Bj6n0u2yL3xIM5ubeTWMNo
Lt12uJZMd4Cxk+RXoOzQ1IlneXFPPz+QMjtAGxi//Zv8HuM0nsREWDnqr6XycHCu82EyZTI5qS/3
wBqWLH5UXwYFjSBtFRzmEMRMPuHitk8RXIV16U6nZTkJEStNGAQuC2eKPKL6bcN+uhV7t1Hi4quc
qajM/0wbyt+XBn9iev0iJWKssSwaUlsjEu2ri8nPuiyAdEOm0BRgV7zfTsJcphPA7Sng8jnFa6EW
8+p5RB4Q88DAt/JUAN4bbvpLqZzeOXw7JaAJyhjQ6R2hr/MJm8MTRvu8J7aVJQy5vxsN3ZfmKR4T
tBdKkGmCBzxbQMuT+PSsnWx4XcwjLSjfuTo3HABM6vnvltYTker+/l7Vzj1oSLjCS3JCy0WdUga/
IdQdpzlM8W5ZdZT0DLi84sLNr81TLC4mt58nt/uftgbOelkXRd+m2Nx6SvXH01f4qdfjswm1Y/Ks
vcYFpk2pAwfOrTG3dLuFEl7SUxqe8k24wkSSth8Pj1S/yzwc+90Jq03oWfB3g4KKdBKaeFIbgW4u
W6z2gMtNCuunZIc1vhorlnQZ+UQ+fUv7LUEzz3PcIkaC5EAOTxOkrX+/OcJeM6Z3nDlEZVE1gfAt
/JV+04y5hk98vFDZ/Rps8rdvbj4jcahEO9vCHhtSGY9sD3mzit4wdOA/NF5WrCxUdsD2uxQOhdb/
iKTHXiWDEBW09TAfCIUwIf3jzsNgftULlJQPOg9CP0eXdjlmrYzN50kpZ+xQDixHabCmanNfZx+i
o5ltlN/dcNCSWU0H84bymGosass7qrEXAwpTctWXa3yAldrLIzsauQ+X6EbnQ67wkYRMClyBX36p
Bq1vmcec9vjlipCt3cFwpD5Cciys1av+729J+HYSf4543TxmoMpM5/0b3EvflA33jYrG2oovFxqG
LvxJ3V/exvwyYK/VtLcPfSkrs2KZf6IM8YCVHc33TsErnO4LRyFG6yiQIcmA6d0nehYii8lx5eNj
7R6bqx5oEWYfKixB6Py1B/Guc8ozfDPcB/J4JERwKCLYfP/3vPpDu3zdTLsZdTp47n93byK7Jhr+
SW960KBW/NueEO+kPxtZKDZj2xnWuODJsi1fMRa2r7pLwkp/atXtU8YbmJhEacAbjg3ZRHxQ+2+T
eet7qUCtIU+YVOYeZ6SBsOIu1gZPYj6zIiWG5KMFRKjJw5yRglPodvxkGv3Y5dZU3JptWLIYlNOY
eTNzMocxbbog1CvRnNA0fTpVxZpqfx33gLQYav8Pn6YrmU2TG9k+6IIRC04AlZLoBrWiO8rNStCP
+sRbqtfYzCc/yjeKosfVlRZFs1eb1ROwBhkRZh2/J9TKrCbdTCNcVbI9s52xGzh/AtOcxDGxUkQV
Of3j4jT0f9TgN/feT0h82lHzQm/zdYBldtsb8ARFVJktix/LcP8MzMpru29czLdexHY5zNCZhXPX
T7dE0BcccRZe3bdmP5ZYXglTquAZOnf7BVDOPMFnmMDU4uoyZ3NSZl6pV4fwjrYwTIkVowbJoox/
12HlQqxyEpeHiUmYHHz4FpnFHYvCpKCgo4SAWfi6IiEzV1U3lxK7K1yOwNBpwohfFeyWzIlmrseQ
h167KxoRlP/9DiHoKGOfrtWNoLoKk7DXb/Zwhe/KZl+/vX6b1OEPTNv4Hs+xiTFpwaKly2eFXT28
RywT0kpZdYfycluXll2x1dZRTrGD9gN12BkCBIWQMVCa5YZ9p3dTtzW5lRSTaoGOn9ousz8Rg5c1
TzOa5+6POr1RbeRjO1gM5r6u47EN9q2vhuoqdxI1Nq40Y1DH7skr1LeK0cF+FmvaAM7EVSEE4zZx
M4eCGfFOPwWodyh15taaAjxbMcapoPTr0Ll8fZ+iNhlhdy/HMmO4nYU21BmMAiSXRxq9WgjFARug
q1cKSxr5goN3kJU8JvPZezK3R9aB5v6Qg0HHRhcGl/CNgmVtPxfQniv4Z+5wGv0OqfVwsWdtQFcH
gfA9e2Uzy8WfgLa6+S429O6QQLUD3OhaiuB4WvQlTs3W+pBJa4S3bJvdNHef3ZgJhEnRt5ijhqSs
By6n3ectKE8zXKf7TYJG6PONsvomjy4LN+0sMNk27WTffbzySXuUr2UD5kuYhBpg9qC+KTdZEcAS
mCsNcBqlpzrrVA3pBE5c+fb9jpGemXnqmgP8NEh+aGAwYTXamYpaJsMULJIE79nuBByuAGPzvw/L
5p1AtKt2fjITZ2Hgpx6N26vRpwC3G05wtcC1mEh2C72YcbJblcxwPoP/oeAKZcaLdfzHpKvf3H3E
pK20YLUWN6+nfzuOemkgK4DA994MC7f6fj5/PuJPc1LcB1chF2PcsaQkxFKAG4KHEGqy6DzfMej6
s6ZrfIQY6qkQs6h+bkylCTepMDZcohPl+W9/bktlpp6ea41xgbVM03lRIejRfjOdzGE5P8NE0m+h
gSQqbXfQ9uWcjW008c1vtIGUip+cDonNqlIwKV93X9mmFA/kIJE03qn+e3m9nSWRIwWQI8JKwfNz
fde++9ZJVb8W/BpCXFwKZ+gzKS2ASH3/cq83B9hfRCM5QbFMQsvLmknQ9i+dxo2jxu9yVvxaSYDW
tK/CigKUnAT9OWP8L4+rRKgEDVMWbBn+BeA8A22rdZ6g7x8mbEZq2puxv8O3qv8e1h3yDugwW29B
s+PlNXlALhuSgWwbMixFE40gAqzbzMSoEewCh5htvmjuUf70y/mw7ZiD0ciZpyuSRn1CJtu20REL
jqFTry+Y/7x2SVxNvSR/JSEoA1ZrwOxl9Hk7alAzTLRwJK6eyY5OsauCxdqNIxeme4RoiB7TGlxg
YepqNF6+gVmxLXzlZxxJscqEqge0XwcF/MLyh//BjGlItyp5fCB7LHXFHF4QOiJJuYj4AmBFgPxy
C2hYM5kYfHEIBu9GncFTR833J189I57JeHP2oEayt4dYSlL1bSXY/tUjEhRANRB+MK3xoep4mKZh
yoCzApQYaIRSYM7RDI3LwRyLknuYptP2h3nvl1HNsu98c3eYbPVbtMhIHnMtahC0skNPkQASbvOS
QzLwKu2QdiztZFTw2H1JZxhhIkw+Ip2ZSIJycaffgcIY18NDws3d12goiy/gZ8OIimvYvB2MfmW0
tBi1QwJFPk8phdmQ8xrcZKnsewimKFG4TbSRUYh4jRsHFQzBtUDqyi0efvTMFZl2q/6VgTf3/oUB
Adwq806WXmgWMdpsrBVaBlGwD43DM5s+Qc7R7jPDrE4fMQYbE7Tf223Hk/meCkvUTPg9RpSV8uh1
A8gEvq7kUdbthZj0TwueRRfmN0+BtSVOsLwurCl989yKH6imPgAw5kQZvCxxiV/9JRuZ9WcPmxGU
5v0nOxoeKWQNc18soKgp57J3YRIksp8sEuyC5s1m99Kidq3/4NlEqDkjhgXX4L7GDGHxxk0AnLyL
EPGQ24pbPVEMfsHSJv1UybHt5hjdG9dQ6eaVERoMcciNan14mIgrIeNI8cjLEye4rsKgycmxM52e
zU1yin7aok8nbi3A6b0DKeUhUgDgp+nLVyhlUx+f+8cVvpzfjOqSf+EEhMxi/I+SsBVnNfFDosvh
tYgFIB5guntGzAypH44gZ80662uiJoY8aH7en/E9hWOHZTwBmn9slkpjd4gaF/3+kU0VfApzD9NM
mwKNqcJ7232RYo1PtUraTn2Q59h2wxWyfJHB1wNO+tNR4DQ085tbuITDLrBd2WMC88SnqQ7KLWYs
r4U+MGm1KGb10AytA8QPVO1sdIQZ7B/bZAU55Jf5iT43tsaWU4BbZYn4uQzgWKGJWiB/oAgN3vOr
m5P8seD+5sq02/e63lq8wTrfMrVmeT+N9FaQaC49txmN9T9/gWFPPks2hgkx5FUviBttXDN31U6b
VauS3LR1vymYWazBOSKZjePu10G9LY6PY37kJ1fNWvjqN/IOotisWRTxa/302zibPMNhh8HcH193
MjE7kcl4b2vugctBdT/bKxlDmAVx7NQz38Wx39Rb5r6Hkg1ukeyH7wrvIfBifgAKdGbfjvUWhHrY
mxcOXIs+iDDxT1gnSK0O7FecTFBYqjCSPe4u0r8Qzsb7VK3e3xBRVv3s9d3s6piXLM6cIJyaJVDv
bbnFFcM1eAf4CADmmIXk537bnVpW1jFhvY4lbGw0KB/p+g1rGiUD0sRsXQYjD+f6KzK6s+utuq+3
4ulxTMaju0u+rE+qRR1r0V100vfMgtSAT5jmQri+r/nCWsqhmBfz75/DLWye9sxJxDflVJ3wRkIb
vaVZZJWjGhK51hRYXDWWiCPlGD4e49tgF3YWviwSjXe4LOWbmnmYo/1Q2D6Zl+DR+EPFzr/N+BmZ
M9IaeKBgj/OIEXfI/p7+vuOSdFsWn/rvtekIrFiYaD0v//F0X8upM0sUgJ+IKnK4JedgMLa5oXAg
5wxPfz6h/+wqbW1ZjEajiT3dq1eLLYrNnxZqTo6AXiRKkBYKDESNY/3RX4LStOekjV7arlJR0S3U
78PkZ+yRf07nbzQ7k1szUpk3HsKMP/rjxtLV7GvTXfxemuthgG+Jwmk9K+NmqnUs0fsSWGkCzkgo
CrGP264wq6Niecv+pr/QpGY+LjDv8WDPgfoxkMjn+dMBQU5p/YO95TFaiaYT0FnpKtYplvEoJ3U0
hJB57EmxE4Ank41+fs0xP56Gq2riI7srI2GQO3PU4W/eubTsNHmg805f+8Pu6XtXf/xdRvHA1y+Y
rKfsJMzTSA32DOJ2EyyEyQJ4FqMAfMn991CffwWOOhx8pbeYnlHyPPMjqybD8pO57VQ7pQN6CaYb
qxDUwMKabzXHO0AzSDgF4LEmoDXI5dOwvqyugpbfiitTSQA4rpIqkH+aNS9cYpgDWCHFGgUYvfPI
QVZewD/gjvNzhiikyC/d+bTGcdTN5kq8v0ygHn8umozKcLqbTYlDzObZ8jhTrVjU/M+4YKLkWXxE
fhPdx1sKBHLbvILB8pfAMbWopPuRVuwNeIwGZj5M1rKD8SDV3vDeDdgN0wHBH26PJXgIL9IfEIl5
pGU/YJYB3uMVRIuJLzWe9/VM3hAOLNbqwBp5hAl5efexVAacwD8IY3qQbaV56dhOx5vAihlYoEU+
jpstf5+yo9JBHvXUg4B4+euUakaa/eR8Kq8Gs9/doH0e7uk139Kfp27ukE9ZbL17knvwU8mnfyhz
aUBPF3yoRVqy+bN2+sm9zz/GzWwz0Zp5EVfV6elzPkn0Hj/xH3u9g6nm5/aznybWogHZ3N1+5tHW
45Oq93Yq7QiZKCupqjhs5e+zPBvGW+798Hn63E9XDJEWcahKRV4QffYFGkShT24/Nj5RrpS+h+9v
Kk/7vp6up4dcPmkrCnY/On36b9FMtce1RGD/E4+bq2/gTQilVzpWx1UqSM+v4irnADaZatkLDyDi
WCKi3Wf72UuMsjNqYFFfWuNmpp0BwJxXT2JRcNj8EA4KX9kvh1PonYNtpA6uKwfuqZy50qkAent4
BL5u1iM7gpMg0RAwsDPgDEdBSwJ/Tb4/h3Hpeq7whrswxL5WXm74p3kBu15WjIlLAdnq+GCLtubL
WRKdJwZINX9DicetBWzHk6dxSZRKL5jxuKHQA+/lYIbLiv4UYzsZ0dYPFRXdOkHVZoXUy0fDuB9a
V0yvu7clPthkPVhdNS1YVwRtSWCf47AjrBFQmT/xpxlzPAABE+Trm6h5eVvfUMfd+oZU9v0M3M2j
rL56W/9m2cYnm2F6hBVQkdL30vFzDnJkWlwK1ciPvab4TGuWIQ6ZYnThsCTm7D8Xw8uuAdaFEBGD
hEG+1NmpkdF9rwtGflxXHviaJxzKsp5GYiu2Ee0kK/q5ACBOjMkecZoEoTg4UKSFU4kEB+EyeimP
sWSKBkGPrlJbp4Y4Jedesgq0wFO/nOtiReVQYnkfwcCwGEBdLSaP4bMmfqitF2vrqWI5febTkw0j
7XtE8BrYuf0AYi6wMdtK/GzaQU1PuTobxGA6+ITsHMytn/YJHM23zdMQdivSX0z3P1wAq8vP3Sj6
R0roriZBfZBoAWninF4yn9ro+itKK0fN31OuNB6idYs1H6OjiJnHboAJBwWIDqHpCmbTm1AglGzi
Yk7sBu1ndXxtA4A+WLS1pUoNQhHYlMBUTBeT8aHMONlKllaj5/fhHRE6UMfgAd0cdBVfAwRH4Oom
34kkx6/kJMV/EU4DSutK2Vrf6U80/jgT1pyg4Y3KZ1HrNwF7Mz3jGnM4lVeMHAUxEvTxfS5wet5/
PvuuzLeIevn46iCLafb9Un/Y46yYDak2a8tuBv/Drr5bFS0zuca++7TSqnhCvhkDI8Qzb3tjVQkY
FqJV9v/TJDlVZnWr/GpEJyTi0RW4BunyRRYSu74slTc0qiGKOBr1yY+AFKfJuXkbji7D6HQ9EIL7
k+BHzGM0j/zMfzHm8c6YCz+ShZC9/c2qnF06RtZpGvv0svmv1qbP0cq6OKqcOIZokZRwTb9iS1yy
cCGvIBPEeJ+HfeURsJepNoMaHI86BAgkdqzaZwZc7FO/LIGkXog+ZP0WY8w8Bj2vUF449Ax2zs8f
opiizWp3O7H58Giht4cX75R52b4HscoYqBaMB2cVgTwHqFuNGiixPJP74VZ0YHoJWOFfGBTlgDkz
SxlbmDR4nDPoiJHJv9tsaugiGuDxFkSn56mNbCBs0WCIq1rfbVGxQOdeGz1YTd8XuHjNpngztj+m
X40ugR3nDq/LIvDOlljniFqdk+VIonSdlY68kTN8SAu4Xeb2EXRcMOlMC9TViaKtFmCuPqMYZ1D3
R9C9FIZ7gpztXMQBsjH6NO2uVn3O5Bd0EebcXCAKmCPOFgixHSog4AhXsC8ceeLStuaTu5KMqzEq
2HGVv4e93RYNT+Yrc6EsAq1qc2F6Ck9xE190cCyfsjDNmJSw4Ywni/NUiHgKbUqWE9UI365HvBa/
v6GjXmanm5Q4ZRyjKH6zrR2votIhzpeTa93m1MZ+meKRs2nct50AnfusJR7l5ayREZYm2oqnuJVW
qONAbqm0ADgDB+kbGW7fXT/6D263ieaQBuGRbmzg7N9mz1HyIMBexxQaoPyirWSFvgkp7x9Whdh+
xuL/Pj9VkWYKk5I943UBwxxe7YyCDS3ezIa5IZWvxX4Ow9OUsKGPEeW9O/153whUxl9hkU8FLWlB
66S43KCRXNa2ufcTnqXybV3nA59APLJdjZIBmnG7fEcK1OFmbu5P7rrY9q6nKoG8GRXTpJfesmqV
4huUmHV55oLQOkk+5ECXvHrFp4g9ygn4z2yBXWeKxWBZCzCJaE4mR8jAG2ihcgivgr/qBkW3Gxpb
h3U/N67vsVHdF5N7V/jnIOJjEOgu9SVeSXxc4E21xEbaok3JJIqnegqRKtLdZZUSMnvkntXJYP7f
FwTZ6RyjMRwzfKbGiyqmgiCsjHDkccGyi+gg5rkAeJqtl1eA1FRe6/IdmBA/BIAlSDPUsKA4AViL
z/rQrOvzbSk55s+751PVdhoNxanaE2xv/9W7TCKrdxrhXaMXX31E8sX4kEZKtls6+T0tuCFbakVX
dfER2ODtO5DQnEDuB+ualapgrqCOmyOUOMabs8jHM1uLR2umPvhsiVeX5qeOD/g5HFlqspUNHeyq
+uAAxw0fX3cE6eF+GsekOgx8hMs386N1F0QIZuzQe0DDFs/9WYlyLLnCtJvegsROoHf7R12IHE/X
ralgaJdNkhlEN5gR2twml0wKtvupdBPrut/JXIz8/jY2L3SClXyEJva6h3Zcd4cDsm0Kc168ftwD
HpStW/pRFIYgUj9mq783JkjOoGh8RZJDKoTD+FgE0uvlstRowVeX0qQn0Y04TwfTCdGCbMbFPD0K
FJmrcsAsVbBRLGYAUwJ20KF20pOuZafE5/PH5BrNfdjAmJfnp2A27NBXGvqrabp1z1S42ZlSrolu
JtW0Gawuyo3YgIzxtq6VSQ9io9YWH6ptcIU+QG5LfzPvmJezo9MSW4EA5bzclazyKJ04l3LaE4I4
1m+YIwlaaG8xQ+x/Uvz1iCA6IVaKbMuYGy9qmUh5PDJj2LxDDW+QLSVLEOl3sp61JQGDUbNXilxM
5GMO7wMDffzoPE+f2OXxryEoud8/uE2r1VW0Znwb2mSN9V2EBZBiViNVIRBKpnr/mb3N4bNGmhCH
0lDbkUu4O6uCT2IuqSzw5zajot+EYfHzo7v/FDfLZE4u1GnIp+Z+m5xz5c7NEMQYtIKfwJ3TDa/J
xyMIk+Yb6MVQ6x+igx23hy1qzxJW83myuPlYLQvC9fgRVwhCD+5mAojvLuVbtH7CsiVkAeYDaw20
r0btsReYRIG4H5wd20weAZyxphvBH44rIOwUQvak5lYAz0wxd6on+E5aSXbTy7ZOlMRUIChBl00i
iUkcCfKduqyZOlbYkuJ/933xif9K+FB2IGxtwJ+W3ChXCoxs0GSQn7BqDP5Hwiw84/zzHCnOopXn
vnjlQ3OvHUHY+QwRh9Ml2xH0PTnxWwuXaCm9qad19EhAQBoQfW87aUYr6gk+2KbcZsatWrA7FvPL
zBjoYGZAiOfq/LuUKyXZwzux/GeK3wgm1k31xIlkVSKqvmG5BUjMX7IshZyev3HdoM7M/JzqAb3k
uUZxsyzGv8SCMlLxeEQ64P0xMBIank8cDACXCYDM6JD56dKGynyeamhaV9tS4miwPEBEuxtg4UAg
FgmmEnnLlPhvlU7VWOf+Qzp9zRmXCZVnINYH33BrM32V1sPMNNemp7nIis5YZJLfQJgtGeBit0dr
nMBRA9UUH/AxGW0FfpP4R3J52PjM91jhLQO4o0a8RvaD/bNMVS9yDILRHUzfWjyC/PVURNxD2ogU
8fbF2IpPVX3AyL6IGdu7vD8uxQRurhpCkir9//QxHD+tqSWcTDArYHhM36cRsfj4HR3EMO71BOhi
z/1JA0+PP7Lly+8XvHV+W1/YeNYzE7p0iwGa3HRRyMJqDJQkVd99JurH/mVdwpx0FH40XUpPMpGi
GjtNMqpudSfkVgBZHxpjXLuk80x5reWJXT5QXYpgdD8VYt9lowdYwB4QQSfiWar8x9SqMn5pDRan
cvLBwt48PDuA+vOBSe1oeJU2vbG96Lp8fBFlqzdtJyCf3QlmEez+XIF+BD6nEEkyi5DpEz9jUQq1
OVeCXN8ScBbAhQDCqWEr4H3ASyE0OKkFcwKZwcEYWSKMuTJFhIdr8mMgoTENFBEge8Bf/454PdOx
h0TP+Mg7bO1MGAxRziROZwKm+ZBHyciek5hHbCWB7iBSXlsGo57KxOGO+8YuvwXEOpVEjePwLbgd
/khy3JWiI6KOA8UDD2bD0Vtur5i6hoMdIbU/EoxFBfR28W3WRjJBVeRNrgmXLkxgSufCpiWQhGV3
CxzFTO4hT4ILh4zHfwpsNrYhMJQcmsWeg2jvPN8HWwTX7uvZ7mC9CWvMzWu5IXwmpJitB/WV2YlQ
cqgzXL0qT4W6cBB2TazegadK73fIyypvqX1oa8psRNzkuF1+NNQQhqDM7We8K1hLpzEeZgNr/Rnx
4WWqfKPkVA46El551jguK6+cXGgbbebs632Xl7vQFg4XqpjcrHXsBbSImnCcAk8Qlb2/BQeoqchN
8gDsDkSBVxGUxYUlhP5L6X2vbwurwcVmAuTasrWBkNOBmvPKo0GXdW0HnpqvqtEaPsrG7r+y4X+6
vLNU9U8TaxpVA6lUDQrYnecA0nqYKV7qLyA6ai/CJnoMraX4PiL1o5aNhE0+iJIhBk7+/GOZ0gH5
kQRdUQ/wd1gBd6vYq0oaWsBviuvQfVU8YwomHz+jRx5yO4EcW+Z7OuPykGd+uaupQaa4+eY7XzoT
l1hkUF5jOQpsLIRrPE0uSAy8Qi7Z8uEVmVjAK8aeaCP1vj7k/SEjZ+lcBNd0vPxDuXXouiI1gzKb
vynMP67v50N+zy8MUPr1BqldO8teXkw7kJLuRD9u1ej3TPSBD9UiXq8XH4O5jlVIkAlMBqVo9Vi/
V7LVqB1h4IRPIG+Lv9LL1YH/eFDkY19kq1v12VrQkC9LSAOGNErbLkXBeDoe5gBfE4IIIKP6e7T5
J33qdNGeKerZ3QXcfBQHPO3wPgy1xrEkzLZauYGgtpaD1eSGAjOfax5PHZaoRT81NMnmhotEMcYb
hCdDFBRjKvpxNyCMi7fP1xLTGz7U2qIYaS7Qr2SnuDkEkAR31l7TZTPQDZUelWRpw+cXL8FCswP5
lPHJrhY1wv2pjgKT1XIuJClqknUreaiw1N3/hIinDBvkvpZ4zj+W3D1FJztW1FmyLZzRs7uciT1Z
uH/N0QcwmKFwErKLdeFvBc1TP3XkMk9KzCHoQE79ytWurUXf87EvZtZItLG9VrES3PAMwliKg4qs
Ewl0tncp5foiBbRNLLtJFsKhFvm0NUhiTuiTpippHp485qyytsyj3MA+t7agSG4Qsec18n6ks+EJ
dg0890z36XEgOSYyNZE+zcbgivzw7DTiIh6pD5usZZcsjod/taryLi3sDz1kwJSAxiBFfxpbbICM
wHhEsWQTd1rWhOdjqsrmB48CoLYNx72QxFE8WVW4LIwLld37ke8cV0egikR11YIO+9jwUQb8r511
rvxZAFkK/8KKY8u8/7jS3ZuK96XJuLlaVkrrVe8+TFACQy4M7hzSytfJky4cy1f+Xt+XBoQl2OV4
F24y0vrJwzorNhecaNkY+jq0V9faYl5ZtM64/ZOwsqXld4YlXXIGzRxch5CTwWpLPZ3V8rMgQAwd
60YwXt4E8VmRQce8eSvfA8hiZc7r8esq62Mn+n5fFS6Vcx9iEeUlP1LVg8NjiHXpCP8/WIhpm+OT
UIjeGW7rQRjA5rGz+GOwz+afH8d+KgUamP46xMunS3G1YvYmIlDuLzuHSzG9rIxr13SdmQfGFFrw
FdZkIRy4h0mks9pVcKC/bf9QIX5iWBTTZ40B37KOHipgbHiCwJovEJIl8ut9ObEqzVeVeDVLtGAZ
ErL2VEBh/I2ZpA7F3ZivSutbT9TM8YRa5CimPb8t9DCwJXeUdey1vPbgaCETOFgIo/KcC2taBtE6
xBoXoeb3oCftNAPuchBJ1FIoUtMFbhCIVhOZ+u7aURMrwy/WCGiyfMS+6I5zOnhx+Yp7ZNMLgI84
uD6ELqZq3VWjqZbYqhGY6sqyPs+VNuePXeMIQrOsPFeVaLIau3RE+77fBncNnaR1KCcAmXk1i9fH
NlV8miobp2s1E3uPrXrLVAVzUexavvLbFsR93d5mWqt7SxSU6inSuHGtWXZnp75AGPmrQOGRt9i6
d2K47XHYj1oDC8dUxwdBd86WDRZYqrw3BPjl2Hf2WmOvXXdyKgcIf1Zaji0QtByRwqO/6/Lk2/8l
P7a99U24q8JsFQSonmN6+DoB/M9WnSdeZzG+slSmufIiwo5fE/59vWovzo3t7m2d7q5vtWO6e0OP
Xj0XDdJ9+br5nCfe7U9y7MaWk8ZhEsywh162Tog4MCD3+flc5hTeTbLtauS0FOPwDNiWBwCLFDL8
HW3tZ/3IqR8R31ks59qinfjEThvLVk7Xdxs/O71MH98MDflVPO1O9j581G4JNpwACjErMJ0O7VF1
yt3HI9jtwbafG79D+sX53V4xlaBXhUg0xdx7CNrBiYRIsYLS/VA0HoLIqzccZ12941646TTX9iMO
B5qPrAb7Y2V3L7BbcF4e8tGa2vfJqeYflQsFEjIo58s0h2MBmLx2/mBAeYxgOO5C7DxS7fOmF/27
Delhs72A3GyJMeJp8zoLgo9m8tG3a3yY2Pfutw88PvfP870cHzcDXjCcK7d6mn+rsf69y5a3nGqv
jQ2M2Hy4+M7dU5NEtJHd5rqbWzPKOpfZliJGFo6tJFLwZDd9+No9s61tIfYF7Ha94dHdcnUcrNK0
nWtxCssPqx76mkxgrbiipmY3xvwEFjwLwqxvk21i0ASlAZeD9L5kGdhyT1cMMbPvTQvJb2QQ4GhQ
aJxF1bQcoz447Uv6PmBUbpD4XfOV+o2lCrNEdRYrpK/DQPT4JsE9I/l16/Edp2PDC32tzYA+Y6UM
Jvm3Z+Ijmi3De0FDX7aBIs3vx1k9F6khWh3nitdrKc60kuhEwHyWFXEL9AKQ+a/ZpbvJ9A6xQor3
EKaLZxHsBKUUFqesXSl/rsJqUQZoSyxLLtYpXbqX6u5T3WWyLWT3Bc1/rDGLNE7jou/KECfjjW28
rO9H8IMcSos9qEzvsMOFK0pi5GuNiLpxg+SMBiInET1F8TudQvZZgZrs5bz17zQmQfFk+KgeGZkK
8789UxE5tBYrRPO9HmxIaYcPeVc49JNBNIbedpNfVtvLxpyBf1zLMkFuyZGzYswSXX40NotyfF+a
1zP80x5N+CiwHIPW+EwKQZxkixPepLHiXHQRxbKeCub0liB5yWh+XY9/sCC/w87cK9t1MVI5kuVN
VKUzRVAFeYwwWJ83CDvC+5BPcWPHdHGyi2SG42J2KcN9v0H/NTi2zIrXn0jG5Fm67aqUmZ1HY17q
Lz5lvvhJ/GW/r6PoQLDa6xvoXPfWf/SzH8/3aH7fi/mRIAndcGDTJ6twLHhd3/+Wvetf+mM7urb2
70U2M2zJd+7MnH5JFrUM5MJ74v3SOfaEZF18zn7G37f+vYKEI1K8t/hQYLuIcTodLZBwxSfn4XUY
bbMqfRE3UzTiJL4P4qz/NS/R1NntCxgUPf/rZnBnWSHBuoiQCaGRbvmHeUoV3IOU4R03XQQJXqAk
PwXJXndc7OOse7POsbXJlf0kGfAXvb4Lf7pYMmGCMlniSdWvHNwxjFbl87tNf5mpeTsKf5DC65U1
+jGvZ2NvZJAKLtGC0OWfp1/o+CSQxuvI/SUC/+jM3+X3ieWe2p5UgmZC09qr0UBC3wO6sNIPHvF8
O1pcv82+zpMn+Sbgv8TTYwr5Wo8OXY7RVD4LCTedBOqf1S8haGnjZHrXqPx9/zbF2Q/g/DrRqEYe
FRqLSm74HEGMZv4yE6+8/OpaSmeTwE9bMWa0q6+tQVjtak/VqSv17LBU3fp6eU39+ClA6fVX5WMl
+z3+Tr1HA2x86dAhh/QufWvO+7p9LqX74yri/d6t8yCjw7TkA//zyLafG50ns087CXC/6qq861vg
sveP8E1eYLcRGFnMerAqpkzoldfFkz8sqI0JnHvq3+rn8OXP3N/mx6ertkdfcR3K59nzvuzsOP4t
WXP3oyNbvVnwlYEPP3ypDE0yOfyeBus3WTgOMNP2ce9pFtHPxMjQCPvXqyhev/lJTCTTHk/ulZ3V
73NW3ogFVFuK3lRWkevXtuvyu23lOgw/s+9gpovmyfz6sbK50L+zKMhEC1+3rFaghlOGpRo+qcal
qg4kmb9nktQ9tz+mhh0ZiXfVeZXJb9OFKL3ckyfjPmX9HmPd4AqQLaU5GR7JG49DPZquZXaVByDK
M3aYZAoo84ps5jSMjzFgo5qNFSJMH5nm4zrc2B/wDNkYGkUt0Y0Wow3cNdab3n6UbV8yZRtGxbcZ
NfrmfwAxrw/xCS58ju3io28E5Lo2kQr+7zt9R5goHCT6lNQO993xmKEWNo8ihZUS/rqOl5MfsVay
6RHjVf1Lafp0vejPSEv6ZXBPxW3/wl8XuaCldRG/hd0zHMfKHo5mf8rcr95lrCqvHubs8fAsmV/D
F8n9v3wagkk3Ll27/Vfpw0TO4TOP6qqDgsIfkuuoihBc2zUfZk2cAK3l6Pzu/sXMyQhJU4gEqHzq
QoTdhwE3hJV7mB4s+6v3VC9SJ280qTPaaLvBueejYPLtZ8f5a0AXcRxtR0FDGcajxc/iU98dZSaP
gaUhRhQr7dsZQL7pPn9rbt+AYrA12V8UNwwAn1mRBjD2fGdn+Uc1UtQqc7VQ6c3fb98a0U46+7F/
D3atxpJ9z9/57fiXG1j7V5Qi+CioIP6gTPVfjecctrzJIWj8/zdS2JZn/iCv4asmjNpw+PpJvcsm
rKTnnyRh45pTjalwYGgLf8Y/lqPHsdI/JCeHFYNxfdNfVmeCTQ7PrcRuoojpRuLdbGWu3P6lR9He
jucGs5e9SGFWYEft/FodaPjRUpnWyveu7ksAcPYNWliJlSYsQth9MEr2/a2RkQnqJzqSdjXFPPrJ
5urbY5YjuqfoyP+qL6wLCcN8XPgwh4vAuvNS3SjP9d1JF1Rp7nnt0eb3219qYlXe9L0gDjk2CuYy
bCOXfLS66cjDS4jE4YhT1cropseclcyqpMriOpSNGyQUrVkHhtoTWvUSIGQoUj7gsKtXuppyHGmG
6jkMZsIXUI5RUh0ygXIzrBIXLM6UdaIE0NQtObHxasqwZf1XYWFKLRQfHUq3nrLt/yj+EB6jzC/t
+muEV/MKmS779uxiEi0uK+cyNWInMkh9PunRAy3xvbZr4zFgFcz0r5+LarKEvK0cBO9CwDSgPsn1
F5PEYPEGNgMdmPpM9dPvEZG36R5ReH+eJjT+9GmUeBQRmUCPSTdBJUm1Fp9eE0XWDHEmiotJVJSL
fTONZOYgnlZ0uO1u2tkWsXf7lwyCjssBl72NReNbfg7ajUwjO6K4szWBAKCdTOzzq9IYdoATSm9D
c2c/UERbW4PECRV83kzYVqYAD8L21nEbVGLHVzseFEtEI+h96xH0hp0/jWLAzvOfGlXJqeGXGobC
MgBsJOuU1F+MpDDQiOnAdm1KX2pole9YHDCNBs1B9+ziSQ8NPP9qQXtvnVFXIbe7djORyPci+yB1
2OHDzitFeJhoXZjK3d+fO/+uwwtn9zV24mtcksiVB4Ij7PRI9ufvlyqKzdckEJ51+fkf8k3Be9qJ
r0z3N1ej5UwsARTy6wBWv2YqL7ilC+s+SwPCKNNjX/kbTuFF2MeNQe+SLFdMfVkkPXP5Hrf9Fw6A
8MIT/y4859UW0tasH1tW3DfG1yODIXxCji4kcZ6a3jy7lRgU/TXhrfo0n+kP+rhla39BaS64+36k
BqVTNjOc8gQveClK5eH3xyv5n+IZ9BYSr5CCumTRV3KP0IMug/8d8ggzkEhS04Gz+85mhLA+jPDw
vuEtfe7L7uW1lhC7j5V9ZU9lFbxBFi4c4fNeToIyB3GqkN2SU97rjlxcWC0SpUPZyiOdbdLf9i9c
qcLnq/P6PdN4lh4UjpfTT6QjGHihlytO6/2l9SnxlaglMNxuG6lDLVUUlPd7/74cwcs51K2zhnQo
VrBs7LCUBW917vt2teVKMf3m7Fo6qV1bU/zpLI0/nX2yOz7C1wT3ffTrkTBBmIn68FOY279M3ITb
C781/KrwT1m5kCwskAflLNvwQb8G25lXnXmRX73dReQ1WfszLIlHwvL40+Hx8Kw2Xcs/WOFeN8Ns
wzI7h+nPt5J2kMAdid1UGGcd7ViZ193ys78VxWucNVQoKHjGgi+1ooQFlVIu4fN+9afHg19fOUgc
iBevs6xcB+WGovrWECTu1+5teuh7wME/ihjsxdLJy9mf1v7ws+z5lj1QIEk7+0r4SWExArPCq2D+
DEviT48qs/KE75XNv5LIQvbuy2ReWvdi2ZI/HAoqL0f4bbILS9wn77gVPuSWDIKnXy/xKoYHv7qw
qtm/hsXxsJd7JPweCTz4zAbldyGx89z3BLX3ykh2Cq/2fK474U1nT8oovPhXzPBC7mEyr5QdCUxK
F/3tyB0ZLnuP6qYfvi/MVlkdnpIg2YhXJfJ3lOzGRZu39avZXDuCHF+HErj/qO5b/27JQBH642+/
yTisXc/s+rIKqyF8q3uXV1EkdLjpueCNJjZPjckQzUCIlOjfOfya8AtMIR572mG9qjcHkqMzmjhQ
5L7uRINNVnDj9eWP17u8RarbK5WzR73UzaCkrz+ld/PfeQHO98rMTRs498Nn5a09w+sHYrLXfTmE
XxH/3hUTFVCKwdezxPlUoJvrzKQnDmNlsx9ej0JajJnRA+QKg8YiWnQcV2Nq1TLM90yswmT5cmjB
myfzkXdK+hszf9HufQMkUyApkyO50QxMeupf1mEhmdCeryZUnrC0/4qtx7uphOpMzWXjmMeDxlF/
ng0E9LA9fJIffIY6p/YLa95N2TlL4xjHS679NEuUvE9tUxTE1jzoXm3x6ihy8G5ZA0YEz3jez/EA
uZRXefqCBnF2J/m6CHMPXyO7sBE8q5qDM7HW+DlzcZPES50lCRvan56wNyZfytJNvzpcOA7Hkpe4
kN47l6LfsX8E9zykAmkzFNNz/+XxalZp+7OfMDP3FxbGWZDg0gkLXwhEWfIZtH/gpRZ8hju5Py/w
pgsVZfB/7o9F00/rXFDbipn784RWyv15zOGvsGwK7xOluPx6gUdvv8olhQxfl7ZfYUFT1DCS0gAM
47ZmKu/2K5tLkN5bHWHWuT+5yCvz55YSnoJUub/cn5zw192CTLzv9qs4UjjfglL7yfOvb/GXBGEx
XPsUv7h4fVj4/f+Vqh0vui//V1H87i+l1kHvE3qbYep997WxuWGdIRHPKymqbwFrIXnzyU0hgYHz
Ws+ly7NxLfU3blxhNs7VHf06GK9ARuVtO70pzOO1E1XPvUgRk9wEOovlrnTCd58Vwipwf9wsitHA
FLYSJL4dORR43S5KsUXrBCWH67s4+0KTM/XXdlE4dTNA1ERSu1DGsxyGs/Z2U49CBJ2KtFE3ZHsY
Q3eVZbx1wbIPdjAvXrcI4Gq39M9tMZmLeZ1oJlHsr5rrt8s4f+bXwykDcjLHtJBfdJdcFEjp09Wz
vDx00QnFcbNsS0fwKBsJ9JsYe8juvUgPOcBTPN9eon4rE2wwoqxqEeT7P896tBydFc+443/wZx9r
6AYiCPPrlJZLbk/rfoI/hd3RrrPJVGOxHkeYW3NzLaTgxJJ/qfqyep4cLpVxP/PAGFe8imNz5Sjb
2iFp6xyaGaBV8ak3xRW+7naM9i/eS+26mdYe0vJn/4bUcHepIKZZCmsNT8G/CUFDCrNK5D0K1ewL
xAAVA6u/0M1pAiaRQqS9SDIDrnrpwaKCPdpKU952+OJVLoHP1a6My7mUeEsWFacR6/HSnHBN3hQv
5zqioEsuHxCw2M99pX/j20L71k9UuqleQHiRd+DLyM/bY+4om8LKXucTIVJ1Pbr0NdKxvvi8p8WA
KQSVeJ2OO/x8JH2WjtFqbJg8VXeb8hxL7G+qPn/bMgl/3qkey7MEJojSohtUnkV3ggMJy+IJU0oz
UeFJxIWHi08cdsYYqIDKxSunSobD3lv8WgPJQFE9WJVj9exPDKL2bXcs7QYUbdnO43MLLMObDWMM
347mHGPeNNbz7bkeKggvy1UEhNTfC9u65S5ZvSLJLtwn2JbW6/q4s0bx0E5M8DNiWNp9JQFnlaXW
py6vR2HNxEQHwz2WMWPUmCxL7NHvRuzq69S81IBSd2XmnUkW2OdHp9jVFGGCMYrS8O1RXPey2fyZ
DZaNtzzfvKb2Ueo9Nhn/mAP2mYKoG/S5RUNPPIg5IArKGy51hT1fa6MrXT5iWDGcN9hL+E8XjeRr
271tom7s5ChyrwhTypFMkWXoNjAs8ZYsxaXYVdZvMWhAXudWvDiHKwwQjcO8ZJDE4GOY46uZito4
0ThJlatAzUSyhQWtUjofG7fVc7KcEbv77XCif4zwnhO0dyppYhpPltbTWzeaE9g3f2NOm542BSMa
Mr8Sm6Q/E5UsK/qjFiie0Pg6cHrBy/oz4PFU5V52+0TpdKhFKjw4REW+FJ58XurpzvJbhadEsAsG
7tVeuTiG8GWWWbd3tTtIxqWCO4rN48xI2kzDzs4R1OaXb7FUWbZBD1uX09majnke+mBjk2U008v0
/IcLx06/hlONkFA6FEsY8LtLU2u68yhvatGiyVYXMORPvoKT1OBEP5bQ1Hso2IE8HT7hjsHS/D4v
HlO4RA+1S+1muHPQMMiCpjhzk/VesY7mhSQ2YOH2ZpXF4m2+rVyN6IdwQhUTTBS7QCxP1Ijx8uY2
kew+vrZTive9mpnVLy0enLnykQrlUjJi7PYwdE1OfB7hSurCGzwKBo+XN7nVJgoXOj2eX2NGtjxv
t8woGS+YMsZx4V2K0dPX+mNzg/sWzyDePb3vO8n3U/uJSvHz0GpyRiskqlvCyqaVKIp+Pt2xclNC
jLSrqDZFaN91h9RanB0GOTvI3owDdR+skZaZXu8tNYk3r+tgC3Ef6ckxklmHm/+uT+yjMxu3GZtA
bRhJtpX4Ny3Xz+NZxrUT1SCghalybHQtiboQp7QuxJvLOqHk+nasnH5j01snp9FigSZshneymvg7
tqjmKLa5ZHRP3fPbrpv9yM0K2961Z7W2UqkhpGfnIaLVs3DImoQuKVY58Feb4pCdRVpcHNXkuorG
Fl4iUVGB3Ag3teUk2ol3sv3xOZAEt8sCLpRc7H08QHFZ3HVY6o94CguJmtgpee46tTPP2k40MFHE
G7o8I2BdtMFylmNj8EWZOsLa5dviK30Mute6fa+cKYBPZobetr0A4f/OwFsIHFjajtRU9IPsGDlw
ZCuc+luZxS2nu4ppAMVa2P1yfFVYLXKxss2YDXiGIMihwu6ccfaPEnHxE23qo4w9IzrzcmpyrVwa
q2K68djXk5zEbq0sboDqeAx1X1197t8W18qpu1g3N7/BOswK2k6UFPYg/FQwbo89s362cavlhsny
oXiu4CaLALw097fSRhTJNP7iBC1ccSM4VmJwaozf5iPtYWKz3lsKEwiefSqxxVx2H8a5v0HhF/bt
dPnQMZ8++plJmlhwbG3b4/F7lntkMbB2McVai/o8MIO4G+NGtgFTS6q6JAspDijwAsSC3um3dG1v
BmbCBWesbC2CiApBB3YIjko4vz4MyU2XcJBcQzxUTs3xrHJKid8x5mWPhQqjH49BwaNONXcWgCS7
v62ohEqwC6ZMbGy3UzV6qXxF1U3CEl94BzdqTHvrdqQ3p3nDYFMYx7gS1GLrvgciaebn+nj+Fk1M
96LEDJO7ryf8wLOz5nRwwh7Il3kQT72Ns4985tTMjJ7Rwg2jIGg0qm3rML9jFArlA3BKvJFFs4nf
8FFLZIqTbv8G4I/Ir3sUuWkbIMXEI31bB+vMOG6Jm/6PpDNbUpQJovATEQEKKLeCrIJ72/YN0bY2
i4ooKuLTz5c9Mf8y06NQS1ZWVtbJc6pDAwrUVX571JKOAU1D/TwGTyFyTW66K/3q+zxpJ9vez220
tebc77tc1fi4QMoZhFOZUJl5XhoOkC+XIAALZraumTfpuebo0A8niwTSvqZY4IKGAD1nFoh6gFH6
j+F1DtcEo4fTo2ra+64+eu5sec0dnrz4ZbUb8DPD2A0M8kSEpKGJApsp5McwQ75j47skvAhRSHDZ
pYB2pBsVAceTX8+fi0dwXnEd7/eeHiyR5mhLrfEUo5m26D+Omfqn3Q/zAdcLDmKWhAdSVdzACsPm
zP4/wpfPZvnu6tAKNr4tVQ3Cz/nTwu8JvAzSPUYPii5r/mN9CJt1EVDD8AlAgS9TX8xxxEag5v6N
wwNKxqnAoQiWwoi95clv2TuJSxrHCN+2uWSbg+nCIfZkPwMsN6YBTvVdUJLm4OC5Yt3W4x61fCG3
eO51Ir4UkusxS8NbX100hAMClYQrx7nGAw2bzdWGRNRt3ZqVpgRwqdiItI1OI47BncMFK2nGdknW
ChtHsCW2ICp8fZibU0ggAcIugKHD7TavhD2biyFgZ9PyGx/Hhnv9AaU3smIcwv49rsNmc/fW2SyP
SMXSwtuCjFq3bKNybqu+5ZTzdFzZD8pZ7kfvV7J+42w5WFFe25GerUBa4oms1SO67DqfzGiTtGCr
fV/neBRoW0GpoE+2l6sQ6vRsCzJfh6doNCKhyKqHpPFMpDLszCVtuu6iClxvLyKrszajq0txMVcN
p0MKvr3kmoFCjvH78G7tJYV7a8DD8X393rL2J9XXADIpj/xoFafwe+0KsqjBKbTgF8lgsr/Zrfiq
sPm1JupusKWHXuYMuPc/jtslq2BiEPRe9nmENyR5vsXP/LwtUDg+XCgN6Gnn/a19XGbZHlbBvp1t
qwSWuZfzTAw0dEPLq5NiRnh0DTrnTR3DecYJybvJtPKXFIqv2smT2mm4Twi/+raqxCrlwcr4rE+y
IVSuyPQyjbj++wdxZfVG3dkuYYPouN5BbsskUrjdftgXVPdZJw3Fdfew+jBOS0I2ivH5AJSmDTV8
AL8DAPr1/g0nPlusa2UxkJArDtM7oztguPz0xOyqcZUm3fHL7H1U9UeWeVWd2AbwkttpWSqztqNI
XJn1dZSau2kfKCdruXkafh8OkmGF+CcAz/uRRXAnkO2mtUHYrd45qf02PJE62oLChPcVCsLuRjVP
+EZ2SQtxitCfp/4Q/P8lOVfbUtsWeKRrfP28On3TuRNI84XO+i5VEg0Z2zf8j/eQIOVCoQZ1h3fv
ki+IuPjNNfvmNEWIeDuG5zSuNe9Wf2hW0uuSF3TH73fc18Ietz9dE1pHGLncF7WmkK466kznrJtf
knuzQP2RS7jLCr6pUd+739wGPRioSbI8jWq2t7416y3rM9di6/ftCAz0S6HiUq/nAz26UUSZzmpt
blKXgZO4Eyr3AWocAYKMGmrutS1dbdHBfFubG9n0C0Azlgd9eQP3ecHZySmtNzGXr1BPLRt+PH06
4JgAw8EDjoAhTqiiYO3ZFNQwgWEBxHTjAHdc9pYX6IsGsTa34vaz+n20S861RwDPpk+IyKBkhKTu
M+wtuQjGC7O1mDC8DIBNjpQvgm34GJQvfqRrow24WpHz3HafHBoI+a8NbNXC6kCECaUqZy94GcqP
gbDxUU/8Q1TffMK9q3yxaXM4e1JdwTZKCES8O4VQeUJUqs3Lj8cPEWQ/braZ+LBfmgUNYvPJrlGW
9khdEramFGBwKqCMmcCvc/VMjsjv2uaNhMvaF75LoWaKlF3fPlLL9gSXCc6SagHIE+A/Gynf50/1
b7j5UfcYtSzhCc+gR8wCD+Y3/Bh21G56ogHcx33ljE9rD9aN+6TSzIF07FP7gt53sO4t6UNKwP57
sUZQprbXoMmcjue7pyIoB6OWko673eFAbmginShoI58GDxMsXeY4B0WAzsXdQR8LGljeaa0Ha74F
o8UFiFdw/rxqHCiEnLorPLjq6sHIomR9yaAxIaSJwDKSJ4NEaoJ+Uy38pY8tP7nBEb69I5yoO9qi
PjnqPlXd+4CxAbNJfsrm764FUGeMrdypW8q+4hd6ivYwKDzq+EZPGBUbx8sCdTZ0jl6xTvm/7hjj
PowUP6+T8yI4gQ5ro3ybEwV+Sc2BEpdDCRzP0FBfDPRaUSwQMuqz7ih9z1DtM+RSz7lmORX0q51w
WKaoVhfhY31yjehBrp1M/ro/GFW7jgwFsSYAKghtPKKfAdx+Cc9gpG4dbIOIabrXcny7oOE8qlJM
2IEs/Hono+HUuQuvbKE7F3RD4Gu6ULdnn8vxizdv+MYN0LD74MoOQD8EWWS89vrqweAtGA1GaLC4
b7KDuuUjhxZVDAyut72hEJLCEQdJtN3B1KQAI6ei1h6umD/4bavI3PNH7eIwwLS9D9cnZEKkOlb6
/n9Lb2QQABoYdmrYR4/UV7RglnlYnVKYb99pJNJv5erEpSu15cGJK7xd+Xay+L14Uqy5y3fA4Gng
FdLVbRZbSXZI91qCPb0TXDyScOY+BWTNxVuQOxSRTX6Qq+M4sS03+t4kRoB2/T463CJ427tZSlJJ
Hx2GAVpxzjE+gEX4rMf1WHcOsKPDbkEUuIUMc51OOhBqW2UMmc99lx2uyugWdWzDcOK/vOblga5P
U38ABSaFrHB7Qii079UjcPU9UrjIknHRahcIgj1g2FgZ7Jt1eN/x/6qxa822Lg7pKzC6BfXR3A18
aRstAkdfLl+bO5exZBHJ/yh+FmbzN8/MAsrquHbyISOBt7SE1PTiHcPKhVcvvk87zih0FBmTPSQN
UGp2v1SSDOBglMIROB1Q+jztgQHfp6LzecHy3xfkC0Yt/aIYpHQMwL/mRCNu5FJ9bTLdECUd7WIo
zUudwsfDWp+G23rPpeGfwF9vwFXSh5pbxqW+LWJY1b3BGk+pqbZaj04XkP9jpt5DkqBr0fVxhyt1
25uZ+440NvjnUuj0tQK6XuFPP2lrXg1LvpEIDpnfM3rbwQKm0fuGR1hQ56ezFO02x9ymaN7dNyi3
QQ10XFMRQVqJG/+1NRid42eUD0UJbghLfcPow2cPOb98HjbLKCMIPtrvTZHZlzh4R2zVU1Cz88u6
mJ+m5fIdPWIjYjJ+ToqTF3ghKlOfqx4Zi2nT2xYWLGIX5O6GjpkvitmLos18m86eKM2Zs/uGYRsO
oE5aa/51/d5lcwwB3blDuj3G2VcTN7C2XebVFMq6uB/14aSFDfbhwUVxMZyhwdnEp4ZSXx9PAdUm
TxQyoJdzaheGNBXVBnZAWNOd0484DsUfzp4bcyY0ZFoEVdUAAAJB9bb7Kgk/MW6/crP5IIHCxyWp
aiRakrqs4wpOSQj8hbgH7s+AstKFCmAsuofqjM8NFiaYnR2EuZERIVkOjcwBFL0P3W7uIPW31uD9
Pwb170SotcGMIxKQoYE1yhBp5KELS/jCWfh6wLrBFqAxVkZ8Nu6jr7X9v0aGqwplgcun6BX2tv2F
Unv4hWoDnB/tgE0/0RFzvEW4dySxN/KaDFKvGkGBKnrBOiTMUOgQzDAVafe03eKFcP6DhEKOSA1y
chYB0hIRPNKvEeJ/kQBWmKmCpc4YdHuRVFTbEep/sMMzSa9NMdf895sgCysyS+ccD1gP0/YAie1c
4PH36FD7ordIY2LIW9E4NNGuVGIDCc6eWyYNuDJzWn1YcZ4YnhZe4CR7h+dJuiw/Gtf6SuFSUj5w
vdSS/VZ/PXmjstmP800/ruEXFkHHcldHjA1O9LHtJ284WmfqUgQXyDT4fDAxktOG0YUZa9FPBIlN
XiZ1Ic1yZXgQHkgnjBRTk29kKLUFC84Mqo2sUvICSbG2FpQ83DeUw6DLmIj24R3m74z/iiJiGpzR
gyx8UVAdQlD0SM6IC4pBXw7pjCVqJfJx+KJWKFomlLEDmfLeHh4gpjkVS6FgFd53iInOj+v+0L1v
6t1tx/aXcbT0M9M2FihLyAyxx2PB8Hyb6HY8SSODk9ln65bgI0FBYkY2EOABvVBxHPSW+C56sdrF
n/e2PYKKWb1JV7f/7dmrW2ihsdUNGye4/pnYDtZ4Fw9Qj/E36d5a8OHzaDjrtRgsKyiiXc+o0Z1S
s/FFKI84xgJPjVzHYrBAMaTa3CNoynXipph++M/NcY3iZPElfmajJPcdz9yYQbEmRqbbT5YHPh4z
yvD5wy1OPJRgA1XKAzsYu1i9w73fqSvhbkJJ2C74Gr9oUb1jk2UQMEyVbZOJTH1mfMEGKANlLF4D
2T8rP5uo0B7BK8BF7RzCDELohB0dvQttrnm9qSmUXiqSr+h2TSF69q31KXqGolZKxnjan+vLylen
yprY6Rlq6Hu8+dYRBQ9SsYTqyLFSejolLXi3jfge9qZQHDefXJyQUs2c99nrfsgjIyBwxsgRbjWg
4iUIJHIeLrkrGnKhwpP06SgntTtXDvkvZoLTTyc3f4AeqLIYwtYaQ0TsIyqJhghRD+EdIrMkQLlN
QV0F+ddvCa1+CLCv8ra3R2t7MEQzOfoMz85/EUFA2oQwB7kSHMIK7v/47mv4D3F8UJ7i3I/zmnhL
3NYt6ovzmPQChEYiwhdmmIkT4ZZ09mIyrWQYvLl1gepbREgyliXFN7iY1KVWziOh8K0HRsIG6vej
dzSgDjFiOzzH5VJ2o2FgLahyObwjukZxz7J2KR5KIGhdXlkNSKHSMAr5FsoiC8mSIdLyhvDx7A8+
L4khDcQL4Bn8czbuLZ/hmwx3lUCXM1HCPhcvV5cL0Vt4GpMCmA6jeq5HEBZ7qmILbqaOi2maDBdH
dtIk94DJ9RIqJ10zoUgkBi1Jjpb0xS0G0RnWa3XT+WBeg2w6XJiLU9wP3luVk9zGWkGFiuTzNl9r
JLvJr6r+PQbrAbMwCYToFrdRhQLxMuN1gxklXLMcKXh9bqKrbfk99KS1mbl4RCQmQLYF5B0WUM74
ZSjtg82WvIYyO8VKUK3bTStp42NjI0K90PG4sUWLSEJkqCyOej50zdyjVOMyhBjYf5IvsOackrgI
S64+fYvRHf1I50KoTdEcTJoo2aVfg6USXf1h0kbXqInIuTygFRqZi+vOTCghbW0Ldu+4z74ElIjS
Dwo3KE4BAsu7LSrTNJvhaqLctK0AVF/EHQvoPaMl4zmYletTDBp9ky6kqWXMF7pNAaYHrgPX9OWy
iIwik6fEAyalRB0bVe7I5G6o9F+HbCnPNIFDBKqXcR7ndkENgYQGaZJNzYTXQnPnDhPyW9TU9CHO
7CLKVqcQ9oaUonahPu/FF19DlNsIhgl4Paaot5EBzqYidfeIOh+976DdqdFxqfq9v5HTo4vLOPqP
oNiLsfAdvw5BwbkQSwdNpM0a2gEP+uwI3avTpWM4Qnw1SQ+vmRY0Z2qKB6vX9owiOLBWGbzhomH6
Wg0yZp/7reCxqUhFobL32AwXgBvz9R3H1dqoha+ATw4HAhBMSWmB5BUlvpxr24yMHX8C9UX4Q3ox
VmZ0bdqLFRcyXt5jYtGPHTNSYbdH7kdj46AynFZgJm9I6I4Xh1KwARn3wWy4sPzOo24crGi20WaD
vRacN+fNdUfVF0vCTIolQEZejfVt+X18CrlfWdbcMfBr3D+cwjxsIxE5v26MLeYdMJKp9NOX1N/T
64/740eguzWXGDe4sYZsludEWSoUQUMOP4FPgcWWLgazXMcs1KiOob/iOSh9YzddJJN1W9fx3dOj
UtbsUpkxLGBCtVnntcjH16iLI237q0Q9ThhJzopoIlDEzY6soSzwIT8zAuoQypgFq1DNdtldaWcT
PSKAlxnl3wGtXaeJMjEC6kqTNKEgIG43LGYageHOrJmgotdGcI30RXtx9AUWUDqnNW3BijY5n4vM
BRihiRa8MQBl0kTDRTZl1cbDxYXRgf90Yq3+P57vJRg2JTsUazx2siwoWjvu8niwh+CnsVmDTdRs
XoRce7ox2PKD4WIADQVLjFTnaojxdwyzmTwilil5oL2y5yvo/vKDTS/RAijKZ23Ubv73lYUnSGsZ
jusOCG1+4EvNhnw9/+Zr+e5OVj8QXVkM4lQeuJk1hJSL4QJHtC7jPi+2VtdNziSZmLW5KGNcJQ9o
+IqyrdbSOJK4EYz7KyrnZYgzx2hHJX+T4uMepEzxgzQ3cJgRZUJpAH5m059J2ylV2Z5wl9kSdc85
JWahygPQNpsRrDOv4juVyVWkMoMyvkT9aT7hzxGDSmuuYMbFH/I7qmKwITxk8t7K72SRyyDzaiYz
W9KQyJpxxcj6AX2+rSj97cCxKkE+kpeKzYlz67zrRwebSG9eTwBem6zwapLBz4bgyVTxsd4A2g+Z
b7YPi4Ng1PI0xSlc2QWOUxUcRHNEllGPzlN5PL30rxHMFBcm6kU5IGOFLfliWNiirGdMz4P/cCXu
D1EV+Njb8Ew1j7Sz9SscUcGj8HHx0G+D/phypJBaP3YMdg1MZfZgF+CCGhaZisrBm4tXwv1D98/D
qWzmqzWjxJ/woHms4Ar6geW3oeIDU3M0HMWD1zw9jZWLl4q6sJ50LLRyUjI3pzXlRRHYnUjHqyr8
jNKVucGd7biYIXY0IQqaIr0iDt07jU8xxTwNS5d0eBUbbH+MNQ73bwIZTNmJ0vAZWK4GqS2k9Ash
Wr+5Ft6sCbOP/+rpzS88IBcfVzfTKYLGSrGHPE7pFflldnVohL+RapkVwTOkGS54hKALRcDdYOss
qC0oEmvKjgsnZYXmZC/Mkg5J6SGvzhYGc8llKJXk2ASWwlmeLKWU9Lm9yPQZyuSUFKvLZOAhSBZk
RDsXZMRJN4R5VAGNvnt13PnZEiQNxTodstyPiOuJbCk2TC0owIl20kyUWG7+jdklGiIIf/GtGd48
cGTZ4Zt8+O3mEgaQ5A/OQR3KvYTFGCnLDE5I3BhxdsgBYS7PaamwvONTeeXkPGkCk/K3Z6zyKGvC
Nu/j3PGsrH2005UptPWhHqffj0nPEZ+YLrgPekxuCT59LcUiKrclsk+U84t/Q9+e5Af83dXk/FFN
tKmxuvhXfI20c8C6sIKOjZM6U5xsos20bZ81Kr63t7hGLGlZ6q3QfogbYcEB39vgt1mJxmwQsHlv
eTsXRFE+pyxnEDqQ3ioutzv4dSqDIS9iACuCNGbWodzUkfJAYgYcDX8hoQ1ZuzH4GxdNILYYUPeh
vqOu9MaIDF1tnMNVJ9TCTy7xgVsobETMJd+zgj/nAeqRP7BkfPGY6CdQil4ggayHpwDeIL8hCgA9
43PQ5hOdRw14F+aB/AUAdp8uihU+iAi5LLpx14RrChT3zLmJn0oJgRKIC+j55o57Ul7LVxoxMiN4
IheJk6KXeGf/z8v59K3z/+PhjT37OOp9+AY8thVQxiebOcFIf8zK8XL2RjGp/ljnsUR1MN0rzA60
AhFmC8wVS7gfuLRi15NfittKgPrAyfzfHlpWn3SewjJarjAi/0H2nf883LwzNsyIMog6MCAHfrLo
4p8+aTpULnyT7cW/uXlQsfP2Qqhg+44+rrZ3qPY7bi24V8KTUL/SQWzGpF7wePRdRj0PnxdC7xIH
O9ydwiM3yzIyCOh67bTPdBY/MhoyhxYJgXdI9pyMALOHnkhoBH+cdeIaZBrEDMT6/7dPhY+EznHc
DoCyy7gqgfzLJxz5Ks6TLnO1yETVPzfhYIio0LgS/6hewUWDR1kzPb15Cr+qceeLoZe0hb2e8ZRW
ybBcHFLKfj6HqYWVRqxMmTeSgshmYNaBQOXZCGVOcC9hHv95bRpC/UoboXvuXlBuhBPa64dviG+I
SritcwcBc7+R8gyFxxCZBfjMFucvljPvdhLQ4GpdYjWm0yS7LY+TXdqST+axTljDM3q4Qa603AFQ
YkIpRoHeKq4WXMdR9ouQsddgmrJ6pDvsc/yJ8pTOvxKhUWjsWoyTQdzANhJxKcteRoaCccDDQmD0
10/yQvIyyurKMeAdT/qLJcv4yk8BgfiC0LpCPC9zw5gzF8QI/n2rft1c9UsCVUhCWR/SAP6W7kq0
KN+XfVB+DkkaF6sElRj13+toM1Mj0ydGfXOL347e0DXDvrJR4LJ+SvH38DdO1PDGrRTvAGizZX/j
eUfM5/9KZxjZ6S6/yKu5fERG48K9eT/sc7mq402YFtCDgeaJglWDFicqngyt9IAIKpCI9k5DcG+k
EAMANdJnxRNXJPHJnxsfn/D5Cn8iDnLrH432EXj+747FbbmGqXcYj1if4stKF6fCQP4tzD+71nGO
9Lk+1Gy5StADhYIRKK4sYZyv/zRtWbfyjP+7hyx3ugoDjA+YXJwbw27Cxj0Wy8DJujo/w3/Q9L8N
lJFEfjy8fZ3GYjUyVbyLEWERsV4fEURDefyEwI+OQnfA0pr9zUXJVm9yhiEcxBgSmTtZtX/jnI/8
2wHacWxJtkWaEXGmFZMC5RNkGxlGB6sHT4up9ZEiY/Y5/1JVFRFVS1zJqmOcO8IZcwei+Av4gyqb
qKwI2X44UgYm5JrAu2xpz4z2sIDwrrL18UWJqnF2ONi/NTogygFelPwZqUSBsm44ytNoGW55oIyk
7PvnJ3PIoBH9gln3KRpl4rlntjl58dyAZSdPk6aLNzF3D06Lf17Ft9nNWqSh6KtMuYIzkTFXGeVs
RxSJmYvvla3mKsZg0Gs5dbRw4fCqOpZzlLRO2iQtzEO2hN/bReq1GG7WH1BZfonjkplTfcCpcson
TAUnQijNyqkPsqY4F7JuB7LjEO/TXBkXeaLfNnBZtBGPzMPTy64PNzGjjhMpz2Qc5WNsBWJx0i1i
YyxErIQqmCMwYhrMeebAEZb/0FwxJmnsIJAyO3LXCN/ICYuo9i+iNYjb5TxAPF7GnIO0Md8itiSZ
6MgmL3+BYYkRyEkJm6IEB3/DOPIPLen4sNisDDMzwaGdhjMZ2NwwtbEATmdJS/Xwgb1PtlBlJpFt
Sygm7cJA+QzHD1h5xc+wYATNwYARkfAxsRVeydxJzxkmOSHJ4YGSNLZw6Vzmkm/hDTK82KASFFMC
dO6iFDuv/zaG/3YkI8MLA2ou+/zvzyfLupPxlj2WoedBcujk2ANdMCQ9YrAsiIjGMTvcb8rS+zu8
4JTlIEM94l9uRyaJ3Ar+8X9DJbyQIWDN8AuDzUNpP5Mu72IupTAf2k/ewGPPDccwVgrhIM+Y0Zdi
mtWONJgwlZv0mO7Se8r3GRHGhJ62voUDPnFog1IgEDAMc8HfnJhFxjnnFPG3zVZ/Y5SOCVt5tX83
hSuFprDkZC4Z6P+OgYDEo6aHhvJubFy7uPJ56rT4KRsfrkvWtVgSP8V3yMby/7SE5dN4mvBnhc8D
i+Xrzg4tti8D/D8wortut5IFxyj+7RtXHJQsb3GyF85pp09UpjDgjgs5XimRDMgiGXDxXrIApTP/
dxPZ+y3IvEZM2ZAjlTROTIMhxTr4AyYhK3uKGUkHeQ9FIsMRBUacmQZewz6BLYpEA5sN654n4JB0
EkyyQAmA8M7STIuf/kUsTMFfzgNzGBAni1dSiTXk6CSzTXqNMzMjKrMmpoddSfwmrlbCBFkfNEI8
IX8vzos1/meuDx9jErfR35NaogM4P75KdIsLZKLFbcnRWTqOWzNsEnbiCIgzcB+cUPgXI+DtHMtx
LDRX+ktM+nes+e/4pV3y3GEKmRc7EBEc20q6e7KtoL9F6QmLDGvHHmMKTf6vNDzlniyGA2k2LDd/
di9rVp70Z3RRjwOo+DppprjJ/44Am/nf38JdynbFdiZL6YFS39/U/J31xdwxYg7wYiHkycTJ0ms2
VGn933LDZclhC8fPGmBDi0i1iU/g4/ecjYs3VhQCi03i81s5rPxFTRieLCcxCv4nAazsu5IarVBr
5C1M8d/uRbUV3WcTk3mn0o/1cUBSD84MPvHnSsD5yBlnd/ubxuFO9wmpGDly1BiJrApayojBnsH6
4juy8MTly0BK0PA3atXhvwU/D7Lrch50TgQ1Es9JBFaGcizi8iqACQIerzzoGg+I9RwY6YyN94yI
kA7ZC8Rz5KixrVt847bd8PfFknw2cQrzI3XWwnegRM/jB6lM+AcvG9mAyUAfwPQdqiLUN2A71tYK
f4NbRVQDSUbWDuB0uNEdMnhHh7KKD2i3OEtN1NfPfP5InSo8w10SModAltoB5eLhXZeYw5jlow/l
CRcY4Lqe0//4nqH+bQWEZ7X1eeTOyXt/UIrjnKiSWmb1593+pLLqmM3Sh1d+m9Ma/OnEOqiDsBmG
KRITFORd4JnMD/ASwLQ5ytf1+kaGAnrzJddDnrlplxRRUPdyQbtKNKdv4dF5bPoBrFSw/K5rAmY0
cHwNrZube/8uR2v2TtxESjzj6PP8B64vlj40vDY0TcndBUkD1N0uI0wQTFNw3QKq7fYQBClOOmZ4
OPeKDsK05qKg68thaJbDMU5RB9VWALwphrlOYFAXaMSDRM/rGPU4SV+WVJr0wEJsIZkB5hmjqdMB
xGWDLNzPdLEeqmPH2odkNx2Ie1o75GwNmcLQo/43B85qV+DrCCu+z9/D+L7VuOf2JOCjKtNXv3rz
0+yxBqtzSB3u5It58xx3X1y+gdVcnEA0qvYUnQy4YD+olERj2X3/wIP+BoR9Bao05mnMQTFWfmAO
rsFeAQncD3UgGcDBPqqgzp3mVxntecbXPPWuyPFSuAjhATj2qfJZzuqb87yPu6PPLcQXlBLIx50U
n8HqPFQt0FhE1cOyLcBS79hcG3tjNYQ4Cr9HmL0fUBj52Ut6OTr0oysoByRvXiI61UBMVAgRhMoV
dYBYgAkluG1CTku5wWlsHF34B4CvvsanarwGXVSOjiMnD+BkhxrccDLIuMAHQZTQIpEzbY1ItcGO
jVoPBjHg57D7A1EEdiACJEdevOEg5feSx4g1iJiBaGAY3NS9x4NRHGeIidr1Z/4iIqw4TJO6McP5
6UAq1C89PUUTYvSANA7BZfIzIFbRXtjynxRKej2sTbf/seYeACnu0WkNAWMDJeTq5pm1UJaRen4K
yWsfvi8EO3U344w7t1asVooyqYAfjIrTnKIBQKjgsK8T1Xkl5ub5BXnuwvCqj2zSAdtHCZKck02v
h26xZJM69ZZkqGshuO1UO7s45tU1AGCCIe4HTrGphqiZ2+VgXGruBUaLn/uS6TA9dDYJwdbwCpAo
QBwKDHQLA6WHCFbzWySwsDOv6PLAdaGFfdYmPKVOOW9bd3nyfrnAufdFBQlWjQZ44NWpEEJFN2Fy
/q2Esfx88szfYjH8gjQTarcMji/emlwBSu+OXKUk7Boczm8HiSPisnQ+rJX4f9I1hMQQ0kHLtQOB
jAmdqQES9ujXp5V5aqxBJxr2nsLMvtIAl0wsl/I54BFc7XMvzfX215OsURuiDDrYv6bVzzWq1umi
l5zWnMaMLa/h+KRCXUlQ+zVA7bdyYacjs/827GLDj2BgYxHFN0WkiABqWtP3wz9TsAPUELVoelS7
F699OCfD13sIyHoYXtyI6N4lqXsOQjDHeqb9FN0XHKvpnMJmub2Rc6GcOFj5HHTZAACTg1+dltYU
gE7zPYUj/rro2fgEgK5Qc8Dp6SuqgxgFeh5olLGlKqvHrvbIYJ+PYK4zxwEWN6Ct4E05Ua17tc00
Quv9iQ+Y1j+V4vbm9wlDqqARQLrcKsad3Yq+Bqj/2n46qOC8oZK9gbpUhCv4stMCPTYpoVxC1l8G
EdyJNbVh3rEbM+MBHPreDVavipOGukEzQwhA6rujsE5FL4gHm87wS2fVJfUndJwQHCbK9IWKE1eA
qKLmQ9EBuhcJ3af31OGgMTp7bmlBXY6NZYk1UqxkoOU5YKBREcGKUZAx4ydCUiFCQz2v2LX9ab+Y
QQH+VQw884r4JUyk4+Myhw6c3bYWugvILwbuY1xko8eY9W8VCSNvUFVLdUNZUirWESEpjsT4IP5s
8vIR8aHmCk8wbDqvaY97sy76hehkpu0dGv5evqE8j+5gBsfpvIPdFk/jvUY5b1+oYYSGySy9OC9A
EMPpUPXAktmG+3iNdiCRVaBuBQRiaCY+sjkMxEcLCehjkiVofOEPexQlWUgowicLjUwNxS6X2ejZ
BDGk50jzuU8QXUI1Y974LZpfqKxoKP+sGUuC4SY6s/W5nJhgZp69lxDNPEXqFiZO/feqBfm+Dm6T
Emb8z+jOZrDCSuTKu9hkbnhag+V/zdCeeITKRCJ/wPlznInlF1Njf0VtnYERvhvD7eDY7nnl5O/o
S9AshzKOYgRjZdgjopIoNg8JxP8CTD4geRbU3gPui0O5KpaLDclWZnAFPYM0VL+HvxAdQ82ZnR18
dTW5/FaT+0SSv9Xk+CuadxMUZPhDF/ZIM/Ejit3iR5hPJF8jeTTJuD5QN1ZIJ+XkJU+TE+J88AYJ
EXIBwSRJ0C7E58oXJNfUheKtoA9CAgJwy3wgIrnRUFsVVdSWS2NJZ+9nuEX1m2vO8QeoELmgOcqQ
7BECPsilOb/aluuLt/8S0V7AGLdxywCCXqdmk2py5nqRLV6fzNr0ibSyOzx5nTp+gEodZdoYrtCG
G8F6pKy423+XjlI/4I66NssbxK9OiyLEGpbJudOQF/ORaoddP3jRNdMfIFhrxebYcuYoO1SdezWi
1pq5RW5PuzJ8kaG5unrtEbWRbrjBEmnzKuIbW1a4ZteZby4AdnOY6pxGEktWf1lDJPMcpwAqp+i5
RumP4g2Bw/wA2eAYNm4+iC22p1UG75E33zdyoDH93o9OSSEgcpe6cpC2JE21dtxLBqPbCj6mclut
JIpAzCCUIXJLc0wxEJHK0EauBf2JyR2gQnxyXHSVV9R3r1Znb7BQOeSodvcKKwB6EBd1IRjDR9wY
S213XufuxUay46rj+8aXn+dtAYoYaBY1lEc767lnneIxFyrl83BcguXzVdZZt6oUZ1A7dW+RvxLd
tkgVc9E8RHJdD+/KlHI9SuwSFFCLhUUk9RWrvzdjfE6aCkTkKP+prs6FvDK67chCAUJGmqMOhvMI
kR49PJPl457p905FCGqkxlhvnUi/Ty4wNo0MIqTbvBs4gXGNtU+oognU0GVFbuwWG++kTtfZZaxN
1Fg17ayegFkkoFNGc/ZRquvec/3udsBlmti4zYdIm7Bxhejl1vuUI9VloW1W09v0xoFY5IfLJtYQ
wqhp+wih9hv+9GiCwkdzJb5xfRDc3ecn3K9hpsWIl07MLNbffrkyJBCN8lVWjWWiVlyvRoYVHIfO
53OlHBf9of8VmXXS+yVc6K/q60pVxvENl2+O8s41vSmqAveMMTx7ufOiuvI+esGQdGi8ZjAzKfpb
DB6f1+vsOXlDQ0MZ8nCXqeSqUYbKXSpOht6zh42H5QzRAirLtNXrgbcCWD8eXL0mPp72xc1GapkD
3GnkUkdI1VI3uvc/8vwbfpBEtVGden4WfoWtbfNl+WO+2FtgbnoRkRF21KDeYSH7NriybVwE49LQ
1e0iOjneYHcDc3b0WuowlDD1vkQQET5jp7bWabgrP/WP4fcX79VDNlBY/9++i2MafqVVMiWUrR3q
1X7eGpHvVf9yQnZTs+cfN6yEQkOKR15cT5DrwfjdSFcJpGFcF9UD00ubHZpGoIiNhe7h7VXuasLz
LxeE1Qzt5jIgAhCVyfEU6uRqe/yos+/TxFq2bP1Evi+LZihQF4NeprJ2ieybBld/f8HUlJ9W4RCL
orGTWpGyOhEIcgjVKB2CBW7XS6oKzvDpBSjeEPC98+rBAOifEIygrI2aoyz+KL6N5Y47Z9Towqs5
Qng3UshhYcHREfVLiLmoHVie9XHqAqqfoUim6qPi6g6etnnxrpWjU45mBUC6UTiDih192patjLQc
2wkHpf7vMEQEDB96cnd9/0llrHfPxxly7XJ9xVnJpKKuHo0tzn/2nqs/SBGcC7VvZqScviq2SxgC
lKkGZHTGeFrN5/0yhQx4XMBPotyCB0HY6zL6PL/94vn9PLkVpNzvKaTPb87wwK6o7Oec90PFBxQa
43gghxJUarhJa95jIpfWHEUkE+5jY7B7o5gZdOZnUdgmCvCccgZDr+3G5c1BxaqaDKZMtFgvpJ4u
1HHay1UF+15s3HPHFLLtsXwvr+lluDxCSdiD+7n46M31fySd13KryBaGn4gqQMRbiaicbFm+UVkO
ZJFEEE8/X++pc2pqZm9bAZrutf71B2oyHP/eRb6Vjb06lnR0StNORhZ5seQvqfyEa1Jsd48P2sZ2
2TQhsXgO53F0tHzjeR9YWLcXri3sAp7qjidcwnMf1cVC+2V32eFoJ5EcVUqIf3xNEB2rxU7EtJl1
SI/UoKRrHNlldhw2H8SM0uTVhftCW+W17uMjeUDY+umCJtlTRf3g4swCe+HIxxW//WnqZmxDAmxJ
m4fh1a5nCmsyDc2d8i1WKhjFLg61g32yd4/17WAw1e1caBy+uSMK7mP80A7tn8lUHHBxU7zr/Gm+
FgHi6br5oOEjF8GkrQe4+pAC7dN6o51QTgzVN7LfLq03QScDu1vbwUAuLudgf8Uc8q4e+yvz72MJ
q6OESwehCr5CuerADZnTyMdKEtEuoirnfIVsSFC5si/uYhoQkU7ARns0tjNG5LOr4NmYjMv1vU1R
wz/P0IvO0hp6Fs85PLMvMdEne3ZHCmH0R1wWgy3akKXMGF4/M1U8Qy1cT6fGwwZ9Ne2LS3+1KUUe
38lF4yemq/TvJTPoPPpPAsxRMl2215hgLhEU2rCDliuKnaV8oNrOyG/ZvHgD8bXbJUMrwXhZi2+o
Oz/SeoTZoW3BOs//Xxcxw1b2Kl/RPnMHpTX/0CAHaEdlXwd8++yiQTvmy1K3MQUIbZg8BcS96cq/
Q4LCe18CoYIvsK+ZGyHz5D1446O5ZtTLjiuuKRdlSwnK9fqXJQ9JqrxTPdyNI6SW6yxUjzCM6MWk
FdcAhNNea0em54K2aaDkCQvoC6AKdGLFxRL7Z3YRk4vsDkcThid4FG7h4F5HDfEhbCL6XP0sHxXy
P3xqeK6CzHeWvBU8JOq8FJaFKAThyrAW6fafhJth9f5aivVobfAY9ZWdspNJpVyma1bUuuOOSeDA
MoQVkIXhwFp5+VY7d2YwCqAKJHyiBD6XvI3uglJYsJuD3uDwKr7BjyCiST8mIGUv0f+LqRJMIi6r
sqePOes/jce3UK7ci2Nxn/Yzrn7NaJUhLGl9ISN67loATCAGzOqRS7ZlkfY6LETqRqaTx3EvH+lT
QVkylh5fXVwhmYsxsSbLlXmm3IbWADFM27KQfTH04a5wZ8xzduezgT+sjG36Vt/BdpkkhoLCI6iY
NWnHDHvg+wHUwPGkmHgTVDChAi7ugtYleTF/Ut6h3G55OnjoeAKkNffZ/pGP3IhQ/6HZB6oW64ob
d0no5KEdwL6b/UykoKySO6G9LD7H5GLM4ITxXQUXVNkTDxOwAH+AQ8TKjTfjlZaXkTJDA/HeP+oR
0l/NxEp+8JX5HBfB7tNZNVxFgcDC7awv+NmLGwCn8DIigQvrO+Q3MQDiWwLhMCaleof5zCUfcaFf
iHWYXMYrzyi8S8FzorzXjvZZr0CM+PAsyqP9I0zs2ZGvgjKCuweXZbpy52GU8jSPV3stVjF1tZg1
iaanYI1UYtbKa++xnyG8QiA/L+ffgqo7bu4TaGsvefJ2dp6FdO9bnjcAYBrih/fiWv7bBA/mafpW
U9Zyt+SQgTYg0l1P3RJKx/NqrgWjI6fagC49zQGAWCVilaJO4xl7IFA9gJXhIqtuOVDYAs88yuyW
PMwJl087ssbgC/FQAiwBuMDmY3EK3886oCEH8KoATM7R/d/TxQ8BofFPA4Yfd/4smIAtuMT633PP
NRnED5RsYdoR9iyoikS/x98KLjc0Ne6XUvHbfE92HWxNbwueWIh7ItjGYn8ckEhzEEfH5Eiq515Z
a0in59h9u/WSLtjBT+p9V/2QIf88F0ER0IGDhsNDb7cKecj81BO+PYIF/see6Mk7mG8oJx8w4VEQ
7EqoFS9SeHoYrDlk4tsHg6q1hT1B6VRL5ctemv7NQ6EGEW3wp0DatKHlwVjaGDtt18Okp8pBK7eS
f6z1E4Zg8FxWuLgEVjhbVR7HMmYbNKtk7HDqfQuS0gtkhFX677kOxQ0HeSJdYolia9ev8HNiMLe5
IQdCJHZONujNkPnsjX35j5CPxCfs74mQYKRIwKYAYcoSoVe5mAKF1JhNuSnGOe+9qw8R6GdAl9KH
6hcx1tsHDMjttNa+bI/wPQM7sZAm45eS+wTe/NqYtOCDnyrzakcU44XCraN249Wzt/iU76i5l8o/
gQPSgqOBnJ/QLJJgrsY+QbqG5uUu5IMq6iZED08iSZkPB1GouyryNRstXB/YW6HbAW/m6gtph7mR
yFfPsGuZllEIUc7TgZucYT8dhKxB3ie+EaLL61fpLuESvd40d+ZMoAXFEUf0LdTJg9jMo216ppOi
diSwhyoUI1umJAxOWK1blDOrCTWsSqjbcvaJsojlQO8VKPxzCm4hEqkwg8aFmCM9VadiCeSDwuER
ZOuI93+uhCQi35Vv2dL08n2KlKjyBrJisoBSdQlmzkJWD9G2AmQQhaO6BMPLtvZHz0Ictum3dLHZ
Y4J2gxcWCqR1EjAeEL+PWgJaZYboTYgh9UDgBKuMXSawPTPQ+R+COXB3dFyHx6k4tG/Eo3FLok/E
R8ty8zjNgmIpJLjNDgh/2ED4ClqfFzskok0+8i0DfhtR3SdXJd8lByEMRKZyoM07FZkbfdYYBDhj
kO7qTflJaiB3mQAmPKi5fbr7XOao22ZHHbUH1v8BdwTt2uuqHBFxIR97XsztM0B2h36tHua3QA71
Y7JJ3pK3bIO0igNTwcPKQVJYuc0l2gxoflY8IecJmaX8E22QGUcbfq4CCt6jKrbc+KQgIN0pQUHS
LF+PR+OJPsY8joqL6tTcIs01WUrN5XmXjv2l5P6gfzwhizT2yCz5rEInZm+pU32E4AnSo8iXcHTY
IkhiRQQGf2KtjVDlRZ8mAjQeMT5Kfrn95HchutM38buSOxU6lhlqLjaR6XILbyESvx95z1OPpi9C
JdXcYzKYNkLKhpAt4hs36OpmR5Sd+3ZTLIdNEegIcn4RlLFRBOOyYnMT6vpv5PnJOr2YzYJHQ+xO
Krq4yUcwt5Yhohn8nb4VUikkimi03pD4RGh4kEvtxkO/tHZReIMGld9fQEibMfb4gjVaMhZsIi7q
P5Hw9sVmv2+C2ZENUAu18yNI79MRxWDnItDZ61t1j5QJxXCDnDZa3cgJI36QUQgSjeSYoYGmN1ym
XAHwEaCDxNGo7u1r/HI4f2+yy0Fjz+1v2QXd2bekZeDK7hxeajDMwne4fOw/6OCdVIBkATOvYAHh
Md4sOf+QrihzdXTs+8t2rV8Dib2yMutl+3B29/jD4i29dObgWaWAdC5ftG7ryF7oH7jsWCZNNk1g
WJ1rcwFoBicDCP3y/KAOJtnbAZ3FRQnNBd8bO4PUTRyKne7OiQclJQJUmzNKBZqMmEzBoYBmCvXA
OClsi0GECif1kjqcMsKCPbQ9DL4JeBH6Cco5CgxBSRJaBEGaNigmKPBin0pC1F8U8iggYBNRdqI5
gFi3HQ6vg/o5HKSVuaaaBKJlOg6VWRC0IDEMF2LlYIALtFWMjoVFuHhd8CkqXdBVuhWK9b0gvwt9
DJTgIP2Ml1CISocZN9lC4xKOmSDYjMKkFGmOCrMdKgP1ZkUS0VEUp+qWZAghJ6HO4KRXX47GSUzv
ky5Uk3qeUg3Kw14oJuLNtKeeCDBW+SP4nQZxtuNg/tA5mMXh/C8BFIxW+Qb1qWBBmzsRC0rD9g+0
BTLHPoL7SQsEFmGehBykY1YDdl+KP3756oFWE1yQqQ0rzVomK5uHnUNm1foFO7nt1cdpbbyb3mtT
7Vpf7IXTuvoRO+ZspaxKsV+uSMKDQW2frAPzgPO4Nj2TkzdLgV0PjCsatI/tiocerN+QZo7OBOGF
zubYy8cBR6tqnXtpdi4ZaPMMPvODOlyf5BHcrnkVSspxAKPFjeVTaq5dTqv8MTLstIR6GXKSvbxJ
2wkrB1ZmHNEQ4cBVyVtteDOMlxMZ86z1uvrHxFiueIuSw+3hFnnQ31Z8qnLYYC8xcHyTSYeiHLFn
TnGGZxPLMQ5MXB2AnCaXAzyCH6GT0TsHXcEiIIJAT/TwC37Ci+JwGWmOTFOARvPTCJWVsY6x/mF6
9FikfCVizmrYnYRNynepcl/GfoJrCC7za03LR7FOYWFxgCRvaHGx/EEYQozpI4iZbAzvXKoIz1Cb
0WKxGbJtWi+LT44VjiQLToHbJG42zU0q/jryEHj3u9sVsXW6QLSaQxeoTh0E+e1U+4l+aXW8Cn1b
dUsTbuBFe6PKmLAeAf38ZbJl/ZUH5NpBlPsjwPKCC0xKmbq8cxao5lrYTQzlopcd7ZdLRAozgamM
8Z6/05v9+zyUOxIkHgzSaJbg3nGHTurldpk07GsXzEb5Q0A/8p+maAlw3qUBq4OBeKkEDIbNyCc2
ldD0Pmau6gkckrEL41lcoUCWR2CoeiMhXeTAi0ifIBXbXFrZ/gz0zEgnwVuQK24u2sibPbGBwsRj
QZhBWH8d7Dn46gLA47i08HNkxfs/5niGISdpHEcO4L2kA3uGg7K5tXzuZiEPx5sKanimfmkeGzbf
aCORFePdle0SB5ZsTYLhFpcaTMQ2iX9zqmsLbGSb4AGbjhKIlQNBGCkiywt4QCb/ecJoaKbfiK9m
1YUxNB9ckU9Pw0/jtWHtybDvDt1vD6a1GFMipPPvfq+9x1fjT5gtkGitXB6n9MRBAeeAgwYzK8ax
h3JDmQXMnuEA45OyyLHzV4uMYokoWULZWOOfRLzbc6SB3TTXV/B3P43RDxnPPjU/obY5koLYX+yX
U/QkN3gNJrtra5HduVb1hB7COAKL8X82qaQC63PI+2RrpLOk6QRaoIf8jLa4OoDRAW7z3oy57Nrp
I6zq/KeNrRinUuNIpMNhrDg62XAcHs5IHIoGcSuo7thViMKM+NczsYh3+Ehi8Ezx0AfEI/KgYZRb
P4PGXAw/ODzjBF3yx8qC5pJUtOROQwVPgadABpKgNWoxZiDr8lz5Vu3ruAbSeT53aefUcImmZZ+v
xtzHQXlgvr4v8D0kkHaa31ApM6HysQBG+iTgQB6t54IhvGHglzRjCgy20hFAuYh717IdG4tUTv3O
VfVlkuzqcsmGXpeOHs8NFw4AAyh5C1JGW0WnSruqM/kJNH6xc4f69JSwWjLBSKYT3AsQfnKzZ3bA
OGPsFzcYCV8Ek0NGuRG7R64uNw+P0mfYY3fYLKXUs20ohW+9M34Tf0G8Rk0wNSc0soS/+Kf5Ud+z
IGUijafj8oXD77h9ARQNWE+Ej3331ZxhBgiEmXymr446+oG0dRMpfsUL4Gf68AoVum9ovde/VJd8
qOPUOxJ4Z7NWfwZCA1+bkRQQTkIO06uynYEW/pv6s2uQ2271u3IMjfTXJJI7DouXE9++bSz1Hj6z
VoY4YNfcdJ7cettyWExzw6BvdiPTiyqfZuJxfmqLqFmI8TecKCDegisOuOPOGIH/Jg/HjkWguPbH
73LRmFySzC5hdaHOGa3UwkXIaZkZ/JDYmsIXysKxDVijIMjsNQwU2g3lJ+AIAbgAeAZVDP6Tkf8q
kc87AO5QBdKc/tCFOX/Dmq45kLKqphcIOlxoPjQw+r/YZny0eMJqk/rHkaywhuOHkO255vekamOi
m2dL+G7/kH9oupcycftiFhqHzXfx93rxlDiPyWuebiNvc4gBvDmurOOKEUDnytGGT/Piu+PfgWUw
Hq7yLlE2w+00AQgNX8rrEjXvGgeuNFvkbaCloWp8lHIoE9FerhjQvPJliWX002V6xgSp6n0Vmn17
iNGmTG5dLMs80FnmkUoHTUavN4UJcLJBMeHcDqyH4qtZt+/cd9o96tJKdc0SgwAsAtv2CKievuga
FtLjOkCquVmcN4cbk9fn2v62vobZyiKXRqP4rlgismdcHz/xOYEasY0+7adHw0EpLu9HMnpIJcRr
15rTwKzx0VMu1XPFCpX7oFC8WnOxeeh28XRPyrVtnVOb6f0iHr1RxZFhnv8px1KYq8r1AhZfMcyx
ZrGUFaGhzSK2gpwq7VL7w5HzS1nT8oOrMedZNCOZioBIlKdSsUYgiHkAa3FhD9QyHRq3+jczF322
UHnFcTFLPcXyWkai1po0+2bdvz7yj+4v3yczr87243l8eSVm39hzqZYvYTTHzZ0rcImwfmr36HYw
R1XbMH/gDdVXDnX2gCiE7nZyhqOBSm+v4f7JNr0WgcINJCDzNo8HL1u1rA0cZI15WfkmXpoYLOBf
BtUAgucKfAduoc3p8lZ4JhVHjeC+U+BFPkpvTN9nN2Ak2TxUHyxVhbucn4gFWif/crvJrh1f6+Kz
29oz8brdbEkNZD5CDZIGowj4H5/02fucjEGc3TKvH845BEBr/vjMordox/BrQIXV+naCvQWFLBm8
0t68IohFtX2QLQ5qHlmmaY2OSWtMYpdTAS2Pa5QFWrW0qSUFngcnUmtXUXvJsgOsF/X5VVRbmFPM
H5na5qjis2Bo5j8YSi2l6i/JsUdkap+iylN6nxyvAtmi/CFl7zFGUbPT8DrqYugmqq6ggDP8Wo/R
qSCfiwId2/MWm98WJ5E0yPMehtEDwtsqfpnzJxyYTZJ6AsP7BmXTsOE/aTjY4536pwG0nUd9T19j
zQJw1dvjl7FTcWHPxyJ4jQ11At6IYyS1v/Sh1J+zPshqP8Y6VaeLI1Z9KWZKrJw6ur6TBPqg86CG
+VcpaUUAKSGN3Lx18w9LXtiNG7EHq93747vXAPbQvskrQj9j2g7c0wjA46cMVWBezPhfKhuceuYT
4yA4fzYi18RRZBjQTXmOTuOw6NUTb/+SIVp41cxppBV7dk3wspgYubd1+8b8mtMEK7zYqIw5ZdIu
j92Kl2/dsXGy+k9qXZLBiYDCNVR2yspJGDBD4ym4CTxLEBAdw3SozvLOxWQInytF3aXs+pirwr6V
Fxa8YosAZVE1NAYlqif/sgafjCx2FJAvvDkPTLASw+MhJGgKtJYfH7DacdX3KCZ4m0JDD3/674fh
RNKitK7tMu43hnniE/K6rc9jiPkRYx+8eFJ32Omcb9pcgpoMEeRx7si5YsxdOyRhBfYHRQt0kUp2
nlhTfPbfXKG8W8gRej7zh8dkIosBHjuphNCWGueBQ3myDIsjan3UXU20eOEaRysnYgVzxrqw7ABQ
saYtnBhn8TDJgnxff/LJmO5z/pEL5BUQM1JYj8GUfT5VNEnZmoedifi/zUDR4OARx05+FwbSjz01
83AkwJrLy7Lkv7ovEpwb7DbC9DxbUXJWfz1uscAv2btyLhDjksuuOZWFLfQ6tz0c7OulYrgP2TNv
9+zJBnrAtLqe5tyN5sp3M8cTYuNirX+r5uL1F8c+zFUqPUwDeq9+N+g0vzMongs9sH7wFUxWbbeB
W8BRfCNPQZ4C3bg/0YgD3Kv2JZ4dJ2iR6oJEbjoSjnJ8NB5hnmAButTLTWbhyu5CHjXyg6bO5jbB
tkq0NPrRfaYQXMtlN/tqrWunkfKok8Z9Fg+0fYRROOiJSw3WWO/2a0/e++pWujCEkpFz7JkvchvO
yOIBNHRlgA7xth9WY/Kp72a4M8LrcKwJnnbCkLp2mPTcjlXm3CpXb3ed5gOsQA+KO7rw2y9D4NuB
8/6FW8zT7fzybcRpdlQW4KHJQlyzIBvcGSOOS0VXeLU4J7HUsp3BPKTaXE5IMfUfMyQj3R3pCI/4
+7MNS3yc1HUa+aJNZ5AHaRn3Uz0NjF0OEKa7BOGiBaN/iHMk2+qqcKqv+uVVmbCCR8faebixFtac
HsvMnNe0aj4JHZax8jZx0oYHqNgQPSrc4yxPpum3o4CH99Z+sc/YdGUMNmazLWOTV/cTY/5j/1XF
V3mfAKji72d/fvSHvgsZLXPBqhpH4jCS9hk1spUG2Iu26waItKOXdFREGdKXLO0NPqfq2/0HfDHD
g2Jidj5DfuiuBnvdDKdzfpTaYAZToLidXvmpN+8z7Shb2+drX9urkYh0HDejq1Gdpj0cY7X2bJwm
8e/cjet+N1tBN22JaLcIyLY/sBLw00NdOS0RwtrGejh8+p5H/Cm4geN3uqYdoZi8/SG+geC8VXH0
wNP7Xn2mtlOA8/eEDcuXGJhMPDPz0jXYNDdwaCLdk5ogt98kpsUZmd0vtqTyi254+KQ656FIvkwK
72MvAiNRfVkdmRlubRHcx8DTYwplrJvUJ0O30h2aGH4qKQ9wRXEzecWeoe7qgSEiLXzhGlNIBdWb
/izxFdNF9MTs5oYppEw/Or/pq2mXInORFOycI4cXes/OzVz1quOIkLDfWkyRtEuDEc90xAalMhf5
b/cEFqh9s3dpeaOaYk0inzxob1e120/JO5I+hnOjr8LP1xxmQErtTIpDMzFlHi0Vb6+kq5vyxsCX
UQ9aF+LWyAKBhVjee2UeQcarV4q2h0Ku5F96sm5T8S1mytqa3hJEFtCnC44xnEA+5M/o71av2NM7
k6oLlluTrpR+EwNdASUBoRZEceo9X2PPu0n1hwotu/iDNTpQBsX/5Dxtulu0VCQM77El+iePYidH
GkkLClVI5aKthpotEoYP07NzGa3BD1OCIbB2xn8e4di0sGGpBmRlEDGQmt4jd1/x2o6EoYDhd+kO
qn1vuRz3TJmVOizeob/HePczjM1c2XBFpgx+xKZD7ErxzU9bBsS4bXqwvNlfu0M2kfgM8OPl9Nax
xpkRQdyoN09E+USPzuaahZv5hQ8vPfzydSn2rMDo8YaGUMLM8tO0FjEAWyZKBztzM1YL2jfdwXM8
qx21n2cfPaOPT4nRpLGsRh8WN15BXbSOPyfp95GtMMCZ4ZT9hKsE5yVIrg/Vl0FbtYWWLfqO5tNJ
RyQUueoT8iNJ0H6jIAV9na3aMsw+hJs3nv5zHWTwiGqOMw2XFMkpLYQtK23aTMlHe4OCL9yUDd9g
vqJZfmkzmSu6A/qgaWOpQGjzYXLq6UgC+2ex09AMGguiqHPXAlkDVh4OBaw9bEAx6rTZaJ0hPT8U
hyPXTF0Uvd0M+M/riQj5bbga19sXCOKDw2RAfuPn5nrSoS2+2Zgw8mjT9I/wlXFi6oJnH4DHsgEM
q76dV6lPLcECYGpvbbG7j19LgHOEx98U/Vm9HNQ3roolqKAfkK3dHGl2tMDU/tS8N2iabOo4Xi+5
tCv0SMR6pPs+c6s3PmnlKxuM0WsqRRDljF4yG+g6lzdc/ai3sq3OLPBNLUPqI/u36xdKHGbZUcXZ
fNNWbCQEwBhuPfhmdxy0dctgdAvN1y8wwa2qv5L/xvn1GUYzfTsMOi0ny1L6Grsjgeg3aCjt3Og9
q9vGWDzY7mzywSr6hUgaB8qPmP3W4HpUuje/adad7JD6Q/ZBT3mHggGRJw6JJXwwd8ivqvljGqdZ
SeA3BHEInfGqM3d2viRnWbFoQMlmae+s7Fn7yROJ/IyCiDblGd4kNB7xR2E5VISNcX89Vk2ypiFG
g2APpw4KDURmy4fGTclfvJvPgFphABbCSpsE+M+yg4RD3j1+6eg7KGf1qwEp5UFmTgTHiLKamoAK
+bYZRhdZRIG4jqbTj3Sgufcy9iqgVmidpvvis56yL21jXvtfkEj5yJuWAR5NAqrqXCgIN45HuF89
QoXDs9uwVSgPr6c2n4UUIRbwtfTzKsJWcSfNGUvvZR50ILGbzNkAaCcJAd9b9dtC6GDYAEn4A0Xa
Gysb2zF4648FGFS+oVi6PadAVV5zlZ65+YRaT2CDJp3j52dtLRXVk9o3DQas7T6qhaF/1Yx8cARl
5yN5hoTdD+K3nn5Eb0usqfRnqY4J/y1hd5iX9jJRsB3dZ0YoWcJe3aicQrqXP4StEC7VteH0LqzW
s30zx4JFSKxK6pZnoMXuJHNiR35h3zMwnV8SrOM4ZImnxFGRJQX9IwmmKIw+jNuGl7MoNutTNUGD
Pz66tciCGledvNW7dVUsycEy620cPNp3Kz1qBYHZOFw4D3thEa/ELORxKdqNZfsyPiOvldId6Z+k
Zdpsv7poZXUoXO65dqa/YN9LEcWXV+J2SP5JHxT0O+l5JIAmlkOtWzwqeA7WPXuterpMyIRdepQw
W5Xu5sMlomfkF740TsO4olv/rr5UhszIiVR8vYHRYtc0+ETC25y9W562PZh90i0rQr4bT1Gu0Vn7
ltJwypeF7pKjJO3ZqHG9xkrodrKzZSvl8+uNnAKVLCy46M0htxfqR/+u8+oWHW63iPEspDV/2Tul
PY76qlbpdpPPQkTxRACxHnbaebudOi9ZY7H9SC/xhG3EMe/esAaXfzTmBDNHPoGsSa+Qc6OJPZlm
XPLw3saJmfyKLnVB2rA8Zp3NnMKGXUCQRjCOJMzhSXtP20Ve+72+HJ/b/hHk6fIpf2nJSp8xFwbA
H1Aredo+ysjQ2ljw5oDU2bU+81MUnXSioRSmzJVTg9Q8dpW6HYBlsdCcN+nSel5HMQiFuV3ojpqu
Ml87P/8oI59fM4tLRGO0tInFTsJvHZ1xEUoRNNi51S+6DwznIxYTXSzqFJA3Wlna/LNl3G/2spXf
0wT5tq+dXrKX+RPQ/COEc66q7/ij48n/TR5IkqwxkebvzKP9Ni5xQVdebvbyutxT22UldLl4VRLO
Q1ABkVlrHM5JA+MWS8QXvs9w3c3wSfjgX8ybS9BQHR/5+9nf8NjFKLjwgCzTbUOICZpGe1WYrm07
/EWBNZt1BobiHsfaTobiX/sWe6G+NaQ58wJJcWUOY6RyGJXzBI8cL8HrZz4hiLnrtPiV2/Oh0Zcw
juDp+FAOcbWtqzPdMNhKO89+s7cX0BNcInVJDMgTED/Ngm64lNQNkIHNUFbeYXMkt0Dfmv1nhvGQ
uVart4dyl6U/qCA5bLzeLRb5PYmEVbd2BUlTnwvehTWnHPEFNUHmYGPgZ2G6NeqOzFWmewepKnai
YVGrazzZ+fVz7RFVzwDz4WIQNMNkNRWSnxPVcSoFCdsa2hByQM2lwTQH6RN1t7KYZX4XUBLGlMhw
e0jD0J0xAkBDPkaVBwoRMJpFds9pr2QcElggorJtdQKXHWxgKrziBtWdVK8LFKRcUUieDyXOgK8R
nev4y2Ap7ndMihPDh8NGS0NwF5bdyqI0dv14mBD1S6sJUe34XvZ7Ct5xnEcdEOqvMoQzZOj5Nm4Q
tH6zc5Cyo5O1pLr8+6kDRaK6hP5q+JXpNSTYyQ71S+vEcAHaPVkjdn3UnqGObTVAoEbeTpStu49h
P7Lfw6JWNmT18GME0zXW4jE4xnf69KzqWr48rN2tnS25XUNJiYDcKyN/yJhqetqd8gbVnVR/UVul
CzjxA2LBjWJjagHVmom7UMc2ixcqsehNgtFoBxVQRHMsEyI9aNpaJ8HEdIBqMMixc2sO7LvcNLU5
s9Em9MYchxlZZ7P3kaaNcPJ4SyYgATEZbcL2+Ve0oYlycIiPN/0bmkZchOlfD2U6w+0FmVHn5R/t
FEIUGIHRJNGwi0YBn4QHgzbqHVZG07s1BIzaxSzAxgQrCTUuMBWY9U4rA54kQ2Tzwc2gETLBIP1E
+pVhWjGLgVZkuawlDdOuZpGT9CUK0CfgRkozHzzL44S0ZKCE0y5qSr6oAxjFQiB8eqCy/s5NJ2qX
0qeFYzADsdD+VVXikyC0zxEGj2QDflkfFsLJ6cRRp94ZVc1OyD/yD2pIxNVJhgUBw/LRVV7+lPtR
etX0gJWU604ju6V1qGifnwsu4fM4vvG9aXSx6edITXY0NUMgoti2KYL7NbUup9Ifp8sM3UW6ALvW
NCFvjps9R3eck5kV0JmUXaj+SMaBy8/tqGhYFgLpYkZEdf1WUPxep5n3ONKnkMaI2DqaxDH5tBeS
jFdcwM5GCJtEeYYV1cOTqGT2cuyTJlR8y7VLKUCCk6SdTcxpqlUxgiwjLOpsvxneiK5TjI/B3nXq
e6peKxvX9e5jpLU2oS8BCeC7C7bRBGnsPZ9bI3Hz2/6BUAkm8cPBNhhj/Yr0AcIo0GnpHis9Ih+F
4UfJvZ+FY+UnZwqIpDmQ42A3HrEcwBUSAfTpp6yIoIYxZUzyRGwn8ifcEaJdBCzpN9iRMehwBuDp
wXdV3GkUh7a4n0Pqc90bTIjxkxCL1l2XWjJfK5rH+YlBcfVnKMiIj5JyfkFzrr3ydtQIK2gXJZEH
sZAgPcEZH7uoYWm6KgzDcV8m71ri5+PuZvpPnYQMCNNM+HEihgzapIFyxOHO56majpxTyidt9I3U
iqaYT3hISX6C+BXLGoXLOl+bSfgoyMwI2jqM0XWgw6Ft9OEfbmYHctKq99tJ/6wJxtTFsFh67xKf
M33AAQBrRIE5z0lc6f90/ACfX7Br5/b7DGY9osLKu+FDBRvGmlOSayIHG0FYLuLQcYagAZYXTGVp
Q27MPm3HyDZPwOB0lfRMH1bTSBzXWn8c8VZofrULkZ/n9qebOeO7vG53xmoUfRX6aWzc2OwzUp8W
2U69aBdyd1/YOk1/8C5s5OCqqA0RnjFWzXD9G0J27gbL0y8eh1XLn//L37Ug9fDk+xwLisB1ReBa
I/PkKLg/fPK3BGKzvwO7pWwAC2jFkJdX00nIHh8foFNAcJCuy4DY+212p/se9zYEYxRpF/abGMV5
6ha76oDL6oaJaXrJszXoMDpqWj0Bz3PVEkFLkgyfaWFJLp65UF90vQzjgwmLO5LgHDR2IEpF6WR/
sgy2TnGN3gRNdYXXhvLW2o5lu6rsFxcISYD78hbNTm/5+Qdv0VXLWdh/00tgxzDZ4AJug9CFUiRK
T8y8jfWL6aUmuEgIA+3pY0zddom8DrBZZwRDMXQAYJ593DYRcXEFwk0l5NUS0PHB43xVKmb7ydsj
XwCJ4cOTuLQu4xP8BB+QV7POe14v25okGYSqzkPntIj9sg2qbrvcVAi/eJi7Rf2VfUHsoc+hGaEt
0m5OD02jnjxwB9AnBtLMpq0DH4grCDQDOFd4GAeAKTMVhlAUaR4bOvYiZ4PSG+MO1A8H8ZIMaKcF
/gJwzBEelU5XIYodFWdsAlaiIT7D7ZduvysDgaFQKcCLQXAC5mdjZUGhhA0Mo0YETmaA4m5k+or1
9BPGjhPjdwx8wTDXk8gpVV0rFrUaswxWH73q42Adld3woHiCwFZSg64JDnpDZdGvkMTPTjPQcgTw
6Vr+k7+e6kIW+TLL2xtL6/m8tkiZuk0yOXxyfebhKwylCnk4C+QBQQCu0jenFdgI70a86hcZfdMv
uzM9H7xxRhRUUkxH/l6T4MbUMnpU9dCxFSLorC5Kf8DsUYFv5Pfwtsal5HB8dTwV3/SmjEYEplce
wS6ijxssrR5MHV+shSiZ/rkO97cNEiWOAFrWIj3gghTbxxlN3F0+JFveOVYc8J4ZfB2F+T4W5P2m
NDaUWXIvDkB4DNRFaEe7dsX3yXQf5edPVPgMZHsj4IpnrwWHATQFW18M5FVDeVjxLDN+a6ejhIeD
EXCLp3Glfj12ypmJHWMJ3CkYUQjIRfF4HjDzMMTCFAATrD38Ts9IXZhagQYkFQ8THeiJ1wf8yKv/
SDqv5cSRKAy/0FKFUOQWZZGDAftGZRwQEoooP/1+7SmvvTMeGxRa3af/8wfxOA1oggbP6L4xEBiV
DaBP+Z5vX8Qg3VA1PQen4tlAxX94vlhU7BCZB1h0fPcGZavInxAL0f7o3zgpGG/ZsOmkd3r1w4Er
UczPsbHK2nf9seloq8YWqnMj2efoZRU3wldQwcGJMJYtENqD0oBa/EseLlclMumrhtDJaKxNXEVG
D8dy2Syk2vhSuEHZ+vkzQHWcTBZ3WILWJAZZuHY9/AdCQ0YMSxSeU4h2Ulra9SSyJh3NzwgpS8Ws
tAOJHe9HUP/6/islu0LdxCQTK0dK0roh0o3hpc95DrES0AK5P2nGPgyXKWYDIZXgNiW6AbaXsaB+
8Rj8THkfoQ1/KlpB6BGe17FKN9iLmJBfOsnQeFNhZKfbNbu2mtolP9y1LRXJgKBjLg5+9nAmiUt7
o6XfyHgZD7Vhy5pZgwaDa9xbQq3V9cw4RclGCRtSQZeTu5cITBnrbusFvF4EQMyAFfRqckTLfFeO
fhomi6g/PUGelaMcL2eVyMLl92kcs8sAr46tO8NjgppX6k4vEXfLcxyNscnCEz2tUcWfoYCOsYr0
l1UzrMqawvwzkQ7q9Fryq3p+eDK6xui7vuP2QnCgdKvN5nUsFW+MwbLuft9YSu4Nw1lrdyNwoL5L
032Cl0Bybnu2JvBnYWST0gBBpmRbdFFIHyZOB/d82VMnnqpujOe+jTwjugMJs3skVZYwlTUV31AS
POMyeObYQ6brQnaMhxMWXpFs6CDr6kVvt/1s2UxMDGaab/QL2BqtxS6no4uN+ykTLihr0vwtmlQm
jUcvWm5Qc7hznAWBCGPc+sqleg+4P/PEZa+Ca0Fdb/v4iz4ZlMmRtATVwX8la073iw6GTBWFJUMG
NwU4EgYMfQKkSe2PcpDnZx3Gsf7CZwepBQgWd4DnwpxSR8cYJPHAJEvur8It7tdq5wFPxQaNhG6d
dV7Rvs/IcjjwSFTjNc8183k/GpxHRxXi8KzIOJItJw0ZPoLu1CHshl1M1GMpKuLdUzlGM6eHofHx
cJ5v1eNb31VgcYDbjKyaYsIge4SHFBeCZG/oe6ZJXtooL8/op+5O8cdM2cISZBpG7TI5tbHNxAM2
cwvp+fid6kjhVhUUV1CEYdfmezS2NIIRlAIWvuxpMOZiRbufZwf4fY8b+nj6b+US+SI2OWgGUa/u
lekaHel83JSEhW+mb/RSm88pHJvQFppxvCbmHhq7U7TK6RZfSWGkl9FIts6dq96wObeI6uTZpw9G
a9SdPoMJxJTR76rbi+w52iBUehUX5/Js1sNj28ACrXSbRV0b16wFOSVIJjxgp5lPw4gFgJ2RssfY
I4I/hUQ3RyqyyovlvtSCGkH0FRsRPOHYzbElnm0Sth2RLebK16qHhwUZNMvfsj4YmPKpHeuZI6Os
qi2kLtj45L2VsYaLIGAXoHQA2EzoVS7UiI08iixm7Nk6NfYUSZGygZEhD1BUzHMG+Y5ZP6e7vOgn
HnVdODHjZMl2LdJtgHnWzZL1QcfJot3p0XsBnwLBPpTOwZyf+ngzLckJxqWLHGhfP0qVx4pCO3mm
OYC/yh7mDQXbYyOzh8VVKvUhfoZkKRWrot08dGFgEl3nmQ9DJqavnf4VDRbviqiLyoVTh1812Fim
cMuj0GOr+ihdThqqI1Q6UBR2qGKf1p0pg2h2gvXi9PGabuGRoLCefhivTT7CeXSZcsPunCf7Kl+J
5mhphboFv1LKvbqAz+cOPYuUk9AsiWgWf0rQL2dEvlQ36rwudWFzwc0qINPjejhiXmC+SMsdfYgN
3eg14WXGRVQL0gIxACF3CWeup1VObMgZg4rTz0JrVveZ22MxS+RvGMBGhXbGVZJOTecrUDVTp6ds
yrEyN9C7kVv9Qg0GZzebCSVRSyDglBbhffnUwC5ow7cagA0hel7Tb+F+QHJVjGOlzBbSF2zMlsjn
F7ZNSIPZ3EzIfDnQqlemJ4pfCmGk+azNilKQtIpXS75u7ijJdLQNr8+u/7iLNj981eQ4J6Qex7fk
OOre7BcNvxLRcs4mz58EtfXzXMQ/SsUN/xiYqabzkPL7wH+DRFF4L6DBAKEXtla6MjP7M4TIM0OZ
Qk+dtaPGQV6hyzBFyBzB9IvP8DtSgQveGVWeSnMod9gZ9PoqemPAgyf0vUtTrHtsZQw8dLtSNlV2
oCYrBJ+A/RzAQRWZdEnZGT1lniXM1mQYTDjhqcJFUGYZtRRapu/T57rXGcZABviaU9V5swesv/Z3
7v9GAAziN3V2TEOz6zPZrfSZUyF9a6L3KZvbecui9Fq9pnMzl6mLMAe9U3Tt8uoiqEgsD0P0Prbc
EicijVhdj7SzJ9nh/iQN0bDD2VvHgsYCzszbWPRHB2NPG1fRPuJkl5R2ATnPcJ4UIY/SrnCmczJ4
9ImLmAKsBB86Fn8DTwOYmfPY7cXPIc1VmSdYKhGidT4T71Adk9zP9SCOvB7pRdl/3/HJuQ13CKrt
+pclPsXwnhC1bl1CBO7Fq8OXT0wDCV77C1WCdb7G76nv/JyoT+GwqX3Ur4/8zzXlmd4e2rqisViI
FlXWrXN1S6+O15DZ/RWa+WodOoFlum7kN047my2x4Csoi4zqwlqlx8uuwcEceiC5GoUFVDi76bHL
9WAP81L8Tv6MO5/DmnT71lhVxWqEJKEHnUqVhP+OdKA5ihBicJVhFTaAu5dnv9e7/V3Tkb1Af73/
YvQK6EQCjTZ+6Xcipt9FOUUMN4IbeECJVYbvU5CLsReiFX+Yn+Ie5HaZY8KCBpKpK7Q4xx4RBXIT
bKmLxJGLnm4jV5u2isThlVgzTLgXQ5hRKa9lVqVXhJEdultivyNah9N215c0LMGtMrxEmsmMgHXY
7CpZ6B3Ezvvv63VMx6+UVxq6H6U/Z+TW8FuP+b5g2RYVUMCghxPNHiBlwo1gnesf0/BdpaRDoyoq
qmQp0dipG3asXvTw5pFHi3jQ1ly1P6Mbu30Lb+PnHJc/V/6hdZDY4fxUd17/wPyk8MBkC/LaezPM
vcS5jyu1e++FZ3m+nc2JazLlmSMVDkYumFTzK3VWBNqtS/d95OWFBywww1KPjANzNlpHUoJhVM4d
7XakSX80p3QHP1O26VClWmi89Klz6fDc73lVcJDFixRr6s1BD+7IgGeeVWBIKfyi3g06TnYKmZoA
VJwqWzZpbrocfyk0eptGpdQLSy4GHHxgdfuS0SwwGrLC0ej+KAkAeHYlzJtx4uV0SGKewNRnzxyz
t612Uywyvgd/2jlptiYdiTqcde9HwdZBY1kCY7dAywE5cPIxQbIfkxO1aGxTezIrpE4D732W7qXI
GxZB+5osgghY5HdIPiXMbJANG9ZYvcnVm4TM635kOgJTaZVNh2BM6jxakzJFbRrM6M7RK4GOlS3p
loEQQfQg+psMW9jyNQGOBcZvtPd9NhlTfGzJoYJb2X1pGTP0Nq4+Kxq9yHh4+mOr1tiJgI6pPLa7
mr1DvIEKMsQQ9Nh8ez0rPGwog7IYmj5Hgmk3Fnoqo5iNo76JWXeqxOI/gEtgnfanXQP4NDlWvauE
uSdn9zyd2c+93BFDeO6LA8DqSKGWZ/vJk/Yi+aNusQfScbCT9PLjyIb+aYN1Vdh7FlijFu7zA5bp
2+soflT8XcQc/DPPfuIR3m1Tiw9HfIqXEWae4vcARvlOtn/aqQWw+rRfR4BeG/qHo5qQ880Zn7lF
SCS/FNv/PmpXGLbPwHdpab5Oo4zleb56+Hdf5JiJrwl/E39++GNQidwE3VWDFDvbXHyu5D/b+tQv
+ZCwPFeDGXb2c5c26SftTVxXDhLHIM4xcXAbBeYSSjOhVvtngAu0J8xXK1JBWOuByn9qJH12E7oj
yooz4K14SxEEeMd//Y5AMb3efX09uhKBeSppz/jnc0EShlzBxSKlm9eGIulgGMDDhluIq5rt5xyY
URx6/6u6HO4q2qQ+rTp8/TF3FwSTeiNM/aHtLF/b0il3FIT8w2ZmofxxJJbmHetf8l5iOApcaUP0
KGkzNz6YApcIGxbOHDA+yH26OWSCEHfu4VfIVRltxZnhIo+JCT5hj83Tp4zuAmHd//RDN8V2rFpl
fgwjkwuEA65f7CsX015nvoXB4D/9GN8ykTOBHM8HZBLGDpjxsu5ggCfsYDu+/hs9EOMIFCgxlksd
0DciGX6GMghZLsVQ4I6A6jc0zLxu+9oVgI22OF7AAKc/lzvFoe+c+yzyU+6i+Ez8mBxGbj4Jv0ii
vcYR2QtAxzs2ayabg4AmEnJl2qeu7Ja+uFyyTYXL7a64FUNAGeJzcqLiZTfnSBYEdMoEPHauwpcY
PSGZB+K+DUyuDAMG84ALMYIspgNGhTDSp8eONXQE4YLRM6KC5P8sIpwjgKYz8Osst0SE4bAQiKen
gsfIE1AyzmGgcL9zX3uaKZGOLbrryfnutuQZ3okkyH3CQFRGWMplmFrFQVk1WFFXztOnE6UFqLy5
J9jy+cqF9Hg3I9AC6Y6w8vDFiEWvv2/BaFNcvylHyHbQMasWX7Fp8ZHmdB7ZEMzTbAxXoauhxIer
WEtLrDwBWzCrxrYfpdeRjEAuJ08pQ5Cbh/ttSuxADDj8N+CQcjAbYMfqYZd74PlG3sBVwiYFh5Gp
DZmZ4cJ2LygY+8L3m80CToUDDF3tOmFqmP/lKPBdFweHVfN7v0XITj8YaR9tvyiPyoq5wUZQxWMt
Qg/EHEHT9G/eAPhhjoC3xoOJHerf8yUs76ZkAM3Dz1nQ/UY+mTwsfRYsEP+OQH7Gvwm3PNSRWOjB
GkScjmuRGOqGqwDmFr5+FdIK8d3hV8GVL0NZj0LdpuFkI6hHgOi1/IB4NngnPplGaRF2ARUHlSm3
hakR52787YVV9eBBlOKYxQwg1KsknPDeGVdBvHDo1qfQnQqNXOHPfnlZB/M9Dq3yp2eUORp+WwoH
c98obvF3HTO/xvFPZL+Ic0Ab9Oca6Mx9Mf8yZ+FQlfH4ar9gvMWK/mzAwYnz4zVJQRGX4MlBZ9i/
CAOYKX97+vjeKsHrEzNbjNu0QFwK/evv9cWFYISIMSJjNdWS7YzXkjVNcE3MJms0N/lGXCNx/aht
qDTYh4ujDl1hUljzu+IiIgJYTbGFA0LZ/l1553EoPwuGrfieeIGY/4tTof/0d3dIxWAOdlR+XNwf
cTAiGAgfRhErI6LUDLfmpDAd++WoV5ylMJTA65D9Pbkr4ScRJA83YsdMqpSBH5AwP5x+iGCC8FNm
JIoP1OdMYBN+gmcLD0VMFWkBkZLJRREDiLfmu2CLzBQDNjh/loriaQnoXohcD5GkI14Iw3ahYuYD
DxbxmLEBIs0Al2Q0V3+DXDx5It9A/ID4gL5EpU+LBcLLt3DkiVZ3upAiOcYXJk/xKiLNCH8jbIwm
RJL8RUr9vdscTxBx0ID6G+G8w7/wd4YakARH2PB8/R1zuBavJqTGvAJ1uYc3pDhmESoDqMKFEKrs
FE8gnJTw2Sl5PWH0VGIHJeLlhCsS8z5/Z+lKBWlLOMkIUbYIXxGJZMyXMJ/F1I/m4t+32ZvxyEIg
lYg0F/8GGZnhj8n8n5hbnC4XkcdQ35J+wq0u4Mqzt/4btIyb5rNdgU6l5gNfz9DNF71lYAgiBpXB
0KgY25WvccthPrAgMCxwoOTs7r+zD6BC3GHQmYtxQO9KZPqEn7i2fJfgT+ghuFDCfwa/KxFvJKjf
XLh/t49boX7/idUJLhGu9tytb3GVxRXj9fH1fIiWlrqN/8aGeP7F4YtZRZzM3xUXd+3PhgrK+RQ/
T/ERMwcxsND1Bn+3Fcp9IFyU/oaSO8x3QFH3XwBNLIVAToQNPwzvOW0/9++2DcJxVTywRBihw/ub
NABf65U2MGcwGfh3j2mkxYVUPEfCylT4bsyC+VZc4gyPp39HyXGy9PLEs87XK2yNxYNHppkL++bQ
uSlUehW3jKdzCn0cVfxHMHd0Rzyh4m1mQYh3V2rpQJ08EgxVcTbCOnSK6yknSHuy+ZuMOFXxpmIQ
5jwKjCDuxyDeXMx5GrdUvKK4jTjClExxGpOMIpTv5IxxVOzlOe6C6yvWjQL1W8S8JA4VoswGd9q/
cxLzebGiOfbgW7OglSo77pfSVvhaTV380f4eTvHQiKEgvlZfEW5XT64PE6GPdNNXHUi7f3eR7We+
qfx2hSKR7/CHAts7TAgDcf73jfDdYaytgD5EypswzhLnJxJ8ZgEWqjgsMhKz1XgVxyh+FnI7V4bj
hjDOVDgLCO1iGhHTERWQAEjhhnDlOF3uL99ieHVB8SVzwcLPqRv+QMW0v0ESVkw/fz9c+Dwn4tju
nsqjwWTrCNufuSNb4lymtnhkpna3oYu3o7NzkC1cHaluhGEgHSDs+nCTFRdV42KKZQUFj7jS4lr+
zXxivph4s49XoAuzI8Z/g3HbnLlFxB3JzBZPBoK4eXfeStjL4KOL9UuKDw3hz7y5eGbF4KtXo1/h
nFN7/xZuFeeghPBoYWfwch8BdLrdc4tbj/fQdv1S9ko3Iw693L8EfGHp9AiPCdwGZOiRNT6gPaD9
xjHfJMdbnVgDBYzZMZVFqK+j2swsXEiRi9laLpbpcgH6lx2b3p2Q1HPUJ0t57khwN7Yj9CgPJCic
erh2lrD+U4TNpmKPvhQBmPllIFtNbj9lYTR6QxOEysh5AnoeYRFQXeIKkNsJ3ovvYYZd4uoFhpGY
GoR3p5pY0/6Uf6DvLbvDXDHHVf+wECV2PwO491teOD40Diyt7QiL/AonxUUStKETSljn5KyQ7C1W
+N0MG+PcgUKb2DY9QFIXemoqIJj29IzUFUlH/U0D4UFoCl6rcGRxiyQFHkKj333W+EkCzqpUb8On
9qui4G/RVoWuwQ+I3l72Wr82UnOV0BmhLVeegdJgMN0vp5mb9tY1P8uQhbFo+tQN/ylDKsORBuhs
g0yskjZYG2Q0hhbdnYFVhLSEFkg51kogXVVwrXalXnF/Bk/p30L3NTeElrgAsh3N9cdg6xSGV37j
vueXtCA/vCT8ACY0MpkWMEkMEQxJa9q7RsIUynyHZAtbB+G3T+PF0jEQBKvW2OfjLTxf4FcnfQ3J
BbVWTuiyeJEBcIEHjWdmfmxx3nytpNlKCe2+OHXmqIULJL64ll9V3ZsvLI6IaXC0HgRQ2chyNbfT
lsln8yt/kYlg8SgzQbm00ftre0f9gZtlTlCfUFXwFYdkCTqohhC4cXXFLlbRKcx3ND5iwkLBcump
4VvNLuxuK26LveLrwK9VV20AWnYns++WrS4+UwHkgHZOJohybVMAVWeOW6r+qbOdy8tb9jVBdg1O
Fd2hJ5Nw2wXqqeIkcS8roZowTT3dSU2ubo9k4WERJSa4CHOLuFxcKNV9xRJwaHrweZBj2B6IQTCs
ylHyQUlTPvC/11GP4vpdLcP6F6YAi7ceejiisoQWzbppHPW70FY4FDd72RfqJSyaYx4oG/ca+Xse
7ShJMKQTroldcpWwhaEnAD2mxSTXgf5CozvZT5Ez8Ib3976liQw3y4CyjodzARkDyi5d69EqHl8A
cepubNa4aVXLhm7HIr9BbAvNWsI+xlADKVu1kjNrnIicBZVYgfKitifgZv211RUyNZy0+6Yn9sAb
HRJQhNoWMtORJj2kA+G2Q9cFDxeUaENBw+eT/Vm+Gl9sD83ZY7uHHgk5je2rjK8/9Q0KiBH5By9F
GzF5QNu0ukXb2tqBWOJ6E5pFS+40rn4YVtPmaykWMk6wJAoHayGUvSDGBawPcNIFtRE6YvKXMXwC
QmYTxjZD9l5z3UxoTIGOG4fZeLN4J46hz0T5FN1/gHDKW9PsuIwXlajqCxgTPje6DfpKrBRc7NIl
Dyc8kHQEGss/IOEAnKXapNkoi20pzjjQRCRysSeJyWy++93vpfAXNgIBgMPfpt2jlQzjM7bCg9r6
oLK5sn266vvTjePlNy3vrnR/ozf4BPu9QQ4CaKx1p2HM0e3RCs1je16TDcKr8K78VMEJywp7PMyC
0Lw919+e1v6QGB5ry3gyser7z0DmalbCkinMO+efdfuYtluUQIqt7bko2fDmlx90zFp+AjFCjQti
2y50rDSeBKlKLOgtnRz0QDBVIrweqrhGzxlMyrcqARXLlH0yrH6f7rxq7CYhSQjtTl6RsaEZeDkg
ZgLpbYGTZ9j9Vim2j3Ic0tg8Pxx2orPu56XDAS4ofUM4QXcSnY3xMIU0ME1OMAuiPYhzyMs9AEUT
i9Z0WJGamPdmzQyEP1FifQPoTuEohnLKchVE+yy9FcmSLuznN4hd3Rnuq15OLyTlKKmbHA1IxjMP
5F91CWWYiL2HQY8osWc30dvc3HEdqyioPLgxRKxA0E2OEidRsGGHAyLOBdpteTxr6Xr5Uj75MeaM
LD9UP/cp64kOQTYoowWJQPx7tjhzQb4F8lsTtgXHEgyZxbXk7e6Fv8y3dM0lgS5m62NPmfKoj3B4
o8VvPLrDYgnEmr1JKBJq6mQQ9TYfF7FNMNnE5Nf3mb2EvUxG0ALw/4EcB+SVOlfbILY4l1uIySod
doxDyFTtrPbQXMbYMpAW4vt31W6AmJpH8wpvAMOGPQElQCciKxd9jylQPyzACFcatk3jniaqxi79
srzjZfL8QHynB8OFRsL8TvgSmp2mZFRZe6k/teAyNED0j4ZdwHBpIFkgwAwL9AdvNcdXdH72ZC2O
PBphxBdW0+s4vsyg0QNQ5VT5nNEVnzdYKGF5Tr+iY1peAfJCes6mhEGw1MfbrrDlh0g5Lt5IDHDT
I3ZICRN2/JnOFjKyRmkxQjSEheFOEc/ar9XDgHmDku9KVxeGmrlULori05ehLz0tbKnx7yC660TY
wMDgTccVWtN4IW5iO+zHtYTmM4DPbLy8FsXGLhf8UQGhDgiiF8VGQ2sSBveTxmzVbuS3aGHqGk1k
yAn7mF5NtJDWKsPtcA8Xz8Un+rxF3kI09LgWepB+V3enIyZrEVZrLjmLA00jLE2u4PZZaiFPD0oy
OEMLbichM176MOmlgoQngPl+49Brd2Ans+Itik/9o0B48dbwKpNFpq7D1Tz76kh7gAOG4NuszhBg
ZZf5OTYNH8IrggZT+R6D2fW+y8DuczrdClfGknhammNuVYi2zMke8xIfrwkJ//ZweXreIuZ65sAd
QOGXTCT9iWkmHpiDFrPj/EMa8Zx59jZEPDQb3ANIUw3wzQQtl7rqdjEcAUz62LqIa119LIs90zja
ZfsM0uoskZTRfq3MX9LmvoAlRnxKYRTg1InDrmSRxwGftAs+cC4hO6mn+mJlqSwAsOlZk92HQjyD
fmRrVGLEQo+5opnqRsNVeme8hyakFcnctCzD9uvEc41jgb6KqcJJ5SosxkcOFvpyGY4hHfraIv6C
mR5bkneejjntIAdvVVuuRK0kG/76SmxKjvwdCclUsBsCzLjqVW1t12wwRuexgZXQp+80nb8jt8g/
Z7BP9VWCwyq7zNFr58F3lyPq3++R1kP5k9cd5MzQ7OnVjav6bUkTiUlLpAR+yzumb4zeC+iX1CzA
ktEKBrRUn9uPGhpXRGi9gR/ugXKknCw9EXvDSZBqYsMx+46RWx6b4dxHWKcIIlAfBW3h1G+085g7
W3Ujml3sGCIxY/FyCs7rWJYsx3fe/R2YFnJMciQWzRp4VrYJggYFC4RFwMIKka+CKoNaeHptHpbh
JJb2ImqatGOhVAXDFs5KYLuoN7FUomZQoM2qHWwU/RjheUPcHLz4DNMoN1M3zEYReBSlEL0MHAcW
1SJ4+eVs0Zvv3Zf+FpWuZoHb8vRf6cpvU1oRZIBDDoEhrgePgdaSCYCMjJXKCkMzLbj3v0mNujeR
7WKGPXODzcgh/OptO1C+0qeTThaHH4MkMvaCFE6utLnnJ3woDG40fLBFt4o3ehy8rMYaX4f7aVX/
PmFbICn6nRn+aOqRKY8e1TkdH2xX6KjsUJN1p641+49ntaKrML2GeFk46XtKQQCcFbV+fimXQogP
dWo3pWkQQ5nHWFeoRCg2kPvB9yc+kQnh0YnmTzC7wR2gQQhDN5eCAiINFpSn+Jpl6/E2Q3LxFpnq
Cu98Y6+jOCIswh7JGbHyTxmkp3Iw2NGFlVqHRYq0UEp03Fg3iYQg5qnChE2tvu9hXAv3eGNPusDc
p5Jms3W5mtegfB302pRP1hvrROcXZKyJ/D3yUZA5mGmJSzxMELTWcCrxXjQGu76qC8zrjV+sirCq
AOIQhFRWiVm6eIfbDQqOhELkWzKxG1gUg9NkHP8yP5OnBmkZHdQ3LlhkPFG62TTqnz+/vOmwzH6m
MPyFMUZEBAykTYLT3lmYPwHW0CqqFl+ny2GRbA3pBpFAPMATsaCPIEtWenpfvSfAN/YERs2KxtzT
prVoRxvJ9N41Ay4IE2C9YYbTZvgWABQFLPwIbcVrNjddjPz5rtlOmJnwNFjkcJbYJa1GWFfs0YPk
RPuSvu0OOfVEIwev3TMEhOjofBxukFn95JT4RWajeVDPMVtpWjqYZeyLjwGZq9A+6G65e23jAA4d
POn649Usml0LUZhcFmFJiTs1UrJveLs7wRaqb9Furnv4IuFf0QLIASZg3B+ftPCYJH5LpyhZoUid
wGAcIahAo7v2VnHq5x5kIigVQTtjuyx/afvriNV/UXujY3ywR+D5s2g+E4n9fFOWTSIUMiDJAvQi
m+Ezmzj1bJGh8OzOLzd6rw0vTC5peZ6HXLNlMm5pp6QU0chmXIxWRszs4FXNPrBrnPcbVXcLC5Dk
AHcTVbmIi33ckC6i9PjqyG1MLfxwFALU3mnnNjdMEzrKOVeEjzGaCGfQUdr40hZOvVxAdsmpo2/s
i8Z3coloJgElmr2Tnw2i7aIVohNX+TJwRRv86DLIlCNBf1F1PJmIHtySlDA6BeNDOqNSjgvboAye
mY+P7Kbu09PjfRxNblVJI/ETDsDGlz9Y+e52fNRv3Q+sJHmt2lMY+5gTEVWj+cOw0TULXk6j+xKL
Hzke0I8ww8psRPMo5hD4TXUvHzdIShT4wp/le7mldGCSzcKDFGNJgc+Y+ZSWgQzxYw4kspJ3OGcw
iVYfBron+IRsDOL+xdwKY51e0OQ9c5vkRPXMqBet/sgTFJh0P7utzhXFa8c+04KOAgtnqpC+ix0R
eu0LHJe0WGQL4yjT7Dgj+hTaL3iNL7sTNGCrGG1h/bNTM7fEI8rRlPMdYxTJ2gRsPL+5uNC+5cF+
DBt1n0T2Q1nJs/V9J1w1iMl+eV18qJH9yKZ54cQH4IXaNb7m7vB04E9GpN2dwqseIIPhudShQoMP
Xqcn8m6WMH0b8oRQDEDjZNON5zl74mgVoZUhliTa9ls03YKDhkcWjkqgF9VXbk+WuYhdu+Khj60r
tA+s+lJz2XwaKBhZUaLDFEsIDHXoEMYyzurIqO0no7T0l3z3AvkYzcZgcYkFi4DMKyjwysbAhRJ2
Btyj6QEnJojfUVD/QAJ5frDPgWo13+HPgJgJh1fNbImvANS6QaQg2DHD7mM0m9XjHYI8yIyguCP3
L1EnDmwK+SZcWT/Ceh12xA7LP4Jg31Dji8mHDQ/G0wdaC8BAq+QQVnTj5keM3FM1aDWqPvATjNXK
OFDUvTHb8hoFczmxN99/U6y8nbOgyKivkKl5ED85jeijpe/oaPsUIM8FyR5F4EztwP34uR9/mV3R
IZzQUZDriMVoOD9CnEy5QRiDUkLI1Hb4n0wllykex6F41/u66MB6GLMjOJhZPHGGz0xnfKHg5NkJ
JiiUeWxkL0L+Q6TgQts2BLHskEqlzLzjIofRaSpW42Se5mfUhuy6LsrpMOKmCfnwsRDF/yL67eQF
2Gb4jTCN/xTsOTH+75A0jUTOARcd5AObcYqzBDey6mndfbbHEpLF8CasRw1rGi0nxu76ij466WI0
R3juXYe0ZY3LCGyjagjq+Qp2DWSomYdMDDDHRACISulEDUUGl1WdmQ40ageNXt1VxQgzgcbniZKk
kXY5rl3w8Kgh3Gm/w6PQPhIs3S0V6/X1vCkY1cZ21jjTY2H3+7IRerxuFcpm31FqRLoVlpbMfqz8
jQ7k72DMuIg+DWklITEAXunMJ1tkzZ76+XVaeZ1V4nPfvKPdpOHzA0zTWIWXa6sysREm38l8gkyh
HeMKQ2ZDxoQ7vkjoynp3utNNquLCC+XNrAskw8HLOk+3TFjhqvV2Os3z5FsJF6MJDwZJV8FqDTGC
8khe98hMQHkdbGV2sO0bP/3ihB32BoY1o9xwMCC2wHrtTKPZ/7AeV+iw3rh4mO9Tp/lmw8xEpAGr
+FjQQqH7YzwgMPgACDDYyFOWspuDJWkDsPGvfueow8Iut92ydmXgo22/jvYDVC3mdc3hiRKTlmK2
sHV3tem9jmIDxNJvG0tDkKPtmUJR7SD3glYJ+wJDo29N7KbrH+xGutIeFndnWOyBCJWFROzFhbhg
u1/3rmS/fHJpkFAI6e4iQe8dtOsiOFa9L7ENv/QYl7vZR1oGc+JrqMqZO0gapp1n/WI7smPHZtiE
BTOOLjjFQJtCVYZvW738pVt2skhS6AJyeIhLL48k1NqZ2/GmF+Ih8ZvwmPmw/Ph5uh1UfGrV3UOF
/2fFIPTrB1uzxDVEnISF3Uq8hw99eVA1QJ01CeF9q98qM/mKcfVzfzM3XuMHweu9vOgNKQTiVwLe
TYoxKA64x83gXrvl6aF95ztWBXhMt8x9YUkEe2J5v6aNxxaP15vZMtbwwga0uTySLZuCu4O0gdSG
C/JXZrLciTsP0qiibMPDL8xGaAuKhdjpXcUOyQRZx81vn8I/ueSQUskZ/MBzh9gichHmwdxit5Mr
b8EL7SUnxWM9c9BfqO/sUfbZB6UyBIGj/v4rRK8OGBVxwZgmYEqS0aRXfzE5LrbQ0IogADVTBOsC
MRCau4+O2ByIuVnAzDp7OnoaRIILMYcFaL5uXNIBdooD3nrMi6Dq7fII4gesGm4eDhLaYXHE9wI5
OjobWioBtOAbjAV+BFMAaOwkTRVI3SL2BkxMZv0FJZz1mztPVzW5wG3/HthnOvkFTQfP+PMNmA/C
wyLnUi5R6iRHNqUP5zd2Wfmnh5xE7jn6IRfxOvJlM8dRsjvh/aYCFPoUO3Sm0bDd4e+5DsW9TUMQ
uAEoDKGBZKL7fTgsAfRFhZvhg2IT0JhS7vnDG3JmhPKZZWJaZAzRFcNnchPhh5C4DCVqKzDEgecy
smfeHGdyNDcwZl4eHuzyiU1LjNbfQ1EEuBQjt1zzeungSeiLI8KGT7N1TP1DiIDTBFOawQBQmfsU
UrroDbj4A3ob4iaYYIMFMcl67ZrjBG6w9VqSHOKNX7jDBM/oq7Ksl43PKOZiWrosht3AnLjlsqGU
1jyy/wSmBTErJb0QQF74Ut3xA3XaDYMQsXm5Nq5wjGTbYP3QBmd8++8+7eZzo4papnPNmpu6afDV
sDC5NyEAszT9+3yYeLT+/QsdHLNeUtDirP9YF5cJC4Y5sRM3gW+k9Bae8ksMqDfQ8G8ihkYwC3iq
58J5k+0RuB7kHLLnVuLjcQaOsnunJz60sVsS/uoVcJ1/X96XM/gxzZ7nyxKEqjuNHZuKjo+BD8kR
X0c6kv8+RVfy30e/wnR18+8nxE+F7gMtnCv+KNFNlJzeyjftqrfSTb7psbozgt4S+aEkZvIVL7uF
+L+DqoA/6AsKfauypC0OF+uOLR57Ul5zOAvK118LtfAb/iJeX/TOu8+7xxuS3nnOD7JTn6Y2xse2
Ympn9nn03xQTMIiuIi7QDtbgfI35eEI5AOYCAV/8TOwf6UYkhkkX10J/Z7Jks1wA8NGhey0+tkYA
rLCQLDaq8Bm4DE7HNaxW7EPYy7RYGJlRtu+4IVRdOBaNQe+jmCSj5PV0HzjDB9BeAXpp6uWHuLBS
kWYhe/JtVF0SOYHJTUoQ7nPPag+PlDFwQU1q1jDe2BzA8VMuU0+7zZaJBSht4vOzoO7hs8Kt9OkC
j0Nbh0FqsrLye4Nfm0yV0JggvB1xw8RQQn8XNEkB5gNVOf8IkIJxSdw2C2lxjj/7YTE4uG47jXXZ
/bSYoUBNNOd87H7ws+FaoagzRYOW5EXuaBiQVWqKT9pBy26tkjaY2PqSZi4NXY3v31TntbhRBdn3
PRDYGy3d/4k6ryXVtSCJ/tAQgTev8kggkABhXghojPDefv2sFPfMXJ2m+4IAmb1rV2VlZQ3OvVN0
RPT+2aMZiLo0O52dPe93EGlyHtHG6PBXJzXnnSfsItHilBO/xBqHSk5PXT37tah/tMp8uXooUqjK
PQZrMyBAZLftayyXy7/hn2YTHahNFA7MJaJL5prLzHzmch84I72wYwou90YXDIOtanDqug9vbr52
I+fCUND9oR+0MS/bc5wDAxyG7YHo/W8D/kYWXUNZQ/tlU0xu/VgcTzr6nVu0BsiGOgRj9iNzHRBb
Un6ITJal0U67OxvNfMb6bw5oHqgJ3t36/j0dTdmLDZZFj3DIgiPqgGnwJx14BNNMhMBNAiZz36xn
rK2p+2Li/ebrvQn1bYbNj89dymXjY/fK/Nh32yJ0PVHtfbb017V5CO8QNmhsDCNCdJhpu96udOo8
1tslSBmlzv2vPClPjiNoDUUPnz8fgZ5TNk2BcIlGPwm2/9rM/YkskTdvich4uhYyAT/bAJ5cegdI
FwIX0dxyihWou8e+LtXoYwYnoz2/mXN0TIx1UHE6nfmcHj7LlDtLMpTr3C95/f7N7DRJ/mS3dW8M
KZa3WoTI3Dnq9PAZ64STZ4wtxWXGjGUW3dkqiNZvE+2zaFWhsubcKSTVffixan5jlXNr/tNmjeq/
7Wsit1dbEaZk2dlDEv1YeHBOgWbtb/Z6a/D4l+jaqwXXTvon8kTJOlpbR0MKZRp0C/ZzJBKaxAAY
6XqzPP4Zax7bCNIbTQ0s3FG2OQbQBR2kR1uTVNHHL0J/anjiDuVdStUhqlSjh12PCBNoxgqrBRsJ
x8hOu29LGzJ9WGT0Q0nny15vgkNME5IK1EEU52fpYGpXrJQK/A8tfbatSo/u10mR9hLrGWQdkOtn
ydwlfDVh2BmuMJx/s9ZJu4/kEAN2NHrrGfmK6LGieq7FU6yz6LtjYPPoPZvb0Xn08BMAtmq4RjY6
AE8phx6NsoMiLWLM5wZ5YCtBP5R+xK6sOWnvb+/68D5nl47dZ7oaNOwa9M+6ifglVAU4PUjeI8ay
x2uDBwFuKrWdF36x96VSVJL/RajXqMUMSbiDgMR59F+Mz2ID+ad5aNCsgAaQvME6udvOZZCHkGLS
RuoAIrEPinWgEJLZFuor4dvb7J3y1TrvfcIg+l+MQBc2GL7k1v8g5v40UgbjApmq3fhaNQpJfXSM
wzz3rV8FP0CH1AYz2EBzf1lpzs6XTITMqdKj3TzJJZIha07D4Y9CzbwAzwDSkEdgvDCMgOS6v2Y3
S7SZamEKqhKX+6U4fSSlM6JiVv2v4uovB40T3BSzyoy35gfvwiL0xC8ydwEHRkPgg1GJCxKoeuGA
L3JI1HSrrXyPrjh0Omq0NyeD/c06AeVivwJ2oK8PDYt25gUNX4SZkG18t3J5M35SW4V0AoI1iBzj
/ILv+IR+edRniYLbd9jyT1aYqkXY+1ovCtA68BHz+CLFZiHmHr2MnJ2iKsQRIlpxoWyB9bQ0nBKF
dShnQ5RfzBAQBPIlCfS30gieIHLOtEGB6zLLzbnLFxeNFqsSFxd17tPfaXQbnUbl3u0vHSKDxzhb
FBfH+Wc87d+HKV2s3vP+LqoNz51rrzioLikzhDoE7ag42452MBu9WwiRiiROeO3Do4I3VjS5wo4c
knOfoc16svFox7MxtcAcQgz0at+sQMboFJoH2F592tfCfztdzBTWhkEb8xEtXqCWnWZUJOJ458sE
Ke0d2C9SNXRGrC/B2HNXu8YIAO3FvhXmX7LaBfPF3Ek7h0kRrt6xyxxNSkUSY+3yCYlrGsOQ2qQr
WMOBFrWZ7JZc4QeeOCXOk8ffFCcA/ghSVutZ8e5eYPgQm6fmjrL6HGKSaHma05v1qbn3vHt7wyqy
dtzCs4kWSy5Jb1ATvWKOGRNMqcqR/DojythOyY6jHGkeoeKUnfxfvoHkGuoMCBlQV0VJjfNquNPG
oEFhxNGt5bqXUus4yx1gKFB86Lzpyoi3CYgATXv1GdE+o09+FA22JdMXFJ4i1hSHHam8V87a1IL1
UX0I/g5gLJvD8kUPjB1S7Q2Zof34wUzdGfQwM8/BWRnVJmbUQt21WaTP2q51tzcUjZGQsHPL2uAK
JkZTipLRRxAbNicqJJCioyJNSVOwuE+EddvFV4RtEWS+hefFuQuxbQTHkKbDBIIFJawgJCOxgYqp
RVEzbyj8AVh/KK3tf0e7o1sZvdwSnek2pDJrERpjNkrTj4b5iO/9F90kds3c6LzAJcG/V2OJJ/Tv
Kd3K9uTP7WmzCCECVwyY4AVN8zHhr8+A1Cp+Thk2WHn2iGtBY35DUpfC4hbi50i6gOwRCL2bSNwW
5+czqHevpl6ONVpyovTVRlKLylVqsN7kzZ7g/mYxQBwP5SL02t+wzcj7dlPESoHgKZnFs4ChQTaW
4r0VEAWse9zIXP8Mtc04JGe8B2wyXZqprZzl/AaQMcqixB4Viyw1mXxEWutBfv7q1Rji5DAAc+wN
LZBHmz5l0y1AayDT0vLUa1xg4KGAhT46Gbs0+i4J5DGpN6QMYRjwSUil8C/azYvt+wjVFBoHU8bN
ZUcUGxUNs9oGNT3gHBXbKMWiQorGyXq1m6rnyp1mvUBOAESE+ZAzKvBEbKwIXbtp+YBhffG+fGqe
klqXesc71dh797u4peaTkoAUiJdWz/mIWn94XdQYEwbhrv3BCaY8Nz95F5RJeqTOlyzchLwTddDI
Hb8RRf+DTsfML9PqMqwiqKdqASoiVnlkm43KaBNcex/0ecjGvanzBeM1UEy/sQowjEDvUhsuP23j
+ITJB/lIcoWIu+G2cUN47og7XcaSI+pKjE566mLviSN9er0jin1C9uRhlaZQJsfl8+xEjVglrAW0
Lopv8StEiGpyWzL+30MKS2ebGEescyDcQAi5XYjznYK/TVCG6m78Uo0aRPPewgBjD2ke8qEdWvKh
DyBzkZLZj4znJ4T3dh2fqQhfrAnZxzQJudKzgkEBBYGMUovOIAcLZ+82qzhlhLm5sFBJBwd/65SZ
prfxY1wh2SP9RBox3rvQ7g4xrQOhd3aqsC/sqQ/5jq4pX/y6/ADFTJMCuh7pZyoMch3sVJe1AkO5
PZo7+xHTaArfa7jz6RW43Nhk9XHNrmaxXZ4gLkal8oWSjmv3nu/djn76CiGJNvPAnO6h9HLsp22z
3iTIQSXl0XSEep0+2ylS1z01ruGJ1g4U4IDRqSrQ4I9TfxsD8dyc1whRMcR6LPyHLsC9u9s4eDcr
ZM9Z2ZxHFTnh+Mr9Xw3YETT2E5wJWsPGsj4EpT5Sv4fmqPmtmaTzIhqVNWtoZnnP6Bq+k+ugOiTz
fSHgGBZxGxcP0hXMErz5onFarEfnCCT7ucxZ03kdzHDw2DrUwD56tYSc3qZ/TKZAyAYWHx0l/z0i
p8A4RrKM+7Z8Csek8hHF8ykpdXL2g9LgwotUKxAksUqfJY8MZAI1rvJ2q1eICsZ7nC5frYq/nz2o
rMfaw5wkuZLpDBcrE9Cu57IEXQLx0rrFtWqcSCYU61BhkIZDqAx2yvlLGIw+dvOIx59X48za2+aE
yGdjF2rLypJFhSwPEqIkq4Gycx/7QfNuYE8Gw14Uoi9/1ywIrW/g8NHnD+yXpNWuaNikbDBipLQ/
NY/vEr8HRxH0l149RVoH2UD4lVMAlQnVEMpqP3Moc9+s15KAGswi7DtiwaNRRq1rP1GaRHgTIp1o
jBm9GgQEyBcHszabEgAy/jgm9bgi20VRsg6j2qtNSpMcCrFc+hW/P92aXRs0IHoiwWL8TZ2GTTV6
h0RDnB+nQ5qUvGPq2SvGaVQid3gy4MzQ1D1ksVyPmYZ2q2Cvxw1M5wYfHUCLbrKbudQAmWwMKdT6
oHqQfia9SOKBomfC0RLaiEqFAAi/KOxfPqN86xg2yrTXoSmSQXvQMJ3jN7wIkXGFAdzmx2GVpEf/
y82lgHeAwswAugZN/0jrqY2AcZu/hmfwXkSqzvj1E4ha5O2ey+qQOk/czag0qAeUMy9PGDmqh8Hq
KUWWStgLkgI9fZLdCukFutDYCDuVxsiO3MdV2v4+dOB3SuyQCyIpUvKg+Ils2cYEYgjhHOxH08H9
0iy7MGqntLAz3zSyxurCdEevlDJkDETZfa0muD0T2ItQt4ekvMjLI+pNrfZp4zCkAb4YwK0KXSzp
ok1HB4OCOKhm88qC1i2dQu9kI5cMOJiQ5YeETA+h982mF1AxJQVF7rjTYDCbzKMUDTKo1bNG57Mq
MxQTpEnySQrUcJg857tllYsf12LcDrrvqZXly6Yxzh72dvCB74c26JBl4LK8zolUWISNxvw6LtEp
LHXglZMQurkXvzZ8I+XM555iAmY4DGPQIO80uQx2ER30vNLBWC9xpa+4HqhH0bIXx8NReQdlHm3E
ZHvxLtrCv9/4fMubnq67qDTE6SBAKs2hIOdiuiKM1jOy0C6NyYYfDy7yp0eKAwmuOQQfEg1QPNOK
RRocpgE6MjA91oze+DInRfeZM8J+euUYeBa/xqj4NeGhR2BeaZdqBOjxX2J7VMFw59c5avzN4tnE
r/qSGeU9XGQuJV2XLjP2pWYBIAuOGUTwr3PBAk2JFcy1d6X9t0vfoz6FdISHRZA86+5U4W2o8KJ2
bbIME/UCgFAeRwz1IuWL3iR9IqjDKoyn9mZ+rNm0qabpPES6N4Q4P3/zgGr5Cqe8qMGkg0YONOT+
HZOSS/izazGdc2DaV/v09xijTVjvX33lcmiSvIaUUbcO3cLs/bXxhd7um/rE3Gq3eN6c6WgfUta7
djdTYzvbqtNUswJeyeqYWp/+6WYdATlWzMV9UO99wxfaW2hXdl4175JaMBHRESWjgJQZeVqcpOrJ
olI5P8c1It8L2E5anNlxHz/p544zMHXOtCMza3tY0AgTGeliu/jgU49ZIXdVp5jMKS+I+Z9p2dgF
r4RKFoZ37WFUI7xbUhsIne3iLx7OioqVHD4i7fiomoKwsnwEmEIkcCpqiY2B2c1PQwgNtIzANcE9
4l2NXjmswsyXu7XFbvUrSBqS1Gm/l2UPrYTk0C9ajxaNCR4ExNhLUq7kJvNFhPS8jcSvzTIITRfx
vRNiX3RCoEGDWSR/QviBEH5NzJwKBcSkhKkPIZbvf7vrOZ7YZvUAx4djTv1Y/9o9ri18I9pHhYSj
7dz83Zu6u6RBi+9S9zRvLKSup8br2zYjglMEeucx70IKeqzwWk6UoYfrYOfViN+C8uDefbU/OCQW
PtunXV3iOkU03m7RwKR3gktMygQbxTUZ7geNxQMhsPEalhysFwg1VKZsKM7g6nBBL0MQd6fqpUEj
evqNQWHy9nNtJJXJjDDUwScnmH3Y7508XtT4GUEm9nb4GKlHK1sLW95ktHvF1q17l+7uqYf/H35a
x+QJfeAhOAEi5X1WHuVHrHRlTWPm6R+sRaieSEwrtYowM1e9Vx2/RhAYWE6BKK5tVkLU5utnC+Yj
csAY9xet/GD5ilB3XD7QcPsrLRmIjHyIteSceZ6844CkDVLvV6qNiHkPcdUlEw9sx+w9w01K6ZRr
YgQ+K2QlkC88JFSRE9lzwqvvqNxek0Dyn4oQn8kJGr/1ykvMBHSIBBuDGhcPoU73A0ZMXsN6I8Rl
kt7Hqc95z9FtxWBAXa9Iy8yigf1CMadFQNCns/2OFi2tUh9f5TCj70zv2ylPqhEI1RwdqMLozLJb
IHltjpg/uDr0h/32poOX4a2CKKBqZXS1Dkbg+6nxMKJgkZzAmsGbBQn3OzmDv/tcMmtjl4L+2ohx
K40+qmBgdRezD53Rdtijz8600gJMqgB2z6H72qB4/bcRn8yYt2k7uLy931wbTT1JBADXrwk2InQ/
jt14GS9TK46Xy40bu90uJsl1L5YRx3G3G7t/7njJTt8QCN7NmVisOG5yNP2NEefsmI/VMfT7HO98
rt7CBSN+GwDooICdic5z3pnMO/3JhAZqxmQiZS1SMMZoVHZHk/ZICGIRDJEXwBfstvIuX2fCK3zi
pN0wVLMpkBGik/UBWmYPlCZAnRp6D4N+Qx7E135gtpBPOzwrUOpidG5Gp2SdO3wTql3GKLCSABJR
SPptP9ibxGdBD1FISN+LB/r+OyPYcViCsUclI3mZwcuM1la0SpCOpRbn3JyM2lUXTt/oZVYMbljN
CNoHvWqN2qOnpVRRrVdF7IB9MFlXi3W8U3Aod7SJDnRHdZg6wyspL2SIOXd+u9U2awLHSDwXcVUO
xiiBXsKuyojpvECOeHxbk7w5ab9snbsyDvp94qfoTybzMgVYjd9Zc2+ADsCnueEaSvO5nmA4bJ3+
fI4byKgQl+MbMFCqzZhb2+Qfo4PneI03xq7SDmSjeFe/w0Pzbfzpiad3ct9BUyNG8Jku7M1OuBKj
mrFtcuIljj4hJjZGD5PrGC1qVoSsYZuq3iHNPgxOjSsdJMEG0iTE7+z0KBU0R1z+JLg6oyjymLRn
s5dyc7bGoGQOTtYsRAA7XGyNqzEIw7PhhwOWcGtA8sljx9XRXKX2B6qhlxr8fy8IFtHLoLJEn+av
SCxHASlfPpA6lhIl1y9qVRdV4OizVbUD0F4Oq+hSqMcZPDiQKOAtXhIEiHU2C720SRb7/TedFBG1
uHngBl5kwQS0KOvZmyu+y4si0vUmosoxgZaNBFaG/pMSaEGbhbtrwboc3qzxcEznWwvWsV1ljzQ+
GiGIEZurbMF4aN+sl9Pq/nWR/3Ddjel2h0vlhpbdBmlYAi7zafKiS04JOou1yZJirns3mJz8q8K0
7/JfvG5X4b9Q9m/xxr+4YbrDYYsCgRZMamM4pueYwRNjHCmjxfMcQcKRjTmEkr/lEtPhcrKdtZ52
C1KSrefZa9x6m/ZwaHAqOsNxnfedjdCfoWNnjkMq4qws2wHhn48Y0MjIGqSBX3Nv/Trr0q5PlsRm
Tz4pHPPBw+FyaA/G41bLtrnRZ6NFIqV1NULMzLLM99Iy0Tw1hwWOcvw23TKvgkC4rdbYnhp2yC9O
Nww5puWyFQIS6EtnjBLC5w/yMKQu6K6V2nkjWpFS1OBAkgjvxdZ4aVir1caCK7LixQh+mQFK7qx6
PbwQVvEoiCgGGKT4zi9jsVhE7O0A8gRbstgUQDJmGOuRBc3EhMNvev4iOpCidZjE+j15O5ofo+Rh
BnomAUANT/bWjBYRx8AgX3m91dZe0eOLsbvuhK3QTNEbkipSEKwGjOxVz1/1Vt4qsjSUj2avBwUY
0oEX0bj8sPXAfuwGhosfWQqqe5zgYX/MNvZQZqc/57HGDqM2NljWdjLBepDLpEmPg/G+tfEgMBDY
iTk/GAwMNYu/wSdwHneLWY3uMjNEG/liPZu98DKxfkHdTDi5j5kkJF8uNme5NZl9ECpeeAfKDV+Z
y8Q/xEmw+RZTzr8G0WLBqoehhWiolCEfwYV6kHis6YsnHC5PWZyWstzPlhKtMndKRsqIToi9ySxm
q8A/G8lZwhPAktayR6JODqRuLhK4RxZa0dT91PnquhmkE/AQ32cwEGVynLr6XGgwBGu292YMWgJi
cxbOIEuMW6lXdkBu8hYxSlDzv8iUvKF99wB+DN0d3ks8Y0BxioJ0sAYMPRl858OAnxz1/F60SALy
pNoWCRXZ8LwWN+4or0YsQ9FiAWkvXESAIFXYjaU7veMjLi3/WG24AU/lZGdTv6yVcupi8km0TQ6x
ljlAJzCvCeUq2ZKw8XJGO8e1YQcxBGhkbHBP51BaWDgm92Z2cyGka/kk1cmt1OXUDyac78RMBqyT
3FjdZi2IJSNgtZto4Rm9nTaMHz2vVyeQqFmW1t4nIYMKZAYIqaQ3yfCvxdLDwtNvsprE3ThzQQqG
02+QGdQBicSw5mALHIru98dkFYVXzrTpTAgLdOoJ64SWhfaEr9LoTiLwXGPGJO/hSFFlG/CMC0PY
XERJ1S41E0ivTrDg0nNJbcwy9tjM9VWhuVi9DGZ5anOz6JyMtNdgMCga4RqGQsnmIy8U75HN7gEr
PAc+8QL4dI1x4G8qNn7vrknnWB4xgNio7h9J/fG4YH7NFoa0FYahbBKCbxa2z7cr/hib+LbDWYhV
CmcAfLJNvciczcIe2gzMDQ6EwlIYWZihxQJtvm4F3Y8aWttVe5HkHGZWFboc6xWraN3euqAZRm/g
c9IMVd9n9Gnc9VY5NNcMrzfjWxQSGiY1V/Y1ghiIHURHx39iTwhCMH1bH4Btzrz0kCHKntkhtwYQ
zBXomYPxMEQND7YGe8qSXmiYVUooooWWPxvMOLUxhGXWsytSclD70XCZwfo8dfTK22Y1AQchf2vR
ARDqBn1+adDD0lDtDCkEa0TARBZNQ8h3n5P6ifKwI8d2p7wD4jtytroQ4N7GgrkLYf1DfzfIXJMr
rAS6+7Adm0wGuj0xEEXFAc4lsX+GbEA/YhfBTPL4b4u+mAgoSC3jZt9sWltCWEDN2TnZJwxAJBug
jQsOXQ8+KhEIgjr8gT69jqGRvUhnF35vueQAoSSita1DqA3IotBtIvMTtMfUXjs5S3ZEm0icVJnx
w5Ig9wilVgM1RM2vLyyhH2GEo2wpBfjz2apwj+QIi5gB5cKX+ZYuBOgS30mFviPjpU/Woz6ZUI0P
bj+t9ihztpgjI53vj7pBry4ulUrdNZ/y5jour2pBbo5qqX0HwAX9wbX7cY1w4t/GEtjGO7hLSDZe
nMPz47mT+fbYs1NlDjXpzNUu0iyNqCEW+WSDK9/Jm9iCnwM3Guk6YxHKhMIyI7Jc5BBaFKS4zMnM
kpVdPUvanxWiCc7mQDvp1U92SoUR+3J6UZJECbMe24Jx0gLGaoUlYgJErAZz9HpZpjpkC7gS2hot
PWJHccho86mhQzXZotYMcOkieWRTGOz7wcpjrvu9ntfz1FT47b7mxbgcrpg2Mig4IMNxOMMazHym
sTvz/a3hU3gVzsanplyf2XA8nhrjL/oG7RcZxtvJ2oK7QdnI9W6LK8FkLqSmibJEC5/HkFibtrML
dZXE2JpSZq0zm0bRK7zXNjVsxhAyPH5Y5vTRTtYYViJQTl+Tx4YaPDXwrWLo0EaBSUT5AV5WOFDA
iHs7mH3NC1wT+WDMvDPO5J3tiu84hb/h3KynebVRjwPja1H2lDFBRC8SKyQHeQo+sUUgqRipTxsg
ozOpcFEVt8whuxAxxmfPxcn8cqMpnzXibt2YhV3Fe1Ao9bYspugPx8M4tYgO4AACFe5ckKWAugXr
TaigL9MjfxtIjvLFdDQUT0aGlNMvG3832BKwP40N6nt3+20+YLRQdGA1ok3/nMAGu5M1eTlYk9HL
uZOjAojr1Xu/U71ywiVRCmA0WKREcY+/IeiKcz+b5TtusjbKTTMO2w7698alA8R4PVgPcjb9tMRb
nFq7Ab0ybR1bLrs4UGJSrk99TMZCAz87fGKkvfF3tnVZqXW6WfSsxTslw9yCv2+Q9jzC2rL+iJ+H
wz92vRsVu1tu/uGx8g8zCUtI1Eo0VrMrkfKYQqTQRIP716bvC4ywC+mnjPHHHHvhl+GZuQdf800/
UL74l5oPl5QdGDDEVB5Tc0RgiNNGwpMgkA3agJZgJk8xI3r94md5SZMOoILTPlvMMG2ZewWGTGxe
c95NVmZ9i2hk+kb5DnyhVmpxem5Il+FH4E8UcTZwH+ruZMJwkDWhSI9DdSjAyN4NPc18DejVCSxx
zAhJosSJFHcTguH+zgd2sANFweFMOAvgMZ7X+YitJ2qnPL5JDZdE5mDOudMKypxGinl1htoyR/WJ
z/jFtaVPMm7txnvEFSftTK0hIjHD6vjulybl3hUBe7MUXUbVzqeTzgtuvnldq24iN6v3q312NXct
MLMITUDY8+Eb51v/BBDwW2FDyrxm8oFdZduqNxj0BqtVtIrIRbNiwoPxxIfUkr6xzm3Fh1rV+Jtn
f1vvoLWappM8r0f+hzCWRKup9ZoSVk+YBEttFsWwmLMOkx/kdXnSCojB2LLferYegC05Wp6LLbEs
YWBau46+CW5mtuIPPL1H7wTBMl/NR1PeLMVHFXQwycjnItRC4Vxqpt2ZaYXoymPFRdiSIU3ejuhL
Ts6LigwZIpQ4SBWREYLXRpWa+zNOe0oH6SnLfkPWkpTZv9xjk9523nlZddb9XIQjTUAoidXUmBE+
Do8oLVLI7b6ckl/xLxSNXvpl6HA6Z5HlFDdczcHdHNSW9YAzxP2GUs1KSxYJW7pCw1UXIy6ZuHAW
bIOMEadvFXP0nIhIek3Eo8uewxkTi46b+0WvMo9kocRC73wTpG1sdZoJhtL5hhtSMZ/xNtgGjy4N
YPCmtAEhm3mHMJRIU/MWK7G24yXmTFdqiJcbx8N6NtsNGsUY22HDPAZTTwF61apa9X4DK3Oc839N
DJGJiRCR9W04jrial1mmlId2Hvk75hdcUrPBdLrRglOEdjxl/tbEufZoepDNh4I1rBqtbnfZxS4z
K5msa5Z36KWy9bJ+GCoOD5ojsfuXkh3qijBE3KMfAPijcssmiSoomrcI3yDlzBWtIW8zTTaZ30tu
i/UG5dc/yvVlpXHxOg8GxYPSlnf2PcAPPzBCdk4E8oPJNTox4QueDFspz7EJfhLzVTjmjeUF6RcH
MMpe2z9rKNMrdq9WCxFlOY3MctYyU36xSIKYbx8Sl1aSu83V1wZLwhCI/WppqcTd5GR1tDphnUex
eWQ4lBtGHaqNW2HMIcCRUPSSsFyW3HSmJwr+Dr3UAmBFzUXG3WnwiGKm80ymfxe6PJjUqVX8W0vF
SPJif5xf8X4xyMHO3/lnzBmxV6JgS1sBjU0K+ZHSfHD/MGDcIJlkQZpPCKf0MoEUCvkCAjdNGZIp
3T/64sOThcKHo9M3sbEiYqi6+LlvK+3KpusrtcksZx4jniNCLib+FL9lHvGQ8I6v0MrkWQKNe3qU
L6gf4Ypypj8mRa4QOoUy6nO0B+lXBt68YQjFexCxypuTkyfsUdFm9uGEjVegjRcHJ67whRa7D/MX
dTExFZRgJyEAKioWDqCNjvbZB4o4jIe/psvaz2VGJhTfz8Lnl3srlAAXhq3S/b2lxmn9LgXwCRCd
4FdBiWmTNUj0YtGUdfzyluUZPwzZ5AVO57aJsxkt6JYSgkpwq3kjIR7bvknhII7503n/USjcFIIh
f1mniuMJ8qxroUnIPcv+aTXeMG5F29/AHxdUqtFK5Q3uhPjo/F/n/8fvrq0x/Nt+M0Lsbs0xzRIK
sDxINM1S+AZV5Wa8WfDAXvpaerPFvDPv93HRRHKHqcwjrsHyPWfCUBZA3pYVV9NpnU2nVqvhEnyF
Q4BDN85xCkJwOJFR1dWNrfP4olRgVCDG/vnsellbBx9bO7+AkQQm6Vr+E9fTzdaVmGR25WJ2+h1h
+ET/EVhYBMp7wEmf4AwqKcA/7NAXxLgz15Wb6AIKn9Co+VCx8c4GnsIaIB+/zqOgIBCa3y3/3fa9
qRGjtZMBBDmsSI0BiRuG0t5dqUpLo0rh895m7XR+g00A8NGltppdaSHFHlteVYTcUzz7MXLNTUeD
CiQYsAAgZhHNCibeNMNU2x4NJIqtFP5FvR6rcs9j/NyZIxWNVt6zgEZFOPkl8PwNuOLqN7k+0F/f
3DtYEHKL0fHi9siHuhk7T9mY5dqG8eEVMHm/Uo4Sf6cMLHlrury6JQooNbI/0JyVJv/FjihKZpEU
uJb/zW7dOtTe+mZac3NVf/MRghnvlKPH2OFfQyYD9UvdTrTgMBpF85XoOGV9ANQsqIjsJT78J9Fx
aG0REZxQkG35V8VVZYnSRlMhlhNtNNbhscrqVonv3j3z8GWvsej+2t/2ZMdJWvFR5IO4GgWLC1Jg
hCreUD5Ljp7KNMjBdAVYlc0dNTGX+DdOnFOoP5BpC6WRWzVFZafvLZ+Ym0Ny71SC24DBDa2fim9a
ZfTqXQJaUKc2qYS1Sl2JDpqNGPe3me+ePegE851bs8vNc9Cg9y/NGT26UjjfsH/2qAO2YQ95pLya
xS5C+2L6jtcMAn89aNiNuIjrxFE/uSqECVkURf7DxMffEDvk7EobOQB5SZY7bR0oLl1Ti7pu0z3X
qjbLzUu28L+cnPmnL9qY4697c84ELXsaHbr0c2N1UgxBQajNl7uH1tP/sBCp1ArFK+K4v6MXIvJh
zF7dMk8qbqLk3Lkjfbgm3mnYT59vbRbcYyBnbdO8WJvmG/nq7SVE72iwfhl171m3PsZlDKJjy0dF
WYq4dEM9DmrO4B4vtIaQF3o2SV+4wGWok+XYNOnkROaNgY0rhnjH1ABfkhcEDQ1kh8IcxW5/DBIZ
uTL189KcHh5cYQmoT7kwUP9vBf+NJJwPsh47NEOU/1Bs97Bull7bDwnNuvKUypyvVvedCUTxZewo
fJQ/o01BkxyFraXgQkKRO/uf+7B1FDpde0eLYcKg2WGmZawJQQhMDghMyouqBNeHcQfonxTCtE4g
T7scEyrGDAElV9UbD0t1SKrhUKGcPGD5ErDJwv0MpRPtQl/RzN3VS3KMHlYej1M+A2SqAs3nfFhl
9b9TU5oX+Nm427fWi9mKWW4dmml4apGQT8MarkgFb0NfqHd/rBD4jWjjQ9xB+SuktXxvN/kGTY1D
rAczSBupc36ImxQn/dBWtE6oBfu5Fkgku/nV16HBjvVFYf1p5TrCyjTxv2DpEM19eRGI6RBtqgBt
E20i+WGpk/b0G6CWRQ9lDOYxC0z74mLbu3BA8Qz/wIBIK1e7xH2QfjEddUq+KC3FF2+IlHAvWvvF
s3ujap2OgA4twbaderdxpjs9TB+z8XeY7bsotjNZrWOwRmp9PzsOd4N6i8gaH62EgEoEw21DxNJ/
0qGO3CcaJLRxaohTtlPzeOtNffveosLiDGhBg85vu9TeFuxP9zHer6q9/eqDNoiLpg63uOaRRUIW
GzeQbqQPFBSMPC2JjFMrP2pE8hLT8A50sk/kzK77ioVoEgyz1pGfq3v8tHWnin90nmbIUtyd3S+k
p1zIELpzzgUY+G6fWjQ8C9NQA0aT5OeOUjmeBRynRb61Nq9x0ag7gpzRounU6TWr4I4SOX4z37ws
0OxsI+ZfNlHTSdkre0UPYrV3RkV+O1HDBCkSOUg3oYqQ/VCdytz+T9Jc7Qgaydu9daX6iIS71koY
qXA2GFhaIPmxe6QvX8Fr/pqvwT5Rz0Nhpj2lyjyQ2n4abXrqCloOrmJ1c7CKjCRIvrXXJik7BT6t
4dscAjBNmNlM0nc2QDU8N1TQqWbxn7+vQEebfmNb7Xy3blVCuhpmlXzQrxyGEwTuOypdBfsEmuek
UPi/uPpy5IUR/WdOgGsULACauBq6muGN4Z2lhw5dOXMHYwt7Mj8MyuPiuFZ2G8iGIb+EIoWd7xxe
wRoT8IYyrrg5no6IfItQwekHiTgU48KokG0+0VVCcere1/2Qr2GCA3DnsjBQJlDnDnTHYKc9gw4O
Q6iFcUexwNMQACSznZlGTnlDpZVQN7mICn+YViiEZZsm9cbAnSKLfHSjCNST1FZngqcFtAJ+xml3
Y3wqys2Yajnj2tcqrior1b4i68qP4scrtSRSVlfFn6b8HM9RANxyAzj2ok8Pw7wWYWztSvaoMU0M
wxpIZQ8REEHRSGNcsTJU9xjCGcwXAuZf6VneaviP5tZ78aM4/DS+dVldGRE0+OowpiJQfMrbyh5V
OZTa05yjg8Q/l7E6vJr1OSOH3I3yDgxwkh5X8H463c81nLO1qENlSIa8K0mHlB9Of7kNjZfE3dVR
WEDOMFBAgloYEsykyZqKI8izZRFHMZBTqB8fF3gDtSV2Z7hxoLiz0B8IRhBsQjpEILE+Bw6XFD3Z
lLdHTZ2iIVxFeZAZfIPgiHxJ3X8oXHwwsMry32uaQkqq0H2BOUnRv7kQ4A3ifwWsVwiiTfHN2mIi
44H+5qd6HGiSCwn5D5jxWAkCX0iEtiL4A52PdIW5eo9eiWsp5KYCyIGuhEVJXBbjakpo6dUK+0MS
hR7K99xbFa8S6DcjbKhlA8od/uhtB/hG4MJOFC4KwpVDurV2EyR8iMK1rB7aQm/+oZB674XBqiCD
8VzBVArsFFdgNmNCcGgCmuQnbOnPZ+4jyLwu6c/MvugO/1CoKhbk1it6953xbOsCaNAcOGGdtHYX
VKVn6qTqq/zQs7Ot/7900CTIrFehfUSdAC5fF54aK/BwCB8eFkJrTH4Nt4SO9P7WQ/uwKQt7j0nh
zjKwiRuE3To5g4qmsP6PkJRk4SIho6+AoOf7s3BsCx/B1hT8OjMbUJ0FBwNdMfOWPpZOKfyln0+2
sRZh8qk4wk+gUSMFnFBBnWuijF+eZ4GgQCEA5inqPNNphLJ8fKY6gMkeGMFHCZEivVhexjWBJ2rj
NryZi/p2If3U9DeF+2+6gtdKAFC67VOjyAeVzGMst+TQpxQre0WPUEAxZsoEfKwjX/ohDYF8GEAd
6rsUi3m51Zd6mhwXiaoaUtiIGSFPwiTPQA51uvmA+gkGKbnCfq5A3RdLW9mqmf/zORVv6fR0vaEU
UHwhDFZBK8e9NKjxuhiwfnH8fJRQkJ8+moXr8IKQNbTsfXBARMq+Q7l8093KvFTMSg3VPgNFbBjH
B+oh6RpsUp1X2lG0Fb3Q2gdLKAWFPjzSz+oLCgxMWvVKBIir/d8amPoQlk/RrTogbH68aONmQjDe
fP1vM6WB03nwhdxDbULRe53Nzwp52ty+82091k4d72XfP5VRyVmzELVKqCx1H+amYaFjTafElCK7
u3uqON+1W8Lusm5ecsYbSdIiXkuTOjUq6F/E6ZXOZv9XO4w40vcjWN8G1ftkl0KBpOKk2i1T2E7D
suKgUpgd6+PpeXJ//R3WZN2KLKyIB8PDHH7vG4SuZ/kL9V54NA0+6ltFp3aK00Nh0oNmVUZ1/Ol8
6R1uf9d0nWugurCd7+f3Gk25TQ6sdqXaYNN93v+XqDNbblOL1vULbapAgIBbegn1vXxDWbaMEKIR
IIR4+v3NrH3qVFayHMdObARzjPGPv1mYOaNYqm5LiJDQf9jUCsdzlh1KlBKpVnrKjRUnfGb7frE2
BlqYdYmMBJq45dfapJaipoV/vSGCD3ghPsdnA0/nS3tsL/UxuWpngzL9D40WB5ZIaREdAMY9hM+o
HndW0ND0SPPxUpqbS2vNkndpzbvpELTT0T+tXEKyjpgWb5Rr5Xj3k6+730MkiyfxxPz347/RMxVQ
hiemB7GZEeFHjT9ickvmyTydmxOxnhSf00d9JObNIRoiVLVzJeIOyqZq+ArwXkdFSZ6xL0AyaOk0
FcmU1VRkojP551Mh0X1Ii3yODVN0W0ob8eO2bOaFL8T7GXb43cSERE2+AHHrWEOJtbFQvaPR8js3
CQ0/hzvz8cSE/nb4c6QS5sLE2QOvG4IsinkdYFf177igRHoi7acg2ObBnzfRndCLu2i1yIXYG2fj
3By1DezQlbx4TcfoC+DjrIdjum6uT34Ml/J6A+e4Won9ua8E6R8t5mYwfUzLI+WoR5+FOnKtH1y7
ThnhYZlvjNhRk/4ejBCX9sz98ABg1dLiM04v32MH/Wc8KTFshwrHrvqcMb9beNHZ1UXapMWG2y5W
EDv/JkpUlO7NPCtaoHEGWu5VRnbdES+O4IhRKv9qLw9UAk4fR+OJ+tcSoN27yci9HYraHrDVYIpt
XRM/cINiceQZzYmitXUgyT/63401Q9xmzaxfDXMWT93BZn7sDNiTAiL/7kahhucgRrAhjdOmJ5rJ
AFNXSq84xqhd4DG2NuZalKhi2hJx7d0Hov3wiGcRWCjrcvaGrYdVRuGn8Pi0oMgn8mT4YHP+fTXd
64aGzN+IFaWg182ocQgIV2yGxEQ6sLeTJ1DEuYdvhHxzuEZ8O7xJsqZ8vmLNdayO2Z3QKDXBhSv+
JabxWl1kiS/p5hfR0y0O1BJ6F3LlCZPDi6juXHwNU1eZJ/QH1SQ7xUczHIdxVBuL9ETnqSBTsrPe
J/8orSFIgEqO7ZYghpJzgtH4hk8zEhhlb8rb9OWpBzOEqSJNh8SvCUZT5o2+p84aDBGz0dvVt/JX
Xfkf5GIXSNfP/xJ4eYxuPvHt8YbFeasdx3Gk/RMyZBdszivEwGgEsFqb3EbfiErmLV6xvqp4Y4mF
GWPjMxC+CKO/Nw55yxLPJoA9hBHatdgWkvtcFyskAvF8NIdLTZYORuQBOpmpRRk0HmFYZoBVHyEw
bUs4XhVjn5H+kGyIqZx1eMkX4npDERcv7EFiHIfP1bVsowEvm1uILVCnRo8pJMvMzbf5sgTBYxFk
rADxHiuUVASNPsL6Cwck5U3PI3IeoKQU+tZACaLBS7OwDCCTcBTl8iavj1pfLLG0w7sE1nn4h0mq
I89KQteynb7HHrYB50WUZ0Hf75cyYrPCMeWLiUu6i5OgBr8IsPJu84Zaf6U02oN6NBGMm1oQo3s8
VzT7crvK+8Kn7BUhHre5MKcdbfDPuF/kUYhg6HHKuoZ7HAFID2GcGw8TdKLm8MxBe9WKJ/AlmWEh
2yUwt3p8m/QdlsvzW10eA7kMV2adHlUwIjXVwIRRZR1MH4VpljuSaYkahye4eh8+ydRcEZNu96bD
Ab0ajvE5oXZc1AtSoq/YR9f+ArB1xr8pq6CrEWP2x5hfjvyWXoT9LYAqrPX96NxFNbt89CPH9Cod
4l86zBIBUk/UhNtKjkk65zuUCSPHm/+AXGeKlHzAm0X7HnbKzkIRpOmCQ1w/fGyF72imc/f18TjF
lOMIkObBlBxmnhWNqPvH59iRwcp6p8yiD3YDNA/hKCOfE9G2AHRqpGB4YSBYd3UFpAOpSL2zfuKP
Xa1IksC8GhNOXBH+uqO21AOLf4iReZOsPi7up8JJweTwWRB3HvSbJHjtIXWsEhytvNfisWJb4o0I
YbHIxIIHtBlPlSXujqGyMWc3/4HZ78w4dvQ818+3fiyW8vy+7Y7JPl7pEaa0zmg1PneXYll+6cee
E+qYVjOaomWKhOq+YnCtVgbkAlYpguqUoKKZW0+AEF+NEqG9ry59TAIziRtOLNlgJ7wGvGya5vJO
CnZF7gT9+344algz7LJuPir9modV/6oVB1CzDKzXSis25We6SQHN9KXYWEkAk0A4z/SsV9OiDvLb
VEE11vlcXN546q7Ki45fr+w2V7SvJIPvX9gIjd1m81oYtKsbBbMxRGNAdne7AwpmE3Nzq9+isutV
BwxQ2vVPPE8O2Teil6/sq0KmKeOpzaUSNeSiozgSES4SC0L3XvjDTqOEmEB41a/2/cgdNG/1jrOh
ONO06DhEoU3HtWCMExM5MabdkhpPnT3lU6yM0P6qUTMv18Ms+c4OWETet3m/y1/YYLj8o/eawBiu
BSWvDevLJZne8Cl52u2l3Os5A5PK1ohr/KsCsmuwQPQ4ultn0+1DdQPqSKfxwf3UeRJy9cMpZ338
EXet7ren21zacZDjvDWysSa4aIu7sFFDVFU+5mMrMqzb9ilNwQRp9zlvW/UwGu0leW7xlE6R+jwY
/vDuY7k+w0sNAMErDx+0+Lo7ToS88nVB/lVYDoLylf6Giht/aQttEy/kyFhhIHcp5nxguXxuEZt6
t7mF0LACgQOAh8YyRAYiMN1Hy5jQiYz0ufYE9lQQoKPrvi9UvHh1J0V2fSS1Gkn8Z0OJGC/4lxIY
60eF/cb2jT2UjHpSBJMa3P36KnHrJJQJhHj5LaH0uKWfXn+ckuUF17J5MQXDmucX4W6ItPclO+ix
1YitVA3HNLI6PBii+h3FLF+HkADt18dpOSXvzgdN1r+cMH33XmMlfp8kKUbIjglOx2+KVQl1YykB
xFAluTngQM20tfpzjzdEso8XkClT4jlQcbLy4/khPmLXn5VVTWu9IcdEgkyWs9GHd4Z4mwvG5nBV
aB+H9LHwNtcWL9i4FDg+kVQ0rDIC6KGYd20kH3Usyz11SZJ9dmnZz2LVRtYMBFg2a7GTwG/heL0L
kSlmgL/DW6hlMXJmAqDNsX4RHI43SeMkrA5lIYBmLOCS8trxGX8v2LecTYymgqiGV5aOSNIyvMf1
dbTO3FIkb5uYKTi8KXA67IfnMiJagiUToh0CwhPGPF/UbQCILwRP++S11bTw1i0tOA1Z8I7KOujI
YtdEhIh6dxGo8nUm3IAI8VCpoiSLxoAZt2SLwyHBIsjYKHq1VZOtPONz7piZ0U53k7ac6Sw72tUI
t14+q2GfN+GbGO6eIcOSf7PbbF1p9vlAaf7IGAFD2SPr5QkuF4cEwJACs+OV4OMGFedZW8JFGtP6
fPMaA+z0noXRCJTe8ewOW5iFSo5hTc4IZ2LqiKDtXeGKyDXMYKrep7e+t9tu+9hyThRLzlo6qelr
zqnALEB+bjRMNFyJdDxWyLyaxiQJ/mc4JbzcRAhc749ZvNPl0+13fgtxVDi/VWi1UAfT/4t1oFif
//dT+B2JH7J3QT3JrmoM7qm6+b+FA8LYLY3x+rkXU0oCQpI5Q+rn14Qieb2DHPHfttzft4+lDj3i
376QlWABqEeh8xSXUDE8sXDUJ5xwHIif///X4Z+llmBIwWYhHQsT5SlLDyah5xwu2Xw4dseMbCnx
mupCK2g1U20cDebb6avzDWmodJFOksJGr/GZdosXEzq+gfA7DH1e432rL2+9OLwnT5bTuZ8oX8/P
yPnkOLs+HlODCbLiwPgUu4cB49fYPzrV1b6yRwq/EQZRHo37TdWAoRQmFFKZYZ8dXekr2TisO2qX
BFsAB466mulS5xemNWt+q6G6jsWWRPJe3EHvN1tjDaIexVDYwRiD+zrLvwObKc0pd7f1+Cv/g4nL
Pqv/NpfJpFrcI+PAYIzdARC7ehggrY3wO08xXlzi/LrOz291pv/d5OXoB2q32W/T1kOo8/ytkHui
FS0yLWxuG4vAsQ9ZNJf+juUK7SgmFUO2xWOpB+iiTSBXqgHi+MmSyFJQWsuTO1y3DKV0u0Z5qz1m
KlEZA1BZ9kviRoWBJD6nYUfFw2QUxhL/KFnUtrnQ9DAmoTpb6cAkcpgARX6mte4m9LmA6lQ8JO+J
89xuJWxF1cvtCWoTYxc5BB10tyfjlNvAfDbtOwgkUxOER66A6t7wOwPe7V2NS8CgdkhXWNCmv9gM
49Q7jZefn2yGDD1QjwRidEusuv7wAQrzfXtp6DE5U6MPVw2ofKxgpkvX6QyIX35YxnAJ1LW6Vtbx
FkYMZT6snv7/qKPxO2ubvN3l0sSwnAcj6MvL7gRnuZXpJ+9JhhcL6QeKU8OPjJ0MO256IU6rBKuA
uPyWOKg5k1FWshBfNEjK9w+yLzk34ROwE2jdimQZFCEXCRIHreAcgxFE6vomnzMlP5lpcfvGL4fm
lxXDfYl5SXNtrnTgeXDbZt47oJd8bOm5tijo+W4JU8vXPDy0bO1ymUXNhjIyrXcsyH0L3JZwZdaK
WLtzgDSBfMDNKf6rMWCmIpwspK3n56ZnO7n5HESaqenwB/P34Qbqdyh4/8GiPL3s3MOWbi0fzGm8
bryxh0X3PJveUvpUcumfjrQVJgMqvXvtjm/OSPjE4D8Tdb8t7gXHYkvdOErHnGfKfUJzFWOyeeiw
LwJGMdxRESiqg8IY+2+NKIJdscVqCjvN0cfWCDFYvq/Wsfolf11uZyo4cu3X+DE9HOKPnnTNX0Uh
YLlu2WGIaF7pzzhC31cdrwwiUctFcxDefGSqvf9a9kBszDfpggY+TBfNBkOjYUcCBkOcrXNM4lPD
QR4xhCTfjLCK304E8aOirzVghUA18P5pUpoDrCdA55uPnpXwvj7sMBGjrmGxdFwcBZOtjaQNVnZX
KRH3RfrF/03qDC/zMTG94QiIoYYGZqFI/tkGZWA9jCNeIqjiD7SfTVD4DbYu/5wJlCNnb3yWFtLG
wm5tiMrgyX3w3N+2PchYfK4uBrhQf6xxa1iaswbQ9gn4eXMtD2NoHCOu3KdAc8mXfmnmEgjk5/sd
WFHFSc/7NvcjkB2kIiuokSTT5i1UNr13DA/jqXVMpiCqO3AKMH6NwUbcdu1OEbZQrwV2uUSTMxe6
tTSNobBp8JoKMl+ExqX88IB4NavYsW2csgXC4iVcFWXJqQQMtaVgdz8gJ6/D+A8jCRU56Vye5hHv
4gvhXjJgfcVel3ij2GuxM4FTApqDU93XE9uD2h+INmUpV9jGr8HU/csARrllNVKjJhNl0Oqcl0S8
n2d2X0Xvq/RuYNQYNCAI+8n+6hOGL6PB1oGkf5PKI+yt4+/ZUbTxQ6DSm7JTGV4jIsrCovSLckZX
/MhclZ3UoXW8e9h9adgNsH3AizdzUJR/cIBrXMLRx/g6dcJC5raursIL5BofP7vsnP5wPtLyjC8M
7/dr1U8jQfePPU7Q821PTFqBo4NGKBYiEj83/ceduWWqkmYuvGYUFl8A8ASrWTuycMZ68CQhhfjs
+XOp3f12U23errQWqhWQyCEcPsIzr4F1W6KmJ67G+bzEfx1ri8bDfax+Oh/sOvBpfAXmCXGLCu0S
0AhOLifXSf1rdi/mA/LZAdYtnBwU/BsF3fQzg1S7SH8fGwzOsG8gZoEBgSHisWhmmP/gZJPS5kBC
gasAr+DmcaJztBdj30ITP/jl4HdGJPPlAGHYXLt3B8Yh7B+a1jO+++9cc4jZHs2YHT6kXsP17Jyc
7jCf6qNA5u/rbDxVNOeje5+ZcmhpQ+CrqK6cBHxqIYdF45vV3Kwn93jREuyEfoNOipeHrSK5Ba+p
knu0Y81Mho508yoiEpLAgIOoERjk40FIzciBd0cHw3AexeJ/9NerzMZq3+4eRwMe+8WAng/Fhgft
x2IpDC8nqiJ2DbCNuRgjfYVzJXpQerTQ2mSZV8t2hcrgeNt2F06FVxcaBuBCHbtDJGEeur4tWQWX
GX4k1Fw8qWiMguc/Rskd6JQyIdZjNmArvyoXXDQZE6Ysk/mt+JnYm+AaBD+rI7TlBdum5ufp/rTI
M7CmhMAjhLZswCEyC/6AoBAxr7lQg86s51gmiVUZ22E+thcm/NzMgbFgsMRSmgMFrD0AhXHLueAP
MtRMEOH3/KPiNBQMl1hoEHxMV8RWPOMPBbNKUP+E/Dq/4kOzFYtkfu+QRLinoSL28wtzW9hW/9dM
grwtNPZhe2sxYNHVAoIULrANNbBct1sL0HP23gikotnkYb8rzi/cCTnDqWocLPIhCSvN4ffm3+fw
Plg/+qlcVI99Le3xD/t9v79F/gKxFnLIrK1MXqwNd9Z9hl2OtLyvkHpsbyess1TdG0Y2pY0PaL41
uo+/57eGT58c6qVd7aiobLM96eWMWFSBox3qXfzXTcCWyJydNbw0Uyo8fCwVmdpF/cKKCauJA4kL
X2LrkM9yBnpW7BjhNJB1jbU1V9bW95srodoatPgPXq9slYRfnHoTv006r4HEMFcW+R5oJNadJ0B+
5eWaq7x8aCpZN4l36XwI8okU4Ck3i3/7y22ZbmLibmP3sUiDgpUJGycQUTf2kX+Ej5tPRdDxAxlZ
RMe+Z5l5VEb4ZMdDgGOjHR/ejV0rLIIwIlM7YE1GBv58mXIOpjyVfg5vj3EUMDDFm97NXq4OoPTF
nfni0FL8ZOTfSOMLFOUiIK9h9sCwQiV3NYcOBNEidT9lMBocGnqYAlZAamyz7tgG7NhmKU/mEhMY
BKvNBamNON4TGstC+YaTmAv4H1cgl0RqD0RQCLSezky33DZUMH2faVzJO20XCLBGoyXPH++g3+qz
YVas6M6odSSb8O0hk/nld/Ifjjlt691/06iB8JU6xO5of3ggHVKs4vI1STmiaYphZYXPr8+CGDz8
Xa3gReuKdQudQineAEkaCKPmAGAPzeiBYxdwMs8ndyXKzMajVHZ4eKngp1i3X5i7U0hZPBa1rYOw
174KzxhIgW4Ql2A4w/8SVxXFHq0VgTCKaT+5mHttzUqi507c1uAeSCimTzxv0z9M+QHeBwz/+OPz
iIi9EkbAfW0CniP1+sEZhr+156ymtWJFPQBVaWNcuLGit2Ibg096uxOWQ79PywGNtqqQkfXGkjS2
DdmtiS02eGCBzuSrWNTX58cZz6vWeQ/2hWpAxmJiG7Gtz3DUdS70dsV9w1Mz6Wc87BFuptYp3ZBL
8pTDchSUkCuEwTgdqT7L8aRgVXWHAL+KsWy95h4O5YeK4gAbDqHuPpUdGtVud/+lpYuDYVPcne4v
wy+2dTiVO3Y/LGw4yExbbFW7i/n7YgV4+u/Ryh/O82fYvE4pCqz9u7JH2wGGTPj2h6AcQUgGK3LF
hxYz6Tv2cXoV51uR+im7O75nMM9GwEHDQiyNDfsRO5fM6Y/c+rrHSoXwFo25wllVx/qiTV+H9zcb
32GTKjxxJWRADnLJKW9Tvi4xWcQrxl8ca5bZ22PbKzxpReAnKwjJM4yJuc4aX4H0mrhkegeftS4F
vPp4cZwJ6PAAYxICErn1BUgCLAWIEcjvg6wt1bPyCoft835KRTvfzOEU1fJFUjiT8vea6LiwvZNb
FAJ687CajOK3UWbTU3fZUr7mYZ65XcsQccFHMuUEgtmRndt5BqKE0oVgRlYiRDtENQpEwQtpg970
itLBCEtplwlRH+QcEXuknMCN/OeRsR48pgAad9WVLAwFWjJ+XhD+tbUJJskT0fFlJGCMj1lthXmz
Ks4Dke4fRjcaLw67H+5pGaNH0hDpF3hYebrThQJYg6EWgpCo80HMlwArhe6An2k1VsIkxNksRIr9
syBMblJTnCuAF6c9A9VhVXm/u/lROQMFYaHUAEfmMM4wm+WbzNfVm9CSarovvqvvGvf0NOQZSf/w
5OBvbQAqxg5JoZ8oveFa620fFV8EYzY6nQojCyQxfIkF/m7AXe9lvmI3IpMT0KY7klhYOAIrVl8D
2TD0yo6FZlG1PYPFEuJl4mukswGNb6VsE76l6V55RE/wZjZrpsuzljsV8Gd2ylP3wdTMatsuu+m4
I74HPgYGZDOeT8zMDkiIXGHbnZ6aHU1T7jN208BBziPdqLiFb8s3OHpdbabsx5rDhxCDRg9YOeXL
02bxUQHfaehaYaQ0S5IfSQ8l+688ZqgtxtODON1o8uANTfg/lZGn/4UCSJsmpddOCt3jREw3FosL
TDx13/xWu1MBAe41fXtQJrrVh46HwE/M2UYH+UESeb+FbHFn+bip2bT66qxaydiA/aWjYKjnMsc2
zQozaYp9w3jzmibhGLclh9PxxfoB1zcoGn/VSSiuhUYixb9iFKZLEE1eD/yR0gvpM/2sOeJ8NQEw
5k4AVyaxbUWbzq60d/TvYb/FrY/X9fyNk/VsBBdx/Vx2m3aRr5qJcoAmM3vtlLkZVdNuz8vFFHK/
Epw+iefPw+23XKikFIpck8mz8TmpWzhAH9IgfUJGJAULJvyWsg9OPC12LBbeOyG3dyWmEsTFzaE5
YKdXwLTcPA/lI2TlBHKPxXdPB4bLovsY/N7FEl4znUQmmNutt8yJdqKjuEg9UrZvvW3sgHgP4zx4
rw0yN4eTMDfjJlIAtOCssnH1jXTG4mY0z49pgWnzbyZfDGz07bqfppVnScGztdVkKccBGqo7O2rs
F2ZP7DwX7VwY2RQEEcCHhgpDT4jgkFxmrq+bLsslhDrumR1BjJDY2TfUO+Cr8cnIpjWutYQLIqOA
ZIFVJE5X5o8xF9lH4FJOI01MNkWT5ue9UjbQYXjGJ8lEX98POhONGUia/9LgkI9n8HfusM0Budvv
8UkBOSCdNWz5jpDb+R8zUDgmiM5pOKFIR7Emmd8U86YJ6kcgu91CmnaLsf+ES+nQaa0AcIme+DgN
jRcU/JTWNw3uglmiBxyN/RGUYaZv+nXjp0gMO69G1Ax/yX8xEpuhRqggDKmRv5CCdyxcxG6bbGUR
a7lE9EFUYAOENpfOt7WwNqV8e4xZn121KMBIWILI5LJth+9qgbnlt2kvznjV4BhT2x5UKgebhMUZ
hxpBaMGeZGt97B92vi/+5CUMHCCPMaSP7DM2NXyioFoJxSNWDomj0e4BGMLYAg/HH6HZWdOFMcX4
QXG82QsdGXZ+9hlojPUKl5/l2QQOs/aT757NGoc2yFpOvHgeLfpo6hTLUqrzMwgLkRyj3KZ4N0y1
iBSNbRU8vJHdbtjo40qhRTkFdUmyEIcwKyDShm5MxUhbuFkM8pzdW+9w43CYkkRksJVmTpeFm9+H
qsK0QHQiR+3xEYTy2gobbFCU62vbQ5459V/GN1ePWrAsZCdbaX45YfEwiZeDp07xXx3+eoWyjvf6
S/LBAceJ206VztVceVhxB3Kof0NzeDDMbT4z8Wnv2j1ydz9n0vo9YwI4POHir94uKYPpKl1JAIjZ
pJw9JzIX8UW7wtEw/sFADu639WV8GXNpr20/OGOj/aPvSGiPY6d4ig0zmAwIYYXIm1UIyNAeWEja
0Ms2upP3wYcXDOxCENDr8RrKr/RNjm8HERU3obeT3d2Y3htuCndy7Mi/Y7em88HxARe+HIWChCXG
EBpzAzLlvAjhDvM18aQ9ouLv0/u3A7Ty9j7pTGdMAt8Cb/LP7ZsqRMkwDgNVPPOfkLOpGlEL9E/s
bCgfH1deLqZkhA8BdljufeSTTDi6L/Edp3F98m/HoXL3OFcbSAW/43prre5f9by70pAGn1nOa+xy
uyTwnmFSVy6pVC+XToV0rLMcvo8PznNhy0p47Yt0IQkXPHyt3u6p/KZpNsQC44VUeRxhcm0sQemA
6psqwAv4Y5GJ6q+biwpUwjZLsjnKURRuy0iavY4VRvThdBxKZ24g0B9uLL7iAZvLdHCfRxwvlzpY
T8DRjb1afc22o4t8uZNlZY8Y1Pd8fn3lpq0DfEfWHUoXwpejbKkt4J5LDlIVllU43uqQw6/jjk3k
CPYFytvlQwRJTfsDqDURcxT0mgcNxsSeJoWvooWp4JIu9EULI/08zvWy3PSnFPteLvUP+9+v6oQw
IT0msMGAVk7Wz33HVhV5iekATtZ4fU+rl4OptlGf9C0aq3Ku7t7TU7/s35BPKvdAhdNXLFnr7R2D
9/D29j5j6KlAUfjUZqtyqzvkS/U6pz7FBIcx6F5v57NpQlVEB1f7FO439vCT/qySwYO3skfS62je
8eWzPJxpC2LSCLwfi0CoYaUtlFV3ZlqzoXw4DBgZzGdrwZrWSmejdf0Rb77LBXJRlKceTohIqU75
pj6nnnKEBzA+F53/7uZjbZF9EQJkVOAGFugkGyjmPUE3CZlb++OYKktF2pQJehVX8MloyFidIbTR
KUMsNyZ5NVP0pXFfluREM4iXc1gBY217a7ed5BCyA8LqNqov4Xs3xcTRo9l4b4YuUHbMIGyQQBJG
j3AMhBW+BmeuOaDP7eDfVt3Hn6fCLlT7lpGgqVbACAv3jiRY2rHJYwW6ML5PzA880OSba87274fK
nWJ02tDzoO3Mvut60tDSspbJfJwb26DjQGMJ6huqV4JGycGHgv3xXIMvvsZ/C0waKhAcWpQ1gbLl
lqCMK1vzC1uS8x066PdryuCYHPhoFscsqRkrj6yCCawrGTdE3814yTnNq/WJaHAIdl7D3JejbEt8
Xr7UQn0/Aur6F3beOlKQ0WEq6vpzemzGF5GkeOwDKRj/sFfpuV5QqPRIjqeUcpgBIBucsaBp7eG5
0uF1cTzPa2iFzwjWu8EKyWQkcAtPmQ6bO8lepieRT/IkYZAnSM3sijWUU3kawg76h/Ex2+qrdwTP
6ahPiNN4nWEQCcRIibQJz6Nn/jx3d1ZGMBZV0zGGJbhjjP+3W4Ex8Q31jzBfMQ3Ky5JWB0JzuSLj
2cxm1WuDyOkJYpai1Ujhf738+3GkugZoOSw98lEQbvh4sq6S8aSkNeEM2EvJVS/9jzbBy9Rlh1xe
Rjdyxt2x8LWBE8HXDPsJEmPNNx9pBo6eahuYYwY0nhkyiOTD498zg9RxUaw+H7sUdITo39HT9QCe
jjbyHtwmDKnHGsnh5sYV4aQffIoU6Oz7pC6QQ5T2GTWWlXuf8oxZNxzqbJaw6aJXWinnl+0KH9fM
xCtWvRqHblM/JgwDXTa5wQgE4bTH0vQD7e4B2mO3U9RJo2371xDKDgI7OB74cD9tzgqrYjDykF8I
KcCKprV/NGqmkLML7z4GRgQxgp5hTuqIj9ImKWzXFj6CYQs/lRbOKwRFuLJ3zCGebg4uMprlKpWc
o2XB0nv9pFWJ7WfHNXcekPcUdIbWGo2UNEdAhtk2Y3aO6HLb4Nffg23uiBygS2D5tjReC50D+unp
Yb9ddrtuV8x4tnjOesUlwxRPfRy1x4YDCU4rplYaJIObURoug7l8W8f8L/0DQsiefnWuhMgGVsJ0
4PuV3RLv/hRimvMUotPHDvK1bd1cdkoS6PaiwfL2Es/MXUWtI8/VEFmosN8MLClBn4zMnt0JMI89
lRpsOJLlJdi9eUMGmpJeGx/i6WuRYxnNivpLbxwxe+NG0ttP1DtsLS6ArU8oOKgiPchvI8MDz1rc
IGbcdm9Uc4GB6g8C3Dg0OTZ0yDewK+GFdR8bmZfqpPhCfBtUniekexBxHdLQ33Py2rHOpD338a/u
XSAp5DP023B2FtwZGTMfdwmo/ISeoPuW0Td0AVqZLc8gZl80Ya/ImFhYRcMf5DDA8r1w2spXCT2f
suZYrz92iC4GcfN+/59nB40PnmG0pN+cdAyjULGtKW8njviJPSH/LfbwsGH1s4HkRzP5lvHD4HPA
rtuD0KAJ+w7xkxu0OhyRp2FHmdKLoRk//tNxWa8/MlnAx4WQewKhQSE47YLZUiqkR7CycYhKbOHr
c70m8+vV4j1X3hkJVVNvbwQ+nc//4ea7dLpLPVhlzu7/IHY0wVA2XbwPOlcMkfMMd8Pf38JZo9DZ
fiLsGbFprOav433/jtbCjxGVRvj7i58gBZh+lx/Cqw6I35edr5PQCKMS/ueQc0ntJdMw7yl8PVKJ
jly//nGcqVTt0xvTUhAsBccBWsKZFJpGnZUo1tCV9qQ3Y+yvQih42tUww6+8nzw3gGiPJkyzyZ3p
/+3Gc0Igvh9kv8Ogr9zkyjhU3lwZ4GI0LPq/eAmJMuyhDO+awUmY3WRKzA6e9bj0aUzJHBwg9BG/
s8jQFts4dbfDl2oYHn/LeIk8kt21P/AU/mJm4GJuXN28OnE/AaFtroTnmw87bKPxiL4I7YryQ3oE
ciEeILPTg7keTkkkS163YvfxNtBbTHPFr02f8wKCtzGeUrxwN3t7WjLlwYATCNxGxNKdIxejRDJ8
cTumHcAD4JdEbShWsXhIQvWDvsPnlIGbUO9VbQtfiH7uNuUXEysPuG0kGcE6GkijcEvEvIduQfXe
3/f0uYSMwvdigZjJhHA17epOLHQcSnIkg/Q5zaVZ3jbVfWJ9wPxpAO3e8scENb2BUWelxGxrvT0V
qsQYKRmbwuoLVQ00yp8sGPfrHkUCflDwBRNXO39woYDbCjK00FFOqxElINZJj8f0659ewX0StHCk
qCBeJGmZqHdEq5Tuy/PYn1lSfiB1CTcCwfV5T8F7l5j50lCIH0KI1kwh7MICi0y46nwg1R9fPnS+
KyFKa0KXxtAZL3qIwQ7NMTRf4U9xOgnXBcEWwq6ydCY8V2K3JOR/wigByoO7YyEEFPrP+InVk8BH
/1M8i21QTnUQkvt4B1TOW3A+oLbZgGGRYKWT8DAs7sfUwQZWGMGO4Kr/rK7XTWILEf2XxeZdGGQK
UwB2hLgrC5NHoVK7T/6fG54ICBdfrCA3jdc9tKcHEW/iSWtZWMxZL7BVJnLbeUejqFgn0Pboep/e
3ZqRD4t3HiYNe+JkeWKLvTA0EuYNaHUwyG2OwpONVzoESbLhRsMA/DXcXy6VN1BgRwt1UrniWkV0
ugZ4yO9CnFMK6i6hrj5n4x8Wq6MG43sxlAlCNZocxrADSvkJG/yoiOTf26VlV8yjCH7JFY1i//nT
gNgt9bkSsGsN4gioYPlGSNcvynN6Lr7qTbOCqH1S9v21mI4un0t7feOlVI840ywIsQYOHaz1OBhr
L5/F4bCQrv9T14Y6tirILY+XP2L+2QNRU2ug4g7H5xdxCWjeReRGfpoRZPUwJzhAs08L+yNPooo0
hgaBkk5WNOC2BxV9RNFR3PssQXLPNil8zIjqSqFN6tvkY6sEF3sGtIyJVTPy+7U1fWP58mP+9VuI
ZpBdSihw5N/u6mGjdZBg7lQ9ah56rClbiUMx+eCX+MagdU9c4pqSDhSOIkOQN254GqyABQPwB0J0
q1u4fkCc+L07o40wW6Hav+V1ey6gHaBOYbOLoQZLSFIHpmL3MpXQvUJ8wEUJZxLCNr6aNVXdhDhT
7DiyEol8wHTBTk9FvGjCZHLg5QtjEcHmBZb7bPRfOmgG1QpjILaEhLE/2UF9SyM2D1MFbzxkBqG8
QI+AoTrETnYeaMl/uAZEmaU8M4NddM77+wECzU55RHwvFCFcrFHJvJPrXXLI/WpdEAMuSjdc6IPG
lFrBl6fN4uDefNC2Pd0aCjpXn5zQCz6QijPi7EnCLHMbcafbINpI166f/e1Ew9S8bUA70K3Xqfi7
/dGuWAwJH1vGVuiBV/4MiXqTEP3i5YzDA2lsPLl0hONmYgVkOO/GW+kgLfMDpNUO3WfjNrc5OXAz
1gpgqBt99oCJN20rFzZO7LJn+F/Czqs5ceZv01/lrf/xUqsctnb3AFBEZHA6UTlKAoFAWXz6vdpT
b63HMzUuPzOPxwYktVrdv3CHrgNwMNEgRQvINADzEZG+c1iW2GKB55zILzS9ly2E2NQ/QgVXtxpI
Tb+02H57vyMYceI7GklbTHVpqWSYbKU7Y4/C/bA+vhBxq2/SE3jjMRiQfB8v5G4MroNVn9QmW1Jg
2JPrpMI9ukeaX9K8EXpBZZQgT6pIHpVq0EqUUc/gNGCIcjiI1UTAq24D5g8DuYWJ5+fAnOSA2li/
B/ZorQBvHd9HrBGEvvjAGOBzUrqibC7by1K9ZyaRCxI/0g2WAMHcwRVkb05gMbzQt7RWzP5q383P
u+vdaHtdcDFMKaao+srEFkl/dpc/kPGDyHZv2OPFYUl4VTyWlNJ3NOPXh1mGJRjpCDWNyz5e1u+K
2A5Gj1TSqMlgdtY+XZ7glywVWH70mqhdg/qnsP4IHDoFdbSi3UH/oyAfI/mjAdAssfLxNJcqhvre
XSD10NsR9Q+fzefwhM3zXJlp8J1P0+chm+rU/jHvpK4yrecYUagWBOu0pP0DPsjXRrM09ZMl9+ds
3wEMTrYXKzIf401GUVilNTolPaF6AlIbwshyxv4kkWdo0wbYufpIX0t+tC885GZUP+aRiGHkBw0k
2FYiQg6J9JlNdJchTRzoN4GnRO5hcXu1zEn92qrsWJTYVTr5wixzCFmaJsbaAp1ENRJ0u+lLmKbO
AUM/misg4pC0GzKI0HolqFKE8fQMf41+URmB3fuxNW5v6/PFK9wLu3jhVNtG5koHGMCuCcJRDVFl
K7LpqHKPFPJSeX6gNRPGfnmXbqjFWUy2fCItKxq+mtP1M73D7QQvMu98c3R0oG9+TgZ4jIzr/Mb6
MCcwK0nbNScTIFW0HnylnqR01Fr4nXftM+iZkQ4BlGR7Sqx/JM4yJ5TmzmdPZWmhSjFptIian77u
iZUR4cJ1L/Ek0x8OUckSRP5GEwF5ccjetIije3V9W8iiiT4W7oC3tfamUSzYNG69kD90HZs+7JdK
5z//9T//7/9+7f9X8l6sinxIivN/nZvTqsjOdfV//iPb6n/+6/Lr58Hb//mPZZmqrFiSZWmSoSqm
qir8/vUZkl4iXv4/jlUVj26W3K1GRqCc+duna3NE+45QiR5oruh0FW5POl0/u5xbGquNYXq2jUN7
P5epJurTgbrBaUxNlTUDitAJFYbGARJQkB/qQQsyumNB3VaJzxqEmVlNHKw1xIJHkzsHBoyrk46v
UElz7dk4rJQWCK+6rbT75BJdD16rLRNIsUmQdDvNjJJic2oftZHPIqAPkWnvLkM0tEFOjanbWdWy
vnhGR4cgiA2nBigno7lKOuhfq0Aly2ZDHa3M+L6K5yV3kaTG9s4jqj0Bk8Iw/Ri1DzVS44WeCxWW
K6n/BUIs7kIwtKamNj1i+I6scbu/aQ44dOk410/PtboAEJZcfIzVqHxi2cXTm5wRFw0qzW+yKS5q
A6okNAuRcui97BJWhX87zso0HB29wy3Ek8ym2ceUBjVOZR6czcGV2JKPTpFM1eO004LEDJXTg9mH
VyJRnEiworrSeAbaHKqJr3fBFXhA7vSyn0MH13F+GzcBoCyp8lMkgdlhtFll+wXg3jwAZqzKnsyQ
oLqiwlR2jyg5UPbLXF2FU+wVqt8XUQXw7TjV9akMKgXCwWujTgnfAXNraPEM7pVCBNZqllNlbto6
ZuP/MEdV+fsc1QzNlvjSNMNQdUP8/uscvTX9+XTKu9UVGOGtDg8WyPnLCUTO2u7VpWZCHm9l2Bwd
kffhuTqrLBqKa2vCuSZbWy19+H6v0RO83hCjrMmuW4CLCFvLFzdVocwhHJEQ1jKApZ3vez1Fw6AC
1lrQGeU5PVn5TFVWGgSEooVYcQX3enrSWzrlGYzVy8Gm3SY7sc1W19uJqyoAAU5XUOzFPAFpk/Qn
jEezAV4c6CUoLkPVrI5K4x7Bhgy4bGZleZcgIWXEjmyYeJ8psAlN6ryZBl6PZkmp5WHR0dy9YciM
/ds5AcB7Vj3rclp3J0ysP2wJGlU/cMdQ8OOEEuv8kGthBz2tpteAGbEBaC+hqFllz/HwXhvQ6Q4o
s6SIXqWENRo5obY4Y0V3xs1quMqUQ2nZnStHS+1pBiy8vYXVCPtTMGaQi0bqERAUDFG+j5kTmNaV
AyHh9U63kTI4OR1oTJlIk9KE3D4dTDCCB9nN1I15LJ2RTIFpf+20SM+2ypn6I+d8rKhiXC+LviGl
MrPJvyeSLn2fR7ptGJpk2bpq65omi99/mUf2UZLb/DLc9md7PJ330yfrmYq5k5N7ldP5fImtKcpn
HWpm7vj8Ut577xpxGhUP6v6LqJs6z7Tkhyk3WmSumM9hALCGAEvIfRr/+1xl5Y+TZWFWbVWyTNO2
NPNz4f5yslKmm0px0bu9Nb+5MBgsr54mm5uLhCPVi8Mu82PAUG0E7WTVg8Ozg8LRPHrrTrKRQpbD
1VVgrhF0mR83yOmE8iyHpA72KkVMiZAWPppvPgCtGVfklffo3XgQnccyLi9WcHEwmZyIqqG1O/sq
LSwLZrM9x7ogpBo/w+bTG60gbqCMBiQFsTLcbe+UhxJjSmpZh00Hhe9ZaL3Q06LATTlkK91T6g5y
5+RKs4lSTUL6W1QfJUJEFFCW3Us+t4N/D6Pyx9LxOYq2rdumZsj65yh/GcXzsTA0S7XbvbGug3LX
zDXQIjvC4tFCVE8lV/foWtcLcyfjvUWcRIf99vjDSdj694nHWWiSyqwzZdu2Ffv3iddWt1N8KHJr
Vl9IIsrkvithV9VwwtHNqoCWaoana/sDtFNZQ3EDhJVcPKUV9SeL7oxG1F0q/bgqgIBZsVt1QNHU
wWclgc/eR7LM2l6ms5OAo6mIcfbPFx0kYUa7/CxHdUb3xnwaUmPa5ezbzeZ0dOIicc04qE0wf+QX
efIiyaU7ohie6ne3Yxn1MmlQGTuj9jS/pCjdEmT0ziFZxE02KaXVqbpLTkw+FiQZ7YEeks7RSXUA
EWC6ezjTuNzZadScpralkHZzaiL5AFAlAQlOL8rqkhbBSUsw50rG9du1rP1rl/niis+t4Qz9cxkj
NIKvW31Q/eac0DTWIdKx7/SPN0AOds6KciyAUmXLc7050ri7II5nX+fmofcuo8O8hPyfsrBf6nWS
S0Fbz/mI6XBD1TUdpgfwdVp+L11qIqnLPMW7TTr5HV6knLp+HZxUIr7JUDIyNmmB+t8NXKfyFFsI
R7B3novHm6aGoyv6IcoV2z2LhbHTwU3cNAYoKo3nLkWYtD55l4sRXk7tRtywE6u6BJ7+cHnt4rvC
xPCEGkkcq16GuPQJinFxDo4DV5vFu9w40PraxzksTAM8emFMGiBYQwdHnbJKsbnkm5gmQLYZtaFC
6nS9PovvOqo8FINPOk0Zyh7FxjxjCZ0Tnx5A4xA75zZp2nCaZi15wao7rxX7KYEzoGaZnwx2aGYA
fg0S2Kx2ZWp9p37bpRvxE8uqny72TFxaf/Dl/LLvhQMx1NtRTle0pp8+6jugyHyabuPHkiLWqYC1
GxuUXxSTXLY533dFD0iuDaTiSVaIK4kVU3zh7RxcyeH9JiPOCGTOOj/VRurr5yS6URI5lbjVwL23
cnTyQC7qJyOorQ5BN7iklTyzr1VoKL3DUjCticNGCnTQ2B0S6S4m+JaHUxAraJaUKhAr3q5lfmmy
22oY4g0NxHR7IqmYTZzomo9Mqp8mJfsD8h78qXiIJP3DVOpoKLPQSCXvVCSLsr/Nc1jpDcDKK63t
ArUGnYRiACSjw0bvr51XG+RcennD8JlqBjqNeFYr8L2R8W9wjdMUvM3NktnWOFZavqftedrVBrSK
sJeOi2tbucWBYqIo3tDPlI4EG6fcG7UD1YGX/jqQ7Ck/bJVsin9bsmRJMUxD/Kd/i7mgzh+GPmbh
rK/TwwoT8GcY0X4bHHbG5LIsFs28QeuRBNOTZ+1WhzZooVyJIPOsv4clBeFdp2bEcxQ0yH0Z28bN
EMtKFgMEeIVWg+pUvu2Dt3LVpTqzMJ7oQmGIeH5MV4coDZPVJZT8ajcKAAG4KGXNbf961+9ugXhV
cqfNsxvd7mzZe5aLJgNJ6bZcY9U0618FoRfDNYPt5HRnLWz/uGgoNwz3tXcO9YDWbT63/CpAd8W/
OhXIdEyq+c5+Td+Apy2a59OGespwlz5mC30Zr60g83BMDdGfWXZe5al+6Vtb7EyDwwr7Ukd6OPja
64hKDpkMtAieUB6xFwIr1Zf2MmIY6prC4+HOiOqX0RwoCrEeG9HKXNgboGJhhjMqsvEB0grLbmVR
GUDVBqHHyqMlv4Zp57LcwWqSwPBZK3uCrhO2FPgve8CGXGk7Wtw8ul+AXbDGLjbcJHrphWcsF+N4
Cc59PXJUn7YY7XNzWUeceQi0ahavccF0hSmGR65G8VP2GoEQCwDdZOMeil9PJKE5BhKLQ3R0MZz2
lKD1YXIJ7VJkQ5FIoe1Yh0aEHOoNNFQxi+ltqnOkrtzCvSLhVi3FDcpDA6l5sGhbPCPp1AhBM2TN
0PtbH0ByAPtFOcriQkULDX159xSgU+YcELSqw8UKiXBQRLipRIlbeyfwP0Vw8WovXcjOM3qKyxFg
I0CFXu2MprfVKHprEEd9NHf0OKx99nK875c05sdPotGDNcL7ZdvNy+C6sN3Ba9/L98tef0y9fEeJ
87iBIuJm4JBWo+1hVz03dzRwBoEZv5yoi9qvyMrd5tcVxbFqd3pEA5CyFX3t7E2L+r2CCYyMWiUQ
sopm/vWHdEj7W8auWYqmqLJsKaqpfQsm+q65ns9Zt6/xkYHvuTjdyQ8AJeLJ1aelHZx3p09hI2iN
a6YqbTNaRmi/Nm5PxhNlyMeMjzuLu6w9WG6xkuflYpiZyzaCCrr4MXvTRAXhtwoDUbepm6Zs6ZJu
2Z8h2pcQrJU6PS/rhmWbCFPUYPEIpmCphUZIKdl8yBYX/pEHWqiEuENpsJSzhcQPcgjVF6TPc/7G
mlMJ0WMBgoyO8eff4tfifecg+fwE+lS+UHOFw+eJDjn8IScOKKhjE6B6mM86SF14pU/V/eJjYY0+
1DFokF2lnOEJPbPc6fwa5fSM/GNCecE1eMbMYEBfMwfRK4QMj5C5POCFath/yCF4AD4llF4RcHVP
kcphb6HqXT6EL8EF/TPk0E78ir8DnRcqLvn9f2tyhuf3zh8FyOf6jY/MlvtD0CmLoPK3cRdZs6UZ
FoMumab0rbLTXkeGpeVSt8ppe5kwtXWrnz+dhmluPptgYQcwzu2B7GVE+DOmtls+Sll4xs75iBzr
cU+qkEwPZLQdS5Va++zpoi/fQY9oKuJOEQUOFM1zag0gZhGeOFEliWnLp7zpPMxGatRQCTuPQFOa
W7Un9KQueixPGPnudIQXqvy1gQd0nDXZW0tGZVwI1eQXlW6M2X7IUN2ypYy7LThZzW3BLLEWdV7W
zc7y45nK6BVMZAkqaNH0W4utn6jAiOJmd7u90Li3CjcF6nf0bLRaWhd5tBS1EbxqGnQTxpKOesv0
cFlkJxdkN7CsS0cBZV0UwTC8lodXnXii3Ukaq/XOUp6p1+S84OBVhTo7wmc3nBzSUxogJxFXkzL1
b7fwmi8zEDGGJ6EefVrb3RxIJSoL4CZttAxmtOwlvIaRSEkCBJYsuozNopM2VDS72CN0RNXLzLym
dRUUedSZmi1aQjglBkILMnyUrrsCtarkobukM6tJUaE/TFJ6itYEnacsmRoKkchEhvcKwp48wlWf
MaOv8KlF8O3TSPz2LupJrWvRRAU6SkOsmoqJUFD1nNwsQMyCk1cJ3O8MGLZMt7SecdK5MuuTd7Ve
no/eSZmcVEf9BBvbAP7pWoI7yXaKvJfbQFH9rkB3yL+i6YzKCrJIqS9TK8CEonYa248Z8XeD0jHJ
/sjvkQhTXB1kzuGH4qbyRwyjmbKikOhrqkmSZ31bKU+5fit0q0j2D0uBQACG0NIhfR+PN4HnOBP/
062rm338sEL/7biKTi9PN1TqqrosVvAvK16pnK61XN/SPap8dFCX5zd12i6h/E6C8Qp2nxk2rfCg
Q0sLgUvQTGPACuvZvxcA1fjL5f92Gt8u3+qakaxlp2SPHjOcgDGUlycL6x7qUiVdZaYlZnr3cIpg
vngQqjFhBRxNm5dW9RJx0+DtiheeAoYQoTrk7X2LXrZQiZ99gDv5FD0l4pn2KFyI96Cq7DxdEJE9
0HoeHrP5yxONZFpJWMM+XT9QkqYhfRuLI4DDgt3qCmfAh7lEJDlM3mBOCIFOXHIKtxvfCcjPGzCA
w+TpGGImsT7vcVTFy6zE/gsTdWRRZZXe5h1nt+xomlf+HROc7BrhelQQhWA+Ek/AeQqkpz184seI
lkrh/DDdGILDxrEJB3ZYCgHW192X1IXe6aFrtLx6sIvgrWthHciocUCHvAe7SLFvqYU8NhFMDBpq
gOAgT2NjbAW7XR/heUHxD8CVvhCILAhiYCvbqXAa2vVooqI2t795RiS8n+LtNdJeHx/pJHlU21c5
HoJwU1DUvEawG1wU9KD2yuwlwukVn5EpoUbqs1c7poc4p3CxQYfWT0OEekpvcb4rxx8mPrMz7P+m
ffh6QuPYUxA/huw/pWo4eYQvgES1uhZWJ1oEsgf5Fc8iHlAR39vAqpruCHs2DioQixIlUZKLV9nb
9DQRY3dD3ftTDLt2HtGARvE2me5BsYfCOSeHcrNF88wrJ+tyvK6A0sXO9jT9AJ7zAbxqknv6dP2x
pwGMrGsx/UCXJoidj4sHbYfvd/+e93/GR5r527QXxZgvT98ojeNSLuLRTl2eFuq0UN0+jfKtDKst
QXUO1Y/Jpr1v9qze7fiFAHSGDoXstWEsTZuH22RBNDeycC2ywFdCx9tYfgnu/TgpKVPl7wNBCZgt
ugLrf5+4avwR2XHmFhu1prNtK1zE72dednIy0rI83c9cbYIJ5foN30qBXBJWL+cg3X36bdDrbP1k
vEGffr/h3gHu0bErJct24O+NbV6NFN/kDRxYM767uSgL0f4YB+9IFO4AdXBPNzvXY2p9OpEUXoB3
7j3W3+PNBgwd0A3qn0jfCwS0ML/EBZN9RiCJ6Qlww4AbcUrz62STAIJ5NNDXvLy8X19XpWNOFunY
X0T0rhHf3/QTYF4TDSNfuA+C68zfXjJ2KbIKsRwXC+jJK3bi1OTYVHCAABHmDfBqxz09XlrpuAxN
ah9phn3rIxE7w+qohKpnf5onIKWYzLXAWCVzAj23ZbG50512TDqCvQJqtI07LCtXm0ZCd6v3hc53
6iJE7Ew+gNJNS2bkNj6NocgcwhN6VxLQkXhpLR/hbgKJnxTb7XE7YMmKbU0QT3dPLF1vW//knnj4
PhhkmxVPDDe9zumDQMl0LIOzh9kESB9P6SNMEHgji8PY3/IYCBTLCQFqVOpYwBCBcH0cxLEXpA17
9dGrwpkG2uq2ZI2944Hx72b6eDpd4yfC/u1efcOR31B28pC5/ngTbp7CzrHyj+M7+KlYiE946HA1
FbaTo8/HroKhQbnH3X7ktHnEQV86ur8BkI4fpu5PM/f7VnPtLLPqeebyAJB2sWlwx3k44J13dnKs
JDPEQ1EOKu8R4CIe1kw/vfmnIEfJegopCebOBLDkviEvlHQfeoq1kH+oBFNw/SMe/v3p+rYudHJt
tvrA0yU2LXAxM4YNT8258BgRhgbsXT2mJjJIJ3ZKav5w7vFtpLtMMzca3AjKzziibjs+zjIxIQIZ
lBSIxCjxl944sni8looTLKEfOzhX8bzde9V0fIw8obEtHrtXcL3O87OQwT+5yv12zb3wmRJrxHAn
+2Eabt8akGFvvErYeJTAspzxZD2KxJ1ufmgxKMafA6KTPxqqbMm2aZri918WypstK8fC5KbZWzif
V2OsDMS0E1iC7eQSSZfJnIjl/Yr8Y4L2rgmsimVRZpvRHttqrMzyfXL/73lkmH85JUO1adKYukXm
8q1QrqT5LZbaQ7onnkQm1HafhHvxk2s8L4vJe+isWu5LO1kd51QDPUbUW6FBf5q4L7tlMKbwsFh8
kq0WW57a2dRfg5eY48f9UfnmtGPxGvy1Nfn3Sat/TCxdlyxycUbSkOiwi4v6Mo5J2l9H8WBiMddu
Y6pxSTa1yneLgnEDG/e2QRg6y+4H+chG9CRdFrcazYzra4y2tJ43ngqCvx7mMbWyAf1xNR2/kvHI
ZT62pRdKyrfD/eWQ+Jq6yIsFKYBJ2jmMtB9mg/1HuvjtKkQ0+eUqDn1XNDe16nc5bEWEA4k7lOlI
i0YPGAqhg4FUmgNlR1vYUSuPVcR6EmRxaehYlAHB0/SDmyJ6hMppdWfONMSOxi5qUOV0uJOcamO7
xRxAtSVsfKbHxQkGKfEWqu0hypAg3+a65TZKAKIkeTI6UOyJdz1PwGsomtMSI7F6k9Cvz7JngAkj
Fy93EqT5DB0vndoZMMF2W01f5fWJ4A/WWeJRMTIpxKWO6MA7kCJE73wyIGFvAfZzM/cC0OXNjo4C
QOrJlx8G1BD59W/5txhQRZEtTbFkU9a/TYvaOFxGZQLIzdQ3xfEQKPbJPY/25YFjI/BtnJCkfC7o
4tTl8nrWQWd147IKbseogfIVyy7NP8+ohvBMh2qAepZrZ5ZMzGpidPAOwGeQHhyaHlrSvVwQEJ+n
eTUV38W1NaZX0RA+Hw9C0+/SzrIBg8RkoYM8GF5PfCLlgem1wCblOU4RN42DUW6H1QDQOnu8svVr
8Uaq1k28U+qZhY5qKtWzRul885DN5FZ5lIpk256HH8oW1h+tsm+j9m0aKqM4t6vKTvazh4crkYj4
Wi7npG/CYgAa3WQHUmv8Aj4V6ilmswTXo83yafq0CwLcMzaIBgikaz9ejccLR0SrIvjtJzVBrYh6
LWHF4YAa/7AxUgdoykZ68D5w9R7gXachTmF+N/4htrP+yMV0XZZVWVNkWzEl2fq2sA3MEXqUUgsl
4cGqzUWF/mBCrTE2HgZ0K47uaOTd1MWZLsVoXlJlhEKIsfl1Ppy7pwQ1YnL6EjJb3kxp4YBzCkpL
ji7wtGpgLEDAbCid8G1IeKa8ty+gng/PQ76qaO/a484AowXvpaJA0JlvxnBftZjWobCN/IWdg5cJ
z9zkGwU5A7k/4wlgqKoukWCTsn1h7Q9V1NP4RnFEBoqOcsY5k0HF2+uaZuAgT9v2WdVdEyBTCQfD
plvYeiN5mdP6z1EYTjrXbqFwVMQ62GBg+mP45wzwd1Z5BiJqOoCCZdXR5xgm5eiHB/EvC5ssaxZL
s2kbimR8G/rOuBTM3RgMG5W80X1x8y75g5bsS3Vdx3ejavnv7eATRfDtuf96PFOsC18W0ibLR5fE
4lbXSCYqa5vaMKsbtXo4RfYL13/7KXP4yzMjy7qumRSDVbahb5HNlbZn0UhIBsb5CcCG7OTVHSoM
/76uv21zsmxQv2WfsxW66b9f1+1aXMoy79DnscH9SPFiSM9hf2nmFprhEM5AmM2Ny+W9L5VAO1OM
akUTGHyXLAl9GsjQ6r3UellK+JqNbuEwdGjKEN7b1kyzMAo6mdb4qNF+yBqAreNbDl6ruNydIGCM
jqqbHUfTw+GHyFX5I+IQD+aXq/qWc0lybrX07ukraMU4tdJQFfqHCEBd9NxRtX2DI4m6rq74RlIW
AbfYJ8OzIZCokMhH6ixTsuiMpKJWXGfXAdq1hYhy6dhStyguSL1ZebLlsfKYav++H7IY7z/mmakY
VJpkVRR4f78fVaZpSRX3ecT+YulAQnriUfo+htPfCJ1K1TlfIb0gn24g3PDvg6vmX+ecaeuKrhsE
a993t/JqW3mhd90O+/VA8qTw+nGOmo9kwfGE+SNsN2rzUqggXaR4Chb0klfihCB5FmWxLiwfkADz
yqDeKY7oakmoquoUyygggfs2eFca1G4Xgj2nBJXigpoGXdiF4nPEbw5AwPGrjz0Ff+iKik1Mj66m
xyX+WIh8HfgowxOncOCtQ9i/sgXzb3t5+TywjtOz5KCNoU7VaFhc3HqJfbR3xt6vI3VEzS06PEtU
7lVSyWOA1auw8xJuw6KdQFH/FZnvUFgfyfwR31P5dzAYoAsAHU0Q74T79/E9CU+cXvZe+ih4EdGL
t+t8pu0prvXQA7QRnb8WzSMXGCv2sbePIrBpJL42rrEVHy/zwTD+HLQUuDgoPF47Q42S4piLaJcj
+0KUttqIIZRQ6CmDkuwa9T+uE9RQJH1cgptbRmeGFmilFGJjgH60J7+KsRH/JB4N+ZH45xAScEQK
Asmf7Rfui4YHXoI5Qn6PPQFfpgD9ILADzvOGZSGKVx6QRDJw3anchAHUphcu88K/7P3wKkxx0cLH
y04NbY8qv7ha/qc9nBFmIN5hADQUSdUP4jMG5RrotDRFT0ZzZafdiKqgYIFqrvDREd/BlsZBBD67
P9BAGdFgjhcNVSfMV2g5NgHyv3iKIBjM+4VDMzU2vi54PPuCO1f5ENxTJqO8FVPr10QTE1Rc9IgO
EDImGHYYjhqk0OyFw6E4EoopIRYc71RC+JjU03c/tmz+yKLFWvTlmfoW+ySSVvYxK2BUZpeJ+apc
3qRTeGDZkxHvGSlOWzfI6eH9WWdrBQENvApxzAMtoLROrxz97ILUpWEsdetKf+NjSJ+QIvr3g2//
fdX5/8/9t93UMOWyS7tWPPdDGD9Jn4+2sBs9BOJLdO1+TSPx0IuvQyDmV/VR8/CnQeJf8XikFsoM
oabjnzFbETNQLBcKroOjV6FdrLtXIGv//UoEDJlL4rGRed6EyxDKEjB4BHPS5P8D3WKLCJ9vTE+Y
MEooaFhCUOJGDiDENnARC21ufOH8ezTkv4Z1lmIDLVOp2n3WHL7s9WpaZnHaVnl01pUxQB1bqadl
vRZ4qeEwHyE82JlgS3m2DFROGpgPBS2hYabmHiIJ1SFxL0r7w9r8t3NiVRa7mqXLhv4trbcUSTZu
fXmINCxZEGZA4DUlEb1ipXHr1/IpXvx7EMTnfd+H2IU0BYyuYRifM+bLGEi9cj3f0jaJCpwx67Wk
bNv6JT29/Psofx3qr4f5FlYp5BxpEheHSMrfD0dK7JQqRvpde5WW6glx2LgZZwqyFCOat3EJ0Ho9
qjeaep8PtLsAcou859+n9NeBJq6kWKHR4v6O6pPKVFOVTs2jdrhPyucYViSeEJ0Gq1J7VmP/30cD
rPiXgVa5q4amk0hI2rcALOnkIWuSI+XhDu8IITAezzMQV1Mp1JcDzNgnqpsjCGTWVLjHbo6YBlL9
pOpKwReNI1QxPZE68arDtp9BIsR0mrIrlEIWRNozZFj0G+aoia+PMG6Fj2dP3VXQCK2oHq8gIKId
SWolrBO9YAW25HHh3N8bqNwIzp1wDEPabya9jOhrUd/c7rf4Km9TJ1x8dhyet29+Og6FY1oTiGrN
XmjikL1MFpSZ0ZXZk3nBCHKAzW3saUVfXNQ5m/GsCdtHrJSmPxbB5L9NXxUssGyoqswE/hZGXeUm
jyvNSigLNlS2k2fRy8KwWnUBgFDsEy54xQQ5TZdy04aRYMje4dNAV0bTBjL8Eno7XGJh1y6GdnMe
e95tHATujg5Y4LrukwsnehPsnubFeM73u6W75IW0v1xGdBdsVlQHg2AXeJ7n+ABewjBEI+gx8qL3
92jFSAfQqIPAi/h96zwiSzSQ1Trc5xFVds95RMuevFbwtvd7xte8S7gXSMxO96Hi+6Lgu37LJ4JS
qo/Fxc1fdrvlywtOkYLNeYfM6QzYGoP7JrwMkRrpZtTGL9y58b71FvsqWDxPth+w+97Qpx7/MLH/
FoKrdEmBtBBOmn8kTPHNNLPKHu0Qxz+sbq65rcabhno1OlChMg3Dc9j9cEztb8+uBgZcUjXgbebn
s/Zl0ZJrHQRiIif7fpkTJhrh9fkcTB9iA4SRgb29NUk/NT7myxkkphulXpoUpzl1LsRmNkXtUXGi
Y+R3U1SrlAdy8QEi8UM8RnHDvquJEhhDtCk2P205f5uuJkBigDTsOpC8f4/6jVa61c3ldIqQeU5O
ixw8Z872a2XTf9+Vv90UcJKkeQo55R+LzS0pbbu7DXlUy9DgdHIfZLsMy9OaxSE5/HA7PnOV73uI
KJ9qsiwrti2LyOjL7VDkwThr8qhbiQUc8pRNRQJh0ekR0+ijryDZBlYD3w4ELQoHrYiaW5b6Jwxr
cB4ZoJoDr9E99AdMWqiJD1ZUQQYJYB7kRdk1yYiBUt+nL50OanhKDfuKjPgNoo5fFh40Cv5TMJu8
TgEy0CJBUQhywwWH034CbEG/UahFiG6cviNOZNZCeEkpfMg4oDq0zK0uoYnqEW8qJg3GZkjhoCCV
uj/ckb/UmWXSPJ4UyZDErP19kKwyUw7DUHa7X5lU7VJ7fSJaJ9ivIQMTPVkgq2JPJZESmYDimC5q
7oTv+Ik89T4al8CfRBoivk7zk3cjRRGOeCKkFykP4RNdMBFhg9pHteKwaD8kYnIRi8cPJbF4sxR2
pQKylBMbm0TIPcBeYAL/vlbtp2sVz++XCSHpSX0cXQgzRWoiIGEUjEUGg1A1Cil4bdivJUq6vy4z
xwzQJBERIaKIAU0iQJMgUSQR4o/tfeK2egdgI1eXuXbw0wmLGgin9Mcc/nJ7vkXGVdH18S01uh16
1W5JmgrT7dP+b+SLtJUn6TORPX6IBFYkwu1r7Rpz6TM1JiF+jfciscVEmL9F5GzNDxHhjid5nUiG
MfQgHz5EecQ/Xtn4SY7n8CkiC612fvGZyYlsJiXP/RWDpwGBAem3nE9EXideonif+iwiLheRufhR
BQMsxLCJvC9b5MHwIeIJ8Ys0OKFTzTfiV+fo13ciVj9H4idXsn0x60RGDfTu8wCDRywczX+lAtBR
gB0E6uuvrCAB1fcr0v+E7nlKaC/Fpxp8J/rB4v8cnqN9Yv84Ro7mqkD/SWFJjMLBFCBWnBEAq5A/
wufogPTHrx+KN/EARAZ/BGzwwnTJA3FFop6A8dZS/E77fF6wN/9VneCk1VfxswN6pzw/hndciF77
AbkP8Wk8TuJP8SyB/MBbghGqkTsHgqhzVeeAOZnixSCQiOLVlByQfeKfZQRZSzyZ4jfibwFqFBhH
gXUUiXiJNQtmjSsxgOLfWEZwvuJoYijEDBfDIc4b7s/wIdAo4lO5OD4EPzwx9cOYqhtjIo6dgfwU
Jy8SqeOCg6dvIo8S1QBRAxDvFgcSru4o4SJBzjF4lKQPcdgyOvJ28UFiyD6XEyzW+aaMUIRlpMSZ
5AHyxmJQs8UNzIHhqa+/yjziZ8lCnED3cWSof50pp80H8SuLsxJvEldVRtc7zk2cKCPMJOK3jNgl
ogGJrRRBS6iy7/JKcV0dJydqScxO6gWfL+bNc3Edv26sxUmVUR4vxUGVcPgYLQUWVEzUmyvmi/qa
fB6Xk60cBvXzWv+7PCVuiSg2MSpikHMuglmgv7KYXjiumK4tmmCfx+LB4Uuc8Imp8Gt+Jgv8+Xj2
xGQXL8ZeiO2LmSrOQHyCmInipeKLwQW69OtnAt6aMFApatQeenp5YIKjP0fiQ8S5iwkvHrFkYS75
RDGdxQeIGyLOgqfl8wD02j/ER1uCWn2ONI9rFbJ8eFvxZnFu58hc8ghrnrmMn858DGxVLsLglXwY
pG6xKojk/dfliWG1wUhJ/4+w81pOJFui6BcRgS94xRVeXkJ6ISS1hPeer79r1ZmOO9PTMR20WoDK
nDomT5qdO9sHZIBzj+7VYeSLR9JDZDPytlyB4V24vsJBeeFHW04rpjjrkELx6luXkqJk2b1optBb
49axDIpKr975M40IMj2c0aIH5rRwGKQHV1RAJannCDS9UhQl7SL3plxJXx6pBBAKtKkP56Wm3eCJ
VHIi13QP+kZxxJXR47scOO+eP8dcFf8hzfDauZvE1wUpFsusnWqOWweE9bg1fDrwieSXDEQuynE4
ArZ8v28cqVeRjlPN5SDV3CKot59bMOQKfeDY3FyBnmoOn9wADrQB0T/Yv4ZN4dCmthauJWjF2YJK
dc9LsVUUn/w2vFINEnQ7uKAoUC4GecNdzq+pxuJjA5i8wHebTgFnhugOfxda4VOhZSBrGudgfwS2
jKMLZxd4VYwoiDp7ZAD3Ig6d80kPFmZVhxoc5Kwcks+pH9INetFpHG7EGXGxP45XnQ3vxJ/kWrkW
yKfFR4E3YzDLPrlPVG6G57K0md/b8smHz1l8ghE+bIMcvX+9xPCRgK32t71y5Ml87XMVGNqae9gr
cBOlmtMtB3nqnkPJaozndHdhDOLvhHtu3L3Qz1O21O0AGr6bUi8bb74LzF3Hzv1x9p1smowPm+wb
XmOmICk7hNrx76Wa8OlzN4fahicKVWf0Qg0CL87cchowGd+yDLRz2RuQcuKmy8GfM0zdgWc7YWzj
nkHjkR4cfhCTbfd/r+KP2zbFOv/6ZOOInvvFX23Vy40asPjWt+309QQPtyfYg79zN9tPV6q3cQcv
9VQQjp94dIJ73ft5L6brjRf1wDGdc4mhLVwPxigRiVLw1x19uKBkFHvbgU0ft1AunO4O544bOXR8
4t0QB7wjsGX45pAb2W+Zh+LbT9e80zw49pOu4SrMkcd0n5H0xEUHKhofLPOQ5pytk1vv6psdwJry
tsfkRg6Ml3JkvfmRKBCiwefx/3S8hnZdTSofw7rogPilU6NAFWmeng9NWHEcdy8eVrYCmrSDLsKr
mIgahNwj27AbbNvtFsnPFRCaP18KqvEjW1JsISdgd7fsrG02nnw7dcMWiJPyhhriXCLPTptC+YGp
5t4NWtGs5PfHrIbSnfJnA/BRd7sbRfSAHvGgeC7dKbORmsxb9j0PV3QqxMNmICaf/YBfeS5zIb7i
BYp3o37qAc3n/9LWo4Z3qZsMiRWltpXpYNEBfrVAkSHVhz0nbO7qCL0hO+/4NkdFpePNkugBVN+z
uiXnqOzcSH8d4jlfElRoYzLMKIdybR6+DmT/v1AAiQpLkzfoV6gggufW4MaorU1hZe4QGMg/ooZT
7djP2BSd4uO2mf1B+Z3GmqjA9CNfyz9msTaMCKiJw/2FFKJWIKJPkYC4IC1MF70SB9FIgpazRSGp
IGR8kWdFYKOwU6ZIAPJn0lh+6aA3FOCL1LhW6tUjYGIAq0fm6VKrppFubCDR0TDItXcAuhbEWlb8
3sDbPO+nG+f67vHU1QLKN3Z/RRHGzWwD2m2iFKsWjMPx5FaDImEkxslMqdwrLukJ7ugRRMTEdSAk
Lt7MWuW7DMlTU4C5437Ed/7ovvYI8r/Adg1vZl1DI6WbXXf+va5nCCzlYhKsud4cH3YIKa3IAbsQ
Fhpx22DNJLlgLdNMtnBur+laamZStkQneYHMF13r62b0RFjmDRbHJ/++xrwzSKUTvdzLcaX9t1fQ
ia4zPYqX70tKp/S1ADctEuOo0b6P9z3Ya5pboiq7m0trCfQ4Ij6VJ98NXMAonr6knr3vpEuuTeua
FFsfNskMIV5lKMifYUPT0m/hOuiWnzKUxg7t8W9rAki2LES4DlzL44aNffvY3jXOd76fxOvO+X7Y
5DkI8PGJJybslgQEpC2DPfqB8tovIxLTYA+lR8L9D5+2xCe/hW0L0iSyYh8L3MzZ6A2PbW9opk6+
lnsrPyWPwumHxvxbU5L8HY4gIY6Gjxg86vC0z+0ROW+eE/XO/BWncouSEDaKRyw/wWdNN3jdDBPC
4Tm2VwOvxuO0vbaRjAl/iRicEEf0urbDvx4a4foeRT4wx9nO8132gVYTmCy/+xeH2i6iuMzAO+0a
6dY/O95n8txwxyzYXpoSbmOjQwOFxtKPr3aI39oIo407usuec0x/hl6O7QkJ/jbd2F/0NIrXzSuE
wMUW1ZcYBcp9pJ7Pd+WnZTObq09am4Fnk7DcTHNG6nmUdPvpdvd6vtu3oydHafeaf/wi1s7tlRtE
DjsU+uFAZUm2lU1kybCxbRagu+jA/x6XukB9+9RmhZSyue1E9xNCofsO+KQWXo0nKiQjebYdUt8n
PXiD+nmEU/F2S2F5/yARav623A/voXsr4vuYxFyllwPL26dKOUfscZPsm3Aq6u+LS60VTpJNvCHl
M92j5iemB7qk0W7VyLDnDr/YXuNNB85llLGgO6XJbeAtQgvlSa1o9II7ABe2irBGnLlqm7tcTRMN
tT7Ov6EPPhXftg1NfvZCMDZsJFu2IXcplfE95QOIsLE9sfGxF5TuhvG+NatvYGmYxXn6wNhrIgT6
RsCPncsr3HMMt9FYh9kEuCMpCqXw5EkUbtdIPbtsXJYR/e+wOQ4MfROy83V9RXB33yz3U/0g+I1n
E9eGCok9wM6axEWWJnXrtp0JDqY8sQckEFJonWwD+Rok6cHntO1s8T/tI2tZcTMHfcrK3TbHH+SY
rcP3XKEGf2O+dXp10J1q/vbMfOvymv+x5bKT2N9821kzZHxKhEMIjjvUMwqXU6SrQzYsePlNTHlG
quHN6v4/b/giNfIlDO31wxmHZEAcLlp7hO8JX9iOKaz4YNKzwyWSIyY+j2Rcx8t4nbxmxBY3nLOl
fXLten+QsjzWCciAAf5rPUN829RB9p+a71aUbEvjQyNIQmzZDcprCDFwxYsjCBImIAquxNMn7LcL
rgvxQ2P5nWEygnr4ppQaLXPRpp4Q6W+21GVsm/OVpFfJRqk7eagl8YkZBym2zsERcIHjLeS5uAXn
VDKb1jJ0lRv6mfIyrCh7VQyFs+TYdNA5KDl4+7DjFPEW4g421EYUfbAja6ZM/04bS3KJMzX4JcBk
+KMHktx73OviqvdwlcD/iJ6jBR6s8WAQHxuoZ3h2EiVNU1ODq1gH+r6s5xui9ty5ifqC079grYzj
zhafFZdsqeuEZ9R61UsxwSwP2aR6ZFb9UjvXmPDMgCm/nAAzGkUqSDPXoLCU3TFqRo2I5/PJHWe3
XvvSvSJIIWdXqfYFJwwz3JlNehOdNGLAjz8n7agXPKtbgBLFx0syd6HDceq6PEr87DkbAcWAeqaT
VjyHUzscc3kdfzj73deg7njxXf4RQspaspM+sbTZPTfwP8vbWWD9sHXBUtR1tl0ak8clbAEVSyOk
UWCsEFiGKLzQJmE1ItdV5EoQ8XAXvyHOBzPOHN9HHCIOo9zOgpgg5Z5ZqtNU8Au5wgbc0WCSxWH4
PYThqdsc9BlAHUxuSHHyjTwqVorOC5tZgQUFBe6zHenOn4kvnyfe09TP8pvaDvrOm//7mpCK6750
SrbIZIt9Ql2kB+zv4mPosS0TUrVTqexIqrceHzK1M9NLshscW5R8udOFEt1EEPcFz0lwZDlBcp97
kkYTL4VulLyepUV/y8zU7zdDlVZNxiYg5Tg5mSkZ/J6aEYmXp0+mK04er+nVnXQl7uik+2kA6FMz
x3nISs1jZWgaqIRfvpeJNzSYLpSuxko/EJ/TiNdwHr048S86ivDa72LX3oq15s8G3oHVX9+cmyMq
YKmF7z/cAfXiu1kpgZxi++YlVSn9teshcJswd6F2ByGcffWAREhyir+HP5z6ERqC3nOF1hjmBbPN
TIsWnBNUYH8PBwqzPOOsSh2+377jWAfV81PFJmQAp04iRx1WiwSrSPxU+BKVkEntjlSguuEa6Sq4
SdkJtwDP4lOzHpHbSJsGrCRIlULj8p6pTZrwGzVd9tow/i40zt1cg+oUw9ilvCfBfAQ10vQ2/+3v
PdIhXaeyev1wT2E9ThZj5mvWX7cKjTKzaEP30pmd0Cs2gdwCv0lex49zhwZBTR3qPsIQmIjDq3Uh
k1xBpSGVHyFda2T4Eq4l5OkHiPU25JoIz1V8/EC6Jo/mivcxR23o6xw3BYILOeicw2VFKt5Cvfyk
KqSeqw7vhpwqV6mBhuhwQZjizjtEgngzFOVm2D1cYLtBIVa9D2g1R2DScu/n2odPwlPdDEBh3hYz
FdfZ9tscdRVct5zdwI2keMvseQ2N82+UG+KKaP9lsFUZktjdA01dX8YXkFen5qxBDhU0HQusOhiT
SUjDiHrVknL6lNvrvtiuaz0A6lJvs5YcqNxdNVrNstzLAumaI3jYfJPtdAgbhqA+yKUG0PVKR5UE
pmDpqRVo7fQ90z4hMc73sxZkd8xNgWTHvsEr7t4tNSyUayBLOYjxQqek3pRN2lpKJy0qZ7yAMeoV
xHKVlOq6umCCiM37JxTGWec7z9k1NgMVKadxohgMLp9ijdzoI1SDiPch7nRpnJn82HEiBsHzYdIR
RJ20ymzS4f5hsJR7Skdf4Teqer62L1D0E3z/KBGJ/iH8OJK+nyDJC5xq87ONIv07hWIlW4OeuAbf
Fv2cp2Hel6GFqwBTxPuGO1w+Z2jyKhphehRikhDYBk5c1ove5uH90HpR03B4ronqT4ElOlsD1tPU
VWat4/eFb2atNJcs2EaeM0dlFqYS/hmoPDxl+u4uQGme6TvUtoIkbYezzVcwkybc7NxGiWK3GPf3
eDzKFW5Bj7J7VbeMRPmHvk4cgh+4Lpl02/hEOQklUDKy1LtmfmvP7+sLtqqgTdmeBbWBYAp5t8ci
+sR90tbaBFeOw/pTczp9AknXTvIn9BBR/jC8bner7pnzffbt94r6M+mkl1007q1eddH1OO/KI/8N
n8b0gNWL3vB0hu3OWWdDM0jcBK9GxbRG2FKVm56fay+6XjP8OEge6kvIqGK6yG7NakODDBql6xCs
RwcPLz7fqLUBpRh8nHpRsBnwoWZ7K/yU7jOXe93TeO7wsS4HW5xv+Ar3/AreWg7GDtHLNoa8lKNS
GDNljs3g7xQf6f8X7lJoTT6maMP7KsyVaMIqCMEmdv7uEovWx560YMC5Jh2ocLJ/tQ/RZeIxdnuw
BrQHDtiFGMgo0Ri8T076MH995/S6th1GNIt3KGLoEm8TZCXY3cTA2CZalWbOvqMMmz0R+E6MRIzG
RLZ4hDhajCRk/AhiH0Qxsppa6C3NBYt7UxRY/VfTVVeJizuLSCkAzTkjx2z++U4RbVNV6VTjlOUY
PomE1sB2jo1flL7ZRz/rMvG8CT4FH8x56IpefkPlxrpDoA2YhcH0UFbYlT73gWzsA+o/nehCXbTG
fbQz/qBKtuhGnCkLSQpWHroDoVpGfdL9AlgYu2nEyVp4zieXjBKCcUKg6SrStlp8eSxKKZuPwsJ2
sUboalfOopXq6Yoqfkagc9UNC0zdVbe+pXNsJXrokOM17H3aJdZK2KPyt+7r7PMMuuLRqZ+Ancs0
YIUPjDWO6T9sjF/yr2rJOgJ2A/eFUSt9k04UGvTjH3Rz68wawjTD8HG+JM5HxnXBI7JjJgMRTODr
PbwgryO8TVucjSq/KxaTU9PHKdBZigHfO59c0mHhuh4VI3bwT4EBa4695urzIB1oZbRnJCMSpEAh
X7g+GwUIppvUwHtwSOyPOOpluVAU7/AuOibYoTSakaLKBqWKcG3ZL/hIecD5Cybyli7TGTIlw5ky
ZLG+WGtOT740P3z+bAtHD3NC/yHLiUHX9Jx1XRl2L13f5Dc3YK9spKEH0NAct91X0zV31gxH6BUJ
Zl2CS9eOn30FVQcXSEeMiMOQLEBmM8kcj+vm9Ntt5JKhOiv+F9QWduc33Q4OtoMetiZqHyM5XfbB
BeVE0umbTAV2Iaer/RpRvki4O8KMEb18Rm8ZyAjW7xuq5DUpKzxe1cgghBC5v++cO8eXMXxu1cLH
4VRf3EH0bPoght7zlPytbQUN4xuA6+RzVW4sbi7wtsFsQAr8HpT35N3KVgfI2Z4PWM8q82tsBTKs
Co1CI4tmqfMbFRCqpE1MghmmhZr1kCJI+448kfckJq6+aM2st6XW1bAKFiqPXbdoXXEATRqbu8l9
tk98DW15XzvD705m1KY5ie5G0MLsqQ1FpKS+ISpiXO0SG3oMyAtCFI9jwmCwFBPO0elD7AnZPUeO
b/EMrPAXUKtFhQqnQQMetSTmRsA1ImhJ3IWiE7lWpuU1s9gmxn1FdOSIAS27dECdbwiwa5tk8RcZ
TNKLTrxrAU+X/iY3BaMQvLqZVvqNqhSUEe1ZNjMEdAn/Gic2PqWzqwgcQyOndLfvRuAmiDxwYJ44
6xq3lLGp1bfxG3eOYW/NmcU49aCrTMdVmjiLaSJmd3heRDg4H58bA4IihFEEPGhh2SCCJ739J3ET
80SM63FfAgIGgHJE+8R3hLixfyvWJx8n4mNFAt5EBzG3tAF0Mnhfw/TJ/Y1l+xAlHseNTXSNfaat
loeNqhQ7I8KcyNYNpOgwEVwxA/EgEKJECyf0sx2Q5nHn3fLDmjgbQCyuN+dqfMvDGXDbE8K63KU6
YoGM0hHAhoTlRkhO9MAYlu7WrdRNKV71dU7kMUKmNxH836wp5Znul1kPriqMkk7+VtNki6dz1NOI
y4HtLWJQnJuT9hJaAy3DBQR8LkztwDIVW7iGr1Ji90FLTQqGLig14iFKIQpzmnWjDnl+1pDzT0nk
49HMiTn+/2l9gVY/r0/4n1qpfoajpYhGX06WseJEqeCOoVmDMEjatPjyd7Brhlgm7P1E5RrB1g/e
ZTZBdn5leB6sMtsnzhMNGvd8Pc9hsyiRNOK2+xPJ5dahDHdjKsL1RjOq2qduzBHfntsVd9cRFjFV
OEgSL7UKFApAzBZb9KSGl36tNb0Y0WLtTgMIth9PPrun4iuFfPcW1MnK3a2/je4Qj0Fr0Pej5LSD
zx0IK3ULa5UHS33e0MeIH+ke1ihmkWlNyhin4jZhPcs0YAHlHVxtRWaoEy5P1FCkhZATsnbC0Z4d
LN5cTYBbiYMDJEYPRliAa9Z1jvl5er4KjWEagV/NfudPtfkCL/Uw5ibcFV8HtyzhUBAbJarGY7WK
C/jESu0jLoocx+sj1Glh5BLhgrMi4Ryeu8iqoHLDAmZ2O5NFqAmaCD+A8xAKSjXn+BRIhyHsIeuh
9OY7QR5CMRAFdx4TvoP2MQPeApkRbwfeRlSJ0gDUy3vmMzhWWHJcQEiYoivExpUEOr9d0eNW5lM5
wELjsi5Dg9WKxhAORrYkf3dJep6CRXeNOWb2iHAqHZBecQQixiW9BAGDQ4djjlRMH0KjeMC8nzdy
TVguGQzHzcBxrrbGvgdC2VnxPlMLLnoxWCmY9BQUOqG4DyJkRbRYR75PFbLYQpeEDvsrG8sG4pty
NgA/Yxz4HSLILZK2fFw9TKP3XZ0gAPKVSIEbAIlILRgnqxTfAAkxwTWV7CLuIznqDQkNEdkRtea9
xDogTCrNMp+w21OtMqXE+ERO05QLieecD8yLsgu9X+ig8mf5M/WZa2zplMtzhsAt05iZfXnP8b+T
uTxgn8HZvOgX24v+sevv4GKxK/UA+3nPBCSo/m1oehgD5PJUaJYSXJQj4TblaKfbmU/7TidPjkUF
RWVnd5evX3qplwM38qaRFFIlJjTSm2AJTU2cysxkZ7Xn6g9yUbmEJsl7m2KDEoBfkXN37w5QsiTw
AaIYtEpky7lIHDBlvr8Bm/JXFxDuQvc/fNWOVxLuF6Cl4HcP9Et3HKpkcQJuPxbyifmhc+jazHTI
z0J66JEzaoYei+apVr/7VGvypS+AEB+5f8FmxzIn0TD4SVb4ZnTwK+T8q1JS3VZzVBVVnkFtzLTm
s9b6FoVLG8OwXbB0C/VbCOTRyYjEEhYE0Ie4zMTZR6+Yf0wE4qOBUgQ3R6UfNH+CSr+uLwZDgkWG
h4zNpqBOKic8i/oWdeAFq8oNy83AT25bqpLwuSPqOcxHdwcbQwWR/NX/E0sNH6VHT180QaYvYW/Q
25J6x3h6WA18CMW225x7BqbLW3BHkOBux/mM2hjsbKhLY+jFjdKM2bsgQuBXR0xAGT5H8AFw/sTT
3hSf6w70wegFpW2boG6O/C+qJChKmtEnGH8I0bAlwtuLFk39GDxTKza5Y3P54ePwWc37LsPfrjyt
GrI+vlnMruOWtmWw8NoM6OhP4pkv8F3E0JZgF5i0hh2H69TX8ZktTYMIT3wWtEJ2oE3nfpTiUTWa
2UsZWZiNmDBpJkYY5+O3W2SSWMlmqKLv0dkHhyr0SmIltsZwvKADAIfXtwVmQhde8sJpcKJ/FAMn
6pEBsZiDFpt+CSgb87+YDL+MgU6/Tt8oKp3YIPmattgkHv5w7PZJf/jbPdcIhXOojG5fxu+Gw4+I
NgcHK9mJ7Pw0yTaiAmIB76JtNynWLFCNBPsoTVxj18VYxJYqfR6/Nf59vuAFmwGFwDk4xf0JX863
9oXW3LgfvARYllyeq+h80c6doCnNEOm7GAKw+vlDc00DMbhj4K5PDD9tY/sOhwIL1ViO1pC2kNa9
U08zzL51Ke4w2/yrEdjwbMXHxZ5Qa0T10Jc9CkPwZy8ozmeqs7u8ic/qfdgfTXUIHQ90WueI/TXD
CgvTZ5iEnxc4rc9dBBpOCdW6xN/PuwSD01ttKqueChfyBUb//U1ZwwYBJrh1irMG8BZwGqPRvtwx
0unqOM5hC/hlalKjMF1dM0Q8n8grIVrLgdbBFOwk3JRo1rA2J/vqeuBvt/X/Q9oDCE0NXBV49L75
vrTRcNUPVL0ViW7UWifqL3vyfMQOuz0ab0HzQfVABUKGIj/VityjAzA57LbuuAppXwV1exTmJTvw
9oGALkbbjiCvuKXd1wzfe3gtYrBK2nLQtePchxGwsyFsZCEEDursvnD7Ex8OgKfdE7u5HzYMhb/t
Tf/f9YgZ1iiCQ9hzyWAt6gY/jT1RzGZOzNPoDMl03FRnkr4WRbPrTydDhHatk1muZD1FW8Y3SEC3
AATFY742Z6EgQJifEEcX3rSnw7RyP/BCynnfifiZMOE3kNdqN58pd5JIveAVNtLiivJ15c+4imyE
HmxdF3x0s5j2x+96M7J4gJznQXIqckeot0ykj/OHUQ2rNX9hVqCMuouWGEyNmmNjAxBtTiJGGCW3
TGOpbvHuq+hWyfxQzfM4NSuwmZidetVVS1QVhTITtMH0XpA85xjub3K1HaWgMeH5zpeGeeZxWSsm
prrBnhw6a5rWGNMZ/yi203WxbheA3cX4itopMAJcJNc3/V2znqRbamfhTDFenaOaHpsyD6ITACWC
1Ui9PDIXVCg9XZXSk1GGuZm1NQgSOi89xek8eg/5BQLPVY7CX5zku2/nrE8Emw9zCK8FclDxQYw2
EVaOoIJL74jje75LBlwJ5IzJPrjlRwz99Z5tmMP+/zo1UvPapYFb3V0dzztoNA2jEiad0drRq1EW
w3L6hktIMU0i7DrSfpMEe7cT2PUFsn0rboNLb4NLWdHH5Ex8qkrP4JEm7FugSBUTl3cWydD3l27M
Ic1HDG/YtsSMKZxLNweKHuMNpFwQ+1WZyzHD7nOJl3D97i0NQhcHqZgwtBMvTEJ9+zoR+ePdAcpL
qqOSrJ+tnXhP9Brc2+QReN0CxWb97C2jtjuE+4OYPCpdz/srnKBhsocJb6ep5oT1Yn8bvJi11s/D
B/Ui45uad6wcvIu7AS66G12ViniBFoJefIk+SzgXgLoVH2ZdzFtiAkME/6K1bC4Gl9vPDYpP+VzJ
s3xx870NG+pMFu5yGQlz0ZXqK+yF7InEEIFxfB3x7rmJqAqpbYFsa+KV0/PXzOJ201Ur2klhoYE6
/hD2sa5bgqX8LrzsWMDKXcC4HBd6wtCi3ozAhIremZABZmsR+NZsZVGWG0a0LfZQ9UN3rfFzYnu3
CqqgveAswMemXStkBlGZtHPXyyHj9jcCI0bN8uDYTZns8WiGSpnqjBhLs+dST5Gfjc8DwfxKebI6
HrVwM4jKK9P/fG/HUX6qJbaLKd8u0P1JiKfwvQBO6bw0iGGYUAQBn0618fuYeI0M9dtn55GTMR7f
b5KZsWmpv6gi7ZgaxRtjlyF+GfBpAuYKb4Ll1K8TrbYGOs1pIQxNJwMezZp1Pgv1Kbuzfgqqx6rD
6h4QieFvNExcLW7qfjP/8H9iCD8Em+076n3l/rA1vLVEzgz+ZByiRSBvTrkCjwUVdRc6rdaxv6zn
YBYPQcmQWTd7nd4X2obMZ7csHhYIq+AEIJbQQnN3A4lFLUefrGr7fo6TS2ifem1KsIdnaxsoLmQP
tBatwdc0oVe02VRr3M6iqIKoxelLAWuQStS5rxcot0Hf5oAhbbjOqra5QXcjimbhRqihAN8CtgXy
H7Woec96vwJxdG7mW0n/oW65Ynb46af3FMp+LMfzexd0trHsuxjn/K/ahgKHHHHIUGdxxgJBEWV7
qBWJDqp9jTlQp3oweQhDJ04ewCR/exl58LZZHMZRfYP95dZCet8HeYxYkG71Or+DDqii5+C7JaoF
ZtpHagQo3kjMRCpm4QLZU0F+yaPP65kn42RGqddvsIHE6SZ1GtPowPs4/0FfnmEBneE0t2stxzil
H7dxuiPTCJ9fKFqQnHVprvBUUwc4Dfm+rrEt0Uj/n9aznSkVjaiN5jjse/vetD3BDvHMaX3fW8dZ
4+T1bZz9SKyTXuJVO1fXRDg1VILJwv+UPRBiRvGaxPEmzpmMbIJ7s8aSkyY3lw4mjW/AkPUEQWPr
PFHChtO0euC2i9e96bmahgyA1OBJqjrfPFG9cJmvnAjlrbrLYnWyrk2kOV0ABps9p6gFeeivvygR
sKnfjduQc3Py97g9H30vv8rWu7zM746oddSVJAt2tOgNcVBPa6ljXdcCZOKp9dPyK1VLv9RAB8BT
Vt3N79KpDrPzkupQ+nJ86lHMJ43veFY/ZkdVEm5n1fGpuVnBq145Tz+94wa8MRXXG7MHeiXzMYYY
c16o7bOd1YJyPhVIW0kiambTFY7aF6vNS4UyOdvFB3fZnqwoQQmATX3M1W8WlMWedXjGNbm8xeqC
PZOkpXU7dTu5mX+NGicadVcoPS+PzcxtdtbbUOSqeoTr/nayro93i+rk+ONQGZ27i5difdFZYSiu
yMzJ91NdHfUoz0lMOtVNdcUMAE/vkCCzJuqQax1P4D/zfYDtfVgGMZ5ww3RPU4oY+0acqAk011dP
SdRyvkvQo53MbUjq8Ui+6xT7WF59bzWO831UeRz3lJfo0hQUdnMeLmBPJy+qVlhoKPRdMaeq9+Wu
OTgZTvQzoQIwr/2oxdUwA4wDEBdulqA5iCcvIZ9Hl9GqA5t8FT7EFUckENbEeMj2Cb9zYdOS6IhO
Dv6bXCt7qfn0PpT3NVnIk/zOvKQDVAIR1ZWrE+pK0UxSQ+i1NM1E8PAGamOqofYS1CyCiKBEl++8
XvRj0yTjqZO/twOM/hcNsvD4mVsTBjJchw6D7xrfFuQGEdgN72mnZb0+cAEatGtyM58/1XW8EmlH
50eO0rgXejXV9djcLU3vQ614jureiEN2TXhoX3cdZKUR9QM3N949pXn8dMyvMstKBBfZ0NNKmY/R
7RT32qFjGH7eG7NQbozJl1sUOGuePuQbpqXR7ejm0CFIFd0GbxwHx1MKQiRX8cJwYw/7UBMfOpyy
1Hc3pd5BYqyb4sC1MNctH7Fkklf8gCuP+w6p4EFDca/wZt47mM+Fn4OhwZ6X/ujQJEEMO9+PpIQF
RiT7JWST7WAXqpn3tWOwfEpwBEnH/hxW5uSU3ibDq2tfa0+avuFkybXOr/Z1MCwvTNfjqyslZLKt
mBcelWqMXpJjHi+cuSJ2AyoamnSwBSMWGuQfAw3R0cufcrR/x/kAsXYmnc9TigQShX/mlMOelM2l
ZoVUZ06EkyQtROgEdQhH+rk3S3/8dwb7b3lF/na3/C+8Ivn85lwuzw7ka0P5l8pIRL6sXGfQuq/e
cpfn47pd3j7sNw+7CC5dCjidi8TrzwDXrk+TQvzfjfkdWVupkC1HRRhpYHX45ckvqXWaClu5cXd2
ylbLG/iHU0/wD/33TX6X/14qQOEAXV6xUCr9wuGwWS1Si9QkmnTT0+aSmkHL+mH9Psf8yjaP2+ct
vf3f9/sdEwbFEdNZaJfKsPBIIfA3ioBTOXuZT0frcXe7HWQoLY/nI72sFP80kL9jIvj7bX4hV7xs
lpPdNIpm3XGpWBlmRtX07k9VeH/zJLksnD6wO5QYoFz2n08yW++Kk3R5zi1ymPjpuHy9v0QfOxbx
f/fYbzg9uA+THzq/Uqb4K8vG4pKfjo+ZDIyB22YmgimQjMpcthYd66XN4Q8MDv8uP1Mo5PhH4Y08
9NLFX4lKtqXVdbTPjWddyojVTsvby2xQ2606u/yoFqWONciySvtC9TReU+75ZnGsZy4wARXrWWof
HgrnSg7+6fV6+IdW/a4H4CssQpYJfUo+ocT+25y57vaL0u4CX9fi8HEYPu9JUMvdFaafyz+xgP5G
1uTo4ywFSKRojH7hasrOSpPRMleeSYo1JiEld4Ktj4Ww/4D6azz9AxNV4d+3g4SRMies8ULE+P56
u0lpujuedhOoFQmjVd9g9hlXd9UdIBL+h0L3bZCrdOatY23An6Czf4xvP6mCWIWAH6ADVDuUeoYk
t0QVMKp3AXJ66r+fY0qUVSAUWlcvFbZYnYT/PSETiqx/cmbQ7lKxkKZOCjzJvwqm82GUPh3OmevT
tjYAdE2dwf6mUmgcb0HPnjsjmHyj+rxy+9rFiXtoURbo62kHdW/zD6Ir8+9FDi0a/ENFmkAhleIv
siR7KZ43y/Ri/ESlhfaJXluRTTSpAjHFZCpPa+SZ/4E1LaP8/+ejc0tK00B6VLTqwy/icnu67vOL
a+7yuBuPq9NxulJMke64PHWKKsNZqjumyE6ffKdOoz/sBknFrV9uDeVRWe4juj2d/kXeLI/XQvk6
Xo2fij18sd+je0l8U/Ud/syvdAs/vXBfFGsB4JNqsTmrgWP475GHgPffzw+HDa1wr2BL+kWuHpEZ
h/NweX5MvwmVyL4ZIpbgxbCezjn9uwlBDc5VQTmZ5hofrESXVDw1LohnkPrttc2d/JQihYOHDQLJ
KhUGsZUIiOAjMG4kcncUX+/1CmjR6+8YtYvVCFeFUULCeiG2btAWDEpMHvR9keKFYnZIzkpcjZNm
1Dj/CA5LkBf4cwEjYMdT2LEIvDX4Wm2DXqhrAWeXbjLzKY1I6d4QX7HCsPc1rV97p5s1hVzAs6LC
zTHnVeEMsRzQ81TOhLxOsRJMkC/U/jAC/y5TBMU+4jnNdC8wEtEvWkFhXJjmN6UZjO/0pX3ozzVJ
7Dk9mR9kXJsIJuEKdCTABno9hQAYjV+hppkcTkoynnmDqMZq9dIT9TTyja+YuAHpvCjLPYokT78O
KH86UedEQJYkHe2eAnZCr/zuSdAlxXPwAFD2AE+BnWiX6gUVOakb1c41kuXfj6DocDvgVzRhAQdJ
o0zUzAhOkZ8E18IRpYF9XkCgzev5F3lDdZvIfyB2/YRm+4deLf2bILOcKbCwM/kCBcsp9/vPzTy7
Ll5GuSNlJpzXoE/6WfL8VnFjdIkb0OuVitUzhAsWJiKa056DUS9Wp5+jqHIGfLWq5przm1VvVSUk
W6BkEZWNLsTYXqZ96vpUo7fhA9XsP1cHOgDSy8q4P99U4VW9K7pgs6DnnrOfuXH1UIO7qk4c+EKF
nmwlg8uQCTit5DvRLVbyzRBQx65SaOarZOlvCI4y616XPcoyPu176ZcRFoDhnXFrXStVD7ANbhv5
Xi5hOpi9FFqlOq4TmAAsWLKtsU4QkLtOCh6/U02X3IZyg7cv6Ub7/WF8hyBpfM+rzR7Bkknl5u2Z
Egz3nXH37uHOMjKVQefHqUIplLtm9W5UO0OdNu6O7oFFReyY1UVzALdBPHqY1a692ZjCcPUrnbKs
bqfYt9M/1gz7XbnCTMSiKJWiUraIqfDP8VtMc4VhZjnLPs5AlVMaYA9Yp5ylylprUz88E6UqvZ0B
ycFXsf+8SKeH4BgM7yE5upmhIM5r6e/9oXq+ydLsz0UKG5saYPAZPkWLaoaCS/cTMq3jY6466RNB
2uComNU27zC2plLVBUX42IIPlaMIsdHbKY7AwNVH20pqWt1+RoNTrjfPNwsDIngpqPrYNAqV1bha
2DR3HzTyY08Mh2Lvo1qZKNykSs3hyuF6M3sZPR/KfaoytBdZGKqp0DX+gRu3nKsulrXV+zTdPw4r
+ag2ytxkKWq1rJ/hQINdlrozUH1vKFt/ayGtYmVLua9x5VjAEzfHDXHpZ0e94dvpCcBZ9sfmKTu/
35zaR6IT02sr/TDb1ihTn6WYxbqaPsWYPNQo3d5+lCnT9biCRBIy+lraQsyV/ReztvQSHWuFUr9A
bQMWKsI/C7FhhhIA1Lbc1ij4Q1XS3esFUdCD7nP3MTpWUnDYX5rRXSqmEl26Nn+OJnepwqA4uj89
ziY1HOOkGFP0s52fVMZvmWtz2wZ9nFp+DQ/U5GsNgQQOH9JdqglmCNMcb083m9s0lexHjVSLJk3v
WETUVs0Bp4JmZ9WbwYApCvqNNbWdEfRfvmwuD8PV3eQTV9Ysw+jVDrfH+rmXywIzrR0y8N1Xhl/n
QzxJ16bb6npzv69fSM8jHlCqF5u7UqU8phBYVE/vartsNQIXB2qUEg6r6R/0/9K/dQ4Y8COIFouZ
cr5Uzv+y585363N2lVudsbwVxGJtYJ8gXmfcVwNf7D8kHQPTBfzGeJo/opbEVHmWAbR1N1MTxGBa
qih6febrDxEPEmUadPW9aGaRwBdK0M5PtW09+2nSg5Er/9dxLBvDIkE/6ORWPs8a8z/I5JL6zD/1
nX8+tvbX37T+eekyT2Wzcx9735ggJ6H5IhkYtKGpxACxq7eGW8hEI9kZuMu9OEoIu3mgMznVuviN
xJt0OGmbCbvrLWv7BL0p1HTeSECWeKOj2DAG/v5mwEqu43waX3FIlcKThL8EUAW+duuKzuPVXzw6
OD2e4MvBhfcnl8dvvBA+erFYymaKpSiXWGl/e/QN/TQcr1OXx1XGmd7LAyYYNY7b+nDcXJKusXkp
r16yQAWmb+VlvNm3prnOeHv5g65BZdrfDUEpTZUcqGsL0a/ekOg4ng7LJWaeu+KqLnOPISPBVUb0
jS8bxTWIJJaqCIou/b1jbgq2Zb4NjB1HsHsQ85CMGye3kQ91J11n9qy+KNEOSeQZMG6Yr0KhAzJL
LKEUe2IM/cY8aHBlJFIOiejMekBGGXbnrYgeARi8OlsiPwmsg5heiA+JBCWIlCBegOQmkI+JsbNk
vot6IR3gCm7X2WPmpsnG5i+qRqH5QFa4SIJMnmr8yRsY9jMUaZgxQ3CfWHChkgM1oxpEpgJBDuN7
KyDEIGEK1Uzd0IXePR98DEpH716IVSS4py9dgjr1dMC5kNVpT+zZKtss+E8ZeDIPdljusVQH1oPC
TMUDEz5BlBIzMnX9Ctz3guJliNrQlkAD8weNTMLt8EOOjRDNBiGLylZ+kvJi1jW45upSHgApACOp
cuenORDrdP1IPua6sSYP2zi/euYSsASldBEKEaFkEpzaGe6dgwB+RVxsTwDFoI0+1aAQ43FuDK8V
ncx6xq+v2WtF5yHeRtKUinWl1xYky59WVPE3hZJYUuVciVoiuaiciX5x7A2nq/JpuhqfHyEWo+Tw
oi7ygxTP5nFXTbLoyRVFZDgDmbMbHdAyae062QWgM/VhUVb6yvW5oyHrD0+O+Gsc9YabW1V6WtUV
zZNvEZlb2CIF3ojzn7dWz6mbLRiGMpr0GsVK+I96NBiHu9WdGfoBsGIW/urNRGkzaYW0gINoCrRA
0WycnlAu4PA5fghLFJliMrApOAHRZABUJokFGOcAfpUQyWUacMjGepfgnkdUJBTPIqDRyN6lsf0+
kL5jBlIa7hLRJdtO/jXh1AikEXvw3iEKHqLhyacnodjrBFZlRDz1bF6XwBgzmCf0KnYgObck4Go5
nJ4OsUu4PBDWuUVQuLDJ4a4L0ClWs0yxZQ0Ggjo8uSA+xHMKARbpcUQsIAoAaBphDMBc6fDSbTCt
tTTwIuEjAkh25CHzDjExest8WEZQViShQRifPD09Wds/JGCVGtnJzwJULs9FyAmOoJoCu2AoqACd
YELfdUnYxOQ1cuWyhvHTa/XB0sZ0SCc/7lSH/3F2ZcuNItHyi4hgX14B7Ztly0v7hXC7W2wCsW9f
fzNh5o5b7bDj3nB4xm1LAoqi6pw8mXnWE1yunUZaL93maM9VzEv8AYV3rotgFHMtG8nBmG/mI33p
Rl+096k4z0uayNk0BuTrYII4ErHQhGsPbjIo7LwjvBfCEzn5082n5r5A3QaEBnz/nErCpCegtwVe
+Qax1wAbD5Id/EVPg4/ReIWL5vhhj/DMQYaBbZWfxxdigUNNffo/PHzAICWblStKNrPgieQtyX3y
sbr8S2riMkjmArp3Q1sFKZ2EUIx/5P0HRAASsLrOMXNVLD3MCSeeX3YmeQOdNGZIrLFsIMUCxxIU
ArQ8p/8GCAcgGozEKM2mnItEqEk2yqxKAhcGPkxjKkryZP/u4+Ox8lILS6HYqIkbKVWsOpOJAwPK
9x64BdYviqTFOagu/EgSFEj5mSrVFG1N4qcS50bLhEbHSkteDr9IbjHfh5n5QpCgQsKKIjQkF1c3
WHZYiy/4mna8GH8vT+k9AybCCBEuimINlKuXPerENavaKurDY9WIkQZtjZHzjl4DP6NHVq0ihPVj
AYskWFbOop0/Z0kJbxsl3elv1KiwgdAQkHU1FiRZBBvLR9xtTNQSURoLMHlZYuJmAzdBVsjwfcdq
Hle1TMC6jPwEffFQdiqXcuTwE7HmERzIN/T0oqEg63jWL20FP+HkJ9dIgiEscLG8zfp4gZvJirv4
E35fKKhFKNKNfodjARV7AS/jm2wejaI/CVwUWVLQSl029QnG+hBA1bJaX/M6706EMyAw2DGsmIj7
zbw8czUhKMKgYjLYpOkoieB07SQBDgqsIwGRbDtKKjwYuNH/k5apVBogWhlfxJfyZfQviXO0GsY7
Vhd0M93CH5WeFqSdUzqFxxmZzImSrmILv4sQFnT8KwUc6uhmyv8HdyqeDYgcQNn513wVrrVXfB4y
wHXaQG+irv37agv9CH/0FuE91wPh3QSJPwRRjoyfSRWCV1sQhXD99I4pWD49OPLj+0u44UH5gE8U
zzwkf0mbPKpReBI0ruXp8JPomUd0iMYYkyus2UI2gQ8gw47CL/DrsFDDXmPSq01yFMrIsGjRQQ8G
npRocJCmkeCCxrf4e9jk8Q/hnoPPN+I48L6DtWuP0aPYg/ICkvfkdeMatoChp8Uff0uXkGvu9D1S
ecBbOA2GoOEeXn8cVow/LGXW+BcZjyKuiFYedEo1YDAyUVp5P7Ehg3D5zps7OcvyCD1uK+/ZdIFc
gjlPvGM7OrcaMJ/ntUCXSLMnNYCqcTr5Saoz7Vk8S94IeV3jXTzDf00NKdeh3I0HT1eYDDhJE8kN
dzsSaTGh8HnoCQVrXH5isRVghocT4pv8+3QFlRBvCfUYr/TFIH7HeyNDk8E7+e8d42+J6/FSpslN
n1jO3H8GCQoM/p2XTpNCjgr9U/gKDvUULnBQqdK4rMYmUbyPvALObI4SnRjxCXyYQMLkDedfuWHx
oPS+5R+jFXtegOMJE0gyNjnCkNXc0V3o+oaD0U6Y18Bv3PYE/tD8Ih2Vx+FmSUSX95oOujgLHGM6
rHfEPAvxfPJx5ccKuEH8nAECLIr1qI4ap6sO12u+Hyc63mPe34kkqh+5Olzwdm62PCqfZRyJtse4
Kehejr9A1ISWEfgAHhrSQMAkCBg9GHvibzjDAOJInCUSb3LryLKjcJBrj/nK8+3mnGcelJr8LHiB
QW8Fm1iwrOEajg/F4PCSTYY0eCuD/gr6qOnEYKc95l2XX3yM+byT7koqLHF39GO/R2A7+j8jPFpj
03cZk4GiSneKAAkRVbJkojPFl8F6Z4jGrZoILeQoSAW4U/JftJIrRxoe/wuKJYTZOpy7/lWDkB6r
gRVNNH36eZK4EPPlQcUHMu2pJZ8SDG7VMfBAXg6cWbEpUPo3/nbMvycRDH9D0i25ZTyzEKgDeXn1
C9MpZljGjmIZUKIp0ea+W6PxOvAovod2Ah14i8lW2OmggNJbj3ptqAkRsCDSODKKoCyX2+/EGEvm
HbpKkgqWvl4fVMgrolmDhIW9o7hdB0v2pGJ4oFA3vwphND1ybdHnlzkdww62HAOBE8LuHGJ1tDA6
ULQOdcKRf1cW1VlbCDtyyRmB8BUa8HFENaHdgLaFs2WKBgcAkPV4L/iv6kwDSlLzgj3V+3QNYGMz
xkowKMH/UaGAkBwOFevsjQRA/h6y7HODowGdAeCG4tsUm/D/EUwiccZk4OE9TE3HLwUMPwkLZWMz
/OGnSj1+JEw/XsPE2ON4j6c1xVz0+4C7yjraGwiWIIrfXvZsCta7wxM5xjTuIEPYQBtX3GX8MIZJ
fOkVkZwFofswIw0YV4NCD8eQV8Jrw3WAGEppOWdhiOSZdz554f2jISETVOYlgDp0pN2TDBQRKJmP
kIkM9968rSGOYrpLvX+JbIYjqiBifOUPSHRAhcP4gWdfuPAsoeMH40+eKREt1n1YeWBo1oDAxzCL
tCiGWozzJx8NA8FN5Rh4Wng+l2cVdQ4SWRl48oyhLXmlac/lTOr/BAdoi+LMuJLXxYiy3EZ7mo16
Bzp40p4LMSfqUoBEF/roZMr4l1+8gSrMupjaB0t9tG8ig5zkcNAzIbLBF4cNU5BqAQN/IckTlRW8
pz6x/9pE1MW/oMlRwfc2we/kHcAQcHKlmESMgzl5xkkNhBd4X77KV6R2o0IzMtYp2w1/ibKd4ri8
15yWpI6D2M3JRlop/d6mew4N0B2nB6ilmIyYJm+8Uto3TFzQaXZNlg7XbXOenqbJkofrAz9LOHJC
UW8V4TQ5h3ii+juVRfxs2KTBqaGmy8oasTygPJSReDhejXfgh3E2A3zBT7CQPWPYEJunWALQ5HzW
oII3snxFN913yD74bNHeggPBJ0rEk0rXWT72pNNONPTxfmEyTfMTKw/J3bzx4sOkJqOPKvV3IjK0
7p52IhO3mcxxpkLW42TsQRb7mE9TYDKiUpP6DggtHBQ6gAM008oBRwEkYI0PakoL7O5mJc+Y2ssQ
J6HTCtZ/Jr1Mqoh61SADLPwECRROH+33ADvhu7qH1cs/rgQgHL+qP4nIhWNpjegclz0WMmnuC2Yo
MgNS29gyxBpVRkxumc2SJ6b9mhhkpNERxiLhjGkBEwPCH/qjcko05ArfRPbiZ4ikZlm6rhiihYY6
DPw/BPZyIjfFNRBaBPaEcSijH1ATJlJFQIe6XuqqKoDA4MijPAcUBK1szTv1hzEjY54ccSrBu58+
QOEQKOIVoxZiS8SGuGU+TA0lkbIMXiTZrMdcqWBFDA4vlgPSAVHoBwebjVRqsAWBbm71/ZhdcTCQ
Da3MPWvB/BPRPFaICYCOb0SaRGIdAXt6I5NHymxL+4ahIX2GnevAjsEtAbEEXI0/h6nVYuMi121/
8o3IyUTNFhRQypVjqqZzoYxhamDOtPKnJ3tHU33rtfXX92lE026xeyBtMtoiajLKqTfluHjIfbMz
I+UO7RHulY3ugDoHwZqP60bR3kINIXQuLty50dE6Ry/P4PAut/Z74HaGo4Ofny3hT2yjKOnkv9vB
hqNH8Fy/B2f5oCPPRu68DmpXOAnu5bV5Tffvyg7dUGy/AukFmx3qnLlog8KPBTB222ezQo/o3rfT
92hnDvbX16qOrKC/LhaUDEvDhFRRQ/5zsL1YT4sgCrtTuU5g8Q0pE+7uEj25g1WJLBCIFbvIwDzj
FXEvoL3Rc4PxMtIfZgbWw1WbT0E14nUkNhgiAN33DRzyiJYw1qYsEB1h4MYegUOMGXMaZ84OiT7+
BT97AKhokYnIFcfAz3SIYvpOpHnkkGJm1jDItc17VjCY97NtwMjGxdNNxJNkU5CFZ6x6QVbLRgkE
3vHAPxLdMrbChkAW8K0Rl5YXcMZA4IvLExHy9qg/4ZlE1Io/wAYE6RhCYATS+AuZB+Yr4mYE1Iye
mQj1Y4DdIwBnksf/MslC6tXbeo+EisnxGLsjkmeSwJyGkTjdBqD2R5ZLLI0P0jCyV1lniMa1i6A6
bjbwiXkFCx0ZwIiGq2Be0mx1h8rBSflXlQ7XC/JUpA3AVaoS3foRnToBFEobTEwWGVAU+xk8YCne
hWvcPCCxNZhGfQcHdja79BBeRm/RuA9zvWUbVG4UE92BoOqo7KaQiXEXACmCXpDUIMyj+oe2T5N5
LEUVdMpieEAobAqEGZrz96gnwPMSlm+MKNIzI0W+SFpUo0fdLrpgzecL2QiXDtcXyNMpSfQRl9Cw
TXhkdEykFy5IgcPAmgEfFF0ITiewizJlfjB9rPi2KZiffP0INLOyMjkte6PahKG+8chyiIl6AbXj
9O/mGROmY0hKVI4/CQjcab3EdVbGiMERfBlGLv27sRHCnujfPAIZQwmkcrinRhlBH6SVyCMIL+MV
j8wpnlVcaLKiE5H3Tuk1mqaTsfPfV3fm7t3MijdGLvxi5FQ5zV7a5Q9kkKRjNMdiBMnMBXg6Ixma
QoHl16uDyeLs34uDii6FCvpVG/JN3cGXw7zvxKpFFbOBKIvIvqhi7nAaSVMbVQAEQeKo6/ZJGzVY
JaYk8jRIEcdvbGvj10/pZzzKOmmRID9xsnYMH7DMqeAoUX7UPsjYrohRtoi0GSNO7o0cAaj9RnCS
epYC2ZiMDZ8CGChqoJlJoHgJXlNoxr9F4z4rX4OR8b8jcLM8KtglBA0EDeT6fPr82Z3/C8gzBv3r
oVY+P5CBFmuKiqaQ1g1BrvSsJk9ioX80UjBcNi+y6XQuhMBsAZm7i63k7N9m1vH5HQSFLdoxHn8l
z1+fwif0WYQm6n+ncEMPVD09S2Ktbk9ErOhNW9yBLk5ZGyJJWq1aCxB6EEyUiAG+PvYnrMw/j33L
hgwy3UvUbnhUd+4r6sYvu+Bqw4tp9/K6AtHjx+X592VjPjzLaOG8N9HmU3A3T1+fg/I3PRDnoJlo
LQ4SDgiSN7O9yaSouGiospFgRrIfay2sYVEaDDUYglb272ZlVUXAxbyVmQpLlurcz+A/ekV6nrgx
ekBQFJUitvz6FNXPoGEdnX/RslAxVU2/CY0qqWy8thMHkG41+yV/Eh2ILu9zu9dtwS4UV/BsM99K
dvt4KlW0WG1+nuLd4mLD6eyHU6zXWnMI6SBegKMzV5y35hjYJbpuiva53zwcv2FcGrxrf60fH073
JuBVUqluqwwjWrAWvKY7T7BS4MKDaBx6fbsEdZi/Yu8U9dVaUu3Ndisj268fnbMAJYUj9paiYVgG
QAStBx780ZNuwFrP3JFbB/0emDrTn4PNFpBwP75DH4ZVVwQeBNdE/LlFXsZ8XYP87btbY44U1r8u
1gDbAGQ8BPkjrP8huu8lRREbYaR8GJg23HxZeab7r78EAg28DZ5jDDaAKiLMIGYnL8qzb7h0HKug
Jq8DB/gigbmxZobYgcg5e0RxvPAJhDLbdfbCgSK0Ji+SM4ky9HGr4JMJOi9Qc9b+EPu8kEgz/GK0
zoo9y79MbxiqMJAhsDogdAMqiaZnbFaERliPU7kPzYbYG8haWsvLC2spxq/wmS2MiLbCQGFsIRji
FdWctmRTc74JRqxwqxlyMfRiKGctS0Q6xGH7sweU1sDV9WjLxUuY6AAM97iJsbYCvc4MFwmmBJ2U
ie/SgIhlTA/ubmPNcULrCfUShyWBl+Ho5HRN9Jn+DhPCDLsrsGhR6scehK0b857Gj0yWGiSnJPby
i885q9PRe4Ynnc82vfo77Or0+wC3E81VKFKlv0EMB3Ma+kKeOkfQArdd/hUTEKHCiIEgdiGKgtYs
76QjsJ8AbWjgzFHhJJJdtyxhBqI79JLgYWg4TZoPS+LC6C7J8md3H4K9gbeNyTeQSLJRkQJiZ2WV
namzBuqrBFMkAue8d4wDgpGoAmoawFdgs1jB6EBA6/kCpZBiqx30R2JAdF6VjzVmIW1n0DAJ3smL
2I5tYQNdFJR5E7lD+GWgrAZlG83vaLMgjkFj+fv6G9EnYiaYhjRL+QeyfrR9QA8GnOJwz+YBrMBS
3Ywq7GgeVy1ZSU8QY3E5zY/JTAMicJnXixYIARnVPFUss/Ceg7/2VENg/YGFHGLZ0daCTXI9lgqp
cOU1QlUI8kU1d5u5+YoZON5I7bmEpSKry/7snpEHezIooN0Ak3/MEP9yLafzIv1PED5vKD7nTyFq
8oxQCExo8/oeNfoRliDPgaaV9D4hM4GOHiVezTlGJ3B+TgqWDc0lyIQg0EFKBkNO4msjv2ZO57z4
N/kKdCTihFB/AeKGQp0RYneEen4VjObSClBOmgxM4W32hNmFim+5zWUEiumeNj0TesV4HTVfCX9V
FmDPm8CLiBsN8NmmgUJ4ImYkAIjlT4SAJbyXr0BECy27jlITMDJ6q5bASwkxEUskKIYjTqAqt30y
ZDi1/wW8iQ1xpaXLKTOFC9C3CTzmgwDbPc57dldBQI3nhZEtcTM+FQYifuLiTDS6Geg2Z/5M5LQA
BLdtAZXzM/kWhH5nXiGwOV7whKPRPGK0fHeJCJrYZguQdKIZMyXKzcsVXSlU9A9AEMndmPsxpHBw
FoSlMyMXelwiZsQmTeNumgDwPdy/s3taO0/RNt92Rf5F9Tbk6yOiyg8DsVIBDE9EhRCrig8CKjW3
YHE02oTTz5BcPPwRmz/BqKm+zNIyoSbCTPyaUlZQJzCjjVUCDhQyPTe/47F42jV+IorLD+dfU6BA
gKP6+6+jCTQc/2x/BsBiSZJIOv5NOBH0quajS/nw6HVYAfzWLWca+qNqWCBdCz27XwMPxqKQ5dpx
55q5ozrdgxq7J/1NnA3uzgIdyOnm/ZBCwe3gta+vyvZkyyeYfF0MKGks53fg+rMUKkTbmL/usPn1
zstuflrZv9PNsMcKavvG8lkAOy0/At3+IekbIKKyXQo7GPqrMAMp3AHP7nvt+gi2sGC4yllJ3MwW
0Ube8TbQCj0Uu6X14xhXdm0vS8MWLbeHP+rXgzVq+/7a3sFplA0RhEK0p/4TKPHFOBvU1ugfNdu1
MCIHlO1s5Sc0s+jOLmO3cpXr2vzRSG9oKjPAJORiz6TzLLuXduBMPy9TZ9naSWUbbnCdF/6ytuOf
sZ3qy+y99u1BsZVvsJ2xofhXZ3xDvQ1iSLeiBvE8YY3hXU/QNbaCjoU1V3DF5s2SGxxzfRgjnEka
qdbcqcwVCLVkdhHApRzGwOMOdxdMedaeyPgjPSJdQF8JChEmNgOLr4cboqTP5uaH8b6Zm14uiUrX
Z5CKoDA61TehDWD7QW535CGxf6m3A2tde+jXDEYY71y2Pou0WeGGoBZg7wdIkux0p0JNmms6d3gP
V0W3UJqlEFClAXcM/hVZbT4afQHEQzWEQIB/At+bnvsE/lHMojd7sBd2XIlSrM0U+7D6wsoeX8SX
xagCWTtakNXvDFHJSOMXsl3wlri9T27HMKzD2n7BeMIGA/WZEcZinLbUTsSvrsv4mWytFM0+hfnw
g8pxawUyCt4xrWZMMIjIfpeMSsanqZBpWpYlytSW3ATul3jQBjXG1GFoOVlrZluoCIjmMfISC9Az
QmHGOjmBL96OaGU9SBYgQ5IZJr6XCHSAlEXCV3zhFPSyoI7fQPTEV6Iujyo8K97src2aANmZ5GjC
QgFbKhmbcMQ80q2pOjBqAtlrxlITZDZbLpo0kZ3ITRTesLCEcgrm9WTaRjSIUBLYVaNHS10jICMW
Q1SGVeRs6WFdx542ecOzvjEscjBQ85dixv+ybKKsaRenvrD3wuR5yM+cXAOnZhrYF1HUkbD4kzVK
oIaSqnQyxkCRNgNYwZYVvN381/QQsWoRgYP93S2UiRf8/fD/dwdvQOw8FqA2idT+MX3RitnT7nDK
SRVlIJquVWgu95G99l0oY13t169vHt5PGpNDfisr0KMC0NCkW2F2JmRp5qUFuNdIRIh68pu4KfM9
EihIS2T6wn44DJ6IoPZoKU4n53o9PLAS0+OVFaBPelzB8PY3Q60BAR2hJUBtsxqOlQm4e/FWeETZ
8kXEQsXgQ8Qjx6ZKiCbgUsQyOuPREDQ+4ZHMPuaMQOfw+FsIqVl7uYAXXKJORb+1DFF5MhuPgleg
hoKQA24o453lRv3vvQMzzEaAMJqrMKwgMDU16iLXlt/c6kPYi+D5pKqOz/fUcfKb0f5sF/8w2NYN
RtWEinzt0nB47Nf1U7KM12prgxO+SDIbFindj68PJ38GCkKtJCuQ/2pIdm82wsA0tEAWlP6xPVow
bLPjt92htFewKvqtnqjqjbdZbz/vHed4RPIQf7OtjXPndmYblO9CUk2Nwc3lWlFhtXmCjaFfxGdi
9AUSXzh3gHYuIFslgsBZBzoKc2PmiGzLDdtXZHZk2BLVYSbQ/iZQTlYvU5AaaZmEHY8sW/gqnQj0
shUAaJioYXeoXY8MeNSkh1m/DQobBk+I/upV98bImHOKzRq5VpCgGYCOQdnfdzCDJH4GFH68fD74
H2CGSk4aUy2qfzAVXD7qKniMOrCLmVjzAZvS8enx0mCZTsoNt3ykSIAiOnR6ojaAuS8zSQpSabmn
4psSWIow2UvtykcMyyhC8SeiXIyN2fKG0Xj6xuI0ep+cvUNzjk8sU7MPCoeCeyLyCOyCRPhJXYD6
iVAuV8Zo1oKJSUcO+nAQxP56dmrUOn41O25ATG2wfGB8WHmouAG38CVHKqeNVPIWNG1/SfvdyQcb
9LUZAlXsRTrk5ogOOjzw7GzHzYDlcKY5Eq5WW6MfHJr88HFHJjGWS7qn8BeRecb8JMnSIaX8Bn+X
tc9vtgFUSRM107rV0qhJ3HW+VAOSRLSzK2dEa9hEirCQztZj3JAn2qfI1XO8/bzxBH3+WUMxLYo5
nxNGTdyo0bOd9DZSIMl05H/JU9MB3HOHRwWLezX2ZZJF2SKegRa3bC7R/RoPVjP6HXI/5y+n6h+B
iJEOCmI+9SwTSBKvZMZMJK/wFyThEIeDhRxwFVqmjpsrSkr83RRmsf5hAlVhLso5RjpEP1ffQQFi
ihqvkOwCidmywCM80S910hEwQ59IB5CJzYjoTIaOnNm6w6xenJF0xm9afbKeMSEEtNVFPAgwg58E
a+BfIqSWy3Lc+ZkU8/T7+QwaPGwE4KAgFpbn19NkSsY01f811Wpwrmdm1SqeGg+vnjzXuhl9BFnT
EBGqMD8ETDxG0dGriEoGrbZgviOMhXcYKjFT5CNCg1QapX79iMB549Nn5H9n1W1ZR9FFsQxgw3HC
HEC5NLk8lOKqRX8LVANRxUZMcPKO12KetTasthT4jyCBe+oOieUIy+zoP2mo5uHf7bMKOcyDFznp
SwzrglP45KURRZtQn+bSSoscyCDRgql2ilN5dURpJw37MnSk2in3gPMgZzfgx+FY2c6YF7jJud0d
LtvmpAHwqR1vcPpkaQ6OWtzJFzuHPBTkUX2jvhXb8ByBvl1C1lO5cWkjMTQd8IoDoGbIKTPHfxNE
1xdmdTIzLk4PPBOiqPgIQ5xQtSug3m9R7Ei+Hd1l0GFixhyz3pF/DIAfA3e4bgrDNbG7oUFNuI2N
reY5sN+/DgsDufAuRt/1wc1LO4ZbmmqH1qxVoEmRnwzYjfdIdbPGblb5zrrMCygvwVwCafosx6B4
AMTtNvIpr91CdEPTrcFZy522cHLPFdFcxHCCk/cmX1z53Lx7oPlEsANzE3EWW24ub+rWvgDAQ6ja
zzrRhmOq7iOghU4Uwt7Ilo1ZBDczzcUItOZWkBwBJZznGIpglJU8F1LfK1z7Ordd4N3dtob/36N6
l531ytW7hRHb2t70YWdme/D+7O38FGJ0vFn2JiQbQFCdN0OjLPPdzN3wJKROoO0j3+l8p0H3veSc
roPcuQwzsEwy3xUDR8jdiwxfTxtzRNrVsqvkdhm4QWL7ADruLunMwLxR7WZXnEv8dXDkxIng/1/Z
cANrzuK2/5lgeu0C3e2bhVzZ1bn2XH2DyPyx+mEObtvYUPsO9xDrwq6quldyh/DBLzNwc2RNwJ9N
B9cQvwyJWyHP7tGlobmyjx5IGWBdAILVZkp+Z/wAoxf+dbY0QKQM5e0CnF+jcuE8pS6hO4GgFwS3
u+g3fOAwmzrJhpcfaErQ22ZoIclp5aS5nQ1wu8PDktY/zXyWxi7M2Xo0PAfNulv4P9B9XvvhmRD3
OnhL9vta44wcfRN0LjTxWjIrXuX30FiJ6iwanGFwOrQAFlcX5djUrtba6O+CwZTMQ6VvgQlVL+XB
6Gz/oYtm4IZAq45403/QTTtXHc/C/LIhVw8GuzijExruDRiSVuumphvGmGrfRGa3yk9D1FCUgqeK
JIO+o6KI+WdoIsvGpe3zEm0tYssxL7GT+m+yfKz0c97usuHV6F7bbn1Jd2mDOnn3OuS9rYivmZZ/
cybyTZ3s9kxGJ5QPQZJqFlqsen62FQxse5KoLTtM4KsJLo4ECz91AH9Hqzd6Krp1WsxzK3ZkBR0X
tMKRLkfFn+d4+EuUY64aNncT1qaql2y6JHDS7roJ8PbI99wLNOvR769X51tfmL9O/Sa+SyPRD9I2
CA56ss/AJ+j9Fynq3WvdumpyXXdKuLlc9oEi240uwJLgTry+5vHp67MguPIhivrnJODdZcItRVbH
OuSH8VOupiEMfhhufQj+azhQNeqioFV0+51B1K0pzV+Huk1UL3nbiJoYbrti1sCatHPL2PXQDTtv
ZkZ2Dr15Cojn68u7gTemY1oScgiYhwHO4wb54fK8Lqn9KDYhNvLu8laBV9os6u7r/CTqq2/HctxO
bwcTFVtDFFURxL8RbPlwNOOqG+WlrIKDiYV02/ntfQBbSVHf+OEykIaZEWl2jxwD9rXNfZotAhBh
/eKYA7m+Kr/b606ODlp9/HoIbgGCcQxgl4VityyD+qXcBMrKpcc1eLm277EhV7XTY/M16t9t69QL
LwmdEptTmkYzITlGjemUChYg7RUnpCjtrA0KbI79k5FtLdydQfgV7b4+P+kmq53OT4VxlghbE1Uf
a8sfRs3sxUHv5QrsM/hDDIqTxq+Z4JrowNW9ykNhx6njGN3i66OOdgR/3asPR72ZGTrsCkylNq1N
CItGCGkNcPK6xBbzwvGKzB1q0G9NaGok+Lt2yBxTVBC0PnPCop5dwAss0vYOJkN2hY1GlrGX3iuX
deZlru4FtpI9XfTO7hsRrhbeyfSwgXf7urouZbQb6BI3kD07SVBQyiQnHsCOjbyNclEdzAE1g4tA
oXhbo7k+Xlv0JRXS3aXNvvFruCVf/jPsFuztJMmSUcf+89FQC/+qBFLi7cPoIcgOiHiaHI629bH1
3kxbR1jtRDBVBWT99ch/tuLoMG4D4miZFgiyfx63bS+mKsUesBwF1iPq7lrsinTtNU9fH0b67NGH
25alANSUDUO7uT4rhQdjFuXWPi7fNJDLHdFy2nblyxuvc7zrY2gsS4TB15l8ffF+pjDDgg9HBcNS
2Ip8fSqfrgu6ZcADzLJUGT6Gf14yRtq/DloTbq/VWxN5ztAG8EgenKBY+yqI1am+aKqzrz1UqQU3
t9JW4MHvHz08ossQgGhSzga9c4r2u0fvJj8Y58DHE7tBf6Ws6K9BKAr7AaiCf98PS9N7GKylNGy1
6/paHqRwZV3vUgREzUZRH/rB/Xpobqk44xnAXE6VIYCEZZh+cwZmnkpBNpTeXstXmXcwr3dXYVak
4KovkytMHjfZgG5Z6MxXnSzg+fI6GDY9qJ3qAeu4Vquu1da25reOhVAfNaUodjO4bSCZMbeXfimC
SJrPK2FpauuhXYXmUYh+KqfemH99HaOZ3O1yghsMuAw2i5Zh3Cyyw+A3cpaL/kHuXyXlty+B1jS/
xjsxgIP2QgTLNi/dHl5eHRTN132P2na2ac0rTHoOmgmyMeRB8lIR90F8LxXrvHMu2bqD4A1ZYohc
Jm3WfrdSBTuNlsN1X5qrunFyePcPiwp8D30e+5sAJY9wJeRzJTpGYIhD+By/hvGrEOC5hu2hBf55
+ZQ6enTw9Z0gbRRpqXn7HoGmPMxlEBf1zQDpuWSX6kFXlkHh1Nb88p0NEmf7X0MFczYdw4VKpXlz
y/0ecY9oZSHceNd6gjYm8BM3XoPk/utbcmsCh6mligosSUH1UkXNMm/iDdFK4lQWAnNfdChXIKEo
V2V0pxsvnrhUkNv0hzSc5eo8rn6iNOLIl6WerK/9ri+erlqGHHMLm9HC+5kr8I5cyf4sR5sxuDMN
8ulH7R3Cat1Ia6wi6QB3nZMWg/iD4qqFNG8rZU9lOy/ko3V1BH9dIqfVLVdB+Qj4YvNNCDf6m/w5
oLhQw1AVVUbkYdx6rYlaG7ShmAmbvHrrU3DB9NeL7s9UDQlRLs6zTHj0kbtJjmbh/Pa+pcD11xDm
lXndZiqQ04vkdB3wpgq0diSw12yBjxBL0Q6BkBtLK9DvUy95WChNeJDiYaf78GaX61Wg+o862uhG
2azA58QqXLXUAdXuKPDzb1aKG7hvuptQCojUSQOOvtmvm6IzBL3SYd9Vv6ny0QPBoz12yq6J11Ky
7pvz17Pn790DY2qZiEdFqBPEsaD+ISjJrGsq5UMabo1qXWmFbXYLvVr76WNcLvx89vXBRgvNmzso
wbFRg0ErNmNM2j83iIvo1VY0qPXp5amZHwL3FLkQUaNm/vNesFenH+4MRWcnsl8yZ/tw7J2Hh3r5
zSl8csE8sqXAudGEj+vNAtYPvtEWOk7hNTrcC050MFdwI3J+Dvadb9tvcFHbh/Y2sN3lxVkUDuiE
xsqBFMJ+VCI3ny2fvj6fTxZUCDIUQ4GGhmHrbWGyjqKh0zTYxteOiRUM3rsLxp+SC7OxGkQy/Ox2
ZCVYQP91yEzFYQlHt1n7qDyDDLTJBdtT7OwZAN+Fmq2Zbovv6V7ewhJhpqNwCFWHCD2UDlBlASDE
DV1hB8uv2eCYG8nxT8ju+9rRjsZr+tRuCwfZZLUoD/tm5jsB+lZ+fb3SLauQE/yPC75ZrtKrL+mp
XlSolaKHqXPZbjbtrIdIxHPQF2eJK4WTjeI2bu0EcLL0FocX2K2eTvMduaH8Eb/bafZucA+5A/8M
+7A7tIt5buM2Xh3ftvYEPX/HDmAx+E0UM+wx9va5c7YX+30rgZqUbL0DFCrkAjk6uDUg1JC0PW+g
LzJtBIWb5ODDIR/1TjjV03H7m0H4e2vAGCAYUEyQL4CD32wNUV+IVjykECFX1SJ+Vnygs2AOJWsZ
/jdqeQgH35HEq5MDC5HNVXFvVe9ttk5j/5vVRvk7MlIRrqGeibBEUUCZ+fOJNPNSz/QwirHcXOyi
KqDawWZcIhpPjV1mImOquvOQwMFOueulhz64gkBToLzdhGAIq5s0OXfIsxoBqvcORNwkscN8Fvew
4ru+FRXyAU2YSbgqR7fMtYHmnoAYNCHaXGrTbhG/FIHsVHH8zQhzAG8WGljCYglFHqiiXHszyaQo
uxpVbFibonYS9Vig7wFYf/FjqTx+cyu5ZP19JEszNVTwlL+yOjVU/WsS5Gj9WwFm+434pdDXsXxG
N3QUb9FN8uJUANZ06Zu1dNwIvjjw7UJWNGbYxD7AXKzcrdkC2luHaDiPxSOq1lJ59Cp4E2frBA4y
Vn1WUhDk9N++nH0TW99WT/k8g12uSQZSEAQhI2nnww4iBmKuGHIdbAcZDdD9xpWbC+bwvOo3of/c
Bw9GuQSebQ5r73KHlCStn+toZig/jPoNm67RH4TwYfBLuwrN2SWEXWAC05lv80De8dvhwsmJKkwp
sdWNJYQPp1nFldcHVmsi8NxKsWprIRoqLvNL6ehwvvgObhptwP86nC4rmg7DNkzCmye87fyo0tor
fBjzVWy8RMa5sVYYlRQNQ17V0B2AbQtx6yD/1P+PJvLTHaEXLdNBA6nYn8906g+JnlVYXa54nEO0
IBJ6u6l2Qn1urdg2ZVjMVt+kfp+AXpgFH455s47EnXEp4iaC/QK498l6KLHjtOukXohoShX+7ktI
8eRvnr1RHPD3IP93oVxmP9xTL4njSBQuIOhUa0zNFQK6Tjmn17e6ebvGOuw1VSdC+y4jdVVxUeq7
fshtsyjs6/X5oup2oxh2IwP1LgvH8Pe9uFOGYiPoT5l6rpWdwToGcjBJW/re1oz2F/SLvApu0IEe
mICJDtm5b7fgTKNCI0dQ7l8WXfGciJkdZ92jhqqFJCZLrAdp2s7bi/bDaB/1WFkDcnVEEfWYVgJS
hzrGMNhKB26xXGdOXe10HLgHQNNApFX+xkJqDobrZZdv9uLPHglsP5I2+uZrt5horjXixWu6eMvB
UY69fw7hrGo9eskxqc//j3USBt30qTYxJ8fC8Id7VddX2Zf1Mt4mqOWCdh/lsz7IXxvAUKg+hOHM
q9GZAzcEwpklofZvjv83+qZir/3v+DdxX+CbpV/H2OjCsrcrKK5r3Vauron+aIirrSZDlWYNECKK
vuFZfrYVGaqEQgKyFuz6NzUEQdPSS1iX2bZJYRZRLnDFQWbCznaW+t8IfT9ddQxNkyD1gdQX+fmf
D0Rd5cWlLlRz32THChtPdiCmECxb6OxBLAR/B8EEhAHIXP7v2S7G98Ohb3bcSAsFobYAd13giYPO
GN0CcI6NZ+7r+/hZEojjsEeGiA0HTSX+vMQhGhIh82SYK3TmQ1/ETz6wrAZ5ruzD6rBHc+Drcxmc
tKtg2mokIrcDzFheEjsTIFSUWqe6npsScUgvybZpQYoNdl3p24CCxcp31Dzay8GbVfxWs2Oog9zY
ho5l+a5ptActPgfy7hprXDnmYQPvc990FQ99Gy/VLsarvr7YcaW+XeA+XuzNoLayJ2INQ4YOyNTD
1hiiG6pf7pu8WAPtX2lt45SRuEtFFCkhw7DGJQiLl+jF584Ej9R6bNPBNiHtxjOXVW8Z7KIkbWdm
ZxVC+tB3KmGXVIDLsUWkGnhOAup6xcVNPJiNY2tK89kAD2QU+Kp42SNJ6De+BlKYmLlis2vAE7Z6
t4W/G5CDBJXfS/2SnbCcNFwUJUSU1jJrikMvLYvklKAgiOpAedWfPPmXkaxMM3WuYWwrzX3srdQM
apL+FdtUbPT2/5B2ZsuNG1uXfiJEYB5uCQ4iRVKiJKqqdIOQXRLmecbT/x90oo8pFJrs331hu8p2
KRM57NzDWmu3lBHz/qOx5FVan3QKuUPrrsJCXHk8a04IaHNMq7x5pDvS9mfQvifvaSf9cDOkCuud
o37IjbwNHEqxRj6+PaqyubE7nLQ/NkcHdIg+uUjgNnnyIgj9vuAVztGhiXdzJs9FHquiQftI+nCO
4xJcH3CmksYduxhx8t6JRS2paWEapLK3UrAXBV4MOrA9aOqDDM/aWZHeciGg9HdCuyUfc334r+j8
2gdPLFnqKIIfxqlx7NV7vKjKuFPcMwHExmuilQtaVl6E5koM/iKhGqSP4vDo5IdqeEClug6Oefha
1g9ttRGGu7bcmuU2d1dtPWabHFq/A1jqfg/gDPPn69Oedmr4cocuVu1LbP7i5dHkPAgNpRbGWKAm
vo2g9SNZ43FlHddYoLVruxKcmPJBrF9aYW35P3iOLAQp8hZIUZbsB26420AkI6HUOjcu+azrNDpq
KkmJ0a5NXiaOsuGUYwiWFdiWVcAd12g8DXgA3MezFDzWdXnjJM2+SaPuqmWNnYamGtZxp+SSb4je
PilOXPNCPxnCYxudSvXGHZl1MZCAl3j38Yana1/qapZW8eDtsTOdGo4pO94/RXvhpi3E6MbjoI9L
9ccJpcjDSCKJwmkrFLPzkiHOJeMYFLswc1B8f0+Du6YDS/OSC/dq8KtAkRxZR1k8p/l9X/xWyhdc
k0WU5Hbu02SvPYjBvVgsxfTB1J/IN8fVg2MldpfslPoxzOpF2+5K81X078V+XRnL0PmUhUWckELe
qMlZbcGc3Evyi2ecKtNOko3aPHb1UvHBhuyE9Hfwrh4K/a4WAf5I/rLMX53607F+eDxhXvvi1GRU
YSHE79dvwbxrYFlIgPBKk32YXN5BC0IlrwznKBnnpP5pYYxbw3vQEHftV6W5y61ftMRZqOmdgWSs
+/EvhjfJgouEyDDvzcnwWllSTGxl48h+iOaxZ13ErZUtZXX5n0qxjEAF8vT+ytNuXbDxZ09PhSkp
6IHQJMf4g/Rf1UFYN5qINoZ1rtpPanFFlK0ovFqo9tHqFz2qRDo5BvAOqoB9TnuAZq3x9lOsC3Ht
pRyv3VxdX5FbkxrzChdWyWVDmiZQY8zopgbaXdgx7bDl9yTaFf5OzG9cxNn9p1+VRYEQ6XrxSxnh
YjzfjYyiLWI2IFr6xn0Hi5VqJDqhnO3hroeR6a+SaJkgxxbc2oA5c3M59uTdatwiwl0pjCOQE0V6
VJNl0UJ6iPx1Lt6nyA7SDI8u1IC/tnG2xTvNq6Mub68v+EyhlJokCQAJNjM4ia9C8cUKSH6HOmkn
C/dO8SSBdjPUvwiwaA2B0SVD4ufJ0nQ+KUkOPjlUmdLwHRkTo3xb5tmNzZ8zi5dTmSxIn3SxLliS
fqTRhDiAe3tC7NwnNokAub3c+O45o3g52Lg7F9/dGoMUq2FIx8pCWfQh2hPUb0h/6K6+pBpeWL8q
WhQDAC8G2jno9fJmNmR2/0d+P68cmKmv3gIXM6g6zXKKoA32+KNFO4Z/OOF6cmhuBSGzbyk1d2kM
fmibZk2K7mbXGH3rucXRTV8jOqTV7ugrrrT6o3aomIr0ic3suL1h3WbvMiklqANYN1mfjBq0WVr6
nqwfixxQ3zlK7Mr6ZTpb6rTsaGn9urGjExD1l0djqqpKJVnSlD+e78wNZUIDUn+pdPK+zq9PW1RM
GcbD0bYkQAgSbow5e4ouxpwcWTlsmxhOhr83oUU67TkzP6ziRInaFz6wnoV06OnIwtWmEaSo3XjY
Zz1fqjUgfBVai8n6JBByJCV0dW+wjhqpK81NFqkvL7g5hXCf+T9Y7Ux6V+hqZg6m7Rp/l2l7L9T/
atn/mcQU0aEmeVX4SUnPamWtlnuTsIcqTL6SIdDR/SsC1nurUjBrKC6GnLwScpELluczpOLAKitw
UOgfgEZPQIeb/h2X5sYujz/vj6cSEgqdPSVRV6fMG0VRK3VoY2/fU0KSTzIVCW/XamDN092gg/FK
TqbxZrWn21d39oDRg1KEiQN25CvPfGEkLD+VE7GO9CPqrjyI5OOU4IHkdaUvFfW+0dcN9LkW+bSf
imZf/+w5+4RfNFISRv7PVCfFaWRBzzLajOIgGMapGQB7F4cheM2B7V4fajYa4RHmKym7UB2b7Gjj
qJHhi2BkQmmb9LSFks8+xXZ5SA4DpRfLeBZDovohBRpC4O2+l9mwFBM0hhrA4zAWxyLQGLKH/V+q
/I7bdn2Ccyfucn7jNl1sQycIkRbGiXOsuvsKW41TjI+IJWv1jUvO7Ppoo9WYnDeFpBi1H3roASeZ
WE7+W+aYdZju9fy1T20Wnzq7eKvIPTuKIopA78B+ml+dHy++KY5LT9A9YLzkiTMhXhrpTgDNkPQ3
IuSZtaOs/M844ztxMY5qll2iKUE6JlRV+SB3J4Kdoj/39An96/rCjT/qj4XjOuLJG1SOpwWuQSwa
ofJayCzyVqifRfmQR6vMPbXlyfI/guHGl83cEL6M7jfEDySMp1m3oC7cupbCYC+Uq9pH+vw1kw4t
nb/bGwPNveBcDcVAKx5gKdHC9zXMozgrSd6Fe8yPJz55/q8mBfYOiyE5+J26bevXG+7pDGwNgSpq
0iRpgY6qXwysi22rtDrpjaYCqJO+tq2yz6TXRHiTFai5JTr8XY6OSObdGYV/13YoYxf9Qs679yEL
FmELNZ/aBsi+wVVeLZz3m+C1udN7Mb0pPVBQOqsPrIqytlqvGgf2UZbhOP9sHWsNxGXjcpxVWrd3
LvSEYjik2isPgxhFa92MV35S3XBepZlUugIiHkF/On1a/OP7FoV1mIsht/poFNBb6LaNM8lDTLot
juhVjhqzvklFsq//ezP9bVz1+7hu2+PwCWBVVHKy45jZqsNVx+PBVP/vr9flJ2rfh9JTUa+z2gz2
nagviM22ofDhoPrAqXfskLTQ9eFmQKocQRXPBuEK+uJMscGSX+hSqtbRvgf5555Fq6ePnbM0RLut
D2N9okgWCDYsgzhknz9vjD7jTypcagmQKhZFn/qvBczUrho8f08FTGh2eXEWg1fcSSn5rPxd5xb2
7Xs+e4guxhz/+8WlM0vLaROSEnvBIk/tr+TqTWo+Cx7cFGhZCbHS+aRaX5k3dlYbt25qOS8/dvIA
p2qceZIWwqTW/yr7zlacAxZNkMkMKues2Y33vg0+YuPRjHxbQAYnshZuLSyCrFmPVb4YSR7xZ6Ul
qz55z8PA1vrI9i00TXXTLnRaKMkwxCTYekJAXQEibdwfW7G1m9iwVSByLuWfzNqBDl40FO5HNkDt
AkbUD0UKCMTm4zUvW1KGw5/P0h9K9sFKJFm3djXUXfp8Ra7NDikS3jgHX7Woa2szOfZuLLmBmHQ+
EHWIkzRerHoVHs4BdsECe6wb7WLQ+n2rpKswKRcEGgFgSymIbAOql0zXzXpR1ygNlzCbqCRQEeCR
iGJ4ufJZF1HoZHkIWizhXAO/d+vBdqKAIufJw3L42WfeGqs2cQ4uLScMuieyJlr8LtfvZmGu00qA
7IJuC0P3ZrH9GXvRnUjvTt/Z+UV/LwksaKQo4B26hWicJdJa7OlYovDqU4SppsW5j6xw6QFEMJda
YxtRtaoaly1JvlCrohRtY/e9iUFOoXiXkPWLw6Uo7Fw/tqt+ofVL+ZF8gRa8g5SrI3lVRTo6Rp6Y
biJf3Qj82E5/G7yj3iBgDg7WKS3b7U6xq+0bGTRWueGaL7LKWjbwwIbuQ+feQ4t46sNmraSQ8FIL
2aj3luyhwYrBMlKoWOJy6/1fWWD+bZC7plpS56feb3ZUbMdfCcq5ZGn7tDs6GbQxCZEJLV/7srf2
NXpbAsIWwp2RF+WCA2VwCKnzesNZct19pKcb3XyzQhAJgW/XKszAGL0eDVqbYj357nkQyXBq+gqg
+eb6kZuqRI6hrCLpogagWPxqDvPdDCSNota1rkZ7JTtJ7qsXiXS5fG0oR6ldeIdhWspuv+D5L0Xu
m54vSxp8BMyfr3ZM5esIyp9JuDIQ+231t7KhpB+spOotKj64SAV9nvJdy5LcLEXOsMPGuatMnL42
kvwlAXlhwhJcSS91LW8vmAe9PzjpaxHbjXkXJDZIU3SuO2Mplj89b23QdlOEPdmeYvVWaDxrvMEd
qWCdABt/Ic8vZuGkbe40pgitxH9nBUfQAsvF8QdZD/dmoN47+P/C+4T+A5KGZDtFhInbnuaZm7aO
6j54ylODA9CSa69r6EBbh/soyMmYR75+Uua9Dook5DDxRJUpUi0VBdlsB5IejnSS0uyuEX4JmWBn
MO8k+fRsRu2iUuJ1S9Xk+shzvi8iiIDITE2iqe3EKEYUbbSmM9nm9ln2ckY5R3BQ452R3mIyfwmm
/2GAOdVEKSMoQ588TkIYiYMrGESHWWGn4UcuHUzywrIuPGnSq1fDs+nPigeQDggKQaCmf/QJIRqp
mDY56saJg2/6wVp3tmVC43fZBZf97hSful+vowYZrKpbJHi1it/YQgY9tz8LRmqrIYhSRTv4Xnka
UK8xOTkCVeOxhp+6zbox3VXcWOsy+Kt25DsvRxUsoKtvj4xX4b/HWWxnvmRTN1OdN8FQF6AXaYCr
PCvNwQGjfX1HyAjMPeIcP100xjhhSuqp5CFTkqAioxggLV4op6phMr/azrdz71Ps3rvoZDhbXvVV
6VHkVz9LS1kRlmWhaIORW41hPm+uxxs8PscjGiR2y62HcqAufKShtBNCY2N4yNl7wmtNbjh03QWC
tlBgEVjIYTTIoHYKzd+1dXRXmOF9D5HWjDa9oAl2mUjbSPfujcr7O09Du41Q9THoS9CXdomaiVai
dI+oTmsudTyHgGeojkVKMeqmiZtVxO7XdE22QJy7Hd0f2vRFltay00AbGWwd9rQkvteZ8juSLDtI
d1hz1wQG3+e2nJwi+ZcXJquaB2tw1DtjQPK9kfiNUdtyQGS/bga0yEA9wYULRf2l67hECghkQFFD
6AI+Ovd1tkIJZ9OW0OiNQ5cfauIwreFstSAKKrqp0U9CP7vqrtIPVdXafbD0/U/dSD7yDhiT+arx
0IkNup5gwkyIqYLTHHIX9S0tXujVulxwNI3hp/VYuavKOrgAnfNk0eXmQqFhCJBUGjM7MpTV9J0s
ZwfWKjZ7u657u6Lrb5NALGL7dCCnQqAvovDDhXsdFiengAme7VT2py8/EiWExAzmJ+LPIvOk8VAE
wmPkv7S/fCjFsdNue0dY1u0X8h2gpq9/CLga9TAsI8BirvHauRYU+hUMDnf4GP01/v+ipIF1T7T9
qkivsru3vLuR/ts7xcKr3yPxbzWqbZ3srPppxj9l2P99dM6YqBAWq/EPa/JBD+U7tzyQDVvl2kfC
62vVpe2hADNQl4NLnihYUvQuMepqeQyC94bOAUOHJ2O85ilNx0e4nXwu9G7ZCCfVyLZgJoYaYrn4
GyLyeIboc44T7/MhkvjZCeUmBk7svneeQguCB7dSbUOAFUW3vgxXCuUMN38c0oFS7aNSibaiC6tE
r3/qBYMKAMTB9OrqWerNpUgmMlNoIsV98jlvin/Qm42bQbscfZTeuo/w4dvPskogKNOVmu9T8d8a
+YeM9r1c7MYFa5N4EctL3RAov+1N6O5fiwMkR1Q/asyVg/NZKo9ZGgMz3gGJpnP5XqEqzskAWDoY
jwBKUvO3V9DcXfgY1A+cLE8egI+cK65puDPNtS7lH1nUrOP6mCrdItdv5C3mYLDKqB2ETJQhI5k7
yf1oaa0mtDqFE1MLtC73u13jYqC9HH012mxr7qPCYeUQeUa201ENbLln9Phd4eYfI8qggdnZZSas
lJZzFSCgqrh3APSWqa4/9Map5J27bkWn8tj/8b3+O2X5y8heeA5qH/i9bPjJGPYRgQWuCYf/qaiQ
myPqpT4qWdm9h2IsMjoiZfO16Sp2b7hIQIjoaOC9Qp1J2tONac29tzJ8KZH6PUSRaU6w6CTBzwf/
P6jOUeOvtV39EX8vDXlT8vZekQ+xZy1DLrYQLN3yGeh1zQ3lWIJhuD6buZQevh1R+YhhUKYq5m6u
wP/PvWDvJK8SjQuJveqDIAMnkw4KpK7ro81+uoQ7CY0bNs4ULjH0gtojEOXviXiMhuO9AkSrWufe
vPFZszmvMdkFGQfyCWTu7363bmVG0Kl1uO/LDNPxC7GtDKd/jJxy1AtkEPuS6dldpL4QhFKMsnGu
W0xwh30rKw9nQqSVO3oqPhq5pCuuL8Qc1ugrGfd/5jdxhKRB8psqZX6S9y4ajz2PU1fvuiT6iHz9
VHjhcwztS0/qRVB/dkm8bzTZRtgfktdakl4KgwYfwhIPdp2n7t2YY8gtc43P8KPn8cmcu7zxbbeJ
aR3xkVIG73mgR/fqZuFs9gCBSLHGxDMaY+OWX1wyR/XiIXeLYG8mr4TQxJyacVK9o5R93NzVWR9Z
hjuGf2zyt2n5pohrzZMsiguYc6VadSAVcR/RWxkT0Zrw2GNzuvzcJe/Xt2s2awusQEW1DToAt+X7
Vxpy74mtr3BwodYVY8Tr2L386rt0jMVvatPKFtpT6kv/5sJcjDtJRQ5SFnU1KDwafGZLnGUI9W6A
Ui9e7S3421waVh7Z3CbpdmgEEwOfumKhRgMb2YrkZZ4iUH5ys7HUG9noWRPwzzDT0Crzhw6HEaoy
RUbfrdcmVa/wAKhnHXk3Qqq5GoKMTgLdIDC3cNS/b5qQy1IlGQH5VACbzhm+EdBQ8lXOl8dw05Rq
o02ZBjeX403yt0DnA93se3+feSu9O5CyWUpoICjvgrJXi3OYlusmi5Zkru8b9FYAgttebC2olq1F
wDl1SPegEClar97XdbTUweqP6NYW7e4vZ4x0HcRFlCls+SeieouoPRXBPYwAoJ9RSltkkkqB/KnF
T6mlLAIEeBxnqTau3fJ4BEKOk/qqkYfqnL/76rGvjrUgkp60lqJ4477MbvLFyk9CysRLNcpsQ7DP
45XnAL11R1hcaMXLMr6VH5g1QJpuoO8P/EL6wsxdGKBB05vCqhr01oIdwjR2lrQLpBh2ZSzcC/JZ
auNhlYfRygL0hC9FTyrEQ5OaLPdx/PZUbZZCU67ym8yp8SP/OA66yHvGtQKvMblQVZxJVhKSdf6q
ZrbvVn3vOTFQvEOLlyp7xvjGogXTx6g/IT2IrDsv/s1jOf8U6mM2g1qaTH7h+zWoHbEasgZ0Chcb
o0mqMMNDDAxj48gbw3ox2mRt4cr1yqtU7V1YLfGJQDcl0wFcjfym6P4SjfqGZTPH2/Dn8vwzrXFf
L/bN7eWkCyM5P4aLetXbBW3+tr14l7xoPytvhVBY5S0ld0NIJ9Az6L2kW7AP4TslvF96tPnI76z4
pc/vO9lGGKxvFyRGysYuoFfWe3GfIfH17K61R2+jG4viUJ0kGmn7CyStDCKYY0f/buGkIEUubONn
+DGf2WvwZC78F/1Ze+t/a4TQNs8zasF0+hPThUBlDElB7759Tk75c/08IAySLMBrIAxFfz8URG88
Ol9q3n8sEW4sPc1g2ENl+b5ETRl1lI/hHCjSbyHDe426RWm8BIn30MC7UiJpAfdyMVTPugoNyFvG
TElXbCV+0QnweuPo6XujsH4OKkGcuKran2Meuq6iO6uMf5jyWy7nyMURROEboR0z1kHGcl+Xbvjh
KwcNLQ16AVGHHAL6FhDYAqAeqOeRvTOY3RIWkYyQXBx+pMTEac8vE89uce8l1XaL7AgudoxanVE1
TVd/ogL6VPQAV3tECce4CjYQ/tcoMkUImJXOXVycCvNx1KiBkrdOvE+OIjQrBN/GVMAYDMMUB2i5
jtD68rB4MDQVgiEDX40f44lvRH5rQqsIaHzu5Rp7J+FEH2DnLIIE8rwu2h6yYxGC0027KNG0E7Rt
L3hrrXqsgyUI7pTvbiUE7zssxRLL1Zv+zqyWDfJnqf+z+0+sg+tK8ppgWi9XhnsIFFx59437kheF
TdgQFWjDQYNBGCVGZw+eqCgGn1H3lCj0JcXFHrNMGbkk1z3jPHh8GrFS6b/L7nmsnfjyu2cktlGh
ccBj7JebulHf2poED3YiE57cuFnqdY0im2WLabBu8mbpD6Pi3bOAFE5ed2PI4JIX6F3U4kjpqOVZ
4SHUDga/GWR13UhvQ3PQ5b/7BJEqOn8TfUotbeH7jxuHeS6NS6zz37M8eYzlQUA5SeVJgB8F7mKE
3UAgoAgHEoX4He975NbeGHT2bUDEY9TGMQ3gkd8vUKbISt/EMWX9GGIQHAt8bIAL/4k7PNI3ZfTk
JURXdLhIUDf7PeA9sxfmwUX5jGjg+ny08SP/vND/nc+XfsCFzROMoG/CnmirFnfUH/AZUZbMHhqu
XNvGe5mWLRBv0CxahMWTgWwFuVgR7WV8/wjtuwq+t/GLV9BWBmnrWznEvHtfVFamdjQS+jsUpIxi
Km38UEp2PQ0LWwOMzdHof5UWFb5qX7revRggZa+3a5/EA4wwtertbCFBfOYyjodGQ+pP8I6qh0Qg
lrjbxHE7QgX+HwAls6cCbIwik2mHIjAJ0+oyTtRCAroc6tTXWn8dqK+B9KjHFJ2U8GwazSatYPI3
jp1bhz4g79ahhV3HS3CsImU1zbV1tCiRBnaStdYjWUonXliIHn3Oee6yj1bH7Yt3LnmvMV+nkr3B
S1gEw9nUzxgbV0EhOqcHwZCtVNW35YYGcC0dUxOSvBTY2ge/vg+g4dCYV39Ihq0ZQQpaoK+0jUcj
hQb/QOoPQh9eBCQt5KOr8s6VD3392lTLiH6Tv6TKhP5X2sJYuwuhcmUn1arfSmvrOhmvWn0WkifB
F+4Vq31QpXLbDdnb9aM365FB0YOuS8swOB+TmxBIkpCWkbf35VORN4uwr6BWZYtSX3XOjYdr1u++
GGty1Xs3EeNhGBk0KDEMGgi3AzZ0rJyMHiphKybn+tfN4gtk0DsiZA8gUFP8jqc1ReG6uXlMELCO
jZ/gNvPml4wBR0hR3lOv7co3D3mI8PRvRgbVQJmMvwiBvy+sLw1VngmNeZTcFZJHjXsPnMJv73hG
DJLs8ZIXFrZSeQssMiMHR/LIUomMLAin8hRPGGltJZqe5T14acbLR1nezKmeWDD53G1oATlXPjTj
ICu0yKnPQUh3kji9a+Jnyf/taNWq0CBrb3Jf4+E3l02pkQGJ/wXekiZa6EIZ6HdpuJ/fV6eVyj5P
g9I8sjRwxGXSwjlvNW0skVDzjm1BvP4WD1BV25frGzN3CAFameS0RNJs08ZrXlyLQdlwCAvzHI+V
HpL4lEgwBWANwFqNQgLXR1TnjNnlkJNUiNnFXhv7UPDhjwkx2kKPWfIA8C+kbabjL1TzWTLflfQF
eS6gvZaAykmavbvWXqmOnbZr0se2fdb0l9R4lZE2M36UxXvYPofuxqsr8uRoLUqPmrh18Vj6h7Bc
5uJzb7wJ1cPNY/2Vtpm+VNQCSfmygliNyR2WFDULAqukACWR+FbLrQ+CoATVjsalrsP/s+y+Qc0k
3sEbVxJUONNmZWU0g7ZoL0OCzTlE7n4oKxzC4r5BsZCcxRBBfSCv2rjxV7Baq1wVrbQNiJ0x16ZD
ybc1x85rR6FT7gLF2Xn+343V3dipObIIDSIlmEK0K0b2dBKpY5TMNk9VSp4ocnEVpEfZt5uHGJqY
7ToLXVuVvIg+fNSn62fk5siTYCwNCjFGPzDYA/7APPLRcLXT4tMp33rQb+GubOGqn13wbjdBX/+X
wb8gwMpIoJ5sKmoCjhFJSTByclIJMurePUFHNXK6UA/iQSXP8CGR7qQ58o3PnkuNAMEawcdfI08+
2+iURmsLB5FoE6HgDjkDJV8ilQt9ADmVun7VnDegUKl4q/nAHCuGrf5n5MmlHGR8Q7EMhJG7UMl7
Wb/n7okqfdZMaQ9FqA/vaxzR1IXxK/1owaz4oP4ss1zKcbtqtfebCORZyyQBYSJloRp/aJlKIRIC
ejNQ/zNHUeGnUbRCUQobe0gKsxHG4pezubEBc9k95WLQyQaopEE6p4JUS57fpFNy8injB6fvJaWO
sf5YHg1qstFRdR6E5iBsx9KHmd0S+58tySAPCEVJIyViTN/pqHOjhln4D+GYrCkXfvy7TD9GoTKR
NIwgBwsnOkYufYzEn+Oc4FTJ5aED42G2dJIsBhJIkt3Qwfr6+szB1kkU/jOxSaQQtq1X1YpL66KU
EIGKeam6diAl3JOTDxzH6oK1iI59CjodUBNuH7mdV5fcltb/cvD8LK2zZYOGAwl4pnNKQfb6DOf0
cJght1bSEAYAMPv9KQ1rD+02EXQowmleXez8sKAWqSOriqo5BhTcEyievVCcW+es5fG26IHi4XCJ
sHqvz2XOmVQ0Gb9jRDdBm/w+Fbnom6HsVXqDp0eUQxzns5E2wFRR8rg+0GzC/3KkiaHOW6uPhSgZ
UZSjrSRwMynmatSBsZZkKUJwDYnmHovohqGeDdV0fCvQOIhHiX8gVlO5rH0tReU405/NNNxVzkGm
64a305ctYTkC2V347lDvtuofTbuRmk2OVlmNGEXy7iPY7iCdMIIbjaXknzR9VBp/c1SE3EnpBlVP
9qZZJQ6schIfqYmsFwRFJ4YawdNqIdrgZ40d9Scj+dXkCsiF3SiQRdYXLJgXDts2eZSMx/Hk4epA
8ZNQ0CzuqKsJ/Cw1uXVzZ7ccX0oCIQTZ/Ot0XkSuHDRd7QWBSNo6EETrUY7sfgAK8T+5oxvbLnOA
/vA+TBorj6VmjdLk9wNWdGGoOCY9BcZ4nXQEJSWswZjtCYwT62iVb1+XkhqdCLPw/3P0cXYX36q1
YmLEg/OlPEWOTPU/LLAyEqVtWAiAEjQ+HqsE+i4Sbtjp+WX+58MnL3SQBZLnNGmyN+jO4Z/4Ws6P
LB5lICU3vnL2RbhY48nVKqKw1BHqIRfRZEtwMho6I1m+E2F6lfUbmHv4m1uCNSPL78YnKo1Pghqs
XDJiCet+YzZzyXLUTv6745OKQd5YnqYSSB3LtFjm1V8GDS1H+H3BI6F1+n1XPnchqkESigvwFEbF
bW0EHYI1UKMbk7m1MpO3UpMdcAoRCXNqs6mTII5U3YM6gkx7/aPnHAEVvUg8UBjL8E6+n7PUaDWj
y8hOkQ0K6IGMYHA9Fi3UA5bN7fV1PdQ33rnZQublmJOznacSlUxt9D+dZ8FfZy2dQcYbJsln0D+q
GO58PX4Jgt/XP3UuEaeOiD+UkxUERSZRcp4Pols4iKhRInazd11rn0aqAa0bdHIurfFvqoyofXKe
+FjkgiaHm9pCXPpQlUbVOjxdMTyOyBT5gA29/mFzzE1KwgRJpogOH5iG75voS0UmR4LkHEu6fHTE
L/EP2f/t8yQqAyHENgT6k49+buXuCvXYtdbq+gzmTMbFBL52/MJaFbnqhJ5LkQB1vFLhvTi0wWoE
Rd/8Vn1ctalZvhxqYp3i1rQCsfPJ1iEMu3h2/GDVWB+1hABl2d737dNoGMIkvcPDrFqarMo0D4l/
5JQQtEYj4VzdWc1viRnqb36hbtJSQC/RWoJCWaoWOp2dsij9cNkpTxqybvTlBYyRETCC7Gr64K6r
etoYqshMPHr4ZFKHVmMqHihjPg3pb3/IFpZ+KqWWJBvNFtT3HMCD2Gsg0X1b12lP7NErLrJsJftd
QV3wyCjWZ4kuf7B5DNnYKfSOGPG1RSd/lUGub9S0F/wXHklDvR/UE+KNIG6/H5Ws4F9JVUu7yRQF
CkpH7rOvazSCyRZeVJ6rHHmmJjw2lvb3YIn7TpXvG6Vde7q/LCzX9ultU1Kw0FEthdru6NWhNhHI
LlubFDcqDmR4aG4yUkyGFHw2RP/+LR1+qN4v9IwoDFWLMPyVQq1oXFr1hC3WhpRc06wanztItjvy
KQ6H9VZQPapC6CGJ4aa8JRU+Z/UIuXRQxcCraRXwfRWactAqI0VWiAoWWSG8OguwbbyN5Bf6J9yM
tuYsz+VwE2Oe1NhYxNhIZMCNbHYRACCwsRQdStShiLSv7/Gsfb0cbrytF7dRoFGTVQx9sB+8J4sz
j75eZ570+F3UQXPJYNWD1w784vVhZ2kGl8NOrFDjVV3W51I4KhAYOqgf7ZRIzTKKqnt8CNnxH0tJ
t7Pwh0uCuvbEE2zhZZY/m2Bi0dly8zcSY6MotqIli688ufYG52MdyiWe5rEIjSXMLdyTldwgqmAl
y+sfMBsY6mNChvYWEFinFGWhghTfVkn/cr9ePmw/5MdFtFisjs/LwP5d3rDZ80fin7Emj0Pd+aYo
KFjMJh/xSmDeejC58GEgzEqsz/VPm7PPOuWNsYEBeLSvB+TiRCCEW9eaY4YQoncECUBQCF3Ittxk
Ac8W+i9Hmhz10JO8MB7Vp+8P4QLQ6SJfvKye3kYN6qOyetqIi+frnzbLEBnzGCiz89oie/P9tDcx
Cm2N20ajRivikGONE4rGCBEmCOr8AiOMI5ONtmgEOlPoHAM2QxhV2vNbV2/8vOnrdDmZSYCc1YmV
5D3ZrTx7hS+gQbXRUT3S160Ie2ZR/IBL6iOmto2lnOJYP/LQbvp0XwyGP2ahECXh6yB4JU0NgAN+
m/QHOjRZ9sMSX3W69fVbQ/9LbXhkKABl8rny7gtIWSKIeGQubBzsHnmz+r6NX6O8WvmlChmP9HCX
2EngLAr1Z1I8to6tis9JtpOqp1h1F4n1mLXOIkjvE/MYyq9F+Fw5P/KQTl0obJnFZojgUyFpAGzf
kf6Szd9u+yo6JFsRQiGWKhZKkCBf/FmWT0OZLCTph0buj5dCMF/j4LnOH3JnA+ebed5UqxyN/LVV
mhycuhdq9KERciQjFfX3tKqwopOfrpGsFYNNpq27ZNNYNoI5fvhQ1A/NrUBr1gYQbQAOhZYPOub7
yR1iNRgzGwh3eaLtqyeMwFjKQ9+DOvtNPZz5q0nClR59tBQyp/oefQKt18hRwKGm64Imp01c9Ut7
CekzgxwrphWDreHSjMDkTKdFK90Jwfm14uMIAx9pCyOuIK5uRDpfp/GPfbiY1+TOWH2b9lWjmMc8
42A8lOrO70HI76T4zkvuPHpX03WcPh5wPZd3XXgfxH/Vyt0NKzK6jVcmMd0LoVTzUnbUcOSnC1QJ
SYePvIRMSgFz0X5P7FOYfsambzqar4WHVIqUhdfeWIvZFCA9kIGtURGw6OD5/UgonlG5rRyZx8j8
yxCPfgJAq0ZFTHiq3GPbb4rmMWg/dNnfxtqjqtFpzEaGN16XFuq2Xn/ni3CJoMESx92Y2peu6R8r
BH1QRV9MImc8mVqSpl6luWDc0PnbCKUF5aRfeNWLF9OFRPwf0s5suXEr69JPhAjMwy04UyQlKlPK
TN0gMm0J8zzj6fs7cndZgthk/9U35UrbYRDAwRn2Xutbx6Knt0VwMCoaP3VbcMBOsOproutD9sIF
0bfk++WevBaH+765cwZ5nSZ76lcysXNO/xbm5SqHWMvpTDivMvQvuDxHoDsNjW1LcmB8ewtSG1Z6
+Zy2yQL9Io1cfTH0rxbCgjrON1GburkKBrk7JrG3SPyXoB7cwHqPXfDSxtVGf1m2vSihLvjW6jRc
1f5bxovUE3OJoQUjCjD4aWJLzBYmylbd8AdACKzS0n4S21qbLKv6SfhTxK+MEfMInRCaSGv6ZXr3
aD02bGNo6lMsiiPL1SyRvSJsQ+MiCPY1dWYLMVdUTKdBM49ir6MMT1WQb25rPS5OMMz/CGlFpXSu
/ouN0QxipUQMGj568UoqNimHF8RM1O9u+hUvdjlM8G9k1tCs+0JosqSiQATJlgb9Z6IoLmYNwhNF
uXoFFHzNI6EuHSLuosM26PIC5zseW45h4l92JEIUrecbX/WlfQ+SNZYXBzCJqc92I4qAsVk+QDai
WWDhweRr0u+V8ggk09RO9a+ieWzKZ6U8DQEZOCdP30mUvZobyoCLM69w/qPdBr6jqGLy+bD96mgB
i7pTeuC3cP7pVl5ig3BHmbptW+mUKcMRKI/bG8Epy7t1z95FbfVVMGoHX6taKkzeHveYHdrkiWZ3
1s228cXnpMo4PjF/mvYcTpBNod/EClygNtpxbibaxnbuqbuNw+H6G7l1odnxM241uzQqwAAG5jgU
RyoBZ5mfrSjE1GRqXb/Ypc0YJML/3NXssU9aE2V0JpwTqXkeEaXeTlOPcvNw/SqXzpIczKm64AXQ
0Bd8frlZWk2S0/jhvVT8FKqPGDU0EXDPUvrGE4yk1+uXuygzwclNtAUseBUUzufr5UojhVNKD4ao
pUknErPZR9ax1wEmI3DBV28vuW5a7nFCX7/0xTv9cOXZy9MlL8omSxVYpT1FcexM9I05SKB1QqR7
k/Rz8XK6ooKpsoV0WOzfPnw1hAIRAoQg/SB0n3D1i+ci+KVGS3qUURPD5rpxJLv8ZP+94FyrP1l2
38tS4J0AjzFVVPlZZidaYQ10WMGeB7RuYPuMpX3LoX/xqxDqbKIzGa/yrCDqq3YnRxbsJBbEAGFv
9MfKNpwMRH/hv3iFH640e6ZOqYxePRXe6aiY28J6bPutEqyd0Y29J7a41y92cUWgPfef+5pNv0Ws
TlphyMVJTt66mHDhFhc01jtl6JaBbwGdNtbTFLtVrmzbtF12k+4WAVZOg1A99NRVQthJDADoxjd0
aV0E+Y12SacAREL655EVVLKkhwqq+MJcqc5BaOgc/Rg4D6n1UiJIvPEYxDwz3zlZpoAIkgMl7AGf
L+dFClLAMqhObfrWSMOqqo6WJ+H/hmjyaoZPUkES8tEuCXAj1SC/MawvirQ+Xn42QTWpOhj1WEEy
FBKkfkBj4GyN+hj0eM1DIOfe0WmF2sTequFbbhgUwI62QqBi+9Km07KKhi0bBlUXqaLTcJaSm92u
iy/kwxOa7S2TYlSSDr3JQWi62YUJGLzBnoE5tBn+QPf3XSUrt2koL6dT0j9ZGKxbQIRPoresJMLU
reY3ykHGxeUDHBcvzRL/MxslpRVVxlgJFBKaTUn9u0n0ZzzSgYPC2yDVuk4fNF9dTYazKDTPzXQR
ytqt24ZQCdI+4/632LTSqN5OCRKzau9p40KiwZUYbtGfTOz0QX7qhr9GwClm4bbS6xBTlQihZxow
kCFvpOiuTeqteUL0sEZqaEj0D4exsnU4NavANrN1FXurkmw40d4V8C5UO3lIvnVarRr0gORMJ7qH
tjlb9/bkYtO5Provv7p/n9Jska0ix7ep9sUHu0rcHuasIaHk0zc1h3s7TZYoma9f8OJ5EeyoBmRX
kGbn60LuZDgVEixVWIkE34W8aCqcCjHfsv8KWB9zJWuhvmEf30WvOLRR2olxglH6//OXzD7sKksM
uSxT6WQZI2gEfSn7P51BJTPxPol+ioResH6R9w234NIoSLfOXgA/25ytoZcUTzd+zaXOyMfnMvvO
W6OAugSgDGjmvibVG6teBz3OeOnkvRB1yc+SgivSbQsRYuTfXFsu1p1FIA64MqJJwc18nudwRUb5
OApmWbwOtV/sDyaalt2WdE1b/5tNSZ6Zixs3fWluRc6FxcSR2V7PP1IjqfrEawySkfyVOb4k0p7w
R7ZEILbomWf1W//AOaNN+uXN2N9LI//jpWe3m7Z15ZUStFa+dKy9kD3ikGS1fIMtEvXg9Ru9tEX4
eLFZvTiwPDMxhha0uBkKfZKfHxhYKABuRyC8f0Dz9erjtWbDWnJyoyJaloNclRAWmy/xphSECwco
Wb0HPUKYv7DsdiWkRnFU733CRpfQzGhvOt3vzlg7hregwwofpAG0wcq3GL1mIUv4K+N4ofEtCpyX
QyTeOP1guic4iadXmpX7IEhEKVCPACKDIE/kzhHRpk3h1gm0Pb4xIV0RTQIFRVEZ9Oc6aVeQJPbo
iA3Mjg00Bh8rTto9489ttXOM2cfS79Uw/D7a78pvHYxCotUuSqyVApMlCWlKkeXdbTsnQSe9T5qX
su+WHJOWTdHc27RruojCuV2uI0PdZN7zKDvfLBp7TvAQLRzpFqru8siiQ6fRhODgPtvi96YSGlZL
U17QJLQ3AyMB/oUlPSPirH7e7Kmql1Y6G+E4CWt8vewVPn+4U0MQZ1YJhXQMokV6NQnxDf6IJx3T
lcsDzbV9IDScmKPVaGABX4UVNIp7nWTEpdgUTJuCoO9+1zXpwi5++MZL273Kt7KoLmpHP/7O2TYh
DIy+V/TUPmla4Oq+/TAaxlGrpQVvkzSQcgzdInV2yWATFfVtyLNlzmJ540MUD+PL14GdFyWjACjM
N486Zy5p8IicFeWod7AefW5/TxWKo5BGeUcAQRI4BjSNOePyXNpTKNVLiNzpVNMa7d7LIQZQkA6L
wNA+i4ovWT4hPhIqXvSWC11e+sWvANhkW6aLKqq2oprElsxWH2SgQsu0JqLXB1Dna0uLuw9Y/Hvr
NTJPUnHw+W78jpyUHposHhRCanA7eNnLCO2Wk5rAfInPBUgLq7NJpGBhTTtRtgNiNNZ/ak13Nf83
zSFyXqLmb/Ainhx+S6JTLJerAvJHg0A0xMUSWv/N4g4DCjQDEVYixurzUAxNov5aCd1LqpmHWD/j
86MgqMK5rKTvA17iLPktCkihwNcgkcSnlyE2U9GuMk+kfKrXX/fFpiBUKoeINxMs1jx6zxkaewqH
JD9oUvrgMcVJYl8WU72jzCpODlIOM9iCg6ACxMvhNiPQq1eVUyxKGemB9jQ5e+Blth/fqKVclH18
/GmzNUGyQ81nUrJPspJzgPlLTvaqsk36B9N7TLszwwKkcJLsnOQUx4/xzcK9mIa+fAkfHs1snehj
qVMamQWwlMclRVlZelPZizOAMZ5Q0QmIaoNreeOFiG33/KoO7BdMI/BRv8Ae5DL1ynQycKqpZ1Hk
ZZCk457oSU0WbHaEp1n1in34+mUvrb8frzqbeppBs+vcUIPD0GyC6LEyjwyFPn1JblUhLs3FZOeS
Xq6oqGznlhrQZJUMel664/a4L2o6rbPDLXn9di6KWh2MWFRqDYb2nGgXKpaZKLh2Tkt48zu9e6mS
ckFYBjMCFExLECyK7teNI9Wlde3DRd/NKx8qOmGs1Po0AgEWwv/4N9Ujr1tExRsfsXnr2HvrWrPd
WRtmXps2XXUi4DkjKnXwSPcjbXqDsxW5/43HealW9fHOZp+iNQ62OaiOd8KbQvUoKn5N3pkqs5K/
ROEvIeyvmsl1SFQPVFQw+MPJprTLvdgRx56/DGzKHWQaXP9ZFwetRfWfbYRlynOCWx4H6uAkpnfK
pyMAyL/ZixMEE/vB681az61LzeZts09iLcmd8FCnGJFPYmLk3cJqVrBmX7+ri18I2Go6pzauLm02
7ZRppRWxrhSnvH+K47eows+Vn2+ySC68UhZ5oA4mFTmd+uPnlciEBD044mBLUQ52RIUplUWYaU0J
9gVb2ttkogs3JnLXUbeBu+TOZoOodYDXErJenJDpjP65ic4VlqVbrOsLbwr0N5JyihomUKLZh5GD
GNQnFG5i/vTqZ/zqgl6mCNP49fekXFgfWDOxPBPaQXl8znVCBqLQ0CyS0wAEsLgnBMtrj1q1HqrD
9Nu21mKfcuOS6tfF4dMlZzfXR2ozTeqQnjr7yTR+jUX6zUwHOofnRHoIQkRQ5Cgr/oI66C7RyluX
vzRmTCGvg7dhwZgW//zDBFcxu9EiQP3yM1vuHjP3x33oPrxufki7drHv3fPzjdu99IRJWadVTAQz
p4XZV9f7sWRXSlyeMvzTamktnGhc5E3pcrec9HXyf1rsLIhOrl/4fSjOFmHCX5ASGLxYYvlmQzUI
ci3Pda84BQAYSiLlUH7dOTGVjTEYd1lJQ68/KXX9VvrT0dYw9OcvYn8byd7K83M+3XY5WOlGqqBJ
/BVbO8IQH3otWgX9dMwKc5mN1TryDBSr08qOCOFTskWdCvaYV9orgFJ2Pi5CTORFjaGe/Sp+MdGI
5ackIopxIjDbkJ1VGU7b6/fOInxhkIklU3ysHJnmFrZejYZMTtT8lEjx0qlXhepq3xCcvvgn51v4
TNXHbZbqpn+R/tIOsDPN5JvpUQnLgrUfGG6s9w99GHy35Afv2Gd3mr+ScxQGC1FmRKNLZCYb/Zf6
LfNcYBZYMKg2dlT0qDFtmE3730PnRhQPC7ck/RNZqbwjP1JTORMvgg7GhQtPMqzdKF3o6XJyNpO6
BM/gqLBHFhVR686KHAiIL4W6sgDSGLiEV6CWJW2r3GGLPdkHxUerlHwDSygtKtrm5So92zvtsf7p
7bI/zrFx02Pz57H4EymL+OibC5sH4YaLHzDt3F/m3/K9sfJ25atXuPwbyGlj5ESATfbpJt4UW0N+
an/R+mNwdvASR1r6u8yoV5rm70Zf3qh696z7GjRFDnJgCdz+wdp7cu+WcrRtbfry8bIe441VPOWw
SCIqj8lZtApkIMRdvPEjDCvuVKSrFkZWG9z6zi9+d6ZOjAGfObL52XdueWpV9zkM78wjVgQyG5tB
Ms0QD1BsKkC7o1a63WC/eFUyvnDAAGP5chQJZaWWNc0L7tlhoBkkDiBNJUQof7XDHSzgLrAW080W
+iVGDqJBjO2wo1l156NdDv1At7sODA2sugwmIGKCFG/QoBlbcLCCaIfezuPb02rk1hP4lQhmtHQX
MLwqKKrU5GCzvGNEGwdnYwvb8puKXVeYeKGu3g2jvovQenIiFvwC+nBrM3tEUA4YJV55geXaqMH4
FIK4XFvx9wkoLpwO8hzdTEORMRYrYkDQnXMAgTAqGJvAz/tqLcWd29rITtWDzgFZpYhR52tRTBLA
V0npN8I7JUIARIk/QhdFMSojMdBC+pOPSGo0byWwtXZx9PqzXRwCG9QNQzIEkqqjhkMmpMKKF8MA
DI3UT0/sa8V/jD8hehWeFTn8o4OMzeONzscrQqSEs4IaGMQRsZsIzxBX8BOlgsIKOwr/ZaX8FvZk
iAE0AYckJQ37KESLXoUYL4CtEf7WioMcDGvElsseIoznFCSf/0MODDjX94G9MJJgQTcNaYpJhSJB
VJCArFGl8iBa7bg+ZTiLMF21Z4xdVPGFbRDGraigi1KDl03LuN7IGsW+tllDaYGbJdOKjRzYRabh
Qp0RrJkEANgfAewxSZQdMPNCnUHDTbRANUQkgJrLmKfZDTurX+mJQfT8VoOoCtdexINTKK2LQmT7
rkKH+CF1YT8WmfQ+l4sWQqiVj4QxRNxTDHunjFHr14CQIP2IoN4bU/uFs6XBJ6RY9DPIKvni+cqs
rE2EYd9UBKMlZkbBYOD6ginKe2ngfkj+q+TfWFIurSifriu2NZ/2DbI9GpWUn4Y43Ta+/CipDboz
45lls8+nPeirpRpFlCBfvJgyA2ClbkqBKRyj9hyyzNmhCedt0Q9kwQ6rMh+ectXhcWvrnt2OFU+L
yem4i5GB+TfjCl/mEg722qjZHgTDwq4LhFrjveQPqyRvDlUf7cvibAYWy/Vz7pVrW3klgGs7Fc/d
YPzU1QdzKANXC+UX0NDfojDbppH1U+ypSDBYAvxxvcH5cf39vB9+Z9sOnpNpoj9Tqb9Zsz05M1BQ
hSp0O/bkVoSES+jpGWu8J6dbdGqxKnUSUPP+rEVYLJzmMI5oZgAwezt1otzVMV3D/w9rW7ASAVFS
n/H4eG0g0KNxo/Mqfs21XztbJfxGq0l7MCM4YJhvNlTIHZRstKVyWiGYJa8/nAv7+o/PZl40ruIq
q+DKmqeA6lhxRw+qtbYoi6C/XL/QhU0uOyfWBCF0Bjkyu60RPSvlTaAflXqIpVOo/ETwQqPLL+6p
Bd8UvFx6ioSaCv4/Sy1u2M/fRhSUcurlec5T3HNCxslAHCwsLcrgN3Pkvx5ZED8Rei6wqCzv1twY
wnqKOw0F5pF02kXzAPl2NayCbbmWbrytr3ALcmCA4CgoW6jwcxz7fFty3ZA0XRnS98JxrfumQoW9
asa19pf6lqKdXHeBG33zNLc9T1v2kNoxe672zaNzTg+0OQbDpRr7K/8OvKR8EEi5790mW8VraWee
5MfrL/zLZwdZBh052WFsO1T0YbPdfqlmvj2J6PIKpcjYxq4+jCCGfneW5qr9ShuxUVnFpkJHxw6g
WRD8WQOGRH7ZU//TbO37P+KBYOpRExQ0buONOULXgyPWeuH6+s/94ggQP5fQRgxOaB5V2C+fH63F
miPn7ZQcwvKZHjHdQH20XYUzdQVvKF0KXCsLPWvuQMiKSR23NHc1iLLbgXvzBWX+U8Q//zCx140v
6QpZd4cYZIp3StUXQaiu+2PGgg0DFIfvbmS/wip6/SHMP9L5hWcriqqVoxfHQ3IgOF5kZfZvOiRl
jLzsOpz3BJIbR8Iv6ilxRcSfdKsU+I7afO20ArPoNI/iHmAPIC1yrrkspUzRNDHCE4UoTgYoqRdJ
SMutNG8soe+4lI+Trbi8hQGSGYLvCZr75yfdtV6uUTvBVKpx5qh2KKpcNdmVyi/L71yl6xf5VLAf
Sv44MUAxEnqHvl6CW2DfgaEdFJ46JDsZvSqgsg4guzSeoynYSMjO7B49HRNc6ywNNlkljOwG6rzN
JotB1FmlS8sbgrZ4tQmuiBhmmrUgJmWnNj99szsH970ib2IFQGJVrfySgAtFYGcWih+u1eQN6MNi
wrfok0oNu0H5q1Y1dwp/lx1ltPQhSZ8nGI+ZdJTtil0wZ8Dwx1S3rtI/Tt7fZXmX8PM89NBT+3Oy
Arer93oVup31pFJADtB9FG3nYnaL2BOKUKMyb5dTk64zTBxRdVR6bTnVq86OIL4emvpRnn54hoU7
8cZUMp/MxVsCukGjHhIoSYGzyTx0EiaapgvuiXD14m1m3A/akXVKSza3BRHz8xIX04ictAjDJcIP
svjnIaFGep0yU1FuLjbCt69PT7DsPGnzjzTTCov/eZ9+fs3ZVOk1KTnzg6CL41YzzuOw92H7mN/b
/2nq+/xCs56tH41yGbdecEAbKSTCHI51aSFOCQ1MyP9pJfn9auinMYjbDtlas0eZDikLFsr9gwrE
tt1g8KVeIFSYtXmjM2HM+6vzS82eIAkhk9qOcJGmuNhWoGEKneX+BHJ4PfjyIveMO/SnOKuWlWUf
AslYDdhnrPQlV6l9ycTAS38kygBN2uAliNaGHyzhcwoVgbMNsesCVMqTOz1uV03ULYfxRfBn0Cpo
jb/IKuYJwnaC9F6rOCaG4xpaNetDux57c42GxSpG6jOcRkCeIDLJ7G05IH6lj5od5XbCv/rsgJRH
CRLGt6KXL3w9YCT/fQuiMPVhNclC1R7LGCgEDkuhrLeMF+oNUy1CmIb2Rk/jixfl/UVwDjKEJZhM
4Nm3WnqSkk89XjaGskBJs36k8biWdALBSBwRAVGo+em3UTn2KopO2pNI1UhEettO4LTohThhu5CT
o2Xe2j99aWC9/zqmedOUYYPp1mxllZ0i6M2BoxosT8pTynQQB3VRF2BZFcBFYH+4Xc1bJVcx/Gbr
jMb6wq4NRwFy3dl1p3gowqj6B8zBIV84CwW3tZe8De0BcJDsS8nw2AkRivBNMbPdtHJdHAdQePCN
GTrT6Gytq8vYtOEQobljJ5NJT2i8OBixrdiIiAZOQtf3EvOTBY+abT5CWU5chkmO7OdhZzXk6Tbd
EGBfePyHB8px2K6ouDxdv9CF+xLnCXH+ZtjJcx2KqntDzQwUCmICKSlM24ohuhNTip7rxvD+stX/
567+vdjsY0pI1dMjkp8PvfOjLn4b+qHvN5p+b+fndHoFIxTeaklefI4KVgHNZlfKhvrzc7QNnTQl
MYmCA2zald+v4hYj2cNNZJEuBuFskOr4TP5zpdkghXngDZ6f4NUSXyQAVanIl9HYb53hMa1fbP1s
68m9Rx9U+GRrfFuSqaxTiOR1U68Sq98bOkZAUKcVachSEt45/rFEe6+ZCzM5F909QpAccgYaK/4j
Kmhzq3rFVj5J+grdjygPpbW5EM2/kXwIgz+TlmMjk70+Yr5kWLy/xQ93OvsUFIqeCtZmEsuoLeoh
AZASwONcERiZOo3XmvcLw/NQoxJ1lghiRv+NDKVOIU5qeEvMhJ1UBlb7yZAC0j9xquNI24z6K1Ii
cCttwCou9/tu+k5ly2E/ef3nXx4RLKjsUhRG/mwMyq06RFYIzILQ5BpoMt2pMbxD4Nyi3r1+qctP
ipkSqykMNkeejQkr8M3MjNkge4Bt8VyeI8nDKKfsfS8CV+7fU/p1vbhYDrH5ILX0M4jPUuIlhmkj
M5+c4Gg6G7gweNQlNsB21KNG2up6s6gc2w0i+1uj6ytUWQtPt5Y2jio565esTKWT3Xjr7z3KL+Nb
YFzI36Bfas2WptzKJFVtUZ5o2uvQLvpcWvAEwWGZ6aMaT+7Gz58c7VfxHtx0/Tl+Ud28j7h/rz2v
s5hw/OQsR6teeirTfr2x6KqgrxWnKpYeusPA0ZiDh/w3lNOWBldY30CaXhw2H37C7FUmlhF2egVP
go0QinSK38gn2eBQ6Lp+s+9H5SsP2p59Xn3p97rd5OGhQ9GD+FzU/yOKw9bULzjJgm9YSWjzlfZJ
LIRkZ4lkEArDotjWRPo3YfoDlDwM4wrPLsgstQ4o7h/FUYkazJ1qVDuxZ2WJd7vMIJviFuP/1rOa
7Vyz3LajITeduz4WjiXMiDoWxGZ388R960KzVRKyik78uTCVhI9cCNbQwmz2SFvEVuj6a7m4Tn54
/7PhPwVVHKZBHR/y5jdzWhdEa6LqqImJo93/A8L8wp4H/4P42EzT1EBGfl64UiknpbXE+FUqG+hM
baqD2SfQQO3IBTxqI84SGOLBrgH+bvhbQ1/ehJJdXq4//IbZmFe6um30njGP15h7Rg0ILmqQF1Xx
zAw1Qsyxb8V+XnyjHy45G/xWUtejUTqkesjixOMRJGZ3Qo6F1H9z/Y3evL3ZMA3KPO9yDdZtU547
aVgKlWFGY9Ycl1X7UrPZLyt+xI2d3Zcq5Ptk9uEWZ4etkFJG5VRVcjAJw0vbQwDuwaYngBY4GR2S
B86C9S++ePzDViwfRRsvUDKhxEarWuRvhrWMpqdS+p7bbuNrK9JDV5G8hacj1Q/0fitlZZY7jqqu
hGHFNLbi8DRU5MyS5r5NKuPGLV06tnwarPM1VR6zuEtQItEckLVNML1yYBWufsdNvRNbWJsTnMlh
ZlRfc7IaC/JXKGu+Yw3TN7yMos80oa1NqQndeMtixHyZTj887tkcETXFoNaWYAoS9cjhoQDAQbRe
/iiw0CweOjEVAvpuCutIf6MdcXmMGZxeEG04wnD8+TPO7LSKEmXEcFwcJ2sSzCOqLxG5DoinpQij
XbTXglti9kvlWF2Gq6/iQ6ewLhufLxt1gdprDv6zkH2mn1mrhl41tbH37IWF2Vr7SN9Uw7EbvtPW
h4W/qIzsKWrvM7wFN17AxZmMIBKae5ClKQ59/i31O/YHjuohUJ7t2txInBXzFSZ+3aMBzNPnAxdZ
bNkLNSJhlL8l77TF8PsyBP79BXOrddhYRksPFhZw/21Mv03197C8I4zWCZnB7O81wcY2XBYNOceg
N99E0HTtrYBtViy/Q9YtvKhcpHIHa5U9hlGSuU1s09hArsXFqIB+GLS9r5gHKXeTpsA4cD9C9UwK
GrY2LfG8WdXNU6Az9nX25sojWMdFAXN6HIg1Ccmjtuoj3rIFg+UEMggEJJVHuuxOdhoybeVo+bFN
rT+29NsIAy7x2tY9yZKJ2/E1DfVTRxytNsSuRbPRq9PFo8PKMDqUTQF3Zt9qKjAJrf04+162ZMcU
gTum9Dfw15pgLHZOaS6NeBcLEVO5HgPSblqcf8ofKfmjt8//zXiw6MKQ0Me712bzX0O1yytHMm7Z
Pv7DdiVUUkJLrj2hyHfQbHL8pL7h1+kyc/4mufb6DxAr9ZfR8OH6s/EoB37U1YDyD6RuymTomd4S
zgSppCh+45Z1tLghGv/iBn2f8T9ccTYFVX3TG8TLvaPPor50s27vowaSsU8kPzDINP2p3XhZuzPb
Mw4jOnqBejclKwxt/LFh6ATjHRpanND/X49Cn622XqzrpTZFiTj8M2NDA/USyO6DCGdJlGQjiinX
r3hxG/Xvo9Bn82HnVMVQ9xMTk7yRW4r2gbolhUWEg/pLtfp2/WoXdxMfrjYbarLPl69oDYzE8tnj
rEC1iPeMUP22y/t9Jv86rIgntNg4I5GfbRDTKGvLWGSfocpn50K9IbBgXlX1mhq4gKVEUHX0cGOY
+8Txn1ugKr5ebOkSZew7bLAlxOMRt0LIstex43fWqffcTdOzkQMz0d3KPCOHSOoXdL4rkVJqaMmu
bdIlzL8+Kp8EG7c9N5q80vjwxYqvi2gk86Wp96FwdhOPVJUjuxzaD9Iriy6RuggWq5Tk3HMoYDYa
e8u3xkbVEC4iKKtC3JfBBMwxVrC9TpGyWFZ2MtQ3nRJwTKsxGu6kqNuLzcpA7wPH1qT5/8WQgZyF
+FhG/0d46uf1I8/apolli/ni0DQbddr7BDKTlEuF9KafUhNb2vlb/HCxOZOI8RmPuQKP7vnncb3e
ESqy8d1dvXC/D9vHV/9ITWdzcBdbb5X5Wxylr9vzjYPmxUKSQscGvbDGMHr/5x8qzmaQFlNTwTC1
Sc3QeoggIqraCDbDD1KMyZZqpNH1E7qo/d7RvhcTjjryfxx/jQgcdC3KotzqXH0EWE2U27eqtnj5
PQDq8RTrQMiOHAY7SmLIoFJ0XIZWbegWcnBS3018KClDy41kaSE4tPHwElDgvf5dXmpcIkQGlqai
iTZVczYHe/zNoJBscgH83756BI3FKC+TR2FFNOrTREAkCq1Y/e0w/K5f+wuOU8zGCjoA4K0ovqHm
fB5PQSIbmVKBakyxTBKDuyv4/ibym0UuQ0Q4erM38FkFHRAyxJ6mZ931NOkUZVzYSC40a291DyX9
C6RAekmUF9bnHgO6OASaYp+rn0eNeMcBPhPp6PKL3AfbuMlWPGHd0deBMy6FCw0n59T+oZNQBeY6
BMQ15PJO9Z87O9wJbdlQviVSvyziGwuwfXGMf3gAszl4qOJpHAM2ZA1UqXGlBc5KsBHo6a0r/qoW
4dKXfnYOsblpsinS4bvhm8/KeOIAgoC9rYyVElnLFpVTK1dLv9NWRd99FwyzMAEkQNvPDwI0t8W9
ohOzPN07ZNn656ocFmkt/xAgJw5YjtQwITHSLHrE/Hf6IVp4HSNWVd0iCqiyywn9XZCnBnpTGjxd
SFQTTmOCu0TGfT7CCpte6IZJWvegPdSkqXjJqtP9VRDcF13uGhL5fJjupFfJVlfREO4sKPIiAUaI
kjI/P5YNokP60tpgb6YcGEQDjwKbrP9XEe4NS3a74NVJ7c31Ifh/Gf60NMjOBaMvz95Am1n9EHrR
O6ZY2AXZBpFlS+cDNe6m654YTX656tvnKrSX16/9Dj76MsOJdsr/vvZsTXT8SrPbiRZTodC3lI6a
QyoYJ5DaflD1k/erMifOvYJy7qRvI2pE9uZW9dLfoQVwxYwrDpLAd+V9qRNr9XD9511asZUPv252
cJHiOA0DUrUOSEvV5oW6EdotCjq3o33FfX55Djqof+HI4nw225TFclpY/hBHh6ret93vNie8r9tT
q1KQyYqeloDzJzK6IAxuyVn0GRuUzddv932yufYrZoubNg1T2jpUo2XTulPikd38QkYXGokgs0on
/3daGHr4YGRH0OwMd4JDjOi3mtQrg7IAUfD8do89c+A8iRRUURL0QLu2AUFQvCySCIpA3ejOcCeH
D7lp72z9gUGWVK+4XDBq0zrDxFqgjiHhIiMrleetIKUOu2gtngLqVBYHqfphjSg0EYeKbIw2/ub9
8TjOJtO4jHrYB2OzSnuT4n20ricMqzHtYWtYiv9PP1DEYlArVbu3tCO6uY4XJSmNKLoXgkxHp/mf
LtdACxGVYckINBsKFWx6Er7TeCVT1Lj+4C8dCZn8/8/bnx8Jq9xuw6ookkMT/iZcGXRFbbya1o1a
7hduxvta8+EyswoakCF1HPpAOsWc+CXaHkzs1HWx3hNqMW0gX0YOihQYMfkrXctBHE7DZd7t1ei+
vwUCe3dpfRlsNPNQ0IssB3022JzcyZUqo6bIdljkblbNuUjPg0YKHnp6y/GYg4WUHLCJUhBUxZF1
OFiyJ8jJhjIuJ/1Yg5AugAh4kLBEerrOCUqrh0Uc6WDQWRPDfSzTqaeNRYo0pbRFlKdooJ5FiKgA
BcTEzbRas73+Oi9OG8zHIqmbhf29EfNhz5TpcedFHo0WoMXiSyiFiVOE296OnLt4KYLsQWQRL/Sl
MGu2atEPRk+insxXdO4HSwjbqvyH3LzY7bEfCfcJqz3WhNCiFA1ulTq7jle6VVkrWRuv3/n7cfnL
S3V0yAjY8kDnzIZYlxRTG3VSDFjJxJgQLcqiX7cUEyz1LSdzS77LNMT6+vg8RcUWfUCYTWvOBCNv
TbTvw4BcaYNEuOhPH+lLC51gmD6KkMwq3Ne2vpVDZxlMT+LvjLqzL9to3WhnDZG52qm7Ac7i9Tu6
WDOjZKWYOB/ILnZma0BUEHmTmR2JN9OKVYmYIuzNoUnWjr9H04O6zqE+cuOil14r5l+d3Sg4Brxk
n3eFah72viFVwnKxi2io+cUpCzcdPcHKMh6i0HEFHtuzOf5kGxGVOnAamnRmK7YwPltoM2k313/T
+/c4f7Uff9Nsm6B2dq0qKjYQk0ZrknuEWJv3JupxtQP2MhLl5x9gvzy2sbVKGXuq6Z/c0KPpGvGz
lWNehS9TvvY5ezoPNiLtGHlGHIwEyQ6i1ikUbLX8bGYYm1Lnt0fxNczNVSQhI2zTU8kywNwc2NTt
9B0Ju0ZgUpB+FtzIOn3RWyxkJG8G+oM6aFigwgUm8Xsdq8j156BeWqo/PofZlqV1Jj5tPKcCN90/
WgTg4QWVFYSWnGLEIiWlKSUv9uUeSKZw05M3h9RcOEEENUGhuFDt2+bUTCcQ++GfDhCY0d4Ytpcq
G/jjTQOlPAb99xCFD1NQWFV5KydNcIjLyVU5aOd8j6utAbIkC9QbF3vfnXwZGlCFydTAIo8N8fNw
ZXc/Qc+S6cY2hjuWxAhlP/UErSPuJFN8qSgyA30X999zQEhahmsh0Z8kw2FO/iVVAtmjbMitx6Cj
LkQraRiaZaishWaPGJgx+90hkcQObw6uEOsTFyeCPCdgsShDFFZtNTA2DaGOohMmFJoVRV3ef+iW
5nki1kTQvuvG2elTvDxLUbuf8O6EleWOSb5ss25V59rRasFEpVvkC3r8hkx824S3qr8X12Dovv95
VLNVz5CHwA5F3IpGvbkojF3ZUPbtf0skj2tLI1pPGX/cRdOKGmgCE1QE4Ag3zpg83axFX5xm/v0x
czt+b5alOjkcfNnnCLlETA63tdQR7NrYsK5/NxePGSROWDIIVAD788q7Chle7wI0S/+Ls/NsblNr
1/AvYoZeviJAqLnEsZP4C5Ps2CBER9Rff67lfWaOjTXWnP3m3XEiJwEWqzzlLnOtwsGPPEvNN3Wi
3w+J6sHaooNuSfVKHBZlm+5ylAmv3MHFlfvuDhbTFAmiOJmObOUW4Dxcw5CwRBSAs1kQlwAOzPIh
xzIlvlepv5PvwFC6cgfi+Pu0UBgCCkg2vMGlHO0xstMonUtwW8qWZSKRWMfskAgRg6Yi+C0RXDfp
PglHrf9yaaxp8YfBYE5emqBGcT80khlT5GjuLehf+ZoiGg1GTrO630qSW9fYdWCI/vV1L4W26rvL
Lk6NoazKWkK9ZQ8inCIEoGmxgEFLfn0ZqiaXhvbdhRbbcjIfnZHe1fE2kmOEHp4iNCzyUt1WVoI0
j3KQcJvNi7Xd2dvjOfLyiR6fAS2thUWc/x3ZSo66sqYWqekPNbiRYjRQlTsIKfqCNkUv4fHWO1CS
T7eVPnso/UQSvNzSa3rdr2mldHbugkkUskTUvzjhACPWA9AIiT4OsJ7kWdDgyikL8vFvV2yrNl5J
6Z84VV1Jcx4xz1hbERgsKxcwhcb5FY2iDq7v++7JGp8JFtzexCs7m/2kA02laD4gs/2pzDddNIF4
bP20ZPsd5BW2hzeR0qI/8/NsBcc+D3OkWDRzYNdp/RnliXMOWVc176ajsZ7tH7ECZBwMTU3MpaS0
IeuNhYZbOsC+bCXPqbvVUd2NMHyz4y8UJArb8jvjT6/GWz7HxJGfuwgdw9tz+yAsdWlTIX7ROBgA
Tb1rUjZBJg9bFyTwVGUV0clKnc5v5m51BihflepKiqq9eiaZT32zKdYxGhXlnIepsKLFXLvM9NUw
ICaeJWGifRtqLJVK4geG1M6GQCeFoXK9kgvFUyd5B+dRfKRKfwwlpH9xZbZdAJZTYPi/xbQICudG
7nPtSFWUrlEB4fiMQNj5IPcHtExUSmko717Xyb+4lATX3gHPjpjHYikpDVOaJPG4R6mfSJQ0iMhX
oUb59cNdCh1wdhTxLqBaOukfD/OzM4wt5rms2NxvjckDPSdcBCn3D2rhA/H7+nIXzwWI1PCuwPIi
SbHYlYdi/F85LVR1RM5d0QZkG0YCjk6AdhyFbl9Z/kC8Mb9qBaqJF7XckHWSJ7RgLfQ2llpeo5Gf
kwQpFrE94bLXYn/M82K3mbdPpp4HEk1UOZBM253noDehMv8SxRB2sobyn/MoD1QQYD7ZCix160Wb
oMFb/cpsZJ/tHEIhTqeFrB/s6WWCSTzfUT9wUugm144W9dKT2ELN443zgADFx9cWt7FTovWCCwoI
FfNXpo+uSec3xtwM5cv6dm7vS9A5WdcHMT1uSemxKD+6YvmpAA7681+LPKJWa6+aHnsFQkH+3Zp+
Tz1S+1cFca/drPrxZqExlpFmEAUB0ZgNEnfcp+zoqbmJfuAQhFAVc6501W5Vfy/paDtAE/7DrKPM
JoNqIksFa/zxDqIpPVumyUlM0dGgWwF8Cv3MUBr6zSmywIfWvm48D46xq8sBmmt8LY+4CCN8fweL
FzZV2KlTb0v3RaNizwT6oEuC3Mlvj+QQZpUEHQUKwVOtAFsCKy+QGdN5qzC6r4zFpbeBIR5K4rTA
dbo8H8diMmILR6rGFrKdrYbzd2Aej66d3B91baUQTWvzrYkZ7fxPN78gwOCe1R20pSt3cWlPdeAF
8T5kIbMm7vJdyjKeYscGkgBkmd5Psu0JgTo2t86mgbkmZvYTaFbXYWWX4ob3lxW77rvLWql2TFOt
SgTGCzAIZszZeUthAn8PIArCGewk2HLJU9pC2MrRp76mx3Nx6TIDhRwP2zuL+OMtDJNUzKPQERW5
QB6h6+CKEMXKE2Hbxcysh9Bokk02/aEWjlC4J1PNkkibneJJTAn8MVxR1cyafCVX0laQ4wXFH0Na
pPu+fk9vbfjllknBnvqW5lCqXnpKxCrBaaMmwIgn39JereRxNkwXERXXOv1Khb+B8qxklWj2VtDU
TUp7mfpg27Gny/q27RHkme4Esz+mryVbj2g/415L6zf9Hek/5gpssvUtgc5e2OxHJpIT4F3Msxke
E1pV6UvqaGuWQ6eST/f1OmWV6FCDwJEh6n1tm7g4KQVfTdVgBZtv58e72SEN6AoarY1vVvVaF9sI
AS+hXoqkA5OSToBUaeu0vWYErbxxJT8NMqOM3gbmdAQaH6cEovdF0Y5lRnlWDyqV1chErECpCdGp
oa28XmO8B8ebkxuJNw8RKeN3ZMJoup+s9EWZqJhX3W1SSJAtDQSz45WA7hXKfZbK+7yUoVOzumhd
8aKoUiZqEkjDRBnWH6yfRmfjOJrQgntIaPu1pz6sO3krIQyZFuAB7eeZHQEEgz0le7mVbuOx9OZX
0bunzo+KOt1/HcOTpkDwg69M1CrRDtPxm9Rg6aRYcFKt1QlZth6RUewjcSSJPWnc2vW6KbZy6zvz
JiIl7QOzeZCSe2ne1Pu4yjYRjbb5ZLidaa5VUf3qc29yUswfozCrSs6KypdkrFaq/FDzdB3BOzkO
lHFRTRhpsSVq6bYwxlDvTE+HgVhaj55VYMtC+EJsugKckY3fIu2F/kYrhBLSmzmffUhkNZS0hHhz
ZqTb0gz1B+t49s4qGhVTFIg+In/XpHYtzGNKJHNLg1TziD6MZN3Fo70FC+eV9VY/DULTA2/nlZor
v0/CEFCePfEOhZo55X/wECpLe8V2Iyil8TkKdZjSSTP4iSndEZwVGnIljS9EbyGGeaKon5sqDFd1
JbqKgjkXnSi92Xd98e3rTeBiVdR5Nz8Xu2YyzdJkDcDCCYCxSPKqwgogNRNYmLEVGNUrirwugdvX
lxUH0WJVCIc3MlhI6LTrF6uiPVHvbuPKvilonGbPpElKeqvTIK5+6VFQ6lcKBhciYfoTqPvAexKm
KIt9+VRgQOFIwtgs3Q75A6kP16pUwSpo0ruvH+0SnQ3COrhEwZ6mYrY4hPNkrpzIRkr8mD709ffR
hISCpKtTUFv8AfCqmNcJJGG5Va/scZ/Ef2kLvb/yp1Ao0uZudiKSmWP2ckLppYL6E6e4wJGu0kro
CvmV8OCmsCROp8Kf/qW4ZcrWOkbBUTRqkobE4Jc2bFFr/54POBwg8dVO5m3mvIy0XHTy/q/H6+K7
+b/hWp6Zo8IymTXYf8IbBE5aFG8j6yT0BofIO9tPX1/tkwjsv2MEqR1/SwNxc1FJe3cOjKdjPShO
I92YU+HqbDctKCS4jZjeDzQTiaO7O/JiCxIeRtmRGdFXLN0YDSzJk1JketPKFVbRAmT79a2plxaF
Qj5IQqhTUVremt3OGjISKi0XDZB2SS3U1LeihXZq9DcUCbgZufRzrl6i0zHOBl8rhJaexN2Orxrl
PhH9jpUfNfd6lXkqokdOwuGsFj+rcgpEZaO240D03L+++QsFSCBvKtAXFWgRir8fh7XK57iOLCgT
hf6KjCuyLeRUYrePr+F+Rda63DpUzHlYzVhEkvJ9vJIsoZOnS2gGS/HvBprkXKEKA+albTAv3E6I
2FHsEfLIINeksVxxKH79qJfyXEOYMQqPF6DHS5tKpbHmMS3oClZJBLbWDtSu8ujZOS3gubWeo7QE
ZybnBGjtv0b+7evLX1ov76++2F4mh15po2C5zYZtzhkR5GHOHfGYQs3pKjn9UnZjiOE2UHK2NPbr
j+OtmSfpeJox2C0G2vQOk4o6GDUSHWihwh6W0OyzWbCJlm9lczPpw3qkcnW1zXzppALtLhuYryDg
bC2TG7WwTQkxhWQ/jRhSquvGeW6GVzRKiB1MjbiZGATNwK9H+5Pxjdgv3l3VXqSX9LqGU4YkxQ0S
OWAR5+jWqwyQB/DS9nu1/dlIe1HQE1vG5IsyY/wiSlnx9OfKjVwIYLkRJh1bA8bgy2j92OZT28/1
G6g2JoMBUkJDdTivC5zP/5F+Sem12phYScuVRjKDeP1b1LxE07UVffZkbnGhUGV31l4JXLN2NRCv
YkOB8SzUYScheB0RETfdK497IZszDEW2wWYSVCP78HHaTV02mrNaIoGe0aEFrqdMCuVQpCZ8k3kO
SBFTck/TJ1YemJbjmwD6JP++chsiEPk0Buwy0HzBb5JXf7yNoyxZEVExLmfRc+P8hhpGrR+6vpN7
/+I7RNJDkSsGQ4m8WkGQCKvoelVcRCif7kNkEDpSOKq8bMcT/J9P7dil+3+7HcC8gVMTDacFbcnO
BUwlml3I7l15/otz4N11xfffHZekL7g+aTEVhfEuVzaadZCTsDod2l/ADposjM5hOwRlF3x93UvH
CTqotoNxAvjcpRMbhuOnoYlnaQd0SUfjZDgA2UJC9/pmLosA99PICmQ1eC1A1p9OrlYZjlOE0Cs0
aPf7Lls96ze7xvt7+/3WXmVrZfPTq33c3R/I5d0kuE1u0ZOqV1htuZQ4XZxp/igoFWyOq9FFYdP/
3nputqr8m9j79atYdf79uLqxfe9uP7iJ+yQFr5nrP5j+uCrCfbTa2St/L3mm+6BtslW20tzee+3c
cN2vUOZcFe79Pki8eL2NA38Ko9XN6/3XQ33pPIF664jQEe3ZpTZE2pgkAFMa3VTxb3ZV6v/Ah2xs
OQh4DP2/BMdwDzUbjjQw5OV6ak7juch1VJRg7QxI4iAMAB5PyDkJ02xQYeC5AJwBHz9dmVKXzg9E
T5CoEghFGneLg2yWY9Rt22O2L2wEu1VAgPkDWiF0DcvmgJAeWlNekhjXnNMuTGWRcaDCTlgk60tI
WAbBN+06SMYJ4KeY1AY4NXs3aSy9IEAoAk6AviRN0387h5F+KK1n4LHufxFl+HArizToXI9pO3Xk
+eDiAKixlbKL9zSQOLcpcn89ry48N/pNuqY4MrAmfdklPp/OtmmjSL9P6I9HUb6StJ8mRVCkJ/Or
jraf1/CHay2iTysxyibKZfBwYBRqF33vvHoUczgHFi3oyl8/2qWggJqySB9kBdeqpYpay7FIQk6d
1agw+9IPo+rV1V0t/S1Ot8qE3FvzcOpRUvyRKaFm7xSbEn0aqi2+Jv80/yWFJ+xWAY2BABAokY97
tH6u7WnKTpmICBEnLFGfylA+pSJHW0k2DhnRmWXU3teD8IYFWWycNhLYFLdJF3Q0/T5eVm61sbBs
yIBnAeNsf6Zy+q2rUPND5RSySpHu6tMm77ObqbWDKCpCCjAu9WClfyVMBrVuFPI+TrQ9pPcpP98K
xA0uvSnAeL2PV61ar7Tu0SBVUY6EHK/jAMpAloJhEBYA7dbum7AxzUN3xoPv9euHu7ApAmQEskUR
HTTe2wR4d+xJrNN6qJBkKrs/kQE9Rci6mjtt3PwXBRguxQEkazrWtsu5lCYtygNH7CiA6kflTYd4
KzWfob4HENPZVzb7S7kL0RrJJcuSUqi22ARjtDHsY61ZN1G+a1Qvy/dj5aXFhjgSiXHbWWM/V6r+
fznQbRueOw6NRDCoyn2cLIWZIGQi06UROp/1lqJcRoJfQQr79vWbu8RRtYWjADhKoV233Hcc7Ryd
pbkoBLu86WtvmNINvYC8e9Zm3QWbDQ/Q03NrJY1P1fGnXAIpzft1LnVUMP+DZAGlX2SeBBocq/bF
cOfNmay4weEEJT2evJ7X7fGGYO1YXNHaunC6if0I2D8mq5bKo38c4Mkyy1GhIPp9WN2i1Rv07o8G
d6FryPIL6aC4DkA0chAqKMveNeJzWVFVZvkdWugtOuaHaJ16+kb+9Q9agRtkxOJr+8znxOfjFReZ
QNVote2ckaysJSKoKfGdI2FXltC/AT1p/B073Cn0Z0nfNYbuZlnknuJdS0tCsh5sDXOwzo2b2xLV
dWOlVesi/Tviq6vfnu316WlsPULMVr2Tjv9cmYjivj7ujx/ve1HjTCSJsUJb/vvgq0/dul6jTe2W
G7oA91C84kBzr1xQvOLlBVUxzYTcqU0X/uMUsPJZUlrQaPuUlkEx3sxEFvOxXWFSahpeuQWfD6co
wxUq+81p6adkVriVXscyi53/qxtZzMV0mnscRLTqttL+StFtpN/HgiYcvUbTdpBuJ8PvnAZ4un8y
1lfGQCyoxaWpQcmKhVe4xkpYhDjGUamS3qA6oqcCfJNn4E/PwJVHDd870V0xkMA+yErhyUONamm1
0k/qlfBA/Rz6mNwEqBJo6YriLCsVoxTbyjwMOSIbB0N18xG9fhIaxBTKB8t5VHFGLab0uza/mNLL
kB7XNR2DWKSPioT6eKau7Ux6kOUfY4yzhlsbtI+12S8H9KJB1QyzEjhl58L0C74evos3jmmJMKQm
WH17sHfHHoCEYzwpBRXI+LeCJgeSAsW6mtdGd+Uc+ny+MkLWG56VjdG0F0Ws2UrPTk/WIZyvpdYH
qVHkmCW72DD9v11SBALm3bWWyBAEt9O6itXq1sSNoF6h3XzO/SlZX/UpuqBl9PFKi4joFI8w7zOt
/F5tandtrpoN5WTXdMvvqV+tn75+V5+rxVyMKqjFm8JBfEl5rse8PqbE1ftj95sVLlQPKT46kbu/
n85X0rYL18JZik0FnwyNHGqxqrJCyaOsrwvR0SdriIZHdFtSlC0QAzaMXxatsq8f7tIxA0KfIh/q
zSJZW+xlQ6MndDKm6AAAUJMeG4VWke6sDDSYxjDvvg+bDiGVCc4ukpn7WP7n3FyVphJP9XEvQRqQ
wJbyH+rOPPjH/fSUVyDEZdopTbfq8xXcykJ7rAsaY2tEEPMEy3tP+f93xrgo7WnKy6J3tCy6zZk6
SmVViYITSv7P8fQdlUaK9k99+xszlZJ94MpQf96tP15xkT4ktjRro1Y1e6f6nlStV42pa/X/sD+u
xjTUZX6zsdVyRVe323x97c/7Dbg0S5OpLAsQ3nIORypW4YDXIL1AY8VwIfLgc0JYuto1+Hw0igsx
nlxGxmBW3Mi7jc3pEweSUlnsy2w70inIO4rmW1wNrszbSw+ET5KG1ZRKr3FZpC20bgDmDRQIDAo1
cqi8lBeAekzFNen2NxjYx9nJEYOEkyM6mnSNxEn47pHqaJqxPwVYgI7raQ4rbWVnOG0/mjgynE8p
ogSHnCwKrwzMM+HaEd4XwqBiNSvrNn2s/9bl5GenK7Pp88bOvVCyc1AYtx1r2dgtY3XK1MICZkEm
bmA6KbcvcLC7wfLqbPCvNpIviGDYbICoZ8I747h/25PfDYMiT3lb5a26T4cCKauCynDuV5q2zfOT
nzn6L/UEVsKxVpoxbVJY7/3g6c2212EBqqhyFNjY8kRemmKraXjx3HvoMGxbqVx/PdcvnA7cKaNC
pcKATrYcmpxy9tGpcRttEgFGAnlYN8BA2gMcXdRXG3Vc4XANvFeoqOXXFLAu8BXE5UGhKJSyqasv
lkCu1VWfd1SQQRrkTbtL6FFBu07NF+H50j4zUQVOIn9u9WSl4yk/WgB2aPkg4nMNKHWhR/7xZhZ7
TiWlxejACdubbbbqJ3OXWH+RNPSQn3RL7UUZH7sTFlPnamfU1zadz4fZx2uL77+bMV2e5PaY0mZl
W+c9iBYqlpNUHth4KLkRHl558RfWBB6QCJpzlijk3ouVWjWVDtgBvoRFRUqSUO14nB4t5ZuCLkKh
H+bxpbPW6XyYUakhq5Izr37AuwCe+UuFH9KVu/l8qtkf7maRTtnwgu1chSqCuDiIrpO6ns3Nsdoj
Ya7FP3GnP6OrV13ZFi7UHWzBllAFRxQfube2/LtBr1Nw+ce2K/bJAHr/6PwuURzqwSVIyU/lZLlG
ioRzHArQzemMQvO1Rs5bGX+xXSJ3S++Q1cvxuoSAyOVQKNDT89sqal6qWQra3gNVb9ZHGlhqMMtY
++JMMyERnUFOyhCIP3UQa6kX6OUN6u30Hva00LXpVnP0MOtO3pS09+cOG9nulRiTM7p/nOOf7YCr
NuAAuS5DE+3NqoYQiV6aUe5b+wdGkZqUHLIUPZZx18oAQ/C91+DH0mXaaM3vqHvNmnhtQTjQcCb6
+uVfqNnBVsEUA7NjNiEiuY9zP63raEZYgZdf9ntLeAm1mueYwKDmIgQ7gIzQNgXlVSevGe1UgEBm
264gojK5PdtGZyx1YfhUJjwX2sHgr6Ia0y5K1whJWo4XU/KjCZpOSkiJoxG6MDHqgkgCzDIAMIEg
RFS7fRZ+uh2+GF8/3gUExcfHW8ztk9pZPS2O475Tnk1rcFWp36c6BmNV5A9I2AgI2Bsb/giz/Sg6
D8fe+BZF+KKDycUuKlQFlzpDSq4NxHGQpLngsVNfPJ1QAwV2Z2XY3hmbYay3anaNPn5ha+L1sEuQ
EQk7ukXibJjzJCczNjMkjkn8iCxfGVMxctHTQcCnwQz7yoCJ971YFYLZTCAhIgljacCZpOmgShHq
wpQL4lLxk/nsSxDsMxnqH6Zf8fEe/SyRmtrHJ1NpXYNX2Jm4W08Q+rLfxdgFlCo17LGFPeHk5OvJ
UENJtq5kppc2EKIJ8gEAAMQXS9BFl8adeT7X1T6Lvw2Sr8oAUpHMrhHMt7vbHIUBympxmdIUx+n+
Krfhwh4OoFlYUrCJoLe3eDME5bGjS+X03Tx43qFdBRu38te9769W4b135a18rnjh8sr/6JxQrKUN
/nGVnulkdDTei70kkfKYcdjNspfIr3lN0SQVh9Y0rbFZm+dmlRpxUMxIj0CAn0BACtu8NDn09ZNc
3KfXspPP8e3HOxO5xLttXLPa0VLKAR+GAdbnhh60KGYe/Xm8vzIGF5YC9iMiLaAAT6F6MeCwU9tq
PLaoyYz1RqMs4rCRFDMSD3MTqGr0DQA8pRJAP+ppm/TIbJZwwI7aIZuRtPB6+Q/pMM2ulVUMhx57
D+ENYhDTZOdRRORivJJqxjvqcE6eAI9vvn6ACxOGTdahoSzunpL7x5HqpekUm22d3U7yPdI987if
5XsBETHX1yGHF5bxh4stMtWxSOQkEbIT5ALwXWp18mclcit7KyDFBQB85DdUBgmTOf8M+l4Y1Xz9
vOJ9LHaSD7eweF+DdJbnbKS7WkWIG6LhSiRZNY9Vkl7Zsy4g+ERiQc1DpBj0vRYPW8VN7MSq8kYv
QDMBR79XtYUkBrn++FrMhxIWN8GsZIAGctYFJmsACSGCer35OJD7nZTeEyfR189/Kb7mhiDOOyIB
VN5wBu+XRnksMXAnpC3ib/X8HDXfIgqOJIEJHazUjIPSBLEs8CrHQ1vem+3oxXwHbsqVGxFrcPEm
PtzIItB3Bgmw6zCc9nFhB6Oe+VWXh1I+eEq9tk7GNnXkTV/EAce2kE4Sfmlf38GFTYKiiSrcZIX9
8bLpoRrZKB918FGA0eduCxbQJPBF8ke/JsN/cdDfX2qxyk7V8TSMkoocpfkowrfW0DYySY3AyLcH
XsMMHScqyfNQ9nYACkUolpUaWgfVuLOmoz8q05Wnv3RSfXj8xfzMKqfp0xPz054P6A4hfSEcVoT4
ZP58VF5A1pNdFYgdyNeC3GsDv1iDsUTjhg6scKmbRKcVZhtMaObb1XrKhXYT9lDv3vFikqVKIYMo
4SGR/CBYgbyABTyAsGN1j/gtEh9CjevraXUpgcZeDVECeEUKzFexC75bYcYJFw0r4vE0zGN6ZzPk
iciicUEgf2NYY+uvLv+1pDuQK5jeX7n6hQ39w9UXU83QHKrzDfqiUIODElB8h0pBqj+KAFmFbmGk
W9o9KItgzjk+69nznNjemL2aKCkUhuSP8+zB0b+27YiH/rjaaRpTSQfSQmCkLNN6xRkmHR3HHP38
1RlCNvNc+hMNK1JKlOXS0bMTv33o9N/lnysDcu3KYsDevY7k3JtVPtjFPm73Y/Go6DNkVgiRnDaU
M0wAARLKDY8IqSnniET3muLehQoYRnYa0SsNZbLLZec8H1SzMaLuLZE/mQHoAvTGdtJ3GRh0fzPY
XvJT/lW4HfxDZUecUmPC6gQRMKPz5pqO/4UFIW6Gm4D1Ret56W2IFodjF2S5+zrbmhgK4ZPLfmvH
/d4FgjHXB+v4dOUFfF7uHy65RBalsz1BJkLHhTUYV7hcyCEmozY5jgp6yEzCQTeICyGY3bHX6/Lo
tz1HUFxQC8PR6lqZ49J8eDcCywz7nERlGsXQ/lB9rZiJ4xCvhvieLhwNf61+2wGdP3bCokClo1l/
PRoXB8Nm5Dl9gUerIqZ+NxutMZ9G3WpKiizr0XqhlDx1Ph5LdH2vPOiFKwH6UUTfyqDmuAQYdAUa
V+hmsr/jXcUhc1rTJ2N6CaXvr5/pQqjj0D+km4/otokO02KJRaSyupIjpGtARdf0YWW4Y9kgsj26
7DznYmujsJQTV3QWKz85CsFrOXvsqOBRtpPmtQSULj9dS1MvYCwchUhHCF+AgaIH9XGwKeUMSqNY
b1jks/3IAWBl1UqTwNUNv0tjXBH2gNnsyU8s3FsLiGfq/GJl8f1VTNuFU+HjvSzGSBbg4aqVIX7X
Fnoy61NahCcb71r4L22aeSWEbapaIgZssUi21yaOl1+/J3GiL/bgD8OxqCgiuJ+muTNi4gB//E3l
+Ppi/5wTfnjMt4rqu/ndZhCZVWVQ94O8HShey6Dt+wMzr64NSHCiJtEfr7bh5M/VQgeMl+BowUmx
PqFp6oqN980vdFSfVDvfihLmpCh+Gco9DvQknHZSekl0yOdyrffP5TgFuZri8yT5Qw+tq0h+nTUn
KB3ZOw8/i0ndnOcfqdqFetvuptPsO/E3/p8VmZcBrFazLISEF6TKvKaQ50WkMkpc30v12qD1RtkI
CSmvyrHCjSjcTup8P5+clWLT9Jg0kB/ZxhiqwJjvm+kU2uHogAM5Jquxf5wky4Ug6pYSDNcOyXXB
AcY1wTUVdAERWx1rkkyTNTT65M4oP1i1jOWZ65zxycmpHPFMOFNQzP3eZDf1rTR0/pDNt0lTBKgW
S6TExRO1Mloex+MEkfbAzhsDcxhkYG3FsNKLXzi/e3JbrDkhjeplqrSdzcrpEVhPz8HRNqlDm4g0
X7MZubRicddxSESFgaJlLYJSadTshN7iUVT/s9HyWsWCILoaZe+EWhcC4USJMyRtinen8za2X0H3
uUqGshFnyNer5bNTBTkbHGnMZ5EnJ1talDfSqcaX6Iw2faThxBlrXoIkYPFojHd9aqzmc4kXeuEO
Bq93uLX61zoevYrwedyDop2FPoMWkcXoN1KZo0PzzahVz256VzozARyq6Frys82lTdvBjbAwEvSO
zq/Z2mfJcUf1DZVX3o+2qq8R3z8dDDwXvmpUlylxW4jMfdwVM6s52ZSI8j27kNDui116bnO5uuo+
9inX5kIqKxL9JQUC0lKWcExlXQLogn2ws6WZNBff0xMIk8z/+kW9AYY+7GviOgI+YYHFFx3pjw/U
D0M1xqWW7/NJcrUmLM9P9ck1+pXWhj3vQccwKK9vqm7XaRwzp6DTHxzD15MbqwJlvcqrg9mt7OhW
yW4QgUvGTXz6ZigbFH4He92efAM71x+d40uPd8fYs3e/52o34RtfH7Lpm1x+7/Kg0oKp2EotXblt
l6/Phm89KFJQ56jaB6mNcBwuV65TeyUb/CnstuYBEL12o5xvsa7/ekA+y6MxIFhUoaDNUqKNslhF
fa7bo3LWpnugJNG2vhFq88XaCo3b5PRt1PzjeK+iY3o86OVaouztKnrYexGmCgD/8u258duTZ/YH
3Vg59U5IUky7FgaF5lkwuJO1bbmqN1N6RY17vs2PnvpnW++L9ily3NNfGTSzhT8Voj6+roYR3tHz
3RQ27GIK9l9AjLy5940rhazPQQgPLfhfCv6MwLmXrFIljvOh6+Xx3k6QOQqyX+xSkYQmpEuaYWJz
ey9Yk/MamWcXfrO+N2x/+oFG5NeDf2l1AcVALho5Spgai5gjauqm6Gt4f0J4nh43p58ePwFAyeNr
0vCf0Sc8MvVDwNSmDtlmSdqvVM4Up+2L761f3hxqF2+XW8gnwS9kxL0h/Pv1kwGvWgYQXA9VdprC
si7zZbEjRm2fZL05ZftpNfjd0+zJ/jE876O1FmjB4POZT317n23EjzmYg2ZfbfKbZmNup3p13vd7
LZD+kX0jOIa6P3wbes8KJBCPvvhMf5V9lECeTqHqt9/MFf1FuCov+eoFr7WgCPJtu0aqKjTCfFtu
8zD7p9LccXMKj7vmF1x0K+AnbMz5BKX+YEa4NdB9+kaB5uV+zq/alblSV6PXe/ENt4qmluGe3MH1
gFuuUMtZG78GlJxcIX28Hnb8PnWdDb9rQ5NQovQrr/RLP1ljWRd0vrqaPXOlr+aAevazvWr4tFJd
MRxxOHuTT0wQAC14Un19Je7hCDWneTj6mKME2s75c9qKr1pYBFpo/WiftbAFf6nxfNquukX//t/H
7daleGA+xAgdOAjqMOEsfiqCc+IqYSa+4FG7VcITf8gIEZPfVoG1a9/+rWFdM2qFx56o1i52SEgA
vBhh8k//MDCgWqjssqBbM6yh+Hl6MXaoIhXoNKzFj6ZyqyD753ynPzrB8OwwpsO6fT5tySkO5SHe
lgfpJtrYd9Gm353DJnR8dTP9asIqLELLZ5toQnMTbU4Hvr2rdsf1OUTU+g/WAn4SzGF01/8w7/jr
d2fUCx7zR+gRj6fH5MG5QXOK/5KHXHz6DX1dvg3AZxuxpvlbye24U3bzrj3M4Qz1L2QovMxDzbB8
Hs8MDMCSco2M6xrLvB9V8KflSdr1yRejDDxr3YeJZ93E/uwq7p8/0RNzhMEQPzTGjt7gVjmj4OAm
t5F4gLXlA01dT4EcmD/bvcaeZ6wx8NmUB/7QGM7cy7wbw35nbvpQ/BBPOrrzj/w+86zdH2Mv/Rme
AdzdtqvzbeZVD6Sbj4mHws36x75f/cpuhs3j+d5YVa7putZK99qg8tuf0uMQDD/Pfr8Sn1kr04v3
tdf4cjD7qndeEWquCf68xD8FWGJ4hY9w1iHalV60OwXVWtrIu2Q7hajcvFRr0fXdySF/NMh8ouJd
vNJW2lMammyNqfvbWEVu4z6qHn7mboE8imes8IfxZE85IAqyPgbIpQXJYxwMoeQRJAYTbVTX/CN5
cUDb0Y++FWs1zIPzugxKL/453Ga+9pi6D9vzfeFn4bAxA6Rb+Kr5ym/EJ8MkdLZUI5xXMxAfO6+K
L+8zbigJO74t/kIaoqF8RPDFdbbtBvcfPthaW7t0xZ+gJxjyD1Q37aa4Od0ZdJperW1xk90YdBb4
VFpb2/iOX/Wutc1u0m/xnXSf3sR38V16o2zp5QfOWg3aTbdJwpZ/0Q7k72XQrKfdtMsO6GbuupBT
bJ1t1V1zUMNs2xZusT2v43/0sORZM18Oh11ySPjDKLAGNb/udvgL3SX38W1xSLbH2/S+OhxvGf0d
fznbJtuUH8fbLmxDw2tDaxPdDDv2oNv0oOduFyZrbUMNr/JsP13Xf7qzO/Avdjvxr+EbsEq3cii/
3dT5QGHzEYAqrz5lGky7Co/VzbCDSw9SbdOsz+ucqSJ7zloP9IBO/8pY5bzCbJ2ssdPwp7UTpht5
e7yBzcp/zd7cIm8dFBsERzyMt7f6Qb0/B4anuX8tj1Z1WBymXcIjTeKGeMjjQ8WN4dazOx/y2ynM
kAo6NIfqcLpNt9l9fF5l2/NBZS6ebpP75F7MxDDhflNf/ZP4DbMm3YpZqXoJL98OslA8T0XVgOkk
7yQevWMvPv2Z1sU+3dQ+eAdXXF3MbzGsyfZ/KDuv3bi1LEw/EQHmcMtQuUo5WDeEJVvMOfPp56O6
gbFKGtU0Gm0bPueIee+1/vWH5Zrz47CZ+LdJt59el182QwOVfXk7L/k1fyA2Z9UnbSfuRAQjf6Od
GPIBtXdg5PfyOrw20FRGV4/jCj0oU5UDS+22gfRp9/QsrvjxRH/elb/OFmQZXHUhTKEVVDHr/Fz9
5lOLyn7UKK4PnWfZldPY5s7c5dur0X7D4PrPWDmwIS50R7L8tRb497DnQFY/Too/NSLL4B01MFFf
J9lLdtEmaOz5vt1DH/KyrX+Q76C4qU5/U6/j3f+OZnLtOAATbAzoRKTvGdidWzWQgNrk99LdM1jm
2kKuKnG1w4Wr/UpIkWWoI9CCGJXSCepnIwuzL/x8FoT+2Fv6jV7r6yEYNtRediBZXmp2K8nEt0ti
6J30e6gr/J7YUrbRAXNl6rNW9up0G1irsLhXoJZod2MboyN9mTT+O6FckV770Rj6U3jX5fJKVVov
JIpBbkRcK6s1uryW5l9QXIX2N76UTf3VR/3sAs/K1lHBqLMPmulGPVasnZU3yg7GSoiSyGWz4wBU
ZIVFTBuvhHJX9qtZ2c63KUab/INDODvJH8gfE2vNqDvBsOIP8nhY6qgCS6bXwL27HG249KlnH96S
D843ZxpAfOdtX9mXeRTmESZA0v3Qt6j98dTAmEw2yJhGipBmjmkjljWW7S3l288Dpoi3TcYq1B3J
jrvwknz3JZrcRhUCyMItVc+xXRxSJ81o0sNsHsfqBpWygc2SJmHkRAW2BLRO9vQnQdaLlQ2TblTi
nUb+YIMim0Srn9eFr3eHkQMGJLBQLKa8H3jkP0BcrpID3BgzdL35VMixo46/E+WuJb53ZM0EnPr5
cN8sg5+Pd/YpxsYQ131f5PeajezD7ig9pdd+c31SPPot+5e6z53KAxrbXPo4v4JGeKXhNKFick1g
rHGunEhyA71gxHS1F+V1Cmy6+I61H6STl25U8e3XbCWmIEdopGj3YLuMYccsd9WA/Afj0oj9g/Px
+cXkfCQZ3TAR22hPz1ZkycznuPYN86by3PpNQU/np+4UHPP4gY5nGrz2NbhJnFtgw1W5aXToQS5q
DzKq6JJqtbBRHtW31mNmYle36p/L2tU9mYL2D9b0InXY6ednJ30BhpcbCNyG4xwiYWinn7eQLpOy
GeLbfETmEuXaDhXk7hiVf9F/L/7J5VFj+4rSlylz2upvqmGBrl14f77pZTkHWdcXZyF9UUR+Pgep
lOYaBWJ+z0IIiLpP3bVvN1ftenL28zFyL0ylvrbpHA6iFHMwdhAu/fPhiC0QskCt52NMviVDblAw
UNC+fikuMZq/zv+Wu/vPoc7QGFHMqzSXQ/WmpOGZV11j19tZeZyDPeH0+bAKilsC4mV6scbTpxUG
drp/Y4yb4toYnbhc6eHq5+f93bUbpJEaSxwpa+fZOiVOQluTS0rKULZmJvJfcwHpurzEn/6YpZ1/
CRYKXsLfIdMq52STKheUWazC7mTdBSdlJbnlKrkZjto+2sFsFN3qBjPj7LY9mLvuhqb9ObxOt6qT
33ePyamObAsni8Cr98pJ3BJWfywOxX12XTY2VXxzGJ7lq/h3/luMbMUD6b6Pb2l3ZOe9PGaCQ36O
jhEYZqJE+R20+5/v4ddBKk/130s72zAHA9ARm4JFYAr67oUObtPOQOeVXljIv06OWMXR7yO5tpB4
g+h9flWTtinEdgqsm3grqRhOuyIJNUf4yfnvgGTTU/TMddaXdPMfopazZ8cihkZzoTKCFp99kE2k
CYFgkBwcYtBYTOsAd8xh+kW2xvInKRYdffolFM1KSkl1a45EcXgFRPyaUsXC5wipjh0xARRb3bHG
lwkQUsupgjXyhoA2eulFAzoftD+5/NIBOFiTsSIxfWiMYwXsvYTp1KtuZDthtgETzie9Q+ZnTnG6
KpaMe1hJPz/TZV3+csVwE1RVFBcd1dm6rQiVnAd5NB8tJg+tdogN5A9KhRfvTcWdr2vfnoXNz8f8
8KU6P+gHKYICExPac0xNNJKkFoo+XwJ1FONV9u9KQqLiiThm2EG5jLWdYDi+eh1VzxFenEbyHuEs
QH6anYmq08rMWoP3MX2rlNdFjNBZN6J14WX/ppaAs7KIRLFCQXd5hvvB2xQ6QyOzu8s8MgyQ1rFc
ttkaCg1JtT/fkK+8JKwWWZwkYE3cSPDp/vy6N4Fiyk3bfgxtFXMbyUeG5KZ20A8EJP9nTEF9HFzw
P/mufsEPXKaZIDqammm5B//US8bURWXawE3sqxvDf8nrm7IHaHrA+Lwa7wP7lAlXkHe48MWtk4lJ
mvzF5cuBP55ORIxesCX5bk/+dD5nL+PcNKUaivhocQPiDz+pIlovUgySbkJGcuEauQv7NUNJlNH4
wlxcvb/pCfAl4FtgHMdzgB76+ZZYSMeIqUTjN/szbgvmPugIx1MDwk8WOrWDMLjMJ8/HuU8IfkVZ
4KLSifPjGOTbujUOsVxuqUAd8O+UsasFxXEemU8qJm3NSBxPvc4oRJv2d4S4eYDtgdZ2mcYkzBpT
TbCL5n8O4OXl+veSzrb9pPORg4XQP7lziEQR9GLzwcNsEAtc2v2+2yIQMjEBW+w5sPU822dNNWiZ
wdX5/UvqBl7hYOVsA9kcLzYey/d3toZwIGS23Dq8/s67U73rO5h8ylJ714fXyL5Vt7iq20TsXvhK
Pmae50fiuaN2RQepYXv1+ZUoTSMIDJ2G+xnvms30EO1aLkndR2+XyAoY/39zVVTzC+cf2gLgyudj
CaM5VxiUZocuQJscSNfGW6vEx0zyD2VsvDUJcx5okjXjeHWcdnrw3HfPbbH1CbQoUNVZjUnXc1xc
TRcPyhYVDxZhTl+bziAgprKqEw3USs7f/YigU6k5kXOQsL/O5LYJuWPJp/5XWB1VaWflL5NirMzO
ep7xOIMNy8+B0Y4ebeoa717vlU2w5CzViGnSF0rlARP8KZy8MnvPSfhMCJpQDii3lhe/hdls5pDk
hdSZtJd0vMEyt2lxUoKYJ2W7SP2rEmLc+dlRXL485S9r7RB7Cm0NfAqoG5k1k22xG66n5pcmPwTN
Zom2h2XBcJ8FaapDTNxxBS23McTmUE6uTVzt1VjcmOZGl+3ZfA76ErFLvF1YpipksMZ8SEXQ3cq6
amX5QeEeJIh4Q67U9Jl55LKH0CtG/To3J+iTUglVGD9/XY0JUjRcQR9cv1E2iowfMUiF6b8U+MjT
P+TDw6JGGTLNxfrBRskC9XhZBOKRIUGeu1o50a+FEWb4zH6q6PZyT/bttwgvEkkRIyzzC++tDxIs
5n2+RevqKNm3ldvTlg72n583r+9aP+KoKHgXriM0z7P1Becc7Bs63tn+TX+/0g7gJSS0VC/Fi3qn
3w+/4z/tXfEyv0q36r31MLz17+Xv5Jf8isrMfCpf+K15DUeHGRS+4w8EwIIKXTjHb6p//EiXER7M
BorKs/11CqJy0jRkfohw44bxjgctB+IdzKOfb8Y3eIiywGVkd7KTK8wOP3/AY64QJa13VPMOGwGE
utAlWHgZYdjjb5j3Kw2I3tgV7kVEYFkaPi9TSwnH6JulCnsN62zpkDMjbCOFI0t3/kv73LqznTjI
FN+n1cPdz1f5tWhkFEpuCbXDYlH/wUz6p26IKN3bHj3Zog33MWfPcmdxecSyWQp3y86Mv/zPR/xa
jS1Nm4Tx7ocg/rx90/PcGs0pTw+BfLP40pF5CoWTHC1rmRRcykv+ph7jcJamo/RiI/sayF0h/Olk
fdlczJ3ovc6gOdYN3CM7dy6B6d9dGoRthucIUvhOz95NX0cZpy/UlFZ85OowmQrC3SIbQml70fnt
w5zh81uCTmsxTl1gMgPfiM/vZ5eggU0LmMGKTdbPKXTwlHJMV3f/vuZby4Y6fQtH+L//k9z6anVF
BpwNrD4zIZNAF007czNX5venkpEZUC4TloBfl0kYMuFlC175jJaXX39+C4zlXvx79ki8sHuguYb1
sgiQzorybhJLK8xkicS9x4pAZ398Gf2HtmLE22QYFIwrLQw9YBVHjm4WoquIqCaidZsE4j1wk8Jl
f1qbvbgqlMSbaS+HayVNtqzYkdkftKZzm9y3ZZTPaD9Jj6LFjan/NDbHIr+a/Wo9h/g2Q9vXH1Il
duexc5AuIkrF5rks4rt4Uu0gf8dJT6/NYwf+ttFVx0iWUJjYTvrQEUlSBuSAiIQVad2PTpsx2sSj
PqmU2zGpV6EpbxdveU2MnSWaOm1edNIZrOlZ8jXim3Canpntg3JKm0An4/Px57v8sUad3eWFJUW0
qgzJghnA53ckquRWimtZO5XYA0rqbSNdiYJE5uCdb03rqhROBft+jCsXbqOLfqRhMm+F+V1Gzpcq
MqiOiZtCgamlFkJxNuM480R/1dSZ203jIcHj/MIpny/wvBgGX+qilyQE44spXGNg/2/GiXYamx27
v4UT1bRqJq+lOcTPXz60GQEZNs9WNVeQj7K3jqkmoZDSzpy9pFiVEPJJu2rAse+NInTiOYB+978C
1Oenedbg9End9oaeaafMeCY8kQpKiraIjed5d9HP89vHKMOwteCvQBY734p8LRmUsWymk0wsqJ29
J7QgpYMxuZ3ZoNWV/Rp45DDkRK/vqtSR1kiNvXwXesZWuv75+Xypa5cLR92NuyimhIsz4+dXiqhe
2Y80rT9NjrSqHH9LaLTd2MorVSGB9I0TP8d/hFeS1x6Eo3k1rKY/Zmm/MfC+VTzgCLS/KpPoZWYc
PCrUB+mDdS3cX3o+5xvbx2ka1PmLFwTixrOGOLHEqcpyUTuZxTVSzizaRA0U0O52GJ9aPBAnJbv0
5p5X/OeHPHslZJVQ7SKKTcg5Qb72502WbqFHC+q2TO47Y2P4ng63oFslhNWTFm0KWBF6vfaa9jeN
ur1k6fbFP3M5H0THuCqr8Mmw+fn8pGZFGCLKenM/Vhvw4musvFCqNas4iXZYOtqlBHOh8sL4rkt7
p5cxfBNb9Cw5cfKJ608J2RgE7FWXsIHvvvDl+yY7ibxePAQ/n9cQl4WkJ6VxsiRXqG8os3lAAHNW
esPMsVXXGtiM6llQnSHCwVKGf6gfgu7Cm/wF2f64P/+cxxlAMFlprSSc4Unq94m0HgPCcQ6NdVgw
kmukpPAHAxhPwL3GhmTd3Txs53k9wGZQNqrlppdkv/+PEwLXxrQXM8Nzk2QqzkEss346hdtctpXn
5DYGSh4P7XVD/qTuEjNxHV2j7cg0T1jLNACF9/PX/WVS/HFPKAj1ZRLI5332Dk8EvjR1OxmntN6y
opLkQepohAsTDvWIgKnnVS8y9nK2rhvPF9khDaLeXIISzG47i69MB/X8Nh3oetlMrwXY4c12rBlv
Srs5e5+yX7H/lJjrSNjopGdFkIZXWn5bDveScWnzW96j883vwxSSITrWZOLZ+4/BUy/VVVudzPXs
vgSbBFYb7K/jaB8CR9/MXnpbOg+jR1WNlfSl9mF5e346+tkCFBVhpiijASdqJ0hu/Md8HF8b1fVD
O3+nqA46u2qc5JJHLwyCC8c9e4K5IgqKORTySdgPu5BQjcck3g7vw7vybO6ke+Li9sqT7mjPceag
z20PxS3xkqnbreNrGPyQHWP4U1vjTVllG0yLnfA+7onVtcN7/IwPgmUP79gSPCtvMzzB8jr+NZOi
BZvstGRk7vvrqrEhVd6YpKnbxrOFecUO7Ft1+L7gtoJCF6d2OxzjFcaBnrIidFiwsUm8tiC3CZ6/
rY5z4/T2dCVvo3VwVI6lN7hQsB+Le8hQAwGDnVP/hkE1rksb14/alqA4rpS1cky2mONCOpPWwaFx
W0J9Jq9/D3+jhJJd40ZYNyt+RLJFx9OT9mW/9Tz88FF8Jg9oaLzeK2S7/E0EVHnSduGm+MOsZlet
kj/WDZ/c6MjPpImq02oI3W6rHvxXxQn37Q25L4cBQhJvkSNsWyf/3R34VMhl9qBznJR3/mrXXCEg
covtk38lrEkAupn2gVuvxF3aw7TBr/SeKHLfU0/jLxrnpyGw87f8UAfe+Gbe9M/zlUWt3m3LXeRm
d/6tuFTvW3M/2E63D9c/LwNfgLKPZQABOFI7FiIK9M9LtC7HrRzXFbN3O92+mtvEoYh13iHoXdg0
jfOeaTkSDimg8rTa4GVnn0nbWpkepbF2Goy7x6g5wKelGlUnLwlwo9/EwdrXbtJcwZRuLU4vqZC4
lWn3AiYZ/dMwHRt932ku0kejha6hbpYEymR81mnY4S5LVuQNEYya+C5I38zpSjD++qXs6PGL3B6l
fKf07M+bSbJbQsLmgechYFjmBQBeMnZF2b4gsZLAektY1QTYz3ezCfO8s+toP6HPweHEJ7Z8uGdc
l87QHgnHqgZq/V/yvMrEVY0ewlF6L4Js22NM2gqHNCeQyg0YE14iVJvng/D/3EudOdvisP9lcj8v
voJ17Ksnq/YqzaSuP0o+JhX3cvVHmleW9abMB117UvtfOHcLBG2Y2hPlydzvhvS6y28NeRsnOxUr
V/kQDZs+AxtbF8mabDCcfaX5b6eSWMXtaFjG6sUMMdD2kr7Xg5fYlJa/gaN7P2oric/Uh+jYbUyc
Odv91Nyxb3Z8dOJWyz212ITFIVO28rQtSbM23CLeUAuV4t5Qrxv9xgoPirEu8ytVOCgAlsWmqtZR
chWYO2oCSYZ2fYxMvBhNEhoIo55uqRDGkqmsvN+M/ZH/uGgvJXV8V98RlrF02yKfxbk/o4IghKEW
t7cp/lKxNDERRo1L3BQZfWL2LJDevkQk//wpfhD/z/eRf496Vi3FyqCWVtx2J42ssnrTw0YT3Kpz
2VOzeVu9V7+tt7F3ApxYWZVAHSp2mNJufXu01qF4asp3A0mDZJeU5k9ydhUEHnNIdTwN42oJRNQ3
Ruh0mSND/pW2Tf8cW65iHfJkPU9rQNyJ0jRayThlwZqU7S5eKaz7wwVAQF5a0a/XyYKD6fHiB3m2
5AR5oKp1rKsn5oJQsWjv422LRxTuRor/JiGzDvuBDyi3M6KcscBzSEuuzXRPf+v45t9gceWIQwLH
aGa1p1l66ZPHtnPN7MKI70PFdXamWF/jlgn2QpV2TpDJc60GVRL0U5G+DyPOOMv/8z3a4Kb7rSZ3
mkKZZLwa8jsAs4TMAHaU3yNhfVz0ufO6GKCEQqcBor8CzOglp5+famFPTTSMOx2We0OOqIYMxRX8
/VhjYPWuyFdyv0+Lk5b/EYAdrLVpXQnVKzXVkhKtGostgBneUnAhcdPKpWjGfBy3835cSla8CTqJ
NfLYTY0nQ8hr9wOvMBBFwmh8h07ZKHCScjXlpChPYB6w4HL4qt2Fouw/Uvmzu0c79n+f89mC7/eS
MAfMuU5B5lntOpmdVDmQQsX04ZhaW9omuGZaTN+xkoxbSTwZwZ5GISofQ6MhW5yIbuwy1321YW0I
jS0/hpPmEiXVneU73C9YLajTg4GXd8XfU17G5hqv3VJ7M6IHS73VplPdDnZAXyrM11S0mMH1444f
MwZ/fHUvY3ttSX8x+q+pXWZG2Ptwei27FX8Iho+RDC+AjXOTRlLLvFP9WwsNA8+ILo8Hl0JmN+7C
V7m0+ddJQUf813Ye/1DLXZNZeLEa500U7Pkbq7mt56umZVeIVpayEYNdqWKbHt9h/ES88jSdWIzF
4gpvVh5/1mwU9Fxp4XGJNCTyfOByiUaq1FVRPJJ9iwM08/Yt+XcYNHAT2Iisv6HmYn5MdCQK3lm+
x4HY5iQ1/9RV97xLgrKjzxqT/Rzys47BW/1iShdaiy9EkI/d6Z8Hf1aYGlbJzIo52V40Tr16C2qW
9YrdRVDPNXAAyymwt1BuSuaxKgSMSr+gKP8isTo7AWtZ3//Buq04j81SkK37/ODC9HSbRVzhoHe0
t4JDeIOTPzbXdQLf/FI9pX/XiiAmhB+mww3AOf7zoUUj71PoWv6ebn9g5Z6V2tOGirw56qrOxBzv
BJFu1VStq8i4q5s2G8ziKsRv46y4+bbqpk1p6c4ovIeUIEVgm/qqn/eyAuaCME8pTS8rYy8z13Jw
29GfmpRAhfzexk/ZKDnX/bxloHIfmQ/EkI6ip0QcCNWPUvAiw0SHMRtQ68wRrF2MNnh5pihezeOm
7clf02pXgcExHyu2ofk6RJMoTTf+qzhcWCC+7V/+vVVn+50lZiUUr0neW/XNqD3oQ+RoTe5EtOnR
Q+tnbHyIiuPaabE/CoX7sEiPuj7FtsK4VHFL8yWI6LiMQxdmq/wUou8TJ2kVY0IeSwl03vjYx8Kl
gln/bvfi5SWUGFuiL76fjLYn0Wd8dwqVW8l4MHrLDsZ4m/vrXLuiRFAnyW1klimbkRaiZbj0Gj6G
fyMkOj8XDBR7350Lgny0bpIO/ensDoqJn7TkdNYnK7TbN+lN3qX3kwe7GImX6CF+c7QtfoqbCS1Z
4mFThQgBHBUYcbwrbrqH+Eo4Md7dhCvyluxXw74KvLS1k4dXEcxR2Gg2Scb7YAcXgpCmYBM6yp73
yY122VpDq7q+N9dMylbBOlon5BZI7rySCXPK1mBu/Z70tj26IvRFOLcQonjAtWXTPfi/eKfqp+Co
u0yjHPFXuVFoP+/QnzOP9EYP0hgans7VPGmdHEI6NNHFje11EO1wUVi0zuyJBYON+bG7l10l3Piv
5kpYV6v6JrvKEZykqIySO0BtZ7xqPLiMtDO6Fx6Z5R64V/0KJMp+xxHVjlbGtbE1yZWqXWsz/zJv
sTl8GmzhQCVkpx5apRsV6Uf4UBWueqkp+jJ6/FipLAohKAoks50jZMGoi5Uf6uUp+m2u8+tXwRmu
VcXWPBPlaroDPB2eqJkvrNDff3r/HPYMEAOUl1urQmuMiT57zH1+Px+k3kl/AdE1DkKjvlnphJ3b
uIApqLYERp98hDqtIa3+1nL//Pwqk2z5zavMOA2oWdeZdp2z+MRylDpVjFEZxhPe1aPTIFweET03
6Z2urpXrBHC/IDgvLjtbHAcYOpvQuM7iX5N1SuOTGFWOFqzrSnHArXeDjvFkG3iVwc4vuG0Tn7Qw
x6yFd2yfza1dYVCZUhpY05MpFfw0CmudILrUIDD83cJgiLm548tXRKfZivUeLFHDsogVjHQjB8yS
KhRlbK5lQq+XI9gcWjtvfuUSY9V2XAWpZ9V3bR6s+0MtobFoBJISemxkoOE4qq85Xf1Hyn14e7ca
qG2cPAWsW+GIks58K/O9rjz6iywh+IiGNp6YATqdSCzp9Gr4J6xK2v7QgDY9htaJHtmJo9Etagh5
rKL+8NQspjHDY5Q+khcej2/dhDWa/qQX61Q/KmW1sbhBVfNXV35p2m1iomrFdEISK4Dz2G0kcRtU
8RoByVY0g60lagdFew/6l9Ag9Bm+CubQWWKsIkG2e/l68Qdpp8S16sTpWaTbZusLhhdk2Vog8TWm
HMngkczZU0HTvtw6TcvcHJGddYUyh0wR9SZqCUhHh1WXz30qOpmQOY3feaI+OjNeurl6GCakWr2+
FnLRy2vaefM+mhOPJT59m2bfkQVqnRoxtfg8cxGA9J4uYsqW+jT6QAIox6DS+OVAcsEy/Bs2RVYc
/OTgP5fzbw2HR8mtQlhC+W0//M7C63yRsVFH5nss7ko4KmrioP3MJXHx1nCraF2okS0Wv/JwtOXZ
LZJbn36t0ACLKpbRrLB71XzKyz9KsVWSB4t8Jn6kXhzMKHVj9b4RNlK9qmtHN++VdNN1SKMp6iIk
7OommQ6EXDhaUjgiDXa1Fbtd1LgDkc6EcGWNK7TBSlQeptZTFppQAYJdX8+I4OUDdhx2Gd4UMd3j
FK9V5n1mt5YSmEX6WgpHSmjVVsWTSB54EwIKymvd2MFDmIipD2tkMjQ06fR7Ml5nNaCdD46VLp2C
NIc2+6RXbvpeZ3dI7cPhQUf2W131yAEGEtYbqLZ/wvCvVv+uQYbHynKSgO9r8UiMHSHdTOXat/Zh
fzsYr7qxjvrQTXCpLi3WIbGz5zK2NXVFwgyeuFZ0kBS0pPl7DrOHUPkoczVhk4hHLXiXrVetR6GP
BaXklf3DKN8bpqtOd3n+JnTHZt6AQGqt6JSIKtujDr+PqWFzMNX1HP1ZUAwRz4W23/y8lH27kIFx
wURYRjLnYSWVEAll2beMo7S7KdmDlxOMvVhh87ZG9z8f6wvnYdk+IPCwZGom5L3zVTPqcZ7W+8Dc
E/oRdDD3IPH48gqbJuExzLZa5jW4j/iFU42XqrfvMJJ/D33WxSeROljpSLjYrOFRbOKeYArWcQoh
GRRPeuNvxYQ5RjDbcXdqR7TqimQHeu6UWlTY5AaiRzb0PRl9gbEjPejnG/NB+TzvPXkEuMiB4UiY
tLDd/NMBVGNVN5Tc+slg2uS/RO3fIof3UA+2sczHZaRNTJzqrRyUdjM9pOYx5xuJ0AHy4JBDhm9Z
fRpr062yN7M2bWsMdrVV7PX+rso6N1EpWKiAUuFRrxAeG5FXZ3g/mvOlGu+7cpNqfYkoxSfjq+TF
j6d60EKLGTeuLb2/N4h3qZsFYE/Kd5xKmZ5V0K8zm2kraRORYm4kQWSRCa8q4cL79t27/e/JnN3V
MA/MwoyAcOfiGMadbaUN1uKroLzqwZrU5AL+8u3hmGdKELoRFZz7sojmkBJ6yEPUfEaZB0J6acs5
XiSj3VMu+Hx+sGjOXhnsNaVFmIW7PIqCz69MOyjmnKREuYWdx4eLF6Oi3Cb2YzLdVjW+EVV1DV4R
WIcpeGbyJdBz8J2F+bOpH3KNHS7r7CH/XSsPobljclZqf8LyirAG6AIawvNhXxaPVZrh5Ho1dFtx
8EQTatTCTPTtsAloFXu7kgUHZ2RHGglJxdWBgWSdu7HwV4TJbN6DWkjwIKt2tovoaYGkGNqZpZth
odS/iNpGaCgcxyuEfXFgOLN5oNWv8Ola4ALS54vEYj63z6GGVtav8JJIYGnsv9zCD/UpoKmCzvjz
LZTiaOrDYsyWQExJoXEkBw7KjuhltEJjATx1acL8zSpkEnfCA4PuD+f/rNPXEhjZldgSYk3vM14b
8m81nHaKhk1h9HuEUaupwgaS4QUM8wvrnYXXhJOIOx4UfIh1Z1fal0NeWCNIDWjM3GzKeRXRpBN6
StdgUYXsDQSMJEBkqxkZnbABkvt5hfsORSX9wESrCXkGx8YzkKUTrTn2e1U/5Qp4T1MSxfeqPzYk
8M07JfplpZQO6osYIfrBNYlRe77Rr0cqIuRTXobC0O+uW30jmBs11eyMuuznE/ww0zt/GeBTEhKD
oGrh5n9+GQrMoodaopsnJdbNAaXEUrHLqeWm7MOC9nj8GCsPWomF8DrqMog9hV0X9039ms/XUn4F
lM39TIDeE0DpfFw+m6595puQ0Maq6a2Y41KZu4owYhcquRZVVOX1wT5WD/yBkhAAtZRvev8pGJ9k
n2GBY2lL1DYDf5BXNfL0cS/PVNXzpi9DRxdu+FjBSIBS+XWqb8R+LZiH2r/1w6tcu5boXNP6JQh+
tZ1dJBdwq2/Wu2WWIyEOZb3H+PLzHUvnIMqsStRPvbEBTyA6mL6YoQsczf8Pj+vl/n95Pkz8Pvi/
0MbONvAxnXJLaAz9JE5b8GCGtrzIOIHpJ1N0GhVv41Vc/iqqP1rFXe+cQMWRggEsuDf/IqRcC8Cy
fmWGA98txm5Fa/AHg5x9IwyPLIF5eaUE60DPnGp64XblnWQvPwf7MUr0m0LwwLzz+ZYDQz4AtY1r
LFc1jw9JAclJd2W9G8pbgNdi9lhMU5U5wG0rHxaCAu/IYDrGAmxRMr8CtSaxpwIZjHvgZBR74MpK
tu3Km9I8qaTKxki5ZMzeB+WxmhdQVmY4ot5DzgEoZUUWjUcVqQigexGRrQvzSn7XmHOHYLBr0Fl1
GeP3BCnjDLb8vT9Cz6pvZGuyQXXb6rFuoCIeJqbMp0DzhmYLcrvg0/GagRUrQJ6uevkdmJ4mgtfL
EleV9NvvCaS77oJ9aF0X2c0c7PTqjl/79JoZmJAffv4mv5v2UpqKIlxnwm3Rjn1+w6pK7QR1SqIr
RoWWgG4139W4TbGnDh22utNvzkOOr7r8wjr9XT3GgVEiYvJlLQOVzwfWqkyOZsGU90nzanTtdqRP
hjfh5ubOymwrYQ74KuavsnCn6Vc+vOQue83onxrrrQpSV8z4lkcaRO1WSnYJYkm1vjdxAsqOarfq
jXXVXY/Kfgr2iYKeYlXG7oU7983EFRH/EjqjmaC7yvLP/yko8y5F3Wjqwr6ZnTlk6w5Ofb2HSKTe
wJsanuIicFN5latYYa/3xkXY8bvjfywK+AeQeHTOou2rPgoEISciudqq8xWVyBS3a0NahpO8u1r3
MMUP+hv8eAuVcDPR7Wj1hT3nO2CfAAVWpv+exNmS3mb5lJHESBN9HLxgE9jabbpXrwb3ZLnd3vjf
q03mgwQxs8nS3nzI6f+55Wmbm4pVi+a+yPb4nksZ83kscOQbXJALWBM/P+GP4uR8PZQhZKEvJ1Gd
D+TzE47LVA0sNoOTCKPFXIOLBZEDZj7ymSSb7Hd5L3rwn7ZGtRZOaEMYT1Z2/qR5+tXsfFgPKTtt
3rSevAKuwD6mf4jc4W7G7yZIoFYDelz/fMrf7Reoo5H3gjcbmOh9PmOksGjhRZlyazzVaePk1g0W
mglbPpN3xH4/H+0LDX2pef493NknMBVdPMzWwPakvWpp42aYBGWHRIbCVnoom+xeP3S4EMbNlai8
mKSxV7gHaTdC2duDeFOP2apGEUnVTOgEO3enIL6RvZFGIvYrcqpEaBbinswqZ8JGXhRal1BLJy6Q
E0P8nSGfylgeYeoRSo03DOWm7wNPr0fSsFVKIA37cCCAZ72XVqnFIAFoDpcLx9dSp2qIy9F0p2if
Q/GqIqmnJMb05xv0bVEIsgmbGU7GMtr+/DwGNdBlqOfaKW8JqDT/CLj5JdN9Jl2l6UuAe7BscMUo
iOvHWC/svH4Xqt8E7K4unMd3Zfg/53FeFFuFpvlhlkZXmoSgUXfMHE6h4j8zloK3MHuk4jBvxjCu
xoUuJgHSNG09egji6f8Qdl5LbiNblP0iRMCbV1h6Wyz3wlA5OILwjl8/C7oTMy2WQnXVt9UqSQUi
kcg8uc82bhEvztkuuxyN86I+Gz+M0E8f7G796Ea5MdoOc/UwedIafL09qX801MVUmmFk96NE92+n
g/8OxN12F8J6Eqprmq2ubaBbj9YVWmC0RIFCRSX0+xzrKpxAflpI/rZUs9GphikR0C3dkzuToW6z
xIqhydky8RimU2ISgL0eDn64fT5dTbt50zJb2ojbdB4dbvmOzt7ti0i9TQHuH77g7uyfINR45kE6
ivuBnkptl/gmWm79BkKs7OKniv7h/Id5Mw3//QoIC5Ytjl6SjoL/z/mrDASnR212W7ViQMDgOWgk
2zq7ST6Tz7Nr7xY3T4Gx0f209Jp/e07/ufD9hCVevJVyocw3l3mCR6QYqIvRe9AgnM6aJWp9p16n
HjZ4S8r04wN0a+9yxDVvpj1FPke8p+iovxDs5GIM+tzPs23miriBOl/1XFrjuyauNKQuxjwKYuwa
Za95CGfG8zPGiYupmHObzRWPsCTgaP4ouaPzIdv5DnM6R5gltuTxjWi7tz+8C7+bc99GG2MLHX3b
JP66q79lq2utc5Pn8AG7h8tD/5jpNOaqLWfX5OWtXecLYzISvByVJd4mu2ZGU8iNP0v4Z0/C421j
GI78Hh1GfPXYf1bNp7W7ni6L6hUXsqa0UxLR3hTqVtv4yJbqplwKvrwxPemHWfO3d1r/z23cbZu6
GkedQrTFcjirlHR7LPNHSgOMjc6y5OB/rP7Y+PwbVEN8LiJ46Mv4pWt37zX58lVfaAq6WALvLFvx
08yG9bsRtt1cDyZTH3UMJpEUshK67OrjWNuQX5c4SgpvWB31nw/1qS7t8hMvyMYOP6s3okthxnvl
h7C4/eo7R3b15XiUV0+07B+lk7wsBjuizhuXVu8I2o7Dh4v5g2/g/tIetceb03hMFuzhXRP5NJa8
qU9R9MOkIZjr+ztKtxBolNxJUDHlbtZgo9AVZi6Ym8HcssVK4a9M2HDkyZBkZtH8pmMfJIXzW7Xv
1NW1mE/O2Z3OqZVSUaNmueSjc7sAeqLg7elk0VxM15xnM+kEQ6ZiulyMg/jYtu+4cOO0O1jb56Ge
NSbpJ67Yz879Pk2e+36rSLvLCMPDtSy7EktufZFdluZkfkkjd8gsO9N2+NZXbWFrl1Vt7MoYnuWZ
9KAdwCvQUCrNIU8NtFD0fQobI7tB3/HkfMZh91z6nBENWnbgcPnFu2QreXhIX03kwzCsbqXgXKMN
LsEWDqL6oockf+Y2dtfwQQ83xFPBVydgjvZOgflh9wi78dI1rnw5gCEA2JEkG6dB1O7CYY6/eBg9
mOER51uqkKC+zCZAIpkb+fyiAwRskCzA12rUlzrcyQImCv4Yfozj8/TFbE1IjJ1ru/p8yDpGPUDX
APpgqZMkxCpcmnwj+wB8LbAFFU//NHHz6Av6k8SUsXzoXOwGZe6r1mOJdSBcLsvGvp0jJCdm6Fv8
N+yeNAw0cX4ZZ1C+OFfG2UdaTASozJqhVxMuj6HwUN/oXqfpHrzQCj+g2iuXtwhpblrMrNwp9KVs
nMrzgoM8nAR80PgKDR9HE/fhfGIoffKv7mJDpyYVATLSiHGqgjuNM+QbAycTcUXTLMp9MHQHUVly
7No5BMyLdohpwoYHKBHX3oNj1Eg3u449GFIALAaRmL3HsbLpZ9hLS/kSS3Q6WbfQV+nO9nOh3F3z
I/AKn3gij+LzXDqThmZYJtL2nJ6qy4wx4RmO0SvkUUIHmCKJ+jTxmHpPM5cwrLpoHQq1z8XCq18t
yGswdDraI3r3oJMnhtgYTqJXWLCm8Jinj5G+VmMX0cJZOEmCOfl9j+d9lScBeZ5BwWRldDm4A+XC
2iPoGAoaaYsw5ixUdvF+iOZl7yuGV8Sv9eRZC8evnxd03HpsLpbG8EP9/W2hxZiBDgCRIBPCivfH
n7uzVWdJa6aIjsbuxPEPpZHewgF9oJbJ04cfwajvvaW7692dLuIwvHatdm03xeDnt1mZk77iqJLf
iUF19pTbLNU9Q/Ir7Yc1DqLU9K3/2Bq5NCZfYPHU0jLlyJ+3WnamRi5eUm80zH2JwFmVBKv+UrbC
cjp4Yua8hA5OgDgwlR3R8foAa77Z3bxZaVvlPf8qVhYChX5zXsSHcKat4mWEggb4wEvepYdqW/iY
d/WH0QNz3JA3pL2wwrk95kjp/s14vs5Hr9rpDgc9T8fWF95m+pmWdrLN9+gojs2crTod3PLX+FX/
kmSUt2hb/AkZoB3+IF/s9lFoHTh8s2Z3/ah/LS+O+iQu89RJYJxF8wj+7iSZMCA4u7JHnvNasPle
BiusS+5OCOAl24Q5yNivG9smtsNN5YPS3hzl2ThyNL2uipWxvT3Lmq88a1vN/iKjb5/6pP++n9cX
sLyW05BzXTV8KXXhAru3Hfnyi/RwQ2UkUkw2ro4N5vWDHuEBLejwgWL4rV5nnhAFLIThsjqeH6VZ
LfvFVvXMBbJqr14Kq9tW3Ct2h/zHa6CrCUd10T+2G/HEmGJhjSXxNbJvy/ikbazN5IjcLKNtt5Q2
gnN7C3UHAtfZZfMVnAhiHq6N9PzRK3dPxiFbS29nF13AKzm9+nZw1Ll1mNz5dJTPOCDDOzqZcywT
V3gd+/ouX5tzafMpzRJ3crUanwmhxn7SJnRhcXvoA+XN8uKVeYwfro+fuSPZ0Jfg3L7mQRmUrxgh
P03uROzch8KXVsayDCL30DmlK3ipw8F1rxA7cbE7b4fuZBK0NLs+iN4t0ZZgRakv5kv2qUhoDNyQ
Bju9RcMWoQ8lEIFng909aYnTLB9KRC+Sf8NFuYeHWBwT1zok7MaH20Gf63P1oXxWW9vYR3gNjNuq
9S+5m/f2hUO1qx/leeEJ69KNA+WAheeWFnz8+pt+NflNK2qQBTGdx511mPg5sIOd2DFw4XMjv9We
hpmKlDeixLnN+Jtc1nyoPNIgXOTWR8ZxIc9zVBO+hu0wHiXY5zlnF1YsTyUP9N3lTaCLsUoDRjVe
JHhd857xtADt8iA6JnwYr4bRJQ8LNrGQmmtNBVBJToWrJrp7zYn8KVb0M30toWBCMwuwtOAAxIDp
Oyy2F6Z7JuaWQjc9kVW8gm2ru/pL0WDVY19FbIPsAfVUIO6szfmBb0z1vwg9ap51eoI7HBAeFjpv
8eFNmR2GhbXvMDir18OMz0Uxtk+2Ju6ughMvxnXpCB5ma1syirPVuNMO6kf9LG7J+lqgaoKYortZ
6+jHxjY2dAommxSbBAbLaacN3hHjAEMI77opJyPRHvtqEgOcs6+stf2wf1IW0Ubfmg2ueH7b24QC
avZ5VpDF7KlbfAmFeG7sh68LkcQ2ntjLyTO7x+ykm13fBE9a5ickdfEJzfNWND30xbNsXwbNEp7d
ZGEeaIfIFQ4KL9P74eJiF/8seue9YEuckngc1VO1vG060FAezfN5xX848suA1ChIfOgpO6CU+l1B
/uUWv5IDtta4H/f2I3Cadznlb5wNKMGessY+mja6eOeypsO5L5/6t2vJL9MXpEzORIqjZXn6gkbo
Gi4BYaV3kh7RT7rJ+spKM8Km0b6gecxlOwk4gT1NiqKawV13X1eEWNjK2PF8BNqN0XTdNupRTX1t
XyDh8q5fwquyT1f9Dq6IgfCH8/IGNHfGWgHTnsSA0Tef8X3cvmeLYUYSkt0+vFiO8HpzTuah8dmw
/dpDbeLnOyE4b1+IMNyafr8qV8Zos1dyDng5MwUaD7O9r/BlFaiNazArsrnaguJhSu6XD1hGBLih
QK3GZvzq1N51Xv8aHWtmOpfN7ol8tke8vGEX9jbO33ay1je9nfkcEtYWT352xeJZ+ozdxBkPANeu
PMvd1L0Elcvraisvwvyyvzq889sWDnJ6vDiNOy4K9/jbTdyjVvV6DpzaNmXg4YtD2jTcDwiKx3bR
495QOJB+nepZYYgje6PbL+JTc4oWcOSxl99Ol0wWymdK02zP/c9G+zfxEbnEKnrIDqj9nPj1vCux
Z/OwJXfg1n4aHGt250O8zfn7lKRH4VhXdjkjHAG/HFuZ985r9toGUM0+LPvRcDHFQnsuwqA0D/Jy
fMO8GzPveikfJlOJKJDX9Hww7v4Sg5L7L5z2CYcG+Hz2Y7Qe3j9gdM5F+4M+na8GHxdvoNnC/TBG
i8FX7BGar7zScX9PvK/Mvj1L78WqfNTY9DjovZtB5zc+yi1tHvrNieNWFJxgKk0mLcPmGnRBz3Oe
QQV2KMftBL6nvv7AtgbBDPK9547tvmIGI5jhSIzcJEAI7RHTnJyYRG77q3P3kGoP5qx8KXf9Q31E
77cupuFn6PvZZpoYyo4nB9UUypKj+4UDH9HuOHxywVk5z92vR2xUiZ9QFxlg0DJ2aSvOmj3O9uvR
Pj+pV3tAtGWTQDaJZ1cSHD2Yp5xd8vmEWEBltJtN5sYuxeyRyXGZFRvZ1p9mhLRsug2GPAxTwjz5
EJl+gBhzmRk8DHboMhHC7WB4X4X9VHjKpsMFBNKhb2JBqdpKIPXuJyuLF3spcspwDm3Ohh61w/T+
odkn3nU9+eOKEInPa7gmtbevP4aNujzzpp+90kucLxLRZrFfuB9NsJeDZYSjZO+wItRfleTqgaJ6
0rOGz3jqao+Y+xM6QQUHqoXTvCtQlkzvBzZ27rDSVtdtjW63Drptvqkf91/qcrJtEZjX6TEh9CJZ
pH6/HO2vbNlCTIakFmgvTnqs+D3OrAgjF4lDneopO8U+v+praza8UzdJPgopzX/mSoHx0jFDEPEx
oHj9z794fx3OdwE28oAHZGbYzQeanA5PFdiFMz14VngX+hmyQd5186Q9sOJ5BdEAZsbyl9DoZGKJ
q75jGaDxsqt5GwgjoB3lq8vuk9llJzvVKQCpmPPtkqMYytEVgpK1MP/AQm7T82Ivso/LbIIYsJ73
pnXFco3V72Xkszh1e5l5M9qLTcVFvMpenG6/EiYA1ksXVtyJ4xzx4iyOJ9Rgzgc36sz4vdjf0HQg
7QJHrkk8G88TMIoQX/tsi3HTZDpq4GxnGw+0VeS1ta1WZoUEFP8TR9uFrjorFtkRV/6DsUu5p86L
DhFq19C5fSavinO6Brh5spSxJpKrs5wWJXVGHoFNL/Wp+UzxdXuP1+8gDUfFaV3JITjXFt/BNl0M
/hkIFYYzhYlLAgznS5vM9BUwMPcwrZ6ESS8z9ysJxtnZ4/sDw42r0a6Xil17GstSzASSA+mZzBbI
bfa4fj47yedlnSwEt14Wrv76SIyRy4V6EW99IZnEpAJOyjYdTp5nitLzQd+QueCwtNniEwllrtYy
s7Vt99za8XYPh36hL/CPwwKKoQGmeGXurdBKzSjGWU9e1T28UB8EYcpoYTL1Tv6UfFqKXa2JLXq7
sXVQvPlMeVe0VZ9XEv6wzSIzwD8AFmC1eFHmX8WCmwZ78miyc1vngRmOOC+2H6ugt6OTNUOtt8Dg
ZH+ablux5UDZPo42yRLw2BxKltdpV0B77ORvWLfAVEcNthHZW1gGoC9//AAUm387i2LtJGKxh/Ed
DcE/D2iQtWSr7k34444ZNA/TgaL56APLT3EiApmlBq2fOzunllG94Sj+GubV1pj16/QV9pHL6S3I
KP9Vr9z3G2pvV8KtSLUPiBB61Y73KRIX9ASkmbxQzfnp+iU5qFhjSW5PYt02ddJFsu2eiGtZdQvd
xUS3sZO3SUkgHjM2+0P3RKwTm/oR4iGlc7jqZuFJ2sBHphqpvGr2Hj9gDwWiKm9XQtDGdrobV5kf
I76edozoQVwIS2XLKWr9RfwE3nM+VeKvgnQIsvJOcLh5nJi4Z8frop9jwBJyxOJPIyW4EBwhUZK/
dZ83CqLS098un0Bw6uHGRuF2PtOG/e3QuJfd6Cz3KbEa0ap3WK56p3vh4b7fntV92rvgRyw4xi++
s40n0b4B302WJksLcdM/kE/0vx66DchvqomNJqD0n8+0byxr7ArwBZgKVj1XzuTJ+eVlwj+a1gaQ
S1uwN/Rj5hpcMGt9JGRAUCjqDOSnsMpLr5J25vko6ssz1nvXOSJEC1i+3Y63xa0+ltUJRA3wreX8
jjBPDK43SG5eQiXSLaE8TFq+Ygs4VKuHiuP1ec2fgdcxGeHnHrAZMB/uEiBpxbDnkRT5Eu4bIBAa
YYApPZ+31k+9tImY8A2KIJqZpj+NEWhmf46KhvzUELAj3zAGEGUABmHmdLWLrhM2EeQcEX/jn5Li
vjfaJwDkP1edWKH/aX2TX1rW5Y1ngfgRZeIY7hvOjlMCrQ1ECCv7LLno+LjjH6OoJwD5/oahtvE/
iBo0fO8uHYuX7qo3Rbshavu2IicyofFCHSz9JLL+1r3mHv97oTskW7iRZ4klq77Bo6e5Pl+bJW+9
3M+Bd8WI837sQqBD0tkrMx7roG3S+ti2O+DHvP3pKf9tPZvMQskKw9EN58U/xzu28jO5nD2BL0Pk
S6CP57CnQ1y6ZR8dLuxTcu5mSjYJCOwCbYxiQFu+Ii1M5eVZ+8gaT4PITmicMjGn/r3aKt+6Y9NA
Tb52Mn5QZOXdoWGNlWjW7SarG/Swbeal17mebRDGwoYyySUvNghXJ+ph/VCS/EO50RxQgOjCPENM
VS26/r267Utrrl6nKhMcuXVl4y0UlpcmoLH170/7nZc4fVrMmBQc8iVR/U1B+s/UHdVBHStdKbC2
6VzFT3zrMGVpgZrSjXGahK2hd8/USaFzolQHnWAP8fKn60/mit8dbn5/Ekj4hFCqJkzJPx8q3jfm
pR0jlE2Uw4MrkjFDTI/y2CgOkKaeBWmxrC/LKtnqmoN6GwWm0ASQFSvZQzuD4zuOdVL9MCoFZqB2
Hnly9Ot2m6skSmFlQFU2P/fg7XXidoBezei2t8ezhIj4hzH9KxRrTg5P//dO7mZAkl3EwhQUbVJS
w3AbrDn0Nsx4QslHS5oUy9SaZcSYJT9Mvd8Wjd8WA/L1fhOjMe69w5yhuNL66xAYmmvxi8boVJQn
Qeuc1zpVWL4BP9xlM0gy2a/oAzsY6+IXZAU8VDuS4BxQF0fd5gSGWbjPiB52SyBJxMYFKHC/clhx
2GW4Ft8IodnFtfbXxxQymh/u8A/7vL5KMSfAmHJO2WEjMa/ehRmTNrfZPGeZu//3xJXk6Wbub5a6
RaKpiCsS/fs/54vYWe1oxkaxUddIv6Id4Qb4k7yiisxoJmICyGklAtbFxNw5nzLwW9zp6LBhNoR5
lj3iey/Yof1Gdv2R4q30sq/4YotkU0n+eQ/gK2CeysldWFJmkn9kvtxsffGWOw1OlWTZOFjQ+tnG
mNHrpkp56R7JY8tOxkEFLWoW/Uv9otrmdtPPYnfD9rsf4Gny/nyxVsGZkXRX0d1r5QvjDOyqRnxD
cHvmmcfcsnE58WW/d9UtRTjlPJULHbcz5vWlTeQUmq0NSrCPdpa/dSS90gcjOjO0hR8W2t/b5d0Y
syigWoFFpjOd7yaUWYqDcRVbSMFo/ZtFY8w5Q0WkasWzy2WFOfTE+FXLx7Y8jWRth81rN7nqg50n
K/pqQ72Lk+c2DiDNFKqfnU/0eSbiZPQ1gBfW6UsbQWWVnwX1qbSW13CBBeQPb6M2zYNv96Ah15ws
zehS3JUEyRDhu39G255BFlUeSmvT14cY+KPd5/EzsUMtUVKsDdWiSBfQrpGvTRtcYb1rEE5q9RjK
S63BmGCTjjsje5PySdlPf43+oN6sjatLWUHTj9YfxQWtrctlLmONYnjUTlHyUGZboXpUoZyFla0V
76qywaKCb9TKod+h4rsBS53MBjwFC/ZhrxpTC/Th368LRg4/DMPd65IbjRhlZ1PdLHtnD0g0uD72
To5BGAbdYL8i9qwFN7DsGyFjnWvxdc7j9tsrc9/e8o/oPC+Pxy/3A2jkdf0oEnk5/XU9qJ6luWFf
57m9XCBn8EGTaalX9nG2nL47nWV+fHC45h0NRIdgXH5duHsS1iZMDjDNDJa/T8IX54sz8fR1wd0/
Fm7p9QsatC7ffSWCF3REbEKksQkxAAY7Ox/AKfzhIwZR/7twy1Z1tkUbiK7nvEn4LB0LrA0dkI0k
eFwef72c+D0WAxsgg5t85SefywCcTCdCTgPgH6GDeg/scvCmW3m5oNUpV8lGCKCW9Hzy6U/qgR6w
SZHA2Xoccbetl/0ix4qPjJsox3z+HD+3HH9ni8L+BQALAOa2jw3XExdSy1/T16k95X12rEciaZ+V
20+CXRfKuyMEI5D/lJco2wvGZno08OuOSPN8MwDg4eHIHHxy7sTgMVq2wK+J+OGj1d4U2DZ9PefR
vb29vs7Txe59R3PeWXV25L4jJrRfvPcncCUORqEzec6+7xL2/4EW0ZVKIN3cGG15MfKMB8IvORry
f8sj9opdAtELUaNkdnlg76i+x/eQNk+KyS3xMsEwEzaEjTdP3Syj43Pmi0TF+bjjBeEC7bpLeKZ3
dj9jb7Iau/gRv5U69Ks93n++x3QFmOgeUhTWZ14sPCDE3dOUXUmqzU50jQClvtOvTH6dr55KN9gB
lrvEg9EoaRk3nMe4p56MSwB/JkTIYRs7ObCMXzcPC7yV+nzdoAy1n56w5mQOTT8q2/M8K9hsQJzr
+eiaHxhd2S9PO91e7Q6DTX6OTcuQobram4XI35u2ASx6J5jbCoC58S7T+UI9R2TClBxAULiUL3my
/YsLiPw4bRabFyz0mbX1rAUb+N+PKS/24nx8/ful/85wJEEQahhBfhgjYRx4t3xbvRbfMtxQN5z6
NHlFLQJVP7stRt2pgZlyxrhZDKFPTAG9cCpVmuI/fIS/rr7IFjQOXZOx/3SM/W99GcmVro1wkKdX
xvjtJHfBF+AMMo8JMOL0MeRdAafNfuR3/vXSrPlkGeP+8M2cNQsvuj5cM2NSTKj4g2OhCQkdGVaA
yRYMEFmBGWT3NF+NTSl7sUS56/44AsZfDuoS9fX/+xh3J7Q6j+L2NjT5VKfsVSe2Z78RJuUY0pwG
eMeeCOPkILVDPAXSZUwQcflpvtBucemILaQZOowAo5BmOSzlD/OlWFaQxHBjyE7VGxUaRCgliKjN
drRoRhd+DpDdp7xkp8YWH6h/tgkg5kzurkLvlFvkEuCgwYQ8mp6wxD9k/u9n/rdK/o87vttqFLmr
WgyOzY1iodgttuhPEnmHfwkGS5V0QHJ3iV/AGWDT5O26GDATAz45orfDWWm4Ofw7zX9lpOtN1iif
AvcCbV90B+m5lN51iMX1Rk3JuwoBOoXUKbGwHBARbCzz89+38t3wgTcIgGVSjUGihzf35/RtLRzK
C6S6GxnI0GAxlOwa/x4Wt8bwr7T4V2e79Jv1dU2S6k8HCXM6KNyXLv+5uj4dNf/z8mhDb8Hq4MjY
vZds27oHnMqiTmGKR5RyFJbma/EczZGlf6jrAcHuI1QFcW9trWO1guhlbGNSsmHDLyLypIdZvY58
9YOlDPod+w+7RvirWgHR0ZitP4cnGtFzluht0vmoZa/pOnpTDLvvHXREGMvRFsw6W5MXYuTKz4lH
h4OmRr8dsQHBb381HilSy9RpGwfWXfn072fx213/fjQIPFNJ8QHEBOD5czSGsoyEQa9zTjfSMx55
lCrzYd6/lqEdvVgkeV/dCvIUeeHR8Rr7NLbp8d/OLiLr+pPc5WW3RPs+5So70lu+jvFJsTxavzgy
8Ha93Q5nV573Oy3o4EPQuH2OF5Yn/GoeCQIrDuOKfB5jQaOHd2ltzUfR7l6HzZlVDHuKlL7D+Jb6
kxzI6Yks9fsnTvT4oIgzjn8FmuPp8Kw9qBuKyhIoYqcgJLI5fMo/xe5N4/BtnFQRMy9Rwoj+Xnui
ZOQCYvCubS7FSyUulZt/FYMsfuxG9P7bYVz3wnvcUN7xbMNWthv2U2Vr9MuqfP33I/tr0Ynak9M8
suDJ/fDPR5aNWZkmMecHNiD0Z0RXwrCDyQf532wCSGIdK2DlhBDnftSafleI8O7CwEJwSjAHbut3
C++A9EC/Cpky2Syfk8qOxOtcMbHJSas1cKkkR/Ra1H1UdF6ThH6hmQ8iqvDx/JU11kqJ+FC5tNCH
BNaZnjpqqXz0/QPBb9BTE7N8uBmI4hEDq3L0IYzxGj3BPNGKeZgKy6GAPCQ4Woy/iBJ+mdUlMHvp
NOXG5PjxXoVV1iJ/U3qMeUo3GxeVzM7M5W5ahEipdVAQoZkQnS7Sl2X8ERcrtIhErVAUc+6Ixje1
RIcx8eNv/WOnnfp4eMQHcroIAUib0qj8MsV7TaYMPXdB20IPz7/Qi3W3BB8p2mZJY4vm69iYzlDS
40+thXQzmaRNoLEndrgoo5N3RmhjTdBdDVtq0dVDCAplNHSR8dK3RCND1JKEeUw+zVnig+eroa/f
LsMmZyG64n5VqqBJFB2aUbqptQ/584SkRiZalE/Z0N7jQnIigClHV/pFeo3mAwvHYO1i3o3pS3XX
wCrDtcMgH6IlU6SN14VJ95nOE6FOAxQF1Rp2UijuzNyVMCSJEJ3cksuzllCJqVjpQsC0OsGLsIzu
RSzqQsX99yyX/7ZM/3ei3S1Mt2t8ARuV5WWNzRRgQ34oYK4Pp0H7KiSws5vspoBS8fnTqAElcfkg
URDLq2TgBaxEe2CpkuGPN04ifwiN+cMJWPpbBfLfz3fXKsivUpWEmBJsrsWa4IRUE2F1TtW6UQQi
B3Isbq5dFRiQMEjOvugWbnRt8O9B+i3/ul+VDFHG8hwnSU29X73lMRzT8yXBpFNYlc0b86GCL1IL
3sRuvsGZZUrqbky6uwWBDLtIMiFMW/0p3+KvgwGJX4SZKZk6XgV/LklthrNEcS5ZktDdD34II6Tn
1uctdJDWR6xMbNdYz0Zthpsp/pr/Hgb5L+gwK9H/v/w0l/6zpSc5AyRQKT+YJ3Wh7unRDJ392u5Z
ZHZ6AkvLXHVfJjAbthe0v42Hf1//b0cCYBycNiRZmwDKOzREq+RRL9p6gjQWxPRcY9ULxWf5Nno9
jcwSBIyly1YI/lDHK7qsyA0LwenOB7n9KXDmN7Z8NyX++Cx3C3TfpEIS5iMGcskKGfGkoSb7/ezU
iIZRxP0W5HaJ98MI/GV7ZEEhQJeEE5UJcLcnSbWkxnk9liDekFSfr7vmATuQt+vytpC+rEX+QHoF
jBj58MN1p7u5v1v2QItKUlb46W6V0M9GZYnF9bZKU1K6g4Y2RR9cVbrVjV9ioEXIjriOq7Wu8CcO
orGAq/wjNv23+UfsHr0ifNd1cOJprfjP/AsJzjOHMoV+2AbVHJJtky8Gm0rgUi3yz+IpFWx0vhYI
zqLAgNQe+lmL4wvLf/zDivD76Hc3INOpiDMhqVEQh+9ehYsqpGOvx8pSz2v7mkxAObRM5SERtorW
2GOb+WWFQLcx3MnVE1M2W6YNf8X7oJ5OOTl8KbF2emDfC7RhAgQvAuliGc3pMwT+c+r8+wn+7tzc
f2CMMpgzYOyIau/mK7mKel2XSrmPN7XpVi7yB9rCaJJ8Q3Cl0muaY2h5CdqL20qERil4nQ3oy0Gm
nsctTCZhI0N/XuY1H093CgEQdVOcCLr/SXjybZWj4JKpeXQGF9Ucv/rzMZMM3NVKragb3BuQtNFM
4exFyMU4+DUEsjV8/usAAcogOfvH9tz9G/b74qjpsGQmepR8pz8vXvUX6SISvbfpmgWYQ9XTJz7e
IPLTSOb6wyQowCYl6xbFxaMpikFsjzj7p07c3wZBwdKJxC7iZtF43k2wzoibsh+l8wYFQlwsQzFA
LiLit9R5UkGEnC0K26Y74MuLDEKLf+iYyvddSlPDR8PiZefK2Kv+tj39z6tm5EPbXLRR39BnV1K4
WdMsyTL8sdoFyVez1IRhqyzaUiDQVnEqic7WrZgVWmUrMeTR8rKRL+U8bjQ7XDfjoVBeuyrFZ+49
wZZG7omabC3qms9yOGj1y78n+zeHP8J+2K7ZI9iqjckA/s+HGFvdlbSCulnfMixZcs5M5FuE+TIk
XryDHpN8peljiuF+gp2HNW7VEfPJ0dXh9qfhxwWXo6JWbCmbF4Jga1KGLdxUxl3t8db6IbTCIiOO
4hJcmh/KsW9b3O9PDqWFnpDFBNTvph8+GZreRnG6UmSkAbkBH3i0LSXxQoSbwhVKBwCDFb7m/b41
Li9o3nJJi7Eyqxfl7Se93bdm4PRpFAxIp/4Du859WxPP1K7SpeS6wgZbAQ8eXEXzstEVw1mP5968
C5+xdE3CH0CY+3fwf5edUpZljLBpRP75+OpGGrIyN1JOrZ4in1q2msuCHHJT/UHn8vcbxPSJoyZW
EdZ9oI/VS9p1YB9bwZFwlAKlQgvaIL4m2mssKQsdswgyIYSK9DJUPHjH/Xui3m+r041OkYNs5Nhu
qfcIjXKN9boSpjzp87q+YjB76rNX1ML/vso3j+Lfl8HJwTQQivMu31UNY1PqyaUNIUCq6ZbJo6fN
Qachd9ZDV7SmYE/NDfUSYbZXp4XDidFRs95LhYcuR5JwLTm/9SAjgw1p5Ych0O4LfALDFWUSGomi
yE/3RZ1Kmi6fOU5ZL7y8P1Uon64EjJQFTkJv/XlVqe/Ke6R80SNPNN2+ymhg4nGro8cvI+IPbmc/
o6Pb32jUNpCk8IfMxdu2VcN1niDN02u3PpPeVeq7Rs0dvXy9taZXQou80hQISbiLKaFv1G6oXYWd
EaOmwEBzvAw8ksi95E/9mHhpRaMJb832QlxFS9BTQ21JDDYmGAiwfVHPJzf0H57b9Fz+u2dblkSR
OwXygQZo2Kj8+R6kdX9T1DrSjuHmHKC+ccP15Zfoi/6mCPbCD0v+t4r2/mp3NV4SmZnJKVY7NqBq
47pY0hnYiz5Q/9Ka/XBn0+51f2cyCR3UI8qETd7NyOiWyGeqFeN4Phnv8SyByOoJGIn7oKKkm3go
TP99xW9vGlZH4KC86qrMHDPvjpFaxyMWY7naZCBqQoMv6+4WYQW9+/dlvmGuDCL6ao21EuUctkp3
S1c71ElfGMQO114F1RcFEIIS0l/thel94b22wRgWrui/r4p37ffxxIEDWBH5swq36P7ZqZ0ZM4sq
pFuwOek2RmTxZI/GEZ8j/rlJriLhfTkbnke4vdCt39cdUgP4DXMKVE+H4a6A2ZMevA03pHcFjX9e
A2xAj5fp77DhPVfv6lpd4405170W/jBOxYv+CkafzOTZZc1lcUhCAB/IwGXHpHJD2I+0CKyXmpYg
qaPiQnm/VO5Fca7P06TCuDOxB8Hu9+QAWc2kMTg2z9ZW2cr7foF/3f8h7byW21a7bPtEqEIOtwQB
MJOSSMnSDUqWJeQcCODpe8B/Vx+LclnVfUre3ntbtgEifGGtOcd8bA6ZU2HHpw16MNzSbddAy91+
XVMZoZ+WLhTF1u9op9IqRAtugzZw2x0cSKBJKbqGkGR2u9vUS+FofjQoWhbmu7ai63nXYFTpVwhb
lppruSmRc9SLH7RtfYy2Xf2YJWtUPBMcO+6i7I1e7VpHw522AFKr9yZZEtutrZpDS6NRcxIE7S8j
lgQavZvw1GLgIIxhSW91gXTO7R+6S37sPKpq2pOMm2+Cl+p0lT38qJFU4PWj0YckAuLjgfyBg3yo
fo5P0U/tIV37LxUsd2shza3t9Czt6iN2sJck8a6X4ex/yBixNr1rHE0P/94G2gT30DwR6oBCTF3w
QQ/ps7S73l9fWSUQb0iqMz+w6xWvwrFBM/MR/wpjmjTVHQMnQFfcP5i30Mp6nGrc21xl6c16i38p
S2l7RXorLVWei9GmDeeVR/0xwROhEkQD/2RVHZQlpo1j+ySfgmC2TILCYvWYOQXGLZxD6cxKX1wP
+UO4nDb5o7BnNY2h8r5Gt2XtpTuLVNp9/XP6OTx17+Plei8TFcWCq99x27zrnrc3pJEc0QQ+MTiT
KreH/UUTmhuD9EfyinNwQtljdvYELBOVc7Ros9ngNV6krfhcP1KcwHesr9ttWzOTLCzcjDRS2Y+d
qKcoNKnPzX32Il66+/RsHIe1tkUimD+nMaUeOOTqUjqwTgR1K0Wu9bO7ZC+UwSjxCfBjOGTB5g7j
Q3r3fNGWzSrfq9vyvbxTEJVnJ+Wxvm/O7UHcjYBqMmJvIEaU99ifz7L7/D6rmN4HG8mvuHgGz0G/
NqAhPC6eEdKZNIM1Wt4y3V6k7+7sCCOtCtOO4b0G9szOBje+8MZFuf/Fvz374ePj8jC7KJClL6tz
/er/YHPc7fxjt6vWdQO8bKWNMD55CvHDja6IzSxZp4t17cwek+RUR3Z/DzrNIAoGE5PgTZrbNj+f
Yu1HSfvxZL02z8q+e6t+CHtlEz9qDuiZfboVYGUtqreWFvgT1948W4fkEtwZ9xp95cEDFzMbFxc+
0ujmB7eLbvRHGtqQERS637S+JQeYLD4CHXk8mv4K4a+t6w7FVv5O9ZcfLTuyaDV7uK/QoxdzVlMt
zWt4np6nGCPYcO8UO0zhGMytl97JTtqHsC8PNcLqjqZ6swQ3Xr4qd+k2ONN9PPGLgIy5dXGzKEHY
T244LXCvo0V22/frMbjiIlvWvLvNQvCwzi71lf6TCKbu1CMzZGeEn0vF3zliIsJzs8rc5EjM4IqM
ym3zYG36fGk8VsfpIkOpy2BXw/hGYlUsMT2AcRgW3dNIot0loRvEssXESaAJZCItowd1S3n4Er80
7cIsHQhP4k/K2nvtHQDJiWgpLy9n9qPeLtpLcgTlHRbkd2WSHTyIeIHbS+2pT+aTtMcCdKFKKq/k
p+xY3plPOqr+0e2W4ttskXM+Bjc+BwdxE6/FO21t4FYYF+nL5vmZLGwMeVfMKsErCIVH1ZstBP5h
5C/CYHZXv/SX1gvscnHSH/xVsZ6cdi+uaq/2pn33cPdDQYEvolUp34IPhj0kmNe7UV6rCPlW2VZZ
F1uL4xGq6orb5GH27fx7jvxS6J5nZouKDVVTBVCPeTNFTletqgcjBiim+7YqP9eEISYvQ2gCZD9J
3XakXlUTEq+Fbk5VZujfVTQwMP+EaNpcxaco21fRkUJ9JP4arOGb9cmXbhOnh70BzCYWdHnWi35e
6w1l3qsQ5QG0oJGRlv16WrxJHvaederk+Ij+fTX+ttiDMEdhXZvLuUSCfz6c2WddU4kx6XeLiRTn
aIOghvjC6Pjr3wea1zs3Cz2Q0QidqS8pGhWzz8ephiTr+soqD9XINaU2mv1AOBO+yWFD8NSlkAr7
3wf86yfDJqKbcCYRWd9uHkUjycx+iIpzv2yY14KXE2IRHISza+v/cijTpCo63zBywT5/OF2rpuoa
c6irPaIo63cST/8xw5h0XX1zqL8s8EyaZATUQzllJ3Dz9LaJWBVRxKHqZXhC2uSwlsM/PdjJOXgu
7W/u2t+exlmVT2mTgqFMbufnTyZeo0S4Xq38vNW9fBccpOWwaAg7ZNWFovO7xfnXbTg7bxwAlDsU
jf3A7eHykSqEn3M4WCaL0P6JWHVZ4epC84oG+JtLOV+qz4+kIvKJZpk2/RzjlqerKGFZ+kORnR+N
xd4932NNtL3B3l0+7u7+D48IzQoq9pAUaSXr+s2F1BOtjhV9ys+QP1kPFvZsSqdjb5PC878fQj4f
S/1800I1rAyyzfMznUhWtio64vkZaR3/KOIJ/i6YXvniFmDfRooj7GWK8VTbbvVRQp1aYm511UG/
FA4e3M10hI7MYlmEebZqNqg5ViQDrTFLO6B1HPGu2bRYaQWXdADpWPPLzcZaUW6B9FC+oSwYPekh
XI+eeBiO1qpY4ROX1tYqeBK2ArtQec9Q/TAc22dW9W7/3GyQD/NNNi/JwtiBp/GUh2YzHImkIKUU
1swjIe/mS/0DJuAPf289jPSthAeMZDsFK5gKhqPyBtJjMC/uaWGZa3Pdb2v4ECJ6xoNxH+z9M0SA
58iTT9pBhSlQr5QDVQnWq+mTf/bPZu7Kz5F9QnC3Vtfjs3Y/nvQ1CZMrea0cWAd7xFCe8OCv4ydx
zVONl7xEd9hvzF21nOiZMZmUK391IhIEA1q5Upe0sO0cCFe+KleUL9x2k6+AXK3++7v8Lc2S1NdV
sLNexIeJBNL5Tya7yeNPOOFTvvJbFnRz0XKtLyUPaS/mtfkfEihWihftxKP2MtwBRVh0LqGm2NMW
M/4MeQ04iv719Zne9JLF3+Lt3XubbWwnkFXY6U1gBt6bZb/JxHfyff5BYL+N7HqlHWbp4+RZOO31
ndxhiUtAL/eUZKi42nQ7ZFQtK+u51uxqRUCOEyAaNW1hJ3raWXCt3bz3mfdRWJCXSP+3SK9gmCQ/
SdPwFIyYSALWJVuc2jV2oSdsC6AqulO70np+7Prn+fdhyz0bO0yT/F6epm8qk38ZGOdHfh4aDYMm
yq1w/9pV17pRCnBg434oz1K1l4lljUhQPJa0QvxNPx1nZmyrPUTpd3W8+QW+Gbk+HfymuDAWWTtO
pVpxkXCVaKQLdOZDj6s7NXGoYfvLwnMqnQ2oRFaeLLu2XFTN8t/D55fOwH9e+v+5ArcAvaaNrdxq
fGKEaqKyau5ghbIrtEMqCwqxsynxw1KkLnrTx8ryDjorMx9NohRZaQk8AfGU4wde542BqIDFMYX2
HopL6D9ME5GHaJoCwQvHUys9TNLDv0/+L+UZbh+zJ50lykAURD8PkfnUl9aIauUQsMxvQwd71zVz
pusT6YWNzpYs+PBhieTiRRRPaq0tDGsZRPeFsuxJkfjmZP56O+eWKq18CxD3Ta2/KAskRoOgPnS2
SNJxdDdjTZxyO6D/7S/jNr003y0j/jL3UWxlOpo57rPA6PPnTydoWY3MiF3IZxHQUrBnpLyaB8va
h+p7lQEvv5ioWIwVUHnND+wgfdHFGiXadzOj9rUix5nwqdF6GTIGwHnF80eHKaqnXoya2jxEjPzF
tmbDMkCFuZ5Ga9eS9By994CNqqzmDqHMC88SAJ2eUN0MjJ4pb6ziWSmfJerlJdLxEUpYAaBE3HQ1
pnt/svMcgcC+XvSe7kd2JCe4qqxlrp6n6j4y9gnViFBiQEq11XXMvXqiSnB9TTOnUw9lsRZr2CU4
3Cr/DXL2NNylxWvJJvga87opVGT8t38/Dl+bVsymf16Qm2ovYjC/DxuD3n6pwFENFrIOR6FEIVvB
HErgYMU4DobECeN7oyMsi4J+hTQMx6YQb6LovoZxHUKb9aFMpQmwPd/uZY3PQ4WjBGDSSE41oX4k
EEhhz/rv05+fnNuxSdFoMtAv0kz9doEqJJlSVWMGMkz7IVE6urLeD3toIA3ysE3Jlu/fx/vS0J7H
oT8PePMoRyw9YmM+oCQ/Slm0bkvlJGXpWjUVOypf26R24ipbXtvGnsSL2le2qgxLzFiLpgpsWSud
cTylQb8soHJNzVvv7zSIf4iu8YjBPJx6N4/VZVx3i06U1t1I/4EK2UhG0Lc+ny9ygt8fRhctXgMC
ssXb7rxP+ynswrw6TCwelB8EqgjtWYUoEHX3LfQ8kxGSfiZyrGM8LWVhnWDp4LRxD2qbpP5RJg+m
RMY15U7lA/0kz3v1zQ1W//bCqpo4kzAxOWq3xtXAH5WqyK/ZQWlkj957TsBZaQxoBi71SPy5kGwo
NXdaZsOeGH+D40ZC4gWMNub0SDLnVNfOICbLpjvjxV0glXNmRmE2Vq6ZUueytO1k1v5Cyt/TFNPG
hEOhkt3JgOwErscTKQDJKjx72jxXgxoCtdMScYWIOHWMzhjB8+vdZIjbGCXQv582luyfn2+TOV+h
G26JfOHZ+1LY70NZzGsx3zWbcJ2uswMoETdZoeL9Vbpk80qL6iVzqJoyr1BLxGBiLkV4WlcX8hDG
mNnGgfXTrs4S2mOo3Yt2Q3XVzdYKlhlgTzaoAGcmSoVLzCUMc5vEKd0ZdJA5GcxrslWJRczXKhSR
4agtCTibCTgwn076QcIbylJuq0N9PiDkw2MHIOS6Fda5x90o9+U+evBJb1toQEzuSRneFiv90mPn
Qbi0Up3OowjudRdpsZbBNz4UcDuOyV1D0TS7y0lwLO5CGDvH8ni9jOhMUYPaNYXtBvHPpdk3++Du
zG/dBJvI01mdEhRGqbKC9ZKt/Yf0sfshXNSHZKfXjvKS/SDY+jGHcnTBnxTyL/nh+gaV7F7Y5E7t
Wet0//vrEjwkx+RYX8StuO33mPPru/bFTOxpj9zMHfY4Ao79vjmSBaHBtjFX2UP4kl5iCE36PcgR
Puq99Gydoyfx8F3DTJ7n5z+GvNtH4rbpkoxap0xaWtxP6lvzmD4DkOgdrXqyRAxnwiIenfBRPurN
UQMA+iIb+9TYqfnjeDeZj/9+PG830L9PRWUfhlcFdRy5Hp8nU79U6qZQInNr5uMi03Fds8NSpneN
CD/KjGkTr/1u8Ca8mHobbaekdv99BjfDP2iOOXcFqwhVJTRR4o1mp410PVSadNqlqR1qThGuNOMu
T9d6Yxf+N0vQL+8i2HPa5tTy8DSQRvb7xvyxdEj6vsmMsGKNOB2kfjP0SG5h51onIXjyQcX0KuF6
35mBfi9IPt1uS2TiEmeVwGwpvdXe+UJfQTVPxQuy5PzMS/8Tkjx5snm/iNrdOEd9LZJXdTNL+jFu
JRumbhRy5a85RQLR9UIqV53oWE8aVitmI2RqqZsKR0mm4n00H9twUbfo2D0JWTEIOLpKeAkhHykO
MMYrzjV/kZ6wjKQ4wWV29ggGNCJoPPnOPBQTglj21BgnEuKf7QDyyYEu1aC9lHAVupOJZGMfQm3Z
x8x8hlO3CNHIlYEz2AG3OWvaGn48+i/k1dAfMuFxvK76OezRDRhR6SqxWzNWEelDuSsNizywK1oQ
RJvkDiNMCC2i3Y4sUNQ9Q/P4M7/TLjEJ1S+GuSuO4pmKu/7WKbamL+tk1bP/15emtddlu5VXurRA
Nt4cEfaSJWnQraDyY6L5slXTjdkSElDDhgKSvJPLXppuVNOrjMs07QV6OL7bGvYcPoX7oTty/zUJ
9on1zDStJcueUCRb32n7rnUEeolM67gcEpsKe/8OCMx/QqfXIMO7k2KHQKd400erBMm8uroqlyuU
v2lDTb7em3QE7PSS9qu7K4vmJ5A75PMgCvrmTbrZFsyvEs8ZDzjaq9kPP8/DfzzdgRUZQZSI0d7f
Z4f8aNIhJVB3L20rBuPhSdp2+/n/uHtheqYhGZiOwTxUN7BusML/TtrNn8wdWORiF5xKelI7eUem
aLkZPPOp3f/u2uabgFolZQkKF8EufSTPYTfS+HP1lcIT8MAjtY13EpahLf1JZS3eDwxlC8i3R2sj
7qoHi2mHeHmGm5nZYuyG41zEj0n0/E4GId7sWrgi7I9mQSCKNJXAg9uVsRFdLSlPgr1ypBHq35XC
hgyu7lGlnpJupB/Fq2wx3wHi6jb+PkSttCRWg5O1QD35+5iGywHky25aw93chxQu7rQVYulXfxNb
axKETixHsgMdUnB19IHBQ+6lezTGhzhDU1s+zjPYDPecNvVjt6sPpeJdZ0uNfgSuvLPu5zDNO9jW
+3oLhpFajn60ALwCoN7RWwIOZ67S++CECNR/kO4mL3y88p9ctbv4wGXfRTg48TLadIEIit9WJBIf
ech/fle+uA3K+n0l2ffO0gryR/CGfX62qNJXZZJWw55FLnYssmRx486c+pHO7fSDX943i+O0uD+7
swP355pa1K+3913uHOy3HZ3EhxgfaUvF9Akf62xZ5dWn2k0Da7FKAQ5cF5cNwoFksSXqG99evPhQ
vnlBfk9mnwdiiRy0//kQtwVctZD1LvWbYY/HkAUNJaTtMXN+CrPNe/tr0y0eY3uzO2DHhvqxVTeP
ZEtTC+X7zeL9tHuiBAa2DgvWXGuWMJClLs0vilvgdWigziSpiQ7zXN9KF09zE3a22Zb0ZAfP4WMP
Tk1lOvrNyvthLB4vFwiLH6UN5O27XfKtDPT3DaNnJbG2tchsvn30pajWzVHtpt0LtmuCg+WLgrh/
YlsC35wB3q3f5cbuqCh/d5lvvZ//OfS84qVSQu/mi9q6EeX+ivNhrusujaPARvo1qBd41mCkv5mv
LElFTM6Yw4nyFg6Bo20tdxYXxC5V02W5Vc/ig7U3jzIsmR0oUxfz6pG5AorcHSqzg7Q2gZqxbyX3
Ot3kL9GSfukiP+T6on1NVyAAccQdybCS9tGy94JTeDDfimfgifcVcEAGICaHvfBdcNWXlf7MIlKx
TbKUwYR2uxeL4do3/dBho1PuEUDAv9a1U3iUspXgJc1dnP3894B/0yLjOrNgMg1WMuzyUPXfbGSr
UhxqPa7ALIMyNOyi9CT5Aj28Qk6vv4yr//3RNMwjFkeUWa/dzC51lRhjpcrFjpijdhhWGUsAo9gI
JRDMUnJlkHvC+78P+ZeHWFZ1AEyKKrJ4IrXm86iTx1ZS+AoGqxRNdZTvI3nvY3WMnaG/hJqOX4Ww
4Jkjku3zPF9e0zutu/v3OWjzHPF50JDnPDCFButc+rsVgOVQlgj9hn8xCHeteRFSy/FjZV+UBiBu
Myneg6v4ISqm7acg5XX20uQFv8gpwdwFviehsq/BpqKbMCj7Oik9XURthLF2SO+mKXPK9j2/XjQq
VUYwJ9A3pyGmZRYl94GsukMyOCHf8yUilG1reAE/FupLK86coNfdRgtc8RrsSNbt9Rele0+mC96R
MPW0bFrIyZ2Y38kN8o6p+07093VqpQiKz55+KWr3LybHjv5fXo5oJZkmTyZLR5csxKO61nfBOjgz
O61pCktABvX7f9+Q+Tm7uR+fDjyvgv5Y5cStWMd5IUIYo5s5emQn+1zx7js/qfy3wyjzWooBlBbt
zdLhOqWGXGT9tBulTde8CYEnBnYOfJfGk2nPCZFbdL6YIf796X6Py39+PBpiOkSqucEoz0Sjm5e6
TafBDESzO8ueuNHefGJmKE3x3/m6e51bT7KTo2WTkd6llBPmn02v8QAxewbOWnpAoJyXOv2m/3zV
q+g98QzHcOZwFvF57sVoTmCs5ePVbT+yNXg2dgtesYRh5+ZsoefmSe51R7i5SxVNSunh612N29gr
fiZPLI0gOdKN053pOfSqbbf6DsAj3b5y/7kGzFkKNgaTe/D5Fg+tKnchAUWHShwgWgeuFeNJxmXi
J5zqFUrx9T0MAPVtJGxbSfqidfEvEVtFRgni3/fj67lISD6kWQHC2Efm2vyc/PG4DaOaB6S4+Nsh
C11B/UhmtRG6GzMyqd68KtpLIx/qMN4lqATbeFzA3woy2dUG7//zTG6vitwYZhxgaCzSZQhPfDIF
12+QOKZs79IXCi/59X2ERW5l9cJQO6eYWKxiwa7+1wWMWVBAKxwBCCmDjAPz4PDHRenrRlO6yJK3
6JBZThwB+Zc8fT6lxDB+uOKfu+L3vDL2DQKAlvYZONgiUWCbg7kUgUk14E38aRELbzU6ux5x2b8v
1m+b8+1rhIQDvxeUSLwwNzPHJA36hE9CIlvgejdIy7bGgb0yp7VOCIi8QBw5kiuSOTLJDcKm3HWj
3SLAI64oWERP8GzYmw/LK3HWzRKAHTtoVI6FvFVRs6nYNyCcJxRLQG7GM7pTdttt+iQB+Gi22Lzr
fAXsKiAqlGAteRkr505eNrsCwPyuCqDYy/TYB8egLGw5zBlSd4/3Lxbt7sFGsRVshsJlp2khHdvG
qS3WtsHOHe3gN2Ppl9LE/Kb9eZlunqmy9ieBkVwiqUE4siVDtV/k3mBdVOiZeYMXfKtRXuxsroeK
uUXGgbNUH/NkRxUC5iwZltMD3w4tT85A8jvoSknB5jdVUIWaFWjpD7m/FFShqXTQhVZ2KlRuKDKU
OMir+e9LmlxtxXA7V2GVSKaOG2bOLoOxBvwaIwuBux8Keg4mmejJ4ha2XsFAFziKVzMUvwUCBoSl
Ni4C6qKZLYnr6BlmgX8Q0s01dK6a45srDfUmn0e1tceihY4czhgAR5OO8swo1qJvSk23a7PfF1ae
MxqprFE3v7mwWiIogmRR8waG6F8v+qiC19rE5XurPuvX9+E7g+etxRHD/6y2+X8HvFmepZnchiNO
60Mth3Y98xhQ0BaMl4WE85p3TmmAd0mmk6g5HvfCTaqXSv816djQfPBwWBRKljRRBBqprBZGefn3
G/kFXfefM8QgN+dkzgGrNxN33fXZJBhhuVPAWGXQ2R9auFYYCmf8FIJpCZm2gVoZZgT7s4iv+jjv
M3Ubdt1yzhCo4COliLOIHocCALvPwZzlVPxfBZsps2OYTexL50wtAhvIR3DQKZ9mEf3kwCnaUHKm
wlwte1jPM+YqXUR7vosionPV4wh6jsgJZr2cwo/CF2Rzm/ENMvIMMMbIAmVj5n9d7Y+HzUdqP9Lh
sZsNQlk3+v0VblZkSFMWGlfhHVmrMwzrmwlJv13/zDdaJ1SUpT+6OPbin8deMbjKfttY/vlxOyPF
/kPCMn7M3gvOzfnBXtZYvJCd8lIs/P3klueZRzYtj1zM/+aanXGqsAx4ota+AdKxBHi7eBqJ16hg
mmSn4bFZv1468O5UF9AbjYvt3TevB1AOTvN2gEYJQXFGmgsKv7//xxSSJ90Q9LHVnwnSm/lod+k6
OgT3tCk29ZrsPJoKLTp7FsjrcD2jgsQXqIGEJ9SujMlA9sx9uYac7s4rn55UlLnZAQ2FP+evEy/Z
g87cJ/vcTRzNLdezDUZz+63hMBq4kdevUBfPv3X+hc6NccdYVAsZmZeKY66MV42mi/YI7mUvLzWS
1jTY4IWrvPMzz0fhspVlvVS/gAVcLSPsCt+8Lrfr6/k2/3l9btYdqtGl6mjF+WFmaXabuN23wlb1
72P1JfJXBjx/omGIMoHkjyNBfSLRt796k/jNOv+3gu72PuEaB2SC2wyY1s1UHxjtJIaa2Z9ZVKjD
iyAROyCdG4/ZXiWCBugjHMbWY4QO7ZkIpoLYR/SdL6bn6psd6O8195dzocgpKjJ9YjYfnx/9JlB8
XUvG7NDW01oygNBE5VqPmEWGl34QvVF6JmrWy4vKraPAzqTE6fv3sDa3IYOfDJg4Tu5S+Zz5a6lE
AZmKbpe8MC7PY2QtnEEDmML7KAxO41/ttIuxXvPnJrymOUBjONlp/M1n+l04u/lM9D7QFJI7jYX4
9jNFUsJfbBUSbhHWu4jnmRuhCmPWuiSbHF2/l6y7XX9vfcBUo08Pmj1fWFenOxVYYb9RKd1qdOYx
+tPZ3Mwieq9lotCp3W6Q31thn6n6Ukwc8jVZbs/uVpkQw5SmgjC9Clq1K6pFFx1mr65K9b/jGWVJ
gyImQl3nZ5h4F2X0mNQEnCjJkqkZp5sIKlPXyu/Gk7/MtwbtZUzfVL4xv92MipOE8T8xwvYSfGAf
Un3HLIELHgu73na53VpLAoT6zWRnz0Rb7K2l/s2+7S+v62y2pslrENGL6fXzo1kEUWo2ppEedAXM
H4Vwv9znVEgE4oZoLv97cLjt+s+3aV7YgpabLd5fXFtY4xrfLBppBwOWNdn0pkAG2KiPGknQDy2Z
CsLCX/Pw8IaW4Jsg2uBS6DK7W5MALmKhEr9ZSP7tMf7zjNSb9fbVnKr6GoYZSPWPqShczbqEHZ1E
3p+A+dDIVVeIUycODQ+zRDiu8uxdZxRpp9W83CBWUYje5rJGJzyjIHDKSz4U3zzdv7cln941ScKt
y5wjmYpEsPztomysZWXs5PFA6dcDqDA6MDXX9ZJMVarYOLnJliDE1ibS75g4ECm2rDuOo9M9yqxO
pOWc4BUu6cDZ8UlzJyLCYBE50nIGL1AUr3hZ6Y85ydrHx9O+jGsFXqMPyflQ3lPTz54DwLa7chMt
f6FdY/Hz60Nfaa8jNU6RNIR4/+1r8WWWnT8xgmwwtkTby7dEBDOUa7GVrkTmPEaPBuBJFkarfkOJ
YJs9/PuhvGXdzLtknakcRhk+RoVH8/MrYOhlXHZZhhetJAlpObW0GLey7IrBnH5Je9K3oHsgnGrW
9NzAE8KNh4DwzVnML/rNPeZ9UGaJmsWIcFumbIquMLQA1Aw5o25zYKshvw8wnA5vTvSMM6c58XIO
BxvbyDdD+e/H5+bQXGKqYRLlSpGR9PMF0LWwzbtBmHb+1D+oETe8iJalHr6KWbkV8hcVp3Sc9m+t
CAK2Fe+qRF9eddCxeMACci07hiwNJRtyLP+aO33EhisC4ThdMkXcREPqqMlLDoyqV0tmX7RtXdvA
KiE/Tk5XQZLti+K7jfTXF3tumTP900eDW6JpN+uQFs1q0NbFeLriDCzKk1Hf6TR1I1zgQvqSRmyh
7iVzUV1XlrLOujW6P5NtG9Gz1Uc4/GwQmGroI6dwL6XrSa4W39zvL7Wi+fzYUSjgsHGE3+ZBR6qc
XeO8H09DdhwljwRIQfOU6ikI1smEjuNK1XQxSJ5ZPU+knXRHmZfw3+fwdTiez8GQdYhr3H44KZ9v
vKwKQi6IUI31PWmD52Q1J2Hnx/bBJ8ydCD+ETXuybQ7BaQy5rSuL7BphFzxNv/59IurfLgbmaLQG
Mk8/p/P5RJrOyvSxl8SdquuXNmleg5SMHJ3gCfxTrepkPu990OwnJF8hgYcZsV+dtDUmf6USiJsU
/cZQlYsUtc9qcH2LhnonKRRH5MaVo+CXUiPRyylNEi5bsv8exlVMAaq21JMfTT/EdNzHyA1CTVhX
ynCKi/wnuj8IMelyyvJlEUyXCKVLC8utETF/adGrIT39+xpQJ/06AqCwpoBK9rKG1uPmIkRDDqZe
7eWtLBSnvhw2aflybTs7cfT0LZKIstLeiWZ2pNHYsmV2RQkamN9se8BziBQXI31eaVk1mPPQxMRs
Oa3J7pDUjaLmkCrr+kP7zKpzSSZvPrbrKUhWIWl+Ub7IWAAQ+pqXK6EKt7WBcEBEVg9n1cfrGyBR
u5rpsipWwTGUdzJN5XhvDqgNxsrOweVr0AoAkU1KbvfoPlojwqncOtNYOojHbfpqkN5wvV4fBHQc
qT44AlW0IY3dkrWGmD1bxUamrSeY0i4kTN4sWQPQmDGkRSS/adGugL4yTmsBUasQs8GxahQly4ZF
PbL7zuQWtXbUJC6EfEjt7bALrWJfydHTGIFWCGdiPJM7Ku597ldLHXTsIEgbcUItO760YfdrMu2E
6CCoBk00roYMAIKJg6ShZCkgtsmWVdvbCUrvqfzQcTNKY73M5RdMPGDg7MQSV8pEDifo5I7ydDXt
ewzb8sISs01p+HZrEHosxa4sHvSudgig3Rj56ar9HBWaxkjX1RG+rUoUW0EIOYZLDRVKRl4ZNb88
fBKgNMs+83W9kaQLnUtKUY+82mRl3SvKKr5iHpAeexiGViIvwk5xG5EFSxu4NUEq5ZwCGnRL1ehX
apYeJJVLQAJgEk+nQCX5T+idvArnECWYiBPdVRogilZ/J2v421sOyVKXVOjGqL9v1rrhgKA5SPx2
12U8CyRFXNPaHrRVMb1KRu0lRWMrPLFS5WrisSDpSVCpHhZLs/juTObB/3bGm/EnsgzqWCLz+/N4
M8l5XVBnYtULqp/UsYI4o5THYdMWORZlZwjuRjypjfBsxt/xP76s+Bl0AdHKVKJnaI81f/+PAoJU
X4t4iks6cY/xiagl188XSC6QJjn/HlFUdR6/bz4mWzNclsSb/I5f+XyoSJrCwRQ0lm746NnaBvkW
bA7JJH23CIhsNB4GOjJwntkLR/kqyLzBWPeMKiBh4r0i2wHVVH2L9JofOaq60JF+SD+CiZrmS5J7
Tc6O6c1H3YTZ37yUI0ojZEpQZ4etRDVE2Ok9AnRHDdEQGGvYVY1/Fi1XjQjx9NGw35fWo6RQLVZW
er6smG+l6RAbq4H51ur2vb/KUWCqbGsdJVgOP9Jz+StDyGL5dnJRT2SeVD+sC5Kq8En+VahLuLBP
YeeMKDYy2xI2BRunyp78TYl1l0p5BD7KoelomB4vlgmqqdhe5bNhHYOJdFECJZLNNdmM0p2aOVbD
ie91gt1qCuPnKFoN6Nmq15BRksgM9bWuPUCM1/wnQeaW5iXJNhhsflS/xW9j81Jabk94MWbkEB0Z
XW6HyN8UPn4PPfCUiz9DzUtnGOcWpm0GrLN8LUYvGb1KeO+VlZWDHNtfGatQmfVnGeAv8xc0XJiZ
moe7dyFLW8EnoPtdyFfj4GncR0le9fKK8UuaGyoLCdwt6imlfpB7x6eZdkWuq2/inPD6g5UvfWX2
lQN5guRHC75udiBy8FIF0tJ6DT/Ehj1O4Ez5pkLLC/ceJcgl3/tO4Eqkvj0pz2GwuZI709iNvtFI
3LvaYnyUkWxPS90656ZjIv9FyoU3W7CT5ol7D0FMWRgkR0PL4O+WnyxCwlQvaQ9Siw8drf4+Ru5b
OSox72hQnnXfqYuFeZGJ6rzSnrjIkatHbpP/kGXH0JaytoM/GNHZQ4J8nqWxB73EREwwnTR6JkEc
A3RhFy+7jKrusXfIC8BEv4WxqRIzY6P604sdSb81M+jV7Y9ELZN+Gq0C4vsCW2ApAMOBQoG8TeAw
k3Kob4bGzhM7NDc+8pnWZvwqqFMDS1fXUoybwTaJMyfNPXSN6ByQ8Fc6nf9fhJ3XbuvotqWfiABz
uBWTqGDJshxviOXEnDOfvj+uRgNn126cQnnZ5SCJYvg555gj7FtkYaUtw2kss3u/3mqKulg/8GFm
BJGRer+8ddzZALnD+S3urxwfPkZmMIrNRxf29KZw284R6cxcpqQXWCM+WQTo4VbH4ctJIyV+eH2l
c7a2rIxjShtXOBToE/feSD2hoijLJ2oCRXAthklMQXCSSJ/C1l1UVw4vCqKAFywBhgkekfgQVpea
ayR0u9wbIC3ARozFQACYKFo6IoI49irUIjIbSBsCpTKnp0n5XlrebBATmIqUlteOb5AG+Mj1o6xg
T2aXs5O8T/cUlFRgPXFSQsYIqDAY/wPjJ8ekO5rR+2BiFe5L5ksI1A37RXtoB6ccnG5FT6qdV5Rv
yvIjq5KfJYMfYkwHM2iyy8or58M47ltkmbQpnXYW51Ml4bbkOiltPmMUq7skJIXgTiKs/9LN/X9K
OezH6TuYAWNPY/2jlItjSC/GVCpn07S10ct/51+qrFz2/vcV/r9fBsMwBv0qKmkFSvQ/cIGuiNSq
jDIcQXDM7+DUhcOjzn43r1Xxbw3Lf/en3EkYSwL4bVIq4x/9lLGsotS2bY8cIM0/5PjAaoFJGW5o
07/Rnf/7DgkOJsuGxgAUgfRf3dD/uENGEFOkqK8UDKt25ov0iY6OyPLwIpF98W+kL/Wf5KfN7m9j
B+mQkoCJ/+of/8eLMQgz+6Tv5aOpixQ9cPtwPR4gN5ej4MQlPWo2OmZd7nV8lsUZh8tBdevaVgAJ
MaOr48dG13GVvubTnyr6Gs3HLcdsSl8yEkioc3KsuzJt+Wipq5r1o9Afl5gpkEjOaZ045vDdpl9W
TJjRfTUBurDkiIfR/9/PExxj/2v6sr1Ny0DEiZxeIXPqP0uBZanUtU779VSOCqxjij/TPBTN1dC5
+Oh15lJ4DNvxGA35vRXUZ+FSTX9SuX8q8olbU+YNZeyvGMVLCQYlAjdqBljjT6l9tXAcJi3jBpIF
1RxfFTE9n5v6OKS/Q/ybS+ivUOkoU2MXiKPigdk/EIO59VvIkuKG3LKlwjMUrI/d1YvDPuqmB8Hc
V+NF02JbEf5MjfDBhDeVrZdyJue20nbWoiL3SJnEtXfZfBr0R6tqfLgU9BDynr72lsNBF3poX5Ww
DxUdE6wJQhtDxooJ9tii1qpA4NuCnIaJ+MM0wU9kkPajcirX4WGKrCfZvCoaHip2swS1JNjsntaC
2q5g1gbUkdXXeibpunhHRah3j0otHlkf9zn8mgGjxLBJ9rRb11qcvqM0PGvqTaJchwEBk9+WhFHc
rIygvCM0OpicGiziJZgjb2dWlEPCfUYq56M2Nl4k16dcx/8TLVBy1dVjp4gAqNHTOjdBmkZnnXTV
4k/eswWzibTwTe7/iB1+9slr0uIOLI9PrWjao/JbzeEfRdCPeUc4fUbHnWp/4tnaLQx7dfKUrMzX
sx/N/MNpIj0zvl9PmvSSLz2tEluiggvZ7VQQT8OxQa+4yOgLN79X3KW4OfQGr4ZigBivWqz9WT5n
xTdqAbl9CZPHLjp39S1iwhupb4r1VXAQa4HmqkP5NEWu2DBQNd/0PnINzhlulaPxHePaVcrtLdYz
f43GU6aPb9r02q/XzNgiqzo8eeOdXj8JpoAGsPZVhdCvTgQ63ysgeeFpCo/rzBDkDs9xp+Gcg35l
kMgTWwO4oH5co12Z3ySLVkjjDi4lr+XIKSYcREHx86R8TkqYDDoxvMVJXQSSCcnkKSSM8UlmbxfK
BsEVVyrSwsIjSdyPYfo2DtmxVRUHt6jJeJPCs0G4opj11zX5U7TJXijL1K6k5Nissl0WXtFV3N3p
9Lj59fzbLrX12rdBm+JZhIpInfe5FQxUanTXU9XvAdAeBES7VvyQh2VQ9F8CYdJL+zBPWLnXn8ys
7bEKlOGpnTVH4DLQ5tItdBGtDIk3cXiQEsstCwoZxvroJNHmYv+TY2/Ut2/9us5MAa4JyxotQSJT
bhrcVvPaZF/TAWCArqGctfQmiNpTDkkG8Th0yj8Kzu3nZmFYy/Ucj+T7RdDTexitX0v53STkLIR4
W22yOrK7TBwONyehjU6j3wwdcyeqtVa9rCGnb/3SkBwo6njRZ09Zgt3XQK63iGosHBxLKPaZxUx1
mfxe8FMkGVlV4Wv4wSq2E+B3m43Tp78Is182kuJkgF7juGRgqh9iWb+WlRuZJNhPHpy5YNLwTVt8
KzuOAxN3ncBZYw2WSbWNYaQRgZA0PPTadIdEFESbgruiKI0PsXlLlMfYTPy1kF4KGdM1zLUs+Yfm
BqP5nVTJTk4KiGQdhhj2iXWU09e2eY6R+61TMGVP2/krIszkokUh4WlV4yTW0zrGbofyry3/TAZh
19WzWYZBLKlnCH5vcsPU1FK9qrVLSX8c5e63kJKTjI2/hYIizbRDkXRuUd+14qfV4HcXVzaxXBBE
KeJva33VYWAtuJefW5BljSlhpubHOTxoZuYX7Wpn6G1qsXAi0JMllZ12u1SY3RlbFbxgiAxBaOLb
b5jpttqLTleYT0ma7Gt1CqRp3mcCnvHriLtkc6wsfOZQ1OSltOuhUJeUcXKPDoCo71kLZtkOO7xQ
0g8KfYN4IRkE1HgepWHfrcp7omC1znJmYgOTGqdaUY5mpR3L8I9kZoGu7OXOkU1vEe+1LpwtDALg
H04TF9ZEbvnIxSuehPh5LoTA4LxPwhAffQOczCcn1RZXLO2MGjMByIPQcUp13WcVX2NiuB/qzSgK
RXQiWTb3vhyL2lFUKG5XoKrEr/T8LHUoCdNgNr4sVoYUFb0oBv2YBVP/JZZPiZV5itHexoV0i/at
nRK/I12yyV/zJgnUUPMSohDG4q5N6VHv8FnAFXvEsnFxucpYUtEvYYbbLrcOh764z/w45B43wZEg
3sSQbx3I11CeErBjsX62Ri5srqK3cnkoaUQkXAeTCnDLgJqJumksnuW23+MeScKhdFS16La2+PrF
zSfKmsu0+iGWX5FCW2iQA87UQWhRaijWqwQdR+iMF6lUuc1yECVfUCCiQHnqZfVEpaukT0t2XaXu
Q6teW3nlJrXf1f3stA0eFxTicGDBzi5jaBj4TOFhz30lkjRH5NCUSXSSvXnzaZ0hOTwVoH1mg2Ee
DOT3wfqd21ddOxk9MTk6VpZ186zEwzXrFF8ZuewX0215Vk1Dr9b7pkxamXCJI8RVUulEQJBT9ZDO
licRJJs2wKn8cT6pftlPBCQXZ8FoTl12DXOQ4fA+xFYwz4XTZcVhBfho6tMoHyRiQPXRVcvQ0/HI
VfrelcFJyK1y1Baa1pgQa0HGNar0HEsIGqge3IUX1mfdz8IHiZInn/ODWdenKPOjjJMwnF6MJN0b
zJ7Mhi7Bqs8d09el5+g3UATEnYTxoqqdVdUOe2xjM6gg1Wedn+qLWt+mur9Mzb7r32Zpn5uRnyi3
PmfkjTZxFXsEca09xHdZoO9cGGaFIdWJ7if9cilmrGcfVLTezObT0ZUH4jteImW2q4eZ1K9GveTT
e1x7YvnCnSidX6s+vuokikZD7ckbUpTFu6ZgcdNexfQhbmPCfXtb7ZhNkpQ1iaTYW8a+I8dd3S/p
l55/yhA99YUOeXmc4nPK7Z1xayaQ06RcTVJWSpFAA/KtR3nF6wb/2Y4g8aYBUJ63vG8wXyZL5DZy
siNT4F5iHQkeviZje6roR3C7uAv+HOWeGiPA617hmiz96qu1I6YasL+4G6jX84FgOq3eG/1l7kpH
qZ7qmfuWao/TZov8K+QzZeuTkR8TXUIsL9+y+zJy+9G8pbGcrAVyt6Bz6ZkbxqIbx6mXCTizENZR
CV9FAvg+sXomoMrNqYiVgM7JFrXwMJeKo4O1KvrFgJdQRD3vaGGfy/ZMe77KArKdvGB9Qs86JvEJ
rg3zOKQwE1k2nd0jjmzYLYnA2aLj3JcDQ+MZNADrRJgYyj9i/ZEJ81EU2geBXTvEQcQ8SZSx9ykR
RX5FBEgQxmLxZpd3OVF/Up3Mb3wDFTA8dOe+vCI31pFrj1jQUNolLXK6qXLW9SOMr5xn43o2t+gT
cqQNnTvMmxgTyziVD4WKeZ4O/q8EEhxVZf0zovVEBV3Y2uoDcOAhjNVJv5lKUJyr1XOlFudaVF+l
cj/kIok34kmbmsOayXt18/SL70uSnFkg3JK8c/bdtLqK+LKuD+JEIUAtWrJsFto51dEQcKG8iQph
gEW+b8Lk0k84DV7K5TQvgkMRWujntToz6uXWfTFwOPwcBU/iOjKhj9LCjDNyTB3gw3hdVnMXR8dU
fsmja1Vix8MaWGW+XD7PalB9lGnsqgsc9wqQ07LD+iVt9uuCWXr2IAmTl9Ie5xRraW8dx1l7YtZN
co9I2mqGn2HHZfG86T7QEdXTMYvEvbQEjfbaWD+5HJ3mlrtmyQUbWUylVB8z+SrliFjI8MaQYHa4
qBpFLjdRONuOqT1Va2JX8ttKtPtcva3QTxMq8aR/UzAQDeGuxvFvZnyn0VuDHuVUMdrK8hdQcG7o
qb02QH817RstcFPS4nyPEdreFAMS3owzzNeig6oojI5hHAXrNOBaupQxKXzWTuM4ycLzQqNkHGWc
KRNTsoli243UEKMhOxBB3HXF30wbn8vitw8tbmflHY8J28igX5H7ZSbtIaknJ5lfZek3K1K6q1NO
mdaOn2b0Z+6IOJ0vWUIVW/jE99izZOBVWdsJnUT9PNc1xCkCQdtzXn3PnF9VPp46w++j5GgIqUvv
s9Mjf2rPFV4gBXpdoyv8BDfVjFnXlMXHUhgCS/G2M2HJL01ClgZej7iuAvYmpO5p+E/FsltY2oOS
Y8m7chgldxLeG/yOwaKm9bUcKvBRQgD8nnqo9YcEbsZkHTRWO2tr9ig/Fao2fYwpEZXpNd/my9Jy
tORHDk2OP/HMJHi0TmY83hLR71fNmVQ8vuBgaN2hSorAMg+moDrFsLp5q3wbeujrCXWGPp0lIXwu
H+d1cgwu3JpAOOvKYOidMsibxPmg6eqTLDPsEPU9Onm52xfazMI9MoqH7VIvnAk1Jg5oqAsU3aNG
eaiS9WHmYorFCui/1u7mQvXaUnI6Kp/OIoEnS+20I1NzzV0MQ7C0Xr8N+OpaeQxVnZV0uKk50viO
sFIMFBR6UVJCrrK2Ca6j8ySStFU/t8Jp2d6v8gyj/nsmgqDGprwgq6Nw0+F5TIaTnmLsVVXXRsq4
+2vMZdnGoqmvSbeQWljbsIgdfG+OwhKdh1njYoBKjJVzPvYcRYg7yiKdFTXdz4lTTm+jTkBrVzPp
U72k714sLb0MpG6G4+CQhWxMyHzRWStF6zZlfYimdxZdHcEnrBABbUIfvcHpOrfVTzeDns4SV5n0
2hWdGwnfYEPuwKnZcO/n5UF5gHAn/WyBCGjVl2AIzD5IJQGwY8trbo8KFzQe7d2TYTX2tgxV81dZ
GQgNRqj6Bf4uRHdp8VVE5Atp+yQtIN1G8QylBSeyrP2oqXFyruS0puywMHdfI1dqPoTebkzRq7T4
UKVMQkFahiWza43FUKmCcQUvEcfzmNxlqT8KJiyOkBzkHgAmlTxlTf1o7J/0ip+jTU8opuoIBvLY
+1bX+2ts653g1JH53hJh2FZHU4ZXahl+W1zXjviJoTx8F7XhS9OIDTTwwDg5xIA7SsHNY4Q8JS3v
qWYeYT09WWn/aPWfQ2h+dHrxLGQmVHcNIgxd8snCjcZq0aw2xYNJpFhTGJeqyn29kl9VIzzGIpIE
aW+a43WylgeLBRQ8jdaSaoPXknJ5vwyN3xrqg7DESOzTfSr4IdNh0vdsmFdum7wnQCQSdjORjme4
GB4yGUFmyYEJwXmm+UFBwhM3uYc+Y88S7WqstpEhf00FJXxnHJaMem7JREdbu6AdjJtiMN+YWLwi
qk8CCmvccqGY6FpHv5ccZCv0TU3AJEF+iJBnTGGNw5mO1YhOiE+7nwdSWI3CLlj7s2nY66qbGOke
KJPehNJ0/dY5h1pAmqwePattbRXUW4xHzKROLelYsSW/iMt8ZiY1KwfhABFllzEIykAX+iJzjIZn
VlPyvFbdnSTlYolnDVopxoE4Ag+0uEg5tFw7rPrkQCoQw2I/V37ZffB5YpSGuUc1MNvIbWXBK1oR
zks7Be2iBH0Wv7nFkHr50BGks4JX5d2ODsfGoQ1BtjPrhXcjRuAgzdQE4eSOq3gqzNVfZc0WDFAb
hC3omtihy1ZvWCNUzOZxMNqTAkmys4xLJ5KP1mugPLSLT5E0QM3oMVLoVKbyLAvi4g/it1bbY6La
pjXs05xxgjE58gIWZc0+lCunl1wLB1y2RrDk91rGsE1/k6TLjDOWFj9Kvf6hdnesH21h/IRB4Bmp
6UiYzzDF2WVjddD6Wxma10xEBiC/VQpp1azGiXVJTcOTyq9wwvo3Nf1Rj4Lka5qvk+SWmJsXp6J/
aZfEV/o3fT6VhbXv0xfBVO1Jn4MZiguCGuTKzlJUDl2r3qxcbonDMdBAMVQ5KMWjKkRup2t2kbxJ
wlkeK3cpMc2ZgLEYcaQxxhWMHfQq96RFPYqJeFdHZJqXVMkehiEL6lSnECDDfnwKN/BNAPAGsJNZ
vcY49c129XUWLvKGzdXekIylxDm4NAnBId87n66JaNnW92JgawFhYo6/pvJbnWkpMLqtLDLi+gj5
i+nK2c3ocMVcI4cIpF3S4KKh5MBm0nnJZj82Rm82sreJen1cIspT4tdV6a6mj0qe/lkmssZ6UGeZ
HEaWtW3SiPgqbzHg2ZYJWUPnE2uU1byHaWbM+bhRoPs8sWV8NUzpFeWSBgCBsHNVF0Zf3+b6qMfM
hCPloVxGVofVyUoNMBm4EaD1balW9oq8CxUcgxlzlZHlGOt2TUuPI7M+0cjdxLot4qZIMRFZauD6
g0nVznYIueGXEu1v8ZiB0+1q9ojBvNAkzwjl51DDhU70nWVyZYrdPhsxZS4bu01mLxWOysQtq7O4
7hWvapSzDoddKB5JfnRHII4MoD1Mr2utXQy1fhn3eRftC6bOeb0h6SaelpnkRG11KSizY/m8xro9
RIlfG6OvVZo7Ub6liXGiX8pHqMYqJuWWI2jbKvOuJXcDYlwLFWPr33QxeygT4dyMo2q34viaKCOZ
v8OzJcR+2aaPo/5lGYI35T3XJvnQCzYJjcVAVbi15qMeekTiUhPST63cG8TUm7vKryhnavwjBpU5
CwUHY2Yrbd1peTbK8RJrEIQa0RcE0xtiBSGE9yk5F+/Tw65id/mEprbztm8/+eoJu/MEZaR/7ERO
Jz/ZwXCFMUqTuvOC4B7c78H2lX8R6pv7DaeqaLf94gYEiPkB3/G7dcfnxuZPeTiPSB2+BpHLL6Id
fxXxJeBhsbO734hlv/EziLS7cR/s5t2N38274La7FXbAn/H5J9jdtk8e3hHBzeMhQRA0/vZb/uO1
Q+e+u/MS/M+PR+uHFSIbcefVk12AQcO2Wff7to23gF8ft+3ffhp423u6s3nbY/glL7ttF7/e8Yd8
eNvP/r7etmm81PYkPPCeOrWH18M+vSSP7KS/YiR2CDAtqe5/H7y91C24Bbw7Nv3G521fbZ94dihb
uzu58LzOjg37vz/ads327JELUWF7PTYJZYPNE20bh6bJC26Vv70LvoE2DZe3QvJ0Z8+yDUGy7WLe
DG+X5+RZ8aK44ye2yafmQDxXj38zKm4caj6iIwIh1f44n6vd2eI8YPZJm3guA+xHjpuKpjoLD2G9
q19/ftgv4253w2R+t23yTrD9YMdPOVy7n0Cwb3wr8D55uz+3H971T2FvB/DnhwP38+ORCXfj+LJ7
HHanN+/ZrRx173ZnNwdsrcemN8/zUXB3PHR7u4W947FB4Bmvun2+XDzteL9sB0z6u5Puf3flT/DF
mcJpdLuZzvbX22PZX5wcPPHfc+j2c9s28MambQeEc9Vl+7ajw6ugHtsFqXP78bcHcylcbnd/O1tu
/m538jknY2fc/cQcDzZze5DPP56Rc/7vM/w9S+CBb8f1th1V/oxndrdv+dkNaYy9HUNemovg/z2G
H/MDtigIt8snYOvYMbcfTqTtwG1v6O/JzQlCcvPt786cHgshfUxSw477p6ScmR2MaM0md4a6MKeX
tGeSVp6Mhi7InYnXGB87YmJLsXHKvvOFtXBEcNghRKoRnc0ChgD3sb4YFKpxbFnK/lboyklkejKq
N0zyTi3d3QQIva7JzijKoElqr5IM21F2eepqOuJzdYVzMO0UCUAbm6ayEA/cPFPppRdnbh/GDk6y
o0TVbqwB31gIF8va5/rmtrly37E36EMnVqBaWMo7PEzhfSjzT9wwlGmpO3QrCBNy6hLlXDPuEGfD
kdkqjTlfoZVBNuZ0jhcdr+c6ZOJCJ5+CqJakEBRU+91jPhC8UD4p9e0vTyFGJIGToEiNq0P+J897
SiZHWT9WvbDbebCN3ILMGj6s+a8xQRxsZz+FBjL/aaHstPQTz1MNwMb8rEcDU3Sds2ZPg5p72ZRD
n5zE/Y0q2G+JfVC/8g0LXKHKzAKzo9ZRs9GL0+44RdpLqZT7ZACprWovHLYu7C5lmqPHsj1RSokx
yqP4qR1/sgjOI2hx1s6eKcyfBrZx3EmfwpVAawPeBkmHawtJRiBtim6tJY49lr6Uqn1IxszLsQtL
xNDRD/r6Iaw63M+c/eRJ6+xO8mD3dO6iGnrV2u9icw+jayqSHX5lu7HZkLkHQwvK7CbTjpmgCE33
I2agKsy4tlnT0t2o4gN5tuxGUD6z5baifYbewEQJaCiMHUO9dQ2skVYJ1vVFN48KBLqYgineRTAg
ii+hSO2iVx0rCe1hxftX6oOsMb0CdEGkFLL0q7zu5UzyNYGqV4ngOwV1rjgplV4zY8DKvHZEdaYt
ZwMUp6HrThfLW6SKYNFX+Kecs3kQjcy0MbUezmkKO7PQnYiLI1aaU6iTswxo3ehmIDOymqCw6/Pg
KLpjpPdhFFVfAW7X0wd4G24JxWjsnmowyZYmtkqvZiG7I02k3Mnu0D9mFWXv8lhiST0eGIUfzCF1
DYa3IsagwimHHDZiwmqspwg/UZCXvaDo+0aDviSWsH8SCEDQHirCtLFE/p7bBHuBikO/HwH/yw2f
qx/WdjrK477vjhmFo5x0V+xh/EiyTvKqndtEoZfBEoYRykDwKiTaZw0JViZpN2vGToSrNWpIZrKA
Czb0a0O+Vp358kIgcy9ztZfRJZ/hINFgNpVwFDljNpwUJxqe8ROuzK4qFmbSZDL1plulGJSohtQS
pMsuVl/Z4Kw2H9M2DsIeYSYoaiq7Ct8OSv8nGZUnS6nPhHhjvJeLYDIsYVIUXmOcSpJZPVJW2QsO
AcZAZuA2g8JSRaNglyN1t3Y07rp2kOtHpXpBDuhLfX3O19JZBeu88NcU0rtFTd2woWdqe0eKx2Ol
zR6GAOewYKonGw+0SE9pI5PgqNyjzEsbXNCx8s0FGg0T2vIsXcdaeVmjjZ5g5ypd6yJDucIQT+kw
10Efz/ca8b0Vjm7zWJ8qr2uzp1SVT7Ti5xoyaK7HrrbMuyx7UxmvyFPoZk3niaRGCvmnGb/DwktD
7dmaoOUs+CFoyq6VazxjYZjLzrx+LOZhAFfsC2EnsDrqNX5bhXzNWvzGBkN5rsRvS8ORVh48XT03
CONZ75TkpQLzA1FtBWpBd2NtjUiXCwiKymevHzHRW5ZXeSltxWJp/DFp7Q14eUyCMbb+idonLfzq
U2W3zK8aZNXaPDY5xsDoOYVih7TFm/6C/59mT4o1/oGUseGrVedU34T1YPQwMXvU5ENsuZxBO0Pk
/bNaLYvdkQuumjJhmPGuRS7SCJnfAM61JaHLbLuJphfwkGQhcxAcfX1S4sp9zIF8a9buriS8yijd
iXkMfdliYUA2QkepT2WPIhFKUZo8tQhmNsq4Yb4l1kePqh3szh7m2dZ73NVyX1pb6J+0btDuEw0y
Jibz7fqV/UwNdmvwM9PpGEffKbnzIylY5gGyhgm5pI0f26i4bWBsGAvDzvoJN1iTU3b+i0QAAqwE
2uOAMUfLXtTUh1lVvPEj/BRXT5ih41FymV8l2UCetoIS8yqepLxD3xvRkkEVLEjQZTR+KMJdVnjz
n+G6Eiv5gfNm4ix7wRGwr/rtPrvPyDMc8xa6gNHP6RmC8bT77fahzXVvuqlv3Wk3gLsSJA5X6VqT
3yCfNRYPG5Kfw4yJIciFIY0d//z+5j4BU+Gt+7OS5fWZXLYXoV11jbtpm6564/8c9QahnuFnlXg5
zjDKe/tzYJlzE0+4isQV6Z9Pv6BX2MTIn7/TrvQPz8Cq+x5e8+5ZJENF5r/wSCu9a31xkl2B+y3O
6DNn3aC23GDPLXCrBhV0XKWXWGf+iQv/5nY5y65Fio5EGECUKFjF87qz4ooDraDumRFSG4J+zXxx
IwoQ1fhNuAHS5O7KnjUFCUEYnvOshxoFxl0Np3R8jLBLWbissuoKH0Jg5wG271NostBclbiFOVuc
peipmNRTj1l/B3NZbIhml9fPWJ3IFZ0eLAV/zjg9qyyf+czcNMuPtZU+5swF6tb8EjsI6dwLBSZW
+WZcxnLMP0QNDB6SecuXBBMxyYiEA2UM7zjMkP/FVCRl9oVoKK0R5cM1MCjjALsNX25e2nBm6ju/
S5N0yEgy1keQqyj1po2zumFUIaRTQn5rJQ/I07khSOiEfC/mw16iPUzXN00wd10Xe3k+YtWhe1iv
7sqEaLYqfzThBkkFiV6raxiUclUGtzOFjiTvE7XzwRV3NTd4zWAansAa+VKX3FsRtJh0i2Yh2hq6
NNzBTHS/zIiE59J4Epof1bjURXrIk1+htb6HrrmOS3+f6EdFuNKZOu21AnNqRCx1FVHUjuq9iQzQ
C6dQ127HoolnOnyfPP9pMQVpOutYqJrEEAIoG1bxlqzZMmbKw9QdhvxZXBiiaEh6oJ1jWVLBoW9I
ZtMBYQcGOIOJJd/MOEGXDkZtohSPvSacPFO+9PJvHEEgb3WIL92NSRUSmHdR0N/GguGyatlq9TbP
OgOmxheComP+XheuACkirn15/oGTNlshbKvqMkUiJeYMD4sEjujbAIDD6gvGsSA65vQjjpCTOt18
adc2YDg6GG4n4l+nPQnL+CDAvyeh4SAq01vxWpZI+pQiuzW82ywrzl36aMTkZYDKGHH+FjmJFkGm
AqpJrX0mr24HDmtqxbGt5/daEr1cxDuJInuAzhvh9ipoV4xR5XV1LbjoS7mPp8ccn5dCAPYtq31R
MygdWB2AeZdMg3XEfk/176TS7Tn8jYZrTpBvBnEOFOM5bVgHGGrICRh6QfK3toAlx8epUo7hANwy
528V4L9iuvGY7RaoDITKvjQwqStxpFPBdYOzIcPAVQHMKao4KNckSLLHiGpEau0cprbY3ebwe1En
KD0KtBiXvL3CTUougBzMdvxlXcfOtksJb0mZh7opVYxJU5Q5hUn8uIFkQ3vT5sdGzPfaBBO9eaMo
k5U3A/pI82IMwaJjRJLRjhR3ZpxG2F5nE9VWXe23U+pFi39rmuM5aOQx6Hq0YWrxoC9O10hPJAR8
SulxWdaI217DGjyyyGYKwyP9uYy21PQcTQHqsiJHHCwidZg/hfjQzT/iKsAw1N8GMg/X9Lo0K2xN
rgvwtBVZZ6d+yFTmQgnvH1IVS5UxGQzkoZP3+o4rDi4e+rEFePkH5/K1Pq8kACQM0yn0PudkPTXi
o9n9JZdBCc2592S4eE+FD8PHsrZLh93HiMgQuWsi3dqOrGx2EKtWbGwrGxeYzLxD6VHihyw9wI/Z
pRwladF8eVQfrEY9zKgPoEQ0BSNfVb2kYXVQwtgF6vLVgZGkVsY17LXkJBCGxQXJ9DV8TodHKKm7
SXlexQ9R5givn2jCZJ4/w9QUkmmisBDF+jOWxa4p6E4dVw9mNT+UEFuE8KURrNdV085xStrFINpW
TK/OSzJSG8nTagNUXqJJBMzQEhWaIcnDzEFn1V/ECf82zF4gxw+5tHP6mCU4fOa45+DCGvchCrLP
Pqcnwb6qZSRN18hIVSgdnBlM2A7WzVzljwasEPP5YybK/6Kq+psU/59yI/k/OMb/0NL3tSFUXW2t
1xoFz1uV7RU8NQa3HtweuW3hhaubvqs4S/0fws5rOXFsUcNPpCrlcCuEyGAwxjY3KkflnPX051Pv
fapmvLu6J7TbYBOEtMIfpyX66hKXcIp7kMWY3XkE/W+TadN/FKltHR4iJt33DNkC6bqQHqCw1F1A
4LL0/SL4SKYRUF76p6Uxshha1rhTxQ3N8CQj1RZ4LGPqMYse/qyiln9VOvx8g8Rwy8jEZYp89R9+
2SHTi6ppk/Qo9+wPkaT4b5rxGQpoSuLWHVj2wJKrxE+FFaAU/3uoFWWWWanQ5ZzH7BOFrco6SWKP
04VYOPvgJR9J+5iObfHZz2Gj40FpCIwzXK1n+fA1lYlDroYoHM3JWJgKS5km3sgZaZLKuW6eJtmy
zcxa5BN1tiIejRal9JYw5XUhnOuCDO2wWyUViHeTu2kETUnsKuMk6ramWJcG9Y9IlkoUZsFIFQS5
AutWrddTQKGvAFidcworX+WAOJUfEESVBbBgG12wKMtk1zwaInu6PtlJZrtW22RVdsMiEIGAsxVW
NTZtjJ0hECctoUpcuiS9AaVXuuKSaOLRp5DHT5W4MSN5Iyj+lsaOha/RfZk3UFqM0LqOaYtmk0eQ
CUoGMmoaWxJsoHTSam7PzpbCEJ5a9NsEpkzioWmecigxoWdd8jlGt8RyICkLzT9H0D44ZTcTXKWR
H/tJeKAyaDu135rRAr7XrlZMqz568ox7W4E4KPpsrdn0VNFHQvzW9wbcx3ggta9tCISDZa2Lp8gg
InsMKOPI2POkizq/pPW99LctpNqApGoov2h3aMTQyU39kTJRUJzVoAJ7r2nSbhho/G5lTg9aoqOV
e23GJ2oR7QJFsiS5nsZl4H9q+bhWp9iBjbWI5pyJjTmiQ0szFwdCZkonASeQTl1rtSrHmP6e7hIY
wVrNDtzf0XDDWcU4KxUHQyN9BzCuQFWVVU9BdxfrkSuuvksFBh78sEZARksczPKRdZ6Ih9F8tbCv
jcEqb9hRKIVrhYcuo7KHCMOmxNK04z5UEGqxxLxTytaDIEybWOkRwuMZ9juDT//LbFE4ApRI4kHh
SXu239ldtM5NzKdOfP/gf+c0EiOYKyhsoEwjMJ5aU0HWqCMCORj0kbLpqYJZY2EgQymZU0Rzowau
D7dVsdmoy+DWtY07rsfmL6Ga5JD/j5MSp6giarpOXwqd2j+GNquMwsinDeMhwrVK9WHK+tTBjR4S
BuxOFD0SstHvUBog7WEq54znytILYt3mmoqJ6YS1vDW3RsXf4xmSSgX8RlLAHmJhXsRo3bxwSUZX
wp6eaeCkYJ2zOHhsv4qT397Hp6hwmuZXeH1mY01Tl4CbOBhJslPv8bv2IOy9JwYjAHEyQZ6NK4n9
CJTAHhHqgmW+tNC3qHhZ15zwQXrEBY62+j1gkmShedfey4v1MqNj1qahiZTMMJFqY2NXoQkBAb0q
roJ/wWKHjIoZZ6adoUA49iRKWnb3Imp2flO/YV+etOe8dfQ3i7nne7pykoZbbyPcjCfz01NseRPg
4hiXbHtmV7jkVDD0qI8oszc2wpvwxWqSdiwj2gLK0BeLFiIiN6iz02tPxD4THoJr38FqNmIqY7C0
uIw6zKRkdHOsSW2llB6s596dKqIzDLBcZLU2vniKC2a9yNk4er6DfrHaxQeuveIRGaLF2v+m35rH
4T05VSf5TS0X3rexy8/hXX6lzvdJuJf7fcvSDIfcSTs36Uo6wwqajBvnGonUvebYPubPEjqnZTQ4
VDKrC7HB+25Xx7KzqVaCrMxwktJtBK12Ymcn1o8zXDksuruwVbYAu+CuKF+QMdMdF8huyeIM7yMU
mrloZIe1OHYov7Glbk3R7ais50h/zkDidRHawKF9sOkozqPnNJc6R4q6sG4ipm5AL3ekniG3lz64
iy3cET30rV2/ip8MkzJeyJN1jtsFYm1WOnqPZMYNoW2AX4meoHsHgkqXULLtfNY0wGumm72XL2zz
lGMfUvcnFvY0IrV2JqaPatGjPUJg3yxmZO0KCrNmX0+/ffnAJDB8G9t+z42u+Zxeg5twMLbmDnNc
fjJfqpv+UhxlIhZNvudgGJvpVUHcD8KTLer6OH2Ol+AreKJIcUeMlMIKEdmWuANcR1tHRAJzm7cr
r6RWxh/+KX/XkR30CEiWE3lxdC5zwrdoJhc4iGKJkK0lVUjE+AT06vy1r+k3jjnGDHInqF9Tqfv8
4ZgjjCLXdS8VH9Ab+5cQ5uCRVYC6HW/etr80RI5+yFyidvIqvpE9EG+7Ne5pp5k2DMNs3Clw4tTn
HBqvytIinWhRXbpj+KK8Eq7JIfjz6kafzYI/FzdzNy6pJNjDKEL9t0Osn6YobtNI3Afit0Jx1Mic
Ul9GwhU6kWkhThzk305S8+qYrGt/0flUo2biMuvEg1d99Zm8peuXqRTRKVvPIb3r1YDSWkdYEXdz
I/lAJG7fzc633vExhY7sSvEEyWTgjmAVrSN10aZK6JMN4WHyg5yo8L+MccQfku6RR1sVUaRvNuuW
ekxSH1UB0d+YgLUcLPHlW8SWlfXbEZrJ00FVkSOnbJhFbT1iM4n7r8S7Yyv/84H7FVvw88Dp9JiR
5kIhDUFN/z5wGttIWW1x2Q/6SIiYSqiGUyMjZiGDOfmDcLY5vKNDERjkGyJItlPgsYR5ZZMStD0m
QSQLxEP8+VUR8PG7D1QnmAjLiARw8rPAKSoTKU2Vvt8HmbfqAvzznTXa2ixtLHVmqnTWY1npQxEq
L9meWS0VxHvrv4CeU0AqKjaKmc82e6j6r3xwvM5bFiN9VGHvTuIXCkncGTc5BxmIYlfKKR9DIMXm
aJDMS54i370FBB0ySneQamxZ69FaaGK+UnziLfwSBVwHbHXFy9OnL2JEG8WU0KkFDgNMHKRo3Ad1
kQ6X+T+vOYkEkk4amELFdNsLyr7MkgXq5H4a3cDsnoxIxEsf3roE91QMx2DUspvmaK8QYWPVXerZ
Vzo++eZzkV1lOV5WSPHzPjmUs1coFZ4tA36tVoOLhoqyeMGR0tAn1zBnRuZHZVTLxshPPrEfrus6
74f5T/Bt9AeOe+K/O7dww52viisvDvfDKbfdceke+IGDe+Cmg8ud8zeOS8Ylt7n8BP85bn6cb9S3
9Zs52vW0AAg+HPjJ//4zlwwM6Bp4BHJqi819fgTuOyXqPvjkgfIjt/DwzWZ+VEjxO//wQg93a2bJ
+T3+/fXcd5eXd+fb+cf5euJgJ598VWTeygExxd21bH/Ng4wkhB3g2uXF3dsislAXh8nhaU9zjwTP
wP3zU7El4wl4o4y+NppBl9+XeGZ4eiZdm3tOB8GeX8xcXvEeLE4cunee7N3lhcCQBwvXlWCveW7u
cV1KK97d9w1/Q4bhXuevJ5dl1eJ0P7n3KzuPXxKQ+cdPVFzMT8JQtZj/Hizu73du4dXynbwEsp2/
3H/95vv846X9fpL4uLiF7+7y/LL5HXn5zj21fVf4DA/8XV389/Et9z43aQybE3x+ur4qjvvOnUSs
2bzQkIfTFxJ/UuJ8rXlF7wpClXhZL/gutOfwUrdAzMFb0Knk4H3wQ+7mxC3zW+MNzn+H7eQAIOy4
ur9u38wqEHQrsz5iVrBsrqgHOBow7b/+hPOfxRTuzN/zayhB+LFZ8AEPv0R6MatBZoZ+ZvC5DQ6f
P2eWn1tmJQwpZxD2VADwJzch4djOooIlPwJzf+X2yLFnocd/fuvCL86/jfjh1+Ol8xcEA8gokB9w
7wWdBaIT1ADDrJVhIkP0glZkfk6egdfONzwID8A3//mLz90rHgNBxcpeINDgzdm23OZvQjSvJlgM
vgeo6CMwwhF/1xeSbUcEBBi94qUIkI/R6TUNtBB8KdpZIHEdL3Y6S6a7aF1OIlO+t/GuSf0dKOJe
bvJNGz2kuX/RxxGjGc6csccLnK8KGQKlmd2gr8OYbAcjcqGie+R44oC4q5iQaqF6xpcixAc0zl3y
lRj+eeo5K1gdiyVNZw9F+13nCLB7INKhM4+4as2mImRCxfMQoFKrwn0WzhtU+SkdxBOtfYtOWnkN
ESHqTFV6i1F7jthsQa8kQYlsb47gaL4nrUX9Wy8nsn3MdCeyOmoM0zX6j16GIEGFb3eyhS2YdZsq
vHShxiCW3cq5Yrbx4WwqF8U1PU+XSqVnxCdcIlLUNfmor6EGPFE0zc4DWBoKjCki5cYDqxU8ZgvD
C55h6qvksZdFJHwgYmw8YKtisGuC04J1jgDAJO941Ba+HO0b4C/KaHFctjYpV2DaygqoGZMMJJHq
bdTwKytZ+hhRZ0fpgGlFpjKnJopGF9chcAIUCRZxST7F5cnEYVwhVAonAGIyGNNiqfTsVL1eu/ht
tatCNNPmt6+S4dmTfBAN6jFvWQMaIbJKxoQ2XXcFCLlPE4IuO2FOtw0zm5ZWJ8OiUXlojgEwrYrL
NQ1C1zLf2/ClxfuVjcGWVLBHP+nPHlhqn1LGpXZuwXRkYAFW71O9lyZiEPHhmnXMpqki5ME8Esv0
Wsc1pnDsu54E5iuuPZ9ck3Fiselvql5ZyJK1nPLNpDTHRiauNfvIxtuGTS5rVCTqlr7sjPSGhtaV
+mQZh/5TV9NCJcACQj/qZ3BDp89hI1NH7aF8Kn87MpcaQEtBJDwUEn4A0Lcy73GbkcvTo7UCqMob
NwrewVvceCgffeQ30dCfclP5lAWWxLjkY5yf9GbBbBUQHHI+ujWfSp8TCkj8QlJyJDkDMx0MyrvF
GoY6cmKi8SsBXdeHw9SzIvj0FWuZS7N1pVim91F+1PmoR0DlbmowlAnvGfz5iIe0Ik0kFoPKrfB8
hrDUOZdcuvIwAafePs7YPncs20meUURvU4Mj6GU77+A6GTIpOA5h+dG3ZA6cMO3hYQjTmwAhP8Kw
ROp8RQFy5+9jKdhigldXTjatAR1W5+NOttoXTbyEKqc55kidHXxCzI8q9c84Ku2mJ3XOEDdtOGU2
xupxdCXSvErjSW1LB83JQ4SgXyROX7dOYmMuMIPCAh66bWs1aC/ZDRqP1KliVHqBTf+VyqKwdBGU
xvXCDC91DkvyTPuQgxOVDoKWj5UwH4ItqGxYN4HgTjgrSe2ab6o4dbriA0+wnDy06ZsebPW4pdKN
Pox2vGrx4zDiwo16kEbpULQ4/fBhiwr9mlPwNDVokXLZbmIMM5m1DjWOURGl+1ARd54Xr+qAgCBz
RA1ExEVOyxpeN1Hj0g8x6fe6iynWbSdjKWGaYgctxuTy5Idq2VaWG9VAEqSi6mTZWErCMrx8HOJk
6YFEi7XF1Rt1qylCJJDgMGBgQFI/bfVIdsNhfFFxj+cm0RPg3YZcnpRYoPX3qJVfadlfDEJi7SYs
L5Wi39PqKnDd0oFsCNaaa/1s0m+mg1Yo8xCXG8epg7ic+wMp6nw2C201KvFKkfFvYr6PvId8LOwQ
VC3UaBMOHBHx8FizTYxNO8W/UpgihGd7wtymK8CAI5bMYNtjiu7WkkCa3l2adQ1zx4IM5Bse8oqU
yPhblRA9oK8eCK6ronLfopD2kruk56tOOtT53deIUSRabLKMZWGUS4UDqVNSSWhC7N1CmmB976xk
jzWXfC8CJ0uVS/jhph+efYJ5dMFiXx/iaq72Xlq/QSyj9GWHI93HHscE009RYgaU91pKyhw2zdLq
6Rd8EnwGZBIV6C2neUiwVfUlmV4myUkUShTVdFvWR5+wKyGmfofFWr0t8qeAKRZKSWkLuxLVZdU1
m2aIHM0IVwCkXJMPI0yeAbcgj6TSF8WqKp5wuE9lc8KfufCqZ2ask1lbWx0QINn6MdcoVYeJCf4Q
dSfDh/3zlLUW+k4g3VoTOnI2HHJZaUFwagkAs2ZpW2zslTZwvUBy65HzEKRVooM4yN/yyFh5AicM
1k9ZbY5mobq4MFEjlKcBkXFnpSeR0LwexpqYgyN1NUvR8pdtrx6DAICDh8nzeKvmz/6z4X2M4ohn
BlsPWsCGBCs/xLsyBwzWmwBVaW9AkmvGlnrtRAQmgF42KVKXBKRaPSRfJrhNQzwV6J7pY48MDi1B
BzQIXEVwpxJaI1fprrU+opjORuK5JPFeojrgTp2sJU/Za3r7quyKwkJAAymQlJs0JMU9DAH/1WuB
Pq7j9oLecjFA85zeEmXZYVhCWk3MFHFLtpkDGeiWYwbIAELpMbPgfFMgLmLB0oC3huK9hPkyg5s+
4KvGFQGIvTGsYBGCxk4p1bpQAqgHykR3hLQ8i9GnHn1WdIDgvNIGz2lFSJmRGXKSUZ+N+ya2IKrY
k1t0jCQ4gWWSzyZoS4E5TCDHogedi1whkFZ9xWJFhxWZvnqIgKlkQCXSVG/ZYdLPXQLuGdAPFVOJ
CNKvoDbUAnZsIMsVChmP4IOwQ9aFXqUb99jsFkqsLvSRS591iIx3hdBct1Be1OSpmI2VaGI8BB91
4K+y4tv0QqeNFafRu0XBFly05AUAXWlsquICV4VtUXF7731KU3Ctj14VibMNOU3OJhdKyuVKPbZc
Q7+znhF2NSkNaZ8uUXEVyYOqpLuyjDdR3W1T9EFKFZ5Gfy8ZSx9xXHnhRP02cHx0ZIabdG9pFrX3
JQBmTeqIVSYjlzsQHtBxlCMGE0HdA1qJ5cINGnNfAuAmcbVl36x4pdtBcCBaa2li9xDSN+j2CIYw
/AfZBH6LrrEycubD7paZvFY8RHOMv2FwqARoXAw9opw8ltAvPox2AK8SwKv7SuiknbcZlP5plmvp
JGHkRnjpa/wn6Zw6MdI6MhgDvS6AVPqnKYXrHj/q/JrhmilG30lCY+ula+Dy7XDV+mCdFWsZXYdR
BlnuR1RFlXSmtXyZSpS9gXZ3BXi4eJ1mNwFrsCaUbLQuIX44ob778XXw7gnatUamqtLznqaIiEjM
2qZxSBODYpv9r/06g1qBZcJXlsOEscTA1lir35qIwInI3RVE6sh1HqNIG711DQ9bsn6SKhR2U3eY
KvKMQSlNoKkRNYqF+VoJU945m3yyDAKWw1NMCKljxQCLAIgs69am+JgnlwIPNgpY1+yDbauHh0oy
+ByMlQ+pUkrdoh3zTZJqjk99Tp9ST1saaHErfgdVrR5/orjBbxovpyZ9qFvUojLHtxFfwGQ7T/nP
yT7BsmXTMmMlVap4SJjW0yqz6wRhnCa6OtfzpFQIJ8dDJqvHtI7XItrEsd7k9Z3KtxS2WHkMEbDO
r0gDfU7iTRzfk1QChoKZZF0UQWVnfracfAL7KqeXcod4FVsMlX1DyE1VL9vOeBZDFrxGBfMksCkh
K5IeKW3mAXV6eIvoUevuKkofGmWL5pzWaJJPjSWdWtiJfPow4f61HkCnWWQss6RJ31oa5z0D5pjQ
Kc6LK2J5UWSIkFpidjuJJD55V3PWCAlCXI6BKByGgVUZRFiH5UxW2ZJaXODiuMhTC7UcJPLQ7XvS
goxi4Gz1tmmBmqIuMMwz4JQro7lnlQ8uV6xDS4ewBy1Af9PROGoqyFvoZUSBRb5XzZhea+KyR3Sk
V2QCEAbY1AQColyet4o+9WlWIx7mlaPHIiFOZu1J4Mhl5gyFsFfm6VGZOOlFaGns4DiSqmifkVio
oZnt/WBlqJ+DiUaEQ+6NOy0pFrpA+k6Vu+F8nNjPRSIZy7rgpAkPGiiOj1lIZc4lynSBWQ35C7zG
FG5bSlgDAukXTXavhvAJhOxSld0sPUUnzcCvJv2hY9gRSRZR04qjJZ3qWiP42nAGFBK8Q5C6twI8
adq0xVtJc660H91SO4L4JsNNA1Vtb1N3TNuD2qBqlIgZUAhfSUVc4VoePQ5NT0wiUhVZXoUWq3Gx
InXOCopdPrkk6tfpvTQ3qB5xXnvYRIW4wUOdnYWxQCXKRiJiJ9W7ufnURtiBxWApy4ojIpNRG9KM
oZjIsBkUBYdzu6jSvYheIshU1uRUEzBrqeHNskhtYWdQVfWRMUcavQ+B/XJbSUzJhJTTKxvAUwgt
xW8p693Ycwk0dkxFXDadsOgCXE9B6ebhV1Kbx2b8asse7FbddRGPAGkWVM/BiMgzxUs+cf7HED06
fuaw3HQAAo0WsfVlVNZZtTGhpE3ATJJtfHI8vrQMjrK7NdmDivpDsGCHfWRPzXRW+EBq9KQW5Yz5
0tPXrUbusKgdRf/IHmaDrV3cduSLdEm6NUririJyNrL0iIj7zNIAmyss2XSX8B/EfuPm0V5r9+D6
q3bWTHToTg0YkIA2ak80bM0MdwyXuMTNfRHPx8/GMmFJ96C8zOb0XmnstmhfvRxlLCdbjIBLiRHh
fpRIdENijftxnYLIdqR0WhY/f1PJ10kPcOgdSIWfp65lPRfFdJiHLt+64YGcUYI6pyQ43kVgyaLF
UoHME+8rhc+y4AgMQJURMjJEhSNdjOJxSOAX5U0y916hovYz2WnDXS/z2TyisZtPhJ5aYZYwBRse
rYbo05tlwzLGHN3KOIeIGhtpvgCBtxjWBIT48y7Ao0srGUIEbpk7h1Vk7CZQoQzY4v3VMGyq4Jb1
GyXFqSYqND2wRLJmDVT9pNbaqpboErzgN+WS/jI+wQXelA/rEZ27/jTAaZjG3ZCjJy5iWKzeRgfO
gLwIBIJJEa80OUR+K20lhHWGJ7vU2iGSTlGTdsv1VEnb2XlAio1TQK0yc7Fv43UfJ0JOCiZMq191
mrwx1YKLATVjyrwntcvMJ7gFWWHPPIq68gzZIDbQcQWiiaUkYD4hCzSDBGyCdV37y0YzOZxrTb6Z
0IF1QvKHGJ4SkrojHSMl9baiguY4c2oNpq4QP6ZERAo9EotA7lPcdDs+qwmOprYQnzIFGWT6h6R7
9SN1ccQNOLoSPvrWdFRrlAu6xJuJ5H0jyOd+wnAzV7NVFk7b8bsdrHWFc6SXmwv9K8uRJnOpGZfj
kOysjt70UF0PtUXsS+FoUbWdQmGpmS2nnZ2NpKlhyQA8Iqx1OoEtxKyEsglr9y5RqrVosbrGA2+x
YtcVgVDd6loNx1iXD4kq7WMZ02GJ4YaCHKIdIBe0l8J4G8Hw2vQzHgkERIE2VqZThQUiXGj+/NZ2
yiaiab0kz3GntNtwZBQkDw/lCQJeQ64wb8PbBiTQdjQrN2RlhKgkmsvYfVgWxh78KNWU3bJuU5Tx
NbGUsxWgKjYzPE4C5vzzFOfogcgNiJ8N+o59dO+ieZ2sgzeuPXmjG+wIsk9YtcMgIiKL6DXvTHqI
B9hh+bHXX7L6lA100JtzXU29EXsgvjzTz2qF1DKa81QLSBfx3GaJC3bhGaUziI7/7Q28JkN4NjpW
p4j+R4wi2FoGeTZz5rjMm33nFcuOZ1aATE1sExXznU6mUKkCFArCZgiGU2d+Fy299SAZVXWf5OJF
adgQj0zmRNfMSUgVK2LkhgLaDmVYw86NpMQzezVNz9mKTBgjL3nNxEnKSAEDrTvrMkBKLPWPGhOt
l3fXuGLOtILrn0ky6XeyDuIwiWoleV+is/ff1F0gCp4HWKUc2m//Mm0o1zqa+/xa3cS1avylbUH6
TVqrpGuGbtG0Y6ro7f79ZJ0UAQhUPT5VFgOPhXVFsYOUlFw+3DPGynSbu+BvuGQTSu8eprn9J/jL
a7D+N4JdluhXUDCL8FrIqP33a/CTqEuVQic68Vi+SRvE82WDhCR5ML/J0plevO/iqrDdYt/zzTBR
62zE0JnbBMzcaOaFnSIQbiBivlvQFK1PJwANj9AEmfUeOOxCfDPW0Tz2LIpnLE2KutE8Jx4Wjeco
CD2QJy/QbvnXConiGzuFFnAHJQqNbxyCc/VePKZcertp3eD9ANjsXwVYXrbuJcJ7VHYLdLMw4DTJ
DnQpow1c4AYjjVDlVRIbF2MCdMrJCQtSZ2wqDHzTlnqKEHDF28zJmJ2xcJHk4y3+cib9b9Q6B9aS
DJHmcFP6n1R3NfHM3ux0cd/QqxcGd4Kd1nnlxh7vlh2w2JyI+5Y04iGEaV2GwiMWmsWk/i2lV/pd
zqtFFZZoyJpEg+iPZPvYV/8b+U6ZjV+yzOhol+M8i1ZQzQEOymxh0WlgHQsDZ0H9F9ZZ+w3nLIsi
9TUU53F6KT/OL9VKR7Bz0vYST90ogUZgTev2orJBFrqovwt5zmaVMbPEJ+NX+itAD5tDtcW+F1Zf
hPGoiN2KcUIRS7xaMdu/vgjdccZpJDO9fJSZpYz2aYK7jqzaJLo5PHW9/BQMKYauJ5XsvabQ755P
4RitNle1Fk4NS28RxRAqTFxVOAhngJ54GGGqL/jEcFOJq0IcHzJPYqMwGvc4LdyuDJa6Lq1VIV3+
+VwxfhM5jLxC0kXZ0hVdN358RlMdpUaQGdPDZNnqOf0mG/REEuw+vZTHZjPerBf5mwAQALwH7WP4
CN+qTfZgvCDLmOnfjn31W/AK+SDe+rdJhm6yy+PktEdlbQdOtawd46ysRgIMbOL7vZN+SpEgYd7Z
xNeASw4lZmU339AC0mgTLQSqSbtWdwcDmJ4GnOYHeccYn/4lE/s3qc4y2jlT10Sina2f7Q9FhMFs
JMLrgA6uxwx609FzXbXvZjF9/fkA/6qL+aHI+NdT/RhpLQiyLp3jt1FhHcK79SsJv8BctIguwqZ5
Cr7qdW/Y/vOfn/c3nUPsUFRJJUoJuYX1S0X4jyxpEivLvCTk5dBTt8kk585FoZQTuJ1tUuzpPWCY
oKxTp67aWwib0HnL/nIBSr9q3X++d8UgFVyUGeH/o2T8x2uQ9HGgg43XMJ30bwAFdinECV2J61u2
l/qekYxgYtTBjn6Nd+0T5Ujxvf/KHuNdfok+jGcioNBYlnf2h+KXzHh5Hq7jGx8YuNw6UrH+2D6p
1qbdPCPQL2Y01m7W1hETQbwarmRjP7OV5HlfonX/HDvCiii3NQjXkbRUhNzo90bH2ohuutFPoK2q
E+8JqV0pdJ/skEULR/+pWGrb8CE5UmGyFA6wGNYKEZFLBMjSOkvnZFfb0nO2hsi4avfhUr9K53bT
vwuFrV/KXbaFHNtVT/1zvtYe1EvxNXwRU/GlvCqP6lk5KQ/JV3cwd9EluKBLop43u0Xr9FF4tV5x
lD0HB2EvH9Vz/53g3rp4Z+OEgQjXl2N9Zi/+W/cinzvcpkRx7oMV9pjkqacwcFtfCZc6ZOwGDxCR
qKTlZ3X3NKzaR4iqle/0u3GHThYH3OUv5534u2vrnx/6D6nZqExgUl0jP5RvxcM9XZbbUMexuzGV
5wgsLyfamnTH8Ji132H4EHTfcnceYIq5BMUW2p7U3XFYa/vyXVwR2I0KF/NXdMbVHq/EFXpQggcJ
3lzL3yiDFbSC8Xfyad60K4FJhLtRjJ3AQe7EZ99RV/O+QD2rK+kRBEawOBwYfFecNhXZx0v0g1+U
FpB/wjpB3A20TUzLsGTHhEECXMHVHPPO4VXGHS4kawfyUyD2igHhZtCyTVkC3Ab/VZ1dx8Qw5gPF
y5TdDi1xw6CeLC/GDz0gDGVOHJ0O0rhgtWrDmL+KZ3nVj3b3Iaa7nNa8PTj5M9LBunru1Ec6gbxV
dZLWOsDwVrM9FvqvWM9JzLEjYdmeGBp9rDXiMsFvI3WHcc2h1a5kgWFmu9Xb4Cls4XG1O3ZbbIw9
XpKlyBPuyaMLj5Znl1tDXcNZJXh4mefeGjDu9Kset2yVIZ0Zlx1sJkX4YUROTNsekVf9jMlu6e0h
GsxbUnSd9vuOttiOdooFfrCjIqx6CMds45Ets06fCybNBR6z9wBtpEj49c6QdhgT2530ybzGzA+H
s9EvSndIhUXy8ucz8W/n4Q+DhCdmSuinDLyYv1g4iiQvdHZ2jC7eTviLG0P/zdpdZhVNmaRKa56i
/HguJTFF6OmYdrJvVtDoBiCIwfHvxT54QIaY34gmJC3hJr/FF4IcJbs+5AdrgebCbhZo4BbmNXvW
lrqT7VTadJVD+dERsXnQ4HKlY7jZV4vmKVnilXKGrfk4Ic++zLTkgmooB4VB9uRdJsEOMYqu/3wU
zd8sJmUNi6Iyr+Jklur/XqXnZPIlZtH2u7xg0du9ZdomMeVdNRvOTN5aNy0SzcOOhZ1LI0up6NA1
YEKF0FSUS2oCC6KrJT9f5bgobCiZllYlDFiJA9rwXhQzXEYpWoMGiAngq5XIM26PKWK+XiOCFaG/
FLzR8dCR1D9oBhkYzVYzPujO2ocgtmwwFnR77YVYgZmczmGAMsR6akppW5clywvQG16XP75X41lv
tgWLcT/4kOSzEN+Erv4k54z+mJ0XRm6dn/0BVLlyCsKapPjdK9pVrYjH2iPZyjD2so+qhlRGg90F
24aclElTj0GLH6rAP9c4bkafEgrepRczJATpX/Sd2m8/DctCQ6lSTqeZ877unzNqL7WyFFbtgZSJ
ZRQupz1VaQ+CDd9EOYQdnOpDvUjX3jZBmwab4ZCRsfdO1jZ8TY7WOWWFthggjO3aCR9gwdfho3lE
umNL/A9DtagcoicG6sWtT+8SO2KzYNp0/rb+Mua198+VAWvy/38f1o8KCDHFTJyR4XloBlrxgCMO
aJKtaK/muwFqD5sf0RmaQ7IvbgNAkSg7TJablPTAY2hdyEgbjvpJOcb5wouItLPLVbwNz3EJALjI
iTMdNpnrn5t1s61dY2k6BY2dWE2Wwr1KkJsuoiOYwBFfGuMnygNhRgTt4kJRTXPzGYZDnJ2EJuBy
pCh4EwxrK1iLtJ0TK8aKRV8kPm1hiz5AmuL8+Yr7nVZWNi06Mn6tG81fV+Q/PuMwVepgKJFA4IsA
isiupGsop3bbQvqfWY3jRThxilpH6d5srYN/lVaMFL6tXrVDtja2cBL4A2p31svTuX2E1exUmi4Y
lDEn2vmrfCRhI37PXsQ7E82fX700T+8/P9m5QpJqNWB4lMj/PkMNUc7pYLCyC51qgvotQEOmByBW
a9qkxaGTVwVSV/VN+9vC48dwj3CadS6KcUOUjBlB+fG8FYWiSdR02THDyyO5Q+vbCPRQ76P7PedR
scr/ssL+sbv9zxPyGYl0yLGH0H+cwoLkCRXBDcVxVtTQOYY1Y7gzgvz5eP4qmPnH8fzv07CK53yQ
VFn98b5aP7AsInDivRfpTCpYd4jWK5XV0EA//R9nZ9bcKNZt219EBK2AV/pOfWfrRWHLNkIINYBo
9OvPIL+XSmdGOu6Nr6JO1SmnJSHYe6+15hzzXobasyYGxheOX504FtRxRmiwOEzWWQ0YzBWXao2B
UZCZol6/aiAombk67fW4hnGk1hWTPoEGBqPY/vjD1vG9yfS/ty4Ptb84MkUaW7/fCg2G7JvQMypo
IFw2Arxj5j1SR5ItcyDOFRJqyhxY3SAf0S9DO8Jw80r2VXnW3dfmvQ94Tn7Yqv/+pkaiIg7Znor4
PdDnOFLM7FLVWYIUkIRGCRYU2tx2rXdJSp2RFUg7hjnY4nhlpFSlDPDdvvl61juzJV7nh6/3r3ct
YcqGpPNZ9O+762iv7JX6rt4muOK041vWq7B+aQzYitSRQO1k6vrf99N3h8D/vhSdxGsIL6LK8/L7
lwI8WMD9d7lNlDI6qp/5XfJaJrJiVDcRnZkTZ9y6QkJFlAiOzYcZwgfh3/xT+qU8IEGG/34/f7sA
I0kkhVHR6AR+Tz8cXch8yY29EOt1JGfzVKAph/meQC+cfMqxTc79D9bgX3nNvz1RukhFOhKJu9VV
kanL71dANo7dWS0MdZVbLwVyccTTi5GjOom9PlnBfJ7/0OhUhx7KHy8Iep8gZVVhwfj2CLd6KSE0
lQuoM0x1afnj0rSLwnncbQ7p4Edvewvm1r2ysCMoMILifdi/UsRSh3LuPm1OOJQV5P+c+S1kfghm
ikQbNnNq2xtt0BTEEJa0QQrTOhhBd+bssT2hdUEZROQA3QUKl9ZWVv/+7v5cm3RRFdmpdFY/WTXF
b0sgNHAjLYUnfsjNc5VFsi8vtBDbhboBdeb2NmUcdi0mjzQ/sZ5G7Zmmh/gAG03HHr0quhBs99bR
/7HB/cdtxX0usRfQ/VNUjhnfmulZ8XzkunZ/xmr1/ig3rQKa6d1gxq9fHOkZ9doPB7PvbR6dyG5N
MnigFIVNSJO/fcdIiO538ZR28UVbXNGj0c4qb7ld6RRvJ9igW7LsmAWC3ilzgwMLHD9m95X6Y8/l
z3tNYzNi45VUUj21b9V3a56yak+KeDIyXTIeDP84CnqwvfmT7d8Pi6Z3tHJ7R7uQozyphOjGoAWy
MA4n9fGDVVX+dsr7dVFYatmWRVMc8cz9/qRdMkKRSLPRVi94NRTngstgsbB027Vce3L3guDiB/Hj
h8ftL0+bpovDJRjuS/7++4sao7YpC00F01xBl3K5ExyVUyCsc4Sg/XH672eAluGfV3zE+jU8BijJ
SW77/fWeRt5f7mLZr1rRvw5YYhcs24jEAcUGVHxCjWWu+y/tAAF3z/QfWZSbn6mhPcYVSEWuT+KO
3PTposY4cwZHRNJ76CPxQDFyOZ/tnN+JzG7vasuzYhs6EmcUh55eRXkKjRUEvUXkKYAWA0M6JdYB
8y4BZY8v5eX+VizUt3pJ60zZtpz7wafUgHsQ4BAtT39i+hztsLrd7QKrust4HCTZPXfRiT4eUwqp
OwmgCOslYkudPJ9d6NvRkOijCwLSzLsINvqU+/quObpk3wT7hu6x9M0nszlyxSKz8UhxvqHVqNHC
tYEKKICmGsijzLt2iBdw3IPKcEEREkQmt0SN4HPCWM2aaDP+ZDtWSc9sx+kz4ufl3BeaGTQjLSZB
5vhC4sE+qpMznxrtLlakJjx7Vz/HPzQVbXpO82cAmsZ+TAjRjeuA/GfXWAFqREBD3XCXPdDByNjY
8c6eHoBzxXpymkIehgVwOqTxsCx/NHSkF+VHu+kHP5T2gm2yMOwy6ZyK9c2Y7fZ0WN9hHwbTy9E5
rm5hHeLpDQhmsN9Fm/X+kqhRhe+lCUz7RZ8+3B3xUgHiCAJs6GQa6xHVHGA6hxWUSDtLepF9haig
L52P8U4upv1wChq3Z3SdFl/zbie4+2R1RwLBBoZeARUwFqNLUrm7o5P70+5l+ox3D3ea7s5TSiHn
OXQJHVBfNozwzZghfAxDgdfe8+eKyETv5ajzuytHT69yodJRO1goyHlXQ0zs3kl9YZEmgi0F0P/o
ICMWj2VvdjxkLo0bS4qA1mzPU8EefvF5unduMUpa/2KNrASzxESd1dsne9DRklVLHH5FPBWjzhPd
YbrtULz5nxWY0Gx+m6Xx9LwsPlP/+uLpptU5GdTpcWMdMAbQuAsNJ19DErg6TYBJ2hFxhlU2JN/g
7OxALI5f0NiQwYtbyMnfGqcMr4tuVb42S3i1vM9D55oRvwrqa2VffWbHOwj348p/zKWEJAh2YFpZ
JYX0cSq4uk1iztAgTrIwXWUfcH0gWL+MDkXy9JFyl7jygts7JamqOihh8VUy5SNaw9diLXgG3ZZ7
jHvagIpIMbJWf00uN+1Y5uaPdO/xRu5yIGJmO81oekQgO9zKT+dXv3bwQWIaIxtjTb9o0Sy7hPD5
3d4xPjQMUo91Ok8/OR7w12jGne4QYvimudmnkewDAmYp58/jm1/bPYEGVrY6vuFeFR8WdKsR/yoQ
GznfByC2P00+JFlg086vJ3vTh78E3Pk8uW22oDzjxhY9gjPityLEQMmJI2VM4zUTcZUhPLXzVY5X
H6goFxbLS/h2WqSvMl+UXfrlWHSKFeZ5HOTeKRJmtJwFB0su5HrbhJBNc8FGMAzUwhKSdCpuQQ7G
91CLcPSOFbtYlRNSdfzUhq1CmMfSDMlfRSxJ5O9xp6ucdY7HMH15NHYVqi/mHHiNiwIjeAQyKwTh
wPUYqFBIFM/4si7Ik8CHThIGv3VmBOkBnlp8W6uB/iZ8qXBbied1itduB9KlJmsLUCI0Oys91IvT
BVmzCzCIuPWhlZLLtOJgRDti0q7U4DwHqoat/BzVO/W9wArgM1Hd1Hazvjo9qPAN3Hu6fIG+uUMG
2MlJkTmdj0rrHJzgXy+A792zN4z5il9xb8kvssdg292Dm4N2uj2ST2TVc5mwXKd7421oXJ8UjLwv
RJp9m3R+GZWLqvFPwQ0Q1WC0FxO98sqRZ0rQLDlo2EeJgKXlo/BKYVId/bJzBtWXEqVaQqJgdUPF
Gt73HsAXOOu5xP0AWMME88HBsSYgiIwoGyzKvVzqyF4+0aUe6Y1ciAkdcpJHi94nwCH/ShnFHOA1
NhrUVEt/rTIcPAEOqubzHDSLS4S8jo4SIFT3yYnV23+qPkDdbNJG6dlSVtk7YknE/umyf0doxqtz
iu0YwDsVUqZjdGsDJupdH6kEJYvIKunlu9lj2zx9iZQNYRi2dykkcySvK4Edh87PbdF9Kijl2kAM
HoZ1ifgaZlx0t0gITrBPkdwn5M6jT+ejNRjl0O3/UOipQ5/0WxEw4pCociZTZGJmhv/+n66Ood77
y+V5ea4eNtNgoh6STadY8cuOfiI2PZyXLsZEX519sijxlH9eAj9JZxMhymeTdmW8vK7XSwCFmx/O
L397W0zoRUOl/qIm/P1tHbPGbIqs6xLaNeIZuwdabAJjUNfDf3X//Vrfu37DeZBajxRdjkv0aX4V
Sv+5Bnfjrj+ul1xYOWP95emMnbN9tp3xmCnNVIn5Pm3AYJYeT8eO84g3MWDtCWztc4gxeZeW1hSf
ATbOHLW+9Qld+mJNTtZS3i4jN9E067XcuJI7Kd+ifhWx1cSE/8D1QpQW/H9cNco5uj8mYUma8b3w
aa5QULWmS/CgCVBib3GfRiqRV0ry+LHnOxxYv985XDJoLxzsVTC0v39FglBKqSGpx3U+Ob0KS/PV
sJUDMvjjB3rt20qIGVst6gSOCVP6D5FN/v2uLLWJHqF06RvEoXhDrUa0e0/B/ejXYy06v+WQMebH
3aBU1Wx8CgqFd8RS9UTDa+kbiBbnsbxoiI4ldqf7fz+jjxRNYwCvUIerv0r0/9wI5rFqJL3U5ClT
kvzx1uNFLf1Li6hHD838h9tOGy7QHxdQM0V6DIpKzf+tDCkyWNAIocSpgOQV448Y9CiF5saEKaK4
uWbj4mYjJqdh2DkKmlWyPc6I6O3TElmItCrUZdWGV9aHbCbdfbkLMEj0ErxRB2WiNCAbAU96JzUi
h+dV+ay2NQcJdsQtXo+HuGz3oZFP69G2KH3St+TAeEz6Zoayilz6H56wv3xSlD+mptHioGH47VYR
pYvQFWX1jI0s6GhrF33UidR3X/p18e9X+kuBzWIGL0ySZIOn4Fsb6VkA+7rcsEBkvftOap20d0qi
W5hhUQY0P3yDwy/79gXyYixODKE0k97V709Afe+6OxNXfZo93jAg7Nv5QIwUdz/2hn51v76/EmKh
oaAjxFw1v/WGxK7rc1BcHcmTtswoAc5714wv0jJHuKheJlrHDurvTeeifjxxjVA5SyTFXqd7MKD4
iyusFcDzTnlvFy3ky4Uir7sBcTiG/0G0S3cJxP24vsQNuJzn9VMnmfCq4aV6gU+J+Wt8ZqQGS+ce
Eb1VMyvGV6VfQrwiLJj9xAAOny5SsDVZeNTfG9CDBWPd8xxDz1nxBcNRbDMPpfMSV2yRu8V+LHVw
lwZV9gnrEupHDDEz/F+mGN27bYE7E2jPAOr69+2hDCvg9wvJNmeiZ9QMjZvk96+suAKmvV+MbtXa
FyoibZpNkBHNQaokqq9GnGs9cpVdeZqFRchZNUQh9IwU95Fw9PNF5+v4U2dkqMP/9Y6+daN7pTFP
bfk8JwYi2eKJ2zQXp3edY8pzLfDegDnfb7gfjrz86Q3yvVhGSE7/fV2+j0eGLdDQZZZxdP1Dr+jb
cyP3BKNn2qVbsSInkvPwU1e1rmE9WZ/R4fz7xdS/fGR6UcTysMiy/H2fJPXqFWgBpOXVxrkOBIzp
SnCH3A4QANAUinFhU2aNksoBEW517iSSrQCmjfcR7+qEjqKdTjbOvI+/Tr72+lOfRvrbu4MGA5QI
CS3d2G+LlUrCJnFY3CK0REPR7d2R/Xk4OrMeaJRoff37WnyX1/668P99tW+bQPZQuzMpZsOrvYd6
nFpbw2r83jr/cNERNv15o3EmECURDg/iK+3bjfbM7yWpWGa3Gvm435B5RA/XQMTxXJ7DkY9OyUE1
P2sBfDyufGaspxYYPueYOXX4XFU+lh0LlJAPPNLtgi7YEXT2Ih2qDQN+C1cWmSW6N/LLMA+yaIdf
ypZeEA06+tLwIahInuqTDPq0Hu7Hl5yA4HNKjzxn9+LlczT7Nq0p7+7TKaDsK2bHAHsI3tptFhHJ
EJzo0mVuNQEuyLTDTudYIx3O/rP25bhVrbfImL6d3LNPApV/mTwjwX++5S/pAfTuRHGFueod4MA7
dE4QF+UOwArab9R/F5dabd74x7hKui/8SHpUzcjaiqG6Uin2/F+GUe30uW4mLRI1ZD4ffZh7cGSd
6ocJgPqXzcvg6IHwWR4NTdtvdx5hC2Kq5pxDN+OXzgGwsgG84ozj+OtmYz6Mv5gCvMCCedffVzTM
Huur7c98O8qdaD0RvVcU63b7sVz2nCz/fZv+Gvh8W6WY/fLMjowRj8QvveZ/Tka357Vt1EctTsVN
GhvjkT80hPw00eInbIE9gQMOFl0xOH9R1CNAyg6XcTohveM4v7oKgFjYg/ZtysFlhMTStJ9hLaPh
h8vrYayv6yUzUXpex3dzfV3LD2Qxlgq1jdTVsTKrZlRc2aFHCvSKSJlKCpP+6WZfiNdKAWojt3Iy
R59pDo5QX6FndBuXE7iC/74IdE7/8gihyjRk1ixFMpVvj9ClysAnZZow7fis1/hOdIXho/sXNU8R
oqpOOsN/flB5KtiSycFOaNUhCVd1ELOD9SQrkS5ZRtQL7o1CXHHlrZ4g5ZLwNzoa7UoCfYgrvTn3
WIwExcbeIxIECBun5GcfDpnET8OiNXkpMRTHCBCwO9Aw1O7+iL4RTk2rfntushf8XmjB73QfiXcA
0Y6vHe6WZOm7vo5OFx/LwAn/CXqdM9IuB+FvBlv9ZmEEq6MhYd0ScWrAXDh6RsI5oXIe9AdGFt1Z
EKFfVNCXTTqrQlgGE3y0uIJBTCxgDObeIVrHpR3XNn93aluziiVTfboryBNRvbfuna+WJ/Gn9W24
9n/coUiCTFU3RWOkD8v6f+7Q2jRV4SgawvT6BSal39BUxnmO8rKFnYs8knAcynbd5Qj079tC+dtj
a6qc/0ZU0rr8/bF9SLWhS0P5mFuYgIeiEN7RwPAp7GIckm+xVbaL43SxqKkNJwzzovPuPg1Sj5TN
XW8t02nwg45Y+0tVz9CSepbiYsSrf7tR7+3xcjsp3Z6VREU0954HUyR7K1KpjJv1OYRKXefoUJns
Be+kJIX+07dWucsPfCbJWxsWhzWmTwCz07Orwzlk/2VpVWaQOH46//xlLoLTgv9RKxpocb+dyE57
o25OqrJfCcHL2EOJ70FDsravTBMcOgs/XJnvurFhv2X9knSqPL4v5fuVkdo9Tj24Euv7xvjC/2wf
OS4fsoD+6Emw8WOMbLCxgFVi8+Pq3pLHZAASso2lnhD057ALaqRL6qwA2lkuKWRnIvY1n3aj3YVK
IK6vPp3P1C/CQf1Y28pYRjTp9YQabCQXP4FkX8a6z+JWu6MAPswnaZuz21r7MBMYcbOMyGUE9h4L
pbvfMSzl2SKQEU36SgRi+tOeI/2aZH97brggDK8ljREwu8/vz81JPpa39qId15Jk1S+YK+92h7GN
CV1hN8l9W0PHYc+WXnCYQPsOcbz4oAdleI0jCPKetJRe75O8tMl9qgdjzK9ZBBRJMQJESEzMGGwv
qOHPJ4OJo8X4ImwwWQ3dHFp7E1jvAVrQbeamUZFcAvJ+Qn1HTLyt4sSmb0ICoJuGTwSF50D6gt4S
Kl/g9RbSFh9gZu0RSeOGDVvvRuv3uWGTTj+4ce0sIljxapWLLHPxvHxg9Ng7xOtGoym8EKCoF05a
7eoY+Pco9aU7O2dJ71L32cCaSJvcnbPfe6OgYhE72+VEDEkoMuObaxzoUWReZz+/8hX85RkZvGv0
r87dQa0Wt4Fi34bOxdV7rAhiwcgdPD6E+Xkj32nNDv9xwMm89j9Uvn87t5ocWTHXqCMkJN8VFMfT
tSOpV8cjkUeAmGuaz+dB0ynX05Pu7EnYWAhP/yrbtJGl00+P8V+WX15dozRVVWqF77WwINRCKep5
SzwpeS3gBavCeuD9fCh2z79KWKJap0o4eAkGMxjth0V49OfWTAePBZhPPshdzeG//2f515SOrk5a
V2v6RTgK9iOn2JjL9muoLhMFsNzF6+JqvZ9hObcWw8SJDHkPhd4FSl3m32KIJR5NGFwIZ4u7sUCU
RxIt7O83kYdRtr404lY67ApzJm+eEHFv2kw5AkRM85FXz8t1sUz5gUB3/r2/yH8u5hKsUdp6CjNr
xInfPlory1eMqqaygskHVm/Fo0KRhFYp9K1HuF7OudlGkx8Wyl/P/e/rAq8qiTQbaA0b8Nx/v6BP
petvmnGq1sWmTNIJE6+kmkhME9EwXhckMFtbEuEh2PnZzPQ1X/BJH3ZA0HLInpyD+TmcP5A3Oxz0
vR9rNPGv14RBumxQSYoI+n5/d7gEq/NNz6p17ZnT8wqLT03wJ7ITVN+bOuycNhr5QBe9vU/krPX0
ZMB4bhpfrbtbubcQ195xdV61b/ve2g/axV6JigUTb90zQZxZLxiDXJGbBn94KJFnAQAws2kHvMgv
5zckL4kxrXhR904ZYfqXBfp6nTmWh8vB3S+ZLYEyBrFreOhZN+lHt8k+xGaQdEJAF9FNr59QfsHX
UmsEtrs+xQ1r6nv92a3FFfPcH+6hX0XrH98mvTdlhPiAhf5bA8nItWYPNKVcK1MI3PrhOhl8VAWW
E929bLphwBfJEXqMpPVOk6tD3JD1dN2bZYNX9+krRqmXh+SAT39aOVQEVXxZf7w5uLCcAtBAUXX/
/mWeNEKdFdJuVyUw0GrTJITIB5yJncbpDhp8FA/v6URYAs7L366G/fgiDXjOtLy3ASNEz2m2Eeeq
FutENz0sfm75iJpXdZF99T4X3FbC41qjgrTl97vBlO455c9OStmq3vCRuQ//TLQnX8vX6eOGaJm4
4pi5mmpBHwpaX4nzOXaRHcHWIFErEPrWfkai2TSdX6aIm7HhGjPjYzQbvaKRC4urbepW9alsr7vW
hw++UhCI72mL6x5YN2AFcToZQyAMjuM2ajxs9An6KvXraWUuO9T2yJScf5ofP4nudu9BH7XM9Qco
5plRfGUzlWGZedkYNgLpBUeTsFwZb1pgeiqYUWTuUypul1/rnELarY5hb478IgH7z/yS5BOJCvIy
rHx75+isLs7R3j2dAau5AiXuMdyP7pPjcr+SZ/LsyqUpojx4OqJdOzpj/mpIX+2AVw5HgN6VfdTQ
wWltfughvHrMHEgeis1+rkbF5OwYM3MysDOnL7UjeCfOxrKdu0ePGJvwk7WXRfi0Eu0s+FX+o3RQ
nPf3J1GrgpuTUpst9IRSq0C3VYYcLfqvlLSGlyK4TQlmdHW+0cKSJ0Isj9XxORSW+aJetUzIyyBl
Sc98ybpOxE09a/1nOKSLMo+P620+LugznMkdLVfPpAubmR7fvOG/Q7pEIdFs944airNZMc4Winec
nVfqcGnEgTlX9za11Onr8bKnnnhDDodHuXkvPvNPaKBjcZb56qs5oe8cK7suKr/agzwlRzm5xKMk
5X8cSqqD8NktDN7VnkhLkCG2ubfTDg+CzV+D34xYSKbJqZ3vML4g/RA/Yc6p90S4hlWHs6tY37bi
q4SdhQiENio4PKVRxQkVsQmTTckbCb/KH2NVc4LV2PY9DDW8BECojrBXogE7QF82vZQcMbtggyXh
Lp5xFzOAeRIShb3Yy4iusaR35V18DGp37gZuYDT9aGCuAW/suYWYMx2aQXvBqtrxg2CL2t5jLDp5
z9bDV1feeEXbwOQ+8pijaPrCpKYlpLsgTx2+hSWOUN5YLctxBQDeETE9V2FnBCNpfB15jyI6vWps
2W538lT6NrL9WJtbLZFvsfT0snN4Y7hcOUVma10MHAaAOQ9TqkRPcF0b42g/cF4Pq8pE95pQ89KA
3hcoNkOej3rWwX3hHk3/ihsOG+1bineCx6q3JW46Yjphygw/PJo/Sqs7U8sO0RJ+aY6v1WJ/imCG
7kW/JmmAwN5EBh+Qbc+C12Br4Hcn/bwqhzwBAsOks23iHz1c4yqCsATCEx1Vkzpi44g7hstfZDLY
oDgcZhXzDOlIndyStkrKMuDdkNSH5l7+ahL2sjjrbAHDgBLwD5gM6Ieti92FvAGiIVfXxSiCS24L
gRnA43QMXwZ2Owozbs2CB/HIq1RuPchp7Ba9jfEBPsFCCeGQ0cHmlUHNB+XjPGggHDQ64dSLysII
97M7WpR8foHUq3m6hUVqmokc+gkXIEsEvxZuuuZdJ8vBb6kSzcVgFIJIvH1OnvOD+gFxqdnb5XsX
o/5ZKu8PX0qaZBQZfpkIUwU7L0rTxWN+jS5L7nvuVMZTeI7MtRyWAfGWi4asY0btjNG3RljG4qyd
QUFCZAqVokRHRZvw3Vxkaxj843Oc+trkEsvL0VJe6uMKqZCxyhqXcBO/8jJ8lVCW0pkSHSfG1Jie
JpixFqA0or132ip76DKx0JK26DxGtvF653jP69YW7wIVT20dtggTINXgQ0kRj97sBusnY85FHmr+
wzvH7ey0zezTIOpCLGbrE4oRe3hpY3rbVEmbaBukEfPRVqYvcgxum94zlgZUpi35AlXn8xQyk+HP
szaUpV8BcIHW4iLqCZjfTBEKhUNxlL+eA4HWCgWn7mZ+sTaLocLff5y2l7hIhHEWov8ZKxH8CNIN
OIyfWFvNWCRtY4E85/25vY8Fu0SCxvt27iF3Ate2DtTOVxuM3QEbHCJ0BLss4/POAn6Sj9MI6R2r
Xv1O4IY5QZkRP31zPagWcpsHc8G7P72f34/EiCOW0+IM/ZqwMCfpLt1ByCW2N7h5I4aYQeEL7nV8
9VlBkmxscCI5eaelhECOzC9P2AETyhN8QfsESIa5O1vlFyaS523SbKSv8/0wEjzthmzOIpnhtkU1
5CO/oh/d+iq866GbUNiH0ZSkN6iS9jVQwkecec2gT4mEuVDEx63VcnDlqHcFueie9jZaJXaaF2N6
/pKX/KPJ3YOpilSG+WnDvxyayDdme4dzgBTwzqk1Vec0Ac1zT27/M41j9cxWHIrnWXLklNyhRZsA
+JoTaTE4e2kO9C+SjUgA7Y7PiJau8+hFPaCvv3whRobtIrztg3rw+jIzbZE5omC7O4qvj7V4uGif
xKX5ul8ko2mO4gssT/xYs7HadNgpqFfsjr4hJ0imyGJb/pLMILCx11yC8PxFuAc2MMwvxctzwu3U
Wid9zg06VkO2PwcCgxiqM/nk6hPuwFvAWLAn0DMkeJDbEsdGvF81cU2kdxqRWhUMyypwF+e0NCcd
I5wEXuWd25jPxwOA7aeFQuO0MwVyCHQpj8pemddf/cHcPQ7mWl8Pxq/X/rV99fvXB4Ua1wc6ZBOg
ZJBgM1Hu+DqLkEArubLEj+q1jrgSc2J68xBB7ZvEpwASNCLOyAI7q0/OWwZpJJyzue5fkY2y62G6
4142JbvaXaOis4hHrj7zyNw+xuY7McwXr5nCnNqT0UIWK55uuhaEpeNFHSQgSsu78oTRQny68uaG
XG1ZvhpvgBNXxYItCpx9atocrfvbpqHkRTF15khdJmeWZNNrJ6cXdW3G4MM63OB+vqDuwAsHVXu+
H8tzAB0OzH59+WQqgrS+JYYxVvkIEwRjcNNCaRDpN69ERN6QrVv39+NaGeotJVSmvB6/w+9txEdz
SB6ryytZk8XTPea6x6npCTUhC4jI4Uxab9no6WFxXtHgINGZ3Q2AVC7MFn0fYM894sNhV8HAFkrE
6RAuehxOs+/6O70EBK5VZV3xloOXfQO/wJZL7QXbUqL1/HH74P915Di0UjenV5PTHjc/tr0yYQCU
BtCYJlCZZv2GsyFzVtN9DMcGOx33r2V8Hx+H1/ZqF1Q5xmJu9gPfMjvuAT2DnPGNuSXnhMXz63a3
UyZEx9Tqk25DFdU+PaNECufUb+oLi/lAbshDc0cj+wKNkq8rMo6/7mQZno/VT4+bIqlFf1SSiubT
65Ym3ObBr6NZO7vEx3pG0kE2zsf713KbruWZcQE6CU0Wl3io3LAZR0YaIEJGEnyeFlG7FtfHFwST
K3y0H8cP4YCSOl8A4kfEaUjDcRu9Sxrx8O6Urbw23kwEmI1NvLSUFAFIC/c+MeNm1kzBMcQq+Sfn
V82wzjDWPlEX74nIda95OJJ8HIk5n1/i3OO2UnR9BgBUaHkrB+2Fw81tdfsoFgKL/dvj4nPIySb6
2SZfjsIg2+QIW86Wxu5OZEjJAQj/b7Z4EE3El9q/NQw8CRSPjqsnEyjRpWmWBip+P+7jaqPwnPPn
3Sxq4uOUYqbanYTpOVtUp47d0TVfdDURsGrepkrtphzIWbuOs3u7JmxZy2EHStGmn5eHtptyt1/6
mcyYIzZIwhBX5SFXvYKIuNeSgUTnlLItfuI7MkVo1hZXLShfkb/ucugl0wrGJmlbjwXdSsCaClsY
DwWkN8yWWXRHqVrBL/klK7+uy222FmHSgwW/sbAaKyOpDihOH6kDwU9IveoednM2EBDEaODg3b0x
yeD736/ydbrDJaLiyMe/2rgjjqYeScg+e5XDcrgSl5cjq+Ul1jhaSIvLu0wI46wOSIRB6Xm0z3D2
D8/JCWYE5iGk0QiC2QXn+bwaP2Mcx2QJQFexH7Qxh1u6Dw1vefNP7tVJXwe2w0DTOzC5YV1VJo1u
S7oN8J/3zZqpjZVxluDqzVQnW5vMGM5TBkJESlXjbKiyJre4BCq5KGN9Uqzv/jOmO+ouOBLotg6e
DKFrYu6Go0QV0pz2xUB8vyCPPUV9SE9rI+Pu+cKYWiXqC1voG/TEkXef4c6Y1BsdGBLDoJ6hqMW7
xPAj7C5v5rz5kjRL7ryq9qWR8zjwUHUEQZHmjIDr7t1Tl0Zoe/j1qZ5zyW84fqgWBwn36YA9cUf+
LUF1mH+yeI9m2ZgQBgpNdVyzD9Je4rImVPnSAYEbd70+pZVsmhGY3OXDVV6ySRkKwSO+vhcxFTCr
RnhLauectDdb9ruXzjuhKfDyDZAOBPoXsErj/I1qdUEx0r49NtXmvmlWZm7LA4h1qKZM06nImD1N
2DX6z6Emgpx5dvoaZalTvegwBslV4FBuMz/WNnQ7IUMwfYRR3s8QaSX15LJgvHny2dXYzEjCvCwJ
/2G5ww+L9XkjI07aPZbN/BQXy0fMyn6eS5vb2xN5cUaHcv8x7IHoT7mOlBF3vjzrimRmW0560qGn
1fo8Nd/Lj+ajmamv6pIfgqLLCZc3RLbf8Eoszxe34bEieot/ppwItQmuZaqGJ0cT5OS4i4m6Iq8L
SQCnYUapy/OB8qxAcFywL2qcO44b/iQHsCMKbBrzuvOMDAc20aDwO732k3yOZSGuIU19XdivwQ18
lcN1JuHZ5u8lXUTGSFNGC9fgAgUPcueIsqiXgxZgCqs82FFhkNcDzwKa3H+yVzIopqfCpy8JPoQS
m4dPBpmPgVxgPJzsCAvPljeg3vphc7IFHFwI/VuL6CVyyeEHZazC5ISfHRNV1AeUb7wv7HnzLDj5
8xsjav7qrOvyOs09M3HyEUUFs9smvN+8at1G+keuz82p7kkHY8dshL8uqz17NlLfunYwq09VCDKp
U0BcRTJMPfVa7ThkR0PgJKDWu0P5Vr48D40eaIxiEUzwfo4QQWxVdJV9sKcfQjXceaaOBybouIj8
WCi9XFuHmbFa2rLo3sjgLsJrTO79hT1TckEpqmgwHo4J+VhPRBgE7aB8VmaX5HgwJSZ3jvTehPm2
QW0J0ZgRL1JilFsazkm75n5C316TPcsfOdlwK730bpVVTNZDd3WGJRNNlED2roOfIGvDGlXWw6EO
4wzBd0WEmnPG5d64j/c2oGc1OGRok/Y+OXYgUVlhUPmll0Qz4ydhnXIom4vT1VFZImunSIOLEtb1
TNC9QYpGL8cY57WPXO922dTI2hTndLT3la+cIiKrC/ggTOeGBNjEuAccMfvOG42CvAxO3S43x+Ld
MYuYIIyyiNG8SoRbcKrnKjy8B9wAOnqsNKR/srR/STef0FcOk8Bo+yaob+5NHZ/k4FaEcE/vXFj4
9zjwW0cvgqPqV7Vz6x01c457UCnOkN0GNZiML8Xn1Hf0Wn42x0UeAHNvLx4FtAY2BZdDGZ91bpit
eJyJykypZgD2L7el8n+kndeS4ti2Rb9IEfISr/IS3pO8KNICckgIIeDr71Ceh1tFZSTXRPfp01FV
nfJ7rzXXNAYxn4Ma4x/FIiIUGIftOQ/r49KAh3kY0fu1hJXgUbOzGbY1XRBfZ/kLh0Xw4oroSLsB
GsCLuWs9Pcrw9LPz+4VWSdJDCGl8V3xvcxRS76wAsGj58yzKt9TjkrmEznp0tvtsNkJX/N2HKXHV
bf+URnVv3NDWXsv34jg6a30h8006ycs2FXACdQl3OVDtV31VIcLqxTTG8Xlxhz5fBKdTXxb7PSoI
nFdHWYMduzznDuybpZT360vfYHfLaavgHJ7qmXRYk+dRV86lnMdYAECoSZbmYWlyirqjkfxRTrla
XCkT/NHIAE98mdY29fhjdRfja7E94di1yzydTTJbnll5jI1uELoya+iAdgRHD5N0LSXrhgpAndW3
0dEI9V5UpHP17GOue7tP5PtEkBZHkirqqFVnAjTKanoE+pWnt8ZHQdKegjoZxHVUmX4CPa7nyMTE
skSlQSJHGMleb1vkwWa1iE2/RTL1VfRGOpsD2egs5cOMRajE3c9NAZSEQ8jP404T23bj8e29Q+KD
tJHVYhqu2Nrs85qbjCD2Yv1DfAQIxLxdJP1yaq6NVcogJmUM7WH3q5JFxNJLqBjZxpgx1k7GdBQ2
BnZ/BP5WcPgAW/ausrfhv7biBAvYGtiF+rLnEyibkCYWZFlUaLxRjoj6yrRbcpbmMUZpPY+xP/qL
PPaF3FGwlc6pfz0ipuGCqKehQIeIrT6tLBGazNFuto7KjBkBOwXEl9bRbi6eg8RSM/Jgz8l0j5jw
EzqJfSTrft6LIIAWZy+DCqR70Hmkojv9mJzSwjUQhWouTrs9sj6JwsUKH1c68mzNsKqxaI2KY/9u
9iUwccmqGpdLx58TV/ym4o4GMfnQxFp6Sc+tKqf+OEACY/FnuHdwb9guH4YHDJkIjqDE0T1cgfUz
PyJMhXGlDPa1t5NxfPFIuy1J3d3PTkkoSFGLNx7AHaQ2SEeZo1WekLnUNxIDYSwDcJa9umXsUqkV
N+tCLiw/ECRhD20Hs1ULOdkQ8Iv5P9MGbvvNpc8/doHNTkryEPLoL318d9uQKg4j+J6l447RYmDt
sejGOoIXPG+B+1wltYXcUqAYHTyV2Ac0XDKJNSwNVsH+SD+FMezO3YFvjwhEYK/v8r6xiQnxEfnK
J9Iw215SwKpQQtvJFnsiFjA8U5/v7eQLKdbl63btU3jsGKZB+MP9sgmOZoglXrVh7RReOzQFc9j3
anHfgoIx5EPxffiQPs9gyQz4PdFaU1xMjSn9GQGcWeqWn9pSoT7cYxHsIQhn2o5hJXnVdPCsTtgs
3qf3rwPVOYkbX53PperxtaHd+jp8ZCP1HYAHs52DlQQ92Ox431cv5ezOBJZIkHyh95v+7uvcY3eH
R3VKHJGhrGLhw2VmjjxiV9RetFAYMHJxFSb85lyYyo4wuL5cXigL5C8jSIcgYSMGf9+0NJxt7WSB
MGnZ6bUG6lfzarznCJ66nluxSBaJTivyeJbHrxP12QSPuJfkY5iPjEESET/9mfd3s2Rh+kgvGUCL
VDVAHop1px3S7a8YSv/FOcy2kKehg5GziXcK2BA1Hgkuhc3fxft+AfJc8pl3VpQWRcG83bLBqiuY
d8DRlxcKnRJYMED0N4G1zUpRrTOsEZPJzS/9aT1JLPs8FNfnDdekkiIyoCyN+xLtn216zZvyjsyy
X2PDJ7r1K/Y2d4FAkrAgwkPzmLo0UeLiiRKegQ55h/mYKXvpel5Ln4kPPX2JwhcY4Ct/RZfzXsXW
cSI4sOKwHLcEJlEcFXplafXejwicgEcJwiJ6B59SzJn2/WSaBZHhtwPS4MN9eOzQ+otThAfi+97L
98u7eaL6JSvcpdLL4Z7Rge7D3sJ4IXHXZw5C0gyezXwnS24oNqtgDbuuO779R97MLPfa599FcK4v
nA2opXY3d3fy5IsjCFTRzvEb6C+BYMl1bmzh3BVlJt5ghGgAdAE+awSJUUAskl0gaPZxrL3S6Wr4
GhHYXNptbV3ntNwHYa1TtXTFl3e8MdjAedtNzsSYuz3mZ0c2UFI53eQdyNO4D0QILTuPCYSBDFNe
6dOrsC3Pfs0ogQFnMRH36xuJGmW5vVw3tfh63a+yw0TZv+/IvZXJxO6n5tRI+lnqx8dQUjztGghX
23wTR7vR/V1HJVwNcfnfV0zFbsHhJflsp+eNsCC6clVtwXPQVmfvNOpKX3kD0a0oDM/UvbaIso4F
8u6darp+Fy33EbsqOP16QGeuJtOSeB0ddXXQkg1wIE6FaIGueN5f7XZ+Jj7I4x93IHMsBoAHGBsS
HfXtSnT4SOcZltTWnRZUt2jCUrqHnWuSTUPde3ASw+VeF9AYYepp1v7AzMORwdIxAP0u43G/4xPv
pteE4wAyENImOTeDZCUKRjSHNqjZnQdGL4z1zMm+74IjYuTU2fPejrDSfjl9Yo8n942BOtzB6rmu
hBBrX+VDm4sOVEk/XZffKuqMOVTsomFvXnmpsAZa6meShe387qSS3YAfyVNuT1zjAuLxcdbIuU1v
d8fKvFOnldDSeVlYjfEde897XjH8wl2IjWhBissJ4A/SsfHRw5cfL++uQeviE+wGPqUyOr/F43xu
SJ7IYyQxEDM+uTPy6bR5/FJHwfqs3kj8TsAnJ6eNuU18Y3J0zSn6+CH3p1NMv6ZMyBuXRoVLUXNM
/dk4vVwc0lydKVX9c4K5fxDnoSD2s8RFx6hd3APZWlRWrBXePXFLxmb43hOT9RZvC5jQtz5cpjPC
bHAc/tAxEBLsyF0xdrjHZm3f08kVgb7GHuioOAJs7ksM1/hssBzk/uWD5O3o6G8tmWH93UKJemHh
d6CDNiHEuSG8orLun9cXGme6FHJ9uLGdzUBL/lBwyWz51FkO7Fb1mlavCnGgRpjCQrqtukbKu73K
xHFKPqO1+ws2EnHeBUGzOp9rF4C0jd091KsNi3A2TOHq0cdgcXy00o32kth1n/FfeGUiau1Jwd1k
jXMMepsbTq9OD9HH9PrJE+wdvQon5mHGrJSGCCj52PWUh9y9wNmjzuchS1bKOApWAKN8cIvS2Wsd
cTa9IBQWUD4X77dZNb+F7Ef96zvTSdrNtJuJjdXXHqQ4KoGP+pPxFwRvIyDUlHZSyHActzSZ4B7r
zFLc2Jc5isPLWnr7pukJUqfPr6njin5yBiMPjrKfV3ZGHwl7H37CmmXLnKlMr8/s+B4mL7xXF3pr
pEHD3qjmY2PHe70E2oZOHZERPMYoCe9zc7tfIINMJi1AZtfD24xXea8qVN18QQtzqo1vJXJg7ne6
Bro+bVhvs8mFEUH8AegVT/KtMeot79P9OO2LpMo4tV8hWOZvvOwWKZRZ6q13voZmrbzggb6Ol/oK
jIS+h3EzFDKVRrV/DdJXPnw+UFYPFIXkw3NKNegT/qjQ+QCgmNWCRw1wqIScT/Jq18FH4AZ7oLft
CW7IWvEgUsBRoC+HwixjSwqYA1vzjX9gwGn3vGpIC0yZU4yrVfOlZThTWwVZgsv6E7yzXdbLC5kK
qtMNEErs2BjW407uXmGKHKYQ2AFS5JdLP5mwB+IWbm7lGT7BdNjX1ANv7UBWN++TUelK/cOILQMN
EmxFrFPxg0cQSdzbQubzpIS2RUJ5UVtvdp+drxyBNlj3m3a1G3b3QbaaO5PBbmpAX8+CyZYjk5oE
3HF1GsEFaqjEYds6auzy3InuJv8wNj39CDPQVWlpDUuZ3993qxOROdx86NL0+Vn3iAn/RiatcZPA
dVigQB+xIwXMRF3e5bdZcIklylJGw3cHuN8k8Kz2mtqD2IlT9e0eKozl6kgxx2e46ZDbMSS1L5KX
61EDmVWDIoAA3CGK+sBLCwyf9wXd1UU2FOIUfPE6yI6Do87DW10wqTYEP1OJZIHH7t4vLsr8YyTh
F3B5kUj1AxglGOYNJbpWDikVeDvvIkErdkIh2Hh7sNuF3Dpn9By8niw7+1CPQNBlE69XNOR+BYFf
iorG5z0SXy8p26DFPL2zR/gUNnx/93d2o/SLfBlMhGKKaubkx8BI3BOHv0NwBwhKGACX3h2i+9FO
wHQRbKsWm+NpCu38xNLGuPRFHwmQX6E64IFmA8Jzb87v8jAFfsC+lHEuZCtmBKEwljaUrkrq6Sdb
N7zb3ksrv5f0zdLFbk9i96IrBnj69js9NdObPq2U8GKu2vPEVIdtNW/J7jySrDM4ABcfey+H+4yI
dxXPCsOSiSUjcpW8ChBT2qfDIi6CFN/WCrDNO5wYAJHhCQTo1f30iD82A1YyDdyEwnF7gcvLjO/o
gEPxYBSib4ig4d9jcN8JyInpZUJQXIKA7QMpBM9T0ezr1b8cvQtbshpeUbMdXgxeu8TVDPdYRiy3
mTnADphD3gkgZvAFNIOaQPNz7OAwcRlx28g7ooJMPvP1IffZ73Ou5GSTDFThmag6xIqRWrgnF0pz
VG7kNmmc+hg0rOBAPlAK8NPVJlryHjeT/c2X1PVFCCgS2EgFkmUsrJF7L7vxYU9inGPO9lMEx/Ka
R6AECjQlHDytFpS6pdPzsZ4FR+M2cbV6YrNzItoge5ACv31LOBYEGluX3OPBy6HR4OyvrlV5eajn
LZqN2mYHUZJ+U9s36OBYA7N11XY8iveeXrqUTUQtUiFmQwlyuDGgZyD+xMy5YV1qWfnZ4FXDa01b
2HZmWlwZEUY6Vspi/+Q3lX/dBVUz6gkz8bQ+I88uvbIcZLzESflalK83UMH87UI7cD+QtjXSoTtx
Cz/BQrlxHAF3A36T0zt9skteGahDtMABJ7WO42RbfuI4KUEKL7q9jsnN6P56mhkrdvYbLiOfwDbj
87TyxAHWPKPTypgyhstWOSTuJDhF3Cswbu6rp7xWi+vXrce8k8+TTBTrGsVBdg/N3rAqhypekpe+
OZkUr0p0fb2O4lljxW6M+sjo6DmOCCJHHBeeHrj3B0TWoWDbT5KFMUbP6Wgvu553ZbyuuLvJIWTc
ZsPFgQLO1j9CHzY8DdVRHclTYJ0JguGA9nWk+ke36Rc+fV8fkVN4HWYBhKGwM+ZogxZ2d2Hf+qcl
7txYYiNRXQsfDfYHBTxJJlBoZWD6WTvHVqBTQLVyjZesOwUOTYlr7/3GCmDzeCcLu6U5lrNgu9oi
fQPlFbAfPrwd1tcJnsn1uj6znn1j2rh+z08bSjraVZFboIRQ6YbUScpEne3eTh5rNG0vkpop92HA
lHTICpVTkSJT607Mlh08VsNm0HS/aZ87Qznd+pycXbKbJ7GFmIi3yj+OoxhZHDUPjPzaPw53U3gG
ZifhGpdDrL8n9VocmW7DeKWiihb9mjuSEadmXZayk4fxGBNFF+3Dcg/togfZ4ew3IXT814PDtMo6
ORfPHCYQgy1sTjX/yvj+Zdq+7d2X2hlcbW3CSi7gYl46W1xzdCiHWPuv71xmFbRIFeFxMZpv3d3I
sDbbxBlDEYT/B6AeI/wyPtjUqUOwa9km2x2uLOIT5zDpJ6YqLFpN/Y4owTbib6aqkbe3274Xtwuw
BrSrqLyQ6dEHuZPTKw5TT1i70r9qZSwIxc66Weu8KpUHP4d2Vxd5rzLaBQuiD73D6eSwmg1l+Yn+
V/lXHCqJmqijGEIZA636gR+s3FOtkM+GsEgGm3w0hDAPASs6fXgezD7gfJZCFLh+0a898IF3AIQ5
6iUEe22Qju0yKqKbhb3Nh/CEhv6vtorzkhQJL1Ox0zU8cN97tXBqe7LW3QEqm6XqvMwBC/zfGfbS
j1cv6zhmaBhnYATy92O9Em+jlARCD8rbCBtOS2KafCo8ZvslWCjFkYLxZTDaCa/7+h3kMH57cgKP
mSTIkrhObD97qmbIyCgenvQxNtQKFrSwUKyN7g+3mrel0p0NL96RIT2iNngUY091K+i/4/NgOywc
7/PKBqtYfgxwbu2Gn7PZ4m0R3vsh8zk7XPgzw7ZeXka2OuBZtYG9TsMJVoMB+oa7zeem4uTt+qOl
7R7sWW5PfN81WVWXl23AK5bZH9Rkx0Adro5vPWfOBMu2v5LKCkRrHvScYHV94ln34+v+50148KIp
yqOs5VehXVwo3/mqOENSahEKP9MPfD/QR8a5piiGIqICw230QWmrlD113zRtJ9lbqdNNR2z2xuPE
g3/mQ1kas3zan4Y9KaCJ+O7IDj4AJggCeLaedOvFP+ehGvyFagbd/YOM4WBc1LNYo5qp6RUgdWjr
s7SEfquY3ctXAzTVTstYrOcd7/Acl+AKkvTkE5N/0lLw0RudOgAnEvNhUStPx0suFdl1sWIK46GQ
6edwrwEAXcBJh3h7l4BvG5v3wJjAPdIWT17+H1Y53nkJaYIi4Qnwra/8Q7pTq4fdKVZKcbjr19AJ
USfZRdTtlqb9+5F+WEz+PNDjR1ak6n63y7q2yE0D4pgdOWydZpyufz+M/MNT/es4D+9xWpXmtTgW
6qLv5NYW/MpevIWh70/cwnJLy42W0fSr/+Qx/uuga0h/HfVhEaviprnFVQzHI06d+AKeub+PzYMY
lrfWP5y2gsRsFhKbImza3lLUwy6S+qLXg7prMsSzc6hHvXv7TJb2r76TlU1XWdNYxUVk7X+vrcfr
Ub+XB9ZWShzCVGlsqo/66FcIgXPohVhjQR0hB8JmYhM3gIgLNGIk8T559t872OOnpsvkLX1ne0nm
wydfN3Gr3wV5PymUWakHvUv/cmJCPMHG7wgZFfgr/iRxkEl3FvdL1RdWKkjlNcquM0Y+zIHyXqgW
oZ5thJisaU97Td/EZEq9/vvbI/3wlopYyvS6T0Hko3y4YdK5qDPFEFvWpuarI2FBuMdB/zBURvKY
GFYLFAwtZOGTV/Hy/zz2w5u707P9LW+v0qKJNsMt5RWCYPpN3xpgfRcE0/JJhdNt348PBZseuXPe
wpNCVf9+OXrZWTDz+y0bKNd1D8SLWZMJVxPL1/TwZJl5dqjH558o++Z0TtNBLdXDqnrdK2OpHO3L
FEf93ZPL+rGgMLvMPFnGexU3qb+vy5DyfXGoT/VSQ46myGhmKKs1F4PB13RxwrCh50jh78/u+wX+
517qnX1ZZyKNYu/vY573vatRHcz9EmjsBnFIJwbLrl+RMBy/evP8tYlHkFig/TqIHjAmgMtptu4V
sqDxbk4vCJShCUa64puGd/+4bEAjAQKh6uTB/Q1i7QGoE7oB6dnF12EBlhBb1YJx6TG3W0feKJlz
Z/wHI0I3VnAMUvwvFbAzu2lCbQgr0yoxFaFlq9zTZ33u0wJDcIXAIq5lk55W8MTImEMDavsAp4VN
JM6HODO32kf7Vq2bp7V1txz+c7t6BskoRrfvGA+PqJdpexzO89PkTPsskGTTKoonGQycALgUeJnq
IcaAwhXOdOzFtDGnvz8v3fypmeiRccaxKT2V79//Y98ju1lts8OlXhYDNOZElAnv5uq6gD1Vn+zL
mNGhaI05sRqKFIR6n7GCpUaQh9wG/qho96ze276xYGMG/NIQbvHy4E7i8ewYxT68LsRfpE2YK3Ls
p52aChKdqwTVMPVJrATYTpx8Cl8nh8PNsbc+rN6DhbeKG0+yeTGvPq+kgUnRjJSmFb3woNdPI8gi
CpoyqKTcpPl1kq9jl2B5rDCRuljQbMjOtFZISOiOdL8Ixah1aSB8OUKP02/s4d2D043S6kanzhi9
vwvQZrIVn8eyexqA1bwD7prD6wbe1cBwuvyjo1PasCcsnQ7w5AGco8Qvwu3bNcQ36DA1YnuGtglF
E1xvT446BiAjJzpQNMA+CmQfkoVLPumSITr1PKN69Gy6f/bOHgMq5DLHCNDvNrqtkAUjJr+5JD8S
XRKHKOTmt8oS4IjnbjburGkv3n7wkY/NWR3wyrg9T1ySNQ4ainPGYL/ooGcpBF9bYoIr26e5gnzf
wXUCA9XU3QIvQMDcwodwmDVnAyyGlpoz1OEPcvLVJ6wcgP0KYxfmTh4+OHaxVq3o5C8HeKpE17Xo
dfjCnvguRuUv6RB2jQP1Af3iBFHVe417Tr7UEfZJGA/jkAcn9SXC5TJBrdtX+S+c02fqJQBFuSN1
g3fc9UO0H6O9C2cihEhhXd8O0c79HADLRTBRP3dzyV4emOprUS+6gv4PC1hk0cU3XktcUiGj2rlX
droRF0TaOm81NPq3QdKv5xeog6/khuGKijB+bgbkHG05sHtcXFziDHfhccPcrrBwX4fRvQTXBigo
V8sE+wkKJagmXErsIHzBd2R+9F47suj7DnFgJ+MedSPvCE9Yq0dvihDFXiOsmXIuHBKSH1L77tCd
Fi+Ig3tfd46b4isNKUScaAcBpnYwmYXm6aLBwbs1YfJuNVbE7frCCQigCK9XRDGdNeiOB6sOp6Mo
8d3bGKqZ+647Ov1JHX7Nq0GU2UE1AHZemDERgUm0GxvhSPfeixVkljFLpfeCiso7M+zzOxzMIEE9
wBL1MkSuB8W1L/FOxW6JdqsMSX8MO6sNpk1QXCs3p/sjNtdW3lfRMeT+Hq3jRh/vEBsVX6b1srNf
Ut8/ucWXDj3K0aImvG9T74Npppsk1mZ6nhJpMyXdk+HXnLrC2s3r4DbjE3AMvs7k5RRqF1t2++C3
wXln45/Deb1iOzsmDPTAnQHtRDPfF8IdilUi4t6ZmZfhFmUw3yYggNO8wa7kbmBMy6MBqt3gk+SQ
9YLIZRUP61W52E/6H7mHjWGQlp0ljE/Gn2kxEuRndz/YRJqmR1DVmKiirCebrMtLrUfJAooEhXri
th3uZzO7tvqZXSCY3FuZT/IT0Mvq9+X5P5Loxw3iz+X5oTZJ9b1uZllaL6U5yNNXNoFfibomccwQ
N24IGMyR/W6pyYfK28ZwWKDtoTI4Rgqmx9nb0YYnCZrV2n0Gmd4prG2N2K3rgIHJDn2z4l09FlLr
47Y+szJREQj8L8cvmzmWJS166yuyF+wbbAk9LEzdS5/pMMwHEuxnyJzI59I9ycX9eiEua7vn1sh4
sNk+vdG8Lq52bt+DGcF1VhsgVQObm6n8JFBpvl1MMiARwGCGrWO6wkePdwq22pLRbtNfrtG0FoyD
3nSwbnAXvpDjgAbQKqw5AbUvGV8VGQGTm3Ox1TAOjRGgn8sm5PMh+qfRyTXsa8RUa0p+BV8k1zuu
g2wIvd+pA4FPybRxirI3uz6Nt6tN9sOb/zWQ5xgXe9WAsIggdhsbyjYK/A92FJyEdt1H8rXM+UGQ
lFnUO1nMs8ZN6h7pv49c+84Hohl+tFk0pOYq7k9psWxucEZ2gTHTF3i6VnibMcnemu9QPzSqf/FJ
c/IN5P1zYBlzB0ISyIbVH+ruNr6ahzyRO7YxfFwsEmm/RWpH2wjxrseE+9DPt2xoFipEF8YkS1a3
yl5cSCZWNrqOyuXH7++/8uO9+OOUHtrJSyyWh0aLT0uEop2jEjtiH77S4jhtEACmEdpo9GbNqIqu
1trw9fE5apzzqGosdaAO6kUWxORjTXmFJs+6BvXHyumPc+t+/4/KSY6TrNFkvCmSsBfA8XBUWxij
wAINvgwE6w1zj66SIRQAXQo70wXbl+SVZc26ebCA7KNTDahzux3Caj2q8mB5o5nqkVWpLH6/jz/4
6xB1jGOa0lMp8v5x77jXRXJL9zgvNF83hg36thjAvQuSl2RBvndvzvhvvR9I79nigJBOdbukAMaJ
7HkVUXx3f4cEP/XvEduRRz4qUXwMBnzVMXzcsUFkiMx0uj+FsG4OWQe/CQ0jHVJjIymKx7jhRfut
ORIG7NehED7rOpTuzfznzVWBbyQV20j90RjOaASlPu7F+0L1G9JW0H0HMot44yIggkz6KiEXRoTp
UwTZOcUPW1ZslVsFQiLygX3QW0EZDm9PUAf5O8T5n/PClLXXhSkRAvPQDRm3vCrEg4G738DwGviR
XjLAhxCmhRnlAcb9gTK64xz+JvWLIJ7vnWoEx4KGp1pB4ltW6yJkrQrV0eErXVV+Y+ujIuQ/QAkF
EYeQnJn8yhyKyjthpQuZCE8xSZv0iHRI5hcWfsQIzo4ZlkkhPlTfkRxjdd4ZqGkjM7ywRkfdl4OO
NihmtQOjWHCEKaXkeVwt0ykeqLhLCLPDlP/emBUjk0FLiZl6FyT6Ka7hk4L7xnPWaVwEggObEFQk
9+LHpHOSD4B51pmBMXbCUAy27eaE6f9+LL9kK9FJVmeERecpVYQ+Rlu8YJzXUyFEtVQ6irsPGue+
FuzYg1yGuM7SoQjKN6yfvm6M3M5DEwk0WSAZ67SA5Q0zHcpA6HuMARSfNCH7HU/8ghlFR2C0mQMi
xUEAX88VNx3zzAcZnAKkZNT0myNad4nEW/YDzGpxos8ZR0VXwKH5fpqSfPEEY/4BXCEvUiUHTjEk
mZHK3yuHkjbVQVNTsd+StyBDuoLiDAKQbA4waXkEh+YJxKt1uMLDi/jXER9wB/mwj5t0v2v7VVUz
0SPJInOrzBdRWnIq7v76dUYfhC/mRUMuk+CPcaIM1n3lQAYJVIztjbATwddR1O1vb5p6j0Rprcdf
J1gdmd5u8M8lFqNmVk5rU89OFb5/aeZUJ7/Vopo3MWkJrJVWYqraMYcRLkQy4KIoJG+g7ZDLToHS
EDjCE9ors16PjT/GCIR8ArnwTtfpCd3i6U5lodXPEIsnd+ahAz/1Uu1AaCQm23iQYM8SiA6g1pOt
9aehwp+w6ONspyyTQjser4xuGZ1hfmhA6JHmWHtfq3MnpWsrM3wa8v70qN3u+scOJSiXXBDI3xme
nA5qhpA9zGa3PoJd6/f95Qd49a/Le3i9gPOr1uwBnt/oRQUbeWuEUccTbLl7Ev+8w38g9A9PqlF3
RyOtFei0chSn7ndcKrEPvD6/X8wPGN2fF/MIBybXk1TohkTItQwHpd82rlYQruPyJv9+IKmrXn65
om8r1j+ezy295vVd60YBNvUVGikcZs+W+X4ffjzBeZ4dSnvAc6vyUt7qY3nvl+36Gr8WrXforZRy
tb8PTscR6dEdi+h/sPI8eTO0x5qy3l/Esyxji0LE/dFvrhH38565GdyXZ2/hz++7gYUTEWMY1z4C
nkqSK2LVve8Xp5viHFwM1Rg8nvxnr+JPk1J8ov77SN079MeT22VHYZcdiltfLhQ3hwVxVzA3qqK9
sMNU9cDalti6MurtxicIXljt7XsT9Vi6R6CLppr//h7JP1TJf57N40iplZJdfd5dFMD6jTbeHK3h
uLZD3AUnJ5ccCHc0CqKeM33yPf74nfz3PVAfHu3JvGiS2uNuY8/MyikDt+Tr36/sx43SwCH9O97T
1B8WsP1Z04783rWvwmWlJS9cTGf0Kqz2Ha+Vnfn3w/17RZTzuAdipG+KIqnOfz9VU0ohOgj1tX9C
F9JmXUKASaNbfhXpk8b+37Xs7yM9vD+5oZe95qLeyRRzxTwq7rMd8wD9SfDevx/f30fpbu8fb+lV
yZRTK/GWVucZNQZG7opCghFMbBiDT4rdJ1f0+A4K1SETa6Y2fbY3MsvOqn+RiIfOnizOzw7zcOOO
hdnkRn6+9oXaPelDHg+rFiTN31+EH8Ib/7pzj0aSRmIe9Pwm3RY3fzXcDr20P+4sYa9BKIfMoaAs
jTrAUbSCXthaH0++LLkrAP/eGP4+/MODU/Jcr439/jY0xrVLKfXVYMxwWZwxfKVtWAI9DtWrh+94
KA2JZZKtTvLyLN3834/vr5N43DKUuJGK8tJwq8WCDDko7dj+w9vbz4o9HOMdRqTJ1+/3/dkhH5YU
XW0V/SAnEK3PfnYKMmVF3SmcRgVsyJen9dGTz0Prtuc/Po/9Pe5VZ0GXh/oSGvXu4pTrDHzp6sLo
/79cl6lgO8iIBZbF30eKtTi5CZUp9qV4eDu6xV4LFOqWJodesLs5t3aVtIb3+zG1b/7IP2+RTtJn
T+s8DcWHqiw2CHsk2AGTHNy7azdfd+lKkPeZxxxcfBgsTMWAW++DXf8QIKf1JOLwNh1HLrcVaxXb
MYBrZyct4r9xd2pLdpnldMx5iHmFR6yzxyZLp81Ex6lnOr4/xQsmxvzMKy5nIgl5F7DENiIzDVc+
jSwzjX42xlRYcyCK+6p/i3qBNpajIlQ2GseBa+ds9vYit63wM/SzPnzPNyyAGV/0oOIQgmdfcL7q
XH9Mh6BUV3V0cHVcpRcy9mrXOfPElCu5Y2jS40KwabTPL8SoRzcX3bHN4OD7r9wmJa62Nl0kYYlR
5y5g+h+qvu5XLriyBQgP9v2FkQ++WPAZQZ8p0q1Vbr1JFk7ob1tukrURAYfP+EUwP7SRLOEEDExq
b2829CnQIOvtDU0YeNB48XawhpCmcC20xHA9ehH819flaHK1PxH12DlwC83/N1AEcxuIBRdAkKTP
9y4lkCSnwlpPBmfrjlOnad2c19d198sIdr5tnd51/q9ip28hfjZOi40a3NjImF4YirbOCcAOVRRZ
BQf6aVyhbMuaTJix8JxzuoKK837Ddbv7ldk5yDmNz9hZAAiM9sxs5mf7teOKHhYdmVQFUTjY7+v1
ew9m1MFeGx1Hyf6MiXTMbWwZVWvN1oznVRdZ1XnJ4SbHgeIQsRUP8B3fByZ6AIa4JndTE8BE7lHn
r+HjUhUqOG7eHSwBMHk8+t0jf8ckxhos3/0J4l6HJoZBYXfqUNP7GK9gglTzT9TILM+5jRzDEjHx
+OYMTLoLhASK8Vnaef7j84VMgv+WC91Z/ueahcV6wdaaaUzlLeGJTxH6MT+6QkLrbvQVqaboGJHo
oZL3ehElzocRKSt5IHKrd/ZSsqNX6KxWFrThDWwhC8SBDPSIIjLogfVN43U5vQ/1/nVYj+vxfVjA
UtT7uHANVWjSiZs7sNzg4kB/c925PccWn8kIE0bGfJ0Nyd2TNp2wwsJnh5cZF074xXevXZmR4ql4
kuwHDb92gzJMH525Og/qPkvasFUDDFdRmpX+DdYwCLaNZb8vODcwj7rfWKuPLmGs52jO7wuP1K1m
v6073R7+x7oqafdbuzvcaHa7GR2CHoLnkhpHPleOMQ7YtMksSSJo9b8f94cymA3rj/XuoTa4n5Wb
0BhniVb+TjeVmFaPqS5aNPJBS2ZvsXUFmWoYBZDTwB3beRkMr17w+2n8gFn/dRrft+ePy4cWIZZS
Tu3Q3ww3ECjfzFX27iWOZc0yC+x3cI0GL60T4a6zt+ZiHybNeGo8pRf+EOTx93k8bG8n/Zzea4nz
UFmsNnc4nAR5lN4b6z4D6dwHshFmnwBlvjL0aRLQ0rCmVIPBwIA1PW4c17UVN5q31heMd/uMxmJ0
n6DhObq/37HvbIJfXpjvicgfdyy5VsY5Ua83+hcGVUPRxno9u+J6nBosTeCmd4JUnXpZpb66B+zc
WTP4kCOooHORgd+eISbSqXbM8Lizes56A7E/R5Iz7U9/P1Op2zJ/O9OHLTUrYRAJ6u42jD/NKdtb
iP1QX0F0NxW2u4n0KjhgtesnB+3ajt8O+vA9VZVKzJiZSv0GxzR5S1dSy6PLvVNILBXSZm5RVl+e
VCzSs4M+fEz19ShSVNzuXaGtxWGT9YsWwDmeSfJU3i3vkGia+9v//kplUVIwGJcUenjj4UpTXd2V
ZSG2fUyVsRorm2hXL6+aYRnHdYw2XIeJXD15++TuSh5u718HfSy227Os1aUqD/PVfQMuaYy1+WnQ
4gzh6U6JDUZnTXqxF10Rst6PEADdvkXfmF46e///EEUh/3k6/0XaeS1HjiRr+olgBi1uUyE1mdTk
DYxksaC1xtPvB/bsdBYqD9N2z4x19YwVjQEEIjw83H8xhSoaoZqoXsTjSDfOKbpFFW07LNQlw48n
uPhS7uOHCjuh9krculAi+nPgSZKadkGpC30tHeolfEh8JHbUW0m3kJHpZu39tTh56Zj440Une0kO
Ld9swlY6YPH829gBLQEHMqId0Fe4diRduFj8MdZkYSm1LLvgi2VqFc423H2AZlyKh3w+Gj2NbJxu
qa46jGuXKGFc20kXxj4/lr6Rz2fRrSr1tEnVrN8FzX0F4b+Hvhi0CGn68Vj5H7LntkKwwwtWErJE
3k7OYFNm9x7KwdpyAFWvxpDpcKv9ebNdWPZ/PNZ4Bz17rNgVtNRwqK0Epq0nS6JKbj4ByK2Su58H
uvb+k/1V913veD3F4RFq4DHl4Ae20IivFG+kKy80rd4YshJIQoZuSG4eO53WEQ0fhbwys4scXKc1
bzx12QTAIoKXFjaojqVxfJLT+lRWwpzi3M+vfYGm88f5+920PJtgq1CkLhlY3zCOyEEaLjU+KIZ2
XOHY7F6rfl7AFv853uSDWkacdEpRoQuCC4GhPJlZOy8bZZnXbyYkR0ns0QUtVuowzKIqXwy7AmAX
vuYS+mtdDzkcFycrQEXqdwraIPzMahn16aM4PPuoaAhpubT0eiHnoEi7/spkjXt9EoNZjJosYc6J
Bcy0Ei6WNHj8jLKO5i9NwcYtpayu9MD+h/Xx3zGm9QyvilwP6C3xbaue3PdFfEyP4TragULEHFya
m5/j9Smxf14GF4gN42f5d9hpWE11Nn9C6IFbaA+LD2G2yrl5k8NYhB6dO1sxk7kCUEa6Fnquji3/
ucfbvrVcrQ0ktp5wAysbTSZ6P92+um0WmC/c4XKX2EE+H5bOjflCB3QeXyllqeMQP3xZbbIqA0aP
DclvdwrsWwvtv8rlPkevD5eYsetZ14g7uTeK/G4a5txv3hr1Tui/QkjgsYqXnNKvunpboUwnIVLg
93CH2FHdRww3TOeSb8wV+dBgUY6EgExO0sqbEO5qC1nUzRAoEoNtrnNvqpEW6LqV0aFdBdUfAFF3
LQKNh8hPrzqpVmdxK9HOo3ysIt5onkiUKFldjyvXhpmcm21ch7EUkCCo9gi/VblmS7OHO3QmlgOX
Vwimc+PK+Xlle2qT49M1C7eJdHHYOemxFX5bEQz6K6n15ej97zYZ//4sWqqVYomVGnW7WLaZvK6/
Y5Suhw7/8fOGvPYuY1XwbKBYrYYuLwk1+WD/Uz7uxeXPQ1wuHxvgQaBUjY7Dk0ZClqSlrPmafChe
CuhLwC1vYnSFVi2Cqd8mGs3s1nvX77Ndth7I5ilvztIHaRtuxNXQzyRgsOW19G5cfX+tzrNnmsSh
RIloBvfSGP5AcW6pus0Rsqfh3UB3Rldp7V9ZNJcD7tmIk+iDWayutaE87KSsR8KoRMrrNzKL90Ij
zTsDQ1twOhg3dh76aAXWhJqJuqYG2T8+OZ07gw55LUW4GIzglsoKFsaiIk5SkUFK9TANSHELkKzt
UvqGgfuPzhqG3yhk/fMyuLhR/x3t+4p1ttIUEyCfaFrDrsKnPr3LvMOAA9Q1/+cLlCsOGMO0NHIY
jDGNyUuZtS71ejNGQYC04ZFiLmZSwhHJeZiLBQY60tJEdj1AWejn97s28vSq4mWV4jbGIB9ePg4f
yuLh4e7OfkauK1/dJ9Sq/pejTSJELah9LGqMtnupjxCSKP6Nsvf+/FWZu/NkGS3DVWT/+nnU7636
17aBlDhidbDt0yeLWGjkRHPcot1Vjr40ghrvzLsCskadg340QGF5tlxgIb3x7xwwdNJR7E9DubPQ
8tOI/YqAWoKHzE1HdTg4qh2Z/FMH+qbHgMwvEeoZUzD/pIu6bRZfig75sIH0JSAvos7yHp3H4SuN
cQXLIiSOskWK4rEsgdA3sFlF3KVGv6A6eUCU6+StRSIc0SI9v3KKjzHxp0mYHOKtpjSZ6zbSAaUC
ogZlZCJG/b8cZBKY+QSJGAyyuDOQrENIt7dFBZQHNrk4T9g/f9bvy8BPbzTZNLLe9K7iUytMEH7Y
10sQMk8tYDYyonUJxpz6A2LlSO7vQtyXvBV06zVsAQyN3qXR/CFfQQi+tsLHafz7ofDMHLlACubU
fx5NeZP6laf5IjfwGGssi6Lh6POB8Hz8OpYsr10ZLl9RML4UlZH+Jk/7UokhFkbm0OJL4x1ZVtPo
M0e2rRax41Od3EnReiDnSg6N9FYWw5XwqKoXA+TZ8JP3jfpB1VwRVBqtfeB9MD9n4bHfYri1Gs1d
Bv40ZtQr776+kCSiP4JkDcsPUfXvanhLW6ngZxN069F0BsoOFYaGFbJsq/HfZHzzsU1jgMJl0WJB
M9I4Yjv+8lYlLaxReC5a0TiAFOMt0i9+M42LHJIchQ/YJyVNCGrJdJOomNLHWEWLD5nRR1Ly+MQd
XR6QdJQrQrtTZ645ypM4RzRZtGRerVo8TdITjat0HR/dYqZ99FgpMcZoeSXwLKA2F6n9eQflaaHP
sbQ8DovodmxeqQhM5EfHHlsh4rLZW5+Q0efGfbkcJfRF3htQNkSAF2DRPIhq+0f+au4/lXS54CjZ
0Wac0LGHgjbpd1tqrHXgo8vAo0eLyUK30HxHVIUpFfgHohypZA+MuV42K/EElATtS94WaUp+4IHH
/c/vQmRtVvIpuMEs7buxUfX1eYcG31ICen9LdWyF/goZjDh7TKG3jC2WAcJxvlG2/oNha9uxJ5Uj
uOjM3qGpLJMllER99smlFfYIpTYsD8f2EH0fd//8mVODg5M5wvypwnWAPul20Z6RVwq/qZsfi+37
K0jCkwiqepQ48WbvGF9QzO6Q5gxmv9MVf53NkBvBe2T8I1yMf3JCsUaiTcXtfFjVGPKBIaVrBzwW
OopGJdqgYTmqlxR2vIihDYSLeIGIyTbjEftV8j7+WcNzQQSKLt3n5mGDM+I/czg2BAkiZBg4YG0+
Hu6Wz3S9sHjkXyge4JoizccyADa8Lg2mngdHehNKVVQZdJMcboWIw/D8yFovNLtdPEPeoUmVLuav
Y4nsMcKzJV6oz95sXy+exwIWZtSQXOhSPtPouRaZLh4AZzt1cgEIKsVopJ4c41v+hH0Rrz8ebNqX
0pz2l8vDo0T+c4i+Gpwm532jDHFsOC1MzGJZGmgVcZRaJvQ3uuYhgqS635BW0b8etRC9N2+oVkpw
DeV/qUoJIwLYIWFZRwVkcv6nI7BRa0pSxhUypSOI0r7VTgUN8p9fd3ybv2L/2TiTWDj03OrUAPyM
GKzHFIOiqHxUrccq+vh5oG908U8jqX+eMlnrGXJieS0OgMMLSpZIlUkvPYKs6/IQ3rnvzWd4zFbK
Lt2662wT7KN6zg0phwvnbbpohz6TdNvkrxICjuQhzRr0d9GuZAwmD922W0crDNwWtoOjc4iDLVjz
Zo5FgfI1dhoRVKRZU7yVN9KTZXdbFRLbqIUknUapXnWFdOWaLG5troGOn/xb7zgyt5aK3bzrq+HL
XJe30pP0VL2nD0g6p78ClJCuVU0ur3ULPAUph2mJky+eJ62Zh7Uijl+C+y6pCKAzboq5f5cMV/KQ
Mc34+1v8O9bkq2dWU0hVEIzo42Yzio0Yp2jrXj3olfGZfxpn8s07XWwa1TCcfb2N9uYh2Zun8IiE
Y5Df5N2sVGfhQcIoov12p0E7Gk8nzl/MqaJjMKrtmqsKIEi+tG6d46hv9KVsfl6Vl/aZLHIlG6F+
Cj7ckyszBBXV17zoeyao0SOxBJWTowR/8mt0kQviBnQ6zsaaXIVHnYgwleIe5hetdYuafKDfxQD+
KD9xUVNhyhZvWfPpWFvVg1crnzz5oHSHmvwoRyV+gMP48+tfWAd/PNFkzdVBXqh1ECoHK1+Y+MCq
ixYx5ff+IXjsgitjfReeJ4vhj8Emi8EqazPLnUZgMegH4Z66oHnAzmTf28rNmHfm5cx5MtZyuEhu
0kcB/5Zq222DowELzdoK2/KXvlZ30aN3Ba549btMKltNXkSRqaYKnfN++ba5gV8LoXiJ9M39aX0t
4F4qT/wxDZMzzXIDK+mkSNrJkbIU34nNc8beJJY+L0xURkkAmqfIym0Qb4r4BoJXa9FXE4LfYWUu
QylZ/bwGvtvcf32Xs+7nJBhEuVbKptp0O+l+uIduChmd/gXM8saYI+YO/maH9CNiqlfGvbj4zsad
rAdNjbRKMLR2JxpHs8C7U3kqzWczHfDFpF/BtkA22jjI8Z0pj2XyERBrdnOxPKE+QTnWmCdhtr/y
UJeO//OW3Te67ax6UiuuIXchZc4OlJa47RFURYFqdIaP38035xT8iqN1OCxd8D6/ZVL46D7epkd1
a8KWPla/VGSccQCa53iUzY0dPnxPAdT+clZQdhLmoT3Cyp438aaCjQQ/fp7YADLuNBAx/Rp9UhIq
XHG+gFydEriN6W1hm8AMkCJf6jfYswuIOduSjeOecGogxmF0Ax/JbrYjTsjF0OYtOvkLaMkISgg7
z85vEpil2bJ4esfdCB9F6FbiClog3HFvnd/DQB79Z36exm/tph/WlDlJooZE8sNobOrqJ0xm9/6u
XYJMP+oQKocV+hvuXbGwbrx5y5UAbdlvQ7uC/LxcGD1tOnzFjnhHzzKAMtfK5Zc3oKJYCkbppqx/
EyzPvrDe11pBZ8o9oOmBlsNx2NeH8PH7EGqwxMz30RGTpwPnzTVBN+kCM48j4GzsyebPXakXnUSV
EQNu95UMeI/Ki1nQCRJvI+qx/lrE0ooN0XA6NLW2SEEWWsgwWEjTywLqDL2zoIyMjuaxqinwZLWE
xDIWs9IN/CfUpwtqN5GKbUpnzLx0vEfBXpw1CVLg1egZ4c11/1Fq7FaHE2DdN4KwyhsuJMZbrZwC
rF+0TF4NlTYTWhyfsmHpByibgojxECTOhF3W76kmDTJiB4Hx2WupbeVbcKarwsK4OTr2RQNkN5Rn
iZrCPHRyhF4ZCK5CoiDcPmwjnTa/75prtRA2Qlks5Cyx2wERaR9YoUxbBv82NQEy16V2Ib/oMh8i
efY6IJXhc4RVGHXkGG3chyIubvzhwUiVVWIAWC4EpLQhz4/+bxG6xYgXhRR0CvQKnb1RYtTkK7I9
4NhQR8rWHWVPrEcdvw5By69sgO8F/tcGOPvQk6pSF0nxIDVOsxOKRWKuRMnOqrUAWBVzERzvxLn0
6bwJ985J3wa/rM+Ab48JLlmBR/0B5Bj2oOFSXHqb8YQMP9IP4Rd6vzUU2FOLMKeDnDjxZoV5G9mK
hRP1q5AfsAT2tL1l3SBSi8+wUHSzrD0OtJ8/Sn2Pr5tcr1Uso50dXVWfvhiC3so64ELZPvkgDEfb
VHllLJAV2Ap2YXu74ql+iRp90VYv2KykwqnPt5py7SQY04wfJkubRAvB6BxVcLjsjD0C5KNX/7Ss
B+6q9Sa7csG7lJSe70Ft8mkiy6/7tBcByu1uVu3dh7/cmCA2g/s7WytRvtgjvjFf+wiQ3Nz/du5+
reW7X0/FtVP3wsWLpzCo7gKTFhGA+vM6pOp+7HQh2OwRrThYRPc2QcL/UKMG5ocwIdN4BuNoIaXh
vLYQZnExFoMAGRU4o5vyrm9QC7pGDZMvo5LOHmsaoMTO92OPyZHwiReILQsk5r3Ny8vhUM5Wq7vY
TiGvLjarF/Vtt1pBuH24kR4eHvxZerhDMEFz5siK9LfUhVck9M+fG7CQKM2/HyhSAK09IcVDGJo/
cE2rQctq1ewhWUk7ZNbx0oYPtgMKsutwi3RnD+FOXcaIIWKLu/JYFNUzTAiGksBzfFfWDni13+b2
Q7hcWatVCDP/wbuvPtAnf8Y5brCfW5fKDr7Ot3COkWCeYW9ZzZ6fFZvKDaqD1GeSu+PrMEf15Akg
szSna3FvPlNDEhfLub28C7d7u5rpD/a4Kpb3iD+i6IDS0wKdaywUg8X8d0sLC9ljtB3QAOa/NCEA
AbrIPeA7hki1s0BJXVm3CNXYmnIkPgfzX2tvRoYJcX1P1WWJb0rw5i8o5d3fq8/36IFgYzdDjwQY
+8wz96fTqPzz8xl9CVT4xwqc7Lre8YM6Vdl1HSVOl0ugi0y9vAElhKnbqFMhPFy7Al1b9JOt52aN
1Ted/A9Et2rtDJybCYY9Jau7gruQLweV/26wKTlfcOXah5zGBkM+m3yOQAzwayZAfHazdqUNtyYw
qKpBfJiTUFfunUXrPIqjwwO+ekkpLVsAxEryGfRUWp8U6+nK/I959V9RTxVRLEPElWxkfIGzPMQN
ihp1LvR08VVayctsNWLV2wXiAJU9lt2vDDfeLv8aDplEhAoskUv3mI6fDeeJaSaJMiDHOD26LdXa
tCATW4QHtItFSOujyj06Tcq1usalnocs/juwOXnP1Iz8MI4lFZgtUQS2B3hg1KEe3jbucoOP5/I5
3WSzY7TcZvN+jZTu4v+9x//HA0wuOGXue1YWxd2OGwZAHx3lISG6H5rXq/2dy3vq7F0nUT3RJL0W
usDZ47njDgDBJcxiBcQqPjGj096xAkkO5tL6dQ2+KV+AF/zxjpO4ndR9rPitJ+0Unx6lZ77KBnoE
aFypGmpRYypGkWMuepsgX1NrMOXPysUkmd63oKBMId7WQbauunhPJXjdBf1NrD/KOw2hI6/CQTSs
Zj8vRxqZP69Ha1J50aKh9qQSuH5K+inRlC/NIwgWKTkVBdp9OqlLvOiMr1z1d51vLeAremSIYaCO
wWLI3r3mrc4olZQHxxJWro5ZNZ5Rb53f7zxNXunDozmeoZixRdY6rFZlGc3zhF5O8vhddLFwS6+3
UMssLA3FDq+CHeDHCJkb6p+qQ5aYiuMDtCKdAw5pIclmoi2b0m1Zv5c5stQspCoLR4APntFQUPJ9
dQMyBue2bsBGidS+AfCXBKAsSONTmV6Tgmh8E7yOkUe13QhtqYqiI/7i1XvGPAytuRP7HEkxwEnp
PguqtahQkBoVOMmOA/yxUP8h6JHHHcL2nRy38dDC8J9TUQNpyDVLxhFaLVajmoIpBPMRxgywSROr
ezd6EvBlbZIjTc6BQAc7wuLXacmhdOn4oaoWQCT2hi+hV5eEZzMu7Mz8grI6l7tDHEczyZgFlrlI
wycQ4RbXcitFlRf/Dh2iXk4cFZ15DKTUGG7JBcbeVwe+X6WF/FAAh8r6r0wpUPeply1OZwo7Q+zp
0VAJVKmBMcD4UwXWpq1PWeC2xn/ODF4aFcP35kFFtNGsb3pUuUaGp6K0y6F6K0ZnWlxDXZrarrvw
O6RIFDTwZMX2uTSVA0Kv1Z3s4G/BHgSSu9Mtmiq5uNYSfdErsNT8X0b4pQXHVE2XYm/rWFiKDpJW
CmazLsGiV7Z9rm688KMSDiMmzNcXToVihbQPQ6wcrJObiJweT5bwGLGYUlQLQd1iJpGFx7Clu5kt
Zf0gY1uTvlfhbQUwDJMwQXsKcdnDtUdpVogNqQXi5tpKofYsIOr2BH2Wi1oaO6ug0peWgHGpssTJ
KyyOUlXvB418gsRDE7HSc548ZaG5uwpcm+Rg1WC8CWQPvflepicnz+5V/IjSEjUufdiiZBBW3LrT
d1izfqTvM7GfRxRV9BxdkqRapzpIg+8OP+Rg3ynnYUTr7ugFzvi95uOC8MfZZw252NB0Ld5eTFQ+
pBuP/w9kzg4cxBg08lfgc1X1iNdi2pKzmXYdfQgNWspku+WLmd52xXOYP7LPrPwgh+uEBaXAoXGq
DsBBekdi/lqZ+aY0ADJiFIg8VF94tsSNqYDFJchreWhOZlWuPBGpxBKVdvHLxdUwKb6Uxl32hrJI
NypPzlV5mYi4DqRorkknxQBgD2RvDD/fDy/DwELvo/Ktjesmi3HFlHhgZPTJGpg89dvgJyu2ZWKy
j7lA1f4ADvBt/Lk2PbQeTnzxaGzZreUaRyXCPyEWewzQIhhpe2S5I5KQXNDYFs5N6tYjKjCrzNkY
XSVaphg4A5zJ+GxZhhRN7e/DBr2g2HwSvFPm9TeF0c1L9rfPZovE5F4Owrc2dOem8Va08UpzmtuE
39Xor2kozgOE5PwS70R0AGIuj22AaUv0WWGWF4YOKidbkAhXwvq1A9Ca1LjjsM6SQhSsPa7Sx9Sa
J/cSFkDVDKtT55dEbcede1QbtIX2C1ucn8+Uy5XMf09fa5Jp1Ho3ZOwIZx/sw2PxqlgP7ehLocsz
LL13wi32hQ5qPesrw17Mas+GnWRWQtThYuBU7UP4O9jLFAOzFZeDx2zn77HxtPfoxd1jcXrtbcWf
MzqkA/7M6DKlo0uYC/IuLvJ1Egi3HobnIdVyjc8rGSg6WcJOR11ScUyO+mXgZywVKo2Yg7acQGDE
m4Bib1vOEl3Bzfx+hKuCINwVuK81sjPT4wrJ6HwXdfACG3zN8tYO42O8hEuDK0C9LqN8rxkYcnT5
jUflqsc8IEiOkdrMRFmYSyWMKlFcSEl1m4vVXMbkpzWLu0C60+QUc2g4kARQz39opfDGZV8F+twR
7yJcPRwNyIJnuxJynaMzXolGkljgAX4UhZNmoVlGim56aHd6r26O+TjOZlFOTxYJR5mebQrsVrTe
WkDkXnLjyA8Wjr84xllL5OZw6hHmuo7tWaIv+ypfJV6C/R8WgO4p839H8edQigtPJa55eCLpD0PV
z5mshebH26GsN4bpXbmP/byKzO+vfZaft52cdImRfoNiasmu/S3KRyQkZWH/vF4v1t3/u1zNaaPR
Goj4vcZyfWr2oEQ3yBumFIx/HuSbxf73dYN8l/+oWA1MAkEapOFgmkK38xWq40a9DHpqily+Ci/c
1SneRM0jpAhSkOzZj4Fz4GJdeM2dAgFfAUHt5frWKgIsrvO9mjbbRMbTHomTquIcBEpdlPrKioeV
KBDl4qxc9LqxcPj9xLVYlDAl9OcGd++wKpY5S9nV260eRMGswUjWCbDbCSnx9PhaZa28lwJtGQfG
i4oJiGVsg8ib9yXuV4CBOQEt9/Pn2blcZkFh5P/OzuRKYqrFYBWCL+1yqL5CMis4JYIQIUrNn2kS
Jjr4B/e0QNDSmCXZ1mq2uvoaKeBW2l+e8eaWvwz5JsAuilsdWwITID3mOOaoLdRFLwTrFntKve2v
hPfLa/Tfx55cb7xYMfVA9sTD2NDIdvjIXkWj/Q83GVMXZV3BjmR6L4jcoG07UYKMZy7KY3lqgpuq
omJri9KNm1L7NeI51ecc1Fwbv7sQNb0717cTt5qbzo2h3+vWA700TKGUYHG1XzxWKP5e1v8+3WRZ
d6HUZlrDDDgnaz3KBoTg9txTOEb7Q7ZTAKHKz4g/Xhe7unxf+nfkyeEWeR5XphziFFpe7Br83aXo
yqa9BCAHPU5VyETT0PqrRmBJNXoRSqxQLNlk8UoC/YOYKnxyfStFhwYCr7asgBjhWfwbJT6USXCq
Hs0ge9Q5jfn4v90FykdvDZ5MON1hTxf8f9Ux/n3GaTmhlMjfSqNFGvupU+ZhvGiUfrZqsm2Q/c7T
k5xsnLsru3XcjX999LMhJ8veGmorktpaeYhnTy+oeFPAQFRhdLWgZqi+HJfz+dU+8SWU4vm3mHo2
1FppciNr6cUDS6Db8pK90IY1SX+32FLSL1cWCJJX9z4s/V39SJX03gGV8hXcK6gVYI+7R8LWPXgf
0W+4oy6CBPkDFc7f5qzBTsxDTv25SLH1zWzjFZO6qL0SKy7ulLNJm2RFopALSquL4iii1Ajb8dYd
7ACziMUYUn/+QtKY6vzwhaZBw/Tkwa0StmW3AlZHcEJ9cWd+NmhJ/zzSJbb/+WeZJrgt0rChUYvq
w9PhUN2grDHb3FrzmW1SxQ0XW6wpTmtUDq6MemkyVVnDCwuZXF2bMggM3U2MqBvUB9FeHA5wuWLq
495qtjGW9vJbquO4nc+pPZ/M4zX2+SVZoNGjghqepSPkOtWN7AxxkJHk8Q7WvXBT/FJ25SFFaT69
Q33zudiJN8B2btzbbCtjKrqW43lxiA4Q9n+eg4vZvarImjj6FuBfNAm9TdBikeQaI1QnRO2FxubO
WWQ7iZCbw8E3j1ehgJcS7PMRJ/u+N3vLyBpGhJq8zl6zXYlufPgyKr9fHUu+sILPx5psF6WB0ZOX
ibgLlewmEwEbd/idYsEMK4lSUW4W6w5PbeqomzLWlyqt/CvzeynKnT3BFArV+WYhZSll0noIV2by
VVBTCe77qLUT65QViNthOguvBKF4LqsYIHru85VHuHTGnT/C5BNHldOSiIfyrlOwR0UlVA6eGwz+
umCpUMKo6EcFWE5naCNizMu1YD50pyStZx01up+f5dtqZhpSEE5iraFbLBnf2sZn+Xit15ivUfvb
tXg/qV9ecV/5CDobb5lWzOUMeSL/V1PcZ02zzJVP33hT/X4OvH6mxfLCCDmc8NftbCkTrmwEeazl
/vBk041QmIpTytw5R321snrsEmjUnQyxmPJR9dFH8bJzYttwsCl2AVmq+FEY3lr2HACVuEhk8tbQ
XjPuN4K8crLQFgdegXQ5it2FoyHrm2oz5vV/N5/GmFuezaebVW1leJKwl+qZcePdNjD9/RNGi1jF
rsWNs073/T5/lXfujYNk8zUuycUj4ux7GmOIPRs/lVUFqm8h7ai6UMYL1EcVneLU/Sype4buEdKf
XDZXVtGlhPl80Mmu1orUM6tCkHZF+xyBQs1HRKdO0a20r0zv5ZFweAI7Koni9IRoK6+BG4SYCfIv
HBA3+HzMSACwMZlR2JrNlmC+AXDMf/+OMIDXguWvK696cVWqlL81BBPJHyfViLodVL9qkm6nkK8k
207bmsUpSu+uvOcYc/9a/GfDTEJE3CMtm8WJ8kBnYqNBsli9rFYbJKuesYAAvn+cbdenp58HHb/S
T2OOr362dATfUIOqhrtJ62zwuKvGcOsOCZdIlxq/qn9RgPt5xCuT+X0kn41omGnuCC6xmA6FDn/L
26nJQbGuTOaV9/rOdc5G0XinPvAoOdBmjn6PRdBe+JKKj7a9r4XDWAz9+a2m2kAmbmgWfByanuZI
TzUne1BytKAJZYSVSypRJ6W2KQB10iKieoPnCMg42BM4csSrah8Ly6hcHNiRem93vxp+hGs6js5r
4znvHmKdeuaswix25WKXIG/BBmnFpzs8E32L9Dc2erLd7tOH+JZaVIyfZbvqTUB6M8u3Y2A0wcfP
7/aNyD9bJN/vpo0AX5FIYslT/V7Nyvo0scJorz8qBfWhj7FhlS/9dju0dAPuIqTquZaGV7bdZN//
Nex4pJ59wzhytLRx5HBflVuhtrkZtsFSVr/QwL7ygtdGGv/+bCTXQVC2zZ0Yedk7S6Wp4cMtrg4e
aHwM5uZO4M8FN6e7Avmzf0u0YgV2NZUBKDXxQmuyeRpfwzBMm/z/vP13ZgrhF5u9MVqcPVNjyFLk
RTlRryIvXpWzB9AadoRU5nF7vz7trgSCKfX0P+MZmkXlxlT+gouHldY4TpyNklEvCOs9bO426sw+
Hrf4w13hJSqTZOh7LF02NQn3QJmAOjk7Aj3PgArL1lGRfneluQ+NRaNHKyuAP60iKJPscungtVta
izXEztBuuy2NxEw9ONVDaf2W8NIM4FlbC8O8z3AcSkG8CcVtjeMJIrMNvjLVtjAwovIRkmugqzUs
z2UqFleW6BQN+s+b/JNJWXhBiJOv5HI7Uy1egbbVXI/Ee4PCK7wyL5sT3ihE5yroP2lVFuts2ETq
i+k/+VhTavd98GRFIQknaXfRo1Jz24erHh29bqH292Z1CmsgbppG3zJ5dOJTFOI0Nzy22RVhVmWa
PfzzCt/8SBE+Er2hPxca+75P9cDDw4mqR2J0C6HZDoGx6Jjeyg8WtRfdsi6A3c10rLXUYTkUGHT1
2Z1goFOZd1ipJ4si8daDtnRT5JpdELjltg8xpiRxi6WtJtCpFE4+Pxcqw7JJ3rumWsFCCnMJLaw3
wUttfqyzMEhxkofKQC4FTftiBK1V2GvThwpCqGmOu3N4kjxK50KfLfv6Qy4ohxvqgvUi69C06mEL
9pSCP2bhfn3QtdcF6eRGN8tjROnM93saa/m8hxKwNJWSXnI0M2p9VpJauljdCdUx0KiQAkc06dkm
pnTyvOAzG6CQEG2hUM24saIrhPJmJqLFp82SBtRXu1Ewte/fkeXxZ6JYPytGvDBbmQK7uElavG8t
/VUOsTLxCfuJN0srYoqCJFaw8wtvrsKWb2km0W4rcjw703LemIE9mPFWz+DktKfMOozzU9IH0IT+
KMXpc8YcBBjRq338UovhuxYYq6zcqObc64PVuNolo5jJQTtLpXaL5pGYm1sNT7q2n4+xLHScja6Z
81CKuAgB4CxOg2LYcndyh+RJIfq1STjzgrveNO08oMU3PFp8vyEA7ib3y5KyWdF/ufJbMGCnlmgb
pIEEaZirnYz1bbw0ow8VFLecJqRl22jQF1Jn2Qa/wiz0J9Vy1pXyWJn9RvRgdarI6Kh0YR6Lul9V
MVS9Lt/m9MC7bFtGd4A1bU+RH8wmWCUBNmjRe5dsUjQNei89ZRXMbet3rms2vBduK8nRKJCdjH5L
sTVvfaCHTr3OKuwtXgoTMgxz0MADph2sJPCPi0euaJh7QEhwu8au/JWknagJ1p6/cWVAb/0qZGHQ
TY9rhN39my4b9hotW0OIFiDC7aR9RNtHQtXvzlE1ZFZ4OpinBhYN2ia2YjtzhK0lUPU2q63Wjw5e
2yTkH6nYhSpqQgkzEy+2srYJk1OjA1Ir8neBk0jq6W/h3ZuZdieegvwJgWYHUQtFc+eO9FiM9CE3
hy7YSDPJzGxT22XWTR15W89Qbh2+R00ntYwPTpstWEmWjgCZtEEbDmaYjktsFH5liXU/cuSrFD+w
bJsp5RajlVWQIgkgWa+h8zuJtpFs/aq97iOBJ+A6yg1Evoe4T29C/aurKV+7sjpzuuZGVJwlOGlA
G7jtBfkK4MlyDC5j6R+kL/G61t/MoLMjttjPR7kyKSf9J5rpnCmirmtYMP4ZzRQ5NfxEDhANlE4t
MVMdhG0bRacqIXzFx7Z5zyLtccSFi24/0zR3FQfivHF/0xWbdfkj0POHtrLFMngSnNcuf9XVbVIZ
6D6RFtDnyQZa/W62LpRuPy4w0V1KabAdRMoZ42bJdNycX4EIjN2aLrh2Sk/qNn+93iRTMYM06dWa
VAwllLFlt4x0W1YXBUBbDPiiZYHJlnSldn5xSi1RwWaXaZW/pfvPMhGii1VYWpnurdpmRL98dNL3
uDjpyUFnffz8Aae0te83NPBWMkxTVEm2Jol02plZGAZGNJpnWtHcKb66+K3CcaC2uycftiqunVxo
r4wqsyymKe75qJOMRPJTIxfUzrkb7o0as7b43XkK7gcQMrGtrtzPa4Y105Lf9DWnGM5gGETPNUPj
/3B2XruRY9m2/SIC9OaVYRk+JIWU0guhzJTovefXn0H1we1USFAcXHQ3qtCJKjJI7r3XmmuaQ5ce
ZAav+DOKRjgjK6w3EiTwxb2rvHnjW+kRGOkTZ1PUtt8VN373NRT0n9sg2EExKcUU6UPZ9s+79RIf
F5BCj3cqJpTdnRw7TIBmfot455ihOtCscN3qL023Ek3ED95DoaKZpsCqyFsyFRL9gF58+ES3zLav
h2X/e2emYagaIJV6TeoMWznSzciKdkr04oZPJVIl6Vjrqw50RbSjAbUymCxHdbdXH8YRrGzZJOeh
O43quTZ+KSTUMgKfC+RnWnNKjRsfzBUs/5/boymS+EiJ5VWvMAE/bSIlKFVlKvz6Fg9qsnoaczck
65bILJ6hEj96ZbW8cdnvKmdTM4kewpbGUr4QI9qiTrLScw9ZuMZmsKFMs9bUmVBRclhQzV5ItvGI
U98yjRds9/KtL+ZaRfbxw7m+qn9obMm4/7zB9nEgCWKu0ZUJe6+BX268wPLhNMYiQNvnPaNNKBU6
TCQjRVqTlMs0uvXwv9uRTANiMc52MnvEhPf+89VKZiD1faUHO8ZGVH7lafROYw0PC7OJ+K4o9+wR
CdKicnyhSa18nsRmxAkBdX1x+f94I5irGiK5U6yfa82VH8WG1yVtdBA7cx4O+EcIKK5lPOmDcCap
b2Yer5Pg0fDFXRd1j0kz7FINewEK4MC4gUQyyfxmH8OVjVw6RjngZVf7mD4kkqDVgX7Io+BRaIMn
2CcUIdg7gKY24SyEzNkH+HJ07wqByLlyMExYXB1mcO0KqtmpLEXoh+jyvPK5cpUnwLfzVLcKkrzL
axHnYnFw/AF/DU3b0pwvLYhd9MrTWSiL731drOWyWfPYBT2YKSqXzAu7K6iClceIcSocS87huCzm
sWBt0hincl/DnYLww4QY6li00+TcNo9dRZWiXkQ/f21V2KRN366r8Tz6d2pNTK4j5zPCimMh2CdR
fpY6ADOO57Yh+VkTL/qg2plibDxt7goA/sr4YCK49+J6KTq56c4zAd1iZi712lpmZQkLstzMvB7H
vMJy71XcTipzpojZIkNRg+SMj6lFV89fIyXGdOxtwCqotPIZhcXT9K2lWWS71T2VBSSOixtoBwlG
VqjHx05Pl22qOx2NSOKlW68lXBRBU1e522Do1xRaOGlX1Ie2Fhe/bnyfV7OPj/U6IVNMl2TNVI1p
R/lnrYw1UVKh4sX3/kO7mwxZjLsId+dHTO3gA9ehzQb28yW/W50WmxRblCSZYLafr9hWUdeEXhDv
aIGpJQUVeuiBxCfoPiYt788Xk8TvSqLJTwKRuaKo8Pw/Xy7qrVDsM8AENnneCYZ3Shw4Ov0jDgqW
V6wkNV24YkqzltnKn1I1VuQ1ddmpyU8ds5aMjjLOJ57JbxCggEl/W6xbYWmY40oBV1DrXUd0trvK
oW0Vwv1gbPX8r5YdawNzSxFdIpV3cMnw+OxUbWmqG0VfC/qKn46DBoafOO+kjPDClXToiNkj461B
l4LZYkRCoktqsfGYDdA+PDZw/urR7Saj8eFL5WqOlb2GtBmTW5XUYSsA1C6uhviiQLmU0vc0eQ9b
GKyIS4c2o3evV4LOt67CCdZhwK8MMto1ZdmChAwQhsP+hdKtqfcdnUgA+sDWKNLt18GmCFOnbF5w
1F1F7SSmHG13LJYBLojtjan2R3DU53qL+bhoWaKpyXj6XZfp6SiF7giZ8jBWG9FdmOZMkpBOzrzX
YpxFLzqMads/QhcK77OLDtsFtt3v8HfV2RZSg5l1VjpiGSt1plwQQpIXTGqwdPKOwD/Ks3ynujeA
no8i9/qG2W5NjUExp851Wdq7iutVI8uoReRhPA39LFiptnXuF8IZ9n02R8r5t7Gl7kaF9hGM8+XC
TIbJOtGwS9Gu1q8SVVFV64VyTg76K81wstexaWoXkjvn+0OADExMqChbom0UmyTaCsVRveTHknCL
dl4Kp5q6bfPs3xlkWOzr/LeLUxIMiWGtKba/9+5hVI3LRLKrY8NPCGAfVfa82RpkOQ+3FuvUfV3/
GCSBE0KOLYVhXRUPdRiToaJJ3r24wlWvnbtO3y+SXTK/b7bhS3SsttnTlGXy8x4x/Vu/XJXjGXtC
MMf/REL/swVGDBVBUrVgZ9QbEAqg6zFbCB1OMLfazw+F5Q+X+uhu/rlUKTHn7mAsH5qyvmhgYzGM
fGV8UyeCNPAXjXka7iSlmHf6y1RAKxAEk+61bLzZkFu0zFSOXr8FLQM1msfenRyFOy1wZwrHqCWl
x4TMDbBotVXWyVjWM1eTF37L3E3xDn9i4iUzU0EqkM3h+s8kV9gWA6EVrsAmF9enbtTWE6aA4fwE
LhbSazfs0WaPbA156eGYpyxkFCpmFC8VQXMGxOOtoTgCHH7txiTomx4IKtx/38tHqfnPw8oE02Vi
UqYHtXmNRRIJnAJiItWs2O7z4CgHp9zznamca0nTvBTqrRv4ejZON4ATIMUspkMfOPU/N1DFodwL
neLeiWf4t8WrtUzv3ed0PXD8u7b7FO/H08+f4jcF2udLXuET7VB5sZs1mJYmC18EiRyOupg5Sfgn
bZdeXj1KSE0D60LHhUh8enWdAC8O7mRBxjpFlqJgKXbzw/0GBea+FKB/kH+2uWvqbIDfshczfTzQ
CAIApxpYJGfaaynt1V1eEd8aGDewmmsnY0oTXVQklLqqPDEizSvw3FCRlIlIlunXyC7E7+G+kTeh
9hYDZNWIaWIisz1bBgdnyyKitlhb2UYa5oKyrNVlzfLAY144BfFSTh/E4ldirkpt2SrnOF0pze9c
WhfVHkdIijbxN8pvYzFiI9FE9WJ81olgSu3s1hxQ+W6v+fc3XW3Xjal0HHz5eE6Y4rY20hUfvdCY
HsNTGsxjwiGff8HiCh3xvXUIgELhszfDuevbdbrCNBb4P7A7Enbyx+c035ZYSWNnFv2pUruCFrq1
8htvgQn6N9vjFBBBPrmhihwy/Pk/q0DP+wL/8WGcRpdktjoe6hF/kWz9S804XZyb+aNk/kks0S6o
GTHx6J0hnacnvVqSLku+AxVNulTfeYWJOVcL1zZ+meNLWTzI73G74p8YMWM74vtjrEMG27CVZ36w
NKx5Dt3dPOiYdrSO2x7JyJbmUXjq5TVRHMXSNSLbfs6B4UVnjDcDTGLEOpQ10GKQwVlvpbENg7Mr
7PvxGOO3K2xCmbb4QVoZd1g2VHP12Ev7tH40txnzUcVaRKgVD0Y20/O1ZM0CfdHc5958uAuSfWdM
lM54aiqypdSvvOzGqOVrb8b5LZqSrBrKNCG+es5KL9dqMmrWwYqXdcnccKXBpgXIqDeyv0N1fWOr
+VoYf77ehHn9815JBI5hDlbBrhQfA3nPxMkly6jXglmpY6S9d0UyIIkv18Zbn9StK0/77j9XxvIi
UNo6V87tPCWwilrYzmLC2vNNUi4UMqmff/6pDA2/+Yb/fbZXWwnTECmDC+8eUhl5xFxqZripSTup
PsfNekifcHMdxoWlXbrw5DJ2+G2emmjR6w5vwcsWFR6GhBs097Ky7Loj6GOHZ6YwazzHdB/N7jmu
79UAkLV5KpCohZPNx1Eqjga6u4TUd++QqM+9tgj05bFUpbnLIZZk3kWyoqMM2X3I5E0J7jwIyB+p
qXOZUKkGbZSwaUDYLScqtk28zpRzJR6l4d6aeFY7wC9/uA+Lh6xaRsHewNrE31fGnMIgA+3lE4KU
jcM8Pasxl37hnasUUwh16zpJsk7MLdCVbZQPbXzxhEONVoh/fHwJmw10N9qadFz2xJtRoEi2+BJk
c6meJ8FS5L6eJd0ptQWgQFsuunhrNdtI3HTKVtcO2G+W/SPuoTDFEu3gG2Sb6EehvtfcuShv04n0
L96FSWcPwV/NfEiEVda1dlisEjwL0pzA613ROAHPXa82en/fedtSOiJuVWIHEUwop7bs/R7lnAXJ
J4qoLDlowbsR/fXxdUTvyx6SXIwCnlx/6q0WFJJIWJMnqkGXczxh3+pbQ9/m8srjJ0rHFvFjzga0
yiwCiHeK6MjewdN2UvtbjZehsdXkTZ4f0vipglNUrRPrEvmvgrdP3Xu5/sW4S3APkb8N44Xq7XKV
HDvNvnSaExqzUNk27lnFYFKZi5gM55uhXNWek5BH1sDcPgmjw041bHBU6HOEcY42aZS2KhIDpqLa
1mgcU5gn6i7EvJw7CzC5LLLZoP1RkjcpWgvDsQbJC/GcMBVckhSU/sXvIj+nAsCK9jsFQC4XWsXw
tlgZ2hl9ad+vxWzdhcc4euTUGKgvXDxz6iWzqmlwtFBex2ildU4aHzIC7Pp9HZ9Mc5MT/VcsVX9l
Ws7YM9NFTDrP45U0PiTmHoVUkTwkMNz6hUQLhNZorFDbj0/swG1ykNqFEuzy5Fgrd4F+NoxHIWBg
Kf4WxtwOsl95t+/7WVbMfbLsh4XhLf1mbkXLrr3E4YtfOqF1jKpdYB488VJhCdwMd214svDQG1aY
A2Uj/kAzVXHQX7YqLobGLYus7+pBTTIhJehQkfGn/LxvZeXQ6rLfRruUvj+o3TnfPwPOmAEx08A8
3Q7lgyXug/AZAMgQ3n7exb4B49mwJxKBqX4AGleX97K0MHK5inYj9nHWJRUueYErCsowQZpxtCwG
7Uxp3KviTMi87fTKM+8VjKARjXUhGLNiwAzV8pZNr97wnLC+3WD/uberzi0Nm7galFw6G94c6i4W
r7ljvho1prV0mlKD0O44xTUfq2wZ/01Nh93IzXdyC2Nzu4oRmdoqExVHIKSz3UvSwtVmeWo7orkY
YfnTyLuYn4DXPynVFvQCK+Fg3rqrQHkIH0bxPj7pG7+dwXPqLiGZjah6dz2kzpf6r4ELLwDkRYRD
W9qN4RjlLNNnuUkyzLCsdhYOi8NTny5MMBx2i0K8d0P82/vITi0IDLasPyrRvOaQ6pYJCqXxr546
jE+lgu1GnUcuiKWdouZm9GzXjfPza/9g8F/3jP+8duPqtGxzqStqVQ12E5StJSfZIz4TGwvR4PLi
u9KyfFtvHirkGDaPvlyudQZBjKvnAK6jWDkCa7rN3ZOpnHMOJDUSd0G2GdPYrlJj7v2JglntSocJ
xq0ohxIAC8yTcUWw0pfKaPY1ZDMxfPSCc4lvUpiLmyIbZ0WFHMY8h603y2R3g2WAU6tQnvrXSHKq
AJcpuOLj5PMPv9Z7YSZYqi9MibUKCb60NtJmWShM1bE/VC7uhMb3aOEZcY+1PuNyWob7DFvgSM83
WMFJGOJ5KnVzy8AqA2kzcN+mLy8FkE6Won/W5XUg0x6G6X5kdNuqgh1oL0YXTRBWJZI9gVLa6Fc/
v51rVcRHk6KpbAaiquKieY2op2ZoDnCfh7OV2hyhprySHkQA3HOf2u6cVIUgmnfhXMeDZ+t1MyVZ
DPKpu4/HTYRdToaIAI3yeAPR+L5o/+9tWdeDIE0pIn0cBePACESwqDCGlz567YAQQDhEyE4+gKEp
Mo0xs1XP4iohWWkg5ElhzfpRwzjst0ixVJmn3HjpOmWdi+pKSM5K1KxhEBcJ/nSuf1daKMPpxSDM
VAH5fPU+6PdKxcwgxJIZ2oZAc5b6NGzpISef0+yz5URq0pRVPr64poGoL9/QrQV4aoPAS56+HAIG
MZlLPQ5zjmFR91e11r32DJYppdlfP9r4MQ5Ra1W/k7L7oRNmBAvb+u9pBv/umqjIk/bxY6STzg2x
2gkd07/X3uKmihIGkQ8vOCVP+XWofk/zjwn4bRnvj4Ywt4I/EHooIe5BDMfqDZsFWcYYaHgGkAn5
TaU/2FOfLfjvvff+88ckfdcd/vPWpKvu0BXjjuMnGs6h00rg47MIT+sDXh7pEXsp0VjAL5Itm74m
m0e/ioKg3xt38O0RB+VfVWXAeUm/2sfzCIMQvrZs1yVwe2dhZDppjeZOyFdBAr1R22htpCBtDif8
gYcMTePGLXz7EEAYABqYERAM//mUdUsmY7WnxDvQLUYEUAqMOMIMY+vCE/HdcwGiy30w/za9Fw9e
jx5gEB6dlHhYRRzFN25naoOut19dljQeB2IIENbPt9N6faEMPXwhWT5PfDcl77YsAM04Q6aZ4cEi
dCBkxjygYUwG69YLsabW5KfrX72RagwB8IVsPKsrc0WwiUrohelk0lk4miIJtLCw+rVA+HH5kKqP
/YOnP3nixp+q69kQbyhRxsBOtb/hyVv3vi3hpMnkwlSRRxzzp6hzDNEujyERH8axx47TskkBEIZ7
yWICpj8m5JiRpLJNSLodz348i/xNNZmzvQgEP4/Gvk+BAPWV8TsnWSbZp1T3Jkt3WUqYhzvGUr4w
ylDus2wZNfsM3S5kN+Wo5asuXQIx+o+lOdP/fGzcmMascoMw5ehvUJ89lM0MARd4jBAh9xg4YPoj
Pineg7WpHnC7mIdYitznSKJIjMyRgjyAgVH4mKVj/hnNWWxsY4u8Djz87t2cg660FuVK0A6yXR+s
DTuMtqri5fALO43yoCazCjEVzJ+MX8MekIH/LIuHcYErfG0dQDkgTBGT6mDFq88zHbIpbmgWSP8x
b459tjMP2oPxN6pmw9abkwZMtRWExzD64/Nhavt0Jao7a1z0UwnNMHTu/tbJP0zOYryPSLbEUGRV
k2uaX9Q7UFcQKP/N605heFK8NW9aueU++A07FWzzn0/7ahoc6oJAgm89nPG/XTYQD6NFHj2Pv61D
qtgezUxHWthc753ujTDUEKd/DP/Td49ZLMfc4/QrsPClMGOu76jNKWjfqnSd1BQPtvVcyeufl+I3
G4NE7A5woGXgfXltHFiJviCIXk1h517qZC8bj2C/lgABsFn8fCXpu7GKZJLPIcqQSzRSpT6vejjc
UhxYfbyrGiQC4qpp4WNSZoScqzDuxrUb48gUn9z4d9RGey0UlqJ317n7YDwMTM7B3vljkQpm2ZqM
5mhLRoLoYflWRMMF63pwlMTRAxry7DWihUjm5WQPqM17ytjeu3S+EyhLRWVCGPgortZyPqwDCPUl
RVNg4unSz6cANxaiD+vJFRZycl8NF2/ISLjEU2p4wCsxxAyH3dGbdm8mgN6D3D17brwIfKhpBhx1
mob4zuxIz67PLcPGhko9GclJSP+o1cYz0ker951q+KXguePVm6GKZhJxj2ry0AgkOkicrpcgmA/J
skuI87OcWFxkLdYSKXMwrL3Vi8kYw4omg58YfuSfiRSpwgsb9UMrQwMI0wXx9j3j/bOmudMm01nt
0gcl8DrSI2civlLuXhZPLjZ2xVxnw7Na76FJz5EFpqcmKyGE+wRzV2ynVujVt04l5ZgazhNjo0V/
yjHEC2xdl8MqwfpiIjBeLP3kquskK0AJ2zRZRKLo2llZ0FF5J7lSUuwZ2R4nRm1ouuKtTf0bSFVi
YMfnpSs6oWVXe3rQFWZaqmO8w48I3UI1jr8EGaIlo+ZMmAeDiiDLdbQkuXGYXbsvTNUqhyqjfh3G
FCa9Vys+ztpWNOhedwNNooFRj6pTePMp6fI7vERGvyasnKluEwl5AN+HLzP40IYxaBKNSyS8efnZ
cA/DPCD5z2fcjD811DO1Uw+UQyoD7Z9X4tTTXp1+nLuaTnwYZCrIPJ/XYS8WVRl5STg9KS9eDf0m
Ey6pdwN6/W7s8ukyV621Eleu3MpivAugukysdAt6feNaM0botUUIFIP3AGN+HkCePRlatp9UBASa
MnpSYvM4wM2TWvwQVPnGt/Khabx6Avx80HecUuF1XTcYlV+kbmrkwiFgKMDpkW+UdJ/g7OZQkJju
STH2iQkpx92P4ymKK7K7Say2Q+wxBvHZEpd6RvEksUPMPcw2u61vOIy0Wn1nig8aSGbyNPZ/px6x
11eBvFbqMyZnWvXEFqtYz2b1IkUPVYHSVHXEwVgl8l8T+Wk6LgrvtbOOWnTfBFvDXbjqX9OCzbJS
ldeEYGH474X+DhFQGx4Ec6eZ8yQ5TvnWnSPvCmU+Jhs1w3nv1rv8+skYImHWEieFgdHIxxr4B12W
jULuXBlcu3fq+izV/bxKrF+1pSzKpJ7B+ll2iHZ8OZ48TkxKeU4uPYpUFLYNiyG80YsZXwo4SYL4
hTZwYgcAHl2tudwt2sRrovQginu5v+jYvbX9wjcunUrgmAXxvRqdiXFMSzyHzxo254wkxp0gpXji
Z1DRVXvQTxk8b9MH9WI7m8zPVIYqsTjiyJ6TKJIACai2XoQbsX4xC2vRAl/EAthc31L/7PPyTW+i
VZOlq9w/V766xOaw1cnqVLOZavwVuw6Y6E0LH1UTvgoDRMQyISyptM8pLS9Z+hIqqg1puYvPrtvP
dCz7slUqCjaJ6G6eoFrYt3BctPS9aHLbkrG7Kl5qGcYNEIpWZziHnRFJ3lgeHy3Rp+UxPV0F3aVm
0DLo10q+JgjhxbLRbWVidmXXc0rXW+aEv2VCaXO+9DS+3OfEvgK0c7Vx0UFpF9BzpN4t8/fpTV7f
C7ADXCNDUU35ulUQ3VYOBKWImSvMphT3YAEx+a5sTnxoDefWz1vjtTuByS9HIcX5IbKtIwWbOpd/
PnRzFI2kMLXxYTv/tT8GthNd7qLVW23bM2RZgtNhoVttb172C9T3cVkLLxyubPDgP1+2q5K8VsQm
wY0qA4WL552FkLlJ3qHkgvZeFLgKalXP3dhFykPbP0RbSb40HmaXuncuRm3eBA0xAufE89dTCnII
shNYx7ERzx6qklHH3b071+Hb9On8/NBu3fzVRq8rsS/CH092VezZUFTxg+SIK5MFIbc3I1bl6Q1c
fxAarpf/+6iuzTm8IIFcImX9JE0+khmLzsJekdhVZXhmzNbk2f89F+GNJfEVkmJFwI83uLDJ0rgW
RPtFo0VdoiYH5Z7WrzFnqA3cl/FX/NAc6gLF/Cwnp4tBDkaEdwVBbLLNUJnlQppaQCoWp8SbEt4o
qb97Fhg5YF8B2VC3DOnqay2KTBELOc0+nnwIKxSpNEA0GGtMbTbeWVV/KHMEQglZEDIMSVLQWEEC
uqIUh89UJz8nOmSQjkLduDe6eGVZWF778o39+ivthFWFTTA+G9OdfmkzNDPq47j1jUM83gvluiU8
TpTwZW32eHI2pSP0ZzOft/66ro5pcEP7+BUCmq4On4sdZIIUr+mKrlWbNRESxSEp4Sd4/lnJ/HXL
Con8PSDulNdNCWCEG6secY3kIA47tK/BuijHc23inM346+c185X88XFPho4QQGc+/cHF/2ej6ata
wi+3BJHB0xSSVOG/Tyo5WFJ1Qixdtbei/wvn5Eu/d3XZqyq5jfvI18oK0iU8xtF3WlrSHt66xDeQ
S4OTuiptNLZ5SjrLmXsaAdnUKgnXVTtT/OQeEhOGmTdW1zcbCO/nv8/i6jSXfKz7cmD4wwCPPiAV
TdOyGZZ1Cf5EY9Gh2bqxcL69II8e/2pJg9R+TZedSJKyFSQToX4aGxPXiG7UZza6Uo3zjTf93SNH
qs7WIYK+Ifj4vLe7iYf4L4zjg8b5jqi6jIkt8VYSM6dxm6JjEKK9Ysybhi4w3Li0/+00ETH+Ct6m
NW8R876W5XwBFP0YPJoS9ZN4ddRIbWhJY57EBzfaMM7t6E3MmmpIcFgDANlGtQrblVjMrIS8jxzj
M2OuyC8Izou8AP5PtiGo78/P6OOBX23qmgQVypCRj7EgrlqSpu0iP9aLDBtabPI8qq10Hov1ZpQW
ip47fmc4gSsvwlFx56onMtgijW2iq/vVQYFJ0IfNsnOkwX/wIzIB2pyn/KcopHmS/hrq5KSF1SbT
x4dCIrHZqB7yUd9mhmAPYAw//5Rv37ZK9cBZATH62lBM0K0qGfQsPgC8G/GL52+AeUfvnCS3vqsv
DS+7hoykm6IIi7UvnG8UwEKvNFAVI2ma0AkVC5jlk7w2BaDqxmKO/3/odr+7qqKBIeMNQqHywTL+
Z9/yajVSmwQdiMAnkiJszfcxVg+1Bk3OfcYm2evPyscgYiI86y+UsFZ34f9kZxvljWgp9nhLove1
RpTRUEPXZY6rQqe6Qrd7oxeR6JjRju4Ngk3G+zbOBmFvUgY6cptK/ZWZLMkTd06fgD7cSa7XUKdo
gtuLqXvQ2CqbXobFsWjbQ0kIxXS89n8lf9kr1O5/NNoFA2BobARbn5TLzQ1a9zdHq4xBhAygRmw2
2MfVjj4F4rq+qIY7VVyF4WvG2Z5lT4D8NC0GDVnc31XgRz6gRArcSDoCg5ufv3kg+y9FGZehZta0
aZQuXzuMKGmVFb0GnyPSmC8F1VYxV/roBEXWMEXvKD78GTLYFJQ6BN8yoNhf0Caoif+gUjTqwq70
xYUkuKcskO/yysP321zI2C6SejM3I0SsNHamQplV4cvO/3RFsENJ3Kj4ugZMLoC40vyUrAlIgbv4
MPlIuLTZnXz2gjcFZiBztjrFiggMLc3ihdiOB0UQdxrIauMRYfPCThdEu6ZCxRK7hwqvQre3FiLG
S0XlnUeiOqxsEjDfZZ7Dlj3xOtKtojwb46WqOjT1ODRV+VJvQ4gjq6h+Dg1MDPPcrqqFl0KEyer7
VhKdEgu9ZZrPmeMKd0o2H92ZmjKkYwAEkG9r/M04l0NSi2b6X588VQB0nEn4k8ruTvHwpyZcGYGV
OZ6sYB3n0aIapN+DJDBIKyK7Z62VcrqWsO51JcjrruOJ2jzM30LBWOgJeuECS1LLNiQQOVFFNp3N
LAOGTdNG2zRqF8znpiahb+hNUZQXYBt1v2hx/a+KYVb7ve1Glwl91P1iSfeqFC9+RAxjJGyHGus/
2FBtPBfj91CFehXhbp6cSybNZDDLTDF1sV9UI06lUC4ltFG+pyzBuYz8MjUqOYbgFUHJebWoNi5L
ufV0w674bG98s18hBGzoFE4dgGrW8Ydj4j8bWSepnWGqgn+s5Z2BqbJ7DwfXxJ87yKa128BOLiV0
qeMKXbnRbzQ3uHHqfa1CPt/B9crVcy3L1HHib7xh59Q2J64bGH+y6AEk6cbPvXWx6c///blqoowN
6bM7Xdo0WDhq2ksPLq3jr5Tn8TIjIUawsEaQbF2CttG9Ge57NtyRFLbLDXkRqJcyvvv5nr69JY3C
COWcJdPdf76l3jWqSuuNcDKb0dMF/AQ9eU0abO4f3fbx52t9ZSvCAQU9+H8Xu6oxU32IA6FUmgfF
nkK1k3U8f5fs5XEX2nd3sb387c7/5BgOPh4G7K3ym4Gs3zQhn27g+pDSJNfMtAAb9rQ8Qw3Vm9hG
WCfX8lT9c2rAFTURArrIbiqPoRVhE/GLVF0S40W7OQ+eas7P9RY3o6OexH6EGlC/ehoDKWdsAT3U
Maufjyr2u+Ve8h5LbRW94Y2Mv4cT4iHCPWapNq+695/fxjcIE9c3eOu4QJqTpPTzq29ULUc8ytfY
Q3LwFfGBQtxAulsm5sHi+pO+ypwozP4+KwhILibDBA/SQIAt+M/38u1X+M+tXJXnHX51Uj0KQJvN
JGaVEkLF4w1TeCt4jIXVzxf7KuWdPkNLQfktgj+jL/r8w/0+0yO15mpR8xoCgEsubufhzFKOcLaa
IsEmBaAmJ7ASuRV5Hs2NdfBNqYTo3ERDjXqWXkT/fH2l7HVBLrL84AKH5ska5Zk9aN2xJWRSjC+9
WkD+fL7xo6d/6fXXhnAYtSAZYxMQ8PmijZQKWuRpDY63v/E7m5FeP/Ps/Df+aul+WO+Zw97yiyV2
8LuLalTHk5HT5PD5+aKd5g4i25n3YJ6zAyDHo7kfNvK5/NWRZTlshk30OGzcvXEUN/nOOuqb3hmd
aN0ekzXb3Vp+NGAexTb2cweDlD1lHb30T64T4ctsXALH2iub+jE44VT6mjnRg/sneoA0Rj58ePBO
1so7MTp3wjtto2wkIqKtvXgczyRPr7VDsO+fvI3p9PiMOvk6XVdLdxnspJW1J8rB6Zz24h2nlGL3
rnrS75STtc7WmmMeiqf+5L515/ForYWlfvD3goMNTLlqbkAmHwD6l1emT/0F5Ez+c/WdpnJeJ2VY
JAekyogMxGiNXWgVzDQGqepsbLETmWgSWTYrc0RxM8uFMETk2GIQ1kwJ46f03ZVscjLgaVHO4C8d
QoJF1dvi7rzALr/vcBWfBZqj63uvW+rNqWwfvGz+86f3QWz56Xdcfe+9mkU1nK34UP4KtCXkK/fc
vcKqiO+rt4bkjmehniLkTAzSK4JfmNPasBtbtmYE1B9KyBrlHmRZYmVslDEufCzIV8FSNhZBtMB1
hv/222oJH6w5jfAZGyhOdoHBHGXSXVhQxsH/J7LG7l/UXfSgK0T5oEuzaziYOvNV/jEpnatPtGsq
cohuRk6QNZcCxogUuLa68Pc6rL1x7hWL9OxmtnkcL8Jz8vTzk/rPzOTLo2IaZoj8GZjU1YJJvKQq
arnLaajTFTAywWbkh7jN2c+OePnEwqsS0MSMl4TOSoiHxTQRyMlTL6ELuvKy0uIV1XiCxLnc5dpf
MoUUtDZatW+rft2ZaIeGfFWJySrMz4r3GOIbYZ0DWDOpEDFNUCempCqVy0ronUIeKG29PSjwM1Gi
HYP2sjjKveIkVbYiTWgCK944NhXI/GOxz/oX7JjmZ6sn47x+i5SNlT9PP6I1Vl6TLKy3uGcIi+ZY
/kP12oe86kSbVWhZvRdMH1bUqF0QL1oxnjOlgYahaA8q06JueE+jiQtNKs5WKTdGa8xl2Nh5R5UE
nKj4/8PZm+22rW3ruk9EgKRY3rJSbVmyXN4QdmKzrms+/f6YBZyTpWHE2HsGGJhxbFMkOztba38F
tRxepK/dy9EX5f59Pz2nDKBbJd/qES6ElPWSgug3hrSY3k+Y8shqvFazyYZWUGidUzD6Kx9jnUKZ
gADpLJoVHjeKFzNVXgpxWaYxIMVogbgEhLl5RyQUxXmfw56BGSizjlmUCYTI3RRiUARwKNWKJUBx
zwIv1x5rAClohAWKyFVAY/aohyleXJUFuUEn5mnFS6cYEP3uhMZ0R4HQrGM+YqMmao4WpF4om45p
xMinZ7ulc8u+wuaIxY9VlxoGpMTujPdBEHg6bEHcauQISxPdmYL2whQvpkvIjexPulBQFNhodYdk
1dskD/RijyYHRYAue1ItHgFsgZNsDXs/We6cWe6dSKOtndhXCuKVnlRVsmckByyqKcbaKqm8YCrt
hpn3AA7WQJLJ52PFSWQBnKZq3qRJvFGVxPElWDeImsbZGbU3aNNT9djX62Aa3FrJ9gYhTEP9ptXS
ru8xJ86K+yKusTdRPb8gyGPi+Z38TU7s6zC8GvAtoH6Wo7A1g/tkOMkibgm4eQmCleHClDGZagfZ
YmhBXMi569FhpbwDtGjDINSbYtVrl1ZNnVDIwcASmkNDhxzOiZs34brOH8Z0008+dOvqoBNcrQU7
WejdREb9cakH/8D7EJcFp6/fKvYYP1jIur2TFePGR9GiFAE6Gv0sR/LWx3837D79wGDdMlBkVVfW
gmQm6Zs4yg/Lc1HX0YYGkV8oVoqHaGCYPqH+svxXfKQ07j4y7CAEYnADA3lGSRwZE/FsHLfLyor4
hVL+uXz6lNzzBdP0V5gcVGuThzrHYLD7xEpoAgZeIUBO1VcpQcOD3EeDEQDxoGQPkGpglTCgby4O
sJ9Q6FSfCgNBjHisJnnT+7e6wW6MLXr5wKP0pit4rA3hnu+r08SqFLJ+h7NcMAzEyGvyr3Efrjuk
K2y9i+AC8LStJC9e9pthWAvh5zLILrh6QBNWEK1ofu7GbCuItZ2P2V6bJpdxaDUcE6KgMh6WHip6
ys0YpftowteqM+5Wy/KBU0RxD7LCjSDCQkNIEgjO4sZF1xrPZ2lO16tw2/mZFdwv4peh9mA+lLZG
jlKBZHhBfA04390MDzB7YdRjlRpazCqwk6BEiqGTFEUI0PwZjBi3Qc/J02mjpAasJALDZOFBgWlG
zIjXS+CEnXBop2MHMBbAQFD7LW4fRKm9dtpRXKExRJY5i2+SxI+y+7TKaz9oTq/ehy3hdkGGJCV2
SnQpCy0rVBovMoyHRGB00qROO3UQ5JU9dm5VkduEnmAmlDm6EpEF+INWmBLxuxrur1fSTYc4iNnE
CB+8swsgGS/nO8XHLDoGzWOqfa761cvytjFTrB8j6Zgk2XpgDyPTql59JrkrMP7QGMs0ce/o4btW
fspheZdJZCFXiVPFhluPFFsB+xj7HXzENnmrCmkTFosT3HlxIQl5kmaChGeKwc8kpgBgrML7DFol
cdXm1mB5ln7vDtUvQ9cOQlaqdpsFxxgXwEp9qeSO9YdbK2be+j7QXqXGkJDA0vglR1jqcewM6FXz
FOW/2u+N4AVDw3ZGNNBdUsLWsfzhRzH3sCGjZrYw/JbYaedzXPdMXqGopnyNf1oxZjOfoJCUrtY/
p/FGJ1cicXV92SystoSxiWA38cqFyD1szfqhoxAH7qt20vClFhuld7PEwbY7oxGfiJFzmRcKgFH1
enqrYxhtjtiDJt8L/Dqs/DInPqmTl7XYrEBJ8SLTnWfI7g8oVUtkaGm5LQWnETC1gvU5nJdQt5wo
wgzSgOqbDwVqIvKJ7JjFOqbnhqlb0CMtDnAAjHPLwEJYxa/9TeD7C58YFGPcABLsonq0E7X5ACMg
SmlsbAwieOCzPXubxnOams6AhLWS4HjuZAgoQSSu1eY9TEpPDIt9XczrrgX5A/KQWc+FInsCYUC4
uRkgXjy+vfIihr+LoNwZKrspHo1M71VYGzWmb02aPgT4o/KRRW3erKhWhjJGP8EIDdaLZPAg554s
TAdV5eEfRILkjOIu7xG+to5RNzE4df1biS7KRDh3pvwWmSsKEvkG/hStQ/gnUzS4S2kCAFSKJBSN
hS2VubdULJEcuyZOAqQ7hmc9Gi2DoK2cK1mpx2m1otSEtzmS/IuEEGM8XfhtNm/M1abqLAUxiPDa
D7SlEGhXj/BXYvXl3vTTvZw+1uIWdeqfHXyRS0JQngWrqY/LKyDTg18TGYhDPlPKCgh607e0e5xb
zTGFfiOFs1N3HbGvFsT/haFwnw2DvRx5xMyF4Ck2+cU3UQpR6DU2FISVHm0rH/glOHVl60L/sExe
tlL3usK1iZe/T9R8Px3xBswLCVJx6QGfRBB0INhI4a7yV1bM/HcaP+fsLhchYw53uX6vNO9Fsx+P
TftQ9kcT2xYydTobxy5hNC2zYRSrI2KbNauPws+sjpww0BHDgDIKqZvrix/r16T276khXZW8RRVu
sGKhoTKpWCHKK8fmQ86qe8ISN72k7MVqeO+jzFWWwWWqOBK/RkvO7KU68M+/C3RpmYnc1uewG0HJ
APAMQ7ttyVoBW/2ewDQQOiownbp1+MzaEa/WV16/q/4Nv8mxwClTevz3oZWfDn3TRZH5p9WpXJl3
cOPwvWCbDBfB3omE1bLdxrXrB79CpHEMpxEFQXJjpELS9A70q4j3fXxNKOCSfZN8ADH3/nOyeoKv
uSSjxj7mfwdN+CjqnTwfGqKU6Z+7+yEiYY1JaL4kfNFmIonk7dn8ILH7/prC3WQkIpHKoN70PGOU
mmKui+EBG3+GcnJ0Jta0Zy7qV1fIG1jDVom9gpzw0zzyu6kTxlCaYjKegFdyc0WnVdE2FeKLfZS7
INCJAdaqruFeBwFUzJ9IVNJ/PTqZOxGdBlwIZAVl9WbxSKuurBVlZBKCseacIQPdkMQ0YTUMFyNy
S7qQeDNWL3kOKwPXhrYsPDN0g/K+JMtM34uaF4edZT4rJnMi1x9ei+BZDB+mkyQejMeyWWdQJfx1
kN3RIvNyMYWPgZY5Vy7NfFLaS9J/+OOrHOyaQtlJhev778JS9ixjduw3TLjbUbOt0FSUT4HkyBRT
Bga68WOkXXxtIy/+xOYjb9UYt18jcA4VIEp3aH0XLEZcuZp5BA2q4+cQG2tp3ZBnEbsYh0rFplKc
EN9rfPtQ/rbvgu+20bbsPBWHuuSUBk4X4y21QSiNdqNx+694PtXFZ9RuxvTJiL0uXDfGphRcHMc1
okTMfC9h6yO6TeHoAtfFKfINosVCvyYhnpKR1wqh09BlxKi4kXcU/nWCqN1T9bKSDeKW6g9RRFO5
lbpzoO3qjCKGcEkzvG+yz7kueEW27JdP/36Mv4MtWQREhIPVwXy9JfsTO5W2UZ6bd3BeERSm/uOI
FiI8iOEGq1Ep2g7ZW6JQxOzGmcgFgi02mrz94UN8gxUqEl6KpoKnIrk7//GhyoyZ+FihP1IDOBnJ
M4r0aia0uBKdH0YYMyPJUFbcEfvfRHLhILqzlt/NgcEWjq8kiWzdilAI9v/uV6UKGx/pbkK/c+4D
7msqb1tHxogk6D6zeLJRn9KARksD1/t2G+hWP5SuOGcnBRkhKDbemnj1JYKnZq+6Fm51/2QK81Ob
XFretwJkrqivYR1cC5q8Ipw+4tgk7AQv2r6/SN3dhLlQGa6Hib2/hfDJcER1RMYCes6LZnzTAc+K
UrXgOHpBkXhK9KT668VwBefscRo2oRF4Rdd6NaHyZXopeLEnw8EUh40Zr3YoUn0fdb3ooAeXx8HG
aSUTv3j75Nqxk8mXNmgaLyN2CwaihUZRbJzgnIZmBZtiTN5phphmSelGzTCnWsl2oM7MbdDoIYAR
C1RWBuw5Zkyl5on+UZJPStpvNAwFJW+eF0XG0zA9dioRn80vOb2PFo3CkJNaIwOZ/Vq83vOcMGzh
GIVEGvmhU4q9V5neylwdCn+dYV2emR9JRp1E2zBxH5Upx3YFE8uXMY8oZO/MVWw3wuwVOXm3JUGr
b3qs2asG1RRXw8/Z/7vSS/gxrBY9nczmjodJRRoWmepTWDCt038bwitQMFvK5Ey0dZIqbANIvLWq
3/+whv8LnwAdwp7BvcUwYWDcEA7KKvGnkDH6HTv8AhrI7EtDXCzxDKhxmSjhgmniZ60KnyOwLOk4
PxUD/31/ACNIOATBRNDgftwAKKW8Sla1AOrfYAfA2EgQHjVfdFHCMsFHn5ar6774wnJa+sxplpTz
anot9DeJHLfkByLKfyEFwAxsBxVRVE3oEDfv0DgWe6P1RyqkeieivcCiuHzMCI9bQGI8v3443H/d
isFN/j7eTVPoV2bh50meX59Ee96emvXnM7nGu/gHzvvyRvzf5Zaywn1OVlaaiTnBLQk6LsRMHCKB
Mln/zczRysqX+ScE9BuQgpEW0isiEnUDKO7mNipzl0IN1P5YU3XFMlWLzccyQFjLNLh5ZISyWIp1
SmhnirbYWw//9y57iwzir49wg39F0TANkS4mB4G6mKOnwZ1J3xz6R4ZsvjA4FJq6+tYE9Ib1eYV7
xhjVcCso6Mefbu1/MRtFF6Hzq7qKUyHe19yTv0FqgQ1bSLkcot+SYQ40OOcUjoyYsLM3mGAl3TmB
FLg0AL6yOjXZY8FUqEl+FHt/c/d15DFYDa+WfI4/L7G/PomS1gOUlj6/KsfJbqzYIRrRDSw4KJax
Eda1ldvBD1jFN88Row6K+z+orP4nLeSvQ/Z1I/Y+YRaHTtwx8mbAHTdfQJGwHwscNX9KwNPU784R
CiRZfLBicdNdPtBfBywS3ZhUVfapujt0LT4KSVf3f8UgEToOtklwLJvUbQPmRbCYS0W2ArGBg6ef
fP0hGTGcD4Kd3px4Utwcm5DBDYNu3/o0/Pp+9n1c92d7JSRbXzMAGfFHphM01SMvQ8byEv5jMLQi
V7JOp8Y6vb3J9rE/devcKz1m+lbofBrOBdLJ8Ro769J6lK3YeicZ0ZKsj49u3Zwlq9gxXbQpF93u
jkk0/z+y2BGujX29hg7Tn+2FrsS5nqojSQdexI9ePe/j5H1a69maua+RdQ3tD45wuQjuJXSuJCGe
yDCyM1u/MxwwrR1NtWU495/lPrG5Dhu8N+4oMixgQJv8Zw7zS7d/PZv2/RqjQLd9Fuzebt01QzWL
U+CHMGP6HPfzHvOpbuTUItTBkgWkuFPc3EHU+9yeeDMiQRrePhAUoxn1FFffMN6w5ivYmzsDToJQ
la/563KWZGZvEjdazsBjLmDl3odgVfwR7eObt718YliDyUdgwXd+k/6c6Mjf+v1ntJuJs2zWEf8N
XPT4XJblT+TOfEB8CzhZrtq4Acqy+33oZHa7ISOFn75eWobnH81ntb5Gu8KuHhOEurtxX3zOm2iH
mynfRsgUn+kPymtfLsWaa8FXCpu5iZWtA+uTmUy2NrbLL86W65LZ60tiXz5DhwBYbjo3LOJggfv5
eU8oJd7JeD5kawh1fFbJ2o7wNZbvDTgBDJFIbkydj2vmfkTczSv/a+yTuvlYvpzy0xHn1/BfhavF
0becxpZ0U1bY9Vry71c+CYcMeLgj9+rlzkdgrbfWZcvRvP3G2XtOYaHL/jjJru59VFaw5wW7ZIJa
8+EDR03A60PePYfkLY+DhNYJKCJkTl9BYiqgFIPhFfg8wUStGQBhgZwVdMr5Sn5PETvXzHlFdtdq
V08lUM2DwpCrnMDKdN0zC7a5wcALZGFLubLROoxYKI5JYutPNCei+GayEVcMa6QFaPU1gh5JzGDm
3mRgVCPJ5zF5WH7FQAa2QSzjF4dllCAdkvJeTRlqTaNVJYqdKvdz9L5MQvWtgmRypQF7lr9Wy4OP
f4jMsFhQdBSMK8sYuW+RyAyMAbPcOqovYUayNkbTJsm3OChUbg1hFDxf8vMuokDuf3Ul88eI2ZMo
uIqYbwbRacDY1Hmt+CvPD00rAPysGHYP0pXhIh1nVq477Kj0FdVwyGJrD7WM6Kne4h6t43yk/8JA
4Qjnn3yowxT8MtsAm2fgmrpjnKu/sDFk0l2bV07d6iSyANww0VfHZBc0qp3NBIXhxJyIuasIXnbw
GVCWWeviRPvR52ujeMGb15JKDTl76+WRfO51O0k5TLzHB7YcvvyhsbsQwqspu7mxuiq47uWVf2rV
aTfEo10Rj7gahHVEMHesG86QpA9FjiGMOJpeNPtrpUArX4qXvrwrUpqbMj2GoSmvax+LMJ+Qixm4
cg4z5gLtemgqbooTRXditxG9SFmCg9Dj5x1uaJSA5YtUZeDO6hr5hWdcVkDMKZS1jLp9IkeyNApv
cU7uoyeJULO2Ec/qzLx/Me3nxZ+u4m3ZsMPJHU6lY+XVmA7JOXwkdZsHlNur2q4ZGAyGK6FkjbuG
WRyc+eFXoJ56WAEECBG1Fj1MgKj/rrblb1AAFWvrpUwRCXsTbwq+IB/1NqzxaEqGR2YlbYu8cH6c
gq8pgbhPEtFgGhsJDvL4QYXiC49kVSymFX33mpLnnvNZfVwOSRTcLdav//5035WjcEppZkUGSHy6
pab56y2qkZsx+aRKLHEO8OlXorRd0MXgC3lfk6EJzM4mATD9Dx3An2b9pj6FR0SFIsorCpVbHVQc
1ZEwxSKWZ0l6jOfppcREWAaaF43iaGBtMtJhJoViayPivVJgQsE+DO7hlwQtsSEkunoqg0s4Qnhq
w4Opz1hZs8+n9wOm8+K4NdXPShU3nbAOfaiiC3zOnm18FEGHjle6mwiiqNIOhzCAr57NXycVT2Vo
xFBEEAY3SnMMv0OPRy/T1uawIePA7ujl5OxFmK5z1RMrASEP7kipFYzjt/VgOGqJGe30XOe/Mggm
YYN5lVLbK6Oy5fD0w737po/7X9fwpt6cUGr7XSlP50hgBOZmZF9lHjhuVng4CrKZ4MijandmjEfb
D9XeN4REZn8K3DeUGMQq3Fq2FzVeCA176yHH9X4Sz0YxuxFpPSEuB0qpIw1WrTbJHTEn8GEuTp24
lfKzMcCM1hww/SUrapI/C14gaTM6Y84gbVh5Wc8q16WvFA+3vqNyRkL6k+5suSx/LT0dWSTr7g+x
itkp6/5/L/nYXEWEGgTiEZsQh1zY/U+52H9oaP86ws0jn1Y1XOwpmEhn9s/Cr/kwa64U8bYHo7N6
VwcmtWMPVg4OLHsdhzoLme+JxUp0ChWNaJtP6S6CR2NuCEmyBYeg2K25+WH5LOf5j0/5Z+P669GX
+2ROlHyFiqcBOL2LQdpTCAJi8rGAO/F8ycwnzLYZc2fmefFQWiV3ERhbG+HpWP+0oH74NKubXlKY
2qI0cZS6Oox1KAPze6C5cbPW3fsDCYbD9T20don38GA653P5w9H/Z73+42L8MUb562JIgSB0HXvM
njxTLQueSwy0w0L3ChIFV7m4G9vht5jOnqjfzS04Vh9yzWZGuZrNKNzWa2wzInkHH5h31QDzsSPP
BZu5THIK5m9JhBEubMHyTqgfCEWThwbD6ouGvqJtSzcPO9s3X/XspOnTPpTljdr093F9HQhfU0Ys
dDZCuFgcvysMa2HAyKvOGqLEFhLRTkWs3qt2U8DPyXV4CH6M60Cwiyu0Bmq7FwRmaUEHTEv5VNyt
KHzCriAVSXI4G0XVjjjGW9l7b4xUSAIv0/mR7+8wfT3WpFTpY+kuxgJleV4U1fjsy/U9fp7duPNj
tlNQZcAGZYqhLdBtUgmluXbAOsGeqSmUEInNmO5mPb90pU8MIB5oSX+PjwOw2QdwXijDGe13FZ78
EqYzsNallmny6knFAHiunTQ59JiRL5e8lp9RUU8NPB7haGS4juvwIpR1XX+0LYvTtCQJ47LiTNtn
FdgdhfMy7ESiGPcWL0HMy56bxQ+9cUkk9afdbFwMYy+DxAY55qKfAoCJGPueRnbhIBHMij9rk9Cj
FTHFCtEk8Tve7AsDXY/f82pHGG3CZdb9g0p9wQ43ylgASe/NOlXfB2yLZizzx9CTevNxqGTyE0Zo
ScVWq8OjuTLtVa9AFZG4+UdA0QjhfgYno9QQQ0jYL6jbKN23auJQV1v0ouiToUT47x0SOyOn42BC
HOrNboVSRhAS0kWbQxIvWumvQcS8c5W7UNdPlS+uxa+cilBt1nNPr8CVBdhBadvbc3KuRXqz6KKm
5gHvkTiQrSrT3U6Q/2wIy2cOVDAPYdqJzV0Zy0Qv+F8a9qI+UDRmUYnWLaF/Gv6BOQbPeofNJN5t
HXUrHJvxaS6dVXJCp1jxsyMZevEgvKT5C6UHrmlQeFH2qtNH1xtWzM8qPkRHkya6/40Ym9trFKBn
43GEWVKbiiPwqWtMpKZNqzSk5jwXEIfqKvDGnieAGA9FxgwNCzrWtl0oX5X53sh3E1gH41pJPjfR
O1DByPUrq3IrhOeOq7pE7HTR4Axj6DaS7lTFWeaCN7G/w85gmB+w+8Gl2CnJ/5Ol+A21D3MdtkxE
YymueTPuKHBYcLe2o5H5sI8uRsDvGhdaxdz6LT41kegRcGcHtS9Q1lHYhpcJEuWAxC6tP+duPk5+
5qRSdpijY9/T3yL/GR+wLTf5bUDjgN819v0NZnQG6jB1L9ODdWhv+E166Lt6C5sV5bpaYsUn0xYW
wjYmWIjMWV2BegmXj3Pvp2qTc9VFEnDwnJIamlTx1EkfvD0sLXhbTrsmnKofUhjsvktoJGVN5PAi
SOJ3Qi6dmSUWNpHVwFVZ/hW9r6YK+D7JsIxSPBdIkvjiQmc5DAhi7kjVS8Zs00FMqaj8y3ewPEvu
KkdsziUwSpL4RBGSiTeelyuA4vnPv7Y8ZsH41eqVHYKDLL9QWp36yYVLykLEGo/PGDmYwVgVueV6
9oEClraKRodwFooRrey9TJfXWS/u21Dz8JTfqzNEzPIkh+mpr8u7qlLXRqScaigrPoBJGamnWMT2
RJrXUps7YKj0o5aowTCQbAkehxrhTpxvFJ4E2BdiTtQ2koyyoKtYrbtg9FRWazRDeVYn9w/WL7Np
yh2bpQRKlO16lZUuYEU+U8zq9hSZOFniP882wSOiQq+qgZUiyAaiH261QEWyxR7LHVupX0KgIknz
lq0xz4xLNnbWShZOkzFuV0KKD1W9adTqZXn/qH5+iENt45cjruqbWWkjJ27jxxA6sQopPPmcdfmA
lMIqmuluhKG4avq7Eu0qQlV21rcIUtePwXk3c8Lb6mt103D0/oDdQk/1Ndijk2z8e4AfT9yEP7Rd
3x1mhdsVKtbFVukWpsv0Gee9UIfEe8K4rTnOIqYuMEDtacOD8e9KanWjH/xzTn8f7KaiHCkoU0I+
1ev8QIELu9gmiv1YetfL5RKsPxXLOkhfr8bDgfHfzh6Yvv7+ARzVbrrM/3yEm5IzG7Q0HyYi7+na
Ty011LF6Ais8AMZ6K49gLV5opny5Xi/be939dVidn1/9lf36rMabtZGjs9uk1v3zq3B2Zc9nVClA
zLfx66ESdEFDTlhAaPZvxWdwjBlYs5946DZ4Yak/dIa3oMKfM1lUsDKIKQ/kf/pl9Pxd5FfSnrAv
3vKr+BL1UD3PbOGl0W9M9vdKQ3biNsnzJOIx9JMllvLdtVQkQOalPSX++AYf08u5QfAaB0dhEx8W
jUVw1x2bY3WMH9rWKt6Sc7YTIg/gfiu+1EC+79XVOPEONM/E03vvldevoxNUvz1VGtbpO3MTH8W9
dseI498r71aQ8z8X66+PupzKX2VrVuAnYg5cLLHv7HwrFNc8OsDp93V3VHdg4r2ti4Gj5EeKwH8f
+7uC/e+rdFOwm1mhSVPcTZCPN+jfskV8tMG6LZ5+gLLgenzTqdBqLhnjRHwo5g3IY6hh7RPyyQ2h
fLlH00EULxufeFaOEloSopYjxsF3/Lkk79l7jI2jbJX3rW+R5CucEtxc6Fqs5K55iu7S6yQei3fz
AYe1U3gI3rVj++Kr++S9f5lfgjv5XMBlPtR48h97dKZwunfDejgG54G7C1X+3rwTmFmchEt8ynH8
f8TPPeG94gh39T46FIfkvrqvvNVTgGEbAWCZTeGXvrf5/tln3OVjeQkH7Di9hE/pE96ximTle3Hr
b7JDKu+oYeWabrB+6rW9ehYeGV5Q/b+tWn5z8Ru/yNRSehteZLgvroZX7uT96hXbnS0AZmx+/fsm
/zHyuO2L/r70N9u1Ia8yY8qQMpgP+YGcsRi22j7/bXoloEQru8Kl3eeb4CCduwNkkwrzLwe+4z45
xY/ST8D19w/m/78OFkjor9Uey0KZK6My74f6SZ4Q5ZhsarxVjd6WMTXNcfceGwuDwbi4/Ps6KN+u
dhwLiGLBR0y6zaHKNX9seyVeHXmkydFVoKMHWDdvUdDL8PtI1wo9WKBzYlM5iZPVvsBagKEBLXWh
YcC2SfbG5Pm5VwkY/9tkPEIsiAZbhBeP+pg+u0eLsI8DlHt3feLEgyuAy88tidPHBmeyl5qgCqLM
DRSHnvD73+d3awP4PxvJX+d38/7QQ1UIfH9Wrvv92/FIMeF41222ti7W4TDb7k4lAqy0H4bN+fzv
I3+/3ysyIi0Dzy5UnTc3dSgify7l+IqEoDy89ff3lmCLp9aN7pPfifPTcOZWyfo/Z/rX8W7ONGnE
Cb1/K+0h8RDxzSR4DNxccLT4jiCEwLyo0i5FNkVLplDUSrS8i1FehXwhtaPy4YfT/25NQ4hUmErx
wlFuJZWd4kfNKDTiPpALVtbS8EbzOacDZPaCqUtLl99exuCH6c9ylrfPtSqrJKrBwACrvnnH1b2f
dr1c8JbFlay3aWXz+SKG74x6xPL53+f43bPz97Fu3hS5nhqj2pjiHpceubyjOeWBpe1Kf3pTrL49
Ev4e+DKTXCnrN/d27KagZ8g9XaEZZ9bL7L3MrCg4Os7bVf244u/VWpl9EWPrvtxYhxyTUPv17mE+
5mesK0OL1W3Y3Q8vSunbW6ziT7ti2ghv7WYPXal9pjCUFvc4VmqMP4yeDp/HfCNIZ0HCQ+qLK6H+
KNZdLut/bvFfh73ZLf1OavwkJXR+rLYy2bF7BdI4LF9ERzNxRTa97Ggb5f9D4Y3Byv93sjePM3BT
o2VMgw8xTNvVcq64QgQ1YhkLXKb/ydvx2zv+1+GWf//rleC3A7e7zcc9rCG6p2QBrFwu56D+UIV8
V4P8dV63AnilEsVoBZS5pyYtS5eZwL8fku9WCc5sukaSuclc2rhZu9EQo5SJQnFPpeOaTJf632H1
gZQn/JK13+w/MffuhzcqUuLlQb9ZJeS0Y3qiGUR6swf97wsYrnCRiMp4vMLe29K8PojrbK+eio30
EB6lVwyKHe0ieFjT7LSzsCEYcC2GttpZ1Vc32dUXpkpuK9khbzsr3Sp2YVGYwYg9qJZJJgcZk1bt
MbDR3oqNXlrKXZ3aJHiepx1pRFv5Iq5h2z2tCgsGgB0dTSu8h/QO8js/hPzlgJYFL3fJE99W9xIu
IoNVO8PX7CUbYNF1mnjBV++JMA2iXfuxqLWcyIVjcG8+GEf/MX9R7r4Ur7bnx3QXeLGtbw2Xl67N
oHvcSp68639p6xlDN+kuscHr99VO9Zr3miEQsqp37Q0qD6O3Bw244pw81Ydwm2M//BZvcZz+Nf/S
JYeBwQGpieLIjIyP8hHQzqlc05k2ojU5ivcbbtkvaKpYUPm2PzlIKIclPsNe/c4hiKNLfDSO74DW
lv+mrYMNXg4BRAxA/y9Up6tmk6puec02FLSMgB+6gbeVXZ5IOwCvBhOzlZ3otqd+G134u/TL7Kzg
ST4Gz8lH1lpng1zUXRJa+r2JTOdZul9tm131hcTzkYgQm17xjsgke/Taw3Xev6UvjWtaDQO8FSlN
m2y9Nt30I3Q6wrGKu/oQvSf43+KGayGAW1fvxs70TE+wZFtbJ8yPXPVedVanzkWeufawgXjjM0FA
EWk7I76rc6On+cQKmdbymtwtR7ZXvySYC0SskX5hr1iGqIV32mv5nO/73YW6/YLxn6WyjjBhgg4x
ww7xoUEo9vCkrWunfyWX0uqf3/CYzizVYa7pmZbhRh/TGmtt1pVsG2vp1xLEWqwxSbPVl97TD9We
1QQ7eqc6kwX+ZJuO4fqPJGO9+hC2YKNqDrGj7+Jaxmo/i2wZUkq9h2kD7YelM9hE0d1N64ZzlfbX
Y7gWfhsuxfvj+Gs2LeGBVY30V9vpHrfKM9aIUi7JnrDcXbbTN/U2uuMyqg/KUbnIumVMjpAfhIOw
5zq2zG9OrPR9uJ5/Zx8hT8kIJyQkOcQy7zR09yDsVsDVCdyWUeO2/FAvLEH4IJyuW27NB2Xt73CM
3/5pZzgbcyOvV1YEicfmPWwTZraXoASDRBH4ZNMPedoOP6g34Vm2X5TLcPYf+ZEj53ISLzJjjdxW
t61HDLVvsyGsyc9mLfF5D+Q1sz0ou/we08i7j85VziWDBwscllkHQwL4h/uKUxlffXsH2dQiPphI
ja3J5kG57IKvCF5+SK/6aQWxmK9VR+6o03ura+U27uDCWTlKVghLC3ohnZlpfSBQIkXlPmUFMeji
cVm/SZvJzd7lNYXGdK5foKLXkdUejB3a9+ZdOHWT1fDhpJN4N77yBC53i1Xxjqw+tZJ3blr/C2vM
5YYWtqectfXELW/3iJgWEt3+itePJz1guwxxJ/i89g6clrO4LrFkSYlAtfqX8Mrx1p2NvcH6LXaS
o4lH0v4juoxeZ6MnO3Z7wxbX5gMAzh5/EM4Ohzg7PWUuCjSW41JnD8/hJ6tpzwbLFTJpNHXrbWaJ
Q8ftRSs+NYDha4g0eECfffI4LD3gq5XN3vWEUYADn+k8A3dodrL7P5ydV4+r2Lqu/8u5PpbI4eLc
kMFg41QON1ZFjDNggvn1+2FuHe3uWqVZ0tZqTS11zyrjwRjf+MIbmukjbCSrbld7WPE4Rh5ccUMr
lqWhbO54UWxTezj3twk4I1ed99bde4RYqAFsmWPq/MDj7Ks8ONQi59rGMQVm84U/Z9pM3ihft1dx
w38SUCNGYWqTvZiBMq/fDDZXNa6MbbO9P4amkZ7enc7T37PJKLiML2/61sQCwoNTsMGr02c6gvHj
i+zSjE+MCT+AhIi+zN7MpTE5ckxrbqBj2KEnwUVDmDYijLKd2tILR1/Im2dUfXWgoRIgYPQWrzGb
AHxaxX6SotE7bFlLZB1HxA95ArTLwunNu4zvvEPJfrvYt3fRL+L3DHOpeochvN04/Yfk845Detd+
PlPvLrbeXpO2Lxjmct1k7BNQ36CzWKiJAHrv5tMCAD3XOhoIMU7UcAsW7FyGHBHevmmZFlG7yme3
1dWRPSW6vBzjQ6z548wbuoagFyaSPTNA1rVUYfVMHR+9EzE4OgeTtA9MKCGChfYI7SdGo4+gD8C4
I7mOPYBM1yM8nW0z6ewsOa+Bm/dzNekjVNpj4b2LdHvk3g6RgOgzPOSR8zynj4WGzv7DvsuWhPDV
B/zjR+2e8FOCdMABZhp9tDrZwb6zE7z7tsTS6rVAIO9O6uzTVuSn7pqLOcRBtoTX+8cT4fhzcH6E
z5pzT5zEqQ8opS8A31pmwQ1/O+yyrEeZPCrwE6kmJDARLxdmAExz3OHen/bbbnoILy9AvrTkvOGy
1Cb6Fi+N0IyVXRU5ygTIWFGNj8nV3rYeKSY9h5wFBFP9CGkrWx8Hq3dXHw+nepmdbUz+HNo4LpCE
CxfQKMCzxCk/9e0hqolLiBXUKnc6rgZfWnRxAWkx2/ii0jcXzUadZvMs0AMMqt6GY8GQdIe1wDVG
En0h+cRwgHrcTAaNQoIiH675l0njSP5zhpnBYridnwksQ6yT+O+bMtSALhpOY89LlDxElBys4wah
bYYm0BVQLWs8qVkCTYNVgEb2BBbmjFkd+rsZ8gEp5r6RBD3XLYLLmwCIKUAEf8wFzz/5tEZsA4yW
bmFRoC4xens7rIjdtd1CP4/k0EzvyWHXjkcxSZj/jLJ+ml2c+qvfoIZIADOSc9jE+biYX1xuFiwB
0Vyw+okRIyC+pv2lbLUUFTZD5dloETvd9uEVeFDEe18POJLl4gwz9FMHD0fQfMQKWhfWQ8QOwr9u
RoEJnjU7OWeaWo4RYR8//Jx39YC/RsOb2b82qq3MhUnOHHUMuytFreWRkgJEIMkJnY2HGs6knusn
Ww2A5fn5K7SKcLTEvnCm9JY279PS0xdHibd3CB9DB3aflNwBsoNTeXj2dK9prCGuoxUBDI3PmeR+
j6hP7rakX/eQ4fC8ZZ88uWEvpD/P9OSDd73YcszDu1nSz7vIWNxdOnu27OF6CSOpWbb+DbBp79Pk
Q73Cva2aMbzb4wJG8xQU6RFCMJfI4V28O/n47CF+jY7MrPepj/YB9NundwvFKBTjPr56h6k+xxUs
3XtSirYSjnmQc4sVrnelQ593I4LbbawWTPAtt0+BGuTMGyDau4hvgTnFgstVhh8HQ1Ha4kQtxx03
OG/sYukHq3xvvMZBqD24+fr8tGuCbJX5pdu5ma2NRz5SAnCxMTFd7+HTzhk23Rf6+BHeQ6651l3+
SQ57yNhU2Qq3nidxH4ay9+TsHLdHB++D8+LqqB5DZTJAIsr8nDYOdy+QGJPu11JyCx/2uH+aFYX1
QERo7x3Xt005Po/pVxsHy1w1FqNgLnxkvNqX01x/l73KzneYpiWZj0nQl0YlUdtrgtviQUK9vRwn
RwxjNft6stE/VAM4726+wxNr/kZj7r44b8nu1zgPrz7K1dEunSyQXhkuOnlSb0evZHt3qwy6AHLO
fQrw4/rBPDk8h+XGXDxiyb7Nihnz2I89x5ir1NWcbvZJ6ss+HvZKPz7YCtDm4dbdYRbBy6kmTOaH
6PHEVAT8cx8/Yhq8wwHu3nXn8gaYtj07d8eYA9MaLTE+2pFhUKwfvcMC5P4HUdQHaO51YUPa84h1
6yXzsFbh6BkzHA5BERuh5mjxIxgNY/fMHdlGbIT5DCTu9OqY3uG9C8+pDlz7iC7M2NBsVIPyHcQf
phqF9WZaSe0e4mx9AYiyMduIBnuzVeb3oyUlN8YWx7h/J68KLpHoGJBo7at/jZ7ran15M7ejWEuu
VAVDmKOAW+1TTjkYDXd4rvuAw6asIT8GYg3QNL2nfcy+S1WLF9lZnuYO5QGI1LUR50O4Y7WG/D41
QqjacfelbQ7BITBYzZE97Ae2e7Os/S64UiW4p6gPbqR9e+c6lpbKQplmfrYCw39lv2KcerOuYQvy
xiabGEEVdwF5uGT9maNNKipQEgDQo6Hg9rHTWscIIWPeTk+mbVpCdJuMNl2ofRkv1ew2p0RBfJNa
88X8QO2bxEId929vTBVA22eJ4hAULMk6eSS4Du8B3yueEgXMKdx0W6QWUiZD6VlRLPDKwgMd9INt
elz0FgXfi7BlEh7qszzMY5j20vQUqy6Isbd8RdAZI2bll0h8yWNuIjLSEzB9YXNapheCE1CTIQDJ
ATWSdZuJb8hmUhETY8AxOwOzCvQuAP3bpMBHAtJzSyVJijgW16T8L/hoeuSYAeqvLtRnL91bq8+z
I1NknIgn6uwEfMbCzSwRxzDjgj7EwtgA6D8iSDzG3Rs0N96wyw4UiafofTYuNhU2zJ98TloQonmT
QmV3EZeJWuSaCWTGLOeTGKLweI+4ckd0DJ4uB9bVQiPWV5XDYbQqr2OE2gSFLbiYnTkvs5HP6muz
00Rjx+1900PjDCIDUjHewdHpC8icHTStkmbRBez4fDWU9YQ+UPfIYYD+XWPi7HZRvrxOmjnSoPY+
fm5zvwZHXeQW+CH75JkR/SQPTGeErOIYpHN8nkvOObp4vStGsl+9H8lOsJZwkDYhEceCw1je0fnh
5wGcj/mtQnp4IaAYS6YUhQO0xRohgobewgIEyfSy0aaIb9hnP9reXQS8SAhKt7QyOzbt61pxSncY
JvYu2NJyro0RvJugUuVkce2AWHfLRBAs2HrvzWSAdsh2Dq0gPee2QsG8FJhciSw+OTX8XmojYmnt
c5nZlVOEwCp8ZdGmDYnRPs0a2P9WBTjbek5JWsc4m62fKVJp7rAWMRwWNii5gMTGPEyK8ObkqfKu
zrBNVBm3fOCeynxo0gfVCoU5uBmwVVXK3CHH7WkS7Lh30wy6yZ3jkS0edhHi6xlSve2X3Xy0Un0k
2qwnp6Z0q22mc8NKH9eDDYsYkyG4KnBYdI9ayleYkuXxKazjzkbOAtUPUmvBbRxysWlHlDYwEAeF
935YnuZovCTZjkyjSobzkkIb5crcL7HpEifNuHnLPtEM3Yf1ihtoYxAEtejucWggs4Mcjwss6Bq3
8jSiaUHxkL9AYrDxpOYkuLKPbF6KaDLjN7IpZ3L/ErwHPdUqGH183fnxa9DP9EROtDgPBXbSV7Ge
rOVE93WfaxurAm7wy5zKIqEmsMXgD1Pr5mvpclOMS5oYb4dpuQbO4d1dZanF8uS51V1kf5MsxBvb
qSbqWF63c8W+TDAlIz0aasXMetPSnFXpBxE22TmybhJJ0ygQtwLdkF1LcY3uVwBHNuTWhMcUFSHa
hss+ykLdX81KT7bcbEmvyFOjRUvlTlvL2hb0FmqH1MC9+1cXAYmXA9sIJ21n72W838sKfoc+uRFY
dEtLCX9es9Qla4SWHGovrGC+EoOz15FqyBVnqvUMjoW0lH2Cnn0dm7vSZYd+cl8SZbslRKJqRSgR
oQoNuag6V13FArBoNXZ2s6qzfeGwLtSDbZBwkd5bSIc4ESp91xcsXaZntyIn9hiawaq22neAyZ2r
jUW8+/RERw/EVvBDs8Vd/S5Mq80t7mZCeqMqnKioqQy/bJpxQlvnXUtL9tIKTc94OH2Sp86KkGZI
Klkq4Nxq3A+NtS8tyB3d0cZPp7Nb0fqcdvM2lQCdiFb1nseP8enzvq6RSiEPhboAK0hJz+O990TY
w4Pw+nK3zTDaqm4Wy/7/v0lqemabdTq8xpO/92rP9I9zMFasAk06HQoQiY0LfJjzs3fPs7N7n6NG
Fkn8VdU9cdyvFX6G59eWRshL93JgAYzN0+siusmTwkHe0S7t5mXPcrLpEC8JMj9PDHaa4bH6+Q7K
VVhNmlizoVklFAOHxXUqjs/TOtk7B4y+QgM7cov/NDfwm9Fd3RWO/NHPtMyVPoDqf2aJEaIXGADf
P04xEwb5SSY3O05PiUSO2cKTwYCntKWP+9MxB3nKGehHY6MRkWW7T2Q3S2VX/TwEop2HQ558AK2S
2xpyHkiTJXhQnD41ThGgNa5ledwEZaBD0KINQiqeYYEe7umQifNHhDcWPntO7bwP2QQ5C6w39lIF
EWeGkpb03pADP5L95paq0YmThswzZ/S4yAmZEjnfVNpwVNKRX3PIdufZffXgbSlDzHh2LB0vNhDH
l4RFIOa+nh1keJylYJ9erlRWnTNa/HdfvHbVqQxZMI/EN/ZwBLVqtt9WKy3VJ11wX9CdA1H4hsqE
Os+4FU+uPMaV09und9I3awOYRPL3PlUN4F18AFGzA6ZJ4EVz6Or14X1Kw3hRr5CLbMaVjbv2CUYe
ztSEvJJ0m+/lHNNh/9Q0PpTUWOo2dUC0X1bbO27Ps/d8pThn6/U5vtrR1RIWXBDmax5mS9i2L4yx
YRimON5T8hAg6VgboEft87pkYUNpK08eIBCTpQmhjjqKbGWfOa3DmC2KNK7AO+pc1smRbckB/7jC
Tc7ispwOd9sorNYdv/+Dbjl9EdeMcPncTyWe0yTfHVZXATfWcqk+kSYV7Ztz4f/X3iPKk1siBzgn
zCnHdsepOSnX9HzpFdKqCVQPpSO3e1jm3CSyC+9c5Ffv1BIGqw27YC6SgtBpnaJN4L51gfHxTLtZ
HjdstjJ4pmdiSHRgUnCyMXjn4NAxnkfZh0SbE5fSxX4lW9Cbzi/1ZrgmT842Z63v435S8dJ9yUOR
MQiwgV5KC3hABa2jbUYwUqYw03p/lFTx8FtHacZxsPrEsFKW2FecS3x4Ga4SM+FLB717do/Rwzb9
2lEcwpWpW5w81j2VwgK3VMlDnyrQFviDxBL6HtZzrW/RRKFHE31cEzQ5eQhgniJeHr4ybdzX465a
PBLZTgvnZlr3LwyOeTkZL6P7UxUqY9wQwyK8vzxzTFKfU8DQey5GLv0E8O2bdvTzFUj2fbwPCoKk
HglYoVbjy6JdF2tzOfpQSecGUSxb3+aO29kx3T3mEyNnVZNDgW8ErAOC1hKj/TvWeiTop3UVtTP0
H70M13iHDj3x/L7S08tbvtYxV8X1bjG4T9r6zLDQDaQI6JF12tWb3s9j6Dx4EmYe8NlZ7UkLmLwW
qH3/9Hb1G7h4IZ61U2k2GutLmiWmcxyXvhnSlhz5evyciymkZW0CewetjqP/DG6e5KhfiKWB4vjv
+6S3S4shCiIu3p2BA7ncPcGGJ3z44N4/elt0Yb5ZkDcWxopGJmi6dbbA5HtX7k6b/qVza6+CBmKD
Cqm3OKWVLtE9AEc+XGnXV8QcYRpbMMT4DjdHCV5L9wQchJBOwgUo/73kzOXUQnVyWEhHH4WjUYgt
Jn8dsanpzQBm7OAVWvp3fuqUnDDg5BY1iQL0IKMLgTm3rySmpd++ma19VJ0r5PCnVw5VgNMHI7dw
nt59AnQ2uHjWfx/3U7xfyDMok+Ge3L+mmIKQWhJxzQliiIv+7bJ6BOsiZBjksFOcUTScCMG5bUdc
9bxxqobh9D29NhbZCGjqpvugt/dsuIsH0GQivD/OjjIdJeBrB+fY3Hmt4qube3I7zBZPbwYy5yLV
D0Zh/FC93k8WbJxJ7ZFIBufVIZG5kd/MIdOua+v89t46K+6ewqrXOAUAZFTT4k0k/5ybjcsH3E62
3lrGXJvUa0iA6wOyaSOiqa83ITJkS/RFPQidY1VaYFsQaDuZndEGAl8GVRTJZcaGt/3RR8RrQkWv
zI1rIDE15eWnh6TDnXqxoXy0jrEZqLVLgU1TDBX1SR3wVyg84VijgzZ92GpkTMsv+UDyzVVuV0H+
ps3NkE044MSwthbeTV90hQCdCloHlAvwW9mH7v3C9rmQGZtRGdUgGwBxtwGFMD4HhB6Bw1D6J/yT
u2HWdZ89ViU96fWKVwGAnOIVqVcLC2RPGKM2OztEIJJTgYpLdMy3e9o5rX3wcwesc7ky3ppdnd4+
UM7NP0ZcMJUw6emXHKi55aU88Bxnbebr6FGjbbJ/esZta0DTxmvMzlBMO3sAW9BLf+wnV2wcypHb
CGEGaq91VNGXjhQhkHUhjdU+WDm8XpXb9IBKyA1gVJCb+IyPi1EkZ4mM6zpt3VOE4M7enJq3yZ5L
rfJGB7ukVYKeCMS8DSkiPblqsw/qrcB0elrWWVhooFz5LRnAbgD/L6frVDp5hb7a6z7+DxndtuGG
228hHdBf5xrWGJUmOT0MZgHRyTeWI4gN9FpMEmocganYyoV0i6m55bdq9kxuPpF5NBlagqSA9fvx
6XZzn8x/gp/Ojvb4KQrRqlTX9eT+cdg24TMhMR/r40H50JI6qh0hRJIGAe7GFue1ly3bd/70P/OE
LtWMdj6DQCFUd5eaMG44TBX8x1i3s/DxdX5BS5ERFb313XFzpnmCQs4XwDNu0sIT7UsseZchNsDx
5sypLw//xJWAbwfJBd23LTJQO+PtPjvukPgr6AGk6tKMjfnx82R6RzqMs2xTL5sZortMkUfjKjBT
9tx9Vy8OdE8o9kgtSE96uzuFp9570pipQuVdbJ07+rFPC9RbtVGckT0w8rt1d3fLse5uBStfEN2o
zB4BqAGrs3EysS7ToTWJ4K1n2GZQWwt0HF0RsVd3vssZCDIWCahAqOtPIVBh7ARJ9ptIm5oqFYoW
Ihvs0ErhA+Tk/PKZB/TNvAG5KIW9P3QahouhHd/JIXBguoSmzxAOEMPt6xzSL3G4qL4u3sMX3rIp
gwjn8U5hJMFSsMsv7lEGIuzsFKBBRASiVEzv9O7GSGD6wOupYSFrWVW4heVIl8p6zUkbRg7JNrfd
cIlw2pJrwqDQfRB5afYSnLlP78EJyDgdJFdOD1YdDs0lGvj2KOJSN6xuVU0z2QE6aPVzWKohtar1
sFfdn5g+ohi5WB81M1Ski8J7Uky59cpd5wvxzeGUbwWu6zlW75bG+Ue1Ey3FMFuxtbiAlABNUa6L
LTefbVq0aa0XeXtesROkOSGu2e5dNgsEfevqEy5vgmWmdWCQPQGwpbWK+y9H5mJdV+16vHeZZg6x
4zRl6OK3bXxa1wFtxCGaEP8qrpskf0OOk+rdpGc1aCtAHnVv0GPOEP+dnNtkR8pbcBqpfTEEFMdP
w6vW6rZWd60WScayotfxvIa3xjPVFLeYHtnhK5alvlKnXyMowxiwN+xd22D63wZIKj9QVzWs29F7
Um+NbBOjGWSZ5U3XzxrTVWixYZkK/oE6AuEpZvUnYsN73UzOO/kE5AP+iSuUPo4vCuq0lX1nsqEu
LpCr2qBRrA7vUfQiqHhMT0E7sk0qLRlEZ/HY+UTGixkHqJAjJ11AfSEqW8ZB3pkHZcAuoRprPdqo
2wf3kXWrvTIfX/Y2OfHQyzwnOWpTHFN9W6ybbTs7x1Cn5zrRfnex+ndl1ouWKHhcM0z+L885lMLy
6KJ+fW7cnDn/HQhJbaBW5p4gwNC4Qkj+YaFReYJbs34knX/6oFvqwBWx7mQHXDYkcMfkmMhhQc/2
HiJMugTK0gyP6zRNeP7MptJbwQHm2wpvIM6XSFiOhzSQ23IGfsluMeixrp9qWpmOlFy+4N4z79vo
CzPAcpjK2L63Nm+40ocJVg5Sjri6PrjNjMwMPW+u21QN+482omHItgjp5VKzWt3NOyfcNIeZmVbB
ddMvmD+LrmIs2/VzDYVBiC9gkr/yBc1rdVvAqjWt1hed1mUqOxVrzhc04+K4RDEzWwjBM+SgOQj2
Tm8AeUZberrczBxePFQPicpNrrJVmdYncHfSMimgTCjTIWdmqspBqIJsDYvceZyc4ZkU6Gseimc+
Keuqgm8sTYA/7HuLV5y/KZOzDwWQEHN6o+f+C6zsByIMXrgAlgX8K/EV/wYru910pREkWKV1TV7H
pXcoNv1dhVntQld83mit7hkYlhdbKDBYN+e1JDHwf233K7Wf9Rnj8/vvaDpR+wGAynOpioDtl473
5zfcWatI/SXXzG48Bhxi0fxywJQlurVpnM1GtRLa2NaYsubPgJ0Zv4XkDIBOkEfM0iXa6EA0rB1v
YvjfNJmaaPBs+F1APfn3/MPvUoe/8rb3d2jkTMPldDf1wk/f/0wrx0/99GqlTEupoBpaSmtlmTaW
j2wP/7KAF/6uOfdg0L95WPF2sopWK8GJttvJgTTcmggxbUyPittW7QlFsmTRJGOHlFa0jWg6O1/8
ebBms9nX7KV2Ny/OBym9vaAimS0Wzi8veYByfgPx4Sir48uCDqgCSv3fIL6jWuZXoL55fO8ecH/Z
ntekoMOoQmct6qCCVNBdKJBbvulhee3JiaVd0yNPCQLt789iDgDP/3gWdEZMeBpAcNUBDfv+Os+v
WfX//o/4f49afkXRTh3IUJtNYYUeeKXOWr55m+dXono7QA4MsQR7BzRXsAFfvFRMJuOxtgKJ8Y4Z
rXU4OHLB6brxrhESsuYwVkHLUp8jU/2w12umEb5u++StgHmpUxDJmdPHWJ+/UvfVXTwpFmeZQfZt
hsHKdilH4yreov8RtsujRYkQ/AKfV35AhyJLMHguwxlCBOsbxBkHY1U6FkU9fXReJ75kxzBbCxSA
x1X7JZ1KztBERECJ9njn37S434+v6q6+vZ7lldnFz0diQK42p8YxNYv1s4pwmtOfybGIxX7TFLFi
Bi1QyParq3ftFXZfeuXfj2ZHalb0rJhBi+Hj5B/1X8C8P4Hl//W9vjFvlKw5HYurKiWFW/MtIsX3
ptNlZ9EmaL3z03pV7V8YJ/IPe/mfH6l9+8ji1t4z/dw+l4B68L0rg0NNCgL+YbMTXA8M98H7/OSw
Uq3s1rezV5O9yVHOyOq1/ogQ8Qn+F6cLsUdBNSXcbhFT+xaq0FSvNCVrpaSOgARBWlRenxM0+G2G
LUwIxIF8Iv1GKvwjmPbtHPGp+oAXB5mrCMOW+8c5MrMrNPpz3cUVqDfUX5nSLJuLjaoIAIt+fVB2
NVV9FZlYmQDYwn+dhuBxWe6Dvx9o8SeEsKkI+L8i3Y/+6rcHKbA7UE+qdozPwgR6+EiLzmB6idaD
XUA5PiEZ2hx/cfARf8DMy5hVA9aXQSb/h6XqVWizSzYyuvH+NjkA/bvtQHc3R0wFHxFCghr4Xf32
ihTF37/sTwcZhpkuYL0EexRGyr9X3TAOt6a4EL0Aabzo1mi6Ex1vfl37NLDDzT5JvOk+nBsfue3D
i4ltyYrcpxdPMtteHHYHd3G1Z7PbL8fwB5A7fEgN8VuEcrDy/hZdtFOrNZpJeBe6aX5en80asSfs
UTV8W36Buf+07f64TQ9MJw1552+A+up2uJVPQUUVFpPUMjFNZKSe6rtypJqqLl6276IHA53sIloj
xB3V08l7UPIilKWq26xc1xV6xcfmV6bjsPDfjgN2pOi2wFgx0Jz+dq1Upg5reHToYFHZ2GOi3TVs
inb/Il3m5+Omll72ta9on+L5RYeALZEK/31r/LgyIoxUEQVPJKq/n4MK+ry0P8I+K9u1vH8VK1g6
K/kOv9orgXGh+sBz5DKmG4A98SPD+Y1dKrcCUg3YqEOA+PsD/bnVvy0JT4MlmSEj5Cro3279vi/3
B00q9/ExzieqdzaQbbPK3nm8lev7OqN0PI4fK9L6cxb22+F+/eUBhlD8Hw+AfasoiCah4fteqY/l
DXNo5bgUfCUiLIQtxmQZLZXaA08FFgisdVgwwgHY5MruxRuFxS/R6bsQEckjr8REElrVSSMhUPz7
wPZme+hGBxNIRfMci6j0Nqrm1lrjPRsmiyaj8SfeVsyRFfCpBxocyFudaz2E1e/d0H1HSQGVyqYo
nZJe6yXVURRoJbqCOvjmbisyNjidZqeijotH88u5ln/Y1P98+D9R8B8x/lro/RmDQVh3SQIWJAdm
FdY+d9xthY5fblvu1vQn5JurYKYvPwJpzcNZwS9BT/rtMb7FF1wqevli9hC0zPREQwfSTn8x7Ao0
fT2q3vankf+kQ3cRaqfrPq5958jdCPGCSc4U4uaITCXP9dtIO63ytpkXmsZkA3220+RkXMK/7zlx
eJbve24wqOZ1S1yM3/lyirR/VlfjJCSDNhIdtbD1Af8AEZIcSMi/7fAfkhHtn5/2nc101C6ieuIF
IYExlCaJJ7lT3s/cLxwLQu528hp9ne3Zy9+/5Q8BXyPImAburkh8fWebClVxEoqy78ZHwx9kbLTO
H3RNIB39qsdg/PgVsXSkcCCa4Ir97wM0eGU/cZ4CczHLJ/fU9B6IsYxseYyt8Bwlw8dyj7kgRuXx
JQBKx3RifJkBpEH4og+R3jiNa3ASMe5WgQR0DmyQgA2s1QIiWyvpcX1hej6cq4ixUHxJb6kZjaK6
Co+TyzLLnXLOTWKmtDsiY2Ykhme+/EFVxEDMQr2wBPAN6XlyArgb1qERXPBRv9n7eT697u59hI/a
lB776u/r/1P6wQv4n0UZFu0fB9O8d/kIz2RxfL1Mr8xfpURXfVGlji+UaIRCYYX32YHG0q9p3w/Z
1r8++duOu10Pyl3Fmi3ZyeODh7yLM4w49vZvPFhj+EX/cZDI6EhquU85T//+ivmla0an5x4U3mgG
Uh60e+MILwryrBINvyfIzqGYho5aCMhDUIijsmu/FDT4WpDDx1ii53SOEeabtlHjaf4A7nr7pOfs
I70vTPQmH99BQfXR8WU/Hc0UvknDtKdzrxZaKcx6W+caMZWZ0Vajgww0ObhYL1f7YV+cA6MPZFwY
DA9/EVty5heA6r1f3vIPPQh8BEwujkFsQtO/xz1TKgvp/NjHGcXEGQTyHhIHAPCCkabp3sfP91PM
uPM8bxfNwND5+8f/GHZhPHN1cnejGf0tpRGl+2jUHHNpbJJIPYRuUI+JG00YOLlSUWz2mDIo4B1I
788immL7l5PhDwI7ff5VKPnmcZqI1UoojLBGQkhoy1Q4KGMuHPvYNv7fH/bHuIteo0wnRzDpMnwr
gnShPd/F00HGXA0oKPKoYJtBk70jb6DQ3p4yWfst+P5QAyARr+iwlA3JxHPh3zu0bm6Po/TM9rEJ
8ycVQfMA1UigwBTJaHKJ4WvHx0AbC2NEa/eTZndZ7Ce/HZOfIrEqk3nyipCRUb9Vo9f9sZMxPRQS
Gdwz0JKJhCzf35dW+SmNQoJTps6RiPXqt2Azkm+C0lUCWYCz2fsF4pVOXcFheROtEnuq1c2+X63l
9LDIrPTTtQAJlmjSOQLTAGqORekL4CCs6OxGzWQVBP+LuwhdfPJd1eRCkr6twO18lfCBobKkqxwV
iQS2wunSvy/BTwdRhV1LDqnoiqF+e9MXRFiwwW3FodrLzpl7QH1DbCjBgJQa0kQ9/uKcI/8U/GAN
870UkwRa/xb81Fo43lrlIS/Hx3gDXg1pXegCT/v2klDwTafzpTKyPv3Ki7VNjfSUve2/5GhvUeeB
37Cd2d+//0+7TNN4IFJYCr3/8BI/PG6P01kXQJ00oWlLG4bJ9t8/4qdrXqM/pbHNKOa/H6a9duzL
h4SxDEJvsM8lBPJ/W9U/udf3K0U3EYBXhkxc+27T01VZXzyzrh2b8rsJhkC/2l0pA8dnLi5JK6MF
xiKkI+F28E+qYF2aC3pb89LEcrA4B3tEqRrsaPb7+VV6fcDBKXSD0fooeA46ggxLqK8UuAgdWb2i
nPxBFU2TIb11ox3vOjhqwP1qOzPBdYlljHpuYtaP7a0auYIIgNjYUbnVLdBEsBG0V36J5z8ViIM9
zVCqI7vPvfItXhHMn/tr3o8pAu09AjWd/FIg892UloSsaQVOCSEvlZyBNnt+vnkPzUDTcfYomMmK
aIYcGfw1+18eS/ppc/3PY+nCtzJRPTeG3FRIuDRkcF3c+k143w6UkQF/pydAJ3EvT5TpYWLOgO2M
zVRFtxRmq0Y0NeO/b8Mfg51BM43zzD/Ifvx7kfK6Vo51PRrF2QRS4ml+vdiHOjqmexiLpFvTS1Tg
WU0f1GtiQaPnZSKxk1yn/VocH6b3cRedJ3VY9IvjRDKYXTAWrZbyqzC+TIvFXeY2GB797w8t/hQu
DLpR7FJFFaXvdZp8KPJTjhZ6MvT/BhlX42NAPi6vABKBAEz4NnA5hN98Un78WB2XFg17EoXuz7/X
qpT2UisP4gb9c+i8oeh0F38/tj/2EQyabbJOKiLj7/7vjxGQ5mi0uyGOMUQ7HLGhOsD0ATHR6Iyk
ENWpmirYixqigB8lEy2DPd3eZUc9nNyT8joIcCnXd/GoW8O06IAO6N9X/6f9ayJSjZE3gmD69zbH
bTRSbmf9IYx72cWh5Ya/a81INsFZ4u8fJA6lzvf4hS0NVzGqxjKX2r8XojBu56PyRIJBh7DYXSwD
4xkYKLdXPhDhRPm45v8cipc74ACGkYVS/pIK/HQP0mmmCvuTFQrfHuB2O+0fAr49g/aZNkCFaznI
Bw0pLZEYwTeH32LDT9XGPz/w26u/9P1dV873S1zv3avmjnK4aKPPpwzZvgdIDXnpeIt6kkvZbmaH
w4eqx5WxbOqtzNgWNfJntRD387+/BvnHF/6PVfiWDxkj5Sneq66e3sP6dbS5ejS8Me89fzweNseA
LsS9dwzMEZkOy5BhReAKWTQgZPqveoH/B8ZRjPivlImI926x/wVEUdn4dfQrsC06iIxnLPz21D8v
pT40TRUZTZ3h3f6jZJTv9elQGMwtNn+GkhAfcPQIswiIMj4RvuW6W/h/1jWCJFD6NA3w+rRmv7Ry
ftxAyn8RdmZNiirRGv1FRiCgwiuzoOI81AuhVSUgKJPK8Ovvou+NG+fU6eiOHqIGq4Qkc+fOPawP
YTL2n95n+2HrX+zA8jgei+STQE3AcqYOcUJ3OdDN5C9z5xfi+z+r5R/v9cM6vR45fF/13W4zc/DQ
aImt3YSzAZ2zfdxc7bvGC82v58+BvoWnlPpjSuo0FRp65Ce6vKQ1TCf/TV87KsyonPCU1+/LGrrC
d6hNB0CMNSrFaT1xw/k3m79nm/rCdTgZUp+GKjm18xd+LZEIfUfR4qxHVPX1TFScbpzEcBEuS83C
/8WtenyTBfW+4gtzQLD+Ml/F35mNfwxE//1/PHnlNnq0YdWMGIi515rW4LJN/Uz/Dizoe4l2IBC7
c52VI6y/nL7M+W5QwTT6+vNV/HaPUuHGDCXM12T4MzCmpOh3vJ4E8XrOb/GqrQEB8Wc1msHoKO4f
UVGuhvXtpMC3FdTKAhZpdcF7/ryrNrl+oUr/Miy/27xQFhB7B1tku//h07/KUR2M5Vrw3kFpd4I5
KvaoMUgopf75xn8bAe7Dz2gsoBjLR/8efnKvwavOW3m7N44qzYx9Mz+oEcRljFDTbGluaotycRZn
ECe0TWjs/2K0f8fI6831/1/Aj5XfqDcleU+GjaeSBXwqnSbQHYSOYghtqnou1AqMbGOWDfUi8tvA
442aqyrlJlpjQdXYowpLGx8qYLqvdOAI1Sql+PupUsKNuzhMLn8Zr98+mPFEJT0vTEhY97vgP6ar
/C6ip5D1qLf9fH70Kc7f3ncDc2ofbHMxIo/Vd9L3iI6/2KbfnUDUf7zvj+eU38bF+N5CUHoHO04g
uDIv5S/nqN/6uiqTHydGQVv7Z/JYeRE+i9v+3nDVLGtCw9GWCoGpTdnz0uxMXdcD80qdouP9Zf39
1vIqCFJJHOIE5dck+ceoisO7LOVV0czAY9z7jmnMk1+6g+Wfn96vgMN/rC6JSQTGRvyTf1jdQOi6
cCw+RltJ28+P1b4xji/X+Pj42CYmTS70Th2+u8Xy8CAzvXB13dvnlAG2rqc67DebzU0zF2NtVtEZ
q+lmbzEhFvz5Gn//FP5xjT8MYvJCTiVR79JWdfZvaw+7ZI5E1vaufyPWoY+Nz1Q7yZRuu1eAa/u/
vHnvsvxpgH54D3H9CO9S3T39lD4GuiCfcBgCXHQEYagW9oczWm7YBWwaGOqX9hT9cbscVTPJlCgP
p6OpoJfrz5c07E3dny7px8wfPvJoEhb1y6/hl+TT0KH/ldVtqYCnECpCn8ggzJh8DdDPcG/fNAqI
fztK/PYSegWaEUcYnIMf02bYjhtEaXEM6pE2fIHPNwYADQ3hc3TOi788/9+mtYCYyagSqwRzftZ2
xRlSTp04GHrJW7Iy8HZqB4qGUql7bd7RBkiSXwh9+VyVpLoghCMn1fPToenj4xqcjgcto3JsqISd
dJUbxMk8u9NR01Sakh3UO821FYSI0JEGkjFp3rYyrufqMLPeSW4M1fWfn9/v1lwfIIc/O0HlcPQT
liipqth2g/DtT8S9/FrnT1OI9aAXIVghJVzkO2WwLgXKfFOR0Cv0/PkwnZeFLafrRtzdqc2QgSeJ
IdiR0VK6b8qRN6h3Y8w/Ipsd9H5Pyaavsam+DPVmi3RfkUiXsrMyWWXSLmg/2/q77HNvetq5QeYE
nXFz8/cJkVPZD5J58KQRzsj/JpTymzkDR5E4xlBFpFP8OWcasRbJT1L3Qp88xA6wNhRwzxpKo/88
vr/bwRlYFAsJ80kiJvTfO1IuvobprUlH25e7PyJEQZqt0rZbez3YHyq6G06KRgGefnUC/W8O8+/i
2mgIomSDMRV5kj/MRZm3zVhJ3zWcqVa/4INmdjKnX4RKWPoa/mYJft3KD1Pwr7f7YQpeTdYo0j1p
t+/hF6UVLd2COTF0czwvIvQzzKK0mEjJAn7W8zMorBtdMi7EOZUmXnpcBTurZuMRhbp299LR3FHc
hIaBfYCq5MMeUnmuGEW+EAfm7U33LzLS6xLuDFISxpFlHy0V0Q7J6kxvG/Bm56gGAcIBpd0zty/V
vIaclxs9mmQbkAPW5NDBD1doMym0Hsh2h0zRuG+HVrP0TfjKhW379Gr6B1QvH5rhzaOL0FRo7rvW
n0IfyXTFlbQBuDNV7NxCfJPmGxfXx2aDzJBQf1gjVKUVuz7eAGOsCtFAM6HcUyffmq8rXVlH2Rwu
6ApLUbIo9jNxQxcMyfzRHfjQ7iWb5vNuvJE/ol30U0IEY3WbGNi1MnXxvDtaJ9BwvA4AX8Lj7btK
YJ4P0biR96GCi9jpg1gfPMzu4/1BcXyamBTb03SkWIW4y6Ed3ujLMcaSw//5EPSj1k32RfW38FLv
cf1pUvxwlSdVIj048QKrh1VFgOmbxluFMlSYADZsayNEtvMva274G29sQmYZIWtZHImq8mMiNtUk
6V5Nep8JuX4XFHvyQk1SGhs3DM6AgOmN5rehkRdWNy7n0R16lgLlkX4avLi/XMvvEmH/upYfDnSU
kiSLw7gvuvI8Kn8BmXHs07SJaZIl1HVXd/5+VP7lKf0cdVR/e8NGTRVnpn9bnUh6xKOHHDfbNKZt
WIblAyRQC1f0C3fakd4s0qCpAVawMcD2GBP9QHcFrBp50+j4eJvAe89pjzN26lSB7Jbaoa9S6v5n
2/hb+0QSbEzQkWf1n9TAuIme4VDNYUg2BzRDbq+F9KBhu9gk0d2EHhu2+6jiwJcSlJP+Jg/3ux0A
Jih7HzVP0Gt/GMdJWdVBmL2ofDThyBjJrCZzG4BQ+fNNorvyG/eZ3BIVHdR4EUORfmwBWfbskrIa
t7i1EQ0GoIUmBlXCtfGUwIZE3SLb3x/2uOeIVaVFi4M10mqegkbUkdiUpN+m8s0pMAPzfdEDdRAG
p72FjB1/ICBKb0BvSuHtqTS+2YCcITzoK3VK3JbQgh7SKR8YV2dgXJ8yrcnjiwAMeFN7q2i3H30N
p42PMNSeaiKbkvJioWovUPJHmYvQvecp0Yib6QDctoHuVe6eGQWtyizu3ENlUsVOrzEp9upKP8wU
1CmmW2sJk0CVZOo9wAlGv8ipa78cGBdkoT9wXKF2uPNi8eHX6xT5RU31nhtfOY9kYJikCANX1CuC
siQkNerMWjOYkMEXSSPQ6d0PHgoQlMsHLlgIdrZiDbyGjh09KPqf18M11YxHKu876+NjQJuc/pEI
Tj4bkg6D2STT34CkAJXrZeACVwIvgaSiOrDmccfFl5wpkF857l88j2vLyhnfpjVt5CP0LKHc3IkG
6aGwojS0x+yI9KXzrHDHC/CffJL2CEqajy3CiGBWH1AF73YB0EFCm6ZZsDNCqows8GYNxJ3MTCg4
ZKxouyKxwi+JpkT5AlN1Emq22KEAUt4yC2HRoTUB4olmmue9P/eNv6d/V+HMN1mmPB88a9AkgsUX
mwGstvrhfE0kbTUZTO+HVWiNls17W1wU8375uso8N0GbjPrnymGrWfKU9REKH8ykL6M6rDaiF7mY
gc2mda6OtIQX53jz15XGBcPQN4rXx/vOjzU9ASskP6L5DRZm+za8NtS+RtPJKUV00KzpcKVL+WZH
tmL+utoIQryOO4BlpmH7bZTtUhG2jAw4hmqttktOVKOhcQTdSO/E3qDTgWdO30QZnDua7+JFyEII
1VwHv+aq0lUSKWuA4FBSUC/qsQOUVOIREkHlXwu4tdUHnz0nEUwjIrFgFHqaa82/Ny8ZWp0heXAo
aLpIpw8kRZJzoVB7lSzuwYIp2MxwKRR3OItoauU3cfkwLV8mjn1jRG/yBtwPnv+iNifHGtiPxNS+
dhlGSytnyJoOVA0w0YLOAGBbtVnvKdl7QuWiiRDmB63/9N92ZnaWWfBnZMAycn6wge/6Y/ue5ZGB
RiyaD8rdgNS3eFrivILPqrh0jk3o5A+v8iqYP6YIKCyISVaEoehHgjSoRkCMVf91ZiDFuzmU9Boq
JrWU5S8Aser08Cs06H1woz4/xFV1sTZOXYiGj85K0RXGIGACaLLEGiD7IoHe7HEMTDKnmbI+zX3Z
QKejNQ47tXkcsUR36rXFGWsrh39UGrls4uuN8QDx/5jHPCGEq1bxtc77NdGXWcMFCU251WO2mbFR
Abvl4/2QZV9at7IfYbHtB5s5cVOmaWtN+tpcfUDVROPlsyeljfztKyFRRuoXYUT+dGwUjwVx25RM
OwAumuyDXTLyCOM+TyK6d+DR8EbK2YN1Q1r17kg8f2qyBHI/9qs12mo5zkxZdDh23AbagFasryIz
aDILcSmZAtjogS2ueSkdaOVDpyVbNUAiSI0mmYmV2t1pYETu1wSKicgrOBgrK8ir++I8phm8gOQo
f1/Av7mVc318POyJEQL0LVBe0mj/N5C2gvGIcGexrf3mu6VDwb85NVXZg919GhzLRTWrAZYuni7d
jS4UmEU9BerkRy4PalNB3KQnDllQyDH8oz3tNp34udHaKti2CrxUsEL5w4SH8wVQUMsRpfbTY+f3
JF5GjHc/cHmMKFOpuNZuQH/qbc4OROMX9UwQY4HDyIf8W12uAM1a8lwx0YFBQcany5rOOlmc9Soe
7tDMLCe3KwC5hRnMGx8KMZ3DM6LVAisn279cXNGQOkvtXkKrMBCWOSnrGrEIPaavzsRdtWKDfrmY
2gzRitaZAd8Z6M8GEaBPYKlzQJRDjR7K8jO80I4+mRJigBJDMZbJ8eBB1yhEm0Vjpy6tvYMT7IVL
Tuv38rabTHMjotDrfobNe6zO7+mTHG3jiTQl7gqbeY4C+W2TGtTnqJVRLscuyxREOHsgP4lCct+Y
0NSasB5unnCD592SrsR2ldD+x1Kj8Xb6THXZBsVj1CT1UAcHju+PfAUs9pgvI0drvhi/gSewc3Hy
GFIshTAYvJS3H3qoh7KfotP3nOWidq+sd7/BaiFaY5gNM5pPjB6ZKFmhhxzSHleBjUcZbqs7gCC9
SekN3zGmz08sbXgNW7olNbInvcJyZZahCS4xEx3xozw2nyyyUJhSAYXrwZ4VxZqRYZMomZunsVep
3p09fc4Ka1CG0TiT34dsJXQ2jiGQf6mok5Gk4BvkVj8ns+6rpa//U9HpEb5f3qdoFgOsnQnXxkLS
bzk6AVqm33bwhbAZjk6OqhhttTROwjr45JSYTqUNpVHBilZEo6ZvOtdd1OmQDt0grmAuAF6ZSp8n
f+lDQgrLbq+QcccH8Mrdg3o8nFkiJre+DbXgEfkC46KrgFYL76W56ipcludxrCnO+EBWITGjX8gR
zlHRYuSGpwckqBd93yWugkq3boHZD8/hAoCmdv9ADielkhCH2iRVV+gftzm3k4E09l9FL6LkSdbo
iAPU34dix6jEA+4v7Wdg9Jyk8SmjP5OqQn20fd9AM4S+PLJ70kZyxdEbbPowGui6UK9Hxojk3qHn
+w42HJL7mb4HT/wYQBccnpg4TvN/kyJp/RFIuzNWNhIN6XPy0ig4mXzVnJ7xEmlWjnb1JWZ9ylZ2
13MEJiGnzoqlpAc+dKBnqQWWENtQyHj6cJw/Az+DKeZHZ9q5gDBNzg0Eoq87XDp7DFXq4YBhsoe6
Ssd2bvOEdhwzad0O/QzQzXdG18TbkYcmTcHBgiZvRC37U2g+p4FYONB5z9lzsuTRP2DUnLLMwHXA
/pWfWWmJneYRw+R1JDfTsY7fAtceMUCKb/G1PscmJmMemRO84Rus+5jximElxo56jB0cyFUHtvgc
75GMwuEq8Z6QQ78ZL6376vxn6bDDCC6Nvnth/xTZqdlCeFr/O+GxJcpHfG0SCN2K+bBT874cW7m+
L42uz8KgFvBRASGajT6TxY6GdeuJEnwMmyvZtsBMFKcZTvNYrwhTAIIAL/GmS1eY5cQEYVGACkJf
MIAPzuiCcP3s+Wd03eyYHqS37t/KFMiQ4L9hCASbwUh7Rcb4s0YsdNGzgO9+Z76OL+Ma2Zlzxb4D
knoDSW+cp1dZ8mZIbT8wZAibeggqF4hvOZVmsJb98elxEKd9mertgQHQbgvqhN7X7joqtWyWX0dz
YflwUm+MqwPDsXGi3kDJPSv6+OyHs18JlESCsuOsXFvN6g6vjkAPY7cVwKG5DxPxKFNxBi66hvQH
Y6PYl1ttz65eqq5Eryve71dQcprofJzshCoM9oHcVL8yp/Ml/1Ea2aT3qR9HaolowIZkPpjdcG+v
bPvCooaadMFNiG9OfL1fMRejz4mfkZu9Pj75Oj+kbpNKr+CQoeq7bVeSn07HicNzSyOjumI4yWJ0
/nBJNBxHdZZC906NgTewJMTnD9HTePS84Ak1syuMKPb7yUMCgkJFACeaEwKYVWTVzEUbCr6MWahK
GF8mzkbbOsHde3EVFDECHSv0ebgefCYUudccWjD4q8YP4HI5HMzkBRaS1hUTkLGbAS4hV/E+CjZ+
T+/NG9H3S9u3dgRfEtccS5idCYGtBZCWAt4qNOLpayHv39vR7OlzJvtWDxWbxmsFG1LU0WKywdKN
9fJCcRR03M/QTj1Z6zlz8TSbdW5p1kc6UT/AD+1eN1NetjjmoSPcFhJOjkByGoDHgLKMstIJlI3K
DbGyTvaTsS5nFlsUqCm+Ap8Md4FQ/4hWBQLU9O7Pk92IOMPlngHdUkM4jMaYMFuiNcR/CPUS/FFm
hczi0BuCxDGMZSTWjBF4BTQMx3oFvTVyctF8l/YbBQYAX4AjYHm1LmwRADfgPiAkX8rCpDxCujxo
BuKMWzsBd6CYzduqXsYd9fNCKxIze/khmQcAMcQRMx00LPE5iGm50T09ik+fkIQ2yccz2JbcK9Oz
L2XD5krI8ep1YuPzcn3Dp0YA8baRQPMDP+VCk4btTmfBZtRiLN8Xbp7qjbrQoqderVAdrlVcHb3l
mE6q/K1FpwoALOXOW8it8UK0oTgD2AbLb+Wf6gzCyG68GEXgGmuXvtd5uFBWxEGBveN2bCGl8ZBH
i9wZgieC2kUU8YgZaa71cbwJnNuhx64mO0E2FI5mDy3hHjwkaSXqRRIDYeOk1CmiJiR4LLfDajpu
tXwmAdrF7K+i6cBi5UT2cNr7RAMrNCZT4MfC+mbXB3WKefYK5+UEa2mZOekM6wmjQPXx6/mQX5HP
glU5LWGJIRnIEXqaQj5awIfzlC9p3WPC5GlHW585/MghieQ6enrw825Gu1R30V78bCL8FoYMaAiW
83EeH4mUcsZyS9ZrrOHsJlN587g2LUCxUNSEI1ZxgkMzHV7Has8rUVdmARdrZB9+cU5AP53Hmzs8
p/yMqVrDDd4C/IZlug6snsMXQWriRI+LE/Om5fmcrjvQMRHhBcrzZ+ATwaflnNsOTy8utKU6T2bQ
1JrVa2ITkg0g5OkJZrrC5Vw/Dp2gsyEioAbfa8puvomnNxp74SCc7iM92A7X7VB7uwMQNrOhDUJ2
9nZFn1sD2YEUtN2sxjNKjxYPp/rsGV+SHU9JsVv16dbT7pWvR6C3N00IHBEANlie0vv1sT7otKC2
azyvidZA1Rua6cMhYA0KlOA1XynBay3pJ5dUowVHMqA21QRIqLbGHaoYlAAYjYhNAMMW9PvNfoPE
ZM9Fuf1plAfIfxMUbyjRg+RFmEQLvwGi8R1PzdxgNllLlAVcWO4jZthchG+OiiCFS9gGMFU7AEN8
yEvjOWLi6Mv6YmbF3+xVh/g7s4E742sTEYYbJGt4vjEUTHT/6PM73HeYjveFb2Iw3ofJYxrc7G9l
GZwafGjebQd/6EIWjb88n/FJAd8JpxAC80R7Z0TDiS+YXUCtygyf60sgjEVjxqB/BTdbKlawBeoG
qbX0xFP3cNrM4kLFE7ZKgAVPOy4HO4YNS9/YmLvYz4fIciwqilsvwZeUGZPIInmQM1qdwVvTyUSj
A5cG4giMWfA0QE3iIGJHBQLQLwPsJHu8Gnhwdfku9xvdjwCTdH4AE/uEjXbrDRcEv0mfQngesK58
Y3zzotLm40jRBrkZiWaMxBWxIhEN9/6LMSIe0F/8/kPMFaBhGGkF5wg9yy0osf1rd9jXqoALZeaq
lQ56kPgLY3mpgHPlFqaZF+G9YjSxvLyw/6v0H4S59WAnn4O87fn3EiIrvK+s8YPgjRIDc53mRg64
coNF73C4d92hLXZoAGMpX2jIfGN6G0HDdn5X4OZ5ZLlRhVPajqhcThaY10dp89oEfUXeDJs8nmfg
ZjbcJu/Sm/7ExKZjrbmJUZ/JkohsksMCeZg5WH72A26cy+frzwL1F26mvyhWFjsEKJpk8cimFROv
rZ3wowAAzc+O5Om96X9DtMm+GRhUgx2w7zZTtuRxEkq8mUSG3XYeeq+1AtiXN1CtIfRa2KHwgDwm
I0m1gdmt4XUCvkfxYR9UgJp79mVFmkUfBEbGwO4qAHArwk+033Qox8CDYLa739TQKZp0SFyqyKTL
r02pt97xBzsaeyzPMVPw5VgFrD11DQoUtivKSofmII/08YnZwaXK08FZRJj70qf7NWp02Iq0xzWZ
tsfAV/zX7LYmgRSfAjhkuwLL9fHyR7FzR0HIpe3MGiE7uqHJhDaoQ9pQ+ai3ByEw0l1MgTLO1CX0
03nF8yyg1IDLCdaU+C15WY7oi+g9dv0ZyqiYl5uEAwDwnmmcU+zOdx9sIEqo3b4HSwA1E05+r0M6
n6DorPXntAMvarEQNTJ9WvotHCD/cIyAXAR7aEIR7ga9SNGDMBRxKPb5bvQhg80RvXyVzzNfFk35
IORGipw5k5Q+mk3qRm4ImvZw9+++4DVwDNZUCHY7UbXGcIBWshO5wYIji7ERPA4osBAJm++IbwT6
DZTeR0zIAA5BqBcb6vf7Ljkj/xbRImmgCWJl5lzGHTVMKkw+SIBHKxEw6HSwRM4w/5AvA6Kl0N/s
QtGSAZlt7fUlO/EAU6dnG3U6GgDzeUeO4ITHXBcvgld+PIDSCQf0ZhcDsgTwmvWEM5QtOO/d+DKC
f3AJvNfXq2dgS+ZZhqQZ+I/F8HxD2J6gDJlK+73ItqJxI97SEfeAuHW5coA0VLhlJs1pJAYtmViE
MVo/Lj7HHRyZp1OMoOjyxPRy0bs+1O/NQYRp6KPNGoulv0JFCTmMp/PUTpFXz7IpSAgF6C7rDRbb
gLlCbX2sQ9ga06mlybiCVg59HbvIgoRDBBKY2blvgIBTsbi5uZxz+QjsvfPcv00ePQsu8tkvjPCj
0T6BbBrrt0Z1/H6stdaOfEWobc4Iz3iFAd0aslw2520efvGxzSi1pIp4FboJkkrOcE11xaKwX+vo
NJwVqzdAfuFcLu+mNJNJ+d7tHpbeu8FkcTXBeFnFjAispRj4rG4CcxDc2QF0ZB9I1+4oukjOEErj
L/USKKDj5RieJNULBlsTXiRL8g6bVzyBySNAhfbJvPFwhYPp7RLPxOmQOKEHL7rnjrlPF9o3nuuF
9Qp5j6KtdF8YoMAFKKjCVJ4+eX9auE3c6WAJlk9FnENYwmWG+s99QS/+JXls8q4Ngaev12myG/sv
CwZiDP7zbeK3IFV7HBvdhedRetjoXm5N3OIDOWx8I1PdNS2qaxpqvF51HHxXNENynj2GW3WOb4ZW
iDxNr/gtg11lPQ7NGhl7i5kzve271ehhDPZvB1TzTDihLvK8ZLC+LulBPPH5TY+/Rz0lmTMGCDbA
Q50hAk517/PukvQY+R7BhqOQO+JJ2TZu7nEjwrSH66M9hioBGhbG7bPqSe5r9iz5G3TZvP803OGF
vA+Y6A2yMTxm5/VR6HQuhZrVK6zcsffw9XSiNk+aKr9lY50getBsEjdclZfcg9u+mlziDx+Hftd5
7Jkv+zVPWJjzoQFkWI8x4RCgVwMon/yo8SY8K8yHRLpFdkS31wmaIY+1eS9RHI+1yZEjJSIZZ2Bj
dmeFsHcnn/cFlftEVMALbwiOgfA9d9v7WiAwuY3XxaI6P7f012rlhr7uvUz6zBLOvD2iA29UtQJC
Qg+faBvySHTZeIqbrUU0IFQrRm4F34sjWbrpDxrse2FiUsNQ2CHVEsaTmkbYyYw63hPjHJyK72zO
4NJNyNN4epB5cApAtnGQuundBeGAERXIjaZMOcD0j4kTTv/JgtM4SjGZ3hw4jyWreDWmTXN+/2AH
a9G5oHNatV5Q39wRuxOZmSUj8zhZfoGKUH0O2aGOcDG/5D10PQoUCyKc0jEBsI0AEjFjkFIEBYmE
xl4AlR9TIZEMnXeIRowYQ4VgKCctlurQ659o6b09wEJO7JVoYhGzNF67p19/S2R2xuT2mMc62tKw
Iak528n75k7Jg9ZtWcXPZRQbbxjmn5zj30fUWxZ387WHQ/nB0C2Z2l6GKs5Er4kUx9vkqzsrx5Gi
t5Zkd0hd55cbhLaZ4HM4aMmdEH4jaODSy5pQr0JKlVw5QEH21x4RLdmtBQbZKAkA3WejeXR4ksVa
B1u4tw9vYOKK4ZHsRosR3MaeH1xwQpD9GgHFsabOVTvb4qn2UQRtBBYIpfWxH5NH8gffr0/icjJ1
IbSToX+jTGEnYtXTRQFvGcv4mNfYMlxF++VzwNPCrxwAfagV23zx2hLkG7i5ADO5M2NZF0VyQdYQ
dbXYoBS3IqZH2uWoHEXiUZHxxshmgJao29IHpNGu0q/1BEERy8nGuW8o5l2w4dxpZ6bZnTzquX0j
EU/cNfL4LztlluLIby1bJoTBp+XHsNHEWYoIFB6AapRcdQQqQzTGR8Uq7Qz34+bAfjSKjeLki8hL
F9nyubgvi1O6hlN5fi4KGuTBH1QQ3glC+qLBVT9UPSfGB6lvwVHmo/jMSPRw0npY2RHYcI2N6Q8g
Bqq/G6w7CHYznt2ZVh2nLQEpiaf++FCs8ZEcAxJtHHGWxJwWdLX15RKWOrvtKjc/ltYLfQAQi2hJ
DSDbgVfGR928d68Id2niSqQnauiOtOmDC2q3D4Ie4ALGZLz0KOuDbK+AcKWuIo2nGDhgxNyC43sP
1ZaHkU2f+5qgWW3Q9Uyg9XHOpgMy3QTakPg1icm9DEKvLvbjmtMWaxLnVj8eDm11bDCqjvM0IxDn
A49kn8TRJctljdZvhw0o2uA4ooJgSPDbbgsAfIh+dPMefHs3VLfpfbae3jkgnlhPCXj30Btg5cqh
p/QmwDZTbQH8Ri/P4jFd5OsHYh5kJ2g6eM3aaWsgHGLi9jjdvJ7+Cn+yuzvdnnmUwVAPt5yCS9Ot
oFEzvFZ65tREjorYtj1yQRvzh4Hoy5cg46bnZFoyt0Xw3tJK2WRkOkhlkpT1M9QCQoSjGAc7XTA0
8JNfELElBsfKEaRvvwojWjDNOaA9MYIounhqT10mOabNFqLDE5qGX7x+7CO1sXp4L45+JDIMiXAY
9Xdmvk7X9yVrjulVfaZ7xOypNkHYAQi6mS6i9a3SBkTH15HTr9rAEfpg+XCVzIg5NH0UJiV80blQ
w1MNUZTN6xPFK6D+b52k4P4957y7HOmTfeoyFDPkrtbCrNm3uGis/RWxhFjnNwV+sAmTjwzabc+n
z2a3M/rNsH7fV4hwuFihrRJsIY2HrE6rgwKGuip/CsfnxEiFOZ7dY08IWkBPkl9RG1gs5suNbfIK
/iUJbcIlVWTUqXXrdKGcvq/lnpe1FDuImtlMjNvd6EeVdB9Sjv5tUfar/dXDZotZLGphaOfw0I/p
tRgakx2Vxdgkk5eMOTNYALGdof46Kr5S9WlL5GeQnnqYL9jnXClWlQgzv0FgzvNo4qW6EjPqzYz3
3cj3QwLvkflkkM/J0yQ3cd/eqeV44eOOWGS4tlChtTcWGgPG6IBg2b7X7QyLIxiRYAvE1xpN2slO
7qacagZGuYv90Yng8uh029E0lc7bPtFzIDsRcYpby4RzKQSgQNfLWsMZfAi9K4uaGNUIEc4PLlU4
bVyGD7OfLZv9YAV2XkTBsd5Wy4GtoFKVu2/c76q/WmJNa8WSHRGxlMTqr4U8Oeqt9pjPje77QSDP
UE8JzFUOOR/v73xXXOT1aKn2l9en2tTZeB3oGBPy4fwZ2tGaYj6zH/1puAw+RSM5UfqINAhb3ky9
xif6BWePRbiN1qwnlt0JWACBVRq4n3NQRJvcDQ6g9NbMMlR08FnY3KY3WjR0qj52jamubp7gRF7g
KQfi8CSqoGE4VGowTVsMLSzl14xcEUuYNhcObJxf8Il9UTTFQ86yDpeCkbvE9kkum1FvCNMP4UIF
rV0dcv0saxj7wi93AGTDCPmpdCVfRGc4b0kYiPrkuwHU/+TMTrvUQSGm4GM+5djkYY750ozP+kMR
SF0z/6BJT7v1JwZE/LyQ+o5O62Cw2PWTqmOHHTDOkYLVHqbs3COtvfCQ07ngYK5TfH1GomB4nPsm
VyiW4QA9izBmhJA++VH5cnNHercnRcyJps8MJktx1t711CmIibmPxWPfY8lF4sTAHAuQLcNrAUcU
1nyMcApRQeTSKIuIYGq+PlNUPEsNfP0+/gpIE+MTEXE30jkD1Gs6jq34xoGwkezRrtm9Bvobm0WM
g/OR6GPp1o8zQUGii3ge8L8lGM8sZb3aInnEdEDLhIXPclI+kYjDIqKifGVmDvfZ1wINIIpj1+PI
iB48xGzb6Q8qjKPzYZIaM7CS1Qmwn8tZYm3Xy4lOSKAymfBrW+DM4cxOJ5OSp6/zeVjoLnIQNt7a
aoOo4uph07hOLMaHMTuVluRCeHNzRVcaYZ3dud62s8VtTPtFZrgbXEdY+1HfvMbpuNVa1C/sK0GA
l7NK0RSgBED/UnZ93dR4lX/epkdhaCNSRFbnsM8paADsCwm7takglkmp7++XVe29LvGGvZfp+Sbx
N7iRcyyJUHvqVJ3WToxjge4lG92m2GyuwYLFjbq0XTut50QfV6YuE0Mj63hlVlwTw3mvnzqtdM41
3IyW3VJcF4drNuIHNrmd61f0PAgWUzuBkLSsrWoQMc9au9JmQuD8g8a7HShdptpVdFCvWrC7w/Rx
+VJ9YQnuWi+2rpz0bxRsefxGaMwCEFV5Vgo6Q5LR0L1JqbAwrrVHrmc3GWhfb8QFjdqR+9oK9YS7
RAabL0ff3WNdCdr1YV/VBkz45vWG+WxU7cxZFU8NEVCyz18qlcpTUqRIJRgFwQO94XSmI3lXeSCl
keeGP/wcWljE+S10Vgr2RnqbzLCbZhScDKbAe5dfd9Ug8ToaTCk1bi/qLE5WaXLhykjrP42vLzCv
ub6bnDfXFdoCqb2i7Sx1Ga+YKo0IiDDDQ6FhxOQRDLMEFIvPqK+Mr8lfmu1/U76pDGERDEVJ6Gvr
f1S4PrNJFCdd2mylT9JV2tNtLYq0rcFfOvCkvp/nRyXtv97nR/2u9Aw7KWybdrtHg3n+OHUxJ8Yo
NJpNO99a9tq0T9J18QBgReUGJSctA5L4juOt/saM+W9VM3i+MSRcSZbGUCh+3PErFcpuNKRj/jmY
P5+LhmL+kf3nYlWxL0X9991KI4UKVqghojQRpB+lqkUcTp7Droe2GfMPuMLQwAY6MqFLUwNeRCqc
JUN93Z/fdfjf9mLedSzQ2EZDBrSYvqvvn/1l7VhR/oez81puHUu27RchAt68EiToSYmi7AtC2pLg
DeGBr78DOg9XonjEExXR3dXdZRYBLJMrc+aYJ0UfSHvV3ABb8KMkT0DH35ZXEJAX3uH3kfQz0a8Z
SC2Ij6pba9VKaAmcZW5d2evfz/O7CXF8HIVeCN2QFEM/a1QG+dOoblmMqSDOumindYf/S0Pg7xXw
c5iztqfeKNw6UqFMG/Kna91ZpGTyyLLjdiqQc2qdtrzS5CiP/8Rfs4NnguZCrxWP9vM7VULd6mXQ
SNsWdat0R6w5x8d5Rm52SgWS7IFBlD4S9mXiGNeur2jpL7/X/z/8eStB1hi5oFokcLAYI9utzaEb
eqcrgm02kUuPiVBblJgL0FLPvl/kDn2khyIXuqeHXHACGLU2+gfA+ghRtyQQDmBSyYigMZ0clrju
EqWJM4K4xyNxloSLE1VuQP5YF1BFN7tVMprSBDc3XDyI8PJZRrFuzF5RiQoDbAn5h9Elvi8/xr+e
clZCkYAaWPFoTmPT+egeWYbOkl7WYEWGavLPmE02oEvt3e6+my8+R9EfPa3H3pssbvvJopuvbO6Y
0O1fk3/cMElh0/rg3J+ei4k02PfAlBZ3wvT9FtliO/E/WswbaRsNpq5By6TnNNv266B8f0ckMffw
emLJK8fQxl8ECY8tZ1PtRnqm8pBu3st1PH8vF6ihIfsjlDA4u6/tfJe3pW9f5Gyql3I5cnTZlqZP
05dtOz9Kj8s5FzxzMlvdr4JptJ/eXtuVfqv2WV7fxjzbCpusN6Oukoe1mO/yluAlWGspl6A5XNpW
u7IvSb+PmZ+jnS2tZujLJBZraavsmVYb3x5NTejFwN2PaMpa/L1DXcD5/Bzu7FQLEzHp/AByvhks
omzXJdxSKRnpBbo6upY0mqaI15Ud7Ypmt2tJ3qWjB45Gq5CCCLt/aLXt3z9Jvri6DVUELwQFl27/
n5tL0La1WdT1KNmZPploiSmDsNxKKOu4PvGx1X/mXt9v8skMTtWVrU26uLV9G/1shjXtoJZ+Y4rb
kkYrrN3wpeT2O3qExlfxhF8n9a999NtgZ1PLFONM6kKDU0g5GMNNNc0AYOr9c0ip3W0nOgFw3vxT
ZRI5pwcgSm22rUkrDeQBe39/5b1fnnkGjAeN4EKWzg5fv0/TWkx572taG2jtQG5Pl1I5cWhSsmxQ
5OkE5RrN84tr2/nFfdZU4ZxqtOBwWP784rISg7c12Wcj/DYm3kMyeUqXW+RRlF5K8sTG29K7PQCk
Zn8EpkHtx/+33XJiv+zfsJ2dH0hfI216JZnzgpgicmbP0TGfkL1USFyl0TKfjD3/C88hcPfnab18
YI+61m12cd5+e4qzpaRZ2knzfHdYd/grUVMmU0i5vM//0w4xmlzATTVlIqWfbytO0kQZQnI9CsWI
ZolpLWj4HIE3MqLptaNWuvhtLHBQkFNlEe7Lz9F8LW16v4ulERcU0KzhC57T9/OihIdLydaXt0K7
1TVsxvs3fq5tUWr/LxPz2084mx6xEPiVMJQSNFxtb+xb27yvV2MP4RhvoGRJ38p/kt1wWcPshm1y
1In//RMuHgE0po0RN53R55iPRvPkU9KGIvFOhNElfSEb3I2uLIMLNwz2Ygsc/AiihxA4fopv0W8c
eW0sn1iA07WECn4y3bazp97u/tE+tH2jjjpZktC+eZS92SN5xdGv4xoHUR3f5a8d6dtvOONmKIne
dKdcETbuFh+3vX9MdsmOVhBaFSK80ZX1CRNkNceE0b0BA/EQ3oifJ30Svg+bYI31Dx59qH/wUFbp
3Bh2wQ0J+xDlzrxD+UHmcmE6GXqcdYDvbLgt2itz5QLd6uc7PIvrK9HvpZMV9CMBUGrmhIah9Wi4
tBndd3goS9iqzbHDa1Xq5zdqd/h7nigXLzDfXt/ZamlbrQy8nvgkn26nW5VaorukhmZbh0MoTubV
hDNrF07uqm0wJUOwvqVpomNH/ftnXD7Vv/2Msy3CLcKy9yVoYmq6LqrbtkinTUqymMy0SmtZS5Wv
kY++7hRoxaLwNUbSn9Lp1G+K5taMUISK16Io+dKrAeyvjSheRTO+EM3fZncQiGFCWCHT+vpSPFOK
wpc2Wi9vLJvk1GQmzCtbRqA9XheuTAr10h5m4TMBwx2EDX22PxdWELd6R5zRrXt5dUIKGZOrVrtt
g0QFSk1PDb9qaf73aX3K9oV4A+mt1DCoU4wFV7ZO3Pad4aip8ahHVFbUe7eMtrjC2HKuTiKM906p
NDWVz6K/HZrEqWXuXidUGAXIWHRvfaNugFr7LSFEQb8JEp4UQ7BOtAdZsbUwA/LQXbm7aJd2LGiy
Gq2/gEt/2XlUftKWgGLoja8OMBluM7FfmAR1kqmviiJblWIw1dJ/mv5kBN2tiUOUsEqG+Ki4glN0
JFgH91PEtytWwqdCTbZJa+xqddi6XfgcW7ejScWgoZaOByqgkbspYuymVGFOi6+tkdn1cmwTwmAh
J9gIpjhkSY9Bi9xJ0w+DZHwK7l3VF3dMs1Xt+ssuVBeh4aFDk1dxwUWyTHZNWk8iBV0RoPawXwUG
baDpQT/Vju92i6tL98JBR580EFyRqx7YmfM9PugKNVC7ntadTTyV6UTFThAWxS7flTfpyps2z38v
Uut3Q/yPAc/jXFmTMBGSXGwAF9mneSs91Q/Rgfo4ovt7CHBS65xW3vq082/albhTlgqdW9a+Okb4
J4548oQ/q/yT9tRguSdgutmuUOZzQHqH4NBt5NlbcSeqlNTTfbzHUHl9yo/ZRth2K/dOutW2OTHm
RjRmqsIftS11HOGWGlQObjzam4ic7vMtuilS52zaRToL2c2Do7GyVu0yeqrRJdz1kT2ok3xrHvyt
sBGuxOKXAiq41eS6TBGS0688V6eHcqGT5/LDwwgVNRu76O8JQK7tDxcHskQyT2Om61dENQxV0IkD
bOJo8oRJgblCoyqn07ewpN9HLCf0B9Aeejwul/MNdobjfXoWvz7PXl/F6UCjyoSCuWKT4R9NZoFv
vV8JP+TfU0XRodqYij7agvziidZtFYVe0Q3rfNhFPkKqUz3JA+kto+SeIHAcwm1NdcE0IqczPsTu
1vL2/sj5YUf1Wgn5j/UWtB4MFdL6El3j1KX8THZ067HrzCsXia+LwlkM8ePXnsVroZ4lQ+GJ/Foo
YCF1YHkvqKgmUI6IBkZ3tLHW6qHuQ5SEjzlG7f5LTIkuM7Qbw0qv7ISXLnQ/fs1ZWK6WhWVkafuV
q5r6drrHL3u03Hzx9saV73TpPgcS2MJWB7cQzVTlnwdNFnRh0kpev82f6pmwp3t4cfqQ8Tc19+h0
cW8ynYjUfj//eyu5FPX8GHecP9/O1lNiJo3cEyHTfTjNVtJ6vBRUK9KaoAxk6grXYtULx4tOVlPX
SQ6PBKSzB82FANpEc+rWUfuaWrc5R11Iq1xui8YwwVv6yvNdWKC6KrM7G+qIbv0CK3x7viy1TNmL
ZMLG+mB47Fsjd9jFFDl69I2RlOq1tEZBg3Gp9qjKAf8khBgZyZosvzafxgjyfHZ//y1nwYSXNUXZ
69GwGXIUBNJjSdeD2lKpQpArICaYFPQKQZ+Jb3rauKJ1WIp2yXH59yu5EKfDaJIhF0mgrmDann3x
MPKKk5uIa4gNjbDiLfjhnVpu3WvPeykd82Oks/WT+YoYuym0uRH5ucWsDm1a6mAUdagm8/lOmr0q
M8p/d9P1NWLGpTCWJDNJoJHQxKc/i6bV0hWCrOPaZc4tJ+oW2puwE1B6of60KaNh1xtvEQRDlPJw
ff/7Bf+P4dT5hzZZw5KCKxinw9l1rKqUQG2LiEW1P0nz3ttK/7yD/NnTjILJ9TG8GWRbRZd+27+A
GnId98Z9P7W2zLU8HMmfjy51t2koo9pOF+pRXhr8+HRRrdAY7IRdqkxOpIMVEhE33aHgENnK+M6+
taUtrke77gWmnLQ6Yzi6HknpaLy0G28aPXGrocUU0huCBLoCtuISwQoeFryYDkXYWK4lalqpSKDx
qaclhyz8gJYA5tiHjFcJjSXsRyV+MhDGwLxAEF1R2fSRQ3uUda134ajvzF21LanwBfsaj4x1MO3w
tlWOIyzAPGAqzg9EO2FtXOwRriU4xhX014s/W2FRZxVx0p8kbqAuSLSpf/Rv0iP3yGkArJ6aF+Vq
pDCHlIOYBsJrm/iF4ZlvsgzWjcw/VbafS6sGGCScfODdkBuaDQ0dDjoWfJvn+YyBua2M3KzMwTbs
xlj+Penkcd88e3TGJm7nrMeS5wuy922jC/MixispU47FdHRLItt1mH9QoN+Mqc7b92s8xwv7KlUU
0EhjNglk/tmjBrmcm1E1buOkGeoVxUR2zri/9kEvbFZjscYaifF4RJ5nFpNEzhqtlcMjVAH6RXew
DVY9fs0z6fa0MZ9Wdngb7MtHZtrfr/PilyRc4tygNPwrr1h4sZACb2WtLlU7mBytmXdE3XTlo10b
5WyDjAfTUNSQiwNH/jhHbVKQKByu1T4uFUfJyhoaIaquYKVy9rHKtI/SJjXlbQ+ZG5X0uziQ82wg
7qD6KCeq8/fLUy4EnSOtjuNFHkOZL6Ddt7nYSYIYBp3er8lL2bpLsi1IbFP0aL9yJwmtpUZPh7Hx
YoEKlCIEJKHfI69rV3pPpBeG1f3J1NHvVeZGT80tvnI0ZakRsO2DYRSr4aSsKDOvH9KuWDQlFVKh
KWZJGL2btYtODP9xxZydrPyhxuP+72e7dKhRlbWIYMh2j/i/n2s8lhI3EOIRp9va2+leWxyXVmhT
gDPsuT2x0S70j8UW7cdVhOrFoVEqqKIMQXX8CT+HrlPOU1GHG7p+crb97rhnjS9vcirrz5I9swvO
0s96gcziair3QgYGe2QiKEQDCmv+LGZQLSE2QxF/isbcW/jKWx6dBd6iQMgWD3bQxrOBO0zn61d2
1EvLX4XurzF3uVd/3W6+TaQqlE5l2JKNYpfB9acMViNhHprENbb9BcYihDNmKxx9A4tg86x4E/it
6tZD0h9zfB3poPVmsuqADSxLdN9Yy4zMplVI4wrKYNf2JIgJ9EVUhlNO81eMc0Mn1+CLRN6GzE65
Th7/nnaXljCbAXhNvH40rghn085TXUsaEjQk1Dh23TI/lrexE70HmI6XV/a+/2Us9lyu0Ozv2tnX
FuKuDEWvRqdIppweBWo4o8w1cFz776f6yoycHVoWRsiYumgwzZRzKnAr9EOYZJ20Hu0ECtoeLW0p
+nAYAnHpdduxptgU6r2mf2DhtGpDDM2E5l6mvZJGAhHvhTCuUWnH7J5Ks8yAnY/ZJF+uH5XkI3yg
Pu5Xu/oUOU1LpAJmNaKzHVlgqWoIpF9qOGGAeAn6faxi519XgHJexN19Up3eggEnH1IdliEvLcGf
eW4w45IghhabkXgFcqj/PlDJ6fC68TaQxwl/tkfHmawqvVzjyXJn7ZsNRiTlBDj5KluZr8F62MB5
Mv7pt+attod48+DR34Guak/3+yk9SOt6G/KU6Bf3p228B8Ky8cFhHaNNelDXvJf4NvlHsL9mW40P
hQ7u5OQguiIc2WOstaQNut+MjXwIYLeWsQnoesu3xk1yJTFzIR/BY5r4GGHMSXLmHMNuVErpahLb
J+ogrJIPzePHTUSQkk52q9Xi813YkJ+4sotcTNApIhBHDJrQY5yLg0yJl9srUr+Ww7uROm6FwLUg
MVTtvNC3o7E71jlR40Jpe9VLehxe/57nF4IzitIawyuqSjrqa8V928fkk1yKcUt9RqE4476AleNC
dHQmN0SlwRINwm5nTxd/D3phGeOKgnM8ZSfO4l+WRm2k67XVgRkmkZurn5F6yxYGQxg/HTsF/tW3
D1dZwL83bMaE9Y4bL49J1unnEZX1hRjXus/J3776J3pykfFIW16or1xZMNdGOouduqKz2vSkQZVX
HqLsgAE6A2EEctXz+Euw9nOTUuHuUgIgW0F0bZyNlJ1CY8jLpF2bXTQDIyIq+46cYtXNZdyL6MjX
9vIwt0SkqtarwQyiaFR1/lzMX4OaTvT20yBpFrRIf8jvJ/VTDpqPH5shm4T6LxT3MUwimRWI5jIc
7svQtQe6q/+eDr9jTZ4C5R/xuoYLgD7GbN+nYOIXribU0rpQZ1k+b9R0les0LLK/RbWDb2YRaVfi
QPnSN/o+5tlB0iZ1JAqt6m372xibzLHI522LNTfYO3fFeZ4eu2VCx5x0CDYVWKl98dBu6mXsL42Q
6+K1ZNeFQpI6+k+Nq0LWRcU8+5K+kvliURmjj1i16Rogj/UMBB/3WwNcg3Dv0+aSvcsgorBJOlwz
6qFkxDs+m0kSmx81WpakIp2rwsrSy6wq5BAHNj9qFbZPwj68oY62e3pKJmvoNKY2JeUeAFbNHbmb
aPl0uQxeNvYunhU2PcX0aWPpVx1OZCNLLibahlNige4LLPuLNImF6TA5dm+ce3eI2yf6ewNZ4uOf
YU/meTx5pFO1ojQRPoz9PjP/ACps99qhxM8N+z4iw5jP+8knXdqftHCnNhYxPXmF7v5uXY/MdX22
oOkHi5HF6H9Qg+b5e45eyP8Cmv72gs6iML8NzSxzFTDsdj8b+ypjB6MQdIjIaE4ORTGkY9eC20uz
YjTckmV53LKo5PxcGVVfaYZr1LQJCsNcp32rjB5lfoLg3vcGJr3Jmwp7IQreZVWcWeFTQwBheMeq
gKAhdAsX7FQYkqXWqFKJwtV38hXanc0aDLVVmeubxNy1xpv/t5XLO2GnU2XwfcDf3U6ckqsvNXxe
aID05LmW4M+5lRBpD7NScxprL4X3crR0o3XZvEmnWeE/+3QCePULjuA1m5OU3mpAe1rwMdokNldB
4E2OoXqftS0NPijLw4D+HmiWwbOFwDU9mfd5z84V0h+HiFE26eBAbqh8kCg6hTBJwe0A00xmcddP
uvohbRAdth8NV4O0ve9C4CSC/1lbyzJ+5cYNu7afeOV9l69qWH/dWoi2GmxurG9AEUhQ1gQnLh0r
mWYUWwW7APiFxeswMSG1ae2znx5ymDKNA1kgr1OgOnMrPXjAsk1hEoG7SVYNfeLG7VA9A1kjiSrD
6a4wZsw3VudY5j4BVJNkJF1JtxUlawq+V9upsEkMaBfeIuqR9g67uP9QEccHWJbknrVofHV6GoaZ
mC/da/4Dlw7r0TsUB3cR00UyKz8/sqd1qaz45bCO4keNNxpSUlatBwtVV0K/1im552y7mh6/cKXk
UqeKo7GkhYDk/DYbeKlHXOSPdhnTJ8rrL6WdrJZL7rKoQ2czSgCT1V07sW+vyUUuhUQKIZH25YOh
Ykfy84Fzo47aXs60ozZZP4n2di+g0hsVmZMxFqTFcnEtILr4sAoXKAs1DuV88WzIWuCqI1en4fiE
WbXkbN9g6tG/jQJ3bvHA5eZ5NXarfC6ow73/vbNduF+OIjWCwHHrR6B4Jk3U1Ux384HHXa/7sVuL
Y3eydaQJd/jlQdvNbzoblVy9wUHzzv5c3/49/IWD+MfoZ0+udX2pC0NPB2u/iFm16WnV6MdOBo10
ZaQLOlse1MAwQCL/bpIM+PldxWIUQ8nuWBHdbveYk6G1cpYB79fEUKXi6ehBeX/4+/kulLHGUQ1K
nLqlcE8+Wz6SkQ+1NGQD83hw+LbCBMqD7Y49rTNaf+0rn1MZI5fzPfn7eGdnxoDlBtU8ptKUU9yc
b83PF/X+OCwm8wlgpnaaT+z7+wWNQHfYuIAF372Kk6u2qBekGj+f+uxdkyoIIzzV2nWkGzMFApNZ
/tNcIqqTcmvU9LCncb32TXOGgmZeEuZhHP8BELQ0g32rwSXoFYwy6ATTe3XSmgjxgffnYXjUrL0I
T+6UgvgqodqCka7807ROHmQhXci1iQgGrxq5h+NnyhL4FWlSleFGE26s+K7gglEKgjNEABMtNPCG
tRCaBgBdFtwXSTVVgn7fJvGKf5DtW+ajqtO+1g2Bk+jRXM+UWzeCTndqNkUi24VqXMkqy+I4HX59
PoDqXFAIiQkJf07SU6AX4hB24ebk4mqTt45V+ZRR2js3gMvdeo5UeR+i1qxTR+rb11ASNmTFQKAB
fk77ZXoqFlpdLFSRTmo33DbCa2Y+9q2wbtPeCTs64olf8y2zj6JeVk4i612FT4+0P/qIFXGul0ch
XsgISrPe8cR6EsCFqYQVNTgTK2sFwK/QTdFXg3UyYQYiqk9T2y3EqcpfXFb3kjWs4jx0PNW8zUJ/
VcV7sgfkgp7M4WCl0cSoO/sEqbMyNlKm3wxNtNQo46tets0NF2iYPmKWknbr+puo2NIWaiXLCnfV
WjaxiAVCm4mPqefeeBqhZVcuGgAOEajiU7m3BkBGt3mFzf2qM4+qIDxH+QsVzMLz9h04UsmyXmPk
H3VXzoOINsgioO8YvhpZHmNQp4IHBsIA353hZtF8yhBIdWsm+hSN1HQpB2DcwnDlJdBRG6cIaFan
His0nqPS7Kg2uh3L8LehCOQU0nyKKWgAtCw/VD5dDAidA8hFpw+N5uRsLwfDpG2f1ObOFe4LM4Fd
bfrr8e8Q0m6WMAbb8mOCZsek37jI9774pHpUu+DcJaLj/ZMkdGXBq6BJzsTBk9dOAngQp7vSZdDb
DIx9dUxGhh93q7wf1j64TWJvvHhooFe2RfYvCw6lh4uPu2sRDw/Div81OwHeyBsQUUnGgiGW1iy7
GvpZkwpktNR44QnhZPw/XO+Ftr844IoC+JnP62flA1j+4Vkuu03c58qkKVCVedXWoLvUtdzp35vr
BWki24wlafzLtMhRnW0ziVtJTWiGAwZ+xl33lALUNuk5vU8OzU00S7ZQ3tSl69RPqTSnuXT4DFya
UmzBtGvQDg8rIJ3ChprfaaG/WMcrP24c/HwpY+uH2AeVC7e6sx/XB2maeiURzHrMiovbZEbHGc01
B306n2xmKF3v6OG8G+2/p3fvt//p5EGZiIsf2VmVF/VzKwnMQiGMjod1aM5ZwR3acgpxE84oUF8P
WfFZnB6xVAkkbdcKw4LODwF69d8v4dfxRxJVxKND1hVTHsUOZ+d7V4hmEShJcmwByYsPL8lsWNwg
iXwdaH2nTee/DIcVN0/NvQTl289nrusmUfs8SI4GjQ7Z/Eg0PecA+erZDecPV0KKX7Hx19PhlEXt
Qeb6c173kEM8kXMhxMNenzXo6+DIqRMRiIq/Clrnrmqf/8Pzje9SEU3Z4EZy9k2LFPm8qeQpMQwK
DDvZFgumN7VbAL6cXhP//u8Bf+m3xyekqGPwH8SglI5/vtC+rHXBdwtSHtns5H8KBf3/9UcTAJe0
rLuUIoQ/NFNTwMPIkuZSxJHKjop/huut0vTFpW4f0usY3MYyLdNFtAjdh6BON2oF/QHZLmk5lKgf
Pvj6MsFXkDbuNkL6UVybiOeB5vggiqQR3yJ3J6g/mxnikAWRiUf0zhAcCwCMrz348X17epDDFajA
vlsZ5a7o9021EU/PWbLRTZoygoUXXMs9jbmc7/vC1y+hrDB+P3zdz/eF2NI6NXN9Y3dCU8qvwfdu
Igi3GfYKnNYB4CbhJi7Ihsf7irZHq37q0VUYnT8xhXcAFWWQ24UhTvWyXiTRPsMkJMCiUmgPQr7p
anrVAqeQn/6eCL96uP7nV5OHGP1kqD+fvb86sdSuGmdeb6PaB6MEs8sZbICg0FSv5cN+Cdy+Rhu9
z1E4mwRDZ0Wl1PD7pKrj5DgC/AVuJB2Ym9YxEX7EV9KPXwK28+/BpYD8I7Oc0OssFxgZQtW0kS/s
XA0+frXy89Q+wd+JTsAbt1V/QLgagJhzu2lPDqbQ311Dm/iuIykfBT33hY56xhcnTgmOQnGPanbX
Vu+hAu9xeFLEVXna1lK1pIhk92N/ZG8uiSDpOZvpRG6n+MUA+9LEyx5u6QDYtKfm8/fHoy33wpxT
dYtrD5VEVsDZMk6NyE2GjuXZ2uoqWsi0uIZ4A0ggaR13ZVHbxxdPc9IbHnJQ7dKc4s0XP+f+TkVE
/q4nPIvtmVMetd7199pbqe06dQF/0g3XALjkeqqIUJGDe52pyq57H+8JI5S38nZYQ8pdhI6yqHdg
+xfW4SZdGzs/cOgQhWSk3vgjBTncB1sERvjcjISsBiKusuU3PSf3dJyuSCBOBcghFk0PE8GGZJnZ
HPCzxH6UuJUDFSF5BLhkm5d2sdY3EkL2etI+wdpR5h3ckfuBSiFEIcRH4cydqJCplBX88llOV6i5
g+lhKytrDqsG04BJOYWz81ghKgI65twHTkVC/HkEBueItJJjvAPkiNTJ58/Txdg7/kL6yDG6YLre
xfIEA441hPB1OhtXh3CEvUyFD9jQmCz8zNA+MdA/5baZiZP3cvWOd4c90JRH4D4Fu/sP8PnCehaO
2jNmtGDuYWt8RE69hAjiGDfK0h19JiBb2mUzuqJVJENFRPmT52JBiiK+HyES1jT/Z87aNT6VuCNp
S2tazYvMbh/pEMBJOyerKk/5m+mwuuPfALQcyNcIrKYKrwJK7y2Q6WXDTyaaBP4075/EffGZLUEL
7j916PQ6Zg7wvHtbcjjb5+CW51gDAFou5tbytOhvg8cBu4vkruVhojt1UWGKxt+GolNZeg5z6ojZ
CZB7f1nDVQBtuR5QZEu4fd6SiDupNh67tjUnVOB8w0nIAYxJJwXlimU3PQGvedCeGtrD3FlDLEEk
Xk3bGTY9Y4e2MSWLz5ckFN8UDlJup0W9P7XeRUiEt+H8rl0maNGyWfLGIpzRB41b0PJaCtc4T6yP
G9n3hXeW2G9VZRjEOFd2NZCvHB+CmWvaUmUDf7emETC+ZmnWTiUsjNQp9WnNBd2f+bUtch9BAppN
8SBWIhumrA7eBRZQNRMSxwSuITsBMnVeIKwWfR7noIEOyJ9rNHPw/HUuLcvBcqAUAo5NEexli8J3
hnAVbFysWKxtLM0ho2sixp77oNh2uomD/HZoXlJPmpzceYVNpuZ0JFwb29dAKK9O2pzXZUwsGDXA
c8n3u7YMKovdq1theF9rK/1ayV+9uHMhNkLQRV3CFM925yaKEpF+0mQf1neV+XKCXtUOWM90D2H/
TwYklxgbA8IYCFoaFE/GY9uDL4Lz1d3l2RzFbGLMFXGfplOV616ziYPt6bRo86VczzvhJvduYZia
NANw1bNWhXowREfUV76+o6HF05aets+BjelTT1lawb8aMxPrSun5S7ZwfgJRVxdRqxmKpH69g295
9KQQhNNQBARZdjU6PuU3ylR4NN60x+DlNC/2IkzB6mh+KpgYrdoHedbdjScwoFCwN8NKuO1mip3O
NE5jGTLCMjykB4zV8CsH+MqNm7VvPGNk6gFIyoDPsuYrCFG42V8LiMdw/vxJRsc7RF08jf6lfv32
JAV6dyWq+vSY4KmKp5TmfMQwtiz6L64NdSmgGyN9EVGMrlM9/xmZ1qciOkkVsXduLvOMHu5peVu0
O2OgQWzj5c9sZdhvNrB8n7mlhsVG1RZ5Ul05WiX10iN//x1nIbnhx5WiGIK6s4x5ncxE1RlQqhdT
gQRAufCthRVt8mIqwpXC3eIOvwSZHl4clFpnTOpTSnuLwVjbYjcRdVv0bKOYq5Xjv0N8LAq4p2Rb
7FSaiNrUxeYSahl/SWTDlYZ3CefaVKfJpgdz/oXBIglTgMEkKxbakBjgH+F8MPiO2tpG7dRUFtop
3MJumFTSwtKdTHTybhHjJ3TIrHkhr0x1VhhT+PGCOG+4rRl4m9shI3G+kD85noCNsqOUHxXAL5Dh
0COMyekfpyBYpxN+XMpI2wO2nLBpR1OdFNxmeG2ARH6QWymBhPMbsGWMZ8GbRMEvnuL8m8BEKe26
mHsuxgXTFtwahgPBLPqHAsIbpi3VmyOyk0Rz+nA5FMtIXwv5dkBYQm07mgb06NajfheOH8qRRJ4V
9bUW/jFxej61IZ5YXKSJ2dmNfs43RWli368SviFmG+Z91e8kFhaKrCzb1SJlnEdc+vCH7dK1KuOS
EM7F00LoXsx6LokzWkdLcceuPwQ7PV1cie8ubZIGTXGiji5KU851UXodDVIW6PpOiOTZCSyWlehO
7CmgDZOpVnob9B9OJ4H67fQ9HJVJk4tvgg4b1QjoigqDaKk3ynvg+ndWjVlmFc1r7SPo/GVyyu78
yLBzExs6/rJmaLVZ7WHqmmXc68D4ifowKep4OqBTMkOdQ9e0VbW6yUXtylq7tOLH7nCcJiWTzu2z
S4Gh+YHLrTja47aSRvcRWnJ1WwMSCMxrKlvzylhfmadvG5nceIHUmHqx61gNBT62YpDMw55McbAt
hGOGWFUWg2XODwCFUuF8kGf4KJ0wX9Q+Bo+MgwzztYISrWxNYi2IbgU4ZEG671nCHbmCuoL9XedO
aeW2IL7n5tbLO8jYH4G59NV68pp3Gb4ygK+KUaMhzIK22MVNN6sJgRWQXGHrANaYGOBx1JaeuPQ2
9umiw8coBOoSlXO83G0D1ZBVsRE3MhvHLM2I1UN97QcfJbLAKB7BepiOmMYdHKhZaErbOBFprp3l
JyokCkS/0W0ggRGcwr7xcHI5qdO6Ytey6LklhjDy+1K571O8e/6l5YsmRks5Vp2Kt/L3JP9aYGcL
EHkhjROjfpea81kkMIh9VGAVnhzRJ4j2/mQrU7rXEpuuICihm8nz2D5BSbDFfebvoS9lsZBG0S8h
Kha10K8z4PtsKEihqv0QHdUtnnE0kU/aw6EB4ejv0k+T4/RKHuvCesbaliSWrHAB5mb6c68xWy+0
FClwdwZsRAs7ATvx1+Y19dmFRARdTrLJ24QFwzA/R7FyQVe7tmh2CT2wmqPLL9gEiKj0TjfNcLzy
Ci8sqB+DnQXCGBC7rpVxo19vw5u9RBVswi1sttMdWsc/p1dGG7MR53NF4kLPjZfPRbLl7NH6TjLc
kzjGIe0MmzucnfSJBsvxWnP+V97jr5HONqWwDCy3tHxtJz2pD8lD/lRtUD+kwTyHkEoR94B7HZeq
W21TH7o39gjvpd8iK6W6c98c9YfTCwoZH6w6OXVYvbvujf/GfUu/k4+oSTli8eion9W7+KHfQLZ9
sLjRvPrDhD+2qp2yAR9NAJKygzBm+Ci4RH6ksPFpu0GycJc9CHdMWZnml5ODq8Ct95azFXXUCcC+
gs6kPwegZP3WXeuYvPIJ9LOEUaqmkl7oJIwoOkwRy5DQonUPFuaV/M2lXBHnAai8L0U/jsc/v7VE
gtFo/FNKzvc0w60LItVpKmzpg8ct68q8ki/MK5mcOqtFpIlKP5tXSm66vRSQzm4cGaA31nVYBVTo
lcaWpKvtWhdHg51hjJ1aeEmfPVmmDF1goMnbeeZTldhDPsV+T3pIpGkhLdt8Cy1aDpxakK5stb96
Prm1stGq5EthDypk4X6+UtKTWdzIXXSsbXmebwj97GxHs4QDdBlhaIbH/QzzAunaavpFNTgfWP05
sJTWvtJ6fkyeqti0D/Dl/x9n57XbOLat6yciwBxuJVLJkmw5yLJuCAeZOWc+/f7ofXBOl8ooAQcL
tbq6QlMiJ+cc4x9/ILZyPS5EnOhJloofvEcDboL+oDn9xiNhJ1yMd+WHBlI3C+ol7OF5ca+vqrUy
cIAu2UBV2330N/kBs9rXupuVixsrYjp1rt9/UthxUmO3NtAC/PmJ3Uz1tURorL1L82acy27pJcdp
FlCJd4O1KqNXVZqXnl2jeMPZP7gvxscbH+GXylRSoF9BHYEjxnb350eIYtkfhYRFWTgMJdcG2q7J
YIv+fW5s2ApurY7fxh5ccBpRmzRf7LN/XlBJS0mNcavbj/cIEZgrFd/xF1meyqd77D+iu/KrezSU
uY82+Ewm3Bmng72JtCyd0itBrsaHeNufoneXlGz1W6zYyGbYCo0YCr7XLflGs+LYlzb7qP82rklx
gjIvTeFLbJU4KIBVYs8CoCLTEWCa+0VGGHBO/C0diZW6Y+y3Ho8VNusYBb/gYw1m2c7MT5U46xMQ
rURuiD8vMZPFD4xLkPUhz/Tn9KN/jDCZPhXP3rZ67sDszhnIy7ndGzhdly/SLj1gjp48sXXSrbDT
ggoOj9LDvx/nb6fyDxmHyHhurXn1NJtAEntBiUilMleaaBOlNKoLIVp1hVPcknn9/iQn5s//udjV
fpY0sZRJSW3ti/Fekx6QEJJTdKcHJEIfEVrMRPFTSW+Ym/66uyD3AtPBHEtHMPTn8hkrzZC7iMMZ
hw4bDNdhX1njPb4e7kuHZzKvXqsVSYRf/76xt657rS9WaiM2vZQ7qxunTCVKGZsDRigQBbNikXlr
Mdt5OnjqDt1XUh8E3PqVU42P9HiD5iH9tmkwxEPSw9ZBI3P1AglJ6/Whp5b7utogrAgzy6m1i2r5
NvIER/eOLTzCaUQmjctMX2ugAsBP2Y228S9S67TbomBE26/Ds2P3+PNBqELqKjGEk70Obk0sZAsj
wYcRHnpMx81grsWOMpK0OrwE5i7sSfTC7bgIPtyCOYn976fzs2lcb6T4viLNw1SUZvbqzOkKLYDv
Eil7PwaqnUHW0MiGx6QucExMHvW5Qi5Rb4u8veOC1L/M3CrSXGQsAfegWQgYo+NXgRslEwzii7pV
502+I121kDRHE+ZFdKe186RYaOZCKpfluO26dW/Z/rjK+ie9f23rDxXHcmTI4oNePIfAzfLcC2zL
tFtskR9ldc7M3LAtDN1Uxp7zQJminBoMw15GaF3hkoTs3rSBR1X8jYkKFZ1heEzre7BRiZThfms1
2HbfeIo/Nce/btzVCTT1CYzLxOi+cDTik9/zbb4u9tHdsGuJFCsck6iFbs8SIvJxBP0rZtkmO0RO
t4PFbGdL/cFwCnsUttIZZyVHfxqnfAM8CVvGJeKs3JXL+gx6g55gx5n2Ib765+41nBJvu7v8AsCI
Ozk4Dc1ufVE/+BfxdQBUePEvt/arv9ht04pliSAiRmio6tdbR2PA4UvVIrp3S6I9teeB+52W2Igr
9016iDwKI2ylN4ayzTQGNDkA1vA1MLfqn1tSoAknq4dPLV4apGpVTEFi86T075Jxp3pQfJTj2K9N
Vo+pP3rGfSR99BizyMmdobz+e7X/pTb6+SKTKRrqDbxmryusQJATK6qDbm9h/PdAJI9jvJKx9mHt
SXsrzSmeNC/m2jLdWwjg12bJ9EZcaWu5tfu34JYA4Ifk+dca+s/HuVpDbeAJcSQNyVb8Brf181nz
Ln+35M3MNPjZ7/2nTj7Hp/Dpf/nuEmT9zf+qGYWehkciz75F9ArDe/tgfNDIlB+kDD4TOrgvTsJ5
PAwnTZtJrpO+Gzj7z6Vd8NYCFn4Oz/UheEsvWJdzbn+ZJwuV/3t9KB/NZ5lcS+O5OyBqg2sETeXt
37efW8zW9o8vfL3bmL6vlXqkMwKFff1dnwi65f+z1+Jj+jkVSH9qvtsTO/GndxQfKVr8c/aRn9yz
wm1Iscb49k/Cq/zS3qsXYmkfSAzyP0WCepKKm5d+tQ+WyFk6I+wJChY9XYKXzRujUQ+o5id4kbzi
t/Qj/TC/JINkS5y3ZtJj/Jq+6iFuu/kH5LJFdWo+5ec+JiyFaInxuyQnYsrzEb6Tt+6+ezI/xI/h
Iwd5uleO1nEonO5JOrqn8V18JhgAz/IPldwjIDLsNuGMfEyY0sU/p5fywu8ON0rR35p8SwYgRcsG
X1y7OtnLgllN2bOMyGgHDU0Y0U6Bwo4Y30Jjf+kuIU9OVS80cRl/gT+PriJro6zIe+EQpY7yaRQA
7ct0HT3WTzIi/OarLbdeae/zs/nRxAeDdEpH3d8s/n9ZRX98iitQI+hkNR9Kxh3mIdxiFsY0vZpd
CjuG/8I4NrpVef/2rQGgoORQNNCfXX1rV7cCX0Jz8Vzb8vyMLYxNuYQc5tZ+8NOcX70eaE7+34Wu
HqQfB71i6nG9S9K9Osh2nbrLFu1CX1V2p0WLoGMG2OfL0MS5tVlW5LK05bObMZVWcUTrJMJhsZAZ
l7J78fPVwPQg1RW0sEgbjbNgPlUqCtlTgeKrI6ADqw5tODTjU84xRQfopGggDdmzhxb0tdbX7UCd
r4kr4sFa0z/kVrwsNHLO2lXpvtTFphtCRhwPI3C83x1GHwsNyJimIN8hxtsa/U7w1YcsKZ0yeS/0
843d5JdyjrsFho65BjT+62Uvp2NvegKPBXhwfaIHYyU8m+v0Tsqx1uCUmd9CJKf7/9fz4ZIcIJg9
MAP7c/mHWlJlg5gTdWcui3h0ojabK8XSNJmSM+dOiX+ryuWNr/nL6uPbMYal7QOW/DF/+w8KWta9
3JYVEB6sShReUEn5djLr/Bako/zSA/3IrUysNSQZX4g/v56MV3AaxW61V+WDhx4nAVf+1qBoKwz9
kQgm875eUjHn5oWsE72CmXsQGGupMgtWW8hCsUA7ZQemculUR1FhhQfEbTARHIiPrXZw9uyB6Ucj
vFlhyeAd2hk/Sqt38go/WDlYx9lLH6c3ilzpp3u7enA8MBOdncYQiWLmz2+WofSgvyvSrQamMhlG
EjrKnNQC0YbWYGv3DQQG4X6iMUgLFIAPVLM2OCKM+G9vH+2tWbmVFpOLcW3fkS8HvElFcDKX0aN2
Qpm2aI7lWlqYS2mhD2xH0SPZe4vpF7J3yuZlvI7X8kb7LINZuk5BVqSFgjGxe2hZs9NnIJsXC+Ln
EdN2xnjACARWr8gonhu7iQ1j7UjUtaWDteuJh1oIkETwrSHmCwwM0vJD7xjL2iExDgueHrlB66TH
2pnMfEgIJpCuhsWVO4QrkUbHKJNfb0m0UgHwqeL5Mc5RF81gBYEWQqvi+tPP8XjEo86dKRP75q1b
D+t+H96Fd5IjEjvlQ/ioec2wmXBwXUFUQaT0niSQXUXcx6298Te8UZugMdiXUPiMaz28ECumWGl9
th3EQ4xTplteyF1vuqUi8DC7FzgHPg4Bxcu/X79fXnk8rLEspjvWVPi8f66cqjR7PxWsn7NVTNDU
nYkh1gNnxDS5CmFa39jVfqN+ckGG+Fg7MHK5ZkxW5RDrQq7G2+wbkvln8+6/qd/qREKQjwSEvFCm
MBGe6hf/vf82T+5nJMxK3sf35K15Gi9TZUIujvAFRhLe2oumgvT6PcL8ZmLe0sBCDPnzbiDV9IzG
TZItU/eMtPbPqpplZz4M0MX7cI8DKllSg609//sh/Pbwpz0exgF7IJZGV09hzI1M82O2euUpmz0T
OLQcl90CFvz8VjjLb0MnXQIJYuglQS6+5jL3qev6CtvgFo6NLB+mYaKm9mSSkajnfxv1JusOnnrR
otYeElzq9LVV3VgDk8r07xvNp7AUFaDGNPjif95oo+9rSxfiZtdSjKvJsizjjQBlQIBRINObmHQr
vZ0SEhsDmYXaFLmuzGEU42NgzlovnINsL73BmHUtUZIjlNuvgHRnSZna1EyaT7pWxr07A92OkJC0
yui/L6ulUsnLSEpnJhSETCBq/DEzOrvohCXmG3fu0BKWeEh6basB4BTA4zL0LaNZ4XiKgW051wrS
0EX2L51YVS+YW21xV0q6U7QWLJtjM0bv5VbXMicI2C5ihSRclC6BExorE5HziKFYHdhe9T1K450c
IQFN8RDOvqLic/RhaaYrT1pm0Ubmv+ehK02G4E7lbwQus6aKRlv22b/bdM9Ucd7BddT0ZqnUJx1q
l9sNtmFcGjVyao8LKZso+wrQWCIjmHPs7CskvPKArrkMVgVxw3r2EPc6alZ1ZSShPUrixp9CUrNL
EErkaHXzYKKQQB4uW2W+6DUG1p05K3C5jnpjpsD7L9id3BHcXAr3Y9A4VkqSluatYOHaefyYC7us
uZiSyc1LV6LwWsnSyjDgYg/IsoTCrnqFaUN3ru3SUO5coX4sQVu64lKQEe75cEExrGdw5Y2JU0n4
dLrySk8DWG+IbAm7ClJ9roenvgInV0tH6Z56meCp7xKbQ7G9b7xPPGtafAhC4VDq4kbU22Wl6JR/
T37I3D2arrLIFTvsioVAJlFHOHpvIeZ4x/Zhprn1ppSbRdodteC5Lo4Idetym4DzVCK0nBbeiPig
gjH7KaANXhsdopDCjZcmlLmUeJE+IpnAgJWjt8QOK04QuwvV0xwizKaMuw3G9NSpcUeNpfETqSc0
NnmHmub4I3wPdzH0/qJoAQzC6s5tgVegJsRjOvfDzparYz0lkLilbUDaDHRhqYxkVq88sglzn0AV
4g9lf91FR310DKk+h6S7CThGRR4sxdCaZXXrlOm7Ze7M8k3W7iVgD7AQUmG9nQy3OI0eCwoWsauc
xhSWhmAda+FlgCyEWDjDQnPmE4PFAhplYZFXUMJcf9aEBK+yWDqQvzo8is0lJlElVI5Bsq967wF2
Ns9okI5C4jtx5NvTC90U1lKBCRwKkVNUQOvh0hNPM5XOtoK0FIvwFfoPlfeBAEaS53hbOgyhq2On
azO5uEsMyE58afiPq9pY9f2ddIoGBw6J1KAumMXY2JiLILqPIDXe54dRs1trO+CP+JqR6tjZYjEv
ehvfmbrdeDy42oGg3Jb2qPDyzNPQVge77hhPzbNwHjMSPEKzl8iDR3iy8BLHRKJeb0LZtkqWFxnz
pPYaRNI8TfIYwjitRWc6LRnvVCVrL7UtYVGsxifyx8rSVpQ5XGg83yz/Xe22CUzxHtgDpif2s89h
fBTkyq657yLTK0EhWKdZd+M5nErXLrXzMN1FxD3qZNzExF11qdMlpwrltiXMeqw6LIn3QWPrHJ/k
itbFh+Rr90lsmxYjFfIf9HYbkNcaVXMg5ruYHEl30fmk2jTrRpRt5ccTXp6JKahSrq/DBMvE0ARZ
XmXgGi0QhKKfdTbBFqJOcKy7kySqMM+3hnyByDafgp2K/NtQYVgUa3YMNX/sS0igcbzGRNAu+95u
HlvvmMDQVVvFwXt7EVpfo56hz1O2UnL2rM7WB7jLMdqGkG7QM+7k9iOKXEcE7wnCZJl0pe031b1u
zgETDpbwYY7tvofoNiIXtDzWo8hjZx8v25kKYlT585wXSjH6zejLezdr11AoOCpIHBfPUWIRC+Qv
Av5kSMqmmd815bsQxGu/T/dmmkMMJLKxhJzcd/Mk8RxQxIVg7FCOjoMBvRVJP3/xTY/UfY1grJVm
Zv3Z59miKvZNyzidvTQoUTysW1Fb4x0+yzu4flF3T7TKnLYco1Z3UXDwWWPsdMEqJvBEbs9g0EoB
Xbo9xngdtO5dqtKd6uW8MoizZk5fe/3SL1ioEkHW7gor71mj4X3HrTDh6Hg0yB389X46Bjl33C+f
cCYXX5Jm26qku4+vnrHarvusmNNaOD45kG5ABHQFj1t4YsHghvMqpm968DFEZ820cwhE+vhUC0dw
E0NnF8gesvQ4tBfae+DifFmkBZLIdSB4Dn6KKz0UbKN/EdSF4We27ul2xztdlCe3zKGU3QfwhJR4
3Q1ghZo/MzDxcz2Ie/1cyPQ5Bkd4ysIvj8s5TR0RkccxPXXFSs630I8L9Uidyeqln2Q3UqqtDGSl
D4XN5BtoYK/zn9SFg5q8MPpcyvlaYHVZNdE10jnOLsrwUnyVDc6jZP9qb54o2e6XmW5DKsIkOena
btTHlQd7RlTpM0Rt0XGjNQBrN7IWpbSF4dsAL2iuf58Nq1aVV3LJm1vT6Ljd0qhQaSMnKCtY5CZC
5vCti09dspt+P+jWdRlSkkksD/VRxB9HdWsn8TleORC0MN1olbbpHaZdjq7QyUmAmtGe06AzmGU+
NR2/vFe43WXvziQRiAQuct8ehTOqwrmh7CJekNDSOQJwKzKWFWHpeHvPch/6lXAYoq0f7V3lXAq+
LTEpJaMZ4Z9DaZTj0kyF1X1WYHAYXh3c4T5Pq3mULmv/CMRkF5DBSKcp1PteLHemd266dN5YAD0w
/uOj2rBM3DsXN9di+JT874gCj8Kl4+xsm3UB502iLOqSdNbLp9gS7cwIXmnQlGIhdsHSGFuCGmjA
g1kkLdQ1YN48qu4lNoCy7W0vJxKTqc1gQY/J5OfWQpflpOqbSGmX6k+DkjtuulWqml38069Ne2jW
2ch5pis7UbFTCLRTfYcxEkTUp8jDhRuYtqWM1JtviYNDxRDjEiqPncZEBk//NmZCwXmGS6pd1aex
pA5aEwPDUYTTjv/NzVTyxwS2gfEyVuO2TvajjsYBmkNckRreUI91rT2SchBp0QYbToLGd5Fibhvz
vqby7Von1wiO0yQExuk8wi1jOhrc6iGEi+up5KIlGaxkRhflk0WKsckMBe7KwQzlldWtoO8JbGtx
eMlbbd6qG8FL7FI2jm6qHHKZmsMo7c74qBuiaUSLpNRtwnaeQxBUcwxDEC6PEZGUMYTgypxHlvWs
xOrKZF6AjRSA2roVhs+68hyrH99DC4FLCYaAyUrUDDtaznmSJ6jhPEyoj2pCkFv+KekHhelWOX5g
qromLtLuXGR99LiqaAvUjg35y17SzSpjWQqDnWrE9Cb1StBPg+jbNcV5IhJfGjhD085Td5h0a3up
N5/EsFunKemvDRaK2sFwofUF3kbMPgoUzlH+LlnPSX3Cg1vVHOqQrRei/+KArwzdYUQ+z4x8pxTD
skKElTCUj/J2lrfjVmJ/I6LUuI8zEWmrtMdFZd1ZbY8xDWSWJFmr4nfdXagTdZqE0jjUxlynajE4
cnQDSYVvOrJW3EVt+qALEQ1HjDyxKr8C43tAXD0Mr5JS7auEAZ+fvMmNZqc4cMkJaEawavgvlcG+
w88bcegsSIo7ofnIayIJrPzJl5cNhQRmvLNA02d+YtodzVPdKI6GL0KWPufhQ6wsJAsxc2LOPAVv
JQE0Ob2k+VY3vvKQAZvymoqQSfqFWa0imP2atMmtKUAZ0nb7OG1wPjRcOYGnG7ROnb9rDbuHwWYt
QuMZs68YmFaL6biaS8Smj/PUwDkTBPlKCDbVtNTCvWHiCHyQagAq099KRfoUmhH+haUdMs7pgF+E
F9Hj7a6oc5UXt8feVNIWWYWNdLXQNfQ7rP7ceC943VV3K2TRolMxPBdlfHFOJoUal4/xFRu2sQ5r
+zHuE8fz9hWVcpGXpL4qiyzcGtWn4OLrbF7I2tiJfWeX6TlNT655iZTL4K508SHRc0fz0nnZnCdX
msyczgOI432xCKXcLuR+NzIRzCIY6oiFIooxo1u30zPyTtg/zgGfp60j0TdYceG8oDyIdbNR3Xv8
0ErFWvltuQxhVifC2cAR21I67ApU2xNmWFM4WCfQ70EwBP+og29dfkkmuol2P22iASC5IOJGLQoU
hNW8xy4LsZXsb70owU/gWNXsdghU/OcKHfokUNJLei5MHTkJNSW3G5iAtfpRYM/ipyuhegigCpfR
YRjHVeEnZPm6s8paxfEx76N91hUv7YuoIqECOZQkQuWle+qPqD1JrUrnrc0HShQNOdF0Ae4Ro/Ni
Jvp7LTpSrbbDIcw+ZZXyhABrkfJ7muIwN24rZdsIy4iXxvM5g5vJ8KkeNnEiLayWX4wYUeafmJnN
plonqAuql8JuCxrkzE7ccem1WHrIL7LLxKr5dlV3XiqUEOmbKtOE1dTnFAkiIoGRQb4hbkOZetDw
Fz0GUH2RrW+gOb/Mb/BwxXUHkToK52s0VtGzcpQK0BzWQ72wUBaqX9G8f5QO+uybse8t9Ohv1EoD
z4GrCJAC9eNa6CNqhW+lap1BHywx0uy3u2av2BGYZ0pD9CjObnG1/gYNuSDSdOBmxhL6NcW3ytGC
5joXNGbuJtgU9ltGlvQtCe0vNKLJsx/tARL/ibI8fe//TAaEMcq9LmvI5CZTJHDAAGfMM20mA7cm
YBP76U/cz4AIKVOqqbix/YW/EZyjjGbMlXI7hemWwl/4rJ2J5ob+y7mxPH67GHIPFb4nZE+cKv/8
WmIgM81KuNipt+V3vtls/SoshU35/yFmwuxFV3XdknUw5esgKSPUBATPPKdkBrxnnOR5sKIeOjFJ
ttfgWepc1JDo1PPDv7/iL4M+yqWJdIMHKfDeD975nycny/kIepG2MJFWrrgJMlq8U0o921Rb0SQ5
W4qWWrnKEC1K6VoBswjIYNGjao3M2A4su6H+RQudY8Ci04jqwaoLvkXsTiLMSIqlRcw4ZjrYpbQk
wgY4TwD9AcyqPnmCz69VRMS6+SQYlJr9a6d+WQdXLcGdgA3xg1ONeDEG5SxVZFhwz0EN576E0JNx
BufrVFRWI2PxOCdaFqfY5F7oMKpZUa78+y79yM2vVp3OitNxDiCq4y99TcsTE1VUhnslfGE8Ux6a
+ElXDkN1VpGZFZGtek9udUbokQS6rSqvggsyqj0kCCzrlzxfovswooOu7jW6C3h2/iUssZALoas2
T4KGaaH2arAHNwkx7uV9F2607KXmbI29p6S/hNmNYcIv4L7BNzJFFE3YIoCj/7m0hyhkySFD3xvV
UkoWfUI3In0U5YtcvQTyzpN2onY3qHdhfqj1VSOvshhHnZVEjFNzkfxFl78E+bm2Xi3hwYWhniTn
UHuLlIeofsXPYSh6mGSvXXxjvV7vNAzOiC5W8KEwRBEb6B9ex3/Wa+VXaplo9cQqH5x7z/mkzYQx
+HXjgV8dDD+XmYRUTHlgQGMU9eftARrRUbBk0XYssEySOzs0pE95kOdpqx1DJtmUuA8ReJNI/Fyo
nRuhd0xKbo4vp/K9Jck2jtXty+JJ0vAm9IdVZET4+QTzzOuOhANh4fztqcZMb8Pl2K6JD0clhmtg
B9Zbv7u6eYunLF6dPT9fidQ0xMg8dwlA/8+vpOpu4FN5JFvlZ/Lo7uQNkz4gOjTQzewrmun842DO
j3faDOX+U2kPP+NAJExERBszTJE/njFUQWSL9H76Ac6LB0lqE5yCG9Xsg0qQ8I9ml21SiGWxHf7I
PNYtI8SJ/I9mXluq/Ev/SNIuM0H5JC4G7Luh7c20DcZkmPOs5K1oK45st/jNyTO8r5gy8T/YoAi/
b8Vw/tBE/vNiTzcF3yDDJBMe1/q/Di45slwpTpv0GeerQ/ZuboxZNXu+wAMmzA2HLK6r3So6rmdI
f130aro9ylqbFqR/PkhP46eXLr0jRlLNRolxlJpVWJMEs0FcWkgo0V/HC+xodVgQ2+HbRH71nOR3
6nfKaYAQyVg1w0z8rgJEmjCoHevEaDz/CmG09rPiLCCLrmZtNK9fqd7iL2K1siXNPVBS+C2u0w/l
jt4vexROQzDnu09/u3wbH6uTu+ofm3xXf+sW7eQmeR7pf1GVcV8kGwywFZx6dGKAHoOJrTP5FMSr
+sjve0CJgiODk3637+o2+PRC7DFn2X1kt5d0iVMnACuAs7yl/xUO0L4SG5bza4ZbDj0k2vxbXImf
Ku5fD/lqhCX7KDpyTAEfsmFuFXho7Zpo4270+Tk5kGcjP4vlGgdCBe9jlNeX9AZX6bc9a8pphO9r
TZXLD9vhP3uWmUVJ6Hoyfgh7wMBqBwQBdi+fzBVYpnWDDvpTKlx/W2WKF2IoalHSXk0oI8Ed1Gww
qp04VHu5CT9SuHtlVjgh1PlhmsYkSrTAF3YWVjoIJc0SaLMqHvz0HmAB3oi1LBgiREW96pSOV8Dn
bQTEMQbMfOKtJT4JSexUY7HsYsrmdqO3OxMQJ2lUEhDehGFYiczxEmAOeSiWENgtQE+Ycmq+CItg
RlMOkDVIi5riF/M4VcKIQdAcIf40NhAdpeGRbqFo3mhq8eARqoUZ51DpgEPx4Wd+ZCvts2ae4lE4
N4GwIidrpXm5I0P/LGKZILm1hucQPp72SKc1puLW8hAsNlsr+swG0oc8c05/MlcwzfPFkGxC8yyL
H4p8SzY4nRJ/PQqSlqAGoX3DvuDPLddtYiVuqK4gzOSktUwqtBZvDcyMMX/494kFAfbGxa6KVdkX
41EfWOU4N7tLXCQa88lN7zBtCbslPSA2G9lcXqGNFuGdRBu1ghwyZnj4OUP6wC3xXks8s8J7/A20
0snGVWs95saKP9Jvq+CpfWZHijj8VtqpRo3TL1gXVf9eAOG+B9HryIGh35EvNC7k8tPCjZfVkQ53
DHiexG6VMD3+NsKXbnR8/VHfMFZJV1a4AskLAUxM27XzGrYAZhgqHahtylshQD6zCWonBhnyXvLx
nGRvmfaptLb6MK6UYJFmdnBB6S4N0Evj+gPTQwaQs+xC1y1bgNwPQbUpgj2wwXrq6gmCv8SUr8aW
gDdF27niQnjE+gxzE1i2ZHiotN7YCdtBM7eYOjlIrUT3vt9Mjp3hh+itAiq67qiAZPfEyz+aLtFC
YIezYjfStis+EzBGOLDTsq0WzUawTmuYO9YmIiiv7B6Haj0Wc0vIZwlLW+W0t6juSdWGtN3uNOHi
Y884rHL5KIdrKT6z92uf+TbdRt/kJ/mrslvrrxVq4RGrDWCllWY4ng1HthfKGXOkNFzK+1G8mL41
++rDpSXfKet2kW4Ra2dOy7T3JqXpt8KCmvj/rnJ5YhD8Z3sLjDCwMDbUtpS0qyRWngNj4BATSx5a
/tIuFLWiiQ+XbfWiCfAXwrnxFjdz8PQoY+69wSjZw4g5xp+vOiWGuTCBr6qSOhtXg5HosAR/rjp4
ygxCO1P8e+AhRuJGSqEkM3QLROUpyMuF2791Pb5BWTCvJHaavllSCL1VeMn6VGQxpgVm8O4RujaN
9SGIhR7UpUPzYAofE3QT4WGtLCU8EiUGdwE00qEYsBGZWd+6/qWLXwxahrF0mrReeEH6lurNrNBJ
EQJdtaRkI9AtpUJ2GbQWhR4nXtPYbSVdGowYdd9gZqzYuTSsC4OEoVdXcRpA2lXjHxVpEw0cqYH8
rY+F7Vv4UDfjW1kRqhiRAW64z1rJJLALPhTmVr3K6vLT5xhpQlpnN1qdnwL6rz3rR5lDF4os6Opp
5nI1iqXOnlU5wlO+nqR/3p03eyhiXM6DxY1C+9dNC90cPShmX1jk/rl2RisoTE+UkYPVyyGDTuHA
aOJm3ozR+VH8Xn8vXTOxVJ2atb8tlpsQTm0INRk77lUvnMvRsF0sm+qNN0B1q84eGJDMgFqzXorA
tI0aSzVvL8kPEKFmOIKDGeOhavMndURnQkdB1L0YRbgc5IunWTbG5QK+64yDExoBzI3kR+gJdx6G
ndGBGmowFNvqDoG4VNPvukB+S2xQtMm7XeSu3ZHk7OIQS7FdjswsI9hv/XnkjvDiujBgWpxTu/yG
Dkm7Ajh+KlFdl8kHptWZiuA/b3/jDqM21GZw0Amh2ULk9cQ1hGqD3CtmA+d420TrNH4uaUyY4eYL
6EeCtsRRxHMoMEfAXYGG5ikWH4fQEaOFV60RyIyYAaa2DJOiW4TDUuItxja8ehl3IyYk7x7Rw73A
vOMZSRNlA03QXTnp+XaBskKgETz8+2ic1tCfT565GWaQyEbgiQMf/fklIWjXvpRa3sHCB/MLikaK
7TEhskhAilu+EdeW+NzRPy92VX11fhIDNRrewRvu034vKfNIXibyhgpzb+K6BVk/wbh4YZ2Zpsqn
xnhssJS9mP2t9/jv2oMPYuigSbQ4tHzX7V6t6qFUVelzCVB2QnY+Y1Rjy6jtj/++vT8F5V/39z9X
umpnqsSN3JKMv21WB4vOJREBi9UhwspLv6ACHak0IYYvShR1ysWLqAPSb8W65BAiJA3yS0+L4bL0
An7e/S+/TaPrTjL9MZhQ8bg89YrClkBpnp4z3NxIC5Cxoiiw5TBKSlATflT3UEZPft3gmZPYknaI
i3hX+9pmbJp5LSI2kfGvcOWFHEM77ZYWZtO9shsa1Okh05/CX/UFJ2qcIR1L7C45u/7gmMWhls66
CXZePqPB1KWLVdRb2c1WEfuDVD5kbrtuOz6SCTcpQo8sQ0VCUvrve/xLy/jn07xqYbS4BgVveZr5
dthYs3teSCdZj87Tjf34h873r4d5tSMMVisOXqk026iFFjZQRkNzAoV/Z4AxL2pG0lYz13smwP6+
R0LHxDVIxHltzrs028QKHBYmc4Tc5dYl4hw3hZGBS49o4CVKFDsJ703lFknxii3+v+8cTCQOEcOS
oGb++YL7ijZEgk9H6RXzvN2EhT73E42W5twSo4RvCYMFmC6XoT3kdc4mtcOZWcgXdfbRRIzubkW2
/dLw8bQI37IsdpspIfLqA6WSmIqdPp2hFsxtbhHM55fbaLjx9/H554WuGgx0oaHUjIq6dQOyUEeo
RKiyCJV6aKxvM7obQVddK10Fj3pcLk0Qg6CpZ1I+7Eu1WY1As72PSm4jldFS/h/Czmu3bbbrtldE
gL2cik29uNsnhEvM3kmxXP0/mH2w8+kNYhgIEseWKJanrDXnmFpol+JLljw0lrwl7sJs9Yckut4J
bK3mK9IxrBmzcT+LTmWh77BSINn5po86Tze7TTcpbhhniNpYkc33Q7KPYJfW3dZKfhnh11h9SRRx
oi+RmyWTDka7kwmdzbXj9BJDBx+BEUImG5NxJQesnRD7ZP4cZCfJeMqi1B6UTY9ET5Ter+wQeNhc
s3iK6TgDJFCGlWYW7gyRGm7KmtjGH54+eRm0//NQ/HE9b1YpdR92eR9zPZ2c5VCzqTYd6nyMXvAs
qXmpJ+MAr4M1vUM1+J45ENLavwcAfIz/OQaRZEeE56CGUYArNxNLKzW9VedqfIlMv6gedqwCp8pn
oR3UtOjcTHMbYmlQeohujMcd5b4MRqRfsdmazUdzPF3VuzxsaNwdEuwTw0oliEX1qgcqRNEXo/WU
rnHShukaRyKRJpXqoFOiNS8RW6dDN7Ira5sjiDPXlsrywG2wEyw6uNca9VCySae3JDhNhV8bu7rw
qQwl7WFK72PgdfVXauxanKbGrqyOaXmsv+dga9SXon6YsvvrfAy6O9E6TpDEtV2pvyjNQQdJFWB+
vJ+6fWwdRyh+wUE1kJu4cnDMq2M4n8LyVxCcoayBAyv1nYIRSXBHKhXCNpdgxvuN+tTIjkFdAPEY
5SWYaOLKbOzmxUInCE2P6wlAEvxmc4DZVM8bfrDVdoQsEgCgJsQO0BHGeYQcyKYFsqG1ELPtlFC3
Lb/PmVRiZ/rVHmROaIHU0rn2HuLjascmkiev7Z2pQNZozzidBHe4C7ZLO3Y1Sk73WqjuApQyj4XM
Kb7jhPbKFmnfdfK4BgZ87M6Xc1epD2bhBxJJ9/soeAzkbWEhJ3DLY/LZZlsrfqRIM0yb4JdQgi9e
NzqQRi+QNryhmt53xqbG4kJ9sD4FprPcGa1TN3YGHUJi62/3El5qV0zceliVoTsn2Kbp26w6GSqy
reJpeF7uGxEK3KrO12X0UtAFUi5WfJfnvsw0oeybade+q+m6REmnIB9bj4abZpdGuDMEDkyMbJWa
R3CIBZcmNAraoO1WjbCNxbU07tTqzJ5Mua400KkoWptNgYg1suXGY3GgAh/5jnIPRBGk/hl00Jd8
tMQdlfMs2rbGViTkWdzn+klOH7T4TDx6hkawfMzltYLj5QFtaYQeUtyg5DPMTSxvO0Tkyj1GYspX
QDY3OaKyZFcWG+sVbK8Ueqa11qx9UXkCLpzEEd8UWuc2pPtcd6b2nRCmWFprzUHM1sF4KERPLtxI
PItIfDAm0sbZlZEH3lMMeNWVqqxb+LVkBOEQzOyx3jh4w6X4WGaHBg+MtEIswPi7CJRQJYjNc6hu
dNWnUEOHaJBdQ7gTy604frbdsaAIEXltRJXFy1S7L32V+7L1rw/F10RtmAovG83hLKnrETUH9WB2
VJI7m56ibOIIx0a5NipXT8izsLVncbRFaReG2/S6bunNqf6gHlWW5+UarSJ38ZXExeST/pAE+hL5
TPGiR6A+Q6I13qT2OZZfOuSb2QPK0Tb/JCVXre8AkgowAqKPWT4r4U4GJWCuM/FoeYn6Pre7q3qq
h7WE7E3odiqEJvzmOhVlj8OTBi+gSQ1JvD9217MikHGwrVpfRQtC0hZC/qXEZ0fX7XBnxlxKm6rN
RF1E2unhmiDBqfKs4Tu13MjwES56QsyEsYIYoGtLKUymBIXhgHpgQ/qFK3XPXNM2W0asmoqhhXnT
bz+XUL34LZIuar0urHOs2YhXtNGdc79WbBWsrgwljSFqGzTrVjwDT6xn7Gp7nQiGZDOY0CRejepJ
LE6TvO8Ze5GZxZsAwIW2k5Ktyn4q2DbFccpfZ+nByr9S1Q2xbakef4kKP7pD8KTavK6InRBKooJQ
yp5aV1oYdK5FfHrspY+MNaJExITTLtO9LQ5uVrsjAd+VD+ZPbF0wp0GExNgeQLUE1Ws9ASjeZogA
keZayNsaKaRjiWqTJFmRBYMYmxh3xUX71SAS6ngs9fISlw+j/lqI76bGhlTwpfqem6gl8KJ2U8Xj
RJqogi070O0+3JTpMUzdzESg501fWePpmRe3jpRu8XMiz6GVYAE4NV6M4Z29ocFYKzohFNtpaxab
Rj0K3SlPH3L90CuOJB+Q+ae6Owxkrh7NcEdtqIgPQfIYmsFKiDcputhGN5HnHoLmEiuuMq5CTMF8
FjLGLoNsB91Oyj9K6zIIr3Vx6CeUjN2zLAFArPdRs1fRsymHOjzWwaYW2Rd6Ik61zuUvBfoz1Diq
HequJh3yzi0YxCa3FjxlcMw1G3OxdAoDwzOmBtuqPCVDTOpy7vvMMz+v2bqMl6fb1Hzlug7VExr8
IXiVUUDll2yrTk+9uO+NkxBtrJpqFMWFaEOmg9MJ97H2yyAYVR4s1jgVc/bbRB3rWj2V8r5r78b2
OPKQUmhCU9OeTOPdtA6hiBEydAXDqRHcsd1CcC0C3PQDJqx5RUlSBDQmeVWym6MtOiYGQEu5l6r3
IXgI1LWl3XfXU27AgbtjidVdDLQIOWImt7X8ISAfh5q6L8W2Ea3l3JskJ2Zm4U4BTDaxfNta0DGC
YxMfciw2uIXSrcIj1flJsqlQShM/8hUqOCOo624FeXstnI4WJCN4+KZCVY8uGorrjRa9GPlWomEw
9VvB2OXWh9J6CgkCFCgwDjAzB0TDOGW1Cp7Fzlbee7jP8jbYYXwRr16U7a6DyzKmr9wxwIL8Q/Hk
FuHwu3hCroZK8rTMav9Ws0HTuJuugloAySK+7eWUfD08YweM7U12Xlqh4QY5k58dRcxhlYNEc/2T
uufWIvafQ7jZ+XSNPkt9wCEsjLU31OUrkdTtV8SKbmBP6x82h7eigf+83c2+ZlaKshtL1sFo3x+S
B/yAduI13ExuvMfQ6Sw2TFdYevKmd31q7F2yETzgEDtmxFXld4fk8qP06G8lrD+vws0WSFKHspRH
PA4lom2qeV2/U1NnANukV7b6MstbK6Wg5f9YPPvLLk8kEhmTPPog7KDmjUagGuYUaCR7cvOg+vBt
V5p7tRlNVuZP+4/lMt7uP4jlXNKJKVKiHeD//6iwV0VSqWpsEpms6kQE8wxTT5EkMFTypenZt6Vu
iTpHkN9ixNCU9DZVrD4Uz8iKVtRTM5yDxDvJ8ISyfMC2hjqUAuMi4K7L2e5FRuXph2PGIvKXg8a6
iH1MRL0AiPF/D3pUmhQ5zTxf6onno3wPlK0U7SqGXBEDEItUFaScfpEHdqEsSnK2HHgt9G2rHqwv
iRJKcX0dLEd1sWtZrF8+GmjpyqPUoq9/FJTTUN6Z05b+bVGsWn9u7of+RDsAlkY9bpv+6QqDRkru
x3ijDr7phNit012l0Rt86NgjdB+a6iNrt9MIThtkwh79urJS3kWMxqzR2H4QGID8mpw2uhbB6l0n
+JBhvKaoOa6bbaw4CAez5Mj+c0bWyxPOwI54M1Dwva2bC3bC/FSEXo2APXBS01uaYE6L7hbXi46p
m/mSlYwXj3s0VP/eL/5uutzeMpKObI3UFlNGAfi/Zz+r2pxKVxIcEihqSortzWjGtTSRMk2FK6eD
dn2jqE2hLL1q65kjN+vRKxjAFfWBAESnZpYraWFpfeeN6fzD8WFa+cvtIasIzohAUWGe3xxgNbZp
GmlxsM+Sfd7mGz3T2FFEa7HvH4JKcptA8JZFf9Z/zIWwqYvhWOW40JPWkctw3TTSCk4aXd4nyXzM
ymjXiqzz9MyiSsVYy1ZyGHTfyMvtOOq0BIXan2HTptOnrgHn1u6VWGVOCw6amJ2KTPCxEtRltxMk
dlZq8NkWMJ8UsncNOqlaC1ATBEw3eteQMkWXOVYl7aYQShW6QZTngp0Mhyb/RNu+JLfhHrbJ6UyH
/Wgkd1FO/1rU7FDrnayjU53QP0xe8DtqieGDuLdr9o9dXLgZFjWRpvlA1eiKwnYEL22G55RULi08
qyk+Q7HFn8JatWIdOogGcRXZPtJ99vbOEpPaRBo6XAwiSGsfUHc0XzBHE8HGmdl8xAnbM7dhYGw2
CVPqEn9xLfwWBb/siDCKYwxzBhp/uXooAywuAz66pw7R1/imonLOWETrsPOmxeBzHPBIUW2FuH0K
xm4z5eZG0Ki/ze3WwqIz2lrcracWHUBfZduUtRr8TC8zB8qAyVkEVW0aJ1OTN/lVfjYKIoNgk2vN
pmGlJWHwG0BLmYvGqhMXomeL38S8+gXrVIZCZOheEv+qAtHnnE/omgHCsEsl4UJhNUi5ArjPQOei
EXMvLurj1A13Ki4tqevvhHh+qFhdXMXUXbaCk5cr2lrHgoK9WGljZ56UvWKRDRIP90qarSXcaoH5
GNSnEBfwDGtdjX+kbv6OmL99aP94Jm4d31qm1lOpWPHFkPa05wFCjF4qsLZkf+eGH1bjCp85ZB3u
gDMhU3TgSQOynlWW6ap1b9rjfF429vieVQ+bpCUcQvUZ1mGKkrvDqq4o69SOXaHcpNVj1jyn7HkT
h0qHUtPv2ma6Tzcsd7DDsRsbIFCF+0Z1IsO9Ksey8aR2bcECq7bidVNhtQvxmaH4J+r23Ja2UUMS
698a2ZX2Ha0V9O7jU/dsEF5brDAUQJMalcdifOuvLkbZWMChSM3S6dvt/E5PVATZSg3AMXTswMt0
HUvu+KidJ/XXXO6xmk6BU55Fr5ns7E6KDkrlxY0vlR4pyM/W26RzNCf8KOIROSVTSaD6OXcbHx3m
ut33vqnSqyUpcK2dr77iGo+jjM7dvl4ScwcshPvbNDfQ75Zl8vjYFAzZK6w3gp39FG/019EZiBla
IF01WTvcTOjFZBh1db3O5+aTrmP4XHxK9+LW8kJQiEtgHTyHQly1r/rJuPQP5u4ncBH5b38Zfv88
gpulnGR1U1NKxnwOHgU0/C/oNtonKrLxXfoOqnPPlIwTl93mZ/MifKUfE6qbeBd/EELSr0xukEPy
qD2QxEmBBoftdNHu82z1IuziE3TxnbkWn7VNtAn1Fd/uXq+vBKyk39kGCVvQLN+jIJUx09Lnie2Z
UmVuW62TYf7lDmffugKxRTGg+sKDi29DYsJm23FdvtfOtBxWbEslqsBoACixIyGbVuTugCJd4gwf
rp0Pxu8J8HEwuSmv8NmUKwkXGAshifo0KuIVOgEjBg+4Gu50ZBgfUJoNy6N+MT22I071FaWQXlgl
H7m064flemCvkzkt8+pKIrzFK/nsOPCbZpPbAuda9vTWW0k1LdjOxwYfaL5CbJd9JDyeWMvd+Sgd
xc2q6j3zbO7Z2Fy/iUqgDUbytInaj17hYQAI/8tCUXDX4+9qQYaliY/fQtyoipuH/vRC86xdBU6R
sMGIISisorvu3dq25+LSPCqU6AKbz34KMNyujHccNzygb9zus43diAz5tbiDyWpTmIpdUhnZL99j
in6SQLcQcJ8DJyNtelPe16fhVG6SI5B7Wm2cvgvZaaxumDEAsk5+8CCfpTdzbzpX8DHFpvf1Tbgx
76U3ykE+6pbylF0s1DcruVxVqK3eg+sKBoFoYuXF77Dimcsu86/4E4YLIZUnUXZDzNhv2i9gLrv+
Prhrn+FNZkxfv6IDJWlD+4lE+pdFyJIwJqPxZSGi31JEsKhXctKCjt5Nbr4e/LtnonPQZ/17Mfa3
7h0OE4S31FMMUdJvOqRNm2Zp3kvFw7BNNtbLgk4KN933RDxL8NO6e3mtmzlEU00ZtBC6bkhDN7sS
KBezXMnKvG+6msvk9pV1MccEYsBDE7wGquBq7I/y4Ls0R31VtTDptNcMr8/PAfF/G+Y0TQIdgr0A
mL1507MgFzmKSjENLwxyVH4FVDjCY2E9IlY1i3vaCHL1KdoslwJ9Xyp3nQCjEu5vIr6xzmbRZsQ/
XAn9v7tFfD7/f9WpLf//x05Kb8iX0FVm2LHdpBQdUl8ct5HoUE2KtkW1nWeMti6kPmrL6qkrtzI6
neFZmGzi28PeT68uT3tGei1gXpzNR9rPZfKWIdFSnc6OwrV4JYyXTKtpZz63ydr4DJ9poky+dnV7
6UKaYFQjDTpexWO0zWs/27cfGBy+mIhyya5rd4JUjbSL0hc+xX/fh78/3c29IZKjBO/VRO7BDf+/
n14J+9ks1Cm6KMJbxwg3Zx6wiSEFt7Ynr8T8AuBDAdQQ7aLdNfkhMF1Lwx9MXIwzTf4o01TCAkv2
B40QstkgkAiRp1gOHKBaWY2TzYBYJl7GbCqu8tpJao8img5Dw9qWja8NVHXWMC2EcIMOcZy2lJ6a
xB+uTxHzePqD8Pb/3ey3H/jPWe5mDxo3k2CZaUaKH9oquBFhdexkcnyHYS+l0z5gWaKzRgWXtq7F
BjgstWfzGC6p0jhjthMGySnBnCkQ5FbWmPnCLXsHqYUMobOSBzFvEaojjE+4tM9wXrxa1/cmFjqj
oxOYljggJxx1bNrj/HmW7iLAusnwIlsM5311FkvjsVPHg0VNLw0IsFkaI1l3LuLAFpvAUVHh1OKh
J8MjZS3TQGPX0WXPjUe0610sTX4NuySJe6dhEVdqwqMSPMp+HZM9p+4Lc9tZWPzqdRzC9BAoYmIe
nwjsk7LQ00nLCnuIEmwNB4OUmPBF7I9qNa6qDL1+tsvlwh4qxZFjlm/9S1N84vCiEH+MzAtUIheZ
gC0utTue0mv0IFmUQDrwXwM+l1zzrcp0RBNZW5X612Hft5cJ2E/FgG6WLzJ9L4LaHexkW/VK66TE
R45N8MrS+5pvxcanqhrrsSPy0fPvK/XdFMeB5JJ2bVhOOEob3fxK8FPKICEEIAlX47CYKWsTK3DW
2nGduFL/q4EqLsfkg0HgQyaaQZeRtNDN2Vrl2U4LTsz4RV7DCBHsadKpSrACY2NfB4+GtYdi4Qsy
aAOOkGyz5qruCuVlZkKe6tIbJzdctv6J4MntS0pInzXugoWPgSUknFTfKPe4gbXuDigNu5m5g+Aa
sT4Vvsv5andcj6sZQ3ktnRKiQk5AcY70jf5JvAOCYOotwdIfYQcVtaItxqUz8EeG9M9b+XNqnidy
PyUihnL10QSIJBq0olUTKaKxMoM3WvpQI1Ib8IWOLRofO6E8snfFCs81raunFAVUHp4sM/Hk+ilM
WwiM96L8ouuKzX3vUXJifEPvZSiuiqE6vwa20t57c52AzSCjWwrXukqjBsfSgHxxUoxDjQmIZurU
N9uq0PnE5abkhKiGvqLoPyQh4TLVJUnoT/NUibQUB8ohGSHsy4US2vcgeRMNuDBpAh5pF3Fz5cf0
BB7CLauXELKRlTyP89qkNg9rYsoPhhy7eUbnpNrM4eiYzcWgLVsazVrqTW5Nm63DsIQ+I8D892Cq
LpPXv8aWmwKGJkXW3CZsuRQEXLj6Y6rfPJfACjYCIVwxND2inrbXXeSVy4oO/mt5iBwuMNDX5/kY
Aauf/Uj1iu9acqi0jJfWQ9xk3qdkwEUuVbocnOuHdYVus6K5kAw/VLAhRvzlM8hwzJaIQjYi1s0E
PU2jgFVIDi8JulIN0a4OXWK4V2euG/iCC7v5YKuEvoS73tLvrlfyO1tv6u26OdQqpCPqkZOJsmSV
uyBYtr10KMudPEPlPMDjiVuPfYUSPyovVWzsQvWVVftg2WP4CEyaQM4x+C0dir7R6db7a13Y17P+
Lgknk85g7DG/GO29JbNO8PDOCekha+TVoNmx9dRa34Ph6qVH73qQvW4rsaho3XpPO2jYttGT4c8F
Yko/8/sPvdxO68B406o75XoIhJ2SUCJGG/TZa09Ktl3qfLkrVE/BfYQb8SlYk8MKFWGbApuc91fy
SDtWrY5S/eLjn5dFuUOWcc+ZwRYHe7Oqz6XmnssN5JLUsbBim/gqKr88JM+Dw42sEKEOCos2NHuQ
cH7CO00thYFq+tUbGAfdOVxf6Q7RHpYrf2aRPf/ULfi99Lu9YxVYcqKosgxVxZs79lrIsh5GXXKh
Z6+dlBIzUfSF9mCabVhK/JvuPTsniFUUael6L6XK0Rce9GNOjb9ayrRQV4bv6txS63wLNYe+sq4C
hFmHoa0tQAWvaugfr+aWM+JHpmcc0QTGtMRwfg3QH+wcalxHDXWVv8x3yTdaZ/pKzV3+FfQ2nKQ9
rcDaaw4V7WUyYVM61x75b7w5m/oodYo3jOvYPRXKw7A+3uAAjDbyFJNeJh71H1mPf2nysI6mikra
hQyNVL5ZuovX1miEzkCAz/Ms2sKJfNMN4V2/LWlEUZB+ykaP/4PtsvrI15gOtoRTnQxoLivcXD5E
fWfeMabZ2LBY9o8X5jI72MSXxIucT9Jpt8U3UCdYl/OWfedvBibmaW8l+OXGXD3Pdro5+89nqon2
dWW5nwJYTtBt/Pb5sbEfp9U3iK7VsLLf9+bqeM/23EYKsqM9uQJyvp1PkG+OwKwIOO1X2tm0jTNT
of0NrY8vzra9/H69/vf4+LdND2dOo7SriLKCFel/F5tGmjV52Vol8KUjxSWTRzqMtl2+obAKq2UI
NgKAwFD8YVz+bar5z13+x/verPnaKaj0Pu+TC9qd6mx59aX/lW9DmiX3PVWEp2RNrXuXAY5epR/a
w78/tf77hvjX2988ZGke6eJVgj9UuzDbHZrAtI9X0QPCPLrWD4Mr29UmvIsedN+8oAB3FzIb5Q78
kqlL93AtOf1xfsjXCuBXYeWBOrOX9OPiHtV54oWX0mesXlNAc1lo85W61b3xnDkDa0g380htc9q3
8gJg5hmD5gU7CzbNBea6vNLyS8ufrKrcwqPJ7kqwfGXu4WSz8GgnVEXLIbaru89ndcW9RlOXu6RZ
YRFb/foFVgrtd+KELn+eeEUftoPLXPf4UG9z1/IUp7+QIPmKVtxV+fcCiNqka6o5xavmoaB9Sl7b
u3hNzWCL2md6D9fDe7cJvqntDL//kX3B/gIyujBuTxZ9zZilgkviJDB6/Iu4qPiANlgpHrl69fGw
pDDnfJez4SS4iJb/Z4li83Us/XGd+5FnOqYjnxePEa371fKsMUb50Fpsw7XucEj9fk2kX79PVGp/
prwoudP+8rKYtnCvwg7h/MF/IhqairUdnFPb4ivma8Hjwrq6UOTkp5bDMdxx9VCvHvZ7yVf8M4UP
3nd5kYx3D7AsL1mtQOT5WhyuiANWCw13Yd9CxFyFDxTN+PtsR3fL2KCT67rwb9/11fMzRiL+avJS
yw9hPz6KoHQHfvmM1ZgLQgoFr/dOow37asiDf3/MjhW/9a57y68SDXvHCENye+hkkHIZ7fu1mS8M
U+d74rdGYpcpuzv51+zOeHHLMyZ+vg82z05PhQ8P6VDYsQNAfvVtnAOAEhoj9CbA1lbu6t2S5lww
xJiuQMRyeoou0QWB58cC5g1s44ttJW9sOYv+5zzsBCf0gP+ElOlX6Wki47mC5kv+B75g3/dfaQbZ
vLn/+Po6+gkfgE/Sb+i6OJTlfv/s6/659fbv7+Lq+2txLwPd408DADtALQjA0YGKpc/GwSGEaDlw
t8Kh8V6sCuLBzd+vyJ6dcXA5W8tpIAyC+ZkujZOs+LHX5RkgJGgH62st8/4hQOJlYCagYfW4PR5f
t19PnffFCmpFfLMrfiB89FhEX1JeJnPL361xCn1YnKkErvb+3blYvS//oFfO+1Pp5L2aA5UZD6kF
fXS6RXzJzvvyI8/Lkb7iT1mZz/fIOUgxZ0tgtxtsbpyG9LR8h50gr7O8UsgHrXx5J+9QotoacIzF
QE3Nj4iy+QuxzdFwOBleeF8chPPymQ3np6lT/as2GUayJsvL8H/LBFGH4qp0QY53kLNCL4k+5HxV
D9ck2HUG+C+W67pEA8/8hWrSZOkMX3ShmtV0Y68G1214w8+D6sYBQWixGlIitxGDdW8tUnI7hFxT
L95DiGdKeslw7zbXX88mxWidNUIxOIRei1J+nw/0MXFQl45SoiJGAFojYZqN9Dh8oPa3kP78ew6Q
b1fVoEJYYFkaW9Fl4XDbxhmUOdbaVpsQhqSrl7dD75/oHXp3hu3vXddW3O136Kydrx/e9nZDcvu2
N5W/OomypFawOjiHw5uw+thsNr/8854Wn71ds0a4/PCGy0z250x3+343tbSrRRt9NAAuA/A1tHVs
DEufvnxBlqMAkRjkH2b2/+xWfr+hSWASlURz0Vz874oi0zO1kwZ1euCsHk5vp3SNmUR6OD0kp81G
fvU/9/ke6PjkROu9e85f/KNkv7fnR0aF2LlcGm/gEbGl16d/n3hJ/duJAEaN/YAwJ924ORG91UV1
1qTpnqV9MDzi8EKXIeQX1v8au7gyWcXZmzRe1BaRMaS/4Yc6l7W8we2VIOKEuw0i9cIH/98TM2ZZ
n0sG6E1ZEjedxqMvmzu9OloAmNo6+aTJEVuNV2v3peblIwf21EffVfk6UgTK0PuR2gqry3LHZHKm
WPGEReE/JrRJHhEVNlHh5nF5IWjgPm2L12CKaYMMnR1kLC3po0zXlARrJs98nca6n7bKxiwBvYXG
a12lh05P100X28Gk0ZN8tob+wcqiS5lTIKkQYYv3YfTa01RRaVT2xVEf9xE85hTBOcF7rlYaNsWN
voIapnvyiHk7oz9m6QfJgoOOdWgeHcNKH6N+z8MeF9BKyV2pxH3VVl5vLthEZfwMefKHim5CmOFV
qwq7ZiueBHcGf84czC7qt2lfIx9luU47HG5yY//7TrkdEpcbeGE/6ZKmUQ289WT1FdEWUiRANJMa
gnXwMNiYmrktxNr/9zv9x8b5+60UYrSsRZ0mKzel3nKEx1iLWkRGVm0HcnE/AF1IldxN1MeR+Gad
UuNQHvJ+XCV1vjN72r5m98NIKC3v8p8b84+juNkDJPWkKGWSJHu5+VBkDOcICOZoJ3WPcaJAN5bs
eNiKlBOQrc3Q6eoFxwbXZy0zwv9wRm57Pbdn5GZfAO0wQIcyZvs827bTZcC0FRWbCd3F9FiE92b+
Emo/OZP+NjJwrUGMKbw2Ad3/+2AKURiFeYfCJZ6IZlzI7VlmuSlN9ZqqKDaB+qm3WM8U27l7m6GB
M0r8+2Mby6D4n0vwxyHcbGCxbQetbkbpXu5Qfsy/zOaOOtGK8hXYXKwc0+otWabTUD+MMcucDGDe
9Vc/XgTR1gCvpZM9gFvqNVJqx1Mi3XWx4NQUX9ovTfN1RCEDGajI1IO4sjtpGxIBmaMfWEn6MUBh
wHKHuly16eVTMzd2ED3mFMHJBxplILaXlohFoTrLs4AZ+1cNWXmq7gONGmYfELCAxjSk7/qIgRNN
52FBkUijU8fv8vVCrUxsN2N4ycilgYFoBfdNBW64+qFLqPxtYpVwycqSbDLG/q4R/NE0Mst2LnVB
yfeUQgn6zPptHL1o5kYuvyohW8nFt655kfUhilD2NLoqg9N2FGVZ7ze2NMJTStyx3wvKQx4h5fZn
eun6BTm1hIVIq2DvsujrLmV2amUX08C/7wDZ/OtTiHWIiUFXFmzS/96F1Zw0hVxbxFZX1F3GU28A
zc4Ygtp0dOXxXdeoDmRbozhIV+l9oPRezqULu6mULuzrbXNm3mIpTaz3XB9alWs9PCLK12Kwmt2e
YmuhMccFCMtxu7gxWT/5pTXPNSB5ZWETRFS+NnQq5AZnBFlYdgX3HnT1lnjDerHNDKcmBaVoa/06
0e2R3Uzyqr3SKyXwo9/T+l04Cuy/QGbRJNYOXfamSo9pETyTfYcVQLSljJYKkyt2aiE0qLL9ymMM
YrrddR0tcB+slRC+C2jgJyCOTNECWimppXXVRLYpbUUFjBSSt0EkJ0Y+NOajEikbxTgLTb9dIgjI
yF6e3yssiGmy9YKF7JLKsJwYotwwjX6ZR5G2yEA3r44qJlsNeNdbJcGWZ4PXPl6L2p7HX91IVmEE
GFFiGexk6YshBq52l9RYWZRtJ32rKCFbDC9itEm01Ka7hNDheUrOcngypZ2p5s4oEo8LEj7R9plC
8A8uB1HfN9a9FjhWLj6YwbpGvQP2PiOYYGKMSwQYXXHryya2KIgcAG8LKAdmPt6b4V5GgMZLUMTT
qU1oa3mmB+u2ANP77+VzFMTMj8ML+iD5q0Y+SOh0LMcLGEhoHntrE6MmTZlQDIQMegHZWj8omV81
FIdrztolby66jiJedHgaQuFSXZ2OEiI3mQlGjM+r0oACijVUDpe/RhSqHawMIJIfq48W9q0e8wXE
jlF/a/gYsRtEDhy5sndGSuNJ+YK470p9taieTTjlLYo0vIYxA9aaK52lx4LuRwANnJ0/OOyZvtUi
4Oi24il/gE8kfgiv4i4lwURaTL0r5F2QjGaMcdz1LYVMQ/MKZKlNwxONzSF5bOLQLmT6TdTBewYk
EVH+hBcxhQ8+PYrwSMTrw9hr5FR8TxH74uFRLC5lCctG3aa8TpOpTq6+x03sqW3uKAkrmaWoaVT+
4ro1C2jfEiy8bK2gTim08Yfp8D/ti9/T4R+Dws3UlEq5asSTke/rmulJ6T7VcvCH97L5krsnTX+n
g2mPyj4tfRYsK1azGm3MIXG7Lv99rVWJURezdySdru2nVO9CbQN2Y1nBJX6jUC5/TbJ1W14S41wP
fj156j0NYnMgdDJ4HgyEt9abRQRBLYy2ogTO/NOyWPrrsviPj3gz9bVNeA2tNEHDySxFdbh/m64n
C4PXjNWQPHbxV9a+tYMf/zTva3+dMZZ1l8WKWzdua59igA086wNMsPPZslBlv8zFIwapovcLowSQ
dZjoEYUC3FgwI92dNT/rAEGzRzN8kXhcB8TImChzxVOLu6zaFsbL/3F2bs2JclsX/kVWgZxvQY4C
nk3ijZWkE0SUgwgqv34/5Lv4OqYr1t7V79udTtLhzFprzjGeUekhr5s9DJSKCMWDi+N5pBztSzkR
atx6M3G7uFVosRgvhZwwlNJrpdmO4VfpOlSUMftkXov3AQLTWvmsKspgydWRt9PD7s9pGImwkH4f
d/61PJR1Qup0ncAc4JbfR53BdS9d1WJ3CLcK44lJ9CYHhrKa5+2ESDMxf9/cv+bWnGiCbKG6GNrX
POivQVqtsivpJGyO00NL/QiDQIALbdSbtn0wp/rXeKoTyiMCIkVzcL/c6mj8lQTTsd47oMTKQDyu
T93jzfzrBOp9yNRQRCb9k0HIim6QXtgMw5NmrKSahVQEL0Y1Vmqy6fbr30+g+K8JMnwUYn5oEA25
bb9fsHwAG2zXKFloIDCD0cACheddO6HPu21KqkqVDTDl943+41QqoDloEKCIHrJE/b7NUhtcoEdz
jK1AZfKL/nJlAGWU/X07/7g7vm3n7ma8bQFEqIdtFjIVKKj6cCYr5gI9VUUYrv6HbaHsJN6ZAwO8
+/2YVO3W1MP9kWhRdGzGSqmjAX5aRHTH6sFR/evsKcQly4RDGQZk0u9bSsRid5KuTOzac8SlKgBk
fFT0QX8/nn/ch4pKj7iXsAHEvFevqTnkb7GF/NYSP1CuD1v/WlZMeGbGGWhksmG0/32DP3RjjE09
p6cnCUvwd4W7F3e2Vdvt9lgC7XCiUeQ4PgG+o3f7KbQtb0YP69EM+R93vkKIGBcLBK8Chff7eczP
AllAeXVbrqMIxuXVnM/PphlSOMutz8+9Nf79+H5AYr6O76/t9Wf8r3fVNa9FqTPa21IynwUrcqLl
ct6a09QyrbgvID/q/P6rGoD8TuNJ480oY5f6vsFyX8nFVjhTeBgiNoBnjkPwGmGSgoTSr9uOZZRf
VsfrtKVKIGqnB3fQj54cB/xt+3cXdHfbEttMlSgUhIjsuhuP3Qlu2nWAbd/SpfgIkA0C0T64Zbhb
aRoAVicfJ50NqZ8pj3QP/3hskCNSmIWKzZ59zRv+Ov37fUF9+XLOwjO6lbO0Yk6JpzA7PWpF/mge
fx32Xxu6ez4vye2SJeiFQgiBqdmIGwHW+y4ZVaw9ivPRlTV6TDIpp+vqtLocCaEYIk2mcnYhz22H
RLaFyyCgKKhGEuuMFPzSThpik6cufkjXD+7KvgDyvVIwFGSF8qUiYWbTv5bBf52WRNwVt/RalmE9
IE7ydnbrNkXRuCoKQq5YqBGqeslxb5cjPoNx6Ji85nsQfyoOdjWS8wHpLucHr4J/DEqIc4cIFqmX
waeW72q+yZ6q9nE73If5eyvPpZNfoBjRHP0UgInmTnm8XP7RuMBa+/cm78v3wiVptyLsEc6DvSVX
cz+9hsU88bZuEaOTaEPcRz7Z8v7upY6JyqZ7GbCGKeZoqNRPHcVMPr2tT8t8uZ8qjXWMD9PT8jBt
w/oVZrWfxrfP4hVakp37Rbx1Tz4LsTZsQybfcwnAQdj/qmMRBUGYjMVQXUPdj1M+SsbpGIPHJWY2
S84S+hn/6mue4smrW7Qnnc49T49e53f+0evlzBeX3uu489Px1W86rEBaayZjgEV+Mq7j81J47f92
9UV+fhMX+aieZ4Hi7uJkyvqnIlUVLm/lU0GsfeOz9rXgEt5CMCB/an/n7TzsFHtvzweiXfuy0/DJ
atosBwFALxeFXCR7u7Hi6j75HYEWkGrjVn7ycgnz+e3rB91CcX0L8b7/OROF4bGVIJ9Xfu0P3G7d
rvt0LVPrPzXN54j/3KGTx1KAUGkwO8T8sCUTMCMg6rHfPOS1Mj7FOY1i8haCc9z/uixvPpDJcMgv
8IFQahWayA2tPNVTPXmsjuGKHgJAGx7PGx9E8rj/dQjaFdBr5IPekTbe9gEa9OeYOuT900txGeWG
P5TRQicOK+1WHcJbV9m8kS/XgBkF/Ns35G3t1R0+mh7/kGP0d/XfW7wb47RObwg60Hbh7mI4pL20
2tG97dd9soPyAYWaav2mQ7n4cIr3j3bYUEBdhv4dsyzdsLvBp8mEZkvOwj5U23Ys6p8lE6+rHqX5
wUtrBZj75kiprDmt9V1OF4JrR9FElqe1qJoneSNUaLPVRb2nrd+tTl1p3ZjXS0iyG3VTUGP4/TXY
D0X3b0F2VBclkoeHwv3gkG8BkN+OyjGEg3ce4sWnMFY/qAv/nI1yRv7axt0ZQf57zivYsHBp58LB
Pp/cfhw+zcAD/n4ww5/VX8KMMIBiUR4SmKDdXfWCUGrteBYPYabKU+oRLAHr+R6Tkwo/LbvJQU41
pOMF1Fy0kXhS3R0sc3gpFNu6Y+ESDcJqclYlcGm0WUaT4AgN6vd9/Dkas4vcF4qky6pENsb3uclA
2NbSQSNOt9jNtqcN80qKKjkK3d83849zPhQlZnmqorIm/bpL/xrdpJvSlCltkZCKEPiQLDKuIQUX
9VGf4eeTTaWfRZQEchAXhnx3xg9V1bBsSw6La2NuZ+epQGUUF9F6j7Zr/vshKf2p+X6vsk6TRSYx
gtDToe7mkYhPr0lSXm6zHPHc56hz8uVg52oKYO4Y2GGVRuJupL8qld3sbXTfWoyXKTtYwjQpSVqc
k7Z0EK3B/OwdRLs3OBVB26yLyk8hJVLEHwbkIQkj/a05uTfmagJuw9w886I2llk3786jloQgsqxB
x0AZa51K9nEf/n6U4s8nkuslscLBSUKL9Suc4a8rd6lvwunQnLZxevyjamcSPkmebkkeeqbBekhf
SvH1ejojevb7+HNDbuytyDseqPCDHfl5p8pgtbH89xYenci073fq8JJt83bfDWK5g+ERMI5Wy+KI
gf5kpbotp6OqItIsHY4azauK2ZlHTGpkcnWcBzvy84xwyTVNwLtEdwl86vcdGegNiviSnk7WRbU0
U68RmW9xI0XblPOQK76BcUFXV1QdU2Hnbgd8hPUkXT7Yj59vl+/7cddS6yQlORFSkYY4E9ohr0pn
oPjtkwJ7orF5imGOPCxT/HyO2Sa9U3QABF7ySvt+7FJ23aUHod7CThpxHQDekEahy3+qwYNV2g/a
BSMAYybZOSLRAJok3G1JPV8q3ohFETdnfJFa5gkQJTQCoRLciMNuUifXrZVo7EbeBeWpDw8+hze4
ZadbZSsXBQV3vtCrxKohINADoheiT+tyk6SfxflGzZNO52mltTQE4fs0hjirpdVli2aAmInkQamA
VlW/2vj+tvh+PHdXS9SASAyLaxGf37eb5BW75HlIcp9J96LC9tbS4jChzqjHXnGnIlSDp4Gzk9I+
Bfr1QTTPfxoKQyp/GdrtZHux233YBNq7/EHQAP/mApu5MpUlTMHDHyGqTSr/sTK5Tneb44IUyacB
oKZFNpJe1GJ0feFeHVBfIgtCNvOPFCLPrH2XFujRFhIOEVMLKYTDXdsxaVapnrwqkzwEBhdTzQ31
WfOZk2ZK82i53ewkqyktaaJvSixNOCaG5kb/ZJcP72DOUJ4yJ1+eplUs21efmKfndinYNxsOUgHv
12zWOni0aeol3hBBL+kXCGIJBo7hWZus3oLT17cNDLP+pIWmwm8DMalDB7cGA9/4gxJenObP16m4
0FfHT3WVftaBFiKOcM8OMv6xRLoUGIX33VKeUegaTNoQubXxnE8l+IvxyUeY6m9dgKMsBwiSHwPt
cHrlAyEnxgSfLPmJFpAKaww0YowtMjGZQL1yVsSCf8kOOmRYW0JwfQZLNaueMEEvU87ZJ8z25vP4
qj2DB5lIz9mcFQzZWmfZOs4JNPZZfdjikNf36IJa3dRdasJB7nfM7HnF2+gwD1PBVi3Fk8ZDu4pJ
pAivy637DEqv12aac6RNvd7S1MzzaLM8InMmmbKwrmOGwKcsKFZpkE9O50hDeUpgk0OWnbgERFe+
NDOsfxfBzlGldSxEBBvY06j//2YrDl78KGeFoxIYsmzi6x+FlRDsM094rebUtTWnC3t5aAeKURwZ
Jgw5n2TNYLA4gGccut0zulvS3qzDUg+uozbkPK23QT0/eprDcakBznROKxrSXsGKn57vHmcmB7F3
9pP9gkmCtw1Klnkk63HPr48eEKixEraTy2oiRMm4nNJIFdaiU3D0vWgWhgnEA9U5vCReN+LvI8E6
rs+hOMoRk3beG8DIMBsf5/Jafj1Na8OSWhI3qIism1ewdA4wA7vlgLqvf1CgHneGLEILfsY2QGE7
a8e5U77oYI+wpW17CzUP7hXyDB47bFvXMQHMHWFJaCoQ3YBsovneeXT5m0+DYDZAc2a1Lmxtsg+B
H9/OcVUGUCOR0F/I8bOOT9nTdar5+fPOXyfol/EY+RLns7ZpR4ZXh/xJ9uccMnENqJ/25x4KJqFy
o8vqTXIgjJo1euWKWDN0xZhqoR/26mVnh2SXm9lE3syAZRpPJQIEfxAfFnS+It3Xl9qcVv6EVetH
Mjs91Vb33Pm7yXF13EhP57E+VZDX7xdbLluPn31KZnBcJ61Dyh/QbKg7F68gfFQ2z2/ViJ7ZeQdo
xSpWB7ST9DcRFiqjdKYg/+vrKpb80WyoqezfT9N0nM0V7xhJTwZpVPh11Kk+LT6qD0xJ2pldrVeX
i337qHiU6Vq+FR+iKXnEq4iWhDHCk7yzd37Tamg60DJhaFj47TCh8R8aKvmPEg0nlymlkv0bn2rk
kcGr8WLdiJ6saaVb1zciHTFVX99okvTBLSvDFib71y3QpDjd5OOhAfGHRJpyXIX0LVPZ2j4TK3Tm
Wl4d7BTGKz+x4yTR/I73ABg4bqDLpA1qJqm5f8T4ML49F7uR+nx9zeNdfFpny8vyAgns7dJP+wgP
N0ssPjSKozJmc4x43af8LM6FhZGZWM6RNXwe1onLKiIYPp9ildxijCyoTRkcsD7FOLyhukH/1kmJ
YHx8F2hG3cgmxVdGICtp2RZB75JuDUi40q0GK38H48S6Dc3t8w5N9da80m392ELRv1qMpowKAj0j
PBOA3RBKe+1cXLeWYmtR55JAPKV5i6b+Rl6SC8s9QQqLgCC1ToZ16ZwLk4M4IdgKqZOxujAng7GZ
WiJKNoTFqkUVC60ptibdO4ILe8r+5AXvW9iM/SeRG1RP1XRYmBLjkIBTwRTXwzGiXr6wuL52n/tX
NRz6XdzFAAAMWsawyDgwrISMBfhDltDFS2C2ApGblM1M/c8QVbhmS5nba2V4bNBbn/nZZn+eZKIp
TDWU6IH4+RSnNB+ElAzPkANIyfEVa/t09FuX9/4APfCAodbMY5Ecj9wSHIJ0tE8M91yHvTtgnCZj
53P3Sh+84RnjcaTa+jpYwyAgdZLn009WVG64WlRAeVakYP8ED2E33U8g+oWpKz5lkWLpnv6kerfx
EdGFx/WgPLL3kpD02Sc842ceFJ4BZHkblPv752YFZnnOip2renqtOXFln6M4x8iIsl2enOa1ny9K
DAdHG3jbWPBVbLgm4pJl+qEvVYrfVZAFul+hr68/qpV84XmoP4pNjUh8noTbJTiFE8/t3sx4RPAs
Q2NobQNw094kL0YqcFaS/MFdX6/0l/ObPKWuC+LqOibXcmdB7vOlmaiR1DpCQQDeDyoI98pNtjh1
3D3cy/tx8ofGKKakLS+tzxsmtZNp3U5ET1p9wxSM2UJ/OlXmYVNGQAxuS/FTXSQ+egFi6I4vymcb
ca1RO3xdjGpJSQfzIY9GM838i6OO+5MYnJ7QvCBx4hC5C85vKi+CMfK3REYSR+cWMoLZPCehNOMH
04wP+CNNTTHo1gop3aZK51dHrWJj4OexMVQTzcWttQYqQcskyJr1G4YyjbsE37AO6BAhioW2Hln4
5PiUR92nOlFHU2ncjuEuEU/+tekd1jX/eovQKGXLDpQx/k8mhxiAsRvlo30+0tAnICjH6L0BEkEd
rUXlxawD5rrg4707106LnXxH+hnSC5NEVqghLBg17IGfBTWGcbciml2Fg0r/qCQu2SWxVQGCsLWA
8p4bUyitLa2JzeFZerm9NW/IijSsp0/CfL/aodwsR7qTR7rTRgf3nNmfp4/bol7Ib12Uby4Tac16
DFkKvFULAVqCSaI1QZLyzHJR2CE0B4sy4pXiNbUlgY1+aXoJONoxYW+RvMpNcHK6d+W5xMexqMfG
Qo205+3sMq6p6V4dYXwDaXeepnMUdO1z8amEyaz19NBVsJqw8hV9uOPdn62Nfn3IWcUkX4yaswkC
Hz84gCr0j1wL/utvEwznk30EhZuZ8N6X3nMsGRWJvObJMPN31CXMpnWsWnLPwMAORyjGLrFAZB/I
Xri5eOTQaGyxlRE7wQ1Kdhec8a2ZbzKoUW8q8sLz6LS3D5otPKg8aD+rHHQDFUnVNIV8TPG+236T
qmt72sExYOrm4DqWg2M8mAwP5nWJZxg4gOKVhDCz/y/528GRV8rbbpKuhBd91DQ4XdURyVczBC6e
W3q8giJhgugrVB3ycVbMn2JEOeP9avBHnpej8/vZkSMAy2+X0cV53QcYBUJsbqIljLf2H5YLi70l
4JeTPgUzc2pcGvAmRs3TgNw6/8Ga98f6k3qLpIoa7TQEvMAFvq8/9YNwyfLqUsY9dIa3ZhEm2x5D
cwDboNml9Apo9tyNdJiPRjzogPNaEuGWxweNkeGPbk2/HxptevI7YGt89Rj/qorIeX7K9Py8i3WI
2BUaD43l0F7NA7kLjNt7dwF5OfDTqj0y3EJA1EvQBt2sPH6I3IQXbU4dY3+TzdN2aOeN6mFKf9+p
dCC01NeaLQvWVZe2cY2l//czqPxYh37f86/u7197XhidkKdqA2wgamzo2hc7n+puyeIjAz4z0jfS
O0K76nX7iQBrch4P/XMgL9IIHX15I3TE0qzzOJlBg3KPJJVZu7crkNM/+VjciG62hAR6sY+TWzc6
uUeHClF0eG68AhPpVI3VBwcj/ut2QMyN9p9sGMAid+U+DVyDUFXHK56Emvm7Yj4D/oze32XcW7lp
23ssIL+fv5/1dNJ5DC48umpR59m76yoql0Iv8ktxXY4b6znK4o04WvpL+WXumtP45bWZBju8Ho82
KyI6uS8g9BuWqdAqGsU4Ub4rIGT5jmeCBPglLbBZsjrz1uon7/S31IDU6TUJMhM92vl0NYKdr8+G
Qb0ul/ia/fOiduuojo6z0lHG5SSfiE8kQbxoc9nXYCKV3m269VBwTnU/2Rwm0pPoFTMAi2RJyh9V
YLDqUbx8kQRbHzP2eOsNZkowcC9+R4+pdAFxP+2CbMJklvC5vmMTHGhLDVzN1QK6SWAR4nzSt8ZO
E9E7LEjrGp+8KiycMtoFQw8Kr7cfX12k6bbq9O+hytG9s9u6KqRH+lsBSMlxr6NcbKfXsTE/eSo7
rsxTsNSmFqu+7H/AG2DXkDS7/dK0DXdTFm03k9EEUqrmpB629hkM+xkiQTnYT0vOIw3A4OQbjjHO
WNlCi2Ck95JxNm4nKSvis1+yeG1DCgFbdz/d8pNxDoe7eDeHKsgRbp/7zhetsaCzWyzvso9Qzyuw
Yp64NOWkcZWxMj7OAJBvoOO74th4S4Mjv4qAsB3iztzUk21hnU/rOeebKaPLcgaX59Ftx3WkjLsQ
3ny4rmw0Yr4WVmMImhDdb+7JGYwJEY124T4U/Qrb33F8c+VNE4D/C5WpNB30S8xhJEfSQo7EydcX
PLSTLs3tOPMHEU2WkC7jiHClMSz46S7ex8aaUjR/DiJ5kvotJ75+VmbKbBfLE3VShGJw9AtHmapz
9IbskBypkb7J1gont9/TMqSg07tKZsf1kc9ucROCAYuSeLAwJmmcxYDWUKG9Zq/HVz7xqk3KUA6K
dfJqLNLXkshxUycncrFbskj2h1wxbZKuAaIvpMnOL8OdL7vjdE0jgW8GLBZeKQ69p6/HdRluo8sn
GWPxzu/e0cTegu4dwOQkiY2FAPqpfzDUiAAX5hWXAIHq3s9Ddj+SJsQvhpfgEoiTwtuHJ0cByrUP
b65IzYtQY36IwDOlRkgAQ9zdjhAXTEqGMcDsCP4j16Dfxwa3N9Oo41iOBmMKVzNxwo574qIOyuf0
U1zsYLJJfO4GcSy6EtK8PlA9Oq6bT/Gd0YxhFXxHcHXU2WChzvKw33PqR2vqXnzMHE6b0KsDABPC
u6AOz+96tN3cgupzz7Bh5pyC6zMjkR7xtxRg6mK7YQ+Zxz5Xn3x3+3wL+vp9wKfSNQN3qM4MZtIs
m4hI2J6c2yFI4wuqeqsiKiJuh3DdRpc1JPR81KxLv5KWWVy93nTr9iljtT8k7pBJff9tLADtE1N7
Ft+j7gnfLyNEHVXqdHA0yc1YpMzCqIOb+dOAAmc60lFhD/z90T2LDNw+VNEd48sRjb9/c0gBq0eF
5tGqs/ew1lz+zXHgt3mQGmYHqqNihD+Z2t4rMz8pJ+WclaJ/O8C2tMDfMOnOFqePy8I4mC+CIyIl
mJxeT90SfWYZ6+ZLa4PRwAnB0iTzu15Y7KgLkQEtZCZdXkDqWHDTjRVa0L61kYT7NRbfsS09UVPY
iX0ZIcHHRGQDRLx3loIqYbC+ZOU64jbWsNaeVb742YRaUL6ydAi0yNhkYeITzxDuPbgZjs5sC28+
btapPrk86wvQ5GHLN+oT2KBB7kge69M0wMw3o+qxwvwdFVG+UMYg2P0bxbheB4FkQVJsRztak0E3
yj72/nZzNKPDEvm4qTinP/3vJJFaVZz25dXXmqImZSm4f204tASbkZn6Jl9lDtPX66jopz2NoraP
vDxla3MklxfX/NIZUpHjX28ubklAuokLrI4FbJ8W+lLIjrYA4N/plgPTeOcd4J+HIzKOc5vCBm9V
dmAQDyllZnYTvQkfS1IA+O7cBKbPPMeVnnDX2wfZy1wjbj2Wl4e3EhsxvdIhiY6j4uBUtf9kuOqJ
OazbhDUviveLw8KQRe7zFefhq2RdbRYZR+vlBes2uL0Q3W1APYUSAx7tds1KToCv45C9QinMam0F
KThfvdrHo4UPTyOha+jEWoA+YqRjD4aqTRy0yU1IKajGmmAarsQdOa9QRlBTM90WVJQvswocDenp
8bbDFW7Lz+f1gbSV5VeqcjZ96Wygn1P2VeMlCVzE0oBOiNb2vfAvo5tz4BYRg9NnuW45ACQUDa73
14ufTlFZUKKGA0hgZrCPuXfi4/I43c+b8IBU47Tmlewy5YySsHhO3DbQJ8S2ft1KW2/oS3Hnbj06
VWERCs/6ZDDbz8tYIlPFKaa3cMAgni2loIyh7HusaBnSd97FF+2LD8bfbha9MqOY9EN0Lyfhe2Z8
PKO3FJRROtnas2ZshP0Lr/AqT5oa/n6FJ2Ab1+N6XHgErvvCvORGCYT4NmsCYTZglBLmx3E/ZpXR
EE3IwC1XW3vwcvOwNrWMT3lAU97FbhQcHXncRSR8BFe3IsI4c+AU0sk4u4BQ2bNyRoml3ykGtQ0F
scKpJvzv7NGy1D5dlfgwT/9QiUn+HGK78uXn3Vx9VgLoXVMwW5ewjAdca4nNnd08ujxp08Nq3Hjb
WJruVrP9SnvBuw4K8wOyozrfreR5zZc5wl3UjBUqtfQeBksZHuaU433SXqSX+mnwpxkfInJfnurx
NtbnRG08WAb9lGj2mlOkmfzO9Fe6F4sdr8MESwdtuI43vUnMimS8ZcNNeeU8tVdigYjS6HE+3Tti
4nQveHnCE7In3fVMLsvbgVJjNwA38PvcGHzqzzkq1kqDfjiSVXC+d8uzTDOKUyPt21jeqDMCdSDv
wTc9+Jr557g4WPvwPGLkARJ6mTUU2VbqKiOHLxp47YvsYkt5SZ/qrTWgfqh6gJHfpK+5DnE93QSn
kTQBPsv7BdTZu5GM1I0wy9aN/aX5AkzgKs9teKRTUm2gjsyalYCZ6c2YZy4ZCd7V0TfbD2mRrZM5
WCvYnvTY+lba6DRi8kQrQxt3o6tzftcWn/JbMqIB5sJWcLGP8GTDV5D8Qw9Gy6PeyJ/EHcN0Zdde
7QmuvlIzGC40yXN/F2g0pSSgoU/1U+VdZi3NjV2fMD45+LTW3ORNsIp4x9Qym6fjfEQJHabICJrr
cHOdJjFBHMt2RGn9/bbGrjHiLR006xRNGd2jw6ifQB5G1NDTTfZB9Aj+L09dHsaZC5Ar1n11lPr5
Uwkm5DDZjRKX1IaZNAe9xkv66CYRIzY1D5KGgiK8BmqozEBcLTJffgegFw6iq73zDq+8YQozARHi
pNOrJfxJPk5ey1h544eEdUiW4fIYpl8vX3F0OpjCc/laj/TQYDYuzpNo6wAw9EixGFMLi5Ow9eTF
YFOFDHSmwMy/By2QW8HLkiIdahem8T2LYWpYgIinNV4F5xjKz8Kz4d5GpBOZq3PjoBGFgXryLtPT
E1CBhRJR8QTBoVvTjEI2E6BX3pU92EdeXEYkgq6Ig7JbG/rHB/PXEV5p5+gPNsLz8JngkyH/ZkyN
1lrVy+tad5op8GEhNU9x8dIsWM+Yqr0zpTWlhrHxQpYymIZ9yG3MtbY7OoSaQ4mDliCzSfAWMosg
yA8PlDNfCpxvjeP+Wf/rmRp+L3lsT8dtfTtLuzCldQSxawjGhyeI1OMEE3Fjnym2SSzZcXA10uvv
T/Q/Nz4UIEhoSD940fRaiL+qBTIh2jv9xGo3M8cEFYyy2CC2x9Lf99cRpcEH77WfSmmO9e/N3a3n
LztW3Rg80rBM55rY2qQYlUE9ZEaajLKB29CM4rUlpZ9a8ZrK2qO1/Q8ler95caga6NFlGK53mgNd
P121/MDRNvPJaWtu3hzTdG2bCvKLldvWIodN8vsJHvZX7/7qDsHfChhb8c/od5s0lIFSN0ab4raN
DrW7M1a3wr6SYXOV0ScM7TNTlN48rjCfSWrdHIizaweljKXtKdVH2vbTIIHhSn83NQ0WBylVwN93
8Z8XReoNFQJ5iip+qu/3QKqL3VAfyPB8MGG6qXC1WmrlZIsPL8uh6qc7REnZU95hDWAaUXi/b/5n
iWeIfxoDMNdDp9p5t/Us7VCkVKhtjP3Bbptpu11ctKhoEzhuj6os/94WucvQHIZkZ9xtKxf2hxM7
M4jPlLIP70hb6utYukan/fT3g/rnc8WtRnI3Lgsdodr3cyoUw9I4F/2WhpDu33CQ1M3kLHzsKZef
5UljuGjk7Yt2MIts+fu2+4O4v+OQvBLDjIgKdc3dHbdvLvUpG3I5dbTRTC7BVcvBtl0OKHYjijn8
t2pLnikySHr2MsKhHyAacP7by6A5FOGeBDdogDlsi8ZlHx47C34CD2QCWpgPKQZeJnS9d68PgjWu
WOt0ypa0rSRpCp1mVCW0B7u3vKUxe55mA9VK0tWNxqTeLvLi7cKtfKoaU+seSH6G/SW8O8/gSKgQ
44aDsanfvTqVbC/s5WOzI95i1ZEC1WlBp2CraFF3b5D8Wglh913uyduorJ5akjLQ91TbSTqgOZqQ
JfaRAdnLjcGIymyWEbUFHlxXEuf326E/J3e7ycnqp5GkxMjAEr7fiYmUnAiW1epJippbzd0vOd3n
Nn9wG3xN/e62o2P26GPGUUfBpvu+nUFdlllx0ITl2HGccrHcjZaOMxplT+PFbrYYz7xiPB5Hz5No
eRgtr2Se06yEbkZL1p9i4Z779O6oHC4dzYF8tqRg8bQbub5mTUPZDKe5R7kX3NLeXHif+2jWc6YW
4seCdu/iulosqEPDoQKK9chO9DXXvj8wrrNMP4JRUv8yNPw1RBaZMqgvQ0EA/EMKVI9cw2zisr49
RpmLPGcydxlDYsXyztkoOM2CxWX8Of6z/v0y/mhIKJxTOKIA//qbTrqbeQtCdqub3XEb52XUArhE
t8PUv7mOwYwIUB5+39rPwjseFaJjeKJRDw/RxH2/mnp2lQZldd6FquBWr6fBa0Vfb4vuUUX1wVBG
JtIVMmP2nJYH/8D8sKI/X2A7FR4BFr5unG/nn8q/zNsMqSA38f9lLfx1/vfioLwAgj7Eh53d/Rks
8npkHB0dthR1JXiYBE+njqQ7F1CZ6UjDC9tzL1Uaggg8VJO7vpCwPKLZgFo7KslOBgNGg1KykY4q
cDgfmgF+PHL9Hut0EcjlYbJxz70/7KRU11oKbMTgsDoykIluBhiEj0nhpplLcJN5kCaMRNatGwt7
JFnkpfC15BGnRvox4LEnXDxgpCpDESL175dx2A6u9aWlf9L7/JRxak56Ldcltx3HnJ7NJ2lGVcOm
GBJ7++AztzzYjTxfs120fkQs+3EDA08im52bCVoZc827XZFKI2m1S7mbZPQzDyQ5fRy7KaHfjH95
86B999MRx8Z6XSnPLOMSyPnvx42k1GhSuSxCUm0vhS13h9FZcUt106RxCmr5qpy9ltcxGISBopgX
XXcMycxbkKzTW1baA/3RRPDRLt37noZZVUmnm0YcEzYYYaSMbwlNjgzxJbxIFGdXYaZQ+0ROg++q
DxEb7gfhLTFYpNlpO23Oj27Tf12Qv86Reqe3Nhqj2ZdZtwuPLFlvkneg/SdBw8wQK+2oybUP3ilf
a4m7B/nvi/LVAPvrQU6u3a0Sk7qIT0Z0HfjFdSM0GIQbVNYXdIeIvBvCSnumV6MBZah5NAcX8iwB
NTZBz025VauBuEp13VbPaXC55lZxOHo6sb67ypKM6Vm9+pcMpWq7aZFQ3FoiwpSKLlHnJufOExV6
yNqDo/o5J8HxIOH6ZPIsDg0cA99vtUTUsr2xlai0H2NejGUbiO1nxfCv77sFs4+RYWO+TEEBSuQd
yaPtcZYIwLi69IHp6aeSH/KVJjCNx6qM00O5m/jJx93tvNsO0nDfTbMsIIe8uW6UFp5Q5wLuOBvw
kFnkB4eSFKPykxgBQXxwNn4WrtgHzD3MeHvHhCDcDVPNWTjedsrlsqxsGcErkBDHsNDemYmt2bQd
zIup27nVc3UfvWCGPya+d9u+G7N27S7TT4cBnVsnksLNxnh20ClO3zJ7uR25bu85tlfHhiX/KnM8
T3qwjvr5ru0PnVh6Qei1Cz9qdopcdkMD5Ee3mzPJYoTs6jlaKGX/4EJLP5axXwf6/1u6e5Ua24b7
uN3dlpS1hsiQTWj4puqONpPa9Lux725DXuovBNVasWhDJ/RGD6YHEjf190f5+7HezX2FkuylTOVY
hyVhfrQeqeA2NP7Q2xEqqkSs5dWUUkaJ/PkYPA6H7H/+b9vvR+C/XiXn4ioZp+3hgsWb7kbYc3dL
ppT6iHBMAKIuoiDjwTH/69Ye9utUVlQ85j9qsqpSgEevTpdl60DNRp4nelVUPuXjzkX7RvEA0p3L
LH7E73Hz6MH6xxFjeBKgff6HsjNbblQJ1vUTEcEo4BYEaJYlz74h7O42QoCEmOHpz4fXjnNspDBn
r4g1RHcvF1BVWVmZ/0ChxgCV8vONNV8qTM03mwdhuV6u1webNPp0/2B5+ZESht14C7BXJ3tn2Lvf
5/oaCjOZwAzqX5uRqWIM5tpvazPAc6B+eMHvFcT1WgEpjyGThaeUe7oHkotokDN59Vf59BUd1xkW
36iZLYJtAY7s94e55ll+PQwRtw+53DsHBzt6mMdUOfIwCIXffVD1hB2NiGw4KrDKVf16jSkQtinb
wGYn+x6EslwSznkRnesHbmUeYHqYlZABTlPtAzmiek9ry6yslHYpspR2L4dLOgEyeHHZqcC9EYbe
XXbV/QE0VTGrUaS3g1lEIwEnZgDV28u/8xojci+gXOm7MlEJRWTs8hz1rz+HpGo9YxZxT96iPpzp
Ze2Ch+AOsyfdewSpRZ+a5vEnNekGc/P1ZVYuxdl9vu1Rvu9yiLAxEkmhbJX8nwBFd21qQZQrj1Nz
03yEfcUYFnLmYGcOAtCRPGlx2CveiYYzfl42zVQ3c5Au4gd51ey8Dnc942AGhU2dZw5q/qvz/PB0
bBFC9pHkNV+xHsG5bN689uD2S24H90ACayrn9IJ2vn1aZ/9SNIIPsLIn/LmLZNNKXOWfmBF55itX
OJx5QCOjQB+l0xpY/2zyIT+jZEaVnVYv2GkAjwZI9EfwuRd+KkY+ngpO/vD3wHZseUcsID8a3cmJ
QNjnjuz9G4c8e4BLlwwqDAujoWRGlwjoLLaatgQOBjIOBo7yRF6ZwlUpTQoMk/VJxgTlsDxluKrk
u6Smmldh390u1Gb/+x6Qby7M//cwX/W8b8EvOdE0pzfTPGTuUrde3DUO9rOtRxgQds7mMFvYsxGy
lnbjaMVOCs4lFQSqmEO32dRQI98P2HbiTqRZrC1NS/aKP8jNTdai/XGYindY0c0R1Z6ny2LJ9X5h
giWP5ivzvdGszOHySOMC5DpLkXaAbbgFzRdwcNN8xs54L21/E3wAm/DaniqBgxosCuvl6bg2R+qN
N0MIRQpq7hOdG/3wnIbPm5fpOZksazohBw/5Yyzt4+JeDy4kRM+yv0bJ7Uze+Pu0fRVaBmeWgmax
2Vtag+TSB+lZ5Ne1rMchomUASaXDYRlW6TzrMGoPcM7osKL0JMz0zBC7Y1+xMrRZlTwCTV0//v4k
XxH76kmg0EIa70m0XxDCbwuoiC6T2uhYQNRjyJRAkG5x+jhM956y0TL737+H6O2ftVq9yivksGMS
b/St2Vmfy9iW7sLn5RI9T2u2nJ2d35/s+koyQRxjQulBMyErD5fZQTerRikMbSmhaI07EI3Xs/op
gEHfHsayqOv6HUdJnyvLpDJmj7X9eaLqtSJ2l8LoWx/irrV7hX66ckDLIRpYa7g2FKZSB8OT59dj
NO+bV7+/7K2EAgUeHeMLsz/Uvw7eb9PQ1MZFk/Si2Kp00LP2OcsfzvSyz4e/Vf1WxVMDgE8vQHiB
fBfnn374qAaQY/F3OAF77vDbNDEChfxxPo3skS/RoeEKMVHZ7isYXCSGdO5L0ZR+deHbLLGWIbU8
zV1uEtab773BpCCxf/ugd7L3HzhW9u3dynMebZ5relemVq+y38tiL2xE4Xd25Tmvxw2/uF29vi/s
3WTv2zthvjvauW6NxKnrwovRq1yh/UMjARDlIDFuiknZZFmuL0/C47nBZ+2wMyF7EIV/n7obe9mA
AUoxFQstUbpqm0XNKU1OejRZCkhqQBGSKg99Was9Cp7W7GWD3ezPGTY43vdFMaR3aGj9/gw3lo/B
RY/KGAxlFNG/rkPflg/ib34mJHq/i9c9R25iz+crmqEGguSPs7Es8Dr/ZDTkr3thtr4EOciG0kl0
qCchKyJzE2up3b9QUHqYz3Hxsf9V9rP8B/UoezYdNWfvp+znSvw57iDvRV7h2JlHiZZdr/aO1b3r
bh8sS56vvGfHdjazWTm2ir4qutdjGvRQUGu7Pu3LNJFIeBlzPd0aTx/nBYCpD3xJZ/vGumvvqFUf
3f0/ir6C5yzud1xp90ieOMuZnW/v4fR8Rm5qf7L4R2rA8q31TTkWTykiN/X8QcgyYlX2a+StmPKJ
vdWe0+38OJ3vdcfCRuKRUL0DZONiPrMcm/7rnINp+DZyH7m/LbY2T4vKPPBJntbLBojABlQm8jXu
1vUsskH/T4svK1veno6Eoms1rwkiLrQUqPwalA6HjPRcqc9d0GX9O8swWN35fH+3sso511pzbLAb
dx0G05F84Aqvwz7oP8O31xQSM+00hcHW07duDuvvYH2cE+y3OA2g4lrOa/QXvwzgVY/+xz04AWG6
G8s1h7mWjEUmIhdkWhp/s/6Gz9B35FtO58harwm4ouPO97zzpnxYjDU3rur8w8EGKypuLm05iRgs
xdZAtrfzyL7zLGcT2LO/v8er/id931RfIymaNpGQmYBSMbi5BcakNHxT17hz3BfC+kTrX6Nu95S1
Y2t1mEV8jcSXo+StAaQfkgbMtk6zqiIwQsybJpgZfMz32XI/7/cK/aSV9fpouLa9+1zqYznerbnj
hjDptfxkvGgHLxkXUorA8FdMXp7m623OF517nvVqLmzZGnlRbRgbkcekb8+1XGdvKORMP1dKLkRK
ptWMRkReA4Sfr5fx6uUl3L/l9p4Vi0Xk0borX1fAeTacCXhmbhf2wnl99pjmavmv6NEPC0h4XB4L
XFLt4OP3Sb+CP/SP2Gfa2JSI2kQfbqhKOU/irP8g4EvWp3kzzd+7qes19vOJPo1D2CJNGNtBwzDZ
D4puIyoiEqX/q0rcxIhpzZxbKhaAqhyY0Anv21FzXIbuY41lzMnTRsaU+/Pv5/KGLEIyQFGC8pA6
fNG8OVdibPTQEi4xB9ts3Y8O2gXyDn8bO3nJsX7drOAzztoVRh5w5mbmCObg6l7Ia2tIO5oIEPYS
PMPTIcHqUzkYQv0wWfiflz12snfI0IfO3rpzvNPEKrwD/jpQCFcZQlz1aAH0qgD79QBfBBZT7SU9
BusRTZhIPqc8AOxrYMEv2hz0HmoAM3TZ8XaKFvj8OYHdPFrG3J+bDkRyrHjwwLszNvJYC2hYJP3v
YeiY0vZi6Q2r4Vl2rpqaBsID+MkVUm2Wh2023JXY/n2JX0E9+oH6zrCuIGkyAULzcxd2VWx2bacd
HkQv2FdzJA823e41uJOBqdYjCe6t/aSpJqchOS60tGEX7XI+n7S65a1QDuglLqRVvY52pnveNA97
EM1cH+7U1XH5eLKhNk/c1hoJ47df99sTDMqBOeJ+aep/va66wEVtKb/67hkwLgrrQIJHPu6tWVSx
ITGk3kSc7P7nxxXQXw3jSj08UEhZNCuKCPMzlJxkevjfpvT9NKKgLk16V72eAPZzpFPVinEI1GN5
lEmkcvRYW0QWjL64w6U82XE9P4upV8pPspI5x/Qz7LP8fGQ1XdX2vx6DSxe6zpSYaaL8fAw9y6LS
UGqZRCucuQ89FPSjW7kUT/AaOuztzeNM/EjcGVWS3cjiuj6hSbAQJ2bv9h7nYj8X35IfVS1E00gK
fdnKCypaUr5JpTWXGDEfaWBcldN4SWSeKK0aPaDH1Ptg+m0kQc+Lw0llDQEf7tG1a2MRwgCj0ufA
U4OYlMzlGcWl3xfTrc3zY9jBThXqVJWiPFL6G1PqPpy9uXWarTr7ZNmPJDyzHWSEkVrLlcLm16v2
6lqIltGeG2ZzYdSUcZhOkKZZfADp7HbQ9V1jc/Ck+e9vB6SQrzY4gmj3kyvrHETslkH4DVUlnxwn
ZbENoKfMy2W6Qns2b+y4cs9ratXorHR/Sk8nJMvxbAJjCmjzQjLnJr7cc905m0hbeMfTg7ms0lmE
mhCQHJx/l8XRzR+lD2gzzl680xAK+FTvm0XvxUeBG4R+P6TV7eV7wQu9gGYfmvOe+el/dBe3nR9Q
QkEJFvyj7GXGNHvLUacQZ0fgtr7zB9XLe3FG+pEKM1V97J2HTWGmI17wt93n7SyFg+MAwz+U0yC3
85n5V1zEfzsDeaVe/DNyMJcOtwfdrvgDBu2HAkUDdXqABbdrl1Vgo7/y+5e+EveXZeKf2qtPUxFG
4XawURL9nF78iSlzJ31KrHoBH+etVxrau3NK5lZFu1PqL8byX9Krw2zT2faCju8sI+k8ebP7wr5f
9ErLvv30+5NdgQy+nmwi9seDwRVieBbJqR4k6SQLab928HlQupoqS2Djdu1WDsaEVgLH4m/Jnfn3
ga9upv8NDCcACWuNuDX4JIVxVmLwGDLlgZcpGahbzeduYM1ZbStoog6cm6O1mI0HrRtZD3UeoqVu
GrgBXJVVjeCIh/aZTT1902fu3PsHVAykWGbfz3Deg901dme6AiT170rsQoBQ5Vy6MkpL4gAOBtHt
YTldv22r+5hvjHnmzAPc7j2vrMrpCzD4di8/jxQHTvbR+9+HaoCdPebSkBH/Z6IHAVQpT4aflhS6
EDuQ002nrRu2d1ggJDmWSF1ntuSzIs5aGoL80mQyuPpXal4bB0PU+3p5ZhTrBmJfKXlNjRwQh4P0
fDDqXQOUURizmPg63X9ENJQJUXqEbkLwxOdwENE6rMnzRsmUh27LRnuhAmC/vc1jagDeH2gBqIrB
4WKyP8e/8PW6+jm2OljRJhLz8LQZu7+Gu299qesfSL8VVSf7/nO2HK10XX1nBiTVoR5tgMRHk/nn
nKpJEpiUnVjIiQUXs2fv8aJzC1fD6OF1E8/GOrv0rq5ODKRBAacDVwMRTxX855DH1s+UlIRoWeqU
Y9GyKaq5Ft4n+o6Km3Wp//rpXYeYXpaFXqqhgyE/n9R/7WGeZ/oGLJelnOZSsPQphBwi02pbz5Bb
93ypHKGqLDyA5/HpNYiexe5DCfgnChzNnRFF9lFa5jrpqlxblxiGRyc+JeYGYXqE7uwEAQ5BAtUb
33cagvh2eniNj48IfMfHfV2vg27XiJukmfvGo1BsDuXmAvHvqKwS1ZPbaUadnC5djCGI1v2TmqUv
vvrFqst3l7a3/14WUoQ8m49XTg6kXYP60x5csVHQXlO0fw1qxqHvXBA3qeKHuoXvl8zrqqaDWqDX
sg7f1PPebDVHlQ/28bRMqe82GPpx43T04HCfNFQqk9zKan2LBpkkzfCHgiW1z4R4KlSYMERIOGnw
VGkVvjLdqe/IjVtWsRNG6AI1jYvf00I6o5yDLWcTHF0dGFTXhOtQlleBPGuT50zBnDFBibmeZoG8
TISMNqyGmUyTTU9p50R1dSfw6M3ZOQqQ9nwNn2/kf1WA0AZ88FhZZOqrEequCIo0rhCdaUqrqEMn
ERtPj/7oyfvICXFjrfU9DhJbgAQAhAc5nzS55BUKuvm2g6iEDW5qC5d5FbvVS43I1MFG7utcPjQE
U5RVYjpxVlLak8xBDmtBN1k1XDl16jFUxxdu9keIIf38/liDLSAdpSiAoqE8lBzj3JgySyTGNPMk
wfw4oNTrKWtrRRMB0WQX2QPz6Z5Ox3Q2cnJfVfM5VH48R1/r+ZYSXyK1aM44GPa7X7fWU8F6oMHy
x+spqov7sXL+pL9GXL02xQKds4MS2VWtQPb1WDFTek/NVjY32XEVFB/ZZJ9AfORiHrEW3MNkfQhd
P/QmkttebBW0QeSqlasmL223P+Cyl278IrM5idDSQfs8vzvn71lqWkoD+hYGcjh5luIXI1mdEnS7
0rPtH7GGSiEWnV8rVMB8EZUjfXm8PKnNszr5k7fPgQFz7/A+maAp4hbd4nhe1cY0KQkb63OG9qR6
byAfuOut7ybFfRYs8vJOKB9yme0QLoVy5AZ61Sb8mphvX2oQlnvE+6mBn/Uwre0nJbZhEtL+Wrve
/jlCscpdvYYPrxT3xsa9Og76BfFt3MHZJ9dZJB0C7qNxhGlyBVgP8h9Se8ymhaR5Wn9WEpD3Dn/D
8HVftUhhnFMS+I2sY3XcPl5gUTf6XQGkUtZ3I5u5X41Xy4fSig79QUFjfbCZIzWV1E5itS57jJ1k
PcyP9/v93gvt1btm05Tx97X1NFpk67/1b8MOLnCKL2ZymTEXrccZ2b2sz3BFaUJwTOJkba3MXfoE
+R8AxGw6tkHHXnkQKDI1C5Ig4ZXJB1yENh8Sb7//c1rS69w8LriOLxte+ffvfAXplHvAFWhKasmw
x4ieP6MC8sdVKFZEp/MTUj6XTXUnTXNYoMfODu6guCBP6tXPyUgh4KtY+eM798MCIcHPUKampfXR
41sw0rpI1hu9Ux50KoZo4MSv7T9znaMM0h8gu4l7HhnxunQIYNUEFYFiP0kmaPWfI7LQ45AeU381
1/409CJQgLW32D4gMDff/1lB4UclcCNbi3tozaDcRr709Tb/+QD6IN0LDmEJxjdQHvIF1YGP3MaE
fj95EOfeiuuLvZjOPpec9GOg0esbG5ValNOxZ8K2VqUG9fPF67Qyo4nCDPeL+U13o6U1D23Pdi6v
B4uSxO8L6tZrYkACWQmVKG4PQ5GhOvSrg0DWxwVxyYDG4u3jId0+7AWb3hbSCNojh810bNSryhIv
SSumr0n3uD1lsJ7ErDnDq2FUxUo4X4POWW+ru/l2vrf4wM4Khqvj4/pe2N2atx5rCFznuaTWAF3Y
QaS7vYvZz498TM5qcTYY/2n5pr2gF7HIre3lDd/w4qO/ot6tgI2erQ3STiENic3EWsXcKzZQeazd
LJ1O1/5uPZ3Zly0zMluOrb2r1AhtfvoG2NjykKCmB2uguVRtGDf9470gW7jog9raze2HuacyKyWW
ILTWl2Nbrg+WPzc5o1LQFLlIQl8bdiyqGAvOXELwhVA63brc1hN77t15zxsbW6bl01iN4Ap4BcsY
7xsoVL1TAjt98JqyeKwpnX6lWoiQUCEwXXTG7pFwlJeHsVtrHzAGbwdsk0ImTByIb8NeRGMohSr5
NQHFfcsRzcV2iiOC7sMC4YHZGEDuRsTkgkpHHvF6fHSUYUmobMIA8p9fbCthVytr4YxXKkgdPzCm
XfyZaiBGL7vitIDbcZBFJ+bXf9/Z14Vj2o7fn2BwVEh5lLRt1Co0XwBKwPJ527YbVjhd6/k/WHTe
CqEc+/0E/N2eQfAZ2+P97A0+OO09OLyAUfqNNpjdxp8Y54nGB59OCWSts12HjO16/9QpCCAbLT9r
BpTr78gy7kPH1bATclhKXjBRh1i29pw3ppBQgVQ9Zaojm3J8/P3DXmfmfXDuO3oG1T6NSgRP8O0w
FDNuV0rGi2En9l+24/ZNcjBPyCjOZn9HPuRXPWX4RhwGChU8+pc0ln6Ol1e6dsyORIMl8hfW8uV4
cEpHtA3YOS4HxPYjvX8wXvfnCtWDDsLd/A/qxc8bOFzF2XnsnMUichc0eTd885k9+5zunnKH3Qwa
a4ng+vKlmi5fAO/1x8vIp7qx6fpz7P8++uBTXYRjSTWn15CydIlrTLY6W9u5O7dWp09yw/zk3jnP
r75FONtR/9TCUTWFW4kEaTPURYpjBJnherhocZTJYv/1GignVriBcdq+ucpyTvVmRdcZtIpa2htS
p4Uzm47qB36VWIfTh50fBjQUCE0OnZ/TJ58KMw6aPvBQWLBQb3lrVltlCvgAyqu7fimmHEBvqiOB
L9xbPdaindKRB2bovL46CxCxqddaAGShFKRjtcvbn2cCWgAAfd+AGTxd5auwJrqKKLEzZ08vHbgx
F9YIJoB3+Wtlg3ds7NfVAi2E2d8xCusVuqaXmfiiStGmpsb11UP/tpNOFznuYtx0QNfUzhvS5lwc
KmgbwOhn1opS3qYf91N45dSdjmpJXiXwjM6U0EukLk5e2//+t9FjPW6UoDjJy9zYUGmbton+2HCp
RaLTPsRcRmVkv5AXjfzYLdq13lQe3NpTMMa7u66VDx5kECkLEAshWGD1C0r30trrtwvcAQCngeX9
cVYO+CIqfoDpRkLlda3j58BDJnMoHTNTltme3ZYcV3a2k8Xa7WGDc6bgH6hNbVc4zsoGSXZwWuCc
u5HYdnMFqCBV8Jzr00B9kAgeTyHFvT7nWEIkeStC8o49GzN3YRJsN5f5+6bybPjTu9jePY2h+L84
MsOtCdqZOosOwlj9svD4tgIyoH5yW/DhTeKgzBWymm67acoqdK2CUs/cJSl1n5/Zk9l+wb3+CxsD
Euov0vRsZrbuckkC+GhvnlfydjWxNqSIY7nEdZuynyb6dxMQTBSCh5osR+CmB/lCBHl66UtSa57P
2/8Jbd99jjm7Z/o8tqdjd+srnF2/OSHLQpmloQDNaJA/ZAGlzjgncOI74GpQfLjlbj3UhoEVOI8i
h8XIcrz5njCZuNkCxydeDvZBKfmaXrbEoik1r7ctaNLIpoHicMf7/0B13jzH+aIqXlggksQhAdcs
/SK41P1wLy/r9dbtAzJ/cRwt7u/HUHxXlQoK+KIMIgiwGyyir2zt21JLzCLAEeuSb8smd7R0B0BY
MSdeb+NOChg33sjJe+OGBZqfnhD5icYEDmavmeRiKihtseXGLjdb3CnE8kMJ30+YuRXClEaNIbqH
blbHODrMoYEawb79I2hTJGekw9yU5tBuMSpBKxKR54+qtuuxvd/foAe7j0cknwEzzV/aYLqb+oKd
9VHto7/rxoCHzzb9FGtT2PTKTvZoQ+VGMkJHkNQQbSVSN3NQLNLhYpTRkcxQhlMysSULA3nvPA3d
3z/9VxNq+F7Uach9YQBDqhgcqYHSqaEQKyob5+UlQjZsS5eqfMqwJdluMavA7xZijLPCkhFlSqT6
PMQCN2mvAUgaFGAp5Yzp3NzaWhRSOGFZVKBJh+3YxpTK9lD0yTiI6f4+ebHcOR643gqYNhIaNZfs
3z/DlW4y8QMMIg1J0DrAv76Qpt9W/MUX86I4E9o1kH4Ed84Xd95bk3R9ouOxq8PauqeO8vu4txY+
VtBMsgYUHjD+z1M9iOMsyQJmOU8cFGgCLlc6ynKniz1qtXjr/DRUjJpB2FH7pE71c6xCPrfRpOYV
n2rNelrmiSXMNE6GigIB74iqPSA3u777E4bMd+NQrrJ3u93YOXbzU1O/IYZBYOFOPThFQ2hNphb1
p+jLC9n821cB9OsAf6WMwg13Nob/vsaWMLtoU4OHp0uIwsvg1QNTz6kc1eLSCGeR7OEqKUwWgTxt
opmA90N9JxdjkIJbIfT7kIP9G+pCa9aXUiVXwPwIM6JghmuRQr4I7fPu7hXFR+fklHf3/Wpejn3k
W9Hj++iDcm947M51p2YiVKQFVKRJg3GYB9BdmNYzjB9+X8S3ynLohZCRAOTt2SuD0eqsk6RTWPOu
63W4wTZpe5zuQZCwX4M78kFyIkTHx4qPo8MOUuI2E6qLrNXy8n8EFmqnTHDCSioc0jpsLRIrTbs5
OkazMqq3RYPJxQTRmbBc9v+uQsyJytXrxPhzoHikbzGjiAJMLbLK+f37qDdu+QbyCviFAuoF3Tuo
zubCKT6Z8lFZkkzMdDAPRdnMVNSfVCTtT0HtiJ1gHYoX9XzGc9K0J7HpRfWfI1LJFxGRWlQdZTRW
EbENwkWafCoxDDbTTTTBPfiIz6q52x2A80mydTkZs7KQvoz+mvS+spQW3yl+SFPMLwdHLqT3YzRV
OWd1eR1RN0xRoZT+1l09k8f08m7ly7w3m47MDMz8UPAqKlNkxLRztxTOxVyjCSRU+lQIQBeJ+Z8M
c9MuRNhGBMfVVl6Rtk7DPmyqZGma3Vru36bDkKfi/Qnea6D2F7Wea4YjKr6Thx9a4QaRW/q5pbeL
E769v0/brarYj8cf1ANCMW7DLszFdW2jgQkiWQUGLFPfxpYoQ3hzDEMh3bjjfR/QHKyTokxMvzMy
HH+dYtpMfTjV5Rr7nymiuDYd5+kom/TmygSaAsaYyjImmj/PhIsfBFkmCvJSPqizSf3RRZUVGTLO
JBv5qDl4aDYRqLT8saTIbYSn91wVsBF51Aw8TuSxL34ramkYCNCz4VhQhioBhh8V3SmtxOUFn7/T
Lm2eJHzu1rmwlgIuddFI2nnNQOBY+D7eIIAchVqsy1MhL2sRvzpeVJW9Ugc5WAeOZjb36umPXiZ4
R28wZLYvx4yZR8MbeYwWgUkzyXZGRJU0TqemGk9zRbIPgmZr0L4Ngk8gPUWBue5McGwFHfhscQra
qXZaq2eEWU/lVNJEq8FVGcGXqD55ci7YKoIYqYRVWtDdJeKdWD2nRjs96oCVIGvXF9maGmk4bfPY
Pat/6pDQITtlZFcHbSRo3ZwLqEv0dIDzkvn+XBkHvdb1uFPEZYTePdZyR8xiA2pC0qKdeGaFCR/M
ot833Ff7ZpiLTnTUeblAUtwfZijG6eBLasE5Ap3HXV+sh32EccLD2n1a7vQp/cnLjN6aO8faSeBw
oRr23FEY3ji0fVrqs5JgxWAsx4q0t5I0DF3h/ZA7gP0dfIq88ZvucJSKbZo7vTQK6sC1h2RehfDl
71/gZqLybahhH0+L1EmgZ5W89AG0aEhvVW/oi/ocaVr7gTBh5T9p+mUs+e1zkeF3B57eI2+J1dzC
fs51dQJX3pRUFp6AqInvNBvmHnozUDE3jUe+/TlWSbl1XafRAHS6N/5GnG5w69ALMdOC9CAuy/Mf
IXgHNIJ1hROnM03t7KJNptRp0fyfV93HIb2vlc8cTdn4Ytrd0Z9q6tkN83oki7kZ7hFqowVC+s8l
u18G364AstQo6UXQ2n7Fp6pz4qOL6eaIOUmGDryywfarwQGqATN7XlfRGKr81objCsDKp9cI62OQ
Fgdik9ILkNplpzhA2NHcVJpP8ZTcZ1xnq3PhtNm21TBYzdeiOgunQNuLZqHAk1HObi2ETjgZE4m8
ZksQIL8/02Ca6igDR1pmIh4U+rZ0yJbt04xVn8zxDJuOYcBvpczwn9ljJEuswsFhdDLjIkyiuGFR
LPU/ebgoVE/o3vwAI4Wxr31rTzPX6GL0uQl0gZ+TbQiX9jQ5ReIyqPGEEyo7RyNWeBTKhYCTZrUu
jNDVK98KMw0LMII9ktjmXdr5rEDEO+puJNxSW/+5CcExIkgOlmsCHY59+AXb/rb86iQto7hIopV6
NLBI9PFsNc8PcoR4SXm8OAkqhb2w2VnaiYrXtm8V5qhcpWZH+TMHvFe8TEo8gwsNSdbnXFfmKcpw
lZDaUmcghdu4fo11lon2zTGb5bUXTw7LzOCE+SzCcs4HDvJ1KyhPNEEwwghdSj6RGm+5MGKbE+DO
4ZWiE6WfAYJv5QEfYyzxYpIiCU7JLrl0GGOc19IZq1d1E5TvUsQTqJ9pZ9iRWi4l9pSGr0hWN9PL
sZ0B/8eJYjcpFkEK4P2IGauiu6aKf8aj1lXTSYmW3eSfhJidHutuVZouhBa7NjFVRjDq7PlHfPMa
1UKp1I3LiSWUydTEOrRjh/BF2gS2jbSr8KaLTkizS9Vz/76nzkkup2lyETFb0z0Jn0yIYHZcP5bF
Wg5EW2kg2E2Oti40bsfH4pcBK1NTvOBmGiZT4SCuVYStz6fzPDnmCzgLVusX9nHSTmMRI7wOEZEu
J1TjyMaMnTMMQx90c9nxJlG6luTHMBe8QnlEyq+PaUfhgm4GZnhS+VnGGUq3miWe3yIpoxC2m6i7
xtiFyb5KJFCRr0mED5/00GQzv/w8SE9ios6047vReIHazHqDbxQq0KQ74hy665+l12aWQnEdmcq0
CvANmgCFjSTHxKAsLaw29IxCxJzu+Sg85yiCNvsTKs2JujbxwOk+kEq1zchRS3N6ph8sZIaFZ7eR
7Y44m+e9AWW9aLrSPZ4kOzknT36JyUMPkD2gpwLSSz6g7OW/mVW8N/SZxG2nK94O8n2JkamIn1Au
KZZobOLHVNUdv1Psjs8rxzAguKogfZmq4VOd1G5endxzlNz57WVRF9zWmhATvwMIPbR1Es0L+LM8
mF4Z01idTHXhnyrjw3ziIZVHhJCeTo1k5yaamWVoHwoRaK3K/T91Q9OfXopdjgLOybdea3z+0KsO
kFOXsA438Cv9vCQFqV+1FcSLXYQ4esZWhhVMwkSFQfYeBso2bE5vHR8dYvCB5RzI66baiTipNfRi
VKvS8HqbGQkcFhzJT7Jbl9hzfopktnFrJ+V5dtbf2ghNqHQym/hzxTen5QS/p0M6nQAazENcAVm2
qI7HSTmLs50cCx9FUTvkUjNdO4zEoiHB6SoUDfJiKSwmVVapyUpLkSU+vNfSW5F5LMNAoDXarUl/
0lQAvVcAfV6HSM5jfUskOWvhyKMMwvT/PAlALoUeNmzoQZgWi7ZtT6ccLf+Tww9nofe7jV3Z+sFI
FjQ21KBGlEi5JgXG+bg6xwvo3ULq9WKWqROeR7h6w1L+1Uv16di3SK/XpwzCQRatTsH7QZ9YPuY0
x6dTxXo3XGOSvRYtTgcGztBx50JiQ4Cu102X9CeuoxulwHekQ4PoAApbVMaS8MEh/D8PB9Kplxjv
RSF/Plwi1AfjVBa4KOB1RLJLODiCmSsWMf/lV0+/J7zDYuDVcIOldhSqOg1QAF6l+CrF9G5y5z4s
bL+bdy9+tW+waMinzQOvaUgIMDkBnhGaU3QO/jYX1ZnIRP5plHua4P3+ZF81wW9J8X9PpiqkghTf
e/ninx+i1PUUMUgjXOkIpGS9S53i6t20RgFqsmeuDstjPf99zEEK+N+QeGZS70cSBfzPzyE74Whq
GSnfSpOeDHKSVH06M55pwjPI1qfU+1/nQf8zJMLMlGJ187+s5Nta9KsoPWUINa1UkVudZmFoUMbt
e1gf7ZREgVPqePJASZuct02IOqhQz5EKbZTP7PiRhWMeB4N6xH+PM4H/16vcw4kabsK4JKjU0Xkl
5I6Y/2O/Tyb/QvXx9+98e26/DTOY25OuFFFzINcilpJNCRKScxD62IWkIHn4XrQ1EkWlm5Sfv498
c4a/DTxY7mbLJMQ+vqCX6PNynBnq9HxaifG7+ofbhlCPrOGbe/nbaH3K+W1yU/MCdZN2ff811Wat
6TvEfuJwXU7eRnt4w6vr1dQN7i9tlBRt2YbRKhF641nOJpusMz842H53T5gh+GOLRRl7v8F+Uc9S
qhuSj30U6UjSPsS0C81CdoUWAL8GtQwDcDnDYqi5eCHSbb7vnHSiLELgac8QMlSw/qrd4cfqUz5s
A9g/mLSFiX02fSuvo1VzUebN0TGiF/VgTsXDwfXbv8d2JwimlQePneLBdrbl44PELWXCz/p9uYy9
YP/73yawxO1DPAVFvGoyhwvhMTBs5HkTbLeydVWGY/of/Wl6FfK+rZfBdU83o1zKQzPqT9uweBIb
HOgu9iFcHyPHvGvUpT7W+e1n6JcRh11Oqo7nAkzDcRurNhYTSl/KdcTKPUhj7fqRTzlkpketWfgH
pcXVXMeJE0sjWS8/cTFRqCWHYveiR+dppUHKDY53ivxfdpt2b2HVTKVDuziXrVsfM4csk+xDF6oV
itj2sb/aHBbEKM7oQ0hJuJLHSkJ9SPjtEw0XuSplUd4F8Up9w8gQFU9O5fJf8g9CG25uGmZVByd6
ibHUSseG7s/634YeLD8zUrNWPLdYTYprRsXa56Jzn2s8VeWmleNQFXhZvW61RayPavjfXow46tBQ
Auz9FcO/rX3AonHRCTGZgf5+OWImnu9Oye7UcQ2Wdq1JTyDZMRu/b7jb61FHowpPEFUxB/FZAc9e
CBXrsTK8c+ekpYX7cRbPkrEG3e2D7v8NNAjN+Uk8H43uwgmEQ2JISenonMv/w9mZLTeOXdv2ixCB
vnkFQIKkSElUJlWZekHILgl93+Prz4B877GEZIhx6sXhcpZzE8Bu1p5rNp4VhTe+4dUHMigm6Kmy
Ra8l1fheRqXaaNEx7zwZjkR4qNHuhWfxlln/Wu36n/3/00jrM7VsFL0e9OTYbcYsf+yiA0YNXDZZ
0mF3DvzjrKKNGipPHbVTNv/qa91r1NBpJMOdysrptNixmhcdlMCIxP1EK4hGtk0fPOF+DyvLrivu
yo/ff/Cr28JHUDkpIyiFV1teHOn6oMf42pu5hxgpTByx3zTZVpadydx+P9YaTvvPK4JfgFBEVKm2
VuupLgUc6kQlOco+2Q+uRMAXHQ7yGw966hDvWOIE27q3nSOubiH/HXfdf2yFRmrLqEyOfmB5PQpT
pUKWSqatQvRcdzRb3xU7aUejeOjbbZPprlZUTlO96NZ7N07OpMm7cTKcjOugoWUHVakvs05jyjwl
w9uNl3Rt3dMqpVuI1gK642oJVmMywPAKM9xxqyAjYOK5iIwNuJCSelpaEQMLGfsW5URa92g/vg0q
DwsJDz5IeACwF37abvqEvqSfGOlRmnWn7sAnQsyXpHuJWJuOuZj0wGdIbwul8uKR5Omu2VW9elcj
9+XP7BKchC6Mm8ijo+Exhx3mOP/la78EakmB/Bx9dqosurMyC7Fv5VRp4Ujiq9Xipqqdq5hAOE5c
9a0hjJI01yx0xPYlTvKNFbzg9+aW1QGwpdNJ4iteh2x+U3trEwy7sCFqq3tJ6r+a2d8MgHzYNS57
M87lonypKvyEMdnBzjzLX/LiVW1LQgm6rVACYzanXq09vTur1mXJe+eaZ/XzrlTA4zjypd8glcvI
UdRx+hWeRO57IW0AAzRwDsPCyCZjubI+kTLgdeyJIJXkBUxmCzHxNC/LevAMohkaZL1Z2/0E7tuM
lFExKI4w0lQz+DsKmM51tB+WmFMCFiez9Igmck1hPJeRyf4hOzOd46C5S2PFrozWlnPB7oej1b+Y
pUlWIjn2qYXfcgPARLjlSPzww1LEx/XkYpqCYptmMvmn01yeSl3eJ6ReS2cT+pIm3PPtvajYEz3v
SdVAxl75V5h3+zTCKt14GAW01N/P8asIwOfJtrrmKG2IkY9CYU5dV/pgKhh99GK+GQCBaBDYYmpb
JgmAvnAXITWmxe6N+iEUyZYYePXtoxwR4EhEJHUgRJ/9jZ+3DL8+94lSQ9CGYsAQtdXPs0wIecKY
F0e1lzEmgVe8mZV5M5kVTd9wK7dELqbT1ozvEywbqAVSo3d66WVM0x2RAQqoXJYMm1hn747irY9j
9ve/8GrlD8EUVgHgPY5lq6JISvK8S1p2NCNjHOp5YdRtvcQNPHuxZEIY5cybAw69Yl90b4GS2zp+
4NkwbOc0ZeaqCwAbbJjy2oLSwkgQov5Vy6d9IrI2A4/Nxjckp5J3KtLcan4uY5xi5r9DWV8wRTnI
dnWm7OLJ2kSjwKEx3fgI6xbZx4aECwt7MG0KyHmrDalT+8aYB5CRCalxswiNfkjRsRtcFa9fYcMz
x+mpNn/Eyrmb731hG/j8ahttZU1Ei3pryl6rBT//nNWc0LO+LJFAERQCb2VoCcCwLvKUbBdkainP
WMAUo8F9YNbbYTz0gW4/9Ul8N2XWptHe1Lm2fVOxOzTTQXDR53k/Vreu9deKKvqJeIrA4lP+mLdZ
V6ZSrGrxcSDGPXiq5pc0GdxQiG2AhEZ8FtRTYI604JHsWxdOW1W9+CyqiT7A9xMU37ora0jnNMFm
B7UijMKv54mopWIbT3pNsr1A0qwW2gOZV660S7fRQbAVN3eHU+UVHqSeTfuRAF25hrNYy2Ve4TSn
hFQIYqr49yU8cFIUdUSmotytvHpHENOGfW+xO7Il/sl/xGL6x3yn8W/n22zT7nA32v5bIRFVtSNo
0KQ6OxGW5rRTNr4beZzlXuYt+QPlZkSjP+GEpjndr/yVJbsVt6Kdbae79CV4SM/pgWzhg+UGdODh
Ju6Gv/wn817Z0zBzAvfv2v6x/Hm4hCJ75q513gNngIEv2++y/bu2OxIVwn177N3uRwjBr3D9TfGQ
bkpHPBNgus/3i1t67EWusOc4O0l75aflTt7kff9JrlXCnz/IMsE/HfAIgmU/mCRiW2WiijYAXTW9
RTKdxxv47loU+7FyIdQihlxYcbjtfB1JkLJuKEIydeR0Y8jv2XyibxBpL0p96EVeiPTC4Soms636
hmu0z9xnODPN5EJGKhXw//2x6SjST8VYcTF5/Ppj9CxQ9UwSgDKI+GUlLM8t7g12vjm+8YbXdqz/
efBPY63mfDLHUqBG9A1aA4OddBMQCu57IQQt0XLk1OuH+yk8zLUTEwg7iKHTzq1bDYM9FbPrWzeF
4NdKSYpICztT2tjaupQMOzWPfaXjQ8hnIRc2WrUxLJeWhdGSTdsuKIoMcfz7F/5xMV2fnhBtcTY1
cbHCA/3rGx/VsjGGSo2PknGR4ksvbrXxLenOKU0xQ3hk2xGCQxhGN85ESNv8xX8MrPGg3GfobJur
T91ATCoRR9EsEb2MmHYSNDHnt2glWmK5oaKX0vxEimdIOblE3hgH1TyWZbSPR/1uyu/99GAY0y9B
Fk8haAjMB0mqN2NH3hueoGpfOKLQ/1DV34vnjTXc0d2q0HXMP7uJQpHN1FaruybddRMT/nWuXYxS
tHgTYMY3YPxgjwZI6zaLt7N0EOudmjzFaX/A1c5Va/a1vLxvtNQzpGDn++KmK3pYIBgkFAMczQn5
3SGm1PB73QuiMzVr1AkPUkEzsDnLFbTehbOlLs+3VFJpep5VInxIrIfsKx9DCJZ05qrN4Lu9RNTJ
hnBRXb9TzB04czOdaZhG/N66oONq94aDptlV6LAXrtLa6bgVOo9dAwSCW1LG9OEf9FG0y6S0a+WC
5Q2X6qb2ROxewg23+Vi9CNPbstqQaQubJvBAHiPZxUKOu6Wq7bX0udVNmGSmY+qKW5dvWXDw4+OY
3Q8hOSHFuX4O9KdaiXAQopsaeIn+tESjJ9ZlrA6+aG3SKsUf7t1KdlLmUvY31aZ+0/Oz1Dy37dYX
yUZzJOMxiw915Xv5gNfJ8q+BAGdLf3m6U2ZQ/ZJyqX6Um70A9S0U8Mcj2He2/I1lOn2T2FJVE3kH
Je3OFwh2rpzI8nJtq/Eg411S7djlzIKu/lYPXgyYakP2omnTRg6flhzTJC2pH/9WNfIymsDBhW+s
IXmquYvQ8dwmpgsVg6i0ZE9KxyHepEAgy71lI44PWXb2x9BJu3jpM/r+kzIeeXpcW+zlfyt76Zxl
miNnk2PK7636ewBTp21hc65LvPdRlXYyeHDbaI/WLUXIVcCbtfa/y22128Vxo3OgtPExbDeJ5Vbp
faY/9rwr/xTIj4N57tr377eWqwscM3E4MrRDjTVpJS2gzkJaiY8qDATZK4YTDxlK+3y6dYRdQwyg
Qf3vSKtnM5QSz3QNZJ2RSF1lzscT6faNlzUvC0wQL7c8kSVS50QQkng/lDe2s7VP3cdhglHhovWE
niqvhcv+zIOOZvkRExY8965m53viG1ALVJQub5H3iCzFlpxX0T1sLO/3YbE7uJXKdhWyWfzyUExw
0wAb/7qZk4k2irUpJA+d/1gpgifCMSQ1jPCkhjxp7pepo/smSSySMzU/MulWSbv8/es9nXgPeKqS
CpFaXFUtWWt1eTTlydKOzVm0LXCMGnRbWR9JEOWfa28uNhHUlbCkiVWXz5Vy6zdcO0YtGilI+rB4
Axv9+g4EUKM5r5L86FNZdh4Zabp0h3daY140aT9Xl0b1/q8THf/WxT8WDRp2BNpqxMgPpHxWOclm
kpyY6CXGYp6svrF/fz/QnzeGrwOtEDnFCP2qUOL46F+6e/Mx+jnecHK4Mo0ZYUliwFmaj7hWu2RQ
WRrTEPJj3irI1X5Y+MZpRF2FxIz9K5wR4dCkGuK/BeQIQv5stLLdqw+S4CYmtb+f2+GkOkpzj51Y
Mf5dqgG5KRehvgQ6ZRT+yboI/oKRDqSWIihB5SFOzdGNy6j2xyxcHgJTcv4Tmd6aFNBHGncmi8Y0
p6BRHBYi6s2qeZnJX2c6YzDJ4INiU/CH/XYWqlNiNQb9w/f2371ynNKdVHkcG4oTWoRTuRFWlG/f
f/61QxGbzJdB19VxqwXymAsVaWHkbo4/DP9Bqc9NeTelmwLnKdUVIXsJ8ksgP6vmHlBAiJobe+21
d4sFKFJLKPgLBP11dfVxkYtdwMXaFB5TH0bSJatuDPEnyA2g+mmI5Sd8uvo0RqnqbcurLdtfAhl/
yq5JXiAZatbGb7c3Xum174hXI17UfEYmzKoKJTMUklLDJVwx92wVRnuANp3mS/dIRkghnkwzhmF4
qOobm8ZabvLxMSX449gmENCASv7rY05SULXGxInRHDS72SDjO3EX3v98Mvdvb9NvrK427dPuMNip
tzs//5PH/jT46sTMfZmgVkqYI9RM3cJBcq8av/BSUSACxk7TwBZLX2Baare6dFcfG94op5NEsCLb
zNfHLttSNceMLp0vPGbUw/p5IJs5zC9Q1TYLAdDU96LxGiF2q5XRtjB+zLj+kbnuIQzZlOK+ozMk
jRcpISmEco3yK224gPugBMtfUR3gduV6bd94ZX9CJGhpP/3w1dkaq3KbjkKgLDfyJPpFu/FBKNJN
zUVQyPrFxM/LNHE3yW8+HpTpEp5Hspic1k9hX9yJ2RjbyfgcJ6pLi/7Gb7s2i5fDjsJD5OgXl4Pj
05LBibid/HAhnhV3kuyiVSpLt9QAXPej6eSmW3P+wt4obw18bTv4PPDq6EvReVvNyO1RpdEyG/O2
r91U3gwBjO+s2oLA0y5SFuScKniEY7jcZYWc+wdl2D95CYjOF8tLVvPaktuXhmiSBDGCnHUiinoq
PIOH5yfAkqnNweVEpv7j1lNat5wtrx3MyENJv9BZzvgJfH3/s5UPOoD9B/OBm19kgZtY+4UNeeMZ
r77vTwMtk/TTh87FsZ6rDCqQnCyyNCiiUW33SeCo0ZvZBo+jkhxE4xhmNeiq4XR5tV3oyrqV7pTq
BlZzbZ8mU403DoK5aBC+/pY+lMSEVR4ddb90UB65oP3Lbpnw2Ib2G1rujYf/s8yXEV8sWUHsHVQn
q4ePoqA1swykCsSgDtm0Dhk37YVXHXMgcnmFvtPrvxeIf1bQIBkFJKXz9z9i+ZLrc5+sNnx38BBb
gla+PvSImsMfwEqPQKR6vhGys9ifIKNb8A3/wUicS+iZsPD4IyNB61VlTsSF1VNvpg5RZXaOkn/J
zRlnlVu3l6tP9Wms1fyN+0ytRKuYftbu86/yODnPysMd1jmnh4dosxg+Svf/7v7t9RvvL23jOa+o
noOt9vu8+/6Rr3Sa+MIarX8Y9XjTrBM3VK3og0rldzy77st+Wzg2blqL6bTzvviC3Bjt2gRWMcWA
b6AvUXarQzCQpkTQh2U+da+ANPmob3XtdyzWznIORWW/z7AOMzLoRRKsfvHQhyYssYOIPdQim5Mj
4HqYRlb3g8JtI1adK8rjsUsDe7n0iM1rPgD9jPZ4i/hxBa/nRX366fLXaSgYgd75Q0Suq4TXhVdX
aG/VzFHImBUjkEozOi1NWYizdjqASbARppO5yZilTZ67RfLcsAGn40us/FYA31KQGOwyjNjCQ+Gc
q1isp/JOg3lmIvJNMDdmnzEn/i+bdsSwN38ReXhy93qDJGbtt56fLGG0NXDCsdsMklenTx1uDMrS
qxIau/Uruk7veuONIgKH8SSU2hb1If8g0v3tIa2B+Km3yMtX0M2v72l1aEtiR46bKSdHRNeUdKMR
bBVY4WGFttgRM2EzG4+RYW5F8fX7yXWlIfZ15FWhrE89qoWxZ3LR8i5sqZARcQyulIsbBKpFcIgy
KAm18JAIb1Cm7BlKA/dTwNaArR2yrjE2kFpv7So338iqVBizrJ/kBCqPNm0l7VWMTsL8PvZbcO5G
tuzZ+qUbB/3WFfnaAfl5vq42mD4V60qDb7kQd6diM8ULml3+XyWyHzX152GWFf/peFRaK8mIDIMF
zWQ+dbN0Di0Z3qruzsF4SrIFiQu3URF7Qh+ctDn30AvEUbPJ63PbEuMjLuivRqHW7VG9RMOhV0cH
BoCTzqcGMKPvL+z3ekOZrJvbUju1xnwcusmZ2aHlMHaXFSCEZ1k7ITfKWRKTDPSXpbtBdRIpfkzF
5lhXqqsL80GYu/3Q5J5FhogZT0iPEGtHdJNoA+c3Nrvr352QNlAyidiZNSwyymlet8MYHWsTnQAm
MMKF9iNG68+AgBT7YnNW6evfBh6XrWh9Yi6ppiq3ZNSoa5JaW9fCKORJcsStMZDPVbBIhUbjrRpO
1IZVj3kjFYrcjLZ+c/lfGxujRn3hxnGcrOGMadSUxrKE+Jg3G5RkCxkRQACB2AJ8xqC+5hamGWWx
gKv+9xvAtcMFzzeREOIlwOLje3yaipOf1v3cQFVngJziCOwTEDJMPVQ7N0Ua185vjjAusfjvUJ2s
SjEr7OVqMrgyL41bycN+HwSKs8jOk833j3V1JOAOjBJI9CVj5+sKG1HaWHkj50dEn1XyPHbP6Mpj
6l1V8b4f6cOHYz1xMFeCeQJqTWm9eihBGmajqbWPBtHEGZUkB6l6aZPYmeFTkvzn+BWisOCsBxzc
CkK5YqFZElQhXXjV2kKXoJeQm7APwg3ojKT8Tnp5u2D8bUtLb0Yfmh4WcsqI8ktjn15UI7QcoCB9
/yxXgNllFv73WVa7bhvopR4pIwg1TRu3gjdTLZOR7J6MnPncGyfbFJxSuDEJr9xZEWdS2tBfU6kh
V4fQvLj1ZCZIGC3Fmi7n37Ry+/LxtxUhmbsB21zZ4r+Mtfpcgxz7rZgP6XL94qhlhfFy6V99/yZv
PdHqRdYSvWo0biE6l8PCRaKxxTRksJkCRQ4uVFzfD3hlHX95rNXJNUG0g+UVpA+5sS8YQj5NyV0v
763630n0+/uxriyuL2Otji/BmqYyMPvsqISvAvIWFvFEP1NMLzfX8bX3iCs11hW0CWAkrd6jFAk+
9NsK8omEl8mDL+X2sjOysMR5OwQY4d/YONZ2IcvZLC0aLYNiW1PxU/q6c3BBVExo7fFRFE8gbbKA
mJDlRnPG9F9mOGT/6TbXc7kcQn2Wu234/P37/U9Wz3d7yupryh1kednskqNZ4/486E85lWyvbSMF
xSr3Vm4CRh9CoRJEGow5t0pSTWtaFWFvd2ddeGu2phCDsWD5/zLIGZPvw2cuT5a9Nt3V+rkIJ89P
rF2JLbEyv80prdDgr5jytjTqY8SYsa4cEl98XH5DFlO9x5cw27bmDhcR5X6aaEpK00YghUMNnuM6
2OrZqxESlmGe/OIVZYUcjEu/m/t21piOgJIXcoiqvYyFZ2XtI3cSGSEA+K8cL2CeclaSzGOfoO35
zlbr0hYT8hclTI86ImFArFHB7UY90Z3FAsFNOi/lrwLZclp8mFQa4Q0ddc2V0+e4Z1HHJEkwUyoz
PCmpCp8udIaefVd8DNPGCcQXkb6rSJREPhvu0tsvJyCB9oBBSwlrUuudSdrKiltomesrb5rosS/l
8dK7Kwbd07Qn7va0X5t0g7B7Ak2rXfxdYhJadDeTeNoNNOxKeyq4mZhdu521ad/Ti1AHmxubkPdb
GBZ3mdbcawJEtBS/FOFFh8bBdtFjVyaH92ms2ZL/q06gWqqja0LizshVG5DoiU9RNoM7y17fZm42
vGoKUWP5gxYb2yJHyZforknQRqM/xhk8hdghxMZJiO1oQxiSXCMnMmCwRnWHSNnHki3WOFpCjoVL
4zcvUQ6syVwz5ZcZBiVeEqhkeCd5oT2Pde5Ecr8VFvkchwJ8HWcwoBOgXga/SsLRyQmoCYOCRvZx
LhS7PiUTpHU/OuTNuI8o4RbcQ1Hgte06Y7ZrHs7P5ZeFXxoKdNuBTavsYlrJXkgkx0CLZA0XUEV7
qWpZg3ip2FDgclN6gfqW5b8wWwrmu9y/H0ihMpuTWZ/q4r2rTlXS2fEUEP8mP2XILvR0WxcC0J72
qI+GG7Ym1DtvJi2D5JcN9fQieRfRKZf9wchEGJdvBtwMeVDtDMLtHP0m7aeL34rmRWsbWw3vK/k5
EjW36A9J/bsMT3AFa07u5RQbXiTtBPxS6T8b0THo92o6ZXTkQcLcq75u5xtF5F2foCmV4buIH0BV
9bQ/X/LhIlCQY6CyHWPJqfGkwlmH8L5nIrBOC3XfMjBkhSrM/VjFomD5r/h0sRGcBwtqMazmKPAa
BfZ9QS6o/EK94EsXhCVhIbioPJCNB/klDjjjIXouyvzlTWZnbfqdBfd1QCMUpsKrmorbSa4g2PTL
ApbSzZSeiuy97xOov+ZdKEv455hbvUfxNXBLVoe7FDL24DMfFy5u+M5Sl+LQwRohG0jSvAT4cste
ns4bqFlYlNtBe79czMPav5t9VptV/lwmJ3T6ThS3uXEShIvKwhDZgFsLtqxCcEy5KWEhaRk9Wz6Y
lLuLO5k4XpocDt5QbDrxMCDxb62nyOTcCO9Ci3flFYU79qfagoEPmeylASaR68BJSvIFzQFSCCV+
AqtsdnOtBrdXSb3BTiE8LzD+AN6QgJUU5pts7qV8uOuVmVX3hoFN2JxAJYC9oXxz1TKn3TJloaTN
xV0mxye1yz3IZA5OJ1rWH4I+2Cms4IiL9DhBiQkRLst2gEBXuyxNBYUXbAWNU6T6RoI7HWwjs9kb
1GTJVDhT8YarBttVGj0j5iw4ISTJjYmAlX0Yiq3lpnmwHbTLqGq2ro1uOkc7PgSiKiuPjiDfqcXs
Grj2Dbuy34TGsU23GRGxHGhJgx5KJEcncxtR2sM1QWGJewAc8nk8muiFFCV0Ol8ktbh0omZ060Y+
iW3omFrp6BP6NrzJ2fbasdrTwI+xtsLhwCzqx0hufs7BdKOE/Lgj/XlkElkg4fWNMmd1ZKIcaKyx
AzDw+Yaa7HJg5QbUbvnBMJAVaicK8gp0XcFnZINGsS5OakZSZPgW6g9pqrid/9KBp3FaFXF4p/un
GNNt+V89f93AJnhphZAmsAchWGydRnCN8qKTTxo/fn/4L/XFH8/BDQmmGzY+tC+/1h9dIqn9sMDV
8oiixOO+e7M/vzbl+cAfqKkQRONuLP+RoFvXQzigms2PiXrO6H2XrzpeA3NTf1hbBJwfyPHyhGt+
41RTay82Fd8/5ZW6jpgg3IUptHCOXIcVtj3O2llTcDiF9YK08CXi4lBrbJHCo5+d039QH0MelPEY
x6vTAkv9+lrzohomcaF8sGAoTSgtKPtFfR+OJ1C9f/Bwn8ZaAbZlm9P9wWEB+RPUg0OLI8k8vqEw
YWdOgDhvk0muTppPI66uu8qE74dkldlxOlMBtqQDgGWWdg7FDS+P0CmfQ7wZRxcNBxITafgnX9PU
LBk2LL7GawlWiZ1OWgVQqMCgOSSqZFPelcneeuM+0N9szf7J3uGSyljWEuO9dNG+fsowrqxWLeli
BWxO8wb4YJoOUutkXOUwdJoPWvarnB7m6t7/UUuOUmIEsYlQguuPwexme0v/oT4Vxi2fveuX50+/
awXihoGcIPiiR1/ji8Jm3gEc1/QTu07EbEjxkuQSz2cdBC0r4BtpN/pcH0Zu653DwFMBM0xsIYlv
+fpeqhp7/35kTUloAtHj7Cwp3zSC6Kahgv8A4LhyWurzBSP032KQCFN7hxR3atR40/LndX3iuNbi
fIeqdzOIt7xFr92tIKMsnK/FiA4O0tdfqJSmAEmFN7RwuNvDgP1hnV2s7l1fQBDjLLTRFqPGhYbY
0D2fgTtyTbsxWa9CjCRL0YAGbLPIa/36K0QFk5tWltJjJh0YvgjfJQh5xg6we262JR7Z2k8rKf7B
pvB51GVH/AS0iUk7RaMofjw7+GIKzazpXgqaDhYUZjoOGX4J3+9DV8F9qH5o/hayH66MX8fs51yW
8C2l9SmfC/0gl49xA5sJO1blBGNX2VVRbouBp6uYu8JS3YSVV4oPU3C83eK4tuN/OCVD++Nura9u
8s0slHEl1R9vXccKyyT6Mq5FOLH7ITorQ+xa2oNqbqZcxHrE4nyeHQIwD60DIG+TYsNlAWNG7Qbk
da1Ziy0YbTzAT7wxVotWLpgOHQ48x4BSN5gxpxaUG59BXl7zemFi+MiVFUtqrPSX3fvTp6/rVpNS
WUuOwq6W3rH7Mtqd1PCUqL+T2s71i6a91JrvjPlOVh/xBkH2WKiFw17NEVX1h9b6VVOmU7rdmCHL
sffHT6NDjKRm8XLWV8hbZ8VBZqZ++hDNe7xrnKEzXXE+TBjD+6jnJH9LuV+g5vl+3KuvhKW3WHTD
R+Tc+PpKMstsal4UdH5I1jpGUwHXA3VgzfOhp1nfhYniFPT+GtxQtEA/sHdBUp6HTVLNlNWIEJer
6LkT3xamrIXus63GG5ja1R0V0AnXlCUL949zbRDTYhL9aP75TDoAeSjY5Njm3nLKXeTo9mWyf2T/
Mtx6+/3LuQKvfcQ4Y+VNQ/0PkRPU/F6YNLoBvVV69HEz+R1IWDcWy6LvR7pSNuADAEBOsblgbKta
06yUOBjFjBOjOQNwQWG/6UWxLOvVBKOPg+XpEpgE53i15ZepopRtRWnQWntotbnmxfJJKy//4EE+
jbLa6Awqfa0UGaUXTmgO5uA89zc2imtTFlSJnhSFDv2pdQVphYkpDjJEuGf99Mt9edg+kM2ynx4f
7fnwm7ye3Xn+8f1TXTsvF/9Ckfx0jivuBF9XCfryoRT9JH2Q9TsEFfP0IxC9Jn6Ux1Mt3KmR2w6y
g/RFogebCJFT37qMXPt6EuxJ7iMG46urr0c2g6BrFaCJjzUtTfHywKs1rZ/fP+c1sh3PibIHQTMq
w3UW3xxFGKV2SPghfg/zITcxgpZKDOsUF7Kfr2zw+hOng6rvu77iVv4zpzPIbM2F9wKJQ+r6Ii5y
do2RtHQfn4n+AtL8NYetbUXPYX1jsl1Zn/AkJCJOYUMuSY1fv0oozyJGaWVxnM1XOX/n4t/ljQfT
uMVW6vs3c0X1hiM3tgaIbJaTY/1mxijOA6MCjRaGv2oD3ETcl+aliEhc36bK3gyfNWAa1bhkaBSF
TS2dO+nRLx6ScVvdao5ff+7//pZV3TS0ohXpEotMT2y8bEB2Kdn68ESn8MZTL4fuetP4/NSrWinT
zbwA1k4XLzdybYPmImu0gvvnrPcpAzzFcNvokGEehJeUgbfg9+N/2BL8OT7V2qI2hF6+Gj/Fs0sw
xCw9mqQb05NSwX/wv1wucm05u73wOyjPBlC5loNDIskq4FJjcpmbb+Sdt0m76dpwG8T6ku2n8Yf/
j7fi0wnq4vonxLBqupTWAt3ADL9Rb1zb1ZmY///XrzcqvxmrSTBYtJoR2Bb48ZS8Ctzkv39Jy9f+
5h2tt4ZKmfR5Kv3sKJpEPTeeuXiHhguhm+axivnm98Ndn3z/fajVDj8JkVX67EcPcXkecDMevMR/
l61/1d3D9wN9WAJ/92DL5PxUrc39qI9630THufppwIENxgdLewqrs4HWTJ28qL4PcfrPJk+a79Bh
5/VffGiidBLpMayOhBFkZOzgc9NkJnCjgsM7TsytK9+SQ1/9AhKFpQKnk3b6Mg8+/VBVKrW8MuL8
yBJZWlQGajOoIFruIV0SdOMGMHV9L1KoSAgdpjRZ2wNYozrlIbqOY1MZtoG3BSD+co2RAFALgOxW
/wtAUjYu/YI+WPfc0W1mBJ2TtBRfM3oCGH9+/7GuvgIojkuU6+K2t9qKA8GoE1qP6bFuDjRmOJ8S
QtpRUkCf1W7F1WtXtyVD5NoIeReAbrUtaBP0ILOlTd1kXk1Ha1LPWk97qWcyDNvJcscO0bcoO/FE
Ry4rnTrbBqLqzsZTBaQ20V0JJjfUMd0WrbuqjHEUeKCTo+ai7WuxLbQCHZQHX6S4HXHszXDB/Xuh
kOOTb7C8lqARbVPjXC2J50IbXo2osNOyt1NLeciircDQhk5vaaAziDsDM66ZtQ8OoBYnh6n9OdS3
toErgj1OqP++lLU+VgzUBJS4jY6mdACypEzB55NicgBSh6NAvsTNsvWawOTLmKvPXsboO/0g5PbQ
8mKM7YRoz6Q9il9Wj1tD26leE4k7zC1HccJc7k3ulXdlIf2Nqfv9DLx2x0aDBGpB2OgiB1/9lljF
I2Vedlukr7iLWOWps+6N4oEWXmzaSoVpQ4nTxCEL8JjZ9XS6uGiGcCpEF5ZfeisW5fq7+fR7Vhtl
Hakt9wfEV0A5Aca8Bl4wqvgC3bvWT2r1Qk+RDh1CWJPe11x49HtuAqDXAGZeCkZcOG8vuQOrPTSa
M+yakih7CJSfo+5J4n3V/kt08DQZn/kBUhXb+fSahz/SWzeBa+gO3LFFnL6gDeSlft0VLYvqEZUb
JevAdTE6wN9iU+yk9wJXyvQi97oz0Oq7TftePvQf58angVe7gyiYy1UR1DczMmeER5mZkl3T8IP3
biuDYfu6sPQwrRot9a1C8dpGCJ6lirKhcD1Zy+PbtC+CqJ2jIwYitC2TBFUB6tn6lBGMY0A//37W
XzuNPw+3eslCLKSq1UPLwP8gxqhoCr2lfff9IBxkV16pIqn4IekaGNZ6w20EAvpinbmcKsZpHn9M
IhaC/b8jRCtmORw+ZNUWpinScwkNhQ61PyenLHiaaGXWWbpfGpf8V5gcSfcOFV8VRE8s5YMm0Z3U
XwJLeIi08QP7zIOnZjRdK+A74cvUqSoakIMJRavzhBS3lViExKy7mtBsYQzEuTO3m6baKtXGDHd9
tKwxvXqGn52NO7m+b5ptJp7izpGmbRs9/cKRztwF/d0QekK498lCGetfYgb81s/7JIDlYNLClwgi
8LCKtS3hR0DyidWgVu9sK8h3+MOC5W7LX6llA1fO5sb37aH3SjO9C/ofxfCsm/eWFG8rtO3FHN7T
vhOTn51uwhwhbQRaYVmSdoKbpykPdtH+Xnq6IirQUqUnjy8lbp+Yd89ztbXI3uto1NZN5QKWvspj
Z0dTvZUwbxpkfW9h5zb6lyiH8j8G+yQ5Q+Koiugw1Qcx4yp6SPDoNppzpunQR1W3hnOS6K0tyX+r
HJwIUZ0eeE+X4EPdzxIKIOXC+aEoja2I8ZORNeRV/Eillzr4RSBhjg241f+ValDcOebV8NcYaAQ6
3WtBAXOgQB3/GOl218uYr//u/Dut/jVa+7T/Eat/+8FvNFygb239Owz/Vfenik56Rppp/2ySU6CO
pcuGMLWGXQQ/K4jiRmvaXfPo/w9n59nbtpau7V9EgL18Jalqy7JsyY79hZAbe+/89e/FHJx3Eo0Q
AQcz2JNJvMO2yrOeu2Hon0trcyAvYNXzqWV6lP6XNmaUPT++ugdCT8DqU/i6vfYcRhH5UqCvfogh
j7qdqTQBUz83BvgFyqFMl4p4H4kk8EQbmIu2n4QObDw41++lISz67jArjklHymzoOmVilfY4lYto
fE4L2Hey5voUAqFvApGL+MthsWPWL7Q7RuHdiLGwmp6gV9q9IcI4rB/j4JjM+4x6VjFbiMf7Uly1
ZeXq0SbxF8pbKmM0VdlC/d5KsPGXHEpUbdd6rhARGQUzZUuzVd/lyjEEFa2dsFoZGUNklX0J8qyR
RkaQpSvfkF3/TrBWaJnycSFJ9wG/zjdNWHB/0cHXITNUD16BzEds76YQDwyY7CWa20yZVlXePnb6
OxRbBKMbAbZkNCk2rgMzxwstNGQiHW4D0VWSdtCTzM2KbZ+fYe6pmuk0BPzN/llsqZbVweF4lzWi
t0xl5Te+45s/0AD2pRQtBE9c4ftEpwT7C3FbVfVdJeDK1wA6UC0ZBerJoXYLSCspZmkpzIreKw+1
Ga3bocRP4iXmOhCrSqjuhIVBUXZ7H/JRXNu9Or5b1jNXa6rBnT+5UqGD4VHaCH51/wGkEXWBA7Zf
B79UJX9MgNVD6aWD0uFLkxun5iogoUwyC8drsQxpIpc6284sbZmFv6o6pNnh+AKxxG4Rsbe4w9OY
OpisFBARfLcuwMG+9PELWgNfsa6WWeDWW7rHsuiq2mKoz12/GedVA9xdlR85P0e8D7gU3d3sfwYd
TMP8vCtWFucZSlTvLg6+u1o8hmXyShMUrTTbCBSwlngAUH1DaPYm3HWIUbohOJoazbj/KrDGVaT3
eDc0bqVZn4kItkxWnrCGATvrTdJ4fFTKfBNFLHG5ExZ8fNgJddIvKBTV+GAEDDTThHI1EcJ0knvf
FQQAvDLa9NUyqhAsa+9A/csKG5G5DSzAqklEwkyaLd1aWtVbvbgbBiZxu+KP1XAz0hPxFpK+AVCw
6g2zDbJS6C+JT2DIpthWeeOatlIYbcLm3hz36nuiOaW1LKutWWROJW6z4g7OhqrCb7wbJNzk3wo0
Ia/FQxu4clis2f6yvllW1javGmd8xaiFpj6UxV6KtwrU8UgIV//eHK/ECZDkiYDQZLxqOJvPW/Qf
p79MTitPmz1IhQ76TaPcg5c6cvnRd+eZYMyyQDajXRjZPFwn5d1r05c0PpW89tmd6993c7X8kBEz
ztYdgI8XRXDu631Dizm6hz3W4LrIOZCiax4hEE4y4aa+8Nb1LurLKQ/zqs718N7LXkaM1M1GO5B4
JOcvyFVmy802pNifpEXunydTIPf9MBqx27X5fCaBX8BM+fcbuFoRgRIoKtaARDBdVH9qXjSq1nEM
oF7g+pxEzWbu/tzkL89/0WWZiXTzfy90qexrtQpHNshg+zxxu/IIO5tWcJG4w7QWOybojXbItTfN
E8mY9auwsy/psIGmjwp8KhQxUG6Rmddsyeh1dyBUN0nT12p3ee52z9oYHX+Hi7OLodZWqWboYkBm
8ZlTkLigEYZGBzeEHUBP8NqEUn9LyX8Nuee6UM9Begijv9RfaL7VpInCcBIEfIR+m4r2hCKsOwPJ
JhXnVvfsU3GLanzl1f511YsZXKGEMMawje5nKb83oyMcm/E5EqbVzSPzlVEDrZnpybkIyo1xQX+R
5UJtWiXN7hESCdqGYrUfMCeF5S8RTpa/38R9rr/TP654sSQA6PZyQ6/jnjoUp+uyXTbCJzTZITk0
1h3yDIdHDesVRdS/Z+K1jgTPqskETADcSdbF4lDRoYkIj6F7rHxpe8UjYqfbzkKTqFgTOzN9l7ea
k1fergQuhD2dDseCRLu/1+IaD6GsaHAepadDSroBedjC8rSPTgak7JknfuMRr14QhijrP6GQfNW/
L6iPoo9FYpDus0FgC6RgI2cxixB26ytMvChR+bBPS739AN2zmdk2bbmmCBxB3kLwa3UcDcbhltP9
teMaUPL/v6uLAW02U+Qrmgd1jRBS5UcnA4n2IL1hVkOkD9wClVCs3Qfi+21O24wYX66LKilnooRo
zMAF++9XMql9HfWNlOzj2QYv5bhVJujr6bXV4z2+DUV89NqNPkYYaA27AONSvPKWN1/CtX2A5Ytu
0Ow3gInq37eR+3kEV54eYVe7XryY5TxQQft9oK9vjIF5MfyvB/7jShcPrNd9C7AKHENa3dSs9KAn
Vwb7pM1kuUG0Fq0zy/SULG7K1a49Imd1NHLQ6VRcVP9+xEgLi2qU8mgfR1vD2sOmi2YbRqrB4JbR
unxtSP15rXkN/aPKaT2pjqccYpvWKLCTX+OGMKf4ZUw2w/hjccTIOBmKmCjYY4keoX/UpTcsEFU6
pemO06iSkW8U1fZQf7dE0Mmnf3+Eq68CfIgNf/6HfrGstvRZhKBI8vsk7+1wOsD1NtAsjZy8b7Vc
rk35GYr630tdrKeVaZVV2JnJfUyS2jyvmFQZfrXKOMfYHeB2D4Q4/fvxrhEgpD8verEht12jdS2O
1PdUylQaIfEfXUXoGeQsZAGZ8S60P0kg2V761ivTUmPqyfjyzdz8JJ9sqauhQe8k6VUVgxU5aP++
vauIBFaQ8AokidrkMuhCGAnMKkQ92guF4qRmayf6k1TswuAQwH700KwJ5r6JjkO4N0zU43ibDChG
RM9YhR3djcbOwhuIxNV+8J/3dLkXYG2mN4oAO1EXnSo8l/K4aGr03BmVWlIva58QFFRDgpatkR3U
tbnq1tyUFy4D4IOoGRee7i/8qbixaVwdQOCCEFkgB1Kr/z2V0LZMmR6hMcf0LIrOxAc0+g6bM0QU
qABubsNXqhv24P9c7mLoeOZQheWYF/dTL7m1+Sj1L1qNqDYAtdjd9Na7OhEhmOByxZ6Px/bfD9eR
09DBgP0fRzfxwdASzsto4R5uaiSvP9d/rnTxGkW1mcRaop1EZqThPyAS5qRDKQNjGnfCGwP81mNd
vESTlD159FrMNRq46JgCbrAHD6cTdGKdjb2Jsg3JkRjMN9F37xNwZ+pz3EPNUftmqthVZAEKCH63
UCchb1+sxUNdCZUe18mMN4YJwAG0Zg3QN3x4oFGRahsnslv/EWGMtuoC+RbQMr/Yy/3uz8vP4/uP
rSAr+liYepTKtDiUX17yjDovUU+BLpEosFPgjpVW62Q3Vvirn5sEC5JRsPzAtujvqwp9TofKi/L7
lkxOahiQvSIrbXzMJm2rxeGN49bVSfqfy11ap6l1oEydxjEyaraQ8zkTUDgZA6f3+Uzg3fKquX45
OPHQs7Ah/H0g++Od0juLpyLy4U0ZKw5cgETsYKwJoPjoSW6eQq4v2CSx/e/1LsYzznBNZo4yWml2
CoiQOCEA3v32+yDfsS1IDsCpjYFVNvUa07bGUsktaZchWBWmSLPuOe1unBcI67wysnSS0YBPJHV2
yvv7Gzd6VjY98axP3ik4HimSqVk3U2h3oe3XNq2kcVnNKO1KdNQDv6/3bnhOzwjpusCl+/j4q/tF
kuk9vr10nRqyjh9aYbGjNS3PZNvc1p7Th4l2+hvBDxLLv01C6oMCLmCL5+a+aFf6dpnShswmyZlT
N4eqdMe0WNb0EulMSdW+0mj2CRD5xbuuOI3jpy99TPW+1O6y+mDhOifEZ01HLUKm8tL4qJNPRXiz
jG2ZPKrGo2YdlOwX4ZJSuVBjNxx2lrzQ0kN76okUax/yfp2ZNOfscRdWzlF4ytbtUlkD4w+b0pkm
PGnxSSSZ0+mjRyJRu7e+fidmDS6M5Lkewr/pTgkhvER2+n7EiqL9plW5NGlHLkxzkQ/ORNLgMtI2
SUB/fJ1BV8OKAqdjzcWGdyKaijj32Al3AGPpqT5JIKevClBuFTs1WZ936hHs0E3exl31HG4tZd2/
lfcypu4+HAS3kJ0Yef3PKLzA1Km/+53U8dvdh/KKVwWf0MHXPSjd/rt6Vl4Twam0TVUuEiyLH6C+
lvfRHmVdtEy38Xv9jhfv1noA06CtqrnTpl7BPdPfcideLL1Vv+JeE9POt+VKF2ytW4rfUGXzA1EG
8G14WZnnDq/hYnptCNuh79m/8XLn2APSJdfptttHS5iD4nO3SJbxXUpulnQv3bV4h9vptqLvOG6N
6QnwOPzGewV9TCHxuqRV9hQ9yxt1/82YOir3pYN0h+76MLlK+zDdxSAJH926ek30bQuhHwMRYZP8
EHL+DkpSwJqtlsW0H1J3EBYAHEcJk5377mC8+I5E8jStD9s6WNCX7MLNbeUTT57BVkXmqes/b4P1
c/86RIg7nOBgPoGu9A7ekYvehqknP2Ex/Sg9NqXtPX250xK758DBof7Lwgfbjnb141raQFq4M58y
3Slit9jmR5OMYjt9Np/kVbQSV/7eOCa7nxzxRLTKVNv7VS4jbGac3LTjpWp/f+IQ9ireVegVY6f6
bp/JEI5AIT6Sg9rg7bzB5XjycbvHRcPO8E/Brr9vXX9b27+CXVTaZoPxgi2sFdsZ4kWwUBDHvAcK
alk7256erbX80cLscQs7fjyHy0R34mXlSDt6pjRxh1V1LpeBHQd2vh9fTfG+mZyYo4m00cy7zl8O
k+23C4OsiHzR0X+ELkTLP7lnHOvSY+7ZMTChtbKyBb8+1196u/WDVdutrGCHdalKAT3Yde1WL5Sy
6TE5iMdoF23DY7+R18ZGXGtblLTNKeHNnnBvtZVDcSeszrhtu+adtcLa7H5brMKlaJf3/D2jtgg/
Ofycgp26rqCHHgREIKdxee5Op/xr+kb6ldsRzP/M9bNlA7iS4PhyGpqXfNlUD4hbFVCJ8iGf7ixh
kX/hFyqUTjXNAXZ9vUueLGkTUvm7xrb74SN9loE9vAORsQ66WKcc60dfWRA1XK3qvaYsvbtQsWPR
HddSt/D3Wr9BpZ3ZHqeEU5nZP72tPnnEzNjiXb4EgrK7H/9RtlvBGWPH/9TS1/g5f04OlUMs4WCb
1hINV2AzwrRxW3puFs/jptkJ/EX3SrcWjPvs5Bfb4iTemcYh2k2PkmILxHCvgVdwVQk91/Wcn3bd
rq0b3ZDfFqOX9cqfu8pFj0bRc2HS/Rz5s7Hy1GVRrwHL0bOXIJ9y+tkS98IE9332GPMwgnCadb7R
Wdzjh74812lkawKqzm2LSa0C17JZFKT++PcsZSwIyRxD7XS4m3DSsdrikYRbPMJnqpDgYSo9YB5S
j67oFUudoCWkcVtjIFhO6ZZycKNo+c0u+NejXnQENLOohKzx6S72gdsFDx7AJgh0QwpgFrN7EIxu
WStvCoC3anRaBwW+EFpjFTBdJX4xFJTFvyvna4Xzny//olY1kqQxJZF8v1lNP9vSaSSq/BYvs6TF
N8r0K3m7Mi6hnPqIJqGQuqyMG3/qipwu4P3YKlj797VD3N3CZGsTen9f+oWbxjEOh+R35yQ6Ce9z
znXPsjA3CyppAfYvgE7FnrqAWeEiFHKa1nMk7KijQXsqFWOdRMatw/31d4T1oYbVBR6nFydVTy99
A7rQb0lkpfXrPpvwS5ACu5G9T4lOpqjgxoknvrcl4GU14PwPlw8N9xxba1UijmmTYxChbXa0IGrZ
lgIy3WexW84ElarV3JAwG2NT58EN4cLVUzZjFuQL0xiAiYsRZ3ZNLEtGScd1XMSayuL/0CL2r5zB
c3N8M2NVXBCpWFvbwJgdNWUJh8l4pRuHRCSPN3rpKW7+PeSudbwxygW8+J2uKF4esGtRLgrdw5R6
Cp44m1QFDhCZsm3204tI4xMsHyoowQY1u43p37j6tUpeB3uTFXhPWDFefEy1TLUkr/CWb1qnZ19s
lQON144lvI/OsnhfZbeiva+djHQTErwF6GchPv27avajXCK5QopmIConBsR/COU7hEPwNzBt//e7
vXYtY74U2BBF+n/JlDA7scoE0x6Q1fkQPKw4dI8lRxVn8KsbE+PavCDcBSoVMxqm68WRT80DKQlb
MZs9Z1K1mIWJXnVgubrZI/kdhHi5cBoQqUDzsN/6r2xq+DTY3ycAXpVwNnqycIsXXmWSLq3s3ZCh
vPePQuQ02jIwfnmZMygeFhS9owl3ZHHZBFRlS0EJXQLDkE1zbvMpf9N2n6rPsCXI/yRD/qWYbOar
qD2FNMM9wVwMYu2YkmEr/lnHkwWFfO25eL5N8p3kh9S2XGh4q0qidMiA8BFLxzfA0qvCFgSqkHYx
KzbhAv49dgo2R6uNxpxcQPm7qtu1SlqiB3jh982jkh3m1RqeoAC7Qurrik56faRHVis3TvdX5+yf
N3IxiK0xnsrS83+b8ap6ts5hAVkwleGX8DrNBNlL81KlJKTgCsEQ+PewvjZpTTRFSNJR4pMm+vdr
0Bsjk2INGh2weT2S33Xwf5MrHovgt9iv1G/sVDexsQt4IgganO+V4TdzdpYJYz0PSjEABPK4cfKO
5WWf3LioMr/Ei1H+FyB3cb629Exqqjylh8IBP2kEN8d4My7WWY6DjJItALncMHwummqRQ6Ow0oPa
q5gBZZs5Q9yI0CvnZGTqskOvMtXKZcbNGpbvFkUN+W8TYuUpZo9pAd8ya+wmFCkp4upodjfX+Ctf
DDCcmYOtKQDjJfquSWknqtMEzC/jGKrTUyZ2taLbPX3WPR4tTpy9dEQhv3rrTIa1PR6S4lx6D+QM
iIchuLEsXuuncDsWYAyMAJq6lwNIaODf1R05CHG4wjhxo+bknunBMqcGxF9OInO5kkwCuL3HSRLu
IoU8srhgAfnW4FINn1Eermap9b/H9bVW4Z/3dYmLRFWnRZOGRKqPtnkSrj3pIFXVRxK0M4zAHt2p
qySLX9oqejCmce3X6xhI4/9ig/zXfVxMb5P2aV82M08EA71gi+sT1CfShLxideOJ52r+v8b4f76E
ftnZ8mvN70zkzRkanznqmgqgJvk6p+jjkavxG8uJFkVanLbbLqxsZlqeHnxxtFuz2Pz7bq7eDLsl
lAY4wYp8MctDjeB1T1bBiqQtM1zFZAZH0I767t/XAeSeV+qL50aXqGmzyBzg+7c74h8dRAHTe1kp
6MrGcredIwuB+zUOiUEo4uZeLbwSzqu3iJTeSSNzK3t4UAeIqtrJpqM6aqOLksjNSFItEuwG2bLS
Efce8RuGzqA1d3LYrMHrE3gfkfCtluXej3UIsQYuN8pqZuRiVSVPijP06tLEEHgCASVK1gUZ/UiA
Ar3cX2amjldtJCKUA5Mh5zGGHapid5Z21j6pDjJuXkGGW5D+jkX6OjGWjY4hUMWI9AkElDN3JFrJ
TJ9DfOPnkBjZLw7JMM7chqbgT6FpenikqIZD0RfBOChJfZoNtDBs5WcMTVggVVA8ZY/QcxvNDS8J
y6j3qD1UmrLtcpBKMqKCvtwJ5a4hDjO3Y9yPZ3m4gdsQJUilKgtYi8a8XIMVmT1Gaz5qODi9Ey1U
2fyZOnUjVAUspxq/NgiDBhnm6YAkgr7ExLN4UAVn16lh1wq8w6jAyEm4E5II/OlNiM55BsVOjKk3
nroqddAG3yXw1xUx2BRjo9DKw3koFu5mrNcg5J0GR6buRBy2vMjOOdLgnSVP8XoUE9cg2lRrs/eO
CqQshn22N4JsE0rFWqL/Bh1/dqsN9PpBh93pie0uGdOF3mcv2Wy7hD270OZHAVceoAyL0VHXpHzJ
T4aabSRzXY13an3qoQ4O2iltOAV3g1Mwx/xx3Y9YbSSYE/EJC+GUonEY6czAV24xdfW6pzKHkFyQ
LnUysZqa1OODCiEbSjlnBm5KSZXlSPgL87VRJsczgDnE3YCDNTxbET8wPyXB9NsfNkGEkTuWjv5O
CJI1GaFa/ZXyV0IxG5LOxeZ9ErHvY0sfjfMQ/2jJ5OaDss6FyO2zc7qL4cy31oT7mwB5kAYjcFne
nX/r4ZPGYdHqpWTTE22IwZ3FGE7eOFtMULhT0NUIsyyZ9cMkrSsfv8OZhy8eJHo4HtzTMc7WQbYL
qhKjrPFJiaz72d5gLnA4G2AzrNJO0WmeZLuk2fpefko0HLpE7GGIIpjOTfN74Sp6i9yKg7m1UnEb
lnSaPVQu+UlocaryjLs4w4gvfJknL5syayzmkI5PalJAtMHw3TNUp2VLLdeowjKDiMLFEzLBfbtv
bcN4TvbaRFw2HbJRdCdZXqHX4OqjSBISM2sm4pZjttDrba/OZFOMAHk+Xq0JjzyVszu58H7glODm
hsXetGmaE77RbhL+KvLwN9M4T+hmIxfEvKsgzjjA8hxeXtJjXoZEa/4tn3h1UX9GUWIHvFb4x7OR
lSbRp+92Fv1QH9EIQq6VB7vT8ve6+jEy9AQ1PabDSqv6B3LpYGC7mMJRd0O9LFPjVcYgq25pT+cM
bFVdykLyBl8ZSMcQ4XNPHRzg9CwV/lLNdz7rzFCHTi+UD5FxKMfEjS02iewngnfmxSdmTEvvZp7f
85O3VnUvVJjh8UarmApoO5jRNqMdPIISRM3TKN+zJMBAEoTnHgFiJeWrgJ+IhaOOn2OCJxtnhWhY
NdbgskGxwmDr2GAkyDdk4AEIzdYrIE6cAWSMHBkk8WtFsmT5XFuG3alvg2bS18wIL38DZQ1jePXV
ohUKV8qHZdwWrhdVJM+b/PXlukZ8BAl+vveoiRwff0kBkSAFYYZTDfbmY/quRuJa0GAvKzEzZyQN
g9VPSB+DnqGvJjS8qyePZOFSfZ89U+KemFUBRoJGt9TCsyxvXaWH7UX69zx6ddz1RMqhdEHjZ9CT
TariHz6+V2waYU/rt1wIA5qFcVXjL+mN286L1sQXFBXBu52GYOF7ontqKf19Lb4kVrMEIdyDWknm
OyFGfqu5rU5dGhGHhwkko1UvDmG9U4tonWKpk4UEmiBWyDcIZZ0+VtyA3/FUPJ3xT7MUisfwZS6+
oumUUa/N3twoQebXPgAjdIO5ryYP0Bd5RHoKI2MhcwaUfBkDyqPO6DDbnQaEY6ZuMmiY2znx9Axo
ZgDLCD7ZwYUTtKewWWFsQxZjSfjLnPWoqERyxNspzW1fDB6B/XJBtKMgWgoCoS85znKd5TZ5tZ6I
75ZOPVXtPO8wJtuCrSGPMe48zPkzrcadfljphP/2eoqnzJeSfk2Ctebc92qWWx2TyD7FPc/KdkJm
rS2o6lYQ7MzRWHtJtx/Y5kpmwlj1kDQifPCCD79dRchfquYsCjY8baVYd8Mj7mwF1pWSdy7iU17o
dKtpab6Jn3l9qJtNIm+CaYHZm/rG4NXECEgCSYe6nSe3qKGDGo95Tu5OqJM5IzpaglwkjVwvGd+l
oHIrBTs4BRJm4e3H1ngWhXydTijcSzqxtLDwj8QladLexPJtAtSRoBG3EH4I1gSJOHnVG4zDbYMN
qBphpF1qJHgSrJ4O91k1rC2S0i2atvPSmiRv3fQg5W8Z8a1TYzqqzCBUJXusAQtipA4vGEdD6/8o
mRWit0qNvcD+0SZQ2cevjLUvMzpbFabliMOipeHkHo/L+DGhkS+l4Z1nTQhMM1jpWN1NBbV9aKNy
txGz0waDzG4W7AoBLs7xqpgdoCbJzi3hHj+FPiC3mGoCUhtWt7MNNdbzDRZWkdsW5qLwe9j1cI6A
vvU63qJ6hDL/OnmHjzrvoCO1Mjh8shBqg8WVXtC0rLpyq0z9ppYxNo00p5Y8xwoSNx09WyU1c8iJ
pS+eA4AHCOzYNyDdTDs7bvvHQa4cLD2c3mmh59MaxbcoHxHWTBJHRuxiigp441BVzUKw2/FkKMlS
H8M7xUht37gTyqMnr4zucRys+zzAj2xYmlY2x0MsJes7HoLHfFQIok9tSc8cT/VZO9cmS2FeykvR
G9ySVxxpACgDbLJSW5k5c8R4DFK3A8TNMMVTcm1ZE+gp+cLTBK7RQCmsMqRA7S8tSX4ZOaiSGWPJ
H7x0kbAaK3AZPd90U742arr9UrIeR8OuBg6SlU6M7qHn1F8E4rqRSOXIq41BUFEWQRWaU1W9167a
qvVDWAfrAMwGMgzFR76lrXBM4g9rwPe2VxbWTHt7ErSPLNmP5TIvxF2trBqzWUQewodnaFu9+lBj
NK9gPBCEMq5gb732KgV7WXwe8HXwU7JLNdh0gUEqe7YFkY918i/KdJHm1LkSY84Mnayjoe8TWBAi
QRP3nekthgx9EBA9Fr1z1o/RL7MR+BtvL1P/FVjYv2oPcEN63rqKW4laN45cB6d40OzIExZDj30m
+CTFZY5+KGVjpr3VHgH+vUxyjTrcVoIKuLazojPFGkodyNkU9oA7knI/z68IQKFuTma8kkz62G3k
Nvq9yv+k41fff5ndr2ZcJZjUlvJRkPZes1LaEN6Ix89ma1H86KRfWrs2WgxwEaFkzaM0rHpGtsCh
o5KIpuqX7EW9b0vP9Za44wOsy/B1eJSe84/q2zpHP8NTSkDDUXyWn8Vn4YTL6mE4qM8Z21ZoS6Md
evZwrs7KD0vccTrpr82hO08//eO4Z3wbP9KL8VI9WS/dYTi1j8yc7tw8+Z/9c/7WH/tjim/U13BW
51x4G0Nf0gj4CWkhozk9+2/9s/cR/pq+1Q/zNecNUM2d2mftu33sj+NROoW/lFP5hrTP/CAN5tR8
h2+s2afiO/uuvoW3gBCY7+apP4Zvzbk9ai/1s/cavWffjMwpsssP/lH9kp6D7/6DBkj5MxzzdxTf
lJGg36/Vr/pDfYJlZ32VH0TUgMV/oP6bMdcv68sqbOVNeusP0mfwxdQ8qSf51B7En2ihrrnZ4ZvO
uPwRfU8YKH/2PwNOpKFNDSB8jj/jz5Tzi+HT+9WduzPsaumHF8WDohx8Hb7NV7Yg4xi+Fp/jU/NW
/PJfGlYdcODO5t/9lLFbw5EXB9kP/cN4a8/ZF9Bb/y6exG/rtdsLHzL3U3yZfEZM0TJeSJzxHMIX
jdbhkW+8j3/Kn4pPxK1FrMEVBe98d9YnlJAhtOMzJxht/j/qT//DxZBXJV8G/wLFHqvzZ3zGm1X4
5f1ILBQykWs2v0iO62olr53mu0DZQCzCB2+LHTp9LX+oio3P6NFbtWd+kv/WZyG0ozfvJ6nd5Ct6
CymLXsb5D7HdZYf/KN5B8y07/JxOHi9FfzUi2zspn40r3AWr+T+olH5VvzR0nhUE5T6k3CNeQDMf
BAQkGV4CpaE902fl1Ir+apQJmNff+/ZF1T2aydHjfMQv8WwzWrZVFmmxuTO9FkbjIp59TgZ2Rcx4
fCZvViPaCM2FahwI4LE0GCwU58roOeiHkK1BQ49bulGcmREopa8mhxE8jyfx0KdvHmI8IyAzrPnx
qaOxFChm9+5oMVfVpGayZJeffa+tEza3TG8p+HeFdChwFC4ppagfhBjsnReZ9zRuOYtQsKd5u57P
rlX77neGayVbHJBnTlFQlK6Ha75U1guBirLChFqtd1SOdEtRNpeLrDMp+LIVtTkuABR74TbByBEr
RbE0dwLHswwLMmCC+fDdl4dJV22dmG9yoWc+RfqjaEcRODSICldNIMEHlEcVNv2HDEQQ4TD18dxm
DqbenZXUYfaoAZ2DbyRwfKVipePKOMTb2TPd3CbJly517FWRo5jGwiva2Zi5L1pH89jAS4xYBjdl
qau79wzbbYgiE1/S6L/D9AkJD37vuUFCdrszS/EpbqvPcYksGqs1RDDHRGFhixaTn7qUl5wPRU99
9nWqUv8wy8mR4VSDiOdSueSVQ0P2x/z3uo+jKkbBkplucwSkaVgutPyn51CmcJIW7UzJaIqOixBO
TkJ/ImMfr5Od73luNZ4ShTmlYkPM2dFM69WM4JUW2MNJgXUcsImZebqrSv1FDF7laCMNz3R/AruA
YzFQfonEoWNkICjfs5HifPAaxhWqbg8HBlNbztayc8QcX4zdlqS50SY9POFVzzlGonILRLrSgvur
L3bRgjNNcmPVqoImOi7wk8fjEjb+3FH6dwfuGlb1Z/vtorUujYogBi0gnDi+c4pr2sdg2vPIprT4
94Vgmt/o9F3wGbQxEPtIMYBK4C64NJECg2MYVlDSQfCWbP+lDEiGrIRDzAb3i7kJga5sVTOsw/oz
O9bFSwq5LfVReZ6JqdBPmbLM6nOvruXIQSooLOVpPdF8St4b7VugZB3iN2LTads0hIbJjtc81JQe
UQBQY71KcuYoOvwrFh5ohTavOTJ2s2kgSIItCrJb+/HWIrmoI/+Wo0Dok7spn7oAr821JvRLIzpo
AcEO2rDRBjqP/r3ZvSBadsyqXrYSPLPc1eRmMdEWqKz3GV3zRmNL82SAqVNEMk2Z2G1mq27gSHhv
s7B3VMwVOn4x2WScKwqCz+jJBwMLtECkOT8v9KciwugyiH9JqNbnrtAcLUSL0RGowwVFfZw6Cka6
E7PP2RzMzuoBa6IsVIr1Jz+AVF46JSVxTx+vj9R3s+qPLFgs2nHh/UKY1/nRJ64KG0MIdmWo/JJz
jlDtwQ+HhclsDWEUNAPlF03LhnJo6FG8+u6cxutzdjZvdMdvTYZ5FP/RJNYEHKniHrdHU8cA4TdW
iYDgVrrlVRrKn5PhgvRhCmbN0Y20OfRHcflSGrN1OvE/K9AG08OaHDM4JjuLFkFSEkw8Co/2bKYP
GTr5f0+XW5PlApjxeog9pYgXrxXVThQu+umINXzfLgZWVfqD+i0Oin5jJfjdqP/jHctkEmZmosf3
bCZqHbttB/2tnM+KD4N1FPraFulCTC37VuuIwVuh/sQA3HPcOf11KdhGlbSsqaiHruCOv8jwpi93
FoAzlkau3M0/XGvQRSGbWz9wsAuxnDmpe7TxSN/IIDbsUsRfWTZWc+tq7tA0YX0n+xxZC7ct83lz
CDFFmMd/Gj7ObWnPrKE7woebGazVCw3DASJUYmG43v708dZr/OWk8gFLvPnZqBWtfimXnLtp6RRO
PbXLf3+2azwDQsDwBNbnqGPxYqDqhLMazA2Ak2xRCPhO/AT1w/9wr4XK/L+s3X9c7GK45kYzpoH+
/wg7rx3HkWyLfhEBevNKJ8orpVS6F6IqDb1Iip5ffxf7vnTnFCqBi4uZnu5WSQxGnDhn77VxSBI2
x35JxBkd1CRh/P9Tmt4/87b/mdKg2pdB8SzEwm/TqaichYIsdXKd6ict4dZG4IqF3qCmtySWAtfv
HtRFea7EdtPt2XWVgSunYTg58p7lm49ZtwZQaHctG0ZyWP7ynPxG0Db37GBcwhjA0s0RPpImX/Gb
zXcCVk9FaFsmFWYATeWcQV/QHjoUkJTh/lD65fwiAi4Mv0b9jW+uNaVDX2yu7wslh6TGe1aTD3x7
jWsIKH2+0nr6uNLauNWXVJt/GJn9EVmkg1JjWkaSFxbC/+5RelNVvVKrKIpgQMAJBiq+wlux7PX/
uBeXPrB6W2CHScmPVq/+vvL+KInQJRHsIWFscHy+SSIS3IjSkFIwYJYFXYZPF48FH429os9werX7
ivAcpmcEZuC6sBDS/f1P8KcNBBE8sWyKpmFi/Xa+pz3It1KklMjmbgmgIedBTt9oeeX9D4KAP6ou
dJmwO5Mlydz+W9XSK7eC109A9mJtVOo9YAkiKvVF9AHQ6/bPRJrDS6dJC+fx71/zT6/4vz/729e8
R0WqF7c7YgR8yfIyFeZ0wIg1dZuh+uGzfvyi3xZV33fRfS4AGCnjhXQUEUcapDwNcM+CEXlKwmPN
gKOhzYOb5+/f849Q1X9/0W/byxh3sjh0C+Zc7PeKeSxv86YHvKMV9TpR1K0pIov/JaRkfggrqou4
XxgdJKTQf41MtOC95Wm8+vG9Yi5LN/Z+jEoTLRHaX4kOLLrfkU5QZUvNT3/2Pz8jYwmDQ9RAK+e/
72IkC7F0b410Z+lXrXcAAAiCdCI/ZOmFI8D8Ydf/I0tDx/1CzjvkBkX9tiaGrJkSI7KwwZTaIXxI
wyMMrfj+HMm+wPXfDOHIrLK75Zpd6eK2+n+VjKYJP2xC/7zk3/dpndAxxIMSRpTvJuabKt8N/U4T
OZuvU7S2uL5PuJnHIHdfwvZXlgTQgJrkEEsbxq2N8hnJu3HuaKN7AiVcrhz+voj+VMaga4WIsPiZ
CbT+74NgKNAk8wwdnbC8iisTJbYpLJdIdmgpeZDGH3aGP38eCkpIDFAm/5F9/quIaRvSRnodWWdu
Imd5IBudZw9wght1FT/8mC73jxDif37vRbH5/5/3fdNth0EuIQaW6O+MY84Fpol/Zal3rypQSZar
ojVss2PWHxdtbN4X6wrFtQx4J2p4BpKzzPEAjKkpagHGr20kYEjB7shOFt/Of38W5vJjf//DmqoC
8HMR65LY+d+HIeSynpXNPd0xWp11uiHmbZ9xH+LG8HmnmC+Hwk70yJcHAJLtBs/lAkMcDWwZDJkW
NYKOMAOgUn3T1lZ3HZtz0e2Ztyr96FctOVKMbsNCONytVSQAi7rNHuZuugQSZzIbpdEXQa/ACQ+l
z7CWbKWxuOipu0HFMaUykgnD6HeO0YCKKZsMQtdIC2ICxnCUO5jOTIZIKqn5zPrLMn8Tbw/kiLkC
QdAhTRpimx2pIJysxQiVb/inFk5NWKMf1iK/CE3QP8eisEA75642PyxzstnCVBMyMblpxqKvvi6z
xZvFVWlEOJ85BXcncBDQ0vb3qfJauQr+/lD+Ubn+5aGY37aqPKyrVpzgo1jNqiy2izEbjX9j0Hjt
v/Lb2jjwA9/LB9axru0K0pyGZm1x780wVaGhoEETfxndDwLLP71HrBMAjBroaESW/10qtViPd70m
aJU6FvgFUgYOORoQnKYcconxw2v7p/363x/3TWallFRP4lQQcIDzhpys/q0cFs2s1Fwp6f/+i//x
LfjXV/tWyiogmZkts0VC/m7616j076QWS+0Px6f603dS/vsTikIs5sWYE6kjPkCG6zNPNBVvSUPS
BwwwXe0WPbpzM3vmqn9sAE7oIeIW46JDm6wfQJ/4Jli/pFyNXeJnYw097VNW7tBZRUZUsh/zorC/
TMa0gCIo86pG2fGYpvqqTWhpWsT4rwRsBcasXkrmkC0WgC6pPCVjLDUMNES0VadDGGRgL/2af0ox
+umH/tbBMvqhFqMqznaScUU8QxDBooGF+/P35/lH2LYJP4HTntYpxuL//tBNUuiITGD4JvUTsudR
Lx2NFsaBdlE+P6fRNhNHBtAto7DGASCT8PqPs0pEY0kHevKq/pqsGzVm0qt2iFekLTPwqs63QlZt
hHVNIqJEkIyMvmRJW/v7n/5PyCLSQomzUQkjMtXvMIy5qGczvzfpzlDoj6MAWqm0KxEaohkqNLp/
n+204Xj44WOXF/h/tp1/feyyev91UMq5XmhDRzPOxC5VbqPU6WHDMfuEe4KdFM/cT4m2f1wO//rE
b6dPf+tuRriQOKrOsiMlhR0LgO26HHt//27y8gb/z3dbskhQxYtI8L8tCD3O9VGI4VprwOAEKGxk
lMD7xFnXJgGwj7TnBBHxz+BCb4Pb2G5I4ku6hyq7e0u3PA7pc7Rv9zj0u/FTq35lcf+T42l5+//2
Z/z2+4+QMfvwttzWdLe1ViIDP6ie8jZ9xgGlqrs73h/tWr1NP9Wqf9rZLZzK/Cz4tcXvrgtpTNrb
pEfF0cj85d1sPUvyBn3XtS9ICTol+PvD+KPCWESnv3RFJJ1S6b8LTWrl+CZVpF5o9sv+eFzjXH3f
vW4c5+Hhh0PkD/dPqjBRwQdBAQxh4L+fdJfZ128pPJsMcKvstPkxHd91GlI/VrXach59e3r/+ahv
17L8Xuhk8pKrAcGGZgk6rI9Fz62ynLBfGGDr+ol5qRitF/VoRrZlZE1uV+BGiCtHUD3+riiDIxsd
zNJnYtUZQaM4pnUslc8+PC3/Wf5issx/6OrHoX5MwwsaOLR/bY12qrgwCZPge4c6wkDEiSXj7eGt
GSG5KiR8xq6Ua5tcOPF3TiG1w+Pfn+ofFhHfn+RQ2aIf9D85XKUVlqIcR9kxro5mxlehtZHAuzXs
SV+xhu6oIf/+iX/YPWSAbiTMA2nX/oewlqtyLmZGghkyPlNLezM5Q7f4ofwJ5fbHRfSvz/n2ZCMC
ZoVCmNJji2YnAUWrP8bZfi5UJ9d/uBv96db4n+/07dUoyT7NpIHPKuK9pX7c6MfnBvjHBsvlbXsT
cCIwoRiZBNdduEqyXVrERBRHSD1pyw4/+E3BXP1hVf+bnvet6BvkWK2hzie7wSgfxJRk5YQWR727
abpXZ5cwWccGGOGFza/iLfy1KKWXOZxetnYBpyxUmGePT5TlUnaQYnjyx7FTz13kC6QIGsNHJr7k
1XP6TEKWYl1lHNSFr5fbsXhTVJyCWIV8S3Y7xEvipzIEBthP8UmX3lW6CqGgBoZ+Rla4EKppKt/m
5wEpUy4jRAwiyW5Gy00qgnNj8Lq0AjsOgCrC43FXt1OvbVPRcIX2UdKaIMrms9Le7CjW7KoPWsHa
3FVMw9Rgs1k6onoLzDw/0fs3lhltWK0k4lyFaptb4k4wiVHlhMhMgpVJ+OjPxg0trIkwtAgSPBt3
AoDpQ94YjWCHWqF5nhnc0rqU4D7r5KgmvP2MWxf06zLmXcbU0jQHU/TVi5tZqTYSD9dUJJhVT3mi
b+5p0IqviwPxxm7CXnqe7oFRwmGuRUcpF31pNiBODC/W29hfJ1M5quP8ZOGSJ/0KUm7owQThl9aw
bHHnZHZl9duqBzHMYJxQ4jpfFIU/7fx/KDH+A2P8VtQLUjjFmhaXyx3iPqxCU4R38DkryCGiB7lC
PymAlTbkn+rBf2iL/9qd6UPThQW3snBm4Kl/P+LMUJurWDYwwK+jQAssL/STfftbODB+/syP6ER1
FKkOozNmfw4J3Z4OCxfMOmlqLrUio1+VxuEFIbrX7xitP80vOKy/EDFsxl27NgKDBb9ST8ZBOohH
5hkbcW3uqq14Ch/pZ+mv8qkKHXONGX+fH2uucrPb1BAftB3jo0XgDQl31+74qzYNgCA+Gsw9IUnz
z2rO2II1cGrS22J7ukLUCLoDc1FEGq1sJ2fFt3x0VQArxucMLX+9tDhm008vxZ7C1h19usuOL9iN
k/vlChCLk7o0QS5SIG0jzzgoB0FZUQpHn8IZW/h2uWvYt2O5n4PCqbbyWvgMd+HHGBSr0LUOVEhb
GUHN7+RNec423UN3qGGP3D7kL8QlPVMhG+LUpl9LiRsRTemdC+e989XLuIl2JW/66vZkWgwAArYK
+MbEpGNi7T4Yeqboela0GMy764nQ1WNg4SRQe+r7+EWiuvkuPJTEluN9it0QWyoSJcspdFS3TjXs
cSF23YHSmFBkb/D4IW3JJrHB1ezOMR1aFHAlUlRkjPhthB9b0QeN4HnXIXgIndBhrrRHr8Sf+mZ3
QB/uA/IRiMdO+3pLCV+xk2WSZEtH65IcOq/2Pupt0jhNIJ2EgFRSad1spFP5e36tt0AmIsY95IY/
z6PTACnZxpvbin+zIthQr4lHns7dpvgCd+/k+3wvblPOzOf0AfHgGb93eG7YAGzTs9ZTcN/HBGuz
CrAAQJOQd8NO2EzrDq63HwfNOg/wvI3O8Jzuu9/CKzojkBL8//wzclF0GgoaTJu+Y/nDK/3t2F9e
LJXZlrxctUwiU76V8IJRxoWmFPmhoPsQ80ziAD7hzFI1AFAg9fppnPbtNP7/D8RAC8iUitUUv20h
ZFcPC80oPwzTnt34Fr3N+oNcHxmA/r28IM3yv4ffPx8FulUGS8g1zPjO8IllxuUdNstTUzm9uY5Q
Iy5U6ItlLeoamDwmKvy7nwknYWQ1qx/iHDQEjENVwPHS5M8WQyZro98O2n2jYXwRNuSP39YorZHX
Y+BDUZCCtb/U6ss0efK8rIwIdee61oF02/NJQ4T8wl/nhWKqWTwpl5E1Mt+cxptltwjCp+lTaS76
5+2kqB/x65vmZz2NOmfybrLNgjTHXQ9VaHy7iycD0UFplyhtbZHeG0Kondqgi56eibjVGrcf/BYx
u7KeZlaKy353ZBd5DjVHbffxc45oojuSXJ2iLm05yYYYNM1t35LnHCFBfxeiI1606vcEb2dtjdca
FaTk5gKsnfsFPwkqK/q+tpYGE1wz7X3YjXu5PczaQzw9tG9WuZXDld6su3XGdjskvyJKCgDmjnFH
4LEiTFZahaJvhFTzzmz4lmdMgSjgO1npOzBJ+6bx8NhIG51NLgTe6GqrmQNNOtZwgg414uGHjFYL
FekjcDWPoIDZrvkyKSYxfreF+wjjFKweVtJqW3erUX9ZLITzgk9/FK7yuMNKLEh+dz+aEZibrHFn
aUUbhdZcet+JdqmupWnVPf99JXJWiX96z/69Fr/dZKZ2kGst0tJz9OW2oHQ0+767tUGSr1WoV4if
ehubQrqeJVcRT3K2aQDbwC+rphdsDJq+7t8n0wlp2DmFdjGqoGWIM3sq0cqI02kyptebtBNIwotW
dXeu1A8FrD9CuGw+MlTTi60CkuWRp1+cB8TA8pMWgW9wDNt8U2w13EbKemT1wvy3/F51+xuxEnF8
Rm+obnqKqMzJVu9mhzDGMdUTkPYo/Qg111IcsG4sdrXwpJfWeMc2hhyAeS41DFN8KsAtop2Zshsf
FfeqvNmnZKE9qSsRpljqFJLTAGvcKQhn9cLLWw/dIut8zt4AZ5XyRmx2U4bKdy/A7wM1HzolMfaN
N0zeJB81+D1MofIO244O93ZcpfOGRocWogF6n194R0cTxoNzj08SJ6K8QXCJNZDXFYXOMUKYvsYD
X5N1K5T26pG/agE6svZGYOGXABilrazfgnwWP0lOUt0OZsOa/kaSB9tMupGssC2e5FUnroxH83BH
eFf7BhdCFH8r0luZi63Ca+XCUmYbyMqTmm2Gs/mI79A8JVvzygslKZ780Ddem10j0TPic9kRr25S
5cK4pp7pvsz5jWIS8ZI6XGXwKE83yTFCWzDsxHLZPVG1P99TbqHv9aFKvH7dURwpblNgj3Pua3XP
sSPKATrAJvWtQNW2JSf86EXSCoBgCg5eRResPjHGmxEQbe7hvoo9ppLR7EnptREcBUimP79od9e8
XQikQJoVLgN+W/diLi4i2bUevxt/RPNLkjjm3qrkrXlCBBxfNN+8bRPg/qcoZ4VXt84t52NLA6c1
18Y9CN96CgF5pfnlcM67NVfdHvVoQBCKuo2OVreX9+JAYtaKpBGsipDWvlDez5ebua4x65lBx2D6
QJfUGZ4Ql+lULHw9dWvttDDI+szNUDMVx05bUj6qHUu6uz9Bg7wLbEoOG606ccFfa8Zv5MHdtJa/
WFrobCGsLCJwp3oX9Yfb7YyTNMs2suj1/f4WraF0GetuS2BJZyOhWc9u+2Ecw7csu+i5NypMTP36
mS2lNu32hcsth0yJhDLAC6b5k+GUwWK9bg/3Dt+kjw65YBXepkuXrjXRF8LPRl1l4mqynsvbwbgI
8o6oBZYRYRQ139HWi0P4VmmCI7SDLcwH0To00obcUyeu9sWToZ35dW8vAJ/Fc2i5GsmZqt98peGv
XHItJF4Sm3rr5quhOTSGXQxPtE/Lzh9obi//di9GK9tbgzPr76IYNPhXFaCW9Ca6CQ5adWjEI+s/
XAHF62V3yJn82NyFElqe3qh6ivKeFARH7C2JJuSG70Fnsuh89pmlOX9HKMiZnDDXIRaNdIoQVoVN
Ld7b2o4CBHKxjmy1ZwdqeEzFW6bZWH4zIrmfLdHGQFbK+6Txh9y15A9F/sSjipSostbmDP7WoR/n
1ISKa0GN+pTOyk0/j73gThSRI04nGaNxiXz3UfIhu+fBsoMVO5Zz+JBT+XL2ujSaoh04T/Sy4hMq
LV+dAkwrqJkXPw3ycTv5JRYu+TPlQyQEqXtmG8konXCHeezT4/RUKIlXTK5yf8xxsLY7Lb1WvMDs
M030ojC5ihhmIr6x1YMW89HL9SbaRAYeEpx0W5wPxQa8HpSwwQnjT8xaWb9jCDZc+aNN40aSf5ns
2xEjvwUWyCluC07Kz5t8ajHJC9oxFbbZaMv942w+lOmBv20MeHer0dHuIyrKfTu/h8wyxfBJur2M
8ZbAoNn26+xAR9Uq18z7+YRCRu7FnuDwAagF5XE9trh95pUpFago7Rw8YXQpJoTet9/FQ73qSHMp
49kRzPMI8g9pP9dujKkeP2Ysh0EI820ZxbWPtVGiCbIJGhoFgHpIOy3pEHceqynmxwt6qvzpqkgn
K2PBNsJaQAZJier/IwUz3pNqaw6/LHOdGmdTwyVNDQXvF0fIrHkKwX+Cl2ZsyWpp6/pWiFai1Nmm
AmIAhqGAuygvHPm20luMCZ9tR3sAUN4d2cnACokV/J295hpHScG3+apzqesQcXaovzv5oZJdpd1w
Z6r499wVMIIoFDJtNUbkuAjPLyh38uYFOmC7GbO31PidctmQdnnsGhY5O0swH6J2u6J/Lgb4CGde
5dY68h6XHArRufzCAv7YiOwu1VpNg5RlAWqiDD31bofVZ8JOwvJjOJShYof84MblqyXtiMjiJXsN
97rQO939N9diUk2qOw5GzjT8WMqoO13TORmdAlnYDffOub9fLcQ1O459caOGz6awy6OKGUroxBZs
sfQZzq6tahVWmcLR90oyBnV4ylIwd+LT+N6ka+Wi0bfISw6mg8Un3MWvZjPfVU9tvxqDZgeTicOM
jI6LmIjr2u2s06Bt7+M2oxRonFFYc5KzZWCSqoNaCerYj/XdWLtm7uF25PIWPam3D+nuNaaPVwH5
H16BY2qukJ6b1TMiLLqpHVzIBAjfjsLEMK/CeNFoL3HqUBRF2Eok/FOPaCGLtfxKIcoo75pUp1jd
jRyEzew9DU90rcD76TBYiHq9hIy9Nc+qK8xYrlUdYYBWrvhAH6hpHD1Zs3eM4T5cZewY2bVnB/NV
bxacZCs7ip/zAPedvMLsCzpoCSTcFagj3erUnGlOCRxMsO9G/HOPheQrs0vhR6rMunqlDCDZNCa2
j5+69sWnap3QKRUP2MzxeN7XMaU0NwX1g0vNkjQwIk0W8A7qW2XYxq1k94Ifm79k6k3B16/hZ1cD
AywDIffvypmutoEDBw7DlraTW5zVPUJhLFt3DsInkCwK7rHOw3gNRhHxqJTSscBcsRJ8QDHTQ3Rg
5eNIG1tvMtzqRTnh5YoorelYvAAdHeB/rrH3mhuhCerRq/G43j3rGPG1nPlSYKJCVKe7OESgGsms
qdmyh/l4NwN1NV+Uxyp5Sol1IgbjQTBXJOzUW3ZLQLBR87vYTu2hUg6ZQfHuFvPR0AMBwkTq3t7Z
m0sPzzZHCAeBH+9SblyXqHQjF78bxky30Gy9Wo0D7/Tyq0xBUa60mreHsKkNN+5JX6utLY+etruB
lD8V50kMYgGfBY+zzf0u20Cou0VczFPoWrVjLIe2XGORdihRsmo7OeIDld9Ottx7eE6yR1Ys2cGo
/nWChvyajLfbqpxc7VRoXEK21WcXvyr3TalvhP5C058atmqPEkYj9qRodjXYmkyFHeURIGKqfHBn
iO5PLK0WBOngLloJxcuUQDV96XaWSzCGWvdQ9L5hPqVQsQaPrgQajuqJIqdmWZ3uUGypb5og5cH5
mvRJX4xMsE19oC+1PA9PQ8aRn8LU6cznrg9t8Yzk0pSwY9io9XEPh5t4fF4am81rVKy6iAYN6Xmj
L4uABame7Cov8EypOBLnF6HcTyLNE8T/vvzE8zkMxmtMcJxg84rjqOf4gLapnTDcqUwuJadE5uUq
3EBdrr2ZuhYFxzyovOrir/FoSiuWYflsrWNzJ4wgTp1b7qR7lT5ZjhBnRTVLb8a5w6hAwB9gO9Uf
svhIbRgCKbUCnK736TAOqOmpCV7vyq77+qdJeyS/bdmgt+Rz6gfuKMMWGB6/Hjdjaq0wIEeuu2/7
cRUb3vRA31icX6k2m5aunrAS6C1JHrd0Q7ILkd0dDfPjPTnRhZ6NJ7xsVXqSGq7b0NiOevbi1DdQ
rOypsc8/lzvlM0cIVGP8a1HoNiQL6hiHi7MhX1IU2SWJJSJmqPA8lc8VvNXuANmy3E60jObd/Wr0
XAxtffRUkQc21n62GIwa0w5LHiRrRP0VHSmbqJZo5M6TLwRdtZZlD8Mid7s9V4Xc6d7z4Gq95ocO
kCi6mWGpvh3+T44RNvkQx3q7l56m84AbFv7Cfdmls18jA+93nJHmpvGSX+rdv7s3TldIqS2NQpAu
nwqmjefIj68GL0ddOcC62RQEuPfGawO709FcuJ3iAxebdBM70QGgk+lT8Y3hyqLK8OqHBESKl1Ro
3Pxwre24P2h3j5dTxPLtcV9wOBx1R7zWK43q/Mz9oyYm8CC0y/9Q1h/xI6XnhTaM4nUgU+8nOnL2
fM2Ow8X40q6Jf7viYrdEH7sSVxFovIvV2FX3OsAH0Zueku3MrY2qZ1M/FuvWYY0qbrtTHeWYwQBH
6e4WXm065C+O7T6kS08vNPfECX4YLuE3Xl2jOk5OLf4Sv6xuFYWXpD4ABqmZBIGwO6a4+SgoWi/e
ZeFgD+ZF76555wh3UjycRqSVKNkji53YvpM5s5bdJ0PadRNRQadUWObjeBuCVFhPsc+GoAtbvd2m
cVA/F8kjdx6l2Emql9frSobRYifGBrdwtkT+XTnMhDpQQ04B2EhQcHaJ5NCaVZVVz3ZHEzLmzMDk
4wnVWx+9R9XzQ8nbIVMEnbvbWpM+5PRF1ZjAuKrk1c9LF5TXRuLW0qFXKYDxbG5WhrXFHoWzAuZV
S1dquYlBG1tPY7pqWjvlwvyb/edUPAsoNvAqEB7jxd3rZDxOvNRcX+TYNyR/zkbH+sBCyP3youLK
jviXyqhx9rXpC8lpanS2sNGJLGAGq3FclaVLLxX3g1NgS71V1xBp3lRfIuuVPxcHgC5eqXF4S3na
c+8V9PSNyq9lbnTqkasg+3hKx/mCNZM2tLUWToMSVOPG6oOs3Yb0UoDTgr4m6vsBsu1yt44e6ZTn
cKPJaFzHV8i5si02z2Lq8L+CJnkDexYWoLpw6YDgmhAuuKO0U3zUU6mxFrk3eV216t126Q3GXFnn
wOzOQiC+FZ3tDtuIbHkmGJhJBicbfPxKfcX9mQ1a88JPqkWwMDbNgsJWHpGlII0htPENQrCbXjkW
DXnLw2DDTkbqzfVLMQUtGOkKO5Qd+QbxHrghkdglrqU3BF8ykwi/+nJXm48WDIpyk6iM0EjVSA/q
wWRUkDoluIDUq9It0TDccj7a4UELP9nX5pbsB3+AV+vkA67w3+RLtgjixI0O3Xefe9VDVG3o8SNf
qmlIYsJS1/ADQCnZOjeveiX+Hm4BcHabwBm+7y1188/kBbSLduKB1BkN+OZkchNxMWYb84vBkYXV
RN0zszMYwb1GbNMagRoxtPTB1a/Qc/ipNIrLr7y2eQraut5yeLQ3X92nFshubI8BN4GMzMGRnsjv
ELFhRi8lV09Jeqkr8uZQGo3TSzw8IBK9raPu1HWnYlsA0Bm2IoVoKG342Tnzi8EFIeKiAWLUcvO4
BDa0Lsqt9DIUX4g4iYwdr/Qk+heJsNqN8aKZAWJxzIoxOBF6oweYIfNLVFMU7GPSdlRvqJ7I8ESv
2ttdc5bqfZzYxVcxeZp5LeonSXJj8RCVXtvbjb5V86BXneoklpdb73D7ohcoS3sd6Sobl8ZgOt3z
V4czlPaGloXbY/MgPlhpV+FtSy8G3E+Nbct8Kch4V1ypfkAfKik2XxvaFinWOFZC5rigmJ4YiY7+
7aQu7KcVg2/rMf8cbmtewTrbN7o7v6ety1VjqB2teuQmKXrji8xaUxxqklJd0tSdwWuPN/aYFRPs
8dlsFooZvZ+WpNVfNzVlyfaTT+wjLcN8vmBxHb5Cw3nppY8QABF7PZ25Kqdvta+YyPuxr68ZgE21
TYMCAVi1CN4xqHDLYFxn/76vIcL2j6PkdsRiftCO2NScVrF3K48qfXFTeJaMgFo13uXwpc2dpTA7
onXb2uNFYe+vnAiigzdKJ5pto+xWFNdcDT6GOTDG7V3/oLa+Pbaxy9WIyjmeDinruPQzP3faayY7
0rXak92hA8qx5Wt1+V3sE8uWBwdACqL8bN7wNC2ahizSccv8kUVQWWfk6DV9Olqy5f3udvF+Vj/A
mtp41PHNszuw1hhNr2k7IktQixWxosbLvMYIuWc//NX3TuUS7JMI3i1mokhV/JX9Mt9oS1Mrxr3T
fGlY4a0RngG3qealh/CiOOHCa35uujPLrZ4DnJldFuCwnPpfAqnGpCInN3/kTv01SI/DZhQerPGF
ngcggBTO4/CU0PyWGQ/yPWAbJ2CYAoUkBOtiTAd034xgyOHM9R3oGLk8xcmZd4hTi8uyqB6riLoL
mv1qTC4DFffMTsuMDWhAfhbU8/ClPnGFlWWfCll/oL3MWHaxMztZUD/AD0Md+BupLk0rozgmB2WX
DifD33ZsnGbpdVshMKY7zH43btxWYAX7ucbDJm36/oLd8yizL9P06o2vTHloC5+5qV0/oPXIslV2
rdgHtwW0+C1NAnXV9V5teJb5qlONZCg825N1C4orjB0JyXIwKFvZOI0iVFeKfO0YC6+tthJHynZ6
mp72IMs7aYVwoJq3dYLv7t2MHrVoaxIxrYQutqCSmyIhRxCtaidVmPPovOJuepmUF1FzEVmHESV2
eLOL/CnCT8Qdl7azdBoKV/wS2hfW792ytfua7Lg2JnKVKIrWsuddDx/DlmdvygJ5cvTZuXGloioH
xbUAGYZfDIeCEhFAav+OAtZbTMGGyNIWLhlji6eSvxeqlHxmnhtuKB9/S8+0uraMYrkq4YDRv/qP
Ufa66JgnLpKqW+KClL6DctqUmwj2B7yeicODrYs1kh3qGpvQOveTzBa8NmG8x4NdybezVXq1QqOk
N2xNZCBFvsYjaVCn8p+56jbsufwRxZEFuLHt14xIawkXsgIkIKcNuZ/iazw3nh6L7iBupbNlUQo9
5+IrCvKmN4DAvE3K4V4/mzfBLrWTzqkFYyf2mbW1k2t4ggG5fSXqgZifiZNOst912bER0QygFKLL
bIafEufXLTdgJdWuRUPvPu3a3zT2w+mllLYi/+J0qwDDSTG5oRoQvsh7tQnedMWeRnvlNbrpWPNZ
5b/VjMVy460GS+KapHV0aY6ddyt2bpoBTkVSYGZPSoN35eXmg6oxn5gSAMFQrQvNAxE/JWOCS7ZC
TmFrz8qW38UMwKp0OVvV6iZ7nHDXKAmqS/RGQwuDJ3nOIg0Mtkujha/G7GU1fvjtaVxzTNzux2Ze
1XTIN1OBMgHc8KVGJ2d86klAZHWMDmsLm2cjHDll5CTIoMRlB2N6H5cH7vfMCeKX/manlq9M71R6
BBvbmXNLfOkAfjeGFfa5iCgayyll0Gu2tK1XjDGS6hptjMZBLsTkgW0y7J2exHTY3+nvCGGTv6hB
Mo9Ucs30OyrFIt6UyEa8u+ASlRIhnI025W2XTjuRQ4nsItUVX+c7HVURa8OhR23Bm6yuAe5YJFMk
xzTxh2HVboFiSfoml/hZaUPZ0Z4HHRcvyr6l+/BbIOvkJL+ar1aI4HjfpE9kNlde/Dq7tP1uH9yg
npokKOR9tqVDHSrcOfaADzrJR4Q3r6zRgyI0r6ZTFczPBoW3sQH4T9eIzBM9GG9Bqu6NHCzFS+if
CmLxIFixJ+KMKGKkEOYnifLxU/li7HF1GuGabyR4/XbewoANGhVykCsQGIIpE0WKl7qMlnq73Q5c
kht7VWXoTcZtSiPBz/iVPBpMV8hqsbY3H/F01P6SSNT+asxj/TKwjbV25GX72C94YbmivVaBFtY0
K1yl/D+OzmK5cSwKw0/kKjFsxTJjoDcqh8QMlvz083l2Uz3pTmLL957z456jaxJ9HDHKNfXHHeuH
8aaRwF/j+3dyKSR0rWeOC1qSGK5Q2fNGexDps5bQW3xKoyvvcuDFwR9E13BymdUZLowuexxo/HB6
4xd9KLy1Z5CxmdxKGN134kxWZ/NcpoOFfBifcd2RPnEAUc/l9+f5W4dW0FKnf5zi3zTd9g4eT1ys
FCeyea4JDisOvCD9zIOSc7S2l+iVzzefVErjP1YINTQcB+g4v55WiCTn6/F6tYwrci4xcosN6vUq
35WJ8+ChkKNtX2N2JiWYuo4DAcacxFNp8TbmDyvadkpYAQacUw3EP6QDjj98WO0vUVFPEJ2ffmVV
wuv5cOvBaYheCxJcApi4oWpGamACbWIusJrxrx8w1mwm+dA8z2rl5NDwZPZbxmc8cVh6yrH7IjjZ
EQlQYHohhYiDqrlV/abkgyGIWyIs7bNZWgDupnYFd05ffeNk59PVqghvvR7muquA31Ve3O46Uhxy
bwHXXarPwdjrjO6UAOnmJQKRR1pz50sp3sm/tOOzcaNwAT1qAhydzN6K04+h+Pzk+CWhTpk2vMWo
6zAhZuw101UpzhNLdPywG5Y35BxFtGnJnVO/HpL3ZOhixrpl2uFxTsVDch3Sm6y4IFz5XbAP9GDY
EBgP47ceDvI+tf36u15RZsLo+q8Z7mkUdPp1XjDThm2NMsBvP4V3ysyIRB9/zMxJP0gOVJkACuwb
Thw+BVcaHXgUpJwpbFD0ryVYoXIE9Av5FpnE8iOwrVS2cV3MdT5CyJ9mOYx9lBUth9d8aqqA8bOr
nTR2nyd5ZpvnQp+g9qhXKFzpKqz8Rxxkwikq7uMAt81XcFqhocjj7BUwPQSD7j1I8nHmGeVhwNeo
BgAZ8WIklVr1maEPArvgkPiutxWgiuqjSYOWRkz8LevwjLYBdiCuEwDlrgNz0gNBkax8cIfxTMjp
qP2O6i/XZNL9mCdkGlfSGiztUm57kQxOksmPrenLPXg1SAOnO+xK4tL0aJvrqVzTAKNR4a6SQJh/
rjTmQxYEn5o06elciBiS4GytaW8gHjirRNq+ljb6qLK/Yafnx7+KCdJetDe9u7Eeuxoc9eBN1IId
H+0uEz/b/iRwnJSXSD3nk90ea8Eb8Z8tJOJyAUY+XFvl2OW3/tiVFwUK7CDbwzkvCS5s1xT4yCAQ
tKhhbd0/CeKKUD2oezkNpvNyJbg1oKT2POQEy/L111b7Nkg/i2TMW4DsavQ+wKCsoSY12M36WBrh
wuqFsNoSHhvlW2k+BZL4o7WMEHRBXNa8rTrv+XR5N02rc9PrVLmVGIzbpHkTpG1H7NCrYmiMN4V6
ilV3dqPOITML4mU/wGKpHTKHhSqYXfG2Qs2kQA8fB7hh0RGrn0YMy+hetVwW6FNJDLSKlcfjWwvO
wBDZ+MMjtfHIuCtYZ/lJ8SxPCuFc/Vetfb+0XoJkFcpaFP0E1Ly1F+y95XeN7lu0kpf8w6dKYPVS
CReWO+rfKk/YSuOpRH2iwGsk2XvdfTymS+v0HUxUDP+leF3VBo26EThnrchbzF3WeRHHZv63UAd8
ySCZAS2/ZdJ/fnDlzCdMea+Ynq1YHwtCzgTW46S5tIMj/OQ87RKoTlOQbqaSN6UmpMJZwqcOHvna
A3Kyjbg3nWL0Sj4sRuVl8xYbVduDRy6Olm4qdVe86+NbZlxLjsJEW5tE6lX3kSzFXmRaDk0JhUm9
nWTZSjz0vBr74MjPAPor09PBJ13iEgM3osI0j3/7bMNcrcaf0xRzSOJSVAn+7TfjVNoLH97/Bw/j
+pvOH6Cn+j2WrG5/Vzb9F/kycbnjFLtZ7YCrcUtyTJJccgkij6RKpTql1QkwV44yUht5DmYCYSVH
eF4i7SctPVZYDXj+GlMnD0hUu5SnPRQn+mQ/fJ2R1uqvMN3phBbrU/ghEIk3mwSP4v6AvkdZ5eE0
N8hVK+7xIySnmVms2a72rJi7ztib93H1vWU9ADr0tY/VCeiKo03CEErUJFhRFfTpZg7086K7zMcZ
aSGojWNHX23VxUqG29weZdNVgVyF7XhUvMdEBRQBc0m7xXX1KLbE0/ajb+7a8lPMAv3VW8XfXNV/
aun2zyNyrFY5mFGArGK+iMZBirYpS5J0h15qu3cawMoravKiepObe43ILCb2jjsZ4MHv30uUvcqh
SAiOBYPZUzdG6NyGZNgMmqO3q3nNsk2EbRcTs5WwyPwrEpfCdTP9R5aayA0D4YNazmeAxSU77ofQ
yAPWSObDZHXrPmfTQ6SwvBFwZJavH+5BylwdSGST5tD6+3mifsOuU2+S31OSpUZap5N9q617pqAF
GVRH6rWP7r1V1zr0GiIszNrJZqW/ifVNk3c/GnHRkkYu60+cK3ZaWHHxO3PhKr6k7xfFGwz4iewI
+wHMAYHrxwNHGkSmQW2el6MV8foRme16sNXPCFuvOwNWIaxtVpSRSzkWQ67x8zBdk9qDZoE8bSls
FhrEJY6QHjRm2cwVGjf+VkhRAi62H+x1DmxR774yxIBD3ceB/toktqQtb5jGy6EEOd2NF8bfFHDW
ynbILSfpgt5iXL7pdRsvJPn2V8nRkO8g70C4hxUhUPFSIuNKer5s0x8U0yvzK+DZS3Pr1PmWJtGO
6Lzn0a1hwDAoaP5T+DLy/Yr8V91j+iG4VRz3aBvz6FfWT4sM2Oasmr34V2VrsXA4Y4QtEhfA7cQH
G9WLo/r4LGnJItGV6tknARekdJo3+QFACjCGiGp2OtUr/jSH6WU7kfSJpGKbSOsaGp7TzI+vSrTr
4fHg0AnvQxgih8bkSpdmr7DDHsvRTxfPXA9PPpzt2vw1jDCpN+N32q9nYrmad9m4Sseq/5MV9t+V
xY8vKI52nGnpm/0m1ojPu3blxpT/Ve/FuBffF8QRrLpMZ13ss2XM2cNSH3sV/DRhgHT4YRZ/dZ77
jbEK0HykfitfJga6X5ZtNSCwoc49vd9E7T9FvpgLwY1cyJq+HRHAgL1/qWwVwZg4CSt290UNccOp
SnRy5vK5SV53+sBVszqkaAqAZ/SDrjh/03nPB7yHGxdBhoPuj5Atgyi760RIlj2fRYar/kiyPILD
M7rwsuW3otSKqXZ+N1E57FFJUXJ5oTtQBEb5izz29qwOkr88cVPy6/c0T/49UpjlNb+bsjqDrURH
QHZWjQaNaVFcaoH5AXKfQj0HIHKUvqRyNy/rpHDZlnx6Qhci313QcAGKEeNt+KSJ4vE2T2Eleq3g
EwuJVzOT3+jRQaDJr2tRdngDT4JLLSltiLCiWNpzX8abUbLhKkGu1LtJoHfH/g79b9M0Tq62G39G
XbBgkslvar3X88vC0AgA23E4z2wnrNpLDjKNKxh+lNkZjp5myhjOX57sNP39Clk82u5IShXTvkRI
ruQ9djrllMotozO0/hfFf/KGN/QeIQAGNIuR2WQeNGF7J/lh8iZwerR5yr5/sFUEZup1GfTu/sVK
i74u4YfZGbObP23zA/2czmhaBKhQnzBC2wfQJz+x8o9CheoSPt9ZaRv13/wCdIodBqFZJITMkQEc
Gq//bo1A6oKs90hfKhHbj1etocrUQClov7aHXavR58Hhj00DSH51AesAeOVXLPF7fQoSFPTmmR1I
2V6VNioeAfiPTxzJp1Pz+jVy2cuJEm2EX1U/r6hwMY6L9s6ajOGjyCDCscoFpfa5Iu+1uHUzZG/v
mSjgUjtRbdpQ1RDUKDGD8f9jT1w8gvGQ6cgx1qOAzFq4udXkq4DrSAuLNdCsstrCQ4IE96L/fClp
8iDhipB+RzxBQ6DEPMG2RGi0/SRdFc4ZEEZU3wwBLalm1da/5Q/gOH+Di0PfpR4eNCYA/OtoMbTv
AhSPtesgf744qtqBukXYINxz+QDlEL+vAH+2OWPmajnGaCGc2hV/Shn6wXn+gLBv+NYr6zkc4TY2
41ufB0K3Tbpd/xsZWI6D56aqrCfbOkWvpN4ScKdQIqRDdnoFZmjBQUeXxBszOUvxTiAy/MRlUMhb
c2HIWHc5dRgmZAi9yWCdJZGZz2Et8pj4VbTOjDu6fd1qLv1J9xa3kBw0v00faPJ1JRyTo7YwIDol
Y+84btvqr4pocjjwR2gEyxg59u4pv73kj3BhxiXin0KqQSrqMm1fD6JpwfC2CC6rv+UPTawknjL0
Wusk9pEH6nTOB2DivNovdLj3UGm+uneJqXhsJF8x9vAIRoYZ7L16XAo9qMEq2pW7NPuYRWahy5Xs
sSe9tdzs5XLCrWcN7KZ8HB+PcHgv0Zm+0PV2Z3793w9IvQW6Hz/BCtLdhGxD0j5y+an1h/EXW0/a
H7qviPUxwpq6E6YTIXvvgJFSTY5964qar1C7FuUb9Dx8snjUJqopFcRk78RvRsNBh2zjXGGbo38C
sxtH+EA17fKxUtdqv+FijMRNX8PC2fEaOI9ze1yQi/89NOQh6q7epXGY29z7I4/Liu/1Nv9QgvEI
yh09uAb26H35OxjXAXIWbLHcXb1I8kZ93+8qwsQzDiZPVdgDnwr5Jaze8PE5MooBf9wSTq+prk0p
1UhRLLyrrIzN7nP8eLIHPLymdCWWHq2+4rWnbKXfzqzoKSLRdRpu+5jwx19i7/kPNQ35YgUQnft/
tZP91RKgE7qKzyC61NsmX09AEN3fk+kgmpzShP5Obf5uFbnTa/R8+Xisckt/yjY2D48Iqwpp9QbG
C/c5UAHVhRp6uyd7TdyF7Yc8u6zzooQ8eORWG5FPFCADXtT8yxUIpNwSM7xixHBb6T/KRfSbtHja
lpej2EwuWfL9Nas3Rb4mbLSQ0Ae+XBaIEtlQOH2NG7CiaG6e9Z7kMyTNEq6N7fvo9E4DW1XVHajk
1rgQ7DRHrFxhq341xoXwaZWSVwZMnIQF8N9A5FOL8AKvFIUB695ZaU6Z3nTaTVpHg3fPLh3UrKQl
t1KLfH2MvFf42MtTFvtRzWv91MBnRcxc4KCx5CDh5CBJ6rUkS26vZ25a32rhcVsQxncwntkDiJ0J
DycURU9jHhN3m5OzUl+f089APY6tS0GBhM3sj7Jgp7obVxyci7zrP4ELxNM7g049rFOMTIStRfpX
035rL+MF+h2G+CTeLSjORF7WjGWnl/ar5NowdRHvVvR7bbo0wlVDx52M2Gb0NxVMuI+ZYE0vMn8i
EWjtsa3kMErekorBdT/hYBSOz+dXN3+r4o26aNM9hPRh2CTXvESuEG3LmrtIBGcbACk9FBH5HoHs
sOWKVl3JPcQn0PtxNxwTR3jDgMcLr6P/w6+p2QPSjXC8T1vkACQkzw4NRPie6aKK6HLAdkpjcO9T
Ke8BTMcBqc71QV0umLwHevcs3Uq+IRtwFZznQzH7E+zIa/ulbcLCn/cAYFVcWCQcXjXuNadpP7ia
sfDsyWqGWldePkJyIH2yKVfxXTn1a40mGDeATH28DQe2TH6YDR/SDTGNOp9gmsQHpOr0RdpaWH+Q
HMIgqpahLFzB2gQn8ZdNTc11sV6B5EZdaCR7LRSQer2aHci8aZw2PgCGMWDNKIQIHKNJA70ErciA
WXw7QT09FwQMmc1h/1HVofpVxG+9vC4Ue3aoQ5rpdrRET7yOucvcMvzgyXjF5SLtAhJ5In9zJHPD
5vB4j4hoWLncT6Kn+bW+iffkbYIz0knzB5MUkw+NyN5XQIPBMXkwmU9/RyQTO651YrC97GOiKJmP
9xZJ2tPOXje3lX2U8br0SXT1TNhKem82Yqj5BaMTrN/soHkXp01CxLg90vlcME+z4HPiCyjK0RG+
/H8UMh2/dK+Isflb7PSqN32PLsYBaMiytZV6o5E6+9FikxiyfyV6R4t/Gzot4uYcLfYPj7oMofPM
S89ELkfrggoH5VemNOTJFzTCXiwNa7kvb5MK6fg4CI1HQSfT+k/sptiyAgUL/xpVfcpYkFC/nVny
dun2WrfHrY4d6DWPiGjv+ebDymO1q3iX9/Dny0SPhV1t+c9Jc18ZTabVkP/EBmYRkQJzg/Kp/pu8
7OlNw8fj+a/hkh+5kRuey5k9J8YBERmEFzxuuxjTYf2gPYecM6vHFfEvP3fGlzyNAX+m8FG1u3Qr
pgjJODpilNTiEXa5UaFVkcI+G2aw5x51wxC70yeehYFQSL46rn53quHL6TmBvInuJdcldFMxbzCI
p8Ym5boWQvRkf0VY03mBhavatxyZ5kfy8xB3yoIg2uaZs7St9AM+wxM5JkGxokMjjCVEWYD/bJeH
QnDGVwrou64OlnKrjHMNmjje6FFDwG4SqeOOyfsK7eT46DBKW5XTHFIchzdwrwF6Cm2c6mooYZfn
cZR/5XKTqZ5MHe/742iwoqf0AeAR5C5ijQuUC26ySvAl4KLuApvABa0MzswOVmZIORxzOc/aOtJd
bV6zNVYFXDqPffYF6J2mP+KXAi+WBE3kjJnfKb5InncKWvSlaMA4246Zqv3OKtFteFFLxZ2qt1kQ
HJDfJ09a3btTf9Zyr1z2BlnZ9HRROwYgWw/w/vM/s/gTfT7rOnrbQnu4oxY8UDGo0Rbot4R4jPPK
aSlbS6frODjy+NvOa/QTY719oivTWMrLl8Bg0zShHPlYorSFoqDP1eTFy9pIwRw520ZPOzy1jwLi
W/OkjykC63G4ExKV2jOkzzDJ1Yc8uXKIPA2CZ4QBz8Y/M9poivPs/DoJH7tHa4UdnECHyRU1geRL
sffIjyAkIIpoGmIRNN7Nkn8qZrd2DelF8jL6yJuUXB4QS3X9ZQK0UfQtGUgW/KQ7wCPGm8fs9PN9
iCLy5DFlyNRKVjs6LDBO2gaN93ICHhNx8CCzOJl5CbaFVpQYo2fMrLxmP6oibaOqP0TZeyrDfzTe
JHo5irUItE+Rj8Wilr9H3ZcBFUmc1n3gNhdHPB/SuqkZ/tECLH+vaxR4Bi1dguRExNLYe3iJBpHj
EuiUotWZ8DxpObSY2wDWs0ne9B0SGqh24u7BerGuaHDhHNqWgZRP00c+ElwI006aEF8jOW5mZaOD
rmLvLI4VPrRTj40FrYf0NieMlg0f6coVRF9rEOntlzcJS1axjTSuhltm/pPmwHi8XrV0JdiGvM7L
TdetW0J4HyvowceHUbzevz0aoFFmdXD00p5A0GPKWdaSveShpjuvLUE9pPVb/5fvqxD9aXeoKOPA
+1c500V9eEAUCGLQsC0QjQiT5ndmrkzdKcMBFn+7PL1G2xTVDxgvJpoI9fxTDorxGI2QZsxqupWX
bAwIMvVP+BZ+zozfa5d+wqI1S1BZyQYSsXGSQDvUH31xL2EFCw9DarFy2+qzuIv2bNNWdGzav0E4
UAjQb5+iv5pu6FwlONKw0zbTG00DFLbFaJ0kEih4hpF6MNmIz5D86A4+KwEdytABVccKTu4psj1w
bwLTY6epiKT8EkZ3LAAzpQNjmnpuvpTZj+HkFaf8rVvEVL8GxR9kP0vM78XkceONxZmZ9DGF3Ze2
Oi8cdG9kKLQKnHqyq+4AXyVM/CzsQOe7knfABSN9gDlhwIU8ihmtyC1INvwAJq+3Sm3QWsOAyMwq
fD9g7SYg8kFcv1qYV37COU5R8m6pEfN43QZwoZu3mvmjRV71t9pld43bZPzK9tUeAAtEl1AmbCWe
JoBcShdUDTTXb4TnOfvX/xgYQUDNrPvYBUnp04iruSQw9L9olqyis8Enwya69IAq6IAZNfYC8xkW
+E9zcqpuU5InMK+l0LAel6bZ4i8juy9p9iO4pe4oqzXRy3aGrF08aV3Y9+FMTYp8StrYUwlRB5ZU
5FeolvLdkKLRwxMvCFbe1w/U3g2MScmZK6ofnZZeOgOJMmNXrzw9DU+QUV/1tkTBNPj60p/ID7Q5
I4myROYrrb5FUEk21gSIrC+/5s5P56+i983sM0Z7/mvSieiRL/EMxCA+JZfkok1huftH8s8j94lZ
2H3N7yv2bCnzgUES41M9i4ILb5vvdBdWenEQkf1UXwBCbbzWPnkG+QBa0XVoMHnjSnbnjTkeB0wD
t+jxSZNf4eenHssUwcNB9JO/FCLfZXWGWxft9Nabv6Lgtx8mHCLUdJGHT8w44locb4bmMu1pR7Fx
X6zzmRKe3xV9bHYFpW5rE6jaVzS/Ny9urY0ODxQZi2cpE2JIUrQOM06rF6fGwJhdZEiN8mPoG0cT
c5+PWXTRLmn/oQ735UAbRZ350JcN9JA8o9pB7Cn16O5eLMdU/qU8Kq/8e9Xc080F6Dza2gEpn+Lm
TDEZ4Ety4z9oddQQh4V66ScU4HiIzrrXcw+BBLXKlNNrCmORXQg3gwhWTCthvtBmkRy4TWb4Bdwk
TFPnFerZ4Wbu49frzift9Ya+rkDmfz4sFY+iIaIDgpEYkPdK2bIuV4nVTT8RshmAZmL/YX+A57DO
MejiTwK2SYY/xEX6qxdbENHXU+u1J2KAhuw9G1AV76osmDjNOCQn1s/DCi9CVfOtCiNIxe3UYDLZ
6LfVzUhuGmutnL0DtlTVHoSwqN/yxwSU8FuI1xUhU5nLRazuiFcxa972rPgYkHHjTcm+0njdfGV0
dLcIp71CvqkFcQpf+vmpW7q6HlV+QdKOrk/4nhhfo2U4/sILM+6U7iCnpq1iitcClXGDgxrgtA8q
cS2tTikzzax9Ii6YFH+ywnj5IEdTzz70/ghTrr32BpMCFzdKeaOdtD1pozXZz5MC+xrV15yKqxjV
DLrhnbEKZ6TCSN4AAqvilGRXmCrKyAs4hV+JxeZGbaDCY2m279nza9S3oOw4gmVnxjzRyOEzPcwB
n6h3Ob8u1bZQKNi0BR4j9MXE8gILoOcPDYIWLbtztW3kLIbLP1y34Wo+jK0j77PsJdJJkzdkD+mu
GY/YFiIbacOCBQkYQHF4a1uBVJPhaY3ZRjkq16U8gBeRd2JiebNiEjtV5A/b4s2844XGzBB4SHrY
fEFryKEtw5KbMOCV+S0/HhyrB0JZ7O5v36I8W71xKxjSnh/5Sfsz+vfkxg2r70fZyhZW/VjGU+nl
BNY8kXn9S7SPOxe0fsv2vQTx8jfsqaPID3XvMPfp5FNsmHS7DWoAO7lzwtIg0Z4MXO3u8LR9oPti
f2t8ybGyvYwXLFy9cT/FIfq3C51tVHS9v7E9Y9/myuSQnmcyXjY9wWQ4vJGFD34avpf4/dItcX75
R7sdMU3h4drPyB0c2Hiy2O1kp/McXmRb45Zo9kO3XQ4W95homQW9N38N2BBNC5TW05FjA0g27jER
Ty3a9xNsXb/5IbWS2Kt1Q3vn7C6PdQyngA9U567DNhgyWUbbefOtat7iEb0UsL/xj7vf4zfXBK1w
rr2FyIR1dc1TE5/ydKOjjzvouvNpQJwT3PMZQ/M6aHVIIB3s93LxFsnJCfEglhESvD9HxkFPT097
3qncuwMr+0vhwrOKckeoDqq9pxUssVZYDGNIA4pCbB1hLKWT3Pm475jJ7e0qDaGAKuTa1Q88aJaF
ZhYkb4DP5Onvxm12N5edCqgzmfvt5wJxwxM7Vz4wJOefSoaHm+Ac+SAk52GwRwOvTsSwWFhTcehD
zVrKN++O/hKnWJrhKzMw7Zux8sC/9N1cOMsPwiECkfMaeSzMddP5qCbB6a8pno4DsmGyqjSUL/jq
vzJEe8A+J/RvKh6BL1rJwyk4S7OvhZwPOmImSEBegnhrdKGIxSZas5VJ3/Z9pp5tCBmWSzPMYQxw
LQPtYKXmNXJho3g/bT4Sn8AulKJ1wVh7xva5h6yPANup0LS2KzQcL1jThhkj7X8BQHt1NA7mHmGN
cDBni+It1Gb6OXk4RHd1b+B4Roi9RQmHLwK3U2BfD3buNgxey+dxHAMV5ZvgytlLuxlZn7Mvw6KP
NhdrELnl58B4fX5iuTzAeMc/BGLsnmfIIg6V+5EciMwV/0WIIEPT9eNb9Y6ISX2vbR5kENwmiLGx
k7SieSVoqLxDXGVs87CtPCFxwKEYM6WrsrI0QM7e6r5yf/ykbg6w0uMEwnPMD38CwEb6NL5yUEjN
tuwHIR0WutI9hJzKyIWQTfULF2YQx8/T5d1MZ1tx0ECtdpFl7yvdTtzOcPE3cRkW4OUXAKCBx3R0
4l1376/FKaLD6bUpoC5KAuO7/EH6YfeXcdNB+PIN3IJRU1gXiB8vkuMys+s+BMy9ytdbpbBXPr4h
ElXD9MpniwkTPziznV44qAdiySs4RHHFlOE4WoCemDh6bk6qH9a59jPvga1w+ak+CCaParafdcQ4
4Oq0BXiTP+8HzaNWbAnp2OyD5LVCIeVQQeucBEG34UcIq0fPYLu0Ztx1dkoF07KOtO3E78MRtby0
ZQ0eSwIq7Fw+6+2GoXkIVsMxE+/TcOPzQr3x6JYj9bsbXkctKE7dw01cWrUQGpkKQ/5sz+BGAIrj
VsRmYku0Uluiu+AwGNxoWBsvzWb9a974haMrU1pyaP6M0crue23x9sVZvXUnxEntJ580uDYUA+Ja
gPqk6O21Qroc4NXktFveGlZ/QP+ZXBRWpz3XvkK5MLgxiB+S7EhwmB7Thw0BAG5VkcdDjCRPk/1k
w5CuVv+hnxGeBYZB4oi6B/LIPa498AIt80eugZew2cq+iAd4PfboMFb+SOMXbVrBc3TMP9b9FM0K
Zyp6bD482UenHAaV2P425D7qV7/o4fPflugActFIA5J3+Zb+L+Q7Ilg1jADSgk8uQUgFlYGUxBOq
824IvXgzGK+AknmctYFPh5diT1bdHmEJogy2XmTsx47+JfqSpLcHvthXaEMo/NTbeoS88HpEaZfW
G500FMRLqRw53hFGCmu8KEAaX7pN/pqNaW3ao+kVwUSc+sP4XkI7sy5CwPKB6PbK9MnqNnojOEQw
vIkux1TSvTjh5g1BN2Fjq2ynGTu0szzGdCTBQiyctcG8aziZgmxPDQ1ip7J1kNkWwpW/KXM4Pwdv
WTw2GX5Rxk+Fc42C2uaNZU93osGulA+mNXsWg/aK5gY9mrUcI7i5B8yNn1yotzMRnKxsCQEFhPU5
DpfYrXBoBUiI1IyCpytvGDuFiYib1m/R8plM4JbB0MDJvb20pWAWZYVV7FvDZ+NlUySDwiuwa37o
9wgZJcKjQSBp7/VXEEUkpn1kVWEZJVkmmGoONmNavx7sbxDZgFpTmlaAqLgO58WJ/zFsQKJCd7Rr
/kds5I4hX2bkM+bmrIUD7PpV+hQOT9Q4n6VNZlyOeItbF0GGVeFiOow8fODHQKnKR7IHI7n/EGVA
/BLB1QcTwykZb+Hj0H71Cyoc2/xMPZgFqwji2MU9Z10Mt9rhXKX/whr8MqxT69sXaBdiyAJFcWG+
UBX3W/2BHQaMm2N3oifWTsmHc8R/nbt9FN5zP34jlFBeUwyylV5fA9/x3DEBsbazllRvW41vtsJD
v/sAm7I4eBjITqaGuwB3PBUcDA/yeoV9we9QBQ4MTk8i9WCrJ0fagP76Ikn3KKeICsDqra4VILSr
2nqM7W5+m1+mVAd1zrZkBHgzEFp6GhFB+jbnuQMhOD1yD41yA3N2QM7vdufyq/YoVa+9jCMKhbJj
ctI3zswLsh7+QQ2V2/IDK57yGR81mYQkS95wBsknyDGThDzrEWIcSG0SExoPWjzDMmh4Uuxm0PlO
6YDmo31sQ2Zf3W9snJsQKhsgD7mxo435OQy8DtoGCh+akpv3dUUZ7CdtQGcwCWNE6ntda/1I57bf
rNbyys1NhFt2sVHPKwntq63fGpfVDSTPkh3VRWVHxopFjN8YPtfzKfMM56w4GNI8zBXyD/s2GUwe
AUnOyjMdnKsTKgEc5La2T/Fme9pJQKP31qxJqWGCI2jiggxEOUhX6I33Ei05ClxYl8TNhq88NEuo
yUAIGxc1idNX9+Unw4t/R6LMeruBkbIs1LmqpZeUvfHeAEVkH/O61dySiH0fzedU/crVOjvrMBlI
CX3IUzjdcMYui8A4JNcEQTZX8h2Rpp+idSR4JvGlHyODSuZ/8Ko9GL7JjmGmx2hT33UclRsN9I76
c9NG3pAcGI3MfPf45HlFotJfGh/mlm1nn+2YkIFyDxEXnSO6z3VBwYSliJbAG9L4Qhe+mHjreVfG
F8CBeK/61d45VoMVfbl7tpC/0RHCOEYnQpGWc4dewpq2jpnf/hh9eMOGL8Brefu6O/FA87dyBm3U
5TgVXk+UEiKQBEMlo5KFeVorCAChnfznP/U0ZUFj8HRUZ04hVmFLWYXsudqWjUcmZGl1Rh6HTeBP
oBDZec7B6hepUSZYZxEf/LbKA/XlAfxafkCvIO7tgNvbQ+I0HpilySEAd/BmKIeZHwX1V021ZohE
k4vKNF1cHNgugEpVayuum3+YuG6LZ1y4fYAH5z+gVRVtChiALXVEBt+BurhI4B+ginVnVImctBqe
Ow0lpJUECIIeR5xUL2X0wz8ab2A9e0ptHGSmCJJe+BhxIJZEzAFPm+c+ts+3Yc3/cK5fpV3a9fdW
+OjOGt8Aqs6sneXIWUR6y+IIXlzZCL6gCgHcfXLyGGXv/ZFCHLpH8SN4sEVkiPiJ9U72yuu6/Bir
Led2u3goeryJFFN+ALTDccCLvGLgYsYpNIfMOnzueJMXJEqXdtpxgz6ofJ3Nfap9Kx8zajjP+GaC
4vTyV/+oQebUgxMgZmMDCGIKPGcXTMYMNMBgVIUaBu2zaImuNEQjBofH1dAd8ulDVE5ukXjXR++5
xZREFh4jNUyzj0/M6d4rQABAFEI0EGkS4btvprdV/V6uGBigdYXHS6FPIwG5KBRsUpfoIwz77ObD
AvmDiJGEMX12yxKVPJjZ7oH1x+cCeyEPnKoMF+mWe9dv24/lh4JV0tqfh55og1NNxoJhb4FDDA/E
Zn6+bnb8A/9xdF5LioJbFH4iqogit0rGnNr2hrLtlqCCSObp52OqzsU5p2d6FP6w99orTP9eU5hc
I5IpIBKEpVOeKR8Bid+QsyXiopploa6eud9umnsMfN7Pnm+qSAqtAhWbjtBnVormMNexSQSBNugW
HHRCgUCZ7IrTGXOLCdmpc6YcDcQg83MnpoTKxQCSlOex4jV+y9SjNdkGjPOFv8qKfl+qyYHbzRWu
KD4LVVroskrp/+E1A8Xa6WeOiVMclAf1ABMDwcvMGC8e3VkwYlJNTg5ujBB/EN3p7RoWFKr12Ve/
iak/cD1k+NZ6IEGbnCY1W3AuPBCd4PeIok7jQ3TgIucGrPQ1UsezBOdx+AYoKzi4dTo+s75FCwml
AQcVSEjzhULFyxuLbm1fmotuXizwEZ7FiguuAHhMcaLzT1A24/zH0lZ9sOKEkZmIfvAoPTGY8yjz
425B1cubHxwyXmzuP0DUB5MtyQLKjAmhRuWozLkgPpBGJm3AO+B7pjyjz2eWfEzgXgWrBKa8YtAW
DNGYmal2NA4cC7MalsOqmYu/BVAYSFfj0blNFlAp6D6NZeOnzz2fcdhOFuN6uL4iK4QtoXvMxaib
OFUSwR0INiycJphuxMkGCVhuUwNB2WaIiAYkiZxFEls6ailabOHEhnwcS2bClkAphKvudQz6ZM8i
o+IzBfqYsz29GUvWfwVzhGR3J1w3qz60B2uyB9HpNxJYKrYgDSRHyEI8hVmPoJr6eAll4osTF4EO
S2kUufjSvX/ZFicFq/FjSmirI3KHD+nDJWW+uDXcmILHYx1Lefq0i6GdIeWAGYq/DPAe+kKF3chM
DrPgtoVyY08iOG02MKDssXTw2WyVHWx8dGSCMRf+2HIZT5WrBqRhGJZptGSomIP648WFrRaEDAgT
sMWpF6JxjpAnbkihDJOTIv19F04FKhB6OykAL9B2Q2xn6rLM5gRZ0oURP9CvS8EO69mTMTM3CTSa
KCudKKcMaqAM8a2h8kZTj26A9GaQesZg1ELxHH0AxKAG5BglJgc+E1GUDPWpQ0UGzl9f0f49sQah
e8pBPEJ0jiYt9IRwJndwOAe7yRkwkiRIntQHXb9EGMisO6mveXv46s9UUB00mxa/x/pG58CFkmNu
hohKlE4wY2PsJ++g1fINt0F0mPyBgNOD6qs4C1eo4+/5SGNFAAqUEEr/wZg9wAf9ER2fcGnVX1p+
prf37Ovd2BVPh5uB7+1k96g8czO/BtvgQySkeOE7eEhPiCM2qP043+XbWFVwLlcObc1wf7MezulJ
u0iX9nmVf0cIF4prc4CoU2CWmSwe+EEDZ2NsjkDCuDYx+MTDeQ/m0JjKUgb/0uGySiRRjXSj0sAz
YsOD2cQ/+urhexmSNTLs58ZIFDWRrFEgoEsckF9BcoCrjQChdTUPDgSV5/f7SCY5xzzzXR850IUi
o+FGC32GDuh60d4hUSabxmQDdTTU6/B3F381bn9hQE7b74+v+UalV+L1CkwLTMLwTXNYef25xA7F
Qd97LMiFBP4If2k/oW2wSjOC7qc/76M88Se7noo0OVD+8ctYYcSRdlnQ25ElYwPEbQ1SS1wV1fsX
yTRrfURXqV//sqDy4RSBpK0nh4hwA0e3isVnpYHzLMAj3/P2TB5DIMpW761yU7jHU6juu1HfNLg1
/Vi5i+iMAUtC2lmgXVhLccAS1SSfHZ8ZAQzgKpxDrZoiQ8HMZMPiYpOCbcT3knoX75BwB6CBohfH
48LCrO6HM+ylEVA9H1YVk2Wi14F1/4adlBBmDR2ZHmiHhnJZLPPdy6IWcURiJGb990iEEsFwaCJn
X+J5BGcZhQUE2FJ3Hw08+sxi9BZVrdhjGrgD1KsiyLg+7Ohf8cwzGp86C5cCGpLgLnei96JDL+Qw
Qmtb1HLe8HYECOQLNJsGxf0dzI8rkVwzQViUxpV9DT2v57fAEaeuReETr7gIugmX4Drv0VUFZbYb
ohllYLlgG0g7Vd1QaFNmaTA4LWIONyi1FErwLcMCUfhNv9SDfpnckHMNd2av/KUYdixfyk7vnNeU
1zHteckMzASghDBEynEW1DbdSaLvAPHeW7glexLGXHmB/ghTgu/wZeuJS00YB4qPTIvbGTtF6AhA
dCyY3WO+GYuriUsjPd28fLXANii/NMEfvE7Y9GP5BPTfjvE9stdv9AucbpCG8mEXIOo15OF5DVA5
gu/4oMwGn8upxTyXM+GresM1qbGeuRA+8YN/PPU7OlPuP/G2EIAdTywRRho2WkLYxx7S2PImUqEh
WPpYkD+65Aty4KDawL09MwwLdrFEC6repFU4MsYZBk0O/IuSg6H2y5bmoDfzB1RAHyIJuFRyeB2a
FQHtb79dJN5081zjJrosoKf9RYY1/X4+t5PNiFWM5+mD65PdOUwPsLC/6+/pHrOB4ga4JQtO06PX
pK4EAWH91CwnR7nEH7hi4Lso2imNWNtL7Acwuc++FVakBbcjXgvc2JRAkddOnfFZRzd0Anb1MhM8
DgyPfVyXPqgmi+NFXffF9mY0Im4SfMHGA3SyqFwKH7TZm8TLYHAcuX6e/08t3gidhVMsZMWC9ULn
rzK9D0tLuA8PFBFOdjQ8dUeanHbQvusRgoARynCPifQ92bzyb9BpqvnYpUIdxRkLWOdv9VDG1oPH
iguyGU5/k29OAZyT9hWTWCYZu+EEmLKavOznC78q67nKETiNeBHfpYAlseUULfFPkUzy9LIXvnWz
ye9LCrTVsE1BkmCQSYC3QIgAWItKXgJ1d9PVGNwIUlV73MMM8lP2Okim4Exc8YdeOTfLn+yS+e9d
N5ANBg7BQCA+jcg1c8Ap6I++q0dES3N43IhVqzvwERKK8XTF3A5GbWZ2svN4r7thLVY+Ht7ZC37v
uJzCVcTVzYF+09MvCnUOCM4fKMk0e5x2ElcONL2p0yKB55L6uMIxar74r3CPOAMYVSTgcaSHt7ii
Gr8ZgxnsIrHPkXCUmqK2Or8eisMxiH+MvNKYmKR39E3cWakXceFcE/qsb82fnJuXmS8WIJAV1o5S
umzS7SCcsx8Jd4FyVXd+hxzhp4xMPhZDhtQ00oMRtzNB8R7HMES3abYC1IsP+CefluEVW+grQRtj
U4SZyc9Tm7ezvbBJtwZ981jgyrSlK0TphrCYTNcN7saf8bF8r/CiSx6gSXN2+3QGRwjAQsf1We3x
9aEHdMXHhfkNZFgtXUqOA4Q3Y+LNGG8Z6u5jo/uSRqtQvig5Kd5A1udJ5Qm9xbJ7UpPDJU6Y30mv
v6m6o1yZGGth4GRiUD7hTzf5X3eHktLhZpCiRTVWMtcPf2B8fBy7XMDTAhU2XRTbJDu0SKrVfPto
/WeOXcCq2+K5PdlrDmRBO9bsUOL7NKhsjK/EYwmWJiza576lQqizsWMDEqvuIOz8xq666jDQmldP
B7UWizNi9+d0D7+pj3bxxwb3pBDdsWC1i66vQnnu9OsIzJp5AxDLB/JgYopMHindo0UiM1M7GtC+
6VfE79QmSiYXA7jhIAE0bVFpTqlOPmcjXAwaHt2o7tnwkY90hRwtDADdV7utId30Zrvp128amQ5T
xlhkBvr4eHDyinm+INryzWAkmHz8G0P3VtvVeJF1Ns/qDTgAA/cmr6eJRZJSrH/Xhp9VC3Y+kehP
TDDAN8Bu6PCl3d97nLBrO3UDDQC2gPitpgIpjqdI+WOzNsPyg2U/0w4QAD4ubJbxTNOw1qFKcEHV
uUhx1kECmkL+csGBh4pxtSMfnqBTt8rqHnsgDlR/ULcb5hirIg2qYYRWysTRujWWBsJnhwAET8Qe
cutY/zPRRmBTYKqG19iVlql6nyr+kHSnB+8kMrIT+tfxQu1tJVvlrIaoOD+BUWKk4gFunKMnHBNQ
6OpMaobH16M7c7uCa2uaTeseiveItdA/FtGU1QVvCA+bllLfhE9CJAEqjnm/FjJYEDPeM0jRa+LS
jShZ8KRYwccPbA0eOI/6XCd40nNvXGjtwTuTTW+mExthJZ7ROM6xonv1TyBCMdYbNOErqZ8h31nV
+wwd5pkbTFhxfzXWAnJ8uOCZy0xZcNq4GA+zqNwELoO4SDpbRqNaejn/8eg/dkArr+jKvcwhOKIp
H6QfKGex8KKsfV47q4QX0Rt8O9n5PB0QqeSJKx3ugUWgZY7kg8Bi5tWhzcIQK6TcmL0jL+X6ITno
mss/YF71XsV7B1vgyJODh73XdWwkJTwYgOhCbFinvtLis7Ge/hgGVAUGKBq1HbEma37zRLy9uk1o
uK/Pd3uQcXpKf59q4D/sKR5GBmIIXj/Ty4RteiXZzlFoc7/Gm82uVt1yv5/+CO03X5zr6QHJL9Ed
Zsvq+GTpP1FzMwZjwvi5M87RZq1+M6AZ48gwWrGnXqURgYgfiEPcN004GdBmE9/F4a8VkWHRgITj
LCxufhKZX/GiChf0+RunCvQPb5x7Kd4c2mRCnxCUJ5bargp9yedhxw+IUJ8cLQu0bXgMIpSaqepP
guCbRQH3r/qSefHDnz5cRRDg8iBhsTbM//feWDKhuNfN6HkBx0sHr4Uz+ZYdCVOt5qqLS8MBKgnj
euavUpy1Q1sOvWqLNYq2koeF/tmg00OUOjDIIU1+CAyHQ1259/iDoVTDzE+bP9ZwMk0N2MdTro+1
YQYS7/i1m+wk5Syq87bykICu42EbPq7g82q1b1KQdBZSa6nRQnt6XXmC8FEy+Jw+5tPX1jciSEx7
8e29muA9DbQpVjWsZkZsXIZwDUozo6Tk/xnH1q/8TXsswsYZlnpFyxVZ9ZluP38fjGxV93ZRetrf
vdLmQXrEhhgNPuw6fPxf+qmSv/t+9cLV5aTdtb/qyDkAJRd7jQ2akOxLCINa3Wh5YlXZryrfq/RL
jndReHzmf37IyLMl5EFnfBNCsTTrEOc0r3paxkbyOqbT8yfsRl4x+BUOlR+z+2yeolWvxdnTYv1m
jjvBA3qLN57mle7DnkB72jHKTQVLg4rBqibXhyde25zZFjIglD2KfmYcB2TigvlCbCCyZCEwZzwi
si/nhltheIYna9cd83L7xhsKjwcU3PiRvsrZjYO5XBChR6n9vJIdnIQk76DZcXqEztGcyQKKf7SB
ky2GqbExcjS6ECsvgGwHoW/+9p+tb0Z7yfqGasDsjPUqmwJkerrK91JpzfzAq6ohktNvMpZnlj91
myuNA9E76OdaPP1FNBUXVBM8Psjze9TZWKrk9muv5DTIECRMHabVXxWuRudVAKTXd4Pn9MdVUMhg
kaVzgExfQJCR2djyyHqYfXRCUSAFlpvHD+uyhFzd7WvVZoHiHPgWgyT96g3mzfOeyR6YFvqvEt4A
iKPm6tqYHoTo+rn7CF/PfNMgvmjgdiZ4FK+go4i3ytewe4C4iqEoPDrGdZg5mzizPs9UNG/My/lh
Dy8YG/I//omP+YYPBXy3Jsj5rniNxjU6NlRQIjjK+INQ9zKHGaqzEoXrGG7WrdKjAnGNWeCcFQqm
9xrZ82d9q8QtPsEM2abu6xcmctAjdgWBFIPwWJkXOuPp/IQ1JDMeZZSeWcnPm+HlogSByTYNjMMr
/YGfQ9hzEeHqOLvyxybbFtAM1mhiV+9FG1BjBxrG2sn6iX+sEWjeM2Zlo5UDeWCawLo6tj+GZqbL
k1Bvy4CSuNxcHyZ0akYLXnPnscRHwTYfZInk5utjZX+YZ5I4tf5kBHD8R7pieMIv92m9UPbMaCkn
fg5up20SFTB22D3fuwmKhEBePRnQb9qZgUb642jmpMdRAREPIhAcHlI8ajbIUXAQ3oKXMt9fI9Kz
3jj9Om0gNa6BnYpr/NVmxly3cSC0AXAuG1P/bl2kzcv6EIXwvGeMmwKGjRkYKLWaO5VxGzgysD0x
RslEK0ZAk9gGtCRvmqxjhTiQVe8mNx0uM0txZMLgLQZ1K0Ym8Ib7C5qvOlPMUNAhqOsUa3ZebLp6
YHM1Y1t+UWOum8oUvqFFRfjLahhecWRVoOS2LswwnsfPoX3iL56e5DGyyzXIG5193vB6YK6YuUSF
Op9OZ2o32legQkiwKdNmyfkFhUWwupc5hdFgTt0M32L0o6QDPAl0Mbtl68qxzcx48JoBMqQ7kr1o
TfEotZ9kEeU2Jwckv4jP6cK6/tKZ8zBxibpAd1oT8mpKIXfSry/j+yM46u7YeuJNuCTxgg6t1SyW
chHj3b+Ad0daho25tfYiIQe6sPmy86lHxyUiqQ4gNJb1ngnWBIIfJNPbW7EnP5KBfwOIYHlLT8C1
jwMlcVzZqkBs5jxCjTJx3pDcP/iwEQ8CZAoJsnElBiVzIQnaeP0E9FYowCwEvWyY9w3bzZSUFb92
yx/iPT52BWsRwcekDFJ8q7DDjcA6OlIr0Qli+xBMwQKJiIG8oo4ZLNoRF54HwFDpxS6gBC8maPmH
Ibkqfss0C6/k70e8iCTkCGd1WVgfU1g0zSKeQB2hDmNG4wvfOgj3kwOBDZPNh012JhuGzl/HNl4g
r42f6IuuMjmlIHGziB+2vMgjeMhoeylXNrVI2jmzMAfRcsPQ1NM28aLOxqyZMwmuhNNv35iqgZRC
x+X85Gi4gVRKJzHcZC3mF2yA0J+wN/JfTYQjwjA72qr5VyFuX+FXW10nSF9ef+ggSHpeEPdd0ptM
lzJnKPX1xiAglrqEFXl5Pfdd6Ffdl0hIZD0PxjHwx0bbWrHBtA0fILKfR1wmCnVJGqOcSjMoG+AC
6tQVhJVsYl9C5kPFUbgVIEgoprpSlxpDr8Gpg2g6x9FwJq845fvGFpptTCRL2Xtv6Z6g/jTwoZ9Y
hnL74HUXuTnO7cZuOhwnlrTptQW1LSRKWA1B5sgFJEgdV6448p+4aXUY9hYI7E/RvR4fhI+nRv+F
EW7M4BrbDELyUNpdyuovHGgJrWeE2JmYjdXngV3FJq8xG+kXSuMlCAnFMb1OBddi3fNdq8cGlRlu
B1VuN3jUGMWlhrOiwrIdfFPAvsXBMbeMKODircpYtMR7kQ4/Cg8ZDElKHWmFNpbbN2IuGaRkYFC0
x7gvb2D0wOvJWa9/BGwzSy41B05YU6/hZST1hpPBUFdvHNPwheRB37TWNO6jshfCWr7mm6pw64Gb
363LLyzwdumVo86hAjiFheolnyw/CBrrFbtYa7w+9zsqNIgS+TXFiQGiF1a1rXLtv56wXqgkotjR
oRAy4kFShJSk2Ate9deqR5mvPJC9aAiu8D4W5V57/miVOhtgyH+OEeXMpOWmgxfMtATZX+/ncMvQ
aRpuRlABHi5vs94k6Of5HraErxj4LR9dW7JgyKC8ZCAtCCe8EDuTudlt2tRnThLZcgdoDCLVLvlL
yQ97DCrTgYJbrJ3HmQq5/KHMEHPMnJO9XHID/0yrVZbvjOg32XNIlUH+IzNW5l54dx7ktlezeWMC
mQ+/RLQ+NDfdkv6h7l/iLYMbqcPGNPvHIX7epOctflHEHMrhN72QHkRdwXzqy/38UViEb7NR7Fzi
8kCfgJO1sv0M31GNyLn56aQlzaTklLU/EWAQb+vcJe1GWI9UQISNX+KTjIcrpC8WwAAx6a90ldE4
u+C2NLlV2XDcA2wPEvVabKxpL81YhAVt/FQyKWeu/EIu5EkX6Ega1qjlLCuZbcuTX1gpHbx62o8Z
3NTymzFiVS2m+RZY4FGbXTDKIUanOMANGV+PcUYL25FkVIR2JiNeuMv/567dpashvWDT+5Q9tUTu
6eTs5hYRlgchsmIWYyWpnadbDtGtolvGQmQaHcSTefw3WY2hXjza9petUw7UUiM/BusQbcO1Cp2m
Yb4Sooc7sflij9OUgxRxZgHrApJcUNWBGqNQuKabt4e4MrYmOB8ac5i8WjDFRJVMtF8NCaJD4o0x
Q7c9p/3vzkk5T0EszAGb5nJGnAZd56yDX7cxIjfMfW2Tpqu82P9iac6NXMt8ykMvWulohdCdW9GV
IVQ7OWSMeqw8sa5QasRdjgLtO6LXpryTbSmHaW1FGD8pVrt8LKffCLeiGmU3uSDnMnMagiCesIAx
dAYPN2mbNEB8ElZXKrTUTeOFD4eQAyAMOIj795gJ8QndF97FPkr9K7koqttgkE8w1isLOvztSquk
fCZvpcVEFkZi1X5xSzzKHfcA7KIKce0YHZPRM0i1K/2S3zyKXqE1JD+FRnJPIf5WsLpAWI3sKCpI
C14on3CCBxDnfVAPzmVtjDt4nOvnAn3D+1qvs6UIWTS/TlauFN/yzGsgUmJnCQfnnp2zeDdVDgqg
ZwmHwo/SPSE8sXCpBxeTFC25dvovjiU/KKWr37a/PJNjIYJ+BGG6j5CHpus3x1N7gn5F/YlNkwL/
GGYNA23mDRmNv0eUCn0mCJFihZwRjE4IY8XLWF2wTKgKUhduztvGNpDBcQKu7MIslHiHMM4XvAX8
QySkMPpGTE+KcmxXGYg3riTkiPA64mP+VUHmjOFvWI8f/h6IpgkqyMT1w/jAQtlJGm5HC8foI7Pl
P8L7brI6RleUxhdpDgQBRv1FTffZggCsPmAEYYvFj27Mwu4Yc6gaFvK357Z8wPKkL52ZfTC21TgX
MARLjym99gf/3S0rQGzHYpsek4f81DaNMAtoXSLE1EddQcwwe9/yQGFuy2qWw7ki/sFd4x6iGXDq
YkJPZBPSEg0XzEFkR4gX6dNut7Qr2Pw/iE074NX8yDha5/WPZkroSzY1luYmZQpmT+lsi5orx1ib
8nEOzzDC0W7MBWjFeagFhJ9puV12648izabSVVBMZboMZSzEz9TVqrqkClbRpOAMbnYcKkLjPZdT
DP2pdMiiwLHo6RsnauF25tJz8r73WP/XAFxLeZU0x5h/4FCZpoo+cpnpVrr8rX3dViHaYopOcBok
GKrXdB6bWO7mHJ1bjapoMA8kgsJzSZYxnqbqvO9MFKYvm6eG+vSxsqdbHdtUmG2lQyJUqMIeorin
oUrgO/JljOaLoDnWSbTSZFq+96zx1JMBeamgshs+y8dVyGYnwSZChUfvCuv09iDEGN9xd3qZXuBo
UQW/WVIowmY1BG0qYIY6D3xBnPgvSJfDtzLjTFKXqvPxml/xvQsxIv0rJxuNXKEn9i/+O2VIYlbq
gohE7EHyU17tylNNENwB63nlvVVwR2KM8qJNx8WdyDUARDTFzrCWUrP5RrFAFtfy1YQ2dLlJeo4o
ihJSmFk+rY+/Qb1pt4ZLgwze5QRkSqiMBd7WpAi69wU/t/JKug6GTqjFHW0zLWyhdXoSI/A6p86c
SbcWNvopG8kWDqubGAWNEOEPT23x/k6/Q1/12Ssq0zyqXN0WSESU4IozV2W0ODkO4VJ0MuhamH9v
qdzCdPkIg3GdtNWx/Hkzkk/Du1xjh3Z5tDedQBJaFJJ7Vll0744hN7vdkyTUQVOzqDrrdJ1o4HHz
pCSjgXsSBw3KNPxgNkQNIrtFdK+jxYHc/gVOS8fqTqt9PfGT6UGp1kTNPMRDIZwTKjYwauqKIkW9
xLVmQWUtjO8OhWlOPbXstSXTDOpL7pVn6Zc/lG3kg0CEWZkkI8DiRscmnlkX+2GwCcwZTGNE87k6
bEI5cvr1wsKBx9hkdCJ0FLNw9Z4utJiP+/x5yJjCPM74CqRI6kN7/1ny7dqxK92oHJFvtgfddv/Z
fZZd7NHT0q+rY6lm/kIbn2Cr/fd+rE4ZOllK5mfDNeFuOV2w+pusFPKLUEAwtcNy0YxWORnz1TmF
4sicDQogukRCLpir7+Tew5AJWfBcm5rPpQrFlxbfh8Y59jqN2SFO0cB1z2h1aZc7JXhH9M/mL8ck
YQx4C1+V2h0+SO7nMTxHNBrnj6ff+h3NPxD3gtsYLIcbO42BGi2Y+BwgjYPOXebIl+xcN9mlGE1L
EGAJaGE+hv2K1UWsKo7sEvkHupMeCibsL2XVwyiRzlGzEf3K085STvevMBGr8eQiKoagFnww+HUt
SuiDlHL/CZygRDTlyZLURXzKFdgzMnYaTE7t99QJcJ0i4Kn0X3nwhvpC+q7sdpBAE/qq0X1DuOHS
9Bw2rUEKdlYu24enAacOtkqbxDgRb+VzHBIRRpIxKQzJrgr9N5XJxDQWUWMD6qgujfO8Y7PqVy4f
HiyVdvsLAlsPC4JjNMGjd1GYSkXFGFqbW9PR7jDipYHEx6vwY+uFqfqJvhLvZA0Udy4uOnoD3PuE
8H34JQG2J24GHwF8TLPb41TDt1twfv/Rd7DMCQUR50TNzHIynJ2LbWMmhvC9ZFTuHybwb72A14K7
97AAbRK4asB/SqrvrXLgypN+YWZm5yZf5zye5uNgDKdVzgOvaU8h4dvmYn3tIvdQsStc8uzg/tCm
Ewcg3j+LkP8hLQxq194tTk+J5EazoYHCAnCmY5GzkhmrnpIrAR4f4m+KAAjH6caLnV5a9HX4ZKN5
hewTDqLU0EHnBElxjqAvgNCJP0RnwwnaCJqFwP1MisoU/lm7KAD6W+Y68MIYB4DJTxmpm2LPzH/9
Sn09svpspQjQ2AGMYV0SVilrQYWFAUEIheyKud8D1coO3wTTU5UkQBDOR7V7L85CTTtDoIZ8GiBC
HcJ6YeMARD3f0s6b2VGVEOVhGzcfiSacog9ab6ipYDRvDuc5N3yyrymO5sVZ/9iP79hXDingIgUR
FGHicgJJXfXb1MvqOag043ETk/q08nOs0XQL/8mKYZ+r7weCUBlwWWiHs8vnFmFt/MFtgBCRvczU
Bpz1Ap/DSZjzOqS9jTwZTyTkQ1996HrRQjPxhD1GsA4y9Rd01soMXEUAQ0F1g5Pm2MUDThU/OFm6
HATsxfCCIx4pdDr6Z9BE0KpGwlDarmI/bNcgy3U4H8/jyK27Xd8DkFAIjXkxuOzD28FMMGU2Rg/r
FYUTVliVmJ+/D4Mql/zNAn3+DLXkAoU5KHC/5YpV9bFQS/1sQv0D1x1yTldbPYejw49yxWtF4CAD
WpM+uqtg+LIlW4Zu5MLKj6eOXnjFqU8wTzFuxDDi/MWmmuGSztrEBsFH0oINT2TAevZi3Muop8aa
ATMHo/Spvvq5qWKRNzPWyp7kSAP579f7+GCeMFXAHAEBdJtcQ0AcrGHGF4Z5gROJ35xsJfSSlukB
KMRM8ehWCW3NmRdY2LRJlFMc6SvMKnSz/8EMGpQ+tcnxxT1pLP9UNCQLTv36pI6lDcVdlKBs2uMs
SN2TRsEbILoGNYQX6KXf6boH3CGfpG1JHqKnsrJfzL4GN6G1hq1IvuCME/fF3DnDUcFOrlln1+VC
CAzGskCTxVJZgzWxidq5ilTS7mKLfNqdiGWxtHmIY9Q0Nw+OMFNpdg//q0jIcgdSgwfds8BK2eoK
V3zvsyke/I60J6uyJUFulDQMFTzw+efjvoBkO2XBl6PWGFBbxhdymkz15Yovk2IN6xhOFsn5T/7v
of527G3MXjCjcih+C2Gu/eLoQ9lcvDzzt4WzbnJPMS1kBFg5GT5AZNuc8lmYmeW9AtRE4kX7gxB1
rK+T91do4HPE6zTVADuUNtgamV3jBIGbyTy6g80yVDS+T/y8JQGdm2ILm043wSzIy0rJClqwNaS1
BLLOYBeiAgwJkagU9cKY6kXlqFi94ko1gm+aW5tjHghQ+8a2qvYTJHkJSdrcLFC0siDeCDN7dOYp
LeY4HP+aLRE8A67JQtI9cYftE9c9QNzDVhVX7Na8feWFjYNZpfbngF2U8QNdCj5L7T62BV5JB0m4
1j3vn4gN63mOhzN1EueKRAzO3NhLjK+mDr8Fi0eBw45QIN4CEAOnQTy1QiI1SCkovIHQMWr1eI6d
IHRSEL2dvon7MQNSjNegqTxf2lHeLjPD+kusN6xsVPVYr9vSd5S7gDpUTFRtk8cZKk6PEG9J8R23
FtrLFHwrGZO/QF7rHzZ8bUnt/HNkb7ZjEVE1LiOKCA75qMyzZMMsv+6g73qGJy+35YiVDMWF5vr+
dpJ9QsH94FKZJbZ4ENorwKQRLXXZzyyTv9X0B8QeikV8D5i4hhJogi6d4OHZmF8Fp/ZtC4cCf2s6
Gc3PhYBd/wH/d7j22szny5rh7onz0F6C0swewO+vMhl08kuwhoiPzGYVq7FJYDrH9Zm0UTJHXwrq
cnIKvaJnwLYnkJNLV2M0i/jxNkK7PZPZMYMbzAZLtQcqUo+WNCgswRRXAKa+esT3KN8xb+IhWB7S
iXor4jSDvATXLVofgyrPBRShLN4K6FFKU4Wx9x1iohYkZ2ODNyY95v3y/w5LVoAbuMXkOLo+Zz/L
xpP/EuYyJ3b4hdztpjvwGkd5sv1YCw+r/Ir4KHbKqMGYLXGdgc3Qzwc7Ubf4IM9RpoRAiTblrOj3
2wRnP8jC8nc8RoN7YrQE1y3Tfa8uJYjhTEKfx1LzBOwqGdu8TKitRebFnTdsQvB5FP6eyPgLL1pw
9YC9CoCzbGEY8YHouR/+WGdJ4FSHkKkFNKfb8AgMsrMxEDWfuPuVLuTFVx8ww3l2mEfMP5cJ5g4I
+Taxc5e4WCTI4uSc4pP+UXbgSOSgq7+93+OxRkYYgVu34vVHfG5U2pzN9Dpx4fK8+J8fdU7+cvWz
gzmNN27uDor3pq6Lfa8lxAlK2GfVfZbE8MiK3dKQf8Mrpq24Eg6kkTSl4h+BQXtQL73Qb9mb0ezx
wwk4wdLv3K2VflMxWf1hExCVyu6cPh2+OVAUU26om69Zv1NKK4Q1hoyeYc2s97GsH7uxC23EB59h
pBhHhbblr9Y3r/f8R7QKqA1YETPeMZs1RSO1jYx3/ODV8ro1TObhwmtB2w1ribZMg6VzYE7A5J0I
CZNZtQSUxs/CY4T1N2NlLzwmdwOjjBs1MSvi6RUwkxEqGPDRA7p1CGTYBcLz+oIHMCWXFRLJTlHm
Hw8zz6/MxDY3PAnIx3IbZEZxlamtBNm39lgQj1NfJli9aTYpmANxDOT1YR1N0bQeuKJQ4SIyxaCJ
Y9znKeCRlox17Jkssno0Y4Vg4DJMIWJiKxWmeMEoD1kMzxZ/xfTwlO8ZrNSe6pFrsZ8RbtkkJBXP
BmZlcczIlOve7Oq5fB3UXe+/2FDXeIF/N8CM1tAIzSkoZ5PrEzPm0Q0D8sobTPj0NL40LRjqo8GN
UukHHnWIQQ9AiynnCw/qDKwoyKOtSvo5c3ImcsKcqmdGqM5TX0b47LSOhI+ru0aa6H3cdvO8ou1k
/GBxog+KOSVLwAZaDyWc22zxYxCuzb05x+LwCkMd3SuPfYMj3meB2QksOrp0VKbh+snSGjiZN1yq
1EQdAjkV/6aXIzfXTvDlgQkFllrEE4MgE+v1PuHFiMsv5nLhsqYopO4iva/AfisPqIzJJaP0EQqP
+22ChSC2s9z4xfINR06fuAX2vfzgKLhs1veZ2wTx4oIzmpneLHcNeTVdUdXjsUnj8thTlzX1Nlat
cLqPPglMyGNRbZjX9HTJ3eYzGpytn5loCzrmG74Un4SEHFjmmPWoeORC/OCbt+5MW2KAdTYS6qpX
CnfLZvaDdx1RlvwyGA5PoqLhItpPBFMaAYJfhMYNsAYq6D9n3ZSndt+cwhwP91F9qf0pp5c3hFZ8
zVZTCFCPGdODxhk4oWdkLDc29QKDlwSBfwCBgWjWmIk+CDDEjgiEF9pAZOJro8/92Gqp7XKLYqzv
jvCaPPny0U9cP6/IVAm5/cyhTjREYj82uFvQCU24akifgHmj0jDJqLvGhEkVZa0Ty2Z7ApH+R9l5
LDmOZWn6VdpqPbCBFm3Ts4Cm1so3NFcEQRAkCA08/XzI3lR4tEXYlFl6Rnl4OkCIe885vzIWL+wo
uOKjDFFkkCFkx3/+6iuoS5mSoRuFzGW45ZFlS2L8AjcWYVYZom009tDnJ9oiEUOGPszGCY3sq9CV
V3iugUbKJpZC4whMqFhqX2IyGwb7Z5+F0d3U4Mi80hQsoeI46VcVrs5OP+D80OXHKolU6/N9TIA9
2yiFiCN8Msmqzd3T3CgbCnmrR+Bui+ejUq3yKrzV3hfkpUUCu2aY0jfVrieVjpgTc85AmT23/q6/
zw4+zQoB50RE2Nap7sYSRpbGCWPqx/jsTO67Z7sHcL9x304oqOJPkC6arwjFfIGOP6g+yvsHFQ09
LffsOcnFPRMW6U4P/64e5esaUZgCtwBkiele5DaUOphOiQQEMI6GvHytXHluTK+YmKe4Ts7FNcpR
GmPKk/ocdivyN3jKZYdF0RRAgVFj+dCt2NawTmSZ1ooRhs9qtc6u7xqsZJal666g3AZqsKphMxUw
ciA9qnaAdrDWX2b9XLn7KtkOi1rBhMOhbyyehwe9HiUWrfx5LWrwV3wAIrjGQXph+YrfIVxdjE9h
IY4nLOHG7m4t9HzKyZ3vgQz1mc6Ej7gKTd3Nrmu6uDQ50jlZpy50sh2OihCkMjfEItxAivotrsRy
Ld5GGsP9K9HrW6ql4bG+JD6w1BkXQbQDPR6sB3g8ELJqViVKIGDyWxk0SLm3T/NEgSfApG5x1ie9
IF8QAs1VpZK8kwbmSO2kboKnp32BfRUKvnbF/MZSQk0JroodKnMrHmoAWYsC36eNR46Jnucdk296
WYpOesqJ6alUB+q7UE+BLwrMvklKsjixwUSWZqXquQ2gaVMppWqcAWN2d7Kc7Px4J0qKkkNxiXWD
cZQt0DOnBCnzEwwy581K+6omdLDiBMave+nLGW3RxyvHnGrWkXvjsrtoiIhHXce2TF9GmQTngHc+
B+yvYX9DtST2xu0cecW4XEYDTkS1skhMsDDyEE4sVMroYS6sKbztFP9q+lHCGG+ehZcDc+x6bD1o
hqh8nO6ggS5jlZpMqRXLKQUMSbt8fTZcQWYIA1TAykyHnDJXaqa5dVGUuSyHEtOz7FlSuo1yA1bx
bhg+ipQmK5T0if9YKbsIaOh5ST/vsv/gLjc8JDNulMo2z3BkQRGbbw0QLc0nBRnE4wkbm83wqCyu
wCXdLGK1NC8a+xh1O0qB67IzTjk0868mH0IlHzPeRpNYY5yWzqC+uK1GPBY10OvYUrdsXg/vpTr5
ewewrUEL3JyJhACuBTu8OS4pHFjK8KnC16J9MTdb6ln4XAxsCagXlxtWhIj+KRbMixmPO1J61S9z
9sJi23I7UIItHLkY1Qx2CxsDAESLxmHIknEbV9E0rlb4qUABueHph9YHH9WQVwF/EYeZt/FVIc+K
wS5gRZJn4avhbVahda1nvfSF44QxYgKVBU+NEcXVL9UNRScUk5RuzKOWJVG+jkaxjzoonnTl3GBR
vnUBe491X0unEk5XnOHmxK234+stvH+LyeqeTYsbMJuLnP0TAVlEi4KXFIbmUAOvyCAOZ6zTP/QE
MhzvFQGnyhsUoqwZgSk3eqDXS62eSXEy7FOQ8DWyXSFf8nwK61hBAZMhCBhx8uxdw1gR88lm8rRc
DXKNV2nTG7mYLmMxJqkH0UfCyAnwmimELDrlzHgnxOlLAUz5LK6u/AndsCk89bMVliZALYYkNJC8
Tq+jlM0s7BiuTvnamkggb9G8viKhDnOIptD134bxaOnGm8TFJcCYWdqhbkPGZqbhG4SCMCtKwoiF
cBnH8G2Y2bjay86vM+WbUKfn9nVd9MB4pMzDGN5zvQy0H0M5vWwNOmlG0QPoBtwGmOeAtkk+zQzr
JqK9GRO26npSIQEwBjdWPA2RDCQGHaAGn0KuSaGZ1nOdt5tftOvaNeO3VHmvKPu0JeBlHC/U+qJV
AxXeF8h4XnLxsYJAF3uKPigaizHLgRyfKpxIuqPOqhJimXWPCTNg9DQ2Dfsq+cwrKvj4pE2zKKQL
9ibLFbbMLhM5BDI8Uz1uemut62PWWGN8G5d4sj5CY3teE1MhwWMaQ0oec73P7/SS8QEIkQH8zkSR
55ofxKcjZNk/GIVP4EFU2hhv3cwFjAfEP88HBOVDGpETDfh+wxLf9JsJPn232/j2JiwJUHgo8zxt
sWCJAMCRBbNyUN6jhkvSo6UeDAog4Rb0eAOQjZ5NKos727raDh4SLVy3V+6gez47pUqMK8F6kcM4
oLGt8F//8b//7//5bP8z+n4un/cuej7+41GRNho/yuK//mVY//qP7L+/Pfr6r3+ZpikpqiGpimXK
iqlIlsjff76v40fET0v/69UmutlbRrliQnqfIgTCYg2pTnkke7O8wpJFzl4GCoFnIfMGSEb5jEWB
oGImlVesygbXZZLmdfRDBe7v1MIB1GhmSLiQrFR1K2SnHmdZDZO+wZ0SWy18kQaGPbRIsCa8/cwy
uGFci0PnbXme6sgo8e45Q+9NaZcmxIvb6KS0d4zkn2GFoxixZ9Nsfw6R91fWt4FBCE4g9a7T1i2/
NymP0EfYWhlM1Kc/XyzJ+MvFkn9crOKVJudbX6waGii0RLiOnCxWlx1+JFhuw723DfJyO+pOu58h
4X5ozp9PQTb/x1MwTEWVJVnSxOF+/tv96ivzcRXViDyJC+EgOfZpsa+Ya5FpyscDw8aRwWAJXLpH
mXaSNzxwHcFdn8lR0tweUAsiAhk1ynJg4BANefuUvv58hqb+5zOUfj5RemHmutjdBryyydkJ3B7e
L8RgMHNwU0KMj9DX8mNnbAC1eiQX5sjyi9mIWRY7bn4ooJNGY5FKPa5XLcy8TBufp1i5vm7EmZMh
AMWeJRgUnewDrLwxI0yPsIdwjhIH+6VH7pMbAGyTA9KxtI1KqNC4jHj6gbl/9RxfZ6a0u+HgyxY3
KX0LRcUdetHZVteZS4HE0DP5MG8zphuwwGFWwQDR55F7w9FQ8ushoGgOIRd1uFQs/nz11OER+uV9
1DTLUERdMixNkxTtxyNWWaJe1LnQbM3VeSVeHlMgtWi+v9nvtbdLbJOMCDtawxUYxTaeKm8EFaHW
DaRL60FdDRlyuQwNggjpKQ72fjVNR5pzqf7yGEp/O03l18fwGiePyKq155aErgvTR3/73fjW6rp+
/8vjpGg/L4ipKpIsm7op6rohi8Pj9m8PfK7LUfpqO3m7dy37bbYXg8ls5isuj4ux1kffLdMgx3a8
cbixTqvORnpxcSd/vivybx93OAlNMSyJNVJWdfXHSeRW0b2qUt7OjrPeXfh+kDifubc8eTRAqxDs
+C8HHH7hL4+BqaqKohm6zgEl0fxxQDF7NndZ06WtMJk87YFc4y8kexvZa91dBgjKT17pbMLV/i/H
/R8+qCEaoinKoqjJoiT9+kHFWFDPd6uWt4ntLvLF9rpYB3c7mM7nY0ZIiDMuprf6y9WVftuDTNUa
Pih7kKyZkvljxciFvtXaSL5vKUCneO5an885o81QcB4hskMYnggokChC6wBzN//yLKu/reoc3hBl
QzMsXZVl5ceSarRGolQRN5cgb6+Bm7TLXfcW20fXDGY+zxh6IwIiInu0ttfBEhnjfurNZdvzPrG3
CU6opeYnb+ys9or9/387/v3U1B+3Q+gIgdGTWNnyzJMcZo/Q334HU9ub78KrF7p/uxXy8At/PHcc
UJcsxVJMkWf91/vfvZpXd7OuyjZzJ3DdRuR92/7L8YM+OJCf5+V2uPnbQ/f7tsoNMFVRsnRLMnRD
/3FQsdKTtG2Eeouk3d6SiuR+WB7S8KDyx9TvCCnO3t9WMPl/WFd+OeiPFazIily83kR52wXHmeG/
xbY/urqjIA+5sXPcbMcOvfPkL/WWOjzLPy+wqSmWKlJ58Y4ND+O/LWf3WupkK74p2/1xBq8AeNSw
G6JD3npXsEe84K29lEcBAs+px5r2BdRqh6i+353dZvK32/3PXvzr2WiUfbIpGZqmm5b8Y3G98/lf
955UJXpt7+XgQ0nKCWXx/S/vmPRb2cJnNlQOwR0WJV7yXz92q0aYfN+e3fbl8SiPcFll+faCKZ+q
syerv7w2v5UgwxU2FN1QhlWU+vbXo90lNc8qU+q2k2PhHf3Zw/U54pqZ5EQcBYfTKewYv61WICr+
nw9taL8tZkNBrZrDajKs3j8LNOuuaU/znohLHKQZnIyUBUxZ7E7fm7W6Ey/wM/Pj+Rum/HXXIvi1
QRoGkAir5NyGnwG+dW0njF/a6TNQ5i3Jyj7jTOmzusiGmxPH9tEdRMN+zFBVQAae3kaZtYDDUEGz
+W91FZq3C0IEJisF4VolYJEdfZQwcDWbZld9e13aQRC2YTDQc7NhyUqojYG2cRix20Ehcn6TNoxF
rNxjVA1p5Xlh6gmThXnkAlQDFggy+ye+A3tOlCHuA7z4DTA9r+2kdWH2AM92xUCgqGb06c3pvAQr
hYfIjJ+5frQrP+qQeg3XoyUaYFjIEmLGN+sAZ1HFvgaO85Aww/Q9wvmaMBHLgaX0+Or+ScVpEbrh
QGNr024PQhdfIJrcBB/1HDPcRfxeTp9rwbLTy20KkgvPCmpJgowC5DC2hU11OSdjpRsmMkeKKwaX
bY5px0AGMD4RqPXM506xhc2ODyEJehdkR4KBMHTvp6A56fjmwvtblQ94+EzA8DJwSXcxoQe8sJEC
X7ALim/0AOW6vLpA54AOmFnyt93TUVD2M6iLZ1AaRDxi9nfg6h2edrgp15KnDyAN4leuGdSHwfuU
Jqhp7G/S6GnJVUJn0KkhLcsI1WHMbQM34L3Bk5P4ORRli6hTW4NrotuPLcwF85KGzxXdPBYWXH5o
7/i+tKDyr139wVlbuBl1aKbW2EQQUQnT4pKcciyQidp4h+pOOgRtDXtwekbMZozR6GG6+HLwnCCP
WsAKMfcRiuLQbGF7kaIxjaaQ3T4LCzuXCtANS33R7e5ThTJ6q3SUrHn4Ys5nYCmFZ7Wx6wOZjwNx
CxGYYKMYxxuphJdSMttFXY9//wQrMwx4CQPOYYuSXwjs29gZD2rI7EhCC24Ang5GaPd+yLl5xL4B
WwRGYual8qREuto6Ot8nW08gf2iw/avPLn+Ok3k8Vg4dNrkTBT3WigucGbPrUUid/EsHHi297r3o
sUaBLuHWriahjyV2JiTUqZACEyIFcTSUwCCy5DZVjoSNMWG98/T1zi3PaXwO1g5Hqxs4EiYxvFKU
8Bj7p+55w7VFj6zhsFyEuBK0gncFfmbkiGaS+3jf9DhDdVArCUzycFqRowBduNUN7fCdpC3uas8A
V7ATaCBYaMFTOeK1h5mHCCd9W3/00mDdGuE7BOngRK7geWu9tSncH1v/rMWRctFTJznhviwEmqdA
REEFgCUdgE5miwuZ9NRtRrLM2w1WZoTDFbfNlfnKg8SEBavYEtzOxkagBGPGk1TnPtik0uOcHMMD
e3t4+Vu5MvHExCgVmBA++hUrF5ARIqkdkoqu0qzmZ5fE3mVMYWfqB8zNu+4wzr1iMjfJSAufPFbl
N0M+bcPkC4oKkBDLzXMSLQCY8l0suANp4sTchokMNtQwYyzCG8ujMcX/8DWTZ8JXOSNmbNGf+A8B
Lsk3Y9xKPjEQhY4XJJ8OE1ikhwMAOaAdqPD43bjgw38sQZY1IVAYoIPQNB4QG3PlhlcIrGbVbJov
6btc0YSyLn/wlwBhAwaPWOtDWT6RktqvD/HDPNQ48E7QOdSzO7x3R0JCjM9P7bEiQ3pFjMNvHaQe
ApSdIdlZgxP9hYhbeX/AbKF9xiurYmtwby2YgcMVG6zidJ/48nkDPQouPiScT0z1Jdgx5gUtlfKm
zHiDSDkQQdO25icltLGPoRhv2z3PGpY4PVY5y3pvhuCC6Mmfko0ACUrSYyfgAYhJE1AJspqDCFrw
xBSeLYKHmQc+A7TgWpI1FV5xCbO1YduAMydfALUJbRPv7gtzFlBofLTd/BPIW/piI+LCX78FGac3
G/WcHNxv09hw00v/xY6IN3VCGqedfjK/uY2FLTOpa5AF9zFy8Bn67q0OAQQ1dTGiWR8MnVrX4C8t
R+X5bV15essdiUEn92CZ4c0DcrPJoABwWzwuC+4miONRXWkB1xLiQfYmTxA5c1yufjuHPHc27ego
7fjQMORcg/noy+ZrpI4EBbMeNPtccLi1yA6mst9NbyRJ2fddtvtzGaH8Vi8NVQQ1mWxZsqrwh18r
mOIpSU/Ram4rRjorFavsKIBxxozwCJD50DzBdh9+vDqfkp28lFbFCfcrcdkslTd9oW/agHdCnOZj
jA8uzVRfyMcrg2WGAv/Qg/58rr+1T5Iqq5SQmoVQ0qJN/vVUqd5l+fUwojkUrTSezTApLtOASeif
D/NP6/lLrfrjOD8uiRGd06yoOA5v+Q25SsuyHvdB2uLqNFPNUaq4MXGnlXD684Flc2gFfh6ZYYyp
qZpOya79+IR125vmLUuaTUw5cUemYVOHZVQhFyjPehJWhQ/9DC7JYwmNGm4MWDZTESB++LYYoLJF
bY0tj7xZuxQs1Ef6JdtCnMimJTqzI5BhoAf5VCer20VkR2FA9QPhkk35oiyTg/lG/QL/BCpuCn0B
k567b7KZ0p2toaSsRKoCSo9yUe2pcqS7gxpg/9pjD/B1A/35hhy6lN+pYBgewdQ4igh1mOviq4WB
1MCdwzop6MFOG1wxyI4g9nvgWEK6gr5joXhjKg0hhl36AuXYfP5j84fZMwsX0mtwgNpjPFdhw3jJ
LzFWYtokRxoH1RgGxLa+ZO9kNQTEKxGrAG3avaEunygTTlmZCGsWKBI3ML1l9I8DceLXWCFQrnKZ
L+oGN3ZeX4M6bkgwwayRzZHFLaNtklzoGrApq6PylrMF4Q61KFAIYiSOUo+kARlXsMbFPTF7Px+Z
GUceKSEcht9iGJDnPPYjjM5NDoaHOJs8+4P1jzcFaP0Gqz4sDDmWpYGTEuPhvRA3x4wGmHsD09jP
j/RDXt93rw9zZ4G5oHxlWHdAh01cHExZ2MqLajkwNOBAf0J1Y3HF7qH+Nk7gDtdVtem/Syh0WEts
0lO+KlsUpLZ8wEIN4IgFh7UF0xhkjPJR/szfRU4Fmv6FlT67YLZzuR/uh+v6fDCRetvigf1DPKD8
5z4AcnKxiCZrBqpJ/anOCNqtDucPHAWUd9Ce6AtPdXZp1gVW3JbCBw9eNvbobyOM3yYKvLamJhom
/1JM7WfDa73wHuv7lklWuIdRZvuYbzgjvPCCaeAly/HOCd0/v7C/d7USoyuT5kuyNEMy/hkp/luP
nVid9jJEK5k/7+OHFVjlqI07uJQzqXtTNByenpgn/qXn/Gcw++siocn0nJKuyAzQaHJ/XQYb/fay
9EyI5gUk1TMB1Wuz20HSNdRNzUJ1xseAbiO71X4u1qdUb9d524Go1GgtrGHnEwkC0OBXCjhls1TE
HelNsO+TCs+yWZ/JQG3RRAePNoXnxtCqRZmEd4gr7Y1monGej7eCLS016acKJcX1TQtzNZ48apoT
a6uLT2wF3ygfJdxeUQh0I1FcRi/enurQYB2hyqM/34Z/9qjfroglKqoiMtPRxB/L5l1Pn4Klmcnc
oPvJbUZ745ZJfzfrBs/bFw0PvnqnbGLMpFWMNeZ58ZwaM82T1qQ5ueiaPWGv4gJVM+rEeHhPIqOH
JZr7RcKMB1tvXI2FUAy6ccO/menPrdNjNbw4X8nHnz/K77sx99ZSDMMSNVHE0frXe0t0t/nUmyzd
FpdqjsMWixjSnc+6+cvLovz+smgMhUQdXMcyDF37Mfa9Gr2Uxq8SFRIpNsrX84pjPIy7QZN6UiPc
fWbFbWnlQd1PTXNqxrOqHQmUH483SQvEeJ7LJ1n/UtLB7L6MVmJ2IsWuEN7BE1KWCKnF2NP8y5Mv
/TarZjL+7yf9Y2OurudYqkozwpbYE7PHpnsGiZoReqk7+AU1WF8SFyhCslJb54Fsu+5lIgC8P98i
/XdI4p/TMDRZtlRNVdQfj9u1uAm5asT3+UCvnKLgFD1IIBobJfx8xCHW8vp930G8Z6AR4z6DeNen
iVd3ydoARrp0++uxJcw5Xj/36bu6ahcktD0bBibAvIwWlK8Me5kjMiU3D4ZHkPZ2fF+YSxMJVre/
faVj2YGVPanm1a6BqXGfX+OgqKYvXFFIsXyuSaZKxg9E6W80iRAzFcr6L/SL6BFiqDuQ3uRAJ6Lq
mIKZB/0V+MqBJnpVkZKEV0iqylYgotkMM7TVLcp2ZFlO1RPchEpvGkerPJkSxNti8sL4o/BFeZW/
0DcG7PS1gY+tDxmaX6h8nZHgIUSziWtlwxfDa06kyASRNdpOBj/YYByGluQkEMGFF4Nbje6eOnku
1AlR2Q6mK2izzbXgo4EDAOkmmNBGdliMaUHG2bQLlAXVPQMJaIKLdI9F4KjzxEGDYX2qe4YX9680
LDfGBGuBxR3sj/sA7cg1fIqgQPPVJZ5QRES5MM7f2ZejrfrZUBq45LOtEk+ySwbTiLaczml9uOCB
Oa5HC4jEHhMArwQtwb4dKh2e9UeSC9foX1z4Y4Ydh8U8nmjQzezycANFquZkE3hGOPjR3hZSGE+S
iRb2035UzKpZvrguMAMcZ6cUQVxYfD82QOIsWwL8r/kjVBe1I3iWQ8oicyqPmtTGNnRJPC9z1Ajc
gAbZ1m1YUvx/PCNcaUxVIo5onK0IUYdN/B1PIdYCi+fYmBDrGD58wSlc6FbboUWeYUsXfdHvYcoC
8N0+BpelGv9hZm49m7X7gtaF4a42NOIWHDrMAF1UIsF5SaL5xJi/ZudA5yAMztzW+Vx+aJPYi73z
6L7Bjp7z3lIcLfpJOiODGumGwyjqDEcTshBTgmEmNM335uI+l/b68fzZj/m4oE8J8ZrKCsdkecN+
8xw/VwYB4nTU5OtuMJhVGPV9lB/EfU1Ukndwu/QQ3u2KHYB1FCYIY2AbzGKfbQdtbzuFQh2kzsPH
D2febuvRbUtKNq7RcFrHvf8YqU7vTvYLkQbWfnmEUc1jT2eLMEnLGwx+RRdJ1OgZQAgNBRJ82gCH
WZDB4lRiEXggJAKHxpgJHtEoueBhXNc/Bluga/3O4KnuhuKv+LTW6tMh3bH5rk6IS3x5KW6az/tF
WYtL7IY84FRfWikrNAoXpiGUo+YyC0nww5uD07jvH2Hy3QHJv5ub5ijNH5ib2lLnYkRbsgiBQreu
8n7De5oi0sA2ffIqQoFk8tSvpVXLnBVdjjAEMe1S9UuOCVExAuJg1cgrCi/C/QHdKq3FJyM3LG1l
1xphM0ZRoeP1xgBGw7Wl9HQ9iPXF/b6XbntMBzEzllSE+AwJrrxmRo2nWioN9KE+gk/kP/S50RNP
O33pI72fys1S7fbYHxG0RJPEVHifKpg02BSnmKPKfoXx0PFFiUnfi/3OqVgyrXgta6oVWmcSN6Xr
OENN0njpy3thowV9O7UbfFXJhrKlvzVnv/dmmiKpFHyaRYlhiD92zKZqGiWudTYfafwgXzuxKk+A
l6iT7KXKsxcCtfzNwKaUaoieR0OCbp5HT5V3rh9sYKRmm8ewZh3rO0Xu8CRZ488bE7vQ75AA56jL
nKYxAAL6j3O0ktY457dXuu143F7LB1uOusrEw037jtRJrrAfPZhnIMfp84Y8PJhHV0ZPt6/8sdWS
nVQFDcpP2M6xmdlSfZAGl2HcEan3XwP/tOcRoC+DXFilk+i5H+LRr8ipR3F0aqRd+1jL5VwQKDhX
ST03hVmXuUlNiLVT77AH0p5TU1ynzVdmrZ+s/hkWeRWGJKNRLi1r3HK1Y3lfX8lHQUSik69DM9fc
R1dr3Kb4gY+f2raV13L+HvfjmiqjUSea+n2N3u8q40jlu0u/HvEu7d5qXoeCQDaxXqvRVqvGj34S
Q3aHVw1noQggsQAQkPtCTtRd3UnkrpFx5ifaIbnz50lv+ZaGjm6cPEhGH9y5ualPu3pvCbAe8fvy
YsS2hyMJvHIypWok/cz18WUP0dQBqyhHdZUg31EwoC3Xz8vzvUe+jBD5fWD8wzUuzVEuzMxVGjsR
zttOwhB8TFj9A325FSjIJaFMT+9b8QKkAwbyiAJ1JZDrMZfaDTCC2OMTR4oNPt2Y2gnmIql49uF0
P0/CdU1XbbL9K2d6w9YvohkTE9Pr9FUNAPMKr2zaaqBFO1FcQR6X23VKkXADD0UWbl2KQ1XOsWNT
MB6w3LYJakIv41HfEA++ZjB6Q17DBU+eXwxK4wyy/FowZy0zRO3JDQWwGMj7DapS8yRBq9ygEOGj
IX+gYGgYNFuQIlcosQSsTYR4npQygAItYbwAaKqAAVjuCSyInVwmm2wtIrBuNwi9tHyMxCU20fjh
okDycfCSBl8aBAt81XBw1FbtJ2NyKhouGLPzxpzjVvLi9lhEuS1xHlNodBdgVVyJWj7o8kB7uyNU
wP0LU33TUXUm79tbvVHK08NaY0iFoQLfbG6H6DmvhCnh7zneLTdzr+eTaxsopdNzILiruNIVzCPt
uHcUP2vxPr/kI8RcfItPxGyNI+TgcP2CacjrwmPSWvDvg14kN4VeOmFrvWZb6fOsHjODZg0p8t1m
W50pw1sWrY3Wl+Tvon3rHhPjPJYwu8YfGJCEiY8QvRu3t/q1ioqPO82XukKYwBi6nt6P8VyIp/n0
yjBjqi0YrOY8H3GI7RkS4KfTf+sJXY+xqqb52zPjm7SO2/g2JuqchRwbwvvZNZnJjmt1cWZMke6I
ck6HJXAqCBMazs5iZRG+iXF+ZYTRvbA3+ND0WYJSHUcIdcmvqNgD0HjgG1gtNSDoj0L22cpLaJ/P
UYfkBs3Og44UWBjZENq3d2kLcsL+3lQEWJj0jzJmOQ83YY1yydIlu+z+oVr79O0GIvZdMcmnTqpX
nE7JXlmHVMa81gA6sR6SSAroZVwX1/sMZlfdTimsQGiez/dcDS2FqVBJuQVmkqZ2hcMLdZPPLA22
9zhfSIT1KFRY2ThJArMFINQWKr7M+ixCX+6pwrdkYsSA1o2f0ptQVSZqvuNr+tYqH3WG+/dUC7FB
iRzBHNNV8TNGS7Imky0tqAtHRCfVSx8Nyb0S37+Jn6/VtZ6/svdByOIUDE1qPz3vxWZ7fjBo79e1
vKvKBe+P0jODxi8fZQq2TfMrykKtuNwHOEhJw/axx3i+zD8a/J/PHr24IkyFYi2O4g7fHPRQymMP
gw0s0HRfDUCqL2OTx8jL2Pe8+7jSMsvjLxcNQIzAraSKYSp0h9nPIlKNSGC9e7jpki2bHZiAlyiY
RYdBW95+SCBTz/qQWOt4m701o7PPwO7Qry0SVkltGmh3pNZY7jmeZPlGh4ErMDRH/Kjh7TuVkQ6B
Xb4YsxMmEQeKtNOtS3vG4PbzdludGXU1R4K2pinO3fN2zZCtFseVMVIIIS7GQ9RCHrYCe1n0LkYu
FvuVNbvO41O570kT8u9LSfUwPJufMUNxoPJhytXpWBq60qqhVu08jL1B1CCeExdRGKNIJvZBRb8j
ja/y6skmGrOooQ7kB9qN0rjNNBXGjfrZR7Pbvh8rK+aBUvEh3MZJztrFPssYgtwBPxlRIRbxTqCm
zGaccnTdVTCxKXg5JXSzWBqWzv0Rkj2RcTZocVhVmjERl69mgtM39XiZT7TzUeA4NekJK3WXvtUH
eSnkc8O51uywS4ysk/T9AWlYlw9XgmHOk+djpyhw8Vf82YoW6hdxta/X2w2zc5TMqYcwkODNLlv1
utuWFxMFq+xQ4KbRGGhOeANBHZKYhcmVGHoEQ4Q1QixpZprpX3mWRY/57kY+z+QvQGRxoENaBVgw
ZZuKir6eZfi7NKijMb7dd1gB3pIUgzkqbfEoABcZPMWt9t7232ay7M+novGAvVN9yasMnt2TW/yc
MpqQnhhpRdOHhDH8dQzdnlWjMj3lFRAm3iuh9givTKFquNoyFquNurybWwSBcjmLJb8Uwakkn0iH
Z/wF05OF6k4iPclw6hBNMHvpzhkZNcGqUTl0IMoXa1iHE1O51IaJK8ZpBIZpUKrxs1z1LQXxySQW
vRldz66CqWbw6FFR2qRPXBFFlW4G9FdSB/smcxNzfn9gvoYj2kA0TXjNxLHylgF8i/DgEaE2b0PC
AhqWmjshBOC4CRz+bHYlgOJVBZXiEX7O1EXH1LQdkv6sbwA6JsvAvCbJ1WiV4pDvNIrXU8AcsYCn
uKHOaXFqJbuC0FDGO/gkTpPXGJe8ZIG9k+b3C6DPi8xCnwOYwgywcxxoock9GW4491W9SpkHQbge
llnlQVShmbyRjWFxVOaJGIuoe0xP5RrBzSjHJQD4BG2BP4CyUO4LH7+mlu7IGr5DIQ+t/4jKhAwT
nl8BTQG5EwlY94BWKtsYY4FDhrt7ZsskajJi98oprpcsPuELjzX6+yXm+6Aho+hTYeZuDOdCt1Gj
8FcGFsRtIY4kVD/UBdjuMvpTj3FLcymQsSjNsBG8N6MELKT1hsKUbHUIKwVxCb7+ln8iHcNWs8VZ
Qh+RLBC9DgjB808o6+15UQ8u3vwpmTZYCEu4jSzkWYsXC44mWN8zWG0JaaW6TShz7JhXz0kO1YGp
fIFpo6PtJLwdJ9c1K4IylrcsK1j5vkg3gzVz5ClRgRpChuQMc6l3CF94Kw/SNTBqBHN2ofnIj8Fr
kEkXxEZiN8CK+5ULLuZ7t0V+kta0d7zH5CgaBBJUOH6OOmlkTMgmoIe/kSVO2AiC3SSMWYwZ60K6
YMFhgYhIq5FD4zFXG4xFUDitqycKyDsHeK+u87TYvrSpcA9F6tBoYraTqzxroqWA972GIQGWux6P
QiIeOnHOY4glbr9Xj6ey8MvIN+p/bFVVECUP9Uozqk2eHbvaCKfnh7TJpjJGQf3ZT9fdBUHbSZXm
z2wknWHoB8/4gxZC5yCPN1Od1oPl/NTCQo33O8UmwdXkmdgj3qECVVdRspYsB4vyRPQl/I6Bc2sc
9HxNBuUaEoOuq5Kqjv9cnkXFrCtmRuErcGdu9QfoS3L+yK6gmLhjGWDdGZ6krKC0SWV6EO6HV7fh
tFHcEKyA73iljc7MUSRmp9sMvkJRBBjov0743MkONBee7xQr0y/9s7w6XrWla4FAcCPPh/iNx6wp
NpZOBMJWiy4vPbhaFBPbIpoq1jQ3lrg9GwBKVEFAJpgQEuqkBH2+bzVfk0YWuS4bnhNgZn2CgXCu
OzjD8ObjY8+EzWvHuuwVH7d98fTBmGBAQCZ4YQp+3nTcdQMBC6+JgGXFtCGLHld3ezqdnqZzOLjw
EsfzsTMP4SY6If9buatwcnNwyLYnwxcKI4SEsGZsypFR5yBJsCcTzWa1sjFqcCt78jUJV+HqcjE/
gIzsHb7aY+wCGvee+yLjrJcbYM7sBPxTeoeH7TljZ7zhUJvGDi33C+WRcF9n1kwwFu2NQQF8omZm
RtMeb1bcDcfCUHyRtmU+jzd1e+/eVfhq3wRhpeIhOx9Vnob/x9l59baKhWv4FyHRyy0d3FsS5wal
uoEbGIx//XnI6JxJcBQ0R3MxW9llwWKVr7zltuFM3QteSudpk5mEkhxfw/2FTwc4Sspfsv2Iz4N4
WIEKAh2OnCjANTDmqB8FbarDdpEgRyPFtcoApdVL6xBYUihxgefuRXsry+jAlaBC3ky0p7pciNvB
aj0xH5TcXZ+W2WqSlC8VSKhttoJCAPcwn2hFnF0nOvfpLsP7CV0/DWlEcYsD3KXyNg3EgVofj7fn
GD4DihIOiLUrw00xTVkHe35SYWYqfaai5Aob01aQMJKbnh91n72FVyIBpcq5IciSvbo8bKpncTM/
7EHlwCYUT+S9Rl9vVEsM/OTRE3vfg4xTr3v7AFYh5S/X9FBk/vxlN5F2bxvqMYoEXAzbAWE7LnYP
srLYNx1xPisVPM18yswJFA9WcX5+Rd483S8rDab9ihodZiPVW6k+bndvl3Ng6GOSJm2LoMtc3hK+
hpd0mKeRdMCnekJCKUI0p+Agbycl/Lzbk4bUpIaWCbHOO1JLAn6F++2YSha0Z3OPRcnj9rI8bJZq
wx1MlmttdtyNzTrcVpPDGbVLaherD2P1AerQKnul9Lmqpzu+2N+Vl9/KLqokW7phAjil3fCza1Mq
5/NNy2XkmSkWr3DwtE9v+FWckam21bxjMOW3LohKBUoHtS8qZptIdbxdThdzRZ8TnrLiNOBe1RmM
TpPcmbLS5pjgHRwbo07PW5KVbe2hFeODBZ8SPngXoP63opiqS6IhqRaUrjYkI83z7LbL1+kMXREz
SN+Oor3G8Iw+NnBFpO+096qjCfRLh0z5PmJrrhNLzLTEWqUzYEAIWGSLDYt2SPO6s0cm3eNNtAbS
CxlDBSRzh6BGMCTLVtubBCbefVad0SGAABI4ZthNh5B+mUjNhGZF35oFZCitxp9hlqdjkRwow3EV
0olzTJe7gGL1sD87B38vV+WXwUxNV1Rg2IqlgVz+uV6r8iIdNB0mbymSr60S9V0pOAPW60P/fEpd
S4aDIGEAZaiLwR4mRIJxq2XS7UVbiga+cLkFFbHVGjEt1fRXxxO0K4rj1cY9Xa8QEvXB7VL0pRNG
CqAlkm3S2+v1XFUerjqkSLzcK8ABf7/TL6Ad5u7bO7VKnxvdSBThKB9GVF9k2b9i0lihuOGsltTf
AFmt/b8HlO/w9c3Hstjx8le71moNqNQyXyxPa7bhYDBYO/7cnr4Ffc952doh11/HcL99M5r+rA+2
PV3H1jc7ybp2MIQjSPOH3ii357gefUzBh4T9gDt6404m0rhrzLsN0KDbTRE0kmJJoqK16DKCdtWV
+gKFAIM5+iFPYI780Ws03QTjVfAo8bLZXHIc2Q7D9wd98fcb328JYFCy2mwIRpYB2f9cpXvhJlbZ
xkDEaI4eBBysc49ysFu7CAvbec+Yd4x3d642QwEv0+mKywzawlWIWmEZaxGKQuNUQcJJK6vsUfXx
rOClCLDv61qyMi/wA7bQGrD5/e/okbzKdQh6B6b3GJXRK+kgIZGMYB0SAR17Xm6a0n8N1lo/qViK
K8HIWD89wx7A8JnPr3ZkA850+l5/yPXw2YPi3PGOctektnaJbG5vspY0ww4ODLt36R44Ec7UHkSm
eLa2w8lk8tDxJe/u49bEthr0V1PbGoUAB6TnwuCbRhiCGh5km1noKp2b5NevyApVZCB7kNlabyiu
rIuJJmgNz+YZkbg5zdgpnxHq1MtL6Ljv644vqf0Gg4DcIumMB/hIu+vyrOo02VbVbn7xdOpCU8AB
upcNSww7o8w7oLlp53SUy3k9yAcoFonYzcT5qimhZDcE+xzzZf+OfhOAU0y1aNiOAX0CJjSQcMif
pC92xT7CsiL/rD4hX5D/UN5Xphtg4hfiaBQDkaq7jmjor15KJKy5M6To9l7hpdc/u8oMWVHwSDsR
Q6DmWr6ERnTwEsecZiOMjG3lDSFsNA5AIsCJQkH9wZiJMY+PYBRHzJXeyvQyzXA1QxTB1ZGLn1Ho
pA4qHb3VhznOg9NA8IpYjQwHfJlHhdnO5ioN6UOAaJh3cslvgBwNcp8qXCBHOVBFqmLbUHxXx3t/
PWs84HV0ijC9R1of/AHElThbgGCn3kyxegfX9RJAKAmuFBw23tpvwEFX58vkfIXWzIyxFxcaTGNh
uAn0wlECrK6ODzwINsDNH95E2kBwKETcQgSjEPVzdrG8AJfvmLa0aKANVxwEqVLi9utAuCcd8axB
DC3hFW8jGxmbJ+3TSO10Wj5AZ5CBNTt6eA22XrpYoAwFP+LTmCBmgc31U0EOAuK7x42LfZ5DIyLE
y9o/wPJZGAOKjUbqrR+TULcXoKodJMRpd0SUbYvP9EUJjAE5kI/oaoQtq4O4Hk11ahMX0IpPSiA5
8QqtMdk2edb1I2U9vAhySCk9tC76l7Hoiv76YRft5uUDPkSBjpSibcWXEfIrJHI72sdCQJ20fEi9
qkd1KTjBFz7bnycPO6EPK1LGi0MEw8iRB5PLqHqvmZEsgMcjeEl4ecKqzQO+HtG7f6OQivwhCgzG
e7gYa5AA/GUFimSmv6m+yIdDcqcO00GcDs+NIjV+WqeQfNRZ0r/izXDWQUI5nVwHYl8IarcI6CEz
/aQHju4uE0pKFcgSxZ5RgonTCemV3NNDtIpC7I7569p7ceF/LwbTQt8NQauzXyLmiQiFgz1SeAzW
3jZIXiqIU5TLqXyGCDq5VVT1H5GrdC48Px57PFXqxJhf4maBxYh39ekQFc2nwaDvE2oCYBd6yPzz
qLU6W7hXWA3gFTdJBpicio42F/qbR2m0dT7NEKFz9hU1e0TIni42Lq++5ebeMTpN1biOhdm5z4by
kgUhcz3Rnx/W3mFsfSZPmnMCwd2Ignae+7/gyyxZhGRLcETUojdH9Le7TbW25i0tiI6e3BF4mXk0
/YDdS3A0a4LnrfP3ia/+EoxZ8JcVXbeIWYjIfg63kzVlp26sbEgfkEatTpiAvsPkiCQlagS5Uy2o
ndFNQOJPNvEPsZHj3gqkyv72EFK6pv+RflZPJOUHCnoo3NHN1ekcoOzmKbKPpFixa3TCsX9BS0Qs
8R11MRvBs+nvF/ktquQNJAjK/Ae0rHVN19p1W5VNVDkYuCPdGUXTCBb2sHDCmquyI8C750MDIv0n
tDMhYqvtEOtyXFeWqovqFBJyiPZU9SI9qR/VR/F6fEVUDH13lFNRryUZgSYm2ij9Ch1vLIl3kQnA
WVOSYVBqssGKad3W2Wl7NKXykAyEHrvIo2xTRuCI6HxObm79QikZHNzaVh7zCt9ENOLA95SPNKMs
0y8aI3gXv+jdR4ZZFkKjkMNsig7IoNNEJ6c59wrJu8FOAo4xpnr/YSBnOUIzkLIbx+5is4415HMG
2D8DcKn62CUVBuQej34MyuB0p6iljnQoKyNpAIa57ueYwKXxAXSQslg3XVpbqBxhvF5Qo3WtI904
J+s1lrz8AsYNzBZjLswPG9+khYInwMIY3+hzLFFlrZshtvoYBAnar5BWxp21iV8SI4NET5Z0lZKB
phqtIP50SQ6ilKhiL6vpJmmYh+oDdd2jtQhI/ED5aWMM8lOQ//e1Ba1E0jUIqgRHBNatLbnKhFUu
7ffzs3/x1HiEzK8D2N813bHH/eaBTLJfhODcEXH+gsk2DNnAlBLcMcwWoxVVnze79UG5HBqTAIID
RP7zPVX0QbXpSYQQF+XgXnRWOrI+HVv3vjLxc+DW1k0qQ0tNMYMoGcMpxBginWdD5cmcAIOOEvc0
yBbIAk1qcF4bqp8r+FR1dHm3xtg5DLOO6TfucjcJILxmGKbENOhy+wCWs9sBGnYh9nN4UrKGZCcy
//kZAzZLpmBNIp9RawbGJjxvrUXzq80h1svnkzTJifnKYxaqBrqaN26dapGtUOVcvxxVbKzBD1SJ
0TvgV0SVUqEJWCLOfqZTtUiwYTyndV+NFUBExRZpQ7DjWwA3OaLrq2fzQlluFyqQQBCeCc+7XVQc
G+H3FZblJrp0p0fqqagp0vTdagSgyS0wM6CFCAOdFVQkM+DkyHzeNGrBVT+FXitRPjbMRxVFxjXP
uy9NtNO15R7L5EsJtU8JWOf9tQRgMKFZcIR2oW2x5c6QqKm7GDzK/T1kGfDPDVUxqc0Z7Sw9z6Vj
WWrKdiSLy8x8Ol+gpAFGLdBE2xovFuZPBhRO88pRCrf5ahKn4n93pd1VZ/gKa6CwLytfP1CqRori
jDQZfmfmFgG8HYETJdr8Ld31buYIgwdM/nJ18Pci/iW3sICNKRZwea5RsuGfu1Y+q9s0uWV75FZE
oJCIi4dmtAmwXSGkSxfbQJ/+PeJ9hih9H1Fp09h1JTfUTZIehjpdmeMpSkkNjBo6g/5RI4F1NLKe
fDHBGRF35etIMpdofzaM4kRFdQ8gEBLyNd1fhAolHSiItEMKfofzAMg7ub56fz/uVyTxI4/++bhf
x8+3wGZ7SAQrkc7pnMcEtcg1ZVg2gRWcJ1hSBaDZi5NNN542hMLTv07S1/J18yGP5XcJ3dsxdKEb
bh/2/lUZAnw9zM/6LBtVj1CvSMgMqBsd56F8H4n9mN+v++H7A+uXdCNleTo/PqEyPl+/Xz6voNNq
j5DHx3IaJhIpxKEh9yJv5enh9kN5/3vS5KZU89ektc7kVSWZZZELyEMmz7KJrx37W0/guBb+YeWr
m6M/kneQ7hfGfiABaDlvs6BCGT/F+1tOUZgjGciSaK+PV5k42MFNP7wirXa+VkAWumJX7fcZYw8j
EKNL+tfR+m3GlOP+psintTChJztvxAoAeF8m23KYrKLdZHNwhOH++qZU7+rpmXZTQRhST/GFV91V
7cdVBNgOx1h6Rk8yQm6DSwnxWIpWrga6Dh/ng1tMGg/QB2irvWoDyMhOwBsuFUJ0ZaBglHgCdBL9
/Ql+CfWaZfDvS7UCcjE16v3uQqhnPsMMvPbTfv6JdrOBzSWae/YaEYTUuchkjrvUyd70nt4QEf5+
CPWuMPO1ef7vIdr6Oxsd8SUrE5LJJZZB69iZV85KYHsT1D5PuT0SMP4Jbpmvwkt88LNFQqt7Whw4
EwDPAD66ySHn0d4RPlT7i7wO/uUUpChPYW3mDXUfSBFibUWvRnGr2PVobuIlIGBxg6DFtOqMcX45
7i1iKoWjXkPUTm2dluox2yli1nBe7Fcz2gV9dO6NqGtB3tfummnjLkdqREa2pt1lsfZ5fShxPJmv
IznGpM6B6TRC4bmChbB3t/4xRHoMSYRdtH5RYisQXUpBAS/eUfOWft3HuoSIS6OtglrUz9vBlLZG
eap5EOpGdJ2uuSNMceeyl2zPkUgVOg0Q0em6k5rAqX16GKZJKZQLVdWtVmB1XVfiUajg44LJOG4X
UjLQMZs+nmLFRGNgeTgjx+mkCrbHbt7VK/ma27vBLZoyLE1JUr80nb4dBvptt4dEhWy0BmS+zGls
iR+GuG1EPaQdOQMqhMmYJblLskdYiVBqMbEcpPq24+L5Krb/9SCtua9PUlFqRQo1LMNZCMIRWs1w
dOmGviJCvrs6JsbGFKp2g5voCMWDfnIl+vKwBcTgjEes6je0VdgQZ1ARQW4GzUrJ/OMga+yqz1yc
8PVp4HMxnH0Fwgd1EZjoW1eCsX7wj+ArAfNjKSMiztg0jnn7juPhbjvJlqZD4jbJUiQdeaify0uv
a1Faa9JuqOZgBI+71ds+v/pXLZkZSfKoXj621cm3UNGQG+PmKgvSHXToxDr5Gw0bYuFdPaRBekmI
aq9AS/CfX+u4f6wws7IovJySvvB8Mi79rXx4uNEqxwNQjNUrzTaA5qcLVjQgNhTUPo+mAHJnlyCg
mc62O9HNNgh5NjHkFunev9/6vp/LW9OFQ2dRJVxX2ptqrabKUUuvK/oOyQQA2EjpQQ+akMAMToMS
oT0uhYkUJD52yP1rfIhuXjE4Djaj1SzvJUN9qqJ+LQ8v8SH8+8nk5lr+seQ42EyVC5BwViQibC25
22Z7VJSkqaM/0eKSbJTJbFCcwJmdfj+kgsWNYesdC12+uyTY6Fy7LADZ4khtKxKsYbEZlXyU5vJz
7+kYDRBVer2FkXX0IsH50Ly+7aycGDrDlT4QkAfkkN2uDsLdm6uIZrECLZMCiUjq/HMlaqtU2+1U
tZpjNRPmU3hHTnBzLvNjfA4mHbN8d6gyFrUPEiVazOpdn2ubKHWalmY15xIkxKcUQ2ogO7c5WpWB
RKEdLh/FmBkgVhjpWYTtaGS+1tjU1dOjgyBJxzb8qvr8+OwqEq30onl18Ax6m2B8qLaVWSurCmm2
q0/d2V6TtAuD6WWxivXoRI1dtaF0xzvn7J2Do3NDnX2SRp9sOZBBn4fZMaDygRVPp7jX/WeBeyOj
pkZdQUXhqxXEGLq1P2YynwXpGaeImoLC28Vdo4X82TUL93UTqibfxvqq1H07+I2VLKvXkrud+kVM
+z8Zc0a4Rlw4HVHRfaOzNVIriqhPt0u2MplvWOs+CCYvqNz4NMYYqtlgHV/3/kJrRkP7juy0Ubn8
yhe+vVdV1oJUbbVmadfeNcKmeYKORkhbPwCNvaDeDNWyY4k3JbyfK+rnmM13/TammNVKbu1PDWTl
YdCj+Qgxf36zgazbwZnOnBU4cThRh11nq3xXBVE5W012MUqnJuGv8nPgdH3MhevOuM7dphM4mh/4
jB+omPYfbS8GkVbbIM4u9kTuiFnumVhUARDTJGJQGljQF4f42xtrRz0VdrJ6oQW5QRhu+riyP/yt
q0aDpyn3zXjjhHt7RuS0wsht466D5d7xZkZkOtto0pUD3q/lr6f5KsShucjn/zkN130pCOVW2vPN
od9BBh1D5JsTrHYV4u8zvdZIrUJ8at2y5KxnYGa2fURuJugNrh1k+9EdG0QIcyAomc9fTr6DjUSX
HMN9KYHBm+ih2bcGK65Zht8m/ZZIhZJIh2aZofUegFgYPI/sDxRr3kpnKfrx7JMzqdcZFt/FLc24
KOgSnquNqm5resuDcTLLenWdA1h1VWqcKYl9gRFaVyZwHyswkkLcbbKi6f62P+TaUjQlv7GsWFWD
1PVwJLPjlT1gM423trd33yTn4V3zvD216MR50j2nsOPKfui4IL8KWT92dOtBWt/5dBSveXbmO5+h
1j7R2h8N5tFhgIeQHwnetGj2dTA07YXad3CsCN9Nr9fxDNKvy1pBB0hUgWvQbGo9RHo7qbuLmUpz
AJt+5TwZ9vPzqBwxGatJtPZxSPJuvdSdb8JXrguakljB2KPjcmTREYK+FGthkWD9DJV4xfrMUKn7
UF2bHqj3IrvwCzF1sGPrw7nenKEGPnXy+d67vb+7TTNmIduLw3II0fcNAvWS5gGABhoONq276nHt
zV7ALMO0dWk7fjIDCItpzjvK9p8zJOzxvMGp8QJW9u+j9l5jlqI34rKmTs5oyPoXqO3bHtjAK1W1
dC/NsWV8wln0DGzH2dm390be95kjMKAOFdDxAIdxCrA7iiI65MHStO14ViwoX8T4ndnkApET9oSO
svT9XaeB6CGgRKHTFE3i3Z9b9LBH2Py4l5u7Dm5RnEK8h4fkHJmnnb+ZdW2YX46EH+O1Kw6nZJ2J
1km/NlAQKBJIr86TccSueQyW8cGdATYGAN35Gb7O95/74/u4NNd+vmdVJ6Kw2V2bW1Z2ytnKWwUg
JG3A8yH3a0fIfBcxM6l0OxDH0izuuXb3U83MOtXWBBC1A+Q3HiOVRFj832/x1jCtbycf6mJdFajn
UhnuQ1gLBRseo7OisYY61TJ4Wcd4kof07YPkFf0vny520LHpf7lgkDw1lEYBx0R0px2WJeJVTGuV
ExB7T/u9l8WJG+HN4z2Gsymn3sSy3bi2+7OVu+zQBSMh46O1PyqlAAtutWyJd8jb4lTliqAQfsIg
dNfvciwGBOxooKJlQXE3eNqElg+vEg4J4hj9Mnd3tVtDBamGtReeB+Vg5YMNnmr+keBeop2MVOdg
F4+pHMYU9OkGILXpqKBIPAV1DhzTqucTm1dmq8DWjxVohOSEj5Y33sW65hbjKreL2Rk8HGrhmg8M
fYw+mLfrNbZiZaSF1uvKo/MukbugbkMkj/03GHbPnB8fr5yN4mI/2gC3cJC2cwHDmIg6FAg0KL1N
ZqfLnVeGFmQ5LENwqcqW1hWNDphD/VUAb9RO307PnJgNjkHy6ifZF2JaR47gnD6uQPUQKHC0Kehr
NJbhMen9WyDFCdDgBnZhjM3p5ZUqKXAVvQ8IhQFuAyAXpA+nmRhCR9ovth52FP1dlAPFaZRFweAA
43BhrLyd3A2wjZeNq4DYeMyBhXgJQQ0cpaOHBqGbDQobrruNVc9Sx6UqBApdzTjWp+qT5O29fSy6
KerLBeWy1ZzS9+QYIoPLUcTPPlJSmGSAbYivYuNxHuw9MLAoHcbCoAEaJWP+8fDjGh6CN3MEdTLY
eCUUitrHpsY9DqrQmu+DAjSf/QJoCYJFsydrLgFziinlh+ACZo+yUR1mzFny1Jx+yJsE1YS1JA6V
Zf6KjdYKAVfvhKCk2ENW0l8HCPUA0kum64BWwYWTBGMrXGmrHqMN5BDDXhJy3LqRJfGbZ9enxrh+
FUGwHCfXj+ZfkPEHhQzJded3Bdu/xAQqW/Lf7dHKzo65Ymz3u6/wK0d8uQkKXlHCCOfm8uPcQ7lk
OEZsur8dDjGasRcb99N9L5ewtTrj3QZzd79RNVVUgeSBcm5+/9slKClI9OyVpJrD9ktIYKc1E7N3
wPdgxXJxkR/Lw6P7983769XWlGklCSVFwv7W8bjKdVO95JwOHAVOOb9xLE2BGMkUYy+jY8c9/8s5
qFEgoWBOfUIlJW7FPklmWWWak54OrB7+zNFqiyCDsx9VC46RA2wT0G9wh2CTIMRkrxFbOXqO4OaF
LUNNRCpka3fNwL1lCPKR35+pNQPmGcBwcbGuxGODRnC8xsvc9QPVDWwIdo79EXgehD73xSUkDTtC
C7WJsn9+dEZvZC+oDIgNrOXnRxduh6ukCkk5l0a7FwAkzpebn5cFH8+4rLl5gGO3+1yGZU+H6oQj
ely5c/CSHFePysPOhRwXIG5sX/oNwOzMfszA6N2C5Wenvcv9RcIyITjDDoCyMnfZz0cVD+LhuhWz
ii5r5QlPdIBtzSNpiECWeHn498JsZr01L1TP8bNQRbqrd1HyVb7tVPHMZpDjJLB6b8vL/NCx9r+w
0XdjWOCuEMIDR9Su3N52uqYdt3x5l5jz+WCPsnA0tUEP7Qt7nPaCVdQferN473wSBkNVx0eauOuh
s7hxHwlpBmeQKZL+6aCJWkfQRpMlI99qhHuDp6s70vqI7ZMW8U1f9g38t2PN/TIcOb4Ki4K2v660
zxnltN9p0DaaelQ5x4HdoTTqoRLg//0F73u4ZJU6X1DXeS8FlPrP9XIoDel0NlVeC6Et9+lpBHwb
RN1j4JWfXuy4HSvmvlnYjEevA+AeK0ZUW1vpvNtu6kPKNJIakcaPniP7IwUe4nrVbPZg9MVpJ6/n
vtj8NSbqrirQA5E19PMdjXpT7Nf6pgmu1DP+flAqA8jKg8QdS94Yq2CMZhCRx23r5OPhC9ry70m+
L4y1HqB1em3K82F9y0hN5KB2kEKOOS9Q7yrsN8TZJ9ls7QGWSv4f5ziXBgQHHW07wtlWzUI0d/ru
lEry3B0gghpe3VeoJJE91bzAK/CHONsvZwc6wHvYEUnfN5Sa9/02cnOefrskFTUphDTnfWsnCcrI
CA/D21zEMNEHiq1SWi0eV0H+hFBisJ6ysO3TQifmw4G6Sdd8ubeaCeOXijzZGhcDxLn6EDOAeR+8
ff/YrwC57vzLrKBG3RVp3DdEG4C/RgiuonQE8r41aYIp1hvOvHI+UCei1kjGbCPgC80hSmg4338i
RLAKrj2kwNzHRTqAaNtDq75rm9wd481j0I9kT1Ipv4NPbmtJP910rZwjJ+NeXdV5zZzKhy4C571r
nSjtU7w1Vmt7SNZOM47iF/+HZsxm+pzbBFcR9kCP3jKP1qFDKtvxgvflUwaVZQN/FhNRSr1NNUzF
685UrjSAMOkZ+LmDkNuU6zMK3myvHzsOvhapM6vDzy5k6v2J14xMsxcgHwcs6e3PxbnLNOEm0WBl
Wwxecye6NZ44UDiosKCrbs96HTfYPWywNWBrfgtgKUWaQ8bJbARuBsjGAjCwLwgO/n3M3EfJzUC0
tZpmnyVJZuss316MPN+LzYanbPZMAGKQR48k/9ny51Su5nzRMY4sQjC8gmEHsv6M/07X5r8HTLee
ollu3za/ZdZFIVt7Wnu4pGAztfEIWIG57KgHGZCyC2/7oNvLJRTwz+0HrI2ost0ZTlDAtyF3/z0n
WB/9srrheqnSl5kK5lc/H+dUSdW5MlTAom4yKPpmQO7Vz2rZKdDkA4Y8QEHaFgfP0E/8dHBrYtfC
lfBA8Mv5JRDsi9cEFUBKe0hcLLD+jpqMD6BIuA1Az/fVCS7yrrq4RqL3YEVVL/P5w8Ag1xF6KCg7
otLhoovkW7PKo+VFWQoJZ7sHfseVPzF7w6n8FdlGW4mOiD4C+olQNwQZtHtsagEC8W0WaFPEqULU
nnA3tvc9k2r/tHQvMe1n9AULH+3tsy0MX3ENdCrut93APJKRZ94qfkUgZm69Q8j2TfqZR1cPjCcR
tc5wY4+RDkWEZ7q3p7mzH5/AiTlFuA+brBocpbPpk7zG1gvqO2qkDItYx0Hj1D/WOGOYszPyhQCM
l2hDzBBQQZUuGUvQDmJrQ2IEKRx6SvMXSHDfD2PZRSB6lPToeMPFgav1fn6wqOpo8f5BiQ9zrBp2
45N/Gh1k5DkFA2YHmEXlYfWOtBHinwc8Yx/qPhYJvtG5Q++irWbNgicGAwNX1lJbi0QWBPmy390O
o7P4KG5na5JlI7GrqyfjB1Kabl6ZSA1SU12jC7nrnyEjrw407swnactPTyMdKwegoxsoomsFlCGJ
5wa1wu1uLmmDSqtRo0JaMH8ust5OeDnATFqr9kb/3J8+hNPYOvZ1VAeK6GKOD8fxDjSbhqJiD120
yvAvsieaODmH5WlukGUbb4fDyMBSIaHyUSHQdT5+7BDcu57eZfkjwybg7F2RG4KifhYd9JAuZpjv
nRLB0XWYnFyzjJEpqqyIHzbaN8Rhu94RE5DLdJ8NsXjIwZKuJ0q10JNe3eRzD2oyR5dJgreCMJUy
s8xHBc0S6WJLZm9/7J+LZ+XU0/SxQf5rFjEQ6W05Iv5zJDB0q+uoTPaOrHb4DH4V5H6kBs1XswCU
0sxvQA6tk7xGVasgAZHn8A4z238e+dF0DHU0sR2UJTqa6fcAXEYDtQCtGfSeZOityPWqbUttV3O6
Hl33efAq4Clxtefck0HQ75tvffqM6+dZNqvh7nCSdeQD9+VmhicQsOCL06HR22Xfs37ODCHlwkQm
A8gEJbhICqdTw3u0pZhYzglXs/ducnDzVu055kKB0Q1bg5a9+vP4hM9an1Bt4DQ3g2eAGq9T4scN
kcERWY2ZxSX93hE93ofrzZuiQtDEPXzXL6jYtwvkqNflPkm4QNzBIZ5T3yZAbKikLyu+6qX3PtE6
9/9vLwklGHlL0SQoaX3a+qrXe8tEOQJR+giRNFd3FWdxpkXz9210nwh8vdq/A7VuaHVvlvm1tEo+
ouggd7kJU7fRyjVttV94S/AXtNb+HvOLLX73Bb+9XCuilXcrxVwJN5lgHEVj2Ck2FQwRB/oTTYuS
ou48hbRCmceejsWISOjqDVcO/Nmde3Zm8XBp09HRwnwghdgHNsZyeOLYL/3cXQ6duKHZ4k78+DmJ
Pc/ufwQC+gKwuMd9ezn04j2gBixNMEU/P0sfTbvqPR1MOr7fr1sTVX4qZBjBQQNq5eYrzOjOK5lX
dAeu7+/9uSTa0+kqsNGbmdEyazox4YJ+/MR97+wDNfN3N78IVVh4XXISfbkTf1uuVbrlkNsQPn9F
sv5ouhlQEuOeJtZC6+YfMBNMO1plf3/ZXyNZ8BakWpxLJPEtKNGhUqpjKnIkXOIe700s2zhrvvXt
vY3gDb3+Li/He4h6s35R5CCIpNMGhfznaVDsrWQvGA1sa/Pw9CTHmf0EWL1ybj5JQzT/0Mdvhjd+
NGePQIpKhy6thzcClRlipeC9syr46+H07XFa+1ZbmenV2HIk04J7HsBpm9tvQRB7i3hGP75jtn8L
JL+/e2vvUh7MtGPJYKgyuCMgQvZoBGqNo4kq0IunOY6z8jtHbSKPu9VFoQRWNtUSOIg/Z7w8WVml
nRi18IEcKC6NmFNAB3pKMN9gHhp1I2irco9JtqLJ5O+Xvq++NR/82/DtnSUph7xUkqbqJfkji67H
UuvtvIiUidorNoR5aXNapGEsh4SAAE+q3iTxOq6Er9ZyexZ03t6SgW+aOAr9nAVtVe7T3PwnZ0Mu
hQcIOKYcJ974XRWqXy/ab2O113h9lDLrcuX6aaAe1mwwIDmFZNXwq5t7yKOBvZ0OF7PJxAr/nu1f
k+LvQ7fWc6opm5spNRvaYUtzyUvkTKsAWNG5Nx2PPQ7ccCZEXIDvHSP/trg5RrjfdXBNmtmaYABd
Qn5opAa+DjEwVCvcbei0fd28/WXVf3Fm7kS+dRxhv3lqat/GbZcB6kRXE+v8NdnNEQYMVBgGQDzs
/mJiTjuW0a8H5vfRWvMrnoTkrKlNauoORlUQTS3y0ZeYbA7IUMfW6Xy11nlxLTTQ9TqD1QEg19F8
6wNLa+4kpww6T6d7Zgkblb1BlwJyL+361sms3vLTbasQwlQeKSFqiAgoaG/YR/hwXAhplshmJXEG
guj8esvwI67cBR3SEaVH4mUEKaPSU/2Tr4Y3T35Cx7F/g0l47MFtsxdNSGuMoZn2+JVfAS75e/l9
udm09zcFfgm8aoM1aC+/cnPOaLw3kfxAeRuso17pPj+DJhu++qnPWgzs2zTol95y9b7E+shDB2eG
afWkC+Py6+b/9iDt9ShWmzq5YLQ8d3sDcnJQfdF0iuAGEQ9aODOXV++8xpuF8PPl6bSBW2k6NoSf
X2fwtwDirBeH62knsypJge0nMcYoW3Ip1KruI+p1JgeOgxDOf57yn6O2lqd5s65H5dyMWvoG9uyc
NmsniuYBvp5O8Nbv1y4B3Q1siUenvEFaVXYPI66ubdLsub/evjmZvr19VR8TE0X2plYsOq+Jq9qN
uFg3fLBrltWf42zWMlT+Fe+r2E+Ux0YNBZ6XC7y+5BDHzmZuR8DwZdby15u1Au9NXm1Ph+s/I1Lj
pKTKoRpmoFoUImmC7fGb0Lilfjw+OsPYs+0ifvRII7lCP7dB6iD0YKB+gsPovmO//bLMf378VuZs
rreGIGxoaDZdwpzuUuY8WyPFN/wUlEbSXz6e+grYa0jkkUI5ZuN37bR7hF3TX6Z5SJkdD3hdb313
Qb3ctusdj3B1Ly86k7JBvsQppmenY4X9kk8i3kVRp3FSlikQtl72fNKVosL6jhWmx6tw+2TtHKWH
5wBWGim6J2jXRAQ23AEqZdFiilys8/dm+3W+KeI3qgvYR6OH8HPxiTfhghYBclfrPivhdYROgD1d
AQj80qacJdPJRrS7Kt2/TbGqWdRFwMXJJgP/HPVQ/q/slDEzqWTSdrGFgRK/UPbpWFBfOXlrrX8b
Cr7Bz6E2llSs6guXHZocez9S2VdHexFqUUcZ5B4KQYgCDhaTDLjnBlSCnwOdReHc+HOXoPxet+4I
Y6ag6bmzRF28Nju+2y/h78/RWkunOGviaaVyq55981kPFF990GR3E57HGqRcSBQC6Luzp8THYfmy
nx6iXVSDTZL9g8s1iiUearz4ff29mu57qK05aDUUxM3udkLAHCWPJ/91zlESjftLgmFuxK4ZuAeD
NCEh93LTD6Mt1gY+54cVopAF2e3qoXwD9vwMZ6bB10dBf5mMhsKOL71wPiddOf1vW+bHwK2pv1Z1
oe2vfOj6fzi7riXXjSz5RYiAN6+wdKBns5sviHaE9x5fv1nU7g4JMhq7mjsPCimkYhWqjs2TqUFe
Gl1TiCHpzocEVUNdBAMRozmkZauD/1eX4DdD/LWDWv3fZ/2ixvi4/9FZUwmVhG56y+7fgDsyL0cT
iQCqG+tP0q/4e7UXrSJMEhAyDcRyZDJwZCfaxms4tuLAWQpsJzGK4KxCeOZPTiGRpz9+r/cLjZ5R
1KVhPDT/RMLI3OeNioqNgSYYiXD+RZ7+uK3Rt0zBAzjkNyIzQbVRKTAJXv+bsPydNE3fZehKTBzk
y3srwUaA4wzADFog4cBdWOEXfoKZP7wRarYkyBHgGuaRaV6Ww2b5Llr2+3K33B1CTAqgnvpO1Om0
t/AaI+VDLcPebIBdhhK9as3nPqJ21CDj3bGD2/5tMQuJRDBbWlDkVkVxdl4ZHxyKv4fZz7LW3uwM
sAZq9g9/cWWCqRs6hsbuZ6Zpn4BCryLi5s+Ddk7fV7RprBtLU9ccwpA1GLp8E7zGk0bzRd5DBkkB
jFYw6Arxv1ERYeiVNpcHfO1AUZH64BofkcGDyJU9WCDLm80mjv95zgvkcaiIiSSdROttXJnPM7kU
+BYLAhIKDsvbfN9+72t7pHi8pZtfppXNAN4xYCS1K5oGBPau/0y+XnKxRtf84XeMXm+X0lFbUOSa
V9+QykHRFZGfqe6T2QCiwPMKTNGGrK5Ps8NhwlG9ijoEBlSPUEJE0CGOo/qaGnyhIW1QHX1mG0RV
pAGLDZPi1HXKcLwyUw+rja57LMgtoyRYrdZoi4w2gt2pUlULpMagrVudZvpEVPXCgOBpobmCAU60
I8bjIk3FdmFQZR3qUqDjx+wmBsVdCFtOvGNyM58+ILgFRBQ4aTQgRiHMkOQ+2FDz/pi8C2S0a44J
K1QY8dE+8NWmNvUii8a9xaQsubOAgdCj+1KJYqwEhd8dU4MxM1/vITRY6JmALm08aHD4vx7kEQte
U8zW7jGQbnob+Rgta1cfHPBd5qvu1IUGBLfB6kRkzaCpvpEs5M1nYIsIfwzETYFwOaEHWiwaO6XA
0rZ0JDWyJg6O/NKng7vbyejJV01Cu2GIC4Hr8I7ZDFx6UK0YxFBN3fQXGRyI0cADRKBG0Mkd+ZKQ
a3gweKM4B9Niw7gDUDHfbjGzgllabbeczJdfbe1+vZE3AZNq1lfkZYXohF02Gw+1uWOuHfffKm7F
Qm9B9B7DsE/cxVcRCQjLMEuNDiAKsuMYt+3+540tSQKJfA7l3/C0t4T1dotxSiRsKkUwJJOP+/mt
oToA7mZC3wzkyniMO2GoNEKqxB7fbB1yacD8cyBAROl50D7A9LX6YDRjIZzQiklQo7hx5v59m14Y
M/wCTKDJGPyhiUI6btudNy2SpJKSMBhQn4ElI4MZwL6GpPNprBeHXbuMtHw5da+ev/PjovzjoqJM
RVVSYFFcq83XcZgFGzCg/gJDQszoIjYR8LZQAqjVKYqryf2OrnTZRnkYsWS/7++EWpa4S/qAZReL
HarsZBj535wwVABJKgya9zF2h4nShnOTeCCX2iTxB7qes07FERtA6sxafNqp8yUf7dFE4HyhMi1J
8JGADI18hsj7YVrVBY3zvcgiblWBbzsHk+TWMJo3wKFAgMUSRvKpzb4o5z+uPLpODRR5GIz/J5uQ
viBMg9oPFMuVSOvAlgrBPcijiAYrzinCoxDKqku/ORUI56tB9zGaT1UxGCnyiRmcF9ny448afXOh
L2uQJWDUktl4W+jf2snynM9ZzPZNopJuNOjPRy8DT04gqaBTe7zaIZdHgkjdxgvRQruEM1tcmKJm
xr8INweS0IXo7RAg3NXfzBanz1X1hnbH4XpV9Nm0RSVb++vnjLZOtxQrBjUm+1pteWFRCjLnmPYC
6fi3RXpbiw4F6x6R40QM8SIuJUf+n2MYWXLK4eO6SoHtJqnV12ZjHq1vA75dQ9NwtpxY7eaH/tol
sTd3Rswvwi4RORBgogjzfmEA4uivtFa/KapZbDFwhlEn9UIbwRYZCpp7xzk6uBBA2ayaCGH7HhiL
Dr1FBuIy1troMGmiHVzwwF4jbTaFgXjRaH08mZH77gCha0QFF+QNvYML4YAHNss+FptBNfcwgqgN
b8+YJl1n6oKxCdk1eo/e6W1XmBOG6TmEfvwlowgszcTMiWncDeDe6esGIJvcOiJfRBS2KleADxE/
TxQgZr01sfTEtRwX45Xe6/tCgoEi7RoeMr+zo6ere8dUV5KFegdAlF/6rp5srL8osDzseTzv4SC7
qcIee64wVAdXb6baHgmyCgWbw2LqXk69AmVkh4O8L1iqwWpvsPxf5hypp6KBioRUgtUpeCZH/mt/
vIKxKw/FOnc9Codak6lm28S0IEorEZ7e/nt1BoADTgeLLyq7VzPtGtmTvcbneBGnK4GPB7AFUKGM
g2zAfrm47CMUQxVABwR1OQdSUXPtRo2W32c8fwNiPT9T3u7lvu9WHb2oMnX8nhKxKjCZ33DqcOkY
H4GiO3a71tDNnXrDL6Dkj/scvZyg9ymnimMOL0cHVYF5TG1Mbf04s61xxiY9daFflz/eFJ3T6/v0
n53eikx3dq4u8GJlUP/AmhMBCYB29ihkWBhLxjudpMR/UWl52ObNr94tx1VJDw0ibLO34MsGU7+Y
QB0TPh/Me6rbeIVOItL82UxcT33TiZs0Hl6pxKbmqH9OmHQJY61D6WXAXhGokZpkGWg/0fuEVXpe
FNkhiqEYSSLDJGP22SRrvCDt8IAIEO+CuW9UszC+Anf9iTYZsMwT6z2HweC5BQwOYQKK+E+NEi6T
45otQw5812jhWqQtqoLvA03Ruahbq0yFY4LaFsays/+D13yevEPjANATZD0ymftXRrEBNUgyRQGc
QuyFbBO2pkTfHN3FHnYY7bN1D6jcJxAoyAImOxg8aRs8GqvHxUcBQuyxjVcpEeJw3bSJZQQU4nd/
3KPojb6shdrzAihE/O+6w8SnpL9NsVG8yAQef8EoaBA8pQ+pyscvQCHLhDz73vq2SNcGS/5MGakX
cSGaQ0gvBRZYZCQDIyMlhABDpD1Wg1WkNZtAmgCfl1vEhMzy+AVd10ZjjQFB4hEoCRWVx+JzvWB9
dGj7OfghMJs+W3q5CiDoZCfgyRsDWyCS9hUYnJDp33hp7t65C5ZHtxbCAWoUpv6F6TdSDiWF4/Zj
G6nqDssq6BEHSISn3vlTAoylJUwAAw+KCX3lCXobQg2dDnlCCYI3UKygSYxHgDm1ORY+Q5lZE2x0
yhvDQDW5dEmfeuonPLkP8hMAjMF0BQc87NhJcwnaEVR6g5pdZMveDMf5kWg2YZriVGmEdWYqOn5m
ZBktOcqSOlD/DCHor4/LGIXLGxhoT2n7bokCi6V2eH8kPMUfWDsEzD/SnFrVRBVsKl97fgSjXzJK
V5RioHu+wC/R3+1c3ajHvafvcftw3jPEwLuJSP15ZkPBsC8IGRkBNGmSLI2e/YCeVICBUILnRCzu
aV/uEgRt2+15tcCoJxRqIYVwmFj0Ga9DFgVNGqqZICgD4cVjesBVEmj5buNym4Y8MHX+u4Lj0lEe
d80Jo37rbj8YNrIYEn1cKWwEKPbHxVqvTWWeI48JFYYLXAiC+v0cXHSdSv4QaoRf0pNhrPOvJa3J
jDuQ7cCg7OBharC7ljPZEEDuJEPKAfLf+HsY0zqgFrP72b397YFenwyOG3zfKOor9OjzDz1bNJJ0
e/lo785/9wBorT7xW6YGJZ9DF3IsGAoj+gRwdeLoWESfowYKQ6o3KSEYXDh1a/5NOlOoW85m//9S
4uN6EvH1dzatQInJzQbsbIkRSZtDUW2ucoTBJj6RdoVqLZrLaTYrv35yiGP9fazP9UQsDgo8TE9j
hgE2dRT3l7geQdVzsGo6kjxMbKFKu0dfhKBSUNlbgLcsnwr/X54wFmT+Ge9Hoftxx3gBVYnpFJxw
qr6jG5NqroHxtzP6x1o7u051gp4bE2SThFwWBWKM3I1hHozrgJJ8qLEeSTb+AcHAh57XiBjgrCbe
1cszxXAGRjQwy4xi7eiDMh1HuSDORba6tPnF+xf7SSBcmN48Q+hlHX8sMAKFQGXihTzj17DH+2VH
n1Joi0hgHFTvbKSqJsqUy9QiSY2HXqGF7jxMNCnfHHxSL9hda5VaTSqVPAfiox8x8hciMzCVTH4E
QGQ2GpiQqUbR30K0gsVRxiPx2cTGX37e+42PrpOvVDUlNwlqtJhSveDzoluKwAQeiZRHJmcpX/nE
h4MeGelCQDdejsh6iETJCAN5NpvNEbEAwsEV0RszFijNgHOaVOKn7tdzQIozJoJ16HSAaAqovcfn
4/GeUiUMWR+BsP11THRkz+gOA9l1+2P9IuUh1enZ4ZppB/wfuOzZ29XVr5N9lxcBmQL9SDwsniYP
evRb4rZp44D757eYKN1uSJv6aEHU5eNzdiIzD1h6+TNhtZ6qxoqE1gfgVAgD0ZijR7esLZVADMMS
4BMdxbLNBnEpkSWzMGoRoZ3f3wryE2uSV/voLbEmSbdAVICO6jj4YusQ7rISCBvbuz6gSILiHMGB
wCkaC844QKNQn1jyOd57XHK0zUYCYCtKsCSCrwDUirhlJtjMePUMIWO0HndT5LQvrjb4XSBmgmE2
RJrMeI4k8/iyYygEufbS29qoCXsAvZAyLMl1+i2olrrFCtd7APoVXfNQPxB0HgbN+v3E3p8yTnxi
ND8BF7gxvd1g6ndekY0KvvJcEXsnc8TB1gbnBgaDUPFDIbQkLyzWTztfX/5MOmSS4Iy/NGbKEPph
kAYqIiP7nSsOajToqt96e6KlqBfJ3GzU+Tc952w0m04o+hGcE4xZPWXFX4S5kL4DswfQciy4fW7Y
s7t9V1IeMzVdkMEzQBSQ4cz3yRLDfcb6gPYLdKMnWg7PVV4c9P2CoxdM+U2VVC4DRj1dtpIYAFjW
2ETgl0Gdc/8LgXgMWXyjgALk89r49JYGQM/l8uqayQlz8RO2/BmvOvo1I9vqCL0UJVD0OQ4bEPtV
BQrk5OzxU4Q1GG4QEwMzwqDZWeqrNWodB2U7AyUbaLfWuTnTrj//5hFipgtEIQxoKZ/JGHKZzkOB
JF0eJrVt00Z8hPaPgfqOirrDCSHh1AUUyJGPLiDiTozLodGJntg4gJAJDV0e4hAQk102rOHmmCZb
4hEu9ipSEEmz/DnUzME0RcHPGAsUAd5bLVv1Gia6l6T7ulgDUHyK4HKpLYx/OfkbX93Th984ijb6
PuiZtoV6MIEr6ebFnJtbcb5F5AjPM5thhn3K6L8wwCA+gmYLGX0FjHZUBXGkJi3YgeDzdTg9kGDC
4isaaDhRZ2vBSDE5kvkiBZQeVhxVQpwSJMmZjD1izuxrQzAF1v4Mal1Q2aLZMZtsyT1Xa1HbIlN0
iI1BvQGt1kfP3jUC31F+R5rst4kf6IJ4+nyLgTp1TauHqzK/zn74/W7C1j6XNh6XHZ1sE4qwQ0OF
VFcnZdMBARToYVDKDK19Av0DX0P8hllbmnCt5l8QAQMNyvSVevmBMeKLajzCZkDEHncPCH5T4/ET
r77BvFOu7eeEAwgMqxl67LvJ2OVFFKFgGchHQaBNfjrtAkJQiidGND7vBSYeLQ8Ms+H6rteoFGu7
ScfyDFDG571fcHTORYm+B59igyRQ9SFlGkKVcQWGETWxFH0Ken1LVEdmBNUqGZwCIA0Dn+MofJDz
PEuVGvsLUY0pdDsB2byz2IBsBKUTACjmqGOB7AH/kPxBakSmL24TAvKHzKm/DgoBsP4YcwPSaUET
5leIT+YYe/nEs+M36oexhhq0p1Y23EGretaEN2CfSq/kwO52MPJNrsKFraDkNG4ESYzx41DS31vG
JwnzDjOU2P5+Ca+c4cOCI/eTyI4sE5kz5OL2BU0pPIXdHIUGQ8NwOwC/SFMTMnG5WiygpqcDd3KI
gNmUJn7HS0OAxFHEd8NsLaYNH5+C13oxk7UeaZAhyGcNMzDdyx7R5haNDG1BpsLxNVpoFExGIC/S
Cxz63dqjWzpEChAICXoLmQ4RQNW5vNcG4f9BHCRqkT4/xtae/mgIG9FSPm6tM2JRVp8Fiw7OMLGu
Euzi5K96HkvEVSC4H1CfITSlb/7oLi5KeDGk6aYkxSqSxM/RO9vvVaRbxhkHos1gHqZqI8+3jzwc
SAUgyQL4Txx9hDDtPRSicPtI+zvRYR9qswNQdj3Tfn4my07PRvhxtZGzaVxPahwfUecS5w2kcL2f
g3dgjglySz0Dm2sUKkagFt7ugNlWWZt6amQzj8YCy6O0jnYSoD+wiI83Li0YR/RrHudrE7iRCZCj
tP7Fp7bEI2nFwsUSiOyOmXLrz1aYLAwuZ0w5MDzIkx8X5qmqEEuvvgW8X7A44rya/ZLviuAusq4/
bz+TcIJnR/O45GivjBPJFS4UfQQlEURPPBPMsNYeKx48DJKrwS+qFNRq9rdteVEWQuEeUzBA0WE0
Emo7jxutXVrOeQGQwbfcIC0sE3hBdY9JJ9MCEdEnhtuWkwndixDmcdFRmCZWYcFFOZ4N7jABlP9S
6/0vuNcwxAuyQtiPKRrlfyCIo5v0sM+R20kbWe6GDs8mVlHQVFTQFKJZmMFqKr45kDC2gxknplxO
Ufr79a1fcWWBdHcLUAUAfZ2qRGAvyCoEIL9bkvmcEOBXdqiDcPZapjPim3+KQH37uS6MZO2oC1YH
8wg8UI8bek3gjfR6eT0QxnjQfsM4XH+6RONdFaA5yvyBrIy2nNr3i6ImThr1dKAJgFBE7f7x8w5d
xSu03wCBStDmwO4gPkUZSgJNCUoSUIqe/rgv7vHDkiP3yLpd4ZcUTRx8b0GJGO2oPQZDyEg+YUYh
gIJ/c4fvNjkyiX1ee25aSjCJy3eCEDy6O6jPk1ob6l2n23wm/OHEoi/sMIPZDWC0WNQE0Pp6PFnw
rHfVAJEwgk3BucLuuzYKTCgWA200le8Rc3N3e7EAGFgAC8EEMCpLmFh4XCx3KTENcylYQaoN0qpd
tpCorZMvhmZCQ+MGDHhaCVNkhLAD1DbjMoPcBS7HBlWwqpirT19cl5mX8rbtFh4P5W6203rq4hS7
KICSqXD5+0yJhRuvDfgwpp0VGqpjwsgCenyqUMLAgTtMOTHlzi1PgrTrQTTI+Fc+nLg1r470frFR
XK9QHqc0jOyvBPC5JEbpL+REc8JT6+h/74ohF/5pW6CdxYZQHH3CCQxUzCVV4UabItcbCYRTC6qA
seEXzfDd0yYaSEaWr/kUqovAbZWaFEUTkRv/+icATwmgNHD8415DWwo5cKVeuCoHZRNSjebF6TIV
esuXCjDsMKnhBYmFRGeDaWCjhyqhy2KWfIgStWMGrRgaCHT/oAKkDg24+uhKc6AmyaapGSe0OtC7
LojPTlvPK3kw0CeHUKhs9nygQhdFr3LGdEt9iLI12/PA/XPNyQErW8PJWymLZrWzdd1+4wzQyh0w
Ri+Fdlhk1t9f4eXnRogGxAYw6iJNnvNdpMZ5RUlRQNCumErDvU5Do5asnNm22UTpakxYf3urACn8
70ojj8rKbunmBZeswj43PO8z6jJraLsZJdUzt6DUY4IT7QackyxaXuHosZxrXJsbbkAZSeYbfKaK
NTS5i05nfens5JTe5aIKXTBjoO0hMlJAfpUt32PYIkl0Bf865a9SzELHnTKvU98o+sZ0WcxTKZ7R
itUsHYZlSHfXlvZtUB5N3a5RlPa045GTQTmiATkoC+a7nNXYWNFKeZnX2VxKBdWhKqRiVTBTot5o
8tIKwvaE008KuEUOHPGSlxhUJOBiXaGzAO2MyuRTKOFBaDZQc+9NiHRvmLkteK0zSWPzWvcbqBen
zSnqF1zpQcj3FIVgRG2ojZtc6dyiw2DnyqCMEzi9oMH1KHwEKailBXA55YzmTpmtMWj7tn8wdWKc
GDRLaFuOrLMQsSUgAG60gur3KkiSOUd/N5VNp2945BwDLQFhUYAvT6FaPZrFoJiim2sAufs8M2jG
nQjpXppwTiFTQWSqGx2Zx6veDqzgcA4VrapvjOiU9KwqdRidsjXEn+gaMHZWAhUVGn8/sHGW+s8p
3C07ugVyhRYQtPzylVIYbLnP2WPRn5PClmSwn2ssOLelC1+DD/CgKB9VPC+bmcwsQ8+HQPspl0ze
m4m8nlydxhJAKJP/Vsr70O4F3w4C/Pj1wLz7zkdOf/nKUVa0BBIi1cRNfnWR709uFCSGrZPxgSsE
G4czPem7an7xHlU2mKDnu4GVxh7hfp1RiOTkYpgpZRivKnApFgKrds6prE416Eji3soEi2ZMkdr3
7JJitAjiFAwkEiFmAspbiDN7qVaDbJHVE6hRBlyosv6O93sVryoAxEdcBaDf5wuDpy9tXelp6e4U
r9HKRmcqiOuEOi+u6/hbYg1h1mZmCsmcstWqSA9jrYxNLlvWyrUVOlWmfsVi0fO/tZweoppS2ybW
IeOYi/Yg8mqb5dpQuCu+EkGk+NM2oiqzneUzyUKA5m7hLWph4uTGgIvbJUNnDXwo4AwAC/HoqYVe
nbqJSwcrEcYVG4yqBS3Y0E9nvE+XtmJXSzDyLlxaSkRmCE3O2HKYTh2qC+XtJm39q4AFiEf0RDDc
xcKzPL400eVTOUvjYAV50ADNztByO4iSqgnU+dqpyGwUV/+zdbArgoaTjJuP0ZUDR4G8vonDVZbt
3N4oWssT7ViUNafRGsbiIsuJdy5kDP9+1+Ny19O6o0ApZ7oqDRG+rNzQVb1Cp7pDXJocZsswvjvs
2l8B2gbemncWNeiggzknLofSbD75YcnSKj+FtntpbcnE1a3nCfGv0SONk6GuBjYNVl29SOpYb1P4
uKVSvsPYBvzJwwmU8qkQIWUSLeIBPOJNavGqJA8X9DYmTuf1hURfEsVaFgw18ujXCFIPpEpehqtW
goKp1ba6KJgUNK7AYkjb0skRtgG1LL64XR1rwmBxiLkKq00mjL48Skf++Up3v2NkUtghSESKq8JV
GIsqzYGfyw80Ol60fThjG2o5CJ1BN7YPrzOkhiPDnTYAkFW8FrCfA+e/DyoV73qQy8qWxJ/S38hl
VkU7LDsRx2ajJOUjbkrNvixnrDxXygtiETYqDRyyWJSmMJwi/EfFhNHy/pevwPga10ZYWmwCvZT2
hL+ipZMfab3jYHi0yNSwFsHC+uYm0GFhFixXaFiHyPvWnE2VgU77nglmz4++sEJefhODMzdsA8kz
CvCNu9muEAe1p7fGTGjAdq6wuhSsS0SosXQRYgSplYOrmmlJ+vn3gwDjwIuAnhSAUTRB3/1JGhpC
pdBSr6NgJTsGK2vDO/KHDpNXskYbvayLEALB//cQi47XDPD7vtZA62cwBU7zC41yNi1kJ8AUzMz9
vXQQ1/4mDzdBaxf9Ikk1cc3a7K4O59Wx2hZHZRvHGwkSORcaUkInDvNfe0XQOE51Qy0Ilgq3LQKd
DbTA1TCJ27+V+3idbSFp1KZaceAYrbclR0dZ/9e9JF/8NkIFOVy6X8wPqPWZVk0rtTz7B2cN9CCi
4v6tYU3/rUTHFcYUAuoH5StBLiBazIo/1SdogodEf10FNW4UHTkIH13cPbNxroqsOqmWdmoZbqVe
Z6Dh6vkAJTDgcxZPlC7SRtMSEWNw9sbsyTsOW2cv74Yt80FtBWbJVXrPaB01g1vj1+3uXapVudDS
dd+RvYiB5Ww7fuPXerKJZaOm9sKZcfSB3Yhb7yCTG7OO7URceAdhHSk6/5GyJpKKLIR4PLfHlaTe
Qjs/Bems8j74jwpqhWBVg1wSN3dwhB9toHa7Zi8f+NqQeIt666N99RVkuvMz7OMtVKDBiO1pzbpg
TU5aKUdn+KJshXhfqwYbNK15Z3oTp6onmK5iZeA9oUDjvA8OfG/R8AzeguI3gW+2rdZu45OwzE/N
lhbNsjRzWePX7qbt59Qm+uACsz4NpZYpJh+sg7MIIWJcpMHsQeuxHdaKsGD2eYWkbNEEWu0u/F0k
75R1L6vcztkUnzkHbcJcYzc0+LjttjbojXsUJI3bUbtgBrbiXeip0rzb8rwFBTgfUUP5BbAw7jFE
odhvyVYyDX+b6tTgnJ2HZXBI8oVr5C5QcdSgF5QeUFa8EAO9FtZyBqlqs2sR0TNG5yx9GbzMBs+v
6Y9h7RybHm9TK/JzH6hcpnV7ImsB5ZdAY3ZZuZUQK2K7gaeKHEjuyhO1T08CTqDWw3ZWnTvfrDvN
+RD2w57ewIDxEe6mXjfL4E3pNziAItOcVQK2rjX7k50LmlPFQ7bOt9mu6Rb1OYWkEwh+trh9iM/f
XEaPV/m2P6RbTtLjrQwJK+iqrwuba+YhA1V15oP+xk0oNRnq6l8ChHW3HUi4OI2zxWNxrnk1YdTq
aKaDAaKoXbIJwFwfask5iOxQNiR/47BaH5m5oio7b09LcwiAR4xVoJNV6cgHo1Qv8IsKravUNNWU
FFpkrmKIoc7lBnvKkP8goNBjWosNE2fXMIZPzdrGSN2Zk6llp/aD5b03ruE1ao2mj6RVioqcmnrn
T85ckswQKkyymTFGU5sDZ9eZClXypFeRYEcYJX2nwNqttV+MoMlr2BdoooFrJDeDfgZm7NxkgdAr
VbqY8ZUWOJqiaM6Xs8T9Tw/+ht5IC4pTa/BeH5TDcMi/pEDPg3fYJF68JKGeMpokGoW7oD0zcWeV
v+RoM6/WCpLbQMPp0IY/6AOFC8NH76HDC1YMXm22b20kb/MogyOBT4ncGf49elfUM37neFrWmwom
ZzjVq/Xq1NJqeUj2+Hq1p3YozYZWQ+3LVEf+UQfaQKlwIH+bfoYEdOPAnQd5h4xaHFI9miQQd1WE
nq1SmuqFeFUzl5iH2le+CARmxTQW8aaN0+p5peh0SaNavEjxBtpol8NPibgVEz+FI5HFX7+FeKm7
3xKVfFSzbRmvhAKqH2KgdXQy91zwJMtwgl2kMUmqJh7MRvQmdruKSlc80oM8Pxc8pwcBaHQoGj43
UiUcpZyFeKTwGMG2HRKzzqAlB8r2WKy1zP/GwJqaxp7V+ZBNqhWzzyM89XCFweNl5ShamF0bT9Aq
v1sPnrjI+Ab06yDo95VFWawDuTvkuJCpF3zKbTZreTDIx6DBLUK14FO1pCEmWLNqyswz5Kpst2MV
dJh8WGwu+0GzQHVazHZkkUbDX1FVpxZcp9phrWgRF+z5AGUzT8L+QxX8V6oQhyoiDih8g4YecB0X
frihtbBauHyoD3gHwDOpIgxJFfpGkqaGj3oj/VlTik7FV99l9QwFCS9qTSVUkJ1CLQ3FlYK33PLg
eB8ua7SCj2Du5HKF5cuhmrOQrBNPbmmziD7pchfWcBOhwYaRIeWdWuWRKTuV4fMc3i6/V9od5px1
0BtqTCjrLnK4npNUloI6nv+mBL4WS7AKAmXwpU0nqMh1vznna2I4JSL1KpQByRywmwwA12i1PV4i
LlbkqogVf1V5huAbjrvIC5vNDZRR/r6vIkn/x9eVwMdAUAZYLKCKjyvJQUi33tCy2xjz6mvIKvp6
olMwscK5/I1YA5AWNeZaPOMdFBoqqtOSyK6pGUvtf6Hmp3Gf4YbwNvveRxGulR+YPESM77IqfLq6
yyyqS2HmhvKWbumlq3Pzljc7bkmhLqSzOwkcI8UObv6zqbU+t0R+Lgp2MizEcyAbIqJFZuJ9vkoN
77Y7HjXk3KCXmBoHm9wq9hI+sZAu4G+SsFeb/PT36b78jBI4mDnwkAGiRX7NnS0Q+6r1RSb0V32y
zhkbXxIVexHvpxT/TRoKRm0Ocl+Y+GFvE8J3S/V5V6R0U0arwjNk1mpY3N0WJN4I/FHwVFsZdft1
Lrtm0E1coVsvcnyFbrAYGGC0e8bNrKqAKtCgiOGKpy02RNGh0AJp55Dn4lzx6sjDCetOTaZqW2OM
zC27ul959EwiJUZLRE7iFURGQdYe6Vz/G+6a5D3IiMihr1EFi5vMqsjCRQTitUu8ANLlVvv7Q4/6
8f/9QySMRGDcEchf8sruTr9uwSbjU2gEhRm8u1SpLvQtEeM4oUqhOZMipP9XVQ6i6/Y/a442H9c5
hi9pFAAkdy8opwx8p93C6VGDjpCvTGRXt/me54/8n9VGiSwj4irzAyo8TQUkq7juIrhZccMn+zhc
ozompyCajTDW4x7xS4Rq7YX7qDYjyGv65VbhZ0oy4+ltVPx2TqlLgwXWIb+7St6MS3zTg7wngzjp
768y5l58+iwkbrj7LHJOeVER4ojqBlX31nLpC3JaL9hLzjxFVsfbHVR+BreD311kxcTrf/0wOMyQ
QIcCCIExF1TBtZhQ8tto5XlQq3E/URlBMZDjLGmwszyz42I3BG/NwE7EQ+OpzH/2TXTAydg6WI5G
H6sc5CJlmTBEBEShHjTYJZUtuKTUa782SwjXCmhQ0DHgWEViCfDR6ZJSPAgU8mofQpDQg2oQ9cbS
npXG0Rr+T+WLTvOaZKF0vhog6uA6xix8CBg2P03V6E6VaZ6bzUNnDgoxPUekxQjDWlDKXS11piP1
8NO97svuhkJRrGwpNWkkUxnaiTMfz5Tcti4JqHuAeQjd2TE0JXLExnW4NF3VcanmzTf2YvMOhxg0
XHmDmfq8JXqcGWXnkoJGrGAxTKpJAxSPnEiNqlDledQly1+m20UNFJjUnM4R2J5ypb/9I7nz5n/f
0lcu6f4XjzwwhXdFN4mINgVrlVJP6kBSYvkozCAZjyfe8Zgp4r/PB2USjtBfPXEZeFzJJa6IJ8E7
mQZfEKNOhMCsGWpToH86eScqkPONP0j9KLEFpVCrQoukTBNLK8oTXez1NGuMf3EEIkp1EkqoUKod
mTI27tLIF7ho1RWGUuwq0YYDGfoL4y2c5u3vtcibHxkyDjAtDpxQ0E15EmspIl8MBADnVyLq8IGB
1rI05RFfeAM06cmcJAPCHAwAP5odoPHEquabkAQZfmeLKEM5qAkYCDOY6jLdyX4Rw2E9AM4BzgdB
8S09ujNzgRfwwsBW7rrHtxI8sAYGHe4trQmZrxVOo2IechYo67aCqFLYqChJTtzhVxkYkAEsyr6o
uxOs9+OWkWKVAxSiuJXLv3eO7ZWUQcdoVzOlXcIP1wI00LkNRJEtV2RnPIP+Ct2aXBtr2fDx9wd+
1WjjcLsx7wPQArz76PibpmdLufWLVemBdRVZMhKmuue0Hl8gfWvCBe42vjkVOKeclyYigVsE+XS/
7lYfxXwsx3hJyHL+io0MfHkPVbOyM4rMKKlNuypi1OEmg79XzYCHLY9sSO1Wjtw0A7dLkeC8F4WO
5rM/GEh8S8FMW50W3pF1cqFZQdjtGxXSTkW0hAys+0Y5tPnO3vtcyzDPEaqY3UdLKZJRylBhQtG6
iUM9zMwG/j7VA8WMBT32/ouz89qNW2ua9hURYA6nTBM0M9LIGsnSCSHbI+acefX/Q78Hvz1bsIAP
MDY2bMtMa63urq6q3i79SekfVIMGtzcB6iluzuvlQXNvahwdS+GHMXGthDLVJz0Io23zIxg3ir7O
pXvMf46mLdKB1m0V9CDwOGD61utQEPVbM7IzyVvUDQVHCn5nuYq8nR7l2l2kDfCHyWj33KF9RIcs
7JkiZgO8qpVnmr4auEHsx/RRsXZk7EVyJx8DutfMoDMParmLlk13XWjUtY7UubVmy4Yz6m6WuBmo
mOkrxQpQJIKtCbuIIfE0M1+U6PTvBfrp8YC/NRwlAAtaFH/vFbkeSr2lVF05D7J8phtAVsBRpFZn
qryQxvS/r3crv1jPfPz6GSe4jvxhl950noOmmKw+DsvHuTvUwmExt4J8mKtrVt8P+aWiiFVP5q/Y
2M0p8xemS68+FtVdYzj1cKqLcxZeg9Yuii9C9Wc9GgWDBEOE+gJ96vaYlOXCEpgZmh7C2uljws1G
GPaqFjrWeCWVbZLCS/P3oN9krNGm2MdgT03/Ro+DFzc0X7CcPvsqf97N7VcxBaojCor1bmSmCo4b
6FzDcy+8y/1D9kW59knMJ0DAeGGCMdQf4+a4NNsqloe0yg5CS3N4M2VnDgg+fqtcAvWLa33+nsnc
4UH/9ry8fbJA6qKgkqIDi01qz1F/ZsSfGp0k+QLDKGjf+uRatm9NaC/TJSnE3RR+BP2HEl+t4avT
8bPoiy8GdoHweCWC1t9r35yaysqyKjqY0j4L3/Iu9MGF0RYsoPP3k3Icu02gXLP4KJWB18X7Uf8/
fGc8C9fQjzzoP7nGFChCO4x6cehBIqxNazn16MBXCQWbtEsrv8jFpd/T528Dwp8XvEnGrcDIsy5f
4ke99qHLDNnvX74YeEnmt6NbMOmSo7PbhJpvqSD0zlTa4wfquozWZOspP43v02CXz9Y9PcQo9yXZ
reldyXbT7tTyruO/xaZSnWxw5vfhvvvB6Ms35Uz4VUF7ZzeJnPmX+rRwCDLx/lV/NVW3+xFf42t5
7I/lW3EPyfZx6GwyXb10lm38ph1o1YUaU8ud/o2gAK2A8YHQFKCl8RerH3N/FF9nvJIq5olnj/Fu
/ilja9lDFPLo+42Sbb3LGcB8/bNqiDUOAxyr0S3Hb3rotqVtMVa6d+reMUHst9O5+ggsu6qdZnRp
5ahU7IsjmI4heBqlw+K0PPPih7Fn1RDx7OG9fZIyW2MubeQWtLU138i9NnLTyJNVQCsn7PZW5krt
o6HZZeS1kDlOmJ0umjOLDhgoZLvwByxfid8bbVoQwIlLZUME439qy80Mj5cH1ekufpleUagtrxr1
0tV4VZ5Ccf17ReLNZ0Dk3nBUZoMfadqI3D8swvvYeE3lLfj4vw/yz06NP1fSzakhqnFRaM0UH8QP
o9sL2o7OMblMPBMwz/+HS/02UZLAH0nq/t6nrdY0kZzLMBOr5wmqp6AeremNgjVgsM5X+fJnhTJC
ttWwQwTGl25ROaNYZ8XREj+sLLVhDB2OXjO9FBWObnRG4EBCqi3gtg5feY99xgL969LS3w+aCMEo
qTG0hcXEm6bwpPJNBtnumk1X7M3qSPjJg52oXsfy2Dab7Ktn/yzsrLJ8ZNTEaeLg39fPm4jJXbUe
HWbxbEa6LRcfwIRGepZpPVqkRV/iRp+xThUo0ozIWuE6+VYvlMRiUratSDzokSwpjFKKG7tWC7eX
i22SaTtQ6QIWl7SdmBBbp4wvABxWoO0MjAtO9EtAqLD8FrQnD0N2ayzd51DmB5ONNe1AXTyT7Oxg
FpUt1eU2ND+WpD7kwybi85bLr96qXM0sXQxdHS1WXkI2phDDgCgGt5vg7FjiroHdbMpf8ZTWRtB/
zuI/Hv3mbasV7wU9U37IG8UbzJyMUoKa9JZSDjTyRR1fKsmwdSN3B9Ol+mS9CZHoauOL+tUO+/TD
Y4FOIvjbdf5mh0WjWMd5ARK9RI+QlGBX1OO6m0V9J00X+Sug/zNgREEmzMAmExN06zdT5Y8iMS41
PU47438m1HiTPWVugi4KJ7iH+R6CPPOst2BCqDW/yj8/PbZ+W7hgVISY5maLNUkvSHFY/M7z1q4P
m5sFRLazfuOveL6fJRj/yy4Y9gj2ta6APx7TaONh6cw8Xyn5Zbhn+6rlF1TiW3HO73wa2x+AinUI
M6rrv68BgmDoxVLJh652IaDeSanowLP1II8EAtOLDXcoi121KI9KJhyEuTvV8uBPieSWQuakbXEX
N4TaptoaUrZpmvxbZ5RPi0lXpIYxW4ruvw/zT1f9H/d7k3QBRXDCWkN2qFpPa480PJbw/DUT7hOu
E9w/C6yT/gN2PTeXSXI11cM4qw7qqLpWeR+pm6Y1nPCBAF3CM8ntLvziU3xabWM2CAhO+4ru77rL
/vjcbTAudVpbxSEzNxkjmw1tMw5nocns3tqt/bw0g3BYef9+oZ9fFg0ahHWIvP+xQy6DcdKzwqju
pe/MIE9TGz5HiVn+ntbpdDXbLyq4z4DsFa0yFNAkkvhb+UcCK3kcVC0/6T0j1ZfazqWMOPwrKUhX
NuZYeKJWv1aVQ2welvQ7icu/n/izPYxMgoGxq/nXf+TPzIYQE2MhTKbkyIMD+6wfN+TLFCxG/0XB
8tlyxcmDKAORFBeVm29adwlG37KZHUZpA7uF5apJO+ik/36iz5pHmANSgXMYrlqhm2xqbgK5wgMp
YbnSmKbKjGi5N3DYxDeKvxRQlPSKjGceJpQu55XSDhFahuShjV8t4/UIvI1LFokWDiIsYqikfy9j
NW3oSU4h5MluI5nVBtmLIl9AgrX+ItbHWL+O2uXLkvdTpOzPy97GIFC7jmWc34fgYmR5+nKJgB/k
ZnZixiejESG1R/aXXtT6qy302UH957VvXr8ohkKlNRmwd1LtgqEG8Gn9XtzDuR5R2uiBbmtRY4MA
mC3pfFBuiRiBtvuytfUpdvnnndwc55MgiEsqptmKxwAb2ob8wQIQp0tIM7OdL0WLHBDO8vKuKY1f
5ufIeoBA8u/l+ClIA38YCAI9BSzGm9NTLMyxtApWffRkpIwoWQMG29ypE9geKxgX5WcRCUqzC5m6
WEIFseFZbdpf+kuUeqr1Rcy4FYP+DnIWyQInugiV+rah3AjZaNVmR35iHkWzcvIoPgYoJZAsDMJr
RfWTQm7PEs1OJQKZVrkyA/nkzJ0ZJhKB4izUeHFJi6i6yiR4vU6xlsP+Hb94c58exuiHFPx/cOJj
eM3fm0eX235axNY48f34dku/J4kHcedkXBs6Cy2+r4Pduij+s2P/uOhNy6KS00qSo/9dVBjIhou9
pJ019RLLEBhIBPQLKAsSgBSiIId2NVFZ58V2EM6t9BUZ/Dcf5L93wxg54P91pvjN3ShDJIfNmJsn
TXnUpm/itCul3CdAGOoe/nBDs5Zez1DkXs/JjVpWkWonY9FEQbvJYa+FMBWtaqf275CmDOjbRhBu
WhU81vqo0+clnhweJ4Ld39W1XYn13pBzG5ROJcBOeuvo35fqBPsf8ZCdV2jPdq1UH+Wc5SEoXlzt
4wICS7xTrZ0pniaBruIxuNOEa7SRBHDQPvbM8tQtJzk86uJrbJ677GczjF8s68/iGEWPuGZt62CS
mxMvAX5SWmtJD13vUEB3EILIRWFO0+wq9fgLuOvTq2EKwNIkRcH67O+VOYZMLK0StbqXDTd4Bkyh
uGhqGDQb2L3/Pj8+P8Uw4lWIaBCgb1HlMoqngsnbv0UPMDDkaD9SUmjkmbE3ZR9UFhqlHiVs1+4B
AulOyIv1f3neP+7hJnJnfVwaVkWoTlnxMcqH8TwYpkueIIR7qe38fz/zb+Xpf5Y9I27QdlFIGbe0
i7JLxdlI4f0BcDrBcjGyBNnF6Db9Q03rAamCryiwENuXuYPbDZygmO9hNtll8Azxvq6gXy7IJi6V
tJeGyI4q065RKIjBNtNEiIMwXJ+6+1H/lhaLLYuo1MpD1D7Gxo8qg86pH4X5LYtfW2j3tJHrbqtQ
LY+0itMgdXAEclsmkFdcWxaqnTUYjga/L0wepeaxz8+xktnjEvxME6dcrzV/lTd+VmOudgkMLWX1
4S/59/rrLSkmopCmhuEZVCEL7miyRKBs8T5vnc74Iqb/TkP/+z3+//Vu1nsvi72R1kv5xPray072
oO8VV7tDEuPnzrKZ/fThlG3jV7iHWC8LXywH6fcav7k+RRkqT+a0sg9upzIbQRQUQTWap5EsWZc8
iUw5ps89aReKAJjudzlMRTGQsOitiK2LSHWQp7461iSzi4uZGCohZJwc4sQQHeJSM/1q0nvysaB8
t5Yj3JpYuBI2Hfhc/RA7ZfTRFCvECOttpNwkO0dPeZJgGVXbKoB+nZ0xnHciiFhrHAibdpuhNO3n
I/bUdsDP1RrFkTndiZknZKKd8y+KsN9LZlrr0DfE7LDA0B5hg8aNvpXaZGtYfhCFdlsKdym9Ealq
j3X2qA6B04rPBG5nTt61MXYi3c+yYBso0yHrUbCpGXVSdt/n+o++0x0rbRxTmHdydlSSkyZWUO4f
qZtTkzE2IRwJOsVeBYepHCtXUH42rerNmeT08KQVgj9Jg1PWvJlVKpp7odZsqv6tMTWu9E0ZsAsS
Ym+Zepe0Ds7BOa8NiMXVSwE3HCIxkwvVfd8nBMT3We/tTPjZigjLaYpsLb+Pj3H1INQgyUDi8Qrg
kv7kJOOl9DOtPVR3S78VdO2LCPHbQvc/i4jCjv49Yib1N1j5R0mpa8JQZbOeHCTsKUPdt3ScjcZ8
S7tCz6iwjPMYm0/JlLh5O+3wW9+L0uyp5sfYvBFr48UWpZ5ewpEUIKwkVCGC3TFUTVjJT0UnbeZg
pxvXViq3gQlgnp9JJhPKjaJ3LeGRODkDn4e5P4r0imGF85OVodqyeqV3TbRapatxCUotGtA16cmS
Jq9JTmtQfC6qPQiGOwLkJwJtrEH8EFowHfVcQQ1Tq8WpwtCef2RWAh98cZS43yeRBgoR+bBLu5Sd
8ZVG7jPABG8iuj248pCk3VZ0bdmHSapLJS4fk6vge/6NQbQOMw0NB8r/wdhXexnTC47BO8Gvt70T
bTp/dIIvzqdPSg5CPnDB6oluUMv+fRwak142mYy+EyMDQCiUUvmXQ5k+AUEwNwURwJsMXwjzJo2v
alMWlDFLD2KyK4ttq9ux5anTXkw8YD340bz3f0dBHO3+m4v+dc2bsFuLU2VZScKr7BY7EZvHsI8d
2ENZItphKXmR2Ry6b7XlpfVzWTxni+YGk90Xz0LQH5Rae57k56Gu/Sov93VmIZEY3HGGMR2DRyO4
qMwLp0KutQ7eD1HW3SXthtpc79WdTE+2bHQb3A+0OPGtabTNJbOjJx1BABeL1PBHbqFKpCJoFGpY
p5Mnx+wtN67Olno0++MQMstL4FKBgQgDakbh5Or3TruCvloQB5bWO45FZNdJY5fa5KzH7oDwQxoG
J4nhEXCbWcgpqb+LIUYF85Uup1SInsimsJZVysPhlJhQP69rwhcnxTaYqLCA2/OUilIyH9CmAgO3
83lCDDKorVPCkFNGa6u0SBnrc5y/z/WlF+FBoAqaJNpyqj+nqPMM+XmtDktVdyrenQk7vGSywHon
IvIoi5eR6z/Fnh53Hu+GZHlqSgj85ewu3HcibuIYwpfwneBk6paNOt4x9R7wOd2WE59TKsDIvQ6m
RFltFHNyTWoaffwRkE4mfn3Vy8W2DMwy6l/cWSP9HMsfQVZsGz25t2LTydEKdeLVglcvL5XfcQZj
lboXImgWdemM5kamsUV/hwomzwJPzRZATXkrxx+zynOs1VM2O+uhU+Ufk6n5Uks7fkBHNpA+haOt
hhqCClRkmrkJGA0J7KaLm5Ja0YCFm4o+hf5+thJb/VXAvhvhayxH+KPI/vdKjZeJcqd29lC8m7nm
NDNi/JwZ2ZhVtKU36G9jw6yIKXOR7jeL7veAAy0smnDJ3Lbr/ImmhZ69WbyzSIG4AWOtaK4W2iuM
GfTx2uYXvag2svXWBAc2BQmjK3f5Vm9em6WiJsM3sdA0W4P/N4qLY+YnqnSyAC+N5E0sbliI2XhW
jYyGXst4tcUfu5cqH6Cwv/Wx+pz3i6tJfITxHOCU0MXveAWic/wZSYIvq+3eykX0ewEY4ZkbNTit
qy52qhWjLEWWa++Ab63mEar8IIdkFmK8WS+3htgJ8cO41bIfjdwiJ5JctTPcmTYy32JoiczpO6id
k8Jxjo3WzXqsFqcNJbe2nNvhisDaLDJv0nJPCr8XorRf348YvUCiyCJ0PNkm4jfyCvqt8hLDhp9o
fjXxkZ61rRCT1LH3w5EUWhycLnoW2sl3AhrCE7cjJBlqUZa38ZaH1heQmLGWrLdhGPoWp6gimlg4
3JS0I0r8TmsB8tftbcENXs8fDqoFMWzcvzfNUdK9QpThCtGcogpdBMNeX5khI0aJ75bEm9r9nGyP
zUBVGmH6kb6pw1tQtIhMXg3rUja5Wxjv6882PTq/HL642fqhqdqN9ZYls1NKiNfGK3LqKdXsjjxv
MkJfS88Wks4I3XUDRmOd9Opcz4UXjhrYP/CZeu3mIzb6bs8hAU6at29tQhiOnEkovSKsqHM7HCkM
8BENWjxnsXhVNAaF1D/AyhcEq80ejH1X8Yb/HSx+h9r/vFaFEhHDZiyLbkumqikGvZFn41QYYNbx
3NtBjVQgesnnbtMJgb1YP8JevpOhSZCfpXaQWYtDsLPFVSwoPnfCsTBphPqVMrhYAx1nFSJv1/pp
JXtZ/xGlxQ7gcpIoaBj+krT2mp9MrXKQV/u0pbNTCw2lrQ5OHP+oohxSwGQjN4oXv1F3YXpq2ZZN
0Ppj8d50wl5rsA9mR3P4F80D4xV35LojvbvVSbxXxecok21W0l33PGNHcey/McleAKvYKOMZzxzy
Ithk4ZM1ge/G8ZbylMfF8mYjIm5WjGCT4QBUk3Jn0ML+/bqlFU/4z+um+GIRg+3S2ubP/0gmg8Lq
BlPQqIg2nJqkiY71kvhoEm2qk2eVEfH2V76Un1H1WRxgU5ijwn+0Vnz9j2tGcmRUTagJR5VV2hGb
Jmht4/RDVEM3MlcEAllUd8gUi9btnWnurXfFggMulX7Cq0teM+01h+eNKCimj0sgcdrvbcciSbYJ
Eq2cPoOmwdtQH754W+vbuH1bECThbKoqqdPt28pSKW+qYGXGGavTlMxOBHyNYJ9E7TcItGRQUIIA
jf593U8aDhrsfAuUU7EQ6tzkbJGp5gZINFA0CEGQeiAmVIQ2vZR/X+eT/HPFnVZ1OmmocjuQiOsk
TbjUZCr9HmhEyPbEjH9f4rNOkSaaa/FCV0NDe/T3x5+MGUfOuEgO+XiBVEf1qRrPa2UgkKVBpLBS
z8jfuW6UL1QKX13+k1T0z8vrN+vdCjrTBDWmqdJdlMK0zQCRdODU0eIyDNVcOqeokSuLrTuw5S1r
ducAHuri5tNKjFam4xSXX2zC24lgK5TNTbGG+bqMHrhtTMK6GEapJPO6+45BKj6Oqx3o9WozX+7k
rHOxsPr7wg/00yXFCCha0KBM6i2jfQ7DYYBSURzGCRbpRo+fifGAYP/+2p81DUC+1roKu1O45jeZ
vzEJdWOkqHLS5bi2Btf2ejA/0dDKYhEG8GVkv5bBcMAQ2+nJlrok28ql4I2QbHQlwiPiG7+aTkQY
eraaq1Fd/n2L7KAVf//PrmZL05Y38Y6+7SQsdSgu8qTpJ9P8liIt1OZAsU2FIjcXafv0yl0iMsAm
cGtjsRcj+hlBPtMjyy3LUz3pm45cX1EEJyQ1WemhtWQwThepkRw9lmF4qCRtmyi1Lw2oXS3ivwxf
bbFbygSLIDapoxMpv2RocFqtv4hL9mhl5SFOcEGviwcjb36tr04RqMCbfj8JE0PBTEHxi6RFqRr6
en5SgqNSv87VXZSPXsYA4FQUbNOqd/PIiDPxWcJXpCFVk7GcmHH5CBCqFmK9q3EV6JX0Ze4vuXWK
IndAtS2FNEZiWMyI9O7aBusJHD7G1Smg0alkUJsvy+ysac2i32tW9kurn0ZD2fQNrTiBKFblxZG0
32uQu+fDfZEbGy1MDxroZ2LAIR18c1K2XWoduO+8/xiRBYiIzMOlQMhDflyiehT1I9nfnFae0LVY
eSx2YemOQZkwK5SN8bmIgGR08ish2ObWdF937+bKycYhrkUEAv1u/WFLngGSr7ReEBtP5JoxJkhq
CfLQXYK6hhpXutoK4pTvQ6f5mPE5LXlUFsZ+0+BlDThCrr4yU82jlJ+oAgrKG7TEWb0cOCHj/HFO
am/lcaiXTMX7QAt3KYw3JXupo/HSZoWHeEvniiuje/pZyoFvKsJT06hHdR07jsy+hsk7PokRbYV9
Hj0sMQK5w4j3WLixwvdRPpbBIcocI7jX9514CqPzFNxjyccbt+XxrVcGDJ0iJyd1zBTSIkhD6xqV
IdQn/Xm0DJxhL6hW1Pydepl3F5OH9hnGS+3bDyU1H0NomFEw23O5RpaNsY6QJsJmpYD1X+XEwxvn
FjDBUSULFJJXyu1sOuHkuP5Qol8FiNgk7NAS0bPPZe4z4c+B6BAjpJ6Uxc+smfdSsP9VO64R8GAj
0Zovaf0Dp0i3Cd7S5EVY7uLpoCjf6COPKiwnjZ4iFK07lR/Ix9xuu3el2U/KNyV+XJZvwtxu4tCA
K959L+JsF8/VAzWizJfLoz2+WIu6eFpSoU6O/ZApxb067cb6Z177PWi50Oe/Iu2DDlgvHdsaxHM9
isbz2j9qI8imOrZ6dFwqM3DXInk2WQ1ys5F/iVNxKXpc+g2on222E/OdmMTbIrG+G3nynAJsch8J
4GPA9sa/IpxJTspNWxVuLm8oU8T2EWsXuiDmtFmtYUOmdauBBxLu0sxaj8a60lesIY2foxH5IbAY
ujFWUM7BpDtd7pkUQBA7Y7fBcaMM33GrUy0aOEjLFXpn1Xxtgd8m4ph5L5VgBbA9W3M4DjEfYSMA
mspxd16LyvUIq/Vhv0pDdUu0ZaDOcajcLFMcjBWxUzB4WYk/JKXdxZxZsQk6124M0OcO9iooiN4i
PsMRYGBvNJPpsnGHHOxvH+VIIOarMG4DklyLE4ih2C5aHHfuaR3LDF4BOGgz3UkTycbqoU5bLHU1
X68qdxZN27B+Wlng6ExOHwtAHc2DtO3rPR7wWbVN84iaeDcuiHcu0D4G6aGfcnryVGQaJ6u1g7Gf
C89N9T2XtnPmBQI9wFcx/KBY7wS8z6pN3VzmgDPH3A/DaRCceplx4nhVk7tBcuJKAynBRzlqdrX0
LG2W/j0LZVuWD15FPe7rU2Vngwq2njoR3bMk7LYazbPcTO9KlCFh0u6nAuiK8rloX4wuwqZiOkFk
WD8Ix8rCAR3whme12k6G4sdy6cmUsMNOCjs7YXutMXPuAjsDZpbbFZ86SUUO5ePUlIVdc5zNqmgn
pPDd46Q9FvV8WlbZK8KVLu1dXae/UAfAY4gMs57D9T1XFk99yQYgHuEjNigOO1szh59TKDuVXO5j
7a7JX1XjnCwMa6e0La1vwah4IsVQu4TI/46TuDaOwwnaCThShrMPd5lYucuinou7xNyJ4lGa66PV
0iKokXbxEvOIND928FxL5A+IpC2mM2nvd4PlshEyDjP+zXY8mvKbpl9XhovRQPkLsGEhFxwTP8g/
ErXYNcI+mytY1OHdYKSOWd+1KqOriFRTbvgajqlTf+gUXFHGHCkoc8TsSIavXS+uKs5eXAAxpcV2
NuW7jO43rkutIa8S9CJtPak1N3093o1osbtUeFrlr6WBC3x4CivLGwYF2Y60xZvBlgj41pC8SrRw
SjF1SuOajHDjM2Mfoj2NlQCe+BD9zE0/SBtvfb2m3O5G62ndBaakbqQqt5tzkih+08nuiKesHLmM
st/U2lXXr5bU+Lr4s56JKrTwILSGC3XPKEMCep6aB/gE9WM40k66iPnFFKjaYOJXc2WPPe40rEuh
xqkFMw41iVwt/Mg6VND9Szw9KCiOp+ExWp708I1YP5etM+ivmv6wBB8F60sk85qug9BAJ3LE7DjH
vpg+iVNki/JDpNM8ibwep5BilUjxm7RdgOBSokaTXI04wpqCLdY/tGZLTIvO4khpHcnw9Gt/1stj
CglvoOKuO+NZytvN0mKVk3duDge3GGY49qi8rF+18FL2QMV4vQAiZiPRQkPia10wEWizZzM4jeG4
hxHrrCJmgyPZWqqNwcHLuKUouMcWdicKL1isRZEjQlMRO75+tx2zTZ9tJtBF8oCwcy3I+Vo3e6X0
lLXAnA0lfPjSoCdY5uEwdw8zvuoqJmRJXnuC+i3GcSzAWWdQsSzk/I7IaTtZom8JG2vEAGcScTuy
6KOhV2kHW1q+ddaHLl0E5VRMEp5b810x1bswa+1K/VCXy4I5CKf/iCOVAS2lQ+QTjoXd2q0K4Ry5
WVhfQnuYBpiK9CnozdIvcIIaIUD4CzvdMH4zMl9cttni1wXIEnZNeYY+QbNNEoOx/gAdH+B2JIjP
LA0XTVzO8AtRJeaEh3dyJvkDFk3qXHxDgsPfHRPsuQgzKQJJkFY1TWxzuM/m53B+EkOUnMFdgy3k
tLoSz3sSi74VcUJZvzqaFdVejZ1woiqI5VCsp/ipU49ZtjiGwpmoVXYtJcjiHuvcbaa7IpleChNk
vHBMfnbpvjXj5HLGg0bwJMHMGFwiajo8LYZgi2nP+UsHI8z2QW4+BnnPdI+wsA51JDtS0nlFl3/k
rX6auVEZrDtZTaQyCVdOtjTNQ4k9lS7lboZzmpEk1AloFyWnzDmsRMKx6+U3NbDcvOqeoqq2U/kt
zp4LDgVZ6RkYa7EROnl4GSHW2jVd0lS4WirL3Erps2M0NC4oKiUXPSmW/EBmxfCslIGrad1DWVi+
KdW2JOA6w64ok59mx9Z7NZB70t/bDUvmjHn6VBNBZGHcdUXqqIqAa9Op4b5zYzvUD+2uKU+5cjKD
bQI8TTIBYqVd1fklqw+RvDW6x5gspSmRheAgIFHPmnpgD7CAI6zRRI2OnLXrkmtYp7TZrm3wMy8q
h86wn0QMh6jNfVKZe9Rh3lRWPpmtvNSvoYz93ly9J13sC7Lm1HrwMHbaVo/44HAS6qXxUgMu3K5v
dsqym4rF0VJakHATBEKEAA01EolxeroTrIOlP6hy4y1tdtT2AAAynR6Ms0rD2IitRNcCDFMu3GKa
feidG1MUnGWk5LKEZ/UbpFt7mjHJUjxprE5RC+VHDpOLrjxkQXtosL4J49AdejyWaAmHUeUaERyk
7nlQypNkWp6V0+8z1bOiDfuKsoK8x+tlwWm1zJ8MGOjPooxrWavQo6I4bWWnV7HA0kKc7FS3Dq2L
+Kt1U/lXEC87VWguJgfQhFShG4a7bHhv6GB0vBXR2IKHxbbCaTpY94UB1SISW48Rk2CTqZvHomsD
M9jqgjOaGXmkAb6Q6J5k4fMzYNYVXLuGghCr73GVhTYSNSQ9L2M78+KDQfXkUfUGLHiKQfHy1cIJ
cEMdsbQR0hdzaWx5rndLL+zLCm+5YqGmnPw2Ya6mpOxjUzi2fXISF+VOVH4Fau4K+I7htE2V+m2a
3qL+R6MjuVXJj3rsOrNotUqKlxeUTzpni9kfRGnt19g97jF5fe47bhBdSn9HNh+FxJfgydJPqfgS
4T8YB36cWV5t/FKmV0JYgp/Z2FLxq9cY8hVmZvhibNDoqh+KmN832fiBhcspE3O8UZJoE/Wh1/dO
wbkebdr8iCbRTOhDRRHdzF8DvY9aKd3F+C7wT43hJk8GfB5+5irnrvFY6Keu+JGVL2g2E+EawAdU
gutCcytM74mBVh1RIeKIAfSjLrW/BNStJMZMTndOXRltAkOPbQlNm0S336i0u9igHrICp2fKjW1o
wmWSkn2CzHnJlCdevL/IjR8KppcHAg0iH29vV19SR+TM41FwbHELLfXzOHNj0vuShkAKdz+aZAfX
UlK2b1hbp0R73YmyX7mpwPUhCCbXoqEgWO7y7JKWR0F6G8jQQl3HvS2giTztwtLczVgvlridac/B
MG3Mxu36Hyv5HBr/6nxjwQ4ff5TwJFdzzhym5LdFCZ3UyOg2QLmFDxbJ2W4l/9TLdREETyYxFpc7
RTDZ8YWdIJErZzzmGsm1cs0LamiqiNQs4RpqcOpzqB57BbursGHbgORkr9hynvWj9W2w8PqyK7dH
2gnEIr9UuoOZmLpaezpT4hkPKX5vhidHfqT9mDSLnMZypu/hY7PrDrQple/tXNBk+pDVN5NFqc47
7f+Rdl5NkStpGv5FipA3t+UtUEDRDTcKuhvkvdev3yeZmT1QraBiZ+dmd06f6SxJmV9+5jXqU8R5
pVs8c9WTXf726RGg2+DSy2mVfDlv/e0Y7zVKqoL7t4oo87yVJXmzrHzo3U3qeUzWtHlfuTdjqi9C
/absj3WPOtJT1aPv1ek/6uRHCU+SKZ1uqOhhZmvFhTCo2kvkVBcBtb6HspxVvTjA4POqOot+j9Ob
3qzmGVRf46EiXlKwsGLoTfIvnbLZJbkwGgPYo7WKZWdpo3RioOanWHe9/+BW0dy13geT/8N1lCJB
NrKm5zaQQ5+H9CmS6ApRPdUAyrL0TaZScC1s9ORwF7xqHFqE52YRTf5AxwutIjTW6DqS6mQNKWWF
F8lT6FLyJ/bczlWSvGSWo1IqNbweaFC8HzpkvXFTem+1dVckp7pG5Z/NU2Q/R+1Bct40Glf1oytl
VOtPw0gpGN9LBaapBDhwbYb76roPlX4so60a0U56yrIf4t92b4buj85cu3SvNM4n8GVo8wqWjWzZ
hmNd4MuCvkho1WScd2ut6G9xteaOZLirJ/dcJmJO+H0zcQJ0C7pL9BFxbIDLcTHZoJKwvGDAHKKL
dqP27iFl3a0HhwN2DY49pZPyZamLPrpmNTb9NJZq2pGegLaVLFTOmTuH5m2OVl4XHVm7YXdTpcxl
87YPSlLiN2Je3oVboSAz5PMWPZf/3yu4mFVkudSjCQiANdOfIYxp5YNdbpTybSRn/X6lKUQpaHSQ
G2jWW+ZfpBOptOWusGFlDvKRHjaUyA+lmBrRpB31vUAEgCql+aflb62GCQD/IPhvyFa6cDlESoWe
JHj0rwONWDc9OAne+GhhpDBb4LS2wmaULoT+iK0mfj/Yef3x19qVp5/Scfyy7sWL9kqTOZrcRwdb
X6GmYSe7yPwR6KDeF1mM5N+if1D0JYfs1DHeBOWZHnX1BuVjMwWRgh7eItZ2KgE6wP/wF5c7aTqV
AHJ6wU+Yzeh6tuH6+y82dTw+v6qLaQBjLL/v++E/4nZsD4DNNEevkuymzj1kQlto2jFIvjyHAPFk
nZYw8oTVzvfOCbpAQ3tiM7AY6YJGP+z7J5tiqvA1HNVhvmBrgFm/7oKwHGVVsvgaZvHkuYeutYme
6QrVBEQixdSoyynunpuWCs5/+n7xKVjrl8XFXO/TQBWBO7cLCht6cnDS/Nd/Aai1fPFoM5RGpYKn
ZjhZDevGvGv1NVO2FplRpG1AX0N34I+vkx6mRqXCgA05D4SMZO1i0DaoBiU7X/wQvWdAmwVQaOYk
M+kVSCFYk/gFut33r+EDcXE5x9EJBkycNEDFl1KRSjkWY5044T2gfis/yifNxMxjZpFgaQcHRZFx
W4zbbNMZO/ve/hEuM22GZG674JKlu851xlDmaHePofto6JsniSRvZYAwfQZWFYGslG590LneXLrX
mGLM9d9R9ErR7j37khCOXTb9vortLTEV5FZ36LtleU2JSp2Y0eqfHvISMu2qVV35MjRZY/b0E1dl
f77dhqv1fWzNfi93583mTyDP/lyb2U+p52OjiH0AYBfWvzQpL3vd7iFN4yTlvbrpEyQMF9yWHTwN
OAkUmK80wQ2ULJmuiBCIgXMHU0w2joX0eFUhY4pQA4WTiSl+bR+eBl/3+9j4aQ+gDkFHRjHpWsT+
5NhaNMZmCJ8Wzin1rtxqH6Pvv/bWpyW1r0sW3PhmF4bBPfPS6DW40d+zG8Aosr/Jzqq3y8dFb9wO
4d6tSEcRGzwg4OE4lDGzcXeItkG1KdW19tQCKZwVDw8i6Saho+8tdTslPdPqdfU17QHPJexemfVO
hV3ioGqawnYSf/uvv506WkF4K0sOg3eiS2M2YJh3rfd+VWlTm0KTCOCOAYUd5ZLLuOvWra46aehR
qaVzLacaXFd0HAvFW9v+nZ08Zphlefy3kFZ5VKT0tZGzlU5So62S8cErEsZyhzLe6iPQ4vpn3tGO
AGwj3zmpsQXMtMCFiGQH+SOYPYDMwxw7qHePV49Y0/fhZOoOwcgMNyVotLDuL754XIUw4QoVfFe+
l8x1VUgzn2Sm3vW+vWic9XhN4GdyW8OBUJDoVA3TvPxORq6qfUrb59CTMVpsHYHRBOsBZZkqbSnO
FegS+RrzfnpdeODgjrH4Mi4hwSqMlIbpc3oAbpG3u4KBX0MMA1KKxJ2wQBHcEveqENnUC8aJHMI9
Dytuzq/bMlL1Lq+TqBSiekIUNr0pE3nv582OO3QIn3CT0RBIdxgLSMrJGV/b9uwAgIHiMPgvw8a8
Rs2fxCkj+kPKYOhklMbFQRlaCDdGYeeHwPd2I9BojUsraHK8n6RtECg75mwCn+iAwwIrUSsatRj6
Eo67qJJorriOmMV3weP3O/FDnO4y+KCrgiYQQlRwwy5+l6kUrlVD6D/4krI1ymJrdE9mwGuhTguK
F0MdbjMn2ku9M5eZXnShQP8yEIHG4J1hlO2hvey9Qtskmr/1FQ2kFMHSdlYtTSxF3RZy9k5VpIza
OiQ77BVlj7z13FTjXZxiATIbKw/PlHfQgEeX3rWUo6zB7ClN3n14JNpA6yIFVozCa74bImcXuu8m
A9vGYK5VN6t9GfVo7dYHKZVXWlTu0QF/7Qch4NYB9pegl7hxvtA8sL+tIG/6w6Gkw+td9V2ZCoUI
8qJsJYyyQW9+3XNWGyiBn4A+Qp+mt97kcC1MScq3q3IWkwnh55UucjIb6bDBqf3w0CFyh0MJA1nF
ewLGjHoUnkJg+xFs8ajkuSSvbBee4a/d8ukZL4pQPzDMpC7K9ODGO0bIoiscLIfuStI5mRF8fkDx
qj8lnY4eG0FsaL54lQGoF0iNG0FHUeDS9nRc/TTGX9teAD1eolMzAv/X+X/l6nUgZxpdPEdAM3//
6BPoLvFd//fzXtREVT4obWF56UEas0UQyQdqQtd8iuhJQtba45v2/XofgL/v3vVFReP0dIviOogP
RXaXAfMcrIOb3mbUuiU4EixPpEWb/Aq7KxFhMmR/elDnorGRSIbSZEIyNgzPNqiZXDcWgc/oLXLW
UsG0UGawhqlJl1+5FSeL7s8rX0RtAFS57o1KclCKTYVzSGjRIt5I7rlu7zTrUUFEROjE2bDDIc9g
i4FGX+xe2XxiC3/z2j8QXZ/2XuYMWtvJYSoUvQGlSPm6905je+UgXQkWlxkAlUSujIMWHURvbzg3
xh1Phu7t1XJ1+uL5Z99eVo+Blki8UtQrMrCsRQsr5CG0NoAg9eqd41XU6n7s3wSeIHHOFqJLVsgo
LLRWofGsmcVMQnfg+509eTl/+kUX4cvwFMlE9hYZ3iBZFOtu2IGZBiNd5jcChe8q5+/Xm6xhTU2z
uX/xGwWU+DWc1L6kOl0JNnAPWZE2Cm5Dq/ticcCPfbnbLPbXWnXTR+jTghcbeWxKJXUyvbj1rXPR
vVrWPdPHGq7iQ8qkLJLOtnPl1Gripf21bT8teXGPO7VCLxBxqQN8w46mc2blM0v/XSj2jxG8uAAE
mthPdd6x7OqbOFEeujA/WH5Onz2Agr7FQmTjo0BYGtVO8/Pt0Ga3Clag5GmZUm7APbM3BW4kcJNt
6kpbI3mVC/9HkICoBqxVt+u2voYh/yjl/3osEiaN/4j85CJTRkc3cwIsMx6xJ5pDMViuXrY0mGaI
9kmYXo/y/O5OWa+fsXHe7dL1e8NLnj3Vz9/voMmOKNaV6LJopEig2b/uoCbyUCjJFZyVu7nwB59t
12t9sZwt/dnD4s+VxUSi8PczWyIZs+j5XEKlA1crRiltuGncowfvS1e2rXHEzcjxgA7N6ndH2Zn9
XRnfjM1L1h+uLC9Ow1/LUytQzPGoln7xrJ3vYgxqm8GhWFYKthvtsQKrj5py0a6hQ+Ceufh+xclY
+M+CxsXxRJ8+sZm/BAd4KSnzrXxnOmdPvbuuFTx5h9t4ihgyhaR8idBOEsOIfY3d9LSgk+rcvN2J
bfOw2PwpV98/05SECKDff5a6OI91E7lANrThcbE/vlTzx22ybmdvd+r2x+x5vhlmf/Rk9uda43by
TdoUGECvwap9sCM+3V2JrBjZqCmBIHmCQ1zyKjtZXfeZaJdcecDJKP7PWpdBdTAALWKCN8Br3Sez
n8HNz9tfK2+2fqMNd0BOfoYf/e5hs6n21vZpk13JjiZXh7Rg0QEEVn2pLkFNWYvWOA6Q+Y3sJQsE
F0Ap6C4yLYugQ4Slv/a8U6fSUjCsl1kTYZiLD5p5hhWgruYfNISCeyJdZrazSsH0qwcFAhnepU1A
wtBR3lpoMUc5HO5T2n3YPppKuwy7biUvwgElR4AqbpCDBHgD91/ia/f9t5l4OZ+Q8YZ8caB6w2uy
wrcxTG9grcIKLXZCVojBrM+FDqUaHZ/vV5w4WF9WvLjwLNXNzESWE+HA0ikvkE3zD03fCJTadUr1
RIT6strFp4gbvTD8OhKchp8vwWy1vXdX6+Xhec44BPPAK1ttisfEcrR+hLA6SmQXmf8YD4XUxRma
XAmlB9pQ6ckzDbAjWMrVL2w7obSDLpKQmLEkukYgVa3g/56WfvkRF1HZDTx7dGP68CUGje4WQZpE
WNtc7VOoU4+rWxSwiGfQYUfD/+tdB65RdywQkYcEo2EtXgEts1Ch8sF5MGxX0SnHEAp0aTQADjE/
BKvaIFzQLBUOUZBGOxvLJEiFUtLeUycKjiGd3cDq0IcoYA4wK3RfUgXTX+bkWQcEyD5ZkZAQAPyJ
tITB/8BCihPL3TnDzaGB7gxbwzrhrDtWJ4fmcMa1yIBqyShOGq1FhJpEB3+rQ1VYUBib7F1PgU2B
8qxKe2dKb//WABBkhzyFiha8ieex6hBxin6mZd5j1elbyo95CEpf9c4StqlBc6IjlpYno1/3oJO5
liL3lKyAncjya5U/gUDOgU4blY+5hi+Q2WTUhFr0s/zxjXdUZTB9+b3xCDQNegH/G/F25AKuVXdK
mmFmg2IPu3w5quky1d6QEZxxM89yIdAh5gHpsEj0pVLu6er2DgO0/oheG9KitzUKRfwMq6KTYlXr
FJpikcQbgG4hArnejna1YKPT1sNAQWiIF0A/ksACRy94mnMV9kCEBHCVndzhj4pfbdLOgHBLxojA
lj4v63LfVb9bPBXMQoH5cRe52MYZBtbu4KBhcHrqqVHHpcmHwMAqUZ9bEwfB7rclhZuEP9fMClu2
d9BDM/ztrT4Xo9QUuu4I53noS8DZ3tJtT57X3KTARTwiq81EcWCgpaGoShihqYGoCghVsE7Yf7rW
PuqOTfXSddqi6fZwu3qazwnOz/epO5Me2LIevo3GMtMf4+FHlN+lwmex7GYWKBHx3u3xmIKJFlFX
vDLOM3BESS6wSHgfAhn3VHlvAq6sYIabFeJOKR6IkGuEkr6N/8ew5hub6PIBo/A0/u5s5Sf3GrtJ
FnxLPnha9YsCAAm7uROAuOY0ZhGCCBwcRF9pf84y9c017zwARI289fUNDL+wAvQAhgdjEgFxlJ56
mQY1sqz5SbapzaqXqNv58gvGhIsUhfpkpH1YfFjNgM60hWmIxtEM+mVlPkiQviXlHGIlkBXjEn97
GmCyKDSzZtg5krxt7HIm+BVCgL87NVAUxLkRYMQiNGdi1u141orTJ1y1mbgY+cl1NPjg/T43IIzz
Lwhv3a5+F//Vzdd4qeSWDzcIy0gOmTjpGDNxUgK6eG5W30FLNjGP9ZdyDk5Yh1HsYKk213HGChA/
MO1yxd+RejutOlNPVOlbZbuILXJozFNZnwrWEQeF4yix0Khj60k7l0cMUwFHyIudYE626w4JEJSP
0KwTNG6+K1bLsjCUQb4RtpHK+eRk+qq8hLAkPoN6Eme+SM6AlLz0PSRA+ajgCuqVXp0Bi0H5ELe6
VtsL2gGg0IU4XotDpgCMJz105tacp5V0pxZCaCbfEnBkyL9sFJjQt7AC2FtCAxaL0E4hWwAdYbHP
eSq3E3judzUE7q/rm87MF0JyGvYaP1VK/DOQunUhjfPed9Fndh4E1IKBK82nFJ5Far04AOOHRkXW
1HyWgeHXyYJfLaQMBenEbY7U9I+qdSf8CZMB/yFA9W0H4PRF8OEgzHscz1BCe6QJFnL4hJc7EcKf
NyoALYzFgm4BkVJyxc6I2IsAO6TniINhwW5K8mMP9llDmbxLXnKQVWprLbC5wTpV3I7eHAVHvowU
qAcAw1ikP4PrHxC8oKwoxpfWhJklv/AGeFfixeMqCIBT0FxGCBwm7GkF6XiV3h/8tb2dv9f6CyxV
0fjEZFsCZVPEW9Trs10HTA5RALOV0c1eqIWxoh3I4W0Nj/891sZlP1elajGa2JIlSLmxBN+CNgzq
pQNwNRoxhQ6Qc1fz11hQxT6erKDntUu5Mrxk2EioImBWgcRAnSf7UemWbDzZxd8jX9IucStz3vTg
6wpjYXpr4djYRzvD01Y54aCy/2B4uOEPONZW/WRjZjzSpgQ6QOMnYkGOtx4jwQ2cbcjmNmg1rVgr
1XuAqBESElUF/DFAxcRdEuTRn1NDbjLvyYFEj7ZZ7r16WQiHmcQyRf4dqgxYBEalwiANgo7/iG6J
3b0N7koJ30MOaj802wJQRlUAcknVIyfP7HYZWuOkillYrAw/Xw4OJrjQEas7BT0E2Tp3tokpkrOg
hdTC/yDTrnV2UGRuigD/VvNFmG1j9Uk0zMUG5uV6cSbeVMDkzfWRKMNzQyCXkNiGg74QYBoj3JGX
tuFbgJ0v1u0SnwN3TIruFW3BhX9fwYJz2BsvzeCsauU2A07M6CbF3ZeDA5PBRzMDwC1u4SWe3i+d
9SZktau0mFfsfKElhJSJ+IUR93DaWRvAC73CONBL73PlBDVtRr5uq+8FIFbGDYIt1LB3RJoFrkO3
t4hgCmQfrzpuQwSDkFvgnNOxijQEh4T6gkZ/CXoBWZkBlFmkBMyfRt3gTuItl2uFSoxJNiGvAnxY
YPJcaecSTRg/yFdMC+LoTbwXO8bSmtVhAlLOhJG9ioH7qcmqck95Kb8kTKp8xCnDcIE8irh6BBOP
CGUY2Twe79VWMGRU2G9QWvvwidQsehmifVA8FVW2JexpTr+iRvyA6BPL+ga6xXuFibk70FnFvEaB
MVoTP8TPEXtPREggd7kTrC0N/sbMQT8OZd45FhqZkH5xjBUPaEQwCOBb5OC863PhnYUYugJnj6id
5tXBMzd1siYEkDUn5YnNa/YW7rhvwiNRyDJBEUf+yUJr4q23KJnhUSG4I1qSUDEWtcnfQsTwzi5/
r0gEjTJZ+3V2Ftsq0MtbSwcJsu2OBUyHKGOsinO4ZSZrozlzz3HUhKFsj3A7IHbKRyZVv0f5GBYj
53ph/qFKMsYXuk3jIuaif/WrlRIvx2En10IrsY8cAQQArg5xKOeTWpg4IKTgFUuehhYZvnOzMHlt
ZWmZOA1SHHOl+x1r5rqxENeAJ1SRKUeacWezv6Uk+tgcKSyoyDzKyVFlLjhg4uPJbKYh3eAJAsxl
gUUOeS/Q1ozMZjOGt6WE0Q/JaMK9NuJrpe4c5KTMmhDGvd7ErzwTNiJeZiyG+Fw3LuB9DY7Uc0cW
yy6no81WExd3M9M67jLuY45r3EMlSE4587wXGam8gbvGPhphtgurrZIAwC/JL5OTUAtOiF7gMkSw
UuwMXnO6isuHlGuC65hgrks4ffav4R+kVXITTqO+FVoYerD0e4uj+pIzqIKCJGImobN0wltV1Vfg
5xWrWwjnA1ThpfYpz2hB69YCzvRBg/8iABnambAqzmXTvgEw4rQLenco3UXm29CnS5EqUHib8IvS
wdsM1GM4q2k4eNTQGXd8qmxRawDiy+jBoh5XsvhoZ1Qz/EuxvsIJBv8DRCSj2EMoRQw935QA567q
zD0uwodVg0vn5Qy9PcMeb0QLZ8cfdYa6MQj9yMI1ZIlPLWCkx5toXKUI9Bg+ulQOulBc2xFfilAm
NnBn9DNM2dgAEF1FBvZG/7tWux9M5dVRBUgaY7Wb3AllF0gyMKtaCnqTv2LvBw9ehmt3dMcPz/Vj
agVkrcE2KwaRzCJUOgOSERvxozkeELKB5fhYnmvI25Q8CrbJOCTeGLh58CnQg1sxqIQz7ZI70vtd
wbAMmr3XbEam0P5N5O18fUXMNFAn6+50DxL5PIrfDaT5bAOjS3RgyiOGziIn5kALnDezyIDYbA8o
38ISqUn8MgDjVndLUGIDtrF/FPFSp4ZqE3OhwZFpujtBzKhSeAnBDdEFBjD7vzCqFeHtWWSbtpst
8Y5kgwfdDn3NMNUgnbYH0jOQeER5URlyUUZk/CmP2+II99H4oEwn+StL6N7o19SA/S15HWnzGn+Z
6iWok3tRhWiwMIYB+q19R/7TkY3xU0UQR0VjRfSQGnnejCVqEmjjtWdz8GAgrgd/LRLi1Da2YQzb
PnktodT1YcbouluoMLgcq180IuNojhrppZd4W/SSaFw18s/GqKCk5jNKEc6O1D7DZ64g4oaw3tHW
st+cW6PcUoxCQb0RJTjXOpxzP0cJXThD1SfMOURMAT/FdqROh33ylKG6M7BiX5xBkyXPuf1aoPDF
OEDX1iiJkC8LJQzuGMSMbUcAWLnNQymGLXh2CDyiQmj0eh1DYazyd8ViBwAYiaiKYMwOESA066bQ
f5VWueLjiDswTNaYobnpS41aFqpPEntchkJAfM+9bL65SawA2Z3dGK6rFBazfpQKddcSeEH+UMlY
H7JTlLaA/DYpe2y002M57GL/7fuW1ZRayJc+x0VHRW1QvTSyLDrgEcq+5yalXcq9RMaaKAtD3hX+
EuwiYrGE9+/XnlLl+LT2Xx06visXK1h+WPbgt2fVffKSHInZ5ZJrtb51AMTfO2f/PvpTHMxVcleu
23W/zm7Ht25r70Oy3nqGY8/3v2q68yOAxjoKfipCZ187P34e5qqE6/1BL56oFV31xWmJ4umOC5v0
rVPfLEo7ckMk4Z0u2ujX4EITjUudz6yoMr1zGUba1x8AYXdoIrOOBeo6GnAhUc8c8Yj2CrcwWVWp
Fleeeco9ULfIEFVEU7FvMC46l8Zo55YyyMwGq+XP1a/t9n69tuaH2XyezzfvV5p42lSDng4iRiSq
gRbkhy7/pwZ9qwWF3mPI/pgt9z/TrcU40nz69bjdvul399b898E6VQtC/+zuYM+W85OzOHX79304
V+7652tjyommLe1MW4dQgEYzZIavb7sPXL9KfZDM+JHRdsPXgN3fIbyZViKCfL+5PlRfLsdKFlpQ
Bh6dgMEu24pj0+ZD0w34LyoN+gA7SPMjXE3tKasfhnLflHTP4+04PPhg+yDBJcmxd+kH3GhMTnPp
EOTqIlfvS/e5zm6qiC4/img/KRK9eJWNKhzqNeyaxoLuk69zI1yo1TFo1mp6KmgMIfpnPygcNQK9
DL1VSv6bsdnn57sIJ24egym1m/DQUFwXT3QJuLzIVqiwqWzQeptfBRFMQRX4eORFIPvw7rk4r7qU
QQcvBzSVUGutGDQId0+TQvLKp5safXxeR/z5p12rxGVVOuhqHgIr22ddtTHqEy5yG4/8zbOSVZ0k
myx5aPhHnbTU4nQtZ/u8Um4KeJp2ke7lIZpbLf9yEy+kmirNhxfUyC9lZSwaqo5Izu60WoXwnq5S
Qz41LUxFLBi82J43uXdE8Wbec/NbY7RpUnku/nkQqv4s6VeqhcBA393w3NDxYDylP79//KmghKgU
gmIyrBugRl+fXjbKCmAXckYQZ5sUX75FF92E3JgU1/FSGdbfLzcZkWxGTIwc8K35y0rGrCsPtU9z
eASBHS232fp+nS8PTJo3DyeSi/mV0c3kpJIogDatjna0ZV5s3FyX3aFydCKgNtsfj78Yp9jbaL6+
Wx7Ou837+96+Mp6aCoKOgrPCh0u1rott/Wk7IW4TyUqrw6AIXrl1/5WRg1iji/j9q5y84j+vdBHh
cjC2llUnKFHlN4WyLU7Sa/0Uq0uKqV90B3XzqUHe8doUdlLyl9mkLg48of4jFH56wD4ORx8MkcDR
J7Pj8Vafrx695XZdzw5ra708vwI60bZ/vn/YSZTL51UvTqmRVXXKZJjhdrl4smbH1e2W22y8ny2X
fEdukivrGXymy4D+eT3x55+eMovlEKg5+6Zc/DxqP6Gcz1ZvHaor2zd5O5vPaLk9RLeb02bvr6+g
zlUR2f5aG7qPamF9BP784lmTKM8Qiha3tiBFbb3Z/X00v1vPljfz+Qkd/OWVBSe3rJDjJFVTHd2+
yBJoJTtpWkdgO9MjrXhYLuT7ErpVzZUx8yR0SMgn/2eli5iOfp5poQXCSs7MZLKFvAjpPhczUqkV
DUTRS1p9/yUn4Zaf17wA2TR2UNaNZicHNELIvOnJMujEQUH5Zd/B/UCMJoc+j1YXf/Ab1KcC+/PK
HTOZezqmrJKQIN4Hu+rrbqqqzCvltv2XFyGNyrDbIboT6uesp61C+5CeEzmosBGHZiBUxK/s5489
89ee+vQLLuaeUZ9VA2Sn8CDEwhlJrSz3ZcT2GcqT6OQhMEQX5SVxkc5CVoV+GAWaGE9wzVeesabi
tqicsFaa2+h2gHDPKCZ9I9mNgPpdeNUxzJ2McgjpM1j1xIa57+A1yGw1RhO4fheGFdTQshp9kKfR
4e8aFHaZRHh/WmuZR1ey0an8z8F/EQ09EYkvpR81TxhWNDywaLahlZgjuEP9IRqcan4tiZg8QZ8W
u7hlUteJ00GHn5chi9QdwUzwqGV3TK5Z/l5Z6PK6ThxnHE0rgwhYnjit4vSwktCEv6ppOQlYZUyu
oLCIzik+J183rQnIog8qoFK+ezRr1LlGtG6Adjwh5lz3TGDctza/E2o4KHSVZEWioPxvDu+n33Bx
eIcQfxo/cYPDgCRteYeeAw0m11gj6oAmXkq/xajGDSdI7E6aTnW8qZKDhkKsvvj+p3wUDH+foH9e
x0VUjpSmkbImFsgBpKUwkabHxrEo2VNjXyJsdYJEOHTnCJGpk6/37PYzylGix9zRMXXqP277M9FT
NELI4qs3TRF+mFTIoNndZzFI/P4HTwdbSzZIskD2YCH09fspXeDJRcAJIPDRdyFnr4Z4oVpYgvpL
GnApp7WMrznjTN/UBFwQqejUwiP9uqw/4gQr68RbC2ECW65uPPfGQZitUpBN9kakG7Cact/pqpX1
q9DMdhJCHjpQKA+pNK0bp3tUChr1aAwK3fCgMa+8mclDBH3G0k2AgH/loCmaAXasQFBCzFzM0MyX
UjkmQm3rSidkooThSv0wDDCoi52LsJ/IntaGCck1QwnaL1Vww2bx1NfvP/RUTv1lmYuU0ybhrJxQ
jjiou0a0nUrEQMxF7Z4T9cXtzmzWDoXGoRWT5DTzVkxpQPSkuTUfgbw7nTWTaaZfpRtOhOAvv+ti
AxY0uNyqYAP+m1drHIFCi5FpPr9KG5n4psAeFfBLBjv+r7QbakqcqEYBVS+9wXQVWxdeuNDtRmHt
+9c9+VE/rXTxVPbYI+zW8VHl4cVV1yT4EYKe8XClpTBRmH15oIsL2zO0bpCGf9kHs0mFahV9e2E0
g+gQHc6rKcJUovRlxctLDPsGyWDDHoRgqoBUaw3CMsoLW0PZu2jnFDGNUMyD6Xw3yDkBnedqV5Ld
QNHr2+/fv+Yphgg/B2cEzFjJF62LXZ3qQVD3phUI1B24K+a87GbM3xTULdlEzHrFkISu8ZV1J1+8
BhQa+0gy1Q/5gE+Zfz9o4B8D7LbYtR4TUdn5oQc/7KMaQ1ar17n5CFa5OiA2ctAUbeuNbzx+Fr4C
6FWkZoUxwfc/aHJnf/o9F/eOmseyXCCawgTgTAwnvRDObPQpu7y4UrtOv3N6ZdgCAo+Dv/k1didB
rhiRHaBBEdOn34H0SpHAiZZgMjDJYO7zYehMr+L7R5w8Ugip870dBRuXi0/tNY1qNwWslAiZIkZT
+O0xxrpKlRC//uIGJziYRHwqCUu5ZNYjkC/ZZRJDTLX2TUa1s/bau++fZHqJfwTHL54kkLMiiVJ6
vFy4VP/AGPCS+H6Jyf3JNEYFYC00zS/iTxZKXqqHYXwQEqQECQB2q/SWGkpKFdpTa/R4v19wKowT
7/6DEP24fj4dCM+s5CGwHYyXpYUe/hBauZi3sqBJ6/rqnTn1eNjF06mBtsn9fBGF/AJoWJWDfRZA
K14hYX2jyK8ijQKkMo9bjDiu6UBMMSAMBf0ZOBAKvumXZsMqxZmeDTm9xvyotucwkbZ58VghYzwy
WQTMaA2LGEx73QTzyN0VQkaTKQ/MeUtHX5VJeMzAXJaS7fevfvqHIfcAkBU0OhrbXw9kGRRa45f5
8FivnhA4/zXbmov1cpbP5rv5YvP/XOwic+uMhPzLZ7H9PptBIbg3F9byMFtu5t2MvsPVTpL4+y7P
o/Lp4S4im1TUMFJC0eegndOdaXRs18rN+nCz22BrsPGXpz/XnOQ+gPt/rWlAEXeQiycHvCgoxgBM
Gg1a4GqAVqJBBYcT3+mkn7Iboh8qJn32yguTHRBXW6AxgvcA8E8Ze6uqyHZUt0smHALMlAkAVLau
A+0o4O5CxlLgQRhJrqmt25b67+TEDqcmXV75UJMQcVzQZQUIM3SPizAdqa2UIpoSfaTYAmcMioR0
BzipldzETBrJ7pghf7+qPRXbsMTWFFXlJfylZNEFVmVafRkfWuRHFwj+wzw2csSKVzZSazjtLhsF
oxWgpxVqy6OZr7MWSGBsUYzdCflm+4+QxEY2UviXhe08zoB04Arkad2ywGYuy15LxvqW2s/UJN/a
o8moWjAfAqNftNGjbiAPSHuhaR/D6tFOQN8zX/caBk3+KUmfEmbW3B7gEwkYwt2FiS1tNNFZCRrr
NPTSJq3rddqCdIyUVUNaDmH9N7qQUn0w2pdwBHdnSK9iEOdX8laq2n07FrdZo8x64JqFjNeBeSrQ
W3UabZmrOm/hxWUOzZU6Q7CPoSWZioAsNfIu9tIrB3QqNH7+ABfnhXTQCRs8+Q5eMe+dl+ElpUTi
FlOQguuaPYPw77/4VOahKZRJtkoqRCvla/CRajsYXX8MxXocB8CDFI5i6n21zBe//PJUfl7pIvIg
T2j2oYu5BGrzyH9lyTuQapCYAugJfb6KXyN3KzT3EL6UQoAv15L6KXUY4quqMiflP1w+X5/VztIm
6gwYTU8DHLijOb/drtZvvw/rm+XSmCNFtdhfOU9T9fmXJS8ucmDYetDHRnQAvkOyJUwOwI3lwpmc
aTBiR0J26/svOnWVf35K8eefrvK286Kqtcipi+ymTV7I7IA/McADFZNeK2Am6wmuLIU7XAyhL8fB
blSlZuZb9B+cM5KbQpVdoJbzUdkeECvBexwQShyEKB0IlAbblxZSA8J3RKHh++dWPijHlzvs84+5
eNlIGRa5ZHPg8XQQNbIwptATHfzPPdZNJPYIAw8ZUSbfgMM1c4SfAhd341+mt+rzF+bTIh3Bdi9p
wlkweAv6bZFxYCOGI/BYT3gGyLP6d96cdPMZLReAOdkSPY6wzGZ6d9/iFAq1IS+pSP1H0KVxniIZ
GK3c/o+CB1oQnVrkXDWUkbaxvVEAzGP6Zg9rgZTXx9tKeyT/Ny0Ne8ydiJL24N3JtbI00qODBmKh
gvpDsrN4Y3TIRJmKEdcsTLN5GoG3Fd2X0UBx2pSRAtZm/p34p3KG0qpkQbh/R9zGNK2f2bg2+/oZ
Q7SFXd6zlmgCy1aO0BU93Qijg+KMSxOq40a1tekcVM0LMwM1uSdpFxjeoVS3ikmulvJGzB2N50VW
HIdq2QNUol40613inGp4IhkaNwj7VwM8lGNhFnMtd2dlUixy116k7rYMkMnEnrPBY5EGWyOQScp7
DoK/lduFN4QrZF9wWgD35FSI3AYbpXbnIaYJDMddTdtRkWGIBui9wNKiBbGjhiFYY8D92Cf1Bqm5
t5Rtc1+UQE3J8EoJRkr6Zgx/6FO0bYDatt4Amcwl4jmeHbm6w61+XgLpkYA9wQACgAw5qlc2uhTj
aoUzm9T9UtruXdRJvv/esTA3QiYkPVBdSdQWtehwWRG31V7f/unrBeCc3NRX1Au6BVHoTW7fdfdn
YrqLHlmCK8dg6gonmpM0OGSU1ofb+Kfzb3Wjpra2yhX+EwAwMqQM7pNhV8LHgTSCbg7sFbRygCrR
MtR/OI/fr/9RyF2eQoYQSD6hP0VMuMi+fKXq9aGkU6Ug9yrw777Ol+QCN/nkdvw/nJ3HUuRqmKZv
paP3ipE3EzOzkMtM0uApYKMonLz3uvp5RM+iKouA6Ak4dcoAMr/7zGsqAP6bLPnNOO0V/PKCHgBz
5QQRVpBkbVS6Q3R5e22wqSrhVY6CPVAqwLxwaaIpd4faU6r+EKpA8pCsp0sR6ws4r2yf49SnDsJO
AteMHdqnwYAABUU8FgVPHHbFqZwianPVEUMavHVps0UGoi7vFWM1grFEJBVfjvssBcCPc4AsMXNX
2zgBCx4igO9f1FdFVO1zjBDV0VBjPjvq+6JSGgn+wJ2wPbqXuoOxEX3Hq/hw9XS4cN4m4JI/zI2v
DnsqlBp+QzgbwQP9+2goM6HLxgG4RRJcVA2MG0DzF3A4jeT0/bN9dQb9eaGzM8gyqjmuLeRPKEtT
2oETzTHEyQc5gObX99f6SkxGM0RaqIANqGichzAawKDYAAm7XgzYVZ5SrJlxqtgEIHy56LobEMRT
AvXAzvxw8a/C9D8vLv/9SgO5mRq9wH0sz9wAXaTAkS+1eyga8+B3nQvf7PsLfjWEf17vbHUF4Zh2
LD6EZVBObI/QK3jZ6B6To/wwhp9n9/lChi9MiQzlKzBPZxkI3UzochIBWxberFYbWaDsAeloExE3
K6MOtuLqmnJvoRZLG8Lp1KdOXK4eJo667x/6qzaVBqNTJA+y2FU+ESB/7GmBIQA1KVKQjsJt0WxT
OlWgrQbYhELza8kuOeYmddNaWLe3iovQfZZ19jQN/z8vHzdLEdITJuXnAkkJ2WaszGJ8CHO4T8I+
L4Arvy/G1Vz9+v6Jv0oDcHjUgRGuhG3lLFRVmgZsf4zaWTB7ynrO1PQ1od0A70bN5QOs7PfXW3/e
+Viv3RKdzA943/kLTrNcH3HPKA6GuYkoDcMR+oSJ/3SdL4sdFhidtdqr4RJ4tl50MS2yQoFIReTV
gvQe3ZXD9zvC3FCyUxDdyrYot7HkL+FxwHpIddChhIyuYlbVb79/6K8QfdqfN3O2mDCPrQoEZfJD
PCqHoVP2vYrfIkTJyahPZXAaFoS2BVmxO6BcCqDhcHUNHQw0WfElwMRJeWQ++BV6SlkTHpk5tqzC
BpxSKK4fsnCNb9GnWXAfG3jXaG5T1ZdqYx5Wz+Gq73+NkkHwF7rijGtynWCgZTk6u3FHrhDdKE3h
LxkhxWz9cPZ8tT//+eBnR4+UGxUSIeiPrjJQxKFw3S3iJZNOPsDnVv1hdn2O6tn0YsRRFEPzVF5R
YX/vkslImBjOlBXapvKT6UnKn6JZh4+IL5D1RG4ErXj1zkLefeVDZrQDa61gJvxe8ybjuWzDGxmW
H9UDmH+Ux3vpWUatWzWqnVw+xDIN6hwnn0bfw59cWUxWHh0hTcr5xUop+iRPv1d67Frpc1fo+1Qf
/LRRIXhcqHAjcB5IMRaGldu76l3zYYkXHBpKhXfMjTTI8KLAjFePlH4qeHtm1LrYnhXaXT1AXezE
fYlBtIqKdHidRj1GEttZfJh0cafNJeoBLWRH4KCGeRDVbZXhVBVEFyHPKIqF32sdLNKfFIq+UtPR
KYGtoFiaHMrnjvrHjqnkuUSSYHDUtx5xbYy2WEno4+PICes9TBwTKg8Yer8/LdFmvsfXC1XmeKC4
8psDBQaLdYEOno6Uo+4TMyNop3VuRp6CaQhAeKQ5bcyYvl+QX0k96TotCVkidlWUz5Dpj7tG1H3G
31sskeTI3iwfL2tfvoeY7SyoHd2nmCkj3ZX70n32w4L4ynYVtQA6E0CoKU2fS9ZkrRybw4DJfeWq
m/h3tmsOydsqDP1W32D6fSltk8v4flXqxBfEni6gwzjavTzwhnalH7oaEqeO9SOgXVzrL3+tHHm1
vKQgh3QDwovnEBdpliukAkw6ATZmWw4Jpq35AKs2g1vauGzzt/Cirh8eX9pN4sIz30s29B4/cu7y
jeAMYHSuQoBtrYNJlD1d3+DH4ix7aEjbDdZRtup73gYiKWJAqv26efr92zs9/YY15eN1tqWT7YZu
7CYeIbV9X/OXH4BYoanDn+eDOsq+9DKQ5ql7b1zAdXXuQ+f2J4Hd/9J9OXsNtAlBt6OXgmK1fraB
lF1gik1tgNpHuREueORCwigjJ0EveXHG9xquMnM39UrM0qBV/dZemtRZfsUQAOEQY06UeHHqaqUr
d66I+h8vrXDwmFICZyi2ubAVZrfTYHTc4H9VXxgldhf7rsJiBCa8D9VITNx48Or3GboYnI51goqE
H6jKPeFtIWFS3ELFxR/ObrGjo4lhbZIAOU6HDo5e2yVZrGLH+nCMeod6TA7zxu4yoEo2G28wIYbr
V9io5Rtz8mTdrWQ46U6O/ABUmcgFPkHmAtG3dhrZRjMahiGOKY3ilCuJCRkXbx/eTL/C5/qBbAsC
PA7nsgufJ4tg8trIBwgRRnU2ZT7QcSjD4j7ZmZjrQY+xo1+iANPclm+xnNKwXLoq71EkIHyGJI1T
CimzZBeRDaUJCfV79KJv+W31OQgL5iTH8UN/jvf1h/Ja4kHyNDHJ3tU7ZTt/qB/xTfy7QD2a4guu
IYUNr7FM3TTl9bgFboS8m4sWJ3svk/Gb9BDd1BZXfBdeRu7pGcQeBl2h7M5PlFyRmYVXZ6Bk0Nsd
+bVkJ/zae7LixZJbYjaFtiB15xzGmW9kntp4/Cp2boQrDuSkxkEzNdAd2XSr3IdcvOC6Lrhi6uoT
OnFuGMKMQ73TWUglzPd6sIWPtRVdIc09PkZ7qGItFoHVBjsU2JQA6lB7jpzyTYDjdz88Qx+f77jD
kLlY2nSNGZnM4Tiq39hRY9kNrc2oeQnlc+SRWY/M4N/5rYibBE5WFeA6V4I3TRM6WcmoAw5adElw
TdGdUYKb6YnkF8iA3miQ2BknfDAWV+pxLnVgKyYsf2QJeKGmPQLW0jYKGYjlzC/B66RiNuqn5VbO
bdiwypuCGtkEVYm6uKu8za3TEPUh+gO12LI5+Eq7NqnBujiYjaTmga2gB0GfrHFrbBOX9d3j7VSB
7cOmmkvGzQM3Gk3OfBgVO9TJrdkbwRjwvesknd41AT9DzN6p9gIPhGG1pRjHem5fmmcJuBnb6mXq
451mPAn77l59sQ76xfgCBb+WPfxd0EbHdGjE6dN0wtLnZca+hpWiXbwgN56gQG6Pt+ojX2MgYcFz
qNZWFD0xdiFH4j7fRf6iUOC/7hI3ik851TiorDPHvK3PhzD1DdUtBSeHnZ2CVXRBlUwYt2ibzkAe
fqf7ykd814BwlDwTCQQiQF4XpuggvRJbwvfnbencEuo5vO7GK2DZGz+dj2tAerYNEp5TLjCIYSzT
PK/WE6aTxIfGQSwlb3VZF0IoyY1yl97keJGt/Nmxvg5NHdls5SSV1T74SSjpX0g6YtlAloHhAPzh
pD7L7ZUinpYpKvVDQG79WWaVRqcktlFi6oWvSX4yUsxSVnZzxX94Axs/wGb+dXdYb4H2vkzdmaTF
OOuYal0ZqMmYyWsrYYTvXYkQgQEHwkVXjPuBjGLM5/s526pUG7UkOa3AVLzKfLo5hgH9st2sVWo5
wu4QPmu0t9gxutxYU9jZ3FhajkVE5kYFMiPaO60lQX6qhMRd1XX+8z/+x//5X6/T/wzfV1HTOSyL
/yj6/KqMi6793/+prQfX2YhytgPJpoJOTnQ+oqq+tFGhUZJp3MFXN+qmc0dv/bBsyw63tf0CKNJJ
XIjlXuQLXrpJN9KNAtWK3tqDeRlc9u7gdB7FTq9zOid3IRbxEboBzVxMDWxCesf0lB0ZjP39zf+r
aC6r3Dw0O2JMQ6EA83dY3xt4rKR06wDFqCzP8ZTNimsCJBHxtFKhDCfmpSU4CWgmafDFkNMBnzRj
I2f4RbWHln1j/dOwVcinGvSGs1p2JvFRDTZqax4DviE4mggATXbfXYtY6WGbZGXjbirTm++f5ROy
+O9AQGhTUCeSMMT5+1mCeC4brSAXbIR0B5qOZNgD6btmGdGgbAM8nLKVWxuNDylCTaQZqw6JKj63
o04FE4S7uyThppcgpFeXBqIAEBAx+VvFRgAX0LcdsbJOD93CqkGOUEvFW1WbsSmsnLWdi62Q18+q
H0SAXNnzpko41U3v5qZ5p4Ne//5x5U9Nwn+eVxUBmYgsZCB1fz+vksUNU3oQD+oxfCg/pMvGH550
TzwJsGiIjlCrRI6BGI9yvwMBnIC4OoQn9do8Dn7jjs7gQzGG3u0gd01IaG6wI8UC2kXV2sFl0EW6
wqFngeKlvpn82cmhCooXyR32syiXYF2M9EnSr58wa9V6/SOfyPUWvnjP/0ikamQvKNyGGHvaEm6A
A4ahtiavnylEa36QbiOaFCOVHdr0S1pUojo7eqGTEOmcd3b0gNxkZq4/iKyHBDINHc54mPLIaBCS
cdnV2IID1rAJCStOQ7oda1rIsWjT7ElMLu/wNwPuoXzi7EZhqaPbsyoA8a+UrfmWWrUrc70E35i9
ZrSIsaBdEbnrz/6v6/OQ/MjpRbyF/t5izI0T9XPY27q4HtcQ5zmhA9FW6rU63+iu9Q5Znk84Ygb9
HptUg1/DhM44Pl92SAMos4ub4CV9NEtUm9AlsYX3VRcfC8EQFrMdIRjyhpEiP5KsCcksrpByu9Dl
1fWyXJxLVQRsmOTyXlHVgTOOhHxqY8SinEof7zcOVUHh5W/51SQfZKANuyATN//f3Tr5K/fVtPDn
7eAX56H+S3voL8eX6jg8LA/qC5ck5V1oRFUupsvNKytjGwAbZtY89ft2b56Eg3qSb8Qb4ydK4xfZ
E/Yqxipovkrpf7Zn/8gnu7RqkiixwPwUdwyG0S4+TOD/6oeiu5Cu6TsPOSc/sXI/0URny0uFl4DN
lagAtDsvqLV5jHJgpyBaXDzQ63TluTsUU77NiJBkpH3QR1q4cg6MV5idbnxsCI0rgO9I4y3jso3N
yclM8WJ1O0AjDnkek8MdCiryUXi4QwYAl70DACGgctPGNf/U7LFDgD85Msl1wuqgQMkBjPrELF8g
ddCQDJIA0s/ortCFbPKQyymYeUVU26VRH1sRTRw9PVXmOi/G4yI8rz72k/yumB9GrLsodqKmu6l7
3f9+O/qnHkX13pCgE+NZAh7MWKvef4yTjolCWZgSuHsJC3d5I2lHnqXHE3DVm/kJsv1PcXW9GghB
ZTXi0BXr7GpJWARTXEDkrVFpA0eMYF/sCekR6Qq05qjsfP9w/xbSZQA8nyk8jGlQ+msM8MfTlc1g
RqPVlncPvWdeLAfZk3+PG7yO7B5doOE5ftK34w8b/CfQ8WwC4pJBUCFjAkPl7SxGknK5kYeZcxKc
oh1v+8rX5sPwov3qZ3QW3EJ80VVXMNAQGR0dwuSb8B73zvBBmzVE3y9aF62A4Z6AuqGA7habUumr
8jYKfqjC/gtIlTUcPUy6DEAzJOscmBdkshElmlif6N9IMkme1f9ejPeKwmD+rvbpXrfSjSpf/Ygn
/3ceaIoM9HiNJKlJKmfjQpF9yYsgK+76C5HySLOPnaeUyOm/PfzrZVaRVxo3Bs53fw9/qPYgk/RM
OapkfyH4pVi8kJZdmF7F4YJZCqn1+NBUD4veekuHMohBdNRhJ2wBXSBo/f52/m07ykCtWQAQRy0Z
1uxZ7XeeY03N5HC5nuqttQpdXK046ObOIlTWNsllyFlGCx3rp/IU7uroapGf9P4ifkUjapWsi3/o
M30RAnNDwB4BBdN9kD6dq/5YHnGJuEzWQxZTiytMH7sULyzZ62hfV1excFg0r5NeVQTQCuO9bCg/
Ul+hbBMo5aZQEgRNTE6z5rauDJsy0V2apL4Upi5qlcdBE52oJ6BQhJ2K4UfUv8XmTYw50tQM23xR
Udis93ptbAw49iLRK4V+qX02a5KnJ7yGTIyMTRzr1VV2pExBwRGTxy8WyXJkOLPWcBnxhyzvc979
vXR5IXTwUZgHLg1o9e8JU2SGVs26OGMiv50oRGVbuTxNDNW1sfjJm4ybxB6snQUDfRMUSLB5av14
kDOnxszLOuUhRktb7H2t0Ok28i9OHGN33W+Vq+9nkv7vrq0pKNKvc4nipCmfzaQE5bBwjrCkF9GE
n4RntUhuezHc4V6RKO4kWrZAoQl7jYUIItCRBUk63Qsay2lbW5H67ThAno4WTxE/SonADTVSVFX0
kqYPEJYs690Wt2ZtnA+G/jZr4U5LZ2/sQrdqT3qAq64Qbrv+0MqvGGR7gvKUDeVGMInoZvWtVtFS
MChVHKv+JW+VbQMWobW2VboZpuw45N3GoOc/6++9VT7Hkehr5mgP+C6FwymdYZ0hIkYAhrRdFsiM
PGTOFhv6/DH6CZv8RULLm0SvRNMAx7Nnn23WRTz24jDQz60Zs0bKXmext7POm8lfQ6G5XTDcNXCN
6pZ8m0vhrwhohYQoWDyguEJ5LH6gNXmHBttuqhSf/dK2Cs8M+9uc165rx158ki6X8hBr47aU5uvR
2mZEsRm9tQHv8O/nxZc7jGUY6A2odI/N81q6OOfaUEeJeo0mRxSzeq8EZDKH7ch2Ivu4caYjXBpw
7VT6HDPFphU0ri8Pp/qplOGD7Ujrv7+lL05DTbGgPX+awzFfz6aqouXGKEaGfDSZcgb1GnF8Stfi
zms53k1S5JpL4gzKQ0ggWyR3Y1Q5unxb5njBi/Rn6HjQYhYshAAt8aSU/vi5LzxW1u/JwukNdScA
RyQKrRNbd1M//3CGfIq4nG0JGnz8tT9Bwoa0zdmWoHSAXdK5PgFecwwQK/hBxzE1XsQto8CuVzxt
14zkG7TBBCXC0ztKHyfZTajjWta9xL/PSm/HHYvPIHzPh52ivqtB5yvGmzW+x2wkJoVkhQxG60H/
1oSA8qqPnJIK5zurXrZa8VGUBRhpuXcwDtXyyREy+aihAWZkBVaCwVYrp+sgAh9r4r4+5pE9Xqry
6yCLm3BZNmijfj+uX8UOtMeZaKapox9yrrfTdKiRhrpgniY1842BMhC2Prm4XTDxNJanoBdhQQ6u
lrtZaf5wkkprivz3oBiGaaB0gbcpokPKWSWMDr0RhvJIb4ZoKQK056GuYcobGaGj4BE/R7DMpeYN
8+9Kvgxa50eamvHvDszldaYE+CGCzHMeplRX4jI36nydhJ5pOM0E1BBoHeq2SN9tcy/bVakvGJtg
2ZmzFz11022mv9GRYPom/R5AFvIm6M16QksaL6NPqJA2bMDK1ZQD+k28Ny6RdU6oB6RufbJoqcxA
EmzF8ovK7UzWgR8in6IjtItBN136LcJg4quWgQjZQNTVXwkhw9m3qocx8oThPh+weLY2aXvUHqR1
V/URzag7OOhOJDlKsWmHTW0cy6dm2bBn/2SyCvfz30GDnU+ywYYg0Wo8i8Zkben7MROzA5WNy9FZ
KxnaZed2LpJzznK1drfkC7huTuFKtvBp1MEKsEPaZpmbuQXVuMjJtxJ/Dj1aqvxHG4iPxZ29SyoR
DgbSzqtqk2w7zZZK4m4XuJsbw3u9+vXrV2WnV6aN28fpN4KMdsRH6jJ9Lkx//XNioxVr34t02+hV
u8U74Po9eHrn9+8TLQm++uPj7fs19G8UbECKQfhHRkIJVMbZC4l7KzDbFC4vIEZENyv8xoS15tmI
u7TdiPL995f73Gr/XjUo8eB6alJmkxU8Hv7eyqzGjLq8aoJD1BhApkY6yZQ9zMtBfegD0Y0tzTEN
mY5N5irocjaGP1lPpjH4WXynYOIho+9k1t4y3FUp6LJy8ZqCgKN/lgvhh2PjX/g2MEZVUnFrBAfF
AX12LovL0MnNEkhXdP3BnEL2ei0Pc+aLB/0XWdH3b4Yp+M/cpJpNwQIcG0VVChZ/vxpFVwQ5qfAV
Cop4WzSPjQbbvNhbYXs51NedsEkttHv6B5EH5mwtAJQXWDnMRDkVskUy2OZi2q6gYGtk1XIaoRUO
sz8Mtbds1btD6TgsSk8J7qJSuVnlW4UIxXKOZEzYzFmC8TW5YfsB2nfVqcgmO0MvcFxqtJV1kMSm
g76QEyZowFJXC18qq3NrjhMFjIRY3khCuZOU5xW6m9GplKf7ZUhZxtdyanqV+h6SaXfLNgKuEQfI
KctbC+h1Mmt2J6KsiSZlUU5Olbyg7CrUzVVPa8YUrmDYHOsO5fhC+9T2BVHYoRUr6A+d1RzGSPHT
ZT5CKuPHLFgKNyuLNs8Eb6AROhY5TUIkCHH50XSgPMSeEwbvq2x9073j0mfW5S5EiBhJTjQgG+m3
ZrhFc5/JzyhCl7sePd9VLzlfVY+xCzDNXSmswEkTvS4iCQVmS6IQYyfhzqAOHGKlobELllQzK2Q3
tIJaqqzgU3Wdju84YlN1W4h1B9S/gOIOx6pTPANnIOoeWXrd0DPU0INUtLueQW3oDWLy7TYj3YmE
ag/xXHXdF8Zjlk43nQm0g45aqbxXYg7QA+B3jqDpoAp23ereHHt6tyvN6b1W0OSYKz9aMnDQyUYq
PvL6QkfVf4yni5lidysh6Z/+oAbzD65sVaUjwTYlKs0Ixq3//kduJ0aRoLatkR/rGNMERsZsN+hH
G/Qbf1g861I821bgdSACRalPwVn57DA2pLJQ20Ev7lrqzcEmct6pqb8m9k+Flf9a9GdX4rQVsVDB
yRpM4lkTbimnOBuEfjnW1RVkXYIm9P2t1glMRwUWaF7WD9a+v88WPws3ZbEfS7f2pgOcsXAvV29D
+SQoHwXmdC5a/8jNDjVIXOb7trF+i8UmRu4Sf7px16mb/B4GgbaaP56i3Nd1Z55+KznR8kVCIhUd
s/Kp/DDRLsvWEnlb76fgvpr3Msq3OAhGjRu8TcalGe3KbFc8ye/meBw4+aOraHmogbtVfqn9Ymtl
08fjeWyupNZFA7fc5c9mcyJIYKcI4EUAyFGuJPWJOGq6GPvdmDtl7xUnCA/09SMg0sltUr4P/MTr
YEHFdpvrV7J16n+nmhuV7yik4VlablKE7J7m8VZobmb9gEu0OG6r0mW7T9GKHMhbvQRNtGYVDK5l
WgBuLBzrwWlZcNleFC4TE10JP0HKlX7Z/KgeY3YxWk0UqZ1OpqFyAVBQfpnE50W8pFHdVQDGrs3k
uox9glCQlPT9VjzEY4nKLiqgFNozp4EXEUB1dZBxDSovau/T8nqm0ZHtsBYbhfuwvVO5DQPuzr1K
g8dDk4U0c7xEc3S4Nfni+DQVJ4uqznyFGLZ1pUbsNK9zfWdkG6Pc6k8lmIj8XhKfodYCPss2tXrE
VXYyD6VxlOJtrdPL/xXV+4jkTXijQT4o+wiFNjAtg0+ffnpNaGjsctjxl+D0RnrxDoTUJn6ztv/9
tQTUCD6wyCENoPr82OtStdEnqbgbqdvbLTFN7WobDlpn/unM+3eDYA3hjGYorCiV3ObvDaIKgknH
/LREaUy9KMB9EYSqFy8A7bz5kQ6OdjE9yPbHDw+4pkt/L2GuRYUFMpjO7nQeg5RLKhSlGRmHRi+3
kXUPUZGVvIw6AhrXMpTnQb7T5QfAtmNyh7Hy95f/It23AEOC6iIrpw5trDHqH7viEsDesGSxPSQ7
qMU0zP1kF13Fk6sSge+Gqwy0lgj93253Pe9/h/S7cmF4CvHiVtn0vuKNkV8fmKnb5ILiPSlq/Ov7
e/yiaG0hCUR5VCOBJ2I+2+XEAKnE2VCKO054e/TCLdCcHZ1OFwKTQ3y6T/3Q138ofX0xG5gClsFJ
oWL0LJ4dF/3YCVMIbOHYUqtRtdG2qvfEcKPuJ9j+v0hDmLUidHDcFPV18p09Hg1nBBGNRDlUbnxj
AZPDHdC8SjOvRt/HK9t7EWFHHEAEBxRThhDxvTpc0issI4rU4mud7RHOWFTMEHbtigAZTuBZBzVj
n2NzBp4k95eZum0BHizqZT5uYwBP5rVcHqIKrXPENwBNKLe5o4ZvtfDGLlqYd6XwJgMpF3YDJtMI
q5a2ci/hg3bUXxT9lJaPnAHFY5W96qQsbFXF4zy/IctNIceZTC8EhqhCgbDDirKYC+aFjWZsb7v3
/DbQQXdeJswfRBHesEwQpH1qXBTRRdW7/YItCD3EHY09vqubL+JuH6g4KQ9rA1CXnGG+UOjD9rKH
YQgdxMQ8dOGFWOzgQEeqLRmUIDdd6QvgxlsHTx5Z2SKm+cOc/OeMByhBu4YiDmE5R/3Z9Ahm3aiS
qZNXUR+qF7TnV+cF1FloFtXSFcbXqwnF9xeV13zkr72CYEKhYk5+rVOdOw9hoLLIctGbqHPTv07I
iXz1A5njDkn8BDAGTD16ooWT7izDla2dUJ1msrqLYt4kyJC7XfFDpAOH6oc7OsvYynIU6zbQhmMH
8S4DCgVydYcYkJzvJyl15oyCRwPAKkUpPPVTDCQiKaEkEmxKvgrBHgbxrQ1us+RuEQ8terJmtNWa
3O0JHdvitbb15mGgYtRPFHNjdF9T4lHxYwmokfeFHRitN68IYRTzOa0i0F1mdlcF79rEEdrKhwji
uNHigwCfUulobT7jJOh0knQSUmCWyqHoVIzb7bSUNnP+kS23nTW503JrQQ0LLieskYwBCymQl0G+
1yhnKn29y9bmp/Zu9cOhwCJkhR/W15RgcttMORpzzu8WpLIpZns9SjezhkIv3Xz9EWkLJ67vyXLd
FBumodmNNRyWWtx38V6p7tCmdZNq+TBARk49rkq08ymuTtr7nH0kzbgz5INirqSIxdNW6uOiuEny
wPloFkgrLacev9km9lRzdGtV38mRuhH4mWoCuDOovTkAXZFYHkmfmyd0NhtXWF9lvm2UzpbN+2k6
jOwgcJtwE4ODnt8kquhG/XTdgLrMlddgbmy5MHeidVHpXioM28ECPl7Ol+kI21V1+uRj0AEn0MHA
0wJkJ+26GIQyaeAi9afWEfVb9lyvnC0PVBU4t8Aepmfto1Ouc0YqxrQdXkMl0EMoUKednEGztlOd
OZm0aaLJm5y077cqVTZRL5w41fziRYZEOAHNa+/j2V1AR8q3bcW8g4ajCP1O0R5z+RYfCztYblQd
Ny1Id/1jlJ4CQb8lMNRHO7gCNjsLhM8nQXcn8DX0rQMnKv2q9KUC0B6ZpGMV3bbDW5enCqL1dMwx
B6t3gflSmtuwBxodXcsF3sp4uYJu7js3x0ehA/nEJoHOR/00Rqd8fhuHq5LOpt4WVxVjifv6RRCB
qUKnzFJvq/q9aEanGAankIGdJE6egAbH/MqgqKO8Lq2Cn8z1WBZOU7zm4Bfyadooc+OXRJrtoaIp
1Mman+e9t6R4pSiak8407ZdbMRLsNoEtW+0ijN27OPxlKc0u1yPPeKbv57SLcmHOi1tGlhfh8SOM
0H5+mcstos9WKdsJ4JNef2kJKzONWFA/xtFdEzMY990gvM0DUN5o9mUBuTrTlZURSCO0VsCX1UFF
6sAMwXACY1r08RiJARs9c0bxrfkK5tzBatGW6LgXnkfvYq/RE5/egLvOrFw0KO/WQFKeZX6QXB3E
0IRI50Rk+YVI/pu/lYuvRNuSNxJYO9RxPRw3nHYs9pqIvQirOS3MTVC3B1O7HWfFU/VHJdrjiqPp
jwCyvAxxWw1zPqN1pfFFn28b9InDxpelySsA7YZgTsZ2oFlvQDQ3niTpMkyepMSr618NuciEQVEk
wTZFanIGujslsqulFEVOujzeND1+L8FFUr9Kw0s/3QoSGlsyRVILUYny0JtupmfbRO/hD1Pok1t3
rK7k7LUXMDagW4tTZpy8qgMb/LGPSqfoBr8NP3TzMhkOQxK7BckFeBoJgLfa32ox+Dua5+LEPjpG
rNvnmN0tb/GBSwFSg9zDp2qsWtZV6uKx7NKuusy6VymAyBIgG4jwNrwgjD+8FqM262IWoT5Pi5Or
MA6IJpao32bddW4SglGnLdZexCgBl9jklunJ3aPGHqUpntmyH5kTGKTFGSLVq8bXJrud6lMqSH5u
tYCE2t3IuEv1u77EV0MaejUE5VbbJuFbvOLxABXlEfwX+VYSh82inaxqcHPWy2ghr6JdRkHhCclJ
ZpwyJ0oeaiY6Gxr456V6t0D7Me/iYnH1qnAq3W+Tp5KbQT/LmHpijpOlzPswmk+tZafNlisO3U4Z
alsFjFS5IwCZJXIBue7i9GRo9BjwU4HDbBHNsOWt094CWKUFqWeQ1WVEA31+UsG0GMpRViJWAIof
cASISPAqgC4D7v3aFKM9oKENVf3diMVOofwesBYXZorSzHQ10L2qtLY9vbPZvI6IrzgnQnAR4m7o
LvxOnDlQD5PwEOtwzjkmjdhteQX5gpC3ha80fURDjP1ANL1heUQjHJjZIG+SRLwJ+Zo5TZ1cho0a
/k6MxqOybxt4VGWteDHL01VuUEuIJgxVtAux/jXQEeW5FKV1YXvTNzVxrCpeVM5rg1Y3iIGdqRc/
RD3SV1EPdU/eCJbjSKSd5WVxLVl5sNDFwf9JNahheAmAb5Ra1C1OVyGw+Qr7lgt9fv0+3PpXRpdw
i8qwuFoM6IBX1tTtj9wol6JcSw1lOTQaJ+5wH6F+FZUQTNZCJP3aWtgm430bLc8pJ27grzIayQ9p
yCc45jzmW8WvUQKFdyN+3uQfN5Gm2dzpqRRc1YJnBOzvzuIaAfL8duenQA+upUNzCfWWdXAyAy+M
d4lsS+xQWrCJs31KNVA7toPXP9GUMZ2qec2H0Qbz37D8I0RtUt0bbuBk+HjDhQ/Zffjy/Wv8BM18
9wRrqfmPJ1CMSK6VkPAO50Rp3OhUT6G7I41bvBe9k+DUBRJXOKSrjI3T+MS20RWzmQgoyD2UO+Fp
0NygaThdmLtY2JacZcqNsqqfOqpGj9ojGsuHrXYC6p+DOQaqlkLos8NrXfIx7qrgI5ysj2HBnv26
Ux5HmTByY+ZHA4TFdGwF7OEcKAHxS6X9ECH/m7uuc+iP4TvLEww5a9ssqcUrKfRUilPVcXnNdsar
HD4mmDtPLu6aCfwWeJt6ROgHPvr71w8Y/osYXbUU+ipwtlhDZ/llmQRikIWWfKAiTKkGFo6abtlq
4wkXR88U+I27KA/dYJdwCbRTJb9E0g0YQGW4irWVHhPL+/pYyvvKuKjBeO/H9/I4LO4o+/Ral8At
j6x8qA/oE9l18NAtbnKp3w37mZ0jdRFRBCOD6om0pVMXz5t4ExiH0vTKIy28qrqA7KR3l/r/Jew8
l9vGtm77RKhCDn+RCGZREqnwhyXJEgASOQNP/w341L1l011SneruY7tbSBsbe68155jq7kJqFxM1
Qta2IN5IXpNIUXhNwO6Xn9mZh164Lzp/6LEbUTzM6vXYuFf2NndsUZuAb0GXrZAr0DKi1lVREYyX
cuPAIkl2oWUncaBoriq8YGyRrA1rpDF5vA5fzP9VH+DsPV/2lkqXqwwYfLonB8ObitKWiEScF4sS
VWtP65py/FqVHJSrmFTKhjWcDdGls1FINwyil99i1eFFXGeeQWEViWlz333iaF3XJJyGQbbF58LO
vCA9jGDZtRiwtDSzABsH0lSrtxsJO7ed+61oB7m6H3HESutk2+KYUfdmghI2+sVXZ+oouejmLASy
RTbUVOcmN30napXVat2Q92SnP9lnpX+VNvOA/mM0zbP1H29zESu12sWhvJkDX0Ne2gzPhVSysKmu
5ZrS/w6c/Fc5mb6iZet4jEmiArKkeudRW6Obn6NdiUCsTN9Kuo1wrqheIuMdkU+LQzCN0dKIlFVh
XEHgNH6uFIEmC298y8AIa15hHDD3Prdtvrx01vqSYduJ1FNyKbw4y150IVprRvGRD9egn9RV2qUP
SpcQjjrIZB2ru1SxCJ1ggdxJjyaJXcX4eb3G+6as/cx6VC90XLGaZpA9wAeR0uEgxxySQ3vGVIuq
O0+qtTl1vpWjN7+8y21JSh/DJMndmG7GyBueEoMsodQ3sVrVyb0iI267unO8JclNpVGCNl1xu1hW
DGyLUZ8k4aGzGANXVB0XzLjKAJBS33KPA5N2VDhau2ZGVsCzGWa1/yrNXoeJKaOY6/Uz0sSpxkMZ
dUcZdk/dOGVC1agJtwLRtILml6qx1xsNWxfNCOWzbE2oT61bcjmiTMJg9ULFUyNMHeLIFU9RKPII
ADYVGpJ77quKabmaqEnNy4uk9PuSpNeLfw55w8y7c6jfXWu6xWPqa1L5oF7Y9s7C4nQOO4IXVu3z
7mKnafRkVOFdAa5N68lDPc4t3u5LnOR9J1a6LbVbMYuetGHi65WZh0FaU//AJ6fVikdhkBhf8gE1
KUY81wJwKh4iyf9hpvwdm/PPl+qPsX3zwe9bpTLPSiRvzCM7Eb+/l3CvETod+lLnRIo9iL7hF802
Ue7i7iOs79R0R+17cGiEiEfceyHeAmMX5xTl5zxe671N5hCqiG2qedcuJgnPa9vtBX2L9vLSPAzd
zpAcni5TKfPoNb8XSDoE3tEVq1bddTkkQHzcQXgwtXkuZr5Uh5VRVtCM0AfO/Tg/vyzCwxwqRRxh
frkb5KPGcmDYlMpDb53MpZVRGQziC604bTtgI2X2DGl/JQSnUq+Irzbz8bDqWLXnmyQPLrEfaa9h
iVngUUmXTK9kM3ePEvgAvD/SUVOhIXhYR4bhvkdDMJsk+TFu2AWYYltjQUMi7p/Eq19NQXg3Khvt
xO1ZM7So6XU94zKAZhXhpZPeqRjH79T8LgNQHUc5M53k91oYsIco8nvRPCQJNgoae6e5rkgNEM4g
9bypf4xlT1N3hX4Xplvijeb5b55fVfG+a/dhvuwuJ6Hz8Pgn6kOI/KHfNhdkZgQ+q7YwgJv1yF0w
tdeMW8EepG9Z1N8ZrBeuj+iMafdk6XvJ+3md902Ty+ahzIMQZ0EJlOu9uHpR+GAIQbwv+sBMtvX1
EXteG/sKLknTr9/rd2bh7weo+l/Vtj/n3ptifddeL7LUitpmutKyjd4qmkRFEgWGDvopaGmxVgWu
U3OpCY96vM4v07KfBLZu9a/LXP9TF4szAfChesX+QHYgn5sr8pzq4tP7GbDcFo/qISQB6l4+jAlR
000AjtU+DyfqUdCwDhJar3JaNtedqL8V824El6tknDqqdd9fq/xf16oBN9GQjRt0N2+ulRhYkFKp
JG2ydhFpRPjNKdipybBkl9U2rym5z2eCCmO9fSiuwvtYxRv9xUwANvULWf0EHgENJbbirZ7yAR3r
j0rBp6Zc75si3/XVdF+wF/r+pM3543c7gfx50rdL3XEyewDwMt2U8D6uCaSfLc5nMZCElSgyfJwI
q3UdzH/P7XSHuSsn7x0EsbGK9C1VADP8FFA2Mz/K61oIWMDWi8Z6aa6Hgc/8b8fgfRt/SPMvul+R
fDQLW10q5zU03otEdWBRNHRfXzEbsUKTL4SiLqqg3JyvjlwEk0b+hSN3d2gMKZC0dgGYpupfSnoL
PM3rg8iyOU+3bHCupYeHsSzc60CPMsKLEKj9iULH1B2u73Q3B8ObhmfpHGD47uUf6utz3fjfG6mK
ZJyx5UGC/PcqQzezgnoJEBjkFzA2KKrjJpGin/dX0r8oRhY0GsKa/3eoG6VLKxeX5jLqPDPmxaBk
J3TS6338SZh76BPkel5QKWAh2/jUVoX3boPR3whdE9pB0Bn2tA53rOnew5VMr8aXx2WCdLe1e5JF
/WgZkwqOR+YwrElwZMReaF1pr+ILvV+KcPEnznOmX3o0j8QVMBkuK0z2/Djxwfx1XsZLa0GzLRgC
tC7JiAiXfyNZXPcTk5a6ii4BAIDsSRgoEXosf8MVnjCVRalXy7vk7FSaLSyMx1besx5VF9lz5ojy
G6HDwrDI8EW3LIAW+uj2gosG7ks6e8IiWshkvm2VOS/ZwfaincYHmYIGYiOb/MAni+azsKgN36TM
bzzyy+9fot9WzW+e/W3oCCJ5+HsppszwJFGjc4ixuB/f9BOvL9vCLHavb9OH/mp8jDtMGS/Yeqf3
8tV4Ovd29V7S/oht8aN9zt6it99/2j+3D9Wn+XR+Kl8o08JB/IxNm8+R+a68nZ+nN/Mp/rFo8Y+U
7e9RdavM6IV6UOvckDY98Tv4hy6fNH9tg3Das+qmuUUM57HUt2fh+DUzKSVC3xneCvA3/RX46ECp
8Yfb+t9z0/8f5/r8538s3DWCLtq6CsUN7lLnfC2W5xLNhdX4epM9pFiWYzFzAe4i9h4WorXLaeBV
zWFm1sC8WiT62aviYRuKdP60Xb69dtedNlYd9Wo+gohHqkn9dR4jF7YdxtGcpk3aIPZMXzX1Rcr6
oGGF3ELjPOvTasqBR4bNsg3hJqoUK5s8IHn6+0v+VzN38xBu1nNCcYWna8jaxuD7MWZf5Jsjt9ek
g27LokDrgKq/vP/+oP9ZsAGhR5TNLJKmePf3fbbSEaiUzgZJzZLAEIZPiHCsABvCnFnOU6X0Cwp0
KqKWa0lnqbwaDugzR7jWyFckRGPU6agg+hV4kPNl9LsoPSBs2/NZq0g3n3m0SiWvqhTtoUFhJO6O
oMBQxdEN1Bu3UOqPzkIxI5KwnBuLsKdEpNXvWYx71NLEoJUnD9Pd91ct/SZZ//PW/nHZN4WOyjKn
JhlzdaMazzpiuU47DbUMx7/BcEis8VmiIj3uUfVEtXZUynE3TvSj8DgYIhJx84zW5i7mm8K2nApr
QZm0s5RVL5uLjgJmmzExt5VbDPNi8zVvH6mseEU2U5u4aDHyciS88askvdWUJjs0dANZTKlD2VWr
kJahsEnDV3Ok45gTbohGERw0JgTbrEK3Mnr28w8JeuVO7L3sHK0nEofjMqhF9qnLiTkXfgdlCIPI
e6J0A/IqNK8KcIpcnQJayOBcQpfi0/zLMwU6B4AYOkV0UrTNDBgVlFM099ysU4011QL3Uqot9QoL
pDc0/txylJYRKd7Jk2Bu+uvoKHV7H1vwkNJDN7VLwqC/f2K/rQ/fPbDb1m3fX6tarNRNhqJnNLog
zMb7qLB7aZlnKHs69HzIucg1bjj/M9tTWJruhQ68lV6cfnitiPapRpky8KqdViEJUf1GoFvLrYkb
IejP2TKpTup1I9ardHqW8ojCH2vwqCjWaZghECiwdw22kcmOMT2X6MS+v8Tfr9p3l3izihgGNYyz
AmLRc7F8Z4Ja4q6g87zbD/a9H7mRPwumKajylwT6he8//8sXg/3JXhtPJP8aMYOjT37sy5vkiZv2
0bSnVb5BNH08Yk92SbEMBDgHJB3byeLX4bW2t2t2cF6yGO3CyVApsR+wf1odzyf+54WB02JZTAAh
2QHIo25jJrO+voRNrV83ZfURT4eo3cmI8OJ7KTldq4fv7+I/+croaBUgG7MlaKZt3KIVIjNUjLOu
xRtSs5FElfiER40W7aecnBQgR9F4IoqKArqbDxBj6PMXE/Fu4L0qECjI9EZCaCEuy0LhW13qWPFd
n7QI8ATANbRATfCJB+Enot7tB/j3WSOqIrnCkomkuukaqLFl1rVex5ueJVY3Punp+6C/pHQtK+WA
kYromR/eqNs16+0Rb+uswE8gEhcE2gCSySHvni5yIEhbUbz/4YnMe5+/H7+MABt7KnIhFSfRzVyL
tMAC4Zcrd8KDsO699hjC83tXBTZsLvKdjjqoMxcQxzXbXAlgD7Gj4UmxTya7hl/fn8xvNeufJwMy
ZLYIMjKwoJA6dfOS1WPdw1qe5E28M7Esz6ZeUfZpzirwgNYX8YwEgGSCEkjAIen8MVyRNix44fay
m96ML8nyhk+lX9bNWhpX7OSFGuO+tihDOPAro2fadEKqAcOiiO8gBpXB9+f/T3tpfmyGymuE8Za1
gHkzD0ZxFXWakin4LSxcjEaAAsP/yJfn9YP4/v2x/kG7/T4WgiHIcki9ON7fa4Ow15K6FzkW8oHJ
n5bpaggEp4n9CqlTkKxhCwN6XsX+xd7QsFkcBbd1VDAW99aygLvip+8/gQn+tXjy/GYWoqiiWabL
drP/6XtlHK61nD1iwHMvdzSzH5t96dRu7OyHTbfsX1VmR+sp9BpM4taiWI2ELa7VtRp0i8y5LHob
00zsfn+r/nkswFywyZEVjDxRmnmNf9+qc52bZ+Lr4DTCY/xdhBXSA6gT/PiZ/NJUDhGOhCEJP/q4
5vXZ3+OZph/DWCO/F7GVdfMaR3Lf12mqFntN8C8pah3ctrb2YTwrQfJuPmZAv6Yl2nej9q+N/f1V
/0fVA/8x8zoebUk3jNvFI5NnNA5xednU1q4ICXjGRxZl9b1+9bQeEXexrN1saVmCL7UPnWRg7Eku
h5IWASxvlc27Ac1kat4VPMRR+DXL0KgRCdXR/Cka8t/6zN9nejMHAcquWd5DGy5Hj+lfy1cgJ6Xi
7fsbcjunMgr0OQ8CP5nO50e7OUqaXsSkKBgFFKR5+KV5B70mlaCjY8L+/lC3H4z5UNS5LXSYKgcU
b+axS6EaV1XrfrObwaOTcTL2NClBRheLWD3S3P3+eP+xO1HmqEn2CAhv5+v7e4SnOcqPHPfKBpkU
LYODOh3FbkvmxdDTCuiPjPGf48bkf0Y3X3K4QjJ2JwsUz82WqC8kq4rJGuaxYSf26WvwclXAY86I
9IkbQd0BntwBivLD1f77WnFgamMMbLKkjFtWV65PSjgaKpHulYN7RSvQM9P8aNZCAUb4oMZeNGzp
CJACfG6/lHjOOf/hHP4dTPMpzBERQDWZ626WBGYyVXRbCB5u6CTEmJID+Vcerocf80X+6ybrKMhn
koQugjf4+8lW6hzKbSnpzBBp8RWDmclWFqMWcQjSOBmZHtygIjr8TCC/XRnigSdtDOvJLFlAuXwz
qDLNQIDYM4pl+aBPx2vx1Spb60JsV3uQysXMFVGOcb+aO0JqQgtSPdb5YWCkWwYKkuwnSPi/bxXn
M4e5sECAQSPezKbxMF6IYCfiTTOXJMgq5xc1pTK6rdheEWKYF94P42z+gX9N36hxNaQSJqFLBmi4
mwHeVLrUXOmFbIR2gSq3nP0o6Xsuro3SH3t/wkrfDqfLjzTp/zwuUn4+6zwDTbl55kJkxaOATHRH
bkZs4kNDKJPRPCLAQo+P3bidisGp4lUP4fH7Szb+GW5csjGXSRGSI0rWbw5tCpLGodPh0RUXp1k9
wU4KcDS2Y/hXz1t/PCHfR3clu5jNZtrLkupwDmbVs47W4TI7PfesDDPvhSxuZbERfXvlOF9fpucG
q2FxdDby84sHI+Ru49mLNHE23pvzILhfdNptFLffX86/nv2by7mZiIsa9WLakcBgXN76moqHHvMJ
bhyrquYiiC7DwWzsizHuTQOamzyv5ou+8WuVUDoB1YtGd017gDsMUeEFspj//Qn+Fhz9OcT4SqjI
9OeMYj7RcMr/fr3HkVQGXavbY+Xqi95r7qp95EzP6Vu13CN69a8Ly5FW5l5aTWQLOZqD+MtV9tBR
/WaheGyxf5jY/ufv/u6U5iHyR3HPEgU+/orQ3DUdJcekf536cttM0i5R79NS8aawftOo+ohdGXR4
siinBH31ZSDJYSaB2SralZE9X+oLpejqjp5llhHBZiiuKr9ClsuBtZpTcSShokc+I2ObTPhqYFaJ
smNmHaT8NZooDsbE6cDN4cldh2FZO5cIlHbGNKOUHtwSusP+RR6exPoerbljnbuXpqFIpLReSAJW
OebbsSeXl3Tic4e4Aqti+6qfvxJJWPSUREdwBmpI9dn6GkDdNrjTGkGh8TEuUXnGBWJV3b6ev5gZ
5hg9XphtOGwj2QtnLQEBtFX/1Vain2ZXJCuVK449osoVwlqhPQd5nbnnqABNmq7bsrZF/UKWCq18
6kfDOG7aS+qa0opkHx2BKPRW+exbkuAk1bOmf8rxl2Wl+GZotF7oj3M0CCDsxRSp2NXqiBW7rUcQ
CZwpfQMNoHutPXc+SC1db9cj8mng23ddd8bdZCEE6U6GtEKenBSYaLFqEQJjo21I88e+dOvhAut0
5oWdLj3J0HBcz9Wh1UukBisJdG/nAM4XylUUI2ERZIr/yZtulbQrvwbtiMkSm+1ZPT8WhbEUINhl
b/PlK+cCw9tpnjUbNQwQIthwn30RlML5M72WEAilckNMGtku9rldCNVOa3VkhyxT+WemWCSEGe4l
22riFChjvArlbVqevYLoFBHTZy8UEFlKXzeEVxFT7zxLo9JlOfc5dbMyocFNNxnVoqwvH2GKkELv
ef0x90f5XqTJpdJQLmTJMVHeGLNJLlyFqtuFxcKsQfT2BD7RmYk9RvkmhftoiVDHo+lOrONFIpZQ
/SnhmK1b9Ghhj7ICE/IibiNJ2ZXSFY1Pjdq53NcTwkuCoupcbShlIjGj2W4KOG2ze6gpgHvlXa/z
7I1Q9Qh+Yx6iyxhmxSoCJB9KEq6Wcx9UV2x71/GB14OFPd7gQzrsCNCzpMHRMGtUXbVXz9umIzLZ
kja5Mi0ukkGIBiZlIUpd3Rf7ZIXgwS01yZFr8LCkDiPMek3ytzqSIALqXkyGVV1MvjRUW9Ps/V47
6kiJLr+iK/3G64lNgGy+4fgbch1Jvoq7YZuPOwKxYmObsI6euSt61S56+exF2nk1xy0gMpkDm7uK
Ol1xlLqUkBo+J5fxUFylNYRRDzJKpxb3kzGhJRze+2bBga2I3sL4gX4dUPgCgDt9PHeO1r7QuW1l
yyGMORVx+4bTfaRjHdQWxbQolWM/XR8aEW7qmAeKistQjhYF7KWRdpSSrPAJLztsi0q0Vybz0eh4
O81wV8K9FKhZdqSUEhDPNyzkc5CGbnlZW8oyv7yztbXD2ovMfK0YDHPD69PMtehdDaw/G5Gv2RiP
/hl7UqtDZNRCJx3OgEkgyGZb2DsQXcvNBEj5giL7mk9zGKnWIrhviaDP7CFrdklqLFpFt+nqZBUO
rpOhriQQHGomum0hrfPuiufK7nK4ydpWlU6xJNkJl3BtMCskEgop+Jb4o8vMDdPYuQhqQKPa1mME
upeT0jPLlWDhEOOWeb2pKNPSMJjnCIN/a+zQ6EojFKIvZcgpOCGwDp2cB9HiNxeaN/aUNsfVjIOO
QWdCT1GbnVuHSH3TnZy0u3N09kfhi7e6jAG09dd9Wmbr9mIcrtp9R0hh2MJc1uBOisv8Oi0FGW2H
ZN5NVkltftu3DtImMdWeVPXIIh83STXjIUufXnOJA6lTDb9RxrdUbE+g1VtbSLIPdfiKxhoS0mdt
QrXVVd7uQ42I35ScVqDgIMDtbE0I5zXZhpo3ZJuoexyNeN74A6e+8CiM3ni6XlVflN7NsHQvhuwp
SLiKVHTnsTNlb6oYfkVnze3iu8tF/Ux55uJEgiZLikRAbBLrGyNGuMIPK9rXK6WW8/jZoe3tImKb
WvVFD18vRuTGMT4DmTt6L1areDxVvYnVjaqVmiChQP1lbAckXnVULi88VC0m9W2Et458ivU+T2t+
NzigiSqoa90EaTbDlegGkicw7SvDNuXLVZ57X9KjNWVUeA/Lh/78aFomm7RVw5cj5JWAuLgk4nfI
cPdZjxec0l1EdJd43eKCXjSMYCIiW6lZgX/jG2Uhl0Sn3EVHVehXNQoloRzdOKSgYUVB30q/BAz9
58lwHTmB3MSnW7O8soNCHH5pxbQqMaGO4gRzZwyqsHEB7gQtwWWkNMtBJwgvU490FpY1fAJNe2kV
2to1TS3laH2OkuT0+Vbq51r4/P7X1+HB4kXTCL7UuOPz6Vpk0tFycY1sfNSzZms9GlLPa5p6mpsX
0NfN62ekCy9Z3Xrz0hkptGuVZxpIZ0dFYKH6EbYE3bgSrXd5iy9TMHXhizQXOrXILUfpDtDbnQ6Y
KCccraZKiqeBghha1/QLJdGVd3dI4s8flohzderv9ZhCKg8QZYVSElv8m21YXsRDD6+jPxZLfXG5
C3fpDpjzPvLjIy07+g1YsOx6JQTv5jIj3uBuWqFgXIo+fvdlvRTXxWF86t+zT2X5/Zn93uTenBnf
CERufKZEU74tABgYTGRd4Mzkw/nVPJQnxQ0P5Mp7Y1BsGh+07jJfTOvuKXIHx7Rtx+u869L0si3b
V58l7aLy6mfjkG+KXb5BrEcP94flrGnNm7Tbk6THMbOciTb6pyZbtHGWd105HAt3myKjtNVsgZ3J
sl9fVe919HK7InWKEIrkbEv+85pVZoc/b3EllqDYPeuHCp3dKZNdMpRdRDWRw++hmH0QNsIjGREu
PIoVhrnnte79OnsX5/Rcnhr3eX21D5Z7YvmJetHLSLoQFxfCOI/j8vjguqfR0RfA9MPFvraXk+1v
NXu73V98/1V6TneW7Svu+3IpOP47cXDrvewIH6W9F7fvurSN0VDclbu9tX4snXy71B0/u9vvHy30
HsBN/KV9pfM0Q3z86iWBsv34nr3sEcvbvE+2f90BO57BxZO/RQHsCzZfd0TRy5nOnYNYQJgz/z/b
+Hjtd688RfsZ5KuNL/a5cdvVr94+rE/b8wIW1Me22zzze9tn2TmvtOfq0V/6kb98vK6XoTcFS7/k
kFZub0H+8V1DF4O+mh+214K9//z8XHrrrbl4VhBJu2s0MH7PcKbx8Jzaa2YqDCybX/TFvnqbzsP6
eWJYPed275DQsT5kTgBeSHQfAm35S3CDzFudaaM9gK3yvjLKyUd5/dDbgEGWGB4w1WJdtOvRzlHQ
OJxDbe8/kb2ki8c9jvQTYb627ryyOti+Svbjvbq8v8+dcuH72/RN8t9VJ7YfQy/mRlr+vt7u+907
VwMlBjZ09AKpf/Ge80DuNxtQSPbi7n6wH3003fbgYjfv3O3refH6Ot9aoLCQyOzkkbO4Bv72NVli
ClyeFxJ4i4UqcCYp/A3q6NvTuGAsBcnikL+3a2x6xyBYMxRBTjlb97QO3QO3o3OF/Ss9Q8aMx1/c
5/d94j+KzrPRzrv3L9Gh57x8xT603265rwdrWa9PHaxqLpfDbEFb07N8xNnI3nOjOq8zrj1FXey0
3LESUBw1gOaDB1OeBn+2J9rP+uLVXO11532Z7EPb59LU5r7OFliKR9MxnudL3Wfu/l69W7KH2wte
5D4m7r39mfNdb50PMT9IiYtdDLE+Dqg3sQDO4zyhsXAz21tsiuDsfrZcwW7guAovjA3CWlnc8dny
PMeNjr39NdpB6HhP0uLuutx88CMK7+mys9UHzztcXc+rPG/6IsLkGZfv/imO7dplTUxfK1zSjw3v
Lm/sQSk/2E8vzQkVAZULiNILzKr3G2FLfX701GcUyFBLFskbCwln1zirIDCdQ3B0vN9/Qi975YGw
Jl5i8vgbV/pG9+kjvPMq+607rK7+10FbHtjjOmttGQSbzCZw2U7WHfz0l2z31t2vHgIezOk53G1P
hXv4co473gB9pmrdr7xEt72zfQn4JDl1u1CblTeciBHZWabTJSvaTHuKNZa9URWnsN/scfmWPzq5
+yA+fa3MQI/tHVpZezjyF2s9wT1CYDju6mVhcwyZFCBO12BespXRbjc7/lMURU7L/t1Z/wqCh4u9
Yn1uB6ueN8xWnLO9kl1+2sMYBCKz+13+wb7NrjfR28ZYSI6n+7vqxFkrrxXt8CXb34dN/Gi29gv9
/vGZC8IfOSPIF6PfP3v5sgIhfceGDBfeywX5qV1gxHTPbFVsT/TNB2+VeO7hJK5mhLv7cNx58nP/
LH+Q+sTnw6ne6mUUjC7GsRUw+p2BrcCyd5Ut+9jYw5cVV0Sx6fDr+w8hCJF/PzIw8zDTmzhjJEm7
qZmEqSbn1ZAMx5N8IIN5+cgMuPe3COIm+7TF9vesHrQHbHw6YLbwhLbek1dbpp/H0F58AmJMvj6u
RIBAP7Q34d3CcD7ZHbj+cvm5SNbS62KeSBL30eSntjumkjfmp/1ysPGr3N0Lu8XHYhPd390tfGl9
/2FvtJW3SRWn8p52XhLQNyfABM4aoBgO4h54kg+E7y55uPiyg4uDneeHWyLOl3zz3Z25lCxdSEsF
unFTehumKBzKbIyOXDWwUnq61xWh6Yn9nM+fASw0naOy3vNfX6eY33h+nmffVwQ87zV+/QVaivfl
49J8SR3lvptfTqyKgl95Vbr4sN6uzif5QRQgSwKi8Pm494SMeoh83HPL6D8jyVBW+eMKHl1k8/2I
fS6aKccRVgClXEbegT0Ia6T47g0+ylK2qwNBL/ZXv/6le+vBf5a36yT3f+nWD2Xleb32143RJc3A
hAk4CgqueVtVNkKlGpo2hK+Y5sQUPVk5C8zL+vv7/8+A5CDzgGRdpsOhkW9anglw7ko2aP61Bmqi
HYcBP2uJSzhA6Ne+P9ZtXZ7VFe1emSPSp6DlePOk5VYx+nNNqiM1wYJQx+x47rzMmrFH6jlGzfL9
4W67hbNgRVY5GLgqUjqM+XT+qE8OQhn152q8bgrzXUxmG5RvUVk74+L6/kC3b/VvtL4q0eTReFiW
Kd0UwydJNYWr1GSP8Ea8ya02OaRQO7zHMgl91KnRh7vCgpCk2EXt+kNpWL7BgsxH/x3IaYDSgakj
3XQfDCr++QXs21YeX7Pstcd+W6QHI3wNpwWkSmwaTKqi+qtqNud9cv1U4s/xqewpdxqvIH5QXP9w
O25u/P9OiAmOlh+TnGbc3A6rVqxCj4AaFS6LDfvq1Y6wn5dE6Juc0SdSSaF3r/8A0v4tQPrjffnf
YS2S4mAaGfMA+/t5V1WhT0NXp5uzti7qJcmW9thS0RDNdSccOqwqc7tpRqR0V93VQiydCcq8YXsp
24Xe87lp4e2rPlURMudshKvMOpGjD/jyeuv3fxxTBsIfpB5jOLFNdOqvq5JPoklENiVVgVqWns7w
4dfGUH1qx3E22AqeqflcrLPki8bdHFTUXEAVDvdTPWviMycamM/FbK0gQ7QQaafXYxgeM3nVq79a
85dGsHytUHHAB6nFSTAHG/QVDoxGCrorji6CEKAeNLH1A73uVg/x+47StlRp9EBv/0emwa5NbdsG
CFLH3tkeiANj3cfiixKsXbGy+dFscjPl/T4gQKz56zgTOeWboTyejamNhTQ8xPnHbCn+IHM8npz2
SwiuWNw6L/Igh+DLK1jfJ78osvTDY21trP4L0G94QQDFvg15HLF1wwKXbwrUgYfK6khxshUeSBml
fMxCn/L1DFKzswSPJ8AG8NmuGQc/vAk3Dbr/XQ+YLVzpc+KCNV/vH1NQXSRJHqI3ncFejH+i0pzO
fsrdih3HD4f6z1tHhKPB+ybK9GP/PlRLEFSVhp11GFfJ8oonsJ+V+/Xgv+X7TvYjlkGwZJbnzx+O
+x+zj0xzm7qDzrEJcvr7uNcxjLJ2MPhsiwto14N5MOMT3glFYHHLjUZ89/0Rb2Nr55sqz/dTlfkn
Od7y30cM2xYd3UR6a6QKW7E33exarepBWMGsH7GmZAnORuMzRNiEoKJO3rQLb2C8kPuFVHhzFlYD
HX4AVK0trsIn1SY6fAmJOUAthYSAwNibxtfLaVLndDgVL/uzUlD3TJsZsRTiDrh0bPYuIjm4q7xK
cNcVLy2uuB96rNp/PFKZti4UccDXoBZvbm2dxbmQ5omyEWQXY08/AalcRuJTTNi04qn0BzZmdZfK
eyvZk8HVGPtERA+8sCD979HOypLfIKqFtqUpy0GnhBzawJkRbJMDtuL1Jd9S8XTZS1tAKQi/X1ri
5ik1X2FOLKsBt/z2stKEU069zoC5+ND29AcMGkQOFVPK/FZv/yhk+I93BnGczEpwDiRFtvH3480N
FP9jh5a9uFKcSjEBvZ7b7WXAq2IxsDdN+jEDP34Yx79XAzdfj78Oe7M4EfqwzxB/dQQJeH0Mfq19
UyL04qQ0OfhK9fLUkWbV5l9NvQIj5KjKAp8QOTZxfSTqSiNvM1XWBZ8AbfiarmS/VQfaFWjFiCZP
aAV2kKWN+IS1DFFZp6H2LRixs+eXD442EVtZf4W9SgAlZIu48kwoaHNogyrT56KxX8use61Nj1wi
Ttg3nxikiKzgrfFJcRWcBmAHdOkT05LYQKulIN9zlA6ZOL40sx0o9X7UZVAYmBGjgzluxmo9wm2H
kh5jGFOTADWMzNIfhUjH9u771/a3GOHfG0z/WsSMZum3dF/CIkR1KnR1M4zKCgiWonMjTAKAHVm9
LDXtS9SaUzNabk/4wahmQd1upgb0BllYZUJaJf5KgcBMk7ndmknf1ukS1svq/zg7r6U4tm3bflFG
pDevla48FF68VACC9N7n1582te7DXiyFFHEPR2wtQFSlm2aM3lsfMHAuXm1J+1iSAHTQr4o1ToSN
mZSObNpvGzU/qNpLXg2wR9KgGpkzx6e/HN636uuvUQmyvqkycVHL/Q5nS2dtSTHCNOdo3WV0TptO
odjNmI+3dLrM6UHivqkOgxFYCS7+/nGkhLxgzzstK005AVq5iVBEqbCuYooiKQL57H3BHpvQa+pv
AWs560lDoDUgf0iHD634KLO/rKF+rRW/XyQwKtDcWTqjSPv2FJRD3KBFBO0F1wx60j57o1rzUUBv
3Sh7PFt/m7XEhP7f1xPkS5oKJDV/G8uvVS01ed2WD+nORj/CiO0lJ8t9Xjzwp/u/ibF+TUbfXk4T
cxX6N+gmqKT+PbaYVdrAbDbzI6TvqHuck+45Gd5mZJUs5vJTqkF+556MChbt+iuBA/6s4IBbcciU
EMrrORDLPZDt9RXXNau+eP2EZ8EE6efIa80xR/DPtyV87Jiw9L732hkk/XQbQ51XuamvDOSjHrvw
5Bg++v4idFJrA3zOWPDPUJchaMy+hk6sMnUtXmbMXlK8aWt/1k0yh6XPq7O6Rs9vGfrjqCHOTD9M
3ra1U83WHbNb8bDngTnTT/l5T6YbO3pc9LFEh7rvj9xDPImbrrBPJr6rrg8VGXkLWm1SuoyYIPCi
2jcjR5fTLpBJiFy153FZfMlQ/Yl+D3u4Xyb7vzw+v7kReGzYMsgEPutg/f99ZWR16oUqGJzbsbA9
8uy06GB+jjvWnZLuq18E6u7o4ln4vHf0zrbJHgdqSHgKcRmcQM47DiNQWG/dz3I/vZP0Sje1/juj
/NseVjzmYkuOxg6nFbftt9kpvy69vlQFBnMCdgFj3JL06KflpXmdnUsUPS/NG5+HeXu1fXt5GMI2
v8Gen2mBJoO9u3TNnawFSe73XYglmslDfWytE7hNBVQCKVVOsMw/zOaNiU/6Mddbcssl/a1p3rQ2
HKJdkf7sc9ziGwWhCxAZia6YP9MqxsFrNM+I8eP2XgFSMu9X9a2p3kAlEYzNxjQN2Rjy/fZ6oB27
pOhTPPRxekiS38Aurdtff1bac9JD/6aqR5NroYvuyYbwHa3F2ZyCBNuJyZrJUw8W1t112U/ocZjJ
DO9n894c4y1hCCG5K2YN3SXQ7Ft0PmuyvbI+oY6UnkuIsjd0Ok3ALCFll0BzjpjUcEQVzypl2P4r
Jon6oTPe1Ib4yZ2pb8tXBBerGlQRSTg7IJ2LdDD1na3vkjas3m35vcgv0i3ty6Sn3X40iKs2bsrT
YF+M0bfGk56fKgdnAgEFccAr1SBezP31vFwPgFfg4ADi0Wkushhsn6Gr8BV0NythuAYJOXdGjeLM
CGdkOf6f73njN1OGyM3Q2OhQoNBssf77n91Bpde9ofaFeZTyjsXEJR2vrNnfFOPYFDqOaUIFy/Og
UYteox2LiDhco+NIycp+B5T10F7n24Uatkn3oxua0EzLraNdodDdNikbXX3aOAmcO+ww2WpvNURC
ffxlwRohobahwGbp52H5nMcbucIieiVyRwMTPb1oixyo2YnZJ8e5AkPxqsqefDV8E5RZb1UPYPrA
0hD7vY6kLCV/KWj8alR+G6X/dV5EfeF/zgtGLstSC10+DdOrbd0TqON3635InwD1bTqQGDEZmOjO
Z6DSSn0PgJZc63eDTd+fLxDGHV7p+ztR6AX+Kuzoync885Rd83mOKuVYAF8wHyNKOI1wrDLWlwSr
s+4zAcKJPb+5EKqJkENTgLYQ7qkT+ZLDfEx1v8U6zQis1XKY2AcltvYTpEspsQ4ix1A3KQtlH5Gh
uWkrc7daTCwwtCFaRPZ4m0Li7LT8tmrJAL/K/mob+2bSttQroo4Y62S96dI66GiWZsNlQBOFf3Yk
J0qkEMRN+ZgSD9pQ70gpLiv1TtLsB8T+wbqWt20OA53Y35ySSGRV+zXNgNseFAVMILvpLN5bYDvT
IQNeZ1CgNtFd1FEQMerK2cWZ1aNDMoqjbZv4IpDl1ZzvipLKteizQ+cY++fVSoMB2Xc67BWUGWYG
JWmjx1i15NeaOkaUXGJKKWQ989OkJGXA6owHxSj9wZZ3CLNoHi2uU+tB00uoWQA7wXZvAiGXuOoI
GRb7oM862I9XwaZpCRtgU7+mpocW3Ruu680k66c0pQva7rp2t1Dtz+ydku2LX5/5u5xXxHPdtqX1
ZefalgBKRwZvrl+kLobNiWZi9GA79Dgx18RG1xXRAX7tGibP/Ep/bnbLjo2UnO07m5jsDGbgiMgg
BSkMvvShRoBmDKSq25LwWVNwI0gNbG2212/ydAc0xysJJspf13TZrakW6Cwo6iL5QSQWyexNENst
MiuyuChnORi9fkRsBn6lNcfJVo9sN4tewas4ma9yJs2Gfu56145+9EyRgAAAHFDZ57V4GdWDtFJR
n6/+TK/Evla+2kwHqb9J8EuVxGRlcvajmILGAFs7vlajc2ZzEQ1rqHLpUICggThr3OOJrFKDWU4p
11odQ2IKk4xFRBnf92CfV3M5qc9lcYWZtaBtseudAcnD0hZXZmb58yP63Qn2az7WSA1hHCXHEFDJ
v8eKdJqVq1LM+hGtkGcyIOT6e1o1tAHyIJ3YykCp4PyQKUg9gDdT3LQdJLhe9uZRCqIhfesjOno0
O23rZFeCUn1bJxhq1/I+uSre5KDAstD3AjUexUyb7gaNm+HZZp9o9B85t0VlP1rJp42dXC76v0wS
30Om/zlAsEMI2cl9Acr57wNEUzGNhhHZx2I9KbG81aXuVpQ2rBYItDltwYW7ae+c1f4pG9nZM34Y
ciE0TBailXUrL6/EG+i5wU30OBA/YK7bLntN1epjxfyb6w7jT3lxzGljKHWQUEdjrroXtKdCwWRq
l2HUVvd/vmzf/Z3/HBXLfVuhuojNU0yN/zPE4yMc1Cqq8lO5nqWRpb/s3Ez2uDWFXjf9ICTmRzca
B4SXpI+lJw0HswZVJLsmFLb0QK0YGXLmBWksXuy+/ZnRpWzVsMctbDOo9qfGykG4ma6Vj8hBrbv/
n/fPPgnvnmjm6d+mqKFPWJEvTXGspkfzaZXeCWURadcykBgKvGtEbLRyr8Zn9H/5FZCMSaKT2K5f
GVSqnLW4DfKz3KQGONGbfLhhlaLM+1oJ4Pj+1Sjwixr5fR4D9a6z6wUoq37Hvc9Nm/wTVTiDhimh
JBf9daMiU1wH9W1wNe3WSTt/jO6qZjqrpb6VrI9ueq965jppQYSaukPvbJNE84sp8ZYeczbQ7BnK
49zv1qjwJrjncdttjPypRtNDKH3umQlZ4S9J8pWqZGprOp69Ocxi6P7RvFGk+k4ep10mvTlts+3b
+DaKzybBg/xjtaeMF0/3jEaqWru9qQZGI7t/uYi/W3/RJBLOFQoSPFz/vgnLaphzdarmY07QQkBe
IlIK34I67zUn2/JZIpsP5A1gjNuVfss3kd7SC4S+5w8H+ZANf1n4iEf5+1XilrIh89M1oWn07/cj
V04kK0i4jswAI+ZLyRtxF0yPJBf/+chZwvzupXAjUZimsv+fYkw7LLVtZy3x5xRbJuAc5Cmhs4+H
i11/4UQTKxyWMFf9VMGlm1KYW/VWtE7M/qkxZMpab7GuhgMdWOphWlV6C0QuUQw1EYCAFEE179KY
mCOSk58SxE0rGPNSeqTpZyPFK/LlPddWv1e6+2qGQHn9KkgkumpyiCR0ooo/2CxKulcHEWn/VOiF
59QsYOBLbKLK9HFvrQQ51fzMfCmtVyhp5bAtC7TOKID3IkkaJxLZ8w07cXyCHY0csczJZMfnpKbS
7RA/9fBwZcKIOhDkw9NAyau4flEElq1Hc7jI1eNAD9560jrE5lOoT2xU1keIKTEr6a4N+ykjIkVk
OXnphB62EAFHNHoGhKKlXw2WZzmu3T9gcInzsKzeZHVbR3BH4hprseKmmEXmmJ66KjymhMCyD9qD
t2vakzO/zoRVMWJfR5jov5Yi1AoxBmbU8fTupDADyA2YqTeg6uibWx3ZK+wH8e3O0X4NM0pWbGQD
hubVJ8aMYuZfbiKxJf9+u1Ki1YDEihBh/dsYbqXzjBUK8BRTDHVRYhmRKYvVHAJYl4MWRgeDpTHq
UKt+/MuLiwH2Py+uY2YUvhj5n5X7/0wgySiXDbNI+aBfeu9Bvd1lbvrceD5d+WWPVMn/W6mKUMXf
vSSbfxKWHJod3zsscSobU24YQImoVEFnO6gI4NjlBib6BK5l4ueekEYhGfOpxLqzNwYSTL6gD1js
fsAtDiFgNVsQTaF6B5ArlIL13hSiU18N15f1ZQ7M0Ay1j+g8Iv/QNoM7B6NHVzKYA/F5cB0voXkk
b9vPKLBdZLBCscWrgQgMuksd2G+lR+4FhTSdD9VF5+0RWuGbT4qXHXjU3dETyrn+iAKMMFnCopI3
IEHrx7IfAxVRJqBEtIoZtD9kdJc0fGq2l0HbDRsvGwOWFEf4v65GJcEFK8k7SNGJpCFtbZKjCVn3
cnIfLM++I0v9NsI9fvWHZ5a4uLZjnyYUvtagDJ2d9AObcJDwUYbD1vkxbR1+gcQ/n7bRDb/Kjzwe
IA+IPXhamz/q3XqrsNv1a8rjvoYSBG4kLeWrBzLKtc72ruDz9Sj/kH+kzzZfpWfrJ3xPQrcn3cVB
EV5vi8/IJzQ5SNHFRn7ks0oMcv4We+K/qlOKStfFa+5VlCKRze6vxBf278UJZtbpisbkQTkIcge+
AD6/YwnwRfZhcUYk6ZF5wJlvIrSBnHRXaOPERehQU6YehA/1oXA/GQqheDHquB3ffX2ZuJvEDdPc
KdxTQlk5+EImiNbFve7iQMLE4/jAC/x522/Nnf1g7ur3cSv5ppdxbNlj6mW+CGaU/eVNvG57Ky56
dxZvSCOyEWEnSkvxp3iUfJCzHkeLiztxy23ism911/Pn58ePx8cKRmxG6VXoXxbkVBpGsp4/3QPE
OA9HEp/TO0RUx4H/Wl0pZJ7eHGHcbdgGIcJCyLYZ9w0NppLNk/y0nhuPxJ7eB0zxNATDh3ozBPOl
9oegoQTUBcuN4VulV/trCCYSne8UEFvlU3oJs93ysgTihWbXvO/JYJiCmb+P/hIsgXVB2Edr2CN7
wMuOnbeGTD585cfb41u8eZQ5CMWVg9EXv23kX0MR5u1TJnP1Y7svvEccLX7v4pQ5zWd27nwYT9Ie
XfkRETkvK/R7CkfpXIg29eQAlDT/vdA7q8/SZaa/Kc6BCR6NIAjemPg7gr7ND3RoQbtB7fnrA2sN
eiHeEgJUPgio5bHA6MZ1Fvew0Jdi2XQb7vLKr/hMC+mHtSvD/EJmKD/r/L8noSZIbQz0E5qwy8io
st4TjUZ7SjwhPJk8PQ7PCx+Q4/gQCi77L2sm5TftXiT8INEp1kNu+K7tsApgg3mNgWPuw3bYS4NL
mGJKOcjxSzIXjeexfPvzUP/bLd7/vuS3ZdE1IW0uc9TygWp8gARseYMdfQSt5Ooe6b5IAiFA81DZ
R+1khYuX+6zWUCPKIRuG8xwcDKRFw/P9m3zzdv/zz2/u15rs+zwkgBGqSptfht7ApPE/81Ah90qS
V5Jy2/jD1/KWe6/R7NrOp0q+OsMwyYU/WkH5I6VOOg7d4RoHFNBTyraM7tkhDyYqN3gIWeY0nNBz
84hPtt8q0UYnNyLB+eMmtyROAUCTPGhOtTuyi3PL+cFEx6TdDt3tn4+IN/7fec5kBSr4NWJi1b4d
UjaYRZ+nw3RaZRMAZxqqi6gyb53IukQ4IIsRVvpMCJypAJeqn2a6Vpa9y65MBdTnSdZ2C2eg01V7
Od68mpDFnqTrWbrJ5MdpocxIxVluvhZK2B3WDCUZXTW+L3M1lLEdkoruCU/dVBbs3JbTQM6nDnDW
QqrBnea3TkqBlgw/i8Aw9D1GS9yzvcZ3KMAeIoxBiaMM5NyVF9NxiRlYZQq61hW18EOtCM2PaxFN
WWifloOzI6NwjkiA36MrKiCbH85NYcqb0Yr9pv4qisgf2jIYsuauSJhl5i4sSdgYWO/FKEnM+cVq
6NmUHcCxw1yMWP9e1HizTjfNMOwria4unktqvG6XYfQUNhP0Bymg85K6FlyaqH6wQqeegrqzvYnK
jqMFJaXV1EI2O1K575fHsZEv7UycTfq1FtpptkY0Dv2lJNenSY6rCcV9eyV+ewDvDfV9tcytMdGR
fhsQ5C4guTU98laRfGlPx5qwvdR8WSGGjfOjpbyMVMmz6njFnzKAP4gpBFTRu0RZv0r73cKOvDcN
vF3yxlCj24EWbD8+qFTB9IKAGuVFNnxl0IIZvyKdSjxnJZlZUWocu/TcKx983RKChIySxWCdGy0N
TCKUI/m5u154bcpMrpI1LymhSdqVxaN23VgY9eXp6vecK9V+XelMT49E9BotEmuDq0P4wzp+oLcK
mkYOa0V1++vIovgsNS/LTF+UZHBMdvVLVLzWbO3i8+yontntzIXgyScAfHXP0FEcdeOmjr9IIdBa
REBPkuFJqEeJkIyLTS6/TP1yKNXAghzexSRIGxhgr/cJ9HGZBCF+mqrZoBnBiDOWpumfn8TvHH9R
JBHbQRuFGrtBAuX/PbZY12FWFXlWjirFetFf1OI3uI6tE9TD12Qdrf48EnutObdWGVIULYtDt85+
/zeNj/ObMjjLYf5fhhMjOEL/fiN1dm3JZV1XiMMzEEv8xWyGYGcUKKi2Efc3eztJlbA/45Gf4Z1R
G3B0ZiCd5dm8iyFQwsg4Yt0jkWunxtI+z7DhJVyjaQQSMNN+qOJwJsklq60tTW6KAKtbXnmlsoo9
4QFGfummM2LkWt5aQTZRt7urQT2rzzUFH4KnBTcnZWcZ3+kKXqeSyL6xQS6AV4F8MrUmnr5J6eee
VPPGMTo/AjWaKJ9VUiMsw0IspILL/Ru2bgqfk9kfOP+0H++vlrqPydscqGgPZYNZjkLiWDmuQR5I
Sw947thvbOo5I1qCxHhaZdcqkjdOXfhFzfaONSuRKYMGDTf+kdHadPRzR3oEI6EkH6+6uteG9FGP
1O01ym56ndbx38A5v1PyUWb7lWhJrZQ267+vYDZqs220XfUwuJOvsGpWd3dofTaPy7ba/vm2/dVE
//eUqHLXUqqEoiM4ut9eaxzTgoohxOgGyNSo3Zr1R7ykwSK3Ibc6wohuk5OGLmLUFNUJYitCwNH+
TFX5yYpk8o9lXHuslUbcYDDNl9jZWQoAF+iMzTSRp4r0qCtvkrF6pg+aVMckPTRle2Cw9hxidGJj
uSkZ+ZIk8zVCka0cKQgZTfIyhuMmG3c52eazLUD2afc5J4pr5Oc1AlxrergASMcpoMnZG5W6nYX6
ZCHxCuE6lMv23FklRePZu5InXEi1Z5NpFFeW6zjZU8t7TLQjKoFHpaTDqj2WGlv5Ngr/fIJ/swbD
QgdVhtOsc5a/C+DIKYrtVLKyYx75WU+r1K3HfZfsod/BmsO4/kg39M+vifjjP6sCXtQ22HCLra/2
vRU2JM1VtoZEvqTsbUP5K2qQIHQ/ovxnTaQuK20QkoTC0cXEP+Vnr8nEqW98OdrK0w7+jtP8iGht
kfzBnkm5aX9eMb6YdzOx8ZwllSxgXQlrdVOmj32HYTpcmsQ1Txo5CgXW90C3XrJok05hek+9hWjv
J6Xz59GV0FjdaIbfZLvZ3kkpSXjdl0OdmPF4jDwzPcV5YFjbgl0YlUvJl08EKFRepB1UTOXLNpO+
aoRxusWEdZgP+rRtUF4Z4y0TUmJ7Rg9rLJ6F+o6NnWLesPckZ9izznJ5p6qBPp5S0i9FHeg0t4TA
ndckyD4naSPh825CvfTZoX317ZGWvNIeympbSNt6obF8r/qvDt43duwSqgDvugWlMLaMDySHsWsy
2J4cDAwxRAAF8s+p2/dtMLRbQz+gGAZqmT5bLLsTR5idqGrRwd6VDF0/y+gSNTkWh4GtXBdoHDtR
a5UVbSbrzlxvYzOQtIOU7ToHwoCxjQGZUOPsYY9t+vHURUfO1HMhi03+u1UF5vphpOFQ+0x3Tnkc
9J1jH6/9ptzPKUyLULGOjb5FlttbR9NCXg30PiUEUw+XiDp4S0fQI05kBeQNMrr3TCDEAoR/oq8/
yJ55yD5KjXXh4g33Fo7E0AAUFR+yW+a0/GzF94kULkf64WMob5jcoXzORDayqFrAHbmm4sMPj9qw
/dAXn92Pnl7s+YhVV8XE9xfDBJSb/zwJIBCR2ZrCyWDI1rfZMJl77m2lrc+1cxLNozVtdpmtwXnH
z4XlWGSQyHlLknUSKLX1UUdvNWtih/Xq0Dm3q4SIBhGGhpJZZZzrlS/2TFpl7CIQPgNLQbM4rzb7
hH6f0WErx/Y2GlkB1PmPJUOwR6aeDs+hJYF16ZqjTqwRgAw3trob+oZvQmuuVld/Qu5RpInbq9nG
XhoiOu504ko67Pba3N/pEQ/nSogbBBuTdZczm8FYpIeWrkDCLiWJpyPoLAzQryUEPMILoTuVBth4
Eh1k+DdxYKOi1mTaA/Sr7RxCipRsk9F0Ewqtkqqc6Wn7HARyR6ubvYxOedG9NoiowKRQCu4ZqwSa
4woxY+qNoNCUbZdEX5OOYnEeDxJFXNFTmYfsXhy0Wn4Negcc70nm5hptfOhLHnRX8zxPzVOuIZwD
SHSycJoXo/kI/8Iqx1uJVJJVRcMQNxupaSjoOhdCQzzyvXZKau5T5CVVz007FVuM5eIoAWcpCtBB
PQr05KTp5LDMJ1P6LM2rF8W1h8IShJWJMktdaVT3jANCxK/QqmU+cpp7S8sp1iQIEtLF9lEJDEpx
Y7bN0WBBtGpfXOCGcu/aIx/GUEdcC7YDp1tDWAopojMtpZoZ1zuVRkCEINOo1BOSzaVjp3MlDiFT
v66JzQuwTbQpqpmO+u7Ewh4Ew1kng8YkV2UtZT8G8mCn2k4h5Rt9V1ZCdICGnZE/Qa382n7SIb+1
F2XfyqgZ4pnKGinHrG0qyuZ5Ti0G39dKy0pBYRRn5c56n4BFNHCgy7nY4nko5OujFM8v6XW61zGi
Uqy3kFKzYjzmwLzF38VpU9TVpbPezGaYR6+lmd60RhhpDb3v4TFjabuav1SpvSb7edUGbbXutY7f
XIW1RrNFu/qVxkUfjLe8JHI+RrGqL8ekxIKpXpwqcwlroiCOOIuF1egby3RpSV9cdFAbb3YEXzkv
esw4CnU6ez1fW/NenS8CdTi1r1o9HhKNHK9Hivim+igxmovKNQSQsNfNBzRQMukmo6CdIlq4zion
Bl5JYu67xmKZa5x4hLueyiQPmlkjFcSuwFUeTRyYpuHZaklQiHxYV3amHKlVR/tphga/gI43JEaw
IUz1BLXqP89rN5OKZefehKCw42RbNFUaCAhtZv4kOXsTyz+m8k2Ge6FET7Q/ZEr9VUrRjOcsUS1X
gcSkq6dBHAfdk6TxRfYLCh+D1kH82EYFOKWL3H1W8deS86zQ4B/j+VDE91WNHlg8wD1rav6hnsl+
yzoVmTwg0U2FNFCP8l2q7xsl9knkREl/NocmyJX8dtYrmBRUK/PVF1d1TNdA70lYE2u+mF+SD3tk
y7VztJOe4cdxm/7NiOZDab31denFWF1ah/GMkTDr79c6GCin1COqfsTfv4QPavZi8vZSvd70c/pu
lITSK7QTcau2OrtctEI9VfLizoGhuMqUx/swkZVzkuDSnfVdrFPoVcdgVYFSqIYHiS43JFQuPKxy
tOlAXkIE7OyfefrzWm3ndfXmgYTf5VUhfKqiB7gOfq9LwQA3PdLeRMeFfpVHa6qkkdX3j+sC2KCn
p10VASgZ0RBThK677ba0wyCO5KPtxYtMa/WWFplOp3omqSxuF88mwZMO0NQ8FLX57LSfeeZfa2Z2
HtimGu/mCPNC6bhaFm1b5YQ83LM7Cn6tzzbxzC6w64mDbA1kGVDSqo+enlYDsdOJ7pyB8q9FMlgP
88MpDgv6gAS1NdEH96QBHPAyONaCZMXx9QVPhaHA0H7TVdY1HcVP8VBcQ1kDtUP1xMAan4yxW5es
3mKDs8P4GcgrjUFDvamu8T0Mragz9iO4KFkd2Eshm7hcRWCI/hgxTthwZ4rsM8rMjZlJYq5rMwtt
YkPArLVJySNnWVtV51XB4wCPtplco7pTIOlBdroFJeZHNVK4kfxdOrNl9jSWC+Igqq7RI1ZKrBnE
GiwL2o2rsVGVwp+TaTczVkVvSG8j5s86Nx7FvCke2UF6kfK7wrJIsX1UOlAujcp6v4YTT9VkWEjc
NPyCkbeN6wvb/91a4BgeUWgn+4ysXcpViOZT+t1WzhUZ3HK6WByhwI1DxvAWNsiDNfoFnearPQcR
WRpFVxDlCGcK0lKr0x3SCO5iVhghLJHBsarnkkFYo/Jlz5anRJNrTofrIgt2YoeAiUcGt9RZr1Ds
oM1D7OwOTRYi9lFK6lDci+LMiFe3TWRAsljyRtu1v7qVZB1/tXObTSWjYhGWtazyy46xHgySaoHy
Ik4rrdU7EiMK67Wby/2iYasHD0W3koEtXXA0wtFPBTaJAt+cSweOr5SoWiflTzlpH8SXU/VrGWBn
pehWugkNKmu0zjec0WtkKTQK1Qfhv6uU1UVa2jV78osDO3bYqmVeyV6vzfS3LG/OY36Ykn4nEcgk
jSx8lZusBrPFbSuiCbII/QoDXN7AbzBxSyB+1osty17qYPhWalhsCKYHmFWl6vgATtMGED4TbebA
4b9+sht8F0MdE+gYS3/ZOv2meGJh4rEc2voIXexv5etey4Y0K+eMbSoGnmRvZReV4bqnda4UCGgv
mv6XEi5BMr9ZovKSiBuENgqFCt//n6p0pjZxYtU4MDGQP5G2qKib5g62RnJmK3GkMrbJtwltOyZI
dzwC0nA21k16ZNCQjt1zTbPO8Vp8rIS60aUY9oVF37L8ZK22QXdDaw4nBV1WdTO+DbsqYIdETgfM
OrgRVkCUjMcO+TK43XYMchXZ3KZ7UoJqz2BCGQ5JiP8pnTCnnrNTfK88J/txC7QBJk1CUY6cr+fu
sWBb9GoFmoBYNXuYIzRE6eRvzJDEOD8Lo5BM7Od6Kz3SBrredyy/LU//YJ9Aowj3xW78kquN6ilP
3U9yjoCSOe5yRBq+AxFFd6d/GnbE5lQ+Th1cXNRjXcNr/rJXgG373wthC2g+tlTgr/9RbyWqOjWZ
NM2X/uVKnkN9XgjDwMQFHQY9S8U6drrLuy2S91JChgajqN+xRGHAY+NU7YYDujMqsOancRAxWKc4
DnWfClGN0w4lY+v2RJSHw8HZtjpLRq86FzkijXyXWz+riRx1txX5CX4+hnYfGNXOqLfmW79D0tC3
W9A1gxngQLXTA0+cdmUIJ34n5LNeejaVhTODVEuS2mklS+IQN761eAvV80/EKWSFGHawI1Yel5mO
ytHiwfRF5d5wJ8SP3Gqrm78VL8oQgOyP2u2VTp20SSmvabTLJrChZrCeKY7nN3K0bxwWsmwodsRt
KDyuY2hgsrV98Fn0QVBAPmWB/N69U0RvDup5TjegpXb5nnq7VND1IXeN7aVER6xh3+Cn2zcGoOc7
ddd9YF/pgQYJwvJGM7kBBnsT+8v7tMUFmil3rHUkIiho2SJWh9ryw1yCNt7V1u31oHfb9ZWG9DnW
RPt92sgv3FnM+LQtNJZmBNRduvsOCCLwD/BPAzKne1nbTuYp0rZFEkw3byuLphfN3Su+iUPPCAEt
nNVA+kS/MbMqrRDiC8LHxtovz6xl57CQb+EY7ObJZZlvP1bqRtpnN20VzMWNMp+rbXVfBPqxsbfT
rg9ZEWbkAFNYYae9oYzVfqm4rSmrkS0SsoFYH/XKq7bMxZBFKM/nL38uDyFP+m99CIwazGwDSQhV
afnbrrhPlXpdZnIvLFpbQIg25L3uYvrgqGs/RI9TUGiMgNZdIAQIQtLAVBOSJU5Dv/bkV6QEJ5Yy
yA9AB/nIHTzxW2T39Z/26OLCu6GjKTQHVMIhzAgZBnpst9vo/ODsCdQHQ83sUeEMqjcKMBvk4nxM
IUK3X815B4SRUD2I1//ndRm4GOkAEITyZQ50WoaVL7/S1eTd/CSBWbTvXZA2G+0jf2Dhx48O/PDs
mXstYMvhC/FHdcc249cv1UPRmu38xu8/EAkdRJuXBF6vP9LQ3wpsjk7zvQsVvMDY+Z7McA6ce+t+
DMilCUchb5CC6ll0c9H6ePYBNAyQCkbd2jW3KD9ACOT8TqHjGBllHZi0RNP9OhzMSU/ixFEc+XVy
zdAOy534M6skitkhQ7S+v4bmHmPF3uYL6l5oTnqGVuK+0YbwYG9+DpsInxfpVLAw7gfOqcVFEP1V
hVMpcRmBvPFVyjWcpIh3IwJHatC9YIBl3pagVXGjceIcflDbTVxPoZeh+sHbbLlM4gXH4Fenm6s9
ueuHOJTkTtwZ7fG0cGZ42j0FAcSDuAOEqELnIsSefev4xBa52pnPaCLG56vn+LbnCI2Ey//6DqqI
xLWPFgOMstc3TCjoHFCCuKJkF30WtI3Xzfu7EdBacsW9Ckvk8+Hhnf8TSSwYJjefH8/Phm+gHdE3
5ubD8D9u4Yrwz2JEJZnLZMXZyPbwVhFgFBTiQHdtxRWFXPskbjpxliAgcSMSY3AUk5e4W0cvf7BD
mFlIMhiGApu7SBwaOiGv4k5Q9+VO/lJ+PSIK3yUg8kkLIBKi51m91cvuGGBQ9GAC4NEQDwcFLhhT
EQV9go5cm2kSj9ZZqFCclxXywnUv5CQwsgJj8/T0dLj83D55omOkcBFP7TE7x7dCoDL5GPx5x//c
UwAaedcFkhIhcSn2AToXJ8gORMPzmu8k3PN28luB8eKqnGVfO2bc2hInAM+CsSkRRGlcv2wLNCzZ
8vzOBasMrjBVXC4kGPICNMY1FA+QOCBRA+bxfZmeFl/2o4P4Tbzm6RXLDl9Itlysu/WY365H9W3c
2ayRdxlNICFsqgP9kV1iCGQinO81b7zpbwof/ydvYbzp+O3Shp2Mj8wv2dKs2uJNMECm/fMTIn+n
9N7jW+634BpySGH90O4wWwXtjgDTO5ANPNetyiMmLqHQOWxAJwYGH+Ld1bvojn2dzqVj6W7xVEw8
F1SDEHowb4HSIcQWiYZ0oIHkEy36IJ4lBqX/4+y8diPF2nB9RUjkcEoBlcsul/MJciQUOcPV7wf3
lv7uGsvW3vL0dI+7xsBihS+8YX7A1/m9vVIFQB9tRKkIY/LlJNgzagOzI76EFW9liYDZ/A0OehTL
WJnOvAnMEdrq/WvJgepyw+vexRGKmTKDjeoFrmf7eUiKU+IlzLfUJWhyI5dTzUbw9DkD9KRt58/M
7xnA63H+TuIVp/lTxUl71R6QXnClB+mhXLZ35bJcJmgGSdsW6vuSlBFjpQ31uiVyhptoo7xSiVtO
/PlMIrcwXnOiW/42O/GH9JgwlaiXrOoFrRd7vEuc+YePH/ONcqv893inbP98lzLV183OtxOB1Tpz
EzWZyjK+4teZpBBjdmSOyzv6cNNKeuVmvPgkAamaVsgIshr55EJapRtle95IWwObpKvzMTlFtLTv
8j3FcSyPQz7L14z0AkfmluDCyiVBzKrc5DzE+VjuJ9oBobxIj9w2t9FcMVqMHIL6838m/Poa2G3x
RATjlUvwY0uO89DrHoZX8wnoFmArtik2JtMx2DnQDEa6CWUit3RKR9ujebMmAeSL6OEw/23ptJ4B
zql3UKJaWuCWaj5ZOz0QqhnJ1KIk0+GT0jo5wo2yBzLEUe4Vl+QOFa7+anjur5rFsM8d2g6PhL8u
YHlP9Mo1MO7sRvUUV3KDBUXVg+RC6uIDmVt6wKDkXXeDavh2/ln8zkHl5dc43d9IrswPl/bELggc
+jZ9kNt2rXp/vroXmR9ubKJ32Yvem5fBJa5ZhivZUT0ScsS4tCUetY+913oSPY0KIcfWO6+NZbrW
34Bn3Wubinbtcn5ek29kLwb/AzJfHl3g+bFHT34zT6NX3Jc7hMHs0Vu6izf4SdczFgsqEr9kL3XE
VbHH/3xPSLjP9nRs0C8at8U+3AjrbB9cna+iq36V8KdiX+yzj4x/x5vq4+yhBsokdWLU6OdBgXO0
kBka2YafyTFMKY6/kZ2v7znYX7rSfbiKV+EKZ2x3/pOw1D3daxHRlFzFbde6p/AJ0o5V8NREC+V+
/rHDPZTKFTEd8mVIKCxV789Y8XoIWtzmZboXeVPWMnqfXAaOVwNkwQO8xJUVNAn4jdfkIO7K/ZF7
ZWgXxu4M2JsheohSAmBTeLXznVYA2ubBGcG8cYbRll7hpOkQvDNdMNI69FfaAnz7A0gMz7xp0Wl8
R6MSoJQM9K86zD9pvr1Z+GqeaSOv0Vr6b/AwsQdtd+W6XM+aKn8mQXEzvERPeHG9z3fLRPGqGyQj
eCpqbLejJz4W9/MLV5aNizota2G8RvKGrxnvpy0P83TWNuabtSzXMLTmoZKYkxE74RyD8cUBATLW
ZgNcCWthDTfcq/bVcn551VJdtYTDpWd9AJxfll7OiJhe5hIoOyqc1ILPgVVwy1MDnJFMYUn3ls+A
A+SZ5810jij7rzO6I+2dAxQYC3y19jtAVgKh4Cp8Lpafq82KMTrN6YbC6yGodnIv2YyrkF/Acp/N
h2bZLXMuTgoDCsgTWQg1y2XcmcwQayNsWJGO9bVmaW+hFmFz4/flU85LjplMw4vp9Uyh/nb+L+lF
dnroB/MUsO7ba47QCMVBa4ktOGtmcCc3v8b6ip1gXA8H3sejAXbSWsLSvEW4nrHgB39gKD1vD9ha
sdTmSTb/athQaocV6Rj7GUWZHEyCzXlIAqferkZ7RcBw2mwGF0yj+RWFUrYCgha680yZT7h5lgH2
5pyzHBbfYnalaxa6N596HFeL4GG4fmfcssV7yw/8AkHO5yIeTr+UWaRvExCoSUiZKZZhXIpwYc3R
x7gDAS5FS7L29JdEQ8bbNU/dJ1illaVdG87PWY88I+H+RTqQ84BBBw0pKbpoXJR2oMSkXSlxSWX0
kgqN6oWluoO8ADdnvgxrH9AacCi4/a2tPoFzHdwS3LDXzPRLV7zFAFuof7kn5Rv5FNCZhmLi04cJ
ijj//V+lnyyL+rSOtRH281YTSNa3+WfckKLg+fnlp2hPxSrIX0cdYsEqD2ANukO6kR8FSBsmZSn+
3kO+n9ph7XsBmNNX+VWBLf42/aY9RzHqmwE0JFnRdJUbRrb435vtBwiffUmyG+4EDGpSJ50WCikC
yA+qG9QiwEhSlCPwpzbMnje6DSWrWcnZrtRFggSoRC0aTJZjoMAwOSG+7e/IaZQ4vxGCAYk7OyUM
bzCKTi24WuWo/sHvnSF0O2JSdf5HB8BbLGlQCA8dqJ0bo7Yr6kwsAaZvZ0eVE/APtuOkB/HMjVeB
g1C3uRbfZIL+V8oW9OgpPyoP6Ue2pRwlHOtHWKD6qbpHAGRysbvcJMdG3oorYHMj8f8H/NoeQdEe
CIV9fqJghVFLC64Bu5azY5QIzdO3WCD2UUu28tLKC+zkNcFuXxXM6W7pbCfQhS1bIg9+0O7KAqfZ
+Qd2NM9pz3W2qjEc/FBHOJrtorytqXf8RsH478sDgILonS7OTXBRnFfHXzOt7qVREGo9ux0X0Y2+
uW2QCKnXzeIXstI3XEGQJ7OungJ9DfrFxYxWxsyftEmud1m1wr6cKubK3PCbRthP/JnZ3VYqlvKt
pNGTsMvHAiNqO/5UqZ80z/6hhCURrFBEuPl59UtzEfXf1f/vfc0b0l/Pr4N0O6ehmt1qX1rFsy0L
Jp+WG6zngzbZBN7PF5T/C8ydL4ik3qzuDSzwYrVkSeZrAAPGI3T9nI5L7ZIKjfA4QNu9nveVsMiP
iLsnJPcy0lcJm30hL6lYBTSDGlu7LWiwuYLg+PUvXKD/MtdkEXsvFZgiWEXk9/4dihFMg1wIaQYk
kb7EMxwq2nUwjyE0/X+MgQbuCUY4HBwcFP+9UjlM6Cixw+26t7ied4nsSXnF7pblHnx8TIfsdTha
z8Nn8aLcN0fz1aB7/lS/xh/Wu3H7873gvPPNDNBUUbZUTcJi7FJxMG31GPCyNhwnz9LvY0T0dzlN
wekqqAkohH0bHiXQykLoaBTismd5AMUxhU6HtYjJR/CYC9RbIdmBaZABONsxG4zs6fombB0zXUOb
YgSHylWRlMwP1gpITpHfmJg2s3vj+ZHSZbn3tWWcvvo1XXJqn+SM8aEwXBPfaXo02SzZCgJHoZ6g
4FcB2+YMcmbV529avaEMTWVYllZgtdlk32nVnmlwtbetegC8Vwcn8bwlj9wjWBJr60a/MmBzJ7cT
OU2/jrlc5IrptUFaI1MvlrSVNb1RzrQsBykyZW6P26XphqegfQKmZFGqPntCuiy0LT4zHVLnmYd2
zlm/zjI6m+hiZcezeqsWh1g85QiO02E2ya8SGUL+aWTzEyBZ41jRvQJ+roZrSzqggKhhR7Bq6kVX
urq+GJ9Di2em4qY9oqpQKsfaP7TJKiD37cZTR2sczIG49sQavhQomjTc4GZAkxS8zFZ+koNVH20B
D8bmpvPXAoX11i6qZVyd9M4tscBGjuUQQ1AxnemW48enzS5nN0FzNYuwFEtN3wD9ACkN1dbNzTUn
h3Fo91J6J/dXuulWyW2ZrqJnrH5k7cFnghwyErhoB0x7iB56MALTHuyF8ml1d0TZ1gkdwzPMXYld
3gQwhnnQWhneZNAJxQaSs9WCskA9QXzMOX6Sqx5/1jaDhbiQ212i0MtfpSvUErTzTTssAiqtvacg
yDk64kkznBrGgYgoiK2+6Y0bhW4/UWd2TaTvNtPifBsfguspOCrSUvZt2B+LO2Lz9gQOF4kiFKVt
hdJQ5Gl3PiKLBzLEu3L8CCSJzsXSGF4K5MmldX/yIVKhFB47mNMKGOSOuYQcHe2czGsiUHprRUQI
oV2CfcCjx22ojLk5aDuK5QV9hC6hX3GoSmJcvqttGlKXhfmgPiDYdG4IWSfFDa6M1q0oEKQu2z6G
Q+Om4aiOkWiA1o7tR2oHVH+YGVQQie4fuBv1fKvkHrJjdjtvldFVph4kcBglncPBFod7Q3NiWmLm
NoZPkD6nEYLs6kZDqjvEq/FEp7J5FlcESwbGhnROwhvBwENinVDx1HaivlTbB/LmlMIWCf/4UYxg
PQ5Nt/IPQouAhL7oil1kgWQi1qLTJpQr/l2LtpR74ipRTzqVplMjouNhraPI6ZMnwnkBsXfaMTFL
HNxdt9ZFOFjNVXx2C3oAAJVtPfb64IDPBql/Ht8F3aK4V8Yr4yhU3sB9qguY1umslUB3gyyjeJKn
E04jxl6ID31q/7xbfiMtJnN4K8CPUWkQ0TX8d+eW6sToGgvGZuVgIbwi6qQKClv1DRcWj5bcL9f7
b9sVoTn0jNFoQphSv4zN06yYjF6uZyWzbC2g/tysHuYK+i9PNR/yl0EAMEB8N9AthUd9EQRJQ4oU
rM5Tle5c7bSVAzI59oaWGnrZP19L/u1aF2ef6Lda2BX5eMSqPToUkOoUp5Hsfi+bbtdsFViFcyDr
ai/1VaV4421G7XwrcaYMi6YF2vLLw8vfRYB/P/zFKwVolY6YgpW7ytpoBc6SoNgiMPsWIXlEkzIo
gCXMyje0JKMKvZB6+yUt5q+z6i5UTyq6TIOAwbdIt/+XsBEe8revBs9yzmZDRS703wmHL2KLg5rc
4PCJJnDTe2krhjYqCVB3ULBXUXSatCu/vTFhHLUI67Z5sU1wJC1C/WGIWJmZuSqVnKW/CZOjAnhE
u0vj1QgCIQa01erbAvysrxx76S4U7oXiWSjuLML8Hr+G9D7VGYmGuFx9zv1tnsirQXkzpkdUuKEk
HOsObYtibUmQOMEnF1hORKQFmY5u2F0GCmQ2pPGnVassrSh8mZQUEaqclh61YSNyJpMmvn8VVLsh
WBYF1WP+54Hu+rzbDYcyYHmBQhdVE744YBVZ8zIRZylTQGBx36eUYakoTM8jFOr3UniT5V1rUlRC
+ylQrvAtGR4iYzlF9PsP7BPWuuuPfgq+2U0sgKVWYy+04a4u11G34e+DZhtA/8nYe82D1SZuaR26
6YQvlt2WVKxmMJgpvauT7CRsep2uPRgCO7krjJiMKTz3ObfzUHvoddhDA0V7ALH4ra2aNCS6i/Pn
WLzPZsi76YBLEqZruVfsWlXtKaOTS6ZUSIdG583QplVzCkmx6QS5vEnAfJ59c91hIhRymWlniK7R
A9QUjpXwMOJ3VYKP8VuM4MxNMt6p5rIXjgknOcjYMrqLi2vJ6uyC/kRAu/jTMp8Mtk7GDweUKn5p
G0Lr7jELX2R4fnlzI2rHNn6M57MflFCUuknFJEg/zHwZhZ9pcQCw4UV15EbiXVzfKomIg0eE8CM0
B9BbWc9NskHHHN6nBNBf3eHyErU3PVQ5yst6goRl/5Fih9bR34qeOnJE9DSRWmJSax5YwkVCF7rL
gYl3PqXcbQTz+XUq6MPV61huYTrQRjCBF0eWI0Xj7YRxl9bWiyF+MypiHSSX2SwCNHFEpumLDJBz
rNt3HfcaXRmX6GxftZm6yIDRBs2LYbyGOaoZ8qFpH0EKnvVHoKJ2Hz1aND2UY3YWiL36Zd7yZpWr
ML6XjeP8mkUNCbEs34h5yG1Ri/J5XRWe5LiejSllumHZK+uweuzbu0mKPdCUO6UStxqn4WzTqDq6
hWtevUN66FgqGtWXyk1u+4j6X3E79nQixWffgjLC6Jy1tRL2Tnf2N+HQnEq/tJNWZjI8NunhPGUL
IwIH/6wKeMfROM8VNzOkXSiqXtbE18OAJBwQQSUUruUuhRZ3KkeC8aLCMqH1rCCEVfLoV4ee+ESD
Gov+e6qeUaS4lWYMquTFOutW2pcaRTmSlboCfyMj9UnPN9bUpdR/hBLzRMBuwClkmv9RuhmZ7K2w
lOvHvttTZ6iEXQ6M2TA2w4A/HLyL4FEn2xeh0zRVQNOWjpPquyhn968osajtplUpBvoI5RBb1mF2
PcE/aEGdSh3t2/hrZsdnAPoA1JTqfeAOMsjHeGP0b9hU3JOXuznOJv5zQ9tDND8m9pMCczrlmHZ0
Xv09YpKSdNWhk6sIp9Qi+N0WvrnQq34Rs/DRmbTObwXbIHDkAL8RYVEo4MX6+1h4sIZ1LjcASW+0
7FWyBKcMDpXhNRAL63yXxmevzqllI+daVwBcyxZqltOMk92jhJEkj0PKUsh3EBkmVrvYKgtEPxeg
pFGr+qibx5SwKKPo2qeOzE8fjR16o8sqfdTj6zx/LXDnGqsWZCKcbwtmdQF9HfojNNwICIt/1Y1H
SIB1cO8z+8rsWWHS6AbdGJwhI5r/ybMv7rLiYBmnQVWAc62DeRGiBZSJz2GxrRM6wRy9d2r32FfZ
opxIcigoCd06RfC1fnsa7bQ5+fpRVF4C602pYDLod/3wmRklUBNw8HAb/OalryMEwK6lcm/UiAmJ
CGuMJyt9qoePVqfmDtdfW3fBUuMJwvZRq+gs4hAyxs9iR0zeZrZcPep6akslNLhiHUJ2i9qT1II8
elQxDYXd2UG6bMvKVsDGTP3TZ19SRA9BRyUI46wHSFB9t4pEcVWqVDKdPMxcDoPhTFKa3Rf0WybF
oNP7OPb41PhXUWDY57PmnQcEUECpv+WduDA6hykrkYzQxTDflOwUkzsOI/BFxREVN4JAJ1vZwj9b
qzF8GdTTxGELEHwQ92INN4udugC7WrTrAbjoKMC+Kja1daUz0TZ1cV5CKi3Tm8EHrqAfM4WqtTID
BJeC0S+L0GnRY+rL6wDb0TT8NBtlCW4Ls9b7UryaN05Tjrzh7J901I6aOtg28HPk5pk2qrkQymox
zQ0jtjVFurLikxg4qRhSr0PpP78Ng8chvg2B1WINFqgcDslpZOilbnBiYZnIn6KIUksLNq7WOKM/
5XSTTdspsFwpzBwR2JMxbo1xV6JzN7YiGoAnVn8/xYcx6paA+tZivdS1VSVemXnsGHq0VTgp4yZi
xzDsnZp2tlR9GKWwnc4Ok1utaWUaKSXQB3ZjwUL7xoJdMBVOIOluF96CQXeKRrEZsqQELbyA2Az3
GdAwknA6ObGeo/YqE6iUN0oQuEJWeUVPJzrpH7MesJehEOUNUByUjVQH67h/MTUilww9SzwmB9Mz
9GqRsDaynl0S2cgWzHpQPRrTcQD7OijqNnZxvJxPeBvVbEfr6pURvPXTq6EcROMk9/dJ8Z7TM5rc
XqAHhlC2BmnECJNVl32KlATKM7tefV6IvbTOSAmhKUQ4nk/gag3OsM50xuEh0WF2QNmzQ+BP8RXG
IKR7HGvhm2mCwJJvgj5d1JgCouM+lnCvQ9TrUdqNZmRucGudbzMTf/jsSauJZkbfRSycrOo9Q9Il
GQmkKEdQ0WlDtpSI1pICMbQPnusIOE18x80PNZAoPlz7d+yfrYQGtdrY5F0o/AjNO8s+ww5Ygj6l
E8EZ5090XOUYHQO5cNibmgwogQnDMIbmVtq+tKsjCgfALXySRcjQkdotIgKclMBB4k7Mei/oR2wX
Fzrw9dLfiONDZR4a8UnQ6UfLp64A90yyQF6ZdOh1xCvTR7kkxAVYp7XTP2vSnS8+mi/B2JDw3uEO
Cc2/2Makhj2PPM2hXXPLy6zg2w/ViDTnGQ1J9ADpt5SDe5Zh+9/Ph8CQ+ST9lTsSEff6rvCpVyOj
1Yibie1My2iGGlB+1sboDdaHEO+SZBtCAzBlt8zwuFA5JlejqS/0LqXGjxBiFiJCdn0OHlHbVqJ7
hRrTZKt0BLO3Mp/VyCS4BvQMqt1kIu6ld3jlnqTqMFIq78ASzmNcigBKJ/aDNPdMqvLw1Usq/xKq
T6FJh0w9VJ3HAozBfw8G0LRwmQpLs2jhy7/jcdpkeBNKEHZ7G9/pIfuI4vtMp48YvFhhegX6X1Tv
awncW0FvLdni8FygmtsY66q4U7NraNWYi+wKNmqJji6REUaxFC8sazOFPLZ0+jl//HKb+E+uiqC+
ZpgI65vyZf6YtYEuR1KzrzVtYcwhD2WotDLsrOsRdHxWJWrpcu2JoFv6x3B4yHbFXGDfzwoM9+ei
AaX7ZErgwLPtOb41DSSIm72f088XSeQCMPszfl04thG1G/iBWo/w8aaVodqsZdIdhVqXokicHYBe
ipewFV3SH97mw5jcT3BXfB0uwq3atG5BWUtg+aNOP58rc7ATSuqCd3Qm9FZySH79RsfmMzwjUiHC
FVCcyTC2qlwtegO7jRLqVHqlGjgGx4gJDVjgJO0qQHO7JCtSxA3OChsFVe8kABwdqI4YmUxF8WBl
Hznarr3xOqnHwsCorVom+mG2by1SSjcjJL0+vMokXCFm19XKyTGI/flVSd/mrn+9qovMesgiUwvm
VL8BJ0IznqfnZPeJm/4gNk5gXH++pP5tdeGvS14AOJUpCQxOLWaH8BAFt+iU9bu47nYtUb+aj14t
9U6CuhcMUnxX6jP2KQWvsX2LhBOSBMxYdMewpKCXdTZtS/vo69m6l66ddDUHs5LVQ4d5qeqPeIDi
S50rrdgjwlU/PHbFWxc+5vHoBcFB0jrsJcqZrWPXA3iWvQwtPogcPFMdw9D2enwrD6gLmLJ3Rh9F
wnZEm7RFop3UPrMTthQBtv85eZxYbj51r5Bd8JfRmlu7/11Llo5PBVKN0ED/LS4Q7o1SJ0IhOwu7
sCLO7xa6VthhedRIzIth2yVUA4694bTSfsxOTWdXO6t2x8obpWUyeawUP1wQwKTtDjrAOTyhKKGM
W9HCl2M1zuLr9rAaCdF7PMWRBqDozUYGf/jDUjGTuEaonSKgK33mt5RGpezh/AT5R8bNF9dUpNCT
4gNCUAt9Zh0KrtHdBcMpuS9lABCmozarHtLQtuvWzW8uPl+d9ouxgTWrqijDsclI5kXhxZC6HjN3
mDtoPRIRpwtxlmmJ8U2nVSGN0Zemb1Qc6/Ru5gha0V6NAfrRKWnij0CQN7Hw8fPrurwlQ5Jk3QAb
oILDN0VDu+jU91atWlGpGYe4fMSBI6cgUA40O+jXW8KjkRRkvQO8ump6DILQgQgW++fFGQqLjn5D
Kmx95ernW7psHv3fW9Jnzy4DZWn1opuHBRJLPMrinT+oK9JTTB72Mz+0nsD3ERg8E3d2IqAUtbTP
/WbW5u+I9hQzW8nZURs2eveRl5s+RUWZWjkqwNm4Mc97E7UNCbnsUvplzktf2IG/XuyfW0b+zsTn
hyLFpcPwlIeFlPlKsquma2vcYiOxR6Z/8G2Y0Go92kYEpx/RotF6GrNmJ0U3SUsJfXymabhFEWIh
E/31+hPtQrvvcSuIn2XDC6BgRAPo2LFfy9FxVmTEXn7NA++KdLryYRdXE2eMhskploCBAOOvpezp
r+MawVCWQ2+b0W4kPqliFBHaAvrqNTzfhVlvrWuTwBJBKM2p6I1QzHFbGuWZTuIOqn7odZhb732z
VJVrUfuMAWSMRksviO0GcnZLeTylyxiH6761iFyd/KOH1ClIoDwlmuzVIuPHTNRbmuzeRNhGGSAA
hPiJw5QTwPZkV2YRuu2ERFfAtRIC87rYjESCorzIUslTxZ2otYtWGh0jfOMd3IpEdSX1kd8m3Hy+
//T6LnZ4MesSdRrlZHdP6Go/zzjuGUc//57a94/Z2rKfS7C+YIafO4g8s/fvFZ9Fa889CmuMsKEG
jfY7nRIbiq4zw8XhFiKBl13PCF62M6CnVzNS9Hb2EI7s1+qpudZ2hvfKnxnFK6wYQVziGACW2nQ0
/BqD5RuSDcCou+1g33ygkjeA5Jw/Mdm3g319ODytbwb7rbFxYF0crm+8wL65ofp4iG0wXba7ixbL
aHmz7uxrqB7eg24vFxvTfnqh87tgRtkYjwJO567HL8jSywxyouhioxKHJalsbw42gm9PT0/Yi32K
a9V5wEPy+qFG7e1hlnSjdIEBpA6abQd2jQ4uGLkZ/XQG5VQsgH65whrSC7D5BADvjJiXl/dQQJdn
+xHw84yJnwcYbhVIsvf37f1xOw8zNHvICzTJGDGGEXz28R0X1WfFeW4cZ/teP4CXAmgVsk3PF8r4
8sEAz9Juv8yMi2jjz7rWVbhx2FqA5Lg4zKLIP7d5rya7GKyItOQAEzBxRm4F9fFkod9r1Oc9yrDK
TQChSNnHIDtpkNHpy5bdEaHzX+7noq/wdT9IweAChbYnXeuLiSr5+ig0vSXsa/BJcVU71nhQUlRQ
r5uaNid93JCaKBlEET2ocesQ1RLSxZ6Q31MkPfvXUiw6NeXb3PwtMvu69uUiwgMEjzo00tgDL7bt
thsD0fDLBFfJpdUsR4GcbdUZK6RyR3mVogAvexIeusv+NMCUi50u9gr/mLzmaBCAUQeZS+35sadO
lN6o6g2ZlE/+K9EoPyFuP0t4GbMqiApdTv9/bNh8DSzQEcPkFNR40xcnczZEYoIYAi/aupN6iClI
J7WjscBAchXmljvvzzTqbKH9pMKmcmT3LUnS+DTQB+jzaF2ne0n87NCLGIXiF7bcZdD75+5UXQa7
Z2Ck+fX3fwFqgtH3m+wsZzsruNHUO017biQsTO6mSJ/RUJrwYVjUPOmr/zzfpO/mG0mtKCFvg+SQ
qfwbzGn9NFQq4q7oCbiYcTX6Hg84NHx9/E6qJYyyyP/lLL1Ajvx5VECKRI4qLRj14oq+pIWZ3k2o
t5l7Tgqx2yNnPJepfmuDXcSpfy4EVIZYDC0mOmH/PtokJY0mYE62G7HToElSbhDDQpxX7pZDeffL
OM7T5z9rw0SBTUFpnL7rxfSShNJSrEwByDDbAbgIfyClgbK0Ot1BHUQzzC4wH8NU4Ff7tjkf+unK
F+NpJlVh1IGU7eDeU9Aj8P1Vh3LedC4ugbEikc/cTeTpLlKyINSnEBGROSd2p3YTFXeyuS7O9z+P
4TcTgyloKixRkzb5FxjurzWg5GosEvVEO/Q1sXkzUR1JNpLmTPEvF7r0NplnxpckGNOC2cHV/p0Z
IvIY9Eyn865JMhCQCs2jpXZ+7eW9j4K9Gm+bzutKuPXCZki8CvCKvO3pNcAGlh7VCKGK7lXTyPn7
R7xjFtN4J+E8J538CRolJnU5h4T2G7z1EnT3ddeKyopReQn4XF7eddEXclnJ8c6iOMfUaiSqPKQw
s5CAYDyjUr2aOe251Tio1y/RV5hVy7Hg+/k1fbdlQKw2EWsH84Y838WEKyI5T1V8JHd5dj+Lpecf
BeI1h1Fy6PsxMcz6lx3ju93xnyteVG8GNFCC1DfjnYmmiizny3QGr6C8PgfXX2srgouIsIAptHda
+vLzA5vfxAj/XP5i+ps4a54LQSmuZoohBXCbtMMD/QMxDQYYFCJ6TA/YDrooqqAb1TmGXQCjn4l8
g4MuhK1tNW8mSc6axBB2HPqffJULJNkgAqD3AeoHBNZihyKErdoPFnSZFgIC1i8eJzmEDFDM0Fpy
D/sUgOZnvlMdZHDxGQjbHAjJb/4/v77kizhEzBHyO8tisqOhPqTPLUZYGNYMxaaA1aHK18AT6Ur9
AnH89UXPW8RfW4DUYZOWV3mCi0Lt0RVOrcdGoBSS3MzZMooMaM8r5+vuN3zJJYL+z9rSTMAsgNoV
TEf/vXA5nFPft0ZeMVZTYDtsgdY0Qq1y8ZJQ7KXwb5+tu4z6WdjNyOTxl3P4Ek8y34D5FYESiKIt
/B+AayqVoV+K462w2u6vEiew7WK1e3hyF5sTbLff4t5vdnS8unUUCiHoEw5dvN5MFgIzChPSWUg+
zbGPXYvasqqsf146371QfE5EEYQQZz0Smv+Oq1iNhZT7WbnrJSSlx/OVWHTLWIEUjRKYGi/wG5g+
xf5+lmf55dLfRDamDAhqjjJmHYKLS2coeppFGpx3Vbsgt04E2lE3hHZENr7/VKOdp/52yW+yTHOG
AhMB6EhQXFaZ6xE36bSoMjwjCSGzzwEXnZCE/4wpU9bd+ymoVGoFUgp7Kt2cVVS7z8cR9NrPj/7N
QYoGpWmiucGcksSLVZROcjXQSCYiEI9jhp8gAs0yCS/nxPDbWSp9N5Ooq1sWJkQixucXp8EZeHw4
WFq8a7HMpERx0wcWnT6YeMVGUBFS3tOFQo8I2bAuB1c6CxQ8wbD4+ZG/CYI4kGbOB/R8IHYXj+wr
AmIrtYiqrYisfrnpaAOlk/bLVb4Cg4tAiMtYswYeYR6yyP9OZ0FJkWhWomgXBJDeigH9RgCSV/qo
LSI80+ceMsOg485Dy9OvauwGj1kv7AJFOgqUKIUGiEV2GsvxRlSWGBbZVUzllEYAcgh+/axhHVPT
dvNlXKcmdOEnc6HknKqo+AT1HcW6pTC9FOLeKOQNckp9ibS9BP2SYllV+G6YfZwLKhPnz1xHZESy
9v1wncSDk8bc4Tn3hEaxg+ZRA3UdYYFG/XibR9liglDJ+kja15TeXlrBY9JKL4ZzUbwhljTNRbgU
9zmU7vujjDiXmi7QNUPyWPUm+Bu5/CSCuqrS2b0F/vnK9ytM2wHqw0vrIb5CUKiAsipx6qo+GmlG
8VtU8s0hjbcu1qYKgHRIUBfzUNGLERhYh0UFkm74LSiOpZAl58jMLIG0igJdZrp26vLniffdyUFE
hvAD/AQVdsLFzMsbvt+ZfcQOh+YWTdolYHp06MG0Lwn3qZPbOm0kXsT7z1eef/DlXETlRgK1Z+BY
a86b0V9nZT76qBZ3STa7j5O5DUjmG0e4B7ME4c9X+oos/3MpsmbgeRb7yeUaLxTfMqXuPN2m9t6w
vdperxEgsDXXdt3Tqn/Y/vJo34W6oEo1tFZlTin5MsSMI11Jx4njqf4EGDV0mzbajDCGINlz+n7I
b2KwFTsbYWHghL897Xc72t8XvxjYtq/QsY05iu/FpfP8ul7GD7a7oAT1+ctjyvOcvBxXHYlrWk8A
hBncf1+hkOi5Kpy50sy/LG0qhwllQmGhude1s3MXsr06HVV6zvZvI/zN5LFMcjpTo9YAm+RiIzPT
vNJKlVmLVB6uQ7X/oQeQIYDGGMdfJs83aTiXoqBFsqBS7L84h/vEqI1WSkhbgPhlAkCZAN8G2dya
cU4YYDghvnoY/7ADquY604ZFYqB2E6LnsheCjYFkMdpxP9/U949vcFioGlHJpZXDUBthnNfReYd5
TyFAn9rrybPk736F4n4d+RevmKf/35Uuui/nJgeCFInRDuUwH9AndsrDPjRvlP4x6q+wQywir4wO
tiysZyFdsV9mnNRs8Kj10q4ajypQiVZ4RbLbDpXfjs3vFtpMJ9LoaSiEDJc5ZZmXQTxUIiYiqYsJ
FiG+5lPNph6GWB2VoNl5apb4G0q4ebOX4nHOKX9+GfMs/88Q/e8evkLjvzYywdJCQ5wI1MT8PlMQ
tYk2frChKNT5iZOPH78Wa767oCVKMpu2MZugXRwVk1Vqk6SHMTvncxjcIYlA1ZvtWoqOUbaf+sXP
z3cJXp9je2yT/ne9iw1lAoRsllI+3j7ur65u0+XNte7Y7tNhwerGCunY/nLBrwe4HNG/L3iRsGb5
/+HsvHbb1tp1fUUE2MupGiVZkq0kchydEE6mzd47r3499L/3P22GkLDWBIIZJIEHy+A3vvIWSTQr
rQtQCN474Le9ltpcwzApQ6KyAndNH6yCkdGgJiGol0BSv1UwLUwD9IqCagO4YS08FwhKBi4TODcB
vXFO2ApDSfHnPq+D7t2sj6OcJeKoiLwqTOF0hlUWARm/MK0A9MLBF3dAlJrgB8ZhEm4z4XdJ/kdj
EweWueyMyo41pIC4BgTk6FXQshBWdYWWow4B1f9x+y3MffKfn8mk4oGgq2llg6OdIpAaYmepHJXk
3W/f7jZI5ldSARyPPtkUV1+jui6WUuOr+EqMPZrWJj2Li3OB+l1n/19u6d+FJrElsao4A28WHszh
DPtQjPc0Uy0jW2KIenulufKULfzvUpOTqs/KWnFaek8oSAoSlP783fLFZR8Jy1IG5aSwGRiCqnvZ
vwgN/Q9TsJMiAvt2wWnaGV57/jpjCyoo2N65tvnnDelbwksabM/kLNMbxSk0Nel/PKzIT46b44/d
4q1Z2m+h/TZmKMutsx6du+7R7j/Yt39/Zv8uPIkjoRdW4KhZGHYi866jvvzhrpnrOVt7p2w3w2L3
Jv8KbesUI/pg278O4uYE7HmxJB9cngeDq8Ky5bdy54HMFd10ascuqkSvkPPt6wYUwypW4SIFBz46
ZJT1/pckoj6kr5WcrpXwTOM9RThXvtx+EcpMEfZl3UnYqQYK4KqvwzHsMGWpzZWgRlvO9bS80oDv
XehslS2gr2U4P5r2yqhFSp8Bb5fweGgu6dcIEnwL209xjxG0cgb7crEnN8hwD1WPgiyvSWbQ/gPX
mhwdYg8ZdmDdO5BmT8WRc23IlPE6ZcXXB6gjsezqaRUc+KT6/AJWS3PBwp0NKGUI1dXhBRXcRSrg
xHJUlTtf9dT06T/HhQVhDNFETdG0yepZlRvNkKjBh/dJikL4aOkYOe+Jlj+4zqEC9+NE+zQz91mu
rRS0h5jdYLEKpkSQbDfAk8vrRhayYzYgqfdVfBw/RSSio/LaO5dRgdWNXyW4huGwjn1jBdMWTHb6
i/THSZ67Cvc5CtDbu2MuDaRJAAQFFwXJmvbc67yHMqzI0JGifdmfSbno7guUuO3xrunrlHD3/x7h
fxebOjaofdTKheqQdYVM87oVvpi69GaJqMhJLdKnFsqPNsmMk5Uvo4pxCHDk9u1Kf98v81sRJQqZ
ybKpTwdrmZxWVYmy5UEBEVvbKN/zCST6pSpQKr6Y2cFwlmx9BIBk6Qld2/+UizH+uAhP3L6Wv/Md
LkViNzHnlsc0/Ot2Ftskj6s6T+mq2sjSclQwXiFWR901iqCEHG8vp4zx5WtcZD3W4aaRLiAKfV0v
tVIxyMs+PKgoVLu06wXDgx0nLilTP4AhDfBbrXvg00pixCTr1yxBc5PeflxJ6Bo0vkl34UJj6cNL
NanfaaNwtDHK2bmli7FxtG3lN02L9xw8HT+/qDZRF2I4ArnGuXM7M2ffeDtj6YLECkiqyXluWK4y
DCm3Qyvcc8XRv12Mu7Wra2BqyFC9d9mDQ2yYIAZQh6OParhYl4mbAm1u/WeExHY+6BuRHMmp7xQy
s7vs07WNZ+On3LkRe63IBiXECitYtLKNmTz5RuMdHf1bId7JAu4tNtlHqhQ2DgLDPIjijO0KTiBF
htkr1tT3h4EfgKq/N5GpYNQLaI0C5eudxY2q14KjB6OuAn4Go+83tra8YalgKHgMRNuFXp6+5wBr
sVnVhjM//U7MmokjvHrFxM0HNzguY3KSem7faUhwxAfg+wgFd/Q8YP2/OWhjMpQvcOsC1LuBAqne
CR8zdePXlSdnqZnp7C+HEaUnvrd+tkv1EK1rfNnj/dh3dKT+COU/Fv0lqc8yb9eoUjcM7IfXuHxp
hq2BN1pImzVWWsjyw3tlAFhNwl0bD/+X6KJiAMgvHtKHg9anLUirRNeFjAYw6W4CS6p76xHijPam
ey3g1dzNemdOZx6NZnE2I+wN7XhyPmpdF8SCyEmiYj+zUN+hXEHnb0MbnHD8guyMbO1EZxMn+FDd
eS0z3T7W1tGWxiYQarU++QRqURRMfeiDQ6KgZAgLUsBxQVLfvHbvaMhJ47nWHnuTCayE5hYybrdD
6/xXQe5Gp12H2Du9d7UTBidSJBrQ9Np12Hqaay6tpnkce8g4Ofvl3ovtBokUF8hBrIMVN81nJfzj
NNWdYd3fafd4Gf+9lGlfJ6nVIO8D4BUZugU1PmEggG3HfcXt+c5N/z3JGVfRx9vlADM+9Hc/7bDG
S9RKwFMMsPBKkRdpZksDeQ8aIvu6WGfypr/H2J+LdApKvhSMdB8ZpnwNPo0iCAiu0x+SAFVm70X7
HoTnnK5yc6316+3bmypBkawwsPi02GRPZWJldqkL7kG3qk0W5Js+wvJb7XdahWBssPHxbXSgQ8oY
4wyFufKtS4pk+/iCqbVHHFNnnv/j3S2rbyaN+9j6XbgvDlMXoPtHM4faqBc+aHGQ55y9qnbnFmaG
QOMtKNS645fBJPPr86ryHMsJmc+irF6xGdBMfS/WtAPUo+iZK4OuAP0EhZM6ihw8b3W6A5eohvoU
Psf3jsTZoP35YuSvF2M5wPk9jTNRAf760jwio44U1TcDXd4/KMiFUNXWxT3NhburTs4rWfYMr2s6
OqokPSTkrXKksSR7JyOFzPrO1Jiixq/HDpNxF+M93tL0sFTGCQTFKNNrbfL8vSTKUyuH9NHCpAPc
gpkNqG5oghHhEOfCnVOO5qV7s0CAeihtrRQ3t3fx7Bfz6QomDz2MpRAYIrkBtjtGLu/IDwRyWW67
c/1jq11uLzcXfD7f8PRpS4HqpRrZAXm1Qjar5HapdHSvgWFodxLA+VcrK2MuohlUZJN7i/Ws7d2E
Hm4qnaUQNcjRDSWzxxcLl06QLrmAlJmJpA7WEQlTvHvSTzMVPd/XpyuY3G4iBLE3KMTaVEtWSXLV
ACisR4YeEy06TN1lMJ7iexoX+lzcVci+RPCBOO59XNWnuBv0TQprywkOVYpmtb8M+xK7hEuO7VSC
ZRYAN/DtQRUsRw8PKmKUd1Dk0qKtk9mV/5rwNCi8LOmSKm+Sdh4duQKKrd53t0nSLMjw1prWrT2x
X6B70GySErHrtl86ylsoUwyEF0VBvoTql22EV5EhUCw4x0QdFrVp7Rs0NusK1H2xKKqDV/3OfMSw
AST50dUTqfRQgBWddeRyNmWrTgXNCRlG6IPlAHvp9n6c3yOKykzYolvJ/78GHVevm0GDgHgg9R/r
9dH5CkQsLBkyVQtbQhf+M7y+MV2lF+jjjHP7CsYj6a8Q8OkCJkeW2KRp2CdAZxrhqKVj+X8385r9
6FATQVeGDQEZ4us9eo4Su5ogY+ch2srw1sSXnJEOLr13z0Qe29ztjD4eBqk3A6rJoUgj2S8zRU8O
WtoxiPbWWo9xGbJb8PRtdCcOVo2HacJ3F9cb2UywxcYPyrAe1dzHGbJ86BiNJyE6uQUqT8Za67Bl
QtMLCeWExH00wBIkPFcFHa4rDWFKzhycH4zhXh6NzY5VH247HWxWZ3e4woRq/QCoM8ddTkoQJbLW
InIGYhhuPJR6ZaTEFXREVekhyCA1OYD9cXihwI2rapEmqBWhACFd1QoCAfRapTkNOlnMP1UuQKdF
uLoz1xKqhm7Z7nqrX2bVT9lxlxXUTtksbcu9thDkxRGf7CF6Kp9bYIZhgYGsDNlWq19ySKhYtY1u
WREd4MxyN0J0HqipFVsHoSb/9J9I/zPkLhRZX9Vis1KHtxazodB3NhEPMg0xV/dOAPjGKQ8/hzNj
O6TSGlcmI0G4RNFziDqCHWL2R9/NhfHRl1g2Fm+lyNzfbBekAOBDMeTwuBjo+y7OlKFYbzILgSb3
nYqgd+FMaKiQWSsed4Twpua8p/FZMVXYa9eRaegp/TqXm5+Bnm0B1a4NPbyHtp49Lj9trslGLouk
zNCgCbA8Wun9o57YqroH+kyYgTqe+EveP9/s3Q9IH+P0Xx/pfxc2ppgkTxaqXg+C4cdojTAyI0Z3
CBgRjIV+/BgV+IUlUpuLN9tfPv15e6oWY9fYsFuEmYvFZfv94eHhxVq80G0OF8/n7ffl8nRab89n
tHrvIcTmI9qna53mFDTQpAiF0nE0CKLZMq4GI3ijOhcfD2pUM8og7ElbpjvlcBdXMQbMW49qcugq
WVLLupnGB9JJpH9e86vE8RCh6YvnJ15MPEEkYNCAS7dJfb4dS2fQj5y3n+59ct56nZLHAeixg1aj
37NjitPgtekt2he3XAFjaq076dP8iiQXhqKDoyKN+xpbFdGN9MxiwCKZ3crlS2NNGiz0vpXIziAV
f3Qr7dv3OZu0gVmBxcn0RBIn30FXO1KcS0xeKXMkRGiSESEvyWd8Ypi8315r/Fl/vc9/1/p4AJ+S
CVOp69hswuCApmOGIRsWs0mIPONSia0l40W/vHNzxtiXu7XiZAMLhanrqUALBSwW4XKNma7o/YSl
Two3lu8G5ZXbSky8e7wNn902ezKHFINcYe2qqR3iUEWX38P7BF/P5uqikWHp7+JSt5pjh2YfcAfS
lmPkJTsFnYsME2vnj+vHv3NQ2LkUHLGbHyU4YmzqcioyQ99hMb4sUueYF3YOvSksLqNpV6ciUobx
GNjzjEa9znU1Tm+L5nXknhBqrfYMrCxulZMGGoLaSadJ6h0xWNoFLpROSbbHKwgyZU3SVGiRTbQt
/WwNentNUgJ/5Xj3jP7owN16vpMvFDWXQJUqBMbK7LmUcYlAW9Msc+65JWYgWWg6L8FooBcqR8P5
HUvOClAxWilopoV2LAl7TSyYWlbncT9gUFcG2Fk04whjmVj7jrNJw+XNLIQTdo1SPLJxLKyuMUQv
MfJzmV+rJbkn/DBwufQEI8baDZNlBMvo1/W/ZKvc5OlZ4muC0SKM2Ll+IZcX/ilPz8s41VN/r8bl
cjSkjHj3LtVLl4rIVFm7CLUxFw59WNLlk1xS7ZEyjxFd6eD90Sdro2AYhMSoKykrP2jQgLsMGlqg
Jse5aJxy1bERFMwV7APTZdG3qxGZ5TT5nhcbaL8wl8vVa2+Vh7jFFFCxTT9fBs67G70jG30nO/xg
1fz9sixV1nAmt7Cc/xpf/EAWulDUwoNjaRsPF0JjFGMuRpaKiH1wp2irdmhRFurXAVtTxy+k3bUt
GgPJmt6HRlFb4mzdHYviOKB4VNZXEABjSYv4HUA/Rhmx/zySIpzadhn+YgJk2GlTbE2DlCtcDyhk
psabFCG5g0UmZ6uCv1/T3Qkzcx+9SgcCdKamgQKchDRuv5KRLAoO6Tf3rD4W++HX7Tg2Q14Gyjyi
fA3oUoDvJnimJnETX+uq4NHsBdSGhRNa5PsItSCVmRpWz0GYIeqprdRWRK81sf/UXn9IZeUBIaeV
msQHUfpV4ymmpls3ezTzvVAfXV9GVmLvyQ+BfPXMe33s2YcyApItgJYj0/Hryzd1R/IQHIzG2At/
h/KA1tldkMDcaQLaWhWZwcI3nyIwddMxEyUk3jLQYVs5ZfCKmtXoTlin3Snx3m+/iNmb+rTcpOKK
DUtwRbOIDuxQBLri+uj7a8N/vr3KbLcZ3IMhmpapMtCaPLtUiFMvzGC7UPSM1raBEm1G1otUngeg
sZQHlYBthHIJ0r0bNU9qeYStd+ci5vJGxmmM8y16Z3Dnvr5AzdMdvxDJDnqkzx/B6FDjPteInSrp
lqQ1gIcKA97x+PMc+eM7zZbZ5OTT8lOEVt86alOjiXRAp1nWHvRn/AW0FPDzElsMea2n96rpueQP
RW3NpL3P/HTKEUw8MINuB9PUCCAbhw5cJ4xdvb0YPAewBgT6MPJFK99Tmi7UHxnBiGbnnYc+hsRp
yPx8EZMN1vptL1dGBq7kuNnsoGsvSMsP6/2SdLvY3Fls9uP5dMeT8t0x9cRUnHGxl83GX+xscTeS
uZfbFs7z/2UgTDiguW3xqapT9GfcGx5xgmYFoERskYH61QhfKYo9wuYZYGh+ur59f/O3Z4KGAm0I
C3dye2pZlJ1bxLTw82fEHgLMul3FQ+vprc32MWX67eXmX92/y00+WrFK5FTK2D+cVlWHUFR7FtqL
SP2CA+rtpeY/DnDKDGSYU8pTcmRkebWnCzonKx4APD9X+6Fpx7rbGNrDaPKoIqJhLO4sOlfB8t7+
u+jkBt20yWqrCHygX8ccYqms7klFTaAw9AMVY6UCCA9Pao+aQvt+Z+0PueLph4EQPdwh3ULsZBro
SfrkSMnA+RASE9fY5MWl0t58YLzM6SHb0vFF0AlVAPkcISfketYebKnf/2rLFsFAsikVdxeDLkzy
7vrvJdyywMWC2lv0bbYMUNlmKADzWkLyp5PfRA8Z08T2BuyyyNMI8SkcNFiZCX1Y3JWNBgui6pka
NRvddM1uBA+A74Crvh19qWk0kKqUfbSCbaQhopbGWCbRAiR20+1wpYg8OYFuFu1K1V0ODU2l4lr0
b/SWwSvp5YPXgocNjI2URKs4DdeajDV08hpW+XIAT1KpV4Z/uGCZLcAkJNA78RIO50x9D8tRWL16
4uzdaEK5idud6pKrSuVJwTzUDC90Rzv3zHcAHqq0djIggTbEKaOTQVFKNhBcT0Df0U3tcdpXx/pq
nPSReh6rELeh+NV/i9rnPCqQZTRsCZONVKpfmkrdKRHqsgWIO/5vMP1RZHQLiqOZIjtTBRcxUjdE
X0hZCPPhsx6b6NlhBpW6+UOCeocRJFutd09BhFa3BnpM+Gfw/ykVnzkCI53soiNTKvSRDb726fYO
m/t6P++vSeD1/TA0Bb2PDlBbEA699qAaaWSV4hu+CreXmqE2APxkmkzlxRFvypMisbQiI210IgVF
jEWhVqT5qmVUBLdVqnDKDMSDLh+9oPgJILkshRXu66+CGT2gxDfCHkeYax6aS6O+M3UYv+C/P7J/
L2xSXQFS9kK5TsNDjkpCuE7dvdvY4M1u3/8suGWUvlBNJuqKNe07qHmo9alBFlXQtB58OvY4aLcS
qvPDsMPPolCvRanbfWxux8NhzOZK4ksmPRY0SEdQO9MI6bko8Z/M4zthfDa2IhMEe19l8itNaYpW
b/pSLTc06ijlZBVDUByORLSZxaNVXwv9RVPkZX5vInt32XGDfupVKL4Vw27KGLckz3G0B/NRiDkl
+rEewiVWS9SIa+zpb7+K2SHPuAm5X4nY+sEW+bSqLrlC6jfM9iv3NS1sQ/sm6t9Ld6s+k+I5GDLq
KKqI906SuSHP+IRh9Zj8Nx3yeEqTN6bnRo+ScWnyHwYytBrydcmqMYz14L6gqKnd7a/NpAOSjl0V
rEyo/ogmfH3AkVDkUDDaBOUinPgITJn7KiXn1H0zUgk2WrQYZHGJJUcuI+/U2ZQroMs7bSUZwtb8
lut3wsCYfkw+ti/XM4k4gWsJSOTp0UjiIiGCDmtod+rG2SUgWYziKaACp17ovhmZXRGwBDUY1RFL
CN6du5gJGRJuUv9dYlIlhG1SeI6jx4eRrR3QIgJzW2tjQnd7p87EZ8SETW0U1lAgu06elowclOTI
OZRP5Qxul1nKqODRQB64CywYw+/0xXxeapI3dqkAFLeBycC8EC0txqsNH+C6/NPJRzlbZweaNP/7
m4OnxHlAyPmbGeU5mtr4IQcCcKa4vI5qKMIT3dC7OIWPo2V6bxiVyaPeBSBtZXL05I6kQHvu/YPy
UuYBLFDyYQMfW+aZchcjdm532jcl/wXgDS5toh4two4lMZ2IklPJ0KgQchDW5944S/fgDHOvGDot
cQi846gc9/UDTaS0qFwZvSwSaEZ9jLo1dE2iq6KZd573XCgAWgcbfVRN4Qz6ulLQIYbb4CX0MWYw
fnKcksFiRy7j+63d5TvNfSI0QWSYhXCx6Yd8XS0TPDFw1ZaesMRTjtaAC2vpmjXaAvpu2+3lLLFL
UH6Zv4iZbdJRoD4xB1LW3e1tNnfw0g2iqsbVSqF2mDxhtxxyBMlA/XAVZb7spAwd1wKwhreoLZzh
a+0FcpqiNisBe4TBqTZlhEWvJTy4TfpYMbn8o8i8+xAhjHuz5HHt6c6EUgqNFj891EYm78Qb9e96
EywL5hZjUqQBqxi70wQUrTPo5jVrOnq3H8jHdp8sOiqKjIKSHwpIk0/d9c2WOb0+nIdi3bjfwufR
OvpFeAzxknklN++y3RCfPQluyV77aYA6oLedHlQU8H4M6GtfMKHv8mUsnaIYmebBrlq+GKix9u0L
ncPg0ZewUIgxyVJFfXKhopU3rhAH8UmtX8Gj5u1Rb/dC/J4WF1J+Y0Q44D+fY0LXhPtGuhZUDIV1
r9E5N94wx06bBP0Xksf0QLEEtS7Vtu3PBjL3BtMDG8gY+mVdue7qRf1w8b871rpKTbwNf+pXzNIq
l7kHWprfmHBn8sIwbRFLP1wGq1X/jAWUjPswHlLlo96KiyHdW99ciOnGIXR3ElDG8s1UV32zxXIQ
O61w2f+iA79G0FnYV0xX0ge9OCbijkw9Sk8phOhuM4Rbijcdx4pNvwvxW7+oWLs+qJ7tPMhYTW0G
Kg+gu+Jv+aH/jTDxcKeUmANs8pQsmh2jLyYs268ffBJVTaEVfXyiVmVsXhrFppLCPYg5+nWkkVRe
WRrbFf2PFNrb7a0yw/xTvqw+hqNPKd2Q6V4uqAmuGGsCmx9AMxR/CycoQgd5h+tUuOs34Y9X3EMs
3BpNdLk32lOsPA7VY34P0zj7KMihZR0iALt2CtTVDCtxJMfzvrfoHiJHcw0xXhznm9+lS3BM1Y1x
DxQ2oz2qUFL9/yWBEX29fy0HiEezNEQFeT2o/5h7Ce/2JQ4DxlEVNvojSAxfXmQooL6YD4200Ys7
b2AOmchXyjBAGpWfyby+XoGq6kPNkFM5c3xB0F+ZyZP0or85T9y5R7n3jkcpbMT2h7l1V7ff/hwP
AvoHCS72eCDzpp2hofONMJBxrwtrbOswsNP+VIN1yjRpraAf3LTR3uc8jUltI0ZDsGL01FpiF2TX
0BqyvUf3IIssNJ4ZvyfPjohbLtiOuIu3svEPmLrKe45BbjgMDQfk69Ii2A4+vRcECLyzGt5LCuaK
5S83NNnOqHrkgVcnylnt10JDQIjSbVadEF/SxGU2/MmDJzf+Vq7Mn6nwYKqPHqBgDaUm6RKGL7cf
7kza8OVSJiVaodRpkXlZchJNICzqmZke/WALXWsaT/chgDN5KPkuZ+LYNVWoFb5uIzOtHbp8ZXqC
UkcYKcIPMkuGoQFnooE+LRNWF83A4l6uPTduMjXa/qjlyYijTfOjJokdLxh8GJ5/knhpDRtd+6k9
yP42EGzDPajmQYNgai1CArq467wXtPGrKxpcQw1K6WwgOZNdAKOPtsRKdjePmUkVvlzepBYQu0gT
29BEXbjae5gid+jF4tP8Oy62Yfwy+L9vv/a5w3fkGCjkcPDzpKnqhW6abZdGojeSxUdnJYQhhv7g
nnNYUz0RNGZOmxgviJ8J7RlimUvn664i2AfSbZKrfLmKyakS1qWsBwh4H+hgGrJjpwVChuJrq1/z
6jwI7yEAvIoDVZO2XCdYWJF8RYj1ByuUwOQ+125lD9Wp0wfkRv9p0aDX2Tyx8uaj4J1i+ZD56lIz
q62LkW/e74sh3xvDUWieTf0yyiH3gbH4UHIOrh3ZkY+sb7+LEFTI4xdPfBHjEEtEACQXBqyRfB3B
WFF2ABO30lMmczosy6tRmIiMh2scCxMTd4Ls18jBzkokCMoScfwAuwBMkrxXWp+LsZWM/MydEDnX
abFg7cKpoBmAFuQkPPuWSTUpoylf5CujNLejTmP4g74a+VSIs1KR7Iv6jvz0TOiwxuY1NR7yFzjr
fv2Wg1gTLK+KndNgvmbGt1x8wXgncL4DtBCkO1CzOR4PiyFbNlJWFN2cxCnBd6zAKyrnlGRHV7X7
9DSU267a427Gb9Jo7QtbWQDvsRZQR0JLXrUVoCnSXgi3mf6QVlBpVgzmdVj8wvbOxzQzRYBGA9pI
hl8xqpZ/fRJOEcoFyZP7yOzZ0jG4hOKfOJh7rlV/JVKNINGxMNInP8LJ585bmAkcI4VHVsaj8e++
U9E4qm85onAqhUOETdSwL0flxJrJyUOb5UshOdy525kYzor4IXIeq+jrTk6vrJLUweJ9nBxl41sn
OT+F+SENn1lzYAMWuLMyEtA3t5edejgb0Du+LDvZAUlvOX3TZs6p8UUMFYJFquirwbc1F1NrBjbs
9zi7dA9B8+ah9eIyF/EaRMLsMMFJyJb4pp2lKi39Ym/qj+TMZjEqpQPqCVr8NbCUGP7cvuTZrxIB
zrH2Z+Oa0yCbZF4QofDvH0D0HE0Vd7rUWCja1clwoGbIbOwwKrq95tw5x/fBJkQ1wUTGaRJSxUQ3
3CDqvEdMQrw4/m1qPwPqmEJ4kLtjb4WgALfAU0N0+Qy6kypGNaqcbnRc6joMx5o9plwbPuECy2Hd
2YXhuQqvgvsnE1+SNFwArbh9wXP4yC8XPNlOnqsWuTp43iGvIFfXxsIjRKalsEgq+jhnWcPis9VX
jnCpOuwJ3ffonv7DXCBTaBaPPH9gg9PaRuuKDv843Rs1Z8E+UWYiGhx130IAw1ja3b7fuXaVpQB4
gRHAnID+9CRYZF5lmr5unQLzcSBGmR845N540dVzbGHyuAbEUql2hO6bc2jb71l/BUQr9t/Fxta1
ix78iodvty/qw7xgehCrtHEAaIwhfcqy1tpS5pjEP7hUzqUOTz/CO9CjsMMGztmNvpBVw35KzpVU
7jzDX/qOYw9O8D02g2hhaktzqB/6rvsnrHx3AfoJ0uRomnUV0tcy3tXy1ov0la+/FbxkcPvwlUeF
t67Eyg6fIjrUTRwsvRLXD0yT9X7lFR0WYDt4cNlFdJJFrtLAVi9t1RLOwZojoGK2r0LorhonxiJw
r3eIjYsLDmEG5EsLxU3FeL79lBDp5d3cekyTLK0OwfJ6bhMxy4rXTaLZKTVIKCWP5LKBk2w0p3pw
nBbHPaB3+C4GzY+mkddO8b0pXqNm5RhvMrJwZ0vdCwECDPQ4yshdNHCy2yUOCD54SS/+Fgf9suyb
HT9VUbp1C4+txSMZ9HqNK7TAhIkmO+YnGOgdEvEn/8zF2KYzMf3A1Nh/ZZiLci3S8GRMjUvuoYN3
N/AAs1aO9trW9XLsP6rer9gR0JJLl7FzbDqQwIzYcSWIhKMhmwdmBLaHI6AhLbsOIdb0SLIjpmu0
D/Ua/6j+XSGiqO4hJpBWhW+bBFLT/1X31SrwGDk7j4kWLeJEfTLotqm4m5ZL0RFXCNnFWeAsPDHc
K0WEs6shlwAKOdBFA4l4/HdCpBmGRZL5T1XGvqOAa8pvTrF2mFmVr3qHfK15Var0jAlcwggp6div
ovZUciANVrNI2b9GKSOgSAefpopsbQ3SA0wIIxT1VJChbQ+sjmkUkN5F2zxJGAaFEQ6kNMZGy8e2
sRnCD2zKvmhPSqdgeepSIcq7Wn0fsEh2xH5bD9Wqgy+02VrRU4BBvN6svIgJ50mqBwgdVKslZ3GL
YVS4Zzf3nMeQVxhDr+lnmTwcNf5Bzz8AdMp0Ro2uRSytzHzr6dY338n3pXMv2s6MqdC5I/LQjSYl
+eg0fOqkoAtdaUFU+gfyUTTL/qMseTKHDZl+nq3vfDBzkZVwMqpDjRI+xiRFTNXGKCwvQYpaflaY
tw8a29aUbfBHPswkuSmXIAc0wL/lNYP2rB7N4uwDHmVArfLSXUzNb1/S/BUB3ZQpfNA5nETfThpM
eFd01cLhWAnHCpt3Q7tGnISoVrG/b682V+mPKvQ6Is8WCs9TCVEk9M1UEEqEeFFjwTnjh5o/g0iv
lIuseWsJi1iERcoAb1mVnmK/yoYrOHVKLiQmRpaKyiEoV+qdM2hGGoXcjaHESP0WMbee9JNA5SsZ
FDgUdbLT6KxDPmK5D1ayaRR0RXaq+l00XlTqI1HyN1VgLvzmm9ntWrvXTl3w3eyf2npXKY85f+I9
GPHPEDpW6S8aHajO9wZr++LU6Geztg28XAZhW1XRsqy+9+U9uUplJiJ/vpPx7z/t56ow+vF9Wic9
7mkMLuN4FztPDorPGAwU3T9I/0NUdc9hh6dgde9rmkuFGY3jMUERNA55vq6eDkXW6kbkPVKdNjSB
08EOhTevPPlw6CPjhYIjDX+QPd3eVmOqOz2GPi87OYaSMoKwx7znEBVnL1TXSfk7A30CMucueXH2
e1FGvCuzNayYJks1OCpElQBAKkS+2SjOEHxgI2vCU5Jj1xre88bA/2Lu3oBXaxLY47+7q1JfZ1lq
etgalOcAyE4E6bnH4ie1/J0FDz9sX+kQQAVbqG265bc+vpRi8t46y7KLFi5M0q7YFulRwZ8HlBkG
IzEyaFfi0NKXi+8G+qyloC9DA9qVUy0zrO0TbLQAJwwtoxKrw8Liwa/3Jj6sQZDtAkBKaWlt2EQa
0KFOPEddvJLcX31n6/m2TL7L0XDwVlbaQCqTV5n5x0yabYxprB4vQ0HbWVHNqYUFtXQs2/c4uTYK
FiPklwycSumVuTJJhPe7zs+GD6kD9iXcEahTLoTOprk4kOOG7tJK7VGwjmNuILYasfPdHaqFK14H
E93zAb6aYPOjWudSk7nRxwU4t5TjfDkWoEGwVFQMhryj4WrrwYRNAfYLgq1LA1XmHySQSosKXaiK
hke/yKvXSG02hlUtY4hnrDti3W/vYvyzZt415C266DqaiVT3Xz+fysEyI0Si7hBKe4nk1iChymyT
sZ1sPI1zYxl+rgXXoLqidpR5OMjF6z7BEVu0g64k6Twq2ruFWSzpUEw3BlnaNH5Hj3PpmPCbRkre
yHIdn0CkUkPANkBRVtPfAhUTJQH3S3UpoWMnUw7S/EQ5WDaeMzgueiyumzAk9l5jusJl+h4V5aYE
0BTG4aJKoWPTlzLrCkd4lPtaqjuuSnoTymKVlRvOkiofyGdPH55bqt2m61FpohWNvVcXiE7ZbneO
JSyoABZoZMDuJYEOCOd/bCHlqbmpTdOmK8b2SXwYmAI8fw7MNtnpYgwF5yjRmsI8NOpckoyTb+A4
mT40lrxqK6yTS9tvnbNuxSttuJho/YiQIWXxXfFQnWmexwSoU8lC0jTBt/zdGpRlr6FsEAkPbRXa
vZIdxy6YnrcPoSu/9O3wbFCSpchRAy0sq3OOC2Z+8OxcUX96SfXjztYYq9RphBs9XJibAoCHtfh1
Z7j0lvR4yLDISR67sj6lWr8xuFWHcU7iYuxXnnCFWykBVJWWtg8Onad2SL8zF1/evpS5/gqaq7JM
XTSKBE9SGCtUhTiXqYwYcTPbBi8Og1oSX1F8ivJk5RMdbi84F3EN7likpQN5zpyczXEbBb7REXGp
RgOcZJQLqpr/0Vtnhv6/X8sUaadpKMvSwZo0CxpEg1wnkaJR4Q7Q9AKAHPSeUc8RW4XCvr3Y3JPk
fWoK/H8kkKdoaSUKOKE6Ui9qTARuxlGNFm+RHgr80dLt6qd37u7egpPTGfJr63su4cVzjoSXHFAq
4w3kR0aRI5q190bvc+HMpCEmom2AZNlHO+hTLmLWZe80WRAdRLxMSy1fYaE43tddKeC5MxKMJQkl
vzREB79+HbHrVEbL6Bw5pQtuNVq1J6cc82uLghK1jNp8BqGaJGBg4SdHCNhY9z7QuRTk8yVMdo7v
DH6Td8iAkkSnONuSF5gtSrfDKYyVHa2MLkfNStyh1KFj9U1Vz4RzDdbxRwU0LtblO5/p7FmCRprG
NAs8iPXRZvr88MWgSSv8JQ6mTiPBX5uNsxxQ8qFja5d6e4n+h7PzWm5bwdL1E6EKGcQtInNQoMIN
SpYlgMgZJJ7+fPCcmrZolTgz5d69u2WbINKKf0jJkqi+5MCSL0LEZdLcs1F6pZJheWJgBLuMxkdj
qPxTQEU8I/W0VHRp7DeCtpIGHRmkS/k8heefX4vv1puTutt/f/Oru5mAldFBw+pbikjoBJZSL/Vq
JcSNzZQAFmsbUtYA7Wtn87bUnFn5OcqxdYE0rPbFCtkyx3B1A53n4HGSchRaXI+r+8jcx/X7iFET
QECt+JVAAYyGxMrr8x3jPVH9qC+Hn8/kz8T/Omr/fSZXD0Wp9YKupgH8ljh1LvXdOVKhKWarZraP
pKMsPCeBsBAEzdIxAq8up6m3hjgOgVv5iKTTdqa+JDpurtyeOl8Muu6XgnXGrOuimQsBM9b2TWPf
XywjT8FlPIVlL821WKKnBK+tf6SXR61Q512uWqzLbU17Z1g2Nd3TPJONkCodRAzYz/OSrfUsfx/3
OXCNUg2dmSDNESzwGpDvwIaQmKB7qEtICMgCQLCIeUJ+vljfwVS/3ParuSeZTM601ESZTDqGZJYp
QqHhSD7pTttK+2BzA/tg2hndOPAU9q7vEnwVY+JHo3Lzh5bw15sS5+IQ1jEJpjzdicZ+qivKLrRM
JbXNYsLSZ5TcCu46wooi9dwPzo0v8F1yZyEFBwytdgNBqq/hS9PrWVCdJXY5qdeMO2IXCwQ93rKz
OeWPk3h56srSXSfZkuFekHdUbnSN/wbqSQ2PRISIJoLd12AGua3r8KSCy6LGTBu/GA5i8z9o/v+d
tWCZgpQbftT0T3Q0X8+zMMNaIL3qW8pbZnSIoGJhxp6bAWDTLBGqvInzNL87s8kfBjyGrgMGvKqo
a3HsjamAuEsmmqxVhq626z6BHr9nn8Zzisdh8VsCPnGydJQXk3nxhr2k4tA0XR7Rf7Rhyg+QdAl9
rKB9w475jFXzbOI02dnRvHMSO3UewN1IlvmYLLS7s3vaGL4v7/etW7y3824dbUPEoXrLcM9uemdu
wrX0ubxYj26yQDDzYWA4t47nuRU/2cWCOtrFj0r6zLcXq9uFznhPHz+7O+8HCxt5BpKmUwtW+3Lj
EfxmNcO9ATEIFh5MvH7deoCQK4Yzw4PDsIxTr4W3j/9iPA91a4Shplr4f9czb/YQPUuUxtKizGwd
xwT0vxcM+XBenn1ESKVUyxOUj0eBlq3yL/t2IFpbwnbwM7CO2XlRPaLYaVi4tahcyWqTP6B1V657
T2Xw70sP469LuxsotNk5PF1O22YCTfInt7Vph7lnHod7UXIDQLsOU9voDjpOIVjirjxWOIg6dmkV
O2iTiWzHZP5fptPxpR51j9bOOR+hSa9aMsboxabdhP6Wsbzh951zjKA1WQYDUcnO1EU+uN1l3ekH
0HVVgfwKLZJ744rL/0SdLxf8mu6LH8osCasMplW2Ddt1ZqwQJHEkJARiW+vu+nCnAyXFzud8uVF3
fgPY+nroq/fQaMuo78yQIZzw/50SBwEB39pS4L8ziodpLcBvmtSNqkt7I9x+M2ubjg6njQ0KEsjX
wJNgrIsJos8SUDrGSCTgU7FSDJRXs4Z+MJlX/dk2FLYirCKZBaPxJCd206FUMr625wpWVLbso86f
jeY6vewUM7NDAIj1XdC4KMANpWMwjC/nZrHWz+tJOqrWTeekloteOKB4gL283SUQXpVb2rz/1teU
ujRFswl9zXb2KoNJo9DNqkyAv0b7TJXkgZX/L4S1odRemQfuTZbgv2Xn10NOv/9X7jqlBm3rOeJW
KjI6PcxX4i1ifWW9Zdd64859k6G/Hmzq1P46WKubidllZGhFwG5CeoAqd6JV6SnpWVgZIOEQaEsu
4FP6W36i/zaBXw99FceDNjkHosl5puFd+MdaJDYO5A2U/W82gd/lDIb0cJfoW8x/oBWR1HfBcEIU
jYUcAhFw4ejJpkryRgT4/pz+c5yry6lnSqbBQbw8VO7m7BXW5uFDtfzWdd1He36rxvjupJCbhRSj
4o2OQcnXe5flSQjhHJ0GBumT5q1aDF7E22cizAAJCYGoRxPZdHT3O+mTCxujyxYFa7Mv9zqN6Y1T
/7figQcBMQzlY3jnSDp//TZKlyaFhOYIjr8LtJ1S5jJTizQ7zE5HKbPMs4nPMKs2xrcsR/8sMCcC
Oruon7/Inyj7tfbji5DyGLZNUKFr6bFBkk54YBGFNTHx2wbQcPZsnlU7P3l16SALZvaShdz5mHpq
7iK+Vo2vKSJT9Xk1BhbdpYGLTCa5w8jisBGWuhmv4Ka6Kgy2InybbMk60y9FvApMTxtcevqELrTt
72eib0zbbvJiHi5buZzLbMR+Pr1vnjAUQcDbYxwnUwVd3XQhTXvdKA3eGmZnaGPXNgUXunGIuN1m
PE737OpSQqVjcAKEDir2HznSv6KDoV4Q8RcNRH92+DKjbVywLY90XI7Ch/FT7dmfr4v2qY6Ws1vc
mj82bP8cG7cjaleqvH+YQ2Ycpxe1PQdbDVvhjuShiq/NWMK5LS0lQvziM5N99KXY/wZN92CIsWdc
LmwInkQ7B9k3u9CY9Z9KSrJATK+FPaZmd0CJ5qyjEvKwEs+c2eDNZstK19mmR4nFKr4WS08+n50i
30zajV0Q3Hhtv4F5wU9UYXEgp4tmwHWVYAhDK56iAYfS8CHtj3q4CNkRlsoDnhlOf6qs6ETgN2LU
KuVDRq6j27RbxQPfpoRzA1x9EDoGo/0o+aVEzVJFWybST0utSm981e+eNZoXoJM6BHIWFl9f6Vnf
F0YHCXt9ybcU95M2K6PlbLp22sP/YbSkSqBXJUZ0U+P057r99bDpuaEFTJTwYM63GpV3vJ3AsjcP
8832heNo+KaDtUOx+3qhdRJKs1BnjblVhWn0KhcrI1xl0cIwHeOyUQy7Gr2L+tlJloRO9i0gzjfZ
/cvRr8Jk1sl13g2ndBp9sn1vlUfWouxL2Jr8HCi0b1qzL0e6unuyWFc9sxV925Ut0HnD7iiiiqH1
GOLZVXIsASZTzTC8YNCyjhqet2YjSdUGbUB5hqIPGJNEBIJPez4GzydBmw9gWXrMzVnkQ1E/JCKa
iTNwF2K5rU7NEpaiEerwpYQXpIwmSfE+HA4NsoNZcaEI3wxMNArGD6WIHpDVAuLr5dku4blq5NEN
S6xuJdqM2Vto3NrEfJMsGSzRqWJzYrCQuR6U1swStYzBJXseguakifg/aYi/gT7xdOkoZYjwCNBo
u6pqelOrtVJKdJhF5X3Ss0whDtXA+dTmUdXz+eSCJNTbAhoZ7/bkbTqy5TC5KDjXBnKLOiMw7Ohz
ujhNLztCfyuyflPS/v0Nr4fvpyHVw8tAUE/YIXWRsOyAwWG+E1ySFQCYU987WX1ji/zN1UcbGzkp
XNQgeVzjKaNBmQ1J1QKSmBTdBEe9MHvRPxCi+fmh/+bt+nKcq+zIGlcyokiL1phW6uWnYRxm8ucs
f8UR5ucDfaPEzYkQrGYGtDzkfq+OVPeX2WWEr4I1/dnRIRIgZlGXgpO1BoI7lQsZdGr2aL2mJcAk
eJFoXGapdyZESBJRIkyDh+Q4ZpiAAmM6zxymdHbYvZ1z0Z1msCgwo9dul3KzFlBbuKl/9c08GZ4A
GBFWMJghkea/xnetp/gfxChbK0POIg/YuRauIX4vqgxiWPocozIq91Xq1umgOSkDbalsXbF4C5T7
XJR3sn7CfgdBr3I9FCoFJyJ9/bRKLiRAbqmU2Vk+vozlYxKINzUnv6lNvnz5q1K7mSVik1+UbIt9
EDIxYoLtaXusTS/o7aj8AHxE08R0MauWkPwgx9yKKN/NV758g6tXPRdUPcjHc7pGwpsYV14wewCE
Mbl5qvkGzba+vzF9/mO/clUUcUggTRrccMr+qyjWBZcuriQkGLBp3EhKeC8DJqWE1YbS13hx2ZQM
NRWu+TrGso8Lx0aYidsmZu7FHRDbACxYuO7lwVPrZl6Fb1wj+q0GelMj4VTRbxkj455uJSlkgpTR
FGJtTeDXkA+UnKFRRNf9SMddGAddP0jKfaWbfh3d99Gi1pw8WijnB6EGLx9vc7DIP790f3CjP53+
VfJUhTHNDX06/WwrwV9E9RMyywuVfFiu1MZLFac1B7sqPwOk65E/lNBomfFN96EAaa/063LRQDTK
hpdEw5yJdBZIvce8UlbWgi+Xu6wSsbdOwVErrBE+xBLBF/FdfxrG9R/alPiuJG6YPghwSU/l+cbQ
9pvQ/OX2XqXssVCSttbBdcIVZcoAybjWDwgalKN/7oEnvP18Pb+Lln8/TVfvvzAMVZYYjG0o7tAZ
YDQ/SZRMi/X//ZpyijT/eW6vXtZODowonXqyyTuSCUp6CBJw6/IjS1+1hxN2c3DzXZn35ZBXb2eP
iE9/HtjeDZfLiluvsBZNWQZg7nv6FZaHGP8w0CpARg0B1Rvhoyiefr68s29aYnhYwNT/ZAjZmLLi
XxVtH8TyRQwZyolBgeXF5b7IaTAHiPj9cVIyyhi/wopiVaR4qik49alxWMHPWOPVXewxuT+N9UpM
CjtEl9LAggnFcHDSlyG8o5wA3hg22wxcHzDZmfA7AY071EeJQZiO/QVaCznDNrhAe6lCBBM9n7ba
w/iKa6fJNOSIgDGD0gmRm66w2wP1MzmEsDj0TtmdDmFqUlvnf04zmUnxZ3ztQwnJ48husd1UN6hg
OqI2WtNvEhUKNPxB9ekoVOJANvmJxJpq4R7XqpWjAK0BuVPCadBSInIf3eljTTX02p1hRw/dQWkF
K2S/G1c3qaXT8POfsAG0azJdxqfNkK/ug6wMHSUIEwGQt9FbxVB0gbanvtdfFMCzl8i/qTj4fXL4
65hXkboMq0gFLk2db9hZeKiZxwilO4kcwmCdARg03Zlwo8r6hvEGSQapNkQiNPw1rsusUxJL7awF
UsKMX4ksczwjnvlBhLuIntGuUUVqxDvtspSEeRJQ89lS/b+m6nz9BlchJahq/YT44Gndj6MzRncq
LFW0iS+n1QUF2rphOXur5vtuhslZw9pWZ7CE/rHVLpvI1CoTOfsZp30y0GcYpGWmFV4vq6i5+uAG
oXU7tWmsRtjqP7/k303evxz9KrShNpXUhUJoQzqYgspSeVV7FtaRAt4WBQQw/B9BfzTy/NaRv6GV
TBf7Pyd+FeIGo0n6tAVtUjReh05ZtqzKNRHCapr3aoz8bOgsHEB8LRmdzCis1qhxUN4lF5h90B/u
JmCdXgExQz1+Ll6eA7lDMtutiqdYOV4kv9c3szCyGjOx9SHytJScJ0tW2J+8UIe6K0GfDTsrAQDO
fQFlJvkqufPc7VUYE8P42EqCVxjmfcMuLW8epEH1u4s4sSL6/K7ol8OMNNehcbOoAZO2cBvrglFD
zGwjVF1RYAwyAMkcHbQG8gSKm/mhEX6U4EVujwlLM0GeeafuRcGImDE9BlsnxxhatgOwJM1HTTP3
F/F+lGVG55+z5EWIMqdHhmy2PxHpYqCOoMB4PlJvUM+r6W92FbE3hg6q1avTmO3PWYSisG61EEZO
5u+x+ZhoHZUQOu0AbzbJ5zECiCooRVAguA+bgv/z8/VdSfCfe/wPLR6Sx2kcdbSAqtPTWQECOOCP
6k8NeAt0AD3jWwif/5obX4dL5FwAqzBeRIb76rGqi6gaR3WkrtWfa6XaApRUJyEHRstgmkLFvCvK
ejE1LUGMGvUlcqrWY8EcI+cwIXTw9EKq2GtkL0tWOXlA08uVEZxcMWDJOgs+YwVKtGzgxy4zVDSo
H83YApwimp1fFrGrBJ40TQoE+IX+hLyZKPCsaDzkX5bmGDGdgxQTicbdwKMrawh5SGAjXy/aIVDv
zZN3YXQx5ao4M5dIxOTRAedCtc7XikT0jbaV1zcpVrOwU/jKsHZwi1jAXwB2EWfZRlS3JNvJXKBQ
F2kkviLrEwclbTlZGGLHhIljkTadhmoCCHIvrfHE+Pt+UIOlHKb2rKBjW2YFjgxQ9GJ0F+tNjDIe
FzOVZjtYMJPdGQom8wkz33SAL4LIK0MaQ5rFCaXPvHMa88kt2q1y7QgmXh13iuq0peidBW2N77mt
y82iANPbUOKbUupTgJcwqk6nk9/Rj6TJh5aJa3W6BiKRQXIF/Rg95GOOvVA+FRoXLqmRV/ei/Agb
Hn9VJe1dExWBS5wuhtYfqA7qDPGpz3kVy/NOaedJESK+IO7yOLxrzeapmuaTknMWUgqH7uHnZ/+b
+SMEBlCJiEdq7K+vyv08bMvavFCfmjMfN9OieLtUG555aopz59441pSQ/3nq/zrYVbHWNpO+bJlE
64nAcU47SxFaSpbUFZPTXTUGnspGHMB2i3UglZfIaHkAgwPbBjKhBOyU1wPMKqV0gNGsLNigcS0J
jfHIqLZZg/dH6U4foSC3yd2dATvWq4N50i2GkR51PpnTDrDcKqmj9CybILNh+trCHZpJVE3CfirS
xFAGJfU2za8nLjbBsGDGVE0ID/4NZjMzAorA+agr3lTCgbMBc80+LQ2GXaC5s7K3MgGXmQ9E/ixM
MjUoKGcB+BwD5QqWdwqM7BJ6Ctrbg2KAWSxsoB1NO5seokZ5VMBXKYht3mQofp9I4efJOsJkwEmu
S4f2PMOmeogmpLTSMn84QJ5i1XJEq8WetcshcPrhwQgiN5FvNELfiI+QSf869lUSN4rIHIXIMLfD
2c3adYqYVvAGi4mGvps0aI7QvrvT47nYIhhQVts6d1hAi+fW+fkp/LZs/PuLXMVeNWkFQQ7jYNvF
i5Pu4bQgG5jbuwbmRAVfDUeBG4f8xgGec2cYjvSKxDrCuALj1mHEbnt2QaBAF+003FbR51RJRB+k
GkG+bJuh37SROVcVX0iZ62DCIh3yHjzm5xBLrB1mALBRSi3euhn9d6tbEcYvIG0NICO6oK5Ijmow
71kgJyllQb8Q4o0WPSXyJ7G5S3nqS9MNAqjuyjzLgK9xrc+5GzWfAJCzuJ9PPKrsNFGGprEYGjw8
+wNGjugQlzeehG9Dzl8XY2ol/mrZMqTp4COBp2VQqcqbnLKKHkoPYaUWNr3iz7f72+SONp4BdJ6y
/ZpUH2VFmZ5K7OdwF2Q8MYnRjqJh9cAmxtSFB6yC5fs/HJLxNIptMwkxx6u3jBe56GHtoS0YPKoE
sAj3Hzhp8PLyk+KN8XEiJPx8yD9ou39Cq85IirWORmK/Cq2Ay6Vhhu3bIXiUA1feiOCH1oZTzRXV
be5odON3ltRIDNWTVpkXfsj72eK8wgtgJ4ATsWbHWnHye8OW2CKY8/FVBz9pC4PVlG6uOthX7WG7
5MsEwvw+WJFaixud1Xfza2jT/30GV1fNGHBoFvHqmgYzFQbjPXvGRy7WzxfqD07mpwt1FYbibNDy
eBwShN5kC4IQ6mCpLybbVsx3ozF4UlK6Y3+2csEeonAZsyXB286uItmmxfVOo1DadqFq9xiVg6B5
zCN9UZ/Ou5wJ/89f9dsn968LchWnhsiIA6gNYA+ETa/WfhE7+RPIppPpFZVkp7felFuX5nprEYEg
LimOGP1VRxEDDGqwKVFjpchY81WXIHfaEyM1B3xGghP08A88ekbbxZCBn0yCz2x8urHz2roBVUPl
Aq7xxuulTTXJD7dwdhVAyupUDqGeDJjUWOJjDNwqXjEuR4tP3Kgti8WX01sXbAP2EzlapetfNE9S
sDAblDs8PeTK0W/ZUoGB8BJLmVJ06shpd+n92Uqfms0Ad1Zcm9VWHn9LcMzFZd5y6pHVY2CbG5OK
OG/I5b6GpVuxY7Tyx3h4Ce8RBIkk7+dn4PuMjbcF+g+s1KTrRsFMsDwOaciAfOxYA1D6YK8IQb7Q
7Um6OpcOEMpmVLQZgPSfjz37k5b+vtDs8IAeKIppwp4xRe1qVnrOFLXptaHasp1E9a9+MObNFmDj
2WEAMO9s3W/Xqp0tizskYgf3mPvSx2WROb8rt3RKp14HflxagX/5zB/w7XEP1Z6AQtllyXbu0cM7
wtxc6+6w1H3tvV6Xa+m+c+v1zI86u3ZOTmqXjo6z7PM94tkWoDdL9n/DP/POXrgFr20jwWRB1oL7
7XZW7KK+eFc9xb6wijcnR3nTVxcr3iRPSoCcGJJLi7m0U3aRXzqq37+Hb+kaYvaqmt/LXuzOnmWH
P+6Lfu+JnxeX3tM6ua+yb97PNOZtILwxtLFZxkrrCs1DhtxtM01eehEBIMeA1RM754O8z1f6/clu
PD/1cu8uYRY2Lx75gWMCUwJeER0rR12IPEy19S7NZ/viMXmtNtjWUCfKVr+YJCue4l0/z1fsMPX7
6E357BbK8rzE1G4NxtttN2sJ8J4lHSrnbPVzeUEz4wxe6T4kdnw0NsLj+TB7KOeKv6/881x+EXgn
V4CC5icLCbA9spEW2M4lXHiLa0s/5YiLvPPG0BJfIq+xe0vfmbZpt65yqJ73qtOv5EW90veD6oiD
XVd+1bvxL2k7HtKjej+71wD3olHIUuCYe8EifJR/MzJxMsVurcjT1xJqDE7gNB7KwS4Watwzvjp+
QM7gxw7IJTt8DNbi7rIT75E3vLwjuWKrC/oxt3ZNG3LCvf6A3e4SecCVuNMXJx/PMzbrwXo8xM7s
mL8o8/MqfESstZ7nu3BpMKvN7RGXW5bjFj6MS5VLVbomcgPu++I01zxtDmXzWbAyd9hk/jgXbM19
EvhqFhZ5c6a0dmq9tHa8yvYY5qRvYmGVbs/nnyyomm47j5/EHWW8F1hQnywGNvf5cRFhzsPF2Gf+
2bBMvmFp1aJV+MAdrMg2fyEevslXnZf5gisviueOJ0Pxh/ezxcSSS6FbAXdzH+xLTvNBcgwvXF5U
J9wwfR7ngdPl9uzk5JoFNUfpHcUvFg2Qat0p3Yti40OSbpEdK5dMxAW8jpbqPF4yE8Jnl07SzW0d
rNii/BAEJsHUjUQSC60MhJwR5EOPwp6JduDm/nbwHrtf2j5xjAXChLzhv0K3Xj280jJgXfwgKJaw
UFGKrH3QSeyj8OFo3xs3vIMtZAuLzPu8HIS5sTt+Dg8C4O2Z+4lxgKXZOUoL/AvFekd4AMR9will
fV4W64v3Pl1ZOKV+/xbNef9tyf5InY+1Yn/Kc8HJiQOyJz4rSzGghbOHXdJyKMMZ7IvdroODtsPq
CIxSbuMBvjlt2zXW7AFqEE67Njp7eDs/lN44lwg+DVGqmYf3Sw52DKz7ys3X52fFUu9qx7NPbjGd
sxW5eDeuMUSwtE+uX2uzh15+vi0BR1u1bAWH091ge8mm2DgLR9zmNvAt/+Kz6V0EtrSviGey37m6
P3MjxW4+xZl9zO0LoWYpLW3tJSTOrV6RgFwyUJtjSGkRID19iZuVYzrxoxzb3VPpF565lPk6iP04
iUNAIGvZ4a5ZSXt1Czk1WjSGg7+q0qF94s0MIudgbflDPoMVCx8HnxDJJXqfj7ZyUPyXT4Poq+PC
YCuePDgDAQTdPJfI7ChecBhc4z3aI6FgjS72yVZ4r+wF72ITtVeV/dq5Zy9d1M/BIfCnpwllUl+z
5khJLkXr5Km/yo/LSnAU0P6Jp8/l1ckroBnjvummC21Xrkkon5flzJZelMV5F6kcotqB2/idAluh
CbcHl/WgrXLPjcVljs/nAmWd1+PMZa66mz22jvKMAO8isw79VnFrP/9I/dgfbOH+0N7NVomHVAAy
qNNZHUmca6TLfI7hygew98uzcyBZPHXWkes8v7iZ9Vtdsck8Km7EV6EtdW91gcAjrwqX63x6VaRD
X0YP3MzpbZ3Kyhe9FwHhn23IiNln/569MYRyAh75k9fZoaMtjAfUnbhpReaOz8k2QJzyrmqscJyS
rfkgOLCK7OaIOvKx+jTvc1IkV7TiD4/vxvtz4hyzY+fuTtbJf+iOI7QNIuGbsmvcyo3Wsw27J4o9
H8zBGs0mK/Qyr3kK75tfaJQYi/BIGrWJmRB7LBEGhXpnPphrYR4vhJ3yPrj4uO0a/9nYX57S18sc
orvgTCm0ehI8YKd+62hOs4oJOPCCkl/FE8pmOyDe8/DXzA13qmERei6O8psdsbwJbLs93hvOed/N
jb32m+fXlZeVq93PDuGb8rv2jHvIkChb3mcW4Zyi87mYdy6sq63ycn5pQ8eca9YOZm/sgjXVHmQ4
zYOt3Pcv3ZKnoIGA/fk8Gxe1c5h58I6d1OJ1nbnV6jP0Dr3zupM8pvh3uUOU5/yE3a/C38V70b1r
Lfn9HTiTHe3Z85XEZProwk45/43sS8/1QoXRgsgi9cJh9FS7sTMGPlazbObai7kGPMqbdfl4JTw5
v1RXmZfM6F/I7ghGuj0kweX57uRH9+p+AuVbZF37KdyYhNuI98kCG+BWTmYHD+L+41fO44O4lZVs
RXdwJQszM8vYKR6LXyfxk03i6yTSZDGs4QQgl3Jo3dJKvBd58RBakm8clCXcdD4WcVBl2Tn5m3yy
pCOKqL7/q7JJXzZMFit1cMOd91a0wyM38cV9/FS9a693khUseArJhONSW2K+7TdWdSxJqP0i3quf
mmzV9/E9/DoHIvA2W5I15udD+gTx2gl95ssb1g/SnXZAbB1npXDTeLl1/qzdfDVzwg9yZU7xhcFu
4YHXDKnEsiUiTpQfoNnuAThvAj55fGIFoUBzp5556JfIE16e0200L7zwRSGBAaF0NXudr4SP4X32
wHjEzX7rq9RF25H26S1lbvhWwi64h5033kGPHg/IjDSFpd6flxdP81GoXTahy/0QF4LNFmehjJa2
5eC+/CBtwVl9apuCdBbY+oLvPUdluXIa5rTvVe30bANlq6Ogc/3CpqO08q0+D+3OkXeaS1ttwQv1
EaGzxqX6XN7B6HIGR6aUeJ8K2xfKS7/fast8m/R294AU46PIX7l4xULwQ7L4atzInnl4S4j0nQ0W
ZalZv8nvlMEQO53kQbETp7Ok3QG1qAVC5pZihY4TLQVyveBpi9ALPc06hh6CV7+n3+896B5Eld8n
+PzbgjdXe0ERxJpq78iP1g1UIJsIbsduvLnfKj5pv3Rab+RjOquaIxh8Lm+0IdL1vOg6al4NBmSx
QE00M9KtkXhCZ102yTw5Gs+N3/4aa1t96bHPs4Rl9YCL0eDqN+ZH/4Ac/hweTUYD8j6gvj8d2l/j
KiNk+gaPotqa83SB8hhX5kV3cI1Y48W81H8Jzvjyc+P1z9Lxvw7JoBBeGUyff2C6Rh/qKT6X29Yb
PkEvtpYYu4HAWz26pgY8AaFBV1FuXOg//f2Xdm/ShkYgGqMuHVsM7aqvNstRPyMUlrFYiT0xOP0G
xmix2HclmZKz9hMQcrVkWonit4GP/L0qzi/jPDHYvQcbkTG7chqc/CxP7qGdqVonPKKgyoPmxIKT
aqtZx5ccfedsMYr6rulKuzspfndKvC4q3FNISTkmywsLpGlKl6WolOAtTwRDQdLK8K7CTnW8vM6C
V+2sO2pL75dAuqsBTX0gNVBq+PQCwNWai48SFMN0OdKohmS3ABFa6JdFF1H0DAP0tYIyecNfcJvY
S+XVGVxXYNhC/VglpS+HBvPWwdGC85NuvoT6TqS7m/ZGpwBq1fzn2z09v/9cdrDf/Af6Nm3+13no
SVSrADA11sr0TvKmSnxmtuhZmdg+/XykfwD/KFCAz/3Poa6GX3nQxklslNV6Q9VjNUeK46mK9S7U
bqK9+zUlmtAN3cCJvMLPfLT27MGBQEs6Cm2Wa9Stg0O2ph4QHn7+cv+MOpAMnJCrf+SEdZFB5tfr
IBZyOJwUoVhn44bN2UCOKCD6l6XfaR8TTr2pKD5PmYusicri4OfDq9o1mPv6+NPY6a8XHdcLrSkT
pVyjonZ3dqJ9vci24LcfcGCimkFWmLFFcid5xvPFVTzGYbguMgsRbdGW7XYhWKqN2J6Nvsn24rbr
3kGwYDe4o5cv0Hd3A0qM3jF2MwI14jv8w3/bZ4cW0VKYhkyfIfMT6RmS51SIgwzl/yZvJjVDuOWv
kvKnn1XbkY9G69CJH6b7N/APJuQa45EVBe3m+fnQuL9/4zrAT9CF4ReNDwMVbbIWsNk7urRv/GoY
/CqeabXrysL1fAEO0R8tmKgI5+Gs9GLYl109fwdHyy+J/ra2nvYf/sfH5I3OTG1utJbyK3XyXepo
K1yxlogNsL9N7Og5fo/szGVt5/x6DXyet+eCkzJ3BUcyKH5Hz5gaHatxnzckKWdTcW4FXRm1kPO8
2TxP/1+kxty9bpzVhr/9WlnPnCYSuHzQ6/PqYne0aPylO9UOqYBATVCKFHbspE7sFGRrxgv2aVmR
uUGBL3fPRxybaGBefzUWZQ6FjoPWkt2u9IXJvCOx30/MKlQSMsLc9ptmv728KW7lAT21JDeaM+Dk
54xt+BOmj8Yzv1LLLymREt+03y/7J/wv+Q3YM8yaREfwJQqvNzDIlkhaH12a0D/vED4PXsw7JFss
5T2NN4s3zB12/V1/KJzULQ+tH3NUlte2uk7n2YtIKwVLd0Gx4GZ73YN/feQz5snL9M26RfJyedA9
4vR+5k2fhcgDeTuaMyKyh/XItMe/e9j3Lu+yLRxYcLsdyaQ/TseO3ZMX+yG99efFulfctzfRmU5h
Oma2J+Us6VYd8zP5vSW0u6YveqOdPAxO9lC/nY98oB/aj5+H+a1Z/b+REaV+7JElNhrsNf4IRfz1
RpadVlVIKhRrjDcsuaoBT98pZoCcHVKKzwlTamMvsSQuAYEzCErPa0Os7fQyugnAWA1neBmwZUoc
PRvVHxGrVEAuM2WGakOLFdMJZvtzGJGvAYlTFDGhxGFJjH42Ld3XKJI0MpKQhZhNWjgqGhVifCgH
W60BC/AO1xE7PkLBaADwMzz83SfLanCowKtBRpxGijdtfUp3Z2VVIYaXmxiuGnfdTHtpbgnpSP+0
o9NXJdmbJu6RSKVdBVwlzzJDzQFSBM1dJ76es935YUS+QWEaJu5DLUbND/n2W5foz3z+a8JDjgiB
azD9sN4gLHy9RGoWl7NeivL/R9qZLTeqLVv7iYhACAG6VUPfqbNs3xBll4tWdALUPP35ptd/sVfV
iV1x4g+Wa8myEDCZ5MwcOXKkf3PpGLXLjlJEM5lN2v4ShnCGz/zj6ePk2ak9+JrLqx1NOrzSBR/N
3cnTw9RtAogSTufA2w9o++eQNtqlR1SpvPIEzyk/1bYU5Mf+pQ8NrznUlL9E42EWqP4zGA/NYfQo
C3itfWOr2JXb8MzwNGwz3O2bQ0b00J5u5/GMmMr/2Z2kfvs/L/43DGAmTUOtdHLjGzM3x4uVttOd
laBZi0WfaS7cHV2K8U7QpltOb+Xjb7T+b1GCP8dfF7pQouha/c3PW1zLx6wZlhe/34zbmTn5g6Nu
Z0cqLe2Fd3HpPec9vcTRHH1rIWFgPbd05rQfbHXwy74c0nWxulsTkJSwVShgb//7M/RHeSnPELlT
0g5Ikcu0/fptgjR5OsjTrUlPwasulq9vnKM3G7tcBYG5NzDbe+eDWPZr/wl53vDVTb0aN+vBAjEs
rJdR9On9i3+g/RGGiJPi3jFtl7qomfz3rNWkqYYZwqwNYPoQf5D04JmOZucCsvtJ2meHNkq9/oiO
8OOlP8ovWb5J+3W3739e94/w6bSH+Xn2QSYgUGKYQstA3+XH5PP+XCevc5YjdT1CEdw0PzNP9Qt+
5OM1qnY9M/F6VkKFuXh/Wx7Hc7Gbaevhq3ovD3Pn538fe0XhMn6fHP95mb95QfJopF17X4wh2abO
WI+4Fy8VPNd2U1+Da1A25jhtqw/5it7BavohH5eLzfNhdclGPqN6MP9bLKSKA/5xQhBtRfEMAijy
b7NV16RabQzcwqmXWZuR6FnQ13tGJ7b6rtNk4jTpF3SKO6uiNWzt3RfkdDWlhCX0LuR2b7d8tchK
p08Ige/Z6maQNyqRMSSXpOfOcKfkE3XDuQ7FIpTflmplly0qeaIPjbxODZvMfYOa7NUqZNw+mKfj
9W3sA61/Sy4IJrOos/wMPYBlsatHdaUubmu5R0LzZ9/D3jRu1YZnMCpSDYrPDQ4HLvTzupnNZ1bL
vb+kkz2DHm3Ikmk85a1WPP1CvVnL6hLWeWtdqx/6gH4lM6Z8ho9xRnPhr/t3JRDC0NLX8vqOfrLc
BYNM4gCKQf+VDYMPkwc3uoQgq6mWLFaSG4Wui+ixvJjzbm6nkDMFY442TNzocg6vvH5ByM0ZkwBV
6k1apnFaABsXblbPrSdaVrT1vmsZtMEZFVQISXWO9NQ8yOCrIZ/8uTz6cnk99CrZowcYc/qzUbRX
SV5AAIXA/lx8NuTPNboK97O1XB1rRJuuLXLchrERO0jIDvZRpSC4VFZ0Gb+H+qIPhzs84wYyYfKw
tOFuSy0CuEosKfJforA/ODrC6Oiibo7uRERI2m8Tf6zUq9omCVbRJHPwrlrJTmF9QkBqGxxnpupm
MRS5/SBSh0DfZWi4y5zkpmFdQaoLPoYa6BYhAPNCqq7Y081jc90AIrl4AWOzql/IzfRg9K/lsYRC
kQEN/uXZ/SOCmYNQIIlEMfGc2fmNpPyHv7SsFJSzmmLuoUG1mjNVbtJt0xbdRiu0TYVsT9brqxl0
8dmj3F4z+opSpnlN61U5C1vFSxY8A33QZAQVxoBgVb75/zzB3ygN0vxWFCM9lPa0fHBLa/Lu53KX
79ozApth65aREZbRMs5fqC40dee/H13/9hd/NyU02xK1ydQpyL8Xjt5afZZos7z2R3ceqTstmDkz
5+bOXruX4th1a3gN1fHxcgmNHb38FqvCn0fLw/xTiqSoON7JSfuT//QXPv0XvckxcE0mZ2le3IXd
H2myxiZFtDI75mHt5y+jm+Hi6FF27F66l+ZHAQh/e6mPXdjGfbwgMdWzZsy9uXexn/6db6rfuj2h
THj3WxLmpKuaH0+ElV5vIP8/mhfpUP4of1x/wS9/KV/yF/0wj/SDuktfOiBK8jBqAODskk+gOUNI
o+wgjR7eZBmmZtLq2m53mk3sTDbwZpM4oibl3KobLZxQ8AmLQI9v54fXBlKc7JexFLfBFNDGxm7d
IXh4o3f1JF8N5f3oLu2lnflig74eTK9JoEfiOskG7aQo3y8/832+v+xzD7oI/qyXe0N8d3T7yc/C
pg+fTQWkpbmqW8QZW+9fGJSFV0dikZl7OnvM2W9xWYsXYkzQu5jWprIORMz3HpSQEoD6HagJ5mtA
nsrtyQGOBOq9g7ySSdbbm+zSSrflFtqC1VipK5HPnsjDP0wRwbQ2fSDW93UMJm6TQCODqhLPDdtx
A8+HSFB8eATvmBOzzVGZEonobpMvV9ILOjl8AP/IaT0lTo5q3H7Al9PDWbMZzlq8JOHxlbwZcUpu
d1+ecohgkDXW6LF/tbO1EU/nafh2Gy5fzTo7kEtI38H5utPsuma5vZ6W1/WtW7WHu7FanKmeqqMR
lsD4ddndTv2hcxMX1niYEaqHqPfHqd2tqvgSIqUs/0r3NGwM62N9TL2FXR0gKHQndgzgihercT/z
70zkdE/r5N6vjpe9rrDzNRzZ5GA64AfanYsPHtLjSn8NDJekSDz3nw6cWclYDUzeOc2CeSFejuHA
ztew2VMqxS2+2DwfEGmKyHC0zQpin9NxV2+nuddG1zsSsZvL+/WrC9Ld8/z86E75rtxduVhUwaL8
/XkuDlk0Ud5xuKir9P1ySt4uwTJk7ILeHk2osn4ZS9bcLZ2nS6BlpQ4MXsWpvxkKvbcMpf1FTCP7
aRcRB6F9Iv4sPditCwFDfllXIeYmnL20ISWro9OHfSi5kmsoqzJO4/ljRXp5XBcA76s0Joag4/1R
2pXHjI4VcbYnW/zZwmDu1nWouzoIffI5EsuHT8VNY8z7Mduz33OtveYxx0I+cT/6eUzzBfGHJHpS
Cyq5SYTaB3GL/NpCCVwtd/WLvnu6WbjciTc7vwqr8OaPzujcnM68B0OgeC0B7a6JNFs8mU9IjDyk
mkdPZnfi1RgZtmZfPvUfo9OGD38KDZtW4ex5OeTRiEUw9kh6unTiKlaG2ZmqNwQViWWy22tlIxAF
g+edrzop3iW6HEoioTzi50CVSrLX56vqlB5owRsbybo+Vc1aerudpcJK4L7H1WnxJvkXb8mPuidh
7GcBoK5Pns41AmE3jPXPq3c7t0HPYefdipoBf6mtCq/w7qGWkKdVOen5j2Hf76/xNR72t+PI/2/H
+Q9yIPsu7vek/bt4Cruft6OSrLp4PHZxF7f9etjPeW73s2DYD3xSf7mH9zDBk848yAQjHI19717l
TT4jGqTUJWp3U9BEEwNyPdyM1WHt4stvLsQ1yqbZqLbspZEek42M52+X/yPfUfgbS521SCxFRN+/
wb7ShGbEpS3b0BhPz5EGU79o5A6L/L8vet/B9B9rHl0vaUyKUsL8G3X9D5/gdjfy4jYh/nQFgGzC
6w4D7Enr9tfNV1bpJ2W53t9qiEUI++9Dwn1EiVtjhdWRg/jtyqYOt27IF41fD+48K7YyYdBVVddy
J/2FCqj+Ga1oxhwUgY5V9OTj1b+DsupS1kqOapAPIc/t/YJVs4jr4+QXccKqPLObQAo1GmfYF+Ds
5jR5x6/lWtBLRBqNrOeVh6sPbw5tM1j5ata+/HD7MMK/sVv/F1xIJ+LmFtC1R4OO/NuZ3hb6Iu2X
U+OPFyrZ0fin0GVEInzA1Z+dkkpC4n9Lpcm9qjaogwCEb7WRIhVtjZYOAQgl5Ho5bWQauUz9+5ys
8GO488nPdvhLfeEfBHmiW4B4g39ohKz/2VG3kBvqzx4NrZR+IJh+ve2oVp/NAYgQUdy2Jc/66S+z
VP8TixLSdojTCIr8/I/mnM1Nae7PWn0c+9lmJNU/W+mHvLYoAmsHt4OW129KvK3R6mRHfddCnSpP
O71sBjBcpINnQXmlaZ8zSlu0y0tUh8iXv48o2r0NUBBE6dh63tjPhZWiwAHavRvx1Ws7QeoHZgz4
7IHszvODkL6jr5ZZI0x5hm010Vc30EOYZJd3hcLDE3V6MowB/IbnZtJcWhbN9/LPx2ylQkv8UbkP
iG/qsSMwoKNu96p+lm/ZfkZXmfg641IgeN3eFrvafvy84wtRyPVaqmtCwYHcuL6VPlKit1Xx6+pr
2XYOrPl1P9GfVY4IICZC0p3IjSFJla2KclNvWanUylyQN65XNJgs4AvcV122Qo492y8XnNSazoWX
ybodZj9ovVht4fNCCbvUwR1VwFWdrlvSe6WVl2s6gxK5pqrTtFtlf6NDYbG5ng375jzfSzNdWDcM
bLXOf1BwSPBYNasRyBUSFxQpnzpXiVWKjnr7evGXh/zbRP3bnvx7bvwGmREgLrqM/ifHAT7lxfpa
LeAPZqvaYon+y7H+MF1EUGC3JF6BblWe2H/bE7lC/09N5op3e5IJu/CoQZ1QAMKbufXfp/yfBuG3
Q/0Wb/ZJnU8P+t0c72RCOrpqU/oHtdbJV+Rhsk16moX1C0HkK62uENgq4DU00c3WHcn720r0B7T1
fSrAWxRJsFD8jrN3qLjNlGS47jSYU4+1KJvCu0ChoV0/gAAwlYUz8C9RiLFOXxaJqeHjbRFOgRU9
Szdqu24zlJ0oh1pzJWmxpv2Yhpc3bbp0NYY3ClUgBKpb6hmlqz3026zbNHcKK2nybpX6diDBQJQ6
rvLuqBR+LlGC6EiwCRdmottKZSqQjfuNTC+5bocceJXuLtpeHl6XC7OBtMTKDleXJ/Ck7f/7bfoG
Q/81+eagMzR6FeE0JOjf8fwuN3r5ns/U/eJzpCMC1BG0LDY8/cPH/UPhGgjuAHHn0ErXMkYJmwF9
BbVhkI1s2z7XjbK+NhsYUCP0qGKr2WQyL+paIUHh2NW74isNhD59+huI+gduxokDZNA2iPNGyfe3
WDsbZgZ9DlMlvsPeaWf+bPa1XCQ0sNjnebl5Jq50RSQ1rEv4LtoV63jsAAuybQFxepNvzXwF0CfJ
tJo07wj93tXXK4q+i+X5ejvcy4M05OZwLxD4IOHemalVzH6Iwk3/8pNCkeThX2pnrvl0vrpqf4ER
5rAS/nAxMAkqYTxYOo7Gd2rjP7wapW2127RECbE3jdMDomfvqwSTImdruLndxpPT/uydFqZfC8NN
dVtn8FundhS3gncnyJCDqVgwGH1BEc33mjv5lBOIiFSgPinUi94EeP6gguZIqy9i1cFZQHSBx2ll
cQKfq1rX1sO+eTdAKRiQSJI7V1vb0vzP13Y0QcxDDfVVZSVFmnsJxQFax7CaHxQeqPgqpD4CbZc5
4uxbXyFJ6MN85w1xZMm+/JKtzNEChIU5aYPjs7e7IJ+qrnVzYfZOYs03rals5xt1S6RMOvppChBK
P9dmDjzR/oS4z43zWRoH9oWjxmER52QIKjipBcNR895AnKdwEoWT8bu81c3WHK2rVQL5ZSvBHh8+
imhGDL38WNhL87ZHxoxsDM4VjOmnBw9+5lXm3IZyYSEHQLcmm1oiInDKZzIIy9DTLJZU3rhY1M1C
6vzZ24NXBuA/Np855HyX+H4KSTgoLYS9FL6XWqwImhdEnOElQDjS7iwOdkgcsdOT30uLcs/N4A22
oFPlzuPzamoQzAn63Scn11kzwt8JXppuXvmtQF0HAvz9XEjrLCrKNV/hAr8Q7QIM694jENGrbpeA
D3dnRqC4Go4jYsoQ/pekgIF+hmMVN+E0rcjB+xe4Z7D1n37i0lQ8vGjISQHWTKlVhsuo3wj+rtj0
DYZjSxdXquffGibIw81D5OCAidCYZApLtmQbwZJiar8AUckgcMPOLHwFWWkDgMUIxOfmkfhJAhi+
SfBwUa3x9Ug6JIFoHYOFjR4u+SzwF4qZ8H+bMKdUB3d48L+n/kSaP4snvwlhF5P6zuGL64wfSvjw
2JMNN/NMo07UulXwj9GEmGN2r4M7g5ouAJOlhaIH2CYVEBsJZORBKljEjJlNPacDPP8LrBPmfJQ7
aWXmDuk3R+WXi19C7RZi3n7e4Npkv2bW1dS3mlNCuW++EodMHkyTBefSwWBPreqcWz0lDSmB/dOC
BtLyYXqbeRLseDgJ5sNUvpPcV+fi3DhRCuFNpoC9/PFEV4djoPfo1HZtp35iJ2ZiivQ+6kWO9nMR
Djb8QU0cNCgDw0Egxe5Bo7SCKoWZfXER3bZrSIeZeWdSMocoA6AflwMOzcFKChJK5vGdgCJ1l1sx
gsstU1XfiiGTP8Xw9PbF1y1xjlTKbVW72toHd7AGMuooZDKScyjntAPof6XcB1baVe4wag7dq4On
RSOhKzM5YYxaO7cMiiYyE4cAcifjuu1OTzt9v3uZOdkC4BJnMJoMA1n6/E0hch1CZVPBdoYCDePg
joC6yN83jgylsaeM4vZZ+tfXnrumEOmK7H9PAv/BubESmbJdWzJEbhpgbxa8e4f7I97Pzdoq+Qzf
xp2nAZE92yKgJ8gH+CZv820424pr0y1qn/mreL2kMuGJM6t+XrhVOvOIChNrsV1wl1OIEy1P7nBZ
KT9Ta6JNn1V9IAlBeUeOKAGyBBgheilY7aE25xtluzDVLZ02zIU3WvLXnF7ea2GJUP/nJs3s3E3p
6JDEYrfOIlJ4v7hzeyKidzXoY9vKzDANyYY5xJDlTgketLAIHnwSyTly8jMXPitzThRh9NuBrd0K
W1Kb5ZZqj3UCYEit5GZai8oPwxk8MSkNpiba7BMI0yVAtxFMwyMD/bSB8XKX6bW9fj9LYs5L66/J
uwTCfM3Y5nbP2e2EsRW2TYBUdxCr7zyby5+uQVuvINZgpKQP5YtMMKicg+qMBJnEQe8l1H4IQ4Uh
wm/0eiDWua+bJVVaMzDT3LuhNbZaMmysCJhEUTlDgLQVsfCFiSUxfbXNLNTXcWIOVEOuJmJjoiKT
yCSxoR1G7bb7fDImqYOcXkFDn++pWjJdRx46bK3PTC7d5PA9krDI/WUwAMaN4j+xW+mTHuOhTB3Y
tNYjytdKtDXVVbx4B2XlA6lfeamvHKhdwYFz6di2G1zZ4RdOol2IfR8/pa/EhKUrnuknp9vaKC9H
rV151MEY/jysz4uw9fg5L/aLPYgstbdrLabOKRzO+Wk4QyimEMd4K8nUqsUGDJbG0wNY7aJYTx8U
NqJX8qW9VVf2KmZraNgnfd+e+V3fz0iaJPwfgFd746PLUIvF//baWx4MH/kJGodGShetK4HsfuT4
P/HlNH0A8n4IqDe5u/czObgkFhPlnLxJewmMkhMCGWZOBdJeu7HrMhw+ytNAvdSmDFjp3ooDq1QR
IVZ15WPv11O5a+4rJsUlXec7AFSXgic3eWNR+0gc1skvvlmHsP08NyDKuyyiPI0vivvrmmPEWtyf
Bzbxahkab9obpz4HyKOjKiU4wNQ3ir6DxV4TV6SHAK5nMQx5wCYuE8k2Ql4trmnsEKQkssmZEjxT
8pb4PMiJn2JaIQ7s6Z3Hs51ix4WpNSiA4qAMpDgyO4uP6OC5oLqhsMKTN62cLw6OvGEobAPfmnBf
K28eyvE8NHzqcKszRcv+IlQ53DwUN/kRV57sJL44D/Fxw9eODYo5Mf9U3iN+xKAFR80vYFp7hk+D
IzexbzOmWeqnrEs5by2CiUIqAmmWGcoEYZDw6cGdXD1IWbzu7JGYFdAy/dgsUaMkLAbh+BXHfQWi
Cx4TQt7ez+Fha9g82azBLSD2R0akVXRMI5G2VqNloEZ3REhe0nGtBzDABW2FfztqnEiRRs+QnkcS
p6nBLB/f5HgWPmLjOCIKBt8NCCAW23xfn4cCJeV1e1b/uUfcvvykvQ3nFutOMzumuPGWxOl7+k7H
TRy3j9m5jnSCkuiya6MbSadH0Owa0gE6bA+SVx5d3k9dIFgfDaA9U2onJtYlMGJNYtJOZ9ITSVxE
RSS+YwwGuP2N8Jw86EmsSNbRWe4XtPvAp8siPmzEYrap3CFxT3hAUSZDUQDw2HtEj/i+f8San/hi
Buih+Mgtzn2ZJz5YMCiprwfFi0r/ulVyUCsGr3rpfy12Ytjm/PuosCHUqSuRHCE4FlDOtFvsHq+M
tiABLXeUyh7TY/GDN6oXahvVSGXHjLLIJRtjv5sQ9ZjzBTo7q/w+30HHCLIXdPoiMSVScTapDyqz
XNewCqiv9DTfURyr8mqbUkfUdrhCMXnLQHUSO2cxWQaT29pUUPZef053FHB6LXNHdYyYLEeQ70jw
ZJH4vOFPFHP2JN6ZhDPrnzTA3O1YSalMcTvz+lNyVbJ29bZhcX7YVPKVrL8PUncXE08C7s3EKn3J
Vgp4f8cnR+dKWYAgKSom4ujIQ8RiDZ7DBZzzJQOg3RpYqA+yncjxPTAI0kq8akkqGN7ih8SaXdmq
XbtN1Bwqt3Yr8n5o1kCqtnrg0cqVvZJ84s2+4SJQ3eXw2kNW6GZTSEDhUrX+JW1y83AotoOlQCDs
95cW4KKyC+/mSC7dFfZDiChfE0u/mhhKniRthU6vYBlSVUMW5hKXcXdsSc+U8SUWeZkWDT913VB9
Gxb7Yl/yAeNVvLocC5obg3PNqOPY06MiW9OTsgpHv7pvbr46kdghySFB6Lqn3wlQkSQR2Q30Zla8
8jSbxAnJE81b3KmmIOnBCuO2bCKZQmbCq3mleV3URbRiI2vQRAI04817ubrfwW9XIn9iyKSuVheK
mwYSLYwgIy6onwajTzrQIr/iKR6KNW5/aoMS6w13VEBuN7v6SiN6Iyrbh1eq9sOTvQ5O6TufitBE
wXEUPhVMqwOJnyAJixONlrhjKjdCd3ozs0Z75HbAFcX2KHYb3LwqEDcmc7PdaBtUOBaOCPmo2eK3
ZHvj85VVBxTGizlAVejjTCnpOsMBpLpEXdVBekj26eHh9acGrZpdzzXd8Z8Ow4leotJmOJEXimA1
flWUSMXtqT+pZ4XRayArMXFIqXQRqZV38f90oGnIuommr2p34W9MraiDfjdr1tPXtVy3cMl21W44
KR8aTMdIwxcNZG8ZG+HMWdqFr+4qn1Y+w6u6o3D7O+Es0uoXb/624ENFUARGuOT8Ayq/Pcm7uqMr
YigjUHbTqxGINkDaBkLJsKEZKsnxizebr3S+4OrKoSiCq/0l6f3ry0jef/laxPqr/lru6+Pt5apY
N4heGX0NSKV2sn3ryIbeXvI9xewvD0gy+TrdX8ntaw+Yzd3LMlpGiruMLi/JTo9kN5tW6GFRpUCo
tqRyhSBbBN5UeroyJ/P/TgcOQuOp4fLID/kyLTTCLLhQRXoiQ08XuiXnG4s7L8EW5fYvSc/rlO5q
a1prJvz9DZFrsnC4NNOWXByFwuU6P9Qn+pdVaHacpDil9TJqHtOW5AY3/Sn0PMiWC4q5Bn1F215t
qjOZX3w5YhcGp6Dttf3C0WARIJTzUZ1IiXBKgbb1RrfyF5Hqai78THCFyX+Q14wFfEH+mdhzSfmc
IDkQK3/X/b8sXq9QsF+ofBWZ6VkvBq668M78Vf/Mw+xIB4udiGlvLqGwJ9liROrPkTJMATA6T0pc
xbAUwZXpXXHPqRk1UztxUcpyJhLOnQt9wmtc3WbzFnjW+Em300iVMcHCgneXhBBTVG8IJsAmqg0k
sTUgP0iHWAOvwT+og7THM7dvlvjWuy+2Il68Chbq5HdQh6nif0n3LUgQCq5uEV0CPCKxBggPSXWk
H8sf9KxwnCfRiLD4MxAGstvAHpTSbXIb8QCRuB/oPrciqw4qJBCnydw04FHzg2IBcb8+LGOtBI1N
A3eLemkXs32JFFtsYPsai4hbBwLCEsoJFehQj+I6xYCDL9Ct2hczunnJmZ/AEMnuH4LA0uToYFgp
gIgIo6AYE1y2RK36VoRbwCXB1bqxEUpwXxldC9BWs2pAK3GzNUAO49cAS4XsPpAJyhiAQiSztgKa
EkeWuX8U51I6W1tiTagoeb65qiVIVFlMVTjDSE3F/ukbXDT9wS3F8jC5LGesF/bDpo4bCI0O8jb3
2hW8lYm/9JYslilMp2Cu9LzTkbjuQMMb/oWcb6OVaCIs4XVeAzGlsSW4Q1mQMVt05+blEasnrQox
rqx79iWSvZGPyJY4V1pd2Y0nW7XA66ToApmC+9yF77k988UcYGyjLF6+CkYyjbjcMYCjsKMT+Pt4
anaP4BF07iMYorl/C+/HmY+gs0CPDJeiDyzRYGpY3aWTWeKI2rYKtI/CbQPZLlCnc+koshYD9I0V
MoLWM06oN2+tiwkXgaD6FrV7zcxsA/IWC4tCFqBidRWXwyqiiLmgQMsVT0YuU7Q7sjRj/4El0yj7
HiwxYPgLG3akWg06nyuuXsBQ4I/vAlwcwIQEmaTbJ66ACQVICFkMSps7mIOpH40thdU2y4VY+q/s
3ZujCzxppaACFFACJaIA7VL3aolvE9iTARYLuooOgMCIZqxPCvkq8VqU/ZdcoeRU1tWbTLE+cRZW
+zqYEsjsRgzUjalU5Kv6U7Jh2/6ikos5lsMrubglYf7T64Lym6jcRqOVvZa2mNxgv7jxYKVwpnpu
XBPqpnjAW7Nkrx5wEd8VKMG7WSoop3gaNLc+0lA5i0ssF8gZhRKT6LE2gdFyx2h6tu3OP3/SvfP7
uhvWUzoNmgKk1bZzJirvfzQfI/9n9fFl0G4eWvFxsTBfmWgJwN8V6pSxFTcnCUuzZAjg21CyLsra
Zev+mTnGekcUxsqd42BlLvJKLMU0d1BpaoBwgzABikduT/HELSxQdJhwKyrcFNLW4EXZSjgZgsYA
88+ADmLYd6uF5jGFKDahZPmjMx+O2KAW29efwjUp7IytDoFrLAHq4I4uLKpfM0ipIF3yZ5ND/kbn
x1KB/x5ATKkDErcR4JxOaKcC1hEwAefc0EwAg0KHwp+28veHBTrQbu/ujd0ESpuD8KEByW6JKWL9
dqu/C0AgdTqQlfZjwBjRSsgm0wrX306woFdLPwu1j+QorBNleoBfky2+Bq1jlFQ4I0byYpKcxNTo
G5xQEzoDIFaF2yUmnMonRj6drwWoCZQBIVMU7d5MsfcSYrug/d+3nT9sbyaiLIee9+euYqogjEtr
2rIo+jmDsbCUV0BORwBp42YAJ3kCkDH51/SL31631CIhVoA3ZOG+8PCN3tLpsVwKN7PYacxyvE5l
Y3DzdeplW0rJMPW9ubTbDRRcq+aRG38V04qyMHdgQvSfspX+yr7n3RXPrcDT6yBsYkgyFGoKeG8j
BerL5Wqp2yynsO6AlHtK/PmCRTT7hJI3Clj42316UgsG+ab/1E6yBVUC0yeZw5so/BNZhsLncVeh
GrO3yAIYwR2NgIJEyfzQbDFdPqW9LFC0nTTvbGha8Gi0m37zJCMyQn8VG2IbiPdQDUs7b7tD5iGx
chuAzq7Bmx+UwT3B8GT+L3BxHoejQZE2hhuLhXqDNQqrjPrD0kmIuqCpker8ZyupU8OSX72Fs3Ao
6jc4ecnGQDgJ3lvtk8jw5Wwt0ihiEMowDy/h7aWBRglWz2JjuHcw+hnQ2IICZ5JAXLViITIrnmMB
xwu/AxgeAjYCEd02/8Gyh4+T4TRTSvqKnAEP+INyNQcJDKrMbOW5WjIkLev2LNK25Vnkfep81f0q
nNZnIBnNrSAKT2ZyEkcBzneS9yuFd+hT2s25+bhyfQixCJMq/H7ZNj5KBkOs6Sr3l7NDnrBbk0zi
5htbEqBQeL7ZjaaQVpi9YudMs/khMkkKl9Ns728SVqnxOMPue4ETl7aIml+oKWFfSWoZO4aHdLKf
cZd7Lh0NCGvDJXN5YsqOHD4Jypd+M4dceVlRfEGPSUarN3HJkEcRuTGS/CQakuAGTMLAiHhDRBw0
c3IKC5dxW7/2vL+0qQtnJldwYLlX6EY8mM2kyq72nGGUzCuDLiY6r0RWmyWlX64eSKdIporQQrBw
WB2JMEXhCQs3YyRWPYU4dLAIysy79XwXfgD9NZHLEdXy0C88aGolK3zhHsTz98+yL7yniqhaJbzV
PJWNKCSqXEjO0OkE0W1abIg/UCmJCI2CZN/JuBO4xEaox0xML4U9VxOYQIm92TJBE5cr3OV5zKzo
UJASJ3tFjyu44LOI0pgH9r/ZjqygHUPLXWaPOsgjGS9OLMKyR00SUeFOvCxcBQmgIoQ3Hnb+6G81
vkV8w/ecE09B8VV8q1b1+FIi0yk2ytG3WXB/u9oi+3hjgEqyWisxl2SobuVntU3ONFdAcpm60IZy
2uem7VYPe32QNuO5oiZUtfTvCtbbNt0LQZIJx0DMN8qjsKt8D9v0RUzaM7jpp1hyuACPp9WmymHN
E43hu36kmwMBpdVaGeopYoWDb0hSOzfL6Be3gBtIMZPEEIkNnRDxMMMNtKa3v3bp1P/X3DAkb1le
UkOEbNlvie9ykvKbUc+no2xJtvqOIBxVeNY8ql+F0yOZyX0F/+p1RkC2Fo5HEkgHXC/hOtSC1o8P
I17lYe/PP1VXZprnqwoPB6stjI4UiSfg5goLLn/bT/5lgouJrmBNu63sLg8TxWXiOZlMvo5PPgjC
EWrpxGPd8pckmD6N94ebfbvBhSOMWE2qWvjs3w4RRyKdFyRsuFeojCQnYa1zJFx+iUPRZgmbhbSQ
8MS4DGFlhFUUtgAytCnra/H2hAuFJ5UEFDRgLUXhAiTVMA0Lp3JSTKV4LZNmhGolc6biCUc1R6TB
e/8BJwWzgUQMk01YVxRHXGFfhZsnfce699fK0XmFGcLgpxDZF0RmYqM82hxwJome0OmhJvqFRHR9
FC62YYlYAI4ef5ibxI7fiegnxln4eYYlRSIvL9LTD6IL1hXMqrETEQaJeE5GceVfhGQsWvxRJPWz
o0a9BsI+hCqVMyeoFDZUtf65npbLFiONy28Lt7/GoivvGsuIiBYWP+mIsF4ceZhYW4kYeO7EI4dx
Zt5aFa6v2AhDMEO4dSxDOgvR5cxDv6jX4tnPsHvChoqAGdPrzwljWAW/7YKI4jQWTG3LAixS+8Jz
5GDC7OE1fkd5GYuyMNmZlX/MHWEeG1RpCGGYrsIF1wLJ5prFTXBYXAzrTh4mhABAUDdnUZsISA3C
cfVXFiuElQO3QixzXJL/sPIz5UXfFysMrpjwIi6RmYKCfSDhi3/zXXng4fgzsWVLfVfexXxSmI7G
e8ZMmznV66MnjZ3+GsyZkCIU1yJCUDFs4meB9R+xRMWX5MjeA8Gnm4AIeefb8JnYObu1MHqUVwJu
AWNZQg0IKjEjfrMNxHJwk1Ee4hWRAfUnAmVkF9W7oM6HKoN9IdyQnIKbkAWV9Y1YiFsF+RhTLBxu
5MyK4MZbArXAZ4iF3yD+JE5F7Cn++r1hwlhbOMKNExQrjOQICwae6SThd6J+4YzszML0k1fcQ9Bp
1MLEXUXRmXt0+RBm8sHCwnVhxf/5spav+Ce+Ui34qNyHCiU9boa4eQq+WfE/nJ3XUuPaFkW/SFXK
4VXJ2caAwfCiAhpkybJy9NffsemX09DVVN061YcOYMvS1tYKc425MNhUYoKi65y2DQJV/r8quVOM
0Hm8UCUgXQn0oGWbnz74GegWBDVMlfAS4kXEPUDuTKedGyHipjCXEeqQ+jNjb/k/y4B7WOw6Quch
7gKRwottjcSOhSBiOfb4z93m9x3DTSdAZuWiRiVTvZACNRdfHC6e38x15Nz6qFV4CVyKFnkIfoio
TvPFweahEIzkSFCUtcbvRR7WUzbR2ATOW+LRAq4YH5opmx3KGHI87JPg1PDg2XUUzTjExfAhSJEx
KxnOv9CzKNhauLQsARQg+AvKu4oEYKTb3YtW/c1ANBvSpWQWALkAjUhkAsv0BROGz8a6mAqwd5cF
isWwWIvaukb7Xg7TF9HEp4H/ZiDTWE4JUBxygA+LB2/kkOqIH5nCigbPhURH9G0NGqQlyU4ymyRX
8HJRCXxKSECZMYIcLYqZ9iqa8CZiBdHqoqlNr4DmVcuRir9q5+DtyRfIaPjZngt+Ht3b1Bdtlwy9
gdCxxMAUaP3GS5uW8u9Xq+e305MJ4jChvy9yJqGR+K05IP+l8GWwa1YPXA0uOPw2Cjq8H0eNPQQK
mJzGQ/eUf6ZpHNTGCuirMzyRERfM6U7w63cDXpmpd9dl/3G+L8huBN7AmVUL861fQnksXX3B4AqH
DRGin4umHi1AMbojsrV2ZXF2+MDBhccazXMhGInCWCRxgVjTZ3JtIcTJQtHtjpdpCLodbxx+XihO
ypX9i+PiDIlz9FvrIDJAceZEiimOWqhBJiJGXlX8sgBOCtmAkEaAjfo8NQYXR/wO/Qets+6JUeD5
9ESHf1HOQTqNt6IL2TyJXFQsFo3zI1JBXAJ5Vx3VSbtE3UGSJ/JXfAvDCGbmeT2E1p7Jvc0Qwo1E
AXNd0tVWIEKxyjgs3vVziYj6WRPqvpC0lAFTKDSHOCDIWDPrWSxQITEohEhFKD6Wv1UQFT3zbXPk
Z45NKJMMR2Idc6m5rXwr1PgPt46F/BALQiU3FciTmTjt4tJ2x88OPCebFyCL5t1on6IIUVBFJXw6
+U5j5lDk3fbOmMl3XOKFUFyIc13zmelPWUH0q18JqYVYBeLsMX8357PxVVxBi6Uf8bm0BqntlctK
SZnXEIuCjzkXfxKX43rbhNJB/Ds3ItP4Ml0mVCLvoiPxuy9BmBzIJOIi0S78Swhajw09XWJ0G+ih
xTkRt7C4z8Rby4v0URySuPpAlVctyq5k5myTdzG8VWw+94AVqmz6jHxoZFasBfNeXGtxtUehwGCm
UKyQ68xeoxjgpQElPYurlCM7ijmDCjcTh/2iPJd8fqEEEm8pliDaIRb1eUObv16JF0O9wWUQQ585
u5S1E1upiLdSggSRmUthjupQ8VFabUUwyHZMyKP5Izc7twv33O/VHcMqEENQQksihh6hp1GAYvyN
jyDeXNy1YkmLayk0JeIX37tp+Xlx1fiA1E/EshMLRayt6+cKE2tVbH6nB7rcvvggrOw5RgefN8hv
jY1YqOL6iDlU8UuMQFlsh4P4O846Z5nXZ6iKpQ18Hu9fvkUs+vNiCsEhsCEaSHqoivDPp60CF00O
oZmIHVKctgtGxQbHL+4QuHJ8VWaiFzoCt1SW6hFpzbpgQxHFE2NJYQXIrjTD7YQCi1AQiYmjbmGG
ol92vjFogYq2pzSD8LG0uHcuyHTEwFexyLdy2Cyu9NZ0flIPM5Tp7MYUfEgAaX9qgfEgCCjpXPxH
aSsGsiJKp9mtHl6BpRgfeijRcr1pEGdJFH+spdC0deuKlVvcO7zntBaAk/MN38yx8j2UCLbXgEkR
Hguf9Z9Qf7NmFd9WLcaggbAnamhiMXf3Cn8WMJaRD3fl9+JvxS9neeEFhShqWuuh7DcLxFVPl6fT
fAIhxongkEWBFKcvfomPUIGEMekDqz40SjJd1RfSLUR0yG7EU03jwKc1kBeq3/1Mp9RneHwXbUAy
sOVnAZj8TQR1BmwWi2ee/Hn8Gu9C3ZyAj8oUmZ0IZkXYSRRMcCqqvfTWqAuICno1xxEjJ8wSMfBn
fZNvpwjyGT6JSsHvOPh3tccUFYSl+DEKK88Td8lEpIJPOcUYEaaIYFxUSAxCrXIjDlGEWSL6FT8B
bv5OFCNqeh+QTOVZS1po/qCHVr5J+5lq+U9aqHzxYEgqrS3QDEeoefNF2wuckO5VSwUMsbIcX57s
I+MtP4j8le/0OPGuisx8EgNRuC5/GShIcFeBoe2M98jpVwCbKOGc3Z2yA9aqVXPrrvURx5+LVat5
/MO0t4n/ELAUlJTqZEagVEozLDCyZtmDcz3+uru4/lKDanxzveyI2s6uQOIVs3MhKIm06sVgKpDu
wqcoq3U3A/pUysIksxnYQaX3b99SuBOtfxrB3buofgYyqDml3upGWVrM+2OS6yH83uiJ3x0nkHsF
5hirGyqhOuYYKBEC5hb97p4bKyjp+fdPMQn/cXqE/HcyPao4fvqr9VdSu5u6G8vwtkfAoq9gXcuQ
Vub4E7buLxgbTjGzQ4qG75wim18AEerFidNUScutVe4NVJVW/CxrsVckz9E4uE7LaQXaSxj2k8/0
X1gZf76zmE77jwpd69t6kM9SdE+wbLw9w/CqvAQK1cLYvj8K4pPCc0+lMEzA+tOgyrdZfxaWw0fW
mdaC3K59GR8x5d68Fhnv/SASNsHDvYYCWzYE6Y0NkV1y1Zf6hrMxL3fTBvFUeN5f4WEt3EXgeu6y
ZFBhKwMTp53EHpqU7nYMnpxZ9uLsQXouGGyt3eXd/GM1/2HcRNRf/pio+HLkX+gu5yI/TXUMAUcH
ioQnJqw//J0K7T1pNmD78LD+9wiHoohX/PaOmqzDcNQt4Qj/53WKtVq/SlMv3a980K4brpPAXAqE
MXL6Tbg5ykvLXVHYtlz4MrsUvGp8G82Ovj9fLr0XaRbMf0Eqe9hsnp8llJfI4rvNboE26HNQB6EU
z2cn0G/EaOE6mD1NtB6CYP0YPAYeDE3/bvkyp+qWB1QkgwEExgqvSmZuVfcwBw8mI9nd3nne3P/h
VH9uat8/OUOYlMHwBfmE2vxnhcpnTa/SjnNttYZ7QlkMaAiDxEkBztZtGuOdgdOoNt1/n/Fvzs0U
5SxVtnhDnPPAGn7Za5Vab6s2xx2j86T5xn4Bi1Kdg2S5i87+ZVNSaR1QoLv3MWHao5DakoxNC2oD
1uBhVWrp28kSdYAfHwLK98X355F93Y8Ty5yyupPuNbB5orw0+nR8t8+C9X1xj6sHCiN7mPt7/vBw
ccHpQRTaGNT5B+94DUcgwaIR5erBa7VFruff38LttTxMASDhEsv6NwILB6YN5BoD4K4gybfuWw83
9n2cV8zwX93XV1bfB06Ksve6e2cgognfHvHfWVvBW+LNCHus2VpQFwt/3KRLih5+ekjQYE+LU3BH
P9CV1xU1EXkOx+rX3v5hb1GN75vLn2fpy+Zi2WNSj9cmPogSrx6cvFdhFINucoGakTni1/6Gp2cA
JcDFkmsAbq7PTvcQpPmsIQWq073xlsHxAuAsKIhXP1qiducFoH4A5TugG/AI1Tk5CWDcCJNQHl2Y
03TvjZeGr/ZD81zuTNPTkHIIxnJzuDCxAXEQw5rzIbqhGe7FLjg7kcwRQiMrjRbvZ0wCPkN4MA/q
DQZd/P0v/UZgHa4OcyIoFOt53vLEFOA1MvGNzndBEEbubbm3TJq8J57YI1G8nvzZFp21Dzp9n2/u
UDPxbC1gc/PQO6SbCgq5uXFgwWqzpHaN+2p+fRpTH4kOg/BIvBrJy59Z0PXBVhDSy/fEa/gceabD
2lDD/uEaHIDobvvtOqXeQazq9vRf8ZmASz0u30O0Q0iG6EK9Aerk2U7Ww+kafEL00/ayNsEFIELF
j6DevrQY/mIGTglDDc83A50NlVZActch6yXC3DaP1n0PY/BmvDm/2rMj3Tsqnh4HAtVXfqbhtC8C
m96p4xerzKN68pLxzLJgTNKvohPHFO4PkZH2feCXJWYaDqRZ5i1/V/H/szPZIIymXNGKdWY17tl8
OhWK253hbEMi4BwcJH1xsXh8XsAoInlm3s56ihj7rB7t/D46pt1Oq57P5trA/CMq5peaYVnnBFoJ
Ej3uEtRPE1iv/Q/PEvVzLP/PHdWRZZOJNJNpQCylvjy9cEu51HE5ME+HtA1Qzp2YiT3PVToMcaAo
vqKuU74gyJFRPfPlevHyjqJ5nYmpZsQGKZr5caVJS3xB5ZdBW2q6p2eLK/ADFawJcw5IOxvmtqKP
+rrqHIYs/RIBdRKcKb2eCAe53JuBs1bcXX3tetcumFybWLpGoOLC7syoupeunSy1BJFR9ktV8BWc
WYzA9DOGlEbG40XQuY0+aBxDcmrBO7842pqxJun0okK/SNyz7NkfOYYnF48CE1/zsIO7dr5Vg8RZ
JaUnGz6Tf0xsDWBjplnZh85rN0uSOXML8T63+FTzmhrRxZU196otktNcqx71exJVfA5yr6CPhiPC
DnNj7kuhQX8dSbPhftfQoTxYSQUNfGbJlsPF03LMCV2FntKv+Calqb/OaHZw4fHXoxyu3Fx+5Rhp
JD40uHTL+jFDmeHUUQgjrofpjdskK734eKURfW+qLpkis5m11zUbZu/VA1pEOsuAwh5Qpxo0N24T
UPbQzEZGXy5PNh2257q4sXk7w63imfYg6961DXVjLbGDMQbxhD8DfGLGY14uKPuYd3gCByJ4T7wd
g9x6WPc+uI7pXlJ2l6eYV0IcdceP8tyASgb+46OXAxugHKLpw3T2WoZnw0vnnpI5UtMMEhiptAm5
ovO6NTkjdjZqUD837aYp3QmmieFeXxQ83ejoTYeR59oY4CAr9qK5NbgDXUB8Vw1a6c6vfz/uvw9j
4g1kKRrmwI6mm1+xSqlxuYI0LLKtLO8V7glYlkn1XF7ebY5MHt///W7KX6APDmblsg2oS5aF8/ef
4Vx2rZpputrDPd666aG7LiYDsS/tsmhzDZWLJz02s9paVvmtjEsShmWe1rrMrmqpx1pUcXsZPbjy
wGVUk6nkhYM+wJxl7Z4n1Nw0/Gw3zGbm6DHAGDBZM+fJk4YMaMgkxJB0PGrfj6NreeadtTffOkrV
oL4uxzaokV3LKLcvd3ofxrtso1BvovHJAQTbgHCAyaJ1tGM8BrdovGlcrSCPPzUuE0g5dW4X1XHr
S4uDxd3qDzugesh56sM+DrfERsXLR+khWA7PoG5DbFcKr3hiPO6KgEeBYUKcMLg9up9D+Zx1lEWk
B/Z4e8VjQD+5yxzYr5fvj+m7hmUQsKIHEAP0Yn+YzhXB9JcNkjFyWByKIWMUbXzZIONuMBpZv2Tb
YnxWimc8JtX0WY0PjfnDXvyXsF4AIg1bYCqYBf7kBvznEVLq5pTmV7wktRa3AD/Z2g+jKqhJFMsT
OEWePIXZVjmclj+hxL5HkY6tYO3HYDUNZuar/1yBOJDlqSIr41pSfNB1CmYmpdtpXtJ7JRZ7PxEQ
AM1/P6l/vOGXgIzzYNR5VA/3YAu1uzYO1BmfWC9uFEr6F5oZ6GjgpTYuQLedOAPIPphepesqYwKY
v/fGLaPdU6A/oKgymWBiyoUOiu9sddRmjHvn01s0uMy5HS+yJ1FXYJS7mKl4SuzVYaGs2ipoDpG1
Zn7HeYgWWrXE8hcavNeDr069SMcijunYMw2NeMMAjV6ExFzgkJfU6WSfls0YlA+nrc2ipv403ZYz
7Jio/2xe+udyFsGUgPWTBwe6D+60dkav3DdXXyDJYLjjBOFySQ20gL7zfDn5auybTWDkNyQOcKmx
gkXqX8tgXBBYYVmTI5f+Zc/HD4Ka2vOOxSMSiNcP7ygYL0KioEPZmGWOazwpZ3qaFePX1lx+BsoC
lw89H1GtFwEcXke36B5NJygo9L9SyAin/F4PGeIB6rRibtJPAYKTyZHQzYn6Mxfs01UioZlRbNHv
GcuZN0/AQUb6m7hc9B7hTjKFGGrQAp4N06NKOe+xbAnvEkK+wjMjr1rtH4w8pAA3TX5+xASGOsbT
NKfbjEtK5kWvZv7DXfvXFUZ6bEI6AH3BDfznkm76NHX6OGvXHX53ziw5bdJuL9n7ulhkGoOHSJFO
DNsRqJ7whTqfU+9Uvgun2pMJ0Dt5GBLUFPD+zeIHgpEmbqYvGwpgRsJEDkw21G96jgKPBCdv0JUu
ekBVuhexvlf0dhKViSX4aKPoatEmIocgH8DGA2O+B4ueVrfWTz7QiIrGFqMUd/RShz3N3XSkr26r
uzL5Iar9rCR8O1YVrjEoDVXWvtIizr0yxYWVYDWFPQ3KM43yIiU6BoIhpnTg4ZkacF4ZqVqpZDIb
59nZpncdc+rYXTZH4QEHBBAnjWeCJD6hnbsMO1HZBn6/YIkNdwQEMLcQDwWMz9ghRtj9KIYAWCv/
fsz+Pq//+ixfqiZOJV+lOhu7tTDsfUEvew3kbGk5MxOpTIafQpg56LqnpQ43IXYHdgHHtxiPBrae
kWPUx5au791E7IvefV5j8XIHjpvNkrjlFNgC8G7PlDuc6lU3mUMKGZgGYYlnCxpeDKLVixPDzOe1
/YHkhBlp8uvOy5p5hICwQWQz7HvJBZ+dH7EZ1xjqXIvuc3oJiZ5fr4mPXxLNmAs7wLaN7luwOFlw
jfwWDMDkJdqMEz2Qu4oB7iaa27hqpH47Z6tSpp1Ny9XkT4jisaN6TpjIdJjTosNHbGehwXmyPiD6
2MAIUVlLN6PhMyJ0xwgOfkmvzAHibLWUDpXhtdT1nyhwOS/nTUwZgG7A1QiTdnHF7epg3lMPgc/B
8HqzuvBcRlv2BGKQvhhj+tKyfSnuY0QYKHLChvwOMD+toiVBoAN/nbmXE9nHGmZdRvDaICumNBu2
NmbOvD9MOj3kYU8UfGIzQmFY039i0od7BoLwaR6nYeGEkhKWz8jEnzO+df7BWCFKR5//KU9jH5wc
9/K4igDAMyRLdR6/MMaNhPD8p6fqd6cXUafiuamaJk6w+tfHaq3kdqLEUbE2ZMXrdONo2pBlNNzi
iuppUKs7zaE1xUxYn4TFgOTVfB/JsR0xsGkzInZWPdioQYQN6b9vhs+C1R/3giYLRwo4bToHqH2l
d7USWK8BZuxqbCFTZalHGAyIqTjmKYMDRhyeBstXwloxr27zYkaNpxrSyohetBEnjRjCZL5Xos0I
HkaKluYlOPF0dNCyNpzSs451VDTxqHbHpsTab17LZ8+pBryB0tafDGcBJawsaOicXw0DzxvntmvS
e2nSFifHnI11644GSUfsTzHJklYFl/z5HF/AW2bTTmLHg6F8V/daUPbUS4oB9w8VwfdIqUotNmbV
basS3JfzghF1mF98pWSqz8RcUMn8uEEspb7o4+0gxftGBrTDx4sbzCzgajUs6WpHKpU1QGWSdn9x
7v997rVv6YU496ZOKk6kBVLuS7BVRb2cO0NnbrNL6nd95l0u0Krs1+xM5+OEdAoKgamhAk/xx7vO
wauHOYtWnFAgVT3jeokeXBNlliVPrUy19bo0I4QpzB1OTR0QwWKiGM0lhpEiekFQjZL06Vqywzll
WMkZQzuVKydDkNgHuQ3k4aetVvn2hOMTEi5bDm6/ukko++ezt7VP7TQNF4ZeSHzjfYRYYAgzc9ZJ
8wqXDudgALgfbnSmW34qaPz43l92+aa3RqsAV8ecACYEy6RcXfvlycZ+xaf9D4ypVPfxMMuYH9AX
P1zZb2H0l88trvx/Avh4KBIlKlqIJOzN6MpqNMHK0YBLyCKbm16zkV5aJs3PrgIs9Tw7lcAbxOhw
cS+vyS1NGsI88WlHA6sIs9irD5rus7UJxalEzfbfx/u908Txmg6xiGOR8X7jZCnTGLdmfC5ujeu2
vj9pB9nwEucFC/V4CLnLzsbSvsz//abf5ay8qWU7jugi6vDPv4T+xWSBibyeMDBncG+Xjzel/tEx
XVYcUlLPhK7hkDEp16QrZ3jXSooPNVvIw6nVvVoz55GxKM4KD8znS73vKopR2ZK/a1sbUjmObfr0
XvFo/PdB29/yFQ7aps9jUA2Admh8OWjdPGudPqTFmjRzR0XA197KNfL3K7VOQJB8nYIa6afoV/Vk
brJH6jIDnUFXRt+LHxAWN+JfwcB60lY40SafYJpk0dMHFzSJM9IAoU64MpOfbuMbMn7EA6LjLiAr
Nr3/6ob0F03T4QWnKTFM6NNg5XcR3LjM+8lXwfzbbWzDCqOuqVEIUb90PSa1v1aDamJUVgcjlmsP
OjzcE7A+b5A3UeafmEUbfAJp5+i8Xhfdi3OMHqp3ItYBqQEyH4SvuDEx/bCNljnQl+Q+/yjJRGq/
UN3iiDbq7rK0fXNn1j5UuN72Rj1ki7Z/de/Kq3PL2hdOaID/spdHQoYcZ07dLfz+nT7/sC7jt39f
ZjL6r7G5pqpEjiDH+WXpn/S0/9zB/ZAO7aWVmj13sI2LpglrH2eoGMDoySc51twKEoIMvC2s41kF
PXIKY6TA6ZyxWOrbJjWq0juPfv10wqLw6vX3kRoaFtjfhsFvGEWl52Sh/HJ9vTzHjsdPGa1HJAhS
dHICHkaXq6tOQQrywTyetAfylqFi5v8uQWxNKfREb+nkNREWx0HezPuGAM3rcem7RFuLqdcEBtr6
ityKSrPiV+rakZcJHtDjrIDIUROlLngSOB9i8BL5K+kYuOZxUdtBO846HBI1bMG985Hgr8KP82h3
bn2BZHIvHWyWu+0lANWlpXWdd9X+JG+MZOEgs8huU32W2DOj5jG2VM15ybCaxvQ1hoab8yXkBHZU
Hlv3Orgg1Ia9BInrkeyUKr8x+irKBcqBrILznL5RFkZxUGXhBE5gerT6Fw2bwzjMuZt0MT58JTc6
ebwUnDfpNCfJHJQf9sa/bFN/roQvd/wZ14irbZbNXgZlu05JXzaNHVyLhYYu4X0gyAbnqz/Kintp
gtLZDohMf/VlyKxyeZAsBhmS1+G0q8uDqW96qge//r1W1W/6D7FUaZjzmKUtSe3mz4fN4Aw5qNO4
26uzM0qPNpBsV5KeepsZa/eSYG7ZjaGxbaiCrK3M5/j6jSzfyhkT+4vB7R47NaCS5vyi3/PvQ/ve
pRWHphL3Ev7qKujVPw9Nr5QIdcPQ7ifrrl50twYVdi+LgpRq/j7X/R/eTlyKP4PZP9/uS/10ohkj
d3LCEHx9yzSQfpll9X4qgvi01GxsV9uZeEbgawhCRgFs0Hj/PgD9r5eCfjymGlyOb3G+YxVq1o1K
s08+OmYzwK903mXwnTfnKAFW2cejZ0sMtrk2epEV0MjpQWNeoLzPQ+YDcdNuIw9elNq53G7VyUev
Wnnt1WtQtF3805Xo2nXtW/RHbyIxfT3Ta48Zkdfu+58y/u/9IHHtDJ3SNyGqqcpfNn3pHFl6p1EZ
S+JoXdnsSZF6H0NkKq9bpUdSwKip9VpIOGu0RMhSuXeKeJ7WlGtl4plLsS4rrfOVhCKzp7FhX/S1
BslLNbAEWZVpvj7DnCXmvJwHh7Lac082lyhA9wpKXsNJc+UzkQdhQIbS5YL5Il4PUbSfmLi5ZmXj
F4AfB6Uh13bsD71/HxAFJfQK9MfoWm4MSiNX+Lct7Hx5GZ9QF0qFnww8brtq/e/rjt7p28qjUkuq
JDjUBoVbsTD+87hING1sIslUVtVl1g3oQqt9pqtz9YIHVC7jq66BH6KsE424WGsPagkwUM9u+vgU
kgFZ3IEj6b+U+cfYwDi4dHyVQksb0QmyOCGnVYdOXsEpLbnt+ufs9JzVxiyjW1NQoijoNFWWFydI
mWCaToAO0hMa7cuhZS++ZHdnaWZnsd8SbEo1iEAH80PIDlcZPAS51Sk/TCN4rAiPOh6zGHHngE7R
t5fmMoMeeDW4dSrfLjWvsh+ybmUTyyb4gettEOjnDEBq7rIvQcosNnI+3aUDb6AoHm4dgXaGvdJe
F43NzEVFIVCfZmT48SA/mL3ki9doY31uxGe/Nrsgdm5Zdp5U4WztoPnN6yDmsA2IP/H0OugQDIoq
iNO7Rq/9ksiYDO6U9pvySgPL/rEl8z3yMTESc3ASU9nDDF38+3+u62CO+kUfemU1Uai9CLwoQXyl
3TfTPu5s96QfSgY6SkvHfeS9HqjiTD9UCRWxff+5qXEIDHyB7lUNEvUvKrC+TOTLeLEgPiZY8VwT
Kj00fdCQlGPjNg3WydU8YpxVheGRQL5r7g1vXuFEbhdLvexmPyz171scBmcULB2KgBqY0i8r/dpq
WdFaETwXmPPJi20XtzYV+aikn1MaK7OZOfgnaL3q4UUXVwE1tv7U+XU6eqnzUwn1Lw8YC/daPGFs
y9TpuH9JMJPKLC7mUHB91CWM8UQuPZNpw8s85yDK0svppcbWTxo16/vt/ufbfnmupTTjM86Ns6k7
D0sV8I0f13UHefRmCLApWWIpvnWIEVu/kFCVjG/SnS2qcvG7/SsCe8gip/K1tjtfW534s7Exd4pH
Ueu1R00L6sfnUQ0wFIIcaLEzIOrHaI3hxh4uUL7dvjjLbsHE+zzGU4at7uV8rJDSYBqF2B14DI6H
KMG8pPnp4n//3PSldEUl0tA0TvmX20E9nbVIOhsMYlL1b2OZsH98KCRjVqWqN8pUz07BSAlfs6G6
XdSZZEEr19tllvfzlNLEv9ei9n0tisNBgYqJFg7GX28NvUc+aGqxsa8Q6jCDN8B06DzlXu92Z1hA
d6aF8bY83RQoBNyCxjZiXeTNk/AbD4Fu+b0TgFOqt/SvsW3PgpHa0ZvR78cxtOFjpav49YdD/h6i
2LKjmNR7HMNW7c+n7n82lLjv+ubcNcpeIVJns70bqIAveTqUsd8w+rTRVA/IxHk+oeGZUjeLPOX2
zUEURdkGolodpg8p8gpmXN+o2Zq7caY9icltJK/P/z5W9fvOw7FS7Kc0AEcbdvifm19Vm+dyuqjy
Sk/vWmnTQJ83E1Jz1KqhU5KNnrG9qh+EIfKkTe+N3Ty2Y00JFoqbnrhQ/Ona1yVtIa6GNtpLuUhx
geTB1PjVNPI9uadODdohCaLrvw9e/+uJVmnd49OAGEf5sk+V2qjqUQclutdM2mYACNL5hQHLj7YN
og9QxeV5fTq/MJDpg6V1JOYlEYiAws9Lf0SsET0BOHOz85wGaCaqsgxVKTi0MeYeTho0FNwNZjoT
gtfV5Qk/8nsNsSo5UvaYGk+d9cPH+S7v01BZs8UpFrYQKhfkz2thK+O1lU+FtOkuMwW41DgAWK2H
bUIkcQWYl8kiFKSOCr9LPpyz58q6vV7h8iIfLur7BlGBZfuYp/37NKt/KYhwYPTXKB2xWnTtyw6s
DHraXGIJtmVYX0IrrNCAMW99oR2BBjVngEtfDLf6DCf6X3qzEh5k0q6/GYDlKDsHvAcNUGqbtFFO
vnZGw+kDolZ3TevFEdzxm2tzNO5MAznOMgFTLaGKYTLliteJzsP/wjg/lgWS3+SvLQxwgB8Xb4wW
tkXJpVvBSHUAXZKoUZCOjwpVE4QEj6Thug4XuHs31FvrkRiMIZnhgdATk2A8fk/bc+mpUPBSD5mP
/pSvENI/U7qnXlrjl9ShffEId1Yt2k9V4I8BdcmrcdZ+jGNAH2V8QMWS7YeFWoG/DznzuRPg5bIu
3qJ7VpOBFVMLNonZBN945m3oo6Jk0BUo6pTaYp+JPbRiTLdGs9S+GR3YO+la0TYV1j2ozaGlVmcv
GvYdFFTPWNnTrAfZABTKDit0zwzIGc/2L/Xsd+/Z+d7IZtyWuQYI+CpYJQnmlwWuG0hTz6Gh+wfI
A4F0mWMKZRau8jwG8VNlzZJ+W/j5inRFuQWYNj+Xy3ZwP4z3gvEm923AYPcxmy/jq5/Qzns9WbAE
kjRsD438lluPBiXe0yp1aCirjPBw5gX3ZY7YEIRSEm6J4y5vOUxLqvzSbe9aB5mwcFlBxEVjWFOs
DjGEPzerkcH2Hk9GgYOFuf8Y0VbLTa94lHI0Zy7T+NN+IAS5JcZoKuZ+ZVBW+qZ7jVXP5tzOO2lW
gwosPZ0soPCyGf0JpX6uXhEaZYwfvhcoLBelgWkUTf+c3eCH2/d7E1rcvv+5S77sRlOsmXKUS/oe
FBvDvjKzoNj9TodmCPRxZt7E68HP5hUc7tGtl5ecKp/MHTH/kSLwl23xjwMRe/5/nj9ZmRiNUsky
sDiY90kQiQAJ494LX4v4rSpzCnYM+mt1gFPr2bm6th75Shv9FNb+7UBQmtAc0HUqqp/l+/8eSJWP
dteQCdaF4qdoBM9EkVcYbza03rP2EHVInaj3dfjau6f2ScJ8uxl+8ir62zNOUbDYoayJRsAwv5QM
JClv03bMok1hgBruNhL+jm7+KnpRN+SmyebS+dAto5thmCkfyY0R059cxkAT72LfUD3tV0Uknrra
/f+zsX4WThRN4/H1tWco205tSQyAbDXayc2tetikItO/UdnPiRNMeEUfRuWzf5r7Ql5Ib3jrkQAz
+ZOH+oMxR5ExoiZWwvGIyqGhOozmGduY4tAdLBDKzb6BaSqG606h9nii3rBUVvaTBvMR2dcBl57F
eFv50a4J7Z68xs0sHyisO2zamwqN5moAq0YR+CVaDgG98j3KP6D6Jyqdp56jMLiJd8XMIYef6btq
vQbQvGUW0IsPERqCORxjskQYSXgfM4ZrPetv8WKCrUpqjNQ191CdriKgSMMRAfH4ekZz/gJRhFCO
Ac4NGugoxLBViMRQpC+zWek9mRrC6DJ40ucvTfiUDK710G71VeI7TwkjY/1Dvu34LAFIFJy9yNwm
3MTpP68ZA/RyDM/64HCG9pg+X0Li8Z1zyB5k/ikJEeHOELJ46P6gMOkh9WgkkYckrF6lxeUu35i3
4BfesGgFuIY4fGGsUZR7FDoHD1hM70akp5v4gbIUdfJYkLm4y2bO3Ul1+2P1oXImBafQ4+ICHJ0h
n3EpltxLAGPHoLjpN3yIhcIIAVSAybWP8X2z+CCjeOjcu+sD43UtcAFt8XGIdjjjIMBJhC27G8ND
6V7RHqCwbhnZKH4IaA1L5Dp/5qe2wigEAzs8/x24JH/uKKdKwlK4bo19RkULUyV7xZOWXnCaP+np
o06Z4bwuipXk6pSB9TqMEY8qfm8eakUYrkSw/1CZ4arWAJz5IBZrh8Bgxj7yMwYZjhA/3uT0Mccq
ZQrO8uI6ruJbY3o0paC93yl+u+sfFQibybLgsZUtmKa1gko+Xp4zEC7JvjsdY1p/CIZnnYp8923s
Fdc48hc9zzyS+njHMDB3f9z8qk3K/JaJOwORdrW7ToOrw7NWXYsmTIK1Yhvokvg8Kv4oNGgzvtfB
rZhkaJie0QmdnIWGVlP9oDu0QCv2ptqHHNGuGJXCcEavX4V2OhdvwyMzloKY8p5PFMRsUD7AQ5C9
yi1AlN84SlBfKZQClho2UxFeslXPwLVFWdmNiQm4wlSZTYN6it+mQY1mi32TZh3TkjVzzKx2lurC
vkPWv6H/fn600Yme3l9s5rgljyl1OlaUGmWcKMxYC67lUjF2DiBC1OoVn3ROQIFyhdrSCfNn7UYJ
U/F8pPYGN+G0pdfDh3bWORW2IxM4Rxl5SErIsNP7oAcx9J5fjma/MPvgzDhrtZQhWEDmR6w83NLB
s7K18wYjSJ5Vv/LZw/ljPObDrAZmcFXcKN6roA37tWCtnPtXRTqkN6dfdYS6YzFsIpTJ6zjeGWDz
mndzvN9VnnFdgSp8HDCAuOPcWTImTjdph/xI4Akk/bn/H2fntdw21m3rJ0IVcrglAGZSpLJ0g5Jl
GTlnPP3+lvucqrZaZdXev/5uh5YNEgAX1pxzjG8gRKv36ek2hJ1D7Dce/Hqjlmt2y9kPCsVA+sW/
o+FDzW81fTPiaKb7Vtiqm+Y/psY1lM0I+ap8Rd2SJ6vUuUYWWggfMXcaexIbw30yXxlMCTeEspNV
L+R8AcO7MorPc7fvN137Qy/uCQTmqiFBJLeOC/+MDMfxHWwcnOx4tVfctvcDSKIFGym92MMMy+u9
yc418igdVyYaweWgQW3e0sJml1ioVw5ZY2p+QgqsDztmt+r9co64cTf60QNoAj2HYQR3R/48F8fo
V75D5Q3JadWr2xaZJf4tK3SDdqsA8qhPo8MVdicy2sCZI+BTkGOZ7vjSUPIxsQN/PHil/mCkoJOs
j3k33lNbh4ZvEuhRe3XvVpZHUnNJBOzi95GXOwRE8xYDtyO6sXpZpIsFtKkP9m3oDZjwdW9+CcL9
ELhsEnucyrcKltpl11WHZLlJyo1ts66spnAPcM4ynxCZo2lfNh3kgv3kox/jgdwh/HkwEyQh5EX4
NnJ5FfY4sSyDX8K0P70Mj+lzAF+wk1Yd8Zt3NF0VDqquq1NMw724ch0RtEMJNFcD60HpTjSQuluu
tsomH9wfn00kk+f0R9Z54VMPb2BX5qfEuKuyw8JT4cjR565aVepNpO/1YA1ZuVX9ErhcsQ7qdTW6
/Ly2wE+3M34FbaMSqNQqP4dXU37Pay9ST11yImdw1SpIJD8UcjiYDkPbfRM2gQ/JE3xqHkctiQJn
xSW4zvmY2yfsIMnDfDf96m6HD545w6tBLXsUVB/torOn3T14/R1/VXnE+MrorwlP0rItMBUkkJBu
B+qezQT04klr98WzzYq4W3Smhm865JlRem5Ny+1IXJEPBm4gOlO0m2zodbQh+Sypnk3VtNcVgrX2
6XLUKL7wqd4P1qHfBcSqMrr0hd70MFrrv++TvphN8/hBnK+pFkmQpEL9+fiRstSqVTNtHxAYIZmj
JFBB1yCaJhejuoZv3TsIQIMALkQ/BHptuPFJGJA/6iv7C4xdMBUoWQ4s4cynue0haswuQwX55uk9
z1zcN8mj2m3ErPQatH66E15DGPYTrjiYkj0LLX04Lyds0t3Tr3G1HcFxf3+Tiqju//OMJelKZ5Cn
0jj61G8spNqqgyIJbw+v6DwfjPYAhgPx4s4g+sptkR1/d0T1qyM6jLIY2pkmPss/T6vTxIO1lLly
sLTHIgUj3rPlGh/p8XUjrV2NTGnCwQJSgecZg4r5TXngfNFpVFBE/f/ja5+mT41d61E1LNEZcuw7
k9cb9k8RrPQjzf9f4SNhfc8gIgluA9e1WhAP7usVMrXjq7MWPyCIrbwBhqO9v48A1S+36p31at+A
+2ZfyY3r1jgSVpBbNsKst7CPhAVz6lZCedE/94TBINnEpWXtE2KACkwR6C0eWWg80+ejtUJ4UR9I
sbUaxHle81Yg8W42b0/ZSuSyblWUkhghvrsqXzQ8/zgrn252rSnCxorH5Cod2Chl92wVUjRUCIk8
eoVluarpgewpmOQneIT1j7/fhvqX9yE3If5sKjfT/B01/6+iTZ0MKVIdJTo3a91yg1cwcg2x92x4
o5/17bNztHaIeAOXJIgb8yQDziXY00fLgCmWCfMKHeCaLg5GSuBR2jsXVKB+GrBT8q160oh8gvot
ZtJ0zhlGnbXe1Y31dASo724mV9sfEQSuVHdZt7cYFFhCd81NdhOGGCrVjx7KTLiVaMlHrkFa0k9l
Dbx8XjkEd0vPCS3gxl12AbKqBwSum/xt4UVlXgqTcNdfSwoKHYj1BPoEThzcAjRrGFmoC4Q6vfIy
IIBkCKCUlyBBI4uF/TD/AlH1qD9kL4vHISOsNfVDTnU/+4g8ge1B2sbJ6CWbbk24+ZsJiypyq7vs
JvDIGdk0+D6bu38Suuke0pIhR8il3vTIPQHwat/J7/o7acs/nb1G2hHJUyuR8RVfI+5d+kkohd3g
JWX+BLFawt4mkqR85yFZRHR0uCPh4we7TjRv+QoqDJkMmlACrJSzRqiDej8+y8hgMSmDL+n86TZ5
LB5R4MhEPLUX2bPfE7o3aJFqQU0SmA78a/H95M9HYowBn8zwdHT66SX5Q0xbi0PjG4L3yLLJ04Y9
MPJF7yFgKzx6ih97mONQfPOcLK7CVASsd4UBteDNWWBRCj9fq08UVmjyt5CdyWcGB+2NO2tf3RKd
cJ8OK/udYNHktr9X1xdEX3dwyKMtBntgTB0WDQJViMLg+xpfehgxJiw+XbDDvHpbXO4g0F5vDfMT
zInsHOp7aXHjF3OLqjRF/ov2Fyw3wqo94qRtQkl2d17YkkHivklOwkIKiWQfeziNLthiL9odMp5x
z2dxeodyuEtvTQimhrIqHwHQC3UY7DeabxueiNWDM3Jz2+fYk1cvyxUQMfwTwqxuVAVdX6gQj2D+
mJ8oIeDic2ouaiI2G4pP94+X9l1wL+2NL9Z4bKpgFhxDxXf2aY0dI0frhipqT47+s5OaY1tzrZtq
PQ8/8ojy2L5Y5DGVuuw5xU0+vyr2TaSqsHeNi5mAXKyk/GTF6lpRhqsRWmszxWniFnmFr1K7UZe3
GoPrkrKJT5uDymQwHaG8hc5uKuqfZbHvaO6oKdrW4dgSuW4DSMRhpA6EDhZcucpcBXXErDe5DNhY
gpo1AZqD6A9ZUu9VORRT7rM2gxxDVkVYnkKFnD4t2Dd0ZHvMaaFOnZ0Xd4Mx7wdr9mq9oR2NLoYg
0Hjg05zlOzPWLmVnb1W8oaP5ox2GSxZAW6WBi/z4sVRHCCeLK7cEMeZv3fgRUN9MJOay65zq2KsW
iGfaqZI0v6+jdVM01HNYaBrLpWe/shduKrQMaQ1aN91lC+47XF0SEPtJHfE6kDBJ/9eU7L0lS24j
5PY2fdD0SWmQxqfVZsoGt9Mx3cWzP+ZE21l8mzR4zUKQnzJAL593k43Ls3MOEZGNdeslErlw0ruF
WU/ILAbTC5XkRyC/CImvths4SESDLyuctdoEdGJux0y7VWYwqSbtpdQ4q9iIahMH7YisMQ5v7HZ0
//4wUb67+z49y6Z+GesurPpTxaeKJxaLxz0bMufEsuKr4yqWVvI7zRgd1+5m/i4P958G4+c9lUME
Krsp4pm1z6Pj3La1Kavs4cSa6z7Xvvd4SNwDzYsV0mDPPBmQpad1/riAv4KrA5fylqjM4+lEz0AQ
FUaXPIdurbG6P2orr3dpZ68Oh249uldtdfj5eHj0Dh6tN987HAAPEwjwm8Pw/Hw4TOvn2QWh6hmr
k8Vvw+44PZ/4B5zoCgKeW7u31H2uiA9sQC8I6BpgKw9+Lko6emnVCtSJz24DkPdTzffw3LhsnnYo
SS8bQQWnWbUi+0zd3eLNtHx/9/4uwObCjZWt3kX4ITtXyHLLuX6vtirRcAj40aK+M7jdjZ698s8E
VfHvdsdPzg3Lp38+u9s7NDqe5I00NES6ykwlQEmyOoRrcfb+fot8MX/UGXapqlifsKZ/Gi1lkd63
paZRc3T7rvdzYsRrOJqbGYv434/0W8H66WbA2MBEFqEFgeW/NXb/2ti0kq2WS+wol44UBaLZ3or6
tICVmw62saa3Mx3laYWkKWaVIL6X2imTtxraSKMgtGHuvnk9/3UCMyFHYYzuSkSGM2n/c/s9JGUa
y4UO0Cj3CjDTi48F0ug2keEX9w4+eabEG/tF/glRw0IoHmzly3RAQ6YwR7BWqBJDAq6m8/DLjFeg
+mYmt76DpYZeyLhdnMdGWoE1mtPtdli3idukfvD2zTn9YgtvEDetGYT0aqpmfho1NAaCFS0wjWv1
XEPByg8CGqrRGWCzPhGvddLOEZS0J1zi8o0W+M0jPS9h0Yl8FYMkKtXvlhxRtHy6yv9+RdanB56Z
16XhlH11NvNz49DHGWJv0Ts3MHmctMsvCbJF/6to5sdYeXQsQiry12jWr5h8w3F2cU2a56Gdv5mh
al/c5wbuRJN8eOENcj5VdzkWm7QyZouIXDaL5uRlnVs+jD3DO+tHVO8cyaOtY+mn4IWm+nIYyi3m
GwMWKaP1+2wRjHAVCohxMQxvqR4YsxnJz0i0JKqTgt7wp3bBGSO137zwr5ZwbEMYWMQWAhXGp/Np
tPCo816zrmjVAlySiBL8grHDUcMSd7A99YVnONiDVD8OV+mbo391MXWxb0GeyMn77OssNUVh7NwD
4OxvJf1XxqgKnRuTozl6ndLzaHxTkn79brlIwtKCB/KzO3+aEyQo8gipffSS+qZYDmq+dyZhF0Ii
gDcwEQgDZXqgL1dWpSd1COMCF9fgNx+sT09O2uyshkLt5GAcUrTPEqxZawZJrsLxpEeplzg8V5YH
JUQiwqbRSNZxfpbrZ6WA35jx0S8A3ci/HJP4D5MIVgYmxpMRk/TNnLqVQ9jDwznHcYRq0LQR3X9n
wP2s0frn5RqWolimipb084jNNhorgIVC53NdXH4A7GJ/TWaae/37afnyODbtEVOcE9acT4+L0pyb
ou6q9MRUQTH8Wb9TqBC14UNJTma707LUT63+m5X6010o3pyhcuezu6Y9A4Trz4V6MpOgqMYEcCJF
bTA+JNYpoD9mkm+MclVjXKh/J3r76pAG0eEgIiClIc/585CWnoRjODbpLR0vZwU1lKQmelfqcd6y
2fzmpH5+Ev1+g/8+2qdt2iAFaqhJoX2s0+Ql0GfPWC5SELmZ0qws5aOKpTtaQ/ZARlMunQGr4C8K
vbKad+0sXATaaUw+VO11qq/gMzTJfHa0FO8dwXR1fRuXCXHc2a2stQ/zSAevfbDsxksnnBWMRdRc
dSN1cYNSWikkuSl82mSLqMGif15guBtlfh9H1KJEM87DtU4tN02Gc9F8RAybSsoPa3kYEoaW3amH
1z29tgrRSAioMrLD1IsaZ14dkF8av8Jok3sM3/QA1F2iJnslYPGf4psckSlkloRBJ5N66zgwoh9G
kqntYpM7BQKybZy8T9pJmiBKxnDc++eOLDnH4mkbuhWvSc6Vk5V+9FQxWrOPKC2UkBcPq6mLupUz
EDdnaXfV5PjZSK6gSg/boO2aJFtcoubTJKOf5Git2j82DvAfmqtmWnpR/DHQMB9z0nyyU22+as5H
4nAetVUvsFM8B4LQ8Rvct7VOpHCgbAeFN5PjrGJYNRb60Y4A8+rzW2yQW7fMfjwRXUmFW4KsDwCG
THu8mG4nkXgia5uA9yQt30HVfvcS//VY/n2LORpLqqOjjGMa/+cNzeahsMO+No4WGxaV5KufseNs
tYAB2xyelHmXCHiNfhi02FPkfGOyRqWoCeEZeerMG1KZ1YRUc4+VciMFw7YiDW6sjzpLoCIV54F2
v5Ic1MTwFOPu7x8Qx1L/3FT88+p54ZBBHJblz3P6Qcu0sRxV4s5JJOz93ldAG4tInxaTNv1kPqMT
vHmyccgj+R1qBhDdAn7MmPNmWQvAuewrv1Og8ccCtqDOmFfMuy7JfWyupJtCRSaIZ5UeKOF7AW01
+9r/amL+Whjpm/pN3wtMGYGIG8mjXv5/7anGmwlLiDaiVRU8CHC/RZ+tJKNEpOJFJAYIgL9NY0sX
eSvh9ka0RVt6dAZfoigi3otGV8h2P/uIaeNQEZHTohB3055lX3401rqrgkoXOdW84b3IMqL/tclf
RTROvzEOsODJZJt2ybtIqmteqvW4WUi1iw/dT4uum8hRmN9AC1N7v/3OUDvDahe5L5RcIg+EBhrn
7jC6j8SouA1VFvq2G0BBLrJ+zjWoDKx1wk43+uUjrClavoLWLlDrKpImt7tocOfpxzHHFCqw8KC7
2lH1h3vZp6+IJsJZgRkHBybTrqHRDNBiTSRjRvoRdiZXuzjHzJU858IknfPSeR1OPsa0dDQTnGyS
a+5y97Z0739AGhV6C6754oWH/rwcdX6lee3VfNNd8SplwZX3sH+6Bi9BWAUFpo/+9f3ilW/ixCr8
V25uXyNfyHQFLr9aA+wx+GVHxp9xbGg0ii/ZF/IC9Gkel2VZj77KsRgb8XUjXmPjtZwenLa//+kz
WHbZRfxBtAFEhgv0trVuV/xfQfR2e9l8kK1DM7TgLphPLT8HUc8LQVPNV+Ylgh5Z3cRktUOr433S
Qf/9layVp3qT3GXrf4KsUuLIYz/046v4Y+Kv5DW5TOtW96/iZLOQ8zuIafg7Ms9hcs8HJQfV0j5k
XnfHHwe9L3IMxb+r9XCneekB4+sJ89lJnD46eKDzRYYWYCG+J+l5PxW/JfO8FSNr08194yi+Tft9
No0DUXZIX4TQmpKaL/2nJYhFv3/9Ozb9LLk52b5IszVarygID6EPzX5zH0kHRhylSOdieze45vGy
GcfVu+MPtFBjV7kiCfGnK7xpZEC+toFLBYK689UbLOqrpxef6r1fN8CqY3DPNUADMF7wEehn3UhX
oHnJOWY4DEpLyL6PBkRoWNZ8Kftc5DhjBV2gtdt8cw3RGa3KrgbaDIWMdimjCr5acsyjJzQx4BUF
5LoBHsh8H4J25QtKOl1i/owErR36EpT7Ej53Q3o7MfHglqUN7e9r4dfr/gYOBvzrFzZNe0LADJeQ
Xm/Y9HciZ6/boPwVPwjMebqO9iLmrvkdsEG1QgSeSTH8Rm1Hhwl+s/gKIUFnZPu5tPjuRDCbgEU3
q+Z2vFe9fjdCx+6BSSdb5sO7HmuI+IG0X0GWJsuNl2ztmfP2RxHUJuyv/PL3++fdsPkAISF71S3g
7F8kA8OcmXj5IsQ+Fl8PJtKh+WK5jf9EcjvxZ8yEVTqu6CzLdfAkAhjV7fShH0gOJl6p0lcjeUgi
0mM+0JGlAbUW+UXdJnzuXv85AzmI6eY1J3GwJ6KxgQnvvBSAT3NmAgKA2j2k/Cx7Tfxpw0jCnfwF
SSWNb85lyuiWhZSWMk9ft1mLHhJL7Q3rGIUu6ePMGJIH9igb4osRM33MpCkh7OCvLTksh7z750fQ
mWfBzxYMbJmeEF17l2v+D3GdjE4o6dU2dp+IBcjo5ZSIb1aCsA0x3mCMZfjCYCxAnIID3oP8cTi7
WDKBF5FiQiqMQwAaYWh8SiOCVFnuXJGva7GkdPwXRLkrccHFSxO06/nAdhe+BnFWB1wHnENC3eSz
eDu2L54uDU1w3gvfLk6foIB3dNHlrYh9Fm8XyDLET260a8nPqg05V/M2vhNJkenvwLvSe+BCz+RI
Cdo+/ZANJjmi2gweeCKb5LcnnhAUayfS5ESqDYFNrOy8IJGNIpDetv/3p/5XtYYpqzrOdYoaC0/4
n1uW0UgXjYJjPCrWQ9Fc8XCZ9WuMQT9PH0rsssYrW97/0zEtLHkW/J3/DN9SeVZpnNv1OWLWwdNH
8yfUENVmFKPMdUskwrfD9f9ubUzqCyBcFvZ8OnB/vsteTrqiVZz86KChGSfUD/sBHlv63dn81CkS
WyiOg8la8JlUXf60AZzbYsiURFQ00432PJ7zj6D1ZFZvoDIdYDjRYfS+hbKIyuXTthNsuiKwUJrC
RPNT6Rbqs9kYoFnuu/VA3c6jEBXiqXiMbpPVr2+u3dfHshU4T3hnOOCfZxIwjINvrS7uqWuQeIF4
FVUwGzsaxN8cSv/qbRkKngeDzpv620/2r1ZmnmgzgrRyvgwzd8pRJsaCZx0AWYASyDmrez1bl7uu
PwIPr8L4m+bEF70JU3FUXWidZe5TsVv+19GDspiUGFLJUSjbxk2Xn+TsQQq/6cVYvz9gny8evnxk
u5T8tuJ8+gBGUT5Gs2rrx9zKXX22zq2E5lHH4jDHW0v6QR3xo4Qe2mfnAi61BijIvrGF4I7xU9D5
FjNiR2Z7VUIlk1XhI6/dNL5WEeSLgbxT1rgi3E1L8RTm42lAkNwAq3TQ1qAfjC3UVOzp0ZNHkBNL
ChHLztzyVpUIOGAnIxFfQ+ctnV5NVPkFdoKMjO0g/yUH5UrLWl+xNmXBDBijVGaTdiG1D4VqeRgW
piBHb5c/ZYtVe4XyUyln4fbY1eO0a63nlo3GOIGwD57bTHdbSHYjknr6AYy13Ki/THPtp/gR7AjF
aBb51qHC4F/L+K+DX9Yse03FcHZ8tVm3R0VeOyk2ZMaL+F4sh/cAFU6ljtJkLB3y2ozRE5vWjVb0
ntzNL2E0iVFc/zRIr0k47WSNp5DQY5nXkEI9silxtRZvYv4QlSR2RGTYIxIKaM05Ac1WxJotJ8Jm
u9Wiyex3mZm7sfIhD/dtBulVfZiZxobreYIv3b2XYYaFDpGR2V0rXmVToktXSHaL4CmX+4rXriMC
KSQYGKAoipPUz1SvF4tEcEdd2SAGuiY4qjaYAt3xloZAHm7Iyq4/hnR2w7Tb5CUPyP4cG1fFfp+b
j1rBfpo9hPE1r5kcO66FevNl0CklynBdRRvt2DpuhhpxowK6nrwq9loqkLfmfsTcfpn5ifyIL5em
/UJglPWc/bT3C4mdMQKjS01KXEVWHK2p7AXgSrmS3hcqRuBKj3BzTTxhN4uKDqFl/NmsuIVDWxDw
t7jFixzpnagI75P7UUGDnu5s6UkesIZZoLa4sW/60auT7UyiFiYGpb8vELtJH6karLqclr8N2DFw
Q2et1XD8ZswGwUeI1HKC9hQwV09NHU/pe4dEoL9O+g+zh4SUsXfBG1w2xsUy0006WSuNrmMcj8eF
jhMX0coUv2ovc1FAQ8g9HVGpFOl+CsZ2KQp0jgTlzemmmeGmIPOM1V2qD66GN3QpnT0m7m2koR+L
7nJ7yFeDwrBN4b6uddouIc073WVQt+vwLSdGeFRyhmcU/FYo30f2hLBaRvtJpnegNcyHlk2SRush
bA6poW1Nk+gtnV1sQGRI5NnNOeixjUB7k2u0CdalChc0LECYm6De1xbpPyCCGxtRGMHzczhBN4le
5AV/Y+dHBkGWZbOX4h+2Tm0jeqbG3tAxYUPlaPSJagSx568s1lDtoQtLco7IsBjXSd0o2zhWaIYn
D1KK5GPwF93ZduqwSuznUe7ciEl71VqrYDBxBA6nPEPVBh8uVT9YCL0KLuUwkYakmndLQCZ2FCOd
TM5OcJcGw8tooHqZLNgiaB+5bJPyOou0Mb4zsdVzTX53AFilR4AyM4bX8QgvPtQfdzLvbC3DeZ1A
m3oMhtqbS6i74J3tgLtvDlZB4OIFRQg7nSbufSnMwUBbft/g9bIA+gUWKAWcfDzYKtIhpKtMHLw2
oUWqyamxPGN60NsN99eqXQDKQrzS8p3EdDzRJfx2I1QS2zW65JhMXo0TYWa8XXEjJAW4lfIdW/mq
muHHBsohnUBQR1CjzeGpMNia6kQK4Q+qR0qy7J5ezHZmBzlkSDbG4mGMpI1ayVcbKKjVR7tSzo5T
2z4PWYVyN3pvE7z6k0RDD1Gb8tGP0p01X7v2lQHcfQpvcawnPjmxWyC1ksvpp5XvSylcJ516Dwho
lfIg6GLMVwjLaPuPjrPRkrMkH50FwZG2G1l6o7FnkPQcCSJFqV6kGVxzJ6PdDLG4SWgT52ddhxgT
gYsA7hzm6a5vhTmL1NX21ewf5+oj1NN1Nlleheqgxo/iKCpDFt0zCukgZ4DVDQpUvWbK5g6NinCp
wWDU8jQJA8ryosOgezuUziZVypsGlYBdJdtRB6CChDHFI+VY09ZmgrIU2jmdo3UyjOdMjtd50lxV
A5B8wUYasEYMUgz0S00lTLJsM9B1U1ArOBuFLVTZ1p7Cu3B0tu95h/cqhdfK01dR3uRa8jpANGX3
siCnAAFHeXJH02/DDeem4UPMk0ItQLSGZBBMUCYQoJTvA8os67rA4u+I17HgpcOLsfn0WLjLVZN4
qgGfEMycgSdzQtPUiUPmnC1PavSCGao+BAxRpkIUfO7jyU0j/WTzvktLQ+ArjEXZIQYw7aiHXvuh
hb+wvnuNPGxCG++2iXzHtrZGtU7yZgUWe5Ryz+Qh2UNnhYc7l4+NdbT1TSdnOwQl7mIdrRChIHqr
XM0P4TLc96V5mfr4uADRtow7OyU0xVr2BU6Resy9GUxeLT3gedBnh0g4mhOh5kZG7w3jtbVfY42L
LSdH8YLt7DmDppTF/b5diGE4hXR1M2a4VUrbYhjdbOjubawsuXM3yuiRrdcJOGWDQr7WNUxCaz1q
DnIhRkT1ui3QbpbP05S4lRjeqcYh1HtGCBhtimeoeW0OpHxEDY5gdqgf4xxaQ9VsS2TgEl6tPkxO
S8HE7SaZRk+SLM+WrwNNpsg+1LF5sPPnvrsLp3LNMHIJgeTY7Tauy20DMlRydPakPVsh1TOTwleQ
f9iM0YwgYn+ynoxzagnPhjkxrxazqnZnxfWxNWI3mqFHGN8UV2Kv/3k7yQxWQGIdtuifZ1RamXRw
aprlZBdMyKO3Ir1lvhrEx9DmgZc+/+/36JYFaF9gHZgnGp9G45kq6XXQQABtwB5JZbmHbnCybcLW
Y2JM+JFxwgQBswSMy4xioyTYg+yf3+6jlS+KBTFDUjDusGFnkvvndl1SeTJZ+ZIco77y7elNbG+A
atcPcvtRtUimjauYYw3L6IuJSpRtpvCb2uiLUw8tR1FQOiD4tYxPA6bATJbOjJz5pI3YkyC+jsmP
JrlBzuRFZPm0cPS/OftfFGO2rKKwoEDCfvi5GCslpYvrvizun2d/uOTbZfXxQl+i+Lbq++Ls2qpD
HAS1LRWe8umtOXJGmRIW5VlB8TUpbgHBw6LDVBH9NvyKx71FL4PA3QZ3hvIM12MNze6bN/vF6f3j
NXwqyPIonGslGRFPgm2lW9DZEPsD+NUlrv3w1zAScKvRVz33TYvwgB7qdBKc0cyBGftAvbCSh2+u
uPbVBdBsaB2ie8Lc5FPx1vfoW6QyBe+adC/B8iYz55Db+UYe6ck2H0FCf1eoV7FM2RZewvSxBX+w
JPSgkKPGquxLCrXCEu6fMpg5Zpfc82D3p7BGb5cqrg4lEyCCxODXAWnLGwgUfR3r6TcSBO2/F5hJ
M4Z8IU7SKFI/lfWY65NQThoQHOqjBiBO1+h3Ncwp5cg3dXszybW3Djr5VXYeJtWvJc2VgfdKwlXA
DrRNhn1Z2Qz2ik1jhn6W/bIIgJdzTzZQggyF9ZIrJTMgzVpXw4tCWm2tA1K6lYbRG+xfnIi/3y2f
7bB0YjSM/DATdCRxJvL7P9cDHcZ9Vi/xcqmLA0TnIvIciZqKWS1LgW+kTD99WfLV6txT7DbP1nJT
gqnK1jaJrSzj88rUfclY1xct9wJni3emHn7+/UX+XhH+XKw1pu6Objmw+QCAfDrreWYrsyxP2HaK
eRVRxBDg0QJLlHylyLepijL+2IMXDJZnfcQfqLc3JkT2irLBAB88z+epWdsYq5ZuwY0DftiLCW03
XIu9imHe1Oqxs50nKZVPiapvZVUijnGS/F77yAMK6x1Mb1drFX922N1NNVYM9gvyWWnlwQ873DhM
iOx5FwbjRlxMrQXff6hnsExLvPv7yfgsyeeKQRuTDa6VaCJRbv95xUwiKuoqUOWLMh2KF7aT+i7U
UQOOZOgMG0Sw4Ixfmu+cCP9dVTiqwnKtQw9WycL686jjOHGG+tg8DTJm5OVBNzEGlvjWrks/uZyP
b96lWBH+vOQcj//ZhmHBVfu8ZNeGtsRx2Jf3j4ShX0h4w3hT3oOR/+bZ8MUsmgOhZeITAC0OtNCf
b0zWc3us1QjdlHo0ndp3ktup3abKNSFz4DaIIR7XGRk843zK6TOUfB5Hdnxdaeytjv54gxor1f0e
Dk06MPmacUrPt7n2MB/GAUsvvZcme1dhgBW4//5+loCyfHWa/vXqP318Q2dKJrmocHwW6aNlg8ym
6FnVNYFb1KfoJk9tBCJQMzC6hSg1rinxv3FxJBwxM9GGEhl8V47t3sxotahQRXXzKMJ3KrI8zLVi
nULmqIVh+8WyjtQftNsSturkLoDYIEsL76FPro5z59yZV4YcwiLBeEO+dTwMqqu37CQdpWOIo3CH
aH7HPJmQjuD3cKFFPmqstBuePxfbnd3ZJ4/noDKkhCayI0fIHc9UfcqxPZe3YvwpPzb30nO4jcmM
prHBbOLwaHmHagdXxJNW+LDX2rYlhszeWOhrg010yc8YQrCMpAwxWdhcBUvJ5A64x4/QMVZPT+Vp
2cbMXhkwbp31j+newS10aM/6o0UePT/yMlR/fut2KlPU9gyHhKlucpl9TUydXWS84ltQXu5pF3jj
owICRYxZVff11LuewvSzPk/H/AwplNCU54Dg8fg2vs3ulXWwgT0/+90RCib/SeM3hmHVcac/9o/l
m/W+YO9BGTIC23noJIhBFJAlvRt9uS+oJAbjFw3BzYKNUInMy2DFZEnF9wmEd1RfPyTuRh2FjepE
66INrnDUiEhJ0SdVpLPm5taxYl+muRcLR7A2Ppol4MgaWEgo+oko2mPyoEdZsJvLJr1XVGZwPbRD
qh2d2pnbacyOVdxs2zr+AfLrKpVP2lTdarSVMrZ1qkKUYJ5eRys+qVnhZzr5cHa96TSeJ7b+NCaU
rJQD3aDslyo6B3guOxw+urxaqD5UUm1Gej0DyJNyCrdWR881zf08ip/yQj8pqA+n6nFA/HVO5tA3
k36lDvKpybLnqSZwTAafkEJvcdZ6fZMSdeSMR0TobsFKaXfF3sAPbPbxKguVfZVvwRRmuBqDesK6
AaugjDWPSMyjqvxAQmQXimshLypnOoU0d/7+QVbFpuzzckcmBJZ6B/gcUq8/V6EgtzUnBwJ0xMng
9VPop6yq0kBH0LBdSyN9mw+wjLqH2pqGsj09CepWMR6z+lyuozzGV4H7uJ65HfB+G6e+1r9ZknWx
xH96jbpIKYJzxvqPJvLP1zhS+w3jIBknqkcMaNk2mWtkOWDa5V9VR9naAM6jX8cAl6ZVoL5O9HLx
xrP1ofqMAu2hyfKTHj4anY1/tNnbXJqRVhqciQTmSG7Nq7FiXmIO6Esbl+S+lWW8OE77kEf4EeHe
Ds3PXi1cntqmctt0HckssxuQvtXb2ZalfKP2lO3cJEPzGva0m+gC/f1K/RZifz4LikZEj2mLTEj9
05VKS8dJrCwwTwoXCZlE+LMjlCMxFC+l9JZy9LzGPsnQWxd8gnqP/mLQXuosADwgrOkHY76zEPqg
I1M2KOMwBT9YdJaTs12dp+WYF8fOeiU0qWQ1Gt8d8xR3j9NsurHFU747LvlRYmCMZwOZML1u2mtI
hemwhCSscWIW486xDkNxziZYSyhz859N/cgnVMFJkj3HbFpbZ5sWZ1A4c5a7in4z8/iSrj3fX9Tn
trqvS9C+cK/YBU3xJUQtPpbvJZ2rpFD+h7M3621b27Z1fxEB1sWrSEqiSstx/ULYjsO6rvnr78ds
4O5E04jOOcDCWjNrOpZEkWOM3ntrX1sn2cu/r+jvHfb6ijJQFTl/Lnl0v/VWf0yQQtVvKZBSAtk2
IEYTZbccmsWtBfW7dLgWWmLLo4fgz3+98yVsQ0440dj/ZaaPSyMncdHdmuONrfWbgS8idkBo0D0B
YfPPV3d7CEVQnkvtWKT0kvB4dRzS+4ek8SyihOZTxlEPf/W/rwWj1m8esj9f9mpDL7HIJPosZKfZ
PMpVddaslkg9VnKkG6287rpoL8pIUAokZAsva7Q2tfk4BeiOOJO3jInkzNWR/4T18NDilIKIvyo1
jT1k3ETaW2P4tkp035imG2OabLGciGUQ3QCYRh1jaJPQKmIDLH8F2fzcEesViEiKiuYxZnLPHTHT
C24i7IX5r17dZIO6y6qebuD8lFZuVU2OMDdemGCOzR6b3ILPhNIqq+xYDO0XJudLGTrUTw1IUDGK
0F1twjpYS82jRFNJbZtVbcpbIXhvWkJTQ2JuZtNpm51PbyLXaB4Pl9BMzjVjp04mSazdmVj8KkPc
ytFlLGNniPK1rkbbcvoK+JwyIUQFBAe92gV6+NyWmhdm70mH41+4LJLWpe7UE5/DXeuWs0FYSOkN
1VeU02KOTEdKeQKAX0o+jJopIf2PYUJbAOiZN1Kl30n4GJZLLrZvvgqhpyHrxBhWCr3hEb2qOBV7
eeqcyXqSqVh8uWEeAw+l09ki232d0CunK7m80lSZAIrfxogHoJVsC0IUCZljuRtLzKHpxaovyzeu
4lfS+/ChbERbA1cjQUUYJ+DcBLS1sjdYmFV4LEb/UdL4tsgO7XalHGyXhji4YlLijjLR0iHft2Yo
m4VkujSeck5w+TnJSD0PHlPo4EClVklZeDPjGeU914AZWJdx+jllrSPasVKtUffytoS3EH2J/iWk
MF21VwPUwwiAmaNFNrli1VEUJp484k5Nvkq+pharbSTTjOUKWbPyGlDFBXPuDi0CVR8gRqqod02I
c1/+EmVjYzamPaSpMxYGWwDioVx3RlVDUPXYavUP3yJ3nEVQV6kRSDWhlCBVg4slrugFcRQ/G/WE
p9iAoWvezbBZCgVaXBK8FrAUKpEmbZYy0Qvtqd2VOUu3Ib8OzUs2ZcSB4HSOkuidjxfTdtCW6lN8
k9Dn1cprJVV2GZuu7POP9J1bRG/1hxQ+ymqzM4XKnRYeoo5YT4RWyvgsYX8rGshoJjFkXbuZp7eU
DFk5yo9StivBLGmCE5QzYxfE3SUQh0R0GLhfEqgaYRkeO9+RZYKIJy3Z1h2m65ZPgIBN5RIKQrse
M8nNUWV1GJrGxLJzlZCbSluX3P8jEPqluahEBUeE0R2rxzIonaAfca8iAZJg59GDXq526Ip6eSvh
7pt6ToVqRecRxJWBO+jv5dSvq2Y0WP2Pg/gwBnc1egFMitYv+rAr9h9hFu3UvEVp/nYxpVFD5Uqd
DMb27xcllFWLpWRgnmBsFTJS4g2kK4uDXPMjPk8IxtIFiLGS98VHrOzrpdQTV8Acbko0vinTELuw
i6CQoMo0rz59k0Rz4Pt+e+ybS9p7pQznGNPWeJEXjmD83i0UuJrAspuv/M3BUl1cCot3QMOxsMg3
/thcpTLVKowf2rGNWPm8mhDHLl7WTs4sxU/ocKtJvMtkxMbapTZvbO18tG+2M4wrCH2w0Oj/+Qai
QA6VBp70MTSDPTaBpGxOkf7SkfuZfwb1U0nGbD189PHgFakJ7dH3JAEoQyNtU0X/HGnCWMYhZc2d
81cze9Bz7HjlY053cKEN1sWDifg9ob1modgLkFrwDbbRe9yQSfC0cK9NIDPN/M642Q16KDAZrSNY
piuDI5WiIk89FGwtRrMRfKyb1kRiETmX3A4x8VJFS2kH4iocHcWiwmzDfTIRMZhqTH6kQ6x/ieol
ifWjGf80I5yWxCSM5bmfCHeYv0Co+GRBzPOp91EBEt+aPrEd2+rImqs8Wv5Hrb35IYdZleSzgamL
AVukYelMke1miMmL3GmmrwocWscflRbZRYkCZTF/dEx/SIyTkjejuqjdr1i770rGZR0J30N4b3Xd
Thy9mYlgbmwWL2D2YkZU6zHDnH7eqIaI763eJjz0iS+wUn/BLBPy11B47Et5m40oDaxDEjwo/Upj
9VokLYXEeAodL4zdoKMT0DpZrHnDDAKO7ttYIhGYxmOkf4QayOO4cGROF3n+MpF0pewbBqu+sZog
qRVmvR59oA7p/KyQ60q3dY1XzsaQsU2b7hQup9QeKXAIjYlBcCjkbjeNnjUHtkkF2uZM3dMaSXLG
wJiTtsnsFG8GSMi+QziDnrqsnDJBIxHfD4xW6FOmGkwnHrCJvdaqR3gxna11jFez5EvEMWKWI9Gl
qmtw4DNq5p0RBDmUI/KdT3mFkMGEDWvBYw/adJPmJ7/J1i1pvfTS4zhxBCNw+2JXDFRpEtihS8MQ
vUt2OuFlRG50xWNdOJI8bcIhWIk0roXmjo3AxxhZ1rmtyj/MkHzjs1HEjip5tf6mxtp64NQ0BPOd
3xAy4iOQrHIWKC5OojrcPIHhiT5wBOtigdiLrTceKV0798km6g4B8Wz6V1h6JUoJ49kK7uT+PasB
IUvE50Yni0I3b/eV9Ui8RQdWpuqR9khvHSNA1L3DU9LTSCEbnkQ+tXyX1Le0qe1GnZ0K/47cOFqC
lySTyOhBcDo+jerX0hIPw/2QPCFNMlUEpKWXaP1BEvDpIO4sTqsBrtMgvCV3Bm3xGXLGkgtWd56I
wIqBZSHSTO+q3RCUOyNhmjpXrwySznGDC9kE3oMWGbfcqjSXc+wrLiIBaZHKyKqtwvs6gXmW0p0q
T/3kH/QoJkraXG2a/DGSfwloa8Y68xBhGJ0XDhr7/iaswLyFn1OMciV9tSpGxJT5pvLYgD2T3ub8
yQKxBpMW6BGhG8sU1PZzuiIrK9jFqJyqRnKmBlPtpN6HGimaMSw4BUdax3fNUSiMXgcyQYdsW1vN
RbU21uj180vS/ZoYPcZY77sfdTKQjTj3h0mIXL0eoBrdJwKb1qBx6JE3WfjuQ2aoAtaHlJGS2rgD
uZUdTlp/AJongDaQXxIe9oKno6+JX9Ge5fjs07VIC2L/ZrgnbbsVMnmf9rhOGuuiTDKKLcXtAc1q
1oALqfN6ThotFLoQEcSo/q4UTlIB8BuDugrLymogL1B8DQeuU5Jp+KJVO2ve1QzSBbVsXIosN/k6
0oMPJZM2JaAiBBeKYlvjsA0WmJcPcwv5UYddQxRXcj6tNf9D46gsJ3e5hfyEGX4T1jY7x0qDCzYc
4pA3k/acoUGNdKTl6Fhf57dYoUNSgw7V3Q7NUMvUuNXax5F20YA/NopR4wkVfzu9F0z6atmzIYA+
G1i/wvRBR52sJLs5j9ay+BkbWO7p9PsFMbD0WLTCX2eEwloocOQxXWsJfDaiaqYu/SEZmkvBQGbd
2+SfRfMjSTIEgkL+i/a5FynLAJdhTfSio7qqh8IramufLb/YF+5afJhthS6kVh+gEXg6+QZjNz7o
QMskDic6YTeBVBOtFHpUgJYI4WSOdwJ5cTRzvaBFqR2g+8/EfQo9QprKrSgJeznlm6/19SQ/UM7a
xkyfMeL9x7Hr6yujjC8zLq761QjhLtTQ/tJfGpwR0dftjtihaDkpaylRn4pjKowNdSj1CEcw+cEg
H0mkXcYkAOB1V83vjPnk15rbaLZGvWll2xHK3ITjCkwHipI8vJNqcsQJ8s3m6ICuhpXgc0y5AKQ9
x0TQSN1da8I1CDJGZUgC6odRN94N4ifbjbgfEOHI5jpFoGZyd82+YIugF8cXwdPifUwUrvZTFrWz
mjV7KWE2g/HdjEkdj4zLNAobf0j3GitJVrO46LJLo7kTkRf6jAt/BfOX0Jmr6oHneuqgzY7DWhNO
ihLbFaHiXcBGbCrIlBA/1tXd2A5v0ljb1vQQJqeGdLECVfSMvWwiqrMB+Ei3vet3I0mcCNcI/106
M0jbNS6aRZeLBroIEo9aJ6uXHAl4qtbeACMRE99d7op6gy6rZY6ibyZ6Z+OSeY78M+v4rTbV2uBv
mjsoi5BPl1ziFQ4LOqBv5Ov67IyflP1EI6mc42XWK6faxvO6ELjn3Tr6DHcdx+0zdtgXRKrg7Ixf
ypP6HD8YCAURjxJbdCjIm0bERdudcrd2TjU42Z+oO5cs+j2a+vluURX2rq560gA68LOKqQOx1bZe
zbutx8S1aDbMarFJO+0S0FFQkWH6g7mlMzlrxBPwY8lAHlHwIoYitjwi8ipbrtpj3lqHYrRutFC+
61IiRkYkLNO7AZ92deBVtKlQUUcd8/B9FH+k+s6MDyqWz8S/8UrfVRf0a0WmMrCxIOb//UpJoJe9
MIbxYZA2bfswja8yZ7IJKdpG156kW4N9Ip6+O0wjtV78zigZfms7/jjLW2Uoj1mnESXAQhg+mtFz
ROS7tBreym4FUBmbgBkS4ex06GfJdmX/IHBscgKYkZYnSlsNsE+98fHpcxwKHCJjwe4U1SEnVC3c
VvEdqs4gpj4kEpdmMnljW7GwTfOAnJNJZ4FtpgIavbwWC3YMAQVDlw8GaNUbWxJua1qi8tYc3YGw
VpxOGMOadQXw6kM9K2+sr/EPjOnp2mK3fAVp2k+2CUKYvadw4M3IA4+XNz9IPbIYW0RQS7gGKdi+
05nAQGhfAUgg9lbgIz0yyKjh80JPmdyOJE3DFYjei506OSb8t+/qgVOTBwWZUt5xzuCAukzCtHWd
bFFhkKmOcA0jLrt4ijFmiXfDfboxx4OExeZUZwsuPX3GVsvKxfKQw8fhyr7yhkMyLnq7ANH+WXCu
fyBmlF+NsE6ZaZou1mzUYvzr8InRsrmhvCVArbRs1J4mz4WyYVLMuoQH8W1CQArcF3ohYx+shfvw
XgZxSzkW2sRvV/NayJB2recBMfdKezTgihmuCl1f3+nKNis8tVv70ZYoOU4NLEagvEB+IIkgRTgq
3aq0YVbTQ+zxWM/e8sfAIUA0+sWBOZDpI9qG4fIrJZIMfg50xfg5SGB8hICP4NBVaQOHyXkj2BX8
4sL5d8PzGz0Svn0VJDg1OoKZa9ChHPq5NhhldpCLpzx/EwbVS4kb17S3vvqaaUxBkcppX4r5ZUgv
QfUxcOfdeA/fLBmatsT+LYk79CaWIvbP52r2OTlBnToowX3dMbMDKgUxUqHWMHFUN299beedQUwf
8Z2wudrAy813a9pZSeD65sO/387vFeqqH/7X21nWnT/eTqxaRaUUlXjnP4mPBbHO7Vp98jf08bQY
jja+r/fJvysyqPl3reoiIA8NvvKJ5qjpxWh6HibhpIdHJNifvxAyJMSgOB3pMJCIR2hnB7lifsOx
4DxayCvfyFMGv/QQfeFfF5hg3FWqOyic6jlXAy22eMwQTMtdtRJlZE3ZIg4Hjzc+jsrFmN9qfaXX
MKOW9B31Qxye6ltMAuW3rOYfl+RaP5SYnFaszI8vJaNSdWNxW0ov5Nh3AAfDO9CC80tT/B7HlFiW
uWObajNdCIgZ+fF41UF7UT3zS9+kry3kf6iqz1LhYpiDlUvTx3oq4Gh9pDkxVMifpI3RbMfqwdxx
4JGGl7RxovE9s/b6U5WTRHHKy3MT86w0W9HO9L0kP43EVFQgMt8nXHdQK5lz7+kjpNPPAS8h0YHm
Oi5dQd2Yd5ypUuVd5ovBA436ySkmaWX659EluUMM36vsTVR+hcHRL0lPBKMiulWwtcb7vDmFySXM
73RvTo/9R5AtmL8EEizO3eeyW4+XLD9Dsm5JNf/BwTFhW+Ioi34Hxekmg5QIGYoUuTttowBJ3HQk
a9Nzh0Jb8TG2VX5OreeidzVmtD5OFES7uwyqH+T1CkPsa/hsoMHagi0M1Hv5IW3v1Z6mK3hrBN9e
foq8QT515Eu8CO+qR3vGEt3pTK9cEzc9olVieblorjY4zR1R4sD/70U8hTtt3iVEVbDIqAcUve24
o7iLLWahQIEuxXzPzInljKr7ZdEQVO5LTRQYCeEDMZZHK4bq7ElnwmqsGWq1/J7sO4zswkM3OUl8
HkR8ST/03Rhxn64UFuDiHHqcfwoYytuYdrG5E5wfsr4j4ktfdUC9K2QbDkp9buu3pgW/c5iVNcfD
SXsr0NJGMP2WvKVNcZYw/T4m4orqObcxe5btK6lCibIN+jXnVQodItzYo1YZsUSHpyHeUeqmIQAK
xIGbaVM8t8lmeZo+o3WqrGva5cxihAN9p+xdWXNn57ltvXIIy7k+feLC7NXCPXR/zqDSY+xWh946
ab+MxFEWBHnW3mXlzgoPNL2wuOg3ZsDfTcW0xdIG3QlTGwLav9cma9DqGaV08QAy147xU3P2c/Eb
bG41Lr9bk/8nOl2VaR0aV4ugXOX5PAVGwdlkQ81XgHIZ8bWB2X7893L7/UdSdEAOv1/JvBrojhID
mUQdikOfoJPcmADFgU9SXMMSaNcJJAD1xqb3X8ucinzrf1/xapBuyHUTVKNeMOilWnnM+6eivpTJ
je/qG2kfL7OE2aEokDHoXZ2EFbEvjNaY5DsFp9D8MkbIUCrOQgdiJ8ee/JmH4TUM1yiNi+LACSel
2IMoDxTuFTcVh37Fk+STfC9ypvRuXPRvjrIacjKJKRJvDqrR3/eRKFApBhrt29iTnHOxWPRXlBPg
5W5x/779fo0l2BL1tcUc4Opqy5M5TqU2xAdmhZxme4YmTbST440OZC7+Gspdl1f/96UBsjWKD/QB
iMp+72d/bOFdWMVFVNNYwRTJaYJutGgexOiDG3hmdhXfksv9Tie+3iBRscn6Iq9FIHl1E4uGloVK
aqYHNBPkFdPoiu6p0SOWWRZMirlpZRC4Q2e949NvRMI2xtWSRRPsqOY2vbaSMnf0f8CzEsdTB4/U
NhmhbgKM/2/mabiM1lm9jGdsP1KwpTBcTIM3M6++GRLhlv3fT3E1r6ktP+oyTYlQFd3TdifJyQSi
ChTkd4hrZrzNwo0bUVvWkesLB3kPZzdYVBqJ1y/JIxJlLXaNOppOKQFtIsV4ugszRmjdblE7ocH0
1AQJE/48ZsYD908w0G6M3mnQFMxSMA7K7/mkeVX4K4DQM59UPHlgkc1XZgjMG7/qBl+qOryqlXHG
XeEIGCX9lmhY+i7BwE4ycMSL6OsnK5k0JDVmmp3goVS+ABtN45exKPI1SLP3C8pHhWDfGcOW83CC
X0ogKznCg9dmBpCg1CGPde5vje++GSPpmqTLpA3zJInXtgF5kvUmDiJ8iIS3NysvcPHF2hMpKZFz
k9r37YuxbqEVJ/1SMa8WLpovuSCbaf7Ap3Ywvn+AlYKtQaifvK7W0Y3V+Brztghq2cyYUWGd1njR
ZSv642E1+mSmqODl0Nqday98ZeKh2/H6i2YNZyG7efD3QH9vVR3ffkoWv+WF2U2v14h29EVdLnjZ
iaDpiiAd1DzAPDrnkUvq3lhvv9lyWBqIsWfNJXZFu7qkEoosocuT8Ygrf0VSQTbdF3FAqJ1wZ5m1
naYcQaO3NB3vVPUDqe/aAB5YVvK+tlX9fOPNfPOY6+h8VMXCjIGa+OqZK/ow7zvyUB4W7ATqmg1I
U5OcNevGN/vdqsjMEYD675Re3N1/f7NSOFXhbPbyUZjufP3HwtjN7mmUT/gLkYFPyC2D+qBLJB3i
+jUea6XBDfOimT9j0+CJO2Y0IZPiPRsHFJHuMgbTSR5TiFkF0WO9FRSGirjz01fIuoQRPNUcTKNa
9hTUI9YwOGOGMqQoHM3v174JUyN5+ve1/P3gXa1ffMSFirggEYkK+PsjGqOmBnE9A2Sjn2CZX1Ms
XVQN1Wc02EH+o0V9pzAWRfNp6/Wi6qjtTiVqQvn0maVRa3rWQLJMeIpj3qpurOThZFWMOuUXn+jk
qboVEU4L7r9L7l9vefn3fzxvUw1Kg8a9ekEgQqQAMjhCswlwKGCuZfR7l0Yymq+R3m/oLIHCnPQJ
f5ehJvm76dTW7v/8gNis9cFRVFdEJ1gwV1x1X+COaTNVqAXpuN7zE/Qz+AlGfguSmUrqvhtphNgx
crwTrdxu0xzHCKY8mPjdgOaNfAHFfpruaQghK0v22aVaePtG7t3HpcMAQWRpoKImfl7ZwmJjG13I
a6abnjExFxFhWEHh0jagaITY1UwuA0A1358nYE57RttpvlKFe6zxeWsPnaMa7sTsp97HmRdq+w4v
rrRmuGpBriINjlwC+ubyY1ois1rFP7J3PXNj+khIeWnylQuoLmrcUN/T6JThQFFVmQ8kJdEeggED
Rq5f86vE6G4yDuWeyo7/FcfN0D/M6oah5FzW9FZs/h5vIxaJ8XgVlHMWn3RaWzGxPuCSj0n5mA4Y
hT0/v6f/1pe7eTqg94nKNV3CPLF7tC/Jnl5dxpDA2PH/KOHa7x7o6wHrqxK3jNYx8Bx8b9pR0Xe8
j2jwWpjLdPOK7axv+srtvmDXtc0mpk+onw3JbrWzOSAqOppw+FTHmg58E3x4moQhqRAoGV4Veo3g
1NQ7o96nJrKGdQURFWE7U9jXKt6oXo3+K3axsQa1t6rIKaDpj1M0W+Xx3Qil56PO79N4wyIoh2vZ
twdCJBBngQQuV4s8wGAwQNPDreYTPcPacmfTnRI7xxjHM54QML4kvgzmiu5ehRTctElxrDIQgGQ3
41JxaJsBNex0l8Rthd8wezWyUYOmDZXuUquH71LNfYpyc92Id2rokjPKaIQW3gIzX2XjiU5kFDLM
cMj9BOAJPlzw9wKUKcXTWIEw1UMKD9yh2pqRSzehr9d1c7/YrR4sDXu2jUS8wm4ueQluGIS6ug1R
UCwREHuQXKMn8HkwxyvbREbdbWggYhgwSQEsD3XuEDw6weEDHa2vB8hjDPASp/2CkhhMB4AYLBo6
wqMvBrsIowu2sS+DW5cZMzxBQnGcKT1O1QYsJu3DKPd6FQf2RpLW1NmEqUH9zj2r36rKdprvq/TC
G0Tua4U/596lEWBGZ0HaE/9Ymeuxc0N5pUdeTjALbqUWcdylHdckg8jHuN2gaI8Vel9nQ3cH3cmT
NQ+/YG70jCWYTDxY8vh4thaWWdWVaq/R96zY4yvlNtK6ScXLDWxxJ1sOOuKEALV8zbwqjU+daPsp
1ue9oJymYteiSem3WIWk0SmEpXuhCFupO/a4KLgfdlBgRxoZnB2gPYChQ7kurU1kceFZ1h1uNHrM
OblegOy1PW8a8jBxwKgaiMHbzmT2ACkDJCstcOT2i7Zu9JOGtBWsgUFyDGLkiW5IvxByy1SJZCUy
ASNaAsJK+am/Ze+spMuF+8AzV53BAUgwI821mlxGYds0e1reaC7k7kQLMyVrjlBDec0FhvXZct6f
1nxyLXJgKugitwSaS2ShNrXEv/eu327If+1dVwev3i/QSORJ/lA7qXfGc+18Lu0E8No3zlrfqJDY
cdAfUVqIMpX+3zuOoZqGMrfFcKzy4KLA0G2lGjYLLnhMFyqTYGs43fhs351xKG8VHFNAjij2/37J
TEv9wg+N6sTzhQ6IrYBUuSJxtGaFFsgiMuz/weUKaheS+e8DOsXuVU0td5OWjwa9mfBB/fVB3Ap4
uPCegTwIsn9/ut8ntOtvzgLuq0Brp3Kyrg5Wve4n8yzyUjIkSfrN7+JTyIl5iX60CQ5Za78YIDJf
Xj3lB+gOq86LeRs3T7XfXuQ/3sbV4UcLI7OVZN5G7ZDA6ADI3H8Sx+uVN8p56buz+qJa5Ki+9FSu
3eIhCh6B6W/+gMxhBYMHFmRkvxKV4fwfNCyWi/efi2silARSpSgYl/++dZqw1JqxrYqHxhU+pZf9
UnChDbOVzfwrv5dXP//9ZX7XIKFN9L+vd/VlzloRZnE3FQ/YscArEo68MkH6QYa7dRm//b7+eKWr
76uxcquPtbIAiqXa1JDpioge5/9Ab/kNxBgBG+lg5FgppIVdl5B6VcMNabGvMnlib5XRQOFtzwbX
t9CwF5rgxvAVkukS9/o6a2OkgKBm0uPIzHKoLkOXYnwF9DkmR1XLdqJI57tl80YblqANyMEU+AwP
FFxLKealyu5I6hPMyqbJlLTFHW56xecRaC4tvi8JJXCTJM+qUl8EQXR0HFYpmkXZGKBMonE3Wlrv
lPB4SLW5PY2dSAQk/h9rX7eXiZ7OoF18lXpkySuzKEbZPERpck988hccNRNda71+TSDCDMVRS8ih
MWmoLX8ROU3cPS4Sb7MwIe1s9ZSpY82gsL2rskctUNZGT+aRnFEB0kGQviT5sqgcrEWbLEqeAfI4
xceucv/1R369HwI45J0TF7ZJgskNxyNFvJ0qDQbUmDyo97E3XIvdKJMG7M/iQU5SN2J3xdRE6ia/
mnTBOoWewjEjRjlSwv6Z/ZgIA7JTUZDABaX1WvVkLIIyDmg3qU2x1eh9xGZ/oH3Oka5ZzUr7I53g
QTWql5fKphfTc0lwXx/BjIiStTwWm0G8dLtWRt5C4RM25sXgu77x/HzzvC4VGIYgfSlppau7um1V
A397kD/0BIfgTASCG7lfC27RXNMrWis3Vl/l1gte7S1JXDSN0LEaheSud9vWidBtIHe3lbVE9q6B
dW1VkfotnNrVa223m3cagE5Bwi/5u581CUwoSdRTC57S2t64GMp/F6+/LsbVVqs2fmUVLRdDP45r
RJarfus7NXhKDodHwbl58b9ZmRF3i6iqaW6w0V5tetbQaTXwtYJekbop3od3XnGFPIdzF+FStwy3
320Ef73c1Vgij8Ugbyv61vX6SAiyK4EQLCG+Yt2Amvzva6l+dy3/+GzXVjNryvwyDeWFU657Ino0
Qf8Uhl3UHpoObIece50F0VOiEIzuQYVNlYV3wLI74QcusY7xmJWEbtKQL5aSh7iYtwB4jZ+dQnGJ
W7xTECu2bodeQhsCLxX1TQ1FYchLu+sBiMVULF0irqvktZ6phgDb9eKLCCYgQr6lT7fk+t9sD39e
3N/tnD8aA/SEmExnXFwm0rCIvwCG2QQar2+kzPxuhl9tsH+9ztUGG+FCU/xGYkAMbx20Zu36+T6e
9rJ4FNptbn7GMuqtPZZocDtJZwftJmc6OGwU/xklh0apRsX1VrSubn0AuAGPSiWnYE2OL8Mt26X0
+3T637dryCq9MrwM1/IEeFuDXIsqWcbSQS7t6cl8jz+lZ0pcegnFM+UUh3vjJyLi/qV8YV5Yxcth
vTHQzDPCgkcGzGqFlPYreSM4j/Jay2zKIfmxJEqOSB/GwwiAk5OQHkn0bZhKJqfZ2AEbRfMpRpum
cRmGge1rEKmkTIWhKJEjDAxbj0ly//Tbs6bvhvKRIjxXvIxUCnQmTAhDR0q2bJuxtEF7AFALyS3v
wIw3IXbPgr/uIjQizJE3VD4byOn4umkr92wkSMQcaqFnObBzaUUng8w6vEoRAeiIcLVFgWMEdiQ6
sbyXWjjvS/mTxjiKbWQsS3DXitCC2YKEv6ZyRFxDjd7W8EUYJyDy3sTVWhoo652eaYe4j2TX5yyC
8MW09Z26MYj4GFdJvHQDStNtojWj11hdtFWLxPM+q9eIbrjU/KeOwVO5U3ZroVeW1fI/X70kkvwB
sEciUePvo6BY6FJV69qEnwn69w70lRgfTTqOGMOklcq4uv7scVPABQNuPG+ZLUnWZtD3CZ0v4Sym
W0M5KKy/sz2QUivsVd1F8cpZRX4c9Ff0VZj2Zn2ZtFh0MNhLHwMM+c9y50BWeWoBujnCk0GJuKok
kuELSKJ8DcdD4LUogwoGwD7pmwiRyCVBZ8GtVWzTel8yHI5fux6rnI82K3824vvQ/xgFInggzrBB
y+CrSZoHCSc2h8qE/oQTIx2OixCr2lBExypy4J/li7YEgVb35hfSV2u6Z50a+TZjpJWYVr2m3yaJ
O40XBfUxEmtf2Wm0K6SN8CMFiwwQUnAbmYhHOXfGH3O9oTc09BTyeP0IudsZ4XqK9/T0pvTOjzB/
4axwI5jiVn1sqjuLMCXdPxkxJxKoybAbxXB0y8FyehFbIP5L1P+KWm/H6JEE9KD4GRhOSoYlBABI
lUp6XysnK3ZT4M4qwqU02Cr52gDdTrUfUhn2j+O478LjjPcCniDKiqZbtPThD4VvaHiYpH3r71vx
MZB/RrVXZp5sHQV1P6w75Gd8eC+cPaK99McKD7FiD2vUs0W3IfqudovkLMp2LZ5ryO1ATKX2Pml3
WvdeNW7zIjaA4Em9iMjuZV3H5PqhMQsdPYm04z2Js6LEA7pPrXUHxyQ+N71XILgo1iaQf+Woen27
kn8owVERUT0fRM1NemB2NCYvMHvK98zcKhOztPVCS/booGfKFmm+/CzRMo02+Mbr0SMRGYL4YoR5
zaZ9G17UAPgVx+gCTr1yGeVjJTMUtpKn3jzUj2GGCi95HcPnfokqby44AuoBt0+C69szt4nDT6bD
Oek8NOF2s0QklJhBhmN2Dro9Ad6IuubsZGK0QxiNr6OmUQxYle8ZQc+gfLFUWeObBAjbf5/zExaM
QnmSTQ/aOBI72SNiWyKWjL4sIPXmx1C8tRyaP+ioReW2IlW69dI3Ap8VzS6qH2P5KCjPevIgR+s6
2or7hYDdAC/q1v8+K3x/MGF+pckE08BAvFopmlqa42H2paPSv0D3Gp6G5lMSn6NpJyQY80u7EXYt
/erFM/jvl/6uGbBk/fz/L321nVryJLZaQxUunfuXnkSDhHQLBix7DQzHMt6JbP1sHoqXZ7QwbwfO
4e7NY+Byxv7vQvm/72E5Sv1xdBiVPMr9RO6Pk8a9PcAwxe0QZb4bNazT/aM0lJh1TouBI4ka+qix
LaGGTefHIL8xUv5uJPPX9biqB4pRnoZY5XoMu5hQCYI88CGTELEikY/mAa3G1VfgQQ82z8puMwA6
T91hH2/+/bXcvCOuqgRs24kh0PXiZIzo4yX3Hj4jr3GUHVmuNzaq71oI9NY4oKgMUzXJXCqWPy4/
votUkCZaFoM9vhirByYCu8Ehbu7WC/0exv7ni0amaUHyluk8XdUXzdRFDPFF+aIfJzIu0D6Cxcd0
cwgI6IFaijiWccelj/BSL1LlukXXYhepCz2E5Bj+qJdryLSwbuLehlpqPHMuaWU3faXli255wp93
QUjJn5RhH1DR1VtC+Ciw5iUzwK44E+O/f8joIP7CcMNI6H+mEvoverIqcyGarZcGeuIqMNhS0Qxg
fXLrD8Yw/mv5g19UvozotWHbfCZUqgyanpvRg/fBcU5MCLTATbcrvvClU86j+m24X50Sz5cOKxMf
C+v+yn+mg4vDgzlkFq+gFj6WtM9jiJNu8ypNNpvE4Aw/aROg+0ebGT4xE+OtNkf8wuWe3xDep0y0
9sMha1BIbzC3MLEQMRcvSejyS/SDzv7/R9mZLSmKdm37iIhgkmHXITUzHUER3CFwQkQRmeHov4va
+fvN6uiMP7qqOgcVeMb1rHUPVDFlg916UptTQ+4LAYqwzh8f5Du4NZjmb3RGTzG3CJY5hCVBegVU
5FC5hNQZ/L5OkGBUrew04fsBL5E0uIqey3hQoRQwSXdv/EfB9d1/WZEIjP5eDnpPMFHRFKSj9EF/
0vjHeKwUKa/UTDLYwzl/swK+EkfxFxnKlv132TNZGnED5sqAnUMWCgRlxCS9QaRWuqXZq/bdd6r4
XN3iwbTqQEKSxtXbCtrHA11EkuGDgxpSS6i/UhCLpOa1P+CRQbkxSYPcyO/cSP/opTnO83meW2iX
yWkEA6on8F9j+Tl9PhZyYixFInUTjGUhOmKvNTGgjjRFOkHQD1G3Qy9hIDkCO2gxk1TUZ4h6VMAn
pYkZ5Ssdxa9uEmmP5atNPyKsx6TX4XUrJgy89qZMohRWBuQ9oC3jp/QA9U9dOARxhWZBVB0qDX6J
Hn2+4Qq88/JTfkarCJ05vYGMZVxV5GvL2Ayk2t/kA6rl4cXHpkVZNXdp5BeP1fOVQLItqW6ScwH6
3vn6CCxMoezqNpvJVGU1HGy1NrWBJHwWL1DdWcT2K+dfd+M9U/RxiBZEQtXwZcB6AsLyygTCk40g
UbQkl5Zpt9mzu+6eqdHT/YEvQHFQPnrSPeBwEczjC+6+L48F6PuC8L4aPd8vRoWZN4eKSMG+HmtI
m9TPw9uP50/wzv07TIpiSV59K1zypss7NZwoubkquzABuS9jsAuoZ4BTtUAgcm+XKWIoUbzp0UFG
xGkG+RtBQAG6vsC/QjexHgIfH4oitWfA0H2nI/nw2wb/L0eB/xnSPzZ4eNTys87a9/JJHiU+ROT2
1MafIxe9Tzmwy9H1qdbDVr68X8n6TkVRgEzsw9d45PcvblFHneaXHebfZhnyqTLy/zjimX+U6v4x
y4yih5yIEpox3UGMUJBMRhLA5KYZycVXjuASugKvZhTd2l9SboO/CzoDZAvBIkHzQYdH/ZH1KYUE
LbYu0zbi1I0tad5h8XxhxUUzOx7VqE1Nb269yKfSd4OaLn2jT0Qv+X6PIUEBkGONRM9ChmmAU668
LT+ecxxmUPodxnNvF526XbaAWMw4g7YX+UhTI17F8vdRYKlgKWcqiGuRCvMy/5Z/Kxz9CyMCXzFZ
13oCU7+G/Xg28/FQ71XRPKGbScT4IeqG/ZpV50Cb7/FeZKNIytdMGmBuVqEAFmScbXRlsNIemMe9
EBdRDzrJZeG56d83iNDLfpkjWQOGPLhw0PBhJ7Z71EGf5TWnsC0h8oabHgQV6hHDxzOZGMLMQJgL
Tdp7i66ZJkzTsvr2MxPTg+dEFm+rp2BCuYlH+ZNDiSkGGnnYjlD6FjE3pNc0venTVGQtEJE/19dx
9Jq0bLZSJ+JTidZ3d+injQLoEPPOgvD9xYRKEhSQ3rSpeDWQRIbX2yD/26eb1bD5zh6fX0K9KSrS
BXwc4u0f6FYnYcRp5JpFIuybhHN9CaCAk2n2lYnO+9HCWplCl8GCoHw7ffq+z7fnwoujRGCSNDab
YvV+aV8P1mBtWQrgeiSmdljMnjdMoO+kkStQxxXwxxcydo/XN9UGnAjmA+n2S17q3zI9dH2vANbL
XKqq8SOSFm+PLiwrI1+0uaXA9ZBzH4EPagRsG0m4fg3sPC6tWv++mTNBwZFMebn3Ol9JqfCZKtin
CRiMV9muKuXPRCjnhGQfCT62kf/aqAJUFt+9v4Ic1H6r6NDFp3dfJg1Yf8iDapqGmBOkAl7B03eI
rsvAsMglPEvxIiEvqBvjR4u0Ddkbzn3vVwZrWzWISYwPDWdFPLB8/aPbZ7f3RpNv1LBxBtL2GgIG
Dxi8VRo8qnyZhLc1AF3M7VHsSz4VRLDMWoWVj0Je6n+QO1Jxk+3ymqosyUtx4Db5/VPX442hzcIb
8Ul8QJQ6EjZ5Rk0+tUC17ZQnEtSVwI7nj27Ce9rBAzdyYVySAMmAzqQ3hGkahCsV0X23RDqAvCFY
qcJBNnDkxtL5kUqbPJU/5Rv08eSufRTvYtYoLy+CCcq5n7ExFsPnTLxHmzDyXpllAN7J4se3bBxq
tMkVIr+UO36XulW88OuGVWBG6y4tVv6rm5m3dJyG1SFPk6+a0E9/K0y3JyfTw0uGQbHFehbVwgRa
fqn2laFZkyfDsCOYpliUv8EyqB0aWO08uhNVwsWs9F9yr/+2oJomxTLwt6qMLPP/BkxlggFtZLSc
kMCISwu/3iBWjOITnB4A0v+9b/wNuWWUm4Rl+MP25o8/zkdl98jVN+LSizcoxIhUlvKemt0iIlUg
0wR95Up8/3Ia0voTyP+eG4CtmhxORNPAYVz8sX3es5tWP9+YtZpZuRQoBtYchv1y0T9jxfKjXNQw
HXUZEXf0lUXysT9LUibDq3QovPv1iSQJsleyvJH8YvxGiweiMRmvqQr0z6wvdfxFkPlOvkTE6Tuk
MFBuEqqvQr2N8MRRgPbWRCclEw6fFzyC0bzMwfEYBDBuqToZqdTocQDjQymJJJsw8aN05GME7Xvx
u50gtMF55D2KCGmyh1VFr9G1q7fs6mDoIG4xWCJIvYr5G5T93/Yjyt7wWw0dq2pJ/dFdvq5WA8jf
scVesvJZdEbaSPom91uDV220YYg0wOxXUO7fB/oBgjkkvTUwDfDyfgzIbKDi+ZBVyqIUUA0V9k8m
APN8WDbZtxHnE7x6UGdhTopjdQCpBvPXGxCrbPBLqPGnevdz4PzzRn4cbfP4VguI1KqLm4omvziC
/tXp2RTNC+wniA4aO0IZJiZEVYR90nxmwqdGrRGx18l/T5s/9lT/dSc/OiJUpSpUG+FuaaTW5a8i
xzoUmea4wXwx3mnKhKMKbiXLe2HhqNsgODWYAuP577v4091/3QXWYAZcA8KUn5ja9PHU1JYZYVXm
V3ES0s0AnmArTjWnnnKMBhsuTjgKYyoCJjNdo9c3e49Bt/XQ5m0nTWVp+ICq9t4jXqkCWQUFlbtl
+8Ghgy1niBnQbZmvwKa9symaWHcVvZ8hwlVCNP1V0vJPdfC/HuZHjkR5hQ2pI8raMYm5weVJD/pB
BgtSw+gChLAwwPkmhckrnbIEeOH9mjWvuU9eO4RtLLyQK1Qpc7MjxkghJOBfuperxCJj9dTpl8on
jEBVIp6jYH0wUY6VOakMXqHjI7Tm+89ele9LTJJhDdz/10yUJPcBw389389sSZokA8i16cJ/PkaZ
BKQybSfGS5/FuG086muN4ZKMHh+aRvcnbj0dyqLrJ8sTxEEUgULowa8ITxRJ+UyFhRmvIEAIfoJb
qNQSVrmUzkRjDzKCUAUlDiNGzw9i0cDtNDyUEpIh3WCW+8QJCoI3z+dcbav5IO2cBoZcGm8RKv56
mxc9RPp/UMC4UAEtY6mYVrNWuJ2K6vrMjVN27FVhGvP5gasErgHRt5Fk37WIEymYyaoIJy1j8EHC
xzTNCVU0tCN1z2zbqUy2I6nCeapHH0KInstmwJwRpsYDDwxEpQTh0qTL7GVXNbACcPfhUTZ31ZPR
p5tQXDFtqcPpq8I2aNOKXnbHahgh6LfpLxp12YFC9MvLM7NCFb0NuBzKKhbf8/YRf2q1jJz70UAj
EcukUXEHh/wMN88bnME7ioZ3p1KWOcdFA+FdcjoPJZ7ejSQYlBxhwxd/r4S2HFx+PbX1K+ffY0LF
/g64AvyrH2Mi6bCwKUJdXhBFf8jwxWOMEB6SjejrNALJKFbbJLd0g/l6z2cPEz4knfffq8gfPdu/
b4J8rdpLJ/C//403Ooy7Vb3rwcDtczZ4NNSYmd5ASY6i8AUCWr1dWV2H8kseG2j7AurNiYefGr5I
h7ibawqJ3NDcqI9f4gTCmn9rHjB7ODv34KufQudp936JOBXpm6gb5kBs5SGASLRk8sEwI1WXrQrq
PB2iNxTUv0yQ4a8ZibnPbi/Qy/OjCFl8bKIa85X4Q1RlBq3zAvd5NNdQqTWsdtOZfOzloj7hn4pI
OGJDzJQMP5L1YFUjYb+5LyoY9205TOcabp76t9RLP32KXzfvcfs28ZECEypPDCR2sbdBVaD90iuq
Y5OWlcZYxPrnvfsc5PM2+ZCBVmkkAb5gtPjNuNx0JCtV4LRYFA3j9xoUkzEGEN3hwfmVgkdGjzrb
dvi9YcyBtc4dXl5LEfjDzBDOAUWwCAuUVymqfbErY3W1Lp6Tl7gWz6+D8XkBplyXo+g8IFUzNasd
ngjCVzaFD44ohoVJgJF+KhJKdKNq2cAIHhrH20EYaxls1XqfbIAMUygzoeWCHBp153Imo2zyUSMl
/qkPv7VpiFbwGuVPcr1hMb/PtW9K9NmMALkhL7nNpg/52ySNh5jk0nx93HkCl8Vceq3bLSJh2Vc1
wWhKdasd3s7fGsj4EQUypR1Vzu39kXGu+5bzUXgU4u/H1ABMsQTPTuvP8Dp9T1SUMJNf0jra35gH
4px/DLcfp32KEFWaPUpt0702CKURcJJbzT7V+6zDGwS669e7hxySFn6spT9Ye6D/BU41qD3E3xGF
ywHc7REpyde0OGZH/1zWw8dVM3AINmB4vOD+x2SkXSS7zM/Y6y5dvSjrde5/RG80MuY41uffKeJX
qydnp3r4JUnfDzyX7r0KHr47K6keoqSNa9F/LwH/gm753yf/AaUxZT8UnmZFtXCbKRPIbcKH5Fb+
0Fwx4HVbovbsVVJPCYkomwQ+YPFR9NULucBb+NCfVBeJzMnKf7VbjIDfs+oKhE7CShbDX2EauSQY
onihsD8nw69orK/z3wr0f9bKv5ax/9d7f+oi/8iAqUbqiy//oS8egBiypzDJHiJ/cxDYKKZwzg5D
bZr7OB1neGog+95in945YjSYlNXhLQ8mJlE+AkhJyqQrBlZ8K8e3yMQFGUs6/eN1n7bZUkI8AGcs
cVuSa76H5OXvs0YOv4ou+1AGiBOAiGjTpcSWgey61kKfacPPTjrot5MiO4Mcz+3GyWm6EH6LAPSj
MSAkhou0RAIt/JTD74p456XcwcyZH2IGNx3AIy6TCIkwCfGfNncFpzS9AlB+W0o3pMDCMXJp5GeG
ZrVFzfOtRSxazaR4W29BwC/rlwPqX2DxnrmrqZiAcITD6vSPj8M/mhrCkC/lavaYSwgiU88GGIiz
DocstA05OIUhgIaD/9z89yjtN8N/dvCPq/7k1ZZpJOBY9XzMOfflyRcRDbrHnMq01y+H4r+OWX+u
hM5h74trmMZfKMK4lkrMEI1lmlGKh0izVuVpJZ96cWZfc7hsoaPXR/aKA3kELUtHWO3//2ENCbsN
gMe9YuiPtQh2Kg52KaL+BTZ70SJFhQ/mTI6S0vW/L/QX5bJ/2H9e6cfcf1SPp3GvxL42qX2Bm/qO
J68R8lkf5sgj//5d2izQvyw4ys90NWdJ8MCG3tOjNWqUP46UT01+PwsG9c60oyWF6nxnTPGrWIiz
xwV63ubuSt/ooS8f+8Hh8f04pvtw/loXKNbjqo0yz8K3pF9qxX8BfP7cEy5cPUkcD5LBj2AszZsc
1P5b2IbX1H0O3UW8PECHJ9a5CNZ2W063n9ZU/hxO5+LHXJkuR+VKD+Th9WqMzr/hSv+qGPc3Q0IG
qQANgy6G4v8GZbGW3ET/IdTA6dsJB8tpRapcGwa3ST4rfzlXy3/kB/45tX5e7cejMwTuN6PKha24
cWAQTT8OOsZc5S4CgYOKmvbxWqKlP/U3+tDh1LSZ3TbXM+ir72r8XUJpAO41m6WbqNcF2V2/IVXc
hotFMX8N3cr9/p6V3+ez8lkOr7G9mX3Hw/G3McUWBMWYbJ47xFBjCoHlbDDUFinpu3Hvzs6J9bMb
6zA1loeEmONNfpoQjZihm5GHXYBKWb0gfLMlg0329FmljP1kQjDYjetlPCNz3Aw5xW6bo2XdlE8k
FYRJvLDkdbfMP/YmyqKbZrQ/iZ+Q8S0EJo6Iegy1sbkjJhoC5CyLsbpuZp/oyT1Wzcy0wmFEV9xW
DRROcDrvy+fF3z5H1nN3uR+Lb3l9yT8Gi2okXKYj4K4jwbsG95lozLIAi+N1eA6C5WAXqB/pUHQ9
8JTjL+89X359XcPxe892/xzvxNluOTFWk/LjbQ7RChuKtMNQ+PLmtyeIgXnhBJhmHrBkhK92QK4W
+U2+U6VR/Z7IeKYO69k5JzE+fO4349vXLpl8aeZ0CbqyDyk9vsTSvkUw5fpYgOyann/JnCs/U4r9
WGJPYGL/EZP4cw7+x+ZQ5ZGQlWWFUQTOKxIh9Xv4LYy/6exP7DunJMs4CNb18DklVbKIpzd7nyzT
Ccj8SYFI51Bfp1N/+Vhwh2T5c+b66zv/5Sb/yiT9uUkYHQNouijGiT/yNy9cXnO9rqo5AjJmOMYc
qJcPphaDQeqnj+YZNpO3cQdcY1bUBIG/0K5VjNx/7GbcASR+wk2cy0wNx/D/neCFEBbxIJOlGbt7
GCCl7B+alXqovPAo2cXJD/KreggD9SAeno64uXP+XDZr/Swuza1IbmPduLLFaxaRg+AwQECbikQ6
Sk6N262EbQUWcWC/MNftPY9GrRXvO+aicHo6kVPvzbO+7VbiNQ+iQLfDQERPAuLa6/h0Og+NCkg8
08QVrfbawXOVbH5UuIpt7DRcHraNG+3DvWipB9kqr6RecYtsTry/3PfPMDiJ1zKQA33VjmQu0Wzr
4HHWrjj5uMjtiLt8g4678d1s715htwES62pQrZtzs622IX6njupQOHpb93NpCa52bS/VMT/IO/Hy
3lDYMveDY34Z7FHBMveAMZR07Dv5ARiu3R74FIw3tvmBF+aXendzH+N2F+qjwtaPWJOvbkg/DBv7
5t5ORiA7Oc9I5FRtuTO8jpx2efcSr7SqNS+2c+uhjJvtUxt3W9mc8OMVJQJHcImDRYdko+YYSKMN
by4yH7ez+RpSLYpwlRwmZzjIhoPK7Hs4mJv7Zgtd+oyIJlJAs7tnBKrTbas1lwCWYpcHw6Em1y5f
BxAom8KWd5l3P8k8rKtS6r7ePA03X3CjZ0qrN8+4Aqa8nQ15mj+/Hp5M+6Y01t0Dudhts60UTaif
9NesVln/NLYcgNKTtlo8jmHH0FTVNrfqoN3RKn0To4PqlBs6ZMsbqxVlwN485tr/7u5lNmDMYgVe
RndjBxGlu8d9OTyhfBWv97PGmXT/B+nTOzETaufD+/lxlgAPBxAj78hWo4HoIgLGW3ge2oev03Nu
FedyQ7KHt6lXrvm8oPLa2Oq1vzLNmxWTGPcl3sXdqNfWkVxSmbxdOpn9oIz38sY/xMt4+eB6ryAO
NN6Y2RzSYKg76LFRQhUBW5e09+AYX6RNY6FChlZtuQHmEYBPvp/fAWPY3CKeGTkxxQArDPwrV+dO
788P5TW8+UOa6tojmYIyEK9Sb0jOTiOdRK4QPE75hbxjcbyReQbUyvHooB9fB2WPdi9lMgi8nr/V
oPIeTV62Kg/6XtxlNndBseLyPPRZx127M2G17xm34q7eoSIrxhOkohkOtSXv6MMted2dcqzwxkL8
uV0yVRKakJG5K1a5hQsiWgHnwbxdijvkUd8bBilTao2h8qmlCGIDO2BeWOVGdQwnRkOcTmZi3ejK
4hxCOkLuF9VfMN0bdafunpPBrLy0O2YazGZke7e6OzjR/9GQNuHDqxUDmcNSy2UFV+5XgnegnGgY
wU3U0Y0OEU55ILisD6Zrulo7pL0YatgqYqnF6Bl8gMTtRUtXCh/MF2RsqlN8VFn0SPeoGXSK3okd
WAzr2Ta/RgEjqbaYCXmAJxff9DM63wjHcmceGxr9veFmTqh1cSnZAXbG7SknljnmJnPUo5GAQycT
BCckl4HKcO37NYETPhTUScoB0S4Y+o/+utyrTKmcq7yGnfsMun4O4PqMZS+rJaIkJ0EeiZvIaVgd
u7VwVjz/0K3jgOWgDoptPz34XNJFLCoo03jVtooYmkaPkCjWNHWxrlYmUwROh3M7V3NYsNcWswq6
8vnR9wtxTh7kNFv/QWo/BvPgfkYpmDbgEblVGqH/k42Fk9oyzaLnF6190g592z2Q2WdJUK/FYNKv
G8nZv6LiQCvobh6YJ/oPugrNBcgABBONTnCVi58YswTMWx6dTACCVSDoYC8MQ4d2kwP6jpm4FTyT
rM8e8ngYvAOc2q/Pfb1XLfR4VpHj7xgp3bpwE1e36QJHnzen0HldQ6dbhSAAhjK9czBIvVvvvbxA
6WHrH/gZEoq4bjvmtr4W25sXB88ju4/XraQTm9EppmETr14yPSOHlyeXl617qjXYcl1COEdz6Ejh
+72/85T9EyouD8iN62TBTvSsiNDChuWjc1GKfx8zuBomg6s50bo6IjDdSbXETbg3Du8jq91rHzu9
4tCK2ck01V3lpH/6I+4GoMSZYVKdEhdEEogIeuP0Yq15eHQmjQT+Yduigbrvjsw2hZ1L3eIygGIf
pWmLwUQJyxaXutdCeDhWJw44tC3YQs1DNOHCwlDsexrAMWQP5JxdHTmPhDtWGWMOWlw5rkkdHDUv
vih7w4suJrOSaUD143WhQoYwRemGO7xQRH7QHB/+iE/jt3xUeGAnMDzC22zPT6RjfWGBYE1q1/El
PLAQS/2l801usauw0Tk64o79Bv0MGjs/PI7tSl7dncZ+b56kG6e9uNZY9sdx0NFrpq27pCM8FMbF
Reo1Z3NfW77DZl+ynImXzM4vfjyu7NehoVn14/PAXt5e+gkh7vjAcsNr80N8qGw10GkpUvW3KZd/
W8n5di6v5EQkl3/oSMkdPHD4HXbEN53xWV+1tp/PTGYGhNJPXK9xs3N+QR4GvOW5gJi2M6CosWOr
Tnyo+32nYn27e+pOcMsAwoXd2D5xTLFmufHka79TwaswHFbfTfNn0WDjY8W0iq2wN4/5hs0WhE6/
5/nb1yW1ZVQxNpkNMxL5b+SqDyzK5aXGh4ymri989zzQwPFhcBwcuX506I6MDcPjh3Q8eDF2xPqA
Kh1vHnU9ODYnPKBpIt4FUtaGwwmJgtfyM2UfP5Y1YdH7zSe9L2QoeYPQjfmXVzTvCRdsd/mhXepI
OJ18hxW8tvo2ZkfQnFv8wa4i7/hlY4u75CwHEvoRGJd5qgNoj/9YZImRGW3dUYbpsSv7EcTHM5ZT
3vLw2PCLNXvWseQ+yCSqO5ndo49oGiIaEtNwuA7msQ3kq38t1tpFIuITr12/NzCZQ/aNOjCubM27
iP8nWMBbt1Njl30bu8QSKZ2k0SWMgttZ7gO3Osj4nH4/VZ23RTdcInbXrb6Xd5QGG7sgjiv73iXO
el3iXYh80IVWVhaULdiSjfsk3JHHlW2+r9ePvb+Fgyfa9yDd+3azGRza1TsaRhdlEV1yV9iZB82O
zpUjOcQSGGe5uHRew2wM90xcl9zQWrNrVz315JxDwdDc3ALx1C27jbrtrp2V9z9vmTfy6hFE5Uix
8tOdEaMs0n1nZU63jC+GLVnG6eaIJ1T3v56fov2k9hGYB2EnuqrduqKdORPD7qyS4GTPBU+i21nA
aE7NFZCav70FyqJ2DVvz9HB4Dyxj+3DkrQpHZEj4ox9kW16nbHFbzR5Y971yuB8fR2l568Y8zkYr
RsnxddE8ZVOvw3nrKhatw590zz/8Yl57yVG3JCo/F9aY7jjol5An9rzGWd9xeC72oKaZUnvVU7dc
lLe1u2YvrrWTwvq71jwBiS+2v9f44aD/vkZ5xSpdadm6htsFrW06Tw/g3Nc9HD6CNMAjirWFGe1o
rv99h0G0LA6mM+BXb69x6mhYWOE59mIcB7b5OrWichLxfb59e7VdrpKgcypnsCu3LWH5yXcBYheW
RqVoqB3Rd08sXmXDh4IKTcF7EAyunNoDOjFi16XFc7e5Ytnh1avc1o5pOqqCwpJw5xj6Rx/2zb7Z
ZZduV68SNE4DwxXp5ivU15RPoUcM/pxqQpD+J8rVOCEoPZdP6onz/d0pHNm+O/egXXUWQw7QCs21
ltcKlehdirQ2ZwSRWT9hoDb7gUXr0SwJg5c1OiZ5/WFQp0uHKNkqm+gCly93ZVs8pUG2V6zGoWbU
LZWNzICoaen47LuKg2gwGspB7hYBOCnFiSkWtbZxfByoxoaewaO75apc4b1T7bpL5EFZOlUH2EPV
jjQ+TPD6GBFmsqqwrm0B6NJjAX2kOPW52w0InsnFOCTElUtxqe2Wbgg9nRmxyKwXIrPdRGILJkA5
+6fMKi63Q75+OMpC2qRXOpRic0AvNUF+rlfqvFx3ThHQe7KL49DNyYuJ6j6u9wDJToKlgMGzEd2G
nEnwCJTlzUmD5tpc4dyrp4pIjVAp8N3QU13t9AgMWz4xWTGa01x6iXvhRrqrwS/prfI26bDQPpUs
8054xiyMP0z5K2/hDtQXTmUjPpS53KE6AaUEHq48TgLZTfD/wvOSYIDXubXLp90ClgHjpGwAdNP/
qotfIjRODp2OcOCmbWXTnqTNixAT/LsTealFKyYOr2CJoddYOlyeseTjMs7mA6bhPeiYKpgGfHIz
8qm7lqQwWEfEk0JAxyKSOI+g7t8lu40lIsmMtwPcgGFDu9Tr0sV9TVzfHTzZDrKrLETXOKXOnRvq
lnxtc21xXV2F3eParqB7MoIMG+cNTRrzJAsVgxPas3arwDhpbnhmmGOzOSkC1sp3xdO22Rh4L28T
Ty2LEopv87W2GgBEt9+uwodyRzyMcSpdrsVSxDjEP9QWds2muPKbgkSAXXpJkBwfjso6JTisdCw8
5uG2l086y7B5aE+8s7hK126TBJqtLPqHJizZpsF931+1dFk5pQ3L3Vk7tV7rhkRXDve8fQS8iueV
XZw9dzQOd546bM7TN21R8IlMYXFluHeG5D2gqQg3LATr1rfr7Vpcka3evE63Y+0mR82moTXW4H4E
qFvGmmgzsaVNzGxgwaQ39zkLt2bzc09my8hdzabS6aQMUXEl2saZpbsdtasH/n9HfXfjHluvXxg7
C3Utrr4mLGM29CRQ1pGGdfwkM5sxxw4YOVE/UoUDlPCVeroffdvYqlvZbrAXY7h1G/yC5ZW0YdCs
hJ1hq1y8ZS1O9t2SzcrjduYDS+kXdP9c7FMMa/rFRPVYt+W6/8MX7JasRkc2FMiHCeGmv434/n68
HRNxmGHHfLx93Fbtmtf2f6x2rXrcj+uf4wuSaYQq7D0Us8Odv+UjwzmrP9uAYvGRjyNSuMYZP5Oz
vy2O/Q4h952b7R8O/E62X21unPt94rE3zqKd9AVWRoVkcVsvYlzVZt3M6ApGxxlIrTYX1xmh8PtS
HNN97YmeNmfUsYOLq4T5Y2xx4WLEKFbrdkvamCEKlfUsnsIdvbwSVyVfaRCnVuJ6YKFmJ22SPZH0
hvgHe8sRLFx5ywqgLFqPEBzeD26NFH2p7fW3Whz/RBf8mi0S8tNe80Dy0ADVnsB3y9Ltq2PNe7Ja
9+s44nC0z8Pu+nU9MibFMSZN1Td21QeFpTBD+z0lvOmWOMAQm5xbj2Df2KZ7bND9raqOiQpNRKI8
nsU4mzt1G17EtbGVORxAGPU5UKjEpX0jkqx4fPuesOOj6jV7ib7r9iIhQb+hLIlvLslV9PwzF6CN
vXbNdFi+FGJQdct7iQKsnCCAowjjk4ipO7Ll96eJLfYSFf5mKN0PsdDJ9rE6BNwZNmhm811/OdCB
5Vg6+n2US8APKYAHRngkOhAzvyfNEQST5vURLFyuesfNKXvk5OL+dEAcC8wjPGS8BGcIm8xbQ5CB
1QLnJLvk5C+T0tNZeZ3mrO/fGw4Y5U7pk4QZ47U5RjtaNb7wz/NSsDXyvIz2YyHSyjTfn5HIQ4tr
yaqOBqUDGhrBhXF8wcR7eRv3JW9IqrSSJXqAPPqH79sM8Eg/Dps9LcBfPj/hxEZX7BQr2tUewdi6
2fRjRDsrrG9sCEy+fsfx3cbhO/mUObk8ZjGPzhJbcRbE+ZhI5hyxtBIDZWBczpiMbyO2sPgcekk3
jN3aTi2TSLRzbpz1nNIegGbDNabe6o64VYh2YnJrQeT5fbQjy6PC0h1Q3vfnLPLYj7eoSVjill/9
2cSTA29yynVm+cfcDt16+wBnsekO6aGyRBp6ozt4qx79Y+zCs900F/jDyu5tp4eS48UlcvNzcaim
MPuPBk26U/dQhS7JRdzLR+GMmdP9kO0QtjZQ40MvgbMFPn/03kUjfOq8amfA9vbafXrRt/UR2IP6
GvMu0+OUX++bdUrOm5eox9cxuVTe/UL+b2F66UUATbLVt9pzKFr3C4DGC4A+jOSwXU0vXCe7qEd5
z6VQ7tDwUGBFPaSjYuEfK24/PhU7f+8fQQoXh+zi79U/D9dcCISUy9vODsqlXhkFEGPYfs2u/wpR
zB3fSpeCxiIAyixlB/3v7Sm7btdhXbSvV76bHcqVekQ0rrUbIlCaZ5Nu8nUXPM/w7/FMI6YgBlhW
V59gTbOzq3pKAmIU5fresi9qLFes9ilBDhFkZT3MUd9U/slwzWsHKuZsEDj6IaEHsYPvRufnGUxP
2Ue+6ybICKRjFg/76UWwAAleXA4VfJ4xzqx8XW2UXU6krQGaPRNyRF540o7drnKI0gNpETHO3uvw
VK4IBvl9vVWP+hY1vSwQXQKO6nLjLOo2gXxEp5CYh6BAIm6OPHUveDSyeCztblGuFcdwuf/0WjmE
VKyZKYEHo/7u4E9AUsnL8CgOMquPIhL+tu0HJyplI22UQ7NhK/NUr99wWKBlwgfxhCKqiw+bC/wx
24SAiJ5eRQekFmoERdBwSGCTJSwZIOQUSAGkMYmPj9z00FyqDY8SnvsQjVTiKSOElN0+ImTN3mf7
50FlujKt+xjI53N8uzgO/o+yM21OlIu28C+iilHgK5PgPBv9QsVExQEVmfn19yG3br3ddiqpW/0O
nXRaDmfcZ+211+ICdf8QN/oyZAv7uB7Ktws6DAwJA0ZQ8xWs8Xtcfz6SRRuytkPE2gJnaEfxawDf
MA8/SG0gSf3PzSC+ZESUw/EzatgNnu+0qHJPE5PvEBhTxH/asKyrVXMQ357v/NCNKw4fx/Oi9xtj
lHEtakOv5qAdEs29vasfrjktx20PPN8zZHA3RRvFcF09MOqdNzNCQ4T4nDlL9ewGdXHSD241ShfS
e8IolXPlPZ9zucnntdiqIoptbSurmJWEfum+hi5n1buodKO9r2yUEtFIwDpzI6BPAC60vnATIj+x
TFmX9x10JTw8TjtxVGwu63bxnsgadWbZ22kHE62cXnbappmUJJ+Kt3itLMD/lip5MP2zGpdTbX57
k3Eb/mg+EhCDYqF8AMi9V2/1QaeynVxA9RYDHkTMa5IIlrFMDtpc+kh0Jz0oH8khXoGbKh9VC5mC
qvHFg3k8NLY6qHQKGHV/BxwEqm3ekndwYLEGps74EZJWQNRC+zd1Lm6Ce3/X3yrZUYj3ZVBlLE7a
nzcO+odCYM0/7K9E6y0q2kKjkVNprnEQmXaM/hd8XR+w/mrTBek7VaHJO+CgCZIJZM7veE7JM5u3
+/sRyPyyArisPuQnCYZwq8yrDT/T2TYfOe8HbNtbAZMOb28kjadCzjOfrC3gcWMpz3C+mrGTbr62
whYRm8tDid5nJ7zAKtyku2aOF3E1NhfJOlwyHBzWq3a8cLnc6ptyh8PlVp3BsJMm2id/TZ6FS/2T
4eXTTivzI3+vyLu/h9s2FQlYv+IdeAGw14k4FUdkCbfltJ6lO3Zq9DKm9S7fPa42yOZ1L2aWvtHm
+aEFYXV89Bx9fj+E/AVlHtHxs84yPkTLZiyLtkROQB6iHvPWzLVFM2nmNS2Bl5kD1J7WnA7Nhus7
lW1vbdMboGV9juTEvtlwbDQIpDAtvrD8y+qyTnaZaqW7eJ29HdfSx1Bb8IbqLA5b7FsCWT6uyLvO
iqWwANNuJuoMXJgkU0NHVWPETpDu3AifaPtwK5hJG8DmnbKhV4RPUgC8v0EN7buAN117M07n+aSE
+kZct4eNzTVZ/1Q+47ZLOM/StblJsYNZMCyb557vsMr0LxlS1tdjD55+3eNqUu+oguXEEnfmhkN0
d97ymdI733nyiN11nwMNkNNB0qXFzEPc5Qm3OAPXeXszj/ZtPkJf3Fl67XvH62TNs6hCTllrz49y
mnOQHjNLWYiz06FhdbV5hmn4Lg+BxNnc3hgmnQTw8f240kg9l1N5xuoCcGXG3Q/ilIoclpQ0JwHC
MuaUloEQyTXL2/tB+Zp5+mc9U6d9soDlgdnM0NYzsvzn/XGdHwq8ZCxh0S7Janx8j9fyjNZxYmkb
c2F+dpiep1U9pTAdKoD+aF9SnVWkt5m2S+Yo+Wfzk0E8lFNeG0ESpuRG2ogzZV68tRtJshYWz7fs
w2RDMVgz0rx9Wo3u6xByPTFJc3ZLRkNbtJtPmyUXt8cVG9NBHobvTNmI2UQmgNkuzcspWSDW5va6
Zxz1RbEJaTLSpXQVkPjkupfXbIqb01pbYGaxZqmd3apdQPLsvo72TDg+f0YXXdrhQbZ3/9zrm4Rh
aVelOLpDPJI20fK4K/mgT3Nxp9awPWMJZhpIAfoibjcM4aNz0DmqQUu2EdkmaAEsW3mHSeh5X32I
03Kqk6o/rvIdCoJwRzf0qLpjWjNdoy1pNEL49mMjKtTbb4AatXMib6dnfvK0TaU65y1nAAuC0Oax
L3dMRfxNa0dge8lFC2GFelfs72vmYrF8TPN5tcyWGTeWMRmTr6CO0I7H6gM+PSP6ysegdXtJ7reU
awsXs8eeH8/28fjiiGvmc7ZkcouLakt8UeyL5ent9EGoRkepIsSC2xZhg8662Ff748eTQ64jOMY6
2SREr7wj+oQpvwPS2zUrDKA4u1hC2+f0ieOonS7UNjTiwNNXNa9lrKUW/GpDE2KwxlZWBMCsU2kp
EDzNy3mxVdeiYNfzsv3494zQodo/tkS6e1x/iSOxFN09tzXtSebyzliH63QODPjY0yFINTy2tFvc
tbgaPkF73uz0RrxcWRLueQSRYLLb5zabJptmaezQ1VGWz3Zxd4hHn9vw4RByrfn6wt+6QJcZp5ld
NRb6GoQW+YSA7cqpNVTX1222lUAO2xAgX3RCnDytfNzKDwyzGWGPOrjkdKe0LOfl+LFtltmU4ENa
cfRPsmlT8dFserTlPqexxq4EAHwgbkBo3g4EI3jdX7fGTlpmW75ggvBHxjqfF1NpmYOFVsvOur0J
0Ccd/KOdZmnmlGdbl4+an+nsqA0DUGzfpeZuQXfuz/uCkdHZvt+f/EDDImgwvHZCHhLuyodz3fMk
ma7VV8mGyaTSr9t014YfLAQZovqt/Yn7mr3vCmrI7zFCflI7wx/dd+WOJqZjHs/qYFuoMI0mu0+f
V8ti+vUa913UxTp4qy/YYP1wVnMuRNvTmv19I46MLeuERQ8M3B575ieJTJyfPlljs7h1A7faXG8z
r8biTN+020o5PbW5SHPB0cbtYsOzpM3PPM3/ZdW+kPQ0RVZkUdd1qic7L5yli3GEoX6NkwkaXPza
DVcXa947hDaUvbu1QjcVHl3pVo5pYRFsbXUrhTFnWpVTObTa3pYuzt4DycF/2KFsCP2bKoDsQaEY
ZYRMQU+0cxce0ThxdQnDXSzIrbrbcQ07dFFys7jHOzcb/23r6srUGobW8oFRhGJN7V53siYdDV3q
3H5z9danXNcmCWlN2/94XuB4Qzy5Ts7JMfmQ0r8Nl1dXcosZW5wt89mfN7v/Ce2y/wkNZJR5V/ti
9Wv+Q+WDVXnIqFqCB0QaYM7iXb3tBTb+zUELFX6H1G/6xRo4QvMfAW69LWHkiEWcOS4GKiGgo+ww
Z3HjJYJfM+Alq7AWuGw45L66JzftVv1j7zjFosE/9WIXhRc22aHmNj2pF43iQeYW9gfZYzdxtK7q
SN04UHqPVeic3MI33Y7z7Ms4HE+b/n3Y9Nt0HJ9CqVq4gnOTb+Ormw9xg+s2g9vkGcgMg+Y9PMTW
KdF7eJRKMRSyqziaJyLX1Jp5oTFsYS7LnzMKVvaJFbrXfnVyoeDbV2t/sZEt6d67mAgsK8O6IfUU
2YgZoZLRP0G2KwZHX7XHMKTo/mhRutw4AsmjeHX04P8cClbG/3HE7EnjcBsOo4GM6VrNPZuobSn2
ngEfwUdlY72FT+BaIZ4DQhVP62X0AQqDNg6YDv9UVtcqPdHLF1ff6AP3k4M5bvKBMNW7TU9zH30x
wDPXVq21HBy7qOJ4DxcnOkR1HghnjAWuG6b1gPwJvQmPbJYdfjsgjIZl9s9jdfz0QXEnAAbsMSk6
B/zAPvlMQosUA9fJ8ANBfnzv8f1sSoeL9bXdHNFZQ3sHiLH3dJFa9XIPUbLxR9XTts3dffjp5kGE
O7rzncrVe+mgdA5nFzeFZdS/+vVAdkImG1maBcrdfE2lygpgW39a9wXFRhtzQrTDsdnhTlNP9UFE
4JivoykRbjKHXdK9oXOmghIANc1Pc31CQf2IH/Y4AX1MD7u5r45YaOPsTR3e/Siop0zvfiFYFKVT
EZP3Of591Pr90k/6tY9qvi37ONOxXJZPW1gQEd19kcpBm8DTa//N+3JfCOZU+005nv3Pub2HP4rY
99Vejbf9wwpSoxWynDXnE0l5hwIkVh7L9eKwzbtPu4TMazIrdfh/0KDskhk3fJMCc3Cxpu2DcabA
ZOjWBchx5+5GtD5Xh6lf+/bycLAze15aU//zzfGPDs3mZ2prfrMPVxv9fGtZs8hpJrqz/rSmXcgC
/EIr/yo8+GmLfGFNn6tQOemy/lzKQ9bW8MjyjIdgfksjEDdZ77oKvcRJ6cm6H2Kpdu+X/rWb9E3/
SdcnfvoLzfSLpf3aHhXbN8S4VK0jSy+8arlRn2lHegoLdXhOgswDTWPHgqwDMxZxKUvrE5CNBYqG
Z+j5PGOrezpZA/RcPwYDNDWvLge4NXhYrn1zbSbN8JNJMvX5quffuuyZxeZzembmrX4+bL5lp2oi
Xn84InHUSC8dqSZ1davFUznQ7rCPJXx/LROVwwo4OqmgxC9UHPoej4BqqV2jvXdaeRsURq+uqk9F
Nt8aZgJV8qBCRpW5D+ZqUxZ+cQ2AJ9Wno8nDKPnsSDbXvJ9b/g37WKMEHh0akaIJ1XzRFojl5Jk1
hlAMsnDYqIOSiKtxaDktfHRwgHz8MuW+5G1ehxh/OeT+qWLA1kD+m8fb4KmNLXqYLlNXRoxe8i++
aLOa0bawE/ccGBE1hUlP6kNL4ArZJw+illbjX6ZhEH52NljIDsRA6epd/CTQeVmWPgFGumOFcH+c
cAss+3AQ3TKIvStBy8/d9VW7/0/zsXmjrB6lG8l8GejmKuRH2ZCKAfMTaTWUR9NuWmFPgrCNp9co
qDm5ZD3QCfutml/9pgZE0xC7NxiuTqsg9HfP6SEVx4WY4nszQEW5FwXlUPHiOabVbsjyfY5RQqWI
GS8NaqaW96FcoueduefpGcmfmjK4kdDVelL34cbBATQg79d9tudo9hwKm/tvFf/tOP7bUf+19qUg
p7mY1ygypHLBlhsklj4y7dQrPco32dTSXyqQlLbbX5/WwbBC0pVWNl9+qY+J8ElUzbATLQl7vAA2
ADz5sfFOLcYoIjxAxtBtbdhUD0dYeyJZH9zbA3xHbXHw7CafkasHHTdx057ymfg/TxmljTP/aZum
iB2UKAycrl7GLdQqg/Kdp8xFGi9VC6lvQowtssHb6+LtOBp7DbtabHdv/uCrgMHbsA3UTj5IB6NR
r+Pbv+yy306kzh8NehkapVa1G+KKxhgNG3SvClyHO0PhpjlC52SnuLsW12ks93UOd8RAdUqGe1nS
u1QBGSg56pkyKozC4dT6JcWPLhq//bAAFqyT3lnDFotK2ZtpogWCBjbFKU3vSHksfM1Q3z4xZZP7
RdXTqeM1hdlVfDOL35bod5UCf77eS6VAmpmP8qyxpR1RStGdG0kG2UsFS1apX7QU1fp1aX5t7/8O
MVZtikxlAov076VpXp8dU0ioPqq880K2G4QjSNUPSGBb71iYcL4nhAo/zyvpu627o/3fQzuv1d7X
sDwdH/G1WsCS4ZHUeDvbiidrbkkWxx3UFgV5VjhL/V+XW7uc/nnfDtLOlGQo3LxeNvGTLBeS+Ewg
BDhvzlCwxmOSTKVt3D1uC/t8s07eLmV/Unq1R2A76vm4O9k6V9rCOQsYIox+i2Q6bdH9a4t0sVVN
5BDr4Jbz9wgoj/BY1XkeLdXES91soPZSVyRQJT+4SjRYs+YY26Ty+WVzwIYAb6ukeAlizKiaocrw
WGdI2xYu5rklp9/Jyfwj9wlKouKpMJMwSzl3y7OTwETYdMbKxdem2apeNMM7ccfKAO/BNDPqHXMk
CdzjPO3XsaXpq4u0lDBN3ocj+RexNfW3N34ZAzU63vS4eMiL0+FhsrjszIkW5wU3g6C9yNiLWUHp
Ha5YTS95k5F5t1BMdyja0UexLSvWJM6cicV2TMjZIriYQKFbxZ1T40Ip/LLnSN8dXijLqhQxyoom
6i/nZnQ2BOFqhuViJViKv0vsPWJvltw/ej+vin/k9do6IV0yFFXFMFLCVuHviVAkWmYgciMspJwl
cSJGeFrDbTnbhr0d5Rx23AuoR9sYmA+cncKnKja2o7ke2h8UuUHCKQ4da03Rge4NrJBDwp8LG8J0
qsunt+FB+ExTu2L+oJnMJcBvmM2zaP/ZzH95jc53S0xnL9EpHNZlWX55j+MzO+uxVNdj01e8vJuN
QR5y9q4z8jzIv460ZxdOKWLnx+Ht8OhTBRHJuK54zc0qTE82Bo9nVxH6GpnjS7e8+KrYGnTJPdO6
CcOb2UUOlhUCqF5amYIcu/UUrNMhXF5SW5tE3VvQOYixA3qqpFioWOdlBFQOkHC3EbRJ+uSbV6Z3
4vpbWziUUTNAmXtwm4sUZ4/EociFeYZmK9UxOdqVzt0/rpW3SwcQPG+we0FQxab+EGnQa9FV6v7x
OA6vgcJ1WuK+dMRmrLaq81jIRg8s1GWvaJwrldkq5FxXPvrNyUMFQk+HxXWAUHynbSEfjsCEcbJP
Osw/p0EPHKnWq00FelM7ouII+yxEcdYpcg92SEZXnbz4bjP0GoDZxT6VbiO5rb2LGmBeGLFpo/f8
dIu0qz+c0zTtKtgEWkRXdcuPvezRVoVoGF3sDswhc1ZukI4nblYF3s6Kl8chsj89fYamowu9swtj
lBskevN0ZOGegN/YpkWkOKGDRjhNyd6J7duwqkE2Nj4L6mLuHh1wZXNPKMhnIOzLEZV7md8q78a5
X+2wLqh0ywQVmatwcc6OhDFi1a2r7g3DHabpTvjy7Hqklr5v4IwgbkyLp8ePawPfBJVQt9T9yLDF
+XGLcMbz5J0uI+065KMQmcdcMcFtmTzTh+HdulRB9I4UkswfU9W79R6ze3AiaR6NuKGgmXM0EY63
8QusLl0EdDHgQ4cyRYoSqY95dkcy3dZoOqnRHhaJQ/LY6lvWg40VwoaE1djVCXawV7CSMfJ1b2hE
GkZ7KQJ6Nu1imnjixUbx7rFXgnqXzW5TcRc/u6eH0xlpE2Fzlj00SniYoNkVw1f5R2mmUmNPyLk9
78mTwFLABw9TGZb/cypkA63Zyuclgp9aNiifTi4719ipB3ikBsIMIZsIrawSSwcXsSx2TGRE8g9h
Gr49WormmarLxFPAGfC1O3brHNHIIM27R829dvopXhMtpVmAwNKOMBMCQfGZ2buPwbPNTTLW3sPQ
QlINW5NDRPULLFw5cuAnwwqeHLvVNPeufaiFfja8zS4LIDYVaQ2iCpL8EGGGt+kdbMeAym6zNDX2
7rOFdh9GEGbmnPdCUPYfDoXffC34cT0QBL+oe3F1OFf+reneKjekNmoL9J2k3VsySM9eyYFdehBW
mwixChQs7cvZjpan+RP+x7IqrdsHxZ9IVmcb5GiL2tMQ/UfwZHdbVqhvkvndHg9FbpPavRu2Grro
lxPKrjn58bPQdL+q5rHmPd8SYITrUBwdR+EUbxBO4hbgp+YW/oW4E9HCZkvS7aRGAclKR/U7kjO2
Xo+aNwPKbznXoP7n5OCpbPkSySfvkU+KWQdqbjGFEwRPgOnFMF0+yJ2RfzH6t/fEE4KQbJUJIL8k
Ez6Te+LsOqXb0t599YhR2bTxmOf2roG5HsfYRc8usKdkN+4Mo0tfzCfX4yEyeHMZgwGbdfZWuRIm
W90ITfRO73nsqaJd8qlHcL9+CVryy6nwXWiLwKGpdJAexPe5PTT+qBVWEG+Sn5qQLhNXG1df6CfB
tgMES9LIpQ+9PWCIte+A9Fa7y9606wknhC2llrvH465/dE2wPb17GSCCAz313Kv7Gpfv8zTx725a
I5N3LS1lwnH3W8DydWK9hmiU6EtSB30iXZdf8PjyEZ3vUdgkSwPimMo2PsxYeal7ugTXBUVBIQgo
hF1Qnq3BvDp25dy6yxZivMWte59UwIqYvPwSRn17oTfae6Nkit8IR9yUU1mlJ7UYxIbdDLYmOGbp
ntEO0OxO2mNne8AjifxcX/w8lt+VVGt/PFhqx/qPseSCXCvmGSW5CyAfZHg9sxWExRHbRw/UHD8a
DiTLSPunslt3ZqnR44D+uQnfXSD+bMFLBBnrgnbOdFpQ2w9uwidb32U6wFP7yvfmF4GObyNAU1QM
/Cp5b4K0v9/3+VCVB8BfMSjyFiHDE/l582Bh8khB6984/VUrv/8CDMjfRMkdUSPgFMkDgc+9hFHP
GOnxuCyTZenm72PVxTd1xOax5uDmH9izY2hX1ZDwZQ0KzX4zTMicO79e1r5rhyQTyGm8ua4ZL2+v
5JopH5/RffkI7gdisu59fyQO2HQWZg9vEFI4JGM2P4/vty//x0PNlynWuT1MTbyUymKlWfiHso9Z
VJBSBeeNg25mIY+gmyMuQB0r8Xr+QXemPzfga0xfljxYqEEEq6iKbhov92K83vTiLEXxUpwiVOUc
R5V3C44AfveVQK4ln23FHqmz2lZJAF1sNx7cdHTKMajUZhG1OAnWmxDylRVXhbd8c1ykHzdrhMAK
6qMDifLRDvRfUHaclMi1aZ+hDfr/u2foF+7893voXCxbYEmSVQPJzL/nLn73wq2Q7tUic54Buk4e
EDTe0p3g4T/dDc9Gjo902+BXuPHruvLTk1/mzSPRtPQUG6fJvRrn8N11p3l7Cl4BoWkbS73QGKFk
r+R28n5XeonhQDWKgEg71pue2w15b3TiBcWNTAvmTtbaYruSNsNvj0peSZwop9BOs1lSLpWrh9la
MXh+ltwl8vshij3UmjGiwOchHUrXQZh6ujpotdhOPmHx84I3FiTGQfqeXL8KZFOyXLfG4+c4MnX7
vJEygCIXsWRsHOz7Nl4mw/o2IyzPuWsce7rcInUdRxiZz76ejki+oHzoVIznAzXYiaqzHkeFlXzI
nZ0BezwBoXLuqXuDlst9t+MoUENr57aLl/Wn1u28FR1LDYeUH4XvOupusa337icnZYYFZ3Uq0D5T
GD3k4TEdntJpfKL+AvVFwcDrpOzfcXK/dfUytjpUJhNlnzA86UGUlnvApNf0E0KBoK8JnEotyIRV
Zgwa2VOLkZEiMeacK+DnaxfBqrPmyGu4rvE9qMnJceHN2hisJIUj9dEj0xRLgpuj/LLDfpmp/TtX
QIhVkdOVW+PfsxQDOqM5F0a4WA29r2kK0Ro/k95i1k2cNenAweg2G8XOHEFJp+y36+Tyy5HyBbT+
1IaXCOVplJlSGhpFgZZDHrsJxlcv2FMjbruWO9JsBFcu4+n08+eNRm6XwetjDfwGO4oEOq5+SdX9
cZgeo2PyyE9yOTY/IMZtyul923GPPuWbI3KwqKd0lC+0hyg/gRQSO/kk9syN2D0ersHdLf1fj/d/
AQ8SBDrJLNMUaZj50hHnSlcfz1I7D5DEZmneH91jA7ezWeLXoVUwyzNENoZRvPu5J74Bd9vnGugy
GXhDk4r6exKI19vpeC0E/WvPV3uJNbx+DNsk+piJEHcLay8GwvJmNfZItmxz4vdcqzMfFG7vabF1
CpPDV0r1N4GmbxB62kVfqK2Ei4F65t/tChvh/gQjFclSdCvMAOP+qfHZu54U4kBhg1M0qPoihXnn
fgENN5uEeZAKfqUimjrIL965dDQ8Ahr/fO/jzJeMoVRdIz8CToYxdPe0SUauWnEMZSikv6ysfwOl
v9v+EkSYz4v21I5H/GZuXVBtPETwbiNOOhW2VNmp/EuY/02opCP4jcqYIgKZgbD+3VfR8S7csc8s
WwT7ecYnw6ZqQ5W8e+gLdcDl5owCmP7LYf3NEtK0VkENCJvklvgyQKf4osq37BwPmK3HyxPnyDEe
u7eEHKz6/w+6mQAgdZIqiRJiPy87lZCVeSrmWrnAo7H3ZKNYCEioyQFwuejrv4zeVyT9sjmQ45R5
VGv4gSXh39350MPjvS55mkLiJbgMdbfbExwt+Hnlfd1ffnrMS7Bzu2phad4vrZAT0glXoHfAttgH
szEmECHsFM2JXjJJPEp4uXaJPqynVTZY9Zrhzy35JjNA9/7xwu18/mM3DDO9uD6UZ7oEGyK4ehKX
9GVU6hLnIx7Cse4pUBjOLpqr9i9P/nYS/ffkr5n9x5NTOY+EAmMA0IR1WCkeeiCnJ6vWyXLvo+k4
JQDAQpS4m4M/NS7yrHk8TPVfTiFN5QX/GQpDEdtou9NRXtUARTUqbkqhtUOBQahNPdgO3XuXxMAm
7iN8jCyaV8/IOXfr2MVk2VuFUzQPnMTG8ndw3Z0GqpM4MTfhEUVLaJDKC2lav3GeB+H4OKlctE49
M1gmAS83jHrkBiD6/YaZfzHU/n0NjhAdxzD2gpfgzxTNTp3fSTbXocuVSewaYu1cuBaa1agyC8cU
Ba8xcaJ0nmyjMaIGZtonf//I7FAEn5K7WrjRMl8gwxs5AooLpX1N7Oqxp+7tkfcLUCiN4i8EwypH
kXcPSGhqhs9SL5KsDCqR7hZG70rlDZdjvMBvx+6lIOqi4LNYiQ0+lrl1rbrpGS76TEgDNUVZs1kf
CdtPaD3qzkl9e8iKzd/WzEBDdn8cNt3MGN6J8XA1sgXJvUP8zMHkTqp7b3pNZp9xUU2u3Vpfn3Cp
MEoNW6T3OwrF9ADNBEJwjte+BlLQeEe1F1WpJxoDjTuEJHfP6PycrHjxxFbmupaSCRd48YSB8FH0
1MbL63WdBkkWea1ZQcQogpVzX7UvClcjUC7sDSqOozztHcGj7r1QaTlSFLZcW4knjDIoewQP1G9Y
82DwFHNz/kopPmTvntkx3Dlu7JfLWE7cIxwhbEsgdhTwv00Bwp/Wxp+TJGkv2NoxEB8BiOX1erUV
qCwF0PoJ5kWBePUnxWwaNmOZ+QahoNM5dKhbPo8lwk2qu4DmatNXleXPi1dpQ5LX6YYLtShKMv+V
1Zdt4yQ2Zi4cj+qiTVP3RXubjgBznfF2ARWUX1QwgmtRvLG1RoNRZvuRi9qzOwX/7DP/f27NVw7x
h9ZoL5fXtO4I3OxjdZF5Th/JG3voSVYwu9iT+nM2ayxP8XZmf7wtHPruY9Wy9obnQWx5w0v/3lt4
s8y/2ISdlHx3u7PZZRrobrQWA8qQB409CP2JhRJhMAFwkqbyg33RdZOJjYi7NT9PD4IDKWxl3rxV
8oDyRM5YC6Ju+P5L5Cr9Y42AZCXXY0iqsoZKrKS3e9kfW+Y1bR6CmsbpEkBupHGdvXbhYgfc6WDH
vKUrCmvEA9nLt+YNTxkPVboB27oTsX1r1gq67uDqNNA1C/+4FBrruKw3i6cjBfpCCUp7Kz1ccXLz
c+dhXZz5bR3dnVPmFL1j1wgSspzALw/omrW3PCFzCLxu84vaZ70HixzSVGeBuRDHct/FKhXyBBi5
izSzY1jv1fDi0VvnnuE/ejJoZ+iSA3YFdCkTTlrB11thM6zU36DJATXiZehBSYSr98tc+faE/7MP
XzbKvCOViYaF5kDC2EGxwZZOVZAYq/AGjuaK5erXI+bb0x5UQ4aOI2qq+hrfm+fn7S4qFxCL+uqm
eukaBGsqOdVb3hKo3vMLNC5hF9XxsGlUvH/9MsdItBORqyptQaaAS9oL8O+v+fR6TUcd1U8o9Zbj
C72PEfY9jn6Jg76iqtcVhTS9SeQF14tb4t8zTTsXhXQJk9sS+BsN0oHZz4ekqfNeNKm8ehSNVTsc
np1wYgTxgOAkDW6+Oicdro+OQbF69CAoQsY8+51fAl65ffJPLXsJnYzwkQmKAjpmeuXe7MeIC7yH
UHZ0pADz93hP1fYhq5zLRjfcljBLDU9bJ/fzjvNr/7zsf7hyyeZZO6dLuWtMr4t4lhU251UyvU/R
aZ7G3clmTeF0QgbNW4eWiB+99ZjViwpVK/RNlpTFbkU/939T2v26uP/QPa9b4flyypXkTsM4nxck
XLFqWLEXBMX44h57V+/Si4e6R5zj7chMAS4W/ZsHD2Wn9Rt/D5MXDGUwITnqdLsNi9COP++L6yia
xZ/Us3TPXSrbZtBbR1bL9kSQ3Dn3z67plDBaUS9xHgQXSJ/e7JSwoPvLveMbBJ4N8L9pqb3eWNNO
jac9i1dLezdCw5vWcYun2zy6Ve3W52XRjB8ATO+Z5HMM/jLm7cz6p2tRFlXIsJsmBlIva+Io0LSr
oi1WT8cpnNNIPGy3TWzD0boE48heVFagBpMJ+UluJyT0cE+GWGOdR+8j/X3+tBVk7BHz/WWtyu1L
/9SulztLdReJ/FqeIYFU0rgajg7Rc1g2Y8Kj7sPcNaYPsZTA+ox6KdqBZqHgrkWtavVw8LW8k6RV
nfo6BVT/uce+3WtbxWeyJXQbiPbfPYbDn5ymmlIMiPnQLzs9J6ra0kVFybnFZObest+Yj1L7ka+d
YXBMmlqHDZfc19+PPN6fZ7FQLrdl3s0RRJlUO/wqUw8a//Ls35ba58+v+N0lxsBMTFQ0zDj0V59e
vazq59W83ZZw/ndyEE1/B3aV357xsuOZ2Q0aXYXqb7vGBGuh23fbXD+DLIhn6DFUQZPa4pKgoA9R
hnIvGxoFCgSI3gUXCc3itljkE4az/XRK8HBx9nMXfKNKTJKC/sZYjdVJvubvLq+qh6FEoSwu4ogn
vR071nYrLbDH9baPYLhLbWtGkcLHGv51TRhhxbk92OSyRVhIAZw9P3pT8/MTutVv3gv6dyvW5GaH
abOstNyYv1sWJtXdaLJOs+hr88pDcV5RbLTu8Uz2sJ1QbMl7BMZB8bLM3aLcAO6X2NuH4cv2kX+L
CWukv/DibhfSjGcNohnOC5AaBvCxk0H0LmwLHEacdfROoncTKvbz1nUj7i7UdrlJ6ksHHBmuI3gQ
o/nZxdkP511CptKvLUhBB0j7fThUEFme3s9D8m3E8eeLvwA0UqWcO8/IpPDS7+tWzr68DUxXdzV+
TdaXwB358+mU96Vi4edHw8z+ZgWaYkckh2ZCsH0Fh+Qwx7zt3oiLfkSmEJJtElByzTX6GcAepZhX
HJofD+B+F7XMvAe7bgXvEi7Sxb1UPqUlFuylylaowWjdWYIA3w9Ke63QiW3kQupzP+6ecTGZVpCb
xmenVb/BAQVaowl9x4rm57lcBvBjws4EXgaVNRaXksvdxlQY6ZzI0SW3srjePjPraXgV+nOm2u1A
vEAQI3c6k+fDzagoudlofQm2kntCHEg63kHQv8634BnapgspMAxOuEhm2ER4N3JLwqOrwWSlDtWu
M2cvFj6fjA10gjHG/vogZcW3oGSxHcHDaapB0W9wkVV8PrcWPmVyyBtS88TgnaBz7l8L727Pgufd
h/cj3XsKFzlh1il89E+iZobUt5T2ZzD+C18YGc4i6Bx70i3A1pTP4UJfPVySlmg0nu0jZTL2/3B2
XsuNatsafiKqyOGWjHJ0uqHsXjYSIJEF0tOfD5+bbrmrVedU1+611ZYFgsmYI/zh4H5ahbvbMVhx
2tg12eLj1+hob5I+Kpzus3BaLGFsM0ooGsdTFRYJGQOCQl68KnFCTu3N0Y6s0ttxNa8FhdTzUAVI
yAwhW0vs6kL4ye9KXoWuv0tzYXP0NCZ49FT4wGgX1ePnN7wnThcSWAk4rAxW7YMJ8+qCMXVCYc93
lp7Rhd/h55N4KPZAytlyTxE0cbrCGchZpBBFByhl3qjtWNMLhA3hDs+sg0+tGRcM4vqfUSxw4hbD
00+h5HMYHRUzJtVOpBRhNS+cXUzDBv1G0ztnTnyZIznvsJDgEND6Kn2+AFAggFsTPvDglhzGPsl+
9UmHrgWgRjsZwHwHMZYtvXBOsHx80inxY7xGnG0VFHvEa9zEA/XGIqTEhzXlfS/VInNzt+M64Art
73aX54Mb0Tzd0ucwtICrd+OC7OJVtPMvXCbuoQnf5/sAp/l48bk2MujZDP6g5ANJi3aXqQwIS5j2
6ZRuc8/QrHdkFHSopECs9bND6qiZL1buyprPTCRG4BO6Zutp+z0jbaB3KnEYmRlW2vjyNqfdgcML
CDfFlXT0KWaxjYcw1HRAfgn8JisqdpgKzfr/CreAFfXueceIqfSktEEWpfP3Lrqi+TAeo3W61e0z
eeGrOM1/4sx4CicQlxggC9HBc/ZmjKsgktXuu5T4ztV9NYLDQli/TjwhcyeJs2gutvO+3xI907Wj
eDVmiHYi2TQ3Ev/9nPhw0hTWEn5sgHVCpZy+C0EfXbfb03arhwvv1dwiAe2+vm+3hTn2WVAJydwv
+ebKI1zOHoK96WM+PxyhsfgyYpA5l9BG1seimOXbBoPTvQa4GEx5om3t2f8svcAz7cs72XxtL/LB
XSgO4KWjyxBRBY+lY8TDoELawjNpg8vgDMmY/KkfpfNluZo6sjRb+7Autkd3K0/PE4gOKAESlSiR
beQXHQPRFlvQbRjLfISG28DRT3wIsBl286zO0fPHMagbnfaTEgcHamQKGFza7CpIQXz0jcMuoxX+
cXv9psR9CRG553kPTgQhsT3O0deADSg8umEhTPmlAODVRhLAKHogVUvJx1JCfIYHdYOA5LFfaaue
99PI4e6pmymuEpWrQGqNQzofiT4xnUTy0tY1b3tF/LrWzkncV6kj11NQ5cOsszuY9vWSWWbLBwF5
dvGAw4xpnCxmBn+tm48L0Fno/chDO80HzKY84IppqfvtzZQ7nMV/RsTTgHarnSy/6MLRVMAzo8fM
4D9rfF/uyLBib+5FdbswLj3e+sVXygNDWSTjWSDPn0K5vZ1nHJtO42tvb9eN5ITbMN8jPbxJXK7C
hRbJeJWh9fXwXbc1J5UAoIO1ayc+d5A790UXrtMncupU6W6NfsJ/4EGGSyi9ol9sfZnZHMNlUfJE
AysJbEudSxqgnoEAwEjWq0qv7iEkMoe6nB3TGZbtLwCMPHCSXZRbIY7yw95gIl08q+n2lEJdCvN+
0p1O7tMVlZFWCDLl7Qq1iUbpO9C61qBDPVXw+NYmuT6LCyCqWwi+6Juc1CCTvM4+CA9qor+hHUCj
YICu0CNQpO+C7beOlKRaTZpqtxszXIbuHvQ0xlDb3QpDu3TR+62nOGEMnX717yxDvU/z8eRURV2m
2Q2LRzLuWQW33LqkxZCqU4k2xKA/W/ER8r0VGDGuDa0a9uVpakr4kIwa9Rpd6eOt9aXirVHWDUDf
27F327ILMiEYFATPNHoH+QX4Kj7ER5rhbPXVpGOPMAdPw/kkZSCvYk5cIrOczw5QV0puvoUAQX6r
lu0Z4QJJbZcDvVmjwe6hK78a81E6+2PWd/+lx8zrt4ut1bfyJiW6tmhRSFeR0M6pOgho5KLxoiQU
tHvl7Gdibv/7ao8J/O81Fc6F9HpNlUzaAprzXQD8dlxD7W/CkLUFEKA9TlSkGLU0F+UHPeX7Mufu
KPctJyvBUTi+9cXofGW0k2SYk1Il8qqpg39/HeXHzEe3GPRIsqVjRsTU9Hsw/tsX6o9Cm14kpnxy
IH4dpzlpxwmy+nVxjvpTIGyv8tq4+SJEYmscJVyS4JSDnDzkjh5c0QK4PoP1i64kMyzt2h38w8wA
fBQo/P8ZyspAb3TwNdLKEpaJ6ZpSIKBLtLnOz26f2QDUNckxGUF3PhrCRx/4MYp7z41KEvXrE/2w
545IQSjGLzCZDGUgAhMfxQq/E9xWcEqBuUbA4OW8LcgChE3Xo4Xl1lJwy5+tyTj4cbPEBa8iE8Xw
bfZIHzfEfbdtnk02N3j0fUICPGI/weaYNpxON4cJkstOKj5dkQxhM009ZpPP/dlZaQhPIaMz1Q6z
PN0k4dL/MMqwIF3/hEpumt6FtFYsZ2bmKaed2YO5mZDB3RwfM4TJ6OEGokjyzAjRSnXBRx2T6KwG
8IAOS3A9yPEByi/sGbDqKqJ5DDlaXp1mNw9PuQuO0DrKsy36XUMAT3MiAQx5TaLP+oPeI+xqawV6
vP2UVCwRuw8jqv5TVXps1ymSGqXTrNDqQLrjAAxo3spMgCYDVxcGzqWP8jxASEiAgrA6czKJ06d+
apAzeTxXKeT05+a5D02FrvXtq7a9q+IipctXfs5Q9CV426Y/atyGjNnrPKoH7zLHC6/yywUcMsUz
mfA463yvtW4Ol+QZjLvBcdYaCgWb+gU4c0Kdw755CY3/tMjoIsQCapsdknnZuDsXpN5nKGFA17MQ
wqsJJp6i8cmKQN5DyUACB3oEZuY2onTczfl235MarczuP1KMc5B0pChK66dH5wqNdpbh++Sm861R
EMbcQsdHfiZD3bO864e5gFi/Faft3vo0QfKDrsd04OrKPh9ZQ8I5uwp6Ay9bQOTh+mTSsnfILnoH
3LwRkYEgQCEg0eKcmTeurLD5mg7JxNzozYOA9APDo4N4oJ9kmCYwHp7fu8JeN86ibl5uw+6MPlWP
vEEwH/xsYfhwSk6m+5Z5FwgXc55J6s3cP4SvKBhIzmQhu5c1+jX/DijyXwIKeFECiorjrjLSlv6M
zLLQKIo1KMOuRteO4ecwBSMu4yK4VgS6NYQE+eZkGeL56JCdg+rqIISyBiHo57qTOsa2jKCBSyxf
r2p9PkTMXeLS8rq/HNwL8oKNf5bdhBID6zb4J+clkDqqknTw/Z1PMXL1WkgJi8GYHNdqVGahYTGa
UZdJ7pxWVUSr1KSGUl2KsFKNLIO5weAEw/OiVSOTmU+6uM5Q8+2q6NoGg+rrot+k0zpcldPi11Vx
BNRs9Jl18GEq2ovBKdAkpNpEzDqzP+CcnAf0N3mGnc8T/gIeQKqCDrB/hHH9epuuLh/xykDoi2mx
FswO/ji9oElcBagtl55SeBISK2uwm0EJ1NM+95EwuU0YsKLkjRZOyCx7O1dWkxcTWHc8ZWySTl7Q
/HGmNTm5e+X121F26mxRxH7/sX8RBzpeaCc8nfeiPucpQdGIZHma7jWqYbda1nsEdUrnJk9fEDMi
GAitu0iD9V6nfV04eTatPsbOjHv6SPfnHMtexB6q58XJRhNCTUi21Xj6MlEXKKnonj5nnHuaFtzs
wqUSOdney0SYKRh4Cl8Al+QpRLCTGtZnB8epCU+/EWWY5R7W7y/dB+VXtjRNX3rQnITD9mPnZl0q
9CbHeeGIcfhzXV4OTSsmg4BXhJ/P0iipnGRRzozlOWq+1GDUtdM9EWiDHtRR6UvhEKZMCJrghGJK
t8Cf9QsVE3TKfumwvGQv8yTISVWAQQE6U4EZ1LOrl6Oegj1cIPL3yUt9M2pD47vXVNJtsriJmq3x
2vDaUJ9dQqChXvn9ethYe+Mtia5+EVmB6AvBCZTUPPeg43tnT0NjMXlFR4OodvKRS4SU0YewiIOj
DxN7a077be5lPnJSoRBZUQcjqAmHV9379+P98CreNTjrqiir9CAOO6CxdDdh1xlTVnCcUNfYsa93
DpEXTzOFf/OsmfSf9cAV9GcCJtNgRjFCtFRASebd2KMsoP6ZpGwLrVwzZTqyAwgr4dFRfi4WeYSO
wBhRMG4D7f/nYtH0Tm9LAAiL+DY3kjdNo3FBnWLRd6ke5HrKuPD+TCn/PNZdAJcPXVZVRtfuDdsI
JSCft+lpf/kw3eNedT9BEjvi6yfusf67igaKuTjMBT+jiy8ygwKWE9YAUhvEW8T/K9yMHJuLAAJd
hncwYtz+vAh1JXYn46bm2Mx6Aq4rlJgYol7qQBLnXbqBu54slMsbO19mPuja/uUuk2JDSdbGv5lR
/3noTD8ml2EwD5jPPOG1e+yZT6/PxfuD1TxOQO4u/Viq0aenPaur3zDy35Jf6VomV7HUSVB4gKtF
cQP5C93Xb9zzkzWvZmn4hdiMsEoDK/z3oe/b8d/1CxNlDdULsFbG3QCtziULP/RGX9xSytOv27DJ
NeBEU0tbFNkDYNvfjwXviacG5sI9QEW45abaXVN9gV0RajCVhv33sLneFga+IJr6oB79S4gATiwC
zqCaIAW4XzYIiOVSVWXxDnWN5UZ3NujJebSP6AS5pfsQIXvfYx8LGMCxACJJOHTl/kpe084qUp3D
gYd8kpAgQ6IaV9UdGG4JQMXOttEfchh9u++yX9uTzAZRMXlwOyVxvGF/LqU/T+NuexHS+iA1R5ja
N9lt5NfWLWctZ4RfBkSAbsx5dOfN7F0QZdZLDL9amTB1SVdD9EKCv9e0CF+dPEaw6za2SS+CS19b
yb1YdtCfQrDXqaeQPUBhrshHUzrJQRqitTc57apfo+HDEj+ZZ1P1kh0/dxhYn3KHFByiA0VJSMUS
WOAROAF6hJPjxX6HucjmK8zWpn8hto1+mDiCQFRW7Goav09e6KSpLtQ8A723sCyc/y7Z1CAbd4XS
7j5KkudHw5ofU9LxZqqALCxDUkFTSXcjSzFW9GNTXPJlm73hOqgVoXFp7Kvox6rXXufXZpsen/79
JEp/u3O/HfMbZfFbEMjGrFotLunyegtvBNLBkcRFemUel+1Uzblopa2dvRZJXSTL1YvT4vXx4BTG
EH+/eNjNNIW20ajfdLfdGIl6jSHTpcvzbWWhOQw2uwdef36vpddjEtOP3tHRRRXmoj/YTn9GQL7e
b0e+23yqapAvjTweuZxfqp14I52ZHq3NAGuj52oXDwL7X8qDPw94Vx4kyIzoSXfLl1muhonCtZSa
czQMuWckH2WvuEf9HLIr+Gdzfzi414lxS+dNXwTK8TxHZUW2S1nYKJgdDvIt0hIqeav16DjBQjnP
8Zd3SlDfKbJIx9oMjyhJJcnwnEkUeMw7zpkR5uYQIRmHE/vFaBy51Baywhprj0FfzJs69ys+vLtp
M4MurVxXUVHs0hNFc9W+HmWAWM2pZDaFCeEQL6WeuadeP1gQP7c/NiNZtNBEEXXjB+nvXPVK2xl5
utSqiIXAhEzSmWs8sIf9gaHjaUP2wTRGb1rQst9oit9WfhnnvYhw2DBrEOzuSeWRkD4AIpkLozhq
E9ywcUtnujIbF1/9q4rDxrKVbnM+P9X9A8qh9ZeV+MfJ3K3EQc615HpVi5m+LwEd987F74DRdE9X
T/TwWoYQdQFao9iKjZgySm+oRtkN/7PsUXYSJC56RapzYweoHDoXvhKOACTBM13dNRxzJ3jj2NdC
rG2Ua0NREWD3xWncq3/xerZ8hAMvB9SOkt0Vqi9WOyJ06ED1JXoX6iz16gDYJhUPkiwQ6fIg8RG5
8wxoz/q8c8RA46fJdpwJ8MA6/44Q32ieuwjxx9W5e2yKw7GobpecJOiwMTX/gAbmcZZK+0bw8chK
dwJ1K8qLSkjEavv/ytjt403JoMGY6SX16v48vRazVn3LktDsXrF4SV50fV6j1gK/KpmkIJvFSKZV
Tc2HwwbjAX1tnd9VybldPBO+4fk1kSZ95w/n/dXYnfKXW0e7ORjkB2mn8beFYGDtDJfCQNDuG2/7
26qsslN1rEVarJrFuD6PACnIE+1XPTvhv6pOZP6Us3JWzxjAoat+WiTTHlNA5pPzbH1eHieXsA5r
CnbjNApFJKrdTgEeJ3N1R7cgVN0xl754g6dSZbFX6v7JL4MyuJJJt47q3zw6TwhOzczwGh2m9YKX
U7ptk/+94cj8wu6nuoq9FKE09983+nuH+/1Gk4daMk1mnUuA4os6hobfvn0z6HJ2vdTd3s3IRpGH
mDbrW2hslLkWgOlG5tZj3jyblhP09Lf/Pjgqr3cb0f3R71L+7Hbp0vai1Xvp5bDSQtWDdzwzXuJJ
sxlrZeNFWF6Rsz+sTpNym60Jpts41JegBEIzKMf3Ts/by1IDYmx8nJfVnraI9Hxal8vsjVangoBq
NgeCr60zkHRX9300Qf9EPt5NV4qPtAi38zQZn9zTfMQkTNvpYRkDJQNsG179FCxl5RazkUeKwqp9
WRxCazLMoR9P9c1phkLW/oqT3OUp519xjuCIIP3sdNpH8vS4rKZHX4oYk8ya8OaViyy6urA8EdTJ
PUwAPdB7PNamXYa0nvXVZaosTLJH0PVeCvujcMug9bWILgYAbtp9qJ9JkRSRKEUWehrp7LY8BHww
2qMwPT3KiEUM2Lvy++lAayDhgtJNdTjcXN9c1+eZPm+cLmgWaiCETKgDZAUCiTmxOhVdanxE52Jf
8wbn9tQzurzxiXJE54qBqGnT4p3KrhWZ3nf1FyZLfaOsuqm+YFY3lzcnLkmouUrUPAjVP6CH96tk
LDh+W6N6l6mtkAnZysr2ch+78nEiCa7AuOnopWJ0rpybKju8SIDxV6f6URPiB/D1/gTu0kS1lQql
VM8dMDB2hejwUryVFp5Q7Qf2lW/N2y0SaSMzhUCmbS4+p3t0Yrw+4EdrCetbAwRvv099ZI3Whg8O
nGUpTxT3vOzwOFqdnA3zrx0iFY56cJOYHUEKVKhIAc5j00NrI/miLYgwz0fHZKjNtMnbW6TDZXBy
PXV15M0IS8yTLZJAcwGjGfhvjvFKK0zrbZo2NjM1lyE2W8lTvmeajyQL2ounpTw6/KHdauf2AsX4
sAlBgy9PT52T+OjRpm+PmEf3sZa+MZBECIaKoY+92rtt5dxIdXJUtHJ1K9Y3NbarS+KfqwnStdYJ
8wQG/YAk/x1k7nOb+0PeVb5CU5lWVdzKVd2us3SRH8m5gk4N/n2UHwPC78NIIM3pHugMZe8i2eVU
ni9Ma4uVkWyK8r8z5mVys4cyc84nCsMdAKLSgMHg24Pj3lcT98e9ezaKY9ULN2iIq1piWm/aijA6
NUxuCm0a80mTO69W9tdqfhjmIj6lOp3rq3L6P+aP3ydBn0wcVQQURbxrn5RJXPVlmeQry8QAEZ33
+PpZH64UUo86KPe9BY5EkopwnKHJ+k+9raYcFKVOTDaMpeAjU0BeRuZGBma6RXAKStqcxrynV5k+
uMHkAz/2KrbIEQOtMgBX9ftOYF8JF5auXu+hpqWw4YvPLlBcvMTn1TxZF5/NvCMhOK5rKLzatNyW
fhYSaSeil0wN3/DTFeDvSR+cfTov/KY01XyI/DPL10Zc1Hz8F3SvPWQDEMqmEYx4drG5+K17mxn+
2UUsm30rdyWaRuD1eLBF+6uw5w0cgYKOrewDheEZ5yPmx805OhN5xobymSEnoEkULXsvDtIo9sCU
TJow5x3nSKWRPJ5HzNCQ8+Vn8eJCpLqF43acTYbpkd8qZ2kwKoTqc0wVnJK+ShqBYPZoO4DjjAN9
koTsNpMa4Yh6pjonzwzOM3U+Jk4VGbUUjh1soFnO0QO2RZZ1cIaQYYWrf43C3UjjOHFUT4UFBink
0vUUEMi8Jzc6BBrd5YvTr56RIPAGEIjmKo6MBe1qkqfEOUWtdyAJv/l4vINOzALyRxCL8Pl9YdGO
UXOvR5mjLM5TSCYQKkX35J/cnGZmP8nQEBqVqKtQQIkR1PjEtIWocxF021/ZdI8uSlVok2coPIPS
YZO22GiViehLjjhlG34VogZgTgNqn04LIHNQvuQBTLUdBBKmRGK0HgUuAOC5UEHyFX35MngVvNiN
GAsza5qkPjkk234ZHJe5d/Qzt2DGgtr/1T2+CdB6SBhCMby6J5JOEpogc0iLPXNZe8yuHTHM3DqI
vRM7AiYkATLg3BkrYHBrBwD0mUnDJVCYjp6W6O6i8G2rgAZjdwCnJ3gGB7hxrvw6zClh14TvyJ4h
P1SOlQzieiowQy4AOcjVKdiSdMa+rdO78SwLhjB2qXJAQaKdMF5074x6fDlldu8YG8uDJMNF5ZIy
yzHIW/BTtF9PUeNipoAYiOYcyINip+b4OnlRBt0XVoFvzQSf1yzW1h/hV1Z4mFWoUwouWn8+NrAu
o7MonsW+soh35VSOtHnjt2GMcKzhDZNj0PjVzOvdIdBJtUi8GWddpycXvWkzrAN1ispKVASgDybA
eezayyKsv2bGxJhglQkUDvtkn/dwjoVPouSkAQkQ01hGm34xnpkX0+Ebx1jkc5MygERJsfj2Zjp1
gAwS1GE9iIPBN2z1bUwFTqGBKr3msozK4DBlYu/q08LVaanhZ8ViGOkctdeSe0njEliu8zkMM9YS
Gl/eQKnZRjC/pqfladlPMx+wVgtilbV39Htuv0KerjK6KaAtw/8hubOiUZZd9A3n5rXIsscL0EwL
c9GF5AjosJNMbh4JoXyjN/6sJoiRpjyqyVDeIyLwZ6ZWn4/5Mc/Sbq/YaCO58qJkWSyrkfxSOHHr
KkBQZ790wMPjQ9V6eKZlK/PXyGErQEqrzgG5Q2lr7BgqkUkewBwwmEUEInlQ9/w1mo90FlFUDMqe
e+R8Kl2KREvO+aq6vaXpe2Yif2fARLw8+cx3jyzV0aOrnMT6U9EFVv1ZC03Qdq4ctsq07T+QpqN9
c2wCKZEfnBvdkL9sNYY2qm9BeEEP6a4/Fxt9pxanUfDdy91LNCeRs9MIzZbXgxNPCOKrcgcFwRsI
8XCx5mCUpwqB4RIWc9GxosO88nTCPbS+8OBb9rjyMuIcuEvvQMgHcw0sL56fIzpPziVa0stY8RgG
uad74GbCLjjOS0+1P4DkBmO0jXfJPMFUFACda2DdjYZhmLpXBvsDxxQ80S/R9I8pfWP4igAig8E7
AyHFnWJ+XEuhsDkGNz6+8uNpPsnX5f64TJYtxccZm4IKm4KOTY9m5/j8zLOtGI5+i+N6TtyG5xAo
GRELpC8tFXY5IgY6+6z9NkjnBnEasqK6ENxfqLgzwkyD7gHLe1y49wvblHRILdBpDDRL/1zYaqeq
QtXl+WqQQA+XgXTGiwvhOx2ZDOHr3zndD4jFmOTAV4TnRD8OMda7mrw76MXQikW313DQ6DbFpNvo
7yJ9hVGK3Rrn+5nz3ESqbLc6cRsdW9QYsTYJAN3k83RSB+v/zxkxzzE0JtkKfi1/fn3xpmV1b6r1
nn5I0M6kWQfKWvCyELgSqEtuCaF03szycJi389JhZmzD8Q4znwnig4SeoevfbsZvZ3NXRRzOsXGy
2qTZH5/qGcp6r1fL6URP9UrfnFBwuUttlmCO83JaYJTinbfpUo/GFKifDGQJxbrdfupu5pDdQD4u
P7Kgeev3yeTEdtm7h3BwTljDXybk8K13Xqi/YC0scu/ivY/FVBH1v1qvZ1jXo9knhigKoX/1DgUl
EFbmIkYfX9iSWcAmXyZQhS0X+pnH1jFBtNHBshx/oy78j+bPGsj3NSyd19h/Z0/FHo07qwVG9EjX
9y99FjSXYeGgeQ2DTv2W+/+tgs7yg9ZrVdGuDPQ3eyz/TrJpu2flybjih1FLXl0a0/wkTo7Hq12d
pWlbTg4GjNd2X9cQ6RCVFKPkxGhJRpK9sPaWHPvMoHC4PaM3UDl9nrvlwATpTCpanVE6EP3eTCOj
FcN/r0X9Zx6OoDXtY0kZx7U/ZFcuWm+ZuQngsvIyBHNLID5O9XUUvMp0GGbge6ckQXz1uixElhJw
yKFE30OFGvESP13Av3GfkfmYWZw12Z3uJp/J3vBuDkwiYd5i7b094Y4dLw+bY4ygWfllrEX/tLrN
lc690Kv0QfHpCF5GKm8DuYMH5YF9/PIpuI/0+eWfBTPa/JKOmhnjKVTp70JBJR+KU1sQCkwIG94N
j2UR0VSSTQAeAZRf550J+V6n7ei62mxKngWzVHVeLpR6iDdMzw9mu989+j8DIQJOQFIhm2mqpph3
rZCLeBWkQ2w1q0MJyGpQ6QZJa6NJvVGjLJe1sFYQ6ItTN2O6Xcrlziz6yGQVlNK7goFNnFMFXeqP
Dltw7uEFRclCev/3EvnGoN2dpCyhrWWp/9tvuAsQbd5Z0oX1s5uKqINbGzmqR2sXCADVo33hHk0x
KmWzGlW0C1FjIPX5MzLKvaFq1a1q9zR/KXVayzaWo7R3Nb98FPvzEqQoJd9KG+GpGXBXmEGmBrId
tjZwwilWKW+xe55K6542TP3ZOslK/pU/JZG0uQIFEOkgNz5phyt50kSnr5T5J+e21pd0gpzj6Mtl
IYS+GWVucdt7NTHZoLn5OSCo0mJ1WXinLxR6cR66ujcU8NoHlf8PTf3773+3Hg768VonetPuW38A
g4S46fYyJf9+vRDqMsx7qK6epQcz/x9Et++j0rAmmEEBVe+H8F2bDJpx46gXVCpHzLKj4S+0rN55
3N/kJ2nXvZ2XyZv+qjHcS0Zd3yvkwdfm1yhsRSgbpzBk4OBb4g1UgzKQ3dtXP8NHLRCfz7pDl8xV
N6Dn/70w6a3/2LpYIghMquiFizJR7M/lkp/Urq0Oh3gHodSRtqhHYGE1UFkd8GRdGtuXj805ZGEs
RitzwcGE61dEuvxMZ8zOgtXzqFCkQWiLlv7LMrI/g1+/VkhoWN4GSxgIewEbVGm/L17tDTSssLGj
X0H0EX2ecToIPCC71DyAVu3g18FdPQefu6MdBN7rCoRZFHRubkN9unrR8yp37UUAnuFDwJdstZpV
PpiG2We0e4uDt+XOcn7NRMpzdPfsVWIve0+evMHDAgxMNclQi1HZ5whtAeboPJ/djeG9aTanbHk5
bUw0Lam1nSzCDCbCSAkWez6PF2PVEgqUOYjdIjBFYjOF4TQyRUYrKH6fI/h+5zylQQHHpvXsxbi6
yXg7R1+sX+ZR6r+9KNH6MPnCd613kN7QPS0SfBF/BfQuPF4mX4o9NceB3roIx7eU7tqxjzNkl+AM
OrPZ9t83Hc3fBzf9rkfXDGoCMzq2dohT8+fl7e1ovz1Rtq/hLPAHDZcP0av475zWj/0BlCQKXkcn
Ot2eMa+42P7H6EYyvps7MpDJ4OQwthgCXJRSe/G8gpVnLwcs8VQHot7bC/kwDwSzyoH0n84S1LyU
PlC8OnooxGyey/GDZx4E4PHqX+3J7NeYXo+faXifB3oDwa/Z+wGA54GfJtBm1l8TJ/hkzwl2oHrd
TfD6PPqgQL4azbAmyEI+f37yazOw2UiYTCZBBOSRs+R4q9cJb8pHJ63cWX/tEV+kqXEGTFjSATj5
VLb8APcxjvPEPfsvcR/E6R+otzFiICAgkwDRPVTFO7yMVMR9lupts4/fMDXUB0+YlkIkkqRO8JDz
szVOdR+yR7yFOWj+hyA7XAt5mUSlGDBAumm2SfD1WwdFqZW5MV47oHDFg9xG+1lmjGdpSujgSqpJ
Af1neEgbqbQORUlc82UH0zvQBG9DWD+rSCNCGx3beaiaApDD403fdS08LrdJYDr5Knaaq+svpOec
neRLFFNtKP5ncqHHy6tFiZ8AsKElO6PltdJei2JidHMzm5uezmNbwi+0G+xsKNChjz24+n/dJQwK
GnHMP+mP330vXYpPSVvqFpI3eoCWleL2DQtScOTYntC21F9M/+vpwXP3t4sJOPPbBYrM974Z0bB5
XI4W6lLFbano7+fbU12jIT/Nxfemn9RikFFRXxbnYS03U9lco3ndFVGbPvjyf0uZZGPUemTQakmi
fFc8pZV0qgGTkTKRHaD6htufotnX5uhV0jwuZ0c5YYk9SefaNRqsR4/ZlmTJEBtPt/bIegXJWXDz
/mwfChSCsm495I/aIX8rEEZIP/A5eZRuuEcrI9yln4eKjInObufIkxfN7zb0aG0qlieeF9w4KrAP
2q8EFyRlXtMFZEqFYNg8oTe6DQ2MezYP4Vl/C5wgCOmBIElpqfdlJ2CYQ5cIEn7cdEF2MAumK/RB
GXJQ/6eIAz5cp+M6vE8cafKjzGpCUJKNu8SxOcdNLZ00i+159AcaGcDPz2ikUcT9e3Eqf6liDMCu
KJojmcGDcReP+ubWdldRrVZCMzEx471N9cPELN9PJX5NxpsCFr4+VG533lfFBj5Aq0+uZ784eIWx
0cWtdpiI5too3zVjJUCP6r3s4JfpVOxXtQj93OubL7naNixsfffvU//LNBTN0t9O/S7lFfK0qbMT
JYDUgQLGsBMH9bIg50Ol6CJfvBaSUJNcp13hn3rIBcOMa+1cWsrg4rA2O060e1MouYenQ/oAzfEN
Lr27g0xogBgZnCOQ0Lt8FJc8uVLUul6Z0qSrxG2pgdAU8IBoMls/nv1WpnIqtdlRvPrdRfGgkNdS
58mp6Uq3HkUWCfOMmZn2MzWFPJpdaWYcwCkyO6MbeLndFn0uPnUaphDYhzNsOxlvwkl0rQw8eltM
1Bw3t2Od2xcQTgWhtduJB2VVHISwE+YZJIoyPzqpMPyndHMtxzZUpSTo9LejTsQ3u82/b9bfdhRc
/MZm0vhUi9840t8qf7Vqs+Z8JPgcL7IT5xNYmVEnWeuiNJy4AVVv6cwbdJhXm1svzUuqt8RU7TxZ
jO2AQb159fAkchVq9bS5aXMGuFNZQ/l1bQyDK4m0C/j25alkB6K92FPV0U5oMIc5uGdL8aojjAGD
Nt/QsiqyZj0CLE9JPmFEeOpyhbE9k3SlmZUHg3a70DF0AD8zvArGqrlRzLew3XpWVX5sg4NFx4EH
QL0dN70ho/bwaFr8lz0DPV4CDn+Pw0z1zw24N41YqW51C/XxY9TT5vsp3TsKq525/ved+YGGIyOh
nQboFEMsi03xbqWq5v9w9ma9jXJbtPYvQqJvbm0MxjTGXZzkBlWSCp1xS+tffx5ypG+/5Yoq+o60
L2pLb5UNhrXmmnOMZ5x1HdTXJe7VtQKEtPhFiJvA0L5K1lfCn2tQ4myVEknRiABBXbEI9Iu69bE2
N8NPz8k3B5ORIAOLGBoy+LuHTepc6ee66ZJbXMmDY5ocQkwdzy1zMjppmkp2Ng9Md8w/pGOy0cXD
5/hGJIbpNzo7gJn5ZU4ACTo3nQhSvafNItJD18v18XrZWdXJvpHaZwqzW9lvpKLwSX8i5pb0mEPy
LOcXHHcdYrjs0zi3tlRkUyFbXa6hycN5ICPkbglExYR1/4XtZvnoFObpM/05KYCXgAMxk5gfSWtb
F5SjbV2GucaJL4Ff0g9ureJo7/KfWiHfLeH/vWUPm0V+u11Tta5v8ZmebCZfYQGcFD/h617V61RS
m+lRNiZ1yQG053RT0OG7TpqevNFfCm21eouNr+6x7rfY8tNtphV75SbtWrX/oaz8rh+CXdtCdQwL
Cg3mw3y+G27mqRKMW3y1ftVHbVceuucqGULtfHAagJuVpG+UO7mTl6d7ZW6G4+X/t4Gap51UEWbn
iCNQmD5WtkN+zDtE9ae4TDbnzJXuDuQZbXhHWagoqMUVny397Pz7HTPGp/ZhN8DvIFN5jbkGuvSw
y7ZqeqlvxXCJc+25VT8sZpgoW1Q/JRvxtyFwSCLOlOM2VHpl0pwnB2vfKbHeuXK7BQfTDCvzRfT0
Z0xGhlsXnjXSHuYWc8mDnZ6chE5O6ddkobAMfhSYw73kNj+zXXwWb9oKB6S2y14Hjg/CvCy20BRW
AhMUaB+gdgVaYo6+q5R5yrRGmupM7gq7Ub3MIChmLr4Ox7lczSVy3wTgBJNKm/z77qjflFdjW1Fi
swTURI3152J36u+n8pDcLvG9IfM50DjQp7bW+RnaleP8+K5eJ0CuahHsxRcCRp7qhi1tD5TQmJGz
GMWgwUj25ByHgNAsI5cm1Xl3YEbFIaklXX6ma/A8pvD+z0l0OPlVRmMZni3BBfOuX8sNgUoUOomA
1Ojf1/bVAXr85f93bdBS/7w2E0dolt6KS6yb4vSWL1I8iqmBFuNwmTUGziL1uBmHOHK+uhvmGg8e
obqiLszusEDGCia59/VELNtFwvYv1fr0Uj5JxkuKc8JsxamSW5PDXfXSNJ/nh9NMverzRjq/tp3u
StVCz0nPyHcnWtMonFkix13/UP4ezGFy72RbHa6IyGHDWOTJXAc7E0p8itb8JN9nB4PuhGqg+a4m
Ih8sX28YnRNaLWRZ3zAxJ9OhBzPeYe0zbktEsSfuvEBvz+CLCVfkPqSosprU+SJLE7u1kGV0nDGg
dDSEUlla+0M/bmxgPNxsqnOsa3AhOOI9gpxv9cXSD+XlFN8Rj97Yo7Htp+Xbte2nyPXEevD+/ev+
laHAamKpY5UOOtpEr/7wXh9kZhSSmnbMAPKn/Kl/TwiSRQ+wVZAk3Ofqh+hJ7hBcYY3VU2uxSOnM
w0YmTRwayQ+l/DfyxD+/zEM9rBVq2kun03j1M7ki/4KcnklZEhLmqHQ1kHggibhPLnqoX6f/vhH6
WI/8def/cyMe+olmd9PLc37oGIUp78Msn7foiZKVQk+DvCgFVEIbjLL2imTu2iezPrbGFs+0hUip
B6SjBJTD9HAwek4FN3fbheaaW8pDzuiuvkxRhAIctW/EzF9D2Vej6u3EZxxdCYDK/rhTIxkkFRA5
44efmMPWt5cG557Ua0x5X8eQ/1SutYLTyuiybmcsD94BsPI8f6KGD9t3aHVZYL4aG2CU78oy2WFZ
iLECq9HVEd1m6tg1Ig1O08thARvAOSFgxkpb/qqepCXMZDW8BpItOd2T4uQhnmzUSmXEVIVBER4m
a5oDDIqB1njWul4okRZpsyHWiLTWiGc+cPqtUeoqUbHHy7FFs79REGAUkfWSbiTX/EjdIb6vOAMc
cPWjwVgS/EY3XAvPC9HPA2WlLrGP+EffCg++sjCh+BorBDuOGQ1rcz2g77iGo9T33w+L+c16z1vz
vzv60IWprkVyut7KbqeGDZR1uBl6eF+SQrbRF+3zsFZdcaUs1bAFzNO+Ezkzk5aKJ2y7WR62xDVi
N7dpVCIH8tghPYBoofB09BNgGAzm5dmdwDLFVvwhvsKkklxgYzxo16//308ZWDU0bWXPoi18nxGJ
Y4tLeVnQhCdJ3hGeUFhvLPe0rPZlMlW2Wqz/UOR+Hd8f3xYSVwBSI3dHh/rQiMWOfaScLbrd4PrX
d22ZPh0Ch/0HndqwqCY8FsQDzhXfhCx7BNhM2GGU775yqsWlbrOoRNprGspcW04Sguht0VNBXE7j
6/zoAwqYm0FFX3yID5GwUzc9IKnVccUpUGYp5yxI72SLg11fC0i3Cbj5lLyr07/c458008p3S/LX
VSrgANHjPOx/ap6ojZQYLRF6wqb6RMKH6n15fh9l9Qh8Z+oCZsO74eRuTBLipF8BKhuW5hLkRCxF
1kp4FVa34BhiSFuoz2JgrrufVKPSN90WODAaXUFFoj372KDL1XNiHm7pLVZFt092MIKsM4HTzWcP
3GrcqTgjmoRd36F+/PtV+Go4Pj4JXzlRqJVwjuoPT4Kg3JOTUGOC7pe4vvr3LBAQUSrNhLo0vumT
mjSk1tZ35RMcPR+6fjWF+Ilyk0hRAHdmrADoDnv6sK/GzhJnwtPd1VaMys9PxqrAZAY55czuPsmh
r8dncpVimTSbeyjvoZvc9tVefOVpIO/dmrfv1vyK0+inPs1Yvv15jbi5SMKi5lYNdE4PZ1ncTeJJ
E8RTnJEgCBHwah+uS07xXWljy7W0paX6SkGaFG7DypO7sD3ZEg57Mf1l1YcpWqjQoudWzO5DXJvH
2V29TUw1vL0dOOr8uJX95YscgZXARVA9idiUUb5wOf9d7++akDTN7RSbOqGWzSKpAZowz9O016y7
E2n+q8kj+qTGPTTT17HUuV3S+b+fi7/fmj+/w18rpHhPpDuFjKJ93lskkerizMg/V3d98fSjaPz/
thMefiKy5hjsk7eoYvt/+ImKs9Cah4Y9rkF+C9FlJbvWEq4ZyAfJ65nE9fthgcpvZs2HRbnXXX0F
62uBkSNqfHA1izQ6hbUNKof/d4h18tloxl3cag3YHQGetdVsnmBCw1zLlxyy4z31rduDx9jUgfJs
LPVXtIMzkiTjsy0EBM3vwFUs0qUQYFCflUvQsOtRE5rgzCEbzu2YeRxZJZHEodVsnQ6V4zlkp0jc
+llbDqiJ707vFcvWww2H9jAgzQNBdr2TfUZ68bDQkDsb81t4mzXQD13RP/nyFNkaylHTVWeDqzlU
1eN+0zw1C2kpzrIpZElnWNQeXElE3wpSI1gXtraUMO4dnSLUlnf/yqp9dA6eCVbbckB4vmnQ+M+B
6rLCG0zPiiDzxi+fz8wYBJCXeOUr3Kj4tC/fsqBbmCEHl+DsiPwIb/nsOi8Dc0NM0SRfcxBKkMEJ
uzSQN7wMgbC8+lqUbQdXxYixtPjH27kY32GoorCzS3BLMmgXqq21NIZsCBgrkAdMiz2ddMeKkCVM
NLgZqisjSRJXzGrDHFW0gYYWDftH4hUBf0NhGFcvzg6/OxRR9IdcI0rYqe4pdu9LtumheWYaXC+u
c31VeOJivE8pqufxLihu8Dt3szeM9yigr57h6At+mL0c13smS3mIMDnqPgmcddCcw9otHK9yGwic
R+/yq4pGeTiLIFm5M1ZFW1hXv6/oUTf8XQ11FL7u1cWzwgqojDHD1Thf5yvFofoN8JSPmlYOATTQ
8bYgvk497GWo4CW7CsvdGeNJrEMwERcUHbOzxzqD0B3UvQvmJKz3kn/aJXNtTXVBukGCyk1wp5GA
1y750EivZ88N0EigRERBOvv9rsGsaWf6nFs9I2puV7vm9Oydw4tDZ8oxl1ipVkT6eOA/8aWfnUto
IJNjKr6XIsGVA1S1e925MA8uUSUa6GoNj3T5kLSEtcB/V0+YnTNslRGH8b1cY1faAtpEOJtYr8hE
5Z5DWJmJoxdwxoCz3xFl4meLE1CnlARgbl89x6HkpovGTYIGvaThkYEQQZ8CswLahO91AcEFmQbV
o+GiY/Z73G29f4hOONE6X3Wy34qTATHm3QNJSW9uRYyJraFZ5pVflaPAzGUQq6JtIKGED7h65vTz
ODsh6r+RJIcUeLS4NVCZUgdWTznFpehps3foZYz5Tzxg7HM8AseosRFXL45Y3QiftWecAyQXvSvK
vjNje0oGmzaue52TsoLavwyv+Fv1OA3PiLBHN1qLX7acK3N5Kc+zlUS1JM3ZMJF7Voi7OcHahx2Q
nz6mrJDXctStTDLvisjgK8kv9wh10ywqmP1nxFcUYbcwNnZBmCTtladR9q9HRmBsyG0LS7sKrBlZ
0E+y1+Fes1b01LzSldxR8A9+cFzY3FHgTx76SBagJqV6HT2bLSch9F9u52ROu6hRsd6nhsvJZ3x+
xfHndaxQWhxw45XT0SQ1OvIu8yNqvrN/Ry1483h4EJNf0EeUm55s7ByZLG1c3t58WXj0/FwJebgS
gy7xhn3twn2DrsDbHlbeeVeh1DcC2b1xOj3ukjUyKXTqSMqesRZsNU+dy+7pSVvq0TmEVWw3OPDk
OW471wwpHad4IFDGzo8hMfP4FMHketKs3ed8hRsLCXVphLV4Jvqjk9ViHcFKGOlzHhC8XpU/mk+K
mKo8wG/6Q3tUGY+9f+1tWMop7cixYK79537eiv2QJBep3SmbJGStsrN2IvHH63MajeeF+xuc7znj
PPt3gxna9MQXLUw2d26XDLhfJ8ocGJFrxaNU5/bDUPab3pdFW/B/3+6hAKxT5XIQ7k2zG6ZVREZR
TisKyK48OW6r9XiIYaW06wBgHfYWIBlzln90LeT9qkiYZX+RTzkGQHiGfJGOtg+Hh5V/YEFG8OK2
PVYT+F+fP9JH/m5o0soUoZ2hxVUN+XFsaGnK7Z73YrsT5sVGW/dOv8z3GQAphODMbC0KOkwaOiX8
KQC6wZHLvhMHA1KCkak6N16KRbO/+NLLv+umb0r5P7/Xw499PArno9qa1xh85LldyJeL23VgaoG5
31Y1udvS262Q7EHPZ//+5G+E/H9+8kMHZCj14tKlZru7L3ModApe+9Fcc/avMxJUwyzSA6ZWswMq
ZTHqY4pucK8/Xb78TUeKr4HaUBRRGnCkGX+4/1SvyVU6cbakEXNjN5OnCmdLhIDPhwCH1gmM10bj
eRIXmceLy2nv7iDql5Y3GNW07DC4KPL0/F5sB9oEyzK6oRtW7Nck1JEIZW76q9het4THznRfWl4+
MWvxLwib8+7kbzRbDYUtHY3lyYdOyGlyiV04FDbCEkPajv11fXge+yWHoNoIzs3HRG59DOv2WQId
Jm2UePhE879pd0xoOBEio8uQbqfIRqwXmgGB9EZw7V5dC858WFsbdZXvB7cbbfE0l84o0t7vy8az
VunHMHnOtlim/YT4gWPQ87HXnDeqdvRIjprZMS5/pT6VSXBaJxiVcE4thtH3vlf92+bip2uJH7H8
xXQPM12L8/UFOp83Vmj9smV3ObwZgELTX2eqKG0pLkrUQgiqklUWm6siPAZZrK4I9lm0QUlDolgm
7t1rQmsNURrzXT0HdhKR7UxBM6p30khwzh4GcPtILZ3FKd+MuPmpwe6KOzqP2mXun8IhbHC4mW4C
CCCPQJP6zJPoIrW8fWePyT3tKU7VURVJc8XF1DWZ9Ow77nXfrwBsLQ2HU/dzCXEEYd+wlL0zG/Pd
E6Lr/kbZhIGOzkMB9HSao00+BoTGY4HPNsrow1/n4SFQR2ShZ0XKnIAp/zJ6B/d4atYF6cvo7ydL
DRdGucimzAvno8T0BV46+ZDcQGj85eqyuwC6W42cOGVOlWyrL8Ps5s+bKb/k7LzHOBVW1N6wdigd
ecwiEQM+WJb5bVH5xTZd5LssVp71BWlXTk3jEMKFd4rQzIfHPans4cVFRB2Ne7C6ZffkLTS3SaDj
UYpknFq0FKLSFX7h3o9Vr/V5IiDdgST1pNWagzbR0lxrdHIp2uZ32i6qfXgie3Fd/Fb4N2LAhO5O
xYvesQObgRUZuPk7vjXofR9jIITw0UrHyJ3r4TGgJuAcNKkWIF0pys9zk2C7M3i8Yaq7LYeEk6tO
5VCeVr8NJ8EQ07n5yoJ4X2Gv6di/GdhN2RhXmZd5wvIYK183OJ0rAS7J0Y+/Fnh8pHlFb4zd3EvG
BytI16QQI4ZsbRvn1+ocnLgkaVvwxJ0D+LROvhLW2L/ZUXruRM3D1dNEZH30tPVYIDEgpSxXp+pM
WBsEn5Uuz+z8+qZ65AO51zdK9nWPObJA3XoKEbLPzxsJsyk4cvxvOSmd5P2h3tselqfxh09i6sfN
wSmWJzrjZ/88vzwLr+I0jXSXWpJO1Q0x31MIg4mGaQmTwEFEKM2Xdx6S3ldflLUwxXEaSYvM76kR
kcAj8pRc2WFvoeElesNSC1U79xTYJKf5KLckVmB6nZ3nskfVR3EFqnGsNsTXg0vFBWKgBlmQOKfg
QEfw4h8oqdRFHsGstDXqGWZzPn9/IMzDWPTTlx066K3hUnXGVOU3BxoUcR6r8yTnxU5f7/NyRw6E
/46VY2NEXXyMcFDYHSpE1btT6cmO4Y09NmmDsDeonQNRkFYszkEZRKMOlMMZXqIPwMFrnPv7C4CS
uFhdKIBphy25YzSIT2HCiz4CO0sChnSKXVyHseFSO3pgZ5eUtZweaCdvsHu/EOgbGUvVNYKrW8Wd
U0SiTxNQekGufXJa4KgXHvF0Z35cP8fiuHiSt4NXbTJyCyusPKQWTGiC4NTn6JBvrJfid+kEo2XF
JJTMmFS/gVuwmohxGeCqmlivJq27MtafVQ4dBfFWZ59naVWH+nONAzRZCpxXzJ3koQGnD5k7qq2E
J+Izu2DwdWYk6T4Ht6u8aB9yVPym5KeI72ech+aNR5LPHDBFcHkndeUJ66nfLjDupVsjPG3Fd35K
iiFxSeTmpl+wvG1ReuRbIn+i6y9hdQBkgyvmF/f/Q6lhrWvxZdY/W8FYCU9mSLK5+da8CS45Pkzm
ojh19CWnrRoEijzynienoNlT3sLOVdxiT6okRXq+Gdkp8voe63N8lDyD7ZNFRb4XGVVAwA3MqFwK
ZN6NpjYmG8QKnmzFPT414/OwZolZCfEvOg1esrkEOrdweD5ExuLwq34qoFmcQ51/qOAo1oYn5/qk
zfSPk8eD14YXLK4XVwuFcERoMC9xmLQs6RlHg39cHRf5kjvLfStWx93ZV2M91tbmpuJcNzzT7Q50
ZyHEpcPY1FU+yr30ceOUdF8pr9LCJahhD5qKFUHe9ouTp/JrlLjcUtqwrBf4U0U7X/Is3ew0ZFF1
e+CdhwU7kj1WOQmGT9IGVsDqpycuXZvmweGJw/Es4TG+sK0dI9j+Rlws+oW4YcF9bxdGeIzyGOSE
n606XuN8PKHktsQk4DxNlvmWQ+1Ue2FPgPap+s2b9pJ7qNOj41seHHenfTKnTfLaBSLP7l57SebD
Ung6f2pMl7hqVrU0LCISfDij9IvWPawsjk3nXRHyz83PYc4i0e55jt8Ofhs2jsxakaxvy9NGZwAz
LNkCY9nX5+VyeBP4E3OH32osKpP72gqT4LYU98JLQSd+PP5F/QzQbKzEtNm1F9rucpRiFF+Xn9ry
8iZsf7K8fnvMUZDxjMGQIxl/7ML+p/CTu06V9JxjjrhK8RoFIGZHlyLbtuaUHPN0FkGC1aP1e+6a
djo6JAM6H8sGsxwWor0V44/wtK0V3/Z0iv5dHX8zm6QsZT7I2Mekuao/DErvg367SXJ5ivPj7GaZ
wJVO81uGdL43PDGdoSxS7upCY0o88hpUySIK4wd8i/oXZY/OLl9ClQgzJDQAcMOft6i6pQ38FLqc
tcOr77DD8SqfPXa46DI5BmDUXZvMTEZwoANM25iNRRAVXKhFlWsRAkxwFsNTxKbwERaGc4NloK5o
Zm1I4wnvnkLbRnTVUHw1d+Qdmatkp+M8JR0jyjgkZVNlo4bShg5TUM1uwAwonVYnyqrLvIx6EA68
oXjw8wVFAeNOFtarb60yp+RRs2js5LHuXCPs3mO7hNLpPMfugwGHh42Vrw1oBgK3nurwmUu3eDo/
sTIsxhMsWSicGqt5sjD52tVszGno3PS1XByXNaQgVgcWoENkLS6e7hD0FzANdCzoAv3s5MIej7KX
at0H9Vb+6pH1qzRIYrqgAGTMeOBzxbijj5aCWVDsdKV7wkp2Gq/0VOdimzhsk/WYA6pO1Hi06+tx
ExLq80YjT8LRX/tGJK1IP5pXGHXYY7GaXOfyi7LqAm2MgsHSy4qImyOQl+IzKoS4eU5ZfEuvAheE
vwfHcemZ8zYsVlpMx3gNHZ+GV+cXQY9cfjGn4RMVi/M038qc5dMN3eRAjXLmbsYmf2LZXzCrHVZ3
Th0cEdb1c/1sjn2rXRBRU4FgUu129O+HeWC4F/vuNkFqM/LF4HydypFAR0heMY9e3vea08HzTqbT
pzs2zNNbgc19PIw5ZA5Pb2HvJwucmR6JlBsrNlivZfam1s3KybiiCdvTG1vuFQ9yP2/3V3q30JqW
2oo7ycIJUIm/m+H1V8OEoWnNyY6ucEZb7uqYdKMsD2oSxcbAbSHHBstyhfVesWFZUCzENxvDMg5e
cMwuMtBx0stN74AnwRLYGUihYsbpdNs6n84RXLz4p3HQ38NfXkJDgyTKxEE2tYeVQOrO/YFX8xqL
t9/MTuphHGn8sNp8M3GS0YFoHIDxaOKy+PNFL+8X07hJ2jWuyYZpif5IG2Umma8NGs57c3O0vHAy
sjw0Y1WTitRVr4rWhtd8YcDIv2rCC5736YCwUDV+UFt+rTGP3SgUI6zTaEdYiR4mO3dFbrLEFJIt
IcX4bVpPxov4pM4w0rhucOSEvipp/jBuYkc//NLy6NkXHMX79x36Zr4Eg1eVmDhio4a79ucNgorY
IwpNNL+r3/JjP4HXblX+GeG0fP99Ojz/+9O+UYewI/3n4x6aXPfkolSFlSQwyMOw3gqT18vkvE3n
vX2LLmv5aaSGV6uenjk1IX10QDaTkkpXj3WbsKoFSBJ7sZgmmb2D+DGh7zxMpJDd/wXH8IKHliOG
PZ1/2h94slgBnn6KDH68Xyi4kA2iXOQPZPh+dfH+s7me1fvpdrlog58efXQ1V+i05MZkcnhnYK3s
/327fvqwh21KKlQtbcyLCEJBhclRkzZI+fuDYuevTtnXJfEIAi+iNUrw/Z+PQCEVonTuLqKvMctB
oBOTtlLXHGDFqU7vrHnNqdHP4g+PgvwoFPr6WEXSGDbyucyF//zYqyjXVnFqla3thEt2zGrF+ZCI
uHU8mywSXDibua9iI/0poOEvAOvXB7P3Y/oBeI3f4c8PliohV4Wu6PyqT2cDuadH/U09qAFo2kln
KF5TbeSG4F7yt8SentjpVQFjVeLfvr4ZN6Bq58OU6KAOl7VoEJUmHrzu+pRqQGVumq3BEyoiLbem
ssZJrpJsHbjqHdVZO+rNT9cZyK3yBssumR2wz15yIocOwr5pL5vygNb8/Ema8PSUUpiNtnjlPLvq
vadoiJoVa1oLEoLzF63V3dTQp53507I0roj/XZYe787DALgq1bwzW0EKwQWQFtXbvJS1p2HUw/c7
suDM5yGo1xeOxhTK7y1ImH8/9H9pg2XFUkZsGbEerIx0MP/8fdJjU7eylQ4h/R2mqfP60+QdhyY3
+irt7ocL/qsWfPy4h+dQTo7tNb+d7xwWfEMMbuoGikBym+XwnMpJ1ntW/dMV/n2PLUVDUWCOoVVc
5EOFnubJpW5NHDZ3MAw8N/n1l3n6pV38oQhSYSkeV12b/lB4P4rXxsv8z2c+AuUbsbxaV2Ih/EFe
gAtpch8daENTQ/thzPL9B+l4pHB34CR4fICwlqEhgOSeJb8kqhmcP82sOH8ehh/K+L9sbF+XBLWP
HAQwbqDd/3xQWtFMVfHU3f1Wx9grv54x6Vag3k6VJx6qgEiYRW/8HhjgS4v2cDAmB+IP7/oRQxml
mobydqcj5yjazcHKbIKtZv8PTzKykVHQbFoiP/WfX7A7KMdCSw9iiBkKOA0zAKaT9xnqxtTuX/79
YV+GuD9fXH5gGMYc+hQMY4+ljlFCDR+6TAzLpxpn7kjAQCjQB52rbzkzTxMb3dI0jzM/i86f5lKa
HubQVW2RltO/v8pfwpnxh4EywOgBGcmo5P7zuoXyrg9t0xIepF4pJ9qpeMPxeeod7ntzXFfF2y0r
/SHDcU0W00UH6oV1Tv/h+fj2zQYQM1YcwB3RdT18jVZrzseb+LVXn/O1cv9dlfXEhGYADAv9CUus
1ok/vGd/HXDHiyeJCOPKeMxlLvbnp+rJTcmHWvt60Xj+Dxaa9JQGuaRMDm9dLU0IZ7uAUu6TSd53
8zb/YZA4btePz4GpiHCkKHp1rDN/fr4o9koKsh3TlxCmJIyd9QVZ5ZPK+mHh/IoAefggXMuw6mUu
lcHfw4tOnMxgsG6q2+dw2URLyjXQZbh1vfUagpg7CfazGSUZCstslS/pf5LM+PHT/PHvEomJKT4y
Iiysr0r6z6vllUh6qTpWQWNMpRNIBcp1RnxVUNdvGG3+/WB/U7OMn0ae+JgJokviQ+kgF0bZDWWh
kXAYhuHyzekn2dJbQxxAiQEybnp0ibPE6P7TOWb80R7uNR9M2h6iuZGW83CvhUZobqY4kNvD0fj0
oRsV1iTrlYX8SMgu7PfLtf7MoEoYP5mFv/7pvz6a8aIM3II5r/bwPA3NVcqy9iKHVxDkcNhJdVCI
QOBo2iwaRFjdzFoWcfFyiEnXoJb3u19QjEefWE0f9vrSe8QbB4RwKrb5a1CcITwsdXANOT1OhlIp
KsTT5PoJ2ijNbFTefTa98z/cVNhcgQy0kzNNW1DkjVevW5dDK5Rx24iv0zMSBQjYS2XavopgR4BF
Sp4QVG8lpqywfwHjjm8fzBhJBgxP/v0s/MWp5j2nXP7ffXmYrwoqzrj7UGkYlJ/D0HGAIsS/3SCK
5vPVTzXrd4vKHx/28PvXiYAvQ+cxP3yI6TSzHG0IToXLLWoaAOa2nkxbaSIWxIr+sIn9pXr/v9fJ
+ok6gXC1x3JZzCmVLfGgbZ+Ya4pTh0HA9K1abKnUafRPomhhPS2mm9X8h3Xsu+V7PI/8fx/8cM3d
CV90cpYZQUP6LLbVwpqlhKE5uv/TIvKXJ3W8RpmjyOhJHQ/kDztFVd6LMYHoEEIbPhESN8rQiSEH
O2fZR6Bm9ZgHXa1y1PDEuh0nFeqoysZkJzCTE59NBrpaqAHlwsc16Whu7bKX7EN7zz4uOy08WV7N
zjtCmeRyDDNp1KnwmYq29JtEYT2b6S39hUnfkeaGhWdy3VVvFT1nWvuv5U+RB3/R5cdrJdWJ9icM
Jw5BD89trQM8YkFvltIG6uLn1ZrcFqU5VTDs0ImonozavWCure3yTQfUudcwtRcguyMR/eXVllcZ
rP91R2+2RMV4z2yEKmk+bSo7OdhmCMnPPWxLAHwHu4MhOb2hUclmMhQrtMj5pB0jYUz+SPAkkqxP
a0Jb+h5ILAOIvu0cZ8giDTF7NQ5BJEETZPeZyndDc3md1ybT6YNPgPppYqD9pbJQJrwHDKK6STIn
PwyFJHQiJwdes7vYwquE5nnZPOMIIKVOCZVXgXGbb+1KUPJrClN92yFNIdFuWEquvjljlUQbv8mh
FT0PH4jsdGwq18mEf1Cvp1I1OZBiHCcYzGy5tus31e7XPVxAtFzwQ15z+CXMQiyGYi9zEX8q/lNW
oqyfWEyVDLKdLfv01pnO8fdlf2jsTymWYBN++JY1kfKg1+PWvZNAd5lwzu9WNOHn/162vjn9/vnz
P7xVw01q6zQ1inBUmGrLZHXcSsHliw+cr7SE/JtFgi5ingRk+DBd33WEheybVzmdXoA6Nhc4US0O
kWRZVVOGdaTKz5Lnw/ziHBeyf96Z0EKXh0UbMisDuUdSicdynC4HMofrKAcX+EOAy1ej4HGDguBB
g09lsaDS/rMEyK6mVp7ysgzSu0V2A1nnrS761R0ibinPxQxu+JCe3OaYvh7yba+1c3iG9lC9m6Vt
WMdJQxOZACDiTZuAzFW5cK8A3MuC/sdI6O6xWaDbY58636Ni/O8z5imndFrIlicdhsm1ONlprsYd
1IyULZgspomhrYcj6RykJR7AZii82Ed2aqutpo3RQSFgIUuVwRZ1Ag2uFijKU02sponCrOzJ880L
01XOqV0nGAQJJR06hgrEVqYpONvsZv/7ofiuiCKmCk0c7AeObQ938H656QKVeBl08qKGEt9bs6Pl
j/ZlAg/RTP/7075d2P/zcY9OEHnQ+qaWM9EvBAVe5Zvchychm1GYw+0aAZY5NfOl/gHE8P1z8r+r
1B9OJZ2U3MzbkVNJmmfxpSG3MNlfs3Vy5GU3kLokabZqJHl3HY7+KblFKKhWZwLpDVTh2TFMsuq5
Iw6+BhR/CrXkV6KRBX8yZvlMqRF03tfX5lciB6cknajtRjRRQVczeUCzKoCSzQ9zPXk7SKeJVmH6
Ewlm6VJHq+m34uDopPjMGFS2jwmoaI5ltTnP7me7lV7LE3yE4lfayrOjLBNEe6bQW2HJnJyEalWw
7LSX2AA6ZZx++KG+On9/vVn0zWmha7xd1sNaUVfquVDuVu8XpAcT0qbe3iQlGoBUZKLTogVDzNwN
s6tCgXVZSYMvFjI588ThnX+37bOaHfyqIQ2TJhqW46MBAbNHSC62WyvT34YKkq1FzFUyLw3veNwr
hye9p1cmsayX2qSpsyl170S6odjHrHq8QbSrkanLBH3e5iU5kdf7pJTfjcPg5KRpynU/UQjglSun
PrsdP6lofKrMZM9+efvh3nwd4/51bx5KBvmsZ1IlyQTWtdmsvClO16WzXivdQ4qS+CISiFy9mnXC
IZywY0EIb0ry0ZSkPJ/qVa/tDjqe88S+X7V9ez86gsbMf3jO7naqo7o6EovZvg+SxArBjN9y0hZF
UilFzREQdEPZf4IzX5hTUTJnxJMDILEbnLvXYTdkr5mJ7VCET3YQo46WuKGXO8GEjXurA7X5+H94
nQ2N8y6GERHn1MPqobWJVN+yTg6HaQMYmnDsqRAm0FZ/Krn/PnGqrE3kGehITTl8mQ+dweKeArwv
B3WL7bJbPD93lBccwsqZB/P3/3B2psvNclfaPiKqmAV/GTRPluTxD2X7sQWISQLEcPR94VR1bKwy
39d5k7zpflJh0Gbvte51D/bHNptul4C28HHWxvjeFmZ3RN4P9Pe/fLvk7iZQiJlfXo4jo9cPCQqK
41GdKdT9CPTG3XwC3Hq8aZ0NPfBuRhswWVrP9vz+hP31dJowp/i3GHjpXy/1x/JTu8rY5G1ItOCo
jn8eegjQ5NzMeRWp++Ssxu3skO3Hs4ll2VDCbXfCjSCesN6Xtt3M7Cm0mc9/oT1Qov/uDXp30Rsd
+Fot+7FWqwd87J5WlHIbCQQAX7fF7v194lqSvd7vQ/zS7z4HLv2fXvvXGyBoGaRD7jiuvTp2VLUF
YWZ5u8iFq23KBWZQpRS4id7aytEcI6O/Kto6F5FUwCAoAjz+W38sBdpUCsR5fN4ZUjGOC3PqXYTF
RQlWjVEf8ia3xStSg9RYiepdo5B6I7ebVD46SUbSN7P5NHN1HAXUFq9Wcrn8bF1egKVFVz6R0qRd
3LQMZ76KmeJ10qH4alsu6jPyWiaJQUO8Cv8/7EjdoETBcJIs73Syaj1wzOOGyJHU2Kj1WjVS5wTf
BAX9kQIhED5bnSNRyR3P1JzAfBhpK10j3VF+bEzPSls49x7dSF5Y5xRUTZ7IgTGpBGkZqRxoYkZe
VmanhTAWjmTsJE9XuXS0VrrPYGBIZ2kRnoJ3mqBF5UXT0SjE3m20wkhz64knq2ixXzD9AJcCZdVc
zLmikOETZY6IiUog4vWfxwO76+2FxVZCEOLXx977cVWpFRq5KEilqeBdZi85nYg+r9LA9Y87DXVR
0DhX/FmKSzmJsGSRap2gEXKolVcphm+q2DmHKNy0cxm6spw6dU7+ZDJyEhyNdeVkneuH6DrUKncf
3a8l+e2ue+elF2QjTzSv6oGmBBa/tVil1hg58xsbxMzK3Akw1VNiwSecTwfqekO5cW1yTgxmuJIG
6ae3LV387BzUp1hZiBMRsjFF5pHwh3DVIiCHrLD2T8urMcXMKEzsGtKwEbmR7yAvyGb6ObRq8BrI
sO0GFFyPkOqplzF/aMyTfyp5xkfItTGpuyv/EWYlDOv5hYLfhUaYrU6zEYb/dABkxJd21thK5dC2
xfsaB+OOJXfdMUuhOM6RpEPEm+FQbDSLMLeUB5WTAs616BaIsU5Oy76+L7DEskR54t2Xi5QkPNER
dNsgJmpgC/lF1GcnZ+DB+B0mkoJTbq8glPNGquIRu1czcfilVvBhZv7Y2o3sZWdZGlrzu8QegjV+
Gdt9XVVSyYxhjjzS+gSok+k3OLdXKiPwBYPdJzSDGw2uMIk4e38/w+Zyu3Sf+UUm9+XJ/mTvjOx/
Q4/+q+LvHh3SAQIBZtj4uv88PiKxypLIO8sL/9Ssz3Qnkv8ayy+4jZjZc3zWFtL10TDvohOOf+tW
022lIdUFAXQuwjpKY0sXaPThfJYshjYzXHmEhrcIXT0+P5RIcY8pJrZnMPfrQBn/y4D6P+/vf2+9
XwQEUXZR22vF3PgJ4Flbbl5AbCbjlzdrbE0saf6cEWWxblfzz6kzUOkMvDWz+wa/Df/VUyuLqR7L
i2O4z4tddASrSe/ktqWHXAXhWskF2wymYvKs5UvvSkRCOC9Y8kalW2IyC4Zc1H9jkN3PyBBRFEFz
UN/0bsg7ysHxol+kVTkvkL9F0M4FW1yNiNdRHQGBVr7tBrVYB6///2kDvWv3Nju/qZNMvAbiwkvX
HQ1CU+8FAu/BZMLqFVieo/ZOxsyuvJoDp8OXSVJ/n+08O3GOAvenAvj5OwTZFf31MW4XyWXaUF2r
TE6RHBlzrzVdRXgKIFxWipsGuxwGT2I1+oXFGY3/Xg6394//3sZXn/ttOQShnEepVlKOPj1lsxff
Nseb0JkAGlGAys7amO6nQyXXjcKve+BOaoW7DdyJ3j5/kk9JelQV2AsXS1Fd/bz1/ftTsUyui0Sw
z+giMIjPnRQfjwsVACaxjnHeluq8JMknmqaeq41WvmQXdBrR2PDu85qkrmnLqtGc3Ayc6l+MzRm5
2Ff8r9aGMA8XyoOBZf3fb++XAytNJRpzrHlwfIKF2dcnYTRXtanayKtw26yvM6yCGVUKHdvNLpcl
DLd8T5rNwHD69lWBetlFGE0Tsf5z6ZSFcZW1qJXZ75ErS6irN7sJQYjFbj4d2mW//Ax+rlMeUWYy
hc+XzoCv93kW8EyUVqvFhX9+uhCvK54KR1OI6BZgUzat5Z3ZVa/a1ZEFDAaUjn0FnJTIUyKAhJVa
k+bLPE3umCAllnahVV3yQ9gyfknAXCs0JVVit5jGoLoB0hQhjJehZXjRWJNRFl8xWs7ygSLnNz2D
300mAoMpGKQhHu3nG7zCnZWyQGIBRnM1v48pBMPjfcanr2gxd8jsWbnOgOQmDboBquW/182N87O7
PvwQDR9WEaLzz+v7gqfrxId6S39JmMXRBao3rePuFPD55evT1CRCyQRxvDvd8VaJf5Nn/menxYbO
HyskKoVTeXHGBoBOcXFEovb3/f1yUezWNc4hXfo7XTGH/M/7MwGvzFMAaHJMt+TmUMmcpueEaK82
/Got0gtK6JaZ2dl4pl2nrM0jEhYTIhFbaUwvo8nri+EPbFa/WV7dbSF8ZTpNIKDRtyFtIs3I4+tR
hOp8dVRbJEtLfFpS/g1G9Xa7b3/Vf7uS1uvSy5N8HB3LU72Qc+Qz6n2eIibms04nGu4i0omxXjY4
6v9Fqeke7+uVKyOe82vVftuLE0aURy+91iuNU1Cbna1/D6urhenEqgvwIjZSwnZp/yA5/16oMZGC
B6QjxFjdk+YzT9DeUd7gZq0s0F3jZe6CYVkhjqHpBAsFh4DWKyokYY0VDXFhtrtsHB2m2utjY9Hn
7l18msb7z/vnxMKTvrPnjaxHgoNRQ7dE0aSEoqXOeYr1tfNe2JmtDVQmXZ/965X/9+n7zlQjLzC9
kyC01AG1c5oSbiwP9Be/J5DdC6ZQhkOkiqrYL1uNvErM2AiVFcYzjGt4UAPumkW03Tiaeoscu4Js
4Km+fKj7j6XBDcTCDbBH/ZK4fvtRg/M5lJokPK6QqDKpSDkmNOJztbWZOib5o8dVi6VTsk5wsbqo
VpIiChlyYNa6E+H3TcAuwi9S+x19NfL8XBCNq8+7FTbntfeQbAiL3+P7QURhtA12GX0PGpYxwkyk
f+FGeQOl1ZkXduSA0/1oJ6zKWT0Jp8a0S1czUGsrr2zgHhOeGSbahGoRZgwimDj15HLPqJqNYj3E
Xfhdu8K1ZF/kISj3f30gYZOf9UAQuUFjEl5BGDEVLNYd9+ZibON2N7ALdrtc/62RTYVxtdoZ6PQp
QKWXhGo8GtWL3FgfC3SzsO9H5F9wHh3NB9UkNlezJL22FfPh70v/Ej53G7AOsVrTvzwk+ys1NONQ
lk7wUh6eFquxypceWDNsTCawNFivtmvv96bzubgb2Plv1IPdhfH1lNmJdAasvJNvy/UUqKJgXMHk
/OXT02ZzOOwQBHWI3Jq5H+SXxcAFb/2kOmwQKDido/KXu9q363EEJQJfCF4K6YcYuZJCsYDsMl6k
6qeUvP/9Wm9tMd8v1v35t4tFp0QTzxJe0ka6PreTXF6zoQ+z4m8+k8HJTnULzttvseImToU24h06
OAVuxgiXcChbzBCt7GK44OQkua5sda51TjcWs8jJ/Ps5b/RUCpxgaNDQ4TWsDXr1hRAIcR2Vsbhg
vm16tXtp1yWncqQ8XBk5l6ZqBch0gztVWQvSXR68lmccgZjV+CxzHG/ZFXfX01DX+xta+nlXvbUF
1asypLjSDk/U/aunq/OyShw4GML6IyC48PG5/Xy27+1pOYQ03/pBvr+O3u8eJGlUyzEQ4cVTLMV7
hXJUN7sgyZ1IngxyOr9oqP19g8UMrkui7YhS5ecyaxQ9aQ2tag4OhJ92QuJEYdVvSH79zl9pN7Fc
ey6+7Y2309M+RMj5ac4Y82Tu0MesdBfq3Qj2XyoEPp2JA93Czxu5JGLohdqlOrSotM1NSemQ28Ja
QDSuO+0d6zGYynPS8CYtiUnFI5nXyLHQ+qEglEVCTSHjCLP63r8T6GVOzr+BZXrjWAK7Yk8fKeyv
bLI/7y+QzrofnS8NAwDjrsv8rdH3M8NeV3tGqfbfV7vVydB2imQEwY9hi+utgopMpbKULvKq05KL
8vz8QPQqKeeOZGkwW7E1cKrO1egKM54GziPmhcHX4fxU7yCNw4w7OT6MAAEKd3WHfVg2+fsGv5z5
ej8XN8hWSE+JWbrYex3Y4+vtKYEglRVnS4phllwI7jVL6wpxnKG8R0rgEXcjVeNG1yU8HAlT+ZLY
FQVkXGU0eT4Otbi3DgRuCokTo3XYgv1QKFMYhZXGdrbCIA0rh+ZeEy3S//ByIRraRvXqHpfhJy7y
Hx60ARdpHhrxvToYiXWjIqcRFSF+MCdhQffwkjgtW6HqqGoPTy9HoOjtccJwZm/v/2GzbA38Ejcq
cSpR2tguM5L/1PtwDFWso7yAtuXPzsTwko450a37yM2Hav4bJQb/8yQ/QNiio/9qxL6dSCeFUxhY
Uv4qen07/LKTvay7AOWh9X8DcVJ+XKv3BoWEMARdYnldUskZRXctLoqFlrhX7f5spOOmYqjw4CX4
2Igw8SKM1glQqRzB+Bx4u9067q/zjure5XBSxfXfblzlmliFWbhU6se8uWPdXtpd2jwJBF4XpEbo
bpPfHXPJLpul1KnqjHroB76183AiMGzosot+BdUawVEzwqPCe2fae5pWbNIdmxNja7yihsrvbmPp
P+/3i/XOA700o0Io05jhOJ7X7qhct9laLweO19+MdUSCxHNAVocs/rs6lqvgmoRnTV7pZNg64zEi
PPZSshaLz5SY46HO5jcFpjOnZgSgdNU4EG533H9bu9ooPsfJlY8EkTFoj4c4luwqF73rAFxy49Nn
U8Tg3uQY4+PvfsxvF9Iv8qgu0VrxkVzJbA4xyKjtejI0mr8FLxAdwyYHSwTSdZ/Tc9QCRUx5olVl
Xzf5nbI4utrcs64TOHEDFMbfLOwu68XoeADE1THC6O31yVG7xmmhhodgDd37nFs58RT26d47RI8c
QLgkBCVGA6PXPVHnqxp+HYQMcmgVgfngwNdg3ligsGO6FkeDTknZ8vMFN8lJa1oWFSPwp1W6W61I
cltMTcKLERM/kazWBXpTIlg7Et9zi31/Nh6b1hMCy7vFy2FDTN525L4jb0as/WEScORVzNCZqqwj
q+qmhRCKUTqquXVnp2PeaeMs3fdrTHrefI+E4h+GmotVm1pPq+n+vP/EGZNTZOgxf3+G1GOAzjqn
GX/vfYY1c23pdC47EviVOshn0FBj0z0UQnTrxITBR+HHDHPEt9ErvmUJHEMzknDJYW7lhHBk8mXS
kexqGLGL6+jDSHeivK95R9Flf4kk65o0dsg2eL0sRuk61z/NDEm/V//z89IVpNH40gzR5X5Jd7tN
7/td9qohSD2XUab62gHmRW69HYL5IZ7sZlvYFl1zQjjTLJl83g3hyb9L8Q62pr7pxFV8a71Nw8gl
JVNUMyAIKLINYQeoVlx3xplI8DkBKAM/+Q30hctpmgrq0YHX/aMmCk392ApGsIwbNI0lViV+Mgsl
byaDSvv+2PVG5OvobhiTsiDOzyJ5AxC0z1csPolbbTuuQwAHNzHoSz1zm+UDG8GNVq27Q5AZGjY8
hfur8hyYp+qaXJgDlTCEuZt4FM2OdGfJAsN/Cw9ighPiaQ6g4sn6JD09wNi4aETrGvibdSSpWnvw
QULkLHX+Pqhv0ISYxItQyg0gaqLTe2XQNUhKJSH6ZakGM2ZVJDkAzCuTzF+rqiUXmxzeNaav1Z2e
uH4AGQUpKG4F6ko+P5nEL+AjSpqC5ozCSZEuk9E+zp4CcnbCjUxjKigL1dsoxJ2N7Excheqdog48
we+Tgwfg7ruTg9fb98gIVUmoktFF3IDz63YqbwzhI8eey38BZzvGA4OZL9j+50EPKx0rDo3dRZFM
tbfDCFXZ+GF4agk68+7CgwgRe1nMyPYY+5vj2Tri8+U9tJZpi7NgKaKfs1/ZFSosVdBQ8eclkCdv
cipMRCsZaH9ufPAEC3OIwjYCbNH6aFZzapuRUWftQbFguV2Wom3MLwf/efOW3s1wvlnScKzP22SX
WQz9Mvtu4Le40d4QOcBiwjud/Zcd+Ocp41WlaWRVVS9zePA4oxYHtLkj77UqxqFkj1SMOEnxady4
wE7zGtjYqFTRXQEoOrCsfx933AjBLMQtI3Eb9fcgGp28lmVBRQHloAdanRFCtWPm7zkRoai3txxz
+Xg5eX4+z5iCksW55/BCJWENvJJf2QF8+WxNoG2aSlnzn4zTb5VNK7THSDsl9Uadpy+jcficzIqx
Fk7qrWZa8kP6oj40FcRAaefNiKiOJxQGk/TDuBIT0O5GnWcVeca+b0HlVms7T20B7bdm15jjRU4h
3l2lucxHyoFrkhxujVq7+CTF2nALvFCNZnl+SzFI9p/N2eXkUFtEH9UGJrxbTQ33gv/wTu7yXcs7
bSxP/AnRKoFolVNxWqtWPkWFQMIt0ZOKpUH8Hrmi6A5Km2/8WIgwOUrx2QDB6OPnJfQWXxdYNfIJ
r5mSfMnzQ2jMg3KDt76JUSG5EOYEIlvejlkxpwxtwt/r5QsY6H3WWjdzAr83AGX76jFy1bTMD67H
+4Kh09k2tjgbMlbJkY7gwcb8pVwz9WX28pnNBZwVdZzqwBTe8ocHwcHle8LwDIe28wSq7O44nzxX
LKsLoGCCD9kLGZBHxn5QuvBxqqfgL7Y4Rh0/gV7nXF7MSTQ9lVYNRW1VWemiIqG6sUIbH3Erwy98
KB7yCxT662l7n+k1ziLvBH95KbOCciQwFoT/jfhxvgc8q54F7lexT81Yiiz3+nIPZW9EmFIw8Gnc
KJCZjdJok2QAekVw5M/dojl7MpPTRDssUKbp9iEkHFecbRlN2UAxe+dz5Nw9DBFCug26/+zM8+ll
kCfyb72LZkWYR1XVfG1RRxLPGoedCeJXJo//XlM3mjWGQhqZ1eRoYT3bh+bCPI5kyRdJcawTEhnc
WJqZITKK4mJF1w+NDbqJbAVfQG9dRkuT6Gpt4EC4dVpRGUECFmWdtJ8+M74s9aiOFa8+ADLBd4WE
SEwyBqjEtRiOSbhNYBsbwMBdYr0H5LdgFITqe+TkOJeSemDfiTtpO9Tr3bwrYkTICaQD4x9dAflt
S6zL0isujcbvjijQejmt08B+gZJ72O1ggnReizhJJyRCYKhgzzV7bmM0+M8MQU+Hxk2/5egq8xfw
Hx1nD02R+5W85Dcj1BznloPiCVvnl7c3uEAHlME7d3k64JWkT0WGz3fltLTu/l4gg9fuFcqyFtND
eMeuPu/iqwVrDFI+w33bciH2odAk+3l65wxNYW+QSwh+Yqvj6zO/0Jmf7z+MT5IvF6d6Q6ybhkqw
dkoIwwW7l7Buk5nv26K8DEKLNFQ1WV01Jxwq2m5Q5LkFnM2AZyjZ4Yb9vIVTEtIec0YvpaMjmJuM
wALOF3JzddcwlgG+YvJUah2i7sjHsjxtTQXaVRDZB4ldoeGm3oL4Sx0j9DZ+5GS4BLbL3wzZUvEk
V/f+4Liu2xN7+wa9M+w1hryAB31C07ktJANfbhWp2+KF1AVKqkNqW7vAtqzn5avyau/5Xh7+XiI3
NisuOuqyNUTgQ633pTCvvDaFycnIoZjXTkp5aVpF4nrSAP5yAznnB+k6ZgavwOd9or6gqXqjXqIW
uqc+kT+lMeC5ReoyXbpLWT05TZSduIWlDEgtrY9Lc6WTHeBPM1jzoxkOwh9Hnl9YRDj/G0M3d6NA
4FE5K+idRh1C9HO1+GlRZ8c406hrOSoQaMq2/InE6DlULAq6XWzvqJBsCKnZK8euJT3Aij0DQojW
NBh/VpYzMNK8AQBwP3T+NLggushJft6R7NFChmDY3JHT2CtIdRvce2eT2dWekKOwvt8LjjOwX9xA
d39ctF/UGkYsee3lUi9FfNVGjilbEnb1x49ihEYVNacJMc6SIleuPn11rpvbwbnnFwTf/wq6QExO
Tr5dsNWfz216vjC6tCHZTmln+46+n0nF8d5/TQ/Zg/4Pz+QcKS3JFGSORDMhx60ZL22095mbb0P4
7FjhEeJwIPIWVq43jQ/6WCys5lnDSGti3tNrXi5WMgWpVlA22DUff2gnJ6eha06nzSIgLBRDQ1v4
8NfSR1VYKiORLWSE1/AOcavbbkZUiMlE2xYYqsz+/hxvVSydRQf/7HbPXyHJcT5KL4VK8QCsB6I9
pq+pc/TDlkZeXjVWz2tKirCYIe6gfaa2UPUp2xLlhc4Jr2SIxuiG8eHFznerVQNdz81VCUrLBsXM
Db+LXl1nav7VVBoJ3nwJMVLcFootpNosjmZolOm/G+Uz9XeX0f46OpjJWlAX+sWNNGViXKaKij7D
oW+7CNgK6cychhznb1DOgGhQIukAvN0N9hbPKUXBeZXMmt5ZnzSuSvzIGbPKq21Y+NViR3FxcOGI
Boqgr525v2aJrIKXQ3wZHWHvrDFGR00s4pOAm/qDNH4Zw5lyMeiurZPtPiM7kp37Kdz1v5fKDf5h
V28BSYCcQxT4AoW+FznixS/NBn+fJvXx16qcbrx3zY52HK0vybRta8QCil21jS2cUQsKu79v4PZj
qxiH0XNCXe2PGuUyzfT8dGwOpdvYZ5yC2c3nqtvF3iSL4vEE7YuAFtI6DOheptNu/77+LSygo5TK
EPdJIeQ+fm4VklrQ8AlyczD3pV2MX1I7cVqL2EAH7dFshP0ufabVDDz2jZEFGj8eF78XKHa/zgpZ
LtrCjOR6GafbS7OngkA0LyFOusI8mfsRnh/V5O9HvYW78JSG9GUv013356NWZ1PMS5FGRqFDfDIm
Iw4oVNUWiLo1A2nYWs8aTqUiI+bpfjFUJHxxInsLnFYG7i7PzFob9dDoQD/F7ciIa0z7mwiX+pZ/
6a7yzM6puCePWJvILacqoJ6rPlz3+Yf3HOFN8AH3fmTXO3WvHpKLhbomaZ3gCFbHxLd5al+iD7wd
QAyE66rTtDKOWQH/Idgi8JA/OWLxNv37TX6Zaf56FNhr2CExn6Fn+fkmidU9Z0J1Ce7FSYGt9btA
UXg/Iq0KZRDWgtiuAut7zzmoW7NjjsiaQtJArGRgNa5GhlKwyu1oI+ARfi3Hx9Ax7TilmA4Xl5Ml
vx3H/ooDI1phRWKheKhY/ITQbMIX5YhJ498Pc2PYBNmJGqFT7QCw9u069MAPjp5f10tNtqOZ9n7u
5qAAYCVOMDge35VDwYA3sNDvF+zb72RFUJ8THa1D56lUr2LgILwjIMAo9So6FVYxZOJ0C0nAnENk
wNtpPJU+dCMi/m/ORatujhUSYMTddjPH+s/HOcSzsIwbiZYROpaKjQWOR+9h4grHO/OMCsMShIHj
T71RJn6/mS9K9rctt6qUsCh8Tdxg6OGdLJJLkYtdPOwN3JxI5ciKG6t5FYyxwoCgXKvp8pwus2Sq
JFMJL3LViUl0NcYjyT3CPwxt//V0Je8sytihLUAQNYES7HiIEmo7OdpJJ3EcVzivh85IWtT1PKon
BbmdiV2UAx/G0KP1PnFFTDLcqHm049lOyD33CIduVjLS87/X7A0+EfNBmJeA3KBg8CN+foCj4ppk
1D7R0k+Pz4IU7BKqGyUVrSbbmUZpiVFhRV5BXl44ShYjs7SjAn67JtmoQVztjLOkd54Jqbi8SNoi
KyUsVVYGQbLFW9S4vhE4ok+OJ2H1pfqYV13I29m6XItHmPkTMwk2WqxYZkA1m+iOLAVDDJwbHdWP
5+uVSOLp1OhpmJ6W/kWzOn8qQncqku7JLsm0AerHryzRburz7WX2Aa40M+uyNkOs+yEakdBmdiuw
w2MJltRfxN11jNpqmteu9JaMjU+wQhLuMkvF1SV0xL35IiHW8W3ps3gNni/rErfpg/YgY2k50d1y
8X86O7/fb0dl+fYBqXEQ+eea+jGPoQqOtWqcURICU6cbPCYvpRNIA+tNHvg9+kDAMU69Jh+FwuHh
6qzapf6wOZjYYjmHyQyBEt7RjbXOt3t5saeN+4SXP1DSM5XkofpHTlcVEgoFcdzo+3hGo1MSJyVV
KUnxDyGGPZvzQzEmxuWpmdfbK+7q2vi6UV+9SbAjB2NTB+PTS3DXfPhj7BzHHk7V/vsHoutx6Xxw
AC206QmdJEN8fLWPO3YOwy0BcgtbW7bWuzQf4TH0lM7ylLSPzkAYiTP5IMwkzDuNWcj4/B4/NdsG
H6Cd4CZAYFebpulfa1Xr1H4HVN5iDr4AG3toH5QHiYyCNrdCQPwt4PgZuqGGCYZ1eg4gQn60q8jF
RnNhuMohJ+8B/epeX5WNi8iaCOPW0hEaBJ8Bwp5n+vd5Ceb095Zyg5L/ZS4J5Q1rNpWS8OequlRG
FJa5RFLCvnwwH5mJcxwUoR0/ie/xlm4OuUUkjQeu+pt2xVUB94zOE6S79M+rxvIxjcXKbw4NNmBw
/zDopzGPsfcbQpRvP+C3S/WKFkUsG1NE6g001CXyBAvMUmBSTCRC3Bm0DcAAX11cb8Eyse16C5Q7
sOR6oJBnZoC6/DnODguAw6d4vYLO8iRsZHs8WpCV6bSsmUdm/eTGYZUFg09zH/Gerhx7HY8pjBwc
SLLJVNh+Rky8/g2Bqt0N/HWDPXAkE7OzwDKIljChYgxAdOx5oj087KuY2/FQIt2tMuvb+2C09/OX
PkUXJc0afmkFyy4FkDvlibvvMXE/BxbVjd3K7JilzA5Gykjsb+i+UIieFtBTpcQxgJluUmvjO0UM
mWKx1q128vw5VEXe6uNQUOLLKtLO/HYpDWT1mGmtpjIlSWZc721MxOUWJjWEfYaWd84QV4j/1Rs/
YEfa6zjFfLa/rLaNUZWcJa/cXMh3j53AsGWCJy+QnCdkxf5TXRVL0nftsXaKp3pTHgqnftf28bp5
1Z/jF5L1XhWrfBX+ia1DpMorUalkDzSPuMucKMoCHPwx6560rSMUa+gQAQN7R704xwLh/6Rq1/5r
fSc+SQ/YT0Wv3rv6Xj2p++T1epe9VG/Ss7ir7upnztHH9jl+I6wkdRoUvVi0vsWPx4f2vd6cHsu3
anPZJa/hQ7PVD+0ue5Sf6zcTjgf2C2/Z2+mDmerlTX7OHpNH/WAcmi0K+21DLgR/Pfmvwku75q87
gms3GYFk3NZD/hQ+jF6qrbqvCKqnceKvaEG2hDcz76tt5voPzXtpWiX/vfIpNybFpxk7DTPwbGHw
oJD0zpPrM6V48hK9XBOMIW2ggbIce8lcH43lcBXp03NDBTQJB+vjDl/pf5cQB6GBMYcG5O19l0xd
fOFc5wIbR02ebOS0S+O1bK2dSGjc5flEkwxEQJ4as0pTcnNn9JAQFBs75aO3gLnAGePf5VOfLFIc
1SxixspOp0iH9vdndgtmQ5zyvzfaHxDFahRc6BGD7VNp+TOKp+zgMZA2783jGhprOxobLMzC1VML
rzaU3Lh9F7mVXOzixb/zgEPDgV7uFj7+45Z6785QL94lVSiNwNTA+FLDs6tA215BcOhxMsViOsFI
L2sh7ox1ZZl4+8LcX8LHLHnocEBAtSq3AyzX1HmlfSTnsYIlF5aj8U7PbTXsCqwWxwn+dgU6GGgf
frujdnTR/77RfpHjXUzjqJSj+vDSBWJXLsGEixSHzPilIjdaOqRz7THEXWKhMR6UOb6y/dEVXNbD
zCRuirjVBQ3Qq2q919PzmSAzcRtMXsIZ6mz+D+KqiRGmantHrMq07DnDmY/ixt6KhLPo1rbkKFpK
hISQXbFvSRhsHSSnppM50vjuRLqSRhDC2R3y3Lt5NHx/7F5BGxajs6+osJuYnzStDRgk+lN+KTwP
MMqTr5P/p5r2RkX542X3AMdMPoWRL43UA4evRYIrUz3A7t1upzvvS9d93QNquHtSXYjz/Te0e99g
dHX9uNQZSgODAf39PA6juvVHQctXvinGqZWQqZnxFb37WxqJabGkPnHr6bsKP1OHzPsauYX7Si7b
3HtEnWjj1zomnwYvhiHWwY32XEcHzZ2hyzA4Rvs31lxaXYh174CgENcZdbJ6qfcM/Q+5hcGIjl7I
tJAjTjfWLKdAtEZ2OZ4spc9nl5xn9mq4EdN/6m46ZQj1Mp0OAba/C0ZdxBzMlJGPKAaWPj/fmxRc
8TE4RZgrgZe+oQgg1Hx5cjy+lIHtrasHf+7D3ZUMBHhd5Clw/c8rnauT6LWjtJvKI+m1jySci5BO
/PFl0XmfV44HYkWK8/xfF46L7z4Be+nAjjDqGt1fN8EyJdGmY0F86Um/9XrXTB152gUvqdNavhPJ
WlIc1a2tJfMbFXi+Y7SUrzLp4qZ1WpTERX4ocxCk6SOxyfa7N1O5R3VKgHQ6Cdx36CyEKHeUl5rv
/VWh9qUPmZN1QtEt2QZZQLL1WfJDVqQwR3bqJvMEfXFKMOERK53reOgt3wCCecukM0Avkb4AuJ9v
2c9D3dNCgYB54VXFqTTR6kmlri/KXeanU8XVjLMl47n89497Y0j347L9EtGotEYtvJh2ci+Sac8n
NyWRfJ4x7Lq462oqPQ9K+bv10v8pGUmhI9Fwsyck5+eTClp6lcV0RNITHiLMFbQRKAqUJTTAJoLj
pxLjw1xYFeu2dtRySJPQ7Wb9q6PhZMoBd+s3+J34uSx5Z/O6hO1bpv+a2GXsR0HXavNjiBBlUbBC
ngcn1je3EyYsXSMEwKr16TXX0Jc9Pa+9g/6yqserl2DxVj1scotwzhlmVgzn01VrfeB6vqxt7Bbd
9T0R4f8yZ+rMX6/uGiz+srrM587Al3WD7ktY27cb623/UDr8XFLDcIm7ahVrLlal/gg9uonNbOBW
4cjCWzkmrPSNOs/AOLhj3c5GzdwP6l0aVNb/6VP4fkc90KtuqyCLzFMHcWDayjQfU2PL46gealZu
jPh0tG2YVItE5aC+7y1FOTHEPDaPNUcfWUlWNRHtMLEMDppnYtu5IodNMD4/moe/P7sbOBJjaQjW
kK1MyIR9HCm76v6oFptmcySSErr9ZrSNP4kztDIn22rL6/5sVR/YMR/n5/synAj3Ka35hsq8/Ncw
ykiswLfKt79v6svSt/dpYN+iszZhxTL57CEfsYx9bFsX53ucpte4He2xUCVj+O66FcmOMgm1zfZK
YvmEv700oaO8SUSfEjtKWp513F7cTsg7Vp8w6iYxAGpW/A5VkN5hml8cxfbJ6JDHsZOsiNGkG/Xc
4/t1py/EqR4TIQcye7KgeAa4q/AWJLzmyEyr3pTt5QELcNUKVSsiNtD1FyQJgYwEm862nljZeYQ9
BYHPZPLqLxU6YlKtpYHxoPq7GcGpveNrj2AR6JQsPzetqxCaSqIq7eZKLF6xPMWTk+eeQ1sVbWZ0
AKRixwVTH0bnFD0vroIlKXAheHHcOOd8I5DhUB5Sn8KbpzXgyl6dyrgvu14wepE3Jl5hq2BfJrPE
wHzGS+yzOpMj00K0Bp2dsEPElo2TDZnr3WgU2IqRaFFKACqqX3KFb+dqpOmna3g9KnwBC+TPL5vZ
OL2fvdXIaXBsw8P3uKzvHvH/XL9O9+XjkQKjFiw4VnY7VNHc2Jl/3Ervs48SLzsFKLLp965MJak0
XA4jXE/FpQjJ7+/FfsOAoiPgA6EqGnQlsz98CtNIKo9H43JPpKv7P5ydZ3PsyJWm/4pC36GBNxuj
iVigUIau6N0XBHkvL7z3+PX7gKOdYYG1rOlVh1q6wW4mkMg8efKc15iX4ZuHUSR+5hfJrsA8OHfl
s+qim1nK8HJwhSXDqddAwFfx7u2Xvurspw38vE211Um9atwLsWUGJts48rqxZ3ESFDxceZu7J/Fw
R/IxYDyWhSILZC3cAw6XYhzllpzFHbAJHJUq23g22s0oFHasXLbF2pfmFaVRwq3SLToYzQacxM9z
913snkqLARBSZf7Aii9v5qLVJk07m+wp9nPtIhh7KV3cl5t79W1frCnk3YfuPSATSFi7wOEHO/9y
s1Ft96LcvQBe7/dnzgbcIP+1ywv7Sbt8unpAKCp/v+nx/74xVufhn5sIrs/27MzCsWzb2rrrvf38
FlB1v6cCX19jGYQ7X/KGMmrFPaajgaMXuEYHG+oymBQorZ3/mZWecntAbJx+CMYFv7PQRjk5fmvP
ECNvWkepdg0yxTrB0RaSdR862M+UFNbuI96ytkXV7kH/RI6WrwTEVajxSQ6hIJFc2r2IqxoWqFoq
y8ONeS8iq4ldc47xaPBOa6/NnMRzUOAvnyXq3nf+vR7YGiG2d0a07N/T8HyyVqK3jZorX9i2AywW
Lkeq9QKCI7xDLzssVsmreV7cCmfxM2gm/1f0mjzEpo0CoikBFRVeuFBGwdbyZ7KTmFz+FsuNjGd1
s5rydaxtRq4TylYlqiODdwr/cwRxfLCMljVvvZKkAB2zEWUPpFXph0urj+HMcn49KU57fcrB90jz
l+EMyBWU15FCWEpIBXJUN61aYp/dTxDp5U1rdfa7IeFGW9WXYno2aKETAM30x+ZN6v1V4PkbPQYK
M6Qr5FjuSr3e+erWj8UzVT5FDPu8sC1OX7QjuXNi+qOQJy5KNl2QZFyD58Lp4yWqPLbqXb1W990u
pSezEs8u9/2lcvFOW/j1fc9emyHRiIaiDXlxUbl4At39zs9/b/9sXfdJuXnR0QkobGEDsjB/OTu7
cJ9SgjhQPyAd4/n27sF6TF8QUPlTbP7AhepPKjp/Kpb9v98Hct1hmApqI+kUzxeAC1ugppGCMs9e
9Y/9rvyY0G99Hd3LPW2kfLPL1vf3H5sQKOJAuUFxcTxI0HK90d2tg0n224O8fni7296U7o2Trs4Q
fv45Eswzu3xSWULeDEwMJJxPAPKXM1DQGwMuxX8G1Mp4n7C8iR5h6JXjXY3TtnfiQv2ZVX4bj7BJ
gRxqL6JrhzOj9XISDh5o4mzAcUZbZebvkoKtv6GJWRQ2QEkxPk8tpw0dTQ8RCHUs6wFCW0sh2Jtd
D6/5BY7FqkzW1Iim+o6+py/AqNnz9whnjn4zNpvY2hjpJhEfuN0kyjbr1gaMvZEmqV1QRsnHjRHk
TkpPPBSziwL15hDsyWRT2pay3qml222jnrp+zYf4t3dHZhzfNmVmNCzeHVFTZTTkcIDYa9mhix/1
9pd/Ke9IMPx1TIp/wsfikwrzbUBor3AbAG9b5qLdouVWAotG8fDTGlaXr+/G+pUu1OW5/kCxK756
XVPB2bGVrncEhXOKy3eIjF2I6ytxpdHMfaPY9IDaeLha0Xrqt9i2/Lz4Pr/2Tw+42Pd9pFB86zWP
KPhpBeRtgAldo2C4N7b3dJXtNZ/8/j1Bd5ykgw6rZ780V1fcBdyzYdP+fmg2I9w8RCdObIsjmEA6
oOwJoEBogCBLeLhOW92X/SILhvvxbHTf58rp7XAGcIYz+lQZ8EjbiLGg4JFjA+pGa/BwLLOUYyvv
KX12rS0gIYkoQXqfqzeZdlFh05tv4ZDR2q+wjkib5xH7GPlGqdcS1CR6/oZtKSXqjqfsHT9x5MuP
g6TAnCPPiO7PbvyX0CBbWaJpVChJj/eTvV9p9vMz7DUbkZZPRGYJMIu4Ktt3/ROn7vrEJziCb2Gb
IHYpzrOjI3dyOC1aoMqpwF2RImQDMRAgOUIn0drbYXxqC4/4R6yCu49fje2+vdF7P3shOgoXyjUU
75U+s7VYuBZ/ee7Pq/ZYyIRcQADj1oxJ3eLi3Et6kJclSwP0vTNxY36SUcQ9hYU90qrm9bmecBxy
98Lx8fD1gyFRAk3nft6QiL8HKx3ncu+iX4H92wSXwebnlzqicQbFh7IpYGnqviDEDoeTqq5KjBS0
MfRB+zm3k3vZ2ZuP91zw1h/V+XRLaHDdq+n1rrvczj4ImxPB4IgM58ETLP1Ep6LK9ELmCc5fVTD6
OJFwRN569/Hmerh9sn0H+wP9/c/543N1cXmenj9mm/FkaflIgQ6VLu4YiMCga/NZyvqy6AO9CWOt
CpBn4kyoZcec8CR51PSPXrk0w8dYrNyObFkpPrBJa/XXn78ClRemebnpNDI1APu0x3mGw8/gZbWZ
+PU07ktM+Nbg9tOz8Y17tPigeCjfyJI9bI2neIPS/x9u0ltBtIPEGW9ALiKguM4vq/fyQ7bcKH5p
tZXXO5k3//1WoMvDLsocA7LktNLS6wwYt+rCR8UsT1Qc/FjiZiuvzcTB+Np3pmGGvlub4Y+61hBA
cs1fdGk3xYeP4sdGJv+S1+K2xIG0uAB4igfA7dDthJ0XO+OtuRFvo13I9XDdgk+/1bhT+kg2RU79
LsBaadae5cZPBmY9bo7j3Lb4sHbazPLfcgdpcuoh7qnG2rErjwL0Fo1ZAzfLb5RrsekNpUujcS8o
xpuRv5S+bWbqbTrETim8BPJuouGUnTiDj47K59S4a0MsZm8dflDIU4DYygyTtxXWItO2s2Oqa5kT
ndjAR7fP14Hm7OPLyi26IvM46737R/X1mS1i2ei5cSNFaTR27+3kPLFR8byYHMc5A06LntifP/n+
FORlTimW63f2zdKYZ6RvllGrn/rAHGs4/hW0BiiUin8ZB1e6x4BDc0Kt4ZPB/9Ngi4Qqr1tFDkoQ
gs2krHLrKjKStSyIm7R911vgnyIMlFxFBeHNR9MltBI8Jj03xGWrzs4EFQs6z3SGaDu10jbSMFH1
y+04vIm1grwsjRXssXQUSYNQ2Rpy+diKreNhNGexLZUmf5wQm+wmdMqw3ippwZvypUrvXRRi9pR0
IVj+bkZVFp74nPjwhBG01xPQtEPo/Bw2Pm+L3yeCVhjWLXM1d3EkiUMYS50nfxYlEFJzS3vY7enU
UdYJr3AJbNxXeCICXeR2Qy5zG292QAfUM9w998/79W6HJYb9JGi2/AuDzAIXEBpb0yMgWtmuA/cq
2ELspAX8mFAe+n3enmeXp1wMjl1Rod6TGmM3DK/bWLxDodVVmSEiSgks2gmY3yQrpJhfmnPDoZRA
ERW4mwpHrKdd1do/T+Dn6bacQOAzPABmFzNP7HDzcDKaeS5R1XnU7PDtld6mb+93wR6+Gp5qlrNx
rpCCmBXV5tPX7h7iFfChm/xEanGEHzC/Otq00PowqFk2/1M909ok9MPr8YbSiozDyOMIIPHOKs76
h+C5ulZLR32bAIsPTniGqelWHhwJDThAqKgNX2qirST39aupriKwCitv39S2ZDlGuG1wguzdcet5
SLXaQbxqHiwqy/jWPRWvSbfqHqqHxHts9VM6HEeOtIN3WkRApMN6Kejo1hqZPaxLO7ir6TjATgBG
IOzTcxmk0pxIzRBNkNsvhoN7M9TAaAsJ62Zcq+t6NV6XrMi7ettEJz79kYB18HRzxfFL2IzrKhom
NbT21Wxe7uQgHlJK2NWlDrutCk/cAb/Dtfi+JhavSAoiffx5FfgymhYbU9hrzXCRK1S2MAt0/Gxd
DI6Vv51Y0UcqpSD90cyzJFWfvfEO36uSsiToRkoqM8vltb4Kz3ehe/trs3lpMUuxHZ9jAA+n/wFP
+0h+zMjIneK1KiIutDiIlDoy9VIlPwY44LRQPnLbczBCXZcuXT5zN0hUlT9mO6/CeYCYeEvVEZxS
5Pbv7fZUxfhYkf/gaRaNnbCp1awRJ+Me/NYj4iL7dwmqT3qpFYBmNuGmv8arEVtQA/GrdPVAgag/
v4NArk72b8+9+fmrHIGZzw0HSP7cbCzi9CLIeWVWJ37GV8Fk69mwX/dw6aN1tIpVe/fB/7vVFfta
Xf1ybaeBTC/MF5jdH38mxhrC/ECnIp9ybHeia4h4HH+BpljMj59h1ThZxnzLmq93l7VdrGd9YxR5
ADyH4I4c7cpGFBsfYpSobsbzdO3wODfBJRLnT+ePP8/QscUzY2EAd8x98iXWoY6jUR7GHFx78wZx
tkF9DYyV4dbRK+UZSrY/D3cMAwB4bbbqQZ0TfvsiONWZ3BViF8Nrty5xrKmUCnutB8F4LSBc5djS
gBxT6FpJmatpLxOgtQKNpUw68RzHemw8By0N0DazhcUiDBk+xHu1ZmGcNwi5TWvi5L60d/fR3W4m
rm/cC5yZL9wrZ7UtIntFc8C1uX6/cCz/PCPHrv2zi8Xsf0o50FwKs0oeFJI2EKKH5CJ+EzFb7Xb6
Q+Bgv12RTlFWL878B289abZHfnCBLzrdvkuBij2uY1zRlFPSGJ8n/+JwptUCZ2nOD9Rvrkq6kSsq
slxgO3/JCB685W96ummqbSetSjqp0c5AJ0x0xFc1tnPSMQOmiu2/NamTT0i+OT16L54th1v807p0
XZQrkM5GuE5R4M9w1FmH8aoVtnQUFHNtwV4Otnm/y/BgJd+z9qOxM+uNp6waw6YN0QAdzDaJfOaP
5zBCx31u2UyGIp11fwp/7eNVuGml20JfBd3KwBQ5Phfjfa7t+/rcQI49c8zIMXbTKd6RdOxs0YAq
EfWRBjA+f/7lbBmzwShjifIiKmQOHM5fhWuuZs6DcEVzxnnw12kNu/Tn5XJEIWSGp3Kgzc1hqhSL
aF9001DkWgkr5Ll9fI3P30sH4C5qfve7YXe/uX4aTOcC66m7cO2zbCPX2f4Wb09EjWMlNBxf2McW
xyp3u8X2yeqRHkI+lA9Yvrj6Y/BLdaK7hBzyXNr0q3I9lXa+q2AuQ7Feg0Buz0+1WD4Fs5arFEQF
iRtmESYw98MD129K+t9NOu0VedWIa8M/9/W1bK5qgGkIPaVOfZNQ2XvKpZ3mraT3Du9rbzWAZUD/
uUeys8t2ZrwekAtFstHs7VTYCuPtmK/9+DFKniN5a6XnkwGTbZN5jqnPGV0orER5NasZPsggPT07
VC9C6SrDKds86+Q15u2NdK5H91a3k7J1OTpBi554fqamxJGVLLl9uG+MC7M5keh8VsG+TQd1Z1q1
s3nKUs8GoWTJSwo62ikwcooW8SXUO3K+IHa1nWGDDjijcrmaT/zRwUpPy+389n7jB6voTV7rMHRC
EGuFaHfn1zEl8viajeMYmL8Bo3BOyqfOV8WfHnfeXF82jzBVndbOjwvcDb/Xs3VzrtyqdrrzUHg6
xbM5duYCqcBtUwIGA8/mcLCxbj3P1KZp70lnWbgphAukILLY/XlrHis90GT4r2E+z5wv7ySFfTrB
Huzh1Vx6G8u9xoVyrjycuH0e62Wir67OrUVSzW+AniBO2RTwWR9kJ9Udf7Y5SYCx3TRbc1/eVYPj
71FIPPXJPhVVvn2yL8MuIo/c10OdTeK0R46m2EUvbb8KuLdCAUX4sHf9D898nCkLyaqAPDyh6caj
qdGmjl0/virHMwtXjJcmtbN36Xbw3BSUzh/uwF7iBCjAylCOK0pElt2Pa+RJzOg+MS9iYkpvSy8U
vqhRxSgmr6zwPI2dvtgaPf1RR8rX0cZgHamb8v3nL6od6drDIhLp5FAUhvq5eGW/6tK6keryQbHD
c4l+jmaLAIgcrGYEJySGCKRryR66BE5OTsjBbAvu1Ng6Yidv3dV1hBXN5HhbjmkaaGfjOx7A3cf4
/lvfcMt0+q3xO19nzmO57U9Ud81jp9PXR1+ER0VoVL+KhPphRpBmu9Hdm5sWjmC1Gp6hoCDrsMLg
dI2+VLUz1tJTaSsWRPFmp9DpexY3E82q6o4y+Eq1tY16761id9rlTmd/GE7jSo560d/V4MM46ixu
k+1N/jpXTGuSe27Sz4BpOHjdjXgtPMp35epzL7j1BTjqJ9Fc+5jKVhsa/3sux5FbogWHWM6JSaCe
cCTMGCKXMi5HMJM+bytftmQVpm1ajGMJaV7AIRHTUBuxwOBO33kXMa3KtVCslIZ8Ym+arvEswQNH
Dp8vGF/h2HzWsNI2HA3hJYJ0t6jgnwdb9drYtNf6XXgmwZAP0Osf79Tn7lW/H3UHMZGyWNeb/kqZ
yQCz2020x3EDxUt9DQLNZ77GXxUQQDZpo6AuiLLxVreTp/KivxDPTQ4SR9l5l+aTfp5fB26+Erfi
hbCLztv9eC7tUXx5kPbNyrofkc+ADIOOgeZkH+0+3tfv0W68yl+BDFz1V9Zd1DvGdTJgyJmnDubc
jngv0MN/N7cgvMRzY9dhuFs78qvyOzizNugcPOloGsEd6k+ErGMYROSh0AUlXYALv4R+Tf4UiG2l
SRh19iheIGr3fo+mWXNOK96eO6AuTJWtc/Mv2c1/+zX8L/8jv/7P8FT/x7/z518w2arQD5rFH//j
f7d1U70l4Vv2N7utPt7av+V//nbXvDVh3YS/6n+ff9l//cv/cfhHfte/xlq9NW8Hf3CzJmzGm/aj
Gm8/alBIn0/BU83/5P/0h3/7+Pwt92Px8c+//8rbDHW32w8/zLO//+tHu9///Ptce/63r7/+Xz+7
ekv51+zqbQqT5T//8VY3//y7IFv/gKiGCS9XPMDesOT+/rf+4/NHhvIPxGFh9iLDAtHNmvugGSI9
wT//rv0DdUFpBi6jkCJBFuXeXOfYtfMbFeUfFOxmvh0uZLQKKTn/30c7+B7//X3+lrXpdR5mTf3P
vx8ezXjqcdWdPVroeFKpIbE9PJqrxmxCo5zIysygfDIHqVpN5aCdtVapuuZURycO6Tns/fchhjYR
en8zoZn7J1A86iWH47U4CSOwBq61H0BJg3+oYUqNwM4cv4vjE3e7w1oXhzNlGUCcvCCdpbnKeDhY
JigZAp4gf6YiCy9bzzceraEJLvW4Ga8rVYg2SVyr1zCoThlsLl7zc+Q57mHzpVgQKhavWSVCI/vT
RCpYd/rvHvThzpISOFapDwbjy2r71yf9+gkXVKLP12RjA7FnpcyjLdKrohors/IDxGRKK+Nt2z6U
FPKALjAvi3wIwiu9mx58iyRF1etHK24iylBe1wNwTBCX3v38PItZ56SmD0If9xNBq/I/h7OeYg7t
y7OzrVJq+nrKo7Sxc3Qb1qnVFPArRD9y/TZM17VY3v889Pyrv6wulGagDzIRHDfMx38eR1+Om6LS
Y3QfBMjFgi4hpDGYF1aYG399FAXbBsASOJIw54ujXYtbIfbzALK4UHirsTHqS8Sq/duf32UByeCz
QnOdsQAK3SUqaEtt7npUaqlNyb7KsW8vTN034A7nXr0qJ127lb0cRGVidq7CPK7NIZdcw2yzqxCb
dWcyIXT+/DzfljRyTXAZZMgUeDBR0Dv8rH7v9cMUep3d+SleAG2Kzken6m5pDr3781CHQWl+cwMq
swYunZsUF22i39fLSaynplbqIiALQ/BWdUXFQZHKYtvwn03WRsWJPOXIq4EFg09MnJEBDi2KYr5W
a3Ea+70td+P0ankesoGWUAO47E7N4gLmwLvRJ5zFvmYxNASgl5HBFNqmyhqWaD9p9Vq2qtHtp0Df
BKpIwcIKUlfHh/G6zIcaNclWXwlt2LR21rfets2pplh6na1/nu/FzUlHBRqfzdmaEKljHAqWmoGh
2YqTVTLhgiLf5MP4UuWNtCqM4AIvMRcsJVrPk+d2Em2VQD7RMFnEi3lwC/1IEn1o66C3ll+7lJsg
JUzZE4bba8+L74cg/SWkwa72smrVxETnKTGvT7zz/FG/xorPYUmGqAKzsBGnOlxkZWXlSdWpCe2i
yNoFbYOL0dBg6q4VBRyDqSwu+0zW3UIX/R38IsFpZDHcmeLQbX9+lEXUmt1SWAyw3eaiNItwcUyV
WAvFgwwtoMvSYl+KSn/TxqN1Cne1/Mqf41DiZH1D7JsNaA/fePIhf44jPvDi2BWrRjW7s0oTk41Z
gPpt8z54G7tas+upoy2lMxHDJJ5oCBzeB1DXmy1UZhIMyejs3r7YabEvWWNRUuXOykho7C5STMPu
9Lx6qac8+63pTabvesFCjObnOZ7PwC9fex6YZU0+pcxUHM6Iw3cvLDFvowSER6ZrptPlvbBCdy9w
x0ZOzkepqvALSMUbwVfq27YOhRPv/W14itwUDADWiYyO2dLh8FGsxVYcl5yJptW4Wgi7pda9aqO0
KZAVFNrcekijrVjpppNoQnLiLFkEuM+3B39KSskWIrNcxO4iqkwE/7DLVJswdCJFrrap0RlXFDiq
ExN9ZChaCyBdZ8039CgWb1oOYm3oYpeCaomqM7HQUxQEs4rKdK9Sq/j5qy4Oivm9GIxEC+lLyqCf
5IUv571R5Bn4UhTgerOWXvwokbYA68w7Oe+Cd09Eyuyvj0fYJmees28sdBaf0ZemmOOqd7Te6vah
SBkrbdG9ChWDQr1a1SfO3GVq9/mCBGROjZmpRcPkcMAynDtYZjG7Qqf4jLYlSAxL5WKs4LqbRetU
EGhdwQcuwBeb6gAbSvT1E/HpyKblff/7IebF/WWWxUTNtdxDr8WMa+uyqsKzKOqzX2FnxJdlOqqv
saVROfp5qo+tI+43IHzQYoayuHhzPx7SKaG+DLOhHLZ9Tve41Sf436YenjiAPkHfB8EBkW2dPgsO
ZWB5WEqHLyglvRnnI5Uly6og10geqLcxKKyAjFoQL31tMjgELe06GMQeba4ybCI3tjzZDYQx+q1z
mRPODKNRH+swKc+rUVb2XKvCU5n+tzn5fE4CGZ3mT9fCw+cEuV52vq7RL8tbjMHbIV63JXAurGGT
v/rNGQqWPqgMQJlzrnI4VNNLUSUJGXXoqbprBkEHQSGmTlllUOH66pdWtt7dz1/8+/nE9KM9QKaL
7LZBj/ZwTCnIqRW1acZd1KpeOrEDcyfQ9OrEoXK9KgMLmEn1TvBY8MY4PERx2J/QRTsSpxmYbYcs
KCLKS8h64GlmMggGYBPcvqHESvIgeI6uZVb+O9ELhcVQCB7KjhCbh+04DgKFx6DIyxOr/1tKMBup
fcKB53s54fRwKuKM7qgfDlSzGh94VRj28p2kCtXm5ymfF/Zi4R8cS4sZT6xGx+mgBtSsiygx9B2W
P1F3phh4w6Piu6Ih/NTE7Pz/n2FRalZo/9L8XRxHpRkmQtIXfGhvNpi0tEEPV6XadMBwy3p4HYJW
04npXvHUY3WTnRj++zaCASJyrYIgxMdeZn6Nn5EEFEgmKlGvrIpMClwtD4pN1svZiQD+fT0xFOsI
L16W9Dcr+7gQrDatWdJF12SrIiC6hGI8Ez3CqbqqyHTOUFjXkbRTlU2Yoh/+80x/C92fecd/z/R8
gH4J3WU+plKuY85SVTk+QIhv5tNVmLOT+6pXNxQCTumkHltS9CPR8EfAn3bPYuVSHcjb1IDO3OgV
27SUszW+doKrmMlHYorerZ+XgpsHhPK//qoo4FugiQF0UxA5fNW0LCxBtWhmaWaf6TAH2gF6Ty1F
TpQLxXvqFcFd08el95fHpdxhzrmsNZNMP3F+X6bYM6NxaFIipSqW0nMTFMZjL6VF4zYjHmeQz0yh
cqrU4+D4+YW/z7SMP9bc+AbtRLFlcUJ2fiSH9QiHPTTV4DEp/GE7gQjddkIzgSLpo/tCH6Jd2o/5
7c8jf19VFCVmcQMswrFrEBdYqxpYZl5Mc9gwUsMxg0FdRzh1gQtV2szMH5rWH8CM6yg/nDiqj7wz
EC/iMrr22JYtE76+KKtQL4gckYc5XVeZAJo6w0I4uY7Ps9JHZ1cMIaNqXfHw8zsvyzFzWYtiK/VE
Cmx4ay9vT9GQNnVbtJyIAq6gqaxUl5oatNdJVMJKSYVnArnvWvUoIVYsCqtWqsEampG8zkqzfznx
NPM2Oozch08zB54vqy5ImkaJ0wREygiYPc4b7zXrguA26oE4xp2LY5v3VEeJDzUYfVwb5Tt1JQ3+
iQT86KyA3MQqg90O4neOtV+eQwr6IZ7gdTrDJJkbLcAWqQ+GcJeVKRlK1UobC07Lud8IdO6nWNxH
VHLuu05XL7tIO+XfciSyA6eFvEPLUCa8L2KAZSSlnMsVWgp9MUmC0ytN3D1ngYoO+ao1xSo99R2O
jMi9blZx4Xo1954P31+vwjwuEoqdUTvJdNl8nXkOunaEuJJoE3WFoT5rfLEe6Zj63tNQJNNlF7QQ
tePMam+5i0E3LtURVYQ2TW88j+vxiY/0PZkA3YTiuArlHxurT1bal29UBnyhKhuIjFaC425BK2jY
eWrd66dm41hg4EwF/k/SAhhi3r5fRiK3I+sNwskJDKNWbGPUQ8/WfSGSbUUlpXekVKowAW9Dri19
UOmJ00cxIpuBHI+TrXnyCLFeTRVkSnPZhCUptPGzGLTFeCEYpQCnsdRPFVqPTQ9JCPGMuEU2sIhm
yVQYYlbnOejXVmyu80hJaqeTRlHc/LxpjwQvCqcSMXPWwlE/wdBfZseflKbTjAzWJ/0iZTXOYpkb
P/UadV82oVm44Gin/FozyhExQPi02qkj49hqpfgI+pEiALaKyyPDU5ImTOYnqArzl1QMkO3VJn8o
mvEvNnrmcAnylzo5WEMgQnSpDpaCXniTTnkHzSiq2xuB6spLmAkUO/x8PGUTfuy1qPxDKYRNzRm8
CIZJ1A9DJ5YokUxiZMt1mz3VVox+jaW2J0rF869axF1aC7TtKG58ltEOX6vpOqMKckrvNB8UN43i
eB1zK9vGY0wNp+zTjSAEhd0pcHjFtJ1OwYxODL9I2GNFC/TOnFv2URFo66TyIn8tKRTP/npyMSO7
PoGp1OqWDIt46puqL7CQNUYj+yM3auFkVhygQpyDfJQ0WLKSWG21LDqFYD6yS1guiHRAjeAetkTE
doVee8QQuK+NN+p2LCbidhr7ZB0OsrQRQxElwkaOMQjQohMEmyPrCI0eTnl4U3zhJaKw6mJdimpS
ucwK2l1coVDvWb13A4jBP5XIfCtdzTUy7gT0UtAz/VZ+zlVDyNIKyRxFBHbcKWtJQtJQhtna06FX
jZWKj0EYbP1xX3XPivyUSE+ebKzrIV/1nXqeGcFmjKpVrRfbobnxpNENq97Wa5GmAnJppkZmop+Z
k/7YThOqebro8rUf6o5rdCj8inNtpWcgz3yDHBVnQQFoDJBWi9cvCyDrY30Zivm6MIP9EDRObtTr
Fi65H6NXzzmeoeE89LgWFPjI1FBzG3BqGKElUWf7kX4eptWWOP/uecLamuXpQ8+t+sveuxbL35N1
IxrJilhwZYiPQ7Sx+je5+dO2EfQbqBmh4FqBupq4GZmZ5MajuEPSciVR6fPIcPJGxk71uimlc1ka
d61inFj9i4UAU3/uRyC7PR+bBpzxw12eStlU9aL/EpRZ1K1Zd+YtjjtaelYXeneKMTcnJV9CykzR
o+s0s1Bnn0fVWgymVWpgWTH0REOIV5kcfCDocubV1UMZSmdhBKOgjJ46qmC2aHQuBmnwgpqqPHE4
fXtlnoLcCWNU0LTUxxeRBdNFT8499F2NdjQdQS41Vx0LwYVBNK1/PgcXBy4vTAWL3T1DAMAELYvh
xXwDbqcIECedhr1VNMA8B3QMfh5lscE+p5W3kbCdoOT+jV81pXo6GKQVdiHoaXldWtoINpYzWL0c
BT/yf0lhCtz/50HnA3T5LWkLY+EIkhwLu0VlgzK1Zvge+FQzDBKXWwRy6lPQbkwtAAugefV2kGHa
/Tzo9083a6vMHmQKUBPwDoerFXvXJqrUAT2dMkWQKx+q+yI0AEeZynAiwzvy6RhqNhdTQHGAQjkc
KprCaSBTgRVmpJKMAE0xFUgu+6N1Ij5+eyfulp/oGBPhQG58i/RBtYxmGDQvdOTCV2vX0HswwEaE
NTYw/DHsdj9P4fIeg5o093fq+gp1YNbK0h5Y9ushTgOYDzS3Jc1WazVfC0LHnEogI9XSmNzaqHCn
TIUaDzBhErPnIaLup6k5CL+uTv9i1j4/kTxb58znEWtp2UhpZSWuqJzMlM4m2PPh1dsqquSHv/ji
VMI4gea7/IyYANZ6+EWnJEuKvEUNJ+K+BJSJDJsSSdb0D/msbpRNt9MYBbYRjTeBrq3jQCxtXR/+
nHiMOch93TjzzZq9CryASwKRd7GwqBMBoB4xHvA1TiHX6BIxtItUi96KwABq0aeRmDhaxslvkzok
bzQHgvs6qfVT876MG8w25e75MUgn5/bw4YQ0YxmFYffZwPLhTSgVdQy7KWQRniYx5TYlgp7yNlmG
jflbS7MS31zXoE64SGA1ORTiqrVo86iThPCY4IUvQTrG2ML7XWHaVp2jWjURTuoTJ92xhc/Q7GmD
7YatyuL0gUls4MSFUJ1sRdO+rVT4tElmrLs0gwGSduJ5qAbjWqy06GkyRoQrxcsBRSSFJsmJOPZt
5udZILsG+KHSCv/U3v5yP2pCMSxLjYIWLWzhKeVefR9SBaopU1bNq9qBolv/vOyWUeZzj4FGUxgT
ctpScqNM6wBEOeUkP5f9tRL2hVs2KqDbJIlODHXsE39GstmknYbWYp6xrqF8IlAJlikYPIbG4K3o
dVfYILTRvRLqLYrMY2me2N5HX5ADkG4Rsn+srMPFHJZWqUudT6nbmvXAU0nZ9dRI3KrpvBMvuMjb
P+MVqinUXeiMcsNdnEKFymbNYgC4ZjXoH1OewLidDOXCSLNYoWOltDthEBG49spT2iHLU2n+jEwq
nWB6VnN97vAt2zxuOoqF9Jz7UVtn1ax5n3vd819fLDNmx/gEMn9jMXhK3+uKoOLRVaA72RILPiJa
l9ug8KoTOeGxF5oPId4JBBTaSYcvVNBc79qU2xeQhuym7SL9qoAFdSJZWZAB9c9PhjwuyRFXWXA4
c2b6ZcPJI3UPyfcIOxx1D6KYFFuditnGkFJE7AsuIqHucSpUQ7PLtB662YCvLdgNnFG8XuXCkHce
qDOQS0rfWO5fn2/AZlRLTC5lFC0On86oGJdLUWYLohhrKzJSOKreGFbNCsmFfDoxG8e2Cjwy9AS4
2hOHFxlHa5qx4o1slT5R0O4Icz/YJc1gcfZMSrL6+d2+b5ZZuWCWf6MsR9FisS/bKmz6QWQwwfDI
1DBiki0nnWT5VfLG4VUOrOxPaErlTSlrnH4/D/59dTE4KlmArbjusnUOJxY5H6ZVE/jsRqufUzD1
b4umE7Y/j/I94DEKKt401akIUtE6HCXvs0QqRyqjTREPFzIaZO5AV/kmVvLRUQRLdBpzEE+smQU3
Z17SnCD8l31jcZvRFoumz6OoDGXw9ULQwytQhP9D2ZUtR4pr2y9SBDPolSEnp+30PLwQ5SqXEAgk
JCSGr78rz9Pp6o7TcR86oqvsMk4Q0t5rr8E/BPX0lcVXE93azypfLJ+aBzd1NO+ViXCod60+iBAm
FU1MUXOQf3Me/qdnDTkn3A3Q81zd5f96IzTc26n3nznNJgO4TncXBuuKC8BaaN5UW39SoaB/UOO/
Gan/03OGnRUCLq8EaKBwf71wMLgYuDP6eWG99qnZOlGRYZ6//vdz/serIDwVHSyaAlROf72KzoY5
aWNsvnhNHTJar9GJVdqCbfwvNfo/Lagr6x05Wfjvby9o5rVD5hQW1BJaEAKEaMCntkytiFuO8LXc
TyScrJ1Z1b9VJn/oJ67LKojBS7iKPjHjQL//1w85UCV5O+CVCRxkR5D7FwA3z10YPDdh43LYH7aF
oy3MiZDiYJz8VWf2PejVrRjAbxeZ/6WM/in74FXRDY5EriUY6q9TQa0XV6FEMEjQ07XAWQA3uM2H
sStJYG68uvu+If9yuvx9QeLDgOdyFSXAfuRPCfwQbNFgQ3yYTqxBlOMlYnf12PCnMNuWKpsS1P0+
lMXs39KX/r5U/nrhP5bKEG6SZCEKvFDV/Y8GR19SxqJrTfm/l+R1A/tLM4GnBZABawTUib9P3Q3Z
pD+rJij8ul12apW8NDEUqdnSLaVLrfiXG/qP17veTNSv10H/H0dHG49imFUA0GxqurloCESmDvmy
597HtXoWrD//9wf8+1mFRQiY8orZXEX8fxSTAu87GScMYGsd6yPr4umMoizac5OsD//7Un+8dWBM
Xl3L42uBnCD39M+hhQraGeuxh6tK0ttzHNfJp6jlNUTT+Ps+Sw1cltrpXx7gHwvlz4v+OZKZ2tUQ
L5FLbr1Ox9W4KvXTjDxb/n8n4d+uc/09/qsAogmiFtMGyBpoAtOlmzz/mVL1b/zeKwB03eT/a0n+
eaXkjydGtZ5UA/ZBpab0nhvYK1nAGW2EbUsuFpO0HSh2Dv1vtrAU9sDESId+UFuyAoRwmkF1UMwi
kLAaoy6AwsEZ+MvUA0TYLqfdnCGZzzLTgQ2GDIAoBSojG96XbsNoYgLLxRA9FbPU3nIJQB+MXzwR
+wKJy+viEpQgkwLPrchqZuTVGEBsbVPYLZQKXgjGYnBX4GyTCgGxekAEFzaoaAibvZ11HVyGJDIu
B8t2BmKczKYeEfeQIaM0YrO37JqIIS+Rq/bYghVys6qgwbgtIe1pGLfwNMZTch48Rgt47ca5XXj/
uA7Owa1URD5Cse3mVUtPt8dgULyo9cjPmI4NkKbO9E5rCsH7EHiF8gFdZuOAVhkMhZMWY/iYzZ45
C6SOVxiSDnuGX6JolayPo/P6XZMsrqi3ukcKeqBPkQrWw9Kn5GiAEFQcpLMzmdiym3wYZQQtjW9i
FOZQLJE5+SZB3O0kkNN7nBj9idkQflObkZW/NP6HCb32FqhT9rEsc3e7pcuywziAvGyAzuZCQscA
f02TwrLZEf68jKn/2Q6TKD1goxWBbAdQnrEsF9p65ZZ5820PCUiVmbh/ml3Cv4iQKNgXOCA0GOft
+EYx8U5nUbSxaDFTmLwXXm/I8/SJ2ODc1Q6g/fRS/kjDkZ1WhvLe3Fw54WmuZjch637t3I9wFlOT
U7/eEHoKiSTGQE3hxpNeYYctbfYZrhaCjNQbWSkgGCm1JnK/hZm+ZYZ6R+dH3X3fK7gILnhha6Xh
rhuBFaH4NN1ZcGY1DLr8/jdRXvuaNIzBvnw2000riELyDwGfNiHZUnow680FEMY87BBWLkQqYbEG
XDr2F2gmjaduk9rqHe3q9GkVYBtNNQvhhuu/90vNc4D8kFV2enDwF4VpYCxJfGi2LfrYfGarLB1g
DFRTjc4ibUq7LP0t0cgnBMMXiyzUDimaMcuqYM7ggdEC5dzLKX6YpoFWXjslpRya6TCj5TxR2u7m
Jq42ZRik1Nk2s2pJhwXO3p2/vA3DlPzsF6SQzJsHQ7YhS8t69GfwSQPuA9Yfx12/BBNqZThHqT1I
cP5jvTooupbugsAOUBjs797vXgAjV27jPzdBD6M0h9aKm6FVL0qM33olv1DxxwVB53SgWw+wuRmA
Jq0L9K7BeFV3jM8knl5kCio4R/ZGhfNCn5IxhJPbBAtpY+F64gsEbRv6SpoBDyHrjjKab1uC0JhG
zVWo0rFaKMxY19GLLm3d3wtYHBcKwawg610xBthdDbiat8UlifS7tPwl4cG7A2cjH6FCKAjcW8ug
NsdOuDNaU53LbvvEXvcS2f+kdzOkIacJCAFNFx5HNA2TB3FKEAwPNGm/t3645xlnOy5riVYC3mVA
Ytc8aq5OJnRjxTx6WJIgmw0xvBtJEu7AFTXwUudfIEmrogFlI2cgq5RDbyGYG2nZrj1oaTWJ3mo/
KjFP7k7b1kKIbOP5rJy7YEXfmjDABXXAihqj/DJcpg2vq3+atgCkXNs/hnH/ODX+PsP9zkcAzdg0
oLUgcR/t6jlhMNPcgpzPLdDNftWmpDbBODwUAT4xbZCum/kLOM4DzMs8gmC5wP/VNbBxN2MGS29Y
WljWIZFVRfxSJxnMIzL4BfEB0Y8wem7VHtQMkM76sIaxczjoO38Nl0vfjuBIAWPaLotj9H4kCILI
0fDCoiL7XklzQ3t6v/j1Pdrwd2wjWNsA3nIw/B9nBrlyCraeGDG9a/TFYKpZjBBl7adFJQWajz30
JLlto8Naw2AT5i+MhicF04+6NhW1sLFvMJdgc4KpOWhIecIlCLbD/LMZN1tsptuDRf3cMlgaJMtp
ixpQrOPunK7ZvgVFFWLB7ay35SWEdbsK1ANELLLkHn6cALVuXEhWJD38HtfwZjSidOCOcshZq4Ww
e9fyfcfq72WsERgfIfHb9BIRkUlWUbdeej2lJRBhXkiCALgeXaILel24xNvyxsGBV5LbcYvf+7n/
FBteJiNyLccHqRDlqQZbkA4RRgwSRzGt71TLw3ANLxFe6acgX6lmeYG0CU+TIcS+T7ZvphLY/re0
csr7dl5duAz+n2ANwWoxRXDIeo5dH9yOTfLkc/Euk20uZQLZ3UL5o+k7nc8j3zUtOwy6gwWDyGu/
OcTKnMgaQl9KsZYzD8sRQ+cf6cDPKwnRaqMwyDev+ek1SGZJHT4u2JGbF+7lQmzVWejtVXRrrWlt
Hq/GX/dezFtaJpYglTKZQnXvGSp/CsvZL5bAmSVwOihJE7xpvWE0s2mdD/iOAmvvPJmsco6cNtWB
isgX9ymiVVfdDKOJjK87HuPt0t1eY4G0LHucMJ442E0haJPMZqdtglRcohHMkJm+oD67GbGf4U/s
zsc3db7ch1N933dhf0L9UiSy2be0q1QbYBnDAjMJoK2J1oPs+jaPMdbH6SPu5inYoby71UhvSAf9
uEYObCj/Tnj9JR2SEaUYEyWaZl1QnCWFNaHBN4RIBPfdWHptsycQPQCOh02ZCS6+hAJA8PauYfDW
gGzoZCBzteONT8eDkfxUD7LqOMPL08oikM4ULRJY8pWL00bZOeqyKO/SlOcweX/zYFdERgeGMIl2
6NZzJ/S7scluThF6mQjUNyL+yQZkNeKcTLfwbeAG+zwMLjLvw/fWnZibl5AYAzyprdoYKT1u21kE
zGTz+jm13ZizkTysSQJnpOSZygAnAUOsNA8OsP/eG1lXa9SVkZ13EYnuhq7GUq7HX37dfLE4eI29
JcX5oHnZKB+WPXBfSJfsUtv0zQ+3u6mNXR7zaBdO5qmb/UfA66DDcKAr7CWV60cfQIkcFSkxl0zQ
8wbQooh9eJlk6jwmSK1YY/ppOvcwRzAnnCKkMWRlt4FoADOgLJgqodoblF5rrlcoxLjHnhZPfHic
I2K6Dt7cCsmAFPUHW4fL5m9HwhA4HcwPPQ0vDVvgWgUfyWYOPts2u4uF/KSwHwZKNICzMPBLrOtv
yGpReK3BZ+a3oN83tOSaXIZMg6ihr/I/lN6j/wNf3A9AHoblI2ZwXKqjqMzi/hyH28vW6CO5qkcm
udxJthw5KiJif7HZYfn6twrUBw/CgTbAfV6xS9iaVF2LS0CkpVDtwlqrQZh2AE6xjC7DKHe0jw80
qn9jCozkAD2XoFyOwKq6797jXyPFWw3h84vwhjdWr2ue9ME9IPjvOIDVUAsqRiezkkpbZhq3M+5H
knemxVP3k0JvGOcMxCfIKuH7ZbYCdjJNaQjqqyhq8yWOTkEbtLsu8m51u94EbZQdNKF3K6KRGjLc
tD2Mw4L5iWxuH7r4tAQGXA2kfCTbfh7hKLNu7gYcxG/PxDW21WYXcfkUS+8iGJJrqOC/FEHVPrJI
VqSnT3M6nmTYPsZh+zvc5oduiwqhmt1I1E2NCgHhelBFf0GuiTIreYKa75P56rSgwK8HdcCLc9QN
L1fDD5YRQHy27Nqh8o1pYVWbPvYeUn9xeIl12WOsVOdRn2DcGx+nOanC0VZROn72NZJf0qR7XOOw
WoR/07ioimt6Nwt9CCDAUuC2Q6WBcVjUFdGGLXxoJ+T0hPPOWV5Ksr5l6/VKkBzBQw+LpYa9oNTV
uM3HGFyXbkl+TbB08wEqTcrmdn6hOLcm4T14W/i4LBRJoEOX7lep3ihcEnBY6LcpwctgtlPfwmpq
iWUB6uQTJlzw5NHTAyRxtxY67Rx6TuTyOFieROFcQnCNbQO3APo/IZ8bEz2OoM148LQzTL93YQb5
hyibFek2DTxSBr2Ph/h5QEZNiO/BYa1sVtqOlYzqO8nDYzTwimXmLlzScl15udQwou+/8QJULsTA
J1nyJhjPLcnwtMPc4+0+42oH7uuDdN2FoLtvmtsl3k5N3z3FvajkAEOfq8E3Vbcy1bnSzwnDMRtu
z0v0TuYf0n9SYt6Dzv86TdlOovqyHA00fY3Vp2e+TNvh5sUF5nhYj9ELt8ceH1IkNufLR92d+SJe
wy07TYjLSccsXwWcvuWdnO+IfKZNhhWzlvM058wN5aB+Yq/bh+F29GYPp+ILcexQk+4eo2MYlRP/
jEIHER3w59de6cx31HpFCtPpQcLVJryQAbWCJ+4imRRtcm68HxajN9SLBaitT3Ze7oxfV91oS21A
e8Vku3Euz8Z3IeoqZMFp7AFw0m+GYfScmIqpR67T8xyoezK91vVFwOatN/UdFwY8qVfZgFLTw3MN
QXOweN0t8VoKJHwIEqAnaDHkFCATfISmu4U2Ic8s8tr8hwhncuehiOz7o2HHFVlHkhBkkrgdsz83
nJ/dhsZEwCR2dTeeh4OO1rul7vYr/i4b4ChNQQPDSChD59aCHgaM4dSGD9G0IyBUhMyVof8oydFv
Xyz/ELAnyKis2rHZrehuRmz7yc5HOU3Yr35VZby5HYmOUt354jbqTqA+YKYIx+ZwgEJvRLZSSIol
+3QRTLdgAbd2SPMT/k6xFxbdkyB7HKa3qd/XUVB2ereqD40e0jQZIIcoO64ezgEbLTDmNT+T5KFH
X2tieBguIapseaeFt4tZUyV8PLXuzoPGbAzR9/TpjY7SMxlali8LDH3l9JyutFiTt5q1uUZi2PLh
7HRXC/Nqsq8wnAFx8Iq3dZivjT0N2PZDZFB2/Qsd12Od8Id4iJ5W5u3qdnjzA5Q7dKxAn65mlAyk
Rjx9Zgs7kVN0NUmB3RDckotmwKkhusNVMN5lt/N43MhUyX7dbfN6jEEgy9fAVUvw7AwsIdhzNn+v
4VD10ZOK3zcPuVPdRSYXZk8bgr9pRyAWSG4J3ycRvzGQBmmFLVTOeB7IR0QY4bVbnONmF2bqJMd5
D340upPslMb6JsBDgG84K3n0FGfuxTr81v0M3jvsVMXX0N+ndgWqxM8hFnM3hg9kPjRgVYJk+J0E
wGLCdhej/uZCl1RvHH3CTdL4z0bZ0zz2u9GZsxQpssjhDEUrzGZ/oeL3wVteLpD8/HAJMrcAaFy4
r34ITz7qcUGDj0GEQr5OQIgo6No+8iz+gb3gMAvSAxaeHiKMEfUaotTnDO2VREHa8d/NCnv+OgDi
AfuUZzhk9zAZHF25hsktMj0PWSbO+H/UTILcNgMpOu8WgNPBYNgEq9t87OVFQ/wRocuzCQz/+N24
VLOfVt0CQjzOskLH8cG3yx1mjTsJQmarOU6YdB9xJN8lyJYb2kKK9sS5Omu0y0BQXDkkrozVRzdc
asaf7eC+FqQcmAx5XshrTJSpcLyiXf4dLnCN9d5dvaJyays1JkEJhsONrVHhYkHOEQpmfYxUfyto
cJ7W+LHL5t0gGJqVBPmD42KLHjGHU/Jh/OSm2Tiqagi5RIKDwP4OEpD1yTdJtkdCRSVwwvvrUtUz
2oo5rJgL92jPchG1ZyVxlhJ0XeOz3/1qsVnoie58/IsVQvDBxo+TXk6EBHmT/RwDH3eH39L5krg0
Rxun+gWwlA8rlwdQCGDubfHUgww+Zq2qtGx2FoPTdsA5gfnqfpmWJ8fS0xBkz0uqT6i+n+LwtfMR
X9yxU+pouXhNFdGnDV1zAFJpMhxCPNFNAR7CpkbkfCvd+AqUaSeG8Bj4LxjnNaU/jZcotDe2R1TP
Ssu+jn6wJHhORqBHPorQTh9Ii/FXyLqblNNb1BaHMFDvsacxqWpKKLjvA/asO2TX0+bYuxDse5pH
cQWUMJ/pXKgUQYsUXOMU9nv8Sq8dd1CI5MPwM1DxnsA/teEQ8iS8mNIn7cnK+BioIkhJyl8w6g3r
Q+fB47P+arlIcRunA539IwQAldiCEn0cMnb1Af4t+QDrlimBTxyxZR+foUwUmFvNqBWHg8TST9q3
yFosnSm32G+i7ZPACLaeESimkISZNDDeAkiRAD2IjxrPbOQSpwds98JXyvccCQiMHRr8JUgS+caQ
2Q7LEhP8AkMw97BXhej40XOf6mB4h/EGIIL1HVL7PctelMFpIcnHuGjk0LuS446F3vsEI6qFePec
bUc7dO8S7zYQtBxhSvbgg+ec2wDtLh+Sdyg779qRnLsR0NlCp1+1aY5I39KVpogRMjZ4HFfzuxlb
2PZ4yD2NEbHWoiuOkuhX60WvYaQeQTV8YjU+5ZrO9woqOjjUPIZhf5cp+kWU/9gZhxNjebENHHWn
HU3vmGefbPIYJVPJhvsgRfxBU2nzEfsTuvO+rH1xZAxHWgjrXK8raXRDtzsDst3UIPJyWcvYRHvX
wPKuF4dV/7Y1LceEQNmPWDD4rgCPTCwsscVP6baqn2WV4o9RDG4CDoKM5E301dTBjsUf1s2HJIOz
Q1tuOMk4tk2S/p7qVw/pdhkIiwkO3KQZy6wbC2+o9z0LT53GdjUeMAjYJ7490YTs5agfWXsfu+ZH
HeEZkxb8ZKwY1R4meNoF2vaHJFnXO1AnARcBhcL+RJcLFvBRbUhcoWTXzYd5IuWyffDueqPtzm1v
tEVAQ9zv0dkfk5EeEvae0vq0CnjUNi10VGMO1mOxZum+7b7ghYM5SVC0TXpAPs2FLOpqF7g89c32
vPndyYG6FranJhguEUwm4uaZ1HCATS4cpjXafW/1PUVSY4pSCUQH5P3t2Dgd2mtagId8DC3KbbaH
DPGtXvgQoG7uAvA9h1uzPKWMoMj+UeskT2Gr1bvXZmSFdk8cTbrEjeX8FLbAJ7oHLOWcb1kuVg9O
OdinxjdE7BY6O8dTWFqLVgWM/uYgEN6Isc4g0fKv3yJ8jgDv1Hy5AWCRTwF+gP4ePJUn2+9BLnsg
uedh639MMSwn+rRsI+gKJ1aJPixUB+NESfVx8eKDCy+DuPTp8yzkfnDAMOEmiNmBoXdD/BLDc9FK
oPj1PiX0c05VaZFLuQEFVzrO2xENLIClPr7J3GvQj3dwF84ZvBD7vgbWCwJKKg9eMO+JWSuDapmD
PMH5dCIO05O2tYBm5900Zo/1bGAJgSNEZnJfi2Y3JN0xzhC0NsWHoB0OXUIe60Tu+wBci8bMt7of
HuceJiHt3HjQ7jR77Rnsc34EPgZgws2viIfh06CiGxBHD60aOhzcNinA1uW3jZ670g3sZzeOMHNh
b+00PoIOdpOsSRUQOOoGDBkn7LR4/g+n0ssGGObQN9lzLNBIUg/peoY3OL07pKwhAOy3cBpQncym
n86b3RH6BxgxOSggupadwDvZLz0ac0osMqMx1ttnxNz7IerpAIj0zGGJ3WmA0VqPj6C8Ipee8u3g
6Qatn40QccjiQ7Q0hw1efHkNTwUQL+sDuL7PblJB7mb6oiJkv6fDNhZ0FDBIHvdG6/feT+6jCaWG
Se5ljR5ta/BEZIgXkiTd15BxTAoGXMDHoEkKDg8fZpBBZBN/h1EczjxYjU7zOQvFPtiCuABQgC4e
8WLXFdlhJobScrgL1mUu+hbjLj2vP0QXfCiKIW9GDYe19zaWzg/OY7ruRhseN8mm3dXLoXRtD3L0
FKijTxu+s6H7VAmMEmYZTzezlr/QsGWFUXi2EqOmgtYG8tTxrk6XR0+n8UPjDSdo4p9o3KLmjRHb
OccEvSFYF6ggNCwXuGhBzMzmfKsnClQsjDEpCfsE2lPkmksDWcjsP6XeOrxoqjoKFc9sX6MaOOJL
hzuNRR4E+ojF0EG4pSZ6HVPA1zPNZvqs4wVJqDDn8jDk0UCrYwbNCWXqi8ZXPn+fNepAmjZ+7dM+
IufNWtVfgPFu/Isvoc5+SiJ1u4umpAOcgHfivMQmvB0zLKtVS3rrJTOYsx4GE800ee8G9gZlMGVo
StFSVJitNCdMN+VHYKP6wJ12FYNg4DGxvJa5qcUCOZvsbzsejiX6AyTL9rN5II2fHBnZ4psQyphD
2LdmB2RDnr0NDLmg7TmSq20EvDMc2x20jn2ZzfbRoqM9coZGEal34cXXUrZIotzCivgBAu8SlRar
cAQNQDd/zxTp12rWKJOR4NHCA+QmAb5z3jT2AVFjIGHFyiuhRTzv+iCbjoCUBpBMe3eDITO45X0m
ntMFc0y8U2sOdjVw4tU2D62/eGlF4gydSJYuzXluQqS3AAsbUNbhp62yTVRu3dAdQ7pgSOKY9xAp
Z6qoC8YnUs/DPdZvUHoutCAlx5jzNT4DJhJhsCP9ft7PCzji6TA4NOGpOXR1oiu50fpM6wRZO0mD
Hi6r+7ZYaxa8rdclOgu00VGX1MXgt+2Fius+t0Ce08H4uRhC4k5qTBGVFIoWTT7z1/VG+aa567vN
erluKOKHgHakyK/x+6MHMLDqVdPs68Crv+okxIQVjGrzwoZ1OlHe+OWVx1StMNJBObUAfFi9ABMj
LztszdSftR38feRcnGcrhfYtphPmVwk9DQRoLvwBcaBkBq7/BMOJG0mi8JYF8JdbGfUxjxyWyrY8
rVZm+5u5u7YjAJqRDgoT7tCh+h3Aq32N4/4z7ma4/mOgszcxMgIAG/rPcew0oqM0gMzOda/BBAu7
shngqIVJFqY3m5Y9mGVOPEbw0fjNUzcUvjCsMJAW7Dw190UwAq6c2snBNNfioJ+Y/yT6AbrJ0PVK
7+GkOeOYtcEImds6+AxqYMxDmvllM7Db7Yb4hNvdNbeUsO6a3uzHXYdBWaPCZiiDZnH0rLTXQVYc
ApVXDHChaMRNKEJv+kE9AsbgSwPCAfKqYkgeNIoM0jvY/g69F/2A8mNbzC6KtmkajyxeN4GJUTqM
bxvZanlRLdHp80Z1gn8IZugkUO7gQbi3NO3D+HcUTPGCKUtHfIzvsm3K1hOMebLuoZtgEXtq6RxR
VCN1POzWFOfj2WoirmMhDlMwuB5vlJOsVB0YCxilIctNfPgKatdvFrkw+ZKEpcuvDTpqtAihpCvm
TQkIpCiD69AZziqlumj6AaDD6ltnNl2PpR8vqNbyNZvIduEy6unJT8YZGR8xlYt68zqVsDoHfTBA
lt4UUc2wiPTcSgRiDREFrgf4re4/OkjFAXpg42nsN0kxM0OX3njG+4XFlgIhBqcEv1KuUj6NH1aM
g31IIrfQI4naSL/VtW/oUaQsqH+nWPrr/SrrZX0P48iEpzaR9VSYKWWwno3sEB/Y4HSCt1FxDs+n
bvBeJcWw7iaJ0FhUsHrNptysJtI7zDjw1oTejHi72IyBeRSpWxQKgQVeDL0Fvxl0wSTFsGwK/OjO
jKMOy3mEgKTicKUPwT/JWLoP2Eo+1kBmHybKUnQuK9Nw/2kcaZqlRHI4j+CnzbXfe8cMrp+ADqdI
Dmbe14pkKCF84XX2Nz7ymFRQYaWYyEEp89t61rpvvVDS8mJD7rD+6EExQDEZLanXA3eot4m/EM86
2EACscDj8JRK3jOKDR8QHefbeJymxUMJ3ibxFj7LUDa/TBYs480yRMtjGlEL0oNKpvaeJjroq14C
AwfiF4YEgeMqAzclzQe++pgxB4Y5zHLJujFzlYQG6iNyG7bVEfAzlipgGTTCuVTKEzlU0JKVCyT9
cBu3LF1vasmC9IlhF+xhy+m8b5i8rdMjDK8Cvp9GGo6nucNQ7vcKPy24NrZilMWYgGtcI9TGmQU6
olpwNGmBI4Vi1g93UWpQfGsXrO1Ntip/xM2xkoxfqs8GvpMevG1vyBjruNTLpoPfo5PpUoa69uJX
yryt/hnqzt2mGnMRd7VKClNMcBir5X7dOAfeBUncgCoj6mRTjlwo8g09Xpa9Jt6yMFS6BKj+l5zU
5j1hRrPVd43nbHMWeKmag89aC/uajQdraTfhph8bvkre06HF9pmLzdUajgYeYtwRk7GOv2sT0+4J
ZK6NH7IEVijgcYKLyTWIRkINgMpm4dl7I2IUf41MW/5mFYbA72xJl3hf11OIgArQwt1zLNdEVfHK
SQj3t1546hMpB2kxD6xBbWyn0RQLHskv4TeGIf/ZxlG+zl3bllENtGarveVn1NHmaqDmvw9G03ln
giY4LKKZoyPVWXaztcycmNQER4+PR1XUZkXudEJX+DHV9ZDdNRiL3mGjhLGKHIN3yjGYhn2prgsM
65pXt+hpnzDUqiKzsaxms0J26ZsR4I9oCFwbMisjBEE6nt2BqIZyhtbwP/d8sNmiteP9fdv16qs1
WfgOfjRmEcSk6bfyM7sbYm98iNuoewxh0vbZdBAp4FcFWNtlrkO94tArQxuEqDTlIUfdX9xqjiDv
A5ZfbbY8KY+SCP1IhjjtlWICUFgQW0APajrg1QNn5mcAX6A5DzO5UDAJ6nAHfnFQ8Ho1d+NokT9C
OpE9JBPCX54nof+Po/NaalzZwvATqUpq5VtLzjYYGMJwo2LYoNwK3YpPfz6fu51qNthS91p/bEhZ
yeQPuTpUjOrRKejQC5pVxdNi2ad6VtkjQbzdY2YZ/dZIkg9aEv8yfr21Pu08StmI7ro23UgH2741
TZd0VXvLG97cekXrh/2XqSRU21rbQVS7xrs5Q7B5qfeeh/5w6eVS71KBuK4ZyZdHe88+OctTUqKk
MiU5BM06pG+Jq/tv8Ob0Jg2F93ppDuRNeJErxmNVK2PHUGVsfL/JziRwrHtuQ3lxE7v/ZLnIGPi7
U4L6LlJFa8RuQY3ePHbrZi0aZ58mlvXW6V4d+nYybgW3AX1EhTlVD36ZWFe0S3yIFQ6RYslyxnkj
v5KAdAxUVz2N9L1eSzf7CpahLw5Nx0KiAnL2AiVUBeRTOls6skfrGGhetcieu/qKqgCZT12xjMfu
3IXPiyHsk/YGm1IFj3CeDWoXFWfkd74jLdGbttE/uW68eFUtvM64Dnt+m99RtsauCMMVbL0BaCWn
+k6xqZ1spYgUn/Zx9pQTd0F/ycC4vLrH9XL/EQ0LlGrBmo35GiLCVp2NdBp7TNMGdaSXMdxaifPu
9j28u7TdK4p5PAfcrbc2A9CY7O5NdKCdpt+s514k6bPu1vw+HI4bKeyrrsTZDCv2FiIuora262jO
PGfTduHTanUXJh3UAonPsRbO69swBChDiqWLsoQeiaFPY3/2JwJViDJJHHY6a+YLGER2W1cI8nJ0
nSis+0enL91N493zJO+ijZnO9B0COw/hm98Rdhi4cTv44jwO7o3p5MuoGJpS6Eee1XqNUJmSYFq2
jIQ+8/2IQnlDbzZ7oGnxqRZMc/bkESpbBDjcZHrqRvs0pA1yIlXKqDfDKBmrGsAazQZv+8YKSj8O
pWme5mb1dm7bo2gYh5mrCCCBSHPJvl820cS7+0Amvg+/W2ZRza2ExvJpDolZbzveaKO8H/nQR0eT
VuOdN+OWJKfpDFuZRWK1Eu7Eet0S9xLGhGh8hFoDYDLNboNA0sGbdd8TJEIr/flilM4fR/kK3ljR
EbnakTIzN0IvP29DyyyPM2bkmOuHFsq01fu8XNwzyYDGHoXA9Oo794wqOkC2SCbO7TgxhkhS17ty
ulWZaqOeOzpqO/pGG1scsbU1+6F3D10GCzI3KAmLGp9IlkNVaqqBUhYGPRZ8z8Zob1fP+uwVkZtY
h6GxJB8wGfhrVDpVdQRot9ANlNAcKXNKXVZ7RB3QCPl4CUIXJgwoG2q2vziJgnIsXfvIU2VEVc3M
VGbFuxgROTj3+ztd/2Rz2cZOpc9Nbbz4AlK99T8KGzQcrvxAhq27Cf3shtzrdXCALNapfUYf/pEx
0N9lCyJKnW58SpsOGZxdj7ciLKZdNQg7NnuL2aqeoymU75zA9rbJObUppJbbEFVjtLgwLGaq02O6
CLhr/hkGsLSN8rx0gFNYluo7UVwt5c9gmV5c0jIdkbFjx5n2vxNBG1m+/EWE+9G23d9+6B9FHzzk
2UD9nb+TTMgbTZypJw3jLU+tx9qXcImBXAhVD4CMhjerT56z3rR3/mo9WuMCiJar+beZ6mBvuzlg
5FybBX8MowuRRmVlslCp4uj0AhREeGsEA1Uf5xrQdtPQEHz1nVIjyDF5LALCtQdtu7tFF+ZW4w4F
fFD5M6CZgmiwq3OBtf4G/jA+m2iW32So1tfeccZnHC/2bgxHeW2DUO8bkt4u8ygyHxa9QREFzeUG
WzkV3fJktoqX0pvoSotDT3aoxfxXC6EOefILtl+WRk83tHZJmlXLtubE7kx1Va69T23T3KxjiUbB
cvRDOXfGmza9ZRfkpor5IL9T04UN9HuWS3LMjyObGHq/aT1pk/atMmcnbUB8tg3bQey5A85Jl4fW
W/IsImMU9lAH9J4SpnoIw/Q8J80HaazU0SAxfa97aJGpWrojO3K7HUyvP5c1235ZZnGOwGWXU33h
2P1D6c5O7Oq13/mDvdzwpzrbxLCmHUDPIV1bYF9LH/MkRRACjFAEEhUyC8Z+kb65kXatD0i6BatR
/QVFtT4MQ8q51irUEusYmWsQHhfA05NJUPxVlXwsfKoWEeU0y3LQuK9pT8yaLOBP56m7WPb84qVF
i9Cn4L0bexQQaUbL5iz3YUoVMzZ7/kDvggSQ9dsEHJu7CXE9mSno02c7lnxdP9WgQMrX+YViqwGw
z+8Rszj90aoy9Cfa3Pp3JLSxwK37hoKzZSwfmMuBoSb2MTdcNglFTe5M5kuij6U5rngFgk+lx+9W
LVC9TNF7JBoIg7L0R+fZPWzk2Fbtsa/6nW3I8kK4xONa+9UGlwvaLY568Hk0PUDibEHmnG71dD89
ETe564RhPgyj3i6fRZieOKPjIRPfhWrfqxGku1LrbSCIIWrdgc2ga/76devsCKP5sSh13i6+8y0z
HqF16Mwomzmg3aE7isomZgnWabwrSpLpT5pk4ZYdCEuq21sTSpLs3dUiiVLEnMjZZfXWutaLFdRo
yWi7xAe3XPyxfC8ndagFS/oymN+TWW6DphpR13Xpm5dwQKPqKGI3DUErdHXQc3XGDGuczJGDIbtr
Vian6i9BAZlClNsTV+xZp9MSyVJfSHo8SZvRVy4tSoUeLk6o5FTlYFtB8MkTHY1+dRULLYpz8GgW
yZu1TLehmg/CgfleMuvLrhZQ/amEYcLftiPhNov9lsz2opgrFM4FQbxTz8/ZyBCV7FBE1Hzw5Etk
TrlFvRXrD0iel/m4u5ByuL72X2c/tTr46MQ5MWxTc0DeDFU93bUrA7XxM/xRpUQgmgn/UvvWfs6M
PO5b22Cz5ycpy/INuBJ5WqAgX+rVQajSog3FExet3NtWUbNLrWcQpxaR8kJg0Pibi7sysUF6icVg
jLyJjSppl8eEQTYSk/VEpj/dSRWlliDFSDPmrz6tBnqcNe46a/hJwtZ/JJWZgNhk/Fqk/ixrGByB
jj9KNftp34mnarSf0qrfZwnGQHMKX3KzAOBwgx9yIZGq+LqKcgQJ0TBMBd+pZmzJ1cfMfpkropsz
x45TyKNj1yczV6PodvDa914mgRCz6raj37q7KaxPZNboU2CgrrYTa92aOHjOurXgZSvnl/hYVGmB
eG0bx+a3g1rL5K8Uxd4q3GsLxY7XAowzSbPDsGQnltPHdk4fVcogpADbC3/6DLLkuWeH3K5d/p9k
dAftlMd+Hf+KtaKfvAtrjjhr2Fh9+mSgHQsM+aBG/+II63cmxAGjp/GF4O7IOYh+wHV2VQHmnJXh
liwVPxoWkkgJuk27/l8aoI4faTpoVrt/9ldnvwTht53lYQQtT8hG47wTxnCzq/I6h2N6Vrn+m+dz
Ski29VGAnsGbsN17zfoXY8XIpxIcElT0T+MyzbuBzKzIDMg+rPPLxGrxhPPHvgbsxEDAbiS8+awb
uWCigFNPgQTDtNoQ9L4jYGbfDziuOZr4XKT9nylQ0ZqVsc/ANK0I1tE5V7P5X+Grv+kq0U629Z81
zW6NvXyYEtOFafawbYZ+MvjvInPI94Wojv5cnPUqz8QF0LpleOYtrcOjNLSA9MuRbY3MHO0UAiGP
bgpAOxXbsUO9U7bFqZj00WksyidrSmzIuH/OkobbXwQ/STm9sMfvORppODRmXA/zL1Ht9xYFYR+w
Hn71/D7ehKKBu2prl+MP1/CDhBrahhWz4ZSGDwT2odYy6CizKEZr5JOvpY6qDjkt61s3Jp/+PT5i
4IFksmw4QaejNSIJNbriQAuSByHUHNa0NzeJWwcEeiUirlf9k3V5Gltz96kNukI75w1bGEIy8Wgk
wxtzztXvvH+UqrAkT2Wz7Q10KyBnxkVORAM4XbbXSQ0Z2xK2CnmEcwX+ewwyuc3xIF4nRZFspotr
adonNxUoiqZva7Y/UskmnagEsoCfBSlOEaUgsHe1q4h6VnUOTlCtsdGxDzaEiB7tSrkALrai/FNk
ztOYWE8iaalodhKBOpXH119cxB+FvckYzO6a6Fq6+TErAg2hzOnj1Kx9qX7LHJ/4MeDPNK2OxBm8
hkZzNnrn4Gv0Ab04ugmNenXA6Ju5+74tkbnVAVdDE4tKY3lYvb9wDR/hoiiJKngls+OSg7qTbjwi
p1h3zcxyiaLlJfCKjGLdJI37nnnDnA55I2CsQ+OcCgp8G5uCxgF1hO7dy+y5d3PJEptZ8d00lreh
huoo+7rfUCxiHvEU7MuB5AWumOIaVMaP4w04dwb1B5yn28ykESWGd1ZoU8fOxi+IsM5WKD2mC6/A
lrTebe/9S7L2Seg2DvX8Xdnd2Qg0r5x4UKJ+HkF7Qz3uW7F+5GG6BS/bznKFO1fLixyM2K441Qox
fLoiySJ/yk+TM8Rh7Zh7FuonUkr2QFX7rinQVSQRDOvWKMVmRfk5QZDnBNZ0nk9IA0ernZ+q5Sek
ZwtBG/4zrt4/TTB/WMmko3F2X7Q77JVJ60Xe3dUBg1quje4eKEXxYbd57Loaw8L8i88EnyPEdJQW
66sslvclEC9ui5rAVe7ZITJmPzXyeeEpisgXPTS0ItHBmOLlcB+93Icqq68qRUoRZNiEtPMZSP+f
q92PRXjAIg4PC0bEbeh4B2Eja2tAi0GSzfqg8/rY16Djuu93ovV+F6vmlVanGk6scMyDXP1N14+v
QSUPxeScQdmvMME8pPVDHsq41t6eUpESra136jIClizLQAaXBpFryJs1OHKbpEg6wnx6DJfkrC15
LBL3Yt/dnWhk0Bl5/aeL5gtd5kmm4P7V/GBXYFr2qnYFT6yhB5s+xOZZyv6ttcdbYumU3KS7jykh
12bCdz3Yxb4eZrR/DWNL8OqiJWjFg7+OhypAkNRU6NARpOdGd/Ts/NKb4zHJMWx2AUy7/2Trgjpe
YzvM6Y3BGUd1Fjxl7bA3RBulATJIapaqDUtAszGk+2bMdy9ZjsfAZeZr6vlhDufdMic7UN2Kswxh
wkqTWMzB/1im2C7NsAb6KL59xUN115kgEQwVWnsmvURVVPJY57Qc/2tL85Mskovt1G+GOT6767xs
x8A3Yittjqs/vdjusFP3pGan/jDKLgbi32KGYkbXGUyhxUZt2fahpoymb+/GrHG7eA5aHUwPZpDc
7A5H5Nrmh7L2HsZk+lrD6Q8ALxtxfW5FfYLxOfX0kE5L8GuyxW3E6jgb1SdIp8YHTbVFJGv/wfTN
rWd7HJvppyGc33nULx72oY09eu9AmC6IV/675hyRPbXrJ3DmKk4RGhLnNm4bZZ97hdAbo/LJ1m63
rW3n2M1i1/rlblldCMsywrd2yEzMBs74N3WTY67zU8YhU3egiK4Png1qESyIpvr5y2ztk5iTiOdj
lxvrL+bumE3/YjFR9KWIp9x+TAX7w+SNuzEfT4W5/EIzuhs/KK6kksAEIRZM/013YVndIHzV+pjU
0/MiXkhOendMk7E6iD3skXf9uUDo76rVjdSUfLadCYM1ndM83wkybjlH1Z/AYhxE8bkh7vDkrNU2
q8FzpjtcmaTohaFG/AhVBVq5BGlXMg0qHpP6CPz1r0jKbd8TjxU2xYsjElwRatr5yXoLR+ttyihQ
k2t7SGfjP6uQhCim8jk0k0tgVhRXd+mrW7IB1ku101kbeyuV587oXYNl/Vo89xaWgCQAFGi9ePta
ZEnEXlJQCtMHGCGdk2+NR2SG7ClyLyR5nqiNRlHR8OkDTUivBT6XjPS0sDv2M2FqcYaeYMwnDnP3
mq3iq02tf2mDyDTUu3TW9yd4n3uIbHW/glabzr6EqVKBtQ3mcF9B6xZ181h5pEfxcl58vwq2FXyO
LsbvrK2fcak+FBjl8BN0x1lQid74sZrVWyPqI2mEPS9oZqIo60hM0vNhHrp/fePc3UH2Ae+ViVQL
/6pQD+YgLwFma1s/j4oWsnQVx8xbzmHhPhl1/jkhsulCiNMieHTTj7mmritpzzW+DPv+i3rOLp3a
s6odYN4AS5zxQvfRyWjngzWmV4zR2cbDD9yOzrPwzThzeobegLpVnxF6mkKN4Q6ZDrxbuVMohfX6
pmFIrTo5B2lrb6e6+s3L4I9H2GoscXHE/lgsOxFgDGUtkFHTgIi57Q+JsuUGgQ0EkGR+82BiQG/7
aC5AD0WyvGB9xgOOgSCXJa4nB4KhS8qfoA0e1hASZfURtHPGVKX1NCXh2V/bn8Ev/tqyPJmW5B2E
jLUD/IPduzmQ7tyNt24g5JxfCGX6lIu/xaDgM0bS9Kqx3voB/mOs8lCIdxcZWmHWAeRjhbG+GJa6
KauJEceiLhiSX3NCOzZ39CkhDcUbHQbuKy8+Hc7vbWruKxEccoenKWCbyqc9iGSE5RP5Z2WRmKoB
zFhk6+KfsBGgtSJWdoDVzptgKxIX66Ip43RydGzLKXtQq0+O/gw+i+rAg8lkYbOckYfWSubHMcPd
E3qaOUz6zbVLcw3UL5Zzt2h7H3hK7To6Pp9Ui88SO/P3mHot2kuZRlYHQFiZpvzycVoSfU3JXNWL
IjYR/VxN0RNQY4I+JQ08UJaiIqjTLXHgv5XRnBj0DhzOW3/6N7cTGT7efpTrT19YkQ+akdZ7KORj
DxlE+8OAgwIZBcZFzm/Lbxk1CNspxGlpyFjtYMJB8sDMr5kmQ79Jh0jN4oA+7NhitihLBiBZoZ5K
erV3q3YXWvqB1MkNtuBNhvvQHZut6y88sOZNkuCS8L4ndXu9O+MJPo0HRm07GG7m/9fP8aozcFeH
4JdSxiUmJlnOkW9NKjaK6ohQaFPYiJlS/dWayX4a25/Kxa+J8aYW3sao8j9yYh3UWXFxC/URSu/K
y4G1z94k5Mz4DV4ZrCB2ekp1fk6RVwcsXMb3OJkcuoR1pNaVD+uS1+LQOthlWQ0Q3h8Cml7zwH6v
U+c7tLqrLLot2AdjvtcUMShO+S2nZojgootdP6ttKcJdMQoUbD3flxWTOLdjsY2qvj51Ir/McDC4
oZ5keuOn2skZ/mKZnF+jsI7opiKth6uDvjFJ+cGM5K1L4dmAe3xVxhPOXnfelxX4EeBP6CVvheGh
a3xtqKmfvsMCZbwPTqgqojpAtLqa4Lz5o/TGaJA/Kvf/pJ1HSaL/aM361Sv0Llmnn1SPOxtJuTvm
23HAfgyB/kk+AAwtPhNghvHuTcifvUbuB6s+2Loiygi5qrRKhjoe4nb4m6dXaeb7gZtFzcO31+gr
NtG4SpkV7pRp7zZutEpz7yPyuhetrgELReif4EmOQznsx+CV3ztuyuV5xKZ7T3dYhq/Bp/GbB7kb
8nPQtw9+U5+blA2tzl/kml7DYT7pyT7TRnFp1uWKbTa0M0ZFoG5QTF0uZ8c3SZhp+Don+8TE92im
+XYOgthsoTqy+QX3Kz634tSG3JfG+Jg5C6EP7hURj4Xc1L/ODlC3sZ6TNfhXoQhL6U8IcW0aeFrV
bP5RmXVOrF9zrY5i9c7DvW1UmwznICtj919HsMVGtZyC/vjJe/ATugZzaLFjRnqsSGf2bnCcL5mo
r0mnrgXR4a1cblgvYJ5PIdhJQP3wcqccE7HPoQmWECBuam1YXGPf++pm9/ar8FmV7lhpMPn/KHX+
bqsEP5zrSQABeaxdi0Lx+l8VtH84m+K5GnYNKfrL/0s2LUr1gq3Kza87gTok1dkqspclXzBEgdp6
U/XhNdW7KAMrQih1rRKUpdp4CXPKtnK+m2XdtQOXGDGLuzu1gohJbRhKkDymZ5IUMC15D7nXsH40
ewu2pCybc0MOoduWcaAG8DqoJMoxFI5svqEbT9ClmpffyqsciC5cCp35Jinw8K3+N0UdsTFWRdhC
9imYdfJqeJmA6ElPPegUdenkr38Sl6srE4Txesl7d0f0XPWHOD+YPhzdnTrkaLYQboh961IsVGPC
y4Hk0c88D8p4sruZcvJ6WzjWkx9+js6K2b0hx9t98/Lg7jdHI1OyONguByz2QMqh+JdxyOKvJx2r
AoPApLI39pljjYek7p+Tofwi0Szy26fJpMg+rU4WIIqiHs3sl9hI+m2LEL/Gv19DvHrJtPPa7Gwj
4B6C01BYbDBd8jB3KLdGdfBt+VoW9mnBILHk3CvhQGF8g44CBxzxEDaUcO++dsn02PtGGwEdBpsx
MXdwpJ1l/IdrJgIZwT2W/8yOc5uL6WJ27yO9gGmZ8iXmN1NVJ2yTB5bKB8NcD+tYP4xYxsLFxpZM
FLrj3fcOZDRwPOwNYUXbSsr8W4AFjwrkuay+R+pwQMa74wCNMNjqm0nvVDuMGF17N4U477Y17nuh
EdobT6ZYj10m3zw9k2yCrQ5dryG3M5onkkie/H4+4PFCGnbEtONyWKYcKUQR9OvvWtXkuKy7Xs/b
VlIauzLPVudmfuOuOHFP/CYkj4jW2ATmax6E6EjRDi6sEdjTwi58Dbi72J3jIlz01ivEWzmP+0xa
h8LWR28od4YqI2vmooDSDhhALFxQhDtnpK+XY/DkgIDMDkR8/1W0a5wnIU90cGWEOboq2aTJuHXq
/ItxbOMoI7JR4ToIbVtws45hsJRGLOdy67bWLkNKbSLptRY2vXamw9AMX7Vh/qAY2Vc1M7JHh8uG
xtSzqMJdloKed9MNtdtFu+A6LuIbRUSGtJ0tZ1/c5z5u9JEskdW4NE74rhHdDlmDYcT7b25w2w9r
DEJ9LAxKorCKAiXTRLW6p7KEauzNbRbejMn5sHNEwcGA8ZPIbt/Y+aKPFjIhmjTcQXfEuMIAin9Y
DLjC5d5S9u84JOce1NMwXgMiR2LRTjenXk4OgokGtE0iG92gJH2Y/PGivfapL5xtpstL0SDSb+z/
7mwI/Qa3ybHeZ0se6CTbi8ber2qArydbjuQob1bHagrxD8ptgeR6ddMTGeYnlXwlc/nAHQfTR0JF
K5kb3afQspBmyy2/9rvt5M/gln8pheo3qQ+WhisGzN/ZViAA3Vzv/FQR6fm6YNKbXQIP3BURxlTg
W3C2FHacRUeGGryxSkaHmaNPUd0Rx4PstERil64OvPAQSUAVyNAaRiYv7LeZbpMNPDD8MY9d8reV
2LiHx7vuqc/0aRG8wt4fsqDQYJkiQnS8DcEKRL2Xbr8PGUoH4LY4Ca4CYkDpq71cy/KrU79mJyM7
+LXJQ3I4l+yk+RIza9CkrHi1ihNGu89sCo+EGEOBFdNjreyPxvCY6hA10IJDeMByaYog8r1zbYid
q24Dhg3H/I84pAdVOdtx8X8bvBBUihM0A5tGlIXs9WVy/jkF3vty3haENCxJsrGz36FdkE5r6NBf
1jhMvP13XmBwTfyLR0OjoXRcqw4MLLtWzOMBenA2/0zaDL9EXuHZumA3OwDzkhDMkadLdUrYsAK/
35fFMTGzGE0DBzgvlivOi/rQfR0bPU69Sgx/YPYoc8/nh7Gy/3k9WVzr0DwwCf9NEWIvHAWcCLhg
A4ch1uuGr8rtb45xd2F2kRv4RGok/zyJhs3NOiYjr4kG4rdCFxVgxUdtZnWUDgVOxuFp1uVrTe3H
0N8B65KoCBQvVk6ilMreO/7XdJk+LnV7SflAJ4E0G6s7mhZQDQ6z3g+wOz+nyb82/8vFFDl3Ds8N
oP0dtE+cLcPKz7UOy96ts/uHurzPufWZAb7fg6F/3M5ESuvfczIwwmcpA5Vuv6SJ2V6IW+d2f3Mr
+HSHN5BrcyuWZJ8U5q52s3dwt88seJxl+auX5VXWe4RuuDX+hHb+l4SynWAXavMXwsL+mpO8hJaK
k8b60nn4n0paTrEzlR1RXyU/hmkfJBFcrt+LvanJK/LI5YnCNKxi3O3cbDVJEuUlTRjIpLE84ETL
n4N5ST77+yNZ1vo1z+0AdSFUIUqyBYRY5NugCpon3Rp1DLGxxFQWZKh0hIkHUwVntw2co2g1ER3E
UW11aZ8RNiWCVyHj9SWI8yAxFcadownV8FnvUZGTNWGT/FH6Gnd91aXnxXQ7ZP+6i2bLxmNiOAty
3uALnfzXupSwOGH76Qu+vNq6g9qiea67ptwl/vI1uRbWvxAu0JjxN8vZdzb5kr4OncffGQPt8KK7
rrM37DsHEFQVxC5O9nzOBmM4ugYCIEAGovXv6U66I5sU4O42WTDfxDJWUSqhKDwGytHNd2gH+GNq
uCx0kY/jEjwHY+4DpNY2k1i3TQQGxGygN6VYpNgH2XrxwA45aHHsDs24H5X3hSBfMXDS6+SnRDc7
SOqUn4IOyn+k0JNoYPEbONWuxvRcQzltRGrdRBk+jS7wtesdSoJZI/J5M4yTEOvB8BLI4dCa/C+A
VYmC3nlBH89aHsl3+gqASnwQkUIlN8OAPF3uPqDBvoT9cKeujD8V8+Ta+TEMuAIj0v/QNkIjjVFW
CYAdvFaOfOCPRtzOZ5omdr4ZWhffil7/lTMvTL9m83at2W4nizSVLKjh++Yeo6B5c0Rw5Ov5j5wq
DzemcZRe9TSRCzX6yxNImdz2PqlXtksUADoP8NWy3bmiuvgN0BjE5p8J0aNbzu+5AnIoUCRGs1Mh
lAuGY52vIVxsyzwYev/6cfVudd2AfCV9QwWCn0ZkzMQrx1FOahhFkOfAZGhVmfqPmiJcf2zR0epU
fyxd/lAkcS0qhWVRPw/CfDGD5j9nXe63EMgYzRqYysb227MNBPUyO2I3iNve+UwCXBmOiyc+LOCp
8s5BO1z/WLlnoRTEvKAaBoNGAio7dfcsew//IuYOL1yPIluQEBDqfJzz7rH1sita9/9WxxInFtN/
fK7fNDeatM1jx7bEDaXc5x3eau5TCW3LIFB9lHWENVgOZtzFt8hvhe2Y+iDZkHg7RlM2ZVFWTJ+W
Xt8V/rR5Xb/Kuxu8S4ZdJxyCg5LkoWnKq8g55lhi8s1Y56QGDZT0oA/akZ2okSGQadhac7ETBZEU
Fqdy5PBqbQrdfOlEvKy83JIXm2+RVCoteBkzkpiPgw0cPKHkhw1E/iYdUjlmz/ypFQ/NojDBcFe+
ha3yNyjJEAoWhMuw8m61ALwuKSW1Foxp6O1/conQppv8jrw2vF9+R7RWjcSCXruDqucfMIDp0CuB
P6sYn+hlPsB1sx2VRwN9IhlrU6zuKKdTGcDzKENInTlBfX1VTrBt+Qssf4hXppnp0zGgKqrlmvk1
LniLwJJkNJm876z+JKyLSwpTvMpx4lAQ2H7Znf2CA9cujR38zi4bTW7nyj0Xbqr3ydL+aebqKwjx
u9atta90y0I/M1+O6YPdscDZnbuZyEmJWtbY1u7GnZckr+viPWrpfcsh5JJq4qqSt7FvPzuN+rEx
ICIp+ozzghVHiJcWURmhOtKJJ+WSaZ0lBrr+5tzVyQOq/Es/i3PRWwfbGXzA5b/UA5i7avFeyKB7
HQOkF4h/nuUyfJdD9rgMhKwX/rUoAHlqVPB3P5eTWbc+Bw0Rotrn7fCoLedT1en7Oo1vVifeQfYZ
Q037DFe6M7UByhz+J5DfHrNJzfEiAHrzwhoOa4BEvlr3dmb+QGptCvee74iJGws0lk53szRph8Wf
EMJZpYQFFMw1HJaJMxxVS+o7isG/LGE25iP8gJ7dfbUl9JNZcE7Ciz3MU/1cFPfpcEWAagoC+4qe
h6Nw+0dZBvUuhIPMhTTj0ufGMdAYmEHxgGg53fg1PaJC5yi0XSe83wIfhO0UG2yVf0WKYX8l1cPV
qkavrPEV+aO/S/uujpbG7rZ9Nh15Tp0Ijv6lEwHSB+BUFxvRthx5AJtk4ZXWWH7wZKdLeuMgOqlC
/AtUeZlLHALEEhGIVIXjNulkQqcVSuj/cXQey60jWRD9ooqAK5gtCXpSlChRboOQe/DeFICv74Pe
znTMqCWy6lbezJOagX3HGE+xYV51t/o3a8jzk8OcCq4TMzsMlwOI5EvLfz+0bD5a8xBU9rQXA63l
jgT2ZdZgUJd92pwAt6oTlHVRdKcJqKUfy/aq7O5owoea+cZjx9mBxYjZQQ6n3LTzDSAzQjxJQ00w
i3Ep3FtSGr+UvdFP0Xvc3olgDA0W9Yltwb6zuaPLgXN2SjsOpwIgENJrvOmlc4sizhlgEvvE4zPZ
svQJ8PzgmmI2HIdN1HofrZBvDlybIA4uhJr2Tqw9eXl8lII9QykyFro0jpMN028UtJ0U5NLVMPFQ
rezMz7oSSoOBolMjBpE7wicVf9Y4MGYe3CIMv7UB8tBocGIhcGPFNA5M4exixz5+7lxII5lTvBc5
uiiZtU3Pv3q+2HSnfkCryVBieR0m9kTUfRqSLe205joK227feqA9ie4051AbeIFXeHMGB6uYVIHz
iD3c2TdBteCRnwzD0rd6Yd+9xNWITUNRmzsbPKFBzKWM4VYORa35XW4l+L952zvaXEE7Cf55Pdwe
ZvM1htt0m+iowAQ/cTbWCyQBHbSSnDSqEZxk3a2paHBzw9cEFadK7M9qRPK38OXT+Lm18CuszSy/
FFn6ipWKP81SoxcBwRDHXud1ZOIUiDjzcYLPU7fvHPEyu8bj4FivFMCsJJt/d9beJ1hWaRlDFDac
izZB1++KrWrSzTz0/pRTuWYni4F96WI2IT3WZXWHsHCsGuKRMtI+u0odaFo/mLXzXqvpg6YvDaxK
z15eWPc8hUxqJYa+j6kBxJASLvDYia2Ibg4bVxmQTLzqPIBAp0KuXjVN+cG64WFAHl6FbPoAAGrP
acSAWNnyPpftc8tUYBXtQThwPtp5v7w9kzJ+EZF4IMJ9jyL7EniC5313siLzbDRXZ0KA4pWz8AbW
elWedAFFZZA7sqbzqkK3XbeQjiD2ba1mvNgFYbo4H7/C8tlLmjuY8T273GOfzbeibHnpQNxIaZS3
BZovalzeIVsyZvWRc+cz1awVZlSDRBpyV/A4y+ndbQtFmFD+kzVc2pA3mIbsymYCpjL9ehYoeD7a
4QmbY734tO9DFl6nNDhFbAp74CzTxIsoxOPSG3dXZr/pFG0DLX/okBG6/ivtposFNypJ3TcUoWuX
eRhX2bp07b7vv9gBr+JKY47jtWjN5yArhwUZ+V2i5frCEFd0OhyzyRvOj3VWfE4ODKxJv0s277Gm
zmXdHRuHwA88sFXR4+fAXU1o7Fy22neg4ZRxuYQts3vpSxuqMuBGUAWhYiD12n/o0M0gD3gsV4En
t4bT+uWMA23MnJPgMK1IN2PjegiH7DSp+Jx7xS6ikLgpW5vj1gLqEuSvQdW/mcI+ZjhsyNS9gdcD
uimvioEFOdflu+oyHuQ9rqWiBf3YNJEfWBp3fz/JXSd5zhbdLjIRBJrkLcDoQEvjMfI6H8EEHbZa
i6DazcoFSvhJf9eN3NmezOlnsLiOcMofEjQAB/6vJ8YXC5OfVXxpiGl6hY8Yj06rz3A1bJOcA0bm
PNxnA5+UKeSfVz6Vo76YQzSR4t0pHz1u3DAMfcsCndD9lERWGYErvOxz/DZ01hcCDcLw2H0zNTwT
L/XBIu9I791ax92UjvNYZ84v+QtIH9OxGsQfY+umD1DVdPemAAsOfbfNbY8/eOHLYFznHMOEe+eN
PVsHG/mQpyVzE26nMP1npES3pxh7KTLGnKqjY9es0Ap1r3lHcZdvdXvY6W5yDCyiXI54tPAOZ4K1
cDpg29Seh8JcFGFOCAAUOq3i2wQ9AgaapCIjUOfOYtgsJ/fSsdQfSu0JdCdhVytlczyfHU561uep
Xyd84vkhdkMGYoS+H8iKDGJzqz672t5ZYmZSFPM7oRCUWmMvGnEmGP2k8EKEBMvYx06RD+Nzj5f4
NDndmn7Lt3DEP6blPD6GfybzwNoecRDUdb6PquCi4ycjOnYqvfLUeDBbg7zjLa5Lh9VFn/hdCtE4
pc9x5RjOXgb63jVJIlOJ04Hn7dZ6k63FSDaNbQiAroZPc0HotDIEKKPiNIKq9I2peyce9xZlPUfO
yIRDie9OZFyLCxI/MpJDzWROixoaJ5Q90Pwrx8TsrqMzAm5ON2jrrzmthyvbkWvlQX/I08nYZJFh
nHi1vkjdIquPBY2bh0xTuo5I/a+9Gf98OXxaRfmonAk7d7PqXeMBp2q7Mgrwe1HdPFWx9znl3rge
kuAltiHrVDwFvOhSLZxyQvB7ju87orQfOHKlO9OxHawbYwOPd8GxKlZerh5K8ICk6xwdBC3+SyXU
ycI2xlvdL1mZKYogS/ub5MKCb+WuGvOZ6a7E2cd/VLjPWn6HDcG3zCXM35yKhsc+G0wNk1eUvpG/
AZaEoA2cDbxRyWsp18r9MLcn1+6ePQxxAIQMtOypeUTaSSAHRbzYQHeNzFNosbbHbevl5Q3Bs1x1
uECnKDkV0YQVkz8RigGZwUq+BQIgbgkyrNMd6FnRnWF1rXfmZtCnD51ZF/MlJ5vpEd4ZajEdcB/u
Yrzuq9yOCMtI0DpR5z2FhEzsVLxVSX4DoawYNI0nGm9BQNg/kx4fhoaVmwMjll23YhTDABIpO9u5
brPpq37hNrJ3GWmcTEW8zp0/QOecXpwyFrdplabHvmBaMD5ZT27aJkEd/IWx73PBrINMO481HD2K
rei4XwDbziWQCfJ1I64zCKOVh0XFDyK6YDWjf5OOeZ17DDqBYz16lcdD3BZMZ0lwlOyYexy7fqe7
W0/VnL8zr0L7WTOiZ6rs2G42LbQRG5jhpFVMaKP1bY/czFaHxAz2dkUslknYamJmxfJG5zOmbP2n
QaU3XbUhrMqClOTSSCS9qcltp9ZDRR3LTgTuLZuKcMMo+hhl7k7rcV+xNvgNaxJowPVfGpG6UBma
dN3kEbQaemXVED8FUj7gw98lUcz0gBUMda3dWSkzTd/xbovppy06qiD7fLqXhvdHxQdvAUSnFrtR
GbHEDSU/WQnvC6+6DAkZg6or5ZONbLsuU7QTx+pxXkQvRMV+oizbNlDFusp6NnLnTvkkriUzggfV
7CHWXp1lZ8sTk9M5+/CE/jI55nevuQ+TGBktg9NMsAxVhPS7IqdhV3QsBKjanQQlnBg0uqtBPca9
fGHNx/IgIjCQ23/2+ED2Ap5wQ3SjciJE5iB5t0f5VJfmJYiTA0lMv7AxGrInsgaFc5+fQdPfhljf
ZxzUYbcsNdqGhxu/HINhOWg58KTYZK611ZQN7gBW0DTNnEuYUQp/zvWXaiZx4ATtjqw+833gR5Ln
BKRhTTUfmEGIvEcfuhWs3dbds/e0doaBYDSE4TmadS7EEEmbZcxbwVUY6xGgvumYBTnqvXFzrJIP
EKXGc8PsMrrzJSoXNKt9ba3u3NeYrTy6BUqW4lk//jV8l4s5wVqla9ye2ltrchWgPbzLmcoLoxMP
vCX9QBO457NuPRLJnrRbrow1Ake5WJnWQg2+4lJLsAoH0XBxY/NsKW+PGcLXLUhIhvMYWIJvts3R
nLJAR3YfBjQbHIYx6neMLsDDQt8H2M6ist+65i3C8x8OkEMMg1k2cMxXYrpXZLLkTKCsPHmt9ytH
c0/K/kgMkPhhkJKawIRn/5j1tBsDAOU0oB9UnTASpI9wUv7wfnDNi+B9sDBLkkqZ113cvPVBe5uD
9zpmv5GMb2GmbnqTFFvHAKBBa+Bj0o4bI8Rql5rMzWzBlaad7GbM0dNS0DKlu7Zgixo5ZnXiBH4w
FbM/zYSnNO+pmYsNWZnNaDn87VS8yafh2bTJ8lVFwz7JosHIbPN/pt3f2lAPdnUwMknghyWNleOa
xpmPzFVjPJ5tZlb7Fk71jxbDn0Kn45XuRfYK8/VWmsU5dNvv0MBU5rnlug2dnGcI//6svr2h+6h7
PYMhaWx4uO81Xac1CpNjleefpMAYFmvmST6hT6jfN34Taxgqx36ZPkz2Zm63d3TvtBhxFc3Vlo1h
xZMbwys+BQ5ZresPqq3PXhd/oZod4rJBEWHZRfVy5JtC7aa2egB0ffCgvzeRvOHA1NcaGWA28ELb
oj381bgx6CgqmWCrXW/qewsLZcGqUzQsfUtv1OGMtF/9eCgMoiv6zJc2pNwkVPB+hoMty7dsihZs
CHb6ibaUlIU/ojEWFTDDidNs69rda9XWCknYGj96gGWQfyO5RxSid7mRUK4gwU5K4F+AYtlbz6PC
Lt7lD2EATy1pXtj0Ya8D3ku4Vg8IVI/T02zKZ8y2O+GkBydE6cdO3fNZ8bLpPCkGMxmbfyR68Qyr
ax/wIOWk3yZ8VLUGc+Ay4SWy99bGxK3LX5wQhRQl02q00Yp5M7cUtrjNIICgJ/xAFCMgiduEG13S
53P9RWNXvqYxYmEEt1xwVcFvjiW1wXQL4mXlsThlKwCSLec4j4v2T3Ius4YwPgwdckYb3LwuvPN+
23ezvM6ReREEliDpC254Ri1BXGetF8N7szxMMd282UWn463LP3ChkDrKniv6fFZ2yQ7HGVb4yFbg
iE1eLW0Syl0cEn4axTrISSSZwnkrJ0pSgOB9t2W3UbHysyDg7h1ieixESRIeBw94wY0agYgNBH6j
GodW9J0bOA0TAYafLWDHXaw72jp0dGa+auOYyUbGrEGmuWM9jfFPdh7Q4IYtWMplq1XJWYVkhapk
OmdTtpktynZ7buAm5Y+sjEvXWwcLcIwR0c0Tp2Aggzo9dQKz4GQxGpp0qaCLuV81QaHeGk64jCrc
Iz18+mgxexdFv4oALbtKPueDd9MrjuEwwhVMO4F4pKrEY05ozkCpzpIIYKmaY2+SKtBqnDe/aNlr
oaFwp/onD3WsWYIkD0jm22h0P0VTNuSKQVDIULy7o/2cV4rRp5Wbaci2hH5xzxV42BN75zF0roie
85AanF9CwPdyDl5zvf2ZAjQxFJaj0f80JkKwlUa7mQ19QEzSGLBZxLFNx4ah/hXFh5jJJrjuc8EL
pPDSXT7Lk6mec4d7SsdAPsQ8iR1PP/MP3IKOGR7byqOtqc8+c1+JfuIoAkqyk/HI5zDW3pNUvw6j
A29g+BdRiMMp7ZZHGciXyq1+Ro1MerWsv0x+u2EAgiGKTrkia2l7e5fHRg/Mv27YzZSduY0K4xUu
xx9B22NqPkiS/oV3AiT0XqArGJ3zG8TioeCX3Izj0U6st7Hi1G7SA33rZ+kgEYE9bUPt0QnRIUR+
iRULV8bY2W194Ml8ABG44sbX5rvNYp1ayZ3VId+L0xRdqcbydUyPCTOUpwhjBHuQSMuRRxTSWZu4
MZOy5kd/yEBTTqweS3ypOcbYOduT2CFVNm5bEvcqGg7UgPphyysNa/Ogc2TN9cbQshdvMclwyOm8
3GbCcRmictGys2QVvDabbt2H1pOGhF9kyQa/lgq/hiW7Vd4NxhO4JXzP5a2mUqUDrsgH5lUbk+O8
eAlFvkttrPjmGJ77+EsmbIb5WtX0FqC99pXYO2POjefuSllcrNm6uNYveQz+8skqI986mbxgnGLV
OK8JuwNb4pwLf93ZW4Oyepky+4tVvBtmi50evCQlLPuhdbZdQ9Dc7ZDkjG+20H4ydrsUlUMLv4sF
dO4pP8pZc3cvA+rTxA1YCmefxhKhJuVpEuxSk897wVylGV82twxNPPxoEaFDFhmoSq8gLC5FUW2n
6Iu60q10nO0IqXZxeuN1BzyQb1p0v9xik+l4C6d0NaKFu4OxNnrSvXV+FCwosqY51Kz5y4XsG0r0
JXEY6N9qkNh695xgXNex+HUeagkkL8WynR0ejhXeBsxGVfFdmPgbQgKZCEZhsMWNRx413DWiPxra
hywwCMzmqoSnFJvYI9sPYZ5tnbjgDAZgeJnIwgwchmTIGT8P5QQ6lpAo3Dzw2pzOXPGt3u5qQJxg
Vh/68pWO9HXmBpUfRee2sTDXmr/1xLXHtVLlCPKCBzeL3OnZ6M+Zei7UXiPa5qn93B+SsfalgGNR
BKg5XDtOtkuGdFOGPy76RAqIRM43Wi62muDdsBDU7SNUkgfXKrY2ZgUvCj9dLTxPhfnPAks+eeCc
hV6se6P3wz6EX6q/yLxERW48WhgcHE/98Esn4irEj6QN2YbOPc71btrmNcL9aBDObahL4BEaEhCs
jpCGz6brPsp84gGVkiktf5tmurbjRUDgkUNwMmyxGWPKc2GRxexwx6nZtdy9lnrmvZCY3+4Ysdra
j2hzlbKYwvSNAnUnzQ4GDfOsqklkInLnfLFZ5s6LDtRSZ1H1B+RI1h90meKTNObqDNqys9QqDYE2
Ct13SRyVM33SobOfu6/OQ/iU3kGpp7gD8oarKb1GxJQXfX2utzrfIrfNzy0pUeshjMD81QOe+855
InNNT8K1q4+D9mLwXdRj3xJbDhxU+q8kBH2svzXlQUQU8qgnxXgRPo7tvUgfOsugRWHZW/xgYFpV
rINcfRMuSwPX2ugdBjf5mrCdIRQpx2xvKNb01HdCkfHj3lqNzvLopF+i7LZtaG1oL0WYrfAOaisN
/FnIAsPAoeUOP9YAXSwlrLwgpqNpZ/bazSroPXDOmrPllbQA7PXoe27eKh5E4YxUxww5Rvx2EwhZ
ZNcEVqv64HJBmNj4lbld9E89/8Rcl9XnavoqcFJXpLzm8J/7GVSEPeOHgtcpUrCLa1HnEgQaAFNo
LcFT2Btn/Iw1qNtXtiv2uGU7jXJGlm6nmh18x7C+OAtFHE5YAsYM2qHNI1FW29yl1P7FbvwBC7IN
pYcEOO+Eswz/LKJ/Jv1k7ewPAguM9+Aa86YLxyM9vCthEZNPi2PJTdHlHk0GDZrjuGmo6mlMj3OC
IA+xxNAk5cMyFkFzU0fc9cyf9PYxxB1os/GCX1tSn5c+UMm8G12xztEwXPbXk1xcvnT8zfnZ8g58
5xCeyf/XCIHEAwz7zYsgtBrpHpfvsY1BQNvpX5mIdVc2f72QAAk1PABj3eHhI0Ke5/pt0azp+Yh4
jEURqIZZfVshbPsSYCn9YcSIF0p9ltw9AwOSdJJH9vlQBQDZQNKISYKUo7OnYs7PkQsY+3wz5u3m
bqlHi6anDuRQab5YFa48sghDsZqN5wx6ZaMlGyDW5P6BT/b2MWrNtdZ0jw6TJFuIt1IyFLATLaL4
kGtXVwPx+NLJx3C4oEqtDJ7FYqa7Zv4c2Uj1lrik5cegE4bAGkguK5fxW4tOllcw3OzqJIdnkYiN
iw0SEKHfxc7RxtIIxoxnk6/ku0aWACMKJKNVziMNrcUq97n9Dh3cCcgjN36B0lmUH514a/GL6HG7
ccSMmYYEITjfkEYqbfmWcV+Ez1X0KrV3zT41wcOgaLtyHiawzh3BvYotmJ9A89OnI/Oq7bC/Qx22
fuiCPSwrDpCZLPBe8mpiKZAe2sHbGinfXVpxcpKvklaezHrp553l3Up6kMCO4owsDwYZ7sH60euR
+OuDlUAH2tFtc/HmD0WmFQvSJihHP4Zq3fMAR/As5MOE0zG+O+4h05/d8h2yqbTtjQL+aLv7JHi2
+QDK5DDrW+w6yBCYOlz9nXpMtAv8JexVj4v9cPH4qnA/jAByqcS6x96DzUKdPIvXZ/7Yb5HdZLI1
8fOarDxj4rzdLaCISWIk9bJzVNMzsWlpj+ETqkjQBsrZkkA6V1yoUCOWu3qVAVygZg/NTm71ZLp5
ZS9AP0Mfs00uLzd035ERFO0KfH+QI4OY8DK2XLK13n02hycNSqY+INKJ7tg36bFWRFaqa5mXvNuf
2dQfoek/5mBsolJbj/G8BueDoFCtIvafeup95hgyHSZgaJAI+I5vTRcWgXB4dToT+Du0IDTjZiup
8kMqMJvXGmRVe2jp0JrFo7LOYf2i2utIIDLbFVmxdY3sJ474oIquPI2CVBYEQDa7axPvZZCZO7C5
nxOdOPSp2dtUS3cF/noH27w3YFZM9HOXp/9cghKtVE8MdkdB301DgJ1rnm2Uvi/YkynU8TA7N5U6
Di3FKgJhbqnotqYOPHFNYmpc879z6LRfy9V8LbaBYjEEVdPvbGq3oRheZze+6O28swWC2lBz6pbm
d+gQBgb1NedyZQmI16zZSamADw44XxwqclQwY09LDJJ0f6GoHvtpoyNTdB8ju17bW8UGJAA6F1mk
TIesJk5yDyrmpcnvpvpqjiN8uKflsQzCZh9MyYZOH5oi93OuvmhExHaC57ktNsIZjikdBWGXv7na
tFY6rZT7pB04XtWqKfrHNoFhzbf1AggQJS3XUP40v8XtycL0PRf4/U256zXAqtbfUJ1mpmwnv8yz
sbMRddzpLPRqM9TXEGyMErRikW1gdz0kGlbW9iEj30STQWBAkz2KYFvyKEwn84yTda+qK0l5ThSq
pzrMUTP2gFiqZ5zk/kBzVN0hxaXao26r3dDVd0hnZ4kLTG8x+jt3IpLZUl3JE9fAgSFN8VR54tXq
WWoxkAVGtE8hghXqkWzKryW8x7IaGRFz0CT06o3h2nTgeE18WKG3MDHBF8HEFvgMxzf2qJABFihQ
tDNjSFONdUDD31BKRCnkvx5RMmrfNSaIkZQTXjEvOlrivWB304gfNRYHQ/u1YQZnig4HFImmugzV
K+B8vtyM+VZwVLF9NlgUk67dTQpeOor74HJmol/Gau05xrZYUPCwswv+sWhOgGRM29rC7NZ3+3wk
dN1EB6qqXhIruMXdpa/mrRH+cgLhACdyobABzryqbCbvjHtGnKVlHXIIOv3w1HFJaM9F4xz47mvu
j8YwmHfvbfNaSv522SFt7hHx+Jj5MwkI89ThS4D7N8ODi0Vik0qFd7z/Vyx0BBUxQgH4ZbrF8JRB
HW8yC0jqxuNdblcVeutA9YLt1yZhK/VBhjMyjk2ocxWJA6mlsUImxettVW9T9DqHNAWFvEUi3oX5
I31i/F+Ym5o/MxzOa9/hRphx1bvHlhdMTLAtNok2pjeic/x5sk1AhHIY+E2pkfJISpR07zZKf0ru
nXEYiomH+pMoeZ7qYgf9dIOXyhHdJY/w8uY83aX5FvCrxgdaFN+u8+SC86vxMBTldWQt6GWvbf3R
GrPf2nyyx3eVHFscVRW9cCwb+GmmP1zk5AokJ4izX+5cN2n2VCkvby6mFp27ux0bf1JYm5VaSahp
rGTXmgd0ikBWPLXbCg5xN7HtI0NKmyMhvZnaH2O/1KAEotwmuMx56vOUAkXglqfUrXZVY+8CAvua
qV0wQr5wSwCQE+yJJ3xf8UH15iZNg3Vfo7ZEzbogkbWsrsiU+LxD8fNenF4+xfC4ddw/rhz3OV/w
khNohnU3C4PGGOtIYG0PfOWMwfCgBYxdVfpK/ug5pisQcO96nAe/njyIMAi/sLIiarSiplvRtbqJ
M8IYfNsqAwXTJtjK174cfjXGXS4X/EVtcIBZ73eYf5KZbEGq70EaH4bce9K8T5nE14j2hFCJfSWB
jDeMuCbkAm74ycp5e2qgZjU/J19oJjFwqYBA4uTXofucOJyNMWCWINkRGj+TTz3Y5K3XDvar6xyw
DdYLXC2MXXacvA+2g8Th8FqoJyoyWFeFq87NABRm6V8Nj7boQR0O8SU1xvuMsSp1Coo366tB3DLv
s53Vm18iIe9TvDZyfsmyv6YIMWupt1FRUKybDyEB8dpMTloUXpVqD530/oWj9xaxo20qjb/Jcn08
QlTbhOmtzTkupfbL/uSv0wfftfVNPyka/6ojkH2IRTXWwxobwGtRYi/0FnXUZWhrZ+jfzrxr0n6D
A8N3rfw0DP1D2dWvzdQgO51TC9oxlgEPaJa0txDohRjgthRHF10pKqfnCCWN0ved42hPPU2hM4Nr
qw3ovuaNVM0OChsS9nuVPw42a3/vyIGN32nSNxDMt7ZSG2scjpwn32nMz8jBCzzuD5zBNY2IYxKv
t0w+6WgPCT+Hy4iSDcW+d61Lqi/BwouuvIGUk8GMDOpOfEekovheOR8zlvbO+GICyqhicPLfCcNt
lgg/GrN7x2ES6ckHjE4OQTIlWuisYvByNv+TifGGXQiB46+TrIydjIdkzFtM2sd+fgWp9/+DZxqJ
H+rpQxRs8Pv+hfzqVa+tJZcYAXcQIszWjkx2DTmrEpJKWeiw5X+G7GWk52yw661Bok0FNpZFmggs
NlqufRmn8tqUmZ/UNlFCMrdlc5zbFlymBaqSNo2xex2IjxVa8KDmaqOjpXInnWER+06DvlZFjwaS
hpuLP6TMV5neE+83ru+JgHcaSMrOAGLrilm39a35OlWSHFsHtAgmnaV9VSb3WYpXXeqkB/i2z5A+
JfJBgTnDmRq/dIpt7VCs4iV7bhBfzTQIpsM5jo1j2pGsU0+YGQ5WdF+aPKid5FcbM5+lGwxJ1zjD
UN7TO9O8xxpQgX6kCa6D3LCIP+FZxP2mTj18PMZTmNZ7A2l+IREFAy+jCWAFMWFDHJXL9NCbRxmz
iM0iUFceL2omNCtuqb9hFODRD/FX6oxNhbu1uekE9Ym0yf2Dls+XrNpkmU2vyRwTHj+mPRZ3mobq
MtzIkJAMqLRLn0nC8unGq0wInOEWw0zbS7gXaLYUV4/5EymyJ1Jc5AWcFztbDiF2nvw/1hjYWnmU
6HqGZ+/0WfvQgoUzI9kAgmkRHa/8BC9fyo/QCbzMea8/aTI7an3/l84thKPhOyXWxzQNzSgasTWM
Oajh1Ezt1dBPP/AEn7yxf1D8lOt8zjBvkPtcHPIM9GJeyBHgcPJcbhunmfglpNkLjrj2WkxTcI3q
8u5a9Hjr1BU5BVd9Xj9nsLBoP+o+exMEA0V1HBFFgFUvNV+mKPwl9/YqovQPHsgrMsTfOEfM3jqn
Z62AxMR00G2cmvk1qfRv1Y88C0yWQ+Wk+o1ZK/LLam5hm6dyB17tNMHIDvhTV02PJVo2FS/3Mtt5
kvhBPF7tKGnJhohf00wfab6Jd3M8stwKbjmvF7/lF7tWVlkR8AghrqTW3VAcvpMiuwraU995E/UP
cnFNm0VAcQ7/zvRDU/aoez0BIw6IujX+VSmZtjAzca8M6sEhWI9u6RDp0GyxHkrdw59ePWso1osq
9GjAaFvDmuSjIuVHGE87Nw0e+yLbhnN57BptHxmcvoXx4jJS6oW5M0bngWC/4+s6KBs7xStu3RoT
+Z6CrpWl6n+lBqU8NF5DKK8k6iOA08RGpSaOUVO8tAy9q9yEHEFez1TqTUtS+D3pdDe1+J43lu0X
vc1VDp0wht+Q6v2JrCh80w4fo7Mrlsbx1Amv0sVd5DngbVmYlho7QZkLRHGHxEd6Hqi5jSd1tpvh
yMJmD+O63CX5/BaXBMTh4JN8c/whFGv8hlvXHW4qQ3oMKvzH8stV9SOBso2ZeI/aiGg0YgiBrx6k
4weOlHNVtigwmHmRJM3IodGteaUw4ZJ1zZPUeZCSuSSGrjlnY5xZOhrbkSrtZiFLccShh9wVkjvJ
l1tpdQATNH1fN/ZeWWwb0Ci4z+qK33CfP7th+DTEWE0awz2VbfYdxQjHLRVNPRJANP9jF/Jp1ZQt
q97vzOptkPRgRSZaWiqfS3N+nkZWZSA3qKew07MIOHGoyfVsU2f+Ct4oK3sy9QlROr3aef46ZNFF
deHXQlcy1XhukD9p3ziE5Vxtzb7fBgZSQM22t9A2LYViZqw/VEb4D90VItd4kJp1aLGOEgXNfTWa
1artGClyBp2oF0iB2kOqu5xCxh68DNEFvGcV9yv1t03jHhI2tbkYj0Ct9k3U+iBUMAZ2zKhsEbAw
nYWACJDZ99pl+WCkhJqWZ0zFIy6fnOtkpDy94l0LX4A+Qdo4bNa0xSGY9COVHVu3ysCvw07yIDqy
/GHro6W32Qi2RQUUY/ipY4rr1B5PwmasyPxx+9FIuMrcbA34YWiYfXEjol9csJrv6E46lK5xtWX3
Av7pMA75E1XPvmTKDPt82+viMav/Yuxlg8QFTjZntxCGo6B4cqfsysm0N+L+NGpAN1jHiNJ57VOx
b8pnZ36XhEW0/kXTxJZ2gk9XLKWFzk0ZjzCLH0ITJsGQnBSbPpWQruRJgAl/PU/OU22mm8jO4evR
Gmlje5hxCCVudXSmCetvufa88wKyojnaJ/fjdw5hA+bAwot3hnAYDOmGqHvudwsbn30O429jkelE
fTQJj2HCab3vYqLMqIO4xvIhisyNMzFg8WUsoB0mHjszj58HscS6zSHvJDZ7pfemsR5u0AwQofk8
00auWccuCC6Fa9L8BRyFW7S3q51mEG8I/vLe246Zta1NsaPCaU+/xaZwCGtbBqIRMXUPHTxFuVve
RiW3JPM+f7R/ZlV+ZQIfVj+5WHAvmkPPCBlBkFHBnO7DAG06nfhiV/+YHQ+NfjfyYk+Jxaq1MT9E
mzpLzw3kdy39SovXqtXXYrI+zPE8kcQMCT5JCtpTXP+UJK0LxQhdI0TiLeJq2QKvI1HzEsMML/DL
xho996xeupZYQgI2pDR5ByIbA2SsDHBdWdPf/uPoPJZbt7Yg+kWoQg5TkgBzFimSE5R4KSHnjK/3
gkfP5Wf7SiRwzg7dq2XEVaIEAT3uN9bg457o55KQ0LWVCAkQPMNwMpWdmTxNJuqEATEBTW3IC158
lsZ4KdLWKROwbEoSiTvmJBk1GhzEDDpGT5WbVrIzSW3KjgMcD8UAe6X+p7c3aZr16tdp1NSYJDoS
Fedp1s5KxJUiCvPR8rcldX+GjcQj/8tt/hXSNuq0RYV0Txv/EU8590TpIxNgPwtHRoZs1wqXzXIN
aERPFoPkvaXIv0haZ6dBuAvGYp+M8PJ67vrSXadWYpseRu/gD8lV2OVnvS3/CR6pUp1FNRCyysWn
wmiK+IitaZJ1jF8Ln+DazJVli3KvN64qwCH4BWgkDSTpveOi2LLI/0FG7xi8xUYEeSj/afzvxCRM
h/mKhKhXBhHhT1XLMBEFGIO3lKgq/jzAOKgAdoIqbjwfMV7LsToML46wBTf4rqi8nciKuhmPnvKw
RFvovmGesuqDYCt6Tl8Z9yLsf1LdIMYyx2+t3KVB/+N03ABSBuAg7rsEphIbKzk5S92fjl7Fo5WB
k4m/etI2WNXewrhgDFeRSiubvtYsW6WDayMBtWPti/yleXcpBI8Qrn3CMFzn5apzELcw5BDRydKt
F9K7W4pvqS4wUuOBQUvJb9rgExWl7xSIRddY8D34sMDmrHq5/OsE+R8QjSHsWU35DFNJc+CwYKoW
RkQ5jZsKzzTzmFg4GlN2LCLlDm1YwfCxEnCjcF4nIpKqKl6N47Tx6bcpwPpBAQTCZrzGoR0qyV5E
dmYikmqLEgtSuSDfEt2wRIotpBlY+n+haqEKLzYmuxCe9JpHMCFtusHgRNINj/o9GvEF89UGLLm7
IphcQHeybXgtmW7j2iPzm2zLAppDvGyBE1jqrYov+OC7bk9taKJYFra5twrqXYjeF37FaK0iuhw0
sGTBF8M+R3TnhXYtrhhdVvWai7oD03HU21lhPeTipo+PpEVUh3Z3VB+J8quxGjE3unYyMslmWsL5
FcTzmlkovq9OOcGEHAW4XSC+fiQ8d7qDjZQlISQS0NkSN7sBBiDm9UMCgKKGcq6aUrt6p+RUVPAQ
au9keMRMT6pfyDRjuGQOIJ2iZqe05JfYvEsTiL76p0JpB4nJ6m6gJ9SHGxgBogeuowbiCo5tvHUn
Oxu15jJhWxfo/rLz7n1LCeLvDRBeGszvq6m8+xCFw0KyDkj9VpXxQumAAVeGkZZYzdqTR8024oeZ
3mouTKKo7AAgGRs0DRtAv/S8rZIsG2HD8Jw0cDuDyx0WSxU6YGsOxEt9UXnNVR/JnIA2hhX3SyjP
evCX9edCA3QJjg1M3KFoZmoyK2IopLO8+ghY2qtvPVka4p6yMBn/mfGko4S+BCykJZxu16UMLvMv
Uu/D5IxCIBSwsXT3LkeUbKfaJwjoiXYaRBdS4JDuRcvgGwCKaUJ0muRCxRaufqmtSaCJzYXaOnLx
pHsVYTm6BYxFqB7ERZfZHcCCkV0MIQShTd+yhmMKCgFxVoJKDYwYjHc7xeDY/xmS3Z9yeiqjOMSA
cqRrav5MYnbD2A8l+99HjBpU7Gw5cxrzGMv3egqivIF2GTHzIMIZuz0Uxjz5EaegjMEO2PDL8Lex
THg0CZCyRSz7yzgw90nrrXXh1CZOJmFk8dQTY1TumrkLwntGFlNsnZoeTjMRiBg8Se8KqKyWqf7q
VcINPZht2cZnShHzD9XMhgQWOmGtzS3FI5Oa/cRZ6h+Ig+pq3fhXYj14tTDlle+0W7QYKdtlU+Bp
A4UBcr096tkNwz7XZYZyGROFx4qfTF6U2Lw9NSP7R/6dEt6jcbL+o8nBPnUYUJe4qO8Ust9xszJ1
+aqiE0+KgaPGUo4MncMcBNoUkuLENDoadVsHyQ+rbEYsEQN035bLrZh8y/x0kX+Ost8G6AHVhnDS
8kMKwmfwE8eX12G3rqtz15/w523wdBXqkkVKyyXutwj4P7A+A2OlACuG288MeocD7As+vTwZHvtu
q/ClWxT/UTW5a/FzBqQSIKVKYK7A0RP5rEI8VAvlH1QhwdsA2JHGQ2/ehJb8hwUKI/8ooACL4Zvz
4uCaLUiIa4DTrDrBJJRyXw1nhemXRM9QRuO9F2x3OtawPefJHh8kMsylhmfEahbtjzd+iEoJ/D9W
J6bQ2iLeCmIX8Z17BAidhmqVMOWFoT49WagFFt107uV3C21bKVEXyn+V7C38AXEbmhGPWl/s2Tp8
4TFoh5cifHcoaTL1VxnXSDnKwEkNOyWtfDAXJlVY5e2lZg0gJkINSOatwgMSmSfJ20rZNcEMVUNt
Gv6F6a6Ud6DwaBb24BZz49/AtN3ghfavcefgYuVP9/Wjad292BEwYDIm7f4i3n8ixJqrBQFVXOks
tJtdghyKQstSDoioK6ObUB5w+WE+UCqhmB32g3EPCEGXOAmdtAU3AVNkk2o/cfU0cqf1jlH41BQn
cGm4ocxdMZDhPyyTn4EnU13yf2XjgpjJs4vL3lz7KYuWZBGpm9DftbjvBHXVI1cYpQcEhtpikQuR
iQwccw3o3WgwWDNTE+XBESblK1GKMgYi9FHjPYVfWIv/RMyA1XbQ9gSukzY6DJ/Of9ckG3B3Qi7I
rOUgzxGe+R3VOT5NQgwmN/qLebhOgI8JC3E2TUA4/7SjidWCxBSa/msbbItmRWygGtIVMcZgWkW0
oMHxN8YnRlrtuGvUhT+tlP+Fdc0odT4++wJ92YqX02vniWIzsoKoisha91iUIw1shGPi3ZP8kfvM
ldnWtMl4wNZeVLhqmRlyQFvey5ffovWVxsANpttoG7EntW6W8jXCqDTsifUk+NAxAydOLuX48FhK
GUK7kwN/4YXnKX0oyLhu2ndFa+Ytong9hHvdW5nxEhi/0zYPrLQopp8x7HnxEyg/SYGeg06t8r7r
/Ik/GWMJ/PQ4ZbKL7sfuvbVcLXvvIVbfghxsTFmc4/zjsbNY+PfKLULGWar8Fi0fSPblf1iQV5ew
7zZmi9dzmFXtLsnelEALTfsZo4fKYhVxUfIv9N0FoxLwnscSuKEMGLyAMwJr3dWOvS47bBJ1+OFI
ResvH8KN1E9+t6fXPrW2tfuxX9QxDjGf0Qkybw37AVSlevxKObjwZIJX5FQmSKlAfcVusCOJzaCA
kG0PqH+GltOgiSpT9IkaePYDkK8R3UqcrbpLrMtH1haZcEw1R5BQXyk3PRhmhrpnY6E8DPFfyHMY
48ZLFXhCqG/BMN9808YWOzOFt4EECPyLHH7pyaqK1k18ssKb6h7xEqHMiMH/SDe9Wpj1FqW5xUqo
5bjkUGS/LyJcsj1O3gD4Uqk5qXVpGkA3yp/EV8NAB2zoVq6uIlLHVLuCb0Rvuxx7a1Z0vTqrtT8+
PD88qqQeqbpNoAAV1ZM/N9g1hE8i/rHcg5ucXesmKudaW0vSodNPZf6ddFB9HS95qOO+hI0v2+RC
9PgksBxEBIGNNOh5thNAN5RECBAjLHI5r+RhkRu3NH9KFJ2eJS5M8JYC80a2xzI5zshQau5gKFoz
39i0NTHl5Tqs/4T2p/fOwCwQVy0AekPrb2Dt2K1mo/aJsErizyL1d84fM8RnNbBFaxdo32pDJhLR
5gGlEtmb6NL+KpbBsL94nNBfFXyL5Vqgks4q4xANDHMB6GVzYQquam+icGb/Y6XHSeTqMtaeFg7n
FNRZIGp7xVQBLmMEWoYSJdiviHgvfjUG/Cf2cuNb6n4sNt++piz1emvm3zojFNEmM6/AWEYDRkGI
P48RjApwM+yBRgrLFDtOhisHK0qJ8Do8uiGR26ygodfAlVKXPrfGyKz5WvsP+RvmiKqzqSDvQpNh
bWKD/MordvL175hcwVPU8aZEGse8xyenJYTMn+ME/gzhsqv3pv7WuJSqUze8WajP/eGhDmvTtWOL
MpR7ghWqMNwDn1UODee8EwB3MFYygY0RNLgy5HXTb0UU+qGyRYVg9X8pRAOE9RVhE6zRXILQAnI1
mFQjIlvQ6wCmHSyII6uCuX/AVl1Cd48e0ysPAoLmQcQWNswb5Y6aLPBXU0JFz3w6I9E7m3Y8ZU5v
gMW1Ww2S4+o3T3om9K9oKBr0N130l5TvEfunZICiASXCkpc5ciOAMm6ZNO3V/CQBUfZ1qgUei5G5
yaKWPz2YSC0BWRO+OuYqhbwsOJ0gKWtgecNVWHyZDZawfCvl3JodFYy6Njifum8cBAPBWOM3YwHo
qhuePVaeqXL2mdYVK7146cD4LOa8IIWekoR5Zfor4CfRqg43gciLkTIsypdl8ROFZDwdBtUZO+zs
7RN/wiQtw8dqQw/2yIOq6h2hF0y2+3kB+Muliq9T6KWfDJ1+E+4app+lg0hjNvAYVDADo+iQuX8h
dZ8UxY6hOkZ+UtBFAc/m2ND5lzW78zjb4WhjA2SH/l2HgEdvBLEODXJa5W6mT5mmFrmeX3wZ0p+c
nyoLFnw+m7KrswJny7xCRi5/u8w7sCGw4SPfJTnrJLpY/BUL3ZT/TH7ogBBPgC70ySM+Tc7QJ/nT
apAtWF0GImhJDA05h2UcDPMY6Dh5CKWxSs07kfLMC3U++qC8Kf2/BLqk8UZPgAHrbD7hmemeU8SH
cvz1CioBEujNeZC+YgSteX33fK5vfgqafmvsqB+9hcAVvpD8a9Uy38Dw4rSXnCegXBQIQBoNM+TG
05AxBMDpFnr1p1Ykfa0l+VHhJ9YsFITVITUW/QFb4nxSb0qQ+IFnelz1gMMabdtzNLq0CIwsvGQb
gFcYu480Eii9EIZdSLoRHQ7YS8j5XfAb+jyyf1n6L0fCQkLXOlJ/zfHl/9NQR8jCOlZe2LgcLQmJ
MVp2fG3l9Fh/I/c0hYuQ4+01uFFYItfXsH21iIlUC3UXdun9MBzJyyJdWcOTZLgkvDkiUmfoyhwr
kvjH6iQW9q6wKQSSEa+0IS1b6nI8NCGOs5iMdKi+mr9qinxphYEdQiHR8XXQHUjSr04QGP8MBjV2
16h2jzrWNEzN5kCSJn6wu8IQOjVUW+e454/iHAW1Zo2vGFtWmX9Uf9tKu65xFyJVSRAvAnzJid/u
iSkX+YWiaBtB0xv3APaabmvlJ9Hbuiwz3Lt2QTlXdw9dYN52i6HSaYOT+jRdbGl/VBRRJtI4nQiq
OroWH+LnYFj47SfDR8i8BwTg3kPgCilVvtOPNEAT9JXpMhedgztM2omNMuvFl6T/hjmNMCuaudbe
jfxTal9KuAYeONebTc5rKUMFvGrjAVC8FTLh3UusBFyVMmT6ihXu3qvR/oTBD1EbPrZgpXW0zEFy
BoaIV54lstHfuxg+wVr0OdZtyZznhtMle62fs0uuGPRpay7xUcdvAm0EIWDEYcrTMWRr+lX8f4O1
aKqLZg6zon+N3E98eiIHdbQHFV2hjo1YxupXWjzCViIG63LLWG1DTKsD4hHl3MzynSg/I0xloqsn
2zE4uMK3nz2F1mGSpkZXP8Eklb7amPXDVRTROS4JJ4AXaaBcLVXHVU+memglGypTEJ+r4cJKrA3w
k9e/EeK6FvPlMPmaOCDDNiBUZUUlrsmHqNoN9a+UR6uS2x2012IkaTT7mQ7AKMFMHzDQK+7ZZE1n
hKkU09CTxjZ5Gf47l6KNnr9NRqxY21g/UUpkximlecEERqQiG3UuKKQYpSOYu6Jh3rdKun3YEBxO
mAPJbQQzojJufqAvoCpbh8nv/0XbTTK/fDyDKuPrRYIps+LMtTiadNTTILgaLu42o1cP76qCkekw
Mec7vh7fx1E786d4jH/Eg6Mq2hMBrCQrKztVwrHlmCZUpeWgGXYyacJkCJgax/1G1kmO2wTahkzM
7gO5p8l/RxmoDKw8oBtoGqGEo0RAARzdB7YS/mccPgaigIZiMil2soIgtSebiX1nwyKVV5anclll
J4MOM9Q+HrNqMcQueB+iU1Rdu3RVScghV65yTi1UEJjGM2UmhJCUuAUjdK5gHND/ZIu2R2lKpGKN
sAGrWYnR8rfx8LdeNa/lpwdFMLV4TDUEKFfkahPN4O3hrQSM33GBWWO7l+5slyJevmYz0WdRsND5
4E7VUeyyVEgTR/2d9hWKGTgTT7Md0QKBQvmKdAySczXaskjoAJVzOjcPrdrDs/fHNVl2uXmPmw2Y
a9RLQKoKOuWkh6OuzMQTzi+eC/PEnrKpdyCoBkKylObQCn+GcgjugoujBptTiSyGVWgISCFmZZ5X
3DUH+FxEJdi4z2iszIrrbjbhE00F6OEs+6oYltdhMI8kdjlTh0fKKQqDmg3PjBLMLFcsUnFnIlCZ
/oFKvufJNRMnVx/uBrsWnnpPetDSN+kzQMYPPDTjgkiwFHEB9yR0N8FDuP1baLbXb73KR4nbc8/Y
kk7SB+bvqxuZOJCgav+oyjXvlwN7AkyBKoNr7Eoop1AJikRVZLwXqJJmwz40vwgtoYZYkLuqFjfU
O0R7VPErwxIFT6gC1R85Y0wHAqZ8qViouhU6hENDy3rwIqduzyBCqGb2JMnmvEDphT2d0GvgtmlD
2ElLTuCvc14ff9j5xitUfnz1uxr/9cLF6t5yvmKO26DGZqtpNeDHVYM9K2dE+ZLkq1+7DJjmrAEY
+CG8dapiq2saLgxIdUeVLZkWbFKcvBh9NBKETXzLhny12H8H+ZoBBrmrEGL4G/8or8QpGgDNMlb+
ZRRsxFG5NqgjJWkCuZczDDYzWdom8GziT4YhV3QotSW04xvjaiD86dRh5f8T231RHzI2gG7xq2D9
bRmQ0oSLbI8VRMJLT7137oyyNVE/fFzLhtdJN//BnAhHLMBdjnL8zCWCdX+Utl1zCxtc8XwB6Pog
jdTP6icqT0Fy6KNjOkKpOEEnYwmBXWXjM1wxtlpxHizMotzGITshlC7ttkKjwuhDwWJ4ytWLaVKa
lStZ2+SV7cIQqdnmtisvP7X+uwUWXIzALZvWhp61NAGwp91Hi1a4NlqTtG5xF6LHggdGlhcTDHDY
afBVE+EbJ39qvy3EnR/zaVnPYljXgYmeHk//UcwfVZbbADhQ0IsmN8Y64J3LuhUJ75BVTlG47BGN
xBJ4C+I/+RGs+CCAFaTzUddmu2ZmFseXQcI8ox3VTyhlqDfPYrtpR/ITk21CmJeb88btIjYU4joZ
ScLhOurlcyed6Ofy6BTg4mKMPtfpoOSDghYhso1IITyqmwvWF2ZubFpQ8TKqcO7k0RY4EnOMHYQU
UjH5QEKS+p5xyiDLTIo/ubMRpsl04AOHfFNVtsj/1rh/QsJ9VH+OgromdCvhd6NDIBA9RxMcfVM0
iext3f9veZv3r1HY9ElcF9xi1TT9z1mTVdo50Ra1aG79/ieB99ACHs6oJRtUfhXK7lvbf4HscCzy
XVRxHmk2sFSwhx+xfWvaV2KcdVSryN6ol5iNld+AK5XixIqkndhoc/bRDbmkpG2MerAgBH6ZRAwq
0FpULgxKf4+faRURFqwHyY9b7rT4GoOeYsxccv5RLT7RrmAlDyDRYCEzCaujHqpWTLtbINNcF96f
jvPS8nFDe4zP9mTVEKxijO+KYUXsbqX2T/0Yw1HSHV22qwT/Ap/KL+zbAZBlHC1DFMfDmeJPYdii
funlrop42pd6yxr/qJcrSelwTNt1Kq8BkdByOl6IoQ8Jd1ZGKwtGZDWWX2iSQBYMgbLgRuzJAgwr
rr8ywE3LWT7Mw/SnDrdTIeIn1OudNEvlTRe+wnQZ0gZy+pB/M6h34jS1Sem24cerKNs0dS2igluT
wllBAVDMXf8gIkhT5pa2Yz/ktm8zPgGw0QywT+E1Mo9Sfmd5h1BW1Y+dCLwLvRg9Bl/B1kpOZXuR
M9LuHNZHeazYZntiwK2YWz5iN7iY2qVE9OpjfB3rjSGeBPHQcusj/GF3YzKtk6N/nYSZAqUYynEv
33ceQO0Q6Gpz1KtDxJBdqo5Bsx8AfLUMGoigEqcziehWhmjTHTurgzVjZt2kmkHwAbtOIodMe8pa
ztANiAd7jzL6lkCgRvo/FpXoxYgnXBN56GCnYHFIcBWpuNvMhLNxr5s9fns4VixhHjkcbchTM1Xj
qz0Lysky8KUxgsrUk96etfjsUSXI8lV9FNpt7H6IOZLJpqSHyS5+/DUtZl1smepH9ZZubfvZO5Dc
VaoBQM6/i/7up5eOvDyCDnUayHVdXAeXJ9zOLaLpOuzIs9HH2EDUL80wS2oB9TAKqO7kMtBO7bFh
kYm2IF67TF/NcyRthWHfWRxot0pVnQlMWQKFjCn6P6HJ2EVy4vQ3FpV9rTH3YvyPGn4XKlNyTWdL
I6x+HJauSutsZmggM6eiPCxUKJB/01hFHlbshbE8xXwOnB3xyeguobQYxFOgHnNpByqMYi4kxZfl
SqIgZyQZop6HyhNVtKssihbAz29iOglDX0qaBmW4ykgn59GX8m8SOiGyrit/l1Jb+2ALyiqYqe6X
rtnmOK/QQFbBw+LUGYazln7wp2udMyJ1YzuKol7Oj6z9i8xHWH5PMgKHli41EudzxbUxOXcOqfSG
z4Dv0msgEe3bzygNM0sfN2pONvnk+73zd1YVFIQK8oOObiJFLYHfG/+7ySQ7eKJP4fkH1Gm6N9/a
inxB3BY+DI7wL5+OKN7yMvxNshcfKnvh1HvVjOEgq5iTliAHUJjs5N8hYyPLTYR2VEHXKbJsvul0
o67MtosVA64lJg8bgzdMZZp2hiBqDBxXeKGEH57MqF+SU2LgMy5Wln4RGFiW8rYoliIvXYVnNZNX
ePgizI8heRnRNArdje4vhQgoaYZEcyVbFRGaxgVK7EHg9mPw7AFIaNpipXS0Tzcj/6dUOoECH5H5
Rs8oovvhbYNooah/7ByKZGumSB0QafCmbhlcWSFY1ye6Efo1OLkpc7+MpIiNxToEX1oko9RmuEp6
DOHd4sXgFwEYLFnHpmE43ZLCxU3Y2uwe5Ltf1VvLeknxbSKbxRKoXzOcDwffP+b020JiMSsrQC03
dikeg7JZ9Plvg2BAWijGOoSBPKJkQFVIyPFcGO+hfg/7E0QXq3RSMDLVvQ4pH7OzXzOEjTaBCoA1
f4msJ1IiOfS63tXYDUNtVxqbPA9YK13LiCxdhYZFvBrsjsO74n/hozZFluyHSogWhnjMR/RTF6QB
Vonj9eRqTjP1GfIJqigV704MvnqOJlOn/+htNR+W7ARN+GIZXRGyW1re78C4y0zjBsCJBA0MnW2E
36J3sLDcFMVvSS4MnwBzAncLW4B/Szc5eGBYNtSfDOGyOQT8VRBefDxySfsw2M+4yF30u4lOEQkx
Vkou2IhiJ3oJ3lkuDmpxN/tzNDi5ue4OYbKngQEP0gXOyP2U/aVoqbJojZeRKWeXLOTxnNSU5Y0t
4t4BpRxtWG/F1Uq+oTtT9NWoL+vsovZ2ItHs273CqqBi8IzMMmt/EhQpXnolJhVH+znVj6ypGFW2
rDg2aQ8Md+H1Z2gKcr9Wm6+ueclAyv0fOTq48Uphcu0Vt06zmBaPcy4KW1Orta6eev1LBAIhWj9Z
hCnhEiUUE72tDYyv8bvMVbJDKdfKv4HiNjdvcX6ICH3o10r/SdzVZEzRBn0hBauh/7Xw3SWIQfkT
8Npoh7QHd8bZTKyOjE868t4oL4hf6HUERkvKX8FC9N1dlBi5O5mTOH+Uap36b1SwgXGJpvZmCazA
VQ89hTUfcBj+le0bfVWUrqc5p5fse+AiTI18w8l7+m/8pXhF2/iYml9id3b5bBNE/CpSfBsdK9sd
Njzt2usc/C8uybXavmY1FzJTLiHfY4J/1bSmPraHluRaARSIH58CVP6QVdXsYUIxTmwQf2a3RG3f
hBfD22L7C/K3YPzTWGIjGGTVr3JcV8HSJ4U+mKvhSlavw0jhWKMf+FID7L5O88yJbpBPPRriGmWJ
ON1sDblITuedCxjamOSUjxLhr0LJygAc/QgNYhNfK3/fNhwh1kJ0r8wwVKMgQvWSoM7JsX45SbDC
6dhXp7Z2F1Z6GHQF2/4fWqhl1eWouKp5o1orGOyLllH/GF3MSaJevdTJK/VSimlsS35cxPjaVbnD
P2Vzz03A0CY/P60sy5rZQAGuUMBEVFEJP00tildia/tdWhIzyLDs6UXPjpKjCE6CwRaVuMcMYCCD
R5/eOZee5UX2WArfq2scokcmO4KXlJ6Ty09tHEHcNf1LELIVVwDFvMihUi9pmiGMlO6vzBTJmNfK
QR95vlelDo/CGd7BuJJ9SvzxBU9FYG/f9W9Vv/mglYgtIMFrZhpHQdiZ/X0KSxmWQWsLmjPA5MYp
ol7HbMuMdFBXFb+I8i/o/rXgSqYU8LjbduozCdfS8HBhj1Tq3pMI+j7RCAl4pDosQSjHzHuGkLI4
Tibs5K96Fmk/L1GAscCSm6uCOiTnEaTpigN71PeqfhiUTWQ8EqKdsxV6buQKyo0ZrZtC8V7g3KCI
Bdw0M9CUj7yX5hS3ek/Zkhrc9qNpjzyvegr9ip0V/BPBwFjAVOA7Kr9UgyHczxiDf3D/lGQnalsV
YQJ26BYVoX/DE6b0d1nZpjG1KI8A4Q0002UJs3uv8WJEumNOX+dHyXbVNI+rtrgoY/+iYAOTKVx6
KpyIxeLgXfrimkcaBeyPmRyljCDbacy6jJoNEhPMvwl85Mbb9MpL6uAZJgv9LSJqhrFSD8cQ82IW
P/z0HVpnLduoD6+eW/AqmSDDZ1Nx0jIOkBKk5IgMZT5PCsuy92cgEzz9ItYTNQudVswFTWfsytuu
9TctKLmQs5ZgGglB4qSsn/yKtdcsGnE1KI4A0Sy7Z+gtB/Ws4QkIUfzLqZ2kWwF3FtQGdS6/ZXkl
0cbF7jFC/psKR/rGBJW2MIHK/hXNgp33kFIXIOJj1XC0QJB1JJ6Sn0ok+AP+kvGq/XM8iiSBAdxE
xwViifippkscc2jn3rgdxZ3UfgrhQiBxIO/4WFFgN8MSx8es/BGm/UeLdpbBH6PNhgfBxLKmBQuz
+Je4tt5R4Xi/Qm936ofhcew6GgAHRaLnosPxpX95Yc10JDcNAwj1EcnzwmeucIu5IpCeOxgIpL2a
AgS7DQoamvxuCN8tiIXYu5jVCZsYg0it/YJPXHn3yDAYcNJANKseZYPUQWnABedZC4//MjLB6Qy0
BZzcrfJjVNe04UeP9220Bw3W4RyP3Y1S/OHo1MW3OSxUwnRxeMmNIwnkcI8u3+Snb46gGtv23oKl
7a2vnrJMkF+BnC/1+DxgtKtR5fr8KARFzCNGW9JE4JvkiuwxrRA3z0L0llmY2qJ8q93VxIYybHV8
DMwyK3SLDdVrtkt7x9KwdyRHGaaMsVLLDaFnnOBbI9r66oG9ER6+d0GM2KiwJibmZZROdIC6us+a
fUdudrKJ8oWg2x7eX3GL11DNXhWDzMi8+drVbP6AOuTGqc+uyBM5DIpkx5VchrzG9lBSPp+agn+H
TSt0HyJvYb8uqmKV+ruC97xKkoUvX1S05TAGp4so91dDfU3rK3p1IJ27oljXP1yrnEM56UXxzfPp
amaxBIF5gTYkMS5tf2aIb46A6y+JvOeK6p66jGrvGwTVvLiyYmalwQoz4A7LyMvgtCE0Abt5vUL0
pBLIIl/a7Cq9kuhSN+28/k7ZdIp8qiSBPCWTu7Uh+FCMbInILo5jVPZBcEVBlPH7MsphP46+17xq
9GZT3kOFUDvCzSqjLo+hHqWWssV6x4P91HeitUyLY4NsPvCubrN2pUVqbOO6PoEsWwRMjAIPHiJM
YTLAGnTcMovhJVbtQmUgNTqTLn+4l4aH1PqCl1mMKXucqLS5kPLGDm6t2V7hpi4YzaQj27XwAAIX
7pzb/sJ9qEqSUQJ0g+RrKXthPGsNcLHkIjbnHu6mu9XidwTwJO5/M+0U5dzRjJJKx0RAA5CXTNOS
hWh7ivynOzxqJOwcSI/A/y1VRKbmFrBdTmCx1S+K3FoKlH7CkxLBnK5KLL4QUxMKF5HFDqUgfvoM
iQ1mWDbeSfvldev47gdoYlUVQNkZ9RHNsYBkFn1YD/MVtU2pfQ9wO1qUvZb126ebkS2G6X468SHL
g+1Bh9ebJ43ykIPYNJGXQIfy0WKoDKHigHM13Aia3d50mKT4uP0NDiGGtnm84HLPIdih+JWY5puk
7trd+GZcr7UfCUVFT/w2k9ZdJG1SfVdQHvbarYu2g7Dq+YLkATKYxAYk09YcM6MWnaOUMbg0590D
Fa/w2/n1d0faX11T0BpQoK6qss9ZV5VnYdyDM5rTVGMs4RRMfUcH3QJPibRvV7RbPoNJLK3aIaji
Kt/zyKXsDRn7ZMZvQpnFFAGyUaVzhXTvyjj28UElqKsJc45u0nMAHMs/gwEDhfF7jWIu2cv5zKDy
GlDDIk0oljzganjQxLVH7080JU059IRixsyn0l/SLQj/oesWRDvU5qL3UMpnEf6qwJBFYmnHaQEo
1/e82FjwXPMvmRsZc3+9VfsTXzJEBdU6TKSTjn09geM0/AUjuITpcPnJFVidWxnBCCBza6VX6DkR
C65aUFgwD8Wtq5GzhxoNLwpqKE575guT5ALdP+dLznsQ90gP2jsWlUUZXSN9dPSWpJC+vsn6GyOb
M2q4kcDCenNBvajooNWsng0CQP4eKRv/bCqrbP/545iXB4mLqDp7GIgZyE46FWY+z2BYt8Sjk3rT
aOJSla9J+QiFcq3Vd7zZZfB0U407C7WpcW6NZxPg4GQmpbTXgXlsTBnduNJyRC4ghYem+iPY0K4Q
1ckUBqgEe29YKaGKFts/FeSXl3z8FoND0KR+NReAVOQIE1XKs0h7Rcm6yU5lufewHgSQiZUwvcVY
/y3Md4XkCO4pRv+oJHZAAW7B2BkI645lnbnSJG9m1KLee/DqpFzOO4ByJN4v/FqeqXBVmpYURKdg
7yaSF4uOtIWEhCXMGd2/gWw1/8eCBseqkI1ttasJ1Yqra0K8hMepaGpO/x9H57HbOBJF0S8iwBy2
Vs6WZMthQzh1MZPFVCS/fg4HmMUA09PtlsiqF+49V6wTZrbAgJ8U60YcD/CSiNBBv+Kzh54Slz0W
iyGMf4pAXKCe9A9bIqV2/URCVbjyCVKQTDCSljOMHgdv08JW6CgYs1hkYQUy3Yz2b+y6lB0m+hd0
i+O6HlmVuBPOFyYuS5yVBVs+e4xRLeLwxzrFCHWAoeDigQ2ofkxIpIDXeYRO2MhWCfKuYngjNGY7
JbchZq/KxZGi/8FggLga65jpLEwDWz55aLbXvcAGvSAz29tWgAAzQ9/afBshvIO6SZ9YVyTJLicA
ZQzWzWzKfxXjX+dfMVjhrryGNecgm1vYZHZxDbQPLfzK/SOcxcUwvvbhNTM+bPlRA82jO5jORXGO
kk/TvFaEVwpeuJpbbxxYQbJcoRyBUDDCx4o4f5gZSjPnyn3DM71IjBc9u9vt55S8G8GpYY02+g8d
tQ4rz4RVtyPDhQDx+WQypzY5HyPuLfIi2R8ycpkm/5wPchMx9Yqb0+y/r3RUXPVfmvj3cVbJRqQy
5vFPUFEzwics6KqhJTzVxkUnfMa/qqx7Umq+wcB6gOdM20vkVwciR4PoPUEsb1roDjXimSJ+B2qD
Pk+2GTPDHp8YeXCLnEGjibrPxX5RORZgkfkLVQ8dT3/Qc8+Y5WrQtBV7BRDdrKLdlgkmfYu0twQ6
cGEYyMV/+poVWdMKTmzrWCrJ4lb+a4HMeTwVYMq4qAGqWzH4KrmSXb2F4L2KESoOPUVNHCLN3Dr1
SSU2oW3p3ah/ElIdM9KI6vpNtoIYoBtRIU67VcM+LKpLbKd4dfwnneWUtGhe+3FFFjXjnM9y/tHn
D6PpVmPgchcU7MLdAMXq3FYBbYkZYJj7ynT4IlqAsG3/L7eSc+MYfxpqpkj9L1BZdMwuNf/Fci9k
F4Ci4YKBF+JYLcLTAR91t8xQIzA1dQNsdGuuvajFfcfiIwEaZca/OCOAalIzRejTd7ZzMNkcIEkN
7Wvovfv90U44btXGbrKDfDepbSYWySWm19ZzFiL99Pr/zVqkeWtge06kdkskhH1jATEmqSVN1jGV
m9Kip5CmZwIMEDSYEtU9T7kgtjnTNNdnXzgRgWRT/LHWPDbG3Btebfc5VgE7Y8B4UPTUJkBD0+eL
3P4py99JT3H+T/AH1zWb5ab6Rs141pL3CPW59uFT0lGf1f66Q+OL/jMWCItYiu6MmsfsULXggKy9
3pKbZJ508aWzr65QqegLhnTPleVcRid/FKzqaETsYt+Bvs+Q400GOaLp0YnsORNhoaMJ9LHteOWP
V43rbvgHYibFHFEjUGMcw15/hsxbZ83e9Pred61DWngYrhSVu8WXPZPBgAZQk/k1tMrhZrg/RLRN
yHvg2eN/adpvC90Nwbas6vdAWyxGh4O6J+aMYH1qLYZvDpm+W8HiLsL7s+QlIOAn+vHGZwpkU3tL
fIxEjEB8VDFZ/1pJSA/6a5kmgMaoteDkzulOTADC/Jirl8BMMeZRmiNEMZclT1PDl2DE79LnOiHw
XBUIZX1Ioesk+0b8LLpbX11tCbiPv3O28JEDYJF7aj2s8Gi1bTbmzCOXlgFmf6mCd+QESWEtLTai
GxG++hrAQHOpc35rfr+Gs/2UMNyCoRKxrODISv1lAYUq2qXGLnJckMePIUR8BqGTrRXrmF+bZ13i
Ryi9Zu1gkSShkz9pBODP5G9I74FL96n4tO6oX2v+TYZbW3/Wx0Ne74d/Obg+f9QWErnI3MuyZTOa
Z/IrUX8QfXUsCzToz9OEpIO9Woik5kzTlPRbA8NQz+BviJkatOdU/dqOBESMceDgmWRIG/y0P2XF
XnpmlmVUrGpdM9Sy8wFE3BJ8JGYoz/GeBOapTJ9Wnt9vUoN6ihjhHMYgaspmNYLWD7EHzBSR3tki
f8uRBgq93Hnma4x0f8jK5fy75AxTyhYfU3JvIQSKjWxPY7fXfOZJu/y10N468T17DPhHIuiyVnW4
z+FlNWBhphctXiPlFOx+LB6BKz4dv7p5MdpJmOY1kY7GvAIEqWUBuTKxcozIkcjhu2LuPIWoVUr2
HyPj6JSOtxDyPKXzQheWaTPqa9RQ6wjLfYb3gDi7r5EmoO27XRtkuNSZNRnVOY+yXYShaESMiKnr
WZTdBtFlxqMhiNc7MMUd7c2cTwA8jlQqBUDngmkpstYF2R36mnCvIN1lw8rNnjMSFMWRBoKQh1mI
jFFcEO7ZM2/H3UgIq48mkxnmsHQY3LdANV+6agPvxUk30JqwjYwsYKrtaK5NC93GQ8PlfjflpTQX
Fd6egkSZMElh9ty5QrsJVcQ3f07fJB8621ehrwcWLeyA8b2gzAhIgG6s7xIXadVe3G5XF/cWTcDw
11Br15LLqHkjzO2JbpHogcyZ0zN+eibsQz1xW5Da0ZanjEV+w4Gte/+jRUfrY9IvTcOewtyYIjjS
TTOhszkrpmhj2/FS1tMGvTruBmvQUMg8TFqgNHkbk35d1leRsUUSu4qMrZTtLKTeXA83g0PlcBEm
ln3FVTIw1cHr2t501s42kcV8gCYfmE1uJ5vxnHHxa9X/m8DbNvDBcbwTkXPuh1Xr3CUi/9Z/+HpN
+f2cimMbnzzqQFMLKLCPkXUJ2mfHY72iH4LiMXjZcqSTdqsPy4CwqhO4jbkVJ6QsQStmYj1DV4bs
lFvX2voXsZbQjEc1o+zVPsDy6ORfdpczgysQcJ+IbCb+OrHoxPgVDSlY1VdeEdoGk4Fy6ezr14yE
Nuzb8VuZbkkyYgqDkHc7JtWeKZ0RPpfoITLsVJr3G3BIjDSTdXOvu7UFVhgHCCBzFDdQxcA3viTe
umvEsojSe0mOm/E8xKdo+kA0EAfzRL11arLJ7KXwSC0N3rvxKpyzpAqHIb+eii0sFsxMloNDD6nq
rNAL8a3n5Mq/Tcw4Ol48Zup4qQXZqulKc9s16s0eEkHMFDwsKI7xbqEyM0wkH3CszX8GaJpE+bg3
N0a1iyO280Ls9fg5Uj8pqn+zMikpko3vsEHQ3loOcgNLqytmLydSgJk/zeajSy56RuG7xmm26+Pz
FN78+u4RB+EWqH6GtVFeGJhBTUbhSTvbsuL+FvY8R4KZjsTjLzaXGTFJ4ZurTn2BdAhBkBMAFEOp
ntg37T0I3GUgPhJiPCXviq0t0GkRz+ba2DYXkoVfwZYi2ube3oO6WxrmQWgssB0aC97t5OobLynI
Big661abCHpu11kDtKs2mCEDmESA5zGYNax6I5OaFduvTyOES//JQ7TAd522eFD5wGtcJZgZuJPQ
3K4A7bhoVN0PG3xPPOxCdy/Dt2E42FL7Y39+L5qCVbSLz55LhNgHnVxUwVFAuNrW9UPOF+hfJTJ4
jb+0iV9b30XprxF/dKzQBm/cdWpf1IomtF8TtrnpTfYS1PIxvgvFYLAicaLMIXJ3efOZaDHmp2CZ
xc9V4EMbdDyk6UyoDLff+mawm5/e6rNhNkBqOVrliunY9Kr7NN56T2R1/jaxGzbTrw5hTYWFJ0cF
YxfUG0gxshDFWxX8+f0pGTq2hJjYjIgVTrBC3PkVM4YLjejYWujKBAO+EPJv3Z+mdkRZApCfiXiH
sUI45JcBpgkDbipraA7K/b9bJQuQXkyE7tKjH+zI1NKKGnE9PppmaDYS/Ylr4lPn5u3Z81J2pXbz
XsBMwh8w7Hxi0UzDBkuAo2Pgx5jcp8yuN9X0cJnzUi6LlwlZTEA6kGHCuaZERN6YMMe3TFxwPGmZ
1ewRwCy9xt3GEzwkyHay9dBLz7OR13gC0x15K+EQJ4r/2+yXtX53hmhFQCGt/GPg8TeZDvbExBGG
1rp/EBiAdcSnIiUPPWFbkxfqHyY4xmlNyHKL3GjbW49lhv3EG9fCtT4dHK0Zmyj/rpXMZLONwmqa
c3ikKO5DARsTp087MH8Eb2wh+I99Xm1vRztGdc7aFeNKyMeMGW7htRxFTf2uoUmrsYZ34d7rvrm3
BOKXEgNDVpDe5umPmP0XUDRcFd5qIgQerXlIjq1mV9disgiWlm84a/Ox/ZEuZP+hhGZQYk8iYxBR
ZBqHS639GnVAG7Z1FLydhT+rh8Uu46ApnZzOENMDj6yUah21zOfZVSSUyD0PTVnjERe7lhm6ar/y
7pngoAup4gsisZ88TN8BMiunHs+F+5ghC3pwzNARqCnEtNst/AyhW5vCegoIl7CReoggOrtsNzz5
wy+8dqW106fPvsTQyXyqztctyXRBOb5iNGCtU8wk41WM0Cg0GFniRE7r4ODnBx18mSuDTZfFF9kz
a8u1T78ezaceYK33FbEeFXgxcwZYibWwQNZqCaL6olynmNKDfusWxx5FxZDvrKRb+rzK+rQV6LbH
8qQhHQkY3plgnAv1U9G5j2hsjB6nN3BwLnP+7vaqMy+w99ZTjcGXFAYP2nOdgb4u7y2c93D+eAf+
iBRlujMi4Bg75OPnCkE6MeZPSaDvEz0nRSZZFGa+zyamK2hF0U+V3Ssfw46sOxhXXCaoCyxDbLT8
SOgN4zU45pWcsMTMRM5uGWfGUdbRpR5x/2CT6aB0um67NRTTX6eg5K2fCYjcmrOd18xuuTdsKwwi
NqLGksWt2d5crsfAoNnt6e5lVBE3ppFS/y8fs/Gp7vpLHJGGCUMu0ANauA3MomXQ5Es6i41mUSXR
iYbsi6it+o71WEQl6byGWAvDhlM09vulIa0j/f9LGjGt9yE7nDrI1BRRywDxQ9FVC4s2VcNSkJN9
M3aQa2G6uRZI2NZfahbMdgxXQJc6+NaWpe00Ot+OA+RhqU1nBt+KJjXkWU5s49/Eboy7g22rvfBN
Z8nOHPPNQsfCXVq0B1b6njjVI6LJNFjstrnJzKJft1hxUF4+9f2fB79vkhTOkYQWwVxfuBdDJcsB
2XeGUAeC83p2ZjPHW1tCsfukfjA2bb7vSnflJC8eY32NBMZs/HViyLzWzyjRfXw5PjiaDuK1lZwC
VM2al70O7vAxaieEfYOJ9tHPSHaDINlvCr16kCiCrF0pnIy2+CnH9NCLYNbHLouqenG9l7Z0IOM0
gLFLAQkDxk97DepXzz95Vol86zOoicMa8BwKON2tf61adXUQe4dc2Q33sIXWrns0aKwIQ0lhXeev
yvMOsQi2udUgC+BUy8dLpAW/o4wh5yFNHpDE1BHOxXsXYNYsqXuBOxEMbDrIJc3ZSnUve43ZtrOP
W2+rkpBNOsoGCTqOlAfMuyjzW5x6MW2P/QurdVEmtK6zqIHrEQ617SR0uO+m9Z4ynTLT785j1J44
f2TL0j0ZgG1YdgpMfXGzTUey9NqIONaE/uFi8Nx3HfAF3B2l+JoQ84aiG9nQ1PjLQSNF1c0ssNxo
zhLFCH7+ovhhVj5IsiLz3zrwf4J4lnAR2GKopc0ykVUB+9pgVTJcG7GwqQZFNQ40t9MIGbl0Xs13
vdVQ+1q8PBZjilIVt2zO+gwp18jZ69Wj4qiUPWfwhTWmzvotsu4g5WVwrBwql/o1wB2U0L1EB6tD
GEMYQGkzf/5IsIdbIiR+hD6Y7XfcCdZhp8Cbt9qzvkihev4b5Xdtg1QVz3mKGFhhBea8nmMxyhFM
dQcehCAgg0nd4K3h3NPuJ3S+QDRk7K+Uad01+BgTAioY3cuebW2OX83lXg5zkJ5hvJ3YZkfz8pcH
o+E7q0H66bH+GmIK6EwdqrpC2GtvE2LHNOkdpzjZwyskVGx+ucn2Bvt6yRuCP0KOygRNvY1jTwQg
zrhKAtGvjVliiyiHPbv111jdE45RGdSrqfQ/+nTIGWd5Gyo/guBSlqyQO4lAc+FMo1ENnOsQMSxg
8Dt5qIJ4GE2MskN0a9iu8z/yXH6TPLWLWzjgPNdMZDHM730IRHUL4Fx/t+kLG3OpUHs7kuzsAnbO
vSaHpMFqWGFEkm0P99J7qorvycHVyni3sQLcbqSiVc3axbvg5dD1/X2CA9FgPTTkcl3jidbzejc6
CS1rvNJYbFfmIRuvoWgPDXHKea2fLOwZdpktcucUZvk2JiIdMt+n1bf73LeAYHREo+7TOYfOuVW6
ySoQXSoDGrPP/2lsFVNd4+aBhp7PycKHhvdMOoi8kCOZOGIUY8c4tbdKFLu6Rz9vjZscySSZMauU
es9F0mj68aZqIGvV8nPsvbfMHRFp/ZRMIA3AtV5oLpL2Iy+tU+KwfuawyoL2Rlz50mLr3dUma8/p
DNDtKWZAIXVYCKo8z6r4FMBeycABXN0N4gchOC++Q5Pcsk1sjSWXKaHB1sH0uzVYgbp8Hsxuzhz5
nbOTB+rZWr8NSfdsUPMUk0dR127qwN2Rxv1kZ/K1jRR9xRvePdCr2cqjaimlXBl2vxspToI2hJz2
mKVmGlWhT9yiSXXXY1tLK7FT7niwdX9T9cVGzl0PzDrKeRJiyA/weTvYkZNOnIBYL1L9nW4LVYq+
ThAW6ip+icVD5MbFCZABM9NrRxKWrhlaAEl9mI+3UCcmBw8VPtddoIE74+waOdASXH9FaD5MbLbs
J+KO7E/2ZSZRsIT7rYu0XIf/80KdFUUvL3q/sSsUFiHxuVN5SRhs2fXK5xWrtK8uf7bdBGg0Wyry
TVUMGARn4KifZcM4sM7/Dem0rmiWWiM8BFG88bPioupiL4Ez+HzcggOiAnNU1O8oTukG2hsffoJG
ykY013fTzS6PvU0J4sfsrimqNChkfkOtWATnVoSn0EsvXucvs4G+jUREidmVbU+S1ptBWuuExMLM
TNY2otUg1dem4e1FDEaNNlhnIGBwk2CC93TzBGy2bF5sCongNYmxj4YuEiJyHCqanpof85dljm/G
C4UPv0G2xQpxMcjyonBqCoA8RUhaA1vD0GY1QFHssd3YuSwPqmpAK4h/n3Zd93TiSspN0ex99KwZ
JqsKZpaD2x3IB5TjTQiXxvXgsRRvEQ1qXKdc9YyKuJ+KKj34pFJ5tThRSKKoC88xZhe7L1ZRzL5K
E1tj9LZNW60q6nJA+8h1m1sbaq817tuWrcCAAXpiVDLmnMVht2LRr3pmIXoEZ85YhfBT9ELxDrOV
XVn8FyLBFp6VbSObuYoK9xVZR64LqYkfyrWxkj3clvwGpJ98BqnBO4LvrkJH7mNGtX9C+Ul+YJi8
GUwcCqEvA1AMBXCpoNxSGW3icHoLXLKtIsXdSR+E1duxvmtAYRHbfKW/5MUy1dH5wSfsbblQE8Vh
6D5PjsaIgFgaB/gPCo5ZK+KNDLkKcFwWIOJArTsGr2EvPlqSNtMcXWNe8yogdYYNEQL/qBFWIDfY
2hNC9oxSDL+OnWQHxw1+Lfs7LamqhXYPLPekjGGjrAFzurEaKf2HSHvRAkIp2vbUhv+68TePly2X
YyLm+sg4eIEGA+2zcV6TKVgJ/U+5f5oT3nT6i3le38h/lqsWApnEkOnMY6299OlzsnoFgm9p4TTR
mRPk/FVN62rCJR9yNse0kylHBDZejR0uVDcgex26uAb6MPs+rD+2BKqJNKmetjRDL24UYAjDusuU
uAkyOvlwmTZAK3w1vXvInXpMo50Rn0acMFU0bCKNwaa094bV7qosOjjsVYf61W7O3cDmR2cMGIY2
jmzWqNgdXEhDeKzOOPC2hq4h3QiusAJhbGOupBRH0bDN7f4o2B37KZ6FGOOs6WMmKshHCXceWg9D
RzLaFfxPWbOqs/prGoedx2TF7+XGndCkeR3XBZ/2SK4CIARg6Mexlw/Pz/aJP12FyQzNi3c2NvAS
AnOvM6+c4kOPblofiVp1QTK46QYO82YY3oQ/vlD0MSHVV2kArdZCCmGXcCBip0C/kOFA9/cBrBkd
87vAgtmFZGeUNZjFgUGQQJXKchZBspkaQO+b2+ieO3rmjJRePSz+NVDTn8rEugqWfB3BJQ2TzmyS
m6LSn1MkDl1gEon6E4tXtuQbT8MuAdmxkTXq33n3AGumd6HJWYeaX601WEfBibHmPLSsXGzOCIXI
Vw1QViIDSXl6bqr4hZf+PE7Rm++k3BOmWywG42EwlTflg2HT1isBryKIqthR5Yi1NPlbEvhDmPMW
cO/fWG3gb68jRH5R+0EnSPUqnij0MRYhM72oiFLbclHEFKCM8NTiMsqg3SfeoTR+pNjV3I08cwdn
9F8M0thr4ND5wCcwRxnSJYTTdOiD4bdNGdhjb0vJZonIpDQEpyT43pG6xXc+2yrelGyGxxJn68Bi
yXia43Aaj9sIPV+UyN9iILvTpenKmmw94jvQGVL3EfUIx48PTM5w/ynGR9ooTiFchBrSQRUbd92Y
KZ601EDjHPuOLBdPabowwcy3Hd0pWgIHfXCi/zoIvoSuY7WUWDvgr9rW86DXm3kKW5hutyHvdnZj
ga0TsC9ehvZNx1sbwwMKx70hqXd1LvsKdgubzWPEmyql8yAZ5BUR5zVs8ea4+Xxox9D04iONzrOX
wMJj8ddaS49CVSO0hxXZk6EztzIZGRQMN8PI2uiacRo4j+MRTKTy/sXFvMLlN3OwQNisnYFlfAhm
AgPCvtpB3w55Z9TWQ17eZMB8KRp3CevXABNvnhR7YbOZa2t2zfmiJRqswXGguXKXGyTz4TEdFb11
5P2YhXrUHDe5ZlJw2ejfLO+RSQSO1NdlKmbWCwswebDErYBzUoj+OZvsld9E7wKoo19mhyFvbj0b
A33MdlrN0zbnP0j0Mlb6ym9zb7wvOQ2nqPYYCFULAPurUvGqtkROweMzh3Gl2P6bs0HI89/siMZ1
qPYFoAiZIU+xgr82c2I0qx2wHe9GBGGMp80I80fNcUMUAYLyeDraKVg/PsNS6AR/FatKBacOr5g+
9S8Rhfc04ptKwf9UQPLKNa/MzhsEvoV22hBdT8HO9Ntw9bVuPVqbCs4Q+A8yHgi3QS9n1vpbUl8x
mgWpu6tUiV6dkjAzsgspDs+2+q6yh+qng7Q5H6VzDCydu+d7DnNxgPJV9tIYsPyBddbb4DAN486r
JDC5wFiplrFShGVf9AFZAegU9RYqUX5uoSwEWYDtgbJZyrtZIGgp4o1OxF6TIo3wmZ+23cHyXK4Q
QZJJR6FG0+CgWCXv96Ue3a2rI/h1ARBJZx/lDz1EijKniBCF0HnBvQSXJNWIh2Be9NVYEJlIoeAS
lrNOzZOa3Ieo221jWec+9jcWO0eniBaGXu2lN6ztuj3kbYkMCIkZI8t/MswPSvIczpegavAOZ2ub
UCtrZCHiuWtV1Q+Vfon8e2qBm8hyDeCbY4gtU9GvrUnsc13t4nR6DqtqFaB7ZgvE5Dtd2BO2L5zN
1nS0mIGFnbfiYkbflMM2IubS+GwDstWDpQ+dVOre2WzYk6T6tkOukmenOOQyET35vb88FBh6SM+D
YjxMtFDQGUl35w52ziIBUwnJvRfOTgWwFFnClBBDpOGhzWFsOKYmZ6y6+ez8FdksURxvTLKWMEvY
3tw1zC5XWNPFJY8qViIsACPSbPVS4S4LTiBp2r68hogHuWvvY9MtVYGdwBHsRih9a4BBk/ad05Wa
yDBtIY9Z5G+SxP0RCs2G3mwNe+JAXPnJfe5BEr15p99ijZCxbOtQknxWKOMGxN6TrvZVXCMx/hMt
inwPr+YsRWjRvhhVf8l17CmGfrE8f+PUFU6uYT84IPfTiCQItt+aZ5zqINyFlrdy+uamGS7GOcgd
TFS9UWBIO7skg0/+pjPA2n0URr/KKg5TlIoZE8PewFJbbkWDEpaS25H1d64+ayTSRfDlMNruyukl
mFhve+WG8DhSnLPsM+VGjuIRU84QHSLFgDZpv103ules35eZ22HxCVnA24aabUgpBmjdeXj9xa+K
kwjSxZDfvdlSjynRj4+6zPY5DuGeDRAQBCZsvGtKcT6695l0UsD5S5NtKd+zKTl47dWGIBOn4wmz
x0biaQjc4ZIlE5ZOnACIxi1bYfpuFslA+TeDBZT/USEZsDr1Mo75wVPm3SRmSxfVw46YkQ3uqkUP
9DTq8ASBuroKNSSFZejks+N/ukXRBEwjvxmeRMtY/WkyZNmnmBMlP0ZTUv4pHrquc8DmJMM7KjvS
kARzoSb2GXbYdUgMVbhJYoKUSLP0gFeUVbrR0aJM8izH4moZZFyhPimS/Dkw4RB4p1TE4KuanPi7
VKMYsY9V/CsKj24WUV/ElkY62ZoJ3n7AIdmXgFyk8RblTDHHZlYbA8GAeGunOSEYSPmH385mmg6t
bqWH3V4fXaY/1SYdBYZ4QOCteZINfqGgXIZKmOhoqNKm4BQV/c1GApxwtGl6exa+e63S+Ozp49pM
na0qOu7PDoeFR3zNxSlfp/BZGylnBu/S+gbWf1wEeXVNSuswRs3Ox701oTFuTO1Z8z2skgyGibq0
+u6SQpyuI5j8wRTsRoGs0QJsPc+cyV5INSyYdFNa3Z0EZOV4pgUCyYMYzUWdH9JBX9T9e5C1G+Fw
RUKPU169aElFjDmG+PNYMiHijrLDbESXlQ7Z19xQn6NwoMLieNukXb5zNOescVkrIXjqiToHIxXn
ACXJCHIGOsNZr84ln1joeXUGk2glhokCL3IWTT5rydHOWQnjxRYzOwe4IXZS/x0JjTDZq2WJvgug
oKQAi+HPkN5t7Tpz3EqN3zI3MVmgP3PgX4QewN4xAv2lwOKW0XUa63+I8LZN7LxGMm6YLtCLYcpF
n6pQOELt7czy4c+x3glizQ4ZVTL3wbiX2kBdqPzQWmAucwLOLj7Wr4w+rZndLhp7jcywP02tPfZh
+KKVzR9HyWWsnfOYlP9sD1VQgTZTp1d0JwhSKXvTkoz43g9MBj0mw8qOvjHnhgClCtrWm7i3/dji
he6+y1mAnYz+czA4l7r57YvnKFPTuosw5cjolWHyUpQCfxbA4CfuNdig+koaL31Fv6xdZDVt+jBl
WUdaqir5jsBicjW57sSQX9ScexSrspaEesJFNwrqY26UHhY6LHJUMA1d4BQTN5PkO6PKXmrvzbR4
ZmrKB8v2QCpDSArhMnmIRIaGjFpF76r57MPj2r+lGqg8M9n3nFYjdAdPiYOdWeecyB1ATWScJvzc
MSi+XsiPsTIfdkAgNg2/lnu7rLWBkECvDA1nk/valhHmgip768ClSnx9o1EKM+BbK1O9JIU5L/jw
MGDp4szVsmYfJyMrDJdxU7FsBRvNrL03rPjWEe9+odR65DAViA/Gxj43IPFbr/zqWrU3XJrt3FlO
WXXKIedZrH8L7V9YvqSE4TGgxamNTccsCPqdkPgQfET7xcgQP7+N3lNrATfi5ywSPJ1V8tKR5OOU
JXGtxT6N1NaX34pKv2umRd/fXaob+hW85Ujf2vRW4eDClQqK5uGXw3s5oQZShJ47d/rejxJXX2yY
GwtzspZVzHsayMf4ewRkSW5sbUYq0GP18VG0iMmSWfqxVKA6Q5tEMLc9NqK6pYm6u4Vx0wq4w5MF
lgTgo+6+DJn6ckS3rcatj0FS1tqy6qgCHfI3tPCjatzFxHbWZ+SgK+yeDKqS0UCYMPJNtwbzhuw3
1nyCkWangB7/EkV+60cc6J3hv6qq/2wglz1FzYxINw7QOGmWBGSjqbBuSGdvXoIoXhvw9DkUKQaK
tcpyAVj5+Lf0T4lHOuMDzHHElsYA9W3ChSOr58ZN9wb5RqYX/sCAP7KKh/wrbgH2kM7m2yzUVVre
s7QIXCHVyERWjUbkytUwMMtipqWhfY3zS+6UN4PJXjI2BHD44cauy4NTkPdZ0SCWiKMRmjha8Flb
qKt1/UVrjZNv4WFToiXiKN5YqGImyz7bhb8RUbJpAsRECHYcRa2VmC9g/GEZQSdjZnMedGabhcvx
0EVsP/SYKgLqjdnU90Taa0P3X0tJa9Omw7ruBFWiTVQDaSu58xmgCcDd9RdToBBAcnW7yMVGO+J/
hrqeJ4ZDtYCIRWjEvYcgqsWcPNTF+py9DW/ETthb1KJ+NRrxbAf9XdGGMtIEvmiChhtKhOyw0/js
Nw2YppbRHd3wJUcKoqcRc8zmGPBVV1o+PQ0BkXi+KOkPs43RtiuXqrZJtCtzC0ICe+jCmAFH9VY2
dM1Yw3ta/NjswSxR+KUOx2KbRHQt6o1u848eFacQGjNZMR6TMPPRyDN7ZErv2Q/JwiLDeZkNza/Z
s/00SVKR02LI0JKL4Wiy7dQgGPPh0C7nuzEa1m4RrHTb4dTzVlHgE00NrgLOrEHDgkx6OcEA0Dpz
6eL+8eC82ohVXAZeXezdVZ/1y9yfg8FQq1TBe2kBDKTwcJuGDVT9xR3rLvLI33WGpMPAKx4PQYKD
fYZS0xjPKO1G6Pc+Q7VbuWe8eMTfhjjKStAY/5oOSlbxXrQVRZt1rO3x0FTuoWqmc5Vn17xPN2EO
ecys7V1svUTQgKwWKazL6AIRus0+djHWJhIFz3S3zEaem8halPOkMahOrLz/sgoQrgd4q4zJhsun
7oSWE5V9npxlBES9IAIg03w2VUhfS87O1dTYd49zNgpLhJUVrlFMyVju8gRGVYkeOvHqg1a3175s
zkTdrSuKCbBR1nuVIZioko4dvZYuytrHketC2DBXZS/pVK3i7irmraq6MBc743jBKmA8arPTUWVx
rHsdV1SZuHST+VdruRUpFz4bW13uHa1/K8fiO0jUcircQ2vFN4bcTJUAtJAxCd5XrPG///QBi/tW
EsfY8Bpi1+ZfPJgIjle+m9W0F136V4icODPtkKJOdyqXRyG+2j3if/4j6wtmUm0Trg2PYVEuDg5F
UeIjTJQaK4iI8XuDM5EDkqARE67bRFpwk7Jy0jGliYii1qcYK/FlGzL87vLiiMJ/W5NkICwEsWb0
p6fquTJB/5bafxydx3KkyhZFvygjIDEJU5UvqUreTgi11I0ngcR//V3cyYt4g6uWqiDzmL3XXg52
joY5nN2XJJDfgwdAM0PQNVOoJYNCp0gtDWx8bpnIkCSlFj+8mXpmnRW0mMrrs21gLafRGQmhxlbm
GVYNIYRiHD0RZrWmq64yqi/+VP7L1UDaNwBZHde7XHZE+3nNvhoJGBPZuSSYmOtGn6lU8TUg/rCD
U0VX47efBepAs8T3rQXhWsHCYsJlF+TWF+HGVdlLk1sHon4p8eE9u+R1N6Z9YXm4k1C8iVfCl5RY
DyXbxMXtt8JGIGT7V2lRYeoZU4lsTnx4yMjEbly9UXlv9gyYbsdFXqMUwQwla1sNF2k5zzrlwC+r
S5KH+7Ky/uUCZU+DHijwiVmXJsYXXu9DeIaIbnCL2mzXqFHGACWRQqXKPEsiYysePaRlNzMb0VKx
amOehwQR9/2yvEwKdqCJBVZ8K9gv1NcTUik7S2+VYiGVs/uz7AZJ8fSctt01C59tWZxia7hNU/eH
xLCd9rPb2uJCbqyL7Fh+O0RZKRRy4CnjOtpMQf2ZhMlLE8/o0ry7PGRTP7NSJ/gW1QmIAuThbvVR
quVl/aj0CP7N0nteAwyymHtYXOUML+N4wmob/2sjUAu10Pe9GO4TbJYi5IrInIsHxzkblkOWhPQw
EttL8m/QALel6zhY/CZqNtQ4ib5OwnsxbLJEz7pE4i2cAtgjqChudFEw7Q7olAaJIoFCC/iavJ1t
6+D0aIZmIuBcbpKk8x77OeeaApcyWU/E9N5Ug7dlc370C3LaqJRvKsI6K7sHmU4Vg4Z86O33KNQo
rwRPPA4Bl5Y3hzVc+u3V8hhtaOxukUeHO1GpY7smTLHztkmNHWVOyztjYYXuPPR53YAVslolsCY5
L4F6LTMi7TBpri4nZCong8enteyPxp5een/VrujoYIXLbhiHL+UL/u3koFRyLSDuoly0ty2+Log9
T6Jn/W5897mKmmO3QOCy47Pfm8eFz1176FJKcNCJmyDS+Ak84Ffp/Ow5AXWXrFjtFa99zdDVDynZ
xvsiNJyA1WNPt+aDhnOi6rmPsxfLT85zv7yWi2AVhQOnzp9LwAnaBX/B8po9DENlwHUWyHsC5zB0
gmDAPDLGJ6IJaXGhyaDQGp48DP/0XfsgXrnu+hhk3s4Zi4tHbLQMweZZffgV0IUIDvmk90IYcOg0
p/HHBO+cGR921D/bASNiIkI8+9ld/E2q6cNH8dSDRZopTT2/fQzwMPmV/PDn8CFh6FYSC95AWEED
cJLtI6BZDBTtznFfcwAqXD2QqlgYoQ6Us7guE3KKgSemLtVryvrIx5ziu81fRFrvicpwbr56o3zE
p/PX4STW6TP76muTeSdvguyffnoF7yeCEO1x8zawg93xzi5RwKSVubWd6UKMIf7SV9cu2HGmKMxy
v7/L1Br0gk48TkkUIL8stBi3u8hA9fynidgB4W514LUIbIHsgB+mmYdK+ZtJvwnP4Lsr6KYBxjXy
NMjoFItfDSGw6/Rx9sGiy95QrMKBWAzfbgetbQheG/0x5XxE8fyWDuijmZPaoFh0QYYy9tLJZbSl
E5JGiG6aucX7BU9dWMInghiSV6AwgEWv24blM80QfET+X8/mrKxAWOXAAokUBI0euPjBrO+WfnjE
5Z6PM8HT/Z3OgY134QXL4zUa/S+Ha6Ee5UfQVDctJIcxyF5n2yWv/Wds9auKQVyPHbRMBMFsi+xq
OAicTiq9s5cBDxJmMidEA5EXmqlpcda2YEgVrnyxXU00VlAQCeITDzNll8wCGiFa6yj8Htgiy4yU
qNApggW1UKlCpr7PWvRoXpA+jrG5ejEiUrv3yEfuCedkC88WBl3LQabmNsVfq9yfZV23+P49zg3q
sz/N5P/mQXe/6HVQjcagSLyQjgi3U8NEZRx/ZuTNiyLkPBXuYx207NPnbQQbwmFRAmXasH11cAd1
Tfpr6gqxJF952M9Xcjf2E4I15v2nGfF1l5KdwCNidcE7sPgP0ZKMhTNMI/AsvXATDkBVK8N9Uc7+
3TKgtu0qNvVddUA/ZW3bmeVJxi66QsZ90zq6wsEBaDovU87DCugN9HYh/hTxjPgwjI5q7o9W2t2G
FgezFORHl8t0L6YC4JGhUit/ROBbd1XNzswfsQPrCsVoHpMgOISG1MEa84Zllo/Ocp7awpzqHg+t
pMBtzT9sG09JzaKVqTtRTyFqnqIdCGLQIYKW4YApFNdUIf+6M5a1WYmvFk08JaBf3qwPR0Cfg+YB
4cIETqQaGG/aDvMDjsmnpTIEB6o7ZCU4EJL0vl2hYnbDDswar+5QPzk9w3bGAsAduttxgh0ylvLM
bUOfMiOjHn02DaPMr2DHFAgJ4O1LufwRur6XVfBUZ4zmm4bfGf3fY1bWdzKujm5NvLUyj66XnAVp
6l6XvxmgDCNmopKwNcQB4afHPKylZDejAPmV0icHLmzgwvcxm+G9J91vDWuwob45HZ971sAHmK36
tBTI0IXSCPOdS2qVz2HcfIfo5EdlYYtwcNUB4vJBeBGo5TukBxcpTYZd/AIi3i75v8DwlYrgDKLs
aRqrb6YHD0RBHLOCy3nIfqAiOfteuQjOQPuxRWK4zX0SsqpIC++UcXnfjOG3C6bZg1XQYtNSXv3r
u/ZHny9nZpGP3lQf4i55qYNlH8qJTFXBxCseAgxq8TkvLCoigVcdSBVxIpso6168xjw7XnnfaDCU
VKvoUogtRjuWLYSxYwuYUHyEXJ+5dL+yId42hfectWifZyqFGTBUlo9o69CmTjbpeQHphzYm0UA2
LzINXwsJnzqowxfXcl4Jefg7MuqYTAA7FV6ESk5gPO78eYBkFvTn1rNOEy9/XJR3cd1eWE7tAgun
qxLXMQo2gY3/3OqOUQr5LuP8prDGlEob7bsfhQvupJsxus7jNkpp5gYPKzeqO9tPYeJlGKcdGIhR
TSK7iI65Tm6lld/P0n7PKwLijL0nAAEm1QpEBOTqKObAPkKDemivYY9VFYBgamfbUd3bEBEn5j+e
XKMYrPaxD/WBK3+fTP6pdc6j59mgRgr34tsw26rkgfDoeTOQVtVV/V5OBalazDXRptozKjQPDe44
taRKzNl+djwiaMxuKpo7J2fxzZ9JRmvy0BfQLCMGftg/c0K8oFzKic4hHoFoL/0K7iIGrWTKvIyA
YBqL0Sf1yozkfNbixUHjM9vZXWsAF1cxcgtBLViTjuzRAW7lDL8vF8t5aO0nL1tOlU32zmyjtzF5
S1Cm9zP0wbVr+5fJBsJqKutTGucjKOkDmxUTPqIt9TWur9DkHKk1mu8p1UdTLftWs7KVaXmMsBNO
Zezux9ZftmWSvHaBxPPGMS8hNUTTazYXr44hUYRtPYdQIFbeDKeU0f3JS5yvMaMnA/p7n1KV7+0x
3C8cRL5wqQJgOjGX0DuNw+DG2PkfHfs//8/55fKROqTGxov4F4f+S22FZqcF5lKCME9BMd0S1HfJ
0+U7sCJkLkvwGpS41bs2OZOwephgk3LzYYOa4JzpRL33wfxVL/EjM75DQW5kM/bHhF4NaWX/DOso
AmQabfuqmqDRQz2ysC1rp35y/fJVlIONHnH4YpZbHtes+aEdLXRX4yluOUzHYO2tM8Qd3cRMC3Yx
uxeX4jgvsSlaNaq5lV9XLZtaRrvOHV90mWEfz6BFDB2bJ7fCUpiUzhM18Zo0Vz+XvsfmFkGTcW7T
MXgfZkyOUZ6Pa7gaZ1tnP7em4wtMoInVcXXx8+DqFqO3oaAgrGMaWVfMOGWAa1oWO1o10EVkqw22
ceynJKzauzEAM86//DM6bHebwH/zBzaU9kj92tHp34hQv5VQKMIRpoCZ+BAmdu97f7RRthTEIY/d
b7SsE+Vc8uJmZEcHffNncZsXL3PdrWgA68nhCQUro8EcFZhNv+3GyTEec4ZJ1W2bILxI0bkvpBSW
933U/LguJUwu8X6HerwY2/vkQf1DlWtY/TTAkfjVaCn4WqdgxoPggRmsU6Z/sBBeUrdXVw8xPA6q
QnD9FwDRVBahK0vBOslCwXDurcEa70s7oXafooTtIWP0tASYUlWHimlvmub/BmBzgkSvsu9JYyA5
CFSmVbNiUjCfA9K4L7F+I/tx5wXh2Qx/WqYXEYNbDLVpRP2XfYGxZ9+Usab8AjLzGJPMHVb0rwtH
r6B773vDGqfiMYnjfVUPd1ZJ71zob0UGWq5qEPM9m7r70Laukxn3Vq/vRYZ/BQVSzBfGz3kOTfdg
Nd4NrPzazBsz2I/zPNz6aoQz/Q07a2ut4g3W2ItU325c3hEgfKixxQ+kC4xIb7ceeRNnk9jloUFN
tw178ccqHfLm1nw2h1SWAUfZrk+hVZrEVOep8VmQgmQKwr65nfBzPgw2EhPXAChjpoQEArx4W/vz
WXVF9tT4TY2FWKPKKkgwjR/yBUAuQP+uZlpLLIFPfGy/4jsmDpgO34pPw5lY4ZNVRbiAtfxXLmy9
cugeLWwUMFe4juYnB9EZWi2Wq3ykdxPdTHCtV9H9F6ePVR5KkDPthz9u++baLVe7WwUoNBHeMSP6
PEentAGsN2QHVYgdLNNNNjwD9U/YpUu2Kc3rok6e+XCCU6MJXij1LmirbaS/dQyBVOwlCO2JLCgV
H8FNbu283EUGQkDIR7gZMQOT8dOrh4A1FzoF84Uvk10JK5+benzDlsoAMu32ENLq/gLUytFA3o8L
C7k1PGOl//MMIXk9SlwCLE+T6tmZWaGiU11zEq7lcKBpx/Wbowup4vcYHnbko8h+mswu6CGhQe9Z
QC1A9NEFrlmEnOmVgrGg33e8y1x/p7irkiik3fwnwE8SKcA46G+Mm2gYyk2Gws530ntGm7yydP2c
popNX8jj68TZJmtZlAuuiY53V3TXAuGfj+cw5d9MMQoARUHPxtAX8Ob3QJgG+YTdndPCK9anJuTz
gD/9lTjnTryzqycUTES3ziPW0S37a+bvpK+yvN9IdShhnroJXGBsgfFJAzWHgpO+z75/nFqkaDfy
i6/HbohADnYaySUtHGr424nJuMslypKPTkun9+v6v2nearIDEnbT7Bk1ob2a+pC4DFDv7NpORbVL
XfRJ1Cs03vhbuHSGdfC8qdD5WuUbVGebd4HQsqD9TJIzj3HfHZickH3mDedp2KP6wb27AfUrqJWq
+u/62Zrburrz7BWnpevPKjs53YOBE9Jj4EiZcG2aifVIvVHVZSgeEnvaoMKy/7YMdIEfSOeemAur
/zMtqD6uZnzMnb0rD15skVF2oMm4sX8VTbzPUNhWR93uB5Q82brlQaScX1X1hNMtBClIS5tAfq2I
vDD86PccRUOXntdNPfZVBLSV99Z0T3Pzt86xk0x/a3IPAhqLkHkP4WItX2Fen7rsSmfWYkyIQqQH
wPSBX1bVjcv8hX4H4Ul5m83jkw2JUafi7NMU4JHhGsSecBvwGy3PTXFbhYhJaRnABzX8HRAKFI5h
/x07/eI+tQGUgzeDEVLs6vAk+lPb/fTF/WKeFucWAwgCUd6KmOrtCdwTgQolMzfRbO2ZMziCPrpA
TSxeJBEUwD5YIDI9wvqjwFt8Y28wyRsV8ToHX46ju0vj7aSRfB+X7jDF3GsD+uybsbZusKnQpaJ4
P6zSLLYehc/dwNNXpcyVETDKrTTM8p+gQDjwy4fvKHv21W1pSxyL7rFaoRluhQ+m3wVsLs11yD5F
URyWFctv9zdEdaCWkeZ/Y+sazEv3XYpLDQmqCS/t+vgxT/G3tv7nWI+pfrKmT1ySJZ5VtAjg2A4c
6sR85Ml33hwb55W5oMdBMrk8S0AC8gf+39ZXOGA0UkcaOMwd+cVKYcS2d2VEAvvWYq1U0yn7Q7AP
DXqUnY3GVHx7Q/RcykPv8QMw+c0uiGuqDnx3LJ5u0vk6s5SiDduZBBndADC9fsZxu20sPBguS6SU
tClFiuPBmz5hkexBBmwC/G+xRwHj00s+tN6jTndxeMjAMCzy0ZlOA1OPZc1qM68ROtluabk/j75Y
lx6fXLxJ/p0E+2aCMFi/GfdNI/ESL2W+8iRwOWzKoL5pYp82+A88tHTYZ6A//e7W545ZmWYEy6J4
cI4wPkiwkWInIYRJMBH0jnMKaAVCf3Ds9DWV7ynzBAldJi+urMXQmJzFAs3Uuu+5kKeerCt3O3Q/
AEPd7nZKLiywc41OadePSOBTljObjie0fExQXnM9yvC3ne6S+dc430BTG9S5mklLPt0V+mkcJdra
Y7Z6YadzM4PbS65T3z7G9V09Lhsy3Q55Bk4fGmN06dL3OPkNcTVM2WfMa8WxNYCbsOq7Xh7ADQzJ
K4oe9z7zHsi5CfnLwQCFem/jMIz5fFrn3bH/WVQyyzZ0PmhhXbjZ8taa7mFLojkop/1c4JJ5GNEE
jhxHvGKEW875u4wZF5L9Nj2oipqWTyQ/NbRV5IoUBobNe7teGEx+mY3e5DzfOtpT4508woaSY41I
Z74246vNON77I7BoJT3Jpc8w8G+cdsUXFCAb6vAxNg/VvPeo2CPQdRCEnQ9DgBML8lai9URG7p3x
uZTtXYsGUIAABEfad8cCc3K5hBzr58S+7byfVnwpcRoIxMhIuPNcNi87+8vgjbHQN5qTnf7agGT6
8lGYt0U4+J9A13hcHvhd2L1WvBUu0ZlJdzIkxAoRvuczcRvgMrPlqHzA0QxpKZ2TeGu7b5mGRHBu
A7MbnbdCSORlp8r/6MxDTVqJ9VEhsoloz1vi11ClDYTpzCsR4m5CBolfvpJkuDx5ab514Fv60Vnw
8kILolHbOlwwRX+NJKoohl0cLeVehu3BVKDseeLSp1VaweMpYwdrwnGlSfWQHBkDYlCvR0TNuB1A
HZfnhp5cJp8ErOnirEByZtlTFr7WNjou61UO68iK6W0SErryaAF5YI2eNQQDj2tE5ZdnFeC0HHT8
lzZ9mcoPFb71LWuho8NSLuAg80bu3fHLY5JeAt/H3EG3U1NUXvyiRoLUb4mF23dBu0GOyMkA13K+
6+eBbUx96HK2oXsrjE/Gmfczk1u6Ulr9D81z2E5HoO2HxZSHsbq6LvZh5xpU3tEIMODOsXOR7oCb
z46u+liJ+xn8OhRkrfqw83SHgHFj0MPix12IUww0O8v+xw6uHiYYBOoMnNDNY/Ll/sMj1YI9AITW
B88i/u4kni2smGEKg2PCA9yCKMR7vcqh/PFNQXIaE3WUunnSdvIVkZkTNJKHZ7WaoW5CR2AjGg8C
YpDYBUda45CXN6YPL2w5CbiYzqIRz93AoDzEz1Gsjo3UT0+QLw4J2XN2irYYTApM3k80u7R+JYRQ
qwJwqyOPs9vbeuw2LILgE66eYix2rb/a0gi/mnyrvuhWS/iUEXqWMH9BHwKKFxxUaclNqsJjt8qL
qiR5RrXM3hSth5PigQ3VYYbUgPPc3FoeWLppJR8IFsabJnIOXqQORRARaRZlfxPFAFDzAAVdEZ96
r3mZG8RuIVPhh94z0UkmkIHnOCTSvp7KrUj7+j3rGixbM3x25K0ztVbYp3+m8P8JCPyRZg7vxlCd
JqdeCYgLFmuPN8BxeaNrEiSMtyTw4HvvFFfiQak4P0Zl35x7hWxtNhVSUs+66MZ/D2x7AlrEIzeW
NSO22Lc5xSGYwxww14Bf9yYf/XfCklkyqtHd+5MXvSFzYLHgdEBUJ3ayMBCZ36jzUsL1RylJPbdM
11Bg2SlrR62f5sOo3f7WEnGzUS4BVGrESO9L+8qQl35quRS4HUKnpdoY59uUQq8oJXaZ4N4JGSQm
lFYb2eKoZrF4rDETd5n17Tj4KHvuD4QDdKj1xmqlvy0bFjWa7Ufp8srKtB8Z5MMX6cH++cSnABrI
9XyuAkCds/cTCJTq4DK5Zjvc4qZxDpP0nCOyk+OUruFE2dnzFCiicMJc4fL3NOVwnZz8PWV4gts3
OC00OzMS/dlu2OHhDZtX7iFXrWFDrgPQk22/phnkLKlqOI2W75NkQTIBFqkA28oMNj5Ksn/occkF
Jse1954kWZwig8WcdkDMKnLWZiTlXs/wRH+mbvA0oP5LMCFszTAculr9rZb8J27Yj/C7sdGZ4J8Y
8T0lGPxclgRVZ3133WoQF78yi/8mjnjVHkCUkNLeEZeC5K8erYCRLcg7fcnc9NQlfOOivJZBsq2n
hDxKzrjFOXUU9oUbvCHeQfwYVhf2W5INO56erjzhOdwPirY8iI8ZgOA0w1FNNpvrG2yd5uwoc3As
660cUUsi/0F8lm6zFrRjh4Vi8XGX+NWV5hgmnJ89li0Z5nn3khr6JRNCWYE5KAwNjPwqItEBR7Hx
o3eRcsgMthW8AnkYgnm0/kKlmbBoeKbyxj+Wk7r+d5wjTP21h77p2a0B/3cssrEKi+jHEUsDLE9H
FDmriEoPFUWX9nWVy33cupqbpBPNAmiJ65nVbOLUBQsuEwJTYphB1AqJiYryEbdfnNRC3ic68MAC
d2UEvHDjVFXokjBpYGtwn6q2Rg1L4nzLOIsrTRcMv5ZylWG3kq/tJlhES+gxhtnWZaW5sJv+M6c0
Ov8stJfEOKjFSCKkXDFEw0fEf7uOBkI77tVTM6gSWleZFeysUP9GPUWDKOc6+EwiHyEDQzCVNPf0
ugMkUR2YnLNBgaFalzw9X5W7zV3R0fCDF6Vp6NhJNH9RHdiMg5gqSe4VPbCgvB3zcqiKbaNKb6T0
iCn0L8Yh/BtYmxqcemP8mJyKMQnds5ePWcktNLKj2JrAKaHR4aFLSC1GXlvRkubIGYsvEzJinjeV
lWjGYznypehP5LGPKHfY6Vxm+Slpw9xMZZ8WvdrGxRQZ4oi8CIEuuI+YuACdRIvXIBQcRucIeFLT
D6ioJmFjowK2giUPHvJOqApdCAq2nif9b2mkLb+0A+cDvZyVJfmMmrId4HS7xRIq+w6B2ZR+BgDE
CE8Uk06wAlZhEscChHHsshK0omQq/rZ940PtNxYzwYuVDznskbmP1qY7awIKz4KfhHw5X7w1piSe
/Lb+yjOEfKhT/BhxdTUrRP16ESNrb1IemJjeuNIOPHZuY5mtovZUZc+5g5cO90QAKKLf4XALZ7r4
dC5niCp24IIRjGWTgculyEmuKqwjoNFDaOWsQCcOD6Z/Qdr+m/ysIAlVtHoGL5fE9oxI1etmh8CM
IOf0G3cw5wP/RTkSHxK7gSB1iYZ15iB0Nt3QlRQLVVi4YkFpUNbTvVLUl8gObNvDXo/+tSj2RTIv
fHs44VU0vbhVXaxzX28Koo9uyFIsdzDc5vQ3VUGGGdVws/Y/PopKrGacHd1pHsS8ullN2Nos1ExM
bbhTCYaOZCTunuWkwjHJjFAOQ26Qa7AtTeWxqzCUj2clhSZHa04yxTa5F34KgrGEx5JL+PFO6JAM
Yxlpi30f1np68zB0YKbN3Cz30SE5tVKUNhPKU4EGPCSIDS1QyikvlzaakvjYVEU0ACCKuwH9tGFJ
gz7Rr+1kx6/YBkfZLA3rls4Xq5anxIYaD0BNViB/jMAKNE9ftTSlWH80ZWPXtQNsvRY1PuNlJcP5
rQxMbMRtZfqsmnZGjHFgLpbjFaW/7ZO4NRh2CmcFg0Zz4dbfQ9DHSwryyTTup8wHg9TVtqzSYkIM
ZDB3t7xxMYMQxAXdEOxk2qby2cgoKvpdExltOY8FbHE0nAKDQP/PZrrfl8+Vz8ax+usaEaO3zXhC
FrD6VloxU+iSNCi+3cjN7UucJ27DnFd7FfqwscEHDQXH1i5m/1moMlwzfY3fv0X5mMv5kLejDCfk
Ik2C+piyYWBmVmP7czmZRe3fR2HryrNVNhVZipKv8mVyQLKDtx9D/miF9JZdYmxiHoYyzeLmA5UQ
T9qmQSA4XCLUL+jPunwP7EW9xJZHSNLksgd9TKyEKIt5URXc/UHCSeYMRbkUzuFaYiY98z/UY+Vt
1Qfo3pHZBcNf6RYeaZ+KvNnpfTZTTVZv2M2SJqlfmtb+xzo9Xi78bTwK2RLn6SOcR+3eOZ69Tg3g
j3CBZ1a25IekSG3nzptarvWGYxynYebTDzUdPdaO+WKQXYQbrJPAtg3F3cBWdjkBOe7gGfIfz89L
lxZPfMVpdpuGrTf8UbaclpOl0wJGV2JjWYJ17kePM4MFhR6is6ujs/RlCFqkq8L+4MaFBTetEDS4
ailTmIt1l/jMW6csaJ6wkwk4h4GurJRh2NI2wxFhZNhBp82wDmGWrzKmEV1lcJYKdI/hjoGpm2zd
rl0Ci4uknv2vcKmZnvIIO8wYpIPam4nEvGT/lFeWIx6oNE7bZ3TBJZPEORLkR8UyD5qP0bgp1TTf
kWAW0sbLiGOyiCJULHEVjyl7I3QKx3Ii4RwTuV54dphjrvo61WkKGgLdvCLjX4gWXQznHD5NZJPq
OjAhA+8cm4gdfWH500WFzLLPvBS1z+5iaPHxUmKj66O6mr35RzQDOfBxKN5alHuI9LKsX9StcKvc
ZfuQV0UGPCmcYjTN0zSDuofKAMFtF6dRw4a0hgLEIz3vXDZ48CxjIH9BsdA16nCu0wTVSBCH4EYa
gin0pNzIkK3uCrCtZZv2KSIRPRQAiQo/yQ+THbD/Lj0Os71DFpc6BBg6xJ+pz2OmcCOr80NXkRN4
JxKNGd8pZ8JHuIlQcAZVDcpSgbGI7kTosje3rKBPfkJ84j3rl2SIDo2I5XyLKGswr4SJ5Ni72ryC
rYeZcUIn5ciIw0NwPT/Meen67JyJAmV4pfOKU66WOXHXSffr8EBfpGm0/ZtUpqXSaj1ZMrxxvN7q
wTYFutw3roUdTGSoTFjL0YZdlhDwwIMZTGDf1qMYOS94ZptT5TSNe9vES1Qz5Yjtbv4bRa0qjqmz
zIxkKi7HrQwEb1QbdQaVYd65LUEhHbWscJcqe03asupeeVV1thmNILMtSO1+vHJiz9kZIUXEWT15
03LXdbzj9qTqeGs6hfFVoXp5qVoXtk8e5JMkkicASTYFfkoEIRsgknH7RPPsCfCuXn0ep5H415J9
VHLHcrTvsAxq+OWoFhHn+LmXjmfHo1K8mTxXJReraljTjIwsh107sNXfu5Fl/dquv6x32xC4D3YU
5Wjr6wEtD0Q1P6bZq20iisaKiWZnla36XlKZ4/qo1Dg8MoQtwkPpKoWSVamOs6nNA1RtWoRjcYLh
1rs7j5fF3eRezbE4To72eAw16MRGthLy/ZznFG5hJ38Svx1+h1B3/DqJQyqAPQ8hVJdqtK/8Mdm9
K92kIRCKQ34rupG9yQyztyWErRUZ+owxZ5ieQx9iXrgIxnNuB4V4RrhPYFASkt8rUW3dqHHBJFtY
CjEgOukYpacPaenMV9JgMtP1GKwDUj+7uqqcvE0NFpowz87v/uTGdVn1gYha0zmCsmAYZGfhIWh6
NGmC3bj9JFM5oVPw89B9WtKFLattI526z8Gw3Ms6yj7xi4BXcboshk3flDOKDkmQjId2/Kvx2/lR
RQG2K9vk8VlFiml3zIGCZA1tPnNep9HkKsWK3PVGA+SOcNf+0UbmxWaSuuJ/52H+RRpPgWGQ3uf7
DGvepyUj7zu0J6z7LJZJ3M2bMcVaEnNQASaQ/R+wZAEojTJBUDozSPqYWas+wUdsftKiJmbHq6sE
V12bamRmlJYg9t2sh6yD4pPIXtdPyNpELJseHduFzClCJaFNwlJ4bi1/Ibyuw1cHFwnm3Fqz8xQI
z3ELppMBSEbRjmLezpwy/GAzlsBynLxDJGBCzaCRc3zeTb1NQEmHnb3C6KNIFI5bS3IhiQAPI/94
Fe8q24ZkAPjSAzWPmcLa4fCEsjonKXsZM2ZE0vswIfA6KqsamOO13cskkEztylJBpsbl44k9p7kf
3GXUt+Mm8+IqPCWx1/2C7B8qgr8xmmE8nD1aI54rwU3tokcVCaoFUFXVuS4DBSYavC7kuDH3kyeK
FxeaTTE4EIK1JHQ5dj1QLSieFGGVeQKJEG8itY1nMSPdz0NhNa8Qlqpu39GG5R88kJW5x2NUpdvQ
FRbq32Qq22MgRtF++3okRTWYzZh8tX2PddYGJZ7+FnHNvlz3NrodiGezrEjMANiVP4Sg03jmF3S7
bkC5MuBksXO/CY5QV+fiLUSElXNv1f5w17G6Gk9TZOnsh+uz4CFZZkA1SN+GhIUpFYGI7obUR0lA
w6P0QFnYAk9jqoPub2BKtsK57Xl5mFwieEkqXOYJGK7J9H7wPVk/Bq1SDkED4UQnBLFL5TTBKU63
oVH+P7nU2UKJrWBK85wn5hhB7El/a9tU1AdNKkgPSGrivkI3RT6flwHK/65a6EqzQRRP41ALdGWz
ttGtyQCfIRETajrAPyuf8sGX6sl1OgSyQK/jb+rBpd0NbDbcYzG4fvwawwsl2aazrJrdTtJUHAvT
FGURaDFXj+lhQFwHG7JvfZgNYTFePD306c6tE11eUbYyGE2xSZ7a4j/SzmtLbiW90q/S61wLLUQA
gQBmqfsibXnLoqkbLJoivPd4+vnAbs1iZtVkDTW6kNTNwxMJF+b/9/72KEq+ck3RXHUKqm5fZUly
WQ21bvcRopThzBzzJET0G2TY0oJl3pq7IgdqNuslLiEdk8Jbp7U1+NuSNS78pNEFetj47Iz+bGJ4
ZfeEFqVh2x7g76ANM9ZTi6LU1qCPIcoAzLUtGpz/4UeR5CDPnI97a8MESnf3e6Uf7WZhSHbrHn9L
AIfRLvFjJdir6mWLrxBnhClahbalml9XelXTFjeLESY0hZs5+VjxGXdouNIQzRyKB88e13/97T//
+V/fx/8VvBR3RToFRf63vMvusOq0zT/+sv/6W/mv//b8xz/+crSrpOtKbTnStkyh9PLn378+RHnA
Pyz+AxZGl5YhzugUMCacFiXCaJMlfmutTg8kzLdGsrWnl+GE1t7hSBw4DWeyaR/HbuFB+PODgeDB
EKUHl5bjkkcF8zNk6yAoVyexjXgDpvWe6hp3/vRvcU7/FHf5qb9dtLJHpMMqJIlDoEUm/81JmnUq
lGhZMG3xkmc1Fs4/HdNSpmtLbWrX8RzPPRyzHwNtGmy+6Hf39QsHe7AJDdvKvPdN6pVV8OH0eOrV
NR6Od3S7PUrenD6p/YsKXBiw/g/GSMrBEGu1+/8ZSZvi8MpyfxxTPFD4AM3Bum3nTHzqOCqvQu2M
71zU6wdnaaEc4fCuUlY7Hmpuh9QqNHbhIQFeAS+3Y+OlobfibEojpmG3VLO7+ePrw7rD1KWUa+EG
O7qTpY3kMSyRdXXaITV3qEKMggJrbIx+wHFu/nw0LS3T4y2xHEse3c2I9duDxUrMYpIll3mAT33S
fXkeUIB658Le+CQtVgPLpsTNy23L5R367TswOulmbctY2HrEi6vdAikNk1LZK3OrkDzvm2BMNiM6
3OVMLfPzBN3W9vQFv/VMf/8Ry5//9iMI3JSCxRvrDJpBmjwOtUBRjHMPJbWgzBDhRjk94hufhmu6
lqsVjR0bXOLhiD0KMxSEfIoyo3Re9HF56SFO/2TyXz+fHuqtW+xKMKl8jBZfvi0Px0qgJEVBs5An
oKzsU+rL99KtwKfFmCD6tCn3OuqNs7JtFJGvMofOzAp9+kdoxjic45e9h2dJ01WetNyjxxyLcApQ
+TLzVgllglak5K415kgXpEiKmuhsikKSMNimiK/+fGglTWnbjsQN4B19O3bFSmxLSuqFlcuL2Ro/
y7p4ILkZsyEFUi2Fvz89olg+kOOrVZAmHZOunfbMo/epZosVpha5fgoq/cry25+FlWIoKXHks9v5
XuO4+embwHvzQJhncQMNrOCw+z+46cq2pefYfF8seYcP3rGBhufZBDdJ+PazmQT+Wd13KFakO32R
8SjvEw/3wZ+vMi6LuvQ8m7vuyKP73U+V4oDMmmYbjfslbUbM5K2tLSosoCvJYjEsz9+dvuNvvV5o
CBxHCcH9/vVAfvuAwyR3ytjiZWpq0X2Ph1p84KBn7SEGo1azix8eHYxPp8e0Xz9kj4es2bwoa7na
w7trNJmBAJD82iHrUO4lidcV+1Bb2LNPD7Qsy4dvk3LsZbGRNl4MTuGHA9Uez6xDp0XnsKHDQXnD
30wZxaw41Bn4k6nbZSyzt3WHtPb00K+nqcOhj96gyIjq0K0MDl2VjHYpDxNTBlWiWBvl2emhxOtn
qLQ2HS0l+0HbOX6Gs6qzIQ/mEkLZFFxEXTWfjzqHXDPW8EGV8rYqbZo9SXQ1ABobTpLpJw9CmUSR
zF5AeoaDw8dXtK3mvsT1POFEdCCevPOuieV+Hz2Pgx969DyswpH0xk0QB3BmPVfehwOHJNE4l3qh
IY4EMibzt7mq/K0q0BBTHa3oxJ++XW/eLWW7kp2IFNo5+hGQexy+LGS0ObsR/C7jaH4Z6O48me6I
4YEaI6SgrA5Dc3V64DdeiWVGM2lmCJOT49FrL62hqzn6LqXUFAny2Mb3wndjdB5+/M6dfn2NjtDs
WB1LW/TR1dE1slX1sNks56pGEIxQzvZdNkIgJ/tgvKx0I2g6h8g6Tl/gG7P3MizTJuEMrhTi6Aqd
wSjMsEPlWDqlxsWEWstaGZlv3tmw/R9ULdpvRSniGJYBZl+0xHmCJR/7IKRLL/beueFv3QUA+mgM
XN5lebx816iZ66gyKwyHybAx/SrdtpU5bgyOeszhH4LOqd55uZYp+vANd8TvQx599tSr87hVWJEa
8QGHQXXJD8CWyP/AwsoRpbuIHaeOVrMecGW9c/+Xf/up0Y/uf1V23ewvviTitz+qaoyvGjyCD/Vl
V04DaScbiy3gWiey3tJTFyiBWDmTcMogNbx7hnk9+brKdXjTlx2gBCR2OPkaSgWTlAhBQmp+K46N
eOWnlrbk7A/JfYYj/LyrEn7s0IZKr9+5Fa8PrA5jKnRJmjfA08u78du6JulZ5hKMBEUvlF2Wi+77
I7jiGGRb61Y3QetNBNxIC4AgCvHTg7/x3kmO4+y7tWBtdY9egg5xcsS5nZcgatGFVqPJ3ItbYAra
vYk3pNnEY0vD+vSor+83V2wxf3uKbYj0js4ebueFRrRwPtvZNy/dRWDm1zeugd6Tp9Tdjg1RNJml
03feutfTmmtJy7Ntm2fNnu/4TuuJRlbeU8+qe3BrXYKRLu5yhTyKOead7+v1RbrcU9MVtokpzD4e
DMaBKomvrgBPGv1ACdfTIDhCJELd97bSkAz73A+DNRFXdvmM1wNL7enb/OpymcBt4VmCnYvFkisP
X6yu91GdkSaB1rESzqU3JdCc48CFjYt9MnAu/wfDuVgdJSunzTp/OFxalkaFt4uyDvQpqOiGjxDf
B0tE++ydb+bVveXK+GCocyiXIo862n4a3aDJ2SKALUHtdCtREnBjkTABRDMvs156P+FRBVeG7uJv
py9y2dUfzFuHIztHJR3HLlCUABPYhGNL+t0ozNCFuqXcYm0sjXhscga2wtODvvpKl5XYla5AIEUp
3Dm63NAZZqMaiOG2k0Hu6V81j50LYUX7LXmmqqTZpXo9vPMCL7Pe0aUKYVks/66ijnZ8fM2DEVBY
22YgQRsAnZWd3WBNQplz+uLeeEvl8ghZhxUFF7Xc8d+mPx9DO5yODoB5lBHDKGofTWAoMSj684/T
Q71xRTYKO+1J7XmITZY//22oUoY1TGsaUEHcmle0m/RZ77lic3qUNy6Ijarlup7rCc5Hy5//NooX
NnyKcCZIStAZ6NDFrKTS9kJX+fTnn5xy2DIoakaC8//Ri9HZpZW2PRdUN0t6jZ6G7gJzXgn4DB3P
6ct6481n8sUc7XkUjNiSHl5WZ0aN2Wqv5vhlzaiVbZP6WDwRg7NCwMT+d5zD8E+LVNTDfh9THo6J
NABvtDVBBo60ddMZhr3hvEteezC27+xDX1dQMLzznqNOsnkfXz02YQrZuFRkWeQdC5DkbEA0poeG
Wd3aFj1SPtybcGLAbp8p9rIfs9FM9qfv8esXlN/gLG8NVRzHs49eHd0FaAZq3Oc1jYNg26UOgeBp
3qfvjPP6WVqOVst0slQNbHU0i5Wt00MbY/5M8VgQymzGLkieIssWQBYKCYpERl/gCTp9eW8Mi8ZO
sx4JIVwW4MPHSfgMQMY6Im2prmEAW1Y6XU+QFa5k14Kdj3pIsqdHPNrksrO3KBb8OlabLk/w6APx
6iZuug4DR9SFzaWVhThdw6DEAFuAjumIjvRC0BQ9ZM17OIzy7vTwb1yww4fArEb1zzWPL3gQQZDQ
zwwB31qyurbNuAi/EMI0BzdpF2XxniqSln/20fy6ZroskjIgM7erjtbhoICjj/aFhLG+rHYFvcAL
K/GirXTfrfgdva8MRVGN9R7aMt+HOL6+zvOj2KEpiOUAj++6z7OIyHaUJt07c+rRQLQyLD4Lpm1h
C06J9tFznAOFKhZ2xybrFbY4GsvDucBvmbzzvojXk7elTZzS5rImLRXFo1c0c+cpKlDAD1nNDjxx
VHkNSwpzjp0UV4OyjK8Oiu3PyGnGa+zI5oM9NeVt52BKS2LU9CgcbbRRmXeNgCd/OP0+/TqW/rYm
//vZAvqwuO22lMsL99vaMuAsliIc0XyQ3+aEPg0XB+apUOPW1M2lHjHcCrEBPSYRv3sbeH8AYd2R
HLawvxRu884POrpd//o9FHTYlNie5As7/D11MJYxSlZr7ZtTZHyIRg0ptUZFVH4biL6eXt65/ldn
JcoElI/Yv1PmZY48miBjatiNLh1srjgcCY2zhock75/seA7pGTvuXVBOAXFa6A3vXUKPZor7SLnO
Tv+MN95GzYZs6WhweKKQcHTVotUwvaFSjnXtYz23yFxjr1t21fXpgY5u7/LacyjD+E5dm4XhV5Xq
t8dNRz3VHb1MGvBNeJ8VpLijhXHO6tA2Pp0e6o1rOhhq+fPfhjIywUmi6aNNRWftI36UbkfHvfjT
Ov3hBcmjUYopHAoUrZwRhp7IxIWoEWYxws9+cq7HUH2XMwFLp6/srW/apbrEAsDm2RTHqyqqsnKg
cIzclt6ABa1uM4/4DcqemEIQn5ijULNettLQdx4Ty5WNGBX5o8I3YriQNIuyvu8WjkLrlvqdJXF5
VY4/aJoIwrIdNqTqeAa1rVRpp8eB4XeK3c2EUZYJppkVfNTSo8DpOQuH2NS+884Zyjl6uX59u45i
kkNG4PEiH73FLnK+oPaQgAlnaDCrGMauNHyyBXJ3RJ0xYNsQALLtKtlUJQYV7GVUZEbPOk/tPtmF
uox3PkIG1P/2Rxdhxx16B3SjA2xsT6j4ogP9EuSF3k6InmFTjenG6QjGM7S+ReN5iaXwqWrtR6NE
A00yIwAlAoZRlP7s8xhdrIZDkScGBaikX3LlPmaRQyI3UnOR5AJ1NyTWOQr6i3Jp92MAQ5kzJt/i
rnyMi+EbTQSA/40N643sbAu2bzpaT/0YwgpxACi3d5GVvTSpt0vyBGhBJddSgf6OYvO+C+u7pFGf
UNKwubbemzbfeupMXxQ/LCXBchwtZxkhN4WhaVeNlVvGl7WZ+tm+DkhdWhNllxMvOAKbnHPi4E9/
C0cbkuWZL50i+tpLzfXV+pFxZkVjw+tWmpG/79pQXNeWGe+rVOeX5OT156fHO5pVlvH4H7mct9hu
vm6kDybKWkXP3qyb/twusg7PohM/nh7l9VXZplL2InfgOCSsozd5lrgAc1yqRGfW096yR7mJfOIl
Db/rbkno8N6ZUV5/ORwRli9GMCsvX+/hXDlRUvNxf6B58HMw+9UYVVtSsEZCoZMgfOfixFGxg3uI
WpKmpuAs5FJfORoNIxKSIovvFJNdexnGhOVY5DLv0iUV0YuScQ9OBnjdPH3WIWZGr/baPTXqaWUq
LJwzRqLNaBFCTE6VczHY088oDEin8Ernndn9rftCcY2GBXoEpY6fw2TPQiU9xB5TTPlWl6aiklig
wUXyvT/9yN8barlpvy1XpeUit3ZxZcm+JV9sKtsNMO3xPuxw5J4e6o23iyIlj8BzXLq9x/OkN7Nr
r5A4rhrHHdfoif2tN3chaZBs7PvODt9Z9I97T78euKsoU1A8WN7po9e5DZwGegR9dNxiEwHxBZ/y
NeUwQijmDmHiqjaqsieWSzf1PilnLOG9g6kHqkkUdRAJK2AeNkk0307fiLfu+e+/6+ieGyxfnO5g
FqMYVp8DMuMB+tTdOsqH8J195et5gx4okgnKDMt2/NW5rYuRq7ZIJ7gBU7MJ0xgwiJzarnlngjpu
BPFgudPcZbZyqBf4X4cvEiF9lCxtjtyVaAb8fISoRnUOEGRmH08k+IJxgFvuNwJ23bxAQZ1ewQKk
KfHOe/bWNeM1Eg6CEcptx995EvS+ygrMITr3IPdPysuNnTvbLJt//Bz5QjlNsfqYmkrt4SWX7eS6
kwPdpJgG/zwcqMytQhf/Rt8ogGCnBxPLWna4w1nmA/YYHEkp1x6Xw2IvxYJWmozWz1GyRu3NjqsM
Gqh/c4Yl1pLZzTgUeqPDODxLurFcsPnVh7nP231ZcK9NjC0AA2ZsoXFgpQ+Jl3VgIFBZrBQy9bsg
F1gxT//sXzfh1c/mbV824B510KMlWvBykiMDACycsDrQl5s+N639uRmp7pYy9tYBPcRPTYbE0Ciz
h2Xih4E40sCOQKghSYfPl4Uk/lnueFFHPUrOzuu37PLGbecW7q5QMA8DlVYkePvtrqI6uNGVfsZs
iYcMCw2gdsfEwj98Fn0UwvANLuxRqEVJ6tARBm6emiWpa6k4ZyYSa2WGl4nREQFkvZSeTzC0e93V
3s/KTcxNhzz1spSZe0l83GcOLwuQpKJyDV8qMCe1Hk2ZXedtC+nFTi68CYi3NOtgbc5KrKsG0fjp
G7y8ZCfur31UgpIpGLe5GkDsxKRR0cjIH2NsR5sqk94t5nUMWIYp31Fkvf7akQrQjxEe+lD5+mUM
GnYRLToK5vKQegX+FeiiQNbOll3MOfjU6IzAaMzYwmpRJYfc91nKMFx3NKn/+DPkt8ilqu9yiDSt
o5kH3jOBTYu1sK8I+cDwgm0AxMQuachfPX2z31hSaCt7zHMcrpaPcZl7flsul+ZyY6QUbJnQpmlV
NN03EKSEw9U0+TNOzIWy2T5h+lk5/jR+AKOPIpiE0HUg5urD6V/z+tGzT2M+8GhrIHM0jx697Uzu
3AcEMscoOeMNkuZuM4Z9eO7TtbNuiHuYxcdq8NTT6XGXizx85RjXRVlpeWyCaaUc3gRr6onli8D3
ZP0AhSaPho3weved8tvr7RqrCZOr5G6jxxNHjxWfB0ZdgZzGCoLyvPbG+Ey3I6DNNK+/YjrHYFPH
Pfx9i/iOP79ACmVonhUNThoQhxdoctCAgMzQeQvFDa1veoZXyb89PQoi6jduJAumpHGM4I++9eE4
hGfilKgZp1FgG2DB7yejgQ295kzPf3Y1peRPefk5s0iAhJUIP3nsw40RtKtKQ6IixJOtwzxhh75F
I7gyagl7ZtO7IJEGjDARDrkPNYimeW5Ja1pXwTPWEWYKc90FRFmkD9185xbmrh6JyciTLSY0jpkp
Ev3y3ALQC8uIyBE4vBWFX7EDsmJGZ/jc1plz04oRrF1E1JK6cpsFvnRlEPHg4ZlVmzykieiQXAqU
Y4nhAQ4Kt9ZdjJZwomvCc0oHXvBIkILvpldDF1cXWTh+MdieB8Yz2QppVK+FHzPHPwfoAjEIE0+N
Fa5Tn4jTGtqdDs/YErNLFSBdRHWVYG8Wt24HRsy3NzONFCeW6wLyEjUse/rgu2TSPIXATFimJ/UR
kxq0sie7hyRBWmCGU+tDSsA1reRSPnQddiV9MSQ9zVBrVc235HhhM1tpcZMQ/VRggB6fyM/Bww6C
DgcOCYya5ncIwsL1v88EsFvOTxJMZ+uGRL+ZoPCQOSKBvsPaMJffFUXXpP2adMgrtx65FBnUuV5B
zjardZF/ar3qwvbAmCXJLbLMlQDnOCfXPdGiXbbLsQviU7D1FqEqdreLhLhz70uj3BWPFkoaWF5S
zY2OfZc8k5Z/0Rl7O90lnVi78VWl1w6gJf8m9JubMd0PgGiS+noJq42ZyXELFcEToGoS+QSxq+bj
UF3CgDG9b0WBIX8PzxYkVncRkpLT9pcYWQISXEHzi+JhtCH/9Xd+vw+8dou/mWyZO5t4iGKBk2Kf
n8l//ihryKLJYzR8JWqO7CEgQAJU3/ASzE9FeyXxdaDk4EjSXjjJA7FgKr2Xya7PiaJnH9HA/G2q
55HVp46/1chHq5bwoijaKnxT6JEIhcMlNKNt0x5+75ngh8UTc1Pa5zpN1qGCBs3WLU8dUITQyNpn
1d0QgZJBlopwn4/Tl9l7KXpW08cUg0iS5OcoO4R/66bPCtB8mRO0ChdCKeMpzwsocPhBgA2oZLwA
+XtWgjJunZUfE93VxbvSuei9+xD6Cuk8uKdxwk82bioSYtPuDMg0bBK1rTtzkyKKbJ27hBTMPnOv
qQzzR2wxcnsX9zwlZ+v5t7LYYMAygVNJ45v0xzuIHFtB21zwfbL4QJg8PVu9NelDzrQ8ZXFUR8x2
OFcZtS/jNEAAW8hougqMBAY5/ft3GrG/ZvXjtYWyPIhfLAMOpeHDYUYVBw3FYEoCo7qywxT7lLW2
7ea6sC2itnWbbB2c8T9cXwVXYdMQnkLE9Iy7dtUnVf/OUeL1SY3F3pQ0nkx2Fwh4Dn9Ng2O5Nwvq
cJFP8HhHqN1ZmWFEy/zmvcPE69MxhSzk/cIVuHtY+Q6HMjF5a59Y15XdET4TdvbwOMeWAwemg5IF
wv+PnyfOjKU9ijSR53o8nhv5DVlxLfg+iu/L7nz0rmBQe++VR1+vcSjBbJcnKahosGk6vK7FyKTq
GaVqnYmrOcTuDx6jnDdjBFSMBLz8qkhZBf70ZUWbsNR6pIUgjTt6OKiiejL0+G9p2YT5mfBrPMR1
EJyfHmV55Q/fVTKVNMcx+vgUa46PvPFcOljOAvQCKnuC6nBNstKnDkX3poZjrgz9hX253pS2/c7O
4fXWSFPOIKfTZf9nO8eyHVz0Xte0ZYWUN22fwjSU170SDT0z0HzEmg878AfBrumwyp6+5LdHxoph
L3Io8/hpgv23YidgZEvhiK8zmCiVT9Ib/nHrLA5JVsV3q8/8xuveGfmN74PDBhtdDh1olY4rGaWc
E8eJyLNbyqPPrRV0Z3TACXIUsxXnUL0WIvHpi31jt4/qzEWrQbV3aRUevbvw0Iy40C1q0oTushXB
2/ZEFV6AVCeSDIvjdlBp9NwJrH4TG2Y0aHa7tkbdbIqhzbenf86rL2mpsEibAxfhtnQ4jl7qHpPN
GLjoSFti4pC9DSM8jc3czNavDVDeAouNGuT8yF17LLV/NBe63NVFkMaUQbFWUiY+mpmxoJp+YVmk
z7tuHH3DeNeVLyky6vRRhsRgvJy+2lfPe7lajow23xcC2+PhIsvsKJIF4cZFS9qfWxhSxmcMBtID
TjgZliT9SKLxPT3qsXrl32UsLhC1AW6w4/UnwHbqOgMo9tj0m10zFTWZdH3yvXCs+DJxwD52KgIO
Ok1EJjpQcIcc1OHpH3F46b/uNMdkl4kZNank/xzOXsT5jCGf0gL1UPHXwIosNnO5OXebiiP0deyn
Q/HOu6UOprLXQx69W4WNbrYIqmlVlbTq9xOqWfPCkaTNXij6vu3Zryv8zwMba/PL1vq9KKc6IhHt
6D/+87Z8yR/b+uWlvf5a/tfyV//PP3r4F/95HX2vi6b42R7/Uwd/iX//v8fffG2/HvyHbU7FYbrv
Xurp4aXp0va/DbfLP/n/+od/e/n1b/kwlS//+Ot70eWglB5eAoz/f/37jxaHLvCf3x728u//9x/e
fM34e/suyl++vvoLL1+b9h9/GfrvJHhQX+DEaaKvgzv019+Gl19/JNTfTeqHdLAp4jp0Mnhpcrxe
IUPKv1N5ZVpE7QTAiqrEX38jHmH5I/13ms2KAoHFXM1h2vrrv6/87l8L2b8eyv/Fesy5++A1QR2H
I8xGJadp1iz+46M5oBsqxHMzgE9zCTOV3neaB1j+mnKJLyfiBfiD2jg1vsTEuCumpDzr84lMLb8x
VzAA7g3qbHkbJ1dzIhCI+fIhIG9y5w7EqziKAIuqDUEUo4pLfwZjmhJWJR9FWHymr+2DuMwedGaB
jq+HdQXhlS7lE/rgJ9cwPhT919K1+s1QEUizgDBFjfmauvrWcpYkXDO8YiKPuuJnL4OHwDWvBHGN
QITMy7jKjc3kw0/sKPGtxhB3vrT9Yq+n8TJHKbGWsHTJUH3KJlOvWtXclgNpc8IBl+qU5KVmcBKV
R2ApgItH3HK3aV0a54NqP0KQu7dSMhuhUYKUjohPBtZJqvJjNHm3c51MGwMopMxhdlcfDFX8DCyQ
RZEI9lliAX1my7SitvuY9oJKSHSuy+Gbo6tgE6djdh0Sq9FQFnDzvnm2a/Gs2gs74KLnIHQ3Vs7m
JLJ2sBLC80Asedy+vytxU5PNkBP8FreXQSY/TlW88Hf89E4QDYjeBOQl8TZ27yYcZeyvtoJPXxY4
meqnrPGJV1Y/RphE2DXPa+HPe8Jn7oDfB1ZW0wcdry2d3BpOACa78tfEx7nMIl3PGW2CdDlZjbty
+3ZLXeVHOkGeyTP441kY92eZYV+POlH3rDZAKpRF6o+aLssk+CBk+COwMx6XH5WUcs9ttKHXg1nZ
64G46MWzzynNHai3xlkA0jwV14mmntsa7vPMbA8u04ZfAcfEIIwUEH6SbuKWaNiwXzgyH/tBPSPQ
UnuK+qvc7PJNYeozTbrIJlZLupUprtCPnFdIjB+NyFpQYfTMSo7DOF/7lZGLz14UUTUJU/JIigKi
fsC5egzM9q7o0qckdOxz5OndarS7n5bHydBvuvA6HDFoBB9qi855zOFfGzrZRo17McqhuihHv9zk
hWvuW4jNiTmvoMuZ5wpjzx4AGWgTssE/EIH2sYlnaNHqxhxEv65aVyOZN9Mrtw33VE/z80b76UaU
BDXlQPY4ewJnK0uSVxst+o09VtU+T8YfFciSbXwXFGUAsbSczwDgRWteDq8rJQ7U0rvIouEumvY+
dqvvVUMI0kSm0ZBl/PMtGSud2huNH174PoWm1v8BP2w+G2ORnM2kA3tmwLcPwuRc4ildJTzHi8Es
voRCw4tVBIoNsxjuqMxtWjFjbHP4iaJLLs3ZUkR5UmoeNQSWGFgrfKlNYwJV1H1wAyegXKed8Sv7
9lwkapckxDB6snoMwR1tOUJuFJ9FZIwfAV0MEBb9TZQD0eVT+xBzKtnZDXWfwbhEefwBWhPWEVFj
6JnAWZWPkHQltw5YYQxPftnkzUuyr0uZSeBbPRehJBwkQ4FtDyHZCsD5SAY3f5G/I519Lw3H2NHB
UEBbqChkhbnU4vgd3ZB+dgrK5Tz0L63syHYJob7FgflFN+B7m3QJmgmvJZ8C+ZV8PZAFV5yhH4dS
XOrupiytp8yMSf668FmKyUFEw5Fojuild6U7a9i0nsUUZg5P2pDXZm8A7MtaHoU/ng/UptbxGDic
kb43Lf2XtEqDC8NRF4LooXWaO2tPA/3qg7kmXpMcqmC4y0rS/4L6OYGBW9pldZEEhCg4Pdy9IEyp
ReJO3nVAblCM6JcsdROEGYaxxSK0jhL5FQAJjGtWhjXz9J1s0oF6W3KRdOCQ3ZxtZiUI8wszA6of
zz93kPIIXV0Uw/jFB6FMt7T/OdHlIi0awUByGapJ3IwlZta+eZFt8ZEJx9/wK4N7HKFriGxEa1Tj
j8llPw/FY/uNsqa1JiQUtngZXwnys0B+AUjpoKEVzbkzEqAAMHjseF8na15Vjv3Ba7NdJ9qVHaFw
aQTWDOA+md2vUX9cw5W6ib3wfBb2LpdRvLXSHehTghcmGEojsW0ASleAk+iDDNFNpYLn2mGJWQpw
HEHoPntyUQDeLsnfnmVdZXN1l8XVk2nqG0xMO8TjZEoSFZNI7y7lDLgeBnkL4aWKMuY44y60CBg0
/fsKoC9vZ75PJi9YqbBMd2Z1N03ZrRX7z61g9V3+n7j1v3iVztZafmxkFtDOIeopqJ4C7AqAop5A
hemtL6m/y/i+dCQ4WBg8KxGklwaUhV0Xkw3F1vSu3JTWSOaENf6QpfHC4chaJr6zKCQQJ3GSM5u0
3RXnupe5Ts+HtrwegIttO7u56+RgkK/ufUqKwNo3ZvTgg+0eyGdJUso6gUldNPfKdu8m7ePItw6R
eBvkJomKxdexL/ZWz9OLyanwxfyxbEJww9NSnrwToI/XeVqsc4O081GaH2zLucrIndW9DrfDJO9B
d8XbOCOffUpmgN6D/hqZ8oli03QGUOyOaCia2VV7Y4D1ZTJjGqmqu9ikOJnaRQrTbvTWBPi1Fhhu
wiwye6Ji2oHl8ehDSZxCK7tYCpx8xgViGlJUepJYp+ZCJNXn2O13c1XKJ043zwP8qSvp9ni4Mmjy
0gCEm0LojVQHfM43H0qRBLuMAiYT+TrJ/avY+2rM6mcBdGzFBpjuk5N+RhLFDdDpNzBn38k4tdZp
q18at/lO+e4sz41gJbp+wLEh6BHsfbuQ8PllsB1s93aEl72SyodaKgT15o1XjMm2AJ5BZxs5Y91e
YdVNKXTmn2I2o5t6ZB03RzYcWt5GY25yIC0eQQ5aZ9pyPyZ2vyfriWgQgNo7QfV5M5T1wuNjemur
+9ZJn+BjmWcYwJ6a2fuqA5hCdJ/WsxrKewGQ3jZG1HOBNgiHuoWldA0jjHeO+tFuFol/MXptSg5J
Qmmb80tXgD2l6l6GV0iZPrb5DzJt2fek5k8zIcYhGZlS+5a/EDw0g8k3TUYm7KVkCQSIXOd75T+n
rCHbeSanxLX7aqeHjumytq/ab5VRrVtZXUk9+3t/DPZ2TD6Ik3+Gc2ogJ3EXt3fGxgYKhztnKQBa
QZhPtM8rrfHWe3f2Eori6tliRIjxCRE70EmzbTPSMtXuBfxe2sRVUm1SN+iuk8mudm1u7sOkfG4R
F9zlOt7NbRzxqCY+wqh7tsW1V5RIBwN7j3srvwzI9Isoluy1YXSrioFIisRvlPY9iGc3QtI88t9b
pv/QQZPwYtGTTGjhgyotQuOa4otVkbTbwIzEcQMvNigMwR7YuJ6BMdl2/ZPC14s3Zfz+9g7Df78b
a6J8arpzDYjSi5zGut3aZ8Nk5GvMmhOPgyK2DAYeq7tx3ebFkJNey/6+r5N603YBqEgvuKkjUpps
mBcFlLLVKHhyRA3eBy9Au+QW/3CycmZI9T7zowOvcOM5xbTyrOGlS+oUL41BvDodLlPPAymOA4FR
bUrCrpVBK0w8wBkTYj1b3/r5zL6ITVtnJw9mt4D5Y6ioAxkwIn3pEzgQtkpvct04u1oP5TqXut5H
gOVsewQ/TTDf2lHELnRG9RN+1A+Z6W6dWvkWIua1mqHMhbXwViQeXmAuU2d2jnjMCK4gjPWQw+KQ
bKEYlq9XtfS5iODpi6Cn6WAuvZiWv0fqT92A92wQZ5INl61mp+BptE92M1/N3vBtFM69bozHIFsR
fWoYzW1nfynBleZm5q4iGIkbl9Q0VoMXuJbNKoeNsKao+Mhy/5MyNERHtbN8LIadbHYg17g1Y/Ls
Jmq8srRhbvMi/KwIeMeoROZtYEBnjhSjEQ/9I8l0D8GfdlhWmRw2SOCpiswnD3K4n4yO29DbV6g4
LiMK9ReF0bFJ1wbRNe5tnHV3Vm/Mt+y1Vp4De0zbkm5aYDypxlk3VcJc6/yoigowPkux6IlP40j8
1cYzFTXN99obyC8Ys3XUEl6rNZvi8QspoiTXx923pM+sbcZrtQrD+KaLzsqcc181xAFphevRXpOS
uibknSs2v3ehvprT6WpS/ucCwBuX6p3JhlcJUTP95el2QF3B0gCOe2rpvrDm7ko45ttA3Yz9Zzbh
q7bhUzc+NJDIVzEcyU06/G+OzmO5dSSJol+EiEIBBbMlSNCJlLcbROtJgncFj6+fw1n0i56Jbqkl
AlWZN2/eYwGaUp8pW1ebopyetEkgu9t8Qi6Aq8p6fDLRbl5rOT1EFJON+pO4RFr05EAU8X90eP9l
0Qsj9TjsV1y2FMMRKA8ez5PZOielPeKFpPMF8o5lMdUHLatCgYqqF3Yb3wdQYH2OBbuZSH4T7bEm
oPsw6zwg+1Wxhi+BTZLChl3pfpYFs1C3OKYlqc/lsg5UDT0EsvXPrMkDZtpLwSO37Ry9EPyzSbXz
NoPPJKy53rRqges63ZXN+Durt6X+nhde2Hx2rubohMA4X5dMvE14QJGLqblw8xi0gPnHXA4gTsb4
3uyYbC99ewAhDG9dU6xSYq6ke3ll803LK4OyWM91xBgvovLC7UWg7W5urd8+t4kFJhGSbSvmXfAl
eTgOsfPPjcn5uJ3sCdGyo5Ucpnr4icyXWdGPxlnzKnNvS+Desq8ipnRk2zuit2gwhrMiejn0MYVS
qGwSCdZEGPURnZAPuli3LnbBDaSLtJLvBjTGbmjBmrU5D3v8n+05M8bBR4JQn4khZ/dav8qawZ9t
lx+DLdbAtcc3McrLJOPj6I+fIimLf5Q6EGjSEDexua15xMNqJfzYxYfPL6Z/M2TmXGc3fibEOj2T
fJiBixrXTTS7f3Kyxp3Mj9HK8BW7SR3wlx24isTbJYn+ka6SBqCMbPjkuKNw8/q+cT+l8sxbI695
wYAXpZ6ebi74HkQyxDOUCiDHvGgAMxs7xqguinxb3bId9GJyRWVtiMDBxi458bslLvgn6Hl30SLA
JbFg5zWQibxInxiZ+QFR92IHL3c9a36BqiAtk7wobFSZDyr5ZnP3FDMo8IXWyXBHE+K2ueksJmBE
MAkQUSGjnH4zG/NX6jYHxyWDTvjzTrJMsB0pordQuoIq7R9jIZazqXr09/JgFo3ayYbcT1zuf1MF
NKay84wOoyPnlgd6UCMdLK4kR7R7m0r/aBfkS1KFsUfmc9tWPKAQC7rh0av6p1Zoxa2bHJvIehWY
8rc3p3nAIumFxId/jIFWThfL2tkK972zcAUZqq93Khvf4X1ufLu5EKF5N7pOcUy8IWTOBj4HnOne
7MyAGHdwlZIXrJY2jKrUfSIzoEDjGnnFREMPgh8j59JmwHMfG7DXzLJ6LDQLPCDkf3LNumUx0djk
U0NRPXqPcbnsO9JXtTTuqnp55j4InWTJ95bZtgExtPUxtwgtldCs25YiqYT6ottl54hPrDaQ01ao
VLxGyh3x01kLJ9kQ3WHAck4C3GZJiv1O2tg6R11+DlTHx6p6vHm9rzpTCGFTDhuoze99HJKsQmq1
n/EsLJ9eXLf3o9yxx0FmWhN9uTYlqvDiFnAcgMVV8nGTFPFBJidwwji5esk/ORwLqCfBwnFWcgMH
aKUv80BmuhwILfLcqGTkxWW5QvrLMHrO9rSiRs4ufClD7ZIMBsRK+qiLAxZ2dvrfRKLrxwxOR2yb
VtcPpSvo/ntNbRTdpLCBZrk9DmViBC7bo3xVAwNDlBoYDMllJrvuuxwU9IiJROpubbZe9DeUXcsN
Y5eBFsZTW42HecCc0YAulEaEH7BINnYBjoY7t9J19hqRsZzy3ARyrdMg78RXC7Ex62t2uJvQLeQ/
AoR+y6HmlCt2EWaLg2FV76a+dF3zsGBVbzW6GPJovryubfRH/oe968fkrdpa8RSBjJvs/Uo3VSRm
Frr8vAG9w11uWYeK2VZY2/ajO1ofpFfsDPgEGxDcH24D0WwsMCp48bw1Nb/+tn8dHbYd/Lrwdq23
NaRx3wN2CCsKiU2ZeSWKxfisc3RSE4eJg+y5VbM4Cw26SbUwcz0fs6+0wMz39csCpWhvlz7YW1fh
dnDN57SVVFlL9RvJ/rvTKcaiJvmk42GVXQSwAJId8AlOFMHbj84Y6JhWbSawn00lhnFWvyFIzA7t
Eux4mx48qHMB629Q2RfeV4gIeHvyqN5hIntJwOCVI5zfHLZLVGW/0qIviLdVP6AIEfq+cYwm2q7k
3heZfV+yrIP5J99A0rnEOEbpjsptNMb+mYzfkct+FHugHQdai+9u7R6yvAwJDJ5LkDGJ/YZ3jIUU
O1Cu1vvCGXC02AqEoEI7IGkZu+rshoOt9g1hx4rkHgRpjACyelJiOOYliX+ZFeFJQXMc7JhZOlcO
cI05m64z3r9NJJ9JAjnYyyjOhc4/DQkMRnW2CO0qfrQVoNfGO+AoaXckxiYmD7QFc2Yd5g+vGJ4m
0js1CdggJ9N/q71OIcA5kn0I1aDAWKagi8pPInjLsKwgtar+3Po9L7qNFLwSBar7OJS5/pGV/zSq
nnYD0PmmLFidSKn1tc48bDENsGrAlrxDW3+slzAzb66c/CEWww2JB9Nv7BC0IrJSIoxUWo7bFoqF
beVqF6VxsZubejqvbGYUNeb9qgSdvBTUDQCDZ5TU7sRmJTaQZIjJtxXtgXHdT05meqpWXmkf+ibR
0Jt+fsqiPrlbrfK4OiNyq1P5W9zbf0XctQ+TRwyAjfAQJMjnVDxuuylVfo6JnmfLO2NXRX04ugJB
Zk5tYDbQLrppi8mZ0zvPFn6HsXuyoPQdvab2YRZBd6Nw76ytl03elYNpCVOiDQiM7GyaWf6wlNtv
I1AmAQnJzrLlOpEhmTXrTSZ96Ev/TIHtY3ApoNrFkuGkAYg5jyxJuHlP0TMBkRLGEFBXH6Xu8XPD
EN1aGZTsosgw3abRXZshUaz9AwDesE0buqUyB+KGT74YH1hweYCTrWDw1jYxTVlM+6jX/pW04Us8
mKcld7xtRBTyfpXWvjdIfSWLdW/vEt/6NDxj3eWDKzdeYV2U5z3JxPBAYJJXPjrdy2Au57pC3/Rt
arXBNA+TURj7Of2u7HXF1YPCLaT3aKw/3ImnBQpJMKvqpAcJrBYVB6LB/VioFHthDGqK7GMNTQHy
wcGMyXzhZUELu5/aHoAMQeUb8jjfMbDZE+2KtpfzSuujKysUDpvFI2+2X6/fJSutmwbKVWU4W+AH
cqdAnhmTPLKN+9cZUREMLtuONmdR7ZMhSiGbMvBxyy3dAcWeHJa7rAwx5e/sadYQYAf7buqXz4iw
fhn5qIhsvQ2R+Mv9+j94CDzQFsQq6Bdkdbnvmip5SPv3FqSlQ0j5nskyJwLmToRJMEH+xY+4SOa6
Ya8Ma5qJ92CT+1UX5gvZqY7Z2vdYojfwVZiysF6xnZzq0q9ZzCoVuWZ0yPbGKZ5soR+d9K1Y2fgb
h94Ii4lrKe6JgVPtyjxqRtFrovskNe589Tj2sgHIJwKNPG6NzcUXqUMQLWRpq32JBqlPnpZ7J4uz
TUMMMwHMkikHlRlWxED1v8N01rm33rVjBdbet0PTy98juVxNE3Qg8jy0JPe1GG410XhM5mjGSI2D
FIvdxSr6BwBRnKLuO4jCXjytOUQFJu2P8yjQ0GIXNGNMHvpqcltiLox8WjEjfy/bbOHSXkOW9PlQ
W2OrCAPaDI55Xc394KoDrrxn30LxWGwbfnOPoyOtttUcPSQsdOMmhpns9L+l2zA6a6Zh15VrWPfU
1YP7guK1d/v+HlDEjoh2pkoog7HA71Gnk6Lo7v8jDuIAV5RMhEANGERZFmP9pHOPQ4xQNg7M/xrq
PFsf+nRqDv3gf+AJvsAXu7ZM9cwFeok8pbZg4sDlNTe8CuSOboq6fzQqSq1Mr29wnzl27wkFfDas
6a+IOmbVVnrpTfVVt7R9s1oONrAGiAQTRhxy+UdZcJrr22Aqv5LDt4Stnb455htrCv/SjOxA0iI/
cZPQ/9J84CgtDhGHQEdHzP4OUI4C8qIF2qHGfnIqc+9XdHa2W5yenzQe7hfOfb/IIA75+knYb9Wa
cQzZ67FsqDiKRqx8Sml5RhLrIDMVL9qtL7O/vjMhZdYxJ88xex6sQ7VmMBOuoJLoLmqhH9lZSWtZ
fEmD+VTlX0W//NkxGp8/909eAovKUr8z7LSl5TVFYh3YMgtkxQikYbP/5Akxbpwm5ylh15BsWtIR
iRiyNyq18FK7fC6qyk6YMUAfdTIOuZ3I4tzY7fQDsQ+j5Y3OY/Krl3WPfM1UweK138KWZRO2d3tU
8I1J/Pal8Co8QNq7G2Eh3Dhs5V4lnxHp6zsvSsQ+s/NfyBTDBtru8+pNy3HUJOGVXUa+fysJ+jSe
6wZeh0nc+mTBdljoa4ySSrUaL5V7kc3ynZZIBI4E6gL7gPdltr7KsX4xAAsdrPJMqULwX5IeuJSc
zZD4P7WKTmbq/FsbpDfGGLA3I2s3j/KrMrJuTzIyAAzi4MobJTCx9kxgdma7nmfLQcwYsWCDlrim
WpyTPq0D61pV2Xls/HRrMnfo+u6hEEzQ0FWFwA2LJtP3yevIEcaWckO3jfsaZtgQNLtezW/aRWSa
dLGdyok2Mp+OU+NvmdLYOj84Zlpf4a9+s/jsolXEL71BKhMf/1sU9+/yxbBMsYvGMWSV7U4pIKxO
RUbvyKO+5u5FOe0T0PnXqWTupiS4qsx9QgO3YTDn1iayJ72bI+ubY72d5t9iGL4LIbnrz2O7fruL
95CZ0GnyXpAWaMenpvqII/Aa3dLuvWh6Khg+Eym9cIZCVC8Vq6p63M96+FnxRGcJ4yB3GI5jdiPk
im07Mrrqk5FmMnH3oBOo/SPnoeoWrMxK3TOxp6hDknIBNScPs+FIJm0jylM+fjuc49mA3qUmatHG
v8ZCSRSiEQ19ir9YRX2+qfD9NDXXdsyu1eydjSgKajebb0U9bCc7CbOamtEpuBz6iPtfNyBTpaSx
/UsnyTc2+WDUjL7o+EedaFDMM2HjhcNALCIPvDAAIXeJ3tIEPWvY7ChFjLOHhCmQ47THolzOnqjH
gH7aGyJuL3atxqk9xDKdw04vaptmsgp8+NqWV4O/ENXeG/laJVHCuec/kBpPQIhZH/r2Z8C82+Xq
BQTTA8WOCObc+TKducTtoU+RTYDAoniqx/jTLs0Trtz3nc4KWqwcXokyIVJF+au1DgPkZdQpzazb
8ca3Vfq0zvpPVLEAzNk8mX4fkh0P5X3wv2kIDu6UfZZwt6NV0GO41T/2hO3Anmt2Kwrjn8jG9kC+
fHkzpoCHYBC4SvFTebkbMmk/MXK7rhUFqyD5P5grcuJAwtFIU74t2pFA76pPp63P/WDjW/dEtM9u
7UPmGfNmFum1cdS3LqwcdSK5Q5ISfCa8pwYdzmztWqql2l0AdDmVCkTdFsQyVyHtTjyap9bBG1Y2
q7dT3NzLAq+ZI+V1nBI6tz7/aVbXCCNigs4uTDGEcAwAyJ22B9NT90+GIf5FmZ3smpznIk0w84xg
8yKjwiFf/7aR8TwXTh1OA+ZgaKObQo7HhXmM4pe2dc3kkVe82qaTue0zXkNngGg+WzTqfQapGQCJ
7JZA6QbxBJ/PTH2RGL+ZLOUurT5r0q5otKg+jHU9QX5LqSdY7Ij9ARhwtXVaau/cx84OlTnJkU1G
MbzbaXGnpuLCAPk7d2babx/sasPxm0Q9+wuuuhK/sR5WbB2dpDNvl9CQdrNz7fWKNenM0cWXlfob
6brbEPD16gj9E9nj620XepM5pPd2avm7RciPiXXp55hOff0DK9eHa92c0ta4lLPz3gp2bsCYHaeb
IU+Li0cuLwg4CekHOvbOF9lpKuq76s3MyhJrh8UFIyOS5sZKhGsJOJfv2B382Q06WbM72JmhTDhz
Igk/fa5pcFwyJd7SvmPW7uRfRjZ/xDAC/ynnlE3Cf3SHbN4kOjkyRN+X7mwCVeIpm8w5OdlpSW04
cJ+U2XnqNABrK98uWY8FwwTq6pPNdSgZLO7ZFFNBHyPFx40Z75KBpl616JEE1tHhNPtVSX70uO+O
JIaFflx8+5lm0E9DjiGAAbNu+9CSwEHSkTuD9Qsx2M3d3Eo7SECarGX521NIbUarNFke0rBLKxul
181ekI+TzeJNAALrN1tRslEt/1T59Oq1SD7aof/krnPdaydZT82J0+Lxov8o8GQfNPuvaRmFwu9f
8+o26WBp1Kerb2s32YwP/sQsFnjEq5nP/9XpzZkGyKRA0/K88dlUyY4h8z7GhDTZUbSZmvZnFvHF
vCGZek6wpPfviKa//UDOREU883x4pJfZ2TmuSKVLydGG0lPu6iU9VCpmXxz2SuEZCN6uOnEJf/SR
716NfhipWf1mX9V9MBs+ckyy3pZ0xHz6/x8pKNA9SsI9tvKMkOoayrTRt0E7Rmx8JAhbCITnPPpS
+V+1dM45t6RGXaZAHGjWRrHE+8gbHpep/prINACKi1dYDdauW6byshA5F2QrUBQo5DBmkO+amkUb
zWIZ0mgF8qt6JLXpMSFgZYs5gxmO1npjLr3EQtL8EP8ldgB7iHImMfIoJiSryZqe6osSinHmAjw7
77IPjFNHW5OwEK8PsXKeXQBkh3LAcOSUCZFCIFBOVcR9H6nsLJKO4yHu9hIFpOFg2zQdyrwr9X00
TummfjWKbA3nAfRcBnskADdyzmyX0ztGy+TBrtd64uQqgXDHycGW7SfJ/vqlkjd3SfJR32BNgGu8
k9tb6nYuPVit96dXqlVm3qXBZhWDaODsU/7KPuVrk4k4NGX6M7OddyiVeEkwf+0iA+C4yMT43Cx2
w2nnejdsFAvYzJ1KK/4eVW1chBt/zo3H+2+1D70FbhdjU7DICbE7zq4dfVSLv8bLSZFgZHEHNeG2
Wtj5eEjahzr2IpaTnEe90vIi62ip1f0SdXtz0PpISuWdGqElxqnhH6bY+lkLltcAVcaB3flvEBlP
LpcyLVgRH/K17145Ug+EaQzeGmTQfjaGs566OD7F6cAOl2mgmoruTo+moHe7u+UlHMmBKHdVRPxB
U8fHNUdDQpzWTdHvepA1HDZxFyoZv9iQnE5wvmrWjooXyac++WsSdp3fbfrSpEtzETZV0m6k7mYm
dpQ9SENdXf1EyEyN17zS2QE+M7K3CU8aDq0UA07LPTuEmQsWJJ9mEQrUHOqwkTdi/KgyzhAij0aU
uFYHRWk1hyWq9mKNXkUhHmb3tpLsAnfu2+a/urQ/HADj1Vw/FmTb7ZdE7bGEVDt6aMyqw/KWOjPe
gzGawqbr72zJeMXwxAfBa+s9i/LP61Lv2vE2R7C5Y1MzEievj0AsL9fZNAqG2+jJDVbtNIPDw7oN
22TFx2ybIN9T+UJe0pmNTZxXPml9/BeLFXc+J8TnpPIXguf+JUK/GqLm/xv0rpDp64IXb1+UmmJF
ItIACD3VRXrJfBKFlvYpajfoc+55apttAQVyY7UYu3zdpDsFJXjT3WYIyb1nrSEVPtdrwyvv8+mB
1SOvKS0ZicKsdFOGQe5mRbnDz8o1I2zif5bmZVA/BjOxYOzZql/KmaTdQZb8Z9gOjjv34NUd32RK
8D1ZobGg0cdR97RgQAM41z5UlfsRZ/O95xKA6MbEfvc9xXfiR3eFj8gMJHTftK4Mh4ZTaKmGg6rm
m41oPsBOeh3a+uQ09HLjyKw0LTGHRdWMYsT8WE8iZhpFTryrt87SXuXtgkaEQoVI0r2VYcCzmnlj
N40+e7ibgpXbPujNfjinjhzOVM0fdidsQDesZ4uoD5iwruf//1F1dsf25VjUZ28M6rbsTrPLmbX5
/9/+/w9yJZxDa4/JRTj3FqTlkzKNN2Od9V7EjBbd3KSY7WDGWRablMb4o60ox8DbM9LLmuNsN39J
H0+hjONPbntAumkD7dCGFOlD6Y669vu28PyUzEendwjNqDnZLMMB1FvG+S4jqkZN1KkldPf7iYt0
V3bS2whJ/Zxo9HaT/URlfqSOQDVbCbWzqAIljsRdkufvCQYXkfmYWUX0sXrPmfCW0xjFj2u+7iCj
BQbkLoCq6ica2s+BjBCmMh04DDxKmLfeZzW8R2qaOPYcrBsaMoewisDAmJ14C8vZQj3PHN6HGEvY
EGXIWAQTbCq8QNsFS01gl+kro7ZtKpS5jVYfR1xif8ad+BtvMymDWDzqpoFqpW/wxz3hX/wA4LNj
p+a/aLLOac/7gKKaE9on1jtrZR4/4ZmYDGLNY6Vx274z9qLXnsT3yAJkKodLxkYNnvDkh9/lEhvZ
BtDHEUdYY7eopJ3m8dfz2zjP902Gy/U2o2FEEv9OnR+OK9jewV6w3zJZ2HDnu0DjzWHLUhBsuMik
28FLu0713iwTBryqPg8Dzmcc68HIb3lgzr1laedjAGbNRTafb/GOrD3zE7hVkHnEolYgM3EpcpPw
jUglyq9F4zhI4Q22htjZwNFmECrFHV9YTLxvWW2g/I9Wf7f21mmOgNE1qNFlwrq4SKy/CkuSXLvn
Ut/K6AEDo1uvcZjYE0bwwtp2tYm1z4S43Y3esVNfo6HGaz3+pO1QXlf3lnhhuXdmPWCb8I1004aW
V6rrIryD59R5gLZXB8UCJNcZmZeB/Z12TIPX3RphaInW7t3S5Qo7R1cXI25C0N/rEdwhq95DOuBQ
LjoohBLbhNM8Wz016WwZ+a4wopPl6eHgjK5x8nDww92mR+4yk+Wq8U03tn8tmAwCpPW+as2tV8Qt
KPC+/i6lfVq69dnGtIPxxkH8WoxdaacncjXv3Kl8t6bym4LjHU7CJVIJXq9pOA5TfGUw5gXzhGag
8UHqSp3mwvuUhhmqyL2L2UnbEn99z4l8gFb+QgQa2+AZBuZ6/WeV9q7GdrZpu+hrKcYvMlJPkCZ2
K1qEttgkX24Mzok0YbvnHNYmLwuaxT1j7J/Kcp/j9qflSAPfvq8a6p/sVa7lO6RinPOqeSq1fjRT
iuDEKO9Hh385noc/qRTWxEHfF7X5Z9KeBQNVPoK5vNduUx8jueKOxdzHfOUHP3x+sJbqudIGKW7A
SZm26KdVVIekAPY3TM1OL+JBZelhYaqiDBGdoskNO6JttyKtOX3y7jyv5vLQzmfbTx+LwfJCfkK5
zaP4l8ysr9rJ1E4w4lRzae6tCuFxsla4pYlubmaSk9BecqI8eFp1tdwN9rafXKoI7XKHs1bgVzcG
Y2Jv6VvjgInTvvcZJOZ0yZN2Doln/t6yYTDvlXu7duN9MwG5xspdhHaMqzxhB6OIWvODJdqLWQ4v
rp00b5Wok8vaefgSLIEdeHXEyWxQc3lPs6cyaQ4iXqcDY5CJIY0AzOo4F6Pywna9ShAugejVQUxu
GXbrMJ2qzgQGN7a71OAIsczSOI9rf/CX9Crxwu3FwJsj+wujGvdUMj9a7Zj5EUiSLejmsAHNi6wS
z6f0Jk/OHsleeerFIYgAaFNRd1II/d8ehpx8HNRnvNZZyJutjuXi1ixSua+NcXX8ZHphACkJsRy2
uTvlARnc/mHuautJZrXemmZmhv//n2m6FUth3M34TFiZc4u3VKbDOZl4urI6VifWqivux8I5pGLk
d9Dg7lHzOuxkL1m8TyP1hoqVBPjgo11SuncWIoil0GLXiI+trUoThxCWzdh7s1QaX/wix3k2cjn4
C6lE2HqKrAlHyevWV82DxL15FM2SnzCIozUnLk1oOpBS48udSzTYzsxwCMWq6h8ZABe70jOq56Xi
5Gj8NuZOytBbF+s/Ni8DfJB/hBo6D/0aP5SVwvJIg/k0BdNaRHfENyTUwabcp1aDJauQzyptboHl
Sr3EETRpYeevGpr6y4zS0hHHHsTUaOFK0us+Jt0EM9+kHievx3fs9296tfe1rs/WqOezOzbxXhcm
URWD+G3jpX7GAcFdHiH417XKt27dPeT4HK+tMRN1XScvkxkhwGvr5qCvcVmKIQmtAd9CMyPEKI8I
NEvtCf4dX0dqcy38sx9Hl9Ipxktc9TVLTawjiHl8gGpc4eaef0hv1DeOMJ/uKJ0j08tHf5gWXJSg
dQHTuaEeO1ZCmjbeZd30kzDvPcdFHDbysq6F+9BMBVPhzC63aFRXl3fgMMwEiHSw17EgWPPOb1Ln
YPDvMM3IBFE2bOgiE1b20WRD+Ch6FvBdBbeYhnxXrr67TaFcpEvx6tdps5si8JoIgfF5sOVP1ciY
XQH7t1JltJckWG1anD3BmsvuUfcfaFCEJDjVsSc948gjIraVXTK+dKlAyQvAlt/idnMHfgRQ1fIA
RYewtn4azzWLTdjFe4CQLlDvzEn0RcAWinT9jMrptlYFiddLj4PFjLBk1XFjTrehT+IKJgsCH1Ex
MlTiYTtm6U+mqxcXc33OnDhLmuf0NicTDpsXGZkR1igQTvAnf8SQKPKEbao4ut3DpR1tmNrUlzaS
xZ1MqfGsHGAqqSavTc0GRGG0W+a6GkRfh37eJjSWZLMEsz/b16mLyZCauV/iufuPS06EcTuiA2F6
27ID+uPxhbCnWTdVflyDBFOr45ob3fjyoEyMc9WgzGM/W9vq9uJMNetGkc+sv9Ke8ZD1Ag9T2jkb
i3JmK5JpeZZe8tizuPHVVpO6jd3DhpDXUN4KD3wEZZCY+YrGB9QQlPZbndbzPanN671V+R8Luk3d
OPO70K17QjTlMZJwZuLJMlBGV4xfcM5Xrm0cRnK4Zq75ktc2E6CamAzT7Oyrmc7zzhjyy1DH0Y5K
9WVhdLWPY65evj/Ub571ALOTcYq1ZQUtbh+O5BRFwE78kHB0wjWcLH9GNloPKZpJkEXej5Ju/1Jm
xj+Glva/iYsRh5j/NpSocwyZsA9P0XuZyYc0Fv6POOPTe8jAyj4Zcc3Q1WCjwXIpz/rlMVbJnq7S
3pmFZ+7ttH1LyDv4HifjEU5gtzVvLaPHju6p9/KRm4iSF4fpU9IwbKEdyY+ZefMSMPUj0Ns9FePc
7pKICrpMzPViqPbeae8Hwkv2cUp7OnftS4uhGYOfld7n0v0h2KM9ut5s02MW3UPX4RNmDX8fL3Z/
Wt1Zs95HlQz5hsTZ6NwmnXdwGm8JeKLRmydXbUqnYZm4pZbL1ps3SzQtTW+Mq4RgFE5CF5S9U68H
mjzaLzwAOjXnY7t4ZzbpSF0DXk2tjKKlxPzQO+alT1syXgwIl8liF/te0m723rx8EH77sThMwOhI
s4cyDVOdJ28JQIPWqyaEuMx6zSd2MVFpqxVMWca4JJyAgb9M/sPK7saZIwZfsD9EjGmIiHTZUwqb
YXIv7jQ9znGF4ZQVQ8jNMT9woZy7PG8/Ldxa2w524Z01owANQ/8AZcAPhyWJGZbF1lmWmsYgCU28
yHeuXXcXh72M1UQNnQ1VhINNRk7l51APc1Yy446zX2f70WiHrWwsOr1qb1Tizirr17gZGUkMOYbY
WaXbXmTpubaOVlR0951C4GW+tQa108eXTP9Zc4MJYM1/kfouKqZMkdpEz28cuv6ywBWDhU3U8fsY
caXIcmdYcUG7y92OBFMRl5G+GYmuL4P5mbFZqPwFGv0or0R4P7N5aW+FKJzNaNhBx0ISq4zqNY2z
f7XJ8NK3sZeB0AmciVdTsGpxqtrXaK3t16UiHsI37C+bYAFGVXW89XqipeB5aMRe99GOyUVdR/DU
sjWPpWV+2REu+abGfLWOgkrW/sK1tARC432Oo/7b69d8I1MHf5TtXbJlnVnv6xgn5ba9rSOdMYfm
tF5X7xhZ6c4jLY1wHL5ebxf9tpynkIyV/4DtTnvaivIuQj/CwNEZBw4QAO2ifpT2eGaWd5cMxUJf
u5JVrBCzx0VfXS+KzqvdHAheZpLrPlZO/BxZJPM1pp8dk0XuvHLPSsrF9lH86C1hwefuHmUzmJbV
p+5xn+Ipc7ZF/Ski/eWyTroFzcGo2boQeIBXbPaP9sAsS0WC+Vsi79YVt73DPKKyA4Z7QYNwPCoK
K7uI/IDF1se2cdlaYJnrluIj/Epimrc+iin9M0T7nWXmz1jW/Ubd3G2Vn734g/40UmfaJrclaRcC
9zEXJhU3w4nOF8/x2udbyXoFSGYmCG7mbcyMNUlCKMbGm3ljxpBI05PK230+WG/EL37Ytv+RtfPz
4PBPz017XDESspBEZZgYpAZFEdEWpKOyeg1Q7H/snUdz5Uh6Rf/KhPZoIRNImO3zlq7oihsEySrC
e5v49Tqo6ZG6W9IotNNCET2MqW4WDR4eMvN+957b0ctbcY547bXzBLZxqT5mk0CJiL+RqfOaztXO
Lnu1cicPW9Lc3Xi1uY4Dibe6vjgYUbDjKcRV/dFVEa5Cggdd+1g63m1hMZ+rqkuhvGscRFf6X+BN
SY6VWILdnWUMydoDZKFotIJC7R7wFkls8d5NmWNfCbpuk/bdwP7504+1BQ07fcOW8oGITOzD8271
lH/LannXTNY9je87xtp3cRJcZOEhBJftrdViZu35OjaEk7VX2S9hCF3JcY9dTtjHHLZjnbPnY2mf
6Jshj2fjdKU2kHPNwVeN3nV6oA7C5b4fw3NLVYDE4psO6Wb58oYoLyTkB4mKFaINJToVK1tYB8Fw
d9UTLZB+tlEq8XG4lbdtwqORsPbWSKx1qI9+aPK00ByKB5HcuLZBykm7Gy1heFsZiYlZFA/0gvzA
xdCtHWe+2gl+wSp9YPp4N44NX8H4ngmi4dig5iZ88JsDp/iJaIbgZul+FH0w7dIeX00md02nVg1m
0hW+Y4K+xmCdm3AbMDPRDEuuzMRa2yKugsF4Yznpt66c85tfH2ZhTqTSSN8IsPrKeKway7v59aGN
MNQlBHI5dxEqgrMWjYi+PNxXscgf7SKaNw34tfOYtPizfMH1Lcpy4w45wa7EY3RhjOM24wiPoQ93
czvvlI8tktj0fvCdu9GFr8846isuOc31kT54YYcp14nUhlqHZoMXTkA/nW7LpFRnAinijqVrOgRs
ZVYql+8N8w0Ww2o7uTFQ2lTsfR3U+9Jgyh0Y9XwNmdrwFob1NMrhbNR1cpzxHLA8MjISDcLrrz9i
WypONRmMlcCNMo3M4Llf6xN8UVT+xsZqNPkbawpGjnd88BuLS9Nyv1RSWCdbh3JliJ4lximNXT6G
tC10j26pmaq31kvbjeapXz5EYxZujGLa8Q7+nHU/nNrKGk52+1OxET3WNglcq0KmZxbikEt0/W49
V7V/YGKsTxaQairamNAaUXtyzLo96T2412+YGeMtKCgbCZ3LLWxwYrwSMM3KLQlWOkEd7WxcfKFH
JwGJylxsDesTcbo0zsxN0g1AX+OYtumpLtJPJlr11Zld+0F72eGbHrsb4tLVo4M1F2mhgoCv3Xj5
tW0UHkIBfoyx3c2jDS/pwCGq+lHUPZFqBg1Ye6uHvjEB4xnzY6Ebd5e06a40sxbbuqY7POzr/WQT
4gpxK1AidE1J4G1qssbrpFIrVaD1KlMyjnAXNWlyzkSFr/b8GQVAAMYaeGIsanGZrlUeRdvOaJ4L
19/VXT9fzTCd1xI/MVw/+Q0/maif2RBEx77QvGSY9SyW8hvaL3d2VOfXljGT6uxXfvRbsnKtqpAR
s12OlWDnqZpnfhwe4oB4oTeepNbfSp7tkW2B/vOSHy1l0DwkoNiRkGLjY86nqEm+PIZKByv8qUaG
uGBh3uuKh5hNsp38Y/nDcdOjiwOmblgsjDD9MmuY4V2POWzZP7h3LoQD2ldJCWW4U1u2oLmJ+xY8
7NfYx1ey5bhNyp1jRIIlzMw3sCSvXQQfV9AV1U/dqRkRR/qGqEeQy9dpcmnDYQnZe1ZerZmaBJN3
7cjnr1jKYdONdrr1sMPva7zn3lzvYDp4m6gdvuJZ3tdT37Kk4/isRFEeBFL2VAPOMEPvIAuH40Kg
d07VPuIyvheFLbYEI3sXuzSGHcalyfdgxnsCDp0EQ2e+5lnjb4cUNZWBs5GkW6OcxpuivXOL3GEn
3X1vXIMzTKWJmdgkrSa0fTx92Xls0teaE/ja8EkWZTkflE4GvP0c0muqiK5VGJzTqK22JKnvZe2z
v9WBQf8Qs1HTdYmT+5sYpMGa+ZZyRvFgFQOAP7VPcCJsphjYhSWDdxHeur3ZbwMneSBo+y2r6POu
znOI/uE6gdx3YwljHMvwymQBS8L8wYshK1Rd+UTjA7S9jlVD5PqxHUJ2mnQ0E3yHypmnfrXNOyxN
UYJxVesUG8gY70UpXkUTbhDEu23WmsgemJoGAQuU7dir45VHwyDZwkltXqHTMhecWOKMed1QWrWG
2x3u3VpOB0dj4DKnetqmFazEGY044O6yvfrSdAGIBeleqdHBTzJIcx22L0ZnB2v+M8tm5WMVxLy2
yeF1WWJk7xV61XrGbO057femgsxgchwwcyu9dDi155FB9BxuyZetZVBjx88/FLabBNJjFcBkseqG
MJsGI5q7H41u/H2VEywnl/TkjiEWXvglDjsa2efhtoknZqlMtVRM8F8DWN0YubeN8JRgUcFQLYyf
xdZBjNnFdvLAsoNxmbHKG+duSpH9YTw1YfXURdlB+/I1jpsP1XbPQ8KKayxogkmP0Z7Zl7Mq1bsd
zqTUmvkO2MoTY7lbk5x/2Y1Pcuwvvuj2si32VAB+VG51GnJHbC3L5ryV3CSUVqxJQpKUx9RC5gKH
XfRlFwKTYnxS1sLTqNVXMETnpJ8RCYZXQnRU9xBkqvFaNRWxbFLoq9oYblVE25qhKOAY445JfGNs
LfzUja7tFb0KrHZ2fnFJ9d3BUGQYId1LMqNIlrwdR3sZSZT5A3dQwB11M7IXW5lOA10yKKC99va3
sY8enIAoyUALDKMWk81qWlbrBjP+Opz1C7WyNePqVOB5BQ90MhMD7T9WHnlHG2NufE1DZUIOnV5j
ikjWHiVlpk4/FCEzTRy8JzSxitMCo2Ig4rchJ2mQRm9tt+jCc+HuwsWv5oaaSEBUDHtHDd+Qec9N
Ity1F+QDRrsWJ3EGPAZLXCRIsJlVbu4nY3zh+OWjyo/QYrPgXDiEjPzWu46xMDfD5AybwUAXwtKF
1boX2yZU1zRXXEsTQglItmA/5OFaSoIuxlSojRXorwrjbOZzwVSuSfIHz7ghiPxnEdNaY7zNXMdl
g9S86B7hzpGzu9IpTy4TZ7aBTXJjjc7nOKDele14Y3UxoQ5RHazIuUKLUCtTFbfcRlcJxg8b1R2p
7jtGIyt3bOqDEN3ZyfGlTmNxjnoLvnQd6CN2u2Pbczu7OQM3vxuP0EM5wegtVPR8FfDOWWVe9kPX
Md0XzFiVnG/7Dls5ahg7a4MJvNNB4ig95l399KOE/ZGxzUVhtNgbKJgs9egCmCZXLPS8NezsNnCn
Cy1SeI1UiILZIy8HfvlWNmDmLdtD1uG/wWd5C73sXhlsBOqZFnLoekfpls/lVEEE7lAYDTn9rJwH
anR+uNgJmP+xFXCopBmBqDAMOMF0rDYlFoiTF2UvrkiuEYNuLNZYnl02bKugbq8BuVwp+UQozqeB
d8Vu4ni2Th0r22oSNOs8eU2cbOvQjUPGg7Cl9iEBcwhFqfqyLSO/9m2wKfmajuUzhcPdS9vS25AG
/TrR7DkIn63bUj4MIeQlVVl3aCZ3I3munyoWn8nQHqEPg5p6Exka/BLXKMrTPM+vHu42qw0hGejg
h5d/y0kEk0DBVpqZ2BRaODU/TWSmmv3W2aOMZ60qkTPHrk5lKgsmUvHZ7kK1trUjVjXA/VUuhUlg
kslj56kHg963DRCIp9DubxPtr+ba/YgcUSyxNInTmL2LV/Bq99Z8bFtsZ6lUR+X2UJuWzjVTVjRX
m1cDEXPttwmkBkBIzGbwfXDSWk9YNzd5zygr1MlVy8lZpVQrBy6n0SxPfxZJ+Dy7uInDurmNxhZx
Mt0Fs4fO41b5Oi0/40G3PDrLZxzwL0FmwcKyylek8gJD3GKn6y6dnj46YMgcuGam0oTgHWTGXeMb
d9Ifqj2+kuoQN82tPZcLdNLMzlbdf8PtxvJSgbew/YPhkjYxBTraUC5am+NwhxPHJv53CQYDeAWd
Sq5R3mPXRXQnSDOFJ5mmxhEY6jOBUegBaYd+Hb9Z87APZ/87KPJ2nUP0HZboZzdxroiG+4AgtTLF
p4jNS4OVrmGk35b3VT4dk8mAheQKWKcK9BaARXe1rcKU4GeJrhWiWpS1TNaABlsij7dDhVkR996Z
jpoSmpTJjKfkaD7t8hSZnU07GBz7DvFZMvd2IIz+LGKiDY6eH4aZPkbBim51LI1uuU2YaGxlEnB0
RFRJ1UEFwy6akicnDr63dHKvYfF4Bu+6IDarvRuxIZmqcxe5j8qPfghe+mBRFgxhEv+anE1P2nYr
sTa61vwSq4Cb1MBzZc/PbendDN3tzIgG5b+/0wWTQ1Vb7CPK8WAaTCKHpLou/2sH8oiA1MDI1COr
dQIlZshSHuY2DNihxUEh2vZ74TbfHIA20QiSx1i2FSFqS8nSu6ZE/IMT5xnIT4EsWM5rrut+Dsiy
dI688VMSs74E/yV6Sj8y1hop7np1ndPkWSf8Ql1YYSmeqP6zeS0BGgcHL0j3wLFt9u2OIPkxXwQu
Xowv411l+tEGcfbsjrTFjZqXgU3PsbKuuspqzNhNC9/D+jlF2T0n1B6AVn0q4oFXyJmh1FjlAY5H
cGqaO5E7yTqFnLXpS//sxPkdAItLm2PPcc1ki6jNQi5IyJVW7T9FsVgbAL92JluHtVOSOO3FS9dx
M6uq422RZi9w3j6mMtonHCWPmm6duwwnqSkga6e++KgdcGd+HhRbvAJsUpbojX6WCBabnsUCmhL0
9zLWySnrKnBZ3d0QZV9FkN82rRtvzXJiG2Hqg7brbNNLmzezy1I7egs4vWHv7wXhZjZEcij9vtgx
1eIBgTTi2NlTHPBiA89f1z78btXnB0K2+zRgW7xQ/CzXQ6YSmz4T4cHQL05HejGK7BMEh+dEoWRN
SftIIOZu9uRna437UGYYv3ijZI33s0nwhfb6tajVVc+YebpePShE3XXbBg9Y++AhzYsqgY2Nk/vu
184tSeQzawSVVgs/302SDTPvFwFZkAnWiOcHS3juFsY1Bv6htIIJP/fPHvAhYAB+mrxLHErH8rsb
JCxVwXDGcOBuct3uAHy0TKz7V/SZ/lSKmC2DnDHZTWAtlET4msFjeXOARtsRFUy7zzRz7K2mYFh5
07ny7sZ51PtpEaNh8t3WU7HTAftvhGkmTZhjGADe5aq5pLH7rZvXpl2Pe7s7mEL+sCDl/B18+zse
80/ox8//Ds/5WOb881fi5p8onf8tl/NPn7X/WS7sy/avX+r/ILzTA6r5r/8gZP4ndudj9PNv+/f8
I/4Tv3P5O7/jO4X1G3UotEwq13KAZ1rgM/+B73R+AyJsEz4kqOG74Hv/A99p/eZJSil9RZeHB18T
3Ovv+E6+oAndWfLvpGfTs+f+b/idvv1nyuvyUyn+odlNUiVHh9BfwLL4JTyrGbL7OIH95iYpuW82
hSPknqAbTn539nsvXHe1/UzW/BThc54GRbiG7LyZfU6VvMiEwbD2ydNm+VpNjDHKvHoydDyuM2N6
rzVYncDjUIMaICKimcxXV9BlHWJXGcy+5nUKnHNHJwkHZ/+B/WqJ2THaFeiKB3ZvzYm2muYEfoYB
y7//MSJuieJetqAP/d8/5e+flxnqUEGj8GCt7C1dPrpWdNuUxPSZBHOeUCRg/JGeLeaXePp+/fVf
HxzJ9NJPq4w4+5gQDUx3OdNstmLlPBJ6J0Rqm70+/frgIxmf4KR/ryf/IyG+y9YlymBgmO4d0AJj
N7J9PPWA/de1E3/ieocZ5uGIeS1kxoi+rincJXuWEe4OSkh5sjx1cT4eZGasM4YqIH5qNMHYjvGD
kbYdZtOcDr/+768PaQY4skgM8m16PrcOMTbXxKHt9f5001VXVWY/htErD47Zi/tQ7COmvbsotb5B
lC5PRjO/JgT5bkBdHjyTthG0hgxhTJP6cMt+2OgqpD0hwzfP8/zGaX3W67J5xqCQ3GeqIZPCeLC1
ioMLsXJdhs3eWX4Iay5ZTFrjPbKwDg/9PQlWPJl5XB5s+iZnHAUA3XBbkFfjkAchtrMjmpdU++BV
KIl+YT32Q76fGzJtnTMnOw+CWW2J6ujRbnMLIXEZibq3ll/fx+x69+ngTxA+GCwNobnPcG2vTDOV
39I5eB38CpMWfCj8LOykeucljZS99xJxjBfhhKoVVrRwhHMSDt1aYtBioFM9+dkkT67Olwkrbheb
Ug2dZF/gXdCB5GagAHgtS4bkFUWnOuz3HEwuKsuHxf25Ctz23kpH5+rOjO98G+bKgFa0qdjXp2Vt
H+uJ44TwRh/vtKJsuHn0hVmdh35w9nVtP3p12V4MomAY2/zkw5LRZxRXLa0ZRrtd8OQn1zeCVS+f
fHf6INoR3lq6wmraDds2Mj90wF5/aHNCAp/OLFqqL8FSTqaVAxFVxtpTKHv3yTRFz8IvriQ81rFv
IR0GwwKONd47hxRzDyIJdYTLTBECykz0VEBRwrKmHpzEBCLSh8Rx6XyNQgfVTfLKNsNgHAhMPeWy
ZsMqXfcpHuJsz0CZCQv5Wvwe+RYMlo3fiKYMXTn9Lp3lpm2gjUwNEUaiK9tZE/2XDbhUP5rZiPA1
kzK9eC6gpizlPZNX/SEf+ZqYfe11l8ijwKW/Rj7BzU0lQ+pUKJu+/Gp8GB0c3lY0OcgbU/c7stt6
O5Bi2/dDkOyMoruF8bDMAHBpeFbKKL0FYDkHP0K3h5fqZC9Ja2+tSRZLxIe+FE64IHT1gxcm3H2C
vpVoMnee6eFqBgCHBbC7kI37qM17D/cgZay5ecANeohk0pzCFi0lKtAu5Hn2QjBrPdYHb8HPDkSN
WCnYXOP/o/97ZxUCTydxIm9RcYRjYdPqpbfBScrV6qv4Uka3BjmEVUv/EheL5wnbojdtQjmMSkLw
ResrDPh2SwqeKBdTz2dlUhZjFn60LybiLCMyxiouYbqBorjx1FyuJTOmjZO4N3O686mbMG8arAFb
niPp8GRGOmPurB+LvKqfnQHgAAcnw8ZooI2o2urSuJlK99OkcOTkBDSxjkNkHOfOOCRebG6F1Tw1
fbpGocXXllq7ABjDVky8RDmupH6SKKyVSyfhwOTSTBtAPZVxcSJ3unPqDhNd2WDA7607oSPN8Ycx
Jzlkq3PKq9+RTZjzCMMODOCCYpQHiYVKtzjZSXORaCW1LLUyifpkkIUq9sVGv8w/LUJCNXHYk3Sj
J6tlKyh6QFszTUKnJkkOuXcZQWDfqnpRKicDz0N4z3EWfq30F8gHLnPHqW5AY1zmwajuS6ffN35F
1rgx7L1T5T/H6eyUnkVZCde/moDWF4kJ67mX9W4uQmvjDLwcQRxF+MR4fUUh1Tod5U+WuWFvPcwk
Bu4M4e8ZBTV7q8fk72L8cYkgnCA0TGjZAJcl89ItiTJUodzq0UlcJKme8EeF0p2G3Mm9FsyVygDu
YoYLmChGc87IH+PLRgoB0HAqByu8WPZ8Glw7xVgPPs2MQ2dv1XjqillHeyDCjMgCaMBccQI8uDZb
4740J7UeE+M2ZONxlJZONlnaP/qzokApx5NNbMZn6elWqXL9gy7R42RwTeaGoxrntLVteAekGe9C
ssGrzK+xboarC2iPCIacsEwU+9FCqMJzvIs97wMCSCIQzznFPfRSecfBxmk3Ueq3j2Ksq5Z9tFTN
2DnhprJkxhUoSIcJzOXHalDI6M38fakH3Idwk68u9bntnHmcsPCGD0gzRgkiMFEkCfGFPgEz0KQJ
obeQF1ybhYnQb4RPAsxLjxR59QQo5nhsH4Qasm1cJvO1NZpTRuAnCbP4UnC7tYX7LngiHLA+Kd55
DbCj5zAOjdssMr9Vk/diBY19H+W4exxXf5FhljuOhtEqrpzyYjOYwzmd7dp8fMwGFaxKpKRVAyYC
UPJ18HLzqXXlyNOxWDLJGpsmUwGaj5GFgXgJntZZ4iODttXJSPRzqssRKYaEU9miy3VE48wsvpek
TyD08ESUNKGGphFesTWt46kvjyBPmHI54ZpTWAjCMIPpXkbFqfdZeidUkLrU4hxjsd/agiZEvwji
rdaJs+pkkx/s3DtUCqu1YzEuZk7vwPSiZOhdqRLTmBWcSXkzbh9auNtzv7fpZD1Ny3ZqWD5Mwm05
+CmCRW5pYCoM0Et7jt0n2CpoyAmqVTLP6qR7T50qg2x5COhjZTFYPIW1U56SjjIxz9rY7Er2uph+
DhzvQMvXx6HzgHOKAsqv4acAHe7tBjXx1zd39LBwpYoJ3M/4ZHgL8yOnn4cj9FCcfn2IPas4wQNf
oF60bS9/yqqk2jRFgRQKMIQna/uQpwCRYxdzGPIGs+Ju+SB0trYrvGt9is0YPvO1ER4xSaftvUPM
nN4GJ3DyUu+2S3LFaC45IwndRH13m4swX//6kCr/OxPQjxB41CaK88dZM19Bk0y5g5jnY88sK7yF
FQDDSEhgW319qgdcQLyJrFUzNzfxuPDY5PQc5oTsijr+MEpLnafM3tB9K1fZbH3zOxKdMUr/Lidu
snY8pnaJ9yMKp8vAIrpJbFCYAmrZrz/RxUh0Y+w2bpZ8jdwtpILM55rZAwO6Oga0/NIm9JbaYEg3
gQvQLNLlhhOzt5HqjdZjn2di/eFKRopBOb3VAQ6V0Ry9jR0RGiX6VW5iCZnVChdIX7syNDZILHKo
blpuCj9AqeINv/IM56bOuVa9xQ8xTZgU2OFQzYhHFANccjWbJUoz8uxnV7Xt05ylpSx9EpjGXtV4
i5JuPs5T6u97GZ5aBCHKAnbtBN7VLnmS14NpHcP5toYYpRbvFS4uXLGW8ZUhB1DHlzyZAwbyeK66
LfvpPaw3p5DTnUxCWAVy2GqfHU1bT3fuV1d09kbO6rGuGKnQAsAvIGpS0xgS1vEc3hSCtOyQE+4r
zQqa8EyqA1i2riVuGfDdukI4qgr54PXDhA+JOJ3CiyAIw3QQqiN4O8zELRBa+uPXX0jp+9hIe7qa
xCZX23lkbBMY8ddQGm/Sz9+tihmyctxDk4tnzkUgzpup3FQAw7ex4EbYpqwP22QevpUy+Uo6Hr6C
ujdVMTgWpQUiBwxxMft7wv60sroxbr14dlaQYlGDGcxxLPSOvj3itupDGxpwzo6q8oxdenJHdE9D
F5A8OpxGDsAQS9hb4gI8mnO+QQMfJ61wXFtdW/KvDFD0bQXXf7qpYw3k3xI8uCZ1SNLeQ4xpL5mE
Auovl0pJtmBhBl870Vu8fmqYL7pNefZGl3JaFHkSr2ju05Iw2MnlvRKY5TGX6Q2723IzjZ/LhcK1
Rrsgvzr7xoOeY28TLtPOrjHWKvdtaBtMvltqa8hLwa3hybPPlrt3dOxpi12oad/LifPWbC3/svz1
efJU2+NHZzl7MS+Jfw2rAhhmC72kvs5C0n0GdGDGU751vH3Xcy8yP/7hRF6zqTFoHtKIfG+jmPWN
Dcc53jaNkb7TY47HChv4qsmNn3VjPts1z8gqZ3MNjWPX2c6N7nmKuNhHapGrTTiM7TrIvfdusbVb
ELpIHU6XpsBzz6/865OJR95r57bmX6BUEo3KtmUOZSeo8ALSz3kWV5jcNnEJJow5uJvWYm9mfJik
NgGl8nV5LB61T4ivcLjiquc2GugzCLvHeo6+OBBA3CpeZJa4Rwi48bpw4lM7PNtme8wR+/5egfP/
otfjP2+ssf+p6LXmFPHzj301y6f/rnc5zm88pykg8ykvtQkC0hb2D73L9H/DU+jZtuVQYyMUf+v3
uhpDuL/xXyyfDlo+xTX/o67GUM5vfC798OhTrrJowflfCV7/8rc/9rMhmEnsMkpJIfiiavkZ/ljW
W2DwbeM6NI9RQcdqmInpHnMGaGpt+/dYqHNuLzLhrmM1B5W43f9QkvyXrjTbdmjC4tcTy5XxLfHX
et6ZctewCpyj31nNLneMBoZGzlkj53DSAG1FaUbSmoaaSfgfhMnf9du/FX2OPF90LT0/f/nN+da+
NG3TpNqPngwftfGPv3kehWyjcmZ8E9r7JplGfQqNLNsXyk0gYtLGM5Jx+R8Kwv7zN/U4yksKilzf
N2kp+vM3pXLPqLuqJhVC3cBBWXwrkgYdFvS4e2uUmM4xrsrdP/9Nf13FP5TwcZU927SV5FJ7LqGT
5af6QyPzhLsnJ8Ux8EgQTLlyu0YJY6q+zdGOygWEVgzbmmOgIliZ0L1B15hHcgf5Nvh7qxVq9n9d
kCS4uf6LC28LLjtFdcIy3b+0ZCZY1eCHSHk0TZnO+MRqjG99k43btqyeBrdMke2LkQN/bt3Hw+ys
K8HQvZMLHbOa5SnL8Q8DkWl2VeCPNKQSpCcmPe3Jlg/baZY2gzbAe2gIeOxI5hMtZXwvaWbaeQyO
4AzY7msSuVG+Arrjvhq9IQ9lmHfHKh3z82Aq78XM03jf5SaBYt+rN5PJ+isA3+26wfnoQpwXfdQM
29jiVJU2+KvXI17e46DH+c7zSdQnJn4Xki4+HQwT9QFiGO5De9QHyy+9M7yD/jQlWX0/WNZrUI5w
TxvUGiYZsoBYlxUbP9HU9XWWXli0YXMhMEOgPRVQlYZWk03NS+ODDQc5c92wdwwdCHRkiJ662RzJ
pCNUbWpwyawai2eRBON3CdDukzUSTFeKHMEospkOFjj6+8iaJw2lyDOPmiwdzavFgCVHu+7OtT2o
iXIcH+sSTtGKnXV1ZcsY4awYTJ/W+GHxbQTSfSuqzH6cY2pWibkGO6R20q5V0GMs8rCx+1U50zDj
Fghok3GqIx19DG4NuhFH8K73o+mBADRiCg3E5M/EXsYmYZosnw5+nvgPlgUHmQqOZsUeNsUpG5Tl
bmgZG60i0ktUjubNrvXggFSEor51BpK04fuvRaqHn5BdBTUgfkt4Oa06bMxq9hFbM/EjDyL3Y0RB
PLaT+tmMyIy2AaKtwD47RjVtQUKYhFqafsshwbuGFaTOFW3S/Se3xAk0hP3VW7gfWzSlYFMbbbxX
ah6fi1hVT4GFKZ0GOzJVtX3nYFBAS27RAYhmxBEApWl2bjBEcbjJc+dLB3Bb7FTjiB+Awa3GgsBc
aIsfqmW0Ci6ABlxvGL43Y+FvGz/VW9s3yZ3MprtxE7CPoiJiZtNV8G3OYty1Me0nTs0go9Zos0XQ
uu+jwECLHEFwOcbmmUXuJ2h3EqKcfWZsn65gID21yc9wgDibO7YDUA9RmzYqfR5DKNkYELDfuA2u
CWPyvzuNZovjugTJCyv3JkjwsflYDB1Qfhgs1bDtCAQOpDE9NmcpW3J7hGwLABmbZq31scYExP3N
lAPifqbhUJdDY+7brC1QoEL5lNhhd+J9lRydqvjudVPwJAtggIZs16YJyIoYMhS2/inRvEBN5p4E
Ot5FV/ycY1vWLzmPwFWVObuQxMIqxwSHL6XibWd6JENMUdkkwUs0HWxBT2MxNSEOs2VwClh93nPi
bJ7xdwSXMmkQjKtI1mqjVXvh9G68YJEdERrVAric5Udr4jOQdRIcDJOE+Th1VF7JrAWQCamYHXMp
QFPU8XvgV8mrh++AzLMB7YRjcKhffUb18AEUB8w1mA00HW9IrzZ1jGTeQfhxnHc54RZqvHOk4aRc
xyQDhBYsRk+sp9k51rQjcxsySAckSb8Le1Wprfq71zCprTq4sTCwkED8MLm3SqCM0KAJQVHluyH6
m5IwqqhwyEv/5PkgHqSI9WdEhwJZ+uiAiRrECL2PLFkm0bmBDDrP0fF9MAXnxAY7UiyUtetpGUHQ
5xXIJxdbHhhscBVB6sMNSNgXZxzEifk3BWp3yjUVCUFQyqbGHUk9CNWqz1C8+ygJd6NdijsAnGgm
hqrqG8uFWWmQrMHrW5btYaCbjmr2Qd1UqnoezeCNy5Vfq8np342xn8+0RqRoxXW79UP623uayI7Q
9dI1m61pRwOv906wcSSG3XzPBUkjbI3oyhniKpbTgOE05JsND7gUPcQaO4DqkyACgSMhNdLpohM3
u+sMop+dzUnQKcjx2j5JjR7e0oW7nzQi61a6sifOVrlR3Fjo56CHT2FEA0iYITR5yVQcC1TvBd7U
bJKQizL2LelkI964IbnYvEAnTxiTNPwW67bB7REnBJo4iJtbk4E8qckwPaA2Qu6gRWYVprW9x3Jc
3bJDJfMfalCC+F4xrBAeXYsehFWkigZpNlfbiTgWjtB5vOGOrI8qBRUD4oMfDfXQ29rYCK95PUKY
Qm3a9wsqySgicAcyvOstiu5TLM57ivqmDQab+Cuj8oMUEn7YsUBjbkP7TsTuvTsA2oxmvjWzz35L
TBUDO2n4NzOfMdmyLt+kYe2/MWJwN5PXYDowMCY4jk1Mrw2OCY/plTamdtf1vBKaUdLKz3pnbQx8
p0y9z5V8M7X75UR49C23+eEsR1RkUKwZJAwm8uyU1HRN8YHa2MKLrr7XzpBulelIQAP+d43Pigmt
/6kClV7bSln3DtanVQ5kcDdYOYASJomt9ssz3XdfOQv5zTR2X4o3Od4k9jLSj8p9DRZzbWTRG0t1
8CZ7D1zrNCLh5nWZfSQjEkUferDXpXIIYOGFMgcFurrz2q3hdTzVfafa+kN6L03smFkIPbK21Gvn
dXcSXW1dx+oxqRXcv0yegjz5N8rOpLlxJE2ivyjMsANx5U5RpDZqvcBSSiX2LYDA9uvnoQ9jVZqx
Kutrt1WSFMFY/HN/Xm5DZ+z7jW8U5oXB0CMANQoMCicCp5/6J3pdiiM+rOg01tPVK9l+pmHE8GYw
jy3skGYEjMlvMfgSZnKd8WCNdopRKIbn00tg8xMOECR9cPeB8+ha/SOJ69e0ZrBioAqxIxc+12Dk
RJdSODBbuNO8hIpylgP/TqS4jhQS3c0wMB8I+JVv2BeX0KR46xMsmKXMHwy4rdspMdQmNvMJtHxl
bgPPwqE/8FMw6lvTF28kp+tVUhTLfqMe5mZuT5OdSxCaHm8lHe1PM8Xv1Jo0canU/YUdelgRx7L3
GKLCFW2cFCYZaUxmX+oji6yxy2rjK2J1X0W+B7zbPIA2+WMnbJKKbfZEcPgt6zGoSDP9Fl35LT3N
CGqJoVSJ1S+lFkcgVhDMAiPEvmZfTQYLX0ZDtqmmK3br5E231pSXHhsEYq4HJuAUd1quOZisopTe
dIF2YlfLuqD9l7oHndHRhgBJkiGc6+MrBHVLn4yn7WMqs9fWqKNzG1QfHph4SBIAQ2Nr/HS8jjMO
s4QVil3CdzLbF5iQ/G8TBjfNhrL8Jai+sdx37eDLMeu2Oiy6L8NbuWIRjZ9Mg+bEBNCtlzU79AuG
PuBx2bXns+dT8UFImWlCNz8VUGpWwdAcLeLzqyanngY3OUEjVV7kbF4HCShPN5Qj5cQP8GK2+9mK
nM1M+H2TyJGiQCLn1A4uzwOmpsaIQLeUGgAzUUArCRbJhBUzxmd4IgxIpWg7qVPi4mQyO1ntI6Wd
daLFZ72MrGyvj+7piO/XnhPgyxWW8Ugy0OPfFeQtZv1UC4aGVoabu2z4N+YKdS6jU46byk07ZuNR
0XTHnw+aDgd8QS6L/YnJ4XtasoZok5P/PLJ+Unfi/IoAedNHFbMdLjDrpJ4WKaiyeRr4QeEVtT6C
UckjvxAIo036XIRNf3F0ln01gR9doZg9GLJ+hYWBV10Hp7rTEKcrDicmDBKIDyVedM+EGmxhQ5mp
akyc7pGeuGBJr7RIUR0FSDWwq7E6D0xANx5jOdQp0ZLc7Rp31Qlmy3RAYVbGWLztq1FvokAET46P
s4Kzs38YYHAxMM2cjSYjukmLpL2UCuf03CbRUbvy24us765ms/Um34I3WEcbR4fq4nV580FNMzVd
Zqjt13qcbtRYjNtAzX+KuigYutWgJMO0Udu0aRZKFsR4lwlIST6nN5+UoCCa2g7cswVpIYheGpgl
DlC8Z5ztCB6nzOXqSW5czwWVRZKfwNEAmtg12gFJzMsyFMDE/wNxmkLHltcIs0jfRoX/NtbtWSVu
dc5nDN/U73I+K/mXAz3TuFsw1gDt71wyQmwQc9XJSRAeXW5qCyvAWysZVrfcx7LdHMcU7jYGToUk
35EefYgFzoAk02Rd2i5kVuR+UcD32DTsJ1PpvgZ4G5Zs4u+5TO/TifFjoRMBP2b4KFLdXqfQOePP
m+kKc0mrCw+MZJVRoBFOvKOhYBbXxfT30kB2k2Ajv1XpAMgh7x4CS3vbyjJMUjY2u34Jp6wp0npt
Aoq/8Z3uSYiZItX0YoxczAo/S5/aljkPdx1jXHsyNG+DROUPziwFz7/5qmq1n2gy+dX4g3vOjSg+
8etxtmMagn33IWitiWwXK1Py1qpozg59wsipmzqffs8auE7jNXsvt4Kt5/PtOb1N8NPOzb2yXHFX
SAL1ZJEpNhBWtQ+C7pVhPtloOfs7QR0WzxndsXwpwarMC3FrYf60OBxydopYczLOU9GM+5GCV71t
RtM5ab8+o+wUdxaXbBVb2bUUtrrr8fyR1FjCHzFOdO46HIo48o146AsCpoAl7A9Zw6JrbFNfkgob
AySp53yISD154cB4NgKXlC6HTxmW+ibMkxwaVxxw7KLNFGwn1DpY0BffUhB+RHh1wrrZci+Ot9CD
9VZWqTyKymVJj1FyGO4bexLH4R6W40edxnJNfUOxapMx2PZ1WzzM3VzsO3wfq6iFSt9ls1zHY3Ow
huxPocW2UkQvHPa+DXRl0i+WYuxT22SwOPlxJAMQg87EnNyChdz3abcdx2HczjHTkAAVmqBnr464
qMQ28tIPF1/rjksJREM2G3/i6JTN4OWMyvtIG+z0kcH2G3g9i0brLZhOohwIEwjwTvNHVLRSSVdC
+w/aBy5R4CRZxlxf3fmBCG9LD2kpyph4ZsmfbGai4km7uRgpkKMJCXvjQ1dk//ZXpoAVCgxm2Lo4
0wlHVfWKWYq94XTRrictHy3y+TqkYthoZwosZMjkzYp4fzFdMRx5ogHnAa9qbBuHVKDTNc3WLN1L
hCZC3cgynpIk5mGcst57Y7TqF/4u5IV8Nw8ghlzudjiooLZXmXuMcgoVs7abaNrDPN4R47xr/PKW
YV+3ZxZw8ZuGplILV1GgzJPuWAzttn2NnfS2jJMXVuNg6X3EsD5xgHc7/VDP6hUdFzMLwFr2Mz6m
rsDBTbXBKbUEYoobgqY5uRpD+RhmC4Y7Gt+LMdPrabA53wg68qjFYYrFwPlo00u26UotDsWiyYax
zAgyEE6tsuiVmQkJ7VF99oostFUxjuBsLXe82YdWR/U+dsRDE6l4jwwMhA+WxzFLKuoNdUqKvB/M
IydqrqGl62BWpPxgTNXDyHb8qtF9jjSZuQ9dz2OonQaQiyoiaHF9cGoDwSkJppcEWVh12BgzlDFQ
dTPBudZg2uIXoj2PbbbclJySi4c9Q5doOqaU8iOeIsJ14MG5J0AptzX9a8JFaxgSWm+c0Sv3iKaP
pYyexgmjccEi/swx416I8mtMg1vHYMXnIbtqqpSYuAWfmMm5sHvxe2mUn4FPPl3jTNjkY7WwDER1
Y4500oUFXH2krbPhcjn3gKDeqBo3V9DqYg2x9FlrdiaqdFq6+8aYirTCeLJtUa+juJg2kEHVtoZd
i8ebU+pUh8ZtMLCrmsHCyyOFXuDvHgcZ7SlKIZ8TdYJvdX6lD1ucnd5vD56FJuTGrG6Tb1vsmzaX
WXciY5KQp9C5tO/z2ALYll+myfE29jT+KuPyXQYdSOHQ+jATk8693P4sXAfIDlf4FWPWgtJBhSKG
cXNduVSvVgVxmya22jNUVG4JmbWNcvnLWNoK8wlPKfqfXUTJoZ8nkoHu+Lv3qreOpiK2te6hrxcF
cug0RvaU6FExgQ1UVrH3FOWX9TJlcvFdQLhoad7kSctVNd54Tk8lzdQdQxrI1mOX3ud5AgjBprR8
5vl98qb8LZPgv/A3/bYG3/CQLqqHqYn7O/ibb45P/ZcR9HcWGuYqIltHBKhn4s8hsYzbadOaptz7
qfkA8zdiQwSWycCWDmDzq52WN+XQVt9PEy5bK8WyBkImsXB28eWsocy+SOGd4Gg9s4X8Rua6CMGh
ovE9eeCmQ3rH9IdT1OPL8ClB2Myz6dyIeum/UOZrFpjvMIrwj+mWVdcrarHK6yIgxKiG58hvkzu2
GmiZOcmEsXUYQbs1Pr/CSreNBuOiOie9EUHMdzgDITBSWOCkpo/eHNbrRM0JdiN9Gfxx3hpd6d1i
h+CELTry7VywQcRg0qRolVkJWQJhbkZZfqb+REgcJ8QqxBLCVXJKOA2mjypuySDhFN5AKroVTud8
5bRUsR6a8R6widr11DPgDhzo0NLKvmcFJhFnjk9B2dCvEef52k6Cz4xCOZgHYl/Jgut1fZfOxYvH
pINcaVNfuKXcdlXyDVk6WsW2GDiftw30mrrdC2fO9lBMJv5b46FLpj9jzKnCdwBxx0vlkZ3p8dB0
nloProMHzEm6TU94b49f61rmyGmzNz+qQfGIp2KGB974G9JXtAsBFaaewSZCBMgGLkN617jlh121
uIBUTOrd5hTkhVxR6YFD/pmx/mQF4OVQPgxeP5+1SJzbeCqaI5+UP8Ei9auA0oepCu/oMzS37WC/
yTGhvQUL2qbU9seYxwoeghGspRuSJ6ssC2KsMeOsoppsCuK3uWRzTJp0fJx8UFpIMvo+dpaoOCb3
o2z66VZO1XSxIuqEp54+Ahc3C0dKn35FEb6w/ICNyzBt+MmzCydr387Ns0te+YhDEfNDUfrMciRr
MfUG9IVNbbIRahxuHbqO1v7QHXENZavQ9mBEyPlNmON8mT3AnhX3UY6j3i/OJU9m1UDkEka09QaK
2vyA4nMoZUycDYSBAtcszmK/2uUQTVjTBvMmsfyRbbXf25knAXxksGZbn0l+6t6PFYjNpB5u/Ya+
ETXWyLX2hZ7JnGaxedyJIS0Apqb5DCgqjV8zTbaJT94FZz8bR7qaeBVjaoGiq2kan1qEVuxPEcCa
UoVwNbv4WpEMX3ODzZ+KJGRSA8x1C7dsxPehysPMHAwkA4i0GAIPGLAkPyDfh3cqD9lyJHlYhPia
6FwLd5avD/XNrD2FKmqnd+yDLser3t+Pg9EfIsUoaluRVfhOM6c8W97svCByQcCoh+ZcyfGP6Sfq
ErvVa2NO9evUW0jecx2TS3c6Niw0Ke1XXBktOrtl823aoP9j3BvrJAnEhiwlvqs6hUbXyzQCi9RV
7XiTtla6H+MJpAFTsC+AJ84b0J1mF3lh9DYj1CAVR0zX1lTAdJ+Jcs6OvyTxiceAcYrbE0YXgwql
qudh8sPXCjqST1pwnB/AgomTGmbrcWlno6PKKZtDMUacxaH5fnTaxZOLhkCufuqv4MHaS+wZwTav
aNc10bUOoQqDDdd5OviGpr1zkrp/Txxy7gX4ghsrL8ODTGO1dYdKE8zT2Q2rDEmvAuEdI8ofM6G4
XOSwAgwrianXJsa9Kty+3kUVZ5qhXlCnfk9AgTw3HZNNcpth0r0OWdyhX8TRKebkDJrUzm9HtqpC
CvL9jbBPHGfbbTZz/ggjhi059u09IpS9yvPJAZtI/cGjWXnPqNviKAO0otor2ImDCsKWJFFe9q5N
oNvMrkQONQqU09BJFuTv/ohCHOr2WEh7OgwKSE2cMJEEV/cd65YKG4dCuNygkZyKYxPSj3c1K2wY
doFEzuH0t1MbLCBU261rzUHeUzhchVUbh1n41j7zKLmsYFSvSj/BeTO6LnlSKN2u4oF1EuIZ9F10
OxQD65Dzl93MSuTHhgjdEaxmvXbsEm18hp3tRT5L1mh6qMQwp6eiSy6U4kIvKpxh3WnTOyaMWl4K
TXUwyh+6CE1+UI6CKtt2/Id7YzIbrnIy2c9Gkx7w9xk84rwFYD/WS2SBLQC9E3H/6ZY/vCzvHbrY
mY8Cmq76pfKtIL4sh+CL01ADBoZhV7Boy3HhtPeW1RuHqMdOa2bGCFx6xjdGn/d1Jje3EjR77VJr
Od2F7vxcovBuae+JDuMMDZ5y+RrUqx3/y4z8/xnM+6bh+Y7p+CzF8sdQGoaH3xGwMI+pUNFNN8SV
sfE4t4crdNNyWgWJRwFza06D+y8WiB+vTD7acPDaY35A1+T0QyDqr8P5idB7XQBrPgqroOvAAQSV
M4RbZaxUe7AjGkHKj+7+O0vA8qoubg87sHwzsD1rGdL/xRJAU5N0W8tEz1Cp5kubZhDYle1P3AVS
Ye+ky2aDaO49MVgtxVpzcPO2ioF7uPnnt/LDAuLhwLBJYUtMMDgTvOCHBcRPGZuRl9cHBlvea6wX
b1QJ+mJG/J6qYgPx76WKixH4DJpU9i8ukB+vvlgjKFcnQ+D5LuGx4IcLxC5cUie5mo+uHXQP9lTL
A8ZXItdJou1v2UVxvrLHeqDSM7NCXED/m437fywoy1f7w5chLYsF37RJsBnBD1/GPDualP3gIgg7
tBqNYV58Wb1TvP/zy/wfw0VgL+4ei6OrxRnkp8mmZrY8pmlvHp0eH50shuhRpPjOmdCEH//8Uv/X
aoJpyeTIx+LAa5o//56tq20XR60+4nuN3QsllfE9J2dGB23oecXamLz0WjmGpW/ScOEHGKzTFClg
t1D/8pP+8bHxRrkOmBBXOoZvuXz4vz/irqdirHIT0FeCApvKMPVx4AlC8bLj7T9/7B9fJD8jHl9e
wnBtiz+08yM0aEVN50ZK2fQFey61KUyypwPWdWiw//ULSVQQEk02zwsa398/UwDv34ra0D0y7c+p
v2sEuHY8r3P2L59o+eP85dH8z6pk2DiVPH6cnvfzhaLarrVRVgTW0tamcCePT0XfJXusQu3jILHT
+E3s7xGrym0LGepfFgVz+d39fH3fo7Y28G13SXz+/YPaWeCPDUVVR6mNJDjZMUPjtfB5YLoyc7pt
N6YS5I0cgfZMooWpFPWYBbgjjmN/Zbg7A+Dorc9//vMv9qy/vCufvQHLEu4t1kwQ4sbyyP1l1XRq
qtXCco64uQXGCURue6tbc37A9sL5Udrhf/d183qe7bAuBstPypWLDfCvr+d6YCajgQ0pzh1hAVRK
igAekzWrf1kGzf+89b9/NDYfsExL/4aNT2z56H/5aP2UBlwl5hChJ0/CnVtqxz+5rnaT+yYwnJfa
nIHXzpEGmkJhBo4QKycltsdrT67CA8eXLo4YmsalZwZkCCfgtJt6NIeXyZWKG7ZC3mEXna96aBpm
PG0v/xhj7R5tr3EImtqRpGi2NgK8/258dZAXyk3cJ7RoDfQ04sfzKZNaEzbTMDKnthg29PCGZ2A/
EIATAo/fDaYh+iFrUvYNpqRh48xJ1m0kcX/CI31scNDgZH1uU2v8RfGwy+nIHG1CVlUNdMX0SuZl
Oo0DlMHW5HpvIVred/RjogVKPqBbk86vmXnLlURAzWC8TeTDaMa239EN6Q4uTYOuvwaoFz7hwBzf
2TepVk9sw3ucDQodN/PQmE8eXezhyhDk8lZVRRXiZxRpXCxkEqwr3zvO8zzwvTvmUDgMqmAezcME
EPs9iQDmrks3hRWQeqmTHjFpui313RohnvZtruNtPPkCy3cQ3jVV77zR/zG80CnckSNKsCfs0lJX
1NlQ8/KSqyFwjikAVfAbRhj8knkkHnAiUDdjtu6YYO8wp4ecD22sxgqD0+JtByhfUB3EmdSCoMep
tney50QokHIq4x67M7oaV1Dsnv/5B/hju/7PD4LfA85Nk2eVhsW/P6VNmBSiqzOJXdVL71FrmfnX
2AKy2u93AAN2qjWGk5X49f0/v/DPzWT5JbKFcFiSfAWG9eOXmE4YBa3RlMc+LmCUhHXnOjf4IyEK
I34W2b+sf1Zg+sta/uMXyc6FNdfA7Qvt4cfRJE8pzDC9RB6tzhv0poHaTR2wDQAG0sJ0Y8ZaUz/S
hSNwlszYaDEZbyOWCe4rDtV1IVqXSNiBmt4HYzrQkddqA6BYkFFemDvJc8Xkde271BF4UxRdIhyk
VHMGCnpCU99InuaHtiQRh/aO3hAStGohoVrVH8xrYYOXSle/zRALTy1muLqRYHTeC3sbNmxNAMvr
HXtw+t6PbnQXa8VVhIes5lJVONiA7DAhBhik/YeTK/jyzAHDkZB1MjyVgOAvdSkwQIRdFv7iZpxd
IIH7LO/psMgwIdL5uvZMOe1IBsenqXbic9LgXVN92J3JTpgHXJ8RTUQB/Ykt44UHMO08zAyn96aV
gGVqtdyPRO6vc+t8p3GYnZIQDyRGCyDQcJamk2PG8xNlH8j5CUVPZYfDhQoOlJqkAuYxMKVOGgP/
ZUfwIfV0uWVLfRIcNw7a9p21wOzybdupwRF+BmghZ/x3M3KJdFDawePQ0UQ6eyuaMfjtpK7zMpW+
+2DMpf2LIsuJsrzMe2h9t6b5wxj2DJpxUsRt9RscQr3ERw33kEMkfdKhSGnwqcav1sDna/cwpVfN
rKo/TtOKO/pvzCu1MJgNOoKbcd10T2HYILfk0LrmvPvuK9ff4EVhINj3yOG9R8wHCW1dNsK9LQfL
PTkTlScIpVQ8jIUCdVvXkiZf2Hi2P2Q7lgqNTdOO0FBAjg5zLZE4unzTY819CsuovstFYV8cOxVM
TcKZ5B/oujyuzHJPwzutWzDUrljI9KvRRsMpLd36fs7zeIcyzri2J2I4iqKAQK2vLVLu0fEHBSvQ
HJsNTecx6tAQEmcu0oeoIaGhx6ynWoaWLKqCeWharS6EskdSxGF6jxneFE9ZTfHZWo0AxrNJmUzb
VE7JMi5OGCZMi2RTbXUivceYTSTCaFdArVJOjreLwrvYKzIiN3H6TFod3bRlBfJNVXPP7eOFxFBV
95PtmCfXTJIXtqzyN+5r7v4jYmwVk5YuTNo80gSTWT254ybrlMud3Iz8fRy6DXzD2UZOxpTigpu4
RPx5793RN997Qmx4DlR6g0wHLa2W5bweGmKiMnTStSLltbHClGE+iO91qf35V1u05kYCGVubQ2Ec
KaUHko90woS4pUvUHwfy3rQeo5im7qsztwbaXrCufXwfbVvcZy0ISIFVF83DCg5AOnEOlIDXUtnW
ByoimlVqUezn4XOkgcd9gmb7gfcCra4IIPAUNHy4dbWzTP+ptmD6NA0ewwIczZYe2P52DknlMjDO
GAEy5wvmMrhxpc9fPTcR4Vj55AdbtnNJ6LEyNhxH9aMMBucdq1psH520DZBaS/GcJK74wro2QooA
1nhFzbAGoj62eSmSxbA3TgYgI1P2wXYijnPUI64cDH1LpgwKArhKrJMa120wpsVmUqqL6PcJmX31
mRflK2WQQV1XIvk9lDgMUmf6xVBEHw3lUgGZ8kej7EBtsa3UZ6xUMU5K3o15b6RT84SfshzO9Ho6
EeIVLa6/Z4bK5QEk7mCfU7tiQwCCMxpWSim2nDr6ziO39rYDLZJ3sjHJXBsxI2Sji6dfTu3L9SSZ
LbHOMRTuPGrTN5GD0YqJB7K/64gtreoALu0uNs5RHkCUL4fBZR+Xmd6nI4Ex34r8LxnX+sp0eMTT
p2HNO7X73am+fQAQDKwDBAPvNwfQFKh8hrhsEpBkX7yPVe5eK9+DZOiH4xMwqWbXSUbhOYISvE8G
MJZhN79o9ikV/I5SbCrHTL+IejGZ6/hBTzATjkTPNeKX1y+FvBbR/lUhhLtvycriWsxjSrC9lCEI
ouQyphmgGxc5MzemccCX2V/vPDJ/xKhgj7+nWecdB1G2N73y1I0782ZJpGYHjFiExhqru8a10zOh
NGsKcqyRHgSzbG6mJCrewrT2eZa5W0R0Wg82FQNT+xxqcQm0BbhNeWZk8yNNOUMZRPWI8ufyUwwC
bFkCBn1NdbC3RzL179yskB8Ft6kbjowIerT5QRONDOY4jahvnAG3gTKa5jHPZH4OuNuc8R1Yhzqy
7ddUJMOLOQZEcEcBHZ8sQIvrLTJmIsc1VDFwTfOxrlxcWq1JAi6yyvuZ/euqAvacMU3QeSvfB8sS
jM+RI8IDhv7gudUum7rdjxnZPzEGu2rW0bBxW/Ciq3wUwW0POIEzoCbmqfLp0RQECHgHmoIVMz6k
uMzZEqLqWmPr37RlNexcV+ErZdr1mshWbN2ySm8sL0xu4pC1YmxFPW2ZUsZ7a8ALtJqLWe2srMVc
F2pzgTQAHdjVkmwrbaXJnW1O4iFuHeotY7ebfkkWYnAsfJfJ8nCYb7GfOsfMHZjlACJrnykXKSC0
MbGQQLtrXDRK3c7cEdYcjIsD3oRwW/bG2Ryi6FbkJT1QdH9y9GYEH07Au6yoCnkaBo/OZkL7/DEY
noXV1c4HcZfmlvecFJN96NPGeI2nVO2UM7XnJM+rx7YjXh7QFPpIfYj1irScEPEuwjOXRVZm3KWc
rJGkzaJLb5USFFRLf3hkqhw9Rnn+FQ3ZfMcB0H8MQtYsqkgd/M49jR3UDb1N1Eqdx9GON4o46VNq
VYxOKgxrLSrZJ+S+maURRPRg6gV2NdlHMXUjfPDMh35gN3aym6bS2smIO4FupccMXFXk/tPg7OoQ
fJ1NLeNcDPKkJ5DRcQMbukjd5FznVXklsvtHgtxfU4YiD22BhcyJsnIzo6hdDSTa9ZT73RZzbAds
NcYdMgBvxNxW3BfMCBHDQ5wxzaQgDifgDY0BW6JRFt/SyqvtWOj66Lies+ug4e+tust/hRxtVmaR
51vN+15ZZYRfc2bAMmkvuzQYmnEiuWq8CdoFMY0TcOkUTMa7eBynfWOx4YABhL+CZnPCTfmd0QF1
4PIoDm7tunuHyciJOmPzo/InlM4OeiN2Fb9JN1nTDUfflFDrgtm+YVZpHBxbibsaCTeMVkS1PG8P
xM13NhwWvQ+/uwr7O2DwXvc5RWdN22z6IUr3HtiEFDeTTR9Oxq6HqNvlA4xsCni4BjfYfQa7Eo+9
Z0K3iAq5c7larwYRzduuLlp8vI17i6Gdmnft+1899nLy2F23LhazddSHIVdsFy+QO5bG0Sg05txK
ZbeD8Pz1zAHnUnVMdkcmc6e+7DByT46vvh32Rg4TU1ne4z6Yv2bbm688wN5zQCnGyWUkTbnHqC9Z
rgNr1VpN8s4gPCUcXLe/CLlUx8Qtm88MXCPDnMGbNJYUK2BJBjZAqD82kxdZ0faxhGxpNgIN6kwH
iz3yltsAG6wT+pjkdQFOAKynxZACb8659fplvEDkfUuyJ7qxiNi8M3eZ4ZTmMDbc1HgRpK6A0I72
V+ONvJZIbGdnGEmfroYpdQ+yEnQbiIEkb291xdkNO3/L/8MOhs/+IyoccoY6jI65VxITxv6NlTi1
7vxJ2AeecQcPrOu80+XAm4oy731SDeg6ilySeywj+ZMXghHC2ehuK2HZB0VW4Ny0TEThDnanQIws
Z9qynWdm8/UFisf8aeuGhiPVNpjBc+Hvo5gwCGCVsf2ySeQ9lDBriPOPfAZDjQSZSunXGEjoor6f
7ao8paCJzvAfmOZhJx4+prZdciye21+DElcxh3pqJfrauI/8pc8rEWKT1dBuTFGX9zXZ72uibMLf
U2a9U7dhECHpMF/jp522+F69sw59KjpSqPWcapxf5CLbL8/uu9e8qbj3oTwNx9av220+ZuoDasSI
QO/WFoZKzQIvBMZbBgjgtTkvKg33F0NcyqT+MvIQH4DizBtzjsrbeaj979zIh0fyB/IRgM2wU36e
vBZ91aN8eOQASXD3RJ/TRu9UX7hnk1jJgxk2HSYhS7LGYEMibJ+OIKLzXF4rbSsWHk9StV2wQnvr
wlFQetu4+lVmMXZnusI3rZu2sGbm9EHoyL2NAqt8MBydHCbR95+xjkDLWn5tb0wKriOCj1Kw+Bj5
kaRSB5yMjeXFgnB+AFjCAyGgVTswlG4aAGV3cRAya06pXdo0IB/UJqHK/CMxrRyIFrwJWtM0odJV
bETu1lQ9lLAB2RVnVzMQGdFdOq2MARIbDUgzu3yeEx+fA2dh6BfT/OVXXXZkqE26CLNPy+U073jw
zSYObgJ3jI6xj/0vmgbfX5FiSG7jhdFSgq66Q+muj53sJjiYUfZKDGw4CsMjuWdZdbifFr/PkvK8
7QoMNVlVWFs6iPJNpUfvzskLBnlRYv3OcJVvvNFSX6qsitOEDnIlEJJDLIm7jRVT30rvKPuHW6T7
nADsHXUP8bawp9+IUmQ1KGHr2f4849O0pvE+aqW5q3172ErTDw9mPpBzm7tipFJjxPHJdy6/6iSB
/4iWsOCXAo5XNDGSByh3KvfkysidS90yLqwtcnNWMX5pg/qPkNA+C65hNd/JUEYnSmbg77WiMN7s
0C73LLLOic+g2PV8cZjnltRQXE2fc2+XZyXh/TjQiG4IEfIMCxegQqg+ZdgNUNBi+ws1RO2bMhIL
/m5BIi3ND1aVbsJF2ODWSq5mDh4W5X8/zEF5AvzS7CoYbs9mLz4h80UPVtbUsKKM7EUoK7gSMTK/
ZgTbddZzTYr4sDh5Y/jARRK/plHsf3ObNPaY3dsT9dM8n64BVtrnUrsxKUhPoInACsvoDMb+hdA5
wLx5y6t0OKadn35gXjEPPSfPF3OQ6sNvff0YCa8+N7lXsHi7+PbLKu+eHTrYyNvMZvYd2MK4FSAK
HxKD9qNKI1PaEssNsS2M7YVw9NkJrQ7fO4RDbpBDfuf29Jc7FScCc+BXkA+ZXpTRnMJdBnBbW86Y
EF17+GL5nUgsNeC+rNm5lk4mdsIWwHhGjB8PFDQsbkVPXSpkyo3NVWXTwprZam+awE/YA2Y83SgW
byt5M2I8o9UUhbcFHL4oLMyXlHjPqrKgTNkjeVXVw4Q3vWCrPESHMa7eaYx8Mnoiu1ZLfo+T7Kpx
BxzbEBplj1fL05m5yVy8z2OWyx0Bg2gFGPee6x1bS2Z+5BY22CxaIDaatuusurRz+UAF4FehqTfg
NOZPCkezMh+tYLgbDJg5HG3A+2OQWGrZMfqBZ9rEuNk2vh8PW0geOwyDxOV68hgORxJrWCIBeX62
JwmYZujL7eC5kLylqdcK/ZeKVVbiwsa/UlLFDTSMTrA0+Ag47h1qqeRuDBUmpTkHbjY/5RW5emBe
1GF3PmvSrE4MAp6IrT5jJ3tJo96EH5mE636xVrFgHsI0eNel+hPXIbTcgqq5TFKHwe5yjSR/66H8
dowQTJfQp1pFDLzGjxqY1zrD7bWi2TqD4Ow+d4oBH6I9fYsG3v9hjqk1DbwvpGp8GaL/qlV2qenB
w5AGjjLMrX2RAm/jxwkieMjepIc7e6zL/+HoTJbjZNYg+kREUMxsu+m5Nf+SJW0IazBTMVZBAU9/
T9+dFw5b6oaqb8g8KXduCXO44iCCQJ+PyeJ2H0srXyl0k7jt+QcgCG4hDpzguN3EHtcisv8F2ZwS
BFjczuHqbWiXGmZKthzI96VSxOl6MHn5UxUdnZ3BijOQYbDRjnzQqCnAINkBcUp+uM0cxlXVSOxK
2AHY92Vz6mvbS6x5+ppUdgeRPN+OQwWeSHFWhRPL6tzDbCII3bvGc/yOWBktQ28Hp6EtObZCpDZf
jamW4xiRSaGWqvudAMR9xTecH7Im7AEh2BsX1XcwvbZILRlCWsCLenATYPyd4KlIC/GQV027S41k
JdB26hI5Zj5B92KBEQOVuqzF6j7gH9AoGGSkDxMbv3M0RnZCvHL6O+Np2U7pal/9vKS/7RqsjEAT
bgaDGPNFUPY/pCtTmSEn/RMvvbkArcH7FwcFRoYs1Ef0U9w7o75JQeX4MlkF8LJ1lvrBGWFTu4aM
WoQFk4b2HTfWeXVG5zOQ7nSZF8t758FnuWRhbNresllPBj3hFmEvmMMFo6HpNNrFmK/LjnWNxrcP
/pvGebkv6ongxCla8Ddx8ZU21m/NlHY3+mZ+GkkLpCR34+cwWkjYwv9/gzZS6o6d/eGTTLbh+hdv
7ElWyN6p4/1kJH7vlGUNCdL5/BRNBVCfNTrPNt4Aq8GP6RfiiULoq9Bk6eABbFMSZjyhaCvSi9uw
oBlVw7DSwt/SuB99TvahVcNRgqT1DJOPYUvulxvXeP9CK/olMDu4ev4tIcVzxq1exg+2OikJBMF7
4RvGEA0WWHTT47Ym8c1dIF+5A8OzTnuvfP4Bs5XqzzIjoluDSJKvV30QZjbvTSHE3VqjLXRCw6TG
74i8DTBEjxZT54i8Ya/PDze139atkUPXTf2Akpl2Q3cfoQ5/AOZA5TPeq93nT0NNOWqhR4kKAh+y
9DiF67FUcPF1DwQXOGwo+IUr8xyRV7mpIyexhGvdWGwv5Kt+hEK/6MJ9sDUWnMEq7rQX35kpe8Jx
umzcNnisOfRAKDRTEvcG+Ebvxzl+84JrGDjq3p7Gn0r27yCMmBZbfbCd2+G/2tEfmmYlUnm+X6JS
JbHEOJtXQ7izJDVi1LLisHQ/7EfCyp5XRwqKtP4XKzwcWhemdV7az2vnIoT12zdnoKptYVjlIcFf
Oe8ypNbOpTqxKzu9o/+ED9taHgBfHX7chG6P49BjZhtibI+4Y54yrDC7OKW5YY4CuSLV/3l1Puwb
lwAkS5FxPtfNc+qAO/Lb6YbZIoCRG0VrNHqS1q1HDQSQP3uggn50FgHYYQWLFDJ8BA2OtrJk/4DM
osQzPUZ8FIp+YtXN/FOEqADz2I5ead2iLbwl+8Tuxd81nZ7/a4MFInw7WhcZa/+FsZW4k4vBbJdj
n8UjX4XdC3UU08K0TPdMsLK98kS9i+JeHftxYUQyF6wsffVt0vg3CwqxCSPGGmEgxIE0h7OXctBX
LmDV9lYStXm4/HGiJj7Vc6GZpAUqAR6uNgGrHoQg4NZquF17b1ro92kIN+FU3xsfMr7qrYtfYCXN
iTVDU3FHgneZWG0DisqH7JHmdXf2e+ddaas7EqUy7tucvgF9LwdvwcRf68bek5LBfshEd6uvsMqB
Lttq7xYBWda4YOsOtuH6Czb8U/qA95BJPjuI/3dj7XaXqhFZUnlIN93IyvdTikM0XeSDw2iNHZp5
Diw81q4dZ5c+KC4TwsstqGayndrsLxPE7DWGcrdvIoVAXM9siVA8k16Ugz3NrOajMYN7meSCajWQ
v+iDsoOoKUnNkokEv/5tkjEtW3/U8jJMOTPQYIAMy9e79T3zUmU3wa3xqw1uEgx9QWhee/Y6r0uI
RtK3CF/WeoJuG6OAzha72UomYjscWxO2qLx8YgwVwvEF7yDbHltaCro3y4AUBv8tmnCkFVwe7QQM
rJRC73laHJJ6WuV+yAkK5yrzv6nTDRRmfnDyQEUkcytQfCNRIO2o32VIu7cwRftLON0wpFnM8s/8
J3yLzd/UPCAoYZJHLhOXqfhFftkfOmchNIvf+gTqONsxHOQ81MHPpJyAfHobkkSkMAiurvwPGjhL
2Jzg7SKc4/9I4vxHKuyvo5juRhlbTuHM6oHt6Wfl1+hIHbGch5YJU42LNDBT+hzMKCVBa4JWgwd8
FMjg9soQPEv7TyQAgbhEavjRbnRkfxNzGkbrLYm/ilUryKT61I23IxGOfahaZyOIuqMsrlH232ZM
opWCiRmmMOl5h7jqeRgB++A+YvvTNNF7k8mPOiRofSZzlsIEcGua8e/IgauAK2vc0WARZhWwuIqG
1t9p34l3YbV+siulcxuH+cCv7vIxoRTuw1AdKqABe7fNx91EGAPP/7IVaSNeV+Wb/dzhoaWFs8lA
qbCrTqqVO19kNp+dz1polvGVnY06qrJtf6x2oD0v6jtJ7FlSWxFZuEyPTrKrggPU/WBXE5h+nIYY
jpnKLZJTiyvr1vpYRO1PPIagznVKfGhwq2iDlcl3Vk47FVYdu6+lYNLgzuCPqEi9QZHHK23iSPRI
tmaM0D4gusBASckiCG+h3apDYXVo1jiZNmwWBrQHpdw2Ycu+qGzyo8bTcQpQyOQcGEEWbcgkrDnH
g5yUIrM84iQpDh3QaP6noNlWC11xHpv/0ML3ByuSv/gDIfmRJr/16gy5eFp3O6KWyn+xXzdnpCX5
sdOkBOVZRgrc6nBCCfp67XNRhZGYz9nsL/dm8j5Gx5n32e1xHwlQS/KVrKdbTjE1wrQE+7ov9ZH4
5eIqlMOwjkjbw1TRd4xxVJ2x9q5PZonGy6qkc4eH336ta6AYruyafeEy3/GqoNmDREB0MVp5uRej
Gk7F0kCBaV392LiSGtwOBmLQAAlYfRZdRtN+C/Izs41q2/6VQWJX8ER38E2GFZUKHEkyv6IC6x0L
5mQCRcoUi9Fq42BNYxi27jwLG/3Y28VjE0UW+gOKsk4YtQ+befzHGSw/lvmGwBdyeCBttT2h+JyZ
zXX6AGCyONFZN6esL93XYvG8DynRD7Vo2Q8d7me0wTM4SssipjfNJl79ZuD6CJ1gF/SWTBgJVBj9
ZlznQVrt+nrhIx09c5RZGjzEteR56qb0NPHSJ2XlwidHyYFohocEzel8gqXGlnLBilPe+D8bXbfc
yGOZMg8w8d/FX1hf5219SsUSAiEGXyFtknIKu0KGY5iMRayonnLauGTwMT5kLg9y2QTN0avwsmdi
emSwByhkwi1WWNFwXCgVDsTbemfmgUNSD6SFa1uQqx1MxANk9v00DAx8l/EWGdMtEyMyQS1LsX2m
o22f1gYmDGU/k4dBZPEGP83tLGZBcJIMJI/0Q/lxLHlBhJ+lUBQXuO4TpXkmipzjNcjuBitf0CDN
1SUH75CYEZx1hhB/O/QuI29R2l+MV2A6u5HgfCG9FhcNECgu3UM8LTUpIbFKDDaiXagRbOpqmc/j
6i8XnBv90eRDf3WcprwsKecx8Dgy/0THLcNNO28z0jjZg0dE/eYTevRxBIgy0rvbaybZ8lTeBnI2
8WlpPtDgdzPEob7sH/tSyR2uWxjxY1/Xjz6yjRcc59C+vDK+lDgEk9hoGxwGVTmnMo5/nJhjfjU4
yPmTUUcmo7fsknV45dro3lJTNie/98frTJTb4wKt/8+ArWBPcpsgY3uiIR37/nuuRu8wk8r3Xipk
EqkrmktXx9PZGbFROejDv+3gydIB7bkdN/1jBjSFAmGpoTDGY3/R3RL88f00e0pnyfNQRQ6qBOQm
n2EbUVNUC2uJcbr183ge4AKZ4cEhbu8PoOR6Fzpr9eCUoDeY4YsnupSKRiHqiy/wYE3SlSRIlXoo
7wbQIPvKn6fHfqnGe7rq8EIPATF99nrGKEFmIVhjaPRZwls4A8OilYtGECM5kUh12uJHtCFk/alw
fJx4IVlYyahyrj4qfHapCA6l6teHwfPVPze3g+faws9B511E99py0jc/reByqjEkexrfBK33GOGV
Z/Iy/bXTLp4o1kT3oQvVn31ndj9lgHSl8Bi+T629PjaWkP8F42onvSryY++RozPrfnqwu3ZBtYfQ
a9Pg3qo3fIz1aZgsC4yD0/ytQTyzyvA7hKDd0B2NbTv3sHOmezFV5iEeyuzD2Kp8I0+nPc+IM68g
k8gVD6ybV4ztX72JKcqIBrMstAtLGjnXobf0A3Izc9KpsB5I//I3E6/318Br9eBGNyCimNzyOcUd
u2vnfH5yoXId8wbch+HNAaQH7boejfM8NoH/gjYBikOhNPvXcb3veSfPFjv5hCG8xuPHYWU6zz2v
qWRLtMZT99F0QBGg2NDgbiYIaiRllVCUKcDeGiiJZ5jf9outrOlPi9hpqxvXYSw36AOzYPHST4K1
DhmGA11qG3xIu8v3kZnM8zCtptqMCBf26+QVRwhcuCk5M//GrB6u0Nv1RdDHWvid9hhMnAM71e4U
d1HNGKL04cWD5jLI/F7L2JW/fJndsUYV/ORwW6A1XCWjd40E+ho6jve4xKE+c4zVL4hVMNYiEPGQ
cRKdnhCqyCuHG+U4jwYtSaun/KVhLrXDrYwPXXdjvxDLkacnDhRSOEwcPgmKjG+ihJorFQvQiLBz
OARyhttOAYpeSDl8qMVuL3FRF6890bk3xAX+odarnriiKJpDKJdYGTsaJT/09XMLyekyysD6K11n
+Sr6tjh3Id6PJuq47SvP2i+hVx6nLi4vk+Ny+ZRruaMKC3/tqjZ3XeHbB6tS4nng6m2SdCzYXTp6
/hjtPjpVeRBePWfIH2HGDBcEFsRDj0XpUcOb6CsLaufMIYhZObztMgdICc+g6hE1palLBVfEnx1H
KIxAkd25cwA/ZhDr36ry3F2WdXzvIi1fxrI3b0tfqTfYgd2Di10+ZoIWNX8wKNlf1WhpGo8+b3cd
HAhSFpR+F1GfHdoQ+cGyjF8YM837EggoZabU8I5K10GkJLmuR9REKXMVSBxSpZdB+IqpWR0UB3v0
CYqDcsFpMdRs4eyl8BI/n0nnrdBzH2w1ZXfd0LffK4IhQjaw/QJyydzlUHumNPSz6XBQo4nxYfvY
hDy+qcTKMkZ2yIPnY9lGkK5d+P0Cq1eCYE7e+6vT/vEbaSVBPEE4zPxyl1O0vY9yprdNi+VvgzLk
Y5mQyZlZorVd53anTeP8tCviRxheQlKZOs01dmvryUGW8h6AYDvPGtXKtrHQ7Xthaj2mk0PexpTB
HBPuhKkTTjLjLfsYT1AAwFPqo8B3elfCfNimqY5PAxtCoB5u/9ThIv9r9WgNUu3a55XaLWkculOw
81PSry60fNrZ4xjaxTViFseFT9M+ElJ7X+hZnNaUYD5wBuOlcPLsb9335MQbZai2OvJHwi664EZu
920TZVf43WEyYBrlqxEkN9I10mcHnT+dJQaCvRpUcxdNEamUk4riY5kpfxfaVfDtYaF9nNK8f5zj
cbgLvVQ+ulWfXUK2NxSEkiBtNpPp+9pK9wD+Pt7X0UIoIqtaAOoeXKuDot4+Rb23PNtrwOSfhC9W
NwHTkUdfVdV5ljVbEg6GZ410j42Nqw05owy72WJNrH5kkzPmj28eT9+6y1U13WlR68SXk8DjFUrF
4sQMn3FuFpogBVeGIJ4QSUmD53TjRGK5SizpdyHLl13HcOKQmmx4BE0YKRLKmZBrr38MQ/M+i8I8
iiaOD0HdMCmbrOjNrj3nD8K44Jo1QX1xoxx2YpE2y1daBP2F3zdODIOycSM8jJoM1aOXdkLFFZQB
weETdcghHxpzSQXklBZa1v042+1rtxAphJphPRdEcQbo8WoHBscCYuW2nsTfGd1XHYoPBFTZ1QuZ
AECixi6qjO1wO8KK2fi2G++I3XNOlrKQukmCPyzfIH6xhsamOyjIWbwlQ355pBjdLXHUQTq1mjMd
K/LMfGo8rJTUrWXVxgA+hG6fR77+TceMhkmAYG1HlzYnWHyZhExSPN1e1td5rch08ZGzICnTEJlk
gQldWesl7Z3sbrXm7iVYByTmhDRl30x0sDTabuf9E9Cztnj9JlL6Wgpx2DHhcLREZV1beLOM5ity
kOD61N1fyKu3cSigF8Ku56egbKrfOIrUpbDsbtNDAD+UfkYkfDH1bOIYo269QkSga5bSOg6IKY6D
zoNH5Zgb9oDL4RFxNrbinOhNAmrnbm/Zqv6OoQ78RWjP5N9Rrf+vx0OKlMTLFM2jzigxKjNV/3AO
t89r2LgX5S3zlVyO8cCkbnwKS5+wlpGRib6vHRN99Io8vg7iuGSYXA6sQ2pKhlq3+5D9aZXYzihf
va5PNTdstZwKLMHnORycdwcvyd/UtuQ5hyzWbft+ZRrQNKb+Sce8LxnemvEP0S6SkdaIgJOZXD6d
iTKcsYtWsibNeppzcadcG+8/JWi27KsBz8BJqa4gUrcqi0vKXjm9OigSfkLTdZwFxgFzb9/0aIR6
y3RMRjtqiouTNbE6i4JX5WI6v/G+UvLWkWF5FQ9UUgW+Cvc9Gx/MW4s734YlebMDpFKtz03sgFtg
L44sGoHxsO67Ui3/mWCaPRA1gOg2LVZqGDIrm+Wdt0QghqEiAFFfSVUZk8KjS0KDG/bZKbMjtt9N
GWrNMraviBvw6YQ37cDAl5sgs9xXz9f1l6eqxjpkfjy5d0vYh5B1MmnchK+dgBne1b6g9cvS/2Ze
Bu+oCekAf78WQ54AOGkxnrt6ye7Y9CMyYDmQpkc6r6HZTeiOmJ/VQTpcyj5cPw3nnroal3noTYaB
ZicnrcFc266z02O2WN2M10jQS4FXAcqXrW392IkAg+KiaR2BBrfYW3SxlmrLMAVVFstWIjkoXXPx
2k126+3rfKzkMZJV013YN/srC+2mqi8B9qMVBW2DDiCSDr4O5iij2jILMubiVQ78lGHoyuhiYhSn
e9WVE5tPCE3yWE5Tlz4oE2HuB1xsA3iLw15sTC6r8oxwVFB4NTj/dgW1nktCQk1YB3J5ODiFOyK/
AY03uqQTqSrbNZVs+leb8cJzitwxPLjCDKwkKCHu7ZgP9p+95KEgQcd2UektPUrIXWXEEG+JNeAe
8sFaNTthVRgUwHZisJfk+xL5bvzBJh7EwZXtZo78ReEp180CYVQgqhsb5GKNYi6Clbtw0USE5bIN
cheIYhGgJSusFNU7lROhLbL3kfzbCG3IWG/YR++ACDPldWafXCO7lFxzOvCRr66LZIQnTanEvsyr
+mPIBkQDKVJOcl5VUQJ8gapbkX879o5lzAZxgctPIWB/UtpKGruQWpAJIIdc+O4C23tXYFXZizvo
w283UyfY7yqmv2nYNtcmM87b2NUeodql1RKwW+o6PxSMbhT70ya0jwMj4ul2h1IcF0yPOHBbtfwz
jjXcyNXSEOBV68/K4XDZpE4rvY0QQds/2SNie7AEADnvHXb83nyab2tRs3XCpaetQR+0+Decia/d
1b6RDj1Sqv2w4xHa1PnctFta0ykjZ7VunUM446oBrh1E3RZToPsnHZwx38sujjV3hoa6IQNNLHsc
d6i+/bRk2B5bhAUdNRvPSyx7AgrHYHabF7Pai30MZFWBqLPSMbjkiFnHJOhSEsnQ1tQewrIb5tuC
v2Pi1UZVroBc7AMrgxxNrnqV7hvYG+U+V8Za3gG0QIiP5iZCRudELeynqipYOoF7mMK3dm2YDfsm
beg2ULOkSdCoEJ+n34Xpz5pLelrQSWgibDVKexdT8LlnZHQz6boKuilcEHthwtrjGLvUxFTEA0nr
eihuKEMu5AIfS5pFvPuiIc7LurXubVd5QAyqXrAyswQIG7tamWDgeces367xyQDlsECohmZ9nZmj
VpQocHN3uL9k/qxXMYhT5KaMPVDNFMG+XFPr3Vrb+R+fmdO/h6VjI811Mzne4AidH7Cxnlb3Cb1b
l//BdafU3RqUebAjo2Qs+a9yF+kIjtD6ItU6hXSTtmKXjetoyH8rMjuW7RQOeXu/tO60fmgc4jRw
hHsV+6rNiDtCj0dMOmCBnMVziSrqkAeTMN/uahT2N0VLm99GsLgizv1qzHS17KqY0HGk7AHtFFSf
Y1tDdXYilwJgKxrmml8LX99/8Uz5A4XItNAQUalHmMZSN/pJmS9uIoo9+zOe2vDVLjUaTDRnJKNl
Xro0B63G5i+6dL88p0EOAgqYZFCT4xHb3lmYjhDFqqKX3fV8vBbZW55ffmpLW/Utn6ZlIh92bCSq
m2eGROcI6FJXBz20UmX1uf27tLkjEzP7hsBNFIr9dWaWIthmugxGw4FhMuIavwbw4tQupMVCMlUl
8D0254B5OxFcmWwfihDExkH2RC1xJ6OjxE7UUHC3JH6Yfe+aOUCQcXOyxHEzEetSpP5PtwYTsiZT
jB5Y7Fj8G1d2ZVeIEAyPqW7m/qODJ+kfMCi2DPM8432hUeuqBF1Q2R4djpMOYpjyceQap3Ga11oK
b0oip1/tewtLHmNSGcf5NYa631/dKsWxIEVYjS/1EAfWC5NUDtihqzowIlTeLCrSllh6pnslvDzW
PRtUreOwdfVMF0yfhFPIVcq774d4/s6ixpPwzU0jmFYZ3JkmwfAuPPyhXaEPcYAv94z1CeykP3ow
Xsvg1rFka0ZcSQ77eLp3UKmmW8hcotr30Af8s+s6Rj6RagJOlP64/TYY6M3Ggbtq70r/to7perYt
20nSD/KUzkF4B1NnAuPhrmm5jfshjJCzVqK6RBjHon0QWiPrkoqlIAgyQqUSIs4wGCOdpIxhYYTT
YkfET7uS3s64oTVMWHeDrGMbeRyCxYRz3q7YCxD3BYHfm8qkA5WM4AS5LdWRnfHQ9CzIi120dJoY
+tKpUMc08VI95sJPlyconjyazWpPLGWL4WtoG3CaCMFplQaEoe52qknjSMjPBqniyjZXiQuIf96l
thgUIVBKgcgGHdvtWr9c5k9L3RKmgXGwebwRPPu9PRbEhpbtLSxTtpOFXAxa/b+c1dMbDEZcs62K
gvrszEMQAWR352kXkyZ3w337eEEYnXKcsqm2q9OM7pqIOERffhJbYDx+JCNM6zdQWVl8sakdSv4q
Ixrz1Fg1bfzCbHQgyrRTxXo39SFadbqjyn3qFvCp27hbmYoOaG3h4ek1/40c0nI3xaSIF2/kwpyN
BewtVWlqzfCl4dVBSCNWj/XGfFuq3MwC3akc0xbSJVbs/9zIiA+V1WnINsDtQBv+XwZrYiv+E4wj
cHtgmzdDFrLxr9JdMly+YzbNSGqzVBCXM/PuBwOV0GGqbbKwprpJsSZ4zaoSL8U8d5nVGOBY6Gwr
faV/CrtTUaX2Oxpz7XwuoETIanL7KoQXrGrrbKUNywz0nPaLlA3LmcxS/1kBYtIwDc2LwoD9ZWo/
/OFKVi+RF6Dv6OpiXDYBPoLTjMP2ug4KMWpDPAMvHwvJDr10IN4t8CtvZVyS9CucG46phaidERLl
Z//SFT33Joh7qj+nWc1xwO+U+Ph/H0kHat6AhIm9yVl97+jv+L6Wqv/hxyheqhEf0EYrf/a4giXO
iGXhol3MkKLbFpmftJVOMSEbFylzM8+3ZF0WkEh70S0XpAeIlU09lzzxVYQwyiSOKGZPbowpl3iT
QFjAadJ5H2MbRdhScPulUXBXhZqOflqZd/FzN+B543hZP9s6ZgkT+H322E4lMX/QLTxq+QhT59Yw
ltxio3C8k2ccmx84NSOoM+Hps4+Oez0ANLZ/XC/O3jQIgR+cdVDz0TK5L/nU9Ve09e6D0GmwzzWk
uM3iIo/ZlH2gD73u7TNebczjeKVtldD3Wtme/zYdTvVATJc1eghCZjlaj6svu2fEfBLqVWazt/VE
sGtaBBpAVZG62fye+9kbh70URpyY4ldnmK7DT5XG7c7zjLVXsF7+8qctu1fWFvuyBwYb8gmn84ND
WcBo67LOdz6EdGzsJKTMh2F50oQV0JIli/UXtTWoWbIq8jdO8mMWXGuUWPmDj5mupuGQxrnm03y2
lzuCAu/TJT2qirV0XL6sWbEveNucQb37qOf8+C0Yu8MgbOCjmvUgCcrQlOe0T3z8tq358b3qxDxs
r4hcK2Z6a7Zdg94DffuodHXtiG7o5MNcIMdQpJiIdhu37oGFwjtUMM9CzkoMoBf08MCG7zZt6g07
4N/Oy2Bb5h/RKF+qIH4r02qvo/nUm/fBpdgj3SIarQe2oS8l7OpsWN9WWT0VMwlrFahOOReY4wio
FuKFWp5rDOX1+ugFzbWsomSJGTnU0z6Y9cuYW2ytyy3xXlHcsPphaZaVW4epqbXE6DokqQUgn7R6
COjBqg5HdJ6end57Vsr+yAPFOWMf6rr+9SyJLu9L2J9597dBdju1+aOe/1aUMiWyGD38pO5rrGFo
Cbe+Am/cj4wXNZApx3Q7gZQp50iBatAChf71Frlv5pqcr/p5Aru3yZCm2qu+PZz+xh9xTOu3eSGf
Invtm5oLAObrjHNsdnZDTtxtAFMgP/fsQeuSmFMt9wJcsUe4XDhGJ4duLssFndRX6Ks9rds3Sutd
FLZfWK4TIiuxS3DfRweqrqRR3nMXSZWAJLy66P9ZynnJMOK9bqoV9RlafFRIJnyx83cfgNSM6hGQ
7vs8+OeiCS/p2jyggvoz+SW80RUxFkh9+4Rdeeq5kM+FmnDr4rfAGsVHvYwY6G9sVr2Zq3tCix/h
ADMECo8t1ad39YYL5s40+1yQbmGae1hjZkQdH1L8KdgVk+iWdg+Zs6vS3Yw8SNOktHe6fGuXN/zD
y/xW8aO7PmO7nfD35N1hJEfG8Ud2D618Y8MwqGujtviZdrqE5guS1Rv4dB6LjB0ylOWC9WTR4aG+
8xuLlmTHtgi3bLWbcF6MQNd8NsAM3eqj28SIRva8li45cwUwQhzsCHqIBrD3TVOwJP/Ow8c4frDU
t+cg9/C8XR+DSO3n/TiAaqNsYToqYcxKiHCWYBVfhBp7dJtvU89GklvdyS4/d8SlU0f6jw0FUtYS
38DfjHtYZWn6DOkNPgwfhxge6vwJitWmXfFp/Z8uJ4+t+81gigHFTAfZvRfMbjnjEq/AMbnAAjTY
SHkRvrpZ/MlLLmqZXQfrpwsBihf3qvLR42eJYwWHiRFQmLKsAKbHsz2DL849mwDQtEC6N5GpSrtc
MQXu/AOhsnug8j9dMWGStBN6ITbB0CtCFnJ5gDE7PeWzxJYjLmH0jX8wScker9Jwx9JrT731bKbu
6otyr3iwayIr2lE8aoHKJA9OduG8IVG5VYhbZlDJ2DFqHyzWT2hzdIqbg+SFBf7fikwN0FqWHfCI
7DRJtI2znAQPZTAxW0Frm09XTSwMIxqshX/I/9zMNoVSGSceW38O973Q4xaK7tbzxj15G8k6fmOW
PQX2b29+8+GxqIn3lfa0Hu1qxvOfLoIjnrMJBK67ylhgCFojGHXocsP9kM959TSrPEX50E6OSGzo
NoohMEjiR3chmOk/GsUenJ+1dDUK9iWzdoyvK7PngMgGKIWd33/GhaX+2a5mQN+RZO/fdbyKw30T
rt18sSaJlNzvPQAPm7z0bPmN2bBrTyJriaXFFKZccrHCrPkHsdizZt721COei8IX2zpfZ20hlswm
DFHr4AUfBl3Dblisbx8cS+IJrL30stwk4RTvF3zsP6UUBFFE1omiqwacTxx5vfbi4OGlQwUdpYwk
qTTTxa4OMrP779aKl91g34Qqc3FtneiZvdtlQNwJVMRbSc0povPoxua+5SnZ+pbA1uQOmjDWcDlK
d44+bw0aynMT7yIO9wSu5JchmGEb1pQlo3DVgWTh5q3p7EfXK6A/rprSJSKgBF14tZEIOLDGSCcZ
I7IpGGflW0lbeQLGFiezsonF9ZFEtzqjyh3UbN6My9Slnod7EXruIR1IcIYiAxywukkiGh2RMExa
Ml5wb6emON50hbDOo71QONPIoxVVFvlS/XKGAGgeKoqpjfQzAJPW6iapb8/MsYqBDJfhU8j5LS0Z
NvEQNduijzh4kH8eqroWhJAN9h5TyLD3LP4hJdFrjQGk4lpXX2ryn3TlhidfChjF2v82DHy3hFGh
Lc/66IWNjH0gv55oiBRVFlxIZzuH5ibq73g3eRfyFe1/5A5ntnhnHUObLrhCtuQEvnp5+Fz1mELx
7MgHBs31xcGOf47tWe9wsSzU7bW66BBFp7pxdMaJ2Qtx9VyXdiEShFfqFkXz6DYRloCirTesT4eL
IdQHJx6hJ3hHPj1l0/bOhDDcsDf43RlFAE4b/8fReS23im1R9IuoIodXQCChYMuW5PBCORyTc+br
e9BP91Z19zm2BHuvMOeY3gRk4KyPuXBSzNz8Yju6pWunX2I539hgvBqzNu/lgliTUNZwh+AIssAb
sK6gCZS1FJpQOmcEZPfg1XkMekqvbcRD5JM7yDjvrRZHapYV7AWgKvo40utdHDJhrKy0vYIKj4PF
wPSmFUW0x9q+1VWYVqI2ugyhFlGTKiJHPvUcM6KXiDkWIHmScRLBEtwaipJndEJ1n7Cp7SoGzKeh
SRSfIU2/tzo0t7G04L9W9TmgxyFgNpQVH2lqsi0n0CnZ6OiRvJNmbBvJtOK2UoBIILsbXJPVPj4m
omgY2usexwjJITnK23GNFbcbsTszAA35w9fJXaZEeJ8Zn3sLIyCfIInW1/UC28UIPR0pNbE3ilUe
unh8xNwSO7WceVRW5tnJQOLSsDbERU4K8veOmVs1aYW3koPoWiTiOCL/mH5kwhYjy5tvJf5nVBLX
HS3MgeMJ81pHwgGKewag5A4iCf3JZhZ9FkZmm176W+OQq8Ar93OM342D2Vni6R6vbNCIXDPtVDXU
YJznzqkgy7m9TJuNSoaGh1GLU2y2brWYcMzy9roMxq6aWbROZhFBzwya8b2osukYTfR1yeRlm1ib
zRU8z46II6LO3/qB+p48q8zDz/4q5dutLePSITsWVfyKAmMa2DrDb2le4mk9rkV9GRZC/ZhpcKgR
HuQvWJx3aissO5SKDLOxTHiRqec7M6nfVZDBu9RKKr5dM+YcgUM1ZCg5ig70ZU6QlDPF4uAp2Yji
2OI1ydLyDyl3DrReWvdCNF+lClUaTsvYJpaC8ZVVwjceeATlp4Up9m62pECQjFtEWAP8ldFWW1Lg
hUS+Zz0uf16lyGHUy0fVzV9Jpz5IjLoJanhv664LmnQ4kjLxEfZb+HjvmwVZ7Js6OV6tcxqGPoEt
n6Nq1na54B5osaBZNRpcjdSksT2i1YeBnf6AXjjFE4NTavIU97kl119VDXN+VMW/JkKdlkYtmOCc
xYCmozJhEZSQ2tERQNJWb/TMoY1t7WQk9YO+91+aCl9GObx0CybevjWbtw0JB/lZ8MGKcWPF0nvZ
SgEzB+1sZlvECiMep9OrOz+nU0oAH/OEWcYQIndVyht+5fuiN8d4Fe4ooe605s8s8is3XFZ/JraA
3R1eJdR0b3nZPUvGerFYGdkojv/1OTwWMxY9JZoPtYSFvQQuxN6DkHFcDYR9Jsk1SXumz314YIzz
zviSNIxefqH1wsfVPSP5P02TfF9k3QMQeayA1tRGdNTT8TvrMn8ju5AJONwB17hDARGEcw55lniU
VDnZgPuHGIgNdsCWC5kfXwDOKpb7uephAzHmZP/Mg2Yd5VE46Lrw26xwbTQcYEU/8lMQxAQB1TYt
7VgoE6hhU0PGx3m/IxfixUpHEtvyDMjP3N3UjVgT0tBw+NRXyZj3ShdfyWfaTRby7oVEQZB145kr
6HWQuRnbEe0Po7TEKVXh2EXs+ba0V0WPj8jAULgI32u07S5k63myTKIzQ3Iv05SYibV9x/bz3lvN
+yB1qzsZAqYKAx1BMQVDXF6InthrUeYyRSI9BCWmzQ/iLiAYHFXon+WifhvymlCzXg36anliN4/I
wKImESFRZPwmBtOfPIxunNutvSrWTzsyWpKzL7Nf/XWuvwDl3wi7D7jaz/ocsrGUuORl/AF2MSr/
imX8QMVBrVMvRJNFvacYXFuRsRvr9lviLuujEiUH7R79WqWJkEeFV2UzAZdJdSSFcfFWWXmWJero
qAxyBnOIeg9dmYKIwbE1X2Xwzp1qnAZEyymHvKAJGAC6QysAuoCgLjUbKBvDUKI6SKHcvJw/QiSK
WqL8zE2XegTKu5WaIq0GiZwOe22Q/CYBy6IMhNjInlDHIZauHO9QaV2SprwCIly4uv9xS5F4xBCI
6pJoULQKDrcmI5GfkC3iCo5AIGYeH4JHS3his4i7sfloS16TqETFQxDMEmlPiCDeLApgM8Kj2Zjn
RFMAQkPVccgjvNeCAv2buanfq9hwlSF60ddNiTT4qPQnAsUUxxALaPaY8rrJiah/UaYkvhRrh5m6
oUR/rqarB+bDBWAApXreiQOsZmLC8UG7vaU8p6vyqggLFgDZi1bdN4bGwff9bZiSazR5UKvFNZFJ
NBgklOQl+ECwxnmEN9HQ7krxt5IOWAj6FSXOjgQXmsb+RO222+Y+vd5xZBFH0uVsvBgWMkKtTwsj
GUnF/1VWbj9lxxrDoNvKoGZ0kr2qSgJxf0fQe8bdc19aCDJK41dtfJtBX5ZwN4Tq1g3SUWyVfScb
AdSZVytpWAB2Z+gnT0mneaHRnttaf5PUhAuQrHVZw3meF9h8GoW/qcnXryVf2LokT6tKqxxZj7Cl
cgNE85oneAqi7joSRtEDYEdUgUz00puR2+iJs6T0nKpu/ZYYodM68VEaHmQO3XxAcQphNYpdyG5g
w+ZPeMdMrAaOkDjzaxbVQ4ewNEmcPiZOB3taV5n7Lpy8UtWwB0WHxIxQjjX7jFAGFjU+i1CfOfFr
NRVejqsvCvHvlvjGouxqRPFFLwqi5sffHnixuCqTOwKzs9VO9StNCtBlwqu5wj5hbgtPylrxN5W+
sXYHQ+9245RsI4FtglKqLA/MJ556xN8GSZu8g9MUvjDL3TeJ/ta1nGGNyO5HWAKqmhcsdUjWEA4Y
OW8WaJZM/EJJq03f4kYfxTgAMPkTxJ0fy/GepZtPljUujfglNap9prS42lZ1L6osBFvKLCcy8J0y
UGq1mOqJetExeGZ3BnZ4buPyNSn+leuwH6fSkYlL40G/rr2MxP0nJeWXaItXxjb/RiMnOqMBNM6w
J1u9mA5Cmad9H3MpJdNuZJIkiW8Goxb2JrZQ//F5EXc87tFtAZBIUEyF4DdBvAPVYRmpnyzoCcCW
vD7+GgUUcglYGDBS+RQoQ3YG3P4waIrqht5e+tIlunf2r6QOqiQ3hA3zhYj/hvaabm8a4Cs002VZ
04uBG7eRPui84VfCOJJtTTCOaXVPgZJ1FiBVSGRvhIbb3FQNkslkj2nolqdtYC5EHtIlPlX6TOab
jDZMlfcCfJB5WA9K9ypBohHyazz8hHNDsNxV72ovHf9ZpXYSRVQ/6l1t303pMJKggi1uh0fWQe5L
u4dxa9ERa+ufPDhKEj7kEEHgGF4Qk5WolAWahrYKCJAVdx24lR1LdAJukc9XlTgGc4EzuWyGywpG
lQqzOYTV9iwubpJJfio3v7JW2KXxOuV/7XTuZQRcqJzxx9ffIb0gEz7QSsde2Q38amARf3LlrcRF
/8nnRi4RzvRu3BJmHepzOrOZbx6uoXDEgsv6/CDmLtfMFB0RU7IthiSjTX5U+nq/y+i/ylIK2qTi
feeqeZrfR+ac636d99P0D9uZXaq7fMuEvCXZASVuZ3yPGeI9BsKeaVzwKZiD16dQkU69+kkwdCzt
lsVrrwK91KAv9qR+dc23oDiY/8bxzBDdRkpQRB7a6BySkOB32U2bL7QaEhXLzeLd09RXUzmwElki
VuZOGgYph5cSNM11mLxpPOjatzzzpfvl6NXSV2+ypWAnbxLOkj+kfL1URH3UKPG4G0qC0xEJRhgX
Pmomjt36xMK8xcRleUjmecP+9MW1SA7mSCh8QBez+iykJ0PA1eyGoOlnScYT4qRjsNQH6Hocf56o
+PCJJtOjzpRalP3PjPzwYOUyOaI8ic8Dapd/AjcEk3cLseuaf1ZWfUKc4svTVw1wTo8vc+0KI4lk
X1u3mBZ3XpDEYGgUANkHoiEVN14TFvY2nFynGe4mmuB6PkTymczMcCXh6I0dQJE+gVJAWZ8MT+IG
l5OcevkKWWzXTzyHjkD0oPARyyd9/kbAhKnI7pR5x/Z6J+t/PXFLGLRsA0Cr5tdcLg1mSFKR2Lkc
ytrten6x4TaWHKJyc9R74ZAClV7y6Qkq/jUWXkXIJ4l+t7o3mdMK3pCNcmSX5SfU4rVQ2WQseWPx
ZymfrerJ81stvUc88iaBZwZSaiy1R619JmRWBS8h+ZWOOeqlyR7cZtPsSXLQQbLWM18jGS7eku6U
Fy6IFyTH1vphCaci/6QfrzjO+hfFepbnIwnN3RbxeWmM/TLc5mIvDn59LHQ01Acd/Kk57GZWFJYL
gi6s0QoEVcvLiyrGSeuDxofdn/XUHflyDDvZZL7+AvoLTf8E5M4lVZqJ0NWcPeAGMWHb8yXSST+5
GPEJ839tvY2TF+FBy5ylQ+y7N8rT0p7lCv/Jpj2FlozZ+4F8S8ML1MxciDYJPXPqLcO5JkSXrVZ6
69WzljBOezV5v6uDioFocabsR8eJzwm2QF2Y+B6ctL/pfE7gtlW2TWddesT9n/GlsOBF8GjqcIt+
kazGlBLZrai8VDnPBOs03UFRdmPmh9Fe3jJe2PTtDY6WF6V8olU3tLOweDIQwexiLT8cksxipoEk
CxD4/yTzFis7rX1ByJxkN/lzEt28+O7kl7TyNfO0WRY4nkbaVFsp96Z8JPE4yQI2aSxP3SJ9LlvU
85ApWbK62nwywmdsOM2yOvngAh9DSCJGSBaPjbIr/yixEAgqpJcYeKkgQ/k5zl7EwK1fJwdKXkJl
2efgFztJNJ15+FInAW4V8j1ZEQvpT1eDvfMtcxclftG8GP1FhoIDNBVQSeQMGwYJbQBRUpZ5rQt2
iG/LtJPEj4LUMnYJsxNvRrqThnUSB5ORuAOqwDBQipdmPUmm028T6DMne7ZSZb5X5lWWT8zzmnHH
pZ5r/I2sDk5zd+WVLmI3k56G0sHiVeueJtECOEt5xqQxSN6onMB3aMmBdAXWBKt0jpOAz7Ni9Cwz
KLnQUCjLs0JiR3JgqdRi3yZcbvQqcLQCcusTnYFmvgnNQcSqPe/DgUQxBqJwXwEV2oj3WI+aTjw4
zMWR7HKJtiqqR3wVsNEJBge2ExAXqJnIo/YMxHEywE2EVuBLFAz5ftreIroLNFFPCbN4o6QH/mN0
vOkQMJGtHuOBlTm7jr/tFOoU2R0zmeo9Us9LD3vzTwQQQOHRIzRTGS3SV9lR/14qF9l6MUkjZrEz
n0XlR5kGZlOxA1gg5bOARWJXneQLcobuICsusA56YCArHmsxVk5QTPb9uh6xhjpaesj7fYfhPmQN
22sEZ4gahZlySeXhS++GfViBrEvEF0VcoKEWu1iRz1UP9RUt7ImF8guVzXbk1L9qAXFFl+rAiKXW
xzURnQyTj0eM1jtUQjwm0vQ3VII3qSKyCqWrnWljyoQkUFJWTSwQkSGZ8ejnc+iBP2I9VBGrR+gC
1k1jTu3Z1H5NK7ZTij4UEa5qnkcr8Qx8Me1T15ggmWhlxqveN5TiFKk43NL5Nx6emwJWYGHjs42F
t61RnU1X3fTs0Bu9NA/ArgjCKwP0ugaRkpW2Kdwt5Sgl7yrfLBs1dlbGMWoObHdFxUGSyqV7Muuz
qP4q8dlof1XhTiIu6Fi355JZ/qL531x+wxmBN7YKNssXlJIVny8Vt2ynwTw5rbPu9JP4vvkrJheq
DCQftfTY9YfhdjImt1Y+Qmsf06P4TTvM4wQlTEte2Z6F5TVGI689rQ8G8WWHM8gB0DHVwUis4wwH
BtYBScC7XrXLHxQ6GuD5M9stEBWVXe/0D8bqVe+SUan9icfk20hRR9rx3aThl5yFHtg4koM3PsYr
zx1/nDg67WdoUBdfKSybHtiozSuVN6etHDDwT7j1XfD06hD1RxYBkKcS5NjHCAZItBcWOzzO0Z5i
SGJI4yuKu6SHeNxFK1+7N/zjUICABq14cCk4NHgFzUEAxmgvvY1yXzynr1LCux1QWC4vxR+MJCTG
7O+3lx6fM/8WYUdUIDfhNzyLpYtfeApqmfDhVwoZudjNp/SE3mPlsu9AZ9n4FBNYaTYLxk/ogD52
EJNfCcbEISJ7lc1Y+FzPl4FQQwvZ9d78nj/yB9su3dF3yVdHcnVpp/4U4GLHdl5+FmwuYwfhP52j
fl4O+X3gdza+pvgMCpqWokB8sO7zhONwXxJCyPgXitwF8VF8yJ+xEQIj6tnovqf/5PbEOjwpD0qF
fpIlr7egjbZcUt9zeU+KWBRoe/DJ6SMR7FT1R7wsOlCM59m3ngEOyZTL36gMRrTBd8n0etZaTMOY
tuqsJ17mwZMlqA+JzcKM1FcBb/QhmR35KbvptNWu9Wbt5T/Epc1fZjnr6vIX9k9sLLPJmZA9PlMg
sAuTXstPKJ1muqNyOJTfkbHPfuPXuuX1sLVz9MsaJ2YcwA8yu2bmcPsuz9NoL+IzPmDEnrUdPpGw
PP3MF4PTluBY3MmmDfGKBlFR3tqg152VYtw4zrhWWgdQgIjw5FaRs6g9p8eoRrvMICa7xuzqbU3G
6+vEv+oEvwJ1+YmHt9Owwd6Mminxo02QTh3j/LoOl4Lo3Ef7zf9EabNrH9rMhuZQP+TJ757xEzCw
Z9uq+1N3HH3gNZn6VMGEdUDRRgz0KIu3pFR7elH9qfF7r7hYe7G3VUDNmx/bxiXNLvjIZtyPMSfj
/9l1SNsn23jvvo1/LCCMg/L6f9qCx6lW9GxNOXgcatM02afNfbxiM5cqT409wGS0vBbn8QtsnGR5
skgh/MpesvFpi2gobDhzRGYDxnC67+SPG56yqtwB9y2NgMqh+WSQaH3DVSgYgEYBekaGTfb6jhhG
iP6axKuXQPCax4z0hBKps9XjPPvR+DxorIideF/kXsJ0hT8tOugXxYLunbgFLVPmi4fqNxHQmzgZ
c4sbN7R5S27lsfiV39tvqPDs6OUfHeEAu+P7JHlsBMQDg0Ds1zm2aUbBUNNXPRhp6VgfwrtBdudP
6VEr3htoQcx91ErzCHwAXNM7yDKdFt1TYv6JIDAb7WIqbwyEWH/wUnTdrqLPWUgDnh8llrksvZSx
p2xjjgET22/NZTix4Ya01xqfo6Ywp/lOJAwLnY+QE0vug6RwkgFn7P3MzDPUMKCXUwY1/cEokUA/
G8mN9Uhdnkug3zMP+4/SXZSab0ipLnmauW3ha+GJnHD+j9H9E1uyCTmWk+JLLU+YiVydHrrpaNp4
uSXaE1er2aUHUuvRf4GB+2jx/6PCrnZmrb1ZiQYk0PxW5788/i0L5n3KKyQThlNfGjjh1Feli9Df
VsUDriFkR3EDf8V7Uw0gGZyRjVPX/Az7vDkgMeDknFyL1mEk0XEqtuqreagDvpTyXyYq+B5v5cxR
ZP5hCSM0IPOzXnGtEDeA7KQTjeT4A5oJB3qIiYtmlro7PZrM7taGF5zeabQeeWeiyO8fte4mTzm/
P23OqSlupkwOPC91tMCF6e+xFe4mZAc5c0zcYJ2yF+f93CIA0v2E3Psp9DeyAbTJSEmv0cIUxG+5
U/nHKhigfOYUo58znscyUAmu3SAwg7gvaVNxEB8KMwfv397Scb3MG9eoq99jKT+BiB9pZGStem2F
dFdU4NpVphq4wCV5fFPUcFdbTJT0zxyiTNSiLYUUAhLZT5LUM6WrOp96UXh0MlXrlJwTWUZickTb
bydrt8e8Q/NeHEOZB3tcpQNiaXceV0RQJAOKuISmFLiOyWsFEppUe8r1ZDj1k3kHnU7JmJ8zXWVI
KbyQPHqEHkL8b2i4TZj2lGj1wH+rf6jI7Kya2m2GB4qNndxQNkWUKHUd+yivRZxf6yf+m40fpB3G
UQaDtGoXpap28dR7Rt+8EjJsV4LoLGj41dHcm+ifROAJeBwZPnW8la0twlSNWb0I2kvLeSvrT8Py
rXKTCOnqENhpGKLXjGgcRTRKBhjWgSEjkh5KHUbWykD9bUzFuxYpHgm8e0n6HVr+WnayR17l386k
eEkFyqbeeovSDz2igK6TfT3pZ8EaqJfRK6drYE1qvost4VYl3Q0W6wMwkBOh2ERJwkvGyoucxgOU
VsL4eoUeUkIRniNKhXhRNiLCSvxa5m9tka+hQ/GoEuncVombzLxoIhPTog1I0UHhiRUlU+ARlL4o
VDs4ykEL/SZZlmDoy1+woWzv4ZWaoTcNiWOmMUeS6sH1eEanT+5N1twQ5R9a2IqcpEVNn4e5ZlwD
UzADc00DUZnvqoxdmxz7PuwOeMP3ulHvrVmGOiBd5rIjnkd1SEs5St1sG8gruqp6lxfQHpxUZKz7
Vt081nDx5kzyRLaQitj6jNYlXHoLXZehvOpAmvHSZCZSjcE6dX3xE43nPHvLCTuf4FgWhM/X2akF
5DzHghdClmInJyMRUammkg2bNhLGmKgCJ2U0+5oijc6gKGjgVfqdOE6ftDqWDhnoMXuRx0dBSGge
1h7ahes4JG7fknXKhEeZGQBiOF8HDAP8qdbTRuKUVzpW81HI/zgFvC4y3CxmN1aw0nsrmU2Zfcm0
tNizQLVhGLwlUK4UqJtZRfeyXKLl2iC9i0j0HtftSR14l9EyzCiIgbRfWDpT3ZHro4wXi7li2sBx
6k1nGDQaZcCovC01qEBSsHLHxEtnFw0qbITUhBrAHCbBJ/KNsX0L5yKADX6sZRiAWsT0d7IQuWD4
QdxU3ofS+gGfeUhypDj5p87v22mSr/Cq5iVTFt2DWkhYiASeCmpnjw4mI+RTHra5WS+d6gTAuDbr
pHR09Q8CF2tHRpSvRInm4O/4LJjG+CgqZa/NAGwX6gu+kY5WIVDrIzJ2jVbQxG0wJSD5mGf10Riw
xDxaxXBI1HU3lONvlxKFsiWQ9MOuo2QUQJqEbcdu3NzFgMyQFXAyDSuIyXBogpC2ykyMs5QIh7wj
HrVPzmFUnCc+b+MRRv0ZaiozazQU/Jawt5/6VL0Z8vDAhX+f08Kj7s0T5kLEaK80gaWwh0uxS0s+
MrZRelO6sGx/+rZ4sVbrTS3Cf1U8eXUjTfZEZHu3Cs/wr7DG1TcJe3WLqcjACC+RddXI2WFAgSJK
yq4Z9MvC3NcQuY8iXKwouOjVCReRfkWm4HMIz0b7wdTTAqsqpnBHBqcjFMYFW/ax1m40fLuw5g3t
F3AU0ogMfNSEbbOCaatkON+6cs68RcyfpqXwZQPxw6QidI9PkUy1B53V7fTCH/X4dcJHxJr7oRfp
geCX34zOLV3g+fO1CSMz647pGsyf99Iy96O5ki0tHnMj3ZnlugcB/SSHyq5lutwBhVzi6rWU8BPh
YxMWeJDxK+bJHx6TIJfos0p8ut0VsVJPnZxtOtZvCKvUPcFczXAFUFjFzLkXyTY5NJb5BjV7N6C9
Cyt0FAmDatkbxJhaXKHUsjhrCMKWwRChEMPP4jem4GexClgktIeKkj4Dj6neOABtOX4kqAO16jgk
H/og+03xYaFE1OtzMX+JJorNb6E4ESXDGyXtc4KEAcn4JZ1zlaT72mSowS6khKamxlZgjpUXj3qQ
qm/YI5cY1LJcVW7LRz2zLlqIkQTsx4o3jjYhEScFQS0Dsg3okW6TmAib+9NM8ohtam86wwTutyCv
2j23n9vUz1pRu4j53HJadit0AXOoz0omHnUmO9koUXBl3+nQwwUf1OtG9uKF2E2Y7nXN8heUPpHW
E7FtYvCtkxcyACCCoMG2K2qsGYcY2i4PmKzi1FTfEvT5JmlPZCsi3NUumtG5MfneIp9Jak14cwGn
UZZbjBMtKD2Clb3owEI1sD6zVV4rFuckWlHbpsDaZi8Rk+NWLoa/GZYuthnTUA42KRAYcbMVUfk/
FLZ74CIBJduxkQHPyuuOsDYm7TI7Wa7eTHcQ9e305bwwM58UDFnLAsma/SYMWR1obSwGOZpPWzKs
oGMigpbugPcHKJoYxKgMp0r2KMohsi5Ue2P3b1vfsU5xG+ucGJxgSGdKnUVnlb/mi3AEdH/uG+st
a9LHOi2HeezdVkqfagbkYzqddeZ+mogpaoBVAfIxW/O7IZnfY0JpbvZ3E5+CTBsxId/KlfhoGvU1
qosX+MgHg3mpnk5BHmaHcubSinsnk3uN2G3dB3bnpyHnoNlQfXfmAflA0PU1pmzsuyNsPwYgVF9k
nTzAuBzTJPfVeCQ9dXBFzpelHAhHa4NOWU81BX9kGc+6PH1oGIJsa5zOrCg22U+YhR+6UJOql+VH
fZRZ8URFQJwFlVY2PIo0fTLRTDZgzlqUVpjBoVx+RNtIve7+1VR5FuO0/1ceCxC7eD/GoRP10kEk
ByhBRY1p5KViwa6ncrButoa1es2Nn67jO81AgtM6Rf2XGEP1Gn5XIteLlQdkBf7FF2R9tPSLGKkx
FrPvrSD3gAKKb51OW7dib8KIhSjDI1MIsesG82f2xypYnhn2MzmGMMkfyxRIr33sPk44zV/dUNvG
mvpxD9aYT1Dt44NAjJNjEh8oMwNICvQvVkMBqV7Mbe/9jHrKWZr6IwwZu5mAFMQnNVEORae7av0v
k74LJjowz474HzlIM0Clugx5w4Q14SZjrAWmzk8Yj1Q0jBNNV9da1W4Yi+fA1L4KrG3/kjmxnutR
/1mluL7naG4ecICla4sa4xkp5OIoyzh7DfnulwLMPmmGfFigoxDFNZN66TRjvmI8id7M0CAOxRis
TwUzMZMKaAWmhMpn0mXodDxheIW49ViNYwZexBgJfiZNaqC1tUEM1NxGLwXyTztMtjhiJfoQkag6
+bZx7AEDeBObSw058q7QV31PMIB8SQWVADciKK5W3zJBT1f5LPfMhZSwKoMx5lowOiuihVVp26N5
ZPrbHeeq+Su19VrG0SPWwVUjd3gDLCTt+Gy4WBRwhtpSWZDV5OE+oejs6EHIRlkrOOBaJus7EjOl
V2PldLC6Lj/l2J29Sa+3IC3DxLkWY9xHsrOcG0N8rHX6KeucZzM2p9u4zKuLoFgPlBm6ddGpezWP
qOloJD1mwSFLFIOoNLROdGlKwiROaZVob2AbOsWQly8JPnpooMjc1AhgaDov4Uk05p/UaBQC1TfS
hplGb8Oos+QW1pJOjcEQsgM2D23Xa3sLVD4CvUEHS9fUu1AqJgdBwoieHeNoGc+6T+JEwYGqSPrN
yEKiiDR9YCpXikQc1fOfprMmFLTQRCYxyk9IwwVIapIB8gPuLBrx4TVOZoQxhdAytwASZ/ktoLpA
yCJOWEHN0HYK9R1+Uf7crhmCc9Mgtofdkho+W6T4OPXahb6aWHPm1HOYnca8K1xkxbwpVYjRtrXu
WYikvcmiGShzwmeQjsT04BDL2cyZ8PS0Lfik61tMCNPaIDiSmImFZnWx5iQZPRVMq93BBsSfTzlk
qerISRNKO2mdmQXx7Qf8XqoXUvRxz0Rf/AUxJjBWdBpX0y5Lku+OBDoXQdbkAfw7QtIcfpLt2c26
kb8Qda1D11x/NKGSAUHrGzDrvcIDF+f7QtRBPQ3KCMZUsLy1XqZXDgDmI1HRPPEoT0B9R0xUyJft
TuzfYUU2WDOwiohm3Z8WM5NZZ+lMBUWZsjsm4tBolfap5+7bhd2mjGrTHzWPje80lUJPF/X6deGY
R5FIe18vSRWQDMZWg8DzQzlhy8xHQlNGCBfwGaD+g/liMgvrYPnYVKa3Uki0I+Bg/J/ckvyCi8Lp
N+fjHkaj4gu1Nh+HDGmeBn/nxyy6HDNOGh4lOmDW7N2SehVCYrcH1/oRRjhaWFwo/bsl8JBok4kq
Wkkq1FGm7I/WCtQ5Qa78VvSN5JGD1zrLMJKUWmVc0YtKdy1hzNuJ7fQ5h3Vur6Bd7nDQiW8j+uZI
fpMvLNp5avLToMyKb67G1kpFxU8iCzVa+O5zSumh9GQkV0+xUIpH/Lt5vFg8DagGaMXsEP6j3bdj
eVlgA9hTOnzMSnLSAYlwogwoWmD5n/BR4hVOWGAVOd2+sOIoHabnoTN4dzgUwcUL5d9AwCSLQsbs
ljlo55GYpQNfQADE4Zgxh5Ib4gp0A3FvDkQmuutj9jyl0I5GMJWSxRKLbInX0Ow+o1z8mWv9VamN
xxTm53YdgD2JeeSrjAZ+izoprhUwDnTk/PhLMcnIOELLgcuuO4ql3DLk6K6hM4zCsR87dVXobljK
H2FiTXf4LCzYI6l36qH4UCLjPcRvlRtVHBSJNqOX2uiKeD3ssC2ZUOPiwkRldgK678G3YkxjQpPq
T3IRm+fSDKELltOLIS4EPEYjp6lEmog5UD1Nmc7CCIAvf9lsNxK71kFJPsDc/MGkw22ZtWzM42ql
PVcjz5LwDqkaNmJq+NWBVEcJwbIczryxIyek9bp50XfNkhrnxmIrxZsiOmCC473W95gEjfGtl8bO
H2NKixGE/7FJqq9ZWDuo8iWYtwhhLT7Ur1QGvtz23bpPSp4a1P90oyJfsgXht8VjrLensYnEACxD
g6LCeMIuux5nVYiAbxeWr4yLdlwHLXdgeP5bpxVHnVm/9laq+es05Kd5Yqy/Yq3ZMy8itYhmTQql
xpWWVf4ajdLiDp0jJ4sBbGr5KkPgxhCXgEDdPKj4FkbEhpmplcyjYp3hVd4I30TifSuluXhjNpzD
VXst8nVXV/qtIFbuuZmXbi+J4xioGlG6q9YjrlzNPQtFM0BaxjUcxXv4u7ys0EuYcGsWPipFvhGS
WkGMMyuEhNKXLMU7Y2KtrWcWiIRo/BoIOQK8rZeUVeV/HJ3HcrVGGESfiCrCwMD25hyk+yttKEVy
TgNP74MX3rhsSTcw84Xu008lMzccLqAV/LSncjKJIbDxuhCuy/6P2KZ9m7MctmYsbBAEfEEdNii9
huvMSocdE9Bv36OjsYbipJnajy7qB1r+FnUbDEeGK/lGz4J7aHMY+GRsLrXAffcbv9hMKuzYKyI6
gsQUAMB2MaWCz0dtZN8w88AgMliEQEE6GFCzFo7ASgOp4kMfCJTRcNy4NlMpdIE53q86onMw0FdC
0rmB/j00IutusBndhWPgCGzd9rNBcQ3wW/2Tnh7s8oRZHPbbeN+MhsuVUyBJInrzWMTE2wGx/UaS
7N3B3gFwLCu1wt1ybPKBwVe7DyQbmaK+pHaOeSIcsFHbxA2i870mxQgF0mgJDqX9RzTFWGlwXnWn
v9o4rDh65F+JqH+ZZhm8BgJvIRq1j8QipiUbpb5EZwh3uQ94fFy0WuiRUWrHpb8q57NhxCXPgSji
n47kJkQYUFe1aip2pELPfWnypU9m9qlPzUfUcu7aBYpvOF7RLneHI2h2TroyR+rq8ln0fUbrVopT
zD75OEjcbSg4/0Xs8gPs2HQkGCm10iCgY5AzLkbF8VGb3PWku7dY9b91pF6sWjLiyFkuRsWFcspi
mz092Y72MfBQLhND/ZmhfYLjfsphM0W58QvPUn+EjYZwqERsJDpWnZwJX0WfG9sU7h98BHj/DsOZ
5civ/itLE3N4iCo80+y7FYcHR2d872uz6ru9T33B45cFxBmUwJhFHMOEasFojuoqa0RPQ9eyPXem
d6umPdbJfWcD6t27hFFUCWiIdTNJu904okQzJSNqoT5sh1VSSEQMObXfjCSpQAb3NIExQymJzEG3
+msewxFMUJvA43yVuJl3fa//pFX4xu/X0QLHH21XOXvNNl8cvylZtHjmWjjaKxqH9CwUSmhrlLOD
cLK4QmtitzhelqUX/wuGgH5HPYUZYn8/ePb0jpfGSR8J5cHkt+nb7corXsD4JzshkgRk6zQSZRxN
d9FU9s2Lu5FoSRq6SlcHSGPgJeSfYbXuJakcShVJRUCiQ93+Ok4OjtMo6pXljixV2i6D+xG1NLa+
f9bc0j3Q8spNo9s5Kr6hXZoOM8qIrVTHwGbIL47WUxnELMPtvryWoXnoYMRbTvlKpCUaNDt/D600
2BhpW687xM1nHIfp3Rui8ghBelxSSy1hidNwcHbbkh0932R744xz/GcescFuKD7LMPnQHU+twtQs
V6jHAbAAjHd14mE7XZf4kEEJR0k4F6/Bm00dX2n6z9iwUe0NwmM09LIg7pEic0fncpuGwSYrLqaE
OIKkrOXLJ9Wr4fQnx+Tbhw639QquM/cYjdUep8S4JlD12iTFAWrhgphiNtccTVHmnNq2fjgI4xv3
xbO6z3HSrgHikV5ZiAvVzZ7GbWoTyzLCaGmm+KOPJlbXxbaR+WXGxww21ME6ocQSY7ltDCybZnwx
TYXRV+XXoZj+9dz+/CEUOxmWQ2NL2Z+N1aaPww8rTA5Y0R9Bcy0zxJn6JkYhFFQNjhhj2bUHhZxg
sklrCdkIjmvek/WomLkb7S8sX+7tuxrmbPgfjJGY3p9IlnZQeTVggcE8rY3sJ8Yl5Umct/V7Xj4n
bX7MAfUL+Y5jc+kbzk3vKTLUL9u8yxD+KYsF91iuqC+3OPuWmiyOyJvPnnlu2R3n7kZjcmYE2ZYK
l9W8PBUdfocXW78iN8Q5srLbr8zaluWWqvASZi/s/WMRfJj2dyc+W9jvqfUBu2IJUI2xPDxuLXmN
cSprHf05/AsI318GMxSfZc+Yy1tNN2Cl9C3rpreWigSjxNqVzUttA4/39U3CitZB/KNQbuvdzUtx
KLJ7Qw4JVZbePP2nCrq5SlzyfiahWCdqX7LktGPbYhDKMTSTfFvxKHD27UeKToUKMhyoTmEb6BVt
pz6sW6Pb2saOIEa2m93NR7ymjtDw+EEk27j70Nw3LfvtKL4G9vNoPBKeU70kh5lsTl4aOpPyQIzS
YkouWoXUpEQ0/1J0SPixa1TmV9P5SEa7E485M0N4Sta09h2x9Stjac2TelssmnxGoSD2o8CriDXu
XFQuUL65mwNM25DUsMsxEoF62tG8htovEaK18WdMW7d/TrzDRAqam/0kHrPKMuQrgoNZPQPM5jXT
7VEMJUx4wZlhD3mfUW85hiezMZZiHBZZchAsrzP/c5heMMUcJ/4/p0LsJ8r3gkCGmt1FnxLeDQQZ
lCSvUGV8PFcr9TfaUG1KmA1p8oX5dEkSM/gNfymdQ5tf/eYqBwZCiVyQiMAupMYgto30m/SPaTew
iHgM4xk2DvKfZ5/z3fQIUpyGfckBJLOPKeG12C45gNaiIf6JFHKJQq++aGWzbdC36Pk3eVVLQk0W
cctpXrTHSef+sT+1kmrKSTceOEHlaudJ3Lycbqd4N5Nt5z631KfJ6K+qEagu3LQCJZ340336dUaX
PWCpfpbh6YyCwYBPCQvLjOEU4GTH5qJi3+877wQcoYdJthZfQNk9vBHWZBzSuQX/TzWhwGyK9Jsi
4kK85tU28b9n2wLpTi9D4tTit7Yu0Sz2H4lslqk01krfkMpko1IT6nn2PrsRX22QhaYPsbdDPUWT
HUXDYRp/VPdiyUNpMYANnPMwz0DA5RsOzpOafTTnb9IEm150OzYQnD1IyZ1v6Ey3NsMGxOekOT+Z
esC2Y4n8LExq5eme9WgGxDssgsWMlhj67glcsa2DTOChgYD8ZnIuVTEvo8i2U7XvhouLFcyQv7Ul
d7VOnnLSIciC4lMjvCi0CxODlc5sdUK0i7qCfCC2UANaO3HADg3BHX6MQXfkcygWJ0MXoC+aBVCN
LTjDPRSxxZSPKzD0i54RYYQ4wki1o2hfw3weqv0p7B4Yzl+gjW0aS1uFinODQM9sL8XzAAROBgQe
1Q1TUJtdULAq+uPAtkLAx0TNQElIVTawMEEoTo1V1AxFY3nvsRa7xTlqnglgW5burS2HbY76gSjK
RatBxy2YqiHfdcafbsAjlCKXMqJ/ekSu0RSimPIxU9SLzH/vBlAeivkgraWpV5tEMLmQAUHbc1SN
u/RLbe+56VMquxU39B4zJqMIQI2WQ4zqW2RmZ12b0Q9UOg2qp+bb5venbJo0/c336l1bEcjA4RcH
v2zud1YUM51u9q38V1ct0NGUIM8HsGtSnn4RdhgGF1S+q5hiiBpt+E0QEyyfTZrMDEffwICOmWdg
731t5cenpD/6MCysIxjSTuyJLEsQBIlrm/0M8btu3gLkRB5Fq32ueiwtzNUQ42Y4i/DUR3fl/5bR
sx38qAamfL3KabbEB349L0BLx/icWb8cv0YTcZD1mWJ3rABJ3uL4fTTRYP+z7FPIMNoa+SYeXBfn
B4edVH8SYv3EsmHdFZeuOnk6qoBjIB7ofazkULo7g22k+zyp12F4RD6yHj5qsnM8kDNE1T+1wVvX
vmFfXQTVczf0D8u9FP4vih1geotx3AVcGcjFAJd2Yjk1bEq9Sw6Bf/zqHX7UKx2BlWlkr21ZAIzV
o/R/2CICcrSwJKy9ZF8R0ImieIAX11EQV5rLnjG/dJi0unFbGjbnCEVfiFJg/CiHF9OYU3afooZk
HntdxbvW4yPDDuQ7uzz/Iu+zhxIAQrSno6GApTjF2eOC6eSTw6Sh9cbBJejS9tRuZO/MAdbNlSgJ
FnzDacL3QbYeDVSrSE6PXoz6+Z76v4RYhH67HPS9aHe1+2+oMZyvqnnU8i2jmyZvpgsNZ6HKHd8x
vd0UAMDa8aAD5vSg52rfMv3UEdn46xZnHjNvPFJtwlVEr1gxJUqGi64/UgREifsgeWRl4AcBDbHI
mPPo1bNnkPGX7ErgRHr2JiDNJFeDAmTcURDm3FZRcIoUeuqUiCmSjNptlHybxq5Tv6FsGNTwk1JE
a6H13iNYy2IAyRXHSEVQb+HRUdtltR8qFN94/o92ztY26YudF6KNLKIae/6QwCRC6poE3p4iN8Gd
kt4d2T2rgGGPrwNm02E9MckjFwfoaYBiNWr1FdQi3JTVJo2jW6OlayZvWzVSeqFOQFFo9EPNFhoS
ANr0KEXUAqJMMXHmA0bXLw4CuVLsf4TS25YSIXZNvWwDjnFjmOIxIpvc2bWIZmlVDlqJC6Gxlxax
6ZnuXgf6bNd+poNnJvAdONM9docNYOh14OtHzUamEjo78A4HnV7GkwIwcHjuVY9cGdkBrcvKdL/t
6R3kIiOV4FCX6SNDM2UY49ZpML6PeNhYeS4N1LtFjzesjzbE0zA6HddBPwLipW3396aeHXWIIi6U
YhOHeD6tuhjTbEU7wkw6w16v2wt3coC/spGYirsXfgK445dCX9Evbv0jUQr7zCusJnYX/A34Mscj
kQVvRQJMwxSMnfMnHUtCZDRvCdWZ273ak4cMcboqy/lXxsYpz8qF2RWfus5W1fbgUCPi1waN5J+E
t00M9VtIqBbE55XU2Z0N74pHuzarDW3WwzPDDVOmVaUk+Byyx4bC36bChDA/LTN4POAdfKIz0uyF
2gn4Zs8QnVgjRSoOfgpivDKTDHuMooSjrE2c3HgR2E1QclrNdfCrS1M4F5tVms7l5KBtZgb21EbP
scY/Bi1m/Y/PcD0/Fm77R1oXVvvxCWP6wSzL9cQF5YNXss1qVwaDWtS29WrFzhFE8KrS3wLet9Gt
QEDVBzH+Qf6GBrkss/be8ZQEtvmro/Ysolyh1oCG0oEajtEgIoJD0rPujHHvGJcOK0dRVMtK+FvH
dtaSMaiBdlmvuGoKlkBtdCpRcGYeTTc9KeIrpDMMqpKYs6wcnonPYvJtgBuy2FCnEHnbNTxU0on8
Hl58tarHYFt35iu51AudyRwCBXTMCGFdaohOezcwnKK8PDhBTDWHDScI/qXzeAHsxgyP4Y7a8QYu
o965uAZj9hCPTg+oT9DXgkUElwvo/AhieVHDmnRq5wK6uFAXw+YBZU82gJHz/+wEw8D0T2r1BonG
JmTskEE8l/70HEFTKNpupyPWcq2n2fTZU3zVwG8yv1450dMI59psyI9pszcrujIiplYK0FI0rAc4
9WCksIgnPuLb9T49v74kiKkhMg209S0Cbopzt8auE0MAoZqvh4aK7YVEHmx1bEM4aqiUSJzlM0ZN
7MOT4guduzpZqtQ+1hvIluMcQUaEBWYQIr6ydtujxYpK/VUv3XWMd68CQQCedklS7sZCwA4H1SRt
PW35/iOIcBMGowh8K3mxqgJjA9qLsPbPkSNOYZtS+2rcbSxuvQAk3nuLYBRMg0XglA4LYFVaxbHw
0id4x7d+dHdFAqjBAEzmlnfi1vBG1mOGu5j0PNOEUecWnDAmOfTiL4n41FtltuyHi580vDvxvSoC
DNXRwitTwMuUUkkD5E0++RTmXiFYy+bbAEtu4JLwQCuHrNFRp1D8qe44oMqHvJcQZoxxG50Ss1Si
ccKdFf5rNGBVA16oObzykZTPosF2Mq+vdjXrVBfNXh29eUN46/W3Mv8Nib/0w+6cOcini+acFc51
dKOdT6g1N2xcBydnxCLaQItJryZ/jZvOeLl4zcQQa15ygYyydt3D2P2ZEvfG+JELZGGG9ZT3TN8d
d5uASMWxkQTDqgvGgyXGcxZpDgIFXuaMsgt+aq15MiDdR/qPaOS+Z2G3kCEShwptyZX2zG3upe+u
ak9wWlG8Fq4WM9FFqJv8ZFn0jp9+Hc6uYEb5iBk+TC15GYrgnnj2VsLsQvrClUwYZkdudxbBLrfI
nEBLB3kpe4MkuzAKAyupOsZJue6c+uCURFolR6c5+DoI1al9qqLkkjGb0bt9QLhIoTPfdBTS5MBZ
FXV1d4aRviX8l6b2moRKnmm80C36V+PuY4jLy/jkF9AYIv/dt/yroWPPdP2Vqq29q5Or3E5P2P3R
VsYbxNlbhRPUoW/yGh80xKEFAisYI0QpOtDg2dUJw2reWJ+hJuAj5EmOEJxM4b+OoXMq8NZBHAey
uE7LT+gG8NWBVshrR1mZ+toapWHRvPb+utfXlMcD8E6fNYvi1q+QZfrpe9FdnfS14Y0Tkt7c3bjx
x+C9ZeQnGQKx4dKDhFI2F2Fc+zxflhKps/1IzH/QzldJ+lYmGhvK15HCqAF+6cxYGMT6VF7FuIzH
Ty/CGv5VjwfiTpZs05Ber8fiQzXXCKiELAixIYI9QHh6F8i90nPg3yvjBhQcn6C3NLDioFeIkOVO
2mvsXn35RFgdnFfmdZ0AP4Q4S14NnsyarE7M3xb9LlhTiM70lX2yDNHGgfuCY2UDBWGxzKS7Aynt
8xcP0yveoyXJiwjc9mW7U8iuPPEXkG+sXXpGxwAmtr1Cvef+Ocaqd1l6UPdY707mrDWd4FH+FHYe
ooJotafSQFW90Gixs8ri5DowNOzqc+5jheSNcdwDtKZt2lLaxYF/CeJXzoO6eumIqI5QVCfHRvv2
wToHkIcWBG/wcX/n5d3Wbk1yZgO9qBU0vQJtrI4XTq0Y5S8SO2QskK0COj6GbZZ6gqZOhTqsDAL1
imBtuQfdWkXOkz0eAFGI2QIaL0fVbzpCyEiLG12I7xxMBpIMvVoSxLAM5nrNQSgjnVXbIKNjme/J
lzx0VjOYyJn41f3a7cNNQZEYeF+y21nuCgFpVl/FsLYsItIVGCIAA1oDkSIKbDKEyvhz3vP9SQAw
tP6yn/E7Zn4JJxMPZwtq+qWClhuQgzmDfKrYS88gqaaM+061u7DNoyeIFPqW5Wf4ZwTSldiGhugn
l9FIVDrqSMSXsP+2XSQRNli/Nt7RTM2O2v65C+4p/o/S+RIxi1qofQ4DsqLX90H6rbvJhth3gmyI
VtR8QLbZvgmaPVBv1GrdfuJez8WIBt38H+yHKxbNCXOdmmcXGxafBEHZRx3kTW4dxDxWzMUtAfCc
2BiD83+RIuuKf520apPxmbHwn9d3kDRsZk3Fsi4UDPaJhQTrUvTcfse0AfNvg4ojoi7q+cpr/UdT
vEPy+OyTGjDTubdfXQH3NcLlZt1ss11p0OcShcK7Pbf5b0f8qMz/AI4sPSC5oHVulDhLFpFP0oNz
M2JyEzNa3lgQtAPRTLDg63kuOSo9Ci/cUeGcCsZ8YlA/OADGkL2JJ88y/0ci17JgQkJo51rjez8K
HBCvKVl1uJna1Dz3GU7s6UcwW6/cuVDnxRdPqVWvC5ZhRQDDMkch6CzyIV23LA0m7D/ZKxdf0TTH
toGFm4bHYA6kmGdt1k/H0ArGNFcvZzBVflbaL2RnHQlQ5rcv82AWXt3BsSxs8dpk9r0uXXY7d0s8
AEyvfJYUQ/JonS/IVbzf4bmkJo04O3yBiRBAzzj8OM6vUb7E7S+VYoooaYA7WOoQ1b1bEnK3lXOf
9N5Zf4OE8cYWUxXPDtRCB+uXBb/fj6jC608HYViJp4ANSJk997RYvuatDOPg53IzOgj9UW944dmO
v5MAmMHs0htPsr5n2nfJ9iAgHpZKvKXGGNaBA04AdZa0VjFRXXpx7zlfSwrElmq0e6/M/IBs5zH1
11K7QYV85bJfIPCgCsVIBEC15W9IX8JMR1Oj5cSp4PTT3+LR58ZhSqs/N9EHerXFJCRami9F9lfN
cM4FvhTCBSQ2WEYgN31mX7tuODfaJkn3Kn7TvYvA6GFi7taoYwUjumlaRzFtsltvPeKFbGYxJnY3
otpvY0y4KIhjH9ubxj0U03aUipEihcCsteydF4NZIbZcl0nImF07hPBefstcdHwCOgAWs6oO8Kan
GGcxeDIOYsHuszlPjY8a323kBPfcf5Rg+122mQY/BkVfrdKtC94ULRuT7X0HeK/NNm2LZ0gxEAGC
PA5/MK6YBX+GVvc3tPVGI1HKDtg7jIxHkJbXSN2RXi+N8ncImNR7H7J80bhUuM0PSpwsdKQCx28m
9oP57qXvkGLQgctmGXTtCc07q5BTO7315m/t0ivNb4XprKgGl9mIv794qrm0azxA5DUDLinXjeXz
nxXzp79OpXktpvRkE6tbDqTXBtaitF5ss34lzmFRTnILH5r6eqbTVFtjjF/ZjLFlUGsU9hu7UNcJ
NKxNYSTjF0NNJzd8zyrzG+DOCdMKeIDfRL7X3QecNyJ5vrSAhzY8shbUyicX5Ipp/yOYBniMgn3D
sY9Is5iIQSqcs7Je0hoqefEUMInQPH8fZ9VawFRq2IHokdg03i2LKT3LfqfG4V3nqbAJj46tn8Cz
1mQBoTn4yphjeWlDyRmuyuBgWX/zl91o37uoXYmxWCt7nPUBS1PrVtUwh8zYfHhsn3qxLakhWEdP
4sRTspjIRy93FV4BZAxHRADoRhF+kJ4cT9iKoq+JRUSGqzN2g4tELlnFcLjsh2DGRIYM3jWrRfQu
cdrV9HZNk39ElQYCg5VVw0VKxgsLaAcPgLWt5jmCU6RANQYsBNgT8vjHa6AlKIMETe0N+NJOi1j7
OV54G614VqEB9O5/ZBdDCt4GmOoIizoXIFaq2tjNQk9gfR6VRjwxledZ7IW6ECMLtzBbZ2LcYi/Y
yLAhPRhSWpy/5ua0ccVHNj7rGMsJN9ka7gfj433PcqVoYXrSp9HmZ7wnCKg1lsrajhX43hIC/Xnw
OuXJi0a8WJAZkMMpOrV8Pc5SofTRek9w7tkKYQhu3+vip8AtocphPzRHkkQ7GkB0UGQrl2m5qzES
h4XF3NY51gLjGOhO13T2E9CNLGv3KfaKrHS/iybGf9I+rMpSm2Sgya7CiYug8O5GQ+ixG+J3Zmhg
tc3/RQh1fdJD8E4vXuifYivbyBToAI3hwp13xAOCRbYx7I1JvuCdVGer45A1KhNT6VT96oV5I5aJ
/g/OGN1vdXJm2lmecd+G8A+U3GaJXKFtw2BSvY6iOPb9ZHJot/GuIycPgG2Oe1pixK17ZS5Yzl/R
G64jEPy4Ay6B7jFsjn7abDy7xbxJg01u6MUjGrJDVMJNylDRFfrFkkqiQ9b/kqkkbJRdkVnHxxA2
PPBTciel/+jxgnJySKxG4R9wJjJmIakGYjrEuF76zDuTA4OqDBlcowIOeYsU3LZd907tH1FnfI8u
bj/TixGqNz+JhkK8cEr4CcUXus2PxuEadccJG0bVoeyjf+vZLYcg8RfAZ9CFTN2LGNQtrWHJ51BZ
W71cZWFxdEDlrBRBDnjduHFyCMlFfmMXMFPrNYSfCpPVwBVM5y12msYCxM9gIMfqFmQDg8UcNclQ
0fjbGTNqzCwxaKuw1q5xQ4FpUQZuuIq1VW5Ej9JgxdqY7bVVBS17yJnXfwqfLZl0ECVlZyGs1xFW
IBB5dUTLtGk7uR+sbj9o6jDq+p9eq+8pMq/kHVwzxz0KIHcp8wnDJ6ak9t/qDgh95x4ti2tG6C1a
f+Oa1Oo9qq1ngXYN8Do2uFpHBZsgo0HB7lfRWejlQ9gknAmeLy9bmXz/yWlm/Zu9jQDYHeeT6LGV
39trdyhLTpCIqhzjtOKgYcyP5CWk9xnS5Bc4qsJzMbHBzgs4oqo9DSMD0tJLdkbvtihy7RdPCyom
xOamxO+MsA+ii7ZKidlZVMI84vl5i+IY36uDh5cEmmlbKPnEZvTkQbazaY+tfESqn8tyq4Mz8Lxm
17nuJwRrGPQCL3t10EzHQ49OEkqdvRiMO1MjshaBcm+NwbUh2DVpucdGP83QNlqcV7ZOGwGUw3Al
6OVmluWV7DIJtXtVEESL6LnioUZ2WqPh6t9QM/wziGIyEu9qU/CWlrupdOAe0YzZk0ulZwepD+9E
2eLxAZcAuc9tgoPJYp9WHOGet86DFiJHsir/b+Nirg8H9EckYHOk0UoU+tvEqnSZQKpGcYoKo25K
sWpLj7A7hkgFw2lwi83anGPUB26jCefMiGYvG8UxChFSsRJeCVWu25mGyA0Iejz4yy2Kb7NiSCW8
c6iXP8WocOwAYUbeMWAl6/NbNLBDdOdGp8q9X2Gm3yF6BbT7b6Tx7InlgaOH4rdhiAgA6rsfM7We
ZHc1gW9a3aVqva2MXZw4Alok4eQp4S2NhEHhkG3VeAM/EuAtYbpAzX1asHpuOdEBZ4mHTxrIg2Ko
Y/LdwPzresxAeMRQZ5vrzIo3ZG+UC2TIwLX8t3JyIVYx+qtCAwbAuPE9SAi68w8W8kumT0eTz1OF
NDmyyaq9x+iDslazNkE2ca2nHzZBS2SOInqwT52mn5Qctypqs7UQ6a80qj9sORANJuBFkUMPJ8t6
izUpXLW4J6q2/tS8aGvW2Q9q4Vel04lzn3zGRONaxKcVhvUBWfKqwvlSybK51xrOTOSu5cTtr+fa
q9tBdO8C7TJ4XFCFnf+BRL57I+LckRHdSitzHSDZ8DzfRfyzaQHeE+/+MkzIoosBp2f9bArIvEEz
/oJTmWe1+kXvauvsObw7Uwcxc0jY9ddcH5tIpETU6p65bGMfhV7PXWoJF4KVL1+QkhITRKrgu11h
O2oMJ9iIZPgm5jeE8W6DLcjZNgeRu7cFXTdsZ9BsZqhjF7T50dELUSJfkT686JUmgAIlx7qFT8dE
1Sgs1ClegX4eRmeNXGniHGJKbLvqXk4g+FzkIIQVmIfQ1HgafL9beyM+pGEcCJmLTdAHGI+CGI5K
0z2klVdonvlq+RllheUwzhlNDNoRLbLdJs62JUp9N0x85UiCZxhYnNreV+swQh1BOCkslTltiUHg
oBVfWqXWMZ6YSekLASc8QQxfYTLB1rcMHA5zCMsau1L8Netcj34QY6FdZ0YHbIvhxEL2co+o7JAz
klQa/s+EVb7v2SiBuF0z41C2FYDc3sFmsbYtH51UlqKkpJKjRD/QLefJRvebyEVJn0z9xjBiRpJG
a3q/zWTRsOIuiW8F5sC1IbV4PNjMzOolW7pEbpQLLt3xOk6AIPIy+ztJyBjcYrhwZpJ2Kfwjf/B4
nVXPlyyuvnSHpZ2bo+1WLu58XWpyoyuME2NRP3WiJ+phAO98KHvtYTgA+qEYtNZHGefmQ4HmZplq
Rb9ZapufVAPZLVR9v9VFK7bEngMyDEGLNA0NpoXuJYx5kzqroyl3mFLkWis2ZpxNPHTqL5qYs5Xm
/PgOtstJawGqNnjE+zgeTrjviIut4uucO7cUBodE1JQMIdgS4eyGxuh7CVPmNID+Pi/w2p4Ew6Aj
McbEQ0l+e/Rt+2AgysSaWaiEQWlS82HzEVPhpdzfiQO4DIlTgbO7yz7zRLOWOTxoJGxDu1W5KY6d
r7qlK6knITOyXmv6Pv8QE8rc3NIkeCA0SQC+nX0Ro9O3DD4Fl6ispVJO+wRqovisBHm0vnRm5qIB
RRY3074TNoJuO1agjXxSLQe9fyGV+U4M51NndqRBc0AQ0iwlhhlN+owMbfGY0LRpdsQgPTKO+FH/
wYZatqLF3ECzOgBSMYfqeXKN0yRhfnhQ3MmkBHlS05QWicub3qWbMOtf06Simdc0IKf+sexRFkCi
awiWEZyDq7H23poY2ILGHne20HBLTbDY4ktk+Nt2nJkHJYPAKfRg1oBhyky1z/HQB3X83s6MBTWs
WoD4Fd4Qoxnfc97i1TCDmlDk4xXEJm+RszZflYuYeEcjZUDiTOnViPpXXwP43MXRoTfJvAhI7oLm
KOnHoERmJibtHgdUbbEXsEpOdJZ3d9dUG9MorsTAwVFCf8u6ydk3hf6KPYXSJaSlIzn41NvkPrc2
k4NcJxiAP0VJ+2T6+aFxgi/WqSMLs+wWtBbL9wIPZU3NM+QZ3ptK7Ka0AtKmPdsonHNHIyRtADtS
5DC/JsD1pXh4Wr8f4/Efk/atL9n/CbkirQaMRs/wR9pflsx2+FputZN+N4m1sUeyzZLIORmOj1qB
Uk04+74x92FdnouaqavVPKw23idpdbQKPJAx+zVNR+wbJu09M409scDQzhiqu4DA0C5MvSSmBQ12
m/46JLxO3bRThBlwlCOLT+6i0tZtNey6Kn3OB6xWwBNKaGDexNITJWTKvCxjirX0PPloLTHHOKLB
l9RX0HDYzcD8NG0QqYnd95vJZr9n6zG8o8iu94GKzwF8JoooEFlEnDEU5nUzQZGrHAd9ko8nlMMY
BgSEVqyZvZ5cvYbVNYZI4DY6goyIJL0Nzz8OXYAEnePsE/4Dwju8dYmjUKB8dEvc6HoSf8Rd9RW3
43NP3iVc7JwKN2ICrgAFrudAi8S3ZhyjqA6ZozMj9OiTPQ187ZiW5PEysxGJkx84wD6kUmJZMUhZ
hg2VcGJSGpK/+NFmTnyoSg2wdEkSgB8wgRVSXIbW9zExT4x/+u61JqV7gYiKG2kcwMZz9HQd8da1
I+QedjUuD4wGNK5MKvUECDBH1Se2/JVk99XbiGRdr4NL42J6snrCKbw6eKhoOEurVku7iBBWlaEN
GaNk9TFPxxnKMe35qAmbC2xiiDmoWQy0m1Y5TwRRjzz+/sbta5Opq7NJAnmbap3rygbFTNNjpvho
zb0rEdNFgbmPRvdq92rnDP6hm/RDnWV48ojuHqbx6EbprxLdtJQtKnD+tY/aJflkKbZjZ3Sv0NOx
CRvecH/srFo/2xbVYVF2+9gmlqkHXmVaKWwJcOE1CW2iDvZVimask+OX5oz3ZlQntDshsgmGfA1j
FhaEqJr7cHg3zARNdnypeZW3KrDjiw3apQzLHdXs3vCAxiSxxcbcghxt9KW27G3xz6p4f2RTlis9
M4Cb0wA1Q/RdJUxfIYivgyx8YsRlM7amPpyi+JbU3LPtwKJgSMkHnijImcD+x9F5LDduRUH0i1CF
HLYkEjNFUlTYoBRGyDnj633gne0ajyQKeO+G7tMM6EgCVbaBhqYvaTiLiG9zulF7JHP+7JUOOBcH
ciNZe6j6/9IheG/b1erZ8hWT5F8hZR8YIc5NKx2WmnIrrnM0czNmv17usFIms1M2vReN2dqD75ZR
vxmcLauABcwEyBcPEIS+7mp/+WrvWm7eFQIVZ4zgmmj9U9iMpQHojQiBpWYR+TgXW6njF8TUmkPf
kLx5IERzanepKBxgy4h7IkP/qYrm92yKs0wBkd+KztgmXmNgA5uFzGvXYayQ6a8L82G8/f/MJb53
qfwg2NHvtGiHepRMwhCZWfLHoA6xr/GI0mofCXq+RbtwasPpU5r6gCo4epE1NGs6OM++xlkuwe4N
yR7HL+gPcomXpzxaAFloJPh4eI/DDiqVbuzkQfAgpHwZivyRIvjFLw6oLAD4QLYixisAhguqJUPW
vkW5fStXeGDNem5ewo9gGrwlq9zJsFjNV/B6lvCrUclmYLcQG9pnh7BiMcSd1QNnU7vBww3RMPGN
+FYBE3eFAqyZORclWM94uaEM8hnFgu+ykJkWwXBOqMmDTtwXDVqKusYbh6gluObLTEZum+g+Thhm
6Jiq4KQEgItXlRVCJ2bEvKNbvRZfjbj+y9lJ6EAWhiL1hlxgeqypF93QNCe0wn8iFSSje6/reM3F
6JirjT/h4xFRsIaWfl9HHtoi/ptDCQ9j+tfV//Q4Ogxxf6um7CpOkI0kE2kvn5IrIrEVl+xDiy2v
QPZKtYhiF2RuBGk3Bkj1LxJEdpUG1nskMmO9K9lKWDqc1IXaKTNdAqRJYIJlO3POi8VjEJGMFqpP
IunH0qZPPQkeC+k38BasM68Q/GmJEVVxUCPxkjGzZq2pXOpcpKulTc8Y0cVN+yUIsNvmyBnpBMYs
/ygNFNoKbASet2vWa/t6Uj+mWcJcLlOqg7UJU3UbwgCkZN/WyCmsHhJYo4joMQtWfjNrKzk8jARA
rQKUAQZCKHwLRkVOsNAco5ItiJq6aUL5zHKVATnSPGHTqv8KCJoassPqIfQIfCEHDHg5JfVzyMZ7
Hc33QphudME8NKX20GrTbVT5aSQqTgnsFiN3d9MTHDcpjjDgTOmC7lXutUdrKvtAnVc7J6kgJKN0
4Y/J6aiIsM9VnUzx0SHCh4ZDnHZSNnsiJH6znXfot5BXt7vMVLG5gJEuub6q1DoJWbuvWs3GSbWP
ALrUeb+HxXSc6PEmpIMd22I8LPytljOZ5I4haZljpGzsCfpqjdFgd29KnL6h5S+kO9Df6ier51Cc
hNbOWNaIEnCcAhGfLsCXLaVdGLAJr0mjMoObTqiHM8fI1TOtsnX0FqOkHaWESnnmLorzxVd5X7ol
wMVjPOUIxtWCAD1GsdxTM3WxjR2Hfk4jgK/+wHG45VL2Bq29CaXlGOG/JH3D7Y4Zqd322pfEpJ0P
xQkQqUshx7TM3BfteWNU9liJ0FzC4U1ru5eBBZ2Il6EARFOWE+Qmugzm1PueobkJSXuMR57BDEef
iI2j1LrdmDBiH8Uf7H9uCNIzt0KOscIfeGBkibnOdI0RbwXMgRawQQuMcDK4GazontWg0idMifoN
sghMfObZBN3UDknk/xg90dZiycIDTESfDL5uSuN/mP3eauKs7BB/skNk/UebC6FTpjE5VHhep4iB
LuNkZlAjS2xDsW5i2UIDxm861eCTo0x7t4rxayyK6JqTAiQkNffHTLAA1kjkp/hUp2Y5TYX1VRuN
34qTUyzzR26yCWv5K9hZ8X2OmYxPOahPUSLuhEy+DRUghHEukc1SDSkG93opoNiIaqG+YeEGCMFA
fE5Qf0ef80BmnZUzagZhYyspdq1KQOIplJiayNOavKggJqNShRdSeq9ltnj4vy4qlqANZAsDRxgy
1BSQrTAV03GIIdKUyPGyuCl8uFA7ywLRZSkEn6BRFcSK+E82eCaGgMosvbwnZAn3w7YBTz0VmBal
Ib00PHeuJLBAGjBA21LWx3t69b88Ql4R9EXotWMqEOlTI+wzsp9kGF4YBVJTpkyqa0UciLaJdTTc
Q+eHGWSuJRioKPOUyMhB21UIgWwC0zi0ebY2ssJ6G1dMzVi5MilHGPHXKSE/I04FSueWYnstOVDA
RWS6pJ1PFaxg+lGqXS6eBJrb/NnVp1DxFoOMwITtZP5KwtympkspV9lFzxJ+xeCeibtca86VZdSj
WZ+Tv5pNPRSZANBj0Pw00QHSF17en36NKaqhdnGnazdQYTAHrlb7oqCr0vEOmrjAOuk7xQ07Tje5
fSEJwmAgVOk7o93DyBnmtyHGRnQZTYcedcYMmH1OxG0D8lPZdZ0ijTuy8vTgUoloqt9T2cmin0E4
IZ6oIftqwdaszmHzKmTrP/nC+EpwkybBT294mvCWvMHSyipKYuNoYInIwoifJarsjFzZEtxafSnv
LLoQUIgZ+mlb6H0knIzn8bjQVZS5o0TXRGFAwrQBz7siIbzZzC/zAQNLynn+OteeOu9yiK2AS4iz
RKWSeTWbxMYddIdPvt9pJYpdp26OY+Qnv/yPHXE7s7dga9S3VfWKLGBevfPYan1SL1NSVI1DIu5D
DLuGPx5jzB8WvcI2/4PoCXVQo3kS7DayQQNTCA/WewDFRiuPhr7LcK4mXqZAUd1ExccaPCDgiEhO
Y1PZxoPyM1HhI/7qyUPrUSmf9Q6Ye3wGyaSynGctRSxMdlcvSk0ZvYnRzGg2lR67bpAeMpF6V9hl
UPD7+BrCkVi+23kvsaqQ3QyNjWwX1R6jET++0VDvHYHvGqAU5OmmkwSWMkOjRWqtyxx/S6rHtJuY
dmVwIpJR1yGrfkqaz+6p3qXoEokvMsChKxut6VXPtrzmXDCNLyCpj7m2jhFCNDZKubPgg5tAQLhA
a3PtfSImAEUP04SGqNT4DfRWlh7r5dRdFfwQoGHqt5QzY/iX6nes1NuuwpiuNEiC2OrwRR99/ZkX
N0m/iAY77/hn6hHXVacg4ei1jRiRC+WlU0z2IlAdbLXZIcJHYreInS6+QbB608uT+jMCWkRjLSNc
2NbYpqHEzbSMbwWG7giy+DZ9Yx21hHZ+I8FPrH7mJ4YrroQ8RxTIwgqXOqMuu3t0b41lA7qnkFZ/
+5PONVZuEVNpPNe7YvBZt0BTEQeb3x4gXcznbBkU5Hsub6P410IwxXE12a2BIZMoEBcUGQbQBZIj
+lQB/xWV/nYgBzJx6PvbwhVQt9pkBb+XeCZortUT2iGIycx1rV/jwjsy/Fvfw6cCbASZmofeVrI2
/S1A8PLJCqoGvIp/sbOR+OP+t0xPuQJmhmsjBuyt+XW6erLLP8FM6Mi6UQzANrun33W60/8Vb1jB
zPySnNebnXMQAQt/JYljylb9a18Bs6sI7C27+Iti6KzEcdrKg18WKq22s6snquG+3WMiY8t2Nwub
WddocDHzOO9HRGBPASXLYrMKSCKnQ6iHIsVAjQn71xW6TfdtIQdC68IrcsEGJoD1R9A7Ogmk5hH/
JHK9Q/RFComuQwezCT2gDldnN7ujmp5fIdJAW2rQPQs2U051IoTTZfrLbBZAHbIbZl9bE2kAlLaX
KLDjY4OnUzzwwAvtVxztaaObCA7/NjqyXCR1Guk/vOxyXweOrn4idh98LSY3xFlx7nBSkOTR69I/
coEJPlnJIPYMwJrWAeEMhUuAmGjNhPJnJBjguJYNcslP6yPEf8YzynQ8dRPe4NBuCQljCc1PgbYE
+fZK2s6dwbIJ44s20gOIMbRwiryqIBuSQGkbq70uuhwRyJRYCGjVG/MT5U147Up+hD3YMM1APGln
/HTJEV48RJFzK7tkBYntpR2PcvqizV71M6607WMJ1glRc7mXSTPQ99U+Axh1rG+E7MrVUdyTx8Rk
kVvIBF69Ph3C+CCrhOUB73x4mL7VwumDLZppLcFAhHJpIxzRM6GzHBK7+Cnkg/oJwSxN/Ux3SRiF
0of5HKFj/F0v9vJeoebiOl4NnE73wzgHHF/zilKtrfdkVi7I+r/JtMum7QIrZK/VvqWeUSQxXOAr
pjwr81p7U9EzYzzqra8eAThXVO5vxTvmK4yTKH3Jwcy4aeojtcZqcml30XBROx4OhXQY1ZsIg1Xr
7xiGp462Duym6ZgvxoP3RFPOwE83M+4Edfw0hF9SdfnsFvQe+RFUXq5iM1vByYgQ2AgmmsPkzbj2
f6yPQK2jMlGzv1HeSRjom+AP5oqn9S8CMtu1+jpX9HMNTgM8Z2957Rsf5E85RNDlOrOczRA5oXhS
6ofEGyzSml2V6mq+KQh6WddJjhhx5SH8einQXxM2w1OVr7hjppZeP3rBhQSzNcum9DuANujBAyST
PPkvYuDr8BBjeqCP1vyY9WM+7YV8X2tOlR1nekkNdRKP9JeEd9TY8/kkn2zR8D5hXgKWtk15xYaa
kf+vhGeGDigmUrB0hSSDznANUatmnFbiTTNQnt8KZTdJTtRv8nnPpOccx37M6F9RvyROS2246slh
js8CF1c3f7dKu2Et1JE4KQ1r5IFDoo4ROErqmwRKnMb9mi5xV5SfGrqLsNVYC+ETzTfSO7PI/Cm+
UkCQKg5XuTiFf6ROSrDTuz0PQ/UHEKYKT+ovE7OCeSFO/pV3sBGxG1Bs8WK/qsilfkk8qkdXjfbM
YEmfwI27boto52fWJ5uK6X9uN7fxzfoToKq3l9ByjXtwbnOcbsf4rWxd2Fcle9qrZZ5DZaP2aFI3
PARYPDrwLe2h6ryifll2MNdTdScvlzS3lewVb6LY3QboMs802LUmT6QH702psLq6wmH4sghII/2C
ENHwm9HXvMMYWFDDvvazKz0l/aCzZEgOa5cl+3H57KEtAxH5jRcgGdsCS8XsEiKz8HiRSdWf0n7P
QsLUToV0LJtD+4FtTEVRBsmANUQIiH0LPKCTn+X4KZp3LABRt5+pebtP+X0JuJ3Su2ztK3LN5UPS
84jeB2gz0bMZnu0734tW/RhwRcS//Dqo68ndLDsW4cPk1L7E97yr0g3+Tga07PyW11A7YRxlH9Cx
GZEfJebDC3pVDj/jC0+M8mUEN4OsnItGkJrwVvV7cH9ys5OPS2YnHUSME5BY4TfL+Kb/tYbL47Gi
+QRMdBSSobwXlxOsio0in9U1M3W5TQDQqzc1fsnRDJnw4vdDelI4Xzt+hPyrNC+x+dqcZ4g1HDUK
RRbfG991j5WFFeWM0i9B9/8d/KsXfYtcUNWORXaou10lNBvpaa5NBePnY2H8sCHkYiE5cEqOpnw0
1D2exLgsEY5D/t03w0nicKDPT0GCNpeeXX7hMlBmRD+bLtJ1uXfBI8c8MvpHWb9P+n4iUiRxyLhE
zAgoQpEfOJYyLqMBmR/xyoyHptci2lI2QaCoBnuVK8gPk01u/AxBDBi2hYoLDMHsRnAb1F+83cQG
sAvlcsJF0aT+8DVYZwpmTFSo3kesuAsyRYg0NgrTHB2whWngosfYkG1JvZbaQQZ+iZScUUXY/lRd
7sfyvkQ4Py/De4T5T052U3iwFgxajOa795LByHxJkKz1XyykGc82bFtcPMgrvU3aJ7KPFBS3S6zI
V6npNpW1rZ44iimXUYayKQEs/mkY3yC9B7qsbq8xWhFrzoH0pK0tCGEU9wLRnfJryOeqwhZgZ/xH
KhX5SAXesu0pv9roqsLyJ8zCmPcZ6hV0Bsy7n9bTMLYNotKSO9qP7zxYA95cKDrcLnLXMkTcxMNn
F36z9QSHpJ8tasHFuhvSYyIcOttp/wxcilimdpxWwwIuTjyqf+xtS1pAmOLYiti88yrptI5d7mW3
OnEhIuNLYA3MRSPFXsEbjrB2uteFB0iLckxaNdnuxFkmMIkW4Nz8AXMdF77ClfhSg0vupzRecCzL
eBm6IwG4Bfk68nEmk2P1+XhL9cRwTbAHei1qQ+0kzZRl8helrWx4FCtQmsL3QvhbRBdoP/msBLGU
jwCjUXKRkrMa8BMQwsJ8cbpM4Q8oEsIFWunZWzcrOOrU+ojaabGNhHjTh4whOADDGZSvYvQsUR+W
xatRp04rSduWbDUCl4xDPZ+hbadInKX5e52RJTHEbzBbGdLRhggohpc3Vp9KQxN1INZBgY0QvJeY
d2YnFm1FcvPYpiwUXkno2lC6rmKCcKRGY5fnzR9D8uCAUiOwjzOaOZ6SnlDvUx58kq2JFscy7Kw9
DwqwI5Zr7yM3Ls8e9Cct5R51+vokqPv5R24giB1SYT9RcxC6GdogIsw7PcTSnSfuSVQR2l1VtjEf
sPiN8ZXY2Ll5mVK/xHAUSrBz7Cq3RfDkDxK+zOlNZOIsSsdWtqnMw/jGwGUI30XpTLbHoFyIWWgl
utzikzEV020APEj2mfnrPdZfMfORiW56RrVO+8YESW4tbEvgaQs77WMgqNTh/UUkaRlJPxPR1q6K
t4nRZtmQU6ZEdpDNFOGnKSajm0gbJKdL99eSHpgPpJkCTryz/b4j+ThXzXUSfKN6SHlP/BKRSqM3
jiyb+spNi48m8huqFmJEPWnoNiPg21XmPLaNIyxALio0Hxz6hWJsa16V2qi3Rd0dsy6g5XxoILqs
5ku2Fu4LuO35oUUPgr66eFGDT8LFL4pU+KGk2BXjSRN++0Y365c5IY95vqfql6GZ9rqjFisBUUp2
0jsc56uhGcWQ2WAd/NUC7OnzWkze9O4wSgAupauKhTLGlArItAPbh6tlYQodFnjWpKfR9H8heLds
vqjSVz2diYk1OtoCQKBDvssoeyy2vda57P3QwMhJhs4o25WIIToW/4Ro4S0LfjIy0vXEWFPtj3KV
3qr5UikQegODpKcSHaNkMwXb6MqbXqsXtR8fM0DJTZs033rWs1WeXzDC8szTaVd9jx64YT8l1vnv
EFW7tIgyem/tLYlTYs6ijIQH4l0lXf8UQ+0J8IluNH1OyO0R5KheW8m7BfLMYKKWjgJOc0BHXXPM
zNVlHz1ZchLRNGK1nWX1QxHEq1AGbj916UHtGdgrfckQhElbXVU/5JdfejLMcb4TIDWOiuyKjZJ8
ZkmH2KEG3rs4LexGaTiIkjf1kd82QIZSbJYLtQJ2RA883VUYB1dA4641OaSR1huRWoRM6cXu0PP0
at9IZYhahj3AAutnjE65WPG6pQ5mp5rbEfpUnbtzAzl4X8CXxTyCPThris3EjD3LUz9e9eZHvdtz
Z4EYcQLEzLP4Ehl28B1K4rFftbtQEtjpMjVtd5VKaOKFQBZJYnoJHWLZjqQ+zd1XMmnOAqlBhm5k
N8VXz8IFV6F2LcSzMN6N4VUXPkbhkglekZJT88JKv9YvkXnIBqdHHrVSc3yajKp8XeZrOd+WxI2T
yl7aRxvsUlTqE4Dy/IsgKLRMexkrWbPvoc6Vt5T2r9SHXSlZkO3ZuqJtIF+J/YqQXmPasFR04aCg
VXtvmWZPRKsecrav2kXRDoW64/3tqYbXH8ybWD4pMRD++2zdm/6WJYNfqPeG6dnkKbWrz4fW/Gq7
t0VwgNHEwrPXD2C+Y9FJTBFgwz9s9hQCftQzt/03HjVk4ii8xB8L8a+5E6GUcV22I5gydxm2Fv9u
KcdA6/dGstN5NpCAwo126y8S/O5sNqONeNY/6z+gMLfqvSWAE8jcqa48YfTUF/SXzF12EIL+9JO4
ny76frxp4oZ2/TNJtiRru1iup335hMqY7To3fptftHu1k46MD6/gtuz+g3qJ91f/ILfnPXiUBywL
5rb+RjBoz4ArSLW00wOA2e/0xFbnDsXnjUBvTzyAF3fKP6RGNrUKiovL+DSUrUzhu0Vi1P5FrRNR
1JHClJOfapd/jExopBfsjFtUFJ/wQIm/tG7xSVJPOfCC5DB860z7XPMn+VJOWP62o13ccpt0BcdY
q0QYgy+do5x6O75Wt+xzPNAfujgJnOQePFJfOaCh2vdPPDHCxWTQua9PjIBf1d/aVmYsJFyGyy09
8kjY6HBtc8M06DifpCMQvS0pRgTUe3zTs6cSOjUdiu8YNM+DsbL5YHEDdJ45RPidfzc2t+tduBq/
zTthoN1O/EeAEceitsWWv8MLdNd8RkdvyUto418Qz50NctCtqj01FyY+wycObA7ufJsUSMEX5e4h
V7lgN/NVvQCYbF3thbKPdJWCMAAIdj/hw/hkObrFsv8a3U27LS4EHe3zHZi4v/ARz+78LruNx0vm
lidxVznww/PqwUyTyWxwqa/jcXSZmlBK6K61H3+nE6NtmKacC153Kj9iZPKID1kzOqwiC27Yje6W
e2Kjbd7Qflud6yv+i6sOU6PeorfcGQeCTjSnOQp3ajF+reU23ZLtyzn1w6etrVPX4G6+c70fu5P5
U50XkFHkk2zIv7Ot1+QssXhkbrAJWMM42omIyYvwyTRBIyqOfJYXZpPMW1Y38rGBvu0wawbpgSRl
4aPy8Ek63VGxEW1GNobGreX2r7m/FJvaK95qmykjftrySICpTndwnp8L9TSzUEpvuz3HN9J5HIrK
Z/2jM/RwGZy9kd74s7yXvuiNTvSh/81f7bY+sYFg2VUdhKdwCh39c7qwlbTnz9iJ/egH2q+32GjR
XEpyaV/v9EN2Kg81HqINH8geCtfeOJd+/hx2mc2l61FE8ZNuyfHxaLOYyCXfvKNnYnLs5GVJbDTc
sh9yNR/Dh+Q0SD630WbcoU3mjmCp8m/iA3ey3/5GMqYjMxetv5b36QhWi13lp2n/mBfFY7nsr+I0
Z3GsF+Upu2tYDKKiO1J9hhubmvZ0i+FR3Wm3aGe+IP5b3tmHQ4J7V96Ve3jmMa1vWOUB7Sp+TC6m
D+dScRVbOvBuoGXdJ+d01zjTRrPRDqBJcgs3usP+8gm3dCI7+qPSYqXIAm8veOEjf2RPvtBN3Jsc
TJqbudp19lq/9nmbT9W7cSx2jDlO3Yf1y2HO8HA2toRSu9Uvc3e7uU+76p5vzUfogNqAL40umk7t
1dwZTvK3ZhlsY8dySFqLN5RsLkMi/EMerzAs2HNzqW+xE9hUiFTXKBzRR/T2+DNeLWfwDQdgzW/p
45t6rx48WIyO+810lRjPHbNdesY95GrfQJQOTBH9YId+CrX2Jult3emdcF3L+m29Tf1xNVDvFlw3
PMcSru7TRHHpAWJh/4kK8D37bDbX4q6R0GmHHjUGwXGMBqsrrpjxGPk6bc8vXpWEVFOb55mbngqV
1dCnwR8HdBI5anGodmXtrtOq/fDWDidjeJI5xmCXGXvwYMYR76dD/K/0cGt/hid8veCSbxTNpi1e
mMbTYvEHP7Lv7qDuDGPTHAKf3xbT3JPwwlSYhplkDATqrBS2o5/5fOvaP3l0ZZl9NpZkBGEvaBTa
b6y9RuxMfB5nth1nsJp86PfFjf3aE5yK8SNF/kHfBTviMEKPRDGuFUAurQ+XaNnjcW+fqexxORjv
XKd0ahOAEGRgms3Krn/tedEEB22UrDrqXtzjticzAzUXxxD5dliNQ2avu+Gg3XjWikO4k5B9ucg5
RDBK9HUMkP74OOFQhJEz/Rn7whn+CQyJB3+0XH6GzGNYvMqY7NnO+TUxJNtEDqStbx7yLRfbZvi2
thmixK/yYcKF3k/P9mrsyVWMLRQx2/SmtE61a2h+0RZtcyip+kk3HBLLL3jkUfJy5MkPhPQ+3GiQ
3/VpHf1xe7AVhpzf2vBDIh5ehraOfFeIDtmwd3MXHylz+so4mYEoNbIXfnEoMud+L8/Vdbq3nzqx
GPyWTEfmzwgblWHOiZz6o4DLCF37d/EmHZL7yLh4O/I+yLz6O3wWH7TW/bDFzm/99b80i/jgZca1
nY9oiam7zcXQkvPh0fDGKG0w5++QFHm14huSOyVO5mlrjMKZQ45HZt+8DGeuDOaGO9nuPmmTeFOn
e3W1WFd8aRK7r41MRdF/jdlmdhCnZtf8qe7D0EXQwGYAcYb8jNYveiNsKlf3gEhpW5mpbYpLSSDC
aXwttwjqXgNlo52LS3TRr+1rfmLVxjYxf2XNheplqj3OU8Z74jU+GplNv3frbpMTbplYRZ7qMa/5
QLWyq4+IhTEIeaKLLEizZz+/FuyWt9aOR9yFk4zM1IVjPUzbypu8VLTFt/6A/XJei6YNWSdUBK/Z
vt+Vj+GFFvfRcx0SOsrF95ScN26a2+JWR+USsS5yJY7NxR+pHbcpj8XCTkUmXn5T/VpvoFqCaD+j
1nrJbwaQJzLXU7t94ZKH/3Nh/LfpKDpmYqO3McOVcEu/6zErXY6czsyEfijWtoIPSHX9MiX3Snki
qHq9utnkla/UNw7DHI48weN92Gue+QPV67jGu2Dhe0xn85dlDHKuGY7j0bhF3xwOmqOSOLRJDwCr
7e6QuYBUkM9Q5X5CNHSVPW2XbFJzwO5j536tvNxWUSj7PAjLKyMBmD3QBlmYET/yiHdEKfn00LGN
W5Pz+GBRrWxLxWESkDM7ByuyscgI29QH0cNr4HITRp5w7V5xwyNfQzeB3wHooMQifQO+XnoL15KD
o2yHt9mXSDc+BcjRNyknH2Fv+Ss8ns1o8/f3HgSbF2IBvub16mwu2DsPbNCQSlJjwDrb8BDC7uIz
ciefAyQnQWbNwKVvYKnKECr4If8GQaUk7drf+L1YPPUbBJDAobBk3wGjwhXYyRIUPXD+Is78tWzd
0wNrX4NgWMNhfmlQsTObbw5W70ToTkS2BfYweZNxZGANvnfgVn3Loh28fpaHLJriHg2enXAgvY6s
TPzmzJS4KzxihOf3BW4u2/fcHv6kv5L3+YFWEaoKjAL8DxUnLw3ZdrULEK5NvFJ0XZhm82pIbI3W
xN4+3ZJTdCOpV3+n7KyTI+HJpHH0BKi+4ArgOhq+AupvfO/v4Jbjaj+xf8d9byh3/PsqEawQQQ3z
XWx3MbrpiD5eyais8z0PdMNAbQ7KfY/dSJFgMuZckzLpXea0axrmU+yttMrYMDUvbpF1YiZSjsyo
cXawOAE/pE3SlpRWLTyPxS0YPf41i7+H4gf5/Ez4ZvEnRVSTpY2DqJJPhoq1bsP/OqOXrZUnpEqc
q8cku8btuZ3O8fxSLu/MdLZZ4cfCX6qhLXMAvwoDlGTBM2suKPZrKMVZ4NRvVosJnR2ERgA28Wua
6WossqW5+lm6/nWAUZC394CBsBqiL8ggiEi5l8Lfqknl7IW/VdhSW/M9nHToZdImh142sDpEnsYY
VX2PMswRy1WmJmr9saHdwsLTnQcWgRopd6XYfIjE6G2sdIqw2mQ6Qyt8I8qI/FGzkp9ZNPalWH1a
Sv25LAzqGitHpoQgMZdI08aTdIjEdq+InSev41KEMaFMisBskshqklI+MzdtLYxW7bBoyCPQllhC
dVZa8IpzinxT7JVf0YAIZkyK4AJGvQFT2raT7EGY4iWNe+FMlKbylyn86bApzurCFq6efgURfKIQ
YzKIgnezat8KkVhmoXsdAgJbWw2PaSSXMFAkGBX5cEzIEa3IUYoVhK+a1iBTjPUvI9ehkZqjVyLs
2kzqAg5q7rjoTMQNypg7/QLXNoqML71hGybOaW+TclbY9aDfA+I2gJwM3AmYyrSOkqzHHDLj1FRb
7VsY23XyKaEFJXQoHq8Znz3efsJNx70oCi+Jzi2Fac7vZ/xczTIjNAm4js0g2S/IX6fSJLrSfEnV
7DuXmYYEqfI5kBwpJN2LVs2HBYiRnoQM/bQAfag+TygkOQNKrHDnLNKrg6lHQPOGllDsmHWVZe1T
wtWCxvxOsABLRKtM0vBPVca3VBrgPIsMcRPhDqp/b7VMZnLQMCsIaEJZtL5/AyrskEFSiMwjW2qI
jsyvo89Ww0e8gBfuRGk3aX8VH1Mb/w0hhHkudKFfYRTM+rV72WWk6YacUd0lUrkxS/CcGRcuD1XC
RiztNGYv11mjf9elTSYruzH+VEJSk+rKH6wBBudHTxJZrH2LxMd0k+WPk/YRIiXVYIHFC00GO85Q
vCrCZ25yFXbCXoTkk7YWasgAL3yNfeA3MRkT4JSY2XCkLRuteiXM4jLT+FVikJ9lE8yWyXsJFUUz
eD1KD3n2JqJDERgHVX3p4G6E/6LTNuIC7bLbzFoSPSQGACa/THFQf1kAslWklUaz2ENCGJ8RbrPU
18N/VcYRngicwvU9nSdKnnNem/68HErJldh6VyICJGYG1S7BqiGyMw6Dt4YjRWZ7krA1EXJmWNoX
uKLXOljRdBbou6D+U8yED2HBkiCXtVfV/cVI4cvUsVJuUTa/11nCNsS8cLad2mn2m1k4jQTU44hL
jrlQXxRdsDu5OyRtu5W06C5PaEW5LENyz/I8ep81+YkY0u3k6a2S+k9cxRzd1BaZ+dbVGLuL/+Om
2DJwBzDmfslUEo1HyAwAaw8Fzqm2EMmixlY9HdIZVqK5C6hJAsCEQa9RFB2K5gxnWC0eCyxxa8hc
FS4oIiI9/J3piYT1lEBqmkXWl2HWXwYvYG/8hLiHNKAQxPmdYxUGF5UNakWCuE5SwPs/pET3UUBG
9TmrrzXfQKbdGyIyMQLQFIO2VbUrhqq8Q6/CKjsVPibsRoBScdXs9JTfIfvoRV2uw0rahX27UBwT
8c34tafLpH6pImNrCORADzXheUzFSjrkRPJrg2Tb2o91XH0wGbXi1GDTo+co+icgObesFPg9u4Dm
JlB+g9w66IgNRP0k0YhkrNmWnmzjn6zEaswpUD5XTlJD25ZOwzZEdphOPScw1XlzFtHmxQRrS9JH
wtXaNdy9OaM2a53bhq+Vsl6LN4BBQqLYdf6psBKgEstfhxaIBS0uo0F9YNN6EQc0FDX56tTPw4cW
4QTvXkW2BQY51r3IExvtyL1hhwjU8zLTZRTHka5NsVDbSGycWYXmCnEzHxL3nIAQWVL2OSurTH8m
KdIMzpZ0/CfrgJW1y7qQrRCZrtnkuIjpdcOayUTGcKX7j6Pz2I4V2YLoF7EWkNhpOco7qeQmLJWk
i4fEm6/vTU/e5PXtvlJRyck4ETteE5IjCsOtYrdfOkBRpc+WQmOQSKFTs+cYXvJwnw7Fq0YRo+/q
27jHUFAQaBWsScAC7AvIVXX8raEeIoXp4Y8KUteObz0jw2B22PBPChoUQAa08J3gVmcX1aWGzTgE
Obk4AJEsGIfiOlJIVltPffI03HBK8BkJcIbN2WnAWbQnCK5rtYQ65nykQ7AirwBFw+R7NyJYJeVE
GnraDSppOaNUoBIgqsp5V+J366aiZ7SbdqXNG4clYvuSxdW1H7GfkhORQfjlGIxPivWuGy1RNomp
woxOCfNj1+pE5IhRnSm94zRSIAraC18GxM6SVdNrLPfzHj6PHhwLyYWHBDOW3Cg+FIOzl0n/punu
J0QBL8qcaeFmpKmLDEklxDWWR2+JkcNBI6UJ0JtlJNmPbZz4UJk/yp5iB9OmKjncpnI8Qup4MfLx
p43k0zDFTss5m6F2L6A9HmzZqavebV4rm0AbCTcjKN/DpHr2PtdJ3Yw2KvNlAdek4bYw9V8JboeZ
1prTPUGDAh0Oal6vTZoTJfIRNA/MG9UV1gDNta8ujiCyvPcGZpYMUVzjOsKBe6Q+DOvLnBSywB5q
AurmDzegSnCnqyJQ9XCMyNKeuynn2/s0w3+VME4xa11JkN4dTMKwjGHQ9xv5CaoWR1q5gmfAvXjV
8xLhzMp5iPyYzoGtTb9R6vxMwKpU8TqkeEQbTituHCV+DyKRzd3gFxhsxmbfz0ysJYXBdGA07UY6
t6l9scQ98v9CCrp4oYHVZMlqktnfodcCAh4C8v8YsoAFamyMWfPtDb6Xc/M26LV94npUy/vYjjiQ
4ktJSNgE14TnyAPdt6iZ4AZGWkyi0wU0B79TAFt+lzN1sTSIXyfnHBuXAMWZiUkfIEpfRmxHk/sO
qsgX0IqoTZ4L5/vhtQjgFWQu88eyHYGCXulfY0pZdRI38r72j7nr0cFAdKJgx4jFdnjNOXRz1pDG
Pvuwsj0A/F4eExdC7TLk9T89K+t3kvscRCu3+k2JfIgzQkc8/sZT0IR7biy2/jZAHzSXSrkxzEvC
ToB9guUZMGYcQFd8syzLU/g5g2DliN8I7j7WUs1jWWi0NCIk66Q9+uJIBfja1g9m8aCkYNEUVA64
B0N5r4x7MpL932oNtUYHELN9/U9HxM0z6h5xvIQWhldwSjmPDwsXKFUub+NmgqqWzKhal2k19vls
zKU2HDrliyzmTGUeNz2/RA7MEQuu2W8xHU3MlSVDj8owxOqAQ1z+lPgzuVFO3BKKLReZGtpa6mer
vLhorA6SYxRudS5PGc2n1DIS+SZP812DNKzQXd2WHK6xotJ4RY5s0VfnOjWWXJnYJSvDXx8y+vvn
KCCqPE8kmG4ovbV4FsB1DJtgWmf6awan9VDz12BQ524HJWWBL0/scBjyTLcj3zwkv3qtDOfePNj9
QTVncCmwZKaa7E3s1H/xF8QT/4b51wjx2kAQ2xn78DR9RLiCzqR43IRQ1Zkox3gG56OjUOOmwP5Y
bpNpC4fH2hKuKrlDI8FnYJfQfvn18Nc2vOmKwzjxMDe2ezzYjJb2yvmX7fN3shyUjuLeAwwQrzt5
75/mKrGwxq3tettob/x98P6wEOV00JkiviShq8ij9IrkghOQSFjUvzlmlxU3WcvjH0FIc/g1orwC
1px2NVwz4tREg+iDWlSu58tlpqwJMVBmd0rpFCA6Xi/Hz+DanrWf6uL8AmxngfyITnw6yq3AZJhf
qHW7Wf9kC4Ma/Tf8w7hEBdURLyamiOkC7aPZZTfBa9YjbeSuWed+QMY1V9pVg2aJRnHE6Y0kPE44
5b/YdU/Vbibv5emXolwyZ2Vka0lRpelRozrh3aet/l9PPYH6mSd7XT+mBWPgwlb3M8yKcXkxnHTi
bUuXfQ2FwRkUOo+VebCasA6gpyAaf9G3LT8xCzbKmp5lnEHuYrYNDCtQ6ZrynVFbCHi8XFACFQCS
3HDIBtmWgkFI5HtO0xlNup8D7+cK4iOu0nXxESrrKDnmwakxN1Wyj3NPUa6VeqH4HDEi4WTyPSxa
wMAadr9ANd6Gz3lCYWWX7oD36dxJVAZHKrDPZK7xdBZ0Hzie8yXMu+BQPKsjrhSqUYENrt0tXdQM
lDF1E571Lww8viekr1Zca8p7eDVfKE8OllRBeNrH7Pf+Yf/j/HVP7ajs5AoNKSWAjYiOoBR8JJfo
n3/jzlX/Y9p3sOAbNFos6ccsPARvgB181H28qP8wbHJTo/iP/KC1E/vmKajZhu8Xb3xtmQmMuRwj
+EoUyFw/7RsnZrI3WTE8S8YX2tfvEzN0soJ/tKs+yz/ejiby/TP8pmTTw0x1Cx8Z7P5/4Ta8lZv6
t1UXWHmhrF/Vu38BUQsr94xrApGu/By3Yudg21tT7Kje4m1OJe+Sv429znZQaVNSYsGaq5F563f5
o/t2DrSQoYi7ODwWGAA5V6ijodN6eFqXehecCBYwujr05PGvP2v83k4s6ty7uDqPcOYZsg/Qbgk5
02WwFVv+AM6XchZNaWekRJRhlouYp1/EB+C3N5QV/uvTUdtOd4x1znvxWp2yv55Xl2eSf0C9hzr6
0/6jpfDQrLnibQkeUyz8DFi45TDa+0Wz5lfxNTwCTzlpp/5puav4i09Ue3HxfrO724ELOPJV9a/1
hrkiOlDcd2MKCb+bO/cp11q27wP6K0fC9EjZeo5ketbG1sdAKg7Jw+bdysWdB4Bn0TgZ+4GrGtkJ
As1rRu6UA3TFd7T7wYGGzkDTBlhCn+Xm1qDrYO9c++hoTksKEjfp3r7625b1VbmvXuUlO/GzH9gY
1Bwc+FsvPJ0xQI1iQfaGUxQfKm7uC4Xou+gZvpGNnS2n/ifLHB3H9348RhdWCMoyPNTTqv6BMAbT
/9R8W08FAyivi0+6nqatfCIpY98S1Ubz8u/+g9BxiLW4XBe36nfGN+9dQmakTa7DnAVcYLyOTint
Z/Cz/VP4Kzf2ubk4VyWBg7VkG1aPG7paeeTRzeEFTvZKiV4FUxpa1W//TDi4OGrR2ym1eIR3HBYt
rbeUZfs42DxSNBpInEUEstbZo52itlrIjNJjUBXjKiju+LBk/prNDw4Sx0KO9ybhmrgFXLGiG5du
pXI8AquJemchUP2hlpHMb7Vb2i0rIjUhJVmdwE7tue4WY2/i3q3Ok9VPH23YUATlRsWB8KAQexEa
HMX7xHlk8g+gnS8H4hKwtjY4dSbHgyOz6qIfPT+rSPo5H3e6ohh9Dq2hxLDITVYmoaT2bIV/3exW
gWn6FUw7I7zMrOBOwUQ3+6U9qz6ZVH/nOEkZrZDP3Ve1exHaAza7kZ381GvTDy3njOAwDE81BG7A
ct0usy4R6YCWt+ZQ3cs2ZhxZaYjWKGQLozXXQ6siNRFSYxfE/mY0sBT/g+vr2WW5IqQ9FGyhOkZH
pFyZXAnJBiz2dI0So5b8HA4R1oDp3Vck09DJsN+BQmDdPCnuvWrjc0vZn9Y8NPEKiS5BG81zarFx
aSfgLwW3MsUP8Wmsu+AHXks+HGy1XmWiXxX0WPQVruKRW7YoySFoctn+cS2zU2/kNld5ZknCexc1
HsVEwztlA7xzA6Y1XNzkcdao2tHTKTCBfTjaVqmho6/1cV0hZM4NB3wHrG/VfM1D4ENeyyReX414
KxAuVN7o2Ut7656JtWUQH9R1xAqLrVszAOej94hFRHDyy4PLy9ipjoV20yYspiz8Zg5byN5YcHoW
YNqxaUesvICV0+Aajhx9uf870QkRGtmq5wclRc5ZyWKKfnAKoPdZ/SlgqJvpSkbTGmi81zjcw+18
q7o0PdHSSdM1p+UzqPYS3bY9K8ZVAIrA3lvlK/9nzlv8jNkGbe+HGCqYc97W5o5boa959ddwJAYE
C5x8HNaMIsNT4jU39xVjvY92NismnphbLJbjodqodLW8sbrmC1f+Uz4oXshvJKexm47OC1Nq+uVa
K770I8sqLoxXzI7kafmLx7uQ1miWVMxLQPfv4cugLId3FgYAVhAniStRGTMHtBb2uT4WL+0+fgQk
8ZjjDgxT+MDKXeO1WzTGSNC1DYF8V4+kfyE9YKmw34Z3cifZTrkLFHEyPo9AZ5PO7jC+zQvzrfQY
w4ezujVXxo3MYacseKeBtyBP6Vn74mDs2bSQV1i3pqfSeXNuN/5H52HQHPqFcZuO7LpwJ+aMkEQa
ZoMvi4NpFezzAzsoEJH74K14x7CUPIOzwGe7GP6wEQAA0Fbxp848ZC1QjJJoqd6yIy6z+ocVcPbp
zi6b5q3z0tNcaYZnDY2Gk2hHujzf4f3Dm9uyUDg45+ang/x5dtaGp6tbDN01ed9F/KAZgzcHXVA1
hZ2f0d64NmSDLsjNbEwrcujjUl6Jbm4l75c3jrmJx/1G3SaApxgLumet4YNqL5xVybne5kcICvWT
R8L2jBfrJzvN0UgYcS3eDf3JDTA2Nu4pz9f9B2pAs7Bu5ArfxjuP/oZDPeqIWxF3YInGS/AW7t1X
BFj91HkRrrtFgOcWuvqq/4CCjx3Y8w9OsUqPyjF+tQ/onjxdxboZlv6Dsf8moVpcmrO/Ca5gJLlM
7uqzA45jWb4Yp4QZ4CnPEX7nZXSbj4OTuadhjmwlkcVLB9/hky4QAEUb1lXKtmQ7v9D/sRGnmXDn
rzDg3OKr1hy6F5V6+2V7JIeoPJLT/7+FT53bNX6q4jHsiGU2S/TjffiDHMUK3bil2xEZfFnvpx4W
6rImtoFcklyZQJuHSfkQsGnGnkcsDtA84GELSUDBax3Wy5vwQYQz/utu6Tnd4s1FKgA6VvJV7Mab
KMxrY1ALiNwTMh6aAAOL0jk70+Ql5MJjcgxR8GmBuulL46jiSvAdzRPJ8CiNU+TfaqlsovkfLtk4
mtwRI3+jc++wi+SogLJyAkzkApoh7j2nfdNhRY7FTifF3QHqaBgfh44lahcw7APM7UV1dnT7zQnS
jS+xUyRcaQGnFZs05OW6qK4l1yg4WvMC1HLWEvkRL0e474lSAuIlTmhrKVuBTyum5oOnLt5UKkbb
Y9TDsFv3QOvwFWUfYbENzHOb2uQROCS5WtVUkqzau+14unGLMWiF2abj+jeRAXAvXCSTbB1xQzJ5
xa3GPNgk8q2okH/lvqr3qsIF6QAoStS7sF2r9YPkvdSXJhodyBSFx0munFIhGg+beZtEe+ICvYma
fVcNSA00Vly69OJICk26c1juBxWxYj9a5PMAZC/1B+ZqJu/ZvqotYXlU4Oy5PxqHbNgVM1ftFuHt
wsgI6twfuDLZO8X2IDWupb+fa2HqADexh60a1gCFryNrAO676LR1zr6A05IA9RJaRep7+bQhS7+h
fhSg5wewCDfdMEhymSLEh/igMyS5VGsesTcbyZxomeaWbDbyjnuuJ4DLCzP4DrQbgZ6ShWuWUalx
MBjiXW9AdcBsg1LSV880PiqCPCDRKlHeyOtLSA59/0hw0VFVkVibSN26lL86MU0IWxs67qZ1kYQ0
gcNUJPpv6470SDSryIEBnIeGl8wNCGwU4KQrGGQy5veiPNGusWyxV/suq50hE+xYIupd42NMbfsT
zhL2X01nRQP6NoJkoJUWP6hRfkdpo9N6Wjc/bT/JZ6XQ4hMogfubUkrwdP2i2vU934q4d5NroddU
aSTGI6jGaNe1lFbbdgC5wKp9HLMsfMdY/sXjaJBn78xl4xgBNOqR6dw2AzrCSsMk5CWz4oMCHd9T
B/rBqmIsiTSBD50LxN1NSFHDSz2whIxkpf0OWVvR9ttSa6cxJLaqQYYzKLHBRMS30kSlgM5undem
GcnaF1BEtDJqrkNWcN5lShugaTYURmi6bhztrA/6RWTjsLbtySUSmXJiTkUIf97FbCNsrmD+wLNg
NoIW20gdJzbynP+tPilvWabNClcB5A0h0CZ1nbbhRxJ3Ge2Lff3WxJXKvXG0CTRB/kOzsGxqyaP8
AELKJjFuAJCvbecrqlNeM7Yh1V2U0XNY9zldcsE0r2cDxUlyzzSazDk0bYFOZhb6pbIaTDmo1Uya
KFa8Sh2EJn2IbrHvptdUUCFiaUKhUDFyuhWwGWMbiZLCxhz0ghzo+ekjaPVDrOUvatYhh6S82JOm
7C6+QxhCT5pxJ90QwJM5PibYa9EqtjhhtCwrXtshsrmUadynxgR5gzKE8hA2QsVJ1ebFh54mkHHN
pCYiL4xu7082xIZJxdNYGRkXaj3PfxR+NF4sYgj5F6gzkCmVfQci00EGi4YxvQZ9M49AEki0HieM
JVJ1mbBHO35prJSrlhSUf8DvUMuvylTmQKRhb2uA826hMiho0mVuSAV3FP6H1ofSz/YaTyaDR+S3
OygoDiF1VlFvdVAqiI8pHD3daQn6TkzPWWpZpzGvo0cTs/3Pffnrq/3PlCjWCyx87SWUpG3KikW1
KNq7CDv9MPlOq5CllGW2okOnx18ec1rkiTUD/uhM/cwNVmyTRpdvFTcwGQaFn5URMS7U7ahrZb0H
YjodhSuYafIYoiq4tWhERNCLdO04Dq9SQyAAhjW7KpCH+lUxpX/LC4nmV07leA87OjlrtaFDtCGF
7E8wk9jZwiLsWS9CqX7ns2Mro0K73qUKfBMUZIHSTwlO4lIfHkrXpy80hQyVjwHle90zosmcJi4s
smHhNhuZTDi/oNgMFKK9qhFg2cQHHs/jz4su69heNapJRWeN9q21CFo+a+UwVPWtoVsp3dEjykNQ
iwl530kvQZuHvNErSiEt3V0XmY7Q3/VKfIiynpx5J43nWOT696RI2uQ1C+WNMAq9vaWcPdVumm6p
IuL1aHVYl1uF2jiVg+JKXXtwttW0P/Wxre0z8PiQTQjgJZrbeYpf4g6gGnOZDemwlxatcbXldAdR
Ke2ZAr7mNY+UGE9eI9yD6/Yt3vuRPCGILNwvjKu+TgUb6p0Jowa61DrygT1DXtO3ZRHyLUzxOGJB
SA+VHaGU2olDH5kF826sO4UFeQR2M4iLm0kDIE04Vr9yWocbX1WDmTCHIsaNmbMHq1nNw9aN07vq
ut0L3LXeRZIoeIAqTCSyKBgY2niO6cgQMDat4jj3CJ3Yel3cG1kEZ3XCP+OzHV4NbNHuvAE0r2sh
wktJKtdPWnXn05a6M4RWGHv2xD3Iqs445XIwvgdDx8Lp2mSq+ylY59nYP+Nq5KkuQt9Gu646rHjC
Ye4s7Oneiak6We0IbHbM8UklZsLVqtW2TlM7DlYNvCBmWWfnMi2iFeCeaGdqkPoPLJqRc4MkSk9Z
P6AykaSEJANPMt5mJXa9qQf9GBkGbQpSrbb4CILPgXzRXh/0j3BI/XVCzdd6VEecLH7nY3wPo5KA
MOb5ThhAMjpQEU1VJxc+ugCDkYGY2ONRYD5ugmRZAn1kOB6gIPgqheuBoGjQ6R1xtCPVvjb6WPbY
6azuXpoB7rWeLj++E3JnZy0lZ7wkGAQrZNtu9B1sdmERgQGnzAEKo0SyK1PlImRnsbenJV0kDVYE
XCTjEKR/VRMVyQa+Vr8NrQzcR0HLmymL8KaoFr5ei1452/AHbjsN2BdeIQHUq6Ew3sEZzUQay0ER
amI5rPUuTE6DFbo4a1LWvYMrrQNTLiq5Bs/Zhia6nboaTLbpQE6zEjBpQWeyjEx6naWOL1JAgb4G
XCSmtcBzw7rZ1KlKYjCDCpB1lEAuwb5DG7BH9pUL2E1c9JQE4k0XxlyXAQLjkE4U7DVRZbHvm30Q
oyB2G5ZwjVU3w3DZocjEeK2OfhVQMgyyedO5QeWVFdBe+gUUTqkRy58+sEZ1E76VQUrMqJcTuXNs
LBFyW+aEJ4c/uc56QTygC+pj3rXExYtaHoFj89Wc6Oql9bxXv9PCv1f0LTz8Tlo//NT1Rx5q4U5X
QPiHJvN3wEjg+RrHeqm2/FnhsDh0zZCzSBuHeOn2Oi7dIRi5mid0WfFlLfQSmGsbPqo4Nwm/hH15
0Co3fNP94F+LF2o5WkgRSZryT6tViDVtGD+tMFEV0E09fizT6YlPW3ZKWt8COjJFz1qxuepRQuD1
VtttYttBJY4roFy62rkPipvcfSWqr1C2+tFwinprdGF3NKyILFbrsjBBFbEC/1ElyqxbVl0EPaC3
ALEPGf6Crtf0lTZUs9vRdflNF83YHYWMu1+95ru6LLWUkpsBT8gfRqt47Ur7Kw7Jt7V9DzVN7Uxn
UXK8nEU0ucXWB4NECjChrbLp2PyokJLikFRXwwXDWOH44kXH7MGSUCef2LYyO/qTqDeGLNRrUYCd
Y8EXpZ7uUlI54qOC/ShYemYDpRRLv9J0Lw5ZfOp16OyQ2UCl839h4AzMtNvVg0mQRmIrL+KsvQz4
kBaWpEfSrIr+BodYv5V603p2kMd7u+tRM+Keq0gVTg9ebMwlehb3BLj6EWs45s6W42CTu0lEdUbs
r1XDdNcWIHJ4gLpy9F04JHnsk+0zbeca5yzFAF8VmwHe9IbPft4iJM2XZg0tYIzA3E4RWonumD2b
nFzhpINXYY0Fv/jR4km0+uLNSAvQWPlg/DPiUpwp8Mo8nDvpVz2gCqVG0J1qhwyeVsOyctKkW8m+
yvYuLxhvqvvm1UpHZL9waJYmhFS8ToN7Um0t2WdGnRw0yWLVbnuUGzrLa4bvYdqEgQ7AmGjmu9WT
1fMpr1vyeHQvk9Z/l2aPN6V3taecdTNLmNrerOZrjsHPBSHOfiommmCpO9hFJ0sPKNx263VQ0cdU
6jBmKgU0hkiMctWbukUtTTlfBXTKqfE2LuNC0SCI9f6F4wMjSoxPWSbs9PSYjsYhTpSHOggX/1qd
vncJJYSJ5iiHQU/y2wQMcEnBxUuAMebQqCFBsXw24aajclApeN3Uo86Vukwt4711w/CD4tfhNcWo
5imOYz/DaKRFPHD9bQmUno2f5KPqBpy4zZCNW1eO/l+vqyrwqiSguCFvYQiVyd7BGrsZ7c5GZZfc
9pEFXvPKpFlQFz1rB7010GBtlcV3qHfLMY/Zk4WyM55uEFuXfDLhHofsx2n75OZLrFG5uEVVb1I3
A/83ZQ62VRxhqjJxebQAwYJCqdn1qEGYsmysKuWemzD7sWMk9rp2Z7qeI/vD0OojVFxzplKKAT8F
WWXXLJtDWOJNjc3I31tK/TaGozz1QTRw7bcnGwx32O3yFHpaGEK2VDWj34B51+m4TBmjxj7/KXQI
DKjZ1ZBvq6C9tr7ova6KoKi35eDc6DsbYVDkv11eKevenpzfJE8DT4U6eqjCXtujmbxYvpLeldYc
tl1acA3WeKPfosbNnn2cNKilLr4qyYW1RMlt/qqwCTHt2g5qfF1EH5Udw13gIvzN2QJ4RPXzs88t
7J1HZ1rZfKQEHYwed5kxR2eMrNtTUSmPMWUCq4ZLyodIC/swFBHrfAZ7yNm1hGDkjmRVZTevRhxt
1vZapid2H5Z1Lc0yfg25crU8ixuziUJSz5r/6sdkIxTDN2jm1eVl0hR9N7RZcDaky8oqVqvNGKrQ
PIZgOviThp5FpSeIjjh7dwx1MtmBqsM9bIrhw3K4plhiKry+JP3WGjNMZRQaOpsRvE+WRTlORxE7
lGzWcVJhRRZpWCF9HaWtrI0NzDXCSY6lbSujoFJMU8O/wI/oEYtqEECiav7xsQsuWwCrykqwArTb
FO2lTEi7uwjRlQmPFxMP3aqWEWBGy8sPo1aSbaxOBhXdQfIQ0px+FC0fX+uSNWkuJHxzs5huvmlg
2+FG35uYVFUgMsPUsRK1Cnhdml+PLynT/F62rn6ls+GsS3P45ySZf3LA6aKPjyo+XsYWMbas/wcm
W31jAWTcIG5V6xJaI9s0yrPvPGM1Jvnpb0gxfMH4Jaw6UROiTyFBCSy0xyJyx7vlZKwh1TykEAdQ
R9f69snvIuMjG/r8EPdaeLLVTtvGhcSqGWdzbwGTgblyRnpdexrs13ZrVwdVtBwCDc5PUdDNU5lj
9ekMZQy9f7YRm75PSlnA+OVERjYY4X+g+iuOrf90fRu8AsC23t3GdC9tEwDwmW3bed2VbwxZpleX
HSk+1zZd+omM4iEcIzqrAqNW6uOmco282vRVG27KRJ22rjAJ1IDtlcVK6ST4JSdOiw+nryUWpFx8
c54juJSk3MuEfEiZErAALIGu3Gi8cPEAEwA3yO0atvY7Diqqe0qPYDz01q4afZJ6eUUVXuGs2qGE
RBg0/VMxqC5NYmZ8jl9AaYTYcbI5PNXuxPbTwqBUNyyfdTkyX9vpAZK1+2epoflQXL09+E5VEXKB
iEEVGB2YfMpwcCyUNVVTxDF1g4zQazpA55gBofC+GxZfgnY22bg/cWKKAxKEvaPygXCr41KqUV86
N3zJzO5PRNWvOmkseqlwk1XSA9LDOzMVOENdFqdWEnhZoy4Lu90MFe9HO6VoEgL2Qu0CcmMChxte
F3hXg0jes8lmaa9SJAeAkqpVbB6cTRtHnV4pgmCQqIajVY3gcWR7y5X2u3BxuxTWxg5IF06huBVp
C3CuZ7ZgjCrXXR/TjdXXydpiUaOhqxm1f7YonK+T5NWkL2ApGrxDY+5fmij/8XWMrTyIrTm96PTg
WBqHmeJAo1H3KRhjPsLhqITjEawCgDpjS+/Y2ifEYVaYPk2FSdDZORZd7DF5TF3faHa5I7vw6gfR
rnERx6T23lpkT1G6lPOAXTFQoF+IGiulRhMEhgnd8SJFOyVTy6unP3Y2ds+ancOYUt6eYJkazYaw
FWuuEBii3119md3LjNjiyPqNNZvBQlnyHRWtuDWNsc3V8qCkJAbtCmndBeqJdcL2wkgjNgTuhAqi
szVwvItQP6hyeiSGia8wXvqW+cSh6HGpWbpT81JwRcsdFlc2kZJw3LQYfw1CbCg2G3SE9tsOnSUY
4B3SFxPs7A3x+wsdJes+6i5Z2O5r1XxJiuLXMYNrgrkgswBf6RJZKghImPpERA3iuO5XH9YkDGJy
Rg08VE3FwjN3If0TYbuM1HIn7P6oB9cSa45Tw7NnyRiyXKDMAWRVELaegptJgi/G3qujf4cKWDMM
3JXYN5w2loGLkIriKyDJmvSGYjUnFXOea007W7DepM2je0W1AKth8EVwVwP2ielDM99r9WnllBXh
VtwDqlGyY+OsgV1Azdy2VLR309bietHZa3IkrLsoyCQ5oiE4ZMPfUP1WYNXsW5o/QEYq7sGh2oH2
4zCAN2o4XxXGIgNLU1OKzxAIoJojitCKkjZgI2ndVJPJcymbzdSvyKFR81OPEaKt2wQMjPw7CFrC
b5m/sNJv5mgMYxepvepsCWKE6HRNukpX7wVVH4yw9OPJnwKwafRTym9r4j0xXGJJ1mL2dUsN/waE
4Geis8Dq5DeTybatrQ8dtiiz/Lqt/FWnGF6MAy8g5ov6zWhCbRuVWAgELnurIfunRA2fPjMTREuM
5Kg1e9dsj5qPW5ANcvEZUq0egS1jwdrfC9goDEHaO+f9IqLBVw6SGZptAKy6waR9qHzqWn+qiM8P
AYIBqpScbM/C4I3uFeu4zpCrkN/bLVoZQTYWHdhdjeAcDpDfnuDBPRI5Kw0IY+fPJCzYL+nMpf52
sHD4Cttpw7jE4Y/dEzPCBOFcZsrFXBbQ9DNZHlo+Q1eQf4tJ3+cQQQL2uE7he3qWCE9tS5bh7obJ
hG90sOVwyjiP0DHrKv+bSuM8RhB/iBadAj5O02p3Eexhy+m/I7ALfqyvfKX0TBx3dhudrSCie5Sv
su3z8NL2FaJlJLyNUK25Rbe87XwocQb9D66PeoBXhnzsMBLo0c195rJj1fuzyyTfT2KVqaZn8lpG
bX9UlAwKwlkA9lYZ8lKhZ+Sf1JMbOQdXJR8L8TfGJqwtez34ylyN/35ifo6ae51mwh8vU3xKCN4t
vv0lM7pYO9IyDoGEWWb1zhsl8NjXzAbiDhM0mXDjM6whEyWpwZ1k4qzUSoVUKEsNILGTJHOZ+tOB
YuNZLg5iQuN+Q2DWyYFaR9ZJtx3elpb+amizSdTq8FXxiuxMYS+U0a/wm5kHq6lZYZvVuU8pGQw6
Z9F1jF2ZkW0bx2bTXFZ4Kqk6mIuJOPkGGGpRCgnEKSfYvdb3qMZbhztLLshBh+ZNGQJPjsxUAdJR
NIg5MvQoSRQ6PSdsaJtos6ELsZMLlN854S7IS/jozc0vQL5VzUfXA8KlYuwtt8VJyGbv0znI/RM6
v/AbiE1gHEVn/RRafHED59qM4b1160NnUkMl4mZbgwmOGtZwqhBXPVZ2sZusQ+7rDA1bUynPyA1H
YeOsiqhyppvTLkocnpIcpvSDpw9RtQf0o4r4MzWy16ATbzG1G4shbzxLlVvRkFryh61lREc63VY2
aFqLXhLVyD97Jgye0eJqwCgcyR3IhFiRladbao93dgfmllFq2WPcLO1ulYjx1HWYzMkJNdCQeaW4
+E4TByIg7yW38zeCV2/K0jOeTS26jTWJtkqzAeSSpq9DwD6lkC8hzYmMAdYu0J2tw2O1ULrp6UwF
vy3xWujxNUQX40wROWKsiYzor/SBBhVuvnybRSZ/sezgsxbBhvXLhp7N16mVe+7mt0k6APjwJhsD
oGHCmTEKr6WbL4NqHROTgIhGoaR0z1QUe6KLd/9xdB7LjStZEP0iRBSAgtuK3lOiKLdBSGo9eFco
2K+fw9lNxOtRt0ig6prMk30KBEtVx9ZBTFDHm6KAJ0eRQYu1c4ty12YE8JRgZ9r5EQH8AAe0Ibsu
dY8DJrIToppmxopfW1994p0o/tbMzr5nDqDctn4porZuO93DPNoGAVtOhkCrNs9/bI4ux26WQWju
VYw2IWQX0wJvp7SvwOva6oHb7fSfH2Q3BwrfGArU3/NzbfEHfW56gjaJYie3gNCnfSYhbwYmIhdz
rC8EdyEVHbNnv6x+k4nkQKNXNxMpG71QvOwn+wHlrLZdHn8YDoaXZgYhPHrfloPej4TvkRCtp9an
4s7FisJwRclyMIxhl0dkCpc8LRlJcDT+35ZBxBJJeDuCBil9TCLds+aZeB3qIoFsAIq205Y704t+
8gGP1TQzOxFFxXTZ+5d70ZlG9Z6V9ovTW0yypt5cdnjkJlsvZMycYjBDBhM5T1BmPtXtNZg0Adup
Wpa5f/LILE8b39k2CPqfhDvt3VScIgLlllpjNPUfXyA+h6eWT/CKnetHJCE6E4cpCGurrSYibamY
NMBSUTdbet1VuJxMj2CtdZVMZxcCcEsg0lMZdaDuNMrPyfLyYz0TpFlLVCsJU4ZoLl+MVh1iFiBm
xEZB4Lr3JrYTU8J/9f0/kr/yBaUzm/4Q3m6bkP6nzIujRb8aZuecxSktL4v18dETO+IzCIBIBRFc
5sjhwiO7cniKbA/gY3UwvZzFYD08jwWTdJEY+66pEIKYEI8iVKc+pO02RTnbgKbvKsyIwoxRjYgZ
5L5L9EO/94wJac2Y6c3ETuG5im3zZ5g7btEW62mZsWL1oKpAO8qipGcmVl/y3n1NPbHBsMo6oh++
mf1dRpNgmCIyYtafj+s8qfWiFOk7pt+FydaFFOnVFAUrx6t/XN5KN7LWBLd+sI5CZj+8+DiDFrE9
5uua4RAw1EGf3AB3foqd2tH8tNRjJIOFg+29zxs8jwdfIC6VDXLufnJOg/EwPg8Yu2JAD2M/v4uu
M5aFm1zHHIxVFp9oTH5lkXyYcsoWfYVauKEHyCQpNvyX3k5/C6v8b2xVAPy1/9V+e7UdXArsk5+a
SvoEP9SUug9itzVc+pDU1wmPOCGWQJnQ2FJ2Q0SY1Y2ZwmlqB+Op8BgOPcCg5TTgnZnnZ8cW2AD0
d1e7eluYjCpqVsN5jhokm2z27tM2HMCvScweYYR6se7O48jFLs3ks4TBaBioOWRzyif7EmXmW5U1
4LQt42xGs0kPNJ8IZyx/DM28nBiHHZukJVC3dYVoUykfKYo7H3oLy2brBDNYvH6TjWKvLfNgYlgU
4INpx19tA6RVyMluKdTiScVi2/eLn8KIfvjA0Kqi81TBfDSMfBviMm1d/JRUN5OTbYSBdbVQ0x+z
qpXtzGuZ+CaX92NIO6bMgQyJiUhmz1TD+wZDTD67/4g2vbSV3PUxcCg3pjjKvYfVe8JPUPkgFeiq
gY7wCmYxG05jZPGozPS7NmmWDVP4l2BmaMGmFC9C9s2+AcxbK2/Erh9YBvoLRcWTjcPGIwuB6TLE
1enBMrfaN8djBTjL/l6SS6PaB/S/cXBq2NgcGLQuPBc3fO976zkR/UkIpDgRisE2beNVqvBvsEj1
AS3m5pCsHPdxzMycAlXZ7iR7xKYLweNkxqGwgGk6QfGXh+7VYK670TL8TJH9EAd9DWd9Nx5nXzXp
d4KTdz7yDp64C6sHzoIgecPOCcpDBMkzORO/2N6WvcL03vZI5wtNQGkGcYSQxWomh6cInsc42Idq
+JC6/FEPp7umqy3r9kDI8HWGs1pF4XikddonVK9OPR+ZrmEMEucwy3/I7T20msmPYqIBjTBOAP61
oVomyJuzCnenmi6cZA+XvgnfWObPUQHa28WOZkbRUQQPo2GD/Ke27irwb8FI7BnpARaivVmXYlEb
NcYHjeS02gatPqhGvDPX+s3bZGeEkCSn9D0v4AH5BikQhfUrMFXVmDBD2zsbJIKpttzqYdgn4bzt
W/MLX/lKVcZX7bbVxdVehnZHRx+tCbzZhPH6lHqPZTMkqpHsi6xbFdqEskgeZ2qhtYb9EbgM29lJ
rplLIX7UHR5HjG5xH/y4vfpnBHIiN49/u9tAaZ8tJPvcweCiMRsZjg0CksF856Mw9me5av1h7+XN
ax04dyoiGDN6YAKgRmhBOWo74guebEINZVAe/KI7sEcyn2IyTuEHvFTKPfvufMkVusZsyH8z9IZq
FPDjgHPiyaqpFpLepRPCL9TJCOtxSVMY3R10g8LHj5haH76ckI4XEawxk5lWgHp7YDKWOsaySckq
ImQgcW12TOol7YDej5o5Dic4AYUYcLzpO8K7macRilh/YXZgYJPoUjnFdz4lX5Xp0YiKXzl4gBz9
rzI1z8GoVwnyuawOWPlEZ2VTP7f1sxp4v8Rb5lugTTE1+eZP0sF7nxgNNcVNEyLXOZ2HwmPcipb6
GUFj2j7MYSwvyLs2pL2riuZZ5i2ST3weKGTexRxesEG/GMHwLFMA/iVg4x4DO7L3FPDMhGKpD9ql
RXtHFO+ammgdQSW2Zm9ld/nZI8ey4Tohr3QzD9gDa0kincGIpXg3Rv3hjfjIMtpcFzacMBjbFEN8
siuJnSVPYKh353rqtiF5NTQyBGNTICtYXhGSSDXCOrH8Xaay7ykJf1ub5XCSAKRwg6e0028zMO2i
rLZ9T21s9nTJZY1tqBkOhm2eaAWjk5GweEHFtRiw7BZgwIvekSQMilv2CMWoomM3WqcQcgEP5bET
UMviaDdQvLPweA173OclkpFFgr2hb9uryZlRWPF9whc1CmqS4LGDdwXnpYsxRZgeGSF8Y08mmKDW
xWJXs+fasUBaoR1C+czTPZpTsybtOdkEEPbLPIN8PaOYq7O3lOmOcCgSx8eD4na4IId8XrTtHPMx
pPELC5t0l2u73djaPw1j6hNc29QfaQLSB5PUQLwZBND0ORxFxN03R7s55Z8ZN2jxHSwzowBsZdaY
7CoPX1BgOn/cEMk+l8D8y4RoeFvvuhq9MImeOXML4/GZGzfaQOImItHvtSeflFUfZ7vBsIkmCaKv
ExFIEVQrJQWtTswoiPeKYUxQ35iSzk9OVxxiGih2/dm3QWaOHHs8YqyPDc8GktvSTjjEa2fcU6or
b31LGydf0Oxhd34cPrNJHc7ccCeT9JP+dzWNxaZuqSLTothgk8WNX1NOze10ohDbkPKDOp0rJeBe
Gwf91XXDfVLFNqbNy/ph5zKjGCY7vCVevs3n6W9sBryJPqOXVAdMgirEoVpDEH+o7sV0H31LMWx2
300/pu500yOV8NkpR/vceOzx02ZQKBpNAEsTOJQ5MpAIp/dUIdQsGmufN9ibfBOX5+R9dZVztr1+
m0zVMcey4vvZkUsX6n0KqCWB8BLF8784DYoFqV/OeRgRo/EO7AmkT1Z5ibevDIxtNMIk1E5+tATI
HavMzzMiK6APm0iwAWbc+FRJ5mDMAls3/5Ka2ObWN/dj7rxwz1/chPFmiX5gbajA2Kd+Ti5xAIFR
m8Uba8B6F0v3SlSSxXYeP7ys9Sklx4cEy02XzZ8xyiAOYqwPlrLaZWBjJctHJmuOYSwC4QJ10goM
vvuS6ZEkP8y2dgDtpjXB5OJ+Dxv7rl3z7IqZGNnhHmDpjVgqrBMEly2aR4K4DzVLKShGEtCektvY
Q1Cdxl66nmOG1HBY2+3c0T4PC6whxOJ2Be1ixdAqIPLYcuDQYJo1HfxYBEIvLF3nVxYp7gYFzS7E
WuzhD5qC5rlvxy+/y6AYQ7SuvBsf1mL05wJdIfJk1fNzI94aHlN88hrlls0KnL/XSzadnTzHAehz
NyWWPXK86jjNMFCYsQNHeywv2CRQp00v/FuGA1HrSJOb+j2zcX1lRoxPBzF8bcf/dQ3Qk5x53qLK
cnJ4S0KfBvrpsKnJak1Iw2LPyc7e8JjmIRhG+4viFkUzOgGwvcrzbk1DzZn1lbON2+BNufjX4gA1
CUSFnT2JVdOnf1nL9qWNBnDCBfcB+wVKHzwUuF1r65YiHKNHaJZ1A2FG2j2HYY2f2J1iWpQ2ZY6B
oPQ5GugnUaDsZk89+xnZOGm2m+3+7gusYk1ufSuNyiIr1/kI2SWSxt3LvPcK6FtXkKLhV/rO97OD
QjItpRr2Vt0+otiLHDSKLpeuXZ+8oLtWHXuc0cW/nmWU4ko5r2M2vDIZJ8opd2Ooo+bRdxlxeZaA
Gum5NURj/6uYOfemisO7b/1bItxbaaQbgz1EEjECqdnB8g1O29LzUW8P6HgJ0/zgQFvFTOBxThNk
rPhNN2ahn3NhXuKhP7uMxMiXso9dJzTJS8V4wKhDtahd8oF0882P3imLgb7kUuC3sc9+EnABC2uX
1RbzqLTdpUNhnWTnfdnB+BFZFjzscN5UTLVWkU/pYcZUynN/dBnWE6YtmC3VAwpRjqHdbPQGAJca
3jzvvjmrYD27839z8lFNwTUHIpO47BHCmbm+T54sKhhmJY4jtkPK8RGP3d5hkqCa3sF31SJd9D/q
Gct0GnGwUoKKOPHXRtK/0iVunRzQNkc0QF1nxj3FNxHHQ3QpnDbbeIYA7zbDeixi3waWIQ8k7p1n
ZaNv1uJC2bWZOW6BmBNgyHCG3RvaawqSdANLgrOOPJAqc1dB6YKZqIpiUUkPPnGBqYXhJaV6hJg2
Nt9zQ77CU7mrx+w9MZI314gOfijvrZkGG7bruzT7Z3nFqZrjdRYDCkddSsxZ1P7nA2E3E+dZIvSn
frAZrrXnaSqY3XHAcENxsAae8TdW8zErQ38Zh4oJN9v+NkWyFqElOfWPj3AM4HWPpRkC6paaRZrl
ImQmFyjoWIza0vrTfBFPVhh+1RWQPxw9deKeuy4D4o0lUTnpu1GZGhEFkLbiwVYk7W+TufM3Obiv
6eitasWFFQd862P16ZXYXJwY57J63KeD9DhSCRyIY0Zdkp2BM0f7+BE9HhZI8DDZTf3NaaJtrMpt
G8RftWZPwwL4OsQj4n1zYJVoSHja1rH2o/eCLd2mMNC9N1nFJNJr7r1f+qQyJCYhWMO2QfAHP4kQ
hQHeYW85i9oJ0PwCD/eMJRIk8lZku7Fi72Gp6Hi+W2YjnuvOW8DjT00cU20k6WMdeOv1cEqwrDhV
cbNLg++5uOt2upSex0ylxNaYpGzvIZs/5QR5QzI091pO5MtDjAqhs4zOR5o7l/LBBvIxaCiIgFXT
XznTD7WEDWJ3bzJClKZqnHreZG+zyo+eJ1OCDJavGYGLfNewE51575Puk9FbRT5GSDMuD5zt3rpR
+Xo2+UniOhEPaRQ/hjEBB2c7baHeXlY5HBppBXjg/PElQ97YTdVqsltyxEIQqlmPcFB1YbIIg+43
95s3BGY/fOr3BP6/RviYAsC2s5QZXafZzyC5q1kJmuq9IllLDyT+1d59You06DL0V3Bhlm02blKV
7oyxzTmM7HOXiWer4lcsO4sig+OPuSziYcaNfPYWAAZ3qrOlBTDmpbSnZNlr98Vs/4/4JsxwgtxQ
1TBQKR4oD7YO4cVlRPHEGOnqmxNeJWyefZ7tY5DgroNcIrI2IbKaOHLeGXp8zDHzpEFAurU1aTeB
XS4MDV2hHDDQTwiwAAwh0Vq7kq7Ml+mSQvRxYMU/c6HAiLK4igBgtMOwam2x8AIWNAqag+mpdVAP
f2X+rwXLIC1vXfdq1xiATnV01czspa9QG/MGz/ArZHClusagKpgdjjyuGh0RGRbi0LFRSia9C20s
e+xTP7wsP3fT8KlL6g7mG9Gmieb/mqhfywzzoBWR+0i2aNpE370Z4wdvynyVGiQ7ND0jk7rD+Nbk
NecZu0sPOTLXLITFf6XinW1K/NyyheGkTLj6Pc7fqmtXpY+X1cch2sHUCPvgVDXqyzAfY6jY3Fse
FWamTtJiAGcL6Ma+ZMZlNiasGqfdj0l4ni3jLmte58lfliOpEwWgAm8k6nlk7e59Nf0hiYiH7fKi
xgQpQXvsbShSQ/msk2mJTkoN+Ke7Ez045jCqW6Ctff+NJrT+V8eV/4uORxIXOhjrAdUfUxbV/eVJ
nL4ghKWxjUJUZEzBKoi0OE/At+V+f8sR4KyyITTe2rKafnI/xforCqM9FqEhvlLUBAdnnMfdyKl2
tvpE30drBH08t83CqAtoI71tYQ01BW4sWfXEPWuTF6kiyyksWNIFIgx3MJS4M2Isu5XD2sjPwWr0
Sd9dZ8w5q1ShPu+C8j+BmGfFfnPC+Kvj37JycJ5VaA/broDdrE1CW+LuvS1A4xojkB88JmlMqmVJ
lPZCGgHAuF5hrZqq6tq31ApRp1BUwYKzDOgnA3NmdgLRGLwnY4pRZsSf6Cus2ox9MS11CHF76Bo6
zpItH4jLLppPu0U/zj0WA2/p2oi+fJ4FZIyUiNsKB1P+yH9GqM+hwgh5ZTlw8iJSszljaoiHaa1R
hjSM1Hz+j09FQDqgqxybh3BoSFskpKfrHCaZrPsZcJUGkG8JYoDP589x/PkqBtOOj679+NmdESzm
BxPQywLI+5URoQ8QRpJNCz3M0zmSU3JAZg3xh0LIh7o3ATBJHxxMYdAvIo0jFFd3AjGD+DQ4pYuQ
OnEyGNc2j82K9qhMFFMQZL0Ysv11S1j2JitZDMh0Fp/1SB0RKb86T4X5krS2XmXauyRD/WUhmM97
exdo79wD8uy7GDl35f2mVUOKoWTqVdP4Iq185cnYZRHWidEerlXRV2u6E0gginy7BKN25xf43+Wn
g4pgErXJRrq40kX8Tj7rFUdB0LdrorCdLDonzohzACpnZ93yObzNMv0K0o4iWG/jKL8lPrI+UtGz
tan7repjLuhyxS2TbATaU0wha/qjY41zTvn1W+lDGfH8k5URxtKzhJyG6jIj/URx+1HY1lWY5Z+L
NAoLEtMX3dBnNZz3/q2ZGb2npvUWZhLRlXVWJSCizKJIGBL2A233zIpufq+CdmcnPuodK7y3qOCI
rYJSTfueBC0Y+cnGJBw48zKUwbNhGOHGq73bYLJqpa97y6Jx1bfW+9ATD5O0t5Iy6qmzMUSLnBM/
jUiVSxDTHh1mSFxMrPbnBMdOUvsWUoW+fspC9CVD+cI98hQ6gNaJfFZOlTKeYeNrPd6wKkwZwmLh
KXtK0MFZeSSAqbrgi5ZHI+sCalzM3nbwL/LFD0eJ/1jyWqhRWNJ2cG2t/tmwFb4lkbAsM0V3y5wO
XlSc3g2GVaPI7oK1IH1qij3VQ4mHvWCZzzyZZmKizCWJqei68S3LPCbvrQQ8b1p7L6q8DZ/JNgv6
/4gybo6Np1+GBPeATwQ36i84C2oNsXNbS8ILsKUtU5owWRrMhlIAYQaPVJDoA6L2XWL5y7yWn2KI
zyhVKTdKd6ezvD+jSV10EaKvOiRP89HBlQIVXhTwF+a9XLaPmLIo9c648JCdG2W8EVVKqDwnQawH
YF4dblhtRwt/hqqR403wJkoiagMGQeJLduo/AtjrNSeeOvRm+N/kyKsfgaZQJpJ4e37Y8u3CZmdW
Q+0FfDH38iNx+al2eXL8HvN8VD0lNOJGYAIFscyPwERc4lqonEluKTz+OrJctcnhn0f3ztEnOQ67
OMc6FcSn8KE1Bcu6CnNg303mPus0WdtjtWIa/znUI3yhBqc0in3airYe9hT/qx6J+ZxjfhAS/13F
jMwQhrttolIwi9HiZoYG+qaq7C5Wy1ufi4dRwmzPKQdXw25gKOZFzGOKg+UpS9VKKGthkTzjVPrm
OGAxfGRhkqegY47CEmZhiuyoEF/VZvTjpNMRIxybM3OdJjaE0E8ff7u2t03Y/VV+Q0XG5qBiaMvN
fc0xpPJ+seULfjK0LlpcrRmCOglbc5meJHpUX35VlFRpBI4q8MGwOI/IS8AswMLZT+7M4WPCIog8
fFdKDPTw/ya/uaAWW1EWrbQ2diqEguCaa+39pw1CEK1fVctXSWuTut/sYB6HbvTABMh9WbtrSInn
asCWDIHE8FAhWyOUU3QybAG7kHQPwtKS5nEbQOoeIc2DpppKQNjOeNRoWCwJ7IGnqK44DjqiqWx9
jFTMor9ZJvF72/jM6gEPMBQLCPm0A/PYoGsKh2+P5D4qjieLQjh2QdDyx6o+/PamklsUD7uDCVqj
9QuQzlqNWirZr6baJHVA/gwG5X7AHSrsVV+pawu1gKd1XeDyyBr91KfFwrEUeOAXfucVIPMKCzo6
sLb7Z4Hewg75EJivG1haLkE8ni/WcblE/w47CnglXQJ6eCRJYu9mhCX17q51N4n/yi6Mfdi09koH
K/64yqGC67vnsMGo742DC8BCYwJgAA6HO51EWd/jaZEoHlOLICMAM2zbA0YC1r6IMSZEF2S+D/cr
lwHEE0jOlGslUBE0zvX82gxfNZFeErfpNKNf569Dt7u2c4PUU+M9dKr3CKZR9KDScGpFrbsAirgO
qQNYd27I40aBj3ETpoXOzbUffGKg2z5iut3K+HZriBMrg8ujD8nSBbMnEYllsENmfJ+5tGD+wjhk
8VAhFSUVCo6bs7ALjXKBfKXmLnEusVOqCJiNZj7ROTuXWsDmdL+5nTeFd3am3eQfTJhzNppXt4PF
BUGO1RN254Ag4XQ4N0W2S9X8lM4MYeKdtr/MGaQKw7F07g7tJBidILX6CFm8EJJbeXujO3X9MkDO
kU2vOW8nBBEXc4NV7zWMUP9VzWef1sgjwzuH6opKxW3OjRKLhl2oHD6D9K0uO66fRVrfTSwgHjtl
siy9zQx/IxM/EwQpHr8Hugj8QERmUNDgbXjhlBH9Y3NJOFmvNu3D5Eral/lmyhI+9CECmimr5wpm
EwIIXf7LyfHjC8sfz3AI0Awa9X+9+RJTcWKlo4ojcbPdqe41jGlzwGYp4yH7BYXO6dc1+FD/0HeR
qEpqRDGwxI66pSg3PsxzBZjLgm6EkQ9Pf7QoR5Mar7u4nngOauc09t2hH7tDnPzNNA9tOi/pmKmV
5RYPHPm40TVBy2fgfKgkg478ZXTJL0xZ5jvnKOIporFDxMAzjuqOINPM7xi54nMGD+eI5wTaMK9y
Lv9SwAuTPEp4zcJSqxoRRUDbZ03eph4ieGjMJjs85QaXe/sS1QlZWxBYE1aewIYLMqGN3Pgqx2Bb
s2oyq5PSYHaYVWvIFXHPHvUtT//VkYnG35GECacUZ3bwNvmM6FEKbbTLTQUQGlGq3rGi2s/R8DHU
xV/RyhUeaRCz0ckLQWWOr1NCgBl2KAMBiZMSHTr8n52YhDWTeDAxjCKjCWyY+0cx8jTWf1ViPtkt
cyimwFMc/6jWXhtx9hcN1VHa4KT5SGiD4G7Kk3ABuaOAmcfhOmKVxTKBm3ZgAPLXo8ZtknfV/hmz
PGQoJUYUvehGCDsV2xG5XRFHByyBK1exd0z+NQZrtoE5tl2cI5+YmIRCJWh/fB0fBpC6PaMYu0v/
zWzWJJHJfvFlag2PLFu6ehfkKJrAlDUImwsGyrFlvgWQAHX/RQlzmONga1NixCnYlC5cWcmFzZjB
v0I8RJwuRW9sY5B9ro2UmI2XCeCYx5RaDRh1ur+axbZVuuva+Tc6PznXv+SEcOYro84XmMh19JLH
YjNWJyoSLg721P69Q8qd9x9lccZGNpIgly1LvW6YO/Pwny375OboLeDZ9sazQbC9ZLczZw/EK+Y3
nlRJFzv7/83qLqpLln+rGBckGXV2soxH4LjPBfsGIoQUZSvDcVgZHE0M14L46MO0TmAQQuaoX2eI
T37AFhdxsu2uMJ0tsuZkwvcuEhLMa1THITm65qYTrJ/84E3Ax4giFMjAI6Dyou3zsScDrZOKAV/Y
pdC8oU/SWKGK3zZ+zvq+YVdh71hNrWaq6wUuBWj0gDBiKu1ggCHI9ofK24/++eC7O/0saP5pFJ7Q
r3iU6M53Gn0XyXeZq51I6ieH6WiZgm1hlHsMIRe3ziPvFd7H1FNjjcitWufSGD35PdCj3Tbgq84w
pAHTi8C7kBSr1ZcOwaCIbCOz4NlUrAvjVP3G5J5MbnbB4O3zDjXOtMQWhl8OdzhleAVJ4qnWyTb1
EZexSVctXR/MgIolRjzD07PXXvrDng62Z3Gta7FOwNT7zDFk0O+7oKPk+TTH/2KiYmyc2ah1/XEX
AXlp7D322OWM3BNXCUcRr3wP35mcNGZo67ZAtdybzLe79YAGQgJVMPAJ1Az5zPA9iqBfy4AQR3xW
9G4YVky2olSrKRI3th+FApPWqy1ZlkzX7JAYMjdhr1Tzp2vkLtq1WOgX880LJhrI9FP2LKjRjlgj
DablF4uYzFG+rVU8/kkR/lNojxo+AUf8kowIdeq1sO95hyAcpIIRnzPXfirCfjcWlxr7dvIWcJDF
AGtKH95cBkGVygtjfNuPT8wJy4mu5LW3IFlbYNz4lulKFiODJC+VWxuiaaDcE5CeQoPAM7eVT3WJ
FVs9DI+m/uoVPILAJjgFj0zgb1QWngbdXtriUyGemev2aOJmH6NbXaX3whjWs2Cu5218bjqMvOu0
yXAwEeIgDTSkzNaSLUYi9rn2OnPifwaMtl6iBBHBxnDYMvrFirMkBatofddWUgG86uNbC3HBjopb
6RYnDbHXY/jlivTmd9fWIg25BFaJMymvs1OI/gdD2bEWH50PVzmynutOnVLxOtr/bIrwtnlXeAVH
/9qmH1jcGI+u8vogdXLtiDx2UmNjSvTTGrskLURCXGH2yDpyjGMfeU8l38VEhjBagA+z4q1J29+w
TdZM9kgKyIP7gGiYBn8zaAV+nzoyYlZC3IWNf7s81/NtRmTUj9XFIJ6tbcxV4fflU8iYrO/jpZlc
o+69DP9roxdtHUpB7lpKuCbms95r15T9yx4gxIxLUt4gxPDaD7sELoFAON+7xhZ0/VoW5kZ607Jn
yaE5IsksOWpE68oP36fUWItZ7BymmFXzNzXfKHBWGTa01pr2KhNsLT50dPOK46PcjRDVzQPBvEQc
Iuk0eMGhaUqJhF4nhyKiPVN43BUv3UyjIgPqPiR/MEueJLyGOvpFE7+M8JTFTGEDisB6eBl7pGKM
4Qr7qFnnS+ffNP8iytzJntwnONw6fmvJLMlRTnqsMly8BcnMXrBtuePBKrRC0T+wc/QU/2QSg7qT
B5uofMTr+Mkm87pL6kKRHfNqZ0e3GVSa4rubGio4ca+BVxXiWxP5hwfGe56ZA9oMLdemz/L7r8iA
k+o34YF0mr4scenHk99FO4aO/AmwvDDfOxqDUC6tYBepaEP1ZwNq7/KXueH9tOFjwvn2YDmwQE1G
pooDvqSdybqE48DDFuZ9k7U5W9kuNrDrZPhAvBFLsXwqzebVrBIcaHqN5WuhkGC44kx6Mr4X5V/h
vGaYQLHytx+87qHDt7MyvDeXd06MkOoIFjOOfvpVqc+WLsuqAYRw/TXdumt/RLtmR1kMjMNj7ikK
rvBMOVD373Q3mnEEakiIAxMq4QO6N8GqEwU9DG3+N2ObgO0FPq+G39VHVxGEONfwFDZeDYBbrw10
pwwD99olvAj7JbocRnmLGCymxyS4N8g7Ktxtif8hRyzr1DQ4YXZlGF+a4tpGDyF3jBqJHZhLxwFM
3ml/6FtVfG3qKw7LVUPWt4B1hSqIV6rmB7vla+RcEKVB8m1hTnGhR8PjSTg4PnoFqEv8eWkcG3/r
WAdZQzCe5LrnGUZWm/LOpWd7hBhjZevSWM2M3uGMDSXq0EPY3nS276sVlgynPLqInYMOz4P3Qkey
1NNmFMXGbp/ZFsji2+SziRG8D/y1EpGXNEnnRsk6sYAhpnjRUuYaw1tenTNFjaT7JYr6XVo8gmDZ
I1jf4UwbIklsFe+jLtdBs5/hD88MWOLSXpcetpuBDN+AX5APLy+RmHPROzmS/5q8sAOxMKzxtgGP
BEAjzkT2MAhhY9SMZA6YXv+XxwchqnXPgnlCeJ9nMAcwJgB0M31iQrIRQV5qkzcQHRvnpa52Gg6P
SiD8lvJZFwVGM/KcKLNzMPeh3AlULqODrsCcrqbR4b5FC92Op2gCMcI/S2DN+dZjsMOgvLa4tMm1
TIxg6YR8oWEEkngGntW9ghxaGQmiZ+lzuXvDmZr6yXa45Em2Ets2clhZv07NR+Kd2U0+Cs5X4YzL
2MavDRohB1gubPw+mJQEgT94F7ir1WIY5y/SSvZTQZ4Tm5AwDS6Jc8rC+//xQMg5jLkh2liurPrd
ntEkUP+G3qFgOm9FfLZjd07p00t576JLWV/AuFhE4ZB7iaJw7xJUEOBeTTH7sETdIB9cMnjkETw6
QPkBDzi9e6IwgK2bnxjyk8EEBcV5kRHoshmU3ihD0KnBuiw7AjIsRF7jWkXNTzQbfEB7NBAC5I4a
C6KtUIfhToDTng68ZM7JdZ14iduCCJw+OrpBzuA9b9rzWCaP3JRBnVVukJKV5X/wgT6TMO1XxSNQ
Oi5Q3xmIksgOgbQRD4zYArPDcWtz1MbyAaYXr7pxruMAJKkOyUwJoAm2LHe8Nk7WBrp9jfPV1GKD
WPax7/cPYgw/8XiTKslWRef2Q1Syd2S0S1E4BB1poxBrbsIJCMQTcXH5H0dnttQ4EgXRL1KEdpVe
8W5jDDb7iwJokEq7Snt9/RzN63QPNEaq5WbmST0BezDksQ/6nRuOHCndEV6k7i6TnnmTFLnUUM30
APhYMAepT6mXk/IoGnoD7brc9IXxyXBnX3lMeefFDjD7NIzFAYdNSshNH+W/M4E7V3VB1gvQCxM1
OzoUy73SsE+25R0Te/4yZqZfAfXaveN+BSRfschx7GKQVrBpkxWZSKLkNRhW+2hXrFhFtk7crwGG
szVEawc7c8X9lsgQ9aO184hYebGr8H2aYnQbMWxyx0xgLiTwdw0swHoRs8f5RzCrXBMnnLdjOP4w
VH0NhfiOkpk2XnJHa7FEvzReugx7J+ktpsoYDh7SyL1w3bO+eRjoQc/pE4tV+9n0PuwM0mdhQ9vm
iNkELxAtaF24nIxASSncGOjIuYZRnrktBmjjtYEWj0Ajm+BcJeYPEumu5SYb4IIqXfvHZWEYpXxu
fINNgmwHRSiuxaSGYMwUeYcE57gTwI7AMZsK3JHwDkvxMlEDhi997bl4D0EDJSZ11AYHLh0/eIV7
6odHSWzBrXlhl+SQNZgsdljou6m5TRHOfFJUATqK8S+hadvw8z2D9q9OmeCmgZhtw15cgejZjPi6
nRAORMN0Hfg8mWKkNy7o3qMo2A7Q5DBG2wiQ2HOxQAX0RThpiil6fhy84GpD4k8K72zk3I2ZeSf5
C3mLw5hNd6UxcFqcSBhND1yr1lK1J9t7NiFv4PSkY4ESBlwvkks8wT1OIw5iFJeu8DNrqkPuJrtq
rl89xMCcLXFahPXWPYDtIcXGYB1EZsoVsG2DzVgTQsojWsUSHLH2umCWbIYTE54bXUucBvu1Hct9
Ru0L10NOLeN9z0sLumnb+RuD34awg83cvg7dtYtfYA2EZJa5GkblxZtOs3y027MCN50Dn6qYVlJm
NJOPnRFukVm3kBt2DVbzDI+OxbBxgiAeh5Dq8TSn0G99WNMeA67B/aphZTSvFs64yG83g+VvmjE/
aw6MufG9UCGFj7FyPKVMwQc4iXYBKB8XY1uOu5kyGGYAp1p9jUa38aMvv2VZIMI7Zf+05ICYRivu
fxajGLoluBDhpOjh9CU4Ggpv/gT7tHdp2eyXsAehrLLiXVVbqTIKcECQdsvsaLH1E/MhJhwVCTcg
hrmlsSU2dAXGxLOrk7fc7C4FYaLljS41UUYSvI0oDzyJB2X2zyWRag9FuAjGPZb1k5j/1VDCh+YP
y/ydD9JW11BgGgpN0YNb8tJZDwMJ26tVswyZ04ZOmZUseWnsvYXjvrGDpzpcQiu6fnQBMnXfs3xr
RvLfnXgwJJnHi+BRk62Pddu9n/rPTF4SCNmYMu9Sr92Eccc3I+3rD/siNcEld2uP5J+DCAJmhtBB
v+q98DVu2a1dt3T4lDlQ+mL8pxyaoaeqhQocxyfXrXdx5/yOaY5L0rxPA/na1nSO5iQXs4i1rbF7
ve5xpk62y5wZktyd5uBYzRyXWEuZpY1HwBy3rvbPNQ6HhMFWCqA97PO9O6V/AeRMFvLgmkfTo2jl
JY46e5UQlzCwGuFzNs9JY3FQdgzWAHNjkjlPmM2aeYV2NGy0B3ktmY8OZ/8OG5bj1aSnja8QPgtz
IY4+UjYmMIz8BEySk5OUO1QmTttZecwMRF8bOyyuHTLldt6fSe56Kz/DzRM7cLJcs6ZUgD6LcHKP
w7K1ChtPflYb/2Jr3Ltdd8woywKPJHDvIsXIJnkj5/hdR+4CC/n0bUYkkw7ecnidq8ESETVZMEQ8
lMrSKSPWP5vULt1hCmNpJxhczyQp9l6pPhsPnqYz83fymMA5ZqIi+qvj8ah6Dwc2a+5I74+M530L
FL4vnVeviC9NQrwz8r87pzuKtnrJquELqN506LuIHlyzuVT1l8Fgt/JGfuUYHImT+rz9DM8qaPKj
fSkzes0sQl7x/EDk7lZh9vFyGt5rexvUyaqdpmvML5984zpKOUSaAnxvvRDyLXxtlpPuUIO2SVdv
a5c9M7eebNH2xHmY4ucJ7oO8KT/tHDZB657URMlAmozXmqEU2N/44vnOM563kwWJyInL89DUy+gP
oQ1ShclovYpI7KT2Y9f7pD+MDcLd0Yirv47GhVDEO5MXPcVJyeiekV4SoY7zKBskHuQOmQ7cZFBQ
7N2QsfQb0uSi+NV+/1UDBZXZSElbpGuw7xCbG2SlvpMfpgOIWrFCh+lj04cIm7meNp6V3yzAH0/N
gOHf7Kg4KlKnORh2vy2yGXmyr94Sh90tVduKsOuqMpcAlQcrt14O9HnXf2BPw/yHiXUH0ey+GUOi
tNl3ZADFT/B56YyqVkfp4JxLrl9u3e5ig1IDI3If5wisLjzD40i74VaTyyNKTJFi1VzawZq4ttkz
XxXfZ5twEG98a00Gl4g6XKbZMLgFukyKee7S7r5UxefsJgci9Wgx43uIoBjF7Vue0bNuYAwk23T0
inRAIwhZm4ydCugEjWIC9L1w/nzPuUhHPeJLcN/4AtcgZw0Yi/pqTSC/EpKczFwXT2Jh5TQlkIEe
mmxT2kO5Hyz1TUvkOa+Lf3ZSn+zYPjvW7K7z0Mp2Avdm2hVvZGSOXRAsk7tl2x/+sMARzbA//MnA
fuDfVx1qzVRHW6L8W+Jza43u6gvvNNU4oxUUY6N6KLT3Zw7BUztEx9ZuPoTN6ddIWhtEPNescTTe
WDt2Qo3gp5JjBOTTNYtXJVoegHSpj5APppRfTjEzKPXXFsUYRuofhrzd5SbTviAibuGl7/PAJ5iX
Lu524QR3fdz8Q6cmULwoL9ajsnr1EDTyHPb+LjDtT7AjBVGk9BMf0nGK67XhWgsS+m6ICNnEL2Kg
dDPEKNpU6Q7vz7odsr0E+xxWGP8pUK2a+QNn1bqIolfbWQoVxJEiTkLWLtOCNEJSKJjNRMpYJ4l9
T0XfDbikvfJVuC5qOmx6VkLwv494B890UaK5cM4bavgLaaX3ecj9rbLA0nNYcNLs1Ib5CE++uE5t
9zADSjf8JcxWwuwN23ZbTT6rVIuhWkrzL+jIVtTIhf1sEHYzTEoPLMjcIBdx2PqsyLXfPaG+3et8
vs7woqdeAr5Mb7JKz3PSHoMBvzEYO07tKDzBHD4kifsCWYGG9N66Fcnw0Juw1l13U7nJvg98Th/1
ygrlWZlUGY2xiR4CMYsjqfz0AoW9iK1PpowfnRrPYDNb+BUy4i7aeujG+pxHMl8TKQTEFDoc+W0h
19hDqQhx3PmoA+Of0QsFsaF7HMOAf4YNnY0AVTpIPoequXcld11b0xUykN/HgXxT3vjqjDRUVLCP
V1gBv8jOnQGsnv20W3pE+28Xgz3ECv2a+c17iYRdJTRlwB15kq7EJmOtuxrVPrf9Ux9W1sZiVYUH
hzl+Eik2yTT7MT3aQzxn3MQ1Wa3MLM5G1+ORRNnCWUBgwi09ewM6jutA8z7iI2OqjVhnzD9xHRwl
DQ00MM4KjdfJtmO+NKdym0hL/wXnarNRzANw8WQMvM0vULS0DXhx96Jshun4xvk5FJAbq0Krmnu6
sipFssww3pNCsQLN+r5uMZzyit2VkOrgNaLiOk6idrwLL7Lm3GQxckDayC6TOz02E2evymuDle8M
B+iMJMeMPQvfQQj1pCPoVgJpF+zTUq3Dx3Xws4D7AEbHjZeXHAQIIm57QCHsAN1JzXSHO9Pawku+
8mfvqIws3rQ6NdcEn5ZKmvg6RYGkvKlnDor85GDN2OC2hO/Du+b5CktvSLFL1z0nMuBMHoAs4HKW
QkTGH+FdbVqUPYPrWIsEfdcV8a4bkcRJtnCQ9Dl+xXyPJGYeakVMhOnTde7MEYFcVuOLN+KD5ju+
ewq1DsPELjLpvEr6GYd335rnNC7ovEpN96YdSJXZMrdiYBQ94svmBCN/FXfETDgAk+sz+wD95hJg
oaNbcAWgBEu+m52W+bYKjXKBFr6nuu34Acs3kSCLSZfq6NDWxc6PJmK0cQg1a/QhapjDq1tpdv6B
voZ4QKPlbD/mQOvM+6gv9sLqA7R1rrCRB9ER8S4lglyJi5zK+U+XY32NB2PnyhEklB7/WRJgcALJ
pNAp6wkfjDVOt4mFq23I9zsx26pdp+caW8grBB6W8zHgQXQ1f0ZVQpxIF+t3+uKZzssENAOZDu+g
ZxV/UwrDxYIXx0uFXhcbSATh2NDpUSAk0ioQ79RAV3WF/GGyHd15QwGB2vpQIZU3QQEtclLiLRTd
S1kRviGPct9VBWRGgn4kEU7aHXeWVz4HltrlefSc+fOzW+qHeKiuA5klFyptUc0fQOgujedtDWIy
d9aIyB4YYtP4gEyjhrxmIJ7iNtp3ZbUtzeQ2uwtCJcMfmYoHRdK5CDlTQR/fjpNiOWLPa7jnETf4
g61qrBwRX2r6v6OBrXnU2R6QAm6bkdl+Jg5xl59KCwICAjSbS55uk2bRSpb48hQbAWH/kFEftbcz
H36Y0V02LCmT3nnARvoYGuOPSoqSiYN3MasAUym3RwAh2Q+1o1xWGTs0vXUKwIEJ0hngjTVDs2g7
9dCNXS4nDusOafY/yU5DrqT49vE2p1H04YxUG4o2ZREOfluhLsBHX4Cjcyxz7/2IXKwsGW3G9SXL
wJAM4nGa6fICaE9XoY3vnmePtAwWBAtM5SQVw3jbZf0rHKwI9UhXU4xyGZl4UIXBK9+2NRPKbKdS
k/NLOuCRKhIUj5wboDOHe9TdgzcnZ5UPV0t4pLw4mSNFUPNC4w+uvKfGJWlY5cXezSkH9Yf5jF+3
BA9t3iQoRd8eDqD+H0s9/zTl/M6RmU8GGxFK/BjRcVGA8ixn2lgT41Sz3HA+9Yzx0SQ3/E77QXzr
QQfv1dIdEDbIJ1LqiuM09cvbyYKIDdO5uHes7DYXTvpQykytqh6xqBM5p22AzUAkERp6d+MzRmHZ
4c5HKJKzYsiOow1FqqZJd1Fr4tAvvjzSWOSJW677tfmL1R2FwKP1ox0Z201q73ledRuswL+HDka2
IxVYkIe8Y/Zn0gfa1uoQ1uJ9TEwAZjn+W0ite7/hKsQkc9U26Ju9Fd7SllSSxGxyl+XTfaPHJe2f
4zsNP8IkYJ/xt5OLhyZv4QbpZW2mmRxpSLzZTvCol0XLsP4xh3qsBb0idRIC51Uj30EOV5Lzp9QY
r1FpniLXe2BM/xlP5guHOlY2wl+9jaqnoctFZMnvanIwYES8b91RzwGj9Qwa5B9p3VdVcgQpqJoa
lfUG1wQdJaYSRETtH7QQZp3AIhNgTpl7nIfhOwmEt2GT6vcYndcjtZW8pSDGcOZuDEBdQ9wHLLZI
Y+wL7V1sERho7Y4Z+ujgFqEQIl0bXQ3ZzG3uy6Y8yRAQhMe0lNMtTKRydj8LbmebFoANM/6UCwzX
qqZZGol83LSDmD+jgmJQ/rwJBcU2wtupEIcbfMYPdpv3lJ8cOswLlIQHF8aeYdvjfirZasHmb8eU
cWTCK9TP7O6TAD1Qvlg6o8QN6l5RBw++x+UYBxgXyOco6lli6WmR6hkUBuE0m6lPbDz23PNSuz+b
ufi04AQgCRVHB/DS2o2sq1OaT7Xj0l0x11jdcXpHs3r0s+zeG81fPcdMGUxcugBxLKQ/HVPQl/mH
oHVRSeaXnPE7J1+GL6meL0Hg3sZ+qTQwol8mY8z+yTj6nf8punHDZ7DLBPwdVzyyBMCMt4kONla8
Tc25u8dN/TQ1CHoTfokNM2lqsZQ0Tn3HaCMUxFcbBkjbzsaehVRY7wqtnzPevjzE+9CnhAVjf74w
v/JgnwHMyhRGJKfA6uQ7ZndnQr3f2YrqExVGb6lhICiFeDk6nofI90l+2PnOp8U2HqcdW9hBZWo3
GBZ3FEt/iTE4ueLqJRydS+l/DhSYrAWvy96FhchBaln4aqCFJjpf7kt6vAAsxOkxIpzIEYuR29CR
7HBNdpYk18YRECDgFMjOOYG4KYBBliQkjWfMw6fObYLnLlET7i+W2wEvDWfQ2mSSWWDQt51wNZnY
VIxxqRZTCCtEwHmyFjU0/Ck9J1oZ+A/t2qULYHxXlllgxla/aNyE2sj1VxmGNhmfCh6GVeIw0W17
4vs2OBOH91uxMK+MmAtplPsfGYXVK6CmhwSaKCVofGgepihec2o8ZOxtbSxNfIz1ikMMNgMcImts
wfBZVeYcO5y+udn+g7zzz3TzhV5/UzGN4Pzdrav6bcp8RUkq19ql0GEYN7PF4ps5N0tjqR3r6J+d
c5A18gWeJqKdmHAFAKUtCSLiOhByEYldEiPJuLQNtS6eYlxlLvtx52uMbgY8pokWQzTshbO0MGzq
LY3P+AbLBWBlT1cdUpg0ec/pDNjEjngLU+B2oMsgqpZ76TqPiZKberSvZV//4Fc+wo/FL1aXn20L
BZ7H7y9VKCbk/CJK+3QW7ssBvmEirHJft9krWb5j2HRvsTP99j1vduaFNzD/l2JsKUGSCXYWpVfe
8D86kSNe21TPDXxGmXVbD4V1kqitpBSgwYhqi1r519LazL+RezK1RZKjrEkvH0z7fVWbqNHsw5to
rH9KdvuVRM2/FsV0L/OgBPEFphakwg+g7mcyjn8gcL77ke4Kq3MOjelDmoaypNP6HI7VPknLLZdx
rqGd91CaAaSJsKvPjReppyQxzxCyLkWiYH3G6sAutQYsyvCMr02E6NZ1OHhnKRd8/o+0jWhTCecQ
YIFGzzB54kX7L+TaOU+YFv0epb+cuLBTGqa6ZMCAky3ZpLcgPvejfWKMwwHd5GeIaBiH+F/v89Ff
kCPhiVGnfRAUMKznXlHhmBXePSZZVv8gvKZgEO4GwRo0kVBqoSs9GH7Z7BwPS6djWa8iaJ7mbGYM
TpU4+DoeDY0eR9TU/THc8Bojl3SDewTfwVwcZ9l+yS9pRtvbIkIeDLEzuhXgQZkxEbFBp8HNsouO
uivrbVbOpxiwReWNdxGG8VEbjcVQs+62GSLGnUyrLy3IxnFtx9BJIDUer8aUvQYJZrxaHBwO1Vok
TPlhgKRx8yw9vfPM/ku69tdMVQTqscc83/1Jp+SKAehKm8VbXQ4nUBd0RSfmSmQwJVPaeGe96QiY
ZXzZhL5Hrb1dWMh1U3PMzwdiQWqQ196ziSqWAEQ8ilAaqqPnXRChOtjDzJSciGIYeBc1Vl/dkEBh
i7kb6RENDz5Vn+pXMdngPuCGkJ14X8BthRNtkiLcZVK/plF2DRKar8pvYWA69oKTztLLzBhzDGjo
6aG5Tv4thgIJDuuuHwI2Rxoac40FONy1vKFR3X2atIRL210WQrlCHMQsQ9NUzRaJ0JzOAdIitqS4
Q7D/MccvIlocObuD0ZIbBaZLCOXI5kFLZnXHaneuivmSzjZT1PpNS8biBdsPAntTFfvaaakv7z+F
SO9DnV1rSqyiwDt60tx0NKvnWXnqKSngoHHIqfBQjf2WocK2UbYxmQZTVtv+Sv2bQdhGSXsKGevW
Kc1mlAHPiyCd5bSnoZ3tamFtq5Jrmy38a2/hEbDL4TAbySXS8VtSUUHEEt0UNAi3S4DbOaYDh3zT
WhrCzW1T/VnVVwXJtIqz85jhAWublDeQJ3VTVcE5DOxt2ls/M8DVgLObCLjfNpaiHTSiEYcbbJv/
9cLdV0nGOGsZ8b9y07jraveaY8yq0CekfgoZnEQNTb88oEQbHpu23/pi2FfdtGkrn8zujKHUXTWj
/TJX07ouhnxt9GQ3lkJyp3uhqu1NyvliyfCliuU5wubN8vsQUtaN5JtwwW7e0/QoZL1pqvkWJWFx
oCsB2XZmkN3nNBzUHbWkXm9dejVP+7TgPuZMbIkZFFvb21oD8pfV6gfDRq0xKd6eEv1dUDNnY0QB
xYRBUyVqFcnmmzX2QYeMJ9qJzyEI5r80n369JMhBfBmgkFJKVRqJ2b6AhRRDwz53aAgHhzAieYmc
VoAQTEAzVU+MkcNtNgxnwxOfui7UivzPVRREy228h1FePc0VnvuYklEOky77JpKK4UDWUF6xDmKo
mrrV7zwOXz3EAbocttys8IjPBB9hStLOk7rmvjPTLaLDdirSjZ/iG4N9fqagS64NBWKhZpCGlsvV
trvrzfoYYuzzEI96vzileXQvouIAXfnkVDTCgZuye/AXDnDbXrLGypL+ldSr13DqsQYT8JCQy4lQ
x++gl9lWTd9mWG7wN10UeQpfmsWbzZTavM9dhg0RrRQzTPdQlmTTGpItpbXKCGU/L6uwZnp5Z/ug
Kd2Zw8vsCBxV04vNWUdZ2Cl1ceQCcFnmZWlA1GwKA3JC7ZYzxbE1oBIhfnUOHrC0Aa7t6dZcpxNj
vKzl/+Ag1oEVrKFoQujHwBSZ1BJbyj5nE9cnxbylcSiWyjFmGuzkBDm8EwB3ll4zIkzE3RM/4CDv
awBqsR75hCl0nsqDz61jMmjcVEuHuvtizf5L5NunvMUuoEN0VF2pNbYBdCxn2A0ZdbM4ChAyvYau
OL8a9k6n/ojmbue6xJPQmOyG9ham2/3QDA+FBwWipzRCqyVSgb4lffuiuuCWaMSgqNEHhIw9zAPu
JozW0V2j3jkNqS43wg/RmOziF+bFqvcRF9P51cTP0RlJvHZxyEgFGh+/EcrqKoiA+ku9BfF31lH7
GNAFHLj6C1Fqb4nqFQp4T7JYHewxfe5E9wvSCt+3Sb1ViZuVx4kdHOuifypTVkCz/84njuB179wy
DXd4cv7GJPkIcZv7hbfjfEc5faaKtTmH7By0pUfDsXVgTlb+szJRhPrh3fIhXrit/RLr6d5xJHSk
4LD0jHVBr+5a+ilwC1rntlSCf8biJ3PoCZSNcTFFj90+rj6izPmJ22TRbJeWwzq4MvGJVq3V7gji
ceHIQLw6+tExyyv4tu+q4sdqGKls/AH7DFeIWxhUT12bFdux9K8DQAQ0gjK+0O91dByW40BCYSNF
4bqSfB21UOil5fes8l8j5N+fhkThofcSG1xkxCpt16Wf7LJ23qDAgNPKbh7DEyPH/jrhQBwLggh/
7XIbckP17iG3+sl8Movm1rWcBrkDP7lQyDqI0rZtwBLPyHFl875Jhy2ZhmPrNw94nW+ULm2HhKsp
PhakAr2hVou5Sb2rg+GeszFWy6IoEXzydQYMcOIUvuoVuNzEWQXIUOnQHNuEVY6E2n5KqmNQ6Wvt
Wu+pNZxd/tIUIuM27kfD77LyQ4TV6CnNiktCrEaP46eeKGfqPYpoSfC6mATCJ+6qH2Pubs0Of+Gs
MB30qPOp7d7MJRbotW+98jd5S3acIkWcF4S+nIyDr32StoOtkWlwErsPCLuvdlw9OsJ7j/lvoU37
+sQUENt0Fk074NE/+RgewQM8WnFC6K65N+z8RQMrMyLjWuGcDWaEhak4MnTe+974OJTDNfLUHujo
0aGTpo5ZOfDcTB1FGkZcHOZxPKQMrMLeZp+gnXC0b55bYvboGSZ0x752KU5JjkaCb8JU11ZgCy6M
L3qjPmqGDiZNAz7ASGTraNn/URu97INDy60e8kdrjG/ZCHOkd4vHrizXSUbZIK5Daux+uxAwrdc6
0LcWy6llwmxka7CYmuFW9unHm+kSZqaFh6QDkhtkH4R7CGkOHW8TRgI4aVU67hQPTqH9+9gKzkk0
Pzo++Sov+Ivz8KdH6kBu9578Ab2I4gYX40nmctoiFxia56YCwliFVJiZDr3g8T0i4NKN/c+opycL
0ytVJCfd8y/QY7yucMo18bQUO26SjHCCL+GmwC44DHV0n/M93ThC25ueIF3vGuLxpWAwMkQ7nU03
N0JAGNr6MHbBuS/dM/jGrxT9LeSeXTnyZDjtPfQ5Y6nAwVIyUmOc7IOBYkxR76LMeHZMHpmYdlxJ
Agxoyd3IrPEuY5OKucZg3A/ZI1NK1auN1xnA0PQ8gI6PnvE+ezsrhoaUdeQxrEb7d3JMDhO2gYgI
uyIFTTyuFUeiiJKJRfGqAxT1MKRhBTs/XTnIoWTvoozhDUSqxu0tBA0KEAZDvyGfnuaKUVQ6ooJN
9/XobOd8fptM901M6SNTnXUix/tZjRuzBNXlFNN6ogGPo9g5mCU3dy58GGthtwo6+8A7ZQuyTqXu
q9ctcwWJvygE5rmpcg/M5sAoaF0VrrxABasXdKM9rFNPfoAvqNazmNUFj0VMDxTGBcfGD+njfz8F
sAtWJtbtRw3v454RxRL4mtIPvLXix64wk2vW7d+wkzZSsk3WJfcHsY7HdP4QPhkwuxcsHnWwxHEL
p4WwoTtno10WeK8mxh+kjJXKTHhHAGT+ZTQD8y12kyhf0sbipCHCrikeCzY10BHcVLwFsWcRTxjm
m1+i3lNi7nuMtYnTYO+dYQZystfcnkJybNzPW4fRjzJWEPdWTTa9kr3YNvhGEwL2ZtddhHyyKPTu
ffNiYh/VTn0wQ6KP43teIT30zFEkhh936U8CGs5/myJYP2NzF0r0GHzfoCjYgaK7EZDl4sTm6oZl
LGw/uNBgyXb3RIvR++2tbnhhOyYQGDCKwl+VzHjDwbzrC8Z8obOm5/BSUjjum+EqqItXI6YajayE
mxeHAS6wwzvcGyPnLu+U+tNnMQKQat3HgTcsDl5qER9lg2w3sl5CmaVEcDt3f22mNyV4CPQztIh0
ZzGV6iKKrYdv1vC9xzG2ZZ/M208P30IevsKw3JoViC3PecGStW7D7ldb833tFk9xTSZPyw1tWzc6
6tbLsIzU/97reyb/8bkZ/2pT7lurAyYyrSx1xr6y8jR1ExXd6VXIaRKh/A5z2GmmbhmT5p2IRtp+
AEzX/kqkNwgmTProH62rjSMJ13nhPV7MFYITVrMpO9tG8eI1rXeMBjYUwwzSE1HubZrO7xlQ25ch
p7q1rs3F4EJ8kOgCE2RCw908n+1Kn12nOaUStMCIqZXn0UlvtY892MnfXOwAsCizlH7RpDjji+p3
UWKaPD0xVz3kCsxkU/skcNoxaM+/R5n/hsCIwPBMCNA2B35C2HfjRAcbHAvjljb98K2HIkGeH05j
KQ/ad+eFxdVv8GxeuMbzti4fiQ9yC7iuelZJM35RO/dlt8OPPQU3pcDPJj1axxwTY8Mi64/uL2NO
Ql0D2ATLpG/O55ZrVQSeg6DLn5s4b3b2AJEqoZdiycWJaLghoRwCjwo2JTqcl0L4w0NohMkzbhDj
U4yjfzT74rVxvOxdGDhK2HorGNcULunSBqZq+87GZ9F3zLRZF0ntH7uu+qHs6mobNV4T4eWHVE7+
C5r2r/YoODbzkG4JYHIUhN53CR1obQUAgLRUeWQSPJ4Ux/BDXZQlUHUyQog//qcxDhkj1TiKV3oh
DLNNppjhyfzX8wR+uvYmxpoRfHt8DN+VpBgetsCJfbNeQa77q+LCf+MewVfPK3HfC/2Ty+lPVmSW
Rf1SOtRWsTxgT5s4z/Iq7gyse/ti6o0P3STe3pdNS9FW1p1F045PKgmpTO5tuaoUM/vUZmusqhlv
WRz+5HDYSwoYuItwqJgZZ9M+kPugCCuXdJBveuqxpNLk4gBmhtjH9S6pQP/UwyTPtL7IXezDD3Kz
Y1NpZg7NAhnzS2v+KkT5a9aWd8l6pe5TyKej4zrYD7LiTzgjq9VkKQRDB+d+M6DJOTFhCd/CzqlT
nnzPw4Kim3iJWeDDqRoLd8ZI2ySUY8ZTVXXy+bWxHaKWVZoVI6gSTBOzbLe0g/VIZSFaqZU2W+zc
Nslwq31BZ/E3lDPSCdAohsVhWCREN2P3ohsXbqwTHqzIqjdlYCXXtLP7QxBS7caQ9wYa8YAHC5wC
f8Yb2SQvrR4/eppxt11kW4+eSUzQBQfCcXToN2nY9mTQ3P6k0gK4h9UW8zkGTLxN5uREoBpHCnyJ
idGYPova7dbYZL8Cw8sf5sAEjJuY6YsIPcnj1aWU1NlvzcIQ77Wa35XOFYw9lktQBXiTIj0A8xo5
GLC8n60WF1lucnWfHQyqU8gDVCeAu73o5LQFxaRdTqa3d57h+CJzNq4i4UEFNxXD7VdHvfC+nJks
zEHkPAtNIgzqpmbAGF6TbhF7QhidJg1SB0uj7LgTlzrLmIMVvqNlySQu0TD+UTbWFGrugRCAWN0l
hLbWqrQYrI2tRWADpr6yxpuJn2ReFaLv/kUBbhjoQeUSg1YE++3mOeZouC+NpN7kaf4dKNiVtqCa
tM84//ZBE2wSu5B35J1nhnVcGv24wdOBb3LX1U5xrmeRbIXVevjhqs8Y9iwAe0EBkx5YkpOCI3qo
hovfMCTUXis3ZpbHtxDa4saa6MuUBm5ZQZEBZH9jnfleeKfM7sPvyktYMsArbbLxgEr6fWCPDmRM
1z9ZuVXsMgtXXBRQ9Wc3AmuOTGGaN6gQcqLzd8i8z86NnX3a6ua90GWPV1l9BD6kzaY7DUWO/pXx
Zlrh/TA2H4bDuD+P0QQrgwRyBg/qICxaIlvaaAn0gfRhuHYxSvC++JX+Ag05fARcdof8DPqz7p87
7EX7vE4P+Le4HhFIBywGY0TE/XXUOIoZRP3iOXyvG/XuGOKZq+oNwcC+q5jtYI4HCTXMNc7vzM8J
26Tn0VlgwH2sfqBuAooVEgpfv3AN1KzXuc2ZtC3/4+g8lltHsiD6RYgAqgpAYUtvJFESZXuDkHvw
ruDx9XM4i1lMd0S/bhIs1M2beXKiU3QAPxiGebNTwEyQJiy5U/zzQBcx8fa0Ntqa3K6JCZ8MuT4N
KqdO8XZ9xlG+qgqT3Cmc2CtGQfdbhBKaztzCDVio/oGUJbbYqFikOh3rh+mdT+m+llhJB4HPPigU
oaGqwAmq2uDXsyjmDZ3bS1GjyS+z25yCbsGtkqXJiZz4fxwb4cpu+LeDXGd9tLyTCbWXaznFhLvq
ak0n0pVNyFsDBmStebYBEMyfDIAsf8v5s7MqbxvNyCoJMtQpipk/hGTqLW49hjkqdYDeslYTxI05
oc/WhmS7XUr9hKZp7yIaOHgiFbtLI4+VL4utNfHiQaXycIM53LIr6o1irAT0GpFF0fptSMblIJU6
cgfjKenmB6wWNXlliJV1u7DBq0CZt/0j7qe7hOv5Hsd7f+hS/J/aiwxPhbJ2YcFtjkIM7qLpWADQ
5qYU2Imz48xw71wLVF3XBhrQwBKpY1mF1V0WDWJfTb0Poj3HWlDXc34OMOUc84QAb2oLnH4Wf8Of
fFZsY+y99YT7yYm6wQGlbaLRzGM9RunvDS3tVzvfJYRmqoJQCc6K3RC44clfqmUb2SkrYsc++zqg
4DOYIrI6MdYB3OzOTTf+dsebnzzKfpycjRln1LB1TCF3rm7nPSxnvnIVIjRmEpsr6QyejaSHye0S
PBQIO7k/PXrkVaD4lCzg+gJUWGYr9ZBr6f7VbtEc8b52YAMVQa1sKTaMreQhplHhWQry41LPybMT
Lr91nxIrxC36Mg5L/OTZDS8mcxu14j60OS1wCUOBTPYNkxa3flIVjWVzTw+o3vITGKehPw4faqLz
t2rK6b6LevefVN2PI9J4n7YhzBp6Xlb0LMP2hL/GcONolq9pfoZ2yn245P+mCU4mSrDMdtYZip3I
xviUtXS3ek2hdjXEr1VKAcyWSEXy6tUteEZqyLCAB29xLOm0AvwgGONuxqA5D/dWBibftDPVGJwk
9J7t7AIebsLbguExfW/7Cp55NRDpK/F2Ehr9HBqbhnDLd18HodlCBzaKMEPfSvt1wg0N1FUPOHAJ
my9K4JgMm47Igxfh+68js/UaWW2AclK+NlT9yRmDT68Ohy9ZU0ujhffrskqmAMS92pH+mEE4rbjB
vWJPdgGZQd2UU8YrBQP5PRWxSGjUDK2mnnw1W215IN1mXbqo+XNu5OfC1emRP+upj5InOiPZ3Ci2
foIo/ZUxtN15eXygr+5ba+S0YQCQkUoHGGEe80MhOxwNTv4vKaLpqMrw6iLZAixiaaCAz1OVNY9X
OkAB4AJwOhbhRKZbA1OoZxsPii8ehrb7KG0HktgA1KcEX8FD8u0lI1smBlicfGpmz92UG2zcb3qZ
bqD2ZsRbITGnTmzyaYAzkCPE7TxLo9c50CcktRFLWFofTEERWxVwMPiV9zDxgi9KMirzRIyhMk3M
aYyFApsNq+68381Z9JQF/k9IbSk+hAWCcRZykjYO+SxP7ypVNgeU9GrLoA6+VNG21g3hs6udECGE
nsTJ+CVvtJEGHjGPH53TPlK66qLoKX2cFsqNsoJEVkMqcGN8gni5rLEbT9wFKx1a29KdAD7K1vif
OlmQaossugMTzG8W+Nxb5ZqOWiT9uoyNWs2TGe7KsuSnGZXmgyICWB7hOJ1qvrlPgUNpYcnKiy+M
2NB3FTdMu6+qa+XCO6GmEkfTFJ2B8ynOpJLFvAmxVcrwXJrl5LJ1f1+wZgNyaBl/3F/ibhSYd/YD
BwYFH4qsWo4lsuW9ym0KpZOG4Tl4sUNGxlwl9RHGLHSDmP6e0XZLYErRtz3n2dO0kDkWpr9i2IZ4
1NuoYbJ4yQZA14kY4fmMoc2SI07+k3IMdwgSLJxuMd2szgPymEBVMi/O33yEOJq7xs3sjPcMgN9O
yAI94a0HWOemEQwTKZx6Ck9FmVeko7xLmmc/SnK18acGUS+l6HfdRkbg6o5RBaq6Zrq2eXVZkMrW
InX9Hzgh/xnt4Kicn5H9zEHJfNrkMSFpzoPloRnb7yaPP4t+jp7isqP5xunvi7T7SV3xUibxP9uU
dP9AfAuJ76yDrifpk/w6nXftcvuJpiUDBrx44OJ9c5zzhbGYuhSYW45ovTxitrdjUc5CqGgCapFr
9+RF3g8vnmhPXByLHJexTRjAjmjz6a1HSQ/i5VH4zj3wfYLTI0yMyn2rB/+j9EHfzHn9gBfm3vNH
3NTYnmmZw51tfJ9WASuE5xbm5Re44zsIPOMhMY33JwY1HvmfWsXzRGU2LxJwBlKqJzcVT1aUD/ty
Lg0cMpugvVtQJkQ7AtMtWxcUF1MfQqcLQAZNVXmCxuAdrdnSh3mpqeK1lozkaoidm6hktp/xmafI
VOvOKsF1CEHI2ZnQZhzCDaoOppNTTZ9V5f2HZvEvEbQ63hAtQsTWZeBm63Y3oGuK2YHXmtj+3ypN
V+necnF2uDkblij1SpLJ5I/sof/ICqKbRLzGOXjSs35oPCK5RmFkw9/xG1Tt6f9Q3MSpnj0a3FhN
AhEYkvYLI0q8nkyXHhZDRVPm//olFSBCRiTE5qZ5tGzDPlSgrOS1e7VuxZ+JcbGI01l3xKHtPPMt
M8gINz7QXHSI4fWvB5o3MN6n+MKF3a/nSiy7cpqma4QrhzW7StaYzVE2tPWkdGDv+qmtnlNCeXOV
N1/YkKrXZCnxcuN3QbGhR1REAyxSHTTHBBtvs4JunLzZWa9hHFvqRFDZ+Qoy2Dmurni1a39+HUZM
TSuH+sRN5LXTc0guZGUVbCaYVdlv2iC1lPI4nqYbS1d4wFE9z+oPU047GXKtvGLgEFuXDNbmxgHc
WECZyWRgLYHzxjYw5HBJrAKLYTw37iPq9hPprQnHOdntIMadXbIfW5nKFn8Lfq+HdGxJ/sDKZSvX
SIiAalAZn0MdWoDF6R8KpGXBIEHY+5mjdu/2rvtlOfXEr7l9NB05GNTMlp2Pd6tZ45RrNd6QIK0S
TpW+XHhPuS3CMQ8afx/EUOnP14xhlEgmDtkYCz/tduVwbQzANCZ/DJom4vtQmRieIlqG2Djm97Gh
zc+eI/uKN5SyjMiCXzNXhEmn1Hr2eoqeU6eoKXBiY5kvMSXphHR27I/ZZ/Q+ATYqBdas+l9aOhi2
UnhQiiTzjurokLUScH9whc0eDcPaVsPAwdJgZwnYR7RYz7APBpc5yA6lbM/K9t+6sgMY2OLHFWrR
+9SGQAC3kU8uAZvQujBxmL+Zlk2VbcYKVae4zd2Fhz3CuBPEH7c5tl1w5WdK02qq7nrZh3uUdmeP
3e3h9oJ+HuIh3YwFIEpYu6+TrxtMgMWHz693I8PMO4yeKE5C344bIthElSqkXBcM7EoH3q/vUfQy
VDeR3MHs0wRY7DM9nn3SEFQMYCJr/DRifQ260xXqj65Q7w4+Nq0olBLBZ3bu3dYO93Wj1Av6KL9P
pXaLxDlYkVE9kU1anpKk/7RE8g7Ztl5r0iXo9BwKqD/WI3W7065QyAo50teqKDPGaUvAcxY9BbIR
4RDh8rYbm3jZRG0jaEwiNUQ4Jl2FYfTP8mi1kL7l3/Hzp7Mghu3op8GHRmJmyUIHC/KIvm8hBRNL
5E+o5PKehuyP+BZxsc1Rf5ezA0EUKX+nWj+HSl77OrWRmYqc5Hpqnd0oQuYQnYVzm86cZfHr8yy6
r9FxPXxEZjnwwfZQhePvvCF4b6LuJ26yetOGE/Wo7NQee6+p7qQOboQJVZ5j6bUHO7NBmboYUjLL
6ViISABaFuvvYcn6fd80ykXtdO3z2NnFTouiALpTzrvampuXljzmtkWlWJclY2Tdg+BNsfQlcgaK
FHRk6WssGlZfUM00jcVZ5d2REhKT4j9K5J0QPuiGWCnxVA+9A06mQir0Mi7AJDT7z9Ax3ZNbetWt
hiPYNhIaRhlVA3vzKD/Yled/KMslTSOMfalyqz3huy0PU9Z2xxI8EfG+Ua8LrrS4GfCt9YkbXExc
aEiPtHGkqdW/+LYqjiElqXu2I9FWNp6mXjSPX7lA9nvexlxVcM3bOBW6vvuYJXy6DNckLJFwuF3f
8CiottqHlcNWl8jOoW+S24unwQiBlL3tqDALvbxd24v5K9vY2hkPeMkcIVFago97ut1UyXXrx9RM
NymLJ40huLibazVhvyGZKShC3pQm+ugasESZS+KLfwV1RB0BG1ESjMqLhXhiUr2Ut8aHZF7eBq96
THOrhr7jhoAI2ijbsx8j6SGQAoZy3rJHdDflSM1V3SEFFgRYZx9P6Zw3G211Ie7OIHoFjvk8a/dr
GDFzUZhHhoGQIdSg4WmY9HEGTG8nul13Ul9MzSAy6noDOTh7M50VPIU+EaCoGzGA6rblQAPB2iFa
7y3bubFGMZDw5LMrtdvmOx+w9YByR0py0mwX8e6AxEQQj6BTv8vHxNp2uo13BXPzjTmUgGAJm7t2
EdXVG9z5oaOBwMVXw8BPTNWC1TJJJWmxFPVDpqPgmrvM0iQFtfyvSRV3Co/uF0IQeLX/kaw1P7wj
ARRqPD67aKC/hgy2477oMcHvFZIbs7YD0JuOlde8IO5YQf6CHTRmU9qSF9rXMyFOWKR1/7rQLbaX
RJEOYTi9qGiRwKOX8ipEm8GKoShoXxnr/4kSeeBNMm69uo7OjGsuyBIrvLcFlrIkyNxN1g+XhsTf
umY1cMKLkh1CyhR5gQyUICbkZEPk5pXT2dVbqwypOcvv+fZxC3gW31id33QdDJ2X3AvDbWGDEvZL
EPRWigzrdtwQosoiA+Py6w2Ex57OYr2fCECsTmicbe0o+8ka2WLTJ5EcdDoCkeNtIf+omenfuk7+
K7Xmae2T/jxZ6U3vQKTWQTts2swX64ZPdCetkPbgoqCqDjIEglDc0foV+fWFKBKZ4A4jLJfrlMBU
ExN1lfGxptNgY5e8APmnvidxnLPL8PqzAuFKQKu+x74Rriwd2yfhZXC7XMffhQ5v3dbuqM5N0aOC
wH+Z1HCntOz/CsuPL8Xs6de2LSBmWq0DVyWnuhZnYIxtC2YOGWv6iZMpircREp7mgyXeUA+chYSs
vD1SbQxf0nug/s7b5YY+DYsJ9z6uWweKSyfPyhAAS7IAaEeYPw1Kkk6nsgcHXLQe6uQFi+6VFB1b
T9AE1G7kCV+VZdNmaPRyF9WiXSnX/CVT/U8EdXRHY/39TIXAFdfkvOaim299sOIAOfpDlLUPYUTw
WLGb3dqtwuo0ZwkLrEVvhQrmVVjYBH0djFQ5+tyG9X9zyCc4+A57wM0CjPmJtj/rJlo7BYwnuzvF
bspo0IvT1IWvrCUgjGSpj9mH1kM+lyf87N9CoTaknZ0dkyh7rjPhvTNM4O6/0WuMiupjVwzOqmUB
y3Ux2FktYGtaAgHtdn64XYz+hstPW7dU24lVyjuKULxXftvuiVyRovOR2jWh3sq/JdpM2X4GSlp0
nlvynMX+P7hc6Y6T+Y7+4p+s8J1DsPTAJsH3/Kvd8I/HlJlU3dNyEO+dkdp4z+RfTYh4znBjE99a
+n0ep+OBz6XeS+RHyubc8sDDOqL/sMMFZ6XXfhCwI205SnEFzRtJGcOm8GBMtDMAbgWp25XNDn5R
vbfGsNtM9Ry+yaSnPmvACT7a2iLX3drPqVFkGHiPYUBui/KxCYbHvAz5EXA8E7AoD40LgsVy8q+u
S/+DgpmTwuNwYTnTbqrSpdqJnp7XoXZxCwxNdUpmo85NZFya4+Bh5R4IffAff37suvs6QUWl28ec
prnpNwUC+W026jZNiztmoJn4ziUfuK8ifpbpDVbbT7G+pnKpuJ3LrxpHwFFkxAFMDgV3tAvug6wa
HK/Iz5ZObABbYOKjmThYqd/peiVtM+UkdubSobIy8TZzqP1zNcZs8aKGCvEA+2xajwNkl2LrdfzY
bA+1mmsphO7au/OQ4wl9+4cy6p6lFw44NfNPbybhMA51vSGw9RwFUN50ydg65/lbrlsg0H79Panq
y4BoY/xKHl3XAFrIUVjdG80m/YE40a91DOZ2mOjYcjP1NwbJP2FBCGSzd0maED4XMPdnq0EPXQzR
OJBd0T4DLA0SHkLfsBjacWhAoTRh+uAe+ALg6lONvd4n+F1Z9kElSVFc2AiwpkgQ6tAaFL1c0BWP
El/zippedP4Asb/3g3Pm3XzwbK8PVYitz15qDIB5Fz5UJiWTFcN8sZtbx3GbgJSG0mCVjDGFfBKx
QHIVCZbZVr5neP6FwtkLcAhbRUE6fqILjmzvF6o/bkj0kLHQgL+ND46xNXtQFA/1NH6TowIwAmaa
Eke2VGXV/TS9y0fKHgfz83AssnzriuDVLxt1Cl3FnzUgW3YKp71HraAKb4awe2R1dTDqZsRvA38T
Lnyb5ZS/xeiOn3qOanazGPp94nXrpQ8eo04EDFO5+MkW+RxQD/XC7UK/Uwjk79SAKD/TT7TFudJy
ZtLqPfrhfaqLdgOOheqISL2xFyJ/KOpgw1iAL6PNg5fFk+8RIY+Viig1d0bMNFmTFeekY0ptgoYn
jh3MnS2xX6Y2J6aQfXmnsvFCWQUXBnQljxMaf6XGrQjrZKm7vzLomqNmYbILMgMkz7OZrlvrP+wU
N1QwLAi0SJw2GZy1kOeZcCQxZeqcd1RGy93gLneJjrD9pHC7PPe1p/TbEu34IG2kitBOqO0V/Su0
pXedStAfAf9MJuxltwQUwXrdjaQL8WCXlXO3otvjexDlY+xmgIkqrgSN8sZDYWnidA0ub7GA56Vw
okn8k+8il2LZp9euCr/zqGFDycWAWQMDXDWx4ra4Kq+bhvs+gy8fQzUWL9xakTASsnbZZE40uyQn
OhHfoeL+VhaMHMdWz1QD2c/cOwjqU6tAfwDUGgdrsuza+TlQ3m/BjYouE95tc0iVWdQ0w2c9IetG
fYIKm9I+RZWX4HH3CFAbDzZiRn6E8AdmmNRC3coKa8uJzPbe7eyr9ki8TJZVN7ynzbgpNbcI/CL5
Y6NgTkbLIMFEGiBF9mNm0LFBZ2zHcXg3VXyQkfvMIEPZ95zL85QRhBu6Mtv4RFAuXt78uTOGF19U
3tqyAhb98qetuNIrm7qOlkWGm+lXu4sEjHCXeE7OPJ8Hvk9ssI7WWQmMZinvQvIXOPqKx/nWPVRa
9Yhrqx5YzKFwNb4+55U5Gi9PdsgRu3JorS2rwWIHeXlaxR3QOMESYK3z+CSSEvxh0kDkyhAVMF+8
z335DWBlW/h++Oj69X9mWjA4RWgzJ+2n1EQmiNBzgNmimdLyqGpAAEvTL4c6iACIBVNpHhny2WV2
aUEdhT1+j0Hc3juUim88Ym5fxMRgR2ay/G8xaL15hJ+LSQhrT5D+G7AUwbYBKZXnVbfRVPbwMyvb
Q0q+ZkcfKPeCogrODOjDQRljjg6kLhrrsAyXpfNhc8OhRLH81ydVDKcGn2Nhx87bpObwI2EttZ4L
giCdNPlhFK18YESPNpj6ma9i3HxFlFhw+XyLnWlrP6WpwDhq99GnZK3nRM2L9G98ckOTYGxAx07W
bAC7MWRNSLkH8CPUaJs23SLdu5smFg+x7D9kWl5zdK61wNJ9HpuIDFw66cNEGmibJXDwEpX6545/
t80kAoeuYBfaMKcOYIs/C21iw8qxPASiqM61Zgtdxrzrsj787HtaaWRi4/zOKFAvcupo+B4cbeg/
tFk+FuTRV7T9qMtA0QlEG+McRNp9VUvmnhKcYAQ93AfVtiXyjF29skc7O+wzuc516VUmenrIHC7Q
cRfEhyJWFXYf8seOYBfZqUDukqkl6JXKiyyTkfbcVu8nOKd0wPhf/IBhPYaolx25oCGUF+HHBxT4
LznpZ0zaz76Ifo1FcK9ZRIkcC/jHXmh/uw3+eUcMQhTh99RTPRNnjXMZoaUdbX96ZoD+YV6dNnJO
8ey7cktJi3V0ME9t46U72EH8kMQcO2jT6Z3lZX8Lj8zOFhXg8bLoTxhz8ORlLTl2JCe80HhTR7jl
MbzS994T8hJbCR1izHFdlHabSOXBJWX9zfngZM/tzSWH3IhFxiGXHnFpb8TQ0dEUgX4aoHjc047I
SzUGndsYtvFkOqhNSF8d135SkXrMsPhvYY+4q2oMj5MAm6uhbAFZYR8aedI6sBGk7Vm3d6JRL0s6
voeag6odl+SIww7bIfRu3rjTvg4Uz0wouUE13DqKrt5OQXmlyJ5OEQzEt70rypbg/TTersl17n/r
KvRZk8cn6vtuZWNEbfsIz77N+rZuOop9sYwEofOiuvDsZdOpqln/dzl9Bghj+aoNMXKMEfl/hz6p
wNc0DibaP1lad2sxNhfMWA7axLxnnXk3ImBRyUjsm07hqwwytR2BJaxLN/kYbHP1smq+85sAeozf
/orKIidxM6yic6b7ckGS6+ruXzWwYZptAZqA1THiLDjqCv/2upsDynzCeLqM3rhvp2S+q6L5KZ3l
JwZB1M8Qj4HvAQukwY6fbgp0PII6jmzbsbJ3n12vek19+zmuMFRz2MGA7P0rTwz2Cr+uL8zCjBhc
1NB3cYOAibUJbY78NcAGG6fVXOOM/x/U1DsLcX2d1fN2GhoG1Loe16FVyUMv56NNbnaVuB2aIlbh
c1YTCp4mrJg4kG4LQxb6kc3gaORHw5KT/8zq3YFqcsOPJOu5sfxDZjieSygDK+Z4WnxQqVfs3G4K
oDpOmXrNOgO1ruDKZQS8oASY0ibIUVu9m5khrz8rSAaItYK5IWmfQHwjExAmC3ggWVssBKTJye+p
AayQF+WPch0sM4MBJmG7H70pfxzy2utcccxoGe3rvnlmp/HhyQXv9JLb69Qtz8DuyQWN86bLsRou
pS+gvGMsComDS2/KaNhBG/IC635S7XeVBw/sRnDUOubOLCPuwmy6VLorHryKRlEaQdiksbamPfK/
MSw+q9C51A5oGbloDuGsOFkhEFESH2LLih/hqiPfSQAG8vnS8xxp/TcJ8xBlCX8lAvc0xOBLBznt
i0iVpEiag8vVhIYOKjpc8yP97CVl3UMhvPM3dBJt0/lms0rqcXF5DfbgxkLDrCHt6K22FW48i1Km
QhhWDsv4Bqbsnn7sz1aTj2omtoc3a9QwR97BePXrAp0IEZCbQBFTsqxoG+Hl+O7FXbPtZ32gZgPe
ruBIbJNgS+Ly0cSY1yHGn+rYeVkaq7lHmoYiSAWawxPJD/Osffu/sifjWETjJSHO4HozKGHMbUQl
4axCz8EG5LPhwGcxmT5nPEzghoZetY8dqn0wPDh0H3BPq+3xUlvxZzKaN+NFECETPAHp1P+r8/7d
852rjpbb1PtW9/UdeYNiA1Tuai2YYgeNlrhUs3soHM3mIkzk0XL7B5N4eyPir6Av+R36TXeUcUdv
lSNeopv/CmMn2pBJ/iFSUuBhuVhquJX/2ZyP/NgK9gqejrhoqIgght3fx237U5vknXP2axRc1Jeq
QJqGv57RJKNQfQ9JDHido57wCT+gPuVPdnADku+iUHmw35mWwk3a5D09JAMd5LlfPaRJZOF5oUoz
Zo98jJCfTw35pg3xL8qrMzYavulmTNjOA3LZvVH9lz0nVxywNFH0/jajSHQ79XS2KeHKNUbcrdb+
UacqeayU7Z0k3Kc9eRyY/QFbxxI3MF2ZWbBnV9BiOO8ZYsT8DsD4n9PDKHKq49xG1n6B/34gbuSt
nSVGRUKKVMPtjIcdegpTn6hw5fUsUd1fe2iRQlzv1UTETRe7SzeeDv6rUa4uQ2m9lvhvNtno/Pak
x7H65Nce1/AlkPgfVAHwcZnVRxcj1OCPnd+7OH0DE4YCmBUeoH34f5I0Qh2m5xDn46aA7rDpY2In
7IM5tzKNuh5PQbvKK7f6i/AYUW3Dom+J71NnVmdHl/cN+j3PbHeqvVEeNatkpjUa3cYOr4bfT/2b
SorDXMBiSkJ5Gn1Jb9etsvD2FYrJ8ddDZ0MAidstu0yqFsHierN/VV3zTb8gHWaxqR+XukFb6WjV
xPjCqtmWd7aYdgnrpP3k0p82EoVeWW0Mm2N0vbta9+0nF6lD0KX1T5v3Zl128fQ0OD4OP1XJd7H0
tGdJfzklON/32IqDT85MfIGtGcvr4lj5HhYB+y3T4AFKqCgoO4J9XqpygEQQMyP8LDuoKND9a9O8
oKNRa4clEXWuUPjrPb6z2sh5l0tNl7zT6fcMEMJ9CymIGmDMCJagTkYE7c9U98h4WSqq/7zJEdts
cn7GwjabJhNkfmsqVfPJU69eHGbHYFT1n8mwt1Ik8UI1pX0ySCQrhuflD/0Aw8XE4qZmEQApwsXG
b/LY+3QL4d9x3Qd8y+dEHfoMlNNt6h9Kj2+2S0iVDIhQPCsaB0dF3Dee55cor7KzzxbhznKlfsLf
DfTVqgjBVbaTYPyJsi9nYisRVxLefgPyohB9cFExD/tKuBPCGKt0FEI/tnHl9W3/5+WC/EU4mGo8
MQlyW5XDb9pL/1qmjGPDOHnYfqgprvpkwfFFZiqFC4fOxE6oJ7KF2kzxLA+mAwoNo5iXcgueILaZ
m5AbyUxgzMUc4iQ1dRS14bfu3yzhqhA0NefzE4WH0X+8QHzctizASqolM0nPjc9+d2dT+RdXrMOU
HRkgVCXRR2VtWKVC+k4Mcpv1JFn1P4qWOMXgz/Ry1vVBF/4tN2fFECuK3r03s42/MdLUldvOP9li
viiVq7ECzTvtmguWFLEKFou5fSQbsCpqpgFGxYVEZ+/0O0M944ZxRt8qKQvgqgQkdlUMtipoEwb3
ADcNd+85jS9taTGcxsmyVVE+rXh/V3y8iH0BFDKCSyTVydTwVn+xIEVGsiAhjdp0ziJ2CpwvFgix
MlvNcmb9XgSvkR/0X/NccltJuO0t8W0n3CSnuV7eOmL9xI6PpQ7Q66MAXXAxnyWdrbitm/tKF+8m
8vQxDOLgs48c5hxFUOCRals8dmi+HMFOnPzKllijzLqQnbfJjlAEmRqg/FDS6FYWiRH5C64SQ6cr
MK2O+Wpsafhr4/CndfvuecIrTPERfb9rp52Kgw1XrP/KQWJChZ0rmNF+U4zVvgwkQMEev9i1M3PM
5aR59Jennsh1xoiHkN7/uJKeoWJSKJYElxuyIPQDjMWUboeOWsmyzQK8hPl90HliA8Zkb+IIHmtM
RpitP+U5kXiotAfG18COVx08UVm593aiYCsWFtJ/cskVs8hYQ300Qr6K2MaaHWexxSuYghSMeKDZ
BKs8rsEtq2kjSAZi3Zp6Xix5+14kHRNvi0wJiqA2zBt9TPIT0F7LNwb9321ZmnQelF7lNYYIaJt9
Q+S4A0yKJOzZzjPbnZkgaNhjbfS+Bzt4J2yDITJghGIZ2d8oECNhSrbjis0K8F7bo3Y9MEjP6kPV
47EscbI1urk2As2y51vhx1m0B2eAx8gnN5KZJrbbSPwni8L6pkYWiRGfO9CbgOReziAN3yDwb8Ek
yOZuR6E8m5WWyBpaQXyIeGYsOyYHGsztJkKIQDQCLKDxHG77ugEeSIwJNn1Y7/o+fzFJdwFGM1PG
S+Q1ZI6mWIIXKuGopyHkxqFvAs5c5zhKx5HrhMJL1FpsFjjFajhgpFfTY7Q4l9waiDngAWtzYnFZ
W31XjqEfyPefS85cUMHnMvcof05HnjhVtbdepNuCKv3umZTXuq7/2PA5m1jwgjU0KcRiHi7jmH9l
ef4PU9O2dzxuUtjAMZYm/SK6NcTjEr+WLXOAM0tD4Aydc/kSiUkDILFigaJQu8wGU0Zsivmh0deM
MVltg7TAoRi02Hi3uN/mKxQWBN1GFuoe9YTGJE7b+t1Le5qltOoCXFJ4xtvHxS4MSJncHj+w4LUE
fwFPpjiX0hHjYMkDngaS8oGCpjeYCyqf2bPhQVsPDYdY48RXO+79R8dNficpX+upe2SgcXkJKxfr
Dq9rUeNkr4Mcfqz+7RJWH4Ov8q9It7h8uvxNlnpc15ZTnO1Z3W5rGGKj29CoWhYXORLMeoGV/eA2
7vQWcCk6AgfA1dUxaaNkIiqVofVd2gOJAUmubj8JcmIEmStAbaw1jwQ2IlqQ6IxGjZosauJHakvY
DvnscOnFMhfPsH8kY5tuegiHK+ICVDYmuFDxWSYfQIfzLyno9cZnaRPXxfGhcSKsihSzXxLg5HB9
ss6prPNnkZdQFqpG/cduLKMuruc/PKTFT4YKuJlb8RJAvWEgs+ocFmokwpXLin/H3S0FZF1U95JP
4JebofPnm9bfUz+97Khbiv4y6c0/YxhEj86EcyN36SpmR+7udaPJ8iCTUBHO8opf2+gFW5lF+X2C
M/CzI9DyhMDTXN3R6dYqLtj4+pVfUmuCdW7cOczar1oslCAiQJqdpl0eCHHsmaeyqNuXOQ7Ki2Yp
iDdiJBrldlX2HHLEvPMNmostk9v7qEVcaDLL3dWxwN1U2QXND6HPy6dOuWU03QI2vs8dcVm8Dp9a
TX+wWBUCyMLSLc2wcW6Uz0IE4gT6guLiaQHGX7gWOyQDsTvO2tNC4GDV9xZHUa5jrGtwHN0B81Pd
j4qx3kRnzYcIg45JNhyDaOfCkl11ZfJZDfX/ODuTHbuRLNv+SiLHSRSNRpqRD69qcPvG+14+Idzl
7uz7nl//FuNNQlJAAmqSgFJC3HvZmB07Z++14bQsYPYgW1jry6FKdWO6DhP4RXln6rOu4LxFA83l
OCq6vRTupcCIQ2uR1v4sYk4buXwcSpJUYwZzMu079Mc0g7q6xy8l0Y5H9EpLFZJPENJUjHsO/Gk8
eit3ZJHTBiUB0MEFc47yYgjLY6WAYciF3pcJeyBIBsl3/dexUqXul4nef+MUwS1Q/XnlBMkzpAqi
5GLio6KooGA2FpIjg9MIh8nMS8DYO8zWUNwhxk5FQ9ZBVNInbm+7fPIQNgzM5zTTTYLfUZH7JWnt
eib624ts74FwuPw1X4ZY+RLTocfkfcqnB7dhltjlT3E2pDhbWi6PYyyWy/p7btISoD8T4Iml1s5C
A6ywwcuhdXrDMv5Sq+YUz1h+3Smkddz0CNqt7F65+dOclTjOo6DdoqscLrwUWLDueCmF0+5FGxpr
L0EGylEsfLSs7mkIyC+l87AehXimcu/YHEUSnNIC4wPDyiQ7CsNnet5xyN5zWE+vPHehcjX0LuK2
cHddYgEJTvv6AlzDuO4M1m1ezPI1Q35PGi2Lw2BlH3YRwJadhlsfWx3a1u7N92kzZbPt3QCqjG49
kVebfowf4hymGKMmCIaLbXfgvHMI7cHfmxU/3Y0WjX4x0hpXut8H8B/WYch3FQYzIY4kzMkLwWB1
sm4QzdzPXktgTT3XewKZvVUv288iNz5yB56N0rA6g4hnjXqIkiv1z747EavVnTJNTa8ziDDxYL2h
oKDpm2avVYR1sDYna1368/MwOsjmqgeGPNBI7OCrpw0OED0jhH3orSsnbmmfgfjdupVxLDpl7CzD
eHB9tLSDyxxzlAtq2bKi7eyVV4F2FuBzQp6FRSZDzyLYolV1LEjFY9h/KLItAS7i71Qevs2o4RRp
DtajzxyLSd/w5I/ZAxFRDveNIbGTlF/Z3FxWPj0w101vkYXUHEAJ9SSUd983E6FuI2cuG2kdQWQD
WUKoVDst3oTtVYcJDTku7vB7Lgpg7kIoUG75k9tl9V64zYDlCr344BEJWAWY/EufBha7BSdsTfS8
pkWFvhnnaVGL11ZHnKBGgrmSr8SXKPhRvp2QRMIv9kF1CMe4cuziuo1x/OeuApUnaagvsGYbR3/i
EgVoTD7sUQbuiHssD97mdFRFEhxrHXylXQ9YrehgiIICvS2MHsS3b8c0AIbh0FYQrrKZllYYpfG5
T6f4EHX0iIGSAtbwyw7yB8zJdWtqboHIvQMm/pMX+OMKOLHFQly7qMCyF6dqiUuoKmvP6E/Qu8f2
mtU3c+DkV7rV3+eadyDr5cIu8GgJV19uwtkK3e5L5Fc3YWOZF1OYKWqoitrHLtFMrwzVozusu/qV
6ggjubKcD5wL+jUAMIkZnUF7MVTDFs3IdCJ6HmkoZ2XyahPvhhMnnXZOrvgUhWSgJfQpoRO7y6vC
3Ez5EqAS43uIFjlt2HjP5RQsMku6uxi5gysVcRiqMTdgN1LPaP+SqzYq+5t46NKLwY7uXc3NSJHY
HF2z+tYPecf4VdPB88N0PUReep0rWSHhJqse67X5VoWk1VjKUreRHr8ZeY8WpGIuVbWHjlWGSS3f
GB4cCR68yoHU4aYtTJpsjjdwXu9p21IRz/skYJNJ26HicB6qG28I8RcRP3swDcN6UqSIHxSagVUW
lR/DsPBmc0cfey/7XhALsYYMfFti909q791hUrWl3GKdziSd5GRCOpO6a2XXn0guUYDaNQzvPq0u
sgTJtDcCKqPJVhdLsNJyxhmn3lqjOQnpus7oZypwdoCcjMW4PG+ckoVVTNmTJYcD3f0ACEqf3YaG
pb5xvi42fVVPBwuf6q09Nl9tiVzXq6pqX8uAoWJYuuADSSToKFjNBFuVkdjhmgr1neNJs3JG9TFV
JJFHPHnbSBovtY6io5LqzWamCSDAnY+aZ3c7IqTYjMp7I7fqextEZK9oOpcaZRQdt/JJ1bG8yBx3
2DrdUl83+ELrQA4n2brRK068rRW0SPG9ud4MdTnsQ2W+ZymADADN1dFrcn3N9OEMyZTkJ234+86n
jdWoUKA7n/Q5TQxjZUsO/HII3t3OQdjrDC/IxW+dytWHipdrzx3TwL9ycfKDEFkQQnIUpe99777T
jWZuMpHl4zVtcaWFw7zIcF88ml7XjOHbY2RU0MC60P8M7XC4UrpBxzIM7YbqWq1J7+4pf/oQxsBA
Dk7GPCPC6LBT2FSQq4yAI6SRK+x5hIz0G4rMT0mOKx78c8FA3/MKlRwNT4klOHuQ2BYB7mUby6vr
+xnBebjBbA96pmojH2/bIIQ8mzpNLfyIBTE0qRNj7iNnPBk2wnPrZ9OJnUdvnJHwWxzIkWg5qiFc
3axoepuUWZf0uumruFkImi8NjRGTc41m6a2ZR+CsfVjVyMqnuuzWhcUU9wx7oo4Pfeg6wJNcJwKr
X1r+XVN35oFaiprd8J30KXCS5sxwmQmMRZ8LrDmuv6W1HpmPnWMgq4w6V7j7XFfpsON5ADwV4Yt4
wNtvIfCSffrij7V1gzJpHPDieLF7LIvQiy7m2WMrykQIDAMKyQCYc1YGSSxYPqQnfECa3tjfUX3x
tEWhfTW2LZZ1ox/xVSB03mR577EwzXjBmFeJi6lfcDO5pDXFh1V6Hw2EpZilEq8Z/muyjZamra5m
GW5KfIL9am6cjAFVQVMRi/Asb8nxKZLtmEZzBqA3ktYm4ipQiyDHgoqmfaraZi4GtfbLOHuJSWSn
uosXz9PkQIQgBq6wP5uEYekiZIdOxHQAUeU4kVcWoC+XSgItKlK76LehqMSL9jsyAmYkAYTJs8t/
48FYWxqHowvrhvioSwVsg5AvPAwY3Q6cdqe1aXj3puuPO2KvGH9F9pXPuVWk9ZcwmWJ6ZLWthrK6
9syJ+waHPvJo5+RxetnFC54O6GAWnYYmf+8d111bZukdkeIQgExq+wCpfoiTp8KbdpU3fTpdkO66
wvJ38G5u00yRhZqiOwwQaGJaoX6IYNyBpmUikxQhtIMqPCLeuuvD+pGJCw6YISjguhYOQz32R2ox
HJEOCo9wQu9lzXs2xZx5A7wniVaANFGx9zNvW3fEmcksP3Hd7zxhoMKgs2SO74BFN7g36Wm7l8zy
EXfradtSb+84Z2NPxQq/r0yfhqeGVggEj+oGX2X51xpCk32yr7syvC/8/KohzaqVci9nsi6zqd4k
3ogzxfxuLRm24WB+JIKiU/ceHIyu3pthc90srDZDH4kNmak2kV4PcbDXPNyrUETb0WqxdSBa3ZqM
mtZQUoZ1HyFGokER7nwczqzWpCctePOOl5DS6DFqiOGexnjHM7xz0+Kl8JyzGaSbbhqeREIQSyFu
rSB79KzpM/DmR2+a3pPEYqrGAGI/S1YTAU6FuMiLPkwBxLgT6os83yJwIjEypnvpE7GZxuVDIjAw
OW2LXMxFW9WddVACoaoQLiVYhCzrm88/ZZZZR/s6Gk9p5r/5EoJ5mOQXiaO/5WZy75IueEIrAecv
D2/Ilb+mhrttbcgaNGC3rUky2ewau3S0935bvMbKoZfe3hXIWsQQbTBnbkJFSGRob5Ko3895djEm
JlY/BECYKfRbn5JrgCZSFMGRUfQtY+ANJO0j0NM7s/foRlufDS8mk3lafkvfRaj0ZAn94k/DYRDF
tZOCrUh6Tp4mmUhZlrUH3G2bomIg7aA1Tur2wfPra/jBe/zdkjNAwgkrwVwY4nhZu8wTb0TV7RO6
hKxsN8j47wyrPXdh8WY01Y0zOszE0CAScULWAsPYIbtgw/6CPb7p/fhiaPHgaRXc140gCmU2v/kV
iWpLsAo700vK8JGcwpc+FuV137if9OLjdeB0MODR+RCb1UOmTAU7i0XNRVNSO68WQ19+wZZYhWNv
hR8NYRhrb6apEdqMcemFr3reJXiA6Vlncj/70zuG7eQB+262VgLXblY6+yoA9itFGR9GtOG9ZT2E
JH1YZbhlYQnB38ERAx3pcMih+NM3DM0JXSXXdI0IBDxflcp12gHV7GK/of84sZ3lSK5cbz6lpnJ2
hV/vnCBqUPtXb5iS3hxSpmte5SVyrb1i3G+QQ8N0xGIfWBScT1iRiCjs4dMwZrk1OU4dHd+FE4IL
6qFS0dls5LsxyrORkV4oc6w++cTuFpZYu3VWU+8yj5vqi7So9ioPNwqppJrmnWMwj5DWnsPR+1SH
n6BpY7rlrCYx1jEX6wFEaucZxMtTXJTj0avda7xjZM3xOYk1HcJqKlbuENx1iYlDBCkx0V9kHKlm
CcmCYcdO0G38wjjnhn+M2KgpZ+BDQ/eBJRPemPV459re0XNBurdFevZhdK/rGZkfje3ncDI7ijfr
LoHklxbTq+vP12iNX5kbHzL0YCuyH+L1JJr7ITGeDZsAG7tjLEgcEjZBhTrUD3zuckboFX3YJQCV
dBuM0Mw1ukMNzmOL4BlpGQYDCjfGc1VBMEkqIK4O/ruOLUW2ySJ8U0jqCJjOEdtZ35j3wpgNrEsU
EDvcWcW6WEhsaNpGLAUNRWXdNpu+sO8n3Eeb2oDkzHDaZXCGWqG8B4eCIYhL14xqQdOpYD+W6hHs
zysdpRuA7S8o0N9tkX+6c0BlxT+vgOzK+huHWn2A8UonxLvr0+B1zmj0dUQGKMUPL/z2AZDnowdb
AyY1HO5GQwlECrNJZky21D5QLW1/1xvtbhDeV+VyuJlC+lSAgrTb+FumClwoN7kAddGiMqcEldwi
y4SmkPvtyR/J02vww/W5y0G6HE664ZwlZfqFAuGTliV9zZ79bO40kbZ6bGGoyeFSGibdCpjVrlHd
5iP73xiKeAPYc1OZFdk5fozCzClpNDMj21JUbdO6eFKyQ4mqq+2gpg+z6Z/HjIIph1fC67I0YGr4
ZrzTaI+QwqxpcZk02SkcMbDvcVF9CSkxGoGNjcC+WZN6D1j/URFYSFZ6n54rXY8t9iuOvyU9uNlM
X43QPDY+0Cx8iFPePg1dCO6iz/dFlV4Xjnll2wQ+AlO/dmxNf7bALqoAbPYlgojB2lGaMdRjQt7b
3Y1dSRfqJgGjNkFziTM9T5HEF9Bz/JGt8apqDmGQLTamwepDOdx42SkHhYN+2SPXIbdPVW+eiGHb
ZtV8KSXEhTykL8L2ycB73luIKZgF3uaVA72vATkSoJybU/urHEm0T8KJYI/5khMP5ktNTG+unxlc
02kMvZeARLwZ8BuITxqopiaomkBxqIOvsvB3k8jitWrNR1EwwRLINV1GUDCDgxMet8M4+89J0RzB
euwGLbCruKcOusmqG/xgI71mg8UfvRvlOhwI+K3tjsLsAyHdxGpa7lwjC7ZDoVn+UO+6LUFBdaru
Q8Z4HNT4PvYUrWZ8jbhGJo00tam5hZzp64qauTefPLv67sRTf+dHJCiVnXfJsAaoBvwwZX7DGLCb
uvHgqpb+u+GfvErCg2JqAieGUOR5Ogf1fC5gk9IGBobuzECToq7c+Mw6Vm6afOY4FI20B/jfDZdB
I0ke83bwww+wLq9sepNthqgbZ/Jq6AsC1DqYp7mYn0grIpoyFx8iae7trh8vbIsTUGsCtqrVJB+a
qHhqa66Q07sXIsa0QiVVrbtsvFW1hlkGgcjR3QexZt9m/Io4IizOjrTETZ5rq2UlCgeiPsPGuYEm
dvQgZnsan4Do3M8goyviz8StABw0HP95NPqbCMCzwgu/UmN1JPiL4FI6nFUq8Ekmzww2GXdPxatb
iXv+YxJWRPMWgxsNLOidoDXPAztGpKYb2+FYXOk5gvaXPVte/ylBmaA4HQG+yMVQlzvfQUyhEMvO
bUVSdevQMmPcUG1Hkbyb4Qiy2MLLEnPyZ9SSHIMJJBhRiiWIxmY81m76XGfxi7ai4c5Gn7prvMg/
NBVNYp3z6ln5iDt1gnhhDWTgLK31i2zq2JAG9lsDmjykwRtsdtdDlMAejqppTzCid8GAxT3Us92+
Gh3jmAbsktBNtepcqoKg4YKg7cZrpKfvVO+4GyKMKpEnA1CWXbOFzGXgxyrFvm4wR06xOHYDLqkC
EfBV2DrFruGIRk5Vx+8aGf0ogMoXAciEHb1B0G5TXr2Fth/SGTUf/WiQl9h0qr1NKsyIkX1+aEth
oHGSCPiLDIdlOjmSNgKJI0c4stmTiFtkcbN+b1D4YYVzTnjBWVbMYdiGjLRfoHpZZxAE00F7bf1S
OkNzW3Pv7wiA6cglEdW93c/5vncI/MFqji7Pi69ihBV4ziE30hm6tzm/X2d9XgKLdu3DiEo92kTA
hng+hYEeMqdNnvXXXUFFmU5Q9D2ynw89pLoV88HnVKjmzu26L/hG3zls8mm2Co9+zEiuR4twsmaj
uATQ7m9z2e59Z/okoo5eS9w9y0oST+OjTpxk+IxCBFVuibR8hu5GygoyxMpJHzlQ06luchSp9UPp
+wIdElCMHszAttbIewocdCJi3YraTZLKl7SZij2T7WANeJQTMGoakmLFMt+p9KZVjczXKgo+SO1o
TjSr0o22zRgtiOfTJezs+q7nJM/QHEljmObywkYev/UtXOLC8dtj4uTmHaFw5cbVDRStsKyeOM6T
jt2QtTRA1b2yl5FcXcbznREnmLDT4snEILlSmfLQzikOdZCv6w24uyd/Hq/7WD74sNRJC0jxo/r9
YJ1ljfC+NRiBSuHgs42pgTzF8MBhCG/XxXdoZMTMNP3I5uWyL4z+Pfs4XqWWllQbWSjckiG/6EoV
PzoIvmm09VQ80rhOMoqasDMFNqDsBRYC271ZnYlZtWnvk/DFmtFuGFDwKGQLo6kX3+3JpBkFZAQk
b+dfjjnbcJITiz1NlHBpAq6CEzy8I08crSnGYNJ0p150VOFD4iNa6/eiz9uruTbo6Kn5FW0iZsI+
usJ9AZ9ZOO++xHI1enI+yTGj2cAhK9qXOFUuVdqh2nYfEzNyNpqp737wMef6xgjbMR+GXTb3RDsG
ISfU2bao7hX0b0CLqqCthClgW+bNfdpkrwiA50twAk8lSrCNNWtggDae8FSYyaOkZ7Ib3Ta6AW5g
bocaj1CJMu+Qaix1OvLAO/moR2zHfnfAem1RkwNF7W3/A26DtzcCOIa0Pr4q7DBX2sZp2SyHEWwd
V8EIWYMdnUvdpcSwhfzRkHjh6/zFzJoHmi8PWhK7Wzn93qizCrBQ3JGXQifAzhVoIx+0aZCMNKjM
ioOjvLJ0L65EZ8KTjgReAgOcfFOkR6PWycFsqAE9iJUo6SkQOz2xc2UDNAkGzTGjo5quJFDetZUD
AmXdKyFxUFYkPo7ZMJzAlnV3WR5fuHAhs4B5t4ojA4EC2x49ZOIpfYWPJiwfgsCBaiaohTEadLeN
dO7YtJMttGWS1lFm830XkSsVxTzclWV6SMFgrGUcH00/nyiEJNIpkGhnFxv6unWw8i2duLVSJu1k
wSzgIO1ebh2z9fljf5thON5mckGWdSl4YNU9k3Q0XQ5L3GhUpP26jPyHsXEJ3jEhqU6LDGGO22Wx
sZitVLgm6ph4KHZOd8Mm16KCbHk/O+J8tjRGFyNjbDyP7GhU8aK4mGTt7BexA4UTOPK5vIM7U6Mx
RMODPP+egCPOxLWwV/RBiD3ISCT2NVJsCi7g0x1LEHBi6jw1kgzBdK72rPrUY9Zee2H7Ce2oOBRV
kK8rP/4umr46GJ5BtCA4oitL2ua6tXJC1JzoXgaY3QOfHBrlFv1rqo1viEOdM37Z5GCgmYD0btGI
daMMgMxAAAGDJv7cGTGjLLLWh5bFpS4C/Sgm6pgMLtqYqHkd17RTA2rPiznsSfeIcaE4leaOTLIj
s2osx+Y+Yor6olUtdiF+2g1REdMFVnQ8LBZ5WIUHgWqIZ+sRYY/93uaGfgHQ9FVyHjlQlUVHtB/m
UfR4m5jSVtdtBPgaShzu0MximIZaHnkNY7P+WzxwHtpjMNIXPVXod8yWfcXEzkJAkVc1aEU3kRw4
FQ+fChz/NTRd8aB8NIpUrzrsUWBwqAYfIZ5lDviL+TsxFF6vT8wbJLP0QAFg77VBIn3UXLp55/kb
nJx4IztPEa1l05qLlZD3HEtInATecesGKTfdwtTC4XZJKu0a9eLWrXE7DrJ9K9142vGbkqexJyIv
NNv21igSdarmmjhfX6OgjkeonSvLNJiS5ZJDeGyl9Ukb04dF4NoRXHeLhXwixaDB2ovevhi+FzXu
09IJ2RCyFpw+SXv6xmtGIHzSq1/6zOW/LgVOGmLJEBMbJbWfbDJiWrE6rmx76aiFpA/QOoZ8POeU
PaCq1hYQiYus4ijtYPW6ciP1hQ7R3YWgTO8LU3FucEGJB3VoXWZ+B/mcaiKIsToras/NMBvOtgqj
z24sPx1kzMdQuohS276/FY1xSQutu41MukMqd7Cz6y7byYRyFqkesCecMWHuVbT3GwekOQATr+pH
ur+BfOaBg0TiBPPeRAl3oIcUHHiJ+mDXMqpdUwZTw8Py2lXTAORzSB2SD7V/KLNA7aCY8Vr2kr5s
4jctOAvnZWI6/w21TXaJnIlTr+EVuMnQfRzTwY2ObQ0DRdVRdKih/WA39YMFtAae6cVNauPck2Fz
O7Qlxn88/7jCWFIwSfNpoNTDsbyxrVDBz7Gm/VD05q1jkNDp8wRdObQq1x12RW70cO7Lrj+Xjg7f
W4cXMqgYuBDNOl3PHR9Muyk1T63uIenPpsRAHDAEJKCChmxRQLxdFR3HZ1Ib8xvCbDh8T7TwSxeN
TquIdh8LmNSAJtRxDBv4CFMQfEe6Gh0HGTyOBGMdFVlIdw2Z2rt25tjEmJNLaE6MRyw9XhhDQKXX
j/Q20iIL9zwC9LqcQFDqNLROrXgSi65hOGd2VV8vsmis8QgfNccEzfz5OmhzQNmWrsNtQoqPj0I5
cW9SDxWLbwfOueQpZK01nPHU4Vrc+tCnTrEb9Zdda90qNLHrebBKjr/ISAQQJ6oQ5OCjadlbx7Kd
Xcism3mDbJCNt4hhKqmh8XXkGUH+zfozHtlo5VP/b6LBQbLg+ECzoKeiu7a57qvQcNVZmb11Bo7C
dhKY1PpZluJOwUww0z8R6PfKopPmFUQ+WIkGMoOzID9w3UkodCYdy+2QW/JZowi9sVoR7R0x21sc
cwAgXAqBdUMldWwnpssrqPvmoUYE3m/6FD3wCqarcvecSm1w46kOeEUbMooMgbaxbHjb4hiCaiCk
d6HZ0AmtwHDUMFRLmeyPCHgrVKIORB6cpnlyUBWaCzbFwmj3lBHj7j9xICtNMmFw4gAEojDaWom4
/A/xH1PiJ3i9Z8e8yGIHCjzuNoyEtc1pDSI8WjiMn8oh/DmeX5Es62TXQHCVu3Bcxr1aOhMVfCH0
PQu2wskpAMdk6SpurOJdg907CIWOtJuNt8EwjTPck2pj9YpQkaX/CidZ+IjggwDvaaULhCPENNH7
BK8GCIAeg1DEsGqwPKaNQrAtw0PYzP1H2dGs8SQLVo4U+ILq5nGEwnevpfWUT+VHSdL2rmMDjnlN
kenQcmE4Hu2JxWGRqst0K7LuAvUx6/lSiuRky6FMzoO1YTNhAu+yiCWxWFaRE9MfR1kU8t+YixaB
js9OzjRDr9EYH6dFrmzIlDx524vWOrKTbcqR8VB4uECKHtRA2p0NOQ4w8B2iY5n4wd1ilECN8n32
xmPVldijmaxcCWK33K6n6ZLgjItkmx8bUX/LZkOcoTfgxClMPlpCcQNeeSeGhurWKDEckeND+a5t
tBihaIgafEp8m+lOS025yvPugYHhNUA9CrrIQEiDOeLMXWO9J1KJhk62CqvsLSmwbzulZe5DZg6T
NC6Ru/WrnLLRtscrmoTUXtJ6cUN7J9EOuRoUd9ycsw7ecBGY1/8htaQtBviSjNAzbMFz8Vgh+Rih
TBRgyTZ93HzWRv7cOMNlVLIbzQnk4ZwsN4JoEnEiGJDdKdR9xdRohjf273/91//83+/j/wk+i5si
neht/Svvspsiytvmv/8tzH//q/z///fx47//rbStsS25MOQ95eAPFZK///52F7Hb86//Q7CxA087
UEfbbVuCC2IF/ME0qNFBryQEZyNBj1Zj6nqAn1PMcfuYlUCtAAGF1cPvv4z3y3fRwsWUKLSAw+6Y
+sfv4gF4orniBydZuHLTmqW80LMg82KQHLALFP/OWK7boIQK4BC49/tPt91fPh6PlG3apmcxzjTl
z5diWsbOI4zCWXIWP7FeLc+xe+T8F8ABF1lxFTXayPfdkEnGtWhpWQVLWcudy5o2bvMyIEG1rzpL
v3vZ0Isno+2NV6ceynHn9xFLsaRtbL6LSNNE8koA8wfOuPRuMpLvZl2FxAQQHUWzdE7llTG6HBGc
LHU1bvkZW31rdeKek6wf4WyHWXwLmRDmQF0vdDntkE64CUQW+hi8EBa/suZ0yY5c9fB73WHrx2lJ
0/BI/dJUvFIT7AvbltHONiLSwvDhTt0eDWtAOjfH6eIrJtdQTKvfX2ex3MYfH7kfbvNfj+TfHrl8
6BSIWmkcvaDuT1VIQ6BsgR7nOZ0TP0inQ0tE9T4EvLCJiw7yAS8t42haEsAjsyvywJONSA0Gl0tE
CtE8URT/6b0Qv3xJRbniWKaNOMymgv7xWSzRSyrqfONIi6q6oEhAKwXXBf8vgb2ZLw6zHVs7bJi0
5ceiu6yTlHoEE8wfrtY/XCzJo8hWB+DaQwz+4/dY5v5hNbrGsZ/Z9/1uMlZto5otg1Mop5FTbRvH
/vrDHbJ/+fHMCpTnMlKDEmSJ5U352x1q07yiy6zDk18M7SP/I++FHjoBNDVVH2FktAba7LHHvh7W
bxk4H4ITjUXp2IcfZNOIL4WX9pv0PZhAv/9u/3Q9bMUdQY/JY+L9dD18mAPOPJKhErgtcTFxHW5s
AxUty2a16y0ozUQ8yePvP9T5h+thoyIzhcBHK5zlev3tejhmFTTcoOBUoIECsTIVMy8RLLe9Lgzw
/r//NPVPn6Ytz/RYi0zL+fnRmzihp3VuHOcst/agYPQDr0xxcrqm3fakjLz8/vP+6ZJ6FIemo9kF
fvm81OCByklGPVosfMs8WOODoC2DzYc5O/OGjYpq9YdL+tfG8tMqYJvCko7yJJ/982pLJpJ08gh1
AIDS+NscKPXghH1E/0H4+jNsAmcf64W956cGST3QPu1nSD3BGU2IdeKA3hN1UcdXv78W//C1PI8X
31K2xEMq3OXm/O1Wl1VoeHY2E55N8oAioUmEDBtJYN7wYDBwz6t0unQjdwB81BfzU1jT/BQyT5/N
OpthvVg9rbbcauts/4ev9vNT6AjTVRbuBcc0pWm61o9fLbdr7IOJTo5jihiOU5x13bbEydsOp2wY
cz28Q9BWzFtQFyyhi0nGCSAKBCPkvvvIyNB6VBCIrpG8B9s/fLlflwyu2/IIWZaipe799IoYvgvJ
zKxJeGwd774zoh6bi8EcAWdTWlxUfhcyA7R1zzGqTwneywDl9ByxoWKsfFy4p940dUE09ew+h3Km
BfL7b/hrccEXVK6pTNOxJSXhj1cPrAqNVoeVynMaG+wwNm64Q/BL/Lq5AsQVn2o3S24CAlE3YC/k
H+7er9WFa7KIK8fzTGoL++e3moqwNzOAPKcmCJZYnNhlWtuRVIO8ouynB2bW+jlK2G1ofg6M3Y2w
gxsRk6SBiMEOPhf/Bi4aRnOrxoauuWLMPMAMlR6jVIVEeFUYRnZ2mClfBY7pATTDkPrgEpIDqazt
5naV1GF/pcOYA3WSo35FFRXRbI1qiZVEJyPo8BaH0V3RuNGljT4x2fYAjPZtlDf8lVEZT9EY994W
vxsWUIY5AbfQz5t+DxmUk9ycKaAxXbjgF6dY8cHxmBTVDnpDhYsDR9Xb1HfxjUyH+g879s9vh/3j
9VVLofu3F5eTKhRh7I0nBSxtVeAJuZpDv9hPvOrn3z9K//RRHqUzq7NyFfFUP35UDzLfncE+neAe
mvdKCmuXgj98xPQT7n7/UWJ5qX9YJl3TYg9gcQFvApz2p5c+ot1DQpMZn+yoAvGXtZ9h6BRPYWFe
tylngkxAcbBIU99XS2wrzolnBLCgFCJENr//Lr/Ux8tX4a7z9GKI98RPb5CbFKTgQCU6aLYnQlTd
hgzkUs071RBZMFoADDQCjxNC32D9v/hoZbIgs7ZY4EF/vOIWCWFjh04LwXOQV3vHWDLORawjcH75
ZH75bZ13uwbaQ7zGskPUxu8//5ctmZ/Ob3esZXWTtv7pp4u6QZ+LAvzIcPRSF320K0USAe9O/V09
6NPvP+3XQ9nycZj9bY8ax8Hf/+PP9QCWlboUHhXAgCE1YY3whybYeCCtThzHkRYkHrgeme1lPS5D
Zz/7X9xs4Zo2EFxbwRP/6SuMZYFY1qz5ChNy5kNeuelrHXbul1Q44XeR5zlvYkisNwcgqPOH2/0P
L9jff//PDz0CS8bJkJFA7qnYBOXsuLc1/ep2pcyxfPr91f6nD6MC0a7gxrJ3LX//t4XDnktU1D2J
WAPHY3eVS2t67+LGux9QAn7+/rPEL8cK7izbtymoJanqreXv//ZhkON1M9SNd+Tc3+46y4G6F5RP
VdB5F80obrQ1FicLsN51EMXvwiKzgLN3sPn911ge158XFS08T7iSUwUr2Y/fwio7AVaoSU/AGqNX
CoQeoH1Ot/cPD9Evey6/VnsOmw0X1tL6p1+r+nrGkWklp8IEnZghTru3A9MGlVNXzFZrd9uCztzI
ENqc2yn/D+/RPy1YyxlGeQ4XnL33x5+ZW3AUJytIT6MXdGcmCSRNBGwJRgBRxKyHYZUIVM/BFNXb
31/gX97gpVZzpCNJFTYBPf1VDfztPnNM+3+cndlu5Li2bb9IgEi1fI0+wn3a6bTzRchWfd/r68+Q
D3BvWg44UKcKKOyNaqigKHJxrbnGLKC+tsEJMmSTbxE1j1e2SPq/iEn9lpJERvdQWgP96+y4BBzg
23m5bvjYfn3+JMvg/i1oRJBGaE+Dt/t2Gf/nQfpEM+EN99qhHTna116lS1D7eU8eu3E2Fu0cj6hg
jAvH1jyz/y6wt1E5liQdO45lfLilwdAjP5qkmD8W0zX/i64wGw1GGaTGhb1i+ZLfhnJYXNImOOZd
v3/JU1AasuR8ODnUjFdcWsNr3OTc+45qCSoJHV1jF/Z74voLM/vhaJ5HnhNG3PzYIOUyHh/1cSTP
7AUnuwH1JhHk071C0pQs9dGuNYMUd2o+RnZL+0jU4Iwy9P6BzA8mkg4k6f/4rc1PM6fOyOJJRDX6
4ogsRaiPaSy1Q5GUeB+0ujXMLVmkoKehfNLbqLjCY83f8jvS711v0ovw+Uo78yK4AQjuJrxzQy3f
udV6GoLeqjnakC3WfJARTstjd6QxoqJQ7mIp1Hf9Q4f4+cJ2dmaNA491kaaaDkK25VUSIfLYyj4X
h6SRj7Te5XR56fFssp43McZk0xYHzvjCzz03KFd0R3J2mBwdi3UHVILOsbYNjhr6rhObQXgcptZ9
BBP8agUozlyzsu4+n+JlGMI7Zl75gdwhHOj+89//52M2QJ5TDauQIMHmaPeCsBpnCqlxMGa0VEAL
VcWkLszuhzPrbVTCPoJQm2SYNN6P6oAJRBLXRieCrgdRdN3sFO37I53WvTR2GsUfyBEy1naTrsWP
WtSDbR0crXrQ8/T+8xk499Ep/vh/D7OYAhjcwumw1KMQ0urN1s5xUwN5N9LWRhNyDNxcNrp3IFvW
o8zUpFVgTVXWE2w0KNprdJ0+yUNQHf2FaTr7bv55sMV6yBtpBhqMvOMw14TmTPvWd4rmUHkGDWY6
l6PPZ+LjFsunphMc6pZgKSxzUo0YisLSgSOObaK++OTJ/4T1NF3DJBy/fz7U24Xm/XbOWOJ/rzwE
/suopR2nAWl7gu1W4k8veLJCc6W3GyLfCP/VpJOsYO8d7BapUU35tn7I/Sx37oO5dwtMWAV1JqLD
uqX210LfCrE89cGeZTo83Kp+mM22oAwgVOFSiZ842i1B8nBDnzYQbc00scuEhmwcKRRGT17kDw8B
V2xwezVJhHXQoGoX2ejTeu5M2Qua4wkxsdYM2IvWFU4kTWcDaH2TmADpNfeREdpP8UTSFrcdRGPr
NOC7XacUavS9P419sSbJTteKkxeKq/EEuf2kJya19VFEQEMDo0ZED2nbGI710GQ/xzB5oo7o/ERv
5aebzk7ghtTs+GB8k+yxHzVZrO0+08DLJZox/x4V5JvBItEPAgOhCIUw33riphHsJaqNFBRBN157
7G4hiBcXF5XGdn6idRwxsHbo4n0cRn2onkn72zeYlLneNg9CoKkduYBrij4mwtgoV/RhIS2wdw6M
w/EucvovaoqPZpPLZvf5Ovm4JZIbJUdNwtji9rLMVbMDeW5q5+GpQJ76FZ1juiXoDh/7OnJ2uoTB
kOLHe+H8n2PV92tzHtRUluMaUiBteb87JZETjS0ungdfJdVXmSF9xd9n+o9XfsZ4N8ridNWtQGvk
kPgw35Aq0NXV3HWtBe+6H7ILs3hmv+WyT7OpYxA7SWEsMhkucpXQoV5z0jof2naUQULPpbZBKZRu
ihgzSco6r0kQgMkoAP17IZJNmo3/fv42z03sP49hLh4DghFNlzj3nHxw3SRyIADBxYGoZV3Yyc7s
6XN2g2PU4q8EMYtXWBmkeFtRqUMZzeyKyddfR2yFt7rA35LyYw4yJgXu3+vuOqzmnvzBDqBkpeKI
jKa9ELsvLy3zq/7nadzF71bm2LPvyPgY4eGCli1wbBB7fjCIVWpBpN5BzYmjfUJH4U+3yUTzNATa
xaP+4/Y+PwV1SJadTZCxOHS7usL9HY30UcrSp4XDApd9DKcqwWmjKsru+fOXfebCwuXWIMdBxYGM
vFi+A9cL0iLJ+Ix6Q1wHAVBX+AnR3p5w1UCkktP5Sl2/N8g0xOQkcSMoqt+fP8THCHL+zQwOfAK5
sC7ff8p9P/itPlbZaawLvL3owD0VKewuNRr1FvV2d3Bzusuy0Dn+HwY25toH1S6dsd8P7JhRAy7a
1A7jGKePzdDTfpCnHjTbMqu/To5Bzw56JFYBfILPh57ndbl9UWkjaCbXgoxjMe9lUGdNa4jwhIA5
/1bY3R+LgH1V2p51tOje3H0+3FuSbjmeI/HWQuknXLm8+uMfXlcJi+lkW4H7kgWp/ArZDncAH3Lx
fd1o+t3kt6b9qArO1j3Yt0I7zDK6H/CHygbhZOfoxySrSnBIzWBfqu+dW/fcHiRuc1yeDWex0SYh
DlRNN3mHHnmwsfJcU1LmC1SDwiFuLyy4s4O5cz3FFMpAE/3+vU9uBqOg0XC6QAFzQ6Y1RtPZtN21
Gsr60ps+/4kx5wo9JB2p5rzh/hO9Q1Zga59KFIBhgJgWJ2kQcz3G5LXtDoSpbdJ9T5ubSa+2bfOV
D69zL7z9c7+X/kGOSRYAUeNicqdQq4uoKpEAUmaCxJlMZr2laG3AOgsR2Pwf1hqvUSLnEFLxPt//
4MzqMSguTHWQ9L47q9EdE3vdd7V6pnHN0HcRxcGXhr5/2gijAZfEAd3JnUIqmK4RLxI0tFEr8ZOw
wPIimNPM4kKG6NzXp6TJp8DWZ5GZe/+EodRRQ3l2CJDXiPCiBZS6UqUNCU+ZFB3J8V463c/sceww
VIFMwTYL4+T9iKPu5fRmGzQtWmP8B7Fa9UDpGumzRGNKg6wm65e+zX0IfHGNKeh/fyWSbBTqYPt/
83/vh8cDio47VF6n0ivKa6tTCFCaeNxRxYy+06LOWyqAlWgKxDoFR3OblPTFSMpOGC1U4RF1KYZi
MO8vrJUzKxOlAfkLcjOCBbPIFAZBgwkVroAHe5ismwyI4VanrxozsOqSouLMO+f2ZSHvo/kc3fpi
Vda9qWF25QZHEUfjAe/w6qaw+Arbpm8P+ABc+u7PvXGbS5pBGnCuYCw+e6qOpZP6BXPnZ+kzpqgm
qLDMRXna42+vayAh/dzZFhW83c/f9rlJZUZJjehE41zfFy8bFjvXJGc8VHQlkhswJuTGkbvz6iq6
8CGdCf3lv0Mtbr/kA1K0ylxSItYKFjd2UAVXk7LI/BiDovKIMv25xLle33z+Gz8U7Oe4nBdpO0oo
x/xQlaq03qm4C8cnulH4qky7uAYmileJn303Oge6GV8b7pfWs2g6nJjHyV55OS2Yg+nX68jt3efP
n+jMVMyFZselgiN4sHn9/bPN+54d5Qn+p0dF6hvagv3qywwWqR4gK5/ZdLTZOPvPx/y4pkl7UIok
gOYShILt/Zg0j3K50/r01KToA8YW52eJcwv0pDG4sXO6+j8f70zIbnMzUewilsHG/vZW/vmR1Mi4
GUAIPBWOKVeolEi8VJRq+tB/Nu0YrrLG7dkAQ0ljDyYnpa66m86J4xdX5eal1OPHKed3cwW0uAgK
0o+LKYeSQ1dWQyvjOIiBsX1lP4eIzZO9Tp07WGOG6EsIGwp+6YWJ+Ph1MzRQZ1bffPFdygp0wxNl
W03+MdKqVm6FpEmA/hdOdLj9o4FKFdPeddSMTXbQmn7q16Uv/XjXQ+z4HnhJ6O7UmIKWIgDN8k3T
8XdXVWFOiJx9UDq487WwUEdEE8GFtI4Q87J4HwwS8hL7zCpQJDgf8jo6dEDwdsEJLE91NTjoXLHS
xDYvoqGYth8IfUnXk0I2Egj6OeYvA75Vm1yLEIaqFOFhYefboIycX4FDFSMzQ7wBpwruZ5/rV5aR
z570+FQEft+uK/q8NiHTtGrwQ99O2BsdldYUJz2yDHrSVLnH2O53YjvQrC3EqLR6uZua5ME2Azi5
7yca820m+IQRF7FhAJzltuRGAgA9Dx4aUkE7MYpklwYpTw73ByEA9Q+wCIkF+yD1MD9Hw2tusJ18
HSmwobHADRafR/8x1Tub5iWM57swwniX9BZJvBnF2Nc9j5nbz6bfd+gmohg0WCrvo7BBWd3PVj9u
QaNFAnsEMOtGb2RxG8naoCk6cE4RrWjU5n0+hIruUmD2dBkLHFGnHi8rSW9uTivATgWji7PkINZc
T6ZDhBUT/d4F+uiE/urXUJuQGXWOCy2lLQ8I3bIvMsTdbNulGOn5MQ2iWqcl92WE3+bcGThbRnQz
I0grdqnWF9dWb7hYthJ0Ukx3f+joCjYqtbWrOkZHGdB5snLSAP5cjllKAWR2xflB6xvCnUPn2Np9
NebRi+Fr7KnIRpJpTQ3B2JqqQIZdBDktQ75HqkxZJy8Z/3z+nZ37winycIrqNnvLMmyK7Dx1q9xR
B5Jk1ERlx8WA/kpzMGiYn/1gKDW43wi3NHnpC5/jgcVHAigUZiw1W2KGt4/o362Oz0/HLdA7hKPL
S8kBa2HZ4rTene9kPpp3Vw7frLA0yi2dKOGTXtbKBzMH1IomVeHr8EEykoVoNX1r9/m0nNn3Hb5b
h1DG1Qkn52n759kK2O4YY3Qa515Oyx/4RZTCgC/UoRu94NVvPVe/MOSZPQNRqMUBR/BE7WNx1IgM
FKDp+tEJPW4EBIEen21C8snvCueX1tke0GNWrYfY8JDNKeLPf/HHmAa9+v//xfYiemu5nHY1CudD
26bad20ygz/VBFpxP4F8HrefD3YmuGA0JC8UTikhE0q9n1+aUEs7I/d21CjF0/OFPFx8DTD+8a3q
u+oNjKhFS882DgutoOvW8s0eYxcUVltBzzmE2db/RuLQ6i9Mw5nLJE/GWyBfg92Ykos3L3rbziNw
gsdcTeMNmwzVYz8orzzFFW8tgIrcxIxODyyoNRyXnROJ7kuynPPzM6vmEV9RiVg+hcEJ0cUDuTJ2
dYNqgBbRVk6LCp2wemXSwpJZAvOAEPIGDR2W9uS0ZZvi2y3NO3jAek/7dUVPTWfK5vrCu1tKLSi+
z0JJrvdUhkkpLKJfzlHaLQGxk+kwSdv0goPVogX1MNKRCigcBr+wg3SPK8WA3TUmBTVNpLtOAHW5
8ChziP9uC+FR5ksXLwzhJnqI98sIXkpq0f+fnPB3+qZ7fX6IsFIjwa/oYLZBXQGDESRVTHAT8pHC
dXtVm6QEnNjoSnj7enxF7Ote2Nk+bB6IP5B52+giXdfkhvD+qTQ61i3VdM7RjxJ7Vzdh8+RYcUPk
bAVb3XHKC9NwZhZIehBl0NnhEKUtrr6uhsGDnlrp0QVMOcNnNAsrNFf37Eu33HO/jP++Y+v4J5Hs
WPyyIis4STp7OBKeaSmA4YajT9dhXx8q3y3AMqo277ez3cF4NRiqSAEOlDh0rmD8GPYzjVfIGGWL
pPGBHlcfAQc9XjYdPbkDyMVzxHjhXYj5kRZLxGVWCAyp5aEZWSwRacRVPeMIjz1kw4MdaAmNw8aP
LiR8TQ3tb1P730jpVScC6XGrDfg7IMBvt4bt9+AW6bmiaaj1j0nq0qN9Yf3Ob+azh1tsummEWXfp
dv6cBU1xPbZf9Sket/TKAYeoxbAP08HbDDXONGAPmy32x7DRDJFtDJdL1udP8/HlmkSyc5kAZQ3C
i+XOl1p4mNTheLQAh/weDdFRBhnzE37N7i39RZdSE/Ljq+HmLq05QrbRMC0l4aBu2mmE3XbUxmwK
jnmFyXkJ+1krOtoW9WfQhM03WK6+f2r0sD0WiV6VhGRFh86YOXkQKDWjDfnyyr3FG9lXpwjVYnrw
ZOP1K0ADMCZoeYm22LvjWqEIVxGs8M87L4ZbrDGFShL4sGQND59P5cdTZE5K4FRKuo+EJGnJ91uA
wFM3oOFROw5jKtaQoPAWRmAAVBt4aGf4A+RnJ12j6uVtN0G5DkrfvVBam9/X+8WFfsYiPUhIgW7F
XDwDpnHDqOFochS6r/Z4y5bcP4yvsEXtrQydH9qQexeur2eW0LshFzsRTqHwoZ0hOpKVH+Mt8UTq
HWi2pBWyGQqRYmNr29qFT/zsoC4Z7VmPNqff3s+1VYW9Xg6DezRqUosKe2mAVTAvoavWxktMa+yF
t3tuQFoZXJSreEhAZ30/oMQySzOzEDMW16QzIX5zBjfs/jYrWg0plhnuPl9OHzd4k8y9gSaB4XTn
w3XSTLJMs+ifxNg8AEwTCWjiUWTCdPh8oLcS6GLNmBzuLk1KlIw+HKjU38DyDfl47Iehe05sXHK5
WeL7t6ktAygr/gaiBRRXAzgXOJHkq6YB/rBRAEmyVTelYIuSrL216sR6TWjwfA7SULsKalelkJuK
CHEL7e3DmoyBJ1Y2PPZ0GxHO/m7juGlIc4QkFNwyohc5BMv1E8ovV9pMEgZtjWIEq6ySCVqXFmdu
fv/5r1cft2M802cZEJ8MPZvLg5uoYQDEEIgjRrCS3uKpdvGDjWq6ttYkwaxpLcei/4ZZJF2kWRFp
rxomarsgAGezEgV+HdIZxY0fTmqk3pfgmCyzSXKi4Mfw7POfoP287axqRRmwvWdldi91Tj/1OtHL
9GA0arrqgWV+E/pgejdQAPr6FAoIBRlNxPduO3rT1qURXmFxXcxVDtfAwqQG1Xgb96L94pLlBqDj
9WkBdTtxn0IH3cZalDEN+pXs5Sm08vplKnL5lKiJkJLk2XCi2TXK4fV5HnTuTqCAmlQLCAXZweyQ
htsuvIjBMDSaxHVN0DXbR8kOe3n/JQn7aZZHOcTJJqaoihu+WT1jn6vVhzQKByhbXZxvxhau3drh
lgsavsp8PEV7LCZkndYz98/M/tB/DJBET+T4u6pMT27DooMwrcwO5BBWAky5g3/v1qni5pm8LI4+
YhwrRC9j1d7yhYS/ZY+37aYe2u438Mri0FjxeKNliCqA6NEPczB6J3mkWwKo3wAMBKZkR2f+niKK
uranoL+TA9jmC1/vmX0Yhag5R4QUB121uOvo2qh0FCag7Fpr9HGnATQkhePhdTxV2u+urR1zZbNQ
Lox7ZpuyBHIU6s9UAIxl7nLwam5ymCYcy6hNceoCm1ZwsQBe1dCIlo/F5vPP59x4KFTIFmJZSOi/
iLQ8vUB0n4M0VNT3810Vkx+9DwZfUXCtmqxaKzcPX/77mPNO/Nb7M3eXvd+K646FbWnWdGwUnrtp
6BQrKzCgEXrqRXNl9d9CJJetUegOGyM6OXSCcnG+NZGpIFr5zsFoc2vNfYJ6Vhe1J6chySMmSCef
/7x5afyzHb+NZxIYUUoTpo1n4fuf11HTyzHpTE7Q2IZXsHvBWiJlpqxXj87rEInybkowzY5LNVy4
VCyCs3loydJhPySRaYtlBkTHo9vpk8o9RGYn7si72ydXy8YHJ9MvtWWc+ZWSizbCKcWLlOYiCm4C
Ey0Zbk+nGlPlPbZJ47au0vyxLvEFphmQpEcf/Cw6yuafT+/iXH37jW81DqpIxEdyMb1pPGpmKUV8
tLAm+4PPbACZxPB/fj7KMhich6HgzsWMFUPJyJ0f459kkqqcFBSgx2Fg0V+26fUCJ1xXJf1zUqGX
W420G7806Oy+iIq86Yp04AToM3Uw1fz8Uc68VNRPxNrzk8zX9/dPotWWZ9mVrx1Eg80XqBLPeg0z
CT4NnSOmM5+PttgQ3n436xZlLfn7eQ96Pxop3AhfgCk6Fprh9LjU4kuhSoECpevTLSGivLBm3xSz
i+9lLpDwExH0UrZafJ/oEKMOxoR21NNBfxblCNHT1NoDlpbDK1cDG3wkwJN8G1p28XOQeg5Oawiu
Q0yxIACrxLuPI2THVPBtrkBs59g4IMOlEjO0DRM2pLgfGoUGGCcupuYLZpDYPglI5AU8twlXns+n
cF6BH34Q1XrurW+ZwcUUwte2YwxU0lONRu5Rd0Pvfkja4g7/OBPrh8Bpj1mq5NGbKhtmZYmV04Vv
5MySmb8MFHMsGxqnF1NqBHmLYwPmzrTLdEjdvZhJzXIde+Ounrz+wo53ZjjODinIRGPy+KGoCyVw
iizyuic3rOQVfe/DJko6sXPdThw+n9vFufy2PHFbm/VQSHBJI71fnomRkMfH6uKQ+amxibow3vYq
bV950R2uTQVEsLjwv34+6NnfR3aIihrJb+pb7weNac61SrD0p9wZsMwYw9ZCW6lBpHXqjlDo89He
zr/l+rHnmWTzcQjWFh981KPQzsJGOwzYOWXbLiraYlebjfWNMJjFPXRwjnamofm/FDk9xcbgiemr
qcdxtwXcVN5D1t3YtIC4x5purm6T+yHSYYEJeAl0htjjFAhFGtbO8GVYD23cTVtjLPnS2sDq/ya9
6MUWTZ/5M5MIdXZD1YG5+/xnnpvUWXkliT3eBNXvJzVSI+smMX2cl7PwgKlldFVkjrbFB3n6b5+D
TYeAg/CXOz09EXPZ5P1QysnrGmd362hqXffDt3Voz5ZPt/Hap0WgvRBSLQ6oeTTGc7mKKAIPd9nb
7JOsNLPSFkfofKHAeF7gxTKOnfvy+QQu881vA9lAOWxaq1BSLb+F3sKhg8NQPw4tFOXtkInuYJSj
cFYoyAvs8Gat1xpWndOsQltFFZ34TpNt7RB7zU3hj+6XCD+pfINF+XDhWvYmZ/pnEfNw2IAxCyie
kPZYcrEJwisKgp7c1bEQkfFHdr7zPMEjHjFnICJC3xU2f7DuwMxQ+b7zHR97ONkeUWq7KxOnw3le
TUCzOxJR69Zu6tuwMYDf4mjbfA9wI5C3gFzq+hA2GQwjV6TYkQTgeypSbaP7i1yxC3SIwutPI7Jh
cYNsHLcRYO2a6lhCtbNM0/rYKsu/Bk+rvpmFJ038+rLgQpvK4jT4MBGLzcPu3GZq2sg8Do7R3WSV
rI7xbO0Ou7op8A2k0f6n6c2EKz+lpLIyRpxhL+yai2+NijaddW8kAs4Emt/mXfWfYMYcIitKhqrH
uNaoj7FHYbOk4Poogovii/m9vn/vhEvApF3uElyCnflR/hnKMxH2RNhrHFuQMA/hQDJpg2tNgBAB
eFi0c0DOPWJcEetIm0kgX8ifLcIXZtuYq39k0AjLqMktfmmVQGbsqto4AsoeHtBsWOtMQatNhlA7
hlF0iUOxmFlWH7dWthWKcCgmISq8/7kuIsnIqQbjCH0vu9F8T301xyS5V400Lnzvy4UEIITzgHOd
wi3Ii2Xzol8ZbaA36E3TUI/h2kUC9zRf5jEOMFJ6j7wM73vo0HSGjxsUDETZgr67C5vOHDr8834d
E/01O6mDuoilxI3q/Q8uzKzXk6C0yaPFU7mFL+PtJblCtcoGI6/vfMvprkcp9FtyA+0BrVz9pLJY
Pcuoym9I+oFj/vyRFq9gfiIqKToEAq6qRB+L45KOTo0MQqSOZT5MVyV2EOF2nsijGTYYJHw+2Pzz
/vn5c9qbCgp3V3SLJGmX+dmMrMPEEjOPvhGa/W7wtCw/yLxwdnWeWtE21LhrbsKkbJoLP/PDyKQS
6WYkRmZZc7VbXkjwRFZ6i8MwVy9OFU+HZ9mr4A/fsLHB10sHDpy6F+qGoJWWHzQbhyDymbXgnGz2
sm84qrh9DLRvH2Vl1DvKGu0B+5xwHUK9+KWgHlqk2drYWidNOT5pwOIesiyd6EC13A7XiHLC/jjN
/A3EGLXvBmN6qhGhgajPnBhKfNuxT4eZvTIagOshTupXo6PKF3wvk3pbeslzDKL8Rq8jBT4Px5rU
7jCpj2BbykEfrpOq556ij9H4TM27wUoHaw+FLgdiPOikVYVd11eavFtjRVsQFFz46ZyWjda03+OC
O8kKgKmLFwA26J7W/dSnarwni5eDHMzsAQN1G8OF3SQ0GLedzgpYNZ3rVttClGA92wi4Geh7nbxu
UfppcWj7IbQ4uThWVrHpm5RSKy/A0ZG9qViVoT9cydjCaKAHqnUAVsZxWGGMckrhjOKVDEkN26Nc
s79NvrSwnhWjBcLGchVaFW/k3yMfB/DRaftHMLmRgZFC1Y0bW2LzqJoYNUCANfMujVyOwCjo/VvV
eRizYiJfR/vSsp1x56touhVGCvqVRsHriVw8Jrw+MkDoop7d7sy2Dn80jVE+hlRnTqPdYbWe44b5
ZqhTfe1o2oUk2CnVrajUaSDgSL8+ddnocjd2sRZHCeJBTIqaXxG+8YBpwyZ9HrC5v50sz35KuzS5
QwM3lqvSTfXfYoiDu7izsPoxa/OBlrkovB5bRx6t3Agr/DjgzFcZFExb+IAZg4ruqSnh0h2ziACv
lNoOI29ukFKjmkzKokVcOCRbYh7mQXZNsyXB6GwtTylva7pF9gXraRvXO+ykrU3YiklbSSOsuaMV
WN+RCR3S73J0AvwH82hbWBNm80MLJb00zG+1wAi+jG3vDg9DuTb8APTmEDoZou48pVBdTnKfZbb7
C2dR895JHDfdp17jPGKFZe8Ds9VeLH2CFBuVcbGqsQQaN42usEaPzdALNzyrDA69KqJyNehW+Muq
u1TuLYwI1O2YeMm0quZU4a7xbbx6fdOIjqGusj+sK+OhA09+5/T4d64M2sJe8jyPw1UTDeaLkaW4
+Mg68vFuQAvG1wNp9OgXXqOvASD2RGKB4U7GnkR59oziim9HL9pwl9aVK9dAcW2IBUbl/Mi1MrkP
x6J7MEdPfSfqMn9lbowfhyhngwrTm9VUEmb+rrV0HyF5bZF9g7jc4hy4YpFVf2RiNnSkYmYerfoa
umvMuv8mZN0d6PmE9u6p+CHCvU5bDTTv7QZdy1/j0DPJodvaQ4gdEQjhMRe0utfGDtosjqVhG+wE
ZPpdWKsCL3Fu6htuyv0XjTw/VjiiCfc1Lr75na7p00M/tXa1mRo4wweKXtMVDKAy3KSNFz/UtZip
mji1KfrI6y25iAicFH5n9bqThNXXg8DLOJJeUOD1mMr6NLh2/JJEER7SrlmPR+qwJMxbpU6gYe21
EfhsXmWTautiMDvzhF+k2Lu5n54CJ3bWpLiCvRsCYjCCVDtYRYrpeGn1uBoIENfcxZNDLMz0l6j1
Hi9HGak//oAZd6nHuB0OIK2/oEZzdmlngRGWOfnWFU0G3becqOiYlhD0VNb8SZtEQqTWo59RM8bB
SqdUfRxl6q5cx8P2pdTzHYfO92GWt2LvlWrPk+yNKxSwamXpVnulD05wEAK/EsLPZIf+M0IjgCbP
LTDKLbIIaBPIFJxGKhVo/a7gw9qQhsZkM8iBSmPenG6SwG++Wcp39p2BO2rm07dfGkG5CtkxrzFD
TzY57b2HKGuro6Eccl41+NJ6VfQjDI1a848EQPU2H7sDXazBdZB03gHhYOmtVdb6V56pu2wJoZnu
EZh0YN1MA8ODNglvaYOVd0ory4d86KKr0METLqpjeMKVCZq99actzfr9GppUvwplJzetweXJ80Z9
Ded4AObeQNy7Zo/uQQwgvsYpxs6wpe6KXRd7/aNbT+oRcyjjASuK6Jqt0TvqNT61lZbwf7PB+6UF
IDE7jvS91dv9jZu0KS6dgy7X8VBOe5FW1o94JK0L5BhCfNjoBRosv7vRqNGtdFno2zo0YdhOevhd
JK3zFLDFEYwYcxdX4Mrb1C6TNcQNfg1s8tnokz9pXxLal9SE7Z+qQb9GV1rfJjoO5oXoBNDoEI52
Gzs7Tbf6J7rRxAnrDPt7N9G1cScCSj0nJyiz3xgF6PuGVuf5Qq37X4DYqT1E1OE4hqZ9QABwq6UR
mkxdevsyIoJf9XTAbmXaaBvl2e4jbqtNsuarTbbF4Mz2x1EQ6ey7gfqjB3I69bh5rh0HP1Epp/L7
lKhWrpteaLj3obAt2T2/OmFP/au2S/zi+6rkQ+NfCHB8zj31Iw4byWcv3P4YyRxLWVqCXiIfo+KW
d4MVRZ+Ge6wVxMF3p+B2alKqiE2i5etKBOY6n3FusA5HKLDccGZYNVWrDDeyQ9Or8ttYUlwFt5E/
NkSpqCA4WbjgePQ2t5WfbZvQrPZVW2krzNL7X5OckgP9yc4fiM469r0qfAyI6uXaAmCMG2R+o9Ux
cYVnZe6KRGwtdxpJw3tSGaKFJQ77d6obZ1+MSbnuR4/rY48TIRY/NhPVD1P01FLP1VY5JqcPGDDW
8WZC5Uoa0I3ENdk8bYULg4WHlJsOf0PdSrApoablGtHfmLvbSoT+9BWBI0dtj2527Vo4vrkk+mHh
WtCXWuE9d3ppg6meymyPrWm56gTwybAn2OmrgSZ2yuPTz5FleZADwOsJTO7GjXKQ73B9Q9qa3O4h
tPPgq2g9f1vm6JL9SPtaOFlRrq2KjIXVptFq6OP6h4qL19hR47rsJ2OrYef+24lxt16VwGBPVKnx
KbMLCOiU2ym4uHkDujbGyAxYr7oS9TSSs7OI/6RXe2yv8FPoKsopULZSu/VHY6rXVEDdbURLKQU/
KPH1VDMPAOoee+XzHvB+K7+xReFyboett6nLiW55riWwgggqMAmDVlmhoy5NelnYAjFJ0awvU5zJ
AxguIkc9a3ApKRSE7DSuMRQiDZjSkk6jwrYug6Q8mqmjnebMAM40lvm7dzX9MNT4JQWWDEkONCBP
8UFbdWNcbk3QgFu6RHEXcDK8lSccc+9ceulOoF+yTSDoXoILW5J0Saej6u00BFJdQaJRShtXbayV
qErshGREXj+Av/mSNM3PxC28x2qs79NOhs/cacEqjpOJpesEOHDfV125o5A9FVt6s8adwMDpPlLD
UzFW/a8gHozg4EEVHmabMULZnozehuIzXut9b94WqRZvm3EsmtlcNU63EJ1my0krDDa9OVC0j+II
xFdR2UBt/cG4IcqPOE1Byg0GvfqYD+hdf1MbuYapGDZSmOXg+tTY8R17PsdfHjt7Qy/9TYHnOwqj
L6ryb1QlHg0q1PhY0cesCi3m/A9/UIs8mJI8TFmPX4DXcS639ezjOWJPWF1nFA82YxFwkRGiuS1H
TKDA3DX3o2k8DlLO/ugQnBr/gMXv18QV96y7aO93SP8nF0/Y3CHTaLy0hWVuGid94Lt/GGITLUVo
/BFm/+oI7QcGh92aKnZ93XaUkoh0CXUiEw9T3FHLNKm+ENkg2zBtXCslHOM7TyLGh2MQYmvbjgQj
brQXCpcYfGT+egiI1jhJ25sKsuCVWYlXQ0R/aAnI9oXXvWiG/dcuPLVCoL/NtPwIydo+luGUbI08
wBOl7w6DCTo8b56t3uj2QMl/JLGb7PreuDc7FTsr28Cne6X5U4mLTIp3l4FYn/2FTQYKi9Ma+0R1
B3yZo63ww24zpsMvGoufCIweCeXuy8ZvsNoIthN5ukNXR1f25LwSkF0RLqD1dKVNu61BGjsD4ywK
w7oZ+GJ3RhpGdyMNhXgnBRjb5kZBUWe8tWdOxtBYO60Nbt1yeIz6iTBGJo+mnvyyJqpBBnj9jYtL
12ZoJYa3sRtw+BVy0w/Vq05nxkYyInuCfcDE41vRWrdGXez7EIHspHhl2EWMG2sYJnT3LUdYbGMt
P/2Y/oey89iNHcm69RMRoDdTmvSZklJeE0LmiJ5BBj2f/n7Zo+7zN7pwJwV0oVpMksGIvddeJs0/
YguemEZYF/Eaxv2E948/zvm0K6ai2E4mnORh9ALZ1AU5xiLiLRU+BrOmrw3UXVlbEWRsE/kUL5ca
CQpBFlQWg5k+ulqmBLHGdMuetPqAM4Ydqq2mblYdE0rFFfbJMQlWGiDrYh/mHVx1lEcU+xrFumpQ
64ljkpu/wnQPo9DtY581VJ1pTUxBn5iHAh/6L2xM40eL/JpAYFW8q6rVi/Dt+KiV+k9Fyp8vYGbd
1y7zcoYRkVPBVKGRKQNusUbLFXv3XVe/wLOmDRLhpNe/EL43lso6JCpxPzTTd4toxU850A+D7t71
7TpwSmHNKtjQJiaAfgXpM+pKoQQVRq6BpytP7koUQF/r5rGrtEPXTRcSM9+Zm3c+JigtUT0c3ORl
Fq/KFBcvMi3IA3PcZ9OIaSrj9CmZku/CrD47sJxgIXXl1po+VNZ6nfSupSe0I0mQmr/WLUFsjoh6
xAm72GiI+Kxu8SIJpGw444oPs1+E+a3calrzAd/Rcidm9xq3SE0Sr3vNFlxoe2J+7tq1d/1kEiRd
JOK8autHVa4WrpTzn9KZ5NYuyW0YXEKY69TZzeRxKjZ9Aqip3ArRmZvUwMU/sQvb79WVzIfYfcXt
hUxDY1o4Ya23yXWmcOqb5WYGs340iWv4WkoQPInNAxnwdiSy9W4qxCknGJ4iNDQ676HHpxJYofhp
WK9dPOVbcxykT4UJ71jG6kbXOnmXEXV7V2kc9UkpclghzbhzaD0wLa37O8NuquepVxEyKUmyZ8gx
/BBEpAezJzEntmOvjGwF76cuz5mTVcmHrChYe6ooO+u3K+7/kVdn9wTGtn4s8x9zXbVXhE0yaHvH
8DulWXaQVbZTob0St/1Fq9XvtWSOpKLvCZXFC6dEo7Qqgy977YGAZ15ekj40FeVsmtv5RjG7cmtP
xieKpAelJ28S1to1U+vqRynan2bikco0cUOnb3Kmx5zwtoMwr6mthyWuMXNdnzFbIE5XybdNycJU
mipSBDlnZfI+KvGJ6VyPFQ45KmmzNrvO6Bd4ZBBvK69fOSLpG+wScSW8xwYpBL6NinJo0nartNWL
3dt3JOveSxxpHYcKAbzmtxbzLUqDDLVdNo4vruIcE5vflDX6SdreXknni+NOXHCJv5rcODgVq1cV
Tv5sdp6IlCR7Wsr8fuzaPEqJSfMddYZ0xx461YO+EdW4FaU8Y54jCHlOXwbWu8r2EyRGh5VIR+ie
21oh5LhH4Sr3GPShyL6lnpMvNQ7iqcg7Qba9uqnrIiaS2dhnrv3mpWNIaggJx67zEafpvUcX28/t
Fo+QF1VVDkUzn9m7vjD/DynQD+C4B5nbR1mvrxb9Cx/5ssPOPTTd9Tq6zi7rsonAxtmnZSQiPbEs
viSHtNbxZYyHM1RND7lEchxN8z7TrO/KUrQL/PltrXnZRrb52RmSrWY16DvEL5CWCLqymC74TJ5w
j/xVs6kLSeMgLyluiMkqfqtuDLi5J61ksMt8G7shUtRCh/Xtp7d1K6H3NQrJFpJwHN80iyMktddB
x28d5l9kZNkHjOJtkboPmaiiJiGOKi9oUSfT/BApsKxaJGfGuWe7TTg3q+YqWU0+Bj2bOAO7w7wo
tEeyT1C1+SNmKyA5YuM5yVfvZlSQ1kLWiDuceqikibFQHkiAnDz3Qr2q5jCdymvSswvZWXlKNeJv
9dm7CEfuzJEnnnV73eppNaq3qncfujI+4wX4gsA/CYkEvF8ALwslPpI/f9/G9lldx4ODCrgpiqe2
Ky9rDL5jjc/DQqSPVLFAGQB3sjZ/FXZzGLTlVbTNC22USrlgiqOXrT/rYh1yYoX5xIrP3kgfiMfa
rGNaY2oVR5bbvmigMYAD++nmi1cP5peW4CU1xfLQ9+VDqxsvMfCBquKsAt9pW6rNVSAoQRaKye7i
fKK0vBEp1D+cwU+YZp5RPwJ1GuRrkRIWUJi9kGG2Y6f76sapI8DNHQJl1jdsqLcY7vjDnCBkqSlJ
QFhrGYGnWD+GmTzVeRVlmvk8VV6UT27zbnewIzurmcCqzPLUqekuaVx/MOKjnhB36dTzXae7H7Fa
iSOHcP3uFvEprppQK4od5T3Fy8RO7Xhx0LnO85AplzWDNt56hNTHgoqfWLLUt8YEasbocPhQJySE
E/VWGh81Wis2/qQ/NjqB95Xi7JiieZyM5QnG3oyznDFF8DgPydK/4fD2mIzpk6hw/ELqy9eTud7G
6ef3akyy7eIUuBxUT9ky4VW8dvciX9LtnLikYthEq+kN6d/exiORLtTI5thIkwPPQzPpJuqrTQlk
86u2doMRrt0/pK1HT5Rpy6YajLdeqYcQWZ6OTUlGeeVkRFtiRukPjex9XSOkXSlldR1NO7K8qgzN
Zh43zIhfTOFy3pIVz/JvTrGDznfCqpKGFidWJ+/xBB+SkwrzNKa5DlAX9rAbGobKuh5ktXWUxnyU
4xgJW993ljUQ8rfO93ktljfpWMoWaLYNoG2OUa4kZLGiEZ0cwhhynTrVEgTWj6vygBnq+pFKdwnB
78tdUqSrpIOdFMO3cWK66ybTIIIWRSnhv82jMhnZ/YiZasZHXXr+OqrzHKRLE/spwp4NS0mcR0Xa
0QSz+ClFcRZUZFNGNhTpwO1U/dkYiL5d7ER4QL46S7HRyKtdhq8mLeqzbuKL0nsLPm5jcTW7+Er6
/EWd0+x+1fi62s4FktDtaT13yZA84epRUTgvG1q1h6mszxxwcwiEtqG/uLjlZEe2KeqtyiIOEpMo
aFjLoaU29I05SdUZYGyYYb++lbGzQSPxk2lrB7wERUQU8W10W5IvYc7N0w2JC8yJVGBDnwjmzupL
6baAlHVLErMZH0rZHWe1m4N6sB86dGcRpIhDk2QfrIgHZjc5SYPFTsvTV/KzoPRqMWOLHGx9aZRL
PBCMvg7KR241DyCqdyBAxLWh+ZoFk4+xUc+ALowVTDoSCZS/fGp1/oqRXOyXuX7PVPauB9wIrVY7
6Dg4oRUiv9Gd3psGBKwelDOdEUMkXPiwQkzfcumuZBAvUSGWkwp+6acV6cNjpr9Vin0RZr8x2vgi
He/QC+Oq9saplnKXdjiGuLbVbZdxLo5tl5o8EcGEcxSxFZiDuwa4LwDNoL/bmuW4EDqOw7+bal9O
KR9vNt1aLoG0ZVGHjMpDj8aWBvmJ8vh30fvnGpG1thBmpfR1i6OqcUfC3QazlAgPyq0qp4ujl5a/
zvHJBXo1lOVCZ/pBGBmDMj1uH2Rtk3Omi23VGFdyw7RwbSvvTML9FqL3yQRHQZzoqlGrzjo7DTfb
uHGoZzGhUe2jJNSUuBf49Pa4LxUbLEI4F/jjf/LeuUMMRuZUfRxgqQNaLy1s6YqJW4aOGiEWHRkl
jhFKSbTcIKpm05uqOK2lmt+bAkgaKdfHgGT7bYA85peJYVyzHp1Q3qCwmREsXCRyP7/R4vmVKmuN
MnXgL1lNf8YYqwqcnoTZYTHJkYTiTpR4THZWw4vLCxK2qyl9dHKayUqgvJjn5BsYCQ75mM5b1Z6u
eLlQQedaDsadvE60gmFqehdSrFIyeWXmM+C2NqTGPhigR7RGotiWpYaprdRM+06X0wA+Zo6bWCpE
VwF/8p6Bs5kaY6UxUCBg0gDT3ZnsME5jc6vPLK6hKcNincf7SR+h5jfC3GiAnR+mU3jBognWiUnI
ur0Sq1ZqhPt5TaZtYmvN33prXs+l4pWHIWOJcmnGiTcJx1Jgx+YNFtF7zC3Ogh74UW9botE6NYs0
ZV3C0c2EF3VDa32abplHi1WtIZjnSx33vzkn8JBNybYdACMLpZJRTpGH2TYHleKUCekeeRKJKSNL
YLSzTVwUHwwg1tavFDpZ3LGsnepOHn2NQROFxUtgLYznZhcozWjqxywpyijuCodjUXmB/iIvFf6M
T4OYlUd7kNmT6RLmjHZHJV1wYnCmiDQoEzwj/QGokZHJsGzRaEw77wZ32wR80pQXBKIQRsTn1qQP
CMXct2Qsut2YWPl18kCUh0wY+A3IEf2g89572DnEOXiY1Uo7THocfrrOQfkyO7fkZr2IEg+IqPVE
44+O+k3AdEroe6UfBpIG8exGWy+L9kXXFx0vPiE2N/kPfe1qxBuGzccOCJ3EPpQi4VgkGTYHXT6e
zVh1IlK+cDupDANJ8M2PICYhNSv6apsuyp+W4glv4JG+zrZA/DM7v08Ti77BTt57zNJI3CYiXmNC
BcpBDh0KsjNI+LBV1PjNNpR1M43jjtzTksma8iQhF4ZSXzCbmSz7pVPsrg6VuM9Oud0L1AQ1ZcxE
xlt3SEuEXq1pb3rFQk+BtAfdRtSbA+fOlDK7l/2dU9nbqqsvWs2ftpnlkp6CIhStuz3jFZStLfKf
BQwj89YwhqC7EMjil+p4XAuiRWquqwqG3/oqwqFfqlCXoImOVhiBNcKrNonsjvoOw724Z4Jiz8Mb
s4rRdxvva11J0JTW92qTB0YeXeTY41m185OMe/w1xHryxPSTdQaB7P18XLSi9xNy7ULPyHq/q5I9
p0wRmIyT/dQEDmvTG75SnoQRny1L7JWWcIg55wcpM6OQxe73aWke46YvI3YMjASMo7RqVrQFvN6P
GxoB1s1yWzwNFXqn5fvC7DoqyXSm2jdvPDs1Y1OfH0Ay2299He8zNbGirI8ZA8r+T6sxi+axY033
o7bNtvO6nZpmG7xbv+gqzLOYGtrG6poSQgHikKqB1utRkSUfWV9eKS8eLRt7tqLBUVamytFY+W1q
WUbOLTVvmOSJfs55Myd8zCiWHbYSkO3MKftAOs7sy8kkxdbODxh6zGEimgfNqe7Lvg5Np3mqG6A+
qO84I51LkzltqraXASYxcY/1Pu/t1zi2IlMdt6rppYGgswhWR4qgqKu3TDN+oCPiBC0Dq2KLhXpl
QZxwz0j9avod5S3W2pep1vagmioBusU9tF7N14vxQ5tRBdlF5DjTAeu3L74ucyMHx6H0JzicfDe/
7GqDwbeAcJDi59DAFiQnl0BowgijnIV/TigtItPEVHywlQbZhTyWrnhdU3OMHJM25DaVqKvmnnDr
7cLP7OvO8AcyUfN+uLbYNgC6Apgk2gtC8UerzK95b2ImUv0qM0BMLAcGzhmYftGfcpcqzcvQ+VoO
LoCm2hRBbXIWpHX9OSbtvtZZ1hYaMJTSEr6UVkaV3X0Y0vhcBo81iYEkjJKaZIecJKBi0vdtW53G
umQUSz6kqBJa0c7tSeZUA126Amdebw7kahocOEVH2u5wWRszdNZpDRpj6nfdSBdqW/NLz56TTK4W
kMMoyJJuyVVYD1CGnqBlPkEhD8AZ9gmfoNZ6G2KosC+2mSXxX28MaZ5pZAWEGkjIs8RohPhnn07n
4FbiU9raCVOF0yJXHbmxIK2OjI5mdC+zlj5kdbyj2t2QJbGDzQ03RmMvWWhtA91ugmUq77qc/4Gh
6Z9RVwCfRtqD2faZVtKvCXkQYEnpjAPLcns+lnGXZdkdIQG33cvexIm1w2v8syrLI70A+P04bQfZ
nD0GdX6rxQ+gRp9tO96hU9y2y3gclJmYS+uLYIlPZ6nuWsHhXOQkhpJYEzPLZR7mPa/TuNdr/eDW
zoGt9bNZSCXoqHmGvr6La1u7MY3WcHCT12RQ9k073AhFxrG3e2hMLlS8WPku4+4VJvnN9UHSglHe
l9lwTrnvaWZ3WiXZtGs/k9Et+jfZm6Fwh98iYSheDlJcFmeJo8nSmBM7czAR2Yk1TfuQWvBTUqlE
q1ZsC/TVnT3Jex1Oy2kRzZ2HLeydM8rXtiDvtrQhAnjTcLNXDD3FvTdICg4WG05GEh9R/wd6Mv1R
M4JG12I6exAKZTPvHLvayU6owZLZD6ne7xGCs/q89EVv5WZVppUaP7Ui+uOCndzFfcgaPxlqgSjE
ANmjBiokRlqLpd22PYMlvYuXJ74Ra0OU+FUmw3kpFvJoYUf4szF8NyLZTLdF3UA9spb62eu8jzrT
2wg3yjrMO70l4jy1N4tDG213zbNqD79q17x0WbGJG3ZBnODPczW9pInz6ogcnoYNmL8oym0ikdId
8+B5eLTHxhGjacA7x7pbiH+nDKjf4fh5AUk+V5gY93qs/njOctEc+yydJglQEr8oJpJGY2XvrBXo
LNbUQiiJn1Wr5+327qM6UnLqNfSfJfG8Nw8M9eL0C7IVvi9SEJ6sxj65M5ZQtLZZ4BVwuDJGeH2/
/OkseYKC/qe19cGvuuoFacrWg+14i3IftwPVNZMs3iW8HITxg/ZpW+LDzqmLOheaggQ79dExhknD
rAht0BCWNAFmP+3tlt9vzGJfGMvr0GqfJl00bguwLgqVVjjTPopKCxvbJErTSN+NkQ9CIEuHkwzC
WyhlHSkqaWrEfU9+OgK1cugckSEfNLPbaytoTVc2+060P0aS3Ds100WJcGcGoQ9m06si3FD+5CZg
fDne6oE1D9iWFyBq1QGYMw9qm24QOrDZ6ZjRQY3KFstv+/bdxDTHzZmkpcLUDssM4h9j8u/jxt4F
zLx7xivk9TYLRcUipk/CuS90fR+aGL51JXmDwIoPk+dmgaLJZtOipqRmsSiOnGFrZvVHmUL3ySDH
eMNEz4Ydvp/31a5y06NtobIiQ4Fkpdg62JKFKmxogl01v2Zlap1Ft2458GWwCP7hyuEMOPNSDtav
7Y0HkkSDKql+ew1G4FLkWkDpGLa5u/fSVSVneN7VvfU+ZGUETqIdSmP+tJhPRDlWF1CIznxEgGJZ
eu3Jf/ITY9hPqn1OUvvHXbKX2RM9+UeG7w7KZ7/e0sBlDApi7/DxQy+cDX0o7HnnqWlkdhlJzwRh
Cc6hFfPq0lmssFqSgaKa0xwA5mSXgN5jkn/QXRwhDu0Vpz7X+bKGAv9b3wZWUYflicBRP/PIMFEV
Gd3EBIGTrmWgDoYV1vCWwfgIKG3a6bqqnLn0ItkWcH1DX//NcbPztJSIuRbQJZHOa2IyfTbs+Yy3
21OpIQLILZvI47q6NuzAB8ghHBaMMH3Rgy9UJm0RchvOAU8966lT3xm5+rAgvtlRSu3MMn+c9ORa
dsZyUNk79nO7bDnvf5ubm4TEmGttScTkxLlbmK5Q4M+H2NZfoWq/c/4izZzHrbEYH3MsLmNWXmuJ
ycTUJ96m9CzfG91H0iCzgyhqviZOUlVVpwjD1CzAMGeTF8W1rLNfzsjIbcoXNcNhYOmdz6kA9a8J
hGib1AsR8x5z/ozfc9hNCNJDjukvXahNMCCZWtDY+wjfYDU26wdD+Oqm1GAqPTPmzVaiXnHOCKBN
/opsJOucVw7ZjCDk2E1DlfaeHv0KhgLgNkB501SiADh6gFUz8LT5tZV2DSe8zqlY+dELfT3sVXNz
m5eHJOv5lTrfT3b2oOQxvCh7Cgzo8kmFvKKQIsTD8LVuJJtmHF9wVlR8FRDGH63xt2nUfQEsRdbo
/aqnBOkNGh7s5HUqM/iXtjBntOL3anbEjiBlUCqnuBQwFH0SRH/FalzXfLQPmBoasIBtjrvulj0N
WYzPk3tKTZgArX5KDHwxZHJc1vRDdweL/cgB3cJs7Dbpfo5jpwsSRR9P7Qx/JmanM9AVQqyb6xCW
EBhuDIZkejMMVDcQEyPows13TePN7CK2HiqjF87mBGJnLVuU/stBa5U4wHPh6LXqNVuYIhZs6vWQ
7ZDPvPLJHayZPB/UgPd6030jt7+0prbj6PJ2zmyFRIdJf5q7S14ScpwlbCbMbbaOzqCD8d6mNs27
3BgGdkhjpxSsH1nceCjA94O94GLTh9IZRiBA612P89hX7B5SocjI15kTEJvF3LInaft8rsEAOoHq
TmHNoxXYosIAA1xIuZlvAc5Yrw3DE0OmLTVrmCwFP7sZ7rLCwXdJlN45bZT1QW/Xh9ZKlACm/tZW
s/smxTDUvFFFK/u7gcC6KwwNO4EpffbWdMBuZjwSRXonUvupHg1y4Y10byCHCPju9z1BWrRdy/ca
p3RbTkgo0IcD5Imh43BNTQYXOsyMqUOP3cjSz3Izah0mVJ4GMqfxl82TaIfHocXTNFN2fabc1Zp2
Jwli9arxh5w9O0L3RkdofODRQgEcz/ueqpBDmzpn2CAPgPNTggwNbEx9Pd8zUngoB9gDg4N1Y2Hz
PvlhDdUvrozyolc2YoZmOQih/UpNv0jkuaE7pVtNLz68HsuQsWP8v1qtL1jeGeYTkE68XVoAViFE
CI0Zzwhya+gSbmNCto72TH5GEU6yGY4Ks7awZ0wJ01q/Q8E1Yy4zbBOcl3wcezZ2pRtIssrt6Kaf
sZqfNQwUdPoKOInej3TBE8kg3pYMabcpHM2gAWp7LpxxCfpW3/bAEEOlMY1dk6+4EafabKfAxuqr
pxvc0kZvVK0gwBJmMmz8EwxrK4Llxb+pZ4iU8oQga/pMxknu5lsaiBKb2n6xHDswO+IsJ+e3ls1d
obZndB27wVIPFe4MDNPNd32qi808CeSKhlZC6qlBK7u2uTOqGvsCo/lomZHFlfuAyXBywAjiseCk
O+uz8gvd7VH3ugdspk9okKHAl412VWayg6b+BaonKxAzAuhWM9vdon4KQ96P2O5FYACHyY63S6Md
44KnaHcLYkIjfYb9RzBuMpbRqJM3bxdKqDRudpoFHwuj2BpOcPKnMkuczkvVhG/csex6CWQxqW7U
rlQ0SSn/ELIj/bVf6bpiM/vqY2sAkmvFrpT6qQJAghYHwaRa6oAiM4D0cW81c8d0Zo2wndl2OGN4
bSsoKyybfZODlWS92W8SsQUkln4+te/5WjEW6EEvFRXu4AJHm1l5QbAR7A840qfesfOgLbobgONN
WZS5aTD03hOceA93bq0LE/WWGWM3a5BrlbYrcKb0vZjSHsaMPynuE26zn3ovNm3O/0WM47Ml4DrE
lWPdaqAMVgfxenopmKi6mNIZ2kVF/ATPQA1vcB1LZRMvs3Poetns6IYinsIUJL1twUCIQSPV6q5W
OLeJoLpiHpSFkJWXbdlrW4fkG9/S6+HGJnkuOvVad/SUax8bgTky12SIFJD3AuFCMU6tW8xBplAO
amvzZ86K61grf7wJHq8o0CC4zDw3FSVmY2i/DbwXMozeJ7X/mmT5XOkwwheYW4RnRP2ifQ0Gs9tE
977h5BF9M9e7dOw3HtbXTO6Xj7FaDbimtbfJXCXlP1SnbYzx6WHOwBqETRUVa837akrapkz8ZJb7
ZDjzG1MYFt9YMiOndFYH+64dq+WDBI/9aGRszmP1CW6ZmH4zJD8rXAbfms1fYzSanbW0n+2Y7yHw
v5Nm+pMZ1mHwxLnT7Z1ZZEc30a80Fvp2BUK7nZM7ZC/0/0vzDGWDpic2ns2MTNmumtRT3KfbxHNv
oVQ+XZrYZ4ZyNYw47HtyhRcPUBJPhu94Kb4MnmklTAhF47SxFfVK1uCObLb9aLUzoR7gF610doDS
cPmUsBuYKkGk/CEEksCDOkfoRGFrD2jqib/9yopKD7rcrU6AOLHfmQUTUkNAVitbthSXfhfXuRGT
ORgaitRK+LRYDI5tc8li2kn8FDfeONOpVPFdOfZ4/6r0lwq8hAUqWTA2DJWb8mcCeFtj8Wj0/DHF
7e40GgOM2d+zVhx6j6qGqe9+hSB6pw/FK+hPoGB9vGnmfAjmHlLG6LmYLY7dUR3GrbZqQCtyhqs2
2/u6N3aYJxHcRbR1XuuffWwfpOLeeXTnvr04u4VNHA4P7Ptc9QJVi5ugM7XcR992lE0X2ToUaA1s
PswbUo1v0GMhoRlhs382S4ZWpQN9Yi2Xz4YBo5lWZ8NSztTe8z43gYMBN7b1wkRgMBMOD1LzZATQ
OsBLZEND9J4d6Aynbz2bWZt6kTz1HgQKaRU5zHH9Krv5MmXotIMpnj3Sjz3OC8VtUCGPYMZrL4vz
rMjpXkrNK4I0474wlFsOszkPQVtWzqaxCXeCbR8zdEUjw7pQm59cmnglaVUbOKhGv5O2cs5YG1TX
QsX4B4bPYwkMsaOrkcy3dbnF5SEJbYZq+9jy8q3EW+zqFVlxgonWe+GErx9Hk54ztcAsVEazMNQo
MVuae9RtGCFDRM+JSkONMA15mEpQroRR595y5PQMLpqGuEIbr4QG5ofSElAxJQS9VNfb93RNq/00
9OO+y2glWr3rAzHUVjSXsXXUCLBZucgoIGtWooWJ3RVHVLOzRZJPWXxLM6HfKhOGnE0uPjHjrDbL
aKDxkn23Ta2u/RYxLG1/1QbdDDIjZt7rpPdFaSR3md6bAYKU/Fi2sLVpsMh+YjxKcc/HC9cxvWFn
WP9AT5idqKV42ZD2YJ7bxfryaiUP3BQ4pawLaOZ60l5g7IOTdfaHa9b9ZvVITuORkQHUGzhmI3/t
A7NKAF3FaM27RTO+LK82D0qLm7I6tT3rqpu7YDKnil7xpk7oRF9vZbeMAbsCw3TDFiegANz2gbn3
gJKSUj0dGRdCZgRCnB9LBjKRyXlIKinebEBHjCuqrFCBdWzvEU8r1Bxd29+7UBaopb12U2WNeS3Q
smyKwkoCWsMOSH28MRSH7MdeW8gOE25GnB4pW5PFkC1MTFh5wE/mdVq77tjOq3yoM8MNDCTsLE6R
XJSVQQ7CZVxLy/QmHClLqCRWCfsXJ+7LksfrxRnnnzlXy9PNKvvGsqDmI9WDqaMFrKmb8n6ykunO
LAiNytu4qn0w8pnGP6HBUjK40/8aWB2amLbRJ91u6CNlxSxBBRMNUXUJdsNx/lJKxPVNAbppesjP
anNYNsa0rs4GRyD3fbRy+N9DDVVacRkDq2Uu/yiFLZ8NhpCbdCgenYYZhMxMAuqaNn5cuIewIQxh
/AfN6P/VbmLYa2PX6KJMNvW/M0fcxGZjb3Nr3+sg2KG6VhwhFWJ9I8gtx7x26lwZh3VIlDnqAFv/
wQTgbzG2acAS0MDIVcvwLHTD/6kVnsqh9jJXVff4nBtBMjNSYsNCmTiUSrhoqXr+3+Lcv5TAwFyu
ZeL1ZJouymTIn/95PSjcOhJ6y4LpnhKSNyvj7e3iNVWFw+y06f/f00VVf7sSEnIHDwusMP+6vU6N
1WLETP9A4hp+Crn9GDvl9GkDOVG1kHBXQuiDg2b+U/b4X8/1XxfGwRAZsGpa5OT8pcHusJBczRwR
FxWvwltlBIutcoyZm2XYtJOx+AePnv92QRf32JvQGgKz+pfKvarTRFm9NTt4bWzs+1iX59pUuGq5
eI8E0jz97/d4e0//JrK+3R9LBi8rTaWV1P6WOpel1+qDTigicC+UytuHCNqg6pkV/e8L/e3y9H+u
dFtR/+ZWgLUdcIPj8SRvIrVIos56R0Q3Cz8ha2ef9kzjNgaV2+8Yd0sBX5J0R3AzNa//YTH9l0eM
MQlOGTafy80M6T9/CT491Tq4S3Kw9BRIJNGCzDPFqWxhUBUrs93/fed/fSr/unEqd8PAqVrXbf32
c/7txuk81ZuLgrkh+wVNkujTZ+Cj4hcAQ/2HO/uvD9kwWD/sK+zY/wrU/LdrxVIKI6klSYhla4dW
YQNwYIzpG5mlhM5oNhFD8VXgTd1Q+gwFU7D/fbN/bYP/ulkDO2FV5zPF/+KvfYEULd0aB0ooQPpY
bpMFGc4x1VNxRlZxIzFZtfjsCMQATlic+B+u/t8etc2nww7suPiA/rXGrE4j70Cds0NrWJDjUwMO
buaokHTRUv7DtbS/fb5vnw53aty2Qt6g8dd7vRFOnT53bkl5NbwTQ6rtEo2lq3xA09ZPbTUoFeSK
6ebfjIORYBaAi0yEWHm+aJq0s+h/P3rrv61rPHDwK3Axg7Gtv7aOugTWaS0CQ+2mJ0bPxTL0xy0y
2mUoFdoNRDRSSr8O6p/foSnRAxtaK1KyeLG+y9xe6MAremlIkZbzVPQuQrEaBybMLWUCjtqNI9m2
Tp+VLahzpxy9ddAQLxbOgLBAW5e3VM4Mo3K9w2MgtrCg3AgqgiJKk3GpAmQMKnOFdGU40HBGNFHb
i//H2Xk0uW2sa/gXoQqx0b1lJmc0STNKG5RkHyHnjF9/H8xZXBGcIkvHVV7YZavZjQ5feEP/OKRd
hKwMEI63aZioSwoxZT9sOuRU1C3fIbe0Igw91OSRQ1Q6m/wOuUvFvyFL9HZtEKQ/fS+kU5F3Xnas
VUZwH4RxDitXyW6fCittNmGfmfm6NZwwXCPO1AtmpVdP7tinLzBfDDhTVl3eMn36eJc4LpY8dLds
tfSVqzK8kGJi9JM5Am+zgFodAdK96mps7rw0/902sXE05xA1Uu4JP50GginKU9f3xgfHUszuBbpy
bB6WpaBJ5dt1ZEZBcNIHTshGORoV20KZQQXQE+u9HmUhXJR9/43orrqlP/XRIiBRY1kmwQmAraWq
l6HpWNRCjzypzGwfYyEAeWuYqTzwP0AVTTtzXc41vgy60LpEawKQCG6zaV+nNy7jj25IYeDcRDjL
LaEv4zRo2oSBg+Of+rwaqVrHVfA9q9P8FTAf5LHGMZ67rB6eOxROso1vmDRlc8fRohun9XJNGB4O
LFIjQum2vRT7iNHHqidtQrtSivDoGgJsDiI64D6CZwCe3iu6+M+mjWnwIPvwhT6EvM86+0bcuJA6
4argV2Cu7eJHZkGftM4fJxH0TmCjf31se0ovboDfphyjfl/GI3IOE70SjwDoxjO1kNf576AOn8HB
mExwKM4HpdLZ4VKcQ32zChgIaRum+Sbzx+keiEgW0FGX6KOBwB9alGbSzqb/DRfjxpn4aOrzc0z8
ioUSCqnnv0JOVhZTmkhOhdY0dz3/9DUpUrAFYtDfdMCXa/jm/f76Qfxo6jaOjzrVCJexF+9jIWI1
hGPXHqA2li92UqjHzovnppJrPsSmLTdISghscKb6rlIgbq8Pf/FE8LmFiUor1W2dcGsx57auZGM3
ZnsQeqyyXVf05m4K+/CNBNGyAX26tIz+fkhm6nD5OOjPLUP3sY7yHgwfOPawU9+iRL6I0ei+wfCr
1lNW3PIMuAhomSF9cd5/0yQLW5o9TFpuJpVWaDiDqOrYmyE8USwRbymBfzAMcbOSBhMzSLfM881T
0ZTzx2RQRwFsJd+wpoW3H9Ce+X199eaI5Sw+JzQk5+H5ABsx3xPn4wCtzulhgECRjVs+BDRxw1Xd
F9mDcLro1tr9VzJsOZwU2HPMV82cSZ4Pl3XURqlq8E4kUm9WiTEAWcMkeQvInSYpJUvidTFVtIeF
j/pSCjDWXydInu0Sr9c2EkVwb5cPnv1bprR+odr2kqzfs78nuuPdOQW0/Fo3cpdGzGj88IXTPlE2
gjBhmbLfdpVfHNCLae+QQsIAMqSc+FthzY5k2xTXVO0TBH9BCYn2i9WH8D/hxh+kU2inIPK059pW
9guq846z4vmHNol2dH1yMB7ctXUQQqs2EucJ05rsLuWqpz7UJSPxhat+DY3RvskqwLsKYgG9A9sJ
kv80mP5uR5pWr2VZl/sxoNK7behK7Bp0YvR9blQDgVFp/RosWQ+US98xGAjMnLQxxI4nQC5Fo6g8
cbV7/UDtbchcQJKJBpQPAOlIMFbhBvhdpl40wiiq5L+i47mmijPSpaudmPKsHPXjhL/RJnBF8IYp
lHdHXGFsxBj0qNcAGOLEQ1v2vCZ6NlQlP4O1qIFqkpLvqGE3rzngoOemGh04uY6mIAWZPZ0rYCk1
ASxEdirViMwB6BHRfzDyq+5nfoW7CaAPP2XU577TclY702y1NXIZJuY+cYMsKJo2r32Hpj2eU24I
XMedQrGXroZ53CDQrwDTlqRfvKTtjuOI1dUXWUCBzfMUd23K26814N0jtJr2ia6c9y3tC+KzUbcp
qiVIFnSaPI7kcuu+Md2Twyv4BKPR2ovQHk5aaLRHP0zTbKd10q4pPBvFTzNrhvQ5VHlHbx76L8IE
QVi9tkNDrTz3vD6emRYZnRNMvWvqnh7fw5uGcJ+6Oej+NtcKIALpQHyalM9EB8Zz0GcQKtEEm+Ra
OSkGVG4i0691D295m7sKiEmiixoWO8HqfgB5qo64MmnWposmomansJs7X3PUY4AEyUEMs2yX8D0U
JwJwcKWjD/syjJMfZelXL9rU9vdEk8kpM/xiz9mr/3WsYXoJxrS7twKDpm6SpMPcMht0Y6vZDgAe
BzmIZ9VnIxoaJbnJCukswIm84uLot8ZQb2qc3LdjGBp3Vhk47lM+thTUC0c3tyOhc4Ssj9F86odI
1CcLOs6qze3iR2BPwT1mUICe2flf6bNK4GGNF8D6LoLmwc5c41mlMPoRkvD1Tw5Z6A8/KMzkBe3u
mW6Acn27CicBo7Wu1DFwAoSBirbsHqoBhYYt1M0eGxBhRfHMTfDo76JVP9Nucue1AH8Aulvv6BwD
y3eDz15beMcQiAulcppRdI49tTGGvLfXAT10jHt7fUKwq7ReRyWTU9zACPcNIoi2iIdoTR8lunML
p7VWZd7Xu6ouDGcdJq6zbTAowKjBU8Va+oM6GSm8hy6U4zawA+zXGsTm8O5N3sLCpV5iUkKAA+f1
rxjJ+y+APUoEGKAuHDTEK5zVkGagRobCXidWmiKxnJszlVwgWAy05rnF34HSqNGNr0nQ12s2EhA/
SF2PDEQJbxyChK1ZRvm95wXVD98bc9o3fTi9pSVRY+6msMIHGdfVgQaBf1fhEHSQpW4Fq9ZHieK5
HR0UFewms+/hzxlHpXfxJ7MUPCiGRrvHbos3ny4f6EPA2I4TQ+uyVPLNG4piGwY2BVRsBh+F58Ki
tmmY+Uavh3utzaZD4LkRZGXN2GUWVHvgisL82abhSP/T/la0brbzrXiip9VH9BGN3HLv6fKENLzA
/HVZme0A+I1bRNKSTdEMGTRcdHReMUynch2QsCAL4yfBQJs2yu8EFlFeD8MaoTa3QPENdIc/rGyX
b7B3CiM5AawG5l5kbXfI6F/KTZ6aqOt4bdqclNUZxTqkNuseECaAgZNNCGFAxZpEAT+zEXdhE9Y7
Fw/gx4Gc6ICgQ/hAM909NUHmfQvamkeBnhEvWGuHM9lU7124g0npriH4yI0MwZzi+RiXa0Fgj3WO
0vXXcnDtO0zinI0hO+9TqxvZ3oBFQF/UcPZ1K2EOySZ98/O+uXcbz/1tuYl4w51CPOpTLp6B8Slj
Y5DH/0osvT3oLrICOZ6LXzTRRRhbR17tb9JSs3RKaZF8ncpq2GM54RwGQ/pkDiiqrJ3M6mZ/Niu4
EVJ+EKHMdTsKXEqx3Ze+fHllQWKIh/gUlIn92CS9/JaMJjwqW+CYdCOY/Ggwk6qzRehqmRTUzuMT
gGSOE9KjPMk88+75CsBeAkPA/kR/7K8jLxJV4dIVBTzqioX8dUFhu0A+DsP6EMrUFqvs8AfZXOCy
4FP+8/pgH+QiBJKoxbqUJMnIFnG5H5iukQRmd4jNofwyy55tQKVF+1F51Q/XDvOffqH1b9cH/SCG
FbjogsHhT3cu3BqiHqLY3Ag90jvQ7p0KkAcuUd2Pvx+FPMeF0Y3nK22ZxScLA5TgYc0dECNC/z1O
m3g9eSV1nuvjfJDa0HlBM5zMSszCoefjAKmlfuEguGP2bhRuykTX3yb2BthqYWCtArv11pAffTVy
DXPW8HdAVyx244hqfmMElXWYlEh3gyrhiBrvPuX+S1AGPSjIYbiRQBrzH7oI0WevttlgiTidhT2f
Zxmm1D9lmJz8qEZ+QjQJik8D7mje+ANBf6SAJLxmnFcHYpo23CZRJnioLE176kw93oGVTf6Ho0LN
laoj8DyTKs/5T7ITeC9h5ManZDQoUjTdtItoZ+7Nyrs11Ed7ljRIWXRITPRZF7uJh8UAD+NwAYRD
8rMCW/CMvHi2vb6X5r2yXGNlzp7p+JSZrr2opEL0Rne3oDYzVkP+XCC7si6jesY003QaUiQtUlxG
9q0T3bp1PtpSf4682FKoT4Wepvv5qQBIoq26BmHf0UWFhs5EVSabfjA6aBi8Wd+uT9lYrqxjIA1P
aYKSCPLF7rLx5BombkaSaCmKJvfIu2R+cvJ6OJY673IRRXIV6pS5ncZFxy1tiS67UK2GOiBkm+Vn
7cz5nObx+vrPWq7H+6+i22ibOlVBPCvOt1aH4JuO9ph/NGP9oQt6eQd4xb2Pg0Gj692KY+xOf9tF
eB9zNiKhNGdSHFvsMb+jj4scF19fAUKxAdE8m7rxNelL84Zg+fLOmkfidTFYb5S8uUPOZ8dtGWih
QlRR0eyiBOZZA8ROEu5szycfklWKlNm4ub6kyzf0fVALx0eDG4tHZ3FR4srTYU6O2IsnKUWtmrwJ
9SNixDN/FJ/Z4kZDc3mW3od7v/jno4Sm8mKOiE1N4GqBs7OtxQGVSPAwwJOzJ3T926fGnLxv8dA5
tMZaw71R3rycKzUnCJq0wqjVABU/H3wWbXQSGwtF057MYyOj4inQVEQEmkRfry/rB9b07Bddp+kl
XSKTZSk1K/R+MKOc55T85LXQ7MgDMle3XwNd2ttUWf5nQLvmRiJF8ZjQkHl0epE/RXrZ/4umoWf/
5a38vvCU3bksOT7mMqbA76ErEUv2DngjJF8F/mKbBADLl1YCEL0+98tlZh/PeuAOPT+e+MU3Btik
5a3WpCec3xzMGMrpaPAQro3YGW9sp4+uqbmyp6gBUxJaFsRchKenKqLFp+UFYO0+xGIO1YV8rPbX
5/TRQBwPRTWMAr1ctkw8L2z73I7SExRN52ejK0CO3Mn0Fa+P89Ed4MDLm6cDzuDdcvCPlm1uta6M
K85HSLK8VqWT7lKQDoeolAon+wY9lOsDfnSlglKBR8OhoBFinp8Jz0DrtUTF6zANyObRn0M7Iyhj
Wn1gbRyb/n/QNskNdfOl9ZDLbnTwvqSJIue6ojkv9x/TNCsVR+3UJMfUadtg22gTcWBWWS3kIe5/
xB+dotN2zdh2/0hqdzrSDZNuAt9vXfxUgkI9odUM/IyDXGvgJiPuKxqKA+rnrmffd5HTnyxU3f4x
o8H5gpB1gSZCn8BFyQIRAOlFSWe6ESdcfjusYyRPBTgeJJ7cxf2d5JOsPMOJTy4Vta0/WTqPNWU4
rWzbezOuzRvjXd6lWD3QrcENHn9pKeZP+8cilsJoIwTci8M4AvaCA9S26SZ1oa7s4Nrk3iaquvJT
VAUKhw5Mwm/BcC7PuU2Cgh0Biq0u9kPzevwxfm7LWPQq0g+dVWsPrdeFMAatVv+pxcktv/cP1pax
6NMR5lH8lou52ogYKQx14CEg1dBusoZWBYKRAoXBZu/6VjPcOBcfTA7DKlqk3GGGZNjzyXEMMx3l
PCQf0jR/MFqAfXg75jA841TKX9cP4ftS/RliAtZiEUlYaLwJi1NxPlpNybn2aZcf4qBAKaPpzGE/
Ud5/1JoCRk6YDvHWg+yBeJNuv4mi8h/ictirBjYjGTLyf2kcPvs9YFOAypAC/Ca1ncP1X3n5DUg1
JBc6jSd8B5aoMt239VZpsXtI+z444K7y2U7h/HoqjLZDaVk37vaLniieqhJQBd0bXBe4nhbfHPMz
xV6APdeOXbqlZQ3N1amPo4VVeV3VYhUBqliHdicR/PDQymkBsPRB93Z92pc7gRufggYYe9IscJPn
38ZuELxEMjo/tfUwchFJvX4zAkqP6xgviOyv952g/2gC+OJQm7Skz0dr2oryWBeoYy4mGi2uD121
AHpM0yS4scAfTQzpdcclP6aXtKzVIN83dSN62kfE9bpT2iFeUiMp/nkYG+9G4H75fDKr/x/KWbwy
9Eb0vOT4HpvQak7SC1FCiq0c9c3r3+ryNZvHcQHoMSkO1OJKUqYqMy2u41PRDt9cxOVXUTWG0Khc
9K+DJr5DLlPsr495ASJgnyqyQ4y7MFyidb84vFS6m84HMHB0m8aqNv0k6l/AyMfqBPswyJ/tRqd1
7YZxnd2LKC28TZ7V6Nn3Ek3VG/HD5Zsw21/ykhtAGuZm9vn2GYoSeEvm0CnX4i47BUHoqAOugu6P
qAtYjkbqw3OUm9bPwFDG/7IS1mygBuCMA6svTmxJRlmUQxUeHeQRYd0NI9I4WtD0X504yMw7qKrg
65oo9tCpCWP0VinDO28QP33tn+tf5aMdR5pIb12ntmm8x+d/PE7C8AxPIH6DXa+d/0A5Gs02ZA3b
YXt9nI8OEfhB8AuAWQy6zecLbiWjVnqmRJMz6w1apClWBDKrH1QcuDeiJnc+JeevhFAC9JBrYoND
bXWxvLQHAqEDlzym1BzTTRhICDsu1gL/gJSQUH7xXl4NutvfBWFE0ckNxmPtG+MzBAB3gybe9Fjw
wCDTEpvGDwlDg2IVbC6w6q4Guj8Vb1RtB3TNW1U9pwEsub4Mo3/IgScHbQstAaYPORnFcg1sJtyw
ptxAuXA+ZRa0QF2axcPk10gbOKIJwLxNPyUCbvEqjUoNOhst00Zgw4UWnLf1uH4241QXB6gJ07Rm
7+hb20qrowo701ujO01mVoT+dnJanBEG5K3vptIpfyeYuJRYxhgWiH2FnOYKcw06lhDn7y19QHWs
Q92PHoC5UaFSkLDGtN0MaQT3zOxKF8JXlz4gySK/j7gJ7hU6SHdQNrSvFplpvovqwPpEeh98910N
dJuFogpcTqtFKO/65vlok/K+WRIQDPfHBegkDaQs0WM8hWRnFoB7B0Htrgzqh+vjfLRJqQNSlAc8
wB5dXItFLMpB6iI7WQUdsE3lDMW+0PIKcxD8eW/dQfM2PN+mro4hOBC3OdV2ljaKBjZWU5SnCS1N
Gh64Na29wUTdIw3Ufhwy+KkdvfjrM7yMTVwqJ7MbO8iyeS3Pj6HZSx19NRMvn4FnE5qgCa7eIfYe
keFzY/vb9eEurlmLa56AQNkmaa6zhJYaY+25otDdY+kad+geQKUSVb2Lx7bdRO3YAn2gHe6l9Y1p
Xtbl8MWmakIjArgY/r+LedZJhjNA2LnHLCsQV5MNYhqJLZLtVAmiIr9q19Uo4VpHSOS4wA3XKsnS
rcSAYV0M3i8/kdW+SQb5fH1BLnbYbMFG3Ar8BRwMnYvz9TeswMWQBRlI2Ug6cgWUn3EfJZE1nLpM
6OmtdZjD77M9xngELY6jMyAp5GIdIOUWZWl3xhG3mO6Ejht2g9BT6CUgeqHFhvPUpbGLYALa9sTx
m6aC63V9yhfbnJ/At3cpnpnvXl3nU65aXUZJkOhH5MtmSje8qE08Ssx0sjJ/7qO62efmKF6uj3qx
0edRwalR9abkbb1n1n+8a2ZdRMWQ6eqoprSbLURBsJSz6u1Yih/aULr5jWnOK7lYaSRzHNvmaFGd
XJZYhgpEkoFXyBGN1fxflHOR7oajuWpNd4QkOPk4JyBO1VVFt4EWpf42oHlvSSHRpgAHAmNeRN88
3IMdQsc9YVxvxjCYACGiiJA+Tpblf4uGSnsEnKcOGnz/G0/75czBWmE+a7LPZjLEck+bmHlmhqSO
pdr6eXBo3vtZOayjQL1QCLChb5X+eqQn/NmMb4J0L08UlQTSDixGAUbyPpxvL+VRaoZcog5tFqCH
pqARlaNePBOz/3XBjvSSNhAwccpOBmyB86FwrAghpFvojg3T+Cn2hX0KEJ3fjVPy8/ru/WBSGFxj
BjuHSjaR2flIYja5dktQz7ipVK85bRtI9GP40GnleLg+1GVYTlGE0iuJG1c0WfXi0RNpFoMM5NHr
3KnZ5kQ72yhTGIRAOn0aOvGDZv83hBtwRCqCahebenZj714877xEVEK5siVQGaCt57NNcyBecTJ6
B/4bv1rpdVhMb6EnBnmjsH15FTEQhW2eI0KJCx/oqgsBkCBfeox06OFqDLRNUmIlM2kwfgl6JwSs
+/hGUGHOO/D8ZpC85WI+oMDI2ajn0wunuBm5hccjqlFmsImVYY1P3Mq6dy8cti6uyd7krIFSWbAQ
MGlQ2zy1M8QBcAtcgfOwXkavBfLt02hQ6HvNNH4JsK7eWW44Rvd6Ybb7XKgRnoBsje9NSlb1KOEf
mMfrm+VyXzIVCDn0EdX8vi4OG+aKQz3oIj0qNfrppnH66MVr0Y0G/DPIW3DRy4uF+olu0R2FFYM3
xGLhRlxYlQnl45TY1vjY+EOzbpClXukx0DNqvJgYemRINq3UFV97uLFbLoOX8+EXBwNVQEcSxico
8TQ+jm1deZeXaCH0hhEQLuTjtmqwSvABGt14tuVH60wT1WK/EIkCAjjfMjnc0kCvvPSomU78bw7T
alqVWi1f8rKcDpCz/Gc/TYzPvAfyVXouKhgCQ7jfHnQB5C5FNSDcYlTIn4bwkQ3E1CGigP90kUzN
fITgR+NEedZClLdAurxurTtnKKsvY4ZNhkyF91Ii0P9i9F6JWIE3fTUbDILjQCDxnqPivbJBOR28
0m82RqOlW0ezeOrcxkh2eOU5D0PgWf+YSJce/B5a9WqK0ggvkdyZ1llaGo/AAsefEJbRxYs0niSk
IYv2t5nEyCA3UyfvJyNNH0f8s8TKBYoDV71S9HQBQwHzdlO3w1Yjy+QmSfMO1JNRjfTokxDppIDy
CkLkUf3CLxt+lF6fsE+KKt5klDD1Q2k1/j2+Afah6L383kTG5mGA0fMa2yOuWQm6UH3R5nd85PaB
IhNsJOAgJ0TNfXSMoYS/FNJq7sRQZN3ad2rrwIVmfdXNGtco8jfvHhPC6gnMVF/urp++y5iGp4ft
oFNVhHSwRAxURQ+jk9uS4q4b/iORVplOtfAHhEWDLpm22HT4t+7mxU4keGQf2LwKtLglFLnFGewy
t8yRkobqOPaYbxnRl5KE96uW+sPr9dl9NBJgOCJj/qJOsHjz6kRURosqC2Uv95RKWz1ZIBY3eu8F
X6+PtHzy3idFOEbxEECURXPg/HjRCpkLoXp8BK0UzgrZMstPpt4iYzdkHjWAIU3ktyZ15viNN9p4
gfkXuG+K7pK/vf5jFm/S+2+hHkbaTmdC2EtMfKz6rjVzXBTp3mAWJ6N2S7mareSXjxZL7kdEjX8/
5MzOpQhHRMNqL6Y/kbiropWHOih0pD+V+Fz4+K+5TuQiaIZReVi0xQ3u82LzzvOcDwJYMxoFoCUW
t2loWzVfop8bvU7/7wTBLwYe5gfHQmHbiLm5qG+EFe/J7B8P7/uQ1JsIMcE3oSc277g/cgCZRnFH
WzU9ChlOch/GmBMbSZ5+BeNsPaMfVETrwq38DphqCYcqtuL2Udqp/XXMdQDkAoVFBEh9PBU8a0Jk
HJX2DuUBiIHgUQskq48ISQCE1IKsdG7kEx8cB/Bl9DhA0lAnXO4LcpvIjFGDOaHTFj9NUVl9oqc3
PuZquAVGXDx0/10nSbQpcCZH8WFxHIIAFabGNN2jMriDU/dBTyZzkyOkgx4QJIApHaN9HMX769vw
w2HpFDM9rjW1xLh1qNULE274acjJyXi0zP+4eWKtUPKEHcGbdSwbTH/hMt4yyf5oL3LwqRDSf4e/
tXhe0e/uwHgHzTEZg++h2bi7LO+dTWwgDQE/dfq7BsK8vmS/EIhI/ElWlpiCUBRtm1QxaqzCT98G
idQ1jwM6e+Ns1nx9UT+4ThiL9ipbxwHFuzhmXZNHELVpAJbKLfEy6gV0cIn7tT029dYymmSf4dR9
40ZZRPDvMyQeBGDKK0FZezEqJSDLK5SBlVDlVemsHdU/23qT3nJ3/2DLEAjy1WgkcJMsP5wxeWlD
JKKRZOv+RqFqdUQ3Pjk6UW9uIjTr/kWoKt+m+ljfuL6WXbb/ThGGzwxrmLP8xaWpo6dkhOyaIyAY
e13UNQ5ObouzOSJUOxs77o2DlNK6HNR/RhJeHM+1dt0RNuyuf+CPHq8ZLUM6ocNW5juf32oaCoyh
F8n52MT2aTJ074h4Y3jfFyUmfZ1RcodPvVipoLceVY8gi3IhJVz/FR+coFnggcAcPQswWPOG+ONq
7UHf1xmQu1OdFfanJMUzzscIYJXbaftTms3z/zAcYzkkUlSylmUskaCAEhQWkK/O0fetNbHJUA4c
Ztk7hwmjKaTd6iIwg8XjAbqMwplFxsjXXWzpsmk72WAXepSTZm0HzdUeCoeDMxVdu8uT4StBo/h2
fZpLNNT7JlMGZwgEDW/ksmxpZRV99sQajzKvk+iLmQGRQMB9Civo4OlkmCusIqMdNYP2e9yUkMug
Ogi4n1E+PtQxxY+VqXqska//ro+O99wtJEoBhMLNef61hwb5vWYA2xfMqfrGNtrJXpF2kRFdH+hy
c1Ov1UEGU10h+6HOcj6SbEyn9hDnObk6/qV+nYAQJuh9CpIy3Ldam1NkihpkqONoWyEnTiepKoO/
3dyLHzHnpX9s7oqeXS879P8Cmf1uGqj4VY8d91hneINbGMFcn/TFpeYS/s1QcmjFtM7FYjg9CZFD
9DTIlx3CSXpQUpsurOyp6lEXH12j27YqhRQ4255fH/niFDOyAD1gQj0jHF6OjO0r7js4Ax5zDt6h
RyXggGp8PrUJ/rFTeiOfvohoZpkFxWM4V9CAtS9u0MFr2slv1awwBA41cVxnYyEiuGtJd3bXJ7YE
TvHgUPelGEjvwUTaQS32UUFeqLTETQ9lVOJ9nRzbSrxAiBwwfaiqlYXSLUSletPE+AM0TvFaoymr
x9Um17GtcagJtbAkkOU7NG65yRCrWGXRdO/75b4uFM1SPV+HTXEjF1DLrfD+s6l0UAQjXIDjfr7z
MD1GQxfjjYMBpSiK23tYHZ/B5PfryMVJOGh4U/ow+aFVBbrhQYQGC6iOErYmZojw8vF9XHnCOdXo
i8P8OUw9bhU9eeJGZrFcaVqOBdt0QJnzQL/jk8DrzgrdX1AF37CC7uHs2weIevdtod0z4F0v+hN6
Rfqpr8tH9B52PZY463EmvMO0oYlqNpAGxhYTB0fsXJHcQ3g9+Kn55GB2uU6QxsI82MacptLuYrq+
0L6s34FnYLPreDgMTr69KQLrSxkinmx32Wsiime7l886wNCVGmJ1j6LcY2HpX42Avqjd18bejAQ+
rqn7G5H3J/KYCcfrMlpZIwq8JEs4xrzgt3gIzD48NKoumXyf4EHbAUqSMt/VQ/+rUt59UI3fS1Ou
kyn/btXFBs/EnVkPd4h2fkLxbUf7/VNuBY+aR5NeD4Mt5NzHqnSekcX+5prRXib+jbtgiXCiLEmJ
GREj7gMyFgDE5ztAuE1gZ7h27q0M6eQmNF7ACvzEJfHNjpGw0zSBPvgk7gY73yawspwQi6bJ2NFn
/MfHXB7kQp9vkia9BfS6eJvmX8bjy+VHwkuqNu/dP25FFxW7KkVkY5+pxtpa1nQaYr3dmOAo8M0b
X1WlYeOuPQR+f98aWo2oW4Gla539ZTRNtZq4HfwIRQmuk2XakHcWaT24orvC8A362RohTvwDHqnU
32gQEIRcv0sWZ3JuO4NYgR5PEAtoZhlv9dBh7Dhu9GOON166I/yV9h6nmo7eu4XNiK+XFuQcY3Li
ldaZ9j/Xh1+uO+NTcAXEz40GUuUy3hM2lSnO0NEkjjdXZq/EA3p09duIbKM4msi8nMraabHOKIRz
MEM/87B5C3KLz1LMpdk2yG7dVJeEGkH8x+IT8s9o2OVlTgSSWG1Mfy2zzfg+qaTx1gnESEXli4Nl
Km0txiTfiaHsn6ZZb1BiLbBCMMY/oAGa3fF3eyNKWaQ+rs1PmtcJhAmduIs2QglgdSzaUB1l2Ypv
NCTlY+plVBlsvz6ACSm3zWDeXIhFdR/RMepiAKvJRsjs0Fs7PxZxg/ZemcbTsWfEaRNCGP3td5Kl
MEYayFTki/AI3S96ak2JOqlu9PmP1qnyZhfg1HGrZr4I1WaVEBM0JskYejXAbRYviIkpxeiIuqM4
q+pfjgoybET14sb7uljqedJKh+QHbh+kDXDT80kjRhQ20o3FsZGjdRK2XqPlmaRrlE2h/g2GQHH1
L9uMYq5XWXNRmiYjZ8Je3IyIbVYTNo/6sa8nar66gSQo8wwL+QM0y4sGdzzERKJ2+vzX9SP4rr/1
Ry7A0MhWzf1r0MOSm2+xqLVoKErr7YDgjIEwe5eH4QNmzVke4LVDmLGxKniH2Nx26V2VtK18aFyj
aPHKsePx2Q6b5kEOgVV9HjOZBsBUe5i+vuiz744YUDLvWrfAIAOm66/SLr34KTRHkES+WYRPiSaN
bAv3GJILPOsu2dQR5C00nJ02xCAkCrqtWUTOU1rlJe5J5RSqTUJWVONWgiPCOgjiDgcix0ZVsuux
FVp3gVFjoYMU9b+krHmyt5I8+Nbmpu2tOjSLfzuFpb1lscgA1U+HNikfbXd8yXOthp5rNPEBhBPi
4R14PvMxwpcMUKkvg+wYJoX9A0p8+BlXbsRMS8eI8p1sQ717LH0QybuQa8U8tnjsxVsLtb5XoiGn
PbhmheOmysAyfL7+8S62qiCwnSWc4HLQRVqmVE2Jb7yqpuHoGJX1pfEF8VKNgyCwKfyc3QF5yQIJ
u+uDvjdoznaMmDXOuB6JdWcG1iJjKgf432B+pmOEYo7aNJCTJrYDxgiYG0yA32ytzwIMNXvvN5oa
Sb22pUZAlCN/8YY7kGpXJtxpjRZbi5SYPfD5cHxTSICgxCS/W4Mj/1OmVlbiQGMg3A2xA5cKZXZu
taIjkybEDtqQbAGSIt3a2PFsYgl8CmH93EPGFRcMHaGCye8R60dleWW4ZZuir6153ratzLZYZehc
o/PdmRhC4RHVr3pNjzGnwXrnoW/AtIEkThWoRFFidttKvByur+IiPQEXxWfjQIHThLxMf/r8lgE7
2QgXT/ijXTkNVkxaDRk7A3KkMPIyFHKzcjCSG6/I4rnnFSHAQF8KMCRxhFpCzLFnjxsbIXc8R73u
p9bl4h8NN8MvE56N+opsLJgwkOnVDxN121v75r3J8ce+4XXnNZ2xDO/bBkDF+ZRDn7S30Zro2OHQ
6W7SWiClTWcpG9ZWOAz5aXLcAAJhXlb7QOcLb7o6pjVfEYGhW1vV/imfuIFWKINhcypNXFkiKo5E
Y0ar1LoPpt75fv0zvfed/vzRRFV009EFIySjnnoRITlJUjdTro5VIJOtptyHIkLZQFXlMayfWg3K
ipkdbCv+1uALUnX6TkuST23q4vDWrEFxG+sgN/5JtRhDnhRX5OGA3SCltORNszHxQdzdF/WzGPro
xg67/NiUdgCI8a6IGRWwWG7NLztTBYN7LBC3fCnGLEY53PQ87A/1SUWrtAFps06DzH7wugBLjOsr
t7ib5ojFEHxzYhaaItxQ5187qXLfE8jmHJ0aqQcc3gkHzACx5j6Ns20+lMbraJTxt+ujzq/V2edi
VAAfagazMP1lJbPC1S1NOx0V2i78EugR9pRpWq6cLMFlrS+L16rOkBPO83Ydlpl743wtC6mcKx28
kMErDpHDBrB0Pml2qkzbVo0HqzfHVdNa6lCOIfZb9uQecjz/EFSz1WczLP1NBnp9V49asstzwAc3
vv5y+edfQojkKs48sB3TPP8l9jhFPv2b6DTWoYG5j+tuq+EXqRPU71qrh5OIKvtWgDZvqT9Xfx6U
i43HiLILPbFFZSLxCcpxcJWHzKzCbZZVxv9xdh7LcStNt32iioA3U5h2ZNOTojRBiDLwHqgC8PR3
tSb3iFKI8f3DMzhqwlVlZe691+2SlOYx7a3ygyrtfTft162mIPy1fnLD3w/6csgfJBihzFKsW/eE
1A4cXGo3NEYkrcY4q8hmxhnkExnYC0O0e77Pj5pp7z+xy/X+SvuipYcE8b07JaVoyDhAqAMY9RxQ
66D7ZKjq+vZlqvsi34EYNKFebCTdBo2Xdh98Yn+9B//5ff9SMP/n2JpKf9Lnsa1PuM4IIWndcYaM
LsBF12QKcWRzAM2Ew1hBJp0kFURAc3LCxDR1+gfG5b89etqnF+Qqt4RD3e9/irktnYAnWJ4sQk6v
ygbxL/2mVR6wTOYf5fVS9//lTSMJUkOwY1Gtv//OF2PLPT0zi5Pq9Ta283Td+0aFGz5xx6O7aksk
3GLbt6YpfyDdlhHYp8/FuthPA4D2o7VdGmXKGKISHX1gl7r/YBQzGfyj00wbeCx6VO3mezdDO4y3
iMjcsNWc6kyaQ07TKqse66yknzQmBHrZJSg+qxneyLLTYzWu6xXdGx9Eg8vHBpSiKCuYXTK5oSMP
nMmaTxbFbTQPixVuqCmiWpvMcCDvPiDt3/q8tURL68NgRMMotKM+EOu/TGtyHGpOBaVD8ru59f39
PC95x2h3zeDQeWQDypqsI0UgDQH7bt09txzqwtSVPVyNrCT5KTXEj81GZyTtSYZLAiaa/C4V6GQf
Bfg9CRydQVOlLSoUTZGfhchAPYOIaZ4T6EiXQ1dBrr0r1xPYM74vZHMgtO2qRPtfNFpkS9JUc2V7
j668YGHNUek3mSi7Z8UULVxaOC4T/vJw2dR6TJOmfxZtoZ/nlQmP5qfQM7phhji3edtBa6tuh2H5
Z+ol8rxuQj/UZAQ/mL3X71iJlQxqFqMHV5rbTwX2MFKDYZwt7HlEqNnVFgo6HCoQaatFhVM/kovR
P86akZHuqC9fV4VbcrXr+UUhaXmDJExMMW2WXWuO1cnEHkrHkZChNmMm42DeOVZlASa4WapI0+oJ
XHnbPk7jBjle5QlMmSaRe6smBm4rG5gBdWrnd25nLPFg0sP0KQuD2SzTa1fYy06Xjbe3J0xdZT7O
D60HhbnqRxnltvUzxWpy5GRlHxOnrk9s5MneTvNr3M11pNmFebSAPLC9aWPQ6Gvz1g3j8FrjPiLC
Cjqca8EZInIP36c9dVTjdEs6gtFis8LdMRVp+eAnI4tE113ix6bmBzI8zDg1qflkr7tBvib5Zcja
3aWT7CnahPfNFDa5XVs91XNod0SSpaYln8UlkgClg39fuT4McsL88L7qXh+XWaLuu9bqL2nidGsF
AV+A9JKYzI6vqzb4h3bovECD80cXO2e65+XNbisvimJyzCJ9LhVHg7q55TOUe2+kdB/YeaIsb4uD
7L3mlhit5ZbANodLvoB4+SLaW7nYZtxAbd5hJYZ6ChQ07PIEnJ4/2tBBjBqYdgoUKhfa9EPKngiw
VG0vSH+G0EQYEJEKuBzakdzqVs++jt74zRrFvHeyipTwpQNkpSCnunqy3ZmYIm/0Zf6WFd4LHKpm
v6ZZfgRUMO/mVK93EwsBkOZyBLNKOXAi3Iy8JjAY6FC19FtJmRuZl2i9OWmmGCHJl85uxgd0+vgd
QRqLsLQvduxpyq6sBB6vsDcjbntxIdaSHwjhB06HzkqXMbTdtvSZEwcBA8sCaCLtvhKKJHPaw3LZ
jRbQwrbI5usiIUNqHprqgD5iosOs5c+QZ0nlnKEKTcIsIiJ3kxu/KNSbA/JoCe3RE7GQ0xhJfVW7
vGga4OSJiJohS6OuJHrKw5lwtwhlN6Ql4l5f0tEEGDV6aOfGH2DBijurRhig+wYO3s78NHiJ/oZQ
IrmFbZHgs9H0K8fD3UkGtIt9b1xCP61elQWOppiB6mT2agZMBuddKnT77HQSflRqTuDGt3qv/Lw/
Jqa0IEPwjzBh7MCtp8tD0nbF7aaDdEp7Bo7GmCWMPUrpxSPUcvTBi/4wQyk5NSoZdpkJP8dvW3NH
wz0Ny9ygnLBzkHEMMKK16DF2pBYAwrG/d2uQosNMeLbQsgfbX4yBYYSYHpoO7PRIYt13r5Dmw+zy
dtK2746em8CSgk0V97i3gFBePkM98dwvqVJzmGazf51O2xTNpdVcS1zXh0ZXXdCuwEhwkuux3YBj
acZED1p69zt3Sq3QyTYDwl8xn+ocLfO8+JQBCniGyWzoIEfYlOOWWFfLzEtCgN94At1Ewgcq89hx
lm1Hs1kFmkkcW10Z5qGbhReJctVOdNzbM6Gm1TXe0AmoFSv3cDnubAQWH8xaV/zn8sbnfHlGvFbb
Moz7zsYYi6rX+0Tra4jtaoWzobdAO6tKe7SUIASz7S5dxXV8aGYvD4behAaMtOngdIsbFps9PJpe
3UXGWpRhDsCPOMyCEYAnOmiAHUv1wZy8KSQjXO5IMOh3dCFcIFN4/UPIUSLaCk3deP1yAVJgyPe6
VQRVa2sx5xcrqrGUR2tPvp+wuW8jCXPAMrc1QGD3095IP2gyq+AGtmZLdEU27dx1Gp5lUTiBnhJn
QWx2s+uxCAVYPf1Itpb2edVX/XWQ4LGaXD3q0KWvCQR44RXP77a0nJ48c8yPWkfh71CO3w1608Zk
Klc7f4JyQKroACIIdw6tQu06py/wYJHJ+To1OkzTJoeLSC8/CTpd+Qdpp8TyGQ78TyIO8z2kT/JZ
RVKytbJSze3onlrHbF6rpTBeqdwuBBgzodflLiq7y12VfXLyC/13hi6pFDt6CT4+GpYBw0FeDvu6
8O2RROYluYFjhzqWEX6ElGE5erp8IgOxPyO5teKp4+3x2GSviMmWkG1XL5DO0LOwcmlLs0B5Mn3t
UCdK8oTSJQ164i+u8JAb361Fb06zJhsIZ3jayW+yPmXTYO1MXct2xexke2udk2MqM+B+voJZ2pUK
yO8CJj2Y+4KKoc98L3JGowy93JUHJO/DvT9q5TPFoX4nCtiVW5qA3ppT0Ng+pmrhITZnl0eVWAk9
rpytuyoU8aKo0uDQj5q68zOHKkUpGS2bJ1lbe4NO5WhA+9Ddh0yY3s7OCnEYy4SYRYN08tpQa6wp
x75YVC6AXNaZ0anNW4Uw9yzqTtwpE+advHgkt4VJgWMSO6lZW32sc8e6orcPnD7Fs+vMWoGcX5qh
ZyR6SPInFgVRGdflRVnfpVYTDUQTkHiUAUokaD/qpAPqFLbUo7Pa/Gl+0t4RrGbHnjf3e7Jzt0tc
kwxNY/s0GUgMBOc4tFpL68TFWmthWtTTraWsNEaiI+JytAn23HQ/cpbcOG09Cb9epSr0CWW1Zw0A
od0xAk17SHZiMOC6aZV1nzA0iIa+7R7lCgq36hdt15uYACecomEvHSc0Gm0lF3NIAa618lkHnHlV
9xngtgZmYDilnbotqmbcqWXrYpIYvC7AzonFs4NXJofSfCUuPdsXdGMuEYuOuqpVIneq2bITnh3g
dvNch+WSA+lNUgG6yNpi2dqk4+rm+GBQbpzLyvDuVKeyKxaCNjT5BmLiPyGp9aCOK1+mXwGyU2AZ
lZWcrZ6oP9KDn1vLLrR49etkP7TbtsuQ8VJGVfahJhrqlNlCHt0ux228klSq07d2NYhVGwvONhtP
0nPTW95puVer110vluTlcFfvNNNNiRuNlhGA4PmQirkosO1l6adONDlfEwlq2cSpvZga81rXJpsk
0UaLK2gauDjtLtA2L6cEmjn1qYLL98kj23Nb1nM+GNatPQsi3VOXTX4btdjXGv8zC2qyRf6ijWFv
OO1RtcYQD11SHVYP227FrhrrIDwhWFJ0ZOS57kVdOAddbN6DqCvoTma9IUvz/efSuJwd0op3cM6G
6x6ryhXwK9Yt+hHeMVtlH3a2Q9xukm2sctxG2F2kiZn+OD/pBmd6Yhym5dC7w3hiMLnRQVvWvYPA
8OCZQ/W1FUpFVTnZe1r11Zm4fJO+ctXSS/adADz3Gs167TwutsxOKPyHHdCvfFd28NWnpHmZRw33
jzV4V4x0Cmr/lcjRVEv25VYU1GT42SxZjz+rYZpPDAmL2JGZ9igsqIhsUbeio7sBsnH+6pikqyi5
WrskA6s9b0nDsja0Itwglh3WfpABJ4Yfbe2TfjxPyb5NMzuuWyeLFUtG5Aq+MlPJ6ataWkyrl5XM
n9rtiQ3aeOpFJj+pmh2+krO6s4ZU3GauNWTRpnEalFpzN5GfDhqjsvYObZezmFYyQ6VjHFZnYA83
6oRjXUL2MDrJe5LrHXZHpttrCdfLcdrbvmmnNmrHAjN5aZp3LbzsGEc+wbzO7IVwXDk2Jqm8wm7Y
RfrIWbE1m+Ybxyc/3BjCPg66xslEQiLOLTsJ/FzVMWEw1l4BG7xAO8HbNI32Wpa9hbWj8SGYZRIo
q08QjV3Obvzv7t+7pvqvnhAdCA8JoYu/5f1kop5XQCV6Xp8qI52PAFq2sEfXHjR0Ro5J6ugfNGD+
1vQgs4UGKwciZA3v+l2+OfR1v2nkx6KzvSGAFNNtVSahzlrz/d+X9tdWEx1FDXUoMWjmu86ikZQr
m0WRnZLEzNmCBuMggczt0grjS1lyuNxkWh3xj7T/l5v6/3/5/TzU9F09z6XvHhjAqIPofWCJzmTs
dJRDOzJ1i7d/X+lfH+J/fu9y0//T1BpyXxO92xC3W64reGFSd2kc+8TMYyJLCdnN0vX/8BzRqDEL
5dxBhqT5+08K5i24Bfz2MGgWshr9MrGslzXeSl180Lf82ytDthfxYTgS0ca968sWeH9I0y6YPDYV
kD1rAioQssa3ryY53R/cyr81gRESo+v4pWp5n41JiMLSbU7tHGrTTp8XWjtDIL1+O6Nk8s98SGiC
coqY4N9P8NJ2fN8GphlKeOTF+0FYxe+3k7/IHRnDagdiMkuUW+s6SfSGRfWRcPnP64PSwZjhIlxG
UPTeslf7VpZvDVYyu/OdQ6tJZ+cnNLu2fImyLWeC3bUfJW79+QAvZBA8pRdpP8SYd3ONpszbzQLv
fGHYy1vpFMbXss7qXeo22+O/7+Pffgq7NW8LWimCBN+1dxtQtDrNsORQQkIYotyw/XbfLn76zS3L
pI/+/Wu/hOy/P7bLZJClBWWFZf8xMhA0+Ig4ytBqeul2wwSY7M56TlZSA7ZGu9HsflVxTkbcCy+N
/yVJjIXoe+QSXjAtPqj1Mm/ok0mhhlNbVr4XEErK6RnW5FbuNlTt+QuHKPOZ2d761jd1se5ymRtH
5bqNETgAm9guXGd+S5ym1EM785yPsvXez4cYuTKeYSzlYPwipOD9ir2YZu0P0jtyTi2iXqFx0mgW
3QGI9Q9Kn9uwhya5c5exoe8mPvr5P1fxy301eH1+Kc78d9qSmkBVUrn88thJjXjHapLoIIGJT2yo
TLO2WzVTR9LIL/r+mXIIvsO/H/LfvhiDKfJFX3aRm7y7fsKBk7ROVnFggOV3Z+54SW+cltEUOVaT
ckynRPjJVCr54F3+c03ArXT5R5k8G+i/363qNCs2l5KtPM1TP39LZrVGA+TyD4Ttv0I33r/D/72+
d2OIYWoyfe7B3S1eXcWQk9DRjOb3bdaSqMmS+jrpwOrkufMlqf2X9QL7pmc/ojVFipyuRGdUPfW3
Eshl/33n//boMRVw79Fv/Zl6uiqJfKUiTG5CMhYnjAbuV8PcrpymGq+QTWb7qYR/LRYSbP79y39b
Rjg0GqgNOFCTwPP7cpzoQiD72cRB+IN+wpIs9os9dxFo84+MXX97vTD8gRS7RKJg7/39p2zpmXlb
ru4xp3lxdAyhEw1XOMzCh+WTNiv3no1BHP99fX+7s8x6icAmH45J/bvSqG6GxkMkWx+LRuR7p2t5
t0ZtKfpz4hLBdORE18y7fkAYBC8r/2i3+7NeuSyb6OR0PP6caN79vNd769AJ/EGeMNYnE5ETvFtY
1KneOLdmTfv535f718d5sVDwTDUcZu/WkCVhR5haOz+ta2nByrS8tA9XDuWf3IqO3gd7+V9mjFhF
CNdnjH8xa79PNisto3XqkZrayBttj/hKPy0QDcKFephmrF+BqfP1VzMRMnRF34ZWorIPiqY/V20G
vRqqYQ8BBiapd4uHKIxxsyt/ORISStPnxGC/2sNSbsOhzEWogIVEfT6ngYYk6oOIgz9faZwLKOQo
cy3esPcJl3O9NYM3DutxoqMWa518nOlJMf7h3OUTKndaDeuDD/YXlPP3VeziliDOnRWT8Ir3QscJ
hPPQAnc/uYmpl1yanQyHcsqcJ6/EOL5TVo8oc+x7pN91kxpfiAAlwhclLRLm1cnXZl9mTJSmBHRb
2EKiIjurmi1mg7KTtDdwRQIrp6j45hS2fALp7s7RNGuTihy84D/hsk/RINwEnyigCuwAdeUQ09HT
+FZlOpxqq5s/lU0NFMizquvcaZ2fTlKWb9NQiDVIvXrTTp5X6t9zKsV92SCCC9Zt9h+tfFVpgKrP
6oJcWR0+/t4pdMgzrlfE3VLhRZ1QtIpgI+r7q7aWfg7Ml5BaUi795mEjjawJ0lVD0l/Z/WV6VLh1
Ehtrr1Cx28wio3ZI1s/wHkGaT8u2LAenFLoelKLviMVURIFRmoygOda+MSSDBJMgBF0v7F2WVsNR
tjiC4NZXmnfutQSVkVKGFtq9o16QsWg/O7/0ugM+Ccc+ukZvf+kLgrqhEGdNCW2kcb6b/QKLZ8jW
BHqcvMz+PC/JHv7XlYB0GExqlzoUTtJ7Pf1QNVBJ9HXDImi2t07LwEzpS3bGyTHe/88/5V2c6yhq
GLpT2P++sOuMtVxaiEii59KL85b3oNmG5s3XV/d/08BziMcQjBgVNw2yOLylv/8UX3SBeqDPT4Km
2003gSIiDVPErdd91C/4i16H32KQehEsXmyX74r50RZlUiXE+hd+2z8oM81vKnQA38p5TqGE5jnp
chz86eC2uVEHZsM/E7EYZDd11qKx/PdN/stSwzai8SQvnilOGL9fORqxrKxNAsxE05X7xuhEvGo1
1CxkUgvM0mA0iK/892/+ZX0nmAZdNdZTpCR/mDIsOjO0TIaWxPnspbY1+WC19rDXAG7dmBLUjlrB
kqE1Ms9MREhY1mAT/ftv+HNH+/0pvHviVgUuTSlYpLKU9dlwKsB5UstOfFofxRz9WSt4GBExg2MI
19COvKsPC2+m80UazYkXIjmPWOEQVtMlHLZ1JorFZWEw1hcExf3/vGtf7vIvmfWl9H4vfhQ17dJa
a5Yj7aLWvb4wghAZSyHNmFXScz/4uffOistXxHvNYYNUIAYG79G/mIxzs5aTOI61lj01qegCsWn9
S9Wvy7eN2XywJgWCwETHdaXn1L11vkBfAtMjIeA9//sJc7y6fErv9jSsX7QDIN7CBXqfVD1MliBn
yUVW7w9tIKmH4ymZ/XDYBn/XVEt1tfnpGGCqqJC+COuKIJiDu7XNyXNmRL6JfvDq1HxpOuk+4yop
w6IyIJpwavkmeWjRBRQ4rt7ONPQZfaFhBa4BiN4TXmjbax3jV0atIuybtvbQY3T4uFqbedsksJFM
1tHr/CxqenR7NYPkLU9oS3uYX5DtrEbB7tXIt1I1V2SR0e0vsJzZpL+F3Wol4WptT4OO4UzkoTDU
7epUQ4Sv9LbFyq2Jdn0ZvfUgzOVgdMx6UfsyKBrRw3RJc1eL7kJeYGw3/vDd/NbrSFtxcyOqDeLj
2AuDNUWNa4P62qF8/MaArrRptnrMXBanZmRAlsfBSlvrwB/j/Kyr0ZAhgY8jVOe+1Qn+FtYaGk46
gTvUtB5FKrfbd6vXafbEvTZzal+MMv2+KhvvaVuWQ6wPxEJGvtTEMSt7npXduDt3UO1Bz9yaqzQz
TP5jt+YPa94PeCTGzOljsnI6/rSlOvVzUl4lBTS5ipAdlNx81WO+TaHpl3J/8QJFG1Hu+8Iksk8K
rXldUsd4QUVjholoJ0YPXfmspuSLKQAAomU0wsqZHxAwUOjmPp7R/IfazE8E7KJmFZ372I8sYUTF
0zBknOMcBtPF9peqJFDV1GElWxTqF+0EknGfLbYf9znZKH06Iwfqsyyq6MhDnS2N79qcygihiX2k
sCKhfquava+L5rZoOk6MZOgYYVKzOg3U53vGUs31NNnyum36z3U/N08ZkPWTp+XVXjm9ijD35zBa
OH5lSl2xsP9YSQncS42Z3SBLd1eUvXcJaBFOpLqt26EpgTBVGK5Eqk5nlxe6Xc6q7X/wXQNZRAAB
L4/T+0kgxtvjq/uZ0anGyy29oEMEFK6JRsByM7rebVflxpNYrHFfrRcNiCjzzyiX+D1lfWP4IKJU
pXOYICN9Jfifd8twERWQH7szN12e5Zp5d13qiUNDtHZgDrURwa1EfIS6KoTCxwWOE9AAM/1iaPW6
87BPNbyw6D9zvcHDYWXrk1Na08vo5MnzbLqfSAnsjpgrncBexvEhoda7njZXO5qV7nGIs8sHYco+
IqBkwLyo0JM0uRNWVFvImDT7U2GVxVd8SeOt5hNcYleducs63/2cWkzWNvRu6c7JxDpGbtIoL8pm
QzUHXvqyiWA2rkWgtbN2hThEu6ocGJ+WswoVNsXKZ9zWZRrgRDGf7a3wY9NtZnwKrEWFqpuQ76u7
w/ZhvIoEzQUdg+5Hpxf4mMFkaqFjYMdqRFZGXVdXLqMxrUeIOsDoSw1g5WHDC/jQmbkCV+BuZ8jv
260rZne/dql6TDbgbBzxsvvJT/M9Y2jC3y8rebJNFMj4jw9104m3pU2sr1qWCKr6zFL3xPctOwmR
7c3b/PqZ4egWDzjodszM0ru0NNMH1H8qMBIJSLtNx280uOwrW87e9QgM8tpIIUQx8lpfhV4L+HBY
X2a9A7Aw+u6eDNfqtugUntYyJ/+xM78yYS0OdpqKZ8I385tSpcaNafKCU2s4ETxYzsQyH74XnmtP
YW328l6aqGscBkNnv8DFQ6ak+1kriuU0gmBkmq2rnVkQXZPNVf0wj3UeIJJzu3DQV4tVutzKAL09
n6AcpmhrOuQb6YIRd7EhBlbJtP0YCiagGSarg7G06aGbCOqSnpf9hJt7Qw8SnLFpL9Zr6smKAgc9
Cjr80Q0YJ2Y/cbn9zKqlvNV5Z+J8ITZVoHKMt96Zd1KDnbdsVn1QqS86UtNQLBxKO9Hjzra7B2qr
SApH/ShHt85IbVunUF0Cj5lou9eDx4yVYyMyvMQdOMoi92QL6+7XwbZBe3d+bBeIRIJGG+eAUgEn
gZG6fB6+14aMf8COq5Q1loywhDRImkfrt8RfUrZQWzVx5sj2qsSwumOx73mDlqk7VZlwT1pbYi4o
Rs/kTOP493D0pgt7jbQfq9HtYCgNvLUmtD7aglJzDsTWrTv8OPkzUvpJj6qcZMxomuoJecaELCnH
LYILWT/npstxY5QXqSMRSZxG28LFDzmk69F2mzRCUpGGYlhwZyh7OqUW0lV3YFm2U5uNrelr97td
eOMh3Qg7CCYp2dSyRRrXm51sn/1VGl9U7amzm4xoUxpyQDNcDFYVllY6H0ZrmmMhOOcRU0S0E0qI
2Jj05Bqhi3kzwvuto6FL64kFwRnisht9ScwBoZ5BOedlfDnSPQxITtDZUIsINOWkUVaFoYLEm1lc
y9V4dWaRi0BUxYBKbxu9UPXoZI3WbQ5O0ZZRmSdc0NADXeSjkem3LM3KJ6xuemitNnWIllLxWHOO
NniygF/yJfYWB/BNFgkSlmm/LCUvb/Ij3az+mrn9nkKxfFiI5Y5wHGe7NB0+J1Za7+fSX7+N/vgF
YeTTYCTX5HYeyD6QxKLIc1MUV9Yon6rOPmazHK8ESsy7xFHh2k98V9VhXjHOG2lx70iZhxxUqfaG
4dWc2W7XcUTDgfQroInC6s1rnxqtFWQq2+uF9byZ/TGdeGsoALgdOWzji+4I4YMdGWV7IKTVZefo
DGYCLG0zipZdVpaPplxv+lmsIQxSwvHST6m43GR9vdIZkTszaplVfR2WVF1YN1ekw0cyVy+Z5IEW
Xvdi5+6zGsRL0ahpry3GjW1PZkB8MUqSGtOyY6k6xJRKiAh6AVdw4k4mtA6kzKOL/upV5qNrpmY8
j/qR6AkEZiahVtm1KTd5NWXIkVPUYoaW0RH1GE73rbZBeM3c5JtYmw6aCgtFNdjuS607ya1jYNAc
+8yEHevILnSzfi+HJfLoPjKWT3YCZ/91ltY1kdeut8uN0t0P0v6MkGePBmyPgOWw+m4ol+IeiPYu
c+3rGRUkaWgFRI3xa71ZX9xKXCkyl+6MBAm00drXcFauMtdb952BDyrzpzCfnZchE7vCTL9WgzSC
ytH7m8Q0GyL17f7KYc7Bwtg/LlNiBWPVdoetNp6IPd1zNDjr84Xrw16LuNfVa56x2iPYQp6+0q1o
6OIAlkPA7a6Hzm2dXW27d9lAQGrqLntzgCtY56nN06iPRlO9Wp4CLMqCRTRu0CmaMw663NzZa279
lbDefV+QS9bXj5ZR7syyfmQV+141FuG5GkBqXrt+q3+4yNBxQv8wF4v4RSyi4HmDDp1+gq3yIuFl
Y8UuVqaxTZoXlS0+HpYdDeo24rNkX831LRd/C1TyLLz8OxlRN6tnoTlcdnXSfTer+TGz9ZtSUAUA
aPey/q7JNzfAn/tVVvLYqfxW1iKe/e6170ZOSAy5SLPJ7tl9v2qLevAW4MOT7jk73WSSWmVdOLnz
lTVbBWE15UoEQ3VSqeUSKIG61qiaN2/tEOwbt2x3r3bF/76hM75Bn2ujlLD7uJYeV3zpVDsnyWvJ
3mHdIoY6QRuNzHaBJGnuJkePksW/ztw8dowmognDyaYoXVQ/4xoCBj5U25AgrXGe/YmiwXfmR90e
yTshXifybV4Ce10xxwKC29Fi8IM1t9zDlKVHYvJ+uNsQO24atnXBcUSdqf/jofD6MG3az6RYx6Wd
3SBwNGkc6vfKVXs/cd8sqMkBaA0v6qV6G4EhE02xyzyJRsu7cariy2bMu22wjmz995Nhx3lRXs8X
gyjYKTfKQUVCcCrOYvX3ZblEyQRUfcy+LWXxlk0JUa+ckJb6xrKMESuDie5z0mRMjovc+YVBe20W
3B+ihMBvjwfVdJ99LZl+QtqwCYzo+mhq1jwsOh9Wdh4hxrdDg80EDACvlj+4N9h2TqlefLGK8blp
i7dCQsrwOQKBZo6szKZK8c+dcCOcElHbZsehIsQEckGydd5+cu0viPpiwgj10OiXH82mjXvfTeqg
NysbGX2/qzMrblo9JgfyyWxzKkCL6g4gLwEPfM2dDQQuG7ELkqUWgBZF5J6nPdtoc9wSA/lZrfth
PxpugIHzpelXfM52/anoSPXMC+o80RMU1A3yjekmYEhG08FQgwTyuRRvmo/F5WPpfBkXWnpIVZsE
EwqAWJHHy1E8VXSWBAs4oudWrDdJ69sYN/rIdvUCOfJ4N1WcU7L6ZsHH5WPf44jynTjeR4X5MDAn
6BFtWsTmsN6uckRuZXZne6o+jyaLMXXxj173sF8PxLGiAiRPl9aZBaM9VFr9XJndlaXjUyBbZ18h
+YszMzN2a9Y/5Yv90Dmkqc9sV4T2tVtoVvKtRxgbDJu4sswlGMcVYbNAodnbwxNjRrRmdnnd5EjC
R50HQ6bSIbXFobLas5UP0WQWMJQq6zzx96SE7sb5bCHqbvojwu47w06KOJfrUQhep6pYD37fHbmq
s65DmB4XIyxytomlz5q93JrvlOGhlTbf3Qa/xlqIc0ekNa1CDsK9m57BdLytCYJvzePhOpVC0sKZ
UfYwy6jswF90Pnvzcg2qBPm1ytrYKTQ3Fq1oULaa9OUdgVjWIKcJhWKfXHMcg3w5kdsyTthDjLI5
DxpscE2VoTU4d4WeH9epP1yIGoy+PrFKB0ur7yqw0FEil9ei0swo9Tx1ksb809XFcKxXRnUbrUdT
W5+GxUbR6XxCMgv7fZwYxaPRjrQKk+3UdCfjUtlWvrM+JrV5ndarETptf5AWbe5qcOVew7sdjoI+
iT72nDhY1SNdzi/96O+kixqwtc/YxZHUtU+jVlBEd70WYDmgVnRHL0BN6tAwZyNrtDYPesxF+SbO
yjROFJxH08qv2lScNQrZIJEyTvClhNlUy0B2LIVYqA4Z9qOAf/+w0XM6aBelu9KI5B0s9Tz7I8e/
wXIrHBfsHpbIP1OgfKqgVgela939P8rOY0dyZMu2X0SAWkydpGsR4aFjQkRmZRq1Fmb8+rccb9SF
i77oYaFSRLqTZkfsvTbBvTmQO+XuNPdxPM3juVoUbOKZU0uZ8Wp216yXSMkDJyxQFC5IGtuhnPZr
IXZ9Ze2xxL77jR9WlX4p5mmDc2VjaqQi6EY3xZnNfw5eucUvU/Mki33ZegfgH1GZTq9+k7+ZpkLq
28YOxeVmCppyI3iXNwaYoW2rMEUY3uLFDDjNfUZdXVT2KU3rrV/wOVI7opMf3K9Mm577wfiTJ+J9
Rrq3MQwCKNvsk/o+SlrnnppTzL3xofAzlY2vbxay9FBgEk2+SHmZNfU2UzDWg3YP7GY6DGaib1Y1
H2ZdcOENV0lknzasMjLdH1zZWyozlmLymUip99lCEuIUyW5SkpdykjxbS0ze0X0sluzsyTSP2NfV
oZ6JKqwwUN2yALF/UwNzrLPxqq0C88bIzQ4mRo/NpnOiki8zWbS/JLMdcK18sG41aBtzC71Pe+gW
6x/DrZZTPfOP8UZFtGb2lM/1SQjjBsj0oob2L4YWBnX6VQH/3bi4eyyvSSNTF38YqJ4Gwn3jSvOf
PAX9HjKBpdov0rB2XTHeWQw5G6X7v2Yu4bl0fwMP2OVr9u1pWrBV1AzOLMbQWMdvUdkZNRAXMkUO
6gpEqe2shePa3wWlkm8re185xfeMrejgpBljDQJDwBa4j0qmL5m1iIsHMS5ay/RQW0zbIBw4e2dw
b7kxHi13uhau/7ImSB0LM2NG3/F12quk/1g/Okf+Q9nnRtWDq9DZkkdrvdvKfFunYjcv3cWQdh4b
rAU31eC91Xlfh7KdX2e3qK+zOb8ghXPeDbt60TicmTitPo6L+qCEdZ6h8K3DMBwrEyl8s8idMVgf
4MYSzKaggnoPxhPpT2dbpt9wty4+JTr2lGiy+iyyPedQ6UkQmfB0cAmzSiJQYmDjYi/ZFvt2LJNP
HPSvnb9SXtZx37W32Vk+Cs/5J7fKf2CW33Q2kKfWAgo41et2bNPtPHVhplPE+INkxlChAyvwVAWD
SVumyyvd+2223W+rsEPQCtieKt43Wz91um2jxB/jJVmeOguXDurrXdNVoQ63111aJjhNLHH/rKP7
MfXWj0+okrcEp7VZdh2cqGHQGcKo/MrJDjlJjeauEDVzq9qiwxH9U09qUqNbFFzpHs6ntlvq+uoj
W/aHYMEhgSn/4fAKFu8AhyKWFia1vlX0Vc5OIGGA02tsYPNu1sfjgSz8VVpEmvXDqc898l08ccVL
iBDUHS+Nbe6IyTin5WRucg3dsS9efMKEV897dcuJqMT1iBKFeftUUQwG6L2G3ezA/xtJS8ECwwFy
9p1+37cS5TSawU6Xaahk8JV3/m5dOQOM6pg0Ii5x6822s0s0UW0MzT6U7mM8hxTbDtSRazzsmuKE
4ZVyXYutwTqbRh/JBvMY/uBgUnjR+ejKNj95lBhsmZ+SSTG4Te5wc4GV+4yY151tu5Sl07VR4zEv
vYvhtue5Tnik1Y7VcJwONvMPUjk845rBaWeGfC4nf4vkJiKnhFNjbB7O0XyLCXuH44mXeKguo2K+
Xmm/amPC1pDXYWrpERqgM+/vLmW+iX1iq7Ui1koV1XWxQSW2regyEpIAU838Za/JbnXri15P3wBg
DqoZPxuXSx2+wCEfvNeeyRvLTGxjAwevc6l6jPfgvYCQxKjTrqOJFY1WZcE0WJfufh5Z4ZbaAXPu
1RzHA1KDi6nne9E0uJAIQy3MU62EsWGhGVUSc9hcGxGc0j3r8z3GtkMlpuhxM+vLtOfpC1dRvjTg
/NuBQHiq7xwnwV4lZn8r6kKF+Hzuno1qmw146jXx6kFa0R4Mw7VL7MMkeMgL87nohksl1POoJ09+
qf8s+Nu21SSAoqLmmrFKJimVv5dGmk4WRD2c9bS5A4rZYW65UioscamXuwa9RAzr1Dg7HXFbS4Bn
zhrChO/wOq/I4QvTfUpAbx46tHB9vkwvTfBw+LMOzSD2wGGKM7/YteO8S7rszeZ5YK3+1BrLebAz
FiZrNMv+5JTLVtO82JwbNPml/jF3yYaBFk5EZ1PZFJdts0VCkcC6dfYMe0lqba7NmLJfwcUlHZzH
NMdz96WLZMVppb+6HCU18SGarHDjEMTtZYwKGdAkpqo4ALRX3JIxtagWliS0xW5C9+T01sUol+So
a1iuRYpTxq8x0LawpBhhJuyGBDJEZkov9lS0ESmvlANQ/hljVB81cFDqqfTcFvN+0DnP2JVcqqn4
6Qf5u8faHA8J0/Gk1XPa4unJmYK7OxMckDGVz1yMoa1xb5xg60y8bXUhj3atrq3fvjLRNY4diAzG
lc2Zo47RmzFWRCfZ4UL9gp3Bo+vUtOe5lD+OKE+kpDmbrvOJP0i/RYDpDhbbCYX2thnSm1iD3WRh
nhvzXcpgjL3W8vCU7CRZVZtFJrHqtKNRaJ9450lEkOsh1QcSDigoM4GDlkLNd3GXybU51q5qHqTH
C2yl7YpGTR+M79x6DAJYe+xljjZlwPNe4ePVvjsDn4ssqPv7PnGRcciDFjCF8fRbp0zW10u9tR1A
ghw+PoGhNkP/ZMqrqKDgd2fFoLG0rnmf2Yw0sZ1i/kUo0t/IFP2aLfN3P1fOm113LcUeHtR+lDUf
ZUXh5Nb3pq03ia4kAE24tk5FfeFvVb/ECxlyQi7OKQ3mT+RK/h5bhBO1VsuozqWWRULcPs+BOgmY
qHQgeCNzVo8Pg37EsxYjg3nV5/ZrWDFvy1EvYARYHwlozNIxRIhi88r6Z5+UJeMHpTmxBhGBqtDb
rka7L3Tr2R/ylSpde1d2i9dudOJZDntP62vIWnUsC90Me4KxUMHq+MPBaCfcA0O14IlzqHqzgb1r
Btf0sPA5R75EY9UxfzcL+MATiqIWtCspJSaryQHIhs6cy6vqOmI6urXcnmbEkxcGtG9c+GPUkVoV
uV39B2+EwiFKL8RCbKNSC6xf8Oa2bCu7NvkSVtdENkOu0Ayq+xwMTNscLa7SnrCKdIf/8bOdy4OV
ibMvvbNNBbOBipYpGQea9mtZ9Zs+iIPq8o+gpePKzYDJYGJxwZbraTCXXw6CtcOUFltlBqyg7G2z
DjXTJ/OnSwLrktST8QPm+ndhABhjIuEU/RBOZnPzZP5elOV5ytQ5K63YXFkyCHQhLvnZGy/3mEgq
LZy8bJtm6bHJx79ZUVwcVkzI33lb9fxP0Fs7wASxbncfhkmCuMjLAGeveRqTMiLV8NIsybZ3ytha
yz3Zr9+teBQ3BfSGzK43ZGiiqDfmv21RfmdO9+3m2k4zlnvVdy+GuZwK5nGDWb6NuPTqKYiDJH2Q
lYsnUYuXQqCdwuC1c0nTSlsFNHSSTJvEK7i+2zRXb03HX8Qonlw53JDKNXW2BCXwi/yIJ+s9H7my
A+dEDHpG3Ti/YEz2Y7vQkFwa4y9kMjQh+QOQmXQmXsP6J530L8Z9/alfOCQWz9lAfatDz0WREGR/
bB/lyZwVIOIE47PZ6tgNk05SZ0jCyVw52WvXxSV1GhFNWLTMxr/7aYmiTPwuDREvky4PrZa9zF23
44oPLa1/0lr/kpoJ/8Lm1uB5RCN1k9jB5cQTZ4EvNM0OGpFvHuegfprW8Z+WnsuRQg8nHcjFOn/Z
0Co2bcOlVS0+NrQs2Y7CjysBpgtk4raZVtzcXPUz2VVhlTXmxjHXH29kBOF+pu7gRHVS7KS/vmqe
+hWM7MzkKA66Xf127bnctHIdQt9mFJ6a4jvo0hlBLsgGmfagbxvBnlVrgl2gT5+aM+2GoNy3nXMd
h1l8E/nCnDw5BJr9GmjJFKVp3u3ZdZ6TETvnaCZ3R8cn5/oHIYLyOLiDiLRR/8SjS/4HJ5xTIQOA
00vIF1MHTaDzEVn3a2FBsV0T7VJ4y3u/ks1L7X2o1fSSp0R22ArCiC3PEutPWMLdIZPMPXVlGs2m
809V9Gxg9BPXVbRa01mmH42VM4Sz14b5m3YefPmlZ2pHSOPLiqBjh7fg3VHB0+qu10HVR6ZYXJN6
TX4PwDwhttKddiumB3fQutARajt3jstOpL07yXIztRTuBBGfQ48CAAbAk+LVDg0HIoEqd0ygzl6f
U0sERoz3JRxSABeYAt2NFtjFvvXtT7NPLbSSa8xA6JkXP+6S9JLOxXVRKU58u/U++aVUOcEN1+CW
gDAZk0OUEurjZpvEcF/KlgagWpM2bhifAP+hcAhSsfGa6kD65DaV2rWZbbE3teqd26/b1Fmxdcf1
No9AJZrkadK1TxvlCEbb4mtN26vIp6cJIoJagiR0Fi4+Tvk/GCa+2srZ9lJ/woas9mqGZPFIbqUv
nusGs7o09qtwsIKmm959jAtWbYSK8dNnxl0HjCKaNqxqPMCVNKm81R3ZbWRL5uMNHr6KcRnLHRZs
Tpd+giX55Um2kjpL6veVoVg32V3UiSDCCnww7fHb6cQRKtsBE/M/BbbbutP/yOTxpiqHrAk6bju4
ib6PO4s+KFtTnbOn5bf2ScjVt2feBPWG9JIpqP/Ssjz1Y3LOQWOpQP8hI6QOmURuJtEe0qw9ZWX2
pJDPhZ61fDCznFkS+wcSjvHip/U/7kPL37AxGIfMDhOTzVpmfRn2xKHaM2FKip8lWO74iGk5AWN0
kHLqYrkWkARIePg1j8uHOw7v9JSn2imiIZsYrTkHgXzdraZXs3ZDpN7HABkOWINi16sWPZD7MgCZ
dKzqqCfiutQ0HX55REhcbpJEvYGyiKwCOLMABC1hU3jexILCjspy2fGMFSAswcU5wStHZMx29jAU
6WVq9J/hsYocC8/nyJ8PqTG8DGt7t/zxINKczBYVuc18FmsBJKX5FpZztBKaPs/d5q19LgyiEcbp
1M3GbplpyrQZqWpOtZsMNvPIjFgY/Ppjo2DBBN0nobN/ddtkf93/pKZHRlUTmZp8ftAgABFuESyd
gUZtO9fYOzbveZ+yAU3ORJi/5b5zWm2t25Btx4Q0xXUpK3XrJxCbmX4OaoZwPLt1OV5m8pEROhzl
ZN29QEZe57yIMWOFLCvo5d5umPJTP8NDANSBVfRMfxL6+SPMaOSpYFPC/lamukS/Sx85VfQ1xQ4p
8Uk6GG9T9KL4zUW1vojEjHSswGyktSD0Mu3E6jXqpAr9ynizRLKvRXu0VbbVu/42TjYVKqdDPwSR
ZnOY56qOqjKJKo2RRIfUBVzH1kuHtwmL8OLzsuEQhphUnyolnrSV6gV/aBVxDTMSKI7VXO9ALp3p
c+MZu7R08xOGVbLtkCo3M09z/U+VjNSp8lSt/rNw3OMj9SBWagI1wYD5MQ4caXAZrx9rZ3lDj3Gm
ozsAWDoaLqVMSrIrzqybNWs4HfJzvQC2CqBYDmL+U9vMeZv6zJd4AM1zdiZnV87Mlb2B0yHJjbPG
4A/C0aHx1ydZoy6oyb6bqhZCv528VAUqjFl3tqQXUkT7yasgcYjUaPvZ0OtDqiEKZQtw1aTcmYX2
F4rQN1NcWu0SfVmBMK4cg/Gcmtl2WQ3W0TqLWiaIXBZbANraluEOGxJMrcfO9u4r5nVlmfW5onkA
hhiyxdwPucVTBpqD6A3eUi3tD9JPzypN72WlrjPw0FZ5LCOMqzZnz16BR9RgaN/aBr1L+q6n1iHn
50zSivbe8Td4Ga5j05NqNvHdFfPvxmijdSy+5DrtS50MSub0c5m8rGYVUlTvlDkzRU1vctYiQCtR
72vn0jR39mBfq8oMlZ58mqgPwEdAWnfeu06dB7Pa9ou1FT3VdgrUnhtKhNL0XipwPmIQz7Nm8CO0
50wOYG7W31CNoqktzq6xeNcCfL/T6vSBg3eryj6c8mXL7ouLLt/3JXWhT7/hDNrFqdlT86y9Wnlx
FQ76wsaRWB4XLywpSOmuvCOLj5PpEi/HlsdgJz8zL8zUW+XSCWmlcwAc7+5mz/rdWLqxm/k7gGQA
quqmdyvNIOoF8Wi1awiYtYi0rH1bbfdqLcPFX2lyUwO7vd7qoRG4oNPNc+lnwcaZLesidW7tNXkd
LBYsvtafQaXRkHdL3Bfl/wcRjDwXxgMF1rrJE53pPtP6o5XVu8kOfg8m8CmCXV03j2yNjVOa0FMH
G1O15zp9gIYn6z3p1bvlesWmm+dT1YtX4aXXJBtOsipg/nobj4Em27tnROBpWCHHx5o9vKD9xfHO
9KoCwEkBu82F/Ud67lE3h+dSBI8HdO9xRTIBdTdTgiPPXaxNV7p34psAjXQ3hBUw4LW3RuaHIcOf
bw5iMy8mlKh05605CAel0QY9uqnGrrZm21NGlbHI0KppBDeEOr3gDlILZIjV/kMwmxUODlpN0oqV
TM3HU812d4y5znZDaYaTgku36vVJDUv3kqXZ1sxp1KU7H8Qqf9koUyIytf/y2JghyqynVjmR4WkC
NNmqWPVRizikSYKLE+aWmfjyrjjYIAGNGXDVIvazQdsgimk3ab8MsAORgq7JetPm7qmrGdAF1nEZ
rV8uJP24dinGXANS2oK2zYbSfyOa+whjDmmPRqxlnjq7VS8W5LCMzBc/ZwVbodHqWWPy2teRqdK7
3nSffmGdi5VhoWQ/VEwf7LS+J9v6VaE3u1JthBM4t23GivXMqmeK50H//QiHyf3xicy593VE9NC4
BqcbOZA+vg3MAxQbhoxl3VzRMiPDGwgQzIwr2/4UF3l9r1Z6Nb039ljbkTIpKKxanW6tpTyabj+y
Z8mfrJKV0TRke3OZzaht1kPRPLBK4zvmdTvO3XLfBz0/n+PcAldckFifvQXIKlNE1jXCV9SALC8y
ggO46mEM51hOtglr5zhV+Yfuy3e4en/N3vx5JLKVXvvc25yDoKq3Yqruqzs9l8AwWsv56JkII0MQ
sVyRUtVa3NXF1u7L5yFg0oivJgqW4ttYnIM1AShRCamh2QSBRy3XboYBOKXbJFAvWKYfzdwYiix1
4QbIT7+mGZHsiI0uS5H9p4eHVQZ+wl2B75bSOrUm712buNtVQWepszelC9QIXwSrQV5R4q3sJx71
wWmjXDNpC0Fdbjv0x+EsLK7yuXvjRCg2la/TzGMMDkK7hcKqBXr7g93DPC/6ChrN1SaeuhF2kD1+
ukXzThBUEqGHMDDENtm2n9t8C+ntwxLFDkBMGZMK60drw8RvnZ3tQKIieNcI6Q6DUxfDJ9Gy+8pL
nulZYMAyt0QKeTQnzul5RvFGHf+dqCReIPjmfboHcfGPxYZos/qFd1lLBNAdgd4N5fMuNdLqVs45
lCpEGoPl/JLg5e7IPABg9S5jYuul5432F32DsTI/BtpQnMCTVMfexfUJueiVx1y/+gNpufrYvKFr
uowc+xu2/7dJLm+rD3baSmRDg8NGzfJe5NDEWRVMrExgjGFLehqr9UkY6QUUWBNOFqmt6XqtkO9A
kJ5FKFyL8f74WtqKX+q/rhMmvSwdZnYGbJjcRhvjwPWZQdXVR1KQ/NIZw7f1wJw0DxdqH6Hp2ThL
ujD9zI4tY64BoQezYBeLLHvesoLTJfj8RemIUxkUR2dELIibC9dWsaAVVMGrGu197vpMQtxs30LY
i00fYUhrmz9gSV9cs38xpkHG8D2PVsnq1Bwh4DlL5p/BAWaQ3NLnAA0+hq7PQqcPc6lwgAF9cbLc
51o5lwcoJljyNKYdfJnrjBmyTZAMASgZ21KO3DVrtopFaiQc/GQZYr9tYMG33BjF+putLcAlNFlX
4p/vFsLTiYIuGdgR6Qv7i8JVb8rAT+lUxwZpfdrKI3rlUFf9ThiTHpZsE6vJicvcjaA6z1sPmTsx
abusWqIpDd7kUg9Hz1jeye3+Lqvlbx4gqbOW4LguyH9yCgBTBe+0XifNJ3F4YI6IwpMQnOAQ1CbK
3+E5b+e4Sad9mjvQRbHP5dV8U4OJRsKNrVarKH70Maoa8nBgfYJdTPNbCs+mNaDu6BWkAONX2Rlj
u2EyBc6oNSObqXmU+xkihFRvd6YJP331LWNjW8Y70TVHQyynHMshSztEuJpgOZgW630Y12cpEys0
LP8kFNS0XK9IgwWWF3N6dttREdxBiengttsMoyhYi3M7zfD5ocnooIAm1Bw2NDFU0bk9R1DeXvLe
+DDbOq4XMmh99+JNmBc020Satr4ArEk2vDmsu6g9jkxZwK0hzBKPYjlA4s+DedE7/j39YE8hkoFy
M2n62e9ZCrg5WqyAlIjYlImKGp+1+ugboM8KWpqVKYsejPzpAAutClnoePNKDtjC66p9UTRcfMvI
vH9d6sjyp5+eEKe6IHy9BxI1qKiUzt+8qE6JB9dVDbR3shkOnVjasCmGuyJzYDNaxr4rrD+ul2Do
0qFdZUtAtIGVAE0VhYO2CnIilwPsIsCD18yz2H03PiR7xNdLzsTAYwRmUmkWw/KVdu1vZvsL37c7
bfLaeHH7mkPNZbMIyPvPrMAP4ZzN48r3GNuMVsNCWf9MR/Va06noPWo7J9jBZkckl561zP1H5sVv
rMSRl087y+q3+O1ClCRDrCfN/DPn42kAyIp8Na9eE2N9Llia65qxdSfn3Neu+Vroxdks9Rt0Lsh/
DOlOfDtmxKe/XzPE9LLEkiAsfjLlirNytPeRhOZ0KS8eVzND3jNPF4BCncCQupVXuSS/pL28EEh3
ymfeGLMLANsEFU1P88XnFfe+X0VG4fdH5JyR8ovzXDhZNLnWO2XRmzH4N5lpB3rzdGta8GuLCnQ7
1LvIQ2/FRCzRXw2HRapF/8ZkEy5oXvI90Ncecq9DrD8OL5Y9Ie6CBFOv2hFW9iGXqOBzU959c/yp
lXuZWGEjTtq3zkgCTEaIQUbflXpFGY5u80QjRBOU8NUaATdby2WqzyOlC6CByfysRMd8aK6APjZG
wUqBcguex95QxS1hNXUYp67ktMmYIaTZWR9ymL8J/I9KkIVAaLPVfrtG+QfKpnEsVA6Fw5TdtkTk
zmBr2RVTvWdd8j1V+qEIyntWo5Rosk6h78sYzYmvceYzavw9S6WZ6Z8WSy+AUMZIPK0/Tc3+mlLE
kamXi80qDJI8Rn6UsjujJaMoMpJtDTgXamqsjHSvBns/YX2fnW7agFTIUAH7wLCrt9Ee/9Aif4yG
PJWj87qUc1x3CzkLnn5CgHhwXeQsbF3yobciS3SvDpYy5IA8Ma1GAZxajR53nvvkwaQLNUpGf3R7
Vum4KChmz1aGQnOcgmubsZkX829/7vhd7K5KahaZZ3a8uCl7dxqCaBr7d7c02FU2DkffxFKqmrIw
KMW7sKq/udHcawqyzVy0eCDljtjPQ9BlVxBye20xiu08IsZx1/pjKImjt1uLZlEt3/hL8k3H08XK
TaDxo3+osXMVKuMX9d4OV/C2FuqUJij8JCYce7zw/86Vb4SDzFlXdOHUZvickucZK5a/ZqfOTxkv
wgr12ob48iB5IYZzDjvD/MpcSF4IbU0IA1B4S2wnZCiczSFvw8Xl/wfjLyOHgtlYwY7ogi/VZ1ct
42yaXPu3izEGwWj74xFRp+XWeJQDIgpbm094txYQzM7nYIDYc/slTCt2NildqgrEV9Ay1m0MF5oW
cn9v4vYtGZwj11Z69sGlFDlD/chACXPTvZNcibS5QUiRB9aXLdJf7jChPa0te2d6g3E2SlCUWUNL
xtTIjRerfybPvICziNWiRxHACtA4zEHyWjrL2fdGPmL8JE5ehWOan5Ih4atrx73s2yjtu6emTL+J
ZMs3qaJlXKruMqKq2ejt9FkOaxDDDf1l8ucC5G4+uspnSwgBlEXeJfCZji9afsAw/jNaXRSwZyEh
+K+TTK+2dF+60omTFnD+FJTPmjCe3AlqS+Luc0PfJQ5eSohOZAxgsitwDaCh7GyQdp6FxHjejRaG
dNtaURMk78ALj1PBAN4zuyOZzKAcrb0ESmj3aE0HL5oplIZMoDKu/2o2x4CRiv1gu0/p7Mx86oq7
2Ip6rz2yQPhEuNBD/p34fpGQaEaKAmU5uqBA95nVfo2DvdN1BrpZWRzG0bqZnrEzurmKJSdo43RH
C0Gn4TK4tNYnupOotSwS43HBWeuVtmfbas7ftJ8nXs5iy3zl1qc6f5LH3l495wj87KT/6YAN64t5
a8UaTasLxzhPbw7UdwDEFxhAD4EHIvEK6mHintex0880qNYu9fVQeS0qMvkdVM6pL/TnyeANKFzv
lNB0VV76wU/x7jvGWQIKhY7iU8NYip4a8Qy5CQejTm4Ohk2sVCMxfKYxnwnyPJkzcoekROUHZQtp
HtHmJiP2E+KKjuU6+iUCVt97gMno0zENsXK6kW6Uhl7T3BO/q6JssAg58nzqHVrv67JQQlUmpv4h
M/+uyXRc+VYib3aAZFYP4YCgFh+Ry0JrgDHgUbeJQyO1foOCdUtu1N9lnqNiNM5C5hep/HfoPBwg
I7YXmRX5lpO9QjmVwkVk/O13xJ+xRCLWZqfb6mqtLgNfQtTr5m1s12dLGGhpyqNiwbzhHYhVaaod
75liUkCzpXAhQDBXX8j2I6kBrU7Mu5Z5DFnG/uLgDryblExIhyCtIZaFCzmsF57+DDdKmm/bOSVo
hWt3k2UkttulE4I2PgZ+exsRx46FfnYz/a/mNX+8tv3jWuNfDmWxM4P54FQjaz+66N65c3SFvcmq
u/2FPOzZYZrOhvFcShm54teDMDE0WpxqGnsIXo0qJRlq3C+dPNlaReUGjspfH5T8MWoJbyyc9uqm
bJzz4AcSwV4u8FwEkKoIscQrjdiNVdxmYf22ybvsTOnwtGbWLzAw66ZOF9RiWk3To7OKGEdWJnCY
2A6ivp5AthOhkLriVbOKnzHQ/Hjtm4+yYI5lVV/Ig65r05/NTo8biPXMMMbrNAW/+rbggc0EnrS6
RjjYYbLoj602HKgeGINVe2ZtlzlhNQkUU8Sr718t09EeUm5CKvUQJM2vZEb8CG4Ya+YRcUHs+OsL
0XlxHjCnbdMwtc23pK3PKE9SKnK0siQ1s0JkNNrZbA91RqmMuTCdSLTI65nlwTlvU8EAs91J3YZq
3dwb3vuq7W/wvfEcF89u3cWzJ1mN9Y81aoZ5CcC1tN+YeCnAtcCsSx7OKQmus92clwwPX4CgqoR4
5ksGZMWXlouLOWs+vcbwbbMWUlXBjhcFVjFsnXp88aX2meHD2hSCNXTpsbIS4/I9lePvpVF3O9Mu
qS93WOPjtBBRU1iox7G1bopR+6MPCJd44N8LmvJwRVvfETBRo/C1URlZ/MTYg4PNqBR7V8VSU4pP
8trObcNsMjP1qzCyUzAl627yOJunHuWat4CwRUqBoHqwvuqc06GqCmTNTsNssSZOSgDd7YZ8eV6n
fD6Wcq6Ofm5+BrXx1o1YGibrMOo2PGxk1UXFTSkz+1vUWMVlh6A0UUPse2vMEvHe0xZf6eUATy/u
T4pV5L/QG/4DMYLYRrBOjqOzDzCs/0mMoGP2qgmG+7GYSiZ9BcTaLlqLPsAliAAKOaksxG1dR3P8
P+Os/ICEHeJijYCrzPgXq6Jf28zOhqo86saUIXkfzeemWfN33SydlxJC899xaWeM2JLa73+HCfwH
hgN/pe7yt4PGCf6dLNSVXo+GjE55attkOKuVHOCo8vMRLHEFUTzMaj957nA99yFfn/1/p64ENjmd
+DAwynj/pq4kjuvMLp7foy+q5Wv1WQ97Daecba7mf6Gu/Kev1ybfxIcGYsL9/Bf3CEYwTHWkPsfW
sxKUoUq2EeWG9yqHzrxOozXdTYKz9f/CIfkPPI7AJg3Q8yykr0Ar/udT1etW1elz7x0EQIc3yCGS
WnrhsuoYd/3537/M/8QfgfTigYo0SNqyrX89wo1wRk0TojpWrYlTpsItb7UMAoiBHCKzAeokVQve
YGSs09qAjlGTZv+FL/X/ODuvJceNLA0/ESIAJJBI3NIVyS7T3t0gpG4J3ns8/X6o2dgtggwiehSj
6QtpJpmJNMf85mpHceEauiFMJVGSxErvcsKjWdG7I8c5w3l1PxgFikOVbjhwQrTmC9i+ae/Hab0r
MDZYWeqrLzyPbEvW2bR1y3mV8XgjdhpaVY73VkY2pucB7BwHnGI4Gns01CrqTujpRhEWLvfX3JwP
54UWh6Dng6TV7OLHtJcCnWmf2tPoWR5iz3P5PuQRpdc+y6BSTNGgc3tVaW0dIvdiA5w1/z6oSH1L
JE7Ge5BA1FirAeTBg9mUNay8ysyQQ2gG8ghDhQjHDzIII6h0tXovA6xsN0OdzuSvTL1YOGicHeUh
CcGJtayVa+n13llMzeE6nJXYMFPBxfXyUwoxzD63Pn6ZrYzAa9Tlnpwh3mUWki5W1oCRk0BtErwl
QSwZNY+8jc+gHVYPNmTpD7keewezBa11f82vzpTAulRwWTkYJs731uXvGiqez8nsgzPHOX5JICwd
J4tXNB1gzv8XQzF9G90XDrFY7GbD6/W+Cgt5gmGizngPdQ929CqTVkYrSmW3ZmXq+C8xkBByeRfm
tibM2qXg4nb5tHe7pN1SSKu/mDEeVH8+K4H6lIm8M1eSs7gnIJyWRZgUw8lHB4LQvysPUai+TYlX
rUzqStCPTyVtDiSD8bZaC1GoNvONzEW142TpsWV/94dCfg0Ax7CJkOopALrG6Zo39vUNxDtqW47S
BUKGmMlfbo9QuZnV5UR/KBSRbg8DWjWKqpjXhPCphwBEi+J4eejgPtxfV+N6aDSCXqXtLKW49ufl
eHMFxYMo3Ba2GdPVprMMQa+6OvIXCIZkOx0tqG1TZPnOL43vdS/oU9HCJq7oPje0Xg/whJNtj1jy
A/qt3jscSjQq6bOFBRXClXvr+sNYpotbrYNVtAM4bXGGYh1lsgIrEKJrAyX5uDOq/TSU5LeFkcxO
omNCW+f+8ty4KtnbKIMJ3nzdXG47bYpl2KBTdrLHAtNyhG+HdJ/DQNFWBnqN1RY318VIi5trsILB
HAc9PLWQwvIH/LAizM7RcM53oZar7Ajnu/uuWRjdhYMuIQdmFtwPVtw3j/hxKMrHXhH+SuD3ipWV
vz7nlrAMG4llc9aUWp5zLB9SSzf78YSgBJR7qEHGsIOGNtEs1hS8w/uLfqX3KPgLjSxeJp5FZ2m6
2YjOjmWQ81CA/FfH3Lfo7UY6YC4osgP5Vg3jvIOYrM3o8lJRnwhS+Pwrn+TGfuObWzoHEqdeV59X
5c3JcDVQnWOlaade02meG2W6x10v/d23Yfckh2BNnOzGKqOQi6sAEYiJheXiinOMqdVm5aOTC67k
AJoAu9og8oJ6GwPpy5/uL/JrGHe54YSweA3n46SQbF2EeTYV2WI2ejgjmBsku9JJUZY3LEjFUEkj
8cmqcwNlUWuGsZXAUjZNLemvW77reh+Ttu4/a+PkPFIe7cITjsqVIrXX/H9DX5NUlWFT/iawDdWh
QjQJPDnKBJg54QRMeyzEe8SJ/eR30FjJVyYHd6pOql91JOGPRYM1w3bCaezR3wv8v+/PfBF0IYZG
XDAHXHxS0ojl9goiY/RtNdjY6c0Ya1sGj2kUYk3h6xYtN6xV4lWV2MU9cjXm4oKHRKgm+i39sfaI
S/wJ4g6AN037fX9qt4axsbxDLNxBfsxefFNawzCIVeefHC0y4RGZU+IcGpX5f7hX5/kQK9OhFbbp
UDY0L88GRHdjbq3SQoBeHMxMZ+1f26oqB7ZsR4/4/rSuvxgXMGfChRTFfy9TvhEBziiGfnM2B6gI
AHB9NlIpnhE/8g5cDKhkDcJaGVRcLyYNM8PBYwgbVcZffLMSdaeuLh1kr7pyzB9LvUDBybbLxzET
4V5VESitFvsbAb7ejR6dJg5/oUNF868rKKTtZKFT7Ra5ZjwPCKoCs4AcSn0oydoMrp+Rf3FcbMyp
ZxdQSXQmfjDGnjp0M+YgHdP2sYzd6knjZu43gL9bbFbCimpcD6w0RhxPde/qXnqPhgi65r3HAr7T
myjCV260hb6//w1urgYhkZI4fNrXb0CaZ+wINJ0Kj9N5aHW0TR/9ytKTldv/xse2yUxcBJ0tosql
ia5eOdxEObD1SMG99L2+eKGBBxeDMt+WKLvbxN3QrATNxuLyZUMT8827iz8IMpa5tjuOiEJE5KH4
FtlPgjtspMbnTv6+MVr771QCb4CCkDWwayZvhAMZGv43t4tSYM7oS+FIJbDw6gJ41oHmzcrMWIuu
vYzXv9KZtVEJtZGbJiaZ//mbJylAfDfGmks/JSgDUFUrI9Cc2UiJdCdQ+fuz+gNrgnOzMkzMVBB0
NOXikHvU7vM4s52jLGsDkQBU6qYD5eHkn3LIwn9b2/STB2BDLNL9vXa9BRzkSF2qEBgsSJLUy2k6
6D76gVF5eLAaPuq9foqA2SyiG3cgnaopO9pG661Y2C5LEa/TfTvqIvAHJ5NjW53HZ0PLCcPMyMRt
BGAsyWsJkLQLNpMFXRG/TPQIcKClzC/aX/dnfvWByTfwccAfwMBhgsf5cuYw2X0BiXY8SkHjGUtz
honp5G3HTtgrEcBS/lYhPmVQSaOGN8d2KPNfDhb3nspjz+qPspPAlBUVcUx7ouJIKpx+J4+U8KMG
96kuNdSf7RbBAlHVP1MzyN7fn/YiCZl/CTeLUKhdM2tlL0J72gFOjPidR3eqochSQWRDunE0puBI
kut+BCAOsmyKAXBsnJLy18qGu1r2WcCd24YE0xK0xBYbrolyYEzwc3hgMNVxCbq+OmkHsZBW9Mo2
W0SVc3hHyIWEssl1g13yYpe1gOKACaLf7lvwFnaJEansAbHWEvDyCO62gmz96f7qvr7Gb0M9S/KK
zQVEh4Nscbdefmg6UPjK5hm2Fy4tng3gkuB77c9UL0ryuf0Tr5TyQ+to/W99GAAuanVR/sq6SH1q
Yr8wNuPoAue7/6MW6+DMvwklaf7mtrchW13+pgxVwsauoXBw47VPge72H4rGmH3OoCkgMqTb+Zpf
9+Irz0MSVVOgldxs3CyLw6VXggpCGrgnZAjsf6KMHmRSeoDOe+vH/cmZ84ZZrDge9CiQWLg9SKUv
ZtdoaOQVpatOUx7akCNt3Ws3eVuBRsvzov8Yy5T7LG2Q1oTWGvi/MnPK/qVAVQbPUSnAqYZlV4tN
2FbNFxchqQbipW+CW3Mt8pDYNqxPeVCodzmZ3zFJ6ujn/RnI5QyoiLpIQxP8WLphGNZiBiGy17bS
ZHJWuBwCykOVHgWR3KTMLj0aNbRLAtUcerxCKKBVFbelQl/qyUoL231WWej/hm/XfUDxESIqINbh
a2TYjndI635ytl4FbQQVQpjEThD+rCvczXZBblJydAcKV4ewUD1A3rYJTsOYI1aSGHSSqaLW7Q5X
+S7bj7QtFaRo6FXAslzaiSDG9a0l+grtkgkyEZrW4akBle7jJoc19U/UXLNj2ef0GeFj6c/SAtu1
NXyBnBeGuNr7EZp9ekg7k4zFR7eHNpY5GOcO0aQfZRvBPEG0uEu2kIHFSxMLz0Ob0Q8ePIzHEGqa
nDgF2pca37RRBB9SV2DjmuoxW7nvoumw8o2uN5l6Lb3Nm5oXenFrtXZveZ1Rs58h1rxIHTp1hSf4
A4g5mJJp1mzuj3fj/CjEekhPcYSQV9fI1IpCr2FgQv8YtWHTTUP7EEDksNArtVcewuVr/J/DqrB7
IK8nDF9WTMsaDVw4QuqUmmX0kTjAoymI+biLsuo+wHexBz4ywA4QRfDOwIFgV5j4rd+f8WuIszjH
xP7cGIZJg0K+mia9CbhUINOGfEOdkGrIrM1gICshpzD9JqJp+oAvRvsPbrONdkTRO3wHsEaL9n4y
isfIGqqXYRxFNXezw0e/dPUPIdfo63suP0KVN37age//FSA5JJ+a3tA/B9mYwh7JpDMznQ3d/jCM
sSdOFXq4yY60OdC+uQnU913qo5wGrBtyBiCjQqfjDy7zJ07P3ROtq2J8NvTShgyJHBtce1H9LJLA
wmK94w7cZLoJiq2IsNzeqTDkUFqhA2JGJNHLaEqB9SYrD+h7hJBZqBbWOrDWSD8DVMXFGhqiDkPR
bz6OlQOIQDod/K1smmAH1dbAv8dmp22BmmGT4ONrVS2NQKBUnuZVv1sxZYAZmsrsVr7WrT3D2yrQ
zuc9v66g+ITqlhto7gkTIO/oDuiaa3N/zA+mfuvXhve+co3kqRpD49B5rrb3sIReiapuXf0urTPk
3rlCeePnWOfNlhFGQC8+TumuBLJ9Z+qm9Y9J1gb6AmHWbYNW3r7VbFjIMBskv60UeroVE4jorWzk
9J7cMafvEqDIc2zsFC1v4CTJd5sbBYT32EmojbhD6lBM0NnpWVdjZR2vnmbHRq5OsON1adJ4XIQo
8Ir8yrRj/5y1tf1Qw3ug99cTlqT1RHc8NNKsW4kGrq4WKrpU2eiDWfR1ScAuFw1dao2UVbcOUhT5
vk1AwBsBoVgM+3x3/0xfDSVJ5yn+UEDGAgyFusuhtIxqdUxv6qRivKe3pY1n+daNwgGUd0a3b2Ux
F6HtfI+5DESZCZUxlPwXw2UVehoouQND9c0BtJvu+N9jV3UATsusL7eZB/0EfG4uf9L10IPj/dne
HN4lrNXV/J6/lv/f7EbVjEWdxSgdmPSEZgUw7D3TAHyf7HGOTUT4nloqxKTWslZGXiRxTFzRoadF
TIJBG2WZyhDGBp5fKvcEjX86IbSNUmYL379+7NGKF4caHdhsm/mCh/P+nJf7l3NHV5rr8X99Oec1
eTPnOrWLwZB5ekYjf/yriAM72Osd2eYmkkP6sRkqsWJacmtEQkusCIWc3foW29d1k9iNBi0864Xj
fPDLLn/K2V3fqraCCoY8+x++/PMMQb3Z9M3J0F1TXM5QBL5jT26EQ1CF3XTjVMmzOdn6U2cgBFAK
N19Z0eWZWYy3tB8NMiOtRGBm52BsdeSs6vwA18d/F2u1/en+x7s11OwhZhJ1gvNQ81K/+XiaXsIG
8bv4nBP6/IptauIbegUtILSwNv4c6zAvpEJBSvFuXH24Ku9TF31o70jahkJAW0ZH5KhRtaN0voJb
WZ6H/6zh/w+12JVB0pQNNs8KxT50GOA0Benn0BrGBoZEY3+p+gavMNOHyru/v6I3NqeauzecSJ6k
q8qdqzTTzW0jPnt4Zn2uOh/9S3eQ4Dl9CISKutb98a6b8IZO/53+s2lbVKqW+AJnCitH1rCeMqn1
7/wB0ZJdx2t38vA37LaZ6hXi0VMkfjaZg9JdIoIcRRBLe6KqC4VJjrP/UzzMMq1j0Mlg5bRe9Zde
T8//fQlnscWI1ROaial5jCLQgJCm8mgABj9JSEOoBE9bM+Q7kPXmISwRkyL6o05uPq18l0VFFY8W
9h6mSpih0HIGT3S506tqVsu2k+BcN1qcwogckw9+lfRi5cEzbm0ASnm0TklH2eqL+Y55iu7xaGFy
Rcvw2XWKhwS8h1ehU8p93D+EEUEdXpgoK/MiHAF4Zntkx+wtsPFuyzMJq6RunOdsjlSMClbq/Q1z
48jTssBVwoR5Je3X1uibI4+YDIjbFkB1G1l/453XI8pkDgeP/81KRXP5GrLks/Mui0CnHOzN/Eve
jIS+1lAgY4GoqxPoh6wZ6jP5Y5bCqyimzyZglbOLxvmut5BTvj/J60b7YuzFG5GAAW9Ms+uPRVxC
CKWv24To/YdD/r5P0W/VNHOfTjaKsPLFcqKnskCbhxz4iEPl2ax17VAFxvcxS//Kk8R9bNv47/u/
8MYFhc0ffr3gAahBLqFYTahG2Lc8mxhRJZ90Bzg//JR4304Kcahw+GmOUXm4P+atrclNYVP7A/5A
nHL5QXiqqpGUIjkL3GWhTpYiOKiOfCGk/PYLBe21St/tAVEfAdrBlb8sa4wUGqa2CmhcecI+OE0I
8x+Z+W0czcZxjVQre/vmeFRzX2NAMufFVzcCD4RPb801GlN7MSzy5lBX3dlFxp+jJcw/f6kJDICS
OUA5BEjFywU1OqtrheqCU2IP+l80nPx/fWuAZ+utXSu3ZoZlGOEH+4U+6iIGcQfNClMnH46+1U+f
W6cNvoMES7cUnMu/BjylVlo0t7anTdcWYI5yXDKry5nJNuYibnGcFyZYORRO9A9959cvwva+416V
btrKSx/ub8+rjHK+MNie4BEcshJwMpeDjjE6kGGdpGdqtfhn1ENxsjRiEVRwRx/8L8Y0yWDaiCEq
5HPjvoF1rHsriKRloX5+KWiHgY90KPPMz/jlr+hqDbCmiQnnlNq8n7kVHmwUJb6Ec5uRelRzqC1k
GLICksJUR83PPk2tF6F8tRLDXH9zUiZipbm3zJu1xJbRt061prRBpMoKZecM8Oa25i3duLk5q0zD
sb7/AW4OyDcHGkOXmZj+cuaWXhca+hXR2ROF8+IW0/BF6xzsNOLii0JgZeW0zp/zbblnrjMpBxSq
kpaACT3/nDfvQx/UfkHkF5wotcYf4ec6Ow2twe/Sz9ciz1szc4Emk/WS1oklminqdX3CBEbhnpBZ
T9GAnsBUZO42wwBqlxSyXtnK10EPibXBgRV0AUwKFJdT48o3kPg3nZORowdoAK/Zal5Ao2lqy2MK
u3tfOS4ClTm+mFAC9bWg8LqezPjY45KzSHbx0t0QThkSe6MWnC0vglVWQwVo3UCHYSgyvHux6t0O
dqK9TH2ZvEzN0G7bxFgzz71+/wFxkaaRkgPuc5cHieKl5UdYqpwVtgqbIPaGsypE329SwynQGgDd
NBso8JswEb6/k6+vr4uhncVOjuACpYQf/SkzHah6IqiQU0iN7v1g2ZXco+Y1dXtnyHNvZeWvNxrI
U0Ev0eb8ANqfw9A3e7pJPTqZKNCepFX6iD2gnIvcG+I4bvGALFQznIFsOsXp/nRvrfTcTnPoUtNB
WCJRQiQHJyhnKWUPD2Fwul5EOJHVnjNvsL0TeC1oKnURPLcG5nz3x74+xcyYCiC3Js18e7nUMkRD
0UrGEI3iMdiR++g/bCNBl7uI2pWA8rVndHljXI41/5Y3qxsjBtgVKgtOppRYIE+lIes9D0kxPNYU
4+XWofKBcEKsuZB+HWwpTgp/+2Y7Udf+CtrOjt6TWsRoow2kRw9NgSYc5nKSPYKKgSuhZEZa9f3+
Ct3cE0qCb3WAftrGIvXoccrrjMKMztkQ2jDllNxHIerwddiZx7JFdu/+eLc2/wyhUaCSCbqWAMIi
EmGngE2c8gyDqb6IxoPVF8j4t7r70hQxunQU4L/dH/TWjWcxplA84CCVFgFDCz1rJMyKzyrT6B4n
LjK3hTPqoOsRKCgdFK4GW9cPESygbVfCfr8//nV+B3rQIhTjdsfXa1n5y0VneE3SJmc6UoXc9EFo
/m7kEH+6P8xVdxeMkm7xkJDScMWCWbrcgjLqtdSTHjjFEOERhe3yLq715zLO1U4EsvwofTf+K0t6
vP8SFT9rMGM/dxXkVc2p1Pv7v+bG2aNiDGuEB5v/XNmh2+Wom21C9d2c5bf1AZPAPT6rOiqkeobd
wX8xHHE81zkVZBb6cu5F2YrebE3vKAe9/pYnpgogKsTqU5U7nvHx/mC3Ts3bhV5sqL7Ma+Q3KxTV
RtvZN67QjlWP3NcE1xPtm6BbOaU3os855jFYRdOc3XkXXzY0Kgs+9MRHdXoDWVeFWxvKiXtDYA86
BXH0RKV71p83UI7KnHTv5TTQ70/6+ujyZs+DU0CmTrFsmnOHUdgE+HMaXPTGMoGUFRIhOc83ktH9
sE+NwPjaUMReeUCW8LtXC1s5e9wTtdBHX9Y4oZJQuB1q6zR2huYdYtDO00OBzxR6yTnGm3t9mtDd
rQvV1V9DVf0asDfDJ8fRkldLRHBwaerY/r51Jr1G2irDLsaDJvaB/qxhI6NQIa2PdOP4Kemz+GOq
w5/82xFKG8nTcNTaREbnplsJ/wivljjuzW0qoSSdXThoP6pQWo80XxOcovMi3nb05RN4JkOB8Yip
hd9RKOrTlSDiegcqV0oyLkEHlhhukQh4upVxFmrovK4+Pfoi1A6u05oIzDtiAzENnaP7X/9G6sGI
AC+pqCt4F1dsCMfx7MYJvBOKis2Wuh761EZcbXmxxo2LgeIJkGNxgIiJNYAScFU9tOWq1NVW9sP1
PuR+U0DRbFcSwC7bCcx3wiugQF6+0ca/LeVne18vv2rIuu1GIhGY16O7Uii8cbXSxmPByQh4ua7I
fn1T+ugl5h5JH+rwJezSHCnNDGsCJ9G3IJOiTdJX7xVGgufWcFH9GOrgg+HXDeyUwlkJNq7vVrQC
bSCKlKxnes+8O97EGni7OlGA+gmCQa6/tcqsOEGY9T5LFUd/nOjh1mzymDg68RP9wMuhJkj6eGoR
KDfUaQ3AjR4yezZQV4RKkPxoPC1+uL/Trl9LRoRUOi800eoVo1RPDE8rkPrBLA7ykpYqdJcVhh5y
ZUtfhwW0/ohCyPTgYoE6u5yah6mfhZCje5qzoX9LX0qAOJmH2Hlk/BgSTRxQNPk7jlrQN65Tr5zg
+Y24jBeBL8/QaeY652GLKx26Uj3KLCY2bdPooShcNCqDGLUaHhYE2RoTkZpEfGkSTTveX+AbBwjJ
GwongnICteDFyJ3XlwWmuRHapGAmHogBsw/T4M+dqjRCztDOu2oPlloOK1O+UfmcwW6geU1rLkkt
YwJtSJBqRyXhnIteIc4MkOYfK1LWM1l28s4zVP2uRnPoOc6Qb33unDb5RIOI14xA9EPmc6mZeYIH
kmuN7WeYmX34PvYtawNG2v5uNL5rr2yRW+fedMgcaEJRlwZpe7lHrLJGpR59vRNNCAQ9CB3fU08r
duWIwQDIp0F7cfHXesGxxGm4ArRqF2NDNGuIZ+99ZYbRyi+6Oh00UwCU8Xtmnh0H5PIHYZFp5D1W
Ekd7supiD4IhxXpAAMBdCVqvXhgGmkG3Ysa9W2BvLwfqK83NXCD9QDiCZK7/YmBaBrhAyT7y9wHK
W/v72/LqUnsdkO4URxHs5dW5n/K2yTCyOKclSuqWJ5EDQgtwX7swTO8PdWMRLeqGxDOKgw/g9HJu
HZ7TreU11alzZsNr2wxREY7srC5WvtaNRbTRMBK8VzS/aTdcDmS1cFfSWplHGyTlBoCg/c3qMLTB
qb390E6Ws3JbX+/XuWBFyYoiIZjKq9K9CMZEZEaVnHMDOdqi74y9hAxyjMG0PQwholFAqinsFHPB
0vQU6otm3p+zIHQPdVClaynJjQWQtKZhn4Ie4Y/FSwXWPnWQ0KPX4UD6bYso3NvD5B21MIJIoZBG
zQcAQr1rPwuFiFqQDtrGQGhs4/bEFcjWyidVYDoJ2otNMazxZK5blCzYDA9g1YRtU8G+/EI1eAf0
b0wdDU9cezZ5DSbkBxQHj0COroN2iHFWanehAaRw78P/6CGgDWH0AFqi0ZG7afrq5PlJ8blvbfcv
wywwBry/W18vmYunAqorzwSn0BbcRctd5PS1E1EgUKeBR8pF5b40XAqtcF64GUNbnUM5C9I0gFnt
g4uEdvPgdoN/yvomJkzBEGRWFXSKx0pDCmclNLrxhQmF6TFAyKVZtKTkYIpQoY2IuXYSlfGDGgRO
CW6HorSPT1gyGSuP13w0F2sBSJxOEfWreVXMy+/lRGUb5pDHUdnDIgZlvH6LgMf4YGDetIvdHDMZ
EQQPUd86/8VnoPrMVpkx24SDi1CoSjQvQ6FAHsl3oF1CUUX/iqApipDhMtDMtMm5el933qNuZ3bv
jBGDqZ2aHM/ZmINAzwiwmIbouh19XdkhVzVVvgDX9UyWBEdG0nK5Ki3g36TA3vTsunYwIVkN7hO9
UOspKCP9hKpa+IK+MWlbOwIgjnpC5bZ3m7/u/4wbNzhlRfDl7EU586Yvf0VOv87jZcZnQvdqILqh
m/0iKkbcaEDD/v5Y19uOAIaskK4TMJur4A2JdTCKmZ+cCPaxS8a56KEJhROhIaqbezuJusP9Aa/f
DJdIlzqZDjNTJ2i7nNxUwMNM0lY/lQkCR5iwwc7dRaanZX/8OIG1nlugFgQ+5EUWb0ZgJaWqO+iu
jswde4uSdozzc2tnaz2t68/lcifT/AaVTsS9bPPmEYoputb6J/TF0DIdVfGItnkDYlU6K3O6PrVE
2LBLiSjAH0DpuVy80LNFZeSefzKjpH0y4yjDK8Xt1Mc6DLJib8WNlHtnTLtHPfFQ+Lv/6eZ99/bO
oE8F9oxqFEEnkba+2JfuMCHYKTvvVIWZfAd+Mn8o0a15hAfQgmHvrA+oZK5hUJcbdB6Uro5lU4yS
Nlfj5ZSNclBtltZkjLYNUznoHPVhSgS2HwHSlb2VrdBJxHLAudmLYgCAbDGHAMsa0eT06IWDMD5L
TgtqRIVjfi4xr9Q2VYaQx7bAEShEuNeUXwgdYrn3yR4/mXAoU3QPbRAuCaJWs8xKMvoPxCp9fWyJ
jwq4jQOsety4QjSw/Mn8imSfgf+chmxzBOBv49ZgvzcmT1G4b8uy/eAO4CqR/zcRQgL/pp2S0a6q
hyLQwxczc9yvXmMgsDcFGL84oItRhPed3ttCL8bvWLToYa68G8vjO38O3gsK7kjTAn2ad+iblLnu
ykDroYWcymZQP6NJIchlVo09rFwTy0PFOKB5SBQk4GOC50U84ZqlqFszBuWZlcPPIh1xGkMmosX9
Rs+/3N/Xr2/rYmPTCXWojAF15ggvHsNxUm2gBbl7qjEsiLctn+65H4pzpRlY29ftr7A16hgBReF+
cVvE9NI6bv4uuwA9Wy/qi3iXdGP+q+sDO3rA8WX8x/Ta9pz6etN/1FBP+WgkKcqggZQFXmNuPX28
P4Nbq0UlEYQfhUVKlIuT6URWPdpQfk6hLrq/Ix11bdR4p/67lwayWgnGl5fQ/GlAFc+QQp4nnHcv
t0BihH2PFA5hVOJ3+TlPayJPT/baMYV088uIJbp/pUaxDwh70a7AwW9NldolfWWXufJOX47uoXzP
mYBzhLRc/BTZDqPAW6g33I3jCkLierNTIuMFZsMTqdBVvhyrj1INaRPTOhnNYP2YJhQaNng4l2sr
egUosyS6AaaABP4fpuI86TenCi20PHOHTJ6cGEHtB2wpScFDbfS6XRUlOHEaSEV9bfAbmv0GSphB
Zp2870XvzD6JoVRIHgoBx8mrwF7hRuQ8pHVqTFuM7qb61/3Ndv39Z5EDpE1eoU20Qi9/bMn+9WRn
2ajNehjcua2xzSJMd1E60Q6dheEJ5ggTLiZi2t0fmeIc/98XJxWqNPoKBGhzxOLa8+X9ZqH00IyR
Umi1kxbr3jNizOqMbGSMnFZNIobf8Yioa1fFv6uktKeNaQSFuSFzraON3kik6jJcUZ6j2Mh+R0Ek
f6BDixCk5bc4TIjGt8KthvChvaXmUv4l+069RDi3qk3eaVhM957jxzsiDtwnVRr06qDpVJ3eoQxn
PKdViqBJrQXTCCXN8hTgP60m2YoRc+nCJv4cOWYrjomuRkR28RSgutkU+NXqziCbjSi9/DSYQWee
J19rog96LgJkoEVFRcSmjvSet7naCRTMxB5semNunCI1/2mAH0QbVCTKH6bRjkjvO3jUQeAqLTyy
7ch7HCsTgUX8ZqaD3uJMvx8ii1DfrnMscWkZ5/ETtRfDfykTMX6DkaD/I4rUeMpoY7u4aJTOrxwX
TYEoQFM/tai/4kvKJRBirIPY4bHuUhzJRj+nmDQ2LRSiUZUU7SmJPCB5P72L0yB1dpPdjfXJQjn/
3AkLSr7oB/NFj1C72QJhwCS9r0TVbLk++KJU+sZ/NeHhMmoVDVMBX2b+5rek7+IBd45N66j0EUJc
/G8zmta0xySghG5meHhm6UU5O4OiuT5JZN73fYgXwb4u45i+RWKm3/Kgq54yzUJgVKaon2BNN+jp
3qLp9ISRK74SuVB5cvAjLSGRRhoz3iZ6lmDenPb5LAWs2o1QdVBsbCsDYBLXUYmfjeixSdeMBttG
1XXuWXeKAFH0xq9/SQGhHal60X+/fyqWAQvhCg8PPSW4etYcxV+eCTyM0tSmRHLylIHKepqo6LFG
LdDZl1WBcWFTr7GLr5r085Ak0LSBXxPqJQDWiscAoDV8cg0hJ33XRQU26XZrmHg1eCHOx509viOm
d7iShjD9xwmb8AusQfmtL/rJ2yhr8N5VITZvqHxW0jsg446GrIiK8vugzDW81/LWoB+vE6zQc0HI
g0Lt4nkUlVkJvxHaaah7DG0QvvhL6nl7UC5tv/sf49ZQ1BaAaMD1sa+ejDbJaboErnXKHFWoHTDG
4Xdem7DeR1UTTtwf7eqB4jsoenk0wy1cdsTi00tVj6ni8j3x+krrBOZJw+QPvQt/5c1fyjkwITJw
Qmy0UNAtgPF2uckSdIhLiGjeKUu0Hr3Yjj4dtOY+a38Enjm4P7G1wzoVFr8Rb3qFdusBUYhObSTi
EtjUA0r6YSeqc7cphCW1GbsWi+sM5syfd7CpRkrEjqAL80QtC651S+DiYVUC0d2KnMdqsmL3QKaO
ynGoI3i6sjLLTwBpZCbYG2jkgQeiqnG5MLlDnUS6eXyKssQ79xKXq9LncVgZ5npfkftQZQViAsIN
SszlMD3UAsK6JiIUybCEojx0oioUcwOH4f7+pro1FDRyOCC8tJQflhGWW9T20GASF+GllxxiF0uO
nQd8OX4ordpfKXbcWj9KQYQRMEJmPNXlxGqtmHhgc+0oSLFAyKNPiy5I22b6H9d0+VIzOAfqGGwK
5AkuR6qo6GVoRnunxu6xX+ShmpuPftBU/WayS694wZLD/Bq3jf81rEfTPag2hU2iRCxfpsjrqMVU
o2z/nE7C76HIhfoPEunEmpe/i0whpx4mEOMpCnEOBDac2ADh+1D2Q/QpTgp7Ld58LbG9DaPmTUtW
RdhpC3BsS3mImvwuCAfM71oho+6l77TA2JSdjjZFmPhW8+xoo08pPwrxtfUqcPIHrx3yaSfGVnOQ
X9eRcciqEo20ovCxKMkDinYfuoZoeU9hx/3WB2XV7GwvShTwICjGs84y0geUs0Y7Eu/0uszqI2pW
en2kL4q5Td72PWBUGsHBpqWtYK6Afm9vNB4B3knomEv4Q6dJg0tA8vnHikKCT3D2aJupPN4/Pddi
oPPa/v/ndBfpkUMsxH3B8cnNUpIZynqWAeuT2tvwEFm4x8BZTja69EW/cYIJ/25Fg7reWIFtPmRB
80WvmrzZV17mYtYYgj/G4YygbO+VU289WSqJccQwR+MhIvKI943RYXVsTLV8aeHJDpuWZZ0epKym
NYbNsgI07xsuVhJlQu+5sXy5VRsU6moLauc5TjBo6QoT0YChI4yWlUt2qzDoTeq1otd1f3kO9lHa
sABhcKUvsjCI4kYPrScEVhk/Rhg07dBKlgf2r/lY53b3Dhl553PhCVRmHWcNrrPMdl6nPM8Y9uMM
ElncGtyDAwbPIcCWktTknyyujB4haqAh29CLsAW0pgTIioOu7L+YQpRy5Ta+NT7ZNBkXJF4aK4vY
JZVoxtNpilC0RTLx4NhF7D7IRJlfs6gr6qOwer1/Rpt5+oJdgzUe7m/nW6eGCsxce6PwCPH08ovX
AdJMbhYNJ8DvXJeuk7fjRtT6ZKwMdOvVAXNHVZjiO2TTxTwHWUIX6I3wNIq0+BENSfuPkyc4SQB1
tN7fn9StsWj/kERDNoMivXjhUpHF7til5snBsXZHlIorqN2OcHJy83R/qOumE0cGmsrcZqGKxaV7
uYC0XzVECir3lCeyxwgPAzTqedhHlYX5gsZnsWnU5JIXYA1SeX13dDxuWxfLnAN1cmPbpvWaPPOt
A0WnCf4FCuf0OxbTF2AH2gKl9ZNhZ/GWdFJsRyOr9qFRZE+a1ncwQy1cFBySODNs5EoF54rQTziO
QA0qKFyTnKjXJXuTxAsfNpiBteDJLFPrX6FpxrnKmvAj+VHvbzNdhT+tIg2fk9j7H87ObLltZNu2
X4QIJHq8omMriuolvyDcyOj7Pr/+Du77ckreUY5zHipcjpBFEgQyc60155jLUbSFeB76ZMiD0pzR
VUCDSJ4ytSFEHvdxcuApKLNwjTvjZA/xkoay6OwXSouZMOQym+a/NIX+i4iQt8+s5GbFvLWgvqxH
9mYZZXoDtyGI13/SurbftCHWf1e9Mh4nJStjX03suN1TlZHiW3GD9OFgW/nPv9xat+/pn7v4rdVH
GwTiD6uT+mWnIW6efpJVbxxoaiNQb7zvtur0qGgKO5Jl/0MArv/mbA3k7WZJdu5QO0G/2eapNPXl
L9vrf7nRadTiBEAFbdAVs768G4I+MEuT1QAFsi9JeAWEXVZjHQpLqXYqPfMdcDXF0yo7O9jGWOxY
cGRYjoIwYNbXx17P1798Vf/Z079eId7JrRhAdvbHwzeOSmtlDAsPE60qkrecansbSCc1glEuy+bh
F11ksAyyuhFAipW4e7c1v1UiEU8tsYMpP7H1qgetbr5WjTG8KI2aMQXuupzN2wDejeliG+2QfXd8
H9RiREBJcFQVpJBB/Klxx7/Jrf6/5PfPT3XTXSAEgDP6pRabY6FNi4o5/uaFCRZtJF+mXrWoBPPn
V/HUBDC4ycqKizKsb/lRW9qvnk7Oha9Wk3628vVbTPW6a6dmjmgwkTwkydId08I4yq5qfBxnjYc2
dzmmpIudLJM8U4IUFV/tZuuCriveaUSH3bIsMlpZzhq6WV18tsqGllTO8dHpSISGGbIEWqc4QVp3
8V2JsQpVfFIHKSmJ0UxI524zlOVKVBkV5aaNx66MU/6vSZ+bIi9OZTwjKFhNElG32vnUp5WWWZXF
IWCLLeoI2wlXINb7nM1zL+FADC0AkBhSVEjzeN3J2AUx3KbOA0E2nYe3YL20FezOMXOHkzC69Yhh
OD+liBfqUNp9FRmjSH381Xq4uu539JHDNWtMPchipzwNCrGMLOOOR2e/8+hxr8zmJyzA8Y2MknYd
mU03PElqqnD159ZrN61mFSqQL5abGm2mqIlw0VgViDjxNgifJ92dJr9mKnUYxn59FpmuRivcyr2W
cmRcW1OPxm35oaYohUynASamzHxDdlldiWa0W5qIlp57ljV1CRglTvF4PWXm22gyvF5y1CTQsbtb
hdqQqMPF61PGKva06petncw7VW0yhk5rOv3clrK79IvRB3MWqx6CpsTvlWHGXZMYmwJvS9hPHWQd
uuCqioB5flVWPqCZre19I0gjTbZxC02L8LWpdbZ9u8Cl7dR6ODdDlnmUZglRJoV9X+SjOKizGe+a
fjFDucSY3wqbxPki6e+MHEVAw6EQD7c741IzK6/NrefeRgDckLWyp2wc9wq4sycLLtRvxCPWN3YA
cNV5o+tvBa2op3nLrsuQwdZVtPyklkUGA2sj2Xwrwi4bfziDGxMehUOJDdkMZ8Jhdi1xEI2HJWDD
0ONsQbdpalCnmkIY+6AetmSpD2OttjdWcscZ/hbKuk6sLETk7K2xswkXo4sFea4xDn3KigxSKAuT
YdN3BtR+0ATFFrJ6rnfFAo1TK9T1Ham4CMzNESGYlY58sd4luDOPcw+50XdRtfRbq1zVXtPa2kin
XW3C0KrxiPY6ORccWjyuhvlid3Z8i1txwnpN9e/uVBie3bfbXpqucs6I9fBX0Q4Xt1/Vw2JO9o5B
pH2nclNfUw4h91NpV2fucfVebqv1EJdrdxGMO4I4E8ZzSnZ90KayObRt2p2mViy+0SMp6gYJjbgZ
7Wge8o+iMVawTkIPpes0n7Xi3jcMzi81PawTLMKfU2EtR6l3w6ns+FFHZ5yi9A6VhGHQ/JX2wAGT
tOdAsejZ5mKx74iRy96a3kbD5E6cgWddRAktv4ckn7sLzAySnCtWwXWTb5mzKN9tvdb2K5a00E2r
6ikFycR9baW+NPX2dHMz7cH59l7tpM7drE3bfT7V4t0i3ue9o3F3yjeXWOWevFgtVT4QuP7CBfrB
+Nu5KKUx+CNXkmtYiUjZnA2hCOmJVmKk56E2XLrzNZ3Pf9/tbw2ePxd9mn0UQzcKzNdFvyFtknAU
Nvtxch5KAusiQaC7l7rASbrRGv9ySvvzkOhaHCqouRAboA/5sp0zyyDMT9rTAY4W8mxDty6NId9V
RwFqWTZjRpKRU6AVYogAe8OkUfLvH/jPygM/oU4HioMiH/sr9snN0oYmBcGQoIg7J4xBUf0Qk6DT
/O+v82eBhRyFlQd4wc16/RVVqeUIm5MZhXRfVnzLqh2yU/5YYFiwqMpJjcgO7IM4zq2/KA3+eGEN
/yaNCIQcfKk8Ef+sDKa2myY9bZMjkzpy9Ao7qedjZSvNd73H8EO+XabittsK59nKa+VvCJo/nQgY
jvGgMDNg6nijtvzz9VskjrkKrvFor219NBHd6rhhCO6iVaH8AmNW216aSSRaG8KTbwg9yS5oyqkj
4HydRmva//sX8efB+nZBaIHBkqIwABz8zzcUA4cdGSSKg1ShFJNt2PWHUm2MiDIGyCZZaR47VuwD
O9eP0oiNaB3T9C9nxj++FTBddNTdG12KFuhXYRyM4Q6GGYiUJG5dv207fe/K9iS3R1lBqK3T4p5w
wOzp3z/7H40VXpWDHNB/NFF/AkUzKGbW3Cf0ONwyPmC5HcI1K2uGKjK+Z6i7+qzDbvDvL/pHUx8b
0H+MXmi/UApDqPhywRvQ04pDMPU0F98RNiVMbgnWRStBeDBx3qFSbISD9ZAc6u6W/mRrIhjq1ms4
TFxFthH0xdqOUUb+renzX+9OJA3o8TBL0bL70vC2p41YuHbJjp1a2ufZvVvJXA/6OisDdZRlOLVe
ryqB7XbvfThm81+hO3hN+Pj/WHJvKlHKdtpvTBuxrfzz8rj1pCKoLa29oD3MKWqFGcpps9GnYHKa
k2YOl1aFrltz53rWapLW2zxXqFyXiqBkEGHDsEUqkdCN+0G09Yfa1CZul+yoU+df1nYMEp2na1DN
lyR5NUTx3riFl5np3iAiabZshLtq824bS9TIicP29Lt1m44jWYMYsVIfYXBesmYOx+GXsw4HfRAP
mBDYn6vzSnRuo/chQ+qfZq9+Y0qJKKNWt4iRDf3uXj4ZatUGeJTMsCqLU7tVkzcv+Y+J82C4qv2z
kYAxG8wHzHG7qip/M9muvK2etBuQkVZ4up05SR7LrX4Ak8MJTYx322QEqyWPa1WdSawM69I6xq16
RlD6Lkf7oUzMyNCIRu6cilE7u6RZFKtXa+QjJbfcVxvP/ikxkVZvZfGoqAnnCE1worEZFjVPUjYP
xDF+G4qNuqM5zKYMcTYcxnwLavM9dcp9mhGyp7i4fWPjjd70nZUAioynK5F0ftHdzJNQR90RxdQw
UK7Ey4U5GjVo/pLQedJlHxbaHIxutecAlHkoGSFK5UYI+4TMMPK+t1SH6Gy8ISEtfLPRFY+sshAU
buNnfQqJRGGeqV6mouhCAtPa/ZDOj7i6CH8o7ceZDBi/p3kX1bXrXFLVRmqbPQhV2Xb4nqVfGm5g
VXVx7HDAefMmo9KJx11jg1DCt/g6rOk7wMOTmjLMmsTWHrTZIiC77kxPNsZyLfrxG26/d0J3r2Up
nrZ+udSNjA9brmzcx4jJ9Mk9saoGjZ70EeCGhBKN86aCT0GrUyqToSZCGgmRr2tlKGTD8EwjhkC0
1W/J7DxEjP9qF9q7qljnrGz2ldPDfDHV33Km26AtH6CwX8acDQNMpxwTX7hJYFnz0eld7o6y8Zut
6TxWGn9O3ZbrFId1sVlYEWVkbf1LqSePPPIZlReqmyQjzBPALCKsWm6IWzZIVuN60cFte2CHCMck
HNsvrf7NXIZoWVHYUYA9Llj0o6ZepsjdwN+4i8arQPu4Bf9wU5EhsDj5ru9UzdeRD/VDcRVLfJS9
VT5Xjvye2FXpjXlX+WYxy0BNtNDV19WftoQE5zFZvDIeK0/WYDuI07Z7nexyesZkV6OPclMwUG3/
QJPfDSubEjSmJRHIGmBEPfItEtftq9PUnXVzVvadjOkbuKN6ipXeugip2R76HS1wJjVItqKKNhgX
e7Mdc0YwRuwlUN0pMZUhoGtfRpmmtHtX7XuPEuLmLdx+qM2c+9PEDW87y1VU2XtjiHs4w0dTVGTf
oROjNL5PlcHLS/ma6UkwjqRUM+57NdkKI0SMA1kJdLtr0ryEsa1Is+MxBGtdfKpO8mKaIFNgXLd+
PiVPBtMhshkPOe+Y8vp3maUPjtUGWrwaxIXpP1tNOxiduXgLlNgQVsTPJC/HA+pVLWRXToNULx3P
tbJnoxQkxINo3RWtep1yGmr2os5ABwZ5QXWU++pWRVMjHqomP7B+/+605oKDMPeEqH71kru7Sh+w
w5yTQpzixLJ8DN2GT0oIimM5nza4w0qXhY0OvgurmOJtRQYqID9zb97JKsl9+vlgpmf9klml6pWd
bXjz6LjeonLl8LnsWXd/1m2R4CDI3wbTfm/a4SEe9GeXafmBoBB/trR94jRHAjs70MXQ9zRW/5T0
m6DtB4vSGl/eYqjoNWmOeDX7hVHaU2hiN7+zzHYPWNWXiRHmA3OXGDWLcJdoTO1TWaU/y3ELiGw/
6N1MIndv/BrtecdEYLcQie3bRawFSFWQ+VddRpnS/BjinI0i3uGKOwwOperQF34zJvlDl+LJcOO7
eluDNl7DlhRop+5+5JqzH+R81XWaM0M7fTesLZptSXBIPBO1mj+7+fzUx7I7Do5N92S26kBXhmdC
kZNd4dDi1snG2wy75lKnp7ZQHso4O5iW/CYW1Qlsk4VslPEJ99x3u2uPdZ4Mx9o23uo5JhcpqxtE
k3ENVwEPsqhJw6rVVNsbrXnNqibAMHHOEvetcmySXd2Aw/5h5ebAwp1912cCul3RXdNsC/W+eXL0
bc8WsO8t7UoK2pupKFdj3C48lO/uoH3MtnhuUHV5yALPfdbfJbJ+HBvReqB5o9LMTkurXdVhfpum
IRyVge5ZOzYsbunZbVfC0SVB2A1hz5q27BAjOB4Z9laoEesdrXb9mFUDgdz2r5Tk5cA0k71mIEtq
lu1xHdw1muZl5xTdyXLGU5n2jj8tBil7vfghN/V1MrQLINbOU7d6DXLHeufU/Kw0TGtnwWMukRp7
CTot8tQNFodVjQl4EO4BV57uNxJLWDlm6btZL7qnFCWIupmAIjrGqJqqIgeu2do0UdwJ6ZSeXPJ2
rcCq1Dd1IYkys28mmRmUIJx3RhEnUdGtc1Sh4/jQ6I96Zu7Ex3StzxMa4gjAsgDVLudb9vizsNN2
56AG8XrMDJ5T605k5CyK9UxO7Ko5v9ACLbS38I/qcxqpYB0DaWX7HJSeZw4toffdQNh93G41cj5l
8d0bAdYFqOwbo3MVxBFGVtW+0hfl7Kobz1ozvGp9Ahq47Ak8d7lZ8I+8ZfZ6rw3tA8G4c8DteJ8P
Bb0y5vx+rA+aJzKJYQAFj4dTiCaeAl4kdXIjsGgP3vUlf+2S9DSqyhmC99sM9sdLNXFulskMiJuQ
Qb3wc1ZxAEV96TrzKrT8HbD3nSWVE8P2+yEZL4naXgAD3Vtte2Ufm7xhbJ/zjiTnrKQVNJrfkznZ
STXb0dOgj4lt3ytnYzoNU31v1EmkpUvuzQAPd+XWRLbS7lDjdQE00Verin9xohFYus3vnd48mnl/
tp38bVLKy0wCDFOBDyvWEG2KT0KrjkVWfvYuRx9loLzHnGNV1a5NkohRI4o4c/AVF6Ze0fcfrEef
OpbTW5fmtTS4oxwxzUT+jseiKy1fCvEqeVN1upaePVacNmN+SDfXlMV7+ZYY3Y8tzfhKpRMVab6j
8f450YXyNZGvkS5jyxd25TssKIXjPKIuwtM6fwK7WEIs1OpFs5bKjw2kR87ETaCmVTil610ydSQn
bem7iCtBhpARdWlrsvhYBQw8i83I1fyWunXjgDwv7GTlCkSnbmxPCr0KNw0QmZ7J8aDW5nc4Zb+6
bnkca7CBep+gHc3Eyzy5ZnC7YT1n5akdtsSgA8h9IIj00CHvBcOMO7FrJNAQbf6IwXp7Qm/PoLAe
mHw+Qqi6dMqt5d7aiKYqbJMo0/dJuRxa2eE1rPI5qCBhVPp2TBsNoOEGYwq5LQXKo91Bs7T6OIF+
ku9VuZJAsXDrkp7tj4rbRfYWLyFLUb1LysbyTSX+OVsJFyneHLLtile1NK5WlR5YyCPa8JeBJPWM
3DGMgi5wTpaAu9QWv/COuvs2m+hUa5setZvuBKYcoLOR3ScL6F1LsnBtzan0mH4tDFGSiG9i9qyu
fDXtevb0bYbK2g4kSo9IHWYDW1ehK5fecj/cUnlre/cpmVaJcnvaaa0e6OAS0DE44tD3y1u8zv0l
QWhA7WmkgSrzi0KydKbln321vCiFTk6UnuosRs7RMhjmCAqbsW/eGmGmfjxbUwSDofLZy+Z7S8wK
jOZS7EZd+9RH1mDdaKwdEPF7Whx5YM2WuIMkhTRX7990u8GTVrs7LiDnH3P5UGXCITKPd3M7bWFT
Yq3MrOWlJgyBk5ZM/I3jD+i230s/AxefKaP17rG2NNL1iuI62YPwOPeyqgm/08vz2KePlM1IRsU1
GUlQrVoW7tp5Xd1pp+j0YqwGXSofhdSUwVGjirmwZ1TWXVdBV3Wa+sAM9WzV4lvqCD/RbaqeKa8D
U8nfaY5c87xMQn0zUEEn5Hc3ag3xRLFs7g6qBXtmE7C1pqL5agzORYcRGw5bbjNJHandVjR8HvVJ
/FZ2lrjeBIh+NqTJcVudZA/ZhFQffWwJKeehOitsVq7fNHm6S1ZLC9Dm6l6eaJ+ysH9lhllEWRXX
uzEu9Itr9MpborQAV5ZJfbi5Cd5ro192ZV5ouzItZJgjAfWyERW7bg1rOOXbfIpdBnRMD4W4W5c1
o+YSzlz7C9XIfe+aU1jYM8Y8Z1oZN43T8pGOWtf5+BwVX66KToB9Vo53bRqDqmzn+WFGmNPcr9bK
+b2EI3oVszbck5KS7CaRfJr8Dr8oR/lS1XZ2D4sqfTJN4nkTCvVveq5QLpK6O9MLlZNfxl3hG22R
7/TaYnTjjGPUKHF2zaa0eYUJVe+2sdh2UFE1LnhiPfYZHVydqCkCQOFOG06s+nolLEbhpgiMPnEj
zOFDSE/s2YSvxLE/bsNZo0cE0SP9rRMccrGqaX4WdTIWHnb6Yt+u3XC/udsS9nVPeFm22ow0dWW9
u+UkAmTgXDmP7rup4moe2oL5l9poIZ3x6oH/yoA5af1sDnEboWrsM2+SCuhaJHJ7rVNjILYMzzaw
JvutUoQ/QGIHH+IkHA0SM9xSywz7cRI7KI9TOA0ssYotslDd3O8GRe7B3twpcOoeA9tczJ7U2o68
ScpHamULjvGcH4cUKI9Qpf4oh671IGOXHo7iLjIhmO7sTreCwVBMj2mis1Nbg7Ey9fjr5nZDNHHw
vmJRgmlCAkmYrfV8KDF2BAZr41F0Whv0TYkSvbeat1RqBkcja3sAZ9U8pEXGm5EWTQptsPWDomni
atuERVrdPJ6mzGEOx/D3PK2JcXCXdrh9VOsqRe+QQkCWnb/WdCHkOBk9Q8KS8iifug+igIyIRLD8
LnPmcseQahnZblj3FyWPQ2ansDf1ufAHHb0wcRA1pzGidI5rzVmnpm3z4WJKOph2ZRyUXFcie1CG
1wX+37ds7IizGiwTalA6VVGxiO00ddgQ0jg/glsIzFURTDsl56uOxGidaqAyAqnIs1S2p3ysDovr
sOwXyz2niR+O1r00hfXWdh3H/5K5Zv5mLfJ3Z04PA+lRoRo7r4rsfpeKc6ra3IFaTuEyVPMb+Ygv
a23qMIKWR2RUr7Xjjr4+JC/GYkXNojxQh9B44EHPbnS3XtG8gQcqUJ36tzWzVmd6hF7wk5Cc50ZR
XyVkDdG318TK7vCC/exxDDCfvG6DG9gq50PIQyoZmk0dtGurh3PZvGgSdz5wUQjd12KoIsvipJhU
bhjneD8KvY5sTq7+bBffyioO1GUug6oVZ0qf+zmpP0qRgvnqbnLqe5Qjz+pYMeTm13vJnLIEcbcq
N3pGt55WaeztfNtpI1DFTtpagA3nRZHMdvtGHJCzHzererbGJkwyGgLzuh6mJj4xMsPOIbM9rNFP
W6VyQVfsLbxxcI6rP0rzO8OwyybdQGYKk2az7nx1YZvsyeThWIq9bPYyocXfkmVhxCybfvWxg1Jk
T+6rW6h3SU/TMDZU31zWt7KySQl1F+CbhTzIgQw2vdp32fDZJNOOVviZAawIMw2dgFjQ22z281wR
10W4aKxPdF2SNYxN5oTacraTJsyG4buYReVPAHnIyuN+TWzr05HLSW8IchPUHibkWFoUSuvFhXhs
2iYSQrz0zvjLrfTDNK13/UTtII0rKSgzm1GK5UbwGWunhOcOg46CJ/tpNWNzUpuujTqjfkbHusGb
mvpDa7S111Nx+vC3i33TO98y0lq4xkSUDzJYp45aGDOSOURt21ybFZmCvY2avzTKHXSiyctzJ0w7
+wj36gi0cb+51I8azRKmNd6UJOBHNJwolCJGAktDi8uMvYR+ZVxVfuLac1jM1b5CBpcWawC25E4f
u6OWsIlXiuqtsTi1PBmc7YlcXSkiVum+V90a1uoSOXr21i/qc9KnH/aGvrOS1W4xhzDdFJpwerGr
i4IOa9s0/pTWCkO+4WGstMDWRypA6t8xq8/KapFgXTYUqUXoTuaD5HAwNV04sYEMVReORpKhus0q
f5M6i442v9Mqu+8LEVajDNKMlkBj2T8ds3iK3eHZVqx9MzihtYg3zZ7ILlPRM+GkWeqLFCa1XvKI
QT6aa1bKFG8373d5MvPlE3FD4uWpcrJnpw6KWdTRYBk0n1VJL0f/liTbFR78Sc2Nc5Np4TyVV12N
74ZWfVFYSvJSPKzx6m+Lc2emzXfkrjsHfkk4mptgyVoMzzIqnZEwexLq+rdbc2Vz+71ANekrleJP
bvuzL5wIkNv9Fts/RNyHfVbmlP7yzqEg2OFJc4O2dJkVz+59W9XfkDRyj68VWKS8v5JNKdG8zR39
noLjGQ971fcPisrQc5ruxlaZWNy7+ZK45QO2rTqceyIMLXX5xRAFoQQyRS0r+sCxScMalmFjWpEf
c+IH2mb7QVrQO1qVKTCmBYteXgxoCGCkmqwUlw4H/h6K4n2zuG+Oq3zfRjNcK+UNrtJbGZfR5BLg
YmWc70e6j3Xn3GlabXmdMD/JfNDpvRMubpWkEqX9YdFzXKa4lU8p96JPa9Cgcby5fqHYLIf6ZHF+
FTV3MN6d1um5eoUeNUnV0azqHlWDD1qy2DIqv7FbHUX9XdBT9szRPpO887temiiZhxcV1mPrzjvT
XU6pmtIGGL+D9eIfNdcyG3rPGQ3l1ugLGQ3cZ0q6ha3Mzpmd9n4MV0KtSWUmSqw0xG+tQsPibPKI
mA9rM/zBOP4Zt8VAOq28Zk5GFIdyRKUfOX1aMf03kUS4xHZa391EBm49eGPhAulofWumGb5Jyvb1
rRirk4tbjxjKUGucU90pcBuM9l64McetjoFXHqGy4gkzAtRge3WK933mhkCD+GEdE9MNRoEc25Ti
Mb3tWQltHkNB/GweKpkeZ40oa30MCSb4ZZJ46XX1Ro+/2kHhCVaa4lN/GZPpmlfirCXzJ5FUn6na
BJW42ddFErXqtK91wgM9Mx4mlupvikkabl3+TM1l2UnNPE5amgeJNB9VRhtD2SgeM439uFj3zViZ
NJWtZzRKVJKxPIstvwOntLNvEnJ7YFE3s/cNIJ9XqAxNknT+PTjtbtCLU0WpmFO5jE1xyvBteta0
aAEZzvTPB2JWjOpOaVxyQtrmXJSVJ7qFs1g7DWh4aFuVqSwpriaE4CuFSCmDRDhtWMjiPh2bvYxZ
JXJDe4t1HjmV00kLVoLx8dMCjF9s8Ssd+oji9keS90c8Bi7rbvlpDBncKnfHPh3QtAFYI87ZhM5O
kTRv4EKiH6ZfHb/GIvbtxGCCZXiiWn/MGi0qpVU4a4xcJH2HyfHeyOJ71e7PrlmTMG6Jx4nbsi5G
EI9vi+zORkZaHSIz23xSe+VFLUAVJ9tx04rQoF5Cyk8XsS3CubHf6q6jIUSi11DC1LcZHbh64Bbz
Pufs53ZTKIkSXtGFjsv0Plm0MdXlkQkr0cM2UcXdQdg2IW+q8W50/Ou6SoI+eYlZtFSrex429TGz
uxw4VLJTMW1jOY0APO9dqFkIsB/ZbR/jcvswXWx3QxrNK/2BLH8ZjXa3phbma0aJttiJXvPWgvyP
ufyLYOEP2TTzUMfWkOD/h5f3VbBgzAuxzdlUHlhB1HuTlAlIXWW9c1oGOP8+mv5D7cLMidk0/jkC
a24k1n+OXu1Fq4Xd0ImBONm/140YQaJ3FPmuxjem12Cf/g8vaFgWAgRgYADB/vmCi0r6muhN5dBa
jPC2vlNfGb8tYUcDJ5Sp8Tc3yh/ymtsHhGvg3NQ1EFi+zJZTByMFBVjBjJjiTV9vTbx0IDSxruT1
Nm8LVV0hQKcXH7ab6I///mn/26sD7EKHTfuZmJAv4p4k62q2HTCMC4OXO4BRdNoQr94ZN6WBKyvV
m4qpfdPkzWSsItX795f/U2PBpq/hp8D1pQGEu729/yEAL1UxVyNGhmMFXxZwqBWzkk0y/xw1p0O0
JkuOO2qli0CUa9/5//7q/+3eQtiBowL4ESqxL46OSUGT5pTMCBRr3KYIvoj2A3m0JK6v1lSvJ5BF
/z+8pI5m3DTISENo8OV6K8pQuX2WTQez0NRz5ibjk6Whpd1vmqIUwcqQ2P3LS/4HvvZFvQCdgY/I
E0vWwh/gFNlYoyBC8MAaPppeketL4aky0+doo+f/TY+VNT7IsmDTSek3pBEm6VsseMVUxCfAlpNg
zXhZecTuxSAzh4zi+ojy2LAdOHY7lE3l5lWlkln3djES6ZiYctnb1brau5FkDhxsTdH+HJHgXTNt
Un7ZtrLeOrQups8JRfj/FlBj8lChy78hPHBaGF8dfnOiQCTPWS9xHtOsyzArrpOTRgpNyMAwTBbI
aftb0jliEG7Xr1caHx1aFext/Pnl27WNmQGQW+XHeWowMa/bNRHzb/5yQIKw65d1OqBcnoMmU5/i
ZDzRHBKeHJB0jEL8AIJy3kBXAt0KNzFC4FJ2WiU/LNHlfu/GDI2BCQ0NlX2ecBrrQB5U9gGTmTc3
Dic7+jK56PetYuVB1TPl5Oi1m+0ljHv1iXqq9xadbYwm/BM9xj157Ci6ZHbSpvlQbeKZDvDBIrrY
LadwAwVJQeMgEKmjfnBfaAWdls7crzlj8mSzPdGvuyUrmFYm62lx20NSN8xwodfIjVHWVJ1lg0ag
uKFb08dqbV46GqYXfgftbxf3W9XyFuSrlNaDg+qT4PWgSATj1H7Wj1PtXnE8t/stBwVbz7cVgGx4
p5iQGhnFubK7Ty1zXuCVxZ5bZb3HYe09X7WWam5JvGoSy61JGNpiOqIErXyEBa/OQDRuNx6kMB47
s0M9zFR3tRMXTa61V1yl9O12fdJ13d0v9rpRNSmMhGnJbody6OLnXqkufeKc3JvcwFXzl7zAtscN
tuviOFJXM1Sy+ihceSjM7uRW6iE1JobMaad5ajk8dgDwFmc7taO4J77mNhFUn1Fk78SqcXDtt3fK
jChJGeTPjF2c5DLZatRP29Vt2oNZVUwaRBGNtbV3t2knbVRQuSkOTGJdYmMHCs21e+utIcoydAFa
aodAXz0iwNtjovw/zs5jOW4kyqJfhAh4sy2UpydFUtIGQVESbAJImIT5+jnoWUyzWMGKno1WkrLg
0rx377m0EKeZDVRsXamcGgMucf06TqxfeqwQU9XuLaSTrQMIYkXxLdQm0m5yTswSmIbeJs8QJvJ9
YFXAO+NrE0xYaYorGj83Y0Xcjj9kb1HGK2MZ6n3ODerlSBUOaUK7qKcjH0vnJ9h96Jqm2ngR7Vnl
rgetvK1xRzaN+ya74iYVdORoDa5BQGxSpE8sAkm3a5Zt5oCgAVDcsRfNlaqClTGZLypf4iUaOvqY
DWCIhSBgt45AxSbq5sUc2RTXiKOH2g9ZALc2LUk6JfHr0FdXUWo/Iq6GI8mHmQr7u3K030Qr7oz4
RUbzY1lq+y6JHmxZ2DtBnviEFqk99IX9ZjrJFq7WhoJ9dpB1cItYulxRRk/XJT3FlHiCPhC/9dnl
odLW7y1qj1OyR8jScZKHeKz1ZB3HFF2KXq39KVj3ebv1Uwo/Ublu3AbxuTD0FRCRtdUtxo6JE28y
yWK7kLZ8hfjK8DZzPIe0GQ4EEeEffWhd68BfXBOdcB+n8w7bwt98plgxiGyfD/KPmpq9rvpvc2Pf
YN3fuHP91o3yCXfpa2Zaz+hIftoOuu0se8xn98ntnF/mRE87ca8w+33HsrqpymSCZEH9set2HkoN
XZMPbkwvohs5PUoFfkzfOF166BRtNjIaZqP4JZp6WONF/qMjJikIsKaEKA5J7FyVVXWP8m5XzfKt
aq3rsTGPfdV7sCPbrU6u7Eqo7LtCG7/TqgYBxzjfkfn7U1KeXUclB3Yat4pDt2jjdj2ymqJayn8a
Vv9c0tsYVP4DEkxJfdEIh1YRu+o9DCUHOWQlKqo4Fk/fJlQ4a1s0d/bgPyMOunFxHlA+Su7txr2i
eBivpJ99c9NZW0WVHhr+zANCTrQiIjJbTpw7O50ajADDVaEJbw2Jbq3gMEVEoYRO1r/Svz42SWts
pGHfa4UX4pndZZqiXEnzorDfjba6dkjDXola/Cm77ggP/lgPI89AhjacLydRb7OKn7K6xVzA+kn/
9CoL+nuqg8ckkDvf7HOmSrnvPPNd74InNj8AYxy8S12zQksyrexev8qpU2pt+QgG5t6KsN4M2k75
atsumVlzOR7hoKNmKp/VMO9dv0ZQ4KUJX95wp2vzTnbVqz7pBd2LBBOHH13FRrp1k+EtrsSdkVc3
kdvem3H7gIMwLKp+39MRz3XrZsrs9y7wdkHf7qMigK/pbSpnfOrTYD2mbhjr5V1hDl5Iw+xnM4rr
ajRo6POo+t4PvcGJ6KDpj6Y3HyoUEMIQ7h0dlTU1IOQ30VOicT8K9W2cgnfyZlHvyR+DiOgxTneV
Mz3onrwVQfzWVPMNjsrnpjd3NmqQld/2VTiSd7DJmwpZoijXmsK8V5SvpVvRu5xRjtDTWmmFw+s/
7uiT7oH6LJXTOIQV/FDJeYuyNjRShyYsFdJVDbRs5fhkRGcN1XxjY9HoW/VZ9ruLza0T64iubHAz
qls6R9ktAep7sGBXRuTs+6Y/NoM6OAPquDQm16Tcuk65sVR61SfzSjOZW2MrWVeGekmxL+iONrAq
60TZ92nIbtBYqdQUm065T1VlPjFv7wIx7od+OEbRoB0c/MpxFlyNutuhGSMINO+PmQLjlIv+ytKi
DUvgezYbL5Fe/PA7q14xRVgrTjFviRQvVa2vk6l7bIPqmUilF5FYN9AUUIkxlU+OdVXm9OBoM2+d
NqcCM3SUrqW2pRh7zLTh0dH923zSUSa6d5MNNwBJ2I+BPhztbFwslDiRwatiE7US2RJ2ZyANu8hH
MSJZBOLou98DX+u9O4nPM0YTVcf9nVOOm1HRr40ohGWxcCj1eS8mElqziOp1JPuwkdbOYM3UXIWk
jv7VSsY6rerSuXaVoPjQryIEAVvM+ztD5++33bGr5k3umwcjq+8bVCoVr3Bmi/clKKBNAh+fGRvq
Vh/vZsIr8M/R/5R3Xtz8DDzt0A3RerZoPdbJgy5oZxottfEgs0OKyG8Eil/RT4PxNecaH4u99igp
xZp2HWjjVVUn+UpSTykNVVKa8GhRWw66E6M8IHjhDOw/6VNx5XXEgNu8tSnfitFF3yfI8qBm/gi9
GcLJa8J0RIbKvGVr0W1ZUEGMLaR4lIFqHso8GGgXpPmtb6vfGJHIaC2e8nrcR1PFicCE9NRdScP/
ZjTNtYynXR/L0Kw0TDq1RXEvio+2nf6ONPPQCxUWlnHoow7Toz9vO1FfU7R76tm8ZV76YrA/aCq6
FbRc4pWeSWQ7ASFwtrpgQz1To/AgsiPbhk1HAfLkHF9WEdkfmIWPAq0eeW7tdBs3bGpU4Sa7/3yO
9CBNL4dY4qiBs3w8xVp9Hoxt38mDXlsIR8bRMm6KgXnFKhoLrUHZXjjSnbk2H3SFhTvexgV06rBt
p9wyysTiREex7UghODgwlxUPUeNEF9w/p2dkmyszMRdbwaILwxHx8dpaDnzj0Al7G+MIuVY0j7fC
7m1Eu/i27KDxLjy2M+MtF+RgHobMYbon7n9hoPGk2RcfccpHWy2WA2+h9cOgZ782RpgrF0w/n24l
rmzyCihBODpAo1OmhEfjuCtFJ47YMqJpH9NNDXhkSPRgbdSoYf/bq8Lt5H304E9T+PCJFfp4O9kG
92Dc/OTIy5S9zJCVvxdzlXihrMu0WyVjm/78esTTC7RpfLCz8RnMsKBCnhQ5iH8N8rZOs+OoLM0M
cx9K7KrM9OCXM4vxUsD9aT3pdLST68s5FRe+C6Kj9xtjXWciCom31le13qUbyurtwdVi/08UOcVh
Mpz8Atrn3MUauO0hLACn5D5/vL1xVzpDgCX7yA4ov5mgUJZXbkMQfdjMWXyJj4Qlh//v3wf+5XIp
nllgxZboPef05maKLW+ikiOuDnXTU8+Qa1BJcehFjb3KZlsdUziFL6J2xbXBUaVDD4t8NzSdsXgb
487eKWNQD6AF9ShE/qn74eirejuaeNX9rNUeTaHFRzTW1WvtTHqD19gQ+8yw4r+W1+nf9BSZZ4eV
KmRN8R8E/+WfgYljV3bOHLrW2L61IjW2svHkLxPOU0yspuc9pTYmn9yYbGgtVnHvVFLuMm+0jzX4
vrXl5Tj0264lyFgFEJhIDgfkmMRv9cwO3EZmSogz6/3cSHnnD3Z3pWhw31oT7lfHTySoculQSgAn
ET+JSrp3RSsIVTElVo3Oq17yuWnWzTi23+EWZD8bj7Zdqk9eGIEAusnsLOac0sCwtJNarXvkQ5zq
ymxvz5F3PeCcXonBsfEgRR6Stnk46hJLEskmzm5AG7XPVV1fz5lw4HZbRkJbWxADQqJcvo/rvPgT
aV3zpINTN9eZZyTxgclB2eHU6rbYZEwVcuM2WfWspRCpSA41rlHim3+mgWrtWrdKz92MZoTKpxkm
bI/SJgytF87P2pY96qx5mnc4rhH1J8rayr61dlrsag+0bLMHwNC0GyMCf9gYZDaKXzPdmWk9ExhC
jSHQaQ4ONaHzRYNrf7V0JymXSNm8BJVnLUt9F7wNWqXwqdbe2hG2izymHn/raDQRGbLJOkQomda5
X/RXxqyyHVE71hq4JadG1/f+5h5SG2yO9XpIRPbkoC6sQjXr2kplmpZwaPPmm4VX+VSNznCLEZw4
AYAWP0pbGldGrrFs/8N91DK/eCSKLL5vzdy9Fn7kBeFEralAGFv6Vigycvk4pA17vYryDXzT/AjI
p9Voc9PqC11/7C12f3N3ZROFC0tBUUvMGkEKCaVxvSEqW+m/YupR+C/SEkeMkmRsxxwzWUSKvRGV
NQoajXXCRUC/Njpot02r9VRXUVLltp5tDTcxN93Q9gfhO5NgsnUnF6lW0bWbPs7qLcwXsfWMwv3W
21N0p7UNBRysSYdeyfm9KU13rbSxj1cgFvpt5M76XURY6kaMwcx2z2e9QBFrYcCWXYy1ZnZHA216
YOfNKhn6eYVG2aZPOTtXVRkMN9STol/V1BKIDmJgU6bBdEMvMNpNGJZXaV6RHjHPuDjCPI7NeJVy
WIxXXh9027Qb8uvWFqm3grk4vWItA2hQu4a56l0Wkhi58q0tljYiYlsH7bVW9MNGk33wLtAU3eSy
K7cOkwWvS58fRO3Ye7uKh9s0d8bXROeC7N7Rf8yDh0arzpR/GyRd9x6XiKNDv2eV9Kx63E7Yz5HC
oxxfD7jzw3iW3Z7TbnyjJXBOeGXGv6YhG/eCO3RZQj7NuY5uLuQ2A9reyRwfJDkq846cH/avWb7u
JsPdUQd+TYPe2tqk771mrXkJPn5uUCzIugsCCRf+qSNVVKKKmQpw7Akf9J6G2CBWI6frMf3mxUQV
MGFessGeGxMYHN0Z/lj0Cx8Xs7GOEY2iAj5OQ5KEplW5B1dSoxdI3K4zFBW/J2jh377eLnzefwFv
AZOyROKw5fGWjs2/OjLTsutk18yFAqfOQicBdrpVtqv+8PbStfQiKS9lx54dE962CRfJww6wrOr/
GjNQ5IA5OpuGwIHubUS180QRHdntooCd7Hrc/D+ukZcHhDCD0fr6OF4soHx4Ge2LdEDY0vliJrkp
bzdVVXrbQisvBV2ce5DsRtitc6y1KR5/HG9hLTRjnQKST2SOxs94Nru8u56cvtxxXnfv3E454X+6
Rh+tuOEtoRowAjwD6OnHMRvIwdIze7rBmePczhjesaw26i6NSOgcnMFdfz3euY2fb/MIOQQx3Ckl
YKzyAaEoUZkFjXFKZE6yC+CDbPoxCvZFR3zGxIH+CnvbuMlrP3n5evhPDuZlJ/av8U/d2mqi/qvn
PrmrJaqpxqv7TaQbR+gWY6hy6a5MyENXmBpibLt8vbVGvVbZ4sVyEk6ksUvlHBZRqFGwurDnN5YP
9XTGYoPowNiiasKv/PgssnFk9jeK/EhPsNtUQ4aMp05siF4QL/AFocS2MrWXgO/Wk4azbFajWKH+
0Ve2pGiEOQGRix3J7dc37cx7iZ2aKAebBBZMniffelZI2stO7JPAkQ5bN7IdNLOIL8s6at6qWnbb
DvzjhY/v3JOiPWcDWyO/CKv7Sc93llSnnE6jSZZkvty1plPhJxXZEOcbV8+dV9/u4jdTp5S2avKs
wEjTgaSOBwoduADNd5o8rUcGg8MS2BJWj1VOZv7b1/fmzDNzyZKDCmcCWuXPj89szAhE9DsvPkoN
mtRq5JyIDBB21KW343Tyc4CnEwNI6cAAb8H5+eNASaupoivs/CAzSzmrwfOHB3wCzkS/QscBif9X
9RfQBufGZFiyuukLB95pSHEBtmlOLN3fTyyyN944UBAzRXaLqVfCF5gvFUhOX7TlGrmNYBSIq4Ol
cHKNlI8lb1+65AL8o0MzZ2RyeaoaEeJlMf1VDjWn2IwxHO4L8+Dpc1yGtnReNaZBsLyntJTW732Y
GzOBCFS3bSqSvvZU0N24pFM5nf/+dxywIRQtzEVM8PExzkOKByCoo31Xx+4bsij26Xg/4Clh0Dz4
9F0OccHmfyVNCfG6TYxLZOblJv57lvnnF7Av4o1f2ImnUg4OeBbJSBmK+inGewVY/cEnUXOvl6l1
4Zj9aUZbxgL0QkUBpxKO2pOvA2xuGlERW1iGfymVtDvIreORPMspLGvnJS5YA1wPw8Vgp/qLEeRT
2GsYzEvlIqMe/PjGwMb99Rd7hvHmeIssCT0NAGzvtNLhIj/wBYwwIu9zE6spQNJ9XXazverxBDSr
nlLWvUEg3rwrysyVt1lZxg5CaTVGnACGyrnBKkYbaTBRlIFELKOdgTUT86Ssuxua77kRGsnsEjpO
3jqafEqL+qEDSFMfPOiFDiQCL/+vWitqYSwaOBVRJOlweD6+WLU5xHGjB+mxjiuJR0Tgw9+qBsvM
anK18RIR2NDPvUeUMnSyHZY54lSQFKsycXj+2dGpVfsLL4J/q7DZvSf2bPyYfRV/M+baPFpZE+zN
yvQ3ttnhEQ6aGon1JPeRNGoIX1Zny43fBoC+9UHH08WODo5VqZu/B7/ysOF71towU8SCUpBe5FR1
jTPchDO5codI3DT2HG/TQJG30tCI+90Pk/aucGpWG82uTf04giobVi1p4EevWmrOSaF2EGqApcW5
j/dC+riMxpTWJYae6TabSkRxZkuDAKRJdwggjh2HkVC60LeG+Dv8//TgJ3FwE5vl+KPTE+chHtr8
pZ6Tog3LQVgg/WlK7otCgVjgIx+fPSn7X1Pqil0yz7UPxjDJvzdmaV/bxlSq0E7x1q7ntsapoQeD
QTWCjYDXJTrfC0yRO6eV3nNa2tb9TIj9T6BrziFh8UPEjtN8XyjDpGqnSfNpTI2kXBcICzh2RXpy
1PkQ9laQ+KFIx+iniXHnGjk7QOY4jdala7R3sMpYaOUkt67fq+fR5jQaYpXw6cmAFlqr2s3eyDck
J7XAb5n/tqYm3thu124ldaqRJNCkma9Msg4mgCSUnW6zyh0wovH0TE7ij7OJ1OPCpH1mffJhssJ8
AHQOmfpkwzzgwdRFE+dHDIv6jT217W4uZn8vYwvlkntxs2ws89Xp3MkuOWClh1wJBOfjR9b3aVz5
kxMdUFVjTOMokH2f4joNgwzBk08FZe+4o73tUAk/kb3WILQR3Vap4BLI/9w64lGLplmItpKN0sdf
ogw67maKIK8pEU2vqD0W0E1nfaNpQXpv0avfJBxTDwnaxXAGvHdhFj23VAMSJZma8x96wJM7EbM2
GnYTgR5ycRjVU6Lt4qzSHmhNvnRLw5Lg4Etr9LkZh4g2cuZhfFEhPhlTdYmN/dAh2T5t5T6IKXGE
XonPIPDwxl24wDPvFrV3n7w5NiSL+u/jDfZbhAg2aTjHhEon6CBrQOCCZ6X4o9DlPfqZai+0NM5c
HnAtTn6slDqT+PLy/et4S2mKzaTlB3syFYAGAhDD9jW7z0OZWReGWnYZJ++xb7Asw2mz2NGf1r8D
ak8InyckKbHmpqu0tcs/eeICZhJV8lgYbr2BZlG/Ga4lLwz9+So9j8t0ljI4zKzTQ7wcqQqSN1Ec
fFsE20gEhbkqajE/WIBeL2zO/xEYf7zOD4OdJhMADwoSq5/Lg9uXhbVJ8IybuPB8eR3RCN5HcZIW
u1F3sCnTp1ridd3UqPZwi0Ao5fEclFvT0opmXQHUsS+8YWfvBKQ69vMArFkqPz7v3Clq26614eA4
6fyN5CvK+Y7X3Gtdb/7H7pxDvcRnU82xktUaAe/HoWY9F2bfw8YyBnMmXEPPymeH3utvXPDqeh7T
4RJ0dvkWP935/xvxNGhEDyYMVqxsIEOU+3sEpoK4KGkuRSGcu4cUvfgqlpaqc1qi8ZpIMUuLZULW
UA0UabX3OtVtSFC2D1/vG88OBdfQ5TYynH+iMNeWPWk7AluLzBzMpTM0j2pmqDHz1YV17cwWlUMX
e3OL6cfnSz2ZCmBIdJbEf3ck632EJVhb5UsDxQOM61ha0UriVQS6MQg9+tUZ+v00oNNSid4/kdQr
spBG3uCtqEXKpzTzq3SlrEEeBIqV/Og0Tv7SFYH+ze/7OIAY1kZbtOz6e601kbXrjRGbx9f37sxB
4OMFnRx7ghxvaWMG4yH2UlypfZ5tgSxU68mqBdIpQFhaVyt31adaLdZoJcVLV2X9/YzY8K/TjU27
RW2VApWYhuHCKeWfLOSTd9VHA+AFHIk4dp4mxBnajJ0Q1QMGMb/GOKsZoGo0SdBtGDW5+Wx4U/re
Ea8gSAYbvQcXFCrl1WxcLP293f5FBV63y7bHc7cNxPsGgTZy6A2NBmAWnCQ8sIyai5zZsH+MOnWK
TdNbKDHbto5+F0WjYd6KRt+ALTEjvPS1pJebCJwc+um5mB7NdpxutWaqfzVJE7+TdRz9kc4YRxsD
cijK2T4dM4i3NfApSsT6zzGa/XcvEvNrhFQJU1tS0EsS+AfUnuIWVi5WosfcmacmJK8WAG5jir9e
o2pYwtkEWiMjJCtZt/jKOgjqHbZzWg4YfOkz0ExB4/+zpkOBea2F4EEF4h7j/KstS3+rAn++TU27
MX64fuY+RVae0YQpATWG3hw0D26a92INQQMkdlvXNXZ8QHih2Wl2eoUNEOxa1FTOQYoFL1V5cmFF
wQ6o11+/lWe+aB/Q81K/QSBB5e3jrEgTEKwDPKDDOGGAdCKjXQk8FLcggYLt10N93q4x/9IYIB4c
kr1nnUzALq1DFzJWcahQe3/vZIVqukwR3gJRC6WcmxsHGMeqzdzyO7pB8evr4Rnp83zsLwUkMozQ
u3+qpkEWMhvR0SymJ4iqJsvT/jmoTdpOpRxWeuXpaPuwW5cOFDM8R7BZNPSJ73Xdy3mVRwneHTGl
5isRspC0bGXWIac2f5c34p2Epz96mgGXaU2kEKmV/7Iio0boZ+DInLoleARWSJBW/Q8rykCHFOX0
bPSyvBFCsw8OaZgwuGQOIiavup3u6MPVCITyYKSxFtK7fRdNOW+80nVBXXty24geF0QztIeC7tO2
bLGwx6IyCDSc/vbx5Bzhq+RIt0rebmDgU/dQlfbvylTWNYJttZ0r1gs3Ymo0LBTzvp3z6oE4Qb/J
7gtzXgQe3eLwugJiNYacR1EW+hT/TQtzsowyPZzBR6ECq/OwTPTh0CYC0kA292usmuZKFVl3K42s
feEul6Gl5++lC+wt6DGhiz5priwBIkXq2l9PyzXmPGu+c71Ie3AVOkiro9KMvg8rXKLmh2AB8ZVT
V+6qxkyQwLrIJOiRrvshF6EQmbwqyNXZRmRlr1MfF2UtzXYtR/NvXEbj1p9Zf6eerBeaRf6jYdXF
1VA4mPaJRwnBnvkYLHFYo/UkFMYNunw9V0DsDIzQD1GloKjpMid1gj4k9toxx5oY4T0jOasOWxV3
12OC8DDJgflps+5clyzI66ZXxjZr+Nh7/jlO6ITtdKBPG7uCAkO0hb0BnkqMxVxm+KgMSGcNRkiA
6cNOn+rxeRhJecDUPR259fnjJOv0ljJst1NT5GJlRm8tYby8IBPBCOkLoEd8R1QPakUKNnZglSN2
zPQxDmWqa3iMK5h706Jbx+ZO+z0m3wBP8jqi6LOrsKDgjZ51tmCps1XAqEJ42MY9Xq9gjfrGRvrQ
dcS4iPwRTqILadLTb9nBdkg+PR80gG7gY4jAr7jg8XoeIctaAJ7WHHFa4DOxlBqvC9unQIJUsggi
jvMkxPNYwAqu6RILPN9uvS3nyiN9jNYelzUkMDOMei2pOnkhyA8H2YIp71NsPNdDk2hvGvIKTOGp
MtF+U5ep1jJaGOGtrk9HjAzds/BEEBozRJRUg29mlc34qDTD2CWwRQ5ynoJbYXXWxnEKbTMjFAkT
L04PeIbV2smhqKdmhemB2etKy2fEBvbiMuebCiddi/dxrIy9VoOjA+3Qf4/jQPANQdKiM1H8lJiB
Fx5v/TrFXn4o0tzelpqJOLAhq2bFgqnuOvgm0GroYFgd/mUnB36Wkz3hhZ5NvmbgYvvwGHBlJIVE
Th2XZrHTkeukVBBttPBjvfC6G1GiF+yH3j1AEfdCzfNYrpp6PpSz3q87P7V42HH0jPNoXHuTjUN1
9Af9NYqb+maaeu9QsjZ+a+ox3lv5ZD0H2fgj1dMOPzwUsu+e7BXoUr0vviet3j7iVRJXgLjqNfo3
LwDFgZPYK3l/mDKHdRAHw3W7REU2xgjCY4ZulDnF/Ob0uffWzsH4N9Nb+vdmgXU36mB7CMA/QukE
VJr1cE2fiOQeL2i3jpnom5avcj1apocjQn2TtrMoRg2QUZUwjdA1kHubJoeXKZfVUQjz+2B0PgDJ
wIBGYGCbLfGcWqRO7gAjJGGcY4WftZaapJdV+m/PFdoGVIR3oABvvapm/M0WO9tMogQLpALtJ93+
ALuRJXfBkOQvcaXNB9fMnXvHz/z7VgN/P2YgmFXROKBvXAJS48jfWMnIbBKM9WYAlPInkwryB776
Gns2fmarnvRDmzXVtT2j8gWe062NpkMzANFh2Mxjx6Cpk6/NcUnNLHugYAQYJcQMHoET/pz6wNoi
Ty2PvPekjBf4vslZwgXDCXBV+UDAJyqvGwpTHdIhV9vpUvfvS7tWt1obeZRNFh839J47rRqKe07H
0SbtPeCLLnH3lHbn4nuegG38emH+JzjtdO/5f+syR8GPexAjzjUs6Th0M7eP+5uWnDXImsLps6t6
yItfRa41Ob54XH9MMf2UHDRD9i71S/anK/QYKmw9kNx1tMDisHr8KpMBlYljVKC4FC7FeR3NJoLh
we2GdIPIw205ialF4NW5UPNjBzRToVkCOj+RBsde78nEqqJEJ6taToI8BshidClkbQ/4b7xerXpt
tq/jocbKBBfKucdEoMMxnfT5CZO5tEI9K5qYJNsAOC6g42KJeIRaGiNS+1sYef+9qJPyDm9dii6p
Dcx5KzJz+BbpE8Q1Eg/QrWuBoSqALOwXtsRZ1Y9RVjZ3sVEBi1T6iJtNliRpbwiJqV59fez+Jj0C
lOevH9CZkh+bNmIAOYzR3aNs8fEBxU7ci6Cr/cM8Wjk4mC637rl9pF2YPrvHFVtqG+S70Obftj5D
4UrZfP0qGkWWSt8C+w9JuxT+hRPimeM1nuOA7j3cWXbEJ69NQRJOL4N0OiRVJp+90gb/XvpVdung
9rkK5vm0WfnJaGx1WnIfrz6LtHJsYtC0c++a5bHyAu1pxI0L0HZwaxlSYb+gQz13ZWggTJ9zCtmG
pyd6a4x81i5EEI1rk/3QZqwAfbOQBr9+sKdXxnGPqotL54ITPWWwkxOpSeHFg9+CPIh9HBxz4dr3
BWLbI4nuxreaXtSF08ZpzY0BWXIDVMQ0nQz9tObWqsZqPSJGjtOU/Takp8KJHiDuVieZryuvwjlj
pvFGDHAVvr7Uz4cPikvksdkuws2A1fDjQ8SLEQyeOWYYe/0DvlKidyn6I+mzy73gAHSDqRMpqq3F
P4tKXLjPpweP5bI9vNP0j/VFg37yBgkvGVAPACEjBQfRjuaMa9tKy710pbvzkHxCGqkvPdzlP/33
rPrPoCSj03U0fP2TWlu1Y9tGeZUcE9WqYzT2NIdc4qR3dTZeapKfu0D0T8jfKdRQjT+5QM3Po7bh
WzwOQ62tsGu3axzj44HnIY6zIL1FevOPr5/o6UeyXN8S4OwTtuHSzFye+L9KxSnk0SQdihhUeuzd
VnW50EyS0Z0uTDNn7qO3uFs4sPI1Yln+OA5s+B70YJQeuzkrcppMk/mM1WV01rFdXOzBf6oScVnQ
kgh6C+jCU846OSVr1szRYvJgz7ZZQWgjkG07G4GwE62Gyrhr35u6lc/xKM1jZjhFqGo2tPyU/ha5
CPADBUASv3F9/M+3m/oQsz/wAzLcTj/dpsjGqOYLPeoE+Ny7ALze6niILxRpTz/T5epR4Ns+BQKe
6mlwYxKokq09Or6o9eqXJi7ex1nHdWWM9iqvCvEikwKGtT14m6yZ5f6/XyPLGyKPZTZkTvz4qGF8
Tclo0++ATFg9B420cTzOBfa2r8c5M+96NmYKD0kJSqxTHUtnll5V9tMivU8RzKRDxhYmH2uyDrWy
MW9Qa2uXhHznXmMKtgxLw8omkPrjtfUks1cZ8vYjLE2Mr62PqapSzo4XTF2Y5c8NBa4BRAfdeNo4
J7fRnQvLqdF+HgNheg99B5+ZPGTi3j2YrV/fyTNDsWyxOtP4xFZwWtS3AcR1TZlkx5qIYODY0txD
+kn3rWlFF67qzEOjwA74EAOD/lkBZmsiLlB3kGDIjLRiZC9UaTEstuYg7CcC276+tDNrJW/hMvUw
73wOfHS9mZ55xbzTJLgoR+oZOzxZBdw4EAdL+ttjkgbaJhZD8/frkc9dKcsVZTofpxaan4+vCnBi
hZALAW/V24RJKYg9PiBKAPsItVvfe/56uDOLR0BrBhHKomdlO/JxuGk0NQGLOUMT08BwqrzpOM8F
+yodkF7aAxqekljffT3omReHsmdgcW5m9/MpP1rTah1B1+wdehLU1qiG3Ucl8VD3nSi3Xw917kGy
LDqmbtvuUt7+eH197MK6N8iEziy72VPtFne9AbnTlQCiFVD2TZtUyffGuRhK/ulBop9E+QYvByUt
q/LJyLIMRhyOI1/HNM6wCCeTe9xHO9dqs02Ge+T96yv9NHsvil186bSM2XcgRvh4pX6rkqGe+vxo
TSJewhGIvFpNfpbmJCzmqLxcArLHNUqc9oWYB+sdkEr9+PVvMM/8CJsdD5VRuvKsIicTXeKNIyeB
AEEETNg/GdW5o5FlXUjlggyRCfwFDpA+QCvKOZ/uhfR6dwHlJr9Mv51+CXqlR1f1eRKCbivua6rh
cRikHfkHWAuSZO16avxd0Pd6GgoibcJg1Ps/vpWLaGug1HkVeBkQ8rTEHaw8GNjdSjN692i0tYTn
4DhJfWE5OXPFxP0wC7IsMxOe7oQ6J+o02ZbFkSpC+5B0xnhPd1s9R5n4kYAb1gISIGTltrA1JuPC
4MaZl8xZ9rdI4JnwP7XsAezOOmEJMGycoaMWYpbqu05LG+ykwgaZY+97DSJHPbMvNl+trBR6KDm4
fefcaxNpAZ4VfYHYWkhtiIfIIk9byT6V/v3XL8a5uwRdh40++lFWiuUz/dd+EbdXINohFeDRI2MX
RQmhO4Zv3xhOtbE0/36yhq2sJM2cv/95YBeFuYueAa6QZ528kIDbPL9JNfcQZPTPbcpvK0VbcsR8
ZDnbqaVmaihiZfSxMYDHRsHD1+N/mur4IlmOF6PCYtp0TnaUVB6KSZDssdfmTn9zqLaEJIGQUiIy
94Kw4dNUzmYGOZyuI2hcCF0nQ5ER7cfDPAR0M4LusW7+h7Pz2m1cacLtExFgDrcSFW3LYWzP7Lkh
JjJnNpvk059F/wc4Fi1YmIMN7BsD0yLZobrqq/UN7Totq5+aKyV+OHF/hDpprT5/vHkTO7vnMCbR
lGFxLrPol8kJKtJ8xdAIENPR0uiD5MIcyGjqa2mqD9s44gECJ5PK0Sw+1ud18H7+tIgfYbJjJ2J1
8h67Wow/RGSQE5LN1gzNeJPnfUhJVL0mkriwwmY9MC+WLk0uzouqexBWKJCSPDuGThb7gVrox7Hv
RMW+grg7Hg0EcJ+/049ThiU9685R/Wh0h85r6d2zCuxN0jIf7APcnQQRVUufV478OSQ19fz5UB+n
DP7sszwWa/H5QF5MGbcRkulBU3Gso8VozcpdKaoqNlKLh/0UTQFA9bE+/NugyOW4YMz9LHN8Q837
/PksNaWJTu0QWQd5V1H1K5NqraUmjQapXZc/lV7X6UxDoB1sPx/5gqxBdeadkihcxx7trRD/7tX2
dHXgmqlnR1RtaKleatfobmbR5sYcwfbHUfFL6A4dL9TpVoWhhn6MYpE2FDX9KtjBD+7eDqmArZx4
HzjpTtEBeaY2eVAqcCQMk2sqt+W+ybvC5hHFGacWhdulRKfKQlI2SuTsK2nFzwC64lMUWdFDkwcV
0SgayBMZbmMHO6d8tfoJu7bPX9lygc8/wMTbnlAYGoe7/AEKbe4uIFG5l2Nl9qvBVsVRVpWR+J+P
cyHNyUCcD3S3IxIiLXY+K6RsHSus7ewog+DJaDGHqhuUWTluzj9HOBN7N8/iJy3v/yJ/Ub7VJi4G
Lg71d2XE+//8xyxXIMvOpV8aZSL76Ee1UouDmYYcIcCTp+6DVcqFm4p1VYcC/iU41n8ejXQDTVCa
wfWQZz9/8sK0enAYmrmvB9VEXwyTP/ADMywpQ8R0MF9Zfh+SHDwd43FPMrhP2ezd5+P1eEWmRVF1
h7LpAsW3dKxuqJLJ6rsqZkcNNqD2YZLci1eam4YOVtsWgmGLikS9URxLvKqyoOire1UnDwlf88qu
9HHOAcTjF+J1oXIhXjYIJH3cdIht3H2rGPHPZMjMvyV+upvPX/tH807eA/6d6B3Z2vnci/dgj4kZ
pYrpIg53vadGp9AK6sSGPTC4TvM9QD74iG5NwIqmF5qS10PRAkL7/Fe8Pcz7E3T+Gnx5JHEzYZIP
c/414jTroWrq2SESTnWKAwhsVIqCglaeLMOlp47KydwHmF0jHDACjFGUMsPUu6xsK93pZuv+HDRK
UkY4/qfGgIboIACoheFoWq2VKhJoCqvGyXA5L9MAylzqavuqVfUrKaoLawZdmsb57tKfgj72/DnK
3h6CUvbeHs9dWGgCboIddOVBjWrrypdbBgNvr8yCB0VIQDy5PEAwr0zyIVPbQ+3UU7fRq0T50dV6
/sO2gcVTi6gOnhYF0Ta0eu0ai3N5ZL4NPqeT8axwSLctMpI4CLPz6pBkjCycTgpssLtCDUY/F3iG
mIDx/Niiuvf5LFkGIctBF1MVDyfUk3qQHwvkYH+4QE6v9M1jOqWO8lfrlFczoR/PHWalTdcbCWzu
zUsr456Ebo4wMD+2TUPXIcLJG5TH+qEzknxTusqPQDY5IgiHInHjqf/cSsLolEW4NDOnOKjP59Jo
09EyibY7IEyDqaVJk04GddgYMAGuBM0XH5TNng/KfkNccD5UVne1MXaGAuSDhD3rP8tLNEC1bj8o
lAVPIRiFaN0i4LHxphui7LawQjKTn3/fi4uHmMSb+5RI7y6CTBEOHt3hqbsXSeUcAhOVgT4YVIun
8lp+8OK2Z5j0axNRz0H7YqGSr6O+6mjAIkz1QU1AG+L85r7Q9ivvvOQ0Wjce5g9t0N2b4p+psmx2
BmEEERjh7QcMCVDDNBpQyezZqXRQodN023MduxsSPXiCDK5dWTcXH9Yk/UOfgsb15O3v7wI+Sxnw
/LCscZ8YDk1eYmsnefk776n6aGls3pAVE0ga8IgcM125L5DhX/kJlw4zal/0j3Ip450v9ndsmzqK
QfYEK83MauRBAa2L4KDLa1ekS3MIKcYczLNuoA6cz+SmaUw31Bzsh7GC31rCAAMX4JWytfXZH/Pz
CXtpF2T6ELGB6iVOWuyCUk+kiM0cT0ItDhBYeO7d7OX50kaN5+uVAHyXuc6VI+baoIsnpOCrlWYN
xKYXutHfSNgVE5q43HjtqD9na8zQwlf2suHb5w976c3Ol6PZ7JoXayxWTKu5gkyfGR8hH6kPsjbx
YzMGceeOwbW888ftiHumrpMWRXoNa3sxW9zAbYZeV7JjkOA74IFsxI6BjHfhKWKVpfoItcexbvDk
MR4FDfxXPuvHc2YenirxDLmmp2axGxpOQ5rGC+w9elrn6E0Yo7QyMb9yWxv31MPrzedv9sJ4zFai
MAJfh9B38WZLM1D6XgNcY/aB8rUoiu4OK4HwRR+tngKGck3X/vFLcpKiQGWZmIb+4TrVZbqdVZJs
8KAE2EOMqgpudzKSkxln7pVnuxBnn1W9lwUtanauHK3G3dOqDlvG7uz0TxPQzI7zoqWFu0QFW7uh
gzCPHzhlXHNnjxKMhKsUWxHZ0csgZf4Xcaj5rel0fNL+6d0DXkC7Qe8aXeHU20iPn+8X9OAWfezU
xcFtArAdzO0w3WbqCIXQiBkYI7vi2vd+m7/vot15UMoac8Ffp4UceeD5oIhXEMpwpTwksWi4utWp
uprSzixPsanlX3Ibisaq60MDN0zkydrKrczsKwmt/MkI9Qj3i74cdXCVGJ9FI5WDVZQC5U1x3vsb
Z8YA2EXU2KCYcb0KK9V8wQUi9fEV6XWrXscuRhx2F55a/LNOkTCl9TUNi0rj9Nci/RYKUeX8ke4U
6Wu3UpD0VsaQ/hjL0B180cNc2uA5SHUk84AAHOBKJahwaPN/xXZHf25IXBUrr+gc15e9wKtGt6Qp
7wBNFH8GHHLJfTdO9F/6gofF1hDgNelGbvzYHKadO1SltZp9gr5E8/uwjDQjBWPb6Qq9KciBVNFG
nG1TE7Jn1816WbNpyNZCNuxQQ2otHsjRlJ7YOYxqhzlJE22LIAy7TQxU2PQVSevAaqpyZFWxUtYe
tmhRAVm3ks2rIeUAvxdJ44+inN9t6fWn0p7aB6tGkrge8HObVdm5czcZ3Deu7DtvOLnFvDibjPPC
fXdOa11Xi2aEPDsVTXIondbe0GeBY7oJvGiM6G3kHmtvYMZ+FdKS6wpo7i6hYcx3KGscB2Sca1vB
AkRaEdaCtECv3RzM7edLZhlOvE3fmUNAxn+G1C/1AX3QxYqh1HTIpa54KM0E0I1n7yiTa+Avhx9Z
DZ860sbfyAIeEBNey8YsTsC38VVuiSYQEP5bBhPCm5yWhjLlEJeeTouw7P3eDZKtDjP820CX5TNS
l+Lp86denEn/e2hdgzyIMIAb+eKsT1WahD2XTs88plIw1ejK9GGSPjCyfN2qWug7ohsPSl+XW6Wf
6isB1OK297/hZ2ol/BtKS0tjDeoUvUAVntJCp+1KbH03FVe8dYx22a+0vuZWUA8/6eC7sn8vzop5
XG7jcyFrrqrRYn4+JSdRYItshOEBI3DP3Cj0rrioMEU7W8iFSIk+f8sXHvNsuPnv71ZAlLbAU+KB
7p+qG8w1WqFxJZNi9N14rEG0yeammaBZtTQP7j8f+sIHpveEawfTisKzt/jAY4gLBCcEWKORoADr
NODzU6ebz3Sn4EuqA/43HjNpUEFLOy34r02sQr/y+MtOybfXPWc4KRIRVmICcf78I2rS1NPT4FCm
adXtkg4bKtT++Ygjr+YmNXw9/HxvsQcp8G/SipzcdGYj4VZrt8ZSMOyNrx6nZE7jQ8w3+vwVafM7
WGxQ5KvxS9A0rqbu29/ffZ6AbiyVslV8NDHT6sgUy6B9BPM51LcdywabXzqeXpXSpuEgQDuOz2hh
pjp8RBhVPm0Y/T8iJP/3wmaYkMMl3f1A6LTGUnMk0dpeDBIP1bKwj9lg4Lcly+HK9XQRpjGURg54
jtQcZEFIhM6/DT7pwpWWpewj2ITHdsytra0kIan7JH4oplxcWfIXxpuvTKAxedkquefz8aYSbb/d
UnOBAzfafmfNlIE2U8WPDreMn244quaVIT+udsrVvEWTyxPI2qXO1CxVtfCCxjtUrUMDDSWsU914
CnQNPXz+fC59XOkgZgyX+yjrCirJvBzfTSWh5jKFWBjss8KrcS8xzWSXDXV9Y04GjfwUYf14TKw/
5NrNKzHfvIjOZ7FJRhspGbdvDxHo4noR5xhrUn2kjJbNXQql2gElatu843KhCP2n9CahA6WPnOnK
+r44Mn3eiHS4WrhLnqwFySxJBUaXdg6x3a9pj1XXeuUMf1WrSiYgjfS00EPAgroy8uLLouFV0Zwy
b8n1AjZ7qwm9e91wG1U9A7J9VF0gx6nuaEDlS+exbZzgyiRazNt5KIcxqFLOqQZe9PmXTaka5RHW
S/sp5JqxaoD4vFhGCFaxDDVgGEbT5/99PpmWIcn/HZNLDeczkiFnMWYSukKV9FHuaYPUbmRLyyd9
O6hNfKoAyri2y1waa4v2V+wQU61/GK2C5j8lUMTm859y6elhUpBqAcMMv3dxYBaiatSwTXEG9jCQ
UOtMHl2naDcZeQ8cNJXhyrH1dgK/m81vj/5+wPkHvfuyUlOxDiHvexwLtiBz5t0opr4BZEvq25x6
XNDRbg/t05hDnuRekw23EvtJ/CFzB0vSMnJToN5dcWW7vDDjOJLIgiNjRBmybOu0izDC3DZS9zID
LN5YpXfqI83eV140/GsiZp5yFN9R/NBZOWcwz98BdazYRvGXHVMb89yUDlY/q4G4jqk7wlrFeBM6
x/DvS4rCkWfTZUt97EO/chypwMlVSLJYa3vrygARZRi99qVo3PZKKvji/KbsSBKaajH5rcVZwImm
icZCUSScMV33tIJtdUX+dfQa8IxFCi8BirKRLS6OOIObfXxFFPuhMDm/YT4m1U/QGFRBF3tmURap
7kaJs4/7ua0xHMwyXVtNH6Z+FTbsnMJrsUqynVItZzO9vqeT1NO2Q+/hKh03J4in6ZUehWW09Db1
0c0h3yGTOpevzj97UTThFNL+fezCqLgV0wixKPZmKQRAvlHF7ChtevVOrUpmoZqPu2LSJVESsoJ1
KwDWoLe4JqxdnGvzb+J2wDScU4LUixfrv9GtWMs5uHfmkFWHHENs9LswmgfVjh68oB1+WW7pbqYm
D6/sBB8XHEgcg7sBRze0guW1iNBUiQqD8oTdBobyvQvcqv0lNYLJSY3GL59vcx8HQ8GEENvjP037
kDfREGiqDUbSBzXNvH1Lm9kxUkKxUtPWef18qAuTH9UwGglOEzRe2rIuANYMx+TKC49qNdTVOubz
5auBU7zENkOdnhQZWbo/55TESnHLMfIrDMyaA/yQwLrC4rsw5+Yq5dxIMTfHoGc6n3N4nNidB9ge
M6+q+jFQj6IDKigzY2WTcvgeN2GZ+VHbp2JVDkP/NwWT/TM2k+SLPqm4qCh1WN6LJiuvNQksYgsm
HgsBaQ7tLfw07sXnPyxOpyGzherwtbXph+HV5Y7Z2dr0QqT9l8rRg4dUt4tr2owL4juMapGUcmmx
yJm+iSHfnT8aFT8v0ckmpkqu7fvUDk6DigdR0/U0evYGbre67t6SlU42wtNhe+NktktbDBeIs/Gp
xke8G+gRDETTr7ou+edzCAUqfWMzKJdL7FIKTqzSs7Hi6GtWTXifqcQjvhGlzbCCSVNfu8B+mKyk
EmfGC1E7WKh5qzz/DHZb0f/OCQfkzMaYiZ36t1EJONgOjiKB0oqNMXXs3kXvPOppme5k2l9rS1ve
0zgL2Ya4uVNK88gVqIu54KFHbyJyCfu+y8dgzZrM/pNFE3Paj278IgyhkIWTmuzXOCKTN9DzhqqM
7Mdf+LsnV06v5cycfw3VJ/hYJC8Aqy6Cs6Es6RbUQuMwGKG6lYnmYEvnTCdz8NS1MGFz1GN3rcI3
J27fh0XzoIT3NA2CZCYeXXyHZmqiumsVisVRZdZ+J1xyiHgReeqVMGC54b89HdIgYmq2X1oBzz94
2QoF2Gjr7pPOneh5tgPjxjPaep1OYpq5/t6NoLHfL8vhmlxoGWvOQ0PwZWqjOqRiuhg6mKbYRMFt
HbxYbV7MQZUvrYlJnz92SH/xQOrra0976VuSgCIpZKtcTZfdDnN9tpzCPDrSkwtv0al+DSLAXKpD
Zl3nI0dspvTbzw+AS49JM5KLrAJwB0fr+Rs24ByADZzCA7Q38RSowOJVoBh/ModbqVDQZF35pG8i
0eXkeTfiMsOZg2o3JIC+w6AM2j22TYaHT3gwgAOm6yjwHRdsymowgqpcxW6m/qCBbnzOtVxrVsEU
RPpBAVH3WEP9+VWmGqYBeJKJX0Eiu6c2iopmbZiDwKMc3Ap7wgMb1LSzW+GPFD9gCTtCv+1qLMUd
pf9LTWCA0OLAWFpj+FfOdsqxc1Ng2Z6fUkerVOy5MDc7lKTMMCorpiA7qIaZYQMuBtq4e9Oiq4E6
wZj7XVA76aZpqcWuKYkExY0T4iNxWw0UX1ZmkgaDz+U/1l8wPreHw+df8tLsgRzuacBeiJCWggq+
ZEO61kH0iNANNp2b/YGCk95omhI+gepQ9zn//8cDYF4l/29Q1sv59NGxHciwVWkO6Yif4qrtzajx
I1kMuD+34Fj+P4aj2E7GdGZrf4CtSquYmeuGu9dqo92JVhW7OrebTUtwfSWRcWmPYzvlSk/KEln5
vHDeHb0WDgZWDor9WJdR91rEijesyngwys3nn+3SFjcjTQmzGYzw8nwcEoxUcEzEEpWTTQfA3flz
XGTuzi1Aa4BKn7Zjb2Fvb5t2dmUpXjpPudHRqYtUlUdclp2Vsctw63Cig0a66AC2TiMhPBurkN/x
i0ofVh41EqCPef2SRHHtk2oYf33+/JemLcfoLGLXufq8hUDv3jN1p3qAhaDsue1hyRH2yU2JCf2T
MQGhAWCavpqZfe2lX6icsq0bwFu5caF+XSakc22coHjk0YGvb+0TukMy6kBY3XnY1andtB64gcDb
sLy1aSrZD7PtvjZS8FnEbPoSFy1Xs/Ya/fHjnCOqmFGziL7o3V42DvatzgwXRXAgzpm+JYI+Z5xM
gche+fAffZCJsXUSCLSAeW/o8fNJV9mGXbbdlB2HEHGMX08YsK2r0aFpIk7SBmyLBPmRYsPdHDp7
0L63ji40v2v78caQOLWtaIur7qOYOxg+KVUnNo7XpLSnRlK9H0pF/AFA0ubrhvTysA7jMf2J359+
SjWANiu4HM7BEDrFVUVlEJ8raHkLXMi8A1prX2vtW96nyF4gIKEdkwIPKayl2EtxwNHWNb61ZoWB
ThYllOTLatiDknGu7BoX9N+8WXYL0jIAVJEcnL9ZGBt6lYLfOdZWFp1wNND3ul7VW6/0jE056NmN
oNz+Naq9YAOcKD7GlpttJcqT/xoAsOtRKdOXHGruQStKey+rEo/DeBDbxIy7jd1I8Dek5cdfU+6p
GxstZ70VbhY+fr4qP+5KCImIu3hdnoVqbBEWtFlS5tqkBcBVSfQCynHl30Fr4xmzFtf3/RRYX8ME
6x+cQrPSvrLNf8iIzF+M9N6cFGFv5E54/hYnM8oCLcpRkHlUiI5apbjyNk4TD118V93FoXWrChuC
yCqJy6RbYX43kVUO5kxbPWSAgvjknbyi5HPe6OznscssIUH1QkBIVmypG07RjyP+F+7BqNSj202/
y9R4jYbOV/L2uQFokmrDSzCMr6GnHwrkfbyu7FDQGbYue/dnHYJlmgxgVVrkWesqbpHhBZP2ZBUR
rqlSZeHlrpjz5SB/esqPIpEnoQaA6IZyRb0Q2GSkKL4ZTRtvMuFAyVC3/AwhwrrClc838UyP24Jb
sDGxrAzMEaW4yQb9yWvLnZG3tJaM2CjIEqhzsx6HONtUWv7kCYjUVavsBQBkn+tkc1PoZQ5vt+SO
WbiPUS+L1dQgWJ9svHXxz5xqfJ9IQ36fTLf0w8E+Sr1veIAuW8FB2ChjFe4kBXM4zmtXxX2s5MI8
zEnDXLktbeVkiC9d5+70HvMcXFThMZUZwglMgGBRCbX22XUPHcCIGGvilSyKP15d/ana7h5LxRtb
8cqVajUbevo3lV7uQlf5bVJJXIcgX2oPaYldBkelSNH5pNELKYV7CNFrTxMvfVl060FpAQNWr15X
gk7IvCMm1gctch8nLwvJwuXFSsWo13K1P71bH6gLbV3C1qm1Gn6u+sVyxydlcr+wQW4a1aRREE2H
Yvk6rsNFnT20WbRxI+WAdpp41sxe2glSYD/e8epOtTreZW260WnBVd1oUyjGl6hRoIXnCTGoeWcU
HeZPqDMoS+rPYaveCFkcpyz/pjjhRqbFnzwrbpDGHtBQoaPH3bJ1DDTD2QOWdihS8gEknZPNubpf
bddsM5E85JGCa/p0R3D6wzGTr2lWrY2g+aZ0ge8azZ05OF8quxB4dUU/40jfajLcqy6RuNfZv6Uq
btRI/9HgarUpyLFxXXkA4l3x1w4PY+VrkEXVyiQg68zwVZLJWbsNhsh28NAoxg+nh7AYqnc1cemq
H6ZmndB8sI5TbVpR8dhkvQawvjxJm9DdxbdT9MPdXMtxCh1b2Qwal4MthJnu+lR5jZAUNWP2io8g
4I3hZwcqMoerKEzUN9Lag67zVSzR0sx6dhX3rolKzvLxqaxazvi56Dv2Ww9gFVKpXe/od4qCdXqf
DZseC5Cxs7d23uGSlbOGi2+1XWwSxdu2de3nMsCVfsKWKiJ0aB+NzDk1wrtjluzhje86Wz/mGahz
t7jj3/gS26a14iq9hzJ3UkrjV5RNLxrVEfyON6oXgOMf7mvDXqtxvRFGAQFVfBvAY8ZFdIj0GKhl
6Uci58qh/ORcL1a0356SStxpTKMVl1RQlrFvKTTO2MPJyrVjJYyNV2CXpSn9d/hQWxfaRGe0DxAa
144nNyT99tI21rgof2vM5nkMxa1G1h1fX/JGxmC369JjoTjKEbzgY9sPHEMSYzBrl2Jp5YztC534
J0cpXnt8z7R4OrS6txVzTirKrEdJmWDE2dcorRsnsTbMkj/Sa+jH1YcvGKrexFO2N2Prxa7sXVvP
n8N2N0rQ7YZOP9VV9DIFyUNXyV0SYGtLUhno6BNwNz8oq1/wE6hj6sF/2gguoq73ZTF9xYQZh9cE
lmOF7A/z8N5cxcASNx67hTvEp9BrslVdUrdybLnRkzllY1h4JVO+0uCXwrtTgB8izQLody/l9F9u
5z8HYd8NFYXhsj9GZuJSvMQgmzvgNq+NvRtjN2i4G83KN3ma7htX3bg8YuT0wBWrp8YWcmuULp31
MvpSOAkUOHCrQ+8rTbi1XAUMVbavVPdvGCZQCttdX5BbF1TdVoK87FptrFs9CX8hmAcb1fcvZgwP
C4NOVoe9yfKpXUG1PDh2eMqbHs9376WzaPPw9Ee+/W1dtBDEIZWv+qpPVlw3fG+cvle9+Zib6mz0
Desp1h16QZTvMVbIcVZzg55aunG0I7hANkA93o+hq4LUUmEitFDvuDF05p10Bj/UgLI38hakhq9Z
I9YM0R2CnYzhsptMoxmb73YwgDOuyySWK0+J9ijJtq1DQQFV4KGnjYOvCARNnxl9B5t35Zc2wC3s
XlZa3pS+lw1HPdGPUVfeGFH7nJruNzesDlaHCMsK7dse+/naCLcYVO8s2geEI30c0P2okgez0yEF
lo+G1vCaxRp/nCM6nw0FjkNqNd/5vF9S0uurInUPpckUTgL2GOUIcDbzA8+9Kabku57rGIJnzs8A
VCWTWf3rKtltr+V/AIhoK6/ptyNxK0qalbT6bwPa5VXbKEDCxK80M/LbMWU7HzVoYlN/6Bt5wtrr
Pq3Hm9ilmaWvZbZOxfRbc4fmKGgix/+nwtHcXmsd1s9V2q/azjriDwnTLAR7R+NkFtg/7aH+gejH
t/pwT6CGhxKFUZpoV5TgEbRMxrhxhGzBxkzqtlXH56R0d5iC34okfyUrtGZfeMaqApJck60VEUc3
ZlpxivfNXWbK18A1VqQ2xb51ir+YMbLblJaJXjDofJk5D8HY39dxMT9BxTRvb0P1L+DN37JQfxpV
h1RGsda13WJQba1K09x3A0Rkx9poYAJhr4lTlyvkf1r8l5Np+C4E6GcMFh4stSLWzEaaH/NNrHmJ
X5h0B8ow+i8yjJd0jOCmcQpVvUoUo+zx595wj9x3kt1dnfIniH+PuoMZpm5/qbNIrugk3jfF8DA3
xa7wm/JHVznpbsUpaf5B8sSJVjyMZunzlJuutv9OfXsz4g6GbfeD7O2DOqKr7eAKhy9tb927WXww
M1euLEwSkqkQK0dx13ontnrQ7BCQPcWe3FaUZl05+QNrRumMZ6WNUhJUEVTYDn+h9j7VgvtaGb8m
Q79Wg3SXZulrU1uPSDofAhMlmDMyCwXW4OaGftP/vLTbe1mwax3tpOTi5Iz2ndWIE3TjrZga4JhR
9peS0e9U9s9NPt6aY3GPXH5NBcFcU0g9lYDUHPQJKxljiagHz46XP+Rdv0nS8lZmlZ/nwX1vtBiQ
KwnvcmLx4X4RDQetGU+1pxIGdfsi4Tz3/ov16nvW5HelZT+hW7oP6vybOhMv8zF8dNsUFHP0og8A
bwUYSio4mz6RX0l4jAhf3BdRwpz1vK9NN96UUd6sgzjSVkMTAJMQxZdJGPeRJr7Ftb6ldV73G8H+
qhTKbhKYlmndSPE5VVYIodZlWGy8FhJCjlCTEzpPiRHRfSgp3F8dNuugen4vJDEy+dQK0W5SKVvd
xIfEVn/ryfjX1SdmQZQ9UbEHkosXA59T3gKhpZ4Ru39IihM4lFDztZMJRsKVQNlxhI0s0Ni90vzy
kpjWPpqVFD08hj3M8TH6WoL9XHlk47k4/e279FlWwBRQvBaoqMYMyl5uFsWq0Psv5lBBugJgJorX
QlOOXdLucr7vHMuGWsS0daZ9kl7TTM930sWthlw+gQNIKhzQli0BWp4jvxtMg243kLS7vFUtXx3D
/qk3myLckfbWjW8Acoxko6LIHPzZeejPP184Dds04bWQyKLsuUgkOm1WOdgz24cwauO73AyVGyO2
E86/PArum1zrud+FiPJWpdCba17UFzIEc40brQENwpDOFvKzrINCG0WC667a10cJstKPhsq7R9Vj
XckQXLpZvx9KP7/aVg2voOsq6xAEHWpvzG0byV0/Hr7GxZCy1guCHfanFg40clnrGinvQtLPA6eA
RQJYHDq+l/n3Ji7GxqFJ6UDTt9LsPTdVknVXjbG3iSxVKFvVCLN+46KLuK+4Fzq3IM8RHmh5Cujl
869+6b0jxqQPDPEFmuNFkrUuTK67VVAfujRMdlNdNN/USlGOlRGU/1zo4GHnauXs5EQNfzHBKlII
qDi76hDjnLdpKxvVH/ncW70p6ye6Lcfd54/2sbAyj4ecBIUO8eRSjlZPqhEp0E4O5hg5zUpXK29c
h0nQ/Fa1wk1XWdISI3w+5ge9EmVHui3Uuctv7nlR5wTju2RqNDnUj7SYRu9WUM0vEhMctlN2nK54
rUSPuav2twYm2PcUvubw17Pb36pVTK9xRxsyhrLpYyRT5yHXG406KhmFz3/hh7cy/0AoiTQ7IeRA
c3D+A+lPHtwgqpJDYZbVmpbHF7UyPWo+5rju+ybafD7cx8nOeLT9zKoNJj2FkfPxooFmOE1BVBvA
9F9HuKLtR+KalSX6Wc9AV3NhY8Y2Rj0I3RrgOuKLa7SNSz9Cx4qGGubcI/hB3KqXcL4wmw+PjZ07
P/lFm8yhcGwoVnDj2KL7W3Mv/0L2NyLDYBXdLX5fmHF//io+LDWcc2ehETk9iosfMnpWFIcJraje
oR8UwN+dptLhHTTtibGuKprmosXZiYJsgeYFaLI0e2lUas5fu+i48lZ9IA8eqsB+q9Z5A2bErIaV
kZdcauFzNc0WWjbZTbPvJtXvisB4srzGda4ImS48NytQc3luMrIQ8s5/ipJz4NDglh3CTjT6qm5V
5+TabTdC5qQ/6sqEuzga4h1yhOiZrWUrgYr5KtxBJTiw8DIUO72aPJM+KIq1Dt74WvH2zS518Z5n
nuLsuACckx6384cLWrctXbokjkNtEmz2hsSWOpPhFyKu3NvUVdaCIQdtsxvzwPg9ElRiwO3opFLa
Mgv/trE+/Ud+cciOcef2XAurWu4tyymT/dha02M+TCHGQdIN+k2dD8PBzar4FfkuxRmj0gO5GjzY
o2sMwgOaJWYucBcF5X2lw2WmXoaU3k8cGSZbtXLGv6pXawNiFBUNWddotHh0KFa4ITSp90jfoeJ+
cQYiy1Ik03OvGJWDutSpoyvHzoeAh+lJ4zmltRl3SZ77/LWZshjNaLSx35hKTPe84NtUZdZPa1Tu
UTiVe91p1G3i9tWxDK6qhS8OjpCM1Uhum93pfHAnsKrMnWmxBs68JRa8wfRgujUOEkNk2dWN0jQ2
fhEywdWhSCzkWN40psO/bwfz1oh2A9kX8qLFsvBKqUSZ7NAahEaOB49nnxKPsIfSeXrlVLqwJmC8
0NdKgMckXZ68hhMS81QWNBCAdc8JtsIvsrOw6Uisa8vvQ3AFlY6Snk75gHbZD2o2xTV6GpVoIxiT
zvrdRUn1PPSthnFb7lhk00cLZBVqTtpfKBub0ZUCwaUnhdM6cw5p66ZGcP5pyfnxp3CIjxTteI0R
idkfupXUOwNR1K/P9/P531osfRL6PC3KPbp5l4pEKR18JnE7OJaVE9F1l0/JK9DqvtwFMpGQhKye
LKteqsWVHuk3leVyZJvtxqCThlB9iZXO0sSacJBNj2GG3SEposRPlOlJHeOfodrdpEYmV6IZ7ihv
3I552m+6ot1bCqkOVfubBSQKHafzLbOd/Lps95PWp6tOCR5kQkNS7KVIKCqyrih/PJB8gVynVnrt
TL7w9mx6JJiTKpMS/Pn5l5IeRZzYSbJD21ftMdJr3e+BVu+drIh9ReAnAEOtfPj8k12YHpRcYRLM
be2ATBbBD70Xhto0JCsa+DObWtjejYU3D94gXXDlI30Yinkx47C5TlmY+i4Da2QqqbSdOj+KECzb
bOv6rGIa5ueDSbHg88d6s4Q8mxAMNjtL2XDoeMA3A4B3Uacom5j5+X84O7MdSZFt234REn3zCngb
fZPRvaDMyEx6jB6Drz+DutI9FR6hcNWRSlv1sosAB7Nla8055jLvU68xflto/zNBKZWRQuc3qeR/
kkLclJ17L2TxANpsM9fRYVYlgRXjJW4VX8crmgDjSkomL3Zcb0ZTuVoG06cJG6BPuixnZx959aVW
lA+RPt+k0nrw+jZUi/LKK5HgL69LIw/tUlyqS76Z+b9mJbSF1jmaC+k4xWOjYoiVwyXNDb9Su19m
zJi7Jj4SBFDPbhhdw+zf6o3kJP4zZnCGGyy0cM+4fX2zzHxKQHxdGpVJN+zkWF+187AhHFX4VTuV
+8h0XpVB5tvvn+3n35FSTWdn54VBnnv6ylQleGSOcPkBb4sHQ2mSlRIo3kQcahpRXfzXXYHinCMS
v+aqsOQ9/fhZKG1pZgLgwjGzrXin1pV4cftJuU7hpp6T+H86CnCt1RHFhXCWaKfO/IUfYhCUYPtB
J+M91Mwy/ZmZZotruDG191Fmypnv79NHv16RcyZaXjYIKCEf7051zCHDK5cfm0lmFx4SPtefbMLU
A5TYNePNUV/+0GqYi//DY12ZcBoSTXXFw328sBGpWjKzTB+Nxk3eJYyHblMT5jL7hoOj9vtX5qvn
ik8HyQTOFQ+ZyseL2YuJ+auQydETc7rTya33RS7mTaaK/jIiUnT3/fU+7bk81XW3pdbnBjnffLxe
5dmp02e1th+60XOYH0gMFCRFAUmdtTJOggZhfukDlRWPi6Eg6f7++p8PvfwBvLbOKkalqju1X41D
nZeTNRdH10qjvVo3w3agl7idouS2QEFI8JDXhTn7cKgvwvOXycx+kvHRcwAhyotWd7Uzu27xy649
5+dey6iTpZEXDnMrfSWQy6cf1DKqbSHnBh9LPWp3tjW5V709tf+Hn4CzLWoNfJTwWU5OudFC8FJk
GohOcOJcJEBa/dS0oNdZpOboY3Izk2dEwJd+LmT1Uy3Lo3fWgy04YJtz5UnfLE5jIIqT6+yNRU9o
w1Zm0/steXyPlsg78qpmw/rbgc8r+P1BBPt5Qnl05u4/n6/XvwLTPLUfKn2qoY9vYDnZeTaYVXwg
KmbYD3yIyNiUfFdVlrptHdJ7mkIzQ2IZkR5RCwcSx80ZHfbnhRrxLHRrWH6rbuafk9q/9kBCYAA6
tdLZYxgWt4JPYS+Z2hzpnSln9vavPjhOs2SBrs1SHFkfb3f2ZoLC0ro72FU2BtRKcpsMRFrlZLzu
lkqdt9iICibV2XxmafnySaPUo3YxKADp1n689LDaWiFAF0cVpUYcJ0g9pGlWL4aw7beBfFl266oZ
75pBR7yEhHcDz+HMz/35k2IFpS1P9xJlNs7Lj38DKn8FVTDgMDHn0ys2lEoNZ/o82pl15fMvymaB
wm79cE0OiicfFRxpxWR0txwIYe5IDyV7PM0aQLdtdS7p+qtLrZDUddXWIPSdPNY6U0evV0R8LCdN
HBKpvKd6n/+Ia8X8v9QTSLpoiYADpB318eE5+dSRharM5EHqrfPYM7eXV4MRZ+81esjX71fmzy8q
xQv4V2pd+AU8xI8Xm9KqiYzGUA/JWHQbVWfmMfJaBQXDvUATBeMEABcbCiBl//2Vv3hRATGvB1sO
Kv+six8vPeStYSDeZC7Iyn6txU6187yEF2WQ5e0UacMhJYomaGMz2RSeQxZotpzD83zxqxr8EStg
DvgQZfjHvyEFNIKSzAYmVekZKqi1C1RqHXK1ucmyMwmvn3d92MErSA/zM93fU1zWKK14ItnGO1RT
5cTB0NpzKJkth62RWaHHr35GIfjV3YGVRK26OrUQ6X28O2YkEyp+XTkUEzPuVjZ9GpjCVH4otWj+
KyKZWFkczzhB6dZAjzoFFntZbVYcA0jUQJCyHOuSrYBBkG3eGnlki4uskkl25vv/4olSnFJU0Kxm
HTjtkLixkTEUmYojWnTrOk4WcSkppsj2qQfr1U7j6ZyY/osr0qmEBYKxiK38lK9PCqJZQ3foDrEE
RkLDzHrEiYf4avYcdyPVSD3Tr/jygrw1FtZ1fGanxlNCnhmGDEV+0BSTnUTo7/nUKy/KQsBPpZnn
4MhfrNzg61fwIrR0loaTlVumMgaH1c0H/NogjiLSboAl6bH0zmwRX7yb+KForQF5pTA9rbejBH1u
bubxcSyiYqNFc/qoxyJD8TfY2+9Xmi/WOMou6mw+dB0p9clHjtVDkwyxKqIYS5BLU4MzfF/Q085C
+uKuGdTu4LyIONHBwJfMh5++v/7/62l9LDGpfIHIQFWBQ0Ap/vFDrOe4zpoup8jJDUY6C6EF4cBx
cTdl9fTeo4h8Neslyf3IsxqWeQd9j1YLeRRN6v20RyWWQYK6OCMZ1RglRMjIdbfGFPUI0hQvvyr1
SZbbaLYErFhiFF+Q73W/9aJCVjKYNimYojMSv3Xtkrzd2b5eak/fuupAnmQ1d/GDsPVJQVPDmQSD
zEyc0aSAm7LVHCH5UrjGL9FFKshCtflbuKoSCk6AaKM8ZSIlslODsvCaYxHHA0ZGy6i35VL9TvU0
uyXSQ74zxCqdcInsISDPXt30yAKeJZ6go6k23dPMX3JRWBo062VCqYryO11VdqOfZq39mhIR/LQS
qi4wMc+B0anE3sKGKdFKNSt7VE0vdWLsQwkG+kcs4jSokyR96fteouUdise2EtYl4brRrdZ1lb1x
LJTLzLa8BO8NosikGds9SIS53TvaJKpNW45ErjhZf2kmtfNkx810abAT3ir4nyyfx99tHdsed72x
uBdRnnVbnCrYPIWZ/xFR/7eXg3PjykS9sMtmuSD+Og9mt5lRUWLEph8j31InjS6Ya7trf0LkG4cQ
beLXyLm7tPKhI3qK1O1AdOVyHK22vxu6KNuNWYRouMiXty7rqsu2cfXLqkff61doWK5TxdWunVo6
u/V9CnQjxaJcC7HsBqc2ytCe+uGKqjDeRVVtvA8W/DQf8SGiuszLH4Q1xeqZTv7nLx2iCks09Euo
Ks6pSydevNSaMBUcEQMqW/QBCcDcOmmDGpHx/fef2udrEe/A+I4kDL54xtUfPzTJ2QZhbk6+r4kh
BuNn+5dJ0PysGNX08l8vhRwDlxOTak7wbAkfL+Wo2dJmVQMZSqNtNdNBAULQips5lufwtJ/vitJ2
nZBxMQgPpwZS7OskDHnIAQpoZiIg+iFTglQvUbKZ1Sz+/ucb45xEeBQzJFw/p1erWvz6rowcOD9a
jFSYzNUxEHVrofkbFYAL31/u846zHr25wXXqCnTnpLAuRrsEjLigmwbyl27U0XVX1VDenMM+Ovwg
HxdhC66lxeDd5CyMVfvjD9aj/qnJ9c7gCQ2NEnaApO41barjY6Oqw2ue5Ro6H76icx6uz/sPT5Kd
hx2cV+YTL47hW0pgxFgem9bu0cg73W52FxnypNG6jqbcqAsRs9M41pvvn+0XLw5KCo6Cqz9uzTv7
eMuit7t/xh1HGnXAs5JsUd4zPscwLpo/31/qc5uBm/zfS50SOtpIR/Pn4pGDI+k8MKOswrz0Lie7
s3ZWvQYmu2gW53hG9eVW3Zkq6avf9t9X1z/eaE2k76wbfXzgb6zLYFhKBIRxo9o3qCqt5ODovMxh
XqdGHX5/31+8vkBOGCax3FDIuCePOElnVECoXI8iFmXhA2bE/9uKOj7Xxzl3ofUR/Kt7gavRaPXZ
Ng5KNFhD2JGUYLODAXw4U5l9dSG0EKsJi38+qXBMcozm2bKyozXwceBnSmuTbj1hs2e+/C9OgPiW
/nWl9fX91y0Jcx5Lj9inYzuS3lASuxj00s53zTjZ+znFLoFIkigCDyViRwDGRke4d+aM9MXHCQV2
bZSskD/+7eRvqMx5gh7k7ke1qua9rEh+3ns2PTNfi+38gDZCEv6A+WsKRFIV54R9/4iMTpYl/gAu
TjeYyeupPTdxxpYj3EAvylKrrVALuNtRMndV4NT5qha2FjP2OScaT51UmlsIgQo4Pt1EJTw6pflX
MRC/1jbRkzBEtbjaV1OpzoGe9bm2j83p3Bv/5ROjB4Lrcj3w6SfraLS4aZQSg3mYG9t7GNUEM6qN
vtKnqGPEiOAiwtKgcJA2RHX4/mv7+to8Kp2JCqPVk4+g0RejssEqMRGamUa2XfIqKSMDyEracdak
9Tq5kwxq9A7h91f+YiklZ+D/X9k+WWF6OAf2PIjiaEWReycivCb8Bs5mlqTWnvsw1pfu9J1gxMN4
h5Ccdc/4+FI6nUPAtIq1Lx9IOC8Xp972y+z4ujkkfA5J+8OGJr7lsJMQOZBZfqYyozSikWg01fud
WYbil66C3ylH/ByRb7/9/ml8tUawlIIwQiXBKfjkaTgzMq1prJJjXhcFcl2UQcpVm9ISPNNI/Sfb
9dOj4MtYD/gMMU6rxzWs1JSTHu1dHTVekIHN03aedLGc8db17a5woAP7kRKpbhgRpbyz1lACLBL9
tRgnFNIkRCb3MWfALfGR+Dai3p2mHZKccg57ntuj0xjac5dxKsrgN3aYdDRr2tValP9UwA1XIYDF
9ldEYmAayFwVF9KuIsdXOYllyAUJlvcTz1s032ji5b+3OHgP/vdJnwZR91E2UxXGCNPEFO3i3ryl
yVJsqxLTd6ZN3rlX76v3HCkePyp+d4Py7+OrV5ed7paVWhyQtw1dwMRTSY8WTs69iLvhp4EyqT3K
vNCH+6Zc3B9esyxO2Mtx8rZlV5uPVt0sIEIxnLjBbHPYYmHPaufMC/jFhm9zmADAgTxn1Qd8/DPN
kiOP0SnuQc/GaluQ3LiNDGNCONVlTLPaNKzPgzi+ejZr/tfaHEGdd2p51aWFJLJEi2M05WCSPRbj
XUuVXufUxrJkbL7/yL663Pp+A0vkS2b0+fEep1jAhRjt4kDQcnZTmk1Meey1c+T3g7Du//vFYOZg
6GXMiyz25HdP5Gj0yBWyY1vaWLGSugoUPAS/4HR1Zw6EX5SKtmtwYtLWE5pz2kNLqnJOqxp5gVUb
OjP6qv8zLbm2aefWuonMUnnpkFQdssrGa0ni8TnhxVfvDhqIVddFc5fR2MfnGjWxJkWvxMfEzkg0
apGvoPQ16KpYbdCjqwsGInTO3PRXPyZzIPR/zNE/647ykoAU8KwcNirH2XZjmVb+NNs1Ch3cpN//
ll/e4P9e63TNwPto5eS5J5injMHYiy7u/uAQzRKihvMBy+ykjM7L0gih//rvV2Y2osEDpKb6JO7K
YvpFmknGe5Xo+Y02ErsYunCAhm0ku7xCUQ34zU/XUKMzz/fLYpKygIh5dkyoVie/amxnhD8OJeiX
pn/3Yjva0FNdfLxkU2AZlOZGz0KloPS8sFGZ7hejlc/f3/2XvzFaRX5fxp0wQD++WElemVVJcXTU
4lh96xPLA5Bm2p1vZdFyhkj4VSVEB92GRYTshFb0x2tZI4gVw2MeRXBt2XPWMZwZt6PVxnshK1Kg
4nj6kWILeTc7g+3s+zv98upsyes0g8H+aZ/FKCNHwrBhl4gIJB7KNN85joJrqrff7KKMNlYMhNgQ
c/nfC8A1b8kGMMPkCIHmx9tO5wikWKvlR5b9AQS/1shLe1FEum21rvlL4FN2C6SEzbGvnOHM7/vF
XePBWdFPABfg/52UZbaIFyfCcHUkBI6zbDTju+9T2qzUCMoYj3uZ2i72edm+/sfHzWoF92nFVngw
vU4Zbhg73bac5uWwIFDbax7aN8FY7EYq8RQKNbEuk063AhO+7pl64FMlul6Z6dja6GLBPpXhwvUz
ux62xcHAm7GRxlD/NMn9e5Jdm+1HhEgP39/pPxv3h3oPfcQ/+GUaQi7HMv3jD9xXsok7u0FdiyR8
rHy5AI1kF7DK26731AT6xjrSNqwu0+GEGG4T1h5w9I1QKhvivhF3ofDy5EVTR7vbYKTwqrDQ8Sn5
Qz+2Vhjpep4HdPWwE5TzFM9ApeBZ+W2iOUQ4LgN9cM1qBvloUs9dNiTExtuEBTUNREUKIqFIGmZK
OdVRtXPyweT400Ok2GCLU1pfRoqHba8rRpcohhJ9w28ib41nMCC27ouKzqVfCjD5h2VMe23b1kvd
hmOmei8K4WyPWuRmPbpjOlnAJMfiXBvhH+3y6QO2UVAwqWP/pXb8+IBxbTmKWXv2oepBpwexN9kP
VmdlM/HMtkA/t/QIcFHWUdVEpWfvdbWN/Fhp1NxPy0ZqG0XrIEXXSf8AJEzbJhU2UVmry6tTKHUe
KLLVd23j6Q/lkjb3hXTIx+hwUvzKs0LdDrIuSJZya3j2hVZyxM9iAAqDGlNAOxI3MpeO7xU7H393
hFDZwbQo/eQvtVYclEWZDkk0k4oVO6bYFt5o9Rg345ps+34uvRstTiK/A7o9h3yvWb51C1k+Tkk5
BJ1T04S2jUFsrNEobtS+r6pQW3D3BtiFu4Z0x1zNgzx3O+vSWaTxe4JOhuhMpDTm0yg24OTQ6j6W
WZEHg2e1+0ymhg9H0A5SiMO3c489PRM20b5Zbd/m8WAHSq/Ou6ZaCcVNVT2TLqLvUqGYL6UrrS3s
gCJQx55CiPDl0ieHBMd01XvNVjTKOXznpx2KrwvJKe5iWH1ovdcV7l8dF6S6FCGNZh7aelj9ytEw
bdrFtp+nydbPVJSfzohci8UKYBTSHzapkw15RkDaDAiwD/D73dsi0/IHZZn1/ZkFg7/45HWmNMZl
B8ga+cJp/6YcYEnUszocFk+vttbQ5nuJnOv2+6vYn5Z+tvTVkcfkl1v5JBTIiIQkDrZNjous2+ce
vcm8jy1Tv2/HxvrVq7nm+FqqjWA17D7tAzWu24w9yXbnbSSq8VrzhKhCbyqXl1G5i5IJUdsuRo+U
hbYslSLkFY20DS+ZyW6ukkkLj9JpLL+SUX/hjonpL1HsXBaMpTu/hBOKybb14M+4gw35gf8S/nQi
xlN17ybtlF5pubAZsjAjtGCRdE0RomnoUqZaM6PAPJ5gVtW1veJaMcf+RSO2TL4ytengx501l0GU
obLGIy/0sgisTocpLkmJo8/DYRfpsOI9pFokDh18iDcAmOW1i1Ec7pSmqk0AmK3tiIzJynbb2ZFT
kwtdAj5QWaJ9PAhNuu/dnqRRBcx9GlRTXGVBgv9PDzEeFV1QuZkKGsUjOtKfUOufKRg/72w4WG1G
0LgrmEud7qlNL4ykGrFxsLi0cD48SykupLW0VTANdjffNNz+merl08lnLQyx1VGxUUJ8okcqpWq0
KmEGB5CKzoNkxEqaDrobO+vtO4JIpwtp2OmOHOFsJw03/q/nAs4dFGu4ajg6U52f7K2WdOwRjehw
iApXXsFMMMGFER+WsObsi35MN6KyunMkM2v9z558ov8sO3RX1+Gcc1Kq4qCZEuIyCfW1gWRvjCm2
4kBhYjb4pQHAOCx7TxHbGMf+S9/l1uXSt2BP8mVkzXTVrDCPSeQA2FPGSPslYzaQgNfUYGMoGRs1
Y/xWTwIqQGI7ScGgIVm5FVayXDRyXH4VHDoMOmSxkQS9Fat12MS6N/ttG2vbkpxQ3dfMxHvnbGFM
N6Bo6umCkKmV6+DYUt9Qi06MoDPXDWUWeSl0tXy0/QwN8q07KI4fVXYdyClfnuPEnDrfg/ilhBgn
baz1pdn+Gsmrup9xLb02Q9s8RWos/4wLjBJfp8P+nExpUpx5u79Y6HnXOGavFSNCvJOf2nFokA6j
6Rx4I4p+U9St0oVuVWSt3w7xdK5M/GKt592iH7uKxInpObmckui4s3MdezottMnXhlw+WhUZLWeW
4S/eJBwMWGkQG5nq6Rmva2gEuZmjHBRVAaxlkhMRkcI9Ln91zrLDptLN5Ixo64sHybgQwiS+CSjP
py6NaZzMUbdT+9CbGZjFcakvymJJNmOXn8s4+nyEJWcVTyLbMwM7eI8nhxukomaMbcc+QJky9lpR
Cdjp87VNCOiV3tD1h/6wwNeYqZSmloSreT4Hx1urv5Nv1aREwIhKuxV1+smm7VQwXuYc0YBXueIu
0pSaWDG9yO8WDry635nLeKtVfXduCvzF/ooueh1yu2tt4p2sEUwEOytquO5sDjYA3zGO/ngzFCQf
4sP45qhC0ORNFVi7lqM05Rlp8Kfb5sjh8utSStBnw+rAY/lXXTTnZNjSfc6Pijbl/piAoGgLoEay
SiT0LWK5zXSeznyjJxdFpIsmjO8T3zHvFdzDjxe1GhZ72vjzPtOb+tLtjfYRcL7+mFVC8Z1paB+i
dF4U//tviKHS+iP+60f+58JM21dTqrtK3k/udvTsoqVEKI61uYTJXN0NxvwKBu59hAq+KE5xmKz6
auzHH9pcbXhyT4qmBFIXRyVP7tAbBaTIXUF7DjRdXFWj+mfRihsE2z8GElam0ttFzvB74jsO9BpC
aRV5f7yqf5sd+9KshoMaN8/lXN/Mml5wCEgL36yLfdZ5ryBYAtgub/ToDEAWRLVEnpn6cztezAKl
zzQ2PqKmG72IDmla3eSx8tgZ0aWkGsoM76GFwabPmR5UxRAaNlP1rhufq8K762IL9BgETW1lroPG
GTJxhW7+OhLG1kP51XE2XHQ9xDqXItIBgybh1SnqZSmcx6wefxvOcGyRP1SedTkU/d5WLGrn+q9X
N0djgACGqar0DIKDreQ1Ek4dCCu/s2xgXp1+mOFBqs384GXyCI/8pfGWP12RvzewT/wpb29qgN2w
/DC8xksPVTm+SbiPbqjvMaZs5ky7mHOCBZU2CsTSGqHnzBSj04XWqT8WRMiD0m2SnkDdfM6GtSt9
YSjavuySS3vEWTKJLY6rq7Jh95ewl3rDvZwaN8TAOwZZV3P07cr7scwv+nncLCo0GjWXfs7Umb9q
2WEQ2HI2PwxepfmzM953WhEiR9yoE5KU3lRetUIAr1JHnrPRHAereRn7p6k2EO9GDzW9ZwpKzNxm
buMrTnelYu6lmr8tPXMCzwxFqd4OXq/7elTgB+FkZqFeQ2/2Pk/ahl67suvz6rm3KvUSh0nh17Fm
+EChW+wTxRM4OYxCHN35W6PSYeW0VOyNmfD7ybhRonlHTsfKuoMZ3ac/127Lxm2LfCNnYz9bWRDV
dih7u/VdtQNh6Zh3DiqNIJu0Y99kh46YpnDOyx85p7kahdEom1V/NoRkcB+6toDeFXc/UrjSuIUD
XDi/dIcO1egMd4lWXCYT7C5z/Iu6+necKLtOFb9njGKVLK4aQt/8pDKfBhFt7NJ6o0Y8DO58bGR6
aXDj0kFhmpn6tWGAGzNFerUk4qJcp4Fimo+ihIoySRAJXuXbS37VNBhpB3BTmsQ9aT4Wjbbp5HTM
IXCi57mlIPtddfkT7QHkusYrhkGoc5BOBgA5SrbVYGUZar1vrDhjfKOGSqbeTWC9bQgNKBy2sWcd
nDHrN54iZwhtfehqElCVs2MPxZzZboWbQ2xMNf4o6GBKftkyLGvK6YHZ9s5144N0u51OgWf1dRBZ
atghRMsy9bGRIHcU9zjq3bWrLI/zMB0iwKw93AE/d6a9TUuALF74ofzKc2W+K3Z2U6n9i+f2x7jR
fzQKH6c1LoFVxzCC4nY3djOvi7g0QfHZVf/qWtqx0eWfyTK2+RhfREa+1cvlNRqyXZvPv8d62iRe
HnrAw2ju3Sqm9z57YDJb56c5A9JPVCBfjFn/IOl7GZxs5/XOAXjAbZOKnZ7V15FCqKy6zI9dobc+
mMYb3UloClBdl5CT51y5Tjxj9sscYpVmV9cG9SuixGtLgTsimytAjH7WZPd11x4JS3hzI4/t375o
+L4UF7Mt7U7fqdpHWHtbOo7XlhiuyzR9JC/1mKTTsyX0rWEp971TblFEbmXWh4WRITgqNt1CNJLl
hXKaNlEPZ08Vf51O7pni7pOeNdYtymdDV3Z2HF3j0dqXswl2Q7vNvSKMs+4u7ykk7YjDoBRGuCTW
bnKyat/MFR2R7Kau200ZEdWuTvsyzmnyaP2FPhQ/Ipun4taHbulVBIsxfUsePYxBbT1FEnJaN1fF
LG7SAhp7nJKVyk/nEunBXFUd5po7zkO21AutF/dpmR8UpI2oZjEvtRLFhhT3dqOGY6we6jTZi7R4
UZOIGZPyy2t7ML1j/piMeqAnw043us1sGAGadp8feaeU8jrT9I0m253VGIEp9cts/TIri0E6M9dl
qm4k+lMXzrJvomP0iW04eE5z10dEQ8IeTRQtRNk8opuu31E93tLB2boJeWd9ebkM8U3cpgH9mSKo
F9hYbVc+1HnlgXE0907fwMfqDknCEhJP1V1STb+0Od4kBF77I65Sn4r4ydMUrHO8smqz7UwZqhpA
t9SAndfs8Iw+JGAD6KCZKkQIyvykg06ktwbvYINgIO23kSbvZV3vdRnfqmmyY1PcYhXH513dzFEK
48TZciy/i8b6yVO7bSGqn7NSh4ww4HWWlyRD/8jBe/l1L7bo9t6sAVZl4yo7uGmHKO738FmNQJ+H
o1Tdd8/Gax+7aWAZ2SsIicJ3aSIE7WLxZ1bFXZwbf6xaZb2iz0heF0KgXtY/vCGr/NpOXrIy26dC
3apFdb0uaW1rXDputZsH8N7oYH3iFwpu2AnUOrqnycRepD0utnHMJ37cRqF5iywgSOSyEZFxmKg/
Os15yVRQj40Z9Gzjfq/KYCqLDfHv/dbQmxvZm8Sz5Apq6qZ+m1jQ7UWChGnvRiu+6EtuUpUXBt2U
rhBhro9XNVA/y8gPfAehXjQ3EdI7vx5sLZx6zvsswGTuHTEE/+mr4drQa5dcgvGHkxm7dinTYJr6
99VyXY/ws5S8v0pi4zXK89smGV9i20j9vByfF/IxiZeKthrJPkLUyL/VYZ9kGbPMvAg0bdypvbWv
bCf1B5kZIVKuMYhF424y+r07dqQrpMZXXm9ulknChdQyQk3TnWaIgOiAC3vpnkoBwbNT/+qus5G9
d9E2DrjglpXAUG8w5L662nzTleYTOZC5zzHmCc8koMR03w3ORrTlwZ5V8q77Q5QRadNYyu00xOHC
igzM9nJIjQeily96gP0+nCU7TJb+whH1Xln0rQMKTp/aZ54fF482MoovBMA7WxvvIjP+07Yu5Nru
2DHHxD61jdXxAajhNnXlE9HvzqbIuyuNFVl0ciMtATtn2POH39ZNfiHd5S2peRuGxf0zRvWPxe7f
mii6UKz57zrFUTvOO+UA2Vuqo2/kSqgp820O/rwRDaUBbiUUAEDysuFAwyTAxvuICkXft9ijR8o5
xamzTaRhG4bBsHG94qGQ44thz/e5S8+vLuRb66oHscJu85mRc7LLJxWksFFALTWGg7AnWL2UYQD2
Er/mhfGzcbyNelZRF1BrP7mbuTU2s1UPvqbD8hUWFJLIEHdZ5snLqqG5N7mQNr1+fpv6/BqUw2ue
a1sYG9cATV/quCl8jOlOmOG2iqVA7J48dS1a+VyRhzSynvCpvg8rQZWAcgaLqd8MVQiMZt9R//Yq
1ytGc0Pe1E41u9tEHbZVOxxHzbiKZ+KdKsrk0FaqsKyGZMuXMgZln/2Mam9HQuuVElPgD+kfL/de
Z0H9YC+x59u1ele5lRsW/Jo0LUOtYSNyJKdet4rxBbSbFfcMJ+FdxEqgD96zs67BPfyuPpeGb3il
hvAseaq9vvZxC/3ljL6fI2uvchTx+WJYaFHrMOmhm9+W7t2iFHHoZuK2jQ2Mv9mdQ36JZbWQEXWx
n5uh25TkfPko6R7bNL0SRSdoS7r7wiVomOLlLe2aZxz4OyRSt2iJPL/Xp71hQNQW7XQ3coQIxWJt
hgnUCEeC636e3mtpguvpwbUlQPws2d5Iz7qopHUQZXPlTdOTFHhu1CK0KyR+bX6JXStnNmHgi2Bv
SDQrHIV4UPP6R0dLJkhtoOLNUNMDdh9dvcRlgkBQ6/emzG+7LDlwzCODZ2mOsjeeQYaDRna03M89
cczn9C5qS7FJFOOxqsqrbIqPGeRNzaVd3SiFGbpAV4uuEX6jaqC/p953M/PoZOZWdOYNdO5HOol3
iRpTntnDxaKaP2kEPtpO/GhMNsnoOM6FakBpyAf9hjbLY1+PccCIDQLtol+jYQQjSpReYDnTRTy5
lJy29YszQe6XDSiMStABdnk1tVq96nKQrZ2K5qx33mYt3w5m4oSRkx6sdLyMOjNcJvGzQLa1c43u
jRneI1ug3Jt8M90c35O9jis1ZZep6/tmhqKpL1tUT8iUZs0Lp8W6tfU6tDK+wCo1GFc5yrVpZ94W
WdSLQ8LN0U7Yrtg+N5yjr4SgTBfZldRbOvRt9Vfh78tXBjF6zhLQNn6fsVI2pI3uB3eBZPqIMfgJ
Icaz2WSjP4tmY9oWlF+DcpCGzJUOlGMDkc4KnMzJf7YmPDzF9QUdRqpq8bdPgFfGRru1e8DC+uBc
WmODsSPndBPXt/nYlBxus22DyMPXivpGpSkqWwvWLssCm4HGPpSagVnaN3XGmqesrNHhhSyVraGJ
t4KZAD2fdDfHSr/9H47Oa7d1YwvDT0SAvdySlKguuXv7hnDlsPdhefp8ykWAIOck25bImbX+audx
EXr69KjgScFg035Ld4pG2scVZTgogGZEpA6fk2KPwNhKR3Qx0f6lnpIelaT8x5LrlMw3VVl+iXUI
hUmktDNGRjduB+k+O2u8Z3Gv/U5z6MFS4qd2Tc5ZrZ4g4MuAPEgSfPWwJoQlhLF6mzWKGtzy3vU8
Evyhlwpp/VjZArvVN03pxH6pcWoP2XDOluVKUHSkVFq9FUZ5zHg4loxlNa3/1WTeTqpG4knOrCJJ
xxrUN5arK2Es9jc4422kNCgwShbjuXZ7KGGl9DNCQJ21i9p4vbCqh4aZiVOaIR0y7QO6zE2bkrU/
UIKUVR9ZN+7yzpVhSnRckHKQabbCyJ1FsVaqobequP8VdVd1KBVn9yhsk0kH+nOQuEFzL1zMde/1
4q0yFBnMbvY9Otyt1coiovTJvqDVsaL53O2G91rRvjG0lb46F+Es1oeRjOdkbq/wERfRuwHtGoeC
JCLVXS7pQn6r1S7vsdac9KqLzMFgdrG2CnE/BsVhO2LXeaIWdzx5a/6vcK0fKya4Gl4NuDXxqFFK
7ZCgh3/lVDEAy2BsnbDgZS+8qglYlU9eWnylseH4GWEWHJmhLdXDmusPWUqk+0KCCEUNp5WHim4S
5xlkgNFHW541nnY8bp1fu26O38Q4pmz8ft1mOzTFz1TJHqXrMfIL86MbtSPe89dSxjTcGu0adIZ9
RK94HNo42QxWfnDcMcrm5FTS/mdk+Ukvx79+0Icgc8wXks+INnbB/Ag3ms2fOo27YL4byiqeI6Na
LlrXbwesYD4h/Tu7ZyRF3yPO9VDSdZoQWqMt85mUrnddsX4tU36RQyx8o1bPmit3Y+flmPR4InqX
4yrf9kJ5aN3qIdMbSXuWu02tJow7vQtXZXlUgKzQFoWtWSO3GOpnylieuI0wbY0En/cK6RfmfMaC
cAL43tZdG6yLurc9uOhM1N+aU+tBYjqvY6Yd3MpButBwPA+tL4d4DNGLqx+VNlE512mC+ZnxIp30
yHVIcG4ttoYEJmru5i0ZBQHWpogi9C3vzEXExjeCXw6zDCd4Jn5NC21AWpamrwvrn9IZW4iXJ3vQ
fNWekeoPIw+iqv8R2xh0us7VpSQBMW3XNMHbYxUggnJ+69WBWTZulb2s342pthAcumc8QmE89s1m
1qoH6pboF6l0mJc8/lFT5y1peeFHtWmJc1YNJsDGPtiJ8SsZQvxB6Ic+oXFEccWHksMhEiDENLVy
ALojS0mj0uKwkPK9jnkZVsgMfe2uY9Gn88zR4+nNcp67wfJNMqUXk9B+y8ZCXKzMCZXCpFTZ3rOy
FMjZTIBPT6MCpMj4LNqm3gxFcsSMTOYe3ZdpM3yz+J1XV3vKUjL4iKG+mMPMxDvXz6NYMHFa1QOn
DgH4Rv0Z697OGOW4mQCDyWAmWdvSxpNhyv3/OKNlhT1T95TIvc7tzLHqEBnDe5KtknO9femWgRUa
xgBNjmScNB/Nuj4qhg1YM9qPTtnzSIM69LbxwMPxoy/psbGH0BxZLYhO34xxeTJNSUp8vcf2GVZy
iVTh3NZJu6pz9zoZgsWTxPqh2rt1+jKXxZuDONRf2/QdV/hFX0EkaoLdes3cVM50QTpOZwGHU9uz
8PPMMQJvXDUN43g5UAzo+M2KFMIZiFu2w6ruXh3+3E40Teh1zplc9keapH9SkUPnZesvzsfdWGWb
FNlKjxLIVpSgKd1LZlhh6ugbI1eFT/3YQ662x15rE9/xYONa90lr/2VOMQd5/F4W3GkgF/w5CevQ
0vlJzlY8oYUO2hbNSqVc56YnBVNw5LTddwlTFwqPvhKn0tZNtiAhd1aj8Iu110IkL+6e4KAt/w60
9rjWWy9zfuMVrboL6YkhaH0UJlCtob73OI4RSoNnO9OziPVnpVHg7PXi5Mr+MVPS8wJgVuTT0YoZ
UWuNomghlX2jDgjt3SvpuP/IcghmKjKIE3kmSzasRufR437QaspR4E4rXTvi1dnYOpbxsdC2tsYa
4JFwUKovkCtgzA3W11kzP9vMqnmnp31TSCwE0gaOqutPsPwtFqOWxO70vZhoPetabuLUNny+tP+H
ATNYSK1PzOVNjH3USCQDhAltnSlm3ivsSJ+dY+HxT3PDuRkDROfsOo0/TeVrY2d7HWDaVpydk04P
KOYfh8bbG15+1DvvMHfJrbKsa6rWT7HZ/el6/Fo6zRH+59KUy5VueJB5K3R4VacYp+yKR7ZHBkfE
0M5O621W1G+IH8PGkCdwmSDtqt2sj3+tPbF/rfNbpqKabx3rOYnRF0AcI560aClaaE4Z56gf+5eE
60YxlyS0kPyR8JjoUVE5LJxMyv5I16Bv1+lbrNIDIFbiUdVyl3Qk49FBEYlmhs+Q3sNk0c+hG7Ov
1gnzBQO5zzyXBWalToGuKvuFbVJZ05IBXuwqpTt2pnnRRhiE1OTDmPsPmtQZXwY6LtYI/6IXlItx
SWoizT1+6U6GdUZF1dLxrOnmT+6azcEqKhNZ1HDUupW6HYbLWK8CD47ah8iZNp6RBbmQD0IMZ/oA
fbNur8IAP5aN5Te58q161R2wTA5Kr7w0SvMDDnYx4z6YZJr7DRgPhiVubV2/5ry2WbPu634FC5mO
YtE0303QUaUJA2kbqcvw4gzwRAvMuF82oAMlDtmFsbkzfgYVELHqG9JUvB3DcpRJXfELzX3WlHg3
8D0iK6KqSbPQnViPZWZHsmKsT62Nk3kUBHl/o5F9YQB5beNyh5CL7gp1MRktUsov4m9Try5qjKHZ
LPLnYtZGn0Dlr3xkbtTWD2kJH28JM625FUI916nclI5+Udr0rU4FFUNiiyUzBXhHA6ZWxYfbZ3/d
ur7aBrclCSlhHWvB7DCCVSVxzka0Ksnu/makHXO7+ruIiaTHVvXTZck3ldRDfAUvKL+jchTYMXv8
n4LmOos4bW6yJsCbyeOSUGhau2SsmeutnnHd65RFqAhnAvpxFpjnhlJX9IxF37xo+nJ07eSIfn4r
R+D90k6VEPzvw0Bj7rv0EkO9XOXQbGNCXxkF+r0ym56vFvIHs91prnWVDKjVT1dzr+nplYInuc0a
GDOLdp/ZCwHIr3lM21Ll+kTBbuRsbNdZO3R3QVBsriezcTdjWW+nytiswJCWTD2eoOWoNeilsCp7
fRFN5utgaw+tyv6Dy96uVB8NDKUl5VenyF2p65uM9k5ped9dhkLIaJ2N6B1QMs+7unZ6Sc3x20zV
10n5bFwNWIlDlQ/tmGaDQbK/l/vOkjo07TibqjdOueVwY7YOR5ob1dJjZOXF0mfzj6SIhyStdk0P
cChZfoaSgIC4viCLJ26MDsmsq0LXy85Wrp91s+ISI2aQgaoU4nVKepKZl1CJrTe1m84tU1DNkN9T
dMyi8M+d3ItH+L3j3umxIeo8Z/YtUoJ8JTGDWhHbKpsIQ+k+efO/NSm/+iXlGURPmJDj3xRVwIer
+pQr/bN5BXLN3peG8syl52NrjbSORg1vvcXIvbmitqrd76ZKu0loFrpwT0JfYVDTDWx66CArIzdo
a89ia/ROQLVxMMg56Pvs26q7kLKXHYKrL1G4h3GdP4fyh2K8hAIY81XNqsAEPmIdSV9lUcOXFBdK
t44x4EtDcZls8qMF6pXE62kx4rMxTaHedYFKxXMNwSuNaitSfdun03lF4NWY9etay02qTKFnyo2X
ki7eEZXgi9V4tDtn15dEHk/6wjUT02HC0GRUFD8qkDiOM5GL5wV65RqbVkDhOjS52ZO1LWt+3oHx
dgU3WDPtTOAqLpkycJLxzVKa/UAhm07KJcK4pziZ/wal5DjMA/TD/ri8V01yvocRImg1N9OiXaZV
f6zT9exY0A04qyNVT6LsXgDoiONEMrUBL72Btdy7mRIVg/cmljGYKCvjnHjo86+4Ui7gAHE/kapq
PtFQe4rFbzXpRz0j2FJnPdUH5WFUlsvCYggn9mGpL8AR823CCQ8rYB0NJ9/F68HoyjJYvXo/Dw2+
L4a0RMDNTO8MkilXIMvp2A7/oB7arWIQvVEL56Jn7OcQE4mb/82j+1GkVXyo6myrDN4d8sMnaQTW
YhLKiULV7B/bu7zELjhehupWxMMlyerfNgcIWWRUWD3X1gRC08hvsapY3car07pby7EOcVGfPOdf
vcRh18qNgYBLIZjan1nZPYrrMK+Oz05vfgPUA6XNe7m4h3RJHxOb8UZRWLBGziZiV4bXGh9rULvg
GqTqBK3KGNwpw5PuEkWsxu+pnZzJo9wKs7nNrve0TgrF98lOuvmp14xtP0GS16QKC/3ci+SFuCeC
hzjpjeZk6dPzyCDeNmOgNd3VWJFvCQL+O8YtbJ3XQpsPa5X5iQXiDd6jtmgv1HoDhJKGuvWvjaub
aXV7PObBgvg+r/uXfB1eVD1/XBs3MKRzAPiFCmmeqP8BCEmo3qoWKqjHf4PdbCqz3y4NvZCiigMq
Bnd90jzBknG8qfkDh+BGmaCeZ0PnzVcQZipoqpMmpSHLe9Oqoo5MwRm2rAnFyFUXmphMBJXlRHGi
Pu0WWwVkShWs9fQK52JxzzU6csAGJo84s6ajY7QNMwy7US5KvlhAZDg+oLXluIAnLgWDBuCm2/df
vev8LIp3ZFDdCK2kE4jGWy4jcXIaPYyl8pmv1n6qXXvHRP45jtYlnsEM4pGOoLEMxUgNdlnaPBKg
xXpjnWXCilt61eNKJTsGzseBepuGqE9f7XFytOWuM1NaRLzIoXADAUMj/F6vQuydj4g4b2qlRZRu
ntDEUJUOLmbbqY/D+KlIs43dWI/eDEwUj5d7jHTntsZD7CCepGkO3sDjPGiqDI2G57b+sKg+bPex
p4qnyiuIAAX3Mt1itRllpSSEoXp0loRBw9h0zbCr7fwptoGb2zm00uGWVLLwM/i36t5prBq0tJWc
9sRpDRxmZRZNBcFm1Eam3rG0rOZBd1fzWeaFty9k7EX0CKLuqOM1o3quoz1LUbj9oGr42QyvYIVG
ioIEgIXVLIRvLp4uAilT8WmujkHwjOPwytEX/+Vp3a/St8RmN1s7QxKWF9wMBEJJIg3BaM6umPcD
Ys9iMqOEF7X8Vkxln2vIkjtUFob+1pntEqpm+64lPbwGo9A9JEhPk2tfVCelo/q1N4Oifx0A3Sov
fluIJ+YU2Tjcv8NAkFHT3BSJbNfTb7pVYq2lRXUArrHRY6sEB/V2ZKTavnCc4D4o9834MFLkgkBQ
MKkaN/se1pd8eLobdDGwf5dEC03CSIkunlJC7qFqEOCZWlHu5SieMyti8YHbovwiVPJko0/VJqF6
Ty0LVv9hN5pfaWsCL2an1sivLDabMRtPaWnt9Z7Ga0e55S3XS2uQr1MsdK7NMn9EtkqHllUfZsnG
2FbaJSdrz89dtjAHBjowjUX6uW7dhnm99pa3V6WCjW7d8guMVHRU28axW7/R38vJPSLJ+mFpuC3I
DUal2DaKvOD8EJy6AM+Nm+3jjlm0RGJT5mco8JUgqooNmG1Ub7K3NFeeFV3buOwGRZYeC94zX9Tq
h+JKngAG9zUffG+030sDHpHaoauem6GcGvrzlm2S97fVJdmppE5xcrwdyZfBUsPW6jO7Kvurwe47
I42ROYPaYmwaV/E2pDHtgUXmX459FtehIlugS6TT01bqMQa7Wp78lLFi/oFllr8trU6fhkeIuOX0
HYjctOTvE93ui0/Ih/PbU568M2307H4BU9l9yNHl75VpadWgqrTmUjIonp2sdmS4UlNbHLsVyZbv
KMTHabLRD1qhMC9JhK51lE7uDEloApKtRVW9YrcSq+/9ut6nsdzi0o7SVN+ZcfzbeK/F3f8Lpr6W
7t6ZoNGshC5Rc5LBsAwX/GLI+0ZKj0vBhzDLP1D6H7sen9P5Tmh2w5Ep6ZwP7as6Tqe+0YBvxBAm
Yrni5wlUSmXujWt9YBOeCxigbdtm3mRo2euSDNNWXPqZ1nNbho6XbhyDpKnVe9SAdTXE/cNgqFve
8JE0FJCiZYUGrLvAa9UvB+DHz3QnyktusGy4aqLL/MGbjqM5vnK2A+q0u6FmoyuI7wy6qTsnqvIF
5dEH8b0Nm9LEmCqJkcN4UWCgVdbpDv2VAnzQrOYG8tcDzi8/tUX913rUqsAESHeiRhb2spvlDdH9
t0i0ciNG6wguC5iU/Hl3tX49El6TBKtwAPPcjcP4rEzmNi4JiW8UX/fiC+3UgNorEHc/nTrZX9uV
FShmX3SHLABV3joNxa8Q0001wrQbrE9LpKAqYZl+TpL10mnGmzWmu7r0joqabLSq+dTS7mOpuk3R
FRfeoJ/OzQHkKyodFcvzXSeP4iV+KGblJRm6wyI4edJl6DbTml2mtPFHKJ62cz9nRd/aabq3c9Y1
R3sWrvJKGQBTSfLIb7VT0jEQhe6jzg16s9riSg6sbPguqnWjLPZpAtzmmuZiK24oIhGVy+SQNm3Q
S80vJ0EhPEWhXtZuLKpFqbe9eFYTEeoVDZnyNDfcL32WHMkXg3zpQ07DSC7IEKg8TBb+iBIAf2yv
emuH3HDZJZl4gQt2alHLUKdUTp9kqElgNot5wrbs81Kpv0biMmxDdFfdF9bjS6lwCPMCLFobtrDr
cJ7h5JYvC0trLomk7clLcAY+CvoZCwMpoOll1DPTv1hrLxgaKZh0U3Ylsztma6+GIif9v4nNCzJR
Kmo5fhQWtCLxDhk6nx63f1uMga2i/SnjD36r12ou0XvASq7OCeTnuRg6XFvGbenTgObt69wiAsQR
dGhjkYLeIMFoy+E0IlPwVu/BNeJ/uZaHadJtYjsNpB3/jlQq3lsHg6zt9mpenMltDrwGTdPysJB+
RrZYQFLAniDpo1uOm1ydIE5AHVwO53LRj/lqhCWvRIAaxD2tNYB+7TxMTXe0u/KUGpTPTagSi+7L
zIoX3NILrEZfbfqEZOrmTl2lFRWMZWhm+T6FJaJklNtqRp4ikod+dj9pw4wQMQXYCB64P7ZT34b4
vAOFXYXTHlXVPJX+Iq8xCIB0z71S3aR0N8ni8PK6u2ZwN3qh2UAo2hslLi6op7JZ1nVjs91mrv3C
WL+ZjPLsdLdYls9NnSU8F9UbU/xdLoXwqeZqG5hk18Si2LCxUDiN0rcB+vSBXiFNv3qyeU7UqvVt
0QfaDEUYew8t8dss+1YwCO4g6ZbbhsqIrvausfJe205UxynSm3bHmpmG5AZtu2V5ntDE4BYUmAhV
zEdDmUGZeXYy7F2V5VO1fMp/I3XKrwPfdZqou9ImU7IHEFLwC/o2FzhAEH9JN9CEdrBm9yP1tAdj
xD8hvMM4oheMx02GnTJY9fQtR8jWZHKH5iicx+Rm1sZm0q2vtrWvKp6ObKAOkYN710AnpKgGZ+Of
qxcQ+vSloWDOQkiEC4k+wr8XcHTGDG4YX7lQorboOChUf57TfWMt225yoxZghos4nKsVT9b8QjYg
dHTTf8FsRabsOV7bt5W+9yCB6rIYGaRcAo+WWMC/Pc6tw4K/q5XKu5mZT6BQkSMmqiKLyGOMpIYi
kHwBVkxhJkNj7GSow+ibEXe1Xckk7Mn2BFGDVnb8pjmWhTVbboubUoCah4lZPxesf77szGM2dUhh
prPXkg/XdddioF5z3vGOpZGcXY3zlnxEsu8BG5+70fiwtPnLTaBCJECL2peohdNnzaL1ehYFCk4C
TlIa2/muk4vXKLdssf5mdGNBo1QzaihaJhdW9a7nxZnsak9CyLFuzEimzrHqtR9yAIcgv2tk72LS
WCZR4ek22AYjEVKuAhoH2lX3i4GIYbV5aDLlrdKHTd5Why7r9yn/G6TtuVC7yyjU7aBZmB6mnyw1
Im7SYKBdWKUNZCJbDZy/6UhTgKat3OLoje5Nxymkow+d5HCYzKH3DUM+4Sr452QSLtImUyPHpm8y
jY0fldKOUCYKMJbuvbWWeatEfcn7GER6PKYpAfSUC9Mqwx9E2A8lzqyKAyLAiZcah39Y1jwXoKJf
OdKfYEruDRlZnvp1zUzgtnxO91VknNznVKv2CWk2NoguP/UzJM+XtIHWHVpO/FFjjkaT33kKGjDj
uQQhDSyle09dcayM+UaGug8+x1yun8ZGnoh1Y/mwCNaFtT/PjRsHenHvu9CU527I/40W1aZecuzJ
cvFBtB9TJ0MB2FH7SW2jNT7E48hWSUpOGSOyEPRztyke4GqF9sZWi36BYcXpRnUn7qq+QShH8gTQ
6aFu6ntUhq3eim0/J0/GRJJqIUUXkvaW+tIwlwjbdtShR0U8gyKf5FD460XQPdMv1NJorXkUdP/6
7UxEQstBz5h48DpP4jas2SZReZBz8LNm6p8zPdoeQg3ke/wezrNV6E+MQKfEzP9yb73QhOMvS3lv
F2XhNv+ymlecU+IaIxpIiVoNaJAHG1qaTYtqzpTVUde7YSvJEeq97ldUGttwMXBfJFbiu/eG7yYO
E340/j/Li70MlCoP1UnO1cuS2x6YnrMZwFe5vnp7o8z0lbrZQ6VPVwtpUVPbCTTadDATu4ga3Tl6
grih1D1DE9PzqjCF8t2WDVCEach7ckJ+mAZUxeswbNssPnZcM9BCF52TjOyhmGVqPmFZ3Oo5PSix
+pEnZhWip4rmfnyd6W3vNe+D1ITN1Buk6qZMlSuSECyh1OUSBmvwjmQFgbuVfam1dQ66tN7ZjYbI
HtfpfW/jvK68IwbxFg0B7FeKIRReKRJO874Y5atDMQ7DvP6YMeYWTf5iTlkosYXwSe6r0vCxUj9V
o2WGjV2q25wis8qrQ2KG92SnKoieFtzQRVR6ThcpBVY5dLYIk833RkJoT95TppOrQxXNxRPll8E1
jtJqk7Io5S4NII72LcrpPGrTNrOzR8l/hSaZaFyHraJ3z5OW/Q6i21tJe47z5erE/dUWFUuI9cA8
CMmvc9lqpOYpyWbMx59GLn/VkEb9lF+obX6cWgT1ptO8OfBlREtsFRXqWeez5ug64+4/joikh2l5
xq9CZxsV9Fqi+knN6yoy9auz67Oalg+QleGw5A+UdPJt1fS2NRFkKCCcelwz5y13rRgAHj2tmRzv
SxCG9muHiL/t1H+6l/IkTf8caZLy5fi4cs91Y31qnfIcg9qpg/sXo/+6rbQNV0XyPWtyvwIyUpJx
mQW/mbq2vurSXDmTiRImi2UCeTRcZtWTJ7sTHRHTvlR5QNBt0UJRjy/T1NYb7JvbNecoqCmNFyaa
vr78xSmZboZpOFAJGClxc7R7+5K7yklBmZO1ChIIq92T3PyvXTyI6zXfWab+IBNnQp0Af7lSkI7Q
TX4O/JhUAWFQKOuj1oqE6c39Kwu5gxz57NX5JtzyU1mnlVUzV4GxZkrJMyY+ei4tWGaxKVc863Iw
3xMeA39QHDsc2V5FIbammvypuXoimeq3zkZ67lrjpdKwySiQXJmq3bDNsb7QLm+QeO/3EtFGgzjS
Wr/YWV8IdnoSKr3zSj/dYkP5WRbztRhnhqHcigbIyWXp//oaZH5UzbfGSDcFcJDd1TvF6Cw/r9rn
uEIKvwxPZc+Wj4nnEUn3sCGGN8dURcrnPQzJ50n6lqW8Vp7xTuS9ulNzCCTRre8mTdFtPEVTVr/V
pbKhpOULGwpfnjJkBAOWv27lPeejyq4Rp6Hs13NsdNGq0g1HNmsqtJdRFt9j7yAZiPelHOV2zayN
RLHzRLRy4vfIc6Bz2m3nenJfzrNLxQ2pJUAWll5VG8K/az/uyJAeMEhMrquE6EBAUJwWrUlKFXlX
mwfdHB5TYYTaNDsYhchtiguOr+5vJVatlY6OlHuBv5DsewogHFnwAuWMw8HADk6WoR0LfgLqpOzO
2pkFSWot7ehL97Q6yVvvZn3Q5BzE3SgjvZZbpfE4XklZ0LFmL3LapdzzwI+vtVm1EeHP3JvuuuPf
mXcujrnIxq/E+pH/tbNd+Yg00J2g12zmQedQH977Pjmq6f3gzbpDNuYbDMk7IdfzgM481qH0agG+
tSDzLWCDSOD5IdLBX9T6UkJ4TJ18MxvmzLHgk4rn6jDF+VmbZcTtn5PH11zJu90kVfub3YU/zrR1
unRTNkbDlsN1zbHmuJALdtysqGH6/IiC892q3Usush/VWlzmZudQkmIY6onXHtG9blKVrU3gE0hr
qhCEp3Gf2/pRK6e3pRxu+mBEmTE+5rkMq7y42OXCOzED/hVPTjkHRQI8nqahZSN+cmOm1wzOw016
GDmNCbUxkGeSGpiqKHTWe/23Hm/b0qCJFgoZDgoUbqsjwITwdfe5EI9OojfbTF37J+QW+snrCo4v
Tp6aZ573fQxH0zipdb5jU+63lV0zCdoD8jb0aiQRDOc8A/UbnGwO739T6ex8Q7yr2dOgzzPiwO3J
T532h3y0g03SIgGgu1Yn7HDMjB1pP5jkhDwgePO26Szp8ZxeVLt9cHiKfTOF/FTT5Dsz3HBRxc68
H2zgHh8e4J8+6M+JoJlLOFW1w284kdA0Vmh28093ETdXdW3wLJSuo7leY296rBvlSlppHyirzbHn
HR21qdENThv6awTpnOulcMwzoJW/ZGYgTPWaJNrRVQEtPAGh35BfkOhzSzC5ycpGBzoDz8XDKz2z
aM25uNaYCDqK9e6qeHOsiNuD6Eirl4oiULK2dqnaRVoxH/FyvPUDnJhlOUdHn++49q5VMLxY3aUf
461qdnwlMpIiv1XkT9A22iSBSHpcRysWG0O/pmgHeLjzV6LxDXJfrDezQ16MfeBWL8yAuoazobTy
r8yLs8CwSTExBBMseZvbVptDY2BBlOlLr9VDENvqk7Sb+zeHsGopeEe7KGsBq2VLbkthZiSvJJ+O
Xe+xzO8k9TeQECPTESavwdg4sJgSiaixjI9ENydhkSevLIzXymlO6T0UVhPKSVrFH7xDQY0cps4G
x4LkkiWrx5lcEbqteTeJVruSrOrSlY9kKZGik0MZcjJtuT+jRkufmqFHZIqzfI9Ag3dXrcUWX4AC
mgPNHgt9l8f8EoxsPHoCV79dWSc+y73VaZGVD8/uMA+bEhGI21eHRl9Yi/QTMpYfU+3fjQUIXG8w
6uS9+m4UMT8nh63BWBqX6fOC3CJYEODkphY5FpssLvdtCUW6SlZ0w/ywUXSmtIDYknYoWXYHNBCR
TO6Y3jRMgTd033WDajqO1+1MoAg7KQHdlZIMPvouwjvATzo5nqtWmVkIdKAd7KWcvDMCKpKjQi0z
Kor/ml+TOG96HEm5q0RCCFC+LNE0MGnapvxncf36A2zMSCISu73C0dBdyUry64TLHNDzXZrOUyVW
hsDxfR2YCAh7zPXxltzNs10yXDCSjqE6lRstzyO09ueGxQ03KXRf1r9WlYtLSB7ieH41RmebA787
ckCNpBf/HKFclWwIJJI4W59P1px+j1V6GpZlF2NtRXd/XkSJ8t+1Dol6/zycMsI6tW71pPwgyi9S
S+VUQ2pEglEAiZ58UdF9U2FbGb4lsy8r03ZthUtWLO/ZLMPRk3LTZ2rrtyJ7XQbCMVSEjGZOMaJS
3gV5zicJ9z9xUiMoG5dfazbeGP0+En2pfZuwFdnJXZppT3IFQZ7r6Qe6i3iLcv5TZwMbmfnSOkzT
E5YlkMLm3OKtwUR3XKTA4PAfZ2eyJKeybdt/ee2HGQ44OI3XiToiS2WmlJI6mLSlTV3XfP0d6DSe
kgiLsHM7uyPb6QE4jvtac46p4bZ1KmxfesVBBWBKTqbmY210W68T700XPzR6sffr7qmI82EdjXqE
LlWDO1pzbPEKy1iD3UOtU+5KOaKJ6n7oCP9S2kOSj/e2zLznyGCGhKLCP+podHl61DylFXxOCvMN
zOvXyND3lJH3gK0eRDIr6YLCW7P3wP0xiS+BGQ0rAx8lLaW91Sf3NJDoXgYa545ZPkWQ0BPCEooY
w36yxFMno/s61atNjaiT0v+d8IwX3eWk2taCXUhun9wsfuutli3WWLxMNXRCz3mc0n4fpKjQqsJG
HETPSI7TuonVJ9xGp6AbqFU5/l1QRntbmN8HI3O2YK6eYpTSyE8pUJC8+EkVv4OcJlrnZd/MAINz
hSiYI6+M3DV8ewod8W8XWN9Gz/UXD1/1Om4tPlA5GpGanq87K1c6vuaVx07TrimeWy2V3OjZ5NxD
+wo5lYrdA6Wf09i7byNgJ8OmQ0k4A7y8w6jzmYlgaGaZTk+nKr5W7I4DYZxkra0G3Xq2p2wvXGrc
CW9eJ36OVno3uck2sczvZg1t1RK/Rif9MoT6v6VnkNvWPdZRdK8BEMpU+8z8etX4dMgyutfJlW4p
FU7YGWK3fa5rPraTFjwOrfin7CXPtD4Ig3525n0LJL13oU/PFXqbFYi/f/2QtYDTOieMO1RuaKN1
etTtgSbAKaxZD2HSUVFGSjcVNGbibZ3ja8b3vQLos9Eq8Y/Z+Q8eTdqh/9my3Bt58sBW8rOj0mct
BDDDcZ6OmfvaNtpTgyPBtsC7cEgqMgqTcmq/eknGxiA90KvbDK7z7Nu/3Tx96tziIFqqUBN332T7
F5QYkiEPv+eGeK44p6QePugh+x76zYOBCxuzZo3ekv5VTTkGgKxc+ymu2qr5HjnZNsjsNy/s9rTe
H6jZ+PMa+FB446tZmm+lm5crEtiftXF8ZY8+rMOy5GGHDnWPOQXdLp7h4T5nSf9T0W/UrejJ88RO
NSk9aQe3UjI1M5pm2MUtreKqvjcb54m5cu8XYg/sKbwjpBvcQNi3u3JIP6d8DZy42JtGvUU/sJ6c
eNsE5S9vqnjiXv9qWw17F7/6laKMNVX30BkdVj+akUoUp6FHi150jzaysW3PusRGmMIBWi9RDPdJ
UG9sj5mSKgoZgY0Myf2uUaHVKuPFtMqaejT2e4tucWAj67G/CFFRs0rch073jZXvTKegwbcDw+FH
08YHyDiUfQ301AmdLviequUL4MPF8D3EnWl4j+VinbkjugncIyGKjHxSPzotP+VdWa4ILFmXpNe4
ovnZFtSI8FRCafCbPRGUT46qn3IWAzhb//p4qphhDa5T0d/bbfcGKWNlIb1qBFbQBkBta2yriCoV
jHb8oOUBWzuORo0VqXytOATwF+5FzLpQGt9lA2fN9B+wRm9JPkb0iYVBRTOZIsGG1VRsZKPsZz2X
N/gswX8KDkMM+cJ3v7p9+D4QU0so8hbr33E0Q3rotH288RE91Vdan3e6058aRSFiFgaRphmV7dan
6wca+xNlY3rIkXlMAuufUmQ7vbX2FB2fJX0/vRLuWvbzDYjjTd1Fp1j0m6gLDnHkYdiTT5Xg4z7W
gAxdx0f4au20QL7ESfuOae8do/gxsESxwdz/iAPpIEjZKe3hwLlvHxsY1fmefymlt+5K5m+aUBd1
oewZX/VS+92CwwhqqPp2OK3g0OO2cjhZjeWx9DAXp/qLUWD1KIaZ1sS0GSHYUYNmA7dxGqqueg6J
Oy2ODPzNHRLsF+X4MOv9Sr07RGDISZN39JDWmv9QW2KdaNhoneluMPSvQ2qdwlShSTIPXje+NTmK
3WC4iyJOc4SFIgSTP2zBc5v45U4GGY9AQaQXPXusojVOLl4xI0V1FSObQF6MILtWyM9Uz8/XmvvO
VK8t27hJpY86v9qnFWx14VMubdYojXWc7NO+2/5RAdbw8gtapo6Rfxozg2MuB9aq7jYenWKzCh6L
qH2PPedTa/qvTWzuNfpBIs1hODaIyHNWnPTXSP8xz+M9wMPn0M+O49RzPtbSX1AG5DtvdPDFm7Ce
G8NnxaYVyFoi1o09PJclU9WhTaPcYis4HfoRLdaw4NVjS83MJQepkvpXDoUAEPTH2YgAqeToVzoy
RWMjXWzgEPhXCItZQeONXbrf2iR5i0afThXfNb2MufNwNNkdPubhV2soDpEQG9l62Hem50yb9kMx
/hi78QggMeSGxygaiIuTWfsegr9RKKmrzPp6nUVzgYCjTF2XAtS9revu/O///HgJM7/+f/9H/F/f
rnxZARs/afOKYRAIse2zsnyVkeJNU539kORacwOAc3FQS4GYA+hHZtwMaftrUDevadzRPju5ABzW
k8gBLcikQcpdYzzQDHlUdn0r7XBBflPQkUglwkRALCbM/CVe20eBoCd91R/6URvelMJjkg3OrK2r
4G5Eflo+YZLv6a7oaoU2xb0BOBILQtd/fgDXC/UTBIe+vOpEVpHr65F7DOMxDx5gZ6CzSaskSfHE
9bUD/00rX7U+obrvVKxqa3+wwLCmNOeQRjGhX3018JmqtOxO92paJ9fnwgK0Nf9A3I2mJcQcc6TL
mRD112MxnSxNZK5NB4h0xu+RY/17qFXJezqGzY1QAeNsCjAWpTNYU4Du9bPUy6rzJJTGPj6pErDc
2rYH7U6EIAVWfms5OyuR0y6WWOzJrQ3YJOllanyWIM4ahGBY7+pxCinwuLA+NGKmwHoNkMPHeqAd
FOfGwXWjDk5FGuU7yxYNNFVV/BTpAKsmlEmMtr10dvlU15/F0NrkncOm2f33t1MBkyWMUc2Ju4tX
izPGgDzfaQ+FGbhsVgMH/4LQDGRBGpPfvvH0FjTFP0/vr+GWiRVpA1QyscrpwCJlmVSezfpd5Rb7
UplP3wZgWuONC1wQwxgRcBU1AkuHZSu4xo/zhc07boHZ3d3qCE0p0BVH306zNc8mWacdbcWxbdCF
yglUzPV7e/4yY5skpZzYFji8QiwgaWwTKzMJi/hkoFBsN5TTJnNrE4JBuh06l2e/VO2rGr3q3fSs
/hPEwv7x+i84n8BS0DZxddeGzCx14+PFp42ucq324lOlB+4mU0XIDo8uRDNZKCSG6ncmqv7GVZ+t
IHAEeTVtSdCRblrLMckQVU0IsfcEnA6oxFiPDNFrRft2/drOptI8zrw6u8zeGcf28domVJPsQ63p
QEJ8Dp+gz2ecmPaJLwhKSVHSfL0+4PnaOI/IWuCIOfeCmJePI9otj7pHEw7Tie2trVGaIfun23YN
UYWcizH2jHnUwEwtip0mcTCNetj9ouY6g6hpp+mUyVf0LIz/lhDnKofIbDKkmeuOXObEG5NfO5M/
RHSQ8vidLXp4X7nDHLVTF5N4BBVDLz6xwrDZXr8ly8WYJ0zMMQuyYo3kvV68XH4j9anzrOiomNz2
Oo87p3zpkPe+5zTt7Rvr8fnMUozjKtMGr2twsR/vfxCNaSjxdJ9EAIOE4m0uEpo9w6DfeNLL14bL
EgSw6SDUhX4OF7crg0hMrDOnVDXqJRT+jPHIag1TXMZ7qxyP+iRV0FtJV8vbidjcITVZMa0li9Uy
KzA2VGWaceQcPMQ2677Ixn1t5JQFi6G/8eTO1iaQy6bDFc75C3zhFm+PRS6mKHoZnmq3iRD12gQ9
DhvCobD25vlekbHxgJvLOpaSLtX1WbO8vVwmmHqTHR3hGgpM8sfn6GJ/YkkuE4BkZFywyaM04/n+
ezxSVuFzSs/OQAhyfVBrnh0faIaMSmwWGEX2VspeMq0jyAMqJ2jmFGH1jFe9WRQ6o4UGNF+fuuTo
KvlkioEzapSlzbdR+u2759XR58ZBXoBDfQjf/RjF1CoI50ZTl4fUJzJNw040tB2HTMqv6mX04uFF
zAWAKMFcvBIzv5sSgRvwSZVs5XpaK1UQfq/hMnwSOYiPVVn2yTdA3FO8LbvKfYQaZZ+GQmT+xo99
kASEolPDQQSubfzcsXG7F2jkJN9PY029gXOM5qvD9Tt2YTYqAowdXgVmiu0aHx8TGoC07JSpDnVn
6HehcJn+ZCThkirsG0Odr+U8G8ewTQDLfKz1xYwoUdqGRuuNh7BRiAiBF5YNvZtRodO3+wmNhzeh
o7l+fcZiVId9gTNHSSIMnjOGl/HzWRvCSSV0/ND1vgUevqVibFexQKQ80Es75IOIX/QqqdRdmKMA
pF5P6Dg1dHqxWyBDbr8eunEHHV2nZAo++rvZZnm/DkguTDEUdzqu3aylM0GRSgc50EW+hgwHqMU2
rltpn/IJutF6TKP2LYfZ8qaCmrzd65e5eNP/XKXBx5g1RdKBMxdfrflUBak/jo6B0Tv1SdiDBQwo
S7xftpEVQDjAyeVbKxtyailVlyNlM0k5v3GzL93rv37Fn7fzr217OiZODEwoOUDFRflv2bl899om
Ew+GCqH11XZDtfn6lS8m8H+u3Gat0S1CDvk4f5zA0xDBmjTm5PheJ/utzPAox3QhOIFpP68Pdeny
2DzbJI6wtGED+DgUA4w+STrtEW1atxv4ztO9U+HX3mM5qZ26214fb7kX+XNt0rIcixfQsM8CNzy/
JPgQCTmwbGifdo34bBCFdecqiowiQzJoRtlbXaXtoYrxjzQYi1cKrTdKOoQGFlZej2BR58YtF5du
hHQ4UPCbTEKTFt9osqdrLLVBfExFE75qyD/X1UgJtxxrYi18uoexhCemiSagQgRYKrWS14HD3gav
xkjqc8FamQ/0LQaw8FokrRuBOJcmhWKrxDdeWqQbLH7g0E2sMblTHQvKz4RS2xGYpRpF0j4BznUr
B36xZfnzmKge2zCL+dgy7Md5UQxBrGeT7h7qoKVWa0b6MKzczuMDdGNCXLwuOoGEr3DUMZeU4FE5
oYg5vB988pJf4tDCD1QawM49L3tr2/HRiscaAEirHp2S0OqxNJyd0dCGKXqfpmM9HIvCJAmys8vj
9d+2+N7PN4EPL7hmw7YEuJfFTdAS3Mdp16Nbqltjz3ak39LmG+jzoxoXMoAj4GOmuD7on9PVX9/7
/4xKypNDAJBuQan+eOvbKE3AKSvvYGDORgcTa8bvdJjNDoZrEzQbFDlyALII28eA7lq0xstlPulm
7U73LccbbGuDrWjaF2T93iqzzBFAix/nCmk4fF95fzlWfPxxFFeYeCaF3AIH3CenS1FRaM607SSN
8cLGPo3ujVgqGIfjD9sZCtyvSHiv36ILUwaFiWS/aZE2YLuLL8OQphPrcuRBnw/L90yHPYL0fXBf
LGR9web6YBc+Q4qIQtp9NquC5SzqNgbkwN7ArXzsbJSGflN7xyYhKdHSEdPFfRqfcg+gYNILdeip
o9xCz19YmJScbzWbP8HKtLjYvEZBnjiNdgA4mt8VU9YVT1opk5I0JtdLt3QIaVNcv+ZLE5/ziiQD
lWrG2QbDTareQ1znHKs2+5QN1BNXcWWqVWb4/mOYDhGqesADu+ujXrrTf43qLOZWjccQvF0d0XF0
HITboI6nhzrtLP+QOr53J9smCrYh+K63eJrCHZjG4cZJ7WxmYY4359PonOfOLmvxxkvDjUCbtjgJ
UjB4ZTuVOxLdYDsiGttev9pFfcchaMu1yPs0DA5OlDgWQ7VgqDXZwnCqBoEQatAmcmVVIaXY1+DV
nkwjRUuOwzX+1hs2/YHrw1+6Ur74lHkMvvrUBj6+yCl/cbRk3B8jEEXHiG81jrliwJsJEu/6UBev
1CaGBN8YS5paxIqVTqpkGw3usdRL3OycFkBgMvs2eUaSUqGj/0ABOd713XCrwDCvlR+Wq/kmExLh
ImRVLOGL7Q2nlqDC6ZQdLbRsOR7dlHg+mnVjdONpns3dPwMBXeQ6hUu5/+PtlH1X9x4yoBNyuK2s
vZMT6u6dTtnubqp2xYhjpALcIArzxnO8eHPV/x948dIYrYZqqHQcJLLpAxIYN3xMdDvaN6xna2a4
9jh6DRXL64/00uyZa4RU2qVBxWyxKGoT6h29jZITtT91pzBPrWpdT6A6DtqtaKILj5D0GgplSufu
WotHaHXCDEJRDseoTzsMC2rc8l3QHqze8WC4wXy/fmln6y1PUs0lZWnQ0mBH+PFJuo6G58QZnWMt
VEx2kD0TPOUY2AQDgWvM17FQQCyuD3q+LWbvQ/GGiqdj8AOWh50e5gLMDDj6wyCN6SkJlDuixc+p
15mFPX7rsqkie76eYqThPamTGtJogIxFJKrHSrZJTbe566a9ZqRustO1Xrze+InzTPrwLvETSZ9k
e8w+mVu8WLD0rGn7yK3HI4b2YuUh8ORqpq3ZcNLuytR+cGr/xZ0J8+EECAdFQ6kwId/4FWcbkPlG
MRkEJkXu1bKlFiRFIYKiGY/StduT6tBHZwmYzFGb3F05ec6D1uMAJtDOJjE3GD6nZmZ9/l/9CFKV
eAEo0MuzW5EBd2vT8VhQpv5koYLA6dC/YIQxDj5c5r1Pg/WgZc7snhBIO8F13ngDz8NU5huhqGGy
rhmGpc/z+K+DaeGiYkNAE55UPaT+V0V7S9/RjMhb2jFBJDAnGljsNKoDL2yS23TXhMaUr0acqdON
GtWf5JazuaHm3EpqnHMs2scfY+M6kjlhNUeIHuV3DcIyBp+sUrBADSTGQoKdXPWJ59kbq+aEM1Nt
s26d1QMuompss99JnebfbTi+SMCa8D3sS+sdDUh+39t6iucomIkRHogCkDAiCvEBIruVP7U+C4ON
XeTB1k9a7cZacPb54B7zawyKSBRmzyZb3IiJ82rcHnHEQA6IJxeae5IPk3Nj039poL/eLXPxMCX9
aL/LKlQUMqxOuAjQPWo5fr4b68zZZ4q2hqs4ldKRZplZTpqSdFEXmQo6jBg25Sm0xbSRZjhwutUD
KXaeXjbV2qyxse2nvgVlWVet8++N1+fC1VIrs6hQ4a4yKQV8nC2mEdmeFZcS7mtkvJqaG22yNP7W
6ZnzXbKDxkcUlwcerw8bmZN/WLW/e9fMtqPVmF/gA1d7yk3djZ7T2TeNd+jvX7WYw0qwuhst6A8M
6jpMRCnXc14HSpna/XL9DpwNBYJDp642Vw4t/rNYP4Le52SUU0geccE9+lWCqsWy2+e+R4x6fajz
/QG0SooaJtVCgz7p/Cz+WiZG4l6xfkXakdo9CDt7TMVTCkXhaVSx/4rwlVTbMu8d/DODOfab/350
xgWFgJGOlWoxeg7dziGmEQaujEdKJsD9aLL0Oy0BSWv2KOAnL6lgaWjjrWL9pXv894Uv7nFkeppR
uGI8xpyXH0XRAf80G2NfK2b79auc384Pqx+Pk1YeF0hXT1pqMXPiZEjAdgb4BgDbP/eecLG0K1n8
UJbrrYoiKG481Pm2LQdkRFr7uqRAoRabPtsir2RoXfcojYa99GhHv9IsSL5dv6xLd5AEJ1OXyAnI
1VscEdogCtHXqfEYUvosNrrbpF/8EeXBytEjmobXR/tTYVtclCK4lRM9RSC+IYvh6HWnjlmT2gRj
oQXG2lXeZ3IVIfWmpC9ED+ZQN/dZMjm7KQEq56ASxsjYY26kkdYH6xC0rYazN5r+nVLTe7OSBPou
AST1a6vi8S1qU1OtbcJpsK6zcYrXXQ0B7cZl/KmALC6DkyONPlp+yiaJ8OML59tOLnsxTceaFfA+
DFsTFi7ROb9w66h10FUlGZdTs8+U8dNysFz0FXQj19PCw/Ubel5I4j4yJ4mwZr03jWXloPHh4pqk
ghynURvNkzW02cmfgvZbr0fdtx4AP2CY2jlB2LWfJqMvXyzIUe+dPoXPCU/iHxW53c8bP+ps/8aP
MpAz/Ol9U8lc3B7qvzxYsCcnB97rEX+HtkaWCFlawS8gyULf5uzJIRrm4WHAIfk1nFkj13/EPJOW
j4ilgS6/Y9KEdxeHNT1qBplkygMVYQw7UXqvZlzFX4ZqJj9jKwZqPP7XNav5uh3T4TzKHD9Li0U2
46pAr8AVSmwIsmuhs6YwQMfaCW/1Dy4sD+TDm7xKNhsXivsfp6CkDp06sQ+SCSOq2OqZN2UHI4lQ
MF+/kRdWCCVgNhMXRkOdbtTHgaoR67LylDxySgIdEtYO0dDkU66ylvLcjTfrwlUxa6gU0wKlJmsu
nprdYIdv3dE/JRXW8aJoUZoDPWxulSsurOaU2+ZqnyU5iS0rI7KsRJnGunmEuIXkOIe3ArOw7eJy
a46Tpa2bhkCrWy/r+elq3sqz3LItMiXH3Y+3MusJcOsCTztObmXDNXCeikbVj8iOho1lhCN5fdLc
NCJ4EzodRacxJ1yv4KWuP9Hz5Qu7H8equdxJbxH9+Mff4VVT6oaTaI9hFBRPkV7MdofAWrM1D2Hw
KUI06tTcWn3trUd7ZnQPeFkjS4Y3fsnZY5h/CO8nb6mQlCIXH1XSVHIk6sKZmXpoqaM6cId141bo
ujHIpa8+4WzhjSl2tjBYNFTp8tNtJ275TETIF6KuMoEexYWqeD8iXkUvT4DwaNbjPVWBdD90fXxj
7z9fyIfViCq6aVGI401CfrSUlhkT264wsJxj1qqalI0ofQ2buMT3gkwPrqPjK7ysWDJW1RCExxqk
//v1hz4/08UvIMDD5cSsG451FtSoMlbDIB+0I+iC6HUyYoHdptCeVZLceokvPFWWXAvNHmIGbDfL
6TU1hg7w1j7W/ZQfgJaE94ZbzPjwpFjpWlF/un5p57sKixoVrSUujmaju+zr4VglKHaCDZNMmZbj
1LOt/rNIErB3vVTfG4EOEk/jWMpt07Qzah6aGL4A2043FQX2gNpGZZGp56cPmEeJl60NzFsiKkkd
dPVhzkQZrIHorbwaXsBlWieRU2HcXb+Os8WPy5jPbbYraZO5y7eBiGpg2UbkHUm3Hz8F1HNR9bqt
9l/vLBmH3TqiAlorRBkvnk9OEpkKkx55zTh6NRYEm7ZwO4EAvfGqXZpzzLZ5rTMkJYz5gv86l1Bq
FjZ5qDZi5FBil1L5F6NGVS4zhIk3xuISLsxw1hHKRsp1+X4sRrPkGLHrbJOTZfcmiRuxsRma0Nqa
KSbIgNyJ1xKVDYQJsFFShOFny5v4GZ0qkI1MU/M4JLLfQPiE84HJcNs3uBV0vYuf2DTIh4asjjum
/ASKjsQwN+SETeARkPkYDhM3dDZkx+VaFZD8B1KdStOO7qoYy35Ys0sM8gwSTaePjzVa3F1PjPPa
TqcckniV72KroePZglPBbJ3XJ9fA4O8ZKsBMkkJ/xhNKccL3Yyz4JYeCuiNiqS87eZqYmj+jogKe
yIkbTVaQbhMaa9vCxbSTTQQXNVVl7QZjNq71aTS+BkYUPQZ64u6jSRS7KTQ0TEdTWj/rnd1hDXGw
DY1jcJySkUNjlUux0cpYrYISkSbIHP8ePEpD8B2mi7LCZY2TKt+lQRHfd/SU1yUQWv5n0Z0IpPo3
1/zfgA/rg1P0v4MwzO8GD3JNWKX6PQBm6DI6rVeNjdOqKwJzhSMiwGHn1BtN6O5KDEmwHktL25YD
dSbfwy2m0fg8khQ6AaGL+7U0u+bgWAPVA8xBSNFbuLuEaGFttftHPU8sLCEEY0h9MDaAHMvTWIgB
pFmry0/RMIWPfQrMTFXQ5ZI4toyNlTYhjisgDZiyBzhPcmx17qZyqj0hIfZ6cFqkKkkSlg+xha2U
Tpo46PkQgiHrbHMLpKZ5dDT46f6UEqIjqrHfdzofQaK7pcT3ZFvsDt1gUxEOvNL0gfy2sHP93Tjp
6quDC5XAk4YTdJr6pHHp8CbsaTUNSBXMUdCIHZHqpr2jbqxCl76P7MA4ttIDlmciCTAYwdgBQTta
ZWatp2m+GZrrbmQaiE061d2LJAPh+frSd6HSSR+eYygLuEvNyJx/1V9LRVelnOSMKD7FOmFPQw3X
PET8dWjkVOxlR6SuUU0kxVEv++QCxziVrWcfr/+IC8sVCcZqPuiz0aUb9vE3YKrwAr/hS9xS7Z1R
amlMJKLV83LACGhvLcOXtmGO7c5bauS681b+43i5zBEleGQvwHEw1mWI66of6wKdu84uFBa2I4sU
Zr6Uq1FkJWk7k9qRTZa9Xb/ueZzF1uDD71h8D+ScaF9qvXNULHGvGACowpqimMz99XHOFmg8BKgc
XSwrgi7PUgkMl5XEyIgoTGAPqPklKItOGf3Ox3P+WPTDM4Z0eJ4Jso8ECMyN3ffZroTRZwkrckHD
pKi+mGGqTBWmaELQ3RrQ5UTNca3l7EUamKCfdcSDN7Z8Z3fVRIeNth2ij8F+3zI+Pl0yhvMgpot+
LNMyGFZd3apvvFgUi67f1fNXZx5IoMg1UczOB96PA6W217QDJ9PjlJvhIYHexQxKxCvaimqvGit4
pjSiwWNiy1fi4NvARDK3N37E2buDOpJ2ka6Yz/RMnOXd7XPT1QKdHAUyowkP9ol1M7pdFXorT1tN
U/HFL8iugIMeb3TZf8rtz5WZVvsMpjOIdFKNSWmWX67/qnnQDxObHzXvRCGaOSZi4nlC/rWoNJUz
WiZP++iWLjjzttnEqVWC2Ca9Z7BFcmh8+n7Xx7wwyekW0R12dcukq7AYE8R1Gk2KALqyAA/EhpsP
9hTiysFQCROnhfFFdiDoiaB+78t62Fwf/tIly9lRwiaINXxpcCDY1GUjXAEStrE7OpUFuakM5zCM
4WfdEkYdSi/572c6RX78zqxhNG+XjeJc0Z/BhWUeLdIHjtJOkk80xvsbso0/Z6Tl02S7qhzSOBFw
LE/PYaMTxRHH9E96Y/B+pG4ELNzxgKo+srsIAbWjL/1dG01P5gmqmXJN2ka1xfMfHTLeUaCLKYi7
sUgbnMaDQ6pJ35oe0bIpsalB4yOSLuoovatQwvmI76zsVq9JGBfeE3b3Dq8J1VYEYIvpYQSlU1hJ
aB7dSXXY1idilVdtGWUgFNGF/44aQQ6wXwzEA5jQNpp1YDajy/5QUE0nKm0oQSv28l/TzNC+Rwk5
XNsJQNy09kwTFmrEES/R9PAhdFJj5m0g9QWLNTpPTSNxT3bTkOprzXaILE8MePxrr/fV7zLqvd86
APx/wl4Q44xQXHvXoLbTKWo0+ZCCivun0lrYow7ekvnNTrNTigsV/KFIq2FbzFJtIiN6+6m2iF0B
P6A/J7peyJ0eN324C2I4PMAlyWhfe54+fe3AeYi1nchd4oyntCTbqMmfRMd22C9bTqbZSAKz1LOv
Q5JCj6kwXafrvq29XxlnsIesaIZPExP9dzGk9Q9oHW21DkI3+WWAkUsOgVZCAPN0J/1suzR96L8E
1i/UP86MePDziS0+3Avsmpr+Bb4H4YeD3fjvTj3aFlhR1/T3dLbKbGXqiKvB3nhBu661GDtn4EJI
XOVT57SvmQMJ9FGqnpQGFmiya7WidL5lwzAAHjXbtJolxROe39Ku9kVCoE1N77Sa8Y2a2TtQNDkS
cloxnObNLOh5rmsZwv1KyyrFCK6HALtcThL3ZTKC181yTharNKEnsbIqwgUgHxgmMtq0TrZ0qwk8
EPUY3Gm2P2PHu8H314k91t4mbcaIGGGVkJ8NcMRvdyFHzoq/BSBu1/ZOcw/GvJzuIGIGP2yrFZ9a
om7fe3PyuxsL5fn3GOHprMOdfQ/4dBZvgu5UWUlYHapky0ifxsbrYIu3yu53JQM/ZaGV1zdavZeG
NEyHkhevO4WJxUfKgXhVDUbiHXUj6f5FpNF861zhvaqk9R+cMcH6fn01Pv8YzNUWgb4dDZi07cWA
SSr0LiI96ygV9MkOy+gprvX4EETuF8P6UwOsp5maoK0Qvt06fp9/C+bRKfqgibItisUfP39mWQOh
rtV0DDuewSMZLQRdpvVUPcDo6nY2hEb7xZkjBq9f9bnQhbo7GlRHSazCsyjr48B5Y2Sx5SfRCRgV
rE4rddQGPJj2JZ9IdhU+saN1lhInYwwmaaKaH/OKsRl7xY3vPka0o4lzb4fmOaC7favK8qdg/fE7
MleWZwEDWku6/osqbOW4Y293QCTrRppf2M8oc2XrYeLt5qN08xAacaofG/LBT0mCxXZV5KGOkW/2
XvjtiMjBSvTolxlI7TNkOQqUaSfcW63NC3OVah1NFAoZc1FrMXUym0wER+f1mIRvgnaYjJeqGLMn
zyQqAgHA/sYzuzDebMRkb8zniTdzeVek1vVZDBGkYqyvbR8oHMAc+VZ92DTFSmpRDGuevE7oz2R1
o+hAIPtI1E96sChNPEUjH4StEcvJ+WFLDbR0UFTmyRwKsgWv/9bzb+jc6p6PyiDTmGDzv/+9rYt8
F7Flkh/5ZNgHoD3NyfUNyW/U2s/Xh5o7VYu5Mh9IqUxTz8Rut3iFyP0BREoL+1jCyn2qrErf121l
v5Vj+hgIaziAfx9QrhbTjWu8MfBSpFoPJFQRNDkcNdAt36O+LcatqXL3szsALNv3U2U+23Htx+u8
SABIX7/sC2cKbOyzuYp7jLVreabQhnTSMk96R6h07jb2ugKDrm888jkE2uY2v1WpBcfKycbNMEbu
U9745Y07IIzze89vUDQIDCFYvRZvQMTLP5Z6RXCQZuZfBrv9SeUJV9wAhoXcjWxNpAI8vDndRRDE
8tJQzAIDm5lrt+rt+tbPmV+AxVSggm87s1uZN2S5y61mq5xGSXAGmrXtZ+5a+UDYe03gTw9qfmOS
6AtSpkQKuzZ6Ih2KTEDN0wTA4Bu/5cK7iuBiFozr7CdoRH98AaCohF5dOOqIYaQn7MEPxUzizojx
IM9p+hqkIBdvHCwujjlrTGZJHiqT+bj710uHTQJqeqYzptYOwH/b9CCzANhiz9bTCAv91oJ04S2f
N/mUoSjsQ5tYPP62T9kEFUZwwpc4eVsv6N37BLDgdIjDIMAypeC5k2cykqOcNmVOBTMqx1fyv/GK
TU5A8RzelEbClTTYu3Gk6DegX/r4f3NjKCtwAppl5Wp+k/+6MbbI0orttDraoUV0WQONMRyaT25E
vdSt++h4/dU8b3bMI81CFAvLArWqxX2h7uzVTVhYx6KxmGq6Vrb3upfBF+4iL+22PiuG/ziIpvgt
oYxmG+jj88MSfXOf4FdnjjqyzXcinVzvwPbOztEw+9qL4w7jb+GpSbtvNQcFSFoFcnzWdF175jve
f71xIReWOBQUpDmYvFToYhcXApLH1swuZHsyNflAaDzK7XXLz/omNUm/HHBWXCIfG+PgVMR4RSjV
j7DIYfGb/3C4UnJNJBG736yt+W5RBCBkkew1jVplLnIJm91sjQMkaOIICuFDERQibgGx2m6annR/
7F79TorPBnxr1hVbNp+isZ6sjalJVayhUpD9dP2i52taLiLzVpD+C74LY7kla4euq3107MepqF2y
+PIX6rnDJp+Gf/Mc1pQ99Mb360NeenGpatK+R0GOG2Gxz0Z8Yf0PaWe2HDeSbdlfKct31MU8tN2q
BwwxMIIzKZF8gVEkhXlyAI7h63tBld2dyUxLdXY/3LKbJlERxOB+/Jy998pWqaxHFZHFBTRV0Dm6
Yu9KRAnQBOAs/PXn/dl7+9vC5dPiNHQOYU6aOR5hqSwhTlLzMiFE6iCLIg7++qMQNP7J9aTXgruC
vh7V3KdKExQpBosNv9waXm0cEME357UE1AvVOSFx2YOURyIjCOF7BzwELuiRblygzKsiSARQ8yuM
E+lJEIkK0RYT/+QLL40x3elTOh1i5FBXmchICqwmmfuiGgyAeobN2W/yit7Gqd00BOmT37mBNUgR
Bn3WQ6BT6prQ0TJz8VrWtgR7Xc/td1lP3quSrKCkmMLJB63cgq1xoFSUvp7XR81C+hnGXenZQLXX
4TvCC8HEAbyvR4DbWoP+gIkHRtFcLEK+OqNbdqOBsaLOza6FQbQyO9fnVJnJh1fj13pyRijLNkld
QS1S+3pGUkxIW5mAozVl9VHWg5zDorZNAikF1jOGYguCOnMhSn2Feg4WymUwSYTcCM6A/pV0/SUu
E3oLY25yHawevs5cjI7hgx3QyGNu8uZeTSDTJ93MzlSsZoseCn1U0JhJ5h6UolD6fdZuDAKtdbMb
Mcnq2XHm6fuYThiTdT1z722COT8cI0kgyKWTc5emTgK7zFk+BAMXCQaQkVGA+Km+lOlIOj9g2wJy
xeqQECvIXH0pUE4RMNr20xRgdKTTkvTaFjY5th1+H8jQLzPQ7nvU9vLJMOX0MmezQpYzDtDMN7zc
hBTUNJoTzBpsY5k/1A5wkQCRgPGVOXIfFaQSNr5aQJn0hS0wuqLX0Aw/8fiF5LoQTJ97FlGkSq1k
Fxja9l5eEbOTg22LHR4V4otholNFXgwKLA6pmi3uP47B9RVtvjYNZVIiEyik5oAtkwK6DwY8b8AL
R44+IBbSEXxvTjs1Krx0hC1HE+QM+8YdwxxY2B2FYv2BOKwk5LZz80erz8uXqaqLJ7pszkWqkvXs
oxdoMUNMuo013CbNkbCRNob3MpJqnCdA1P3YlspjxT0EWzFMEJIMxQFPIHIqN4S0GREulImC6ECZ
i6ihI0P0NLu1/ZN33tL/+MqbNLlNHafRNjX5tJ4VEH9SgvCsYzN47Xw1ES12G3d4eTcs1wpxVvHs
5UaoZVqdyb4xvpTEoadn1eINDgt6HJB8DdQ/AbY40jXHZHCRfJh0CAGQ9Os5NeAiR1679GRpawrA
gzZG0lq1ars8jaThnpAwgGUXdt1+JAZdNh/ubxEBd4SiNsbZS42VmPd0TQwInoVOXGfODU7PDW1L
VNCJQAerVFZ1KyEs9JdKC5MQf+vQfnfywnrC7kGHThKQ+yBJEjcCtSCyOzAtgh9xN3UMONeehl6Q
OIm6PLa21F6UpcaMkOep7fJGaXha2mxU5e4n6+0fBEz0EbCFbM101to/zAbTemxpWzJD6RaWSHEO
rZ5Nq2g7NewJDjkx2CZBryBxdvrpZ28F5qetE6OshwaX8Rza0U8FaLewPk4j952cib4/oWex5yAF
hbMERDMJAImks6ofVT+7B8rY/A1e9DzxEFrtcqu4xqx9sabcTg6l2dM4W+xa+5n+70++InpdKhGK
GTRGn3ejZkxmWNupdkRTPri+Ogjlchkmkf7kePYnlRNFBHo8ZBUcdZ1Pr8DSjaYrebaPi8a0hUBF
LWjbmmxIC34fNS+EitJoGaX2y+Gvn4A/KSaIafgxGsYBhwaWm/SbYhcKOB1EAmiPE/wzELqi/Wi0
CZJIU1rDpVjcnyVk/ckGj8IRc4aG4MP5Q8uOpHFpDPGgHAdXfUwXncXS1AHqjWLuv//9342jPhZw
biGzrE/16JLHBPiI1DxCfswF4u5U78JeLYnFyL2ZLHZwLFX6s1fqT5Yz/LA6FhTE3i6F4e+vaL6s
nL4VYR/HGakPKS2zEbHik9hWi84tLwiVHKpDFhsamM7FI1/IHhcYABigJlosg6RpTXb/306y2wxy
W2wTEXMeo9rPXytetbikTUw4dYw6m6lejlzFquGV1X1x/ltXHqnBZlPRbM0k8IcH+1MVZ4M2yESi
b8FrYFoD8Bny0ujd9tYbHBKRC9NU3J9UqZ97lD8+8z/RB7jwyY/59AtasOKrqu5yNJDKNIbxIjYM
jjetyt3UlVV8NQDFTUKi4BZoqgTvuDfAxMvpbkGegglrVIt7i0wGXCS9o9BNhYYgb//6unxugfz6
Jbko23JLE2pbCH7zupHB5lGfYQrUpnEqCKYwmvsYyBg90rJ7KdSZNmRTuJpv94NIooIO7xLIpkph
rYOSB2o0tNP8k0v3eYbFErf5pNgG6BIaJPN/+lYya3vRtEZ10ZiEBvoN/d3VL5GyMrKy4mE9Jwvm
27DRO/lSQ4nPNkxefEnDF7iYU230W5ww9XfcMfXlIkdohArdfp6yVIPR2ZfU6Qm15Y7diFEUjAX7
qk168xXPFDHPOqqZ75yx3DvdwUP915f803rz6xUnupGH3jLsz64d08otbZD0zKkDNV8mmrwk0VOE
tVr9LPvmc5PtD5/1aTFVSlZxtyRSwFKqnOYWVQrxveiDAPYGjkQKawhnm1r17iH1nIF1IS1+Vk79
flf98R2ocxDJo0JhJPnptCZSQjZcBk8HZ1Wqg0okzSVy4I5If8/8//yoT+urmyL2sL3GPayi1EI9
dQB3lpkeFHEr9399F7cr95ta4dff6ofWhIBBmgy/f29sVtp21RvnOFt6d2IdEw+4bc2Y6FlIucqE
QPXvdYH+84keRi86PagwPh/sh7apeFUm66Dp5LJiBnGLHDlXVVQProkGY9+1MJb/X67obz70c0kE
tn4gvCRGWJesZ9fJ11vIQt1utREK/fUV3ZbDz1eUon/LztmklZ+3KbLWZ2fKsuTYbewKryGzT3eE
OAvAivgpMhMwrwoBXO1FmMTDz6J7PlVW25JDJ5CBEn50Rlmf2+F2h4xRNACXGXUN92OiKSBdpSx/
1rz4/OBsn0NnlVulky1Gifv7ByctPSpcYgwOLoICgKHtPB/HpvD2kztCcrYL5ycjyU+l3I9fDAMH
9SzpjcwYPr0UXQqXANx7guCzKYBT1IrXHkXqWafV6vs8KOeZfBhKoORMXoZR/s0XZTO+ejSitG09
J2rs09SnJYLFLfBRXySFXDR/7WzyrxyPpOiJsIM3c+3zj79+kD47ln78xgh0aVwb+FP/cIbQZ3tJ
42SBOzDVeSScId6vo60FONHgxksd4WEhZg49dPi9slh2ZK9rQTMs3/tFa8K4WcVPTKHbNf7ts73d
dOwAJOtw3ykzP71GY91KuCHCPZiu8tH2lX0R5yX2pI4E6yVJjUhzGuf+ry/Dj/ndpw9lnrRdc/6P
U9WnKx8X9tSP0vMOigk2+KBUydIcSZ7Jsxs7dZv2JXEWBclrKjTxXhp6f6O4wHImKNAbR9vhGItZ
rjyMujUR1kvYcbMHaR1bJ8LKtv5Lzoa1rqOoLpLeGFP4H3CHhm/c7yGNGhLmSTS0EwBQSkzHGmo1
+0tWYtgmCW75SpMfQtOy3MyK1Rah2RazeYjTzqP95Tplve/pTjzXua2/06PmeKr3RrYGiHTqj8JS
EkLAkQWh7K1dGXX96ihh5mRyCmFkEC/QEXfO4eaacpugud49KlVG88ob/Ty+ZI0lQF1UO9esHjhO
RW27Xlj5S2lhL8+DeXT9hi6S5AQHdnq1hLtvOjm20eR0CRzuKs/akzRt4YQVUrVvE9D6W4da77VH
KPFUY4B7SMj3eh9AREriqpGxhD3r3pFmJYH0Gd9xV8fSJLvc0TrFT7iDeuDknelw5knHS2KzsoTN
ugYa4iZOB0CtB34KhKy73k781dE0x+4e2mFFW8I1JId43QQ2oCf98jjj8LlM6O4j4i2MRflJffYn
j/Mmgt8UaBb5wp/Ho51Te4ptMrJe6nJ+5tpRNJhpln8pZlLyfenUdCwRSYrnH4/0f73N/yP5aG7+
8/D2//5v/vutaReBHnX49J//vm4/6vtBfHwMl6/tf28/+r//6u9/8N+X2Zsg1+j78Plv/e6H+Pd/
/fzwdXj93X9EUA2H5Xb8EMvdRz+Ww48P4Jtuf/P/9g//8fHjX3lY2o9//fLWjBTT/GtJ1tS//PpH
x3dS3Ddxyn/99t//9Q+vXit+7jDWyatY/vATH6/98K9fdP2fTAqYZDFMZTpkbtLI6WP7E83+J24P
ckh+nPtcrKK//KNuxJD+6xfT/Sfzi+0W4kPHzbB9AXChP/7I+id5TQyjyeYiZwdB3C//65v97h79
n3v2j3qsbhjODQTSG+QA/m7543ttajoCttgKCK41Prs1E6ICiJlzOsCnBX2R1mhPamk9YXW8rNru
up6wdpdEkOESHsCOVXM0d82uzMaT0hTzjjZuEuYED5tVARHSrtpQjlYCttu9UZtY7Ap1dAP1qsOZ
mBMlE9UgWRfOT0HZtbAVbfiNJjVT0KtdhHgJ/fxiiUC1hzJq0KxBWtfJgUi/aGZRhbgP6agPGBlk
m0fWUMMyKpshyktngxSzrgzVkgKc1LtjskJ9wLtwgIVHp3IxcyR1cggtjTWsiJmeRp01Kl/a3ryg
T75TshSKoWe+ZL0iDzF+UV9OGbFjGiMaL7ZSrB6ERmeKvM/mx9gEDpUkSUQn5lFNhiDXoW0UsUVQ
bQt4toP969CidTizm2VdcmU1ZV8U3RCq9ZIE4Ldfssk5F3U6nQwsHkv/DTWxdmHHeAgGZTrMHD4v
GnoBh3mcnt31VigyPk8usGmTlZJJbbqpuFCHF/VzuU4ULcVHOUwPWFtJ0VzGVwcFUpDaixUaIGer
+cN1GJmTnZ8itXutYjj2OMa+x1pzxWM4QAGFnWB6WVgAUkKI7/lOkjBUm8c8bC31ebXfSiNnGFul
eyO26ouG/YCQiSRctkB91/aFlpFcPntULumF1vZR2zFT8BaC2wubw53aj7dtme0Mj+4d8XpWQBC5
TzA1tbrrHLMJcm/XiDYoaGDjh4MBVKUqaGqaq3PqQNUuicdd5FfDhlO/dt45obYKVpc+QQJ9INSb
lca124RtAWhtWKZvRG58xzoGnVukj0RNPmnx88jQWFNK0HqDQjS+OqCbc6MlJv3WYtNSACsMe91q
5509KkMoOQx1Gh3tfICvJSf7i6dMj5ni3Qxt8ZB3ZRMsM236amz2zmy8lNuMnJmF5oNOimCYAL3Q
QVKIQegRttmzN0p8LmRy0s1aTrOQZTjMXzM2y2MtvatZpB/IqopwvZaNnYGepsscY8wMdC0zuKNG
iEXisTWL8iw2LEq+64sbffxGbPp72ncqQ4IFyjsEnMrp6EQ6hrlfbIlV5VlXhQ73Q1y0KiZlZVbA
ydSan1jTBM2LpM7CFrs10b6WTVJH9dyLYHExJ2mCafMCljxDiErm8zfXBcWC3BMiWx3KwbOCSq/h
pHbJ3lLevRgZYd43a7AKCFpj0n2pqRN2lSZtf+a0uUNQEIpuVsNGZnrI4GX1NX2pD4zuA41EOJ/m
RRqsVVax6bofZaEcuiHGqOkx4jI87F2JtU7YebAwLQmUvNWzv1kepj/wjjuE8vm+7BiSufSqJ7pJ
gZy8NKD6BLjohbRcvhAaVhyH3t1mv3o0sZ/7daXeDnP9rKY5aNkJUTGTx4AylAejd+l+uekX2tTU
JHX9SkTBM+JZCiUHUm06O68FsJkxT7+i1GqiZtxAco55HdN4ZqhT7bxC6UK66HWIvhM9aMpV3h7v
eeVAvLYAa8qyQ3l65fQK9R0F4MHIQyqcdKflcNfdMpQSj0Q9EalTdwCGRgbYdPx9rdNUZly1x9PZ
2b5cpqOZiRcj1szAaCFGE2gF3VtxQtK06kBMWKKKgsPapNiPijGcilFn7qhwaI2ZEHN+DqcmObhq
9rRsTZc1a4QPFHof68nK3QRpG+sOxlW3PQ2zPM9qyfRDkj0sl5sBVfa5kI9FZsOIUgZCX91va7ER
1nrPAi3XvWcjzNXaubHUH7C8o6cV3RkC4jGVixFktLfClCHoHnWjG+DZSQ5mlj6OJpHAlRc7O5Tg
ZXQ76jmU1NnjeSg0JWi2CZqcH5KRNYAgq9pvoTz6i37blcrVnHsQcjLd84WSPaJF3ic1wzY347SB
b/SrRlVb85ImFKmu/iT1s6EBjSwdJoKz8xZzvt4Nw3GqnYMy0GgnX17QzppUwA3uh7cCEgCvNyr9
ZTbA0cK/drWOF7BYBG0xC2SiWuq+Iq8wdZnQbxsRQLIA+ZjNvqu5p020uhfWbIbMom8Lo8v2GWMn
TT659rhGSsJbvSTlDdQwMFpWwqTO0p+KUlqhK9eodsl9wsRT7IHB3M5Dw4xG2tFo1ETiqSmOGvt+
aVFvdW5yQdTaiX3yCdwDlKLxfSaTIZzcZ+hGkuQ1b9/qQOgADzKqjNMLwayP6d68efHSKiDySkV6
8RSn2r2bj0koJxTRfU1u2mhn23JShp1o7/Rlqggfx8HGK1xujd2CK8ZywBM7V19ce3hntNgHnlNJ
9sq3RcMGwtiLgzYd7iSOwaT2yU6ZiPpCxYNaH7aVx55ezpTtkNstv1WsQ9dOB9UcusCcsTzYY3+p
efyDy5C9E64VDS0mgGFiRs0zjPW3ZHG04ieU99FSwcBqi1udW4k4W57rpn6UWe6FNi+Xny7iQhCv
cVBKfKJK2QCPJZW3c+UFuxNhVI0dkzXCULzKDnXFLmvZhJroWpz4DXKWIKlXBrxTvHPT4ewaRA6v
xocHgK/F3ElpdJkI8WS6reKrOk9i4Q13ncJ1U9vQssQ1wdALb0G58zZ3w6AEgFLqcFqHGF7CpW1t
Vha17jDrt/B+3RdhlyhUS9lxbk6/ZYZ37SSUTDAIjDDL5FEWS5QR+Zzi7vOFWQ7h1Ob43GrxzHLA
4BbAr60e+7HD3hgPAubfcNcn3YKAAtgi/GE/lse4z3hpDOeL01Wm36j2vkn1ISQ2wQpTkeGEbEUw
9nfklstdOgF9Rz1wbPSSAOUR6V7bjLw64EqHgfVfaNCL65bYW/NCzWKAJzYPTZ3dVYu3Bnl/2dWU
GJ4RO1A+ozKeO1xxMqpJpg8cuyCEtozvu3Xk3zVMwWTfPBnTjGJROdYuBNLtOlpT/9WjxcpOZAHY
mm4BYfi0eULqYTVsB3FW4vVucYZdOqR6kI3W25YH2LmjX8S5Rm6Le9kh8WMe/kLCxrW2zQ+Nzjor
SYO5tibaSmzsd6tnQbSUfc2aDhQLMo9Zp35cNCczvjPZlgNnle1egTcrE32zn+HgUCrl0lv1oxPz
lK7LU622SJwYdIXYmCt/WgOc5/HZsbmyVYLaMF/KKWQoGMDYRudwbJD1Ui0JI7ANBJB9Bf5de+js
zL2s4+aAkXC6XpUXk5UqcJPkiztWR4wIgGfnsQq92UUx0ZxxCafGqNCAWd7tBMCz1995yClxE4em
FX8UBk15Iv3vvc4NLGU3y/h5UfnOS6tcNErWBrheySOeQWeTK4DxPgvb/BUx3uL3xgrQmbIG4P0V
EUZ71GQgmI3c54Tqr9qA4cVKqRym4buni8jmvO0rBS6Vdj5ZA6wzBazqkvYXyaQlkd5oXE0XD4/u
nef4wS7zCj1M8boa+W5W9UPvLF9p8xEvbWhXLJIG4WKi9zuMv2Fp1Q/Nq1caHwtuxIOXIasAEBhk
VQX62tohib932jEL4kGNw5pudVaka+BWK3zaJT/ktnIeepT7gNafjAKnhkGAuWx578kDfPNw4+Aj
eClaEFQUUhTQUCGNmYjHeewfjKZ6LtssDhTyGznvgBk3HPxhbbFfjakPK/sJ6jR4urjwVbpSEUb5
t6Le9sw2hPXYE2ekvZrFep8yF/TR6r3nz2qJkCud473qsDZ2bQ4NkAw9P2X0EixqT6hSfOp7sqWZ
v1zIOAEiS/67Hw9Z2MfWB1HL89ngAUIAwrbYzz5jkaAvrd5vS5YGpXlzE/XdokEQpXk77aq4Zyfi
r+FAjrTMWsM+K6/cos52zQSZQDXUYKrSMtLsb7YLbrvm0OGYyrgvTPjpbdWxC9HtjCS1rL6kXTis
ZblrStBDtCr9Jenz0CuHNCAJXNssQnSHaMKhoPBI4x/X2fRdIg+56coea111ArpHiJSx1/vplFiL
x2W1ZvDg7cWkP+SNZUUMoFx2E9nsy9qhn+Wur9bSUF131IttPQX5hhCf3K8GlS9UkZtJscCdA6nU
7Vtttr5XlbhXFAh+unexELPGeYB31EKGgwamvGZO7Pj69j9TCW21kBOyqek9Vsw2sqv4krlmHk49
F2/snGOcK2XYCBZW9BIxwtEIQQ5TsTnmqRnOCxqwKbM2eywgykLPmARxuKSHc0tSyb0sWQuMJq9A
GDr3rjnfpF31WEyettPWCQsSaOdWPc+rx2w4GfCeFv2hrOQ581qEbMmJJJfLvFUeeqe+btbsRedz
/Bh6oMOpKK2A7rbxoSrsHPke74aVZWdL2rZvvVdZYvuOXb331BKB66z3KEWivHd2OUdEYU9vHHxZ
p4vmYXUNbWcX8TcxOd+YMdm+XjiPEysiLq+BY1sZIqx3dqBS6ULGCWxOPSV4Jz9ZXX+eLC09eC7v
fWbW+dEpbNZLtemDdB3HcEkG5F+eflgJ9qAX1+08fj+/tWy5ywEoU+mWO0NII9IXFEwC95qfGme3
hdNs9o0a9YQ8zK28GRKSVQWx/sSgWdHUIRdbKug24OkxZleIR1Q9ZGp/qxXkvW1dVhIU9rVk41FS
RD4LiQD+WGvXpk5gSJMnL6PeJVE9wUak6A/TfkxDZ5HPeu19S74axmRQt6dZ2MTdkzlS4fT2dKsJ
2q6O8EKvWiQoSg4T9bSqxI+jIFpn9ZRo9EfkatX+UFgjH8gTUefyVl/NMlrTuwyYqWrQmmCvXskE
FvnTNnFVs+SLiT/BzcbrfpGHUp7wcO7TorwUG/6W1yO90+OyQb6R7eqK+w1pRJi4hpuA9e/OWK49
1++Mkgawr/VzpI5AwkrvIGbrcEmj3k382laJLIiJ0lVuOkVGpCjdTloY9/a9Pq+XXepeJtb43R4j
N0vuyiLPfdJpEt/WsuM6pTvRXLgqDR3SpYhaLWRoo4kSifdQ5dMOZVvYG+yrVZM+qXPzLSYuE0Cl
6mcGTQKFsxDj4TJwFe9bN7rGXiOGUJ+vsbLc6Dp5xWWk6l2gJmXUrcPJm/WXoasw43p0Fo35VCbO
qcnt7x61rblWJEyMp9mtbusRa15bXsiJOAy2Q4OacPWGG7FA3IzvWkd56kbjmkjeD6rAK7I9T4nj
3tgxvSdRVDDpUeNMl54hj7oRc8JNybdQbrv2ZLAP4jg5s8YtzJdQoCXqem05k/CHLn4zvfUwrxR2
rTgVOeM2Nv6wnPsdQcCk0Z9kVd0RsX2ykk761MGvVeN81cz0tlm0B0H9u+bTAc5zHZqNXHwgNapv
c0amD52u0wmV0AliJ83qUwrAXffAyTTuvjJG4U8m5ZGuoCbY9j+BMcRHYWlTdVSYFdV415i1uYuz
yo4YJIXIQGp/5P+jpM4hY085TJriDkqN24oQ2cTZnO6MtaMDwQHcaTDp2M5jnqCOjAfYzjPbFn18
DOIFQguktco3NVPeJ7xjlJD0DXCRRav9PvbGOWnmM/r/nSINGaJmP081Y3I1MQI66s+tCZI61l9m
Ln5TO5x39ZFdGOpoSaZKN3w4EsF1WZ8Yju5yPrVL42/Sq77DvuCsqktE9HxlC1OPT4q2dVdrDG9d
Pb6nVDu1m5RLV7QvdnFSFyONZs29BK7JtaKCCmM73letF0kluy0L561axJVWKyBG5C62XQmJyXxW
NUJvSJyHL1vZ1eNsjhH2zdF3FCMy6mG/pOuN5moHdJU6XQEF6ebXxMJymUJDVQiMp92ZMykyLgvl
Yy2f3PSuMGwih52vaKamKKtlqKwN6UpAJQLJnDbCqnFPNuajKo1bxonxZad3Ue6OGGmS82LfVLI9
Jyklf2aXxUVp7ee1YvV1qy9rTOKQQW47Nz3kEF2FVUyooSYarMC8S0u7dw0g0159qxfKF9mHltx3
S3vjVkns941BagcNpcxUv3sjglLRWV8FKXVR1dHRpQfPGYVGkIjpwrjz08hpWHN7TuXlnPuqmOoo
WbAIp2C3fKtuweV5Ypes1J+cE3dFvphBwcLWa15B0AHPb2eTpj/d2aTNy26UAV5b67jO2lHffPee
cAKX9JxIN7orBZcyh8bSCcrsq91Zh5mSIGz66a6txl2j0S7qm0W+FPFrgxU4IC74lsGW6rsdsFPJ
+QSsKaRxvuyQw8u+BZbaRHqp1xCPX4vZmv3YKzoW0CAzSuy1iLDBo+IOpKipmNjpj/DGr6A70Wy0
vtNCOalVRbu3H96EzWu2mdATk2oSaegYeDMkXfYxJxzFOEPytYawWep0F88LnzQm3+y1p62O/Wi1
uP1k5PPVmmZjtrfvIFdeclq3B3aOaBQLKxhLPNr0PgmzOn/Njf5mi8DyCqL2OotTqEqPu/IWcexy
52tSL9Olyk7XWZyGssS6BlNRnzjrma3OWR77RZpd2ZmxbehZwABuurTcxg3Vgq+SVHp1SAW8em7H
VTUXV1ZZuQgTcQqpaRxazDeDaZAC2rlVhBDrlmuts4DRqPM7rlU/Wbt8J3p2YsHY0pjoocqMvF6t
b9/KfjT2aOLCfO0ueortm1by8o6l+qKL7BuhctCiZ5rAiG/fq87adVo4qW4dAOs1ML9zqHPpExFW
La6wRwDFIjAo16lrCU5+J/70oe9ZuWKb4WRNxJNqy8QvCyavWmYGQ8YLslYcMMqcPcTq59gvbS6q
JUabISoLWB0nwdAYHcJ6w/M7COtRXkexnV9SoX3P5XaELlZQIzWNvDie1jCvUPRmrchDo4T4Qb+a
e8SxtqBBsSd5HRsqQUcY+0XYNjRNJsKco5m4xCDVjTLyZpTWMTmNviEfmyI1bxUe8HbtTuaSXCHV
brffHT5YoSoBjdWgtmkMKXRl9pPBHtGhwVEGBSbYUNscdyo/HTRMIon9mljZXuLl2BHL/ooxLDBU
PmtdDAA1mfkx2oDq2zVZWcxTBh+N3oPIWyOrzR4aDAuHZmwXf0Cs4es6yZ8LrYbeTkOj54kcyzEy
i+Sty7fMG3vYIW82gh4YaZjlBof1+RuhhPxkUoxRPapjkJn4+2TRcDyn9QEgaYw6M7l2q2yvtrkO
8tvj4VzokVmidwOS4ZaAY7PFYWR59+rEoXqzj/jdNQ7inAoLpzjSWr5KGQDQ8BAA3opUUF1lZZig
1k7Hd822L4suvZ46Cs1prI82u++ZQKCLvsVOhrS+C0vogM4mTegxVYQeLb5otN1zh+zbzdXrIqbw
60VxVVkqpDrHJwiOwPOel5rWz54LpGsrfugDFoZ4Z3Mg9JWBCzArSbwbuvLG6KarppVBIgoGFKzw
nGSVOJSpeqarEoq5/Zp1IzDXPCQyFyFF4XiHVruNr1WsADdMzUbCqtqWcVT7YFeuEZatxbRkNc+N
VbwlIyiUydvXWbn4tnebdb30DTV7Vgqql2z0s7giTqQTwQR1+cLK1ot46DoUTvYYDlvQV2fjay8U
I7nWVvtOz7WM4xneCJpJ2hGr0S2JDVPAA+OTAEfLMn3J4vqqQbN/brRT4dbuVZLTovZ49YeFWQqN
BRFA2SPLQ9IB0psrBYeW7zVkF0AlRnDu5mEWYzSm7QrveaCG0ES3H8faC5yM4zGSUo1IASZHEjfN
UN5rWcokbFkuZnqlLV1VYImXZEpAPzatqIFRdUmk4aFQC/u08O51eJ/9jOCgvUPzPyDG5dpShLr1
zm76tDj3ZjnxYzt0oshli71aC6h7Ykk56XUzxvY1DTrJezqmyq1l8K7KWjcocJWdJM8hsCTD1LSw
XsfekxdEvI38Qq+JQReebhG+YoQhUldlEKsLU76Zr2RUT56CpsBYzFCuX0kEKoIq2RAraPjwOTEo
4CH2u7m8rloClhwHEfOsv66c5LajwQeMuRmDS0m+FvMK1RaceLzxpjRl7ZcTYIG1o0M6r8W7C1ih
zbaVnCKwcFZsDOy/s7DaAAj0QeSU4tbQPrOiKLQMEi+yM0/6GsgkZ4tYqotOC/Ji2uFTHC/lWEUY
stK5BPM7XwyIDH2zMJ8KYbT7ddU8fyUIo6lw+M65uPYapg9Zn74XRqbsB05goso/Or2OL2Jx1LpC
4SV3OORhVPHXpfUCDH5XeGuSgOFqi14rfUyclgagNNzd2KrRsph3C0mHbMeVxzFc35HmweEsJ5xA
b9yXQus53MU8SlsarB87xTlV43bHSJKer7gclQ4ItomdLOPEjp8rPWVrh7HUZQRRDyA4MX+lGuPv
RJoZ7zOXcsIMRa8rke0TLl5GGj19X4ND5Dio/UUuhrcaxuKuoslJ46Z/zGKVnoyWNP4KjdsfyUYN
UwotJsbMKaXdVaeECcWW87HUg+YTK2H5RspRgGc2+J/Mnddu5FiWrp+IDfq9eRtBhjfy7oZQSkp6
bzef/nyhHvTMNHAGmLsBClFSZqVKGSI31/qtltlcCzXbTQQw77T3qK9AOpp3b8r7F8JbqHCMWOnD
YpMMDE9xYmu+Vd7Yau7eXTiEB646ikCL0uXpmq3LkNNgqKEk9Lzbji6Tl1eQhua5mrGBk4Y70NlV
szyUG3OMH8l8PriV4SIhtX/qBJNug21vlZPnmyblo4w6d9eY8mNEZkr+11gGdRgFbtP260yheVWR
eO8YYCdZPY15eHUMtqJJPpspJKWtnj1yQVSZPYjYY6zbkG8zBrwFgY7AByqKg1+rcHnm3nIJiUur
3YdI/FHSuemS2ZC1JHnIGDgLlPMWVArnxXTneUHSMunFOHICJZaNqOgslGL4qjqx15LqOZPyRcNb
vIIBfkZwfxyW7Gjk/cNYVOeiSjeeF++arjxTzBtESfGFI+dv1bXfymjegadXvbs8mqD2q0gD07Ld
pfEbIFfExfk5soAGa8fGZVSFa3z+UdCYBosbWwYzQb9qGk5zAwotzm1wQ9JgtlaevqRheZ/p0cu8
1LtYZsepVbcK0MlddcZD2jQZQPDs8NZ7P4Kfq6nYQS0oDTtkNysafTs2F2DVxwFL/a5wmcEJqzF5
OpMjUzUWZW9E40C0tNDx1J4cazfbJWI4abKR+7WXlRWYzFStjNQV+9hCUGAiUgtifZxXXRInT11j
bkdol4NVkCCATSpfFSBTV6OE7K20WpLlrvpjF5N+q8f9JeyYNF11U+HVI3iXyGinj/u3NEvdk8jt
J73Kil3Bo2/dkuOy6VXiXSLdXfNLvoZe5uJOJD7hTTuUsJLbflBP+WI71NXWW/Jyyv0QFSXZBWG4
SbwbAyeHOaBlrtunWb2xaJgDqGUUF1ahTmnSLlsnxgUYTTqtN/rzuMIFqbauml8R5uWEzIYYhavi
AZZo2egL8RPhYu8wha0YSrsNLVTdaonb7TyMR4rWG2zX+kMWs8dPYnoQSTL4pdOGXJVtsKSuvu67
3N0Mw7YLIQKB7+GpyKcKlDfiLQQrGNgdZi4n0ua1Vd1qn6lwYWmt+N1kOBIkBIG0c/f08IQxs6Ws
XQpGWtvyx5kJ1SpKpAjcmX7O/LueEbqQC9W9tiFa2skG3kuyCEEJuR6bSA5vXsYQeOOm8EKWd6ra
gCCVj4Oe7JvO4smsh/l2NvTy6MUk4xZzQsZlzhuGY6dci8HxtgTT+XCnmAI3bmJGT1HUv5IMGG3T
yc78UI73VbJEgEXzE6QMMAwEgiwzckTxhVp55ezcPDlNjV7uZOmqo9lgLIuLeouHunipoh/NnZfD
kGDia5Zma0wlG+5kIyOob/bQbgGC9eJgBB8gkdQ22WfzheNGL1c6UYc7qfL93BZByxN7T7rFRoSD
8B1NkJDUO5tWq/cRxWm4gBlZ28F6qPP6ZpvuTxNBEataxMgWEHABp6MqogokDKIMZq+dm2uYFsaq
6dRysYaKVs0mNI/9wtM0HYxiH7nGllwyEII5Oslo+k4n+DTa4bZxtR0yU9wkQuYKThvUpQWcrYpp
Ps5V/aR3oFEO8NshD9O150YoqFQOckY5lEaBDiKZON3kyz6zLFzR5YsTzs9T6D1bg83wxKFuRJb3
ENUGD28zdNaT24NokTOKSFU7D8wOedqxmAhKFiOm5F3mJhdg7BF1aVmujYXdOY3gkuo2rjckM5Ap
yDBRmOnRNIroXCDe3tmwrKd0FFhBRhRatqVrMI/ZcqCW2o8Sez7VkWsHNE8AS3Uw5qLUY4z9hQxy
fXorBvDHNO0XJGl3822cNbqOJDdLPU8tBETY9I+m9UMdcsb7GVdrnN3pjqpjMiCE8nNbe8k0AY3c
givOoXon1yYMuK+GTTpFL9RDpMAliX7KG3aygsc+eO0O42uyM141IV+6yE1vmlqknzeEejCTPT5c
iRCKUvcK1IdavZVGod6m5fZn8He3NSrqVd6MyIwm586Jyk3ieNo2jzIbEMUPw9EkOXfAvltcOSBS
/jO+cS10xFpvgKcbhwF2DMt1kfQTlJRxFNQzg6bmF90NV83Yi2DR3X1PGdwKiprJQioAZQ2xnl7d
iUY/hVP5iVE5sJS7n2EZlK3tlBTdrpIni4kQ8VX3udQ3vUFsfdJZdft+tcBo5GE2Gbhvk2Gqpa/C
eSXVEpTKOc0EDh+s2l5FY1NsyNVtuJSRnZiYvn1HxH/MmAWSmrItPuJnzDpaDQ5uVdGdxGMfGFjU
CqO711sZuAKpQ01WL/4eGuy2tkGYmprMZpM7dI1GPJzjsrbgA9tyw4Tw3KX1ql+IV3IHawD1kx5R
FuNKrzRvCzu1G4d5n4u3lJOB7FQeI7yFXDWEKeixT0dosffYoBYN7Z+Js2+dji3ktFQwyPGbV/Dw
Mm1YCaefJR4j0oahGrdk621DJG7kyGmD79IIObXgXHa1jrJk8nvNeGfqpwchtP7q9EtsI5Fd4xmA
p1RLtE+1RgUOuAtQHCHSm9B2M9/tzS2KHbUJqUxY6Qmw3lIjDRsjbz3rxGAZDhDesgBgpAr6NEsH
9PinSSnnMczUheTgHasXQ0x6RXiDKa3Sr5aOBAdp+YFUPXDqPgvasLuDJmJYrB0HUqrfahlUuuMp
X83anxwCA+kP38CgTgrROXObbHza3P/2ZEqN1LkbqY0QDuGE3xHxjBmi3wx9tjX1ptxbOeoVm+Mh
dl8NJ+9eYmIEJJne6DZnm3HCPLitsxU2nSv01kk/lpeuzZNzDtPr0zdynkc43qLrw12TBJoXrhOZ
7S0bpX08eBjWKkGhui1ePcFVgHPg7Ja3XLQ4dnZI1g9ZAmHslhJJSk0sLsfPnR5VknIhVgeJAIVs
vCMxgebBa43Sr4BRGU+7BsFTm2yGREMGAzUix/JY1NWBP0XiaHwyrIzNXGn3MRPF2h3nA+aFF1pq
BD8Nm00yGz89j6lpyODmUPERFxm/yh4iX2896D6tS5BD4JFMqBnpjKsWi3E/oRzE06cdG/ASBo/6
gp6epWMdzhmFiln6KXM8piE1ezB5VgjHlr4UXpbsRD9zmXEE6IWtb2LpXkIPrYNRALeYdssT3Y2e
mIvrdWF1kMTU0k1NjyvWjY+NGX/rtUjQEFbbxHzJRXg24ikmKFxaqB+aBzXq15wTdQM3fbCApdaZ
p3UBuXTh4Jp+r3vjmvhppipoN59L67vPIHLZ8D+rMHtrE8sJGBYHiAVGJbpAqKCzGPQ0zwzSBQmZ
BwvrtWYVLKRDrHDRE14RWqREsFej17iQpXYTNIDl1h70WgFCUOrRvVuIdEtTaOcnffJMW0v0SnTG
g27CFJvxehineaP3VrX13IGWItjrhU08cGaOJqI3wuPiwnqSMDwz3UzvWUtyS5zrzpoffs6GRLC7
YiLEG8ldRnFdto29MSi8aJ0V1XIKTc4VCxUcO+WRUaUn0s0cfG8a106O458ejKJGklYrde7tbNx4
MBYOZlWmcgBuI6JYdfKCTunIbaAJMqJmzZB7rTagqfENOwE5DRA2WchtvPCkmGrnUogh93EjpGvd
yqEy5uLCIF37ea8DkadvmJwekw7JlOsMu2UMzxpa7RUU7NUr6plmDobGOkRVl6Wz45Pa+VlqoVqn
W9gFw6iCopVQTRx/k6s92GIckc5Yj9mCYsyejRhAcXQxnlRHI25h/zhpw9o9ukn8rkKyROZw+iDY
IVkPGSLTOV6DzSdrDoN7O7roEdRGOXv3o8toSyIrajUd6XZrRSjfvHSjRf22Dl/KuGhOIgEhscb8
mg2Vvk4MyDUQkySz7+pe/qky+wz7jjAAT6fvtmhwVYYcKi20LdR8tlVLjrqsMcEfLKqQq6cWjB0V
UwlEyrW0ygcdyYOKngZySQJlRDSZWNi1XKPdVp5xZw8znEOkkqNdDOlD5Nb3tYV6OEqyba6l/Wrs
tfpS6fQC8E5ilInKD0LylJ94HqIfAXaglSsjOo99ule1enOM4bMD7F/NEkfaYn92jbIJO0ye+Pe+
qJr5vYz/eg0yhjwX71YlifjoJJcqEQaMuMPTgurRQPJgZ+a21+eaid3cLqWLPpk3HnXmSvS1to4a
oODM0n0AL64+fkIjgrsV5Rrb0o03cl7WcVzu8P4gaGq1v6SAwrcx8Jj52WtyrtGl5eknP5SjI2kh
UdyYv3u342qlTMu25F/G1/dQ5gjowLvxxfG+LvBh8hB33k5Z2kOOdoWDIKzWTTqh4pngomiEib0c
GqkIydvi/E4100d/8a2NxcaOQLh03OLZba03CKqiLjKwZsKd1Bg2KzCVgp3A21UmdoEKoXRlW9pB
JeVbTHoygWlR4MTDs5YvyNWMNEcbEcd+XrTufQ4TSfQ/PIforxSQithOn+DgPUTVEXvwUqN1QGHg
Gj0JKYp2gk4xZRT9wB0V89500hy3xJwgcy7zIyasu2QAlI6igp73oTjbBMsitdWe3bzZDK7GQahw
FE3oQEE/TGQt5ZrU9tx3Z05C3iKjRSZjmXWHPQLJoGw4wiOnOVUi+iv1emDh1N80TcfLxEA9V923
VvQb0rTUujPEx1J9arXzLXTmsKKE05n0ZWdNEchv3N4V7vhRtc61J35sLcbqoaNREf2r3KQ3hQhF
Aes2x0QHvNnTcbAbiud+pLWexEWvj9Ar8M6unBRlLfG1X1HrUPHt0R/b2D/5nPEuo93mF1bxTd5s
31pFvWZiwiR8vyhYg7KKDCOOJ2eo/1ITdwndWu3MZWY+yIY7O6msvRwE0oOofrkhPhS7+QVuo6xZ
dlOM7jUcs8du0Wq4N+sj5CvS8Pg8STPbzCnEh1d2alUaPCWzEpmBZyeBLWbeMtfZZ+wR/FUZcuQs
n0IyZfQF1xRb/VShyMcozjxpiV3OBqTbe67cGmncciuobz9VBeezzP3eMtDrQzeOu8KIPijM5cKd
TYgu60+YzR8jGoG0qvW1k1nHtGm/w6qjeoi3DvrHOKa58YzYQGxlnT/H2lwFjjYf0AAkm86C/dZC
F+oyVwfbWV5pmYk2o6Hv2lZ3LnJWezfXWO6i5IFq7BcPXZafaR5YAQb6bdYN23ZCqdhSD7nJMljU
jNDM9UBrYw83Z2l0SGQhEHU2a+gguNub2L03CeDcisxrdq3ZiFUYm+jrbZSLdVwQI8YNXXWICtGY
6jti9ZHLVp2vd+k7GYuXGqxmZRfuH7s3WD3q5MeW5Wq0EmfbFQxfcmrYIZanhHavMxpRsMbaPo9i
NxnaU0HIpBXqD9otzsQa0k2UMsDUEaaajrV1BmSDIjy2Xd1A8oIJjfo2Mut9jwqUlKJyrWqk273a
hcVlpsJg7uVXjR/8gLd3h7tz5xSRs4NuvK3b+rHvAJVN62PCz+QPg/eq6Uu6wQ/EwwzeyUm0Cz8B
JOkEyDKdN5Ak6lPY410xzx8eUBEaHvSgjjP7neOeIg05dVyIT1ONB1sT5kGfZbpqNG/eJZP+p7Yr
pkhF+0asnC19F+mpDz/M2Fk2BKq/JioBqqPcpTIitccY5y/aeQEJm0JuXEkSEzDxcojrVN+UmsA3
CA20CdvmrnLEw//eZvdUFfzz7865/+a2+//66/7bf7X9qS542Lp//1L/B014hF3+Tya85+iz/P78
rx683z/w8+vBs5x/4DbWbZx2tB4xS+CB+6cHz/T+4QhqqrA/u4RMslb8pwfvHzQ/2xij6c0C/kKU
8y8Pnmb8AxM8jnS+Gp33BPX+bzx4pmXefOX/NFTe/IU0PN++kAM6p5uG9Kx/z0IUC98CbXoPcFII
N6eRutTFwFxf/GgV/FFnJ/UmRDvlF4P3JSz0Oa5Zv5pydJAayaPV149aWu+cpXk3uQulcq/Ckn8W
3cI7hirDoGWE3sLbXqUNHKviyRoPyVI/N7Uy1rkqPqfe3imT4VMr7s0mf2IILdcQN3YQke65auVn
TIdkQCjNBiPh32xBNuO1CJLgPbXmKy+Sl7q0Cz82RhdayDhPKmUnt+rvcdyzaP6x8uKP9MxmJQhc
AfM1XRif6avEjLH2KlNb8X984HC5Bw6+WTSIFFkkotu0ejCR5BFUPqxJ0HooZ1tsrGpjD/2fqksz
UCqGnc6W/LWi+7Ro7Der5GmawGLrTqDNVg0OCKo9sDCw1Tf7UKDoBe4GeABPat8a2W/0XPuhqMNe
1ZNxMrsesTUb2oXwBZjqRT+APCiMYo4epDaFNG1E/lXS7QFtGL+Z79CoeoOvRWAbiRF/0DH8ZTTL
3TQq5mZXvhZzjWBj6u+HrG/RybfIIT1m8LHvvk0bpwrWat+Y4YHcbHzS0j/23AmkYVG3SZUeDHMO
uSTLO2HnV4SH20ToP05pveU2T85Ir5DG5485RgkdABrhx2UsYQtK61El17w8NYYXb8YYxprJCTHR
z2RY6jKYRpB4Ex5PAdKDHJsDHykgq3pv12vD66pdOtcfTeS94001t1KNZztNzG1qeh99jEYLIhyt
orq4hjQDq+K0tQvOUJHAHZR06LS5mfieXDzMdN7+PKq+PhC4c3MQ4SJMnWYjLfuOWuZp7RrqSUiG
JKxdoHP60zh38aEfjK/KpHIyrMIFNnM4N6KfTgS2Q6ko92D/60WGFaOPneJBXPok0G8iCR1pkNWa
r0Xn7ZHlIZ4nqZ+7RerHyrN4FtnZLqzG8pBYBI42jnmmtKBfy6ZrD9Cb//Xl99fC228kM2wioabM
6Nmyr8nC2UIdY0kowsPMnEzzsh0sZfEzt4ACS1kfDNBz4apsVy0e6F03RtXBSgAhfj8ylbMxoTS2
eef2hyIB/fn96PelbJjBFjU7a6Hm+KiUslZ5LHKS11RzaOyal1g0B60qe+6ExkAUrmDoFnw6yzI9
xDJhe0p/X2uxmBvSNe652A1/zJeTbak/ZqO643wVS1gddGRDhywyqwNO08YnLJe5mcHGF8u9kzNx
odlqD+g4C3924FC06pzUY7JD/nFuAVEWrnU6K7UCPDyt8eUBR77+fqe/L7NAyrD6/aZ/P7eFSHDj
Io2YMAajfl1OHMmfY0bhXpmzspZg0ITaHrAFlweSnum2vX2a2aQQNuWtyK+wza1XiWur2Ytv9zFO
NTWMh6HmfOtuL2F0TYf7XCIM7dp0W8hUbCkZrg7j7eX3o9+XyNBnYgsL8HRcrkT14+GJaXAxq0Yd
RLSoA1DY36qPu0AnDPzQRnV/+P1ocR2/DVUDUq+eECONPmIqseqjaDpoihAGIc0ddRE/YY6PC/93
z6rIS4pt5mDQFDYutDIaVnf4fVG3r/6fn1JS2vlkw44cmU13AM7sDroedvp6aJz24AwYywxmUS9N
lZ9KqzzEt5ffj34v7dnCgGx9L6BdNO/cx6NJOh91LSu02ffhkqNKc+1ml/KD7Xv1mWaUyCmpf4Qk
228UjR8HSFC1N9xnGYtwM9jTW9XLfr90yFvC1AySATlVv4g7koclGhHrs0lJ01o5Ran5FdGvYDUO
OlN9Fn4lU7wDCoMAueLZ0ak0vyPRePd7Df9eExY25X1nF491PFsHG8Ti8PtRRB1I0JPAtRqG1l2b
ZivXpX5yF4dB2rVPN4MKBtzfVzhiWMA85BeMcobIMbodPzhQAGec5CEyPS62hKcQ7yPLaFFyV8cs
5lZUkitYl8dsjgFWjZ07aNY6xMXji/wUexjRrZnuE9zR5l5Lm/OIn4mQTsy7OjZpdSN0p9sLapsh
0OIIHeVYXvr+pn0SCCwgGQ2/vsO2bl9oCd060WDtlaPaE1eZvreUfrT7+i4PM0m8s47peub8jK2l
Z62B78GfFhjOzBhQwVQlOT88Ep7lJjEXVr7FSQmhNpdr4bgvstK0f35GqSvkhinOLub6+8Ww/kYl
3QxL/5inPDE0Gfot5OcW/kpt0fkSjCtoBnFqw0bo6+xMq/Y+R2sCpKiOCakex7KfjzHt1wC6sOKx
VgZEtIDR2HXyHlqF9POSzguqTtFld/MZNCMWk4lzrfa7WhpI7tDKo9aF8vTneEwDQ5Xzln34xVqy
2K9sFzTXxb5dL0xCWTTfGVWvHVUuaaE1tPuKE5w1XPuI2gJo1FSIvdwrUBWEgJt9k8L7jOdF4C4m
KsQ2gP2XRe94GAk48kolq0UX18jOUH9p0jz1AGLsBwcspX5lUMPRibkJkjxeNmUcmZAdiCxC35yN
4Nz0jdyAWbPYs4SgM2c7WqwGkaPzjapma7YwtrTd+PEiiG2zNPnKhNQisR+XRj3h/cYkFUbDsfbD
Gci24xG0Cg2eipb5MhbWtOoGD9Wfh6woGh+oYTCDJqLrsch2doMmqLI4gG62EYNsKT8325WOZYfo
T3EVnaiOpvemd1A8U+UlASoEP0UBjHPLDhIdqauIGnixOWl8GRoaz8sgssduJ9n4Wic3kZEaX2ao
zec+5nIdGHMM8m17N1rjuczWMKgz4kZhHUWBQXBIR0CwFsNrUzwRvL1LrX5fjGVz4eidfccmuQxj
8Hc9TpA/FlH+vUOuQD5f6ZuxNjWucQgKkhtcgIG1Vqw9De9jV/YIQtuxouHROdHXc4CtFc/6lGCa
mjH/DFybZEaYf5Ob+8SKquSo4XIHG7uBjxIQKMT6pCNZRJ07nOwWtCWTXYaYgj26v1kBwf8cvP3e
NWzQubtmqvHcxgY06hNPOezk6LgQrpGGUazbBR4gjh+QppGPbmUUAaET1mT7lYXVjxsv36J0rM0c
av1R8xBvGBQzbC2Z2oekAKHIecClVrNfmt7dOc17C52wLu0adSEjDii6uuodpLmuBo3NESNCymlf
VedUs55rlWTBHAn9PZ/lc0Zu84M57bxoSVdlPUTrYsgxs7vo+BI3Rpm12PUOO+9fW7uB7B0AEET9
2W7VdU7Klypupz3f/okwblyEIboA4PXeNveJ1qL0K8tTFve7cLRe3AkYyHKzr7QVx1rIYrMw1q+6
aZTb0babu36QxGzPWLP4ykjORgxQkV68O31+0rz4R9CeQdcZKRtjE5+c3jqOGg07wsaSXkqDsI8C
RfOQPGZetunC+jCg0N6oDA+1Hj81yRtvgXOd++oE9ze9tOTdM9Dlr3aXwMbZNrxqyRIypnl3/n2J
kvE/Pvr9NKTZfj8J3AP/+nVL0ICmm63h50k6oWzQ/kQgvcFYdH8RBA0PBWKvw+Js237IULR094xu
yZ4Hxhvs4VPizeoMNH4wjVQErtHdzbP7Z0pjKC3HeTCz29UPGn3Obi9mXc2bgQxlONBOikPhgQcz
KZU+FV95A/wjaBeOIrEiCPpLykWhiboV4fVfgztZr7i2fkb6IK+tab11SKL0bLbOuWSec9zySnHM
V453l4QAMSLbWDpOYfsCcYPWw5hxbM3+lJnaWtg4/jxKdk5VZtp+7BZH5tjAKOJ9ViGeKDmksSGJ
Pzgy/8AbbGlOftDn8HV202vmklReE59EEwMKFgN5MR4aMoZqJErJeDdEXoaQCGKAwDvzIwRgxyyT
3C7mmLcaGdvh90UTMGu17v3lKU3ZMOlXJyd9yivqfZwutXyvJNy468yn2c7Ilm7Gbzir+5C8DZBo
KlTT50jv0Jq4/b1sxBXE8n26BWNKcxlXbd26QdHZA456bJz1bROTCzMQXcooaF8qlzpb8g8W4d3F
IgvPaVRzzlIGzMp6jt10PBdp2Z8M7mSbh6BbFHjDl88lb7tLJvIO7VD+UEchvi0t7NdDob95Sya3
C8/vgJqlijcp5DmBtD2f7keAwHiMn73OyTaq9YDNy/xnsox3zZTpwRmR0BVq1iGiMNgvJqtdGxRp
dxX01eGedXCyZRNmBuJ/4A3ig9agDSbrfSYqy/oi5RnNdBUGs5eH/J7Nz5lZa20anX1JIfAZbbNH
EbXLlYxLasYq76bq0YOpc7tDIskfbz2MQi3qfTybAcOavcOvf+TS/TKrGYU0GyZielg2OVfPxmQk
67yugOEk5gq7sA4yokaBpHrEpqIFDI52rrb8sR3bDRrex6YLTx5Syo15GyRcmW16va+ObYNZEnUd
kt6CMFu4xF3DX+/Y6MY2y50GWacku9yC1knyaVt6ra8PiL+nJT8tCEYYVQg01mbPOCL5PsaqujkQ
juFMW5TEOjh3erjPQk5Bps+hXCwE1hkx2R6qC6XJs20upJmbRGSTrq8n1YF3kbygBgLLCaFXHQNh
EDThehAxhgeigS6AKnctfjHsbrWTJvh+9P2+nfSZW48Gjsjr9kidqqAzM66NQQEzKELjtVkGuo6q
u3UXnHqLh48r+pl0bRe1NsYzsWlrriwzepwQwuWkpO21mfmworzGJChmh8LqYtKTRduxfUQth2q1
LMWGeShaYXG+t0y4AyeWW5ugL5jvkjQV/pIMgKoWM6uKuESZeoB43kf4MFeSkx2qU0V7bcT0Ikns
AT5Dm5Wqc95qnNk9eWH5HV1s3dqdB9RqlYl6uGTpnvgtFPTYIeIcKV3ev9M2AoGAsMxEA3Xykt0y
VNZhLL18XWYENQg9+vJsEkb0RW00m/QRGS6cBgZ4DPd63mlBJRrn6CkLHNpRt3yfZG8syZswJ/XJ
H2BsKx/moRhehjjn1E9+Sh3TXAM0xhcNL7n4qvdZgzCmmDHiOza8fD8ijbdER+GoeOlDyA47HSqf
ZJd2bLGK1gtKXCxNmiM+jKR0Dw0hAaoi7UTnvCDS6MY0xFyzNnJfJMK21j3rLt9q4/5NyqW/jmNY
r0h5B/FpaKhOkFhhoNRejDH71gZCgfI8eq7ARvYzo9Ytr0dbt9T/PZv1zAA+nXApJifsh9Jvsbmt
VIO40mymo5kRbBgn7Uqra/UX+vHeqczsU7+FVgBNTs+u2kwVfCDApnMv+SiY+847YzoZd6Xjzoel
K6aDo72ya8aYKmodWQQmbOpXcURm92IpnaCMmAgL62bEHYaLRGuKtJ44PfrQABKmbp/hiTmOkiHT
ar3hqPq3RWVyVwL5rzzsNL6u1LwbXPXh3CzLXtXvjEnFO+Y9VGNRZPgDdtc1BzgZIT1T1YhX2hAl
Ju2IVS1aCBCqJgubhZo/S7qLgsSehu08nRZqBY6/L1Fj/MdHToMqFvU8ItalmkiskYj5VX0iXeFv
SQifj16q0lt0yXn/1U9dcsT11tM+fqhEHshpMY6/L6LkNKeLlZoEPNg3Pz70cJqdcSPWR0l0UYNk
2m8snZRtbImFM+TPS+Yd4hRwpEzwv+Kw066KU+5UeIvl24RP/JlXjSKVRwMRPFq5h+pxelwIL3LD
Kj2KWnT3Tea8OM3ivIWJ1m26pJm2aLCcN6ooTwy3Dh7x2th2lAGQepZlgTZG6XUwfBQU85WedXWt
bi9OGb5JIwlxMtN4jhR70Md3m/CtvRiTPmgrfuBowclVQcG8NqE4ZhHizhgqHEMcf4HR1yMVO9Wm
J7N9dXOJB60pYupFECOPGQ+fKcsNpM/meBxN5M2dixmijOa/nsjHw13vEsnlIU7wB5MDAHGlRPda
do/LYvqEKkbPNa1Ml3xA1dByt74ZNHxucqCUbd2goWI3MPexTRgZJQV3beJMj5FZ7kOCTd50d2As
vunIG0I0bD3atYrJoow5SCEQ6b3Imi/R3Wb7BlFE2n+L1q3PbfGVxAQxJDysmDmte1dMLioJeTLd
h1KizxzNC/FW7Xlh2tniaPjssSn52hD9LarwYpqvpGajv83gpUK0v5l+MMvkKLHOIbUMWefSClRB
3DuztUaxE6/KKApJE2vbfZzf90VRbwYy7wLY5f0EtRt4YfJeDy53MbvrkLUaVGf5yaKPx3p8dU0A
vIWq6zDUqDGV3SbJv6WWpD5YYoj+UscYlrbpuemSb8S67l4WrLpd0fiGkE9e1lvE5mXF65g290lf
6W9T5p4Wtzk10+QPdQWHO5b51W6qu4SZuEyEAwlq38voxySw+GxYuyLSXgqtL9eyLAnh8ZZgmeqH
su6OGhleKVF8WaE9zlVylh0eXWY/6l/xI4eQaF1g1wORSlhPTiPOGquloWJOnLubOPmOUo0MwbZv
Uxp7NEgOjPBVjC6Hs3d7NNpz5vdkrPkCteva89p96gxBVQzKl9aX4UXPzv8j78yW60S2LfpFnICk
SXjdfatesqQXQrZs+r5J4OvvQHXOvfa2w4rzfKMqXFVhl83eQObKteYcs0CRNEEPHPEP3oYJhDzc
jCtEiOYqGQGNJPFDlMt+a3hUETUdNkLvYNQ08b5VXrj1QhBBCdNknpy8OpCBBDMqcqZHpgrEl6KS
t4W5qRI4ZGqSHACn9ssUEqXSxl6xTGubPSmgXeC4dG9V0e+ExTS1tGS9t8fG/kLiBO0a172NhGbf
6eACGxnel7awz0PsNAtJ9Ofa7q3yUM4N2Y9/+/gB8P8dZPmd1aBUbTIzZGQ8XAP5Kln1NH3lZsSY
0Nm6KRTefsJAKI/sdBUyrtpOyJ7janqqKwedJg23GMuIMc1GU6YDvfNFlxzN8gw3H5Kytjd2vPGV
H/mPZryzRYFYPpmr9My5AvQFly6WT1H2Uup1ukMEEByQt98icyM4QxbnsTICJhJDRqM+43ZrwsOB
6SECapYptv6V4VpfHbrUa9qW17Hl3ri0Vbo+4Iw4teW2Fmec4eqODtd9ZpZr8HPtNmN0tmpjdcZ0
FoOWqeKjUrF7p0weJscgZqXhnON61Jiluxsw2u9h1/FYdOFdFqNgspS6bxiSewVK5SKcInon0X4w
G7XW7YkEQLesEE6N3SluNPfBgXy/lC6xPKSLrsap4eNb/nDfB/Z7YFxZfGzMkz0yBAPpXIYTnLCg
5EbfGLKh+5rJdJuMzFMI0JiCRNvxhpN2Mzm7IAcJVQ0oL4lKYuEHcW3IDUYtiT4sH5ekXfvrxAlx
c3lkoUyUV7UdyaMVDDzwWX02Cfe6LhPXWg8KoIluhbzeTvtoZMQ105VybK5IDCnUohQohWGcWVOf
7JZC7FZv2aVdIm7Y9F+gorybJV10Mww4K7AabpAj9401ndi0cJsHlDxR2D8hs3nRjNq45XQz622j
EnAe77aVb+rAESfcIV+cjCEGLkh/Xc51eJS+GW2Cz20IeAI6mgsc2K8Kyl2OBw82xLSrFhu3HYfN
SricVktjPOS9sR1GgD1JlahrzUzWvAd8P011mxlAIT1s7jqIyA2/s7z5+KEeKWImnfrEcXQwRLgS
B6aFRzAv3sI8yNh4Lhu2fGKy6RyOPGf4SMx1TdrU0Wrifh23qN07S9wbkyhvQhhhpADOaynDET9t
iENIuw7i2a7trQMmmldN7s24eeM6DwSpfu90+ybD3VM22EA4E197uF/zugGmaHmv7uRba7Ibs1NB
qQlmCSski4h28tABwWjqaO7l4iE3IPhNnmB/ymi3wetn5Glz3B79hxKCGyrcQ2VUOyQ1AzDMCpOn
Mg8Z7RLTBAcWesm2absH39aM7aRZS5ssROZH3nFoZXQkIOoljMSDkfAcaE6t1rypGSdUFZzRJt00
PQ2KBriWP9rBJgtWIJLwwg8QB3s/QkxTUZvW2VXp1s3OYSxClnS/Mfv6jPpRW+dWq7a0OlckBCcH
IkaPI650JyHXRXvzfA5MsTPtcLPdajpcB61uDpXDxJhuFFHSc4U8pKRAOliLRtwAO979XVvHyOnF
dMxMzSMVI5g5eUn8LGnCot/pX7spbDa9WXY7rJ3lVdqjsBkBuhTqYMQFkWgaaImujLvrmGSHRWpZ
4LC6VKw92wRRbVrtlZ0M6C1l/DVh1fcwWupe2G8MXTfARVTRsrAdwnJlGNwIjcIKV1l6j5V1Wgaa
rz+Rm6gWDGduqyofvrxIzOjveKRJadKH7qbWTBvxk6VtgrCzH1xTvsdFXL8bYb9vcgZhduPeEinG
2MGXa+XudcuO7vMkJHRLj8x3LBOLSGcE2tcZdbSBYTLEF4X8wDqxULUnxPr1DEEpvrhNed82lf9e
GeYxsqLhzKmjQy4l3mqXsTmgLO04KUS1fuuNdG+ZqfXYBcyyzN4nIIZceCk7IAm0ym+gvkBOJYx5
M4Rl++B2S2te4MjG6x7sZja46U59wuptLrrMQE3gGRP8iSz/gnrtdnKt8b1Ohxs9cKCZ1aZxskOg
1ANP3sJtmmg/mkG8tfHkI8rS3OvI9RQufHu47nKfPRudgMpi+X2Mwxc/df2nSIJcsGz90J2qOnY3
yrEeS1bHZWBM10gS6N0ahE0YqNLxvjtfNIuYtDabGJ+XvLYeo9ipjyCB19mdmVmnRoCLoZXv7hLk
uwiJRhA4ljOu8GOnjHSRnIqm2tcDmXSdiwgSx2tF39ZxrHRrCpoBlY+0zgYhY3khtXU+UK9XghJO
Y9fp90EaNnuGZQMTg3dFm5nOYASGtvfXvT2QoNn231kg8PGdMu5grYoNFXfCMwCrjRbmhvSlAYwJ
ollLU1/j2HsjFOUqh0O4YIp7wp97Ix2rRmOH5tFkbG4ENmwC8a3PgCfTt/hO2/pON7odcZnBIgqT
Yh3W41NTvDaOGS01SXGtMX5iPMIJnGQ+FFOnwOw2/Rto75x9lC8sVNN3TuW7MVNPDhAbZ8aGSupR
GXEuHSmPXG6C3/TJxvK1sxNGezi1ziqPMa9XpfneGvI0Zemdm5nfB2meTbt/ZWNaD4Xr3yYeI+Wy
Nl65lk1hMw5CzXhv9QLjEcKnRQXqbylvGQLet7AOcaCP65x0vYUopx89RYMZP9ea+0KEV7kkPnCb
0l/JZfrcRCdCHBda5d3qXXtUdrMpHGNjNmxCQfJK/41ig1mS3h3K2SJWSQiW6Uj0YN1Wz5OTMJhM
Wfyj99YHmNjXdKlQkj8FubhJTS5Cj78xjDmMOJOXkT40K8unLg0s72glDthFFyVuifYvDoqbAFT7
JPt4Y8feV1bjU220/lHv8JJ1RXM94BFGtY3MzXY3jHvdWGQrE94xAyLzXqsn49CX0RLmApZcT39p
iaqGg2eeO5BRd8qPn7M+cr/3nPUTtvJr7gyNO1T9Xjb0BEEG9Z2WZtYOU7S1jQ3vuqyi8Zynprmb
2uBRj0CLOKV+xbNzIs6vg6kTjFcg53uq4YAQOrOtl3IOP23c+LUGo+1BYOlLiH1VGxfXU2k+KRTe
R8H+g+6TBF2kIeMCPsA3K4AvZ+egFRTACjrT11EoAoxvMVDYME+3mc0B3sXvJHQdvrKyLDQ76IFJ
uR+XXfjVs3DSc17VV4mndjHWhIVdHsPa/YIDg/Fb15jMURfjVFnHLLyZfD6y0Gg4+WP/VfmpvWrC
JtkYo6K/GSdYCMa3AOHMapo1wDy+Ez61XeLPEEIbfG3B9NFiQrwQdukfmS1MK5jUzTy5ia+sWP37
B7dklu8OPYibj59o0oBZpE39YZeNxvPyn1/98dNDHozwBRSfeUiGnVTl4+iUOf5LS1CnGLVDMUUL
tcvCHxOzQlVk8QbqTLognBYoATIhPVRUiF32opVeznRZMjsU4T7uxq0mkG960RvsAipjhB/UAgnm
OSCjAcvK2nMo9dDGCybtMo+yk8iRapphcy9onKyyBPCDp3sVjY49DYlkmVpUTyH4Vw8UXwGEHXAA
O9VIaJbxLQaas5IsIBC3bJzS3t6mHYOXy2fZaquvbm0xcfVuSx3YotF4NxFnTCh4EdAtuIjAH/FS
Wvk7xD6GbiLf5HMoB2EOGDetgEZ7Uy9Gw8XyVnEA8zvGW4PJWNdNEYrpubluPcyojNzrjdK7GzBk
0Ei0VRfiacjb9A0NZn7IYemppr6zcYgrxBtbdCQ7qE3VIUzRdZYxONEiML19pvlssGp2JsQufv9M
pafIHly8bv0q0FHr2ElVcDaFTp8hJmaN50ZDQH8eKs6uifHiGfn7NHjnDGYhPDj08Tn/CduAGZiN
gmzdRCEqqLq68tPrPBRPRhx9M+2kPI86S2QeRfdm0g04zboY22N+p9oSRs3YnHFhbJrJF0DcTUz4
FZWkzSA2zN5MdzyXZflg94xqo6Ixdqh8Zur9G4OUH/rEUIthhrgOtfROeMF7bnHPTJ9nDfrDJkP5
hhIZ4hHoQxqwXnrsZPqjHHJiWUO0SKHvweccSZXUp00/tckx9QL6i2H+Nnn05mlgYaotBNpbx0sO
JJSXWeut9V5m2zpjGZrNOUaDA8mxB+zy7V0sokdpjs8GZ0zs/mmyxtNMaRmb6RWZHJZ/X6jpHCvx
nRSMjTJbNCiFODLvoUMUiuwxLvSDLsRL7+K+jLrorq5whjSlhymoZSqDTPMwgBaZrG6l6s5fm9OD
nkftXSJxYhladJMX1TrJQHWoIITMR8MVovS/wxr/HRfxSxTC/2ZQXMZV/H/U0cI8/puOdlkXb230
i5D24//4R0hreP+yEGXbBPYZFjmXhE/8J8zCRBKLfJWgdsJ9dMshseI/YRbOv8g2dEwy/ubUH3tO
jfxPmIX4l0nMoOvploXwFf3tfyWktefUnP/T0SJit02b1EKTCGZSoeEh8/M/BeblBdG5iYZp3VRf
nKI2t2ZHv9lxp7McCIuaYmT+5fSCPSjcyRkZY5QoO6Y+C9dqlOVLbNjf4GM014zPF+Oo6QgQcQXT
2Q2vfRJxmqardwo3McWPKp4c4X7raq05lG6Mv9EHzOLjFUsam1MpmHwNyVyAvcEaipd3IsLYj/vg
OKU2LanBvaVFwC5WwHOT4dxboqJRYNaDMP0xugkQiM7caKIcz5zFbFSNJ6RGxsqFUVRjxGxwou1k
JI1156EtrQbsQpp/qOJu9uKVL4jlPQYvhbellHfXlLfBrhz6r8YQedt0uuePSg7FOEPZRnvY086j
1V5jL4rHMjxYOtBeEbjNUrTOqQRYfNbHetzHpXMT9/232MiDA0LhD27OiNtNlVSFiDN0xleqEs0R
0caDLOv6wff6czDjiOqM5JxQ7oSDWjeaBoVloEcHl37xURkesgb7z8jc8pjIG6uNe7gwVbeOS1t/
wmAmV06KY0xjMtpmQjyyF6mVND04uzBAyq5v1rUFVAxRI/iWYigJsWPcg+oODFSVb8JK+S+pIv+j
n31hndxh71qbBmGmOdHbrSzb/Tjgf9Hu8eT01209fSVXtt2kuncdEV8CDTna+VP5ze2U9uhIHO+T
gZU1KL8oHiYEdd2wmwxk2Dxe95VKH+HgXQO3NI6db52TsuXPFVa08Vo+VdBjGpcDuz8uVVw1Zb5l
4MrJrI5Nuv3wkgFx0Al29H7lTfGbVQItgvOUrRSnOMaTFZ3M1gR/FL5T5DWPQ2HeFZYLp853g+Og
A2sysmq4qdnvD95w28xfGhy7L5bRQxek0ur5HUUtv6e+3uzRM7KH1017NgqEDYYqGOkTKkX5zleK
T7UVsB756MwrkGuuJ7RTy4Sj09IwYooeXX03M28fJpidNJOppJj0k2lJf2lG4YH38tiO48YU7Lro
xhhjSvUj0MUa4g9/SCYzRmvRdxNQAuwdhvrMUKlkei2A+kzgkz+RLwCNnwmnwpYZBwPz2x7kX9FG
I0NzQe6KLwnnSLMMKw2tW1lp+CMnKhDK6vp+Li35ao27vq4AXQUhWhwfh6hrjsRE+XJb1dWPpAk5
R0KmjYv+Du5gy9GLYy/HpBsE1RYqy7TdC03FsOGi/rttXdl+eJ1nQ8uK+r8JQv/enH7O5THEH1Yy
An6JcLJJ/yHu99eVDKzkAAIC6k9AUIrX+2oZZB7nhCK6oUwwHx0+Vy2dhyRu/RXqBtq1EcAENyyj
T6INjV8z6j4WVYegImaoGDCJZ73IR8OrZxQsQxopGoi2igFvn8Lwg+81fKnzCCJnSdvJ9D21BvcA
HECWALN0TsxZc5PNoPXKVdvamMkAodCXOl6weOw/ib268FD8c5nYBkgHo4oVrjN/jJ/W/swp7Cmy
XCJ/dFehnPSZVabiHPtAPzwlG9jgQ7iWSL3QzyDjTV2OvpWBbS2H4SaCtcbvDXi3kVuGBrgkZPWG
5g3jo2+YOPmH8GQ53df//j47DmpxnlBSHvjr16t27LBu6FYES6tUUCkLH63w2J4tRjsCC2o4Wrxl
doJONqCSM0JzzxNHR8MlCuLvlyL/sHlKXeo6uzuuRO/ShDKkuQZSi7avAKS4TYaaTjharx5iAuJF
kEBYayFXEa6m3IEmdq7Km6jGnu/KyNxI2GooANp7vXG/sVy3s1zqy0SKzCIXdXwf2tVdY5en0lA+
gnkeCFu0a6Kcmj3so10c+dPalQN46BliqarkWGAXA7uAU7TD0F+7Vroj3HpReqp9G8JAA80WWFe5
lghmcNOPNAmMzUh/2zFSpInBsNcdr75yUsnpqL1p0D8SK6txiCOl/dAN8xSpqw8QN4e9svp2CZVU
EAGQngpshFmbFkf0E99UxVrSJIV92wynpAJBSOhR8igDcK7m8FBTI50GD/kJjoq3UiBd+PttMX+N
pP14rl3X+MeExAPiXDwhmSpBquKiBJzHQk73Z9Ehqz9mfUJnp3KIwCu0U1CCbqglYT1Rrn7g5VxD
8McqAIiRwZ+5mlCpHBWEpoaNhfVOYv/M1ugGl5ZvvciOZp4YW2YYU7vGZw9BnEjEZZWxH7W5TT+Z
DJlNL44TxnNDtXLVY9E+d2S38uJrn6w45ryiXJRxWIH426CSJONs/kp+epVRK6VBBL0a0yuu6SC2
EBoGOh3K5raW9OvDQQdQjaxw0Xu6XA9WlxAe7CTnhIoKrwBUaB/e5kAUBz4OEH39a0A79D4Jh106
tWKRF+aVBoeeIMSwpdDLikM8MEUd+9hY9wPOlqZNrTVTuZCRFGkkTq5/0frceKnUU4PP4pMYUOP3
m4x0Q1L4EMbrMEu8+MR0/Kq8iaHX2RmaGKWac9zYL4E2JaukTx5MEMe4/2fSgs1hE5riOmrUA872
10RrsPrTxNn9/bm7COqcnzsuyRUeTx4OBabEv94EFGy9MnvQaIMZPtVj/xSW1NKYVqkLIrzpJbTP
QOG0zD01LRgVUTB4fbAe0pILYyD/9+sxL3LqPq7HMebjAlsRlrmL96CHfotjP2V9NyiJuOAG53iu
ngKqi+SZJBvUpn6FNUfSAZ8wEmVzJA7iQneR5Hm10/wQcCxPS+smW0cbicuJpruBmuC2Npw94zNe
F1A9VZbG68DPePxrDGgjIlweiEWUR/oKmhFQ+6HfA4s116ELqdnOb1tR30IUrRgAqU9yQmf/4cWr
wPDYms8znmnajBR+vQuto4OPZ2gwgyiWiEjwmNvu3nOibtN6cxx7SQjF2IQVGneoWlqeza2L6a7r
aIWostyjLXmg05RepQGshIhQkT0mdcxsVgwCfgoyUi9fjRCcpNtaT1S2/iYJIekkRrhFtgH5yhv7
9cfHM4fnXhfu/u839g/1BR/RsTkAUhUQdn5xY6n486hIK1qNvnzVJYUnITDXAwLFZTRXk+Nkny0f
va5diQE1dvndMwH153DydhqAh0WAeoTLxHPROxPGjDUdieiTrGVh/n4jJEYzOhc6d8IQF1VQwxw+
8Hp2R3BFjyyW21C3032CC42Z4yKBA7TUo4hRIm9iLlBuduPwAMbjyRAkGhVBAG8WVVgSMw5UiUV7
TcXDupNEOki5TV2BksTTnrvCO3zy/f5+5QwXAH3Cc/h4hi5eZD2A3VnONOtxAlEksaQt4igEooSr
GSqwyq+z0D67E3E+aVNteetBc5ENu+6wqYW1+cmLPB/3Lx5prsfVcdS6juSmzwGmP63uWZTaQrf7
ALN7PZP9QTkmyopXOrjKKRmMkwYIArCOfIA/OC5bJV4jyZlNp493CGzSmIHklwP0z4/t6pNv67er
szxbWJKGhWVQe4u5Svrp6vpADlMvEcaTlsKhGU1jjOJuQ05GgQiTo4fHEG4PjgQBih0jQXVVeZgg
HeziNnr2SnCttQjLHafT2yL0jNMn1/eHvdHmXODRTgHn7V3GdRJhTJ7e4CKuCbz03EGzPGp3ykGY
5obWsIZv3YZ7h0A3KYHHVuk25Mi1gTjOCa75rDj5qAkvdmoQ/7wNNIV0R6d/88u3JQs1MEtiUmhV
aMeNdzOUJgLX9JqEbQDKkDa2fgHzUEt5YwEfoALVGDqANQNA/NhURYi9K8cPWvbWyv0sNvwPjxql
tUNeOQcXnTjVi0etL7ok6PWOOeO4ru1x3KIJGRcx+lTGCN2yiXN0GwbzRL/Ned6JzQLljmu52vcO
um0rE7sijm7phH5yF/9wpuIbENTbnuDixMU7mZPlMeYa+73qBNKW1sJeFJ4NPZ5g6sl90aVyz0bI
4FoOX6epa9cuYBQU4wARffpWlNyrKSyS1/mNpVYpl37QX//9Iv94omLrkbjmeRFoZv16c223riNl
wlxpsZ2jdXCINIPzyvej4jVpqI5J1JougG972h67Tc9s9lFY9fScBeJhaot6n9ftd4J92Lpyo3tx
54jYFCg+fgnvPlbl+NleMgfjXiwuIH9p/bGdoDd3bfHrNfuI8FFO4VeyrGDaaAXM+SnEOhdNGr0W
U/fyfWFpj00XPIZ26m1hSIbr1opxkErrjoQ5Mjc8lp+2Sd4HNRVfQDpeObH+jMwBm1mLQt+VfsMg
C5mL3tkdkj+CE8woDw9DhPknHwBulbjOdkxNk5UgjHvXdExFosbWb4fVd+Q1gvjcZlplMTkAg5kH
+0bDCaBL2Zxp92DAKORqMs30Rg0kKdAKZ6Ahh3MntZt5UcXKjy7X7hj9+PjkPVsjuZD25cKtJ39D
NUtykosw3h6MI0/fLkAschy1wFz0814UJY2D9ZCNvhtKcT3OHIx02sQlYStmEM2gWxJ1IZSABM7y
o6kBhnFxK2ckr6Ez1Oqrkl966ChUUdOkO9iaTKOCSW2MqhtpSpH2p5ni5OACJtYsPtZeDHLYQrut
JSVIa8JHvUR/MgAXYtRIA3CH4L8MzGx7OJ/YPZT3zzrvevglhFt+7TIzPRvW+N2FabZNk2kgEAWC
6li16yA18qfQLk6JP/lHprP25u/vwZ96MXS9HZPlTXd/fw9qMhRCkvGABHdLGnNoKezW2naWPMA3
m7Y0hnO+BNxzfTHQD/SHd0Yk6Cl7ZTz//VI+XrmL9dahVT53OeYlV1483rWrG20bcQrOsrrbRx3w
OXS4CBe6rtlwdGC4jZnXH3Vn03vBG2CrY4bZJ7Nybwsu780H8Qc9HN04oE6KFXYrh+4Vk3qHvOIe
uxhZWxtyPeRKNlq94nV/xKyTLXs3B31W1Se+98+Oe/NFX3woC7k1BQowLf6+KABdTh9ZgIODQWa7
15k/8Ok8mr8kcijDOKbMhfx8MDcd2Ycb3uYnLcpxf3lFuDJwMaNbRIocRwog71gOV2Px4vYyOGRo
LzZGJ39oiu5O0LfrcCSRGGTzQzWBjlYqQLdV2Wt9rPBYq7Bf2bF5H5FIvUXzfvz7rfvDU2SZfDaL
MQelhWFf7EVuSO5SRcwtcrg+ghJBZRuULoRhUiMXFhulpimCwIRA6mFSHWluArBXNfcmstjParDf
a0IuRtCx5ZGWnC4uqllSarDBVUojDDqIbit8DxSQuHyaaKm0gK+tUTtDiKvWprAofYCaNEuhpX0H
stF9UtJ8fPJf7z+B5q5Oki7FPyXNxWboyVJL4oKLwd2O2A8r967O6jsIrQcTOQUOnO+5i4o97nNY
i2DSMP3RtLG0MX0KBLlj3fRSGSHmLi3Tj5EmnNn5BtU4MsOjB4xaC9gL0n7yD3igyMmY7OFm7Oko
yzEQ26TT1dZOC4PSDk23TQo4InD9ZqTxeRaIgASq4W2DQ3ehnBZfICqY69YKjIVyZ8pI91g0AiGc
h4okukcVimduRh7WWCxz6ol1m7VHoM7wNzkGzHzFvVanJ4+U9VOiUMIS27tLQoQQtez1Tx478Xtn
gTvNVwv7Bh2cOaNvfq5nOyJd27SDZAC2zduODflbOc2UTTq3evKw8TGP4F9IsWaCV8EpR/Jy2efk
HTv5dK8b85RG8wO+7e7wQXmGyNls9Bj140dBXlY6h2SnecsbnzNOTAKsFkeA/xk8/f0NEvMbcvGc
zFNCVgk5v0Ufb9hPpbmno7UqOh2qVbiKvHzXQgchSI4cEMaVN0iSqhfbX+otVg4n1AmbQc8Ewwvb
q0P7z9+U5Izveo1iyqvnF8+0NegZhNG48XgbmA0ObDpNaOTFBu07oyyt/jGkrvlC/PAnH+W3U4Zt
zecMwzU9fFYfE9af74oAwJj0Ix8lrUnhHBEQbxIybo+pmbzQ3k0i5Dd1UIENU0RHmrA9uq5/UE5O
HUE1ZVu5Rqpo+JTXtXcoDQ2rWRhv69KZBa8xbNc2sDd07b1NmusgVXJ1jZCKI4Afyk+Wb0P84cNw
ThKudDkymfplh9IptThTHVU2OEYd22xRLH3pP1kE45CvkN2IdCReDr7rpoigykXuuBmxOyzaEKA3
2VjRTTK84wKfjK56FRytCdIzaEM2Asx4hhLCKRC83OXJQy7bHmddkdAJJusZSdfNdwdBoZ36zXNa
hgQsK4sUL4e2Rp/oeHIdzj1wgIOroa37RTHY7W4c+21IRcFKI5xHW4sQk8TXaZY697DQeUHtBr27
7hUrpyvdU15NL32inWq/Lc9TI17dvqjvJeHHY1Csa+VV95L0M5Tlu5mjcIXlrz8NtbShpjA/G6yR
BHXBaIuKz52aU0506LYLgfc1qf6iSUVmdx+dcFLqG2zEDHi1vak1ybrQ9Wxbbf17UjfJKVA1kKFZ
NV2UyCv1BDQSA2NSmrYeBLKlbBn9OTm5Fmjap02jjRFa9TmygtLJrgjb9ebjF+gA9ypqaKRowUiu
38AURExd9qqx5eONcveks+GriPCnGBCX20JdM27ZUG0vfFFZr86cJTcmmdrkDdtuFNb6WiNl4ib3
Ex3fUI1xFRnqdu6Yjp2tv0DKRF6YVo+d3trHiDNNJv34hLnl0YWfhLdyKD45Bny0Sy9WCloeuuuy
9tFXdS66ZpKoAQX6kQaygXbWbdBsa3VnH8ETm5B8Ed97DHMXhnvbNuicS5E+lJPmHtDxgAqosCBU
rv5gTTzA4GujDQzyvSUZ9BJB9k62CLEUWVSS7VfXDOXRUdOAwooyvkY5+YqGLu6CRGekCj86GHRr
SyozZiY98wBoYE7B2gqFMfXYMYYBHEcb3xLgroCZu+0xwyIkQ39vgZRd6Jm5tVBQQUInxT4ZqhN1
1EG2sNpTBpUzxYLz2NhtkkDPvzpmTTVqEGbt9+VN64b2UoAjPkVtS3xmT5y8P7QHjrdfaDPVZ9sp
gzWKsH5dRsED/UPzrurm72tqZyGZ9jJUgweaWNXbWrHETElpHUSUe+sYpdjzGL5Mfriu0358dQzQ
npLArEWIDhzcOUqlwZ5ufVITTibF+X+/fjq2znjANaildHmxq7FtxXkj8PeYJdE4pskgGNKixwLD
mQs1Hg92I18q5FxK4mzo09nBVwJzKXys4piNd0ZqY8Mdi33aM2EVhbRvmI1Ni9i01Ubh2Vti/C5X
hPFEiEGPifqOictfa53efbKv/UG1YjkuI8u5r8iZVVwW9Rnm34wD6oKQXvzYbXzGRfYlj4vn1vI9
lv855T5S9hITSISOgJeNPB9QIan/CqM1vLWb1gXDlqw9IFdH6KjFde2lt64m9s18d/pUMt60U6Dv
vbcZ2ylZi6FU2wKjlkYOEB6o/KVvza+CvfSjr+pNqLD9Tj5rQd4Tpc3aMiCJ8VWS35l9hlzbdglM
ZvRgZ5P9gBllU+WCyJh2MHecwU/IFVAge129ojLZ16OErtQQl/T35+APRbWkmSj0uRtmcTS46NYZ
mgWS1QV5gAPHILBnWHipJAckcCHROEwvCale9ZgfWIG8Yt9tzCp4HHX74e/X8dFW+HXBkS49EhRQ
NMP4x0U97Yx6bKuCW2h21Ys/eSSxN6G6GlU9gVj28q1oDEbKNsyLqCehwfmH+cberyaFmkMHBNXY
7Z0yZg0DJQPwZHfTTWUKTh5wEQ4abwv3s1sE6Di2uvEkec3w9R4HbuQCrRbchcrGjG/r2bqr1Gxa
Y2qNgXFbp+aJiM3iqDe4o9uMYIwp87x9nln3vUhux3m/MFRwlSewgFzTJVjVx7Sh5eWD69s6dZNs
17HfzAEStrOqNPSAWQO0t/chiv39mzTmb+q3b9JjDiBnNZl72XSipeJHYYbawMnzfO8++VIMxHuu
6oY5LPPbYgVkehnBuMIfbRGZU9z47HNgGEL/CE2n/uSo9CFvuLggTmweRSenJZ60i3NbVkSOq3TJ
HCzuEdEkuF+bgW5YhxW45jAsBbZich5As+vzhCUZi12f1hnkHXB6meiiV053d2XkvAdVrsAHwCk0
J2y4mpUc4zp1CCSYiGl1U/845BnZA/1Q7xLNuamZfCQdBp12FDunIMBHmm1DP+Uut5V7O5JWsLRi
jfRuplGjJsNHognzJdkpb5YHi9xqyuY2oz9KfnQfEGhD2qOehuMnFaD3+wGeeyU8qAOmmLV3F09/
HA3GGNclcePQfPbaZPnH1jCio457YFwQj1pvmAzOm1+GS9pBGaIshmpDt0+rtoaUNdDTsskukuVd
kDfeFpb2nNhbEwSEoNsTb26fWhAhcKq2o/uDs7Ox11P3q5m74oDsDKZdzAgsjGBl10n30pVDfO4T
GYPBJsbQb+YqMBrQsKVSnEm9DWurPQ+yOdLQI6cy6YGikAF/7PXRYfgNYiuqM3HXO7M3lkP4dRtP
TxOHmq0MGhya7viO527bie6maUxnE8CUMQEXIFAa/RX8aWcZtu1LQp4CCPB16wgiPVE6HQ3RPpV2
vsIQs2B30xYxYfDDwaygkktMesINniZhW4eKgwd6L1pbUT4Lw5NoE4ekmqecUs34XiAcxk3cHTn2
0Od3q10pkUCL5DmYvuILZdJU1MXGyz399M8PnvnJbf9D3e/Sv/Yc9Juse9Zlr7WwytgrhcInGNzp
IXIRN383C+066o3ZCOCRha7wMRXhsq5bju9RjmV7jA4uu5UbTyC0uvFIW3DZVsW6a4b7aIgXYSf8
W6D8WzMYy/3HoZVwx27higZ+I3F3n6w3vzeMZ3GFMOhvMH1Eh/rr+Tg2bJFUNnmdDGuKLRV/v69J
O5PD/xB2Hk2SYlka/UWYAQ+5dYSr8NDSN1iIDLRWD379HHI20zVjU5u2rurszEh3eOLe756jV5f0
oK7OyY6cx3FRmMXK5C1RrCqcdTrL5uWvyYYf0/Vzijiwl+oP6s3lTZU53//yU/4fb5ilWQSwqMe7
9H3+sc8lPathP/K4VAws+ZYiX+KFeCtTUSA1ynjDa1F+j8BOgoc0o33FmySbCKNvRbbo//9htk/k
PxdEx9rue7TITNekufKfn5jVGmjFICWSA1C81u1BxVX/sugiKvnnH8JSom5b6lYyE8bfJed/3PVb
B4d8DogFd6+KUZDjzHCgLyhvWqb+d5yW2wANunEGOorNdrR4MTmaq9O0a9NiGX0tKn7dqY0AA8bR
TZfTCS/14kR1FIYBohkkxULbu7RcB2ZpB4T0e1gT0w2Crx+4C004ILthpSW7T8IFFGI1L988nync
mYYi0dxCk2/aGVDl7J7VeNzMHIyRqgNBnDSjzjOq6/i6LD1mKE2c9Ompj/LxZpFDymgHHoB5Bm9t
kCfQBnqfVbp6mVt8WoJbndvxA6TgLL0oD2f4FzuDsdajtWSQBq1XeFsrOX44VCtdh7aN/GSOx+PS
zl+iVbUDM8QM61IKNjPjIosBRBqpUxa0KDBpqgtZJieOSfFZJM/J2pOKJQXsF67+2qM78ZOoBC5o
DvpxVNRHuJ+uh1fxMlQkLLIEIYy76OU9lr2HtjMu5Pvim6pbLpAbUn9kGD2sW37wwmQ2cPNJTblz
mapZ8Z3FwFKTE1uqp5z1O60TZAwnwk3NcUrPU+OmtxMuOmYdUW9LtfQMmd0xK6Ue66hXLnDPcWoB
KGQ8yNDOadpzqE35PBG8RnaI4s+94aXAabFWF3JFKJQ2CsgMnMzSC+ZJFOCveuvgsRHx7HONM0+C
Q9OpYwGOHUPZS92EDKXM5b+9vtr/WmW2nRHji8Z3TcDO+UcrTU6ymkebcQbCHp9iidM7Y53eO9sW
R2qiUDW+4WwspynLxT4i+uQVcFNuiqWv/TZf+bqyrUHEPPKpyBSkRPjVcaLa0M3jvAjWur8heZYd
ZhKcJx4Y/MADFhf47t89ZAeNPAfKGoXDAvSjuensPUHW24QJnttuYvJ6xSoKtmoH/yBTr9oAG8xG
Gn8wBv02tVP1oMvuFo1Y96C45rqfasZ2TEDJYrgw/j5mRnQC2RAzQ/+Hgttm8pMNyWQ1I1DXmBqU
vaPtJNHJmPPxzNhZFbItV0B+FGACWSvupJsZZO9us04FvbQk9a1md/Ut891fcWXegrUDBaHI9pib
7UMh1k+1l8t+o89nGfqz0oR6X2hmv2dX3jGNlIbNQlQjconso2UyOThXEiprTqKXIXS/528YTdQ1
9H67LLbwGQoit0yurdMhBdBGmeUC0YxLb8eJz2xwI8RLyd2JwgtpYTVYO2MmQYibnRjVdDs39qPm
QCKMhKzCkpMPV9PZNxuXQ11nRceZjFrSQrdpiHqcS5KNzBGci9kqyZbGDLq3cfUvZRDhaP8rPmSL
bYWmwyzc7bb8j7XaBiYLPYPnqWlhLmTdURuh1dbaW69vHLbe9qx1+U56QrroKuRWOWOKMOWuYpT2
K/281RM9jl3HHY/bOA4vRxuKFfFXTQasSTVo5BOfnRJvgiBqqg3PeJ3EAUCGNchrsnYdPnv0vaqX
De29lkdPHEN/qkg+JFEMO4Zu6Tres5HtFa6sDLJKrKC9Rs5nBRaVvFng9r3og3hZfhzglRJYI4Ll
8uhTm2aOrS/2ysK3EEugK4tRh02hDSF4jZ++pyBlrSwamNU5iqC+Uis6HpmqhEbfHwo7T8IxmdAY
gFXifLuL0uXg9OXTDMDVxz6pb+5OKucKkt35uY7cP/rS4+XrI6QfEXHszDK/7SXZ3GnZjqQAp3/w
X7nAzVCu4ks0wJg0czepfDxkEduWKCalcwzyPXmRpn6S5RQoCL93mh0xrSvT7bNUP5thcDgRoT9S
kuHsPKd06cPKJDSNfPSRO89Csl0w9NkknCSBTud/p14J3SXC+OiR0PZaK48mn+OgCbmJRzKu/Op1
KaAbxu26U1ulDlrzqePh8KNmOTsVRN0FXyLdRYLu1AsrOlBBBpyFUL25Hxf7trWzU1rF+g4NNay0
LL4S0r/REuWCF5RNquHDIZTr7qgBn6men8aZMvwEqI0uL9BNmudzRSVsZctH4aG8swJ9LIARd0aH
Y3GAFFNb/FO+2BwKM9vPLOuO5sptZtQjvHCGYxSluMXNTSwyxUJZK8ldoiuflMrPUaUzgMZvw12u
35mNxNaGU9W1acVOfcJ4OY67ajyWPUfvphydAKffRzzZT+i2T0abfikJE8MLNJieSYTc/QXb8sBD
8oFkuQLSGiKnLpCy5uCObfES9VAPyxLynhIzNo7Cedez3FnIakC0MLVpuUyrFG+qSA5ZWYOvU1FX
V3Wje6N1z3DcJ6KZSzvzVx1dPrhVmf4A6zgAH0ZsHvNvIAmLjVBD3RalvCCgmMb579zVfMBG9YLF
s7fji57xv45L63gunlMfaPVdrGWf7lo/Ye1efHuipNfztTNRrXl88kit7AeZGvwpHFk86fC+5BKx
MgRTEGN40EkT/eiNiWCoOwN+b2iuIhqxZ8YINfhWzJiC4uyuyVrdrAN9Q7uI7nNhPsZayeXHOecq
M5hqDDpW2RiIwNU2o/EhzmyMsTqBxbYEWGwCDfSolDBka36ttCs5v8KLSmwqxO7IFeluZU3cSrGF
v7pUWKvoY20JdKhrTQK+GhhBKOnr1ekVndUpWdLnv68r32ASMCXu2UlGsscyb/CkkEJ3tlc5nX7h
W+xGu+MTH7DJabbB+SB6ZOT0mZfnlocwDhBYExI2xlABwb9LDb4Mpeju4nb4hOpJx1H+ISRByhw/
0Y54yfc6k4RmGqi5rwfnB14FnAIrsYPY4TcX5ejXGdrRgYWoM/MPpZV8LeWjRWiGlKn7qfBSuvx9
TE5qHiZJhlIfzGUEEYlEzEnU37xRqo378FEm/LEyXUMwSQyG5Bqjn9gUpzwLoip/ECrSI9HQgmTm
AoLP+qdnqtyXB1qVJR0vELy5wV8mkp96z6eo6vWbDRFUlt2npDAM6eRNU/rPsXeEx6mcA+P0Ezes
WL2+3FasVkXNSESU80WTrto7k/HHhGZkKlCnipIFM86f1EY7wW5/whH1hHnOAAbCKu9I7m9gxlEt
Nz9qJh9Lu3+tVvCwjkLWduVMy6DOja7CyKv426o2n3q2ck+MXP54TXltG8G0uU0Yt3GUB+CDh2Vm
uS0Xu/QvTa3w4KqoGIAjW3qr4VJH2mwRddyNBOcNJin4SnGmwVYpvJXqWkFLVqOPhN259hhiGTyM
tTVsbYJfrPCh7UqaHjVj8TiUydqk9d7I4wcrv1fqeSNPVLRM1uKJMfL71SzBdrZQ8xXzTgGG5ndq
wtyuU30l2VLtqBm6/tLZQe3I7ybvDoxbMWI4oUtaRx42LWvvQQr/dg6PrCqQpYNW2M3xCalG5isL
T2pmz/ggh+eOBR/KS0MDsKExMNDLoTb0nbr2mTBRKC0kpOjxkEQ4b83oujDvGBpIEJgzvUF+eBGb
teudrJPwI+YHvQoGYYPWjv50uLiZvYNpDMHIArPrIA+pGjH7E6AHAIluIKaw0WOQmTN/vcSOrd1C
BxWBEbtCG6deb7yBi6Fep+c/yHiYDEtZTDeOpDqRkNHJII4bGv/vf/Bn6X0hAvjcKZu34+kuU1Ya
zwDf0jMn6W8LpZZncWCGHrIEkmHBHaf07wkaa5DPgEETEW/zXgv9tzWUhIJ2dOSP7qCNUKw2MVwN
dLbpT7MaPWMII+lHe9RUWAsKGEnMoTu3WjnezGvnS7NnlgsqQ6R+dIg5WSdh/0DM/KAIR+UU/wpF
QpfNqnkzTfsdUsGEomzBY6Y4GD/1/ZiNn3WVQFWE6LRzl3722bo8um+ccig75apFxd2loFu7xZ2p
txs9AQSE4/hVR8FkGFai9Eb2CN0Cjs9bUVJkjF6dUr12kodRi5OZ30TH2QavfgHvnTvNp0E9CYwT
IR2mECe3f68jwgnqop0KQ6KWBZrSl6yqzcCI59iKt6Fcrm4CzhYi6Pvcxc8L4m0Pzj0RBV5sNULE
mJWSr4sS0qypzaGzkhICSUxlzkCRYCtlwF2CYhjsn2oh/QTRelx/rRyj9aivQD+4NFoSF72VGV5r
kSpb9fYs81ndDSZJtD4d75QGtlkmCbxwHGK8hbc7WwtOaBwRFuH+dE37obpyAJt338Ol9AqobaFt
bkoHyK2MzRmoKR/LCYIVV4mfQqXfwxTg5AGp3cTlZ3vqzT0HvqccUG9ndJ8rWGGvKOp3xeh4Nnrw
knrqvDQDWSBeP2Zv509nZpR9Ms0qFHQ3NnZ4Dhk+te7GNH7qB6Lx9VJCW5mxUxh0QBjOCPWBM1xt
ZU+QKBevHP80mjXdTm7yoy83Zc/7F2nGXtVZzXgE3qyoZW2DIp4pPMI5fSYNKIIf2dq+5CGlM1w4
oNsIXfCcppr7Frug7MwJTerCd8h19pWSK2AQ93N06QCWpergpOLc4zbdcXCJOrZ68TlD/FSg6noT
eOEdeGqffojJg8MmoWdgK11+Nq7oTZRRosx1Cg9RsrPVkDEwytArchdNWpqXlhrbVJodxxXZuZ1l
j1qPwVCwhzqL8lyVapC0VYcNu2W4LrZjhiiWeR83P7EyM9Ul8kdt0uG4rd9G2/6KOlVDgY4FPhNj
syZw0nyOcXKOArgS7Yy16oEKSXCBnBWtpfFdYzH9eUg4v0DzOMpZYKykgBPaKSsaC/qOQgrF4tq4
loQ6EppF5AY70CJpl2JER6tcxaOnLS4VAO0hbwHIS1olgWWap56aehDPhdgBh4NtXqpHk45K2h4E
FXVdTfZxLlA/WGYT9vJXA0LOPccKO+ZgfS6NQ1DO16bB7WtB0QyVZQpL8E8EaDA4jNN3GycbdahF
bg2RlJAPaSqZAx4FtOkB3vXapDswoTKdYe6e5tGZL4v8YrAjDo0KYRIDmKGm6RnoY9t3I7s+mnl8
mbilQlI1KSS1zKNaRveOzaOAiQrFsF+Xg7aK5L9zUJH+wBTLG+7UlbpMVu4oT91qmfpKVe1kaaAm
x3ilkGMPnuok70tWntSOYoTOQ5cWABb1NP8uWx566vY7l096N6rfc2Q3wSIqI9Rr87mS8HcyeFfd
6t4YCjTltL9ppMWJHSYgJ59qj//hh5sQHDyYQWPZMb4moc0o3fDOL4SUkudgRornqMD43TOh7QHa
EF7NpDZC0ndZRgr3d/MBf/eGoFTQjdrNZYgBUzG37NklUB3bfVJGdwbUwgLRWuck2WBRc895ZCF7
AMScvM0IBpWGuBvDbyEJB5LJJCwUs4quav8DLSDiugidECcqHGwU18yVDAyc8LI/l1Ahvbi2rzJj
OjEddnE5BNSQk0tES6duR8M3Kzh20DOOTkmQBBjgxFvSHJV2Xg6Nke4YefyccBwyllReOzXnRLRd
4RIp9+kAWDNGlVma2m+WUM0s8rSlysVyOy1HilphpNEvrKf2tx+SlL0g98kJHlSeN63QwtV1+CDL
8q0CDArAYAhtgEGMhC89N7Pj0JISjoBIQ2R8L7oEuYQJS49w530MvgH2jluG0P2vQ+kOMHc5uKya
9jXalKgA2yE/znAzGMyFM+ySvK3oRFVJ/LkYUj7YzWfVbvPvLEbkUjQ6HvGfIUYuKSfnUK7rBiDL
Pto8O1iwWnbG+LS03aM0BfhahNCjubQ0e8D1zKpUbjLQ+ACIBbdN0AhJ0r1wmbRQS9WEYEmfy/Kg
6vKIgor7dD1gXcFUlOI87kAbNyP7b94P24XMBzqHnkTmWAvHgYnRnbaYv529YrNustI3Z3HOzYX5
L80x91Mj98s0d4eUMKS5dg+5xs8xRRSYlA0XFREYbztM5i2R8n12KdYMyI3mVqdSj43XxnX/jDxa
O8vuJjZQ0CqkqJMD311KF3imELUa864T5r4hacmsEDOLKttBKwkKgTwkG+rcKo3mXgwDxy6oVSrH
byAa+LZFZt+aGjba9W+5oq7xSoOHG2UoF/bSRHXLfcIEiJLlGHE1JRipYvsCkRNXZeUl1lumRXT3
mWED6UXm8pXl/X3cr686yoT9QOIKjjBp0yjpQCHr9q3N8YsSN026aUE5YZjRZSx19nanj5g3Rd8x
l09ur/ocyz1r+x9XhLxVt5+E9ajMnG7T7I6GIYT8tIfbvgy37rMmuBnpM1FKCuGH2Wj7sG3Hl7im
UxcLDMzL6kF1tr26o8yZ8NK2DVnfBDbAQS8HPxlzZjPSkgnh9akkoegv2vKZF6x7asysFWwroKXl
V1YosBoZD1Y0qpHKBLjekBUHl/SxbfidJ4M1ROb7TIzzJoS+IWnxOxqwpa0WQZKNZ9SF7wRsrrnM
LRdx6EUdfl22fcaFtcUh9BXH32viwuibwRV3Tbychf052X16ypXo2nP7PEa0bQyFVVbWkIxB3jyw
YV6jrSSRm3XKZQNVKuv3nrLl81A5Xw3wnp7DcuWu17mJHjjZI20b4lNHMACV+TN9zr2V1jMsuYnw
QGGxfXHUwkbsRp+VaM+Gmc8AFGuMLSOK7WHcG1VKRdK2PDCHFy5VL5W6zOwvgNC4g+y4VMZ6SkCO
y2Uy3CU2jtNV50Yq9LOdKshoTHoxoDkv/aA9UDh7tWKyQTwmf31kJxZIkCgx1cCNqtqLH0MwbUD4
ClYmQ8ZragFkVo5GU941kfZVAusYhvjHrWl9GMODoQIidYqN0/1gDS1k0L7dcROakvlaM07l8c8L
tQJ4U+kSOIRYtNy4F8r6QM1zDMs6/oQSsez1KjpWlXInS/u+0TpkufhZyYHWN3OddpRhPGZOtmO2
v1Z81asMnNh2Ai3Kvua0wUCRITKDciZoL7FP3w8SVNk8GRc6c5eV2wXpxfzYuDkGawWyWxRfKmm7
3rj6Zhd1e6FGt5WL3653CPuJ6EFNan3HeQjGv7PPxm3V6e86tZoO7JK0cW1HEvTJjkAY030Rv/N8
FahkVo1bfMucRNu3L5Umt1g+9O7RBBvttj+oh3h6NdZ8N5GMwVVwIPo+2zmO/cga9tUi3Zrkc4R3
gl1VpfA7dZzaq/EnK6DxIqUB6XWlUqXfGkaOCnf6on6tHtyK5ozV6StJQMQL6OA8TXL3NzuOj02k
th6n9cpz+ejX8oMxW64gSuis4zcXzxmL3XTVu7UDLBI351qK+oyDnYuMop/yBpfqJLYZFPW32361
Oox/2tECnNUKvlLAaq3aeHRpwdAM6XUsWvtijuDmGoGBZib8QF9C3pSTcp234SxhA8JRhqElM99b
HqzOV5PxT7uEJGkJ3l2FQ1tFQG5vOip98s5hFvZNyeM0MCNUw8XgI4Hsw7FpP3WoyP6wOnrYWoKK
dxRoLswzIjS8lA17m95mnp7eaC11MGmNL4OeUxBjjIu8tK3CWLnlpoUTQEKrhdkZ+5YJpJipoNyL
xkIGRTqBHpX6w8QQzzmriwwDFtsZIPcNzQ3vXGaw7ToqxlniVh62alCyidawgkuuUe5w0fFfUZTm
rKvoMjRaTIJc6qj/qk/UwVtlC7Z3ffqoZ2AoLfvFUGJPTbxkdqbAIkVFS1SHDdzYDPzOwz6mCqaQ
ncLM09+kJP7WksWARAk0lWziwlLI7GGpCKSpMRa0lFZTV17dSLb8EAp7qtP6ha182Aw8kb3Lvjhl
qydz7mTJnV4d/Fnypmmmdmsb7W2hVsM+2yBtNVDo3QpLISuoU3AxtHdtj4XFrZzTEiv2SdfbH2ll
xSZqAspACt+j5UopJakpdDSjFVqm/mUWq+FtREut3Lu6+shWcYOuoAjJS7aO9TAa6UOakOF2iChV
hCWo8/kkfCoqHfRWh2Y9dZq7z1J3eXSN5gg0MfWFXMqg1aiUgWTvgyUH1st4I4BFytVZfLeMRhHC
/G/DpCuoQ1Z1djUqM/Mau3jJtzDQkPfvihcpZbkTaOe8bdQGzUIInvVCNvRoSvt7tKKwdkto/Wv2
RRr4UQ7GGGzlKTaR7kYwN8Dp+VGr8WfK+Kyzc6SDUf8Zppk2TpAX0xXUUIk6mo4drUZxwwoZOGYn
vRGghnLV4/pHsRECZYKAJ9VrY8sydgcnz86YRVJvnC0jSIag35i5a2oylSl3U0mps04MeiUDwTm7
tE7WmtwVEM1XTiN0QEqUUU53EsO0fchUyMxa3ham9kcs44eLjIuQnWF5irocKL2/pjw8t3qXvgFr
v7JBWD4NxLtSsFV0Pa+YhWleEdR1HRN1D2PKVL56lzQxEfWkVTTmla3XtJguRExgO01GFXTtJe2T
fQT5Adoha4FF4WRU7tsqfsEJEhkq7usIDD+8l51dGuS/TU4QoEGoF6cMukH0VOc7xEAriylmigxR
NpRRKoMdoa7OVh6aqa+9qedPcJbku15QqYoWObZKA6PqSUsT3cpg2KCZV8byF/qsGapK9gmAzzhU
jLfxGtwXVlVCaDDmYJjVt9xIltAqna+eCVrOMtz015Q/RTLdh2w0/0PH9tkChXkmqcPOlPdBbxuk
rJePdkk57OXssi37+OTmLYNKg85Bh+ItEhU2/3PUuU/mMN0MzqkxJo7A/Nk6GkUO8jVHQgMui1YG
DkGqbrRf1jjmmYC91+YvrTU81fkWHIlM5jk1BsnA3zqsnMTo6ODRCnWNa0y0KqhnO+Q9PXVocV4B
AgB0AoDC2EHXDoxdaXQGmP/Yxchi5oVZc3VE7WA2TIs2E/fltCDfb0L5CwaOnLvayKhXM4PRG3rl
J0Ip/EZXXhYO7bFbmYwy10UwVxo974Z9LV+bwJCbdA05Kb8hls6lbKnksqtNszUHwGP2GosMqC86
oV24OFDKpBr7mkUvzNzGTsWQnZbOionlMWwhx/7sFhXJsJgh/HnCusyr0CVzdKQufmck2kUV+nta
jRBMkZjtGtN+VBB6Fz1m73pzfKeb7TtD+503dhnOKmx81uDjpKGXYlXeTOFQPbxsc4fjfX8ru4Wq
/Xw1N7t4imZc3XzjrUE3J5vVr25zkWubldzc/ORjggZ2NT7jOE+ZPTJvNHv25dariOqNuYHm3DGm
+xHteVSlLXNuDDeTANtZpRHdEtqlGgVztR6ycBrdN0mE2hfiOm5edRqt6pku/cHanOs1UBQbCTsT
7e5pQcs+pMWz7lxK/r3FdTWtKZ8kOOYTdO4pWnfioEfgBW1A2OI8DCTb8mGv0XOCVUWNmapRSDMW
SRW6+A3fjSyKcPnBWDl5VtI5W9aSXBRE86iHb4bNPD+L1GSXBk2K6QfLXA0GxfpqM8vmyLre5lH8
IbvOr7nRAAfjlWVOLeZc4Py2CaYG1eCno3lH3UxnO3HIyR7IQKr7LrEeIpR/hVTmkEIXHQYLkvxY
Qd90lzuuBxDFKF37MEdx0M2oBop+3GsMqjPr5iJ/bzLmJszxFU9b+mgXQODlgkhWNW8pix5GjRoN
ctM33SkWToTWbsBKv+sh7YdktE6pIonuNcVLU+c2jivtZYDmeZ6ozip1z717rX+MHAR43UAp26ZX
cnldVfGFNY5jI6wsUIMfSSGng0HZaVcBS7LGzNz0Kp/5AqaIgxamZuNYQlSjhXbQG26TRmzRx6jm
59xRbpSsC1zpPFcuTWNngLTMLKbJCDHPtMsxCPwGVBcMfbxfLDkZTXzp6HkoXfHCTAiJeetKRoIi
xJQ/yYSrSsHDwgdDaJxDk1b/cfTyFZzewKZVi+OQj/dsnjSVE7rpbeTcWmMDkQh4osIZSskcbxxR
CzbOeKzLfPQKQUlV3+QFVmL5piyCtP51yHjskw6J07CM3/h62puoZjqV2XdYQEg0x4k75/oic7zl
WRwIhwY3yinVg7LOfIUTDgYVBkZ1HkdCNp4xiLuxGa7MwNyTgWGmSl2puYEFV/BgBl3i/KiAMTX7
WthUfBnJCJe6/6E9RjcXLJTWiXdXbcYd5cdfUFY3LhCVA2cgKo86YzWm7iDRK462FGbQbOwDSWPY
YjDVw4dgedVCLYB2KxtxG4Ige2E+xA3ZQC5JXBYhzEb2vdy658B1llATdoOjM6XEAkKHgj7gsDB7
XG11W1vj9kIMn8Oms6K6LOIDrTNIj4mRPQNDYnpuuCM6SRXo75Sw9VBVW0uaTmUQl+sSFO38knFg
SA1wi2tavTcGUW6tHqXXgCefO/egcoiGwc5IhyEpRjGqExRaYxwLgHg2bX+838InvxI6k/hJM0Xn
adO9tYyeUnp+DD+13lpvW10ifTQ3jVfKBbaHUB7T3j1oDup55o6FyHd5Qs+Rm9/BKc0PKKK/0P0S
+uP93qG2RNh7NekFCecKlIqBhBZ6oCgulLM++H8zqd4pv/1aw5lNqoMrV6/mbV80c29P8Uj/PKWS
ETGnjxya6kEZCMmxGqPEprfjX1fWC2/dflRl49EAA68k81BgW0z6Z3WkEJ2RF90Z+N13ZWF/oE3M
4Ez9wqeVH92CAK7jwt4uBpZp/XPoYxSyNGmKWn62AmKAncMmvqyUa7bAUAZukqIQnaosrq5FJsEt
arXwkt7A/PtYKv0bAbWfmn/2inKPzK45WBnQN0MAADaZ1WBloyK4WAvVkXg6yKb5KAgCHAUucXDB
crf9HkaKWSKOlb2lTze2pjAeZHxpxrzPKPv1nYmeaK1jPxr49UmW/7QG8y5jlLC39k+de9b4b0PH
0G8Nf0WdB8/tz72m7rM1vTdlgj9NpVKe2Gh0J1sUIITEiHCyeOhA2Y9UOT0YrZVnr9xaEkcQKZr6
HzaxL5JjBrHfrYZHt8G8EgPalZkSDDABAlPHEmZ2QzjPb9JaQIhq3MzGtdh3w5eYea+1pj+ngm4m
E35xQM3+iRY+gXi0ZN3U34DErFPcc0xbJR4t8WPqrs9LqX5H1TaBgZk6tWf10S0VCMrkjzkNvgJV
e8+c/puRnGrf1xcAlG+T4z7kI+UijM7WLtfBwfeL7SWCT8LYXriyawSliZwOO6UuGhEdJPuk91Xx
Tf9Jo+oSbV0RrsltBjHWKkqqK/Q5EbllPv2BI7dYrjzdNjsXWa43L1CEkqQKkrXjPZoNkLEdpgX0
eSOdTatXg5H04s6amnyvis0YB+PUxcyrruI9S9Yzif55Vys5DUzLebBnztHMMVCznOkeupsIgXwT
fb8k4Pehxy34ihtDjswZtAejTEb8I8s3cY/BzMm7RXkTAtdzM2dEXFQy27CQ70UOp/sxRHyiJtx1
WV9crGGTvSAAx5DHAY8aIT3uE7gqSYuvZoauQ1G/lPlzoU0mLYmKvlxkPcRSQzsyUkBzUJtLW+xX
x7phYI/ELFYBMUu+wGT9tko0CzKnJEACyBfaYPotChZvFDNdIqqcs8HYY9pPe74INewzd6OaFx/w
eB2eL1ANA9ADUQGtIN5KaxZneqmSqR36At6gA1zRJufGFZpTtC55cvKXmVY4dSztyv1IGVL2K4sX
cB6Lk0u0KJAdfaO0Ul/LNGpDdn8kqKzVbUcrBopCuYvK/E6NxCvr737QQJTm1XJthJuTx1ptnwRg
w+PJej6bZGF1lWJvUTmPk6iXPR4wbD7YgCn6WgQLxjqjkUiRjjC8+TgmNvfclUercW45mg30Cwo3
7F15kVYLBLfjxDa7L/BBGD3H77xiArDE62Y/Ycar5kctuBNt017nvsGC3s7v5aY347niTaY6smtU
66JEqxrEtpoEUtG2P4zieP8hClMJmqre1wXyhpwhJsiy+KEFgcJJS1kOnMXr55XqfU/n2ur4xc0b
zdV433V0Nha640X7ir6rDjnIgctaK+qGHXGqzsoP5FF56HXylJXFXjIoFKAMknBdu1T7tp5uXQnm
hEuW5kuYfUSyK0gmQ+HFEpnGlLDZR80zsB6CghaRH8vklhQNDm8T3208Vn+EEr/NwvlTRlyJtIH2
VJvVzz1hGZ/E74dFf0GqFFRSRwmtTLwbmGmxx3TBzHgyHXgkbbVDfqwEbBmk9MHZsxB1qOSaCubu
vaTg84uNGtpiom9pvGEKzWoilWjhLTDljB2Wxz9RiN+iGj+kOu9g5LDMTEvOqaa+KxJ0LvTDTGoJ
zWOh19R7eGsThvfJZ9BW7abodqjadzsmsRHnOk2DhgQb18CMwAeP5pHO27JDO8gBg67kThOtEQAN
5qc27TRoZnHoZiqJOn3fiIaw/3epdNKZ997NkETAu0oS8w/Co8OExwnJUs+s0/pGqUXzxurTLiio
zVO17bI4Uqwmb4Iyt8Op04KKXid4bUucJMtjLWjdACeBtZkK02cYn3bRfKdz/dqptqDcwI2fpZuT
v2m3R0E+g0va6KXRSOFyGz1M2HmRRIADHSnO7yyCVqR58ZmZQ31fpvnNkJjLucOK45cxGQdBJquq
FT/HB7rLUdtueRcFARRaBGwfpFH0dU/BjehZOhRHrArbeZYk9rAnMZ94bkc2jptHSPM/uyEbXbr5
mTBDdGDO9MkaXTTwBQGZGRBSNSVUS/q0u2OX13ZZCYSFgAqchIKrNEIw+trMQ1ZYzkId9pVqzbnP
pBuXcdG+KWRX+fypXtR6/5NoSJOdcoIFtKh+TLbO7KxjNbIIyJ2V0hyGfpJ6VlxfEplpaJwIKgx6
T8KEMEGgjfrdEl2QZ7ASJojeOzVTSDRgfrHJdJBU6A9MTvSYxuPPghBWqQB300busJSr3nWxiKCo
OKUVWyHFoSeVOR1N/xaBha3UO2lQaB00na4HUbWAgU82TuwidCYm3+klzgVFfej6vLsY6AUI/nIJ
1On5E01/14FG107RBRoaoSPjxbzL5nW1Z8q2KpVpq5HPbcqlAyYvH6Mt740JmZkk6gRXfOAaIg7k
6R91nThDyka6t/p8Yk/gGA4FBI6FHJGYOMtb6XAxXP6LsTPbkRzJkuyvNPKdNaRyb3T1g9u+uvm+
vBCxeJBUUqnct6+fw5iamc6sQfUAhURmRYSHuxmNvCpX5IjVPoVDvG7r8PsCm+qyjTlgOBxNe9ji
YIUQOJfrPsq3ZopSkRQ1epDuj4YR9szIXQs+KWS6slBZx56vR1qaMwXTwvMwhuec+7/ojOeZ3aPb
DWwkiHpnkC4CCgPNkNQY1J2c4wdnEny4Hlts6itxoOF0f8ma7K0l1LsiZEE9ShFjCQqKqwHEN3ZD
Nhro0Ay6yc7wI/pug4MVdz/dqcRmtQi+br5Yjyz901PzQxyNMEqyajMAX1vNDj1TI9mF3+NNFIIV
AC3ermRRPXM5ztASkHI0/CkeVx6mivq730wfQXTfepy7akV6qZjvi5rK+5ma0JXOob2X8apNk2fy
HdYur1gD5JwsksRCUEmNFoQJLyvcIQ6W/FdOjiOf2mlXaIAIeWiidKdjss38jhkmYhFNpaaBzU2d
DKP8iBOM+x7HVsRyJkAepKymcn4G5JpieDGadO8wgW7mEbtDlDsttT9JdFezxjb6GkdCaBfrlDpE
ilyppnqaGpQgY37xvVyuG2y1FYk5nuhi67alC+kd4pu27HaTjzxXPOLTOCaCh8bHzqEMephmlTLp
ql3eV7SfEDGl/1bz2bHVF0Zr0vpZ+gMd7jnAoN9h1rv4Rnlfjf47x7xfAPRx8rD4W4luJmQ4luYm
zeiJwyK41kb1ohLruU0wfnYO2PdcuQ9BKlmzyuaCWyxdWbFHqQ/hf1eMiE8uYq2wm12ITXzB43cr
XsB+J73uMWUttAds9C0P3Z++J1ZJ4Z5o3fte5JJGPlbUHBCI51jo0Jijv/HN18cRH/odR3scEcIF
62P9qssuOeep+vQi5EcfZxu+sXG+mWG+qU9oH8F9mae3pEc5C1IY6maQvUcTTuJeKRB1xjc7gtXX
hjzLZL6sa7PilkjXffaS4kpI4lcqUGdcIqHf+oBHoAszucD8vBmM4ThTirOLXZxIbZ1eq1S9jLNZ
HTqG28EzfiaNpVbQNdsNqAYUgbT8HCrbPqFGI7+awT0hc/dUQHAw5OjtHecAJr3H88iqshd9f4qb
YmfOCWxm5F4tbbAHgGiIBT+mboaLSfdyhzuGOwipetplvHvgpKAxlwx0Dy3+3u7a+wED0pok0ktL
qIGNPw4rc2lNwCux4a4lt23tURDHFxBud0WbD9cgGSa6jvg2WA5u/cgeDkSJy83cQjdMSJ1tDIbb
OYi864IM1XmDUS4I0rVw2c6q1MDe1KLyFl1PnImvrCuets3oLO2d4iGMxKFXXbYTLCG3o5iy7ey9
Zb4DqJvKFDD1xuLyx8sRoLJFuLQ8sPDpqDjHLhqQ3+wmV/sb3BrrvilQU0rQXzFnpCIwm4OyuZOq
uvCgNSIT+fZbPAl3QyQJDx1nNraI1E8GlSQvMVOiSa/0b3x3aSi58vlSjNE820e4IKvIzJx1vfTO
CCtN9ujNKGLZk6tMZ5PD6FlNvY2dodVnCGXn1h6NZ/3NwBS8wQUUHX9zq7PqmiV5sJ+S4SlBRdmJ
2fe3Xg0HN01NccAlepFmZDKGzRBC6bYimo6RBiS5z3aXp1BY1UzyzYiRkarpVQKULTZJsmU+4SSJ
R6xMzYNYkHNzauO8arnJRUWC93+kMQ9lcp3m7PzIL9DghJZAM216iKzR3PhdyzMRDgQ2SKjopWD4
T2aZ7qIoRytxLLWtdA1TQ/Y0SBodWxbEvLLx2CSUxt4dPO4Qepg3jpDFcxIaq9C61e3AZ7sJP1O6
wI+OjF/DorZJBFsf/dSb26AqXzugZFdSyqg/gX/LkOexK16GdBqfCHsjnkLZiRkxXh0/ePrNNKvc
4BewVSrG2PJCEKrOnRCEGmH49mPAPSHmbaWLzuKCRlCS8c+M8+911owFouNyaSEKbaIBa/5kRTzN
GWffaTg55FZ9nUa6CDCYMkLPnDkyy2F9mNTyM83VpTCWiXyuglMQYxcJ7XKf25b3NjTJCsku+nKy
8d2goQvT+YNjYysxiVHTvWSJ+1AUX2qpnkA1xf4/qu5aE09Ilxg2ir+795X72KYgM+lg2lpMBkd/
sT7yDLPu8TO5uDaScFO285kSEfXKd2Ze0fp2QgA1m4PgvWZFy6R+x76PvRY2nJPWDIF9Zr8Wne9Q
+SxiPmS8iQw77dVvyC6IGzjH5qaIpa5FFzWbRAXtxlNtdIdiqE80RG8xqZYog4Ngn+88e4PTrwD6
N9jEurNhD4QkBmNbBAmqXxfIja0fSSj0r0yQMJz8mrSBV5wHwWK6whDulIhC3QsoWOfe7BWgSU6L
8ei8UzcWrEroZnel8sM1x2/1Ojfuyncj/ZhigWuS0txVIs13leyN10SJdQgPb5Z4CCKTnSN5GLZ8
CDjGnkx98DRnnOq7dpmB/BCWQuk7JwuTwsRJ8IexRAf8RLE1akwqYFV6n2j8Jr3m4TAMOt4rYD+3
vHOKdcRaZhPPxqMVG/3FIL+3i8c0X4fFOaOXfBXxjD1n0FYwjHISHiK33+i4wOFu0KQn7OrRn8Xb
3GRXq6jybT9WIGyWTyntzt3Nkvjghl85InYcdtYptr4CoHqnBjff3OF79AfbWud0Nm65ddWHFB4B
0uSHHWr7CN9xk/dt8K5wZZcWG02zUNU2Us4X9Y3VDbQUqT/fMejoLVpkKwqxOskk3Z+GEN20zE15
Q4QhKZ7dWXUkj6hR496FgBmZnnzECHK2wna440BigozpnyfbOWWcZHZjzcYUItFKxIb1StKr2+cA
DhxvMHeYpPfmb+oxQFqHtQqeDjVvomn6VmFgv5CP13uzT91NQvWt19fmR+oQ+V/URNfts4dM++JO
JKY6++2cc7RI221AN9xBQF1hDoqKHQcwWnNl2l9CjmKlERo7VkAcTh0WV41J8XuAs7Tl5GMJYz/w
WdgLTPJ1462D0pU7Oo7Exl6c7Hz0toQbMNLFQXn+zZCrXdltA28EQhnnGNKtyGamKpMzwPZDOZcf
Rf869FN6i1V/7Sz443hh8KkyPoNO6N/4MGQ13AzFZmZIFwDVcnHJtMF4pSPrKTOSLZDqo2yr8sSn
b+/VXX1oHHYDbhQat5ENIJDjKb4PO+4ghTN+2Fl/D+f/yLmIDp+WchSjdQM+RBd8Us1eI0meEOA/
ZSa5ClJF1yI+Su1ln3Vk2Ky7uZ7IraD/hvq7b1ovIJD4uKr8nbI390j3DBKcd/HovbvgGhk3kb+o
by2OcG4t9s2gvdcUPMknuJrnmWf23p3SeCfb/or6l52LYNLbNBTHyan8c6ExgPtoi12S1idjAK2H
fVOvYIGArPXSp0zm06EaLNymY1Hcm9+9GfgpGh4loCMbIiQp1mwGCY5S9MlTXbNhttPhwXGM7OhX
AFSUy5bLbtAbnSKnxNsmOCUpuqcTu2fC6M79jI0hGakX7qA67MKOxCvD9x0gm45unkIO4TaJkO1D
87PKFBuNKhtvMgoOBTH71yIjRkkCYHnskarpS/mi7Hba/O7fanL2PbZY+EEei7546tsLkkOyUkl5
TtgFUNjM6bggypk1AwOC9or9bM/lSargx8jQtKbfglBLKMP1QOPvglUs11jtafnxOMZBkPzR9qQa
IcFsGrPLvg3yVTJiEbuibhts5PfGhnLYJVQ7T4iw+E4SpnNbPgDzJabI2Y6PEgCSuGlfSZ3fdaOP
biedmxs247VbShnKROPEY1j3Odd28yRZ/gYjDhTU12BCoofp3B/VS5dr40sb6TGt5a8wFB0DiYHJ
VLXDhzFxmUX5MQtgpXTNW1PlI/RbVh6wY75MYhVsSXzGjmmpdCa3x6eCUXiiflLrJ98w3IfUG9FI
BK8QO1KySJRTi+BTtDR6WFkyb50AN3hYo8yl8tl1xv7e4Sfwqv6ed+85rhGKrLbD9mgDoLPca81d
/Q6IzHeccOuJQOanwwO7ib3vbLmtF2Nqvic8a8mGvSXEF97GMXvuqzKk5t6ySBd07NH94J1l/XpS
eIoo0Jnfh+XfptLi6BFF3THOIyqBvNkk6scfwtLK7dRgaDMJcvw0ON/0M+ndYgiya9z039N8ZjCe
jHDTIXeeHE1JB0yTteGn4hMTziE39HHMh+mdioYNAu6MFCQzmA1PiQhx5rtZc9Ah61td7uOoVGdT
oMpbPiUCaQwEsuzdi0a4fJhZv51N0DIeQk2HkBgXbAwXodHjidtBA6ydxW3uMgfO44/cyFxMm+xO
jXKRC93wWBppclA9kZX0CJaRp2RDCcbMcHeXWLQOibZ75zCe4IqlQ9KeqvIA0uw9KvLsSK5H76qm
0Vscb2dO+fzUSllbAUv7zvdL9HeWNEbxmrplDMaZmwz7AZJgSfsm49k6W9SYpEw2OteKk6TDcb+s
aE6FUWwiTXRGcJDVEJ5selIIldATl8SPunG95w5bE2atYmuIYgIgEM4nPqvflOH5R4llWnmpwUuo
Lyrqn9oogk0Y8Yltu4GeLaf4nK2CvszsoY4maBgYbqdaGUcDOjJuU9/nVWio+J52DgPLg7J4O3wH
epqkmaZAltmnBQJrLM3LOLN04K3013ZGVbNhud8L0WFRmVDj6PC6My1NnDwNCO362bNRoZlz9sQf
WL6HUOV3CQ9rM4WbaID926qAJRcJXfyCyZG+0h9cF+xzkf2lcKZ12xQbN0v8VdO9BQ7pUsBNqAx8
J3ewUKk265JfAYOEWUfu1et/CiATK2llak99EHigFBR32GBBtgNsL6N+7ugO2SlveuG4ZmxdQlvr
gQ3KikoZcr406WynYTG8NNUyTFnnLk7KzYDfHZ4L7nDnak/NtJ+1+ITySfxFhDceL8gwQd3t4pbL
bbRGH3t8Vp385sMncXcNxIQwq6Zjih1xmYJpI3UNLA3MSXR3bE3TTHGX0HDiJ9OHMaRPwbS4LdqR
HRlCqnKwdajY29ieyo8tDzuznoF7DbBufz/Sc5+FaGeCQ2mj/Wz+PjIxFuIUeA0GLqLYLyQXGQsX
00MpSywu1wF5ZDep5jt1rz6ECK5uSz/bEQRvs4ejiB6Pkm7Gb17AcQqem3oOmFBQ8ha+SzOJaJ8q
uzl1ZSMeTY17o2tJOCf4HThSc4/SbFHSqXHOkyuRSgkIjJwW1qOEgwMc4PfbVncmmxNDP1Wajwkf
3YyTMThg+tT5SGOfOmk5UC0di8fJ5LUzR+CjKcYosm8rW3bFquaNX4HZnp+MdCJPmGyRoXpMg9fR
nJyzLPFHYE1NrvjuWFWYMPGHOTE2iUUzOpIVNjq/fqlc+87Popekrq/ch0IH83aTcshPOMWsSs/A
0OpGHmIxMHQyHtiuibyHHJtC+1TmtF1hX5Uj7ilb6s3UusY6wsi1c+fGOzd5duipnTOq3n6oKalc
ldNx8qT/o8cN5tafbAenn4p09UKqAMfEqMvs1FLlFcEPSRJ1tjKj31b1W1qp9hIB8qeyMeJB47Hg
z21cWDqrvUe9QD8n0YKVIkg2EWJ89DMCoVTEpWcYFqH13rdtcTPLJNvno1UvdsxbR/vU0+DTHzKP
eJYqVMpLnZ4Ce95Al8T7vcwxwjtSeGZ9DwaWTwZ/IV4/46Fdbh/StKprJYfmzcccRcHO5N76hAvF
aIE2iuYxS2NWywDJVlGi4psRq6Mh8/diyIvvaSSOdQ4MxxzjB6tANCndEMYlNRTLQeVfg5D+mcaO
nd3yzQDDCGdmy16oTf8FUoS3NPV9ApwrNnmIP+z74yJkWEo2AMz0kaNotqM0ihsBBoeS+EakCSXU
07BvLW+f0GO66cO3aTaZIvFdliLY1R2tMHE6WezenKsPkPRuWGqseH6tWybvc4kJY9M2DU/aSg3/
zU8U/FMHnI+RyLOh3HtOGJr+X2F3WRdaUiNLTmb9NAr/3qAnvGXR6QD8WGWjj3jK4/tgUIqaGzRC
g7fb8aNVoSuBZJnVNaReLCo2YpTOxZJ4QqMUkSHt0PCbBtJrMdsveFjsI2Y7KCPGaOxiJdz7uO+X
FgH9Bm22IUTBPwyH9butuAtM0inOdAAcg0Pr2vqhUXF5VDbXAc106sQe7jPAXHnkZMIGpgKn0rch
wi3s43jy7mtFftjGcrZWvhNfEmOkvMkEB1Mp83vv5CN+VSyiOQjHfcp3eRSTOP3+rZ792eRBc2gq
MrssRx/qbBqvWJ3ZWuvQu83kTVxM/GcV476yAJ1SsLZpOY2clKuti9/MwQbeWbqiVcy8d9lPbQOn
oGQ1EIdqgio4dTiJ//V1af8TkJl3ERafIyAW2kudzZ+vyxLNRyJRpiugZ7fWroN9vBDyiZCcjZhU
RESfx1kExQ6EVrttEz76hWUvVEXy444J5Ydnhu7x3ucwqmFDBiP30Wzfkfu/RqDX45ROGYQz6lXn
BDLh8DEUzjMZrn6bdnWyHp3uqeKeUdu0C3l2i/O/gfPX4M5zZtXem2LYwSEM/rsatf/X5Rv4VCma
rgnVzf3L5es1kyMpyFjebDLyjDZ6N5dVR4XcZPME5zY7J2irfu4wgA4hyrfL8fi/efXDBeb0J0Ca
7wIvoyPZsTxBmeJf4LTEJs3Bi6mQZxLh5hMbVEThPqJyy3xZ/Ew4X8913p39sTbf2n5+JXGBQ20c
v0iNv5IMDz+Un/wYRentlpQdzNWKgPUACPCA27C6a2dBPA11G2O4WoGLghJlMIDPRveaCv3Nm8nW
+g4dDgMcW4eCS7KdxE9LPG9EytHFl8GvCU889zBNRBQXywHcQNH/GjjDbxh5aYZCuykcgn84ARnA
uuaKQ+iu8STpkCEFWzZuqmkaDnZEYKXDpTUTx1y7FYWPbkgU0KrQHAQKHQcxb0Ua/SVPP6YYL61D
5HOVSZI5bei8BQn9ixn/d2QuGXoWae2MEOVq49vyJmpKHu865vM7/GUlEiRR+IlI+UxMMOMuQKff
Y8z4CDKFBq3ZvEfAY2GcsI8mBE7W1d3XDZzMzuJoxLo40iYnAcDRKLcvJl6qiR9go1KKVjqVYAyK
AKYVXrjpe6NZg4NZilm+YX2Wm6ZGnUnC4b1zaY+E+4xeX1KmnnrPpL2xDEF6ofBccaNTq6yZ4m27
TPNxXJ4xtp4JhT0qi9KyJqbkBDzcuxuQAFruLEzbLaQqXIMt02DA/b4LMHJiCaoB4B39jLy9N6LD
ywBUhVDfS2HelgN1JroAfA/+osjxRy6FnlC74R1nUdxkHUysfYa9O3vfzBqiT9yX94NPSU1dvDpm
9ZEaJO7Ggc4vG5d/3A3pSrj8vYIUD7bd8l5A55g5CTekGKDXFCs4s0/NaOGdExh0R+taKTXi7EzU
lpPo2Pm8tN60g0FfbskmYWOE5Do6EAF6t2KB3KHTDhRekNeA1KNVUu9YsOKmhi3OM6YN7rV8cetS
7VRH9yTS40a1OJW7iu8tCPX8yFFsfgwc8rhTLuWRIjW8kclz4XL/LUtcWqVhRqdK8H6OqE9bfBea
fq5ohOMooAql2W6O+/BEztS4CkEy2xn0ofRCdYmjWV16+SBL4R+56M1Tq20AEJbNnOplXJ7tiKZR
pIgveZKxdXGFOLiWiK9hwmWfOeW7tMA8DBoptHNXy2005CEFFNTjXeX4nWssV6WzeL8AtS5RO8a8
gZCcDO9LjpP3Se8/6QYPQDR52K4XN4WZeazc8uY+dDAKpJhiNoXtFKc0dp5ta0juRaJ+9ZMKDkHO
YBa3xX1LXTAKZLJyJ3HNuqTcScMDzuImxc6yMEWkQBEOxGiXdDYW7xA4rBdBQi9wXLBvu0y5SSsb
q8ktq0lvE9j9T2L82G4KxCQA9IIm6K9e9ZhdOgfIs9N4wTbAZGAVEPZpjvf6OzFO/akAYACBgLhB
xwnCSpFUIF0/NgFSxZh4ZyGWsBVOrJWnxOfQufYF6MiLMeTBsUhzrF4xaC2VOPUB72VbjgfBfpNL
gaGi7ad2HwSMQhhnYjpiis/Rq6NjiWMPRgKCj5qj9FbUbN+i1LbOpNEDt/PYPTpUQCr1q+ns9JDm
RrkKovYmbc5jODI4oHnzM1H4+lTgAiZcOfYfUm99fEd51E+3MvKwc0uXoGDeylM6tNNd1lXjgxnE
mxbjxBOQjK6W+YWnwwuExebWVPPjDJOIO2J7MPTMWZiQyZI65xUMInVJ+/KDuQKMaOrma9+Mn+pW
fs5aw3G0P+1lPYZeS6ohKdeF9HjDBgkkIa3pweitHJEIGfg3FLLMxktZMrNkVLiObDw3fhMAAaz0
W1tZzQOMttNUc/kWXiLXckS5pZehWHVjkR1Sze4W5yIgbcNFjdI8VkyIJLt5ohi590ik4cBP3ghc
b3yXAkFztMN9U6Kd9yXAp8KTb4Wn7I1R+VzRsCRSiV8D0GeyKQR6tzHgiiyqQD1XS5XYIrX+6+fv
8oz/p6ev7XAcCjG7ubb95+FnaIOJUqBeYuIGY9LQDAfAOh/IhNTWntjSg5cyAv3+O//Hj/Hf4y99
+19fvvnP/+C/f+hyYs+YtH/5z/981or//cfyZ/7P7/nzn/jP3Ze+flNfzb/8TZf0R60b/av96+/6
01fmb//Hd7f+1n77039sijZtp4fuq54ewTvl7e/vgp9j+Z3/v7/4b1+/v8rzVH79/Y8fuiva5avF
qS7++McvHX7+/Q/qPv7Lm7N8/X/84vJj/v2Paxp/1f/0+7++NS1/1P3bMhrZoIMtUzCmgi4cvpZf
Mf9medSMMz+Zjkew1luohYWu2+Tvfwj7b+5vTi+UacsM+NN//Fuju+WXLOtvHixin3lX+Mx/fvDH
//7B//QG/t839L8WsHPW+iuClh2daYFHCODy077611qimfmdZ6DG78e+yADvoeNuWpYXbw6y4Xqu
VX7zxAd4CxKKll9iz8OBWI7qy1X6UQeFux3xNR/y2LhX+7DhBhBxp3HmqL6W0VrI8YCRIT0mAyXO
rSaviK8Kyn+SdubahLZi1NySrUDMpworAa1QCiq6OQE0OYsh3bDPhThIyVCLmb+2Q1hJDW7q6NiU
E/IMRnVfl/HD4GEat8OUzpTaNa9Z82JBAzDNakcBniTga9Q32eD0TBIfZd1RBqEOzPvS0OXG1HBu
B1fCIx9GzlHyvfKj8cAMFeHCN1ho2S8JctDJ9ZeUduoOGxW8QRSwjpgQrCOIplOFLxux2pT72DKu
GEyTfZVQFpdMbO6MFlnAIq3U6Vet8YyLLCHPxZ7pTpgmz0nwn9w98hiBnnECHsS2rFED6BQBOmZ8
OTgD70ydZ7dW1TcmuIWvEH1oKzxElZbHuKRDUbLJ7Xy8xVaSbXvTewLGIkn8Y7DElCPJsU7dpY5G
gbSTPCMT2V8jW5LBTWpU82a4qxw1btLyJ/Z+7t7AdG7TqJgHl+ZX8ZFb0G3dGuYMvBJMZyp496nc
28qYuhtwlTVHUsZouFRbnx7YpHfqx1AMz7ZftPtxwhaUOqRGghB3Sd87W2C+VGvkoA1BXMxFHmxM
7AlrnTnVuiu6746pwBk04mcQEVpj+HOuuvzCDj4xtDobcF/hzpt0vZFJrO9qCQ7Drvvu2ejls+Pl
3jZQAxJF2cu1shyHBTJ0V1mZbBEnfzfU+dtkuu6aNU3N4nZi4mG8XXX16F8S9ZKxruficMw14Un8
3tpnJ6O8fec2l3Aqoy3souIY+TYIwEA8DuwWMmK4ZIVMm9E7s1Boy7olRZ8CUMnrEp6fMx4Nvx+P
ZT/GGyYIlvl0LjnZIHZsODaDsxifdlGdDcchm5LDlDMv0J95V0r4M1NxrfJvpjn0l0JmALayDiJ3
AA46yX9VvfHV4IC9hpSVrynts9leBzaAwOY4Ah87SPLyVisuvPqxPx1bqVGXhlm8FgJ0bk0pIjO9
852yqBUFIMmvKLefYw8V1CmtHu+sxtsfATPSCRDCYh6/YtOMCWKF3X5m8+1ixL6za2Q8Buhr6aKa
h8rEsRSDRuOAeAWl9z4pLOnxsoxEqcD/H3PyqMmDZ2YKEgNvMdaXrY9fH4a/fKYimSXEwqWNCO3I
knB4oxMOWiMJN3OS5ZHwAvuRKr/a3rzP6K2lX5Giy6uqvMe+8MRBmPqVFjAwuSF/cZon11D3yZVW
gwA+TaVxG2b4pLpkZ00+LmWuUc4E+8D22x9Rd3OlIM1Je6VNKc56HPz61DA2hArbABwYJBGfYkw+
UzNwty4hlhi1qJGhUR0bFwKN6Vcn8UmmdD7XEgwTibWBq49PuC1ZR7DkBM9mBAkGF/z1XoUfonSp
pUuHH5JyobuOVQd7r/g1t394eRshUUQ3P56nY+07Z5TbcteRUdiryv7IjApepj8OqNOav6qLzspk
ZCxT/YiaTdlFaF1Dq8s+fLOU62X/qPz2Vpb5kfOgvgs9EWHuLilvnqj+IB+E/X2EtcGSRt/RxdGG
P4ijPIyKK5Ud+rCve5yAy4+guwHCDvIo22LLWPuhQ2iyw77ZtMMtKGLzKTQWJxVHrnasADzJ8CLz
zLnMdEFhzGoPccy5wkiwaExOGzwl8Fl12YQ3DLj+LWCV0PJRZcrPQshQ9W2uxuwxjNroVqevafZA
P4q+DWFbPjyUbaEeBn2MedodIJxdqro4Zl2XPSQmGHPcJOYuiF04nXX78PsfRRADpuZ4DHuHayCw
7xUK0rqwew78ZrL4hRL/6HXbGID+YbAxlyB+63sWARucZYArOhNkSDSeabiOlx1MsuTHeUwM/mc3
h/tRus+/SehTaR/L8Bs3r/pKnDoxO/iYgxAb8sxQLLP6ychann1p7h4MQnS16D5LeF6u17Li9VHT
qtHeewWjqxGxxXTmZ2tmD85nf1/Oo7WKQs2d2FbYDLwseG0s7sdOOSJM81Y/2zFmYz/5yNgqNWVx
QDUhDywyOGgDZ+4sRzKaZop2LdhS59z3m71XtdaaLL0D8ZfQY98tvgW2H/StZtjnVZdfcHRBhImI
96ZzdQQ+RJ+YZswO4IBvdIhzo6E2bxNWRnObg8HdFNk1pwbwhmwFhG10H6sJL5PWtr210668q3NO
k71Gx2mjT6wj9YNZ08geH7zK6A61DMGOQK3VmEWgVuBWB/nz05HE2pJ0xLZuhbS7WG62ycrulksb
X6qYNkR2Hys5Ow9p6tm3ynpsRQ3uxDlVld08s6Z/Gwa+64nqkl0ttmPvSjCrPCzcxPK+Y3JgLTSE
v3iwHRG9zTMu/QSlC5xs7w9QHFF5PIS/XVv1exxD0K6n1KLxBCLrOFkdWxdM5KL1dlLwb1SH8BEc
cwJFxdVuHJAxE/XankPywPGKNRjN3UScBDTY6HOfCLgp49zKUkEgsVFnN/DzC/IBiUBfOOvQyn8S
Hl3Dw5nuDFe+EzOtGUiExtUmucNRTLGg9+7dFNLBjDMdLzv3hqYJee/HI8mIo3QdKBArYYExTmbz
w5E8hsf8Yxiw+mau92V6bXeau4eGmsQzym+zHQd226ojicEnCpx/Cnwhd8QhEh2vhsborNKDo5W1
Jxr0ROgwuJUtPSaCHtkJySNTa5UUT9SEfVFrhMbli9fY7i+8+Q7HahL9XnhNk9+mcBuypM3nZep9
TnDiZQDjfeX1qu+p/uCePAEojNzwwcmJR7PBsXBHr3NlHDKUJ3IPe1arcteGgrtqmW7DeTzillo1
HhXo0y9kGVqlQowg03zJy/FoxdWui1EGrRiffOV9lq1xD7XBeB9kAgqOyXijXQh6Te4h2+PItTOD
DwT4yKrmGZFj6cO6dhzj4ha64XMZderMcs6BLrZyfK4RRo/HxjJe7LDpiCJWl4Fc3Z2lkm0Mw/XO
KiBk4AUvXfvWF83LGHrDToSgCIKU8GVSW9/1EPJymzE9DOVHQ5TbVz9bs4aOlhW05LKbvEt1010y
tjArLTOuj3JHkzKkVMvEnlDiyJrSK3TKhZw2MOBCTDUOMf6h0WXn0jcmRJj8aI+S0Y1F6h3ClAcJ
znC2BTXBAQ/o+yTqbw3c52NHSibWFQXdPquU2TkNVD8uWmO6g3rId21cRgebWRQSEJwnPj0RSfjK
IwwwxbvYT4NdanFvLUsi66M0gr3mfsIdHG1z0HcdvMBjwwMUAbRl3VFxuLVN2NixQsIJMXLTpwtF
IV4BRqrX/cR+s5zBO2YYerpUvsgOUmyIUBaRNNBlp69jVFzwq76m02LZqTXKJlRjPlHfRnRTlu3t
SYbE0bkJqkfjwyjaz84xi8No9a8A7JirvEqsKl9Ua19MD9IJGX6I4uNkxCPJ5LLuRuTw1AxZ+nvW
R2HRhur42X0sjZT4bEh6HegxND4KdXrKrUcFa89r59NsZo+thWSfTLUk4kKQl+pPa1PIEUCsu7z/
Vn2aVbLcdHuEzMx/L634lpk4rR3hvXNPs9DK/eiOskjciCVzzfQYL0uRaS4fJDJLjHuMnO74ald0
gOZs/IPWEuhCVneIbMrrK4dU2/StlDNRMziEsHc05J/lghpB4nq4TPNgfFeGtZ97ans8AkLQfpbO
g+XKY8OMy5KYjp2KHpuhlx79rhUbtyvrdTrwFXScbEJAzziyx7M/ICiDRUO9k/jLpgrUntOKV3NM
HLBSej+EIR/XjvG0SK/CLV+CtKm2asjhYC7Q6cwo8Sss7x8RUe65csCe5+yJAz6irL4TxWMMJwMO
yHXegf8/uF710Ji+Xgt0w9ob7hvvaHrlodEEYfO6f0k8p/ufTJ3HcuNKtGy/CBFwBTOlA71IeWmC
aOlI8KbgC1//FvQi7r0ThtqcPuomWLVN5sqjNxoWkovq13bq0zK3yrVCbGqw46ukfoPrD7c8hVNd
d6aNYKDI0XHGt9ZhMsQYEtYuTsscF+a6ZdC0jnpavzHCtWoV5e9otrdRWcW+8cBCxMTNcU5ue6kz
vl/++UAK7rGB0vg1DOvZibeXLBHcEzWGw6H+nHRc9ljgJP7pnfTEveK9WrvY5wjMVOfccjIAJjDH
kLc7XQTMvMV+OvjEiPFMY5OGmseIrL7wme22GvcQfnZx6JSanon1/c9g6WkYJeeGQ5J2ylgWBVW+
5ywrn4WBdAs4W/vUs/PaeD5IF4dJwqbzGECmTrPM/PDMWO1F16bHMt/J2PK4I7FFyiiMOa3KQzdS
5Nq6NmykjSWwgEOwgzoR7rOkf8xr60ezk+oJcsITPusfOA4BcEn9Kqt5rdXtQxzZbiAGN9kxh3/R
rfotbdgsIRRBVyxNCqc2p9JKTcSGjYpXG7cNf2Fe09Ow6ZtJ0stdGC51N1KVuxkxcmQAVNzTself
iql46OUcsRMlZcR3ICv1gZ/h1a972whstz/YyRhwkQw323GGg9cysmhFy/DTxaHNFvUhiuJnrRTh
0csgwNaWyre+jsPAcrVNZycujjuX7Fegr1wt+Voiqzm1CsVaOS7Gwbw6GAmbBKdhM0UfZczyXvso
HEd9vtpSt6FksHYQab/Sx1YsG4LiFBt2s3Vs8KeFavO1m2HIHKh853ZA/zm0j7QeG1lgvWWZjXkB
PeWK41g/QIa7AV1iILFgkwY97x4jK9fRsevDzmx2hml8pX9/hXR0YZfJCzU2PJUpfMQdlzA+BUnB
+P2mD95bqwzt5EMluBaoeJJiKLZTwhwCueOAAidD0CLlgSwSUsnMhlYvD1cE0lJfiZycgNwlocWa
TrKp0MdgbbdFbq6LECknKej6rvGKNyjJ/xoyeHYgBC5aowOeI7Olime8Uxk8A9+J9vAR1D6L5gr2
yAykwe8FtsKrLqPuSOpHt2u1uy2cl0E3b0URxXhqhl8wNQmaY+1m6c3zXzP+95LN2Ev70aCvm+vz
nACzJzv6BnQLvOq4AG3SJKjzujqiq1MJ5FLtXmBC2/793/5eQOwIKkGiqthFr6vlP0IVJDYgqaBn
9yWAzTizjnCmgIu5ZEFkgNC20oJEoOKuvrQ6aXdJAhKssaY9Nk9mBgXTdSd+mMw3RQu31vr0HRba
f7GfmuccIHxkjve4edRHspYs6bGbZx8dW9z5LKaHhXngwtrCKZniWOG4hgH/QmwB1xIGn6FH491D
1cbOyxlbhAZhDD7fdlKRuRVadwN7X66rmTU3BznIkXg/WcRoh6P/1tbaPxVbv1ZnU7wZ2q3h07+G
Ek1GXPoaZ3CRJgyRBpujqVDhViqMaZhLOCbJ5Tbqsb/+vdDYeutCBv6EtX1q//mudpibaH6R3EPj
crsikpk27GVP/A9+RTrWN+j2QTNXwzc4Z6ZoFhEpaYMrmACJo+trZOW4/a81cIFGPIP4kcYc4XO2
K7CPHPg4hfpTktFrj2FzZierNVQuxsQaL9Eq+yx17xXE9L4YkVumjf/imtqTn8zvZf8cevFjAR0+
jfxPdn4IpEqe14Y9XdKMO09tC5q6OCdGRMkHzkZklzD91KpD+m46NazWKXo0tdNImIqHTBjGuMKv
GS/2r6jfM5k7Dvn8Wfb8beBJ3tulecd5ZsMkyqX3ZWvWxWmma+kl/xpy5IpBz1AFzcfJQ+8i1LVL
cf7R6m7NEB+Iq34wi6PzHvFLzxh40+i3jxwil0PthrntiUn0tUDqyWZnFTvDP6E2UeGcVWyegIuy
Cekk2jDJOT7Bf2ygpyaGu4L+iV/6pUKYBdILRaiNuo6WG0mwsa+Bfw5R85uRhBUXX3KeT04hADwc
UktMayMbHxKbf7m4TD6yUJzw9NGoMikE1mdui1Yd9Gp+GRJrq9yEP4VbMkIigFNg8VpuozA5e+78
hhPhoRmIimMyuA9ZxOVO86HxwGa6QIlloX8UhrYrHP2TexttsilpJDQiBvNMbIWMv12/ebtYJdPF
nqlnNIbXTHUPXtIzT/py9OngAn+jSWG8XEjMMOLFiCZ0iUxiiqw9Avu+G/p4aiHScd4ND8VMGrNX
hLuGjNqY9T7qdUZ0tTgOA1jeiOwiYpWoG/OiBUvJ6sksSNSRz2qWXyOY04HPMp1QO8stYU0auO+t
PjsQU8hUl3gpVsngUhdDOsppigxHcDQtcLK0iE8p0IGdHBfYMveWEoD/KSofzZAnv5NHu7K+hgEP
o8+kmJXouujsf2DZzsBTu7Wil4YzA76uD5IyfsYVtRYjBsm0xwEXxZD9E7bqBFAnLcGMdYhfn+1z
gw6oR0A/ElrOoOxYudBO005Zm4ExqLL8cduGGmGv6OlQ66rmhYb3sUSw6ljFinU9C0dGIiSm1JeK
QcaK5JCWx7Rvti6zmrkul5BX/cHpnU9zsIiitj4jmvO55gDFzp2m04OVZheRMd9wsjuz74euUoCG
8AuB0qIt8k+1sk6h39LnGOI8Ti1hNUm85sCc1nKcvyw1vcUt6lksPVUVIUQxCu7idD5kVf9W5V0Q
E3jL4fnFcGU9FcCyK70DvTShmKuIR2HiR+Kb58aQsNXJsCWGnfAcmSnNTiWNwJTMXcTEd5s1Rw7W
bFU3OlU7VlAWRwGbkVslqlWd28jrZ/3USsSRpguKjm4zdPSd7T+FDfuBuY14NkIECG4zPsg4exvj
6Oxr2QGt75U976N41TXrVOrZFaXQg0Hdg375ZdRqlh9kYZisgTxNu8Vd6BGGM+1iGmdoD5YNkAQU
7WdJlcFMwTFPUQN6PW73rYY/i6DI/0Yru9cNxkjPT7+tHteXjZo9GQI6kG0bL/tf/8ysaEd6w2/G
wARrf3dIIQlieQLbUdMiMuqwsPak9QbgyOfMoV0j3UAl+DnNaNQpAoCNki0gKWx1lV/jXrskEuwW
noWoYWscV4cu8s9xrlExLCPebkT8pdb5aH7I2nvms7D3dN4+O5ymLeX8JSc+dJNKba9oPiATmMj7
+n9UOCZgW4OIcUY1zJRg4Bi52yDrSj8MlKIu5UGYP6NSwO8DDj71V1ZEvkvi1OsUxpPPe4/S7xJL
M+i3zL7uEaKRxDesp4oBtWkzWqzqIKmGtyyvH4EoH/FgHuusRH832lsxunTUzYNpTQfFfpGEenDv
YY3YvXEeHJ/1QR5uUkWiaMIxgkcyk+G6HrJipefmuUXUvDLA6JioSFcj/tjUJz839kGIExZpaNWn
O8AvIU0Y40vBqc/1mYDja0EIIoa6Rzabu7h77LMB70kfcBraa5sqRcvdW6vbbw3gssRIvmMnYWPH
anBIzJ0K3fOIXGGDeX2FBPEdmgizW57XOmFdKK3/Rnp+j0dWloGH6Tur7FtTJ7/oFgc+ouFCA9eq
q6ZDRBqNkGi6tZFA/+5qb9/MEZOE8gxD7ZQPGn955s0G9SlHcle6VBdEXjK+OklbLcP0H4esqv1y
dUkX/n7MtKeMuJ4GveHAlO6zcB2m00bgVBOglBJbG2f1Ar/LEv/FSQkIGfJfLRW/tWW/VDjitjRj
gdHqxyEbH9O2PCy0oHWqKOZzCx8EWvQVDvsLT/4zcWU36t/7yMM8zPYWE0aO6n3lKrRLwrihwYQT
1OJaV3zwLGDlhgXCs9O/PUhn2Rk7wDaN8nOXkBaW1OC7izfkJh8QiQmZUvN+Qk5LAbcbC+ZCJahI
N+4HDvroWzXDjzsE+fQ0TfLgZ4Kw4FR/NJp2o0KKBdWzW6vUC7DUcoV4fD3mFCG5h9JsSqsTk13m
9Mo890W78wkLcaR6nqzHHurges7QmjdUcF4r3/wEpSH7FGPV0C7XfSk3ICzPrpk9RVF+LQFu9yGY
BFt3UJRXnz3wyR3+9OqYRGZ11Ij9BhqNpTfM/Ycinzf+2RnNh7aes6CjAsWt8dZopJn0iHpgkn+m
bfydzyXbPfEJTJSlEHygNsPpM1AlyOKe9qQ2FYIxyuB9+l9qMkgSoD1eucXdnNrumId4MoThXv9e
IDnIdWenp9GBbo3002T2DX27rrM8mEpwVKTHDNs2YlwBrd0+9RgcDWhuho9xm5fQsvYVW/7AbLxb
MhDd0xORt0Yiba+e8RkA8fWWvAWEfRt8pyQLWE5b7BhiGF1Li8LKDTadyvZm8ss8w72EveCkzllT
Rh4pobAtpHeRrvSuERTDTWFHeGPiQ02w2zFl99BbVNGFhiU6hDxctw2u3kGXwIPc924o3kjd8fiU
LWDtQdtFXvKlBs88pTXlQaFVBIYY8Adgre3IVjLOVaafKyjEK3Jj4pUSoHi9nDGgwkJ6oCpJNqpX
/k4hC1v1k80yHdohDDG0fTHXIiGoqOOpbcVo9g82pPZNqHK5xgn75elZvS+Teg/4mFgZFnbpvIhx
sCVg/OovZkQ/SeS58ES0l/gLkbOwfGlluGw+tUev+Yni+Qf8lULiSq4aa96Ny/IiE8R7CLpPoOmW
pINi2G+BEyIZrFkRSVkf5ZTKfRxq2qmIGCu1k8tYiBDbOm0fw4q6JWKeEEY/g4eGVrXztiyX6fhY
vikYL+hpRJAfuD5/R1d2GJnMZXTPnDiFT48nGqQFik2zazWGd+o/Yj/AtRSMBlNgT0yC6fZYuWHV
hfVURQ+ajnmHOTBZDx3teyS6IBfud5GG3z6gUir5uH7uxi5/YAV7oVb7aOqMOQ92KkrrziR60/7O
YvmY9uJgLFHIHl5ltGuAnxE6P2re48LA9MvkH4JKF1Js6G59MLd7MlEonXkYLyZDig6Sa9cTDUl2
GN6GayYVBlAIxfhSAzPrhn0lklOdvWjECD9j8yeiLSvx+UTGm+VpNuNKcwomD0bSoNpgUlx/fJrN
jQGxmGbsWEoQAJZ/qEv70x7qH0gD1ta25J5yc+MYKpDYrB5Qei2nSev9Ez53CRk8Q2DnLip89x3L
N1zSqiODGAqK4ZKHUJjNk18n8CZb/vEUnFWCYj+RNAAZzf5NZoWbOh3qgxgJPat1/TGPwmfpsvfw
bD1bc6QTuqK38ubETXwaeWoAXmE4h2AQUGCKnaQbiMq7G8cfGuLiq1DTIg1v/T00yHqHVueADywQ
XfMfvBNEylqWP7dMw/iIQZjdk+vNM+ycKsIBQZfAfWEQZBq+v3am+cITfu+p3XZlOejUKwbiRwfA
A5rM9D6VEJeRFoAPgMvCHgHT/o3NpPbMRxka1jBfYibSV5enYzOZzpOReZSCoXbK8lmtxrTwH5nL
MR9avmoHcH2IGB4iL1SHQjMv2hL2NRFrg+1Vu7PzoBEfo2/MMRnWLDx4uMCcrWuF5U3VDXa5ibvK
Iur5EA1Ldomm7Xw1D4cEGl/pZUHjhyWIVAUR1CR+AMkxcyjq0nIMvd1UFP1eSc0/htgjjnVsYYcZ
mfJRPU9HJI3ZSSv7am97SlxgvD6D7JXsY2brVpnE2vmmpT2lrZRrNtzpJtLjZN9JPCgKVUipmq+q
s+SdIGfESQy04/g/Y9aPVQqcie+Cxzg2cixVKBkr8eL5nGkx17BJ0fmdiAGNqzVkL353lKbLqsaU
Jew5kW95N8pbKL2S0VB9zvKQvsCjxvelbp5TNRh7hySvk6wzNuN6Yh6KjqqBJdcngjy5aZSTXCSY
3cB1RlyLTp/sjMHrbzacu2076vIxr8CyDGF2lq1bPodjO6yTUakdI790p+UESuBNiT6Sv75OkPKn
CrGQv8sj7XwgLdn9urPYl13q/DjhwHcxketi20+zAZXcsl5jQ07xwq4CDkvWURUW5g0R4q2N+/lr
nqL/rCnxPqKMqmfyjfotiwZiHJFDbLzQDgPqiBjSfaU/znoZbcdeTrcMQ4xlVd0RHFx5KkVdnnwj
4wvc60Io5r/oazqyGw403dsetPuhEQSrGZyjZeiQqQZh7Qh4eD6CC/ytReMzD6zn09+LY+xlCwTf
FcVzV3HXy6EGYOfXwK/Qd41LbcLUWLd50FMLprO5nnzyqmq9vKbznJ+Y6vzfl//9OemIf3o95ru/
39GpCcRKVV98NA0synMvPCL2zZhI4QRm+ORFGRGBOJhP5fICB6Q5FORlkKXHBhwRMsRu0h5ITKlO
BroNsjChTSAGzU3cdpeE53ZrKVYDDrl9hz7h2RWiQMsjvrUGqYgp3f3fP15Z+tuoKrx9vfxTzhNo
elbWYCaySNh7TYh2n4RdkFjVdIqWlyQqjKOvP81W4dOo2v7x7yuKSf/Ych7uHF3/Z5hWgQGNd+jv
q78/G/GsUvym//21cPkNKXCEdafb4ObIZCcyKoxP/TwmJ53eavE0CBrsnuWvsBlxxz+t08gdw3zG
CDD9Tn9fNRWMPC9tECp0zwilovOo6auEWw/oxrc3pKzhyhAapdD9NbIn91zYVNleL/rAhBYW6sYp
jydC7TLrRXd9AKssAOnqLRR5ZUp6FtQnexvVXnr+eymWwWI6uevO5NwUCV5RhSGD8UoFbRuqoUjB
mUNmBC1uAaaj8ddHYxu2zXyurB02cAynFWQyt8Hu5TZRR31L+evANluNLNACw0l+E8Iez31Nzfr3
VbLA1weTgXQMji6JNDzN6LXwBS9DKXcyjw47IDaGMYs80CWW7ibXkjdyNcOA3zlTd2cUx0YJlhsE
cbaIS+QhcqUxvBgFmSmhCRaeZOlvL5uvAO7TAOD9VkN3uU7ziqZv6M5WbjA4skMvyBBlsobRnEe3
A1I9SpYqrTOQAAaNmFwTynsxf6mIUF2RNfnFHqNd2cPsZQDRL6CYIZjIWZo9eSzoCfHgeb9RZVp4
0rR11RlBB+EIqHWds+3Sm8A2pNi53MMfpSNPGSTw50G3oHHGTKz6sUVXVFUlv0DMRgJnE5hAclJO
Id9V/+WPqXh1RVtdXMBRdAnA+Z3REydHZvG2GGv227Phrlmwju9dNNDfafI5HRzn2tegEibTHt4r
P523c1Jkeyh31fI72xZXlhgiOPwUbLpThT9pHxP8Bg6vyxF7WmS2xHM1Abgnd3eO8nzHdDJAA2I+
ZANLYZeZ0iKHPVvmpN1QYDKgnKt/TeowhFLgwepxSX+ePhKW4zh7ovbYoMbZ+onLCn8w30irJAnV
/ErkQiEjTeDgjYxt9VAcPQfEY2YCcYQoa59Dqre9l9rkS6XQNYrMqx7avCWDrpP9tz2/m43zGnuu
DR+HtXBTvFtO3nJqCQoHO9sbLbFXvdek6K1IPRi0lGKs8wbkAQEwnq+2jUkMj+BvynFJ5zYM61De
klyf4XBy/Cdez7XXFd4GIeql6fXpMc44TnVEua8T16dBXa507Lez/hv1yXCzcBGfqgWV2BCwQ4hp
8pk/GK43fmVdzYwkg33t4gYmNshkEdQY/h3RE+ZIzz01jjKe5oHAwHHRXEz8ywPSqhw4DWPindyo
Y2Xt1Xutbto7iwEEbxYZY32VQdMzOm+XgG26pHEp1n5VdF+5n2wEbvqPURJUySfAOCBOWpIrOlrg
Jv8B29V/ORMUwmjCbUCMSo/vgXdPqbbbwoGqN6HwRnJgTBWMhdox5xzXM5OS+xjrB66Q6iXVo+Q0
1lW3cWVffPa98eKFDQgKmMVRrwU2AQK7uS3/jfEbqXkdmp/Z/FvJcyEuP7ZITuHU+XtlptoduSsk
nW70btshEVhcQLmcxuPfSyGTS074XVBomcks30M+/D9f/f1c3wzvQzxDkO+mFzYp/gVGRnbmMV6T
SxRehuXl7+f/viIxBMdUMba7JCGANLdlFPz9gp8a5cUmoktZ6Znmc53NKtxwLREKiI/9QgYtpPGe
5zSedpVRMa/N461yovaqenJ8Sfwie7wnekNI+xjb7GVNHYJbUiO6soStU4dNxRUtWXHNR8iDfvI4
DGkX/P10vvwaPG+Wqt2EDq+b6Fvp2/5+fjEUw03gd2TLVwSKvM1Df8tE3W7JV0+ufy8gC1FgAeZT
nNuUdCl9s8RjA2vKr5q3CibLVThquI49+Ny/r7yIAJbaIFXRi98zGd91Vx+pkcSwbz3zOujQD3pK
5h3+cG/TwePO6innBsujYE6k9lSaIj9Rb4O0g7vd/LI+sQ/S6G8KMw2iCWNTFeLKMFRBUcp3uKXB
avpzeOt0FRAry1jWGq1TAqWfKbOJ6kHoaSCMesCZT80OjCe9FstGLLRvHUNBewm+xM45Udra43Nn
6OzQLf2uV/70VGu3Gk5zyFbaryPj0LNLRlX8hO7W245pZW8dbL3OOE/XUBtPTDM/IxP4Q4VHngIq
MZ7zsbEJ2QYtrdUhGss0OlRxuBAGJa1tetNwwBdOWx/LUSPOWEfEOjVsnIzcibd5Zk1QiXIQKzjH
Tobjs59i2hu42lhuIm9Kn0FtDEMLlUNCxsGYc4rS8Jd2oTlEMx8fomGdsbaPOclk21wj6ITr1wOk
ADrFZRjOLrEHCRxpE52TZr/V6OU3DmTAaxLqzsFuoJbUabpjqozOVk6MHMpMXRMLTVFmqn+iM4y7
HkuLDDTzPAs+v52h/fPL6cqf3d973WIuUph3ag9vmxlkpucdQ3yDddfQEW7mNbJ57RMHDVgkNwKp
8s4a8C9MK12k9a/0iIpFWeq9ADctt6PrTpcS2DarDLaB9niHlSKfUpK8iI/LCdskMIuq2Ai0cO01
avghFobATjFlp2KwCdCD6osLQq7ZrVvHoZXlfag7TBfU9cemTSHzMfIhY9AXx0oJ+e6jTs1qu3st
hOxAaLUv2awHhqhPdYwOBOFEswXAOT0J61D307j1GzKh2Z6bdyz0/SGxKKQMtkDELLS/muw/lBdT
syqLTLw829k49wkbAERRYef02qk+mwRWXA2LHaby+8PYkeWWO4THFuwX1wX47VWvOdj3NffeirE+
irFpVnLu2ULim4Rnm2Jr1MYVoB4yC3usXQDjbLbuIRwQZ7avrMHUNX/TM3frjWZ8QvFQk1KybXQC
sIz6qR17dRnNRid+ZHD2oUlA4PKjNKst5Cf6v8Ix52u//NQgQNa4RtGwx+PnUE+Y52WAldZTR0RP
iUoOmsuChpjQxigEx0P/ClTL2amMM5ylmM8K16uta2q57ppy4AO0cbJyPWItwz7V1x5I0FDyDdmJ
9Z8VV+yglY9NpdhXwOs4ygFgwbvAp0ea6jEqm0sOJP1KDdRdncnt+GDSu5NF0oZ1eEjMUj0Q2U4P
K5gT5RYJlNUcGTzRPYm/k/NuUJc6TL/xptQnakPq7gTggGvV8lp4hHQ4sU8K17h1QlYBUeU8Y1sN
ECEXm4nlZWW05a1q2dZTHDmBblXNFehWR0/ALBTbyckqxpMpa7pzX/tIhunHWyJrQP2/+aMNj4OZ
dGyI9ByKBdoxor+amSj2FUEBPSmgNMuwZDye1VWbpuF2yNEeTug3V3bR5FcRLlehKIwrah59ZTtq
PKt2C5VJvn00kxNf8x4TLOEQ/i3sxmcoxd7OnGSzm3IOXEcTfPL6Ue7gjDEf1DP/YIQjBWCmv3n1
c5HU8hWjh9NkD2mp/4xaPr2B7Mz3xCQSM+VqO1WPA/gVhKBIge0jzbVEGTuPhzoEIFK686NWFtYj
Dw22GTGdex1vQzz2xbEuWdS28E0WjmXMDQCrjjOW7XiIwcfSlHWbe/cVrD8k3rJ8iWxbPXSwnfBy
Ta98BvnDQd0NjYtrKfPeas/Dbd568YVhU8V90donYP6APLs3n4nIRZ/QVPm9Hj9jxdxhrC52MwKf
AHxBCjeSibeH+MaYSDEwUKo+6TIJejwn21YR4Wo2DDc7ApJhHqTG0dALF6dkQhJrUpD7Bu7rndH7
WksZ8eaj7Z0qFgfXAdIeGwgvf89GfELezK7Aj+n+uYQ91J/6R2pbDXbSUDyNk4luX22kE8mXWHLf
9XF88mzT2+AGoq1P2uJkRfWpTTq2AMRdEU97ipVuvzZG8PfeFIJYv4H/eWHnROValTiBfxzWWQhj
iWKvWNmMwjZTwjK1mJpzqjHXZy9vBHC3h7uU9ZOaRPKsgIw0ntfv3dLUNlrLWxM2JNqjFvj1Quwx
5fJu+UlYPFqucyZfi1BWroNzO7RASOrstTA1lIzOnL1HqvQIlmSmrYhySGWSvw3m84xV6D02R4FQ
cTj1SxJZ1PjWmwNHgV36dKBiQP6Oy/69mGHKaV740uK+DKw4/Q+v39L7lvE7axVjS7sTBvPsWji3
G3edJvqTUFUBdlVhMzackrZoFQr7ZfYsWJld6qFRhifiV9mrI3MNHJIevy8dA1g3uzj//cmxeTQL
D+Vig+LO91mx8F6i3XWdDo4pszjX9epdX7ZNQKyOfIsQUBXNq1ZE+d1qdWefFygPwQdejI5PtcGW
42ByoOCFM3e11sfbdOir9z6bBWScdj0RnLglXxsU0BR+ZHU13kzxHRmTwE2evhtsly86K5GV3dbu
W2zwG2syaFlg1mGgYIC9w86/6dL20NoCxyB48ma15FrWlvGOaX3cWELsMCcR05gM+btgedq63QlB
l4JYh66qdcdiX7jeZ9TuSxwZ99nsf/IqwmSVYWQShv+dYYNLcs/ZJ1nySwDWzWXR8NhXyzc7mP/s
pokuzEUIgc/IAHD7nKwFzux3eqcXoqGtS4ca2wVBfTcYCDYKorsveE/mnojuokFRVQicS6b10KbS
fnTFcGlKuzt1ZoqPlO+6Gf713NtbFfMotJ7+HIF6uldqugDhHQ9qeey9Sta3ae6+AYKrd9TIA0EB
W2E3fpAkpfaedFNgzxkx2ojtgsL2FTcf2bB1arXvcQ3fvPBgqmqo5IDxCv7x2L6TCPRcAQxd2Qml
qcH9y9qObz8VAl4o3FcGy9OBkKOGkAI5XjMeWlNq98EdzIcy9O3LaGczYgUOgNHJ2l1DI7yxqWEP
3KJwJERVBcwkmLSrt8SL/RPDr56EE5tTYIxeLEWQKSj84YxwhXjKUCNonuVP4YzaWxOV43qMEWFC
US82GltntjL1uXVJlYCfjGikwjBaxaZ3ZtN2w+z4mE618R6h3g+oUNAj267+jjz2hcMeZQs98n5O
VbU4PV/Jppjem8rydqBLbwzUY0SqynwP4/wprCYSaZcrpACMSfxL9Z9RYFZkFYcvCiXVmsuB22pA
z8w8m91PafEsNcleH1H7UyhEgeo6VHJcorRFOR4a3jUxs4bXPa05KB0jZCr59EyTvWFiJl9EVzhQ
N2NaIkbb7x6fzi2GEm50c04OxBflW0jPGzdJ1KtBjOhpwK2/KTtr5zBbeZrKH7uhDTHi+LMVuMn/
/jLEusph1faefqX7bA6iokHCA/H37WT6xH2sdnoZi7ME4PtitV+cYow17HeYhukB8fW8KZExUrJ9
KIioDIAvaWZH9yJtboL4uNOUeh+z/5TX+D1FQkNUM7zYYrAV+1QXD25ZFjfH6J4622zPc0ciUdlk
rwxoxhdtYG4eDYQQC3SqvKPO3Z+HeZX69bOWRPkrM4WNCWb704rloiYsw7Pa+ZlCDCBwT5hlPr+n
M/ubKY33gwfMfA69myII9qgXzXfSA9QG5YLiT/vpMkyfIuOmm1ApVI4xBd0rpCq6KAKh0D24w8EL
o0X8VmwaI5fvoRY+MRNrfhEmskpC0emlBHfNuG9W8J2Kl9znPVHOGF+d1lSHxuLDOdc1eZEzZeRI
UpGeANzvGu2WY/BYT3kcQGP2nxt3ePIcy/314Ki6ID+qufOf+jx/Sqyk2mU2Z5FZMONPnRxNgZGz
N8tZ77K4ZlOXeIiIhnmdDXDSEzeWQd7X9Z3+dV53eCTvhAu9xjK/9bpX/Ao4gkq65ZerCcImfQM1
HXntBwJPna3DqvRSxZ6/d2kjsaXYQdbN7sMYDaQ2yeYoXZU+m27zaNrWgqrPn6iBEcr11Xe1hLuM
hXHxWE3ekzrvN5WZqoceYQX7nwEjmBsdmexnl1HQarad5hA/bta7KU0BGwBp/MS5eMNrQUAMq8FO
QbBZNUZLcX/nBJg+DEtDGOhM0ZPdaM4WiVh/qUfeqF5D48sMHYptFtkXAGAuboRueExsm/fS5/Ig
Tw+T4dghhQLrw9ICER9dtOZVeGvm+j8m7cOPaPQf05PFm/S6YoN54WUGFUa2I9h2dHXFsbMh+ReL
C9bFKgFelt1KO7fxMfdLne0WzoHOZM/Nfz1H7fL36OUDIYrxP2mwk8tKUOsklEIQySuxGbWWxPDI
9QMxGcZRCsrKWFHWyaKyd43KJ26nBMmNxaXgzqSuCPIeRnPK9wXHkr4yGCptGxNX1///cSlHuGkT
NImMQvWiV310Yg4ccNzzI+U684pPLJAnYnC2mZUmV6DDN7lJgekdSsKn90Dy/+NT7l/+XniOyEjB
Wrv1cLjTrs5sxDs4LTJW2qV0Sxw4QwJ3aEhmECW4JUDSXHJ7xLOqzNSldEsPYCvsI3zY5bc11PVa
VVxtw9bP2N/+H3Nnshy5km3XL0IJPeBDRd8wSAbJYDeBZSaTaB2Ao3MAX68F3ifVk8neQAOZycos
itlcZjAAuPs5Z++1V0rlZMQJvF983N1iq+Z9//ObmfWS07e9s2yXYBkUiFZd+MQds10RU1uWFHis
LImRgASaZf3Pz8OUP4U6W6SXob8BUMAZCCEfnBKdisGky2S1ub+QxBFioSMo7i2ZUdL4KEGHpnGw
TLJroZFEIQRN8v7nq0LzwfRx9+0ytN1K9PaIs4z8/p9vv3wVtbicImFeUKFYu6kiTshMaKAMJjm/
Py9lyicuGzbgzrQ/kJ4B+Zsxb6ta3lqu2q5PE+KCUZIR+eoFG2MuGGH1PlKLtkRAVXsc4ZvslFUd
kpPOeqhIOt9pqqJT2ablPy94PsmE4Ty4ngm2LmtsdlbGEYo6kDKSrDtg6VheUm0gUqYtc/p5sbTz
6obK2KbLb7kTtgbuG/y2YYcJ1CHAqYbzbmfR3iGqfe/2oTqMBYiqwgFZHg7GI3AeJoOJr08+AXYw
0OVxvHcUYa4jSIGVF2ZfYCIzfCgHuVjcU0Phcyc8/fgjlg/DXYMDZ3Q7kFqWBBGkfEZG9OwYUDoF
oQKVemNUPEHO9dsd4tiXFr5OyUCdITP2lzYkWIBjs7PytXeT3fjlhRNM8BSXZCYpE2IutiZJZeLa
kbNUfxU+zUXU6A3G2D1yo61d47DG+mYfMprHLE3qJNr4NYqTmPOAgimsTGdl4XMkck4drZKQEQ+S
LVGaujnxSQWbmqtilyMRcIrIV1p8kg8jsiPcOnY+sMBJwActKhnTkuXp56tqwp2D7nG58gyZoW4K
IhzHnVGG8w4O2hXlpTqFYDx2Q0jyim5wqKN4x8vuH3h+4XwP8oiyvVvQDy55CjRM4/VskdoHSrtc
MwDGKLpc/jY1yLwc43nTuMilypSOlsFwkRV9Oo1JCkGsGfM1HYdzoeJsZwfz7ec66TbYtfAv912Q
P5ZuBgSBqfA+4PDvOLDCcjv9NVYYgYfrFBjZqRu3ddBTcbvgslwnPsddpE9gD0jGSzETZ7GMDiwe
i1ExQIPR+RbtK69NX8bYctZBoJtD23Gk8shROzDtcw9xyyrO/ZvhgvZ8quHZvQg0brOZnbTtjlst
XBt6AwPNDKI0F2TCzbBkJ4dPE12MbR4KaA9qOoFloXCLUOjVZX/ylk77z1fKsBjoDtE+C7pui1n7
L116qKtqoqYKVyqGx+nwnbHwFQaENXSQP/8dgA6ggKOEkQo/CcsCp3woUZiia5qBaXRsghHBQ40j
A/3tENtYxZ35WAb9P9d3BG+2y9LuVli2Otne+F65drFrcmhcUshtF/YvOqqf85zBtVtrc+PFHf1r
OebbAJqV6G6G9CnKzObVHxdWp6523CW4wRwG7HZEPCWL4ZK44ZBZNOBY7B3jSnO2uutzB32+zcSM
eWCzDtKmviJOO+fwFnGFQa8oihRQWlxRoghJ0hVaKB5uDi+UfEqg2jcLIh3aFkhB6QPyUMaLkw3P
uLnNrZk7D1l64BCDRWfimFWw9XKfeCsov8ElNuIHu5/YWJIoXjsN8AbPDuS2wFS0pojIV1o73cEw
2A1NjqwsecHZNAswLX384BX1pcTDceL2Jh6Uh7XalIRfhVFxqSXtOyvGqIiX8xRjTaKOaS+xWyFI
6oZ1MbTFYVFIONSk1F8DOk5vPBOu90LA43oqPl097p0Yy3ZIDjqbl7VKwBcQvkucsxElLtcfk7KW
HuxYS6y06Y6MpVP3PMpzP1jdwbfcG3Lg+z7V+RYrDRYYv9+iShnWMij0k5GgFJ7JmPRwCx6cQPyx
oNLk+aD+6lm/TGLoN4Gr8lNOQCbdI0RRClwGuQKosjRcezgQdndY/gmPOh+7uh8fPZcoJZWhNeE6
fTT614jigO0ODUAQF085Aig8DBebom7ferdmbqA3q33kBH+yGHqJ31UoMnobYJWBNMcm3mDbzR9Z
PxNjYBLHa1RDefr3yxyyTc0+iVE0opDwO+WViO+9MXr6EDFbdv3mlx1L4uJCVDCrCqbM2qHpue7I
3jthiss32hc/u/C06wL5jLiI58u7MmSeNt7g1sh82BO7QgSrwGFFy7xIrilPxzWxjxphDpl2jgF0
u0gOHUtq3fKrcnlRFvjuuCEeqnkQfoDNMuSHCzKn24RZPXAj9RxC22zftOIo+9TYkw7DxZvwsudu
ic4aPeqEXg6fdrBnlhXT1Lb/jJPW2y4GSY5o22RYsqQx9ECOkZr7hI6dOYL769C3m/XP90MbTKSk
huShs8V0V8IyofbpzsVMwC4La4QRn/tGCmiFBFAJJKEpCVet+yWW1NqksG/WNP3pehpYdI8/YL37
O2aX11451j7M0GkFI8sa4Xarn+9kL1me7ajSLdrylykjolQkaXtXCIkgXnTxTudL7qdY4r2RbwZZ
dxPZiMUZOwal2ujvbKF/tS09gMzr9DarZ//Q5voIqhWvz4D2eJ44B6woeKOzv+TeZyQ7xpHxR5Ov
vrea6aUrUcoRuGuuKpHcaHMxlVle4tKMdlkevJgOmdORNzccyV5CmbanpPoDKV3vEPbguFyc2Kk9
TeefF8UkgYvBIbQrYD/56Q5T9SegfHvXlt5H1Q03Bl7lfojzDQureSwzfH5SdOPZMhtx0uhZ0hB5
DbL4cwASXWXAAMhnQb1NA+E4EU9ZO/l4LusRUefUnuwWKxKpxjaEfBz02jGA0+I3jYL40CIKHQrs
xEn8CIjeMMbXECaPb6rwYJjQWYqwtnd6JLvYVhy1GyvwEAWKDVsvIVHcIaeRuiOx8Grwk7+hSkYb
xLx0rZHRcXOaDxAo1LGaUtRdCbOcUktiJzpknD31saxobgsfF6lZPdhajlxbjpb0x76lndOcaV3a
DxXFbW214Z1ND+A8B1Oy8YVxmWddvAj7JQ+Qc8ER9dCDOM1DXe6zKL5mmbLe54F6KCNs9TWMw5wj
K8vUYA7lSqDBwxrvIeWAerFB3WTTAr6r29naz+itEl/qVZ9j5PS78NPvm5xEZJ9PK8eMypB3DcYf
GLzCL1AXf0w+0N00js8QGuAOReHVL/SXbbCNNITUQHEl64Os9knbgtiQ4eMP3I9s3cc1EFoO2ZgD
Sv65FE5pIM4zMat7S+ZflKZsu5DahzzGX2Jaj/RkPqTdNoc4/huqjmGxkSX7RuaEVlZLd4LbILMG
4PMhDFPDb+ieW6N6AAdfrkb/w/VB0syp6R10YJa7eKDRXET2Sy8DAIgdzBQdq4e5+HaghxzQh37N
2NbvJoujeI1udzuJb8Odqv0wuc3KMrxpzTLAMo5eTWw7TlDrivofXSaTirxgoJKHD0gAqhPNLAPV
NC2eOiX1Q9JvQMKyzY1sOOe1jUCH7ezcDJ9lXLCqTgPCYr9C8W/2AcIqzNQFFN1DJGy9q9Wjdl/n
ypjv6xLF2Oi7O8mV116QbdyBmXkToy4usDpk0y+GYr/dFM93WxXhsUgQUcrwK+oCscP9gUDGJwp9
O5SYSFndcBZgMJIYCsgvslM6OIu7zc+9VWNimzBqkBtOBEhsrCnVhvRUpDitCRPJiWaGHSpJa3aS
EE7W5D07jqco3bm2XQLM33NEdI8AxVwVhf3iB0P3oiXahDqnNWUl3R7RDvoL4ky6AvJs3MjHfDD/
FF3VH0jnjHdxymrdd38FjZQNc/jm4GUb2AJrLw8EdjHJthI5X2UiiBgkYogCgXTBOb+ncCG/D+d5
LJobIIB28eMTWttG9nOg043RDP7GwzmynczxFI0cJjAVxrvWa76U54JPRohljBnM4LEDmu2b+1h1
Badh218PsvwTp7YJbZfg0zkbyMYIzWQ9l9UFK0F+AeJFu4Y3l3Szsw1LZDreLIB9ENoJm6H4m7pR
cTZi548bzSW0lvYO6y49GEdsW2M+9wevdf/Sks9Wdk9fnhFRNdOgz2PM4m3K1h7yEYNxo6MqC7H2
FheH2b6MurZpsVmYZ6Zh3yp0MRCaPCwhsCwAUGM4ch+G+C/oy/qBz5Z/GidAZ2XNvmNBg0f/xMNE
04h8JEy1DRtaR7qJTQwgjefNWIdXnRp/iqniCc4wi7uRiNZJBiK5ST0Cpq3b1IHMtWnco7kwkfVz
eE3ggnbD8O0O/QmJ00pFSbn2BwgVKrY2AwfdJgFJLSZHXQ0ZXeyEUBmfNB4UWfGatly0mwvn95SF
igOMu8pT36WOnfb5mA4Qpl1nMxfwORJwUJt4cZN0zMx2pk6uDvmAR7e8L+3uPDAdXQ1OHxDb0Vwn
Mkjg02JbCOOEeThpfWsRVRc3Ax6KE5MTdWSCZAPZgIXEu7Z40A+d730HrrFpZYrGUYtkDcTV6YaP
unSCDRKbPUbpcN8zdAE/tOF9AuYoMZ+EDMf2k9R/RThEF9Dlt1g5xiEuy/euyu/riYgK5WCrIsRq
lXFbbnpSw7YyWEjLrrOWFllYKP02lIYIWBqyVGCqjo2l1k5VVlhg9QyBfFw1nf+de+5dNqSovv3v
AVMhQQhwNRIHjvlc3+vONw9hy1lxnj44lIDKa67ojTBzO4gFSsOBm8ZoccO6REomx77W1Si/qK2l
JPW0lSgsp6TFjcNobRvWNBJHeqSrefTJIDuGlV2zR2LBzEFS9Z4hL12cbliDya0ORgLtoXTzDGOJ
yDE3Yx1+S9P2V113HjcfxyY5Q0VoSvkCqQOyYoywVeujNMsZLRyiskTg2y9jzihZRq7J8D5lEAFF
9sQYucF6EsA8lFjORrjQjk8SZhXCJCS3vQpJNm5fvYbgNppPm2jxX+dmozbM0B5CyoYw0MeBVu0q
LJk8DdpYptVXKcJPEoY+A9tEJEpkCVIVAnXEDJI62ei4pgx3e8Azygc8o54NSAw7WsTVOpr6jVbd
w6zGCk8EkgDF0wtbbzDQv3LMMgQxTTashxMz+GVBAgcucCxVhGQcSoNIxMYIGCHgnNoQFTUh4fGK
vSQEev/v5hGmrvcEQguOD47JEWU8NgNtnprS+5vQgcGbjx3DNXs6BfZ8xY5nbMwkfijnmkcPax0d
GDAnQSKQv87GwClQPRO+vvFnUZ+7JoS0SbjlR2D37C99+jfoQyRweH9dgM4lARinUBZ/LbIOnQqz
TIEzCpBvccyJeto6TYuyMwy/UTVF96goWMDTISVlymDDO7XgG15FEb/3XvHL74KjHrzpGuVXFlMe
tN/mqKxL5q4qWXsHZC944ZYFYUoKsEnEhq3pNXEYEqp+AjsOUE7X4kOgeX6tWWbw/EJU77X7hO/h
D8VbtOLPknPdmhbdTfb/HlPSgwyLX5ZPakur4OAMpAy6Gpp/Nfc7c1DYIIRhPUyV+8LI8XfdiHch
YYDiV6SqixJRnMcuyvZ5bzzNusN5k1AsT168nXA2rwBdt0iu62P+43ETzHlN2r8bP4vzAx8nghwf
uDB1Ew5J/WDNKHIxa1+CuiE5DRtFh9e4tuSHlWePoyTVbjCPNATaSxZGiLEKJ9kr25PvYYyYlWN+
7uCiSU0fX5h4TCrjm1n3QeSuWNU+j/PQZ4+iX6rnzg1WZcVfjC0sXaktrLURHudwBn+D+9jTfNAB
thhoDEh8cFQtRZDA+tD0Zxw3HVk7ZKLPzX6qZ4BO3FLdKJBuaefWcUbosoiEMBMIipXmb4gwxido
iLRayD4Z4yQ6FKK12SEa+hutoQilWTg7eD6qgGgIhO+IbrSwjq0Af8W4S1LFFWpDSbVtC4ddxoyK
A2Hza2vg7G1Sdqy9Kj6mldMcRN3vehImGCHBoM/lCVF6OxP+bOua6Yg57up8sPDxoitzivGDc7K7
kmjR1gg2rmPM7D6RJObmFqxHjUlpuZMJ1/JESpotjvwAfTuFLEgUmlq8T9bPIhfulm7fYXAsJERq
5uY9K+NJFpqAFKu/kh2ISy4LDxPicKxxwacd/VE+BdgQAOFyMPEnXcBsfVkcLcxJI/OlLcjHByuf
v0azHjcKi1xizjzmsvpuYclZRN/SwNpG8YRgz0vpCzGyinDKlNR3EAkrh7TeJHi0mnpczeFwchCH
V534dnwGueSqTe6TR/9jEw7g3ebyt9nhjA/umuQvyd3hRiJhIZ0lTo5dSERYHPBjlwQkjlZeHn64
EgK4gWUirDLqI6iFTZ8Mw5pYnvqIFuCrjrHBcS3v0dx5KP3i7CUsyK6rBiMhJKdNSIJqoGgK+81E
q70jL7A99bnwHivwnXgSebwN3ZbnqMcPMFdPzuS5v2czRFqO+/6hqKf8jGZNgAvR9dZ2LA6JBSad
RkeHKOXwNhdowZbUcwK01UPJ7NHqTfNQxSSAl567Y6gM5cZ5MmEUVV31jGycaWRTXLF634309Ryu
MGkpvOeMjilC5WrNbe4BKIPI9uxhEYw4R5iiebYjGl5yCpHfLvatRVadtfRTEJP5hKKWsb5hU0XP
adi/SMPt7JsrRtbJAc/kgB+Gsfk2TpDDu8XTripDqjFaJbGLXiefew7II95xXNu0gtXr7Id0XFqP
xwK7AmUbvemImKZueYMDtvhdIC8kyj1m3hDww8w06QCk7qqxYbzgzh/x3I53wjQIpo4s+nxF7x9D
L7/kDGUJa0onDpyJdVd3al1IVx2IbzibVnQX1NQUgQ/xZRgqGMzpDBWxTkh3rjPaXGRjBJAB6Xyk
oUv+Dw7y2NDIAFxaHTEcpy6+jLn10dYKahTjzzC4oZeltqvxTqa/Y6vBVxOggCnS5vcUPmtLfgaF
900XlWOuR/6XxXGHkKHPyMJi6Nq73LbYz51FcbMUuzqaiw33+95NTbGqSPKr+5M0nhVHTDrW43Tw
2+ATbf45FgVhXog0gd+wxqGaR9cNyDWp3X6L27U7pq79YdfywW1w0OOq29KoIOtUUcYUYXYLE0LF
K3EMg/FJBvXpszcsE8mrHrl1WVBbCw2bUK1eWgkaqcWTEwvmhLPa5UjbV7ETXRpOh9sox2wWuUV5
TBpx33aej18I6S8dv2TrTRJDDHtGbJ99brq1qGuQ0THEQ+UeeaLrQ+TqfQilAXNqcM31VyU4raCu
owFSNfGZuHC5633zi90wo7smmi0QqGZvFrW9XgBemyW35663zN+z7xPd6zTGnn4vrCt0RSw3TrxJ
c/wIujTuzMDNN2bPB8IAVuzrKdzHFhVXINCPmnkGm0qM58DJ6Aa45S6Jo5wQJ4g92UQwVv5A3tkn
iEnIZxwNzw2P1arV7XPLVKZBLritEiIG7HbYNQNWmhZLKcQ3RCuE9kweARDenR1dI699J3qSsLdS
irMbf9ALZZrLsbmSIj4HXfsn7IYt2uL6OE6q35HQzV4uA7N7iwZgZ1DPqm5cam+AvpYC6xDkyOpY
O+YS7KgpTPvJTtxXbXYU2TRBXbu5FbrVx1KnB1Xph6Z330OpqoNVWR7RLNEhsyx3QxZWucZZFrjT
uMlg4xQxxLu8QRdKJ1DKqD0iAsDa4WXVwWsGd+2BS9fg+1ddOV2SbjwxAVupKjiSgbF8iDud0sJ2
xJLk5zT0sU2SLrII0xJcBR5ZMpXgKCQ2ZYTZ1d7VApzhenvowADfcqLqQLO82FiDd1nQE7mQvuvx
TzOw6dZFMe9jraG8dDsTFMoaCYaPDts9zygMkDHWBx/vuJ/hPIo9IjIJXgQlqLr7kQxvzg95Ry0B
VhHzVYqYYc7nF3fYR0yydsjxfnN/2SuR5d+Kjiwo2+ixMHx8cjhU+QyjjCnoZ9/J+gEibrqyynb7
/ySi4L9MH/jfYg3+qyCD/w8jCsgO+G//Mwfg/wgo+O8FAQXpr/8cUcDf/4+AAutfS5iASyoT/xeK
JYXgn4ACI/yXHzgIQEh+830iXC3xvwIKnOBfJiMDBGG+bXsITfij9j8CCsJ/CdyGBJCatumZQWj9
3wQU+J69xMv956SL5W15If+UKywX6zQJCv85fk7V/G+uk5MTY131yHbqS9ZeDaRA9pyGFl1ARyMd
4N94Z5VM80vddLsosypWwAk7bUh64TxlE81wi3FVwRkxf/YX2UC3yAbi2kHQhuujDWagHz3Mu96p
7i0ih49hBnXdCFQA0BohUbsIFsLWRlEU9RumQnrtjmpLbzYjacf6wmLl70NXiYsJz/yQNNVn1tfd
JWsOs21S4eu8WKcgGe8tuEv3gFNYz1za4Ujl83vsLqAAit9RZ4LJwYNGX1zuCtbs+3hyCFgQFiMy
lV968VYw/adn0MLtneYdYo8JSIOn7pMmxa4+LN7EXsb3pvaPQCqPBHlxfOlqDXDLtRAJwP+D3jFe
VH+Lx6w4okO5tzt3Q7Yx9EjoBXTT0UT8vIS9YOfx43nlO6GFiNy+SJQER1dVvb1BGE5o12wjtvCH
bwQy8WFYPlapgur+56vYVuyz6eK1tysGJTMfUoaHk+17+SiSsvH5425gwEDMfFJXxjZfhBpNcIvi
Ib045P3c/3z0Ud/WrN2yXRd5Sw9wWRyxTPoXe1Gb/Lz8/LLGZjbmKc1OmQdwb25yUb8o20W+klgT
GnbOjKTk8Zv58oK+e+Wq1Lrrqlnej5Rv+xyALmeJ1j0NFnkxi1TGMZzg8vOVtXwFmnszjuCRYDeS
P7CIbNAVG5efr35eTFijrNcaxR62oy7AmrkaFpWO6Isvoorig2MS8q3wpcTXnx8wyPnkuenSdbFo
a7Ll5ecruFL7nEbj+ef9zsuNMysHshuEXnNlGIBMEjSc239+ja69ONCaL0juKX/1jSjejaZ06OeO
43UyendHY6FaAyNWm66JrFPXI5qqHAe6mdUx/i4S6xiOFfU2HiJUvV36K2vah0FSauMP2ghHtnjM
cRMkcc/8OCMUwPQZIHCGQgy3FDKjqeWFhg4KkhBJl5MwTKkj9wanDO4zouY3VH1//dofwHx+ZbHH
KAMj3b7MSqQbaN6SEQGHihDKimaMwPSIca1Hb3gyR4gWfqncS8kMbCWLqFgXbqbpkkmyz+ci2Log
kp7HCPez7Ufjx4LFGHrgti4iNfzZWbH8HIkRPUJKyD+ReGDtldCBQ8bdmzilUVz0Vn6ZyFk4zVM/
7Ho4QnQ08W6MONDaOlZXDVIhxhq4IvOpgt3BLGJ87r0SZV0fdU/oejPIE+3JdWcfnEMUPDit4e6d
nBlwnEcHHFX+pdHSp3FgptS9HrDcmAF7SjLBb2ECVO7b8rurygWi/5Z4yFptH73qGKDZm6JK7VsX
CS7WAXzYy/zIVJw+ae5BLEK16oxDcBfNOHNRVoE8kXW1s+vyOQZI/Tz0yMvy+RM8TfhdxtMzVIPo
RbTpfowhEwXE/D6aIZpRVZaUWgI/ltvXZKvrPym5zccpCZL7eoHH5fh/b2j9CJ3qpui59dAwJVCF
ROA338BwXwY1q/c4RZSQT9lvSEmcqBw0IgQYJSvvvVzUnD3z+SLFeYyQYmIcmn4nWG+I70IzGUBs
YGBxQtby2IggOZa4KQ5GGZ17Y5rfux5KQR2i+S+RoaIy5eBlbvrJnj4n7GJN1hWvQwbjXc7LAjb6
V0t01RHL6mM2x0gR6nK8BaZ8LRmrbRPQoHeTPzw71SQfnTF4mDzGSYW3LDdWg4tWJ/3RgNCC7lyU
sjlHSfdIkyW5hkjDJ+rlQJr6A1QrJnC6pkmeH3EYeu9ZdpuD36lhejcYbd6dJMG4t/xVlTjTu5mZ
40bMj+U0NNDacM80PQviBjGb806asblDYPlZjSgKCx4aDlDPKNIoXoZiU8d1doYnMr2agl8NXBPh
MO9iXU/AvWTJdomKBVzOQiFG7V/CtGxulva4mgSDqBo/BdmK7bHgqMYb5u0IlxygGPnzNDkhqkFy
uMJFHozo/RDQx9kCo6MXZCNEmjI0KeBmoSvHsbVNEjN8t4rmS2rQFSZMRWbUYXSVsnz++WFooiV8
5tljmTMbRcEzvrv59OpoQe68QbekaQf2MqO65Ysc3AwwQmvwFfthcQ0MufkkivJRewaVpGyMBz+u
aQjaPIZ0guo7Mq3wx6Lo1AN2EGdoNMTRyHjzYVACIbN4iHEAWFM73DFYJv7ZJoYtxIZg5V2/5oNh
PukH05sp7qtwILZ8ENZOiz5iUO2bG9027Q5YOYbippphblXeZbZ9+4Ep9JOJMAAbiL4Pc8yQU7nU
+gnvzhjDv169SMhjZMEVQTF7t2yIX/GN6qUz5sOQJ/57ExI5vDgPuoZIQMrd7t0VbMYRer378kek
H2IiZcqOIgAQvZCz2COuxwg23IArc9Uq/SdUVv2outrCnBXqY9zMF6LOhisOhRe/6e39sHgV7Pa3
uziA6l7+dZqkPw/YFWgouk/MTlECYUmwcQmsHbME/YVb1lne/ogWH/LKcOWJOSR949BTTW8T1f+7
Q8tmX3sVogAT+qUurPjSp96vqJ01iFxdP1nR9KhE/j2lrEV5lnyKJv4i/qnbwhrAz4GxY5K9vrrz
wcYj0i3OD2Nx7OSFmq8IFNBhYLpZ3nU0tt2+iQPoDXiIiHWx35sIGLBfOo8iG3aQZcW9SJtHv42b
99nQEeNmD+QLApiVJhHxDTG2s6oV1hBVyPdqDL2HqPoyO94sx7zPBIrLyvLw0cZMqpjJeisnC6t3
vLkEk8Bo2UWtsyMusjgmhMFs6iq85Iu3ZjHVH4KJZpLS3Wvln81UqDciZZrlc1foRmV1CLy4384O
MpR6Mczh7mo2cvHiiOg0Lbaf2U7Ku1mS7VZAp3oHSYofaJKvRK9USJkrYJOLayhrxQ1RWO6U1etg
RAjCF4dRWdrPrtQBAoTchV1D8spQT9b25zsnA7pmG7tSYln2vopq42Zz00aLm6JYrHZkSR6RwbtM
QpT7JhermJOO5270vFNp2MOyipVAlN7SwSCvokf60JPboxavWbT4zCzep7l4jdIK21IFnQ28FxYP
BHhPDYfmde5y+hij6XvWXn8XtctTimtv42B/ITBLAunHbowi4TkkC+IqDInBamC7kGV3RwRg/6YJ
ft8Y7LzMbUy90RX6MCuevHPUctt72CPPsgXC2c3jmxPuoQ97r3ijS3gcl9ZhDJOZ6pzlljyPDElR
UgIvZcp1Llzsd5St6uY48yYOnH3ASfXZ8NP2UWfOR+bM4ZHMM1rXPgtAjsNsZ9VKvjc2jawqYY9k
UxSIfDgKuABmjAQleOT388llgkB7FyfYULfWyTMWYYYh1cnECbq3M45L7I17L4+i59FACFsilN/N
ZveZwWh5H1Kn3YdFJXfAt3aJH6cvpoE8Greys7CcuzeiRYFqu2cxcaybpUwvqLTBHbP0vCl2se2M
B2I/AQoVyfSasD67YzY/ZI1Z3sRCCPfEayAj51FzaDw79CPWznK1rDRG6zbb4C8lik4rRVZvDwAC
3TCd7gZyH5AhOE/s06zLg4lumUVHWRwrPbf0Ttwg89q3BZRLdBzBTOkh+qk4/HNtDPsvurP8YdzJ
3Favrf1SjqP5xiq5tRGuH4WJhu9nCxEJ7cZp8YdK0p929D0RN5jTSwkb+dGzPUXDNk/vySkyQvXG
xCDuQ33XKuYcHZvmfZHQmq3Ij7wXBQvBXDHzMNs62uYNvVhRqmAjOUFuQKIQOWYR5D20xKp4HGpE
muV3TYBcOWHHjHT4lju1y0nf/GvENX2r8arouqnZJzC7Nf60SZU/eEr9tvqIxd7N+wvAxYBTQQ1Y
xySXBixgu7Vm2Rz6CUhpZvvtikYp2gQMa8eprYDCZaSOsLAo285vSWbd0dOFVua6fy3Ldw6e4USb
dO4ZMjtutnMThq246KIztQDE38+xd3AakDy2rm065bnJ32wvCgvxUzKVd56p9AXEwQZh2p+w7cq3
Uqpr7BGZ4cxpj6Eh/kzarl3lmpuyrslFr0bZwxVWzgHe8CvJqNMRdpQkiYcLrYHlURCj/MZ3PaFR
Gcf2k06+XBd+Dm62Ht/TOVvrvyg+jOeflyQYP32S9e7Qk4BxdELzMHUlqXKO66KFmoxnM6rCO2u2
ftkG442K+ms/ufFvOzDSfdISr1TFVr3N0opb06vOwsDUwPRuQ+JPs3G4Xps+apJTVgf3Zu9+ZwbA
VyqP6KRa/lILw6CkzoPBx05IL5VR5tlO6jvG78W6rmT6i+3rM7NoCqZTaZ+LfHiYfXzuZVsnv0qL
hDZhujfTqYt9bpooKpkb6bpXnx7x08TNNvc5BiG7NExK9JRUe2JY1k7XviN5mQ8pSTPeRqj8eczR
L5EdsifRQO2roXD3Pub5q5Orm4QiiylOXzwX+UKXrQ34j2dVYQmfXB+tQQXIANSyZ3IJOnr3qahw
0HTgrbOkPpdBeoCB5M+IjxPt3gWxOYNhGZ+6xGhRbOO488jYMiAT13J4QZ/mP/68DDLWWITdcE3u
akJGUSYe9BiK3RC5DAdMO957JQFVYi7yJ7qs+ZNH3CMT+lJzGet8g6tV7ozGCh/hB3fZjR83yib3
LmzoVuMRhYJlfo2eAHjGISYK4N2HPmLKFpUCutN8vLrh0K06okSOajK7bRNsknBu1y1oDalG+0ob
lfqIocTWX3kzkxUwYwB/dT8fvT580xKvYQkukYY6ZpiqaYs7p883Ic6iVWt10ZqG2BaTIkySZT5p
GPeqz6rHOlWvHVPPA00vHsjlevZVsMWNg3KwatW6buiZJkobaxw/3bOh9NmUCnx7w9xDWUW/D8ph
fBRD/bHDwD5c7VSRa2fE8RGQYLUdfDYktC4E9ZprGCQNqQ3KOP/7pXb/B1fnsRy5rkXZL2IEPchp
ep+plK2aMMpdegc6gF/fi3o96OgJQ6mqW1fKJAGcc/Zee9xQkU970y/nlaEj9Bx9uC15KA62kYiN
5ZWreB6BT4hJvzkjDgTp7SM3CTGQT0g5dXZ1JvNvIX34LqgjKrM5q4O04v4ZMl+ny0LiQ51me+o7
DCzj4mVpBxS835du+SqPJaS9skNhTYLQsW8ODWzSKn0dGw9teSrBFXDb9W+CMvRkDz3SWYJg6pMu
K0wPk+PtVevDu+NzF91GRdOwMYyJwPIZ+XefLgVm4ZxhxG2nNMY5L0IcSeoUdGAHZIURZKQA6pK1
XbfBD7iZmQuTQRvNl6NYVYlIR+wqGveI8KXfA/5hOQ9ZM3WWvgZm/08sIT/0qsyLLdw72UVL90wx
3MhzeUxTI0fDbOfsbo11meZxPyR58Xfuq2JVONp6bSvt7U070PS6wJO2KI5Gy3njWLBlDTL/lOi0
GcU104sKrH8+g7+1H6t3Z0ypXaEtPr0C8kiqUSvZ16TS3ccMC5V4mNp5MxYGhWNM+tQErE0Fz03f
M12qhP2zQqH0VlT+eYjq+iuEFbsdMh/csRWnt9iaCH9oqpH61wxBfPdrJ4KSXzGSsnuvPcM7+Qwy
oBJ01oBQRJa8zGKZMMLM/CpQ/tmm4hFhrPKi6+pHSbf13RhG4H2wBFzXyi7STuqtdBGbxd6c4wa/
uYb3nluBcdcJJJMePq0c/lAf/QrDTr0hTcANBIllyuvpmFet3OToI8gOYIpr5Z2xmuOquOl+vkE+
DFfuMBODUszg9mhKolpDjEADAkONtsQOHNSCyJbTIYQ3QElqn1u4Bjt0yc+JYzEwjnCNWvoUcC7Y
s8IHqwJOwBbdwWfTjKRKmg6RFyLeM6w3nx4OSII1jkBReO77ZEGg+X96N5zxEHkf4NiC12xyxH6B
q20EUWjwN3ERU0lOdcYw2awOyTw6N6zwcuNJycjU8/8QqrLw2EERhSp94dlHfddz1CJ04x9iKo4e
NBre8xzXVXUeGQdt4Z+CPYu6+tkDBA7ZRK9ZbZ4nNGmboLGcbdFpsj20t+0lNb9FFhen2Gdf5Paz
8Z2z6MrfSLmZlXdMiG1oTtDeiss42X9JJhyfRWB+oE8Uh74XJvG2IVHk6JE4YA6vSDk+RQT5Qqgd
xTuEK1JDdnPsHRhwInwq8QMWIeyGKcwoo5kJ0iPIMyZRjffQZB098ih/j+sCGU/k2Ng+mDJSlHl5
O6NHZbexJqQZqtxpe4ruHFv/cQzNSAT2jE3V9rgsQB+XxAPu81Tka4ox75I4Qr0nVbN1PGjMhq7u
IUIRAdD56Bb+3kptiFC291ZLv2BPrX4UKN2TpJGPNjZQQXsq2wxBfHT7rrwhNSxWthLWrtETIZct
kB7J2tOK/Okih4IMWBznRgRb2KAGKfPGB5spAGg5vdp5fUXv1GwHjWov6+j/Wv0VIMGnOw8kb3Lj
RZkdw2J0v1i9PxBXEFgp62Zj9RbZ8/HwwR4cHedUnLKucR4NqVOcaKrzQKecnpxCKwEw2wVlAZc9
fKVNexUBtwM79h+hRrXWLii6KkJaGzV/K8EcQ9YFAzfkwlusnNW6auNxD7Q0m0uMzFaM89ymrQN1
lo/LefAdOu1meS6iR4q+YmOkBge7xAEWj3rB7HE0FW69iX+pNqDNT18KEMe5be32Nc1IJULmwtQ6
NU7hzIHEqbKD51wMTveHTloNIDufjqD7cxA9XtUg3aGyQfayUBjdQKqDtud/PscM/G83d4x3hSP+
pXkb70rAc7CZ7YZmZxYD9udHclzWeIEsHAiscvcKDufN6OwIaXFwcjt73Ilo4fjVr0Gg9eWYgaHZ
c/zsNk412C+dOoaTkxz4Dgccr9KPpLh7U6AvjR28mzn47UKnlG5FGd4b53cvov4OTXzYyMFpsETD
V2yK5LW1Hece1CQGIoAhnwLBQ8qKfC8wNdy/v8Jhb5Ovm99D6TarLBL6ymdYbpoOhx5KkvA0h0V0
UjFsh9IPyHa+QY8SdwVVs65UdxgDMO2gTsez2xnD/y4BMg/kp7gL+S07ZuxZvfeG9pG70VcKUEXa
fzpKvl1rAjpFBE/K4jQjeGjbdGPzRjI5R5gStfOWTJ//TKJ/77jZCZhr4cvRZ0nPoed9xLyXaNNq
+6DjN/5TDJXQuUIPzxFbItsiKvIP3lJvG6ArmiUjCb8CgEpSCtmYOgJejpI5pBdzikjihOK7rpwa
zq2MTxb90gOsDdzYFhEM31nGQ16pE4JwhYqHr+gkaMh23jUKDbAfYxveqrraykS1l+9vFcgO0r7R
J3Tgw45e2wsqr6MFEOPsN87RZm53ayA23ew2TFlEa+LCl5dBwoEJ2CvaOeHycrl8/0GSYftziKLb
oYQM8qEh0TDWaxrS3l7mmcn5l9QVnBvZRzTBIMz0B32CFmVpkn+4BgT7ubY2aJId+McWf0zqIJ9y
QwX+Nne5jTbcTLclHqEH3Ja7dOf+QF9gawzLXUj49UdME+5AbgGO6uWl7SO06CcSbecRLbVaiI1R
nTXHMv03Gxw78iXo0uH53NcGAnrJTvboG/9E8ORrP5MlEgFcLaLnMDi/O+XGn45dfVVYw1fCQPUI
M3VXYApCNOwOGADDbWZY9Py9GNoAp9O2RfeUgVHpjA8P8YqurOptdh26l0rpx1jN0673UmCQUeMe
UpPTJf6gY+bFsHyscWONrk8OinsQLtbEye+RN+v/Jk4+aDP0O+WYz+9N/qRU6bH3p0MQsUFydPux
OJQpnxMwRIEG99x4/ybciJi1q/+sGmMQPRiD2DlfrFVMynvcuuR/FeYWaeWG+VAE3Ai/epUMmygQ
wDfJB+oXVp+LwykX9e/uw3bjBhE/aLm6SuhxA8Xbt43pr6ATJ7euRFXrePAzao2FbJ458Wb9ycQ0
dZysxbT7YfML35XI/zT5ehCGxgthMc/q5/pO5kN97wX4/Tr+jKtsrzKzPJmD/z5krnP/vlgipSCs
H2zDR6TLemMpx77XtTvvOkqc1QQvqTUfadUymq5972CHZXkLiaQsTXO8F6FTX1oEE13WqT10IRg3
sZ5udd0weTFG2vsBGH01DsdYtK+OSGyChh3rf5eE3vjOluieG5SRjeFRBFrLXxnxlK1Dv9r5mf0D
STsq2GnO70w1qt0UJfR3DN88V6F4EowmaJ2nPFxnEm3Ce1aEzEgC+yASYEWRfUP8W206KQXyQeRs
IrijUK8e35c2iSI+KELRXTx+iIWZsDZ9su98X6BtkuadiPrPuB2IEV1efV8aZZv3GZ35SNv6ki7e
NkshmkrCO8t5vq7NLtmpbqYhyf+xzzWxoI2l7tnUqjsYYf9aowyk/CvJDqY6igZTPoLlYpiNcSOs
B+MNRD2vdp1dkjLst7vOWyM+v3pT2e0bt3oUSt3SuNF7+koe9nI6FXIIPConbZ/J9NqZhvYeTss5
xAuCBrtM5D0wycxMHIW9rZDF3qwpBuJgb2u96OUwNOganwHu3//38v29vILDGacWvKY+49Sgi5c8
sJJnQSgIZlD5NUzBC1NeBJ71kK36uCPLRfQBBalffQ2SDCeNXPkGp2R6F4G9dsGUflXzpnRwsYkg
ixHMWbTvA0IdjcyKThYnza+ASIl4yIz31MS8T8jn7zgE/qd8lX3FjmvghADzx4GDl0J9un7mPjjX
Zq90fpbp21mY0n/6Om2JR3NAsA8i+SIwq10PLAfn75ez9xNDLV2UHk1kO1jJDcZZtxocHX+FHaLd
vJlbYvCQeEvT+1MmAOinmHKptUb/xJ2xTbsk+hzUQj80UPOSxR59tqFsNnVXCBS37vTQTnqJvSo/
BcN4EqNEHVWhOLkSZWBfTfrQm1iSB2iGCFaxABI8T4ejXggEOfMfBlPLl0iL4RaU81kwXnmVo2Uh
XI6TA8ZV8U749L0pDfidto+irgUYizpgfHizWtIxsDI0EI5/y+XS0jNYEwdJspHhnLk/20cTUVtb
vLG/yyy5GmE8fgBsADDbW+XBA9S6VVA/CYmahlO8xIiWQhFVUrvxLqikfQuI61NYUt6ZlvXnuXeP
Kk3ex7Kf3wmi1fcpc1++X5lQ/I+BFDDUWk4dTaWTo7W4zJZovybykC1MLowlIre3sg8NzoJdsrfR
ll3FiDQ2G8L+3Nui2ZiutrdxY4Yzw0zXPamsck8RG+SqhJV1DAp1/66COzF8CVnzo6Hd4oCM/yns
stOIEu/hQKxf10m6FU3Ufsg6qldBY6o7R4b2xUnLX0ktD/j9ozdGn8aGQBQSjeJxLQlu2lCHYXSn
kberbLZFh4lhEPpvRZCoS+Z6r40s3F1fd//5BH+s2EAUjoPapMnjXw3Pp/MyfuR6D3Emw2xIqT7q
5k8dFd6FQbtB/kP3KuWJViLE36B4YyyZIsvFkZ1bD6pSY1unCZ0eVf5tsnniA2Jp7LJ4r7WZbxyM
My9YYFYd//yatvh0oEhAd51LawOI9F2O6J7tScIMyvu/IY1wmttVcE5sgn0a+zbncX4Rkl3Z9wIm
U9I44nS2jr6/ZPApgjKjwNxpRjdOYr64CfQMbRFlERVEYTJQ346jLC4KI/c6TV14GcUEzVAveP0g
OFAGNwBtmfMjYIiv/nLRsN2OJtTCOGuGM8Cz33M/IjP1WZSU634waF/iIa2tYVq/BXDxtQ3af2UX
RF9mxe+2tq2TtA3nURF0QpTncfZH99IHMw8suiayL8wDLJE/mMJFG7bX2idqMqigaFhhPlPzoM4o
3fnWuyQPhj5mx6TBzvQt1hmQE4MymNQlFx5+NToHUi0j/2L6ORaiXI9RibhFDZDRPLGO0CMxZtsO
hZf9ipxqU2WN8xon/Y/aM+aT3YiP+FOYxjFg89vUIcngMDzoSmdMF3SFZLGPT+isWNjHDRESWOOR
/LugQo6x3f+t7Hh+jF9Y/PLJwN1ijH9cPU07+J3TtrSqzTBFAGm76iQkDbnSwfmIsYxxXjm9mj6D
3TCny0iFvyIz8zIlzptqPczUEfVdH3UlbIUJb2mxbMyI5MAB6PxEvQAvnPXOI8pOtpzzFwm96Xvo
lCkvt0mZf/XSRVpqzN62iMArpPB26RkBJwpzjDNDmFE9JaPNjeffYPx063zo0qct4JiFLmtUHMS7
XAO/rvrykTIMwe4xEV3ti9timd62bfEf7InOsHFK8VvRXqc9VCxBQmToIgcL1rXFrI4HM1FXsoIQ
zBaaW7CnYO0s/SPTGG+I2CZOh+NfMdKo8hLEIqr+4twWvKq0XPsWAKkuftYxKSC9lTAWkn/6NG6P
6IYYIWUl+C/w+AFdnXPK2zZY6S4fn205DEQJLY1/tqAxNq5+BfEVgxItegL46D1fQP+8dHAXVsHk
D8eu6R/eiNE5y7RPGGS31AvijYzbd7RC9tmMfLp7VfTiO29aMLuUFQlZeUtKWusw0GFuZ9wiu9gY
vYWNuWQdA0dM6Pelb5Nqp+KIDro21xnr87pl/hqakCliT5KO24cXXHP93cf3VLAl2q1jv1jOLG9g
fZ5Mx7aEAJlN/GihdwEdXXgLKBzQmNcOKRPtD0Dp8w54s3duJWhFjwzhysHkRvBtqOL3XHfTwUqj
/5qJMF66yUSXWEF59JNCbUtU7kNVDvtWIjgx2h0GtGBtyYxDFWkC+xQNzY44vt+Nob+KepgPMs42
dprHTKAx2ZOdjQsZz1hTUXzPIZl3QnGjenzq9E2L7RC/+pNTQ3SykTQ65BY1Xa0/JtIimcMUPDNZ
9ChBGS8CGSIQJYVUmaaYws11iKBuZ9oTbImOm7YaEd34CRDSLNkJB+m1j9H6UHTG1m0rDsRlenPY
JE6Q8X7IIcQ8N3V7PekfKXT/e+FZmy5DUGHS52qyX0iTkwvjf7lOOtSGkR+PpOt28mT5/1KN95G7
dmOjC9q3XUedl6Fp6mD5mNJ0dhbL3sYz/HAXpLazjkrxjguiW7xyH6glKVEof8us30d6ARfRbXBo
x4yt8SMIsOpNY/Wn5BlaQWN/er33mvAb+2XzxvJOQLTeDKV975O0fkpWAt08sJUSFMFdsFMOcDpX
kcdXm9y+9TDdWkkqZEpu2A6H8OsQf6aNbTEcBJ5muf81Ld75chDICVETWgVRjvWUcTqeadIQGrZH
1QIyyTTlpnAG5J3MqPYoUttKnYMZzV5fX/0gpZwlMe+Y2t1Hl5usjC1hQ0mL77olJ46AqZVXga/1
BAydMQ77bWf3EDu9XwW98lZvtEYtqkyiLnC1g6Qpo/MYTzcP4+dashdWMrkNrPg093Bz2ksDUHh/
pWleki74BDYT0fnBlQJFKPVD+uwhFiczm/QlSwJ+/gECXd3+RIy+MZyGnM+4e+lTXeIZdOmpa5dj
v+WsZB6Wh0hRNlWedcz6jH+xmDEx2Bp29XwLCalh4WmyfWTTsuGNNVGkbxsILFnlyJ1jDxBvil6/
o7L3MHseakcdC7aBCFmtH6o7AfMOnnGn3GcKzE3XH0KLpF86jO7PmhFIbZjlctQiTtXJ0e8BPcay
RX+WWdBHL5hGdHzWbQDkzk6YcnNktbK0wAZR3SRaRnQM5HeGbXAq64LQeUBLY/k3C7FazdUp1MOh
QSu5yeIMNWT3NOYx3ZFU90On5bPL25M/uQbTCM45kDg4pHHfwBUw//j0UyEk3R2/vSRxwRSm2EOS
g2JcMMutC/xIxUUHHw6ZTWvfy/7Nu+UajzBtQ88i5jYm6rwAHZ7ZxLXURGNtnfA0DKXauiUpon7t
3Ql1GwyYb215S6LpOAne4MCl0PKK7Kcf2UtHTT7n2UEdY5OVa1kVWUn0zQHHu4ZJOqfJCJkciHWs
UuSkNcN9E3+/ZQ7EOTjRsSUXZgDytPj4iMCzc7hGJKKskB8QEsCi65jdcFU474rOwUwxoAamEkRA
jHSYdsjOK9yAQ2IBU6XEhVzgIycI0UqXeGKjwzjrKvrOmliKrEw+zGAk5HkOwPUz81U1gjRt1z7N
UtfaDmFlvHTLRQ1wHZAjpSeMuj9hzQFah+cIW7QBJspKew+tZDjMVg6NpBtVdYyoQy5GjXlm6rDS
xnR2VoGjvDNa63nDj1XuhSebNwnf/wirkp5D5TZvFiCOh8VIy1kodn1L6Wla3uP7Kzf0d7XX6Ov3
q6nS4p55LOOBe6ggnCOY9S9JprgTswKhjq88a5dNVfpwJ8E7zD4Fby99lOmHknVymoD04wyR6Q46
yj/co7A3ErhmXdfLiz3UP3Lb04dCIwctktBdzdngQTmapj1wK/clJtS9nkdz3ykoJFovMNssahgJ
pgdjGanFFRXsiALhrQns0zhjp85KqznZ+O/hGpQXv/CgrOVrO4ydd3NS/SvztzUBGuCV6FaMi7mo
Bvi6qRWA/URpqgAQTnepsO9EXV4eNABTMpgYzIvRC7YRHO2VbJQB7IuseySw9Qm1IfLC4N7khGUx
GiMYHO4A2IASczklN4rcPOT2oA3vT2dFkXNGu4bPRxGOiSgWPHxR3HVvfUxepnZBIJ+BQRbrLF7K
oAr3lOmMfTmd3zXk9B0tY416OpleZrJU8aPFUCElDnuVnVNfbupMZ19TZH31rbhkvpwukjYe2Cjk
wfVbZcF+zcjGfbasH5sadOaGEWZ+ot27GYMUtYxdysugoFRjXE8sVV3FdHHxjF2qfsFUokCDjE9R
LY3o3i2XqdMGDD30aa3RM3vvWK7EYnFoexKvrX74ZwJIPdaOb9wNO3lJixkoICiKQzqZHBSJNP3w
l9NhlTA6QhtUTXvVDCEEtL47o6foztZy0U73OQ3A+IY4YigA68HP9CmDwHuFHw5+z7BeitwPLynT
P8nwfYOkYT4MTUQAU12/a6Twa3JQWnJTrfbgZHT1q+DiIXljJt5FZ5poWXBCpursoWLEfHrjfM5I
QD3FAbdtlU8/W4cFxYDtcUajMnvtgP1o/BH1/qdfduGbMbpfkx1Z11SnT1lFyMqHmMGYVQ+rKIo+
0aTEEGOG4W2BXxMK7hAWFCR7SrH4HiwXyrBgA5Ql32QN0qd4Yg/6Ducgpm/xEg6P71c8yvhDPZ+9
Jal3RFMPN2e5fH/1fZma7Jb7aXFqJLqz3qxRHAkcYhWzXzRi9nDBs2AQcpuTY50P4d3q9Hx0akRJ
bmiShubgG4jQe+OPoAoIreizJqne9tiWVANv2SKk+OroQ6ii9oel46OjEvcdYx4W8kqt7LFnoZq9
fZb3LyMyBYdgz8+adhmRi8ZGaLt4sWhJv5UTUqvEL5qjs7yUBQBal+dqDutHX8FJiMh5vSWGQq1m
dF8EVupTQrfspOmRnWRuB1vyYVIOwBNvQlgMtyYkd9lGIYbUUXRHfNO/Qjigb/yPik1YCHcfUffc
yr59bYqq3LaKgwcxY+Z1dPvobvYVOuKdLmdEmB4ZGFWvotsUZD3pzvNmlKm/FTOUR54gHNDkel4T
kcG9NV0SMXV27qvQf6XD/XLsbXv61eDb7eOhPVdDyAmkD/bdItbw3dl8+HF/RxEc7c0WybML1/we
tmWCV4/FLKHifiXENq/Hm9DTJS6lScwRWhRD54A1Bm0kiHDM7AzeNQPgmv7frwQKg6OqFA0IQOzf
F/RU6gzhC/JzOq0M2BJrBvfRi1VyIAGLCAsy614IhgDRMWQ/M4Afh4oc5Wu4LulLnNtUYo1hekpB
iCOQbT/lPD7M5zExvG0dLYyaYegfcTDv6Zcax7Ys4Tp4cM6IvioWAdBFml13tQz9o6eHdpbL5fur
7wv157jMn3gLqavf2Ujrax2y7IT1FjczEgK6lgDHFaGP4wrwBoJfP8gMygUzns4BVs2pmP5wAG4v
k5erV7vPWWbSceNTUu1wKfUffdy/xJhMATsj1ukqV8KjHgOyh8PsUFbjCARxeR0b3OR5l9BrzfsC
v5Ycbr2HQmt5NQTJR9Hqpl4Xn1XXQWyOkvkGa59GV89uUSzf+/6DMYz1hgDvYBMqJ98ZQ1psYK7N
ZzsHhd7X00VZ482XlnxxHZejFGmvOQvYS9XWf0yzGB6mNTziRjknFiHn5NUerAGb2D/Dls7T8gW4
4pgeHB81GEzXolYckQAyZfAq85qF9BAMlhyimxyk41NFMBuYrytsQjSkcfyHZkBOTnjlrQyiJ7aB
2KckR91D856Oo8IbjpoYlWyxUuieQUk7waXRsb1PCpeNKm0tQmCXxX5S5smD4IhhQkzP5Z6bCgSd
Qt+/txSE6M41KtXBtpy7k8/hx0i5feCgY236BCE9YthbI9r6TozjLSqBdfzv1dRBhOpWhGqZJ5GG
oJi7zoGQhvZrzbhGvpiZKDkYrdvcx+kQuk9mNGRNjbxFXTLGV6AKyRU/utxxJmLPcsOA/AAuVi4d
IiK5DHS/1x462i0Hw/A6ybzZ+xPenqpfTl9O2R9Ux9nSM7Xck3bc3fKo624C3Vim6YVJv1Mo3vvv
JkN6/P5ZzdIzTzChUuzUOI3pi8106Vwkgcl0G0bQWZibqX/1cumhEIEcfA1NLIA2ncVu1VSMIBt2
vD6vNcV1sPOVLI/0yr0z8TbdMZfutsVGwe7Y3yk3GbsGDZg8ArvWXdWg2KnbFOXk8BoqkGVzvKj3
2dNoVbYlE3hFay6g3zdLGLfeJBlO1AW44Ak56Ti9x6NeMyozr6bhu1iHWvLVmzpc8ZCBssiC2by4
BOkqZtVf2PHTg+ix+jhDDVSzsE/Vcvn+qtEHYxDqJYR3+2zJHTbp3D6i5S4ZXQYVjjaWAKoaP8rs
/6nBQm3ySLZb7lwQEibuN/CEE3zWcAHqCYK7vS9hhe2bhaXsfY4+4SyDkEiw3DeIwkF7jqPI32mR
y4MWTc8oFoNljzsD+kcwrzNK1803cJpPXVxt26fANvQf0RVIlEkr+UlkdFN702uAYjtNzezp46LS
bfvSIvoicRaWPTmtmKNnyzmMQKbOY4X02xcgG6lzx21Z5tOTpyhH8N3Gt0ADLKqY1R4NvM9Pc+qz
LQ2HGxIh4xoFGYnbDORxyFXvuEiZcNV+sxeq+dW4gUaMZc4vCZVzFpkOgRdqnwOufnpJmvBQ4/H3
9Q8hEqKaW7UwGX75qr7jWrI+Fe7zlUropVWCrkjfTq/pXNmIkI1uP+ZBsiMuSHxG+tXN5GOKgeU3
NNvWEwyAmTiDm51O6UMNxs3LD4YBxt8UoAoTshV+jDYWcNV+dJluXs0E41vGCChTdfn2fXQQ1EdW
0wR4YOkIKk5GJHvn+hAX8hr6w51GIs5DJeObjoz4Blx3AkIt5z0UXVoDnd1Qu43iALjDxOvu9wco
FtkK9A39QseEKTzAjwID2CLr3tecBHdJT1WJJOuXxTKxSlXGiJFszrUEHIoG1XulVLg05TZKk+RB
x4SEOQ7wm7ScintASu3OhpS76fh0M3Rzk5l2u0gHRLwGTILgBCMpRxY1WntOPc2TkyPvxdw/icwo
fyGTCTEk9duqidQ2oZV/h9EWrXtnqs7yI3F9i9DL+r0fYDN2XhIxSJjUa5tN9JSUH258txb01H30
UCLMTg5J8cuckJZzNl/CRFo3GuIWBV+KRjiEmEO0rEMg2cpH/nhOme0AI0mRXU+y38RM5k5Uw8RS
jx0w2sUP+30QR+2CBcCenqWc6YCg9j1QDHDAyJ2XsNfmD1nT7hkt0BYiNecN08wMT5GsrwM/Hzqn
IngkKrwj9K33Q4xkpxvxZpYCpPdUGx9BGboHJMOb2Kaf3M5Ofyvk8G/oIbgnWbRiA/vfJ+GY4oyr
6h+4hwW5ZxenIBXyBeqPfPn/vsfjOl0hM76U3nYyI7gjvtle8eiNTzgLIbE/+YvpjNklhWkBYbRP
TjndGKb+dLk7uHGHmDfharhflk78E93FIw31lmMHx7FhBETguUvAESnxOyuacYAlLKJZUX0q2sf1
4Ez3JHNhg6cACXUj0H0tudNR469UlzzdrhGfs4NJL/B4dlHkpqgQm+oEoXhcNaEb3gw1qV8Qtsl1
AKpU23xWc2KNpwHfTsDDfqk80gjkkp5D5K4DlYhDnDuoTwRK4uwFLgVynBvsUMw3+pQTo6fKZZv7
kfdEOnErl8/IsL8IGCa7hIkYe+ToZgfTnfdMvaZzWy5m7gJXkchVsP+uwrI2q06mEr+sya4OxMNS
xhMvyrCk4W/x68wMwstCxo90sLKDSxbTgknZlQPTcFcg9Aj7AUte6cAnRXweW5a6TORldoia2LIm
BLym2BZJuVWhr8CnAsExKnq8Ls+xROHFRu75pyGdGRvvGiXmF9cF8hE7aFSol38HMg6PHLKzU1k4
Psfnv0YDDILRY8TYBbteSh+SJhY9pfRnVuGQjEhIsQ/+IA7sZ+eogPMrm4XaRxdvw9/eOqNXMuaQ
cutlOl93gqC8UMOskZMPTqf5yMzkTJDeGXXMNWzr8o7aAMEAMd6Wte0WWXlMx3gAKVGFUH1xoV2N
JFyo3TaB7xUzZrdfPLYiXE/o6KpI/VVJnCKKya1nLeaEc11FmcKsPSQUce7ENgUJSBlXBLTDgRiB
0lnPRUDimWiyHcN2UgBi/1+e2GpP6pZ8QTWMU7D0+59h3pxHzIn/kZ6ws6NhbxrV3ZZPVk+Haq1B
VpvuUh34W4cp/ZflmHvwA80fkp44kNSZDeDJ9ndGnGK2pF2YGP9haSflT4FfQc6AgFiKq4mC+NKC
3ibmnSExVDDb2QlOL84liEM3hi/dXtNuSH/5ZkqoBjncVCVhh5SJ38Kku8G5JzcOVPJrdgSwHczd
NCMA8GZgr+bkJ6KOiPoHQzT0MJIRtlE7+auW0uNYsKZhICuqjUPu4ytgOOOlRaLCTTu/FpYpTn4e
d4SKBESTIAo+towvVkVNYKgqfLU3uTU3wyKBQswPHd9BxZR4K6iiO2uZxUhww0WMCNp2ZhoYxnvc
M8PLk9TlTAYdH1NturMd38Va7kd/x9ozD9+QUgrqZu0jg9oq2ZsXL0sp1puedE7V4D1vu0c/Z/EZ
Wvg/xnxfQU6iS9wl5btvFCvL15tUmSASOzJBlFcCwYohKgzdcBGVg494gBasx4ta9kacLvnJzf0X
YM5PqLTyTCWQcfJEOmNU87+yNOtnTme3icZFs9duaTz/Ytoq1yYTE6Gzd1lEu64EQSXyyVzHBZkO
RkryBwtYtlYLNn0Uv4vY9zdtWVyCAk3D3Go4ho0MedbYmhM5HMnkrWB6WmtVhvtpNNF8z/I9aom6
seVE89SO1rwJSJ6nm9HAkYErmEAm8HdtU2f0qvyfw4zVXca1fYq07+98wyA0TW2iOLwMaTzspyhl
vDx2uJQYi2u4a6UUD2SCD1LaHGJO6nEHGrjepBbz9a7l7JZPbQWUjTSfnBkPnas3UKfqYMlu2sKn
fhUjgrkk+N3kmPhQcKwMEd9aC9UKZp87Btt006th/HC8OFpZ4zSdR/7Wpq0mKAx8bv+HvfNYjluJ
tuy/vHlGwCMxeJPyjkXPYnGCkCgJ3icS5ut7gXfQ/RE9YZC8ulIVCsg8ec7ea68MI/W+wOf+aZ2G
e8ujc4Wm+3cZ86mhaNxFTRescaCuA4rrQohwhw+vPlAY4WwEXk2HkeZdNlzMGNlq3cSKnXfY5YCm
D1ojidZUHBWqzaHPT12InNDoeYqn5Uv7r/SS17QDF2TldXdRw4NdC6xmkwkxkCbwFzC8/Wx8kudE
SnHfi00jE3XSma7ftR+iinR2KLKGD1QzT5blsDWAVLnGBlHGOVlb+zzp0+eI0nVtTS+91Vgnz/pp
gCPSRqzNrIMEqaTNJ4aMRr2yPc/c0bMa0elND3Im4wI32KsJ8gSVgfEEdufDduKIiHdzWs+JcG4c
XumF4wQ7WNPo3Fo/ftXayzDitArbhSG3ynX3IvHcWzrGA6u99Gn6lt6NYTZEWK++zuPQbr0Mbk/P
Sc/GvLGbNOezZMy/B7pXL4UaFK4Sruxkmy+GFouxfs4fZof5e1v9mWBAPAICYGCLuZX06GQTBg/o
FJJ9VC+iwCFgEqNgB/R0HUnoovlGfbAZcEXrJGk3TtQ7R6SHrzqJMH3G/WtEj2QLrgShKxAnr4e2
Ry36KEaHruAEs2lU6WtO7NCmBXJIG8Tyt8gKoS4ZpXscqypFsMHyiSyQKqvdlqT1Mt0J7vM0vnVs
LwDzhE0K/LAHhUVaR2ofG6RwpyC2PpLeb7BxJCAbRg302thJRJhgpxtcTAjd0Lbgbk2L8TZOX65Z
/R6qAQNPJFd9AeDRc/2Zc5iTrMFy/nF8RDKSoDik4k76zATHvRi9sdKAGE8zF+XiLZpLUlrPtUqD
Czp/VgQdDztzyprrOM+chdqkXzmO8Vi2c87K/Cv12ediGNptFSSrAsHEiqlt/RDPD1HijBebpN2L
9Hp49yhJVnA/1DmeE/AQM4Q1NVknjKwS/WJFOziLmpVZkMmUGOXJIbL8MorYu7B7mWjlxEyd1RyW
0I69cjnRcrY5/3xhl+S7hvYE2qszqRIO4bfLHPOPmZfBNcM8ujV73HyF0dgXM+eM2FuFhLLrCsSo
hTgb/XNKAsApqRqggE4Tngh4j9x4O+aTOrmmne75qL7ZiuV50pM8oylqLW84CrLVIsclkkC7J6sI
whXYMxrty2uzI1Q5XrEc9eiMlya5MgoP09Ez9UdB+flc+MHwxEoE96F9thwCg0jx/Jd6ln705yWx
qRl3usKXTZiIN+TtJZk6578vJWcNWpZtvWqHLjn3pfqK0eLtYpsYY0/637HhMO4aeh/Qb1s3tPY4
NifDhO6hJs8oFeSPIAFEgE4PnCkgog+7/KN8nys1RX/GpjjmyIbpPqY3n8FjLIN9X+YZiv8cfpEA
86JTFBPUZUyALOa30TJIcaMVyPzXugq9p0H7R2A0hKYTL4MAOsVphm5pXxvmO/oJn/gQ1Z8aavCV
dYtrE+15L846K+dLZPuIqzk9r/3sL/4RvArTdHSKLlpTmw9rcNrHADE0uENZrAsbAVxco1UIIJpp
Cc+ga55NrRG2ZBxo5h5BasbKzwDEfkuzeQCTlsg1MYUzjoH1qKuHAMsunbLeOgVFWmynqYVcknsW
gsz05Jd1fDY5Kl4BCAJBw03lYuhKysR68It0NcfNI0OBHWwADlKOS0djeWQ6hzit5htmaHvpQnlN
Kt3vp7Ey90ANl+BGnIkFaXZh9TYK1PGG6WfbAfZIUCFx5lFxtn6KaIhjZUwTeUSpi1fDI9NppTw7
JA8X/a+bqOkRj2IM5JHwCcbVeyaS4ZXzwnRUZvfs1aza8ZI85rmdiz+6/zWZoJt0Vn8rr8vXxPWS
xEwm9fXnO6NJv6Zm1oekPXh56JwryKMYrsJLKSd7l82Yv1MD11XOmkYaPWh+1AAr1++6TUYR4dAn
OikLb5IdOxcPabADO38WcDhSeeN9buso9U/cNB+DEaH1GBHLJpwdT9oyIGrt8rH6MTOocxkC/O3g
HJJVSamCM7stIxJkcIVnwKUQVNAWTzzU+0U3fVqJuLl5lh6j3sQmSWJKNymaCYNV7FXe/AuYo67G
iQi+jMTNmkOI5qSwQvGBQNQlrDzSr5GQPfxzke+lWe5xWL9kLgPmRQqXyv4IeMTdjigH3SZJlziQ
xdROJ7ji01mxuz/3VlheQ6KAncrcyWa6gDwLobjinafEX7pD217+ESWoxCkW6S7Nxb6ssCMnojMO
ZKMO7REw1MS9EBKTBb/3GiCvPKqEgUJjfYPoInHWIL7chL0LTTpFyuWOhzBDoe7G3Z5gIXrZpWpX
jkHvQ4zWk5oijjadLbCpy+c8cTZgIZC6GwW+vjxAB5LMb25pLol/3T3uoxfbjf/0KThuL/RqfMM6
3kQhgQ7lugPIq5Gn03bmLO3VzwgmqBEI9mOyKMpG/Ca3Z1t088GsW/M5olyLrCMAjp2pchfQUwVO
1cymU2h0NV3GlyhLvV+moCULRypjPrBajtrMatunajAgmI+0MCbk5av23PejfpwMDu5CuGormNnP
ogdQTHd9aNc4KyW+JW2zK1johjXBa1iAmSe7PQ8SIUGhn7qrLgPZppJba4Xk+fp3RbU3q5M1xEg+
6VY/GXCmz1kinyciWFdBaw2bWXQX2BpMaDFLo/RjXktjIEz6+dUabmYeq0eyibYDd+5J5sXf2PXs
U9UuhYhjn7XBU6YZw25DhnibxPGouadplydF+ioSPHVGek9UGR5ZUzWJw+Rfgz2bvmja7kjjQhrN
ZOlShnC3W4ehuRdWuAYPOszSVxQmTEV98YZdARbObA67xmm+u6ABRM4Qh52QY2M//Mm8magnK4BC
PxkM6+r4yRTd09QiFVQErjASRjaDLDnaBAJ3rGWCY/2vjVymi2BpilHnLPsckdWZw5bAL+tRIr8o
H/ECMY318mhj1uYyjVvEnQ4d9d5RW6ft2rUTNXR7MznSxnOsVR3ZwTVcVlldRuRPWvHvUI/YE8jw
8SbKCMT0ApmRIgrKD9Nt3vr66AfRcyiQZqV28VYhVMDFr+5NX5iMORU26OWLFIy7U0hDSDRJSJGI
Y1wPjM4YtehCKso9WZbPkZVZL11h0PUxPhnvESMVREezyM1LFYT1prQaigaG/KSkeIy9wOI9lzkO
RfLX283UiWPlxPUbfrIdH7G8cO3W7cAzPiyHnUnecDPmRJkH5pPlm5A32oJGwIQ2djJDfTKdLjjb
dfCaDR1jK90cE8HeEYqpP6YusBOaJFeFW3nNTIMZO/x7AqLbt6HQz0mWY+QfpOaMWnxJ0+pxEmKA
dpHIIdFlrIbJcd05PfMU06CcBKC4pWHxr68yKJxu0b3yIi9lxpzETFAseq/KdlmKAL+lC64vpJuu
wuBkiPEToeseNhmGd5AebgdkLDW7fheEPHchgQSPuLLAPtcr5uBYJIHYbyzFe8KCSdZbYj+Pjqfo
pZrZJixhfxagOETQ6nVUo8q0FJCsfuT2QGa56gxlPLn05jeMOjkBLmDp+eBUvbd2oAJvrbnNjh09
+jVyWZWn6RGmzPdYAwJB0oajRbPPx4noN72Eg9hV3bgd2U/XkceyUpu3MrzZoefv6nCOHjovKlbw
Ep1tbuiDcqJqX2EtqGrDxXZP9pEWfXuJBbCLJu+CjYPB/JR51WGsmZwTswOYrwVxUZbd0TKMt5nz
+mY2Br1CftCsp0ERnr5kL+iBP5/lKD6Aq69V2JvAwWxA4Swt53Aot0r3a1I/kvdYJK+jDfaFEgSq
PCU3ITBteKDmUWvt2aQIOVRw5rIPk42hFweCgTL05JjllX5pjuVqfAp1XjwuqqUd75sWVsdEj4Gt
3IwdcXjVTDKALGK1q+P4c9Q2O9Kc4f5mHRylZNUyCIKRpPANrbmtlqSln+Ck2LHe8FutWyaQuxAR
5oPhRugyPVQMnOlXdpA6xGWdQz1NBy7ywzzEbxTrLwwP35ycsr4fJQtc4OxcAZDdD+KYk3djrA3h
zhuIhpK71kPsUGZdeHU67A0+qtLK/e1yDJuM/rhE4JpROtK3Rc4QEgPBdt57W9ceOI0X1vtPLZwX
vG45qmpBdFKd6pB+QdM0m4bwKm/piKO+yz5G7Hs53XNSQ7YelsiDUXHwbUJE3i597L6yc4Sl9u0b
XXJ9zYu4Oi1BUP3Q8jYH71RxE+8DHI7L64Cm9tdvJlCe2rqUQwXLjViJnDxr9uJjF0mQUAwUOSCB
CtOEH4TzPL9rYpLRWDdYXb3e2yWFxHppRjNwbsmIAd+T7wwbDk/xkxzUa1yyv0+N8QGLeCmBM+9a
22/zRDnrNDCeosTPeSyi28QOsliCnVPrjEfMa+4BGxKHUyxQNl38V/jnVOUaNRYRxNaVfgnx6lz2
N3twqYxGeYodllkoVQqgEAQbYMPZFmnLdAQ6ePZ9z3xsU9ExPoCWL/UDhILmC+o8jPB+YerI6Ru2
prdTyO0wyqhXafbA3oPJf8DSs+3Kvj3mjojZXUdrnxiVSRSQ74Mnhp3Sc0FUlGN7KEhNJ3eUrjnh
lbFwTgNko73Z9GgHRfS7r++t6P/Ws5O9OZW7dzVBydiPzhzu4kMH+WAF/2g+N3mCj4e2/JNBh3mi
U3BWTkLSIZPwOC/sLyKiCC9cVW0cI3NF41TU8pDnUN37iqVZQa+iuPTeDDxCjP/lByrTAKktvkK3
JgZAG18ldrWkSk6NNVR/k1hfgrnaA2rSTwoL5yOL7W93BtleuO5V9LCluswSK0Kwd2bPOiy65t8s
nO6qFaGD3BWT676QZbXqRg+jLOzIzc8pcUB0IeZEPrjFX3eo/HclgI275Qilx2GtaXuveMhqajDa
Af2thYxIzyk+eaTQHwbjqRp9IkHRgV0iS1Y7gBcVZ5AKfJCP7glE9vxOKgJKIgBIkAoayCZoqzGQ
ujshx/yNMATyPKx3OQkqACuLqPMa8cjQ6+yn6Tc9Rf0M0z9CuUWVwnYzBIxXAZr/ZSb24SOMeGew
aBK5xPy6nEl6h2TZHep+VC85rfJMs6XQt4XojlhrNzCnNNk/yqoxOIzQLtAOMa2h0XPOpBFwmous
JhFITTRpSokVvSy608+XqHPpuP18W6EnO8nWqXeFpomlSqILI4wUqJ0L2pjocEW3aGAbT9enn58r
xqZwt+udXc8h2loj2uqKE/nPv9kt+ag/300hIviuAg+35OS6mI3/y8/FV4Q69OfnwVWZgWuQ//Tf
b9t6QHcVIeVPrYiowuWLG5JcMWIqHx3LO8UdrSX23qMjlXdqY43NMCKQr0VqfbIiH/VFNxD7+vPz
z3d1azn7zmVm3IzDiXbXePr57ucL0M60WPWOiWvIJ2hohERHB/TYtEb4EQhVXgm6hq44de6NhDvW
oQgpgp3FEvckMnyoyd1qqhC/OkVY3OiLuhizb8TBRA/Cr5dtO/FvlnbwMKtkQ2QslPKilTevAmIS
NvZjB5L90oxQYVId0mxvjFsmGS80rferjOt0rYrZvBmuxajFSeiSLD82jvzn0/l7bEh0e/MtpEzl
rxHLzs2lMXnBAM9iufxY0F7btXHYso741o2eTrpCunrsxqE423HYfaTpx09PMteOBbwZm81Px7Kd
owA7UWSuqnqc/7sAYWr/kz0dSMC+6cX2KaA7/Xcia+LGfmZe5xIfTI5vqO1t/eSkDgWJon0ZN0V6
c8HfbJvErQ6UYx5+s9HAih/TvA6ImeTABqQGr91HOrz9XO0kw6Y++xhjfn60MSht0RUZezwDiVHr
Gy3pP1ZejY86N6r3eqFmLQ1TMcJLAkgWbMGfqbX0OKFkTNjwj9j9ZioL64jDIP10SCUi2sh7HZoq
eaJ0/B30REV1grNkS9jaXktkpu5i8nRc+De+VySPVdPKNz9At7f83qIJMLgjQyk6BRvHDovP2R4x
zcVFd/75MaGVacz2R9yphmwrHa0BOPgrXQv/E0MOhBCVuifmk85nzoyH3yadhchHR/vOx10xtBV7
9JAfaULFV0yFeIeRZt05+5/mJoGgGCd3JU0gHYY3rSMFSmLEcb7uY3XGy2W89nY6XfsGOpWXKvmZ
zRxcTWFLgCSe/MT7X3aOcfPiYjgng29RY1TBp0CnsG7KxL64oA3XyAgsSp/qkCU1GrdcEsXUW8fY
H9zDmEVQ/ZEbkBDXsu70S+Bg4B6bGTZT5Hv1k+Xkv6zFHDtIn5NOm3xJ7QHODcroKwlI8XOt5LNI
rAMmySeqpmmLboZPPdbJPaElvu4LmuHOSIszUmdgcPlaYpOFDuM9ojgFoNDirwim8kCjgeaKgpdQ
6b+dSLtNVc3zicwCkEuoJq40rzG1Dc0p1KX92RSSNlHKxCS1XevTbOQ3OH48zbzGl9TrXqJ+EO9Q
sTZ9nlLtkbe0siyScno7C4AXJAYHakTJjKm33DGvHQPVaxsIBrahARIJjVU2wXrOtj/XOpqdbjPj
/sE1yqUvwk2r6vylG8pHaun2IhXRGXXgOm8h+Qct00TITIF3bDweXB+psS+y4I5NgnCjZFywrwEt
2CZ6keXIwNNdnqcmH65YVsoXLEPvWBGmezzzODQoBJGnacSpQolPdrN1N2MuyhOQQ6wEjP6X3zeN
gAtijd3FqKLiIxyd/34fW7Gxb2fwnURpkLvbNZ9zkvzMenyYHx9ImIqLK6qOXAvemdlSsqdOHV9M
x/Y/aGsjLkLOXYzxrRYviUGGGyn0HeFVrboPaAy9tvFPMihotznBq/IzHLIT6SDEs3h3y+hAiRM2
/ZAYTf0SGvLj5/fKEg5VhVmeYrstbwWOsAgt4N0w5rWOGdFETk2Cyzxp0GAFaWEM8Xa66I+JW0fv
PX3rs5uPZMgu/xPDAMaJXe2ddZc9pLYuXwiDfvDh6xMz5hpnS3P8GWSkD1glxzthXYWwt1jmw/eu
cJ2DoB2K/yye73aVPfGMlAiNXKAltf2STPrPzGnbouyenIqpRhwSgyc5sPfzy9QBZ2IuQKDTNNSf
CJZ7AJMo0Fh/7LXoCfGovfa9u7UQ/z9zFB5o7WkcNyWLZ8jj5uK7gNps9PvW7l8rIhdXPq15RldT
9VLCGDWucTq/mh4KfQ8i5qY0GnWSHsuVmV4bQRa5stP+OVMs9DK2nrOWRVuP3R+Iw+49o2dmd3x2
oqMjPZalwU7cT9ioOR8kuCRZwXdGg4KA2PMXGi0KWB7InX758PQyNu7noLt6SeQ94xK7d6Cp9say
l9o197jtLOocSBzsevKein+RqvLPgg3/2BtmSRY5vzbi/qnMm/4VwImEjVPC869+0WRN7uGU12t7
ZLYYpdp/z3l5Vj3H9yB2t9BYCLmUI44oHdAxig5O3sOIZ6DDsuHPx7SfzI0JlesTxTdOjuXaWxbi
DHOxQTVsm6PDwbyKHCA1kfgc6e4dQjWJLfyUEH99/0m0fP08k0L/FNvxn7lQjzSyGVYjaoG1BiQC
mx/slpoMzYHvdoEBrQuKwBrzT3UnkJFggowBYOGM1V2I6bUw3eZFDUN8Cj3YMpxkDiiNKU4s7roY
dJQt24MhzPI+uFhuxAW+De34pnEwHlWvTQcnbqq8Q2zG2M27YL5PffgY2lnzqvpWPzTM4NdBo+c7
7QvohrpEfIl95dWGsvrz56tBXUUyxBsWs00e04Bt8Emz/n0SwocMBA4C/rJ8yoztaJX0H6RhfGID
b9YhQy2dmGfLt+WhKrl/g0Ae3fFU2LSAEpsnuW+6eUPwIWRM1/5VYhkDAryMMXlyRIxluK8+muFD
++AMKuajJ4RzI8+5q+5Bj5qTEgskza86cpENGLmz2HneOl1wPkq9advCN6BFaN1FmVBlQ/74+ZOT
dl+jvIFCLd8KbfxOS8AtE9r0Kmn1bhTZmdMAYoBk+jOl8Wb2veyiNbNuoSiy4/xcWSGC/6G62W4x
7kjgVNuEyIiVRzuMcg1ipSZGXE4z7YTUITJWWN/kNFUvUW6+MkfnSe5UeiZtB/4DwbyM7DcjtEvG
ut5hnITeRuxl7mzyzlOsGQmPc96o9oCczN7WUM7oKFGG+zkj0jjguBx0FbYsxD/rBC7qmlKqXNUt
xgshJVYxtnGFm7DXXFwyg+QZFKv95tnz6eeJ8jP8WFKGv2tNkBdZwPsiLNOjIA6ZHvTWRDuN8+E6
uyNGx1m24LDDNzeBu5XEBOMQR0DX2/bPSda812WnXmS+jGtNTunGaJr3MKif06jkHgt8MhRRzS6I
rIHD8cHsvA+vR4vIEJ6KJcd40LZHh+oWXUPkHXJe0bBMDxwr1ttk8l+myVmXLclELZ0GTn1Jtx3a
cVy5YXaOHJ8JMByIUWGAplct1ZhdYP5+8Kzv0bXdsHXeQFbM6K8QYQXl3F1DMCsr1VP5FO0I1ZBp
f2nYxK/WGS34iSWaac97WAmyP8Q/SjzIRLJhm5R03Ql9sza430BXNN27HdebTkbGq3Iqnk2DAUKf
heR3jai7IrvdT4aR7dPG6LYIc9iBVbPnBE1QnzKMYzEBbe2ojDlqY8V3hhQQThZ+cZC7YqUjn8Mb
J0wZ9dXJ3OKYmYh3l2ssuyS/t3nyO8YugPc9PyH6eXAUpg6e6lM6Y0T2M5QRrtzQgMTfBbAaFqCH
Bn/5351LW+APDfXSv2NmmFjvphKU3sI9RSG68kz2zsNQQyPEgZ2B6uUwa/fuu89nHi6tjKAbbzUZ
5tvQTnkfoMtvsQ8Lm48qo/Y9xE6brZJB38CIo2suIcBF+BV5YJchSyUyEtQsQBIdq5G7OBTGx3jm
MXCIqaDpVgq2VJZFiznul+OStzcupm3So1ezJ1KmV1AQiL9lQG/vog4aKN0j7y4FOA3pP6dapE+I
ycqH2KMiT40y+FKm+RFlWUkqBScXg2V8S6xJsSzGB2U3miVAjhuCSD9b0+jYyez8weLzESmiw3im
N+b2lEoYgMkGEQQKdiScYqSpfsmu+OcqwcHEIjE5TzV5752BwcHJyFjvKwCFBnUhXeArn/WFwRG8
UXfGDHUNOB8ifpCk58RK7mZR4igGrnslkOdfAUz5JJT3FuFXfq65yCs/LB8ak7XIHzr7LJvKOcN8
J1021acGzPFXUMh02xICeSIEsjuyRZUbVXLfkyG3SoqxeSq0J7eT+0ATRh9AU7Wvi8+fpdsb4vpq
acETAYDq0DpFQy1vEVeJlA0DRLcz0reiROjqxec68OE1uV/0QCYYHPwrUX8NQ8C0Ib3yfTgnZAJ9
qHzQ3JotJtmqsh6qxWTm8388mAM7wBCJ7yCMN3lpTXvuv2lFMWas6zhNtgZ/Adr8V1h7hzAukstk
Y7wjHqWsWjbPLgbHEdblliqwXfWy18fU6f8xch3gfPgegAJiUIGlBVTx6wHMwyruif1oQpM1y/hm
i1gLlzFa3qEk7uPDbFDbBowPVrUuyCD28184RtUjekM4xtp4WwRpyVJL9Ij11JxjHON8OYdO+TX3
xrr0mf8XSzbqpIF6jXF3qo2Axdmi+wQbSVT0OZ2Wg1ivWaBAi3rkhpxoTnEdAvEn5ai+Y2oPzqJH
TDmWwbptSmAaQma/AFQdGG1DxgYCDPqtJGmegIgDu8jJJBEJ7FkIsV+8gNnW11Z2/UpwOgCriQph
ml+8pjMfGh1ZKMv4jpxR0FkbjS0ZRzW0m1ngwrTLxGW6zjbP2JxJjFcetEkusYlkic6fwI0fe8Vd
xihhsJRWB5GoW5dbwc63eEEJk+TK6Y6OMLs3cm3UJhHqmaK/2w003fDUwIjtUeF2yfDLmodFFnES
WWTDApv+VuFmYqp8N0MAuzRrYqYMRJzw73HbYoPgZNyYAytYWm1ETpPYZGb60OBXxEyMTLMGdvVQ
xkO5t11dbkHQIl+jUBcMXPb4G5EUD9nLz7sL0AouC6Rd6uEsshH4pceMxvYNwpaHBv1Kbr7UQQZr
s45wNi9LLe07YMDtmgwqfZaE2tOworHw80/ghHpWtr2WQqinbJ68p6k2vlsC3O42wRs0llYysNPj
mA8EUFCWVvivOeQJisrlYG4Bzl79nLv/7xExQx12NlIi/ihTioYs20Ek2yCl+O+rbtj4MOjupECz
5MjavbbtQgaOUKott5VhIpAcCipswxzy/WjV0d2NxBnm1/w6MDzFWROW+zLBKv1TWEE8PxQCiXnv
kkLvmtBhYqBxkTzxXIcPbv40lXjZxzE0N6neGKI406nzt4H2LlT5qKsVafGDMg+OKqt93foXxfJ5
HiU/8LKOuv9OSqYcrJr9Kood7lFb4EZCOAn7vUcgUvk/zlI0LTl5qInqSYQCM1L1/F74RYKRsu0Z
VZyicuKGMGn3VDGy1zBurspP/0HpYx5e04cQkfky68HBZ/E3pPlwIJdoN01KrZUF27onE8PNGGqR
yAhkS9MgZl9K2pDM7zRZ9y1KWHLJ/2U9B0eaFKsJgdI+jkW5Z6iGizkiWRJKoVxkWSUtAa24VDqQ
6DRtfqTFxSeOOBjadrF1xnyGU7idpe3ssjK7e1mC6Yix3EqRPUbV5j03gx+tgWPdcZSLU4iIpy1e
55SoXpehFp0sLpmo0Qe5ZGRT3fAXpRR1fux3h1bkLcot2iGlh9EzE6baJVzkAyCF1CRMvsHlBgyk
RTpv+B6jLrZbD2/UBlAuryFH4cMuZSODnuWlBczCMKQi6McvOWbN1ZEw9X2lElaBVEJaC1/G2tmM
PeibPh+CM7vBO7xr7DXmRDFbkhTjJhxJQS1tI7pUdxsMWdmwWFv5hIIDzPQalM9Guo9iyMZt2kT1
rhYjNhXvExnHy1iVGwIts7VrDdkmPkbkMe7YA37PWcxIyeof5mUSZBQtfDdZ1wiG1Tr9kioEh1I6
5XKURRproYpKl4kZkryYOmOdE+Oz+tLoG3EAWsxb4/odd8tga1rn8jQE7i8Nco7i1T8w9J8H/9WJ
ZhQGyxSssqvFYOqugro7jEX6pLP5GTfeB4X3xgAb7Krqy3GwMVdR+KCn7Nj2D3SWtg3BKNKEQ+nk
nG3G7BsrJISPJIKYUexlr8SusVKTxh3++IIn1wAPGiDHXFl5jke0eQrb36QVlPveGGlJuvZJVuqA
dq7Y2qM77bqY4UTAeXoIEWqSjBMYsIndpt0NOXY5rb5lifawHO1faMH/jOy+tZ2iU8IOyRTlqUzP
YPmrY5yqm40Uf89HCA+T/Ro9M2ldRXMW6azRdQWIYhSNuM5T46nhmM2DAQXYLKbpUpbjMTG5Wm44
2Md4pGudYpeD4GnYGwRq5JxZlOu8h3FVK3/ryv5cwbmdbbN9SMsELb/AlEBG587J9UthMm4if2xd
JwmQZ9qYq3oIttomXzymD543GinhDLEKTovbBEv/wv8cnfy3M5P96Tu05MQnFWSvKwuOxfSLhbJb
KTROG4gK44rZ6aeDtBHpVLQFODdzM1cJ26W99geahQZ2HOY9FeFZ897qnL3lE6dL3UeJjhuJ6nvc
RMNEb9wLTYZnuKRR15L3NdfhrrWKB02W0cmG58lyiZiZ9RUNOq/eq2skosuHHKETbzlM9J6HGtyb
jyN5gASlPUes82JM/xUusHyUkCeExx92Qgqwge+vi9jV+zu+gXbdTL+HRADkzjpuUTIFMtfadir6
p5KSTndMuDfwJEo8Gb8VYYS4EzXMzqtKtUIZPiHOmp/rJHsbhnKnQUPvnY72MRHbKcNZU6wNJRqK
3z3g2Nc6GJOdQ4N1UymsYDNlXPoQaZMGG57N0ctPOicubJDqwlkMzKg0aOshPNskCspT2PisoRYy
+BDXYkBeM8NgAl7zin3LpV1sCv3k0yPYd03zt/VFu84ikDTEKanaQDLaMrdIqWJnL0C0qx4AiGwI
6mKg4JWr0nO+CehqV2n7l5kmOCcTFJIcm48gdPe2Z6+pQN+kUf7qfMJNHPs3SLPeuHgUBI2NHtIZ
3Z1rGFStcAs3Rkd2mYqPVos+Pqm/idUlBw1AJJA4LA6hOAaN8VwFwEMiBuwOFadf2O8tGBmG4Oda
Tm8ZDgGXu4g7mD1FF0CE064IGBwZKRyvAnShM30AcpN5+lm7VIbmQKCtmyDEl+pXMRAojdyqRubg
/HVFDPnUXdWmIXYWXYQ1GP5zY8/HaCYMmr+cBioqLjb2eg2JUc5/8sh9zcfpD+7JdpWXTKzQWmMz
hV9Pa//bJl9qdah9SWkKgYBZpXftAW/KMo+5iJhLGmhDKxT3E7HaGDMwS0Qk5rF4xBjfZ+aC8+/J
du950P/KQN45YfRX6IK/yUR/nNi8Ff3ujngl0HHYG/DGWJznL9tj2XeW4Sb8CWY+1d5h2H4JPJ8Q
IMSySnQ1gP0q2hrRb9QiDYABHLVwt5yV28dfQN3YzFKTu5tpbW/1GFvnYkM3pNvZg4Qv8EH7aZ04
QY0mGMepGQfchk23N6w+3c9ecaotD4qaH7yQFLEuiApc99CXXLN1NxNx9ZG79Fxl8GIUtJ8lk3d2
yWEJsUZCUzxZGdZ17S1kph3ZhadYy28mTI+1LLsHWnbTMS/MMw8dknma8G79hz8Bdw4GfWzt5g4b
VC1TCOZUmKx0v8fKGg8d+Dptef0q4ankYCvCS5xtZYTgfZJRsXEycExS0jKoBnFJcwxPBSJipi0l
ua0brhAeNEGCHEaaQsjpYHskE6RQjFVUfmeZnW+eY0ns4v/P+S0VguC3qf77v//zXaELb6eXv1FS
lf9vbq9l/x/2zmy3biXN0q9SyOviARkMMshCZwO9ueetebKsG0KSbY7BeX76/ign+uTJRjW67utG
kG1Zlvcmg/+w1reIx/3Pk36fyqj8v778H0G/f3im63q+r5QrHfjY/yfn1/zDkspGCGUK20Lh561p
vjSyXfz3v1nWH5bt+cr3LcZL0vL/DPp1/7AsLK8++y7leKbjuv+VoF/Ll/8a9Osrm401OybX8aF9
mc5fg36ROVuVrX+h+ymS+GHwu/hhiXUwGmjS/Iz8+QZkxraPBmLPI784MUIwdhbT3m1v1c1DHDc9
JCJixMBkZ3s/T0Y2SHjni64mIpiRjz0OsA861+GEyQoIIJl9Wy72Nx5WziGp42bb6hxW/jyYJ1BV
CZIfdcjCvD7jw2TIlTm4V2FOiBQelA/OD+ECud6IFwnMTZh7sZcZEH1MMfvk3m6xlMTZXkAQCIrS
OSHTBKSBLmmo0wdjVaJNSfqUhMSh6PCub7Rz6AGnMuUGskWbt05Oq83UQESEyLqZqtBHWAoPtlK/
9AvxfvT319PaKTSoBHdoCFEN18nBls6LwCp80l1+WMAHk9Az7WCbbFOJJJ4NXUrntat0Mhz14CGA
NahlKNqZrcL3cHZLND6Q74AVlvi9OOlgaiY/SNa6vDlG9pHazPeL2uFsj9Wr7cMKyadiV5TIvzqv
PsPXfUluLDO8sARgBlz472bqXZe9JArAP/E8uhvn+tjHZHziu4YiOPmsii33ZfDm17kojojZLsB+
gMTO1Xku0hYKZogpsOfhansvjjESzqCze8ifaVM8L4Z+TjiTlfBRksEfaLGUBzPDmMBMwk9k1OSX
vrrzcoug/Yghi3YxmdodfpojWwo4zFxFpJUnHmFSU88LCD0gRYkO4K66hUh+Jyy2+jbJJr0g07NS
1ctUM8SgW+HxFHbM4NEeCFE894m6V8hTvST9lU/MlLVdnqapeF+u4okjtUE9HWS+cyiRu268/jMm
PTNX4TdQj88+xS5yNftHPEPB0QiQ2hL0WyX871p12FCT+BRr47MDSxMqD2FnWt8mM5rWNAQJ4ziB
p/M7Duw7H4dxoDuHdYIRKAwmxJPkmECKX6WNfyFcaBaaOvnV0ALo0n1OR+elZwaOhBZzw6ab3XeS
gtDlNd7BgaKUTQMp9Bq5f7qwjbRBIgqWRf4A92wZHkxytHGY9B+xuJNUb9Q0eCMiqweTSZlTKlcH
34Riq+jM5Zngx4p+HYOEiJOL51IWmJ7LHjdHzNL0T/nEOx+RUmOiBtw07sw4aUJR4qV7q5nvyK+B
7O7pq9xZa0kwaw1JEC1NYmznKW9ZCgq5slC14KtzbYYUnU9+Cx64Hd3DepykOF/r4VxVHmFDFpsn
9yV1ebZ2wMLB8fjHzCK7wlnahi4SeqeCn3pO1s/+/GUZTg0xou7FLIfijCuyOFtIwX5/5jhXhm0t
Z8gEM7eVdSKXRUwhXkkJEeVMVij/Oms9wDGgserFYbQnwMZmMBuWsiK3Z/0A0SDfe1olQVjd1OVN
btbfq9qr96B9njNt3aW8IxBSsBw2YqdKKLxTdKH5GMkpnxyiOfIDmH8Q2RLcVlsTxmSjmsAfTlRE
OQkYLdWaFjSWhAYn0rlwceebebLkoWcDCr2rT8+hRUPqp5d20myp1s/GCdbR788a0jMcm5SpogTx
arWvI17grd0NVxq8M1ETbn5jKliupB+w42AX22O7Y8waxheS9qhm0KOhZidmOMnFMab4On99mCb3
YxwQhTIgQrjV0RCtk+Ut0q7hPFnLyvpoYKjFEZBH02ZYn6JTxY65EV5SnWknUHgbpVuepcITPFkQ
KOpGJTuieKZtTIhNVrhXre/OZ7uU+1yQrcImgpaFuoYCbNjVVUWwHN2WaYgINGiGO4EQJi61XS2i
bLtq4PeNMcL3A5+c9N73auguKA3CTWpOu66PjH2VP7VcRFeeOX8wCAl3Tt98G7/yMjoEyzrfCjH4
p3ms07N4TpKW2Q05BME8WweU7S0IauyJViRR55tNf+6M6tFKy2rfuOa4Tzz/3pmgQpGZcwswifA4
jAOBg/0/EIW+WNGAArbBmCAtazz3qX1FpnF3cMwuCUqlvq17N6Kh14RqJrZAl8GM7xDZyGBYUCKa
dGINKPioFmIjs/oh6nya85p7uencD94wY59ZEKfU3AZkMIElm/DONEKhOolwf0+PshD9U+re1q5z
zaBQ7XVq2EQp5fGhyIK8Gt/jCSPr1NQV5ArU3OFKAGoIj64XdCA9I3M3IoVLjHQ5ZZYBxHFW6A7R
zHvpdCKYByzDCzxURE31Bx6Pbwt6DTR9zGfgQHiIDp1lB8R0P61uN9P0Pkha4+ggvGM7GpazrRIF
y7TKgcH4xW0+ddcYlyBRR/nTKOaFzTcK02W6W6NrtjQOOVQU6K4sTo8uQS/YXQzyWAwnvmbSwnSp
0ryJbf22VJzPLgu5TW9EF4veeue2BPkwRQbCQB+zPKcJSm8VMVBcisx+pJneNH7Xb13myPumUsYD
vfpu6mtrD+yaS9YrwLNKQk5ESsRe36PB95FE4cLfdcoBJuku07UuSL7gSTZsO+lVZ8dXPErK/KDj
3KWCcQumq0O0taNc0iWsjZ02z3X8NRWw2rvEzFMw9k53SIR/raLxR+ermedZh/urpF0Et3YRDmk0
fYGbaGjLq67DHSPq6dLAnYTrHkOqQ+d808c/UkmnrPsFac067WfCXF/aVspAGAYB1n11T57v/GCi
ehnWlAJAsYpNH1nrvCXI4UwWZF0cP3cT33nyZn0eW6//lmBvtJhw7uuBHbVYFWhtuT6ThkUAelKX
zq8uLkPsYChJd2ri9Eha6zXqO7XJVvUIGleAYwzC7ALE+mL7B9fgcs8cRD0DQCr0IhXDCHSbH2YY
75d67A6GwwqK0WS79/yKrQxhX2zNMglhazxmWLPiTv+SZjI8ZuSCIt8ei4eq4NIsq5n0u0ovu65m
S11kTK8GG8MC5BOcFt4my3DiYFvHO5jUKMZVWQZ+mV+RTNhdJbZ61rrpmT4S4Sbn6rlE57SxnHsr
pzsuU/btIUKooLZBO1WsbtfIPdAagOngZU3sNGnNeLY4SxB3pdy2D742p/PqT22M7sJ6drURjN1+
NpPviDKX45SvguOqZ5uBshvwUPlW1C5S2pRvGTsVUQ3FLkX59q1L4++hm7YPTFKI3lXZqa5Tcji7
XJA7WL9nvbKguMJ6LSpzT1j5L43pbCP6zLikONL3KAkQsucdEaOKuKS12e5OibQ/rRBlERuc2rBP
UzKNm9guLmLkB3ANJXdVUjNT7opoW5GaGiCTGJPhLHmobWq7nwhNIi0Bn9w2tJDIuouct2E+LEfT
uZeDsas8jTgTeEhAmFl7tkVSruZNnoiwfza8BgTmxrwzLFSLrSPlxJ0jKJgzB92BfHJJ4AS9Xt8O
A3hIXmQyPidCdkseOdz9KfF2eA3mxSTfySGWWyoWqt0FVV93A5znwUvhTlLDVr5NtidESKK+yPtK
wLswoYzEUevoZa6duyjvYxSx3+njd8U8My4gxmhTEG7gWXfSzl6W/HmQivF2xIq7BD0czXF5Y9fz
cvahXyDQtreoDfNVwBDkc+htzcElWIDt0zG1qw+iFsybrw+Gm175oqpP0MgDPMfWlF77RsQTKSyv
/Mb5BJOQHTFrxjcNno11LAHxCKTDBBPChF+Cy6kuo6NqIOPMTbzrxISgqr/NWo67Nks5AAuXBS/v
JUqDAQMCehyGrsbOHC3rZnbxdw9Y5ISnPxqy2nDWTZ8lVspZFO2ONMMuyKCDcbeU3aEC3sE6jrJQ
aeRUZgNg2oLl7U0q3zrjqM9zpuHpMAKxgdp7hvs6RegvzImDQa/KIC+916a1q7P2l8wBo7isSOoe
/kDW5g9lM7C25f6CPZjiD+zHM8FdL9KsyWCF04Q/GhZaD3CXYeyO+DQ47l5yXkIagtjl/1uYM5nm
5rD1LLYCuC9TpqHECwIC2vhjI89q/VAlC3cGNaKTjIyxVdB4k0RtqF60p+9YzhmW92guZUy8F+P+
CLMSqe5r8RIT+zUTCdhwa8APwemHhmqja58CIEEn27geWLpwn3efgDzwvYYFljqBmQrsgF/ekiZl
7/OoehADS7eWWRNHEgaTWD4BjjumeVLsS8pP0G1wGACEKNX/zOrxG4rCV8yEa9ii+VxMFiK+8dzk
YxDD1d/IKBxRkY+CRoe4gUxYkpDuCUk2LXtnmDz7i8cIDD5NZ9WVz6bDVrOcmj7QmZKnIndPYrEp
ulKDPAWjeEVLhl4tFT+XvE+QDk8f1DH9FizgBjxkvot9wAQV4iBCsU7w8A1QsPTMOmIzVmhvH9ml
CiJOBRSW2IMHmO02vRL8+je4yPWKhwU8OFS3kCk9ts4j7PqF4XHnwcwkviL2QtI6yxbFZvVh4xk7
pSwkyQb0+7Wlzgycpc2CBnvkZUwK9WrG/ovRRBOT6mu2GTtXrzfm6MFulq+FPx+7Of1UTM4BW0EQ
QfRidxU7U9QFBR3vcU7rD/jXj/nI/yL0vruGvnUsgMmyEjVW4faQz+kNlrzbBoYc8oVdY/xCMoA3
tePACrXx3sT2j66BLlCOuEH0Enw9HuL4HffiEZw9qEocdMitVzlXoBVj5WSQV1SYFOjAmKdSQ21W
8bcJ8pmO2LrYBruCTC+3KqZri/z4W1NFJUUaZdayVEe44W/2WB2tERVKSpqolxHoHtXHZW5edaT2
8AZKYi6bt0XLOzIT7hPc5QKrd9jpjezNARUZWdDf1GMyAsKsRpu8ZNjyXupRWzqUSHPS3MZSTxsf
ZUFjkBSotX20eq5TdEDbsCTwsxwjRIg0kap6DrlgtqNDoVVG7L16wbTfP2AThWidz1ujqcS5o7KL
Y4uYX0qvWffs7LaTGjaJQUIpWwUcgW7PXZwS9bg+nEJ4czh8rmz4KDC1oiYYl/ZbmMfuqblhs4OK
bllUEBOqm/a362S2I72DbjrSO2ci4m9hogIgRe2BV5Z722x/DG5Dx8MhH05lvpNq8vY6Lh7GqD7E
i2SNMj7ohp1aXH80kO9dE45A6rir29DaiAkx4OCaj16ffAONdXQsZF/m0QfUZiMf2ygSz9dyMtxK
JwMLULc7Asl5srrowMu43ho+W+ICktuGQuTaIJcDkfMmZIQL5ZvBvg3ocx5GrkizIsybTFeeWl78
wdg+gThPNgCYmHVL6x7JXb0zi3sjljdpb41bW+fI6Ath7BoZtTtnfE5D195YS7KrHDJ26sZKWKiM
m2lYrmScnzhy94CgHsnOfjQr964b5x+ZkVNmkyQS4uplKsd8XiAF7pdXYdUWQgJavzDmLJieKK2s
nRnnyO67+CXquTOBIjyWcKft5Ietzbcy5ixxy5E33GvIeUO3O3O4lO1PqGeIe3L3dc6+S20zMCy+
d2irISKkO53Un5FwHs2EkxxJGTkr6lM5yBh0dUlHnKVjAxwiEldhTrE9aZNFIFxyP+bkrLi+RZ1F
+yIjo9GEe7imL0yFeEb+bx7sHoNAFp/XW6NJWNtnXfjk6uoYRSEJtc2dXVs05z6IpF7wsIvC8CMP
h3tM494hoc5Qi3MchXXHGHmLKfatjMBtLY5952fDW5Znb6yPwLP789lNnlG9PC91PWziLL6bJkHh
1cjHkQKCKQsNv44OerERIGClRbQU3S0C2U0XyY/YMV+HyPl0EkZYNSGoaV9Hu9ZgbTmOGWRu55HM
5EeJkoM9KsvO0v7QoHNz37tmtcMmJ1l+2JKJatrBGo2t9Lls2K1kKso2fQS6MSQ+m07yKfON54VQ
sj1OHzKEe24T0Z/HBIQ7ss+zycu2Z0d0zBmbBv5gIhbpOK+XGNqN4oUbyUQJQia7Ows0QtwPbQB3
x9Me7iPSUdFsBqniqOkqygRsDSwkAWSccFhCkbZvJSuRrSEYoXg6vQAoQde3kim8AyHKxqZosuu+
tx4XV/JoSp6rGQmjGZJOkcThj3CsuMmK/tjqBJWjWnnAeXWV0l0dSiRB6O5XHVGQT30Y+HFlH6gu
8Nw72R6z7C3zhQUqj9wWOCyCeOogumRsVYo+enZ5YBa2EHSe1a/eX7Z5x/05pU1Ou2SiR+J6DOfp
Xal45DhI7+a5JFkAztYUgnPX57VsR2uiMLkbxEqrPna3lYyQG0jSEplzACaFYkNlF6AQ6w9I1m8I
TQc52Z8hgmvk8NEjqcx4kC/mFIJYy+2XheU5IaHyZhB2ETRWvWB2kg9V/VINNFkWK0gjO9EoLoew
vW6EnK/sOHoX5TDti9k+aMdHcGIZgBdGmA38t6+Q4yD/HCXaka8VZ2h4uNObdwyq0R1Y1u8Z0vRh
tn+sxfQONe2Vqa+jeKb9xvTLTDU1vWUz13m6Hwn4mP38xRCMWHkN8fHNySP35yP981tCkslmAJJp
I5BxwAcfDFBIXpY/4qRyN8icHiDFJYd0RJdsuGRhWDQ2PRbWKF7fJqqzxSNXLRXmVdIm31oiZayV
g1KZ98ni3tFQXuqFxOUek6FCzL9J5fzB60vs+IISQRPg0IzqiocDmOvY9Ukd4sWkz0dCvUti6wlG
C6gZlJYbK0RXVUGE9hHolu05HdoLg0IYRiwtPvwC7quuX6XH3WnXPlq6BtVh5XkB4Y7LVhQFdik0
G97UiGNSll3AD3eshRPu2qXPAvIV3qdSfQc/dFLSaLg7ViU4op+BjDNmYsmbxiUWGBzkmwqs2Gas
GJeTb/aOHgRY15L9GLikw9FFHxmBEsheiqhn/Vo4Vx772E1474b+PYqZ7109ndCtJAilAHR46+Pk
ocmo5Jq8vHHjtj5nUg77FgigRE0bTOBF4ih9NzwFs3bmtCgQoBklBmVoDafIaHj4+/TAucIKFgJX
ocB6cUaC3bp2uK64za5ojrgu6I1nc2siKd9N0sCzaVevM3uoq84fL5FBkI0TvjDoB4yUPFX1rDZ2
0rVb8qhKzE/oAMtsel2f10s/3WW5NWx60iUB0DqYJIdmA8vsPk7IsnWxlodE2rDxtVmI33dr9ggX
+Q7AMBH0oLtwydS4BLEaD0OCNNS35RbC2GWhcUEtE0XkqWlAJAOqYBBWQZwCSog8BIK1caTzR5HG
P0He6BYtpr3JrOIkXdJTiSoB3OYnmHX6p5EYdzJJvi0OnI4JY02aHbxu1Si5IESW1rqDnUXI1NgO
x4pAYZ1gAhxy4lE8OsoxssHWyOhYWWRpzu7wA2/28+qIPxUah4hAtYR15YqA81WiicDS4rQkOm07
RVZ+zc2atj4k79bybiJ7LT4SsDwDmEl4VzyC0QEFGPbf1RrpmBGs2Rn9q6Et47hIM9159dRvRhQF
rWEE7pg4CB3qD6MAHmOghCqT4clbQ+bBAHxmyUAi2DxcChvtwErnWjIOR5IVd4XpyNUq4m0Jaaaz
SsvnyeqelmJ5txXvWb9414rhslpFkDaEGbLqiDMhoORMrm55zoiuPAxhznOixvDL827vS7ohWJ9V
UBEn6s6sHkZAeKOW5Kg2xDW0Oujm8F0xte1NhuACg/FBp0TdIz2ON1Omed4XKOjS0QO7zFGfx/2z
Y3ifFdGVharX31VVMBTcHG7KgeyKaud57hlwMIucMHtLo8UOFrOvNtbPKDsuBZItIyrvxwZMSFej
IUjEC4P09wqBPpyY7KEGLcIsFTYUhe8cdKq8wie3lf1g4TjgHurToFgHIMsai9Nn5ecwa/Ma6ziV
/g4xR7f16/aKuXMX6JJGe2n8dEcHnMKo6n+BeSv3HBjvY9aKo63YhhlVQt/tZvNWx5VzxpPLw18y
gc9i51xWJFBmxBwOzsxN2krinbKkOy1gUPdN1LY7j8m3coblpBXNJkB4jU57Cjl+yB4lkIYkSQPN
uA/ihQneRGDNro61tUGBHB/8gbed4dljg5vhyhqnhwEJFt+g/7BJjM3oSPIQLrNKCy41gGu7KSR0
r+gWG/Ul0YWLwlVW9UifM4RV0VK+2WSLYbsFUG4TOjgp5FQdRxMGk+6gLZyx7hAdRcdzq7DaAJUo
vVQrKMqYpHrKC/Edj1eitX/as/XGjIwO0uHxyA9Ph4yzh0RnOir0ijT9zvSqcPrHZvU2++YdayXM
Oggyp6TwL6VnXhGEgyPxKKv8g+jj62nVN2lN7KrInhfs4EFcEd+zyAd6tgeSdR9DPwlE3T5gDSWM
6TUjlshaEzFBn9A9Q7Iw4/bVbrKHnHJ4v0h32BSz+RRP/QWyGzOFzoN1ts6p2KxssOc2dnRn9No5
csmfSTNEgG1P7RZwsBXZlD1phJFWuN/8qXxOC1ZNYB8CRjgjaVZNESB4fdTc9IowqyIdw00DJ4TX
F6NS4hxZjd2P48T+iEOAcqvcVwsPQKDMB1fmzlYX8S9tbL04z3bLr/jZVJzpXQwBZQXMuAgcdknB
qYdME5V5h7RMMvgFYClsxastWSiaBanzlYTw1uEY402v9EHWPnsOk5dldq0NGsz1Wc7NpFJIxhmx
VOWFyu2EW1TeycI9J3GvD5FRw8828veSsL3AG7IPxXw/GHnLg67H4AmHtdqRFM3JVDtrlMVPBX2R
H4kZwdTQZy6MpTI2Q9vRtVmOaoPbc1bnquuLO0Tdywb8oi4+mGxdZ+34c4JCjxq/Ly464rSJHRc3
RstAF9Mtb2brzhdbdO49U7ft0HTLzi4cGZC+Ge9cu8axsEAK6YanSW4rFx2ex4qUNMbsM6uTp8Zs
X6jLmz3jSC6nmqquaqlIfQYmm4F8hV2h6MGHlpJbkw+wmRb2rjaaQ6ay8zFp5xPB0j/UmPJocwgT
cvyfpNbMQDPa+xywrg1M9FGTdXT5bznQ/48cCDXOfy4G+l/gufL3f5YD8eW/xUBC/mF6AkkPpZFp
c27xJ+PPtvsS/BDWbSL4QTDwjz/5hxbIkH/YCsW3abqOaQopLTRELQxYdEJMIv8wpfjL3/uf/+Nz
+o/oZ3mH1Tti+fovv/63otd3ZVJ07d//hv4Isc/vrzv9+PvfPHMVAJlCoTmSUqGtUH8VAwF4Y1GT
envlTHnQzrLdz76An2WUIyE3hNWlGD8Dt7IN/iB/yxG97IrGI8PAni887TiEepuM0znWl3YN3Kj6
zjlBvqNA5Le+PuBI0BfVLsQhhZJUaSNfcyIyIivasc3Opd3G3GX1z4nY2J1nSEnRS1DCOWLEyk2H
P7V2n1xYc+c/P+g+ikGU+Qyl11W0rOj8iRAlEXvz+/NhBBDy+9N6rJqVs4M8sbDncz308xk4l9hB
QP9MpY3cyOudc8xYoUxW/lbHMRbXO5JJFegdwYgrTjG+whlGcD+sXFUzdjhn1/ifBhvYYi/7hLyF
1gja625AoDNm+tYtJ2tPmvFs64Dl3sbGrkaVrwH4cbqHtn83Y8tHd05zK3P5QY7oSxdl5a5BxUS2
2XTnxeb72OvbenSdbdoTVSdemvWh1sb1uE1sfTJAWG18q3zLkFszt/BZZONjAmRBZLzD0BrA05uf
2uMeQijocGSiAY90hrUyvxmoDKKRFPrUfLWHGba9B58jgnurHtoKfvvHrDSgOj9+Ju+bfdYElQ3F
MpE8jLpBuW+yaULKMBTLoZrdDzhIA1Kgkl7GXXDV1lEQsW2e8IdtDc+miXVUH/C857gDXqTxRVK2
sYXOqCM8yXNaTC0ZFmG+ZxhfbAervg8jt9wS/puCSGBStm69kqHbZZCE4pjoJLc+l9iLAmvGNSyt
vbKSX4O0FEAajzxQ4Iobb2UcoGR5ka35juP5aRUy1c7wykTE2kUErPv2xMlqnvwZ1f803wmXaU7E
Iov1C1PGoc1vdaRvQ539TBEZUTteh5N5NbnyBVRivBn5X7r+cjWHPA3YblQgYM9D3OI1E81PaHxX
amqNi5GXEDYaEMQ+OeoZtpga6lyWt9fIpElypdnLy0zsm2YLsjTA7MR4xAroyzddSiJwC4RSqxvR
9JBSqf10lLx1YUeco2TxUZjem8v24x7BR1WKHfjDD7jhMBwXf5cD0t4uPs9laOoXc/SDZcyrA9zB
eBG8WMtS7ghWTFPQkpm3vC6sebOZLyii1x6+xiEuTHUQJdakDBIYWpdTlWChztzpeTA975oLzy3C
jImvGW68Aah5SyLaUyXwbjFvh2S73IcpTgEmRU6q5CUeARGwKkaDpJX9kfbFFcX7eONJpskhW9FL
VPOhcamdSujEIeUGyj7jHOeIeiU5jdtoiD7cNIdFUiXRiQ3/o+0/9bgcfiW58UJMFwOYCEoLmIgK
VRnABWJxJhyrIiMkHOm2EYSYN/HhoR7D3AtZjQZwpsqavTcnkeLxy8UyUwuBvjuadjxyF9b05YP5
zZUR6ug62ZKeGm0SJpYHOaXTmRhl1pE5aZ8p10+2RixNNvPX2K++iZz3ZnAI4NBuEh7Wn51UAbmA
yuvN3egDtTbN8ULeHUpMIa5ndi83cFAfnR5qsvBuHWd4tEL0EmiG542XNc0tkZPZlRbL3gyL5CjG
nN5fdicgST+qPj0xp7GRgqmSYhuYcmEz7oomU6xLEuoNWLRDb7FXGaAWFqn3nYXvMStGClxnXC52
gQ7Cibvq0El4WB53ZsKLwIWcRYyu46MS4lmRZf4aS84RtzkONoJ3B3fTOieLGVxbv5IMb4llTr/8
WJm84osDRXau77BL4aTC0tr1d5gG+tgQkAXxWniGE94QGM3S/oau0rgxu9m+MX4BTqhulHsh0JcY
CJCpkyKmpBvg+jf5YN4Cmn+dUU/sdThO+0jVzdO8aMJr8rD+6YsnXCTOp54FOveoMu5VEQ5sPbIH
y6L7VU3Kc6uKnoZGTcSMXHSp23e/XexdZ3K5W5MP6yQmezx2BCYoRsmtdAwGCqDKG2HmLwkqP2L9
wFfWJvzx0R1JdVy5z36FGb3BHtr0tfvepcN1NkOeXRrknGRQoLiXEzR0oLpDXLV7eGxfS+b7JkMe
ktniFqFtG4hSNAggupS8pji5yUV246PHBY0twy2jOn2NjF0TdMwz0VuIurf6kVDFujMuo4uvB1Hu
tQBxKGuoXiIhWhcnJa3tWFpI0nrihlV9VBVL39oJg0U7Yt+3CrlmzgKHFQAckB5s2DD07JNgR/eR
QwxEuIR79lI8Oc3kjbBLQQ26fHey/AJwan5PsiB2+OFLkXSHfyqy/lHL/LV2+ZfSxaeqsmxXSp+6
yvLVqnP+fH9IiohKx/p3wTMZPaF9SyYd7uVqik5mJ76TnBP0goRsWgP0Ld5n3I63Pf+6bNhRJH7L
fgfMFHpUk3jbqnjxAXzTeTAzGDGDrJlznx5Olc0YCryBTvM2AZrOhvRlcNWn35cYgKPkp+zm/ho3
AokuwFbaOQINQnAZrwwaL+a1GlkhCucoZY/B4hIhCvB1BpmnIU2x5KllfiDzdX4IWcttRmV5ALXr
6UCoNG+chfHn//1iuabl/fXlskzpC2k5rsVLJaVj/UulZ4SAUaUHASuyeZawTyIn4x50G6MwkxIv
7OkzXF7rjehWhcsEGrwsnyKkroah35e2QOAniTOx6VZqdoozQyJRd4B6e4t2vEKK7bdwn61Y7lGH
7xlNRxrol7KyW4tsTm/E/qtr4tY8NveGKuwDm9JP3+8ugMltMo/J7YlAewQD6Ac7F49Dlz7MKIu2
tfnOYcNSsm6ewcWaDJSSR5uZxZrZqMjdCu35s7Sb5KCm/maMWLsw/tnSGH70pIAwkndrdN6Oggo5
xggKOSyUQBaGVf3aG+2bxa3tE45z2xTNXnQwEpUx/ei1bZ77un4myJi+jBn/VkuESX1zgQ5L3eXV
91E6fKsGagi4rz9nMFLYSjN08+ZdPKAKzwgmwZoKNKWPr0W/7vZalAVICL+X/S/Tph/lla5RQ90V
+FXw5uBnNMA/TJ8E4P2gX1VEjVjP0+iH51boh7RPMI7Yn6J8LVkaOiO9IoNVG8jBTbmyzNPem0kV
KQTeSCxAZDEVhPkwNoeHOVXmpsVJTowjH8ZejGdlhCc1AHr8/Qe/v6ZagK2GRX719R3mslrDC4G4
bxoDZWNvinw6TFM6M4ggt1hB5ARPv35LF1rqESPcx9c/8PVD/f4h1j/MUW5jBLz9p5/j96duhPdY
0dR+/a3f/xxyuQILlDVwJcjk5ve/0VkcXXXTQNxbv+Gf3/rrawABmWdtlKfy6z/69QP9/tSf1sRS
N/r9//n6u25uie3gg5ZMV7qpHdYvneUax7JW5c2wBol9/f7vX4LvZGJUn75+9fX7X1/x9Ust5F3i
Uzz++fV/fhmoz5tZRdH567e+Pix46bjHLONCNDZIRCW+C0tLjHisINt6KoO47pip+NehYUTHqUdF
kw3Jz9Ya/H1p4XjIHSJ31cF8jJyWaFpiqNwQ6BRpXZTihEPiJCVa0JiOSz7sTD9nNKmds9c3yXaI
JFEsXMBUzFFlPRhd2Ry8RFibZkH2BDTmVY8Stzqj4r0/bI02o8gpABdVMdsdO3kamK5veuviyEgG
via+mAqUjTiP8n5xEPJYU34ohwEzbtS8Z4Y+pjVItNYI5Tb1J7W1Sr5BIU9lNZZblpjlPhzbQAIb
RLXyDazGsyOR7GqjuF/a+krUjD0btFSo4Fbfcy5vM2rpnddG6BaIV76uOvmCwMIkkeiuN+r8QEgs
g3Xm/3ne6K1nCFbvcX/XIjNK6GFAauOpJpzpA15EuUmxw+bhXRyJewR8FKs1WxNzJdS60vjl6ofZ
18PWLzyq0lVXkFvWtBOJxg+pqy2iiGXnjdOEbQLzXeNgIgfRg75PX3nVeixogzm3/q6agtkWoNbA
7jhCVJjNd8bQMquFrOpUr0kMUWkpz7pnjcFj9NUpiuvufzN2XsuNK9uW/SJEwCXMKw1oZVmyL4iS
g/eJhPn6HmCd27V7x+mOfigFRZESiwSQK9eac8zakhwTaMTL4Ulzk5uefNqNrduviyFw62oCOJAP
kkLrsN0XVfROIBRvsQktKyP+egN9qliFyvowZh9NWBTYUCGCeVxE0taHHht3KuaE8ok8QxSxgXL1
0WS1v5Iom0F9lg8s9BenDY1L0jyFZle8den4ZtvQ6t2s5PAQlLIhEAWXUdiqchGdtUQQM4IHplP6
2iMKiPLNqeSEkRVfXNsrYNtRT7IHxK6VKKwIUF5L8/pGzstVkslSMIZMj+mpGRgyjWLFwlXDT+U0
wU1Ja46PzC9+ZlO2x7YPDy3zQtOC7SElbXmLq7aVAI1qnepXzU6U7ngeDe6TYePm0Dy5Z5gk38Yc
w1Gk/XKtiTiJ3Ik3hRyNtW1M33U36pxwFnyUGQohQgqY6YLmORq8bErEnaMB80Df4YBXD58aqDZV
pzZ1Scseck+7gZL2xlJHDvcYPU7CEEEy+K9zaN5FOrnH5E/XRAqTp0QW8ggtuPDWsF03MonSrWWs
WUv0p8SPg17vNxEUwmM4spQm1XBvGeU78KXyzkvo55buu4spsYH43ZkpZvJWJ1RRgxRzV9JWORAH
Te2ZRdvMCVFrKGz7ZnSwTeZDc4t8dejsYl0O5cMYeeY+qteVxiazz+UH2yTM4HE17HTa/jxagvyJ
bYh1bE50iP9VXn7hEiLxjoyfTVv0kvmsVdF/mVk5R/UVDRYlWUWwmEMVjkAmOU4zJ2kd9t66Sesf
u+W9GfZ5P4039aA560jzfoeTeTZHW+G+h6tG0NOiyVBnJ4WuCIFl3NQdsTRQ944kBFZ/bl2/7YRp
HTSBMMpV6Hxg58MCec0b582JLdrJ2RzuiqH7j2GhR2R0vBoYrtYFf57htsc1LoY/hobrzeuPro+8
3ro+/M8jr9//fcyfO68///vw7K8z4u9f86MBdZHTb1OtKY/XL71nxDN4aCjmf25m0/x//Oj6KCv1
GFn94wn/j3tLsoyy1b8f8P/33H/8nQL51qHvkIYsbhsvCYvj1YHTM5GEarh8X88lf+n68+F67/Xm
38f/+fm/H/r3V/3fH379yfXP/fu3/dfv//HXr7/9vz39731j5wZjjb0nRZ17jJcvSU4SDckUmIv+
cdPoOg1pyHIvtGiSJezZ8RhLbKRBSCq5TN3xeqvHonfsrl9EUuGxWW5e77z+2MgJr9n+6zkU4jzy
74Ouz8HH/T9P//uLr7f+/eN//M5//I3/+oevdzLGonizRwPE1t+Xe7317zv//OpxxgXqI5cxkJUU
l57e9prB86s7lYh7DAJXrax9HNk+bXRGRUwJGQqN5rkHJrkqI8+6yVWO+lc75XFN9CNJEWsXsU5F
InCrMyztPvOaZoxboT0YCncbt/qHHMdt5dDlw3gE/8id8iDq3yEhP7kmpSUo+yBi6rqqCuh4DXmc
CDgJwUq1DZ6/ZpdH91mFh5RWwNvgtWMgMfmyf55/eam9g7W5doAfLiJ4PEsdwPMxlD9GZ3bHHuxu
jBZphPkYtL4R6NCm13kzzOtkGcgZGs5GUZ+sEDZ/H3HZVEtD0gir99CtVghZiB1pXLYwyOYCZ0o7
/hRSNdxbqGuZKAImw/Md50QSRnIjpcp5k4ZHkjjCbep9onfmAuuiRVSA6uzG/VHKeq3g7y+bwgMk
Jcsxk/UE3HRXh25G9rqf0CWGeAL5Jmw6iI1esUnp5cKByF9mozzxa0tSBSHRbIbowU7EFxTB95zl
e9MN6CVG6xlankGHtK22EWG+DJpQKnqyvyvMfAp8n54ByKqFRDQyyDa+K30+Z612ih39s0J0AOXB
/7b8/lPG4T15OdgMI3RHFWadmLwQXfh4I9mbMazlLiGLXaLrBIwyIU8NrYbqkGITidW748fa2uxd
G+QESxjZuLiCs5bXApe1N0CMiMrY0CZfQ6mzD6QU3EvKpl1REnJqLRmOxColR29U+6EyJVqOFtAo
Gw3T88WpnHVxmsrNYOrOjorylsdaOze32KdgIbCHJf4K4OUR0VZ4bNEJsfK0FiNYELNzhj65rRcM
HE6enQHTGNcxiH1kczsyRFl0K3PfLeK/QgE99HsgreekL85FWUZo3EcUr17SbBGdITuCbLeiBUiY
cWGmLJnZlz412B+S2qA9RyuHcnI1s5Qn2UvfVyGdcX0KMktnDJK3vxjdP42Vso4dMZd13pG3Mo/E
W+AndvPpISvgA2jT5GynJH5PbfSkcQ/ZRbt3CxfJl84st9a7NWxOEOedfECEwDrPpn1Vm7WgZOaH
s+zRd3HUp6TqPdh9hhBZv8m/Mg0YMALlxUsQkgxXfFWV+K5bx9rHXXQXOeIRSrSCzjRoKEoWpQHB
HdT18W3uhAIFTbwXKIw3ji53euxCRnFbmqiZREnTQRC9M1273rpoMAY8BaglXJ2JCSsQY/mk1wCq
5EhJp3mHRKq6x+x914epucd5fpeH+nDXiIkS+MZLZvhJTkZ8qU6eFAcEEd72zuidUxXRseDsbJn0
lhxslNwrvY7J4OyBNKX+gr6g2tsKRayGkOSzy1gPUVn5G6wJOrOr0tzYuffh5DPNIjVf1CgOaPEd
ErQGY+Nb1Wucx6fEeuvZnWzY0FfrEMl/odhSzKg1tlk0MPZHgWFA+mwEwiJgVYPw57WHhQgkjSd3
HaPjxbABiGgB8GB7rjHirUJOUeWne8cqkq1sQq47c3iYoIUqk0mMWUOW08iwX6Mq/WXBOUftf/0t
RTiTchNz5HZjeoi5gDLcA8Cvd2BVweG1se4wa7Bf8lYwzbMfijANb9FvLQYIvwEENiiSek11zvmg
ZAMvrPAnQOfNtEW+jhURf+iqruV5QM0UwD7YEByhwYBNioDcqnxL0c7caHY2g2VjRq1sCCa5OW1Y
VHepC8tichAXSwfEZBYPDzM84ZWKtDJI7d7ewOfm6X7HhXi2kY8d8Xvoe3ayLKDDKXTCdFfjqkGx
lrxoFh0Q3x8R9JEdMaZYh6nNQ5I7gQpCdBwdmm/hJF2AO+zNYjB0TRQKtFJAg8U7QuX+3suTt7Fk
51hL1GrjlBdLM2hdlFpOfjhjl8qWzT6dGkZEYYYxNYKlWIKO3eglOyFL1IpGVfohIRhA2Ea2AM/0
joJQHUVW34fZzAdJovBFN8Vbp9/3GLKDTAzFDhfRcbZf59m+GLpzSKgi0cVBmcEvVLy61ReW17Ul
hvwXqunHxiHPU0SNhuiZfEzDiZO9khl2ImTw0VAHVWbcKB3BDeZIB4lHNeYhAFqdRWNuD2FRrGB9
flguEWuwoGET9AlzXLTLUWEF4dghU67neqfAWw4NxwAZvUyCyapb41DfuOitoW+LeDO4XXoqHO8r
TAw0wF4nVmTcbpxG6w4zHjkklHkd9Ha5swtyMu18iPbRkx5V9pGB9jk0/XKHz6hF0uP9glTvoLsA
+EN6r8REw/BLVHaKvj7emykXrFoznxNAGeux0o6kaNJM0RbzKPoLvPD2o5YUJ4Rp7SZe0juwXVQr
365XWSpx50qbqia2Hme9Ro3MfMEQ7bjpixYPtKnfafjU527E41RFOzb+b3EOvXRGcacZ49HUp2hT
FMP0ql60lnWsK7oQGXB7wxi23hlD+KGb5kHZeXRSCQG8Eek2TTRyec6KcN35vGjIDg+kytxl4jse
XQBr2eCtOkO8VIuDSS9D5xDXzTZ0aeCXRfiZQZO2alHgX2eoWdkQakqNI6zxSouwNsNcFQe6cA3I
HQXDQRGX1ebOhgZsgWM5V4eRhiopPCIoEutVNfEu7MXZ6p30qOk6/zGjXFe5BtSP8V2Qme2Zv+ad
UJRfioG/WBLhXHAtXBU0ibqQWezCvJ78dj45jf/lcOqPhVndt+ScbpWm2+sGsqAzCYjQk/cUJaxv
NAzZ/49evmkFMh5jACKmqmznaHCeVTgEDHrVjuEb4BzwOeusTWCNOG8D4+xz1TW/5gwrrSayT5qZ
b4phDgpPkrKb8F6vDUDFFS4cDygPMZUVS3oXFkju/SODYuKC8lzf9uMD4arzGtMbOcwUsKznMtDS
5ivDGbfDKbyxE0XNK2eStIgGH2TlHEDaukYIHthXz1EbY7lPwvESVeajCyAFCTXkinlEv47li8y6
mHjBOr9LlNlv3CHXVkCeV/rsPrshZ4+Qg3PgaH7qB+SFhjZEm8HIb3uzdVe6Im7PrkAT1IBYYntI
eEn6Lz+fFhSz1ew7YjtI34jOhvvlGXjXQwUpQhgIx0RG4JjluAIbPVh+GDKc1v206rN83FKV+qt0
0PZtM93b9IXogdO+AirIIBSZ5hpri07ylruHL8L+PbP3aZxfWl1HgqG/e4L/QYmfZZe45NmkuKB9
0tKQNyW5RWiUI6Itq18apRE2G4NZaJi86NotqT8abGDtM3dh3ipcQwQ/cwHHKeLt9GEEhlryYUP4
rEkDfbDJr8TLKdGLOXjFLT/CXIsjtJTGRdfc/uAiz3LRQBDkGqM2DcYhKHL1XgEQAWBojpTG7QZw
K3KqdUwDj8QvaC1DhOtB+tZNQ3YnznWqH9JQTLQPjg1RGuOOibe7pbUEdWy653LcnPpFR1CCeFup
dkJFCu9kXbxz+OFyggmwmApBbI3jHMz+QDXbjF9DRp2TTRH7C0IGVh2zt62eF0ef5ItKXSwU0xwF
3jGZ0bdOBHw6fbf1LesJxx6KiHEXsekMiLxl2bDlivb9pqyQK6Z0Epn9G1qQGPUdi06FV4lCoKwp
NdhMrPKaYPIBn0nVqFePcxDNLU3B5QI6yPpOpED+MwZxtu5eNL/DKeucGS3XbJeGXT8b+FyaecXg
tNyYqlw6oe5TFCU/oQ5bMTIACDrJRKmKUs4Z1nSsWTp1KVZixIQH9OF30le/c8gZSMQJs3f4vy05
TY+tndxNZvvYjbVao+TPj82AShGEQFvMOXZIRCZWZiwF4g+a1OfKZd5kPjtC2dteVothGlOg5b5A
BP6YCDlN+vrS+rPYanX+G6PcPbxQa22h+e2oi6bxLcIltjGt5BvF6q0F6Y1YrikNFGxwJ+rmLYEZ
EaC0xmTcLVztNXOM51B0L0vgu0ndiJsVhoGHKZzUd4b98FdGBPs1TIg1cRjPYOBI7oncy0x2m/K0
B82Hu9ohWWqNF4YSLg09ZW1ox98kktpw6keiGySeTuOcUgJx7CBzGSdBbmd+U8Vz9JBAc1dlPwbY
0E3czipwaE4fh0kSsti/9nOqVh5OX65rX6NvPfYtTbzWAPdHbtSLz4igLAfxg6qJdM9ibdVsg0pp
v1v28OI6cts01ATtvcxtMnLAsnJZnm8MzRx3qVJ3pM4mq6Gx6qNXs01xlVg5D1kfCuo0eG69QIJV
6cQyuMXia1iejeXHc4PETA+93bFlgvS6NybkKZkGkdJBSgApFhE3su4BjaJRQ0mLt37oD8fQyw/j
ALPNsMFXYA17KKXZn7UPAwfQTZoFos1m6JwRzImu/2Sz+ompRNuZGd6lMPLv0zRnbjDDEUj1o4zR
N0GXVUGTH6q8/+4AW8AIwd+B1nrErMLSg5T/NLppIApfD3p/gHNHUBDXl+5J9jRLi9g9jJBuhlB/
7eKRsZ0GQmBAIcKMC/VVKLsb4iDZiokH0LyYlWyQI3rJsT5ERHbpXr03VSG5ZE7JPjbEQhkyXMrS
UxT2IO08VkkIwBh7EsaeJaRVJg5oaqmHidVuwaGGq6Sxpy12XbI7WcHAuDjmTsh9qTMQyTuk2AJ7
irRdfRep6q2MwRa6Yq8p7caO8NrRMhGuD5NDg4Cw9DAVfh/PCQwtrQJjrGfUL1RPve6TlZ76OdZ7
5r7oUhNn/sLqCIbRL+A34zkMGUgiPHZgatUI/wyJageL2tapXWanMGcbDw+D7fcvtK85sjEA9Dem
tjS5wQ1te1No2z42xmCS9muV0mKmdfCDyw3+ICBpVCc2hmkiL0ednbUM2UGzsvQzTmtGR+jUsWdo
uPDXaFvOYo4P6QRuB5DrKTP9Bk83xJ60PEwZM41hYMyUVDnwzhD1kFx0flblnVOnJzWi8xnvVwA9
QIs4yG+0U+nNb6STWftRGLh7IHNhMH6as/K+rOZ306GuaUDyNdEPjeD2PGX0qmyxjKgNfx33C3Bl
wj/W1UyGE4rQChD/qsmsA/A33G164e5ywUyrG4Zwb+Xk8OWnfqaDbrmt/xjpr1H1iGMaKQdNHOo2
68tFwcXWnlbi4leaC/WZFGxiSIB94JrZbYEl3FIIeOzsxnfswjk8f/0li+rfY/aIPu02marP2ewR
dSg3o4jWnw1HZYFWuBfAMXhwc0AGKlHVbYQ2yUM9slVo1AmtXAFUOtjPY529diGAt3Gi50mQd5ZM
kul/QnhRw1C7/S2MwdxYrZrXBvsXFBPyoWAORsXLcWSFv5n3ZGz6zIvbHdToPhRDfRgLgtFn/TZk
64jwk6QGMwk84DkLhRT1S5HdtSV0piRs4I1MtCSnJmMFwQscq1cydXnPZlz/dunxcSzFe8oZWEKT
wjXvftHNgFSKKdI2xdFttf1YzffFID9Tvd9rbnMg1BudZ+Ie46qA3ki63XIVF72fINtvA8sIcQs7
cBRz85M5fr2eqp/JceZAqeocTpzNRB1kQZo3N+AGjAh5em3Xz22XoO1wb2I2vJ4KF2+hopvJYE6C
yEKJttW9lnwGBhvVgxvOL2bEJhs21noYtP4415sZz/JcmrvWEL8GG8UFFk0aoiY2TvZwZTpDUEOE
tE6G+aLDSqa6RmbUmAXP/LHnKSF6EOzArFVBNHaffTK9WK0BT0RS0blAmVZmCWEW3lxR4XBPJ5kQ
u2Y8XZNOr1/G7n+CT2nf6ce4J0fUs3B9Rj7AEg9HPmF/FB6j5iFFj1Fpyqzd0wTYR1ncHOOYyf4K
P21I2hZwiOudvDd0W53BZTZRmD6ZSWLpV2ZkdKXDweOkQBFXeDPAjaXJHjXkIZHLi+qicS+Nmr01
6Va3TAjxYWmxccRkzlCucXb8q46Wj6y31fGmQBiemOhpqGtTfyFOXX/kMJlbXhLA6tCNAb1hV163
JqOdcBnlFPCC2gwW1lgJYxM6GRf2OONzrca9s0zZnTisg64D4c17C2ePGXTaEtIHTLhMeI2KcXyS
kMhZ1vEefa9QuRnEklgXBpkgaQYTtF9Y4oij2KVKWIwTTQIuvwfU12A8isuSDV3rdAe9n54ip5/v
nRl5oTzLqXY2WNfAENjRUR/NpQlHUxQfltYgTzJLTa3biS4x+XkMmzW728aO5bFiG4zpQMwFvpsT
BQGZ9YgSGBgKfUSSfPszpS1Dv1HSOmzpIGlgVEk4rt8ic+S0gLeGRgCeC/0lt0EghmyhakhWypib
k2YxNcdcOpy8eopSOUe24/lrdqK/ck+9JinLTEQ0sdfq6YZAc3xmkz5idEGE4BlYns2NC1xD9car
R/CNZpobyUewE6N5vP7u6xePC/Z//tb1eyqK9qgNwy4aOsCMy2zl+iUKG8hvfX0cI2QSzp8JhoeZ
XVb2Fzuy2+v914d2y5NMP0l2Ts2k1nTHEyw22ECW4W/JN1hmaigDyuP4v29d7ysMcWhG0915dk1n
I8mB7+k+r6YhqzLU9P/cut4naolpBrjWKrGSnYFLnSMcklA6WocK3e/GT+3fXaI/jpwVK8MnkrZ3
m2ozJw0QD3uosal8NHjjN17k0myWhr3ypQh33jAMICjEraqHkhhZn0tjjjQ47fSL69P5jXClqxTs
HK0KYCMtV30gccSxNgHOyA+9Nb/FWIPMrU/0aJHTqqYG62CRbxu/8wY+dfF0iWIwizq5dBR73yJC
VkNc7HPkVhcI+9rFnm/hH4BCmemxxM/mXN0ZvrrI1jlbevmFgo8nE4VHIYzOlr1HuSQMeiYjwnrv
RgSlhdp4yczyFLcDeleOOr8a3/zZ8bdK73oqOOOuafpznpC03IYMnbWuX7l+e09S663KYnau6M/m
nszXKPkVyxxEhLaZaUxvJd2EncEsnpHEVuA44tJoPXa6uk8F495OnYawMdeSt20bDWG8Bp0zQPGg
22bv3LL5MXrrloCHI0lj9cYv4pvMyCkhFPa2ZIq+hh6ajCrL7Wy0r0Dlb0ctPeq1tvfHhmm/j7Zk
dqjcm4Ba7K3rwQKHUacfr19ilRoHyzYeu5wk9X3RLurS0PmsdBWdJ3P4zmrIoHFl/oq1+HOwSERC
/7GWqTSC2L2PRPY1M17DqAljoWCfGpWvhlp2UhrkEAMFGvwP7ybG3c5yQgjwAD0VBR7Y7ou0izuw
BkTW5Ki2RbekrvR90OIft/NRrPFp3glTXbTBvFn+zVb21Nrm82T/FMyd93UZ7zC2MT3KLUzIDdtu
c4qpWzCmMkDnstQPD53GMTtYvoY9X+5yj3jEUKpNlnYlzStxw5tFEYaOgIs46aU1raCY3Zmd2cFU
ypOvwQKtJ/eN7lbY1giS21K770DW7KiMmbvDEdXxbQ0Z2XDwSfrkTunjeHAW1CcdD0AImQ1Og6Ol
cE0M4dPZV+WjJNM8N+e9qumzkVVI0DuZjdNYH1xOHapBkAvlqs0RuJsumbaWIuPWKkviY5dv/9yH
wk7Ht8WdSU4f02ic76jxICV2Fx3IBE4F6ki3UeDGzHlLbMyxRFq0G3sL2ECxa0KQ8pWbJmd9Tyhb
dNBQNuD0SAGARUfcovdVWy+OOYppwlF/z23CDa95Tmu0KFk3e4GXG0e7TS54+h8LpMLC6dYdxgE8
J/FnHMOEscGfCAlMUdA/yXL9PnHjm1oZqwHAHu+e+qrR8aMzJRiyhmAbNelN5Po/wm+zjbKTi8sC
qlLtC10+L07YLx4IqcFR1RrZHxkvvbvxZzQk8xwle0LqzyKfknVG2uJm9mzj5KcjZVC1WJjbwj33
doPA1YPxqBZKU1JxZpgluRqVq+MgmP0NoKU3LXfVkxahl6SRvs0LpljTRLPl77LlySLZycXIzzAL
na7F2wbrja1VwoxsJnpb4KVWLvnlhS+eaBxipnalWg+KFLA4LIMwLv1jGt8h92ReglY0qCuovFyn
AMvmt04xqcNkTrQTyihQOC83DGANLg5cNX3MFFSfwqm2aYiRVITyPrZT7TBY2gFqsnFjEhxYIrjk
fCQqrmQge+5dxmYzBuF0Sk6CDr9GrXMwsiObHv1g1gRm0XuCGVH7CkxcAwffUA/07/3dbBjfkxf2
Rzf16i3CPlYBwWi0xA/sGxrjWJ3Qr6ZlT6bDAMolIM25ppKQUzWtcuF917XH5LMnAzZjQEjAe7pm
e/XmuCqoHHw58VB4D7BsdlhGHRgeTXOANvsBoe9J82yiBJmQRBbo2uFArXaO4TWCcMwhHdZPBvh+
yED61yjQOrB84ejNzHv0N8exZk84c9J7WFKROfevSmevvKSKUWLrt5wZxDX02cHBSt2zvxmAM8fu
/F2K4dI6XLAbQglp+X4V6i0qwm9n0J5ja6LZT34E7KivUEQHv7D8bTgX78UWmttDHvnPRcMo1Gcy
Ype/zSJj/jvQsyFGG4bqt2O5Rz3J1xBnaRCEt1NbaTsP0ERDZEG4eI46p9irYjw3Ng2SkgkVpCzr
nEiyToCutA2/D1GAyeij6ID6RSL9KLXyjktDRYqmlgKYyRecyrL1cT9sBHBQcndp7JxCvz/BJTmn
0KAwk8DFaruNgwYf30z8ZUfWR1XgyiSAYa2pCbAuASRNT/QQzGKineKgboTF7nR66RzOmHC4pP7w
WrUOXSYV0P9hC+8/MI8BwZ0Ml0rIO4VSwuLc2uDRfvbt8d7xu4AVFV5q+KBD/mUD1dJfobkE2t90
K8KGoc6IkNyIqYgeW+YqpJtFvnluvfewGR+WLAyTl42vZEVvCueeuWSriW6tRw8DU7StW4huA/aR
i2ikYTuyjwDqtjZBpdbcHGem4TgKyo/UyZ+cxj+T4ndhNMTbekN9ejfnAoB9Sv0Pl4lEq2KJOYhc
RBd2MV9IGqea8QigA7BRjn2QEBJZZNQufS/lVnk+T2SoraEa4AVRKzdsuYsaFdziwmpGhpaSWTPD
jUQPsso/+IYTZNKQa7+fiNEk9dlzoDaCuGBCAIvNSVEAZ4LMRcT4HLCifB3EpZvVe5Pw26oKOE0R
MxBL2w830wlAIZ6g0LVvZYForXKOKMxG96WXfVS7cPmNvc1OwAdeMcFJE6WzCDkGZgPV3ZTP95xy
9F0G+rut4JPv5XsypKynUb+zzf5VZs5nOZbOFoKgt20Iz+BIShI8inS1cjc+TlBbchADO9HVlFIZ
poIhfiwjPOmtgfJigmKQMSDGfL9DIvie1Cgv45C9ZEYbi2BQhKtLwH0qg4wwlGXeuK7pXmwXV70b
uT8ZeSql3ge+VHcJXaims4xjzHAMOExO7daHO80e321ktEeMfvuKdDBiw40Vlqd0b0VojcNx/MRG
cBcOBzN0L5NbfvUmJBtdFq9yZBjE2b1qzR4HZIxvssOaRpl17/ew6CD7Jq03bwwN3klqzHuDKjae
a56dspbroGoybGeYoJ5IA6KtpJx9RL9tlYxoNVlPAAF2b4kO9owPqYKIuvZMxg++vS0mUZHEZJ6R
BYXGmyB4F32IOGjGs2sbnwAmQRZg6mNDNq6wfYB/z09WAZrMGK9BayEzAy4rbcrsH67BC11AuKJ6
8xGV4ns2P1Mt+mHt/u2Ic+rTQTam9I6j+gwyPA7yTBGSee+YqFunrCND3MSD40RHJzJ/oGISl4HW
uo3cdXjvzy74c5dNcag96NjKia0cgzBr9pqZ3hfddGeb5biyMLYPdHeahWc7RPS9ULGk2xoQgmEa
gdSKX16t7fJO++2SXLeqfYazvfM4Eurtm95qCmMu/YvPHLBKNWfADuIvZuq0CPxzB5Ry9YE/F1jN
s1o2HPa6c27hITANUmwKocKHjDloifmAyjuLIay2Dw2wVKMOGZZIottUcLQUNlMtDEe4YelFB4rQ
KfrRzbpsw3o1SGs+e9FS1el7vUifNau2TxlkLpx9fDwNFx63Ci9ZXNzJBC0Z0wdI0iRdrzxgd8BG
bHJLyBhj5pEaG9MQN05SiNWYa+fMImZA3oGv3SzbG2fEilb/0nDEreeOGnCQ025kUuKQngctw4uC
pI1/paZ+bLP2Vkj1gDVj15LxEg3GceQciVq8Or5nRXs1FL9mchFWrip+6CM8AzX/oeT5rmO4Blji
fpMquh0K3sOE0szJQeGbgHHRCBE1N3NlKCZepu9R0bUZ+VfT+5Q674nTvA5F+66Gbqaq5g3KQuwk
seXu0zZ8IEbgMU7d7zyO00AyMadf9W6hLFlNErBKx/Zd+TsyGvKArs8+BufDlgP9zXAbu80LxO6g
15hgpbRPfU8e84pnWHpPjfeVKLIN3aI91W36KAlbsMcIpjkjKhWxtvZ1/djQlKPFZ7BVKAPyxNst
VMsPu5QgtPSOMC/zvumpnnDb/SITft0IQLFJmD0NWrk38umdU1TtcVJNk/5AZB2kK83/9BPGZW6P
02W+zS1ecV3KcE8sdbCoud0YsR+xRXZ9VxJDW2n12iY4xpE2NpoAoxJ5spCgKoMOigjDT4OLX6d7
n+S4YVnDhdfRFgJBiJsjHX+SPn3KM96vjlyBqUg+mDvcw0lbYuVesTVu6TLSOnKTJ8WFjsn2cKvT
sFneqyi2AMKH36XvIO4/xRhON9Rt9orsXBKNhpUJNL8dmyczw7Xd9NOuRxC4EXP+ZTKcRidQ7y1s
zXbnv1ph/E60y4cwjLuhpu6KFwYJTaEZXbp04t3yVoLav0zRQmIJ/cNY9xtpL4OIKQICxOJJEVr5
4a5t+N/Q6D5ZiLjouD0zbe/Q8CHHjqqnGdj5qkeNxycXdHQ6QTrKhhGuEVGu4D63lPtQO9ZRWkTG
+DCrGjPQ0QaEozyn9J/XttdcrmehmjnazZSuv26+SASXWd+dhqrfSmG8Nn6u3bWIJhtt4ErnPIB1
fOpS/0bPmf+1gKAJ661ONiM5dLMyw8VNo6wrc+K3GDJMYvrB/HGagAgxpo3Y7ssRWRZG87HscY43
720nLOa/BL3q4hY2ORT9UXtz7BFpliDFPsp0TGPuRMO/mWDFztOxg12JFtL4Aay2BNDF5nqurfp0
/UJGFl2Rni4WKiKihyToodhkECFHDxV+5RFUu4CN06Yu13Zr3iIBLXdy6BK41kZyqlWYnJqiwtfq
NDgIteZIzcXBc7157UDhviJBkI/Hd0BIyS49kqPOxlaX5SE3G30fQvM7Cym0U+RwS6VUIkZUHygi
tZ2YxoNV6lyn/AWlTMEpOLvpmsxck4nGjLA6uWhZrl0yyenN+Isv12/NyGPmM4TJ1ulTD+mi4x4x
3LBGDykI8w6JfCoyvqgQbi3StvWw3Ge2OdP/683rY+zUcjepoKCjBlnrI3T/0eqLrbYon69f6gK7
yipclODX7xNBPi5whzy1xpO3KF1iySaqc8ftpPzslMQpy8f1piwWyi8YYiVQ8aP9Qbx/7cJF4V7l
RXEPZiXwPdO7oZ5sgaVMJjkzE6jYR9+sAE7G2taV0e/CLcLb65dajiHkAtHswml4rpegxlHnrUJQ
hiHafrRaxhl9Dy0zr06cpBS3rVeert9ST57jLjcPnRy0Uwt22Yq89NZvwTDMYkrJ3vTFeTQc9IdN
e3bn4b6W8mNiNG96fXXEu5ReYnjAjRnjTeimKkDNnKC1aL+KXn/WbUSD/m9UnB1SRcZHgAF2utT9
4xWUnevar4lQrmLQsYXZX33ZL0f5FMytWb6lhAUivXHfYamZREB6nyCVyXTwSUU17QIffxU0qtmE
NQatmmnb/6LszHobV7It/Vcu7jurOTMIdPeD5tmWPKX9QjidNofgEJyHX98ffaoqTx3UvbgNJAQ5
Lcm2RDJi773Wt6AVEcSbRN6zYUzEpRRU8R553ZRyjQOap06AZ4DEhq1ThpI04Cq3Ny053gtzmGdm
qa4O/eSzF/q+6zpw7G2VgtMKst3vhxjz4zz0PYueDTln5/RB5G248Ya3MMjwkdXCQLjS75pWGeei
RsMQtZVFqBZtVwL8mPcUc8ZMIX1gXATJx2W4HwcmvrAFmSEFKFksJCsLR91n4QT4jczwFb0wF6Hi
Wit5DzysPZu+LlHux9W8f5KHyoqjBxMeBC7pH07X9jsVyY8wpNc2Vt3KgSO9wBozlx6SNbYGXT+o
/mKMd1YKJSCoOtQMXuIfQraXcR9QOCfxDY8nId3+uHVjUhC8PAcahn8OiKe3cCzKKT1PviYR76y4
zHfSE2c+cn2Xc+JESqHDMdNmA0G0X/nscw+4QD3f5k2peAM85Ij4n470ynqkOxR6vR7X96kiCSxz
g1MfTpz6XltdClPnmBIZkHyTnprBFVwFU3ieGIcdvYIU6XKqD3U4niqK5r0WmmB1maJME/GCnQxf
PFkEL/1Y/NBNBllhA7LJNrRpx2i8RAiDfzJMKncL3DRMC+tBNkjYMjYAYL/cnce7fXUy1AJ6Wd5r
wfCqkpc+K4tDXzr+FUvaL79W8qCxkykUxSaCXtUNxdUI6QWURHtAa8r1g0O3QXdpzGaD8teORqOP
UWy10X2Jcc+q72gXnwVyA67jw67qDUTOto5QDE/GFlT8Cxyuqxzct9mkHQ8MAa1kQPaemje25NoS
hAKR40PTbXvlDgsY47Ef7o1Mwq7ustXgEiyeNbPrXjnqHGsjF0a6gLspZEoYVJRy5RS/WdkArsux
4af2Yk8QF+dJlnlH2zMyEgJ/eZFdvrSxPu3rslqnEu0S1rXmiVrFPJoCqQk9uObJZ4EG1/A4CvOt
msEXiBebWwYPTNr29JjNN+jy9qZbBDQLoRzXIOaf0ZudiMwG3myVZ0v0Gjx1/AwpGHksdX58R8vn
HnpLcPPdexv9+HHQcKWnfRoTnENRbE+InMfG1baMZrjUWONPOaFHVVngbmtAsZteDT+EG+A056hB
h69IrZ6HAy38zi7T1Uc9DaBitlUWGV92Xf+AccszNCK6U5oAJ7oI64FAwp02ocd0FZKbngP3MbPs
CxASsadoPQh/hnhZ9keTWB8jYyR8BsN9UsANle34UKbSPxIoxonIe5BK85k6JFzWudlvbT8Zr/hD
XkrZARUZC4drr0sLawwlOGOMGIYukpvPFumbUMBa+cPP8KZKlyrRq63HYNKuRcmkOBxlw+WRoU/Q
ANqOkAL4ta8/Mk/8ZSL15TjBSxn7BGGG/aseRyfscfV5iA/ZKC0an1p1LFF7kxAWXAPNmMhD5yox
dY+NGMYfUw1oUcGr5UoBkUvka9+FvzDoZX1vuNQMTmXbay2Pmd3qlf5c6OZ6UrrA2T6xOzWQklF/
0KWZUPqxbYwviAEWwrSsU1rMEqIoOrRVd0PF9dnWSXUqBO44LYfGqR8xtyerDlruWuQCfo5dQ443
Ru0hzqe7wOPcGo3oRm0NUi0g+cPScZ6zlpL1MIh4b882CUE2z0knwmNZAPdflgXHed+5H87oEgyC
wxJSM3kxWI7vRd1RNjW40qvgTQN4dz+FiCmlOSMBdVoEkY8epKSZqY2zbz5D5onWgPl60Z3GxLqr
BtAPuamXW1/5O6b08tl0vbekolAeYvfcM7vkd4Z7qnW23OXxrySEA9LVH1Qb4dpBjriJwpekILMx
aWKGN2kmHyG9HnGb06HwvO5S8vHsqA8BPMNfZ/XH3SGd/SSK4Dl3XdbYEOGv3Sj3pWgZkpcWiZto
ZDE9gJW/2TF0dArgZKUhBiMIU3sZWzpU6JmZjlkebdgUGH6KTD/iz1mp1kaWptrTgJgrz9qAyDli
dRJKqju/cE9ZhH1TMz0Tj9VgnkSFl78RWFcg6A3bxgnthSJxARcqAx3HY3Tf1PzpmAyg4qS/Yscj
88uxrQ358b9AgMWXqhnii0NDJOor9qjheEHh6G48SssNbZFDxmmOvNzy6AYMjEAAVKAFbwgNcVlT
9DNhfuEhdEJ/oYwi20lHg3gB6KLTGnFykSxC7++ztdKzU40/hva1Fe8alfhrb+7cVeiHljJha2z1
ydqIiR+tu964J39dM/Jq9X1TjeadrpOdoKO47kkP4qqyEh+tao0XN8wplARYEaf9qJPxkE6MCpsZ
cDfmZ9wRxX4yWhc8e3EOqmSFPSI7fX++pk66J0b9BfsAsHpzMEwLDZ2ntQlBsURZac4zop6nitRz
T0TrDE/HktyjlywPSCeo421cWKjOQ5IDvUDvNsjY5Io9iLX20uBnWT+GQGp2iI75o+D5rErD/tLp
4xwss0xXiHCt8U0N1gaj37nunOhklmO9zlrFaajnu3YCX1aRbEKOhWTfqMjEcxi8ogXWUPDlO1ua
ULUUA5SKZkBvmd4D9peHKDegAjk9kHwvSbjw4t1oze4lNwrzCX6xhT/E7qEREbfGMmJDjl9YtqYt
6c3jMh4sdUMAhbqwks5Bb9FuQp4z132pGxtnZl0XMRmrMQjqpZb27maKR5S4ef8oA8zi8B+dH36S
XjMvcTZkWVjroizKXVwxGU0wfAC9f2eG2a4rOPouJAplmWQMUPyP2HBXXhFXO6LbCRvMH8wUE0qb
uO5jy5lLDx9laWaM63hiBuW3COgGa9pq7AgY4RpAlbvmoEnSaOePz0xqOASE59xj8elbdxFDLHln
WvSQw/IKp3ebScsa2nyzs/mDaKBHNxk048Jm0rDCzW0dbBBuS87A+iDz1r93uBi0wq2Pkd699TK+
do2o4TlU2WlqsJpBbsV2nmvoQmuopw5D1o0VkK3TDjjTqDCT0b/Xx2DP9LpcBEgJdnagM6jrjWpH
TGSBuRwtK6ATbC8YkgiApTEm55fq0eMPwjswEay3tTCPTSsUctPsNvVDgrcHmUfQ2yi+q4pCGTt5
0gThDcg4YrUkWOJHpdFBd2LnY+aPWWxQXZThaxCYjAPNhemPI3wtGu9eQ0vbq33ARInaR/TV2F3r
O4NmK1l/rclRA4UX7Q6YgCAljy9uhj0za+0qbUg9GiiK2vhZKF19mSaU76B8QfCtPfSl/RghFPu0
+myT2U2zymjnn+1efvhB4j5LHeO+k43tJU0I1XB40xb4x42tQU/nRlIem/W6iH+56TUsZftJtNms
v2BNrmv/ptXsV/qyEkc9Ue6mokW15NlfnLTVybeSGWHtYS8f8IpPRRLtic68xy22sVrPu7ca8jlo
MmGvdCy4I6G8d5gLJ+TsrCp2T0e2EM4ZpFQPA5cpaVn2pF+49wmL0mtf5pJJMx1Kdq8MJHyo1xhn
lp3hKyayiGoTSTInb/6m6/kU2AXa9w5DX+ZItcHxYn66DP9WTYfwgsrZWjYKFY9J7CBw7JepAx1W
VI2/q5vsV0aHHL6ENq1KKwuXcZn5S7QUA5uoFi5FHzg/dIP1JvRtWspeMR4rob6kJKu08MCpCaZ/
zKLM+0g0G6DGZBmMZA5+r7pqkGtNGF9u0nD1EQeaFK8oeSRG8hgVS6Md2MBDDDDzlyxEm6OwlhFT
msHbHfv7asy9g0Eu4YbhpME+bLglWJJW3xdkt9DvRO3Em6mHRtHBQlwho2SnlHNpUwWhMJW2IliV
nGvrqWuG7jDpOHJU2d4FARcfFbJYRFPyTEHUnSAWb40c0ygUEGs1TM2jqSD+oZajmyMR6dA2QPHq
IP01B0L06BZgaO02tM0wv+YxyjsbWZYeeMbe0a0TJZV4Dvw32VJUsLeN9ij1aZNxrNTkZDMVZZmI
iaHdgtfJz9FN9IzqsOlU+8J/qp0s2NNFgL07FcYtiJz4OM7SfsMwi/Ocwg0AI0j8pePMCYvoafkA
+sc6c9h4akVFDFhESGrhIYNFM6yJAb51buT3ZKBgGEU+z6pk+1tX9t59UEx32sgIrUBNklRt+hCP
nWD6Gd1iv2rAdM9hPh2wS7O9Mbvq8UYglQmlNm1xgb2Q55Lf884sQ29GRY6w6z0v5UtzTk6R9b6t
HXc9iD0a8AKfHjkIRoO0KMCdN7+j0N5d52KEZGezaicnYTCHalw19ypc+8Ht69nSBWzfwM+gHBKo
2ihwD7KQAbQGV9ub9CkX3QBfra/D11EbAyzXw3GMrOGeAPYHiekToVFk7MNC208gfte+MuvX0rkF
sIiucc54ox4q0LR5eKxzijOaA1HJuqxME3WCqIivyUmfSnU2kq38qGQSHIM4ooOTsHHOM2SHNbI/
cmU16DVt1uMJ1b/KRNdvcuYad3jpbE2csgJ0vIvvF4ZEhvm3uE1t+Zk0HBF4OLLPXIX0KAm3cO3R
4mCnOZLJCfm5biBcx+u4Qf570C2z2Jp6xainuCjNHm82fKa1mQy7hOYk5M2HomCuFnpVfIKpPbvf
1U2Ys8a8yTD7M6nHnsxUq5aX3DK+iBl114HVdSsGHzhMcs4jRYotaLdB3zuJ/oldsD0Pfn/tUZ4F
tQo2VjbuEi+E+emzDCtv8HY6YmAC343q2gj0yIVR5sspnNSyNCkgex1zPaomm3lYzXYzyYjlhM9F
pXvQkyC+QQB7ULot1rZEiTl14GAkQZqwIrd1Y0MeIyMrChg79ngkoAIp3OMI3lZj6xKYbtkBT6Jf
TyhqziViQTRGcseYAc8p4nQ0zwSbsqbuXXWVpTK2nB6oK4qSM2WqP1OacivbMsgJkKcujO0N0Ga5
Lk37XCQEaDRhhqOEmVmJlhBd6jLSe1zqXGiLpthZJJR0Fj4XnFkgVlrzwx8GhVJyera0FMG5T5ew
1VAE4Gogi7W3CXXvKBhlZEL+y9/SouaUC7S9W2T3elY79K28rTL2Ddwlq/cUOZJIj4vp1GaTfe3q
akPiPLW/N65g80Wn0AkemsEs936bXgYJxbSfMP4XjYj29FtwPOAwX7RjGdxNKnRQ+sYQv1pkXmzM
loWIvoKgDdH4Mri5uK5trJRG9FAu9ROdA3PdCMNdkHN5UF2rNk7OBGx0hbkxLEssUyVxoGn0QWxh
0Bcbsk1UvVHNEE467Hry13qFDzWD7p2WCPspADK2CYdhruNYtvs6SE9Q1siqRAFptLWBl9B6Kwet
OAYDn6UF0HdvG/m77RTdGW92e5aqsJaMufC06XZ3ipHgnAYZXywy53bfX/nFNkf4dgw8Cn6Ycbic
aGjBavdbNMBDU+/7KRF8WnjS/ToYSZ0rq/mpwdpzA4OY4XZajcqmw+pH8EpBt54yEd8TPVhsbDEx
fgeHerHiMFxF4VjtwL7dRaZ4iX2RnlvTv2BXUifSg1GLIbZYm65N9VWmZzN67zlZrk1vP6DXuRuG
8QngWnIpwJcFTTJ3TJ4JhZSPudSiey0nH29OeFRR/TCl6XDt5tVURkc5flsKE5BoLvXtMPrrOvft
m931R1Gh5R5JjS5z0AIBI+UdYFwKkSheWzVLpsSFpTUVvpS+fCs03zu6ldfAoPVsrn6+PMnEw69e
GvtEqm4zGRFoYT0lqUrInSQvdtE22nocqU5Mw/2odHrfeLiSjcUCTbBYl21SC40nSbrW0R2Ns9QH
cbTaUx4ZcMCQ0kQxhnMj0hGhuRTlaYQfsKupQuWIzExVn8w/QQYXtbc2urjGbWkx9Qycjd8XmEcr
sHNMKlWj6GpR/3claAqlMHzHvTCukcaAmU/z7Hdqg7cfJGh1S9Oe1PbawtC2zqxcbd2RYir3UAs1
BhS/Nh1PmcakTvWuIhlW3ZqyNzam6wfrlksxOlB9H/u03mLIn2NDtnAi0ptXTOuow/rnJMHPaNLr
i1W1UA7S7px01GNJHJ5jq/gR0q3g58bVurOSHuaqiS8VnFXsmP1GTsYcj8QKm0O6vNftQj9r5BBg
T4Ary6gHajoBVukGElS9bIN+PFKllxQ2NvqmjqluyjhznebeibmzvtUkdmkvH3BCoVO+pjqOzyHo
mSaBFoOYyDAZUBl45feoNLZW1pRHYmIpHhxXW9k+G6FCWCCxcMutG2aii4I8uiMt9wtcAH1raFhx
o6AOF4HAcp/GswibAuVYjOBYu9I5VD3KPXeCDjrGCQIkF+d8BSUfKNapjLvxNLH7Y7Y1D+BN1Mtm
5i7HSmQbFjf7R3KLqzZfazaFVtb4NgBU9pXFSDEb0S1CLsXEIOddP4x0QmTRk1aT+NTRaEnZW+EF
rEkfudYQJolwrIwVFfGTkhoJCdbob+LkaRBNfVcb1UI5IYjgrmVwDr2b5igNj0o+5XOOmNvgO0c7
vaoGCwl5ntbryfF6nMK5vp3G9LkN7A/weMxiceiQ9LuhFcfYWicpL2+42kWVYe1bBMgoh+L02urV
82Q0r6lF0cN0RCTZYUjcfS364NXvHcHAoYovpAUvfBUadyZKMER3jv3mZviMvYJvgE/JGAON1gyY
vosYRNzZqPpF7FVXUwQQPbOSOA17bFhsjGY6evONjMtk75gC03f9SqhVsBOT1C8wLKeLx4DKJDF5
G6OSUguyf/BITxMX8liLTm6WPXX490CKFvHJ8q302DlXpopgeucb5iH2H/eYiYboF2ZWRa97JC6w
Y0QFFcA9EO1OeKx5UYc+OHPRKkeEU+yIxbn6GclAXqO+9JBkroIWK0ALQLCRo+GZrCGhBI4czhib
V0xti0ddMUIpSIz1pxGybiVww2QcZuwfOYFKgFtwWNFDaQSKV+xTh2rY+5JYG4LmF98vFWQb2r7p
kXX/zSXFrRrjYFNWBlvSIBBrZ+kQQ3zuWi+GHWqVW6r1VRdo9SGbQLPIWoRbx5heQKSEp2zKLxnt
xt1UY8Yw5hsP6fOKyVOxrCMnOX7feLr/qy9DndkGCd8M6KddxTsUim448GvsCYVdhTabuihDNSDV
i4oDcI9avAXqZG/UEHtgTZiD9TalZxYiga1ucrwTg8+Mh2yaVVCDsAhbfGmInI8pGdcclvXWbYuf
iZ68oQqh90Ezr4udgSjHgLTVnuRBl85nzAwryudAmcFhKu4QImZVG20C8AI7Oonxbpahhm0X5cNi
3sS5tv0egdzs0/RZ9QTc6AK1pt1jTC9ROukunt2hcejfcfmBpG9hgGz6vtw49rqf2o+E8HMSPIm5
xy/qtNkzzXdUIwUygAxeOXHXKKj0CaGORngeQfcD+MClCrfEu6I10vydaXiMHEP3UEds8pXk3Sn0
jzSgOkv6hc5IiHqyPXkRIlCFD2Zi/BnpKCSDwXurbAh2jqbhM33VpJ5tW93dlJaouIYgaostnwi1
ybyouDvXgQUpOH22rYrz2uxfS4E7Vtn4u5GpsIlNaiKm6p9EB1IspvQR+El9aL+WaMcXaN7UYvKN
hwqNDBRX79CMxitHkbPm19s6UnzGdcUA1C3fgg7xLtcBuNLqiMRHrVP7wwnjpzQRw9rbFy5N86zj
A4ncR7vPwfrawJkCx2XzEeyKwnsLfBuXsooeNU9/pO+ERbqGnhGiRGlL76bB52QVD/D2DICs7yZE
RpQrYE9m/aezjuhpIFG65LO5qPEqWBNluBirnh0ml7g4BRhkz9nrImegq0WHOMZQBjBqWSLMF4GD
XglGRiCYO2Zhf2wi8rCKXeu/jOS9LMlHY4rjsusctFsCDf1mU9cuJxsbSzgRNmJ5z/6kAYaIn5Gr
Twt7tO8Bmd1jIdkCu/nhj/mRwOBooafNU6m8N5D0y7LRxFJ4DKotQV3Wor81sELWuHeTGKMzCBLG
dDiOUVa/G1rLZWDqV70kkw6P37GNjWuoVyh5gFcNQkdxSJBoYv7CRYYaMIYExCTixPXpLk0DDgm9
X+aGrJau3WzJj3mqMnaZ+XEyYxt7nsUKPwPcw2pbjurqOAgrikzttRYlFTyCxQQzGORPAzOMzrNZ
o7Bnn/OYuzuIG++DMeDXaehUi/K1LQxURYjgrbYP1kWFXk0308dGC17cVL2YQfxa5ckt0LHpY8tj
KhmCAmiYqCZOukqBUVCXADrQfvSp+TWrUYz0w0sbfdP33lIl4XkEOLlrkKRbgw1wltiYonbPpiuL
XVLoh6EPP1JpvdcZ5iAZJiey0C957z5giEWRkvUviGZ2DIyfu3B8kPBpBZ5/IdlPecqjpCrheojo
SQzARPoKo585z05dqELJ69CIZFXX+JMHyk7ydvXFMDvrKLZf6sYLATAYh1KKp6wACaXjFzEmApRg
AywjBO8EHpavTM9vVTFspfQxEwpEeaHnEBbARtae5ek+posaIBIDbDSm5VelivfR77duSUUwGvqL
R4cFbZk+NTuoUsGOmOJFSpLWIjLCZTPBRsog89j+l9ckNPAMUPztgA5qYEwQJ/XJKqON44CqCW1x
j80tXBoZTOwGbkoQVSGaFvkkKxKlqojpyZTWp9GhyvEtk+Sw5C5PzHMUM7iXsbkTCfizIkRch0TD
XvshfhISzMj5NtRb4w67siaDskiruwwgnF/EzF1okK2DW+g24y5T8WMO24nKHyWhX458ECCUseM5
dNQ9Mj83XtVXxNWjd8joO68Jvnz3IodO2pL0AeV5zC0SOFeTQ/HnXQXh8uQjYn3OAJlQUVKdOck6
Vyj/QpOrqDZ+9gMxIW67gYTXrTK/zraizFZdjOyuEwytaRKwL/XXQ5F4Vyy566ExiYHoZHqygxlL
NxWPdcoqMUSf9agNB7tm4dcjvIH4arHS82aEfsMfmt6FQYVtpePaTAzBBiHsWmXZg2mJ8lrrMb2Q
qlmLiKG5lr83zr1eaP2LwcGTOvQbsRt+trDnkp5ORWvNW4rPruRMKMHAWiRsxcz6/JqhMNBPQiLF
tjYIM9dLF9Wk1R6t0HxMDf8GLYwPhNYg6DTnFOi12BhE5K54YwYYw/pQ7L/nlYZhPCd1hImOGTYD
A9MAOeo2JDuXgfEJ1J0pdDHOI+EFrdeJFOxWPvY62um+Ek/KuRfKfqVdF6yzifcyNNn9TwQVGKO8
GzwsyaOGP34yYE6Tyb2lbK0njniZI+TRucQa9gUJc9kSKMlKQYYTnxP9sovMZUmhnyfgjNedy4aL
fsST7rPBT7LgmeAvpnJhdRWBecM5g7jbhcfi9HeMI19llY5w4kGDleEvYl/hGY8crGQrZmX7OfmL
qoTIpNX6tHaYghIsQYJ1hMJaddlPpEicFINxTQhxKTq1DyccTrTL7EM933zfm1D84OjUXhPbc9be
7GhMZrsle97qUJQSIdv3XUCA3P39re974tsF+X3DLmxQs64jgfsZzPDP73t5b/z93vf//eXLf/eQ
3//3/WA0Fvnh99P+8n+k/8DQmXJj6UwBnoZZvPb7Jg7NP3/5/Y3v/5P/+o3fj5Oka7EozS+Tfd/9
/a3//mX/8uP/8rT/z5f9/vX+9Jzfv3jiOdHff7/fP/GP//zLj/z9nN9/7H/5kD9e4fuB/+Vj/vL3
/37V72+I2KnXaVT/wp72OfhDsCa7c90jCd1V2cA0MIP/TgrIMrGqF5FWxaYdx2rZmK65GvX19yH2
feNUwAmmueE/Zr/oiQ27Jqt3vVX0hyZ95/QqsGeCWjGlT9Bai/e4NMp1OVjPKRXqIa8ja9O32g0i
x6cSU7SpCzZJ7UTXaGAevoxrZIh+lXPx8+H4xao4/L6J065fTiLCcKDLrUKztatpz7DbLRDeQj5p
/XSbWulG6NBbwB8GbLG8S2XKB22wyNntK9aaLHe3bVXZ2/THYHv2zon0VdSZ6Rbt/rmL2/JAUvPV
x40OggOVnT3b2PU8y3dxBihgMH6wBGSbPCHk3K9JLLe+r3Xu3EwFAVJlDDQwYh5srEd7+kAUrrjZ
tfnGiYKWIaWb0aENGqR111CLLEBu6PP0t++TZ3Kcv5+gcJrouegavqUKuBRbBWyO0+x9RNlBSNb3
XcuAYuDgghZt8zNWARZhT0c1GPksQ4nZkWWEzXEkrYhx/jPjYJqdEtkFOBZfUWIJhaZMh1LfZ8Bc
htfYapA4yWQT5E61iOleKWMdldrzhDFkSbP+vm1hbzUKd0SXbOHa8Om12UxlYisLnIUlsTtlRk8o
43ykmISvaFPyXqKsmauQU0wttzY0CRH93Ldtu+3SJsPYs5d6sAuINlo08WSf+qOrYiwhfkh9lB17
gKvEYLL180CurFABMzYxqM9Yg/MMqSqgMMan0fDYZAXaQc3sl0RSnI3XoAvfHXzIyPPFhxemy9RW
NfRPjmAVOGKlzChDadndcTCSpAsuV1a9c7KN9jkcZpMnfeq9sIavATcVb86XQKTMGDE5BGQ3Lj0t
+pl29pMxJG+0fN/wsVB0M2mQfUMzHproYtRLrrhwZxgwxMuwQTFUG8a9RXaJ4cY7pXc31xhfJnf4
FenFSwLWM+lYXOdtCYjQ5xJKt5lOu8wWiDrz7kVmySmR+aWYykf67tYJiME5bLsVqqtklZlM9/WE
sG4NTTEAGSAjNK6SfX1M85BsQ9yqy5yMnsTxGXDmzofZA+fqBKUxFdzRyzeoukbwAAOzKacXh15K
aqxwLNaW8C8BoMxFWVB6JeaLqwXpSiIJWWrWgIa7u1JYYFUx1V6X5lOvGShV6vzewRdZRt5nQPOR
oNBxofBHreO+300JdFjkluBbMuehIs9hq0yuKr22Tt3sWvXsXbsWrxMj+B1uN9ycQbPWKutdA65H
x+3mJtWd0XfRQ/JJkM6LqZFrHnb1g7BBnQYSLQ2mNckWoBNPzhg3fPj+Z2FBuSqfEPMcpG68FCb7
X1wn7+BYSUAou9dE5/R2EXyCe0CU7mMGJAYGMT7kLw9EEl2mS8K2ZZ4PuWsXbMVSF+Hz2Jj6mvj6
be2gjAVJ5LJ7jDZmXTNES/mFw8AmYhzTS1P8sthtRHR4HXtlshfBM3NodIcuZcvFGePr1lF84thU
J2jzy5iwuKKLAbiF965sAM2Mx1B9ZFyASJ8b1ZHh2iEbULmH8XBxY1rygj3Vmj7Gyq6GiCY50fXm
YJG8ACZsnM6JYkftgSpSA79JaBVLwuIlVBT5OvKRLFPkFsLQL4byT6rKNgVZJ6NPhcJJEW5NrUbz
Ke9qd3SX1DgX38k1IAqdvQwQ3TGh6Rm7dD91Yad7o/Ne5Bhdo+jddeM7GjCLerZoQUHuSfgxohy4
zrAvWnsfxOY1CSKLjYO4S3PSBqLKXg61umO3dfDxb1Nq50/lOLyR2Eq4nyAhFxE+ZC0iC434JdSC
pd3QANbr+tJUyZpI+Y8qYnLScICw6wMkXRvkT4+iOVnj8FKXmXtofHAmzHhTgIl0XsEXYdnMzPdp
CvJdhjpwYc7ubzs1PvUcajb77elaZP7rNG93O0r5FTFEJz9CwZECYdXFqTJ/Bbb/okDZ3Zm6OkvE
Iws9MubY3ZSPPF1iP9nBQpX7aYyemxhg1qBehYPrqieXi5Uj20yOfEPXqAH6Gc9csbOWDSumpGPr
W6/xNE1LULd196pCgghZxpEghR+tCWKO6uqljV0EIduuIdbAhqK9EPnEVOcySiTEYPpYFO17L2re
67mfXo3ZB6OUn6KwvnRXYd+d+5eR9A4YIHdR7r6U3fjs187JnZXVqsY4UJjqY5oIwKnwDeBR2BlF
3m66sYTEkRqL1J0vlwWBCzmdgySMCbdwvQz/w7RGAEGRV+bXgUAFdObHzLFe3AChnmGXTPLLF6No
yJjQS5A2QXB0xHOb2I/WaEdAB9ubwzAWeLb7y7dnWDAGXr+XVC9G8g5eNNsx0WPmr5/JM1oNJYps
Y7It/I9sDlR4QA5ykjUnE8vmNa78467uVH6NBDVWM9Ax7iamN3lKksmU3OHAJaoZBIvVhZdGyG3Y
xqtGMdWvfLCo7niX6RFhEKUdI+P5klGEz4tDbsgDCApzUBFtsjILACA5eTrLrG6h05jA4yhLzCoi
q7m9x1qdbqs6AMvaQnXEXA8zsvcWduh9FhGBECZWlTGuxm1dftQxxRGL5aUQXooHONpE2fCEAR/c
agqiIwm+2sF2downd2UVH+1OfEGVFbvW6PZVEG1G5kHMi7670Va2+I6r+l//Jqj0o1Aj6ZFR80du
6T+//L+PRca//z0/5/d/zlGnv786xx9VURdfzX/7qO1ncXnPPuu/PuhfXpmf/vffbvXevP/LFwRS
x814bT+r8fZZt2nzj4DV+ZH/02/+x+f/JGfWcNw/5XrNr//3581/wP/5z/N7+t7Hf06a/X7CH1mz
lvM3bM7C1B3TNUxLtwn4+iNr1jL/5nqW7+gU0ZZhOv/5H/9ImvX/ZrmeY3GEO8I053t/Spr1/jY/
9h9/7P8gXXZ+9p/DZRlYu4blCqQ0IBNc3Z0jyT7e/5nQFo4epEY0LYtoxCxPH7h41ETa7ax8sMg8
FPlj2TrdXdE7x+9vxrJazENnYrZi7fz7hjJcO8eOm6+RsNK1/ed35XwvEql7sIySoWytX8YktHbk
wmmHKSwuyDG2TeH0P5iCuTt6Utn6+0sA1RigwcldDFTEjwxHN62WDT8i2cu9107aqkLQ8afP6t8E
1pli/jT/9Q0RuuPqKBlpORm2J+Y37E9vSKGZpWVpAKBlqT1FjDKPSZcWeJkBp32XOMlc56RznROP
8gq9gESWDlnXd43UN8n/Y+88suNW1i47olgV8IFuZiItM+mN2MESRQnemwAw+trgq79etwZQjcsl
UrySSCIjPnPOPvBenBDJcXLS6fiOwhVKpJf+xRsMQxK6pW9z9plAdpGkJadM5592Jl5T2EbEc8rn
ue/uKpCwqi3/MZ9MYXpgJxlm/5HF4Igwf2fWK5diWU6oRJleIyXazobzmFrWh+ibHPXBSmSxXLQ1
3EDkAzdckQkLJPBTC2QIric5gBEcqf8GfB8hiKsN0n+YwGDjtnk+sJBfcljw4Gq4oTCUImXfJf1w
msz4sCyKHVeGEmxuhpc20suuS66+2QaLr6CTs+m7qwcqh5gRqt3nQQguNU3UQRHRCBmYtYcdBkYl
vrxedtRClxad153KZ7URCQ9drGCRDjahTAZ28rQC3sema1eGHJT8IztodUHMCY01PfoeWpvPrhIv
mOs7U9of9hqL1EJXa1MQuzb6MESJ4b0bChB+1tZdqt9pdi9ZQ4KsjOjtYA5P+X1V8SQ68y0NZ8Yd
BfPw7mHuMXszrASqZOwG4pUJMH6zXAHogG0FulUWU4a/oz6FO0k+DOd9CZKQQ3fG3YYd7rlmUbKZ
BsSp3Lp3csRL9bOxqX1ja2QL9mjsUXgGyEdNvT+GszoP3DRwsXXzsNCut4bzqmtGok1bUcMvThjA
8YH2TfqlNMOI/o6dFFBQpGJGoPCSY/4ZD9x4V6iqKNzECCQHGTcmrSgApIsgy6Bj0wn1FLbHTWkj
/At7eMmzuHckenOCAMFRh/WMoCe+IXwKkhoMfe8+GaAQCPMw3jyS+wZELKm2rK3Jk8D97h1LYKpx
3T75GNxOfl+Co4kcKC0SuHPoE/QOQ5JIQraE9JI+BwhB1KyJwaTx+I0A+9qm/ZWg4ENteULbve8d
614omT16url29JWodMDah34F/A65O3K38Reoie0iEgpkhUIqG64pMhA2gqlDZO6mhNKOHoxssnLp
7xJ8GGyztzTF887orHt7AbU8Vvl3brFihi5Ts0YNH5bEOOnIf7JpMVk0bBd2XcdyxR1lZfONrgRI
pE4W2sbmhcBbHjP/4pf+nVET1IA6YEAtyWO08EK3THRJqtPwY3wox/EjzRb2Yid5zSfvonwepjGD
9+/4ZIZU9aMLFb5TuzjpP7yEeIA4v8zScLfT6BA054zbrM9eQdajt2aijkqdx5uVWVD1IHHJCATU
WYeB7bA5MA82MM8zm90bAIovxKyE6ca4eFNV3dlt123J1FFHMcCmxPe88I+6qlk/D1N6HyER2Tsu
6saJnX7ogXG355dMmCxqbKLBdb32hf1Yb2aYPw7LTQqfic3iZmrMP0jwL2Yo/+kCK6UzyGubDM96
VHv+rOgM9wraTcLLXbMjS4wwZscV/TYayz+3pv4z1oXPYt55LHXEwauJ6qyUsa72aqsIGqSzG8up
w0s3ROFF+jaW9rG8Iln1L9UkrfUb8j+/65aWuVuEgN++frJfljY/CKxikBor1jU5sykevxpsS1MR
0RtVWIz4lWundhCtHZ60ul8V4ocTnRBZ2UkK2qNmaejZX2w4l72/epXESw29AVVn3d7P1kK7uv4q
SmGYc86RTmMasCr50H/feHbG7ki4hwoj+cbIoptit3hdQg372jRfZMdxP4C1Pf+8a5JEGCxhLPc/
7zZt9FrlFvwMGPNboErmC66GFplO/fXzHmsN8QSbYmOavvHSj1AMMOXKHeg4SEuJ/HJXuKPGIxDM
q4nY8OA//vzqv+8a6+g36UwGcALEAfUDiBsXLkHOLK0CbtZ2PILSCp3zapePqs75q+LoMytG+81T
JguCruivlqegH8IKYYnpt8d8aiY27KirdbzcZsAXVVoRQ+Oq+j3sfYxwWfWvA9hCLPaQFN9mAmAj
rkb1PEmi7GDquWTFuOWdZKEdxNrQB4tXyq7xGPsQhuJ/OwMecaP412v5pyMi7Q34QxxUrFbO6RSe
8g7MQMjL5DCEc/ZUxv7Orq0/qBkQEqFEBRIk5RH3wmmcOVe0F9VPRhL9jbJQYBLHuDc0r5CrwMWF
LOHCtK6eRQswyO7t5RqVItpnnnlzsyiGPyjQtpQNGlxc0889XjdutcT8jPlbp9UOXU+vnIbN5/Tl
Ay40rGL4nr30HeHrE8vB7CRz7GhxKv5ofFekFeWPJcmS+157BDf1sw0nLXIPLoRL0AtYmSevw7+b
Y83idliCMnEfsn4AHpNWv0f2QNs8XIz9lPEwT5EZnl1yiwLaHudDNMPBS6LuDz9MIogNs3usE3Qx
aJjo+jFq7BO0VVMf2QSA3yqnzg9WeUo9PfPj5xtliJ4Zb+uIs211Dj4iEAF1VXG2Q866Ftga930R
sTQcCG5kS5EdekGihFuTfyQAxT0VRqp20adyy+VhKWb2jGZs3pa1VkGn9C/OhNrhOWp28Xse4eRF
GpJihSPklv0U7FQx59sh9/LTkgJSKMKExQp4t2026PeiE7/IAFqN1CNLGCTmR8DrEH1z466jIHyC
SdA0lnvFdveqdVm/RPV0mjnIS9He6rq/NRO0K8gVjsrpwSiBqgHLz+BnzHo5yjzT1Zf4T9T14r5y
k/hgaVA5TJIYao01mpGkv6vaLYdIdBat3S6sabNbvIbJxkVCkbAOnya/Wk7V1G75p5vSTA9uCxTV
qJol0I2NmWnR9wiLxcGQuzwcl+uSJMmttKvnxHGy45B/41vrDqPdfeRupCgq+mRranOBJNuC2mV3
MTi53JNfM9zmIntXY7Mippr7snHnfWiiadHebQHmyixG/caW1x6rTNAI4PTMfdfYpH0LvztiLiAm
wWn8yFRf0M7Xw0ukZ/vY+dkTIqkHH3T8Q17knA1F9IxBPbovJn/eg6dBJ+826qavavCKC8mez5Gw
4YC7znok6gdGrcUZ7gMMeHwMoYqTx74M303HH3Y/xXNktfL+582Y21e/RU2U21+4KVjA2rP50kuk
rxHDu41UjPb5wb3XBSmbSQiIxmhUezcw7T4NOmVKx8+rVmrcx50gvMhtGI/FHevPBSojUxx0dFr9
imZkOwvRiM8/bxKcLkolODN7/yqswr7l2ny2Rvc9NYUFMbIA2wyw52AvSQDTp38oPLt5RvHJzGqC
gdnahX5CzOXMon9cN7jFWKV3iK5XOcPY3ZATfdlEbvk5/28oJUqVYvAhOmrKVsFqtLAa1svrG6sp
FwAtACXd1YFEG5YeeaA12bQj5hSFfq4bUrCb+Xihx7/ltte/KpK6sMjGHxHfoQuMPTwtk4w+YmNk
jJRI5/Tzu/B6jwnOpmc15dOD0U4fP5/l1oV9GAQ1dySxJM5R5ezHGpR1KLLqBvQ0i0qbv593sGcF
XsnjPIZOfpWJzq+iKPJrEQxVnF7N9QM/H23Dyli9FnxWYxPISYYmgI7/+/ku+FpUTuv7//mcCt6w
rw0z+PnYf37750/+7/+ToGo24lpefj4EI9e8KMz1UUrh1faud6nXNz/vIoUZmSGXeLJUtxArsP7O
z+fE6cK85f98Uqr+8+nYRiYqapiPP18k0RFohvD6+xBtkCOtX3ixONVNrTD69Tf6Z8cIo4fGGsuH
fMzCS2yWd4SLlQ8/b0RfQ0Cwqviky/mQruZ1ktPS5ySptj/vjZlpvaj50Li9NZHpe7WWZHxpnGp4
9Qx7G2NiN2LPe0oSVz1HMgLkouzHn/cQBMwYeEN9/HnX5vw+uaUNAnX93HEcZ3CnEPton0gZ7alE
8/7KKyXZlSpUX2Z0Vs0yEqci4y189wjkAFwepLU8DVUtbPI/sTIZfvHZzhV8ROuZGS9jYE6eNLI7
CmCc1Ui/9lMkv0ZwZ3TRW8ORN8/oPiUrHBp+wBDmxwRtZTf28S3VIO2gkY2QdpT7dyaRAJxsDmu8
Kzlxw/Dco3GtqpSM9BZdgULyTlYWIg3X5hGiaDgPsUZbzL8SJGJIxHd6GkH3bYEzig0I5VMjDNZa
ghw2oy9O/WRaQY/bbFsOAoCFYUObLW8h4e8HKeP7MnkZq8iCQ9k526ZmzpguEo9m92/I0RdqQumw
2N1lzthz5MIb8LoIDWrCilL7z7mCPVUWHAlRr0+hbtSRM1q3zEe9vneDNjIeAO87cGLkc1/Cauie
uHVOg6PfvUJ+M5H4AsgRpEMCK5CMDyq56DRVKqghyc6WDO8kkcpo2xO2IMscxHN2xudMbkCfYPQW
4568g0vjFNWu9VzmsBqxZmqGl9ZCNpQhtUtk+vun9DHYZWxN2b3i7PhUqA/YAepNUoiBPxqzD4HR
GPZ7ItJr5x10UIRdvr0fBqQ+TZ0NuElWbe13PomPMaTfmRkRhctnOMlAOnGgUdsC0/yFReV7QdeX
PMxG3W8Abp59LBSGN3dADiwyy5e/BEn9Fcn47dbtq9Eh90+qe8cY/pqe2PctdXvvV69h0v6KcH8t
lYV+0hzGjbOqcVxGx9GYo3AyKgTJ1s2NIdsVihesPWenQiHyC0vwath+1lM1wPVFqzZMn2GWfIM9
Ejy2kL6kfcgG44yzp9/08RpX0jZ/qfg3ZPjc8d/TQiAwV69/IgmYULDuI4uNC6JXtljxfOkzApJn
h+C0CGf2yaGil5pToLQffAEWcJTJU26uAMXQLAk2Ku+XlPV6Kb+ivvpEN4dtp2FIYISuDhYXqz2b
5q3jodtLBphbLyOkV3riRkGaOPDsglmmrbmgPVb7YugVdPQQxFSFctzw4n8Q9MpNVbJpGngZ1gzP
i6n5y7RLAiKrqEz7sgnq1Psl3eQa+kwHOtubt8bscjNmkAiHJ08smBcbfAwgtlsj/I7y7COZh4eW
XHSCt3IiRZCgOdFLzNSqnvWwFVOb86U24d5pFyo00WHkUO42zuJ7c/D6AGQZayjFK6no5JfZU97W
ZGR18xnrifsg5+XY2CY/JwlPP87MK08pgCvQ33UJ9cetgH5gIdwkQPF3FRqr3jL/Sh0gQ0Chys6l
brM/tRQNA6u9O3rLnlzshWIkyNmSj4u8z7MHKc2e+fov6tx/je80O6fyn/LwGCvTfqyBuvYQCgOA
tgQEgUfGR5y/xs3ybCtPBaTsMHJrJpDKEX5nIfJAZUN7GOb2pU3t/CKs/h7asMkEQFzznphtEZpw
4Ph+W0v6irskXCME18o9dm/2CvmdmOu43zMvP5dTkCwKu0e+GbMgbqIL9N3tUmCmLsr7uaP7mT20
wgLCgVOJC6bWYiPbHv8VMDMmbPLB6H3vUE71P8W6mPuCeivvTAp3yF4k9bxpvi4AqVNQ5Kbgtbyi
z7V/zxmtGS1hPbELZ1snBctbz3vLqjZ+1jZoYfvTd0zjzIovfswS+97rcXYVCfgL30SXBSHukezp
arOI7ikrl5IiZWo2+C0KNLSyhadc9+WyzTWiesbGk5nf0aixNSnbDAUGebKT/lU4xVNulNW7P3Z3
w8S1obT7JnPnefSZPhLPHfj9gvWAcS2pN0j+4imG78tONbIt81RFUbM3/QeHQfaIQHpnsPWhlMTI
nbc1xkXCHXJ4DbjqFaQd6NKG8+LUqGx1WpGBDbYyHxhkFrp871Nwj03Gy5RMpO28wAt2zfrNhLaZ
JSo81+Cq3eWDSM8L62tymB14RT6U7i2ekhujh8+Oj0Aqxw1Ox88KV3T2oW+HwMKPyVOfc3l6TNY6
XvKj7vddP3qbTnNHLpl/9CvA4ohSmOsWGXFWcU4UyVvqjdFZG4gDhND30mlewDRiEokyl9Hb8qa7
52zlI3meT6Z5bSJhAy3jdlwf+J0IA3autkvPgMkuGCIC/GY5E4icUX64VPgL6zUBxfs0FESiakIE
MLM7G2kw2qLyZ0SNUyCsR6ZrtXyCNvDaITgseJT3U7kmaklmJDawKNMm8WaS7nVyvPgm6+5lSex3
Jrge2CV6mrZLqc+QI5PpU3G7D72FFrSnNUa67XevlY9f3lCVzYlJ/hhBbIThHoXfTOwuFbNXT57m
JjU3uOs/RbZ8WUuhtyTroUYG3TX7itQd4ualZmYXQWXgWCMSDq1sT9DbA4vu595M1zh2NtRYqbdT
asgLul5cc9a+weZB+1D4R+F6LwXJmSloyh53+zTIZ6lVdMzTE8iIcStimcF+6faxy09psEmnhTFx
I/ibaRC2UYlTDALqVN31S/TuF+Ktx4RapW6z7eX07nkEf+qleS+F/8mQTUCDSV6mHKBMMrj2Sbbv
NkyWHcYpEu9tyoLM/WLiuhGjIHDM5ZtvpaTSj/rJg5h6jH1nc3TQRN3y9Q9mekhaDI/BbFDVCKwL
noGGwepJNAOXsHXphMYmkQc5kD9HgMarkWrM1LP9y5E0Arzwwsbxdyn58kR5mvu8GY9pDRU6HCz8
XigvZ1V/ETnELNGkRx/7jZ2R5unn7ofbmN9j+JNZ259kwabXXbt8nKnXoe2eVlskM1CBZP4ylpEP
JCX91pITtW6NR3eW0GYxAggCEbcjZzKsycEjTwnNSuuyPXDJ//Yn93FSQzBH61QFvydM5iKh0Qe5
jMZhfkj8T5FzqYWwYfSICzQcQVWnmcEVtOwbj5Uwd/jDWDFwkMxMyiRFhlT6JAzw6JDv6r/2sWa6
vGEkBSNmgrelWoxKPrKkKJ5+ZWUnr0vmoYWI/6ywycy4VO7yKUrjceUFkGSRvnsjTWW9GIdqiO+x
vsenxOGBn7v2vuytbjPE7h86g2QLgDG2k0D4AhGNcsGUWd+1EBjDKqJ+plBxqSuYiIi9ScCVvzrt
M2oxPttRTDurIpG0zbxT2srhjLvM3YSaEEFcX1eLBF+CEqwXRtorp5DtRGwGhfL/ZG79Gz3zo8UC
yvfUNqvZviYFEawiO6qa0iBv8MlTVYFKQkxRMVskSZmFdFoQhmdS/Gy5asXZKavsbJefrY9Bk1U+
HFC8kPcz3qt65K5AT1zvAIkQ0zPFq6MSzqKZZfdKYLFFoQZRAD4oQ5+FLwWZ4TsrRrZJyNxGjUMe
iwjbmL3Z9WwbXPFviQgP6hgRZsyAoONzRhumBGuaWVYQwTMZEYVxrQ2URn62N7nAuhbNr+h6Xqbo
dW2RXg1jKuFKJkebmiwoTbgXDUoZ0BluO1+bMf6rVdU/yuhSawzcHeEmTIbXnxDUYvpCkOZhHDTJ
+pV9Tf5bC7wO6W7XcnAEU4u3o82MaQUvf8WVJMXWInzYphVAbmBT4bAgwBR28wSTAlWZSJCas8wa
0s8zzKwrhWdAyADObnrFcvebcQWJfzkjfFs+danN85pr65QwidxIiqOMfoDdGa6uZmb1MOONa/MM
p2aLWr5ZQMokQ7wvRHhXRXO5BeOS7ayZs0vGbP1Atu41yh5Em46LNNfiV0aH2IoiEt0ZHJS0vJvD
ND5QVDQM25LP0BhORWUl5yqPzyWnuQj74YwHG8SgKgowDxweHoyORAw8/DDsuXNGwmC9AomZz9+U
33I1Xn+eX8+Uq1HKoSqJZ6YYXDC18U+iokmc17miAhQznC9hwbHKnf61Z+Sz8WV0Mn3vy9ThS+01
KohSTdQSr1VVFt0unOwn+GLG1SiKBpnbyaqiMWgXFjF1Dmt+juUTspzHHCDLsV09R0XpfUWz/5qn
gtG0swaHH2y0lAcsy3cYt3KO4F1iZy9z5hmM9jpvFy7pR6pXLvxEWkMBZnaT1KjTjAIde5w4v4uw
/Vskzk3U/VfnVNYDGjFS+9pG4labWMQyRR3HwYWTtwv95CXBvhawUybu3PWP2nmzpJXfEnJ8Yqv5
55fcOykWungsDpFMuJo5KswkWk6Gbh49edc0iAxr1SR7Ry4vTQPQY8yi/ZBG38JxmxvG6AC955+6
7bstnVx9Mr50mv6Gpf61jK699ReU8O2Y/qKptLfm2GAXxQox5i3fIEtU3KZUWCWzDDh07/TYX1Zj
BCy2551rop0HWW0d2mr8jViAgaZLyFbjJjfG1hvkVNbJNMgn7W1+fiEcJiiUDHRbOprtZOXXMllC
lEIWy0Y5+uefNyN3WOgCTjei+WjD3rEABO+hnHDlk7OuaQfTwnjWJeNpqCUnTw0gFQFa85hG93Us
P8Axsoxvs4NnL18D2R9uep0jSVBp3n/Cl740WslzAQOPUd2+q6NfKZxvT9Qh3je+ANauf8oZjlIx
i1O7EGljpdZeDN0jqKB8Hzuz3lScmz7mn20CFYzI6Fd8ACxmJxxsxrQbVtKJFfKIpJHPZMGPPuZ4
sg6ywzLqRUefTBWyEOPkYA680WP17FveXoVGdhiU/GZMcLQZ+WxKs3+NjInbWLIW9giXkf36Y+rF
jmP3XtHdcbMzPsDJeZV49bdCuHeqa+ECEcLjGjSPSh39pUCxFzUnQsXfM9ZRvs3XoAv7k3C2fKvS
8hUK4JvN3uEQ9wVyvtb9ZVW4FTRkfNfqkkDV6+jbjj9a5EqMde47Ajoekphtnp/nx4H2jw6xcKEP
6afRZjuLiGrZylPhjk/Lov+VLN0GevJAR/q79cZbkqRZENULfwDtCbxlCA+erQ8VXjTajUoHWMvB
n1BreJwUuoCRgSdz3ik6DHwtJRbDqmYd4bNv5MkKYSBHGHM3HqzpDaF8J2WGzHaJ7PBhj0xG/cd1
Fomv28euZ+ldRAJT1pt/W7+JdiwKdjRrDqpBgiEjpwVr3zWfwxrr4Ux9slN8zQsGnpXGjAgftYzv
sYrxyJTsEU0PTXhCfMu/c/AZrPgcKagr4y4lQ2ayS4R2BiBRvP7GuGRBaTBDdYmpXDi/SfZZyt9a
s5a+17pqP6xVh8Jl6jJQoJBVAFnEcISYBzh3IVg8B49iMCvNs1Mje1Rj5L5sjWaVWCq+myNG8ZBB
2Y6NPJMsUh9Q0d5n5FNtcOFBqyLNCbFdxqXybETdW0JnSjpJNO8Gcr8Ru8byDrDzyF0ROJX7kRfu
bo7H13ik0s1yOLDu9IRY3ieOkUjiiMSIeuD+c5YPxAFEt8ZGeu5ZLrgTsgnlmBdpDH9c7bRgkr7g
celj3jgxBkKbrPMB/Gqlu99N1yTHvDMuHCafTui8LjW2IFQi8DNo3fPGxVW0kq0zIuEBXdqvSmHK
7T/1YjD41DQZbjFtGU/tUgQO8NFVRnJUeJfFGJaFxo1VuEwPfRr1Oh4BZkweOBuGL9OEKElmdYhi
eDxUKyAiyYiJckdyWgjr2deYrTBVWzff9OPT4jTgB6ons4zyu67qf/lT3KA69d2zjChjUf5D7jRj
8nfwRmKGGEhyOY5GhwMwG7Gk+qwt3DqKPyrC75LsziYgWYGyPsDarjbNWB/52UTnMmV64gAVdYi/
DDrqDci4w5nOFrEzKi6AkKR7MOR9yFudEI00HmktYNNIPYBzoeZPZ8vbmvb40nlZhLJUtIesJ6DP
U/TUDbFnZiRQUKfp89wZfeArJ3DZpx0RDr5lXVoc3Dr/SoqexBg0IUhZ2a4PyZVe+DFKFhFw6dF6
4gLcyqFhw7avBIlso0Ok4lJn18z37myUGaPTveMwtGoq+cpjTGPipZi75ehWzSsJNBUpkUhcGGNa
LOKQAwGZS6vpVSp8X85I8Tcr2MDs5vbWqMg2FpSqsw9Hg1iAVPg4grP52aqzfRH3PtgOHIgua/wi
Rw8aCn/hjCehucu2SM2sVe9ETcrEbzsWQ7OJi7G/RnX5WdCFbfCQsRRyGwyU9hhtpY/k0uwvKgrn
YzTK6zCP70PZPIYNeHghqy7o+r+5NmqelA7pOctPXzy5meL5ZTEJ2JPSHEWtyghpc7TRbyszI+sh
dAN05g1EN0K/vJHJdm6o+ypxv8Y8ZlCVFor8XC+ktunMx5y+kX1FBCBTiYtpLSSLew3Of/T2sim2
aPRerCm392rChilcHwcpf4r2AYiht91rQnGBoV5cQtMc8HcHWgGGrQZodj2wDFgoDojf3ScATL66
aLibayhf9MY3lDUXghYFxEaSoiakOHNGRUQuCRoRFvXIZl2W7ll6sVPvyXItHUiZPqc1RyJBzaAx
nG5vQJG755X26SVwrkLL5McdlR2+SaZ8EmEdkZb54U2FLqGvIEu3Nd3qhQ8ul9Whbg5qZT4fTBhq
TEqBu42+cnH+2OTAVL9qEGldWrKFwx+shdxWlKE7xicZoEinoYUgXyVTdnFlxGIdM23cjzAwoA9B
aY2HJt2Tzr160rubU0TfExad/ZKpI2QevIdTlSCViN5jw/7MaDSClHJ1lwgWyeCyi7rLdl7CCEL0
9r9yBrG1zNCvY564rTRmcnTHIhhzqCiu5XwXOeSThCkSC0WyzZJjkT22qrPuEEIGthv2IEwM1HBL
Zmxiy89uvMq+Bwtk94L3xpgi2oDaoQzNcF21sCSA4mxtdr2UYW52CaPsXqfMRKcCzJbl+AGUVuZy
wvhrMRFlgpgS70fQgzEhu47YyroN9xUsIJVkBMzZoCon4lilsuZVP+FveTLqyyCfkD+h+8O3g4kd
fhK3TFuz0kZz9TCBnt0bcQTwSNSHRpMC70Y0IQn6/x611wawEH4KXPsoypktFI3rnsEWPACVmoce
0ncGVmEO3YcRQbg3yWyHy/9Q4uXYUe6DYNDztLXa7L0iuNeGH75I/mrLQUzI/AEfW9c+6nHbJURO
ZSW9AzIGlIWc4zBHGAczurbG9K3S8loqXEzLGCT5ogCf2MmjQ3CEQWDUviP3cuvMcf0ckrLAvuyw
hCyj5pBEezmaHyFxwhPaIYugmCA3vZdhISkaPl63RFiTEp8JCuhxJkiV3Zz6bJwOuU0sp+diSI6c
6Hc6Sc5m8zVzh2zjSXelDHQnMSV7n4XWeRnJ9sAsRUtkUv3bg7imLrjleRnhpy7dpsL3vqm6bNn3
A9hUFO+0Rv7HMp3yKf0HZPrN9Ut96FES1OB/uJfpjNySgI4w84M4SSs6IjD6YYO7ZJjEqRD9pSsQ
unajcVxK+LRscp5ESjRPOYTdAd9Usotj+1dkKYpP09zD+Lbwr+8oDB8si7p48HKba4g461pXAKOd
i2ibFz00ald2v+GE/rKHD7dKebh7BIEWO2v6d2Tr9GhPzSxNEHvsCURK3RiOzdVfPsl0ELtilD6I
l3pvMPs6Arv4xl70OJsKCg5shMrKn0er/l2imBNNfeL4gVgrDeLIPQCZcE4BR87ZwxBjNGTfz7p6
LBl/EN/VUvdlYw4+uPfQGI6VPpmYuiwPYl2UG7DO7rw60fhaGJDg6fhnUHr6jYkTawLWjShkJpAL
Zj6Th9b4Ey5yBP+yj9cltOrigOcvPXo0cVtjlL+LKX8utZ+B9WdYLZnFFTpXAZXNBAPAP/FS1o0h
AjfmAQZxBZmke8a4hxJkshoaVH7k2GrDc0HUMnVgwyV4VszReT5GlihoSIZEjSw0H7q8QNYQMlCB
Or4VTB6lGr9bGykL3xgU3PdhhcW6WuAMQKLGmwciK7uR11PvTM7oilDuCcbOtrWfSY/AMr+YO9Lk
UMEgIocQAurQLySzIduROzeIve4dJQu1lEPyX1dylSnM+QNL4ZzCZ1NEWMbzZfkcNNOQma9wZ6JX
JfyPgKChVPuoKOcNUpVHUC1bXC/JNYfeTKRD0FpkPswpWgFVNg6vYIOAD2AGHitMwHlUneOT4cAu
cBsMSUpDZ72zRhQtSZPlZ2X1H0RH57fGc59Ts92D6mL0p32IZzELC8Drutt7NPEgLfCy0ZbekUvK
/u8qyCMkiJs9TNpxtkvPOoZu8SShungyOszOaiv30Q2HnvnZlM0+rtN570xpT0UJhx6fD6M2s6G0
qbl+Nt1ZOBYv9rg1mVPXp9nHNuJPTnHxHe5HJrh3nZDi7NdGy9Cw2one382l8RdSjwJF4CpvOGCb
ekyQfh5EvTgnE71UESJwjfP6KU4auhkGXATNDBs3Lk9eppGo97jIFhBxKGXnMyFrq8DQOfYmczOj
eCYwjWsvn87oKP5ZqbK27OqgWyPTwaBDvbmQMPfkluJuGBmwG0q8N4oFD5y/HoI3PQhelg1EYSLj
Fmj1Q78EXY6UzK1NClauy044QY9GngUM//mIl8I2PJO3Bpwzqk44a6pN2VaInc3PGebsbrZFts0m
xGXa189x3T2IpXk2DVhBhmX/6dg1mEWXrO7Xi1FNTwU8GhBk7PbVwFXgD5/DTJMZglVOCsRhvfMH
xOyLZ9lvsz/mxP3R85A3Yxe0XPTwSAFJB6f1pgQ0m63BqoGkMYCy3IIKwEfl9oTsLHeRMVdI0vI+
KPBngmOsTrmlvkLGnvAsN6CsHeZOjB7cMLnaEzdePPESSpSH9TL2oCTr3Tj7L5nRGkEmmkNvZUSm
kC/KVpPKB6UhQxW7hNQ9IZsStSGPOiZK2mjx2k3gqjaL5Zs7tzTX0rzGrIwKKk1wyybE9TEunUBz
Wlm6gdjcsv3VL+nwYVVmtM0Mpz/gDvw7WQT1iCE5RQDBl4ywHWCzSwtmgrVysevimSweRkn8qAqF
gtN6BY7joMFLjjAOgMek9LND9MAyg6wggwLfIz2h4My4FGn+LSAFbq1o7S2NOOO+zFbI2R5V8Vc3
nqIeBwRMWS7kTJvToZigRjbt12zqdwScw2Wd9xKtCrrRGc792P+ZkcJt2nDoAzslXmLuE71pZvPD
csdDbkY6yCp6HBf+FP8Yo92vZ830sxUUGSb02MrOuTTvxtCjY9fpzoSPvTVEuVAvsgow2+kgYue7
XSM1YqaBKc5EvNiHpkz3ysQ9nuD9QJ8sdv/fWvX/Yq1SmI/+1/+Ymf43dWeyGzeydetXuThzFhiM
IIMcnEn2qUylOkuyPSHcsu97Pv39mFU/UJYNG//gDu4ZFHBQZSnNDEbs2Hutb/3krMIjVgfRp39b
q5Y/8LezSjl/aQmLT9uWwraD9fx/nFXK/Ms0tRAUHbbpaWcx/PzjrVLyL9vFF+Eqy7FxQWn+UFN0
bfjf/yjxl2nbQlFPudLxhBL/G5cVHq4fXEWUaKa2bUt7lmWhHjIXg9e/XUVJaTh50LXkPag+8w8W
woz3yDqAnNaZSy7AJDpe9DxoofwLSjrtNw9ZlUw77dFriCyR7cyqAj8LA3mVjJnziPAG82XtdGfW
fn80VVbvIxtHiMUOANwzxRTY4oBgkpsfrcFDOlHl1l6EhIOyG0VqA3cvBiQDBqLSo7tJfNUezIaL
o73wFlyEO2snr/Mb24Rk6s6T3uOnjdbYJ3kvYNc89qWaviPUJWBR1tgndFxsB/76KHHS6NROnuY+
QdzwWKLyiBPuOoYavK9VV2DSlS57V+UsNUfLFColVpqiobbvvCl/NSWoOL+NCMVCJ8jhltHPLong
WWjYxSaMBaZNg2IMtYo4kqlOcIwFLlTGloNnjB0Bh6u7K6b88xwl4Q4Y/rQVoVseCtDRSP7NnilR
4+GY8R0eVii2hdbJ3vZoIYYeqHrpL3578H5AHGO5dZrI5WrMqSF7sHIzTq2TXUFwIpyiuRO9xexM
4kQpcgHxyvWbnaEn86HoMUqXMw8iCtSXrI6RubZOeS+GAFGQiQohMibGrz6nAAtn3BDn8FEaycUd
5/pYgmldNwGCWVLYcE60tMSA7OY7gl+rLTAZDEh8sxuT28Our1DfVukAwT7CIzuHy2+YZ9xntoR7
6wFfXzdmXTLZVB1tQSKBjLTLDngn5MqEk7F12kB+qIvS/pBXGGHQnKl3IIi8W3eAYJkQcQorHh7d
bcagHAlYUQ/72ND2S2cXS3S3zxXfNvrxVID2POtOuO9t7Q2HJBD6xgPa/mGM8wBUbG/um9IuPoxW
hV2X5hEKB9SgEUzydno0CIDAOz7675HPQBqZjJAagOAMse29FMyltMXHAj/eA0Nx+44pWrJJ6cJg
RcEvRvskh8g2+MxAdYSuRA5WcCnA0jF5STzSoJAtH/BnWXjrGfOQmhQSjteaxwp2wT2EWVogRRZ8
nykTyYxs/foCfDt9Z/pm/s7KXCiD8VB8qHw3ONM0G05Grjkw/KXyzQGSXUzq5ru8y+g8G7ZFL9Zr
iyOsIsUpTgm1iPPLO6D1CMLIlr11VTucmerKG8eZ/KcujZt9G4v8ZsCkxdWF3CAx1wiDDTuEn+T5
eXHrcTG+S1qT6T9xwvU5N5euUEs7/ZskGvd2yFV+Chgf3nP/zvdTSVYTh3PbvSclLn0wkI28+lD8
aaWHkXs7Mig/FggjdrNfkZnY+Dr67jbB+GAMs3Hvtra7jx2bfaKv6TwGafetJEkFoasMH8w5hr7V
5GikDgao65tO91AHhyY2bkuvC74II4uf3UXK4vZE5qx6K4NpAkUEtbLmKUPNTkssi4ltdx9LHQYP
HjeA/aRtNEk0zfOzF5MAZY0u16vMqme67UkS3qPNwduQgtIzwBE8aNJVAVvE+iGOw+ybabc+RVXY
8hv9fhrex5nnERuoJqTxBd07J3ZFdUODuflqKKf90g+RcYjCRHxMgpHFJKuIfg3duWV2mxE3R+Le
QC8DGRez53oAoBeZ+J8CFfWfSpm2Pn8bt/4UOcQ2ba1mwGUAi4yCZCg/WszXt26qqq8Jw/tVUEfM
kwuCmo6eF2MUT+v+Kwgu+97xPX839IS5gA6waEuFBZ7/I4Q2eHhzwZ4kHPyRmy6wyi10CgOQGaPX
ejKLWwy1CPP6frwQsVyfOC4Woassb9H41pBMWovoWZ8nepdRcB6IWUAvQWM8e44QKT50Yp4fpnmM
mHT7ajznc8klIZsm95gERcWrgVSLasqOgM61EB8mUR0Bc/beSmqtrJUuDOeJX6XgVOWgcjZZMYQv
I72nT51NakrRm8bBKxWeMDJca8hmWBEQCWQ3Jf4uIuSqgQZFmhekHAv7dsooRulEmsDu3Igwj0Rl
gGq7lmAZGoEodA0HS2NDdHzkueznrWLLi2SPaxVEL9MuTP7itip6UKcAmc8ttoHHOYuCNflq0V3B
0Ol55OQi+5wRw/tGqf5Ea8X5XqbzdMRvOb1aDPpP0CdRXpuGuCdozgQj6ebjZyMu+iffSzAKl2lX
gBGsKK2H1mREkWJnuJnZ9T/yDtUf+Dfp16acebEYId9XAS5NT+DHpCFvkP3o9uKeDjvjCgJ2CaiL
0ICtPQR7yGiUEx1TEZA4iWPTeI3tGMaoUYZnLs/+QdFxfBKZo/BEcvdpjUC/do5Vk6SHnhM5uhvf
RlWq31dcJk4i99MP6Cbd91k8t8B/Kk1kUCW5mxLKwZTGTb+1FkpS3gn7kLttj5wEjTFxAW0DxtBq
8SEj9eEaB+Myki6JCMrDlha3iCdAQW/8IRCQHErsXQw5YudgZLDQctXYjyZY7Bd0I9YuahwehbKr
ame6JMMvpRF5p43FXaOv+wWKDNYRGkcCO9Vmle3Mdo4veMfQogDWCe7M0Y5fooJ3JuQwtdY26myE
31wadmQ+Gd/bxO3v29rV5yDO4AANNQakgb4lS8CkfoqVMpYTZ0LJjYZUE4UqKvO2VWawU+no7srG
8e4TbybZLARq6aybWgzo0byc7CPLlWfV1rPceFaQtXCNOOD3HW0qrrNBkRB7psuUfBSryvcJyxMR
CwTmz7OoI5JPbKe866oivClASvYsnlSog4gtmW2qtlTBWlpeV+0IBOQUtxsfZYxRcSe7c/IRuaCZ
ds5Xl5X/kfeXw7QJiAjxmiTBScOzanBOI0om8bqYLgB5h9cBxx8nf2gSN8yo1q627BUYII2ayWHu
DpowH7fFsWBpUKdLqCGOOl8GHs5Iwmfl1k9T0KUzRjTEI4YdMCb9nPvfeUduiYFkyaNPoWdJf2yt
YpIYI42iOUqqL8ApdnCBIA+mCP5xc8zFpWEygBqxLl9i97kPnjQOb9AVLeyBnEVVjjeT/taEjwLN
ZRcwoCmwmUoAhP0tqayXqH5oyqfCcw6eU38JrY60LwlRajgaCt0SkxF+CDL6qa/3hE5g/67ueacQ
BaavkrlTZneMAcWNHZfvqtJ+JuVmP5F6uFjlmvlL5UI+nggD4aIHHuhjYTbva8WIpWvf1cBd9ooA
oqORqfGD620obVepJVYmRm8zSiREq5KJUCsj/9xa3VOa+Ie4rrYOI8+ViKnylRi+4VqrN34+6eek
rapv5JehPqpIMLbGTyyeaTuE+s4KF/YYA4ObtpnMs19F834IXbaMQJK2HFNErrKcbFf0OUlBwZ6+
i2BEfo5Ul+0Gcpr2bYdCc87AlWep/xH8cropI/1VZsN9yQG47vCG0dnDbGyPr67s7tusBa8In+ux
Y+KDlq0FQKzriehTWrRehJWbCLzgoTUDsWmHGQH3zJgM/Zu3hZSDmLDUatfo8gXEsbkeSppa2rBJ
BUZdBPhLEWnXGv1jQGTYfe94DGdNjhrtkvfRghwyS5opJSyjbZGTptmp6XPLzWidO03D7/NYC2YD
krQIq2c/RUJaqIciHL0bT+aPpRqcNRYPAPsDyKZu6N9TqX5sARFvkgJldDxfmEiDi5JcasxiXEXz
NEG5iuxNV3Pao13+bPSUDQRfv7Yle0DtcaJHUcobQdDiSnE5WyF4Y6eX3Ss4O2zGhYEnssN2QUcF
KikJySu0rBJUFoJHZ5QQeoYkXcb5KLay8n0nCM5A41O80y6gLoluEHYp4i3Sez/PHMSrhEnJAfoU
dGLPLzZlblt7c5C0Kz3zEwYhJG3VSLZGS1CrjdpyDd+9PFYZckrb9JNtX7WEh4WjTchCpTtUPGPz
3TU6/WCHU3gy3F7eOpZvv0YFAduIenV4nii48ZrWyWczNx24xIP61KisPGF+Iw62TwOHMSERXXFQ
ps+JoQRpvBgXkeb5yGkah/aT7xhuzCtDHckdvd+2synuJP7OE9pGJs+kmjjPAxAuVlTmHBwF3JHh
BTSDrkcLlHrC95nARd43oi3jx9LibzowPkFG5rmfu8rxb8vaad8NKYIlNyvT1wQb7ApxpnU2J4l0
YEinpdOdxdSbOPs3A/DjjJpHd3ehV7mvfdHMT4bdWDsSAmp9lGpW6Ikt7x2kKPOEPafJuGTExCmU
vN+7oC+K5uIRF/8eWU87bb3csAQlTR5PtNcDB/AAnDK7a1RIHz2yT0wQDLmt7MZkMukCHV8NJgRD
aPr9/Mrlt6E96A9I4NWc5VuwsMa6Blz30U2i8isw4HQfJhk3ndohydQtYSeh1y7yp9kgt21jEtfz
apbCpjeal4dcS/tm6kp/L6YG12bfVQ1dBETpDMWb1r4d0aAAoKZJsFCzRbWnyatIkiA9sq46hv6Y
1rbOlI7060J/l4dTgBZIks+gTYHSSy5ZF508NMb4qUIrsK6LAHGT60XPbiHmvS/mqwVu/mZa5OqS
cmqRNt3U5rm2yUXkNQ3KU03NfisV5nGXi+LWjkbOkGloMTpbbnJnZYn8EJOYQNPSpK/HUIqb0MD6
qN38IjozvtdinG/4U8aJrWS6DEM3fRGtU59hGyKACDlkN42VpaciKsY7cJfGlmix8SlKGnUza6w3
SqOenKeF663yXD5jqBk/MrN17qg+QGpQ+54Ckto4RFPwFHFc7oZsmHduOs7JXVv6SN5n3dxFjVuj
YmmIpOQelDbPERKgd33CVZJ+ZQDJZBqL8jt5HCWG0qZ59hEQ9FvtIKEFjUUwcqga8+hUFWIIIoLy
DXdSglbGqRWfQP9GaHTSYOZRGBqtf42bCpawCrZBXyOxzvXkUmp1XfhO1f6YbZw6wqQBbYUptplX
4wMuCSz2lmXu9cAHXMwZdFLT/rnM3Lsxps8LFYLSvCiI2ZkQzuHhQby0/CjLwG9Dj2o9QgjivmQB
cnaEyQthGuWF/7h5MVSQYePtmPFKGdJfEe54J4cg3xadns/LdesDJQVWvbgbh9f/Jw3R/48oUlr8
rtW5raO2/vZDq3P5A/+0OuVfDDIcy7U82/VcJWmC/gORcv7i/2ltWp4SrqeWLuQ/rU7h/mUKy3Fc
x8Slfe1n/k+rU1h/Md63HZP/AIyGdOX/ptV57WQWKR7f/Pj1v//RVKfEJTmabhUWOfSWb/hJhHVK
0wgXO2MY51sEphYEcJqP2oMQqaUm5dDOtjZyWZFz6UUevJ1a/CwTuRQ75pYbY0TLn7roNwChRTc2
JBO1FNiOM6BNxu+J3vI5law8i9jqjcyKeztvtv963r8CQb1p2C5/DUA4Hl4JZtKg+MwfG7a1GWQo
VEsEfT6hE1HCRd7ZWbNVHFUDoQoXaHEMm3wgDpYLalOIS1yVe3TV81p4NfpAolhRDj0reyiOHXer
VTppffSqryAAcgQcmhlpEcs1PzLa//7Di199eB6lXHhh/NOmr/3vbrNH4eRZCwp2hB1z0aWlcIjH
H6NFt62A+ClmV7k02LK00DuFoo6HG+25e+F59PLT7z+OXH7dmyXhQqVVLm1wlplckFv/QmqF0nDm
EHUAPRWyxkeOr6FfMEuGIEmmPdKHGY9y7PYMQ1dOpTWTFvvAtZZ/VA12V8CZiW6epol2CifmZbDJ
r22NzuKer7wDT5eEhanrtz20EliXUXAYzXzYGAHRiuO8nztc6VNm3pC8eO5twzu1jv2HBSN+5IZd
173Lm+d4nvYE4W1v1n2bc4gwXVMrnc3VafD7jyWNZDS/mBLMgTIzJUms9uZTFBagL3X7iLqKrvHY
W4/mFOJ9gqRuDEEDI6L6/PtvQCyr9e034HkQxLUN68203lDedF3nQT9WEJTLlChHw0a+z6O6LogE
GTvME7KhmhDRfHzX9XhT//ABfrEEPFN5WkpmKsoTgO/+vQS4EYS+pRD8gCY4h0XgbmRJp8AN861T
jta6oE1GdEdCHkiPlPL65SLu06BP0/UfPov6+WF4Nnw3C2Mu2Dtn+ff/Wo6EU1BcFaRv0V2xTxQh
eDxQQHYlUBm7ODhEOhzRc2vSFNJt5ZflxsQeu7u+8qMr6c9N4Z+ez89vrGZTd6XHx3GkMN+snrJm
NdNxJApSz7hl8ZQSG3YJHeNTZja0/ktpn9zIP3UJnrvBaNvN2M60p+fgUOfgEv7wiK6/78cFoxmL
sQUyILP4SG8WjFuUaEkGJMiBbol3NFuQFei6OjUOl/qOUE+kS3zAMoyAiPt0F9lQy1NakefM60xV
s2xytczYVFwWmkF3lTQVvHAmefKR72uch2gQmU19rIJbmyIIPzB5lRLd/yDx9jbL5TKBPHzMcnZQ
CwWRY5toxcabuI/dh3Gqi6PG0bGOW5t0cJKRRUgpR1TAqlIA3Gpg0htfJsa+ncxXE2mWLtB7jVKd
RFOuCvJYn69Lj8BycSAhOkJsSmC7cp2TL5pHlRafJEmn7RAd8iw2T+Wy5Q8mERMt43s6E+DoPG20
O6sykBug1LxuolNYX0z7O4Y2+1RGjre33QsJXF9yUXNHwPBLFFW51zTfibp2ji1F31YkgnDNKXpF
WxTtKzw7UZjmjzVzPtr+XQWcI8RfGrtfHJ9Hen1tucD4h95dO17obuykB9KyzHnqds6PFOTugxx8
MkLVtcO6rdqKY6hhTIWJ8YQ7tDp4VvlRF54Es+bTRs7zTZ45L39YSL9a155lkyXDOeiS8vHjuxbN
TWGhBPrnJBogsqKv6GHrOgVZsM02FG4GxEnf2JO5D/ysvm8S7m0TDj5UW3d/+DQ/79FaeC57s4nT
1bPtN7sQRqAehBqKQwcmDPJ295Gv4DtKe6BgM/MaT9rGXvO+AdOK9hPqKgYb/rp7R79SUQCV6Fe4
aTruH9+3n7YkbEwMFynr6EBa7pvxMHd9CfJ9slcN4tVj7DNIZG61Nk3S8RgJfBT+9Jh7DCHMqN1B
IyuOv38yy/by5nW32J9dGFMeJeS1oPjXltgaWGquBUO81FUYsE+2nPHJB/GTKCE12SIWa7fHuHhd
ob//5b8oVzgXOJksZQmTG8qbzS/MgmjiEsciEfhYZnycK9vxv6vJQ96bw30xAv+2U25FZzUDDlDp
FwT+Ztx/LojB+EO1IvTP5wN1q3BZrybebbmoAv59PnhFMxpThRPvWq5E0kEKB1Byn9T+Z/IIx50V
4gQdZI+qB9fCXZF9nrECXd/KXgET90kCaJbj3EyTiyFG7qQ2h8y1IKa3fi4sD5Rz4bWXJoCLT7Tw
Ac9VtJfQ61aQHdXh+rO6HrSwkJIOlALQnRQ+KWfa91cWHBO8c6G3LQ3Ut3PugdMBQ7jWE205KiTM
cWEScQ9MaJP3qxza1r3XmnBRMm/aoANY15S9WzdEv9KHobsLczjmXA6G7UQ1dSabfpO507vMq60P
Penc2jTn03Ujdrr4u+eTKlgQBLlhPIE/oYGcHHTFdNPFVDaFJF1Q23tUnNFtE3i39VBE21ZH2ESN
E82b8OH6iZMGIlhdBQeDxOfV6FflhyAk8Ck3Xy1KqQcfkXzI8c1km0jxboR0UcgQLyIrdPZRI1dI
PnBQzC9j43F8BAdQM8UxSdE5Ies0z5FDhu1ymBvWDYnX1SEgN73uxSXC9zPG00J7QlgukMN3tO8U
QLzAjm6mPsPwrfNk6/oy3V+3fejR5gXRvLBoBIbtM0OytS1afkSL8Pv6Q13QieDcBvvU+sYTMTWg
DTHVxkXbPmPe6IvM31pyBGhARg5B63IfH63HIG4iUODxuSAG9uK36UsRcalxRnWZJbt1ks23hXLC
nZFjqAk4dDbCQ9DtzL0GdhZ3O4O24yauuiXpIP5Yl8nJMoPuxr4C70uPdPourwkZrmYO6gD0VNw8
z3nc3RbD1+sCL/DmbWfjW2nBHhr8FB1075s3C+u8jIR3U8LEWeFX577Vdi+mrgGl5pQdlSX+QN8V
P1eJWplAd4UtlXQcvezf/9qGUuI6jYpBEB5Y1II2PVOCgHmPbIZCvWhXhaidTewgiBsCmkrXKjGJ
M0I7fVv8aU/mgv12T4Tv6UJj1lxklX5zWHid1fnhHKInUUtXJszvOncyD0GLwUsUhIv+/d4tZ2pR
OhqxSPepRoT0p/3oVw/F9bTm7sS94qfLnNkNLrgWLtTXb6u2Ws53fCouTeWYLIGSRIANIcfTcn17
uD6SucBgbjC6+cM+/Yvjk6OT+pQDfbnavykKK1QoQE4A0nTL3QuqLFpHjzbg9TJOU+Aom4Ze8Dgv
dhl3JlvMPg5GCB+wRlne2vVlEalW+WTv6vxvzdwPNPL/g2rivojytvnvf36xdlyaHjaPyIOHRj/j
x7UDnyQYulmxkywbRJ7O0f76BQUJQb4h8cGUzSWV1IIUsYhhWr43E+T6VPAwf/+glpXx42lKV8a0
le3QnnFd+WblyDBu/SnnoxQTuqoR+xAj1cLb130qVx2xduvr1/T7Xyp+PrboBsHSNB2b3GlO1B8f
gG5lK70QgEBbTQlQDEhqlPjlh1hlcqds99G09dcYaeze8cwvlpVIghBaTnRSnWNMgUMxqPs/fKaf
V4zHg6CzZHKzAV3+5kup0DuXo0LPYw0fR5nZNwyotlPKKZXExK9HnjwWkRWRWuWgIWmCfTl89bsJ
+bWP1jyoBjyNssU7wrb6+4/2i6YErECXmkMvPZ6fGjzEBXg1rlZCEsamOcdj/kh3ViB6pjmg7c2g
q3QL2AjAHOBemlCoBpYloxh5MuSvGNPjzwuy+LPuIpqgPqxIMapzSr+X85rJMnAfnyQlnAlxZRn7
PH1yAX6/1wH4U7iMaHMhVUOURo1k+LhlUsDILhzV3/89f1Fc8ff0+J9gM3Mc782yCFlqXBddySZV
vopUf9UZOluaFMQGlqBVS5/ZedORmd7YzK6yxH6pQRzs8Qcg2Fb6D+/GL587VRWdyKVNSKPyx2Wa
dH2HMWfguffuuQ8n/MDLbgIAIOZp+ca+zsTLzCWMtGTOpXI+mp7drQugEtzwZgsTEIO5xEVKvNRS
wTjnh1qEe/yecpPa5bHwXRMvVXuaan0nwQpeNAE0Gu1JESTvoZt/bo0BrvjyJnQ+NiZiTYo/bJU/
19N0DvGKQSWk2SLfXjQc0TaZZ2h0bMQ9nRyt32HEgK5KBB18od31LkjoRH+cTPvd77/wZRP+cfOh
ueFyeydhwKET/Ob7Ljxd+zGm0JVeWnresjiv14jr79TMOTfQvcj4o3Ld//43i7e/WtIwZYFhP9eu
KWmF/fjV+l3OrStEW1VYLZ0DEAaDT9Aq4s1vvs8xfr1um4i7cTGyCUJjRSNfiYcythWMC3qDWIfR
hOvZ2zZm9cntMTUO5az/8EGtt0cqTShLOErxeBw2TefNGhRl3pFyq+i2EBqyj6TGkawnavoB4848
jc1t2wjEZxMl2/VjTSCC8ImEJ7+5K61q3wxw0ep0vPPpPtyRrPJU6qndV65JqogI9gA0pPhTeYTg
4m0fTwrb4xZv4ihCsey9bRMhus1dF7Y/hbGVbfPmlvmvS0h73lCl9Hhe63CDnyzYTS9JZ+RnGdv7
cQijHRT0iuijtTVDcS4VIkdhTsaa82HajGb8rrCqGh8I/pC+sZ+UqE+QYtyNNkHgLDU6CVF4VDK5
xSuhyTXb97hLyWyZ72yXKa9nf/VHvu82DL9VNWeJJ8tNFk/PHfZ+bN36HV68HGnXenLHYx1yPWjG
8Rk3HUkpdfg9GAgSnZpH2yr3YTx8oLlzOxlYGHVu46BCE3mbBc2uwSbQ9BV0UlmcU6t5nVqpzmOn
nbPjMs8HzxK94pyHutfgFOqG9kPAjqHETU1FuSmKkuhsorWf0OR9MqdoOjuzGoBgloLmQ8xAtlCP
DT3SAyCeTVC3dy5D7/O00JXdmsq4IF96qqJoW7FlJEEZ3MUqHL+UuQStiMHJwsF331Eer9NaPwY6
rdfX/mLirKNZFheRQqUHarCdQgcBslef4sT4UjCrXjNexR6KGg5gLIqUXFYeEVtIWpKWFFEj7uR9
Xj33XmmfrnVNgbhnO+ng6e9uUBK6DwDgumwt2u4b4uOX61tvxTlsFDq7EEdG9DrcFLXljbS/zGer
EEz4tCf3sDRZ95ZzF2p4k+RC32SsslVcA9GO++fIATwwLOMc+gfJoa18vNrQgkazivZpGKG9I64u
zoyzgZjgEC5jhiwZbnJJUNDsY/VzOlJz6GmZB8s9w/5CsiLL9P3yMQdm3NusIMjXdEhhvf5f5AFc
FpPh7zKuQTEC7c7u921AZesNsX0TwPZwKvmk8L08Q2BQCPAwoQU2EPBgDFhzUY9JZGhveY/R0/Wv
aenBScL43dezfwmUNd708xeiXeuzEdRI4hFucxM1n7j/18feg+K93CTHdBGYedZBNmP+cN3Brg/c
scwUPQ/e7Cnu956Rj6dra6Rs5cWeem+b45ZCqV+36+u9OTGZUWGxnNaldpvj5I8nK0eFFbbn2p2B
3wj5POsHdmnzMNKP3S7GnBTH9QplcbbjskU6tC/GEwNxSGQhXYTlH5VYKDyJaezTpUSpG8iPBZo+
rqltCBgiFOcpAlkBBjjYNQNez8ywLjHbNCErZrggX5cKMIF0Vuotkjd/W4l83DS5oEKZGtnhgf9s
ehVKOU/YLwGTOpQ163noom9AHk5BgMpqlM2Dm0fZGXrYF5W1d4rezSWr8w+OTjSeIf/B82hwROb9
KAMJ0OYkIikOESkp+7xeMKyzvLtWoxGWn3VKh2zVtTno0eW/iKX7IUqlYs+iHzZBZ7e8QD5jkpyB
PnLJLixnOgbY/3dE2dQXgjmKahFdW9WEMDH9GiDrXAcBlVfhFPTP8NfPXra3CZRYrt0y78l9gMO3
LT2ytyJX3XlJk+1SUEtnzLDbbFxJzSNTM6py6eTvc/Ku9u1cfSLNg3BDNR6ur/mspyOt3GDHj/li
u2Z70839Shra2WiFVd5M8y95jWxkxkb399/GMUIX1zzt6bnFYw6iY96btIL311XTTUtyxSD2Vm7n
5J0kzaGw7FtoReGhQRyVmloB00g+ZD4sosnFc5mUnrfDWLL3lXMPPPsYQXeFslK8NIFicyEU2gIx
tbruBaNC82UXeius6mzEMt/DR/r7X3kBg83Yg/o78DJghI1ftF9XR1lH5kYbQ0W/yMh5bEUIi5Aw
c6QnxY4uCkJg5wboSXQBWByMJdGFGB4HhJtbC2XBjeJzx2L2j2PUzofwjpB3dQdAHmtYMe9q5oQX
jcyfAzU7kRjHZcFYJw1MRHdSJ8uL+nvDvutS8lQgm81rNHrztpjS7DL6lJHL/4tzs7mHmNZtkEyt
B0ynQAYOJhlyaG+6YT9axLzBDYJZUbOemPMyEnjCJwCFq8+wUQ7pgA0yIffcno0ViPmZ+AaAlcGY
cLP+FlVecgZoxqZhRzhl4iUR0oZCFlXzzh/q+agqRc5XEad70KBwrjpuB1WSFPeKeSshN8G+JxaV
XgyZbojEG7ge3Uf6NvhHyuhpiDz2ljgjndryt66J5Hay2+IMywHuIxK9U+S+kNbBJcpOb8KEimuO
cbSVsVMco+Cm7catNSrkPnElLnMV3sSTcNH9ZYW9DrPM2AYhoi3lD9OtzN+DVoj2xsTWGgyMaeaK
S3hDwPt1n1smDwA0uSgUYXec8NdCNp+6bQNWCK01rKwSpJDAbEMOwgGiHebRpZ6vRHIOVDxsJgOh
EVbqbI3TZT5L37wXgpea6I175SGvQ0tTLu95vxIl7GTiOy3y5hmWVFFxa/bRcONmfE3G2N7Wdd/g
1k8TvuIZ50GUbJQlace1yROMY3Ek0QBWEe8W0TW4gYwh5m1m5Js3n2f53M/jVsaQ6mdPWWvkpfmx
02W5DuQMvCsoSSIEUijIEVhpm7bz2JagXVrD2nXa/nbd+1HuJ2tRz+IpcAWN1Q9M6Mq2Q2u0nBMF
ruJVL5Lv15er8cMN0PFFGcAPG2L0oUw6FcfQYM6f4Wz3W0zE7hOX+ZPXmF/MxijfGXFunUNhZ/fd
sLuWA3UliO41zPDGMHqOP8M+2T6KXMcNt/Uy1omoXBPIAneCA3iB8l87INfR//VzDJrL1JjRBA1u
XbLaUDI0ybEgFdNHKXa6tp773r2xUwVTMS0M3lqQIstuWdpbbgs2zeqRoM9AstcviE5aijZ4OD4C
u6zoDb7lKjOggeFXQ4ByiEoIknppiKaEMW7pzKzn4qtTm/oBTQtGnalGDm0lWxI0kDmNtNMzB7il
P0dnRooJemi8q9dFgPS9YPwpEElee/A8o4Ndtv6eeCc0q3G7ERkxO9U4GRdL1hd7fqy5Tv89VbYU
d7w8FRPggjHeVrr3kJIOh2sn/lpMTAmmrbQBh7/UIpwVDPbc+Xj9DzC2HB2fWiyJC1T/oz3//VPh
F76MndJ/f58E6oQnytBLHfbjAapJsJSoe1r8BOjOrbhc6zBaMoyP1EzeLgLj0tiUDvLL5fFfz7Qy
UTBI+/k4A8jIFv0hX09+bGc3AWo+nWot44NLN+T61TZxc4Ru5WwUCx9IQgtmsRlBQwqE/w7WbI87
D/5y9WlMu31iT80laZJ3Xt5Ue/wfAYMGGD1cAJYwAeOCIxJL/1QcOcvnTWgTRzCrf/roy6NERHqM
FYMWj4lqg7xorULXeNE1drWi+kqOLYLgcUy2pRQpYov5ZUKkeyJ6MkjQtoRAhlbXrn1P8b82Svu9
Inf5GPTwNyp4CeuuVvTtXfUxbvRjM/fmjqjQT9c/klj2YUpmBOXXYfQCZEol0sreDpuDRLF7c626
uDEScAOaGLxn9hlTH1PpMhB71NH5fZ/MXCW5cF5/ImL37JTr4Mjnb29JgDFoAxbJ3nISbkZh3Kxg
CtV7RALR/vq1uLGZHuPjPFD2mPk0HkXImGMKmvyhxfMAftezovCiQnkawr67jWR8TwI3C0LccXEB
tFg2XGR6/+wuTZfrPGEcMMl4dGM28ETT9XUpVnMKediAFmzHNUooI1y7+f+l7syWGwey7fpFaCem
BBDhuA+cB5GiqFkvCA0lzDMS09d7gdXhe9vRtsOPfqkoqlgSRQKZJ8/Ze+3k1PTJbvBIAw5Np2XU
UG2h3vUHgfqRisFfYbz9sAYvOzikFbsdg7F4aMeFAxpkPQ1FR5mJKRv9I4SWMXjtqxhTWW/vrWhw
/lnmaSrApRf6XErO3U2AEyodG+TU3ItnnwMcKvz6MNlVt6W6IfsoSSkVY2NX+T78/xIRfV1U6T5v
Ojyh5EB0BJBI3JHzEemaVUP42JZxec48e+sLtcrZEs63o/fkDz0CccbYta7JZW812TLvHPznQ3+w
ff/utgdxqBCrPM22fVXJRakzItUAKMIWYUpL7Ed91LATjXn3Vrauu/EroEEOavFtBLgSjlRJ5T0v
vV07RFvLbysKUIPJjF9tmnGee3fSXlVzRK6XtBsGJO0mI1BpoEtUxCSxaU7TXZyWYtcevrlJus3t
xWu9HaLnXNwulWQgsqWqYZ4zU9zdfhwjVDqbY03OFq21ZTjOUFGdRIfGuHQzuWiuPUF+EWjqW8Vm
kHQ7kD18DXCqiZ/xTsEAjCWN88sUEo0yPxqawDnhYGd/14w1nme5udWJuotzfRgiSZZHcqhAch87
gqlQ1cCSbHV3MbAYz+R/tb69dDdU2j6crRsZ0SqrNtbImDV77SXr+RUM+AAKUfkmgRxOeZ4eSBtC
bjx6f0M9ksRETe+UB2qATq/KQ23X90Va8bwoABLddU9Gn+XLTmDR//AagCa3BfW2tZfUpMt2IvFm
1qa5KOWjiVgwvXm4DVm7Qj2UXF/B6DqkuLMwBOjsF7YB9eF21iYSUZ6i1NvfDuSxbN56L0ZKoXfr
29Nve1KACW0LP6UGl5pgEtO4dJnIXm9tTzor/1yQmim777Xxm8NVTjHIJYKK3eXW2ZacmOFjo1xJ
VbKswJLf3jfK1m0HU2xz+1HcXQ1H9iaBPRNrBMBCrmywfhmpvBMQeY594Ye7zA2/IR5CGm5Cl9lw
2YCrNeX6dtItOl5oaKr3RthXmnP6+fYumJHxh0gBgskZkmGU8NF5ZBwuBHcCY0zjvWirN1qL0V5z
BsB0jXOKJh2sDPGjqGJy1MwkHkdFaC7VGLinPGTonAfXgGMrZPaMSSd15iSleakTlmo7ylDEWybB
QxwR5/Xw1FQpVQPh8bKxET5YZObOzTJyyDjHGTQPk2erbp5HhOhHuwjJsTOy4MN2C2/nUxDXRp7O
wWTBliM6Xc9C12baaMfo02iOTtLZ61gHIBLG44VYA3sRDSrakSGBNdTqx2PUogcQXcxktLeX6EXi
p3is7ycrjI55h2K6HpN7bLskL7rjJ4YLnVNUIM95DUI7tgl401ib+i4iML2qmye//EwlHRoPDSw5
gOB+XR123ASvxYoc46hTSm1Su7oWRHlAOE67TdXDYLdybSt9DhUcJ5x3siBBGpr1Gnqbtq1QvsOA
7JYuHohD66ORSAAbGhGnZlcL3J0GdW8lTEpbI4j7A+e396p01EMwpABFjddoVjKFkxOxuNaA3up4
F2UDnJy51KGUBK+54eha/a0hCs3s72IgNrjgKIr+lnpyYGReWZ8UYMWeD2M6qF6dtSEjzZNGwxMl
mfDabEUwVfAQeQ5507kjT0I0JQ7QjJwS+hQH4dGHr81DmSl71Y4gLmZvWW0lZ6SW+kk6SJPQLz6B
6y6fYg13bFoNVzLJzYsAVwBgP74zVjikj4XTCTpg0ficINWoob+Q0hpem8b56hwGImFJxnZSPYVJ
0577Ah7kMIBG5C4usdlT6RvrMPT3fe0C+QlTjmHxE4Ydbv4w0kFAGagaHAawLi5UoY+/sR7da9je
F+Q1EQ5jvCbO3YRu4VSY5iGTM+KYQPm93Y4SOw1OuJocBVPvxq0XBOABs2/uK2xICLuY/q8BtIfc
NxGtz8jD96cSd22RhUQpRzk+GtGd3n9Jk1eptYQXZmJMt2rs/9j8lnws3llM2TeRdfhoLJJ6YN+x
TedOg9q+CI95qQXHuGrsbSmmFyJ85tvBf84AvJIQjffVeS45REKM7Tj3e2EAkC5zoDywkFrlTkGY
j6dpZpBYl0nWJC3Upnhq8/BBEpGyUPuQ2p+Vmo1pEYtsTdIsxJYytHB4ks9oGP4lrpkk25x1thi2
UU1Ib1jH0d6oO/Jt4prTbiFzNHUmM8MQvJe06H3SCIGB2RGGGah6X8GAPoq928zdzUo4zFSz4g5l
0hu8Z/I8E/JIXI1TZlxUb65fCVoR0ZMXt9PGGHALT0Z6IjyisoJ674SgJRDXMr7xH2utSdYkEzWB
a66H0vqB6/Y0BppziL3cPYTzH7eHveH2y0JzMCyMXI9TbZDXlYkrupg1KCvz/vYoVjQrk5bco8Y/
1WZ3HN2T7fKmirozVuac/dgF3VsfKk72Tl6sJGCDZa3BnoQ1J6eaznMrCZskO2zFCN6acYQjSB32
O0zhKmmeshjfUgqS0+yTJf5MuOsV/91Ovozg3aybh5pdMpiPimFbKIBrDIEtiWux98JFauIPSUSr
aHVCg6tIIO1qoMvSeKE2+9HEx5Cl9cZq6RnY5O6oWmP9aikmI9nDAyG93GrIAsPT/9xHSi3dFGCY
3w5H156CdU6TiZBZOuZ2fHX6Gsu7zbhTeWI+DV47EVA8OZa2yq3ynIJBnYl4JOMCy4l8Es8VvhWZ
dfDlW+Oq63j1GtFYu7gYOS70lgDmMeBD5iqE+tyuRGBevKYt11mCtmRsq30qGcKp4Wxicz7CEHmK
HAxvsQRsGI8/fRcDM0d6XCV+tGlr8dPFwWtpmRg1y6cknTQ2zHgZm/CfTdJrFhZs+WXS73MTSLmA
+MM5dqT51olDCl4Ru1uyQUVc760smZPchXuc3PjZE1l5iqj7QFuvHExb1F/Y7iYB8AKIHb2Z7Avw
H8XyZ6+bKG4sZNJOyULvCNtduH443FlWdIIi2YteLjw0X2TWVhS+0+NAqNfkN+GGXuA2qw7Kl+MJ
/fcLYeo++n7XWdksgVWQ6+vGYmSjuW+k6ZrLtnApPUqHwRhWviEan9pK05H7GI+9p397DijZ3oSj
QGTFH2Bo5I20LoHTrrHPyDmtq/glbsqGLK3ixbCCHz/GbhAQKbxCZzjeI//Xthjkz61w3W09cSPr
FW1/XtFxGLBrx1bBU23zvpcuY1Pfr0FB7AJmxaci1L/d8AtJaXI3TkdJTs+FcSqmJD0kKcGjRxCQ
JHCQY1wf5dQfJ3Oq792geleWcvawQLiSIA2UvXtvYZGkwVh2O6xHK1cHJIfK98vzlX+q6u5Ve7Jq
8N19AkHfU8xLSaNqSA7ho2J8V9x7ojkFUyO2LtE9hpMzRvI+hxFZeFH8se1e26mIjregEQaT4VzT
pF0BqTSRW4G/Zn+DGgdmYsxglk7QtOz2A44HWT1h9ZRiet9VsSDPXBT06UquhTKfiGBD7J0NsFEj
HAUy1GCx2RBEfOdIfV89SGug5wquZDl5uVpjKyXeGi/VRUW2PIq2vw/nR1FQmReLCuXY2pSEnHX7
+r031AEuDCfoGYHeSLZ3A7Af+xTMzNjxVyKr9I3rbUNPL59xX0FzaRPmenHXLgku0ze+qnr23I6R
XuX/NhobXC0XkReqZ1rU+1ZDSZzYxHWnnWG91AKeoy8HbTMSp/5QVmQSBbF5YLN9cPom3ZEFYiLM
rsKnrsFniw7ppOSfEsbSoow7edGn1Lm4Rl+fINZsb19KBCJv4i5rWlkzr541f+VqkI1GO4LBekS/
fwGeq18G3kh4GaWx0bHGayEBluUc1mQq1mATMd2dVwbysQw2Wppqu7ghhtxCpbgogrRh1czUY9YB
8pbQHECx1jDvEBitMVJgbOWvkEhCNHbwBjvnZBWhmLtAH/GYJtvSf23w9K+l8tHDaCMXq3iRk/FJ
WK1+imveFayZzTEl0meBRATeZdlEZyVasStK65l9ujs4er9KWzndTarpsfaST7eh9/kVAIlnr/aJ
u2qM3VCYr4lrTMdq41qtAXKRP1JtCMkhQaEFanRjNw4G8KhqTo7TA6MtujcheyZVSVYXDXOv+e8x
8t91NtblIkTaeQcDAL/4NLVrSZl8lFiVF83oaau2pHOQGsMRqgEYyt6jboTY3FZcR0kvuUzk3qsV
67/ExU5EW3My5x/dETgUNTSfAr8FsVBWe+gF2t66szpkzi7zOMZcqdx39OC8znUfs3uIstk6MgU0
Cis5ibYgrWqIDCCW11wTq2SSuEq3nZY9A04+5nH0QHytsfJktW/7+qrfh4Y8hvBz15QE4BOM/GGs
seLWQ7LyYVpXqs9XVZwRJpJIfP78woqmtkedWXTTIg6TJweeMKmQH2MM2Sq03SVppvFaHRMvECvI
2lDRFWEhiY12AA9/bLTh0srcftPRUCZowjxXFuoRS2Yc+YAVHluI4It+YDUC2APbPbOjdUkNncu5
Ss+Mq8zKd492Oz0oRjdeQ4qxYd7LmAgB36zuXC+Gg6VmyhRIl0gQYpfSPZSh9W6Fqb5pNcSeOUZr
YvJ4dbbvUojjiSJOa0CDM2g/fjW9z45wiYIIuuosIkWomgPX23huyQbdhaQVZHT+Osv8UGYYHJh6
PHqiu8SmqXa+Mu+cDO49/jV/KzoFLpY4I3tiH5Nxc8/5dU0oLuGcEo0kaPMvGm3PlijpHCUFBRKi
K4aTBpbi3H4kjvQSOhYw9GbT27HzEkHn9LorzUgf6YD/1A+RRkR6xbHKaj+cAdCeMNsfK2nvZNx+
ixRzvGJs6GiqXjL5fR1c70O0/hVbWbcMNLGp23iNKH+F0z2bt0N2Hx9eJ+RIknlKVK16wpwQqmXD
NqHhFmdwxiy/TYBlxQq/WItfkL94EbWhKyh0qegvbt+3S82I9hMuCksD/lzr4IoVp+IFOZv7Vnar
nqZf07xadf/Z0EhZFt54LeKaM56hb1LPXsL2OrRhsTOC4L3FIUZegPtcRNETEr5rWoQPpOW9ZaXd
rjjm/knM9MehLpbywdTyeGFOnvYMQfo4TSHjNUfSThErIo8WUUIiZySIDQQYFS9VfIBJuAoDOhCT
92bl6XsjZ3axldxHaJ6nvo2P5E8mXJTFqm1Doioz7UuABVlBlyUNLPkYUWMhWmEMw/vm5dG7Rn5v
aKdXjyIOIQfYeRl5/SLHhgVjlfQ916uIXjGcA3wk2DOM3Re12yMDLscfd1xFJL+EJN8VvveYOd1P
FcufCg760mpZx4mY3wwEXpLVCzQr492dgumhMsb+ijyY/HboZ7NpggwuvOjIyPux3SNk6K+ceyDl
lAKcvcu/BlBVtkNL2QC2sr/enhLGxjdazg63Dl/yC5WcKy863r777UuI5jvI07Pj+fYjIkIuSRix
Trd/BYrPRqvrH39/gp336apQnrX5+1iF7dLJmvLy97t7ibmvUnrQ//nt82GupMGS7m5f0zlpXRuX
WKFQ7odxQIJkcmOnOs0DpS4GbaRhaH4qsw/pkg07t2MhGijYWYi/FfcdSS7bwi1/AsIba3orbvLH
A7eiB5gAXUJXhO4dMZ/vR5Qrbf9mOOILEeS2ihHdIDJ4n6KAsHtvWiUg3QrJp+779NZqLX6tWu2u
glrKqyEIKIxoZiXTiH6WXLO6+AX59JqFc9hJC0mvm9J7B5Zob5guWNkmhK85fLi21ECaLh3owivD
Af7tnl36kKM7RWfHcy7OYA/n3ACcAXcVaz65OEMbEld69WMDribIa7x4E+/FS3OuBLs34PMfK7tI
jUCNwPGHZWf6LzGh6pvY8o/oanRJr8IndWnZkSS2wOgOlaOeIVEmo0Sl03W3OjAhXrCTGn78uFbb
6NEcUaRoGAPbtEBxUhP1iQIbuLHOMLk5gpaFpVMeoql7rZzEwHcrLzaD3BmoD8sMNhO07U1YoNqU
oWSNiVPw8ZP4JQ2boHag3wCkGtQRYUgChgcbetZy3qVR66za9KsIU9IhEk5KbegxkPetLVgLbh23
2zPyyLZqDv6xZyGiQHltUiQujJysyQw1ABxSbBUqe4T2BK8mljhZsFch34BMK0WysMzoRI2/6y3v
0kdFtivqYpvwQTBwaN/Dhnu0lOo0FcGlsXoLMCSqG1c3DrmRrfLcXU5+yXbcwJV3QGss7Gy06VKk
B6AM4wPw4L0NH5pYX/I1W/UJJHVRNihY6AsyYdDVxSYtfJHGBVV9b6wT+H47T0y4RjQ8FkUGCUdJ
jlld8YUYLl7ZA3io0kFoNbpwwquAvdYkHNEPtI+uC75isERr+GqzJ4jjuBjyRVmAlbI8TjxJkF3Z
hNaaplx0RJADa9P2DwEAlCT2HgRGaRYxPm3MWqQ/ZcO6r6sEyMY9G7v7mLYwfzqH4g93zJKZWUcN
b1y1DrQ912S5GBjs2UpsczGhZUyHJymnaVn5ZkfFHyYMasCH9w2JktgiOvth0Io3v8Rn0d5R9hLe
Pse/JW77LDxPEGe47KrsW2jdtA5IXa1zZH6tRyokSPymtiGxEAYIJxaFmEUOV+C7D30MV5IGK9Ew
JWrF6UmjZUiWAWWK8mA25RSWGR39UI0lGS4hlLLIQMOTIhC0jXVKLqmXjwc4HGLBkex94k0mIyVe
JIQXLwjc5lwi+Y4epsd4MARFCy2vdLDWRjg4SC4ATBPddD/1Q/XQkTnnd8Qmq6o99V6mb5gDolvp
J4cqfVpnUevSeGJ8N83qjdChy2aO1h5rzrEUGisHMIplXjntV6mcRfIGH9lfB8r79by7phpn0CRP
tyDJLGotXISTR2NvCH4sZ1WX9p4uNeI/22k4wMzT88h/0bD281loey902pVR92eiswijrSwadyma
iBTBrzDBMmYCYDK6dcYnpDMnKEviOLkQ/vTpeiwtuIuAVXC9jI7GcbwA3wUV1Dd3lmnWkLcJISii
9K2qmBFjHkRGkD+g9+bonLHnGvbw3NVqh63m1zCJkOqA3y3rnu4EsgodQnadvSdV9KKb2h+cWqCs
Ql4RYCZEBMmDFcT+VWT0BsHwPYAn+NRjB92HU/eQvVtKn972l51R7wglgToDxdXVUm4J0WZ3uUUz
OwkbWFsOYT4ZrLgw0L6G5jjajGrtrO3fJS4EEPNzTryraQfmvOs+meIPcIZ/sKZhhwY3rpVpfQws
qZ/twDsTDkBi2vyo42fuMehSx1Iz+pHRLEGxx3CKtiyxCDrpmawjLfkTq+7sqrbd9wpBjz/JcZ1Z
2VNRFBIMaZFve0rF0c72RtF7eyN1o1WtBCVbWqwdQGpbup3BTs3rYxoZxziKHgnGPbep2BeTrS+q
yDAZbtlXaXafOFItNtvhoZ3UqmmiixMgXjO83NvUyUuG9JYjma5j+aId1eCn5aDFbkS61C7m4Ljg
DqOLFIW0lbP+mAZMQGoijBeD0VzzFKtXzDYwpu1zZKK1z/z+gl9sIkd7C/0NvrbLV72E7wsSSRCd
Nb37LkrZqvzsKVQIwWVIp+vc0xrIEmQ/+jx81sZNVvzCgOeYgONAkLZshhptvIr+Yf9YM0IYYo+G
AOa3TWKOTxTJaxUJrFVlDcCmM/SdprPDoGEv15CuGFln6XC08HMTZrBym9B/BBvkP7bmvG1Mw4hH
q/UfgxF86GxkXjnzQ2R3ySUW7lbQvVw0FYOpYb6EcpF2R1OReZOVhrwbde9VN4Pm8fYHUI+fyteC
O2MS9SMAFnMXRnPKwvwMw2maxzoNVoyA5eX2jLAhy1t0OSPE+RmBVncXy/VXt0fT/CXyRRKmLrm2
u30tjRqTOE4jWNy+2+1rrd1zquiS09//NXhyK21Ut7eHtz8M/TkQIr3+8wl4t0JFPlsdy2zVWDkR
XEJ+tjRKnjzkEagyanfr15PzpAXVmzHW2ff8hKJvqie90bNdgIDg//4E3cr+y3fwMu+zm38ENPzs
3/4IFDwWcLx/94R2kn9fw+1F/pvv8K9P+M8XqfKxX7cDeYgsL+V9KIfXYnArDlehugPZg49EN+oX
t+ncPV4HnUEB/8png2RBWnC8prJ+6cpZ1urG/ub2r64XZESuduE+722KVbdPGfWl+9Cq83Ch1Bme
J5hY6dIdkWPzW+j5xuD0rDnklhEgCj8UJTgx6ntZSyZ0tJrIsSc9iraJvwvGTP0Avnu2Y1l9JqbN
PA+0/ZvM0SsFeP2flW3bzEfd8JGYNNZNSxMXgi7jDdKx9jwQ6bCQHaYzUzgl1sSuIyNVD46dog2R
ak73rKM6vcsxpkGR5F89FNMntkTsrfNDurLluTKtdw9M4nPtT929XYuH2yPhxOZliKJjkZEkNtWi
3aeFNZyBEwznxGHwg3YCZ6AlU1gJ8xdvf5S4ZrNMvescDl5YUsM8fLed0tsTD8fAP6mrdznMQw2C
1C70mK0Ls/2f29f5ZbUVvrtpX8xPM14FSsh3QV24b6sa4EDqlX//sz5O9WUoKEJV5pCZE66QUALR
m1vKSuj9uWyHbAfokvaCNwvncnJduvFooDRpygGKYIvwuMk7flz0lgE8fZwqvyaUCLXWfAwBDEjQ
WpSu047FcbT77Bj/aQwBiZuU6ye4oRvDBghRpkV6QCCz7jK+dYCm1xPJLi/G8TqA4V/ENmhwElDS
AskTCricu7F4DYg0WSi/h8KHV1R3mFxBNja3QV2+T4H/1+H53/7FptfcEO7fRTnWCIzb/+XhfzwV
bCzZf5//z/98zr/+j/84Rd80vorf9v/4rP+PcE8zo+l/T7bn5KPyn+i/ku3n//AX92SKf7iYTw0X
Xb4BQsfCTfgX92S4/yBc2aTLaswWNmdGLf0T96TBdMKrZuM/ZOJP9ofA4vJPtL1m/QOuiQMHCvcb
RHosO/8vwCeknP/qlHX12eOEpcviW+H8wcj/r74fXkAd56p8yd1PN4m/BNYF8ELWya7rh6Lxki2Z
Rm9Tmz4aI0hMJv9O0FxNMjuf04rptS+vTDJMzSfvwTGplnqkrsiqVZkkVFPMLiCrfXlYn50pIFW5
4GQc1V9MUPYZy1TVDdmyJh1rzMptbmgmJyOaZ4TUiAWwzK2k2qF16rwMZXEftGW56PL+fsrqgz5y
eAGiaXBQyo+eB7U9xa+3xGBlIV+08nXDRq97E6g4EBZmqZJjACJfziS/blvmmbWK4paeIs2XCngs
vJJtg2YBKZqeblSnw4L01FYDPXrII/3FGMxNIp0nmFLbxJy5iSnRcmhZia5s+hWCj3WH860Np4dO
6I+ib47IysRy6Idd6pCoMlAJOC0U6cR80Ynua22MhhbaDBPkoe1xaO9zn0oQHRriAXvZSzmX1NDl
hdHfpaHqD00+8WWyuFEfvWKUOjlFir4UXN+pSTprQ0/Wvu8sYoNFeTVHopiUFi8NqvkrvkjsdyQW
M5YeZ7GAvR915zeORbnlEnnHeXd064DBWpo+g5y+m+KAX9jgvIY5NGSo0cVLPRx+yp+aGGZ02Iz1
pXsN+aV3SjC7SfKKUWmWuBuMHEtHoQxO45rSjDxfaRnlvjTQbIRSrCzkqUJD7NxU7c5vxUD2T6pW
mIDCckS1QOFLGPoencAiBAa/RAVPwigjn5VlC5IWcorF5gn81Y/uGJe+0aJ1ao6/6MEUZNXhTU8b
nsFCGnvrqff/yJTsnV3sT4qE1wa2QPqsReFXGMTnfuKa8kdIuRLacToF+apR6QdXUnOYSNY6x9Nw
SFR7R9jsQzjEautxSoEvGxOZDDC3Fd6Cfs8zU/R70zv4BtMoPspZJSp+s6R8piR8xwyxykfOJr7v
sWMF5Ba7qokIKekhw1od/moUvNH4NhqTB73yCgNc7pM+2SAvgZWuD4whYPd68TEfLZKItJapqN1Q
Qpx7LSv3gSQUW3M8ygj3Pfbzayi0k2sAoUbQth7iby8xxiXanJcB5vYqn3KGAQ4BdNLMid2Kv7y4
A+UbX6JEtltN4xDbrAtPg8Dla2LXZP4pCdOHmk0aAvAETqT0vhmjtefCYrIutOYHmc0pTMS1kvSU
HT//TVvS4JNyekpdcs6KDI0FQouPpABqAbCTppgfKRpm/bCmhwK2fAQwSvLa3uvAJA1so0ujqRuy
J7TXLOMy7Gqm+A4ptlrirJ0q6iGbBslm8LPX0mEdGCBTLcb63ChirYyu/ihj7SH5dQerAaWo0ALY
Bt2jWhr3mWnSMLFwp9jtkeH3++QfatdWz14QMvQAnpsUknty3I9TE51ijXlZ/DvMeZS+QYzpELw2
kRetC+3RHwhQNlJ0F0FibZnbNPdtt3TKaFx4sWWSNVMf29LmcNCfo8xkNKdqkFWcZYwMGKX51jY0
u/woWuJIVxs4v8HahTRkESMK46R+HuTJiSDCu+IixwprVYyiBUfmmuAn1g8XpUvFDPYg7aS8qSoJ
n5uDw0tmkCAn1nWXH0pKzyUDXn0hK9UsmEzBfs66aUlydqRD17T1kJhdRERNStZgOBwrYXcr9CFY
oUEGZ3FHlBK546MREMJQEp9jub8xIXYefn2c4vl9mpO7bIKXxTW9VUXnLVVXrQLfe/EG7UDC9wWZ
+5Z08D8yLv74OexokOavyko+AMjcyRrXh55zPxqSvlI8cdajZDUS4rtoJYfcEuW7NcZkYNmh2gW1
s45qKzyhJ3hr3HnMi0CAt2CBB1lm97Y+yacyUJtWVL9hppWPuqyxLYP1V+4WAx0DuRlEJfR2E/bT
e259xllAG8SI3S3uyTN9dJqERz8slkbuiAWjlq3DCCk347ugKZ5UJ9sd6Y80ur1fEIIBAXUFRDhi
cQd8GOyHzBHFOSY1hK4FtWHnwikKUayZ5scg9QdWmn2LsmyRourq+Ugrgg7PKguhZWTpPVNV/HS6
/2mqg6zEmynql7CaKa5xfaDm/4xGWrllCaMZKRy0LYkJDz8lsqSPgfPjKqbzu6oKkqpqZcCL+jVq
mv660GkAk+Q5kMw124XAo5LK1mKnGbOrE2r3Y4W0f2yBcEX1i6GB/I5l5O4rxdhnSJtXaTlPBgFN
OwBtS6MsD5mfcDHpcNbEMy3CejkaEmaqle0sd19qukeb7h7Ts8O1N/VoCYwjORVI+W1si72+0QT3
DplouaPDKu6UYBXOo2Vh3Od+/DGlXrUyDHCH5RwgzDxzLeKqe6xEbuwco5twBaVgrmedu24xP3RW
eLzSSxYyg+hz+RAgveiSIVjpI62sXM9fJ1hbd4adaHj3EX0mk/XYFdiPKkD5d3RVbAR//hrgUvom
088+JMXZYS5bVw4SbwsyezaRH5un2zQOUzoO6qFAWk6dA2c4KbcMJEgvyPn49N7fCQTx5miMqzEJ
nryJhGVNPLcDyh17yu8TIL58SEtXkAk7zqGndJ3Yz156lxyKguDJyJ3e7Cp6y+3oxx7ZPSxt/NXw
gEc5DRgMb7RIumWCS5jOibsTU/jbGTRSIcEDmOa23xouyUFD8Kal0YS46Y+g2jBYbU+Dst/Gyq63
Y2/skpryYgrcTdoPcsu7c/QUhqWYrBnOnkpfeLmJ1E9pENYr/4Gi9eRBry4gzTMue20HPd8GOe4E
odAPp+tRU/4qNgRTeGIES7unXS6JABoHPk69vwm9k4UycIo0fnHxci60tjKedQLoM7faTHr8OHCZ
jnlzl0XDi20E6WXadUoPV0PtJo+6xQuXpGngrnG2WUrXNkO/Q3TLhokeMl3cLSTZRcuhBhEdfgXw
h9YoNeu9CrBDD2Qe+aE20o+K6Zujoks8BkiJhuloQDgfYYIxo2Rui49HHMv7DpMYJJ7s0x3VJdYD
HLZD1bJ9K8oiNFk4guegJbz7US60NYLcaeOZ4YcK62MU0DGj3UDWUui9k0aXDYxIvIqPc9CLLXZY
Z9TVigh5sUa0WG8HUirzSEBeJYVjC7mUJLdpoaKhOrZN9JhGFST+fCCyJzLDQ0UBZVv4Zp2OeaRu
iz8iifbI/h9cvSYmPCZjh/dkJUmQozZls23ZBjik6i0jXV87kfgkFq5Ldm1hPtgYVJragmJWIn0T
RvvIoOhrjvlb6wiThFVfyeZYa7V7FFPK5lOyjwBGoH0ZEyszBDT4daD5hd58M1laB2hpmEs9S7f5
EzBjxB+knkpTP9pJ/ZjatLya4plpuL7hd8BITJpjVlREglLX6AONAYruVRk3wbznm8syA48PHRvG
7rxBdXeR4eM2WPoY/94NnQ3CLl1rSVfsWJgkObGeEfWDSUnQDtxqUv2wDCFnrtrvsIuOfJd1OMUN
puJkWrhpifQop1CfgnSXIK8MRPAOnBNJIbRyw2LMFgZZvYuUWS+VW1/8kPgmCu2YWircNAKXpuaV
NWb017YeLdJK4SQkyGVKy320YvfU2z0YKM4aiaMk3iyia0sTUZGmvlgizqNk9pTFBYkLnvWdJ9pK
74c3zBfutnFwmhs2aaxatzEtlj5Xeg99kX4ERnL2dUykEVwmmHPhvZ9+KTvaGDBLl7oxqpNxCMRS
ed59h2ScSuNd66oBXXR7NVy8injZurWJ2xBl5DGinCKIM2Qc1Kn7QKAcGyABba3JXbTR8Ji74B0U
UdjSOIcFdgeHpQgdL43X/GLWCLd81cxCi+bHA7jEFDqUcHu6PyoePrWix2sjnGPRGcalJuBRdEya
uV3BlsEMlQ02Ejv9H+ydx5LryJZlf6Ws50iDQ2PQExLUKoKhYwILCcChlUN8fS/el2X2XndXddW8
J2l2Rd6IIAng+Nl7rx0dDIdFihgMjj9FRzBm9h5Tved9dBDK519h9uE6mjvWSm7OZhNCiAb7q4Vt
DVQtQRLsjXVrUgvdXwlGGMvU/Ck16rLwmRIPaJIno+SqLNxyE8r4kva8NQqjgzbZS6TWrDUExe5T
sgJpsEVcitZ12O31ilu+Kq/JGBuQYoCxRDO089EkZGyYK3zRK5eY0bJo5lWGv26Ba5khjQqUpmxm
nDtjB1KDIsoWQW6+RbcV8MhGu5/8cY9K/GtUCVFE5+o1Y7uqJvextrnGMHck3Oy5SjUUJs7ALuVC
rvXTJKa18PEGegm7SbcXRymfSHfjYrGtZ3rHKXBxyVj7bn9gK5nQKoIdo8/uhynkMu3KkF1/A2TO
5r6HkzZPMVhbst5VWMfQNazdIEnbgEkn+9WLQybVgy3rd0u1D+MwX2Iz3oWmoHV2Qgbiox4IO4x5
R8Pd3DnGgQInCMEWLpq4MhaGSF5Rgk2lcyZ1wmE1lt4dabR8OUv9jjK/vWU5UDBTC8cktq+eLhIa
sEmguuBhMFDdxWjeOPsDlxhKguU2mY2aT10W+H5/6M3uleBvQACXmxKtmU7SxBwEkn5LkgZwww7+
3106qDs3VnRaG3i3G3A+xm9ugM4rHxwubIwkOy3H8t2RtSwLPiGNY+7GmuYCbDm8UN3FvhEfJnQI
uozD6R3w/J+vXjHL9XryRIHOtxYRDJL5QMOUchC99IUBPDvKQJdqalfV6qTpNMelub3NVLdQSjcw
pFDjNrrGV4oIxKC7T6uSSRHxG1j+zQuUPyKkRcu2Vk+RD1bCseqT3nofSRgbayd/1e04DuRTTahu
hT/3AvB9LdENFgYwBK5PM7oDAAYLu1HowDLnIFXsvNr5Yu7ZClG8lX6r1iUwz+UMXhFevVDMYr6+
J2+fBXOYoGRwZ4itHnXUoY0Q8EuPl5GUuXSuwhVHYfH4Vqm7doCQZOTIFyTON81gFpT1UeI7Vk2x
Fmn92rnyXpIx4Ns44UA910a7q2N5ll163954Flb73aicWvmJuphSXNpG3lsype8myd7rrvm2mbP1
D+fmKMKIeI1mZ1WF42NemMdo+jal/w2BTl/MY7Qiw/QZAlPQDAfL1fybDdMlGuaavGx1sLzh4sJR
qJv0Mc/EkVzV2rfap6rLXgenPqiG8tBG/2269jshQ0s2batooF/9+Rfi9zY1Xj1z/jUTZ92UVF5r
TfuMBrosdDrie5wNEQl8vY7OSZuAlJ6/Okojl9KOz4Vur2/fgqb76IbyrIrsnUYI3AbQp5b1Q6ux
9/ZpZJSC9QNiKn0FzCMJ3lN5FznoE6BHF6bIX+2cL9yNpBy0s6uNjwkyHs9c66FAPqcY+1zZ8Tt1
B2TUZUdjUsXSSLRPIqoOasjupc0XNZ2IcAWlIANJQTJzOKGDLJ0eNW6+cfNr+fLs4aFRJClNxSal
Uu82TcMDdnXihvbVqNXj7afQQhQNDhEsyMmiNurUdvl9Dh3Za8d9Qa1s63jP9fyFtY9BuH3CG53T
c8OlavJWGGl6gaq+iwpMGkyG71ZUc2WHkJ1pOctqbiLRR5g6qCy8rBrlVLeft8FBYoXJOU/Td4KF
VMcbnLDjyv/IkmTtREfCfxUPRiJ3uGq3dJDQ9MxMgT1G7tlmccE5yTLW9EvfaS+1/Yzj9kDrx223
w+NsiLip1Ta2jO7WnBKdpQrJ9PnlZeTKgo5+jrGAsMvrl00rniNDQ+PUEXSn3Fq0o3lvDWQfu6F6
zvDqL1waGtrWOaR6/mnE8YrU0Dl0W7qGIwhKPnEMYzy2k/qEWsJcNnSCbp/moHNLJvYxBaVLorAL
Y/iKByvPsV9l98pvv3OfD5h5syHSYL0kP0qr3citx2Myjashgq6+GgecT3qVjpswpxsp5Yowx1+O
Z+t0VICuWkGz837+mByezEY/X2B3HZWu/44lzeolSYYZIZSGFhrPoiE5FxYvdG3Kh46Wnhont+/z
Sijw6dzi06Ae2PRBB13UPC1wvwkibfHeKrU1z7UP3yl+bm+f6xefg8mrXaXRHh7apmmZBNyxfqfV
ch0mJH/cqHvuZUMddKW/mJLjKtuBuRovfBSxxivjOhjhdlbzsatmsXWy9D0cJmwNdNEtmlfuTYSc
lxmAV6ckOj3p+aHuPffdx8yaHntfGBcuNYr7bt9n329yHUKEkfMFa7M/Z7Cc8XpRLjcymI2wHrTi
wbOn19qSV5grNA3UZbWhOPDmOqkCjRXMsvYth80QA1BVOc+1ghCioSVO9Ff9g1j2/5WZx6n6+Z//
46vsC4bl660/qPhnoQUI/H8mzbz8tN2/LT6K9P/4f/5WZ+y/aFjwXR2SHeKHa0Jl/LuMw/rL83QQ
bPy+jXTjo9v8rc6Yxl+2bTDp+7pnWVjlEUz+FmdM8Rc6iuFhtGc4//NH/16IfPcPyts/5LTop/z7
1/8MxSS/8680OAMkOsqRB3zR8gxDWPyw/0xUVXU2FkXs4W9q6urLL6vhpW0nZ50gP++AWYSgE7SI
/ao+7s161DiRu9MaY+A31198N/e2vpdCgWvg59/gL8v3doG2UZaGsSVFDPhKizkXL2NSfv3KIRLh
rLLQNam9ctoZ0nYdNZgwYFvFQ6qNe9Ez4i0K+n6W1B98peH0Yyu9COaJjWneUAsF+ewJVzYHvtJv
sPxzjafJx6T6H2cq3jTGejKvq3YSB3qdTmwE1o0nrzhe70yKf9I0+QFytnCyaDv21ULWxTGtvG0f
agc59E9jJR/1rC+45drHASxLV5jo5eBZ5upUltGzsL2d6vQT9aRnxCuQ8ZX2nldY1eJIvOMbYc+I
069rvJPH7y7lIF48z1oNnr8DJKcIrkDi6bsLYyzrZ1l9VNbw1PPqGXgffNYWduxiM7JSnGzuNS+q
o5jVVSNOzy7pwjn66OrTaxKPVyoYD45BMrwl/KLaVTgUn6QwOVMguvfTcU7kVkYqo73M3OFdL1nZ
ICbrIYt6Ypg7rAQ/sBMArWNkAk9nFV+J+eE5r3FMcDv1djgRAgcZCSAoe7QIuUAPDEgTcy4e2KoG
euk88PFfwAt4HFW30WV6P4Y+EdL+aCfNTmeYJnxsLDJXL+h9tD8nzzm69MUnMoTfovCSE1xJMCom
Fl9CUejYKyBBELWl+YScxTKUELBjsnHR522Hqyol5tynLq6b/BX/5jX2/MdE9rs2nz+rib0CUVs/
qTYWILkhxURDw5pRaB9Jqr/WMRuZxLgfQZZkvbVT9Cgkrty1Vv+csEwiFrhJy+ni5gRiwnoz2MTV
I8QErUVpMjj7dCoBkk2zQpb6eEEl5YrVoPUbPZP7uNOf9IqjkOHfaBNlApurS96wOpPMNDdOE97D
pJMIdBQMevG+GmB1V6P9pQnvqiu1j2+NgYMW3bt+wpYZtMVsa28uEc5mHA50rJ40igx4OPAYcxTH
g7QrUhYK0autZ2tV6SQY7U9A29QowLGqM+1axJRH2r61RPD6mUP7TJcyCA2HHUH+NnXWtkuaR1mz
nqez800U7rqvs4snzP0o3HemSFjLyn/rAS1FGTs53elgC5ZH+u32bd9iAyh3YZn+jmn+3QgoVZpF
iYPjRu+N259Hj/jRRH1nwMHDowtQ3iOc3MVNsXKRFReJTeI9H8xvMJwbf2w/DDZhIkzIHhGyG/zx
MY3maTFGJFJCvzpCs7zrLSTgFm5FMeMoKTymQNuuQVbX55Rqg8bNtnNVcF1kdyxFoR6EGXXWVW8G
Iq+jBz/MzZ2m2NFxZ4gupa6/ZZ63h6z9oCLA6qpzSRS49a4Jp/quLb3wWHF2dqJWf+6K2Yd1FJ9L
YWaMzMlLfDurt2qEM8qN6zA6abStZyM8m5FWrXtD68kF9XF5n3dwqdImKsH7FXeO7pVbrcvrcx/O
W7vRXhObn4MIqAN6hFrVuE6fCgkUIsyhMBLEWdPguxmMbrwga+NqDMnBe122kiTBuSPqVItabBWm
YZpYaMo33yGhj6jKwNm9ZVixSL2ULE2gUyMFoI02GeHJtnbKt9QuLgUoI6yIHRyyOP0h8HxyOpTd
yoEZEJJa62tEMWzpe261oLrYv8WZ+ch87MDdj0nRzebXDOhjqbRxS0K+ASOhzq5I7oGB3qlaikOe
jzkUzeRNqrFZIgwBdynnXduLJ8oCsx1oOfvoTz56gVGe6Q1+ckkxcwqHtckq0iy9vR93gCfC3iab
kX+JTj8PvtpoYvoosPRaESMrgI6B/dJtsJqNX//2mKj0/LUEXFMmkmpnQpSVyl7lbH7DO3twcdvg
Gr/vTG07yPpLFPn7IBxs5f5n1EmYQIU6uB0LuWUcV/mF7kvs6VlunIZBS45znILSs6wNpMN0O7mS
9khbwseULGuGOuH417Jv08RSJ9XT9KxsJhdJH+6ewRNhGI5J4csXroVTZCrSKfXo7ZXH/+habnSk
8fDStoUbL3yw6Eu39YpfS+tcjnSZxpRMWCO0I/5gKMeTE4+vesuzpePayTL9t8oH8uOyfSUAF2C+
DEoNocGXmr+1mpQfz37wYYjSYzH53OYrmgdT+0PDSrQYXKMPtLx+4QU8d52xcuPqmsL6ITtLNNpX
SMkwj2hMgbNUTMvcGYBAaZKbA8oWOoX2YYRYjWisuVo1Rtowxx3PG6xkuCenWSzQco/pkD/7VX5y
aaMThr2fRvvR7Ln10TqOBlOztmhJDy64CKEosnkoWsotw870MBg3PK+MsT9jMnIXmBmppWshcbm9
cbGS5KsWeN0pdlJruzZ+O2/a550gRkUDzWVCvQq6Uru2zVxzEvIhziqE52PseuXZqmL722kz72W0
wywgFDHsBijVT+SrI8Ka4Wts6PWmojNwj/rKhZinSa0R0sWijkm54PCKrn1JE0/f+kpsRaITjAFB
OnF/lLn+OrF+2P+ZOv9b4/l/zRX1f7dX/YvbihHy7y8cfHQf//KLFbigbrrvf26zMi6F7t+nz9vf
/K/+4b/9/PlX/h+Tt7hRkf9jU9SJc/U/D91//vrfDXh/GSCtb3B1QOfYj2z4vv8YujVh8GcM3bRw
4ZkyxK246O+p22D2/XvKFvpfPBRtLFC2x7MOe9V/xwHlAnb+lzHbvnWX+MzXlnGDH3vW/95wphWx
jLEnrEOV3rIWEdQ53+cxFLMgAupYleEbtiV3gwelquJDBp9xISMXAWWOP6UuTpXnwBrO/d2MQTLw
BfuvoR7hXShctdNjU3UJYbeZpRyGERkPBp6/csWt7zPL/XSnvPBNznq3oUFk3kXjU5zdNqKywT9J
dzhGzGtDQ/I8Q6aVtc6GGe9TEGM4WjbjmmJheZ46lQEkpOthil+0GsGPS4wFtUi+buzVE0znbF0p
rrpRH8ctVPffsbNApgiCgcSGyTE0D47CbpPU77hZYYs51s066q17HxIc2m6IhuRweHZijA42Mshc
DSvNpfIXafgjzR/cKkUl9t7q6I8Fux/p/XglJHxqPLbvxRDRx4MmGSbD0cmtfclJQjG20leWLDpR
71XGHUov8n3Jtk2V7rXUp3eLEEZ+M5FHIxJ1qUXQMbuHgoLltsgOpmFdp5yqPMHGWK+bNVQLCkOs
bSGNu6RM0w0VrI3Z8DoDlXELIjT5MN7bKLkLNXrLWtQfFhIF4hqHG9q8V6loToZDR3ApyXeW5h72
FrXWWNGZDt89v/kqwoqhamJbWXhBX2bbMeYuU1X5Wy48vi1DN4EUNMc67x9Hk1VIbL1P2vg5WSOa
WOrAKqRC2k/XRWS7KyLDu4q1SBCHONuLIebm26uKdbRurObC3/ELyrHIAPNsJYbrQ1Oh52w6tZVe
7B1zfoRe9BuzMnRwkUYNLhdf6WmgJoIajX6yfJZ3YVcuPJvzRoZbZG2QhiCZs/UTcaIBG9dEay2U
43I3rUBnDpqtLR1yHhNtVet5igi1/lIky/vQ5ONjNfq82hoAOtff8iCuyTTnT8o7qZn1eGY6ZGPt
rl7MfnZ2ezJjrQjB2pTdvAs7tFXi0Ru082nRBa3YqCnx70kJreu222tzkS5NC9mpihU1XBlSnGKa
Jsr1Q8PSrZEai1/qb+jrlkFWyDssat9Qq/sV0N63mc8aBeREfarwDTdjo6UisCqKczGMMbjEtxxl
2R/9oXwc0TpiKlMusdq1pf1ijM9NDKtiEMVhoPpmNd1GidbDMGFO6QGGu7uwBoWrwpyejQqjiN8R
qSLgDFWTxIA93IgshzmFu4trbF4CS5XMStEFAtXFu4F8vfyQAyDxE/PZZ7G+7ClMI7P9TqwlDzSr
OkbZOle2wUgKE4HCbsyJIZEfxUHvB64MmEgnWSVZc2xkyM677S99hTNd8z9KATNjwKC9cD17XbYW
3xl9H2tT1+UmudGGPBboGjqK0Z6NpIuY57o1i7hdR+YX7Ug/Va2/wjexEfil9ZLtdtaX71GGuuZq
r13qbE2LQ3StU/UZO18yxWFVkFEZbrOU43lvHNo2DnVGsvCTtd+Nj8ZcX9VcfBLQLXGQ0yGix1cz
QkokZSICcxxcZC4OTDkZMJq54lViu2i59bwQaptHeQe1tSZHCA920bmEF6DdXGpV4iDMfgEIHuZs
vuqt89z3ZL2oQGy3GvIlaianfpXcwa19JgcdBZRxbVC7iiULQwkIaeHjyBradqNz51yQua+zpuVg
U+78khq5WGEHsOuTkOEX4LVTTVObMXhPHhlr8IMl4rZ8YgGfs9vMxWKY2k0/NItOaTc07dYq1CnW
EZAyDvBoguVzkz74klOfU7r10vA2cY7UX1KUusL+Y+JwYvYb3GIn4YRNk7cy5ujjVj5klG2/BlC5
cevx2ffrZTUnu9Hu6ADodl3Y4urCtx+wewgyszdXviYICFgVICmL9pKZ5q/GgwncYX+L9KZcD0WD
Hm3iHONG9UEWpN+CeTqz/6K92MxSHnViV/P03glIGh3pyaDsWuPQ2vorLhrQo6PrLWoayXEFkkAQ
7tYlrZzTiwKZeVXVlr1qB/+LGkAiEiXVV1MptrAyEZVy/AzF1TBjjHSUzLKcdgz8nuVGo72JjfoT
t0rCqLOxJe+xJAgG+fg+D/WfDl7S0tFqYz15d607oKc4I+YZeNlOlkRBrzHQt2+miHlyBlWePEde
tbeJ+y1Ri2EnRuJBwZmAB/rhWhmJv6p7A/VqrysfgAxgjBcgzvx5U+5DfF40WTw6IWYlf44u+s29
JRv2JyRo1yww6sU4kA+cHB3Ck7wrbJg484DmP8SPlFazMdEj0pD1VyGCUPr2ceoqMtUVdVITcrXJ
YZQkgHYhwX8XRhGmPgieCkpUm9zG7AiLaJdVBHXgG2wTLhrTsHFWGQM4NUF8DcA0eBbQTwTwN9rA
HK5UCZolylj5j7eF9SuGkmRZJLjKyoFCAUPaL6PLPmcOBls5Cz3tnqEsHWqimQja2TKkFoKrzCf4
12zCaN7AR/rufO6YY8EawZ7pmW6TbeN7SC4QfzRneof+d9IkLAsbd1CopfEefjRJSKyNlzqGcUjv
XocTIxwwNnSpIHiW4lFry+mlKPsTJmsipyCuRIaRDtvmEuHgPWSJKYjaOma7baMXGvX2iQ7my63y
alF10Zsjmc+afKDsjKI7sE23/9jxyFGjf3FMP4cMiSJqJM2CLGiQlCSnq8w+FgjeC5XE+ToizeyF
/md5i9vpCDikGCHUnGYj0ZdOanpLxBr4yuFJpzyM3Q0QagoNhCNeutl4ENKKN85NUPKtC+LpiQIY
ufaial7zLQDHafeOJ/Qnsh4UtZsG5P/cEyCXWaiW4lUmTbI1Jufsp49Dhf0RKvK2tN0HR/MO/P47
sRNOPRbPPwwh627suyCT3ns3ZJ82n49DOkDDcOamXdi984LxEDFYo1cwNo62f5O6PfaSQjZsJlzR
XIDW+/suk3e5TVbaM7pvI++yjVmm4aNf3zvSJxnYAYC0QmAYM92gkbkNGdaCGHszNfLo6iZGU6LQ
9tlNfX1NUEfyGWm5DbWLsoubuwwvVjCULviSTGKEGuQqskzCsHw7CdmDTTpYL97tKhlFuHOGqTy4
ee1tQ5MbFmytZZ/gDvBS/GwxGRfAH5CNREsJXEZ1q13nRGo50A6lkx00/GWBhSPDow135c1kn5tk
xdG7SRzQ6bb1A60QXlM23KVpICmOw3QQ83mKrpW0TlNuvoywU8fRS9bMet8lQcqRhNCRuoOlWzcN
armaFuQNnxs1BnZoQCW01NpNwc/5+cnKGYg0Ud+52rRrxfg8pKjhjfpptIYivYGTND6yB48DwgKj
x9rBH3uwRv2RdoufxnAFJ27vbqworKwM7cgHaRtGE82jOT+5DT0bcssrrkADsGYdU5VQYmBvebT7
kuJqLwpcyTzF8qgNfKfB3ejee78utJhl0yAGu0WLMCti4Dj6dhwVPIofhO0ikFl68x1YR93ZRrPl
B25fnSbNj7cVta+1lV9UHh8MWwaagWt3vjk+802tO8+RwtJqx/lpaASWdXfEDJx+x7ddg2xefK1+
dDDqhgM+AdOxP2O7uo6dfrSdRRuzTazap/LUAu2K3f7ZjcP7oS6dpR6S89xAH0LLs+0dNsMfHwcZ
RxC+yzR6bVkLwfM+zpF6diZxjzXwayq/yNrz51DJENb7rWumD6ij8N9ZQbCY+jHLiOqayVTBiEOK
1eZPXHa/ytLl2iB3vahFRBSbl80nY2IpqOo04rogw/o+W7tCPOL3aLF3Wl92J06el7psS8QZ2/jO
zbFkFfifxlG/b8r4HJbc6Ktpz4fyZcwwH3F5ta34aJyMmZ3ce6QMalAVbMNmm/vl9yxAu9nFhm71
Ekp9xaMkPs6Yr3BvYtxvMgAthg3ZTGakHQZWaxJnlOYEpS/2SX4rmE4nFvXmdIcY/F4vABUSouX0
18fpk5TR2ZgSQCYOsVmTdXExcDdy9DtLAzvrzRHu6OKhy8TVdsMXsql4qMEmFjmsDZuaysbjtZjz
wlskbjjzwU9vYZ+b0bN4maYPqYy1zRibKcQWr3zSh+Qaxc6+NslKtyE1jGnjXEE4qbXVCCqceu6j
XImriri6XordnOjMgKJ6rwscj5Ljoelx20gGCDals6HAAZCcCbOJkCT2RW2ppSHMeByuC7OHJWwi
XXuVMW+GyOwX9oPb8Ba3463tIS6/J0qpW3+eAqVxvtUqXWCdO3SZVS7928FNuPl2KECSgwFZziZG
fxp0oN5EmFTj+qKzEu9E4274woE3udPWcoazaCD61KbJCKkFWfM0tS96hajS5PmiCU8grndD53ar
UDeWKHRT0Dkch91EfEUseElDsuG/0SFch8NhqJfmqnKyfW2Dfu8Li9vNlxJts9FmBs2Y4p62GTro
BSU+xj7flbi3uBami/AHWr1aYW+yBoMpuD5XDt+zwe7YYaQSGjbslLdSRHCaSuoO5dQ6e6P6HEBj
xVBz1qXyNqmv4QSYol/VmL/M8IFrV0mgXEHuYCTOMFfkPNiR39eUuKwb3lHqA/D5OAAjKrhLsJs4
5puTvM7lcMP3Y5aW2OWXOT1vNZvuTWFGXwQ7o40xiJvK7gJSiPHqzZ1/swJli4qfs+NpUBJirSRX
ej0mYhXrzbCi984NBs/5sQuwK6WNLEdJT8E0Gp6r5jpVpLhzw1/VbIb1kGiN0rTsoDwcVlYRyXUb
D3hfqmJYGU8UaVjcqnPqDQRmbh//bpRFzxDwuGs37G6aNqQV2HZWhpy/POYC/CEsjtvb5FcgxiXe
tMlNCpSym02i+xM+aKllHbnpKslDTRs4NGi+/2D2c6DjMoO7jXUrVtuiQ8nBjJxyNouXbUSatXE4
pFPecjBt990RQLANbyVjzD1TBrnZ9bLnnoQMGsIwrLDfRBxQ3WHdDRGuNpzjyxZ8/CjbxywqOezr
uPz3TVkwDXDrYONvkBtt9pnrvk7OY4w/jYBX1S0BDN5W48UBHM4CIL2zEvXtY2jra6ya4arvedjE
pEXiURFONZynSLDYVTX4Jj151GripSx77rw2aoNybtalG49Lq46jQDq4IWmw2bh5JYNUEimgrbnk
ecMe1rIeQoz0KxMudVBXETzQHgN2MWl2kIY4UysBbrlBq1rY/hCtRgvCBauGrebghqtzKJWRJgOL
JsmDKIe3Ik9IBAuWBUnR5Ftg2ldV2uMCq0mxphjnNXoXKEHXCVZDMCqejaOlvlzS0l1XkB3xPXJk
1VwAOaKsRA56jy/QsHnbcCRHKWfvcvLRI4kgRu/gYbENaW5K3F5dGsYKh3bSRazDJ4LMDhWFb9aD
2sRsxaRrj0HeYqKOEyYWc7Swu/nJfZdr1mEeeMF1bqnk660VFkyb9iX6rHCDzgMKR8atHPiNpPID
JGVleo/T2H1w6MZ4FqpHeL0HypaoVdTkoznbWdCS5tuKrHipQiG3la6XAeaslUi0bai32YaP+Ess
e0kbT4z9GVIeNPTMNYgUad6P2SgVzFn74XM4gkZjq1psenAA66kG91FMcbuLDhz8KbXCZJaqBpQ+
13ONXXFble5363aUAcDR/7PXMd0PVwc5Bvacv5wBXSks//km7EaOmW8b53NQHFxpICZM7bzyyOOQ
loRIlHyK2DtZ53BI693aTLwPtxyzpW1KII+mxN9W4txKa/R031vC4IyPHquqBDZUb2Cm0iqoCIYA
pN9zQF9n0bT1DFioHk6BzId1VAi+MJz+KmBaf46bqzkY+cJq691cV/mW52RDlJBtacN9caadaYLy
FdTEedhMGpe2tzatAwQBBFG7GriTxMpwSYoSKswHeJZjXq7iVCPMVkdq6+S3WlKKN5eDP82caPlY
m7LwcDpu07bGld+C0fExJBRZApOetKubg5/nY16vOq2O3kpjZdn+hkwO9K2o9Zd2DH4zomFmx5Hl
Zs1c442kywV7AQjXaRUWJE+K2z/n1HK4y7A/o/fgeqjDR0nwISFLN+viuaMBdonAR9EzB9ExUieb
W8Glnc0n9soffVMbW63goaw0OWNzn9qtY4afKY1Yiy6lHcQxvogIfMYGs9EsXxhQMSPHd23RDytl
1/dDUtzWN/iMI42Dnw/EaJlnt81n/6CMgrSgl+30nOsHN3gDnHqFKR2R3mQIq6b8mUsZ/sgUH1R2
A3AHna6ola3io/BNjChN1OFR9MvF5FU0UzQCbEzaHJqCaushvVHOtFg7RPkG611I2WX9mlq0q/Rt
d9dyUa2LmY27c8t1ZK5Ycz3rixSmGno060+mCZ6m+DG4AkH+0ELjYT71558xF/k+17mdyyrE4ip5
fvtZrPHPCZR80JkEgYp1ZXvmSTESYqBhs6LY5lixvIR9tS5NyMpWMhwwse9cOwZTUjHsNg3YhZqz
Y4XIdatGWsi+uvF/q4NO6/U2Lsa1Jktws6nm7jpqnTSqqcBPthwSk/qtm8LfqCYvmmVwxQes4wYL
/WUkSt4EN7r5o4fnYbI/8cvcJg7zwc/a1Ww2OtZyWULx2saTEOta4wnqVmC4cDpCn0qeWpNNDs3F
GVqGucxwLAfNJF/Aog6LnKkWTOJwniGdwUYzP3E+5AsWbd7BlMJbMhJPQTWXH9YgXq08VEsJMHoT
KhK1sc0SddCQUE0+JCDwAf6SC/T1btlTgZRZPpB5vIkhR/bAj4bupHUlEoyXNkFUcBswxoHuFq6G
2S2CKupY6o20YGc9cO3aMZ4JHikWGFa0xEhAL6+Xnrp6T5OSs2KQJhXmp1dLRkSrUsfDCmtrW4ab
zeyV0UqkeLY9AprSxduNRukEHDlpbzfNN4dg47qOur0Sd50umicKjeuHeSI7ZFK81fC8WbSOk8Bf
MNYdWFXZ2/FdRgEC0gReRmwqbbLKWXKuQDoRWG5Ftcwymzi6TTqR6tOF2boJmbBbvpIPB4CuW3Xf
BOFLbn3HgrmkJfPVQvQm/5q7S+Goaw6CcZ3FOa2/c32QpVFfutK6hqNvnbLa1o/Q5z/DqjIJvTN4
69Y6bBTRugh/lMWmZWeEHp51xhIyTZtBo3/cmGFu64muWAgwZHZY4c6W5m2UqtkNiBZInhy+Shb0
CweP2l3qUrsUhna/bgf+aTtTIwSmyLlr9abdyyL6JgQlt317NKqZ2j5+sZGCjX4MFeeeBfdwznwV
lCNdOm2TRzwd61sacHxQDXMY+BR7U/gGc5isb4ArJB/Bndcpgegkc3s2NRbuaTzsbRGSPPFs7wCo
+o3i81Whuf3TJAzzQWea5UB7bHLlnwdut8sYtM12VPbzzMwzZIYiM2JcjYnz4xSyAyOygrQezY+K
Tcp9FBHEUVN1JVOYLVWSYdimeBojEFvc2dQuKCTDPsv1jVMD2i9KjZJzaLg7nWTBVGJyjju4ZbnO
KNMOVc2DS6edqObGlkAJBrkXrlITayuRzv/F13n1Rs5rWfQXEVCg0qurVLmc3Q4vgtvupnJO1K+f
JV/MfIPBvfNidDu7JJE85+y9NlHzJ2+utplCH/3zhsUGUKdOxG7+mgtuectL86NuxLTvoZdsZAW6
Fv3yFSb6dlTmeGuVVv5QpCpif8mNTUOUYN1isRjgl8yKvrg0uFaewxc7eYUFz8TV3gy3i7Qz7lxr
j8UbH5NSHkcPv3/gZ9NzsLqSoTqZTx1tVyNzALZaEvV8duknZvyD7d8LiIOrxiF9+nnTL/eLaYBU
EwmhAEMw76LC+8jq5FCxyoVBjlBGJ3kSlpPnbLpc7SbtP9VuUOLhBPWL7XU9G4C7LMHP5tI5udfY
0ji3OJLKOYfYSukY4uf06BpTXOcDB7TAGnKa4b5FnQFTz63812nJyZ2BRXRpwXF68TVqgi+dBdW+
bOYdqc7gPXEiQISfdgTQHGZSE/dz/NJm47Lva45PvTXM2xYyK3UwyaxVTKpzksjxblKaEthTp3gS
FckHwyHgiIJZN5DbUlYdPAfnvZxZyqXqX0u0BwDfPMJkky4+dgBwEEQH+esKIVjKCYp54DJAnZkz
1YK2btuinBCr/6yjONhjnBzqqD/YjhiYR5Ay4JTlq5Go8SEVnOes8u8AFvUuCcjkiSsc85O2CbZG
g46RJzgSG9FuG8vnQG/nx9qGcj6UyaEYquwU/Uk7tz+5BiAzBqs1WViq3jvmXB443u/IritPXozX
iGTXU5znX20X0CHsb5Ud4VgsIDR2BvgHOIivQV1Z5ygxjWNDOtWNWOyndDZw5i/BLVecaZwCKuzQ
K658gjUDmBWWibPWVpT4Cmzyta9nfaBntmwLP0IoxDAJ7cm1alCkkOnxVTITJbSgpZWNaM+ys/TG
mhIuLA0k3KsVeMtZP3aeSq52W4MnGOFk1jPfnO3TgtSxtfXw11se+opIYCqQ59WqyN66t91IbzBa
OHayw5D+mhgrTsfTPjuH8VpQQnEAhe8w2yNR5zx4+87fccQnLG0ACrZ6laqZI9NYir8dRJANYVWI
xdw/1diDHNDzcRFxd8LC8jsLyorKZwDe4xFTNxLcQ2+fiXDmOw8Iw1pIANGwDWoBT8hQvwMrJpug
9A8YTScEWdhbm6zGCmSCk1T8Bt4SVQi+/DsklJh26/KmbL2R9Z1fg059G4SYCJPQEA4pmpqeciSZ
tuBVryxyGmZzwrBMZMLFqI3vhVSuw2j+pcpq7jQs1ahM0yOt8+cpwCskG049o/CcA8UdAZPxR1Yw
6fbNubmLXNxjox9z6y7o3MyxYMOBj081hyddrIViQ8kuxDflTXuwR/FuGOb9kJEqNyQmHWMPR1+R
fYN3J6uFvk0CGIDc6+nGVRbDg7W57o8Z4QGQxfW724vg1LrtZ1G32QXr+A3Biyp0ff3tKfHQOV68
BaLxZHg9JWJUflF7opSLisMwKZoCtoMXmXlXwpD83IjoIxKLd6NcCNPaNQ8VbIu9MC6dBSDBssDs
Tyu7ek5NkgcczXDeaXGiOTEgyCpPftlErYC6tM03yC0P/bCnz9Td+a5aZxQGLaf0RQg/f9Z2fGtD
UdkOwB7OaLb8i9cEOswEbWwr6qiOstXOH5NNQjca98dyV3vknBVZDnhvRpo4DkgI05gYAj+uH1ie
01A3dnMcU9cgjABjUmERFFwG0znqh1es5qAF/GxfEG9xynvX3VdjtBVYZ84Fe8xGWuxRtYEY5eds
nSzaP4AxxeZu/HK60xyr+3nM6Twy/2ehzEwUJGqMr2NETx1rsBUitLJwBA6nNpLNAbYf1Ahasmms
hmPZcCMkvmDgWMVhDGDobGRYneBfObMRnArIPee2Vnircw7Nns8xHK/3nnC5FzbIdyUye9c540eE
tXaHZ5xaQzEibg1qAk+jpeVNKX1EXdi8Xq2Ftkluf2VMaU9p/GKlNvPyUafrk/CsMi/axbRJqKt5
o/LsJUNwA1dioZTXxrNE+rOvjOR7ovgGiLGCE8bobNeNi396qeq1twjcfJmPDOtcKEjLtBraQEZP
y2fA0WnXuiwJc2YqYOAjinFL7BLhPyjiG/ZNBV5ohhANzrbtLg2xYfu4D54zgmjBfCpwP1MrzxG+
VtoV+gRcW10GIzL3OHIfoPdizvHm95jZLalMBEz08gXjEY9V6n27JXsDUUXBpmDgt/n5TpUVixDL
PfPgNcZDJ3WF+AjvMmYvOxQ6pWeeFMUZOEy7SUcmao6j6zMWqXLwxjPBRkwe8WSGnWKkPmm6U/Zo
fYGvAPdfu95+7vO7YaT17TBi5sgS3/18v3wAjFr60bHiMLtfjOHqpfV4dmn50iarCORwvfrstXdo
YBDpmf6x6GxxqtY3XVGeAPPEh/Xke2KQNXAuPZUBij1BK5gN16WtnAdMZumgneQoaz6r1XClUCQT
aO2I6qnxJoILxxgrPJ1K3PF1dUoZvyAtrFKa1yC36ZVSxisguxZPSNvEM9W6JMarfCjLcdjbgBNp
OwsPSJ9d8tX//WaoOQBnjEf2w/JuT50RjjWL1zIEiCyazr8pYajuoz76Kvp2zydse+fFXvASIbAi
HSi5+ApFvIpggS90vEX06Rb9u5vV1T3ZFoqiNomPQU0bXjrLrUXU8EEBj8dyTUWhef3ojQTznls3
3o7Nkp3cfFUSoDAzrKj5A5wIy5T6NhvfO3QwH3HO0zIw5+nRjymWbJzu5LeIG8s16czxI9zIfSmK
oD+Y47ld70DEJCRR0pMAejY6JxNfHO5hAD+mLMmz9nyyBOh+oUx+9ORs7aSjIXR9FBqJ5lw+c/n1
GcEevN/Jdm5Y2ubYyKEHAd1Nlvq21rK7SlEyFOhPs0BgDxUeRYGsiisQC5s+GnCTgmjVFArfCc3D
tbaluutMYlFtIjwyOHxeWVS0NUR/kBKBPfNfSLDopsIU4y1aloREY7iIofKSO5WO3rWPM7aACM0+
RTsqKvgeWXIwMxuMGBdRYml2G/EsVu2e3XUtLb+ciAOWZ85VjETq4H5mXdmUfsJvnjSP4MEwXKdS
h9xZYDCm7FxOVv1AVAca6wAzQpF4AeuUri4Uh49EQK9TV79nvESzBOYL6SOG4DIXPaW8spkVQF1i
Gv8r7VONsGV6sfvQjwCxmMYEPNgyCWxI8c+qtHuK05l+MHnuJTTVqgjyne1ACDCt5pQl/UvfTQmj
//yBiStbZ2EevRodsUl4LdrZrV0zrGs1uiXefWMnq5GzoiFSkxhQiNbcpliG8UaWYGcqGjo0kbBW
rmmw+BAAHvrM/LVD74PLOPfqT+b1fTjqkUxXQaXx83ULRvmffyU0LPeWZ9MxbvQp9zn9DIz909x/
XFp7Xid3ExoDJuGDeVIJqYiSgXMoshwFR4yrh/IWx733Q9mgT4NvdnF9ecgh4x26KNfcdhLP9joP
cTIneXa0x3xCdxLedvzLu+M2iQ6QjRGDCCkoziLqR5tupzQZFHs4B0GNLZ5IT9NjsKA/9Mv8U3KG
IqoA37Ep2TVl6u7Aud73YxTtq2UN8lnKU6zMFywLKci1dTDP1EPHwGRaT+tTJBozbM34t932rD9B
vmx7ykgCMmjjOwNpCCoviUEyaaLUAXMUvQDytPqYIcDGau0CyRfKpDh1DybkKZb0+gQQ5sHwDGRb
wm1OP9c3SoxdoRYsSVmwKe1VA7Z+TDYp1gMXHatpsqb+/AvuyZosXK9abxqt4EdIcXSOsWhQidF9
anrzLuhZ88qFC+JSkGxrbh0yTurmyGnnpk1W2kxLGL1Q0LBrK/kVGzysY8J3k4Z1sGvRnKaYpKQk
d2Bw72aJ/iFX3bcGvnFyOzifpVQ04jgBJOhAybkfeFKNb3CHmAwgc/V+D0avmim6vDg+EI/DCL14
zpO43wnixU+z0b0KwdE2R+J6mkcYpEQatdjAMhQG2AxuHSTDu15gZOlREK3XCSdUdaqHg4PKN8yX
4jsv7AgkMSeb/r6tveLo8mI4BKqiYRnWs2b8MPJyGSHQtlBlGd3LimfDTqN9TbLMmXP6htEeuImm
aEJaISgMqq49yQIAde05vygF+d/6JhlS+Aq0NDfcGtXp5/JzMkmY6oNGs7MBUrgG7hADCk3XP+nn
TdUl5UnW/rJDFH9H37I/qS5dv7rfMwLklx/YCZWRmwct/a2dFSXtE6tuToZtMV5BjmnQ7DgZIwdj
ZKTvFvaa1oIUx1181PGLLuOZhD3D2wYzKLc0FuNtWoOAMuVwzGIH+ZcvrnO6oCXtOTklxNnccqbV
LBfdgpWJfk+t61M0vjKAy65zYZgnmVhwDbzqljVulwJbOA94aGgTpb9LofaOb+EMJ9B37yFQukmj
hk5PwShoneavyuhDOYruarr5R1c7DRwjFVzNPHX3jtDfJY2G8wRYusugvhnaGbaGJq/RThOkz8hg
FgMk3NrKuY1TtNtFUNz6HsATGtbRlulafub32y1iUSai5kcJKu+CNmBjl9HKmKehAOHMBh0+VLsF
m8puNh0NPyKfL3XTM10Q2S1TcrAQycqga/PHpdeHhd5C4jNvf0TelG8HhUPa8TfSbREpCF8fqL1p
savQMAefWT5qvaZqeUyn4inLz3jTLoHvc3LJTEZPPoTgQAnk51nYaxFd0rbTGK1Rk/SgLjxMYgfp
zL8hPj425BrvjI5AZf4szMlhgi/lXjj191Q++tGIWLcwz/MUo1P2y+4KhfSOT/lKRHQyomrXj+6m
wG+X37t0zBTnRroHNxULsJ6YMSv1FDurSm+J7hjfwp5l9YJ2k25akxB7L3gkgGD1sRUnMCnpHrHp
HkRGe9Ok1YIeNGm2XpFunDfgQuiPYRoA15fFtvKJz3PFvc1pecv1JLMXxNcgaqYa/ECGq1YTduNv
tkJuXdHVW5POFZPDgjZFg4u/JqqD8MptSsrdppXenRN/wq9j10K4tQ0sdOGm/xJj6t2gZKAVXVib
fij+ZEa7m8f5syn99z6xflvCOJbkJagOSikRdhEZ9gh2Ja+nS5+d6WFxkzGsvhnXVrLl3qaahHhE
uPP+iMYHKpTOvqSeiq2sKjSsJWIBihG2UvM7UygUFuubbXPp6k3SopdMOvydy5KGLQr/RdRnu+vx
mpsGIKIUn62A2DPLP6Q3cgSfmEfhBf1EILRlnu7QoACEGeTpm8q3cWr+aiYC7Fo2pg1JMQGuGpvl
PIOZZsaEbXecxvLUfAb/cRai2Nqj8+LY0yFqHA5FKOAIdXzIInG0I52AiaOX6NvpxrPbryISp2JB
SkngrUUiIhQWj/yXjsxcn1qTYx3JgxdlnFxp/+4949Uvmk819JD2ADOZcu963a9oJSTyg2lwuH/c
iEIsnZA7dAqeytCEBs0B/EFXMD5kFpLKTVAKuSBGg1fzi5leEXboujZ90/wBqzHsLTHeu4FzLKqS
HCVYFtA6feMoguY5seAKCbbxPVLpIvQKnpfKNzi+DCZwf7obU44KUaO8iL30KWZUE2bXYIHPVvfZ
STlA8ttaJju4Wk8q25tM5cIiMcVmstGqA8XoNlPiZUQplTs8ZM+wLh4snsqNV5EOxMA43ZWRsi+L
Hz+bXjQellh79DVKtqRe/R0ysiLq+VFnfAlJTMGm1b+rEnJUMbwz7Y9Dk10hMddHPf/F8PaEVBGu
hEbRD9KUaJYHTcOzc5ejZVm0QFqDuX2EyBRdg8do6YYhKxooHJu2OZAlB2kVHJrXncBTXOVSR7tW
si9IwudO8M13NEKIBp/IiA+InMcUkwIEBMJp41FjLCH3NsE2iVP9NSS4Hn8qwcuBwR1zOknuMiMN
ogmLQINmrje8ORYt9SGA0tRmhFFLQ3+iRrVYRg7OIN5mvG/Sl5ecLQB38VsPPQNn4g3BMiw+DWsU
GsxwsvkLmomgOzhxN30RoIAhn2lTckBjxvCYmmviZEGW2XqDj/DbrtGcQQMZzk3vhSN2FmAfvAHR
C3JhMuxtZnfNJsErTvjcZB9Tc2EyV86YrDW2a8qkbZuvonK3B7nU+95Gr1gvlVGCJNhQz4kFQ7RF
gFI6YDgXSFa93bwiHKiOVXomouo+XzIbRRKXnzTLwp2/58j4BLCD4tltvmTk7hh8sOIo6zw1eber
Z387ewHOB/vicULcyUTkYRe0B9R+Jw5SzGQi1Pfg7jEy3mOUuFJk9FwcLvRYuAzDEZMwkAT824td
ahd7UofuUA+uXMEvJxfxLjArohFz602nXdhReWfpURb+tUqZAfUYDQwM3MHEULvQv9p0ph0a30eo
5q2IkJKaJYQ8Eb1xFK+WMXmo6/bm7B2mkU7lHDifenFPkiwOne8ip3iZRnLgPLo8O4zEdOBpNLT4
IrmZMuA2VmIyJkiBOpay5BQBWzj7GDsia32IkWZB28YofAeY6nBFgAVwxop/V7Qcdua+t1rM6whB
NrpiOu92j1kbvDXk6GWNqndqJkA9cO5oZG0zXlQCZhjOVU1cbyRm6xio6DuhgyianGTZcQ13lanr
Sz5qUjLL5WUkde9sIvTaLpWDtCJ6BPl5xqIVoXbXe0W75zhFXnkZfadie4OFsCz+xZaZDX2FTG6Z
sVV6HeHQIx34jQuwjolgS7qMiIAgm5q8MVRuyNwPuQAvWrn0G0rDaDnRErrrx16HlEURRgoGkohk
t8YHXC/QafHquDYTlxRTxlK3xRPPGfqz02Sa7+0EfTKO3YdB2HKjNJAXL0NCBXb13fBtvtEYOnO+
QOJCju7WCAmm2N2WNl3yKQCVN/WU9RX/g3ZRgZ8xz+QXjBtuPlR0otwvMe1LdN83+YATMooq1GIk
rpTmquApC7rR5kPJJaSKIR22J+7NGq3PmNcVIT6iI2R/uwFt+mEyv41xkgdstI9tjZ+WP5N1wkv/
iri5rWNFvWcCqolLkmmK5GQM8wCYEZatahgvBDRWSSYarmJGbc5UiRY9Pdg1cKS5c/yBX6nGrDf1
yXTb6AowXFmM4RJ84QFbjrClIFX7Nn3k4OL0ZUUjpjcP1GHbMXJpjY7upasnLwSGcc5GcJSRCS4O
ZaMLM7QOgmuUnaeYlwrfARw6ogRurGK8ouEnPNdZrQPkuqBvJ9lDNhVjamN5cuHw4GZX76Y55fu5
gDJkouo7R7bL6V4t62qSPKV+7dzqJqPI7PP4fayAhpP8mp9yzMrhUjT1cTyb6cIrPRLzZZSqPsUL
5g1PVsGbzVAYhdbEIckQckfedvTsxk6ogVm9BYGdHvEsyIAcEJRF1TuSvq980e49EYz9/WCziPvx
Q1vW8/vsW9M2QO12WoYY/3SxMGiHEE3h9s4gKD82wKKBm5uPfh77xMOvFDbuUgYqYH7xt0znbOl+
I2ok/M2032ZdPC4zP0HZ/UTlx49gzA+peyyRJE7lvkGIcNUVd2TL4PLGopN8VcQ88pCzQqSNOXHm
mb03srOhgxfv7fpSUERaEcLAxQdMZsltbph/0DnZd7E8RjBbuMDT51hPxNlEYEKZjexLAOu7VPQP
5B/1pPkkPcHx7TG1ij0yaA7VOfIPlfavXu5UhyAWLkBefl6wYAG39CzPkzlH28V0mYMhsPv562SZ
OEdDzEDLF+ATEw7ym3LZzjI6ek1nXlvmW9effyECeixM/M7AosJuBVwXsTfeDuIRnob4sMBNbPMJ
lrwcQEuyQYQKKTqsY1wZMVhMDDfZJxDRcdt2aIHKickKPc01Z5To0kB8V4CFN7N7+rmtRtbfi9Ny
P6ia02EF+T4RLNkxT9bCT1nGGhuki0QJawbWnsFAhSHLD5s8RDTe+YVuBh3OOdrhUOO8MBrPgYMx
Ea3+3ejlnw2acHAcGb4tQwUg1Abk4hNcdSb+Ror+MzO+6iYyz8ngYwNDqjvSJ94Qx5ilXRwK33ND
P+PYmcnhLxKt8UgCIM10jFhh1rFYV1ULXja94xRN4HNcJBf2gEMwdU8myXaw4JIwNfHZWCTAcsC2
9D5ieZ2V+LImXgd/GfUVeX+Jr6qyrnhVGN3l03giLUTwDURuq72ILLWPh9vEGkqEGQR3eM5HW84V
AWGg1MtlZ6bPvTt0uzjozn5gIYGTBfDZUeJ4G4GbeFNc34r54iJIl2ndPs0+0i+Z3paj64e0J5p7
exUiD5xkO4OfYiXZijnRySkqfM77oBM/aDHSTJtIHITHfPanzj7rzmtYieur2ZBhYmk3e1CD+0wC
AiQFx/+LiiC+NbAmb9oYgLFX+NyPBjcXiGiHnp0XueKMVxm0aXI7GfgQqwHfD7sUuzKBZmfqWQ7e
Vt4eGJlRyHfF3yivPntCpLeIFMGZaV7FVfkNko64bpLzAKSvA1LcKtfONLrHyq3fcNrP7OTNeC4S
Qn5MgUSW5LPQXF+cOMvKp8E0f2VGGXygiZ5XzmN5zZCV3QfeA1UzR/t2ct/jbhIbp69tCmv7pdds
8C5KT/1z7eemZf5ghojD2g+FAAujEdlFjMuAky+EHWXJfOeOYc9u61lteqE9BUI+wQi35HJj1OrR
BGQ4FQ6NB6a48BNuchqJhxxzxdqJLQkhexV2yox6iqpw4vD7KgB0+bZ3tuzBeTE7hZJyPejXcRXm
/iCv8Rpa5gjnxP03PafWC/gk2tgzj7Vt01xhAD1zgDFgodXax1LgEgDaLGuJ73HUEfXvpIMk03ty
D8QNS+CUg0cfcSgnv3+W2owMTUTxK5KZ6C7k47epO+ujlXAMdqb+lgyn6COQU7rFy0V0d2eSCsz1
CXqD2rWmbSD7BrRiCfkHqSG6P+bT4NLaPTAPzS6dRRvDpsIZJPW+r4wnGddbZlYvbk6LhtORtbUg
R92k6z3AtVvbH+KvAM1mZ/GLrStojHWGudWgYEEYy8ZLQhbaYeNVyIgdokSVU7lIRs1SLJvWCmCD
z69OTmaGO/zidJNd6qU/6V49Snf+HUsi4Fy217nluN7PCcfUIqYo5NwJ345cOO09OhYXnenSyMw7
CCtbuQdEkQkjUKAwcZ+hcrcsjMXOk4X1c/aY2bag3CKnCjjQMxzKFJipoH4wZw5N0/oaBznkwqbs
+sc0a17iiIsuBWuxlcC3cZN6WzjRc7IQP2usdj7sZ9gp+jvbZEgkUbcyDD+2Jm7KZtUv+NFvP2NE
nfuWD/1nObWdYT8HVeCfyVXEytrobbBu2LNA6tW08k3BA7+ZpAHVaCT1NgKPwzMES9PPLQQTKd27
xiiauzKQdliAtjxkiTHsJ48AKncxf8U9zA69Zn7NEz3ptmRmb4LugxDjRMiEe5Yyln+ajLn5lCZL
9Ugf52tMpXdgSyIWdLSbd6Jocloi9TYl045mB5xaRCXzTk8VlQ0gMSvOz4pNYhobYPfkjJL/wSg9
0d9QPhBiClzQSTsCWq8fRMu5gYnkb89/jokmf11G56lRDkdSaIQKttK+w2/5jj4aKAEuq37E4jiW
8lkbPLA/n6lZjIwxJBGdduh6sEKNQCuuFu1pwqrw1k6/nHGofqH03KUzeJaWF7fKoA049qdcd8Kx
6Rb82N0aV7Osd/ApQmzLAMLe2B4RqiRqmWeWboGIZOP4BmgPi4CkQmcr0XzNoswj8w0Y5nqIadun
IpaSmoylMJ1imhH9bYyt5F0m3T1qofIpG8v5SqI4IZrNyC+kWI4G5mRXYWcoBIfo7ufzEzMmOVNX
7qHtvGupqydDjXIzOB5H/EJcZudqCs40Bh6YQ72Syn0prPdhQm/uooTHSjZME60AVL2PSi1PpZyr
dyNjWWyVyc1hieodFjuyATqPMWqmXVlna57UYK2RYtwZMcGA9ci2Dur7LrHjbwNE1H2SuvUDe9Tb
UOvoTdBiDAmAQfiRKfFWK7nTdHM3Gbkbe0vLu4JqDI0SUQ+yGgG9Wsb8lg0aN2rr0cNaeqJ68kFc
DUXrNtAfcCgiKkOHSp5jqc1f9l6UxHwzgnuRKHouQuc14ZFx8p611acKymtezv6Fft7wZMbD/c8T
RXIOg605WXjYq/wtE3//9W5VG3sJpQo/P5a/jBN2H2Xx3m6Ddy9RLi37oLudaEvdjEPkvrsS5pC5
5P0168bo0WySe3QUadamcOypcrUcNLU7vx+Pz0CDZI5f81iTUl0479PcfectOAVDGQ/JGn9IKTs8
AJih55PeBqhJ3iqjYcYlYrRGGP+eknR5qiPjttpTWVaPBIDqQ03iM8Kl4aln2Lzndpm2lHm7tqQH
Uk4LlO+Mwz9CquCtf81qt31RY7PnBUc44cZoRwjt2DEgYxNOfHWzoGq9HZdHtNbqYYqZZzYKrLSV
G++jqpg4tAxgUpspIMnRVBwDazNW77FFH0xb6leTDaHPFBxf0MgVTpGcaVcDLc19Bg8OU5KfN1PH
yOrfve/no/984Ofz/nnfP//9j+/7+UD8Pz/o57//7n3/fKv/+NN+vuz//7x/953/4/t+vtU/P+2f
b///v++f3+DnK34++f+8D6cQrcN+DvYYeMGzzYVmWU7FyTVpaIgkGDftUsZb0kCmC72mkV0BL7/R
B+Mlr6XCRLL+s0jxIuP6g0mFeQqrTVwc5vVL/tfn/K9//nxI1Zg3vQiM+c/X1aYXsGjvZwbaZ8PG
ckxkOqq8IeD0K2xUk1b8MpgWDZi1+8EIjkjAEriZGnV5+Xkfpvry8vNff6nVsYe30dF8RM9oKH3x
Byr7eTKikJbofCFk5G85Icew7S7aTcH0RZS13vJ8zGDQvepMb5lYZZfWvrL+JFNb3UzRQmfGpLUa
i3wCQCJv9RS9mlmFpcxdLjXafGf0eEAFdECoYXVOuaa0w7aZvnWj+9UhbKV/0qbXRWfWYQiSx6Bf
4MzpFL5iE39G9u+mNjBQLxCPLQeIu17OPWCDbWcKQjM7N5yHucWTMSDKrkjhQf5Rrj+c6+XiFVqF
BRRdnETcLcifLSbFfIuSsoMYr2BkmwtaIfZ1ZoJGSCX9DmqRg2aAj8rpsEWCDrGbFam8qaZyCUG5
yBvdDGeznknBiqKXA2SwKYwA9tBDgnK49FeZ0I015+S7q+RHRBe/aL6GGfsD/SR5avoGZRIwRGqm
K5lUE4rxaNWTUlJ4Q3HoU+ON5dC4+I2BLT8WnPuWb52O1BZJ12yzFlw4+UeDXcNpV/430qswlXNw
YBu9eHIgqJo5RUaB2DAqpRW5HGzU9UNN4s76MhpcI3fAusl0kgY7oUOM0Rvo8eOEH0Q4m6R374Gv
ntGkEX2U9SmCOnSFY62Q/dDBmxl9M0kF0TOK5qmCWgRQkA6tk7hXToAjqlVvP04YFwyPIDIj4OCs
vOcl9ykvbLRBDEvp7FIIrj2INaa4/YvL+DaftTrErn0wjfkRkAmYhgEJVZzHt7NnOjeNn3zkDXz+
CYk6HGDu2r7v50tioBiqVj7yAKxh55TDJzcX0myXLzIZ8Bs9OdJtkkI08inMyso9OgvJPyqbXbTM
yDrJKwdc3K3AIX7Dq8WpnWqHF9hJUC3YndlusUntLEQdx3bcQurHbutgE5ZeEtOsdNQlMUlkYPa8
9Wm2USngJ+Szn+ieoLZh0sMH54RJQrZfUvVJsi0IjsmjX+AR9Btr42MmP8QwO++UrE+wz6B0Uycr
jYVYD5mWZyNQwTZdk1NUzJ/+8/fHraTY+Pl/3q+a3omGHoSWzsW05KsPzGe85tLrwtYyWJEy0kHg
sVrS+9M0SMkN7PTdTKI4hBieuIVLSTXhbOeGnlsPI5mKyZAn3YKEGINDVpvfuAXd7WjFyZEb4tjV
9HwiauWWRBDkzL2AQz/fzVVwjFwHC0yHMDDIjY6lr+wvlDJ7myfDZdCzdWNpX9oy50GSBNXbjtEx
QFtfdOTOF341m8zv8q/vTv0F60hz40AU2E20UpBS5WEhl19wPJOwNaqzY5RoFLLG3lI+bHMfPhFH
85pVcp3eea+0+57IZslpLXI9xDrHt0fCyOVoMGHN2LkXxoTsskzR+6kjzY940o0N0qFNcAqhw/tA
XFsdpCEudEOsumvZq1e95Dw/NnEE7HGuzvQ2Q+kXA8q4dL7YkPwgPaTbsQ6epgU9YbQweAEw+a+t
4WfZ16YL1tdJMiqoFtzOAK7sbLLgKAqZbaos4i2sLL1IN7mvSPSgrMFtOgzcCzZCR+ULG5lzc/Jt
vnXVwnQhmzi7pEX02NdMwDkzkiRX67MJIO1An+ttypvbnNN26Nq/HZ0iK3DoJUwGOro8Y5Yey/SX
1pjrkjjZWy4P9kKGDjErQVhCqbnBmGDibe9fdU3aQgpY3J5XUdEHImWQBi2rLIiW15rw6bW/lR3l
QGjbui3+vMlKe1Uzkdi0vstzlxF0AFvjP5/xrw/U+qsyk09Z8SRbTB8vMESjjSCWcvvz356C+/Lz
LwLrgks11+4eVfhLIHsiKqWMyOm27qbIeTcaIh2d+WB5RUktBbN9qnjpfGAS+6HFq8fD7rwIQ/9u
J7BVRJ9/xbEfFqm8i5rsSa35EhaLJt6CG78JDO6h5AkdWMAvwmqWMpNIJBuxofyDk3M7t4588Of4
19LFTIrsoLsM6xttYCQno8+3Zr5RhhmiJ7UOY9/EOdV4LmPQnDgcl1Bak4tirXxWtnj1iv6bjtRL
bU4hc2F1CrrIPfvZZhnGv+sQa+9E1avvoITzXA8gqf5drBSQtrXdsGm27LXqBlUNhwvQije6JGGh
LNjGEvveSb2NKCzrZK0bTi1HStMUPkWVtDuQyrvcRKcd0JmCdZqEA+D/QDDsxPiOnByjbkeLbTei
Y8+S8pkZNYZ2UXeh7KP60lcz8KeIlHrS9i56fVMgybwZnSINF2sgXcIv1C4KPiZSvraMogUlnu0R
KZ+FLsXxxjTVeGkGKHZuxIWLcoaZfZNdXG/JLmTEpUc3twlX669ArQE4IOPnCeu8Cyd5JCEQkbkz
r7ps/zSre/Tnuwz/Rdd59UbKRFv0FyEBRXztnNs5vSBHMhSpCL/+Lvq70khXui+tscczthuoqnPO
3mv39ESk/3T7wEIMBszXx045DZekYftxax9egf8oU6AOZKfRwZqNv1FzikdRn2aX/EkNtjjYBH00
8/tsjslIWx90dxHLpZthX9Md8lTiVO4ruqdTFJKwbmiQ/b4n7ONH5evyVCNpYW5lgJ6ncSXn56o3
rCejgVBi+fExc9FuUjRA6k42NTqxUzJ/69xkBVC9+VRNw2os7RBlDycMfZqvfpJUa9BD08Ifh4dk
IhvUFCVsPX74uYELRPl0++D20jVpuxo1DUsoNrhdXsf38FVhYQy+u0waZCG31VkxDal0UHQmETbz
7RixsmN63/FTqkUzv6/Yx+bVKhwPGlf7tnmNvZafhFYWJyt1G3RuGaaiWj6RjmZu0UBW+9AlIsLn
kteOP4HxZg8wSRqoEtGdwFV3J7Oojti99V3FfAlvVM0GxOEF+8xPXS+zHPEd/S9kHyMsMj+xPqPO
3+l2LmlvtXKFTrWn2keBGT6qiY3XL1EqDDCHBzT5hAvAhjGQIjCSH1bp1KeHLoKhOjKVG6neKNDw
u6JAs+yPKM42tqb/kgy8RYdAPWuz+nF07u+Yxp8a1Z7JmuW6deFKzhCmLId8hVKvS3EphOXVcjS5
jeL2J+I4Ikpme54XLv87//sjyWRpBstED/KH3BxomNn8IslcVVb6Vk7aS843PP178WE5nEzOntuC
lUfEZPZyosAiHaQcFNquXGtB5uxz4mk0Kc8y1g5j2tEpxuOLiQDgTKI9N4PGoS2oDkNjW+t86h/q
PEYPJ71T1Fp3o85jqSWE3TXbtO2SA2JZJnfONccIvWNn1k/dfKhS+UuCRHWZQTihaGDDv93dsetx
TMEYvUNQewJAwyQ++5E6nmIIH54dWAz7rE+7t7MtMV/ezu+avR9PqxBl7RKhAwdyO9gzpzBAGvo/
t//UmVeV259uO/u/z90+NE1KidR1/vvaYX7Gbl/x7x/8n38v59uz3JhRsip8I3sreqfcVlE5knAY
G29Vob8KOKP3nsqq+0k6L7dPW62lb6QFGuL24ehl97gRSwRWqbzL2/Tn9mm89oA5OMttwXfUOzI/
6aDOE9DQafoLunaMwgJDIjkwPUhg/uLf37becQgb63z7UhgX1Dwc8uxdZEQf/77KaZL0IC33Eo+l
eRnxfi5bMtTWtw+NAbYzMdJqVSSBcanyurgQs3X7APyIebn96faiYaFKUE0uIn/cMlMDDl2T50Hw
1sXsxv996Ric75wIjQ02z6lW7eX2BbcXOjPi0gCTXFWkqK+KFmtORBbjNlSuc8Hj8Fx76i0Je+Yn
nwoD2CFOi6Mm0ZzZqfns6zhA9No65zbVDg7Sl381/K35gJ6PI20LYtOhdFtULUpnovbCTQz60Gzd
5ohJnxltDqAOWHN9wHxTHzoDXex/fxIdQkiCrNHg87cu8yDoP5sieyAoe1xotfRXXkMiw+2lZxNb
CgdoJml//mFWIlAn69sWSxMzcU5XE+KzsIhPiChBzImooTt0eyUGikUjcquDjNt1CtBvV88f3T7l
QWnuOpTaWuvYq0h8iNkPYbpKHmCHUcj69T3k5GcO0KfIQICbVzlOtPlPt5daNOlh6EF+TnvZ0RIu
ZD2tulmE6uVQlRHxGMUcMz1jbAeXZEg1AchVL6qxf6kaIwzGxe9gULROfaQ4n1rdIaUNvo5N8+32
KdpTHg5yLk6OimKbhWZ5GLqcfE4b7MTtQ5dzNULYHOQPLh5ia+bmUzDE+i5sh61N6oFTIQxuOlmv
Ivp7iO2AKFScNdhUwEpFDh9zNC8PLA747bkQNSB1kcLT/n+bOFPlvOVMzNfDrA82u4pM7ds9Epb2
2dZqpkjgVtZJXM0Plc4d0sX72PijAkTk5EbUB2rM+L6zA08UhTzEnvtlmmJY50XFVH1+P/57BxxS
pACfhmLKNgy/npWEcnR7cbVg2EL4weGI/yxPEIriq3y+XYDby5iiek5z/SWwo70NBxgZck19G1Xc
eDvCOc7OkBH2oHEn8mFHegFeYleJ13BQgLvDZnN7Nznwl4fbmw3Nc1jYZeYhlzaCdazZ29EXb4GH
CXRIsYRwC9tiWzYBS3uHo39uDP7rjFWEL4EBMV4Dx//LiFpeWz6a7BoIxcHj3DEIujNDGPwYaf50
+9ZMoK19qm3/+znmxp9eZw15hL7qdjkyrP/TK2taGtp0zwFHGWV01H9ac5hmMX0HRsIWG0fTTlMZ
E2oGvzO3jH06e3M4jgLXiuJXJvHl4fapdv4TqGCpiSeRYUMJUvsdYgrawTQpojkB4+W2FnS4W/Df
zb+onwD+YIAjyKUga8In4seHNkplx2Ak9iBN9qG0lsFARvGIr/4ijBbn9EROkVnHSO8q+wwQJUYq
hV9U+2kF/fdYoFy1ExPpfyJ3AmLyH7UnHp+WnA0nfEv09jmIfPcTM/5vqlpCVycO4hg52TnMEUTX
BCcwIRYg0tAEkTB7Kcr1XFgVse+d9CoxL+nAAX+cSwqeq7XvAi0zguR/X1Q7fhE5xXm9gILaE454
iMcQ+oBmf4Zj8OTZMEYCkOvHSOctt7Lgvad/sYj1NqCr9974nbNHz7iNkiDeySKEO6banhKX5fUQ
cpKZM7qwrWWzdlrDWNP90ThhJEPedZs94b51eL4nQB2ELjFJ1BeskoTaM2jiYL0zTNz99KQ/yw4T
sDvOtvkBvMcERTPIWywg5Vhh76lr2lQ4tbK424Z93u/HoL6TXIJNh2Nm6eqAdvw5jcKZ/IOZmsDx
Yu3o236BVwDAUikUduW0BfsB7Y7z5aEGarGn8uffzhvG7NMNJP9JkJ2TJjO2FsLYS+16K8fWSLkk
rPPCmrHpLQP0p+qAwSGOeJQg+ehoSG8Bn0IwfZiwfaIg9/6yHK2Myr+bUEHpSQT1qGT7ylXMzw5o
G+lqSguQbNxEfOQKgSZH2qFgKGtJdRAayStd8ENsQr1GEuRgLGmOmmi8LVrM6DCkb32OHjOIdLh8
hO+ShCY/Q2/YMhG9b3XIQByeXtEQDtvRAv1RDIREZuEZnHXC9Li76t4XFi2R4ffPtRnzQudsFUMz
X/S5vu7w9a0MmlQVo6VtH39QzyDkFlWx5mnB5QYeTzaQUSLRr1qrflPGPByZSgPbIZGMDqaWbGLW
0LlBz1666RuerMGQ19rWt9R1V80TSwQfc3Nk4PYco7/eqglCqD4A5rEiMu/sp2hj6S0J1r0MT97M
XXIwGptutC+s6SDDwkcWlNSLJtdQwNd0N+LkSNeRtTTqHnBdxoz+AagXuImtThzwN40bIu04dFKw
WfZ4Bd4cA2USJ9kQ4pLm/otbG/1R85191jXQRxTMj8pHVu7YVrLusbTIARdg5YonhEFvtLTv08ox
tqFLnKAQsPxCy4aUSGO98tQsd+Gh0IAwWkGksLOUh1GzXtgCEJtnNFAnDQJIzomCBgGHh+5OmLm2
dpBUB0buHyXZ7cpnQtyn3rFuoseO7ip1MxK/MNWOacryQPkxnpXbQY7RcHq4XUJLDEzEpov9XWPW
922LHk1rMev0xj5CxwBbNzwU9UzgysZup/vRkclQc0hJke0165LpoIsbRB+fZeh/CmEVd7KGDJQ0
c15jd/QbYS6iwgnPLvKJlYEcFS+lew0k9gqvan9r+DBERQYeFDiU9+SZRxujiT/U1Lnof21SndJI
7lpJB5T8GFS8+d+USpcGpkmzev4x4lMfRN9xwv4BNSdfw04AbifD5woqBKJGE4BJiB6kJCE3Fypg
kg/Clsec4Au8xSvcOO1iph5tAZXny54MOiC9gbEwHBS/BWq6fYpyhV9iY1Cg8htXO8qoS86Ycpv4
hXcYFf7Z3M0QkYI3PmIGCERxotaMdnZpfIwGSySc3nClN/pz0yhj5+UpleQE54sKdwNDyvbY3AvF
MbPwPIo+op4FbBsnJ8jV8Qq59JS9E43z0Hf9l52SD90RqLnI6WyMMtmFCj52ipoNnWzRbLPiUnVW
v/BTJzhH15a33Sm0exfAMw8tUiEEHrRihmzTMPJQPY001W34651FWY2ietLx73nNNkmig2dhZvP6
L68ERcF8wZ9twYeKHuuixT2BOjfFV5jPGZMkG02lCaqly9ae378SZX824PSgFiIssDNzQGJOf615
FK/sUqkgO5omZL5tCvI6BaMEsgVxd3ix9m7rzrgbjemPa4F7r8aubzDMXvB/suDNPHDCmQED1omx
6TuO13m99Zmf7Wn8Mao3OjgwHX7n2J9ZNv1OM+ihGbiXtmlurBy818i2gdFGwwHJFKoAd2IABbtM
cnhyNaEWaZ8xELVT8nYG9z6L5QMp4i9ouOsBTQDw9pKxVwLhGpn4lKjFUKGbxqb4ggHh3CZz5X/X
VxRRNH9f/LD4RIKTrrSZhElr3MdBPs+vv5x6pnzRKEb19mG1MtoQ9MLcyIXe2wvelzauoBhW/hbI
eHXO9XyndLEpyGyjM0rOZciC5IBzOAsVPRFMWTuYX0UK+3kMgQ5M6L1Z2QD4UVdwBYljQE8PvrZt
JARmFLPgpBl6VUiA7gJwv2nvFxeV9xva8QMr/UQctPkSYkZh9+5+IvTWtDMGZuH4AonnjHswru7U
PmuTE10IsDxTlr5pAeMjRwjctIZ5BAqFeI0kOqiq7RWTP6ZvutKAQjnI5WQi9xHRjZbWPest5N0A
OEqmWT90se5630Q+UkBI6OQyyKzuWIDcfyXFaRNm/nlspv6VrJ+ntnqNUKQtFb5frGrlu0LrxBg7
24UmVL3AQnqMOrMAT4K4mgEMlsrCOcuhTzZeUe8NIc50Q0hk9lDejiVh515/KHPnR58cTEag/VCm
qF2n1LVC+9E3f5PZGmujTTcjiIlmFpj0AyWHdLQTULJvhJHFfoi7A3DLF8upCAgartV+7O2nPPR4
LLKYrFPHRC9FPtwiJvrODfND6Hl/tELDrnljC0cC5KIPz8lyayvjvu+TO5ebetHq3WcCSHEhE7Xq
nPRKGeCi+SI4qdCragPK81rVOqRkeBsIuzWGVejypTLxlxEAqI0Hi56oJYjFteohW2NGTp3oLq/E
XZAhXsPq0kFuwPhuHFPe/1gndgg31SOCONwYittRPBqVYZzd2oMe6cbjrg2ZgUqQz91ovilLJ60b
U5ui2AGMqbaBdK5xLz8x8j0F3IG0Y4bDkGh/lX+cO3XHIRVb6Kprlb64I/Ut5syT5R6Gwt9Vw1/d
p1dBibtw2+Gr0cqtgz5h9DVSASxwRyOOaSkhhbW5hl8cIxS8QWTGoLO74jfOeULJrEU28UWrqcs6
Ap4B5vTtj09q9Ir2bLKQ6Adbv4IIbqu108jm/vait3cVYVDrxPN2kZlYu7oQ+ziiCzXidd4NbeQ/
OLp4QEPfcGECc6UoDukFX9DL2yfkyVuCCxKcX/pxCurpVLfpb9JOiKSYeDQedwALJ0xQJ/kaC3Y1
Xdj10SmocjDhErxR2kCPPCZsdUV/1ey7tcCGB6eQfllZvXDDJS8C/3fsAZRO6IVNCJeXBB9hOQUy
FzF/WAwuyjfH0t4KtIfQcfQEVSTbS23aJmhyXa4FdtulEeirlsy2tdtmr0wd+7XjRq8RwDxlvTsi
7gGhusZVuK0NPLEhQKRu5JarR2PAgb+JcBWNrACQWK9cV+2YzwfPteWuOwcmX9C7P6xn5do0wJ9A
XUNiBoBsMyQjtATpLONweKwjJqRlawUrNYj0rmpCb+/id9YJFcZoGO1C30/g//gcjQrQPULS3WuZ
a65sA+dIFiGTaG3zxKwX3NV83oGOpa8jYAFECYR1spVOmCzzlsDedFoZwKVos5Bjkrb8/rNE0tO6
iOy55863jYMfCgHsrD5bEc6FXsVqDf351PXjnR/gauao6S11yCMFY++NmoAuTNgPK2ciBKCjhZsm
6SOEraT2HwJzPzYCTgzhiMz4XXtVVSjTmYYrIkZXHBVWbcgjBfBRM7K9Fs47HslTEH4wT+bhb64P
49Lz3A6KN5JMQ7CMNTOusoi+CO3DbtXQv405kUI0THfQ/QiQuE7kk/StzsGlSn4yDGoHz5GfDmZq
hIfcQu6JESizxq78disTT7zbAIi2/ByFp4tEDMRx22Mr84xfWzBmMTpiNiQNgUUqfXdP+g9lSq7u
qu6zbiACeh4HaeCU8M/eOtuY1v89k6CQEW743NOHsCyuTouIIs9xwL0ry94XJf7ngd1kwajlPrfS
A4SIV9TnFtNBzil1b/H7gpMMterBST2AaBl957DcG7Nhln8Ncj5Au0h1VbtES/cgHRGcQTGGsrbD
ILPW6FgXFQNisz4NQZNeFbW/JfOV13G0kxwOnMRirdJ5cIqsOQHPklz67k+ATYIR/J5EZD02o8eY
uyC1dAjRJNZ6uCWo/sUDOLkOs/suc36IuUq5iNRfFRNqSZ8Iigcm0UmZ+xq0d0fUAUq/ONiAe/yt
LP+x66Z+EwQph4oNZnuGUQgOVqhZTm0B9qxNnGWLrGXjNmh265ZuQezArR7qfa46tRyYdQFh5Bee
wle6/rPfPXzHVpAw9mqeR3045XbIlZEdltKs4uA0HmhePEQFjLJ4ctcWiW9Nqr6tKn4yjOFVhA3R
CiS2W/1fIgptHbzoFEsdzu2iw/fjWTDB43FjZF8w0Q4B3d31xDENggc6/XgEjZGh32br0b+wzH00
sdy5zRcVkX0O8GQnY/o7GWyqso8QguuHoeyZdnDcIjtlExm4Z1xk7LaHiBxDySYPir+wj+Gyx069
DEYWeTonTGEqvj8GpiE1QSH3NHzCyzpGzuMmxsEIOYYVDKXgvfziFryEYXYRRUTyO/VWYgpQstor
KGncAVO4y1OGXA6pvlSBr3kKfKBCRIddytvA1nvM805bAdChC5PRty7oLBvxQRo1U+We0e8ski6y
dutbHpKBFBevbdb+sgTVxrZR7KmshZa+UuBAwsq0o2ny343ytY9MKsCMjUoPZ26Deq5qBAlJ9JX1
/Ig4+J5aVuo+cV+GHmm1noLfdxCCklK0HeuovmC3ypcQpQXlocix1w2zdBBCFQ1qgwKTaKTZPFuV
3s7LztVQPdsRBIjcGLZ53WxZ8O9Gs+w2cF1PHMvdxWD7nISYDbq9/eHDq+5xICHp8U+0Ub5sp3LW
09DsdnFbXIMawyrhMJckA5Up4+jdCvutbqtf3Fl/Mo7fY1nvIm3QFiq7U9TzYsIAYcsCxJAVfJZ+
NJJAhoogjTmWJ/TZeFwn44OMmr9xHBt2RxhGarQg5pkbGbhs0NWP0Hp6qwWIdkZSB8/+s2g0LGyd
c/58D1hsuPrMjhv9do0m/ttRJdzBUbxlPU5sNSEvyzJ1jCNZrUwO81YR7Rgw4x8NJnzJeb7urISZ
KXjNxmWp7RzEKjBtFzHvgpyslT0hQxj18DzI6qcXMdgQSClZZm7Ri61Tq33MHDmuqHRCzwKhNXaf
bEvPdotyt+dwhrdCm4NFuoGjtU6SpVE/R3mwIeKKf215HCyomxKm2eCTeWd1zb5E68rBPePhlFq6
bvus5/kPSi6qxDZ/GfE+mE0TLQi5eWp8veb4UKK1TtjXh4KIOtElvzNdyp8GizKkkycRyMVIH6Ym
+nJp1cwOI7gDoQ++xUu41SARfbEnb8awbfajbbYbXcptEaNTsXDTh50B0K3EcQBiAAV9WiNebxGb
e2kz7TwDK9qQgHUTMz5XNTUUsKPoLAwk6GcXyhiig8PNigqhZulS/Taso73TJTQW8arcW85BE9r0
HSTDm2anH1HbaHvH6ZsXaMpzPpPfrIxorsZAyuhtO9+h3jJ1tWYn+qihtOj0TWUG4K10EW5sWZGX
91a68kSsxwEFNdIC4VHpDBqimuDc0wNfo8Hbj2qkXvG916RCuFziRG1Ei0zL/Ivs+HlyrDMSH4bQ
oPAcMyb4g2q7i8bnse5+piR/LjhFzGvtl7S5YYSqjtpkXFzSpUCTbTzHmkFhauWVFVRl4V6yZEIH
59TUQK658lzBYF/JL4NKspwppeHwajBv3XAw8rjDQevgCrIrxAuhj/rI7zZmS3M5mKaDTZEDHN/m
LGa8x2YOItWN/lp5FlWibYy+2pB8TJiUx04zEMicerPxvaOlZqIQ6sxVD3Jm5RjRveXiKRkG9n1T
7XuGP3QJfJzyhBLLQHs0xG+eNumyk0DKIjbnMqVcYCAeIQTSv5H2PAwWXHx9xEgJ9cLxsk8/q+tj
CUeHq5X+dH00oIZMnoexTHeWb99DF/LW0hHEM3QGjhpw38VmKquMCA1A7T1SOHoQ+k65lVhHyOrS
hLZfF2ynPDxVGdFBJfEivR5fQMpxE3lQEFmWQT933GV2NQulivehdgjCIUCs9GI8B6UbryCziSW8
k2AVivgy9QZdAdIZR1P/8XzBL1F6L9UcPE2lX+2CTPsmHgv6lcYVqfvqO68cfm2EqkrL3hsJ5S4J
vxmgsSYkBMMENc4jMCOguv5UTl+tGF/AyK7MjMo7KQy6L3nxbMy9FGMmewK2352nsnwVuYFbIX6v
lAtGINHWtGUOujOghzG8jzzjyUabdqfX7pPJJNa2f6Cm8M3RrEFRumtyrwMqwmrgldvJoU/OfobU
3ixoPYI4DGviZ1y33rUWaN8UsiLj1CZpcdXk4zGWzV5FJjR6l6O3xvljEeTRkxgghhKs9kCrkBYU
Z5tkcG3iFWp3UeWHTKepqSX0K0drPqJEC7Ny9IWsJViWIDjZGYYjAizY3y36tpGPQqTn5Dw52hLx
2LGS2WXARnpxcM/AZXo0e3Kombps+soH3V9cjYipNowg1LkOD0iqvlLG1UugRiYZGHc6/gktANUO
X4zGyrVs0FP0ASxa34PkASWqIQ2b9PYKOqYOuJHYidbtZqQNUQ5leW5jmjy12ho5vv4pQ/NmkqYV
Ui7QpH6ox2qrkaC8KIu3QLfCQ4KKK55zEehz3SHs/bKPuW4SvBkPX6CxfumN+aPzhUWLQOWIBXlQ
GqEBifuA3OrQIx9d1LJ8pkMAAMI9d2yEFcyBLb4bBm7aePIVaerC0NfOsx+2r2gXXhoNhqrgYFCS
qUQwnf5lA36/iDrd5fjTZbAaYRD2qPw3qkZM4eJYtxP9pd20RtAtezJhiRKD48e+u2ja6Nkl2yDS
9fgQccJO9VXd8kb25hXJUrzKi+RoXnwdoFql4eQs8kuskCtT66I5qqYjGp11SI9/m0SoQpmn496+
y7Wk2fbK/NADsW7DmtQ6Cc1Tj53vwg4YT/s/ukS55dolfF1C6CEKBgyGdpkqn5rY+SgTL+YIhSs1
yikA0BJ+5e6ZJswZzEP8KRH9KZGs4ImgTFXjxtVYlTw6HDO5tKuLFPpjP+4JcHmkDUlLwyIVm0kI
TQBNrK3oPZzIL+pikyIuDk50OUb6mWlwDpDdtW57ZOQ7+45dGK5t+SJKGrlFwuF3cDmPCIpkK5p+
ejqXOQEuwgs3lsBiS1fwAA7FBkUJ6MHxSou4HoUCt7E4LxTAbBqqjIXfiRyKPH06E9MXdy/rehhZ
5GSuRO/9pvi2bF09hHIsafQZf32iXQg5Bv1aknZa/pqVC7jT1k6tP3sDwZ1rdgLzY4geQ5uzVu9P
r4rYmNoqnsAONKsgqPOjNGz4uQK8TmeE8DSxcXvZaxp2D4NWgPIu/AfGrlcHOccS5kGyBrTxWzY0
gqeh4CjqEbozunMSULb2HQjxGPn1MejWvUsPwNWxcCYVtp+4pyf/CjPlpVFAb/AWX9hkFT59Yo86
ZazLetz1EoaXJFBzF1b+XWfYH5ha4nMeNN/uMP01gfdoucPVQ51YTy+J2SqOWOo+jnkwULYcmph+
ftWYR0M7DNI+geL7shpO+DaPUee/dXSbOEVR9860ZNUZC8VlYZ64H5m0c4TmIBi3nK/yNU/czrPb
T0kByoNAcRN5cJYn0Hm2L9de214bgpmU+xSSeLlsifmzJI2YAuHSqnfa36xOUjac5qEevLs6JGSu
lS38bGsL2QZ5oFE85qW7A5xuGgJvEHulWYX0JIAFBg6ANqPEEEiQEgawS+XSRRhS64Pw0GURugWe
VsG2bxb3Y6rCVaM/kHNRT+4rkbBfU0oqvVeeQzy+a3JqINYptU87eQZ/5D4HRN4a9Ph9c7wAqX7N
tMTeVD1qLSiDJ9M+Wu1vN0zsrqB+sxnaaumzo49Iw8YQW78zwbKJ6kkl5SdwcOwMSp4rN+DEYCy7
1pS8cfdA+RhcBtcBauvCqqat1oD6gVA7IT8BRZIiQKBmfRF6fW+jH6hI4ZIDKzwGwHCpWMehNquV
QNNKIAXdB6OyrslIQCQzlmajG/BFZZb2KGjl1gt0DbCWf5YkgS90UBNxQT7IQGCDZGhN+PVrpZyN
R04evWFCSjSaJkWrVomPsznQ//qySnBfMioyx8cyUO9Jl1onK2NSnzElFxpvY8bCG9So6xwXNpKJ
3BWyuM+iGy9bV3BksLmTtV7+uZFB99haacRHrnM7dVdtvcqQQiFtMr5qqXGyk3IpyFHWTJRrjX60
+zBfMKPyhHxlCKwWltWzWTXtNWjIMOzzD0Oku8qrHiTAbtfn1uoyG/g0qEoDKzvSIh5wG7ad5nIf
G/0hmEh78u5d05ZQa/qJhuwnZxFtm3Ncsj0iLkKbx6eLhmPvNE+MsvBOTIIxse08eI1xTtA4UNVr
0zr0xXuxjqCVQuQ3F8QPb324NbATHFJEW+OQKgjarnqGWJZsSxp4C5/F3XOerBH8v7rz0471ME9R
wJIb2aMcGNs7QBTGAoVMQO8V2jdt1I1FA4fGqySFVvP3WD/ZmEL4g2HY7JJAwNEiwAlClMEyk5Jr
pZFkyAzXP6pav0N6zg01NOYmCHN7hNdJYlMymi0znRhV1/ziGEQ+hG4zbvQx89CTFrC/Ah5NKFue
t0IK2wEtDIHJp4gDaFFrXIN+xa60CTkpL+26YHDVELbXchm0ZlxndnrknMPURRQhU3GT2ZSHQX2I
RXXXVsEfQYn+ikKsWo7gGVFJR9gcHvBrzeQwn1iaGJms539zRX6qtql2DL9DsBMMdf2mOYxWNSzQ
68C8y6lwSIrE9UNbEoxzf8RUlK0ZqdjIJcmkNtUqDjixKon6tWsebUFTUZuArkfpHbFWGEIUosIq
iEkmYzydWdVRFVBjI6/55RrAEkzwinR2i6WEdb9z2x/QGBstF3eq4DTJENG99K06mg441VDlRH7l
7/1EAUoqmEYcZwd4xqJxZUfxt1b0xTLEXgzX4WHshjfTM4keIec5QJqCE2btNdKDU//IW3dvNcgZ
MS/x5XX6LkalH0Mt3vnmI1KHftEGw4UR27hQm9YKIdMIUNyCM6Ne0cNrkx5ysHzgEFIt2sm5K6kL
WotkYQxaGz2IAaRXAOioy2xOqN2Bp6nethOPK6nkfvXCpNzfEeJLO2ZTT82dA0vOzKedbyuyxxBf
LQJndr+NBQM7cpHzwjoH9JtNYxRXOzOv8KuWMfvjqoL1jOiohJgN0KtU72CaeXMp6wuVb0FN/aG6
eEpTpvGeB4vPGw0oeQS1Un/jKihD2tkNFkzhiA0bOcHmpljR2hO4Nt1PJuY1uAgEY4RwAgUDmGGj
K9HTEHB+8NZIcgXypP4qx+KXNAy5JPzu0R51hTcZw9zUdP7WbMunUsfBJz17Howwbk3I3Tb88ViF
QbXSO4JSUqhGdqQeiRHNWTqo6mVQppvE9q8OMZ+R5q5rgylQF9fPZh192144rHRFSHJRwBbq7bfJ
rD2IaxA9IuOtsKz7fNISCFRil6b+SUswcgx6l9CgLLd2I62t21TBikdRRS9xg8qOxIc/i1VlkPmb
ygIiI+kEFnd2dJ6a7NWPkK+RXcfmi2JAql+csd9aJDcxxB5JRGXS6B8Gqq8lWj+i8Gz5lEQEMA8B
9cstJY1Zg6Exy04NkC9sS5JhXsU+whAtZz8HBeYGf31Pad5H1N8dZqM4GL84edDEdFkSSi9DW5Zx
Q7eM43jfm32awOJ36JwkCgz8wAzZr83yTl/7ksC0sC/fQjv9nP0VKwGDtIWjsHSpoNfsW+6a1iql
SjJkFMETo2F4UG6Qb8ye7p3hUP2ChXwKSjpxQM33qdvrS6Pbu9F3wm0DBaJaYWDocKsTD8kTiKYo
rFC04wtuZfAhyJRDJrB2sSpdh/eewKmxrO2tx+qE+CKFkRT4aGfJSSMKyr3kxT26ECjAXvJuQpdB
BdQQUxmTuGk7ziHNu+DkCJaKnsa0dBoCWMxxA373ATSOJUFIN6jrVrH77bq6v9RR7mqDWe5dJG8w
b+t067BY10n/WBFqWjfGVctGBi/efYJsZx3ZGlmNOt49z05/5vUUw71L0goD79x3r2aKsKiXe6HL
hh2d4z4uoYx6BEpnTCAFQTAU2wy++M4EQRu9v5VEoC5DD9yU60ArUnjbLHnOyYDler0Gdluiua91
9HDhsMA3JdYVHattV1Xfhu6fSQihXeTzvJaBeB7baA99xSYbpH1omu6eCOYwxaNUuKa/RWD4wTx3
hYI33ts6bCkC3ltb9Xcypx5xmQ0z0SD4oahwaGjTnyHpkuvU+msTh24+tsve4YlMEnVfC5L5WiNe
BZTcK08b17bL0Sxy5a7Xhg8L/R/UL259rm8tYmcTIXgKXM7UuVTi4IJPYdODhNVydNoC9AVJxFCM
KpHIXC+cjk0GTy8Kep87HuWErIGXqmzrj7pkXsh8ayCTcNlTdyNMqSSlarUhxSbe5dK1cJGxa5dW
aDJsqtdWQBPAEtLa+P/D3nnsSG512fpVhBpfqukPedH6B+G9TVsTIi2993z6+zFKraqSGlI30IMe
XEEIVGQwI5gM8vCcvdf6lqbFaNuCQ01HcSLbMtKFslMPaS1vgZkfHdiAfkGMVA4AmbKgy78aMGOD
R9bT0DDYNayqSrd4qnWCbEhCh9NZBkcReCtlzGNJ7BdAy8UudIF1hgZBbW4d7T17HRR0UOG/R9ti
sO+UChVWz4ImDKPPxnAo1qpIV/TmXnLrfRYJZVY43ifK2HASIBUIyqNPWtaQ2cmUc9+YWA1iCQD8
cBIdwrM7d4XhS5onVfeU5+qnrZgMsVUy9XqQx7n3TLXYJGiJRHj9KxMqqkREVxbIjaIu3yZVvZL6
al2owNAK6RrklTMzi/AQES2GiGlOnvoSoyrlOfWlddw7+M+PrnCfnMT5SPQXGVVqKLUfvoaaqXf3
smFgWMi8bQzyKFKVQ+r6+6Z1aCIi+I1qpGyKb+iHPLOPFI1QzhAJUSVRPw9Ci8KCKWHVcGg8DJ3K
VA/3SB2nxgT+ezOGtzNVqAvvURs5YH1+RYD6iK1RcEZUb2FLd6q1IKnFfn1HIBv2c6l/phlynzna
sCOk4E1eNjqHMGcadJB770nOgnf+WqTtgysvKodTtyB3eqGrxrvK9UGXkSMpQGbGMQEqcl9Z+MfS
x3igdV3Xu7Cy2sPtQXGND3SS7UKV8owFdbJKNLGIOBkRWPvOVkLuVQJDmlI2MqaxDRL2pOQBaN9Q
9ucku1DYAi481aQC5he46n0YIQYDxnpVyVAvlZPVhxsGwFHXNKyLjEsyzsE5ytK6y2NpEefyu++Z
L7mk1ge9zmahZN43Ct52U4d7EwjSetKzhQhgqyrSU2GiJK1bOV6YGtYvImVeaWCHc99mKdbbz32c
caoQGeppfjXthvYZ7wxQuFD/LJQUhKAeUUFgl5qOdWsUhxD85fRgi+TeQHq9MZp1Dotmr5XIcCUp
Z2P5olGfm8EUAdWLU3faCe09lHqi6HwX3FNF6zB3gHKqGSCiL7/827/+/d/euv/rfqSnNMIvlJT/
+neev6UZUWcuxfafn/7rLo35//Y7f2zzp032/luRluln9bdbLT/Sw0v8Uf55o3Fv/nhnPv33vZu9
VC8/PeFa9Kv+XH8U/eWjpJZ12wv+jnHL/+qLv3zc3uWuzz5++/KGRqQa3w2HYfLl95fW7799MRQh
CwEo0LBtBfGfIcTtwH07buPn/b7x+Af99mWKTiz7gCKY/LIuo5fk/R/f6+OlrH77InHD+VWxbYzj
urAMxTDVL7+0H3+8pGoUqHWNTpyiy+aXX5K0qLzfvijyrxpLOdkWQliaKmvKl19oCv7+kmoJlVA3
lUIG61Pry38cpZ++7e/f/i9UnU+pn1Qlbyx4p+zbWfGfHgaLw5C9vVz8xB03/z+2W/q1T8dsTSYr
Rt6JUD5ilvd6glrVg7bcH1gYAxREpt0P97nL3QtnHu4LYmqmlANxgdO5w/dY6XO6AeKNqHddXtvm
Jc9PpnMYuJ87qBpWYni06h2BJj5z8ARErV+95fpZ0TGm3zXOmhhRiiZYWxTjxfeuVniQ6oPINrm6
LVkpWODZTk25DXncSs528I8QTFEsTCNni5KZFRomI9avY1RndQDL5UoeLddXkawc59LaD4Z/TKWP
cOTI6YcCLTl8Vmb7RMXv4+CkN2uTXpYDD3FuJncdIRLalLuDFKxUyFTti4o7lHDwieKUUA8ucX/1
tLsBUDGd4eFrEzLBowC5iqu12W9ppBa8T7swwUpGS8PemQqCewSFrCLCKUaNNDx2hGv4C904evYO
r24QbUvKXh5x2Pu+wVGH9J4pPKS/ZylFlgSwtllo6MiwvWorNDrF8DQzXGZrm/F/wOb6o9ed6/Au
o7EoBds43ifGodCveXkdZe9M7EgYCudYlbGuw/5FRVMFy57MYWklSO8ModIu1HF8O/5PjTL/G4cG
629HgjQNfx8Dyp8GAX7rP655Q/yqqargsrdUk0vO/n7NG/avlsaPZIsRQbVNXvr9mpcU61c2N015
HCWMPy54SVV+RQjD5S6YiqGtNZX/1hXPfv14wbNXqsmn65Ysy4iT1HFA+OGCl+LIcu1QC68VlcnG
co05/Mjq0QFFtajJT0RjyRq7zMGTpMhjY6ME25mA/Eb6lcFxy0siIthW8wqNHvIiacEg1mpfzX84
rL8PVT8NTYyMf9pRjVEa0wXDnWFZlv7zjtYR/fmWLJyriq1oZpfh05DzKZEelLPWwUZPxtvMaqFC
Dx357GqzS2TuqX1Wl7O/3xW+lB/3hCOlqqbOUbMoYVJdHPf0h0Om4QmKDKJor7qDUpBVtTVJY2jS
UDHpOOg0DGk+gVxIxh/+/Udr8l8/2zA0dH0mnQgG/D99dhGAlgen6V1zln+uRpwnqDq8E+h/Xamd
uWmQLZLRW4e58th5JBqWvWnTYCmhO4z7QxMA6PRwdNThZEqoiIsmoijjjM66PN3JaXEig2dYlFWD
zsgs3GleSGMoczjrAwoWrODnxK5+lm4i/cMfp45f4Q83n/HAmhqno2KaVG0tdfzjfzywughdRzHs
S67TqQhCHBQKeZrgVKfcJdRNihNhgkBsWCSCnU615CG2EW6U4xh6E9tMMlGWcw/tARmR1JKtqUO+
6fR2ciYVdWeVqXHYtiwIXXP5D9/NX88LjQx2WxaGYpsad/Cfdx9Vsq+aRHJfnYy9bjCd2Imn7oiI
Uij+VhuvZM8xNpezjAoL7cv2BDGJpEWJTNzxx6D0kH+50qrEjiZjBMAPLr3XOcZZ3HioCoAVTqUS
n03bejkwGm2bKMg1TRPQGXYprxYwOIZ0jERi2hriitcd2dkgg54WoFZ3YSHWagUn+7aHNQaPQC7t
f7hS//otwj+SNebcus4QpTCP+fFbNLy2BOrplVc5ZWGPVoP6wN8f6XH4+9OJwkdozNJUuixoq8dB
7YcThRyegfWwTLG0c3Nc0MdQTYh06ls63ro6E2r1Kdf04Eh1o6Ldb0iW72a5MyCz8xCzyWkJvMRs
7hOd3yplbc/As6dK665ltbEmMBOHRWgOCHjKNFoXuiRN8holwt//GePA/9OfoTLk858mM+GTOfH/
9Gc0NqtTfDf2ZahzkAHyMPpnqqXXBvO8Y+i1KhWBWkYaCEp4yk4Md4GRaos4MOmZGmmxNrpiWKh5
hEwSzTgCqMxY4edY6vLrbV///8LgHxYGQvvhO/3LOoBGv59m/suPd/7xN77d+XXxq21xw7e5cVmy
aercW79N9jX1V753Bjjm9KrKQuCHub7+qzUuQVgC4CFWdP37rV/7VZdVXbEtqgMq47+m/3fu/AYs
m5/OPxBcwhamwXqDWQY2qL8MWAWVLd2lXOPV2J40C8GidzJ8Bswi1ZDc+Zm/iLjAmOtWa8MMDiyz
u1PeFJAhcyR+Zlsvs656SlOanXFLXgzriHvUK1qnhm9KZWH6T/EF6MSZofbgc/TP2mzG5JUNVjlw
Xp19L7cVlRYTza+ES+zsRhqkCLXCtaDEFT77TrkbGjtcK5nJFTGEyh2eBmwddvZ4e1ZRRTzYgb92
4SzZdWK/1mjekLgkCy/GhSKc+8YIyZ5qaqzAVT8cRGc8V0Fj3TNUUsQxFPLcrA8z8q37pk2jPZWB
iCUKT7WibHZapJST8Xduv2zXJGoygNAeHbdAtIpIWyc2ScmTbY62Na9nSRo7axKa8TyAE8YV4ytk
XiT2yfOb84hEba26wkMXz1pN6vZEO5HbB4M2bWqxN+x471MSunRprlyEnzw2vvOZoJ9fEmbeXsnq
6BZSCfGjYh7kNyjA7DqON01afaq877w1ckK6yuIaAbLLiFT1P2MJe2xliJrou7paBRDwp6mkdcfU
r1bF+PM4+cj9wr1828iWFQJhfAVJXLoBI9seYMRTJMZULDc2UlFarplK5Si0hw+NBJkp+U36SiWu
Yp7h7g+iQVtGbWAd/EjfNQVk4wD4it92/hHA5xyJfr+ITd+cKwqK1kCQPalhkJto7UpQ8tjENICX
jeZdETrsW8BWs1IM/kRAFkC9Wc1VKb5QyPdXqgzt1cqkt7gzvU0r9+ugXSVDim/ZP8RR729Do30i
0qGcBwH8TynoSL8MiHDGRkXUmkxsImh8t5XfhItjyFC8q5PDYwdlpHSDv8GhfRSYNtauhSmUZl6s
u1/rlIhHgrimyYflUkzVggcYaRQuoY1OJNUtYdzZO9XzYIsPsFWdHEnW4O8pPmarsFHP+ImgS5v+
xdAKjykNJsBIeglC4KOZkry7vYe7k9YPWW192J90ySR3ltiXFus+HVk8XcgEqxMBgHS2XbT8NZ0y
6uHeY6w3T1zp4LXrfk6sDbML5FbANwhyp4jM6pzDbJljN8RMx3ozNLdIHybjfHeilPGUqtEcHZUC
Vh7wk9RKn4Q0mTmaK2dQj4GZnJLBlgnx/DTH+A9uRXepGd2XRnsFmLHRPUhCWJewBHA/8+P63bTs
lRKIk9o013wg9IpWGhAwiTYB6KJeXKlv7zQz+Rw8P14oZrEJgn4JOxfCDDxpN+bbF5p0LcqjDR2n
s7AmjDE3YQeVIc8zArU1aw0B7S5F+jEpbFqzzMwXnUONIitJL06fi3oa5BP6s3fjbyaDjC8nWqHm
WCHPCc27NG1tNErqh0v5NSQnsEdWV0niIcwmhvMmDJKZjbesomErO62yYE7MSRDHUwpxyZyk6yv6
KqymlAnyYVZKFMQTK4JUmFCTNmIMo3L+VEnEYleR/GC6KO7gGEwhGkaTIZbAtqnWxC2Vr27jU5Yv
kmNcAO4f1b5CyeSj0TonwAHrOCr8BWlVyryv1REcAKJJ3im2hygRbn4WBM5M+IgAuUztuenq2SQN
qjkR0/sm7/Ej+s1TOzYVlCE8QlC41PSugHWe+kjsqy54p7+/QBwEyAiPnB8us8KCfqVfVXxdOGu2
lPBpPdmvrrw3wdzS7J0RbkiuEMq5adBaSCj9C/EX95Xor2Q5bUncwEIXTRrPwqRLkZ1zbw5O9FIT
5Dbxje7UegW0kFfciK/oYE9wN8hUYBj3R/tm5dxnUocULvrE9/zQlk2JEqdHBemFCwkZLI7erVRS
qhDeFpPxWrbaea83myIV5jJx9WEay+ZXz/jMBuMu0K362nftV19ZpzGpWgLl3zIpk6kee7hHi4qF
D+3Uo5qNm1051eaKjAJbS/186hptP5Usgm+saKgWttUjdMKbKalZ92G1910rzQRkvCcbI94g+q9J
icaoTSU8ZxgtZo1RzT00Zujv26kj8DRg7pn6N0Su0w8QrIdppleYhdqeq7l1HHxEppZsI51EyCx/
GqAkbeshj7cWWbaDV1M9zzBEOVoOmI0iNgV1GpKaGXY7cveIUlMhGpBhY+YyXfXAeaIfUlLhz+dG
VbFrA4GFgUlqctAMK6wf9EqSGM5+YG1KBVaog5aGHnr+FFgYcH3uUej+arhGHLGm8h/dLIPp4/nq
pWpzdR50ZTf387fK96xL5l2kkh/KcKtnBc2hvPO4F+ohmZCyf+3M7oBRKbcA0DfdAZxJPstFjy3Q
sCDbRHK2kWI8+FVIz6gFMutAKw8IS1u7abw2XKRgrWkUuKRkJFRRJtHqrSvIY+R+t0rWzYg/SFZu
zypQZIEDSCM5ZA7WVZUQh6mdWeGc5FSyrOSGVHISMihjMulwDWRAtAUWwo/f7bittpkTz4jc6Fe5
j163Uu37Nhw9G5FAn0qmY4y5cIqVqZQGLDVmsfXCaBk6CeNcMTcG7Sm0PGho4/YO6KCmpGFjFwHG
6ZAejBqN+O0JMbXDp+878yAeNPgqGfjQ0WAne0awkSoLLL4jiplZWzMqy/JTp5fxWqawGpYo/lVN
Kx6zjF5jF3piXRhWuU3o27OXw7vlwD+NpNS+d5L6Ee6mdMioBuyScVqjooTTSLY/6MSH3aNjpw3T
d+bu9tRy2jO9QlRuGShV039TjNw608wQkxrL+Uon5K7TGu2YyUN2HsD7rW2Poa3vcxLwsvjARSOd
Iki7J89wP0zDijaMKeGJT4c/KY6Y711cKyTOYvtqedfxhyY0VowrDUEK2PKPQDo0XXXImSzqo9Er
u75uuCL8VBi4WtT62KrGgkSscnd7pgMyxoCK6KsjfChLQRhWyiIKYlDwViTcrTk+3P51e8iS3mX7
0NtyK0RMFksOg6TqbWtP4gHXA8kzPDVKiyu315VzgSICbdq4yfjqbbvvTxOpJ2vxz793e70Yf+f7
lt/e8fvz278UNGlTvaqyH97i+8fUEa2tigkn5H7rGEZDN68sJzgTfG+PSOnqUqVONisVRbtWBQ5A
utbBPfNQwr4a0T4Q7kE1voZE0/gQ6Eic7Z7hm4HNCIrgJU29r1moqq9Ec57jyK2IOauIGqiDz250
cvsOOVcmiL+E2QG90XDXQDpkDu8xjTXQYHYmlmFdr6mzy8RuOKnyeQPsiNx5923lCEs1eWuK5BHM
hvziq/mnj73ta03U8cQnBfmphSWJciZwH8fTBBcIXgxms0gXMAndQUzm1tjG5iXrsVfERtSdrcbK
5yks3FOX4QIErBQcE8okC9NynX2Cb2+p25HY5VKfr8wiM7ZNVpG3G5oGkeJcW2VhwP7oNX+bo+5Z
6W0S7ErR+qswGchF4Y9YxvT6Dpwd7SIgx+polS5+x9CUTxhJwnkfNPbZMRhwSOWOr21Nl9TDAnJX
j+pcZqfSfeuiaXD9rH5syWii0eHYTz6hbhPJHZqvuOrefOI5Xrlj30V2pzHb0PeC0/1DBgNlA4vD
/q+wUoHHA0imeoUSa4IemHw7/Kb0mJcFQvYG5X0UGhh/0s5cWqXef0Rhsmelab2lQ3Rn2WXySi3q
NcEd/JVJX4TxIfWfA2AokzJt+keV9iZS4DJ4KMK8Inve1+5Ca7BJn9Xyq9c2zQzogXcJXdufV7Wi
nxJqUKBJjO7Yy8wwibsqD5Lexss2UFPoM5G7aqom3kUq9B/R09sXJjbvMGjijR20Kt0MJ10HtqJu
O1p3q8CHQc2NFZl7w4xEZWm9EG0lHRSz9hcehLHT0NlU+NqkOkvAtGdaLFSia5xoRniSd8flT2pe
7tX3ObEiRMl34sFjjEI0VBdPps7KUGt969nsShegadi8WK3HDZvRLUiKE4wA47004o0SmM1nSa6z
4UaZN6n7YSIiDy1tZMy/HXfAtJC/BaYkYYFiaD0PX0G0kGv6prZkk85rdO+1lzHXz6zXAEOJbYjk
xVCos8dFozxzFQHjIYbryQJFRlHdUB68hjurBM/0XqvJ8UObLK4oatIZTHDsj34kZkpNf1p3tWZe
Ino8KSQHLnJ0sjSzyTwAW6PuOWPUpaYNw47EcZJAEQdth9ir1lBR+42C43EjilReM8fMSGemfSQL
O9+1bW0tu6io9kFXg3ZwJNZ9blEstEpAwi1dhWHdsU++5IEDiIcYbK1bzVybqb+kFXTrmt66KzKo
KIWb5w9yM1iTKjP0R9lFKV+3SfbsdaNIY0jE16ooX7IqbV6LOKIfVQfvcVHtmFmZH0FJ3Br0eNY8
xM2NJAcyWv1LSIMlmKQv2gB2GNk1VVHo5rjJWcShE3U+x4qDIJ/sQ/Xkg4Fr8A0T2b3b1uKlU8R7
0BbZV07qjavGTJ2vnmEuzLaDVtT6wSVpxBgZnHsz9H/2qgW4NDKrR2ryzK9tE0HRYNImW2rAXc7q
0FpnbnJMlijWzG9PGzlXN1ZRvpaNTno25BUULRKKDZnKiKOW9QRdXrkOOtU8Cyes9nbBFxHqzxVL
jK5KkB2TkMSph5kji6BPkMmxs6Q1akb1mDVpsrSaBNG6kTvnVCRLxcGnG4XdE+oLcL6BqaykMTHO
CPctPIBjGb7K+JVHPZi1DgTJ1VWe+2evJ5e9HwTMK1zNLWDsubBskDuNiwDd+WA1Ok07OT80YWqc
PVOxwWAhfG1YaTFIwjIjFpO0gWoJ1OXDMSTAbHJy9mku+HHsH1GUpufe05HCUjpZlEy+EMaj7SaB
yeaGLHUF88AEiUOBk8Ow81XnF+iJu+LgmFGyK6tQOt0eRIGm1UfBtKqsut9yv3rIFTKR5ITQxYj1
KTMGBNtK6K/odzMHU5TsouDUVPT8xTeHci2kesCvijSqA8LFp+vA3VLl7I4PVgEDlsLsAfiOuQ6d
4k2KyTPLYnsfDC2Dj9ntu8Y8irzO4XCL6GzQTU4zCyIEmp+DjFTZbZDBZBXJsQC0sSEg6+a7w3FH
8WDq0r2DntlCYxEdCsN1w7eAesrI6HOH+dlwWnOWG3wBt6cEvmWofcjmHZpoTq9Lmt229TAPTpK+
bonJZtZlY/W1anRnqZDLM9gpPAZqny26JvMp9ROwI8qsPEuu1NGxJqNPUKOfMlc+11ZrTu3bISmY
i25kvXvvVXhnushncDnQZpfjRVDJ7TLH6wlyJwunbZB3y6iuw7Os+fS+yQ7F1h5FZ4mFNjVGa6+o
brgKe1a/zaqLZO+chNICgA39QT3nq1evA9jfBWxE4rs6Sz/fHsySbzGoRtJpNocurp2qJkvOioYi
GhuNMr89jaBxbEWn3SOfz+ag4s2ZUZvHzvVIOGC2gU6Y+ELitnYoT2mFtCQXqgp0JLYIzp6mBWdy
rNAXZ93XnLnr3Pjj8lVNwJej24ygcrF0dRXNO9DkfWvZs86lQpWMowE5Eda5F8qdI8ENLFZcwshP
te6xTot9mZqejWKTbpSVYGmIXapZYdScWQQ0Z/jT1loV7SWNSJ6pWaJOC8bITecwqdb3CITAAtXp
KcCTOMkNgHEpalbiIF8MPy2ePJ/VO2AVPGrhIfVMSL/umfwcrL9uO/djn8AeDbRAxMgEu7vdG0aU
LAB0ROuyo5bVMK1BXDxKoVxnePAyMSI+Y4qZ2uDtJIsYxKgV3l0d1gLZxKzy8OfGfnaoCBOblImf
PpQtgloltL17LbY3rQ6BxM+FdeXAxDPHSIZTh7GbJKytQTOJ+QrlkrB4aVW/WVYx38dYnd3gGkNi
3YBOqCkwmSfEZ9oVSAI+IJGpK69hMOpp2OJbgEsjwGD0TbvuDNXdeLX+LKzsPSiy4Sh08q25yfmq
Lj0qsXpSyYyb4q9mjTRiK7rwGhcEoBSarmAuF8wl1WAzhDk3g6qf5QQQzbzaWWOqxkZK2eyAfHLZ
cYzH04PFjOJ5s6ADKKWGirqwg2hu+sFLMnJR+lr6DIUtLzVE4VmkUOsOe/SXg1wd+jIDHmvHWONG
BHYGeGPOeIdzYXy4/SsBXjHH8W8wZMH96S27mKcIhGgaey9ZPBrLGa/2nhIvZdUIVuQ8KA+VIIXN
ivBwBl0a7H0QUqhc0Sj3LR4BoB3VDHQT45pSntPYei9zPP9tr89DV7mP43KlVx21sjb5CEfYlalV
LMc9ED5q286GKLxq8ptNj/sSOplxQVz22UXKLlfoRskd+3b7sdcPwUoaAH03rqNfpHF7uLWP+riv
NlxPIFgEUEkeyprKOrsB8JbOUiniDfGmY8JJJnQc1C3wsso9uJta4FemxOpfXL9C/KgTKOZ3GosN
P1o2XZKvii75Gg5o3hRR0NyqYRrx421dhT0KUy07MEjBEPRtZx22dOBp5VaX20Nl9usiVYOp5MNT
krWhQJ2sD7A89Rr0RCrNmjrLVhLQ2gsVuWWWxQTy6D6W9F6eSkVWHQm3pWRUD868H9Sd1zhHN4cM
USbQY4gNNHUtWmJ6i3CHHFSnZPzu8cCnnnbQOBHPNTnB8gA0i9sq9HCXdi4ENKgevhnJy8LuZlju
knXhR8qsdzxE26EITgEVvIlixPEz+Gd75hKOvYrEW1yE7l0rM1NtCyeaYnWlLsOiRRMm0dMBxJKi
HdA1Z02w4hzMl5HT0agpqCOlKbMnC5jq1Oy0fqdSa6yw29asdprcseZUxzBh+Ua1ZYyS5kql10dY
0a9IPracq8kzmngKq9A6NNrvG6f0qj1LzwouiEFTgmIhawsOv6Pta2ckrkrGqh5xwqRMy6FDcKnk
v3uO8VL1GpY/pkFkGZya2tD2Wc7lZLBOlYzs0GGnxGo5EO5j4Zjt+WrJu8lY5zX4keTY2Ud5qC6J
AE6n0ObH4iZOlEz4CyC8zC/xwPcQiQJVxx5lbAMoOmsncE9+/EoAmrdULJxARU7Lqe6ptTYVAu8m
eqiGcQqFLS1VlWAW6nA5UO/imbCseQt4dxOozPVJpx8ZbB1hpw0109igjw6+rT2RvTbVyp09KNEx
J4X36EnN1zihHeY7/pnvama5sfMG0mjAcK1ZLBm8DvyDsW4QbTJHJLh4wBuSMRkmxNlf5UMK5hY6
to5qNsQXR1WaqDgWkxL1YQeaCnZR4YUBsAEsNg0dI0a9t8Rj4uGPVTbF9ZZ6alHVz02fDlaDpKyi
def1FUkmY39BR88RB0O1LDpCmoBxM2N8xv6Tok1PyU6HUZYEmT31HdOiIFYtB6xcE5Ny+jStz1oU
52tuRTma6EWNz2LamdkOS38JJmDREge0Egodvk6Pj3llhADcpHIp+Q1tA3swpoPhORsXUpLnBe9O
XwNu0jLo9PEGE588TUqRzet012K4Tly8m4qEfQj0PB4Qxb7vFxAqSESMK3cK1+6+bpD0JzbpbwOG
Z1ae8Geibq+SZrdwMxCl5SfLC4uwxs+4s/2DLAblmNtpvw5d92K3sbXyPWeR6s0uU1i5h/kKvVU9
090cHG/70JF8C4/fO7ZoeyQdHSR1s30RWU8g6rFDyfRRYpogQvTKtrO7Ztp2YI/Mtgcc2dFOarR0
ZXSMWijxRbf1gxiIEL4n3Kv9xlaccA2IgRMaIJbdkqNDsabe4DSpNwaD+iDDhJXGJIoYn2ZIOszW
wh+LqrhP6ER2B75p7saY8yGa8hBX3drIWuiaVX8MybicM9vtx8ZQsg3C+FlQAeXEAeMB7WmnS4Ao
WWKeoIFY61hzH0OR+JvCR6pYB9zg3chd19DGCYhxEErITXE2/XiW+rq0bKT4QS0luobc4cNkdKgj
/+aKgcthZxk0tmIREftIIQhLdLYGR4m/05TOEhaHSWK8QSwb7vDH7M0G0McYSbdIzabboZtZcbLq
k1wxtWXWD5wP5DjN6Kg521hdMuSSfNhn5sys2oNiZ0ttsFRu7BHlWkvbANOxgXM51PZ8+6qSZjkh
q5LeXfbcCp2AZGj6q1gTEVRWgeCpkyAotD50U1cFINDCaUHDCaIbolxkfpgD1ZsgildDGFz0pP00
ALVOBAy2aUItY64zAyRQTCsmpq0oWEsOlTyIY5hGn1ljPjIfDZ6pHj8bVuzTBZKgjBf6sCbaqWP+
GrNorc1kk3mcSYOokjVLHWWiYXbnXlXaSxh17QXbIUSYJAeaxqpgQlQii3IGK24shuMka1Wx2zXp
LC9JIRYWa1pqPRhZGiYBnEoCSGzkA3eNlWlPr29G4yXdmGo2G9GKctkuQykdlkOleAuiTiGIxoKI
3hR3qNoPxYmONwgZFPjPdV4YMwWjP4gu2XvWHlnhEzFaB8O6MQxpVoxPvb551xWhnzzGz2+/fPt5
Yo4CeJHZawui23P4VU1r+yGJ62e8DTsPNfvh9hCnekcIbtAd5IiQ3Ug01NHGV28vyDQQ1llcMXPy
/a0C8vVELb+5Nwv5XDpDQ0uaZ8z7nsOyyg64Gpr7gI7rxClAeN2epiaEWE4Sj+gX0dxT1qTg7Cnu
9vaqLgvCV5pKm/eUqSewLyuksk6wQCIkn3IlsGZ2YHlX/mCM5cx97kViW/SFzOop0iCNmxi5XtQ2
uId8TcRI56zCIdRHLmY+EYXJ3SRI1xmceCqnnj530faAspLGdu9CMvvyU1j11OCypZBHgrVObiSO
iIi1Nb1nwNEWbcnGW9u2Szuis8AFWgE5e1mhA07OiofA1MO5hgUMRQavyghTpnbJ+sNQ1OIh1mia
BpTFdrdXfdCbSRFnx7ojdRZnfzv3qN0s1VKJafu5+Z0nmy81XIU3CPRPEhb1O9p01pIcwf/CBgbr
1DvPlF60vvhP36EdPwJu+PcNVD0Wd9/3gcHs2z78/A7/uMFtJ50+TL7/FZWepNsSHyVVHAvwUVdg
fQeLdvVkObpoyv3tye1BGEDh5Y5az+0p3IZwXxvtty00lIXXNmHmGfsl5pDxLaSI4GrhUH0BTFRe
v/2WhUwbRgKLE36kNJR1/BK8Nd9NgfzCNk9l5OIj5N1uW/g+eci0nDWA8WxREL+1Q/n5fnvx9jAo
9mOSqXRlak7NgnT1bWUiVkcDQhGoxpFIWuySfOPwZKmVc7WGNJp5vRiWuA+dq4YedlNruEaYIztX
u/Scq17PCKilfe5a7dZ1RTXVYp3ldZSC21FqZZUGMW7kqAbUJmo6Ze0dNF3AQwF1RynM73K7uiou
t01PepUb56GNhwrNBBZv/SPEyA2iq8I0eMYY+Kx0bcpyIwbvgSM61OMXySr3iTc8w0WQJ17pYjXi
SpwMxL2ia2POb/dzuuKnXsguwNv8viGyOI1QbPRqeSnTCj+wK7jpu3G7TQjzM/I2m4cSJbtBcSKQ
VRzTKsQQNWIEa0nBbFqP8azhg2Yn9sJyEVpUpX+qh3pWqN3Zjx0IW1rzkjfGhUaNtqVdrKC6lNck
7h5Cn4YlP2w8svbcGi+ZVYBFt6J0XtYyRejIwjSIhmA9EO4NSXQCXz9ZZikLo0SP72Dq9vOulnEt
/z+izms5Tq3dok9EFTncNnTOrawbypIswiIuMk9/Bt5V579xbdu9ZbUaFl+Yc8yubffcyZdUEX9V
sxvXPVAT2vxtP1Ok0pmQ5MMZ4bYDtGs5G/uyGrRLy8D7kGXO5d/viIevj+5EbeKwMDHa6m9E9Ppn
b8CNwBR2UNxALYbAovfL2+FjtDTGSQ2fs/IFow6jM+oGtjVcQjP8GfTe+QnLFV7B2fazEucyLjSU
NQBgFKflA3Ik0sIUu/zo9n/ItFHviI4hFqXhYxb3DtG3Wv+lkEbJAvV6SH7VWRBkUX5UCZZnsLEN
EaZ5FPvMpCEvJuMvxSGREP2L5WFyTk3WDkwQpcBuW9XMKwqG4jrChZU5ThK4nm7s6Gk8kiZn7A4K
shESzoEIeeEILCD7A5vzhroXoS/CDDIigeeCk2gkllobMtXKBck1Eu3lFx6UoHDoLpUNpHO2vT3D
TG+lGM6rKtjOjlxfQRLpvHOLH70eFI73zW2DOwT7iKXAMy9JS9639YSxledX5/1SoIRr+ZEJPG+i
7r7mZTedOdCKm6E8JgYvd2PamhZOayDqKiiS1j1aHlnjw4xRxsbAOno5bpOaHov92GqIxw91GOt7
n0ZXhrzsacsGsiVJsbQVEq+Zyn3kqRaqnX6D2oBwqy4GQ05g5ErBBqdFw4dTUj2ExXTIE2U7aAyp
o2hNuhajotpR1i0NI1ENDBhwjCHmt6G5SY1I06jbUMo8x3G1rmKD6E4Bb8+12bbkxM/FcPTQoICy
UcsAiQ5jDxN0Tl1fWRlvG69C3KGl3xVWOs9TA3cm5rjRoH1aMQGf4LjG9NRO+XubCuuuUUmj3kro
BYeaBGe7V3uYzXzUqP1xuzNvtzt1m2XxFrICdtiBKQZmwIdjYEVQy4UxgiCsGmDujIzlnyrvMsxC
rMuCQIk+dw9hoeUrTXLBNLFzN6kfDKQ05C3ABppT6a48/Laulz5wu3E+hotvmVAwR/KmkjbFoKrU
ylq63p+udz8Lo4p8TjQbBIqmbGunPNmjk67B6KYBcrSvaWS54xSK2BaWBQ6X7UWTOtWu7mnRxjY/
tTqX0agDZdJqxNGkEKyUBZVuMzPr6mMmIf5kRDakzTTdewjtrd4AfzbBXDKJCslsEfk65VqYLTwQ
mn5ocpJERUTdrJbRrba7c9LYiBKM+kMsiSKEbWzNnu5sNL2bVLSdBZmH/IwVq3d63oUmTFZTxJWL
hrjp8id4goWv5UPCnkP/a+Y8NuJRB1TG/dZb0DKs2M23rdvvCRToVopqbLuYKLdYSFAwy/nYZV95
0jpBp86nsETNAmOZirSF8QIDcsER5mTf1bP6y4ANsVhs85ISi3uuO5sS8/LcQ4C0aUMx1Ns3Cjh9
m879G1lHIKqZCiBu0EDDzXEdjBIIXayKaeUwwzQnPu30qYfRuHXwWIfRzupL1eeIVVauQUZoL6Fl
2zGfPsH3yUpxFleXTVpHOp2Eif20TQDoGuFr7HC01JmA+xkTVW7+kCf2q576jiddTuAcGsx8nmiy
44eF4D5AqH6WgKVKYIYrF3zOxfWcG/OJ5AK53fcuzGzE0SVqKSAQVu1VZR1HTKSdZrkeDICescP5
m12jTuRggCmrM6V+azL5a0QwPG0eqcQ4EAQI308aHskTrXJqlPRNCVsFI3+qB1nFQxJeVKAm0T0f
h4/Ezjnis3mLb+GLIvN9tvZWUew1zTvWbNp2etR/hnhAYlf8DQvoLzFjmOqnCOU2zKuvMPue8poB
W4+RwjbGnYTHSCxN82Nge+67G1BjAGmGCnFoGgELaqa1d/VgLHWFkXk+PBj79zvZQakpwiZi9qsN
eDAmV997kdM/FBRbN842vIQizv1F/rzRcmSt//1eBThbKYx1/r1YnzUmqq57+u9LjTqUR6mTWfbv
b//9c1ONjiMi1+LfH43G0B9ZOnwPy7fy74+8wVTQXbbR9r9/QYMyxwZQu/17iVOhc0Ylqq6yf99t
4+ThypqYLf376kaiTXcYrzw23POUchFZUR5vIgQlZP4hmk7tn8Lpf6rQe0oycUtR03ggbarpp3GH
mcWdA2xA4faMDOfgsaWG6F+2q1KFcO4k3rASuc76Loos2ETFIyrEW1gkH5EtC6gbNnEzKiwm8Zna
zknT+MSrXPnCJtr7c14GKKJFgJo6PaaQtEPGqdcWXqdVZB/s8N/hfz7oMaBU7dmApH6qErydCi/x
+xFXPrxwB/2GyqbmtXKqozl7youpIO0DG3F3DVCP5c9CNIMM3+Jhzt+rEuVJ2j5Awz57wn3pJhAF
RhR9jPgWwdUdYtP2I8gLmyqVj8qbHm0MMsiSw5+2eStHaKZ8O9Lo9/1sWatGW/RSClJUVdhkaCV7
bxjgdxUhBTPW6zAxPboseIRkxK2X/3AwWW08lR2hrbB4qJt+BwTRjzXxESGnZaLHzw1MMud62/pu
Z6E9ddgXNgkyr3lTJiWC8sp9MIz/1Bv9DV649InGXjcjWC+mrd8mkZluJH8geLMwKOTnHGbEFRUu
0+EhfO548dZj+AxCaph0+9Um96tWRx8a1q2ZHfMJv5AeNJ1Of59k63JM6m1HxmxluV+KRZnI/+Ws
VbuCgmnJaxuJL0WBL4wV9U9SDOEW3WHI6E4D52t0u1Clq7Cip7Bg6QrU6DMFZMRsknoxdPF8lQ2I
b9OeGNi1pCSBGkVXngZKPX9UGInCYaTIVVUSSUKXlORFyFUqYKuQgTQ+cWrovWPzAw0hnivu6VLo
6BiZrQFqd7aKUZ+cZRmVWdpVwhJcL9PROEIJ6eQMCXgsM8ghnwIcIXFRCZmmXuQjH8qCLi+U1TiL
4WjZOWUKGwa/MbULQC0QN5M2bAy1itHSjkhpVeKup+TKxeys+Apq0B8NxoLrhDMogX4dpMOn69E5
i1g8d5qEw6QXz6YR+yjheS6DKM1SxuNSFkGuhm+pBG9P+tmbDXaNiZDKrifOcHZYR/Lf2uoBxmav
5yBTUQ/dGVYeZ0O8FPq2qdBMkiYtDC3bzmN2xiqVnTq9+YM9ob4pw7DpDKs4h9GC6RLNLeyn6kEF
k1pkLUPoYLeYylufROWJuvfEaHfTG4pzJRAnf0LkkXHxt9tsggzTmeZvSj91dxgIqSK7FgU2pZl/
JSY3QhnKv9BmyVsdZpJ6ulw8u5zyUAdUKamo6ye9SOcjAXwvGY2GZyeKDy+mQ5fO5adhAuyjSmwK
F2+CN7lPRMHHKtLnSFTs5fMGHI8a7015F+2obMapsBh8eq8gvb7TKoVToxOQ7WL9aAbC4/CuCGDx
0Xgztd7zPbvsN30ae/AmIWznulufeaLuSxya5VxgCIigLoCJPiZTfyfuGr2yRVSYk4qL5Sr1Mwtp
HiK2QzRKMpk+fj1zKxoiZ7KXVE5ylwDVzZtzmLjevTWK8J66Y3EkL/yPQgu3jSpQIIrOEoOTkGcV
KsdVkyJpymzN2JXh+NQVLjS50PI5g4xlZj0FQmh2UPUAbtinosqNMLWKyL2WGAJgC9UtLUFYXnLx
R3ZLqspgpLvKCvWbNll/rDZLWH0U3W5BvAlm0g0BoJs2SwmEa1JAwtIy6TJyeSHNZ1v2nDOS4O/d
AI3+OSHOLUx47tgTtLuQwtNHdAaHMKnsHfydY9KoJsKlxAwG65X9KYOBVHxUHYGP//2C12ijdc3d
YWzky4wcQEtKNchHmfv8W0GKeGw/eHS0ba1Fu3yCWml7dKKpwb7NnuhCLRiZgsk0euQp8ReKnyVL
3R9HBfZuImjDLNL/nPLhJSy0EGgT6JNf1CQ76gXqejpHDJmp7448Ogy7fJkXVFbPM2OlOx3trO1y
OUHtGAuRsaER+7YlcbD2iPt1Yl6K1umXMnhJq0BHN/TMfmPvPluJ6xMrupBOJ+rSVBztejznusz3
tiyvyI2LR60hcdaxvq4G3Tt08FLOw4zvH0BlugGKFLE7shvUOlPF7WFKlLNAgEiW8mvDc32jh3M6
GrZvhhpniEWEty5mzBQpoBonvqgYWpbc9U7KtyR3rDWej7c2Mc5zNBwyT2OFmMHBzRv2IASfXL3G
eak5gYKClLH3EbvSKlIjRCBNXwV5jzSojr03dVSPQ62SwROG+m600IeNOeUcDRvXbVLqW2HbULYh
VBwi9S1ivAzjw4xPpVd+LouL+0jRcs1abFeaqC5uiPrKhmhPLIuB+imbrk3vNc+1bRzD6qNHu/JW
Qhtnk4kaS5EDGUkRLLiCCoCPWiFfczYRyofwf1LP63n4lz9hz/1TACAQwAzX5jOMlRKBTM46VUZr
s7BJqJz68T0camZgoDxpZu0TnEWDXVbeGM5LI4psa3rU5MmQ3BLyBvzE6Dj7S9pxesHmqCEeKcen
SQEDhUkMErKYzmHGsTJbuM2kjCiuscD6qB3pxDN7CFgnvYrY1a9FmrEE1fJXbWjRFDn2V8S6k0gL
OuaKiUOfLB4PUosSzWPkN9bnMebmHfEdIzGH65b2CH/QFprEYq09sUSB9XAKa0elv4R96+HY2Q7N
8M2I4hYKbXxQKZNxUITprm6bv3mK9t+q63Ab4zmtdYs0WxzLhyF6SXty2xsj5F1Fy0VcaBPNmhNv
cyO89ob62wyiCWxjbra2K37suBv9uJremog76OBi6qHLrEtfc7o3R0zGpskd+6CP7uDzoCdiulCU
QzmnzxppU9Rl2knNU4ZAxHq5SaccIOORkJWazbYFPc0Tg4M/RPvkg++pT2Yx33NFqK+FsNgqNha5
izkdTNv+DnocGJalkWKFN6djfH4OTe8FrCMjx7eZwnLfdKCg2zy96nW1k8rAgprshtFgJq5UU/yK
DJERZGh98ULqfuRa+ahC8QpNc6201kY4bJ4bdHdyCM8M15jHGEq9VbqJPTDN1pVzLLxCwoZilZM7
5+RXlVmIr408tPCNYQwIQ0AZg5o/VNZO8TirhyHL9lQZL3EP+msuYhKWCm3Jwf2yx/nuQQn0rMtU
EL0cu/PeFWrnh1I+gHFSqCvKMcf7fm4tllREHr1YXW+x4ytJ8ki5LePcdJDKKzc+0L+tzkdcFmi9
YoY3dZciYkJ/SbbqsJ1n+O+O2+AyrsrTXDtO4JBxrljRHVDWtqTHEZRkFihSlxgkNkYddFSlrzYT
0fLjrBm+5UjlpnXcztmMQDBb3ghskZgZLqDS8pSG93YEJK7l4RwQlBPwCP3N8+K7k44kk2f8nQbd
PhuqEQaJOBphar57JLszJgMZJXty6OP6ZZrKxzy6DhEBzDnGytwJM9bX7pyCLKvb51r3MKm3lv3c
F9qTm4//dSs56QhBJKZmY2dR+hbL7OLaTYyc9abwKZDeORH7MWq8vawkiC5PDkZdfiA+t26ZFl+k
LvhBzXP7QRHri7y/N5013zKDcRMLJnsdaQSXNN1ik6eIX6XDcHGr5NVEB301GnN+1XN31agxSSkC
qqRaJb9Z51qfpVv8ot5IDnnB/ophwVFG6iVSPfvdt6fplNjt3pVevzUmzzrS1wUYhvK7CjJLdkwx
Ys1lC77UpZ3R3oyo+jXt6izzifK0cut9z5rJMxHCVGZBQRoP741Wn8sZCXQbsm7VXEv3eXZX67Rk
gVOlZBdF+B7cGgKNxS7JciZrW9hF9MiW4EK8dMkGs9B1RJaAYHB8qGbGAinRRXFrW5UZUCvLnVq2
SCdsN6ZSHFG2D5q3smBTEUvRg9hUdoYEd84TJd0ij6VN1NOfZK7whSsuOUY0J70Kwl6I0YCInpOL
ofZd0Ks4MKNRPXh6+NB6OR1blYQFQzv3HeNq3XIOmZulF3Rp3UatUWTkctZWTU2cvdEo3THVmR5r
DuXUR8ePb8tHS9/c9MmhGYo30xnQXRtuQN5jHRjetEF91l+SfFC2Wq2R97YUxrObR1tM++QUREhq
HQMNOceHGzCORJwTyYsZae0pCnmyizZWtrh3n2bL6E8WF/gjr9DQWrZvZGV+ZkLUrJN4mAMT18sq
U+xk2z4aI89O5v+nvDveHOHho0aClpof//slGukSFLtxymXOVq/rGmLRVGbFf3+PBLPZzFP2FlZI
JQcWgL7u6vPR0dr5aKRYkMYEHFtMMYC+zjGP9LsOCWaOcuhr5oImUvNAdd3I1wuTNCNMPHwVWwa9
TrRBDx/SzyODo2TsJURjOq3DwLhgYW/QwDADpYpGWH00yVFbO8SVQpkvu7WUjNG4CazDlALynD1E
d0PX9QcUtv3h35cxBACJSY7OKp/Hmt2us52JtGSDmxxG2dsBgkn0LcRBcWeDdiVoYoc+/wPsC1C8
eULjCyGkq8/W2BcfYOf/UsdTUOfHOo4/0sJ45kHrUaFoiB3QKvoNTzS/Evm+Mb/dRJ+2U1U8pzlJ
mVWzbRIPxGSifhthTQpYygchj3rMY1krk88xVC7FJO55b2W+aSyICMknrI72epTIKzqTQI/pl6u1
peq24NGCJc5faV92Xc136JTfkc0b0Vrvz1R3dxBuNHzGABdNKQ6gNpnDYXcxE/Ilu1CcBsP8hYFB
XkGsX1LPKHYlxgiRyHthdXtFw4hIRe53efadOgN7+Dhco0tqGMrFmG3wuLTlvEZ8Ivk44gdzAnsz
eCXjq/yu801b8oEw4LkynqvExV0bt3iyE+s+pO4XhuJ7UerML3Lmjx4oZSQ6Nc8MZOdTv6Xq+fZI
1l7BLQT9acNHzheXqDMzoK61p7Ajuk0DIDKRCWlOBVEkCV7pnLHRQkRNieFpcAGUUl5GCHTbVMJn
dNQ2Qnx9bUqUuz1yO7HkiEjMiLaKRKhPTW1n6M096yMSdwgcjCMXECmZV0O4Eg0zK8Nih1Kn3OSu
hgum/cRrwUmkl39lgkppFeHG5/Ndtkf6ov+ACDtE467CRgk5ttmYaLhWTE/KwJCveueXvSM2A7rt
VUr86aIs8lH8iy1S26MbFkwQNGjBag8P2RxeEZxuNU9/nSj21qZ37cVc70SXvJBa76NOuxIW89zU
HZjSVJzlVN3VjoVeaSBiNPjGoMNwqevdU2SC2arNuVz1uXlSM34URRYbawTR76BfAQVs59REhmJq
3+6sb+tIueOb3jhOs6/N8AUGk7Vu3J4g+NC+IVsiWAEooq/A4csLBvMEPgiTZJRUac/MxbXtqP1J
55kAz35Xls436cDlSnRia1m1Gdi5812q6bCyzXgPBhlqb06dQ3m4E9nwJ0sp9DiHKcDcSwTX8EgK
A7UDenau0RWRLLwXk8NZSZ5IBjzNfbeudXNvRgnzeT4MinrQwzbbqrIY9knDR8FpVJKHi0/8KJhM
Yyjpn4g7pMtecRCGhUHA4OS8hrjlhGKY/oQSTnbM+2drfCRO+2RjhHb17AWe0BlA8MO1Znt5ypFU
26ScxjEtKMjh1SjNa1ZxY+iAeFddvyhC9Vcl8/aJivSbY2NTguAeLFIpTDCIvqGrXYDY5wmJ9sHV
7Ld6MFHZx/gPumOn8hz0mnATt8qrMjGosSFEWrUKTY0JssxvqZ18KCZRaqnTvLC09NHZv2YFgNS0
FQypPQDBo7SA5lTyS2Oep4wI2D2aU7YpS0L4t5J2sMHrHlpqOryCihBsZwmnboDcHvvQvlRZswkx
DAOe6wRsWfruEq4SHHkJnzntyY1KWqKABvZBCt0m4bQoLIFFruwWW4psCvjxpPBggqecqlSMTQ07
P+Wvjoy/GcPD8jOm5BpYfiKoG5RwjYuaBtxJLz20y9DDwheOgCyadBOP0cs8d8kRybYvbHpXZ6RR
Zlhe+pX2QR5zQqUA/ydu22eLaExjOErVxrahXPqe6johj0akLLkV+yLr9KmBude5DkdapN1sF/mR
qlHZl9oqXla2cT19MQMZriKvjQ1bAW2tg+1LiJ4/Zw15ArpDLkW3HxjNemyZV2rNJ6y9YGr9KCOx
N4pS+GFVwruDJeeCwitnmm90rqaJilBRnO+WJFzfGu9Qj0gFiIqdm9a/Xhj/6CrA21DJfS9iBxQR
UQAQtla1qyctOCDNs2X1t0FRXjuJYh2FRhCM9vwOBJiR2sK0Ss3shyc8CnkGWfpJR5psFO0ejoO1
U6WC3w7dpeOeI4RhXKJnXM+sYSYcOqFrgAiv9l2ikCObvkRx9hWazREF8WvnuYdSnLlkSPGbMe17
bAIWPNYGTEzNajbFLpaBKU/GfdfqK93ErgQKEtEsrr2kXJDxIyZ9BS//gIcVZYimc60nBZ+aLR4G
cSczP2VEZYlCXSYbHEY9dd/SAtSMNJLwTKv06VW04/3cXtUpeZDwwVrLdc+zPpFPJz6BZXyRfP7e
QmyobOMdHAXOKuMke3nGv8iMtMuuqoL8zap0cyVdJpZIhFYjLiqvVV96NEyk452xrl2aIlxpUeZH
aboj4PMkx3JPxMGRlQPcVmVnC+0G3fczbz9xue3aWL4QCfFIdPtvX1uvkxebgSg5mjnsHw75nRDg
memH7vRmselCojaaIUR7vo9Ri35gnP4KTXm1agcBg/6iTUq67UNg9OF6KDB+l0+1Ra/tmme075+g
tI4CdnlkdYcWogAT+6vWfYQIcOaYDzSKFQY/xUE3EzZKukl70YmLMWV7tOrMTgu2+TZU7doeb/n8
XUbA2ftae631iWAlUN66rpLbyEuXCVovk+ehFSQjoGYxTL6pSZCFTVwlUPfS7838JWIA708SHreC
fnQcFhkkV+g0xCykwiAj6mK5jaNUOxFBdEyzifBjnuJ5+mOU5X7qFtXuAnOKUitgxB1YVOlqbL5F
qOwhxWzahiERz5WzEWsMPXS8HGo4v7UgQfCrkbxHh7Wq1I8UMmaqIV+HnlKU1hL7mzxs1QlmZCBh
yXVKXMfDiYKKIYpik1BYQ+3D4vTbJ6TysB6WQl8KIuVDlbqzkticVvrc701P23U8gSGn4EWovKYM
hvIWTwYruvYxzdYrIuCfPu4OiW3yQ1TG+8glNzb1vtUBCUXFg/NsCBwrRhAXOR+RM2xx5Bg+Q8uC
5FTlbsfjU9aaf4lD+ySLAA0JXEJcBYwKRHeupRGY6vxg2aw23NZxjAtGb+NL1+W/Xo8TX8rVQMnm
I8s8KdCrk5F85mjSPzPH+NPw1hjYVlsEkpDxrPDG48RXqn7nht12RizOWoHQ8Imbp+ntHkM9tZcA
ocBDDkPCTOBWvYCi8fhP4d3riS3NRRFECjqZGZbNNqdgpTwyfYQ2zHvwsWQdl3e2OH+8nTO0aKgm
FIyRRnTVHPR9k228uUDrj+DV+Qs13dd0YR+qksOa7tncvOCoLs7KUo564qcUFUvAzILnQeQrazyL
vWniXcocvAeSw2TDyBAkI1JBjgsdmZbkkbuxEzbzLjqbZkATyMDtNLf9pwHIYKmVNAKz+0lDGSS7
hS493jrL/TX4aot+0Vl5NWv5tEQogr5obRnheOqFUP3KjrY2NEAkAt67uLpO5q6wp/60SvVZIibm
ot1lMekUrF3fpxmhiz1y/1va25iIC9qNn8gjkVkn7iMquFEmjJ6KxwFOwcrE0viThw4xiZm6mwHy
r0y9RinGfsrPK3XtEl0dRD8DoR6odcq9AYF/xFwkiPRWQMM4nERW4wUD3o+h1RhxG5jmQfLUKaFX
SY7dTV2ixiZgLS3O52BUyuexZ9uuu1QQQzpR8XGdkT9z7HX3s80qYBheEMbO3zDWnnQv+mWayKa0
uCZe/lvK+EWG0QWTHdZCBumEAldbgjVAM1YzV2q6GnLVOqg4v9Ummg8lx4nfNRjgrKkY7qauz4Fj
loQqNYIcgQlkfBVmrMJQmJiDuq4SOPK9Z+/LGmqg2ec07HVyJMwH13YtSbPgB9Bx9TEXWZUJbrSm
vyowu1a9N7+3SEfphjKGhy47oek9JKkV+841VYlY0sRhbtQZIX5qbY3qNw3h0EZC7kOaEAZjmyFW
X7KOJbZ4dXXnETMF5Uk237pxOg6JuW7hupvQorpoPEYJFXdnOlerxgykk6fTlhGpivqyIjvl8WlS
GIYyOzpNHAxZM96Is79WAOwwyr11UR9UJdriQWcr/iu19LUThrXOBLNTc7HMeL88pjdE+FAQG9VM
AIpGnpVI/7BT/wI6woWpqKDVu1XVTw7b1GrP1vrceYS1MvuZRRvuQhb50nTXaiu1Y1ZxioQV01uU
dYz8FVtuSgLW1MKdVuEI1sAxlWB0cEOWeu6tJV4tgkN1Xxchg+1kdPdREeLUZrpkJOmps+2/scnU
0NXWfflgclf/lhae53mC8q4pmFdU3rvFtU0UGqUqCiyHNHgTpkVe/GgqvP0E/whjLyJVeEpB7FxF
+rMC/pOMXvJjKr2At7PwjqMYwGkfA9TJm6ehH9j6WYAazE570rwicLT9bPczIr7uvUgpAtMBuMSc
xHiW6wNKytesPvVavhGtgCWlspFE20nMJyjKCmoIMVJL22iHRAlhcSfB78nq1E+DBaDPDMSrjgWx
JYFAa00CzcFt/9gZ3R1xFzfUi9U2YwDIADHbDPxztIUtfTQcIxfhGS20TiZL/Krie/bnbESzpZ/r
2noxJKeyS4fkp3oOzJIADpvdxMAkje2odWo1e08nQ6BMbT6GoSFCqKXKzLLw29NBinjCuVc+Pxh3
Xy4j6USehnneaibTWgw4f4xOf7aFcdUSQyxuorszMtm1Qd9EebmAlruNXtWbss93PbKTfdQU7dYy
iy+DfMC5cr819HyGh/GrUzuFWxXNIiFb8a4oEohrivEUTZ7qL0wTNSKgAUiTisPGHraDY0BhYrcr
OeXiOe23Efo6LTUhHkjvTJW6YS7xaWApsUnkazP7pDlkyKUWxdOotn9HJMqzU/zItoJQTUR6XsaX
vrJudFdngmg3Vdd6644IkaKfT5HUAm3gDGPxvtcHZaeELrHAsYM09D20xDU2KR+N1yKx3+dEm7c9
qU3b2qWFM79mexHPxSkK2opOu30iQ/2lYL7rh/n86ejZXlc1kgPDpPkQFmWuAcUUiZSdkBFUiC0/
UGRYqvyIFKPY5rYIMevyWieK9tOY6s9uI+wTsuJleWfY73VFgJHC81tl5x3OihXkUf2RJYdkcKI1
b+M962vzUsXlpZm67lMfYX2Sr2QcbIP/F9BhfLQi9TNFGg/yiryzYaylr5amd3JRhuy5SB9xs4Tj
8sbaTk/ubmn/eC6spcLc1AS+FsojJhOKsq31k4yIYtblJHTVh9Fo32aX0D+2eDszMqHpCbIJFC/e
wgzg3ByXANlKWsfaSWBimYtQos+fWj3xNpCSjcAi1FGmtwLocxArSEZD1w5AGRPcW17sRA4LYIgD
C6msNRJYMYUk8uQkBM3o0iIrxClKBkSIT7+R0zaUtMNVaTzNqo2Wt3Bqv25dZ9Op9sP2sodM4+NA
FjW6imJjpuYX8qeGyFCQ6BwRWNM7UiBowu5Gw7DcXC6h8uoSQYX1H3+QQl6smWvFGufQo7d1dsSo
CCBBNWztEtL+PGJ8R8DwpJryTDKf9YaDR49UAbS0fxfzo4glgjVLDQrrCVDKXU14AVvL0A8Vb02l
fCYB1t4NAKrscKSkGr8YludBPKpXOzrnRJ0yqFrrGUU6eYTJxmDcqDVpufa6nh7V6E2/lUrQQD6W
2fwk7RKYSEphyOGXazzTe2c/twXyvPSl1Ypvq7b3XkovQkLFsIZ17mW05qK41nn8cKjkjnH4CHsn
3+lVtNNzeTUy+3XsUVoko+bgwONIasqd0vI1WFT3QR0xWlQHMhy4i+VgBmOjcIDPDXlX88hWHypb
68omwEH5kkSa7ltENxPKS85J9BGOVbiRRfbpZYMNSiHynYoWTFXrQ6JCNmQa0/m7PKJtzVnqRz2S
nRF5bdMys5n1nCeuMPaN6JAfsKVZS9PYuyqz1Dw37ilmWQzx+E/ieuD6EMZLC4JxJUgQhPuQXlC1
6QctV9+RoNsErZMj5XctDkiZ5HiI7Pw9twpvhTyNyXFRB5nO+WoYIegITsZDr9jkjsMe4M5Jh4Aj
yjhMJLZQHFWsN1JPB/4yzWuiooynwSM3Z0Lcquif6SjPoHVmYm3ql24w4l/bif7QFYl3FtimD9MH
T/0xTOPvqao+wZkUCFJwEaptlu1sjQlEgUxtTFBogIQO7MEhpddR/pJkSyKlUj+Q4mcclxYJRySL
T2hX3qHnRn4MJ+KFEGimZPFflTrgzsgcugRxhUM23WTuvc+y+2XgiiFVcZoDAhoaODZV0MRRMbFH
9vws1tvDv19s2jgvO2bjO7Sx+lhyfpg56sdFXMEyUFRrrEYOU0I5Bg03LsgvakDNIBxO6filjgBC
L7/93y8AY38klo31//5IXV7277UsgXdNo6s4DwoLAexgHf/9F4pYsYt1mpa8EOBAhihesz/8Zuw7
k0vaNjnFtDMdorqdDxCU5kMxyDc+m3Tz73fJDMgGaAql5gikINXv3oRDxmDHtCFeSgZd+n/MnUdz
40qaRX8RJoCES2zpnUiJEkVJG4Rswnv/6+egOya6FzOLidnMpqIq9F6VRBKZn7n3XNt/aLtxr0Wd
v2MUy6QktB5DP2EREEbsXMPuJxDHvhl41h3vYCaAINz2KbHr69B0CmMoiZ0stXed1b6hy4UE80uF
6O8a4ceb0HJ4wcHoFUlFi5M7n1p+w21q0shS2OK/8++sYRC8lbm3DZgdr6oIYRwdie3a3n6gLuIA
6Q66F9CvhVW0USZhlJUyLZSrD3rauTdgp+sI7cNHqFn8Dof5Pmtle9fxjnDXIDhANJBUu8wynHWd
whStuowhmluctcjTnmsGNqdxVgv7aRx8RFzJTJn78VFmglzECJ+HZmOx8qox+PBNP166yPAcB4IB
1u51wV+2txjKMjR195477DQdiXCpkl+YftAf4/JVkJ64VDXT9dLCwEVW0cLNDfPNKoNxL7LuJ7fx
AVeKZWJSVgmM/WHttnq+yGJAsr7SnXNvMXYlLVV8+AkqPBWp9tHmKTjHfY1kXwPrAR+j3A5z0xyT
5P3ENJIY3pFb8h//m2YGP25mIrEaC7mwnZF00T4nHnT+OxuneOuCHH+M58D+CuFzOoUozsnUwg34
ZH6EEDMBnQoUausGeB3qKaBCRvPZxYm+CYJ5KQFBguOh2VhBW26EqJ+T4hR7rA1wxFvgYrtLJIbg
7vQWJWkcW4uMDL9lR4Rtn7v+xU6lwsvTr6IZrxlWsOIa4ByLhim5UFwxwxASeVjZv25tXloeCeQm
zF7cU4fS5OiEcGSsnp5Tb9rPgBF5UOcBsER9nVA1IJ2ax6iYC322nm5UEGU8/+5fv4i8veH3KDZ2
YbsLZOkn3bYPgV6to948lpL5ccFrejIr7VJFSbPS0WNgGHRNNp5Btc5GpIeW/E19Va3IPOR8YS0z
WfMyZ06414kvDEKSYk2ajRV9LIbgPqTsJnuZOB8K9DWPzDCsmJlt4TQWlz7Kn8eg+4kFB73RMg4m
dBaxNhnzuSQtmJ2EooPhcKa0blCs9MbJmdLuwB4feFXWISrXjR3HKwfVjCosu/aFixMmKtiUUCkf
OWt5kKIbeVcd/W5rO7UpA2RsEiHngVKMnFQJRr7mijyYnoLXAFMhW6bSfyBzgO4pDa8kiYHHGWmW
8h9uqVUcDu3OLD3jua8H6zDabkNGabXRUb/tdXD3e6XdWWxsbU88BrFTUboC7lM05Iit1xg827XV
et9lymRnYjXCBwpcpg7uZZqtHHjXFjmdpB196Kb3oxWT3LTZQbbBg9SEezBGDE/6aP9WfnUh9Gbr
KPxwHRWybI1FFGjpZhpCe48hE3VYRsSCF7xEmTs8OP003qacaUtkroTTP6twSLZVy0A4YZxGSFe2
Q/2lb4HOf4T+5B8Zt5Q7L0aSNfb2IQ1Uu2pmiUc3cpLX7C6FUxwNEml7G8Z12q7jclxXvks2nv2e
B/p7nyCci9D4ERnlb/ws0nG28AvEGwtKRyuXtcGlM1XL0Y/2DDLVymLNcTBhHSx0bYo3nVs+TiUH
s9bi40J1ky0BWXeLbIpZhqbYtsxw3ARkeONCKL7dgg8dozngEQ//e5D8/xQM9e+5UP+nGKr/hzEy
FvB3krj+p0Cp4PPn3yHy83/9T4i8sP5D14VD4gmcds8y5q/8EyJvwIN3Z4a7gCJv2rr9r/AYwZds
IhiISTGEsG0J+b1G9E2WlPsflmUg0XV0NICOqfOl//quHv+ZxfHPPLD/PjDK0QmY+vcQA9fUHRfi
qA3dXpe2SSQJX/+3LIYco7zFGu9gGM3RA7qEr6o9pEJ76Xv52lkjWU02Tsfx6Hf4NerywddduQ2q
lWja6qzlKOijWFxGDUMdXc3qLfYlX4e2CXbHP5X53aHJPkT9oXXxJw564jOdzh5cbSKoMCv2cWHk
6GKSDj9fxg3pP7g5ObkZO5llKDSUuH73pmXeunDc77EaL+MI22CaXVwGGz5RpZIwcfbiVuDwN+en
sG4cwq/8R6vpwh0R0hxgvXVgd7qrYygDfYqYtPAhldfpulJQYz3LIQEbHS3BKU7LnM3x2KOhmIEf
xPk3hsAenMwlcLJvkV0XB51VcdOZLim1LEbHYDoQcseSINDXLBjfSKmA3pIyYou0vlm11rCcIBNQ
vlerIaVgiKG9bfUhc/ahlvxle3CIEgYFBB7G1C7EYcQ9xVaiuEcZ+TMAT1wg1vzxi6/OShjzpjH2
0Nx+TcfpizpOT5MnFs/ftRGxbjJ5mSfNvAg8Ggt8MtfEH3H1xWqNr6mA4bTwE3AoOIT20k4+RKk/
B3mMVTATsMHZnVjhL3qIvfSgr7vyGBINv2xtdx0qO35BQ4nfiJd7iKpDatJsy/k1cqNm28SIsvOM
sGdN+8yAtMN2PLYe5bUET7KUVXAN6+QP8czOG7WNaYR/gBAQNw9NuQLW+FSNExYo2bkbFwRz6cRo
mBuAoJyemZZ85Q0oZjBfB8n6emiYD2J9LzA841xtRxkuokEDk5AefNM4UhXVS2x4zka1rGgZta3C
sX4bjOG16cfXqVd3HYvAElbi3cRDhKIy+7XG8Aa7C99L0x8D5AZw6cgy1IHQ9JF9tiggQfSxugE6
vmaNuo+UB6+Mx+4sTHPhx/EtdHxurV6dCbDZ+jVtepcMe5fmYtNLLkltkNUOo8XF6stXWQcAfYjd
ZtU2D7ZZRyRMjXIHq2bNC52HmzqwMTU6xWuDizfOdZrvGudRRfuLW+yDbUG5gI9zagOFoZqKzTEd
SArRHxYaxciJoT/5zB+8DV+JxQQQI/DbiAO6BTxYdsTBJ6H2iqLU2TQR2Sp1oPFG1ohErcH5oWE9
F6VTb4zJvhpCXmRCMnYhxCmrP+x2QqLN0iNghlt0uLuDAsOanXGxoWpeBn56g3r25dCYdPrs/MnP
EGdvLYwZpQaFhFvM4LOvJDAessJ9TuN5wxBWF4tmNarTX5UwYg0UyiPG3JA9NHZLij37jNPBDh2u
gZydyeTELX9sVDuHKbUfhWUNi6ZJHxmkfcayI440n1np57yG12jOyY3NnNbmrUTC89ikGDijIThV
GNLA9tSXFgOnN4h8C8kN+MimHPoYugizxBZLOoKhPeUF40MTsQ0jQBz2DSurvDoAiWYOKliVFrRM
QiQsdflDJh9MdNqhQV7C/E83ec2P11f2Ihmd77GBLdF4GB5IWDBzDGmyLd80N7/w/isa8Twg8nZE
56GJPeSWJ8dlpeXYxRd+tI1h8V8IgPxpjDvdjiBVMcSf/ODmsC3aJelGdOFKw52ZlOJX6nzoc6gh
oxPsXBE56y5Md7rJdwAdFtpQPf/DhAM09m9v6I8RbGkm2N1zqpeXIupuuGcctms8b2bAeRZZ7VlX
5WH0tW0sDAoojx1KNcbg6PKXUbqnfKqHlVHWXyrUTxgszOWEwbHpgl/UhS8pkrK1DeO9CfNrZ2b7
wIeO9DWZrEnjQOP1UDxHcuRWML5zzB+ajzncqqVYSGJlaxO5J2DwW1LqC5EI9k6W+06RGhiIgMo8
2PtNec0hRLbrjsmVkw01E1xmdih9x5WLY2tS357Rxxw606nMyKGyhfPIICfZBEbKlqk725UNl+VI
pDmT44ykofAjytuPMvOCFaKRNpQbo9+3Mevp1rPKZRuk11Kf3sqwOET2cAqa8M/T4z0+TaxgRU/4
u1ujnpJbI9ribbrwvfn8tdqDdMzTECnm5OhRF/YAjxIu8K0fY1yxzMaWCUYcZF+Tnd2iiJSooWY4
44LR1K1sPNkB68ACmoSu2JfgSTjXnjp0Kj8wj331eFrsSO4maFYjOhira05go7PVUDpoiezgDX4x
WHshXqfRfJz6/pazdC58EeLYnZAxj8vRnjdO4hXA9KoW4TH0nyOuhK2VEySecoS6ltwROMDMmRGU
ZiH9x5psoe7DpgNsaXAWqYfAzk3sV4WJYjkBiUKGeKt70mAThWOAwC2kKG1xY1t5qtvofbJmEY+z
wwJBikIfr8rOvA3zhoSsmK9qCE8SW85S5M6DLcI7Tep5gKlW6AbfMnnmDY7HnjmXUCHtOVDPkfnX
Hh7eTkSmQ1myDF3P70iDER/QmrQNJTmBAbJtaj4z9ASqZc5FPkzXM5szeqA3eQYXF+5v+YZXh7Es
S47OuJgKEwx9kgXSIcU7zcSPtg0tKqs0g0wOh0T2w5Ta+mFgSrNp++bqtiiVEL18lQPG9cCrUHRZ
nnWYCsgX0h2Pk+KeTVN4M+4EV0NO1t3QenK1Te/bzAbCeauxP/rsWHIEv0s/wd/uW+LF1hhWdkVD
LEzG5p+DEEegW8hli/QNXP04ppeC0RS+NRiIRmIdWzWboxf8oJQyebkJy/ZXCZtwAu0DEmHCTi3h
mBri7ogV7IWDOAQw7K8dTKO7PA3LVaeNj32VkgmR9Bu2nN9tUeqrajaL3FAoQ1FSuLRA15cLy1AH
XQ93whjfnTLQdo2WHuNYMdamnlhCFoOCQPjYOPV/Zl7/1ijgEmFXO35KZ+sn6pY0+lXWPPBJmWFL
R36NXL/emnTKK9lHB3SMV4fl68Kv6YinDgJzUUzTJggNH4OpZ8MsHVEwBIR+wEYyIRhjdrYbsdPb
W1fg081ljrCsqNnS1W82yQhzpUgsEcYIbeJ/1XsTNkZqb42Y+yNniLOYaY/ktJd9WC9FAzO8bYNr
a5dAxvFgdvq1ivnYRhajWj9MAXgO8DBEvIDHELKBV7vGSa/uRJq3fLaK5iwA0W1UXnwXEqpZGp/y
AIOJ7e/ndy4fPnsp7xWvOm8yUCJR7sMSsXTiVTvl9utKz56scXrxufTCstlZqXkuXR4E37gU0MN5
IgIDQZP1XPeypAr4KJT5qyNzNHAGmj2Dao75Ih2XUYvngG3KxgI7ySgJoRz8nCi5d4nYKi/7Qjdy
7APj0ed7RQG/yz0AfmXy5ACrCEccS2FHfmxD5MpYsfwLr6NofjyS2JdV0N8qjE5MfABvMI1u3Bd/
5snz8h8htD01yZTspml6zyqfS9N3T4nvrHW7OGCyMRZaQbDL/AY0VnlsivFzLIItVMRtrMe/mkd4
EzktRJbzGCXgCpcCrkxQWd4qtbhtdVqZRYVFhnpO99cy0252JetZ+Lzk59LXWZWf0rr/0+rA2CnM
roM3/mkoyw03vXu+4a5AUcVEvGQ4jR4jW/0M3r4jCsfvWdtUffTglWqW0xzbdrgYCRdZwIaPktIv
LB9hGEG7NvxIMO5vmqFOuprOVNPIYpQrllb0RZRjvs5l1K5Dx96mHQ+Chr9z4zfoHSg7YjtwTwB9
BR/K6aWzjcdREOBT2N3BciEbJ91vN2XR3mzsChlosJOsc2mzONMBmOwIkb+ETfxgV+Fx9B12yCTX
WfEeurpxwF15z0D2NwZkK5ALzyU5E+B2Ax5OLoOgb7HSe90L/k6dIy56mjK5jl37DtI0geHLQ5Ja
wSGu9I1synOIfyeGSY0xQYXdrgtYW0T51sSLaVZCLY2ge51E/WJ6/U+vxAHD7OOQge7j1uGbmp+0
uQck28eLpxuix5PhYzIcCXXv1a8hX50OLqVXolPnuKeyLHe8vxMp8/F2wEwVRT/KUCQppC6AhjhB
cuZdu8r8Kev0ZVDY3YE4Lgb4g7BvuumLuRFyEZoZWtCvjmUX4gscVlLhz+fp0Tqf2qOhUPEi8Qn3
Z8mH7E2U/sqK5SGeuMGRoENo6sZ3cBDcI7rxB5Ai2Eqd0jeP9oPrMHWeRapGpR8g421Gozhb6fRS
xBmpXDLfEUW9QcC1qIa+JZHG3g/di0jzcFXG4RXb32PuG0cTfO/S7iqSNdITmIp02dSH1gEdOnS4
EZkvLLs6BnEhm5eIYbaY5eqtR2Wj8MEHjYXBCUs9mx9ksM57rEV7jdm2m2Gmn3VDbtL+EY15HhEa
s6+pLk4DPXesj3Wo33sCS4moImeuzCh5p+ngOsFvrOdoM1lp9JjAg9JpD3GB2xr3wh6zyfNPE5Cz
FbtVsWXVGTOYAK/KDYhpA1K+uGAJI1GTi56MnPGAFeFqNvquzrHsaPKmt+fJ0neuZ30kWfgbDWy9
xppZWJ0SOETuxVtMFtEC2s4RFRIKVS3YRDAxrXrcVZ73WoRJtVRskH2WRGzj7nZMjaMBIPCf9Aju
7KSj5WzNz1zJgD9gTB8IJTDm3IK4n08z9GBDLB+GrHLQe1Q/TZ29PPWG8Tswj1+woLcjyEFUMMd6
MtW6VCOKULaksDA5FpjWnZ0gY1eWDeYiCMl6jfqXjkprh8DjlIvKXHPvgHhJ9GtfuQks7+g5GDRv
kQYTTchYIrSzPSDe9nsxIfyG7mbk+LCCas5Tip8lCsHFgFsJ28WTJbPvqU6Jm6AUWeKnvmRBmm4C
aT+khJZi+NVPWlW+6+mR/npYxyxtCqSZK2ExJgmmkhQrujpPt7BWmcN1QPI62AYyRpwW+D4KrE5i
I7N2OAP3RQPmI6eP6U1F9kwyMgiNof9KTLHrRWtz5PofDQKuLSUTReg0QGnscFyRa+DLErmC0Tts
uIZDYfb9wkCawkBo44ns0Zro5MrwzrodOeoked68P+YsPxowZ65zIF3JTx5Mr2TprnOv2JTtZGz0
XmJ1KdQmG3S2WHRrflaOqwjv9nyu7tWmN2BfZa6+NHCLcIySZ1c4ZOtO4kIyJFQlF7JJwoxX0WYj
peCMHXps4T6Z0YtYFMmK+IFN2cD61MNTJukD8q750QWJu61hlqiMzWWMJGVhB5OxAtXebURkPJNx
N6xa1/kzoWVUQ3oIfPQFQ70BYgd2tCKdPGOCkiYvRk3eacYPZWPfABp5KAddh4/N7VxynVQtDZuq
tiqZ3F01h601GstdiJV5H6/JwXi3hLwTVYU8Cx6ontn6UvYM9rx29BG/4o8LKzLmKo1MWkKYTU4X
5b2EXPyh/y4KuDEdG+QoA2lDPDPK3nQd6MVbCrt0EYF3p+QIPieVENpcsQtrvK1mkTfDYcBLjDxF
2PU8Baf7cfVNj/ka+djf6Kpup5cssLNXeh4aSsXqBlnrmS3uAdgcp2FyC4ZmU4WQWgwGIgpUUmKI
Yp0gMKcjct9wwviHespvKNjnMYd4w6H/EWveefSyW6rl176c7nmFbza7hxwfUN0dGvOeo8lk59xa
4dqKMbTqoHMxf7UaRyW0iHos/4jUIU5rznQyI0jngxUcw3Q4GRkfL5yYn2FMYJ8yu1WNCwB8AhBc
/PugGzachM8ReBFPwy+jmflH/UrOFhO8BvoRS+90xWSRQnxkbMHy3awb7tepw1eRWV+xyt7GxiDJ
0HaaHekMEpYMiQ5csO6iM/2dJ1LBR04x7Ur6q0RHvsl73K8WwV597e8bN3qyPY5DB9GaVQ833Q+4
1wbeOTXzjHX9AQXjSVBODVb840HjYl5S+KT19d6ljHq2BhzdTtKfBSazRZM6eHHj7Dx2ctXPIkRq
rcM4hO/9qJ3pmKZVKaYTEM27Z8HbEc5wAXD0y3zqXU+YXRUJBNNJTOlSWfUDyKBgEelawcYFyUXp
s+WgfCLC4VdGb244tds+n1PJyp42Jr7kWnFImzxfRmRyxqhsWf+LN6GKK2X8rYb4wnn6ko7ytSzd
hwAUAAGozwV6z0nuMCB90ED8eSbu6jL0dpnuXGYucN6VF/0PY0ByCIWyMaciFNTVnxeE0Oucep57
plhc4q/GEx91MTzGfHZZauIBd5ItGLBxGw3jm8VpvbDr8QnnntqVNsM2P/zLDTmtodZCoHPLKwyo
neeFEhmK/03U3FrzO32hLKhxWfYkx3ZPPAk8/8JZBoFxTt15Qy/117ZOSA0wHpVXAcn3gPOM0zXU
WAo2dftGq2NtjZo8xQqpzIg1duz2wtPOoTsndVaI/sU72yQGDw7pUhqUC7QcJbVXs6ymxlnWZIbA
n5PHRnrEaRogA+1S/Bgd27ehrrNLlPCDW9EK/j7vTzV9eZpk6mWcax8JdVuxqIIBMs8p/YUb1njW
p6ex/YiAldWYFTbMyWFqI/EcP1oN9lxr+Z/15LBFtNzXtEIrnzjdtQDtvyRL7y6iEM85ea2u5cH+
Q1MT2SeLdTDp8PkXH1/Qng2FLvcCAPzGJFRQlY+e9djis1JkQZv1Fxa6p4Z5SwgVro/9YauE+oTh
/4J9l5J+YkNKgEdRFhc0bN+WmxTLipbJ6ZIbHlQC2ScuepPhlO6kp1EiYcrN/CczGW32RXYx+H6b
smJlOoe2dVW99Ovid+pAZhkV4mI+xExs3KOOT0g3KQWSvnvEqJcxQX7QETKtPVu9W4W/72K2eLAk
od3Lzy4aZwpkcEy8w0zaxc+UNstajTf/t/VnfH5ImBreOk913boh65en80zeLaxkok7YVTJ9db/1
QqsXpkUUQTNw26eoKpkyMWlHYdW13bUO8ydo/FQbRgYVCRGjKsGzF91jJ6NNMlQeRKAM/9VEiy77
9tI5vyhF+UDozzkerwEZ+5pgww8l8ebIbvhAUEJZ1cszUBJcTwiPxskQO9VZK9Dxr53g3fd7zAYl
IEfTAt8ECWsVeADNbDM9jAG8oFy+jhrh9inBHdLIz7Gj792JSRSRPUxJPEaxvGamIs0vKldOXh9i
mbZ8mNQDohBSZIL7/MU2ZepXeDAw3enTie5maD5qZWOgCJiOVTY+U3p/zlN0W6Ea0g0cAblbwNt4
0xVC3djodghF/8QI3CSNQ2Zx6UmndTRT8TP2mLoiC2VESH5ojevDCDEbqsw8OzXTvxKxJ9SJXTLR
Fg1JWq2MyH7oB9dftr2TMN3wDkYxmQcx5LNDL9rX7IYleDDyySMCcV1tXLFnXinbfuqoLZaKyHXh
Wd8jb3Ppvpd+Fa3ctEl3Ra4uaMMt3XuW0J6Jx/gs8l7sQB+dc+QIWzMavnxDsj7WsHWS2IBAwQAY
Za/GINYX3eCY6zBvfkqMqyuyMGMM8l/s1uXGt9Wd2YS2m4boXBr+w2TJfovH/ce/zu+SjXuS8hHP
Wqx737qtY3Uh2QDE/3fh1HA1oFAsrPLPHtMcoOT4R1AdkYlR8ACjYBN5/jPUgLvmISeB+a07ABnG
NOE2zvNb1ONuiB1TkntgP4bz61EFbbvSxYfumO9FZb4FCa0gyrN4IcLJm21iV24ULKHGJkpRmXCz
rxlO5xA/I9oq9xV5kMbHhPakSUjb1Cx8Gi3hDCVGCFjlRI+c45atZs1WswcU7vfFCxqYg9ArMDQI
Ic2csbopw2zbpARutj3gvlytyG3/A1R7xLa/kl5brhOgHYwaWfPpGGGVuReCXqawK6qCTC4JmRiW
TuMQbgf8SZT1mbYfdoc5Xn2BwK8J3W879fJdDaKFzE0TB+cURfNAu9/QV+6FWxrLPFbWMisf3L4K
96CxmJAw6lfFwDLQL8V2mv/Y5wdzyv/aAZ5mNubXMNM+VWU6u8aor7WUgLwwLDhvfUKglQyVSdSg
fESqGR9SpLjSLuXaKTwirlPBbJbI0IK548JxY307MU9X946LYanlyXdAqw7omp4A64GFqU+stYo2
QUbcGOakvwuNgSRqrkeoivle6bAX1KEsGmoanyPOqJGWNpRC2JUZ5hfs1OJAR+VXx4+Y5ymWxg/A
ovXWdYgD6XhNWo26tTVtGqx67spzxDak95DnlDya4ax9Q/SdFvjjiqBdj8pgG+b99R1pPyYSFVau
zr4xdZdKiocfEyNOr9R7HvpAW9ZV6qwsXO2YLFb9iGdeqx6AHZ8iOUFm9zBtDf510B11APz9Ag+T
N7sMzuA/Y1EnK5Zi9taDCWklJD+HBVPvvm7rjVmSfkmElqpKqoqGjx5xKvO3HcEeovvnAN7zoSXb
urOvpo8bVpnq5IwF80xKbQbvfOCY7C1qK4vOEy6vZRlbcuk3XrJ1E+/N96C9pywczVIvF3FR0UTP
qe+Dpb6BfbTg58GUmdQrEJLSbK+LiFI2mBlXenRm1bMOMaycp/pJtL33VKa2fAqmId2avsWrApAy
S/O/qvamq86U8YBW/9jnw5MHW60bRuehKBr1gDsEm5p2Z0aJVrMnhzp2P6tgMA/F/EvmtRZmKZrt
xP5tjSndjOgSx8rg/EzkI5aeta+AA0619qCXOe1dZnjIxQTplUPe8g/yuz5BaVzHzSfFg4L2dsir
IdkhGqJvGpl22RTiGtOCqIUrgSUxgw5k9o9asa/82j10ATePTIYLrFGqUVN8jDFk0LZvS9R7MuHg
ScuNzog7yuMbIsFHN9ZmpOir44PejQHjvnTCNKB0iXsFlmUjCdo7mJIFpuTi63w2qW06RQ9a4pgE
xvQZVmHjeYxCsERMXbqBTaWM7qkC3gSZI33r4ney7sgLsFhdAPMCSamRPgsxr2jAs7gV+AKj2mZR
l+075T73Ts/1RsO1do1+ulg+J2jOybUuMTIQXZuRQp925PTOf5QRUEI5Bg68iri52Gwa94GOYGD+
Ex6G5vKP3yVZNu6NMn1naG8zE+w62k9aqZyygOe+viI6Plp5FV1a/AupI6ZzN8cfaWBwBqw7WEEh
XmS8iGmLRoHQTupsSXsfWG1Ls+8dlEmulKGe2W+D6xJJi+mUoWLKpbeCVM0W+rt0RLe3EtfdmKLo
16oHKt5hh1zDLiOnBhiDidpynSh5LWrWY6bPkHfSs0859dYmI7Jlb+Bv8QL0avFoVUshwJq2YnyI
NHbipkdKsE8z2pTWhs2Mtc2ZSTOVQZXdJJB5/CLhxyZcjUu+/8wImz0MEidbBcI70l3oy/V0NkPF
5d6M9AodORaz3ySWz3yagxXGfKzSBj2KAU2czSQfJ5SRP13Rl8eiwlNKSfssWU9boQkZl5e1oqdf
Om2w5e180qvCvWS2mW9bxIorYGWPWdpjd2ipJ5sQ017H6FpzfByAQdPvqYLdp5oLZZjUGWHRIcxJ
rSn4vi+QTWGmM9VmX3ix8UKLxuU2hLKG2JDADK/p9m0n7qZ0Mr6JtSsq42zrJfQeGkA6xmYXhm3w
4qn3uJvqW2m3ZE7kw6XEhRbG3ltdjw+S7cVLXuefqcX5bweVxvLPjTF+VQQf4vvEfBN/+H7UHtOg
DDZ1k921ILlrhUcJ2FrojGShsSrhjk0dF2HwpLZKzzW2hBWJmDPTo45Ip5n/pEUCLrKAIx8aWrlp
A9s6/OMXJItqlXSJziSacJ6k7JLlBPyZktCKN6x6o3VrxTpB6zqARAyHWwsY+Dqg20/Zd5sSSiYj
Y/PESXgkaPncFOG04mdAgFlAe21T0kOx5EG7YiBz8vqEqbtH5GX9R5xEvWyoOvyq37JW6x5Ubr7W
ZAKt9bI/GIkfQVMpX6B1/fVhaa6Fk/90vXyomGW8lnn7xbJaO0Q5G8Ou8k4lY5lA1fVRMvL3izhY
exPoAFjT/SZI42OYo1bsYvvGkL9fbmKjANFp5NXC6s2dP9ofYZY8qF7cqlrucCDi/PpHW1mnp1in
XU3muJ+x8WAoBTWoChNnvkYPKiMCcykugN7P/mjqJhDnQO1iht0AyU/Caq4yDMXWC915umPdMul8
Wb7+BKGT3VoyIgiA4muq6rt81Qr9XTXuh6glMi+7fOTFY7wA76bGvNkJOtB8dHn19ZBYDhRH6HHs
NeU3ywKvaUn1yjEGFNk58cszWCVzI/yyPzHQBqmv816nycGagurNIw4JDtwBWRMSCjeML/G5dMAN
9DkXeFTBSMzWmETCXUuHUddhgDUCS2WdeMO29uDwBjFCDh5iBrYwn7NCUyS0Ubv59zGDyhvLUx0E
JU7Ql95hHtga3MDY25Y1x+2GZ5zHkmTBSYuJGsuGixU0VxUNl8HOoKocOadDxmAhS2vrBg2SI14O
h7FKjppbzriP9hZqwn9QU7pHxgO6teziFffRLRA5/ohxF4BnvTCrfp5S8zpkfrARk/ncOCJZTcW6
DoZbjtLOcAGwO53YB3b8VNv1HTzOu4oFkVvZUidOb+GkIeTF+UGTREGAkYnueSefBn76pjYJSq+G
J6OpXyaS+5YkFb6nFbjdqpdvQ2N8Zm3+3Df9G0vfG5YvZgnaVjb51cRJsfBNC/ywUR5YnUHrbmJr
2as3Xa+ra5PW97YKFUcAeyvTvLMG6cNeW/cmeUMBi/RDrfGeWuawsSrbPbFqYDMFbv3UTkO1E00O
nHbw6armBCG0M/iZde+LOLsOYLldnVSHNmQoUP2kddmtpX2Ec40wHyzdPswZYqcdfVzBGxzZmntw
jPgPvcZ3ThTGKFiMdFa1rm2/fOnGHOXZEFz5hzLUgbENoi1/m3fZWdsN+IZ5mBwtZ7hkBG9aNb65
Ak3Kwv1u8+mr6pLqmFdOs9VHBs7k+yxLI5NvtW6WW6ircqu59nuZdszQjdzdySx91seqPVUOBWnB
FnajQD1uSbYJ121ipWsti3/siUCJ2tBpFgyi+HCPU+szEs78wmD9SqHa/ydR57XUOtN13StSlXJL
pzgnMGDiiWqzg3LsVmhd/T/k563/O3FhYG/AlrpXrzXnmLmPUGByP4nxZD4WSaz7YUM9niSMfd2d
7SfDyqHqXQGW3PgSiohDweZ7dbsb+wC3gZlcerK1NZyBeZxwACOyx4Osd0PCUHqqPaQCfn7tOVrX
dL67V2EhOzTq7sWd548p9uRlyFiOQVqhW7JNaIOGc/LRwGL+o1HchtN+svp3xhLbMa/wFMwUqYFI
DkPUvzjGjLevbM9zl8TnpCUoYlgsUMzxDwX7UJYV8mqkpHsO7u/B9U/VxMm67Lnve6++sMBTXAXV
mZKtWrezZa4h4lgShQz9WAJQxGBtvdR7H5FL0UfJvZUfzYjmO8aOltzitqFNg+3OCTKarsnkXe4P
BoXThZqL4puFZ6/BfORjCnhxxHaIzuAE3fUz9xz52PTVh835T3TJe+iEDE7G6jFvM3dfEXYAX7Vo
Lq2Kb6mJXMoa2nifd5VxRdvxV4AbOBGNgCPK9SDDCOPbo8SWGKQDLo1TQAt1LGLjgGiYYAZfuqQH
MYsRX3OMBD4zuwc9+hdB1GAFLKLjbAErmewKs4ExpmLIc34sj5U1H4s4f1TeeEh8+YnGKSL4xVv1
Pf5PVDtYA02SNYi0fHCqhjlsCYWO3jRjZ01t0zvtcxYyaSI/NOdafxw7Jl9kGJ9KLNYb1YHmCpr3
YBL/FqnRrgr9o8ogjEIOuugIauww1XKXGP0WgtleK1zequN1D94bqjnUfVSRQX3wTOc0drUg7PjD
qJ21P5Ns2RhfQcSCM+incfGIh6TryaLmMjXlCUjDSx/PSAbK4KtyweOVvXjPPZiMXtO8hoXxZPt9
uWo9zk0i9JE30L5JtXCJRSADrGSsSApSRx/Bk8zywDyOxDoxhzf/kHFw7IeIY7/V5TvHBjkm+/5W
ThzYg4xTPeoVtpwQ5yf7ZsV4Mrvk6FB2dO05nqNeXcs069ZzVZMOL72PIp4IOuNw63igFQbX+52N
nEvNaN/b+JOAbh7wFkc7yLfZyM3hKxwnyQR9x74GsfRWLtkV1MnlprJoW3ODrJh0wEfx62YF2+s7
9GYY34LWTNaxqkdJmoBhBl2B3rm2eG/FIWXlKxp8OyNFPtPJ6ovJAmV6Rec+xHiBMtzdT4og+Mpf
ig59asZkLQtTr02BR7vwy4oBSekexqE86BjL9WCLP5xdgM44SxmhmuqhqpDudqybiQLoiPNmPKYu
+uES3Awep0gQQwj47UE0WPHmyUWWa8PZIli3b6p2UyZIa7WExhIYxSfYnHIzCe8tt7A2YZfhgOxU
m0GOuP9T0T6lo/Pm4t/cz+gWz1n5azQmxgMomPBWxbvIyK/ARaEgGcJg7eWWzF3rlNdht+0SYtuT
eiqvBpUHtlr7wNUQQ3Tzo3dhW2cHBP+mGNEAxWbwWmWVB5LOs56w3FlPYkIiOBQSnycHVWew0pPE
nHXCRyv2xN5uZe6IfRE6z1hkCfOw9ZMqjJosEf8mIemspCCDerS94CjYemCsNlulhnfk47x7dag2
+HusR7aSfkO3kJUCvIeyphgDLiHbA0OzgkbBxYL+v445qJuWJnPPkArmcvPYl3QAtGnA7I/at3sj
Ks3LmzUpFgfq9p7YAuiCA9c5teSijLem+lj0fnboUmQwM07DOsdpeP8Iy/P/Pkr4BwEhZkWFGsej
XeuZ3c4cM/dadN5w6yKg9GbTQXGoci5FZfTAhWlxM1dNLzQNhvdGRZw7hb4KvMnvnBtmZlxRbIyE
CQZgLmRypFu+lhlDJUk2CIgNy7/Q//9dzeX4RubjSy4LdxeO8wl+9VddEHRQU3Lv8XGSo5ub1TvG
A38rDGS2QALjfVg55lqqCbx5sXhZHVOtiKsuj4hx8m3v2vPWEfP4jl6e+Jd8NHcTritr+ZSEF0kb
ftOXE+W3jtILUowP4VobM3F+Ounqx3wYcPkV6BPa9NyUQXaRndW8h48TMOSJDWdFAoDY14vV0I6Y
3hgZ/h6mBCqOy/cU8y1He22vLAymrqGLd3Sz/tXtuksH/eTd6CbNCCf4FaQmbdGMiIrpj5xRCzC/
BVzbl/Wl7YlNqDy1D5SRPPcd/k4gk0en+9AWJoM0UeV76LrlwZ10vLYbRthFUQeXofbJ+tEjYvrl
B885sdNoXrk3lp9cOASSMN08hX7LuDxy83dfwLx0HCAtHiKe9zT0WPU98CsMRuhBarIrdHoNx3Ff
+oSyApdOL7H2h9e2gvUdpjshi+DZpS/4pnPQU5y9dnXv4n3KaaBg4lRsK0h+U3abQMflwTMynN9c
IWrCFMZN1KLXfsQv0by18XGu3ey5RQ6D+fKmHO6LsEPQXnvj5+wHnM7tI7OufotkgibEwPwyAq69
TofsnxGNAecan2WNTus7CeHNCZ0mm5EqnGNY9c6q1dm/2gcVgvA+Wtekn/Fb8MMsWvxxyTLKaXsL
LZvhhQOzro1b7Gz9JLYz1IV2thmn17o5FJza1kZnMRRZwFn0gjeFduKvoNcXH03xkuuS+bW569sm
eou4j5ZIVHXoG7c9VzaSu4wikCqBi09zmc0oZh/CYKLXO3u/uaC8R95Q931oWeGCPnxyGP8HubIO
ocQSguM9H7sKBZhrbmvPcTdhE9yGMseuQEjrcCLcKHocIngq2Ujvqg3c6dAp+4Fd2nsTkUugrcXP
X1q8s1EWYN/c8BSImbxoprDQ0L+nFgRdVWU1vWRpomeCqBYCeYkRvWHCLH5F2O3ezUWaR5wWmQUj
3183VXkCTLHUv9hGahMl0JCPfy3mdg9mgdm11EUO84tkKScx7TeS5ctjZtoNChxU0WL427iOOHnd
FB49UbWrGDnxgz3ov501AR41LEBMZnFuOtyh6dLEsJU2dsaYYJ9YnkbzWB7GAJl4XuRbok/1U87M
XIV6PkCxd1f+clMkMW0N38cCfn9qBcR2qxlMRZoU3DfB3N86O/ww4yREe5lQP/W0GVrfeltcKrsw
GJrNhFDhaHV4dwlpqHeTEsWGw5g6pKmfkLID8dmGqxphjNnowt97qP2AjbrxFowLVkqiN2QM0qKe
vZD/LOu3ja7cN4Mu9oYO9bhtmrJ46prhVmdy3gzZre/R4GldlW+TqOO9tLjs26IvOIZm2bEXE3u7
8Wvmb33hjtpYXlYdXRqGK8uQwxvJ0sXJ9ng57097GaNS5SUDPzbJlcEU6qi6NjjpKoY9mDrxO/P6
+SgnUuHvTxNH2FsymA/hYNBWkHP/ZuSL6SIsi5VKjO6YMY1GW6u9A+UD4M5layCaIN8FCYRCf7mh
ZFvCcloWcAwk6sls5LvHnH3lqKY+MLdUb1aTEjwTkbtsVLF6M/pllp5BrQ+Xp6Luyq1ZFfH2/nZX
DhgTSh+Gr8tX68IAr24RUf1fg6uBtOlb/rS6/89OmXlHrzND0gv45nhQxZnxEeCF5cox+sS8uC3J
5sszbxLkfETZ6/1ZmlQ+pvr6+N+vZBb6pbfl+v7MLRt5k9kjoDjCZRA3mWE03u5fwvez7krTfrk/
KyP7EDV9BKSOHyCs9qWwRPN0fxYE9u+u853L/VkskHmCSKvP93+oJsrLzFLBfz++KoBdYICaKYn4
j2YKNAj0QrIl8lcNEDM2IyqL3f2rrubqkr2uGUny4hZNHW67MGo5jPLNxDeBcp64ee5fBVdZHAqP
YdT93+K3UEdhBcA+l28e28k9DWXAWGT5uWlolmBCyMm5/9syp+MfDdHb/T92jam7KhJN798aDF36
kkUOiiEUIF0PyjJK0+GV+IyHhjS4t7nP9c0hZ9i2n4zB8Z9Q0NpnwVr2kCNrGNM6fO4b9nVm55xL
E/1MCvOl4ex9MlHT7qWerBVIMRqWgjW/TgLzxnt/svoAATmF5R6bovs2LX8pYg147Ra2c4uDBqsS
+RrhPE009bS1jlDqvhWzLhEPMtyWvZVifsHObOLBQTgPdK0kwwTi6XNOrMmtmBZ4YjWv2Wvit3B5
8IIvR8bmawppMmtr8wrc+jEb+hR0jyhI3bBDOp0JKHk/edV1+rdgl7+Yy31NY9NBDaXAsnPKX98/
5+FhWkYBBwWjaOPZyxan5k8xAaMxHUmAWqnmt7mZd5Ffq53jgom5f4oymMGYmsZ1qQAG3H/BLKVC
CFzjK7cIUk082QMVbaznELcQMZbG7f6Quo9xkhuv978wiPUWKB8MGOk/+cB0b2JZKRtqGPg+1Y8R
Mz7ytHcjaxD5BwPzc1sRBCDMxAT1CNVeuIHeh2Xp3QBToY9zHEWQL/9C4WI6DMpD3Smpc5eljPac
e7Y4uyO494s34U09WpXyev+iI2S55xZHxqDJzuqT4g21/1G18GBcn6lthUM6rZt/dkRLIRbOdIOb
9FqNtXw0KhTRUTxc4SYQ2VYDv6u5hQXQGVoWAMRs19v1MrTWYBJI8YuHm4n9iinw8IzVknH8sisE
tREfirZHs6Oq/iajMn5qO5eL5UksznPXccIrl/aRfr64wBD7Mn0CLe1iPo8CKwTUoRvn28ex4G3p
LQaAMWhVVkY0iWbKYb5Nn4lr+dOHlX2Zes/Z0/72wSrPxkMdJRwoe1pBWQyEJ8WHYzmKPNZF80Bg
AAoSBhRdZBW3OBvCLSGm3tptaeenk/41Zdw5jCyJykqeMkNeVGCbj5PXyOegVQB8ON+szPR3RFH2
OhEmsw6qptgBL7JXctqZpntM7NjeGsO7s1AWZ1F7e5XXax1Y5irLXX+fLnM0Dy/V1gn9eKNgVd/s
6ldZB5z+4FAYDi1OyDrFzewo+OLwHe8GziEnO9g1x4ukreVLb/xBmiNeu95HZuglGhlFTj3Fib0a
7VMd6vHieOFrUct5zXQ6B+GIY9JafifH8CTdQY7cfhPE6+XdfEVwIaJ8fDTb9hU7qnm7Pxgb7ShS
YaM029/Hf2aTsQplNHqWPyL2eDGC5UU0OmcbthkwqObGZOLmQPCCROycif6+FIII2LRlOelLe9lq
3+g4+9g3xN4JaSTGMYAgrG6gf4aAgExJsW4MSIkqWOvVFBKzjImc3W0M2fKb7gZjKeYAhEsKkvKH
lVr1JWhFuC9y5OoO7RnPfWuDwXlM+oDBryVxtzDoj+Xn0Bjm2gPctk10IY5lT/tI1CVRcUnZ4nlo
jVdFLOg+x2i6giiQNiiQ6LWHDy1ml3Wgh6+gwQJTOmkJ7YBv96pFRGSa7zLZzH0X7sI6Hl8n0AsG
BfQuNgBVRRptiGFNeps5ORt0Ez5ZnoGneHZvRNS5t6VsQgt74zY2nxgMH02dwTMEJZ87I2KfyL/Z
ph2sk2DMd+jKxI2bsiI00Hu2CGmvvfwMVRWIqSUfadsgRPey81TQEkb2C8NXfYdtmO39QPSvvX2m
CSFvlPn5C3y1B3+REQQuhG6JgacL7EdSWYf9LEx+dGtcpflRM9BCewpHyfX18Dj09fB4/6iq0NAH
dffRkPkLtRlzbsSq0TOFyvHK4YkyabvK9PH+kHEbbfSSudh0H5kQ5WOup/Ix+f8f1Zx5G46nBzmV
F7fuEdjcv6Ncvq0fsFfnYfqSj2rTUUJTJfPpyvFcZqUpffHMNg2wZehDvdY9Vn1x0hjKVlNP/2ii
I/gIl5YmUh2ecnRX26aIqdYBy40B8/sUq3Q2YylRESRX7WRnJz0G6MQutKkYqtJq2SUp2Oe0JF+h
dyvOBcsXQvSg/33LuDw1aPtF5MQxLOPzSrFrQ+kB8zV8FkbOoawIrCNrzv8+un8OqXG5s3V8SeZ6
PN4fSkwRWzap78SLPxPHardBaCkMLTlNDPv+KOZIHe+fDYcZ5cv9+YAUzM9/Ue/FW0NRtfiggkXU
PaveevPbvvwGkqbWjLhS+ipV/TYk5kE3Q/7s1Fgnh1JvjdDWu9BD+KRonqxBSqtNr0YbPHrYr1E4
RhtvKuADYMn5Gbviby/VvI96AMKCQKoD1OQF1zbXX7xZ66Au4UYnFYnzCKwvNfXZVtFoQFVIfWZz
MMLy0MnnJGj2fqwQ7aXBqfKz7qAXaFmxhDHj5iKzCbihtl6bQJxolGBz7azwmZRDyJLjnDAjLeJz
RtQYDbtg/MmfDGNIv1u6fVVBCqudGdaSjDpciXz5p+dqw6BqbxXqasaO/24lzGeArkwvIc31XsDs
RmPPeRFmHlkspPkS7dEoB2Ij4k0OJOigZJIfyjj+sbtdrQLmNoxpb+3AGEsFXbY3ZT9BxXXpzzXe
1ma7/NWWnyngewZ3wn23Op+uy+es2v53V8AYJXy5fiqRXG9E5mIZ6Jp8n+vGPWc2LQ5GgP3KMiPv
KMb4JUFvf0haN1275HP9EPbqaEbaQSrWbWczcSrof2M6abZGSw5zs7x7ujuxQvs35FG/LFp3nIEn
4xo4jn/2FQOHoY/wibT2kzMRLRrzyjsJ+aoxr8qTjf1JMmjBTGH1X0zHP+i+Rn8NRDrag7eInofR
lu0On1yexkjWVC3IPw+NdvjsuRTQhgw+EeRze/OgcwKy5naAe7bqG0IWMCTiEKlm7+QY+AadrMVb
BGTnMhEN8O4bv3ThNZ9dPqSnjpndKkh64pLwS8LpbXjdupCLX00IZ1zjVbCaI6asv+Ig86DOq45w
37g4JTbJ0DEqriCPaBvzXrqVh/zZZpMLGOHJ6CMJq2GXtbo/z1GGzEkZEJWS4uLnXUH/YfqZgcE/
MDpuoU2gyRl1gKoNeXcduC+yiylW884JdnOlSbNkRpcW9UgiUYXsGylK0dfZTuTz49RGP6zuBX5M
O0bgF1yyQmjQaCA6aSfTKp85I9Lz7Z4dMNDb2QI71SnUMxTF4DKjhY4EmrpIGvvoZQ3KUjtkAOFP
AWooJnDEwQuEmv/S3PHOnIH88/2jKYn/jV0f7zDfI+eHL05SPWFaDpQJbK8jVlXLq1fL1NlN5nPe
m5ss8DDwwSLcSoueHrqi7EL/DaBKdeLctipiclaTYapWUUukcwSesxY6O98ffM4nMP00iWxB2my8
0fBYbFvooXFgvnlOi2DFtE6W5b8FNXnHhFT55wqJwrmnWYXuBLWbbKMW9fOPVgGmuQ5dIC/02Yhv
AXq11YAQcjW6gCKRPkOLXD4ym6IF9h/9QUHq7nzRf+lKMmRvHHzEmLhOqW0lp8SKkpM3mouwDhe2
zXzhZC4PjOzKE6Ed4dHgROfE1X+f+b+vtan+ZU7Ix7TDNznITY6zOfzvI69+9fFsHiFQjvjledAW
Ar5Myz3Ga8fdmyl14FBY8r//G/Wb2Iss2IjlJ0Wht58zu1+7vf27HK3yCJxs1QonPAiC2B8SGz2G
SAkgo7tdVRwkOMixFhphXp8CQ9WnVuFPlRmD06JhQONP3UHEIFTC5cEU/nAyo7xcZ7Ioifd5gFEc
HRvSKsTKHquL17Scj6akoMnF/qMr59f92aDb4nT/6P8e7p8r/OJxDM1kR+IpYA/z1NaDcfI8VlNd
o0FLOgjgWjkk5iXQGtHgljdM4IBJ+z0Re/p0f7CQvm4aFyqKW8/H2TDo9FHsY9iAp9XJJdXUHg/e
KDcSKyvAFij/syJlxoMMmGTZ6f7i3d8hks/UMacR4DbGeB2MJN7E9FdfjAzuaT5O1Lx1hGjVWwJ7
dN18uJZigtib4msQ4e+gMPQPb9sT7TXriuYWo4CjtyEwEqBA7XsVwpUJtP3ay9o5adUfhT17f6vK
3aeBL/85JqoXrCXHtHLg6pU0wBHZ0gq3jM+5n8EIyzrbtljWt/0S3dsaPYFDTXZOxKIVc+r2ZQS+
vKGz11+zAfTJ0OFZ9nGp7BxnTC+NAyaGy/zbrrrxVNJrO7SeiPGiKAI/nMraN1Zrn2cH2ajJoPdo
kulmY86FkjFXV6aYxcaKIvAMM3mPTYE6MYPXQp3IULBQv4vR2QQFsp4pCdw3Qi+gxDMh5XWIM5d1
Pknn4+DgOGu7Z4Pdc8Q29zxjTiCgABgR568xg6tRgDxcVzT44TN0xmvcFNYajxKviYkbEdwHZ4fa
u2RmWe9BZeQsIc10tIlOXhUWRXy/SMVbRTimNRCg1JlOsMWvhbWgKxi2GRNFFqh3pyEHaeY1X7Jh
mq4bDoMbbQFwE8leF+6hyib6BxBJgDLz19Nf9DbVQgvWZpHvLRH+RDO4pcQPo+cl+IRV14U9al1c
betD7TtPeRN0a7QGwQu8DvnfR3Ie9INsolOjtH8ucI9jDlRry9TmY21PZDvhoEiiFrZH9MTZVzJE
Y4KcBOHH0ixxQd5TtiPwc7yxwv6dm1e7wb83Qf9Jveli++RClQ15Jw78ZomUvKi9E6DJlb/PBI4x
P4PQR2Vx86DJsx/Vfwo72+V1cODubzja5CFy59agez26jwQ8fw5x8ZyW38ppvW3Su/0Obh6mEt9+
SLM0Wcrh9poHCdhoE0RtS/v1yXPFbVK1CYzUfBALKCkk5GQrch9GuV74hd9+4J84L5ONuURM2lPz
2mjo1AFbtBe3NKRKDFdSfcYZ5i1tqGGnGDhwNYXiF9UGawRBQjRLpt08NutRNnvGmc7Gdcq/hW19
d9Y9yHwD5lwcG8o+HdvrsBHM7ttuBzCVIinqJ0xILut8MpskUZbkmEjkO3Zg3SznNpbJqaSdQCxL
I3cpl7GJ2x6NbSnc5Dq1eCIz0kup+HMHHlfjh9OhyXNjnw+u2AydL1aNbXyzOyGreDFckbyg71hL
wFxsZxyXnMg5mFH1Uqb2b1zk9smOLcK3XKQwyay+ImlxOZBiLlqrviX4oZhdi99N5v0eR7mzlhev
HommjMySNcsCoozWKhZmAzgyXjkVg824bBeGOI4m4OR/kCoZK3dxrqHbAd+XOoiQi/nSsEwOolU7
Wdf/PCbIytvpcNgMRUGtxkGnhcc3DzTluir6M5IkWaJTJa75ZUbnumO6s6d7iSd+sg3mbKLZV6Xd
HH3NaVfrhuwHY7Ggk3ZjhZ0D2Msqjkakt2IGRrtIOdJQ6T1drr8y+ONn4UswkvugQBs/NF0EKzPw
4v1YVdBH7fMw1z2JqRFJWBjRl3/I7QnghbvZjLEBmGn5UzZYMcfCAU/hdv1Tgn4KdNgDmF8csjG0
5VTyUkUSCYpGbPjQ6i7cRmWSrnUaQVTTQNDTlmM8JnLUQz5+dVdB658V7EhzAqQY44B0cwicDcpK
vEU22rT0B/0wN05NjRPjXJBD+VE34pN4X6IMZefS5CXv2tDpVuGLQMDZvtVN2SOuPhQuPEwjoChv
RBtwtm2DS09bqY2DR1E8huh2HjGJCSJs/ulU53tST7kbFE09lwrEl1y8qo8cYtsrny6FVxGtAZHg
tRUwRJXys1UykMlqdcG18n0kieQqZ1gAH+8PhIIPzi7Rs3vq4tFdxUBtiZwpsEk0RH2YRoEwXuT2
bvBFuJJudipxjzHhs8Tj/SGnFLEmqY5++Ry2nHMwTLLs/vTBd8Glx56dk/PcYrNTg3eKZX7ARxf6
QBzK7qWJg2pDt+fHpvJ/b2Jm8e26NpmEcz1NpcdbMAbdAV/hT4bdcDN2kH6zVH+YveeQGUXdCYjr
6qUkEzb6g9+btdnkFwHTBKSqE2ewbMw+/J7u9RQ8NNJ/FzKl+x1+NrUhLjO35Bg25EkwbJbE2qzp
v2boeaGPheZE0h6o0HqsyOkGrlwLc/ploLmtVNp8INmctjYAl4K84S3JU1nUuZtIlqTgWvaHTkia
HsgBNhZ+dpWmFz/MnvijowxqyeIlY9erUfDjT3oFQfybCHf1Uxv8QB0FWxxixUPSpiigzGCERiTd
TSPcJ8cgdcVw4RuE1crzjX12ZP49PjBM7p5Gi5ZwAWViPcfIuaExzex07l8jiWCMJfUunZII/TXv
5+g2X35B6l7rmz+WYbyGRvLHVInDgofr3knzD9HXB7ssL/hYjXNvKpQeiH+KjEj00NzmsY3CuQrg
TiDHs1GXbOfUf5zLnjiaGZZ9mf2NGy/csThxuEn+8KcBdlfMmEsan8c5tP80iBFWnme+1EVEo4q3
9wG/Dn40zA8KFvjK9OXXBKaCC3ltDqlBplrNTa3L/m0MYHInVvxU5eiR+RbTnLN3l66CDohaMbWc
d3OsflCM72XYsj2HRkfECxCQ0i+QcKbJ+2SZ8SmZXbjlMv3Rpvlj0NmAd0Ol4ACsCfN1yGhmrZoy
26iS1IcyxzulrBUDcoyaTnoearECUv+cxdw3LBedi9GmgxbwgKsCLSNilyRrA2Io4PcG2lgGhtjJ
E72DpbDyO+cKRwDFmX1iCVkbsYNUAOumzqx+K6LBQq/I5lgnnNZSmiWNct9GI76Kwvlx3Ew/2M0g
aF8aOTqr+rU34rd8bpnKlzMDOA9kUTsbDBrtt8hvPxKtHjpt/0sajmuY9FfFHP5ymLygWs6/XZAE
uZV3NwCpGNXrFwg8N4BspARY7i+8mR4BMbSmSMfAc8RRpP2TGMzWEsITjaGa1hwSnvsQfIkut5Ho
zsgZ7AP+WH5tfTEJQmbalAabaKFGK8NFNwyaa+TIERfwxQIAlk4EnNYvqevnA+Pp8sGWcLkcX/0y
bLYLsEEzW5H3VMQ+VUXICNysDlbQYujjvsnRoG+jtrkwRUkOeVS+CkQVy//VVofezsT2NQdPRZlq
U0+G33GP4a/ozGIVCv8mCJbdGgFvMN3732h+cCwoTRuqO7mEEwHaSMkj4XRh5BGc4fyYLIHXqhT9
qgrHs/R+5XZy9HsvQ/EQfxR190k4G370sENlP8ort84GQZLL3pb+SBubkiQucR16f2SMi17qcE/E
A31Y3vXuQrQkrZyoepqTJb2edu4uznCEoIXB/APkUeK8zkfQwBP8X0wgSM/zaJ+h2tiXKcGItB3Z
Ze0R2/H0izXH3bpDgAFcbaWcKTiLIVplJMOvaxpFuWedbUgMzsR6iMa2ql4RXYEEr8J3JoA1gX9O
u2/9+tuycD4vdjE/6S+ZRucmM5+1jFMWawlFR9BdtcXFLX31lVMRkwUsn+jo3cI8epRLYAUagrWd
yhhXmsZVVQ3uwzxb70A0Fmv3+OQWCFka4ylIun/UhR6DyiPf6TxkraxwOMdrQrd23hz8sTzFL+82
38Q3nSttWfT6q6ceiu+DMOixIz5FsKfKdl+JettcZG38NqBMnxP7UvX0GCSg/Qe8ZdfJ7FZZwriM
RubJqCXEmOZf3MIAG3LM33J+G6MvhcAaQQr7kheYHrOBAdOEcdUe6Sip31FGlR9goc+Na/Rc5oK+
IfJN3lCwaPU6DYlftAXiOnKfoRNHr0ExvpkDtElckHI1d2HHBSLkKvDcjR+1h94kQNwaLIRQ4QRk
bLR3mIwpUdJN4s9/UBq+5cv9HxXlc2Na5QpO9cWQ3NhqIASzty+8I4Jlp5w3HTqh0S5+gRr4dIJD
goPSZKQjpcmZIvBoMMZsl1mU0HpEYCBpfLiFuzHTGNcXyQ5L40fWxC8hBiWSF17anLir1BznrWkk
cNSJwGxjZwUC5ckDKz8RB+CGGeljmCpl8ZI284Fzwz/uHl7kFidyxUoR+GyTfeV+xz7MPB3Am+xO
XWKQZBT98/32xTRZKnHGZVV4LRNyNMPxMPdoRoveWSNEvcWV+jdVuz402VXxh8EZkJxDjrOd/kzU
hzLCAIh3mAa4usbqsfc8urbapYlqfTt98T0CW3qYO3NZqTbk2PYbms6kGnBSMJ0KS0jdeetuCU5O
TAss0ER7HRJ4Ob/zSn/qnJ9r64T1obzaYYlcDMAJIg/vo8Wa2iKrkh4Tu7Yw2g3c6xcEnb/Dv55B
aqkm6/whw/M+Sg9DAxmtxmwfmlAcAVec48D5xvoa7iBltZuwFDAO7f5BdH6/mtoQXQERQGH/bACu
WE05OCiX40o0vUY+6W9Qy3II2fFPhi+crIRrwso7doqWcyx/wgQ+fNNQN6TxINd9Eb2ifQIBh0MY
89RKEq+x6iMwhRWrN5OfnHDuLVeKwMGgmGHnnP8qQInYnLBho8Yzplts/q1iDqHGrwTnO6MlyBiN
+peL6mXJaoI3UW2akmaFIvCc17sz1Etqe2cvrt/cZHhhUbKTZOvgs6FSy4H13CiMMey8NP30Hmb6
aJeK6NRWX1llz5USWFZZQMfMXNmJuDqlPiYl24TdtejCJPe8c5g77znuKgAKyToWFaOU594kiqEr
YCMTeR1z1jD1TE+JOX4UZI+Ja/NVPE7NVMI8rD6CkAVAAnxnMaFa9H8jwnk0Z/mk0FGMzPvsuPyn
UM9u4Bvd3BDhP0KOH7fvfvuj86xibsmMMHnfVA/WzHXnKxijMAjxpr6QQ3vA+fDjEeNpRtwQsWNg
Be3W9ThRdNoktOn5TJ+SjRy+TARbeOsgutWT+02jAIA0a5zCH1uxMuVolaPg2ERM1H3z6CUtIiqF
qDrdVtawS4Ynx0sPAFn2oStei+8moTUaeaO1qZLxqjKCDeoQHExjlfvZqr56OyIj3CYUenb47x3b
D+A2U73aZdFvPbLnVmQr032xF9R/c/1/zJ3JbtzKmnVf5aLmccFgF+Q0M5mtUlJarTUhJNti3zPY
Pf2/6AtU4f5ADQo1qQNYgHxgW9lFs7+9185VdcDETLjGo2aiHWk7xcC08UFE5Vixjol+SsLyPW3p
z5FNdRmM3iAzxnPDC2PYNUw3iun3mvEQLRyvkW6dA0cXPkxQhrrarU7a30++fm+6KTuy0eb47S8a
49WmVWBEHPk+6OGoRkipNYHnIDPLs4v3c0edCze+3l52rHD03LXj65yI5l96QJIZxyjsGSBm2PC7
ZQx8K3tcCcNgNUiGpDQ1keHrLyp2gipxSYaMOE7C4pSb4XBNRkIT/U/VDoeCjMgxG+n6goREKboy
m+NcRpgRlfFLtX0csNTt8wwGFYTRiu2UPiiaU0IgQ5sopFLMgxS6TOVvL1kPGvgBtz0LPI2bxeto
4jmJDavdquFUrymljqakuvNBiTCTK6Y4YxrATXnEVtmCAkQLRmRyn8dJQwXPRsLjkDuwCyzBJLjO
zBzaA5GktBbb9n0TivfQowpN0gFzFMymOIdgAIijo+wMLmHx0XXBgzjMlA7kiO4yhcENg8nNvqc1
3btTojqPfs6qY9HXIXqfiMjY4noUvdy3bkkvhi33/dwcms7GdWpRZzgVrGO1gx0m1TgNNUViobqE
tQV7qmefiY3s0cK/21Iwit21ZdK/YltjvBJuQ01WI5OrMSreQWSsNlhjPsypBSLIgQg3U5D4ImQg
FQlmIwz5q+o9REiGwu1zRLdvxgj0qehx5ypzerNs2I04RQSgnL4IlPKZ2CTpVVdEuldKt7P4KP2i
75FS+kAKzqkRNYsqh/LZeuLV4hw9GYN+wote2/XOZneBaBHSn8JJrBts8jFGLrdpCbEGuA0IWcdk
xGkaxT63YJ6G0XyfROBMMmAgxfyYAqE+RfgheXsAIcqqtwJnOVZkJ+J63rqACfHjSqSqW8McrhWD
swN6kO/taSAu68Q/F4ejlg/MQpeIiGS7+BQQu2ev+ol34kDj5FU6CR1dzFp2lWmplX8xcjbhg+al
tCc40t1j9JRkoMsyyCYvOpKc49wkfo2h2x1to8f0KIOWWfJc2cab79Na3IEv9PC7Mc776S0NxLs1
eGmAHBcT5IEEXms6g7BNCgwUaA8fHfPfdXSDStUCFFvsx2KRzs7K1AefZz9L2VXIN1mjYQZco0wr
P6TkPtiOQgh0yn4zRvJUhcmr7PGeB7veeCX3vg7TNPWJCgAc8qunx5cw4mwKPCrzJPWUcxnumXqX
jAK5NLm9Mg4D2ymJrmGrp1zv4B2d5pghlkFOjucuEDRfgsijq4JyvWtvR3PgrAUaxO8jrJWEYBWo
DdwXF9f0/5T2HB/KOvu9pOJOJa1mVzEoVkM8A5fV7JfK+E2x2lZWHlER2K1oU9jgHA2REWLIcLJy
wi2lN7H2ABGE0gSebbzlCRXKddrSH8SzaDdYs6CXwoN3wleH9Midntt7k06CeymcCxeIXYsedadi
inj8zLT2SaY4HlrR3nSyp2SM1GaE5LgFYfT8lwowU+8diWSm5NTcOxOo9p5hUGBgeN/Su1fS7BXJ
LbRCvBauvrk8g45+gT5z3069BSJJgiSjVwarQXZ2mr1vc2/svWk9+v6REZFTq5EZpN+BVEhLRpUJ
kl4PLeRpbeSroBCiYSMqLIQQcmUzhZKb1q/fyC1DnRC0ztSEAz0EpI0xLbeQ6cQJrsCt9ekDQGPo
MMJy7lTpCIM2hDWQpBRjyvSeSEhL67vQh2yke0kzPN4Vc3mpBQfPKvoS1E/CNLtYXTW9ZvNbhHuG
ICNzCn/mHJ4XAE6ibMHqRSsktG63Yh7jZafITK9zkd4YFjtPvWaEYC2+2tvhwXD64ZzMyz4Zi3Tv
RvnvHhpW11b6WfnQi12XjoT1PD1k1lNiGvjAh0d7wcmIs4l7zAIyoSY91TjiN4eCy+ITFiw5/cB8
TqODFs0Pz4QYZ4r2V4/le0gVrQllGJ49W23qmHpsa5mDJml0QJUSlw2yxoWVwhUFbd/PCRoydYPs
M1cLaOyuG/t7oYu9FxcC6Cd7dQVoLHB7epe4hhhbJ2amwy0x3GmhPmzLpT3Sn/qg7FkEFgXhtLHG
I6e9D9/XsKEIy8Ifch6wf/W7qvITTquFvW1theUZD5nTlr/ty7IWtXMdGw6YcO+MHERRipujyI3l
kvhgyDienGiJZ/a9NPYRAwVYQAQisJokKBdzoCUujH/kebEbdNzcdLeDWMEHs3NamBPPeeVDnQ6N
7tRQ0F7oEYmnag9JU7mHjM+0dh18DeOxTKITDgT3gMQabqnUdmX5nkR3ZtN3J5uyZdwEX0xrnlz+
kC8hggN1ZDo7u68D89LVYzBv66Z/Tuma2MRR8xA6xnAs1jnJSFzD8pubKiMRtEb6MvBp52Usnsbp
bvGmer3AHctptc+1GNMTa7wmAlGDHu4Pz6YvTIXskSh8zV5pm6q6dovWFP4cq/gFtq+1d2i84joC
XW9JirOKsUPUwjhEPCEQO8ndgYn2QJ7n4tCNIgYWin2SfDDhPEHyBYq0fmhpHOhIXbgkZW/T0pkI
Cx0fMVhVZMN7CCwVJG1d7Ay/Sc6ST8jBJmEAweZpSEKcvD1BLoOWKJvDgDAiTCP02GUtjncdV79r
OqMaab0pP9EsYgN6OOf0aiCekolgaTHfrFJn4DdQsGw088SqiUuMbIXl9J7TPik48FMzsBtEdbSt
+nfBngNshlV8ZQfXDxPEq1OV5ydm9oET5g/dmNyHKNWbtEB+pw5s5arL67i4TynGxM20QH4oKlg2
UYf4WWtmXC6bMFcdIyAcvKoCitsHyOKhx7NfLr6HBNg9JKZQ+6zuoIc+LnXzYdodwjYh9E3ZXKw0
G4OExWUjaIoeS4kPyjpW2PXWpAS0etQv2ZWPk2d+1XS2b6VkRrfA/FBhiX3Kqk9pwUcKOA81kS3k
hwEcujCR/pUG0ECPO7g0h8cy4OP3wz8FijuWCpckg48ikdtKHWQR3vsC675XLAX9Ssk72hhCXrrs
VYvXLIm+Kw36lpK7y6icYu84y3s+Jl9Z2YB4byh4MShcIjLOnlmwCjVRuTM4cdeYbVgEvewAm726
nwpOQ6OdP5LOYWhsbGwTZlJco3+GkilOvbIAxq79bMyCpM2gT5h2432mEHab5cHJmvDeNQ2+xJZz
Tmp9kwPrmNW5x6xKsqMp5QmgLphbAwm7KiqOx0b1OaaSKeHY8ndDtuJxWwibBQWXWZLiFmiT4WVe
/Mss2FCpt6GaWpncHPr8ssyuQoewwZIDpj6HbMU3p8YYHkU46IGfVQsDSIYkhNnEV9e1ThCDwt5W
jfmYi/JPDnfkvmvbILNXOTNpPgyz6jldo9/bL7q05C11EvOmk764Qli+w0hR0sQqXOq+MvUSzdEx
lEiHtbXF1rMcG2+aTnKE6OFheHU1HY3MrNnMJubP6USgAJHbI+Ni1pYGIlO5QYaj68GolDrrvj/7
1i7TMTNzPvbBMhqPdTl8ImNuqZlLtlyCX4DqlNtytcok9XufZTTXAnwldv3hTjhOeMB/DH8fG3N2
GAyonw4l8HszI5NvUidNIPBIp/rj5LbxhWS8mX3aU4l/ua6RMfpszxp3JkwOn9Bn5LlEvzuq7lq7
O2Nu/nKGBIPAMFyw2zABIq1xGEuY3rHDHKPCZlWG+YfQDDvLqPmcE+vdM0m8QoCKN76KhyfpqEft
EQ+Es0RPhlWdkw4Qx2oOuMRtj2iy3NKWvMKAFYo7NX/r9CwbpsAN/cZ0V34yUTKYK1CzYlLefuB2
8tCShx5iSQt8osA4I6wtuQFXy2mdUx4vT9SpES81PllRPpJfvsqgGths36Hd7921hSU2zD1uI3sj
tUqOHVuds5L7XB+gyn+sxVhrZdd/dU79q4PqV1XPcB7i/v/79n/VDfZvJWP/XRPZ/8UCMevv8/Tf
FIj9+FPrrzz59Y/q+x99/Ocf24o24H9rFOOP/6tRTHr/xAThWb5tSNN2pFT/2Sgm/0kmw8I35khf
Kcf6r0Yx65+KfKvyfcvjP4c//5+NYsL5JzY7y6Ce1DQ8kz/q/E8qxWzwoP9WKeYZnuErXA827mPL
NSzT+fdKMckbAmcF/kuTsoBIGuKGA5Jr+9i5v6b0pbT79o9rsRtUtcWYZoEDksyaqcCIpgvm7QGU
QbX1ocWcwsoTQTNY+zK7SxtGnECCM56ce6Ak4n5MgU/SqDhn4h7EqgmOqrCOfnTo9CNb8nn2LGo0
47mBE7qs5a4IMIYxfXMBGbZLYn+H3OMukISgLdsZeYa8P/oGO7IZu/wk9kunk2Na2gzzErF6y8o9
xtN272cG/NrMBxccuculY/t4aazoVLST95NJ5LhTlnmoAVqTzV92ds0yoChAxs+wkgRabBxcqu0z
H8TTOHGWmCJ90qL82Q1Dciw8MMnckCm9littPUO1nqxlKxFFzfIRinB+6hR0CWKO9/FoXzPYF/hj
qZbxG5OLqGEg0KDSN2a1AMprwkNb+9UeUYqLfNW9QRAgoaXBry8mFQ22xhredsbBmtLpHCfwVaVL
5VZjUh1EcPBrGow3S/Rod9qj22rCZI4rlTmZu3MT23xavI941lngxCU8voiKMFGd6B9m754W1FOV
yL2kgkF2NCpXtIzvHckNouguPveEdT967eO0/zb9ZzE1T4JqkhNziGVfJekXV08aOhoHF8bYCMD2
flDJ8da4eLPw4JYXf/2ibKYZCUma+0SXdyJX1ldBuxCJClDwdqpoOMF1mBrWLpzh1IpojfZQRFd2
y7MaDFrkWwDVThlm5Nw22vC865y5cHYomI3sky7jeBe6XEui0lCHvqKNXhTRe0cbq89VqIUwKspb
01u0GlQt7UDRx9Qv+4j9b3WkcqZrHWSDvqZGojh5A5dBP9NngsA0H6Qg15WV34lYU+o9GCSpKqN7
pAwUUXfieCJ4XmPJvo/T1+eMc7EjlDaGxCzjlFXgZYPYgDCBTYRxlJX8Ni3+yXAo0XhWFr61xE/V
+KuJxK9+PCIyNrfQxIpqDPe+W84XqpVcYLXV25z7O0zRf8iFPxKmeY8KeYc7r9xImiJUAxwAfbFx
xie/mVdAfXaLOmYLY01EcszLQBTdLZuH93kovsXwEzvSQ5Tbr6GT/Cjb9GV0ljsH80LiQBHtPw0j
/Zqt6VGuJd25wRQhJnuWgfuZ3RChEbNV3N18PCab9LzQ5s29T26wbFb0d/DPmot7Y9lAMQBw8HMo
jDvSL4eKHX8U9uboatp08dmkKSNXBfVp4V2p2sOSo6J6bvagBgdi2nUcklfKk17ARv1uevfmNsCF
jeSn13VP9L9pIG3mHcA0ErkMsH/kDoSqjoBf1J41/2Zq0Fs09tWfeoLtkZOGPXeItlBaXu18JVWy
8ypnBpiPWS+MYHJoUJQN95FMJRw7FuOxXYzXfIKGFHOvbXz33hUmibdoXDaDxC/JR0ZupElBAFVr
gZvh7KxZeODwOWTMxQgXHWjIEqUdGHBcs1jyXpKUzrCC1pytAVsG3lYexMNhjBYS+aE/rRU05Snp
qvY02jQopmX3hj+TkSBYB8BL0yMJGxZhMb39Pbt4sZ9uKkXw1rI8zqvUImCfhJ0owSatwlxAfPG7
NpYarjE309IeT3JebjRIUx5VZ6dOc+jIJXDBSPa/yAPp0bGumsy+G6LKR0mDJavmf7fqmwzPd5Wn
ZtBKkps9pYMuZjB/qKGzrO3tiDjUnJ6xAe6ENXwVzfTopjxZs2bSCYv0NzIGi1gVf7V3o+dO5zLH
LD/l3Zvd/Zp0Mr+Q+L32QHuB23BOWsoc7bCytoPZfGUO/pA60kc1RBQcmdUQ2HbzxMfA2YNseloW
7Npcch/DjhsjVkCv6h8Hu3hRkQgPcZTRRhN1x9HI0BeNU+oM1V57NbZ+ZSbH0tWov8ChSLfbu4Ts
P3DmpL50Aqx860yHCjUPEiNhN+J7azFZ84P+7wHTe/KRVzZ2iqpGE/AlrTEERZiibH2yrTuRgbeo
tJyChFHfQa8Z1HEZvrvQoJ4AWyPU0DuIdPI7d6r30mYkNU25f1jqUD9hl/jpYYzrK0CLdrxWZcn6
kwQRIyMze7EKlB7XWfaALLhxJ6xeAxUNLQk60iN/eovEmrKLzyWdpjMjkvjHEJ5jyrTypngZhnob
pmOz41B8Ax3xUXaSwITT/6b0EhUMktgdYBZrQ3DsphQQ/ayznxYtKPCcW9D/gz5XCpEkLQWppIHQ
vI3y5jGTFl7/5Kzd7m6PxNS6LsiH5HFUHJ2VZhcVUt+mVoKXiRiJO3PboJYA/5smceRlsXek5MFa
kkrCvTReeQdGOGEpFpzgp7X8tUmzgIdziAJyZa7r85yMAUjyKBDC/koLgsfG4i5Af3S0LZjduYX7
JlGXwKbG98IZiK1wITS7ufoCNaE2smw5Sjhi2bqRD1c1n+7zLnqfPNTqKezzq/4qhBx/UBRyCGc7
mPp2W6jR2o5Avkfvj27ejYIYHiVFsPUX5Jru4sS88zujOSntzFgv6se5p/5D4UZdaDAdc+9Ym02+
4ej40U1NR+qb70o6QXk3XYzICNTghtsQzy1rase1hBub9xlhvN7Nc28EoBIP+BbiAy48AqpzcVpw
GiPAy121IGgiRhUbWpRe/b7K6W+BUbPUZJYhGeJyG/yT7VOENmTm0Y9nHCPlPgJJlPild253w6zf
zXCNl+Px3kEmOIhSklhwEf06XtFHu1KPKQYfYuB2F0yHv2GHxarbU9TJHQFYVCVND59azmZS/kjT
9InzIXY3yW0xNgZeMOW/Ww18HjWaZ9fr3bM7sFcP3AMLYmQTgeQDKIsTKbeLIRSzFB02d9HRawc0
H5n5e3cK35UuuKmqxdv0uf1hzXa9dfzhoUnIwdJ0u4Ke6YSdsJPqpb40Cn08SnJvV0uQpTGvBkWO
7hlXIX0Jo18cm6J64jFfx5rWwdhe6EIANlEOsN0wf2SXadyIduU+zPkd+wOZswkPDb0sbhtO1KcX
ecCBhEn5HEcwHs7e0orHWJyVbcq9MGDoM4xt6WrCStp10PHwbTzl6UfKxXCbNQuA6YjpGilv8jpz
S7KI/M6mId3J8iX7gKGMxf/Fmi9x0p3NWT+niffJUIlZWIjdRBgxm75nnSia4ieIrSpYp6jDbFwm
cn/HuBRBjHmzzqjwmlMrRNttxJVPM60C4ONcxWkvD9JCt0E0i4/WcQnSiujBE02/YvjmjTVSLFmX
DrgOmgZGujr6+GdJDJ7OBWAXy9zuG2nvMHlwykwN/+i0ybjRUycxfrFvlnjQORLwDqWKN/JnHjN5
E6YNMEgJIlg7+meO/Vpvnq9en7F384uVYYutpXNkKIZ9tEuB+hW4HPzSISSSskHlqfNixGkFR6jf
kNQ0MS97bwse+c1IWwZTE1z2TYEWx9+6aaIWE1OIFtExC51sfsDQ7BBoHZ2uY8vhBHr3ebHuuGWg
/w0eJYlt/aM1MUUWrv1p+8M7e0qzXSJ2vWoWf5KEBYgKpeXiMacROr0nlVCz/GlQkwzmFO+bq6iZ
9noxA5aJ/mSwRcwI6XAjFpqnX36mskCzujEjtG74Hd2DWWPIKaHLDFbTX0dypdv6NGeKO0JXUf3W
ETnLJZGm9VWnKLlkNKXoJVSCdYPaCNaAHdzmO4Yd8aGdec87vjx52jQupo5eWtnHyGFLQMMNg4Hc
fKpluZz4dzYe1DDGHNmBuuiZEMGyRmdiHPpl6jGCXzBpSOsaEfv7oVuLPjaDVLkz/MgEBaeQKT4H
PzxiXcG4AB1lm6c9OHgYgFQMYWfr5uiU9lF5pxpa/wzsoRuZtpp75BpUhyNtu8SBZo9bR99Cn9Aj
g0Iz4XYY/ZoxFWHLAHwX2y2OPVV+GwjtfNJronwOaqYi6jGtRbxTSCsSaY9pmeTDkvoIlfyEJv4y
0rrTE+/LVwSj9OICz84xwHD1BaeNqtyeKoys8Mhn8g1L+myKDEtyK6/LQjSgyBUMUL6k3i/LaU4O
hR0/RCvo3LKMbtsMyxtpxfg0+Wt6vIByOJeYLdIwpLS6YTAUsyEjCDzVnHkfWJS6S5jIetszRVel
uTf4LQpGeCE9sty7tZMNOP4p9kG+oUBU96GDfNzQr1jQO/UypvoHFj3ACiSJzsPAVXhwafbKKUYd
SHSAQ+mfZs+MrgsAPtnP5yFUD0PkJCS78VQAdEpr7wV28HgjeHzvFNnJrkg603JtHbOVJFRP/Tmc
8BHGA8aGuC+nrd0Lc5c7PM10wvUHYBTTw9yKZzAyuEGWiS0jbK51Tiuxk9IuE/c6OoIryh+oEBfb
jNV0UwjmGpasKAHxrxZnLN4Fds4ymkAPkGxblj27CNu4H7o5fWp4tOe/XywMOCHK9LlLkvuRRCRE
HDblUaYn0MwQghlrEFVwKW6mMrEi8hUTJeC6ay6Xqd9S2edc4PgGvYrqa2n130sn+pvrtvtKezE+
AqItFgHJRFf1KQLKv+ttkLB5ihwxAGmg7MXWj3+/UFL9lBvey1hVf3LQ8NuFG+6uxpYLkMJd7v9+
GQFpHXD1AqcreTCR1CmuxHG8E0tPZzh91ZvcE8M5Xb/QQC83lNSau9mmeoz0n97VmqIxeni9s04W
4vQZ8CqH8wYjmwGdcU/FdPqmXdDUpeXV915tJG/rWcxOU4y4VBw+mecIPaaddffDsEW/a2GcbgzN
GaNnzv2aVM7ZcPyjNOr+EwcK9mglGvp98GnbjDl2rZm2TwJe/c7AdMvVxVjAWMHFjGFgf5SOG8iS
uWQWZt915Rww/BSffpu12ziZNFEx9v2KxYFawdmkysHMLugCRB2G/L4RnX3rHTaQkjDC1syr5qwZ
pOYKdm2HyJu477nRJae5fU1A5BArCeHV9J178BS3pL/f2o5NEa+xTMHfb1voOnv4EduBvBY4Ua97
MYsuOfCwKcqqh+6lmx2qO9q53f39Fr+1Pk3LGpADqNg4YC4lCM67JrOutW3vIedF73bIiZfbHuGz
sCAnkrT+6n1Wp4Uk37bGl7LLNXR7xUmUY7s37GPRAdxDWriGHFt3Jer+UfM8IAzQhZBbsn/2IMJj
rTBw5Pv6afJOHvvhlnvLfMNYBk7J+lN0dXGohNsHqjPyA0Psx4Jy47uM9rhdHSMcGbRaxQ7KlY5T
SdX6xP1/xJRPrOOlI5hDSS4qlKUr3vQlYNZwchCCKsrWTE1vDuRzcWIy9TrFDr5nUXanyqEeSOSL
plHY/pzs5YEoWHTGaFhqSGO5dVe2+JC8lkoJ5WBj6Yh+BqWtuBzMbUSdSvJUUc79YfXiAS8ElOQF
M7Vvi6ucY/uQdehjc8SsqmnlITWMAR4WWbreKtVHXyy3mlYjr6csci54aY0QfOhs5x5FDzhwYWud
yOuwKPj1yD25+Gpajho26Vs5Md1n1OA53PViAGw409ofNvW2/aJuBD8RFbM/dv04js3wTU773QVx
Mst7Y6Kft2mTuwxy42bwNQU4qSuvwoqYQJYx6Tav/I6oa0WywlPuNtm5V+Nv6Tr1M2nsx0TM1Dbi
n2QC2FEWow3jkMfpDc6o2JWR5x9BRR54GVE28RPd6zl7DVNhUvWHMyVBy7NnUXKxZZUMDXKPURzS
TyPqa+Yu+gxS+Ai4ht72WODrCn1g9GF8zfmdKh/toPPCjDxkmV5CR6vD7Pl3cRWxZ/vljA1u60ll
ItQ4OQ3ccCkmM2VhyaLu2tgjve+FBWfZro49LNmjuVKuZHy3YolOkzPtB4l3OQ+Nc0Gh8Z09ltUx
a2q9dWp6klqF95NN0kWjDB2wjQDsMt6Wdy7HxucoT70nxxEP6GTEEz1OeJh4NiMplD3xBjOIozJc
2ckQiCIvKH9j/ahuAybyIAKZGGi9xMe5Qiet2t+koYcfTJopPSqco+rme8Og8aZAhPtVO/HWZhLp
FtYr+N34LH18UULEnwbntK8cojkLcPcJ7ni84gmcd35O0yeUIJ6XhcSp05N8j+DpujbJvqx0nJ0n
7V++QRUqgog4DKL9TRT8gqEVFW9B+LJTQKMjdQeXlc0MxYcPbEbIErkC+eF7MhSqEu0WssdERvgE
kSvB9yc7+458j/iKU/u1Xu4SBUEqBgh9Y966Ah7IQZp4vOnvDHF4nrCl7BGljLMdMzHFPI/NcMHd
2dImogDW5fd1W9DXp0iaWrpGUW/cE4fE6sydhLR/MRCFbM+VW/3ySlk+hjEJ+1IiAS2qNQLwJN6G
BNJxmpBkQyPcApRH9syaS7iWcaHCxUcG+FgQmtHchIt6s1qmo4KW7lvfmfrO1N2pzdS4my0ihLEy
wz2Gw2ojBUyCShKcT3sksSKuvaDqJyzdNtaOhWKaoYgORebis5NA4RuXGk+DNEAd/iT3gqprcFIn
LdqnvMdkGwPJTIskUFFsbcaBJIoqB9jjFWbG+FIPnvXMs+nF70m5jAcEhqkm/c/GcrQijiGW1GKj
OrYqkytTr9r2COuLGJZNjcE8U845c/gyzCFHVlLQqLtn2Yf83Ca8AH/x95FqsQT1cOxkRmtnMhys
vre3TFXemOuVwchUlAIMvxktbuw8/jXz6Ezqhg3WAoQbXfkZW+6LMQaehcLAErtn4vXxo52RZtWR
+ZCsB9iQ+Egi44/MS8uDP8VbS2XFxU/nXSGom6gJgA4LPUCa4ehOkSXOOzPeK5ylW1lykqJgCp0s
Mn6HC+uspTHD0c1+iwsqgpaYWKpUdFXlOVeUKCGaVjrGvWURo+0MAJBJ2B5jx/jVd7I6MNi9GJnk
3N+Vems2TWC3vb0Pp2gfVxSPZrI4pdI8EGDUuyUnqASfLN+5A9VRdB4W2KyoyjCSHg107phv9vIg
Led+EpxXp6G8qlh/T1P3TdofWI8ZIrXF7rBP4nCTtuIawm3mxTSeBXDahUkAan95sET4wEClpb+k
IegyRL9NUTOOJgNLngeIC1eYnSzUvjaIOy1xdzcga0OTjS9Vl5Tnv1+atZTV9qnj8Yb8ZrCL48QU
5clnuZ0LuiwoK+joTQEmPSnc4rI6pmZago5Z/V3JxLQea1vPnOzAD0+aqKbip9RXgvLNwYSntI3x
Km6uU1snR5lwV5QNYqwJ/IcaMnMgltxy68nvzPO0cDdWOffc2SFd0hX5G4pSc+TqmSTpQxxn481j
9lMZgAY62YKZobCsNXCREI+Rm2S0xK4vMVwVE2s+Z1mzr8VHlr8Zno3dUScvRcbJrfGbdyoRi43n
YxBN3SzhhSunoMyWR2NouyDSkLtLRGfJ4ABzVa6o4AtxZ3suzZmTDsnpAf1I4wLXWdiCvGrcbTVy
JZ9mAB2FvbiA3snj2M6qYiwuBa5Z+wv0LE1StgVUNJglrTm6DoHbUuYNppx4hcVlSa37SEejpcEp
T+eKrFkevTJ8c20vaDyfZsC4xFGqPFD4Aq9IVtRXx/zRirLmk7l8NZTTeF45bic2O6Aq6ntmuz3h
tvyoSqx6DZs3pSpyQxXVI9bZwCscsZ8mCAy66G80UuJyn1PjcTRNNkNrtVT9WtLiK87kfFny+OfA
mS+Aq0RO1rx2Q2fuyVDTueta2OkyCCCNT38QgOiE3BtKjlO0Lwmuhx1zY6LK4Wdo1Z8d6Yytb2RV
YM8pwC+jt/bCosWry+y3lr3+KhQV5fXUnIey+l5/QXoRpNF+ERaJeAJUuV3Cm2eG5lV49Mtg26KO
tvXaQ1lERPCFn+LVoEqqWF4KlTo7n2YqOgQa8kemxEUz4FY0xue+51DaP0HRpvMXUnpCUnTVWu+9
hcXYjDkScdrl1m+fXCSTsBso0cthC9MUuwFwmC4WG2Udxgw7XBpICFAaox0HgMxosWsr1rFkPS3o
i9fZw6nCKbWNJ3X1EWjiMQInoHwjINT58vfnEnlzStc7YEwsNOwshsctZXyJt1Izp5AIV1LT6Ig7
Km2y7SJJNkmexg3HiGeOb4/90j41oO5yErAAYI2zFw0uUVnQ6RmwYEcHPNBlP67OMCclX90jPHeA
mSiVNY+Ail4t06NEb44xnVoI2jVFdJi1N/O6SWiaC50U5ybMraR6duP8oZjE1RnIfGhveosdP90m
V7tEM8ZQ+ujg50cCo/ehNAHpLKT58g4FO23R6tUhM+i8L03wFa5/mPzkd5Uv7wK+I4ECDdDL/9A5
NjWc+pxjm+IjT/FT2RyWQT08Z6HnsFli9qb/hOYmN34sbOgWLm/uSTh/zEg/jWDHNrI1fxiV8+oK
m8fUc1oO1anPEwkSp3nMC5iIyGkdxiI2fEP3ZFLa+1A4aj91ww8N6nhDHj7fjzi1t9RkfliCul5L
gs01zfZedCCX/Nl77kbdXXjBa+nVB7vnUNsvZsDVDupjWpzUgBZkM7vAUaZ33qjm/QSYjuQ8O40l
Xh2jX8dHoXukt/LVaJMX87GaMVwazcoF75qDxJ6kbDw31TwyEOXWG6d5wA5QUh3jOTslzO+5ZP4g
2BQohAChUOxhj0EMw91PilGAEp6x+1nyoIfFZQVDalUDluokcstLb3rk/ZJxj9XtfkzgREkyc4ZA
G8aIE+QPXpv8rCya0paqv0h+AaG8i5yo3IP6onDLJbLTZI+4oYOJ6Bpl36T2ZMZxif5Imlwk3D18
kAW3vD5Zyh355/xodeojMuvh/7F0HsuNM2cUfSJUAehG2pJgTqKytEFJGgk5hwbw9D74yxuVZ2yP
JJLo/sK957KCLw+jkjvpuv8iS73HvYE3UXMYPNvf1LjFTheYXVwdOKtMatSciKFq5qzMYE4S/KM/
DtEitYyTUzawzpc1Lm9vjnZhbb/UEznNvUJpNSVusol3ZZQAnaDsp0lsvSbb1vi21jThGsfmq2uk
/Yk+GHHUc20YwZnBKAX7NG67FKVyq/hgYQOKtkRzH802/pPoJwBf6dGxmVPn/BF6822xdPhScsop
gz17apaU0w4wlgFE5Ylf4pNl+HM+iVungYHLQdzKrGF7PFBF0uWtkanG7OCDn7lcdNojfIkpTVqg
c4m5FUClEU8zY5UwNF3mHFYi/8VZQRx4Ix6Y2WM/0p9hr0fgEEmMbiP3MHn6dLAH71VrChK+axo7
AC1XSPH2BsfaEQrLQxP3N4TmrITw0hL8xfA4CJ1gP0g2Ls137GDDGdoSd6Z3yKpX0SmNyQS2s2ho
MzYhJJ/Yko4iSemcyLA+a9ob3cs99XgIswxfbb5NxjB+tCoEkPjbQLyO797QvidT8IOZNiCCXX9N
7B6bcYgFyfudNJdHtR6vSAVP1JIh1IqZXE1SDxCiRzpxUQ73CptZVuw2uJKNC0HTW6i5YcJCagVd
07mRpsOticvVmIKL2URiE45EfYaCbHkkr4calhJuSlLOYzYJGU5Ef574N0BcbqTZ4y8oA3UpFttt
gf6yFgggBg3jXuba2SaMceGw+/bdnE9nUqKhUAKlac4Ewe2bR60Uw6quyFKXTWrQw2Y1Ob/xUzGb
jW/+cMqx38O5zZLarq+hRKc/z+LbIDp3yuIvPag/FCIezCIT7DFhfOY1uag9qzDZu+JkmfGyc0gU
unlhISsI0ZTqqIBTtLerDA/wQSTTYXQpFjO8MUt4p0ssnAFpo1tmSrU1rZNgyQWTib0W4FkxHwpC
JxbxbIicoY6XHLxhPiADYNFCygBaATJzJoIj+Vj1Rw1ELeGclnPOE1odQA2PTGN4D8ijWznGgsWi
wNqiLk+IE3rkCdzkzjFLxvlV2vmjYZjGysvyW7K8GXbA4KjKUg+tMmOEnj3Y0Wj7m7fUXnqRGwCF
OoZjs4JBt3zJunE+6sHWZsKL8gFBDFukdVAyqxwT5l75MmRC76jBHM+d0jcKlmHWWCUb/jFrY+Wx
gSI9DV7aeIjXFcF3raK7BPM3rV3pvaD8yh56zKQm20N2J+E/uheONRZf2Erjm5Fpw+pa5m7y1oWE
HZoBTOvqZert6RZ11h0PQelbM371Nq+opU23eO16irNQZt76vz+avTnuOl3lm//+6Boz4bXh+K/I
OmPTOzZtWjhebVd9L0sArv9UHCYptZfRJDvVhokF21+9S4o4YTrOIQKgNer9G2Y0/iFC4g8avgoX
NqpOWOMuMPj9NJcKIFC2czG1Ynjt+/TEEzzdi8QYXtt5S3InJY1hKAxKqqODT+OHYsLC1aGx4OEb
HCichEYzA2titPDNq2INUlfqGafSTxVHzxFo6i1c2O9O5MeZGU9dPrcv7AW2I+BVlnDzr2EYDy4G
tNaGmVUmPDnpMjb00MMydQ2GbDOKJZWyYLtcW7hDyRAYIykPmo6cvsExFuTsQtIWy0sYoq0u1ljN
v4L6KOrMWRejwTaT93em79FCIsoLbj6bmW04juaWfGVUZN078UTnpuy4zi1jWtekQK57eUhzVq2s
Z6naVpA08AE2HOb0RsXeJAwpgNi7VVxT7K4pUxJykeqZE5LU0TmJ93C2CdomT0L0bbfpKt2nu893
2oAzsEzrD+aTn1qaHz0s1atZZxGvSodmDD5Bp5XPiYbNiVgCtsVAIabmMazkAa3yHqDPGeNOvi67
8COGYWsQ+ot1C2JxLqtrKhbnKJGPTfg02qD0UaU4iHHrdzDl8Y5jdEPuIGlMTfLUJgY9YLtsZ0Ku
Z+anZPpG8G3KWAN0FT5XQv6m80Qwe5ClGzsm+8VMDhTJ4IBCO/cpdIAVm51v4js1Q/fb7Ixv3STO
Z8xwr1UCkTeJS27zzGnTbzoMSLUHRArpYYuL3Scyko1rVm2Twr4ko6rXPZlTrdv+VhPGg7F2fkOy
U9b9kqBpurzMXo8cuapqH5wcQkBCsMPitYZdwZgdnoPAXKY3qJ3BhFAjuPRyntYeoOB98MLQp7QN
XCUYEWgy5guNm6cCcSzjfEkNZG0/FyK7tIa6qVkTrNH6dwZyXxQLaBPwBOJWjRe2Dqprrvx+4qnC
0r8C5bwP0b01Ax2DNbmQ/8NanhiwxhjRG596+iqskYCEnJLNXVwisa22ujTBDRliXaR422UeCzIW
KoDoLU5EB0oALz0qQTNl1dCQHW6GOMsHZul4tVFxWgg4ZjeeVwAtP+eq+BzNhSidktkJMNu0i2s3
kvkRaQKYkVUHdzsvfIU7Z0861cOknGXfG72FY/lcilAdzSLFxt+0O9MsSEzUOENN4QmEgfpv05HE
pZf9u4PXFY9bcNAH+2oO/AhkoaWsdEiUpNJIMJ9TTYC9IbBby9j8B970DDcPfvx8KIij9tkoFz4a
kvrYEGJM+HW5ixjzVUqCCW/FtqzM4cq4IVpNgo9+F/DJjakU0OCvJ+qMVzzlDP01249F7qOHYFF7
nzCQoWsdPhvawVWlt18QfiQDEzSaNsyitaln5L0mkHRkuFGJ+I5QNCEVDvnoi9bHgvBsuf8IsNH8
HiL2LrCcJ6uT58ypk12GymttLyZ28WIK61Hp3gYoSrBi2wZzI4OjQr/D5lU9ZtAzAqJQ9PDcxLkg
gqoAeF45x2hCHUZ/K1e7ualCbstC3+BEwM8MIpFdWQahJXzUFD9SBuCIVax9VUtUVAtB0hXdk+Et
A2PGugn73FWiuXSAlJ5Kt0/K4B2L7OydM9lbe4P6pBFtRgMFi1IYHHUv871Sf8f82K/M3kKwkIbf
dGU8qFZxLGR8ydWeGBCoo+J1KNVuwCLzEqZ0ohXuOQNFR/hIomyilOWDCZC4UvZ1VhZ4fxhahWlE
GPNAIeVaSEyg3p+9jpi1FLpFkvQ/w4TOGM0Ls+7CeEszXXF6kVpVFa8W84s8ZUde6QqhqTM/ONMj
1N1np1fpBao0go+q2o9Md7GPhDu0bBzyUilCHGpUDuUfvwXVflJWR0xn11noZxWQesPDwL3fGe/9
pI/Q+5Gxkua4K9pxMyrLZoObvmRdWIO4xxNS0LVZ+W1oNMInxvhQQrNZq4AKHl8mkx7gMeQgvjO5
gLA+JDeRwLFxRYiTDitIQqiRQZzn2moZgteIcsK2f0KGhZAQ7bBZ75xulLvBnd5tG0VIESOJNV6Z
yfxw/IPXnuJdUk3wEYMXOBGxHNaO1x6isHwM/pqQ3wZIwp/u9qeZz67fQTPQci8nC8R5Jsb+MnsE
6Ejm6Cjs/OV3MUxUvZRLIkQYSbPNqs9g9oaCkqJrC0+SEB5EVSZHyqqp7fCM45kxyYfrxEwbiJ8b
xp5dbotWFhJYiomTSRluDPYjjNPKuydecvTzK49gLoYgZz7DGVngTA1t9Uhg1zKYjY7dwMTcHbOb
brbbCs7Whof7TTjbttT73ahiFvPa5mxWbCeyEKxhRzYNKxvxEMBmYvcfLgY3lNqhCLXHKnCg2KXt
U6LV76IgSRQyqxtminkSysiaK05nFDQY0iKqJXruB6B0rXYHUZRujVJwn0x4YtvBOYnGkn6vNziX
5tHcRxH1ypgfpQbCz4gAjSE9srz8HXVWsiknb9V33hUADGZL3hpjMd41suIEW76gBQzXbIVJwLOY
tkxucISb0x9cWMh2KC3oGQGOSzNAAjXI6vjfF16AEcEb1AcEh5QuiRX6QsHvFclNCXy+tbbQqWEZ
HAMQDUfbWOLRZFmxd4xGCvm+2HZ8sLa2GYCW78qjDrl6JrOO/5hYKWogIhhWNkocv9U184gvidKz
J6ZNd1AaUsk/scl5VHFfE7iW/f/LtPwxn/mxKtelakm0ceeE2TVFWANlR2VrMdVMw9ClFQfEDT5D
6Y2lo5swNGEcPWNkYO3SjyXu9G/0JnMTRMsiu6A/V/10jplmdmAImqLfJlV5sufHcPpFbECGY6ye
Qi86CqLOqpyJ6Ri3D7Ot3xLGLLMsD7EGnCo2TxaqkSa1+jXzutz40Qrr4kb1BV32lYifc2cze3Xg
01WB+YpLFkMgZiXuPuyjBPINhX121Af+4Es4kmDdNd99AD/HZvVdcmFosKCduNwDxio32oeU3Tuy
JT7PgoOUKG06zXAbZ6zMTCwW62z07oNZcqbT9pbBIfeybpfT0cLbfreFeOcjjeaGn9hO9wV02ZFt
Kh88ydQpfqnrdEa/Fb4iz9rJxeiGH5FvG1ocSUl5oBypt6rDUCrQigU2Hdt8EfpACUufDISWrZFc
oo/rD6QiW4/hsAFMNEEOPvLGM/C7FGSqbxJl/bg00tAp11K/OmEMY6TSH9q6O3Wkk4AHlThTXLkX
g4emigNHABhEuMneXj1lmf4gugz6VAm7IqCOwk3xKUq1FxWrDaquA1oW2hlEa6N4LkYU8j3lKqO0
N8mdiRfm0BWgkb7QM70CQ2QQiHtxbUr3Rx/0XSN3TKRPo80wTq+imxZxweUND4BhQuCO4IYk83OX
jw9txQvP1Bx5KlR+32jsne3RsjushOFxo26PyAPKWFzC0VmeY/7BWFvu1+KKLvQ9TTDsJAxETLom
SfZ0xjvnnE1rFy1cxCZ39vWEugR4Nt88YtYtVfbruSG27rQBnht+89G8jUGxD5rgjoCN/aWgIWXo
xdDsuavs38YzXvXQORYxmGjF3mT2qndMMssa7qXMKWRJlZAieFYMKpf/cW5Nt1xgm4zDY16RmBMt
k9IWdioMCWGSOW21XOREqXM4i/IlK4Yns3d+dWskLM/1iaNFZt5QoGLtw/bYpg/z5J0Tq2RTkhfo
Gz0fPNQTSQ7HrFrS1qrzNIA54LA2OfYfNAgtc+/+zBk3nMNIIBrYS7RthXIuP7RIuqsSGVdKhh0k
0CevRY6VwHZemJW6lF+icX9wEmMQJLgKoQi3HzuB3BzPjh480wf5/RiTmbhYWYp2LdtxzzD3nBcz
jwFMr8ToDk0SRmu7YuxQE8a1CO975HtVJ3+9Mvs0Xfde8Hd5nH33zGqE17TrHHT7OD30SGYBO3MV
neOp+Rdrms36L9axyBdHsnvRsp8qSByrkP5KsxW4whbRoNnOhINqr/bbkBX/RswDdebdJ6062wwF
ykadaZ7RiK45CK9tSTJwpYttWnAWuK0xb1RgcL7bHbix5twGw7djwjPnOKnNDMECxhgdxBQqgbWM
edx70T95fALzvHqqE5etlRm/MOvbwRx6ZXZErvkmosRtchTzI6L9qZmewh7yrDMRJW5o92RIjpng
MOx4H2HgebR4rG2BcD3mrXipG+ubpDg2dObIAgJNe6A3LIHjxU3k6oaPMzfYtnpArHrwCVNcMrYz
eBophbwSaohApm6xZ0m67IArXiEXTan3/ZhKsEIxFMWU0o7tMTR214J9BQB5EhLwIBzRZaI+nKoX
o6VXTrP3NHK4lrkjnIHfIkItYI0LCRcLTF3NE0Lt7mqQLpdB9qlr+6KkSYxrDYYllIyvwkw/10Zz
6gKHoighrKUtDiW0FQSYxKToUCLpxd7KfLxaGXlXTV4eLZc3tTJ+28b4g5TZ8+Qim9TEnan6E7OM
g4k3qwXd6KjhNc7SWzHOZ7Bvr9o0nFnyrnqOxV1P0bZCpBuTxUJ+8Rw8J+RRrkx9zbwXUUIYYBoh
VA7SPMvfz2n6ss3uoSbm1CpksoVusucjx2gx9x3GzGOa7E2n2Od/KW9aKxVDSluzNtJSA5cahxGa
MsRqsn0YakSlQ3Nl609zTlmLKKUDRus6bbjh4OabcIlatfsbNNWbM4ijO/KoxroBIrPuv4K0eJde
nfp9/ZhGrM8a52uy+TbaJI6s4Lh0J4PdNS2DSSK0by7fGLT4XWsG7tn6oHr+AiEXJo9g/iXiAKGZ
seps1R0MeW5a1AhCdU8eVNwCmStJ5jH51/Om4C1bNbuwn/GqtXyQquA+VF9hUrA+DZBZLYYATaS3
0CnZ0ESgc+MAgKuL6rTmWOGG4BXIw8/CwALHCBz9qpuyCZ/lRedEgi28RLcdpPqK+wbbCP+dC+aA
mdhy5Djxn5Ny5owJH5ESj3M6svxm3xxLhVbMuRQ2/7OO2LEQ3zczGD72FnFqzaNNEM96zkYE1ca+
NqxtQBJQXSA1Brf5mmTos2XpHZMy29VIcM0ekbpl26c+RHvWO+aHCoM7JGGTYj141dKxv2p5cqk9
JI9F2V/TfLK3swrY3jeXlqBxqfFKaVYdb7r6nob6ORQMBbEbPXWu/ZOSCGNMFpg496PLaVcw/n8E
+ndpMzSQLnP1yssQ83JJJuGEDhX9Pj4kjjN9QLUNIy/siyPsp3f2lWAidCA27fQdhLp2sCDIs4q4
mQQorbQg1alxxl8VadfYTWjsB4jKyv1zJpgbuUESg8oIDw/y+2Rg3Kesfgd3yS5Q9z6mPmO8EaIu
NaGTeP3FhYhFM9a+Z91CT/lNqs/MpM+F5vCFHVsxoUsRl0gCnUmQWqcmVsEUP2c3aBr77srE5dLN
O8ela5CIXtndoHynqEX/bADmT5kEB5Fzi8fp7uj5Eyh9yLIQlN0gowRoq4cSRMg6k8zv0th8r1IQ
TKFxcgzjI/O4VRIxJAfoKTuLygULwYfReeT3JHLL6BtiSBEQ2j2SgiU6tAVKJwojKfZKCCI6iK3I
Ur+2zfZzgs/BkfYCZ/pXV+272xUveN30VS70N5uPrD/15Ak3xmmcbP1RDkQTWSXoifFug5ylmE7/
oGYRkjFKb9+M8FAyrDwl2nRpWE/FWnk19hoSvlYqApM62vjmLcCPcC005vIahf4IbFfvHdQgiUX0
VZT9I8+Xprgx/QZvH1lGt6gEnAbdG5ORIpUDBICq25vdo06EBBrAYgQWkGtcnxIhFNhOXrVkm42E
RPUwqDaRB66L31l13OH9wFUvUw1x70SMaa3dEU753tiANxLoxa3gPAMfGDH9o/dGwTHLuHlglfbC
bOjuIX1UlqcRxY561EZW7GYvrfWYWP0XIgrjlgydBauh2wYG4dzAIqB4eg5ES/3RLp0duZ7GW5ce
y0TTQVWIzx7r8j6NC+JlIKbTe6DsY5M0FaN9ybrgXzTDVVeF39Qof5iw65uqGh96e35x4D85eLPO
CsLlShUIkjXcaE36F8Sldm4csWnb3rp7tvuQTra7TprOxWX9G1hpwQcXlyAsrcotrzrc9Y6+b2u3
8pItxkMu/UuM4kfFU3xs4N5Gi8+hRX/L4jCbiQgv7QNgIFj/3EvpXz12f0QiHUXfe0fobcm2jfCl
NUbtF6olRHS4lhz1tY3vre3GpwXFQAb6zFmF2ectnvX+xG3Dg78YnJu2HLaznb7VHMeptdNgiu10
0079Qid+MuqYW3u2xclu3ebRChbXpHsYFydmnQ7nITYG3yxATSHaRLlnotwqtCchNJxZFABQ3GvG
6H5jdd/CiX/KiCCZ5aeqU8rtiLV9FLSsVaIZ/jIKuibIaVbXY2TcIA3fCOLi6TVcaEm5vdNlfjX0
G6+vBkouJpgdxY1oMNt4Fchqw75EpC+vWhO9vpGdeK5vMuaAsHqZ780y4Z6oqRnZk+UnwVlh6tSE
7eB9oCz7CfDwoPIH22RkTyo8e3iAUIQZo9+C7GDoHzCfSqNt1NoHL9KK3RSoXxLPT7mWtn7RAHq1
5gRxl/nioSJfcYlQ77gjhUSwpwF9DLMCplSdDX7a3gG6nSdjGFArBPq+JzVlnuLsUJv0TcmUVWSp
l9UpYIimb92gpm8qxCvKRftueQLpFvJeHtMXz1XokfQKkElRV9jb4688m36tlLeXAuJY6tW0JNdS
vM6ln452iWtNa3y94vmHOfqX2433CCp+UQh/DVBS/axlj4nAhO54oH4YkHDZUGU4Q0N7rTOwwBTE
rQMDdSNxAj6Kh6QnihuY0bzCEgHWKZ5Juqc/MIbW2REnRUhNZHf7PInGMwkPhDcuJM8GGwIVfzEg
dXDjm4v4gxHBIrKOaIm37sDPOnrM7+SQGH5X3ksFr34IHv4LSvvvy5w4z1Zj6HvjN7Y41VpkAEh1
InRJeYNGfJA7gR5pk7ojuOy6TTeC9RAoRPcvY/09W1BQ7DnH2uKSHOk6DR/lq8sG81j21XNuBTn8
EyCrqXtPUrZ/6YgDashcRMEwF6gOg8ZndnCt0fnvE5YwB20p3EEzfwLnml5ofA+zwvbOgI0Qv9q7
A34JyePjWWPZ9Szq6Y0MKvOcRU+GNQoOrg5plCgYhqJw69lLIvtgJmDcPTKSthAaYyKXmciyaTuF
C5l00vthVw1iJHvagLHdoxc14tEfJJJCO9FNpG9kWQx28q1qVrY67RDGbDKZLKQiuyyIlvEYT25l
xtoCKA+2KBxnr71MC6+9SBvykfliVxkEnhR9q2oN96qG2uMoi4DYtt3pv7+C8TYLBgsxGidsAv7Q
EYM3Y4JhmDheG0EkEpJXGVQfXUriUhL2Oy4ssMlZ52zSZZc+GbjJBm+morCQdFUe522Vl/1/I46u
dYAj9Weg4DXiJGczaUztJngCoZmywJ+mSwzH4BDYY3uRCdECsitZdYDNwpF18rLhy0EMRXvjtWAQ
21trMDZ0bZgejQGLT2TxtknFG+l1QDg6pL1aWL4OQ5czGU+f0aUNftsXX7gkrVX8YDOQ8BXz3r01
K8bcjrt2+nY8YI6dr/CO3sYJtlrrTVeZM9aoCNxmDcUUW0M1o4Ki8kWJ0CvMo1fLs1PGT1vkKB/K
bXUWzORwDgq6FIqq2oiznVvob0GhM6hqkp1Z2taaPrNqeWmaEgXiPOCp4DN2DAJ2GrrqCGcXgF7H
2rT39RDdKtXVp6ZmzjbKdFPo0PVEz1Kpql47IzDxfSNERHbq1wiWgBJpD96S61sN2OZK5mRpIZfr
IyGVu3fSD+zFH5WtVffIYW4zNuQDulwRbrizq4m1EfWtigt3FxO/hL5X/NiieGyYp3lVUR0iMiPK
gLZvtsGI1YmznhMxIZVrshETA381Ez9CWASjSjTH+Rhipi5xPXlVmeD/q97sRuV0FAmzufxDNs53
HAJX6Seo8+Y8XUQ8b2SZpnygBNaqoN4OBcuB0o6vYauXO49cyG3KMFvnXHjnxpi4WCFk6a02LTHD
YNXXrdGJTVPzf2tq/cmsjYtdkfZSa91rUSNiQP9wQ2VDsy3XdWEDnIrKbl9ljbzgnKb90+r6FV0v
aXUjRuzUmklNI9odCU8NzY/eniqcp110PTkJrn4QbuH4wuJ50XPTL2s6RV6CF1omlp2RvpvCQOyz
Lr/JeWYq/tDivAdtabk3DSIWN8SS0iQlTvb45Dbq25Oqf4hGdvS6s4fCNbM0i39ayg+ucmz1SeQw
+1LpyVmWignAbyOgDa409ZQaSDhoX3BJeeNFBd0LNxyGoMSU23iEY5tGv1x6hPQET0bPM1tg3N6C
22dBapZExI14JrwcgrqJZNdr9B+kTM2dRggr1uSd2rWJ9Pgo2W8Sylts67mswVT2r14e1E8LwRjb
ajz7pnkyaFRfiIbjznShcaHF1oe8ftCg22/sXqENJfA81DSyDmJUUMCx920Cwl/Idl1W6QhODdlB
GquXGESCawu0tsYQX1v524SM7UvX3LfCXmtuCYiLCXOdobpX7AnxkUbBVvmLBnQ7Nc2xnqHvwU2n
Ju3+06Fbw0feYBOYA9IhNdZx8OgXJNyITwmHlYb4eMsyMIRV15uXfnDdvZEOCC0yEzZC231aMQMx
z4p3Rs8Io00iHxAKUpqOQxFQ1yltrPWgL4nVmaJdxc40W8a9ioaS9sv4bN1dZnbePSWLvR/M5W1g
+ABX5drGI7EqM7MeqNigi+35uQwSqBJcelhPDlphYtuMsCZmj8bUETK2fGk7hHOuORQ7J3k2zHIN
ZVD3NYf8ee52h23hrpBRjusrRCas0HkNPfSw3mYkIBs/yUcDTBHzaiPBIT2MO3N2aNh7JkYpKfPK
coj5ytnRk2h8bGrXJmTBbDZZ6zyaI9MtdM6neAIdUARE48DXW7n1WB4CXb06dnduE+oFzamWUrQx
VqWZXrSy88i+RJIBuMNY5x2GnqJvzUPYVUczA9EMl1hDCLkSsuYjP03BVtehFMzeDJ7fqeBCWDQD
NclT6BtvhqtflcbdUdqk1sOxSPfC7WDcqGYHHBxBkgbtkVtbbdgTW2tXAzsYA3rddRM5P7NafIo6
RhZ4Gojpkw9P4Rov0AGszJzgV6Ab5MaxBt4tCdGjI8tjTk7NKh6MUw3i76zw7mvDnNDeoSEZKrKh
rLn/UENmPAEguPNd1VOAl91HvcFQjDvbX2yLImBOhmV7oQpgKcZdRiA4e04KyHTYGCJhWT0o1Muy
PuG1/IhV1GImS/+KBqyFhOpE4EM3bFj2b20BBV7TyX/LkR13dX9uNXlo1fSHd8dbywmQpmPYx05y
Qse1tZMa014jaRkdMQdC9WzD7J4k9hK72HvdfJIp60+FnmjnwGPwAzM6KLzEJI3rr7JpxH4Kx/7e
txVsf2CDB0dRoZK0zZyv1ChzI+2fHTZgutNmxNQzuEetXMyACwI9TP9oYLgbLNs6qxYURRfGT1OQ
Wx9Lgo9FmLEnUgYNQfULz5WMOrsQt0zNPw5uHqSGyHVnBYuod7V/DrslH6QmDq0gZ/faxce6R7Yv
KWpOzP+H49xZX5GARTz26NS1kbSOmMCB1cQqCm64yAtr242B6bdd/My8gHPJDY9UckBLFa+eZ/Ki
9TFMIMsr//Xp/BlO0XYIPWhGyF70qYIsXHd3nlAE+HDE6o9Ws43dhD7bT3pjgSO2zVFbvshwZsb/
358bItEzPEzFUzu77mYBCuqWlWNM5UvodOxALR11sTnVV4ZI0U3pzd4Y5uHoUl4cuy4/Uwtw2AX8
K1p2GKfzXHLolgUQTxImmU108Lo1s7K3HgJoxrWpYFqDfELfTIQS+zlZDgYJo5/IFhDi49NJUXGy
74fLWW16FE2gl5cQMHkXBIqw14j3ds5+XB9TeaQOPDUFlZE5Z/9mF/vIPNZvQ4Pij5FJyLur0a26
vyVq9qEwEMfOqGSFHAk0J5wg1I4jKvp1olnNRYWLGccbC+ijyIPcovgqtSC5S72+MAs+Y+5YPqlk
8AoQmaeIhIx5aCeQDzoFRWy0jDg8+Zpq5jaDgGQkCNYtY83miDlD1fADDNlr5UW6PwMGMt08P9UR
BC8TBiwzA7VDx+szgGQ3Mbm/IImOKcsKIojFKXQZ4Ltxuml7RpUQ7uV6bhIWyJlDZmWPuUyHZFsF
v5hfYYYW7OGo5V66onF4EiudPdSEncMMdlLvwktjgf1ogUaUCQu7NByODUqTFbUo6/IIODlNv3cZ
YISyrNM4MrqLs2Q+q1Sfj50JETclqGGGGLCd9I4VuEl6hmbA5RpRJMJnRKQ3wFyDegzLn/ID+0CP
GOreCSSfEz5AVF496zaBZoYbc5gi/aAbXKKzQrHSVCQqtNqRiCKauP4Yo0Jhhxn/m6Z/GalAfuuB
nSpg7TZZbm3R0JDySExooYpdsZTAmkRW0LU9OV52iMrhrVc91NBHDCn6Q9AY7kOd6D9Z3kQYe+VG
ACM5gd8+ojSPn0G52TgyYdao0o6ex4g+oJ3aKy40c6WP53QovH3YhOVz6sAxbq0BuXlksdLnXHuq
RRw9xRKx9WRiBUlCexVWTnSzy2ETt6O7gz8YY+/fcIB81nr+QDzGrUSdSiAsCsPMPOlKTE8jxVuE
p/OJzIbhGQmkbyuSzmqz2HiybJCVGH41J9gESTI7ewIin+QMRnXLzS3jPetR7i4PpvHs9tGOXe1R
R/VdqsY4tmbzG3JUAvAH3Tki9JxHyFPM2Y2tcBnEdgg4MInFu9EddVz9pYf1K6z2HUq11ZDH+caz
qvylG5JXM4yAi+mOu53q1nkFOLfuUvnFbKDB8oo2YtA39JcOlAwmAl1VvVl/JN6lLJQoybu6wXAa
1QBpAQDW3vwtiaT6CQi3YZ2HL9FlXrg1BJYQ+AaUyx4fYqbEW7BQ09bIkXb23He+7u7TaApQDNjr
jtSVc5kkbyjh2KijOKW9oAgRFTDa1NJPyRT9yCn8qvsku7gM7MiErfBdM2RvOA9ako2iUD5is9FO
kY30ftTD9HkiexfZJq6llJurzYTzYroK5zP5rGY/vbd2yINXVY0/S7V1OlM92p3YF7pNzKAh6Jua
QjwHVcjOTAJdWZT/5MBDsC2ZWqCihAST7jhwk2vDyIMtBalvkcWBY3PhD8C6k5AXSVpvIiQP2xit
/TjFDyT/Ptu9l76FZj7tx6X8JuoMx1pa7DloWfLL9imy8scRLgnIZuzp0vbWQvTUbh6QdVJEcpXY
h8wm9GfWXe0KHBI+AMgGWf4JugP6GFooKaEvxaNim5PR9Mr/LLvCwRSRTi+y6MdbEIMZiMz8RlI9
0WctixIAN46fe+M2QdKKek9dKk07cvoSeTrDBEL9PhLc5PpiwsZg0YFA3+//qWqc98kYOZiCHdNH
djsi3CW2FLoIGYLpIN5hVR6TwbuDKHYug86CLk/Sd937DppO24+C9Y7XV8OmEvTKjbQgTFTCOBnT
Byp5k5nVEhpOkgim/ENAcN9TmvMphK1g2EjZ/8femTTHDaTb9a+86JW9QAcSiXHxNlWFmsniJJLS
BiGREsbEjMTw698BZbvdjvDCe28YlCiSpaoC8hvuPde2UdV5NWO8vKIwEXNKf1lkNxxpAyg9+nbE
FAh38ktxhJei7zX4fBoSThezvjM19ijPg3Jj1aP4JTPzkWJ++dZN0YroSEKrgfScBsH8nrjdUzWw
0BcDwQt9BYDDGAmxYxNc7VvPHL/5kQP6kbChwSqX0GeVzZ5Hf0oOUZRb062LJU7noGifsvkAXANj
NovDp1lKXi6Ya+dIaDeM2tbikuvlg4psphB+v9zFGaApo/5Gfuj422+Q/0lViNex7cAqWVN9w3Y3
HyEFMI7uHAzNgOZvWYxBjDFA9TODKKXQef6OxulHxWD0tahMyPHMjicxlbeqt/Vh1rF7sasFjL0V
e8ehqvRV+teC4ug8KivYZcs4/8C5chZ52n7rkRRv/Hp0Lp303IPjVdgnhrHZO40rD0Ni2fTD3fSC
VgDqPKv1C1z8hLKfYsKw0ZkYmccuebTcU+0+jy4ZZsje0kPd9lTaxgDwafTuuhw4GrI9YhSKQb+Q
8Ah2kvPou5d335ulePVMGX9r7Pp7R7X9vGZGFuv1Zi1YVqw2Hn6StsRla/9sp4rtBKfGmdBgkpoC
4x2LQ/LyRcD9/6Tgl7n+/Z//+GB/3rfz02/EP+W/oX7h6UJU/r+Qgr/IwP/x33ZP2//+f37TXz6w
FP+U8FMETgHT9iSap//FB7b+aZkugR2eI7F4kIz4j/8oK/J6/vMfzj+l75pB4AsH6IvrWHyJadj6
JUPIf9qO43qBH0g7kHzx/4UPzKPwrH8HBPOrLVvYFrEwluUACjD/HRCcjNnUJ5afbFTfAgesUSJP
XkRZo1ZJQQs+xJqW9ITaHYBZI9GbEA3SFdVMLU1qGEPlXeJbH4HB+EC4rXnOPAqAxp5J9DCa8iww
QWEl6WAeRtUECDRGrtDPDosWQO1BYNyKbjjAD6MWtz0o8GbesuIMAHmyW0d4TwASEoSROiqNvjmF
70D6bJcduSGECQP/PX99AIHXnIM5Zlo4aFahoDwkfo48k+Ye/e7PWLUugpbltzVDvOcO35zH9Vtc
FmObZmB4PsO8OlbsIfBC1JAdnT8DxN4G70TicJ924rOsDQSCGHr/fkjLdiuHyDvqsiCmZ4a72fVL
6KXpyFyVDe6Qc5EKTGUE2YwL3nO8BF2iidPIph3SWnjzNOcAyRXrWBrRe3t9cgK64hrT2tcfMgCS
56/PiLC/dUsu9pUhqjOauWTXe0hpcKTok4G3EK/PcUHMhLZ6OnuT+m4qNp55P9pbm/Nb5u6DFbuv
olpH1PFP9jQsPRFCbAVHtBeQEZhkTERkXtcb6RgRlIz4beyiBekuTKCkfZotNoWLEiFpr6eUI/bB
7A/NVBqnaOovup7jg+EMN78nQVFImCLMlLyr9KaHkgRXsSo4cGvumNxZD02ODoL/Comopis3fRsU
57QvwoUg7E3lAANDzfk+K+9xib1VAke8m3cfqIMZJXSqjPtbDqkDws/gkBVY6nl+dmgZvntoIg+B
yEM1NmQVaPshHazfEfPfbUxw1y5/Praetl9rd4S4MUDm8AhOAs1Yh7jUPmWOL2GpRgcVePxOzs4D
FSOKPmJu6d4ZaUQNWlab3IjtvNOuPW8LBIsXkqru5Yrv0yKBuUYo09ZoYtxL+bOb1Nhsg94KBzoM
VIdN2NgUYznM0Z4Z+0uOV2Sr4vmzDnIGq+PC6JEw8rfCe/TnlVOXiJ+1U695iMd4UAhyS6wCBRwQ
pBCnIK5D06zfW+18YOnyNyQtf3c64BV44U7Yd4+aWwDUiIH1fqYI/sBXoSTVvNO8IdHFmOWC2Z47
BBxGe2pdxKW5BhcJ2obQl4h21mlVwU74kuLVAYVGRkvzylUAvSp3mXDgM2tGh4ge9LYh6QILkOxx
ISUTR90u8bCpwHjL1gcRt9a1XxsCryWcKE6c19Ht5JFtO6IxEi7mHK836lqs0hz7bkdb3km/3ZQN
G6XSdZ5Jo7ifeTn8KjaOpi6bfU6QqF04PzBtEpj7DTYyoq0BGRMxRMfSXzpi+VAJ1475K4mMzx6w
27vNfHybaPsa1USEeGuIb0BByfw/+lGD1d0oZBR38YrKBDO+7NKxtTGsJITFzVEextlrkCbfsKaU
l3IeAIK69s0fSMBIidvuxHxX6lXcZ/O6B/6UM5YV0SF3Qc8mdvCQYO4Ry3gUEsVDKeS8K+r2zZzZ
1XSm7x3A44Y18fDEnnIjbRd/a1cDhjfvGafysMflw33P+fBIAd+lSYcoqCJ1LgMsM2r/OCDS8Ocs
o9TAPzZHWDpkAnSV2LkQbvBd5+OKZ795Ik0g26GzZZTc7LsFqu1UU9xzQ6Zd7p1nRjwhzwwq4aIk
Fg0Mc+vX02bW/qHXAgeCa04cDeQMN+KI9eWaCY9ANTZcl5lJrVOdiWQurrKtrVCa3R9zclCLaAsm
hbC35lTDqxUgjNtOfuuKIdQI4Y+IyE+S4WwYOdMlX+EjMM7MmlxuPF8duQyXojNvwRLrjZll7h6R
hwBCdgzWTGlEnD4u2x3ehwrxRgzI0QEbgNMX1DPrwAQ3J9PsH3kvP+LlgILcRe9jvdkV7fwsy+dA
rnC0EqmC4bGlsjh8KjKymSr3d+BBtwUvb1Xr5F246V1g2oclV94BPvOra3ZYj9P+NEYm110ONMJA
mRirl7JYREijsoegA8ko7hw6xb47pnQF4KzsN86U5ohacZ8FJZme8KENWRB8LPS8xRFVM18lCsJK
eS7wjhfIDz0RkTNWLb8K8XuoPhbt/5BxY259jQBt6fvTgGyZGTyYifrJzAj+WUVE+A8hl0XPbYpJ
yKzlhzcNUD0tc966pp2ei7J7MpgiECe8navc2U4DkhbbFz+ioiFZZ+RmoX9HEcb6EdsdOrlAo5gg
tTmyiT3BxWHv1xNQSeOQY15F/GKRfNLrU+ZjO10UWtCeQU7t3vjNfmhnpb/PjHjf+CMmvxGMWwEE
aCQ5QCDDS6p0Pjqj9zFJ/YEC9NXKhdx3Q7tbH8o45a9+aTcn0d25BFyHiaoB73jZSQetwwpg3jF4
xLVVQEeZEJ4tvv7uae9Ts7c61h2ROnn7AB/A3Q4OPZNbwxikXZ4bC7U67gO8BCW9IQeoVRT+HTwu
iR03s8WHauQcUkcx+HYVmvEEikRWY0aUHd4bFixVYG5q5gLbeu4yzIk4xMqJxRLcrQ98vr+ynvVZ
s6R9eNExYnMqlIY2uwlFjDYcWCyeaTZPGRCILTSAd01HTylk8jfLKZtku68nLNqN+qUN9jOMU7ZC
MUAahqseIOmAgGjCziV9HsjJuAkIahCApbe+XGdQHfzFpDlCnFljoZOb1FP/EEf+BmpUv8mJdNxb
BrMz0zayXdAueBMyrv2sEvdWzcw5KcuXuc+hAkk4XsyI+21pvGTMsTYqqsy9cGsH9RH2IwkHFm0H
XlTBy+nT0Q1oC9iU6j9ZjkOL0Ij9bDmPc0fgXWQgWvJZBOC3tg8meiDe6z6emfVdtt7jBU9HGOG+
t+wbBBk0IBU4DjN+otKsThA8PzSiJdh/y3M0k/VbTfA8Ko7hFOIoWezMHzu4MAqD0MbtmBTXCiKN
IB6vQdh/rEykgFxsPjcViBFrUDpQ7sqRL/lM5dZYt0ZZ48Wh26JrRheT1ka3S2Mr3rmanLA2DX4X
HmPsPh2OUNLuMqN84f2O6buwDla0vBMgMO4zXNU9QlDJttHFojL3bMEXE0ZYhw1ko2eiBBYPqbbq
+gc3xcOGdZINXiarO6I23nJgUjhg4n3dQDXooIfWxVNgxdgdNDgqkzX/2FTiklX2D+E4R25F6qiC
SwQdh0noLsvYCgDUyTDn6FBK70QO3alLAIRD+oKtDxW1+LWiNViXbJqIbjUag3fGYry/iiXEnIlP
FBv2rmgRoNkuNl/Q7e9o3BTZEujtmOECys866C5EP3r0Mpccx2s7gvRs190Tw4ThKCYuEmMEFDJ6
bLMrWGXJB2CBiBuFtneiSdTZyvDhvBgFaU9lYJFiTeKlQAnuwJ+wR8TfbV9upTfsOzftNoNBKkdD
HVXO75MaCaYwxt/tfNIs0aCGwDZPrQaOCwugiP3Y2XXNPPRYMWwiIhUUtMldjQZnYVRX2oZ1UBku
x/YiR/1rmZY9EEPQdZSdWx8ULigBZPhobm1k4htCzzI8YxhlS6jcYaHbD97JE4+efMckH9D4Tw+m
XqDew1nbCxg4k3Z/wsELY5n0+x6wy86c9/M6fhn08O6a7NVzx4bQp4brXHeHxIWnYjYlsC5RvyTo
CxnAM6RvY6SgXj5le7+P0r3n/HDHAVfLY958A7YErB2s1Tazhr01+o8aisdmhLC3B+BEBlpuXtJs
uhJW6RzbBjs03Gpknnn31C0KYFI/3UE0+Vh8qW5VNfwaekZaXWCKb5F5pzFqM6HN3ftA9MSqLhYh
M0Geh5HXykMdRciKMcdvPaws5y6v4Vtm7HVheN4VIBj3LsBc3lRQmty44urIrgmmapJZoWP3yTsa
cXHTLlkLST9aO7l06oRMyqCIhhbZKPhJtpbqMLcDOzC3w7Ff5h+a5VaU1d8MkU2/+iB7T3gR9zog
8quqA+xZmfGWCO08xr06tT5pWVIc+zKgYyDpbzvVUfoUq74/cI3TgflbqI4mRCuv3NFjdE9BnnxX
OVbfoaWq0XbYsEDxSkgZeK6JYc1TdSODLLloI3jpVg+MagcSENL2NugCNbb/2wjG5l4GBwhZy401
FesSgWOnDa5B663CVyRRXiP6A3+kLmUZzB6Du05p/rbt2toxJDNw57SkZrbl0bYp3ID5zI9zcT8q
J3sey1/DonmJqgVLWKXPNjRejIgZG5VA5WeV/m489iJRH3gobF0Xv6RLIgCqs5zGs3JwbfCXXx/k
+tk8BrpBwZDaVxPc2f/82t/v6ojWuFYJ7Be9NMw0RwSogdTE03/95deX//U9vYiDi2u+WCrDnfH1
L2rfacgHY9K1tYvG+t+/+e8vbklVucCMQ4W0/suvHzYJi+9PPSfYNHBb//43/vWIvz77+yiY1Nfn
yAv+/hPz6/d+ffl/PHwfclDgDQhg1//I11f+9cD/PkxrRq48Zcvp7+P5+vLf73YzDdxjFPXfR/Wv
5+Lr57gMAndN56wmciRyvQHYkKUvxMk32XjvwCiRV/H1bd1zfAvLT9l4zneJGI8TwpCNZUT+fZBj
CkJnC7kna7dAKcwXsuhIUrX1TJ68mx3TGDqfCpLbVMLQIej6J5QPEi6/LUygb0mA+aunC6q6on5U
g/mjS/oGWgRz5dFE0/f1IbLjbYYj8OZVVvAodeTfCVucvr5mDEhhKCQIHxx9Wv/ABkfr9uo5c8fs
aayfHNRVcmx/BoElTtqpgmd0Sj90Xvwa/aTGVAeiPSoTahwf3/TXH+eyPGaaU681jf5Qx0b7oolr
PkbzWdE5blFLqNcYN/+hc1nUGpFQuyGiiYqNTFzKlmjIpZHL0wj/krvT4wCGeRs0iwWJY5KPbPNP
nWQs2mDt2+Yp/XQQVDfKiIvdd/6DTFnxahsheprjgcFWMjP3Jp5a9iUIRpfMcbuyfxLf2qwbPAM8
tBKveEiXbb74LKaRkjL0fXPNNVnUPWNxDyDlE5/EUC/DyCwxNpFqJW2eEW/OiI62RraIvls9TDgp
7ojlHZi2RA9N3aWvQ55uBzNZ/oyl+diVEQ2fDS7Xw9oPFsL6g+8adiMR3FoK47S47juNFUiSSvxM
J7H6Y0qymLIRqbnn/zHBL7NFnZqPvm1vQU2UaqCnFRloBIS6zNZagCQ7B+TJB1qdNTz1u6q6cAQc
tcWJaN3MOWtPCkLtAYC6eHRjjje3JkOm9DzCuiPzXqeZ/s2y6SBN64dPZ3eshWCqVEObsvHjKXyE
j2Vns65DALDpbRAPaJf1G88KVizD+iEaNIoVMq9TkSb6laXRAaM+UUhx+lEvAWzMhHlLVuKbmMpr
XlXVTRmJOlk96YqitqpnmRcRUzqcCziJf43KeKl7Qh2TLKNbHKhWyzZ5hHF9qtjfEDlfssvypLzU
PlNHNbDVnZrJAvprv+d+O+xLSEJnYjw/cyTmoeoSqLoFhQTJy2sFyFYRvo6JW8cbGndXG9awJqn4
9/76gVze9pryWrR9sezQfPAsYyy7is6dwk5MFBVOXV6IDYbV1qEemefiPeOyOwCsWi5W5c2Xr8+C
zGOUwL5oaLjX5zb/b/T0v5XDNMP0JOnLZp/cI5s9C+pFQa771XSeG9vM7oSxdZckAH+V0B1Hq2tL
09B1vdntHO4bTZ9Mj31AXtcEwmsV179OC++qxIBjNw9U6gRTttdeJkAKFhsPim6R1on7Hmgpxz2r
xQVvIoLsbt/hvEzVXN2NtRM/C7drT6wESUtI5w8s5zV21iZ5kq0ttw1Y00NeqfHajs1DO2HQzMho
xoHQvefMq0I4RUym7Kw6zouWD7h0MOXNVPuZHaRkzmo/5D0vH0bbC/AjAkORVcKQdizvF2em32ax
V97rxQ+RRMRYv9esIszrG6ePMOc3lbE3LOfNWuyJ1AN0+RsVi0M1q/o8GUIDnBFv2sADYMzkIpDA
EzwXq9olXyD/osSInmlFVySaE+YmXhNjordD4hDsW/SyJIm8DSsH2EggMLfN5MKopTks4uzHEDfp
3oDBBv/HeB6zPD5o3Bph3oKmzyU6eSuoSIZgAHspPV8dJmt5IkDdOBvrh6/PkhGvoWgkAJnaM86l
+antlbZY+NWhYcB2NyjYOxwO9VYrjfYOMPsBa/AWmrfD+y+nDZXiAfvW1pUM4oM5ADoafffGsQgF
QVJ3US4/HHtikOkXWHhQBUSMIcs+w0q3hioL08U9A5uDHbW9MbkdHLve4q1RThMq6rzZykx9g3z9
x69+IegRdwWYNGdakhBhzyfd3Xg/Rk65iwad7bLJCK6DLfhQFMkR+NBjUrvLOVs/KOm6DJ0i8GxM
cq3W9fYSVPxlgA15mYMxPvP6AdFerAvizPRQJqgY3Zr9LZ+YrbDXQvkAgLO7SvkLfcJ4x7uRlbGn
7j0Kq1AYib2tF8e5y96HzvHPiEL03hLl96FD7tW4H35fn4w4g/IO5ShNkaZ70JzQtpAjoq0BDShe
8zFLb63kqcq/CQcQgKe4mBMiHIyIW3J3V3kafkCjv5HKRp/iqBcT1gvcYQY3ptP8WIA5F/Q3s2d9
kNDkhKMm+apm8sh8yjlmc4P2W7Oo1qcEVO/gBI/p6seDYp4qVL1RPLC0yNJP5effFEKDTRQMl5oW
TIsfRcQQCAfnXG8rp7/BISBndUj2UKbJbgFaagEO2fgsSDoMzghoj8tQPWPaKQP7j4NTys1efcyY
TIEB3YKHnZgjL+ZOItA8EjiPU7z2g00W4PXBaANt/3397UQAQI3FH5Sx5TcKQBJ5S4ec3vdz8ACT
VO6MnLEPGn9uJDMdgc2bxEZWJTz/TB7wA/nCQHArjmc3GsMWRvQ26KBypaAEOs4PbartwMlk9i7S
Wh2dLIe9q0CujdqXVQqmhVDU8alfppuju2eXfFXahOcYfeIyDBPj/wCXGMt2ywJnILPmBFWp32nE
tg60DPRaem3II1Y5zPkLcomI1w1NJsv3kTdcqvXUjSFRMhawX5ktggRoED6IK9Pg4UqO26ZLpU1Z
av8eSw+uRYFSAPoMZmwWFptmApgrnOCF4VsXVupZRXCFcmH9SbvxPLUGN+fyRBI57s0pe3XsWG1f
XOEGN43oJERciTtgfpqd8k5mLX30oDYzaGC8Uv4VMwmqc3lXFI+BIcMpH0k+txDjeAqbO7mWb4GZ
uqEdLbDdYvWI4Hs8kuTDwK4m846AI6zrF8pqDAUzrF2uNyOW01VXzXwdGt+icvrhKog7A9D4YJza
pyJvjyyaWTjkTgbevrz1Tn9a+FEtaUYbgbQQa1s0hKmPshvgDayhfNutqnQpqeDyiVGG+dFwRFvc
fq4V4XQ82s0wQJnqRgrzAd4ZC0kmTJWzQpmgHXEoO3KZXkp9GHg45yae8DA6r9kCkFknTBqKANcI
nttperMzlRwF03UGNfavprefZxo5Iwlj5bqnkfZs5wgttnk9Yrv1GGpyXRFXtnISugH+JLuoUD3V
clSHiLOkdrGmM0nESMnSd0OPvpT1VVQehuJ+DYLS5ncQS88mcqfQq0f6VK8oTxE/b5sTJbfDb0jt
Lc9t5gdvGfKpblp7TSO1wwX1JSRZJbaWEPqsfKikmUS7utTJceLf4X9ShPZNCh4RIkh8q1N8Ennz
YeTp8MBbxyJ7wf7NWi/YBKSLHi1GWk+LKf8YKadUajK4MvQ+0rV1qa2APK42ZexATXnpZZuhEwny
o9vUF3wsIEtzK95rT493cUPTj3miB/fRjvfcd5c7z7XdLek00Z5AqfTgjMikEC/iSeV9JETBq+xz
ptcKtELXwSJLoWNyZPgjOJk86LwNp+WlU+IJuiAiUp7I70U0ftqpjWg89c5t3H53Ryaq7WAh5bXb
ftcvyRUZJ1Z2ZwDbzGtCtjKirpisGbZXDT4JcHeei0lyAO7ypjWGruZEfC8+ZSVfbXRw53K1eqsE
fUqwYORdACRHAdexZJfczSxPfaQ0O4SmzEK8QiMTtlq2VyjmUxmI7VD06S3G+L+Vjppwp5PTUa8j
Tu7arCI3BS6sHdwYifj7AQCJ3tSYzw/+IocD9I1srwz875QvERt0THKdhaWOiyrjENu0TN530ZJ9
9kn1VOAQv+XNvGosnT+mm/3sXQJ7qk4cXc0z2dT1i+3PdyJRPzsneLcMdYWswAiwAomqohzi1HAX
u5pIzqJ88hCabTEeY7RK02feFCzNnLy+s7LV1GihmbstbUO6E4UJyyo/9H2X+FjyfEAjYAErUwfy
wBTcRaIELS+/BwwhElO+M9C2yDZntdvCztj3Tc9PZjN17qlKSLPxT5Yaiyv02WDbmLreUcUj5BoM
IKoD2T0pqS881L45m0ZMBJUzHIqyfq50/5QxW1wmvzyrvvipWnyDKOZC08Jxaw4P4+i3+yHomfSa
dAkkOoSFYyVb1Qn3mCwLlBidBNui7nCHpRTaYDEfq1yWW03oXR9BpbDs8nMBvsy5TDAOPJmd69dq
N3XGQ2PmK2jSwLkGoKJvfo1eQuSCYDUpOuOUIMJh7QTFf+Q183v7I3HmjZN0ODyq/JwZmgdDYQ2v
pcPKQ8l/mkA6hoTipbshC/C+qOFZlmQg+WWKfHlJjb1f7OqZU0NZVajAGR494s82w+yAtoF75Qfp
T7xuB8h7B4kIHWKDwR0n5vn2q+8iGdtdjopiY84RoXZzgetIEeOMLxwGKEZf1W7JVXMZobIUS31I
UxvDbr8xXZxwpuB6Dyo1hyxv8/uxhfeGEDi/565m7OwOW16MlsHiIuQvV4L8wSyIR/36h18fvr5g
FV239foR4FOxRJcRLOwGpiNWriygcsyCZ6Qww7EsyzUykZ0Ny3czmH86eZaHFrPhPulyBHbkGcOl
+CUN9O9Gh5NYAUNagAoa2HODCQZYy8SXpIO3YL7oFdFfBOPRRVi7c1IEDWr8ZcGV2U7KdDZBxSB/
sAlnNQvYNgZ0bzcZSNOZStraBNZSCfqsiaLQLtHMyTjml47NBx0IllByPzcRORSc+STUl6bzmmZD
dcvKmGDrJIIKobdmp0iZ75C0gWBBeqpwai6uxnzWzveMKzVByfKa16Z57zfYUET6LUMneyxa2gdj
Nm4yhY+WpYN9HEBUPtXC1BR0HJM1FVFny+SWMZZWCkX22Kp3hZP2qfftu3pJg53ZSVgMVOxjnW4R
XIizHclnW3HpBpmlYHK9lFVMLs5ACY2XthmwD640dJbgmOqj4ApU81dZWdl+rG1ucW31INzPHIz0
3q7ZVbOzvjiRU4WomSjo5ExpNySXrFYfilUY7elDZ3Vo9nxs5xGZMzMqaTYsO52W37q+eZ9MinYi
PGGiATVko3/OGzq5bPIf4kn9sDtE667YA7NmNo6UAmxZJtaIIbCk1XvCkiqpp0NUkwPQGP53K3uH
enyzMuuPkkxYI7WEkCnwGOX2s/GcdoRbZQn+OqkJvRir7hldfL0limjf+/JHnmE35Lik3IJTvDTz
D1YQTGSc3/gynjrhXetafio2LmwGJnfXwE8Y7eReuSLf+xNOdvS6G92k35IKJYirSXQNqkd3nF/B
PBzTcfmN6Bt2kreypz4TuEF2Zl69qMH7g2nVs4FlEVLOOUhZwPykF+ar6yEvrhGK45Ybj7kRPRWF
/J1xze3gDX64InZ2rb1liRKtwWvEa7XWg+pcOEc0rjXO8jwLfuIr+NX13GQbcu42bIH3FbJ5BBBT
HiIMq/YlVInexalzmPBZt77F5nMSUcgFuI1nINXS+aRTnHYx1K5TsYwna4zJRIQWW68/kpfvxqDn
PUULvLEs9kSOaxeHgv5qK2Sz6/0/Dd0CGxbmAS7/m7kcCsYk8bJzLcorc5BcfV0eHPM5YCqn7CuR
I+pppoqtnQJcshqHQ6ew2dgC70vkvtUzEqG4ZmBoYNxhzSxuhWJUD9jsG9pKf6+4XVnn1By9rRpq
4zWds+9VMHu/Z1LZ8LlwTql8vmEuBzTNOP8mRtM/pbJkKjGYKSIaZWxQwBkbJ06sKx5tvWUmQ6Jv
tXzWvfcY6aV88w1vCS0OxTBpK6I5i7y7BiIDLz57w4vtoZoDQNePon+Z7ZhEVul6J2D5w4NI8POj
Wqg/9c6bbfVJujgkQoUYIuYOU4pMhkbRGxdtk+Jhpc5PVfsQkABF3bFLvTikbH12QCeQVVVvmSi6
kKu3v/ZksSO6h4Ew2ihsJj1d3IgiNGbD6yaz/PRGqlXTKbLnuCBiLl8nLUhwett/9D1W1ON40mjh
PjsdfdqL67wkncGopI3dk7T94YEoG4ViXdSfdJ22Ob2xkHjsfEq8Ku/E6xwtjENNRR8jwIpKp4sh
9yf23rGHdOtUuE66CTpD4stkl1cHsmh+oc5lr8Qd9H7qSUQjhc0KHa3gKAh6/iEZhhvbFzecfALh
AJ+PZ8g1iv6tMdr6foT/dNRL0u0N1gc//DW8ecizd6DE3rGUjDdJgLkMbdbAdkULl8XqGHvs+toJ
zs0KTsYizmNL6+EcN1mHjS89CjN/NPr5GEWQzqfG+Ll02Sld7qnoLn3gZGerH3aVjTMGTZAR2rq9
K3EM7BkHgdhtu+PUqvsWXeQYpf7aXWLpHuj1y5gzzIn3OJQ3PXloW69oHizmbXe2t6hrTFBraOUp
79fUeiHm9Pvce+lF1P4liDv7bOToJbUtDr7qXnqRHTJld1ewERAZR4kisTpMmDXx79VHU8pz4caI
xeCNzY6BN08Hd34HQNkMrI9KCKKUSutlWAbE5svIPhKk5HXKurU+BWLMPFhdgwUXSkf6REUU8qqM
OpRI4W5NB3Ki807adB60C7M6ts7LVP/ErK5F82MgjVFNyAkGRDNFR8IK46aNmpn0BDrZOyLhfx3Y
z1qigCAoVofdOssZmKQSEdoCSqO+hCHcjVs5yXeGqAG6sn70sgtK1BpYSSzWRK4VQeU9JgTdwC3j
gw/HYd81bM8HSBN2azePCwiRxcYzleoRTSm7tAX6AzLD+RwBYSL+mjloHIRFOjX3rnyB8mMeWye7
rzTLZGMAn4nBmxn48rOwRHJp5ykKPeWSzzw5b11MzkNgo+MJUkL9UmSDGZyA2GrFowALQNzHK0w7
qowcxcLY2cR/DruodWtMMeiL7JqgZ9Unn3P/PYiaNhSsJ7dPbo/aHOL06wDu5a4qHuRUGCc8IhiR
9SaxHOOk8f+aC3E8hAQJrorUCdvUg64OgeyugmbBtt27oDvcCVrOHYThKcxLYqACq8WYPqLVqBzf
26MdaHfEtqQVooWkDLCRuczfkGuUcWcc17XLAIy8oCA9JJPozv6hNlWBOQgoD39Gbo4n1a7FshuN
e096n3PUzM+zyxLMZMu705ht0ga/ODrC4CWYhyv1NCt54SwMdmQ3IkdLT3VCugPCGoe75RQ64/is
Kl2FPqd+bgzzTkSyBdnkHn2hviEBe8Oln4ZJ1iKWY4k2vMYjBp/YJZVIe1iqe+JPBruZj5klKgKt
DG5taFQq2oBhZvlNuKMJzGPmCJjKbs9s6ZYU9stAHIPuEO+1sclqD8qfLYezdLsbPJj+rOpD06/q
keDa+ARJv2hEIXiwHJ4BJB959xKV8j2r/eg6tB3xTAs0e0eDVx7hWqy7gkrRYjB8p89ALcf2uD9Y
A2Vc1MOUFxPJ6a5c+GwXJNWngRce3LJxUfPAE51r56TK6Zi6sGNcCbhSEcJBw1XLs20h0LDgownQ
k/gyDzE3FUKHTEws7sOYQ5tucXEvCQpQZqcY40fr3PX57wTvDjAb0gxGirlSeQPyQXDUDsu9u399
sKYOiobNCAXffQQiOVr2Md6Rm0tWUK1KF2PIAifPaNAmjkRE5HKjl/G5V0m5zafa27FMmpT3p1pl
gEWJFKOpychqzWrN0jGJFeq88xytoLgaoyC0Jnje4/eImRAUKEo2L3e566vogmaxDq3YOcXsumhf
ee4zFn0SB1BIJrV/BHfwXySdV3OkyBpEfxERhYfX9kYt0xr19OiFkAUKV0Bhf/097H3bWDMrdUOZ
/DJPbvAzM5yv0qtMs28jMJtt3xcT7gX5IuAz72NBcpsmhyffJWIcSR6xLvUOlvz0zPyo2jK7lmkC
VCpINg0QUmrBLgUbOjN23oMIs2pT07cO2t8gR1pbWy9t5KGvWywKKKuNPkcTNIaRoMuqLUPagTkR
FuHUrpjcFx6Su6i0fRbRDVACIIbZ4islFOTW10UMaBHup1m4ADSqfO0m1b3mtLMeBX6TGSdv4nX/
nAgYT1gXm2DqS1A7PGZzCelClB1S0l3Os3sqmLOBtqcXgCH/ZRyiY4qeQYqTaUqnJyQrjIBArrOD
62CwIqtNvVe9eK6wVZFJ36WwXo5O6gcPhp994hr7FkkSrmLEUIz5zTPHmHrrdr6x6oKb1eIpKHC9
pwnuOaMsL5zc6Z/qADUGlyQsOBRm0Y3UA5CPqb75oiyf0uQnY9SZiIJTdeuHF/S0T+Wm9isVrQ+O
kowozBioOnC4EJ7qyk4MtUv0T10AeOiBvOJJzknb2RXONHyzTVX8hS/jwob7585WjimsrFhksqur
oDFxb22xyYARR42xjLHZzhYHTbfkmltwIY2TNOT6UqwdAPHEEdJFh4KEK+03LxnugOLlrsaeQy53
1YyucVIpKg34vMh9LXz9xijpO08IOi4EGkwjaov8jvDZVkxW2hfVAyxpwL/lgfmcx/qcJDCsBiDK
DLWCU0xMH5p5DEAP+wpqaI3l1qAxAapHmvU1UwguWsOSYLPUW91EuH18i7pZO3R4O8an0YOSX8PJ
W41hALsmIXvXc8M1aZJkVwHzIaF4xVjDx5zUrqNGIANhcKAJZOfLxj2GmcNMg0/EqSlF7Akjk7ki
gNE4zd6VGNcpxG7G5MquYG9Ubr6HuAH9OgBbDu8foMbLECaQyWlg4Tx8zeqxAa0Mzd4GpvSlJnUG
uFkeRi6u2NtJuRL4jl3v0W3YDzB6MvSiActVqabuMfpgp8LJ6NW/o0WArBlpw80KHloqczjO7TF2
vXLNvfmpvc2Dmgwg5NW1U17GmBJJYUswBUmw7ok071sTdP+bg0USh8QPB+Ht7NKqy/1hQOlfM2jx
uIZyjMrnU2qA1YiL9lCkmJ4cpsY4NVW0swJMVQyzb1Hj3sh69VebOG63aFDjL8+p2EmLmShGHIcJ
tMvNqhKr3tO3YHZHKu+XBSCu8f8M7WNsFp/miAY6jqyWhV2fqxJ7a2HxE1l2+lI3zq/JAB42AYiG
MmdTsCyCspyn0qTGVF+DtxwCVg0ygyuPBAcmNWpj3Annbd674EZhr6wab1eonlscvLlGU7uXqmA3
09qJcmY/Gw6SQlk7nPP7754lZUXMSG+mmfTBYJSPsZf6rIL+q1u21BTGhs1ca9416cj+HlRAPmsc
G35pd8it9iFQw7PhKba2tLxJaLOYV7KtVPDAYdUfU5OsRivDCwcXLNwljpX4SpF0g8UXDO7E+J44
Y0ErZRv8bR3rucqtcm0aoOJoE+uDiFFNVTyjXclttAxlLLltLEo6atxugNwxtPqwkFfJhA2eLYAM
KIR9jNmUBuCnzhbpLeVPjBPvNtWN3iY1wdyoBMCYujigJxuDga+9J5Bnj0JicAy8PgJ8TkoXtsXe
ig8SxOUmUM3FgyhexNDWMA6zhaIbr+wgfgdSgSe7gYQe2VuvD82V2QUh/E6V77P8sa1ZY0uL+zk3
wqNriH9VFn4RjR3Bkpi7pm0O/fJiRqFA6q+Lv9Bipk3qim3Z0UKo+3sNQGY3yuHQ/aEdE/KlJU/1
NN3/++1SFxp7nWY46P38rsr2MrPPwlZDogJdHaBpljO/oy30jkyJtzNQ/7Z9Ze/oZv0qPfL4gmZY
tKeHcDg64X4B3zWUJdotq2GY6pPvdiQEgrA6BEwI141MLzVntYseevKX86UZDExKNn2qJQRE6WBK
RHG6xk12ZbXki9YNUrR2D0vuwKjxnFn09RJyKKp1nUPtMIr5K3LI7zIYfueCAQjfH19Ua2e7egEM
P8dmjk5llA96rm6j3R3TnjcGo/yB2xDUYwFHO2+sKwaAD4H7bGbK107OZdB4kpTbA856Lq1wofOR
Y5NeyoXHMkDrUQiKILASJDaenOXMb1EsEj4xS6eQAWnHyiW91f19DMPiPPK/alqLbmbelNwAYxEM
1mE0nHNooibWzvw8MUrbOlDwS1Vu7eBEMUnokOSdLfvO3y5wv0TeLoWxxhXzK9mUKPs7sG3ONiwY
9JAGdda2l6IAF5yhPZxgRnrrbUnxLNjtlUVMaKXMF8ggxWqwv1ICBBh0nRVT/Ac6KI9Dn00bKucw
QLwafhWt8zSiqs1g4jALc0v1yutkHO2pA34fj6+O1Q67eGQ15qzgyPm1rWDu4MTBh24bh7iwvx0H
ZkfH2H9VJg+yQg+16JOhrNLZ0BjwVIT6RvbvWTe4w8yqg5hm1Ezak/G8fP8BZM71iF3MKdUTfJxH
+Pf3upweZd12O2AwFNqn+VpQC0mmkBoHa4P97E+QRT+uUmD0QmvX9Go/2zUIQo3xg6Y6J/QvJn1h
SJjm2S2Qi0YGkxQgNBjYs+rccKk+NLl4GibzgGBAyCIMvriKUjBoPY40EHNGu81yuvUmy+gUYnM3
SNd5ydlRdIhElWXTSCDPpL/MXYdOCha5RHNklSdbC1HFsR6k6I/gFmilEfAxDVBJ2gMqq7+SJNi1
I+Z5ihVMLRZsIO5E8kmPwzNjEX3AA4bJCLy2w6TYpG0vwtXc9XDeJl6oo1PMj1mVXUWY4VenAwZ/
ZyR26uCFyXe8AOOphSEaIV5tB7SuVyMlxu2wccroJ7LYbUwBJ9/zwiN1RlxDJ9ipWjMWUT7es8CJ
76nX71PXrrmnYCqEX3NoEdmYgbdcTzDZjdikStDXU6IufWo9hrkxHYKfvLP8/38AbmE/JZG/Aqcj
94BpSKH049GPeX8SaR/MkhIh1i5aUQNGKfIZAz/m/TCBP0sLZF3x70PV3LqmUyzFm89DT1An6CKG
li1pUTph/XsR93dRDxWwGsVHW0Mkj5NHmgphIvek29gG97ajnEMPKWiPyb9N+FjmkAzINNPbZcJ8
B5Wn9koVD1MxnsySIwlT55T/U4jLzWNlGEou9UCN+BQ1I/rMeWmVHLdmnr0WEpAKIYN9uTgjfJfw
dz8MGAswrE+6/MqiDs4C62qmSQ4Nfk6hLwZyWxePuB9acufZvz4bPgboyUeFtiry8KPKhxc2W7gU
i2xk8oSgJvzNKBxZp579T9jOq3Sgdqco95F5H7TPmtCMT6EACTQD9lm5RXhyyGoQPuNGYWlc+5Pk
05MTTca92USrbG6viDXRLlPzvQAnByuWbTNgn2XyCf5Giy+DpBpo++6XA8kXlzp0sBHE81A8xeMe
1Xqb+ZItlQDvVudGduiI2gMGnvRhHkxGDWq0WVQCwKQ4jWqJkbLmzseN8SE2fkujC/Fy4rY0/MI5
S4ujm/Lt41yUcjurICP/MzLvoMhl6Kw9nR7mQ1IHJ4fXBL1iXenKvXiNeJtxjJDYMGDUzOGhluNh
Kl1csH745YaKPhp7+p2k/xWWzXueDkSVrf5SCckKj/K2NlI4FRyorZDwC+Ltql4q4PrxQ1OWsGlT
Q61Gl6SU2+KYtkdAKSn/dsczHJ2Lil1ez0g1vhxex5moLKZRRky4YpS8+gtXcFKnKeagHdf/KpP1
0a1JVgZjeaSH6Rk0EMx/Zx9zymHA2L12UAitHKhOa3Z3dl4u3946D4unKAyu9M1/tm1pbFJMCY5x
AJf4gEn0w2fzbwt+CcPI36Q/3XWdtWs5flEla00zFbq86mR9fgrOhCiETwH38jWxmL1KuvPo1ifG
hi84Ew89JVhOxCcBx+biIds6Ts/w9mJN+xhmJ+9UydFpnxXQC/1O/lON+EuY86q5QnMr3jlh/N3x
EMbpsjsjzizNZvy+NML+8V02zyRydwAEpxmGt9/dszq6GFZ18HhHVwhk59alrzQVxksyhl8BDn/M
zBhlvJhg5px+Szk9z/StwUBcCTG+mpYN+zthpKezpfoEpG51c7r8Z/bFln4roAcNLUmSQZWf76IF
3OSW48Mk6BKwkyu0Cti5xGSRSlZx41UbSVuBrUkzT5TdrLhQ1kSYNnFFposiMMl9zYnkgkVvdhE+
18CGyV+IrWWAL8IMcpx9mFc69I5dTyW5Lx4wUhwCv+ArQ2FcFuEg+2zVhA3Gf2LWuEE1ZdxInD7h
sSLPnq+8kLeOwrwfP1JXSG3Yqct5HWCsqVzEh1C/M6V5cHS+Zgz22nGFzSxUZopEgYDoexMNC4zf
fzQSN95OIvgIMijPJqs6g8xkE7nkt72w/VK7to2vc3H2fHHB4bJ2c2qt1L2LNJjfmbEBb6vmTEy6
GOStak+25vVAkNpUtmGAs+0YGMRiCzCd0SeFHWPBaabBrBm56uS8T4F4H24RGTwWB2fDs3Zy3fg7
HqpjxqTRi4OL24UgZCuCM077jl2GcAtHPpMqDG7OYI7nBiORUvSWigfYOM+S0VIduzccuK+QAg6p
LwDn0xmF5WlX2t7b7BRPee1zzSBC4jr8OfYkn/wZt5FFQ9KsrfukOfQnYt4WzXsx8Xr0aO1rv9ff
enxSsf/TgwPYiYhDPJdk2DHz34kler0c8Borexs955wZ5R1+ElpttlXUA1Lo0HLSZ7MbOspd0uqU
59GX36CKGvpsuHdg5EftUhBCSCQq10GKgyQvFqeM8SUKJoStYJSZxzn8dPWkEzb1qWTXAopsZeFl
7g2waCI88XSZiT5TWH1meEtoOyJMM1oburdvpij+kJ5ZL9uCT+/WnBfvuog8JEF3E+XBF/thnca8
JuwzLFo/ZR7cKxKCCB72fqSvWaOsDqhlST88mNL4sEK33EZ1+hm6KDOB23P2h2WJmg2y8m8xy2bp
JizWLOmHMQtv9lzua8veqi4i6RCFL4VO32Kr/FunHgX1VYI6Vv4mbntmWobblNk8cW2cMixIh1a1
/9wC6p3DaahW1KGNCqtiOLRclBnZnmsxPS9VGuQsbrXFojssmz5EpVvCsgDxBtUrehg6qMdO171i
XDgl2YhAIfKLbm9jSs/XUnxRj/4TN+OL3cTlugqBoHTmDYNwRDtAeaurHeF6fMsT4KFWkXQKL3Ef
HbIqAI+f1jRPG3RKIQKyh/7VU7ol/n6vlUE/dASbSgzPbVY9DZpQVv5Y2i7H7jj6Emb/XJfRe5NB
FvD4how6vAVudXA6fbeS5NUO6QlddotG/hkmnBfOVLyVlvcjh+/Aih/HgKumm307eRSui5xHJjQI
l0Oz5l5w4+bNfgL+2s+RUbK14BSYheK3c0QGOwJ4QpiQOwzsWzcQjhlNj7isji4UtFNvTqKWSobn
KfJf1FDZGFZ283883rF4C7zBZSon1k3tmiQFWOg8iioNO3zBXnd1W0TZWA9nzAVYYyr7NpMyI7mc
QfUF/sXXRGkS93HBX1W0CZcsa6t09G6Epn9cweZgcI7uwv6lrKrdoPNHS+a/SYOK9qcN5t+Mhr9V
PYyv+hcXnXlKkuHVbt/KbPpjQlNeBUD0o/DDm9jQRZEidgek1tXBFwxMur5w8eFiV0NAXi+rmrfq
U3SA5SVyyuRxGn06qGb6e1mHrXWaMYqHiHBkcMmivteLGqKLLD9WiCzCeVaCACGFXE2jUPvt4K9l
Ax6HQR2YfPl0WtJGZLPUAgV5lVZsEvkr/2ZJu2+J8uHnX7uR4udsfe5R9VGHjLX5zJceDUaNe1N2
3w6xHzy1bbflKYC4y+QcoRqA2k7umMMV6NXGxXBGSl+xRlkp338+ouDY2bVNylNeE9IYaPBuC/wt
IeVzhs53Nh0SWZ1h7eDCWRhsNTyFyRx9FuaINc/i0w2Zd87+K48XlfMjIwrpPMLxe81j3rpZoYlN
+R9PJ9g+bI1D+GFK230cAM42++JdFTC3vQjMUXCrASCsnbc24RWp8vE0lzra4WVk7kbOu0g46gDd
XuD6xp8Y+1EyAqzveP26utjxsq7RPIAqzPQvTj6rJ6O7XLwBCJ/3jZ9eG67BA/aexbbIDB0voKXE
zrf4EaVM3wvKnwZJ011u+lfXml/zwn9Lw7eywg/ptNa9g7Cxl715Srvi2fKrdx2Iamem8yWyPMYi
3jKObtkGoQdi4n1E2H+p0/RTUwFu8LND2meL5wBUcmpbJwV+RyiLb2NTpvxFsI0mfbb6eDmp0q4S
vZaM0C/S5Zs2+uJpQguI0H716H4pQfPPKPG6otbSWRGvApscIK4lq1upLHwFs8ln4GGP9XT1RO6O
+YXGN21gvLfsY8tCFsdcMIgd0Lo7PSTt+OMaxkNXGuCbgX+19k9L7N2rszNmYIlLkQNsTYrcwNZB
3+EmgWG7d6zwjZlMtSlpLWD7aPWFX/IiOxFiqI0v9HTrF3tgMRayx5TcsL/C0sfUNT3bmum1JAeP
vslXWAj96ATGNeS0ZEu/wkTQ7YQgCm3Bmm7aGbGZg8CGu+FbNZvOKhtMf1c6GHgKWqMdv6o3OZxs
zkP4OMKpOEsfaxQiO0pNl+6EmXy0XlsdLS97jUrnd7IGa9eLhI0+5dbIf4KHJzMeBpV/e8k7Sssi
iow/+BpSPd1jcyToIaj7bV4HPNST6vJVWzcXq//D7IO5e5Bl4H1FDpcBH5zE/RLl6MbjRdgl4VO+
xtkReAdqc4+fVHAxie59ng8nd0GxzQSnC3304QZsuo5rSjDZP96MJOx5mq4uuZ75XvNUwBSDM4A6
mm1GplViyB4BekVk2lp/T+DyQNewwAnY/Dop6HSfohgj/kUrXIaZA6qnoiJd0/+Sm959dqsRt87O
yZylCPUXr0eJbomjJssopnaEPeD6UVz9AnddawIdIe7TPHvzPTweYjAh3ul0bZLqoRjHfDBT+6Z8
X2Eh12uOKnSRNtX7fC3xOmPu4t2bcigENKTe7crg98vooRo4mAP69Phfo/tl7FGoam2OdSkdlpH7
DzmLk93AKiBN+OCkuJmS8kCy9o18Lx2tdrDzgEaNvvpTZ3zpqPf2KiPtuAJ+hgNw0T1HbKcr3SLU
OX9oI0Z/95hQj/AI9okKn1Iv7PbmsngwZMPGbn2Zunz3qBm0Jr0j0H9zda4AblYUxOV6WIHEUWuD
yVtcLftQ8GjlnHyg+yEDlVumASaMa3ctaqQi2dXPUz08d6hERWKGj7ljX53aQi/rU9wDUXG0s5fY
/RQBpGZjgiPqIOlKHJ7OKJ1L9OADIH4Z7PSHItdtHXDLTpdkT6aMDVRL2I4W0R2fs2dhWc+Zbj/T
jFgWJUJ74kH4Uv2AQYvN3KoEiYIOv+K3stGdEflaYKIFBqMzMBNCAoQhPIuit5x5znr03lGb0D+T
utyn5CTfqIF9U74INq6f/QSwg7FNeiiFa7z+XAq5fySKNTVcDBPxLDE3yc8gdgFaxDFLenB3c+9e
xVzCyjb8EPMCl+t7KuztZ8jd+qymnRYuypu0WCo7omaZrNkUG6atqtiD5oGKgPeNCL1lUldWcpmh
hpS+Ggdur2tctMn0l8jxzTEZxyIcZ3lxYyaDlqAtv2Rm3SGfw0WvDZ+iPDybh9KvzgCwSYT10d6u
whdgmkgzs6DGkd6XNcXVL0YCRtXxsacGPUNwO8J0QcVr59+G3K0PerwqPTPw4MOCUPSAm5N7CAHE
tZkEEZ8obZid+a8lwJii9r/1Jb93xKrkp63xpNCUYjAOWkFwEQnTGWkwc2nq65BN/XLm8zdzm/A9
T/ABUvuh4KCz4ucgZTAwEHCAIroZM3oL0dpxwxtyNS+A6ccnGafNJkb0TdWfOQqoaOeD2k5Z+GbV
TvAofRKk7NErO4p6+jKG1woZhwRvxpQJbSgTfEi+iwFLLD31Zi9foTx/5J06w3O4dB2niijSC80S
rXnEQqPZgEQvwb8e1CC5t10HtEPPtpdL9JgfDR9fJeJRYC/yQk4cJdLA0JBArQCD/EB3heEYZzVz
qAynNU+XRK2wHlK3e+098AZIxWc7d0+ZQcdwwWHAn7KMcKeIj8QZgcOTHWRHkNehJzSUTwMXAepy
cHn6w17icx3q7rVxE/qb+reajMdzZg5/S4TGlKnm2irxvc2orfHShpv5GYpw1eq9317NKCyp0iAQ
P3OvXsF7wERNIp7yS2c1eOwfoLzJssatvcma9LdLkkPiTePWriOAC2NLEKqBfuURTfCgq5hN8dRC
Z6OIKrNP7kwAIOwHFmntbvuJeazMCHBHE5lwrN2EbtiA6vqBspzgABYPJrzBlCgjQzP3/0wqlUVC
+CnTIkYHWXagzlvHrv88gjBtmeGQjtGAhkqQLpQouIE8yhEfcavCekcM+TrHToGsnBhMfZnAD5VA
z/ZoXdXqUnCqreC5rKWCyexE6U/qtc7OjLJ/WdFfkHeHEhnazxA8LQyUgJbNtU2cDgejW5+JlOzs
iKnw+G3GinqHbryXBs5X3poN7o/gLF30mFR64VYFatfUOtuOysPjkWwNenE3HD8pLqtfup4+kqYs
rIM/qwkjqI3zimNOgkFq2/ydA+Xuh4LqQsopmRh/90Y/HN0OUCeMFRxyFvHh2pd/+zL+xZXyx6Xq
gzspMwpdjTXJHhKi2Km6KlxHBZTrjimk07jhVQuqLihhnvy0OpTVsVhEzyqLv9twv+QQXLOiVwxy
BnXa9IhZ82PV8lsbnnjttP0xlfpezqOzdnXskoLd//8E71WCEo6KuwqNyJ1wwT3bH22D3yObEAc0
db0mhn6OXxFB7g+S4cMRR99Mtev0rTXBdqSPqF0ASiztK+gOclMzpCSrfweDf8c1MlmReWwHltJ+
SZK50GAGZxOki/mVO0ABn3ZusreeWcVhHIS5ribnKi1O1w6lVX7FVVfU6WlWuj/YHufwkiygUdiX
zq9yfsxSHzyWyB1hs0e3TfKNnGAhwQrjOB7tPZ9yy4lIH+uRwSnLoQ0d2WWXktinjgS5EjUe5ZmL
kdFfGofo2thR31bEbrcZTF7okRHcFrLlJsnjjiPHcobuKG4iG/bbdPltWgzDTRH5G6XAveLm+ufP
L0phcRgkjP9etZB69Lmb/A/I4PeAvWVl/oYxp1LwBJ/TxKcH2nzvWVAT6pilmQ5gf5NGwU88yj8J
TsRNqIddkKDGJwNKIJnfSvg/cQNiuOIuwW7Mm2VizMXqB0aDupApMckdtMGqQvsDgOgQ2TD6ftiZ
AWacIOgerKBFAiacyg9TjZx4aLAGH5HUpzF5ET5nQlXgcZt7X28bbO7r3vd/azf+8vzm5hX4l9Jl
NGUMLwZpsrUX5IdmaJhc9uWxy2wUIBHRSDuiNpQKtP/MG/NCLWi5VQN11R0sYY6sO1lPb3Imk2qQ
UB6gbZdTw+d9Cnokzox0AOHJALVxhjsf9h8BZx+l4p3lWiCy0eAA+k5UM063sR/yXd7N23pmtByi
LDPghFBonpMUsTPzcIG2DUwdRihUIij+M2LFj1bbkG2qg3M+dPNZqPcsMIB21TZvUxEYD3kWMkcd
CIL07acb2TVnRPLvvUv7ot+MdHZNNTw3A8dT2PzzcZAaIYZ0HOzzOo2JPal243hV8UYHIcT6pZ+S
h3ZUJ0E8FcQ8r4Elifo32gZECRs7DP6NAxwbj3ZFm/kYJG/uV1Pag6hnXewxhK1N2d5L22KhQGKi
Hy7eysbmpx5cZDjWhEWzybzhDQhNc6Kt6EcFabSzB++uota4JLCLMYfQytHcE4pHMxtCmtVbB8WY
UWFP4VQ925seoW7PvjCBijCw4VFN1rXVPnHJl8RLIUpbzodJdHtLgEYUqn7H5PQY2Q7EAM2EXzus
m2IJxA6C6Rl+16ET+c4zg3dG1PZGUrO7gs3xRuvL3cbEsXcm62GID3C8P+kTpdi4LP/KQX42OFKE
AAWtYbQB/vqQHs2KHR1RUvPHRoOziwdLHubI/Ym4elOwu+kSw9mHjmBqSQzedEncEX0Es+Pr8ZGI
cXaYTIFxITb1yrefOMrTIUJoPtdgKNqc1sks411X7viE2jVgMMo/qSUhovIWto9mJD4MXt8HUn77
XgYFi0iw2F7EiRbST5iYjCJkBlqbpceklAb6JB9S6SCTU6TLff5deAbVhsRzmeeD0ITV8Cwb8xWY
2TJvLI99CziT2xwl3aCbC2sV0zPXA/KCxWru5il5Fy0Ypi6mZ88KeL2WmRH3omY1ZyQWKDi8YRU+
MXIKqRQhimdzQyiNb6L4X63zt5Mt2e1svqqqJcviVJrvel6XZg0oyenOqaAvLsjB5sCjAaTS41qp
gm7vCu+JjPIChKmAfBWUMDRM2RctvDkbc321mc7thfsCif3Z4zERHsIRQRC1DvLqmNCNfqqimNbX
iqt3wTfV0t879ck3BfLJpu6WKVVamqsQEyBrBzdFZUWfQPCo9A47LlX49RiN8+B31o2JN+pf+owF
ncw/rWkaItE6iNkDaQHCKmVPFVwa5zD5nEt6gjT4d+JP2+fzdIzc3A44DX03wJyM05frFz9rLdS+
5XwBiCL5AS0Rb6imOOe1gRSpuZ8ETDbGdBm49bP7gDRMRU9HOceQ6jskAVieVvKLIHIKoURue8Gh
yuNOVTiExZtOwAqnpMLPItI/afUgY+6jpCsYpkx42wk0HUZffFiyfq1T+ZbEmMxGD7WKfc/ZcL2u
xMvoB+WTSGmxK89OKjCWBMNtorSdu/OzsE1JaoKlCfFn04d46WDJHiqr6jYqxjUc+s7R7Qk18wRi
ZB4LTnrNoxkSUih9fh1rxB3DIYYOlJockIdwaosAOR+yl84koH8egXHwjV0YolA24dAfhpxqrgCf
27bzut+kIkKfs+2uHT/oMY93PH14hDfZQrOb7fLdj/MYB3sq9qkl9oSLuGRLAvOZ0x/SOqYry9yZ
fc2MRqbXvlbjueAiVDEv4BZ3ilAn7c9gqJ3HVjVHJw69HeJdTHYBZ36QyW1i8sop2X85xvjJ6dx8
NyqKI0fz5MnJZaeZoNib1ZWNLF3ZHllDqcp6a0/GPZf1U82FfpP36TWVMHuxW27M5fsSmLMipiAd
VQSHvu3/9HYL7dSmCyOuzXOM5fJELwLBgTI5ok/73EaaDpsP4GNn3aAprGbSJtyTuVOW8Xc6GPPB
rZpNPTEeiGf2JJr0tkkUhnvPSCgLd5+0pO69tB25L/oYOwZoOgYDlOn5EQ8FFsKRbVL+2mqjy6k9
ucmksBmX4y6OGCjzmZRJ82d0iuzazwgymBdpT8I8V5o5Un2Qv3ahPe5deDd9dvAZnuByzpL9OJj0
QpQOF10aKnrTDg4O2MVD06Tzys3SO0Jvsidk0UG6hfRndfS8KF68VTUn/iYf+P5ouSGQQaSEkj/u
RGAFam8ktVNO4FLSx4VksJo4pjIjGTbtgs/DNu1u84EGwDCbP+sY0KW557adbm3KVBjuJt+VRdpB
5B+5Y760UsDvFM1S5P2ddlgWlR146yWWburrjI67K5q0fDBcrEMVoL9uLC4RefCl6u8VV/YKY0f9
h5VsKyqfEEtqnRrIj5smUXihRMmzFXDKFfWF87CPc8ZPjs6T1yRiseYR5cFJtg5JgqXszUv1nWAi
TIqaYqXYfMzlsgRK69GGXbHPXHrFev3gG3rXY37Zt7F8K0k7rayBX5C/S47YB+ME6rbN5CbXlIR1
uLymnJ7FvDLkFlQnXuK3ZCnKtko+BsVx1tQjJu7MzBFjMef3Hxj39IFod4qRVkKY8MdmJ7LptcOY
zfhDB+tEu+ZWOG6/HjVylmNV+AWGW9jnzhkHneUXel/Oizu1aO4YXUhaNnhpxYBvavHmpNxeAUA+
UvMH25Sp8do3MvOkuowWEfz4NtT3RcZmXbjLTn1wg7ZX0s19KjkR2GQ1r8mR3koEsagcJKku2tbU
o0bAOGJXa8omu5hB/LKcO/kaRPBkGRfZzvXBxlGQN3xmggDgCVb73SdUhJaI/TLGYktImON0mTnF
uo/jQ+JUkGOIwM/RN0Yn+0Ga710g+2PvIXEk6meYsOy3oi2fnMz6HmfUJHpwzYmJf5fGYDZrfCL2
9KdXw6Pq/QSZPx32hHleHBJk+y7ByNCKEZzXydHQzpvO+Y7a+qg6Oi9nqscIBBLEmDFnR4J5UMUB
0peYpZNp5tiqniFkMfXDGbVugu4o+snbUmblHEVY0ppBoU3L81ulYIFtpOJ8al8s6i5QuMIPveDv
mG2YuqtWc0MdV7LwttC+Hsqhsnj0JTPqYd5bnV/vl2wMt+S6JXCunxTY1c1ovPQdWfkahCLjqDEH
iRNrklc/MWku2QTMat4Cy4EnMIw3w7XkpqtoSEYVYC+d6X8L3Lck06x05Pix2BvM79IpOM7Jva3L
7mBWWYDGPr5Afw/3aVD/E3VzS5OldTLXpHIGiiSlOBQmKbmZkx5zRPnQAk9f1TbfY26N9TbvfODM
XfLUREZ9iFPl8Q9n4Ks+RIsG13FVWBNtI2o3Zs2v37PVqsaHHQ2diMnO1mnALEDbgIYvWiAFTNXI
XyyEzvkbtSI6Nl1K2fxUlxv0R4JFaUFpOGtRjpbue3P/4BZztpvMEClHdey4vcU4TWYbHWZ/6F19
sn1RH4EJLT4cdtpCaXHoQC2tCosrf36GveNegIuv+lI6R0a0UQsRgRhbvP4fUWeyFLeyRdEvyghJ
qUxJ0+o7ioICjJkoABv1fa+vf0u+gze4FcZxbUyVlDrN3msXWXCdEgEk1Cw3aJxA3LV36PrIaIzh
Rc79FbUeR2BRnV0H4gVaOXvTZa+QjMm9Fgh9mF6UKycj9w9CT7P1Xc9dOZZvPUz+k+2g6yOKI9iM
7Xffh+IYd+nPv//Aap0cVv1Im7uHxMZ+NBAAkruZ3PFoRj+qfZgwlZev/TT/DAemAjBvtImtxA10
9aqW8VwRQ2VxWjg4TUjjXBl4JjNq7EamQIKahwzKOPM7sMz4tN6pMKB/Uc6TvfntxNbZlszvkbDe
UDkzt0nrJ69R9IYloWqoCUg0mm9VCfuf/GHqb43Y1Kg/YNG3xyJSP9xvztpo42Fd9fkDpPqvSuTY
0KznOclgPkQ8tUNkCzi55UZPitSHkWQuSgWX+SNlMaYPNNguIuSSkGyhcYXhuKYeMLOLJTnyUO+Q
S51vW2H8LUYrQGxRfPvLfLpwdMQIQHlXC+gmpQqDlAK12lrrlL1kBtJS0t12ZDGi7kJoTLjixARa
untWkUjFgSgwpaPBII/qLeGI38bpeLOycKQI80LMwZNae2mCpXEAG1oSwoYZ/zVpYHksy/DA8T8w
t+yCAlfWiI6ockAYGGOGnWR0cYr7oPBYeC26DvKPZ1IURrt/irLwMaGkYVV8SJzoV4TYHcED8l7P
S6ZdduxbisesvFoho19/4GdGmA3m3Mem4Gkm3dtWMzOwBuBgMeGMe7NrHmLT+2qZkHH7YjcuNRq4
Lu5vXs8jJO/5y42wKw6Nw/q6M/eWC+mVsQnAfdTXHknKx8QrRjrs+GlwoYfrmRtiUCo7/XvJ7ODs
sEjfy7rCMNN3uzDQu67IoEMTWLNCpkhwAcelUt530xLdja62Zg7oP8YTOekeQEZm8ixmB+MF+sMq
qumBOU3dUPc77tEcmRdA6WFsfogu+TFl+oBQyz+VrrxaibHHAN5sDEWMUWzisAdsl9HFEkFqM8bY
4NXB+yZ0u5G1uW/y9NjGbXfOOoGmqGVIWeHTrYFXEmrhgtrKz01jFsjSjO8cV/gh4/Gz9CnoZhRp
UEGUkfmxWA2deDOFQbbDZUdWSZc+ORmMiS4tmMmX45+KjKOtkbPL0NRFaxUMZBSa6S1jcYPnEShL
QYOWyZQBJKB1R6OwcEekINCQOH7Fb/SuG+0I4rJi47GQTrKLIDzdnCzcDxR9i9aBBXaJmxL83AVF
M5Fng3pS1PW0DQWhl/yOxdRrF/xux5k+qg5+1bJgxaPafeKq4TGrxJaUXNhnC7Nau8V2dDRamuDF
dCXDsqJMd24zEBTH1G1diLFipQqKIYO55LtkN/rwb2urwo+R8MxxrOrgOQVXKNMnRMH7qhe/xCnl
GnpRljjBt1nLsb0Qc5Ze8goMltsQxl3GegLeE/cXtgZPIWwhXEAkeliO97u1p8NEb21wGFvCKDe1
8HdEVMcby59s7AkjsW8sx3unmVZBRGKbSjt3HVtWwea695Fr46vvNQjrDh8RB/uCyCJDG8NstPZm
5xerNxQaEtJpssCnOQQb+hwwo7DWONCW6w4Tl4BThbmR9Z4DMTIziSjw2Xit0FjleEay75bJnEj7
O1jUDGp7gXK40kerKw2i6Gn60x7dujXH18raKI1Kiwkx3mUCb0uIc4aujVOjKzJw4/I40F6HseXc
1NTTdxaAgUpFTjRCSeRNQWy/mVElvozGvjgAKvkrFoJJiy2mbCYToKpz7GxCEH0Xn2fyiIkhOrSa
CJEFECjZzJ/l7Juw1Ss6lKo7O0X5B0yNwGiLAzUJrG+mX2oT1Y5JNqSfnVtDo3QqCRITS11mgG3m
2+F8g7r2MJvlpyo16wtvFJ91Jz7KAcjC5LBgqlzjLSBAEmncmv3Z8G0ofARiHK4RVRRa9GybOlH/
HLjfUa5TsjPr8BBYLd5wxEDQIoriaf5EWLPlvsIhsizOBsO2UJNZqE9wG9MvM/slOJRQc+9RJLF7
191cvbitMbCsR+8WVkpxw3mK7R3PEXOmYjZclLaBR1lDXENxGRvIf31Lwvk87Czbb46JaYYXs3ou
R6PC5VEcZIbYrbShjjHVbx4YZ3WMfQ0SIT2VHh3TwSik1+QFkWtfBJz5LiRl1Tn7IFqAjC7EMFuU
NhPcmePeCB+ynkJMgDeytJ4ZhzUHN667U2aY5YMR294pm6xtkHTpI7aufBux9oxVtuh52Hf5RfSW
O7K7EvHJVIm7hZ7Hw3UAjIc59FPHmGxf8MjYF5KmgyknXO+sx7Teli9j0v1pSoIH835o9oDwqYua
/AcKAJsvFkt+MJgPDnNeWBJsUmuPKrohWq0uoe+zM6HpYG7X/dj+Y2CY8V/shNDhn2wc47Esn1Nd
OI9GjyBu5lQp0TkHJUmXTeMd5IzddVnqW8kEDwIulqcBOUSpcl7Qk5ADTKYAk/R+RqxhXMsUG06t
9Mdkh4upLe9fl5EEVc6yts9pj3Ky0Erh4TkG+xFlzFcpMB+HMkg+0PbekaYEx7iFiuG65oJj0DYj
vY4lRs3o30aREKdpeQZzyNAabO34WNXWZx1yT8DMHNaGWuSVOL9Xfm+8jSAhj12TRfiPjZisPExc
o8fEE6DBQJPMzCrJcShhcHgtOp3vfRMRSFZo42RacwJTjzUSsyKq5aDY+BIaj+PbN5wa6d5mzrko
IrN9Xfx1Iw2ScpjJjZpxBabGMU3H7p7lxsr123BTFmX7kuhRr3xbTcS8Sq5jmcybGFD5g2chLi6Z
Me9E4YCZLGV5BIXpbXKjHtHsRw40R999DewIIojbLTI7dqmubIN3qEa7qjYfQhu3kxYAS6owPRL7
xuRxQGjSDlHz2qYtiyj4o8xp+FKaQ7ZlMRrtg7JvXomQwFSOSbYHhb6LAZq/Yrcat4XLR/vvS4NY
KTrVVO//fYlzDu+J/xrOSXTk1FXwWHfWzL+m81FnCZSLZe6sR4tiSzN0fYrM+NrMNN2VbpPzPNfW
LnCs6TibNMupW3bIzwPYNMaQfWLj3891l/wgsMO4prYevvKPcMSk51TtvHOHpXKj6iB3UVZ3bjVi
B8MMJfGIIYzYKdSisdN8Go17iCx5UqB33tzJZGA2Yg9weVM2AuX+MwDja3YMofrch85H/CLY/AZ5
9Ctup/LaURvQnRjRL9ns+izpISIDoliITv7Q1LultT61A52UylAxIdMML+QTW8TyIY7MU9mfyuUF
m5a78mek0tOM50oYHRLEvO73bkdsdp9lbARSPV//vRRxheAks+CeeGwl0OD/TRgUEhFwbxq7u/17
6YKY1M84SVkCpyAohSfWUxmUR7Q/W8RV/tqOrJB6Cj6aN7dPs1f9lL5FsgTJDVZqqDNjLoOU4HNA
1POOz5YuEb4GBDx9dLJ8FzLfJ3kmOsYQEJnxy+RiFME16zL7VOvqUMl0Ov17YWJ19wd+GAtnEYp5
EiAjN5q2nIaQDQsqKcQvD53Ek5QK/caRys4pTQWKHk7J1suCg5dThph9Y4FwLB8CwHH7HLf6Hqzl
S16a4yPGVmofhY0HNT6LO9pqrHt2te/qYBE0FO0pjnmvylkeZKGgnWbJsXeDK3ud4Qkj62tjspEY
ySdtuuiRaeJjxTF76mktIuKEZ1XfZ5jqj+WYPsRZTP6px3yn9YR3GrXFkjponi0jnF6BdWImpbYB
l1Zc8YQgb/Lt+ejNVI2UiAX5RFsjofiSqBEo2leWGjDpy7o5M/osHxup76boT5okCwIr0cJSyYEq
GY35knI9UYJ5wRHfyq+INnwdD6okrLZzn+catmzzjYFbow5eXqphn07oFDutrywI4xe7GQ/0vgn7
RWR+tu2Hp9Hh0c8RDL3Ojs5tFLyhwxvu3GQFUqNn0ZnlAbOh+eil3h3LcMfDdCGDUsDCfs2pY/IX
Q8McEmH606bYMAOMKSse88ZGtN4XlwGjrrwgnaQFEFUNd9sgzSO2UuskmYwpGXTXJqDwlYOldsKz
skvSVOg6VMd2Z+73hCXbmIkje03coQCl5x1wXHyQGucfRqt97vpGHSzDvBRZMjwnfiUfgnC6BmTn
rU20ORs7GwZs5/NElkTM/I/kU35YBCJiOtq5Mu+yqPcaPF0OM/iU5f6LkbfGGVTDsZpwknSIy/fQ
US4GLLYNxIo/wvMeJ4sPclKwqfLKR201yS2oqOwsesCVBGaXeyQCmQHozw7aByc3eW7g4RbmBEFZ
GE+WyZZ1bIiS45t8xamfns2wDjky/X7rwT3bBpUE3yxq9TCm6Cra0uCHB4cSm+HVZd2vUJ+co5ZF
FFOmv9KlV8SsXq2LoX3vcuuztyZxsMCOMWCBoJngNyZIKyzlywyu+OiE5TJXT4aDCQp41fi4kKC7
75k+4BHAkKarwUFBg3R1mCNW6ik/ZlHqX/aE3bUD5dvwNDyV2npt0Wwz/mEeoHO2H0VJS17EGrR0
AWiQLDB6tjE9h/lYr0cckc8gqQ5TncnFnIj8VQjmiPFoQP1iA+62iBrq+bH16Y0xLJhbj8QTgBCU
Gkyp/HVlyY0fcr56WfiCgSSjFBHB72EzECtEpr081hhN945OOKzttCUmRRBga8jdEHgfOeS8bQ20
LMYJ90Is0oOTnoohEA+RHuDajHV68Dq6dfhb7O3bA7vus98yPCcMdis5UTZFax2df586USCLUA7H
fA9aq2leVFTVp6TAbtcsQvUwgtUcFQzF3DZfdOuZhMrGFMOnbMRFhtMtXwzPofkb7fY9EaFzrD2X
IeQ4sFIsqL/zkKk+d0tSBeKm3WNmETTdWQhq6T3SbRSqkahAZp5R/ijkyNZ6Si8B2M4tXI5a5Amb
9ESvwKxvInu2CWKzkuVNeqiz4s7dlLGSdWf8NvoUOcgxUpKtV3YvHKzfdEZdN5fnDkiN9M39KAh0
rjHXbryge6xL5IKUJB+G3+NQKgK9BcX5binP3SUZwmQyuzyjujQhkC5VBUCPzOMUwRrOkY/V/dgf
qqF8mmxLnyR8fLuKHFaG3ntrmHBkZEVJtkx88jy9yyh/7p35NPfYQKcOj0FjbsA11kfIPOE5O+Cg
abYSkCqCXu+2II1ujeU6bIIcoKjSx1IqCTzyQy6TqXuH9hEIB4ei/sa0hDtr+jL6xDrYQ7vqB+kR
UQDQxihRX1pBjwabxxbW8jdyGOA4FAE5T6qijwJqVgYsWHUtDvVokc6Yqf1kzih8Somb2XU/kwme
nWsikvKfJI0u6kZzSw7cecYNFfcYHRaT4z7svY//fCqTdyDrd0uwx7CpIta4orrlRTgfjKg5mgYR
SHEGEtv2QKSZgqLZ+J3Z7737l+UYhYeJjzyj28UMnJshzntzeO6/Jr9NHzi30WI3wXvTpOPVCbyf
WKGKp9ZAqCmAT8tmKr6syofXwPYf8ddV5Swnq9n95Qfejec223Mh5o3suL1rw/ki5ArfWDJuh7I8
sTbniFCklLI/dQl7XgUDpHPcMisUA5IH50NHCjW9FaYzOt5Nm/gHbOWLIwq0Zh6onpa6r7YxiBMp
TWMXYAoHoBfeGD7vnNZl2tsRagpF5L7UYv7IAZwMVMGWFZ2Gkop39JsTiQ7YGxPDv7mZdYebS0ks
kqcig67n5p19YSEoKIHqP3HUi62u5YevrCcRE1XDEYtMI3n1Jn83m6fBazmv6mI8iSz5HGvWV1Zo
/61IqNoM4ylZ9MMWWWl7F1LOrgYHbXTRq4b6wpGWfyowMOsSEdiWSnyNXuy3TCbcaLHv7meBiSJs
sneqGvOnSy4RNdF/wnVbNT+WgjoSc1rtS1af2yCFbgSoydzMWJHWASvY1DNvTHOaTVbYhIrZ0Yd2
SOwp3eo5DuPFWEc0VQkbemXUaty3aLGGLirPcQXgwkboEMYFhBivYl9Q96CNIfIjnSqLXdIci4pe
LzSrQztjAhMjt9A8JK9JtRji2w+q3X0z5yj6a6i69H34+9RO2tVdWUWPQDXADxF0h1gxruis6qud
UOWzY9rEnYFXEkQ4CJHhITXM8dX28IyVv2o3JqgHoc5JniBHfnK6UuRN858qzUHB0M8ziu9vvuRy
RsHXz1xJbrxuiQWDr1ifIj3x5GiTl8qE2ZcS1RCScNLXP2VaMW4MMIlpkUKjUcM76iL54CGCF9U3
iOmcgwIVbMQEaMC3eCFM62ku+yOTWhg7LcPY2hR/rXDbGD+ZPR8qCuIRt+nalu7nEusJaYtVRVhX
7JzEyN2yYJvM8aYNVm1YJ0OMg+Uv7qileGdmBaQ4O/qtghyvGmfr5fu5iFLCVm0aRrNmpN0Wa5/I
cBVZJZG6+HUZUx8xJzB6dMhUTVsLZ2ZPSRSLaN6WS1BmGRHZS3/HHIf3SgmLlYKnr0GGonesB1rH
6a3BF8d0ZtxDnaBZnvUxgwQzFG0MBdXiljK5aWNSxAb9ViuxTZqRG4qvVtAE/so2wn/STxevL0mT
R6WQqSvsgPbZ01gKEgnEIG+7vdc0dzP67VQASepWP2U6/2NW6jVQyVtUXHuS1hOCv4y0LTe5U++j
uTg6DgJm5mm9T7AXEJ3jKGxm9uBAFARbz7wwbf2NLQ1yEgjcJ2aW7LYRlm3sGA20keq35OQX8DAo
Dp7cOv6ctf/NNutmdvphZGLMjcqTbpbjrQnDL8PHc4o9ptFvQYxdto5fhYqe4be9RU0Kifv33Gc/
RtK+B3nzRA4O4lSQMiHDZkKVkyf4dIDH1HAv2/CI4fZkIVRysXEwSTUvtYl9RBg3S2pGKd4mGwpw
o5Lmnk08CQNXygOKBKJ0CBg61AEWnOHbnsO7ahCRiD5v11Ji1LGjP2MCMsc0OIbTgTgIEz4SrlzG
M2QXr4LkbLRoUiITZ50WxDqaLEEtAgFXTmE0t2BANRRELCtdmV6sGAFrVJvBmjnyibUhkggnOS7y
Vp5+5aqy+JZFywRxoI1mW/AxyeKjbKXe+vkTsMC7G6R/BMjd2J3fUZ6wWC32YiIONMVXvQGmJ1u/
2JuDt+anPuPktZmVEOM957NHckr6FMr2y0QDpANggQMxCJH+KMwMg1mwgLKC6MPgMASoiGhbXb0h
QMk3rRq8ER78ers2EJTwqMg2JUmhOzIqeBiwH3eb6kEvkjTYbhSzMt9Sp65rM2N+G4vznPoX5ZNH
W03edi5OdYf0GKsU2qecz56uzV1Uk01qvDXOdOlH/ZALznvp/xmQ/ZDm/ThKLGFIsDE1Ozyx2Gvc
yMK96WE+UkCDV8zQOqOChI70LrFNVJW4Q1D8FFPyRvwlgN2QQ2N28SAPGBXwAEY//WTsjMVEmMBC
8HV1SlXy6krzSqZdu53CCbAFM3/ENcfM46bnxn/KMzfb5DrZ+R4NBc0Sn3tNyYzCkic57pu08T/b
HAmvX0uwgnpmfpIEwDw4x2sDYUVGeIA0KMuJperZQcmvKCezNukZbIkSSBcj/atSCAuQ77ugjoLn
rPNeeNZaq9cwZPXvSDT+wUU4zcbq2erWsfHONcvWrUQCA9+71w5I9ghDNMXKqYRysVMiJTYSE1xP
HJ+qEFEWEecSjybSkjAfBxUSs1hiu5XMEvsBrdcQGW9JBwtIq00xEVEOaIFp7y2XkdqolGVppsK3
YTS/umRm+Vw32Rqr6U2byzuN1N5BjMEucaLoAZS7BAePsKCDgr8pRkD84GHFWIdbNUs4hG5d869h
1mKQyU7hTr1OpgqPcaR4bNY2GlkCpPueNFVb4CUFVHYLwMZMCeRCQN4pNNTG2pJqzRk0+qSMIrql
incjYuSRnCMrXH7576UZajA1y8v/f++/X/lKrvIuCFkrLtnumh7gpNsXIRFYixBInMLFfdIleD53
eRkGMWyzIv9LylF4dv04WcowHMkzJCnSpFhMmHEU78bRpsW0DPqVFDxbhUpj1boIInTWTOuilNO5
YBerhkltQbZ9VA2puTLBaxp15GCEwzLS1TT/hE00u0wa1jal5l9PtiMfOL4Z9wv52qPq/Q1rSm96
O8r3eddfcxcu7eA6UE+WX6FLtfdTEG8LfAPXNgFsSwhe9j2WrPt1+uqSjP1btlRGeMQfcY6Bkc6T
YygL74M9rDrXGA/KeP4065G+IcyinS9d3vYkz29YoYic162x+/dl4tqf7VTUsOtgiKG1eKka/1LN
wfiO0KbG1WWb1opFnSCszT1xBTPeYbJA/5MbBzAqDMEkZg6KhPfeMv1fcx/98mXKoDNj4+Hwh2Xo
csVaM3NVpzkJh6yYPOjOKWyLhxH5JpAGc+vXjb3ke6GyyVR9XWhkq1TEYHID3hrZNjeTNJ1dKJFf
59F47lWCxpxHYR7E1kMhCHaT88lCfLbByQfJfOr4VQRRYrKMQ+y47N2r/DC50YFYkR97wRXjZ8NQ
EJK0iqB3rfAqk2bhTXvkhVvSfZ5l3qq9aMedbzesJeKZOBcV+y8E9SVwfAnmmtLtUmtHs6uRklJP
BlPdb9gVrYkp/EaYNhyk9YvR3vxUYae8V3VyGni4gFepnJ1u62AXgPiDG7/TbuKsDIr0TWY6NRrN
m0MZzGiMd6jDzLOKGNueeAwHRx1rvAkBWUgFRRMxVTj3l4y0oKuxgzdo40roLQ/KHA+ids3NMAMC
y4PPctZoyWbru4d8uclDSgKl3BLQGC+MNHnJ4QYMFcupJKA1+fd7Tmqhwic5jelH0tm7qqjcbZPa
zFW9a5X18arKZ1KzLeZPXgDsf4ShtgFB+zaEVrAvutAkLgThC/PuTdWUu4mgIZQ3PmQN3B10LN9u
WFoYUVznA0n8fqqt/HfPcWNJW12jgvQ1P7uCElgpJ1xsx/7JrTzvVHhMTJG/MM7xgUV8J6yQNqjw
3jKn/SMn2uKYXm1XWniJAha6BvXL3XS74jQSTpKGw5eYppsVtJe2D/JtCGv4ko82aKZ6AMEQuOws
RUBtNgjYEKl1hPRxIQwD0lXtEibXd8X535dtd8TURrFf6OdJqkVnxhVvLljAaXjraHT2RTv61xT3
wn8vug0+0cCILbbAVTQ55bOGZAk72LI3ipEIwDY4Jrs6G7NbwASZEnreFrLsd02WPucxyRUr+hcW
tYY3bYOW+90gCWTFNmeCD1tl545UE1fmVHt9fjKbRiTUI3z97yUdjWybLBx9kzskUkzjZYybDi9W
ceqXl3+/+v/Lv98DK4iZufcRdhoFGWjjEEONEig7KjiIJ2h17gkvOYjsmAz7TIbwJpvQqU6hFaN1
chY9qY1uVaByPsYEPkyexNtaLh/ovxed9v4JXvtx0rbYx1iijh2XetAw4lt5LA0uiVUZyJ/ZUlD+
MHvuKhYTyQl0qcIlhu0jHkeODcQWeJBVfWrNAaNBUNQnHIWYblAXewTUnWd4xmRa9ypHvGFdoXjD
UZqsfp3hfFyHmAJQFLNna9rcgJMsUCdUKNUnVkpn6IzVfy+wqS3U63TDfWj/YM9vt4lyFqntzGB8
TOaTCc9nTxT4RdljgpxQ/J5GfH+zQp4ziHVFOim2s4+BhwBDUlSnrMnYJyDS10bLb9X5eZrNn9Qj
nhVlWgrmnSzKmMpGLkDidOJfgo4XnjMDE2R1D1MYAm3WT0Ylhl3V/pRAxB4bZb736HdF3AEECnez
9cuMHRBXM+9rjVBoLd3qHs0ZyhpyFBPZHtPE3EkUTIwK1m1hneIO4bykQFDy1FQI0PIRM0O9IziS
Gb/3dxooeeageB0k5IqaOShLSbCzPuz2/FxVfDRZ4TECOAx9h2iq9tl7Ut17JAslLISjGPw3Nfh9
LO0bwpn9hOrLGXPG5xY54PZ4NAb16AXZl+WHH7IhcWfyUUcUByfmfWs9stiEloBQx70lmS1SAb+C
0EE/x0AkZWvh41sJppBR8DnzIJaWgf+XiK2L67anBHNz53TQ8Rb04hy8soXDbDzMW9swEJr2JyWn
2/gPhlE+JsTJrsIufo3i8ccswK/V+E51qQQeM/9QG+63kSjEqf53bmK3MZoBNk3gHYIeeap9QwW9
D5AFORo7oV0+klE41+lutMofx6l3cIj9Q9jyFsblVSJwCHsKwa50WFwQwTFOxlPl7wYd9gd4AR+D
ATHJil65TgihJ4MkcdQLnBWeSpV1yx1SUXmO7T0//8LRyn4BhrqS5muJwhR0QIkojQoOpkKwslFq
hU58Ssvw2c1qTrjR3xl/bIO3Ti1v8/JeRXFLwDX7Fs2/OXCqX8NwFZ569uhJVzz8D3UWpbAL9iQL
cUGbfAyADWkbrI8G2Fuk23gnHO9vOSbPUe0/BdI5cBjwHKu4JIeBrjywig+QBO/VJD+s5IM694zS
h9G6whYeYxLbDGGJtBj4qkolQ5LUuGFAwX1BLlCY9Z9mxMVR9RKXRPzD/uJN06ZOA1c72PEX1YgA
qyK9gIzQNwOuqDrNIjegJW+fqGuuaP9PVSrusTCDnY4FE9OyOqOT2Mvc5GpTfKp8QLgk4eVxH+EP
KdvHGOXQkIqL4tJfmaZ6SMrYZC9PkTmZ9kxbiu+ayRMdBHl79AxFS1BK9qgL/y48g0eY0TG49I29
L0sEzxkhdNQuTsBMIwoNAEK8QRnpwV3LBagkwAIfSyfzTD4NjMDL9Mm/DgZoS8/EuWMyb5Uh0uSK
+GgscwDN/JXo+P7sLhZaLZZbA5DXfXpJ8qhdv6JzgMnqXXoBrW8EeMMB/yGt7l001Z58boY3rbcy
wd30k/uMamBTaIWhW4RfTin2jSBn0TJ3oC4OU4MtprIKC/Mq/1gCR3dWXW6lhSkxIx/AscObl1QH
F0MA/hGYwC4Zi/iKyUB3nr1bBUxyTcYOw5r5SWfzT1CJI2Q5VIfI65TlgksDjZ/0z622QxJgjIsB
l0o2FsHN/qWe3c8IvMNkfYsM75VRfXGqdYj5/V9VjLZpHHDil0unj07jpAoW0D6LO0IHV0IhPSZz
lwOgZwUdz99OAYhJHl30r6vAN3+TguValxzsOI8wEKILaS9hLZ857l+dle+9/z4F/L+sy8MNEadL
5gapko3Jz2q9AskDKijQX8Y8gD2JQtyoLdJvpsPc45oIayYwIt64HdbnoL81FObU0NykwmZErMtF
VTiGW4maubf406PD4Mh37mBkaYceSTH+tgLEg6Os4kOWaH6I0T4X0MjkYAwn3x4/3IKrZaTaJ9DO
3empAwNkI5tu+8dsAfJwYKH2/JmZn6OgCEmD5AlocxIzb2x3KisvY6F/Mgx6vCFiNSnG13aef7h4
jfYFh583ud9JbXpgZFg7ts8uIXmYy0DKJVjjmFjiT3ZCvikJJQPrEhzPfraeo4aw2SrU2ybR38uV
R6TDPmTWBmqo/+iwMaPrMnn0cGDrxLwNSfUYuWxMcwTV1oQpmX1Gay/RlVioV/me4ceX6IJbni4y
CHdC+8yH1BQCUSRpCkA6v3TGG2qjnZ0UFOJ67j96dQd4+S4kJWfMwbeGoUfFvfyN0u5vaK+ZxtfB
we1w68St2a5dU9Ni+XQ54y4+SOHCBFvkxbQEjynwBq8aFv6J3viC+E05AsruXG/fdm1Lqc3xGCr5
mUF24QFtuGmy+O0rtgHzXWBrBeiZc8rAE5MwX2I7AfigUSynj/mDGj12LBZDscq7RDSHMQH0k6Si
s+bqJLtq3/gFATf2ieXYpmtx4OlM4f0E3LxtzFvJumZdzxY2aLM4M9FY0E5Ds2HWUvZPlfshuNSr
Fi2++zLhNRIKZiyRiwtUrjj57INX/YQ3Qve4wZJnpwqeJaaJKO6gdzPbTb03Z67QebkoaVT7aHkt
z3jAgFRKTz0QkdzrIa3ot8gjx9Qf7rU2tm0w/ULQL7d+iPcFeW7ZEdBXQZFjrkqaWMHoL8+IRA3k
V+yGf5RpMxcj+T4GsS0WzR0V5MUjFRUvO0sksQ8S+w5EV/uccJ4DfiV2IPzN944RrcBkkYZfZQw2
QCZs9pS1r9hcZbrAkVIcc2Ff6jwDIgW4eNVl46XW2cELuKImMl8XFsQEe2TfGdd/x8oMWVdJ5xRH
fz2XgU0+mG912JMbaX26abNLK7g+SeC9jbPxBBUrTj6QtzNzE94hHuM/MXqAdERqpAZBMqD/NyVc
d/hT+hR6ldYNEx3s77P1N5igP+XY4WtCGZz0CDEmhzBOUwaYTAwnBAY1i7zRwjQ6cet4JpCApMhP
VWLdmvuEXGpQNP3V+AdwP+Vtlb/OjQeyRgHwsjzoHMelHi4DdrjtIA+NV75Gg/qyRFUdKxlgA5lh
bQ6Z+5RrxmAKXrYVm7/zGpzAYPc4o/oFxq/0sQz03zBMJ8znKJ0dWxkM2oyRnXi1Hww8Xa7J4xkS
WAwzhfkOgsuNjl3Y6wStnibT/Dvbprf3zP5Jj6PelXbI1szyybqb+Jy0BA1Wtqe5g36CUuBLJMmZ
+A3nlEUuEYzAR8iHRmwuYY/bDbIGzzUfeimOgR2LI9lnt8ini9JGUG758ytrMfB6j6mCItKETcMQ
lFLAM+EWd7o/OnSkSR/v23yM9qU7xzsK/AXZ+YgwwTsNoZ/v+n78wvQLJVxVoOs89do5dbhuVWhB
4xw2JoVwK5g/xg5LedCv4bakI4GKniEpG8MSHwkIup0VjNk2CP0NS4r+dfaN3zX0q01X46XPYrGO
JtbRaCLxK9HXIBgFI6miwbm0ac6MQBmMG5LIOiN8zjcU89G6qbMLYXsRwab06xV4HlFiX+l1X6wp
GDeusn9Vhl8y0xMIZHlcucmdgNAE9EBAnRimD04JMGEMqGOK/zF2ZkuRK2m2fpVteX1ULbnkkryt
qy5iUAwMwZRA5o2MBFLzPLn09OcTu3q3VR/rtmNWhUECsSEIudz/tda3AABF5fgxjbgiLBdMbwrq
ii0Zqs0IPFpzmXIji33MJnmMERauprX02wKnMoj2B2fMHgsTH2q3+EFSAz5tiv7Zrr+S/ukbTz7W
1xqTQFm0d7miInyBKkXz67acKypYj4lvZcm16zN00OWhz+V1GrfeoV4wLaznZr8Zf5PLzTic0Xtn
d49Qb9f4gPpkzBfvRFky+Bid+mx5KDZfb5a/3vv68L99SZNHMEJbbstJ5ZPP4DeuTgO6f9pxRx9q
BOlMLAAc8dD1+UNrAAn32DBgywe16+zHmCdRCvSHwdT6FOOnSn0Omy3Er+yQlC0bU6YvfSasA5Fp
4w6YdnpaMVCz9wPpTDHC6q9k5gRdzFA8qau70DD3MWIjVU4sVEK5N36uS8T8ftzpgWYQbzhMdkz9
dVJiOhym+8q3BTFYBwgijYIe93VeKkRZ6A0B4zQkpLNqYvQV245EPhOW+B5pcZM2zo0jxkf29TDI
LbqLcNmVpcWeIYKY0QOgMDCe76RZXQajeex4RbXQyZ1WcaImFeh24Y1gNLoNDZzDhPvNbVwiH5GO
amz7aJJDJl2afSTe3cCtNah6D6izLR9B9L4TtH3Ka2AAi5g+a3OMQK6p97ACHdOfRCIgj+uHaEyt
k4o6RPT1TTuEzICq8MeiA+J/HEyBcW2xtl98EZ2IFp4hJd8aCWCQuqcmASNIU7EIjwQViO+l8E7i
G8sqQXSq9Iyn+naM+9/5NDkHY5Ww1SWasV9qFrJ9tWBUUcZ0FfnzeYDVg0HpAQMV0qLfs9ADqybv
QzxSABtClkx6Whqj5Mkc5AP7DMwoOn3NKf+E+XM3rwjcDk2JYoyMZvvhGlfEZTK74S5cCDSHlf6h
MpQBtegDHvWrMDPRnirADXZzFL44VR3MtIWheiubk7WWhqzYX8csP4bWvdbJjJLWXbI+fdbDchSN
vKvCW5/kHjCC6hHQwbMbWSPXz+9sSJHIbAzkXWEiX7doHD+haeCJWMZ6F6VsYcZVs4OHa7GZDdP6
F3DqgEgDY48CWrOQLTSpqtnEKtn5CsWt1OIR/Z4kWsSAjgre8kZID6cbaS253k8nFt+NGabGmeF3
tavVLz8m5lKqAQhNOPIvPRi2sCJq0ybmQ5g6b/UclhS8avsE7AJEZkKsLUwPbqZWZDIOpdBU7dmQ
FmOdr3dlkgOPbQeoYKHyDrklT8M6Su2Npjx/DVW/3vv6N3WcIl/BaiGnUQlPX8la3gi/Tg4u+Fiu
13XYFDv6Vhrux4RQSg0zM6jhr0GUNhrQlnPLgPk//z2ireQQTtOBVsJ8upLd3Jyt1DkPbVYePAtu
EbTfrnFfSXPBmxE74Vvf2Vhj3cXUhFUbhGArgduAbdmlafkg6/nVzq0nQXEE6y2SHDWrGSGIzddj
i8zg/FdS3wLRjjtmErd7LYFuV1UhaS9O6h8+Zes0ItSSv1BPOV3k4wJvQI9yqAS6Pbl00SiUlbWf
mT2oDqpYE8AnzbR2mHfQPga9x2DPPdShhXVpmRCXPN7WYnHssNPPlXGi4jk+6jhzd2hK1/QgTWa6
3Nmq/261bndau+g37pTSqWQ0wOq5wo4a1J7OnBVWTXqTbCinr4jeeFx/q6WNYD5HEy80DnHioTyN
HNRT3AvMRQCxxdH1grUuMXy4uCBAG23XgWw0q5Ou9JG5yU0YRj4iP63gKw4dC4u1p6a7Ppd939MJ
opLk0PvotWxez19veMD6z/ec9esUQbcttHsgeuuHX2/+6+u+PjQ77fLHrw41zqgzO/to0xghAd6F
IpPGe4wLh7T1X2Pahnbhc7e++fq3rw+/3sP9CSp01qevj2xuAH9+mf015x3AaiWFwCKVrtmc9U1D
kOxcrW++PiwJbVPtB8yocicPnpsGNtaTbaq6mDxYC91rXBhYzNb054M46+1RrY9k+nYVRIN6nKIa
pWvqCuuMbm3++caLrO8JPOh1TLHuEzZW6UKmoL4cfgk5e8JHJvSm+cWYuvd8Maog9DncLnMSzJoz
vqBjq4VZuEQUT03L42LBZ0J4YcZD3N0FbO5AnaEwEYghg8+nWNsHaoHwHO4SVwznhj2TxaJL/djy
UqfVPfll026CWPvePl4KpKffwKz5x9h/VRT1Ra5303TJHc/NsxlxVG71PsmbmyWjfsiY+QZPFtdJ
Zi6B63w6M1k7OS7vWWX5O2uJ7nJmoM6gksOg6Zj0a3Hop3xF052/fg+vr09j1R/Rrd/7Wt/ZIZQ+
R8hzGs6BYRCujORHavMSt+2FtjCS1zubND3zx5mbtzVu+/hV99Q4MOV4w/DIVM9jm9WQGWKbhNyb
YwrzJC9tuj+DmkKU+9Dnemtu1WwocAd0Lwz2vQ0KjruD3fdgDjL/rS067kWAN6aqvZ8Fc1KCCwuv
3pYiiuatbLt7BvndLuWPuYmX8QBV4By22OotP361n0k7nhgeTBmYZDPx2n3k/R5AAd0CF/b3xiLE
Zonlo4bjGqAtP9Ofkp2NlmRNovJ37t74vu9BRb752nxpBhCMg9A/q7jwiYcNt62uO+LeIr6Pi/RA
fucdtj4A17Yhtt5Sg+fbH7ELIYOKouHQ+PfG8iq8FhrZsoxbu8qvWvnIlg7ItOTA65iFd3B8j6Fv
Zp9Kk7M4xdLxEStaUMATOwCXyfc03mzRI2g1yRwOkEvSXtfRbwJEO8sVvDDs6We51jEW7fdKkWog
fEspZmofC3/5kbbGVR+Riy8rNppTh9EpcQeCAmwQv4TsKITcGCNr4p1cu1ky2jKTFW/v4CwTapXP
+yvMJtR9L/FJzcs16vSARAmUU6WCeBSNygobbUdqCsYN2yQnGTkr1dRfeexBc4z7o6IGAiWb6h/n
tY+ZN/UCf1LrkZWzjNAO+pu690kZaggTc/fSGAaHtoK8Q81ocaazElfUutuGKzQRRdzAGmDQa2G/
zyqn2CmnOpTd8GE37Xzi5oziAM1MSTReGxqbHlNcVpMqgwx+cD0F5OKQnVT+4HiKfYohfvUMx606
vnXlcVnL2Kuo+BGPpnlQ7vykGyOnVI4S87w4jtRdH4Cp25saPAp7snneKwZ2kdkEaPZcZBDzdoVX
AletQnqxYcUT5CTdFNfNfoqA6/XekfWYUUySJkd75GImwFsfm9RH+y8p23J8xsR+xglF3hsOF6Cw
mptyTOVujMkd+BzONjhKE8AldEA4SSC0JOoS8UBu991mnoHywKzUYhsb9HYS5KkbXS0pda1DxU0Q
iBJZmJzwaD58NuqYZ6uCx+9LAMI8m9USXewig+Ds3dUNpzadYMqOevGe2O37SAcfkABUpCQLTEFJ
JHTpnhgn1Kd705l4xUJI3mJdPvk0TEDhivdmfXLFwiCRQjkqaptccerpmTnERkx36RQOxzCpbG7B
yalaQcFUiwiyO2iFVCogERW2hWtKrouyK5ixXeC7k4eVvyeOA+clAmkCSe0SO1Q4zb6+cXyyVNrX
aj/e0pHHFEZ2e68bXlLf+inqjhfFzDCiZepbTvK3jxMnUeplRBDeThlzqEnZD17+4WtKqTgRjRxk
Sdnp9l4mCmMSwyHbA68zlCtXdOK8ES/RfZjf4MFoN4ys6OgLyV3FV30HyFkPuLtZhSkh60wY0aYN
lm/y4GW+dPg/aPxxA/bO94xtg8kSj6UqyWnb0XNlRQja1pyhyW1jxyI4SavWxrJrViQh573GViu7
l9SlwsMzXhNl5Htjmj9kTvX3vKyn7oObzGkg1u1FCSDBgktrTCoiBaJ/WHiicTQAOLO3hufdhXX+
ZqdgW2mAfoQ7ehis6tdoey9N61IbVDHtMglNDk+O42Gp6pxnVdS/JxuOkFbdTjsdUDmmvBvqROHc
5Gds+Oy1RPswmtkF2N+DxPeAvVKZCL2Fh15VvZVUmzhaMp0FZ4NCYdBrM21lQaMN4DNMk52XBunY
7AqZ/Y5n+d0aSzIuI/4So17owLAkaILp0OKoxWXhU8Y0XNum9wiIM79yUnE/9vXF7Rz3OFl9tfdE
dVc24ys2F3qIUFDIgyMM19YOgZQbOPidAzv6iyotIyh90vntBDO0oEXbx8QgBTI9oZksYK978FAc
fdv+LgfqTbncZiNGQ4m9sznAverSnrPPTxoazozPw720EIfwSuA+ldQa1guLVt1z3Wm9Zt9gSI4W
jX3SsPpd/nNKZhM/JZTLdJrqzbByGRcBoNMop7t4XjHCw3gGzEmNj0SZqbTHi+TMC66OObh2yr6Z
I5b8xbXQNqMGCb/AX5SeNc3DIUNhsrPeeJ3n48/SDoqgqMt+X0uOzy6UxM5ZhlPRWwydy50AkrM+
Dn3zdQ/gCobkFqNt5k/1ATxusl0m2FcFsuYhqZivcLo1mR2BXowc452r3Dhm1u1Qhc/CtJKdTT6D
ixpfpEkDVK5HHHN7p6dFrMhVtW9wAQFcO2QuaN+5+FnO3NUNP3mcbHFsaXvlNuEdp0LDPNXEwyIP
mKPj4bWm7AnWbm3eGUl49DtCBX2W670YhpnTI0oYAsFrGkOedLIUYx0m8KuKOgusbUwr6+5jZCt/
1dLoZSYcV/0cPFRYmk+RM3GeQuNAb6j63TLmV71YcRFeequTLtoVNWqXNKrvigbPUzl1EFwr+bxw
a2SublB6A38Q7vYl7KDgMtfHWbJUJJGdgqSyKHdOZj4Ai9WPTgYRKV765xI3UCARs3seMTTYBqd1
s7PxvUOaopSTqN0hTJuP1u4DX1rzxvLh2cC5RQXU901FML6j3ZpZjTrbHTqGnWUpsi+7Ym8WNsoB
gAUiA/RVAHMZwuazncofocze52yMGOtVT2Ooousp/2H6YD8qnFcMzFS85UwxHoZwdQZCZRyq7GAi
9gUMFMl/az/f9SZ1tgYDrY0z+3QjSf9UW8V2MBD2iMXERCTa6k7GzJsa9aFVu2AA4CZJrc+Olm12
5XCfF8RJwFjebq7ip8VM1FXW9dcTPL8AzKk4Fvisl8nhgoqwzoW5d+0x9Swm+epiygqwoG85vY4n
AOMFDjn4XcRoEGkafR68uL3QWD6xR2hmbV/DSGIo6Ak0LB+OredHHMjIHREW+CC8uuzbtZu7DJkY
WwzYektiFDcpx0uxhfvVb/balzwq7/2JG1qJj4AwLM/uwnWzb20BimHgDiwERyPvl9dV9cEbWoI8
XfgY8nYzvOQFN3O8whEtOpY+Q7iLKJy51qr4AUsjOsydvmaC8Og786UvqIkHP6u5XPzb2awlw2Xz
oe8dFXTsi85MfVjHcoAJLaB9v2Jqn4ryanLch9CJJCUE9GZXs80z7UVXc8cPrWpJghBYBpA6SESQ
aReatMhiGCx5jgvufl1AC/SWyQR5qQTG92zm/BpV9NI/wc2IjjZN5uhcJTaJvGbpBAvU6JKYchLx
lHLHBoU1H3PX/4APkV4ZNnNOV+DVyHGfIBnJrcA2iOXKXLeQ7L47Fzb9uEBlk50d1J7zvWb0Zdez
sRUemogY5C9F+SFd2O3J6MxtqXMUNwZ/m2nLdQFlRombHA9DwAagrYb0pm7rhDwOjAwH8TZwpUb9
JpueUhn8RKnZtnQ+hLKLV6eisMbN+DHqzD8Z5DLH4odrOMAhcIMNZgvA3bjrCv9HWvTqUViCOHna
3o1eO54Lv60uk4+sw8CcCq78l0d152ZZa6AK9AFGXpBNDZUVh2RmjajSojkOGBCpxjbyR9fQ22kG
rwkkh/dKsI9envyY5mi4A6dNR8ARowjEm5hwWExIphiFd+71OiDoTUAaBvRkc+5guyQrbPTBJ3C1
ogdznuHsJTe4Kyi6sA9CXnkYm2HA2eaxvp4yRayhm1AAMKduEodmSCpfy2AeXQdr13QPQ9OkHiEm
zur587GCY9jkAsqRJvsWyVWlgRCwW+NKbp0RRHeqAtLUQD80HkI6rNntG1DDVYo85RAs9dxp5jzC
Fl36Ck8W7SqOMV53A6dMs4OHTkt1tikIcWM5feBr2BU47gt9O1QzkvSrWo0UFHLrXA/YIRiqTZ2v
LAIHTjNcym1FkHXX9Z8c42tQ1um2WDpJr3VBsBpovORlcsgLgoweqOs+VgZ4dawJ/dQHVdjRllAN
W8UTC9GIWsowvqnd9Ex9LmHnxKEbYiJTOWbntlEAPWGc8uNhtOhyGgfccVSsKvl4RGPGC5HlR90i
ZUrOwOVM65lFAmATZ4Zx9EBlKr+4jUbryIbLPBgFqKHGLM4jKTB/oafeSbacPpaTtOMrw4CixhkA
DnMYHkEQXtOKfQ/3+FftNin9SNDu+qa+QkmahStPHdJkUYf3uNSTwDJxmgyKv1rYYYzWeXssGQ0H
YWKwHKr8e9eZw9ZKXAaP2cQts1rJOTYJJ+KAJD2P5ugzLZTw46yITgBQhOz/WlzA6l4TpNklw/jL
UiV0XNexCehkS3ZQbf1cNb0KWm+UG4EwpXBSeuJSOAnj0qRV8OGjd9VOrx0y7gh3lt1L+DzMhAci
13waTdAOg9YrCFPPBwtmh5EyxBPr0k035/OcPlAOhZDK8IGBAN471V+Y6ZMz6C08akt5rxmiXA3W
U7TEFY0jEwN56zvolHaXrDRvw7IYYVKkDgfOf44c8qT9oi9s3LNtPcKvm6ARl+Z86gznmNTNcxzq
D5eAQh4bAL8Jt88O481JAy7KsrdxsuiUM+kuts2GVrYQ2nJOrCLBx0AhGWH2tPFOXiex5uaIKwbe
v8i5Xwq07ApdSsEeQdBhGQDU8VPbn6EPOiOJntKkflU9z0SZmRexrN2d/BXZw9SP0i9QNnHyb7QR
fVL0dZn21izmEwVAKsCr/L0trezIeDiGuuEHFcaHPeSPfVjgijOB/AYVzH7CBCeYDktANPZnY2X3
SMg7L/Hk1tdcYVYhCVNU/l07Un9FxcZ1PaOJam+GkclCwKf1rk4McoK4tfY0veBc5TwEMZAlwVuR
PHiKhI2env+eWxocbW89t48YGscoqArM/pOiBK0p2XnzS3C7KPfMMOwtlWPPxsQMz0gLkFgISHp0
h7ODtEXvFJRwud6ZkiIhqZbeEVqldVCHD0WTnnRTsO/FRtxyvWT9BMLfKtSKSg4xpDoH9rp1jKy7
RDvIgu0BO++vEvzhvjKuvcohThbNFoUeGCoLdWundGk7s0x2LXIHK4JNRao0NrEooj0uf0qdIhaJ
OZuCmQHZJM2UpBiad9G203GJ2fNx/lgGLlQXQjn24ivcezeDjLOdKtGgbYzSraCxk3LVG13dNIkx
7KKS+4brggLoulXsn28HI/+AUQcoALu6Y9zXYvxJE7oRjNxPqUtqvpw4XUInwEh1WhcVzS6ur1eT
YcQaOvkQ2NzMfcnc6JfqMU6FjfeGLxFOuIMEl8WW2nScXzm1o+5xHkuyhVJlFoeF/bQx9dd41Va3
NVHzdH2xepyfakXBgYV+PAJEqVZddZZdFJSjuqHNtj8aOiOxu/zAewf9B6Qfc4GIAOQQBV2oi6so
zm6wRVJyZjfDfqzVKxsV96jDhA5L8RqiOKdsCYPGoYxJa+6dFDzNOJe1CQV6kLwC55IaN4PRXMJe
R5fcch1OQKS/34lxE2s1MIwpFiDOqiHucO5/jn5fyjwKCJeBPgjhB3IigTxYwBZap/lZKe4c1eJ1
YZx+ACGzI96CEIX0summPtq0efQgC51eUk6FsZzh8OvltVjnY85If0KJR32lu3Cd0wR/7Gv3tpmn
GzgD1tbAyJD4Htq5veILQnzmcMzQv409oVaOgBKRySZnSc0RfK8csoFJbXpL2p2MVUbMsZgPMWHV
udgvA6Ux3VrkVIk5pqy8piyG0SbQIx9S243Gcb8phgFKFYDzXQdltnZXhkrzVCzAVkSf/25l+0Ky
/ZS6TEvaNDa2sKX3udYmRsj5ZbJZv3zHPkEO+hUD7VQJ5jfirbmcoH1SyJgylrvlVfd9GNyPjmjU
jkHkfpIA0nOrYKzjC2tbT9z5OOhHJt7sVMIPtCPNiTr3E6wNcJ44737H/we/Uq4Sj6d2jlHkp8L+
CXz4rmKzE0R1+PaqXAlMpoyba00irVoB4HWanHMsSDgo7kXjf08y/RqPmB1J3clNW094GCRzxVTK
B8ueGD0Zq3TOLKCpONZmDES2RuFheJpkdJgkFkeRNvJAR8wTFx5bW4oW6hCDSZoUF9u+cte6BGkM
4qCjhSU029k5tcEaGQ4Wro/TYegO1ZLfMzQl/oO14cuhjp+PzYcEUZFbBrtxIaIrPWu5jSaqCEQ3
XZuFHE5MpELdjMEcs9H0xHaEcL1ntHgTZxw3JgRDL2FQ1DLIPcZFj1XUsH+w812u8vpnl6/bzaUc
9052H1VMolJ9T0Obz8tN4tUw3wgifxBCfikSpi2c13EszcnLAFzwGHnjkbqFaBv6i3tm4Ljp7fZo
aiu/pdctsHzN8cup76KIY/hEGHYHDdbdF6Kod8k4eztLelf8vzuGYtDHpSFpqWI6ssbyYV6B+U5s
GKA48ZhgODpEBF02sc0S30Xjr7xkf9hT4VVExBxtx5Wra+DsOzj34LciIJu7pDXqYJT6Q0DfamJG
cLTizcA82NsvHW5aKuTS00gtEImLXeuQAM/9SXG9MgVUOKZt4ssjmtF2+l0YnLoH8MI21wcnLrXr
poKXpYF01p07KCK8jikE8M36OUe15IY0uvuVgcGSsxob8wRG4S+J+frJz0BYSOd7V3bF0Tbl78wk
HS/J+GuLICI9eCfqyO0oYuQTh8+0jqIhkTjHY3ZKh1ZsUwO8lOVb84n5I11K+uQ6nHNDyCV7b4bw
3gFeNnzlHnNTIVYzqExN/ERuh/fNyPHoVehEhJbCgFDA99gzf6jCe9emf9M29p21TG9unoHUJxbH
odD6tASbOhgGKLwOkZ/mVntAS+segppRk/iouULHFExhQy4QCPK541YVuGAmNiZ3gjLLma9lSXgA
UvQam85D1MGEM3UUjEhDcgDPYYXAjxgY+3urI2IZXqiTRQJxMMR3ZnsTJd5PG0Q3DBZ5oQPqg1zb
NaXW9yZacFDPqHv+JK4GXiXIKUu1mXNmpDNnU6ch4u+0qFZErWkUPkGGSzaVYpeD2cpzEIErwQ6u
7CbmR2wmldGGR3qXgBmHb61PE5E3609sRM0ez9rWHLuTEFlFG9lQb2It+QEJ6x6GqE4vUWz9mgsu
Ulktb7GFWhnm/cmakXctRunk2+eRgAvvfb0p2NecsQLhoi9ZxfCom7mGCIMR0tMHw8wJTiNG7UZP
BTOzmpsiuTBT8A9+zZjMqlHHqQ2bt3nT6ENozJexZtWkocQ7Jq35y+K2dDAriBBd114weae0ags7
8KYWqTBiGOgOhb8WhjnHqHYx/I6sIHEFb597AbmsOb7gjb6T1CnjfYCN1/h+UC7ku6TW1QFX6lvm
mvahwuEqyEzGA8/q3HsHBO83S2ETSv2JJgIXGJNs5g9rKIDWlPZHqvMLR9ArA3/oxmtTfUWNRXOa
7OLFaBfrbDrcXnAffcc8qbbMhGF3xm1ymxF9aXqQIVLP84Pxo3LsaGeYszjqhGfvyoH7uOsLaouT
vr5J+HsFTbMU+0YVEHMIW8VFeZvmh9gGcqlqjoaWcIy9VPJk9smDMgZqN9ZQFAgIThtL9TtO+WnL
Sm9Ld8z2bXkhS/6gUz/c1eJFVjOEwKi+jRQ2C2nDMB0r8VHkrbWNfRrLba46Y1By1/SsHa3IrU1m
zQfKDX2bcCqAG3ItTGybJvopPOcDBRG2TsFWujbSQxPzvKmVEGDZOO+EsO6EpIOzEC4tG/07tN5l
P5OfmiZMBMJsHugY0RzhsWzO2vgFwiNB3ElhhTYiva4ldiF4NnuETkrQctPY8nyz+aBED/nKQsJ2
k/gaXBu2bkDvS0oYexwAfowuc2hykiALzOiY9cltO3iPXR2u2CGwJD7aT9JWQdlbP3zdQM8FaEVo
xd8gshUHVcUUFkS86Ia5YURYpMeuicWFBHAySveyFh1ApnOPts1OKCtOsx9em2UpedVx+ZlmCv7E
dy4SOzP7POwUJ+ZPoC+9BU49BtMtXrqHbkC/W/9ksPgXGrc5KmEVAP+Y6lvClEvFcJpNZMcIzFFU
wyEr9umOKAYy9VdXa/hStNYxm5vXFNFjwTSDyzXfyxYuyOSg72N/2DDZZ6hscNrQpX/yYEe7FcYo
OU37sTeXC+P6NV8x1N8xJv9sE/uUgMd/cBz7pmnLV7xS8TZkGIx5liLOhjPxXmJ0E/p1WHr/SNYN
6GCKQbnSbDcjyp6F8UCVlXk3s1lRUtYBAbpftsggBwLcOENYdLZ4i8g5xNYFdsrv8da0u2SPcsml
Q3wBDKWJ4w3AC7AjOGo8aUQ1MPNzoTWSAurWPchCYGVDmeeW9ejbDql3a+cqIqehlWPYXLL0INvW
CwAE4mAqK2T7qfFuxOr7t0cH6tsYlryGks8JFAEHAIeyuDKZqX6iHZQkOv5122Buh2Dct+pYUczA
yc049W5MR+fFXV3oPC2i1192aTA5CrSHLPNzFzncwAp91VbW6trLtlYM88Hs+iO8Xb2DQ0fLRgpi
V9hgUP3GfRgBqHXYk48UveEtogKFED0nMpoV6Hdjha2SlgXBHgLt2jEHPnuLN+rDdokyIKO0B9em
vGxyf4qkK4IFGMlONNYtEyu1T4KpJ+hEgTk4L7cGooyDGHLN9dAjpUZU+u0IM/zAmM5/bB6o0l3Z
mazXflNQ36K1zfDoABYPXBb3t6NRhmyI+/kY8dc9tEhMlV4OfVyGBwprj/EQ4kRyl2aH9eFIjOOR
eerMAQxEOQkEkgATpwfEjc3UI89yzd7TullQMMDAYnLTS+tnYttRhczQgXkYPagyiBybxEDDfdBh
OE9S6ScxVJj0RfUzxqDJzimYUNeZR/x23QSS3+Q+mubwqSVH5ErjtjIemHXCdqvjZzgs7FlL73WG
V7hbVpnTyxq2yuxFArsmkb8gix5Mmigomr7i9FWe1ORerxUE7Gxc+Gj+3pyVOIeEtTd2Xd2yB6JQ
hQTY1hyKN9GQbW89qjgnMZ2tcnoRN+AxxgP4aES+DOu24wGPV/omJ522BzJhkGag07TOKbTDjGOD
At4uuDPZ/sNbWpbywZROeJi3ZuEmu0GzeQZz4p2nhbQazdJBKj80+A3gGuRjzBCDCzrztuims9cx
9pbS9ZhPmliLSVuQSjDsKH0qc/E0E4enPj47GVnIJSTM92y2MTofdT/fpFQlbMt0tRcqBlUFgDLb
ZUZSE5MYajhouak/aWuh3QTpIGLrwrhhmWBBmNM+H7gsI0tsck6sRskpfbFyY+cZE2YCFhMrI4Nq
B6OT3iw5Vzv2c2409fJs0RNaThnwbns6txlLhSecZ9a3aBt35t4rQ2CZ5WODtgrLusUU3TrAMFnH
Z5W/TvAvd1l0oyz3XZngAZ1q3kk5XjjwN7Ti8PJcRm9XqOpZSPrzfMNEERAM2+Mehl5LraAjul2k
cNSx8D20rcIsDxeuYlCQJVRKEbfgcObLyzDy29U9Q6umb1Fgy9spJH/DkQY4D8CoIaVl2a32JoMd
HHwmhRV78B5U0UKh6XFttFGKYdjHQNkm3NzH1WvrstO3jQ/ZGAmI9OGDDeNu7smGzwzrd/D+j+K8
/p55LiDh5M82zNCNWvHvRYxfOWtfcFJytq6Sd4Fjyeqqd3INAWyBiDaX+HroQrlbQLO01nLdja08
ITgvE31mFAqLmeJ3EgqnivCsjVskiBueEUaej8ArrX0ywR/xo+6iDfvdBkkM2yV/t3KAC4lbvq5W
VeU4XI2dZOyPrVI4E36BdqDoLCRNocBNBpFkQJDQdQzvnEUnzkx314+4fgwr/1WmqC9T6BksqMhy
k+KEBH+Ks5anyOlX+N++/fFv//iPf3vX/x59VmCy56gqu3/8Bx+/V/XcJlHc/7cP/3GTvGN9qX73
X9/215f96zf946kq+N//+iX/4wOtP85fj8t//p8/3u6tf/uXD/Zlz4p2P3y288MnJPn+62fgF1m/
8v/3k398fj3K01x//v3bezWU/fpoUVKV3/75qdPH37856uuJ+vN5Wh/+n5+7fSv4ti1v2+r//Y7P
t67/+zfL/ZulhGUpYHq2j5govv0xfa6f8f/mKNO1TEsIUgGu61jf/gCg38d8k/0302NiTRTGRYW0
XP/bH101fH3qb64U0lHKF6ZnKiHUt//8xf/lL/hff9E/SgrPK5qEur9/cy3lffuj/vNPvf5qnm1Z
wrNAx0ChVJRz2Taff397ACTD11v/x4zdXDczZduRf2PUTVA0Mt93tFNz02WeGZa4ajhALAXN9cnw
BIcyAO6wzyuxzxygEWHs/LIi/5fVVFdwOHZhv4S0y6B2OHXRbOMsPyFrbBzRZvt8NVw0tvMJi+5p
qBKD6yV2NuDRti5HRF7+CdQbh7xlPeaPxCGXc99h66Nc+TDFzavpZOw2XFVsu+ixEH6+zZEplsIh
omxTBAXxGSRdFnCA/cFgmS2CF15z0zjGtXOqp/rBkpI5uFMw1zc+B6N6UmOaHXXl7UwTG2y44OaL
cG8syfyzzpofALaAqGYmAiBUT2egFM7zgZvpAb+2Q7HxUrw2YUlvcDXt0praxxERPDTXaiVbI4CX
5RGTRM3QETEIfDDTUvecF4rFnGaVTG9DlPwt1CH4TqwyifcKIIcqjNoRQUI/mh5pTlqYQpWwkHLf
IiIhs63TsOvCxh2K+Y10GHZoApIjNbTFuujUuPxTovwWZaaneKqCRAyXyCVFaUm72Al40XnVPy5e
ced0I5vHKo22rUsvJlgZ07LuWJI/p7LGuvt/OTqv5caNLYp+EaqQu/HKHESJpOLoBTWSRkjdyPnr
veAXV/n6eiyRQPcJe6+twl396lTFSw4JDqg+HtivgBwr7OHpi0rEdzJML4PE7lC3b4Y7JfugZPg7
iGjfmqBixwH2ulV8jAMS+C7FbTUzEggVSHg3wrqQVvs4tt8FzfHWWqaIkJjNXUmZJOz+hUFG8mCb
5i61iCqbCPGyMoodjXu3r4PoCo8ekmRy01xDN5QvG9GyViDI4yeasZUbGpqlYfxlz2QhyCCamU+K
lhwRVIXMy0/+tMn/34jx1bniPdF+tDZqpwCWboJThKjFRJbUsF+jRJiAXGFxEGKFh0fgTDYXSBmu
oMlPgAnGMX+PFwa3Gvj1yVBblfH/4ub2pBF4rJktPSL2pP0OJaOx2N4VFaHMqNePxYgH2ElNLHg2
VHMboGQn2XNFJDXYzI02KQFlC42Ou/hCh/6TVtZaxnrgZ2LLp/AbBfouSf3sdf63LPMjRdKZIiav
5ZY95HGxqAVF/QpmiDKDkV3r119l2551VyxW3UPpOHcX+/SqOKHkR5cJ9p8812VjiyKCaKw2oyTx
CHvbho3pIfjb+SzLVk62zKpR7WcVRDHBRM5j6RIaTxXWe0YrdFAOcVGMhNx9U3d8JlS9yWSRT2Ok
t8nHEuLW6C4QZyCaz5gOi16xrmUEW2vjq3DTVz+EM2MRaBV4Ib0esjWHmSKSyas9R/dmAq0ucDIF
OPcmDzeH40LFE+IRwfDzKMJkBXHk1HrkPYRMm9d8X3zv2YNIkTENGJ96w9x3WRLAFdVEVPF3cTME
+5FMyaJ/IX7sJtDq3z2hDql2fISsiP9AofP8Zc2GN8g+2lm2M5Dbj0U9bPLspRijPUhd1LEVzmKH
LQ+QJoIXGZ0T+5UI+1/pzCjbU5qpoULQx+6EA5Tf0U1S6r28PywixJ5iG6AtxYZesvz+yKa4WoO4
tGln3huyOAgszb7h8lzt0ss32nTkiZkb/XpL7xjKhq7rvbM4p8p2OMuSZbUbiQt+ynVZ9E+GPXW/
FgxKn7f4FJT8E48RkVakmNT6gsLShstmLix3/OU9I53NAJCalamIaO+IwhDxxC0Q1faz5XSUZYbR
/m3d4aQsu3hA/QpIg5F59mJVwvtoGz43J0KqZHVxQcKuOOPFIGq7dG/0ijUYNQS12XgqqvocwTE6
j2kI1N8SyckPmrvpxNOuKCwEXRaLZ6esyHgmkS8xmINbi514ZP10FLmLPSZzu0uhm5yopqm/5c3z
uLh9goI3WAaJd/RMGnAtBiIaZvVkhbxFSckMw5pa51PN6i3rbQv9nw0vxTEfjek7TL9j9lh/nLp6
9WJwCgOimI1M6fb8hjd74XTUZfXlKgVuMOv8J0U0DTzzKLuqNHir9lbsaQztsX+wBvmqhf9mGuWn
z1229c2aQJBSbhRbnl3qtvqKbpcPryctK5czRqXIsZ5MK/8xjO5tany5MSUwDWdCDgmYIHWhZoxz
vG2r5cnBp4OBtPrAmU8UI6GlEJXdrW7ulqQZZw46uoG7aorFEDOMl9oGXxOUdESC2dy+DvaqC14g
Ka6Mxr1nI6Ihd4GzGbX/XsUXdOeq4wTtZPNGBO6mjcQ/MaMD8YnQVVjQDEU30LjIlpdLLsXePVLz
Cns4eMhekWmzUEoT7jAd3THu7LzU+lEo//gXft3SunvBHAMq8n+nWN9ZMLL00ONr3i9y9OS3lcyN
xyXungyJh4FXLmxCclbzI+NvB+spTi+d9M9ScSZWjbOwcw6IiJ/cPNtZo/ENQXCG16FfaZl/2uAT
5PFrMhPiOPrjA5FHv1kkGQEczPonG+Wf2kg+mJW34THU1R2e1cFHhmsSlbXS+MeO1boKgBUxM/X0
Frgob9FD0aF9B4F+t40ckSEYD2YoxldWYiQ09Iy0NCpuADkYP8PsZpEK5nnOn9ra3xQ5tkeKo7ty
kruK1DcS500RIp8ImYKyU7mMRKL54iok84lMMfZIUvaHdzrEE8jkrxbbJgNyZKLa/xIMYJQxPDMD
4tQmRthk456kYPlEDzAtDy5NA+me9BX6+48hVPCBm29f9tysBUzGoffRU2KWq/jQaV1o/IYW61sI
9omTeQWY/xfOKJNbyWHKaQEyWTWnPgW8iZWFGyIYsLmixWxiesAQg3TtPPVTDlKUR9CJ23MFCAkz
+F8UfExN6sVfD6XQQDoMwL38rkxogUM4zot05sSeEuMCSaVU8QiZW1CrbUjGaukObI/5O9WwOS0D
EthbUrNBgDCo9qzsKwVRApnLmZ5d6Dlsfz79tnyVRVdscBJTrlr3HNSDCRB9X91AVxj7STFcCqDa
eFzLO1k2JzXGrySapnsGAmsZNG+o2+J1EoN+SeJTNof/JBHT6EmaD22Qn7Vo3yLZX3xJFCY6DaRy
okI8hHJ4mj3wDqhfqDO8vwV32cZ1wohTA+MrPw9LZ/AoVZjinfP2EAHQtExo/yX2KTIxDt6iqzSG
8THvmh1yafjApUOBVbyzJP+oK+72CAaBV7Og7GP96iBo97FiWtL/C8PvaPoF/n0wHysiVoZVF737
o7sadMVfLJ/FOr+TDc84J31uhNs6OTeAjB+8mltbK6RFIbSSARWp1Xo9UkXCRxFG7HSknzIA2Os4
lZ+D/2j1H5ETPpQBNezAZ7kTaf6aGcGXCY8cpuQEPLg4IGg3GfZwKvNlWF9tZXy7qJbIsUEgqn0m
SCXrlor8iWjr5cNfFk85mS+ai1i+WJ56N1L/b5fWHYou8wtd6TWDZEL8nMp3/kMz+eQzG9jEzYWU
DlN7zXT9niHj2edIwFaJYVzrNBQPGIfw4fnznw6XGSymYd2K6YrhJiMA6n8q67nuwbk1pfm8gGKZ
LSLSFtWTb7B9HiIeasACeRkO69JFzOU6yXC2cJ0j1KVkdEtWkUQPristr71e7v386MQeQISaydWC
QGMe+t3yGa2DwWEiZ57GDEHXLJdDvfwqrVTv29G5DZ1F5B1fXj8m3OGk6CxhmsyZHA/ZBKLqIqL2
rit2XRkR7QuKoGdKaYwlQhmbea+ZU8SjGJ2l3lO7sbE3b0U7J/jB8s8UtzGB6lOIKIq2YdRHZRG7
NyDVRANYIIWnkBpMXGs+htG5oNCQqtsZdL8blC5qo2qz3BsFdXDSYj8JyGoiLkL8y1LTPTvLVt0B
H89Wlmcoi4tdK8zvXoTtkzHj7qzH3aDkiwpb0mj8DsESZulUqO5Us7BSkfM05VALSIoCA1Mizxm1
v23Baq7TCAtuNAiAwOIp8Zxhm7Qos8w8zM4qYtEuYuSSCWezRrfhIEHkU0tINmmfpp6ak0QzDJuL
ZNnih0Rdz5ZWq39zYzzEGREfuDrShYvU7O1F8xxZHyGF5eJGSrY52wtaH/4VuOsTLs0zdAAchqw/
ygizc10+ji99HfX7AUjrmhAcA18rJ93c9zuVeIrxPAlTWUwYjBph12USC4fRoqwuPm2DAyQfCD4y
ntp2NN7jHl1r0N38QD5P9fQ223xBImK4aDwpH/9w5/XnKiNayA/9hwopbJPaAlPuIiApS6xl7Ueo
mk9vlO5mah6gWHbXxqTRypkC4CbAh1zI7hBpQI1Ne6xQJd/ZpOT3bkEDePQ3qN9AC1iBdUp9cLwg
AZC+RSBoKhoDjCP5dfEy+/FnYugCQGdW73KA5E5bPCEFh3hrgYIirO4jn3czKbsUyOWh47LBzGYH
GxKiiZ0kU4VnMbWrTZ1qPvEWTEolwJKYTfzmlGAlcg/5mDCdmynxQ/Bbh5qufyLmhkIx73bUD8/g
J3jI8pyt/bKuLkK8CDMbrueQFdgpSNSDS4BfoQb9KrD1MFcw+K5T/dqpQ40ac61skv4KBy5LFtfd
EStxtssS84EZfYOz3V7XBtildKAVAyt7DKzhpXUirN1e8szcKNhgVFXrAgUQyqkZDYf69BAj42hL
eDp7HBE215bW8ZXjmpEcdF5UM7vBiPytdBcVDNzq0vYg3t+TpLpXc9xeajXcp2Z6s5a1g0NM+iKD
vY1Sv1W4xrY53gQYvajBWbsymZ6w0bFIfe+NcsHCBA0OOWCyncW1MSfLrTsdarKm1Ng8TV4anctl
WZiQg1TUkXchQob2tLgGTvVatlxOWi4JviA28gykYD+HfyCQrq0+fFOxYgfSqa0fW9cCcPPBRI6U
SxTKoac+S7t4ilt/ndlyHxbGY8sI7NDMzqLk4s4nJXcfjv305AoI2YD3OG2eGaWESFZTKCslXm0F
iiehFtgbHHpuoE3uuE0o+KA7H/BUmfFy89z4Pk+CyK9U6CyZcbbQHTpPDZ7G1J0+7FqRdd1cKumh
dPScsxWG5jliujti4EbiAoMBHbRrLMa4atgkfEBEe16DxhVboVSAQ78Co9ojcF5emqr+HtkFP6ZZ
9BM4/xrCawZVHkfRlAd0PNxikX3qAc466EqQbYl8N34MSBK2Re2V53bZv5TiN0ujbtN7XcBPzK05
IjDPtHXt2IKtqpNsQc0O1IWbpXo1LL5Zt3or+D7KtL5F/vLDYpc51xonAzVbY/fnaRoe4h4lL0GZ
bL6zamOOfwa3esJyTeY7wknbGZ9M6Hb+gOTBYHTODKvfCVlT0GDEmXBY1FPzV6jI494tPhWDEtop
wm+jFk9INnb7YqAqYB97tnKSCULT/erL7tTMgOar9IeV971dOM55bJ6yNts1Nb78AhEr90f+1wZG
Y8bnxsuuCEsOmc05HNKKWOy3dryp/HNwLXswXoB5/4kRTYYXfNYDz3yXYXCy+xqIq3yYU0pRMphe
G4NEEhs5JBRrygXz2gqaTtWBgA2dTd+2J9BR4gQ9I3kCm+5vnRLrduCCwWVYiDifKxFB1pal1bj2
/A7zsbRPNmnxhD6PR9tX86EISjx0qAGm6FBEmXjFR06Aq/CZvxjqoU9afcm8BDNa7li32X2dZ+TT
XDbrLqk+FcnbAJNqIEpO8Qj76V9Z2ddEGd6agae37bpvpE/pNrI57gg4Mc8NIiYWZBtjLsxbRBzK
KawQGZgwT4lJaPEaV8KG7oanFHUxi7DgHNZJ/6qStDsgEuZQCRxnN9bGvJ0H/CJjyvETWcXfUheI
OEzIPtzjBV4t66iKBL1mw9K2F+M6Lbsbd6d3ErYZPvoZqSNWNT8p0W5IpYqhYXXH2tbWcWzqv1UH
n8GwvAjB9EJEt2nIvJnoPLLRYnbH10nrLQK3Auwfr2+FzWtFEUe5EuUbhZK+iiegRBhTgbzgJ86Z
beoh+fK9+WPEBb9jK3gGxIXfUyS/sg4uTor7GxUYYpnkI0DQuA0NozyQUPSoXSH2MxgHhjEUkrny
SOYI/5W9W2wtyBhcEbyLXcaqDEEwGrlqOyGdw3CM5iXToAJ6h81bhAKYI+gOkZW2PEIbOUn7S1tN
zqh0LQzGhEVI0mg0OocxR/hIvZ5q0jxEWoFcn89aIQnVJmluZll9Fv5VQU1MbUPAYG+eijmQYPxB
ojvMNFYh1g4I9P0qjhCBsMEEjeQzfm2mGkWp5vzrMUHlEz9i5MlnusNLxHoeeQUfJbtJ0HND8uiH
eM+sZBvNqC6CtDo2Q/kk891i5FnlQbjxnPKnNvODxfQorea1zmB85uNHMRRHghDp+ju+2goneiVo
arYGTYSxZIWQwujX9hE/L2FJLJ22SWm9BxOS8kr9IEKYTw4WxshaVG4w5LTpYdnCBD0kIQz90Hr2
qKPgGg+80SgqRaeZHRQWccpJuzNCn1TerLlNM6kXwh3dGwtz6pdujbWge9IGDaEKqdv5r80PCxSX
EZaxD6YHM0b607hLZEl1myDK7WVcXMxEn8gWZNCVIViyvJJ3oIhfmyIM/+QeS83OpV3TFTKYjvhZ
l0EE+NDPlCSZXeog1q0bmMdjyxSG4Y0pgYyMIzkE5Aw2GUYTM32VOVtpArOrGyaSM2cc/k7ZH5Ko
esqIOkMD1L6YOfqtIeLvhsl/mzySckPLLxgBYHgVMaHmaAg7/etUbXNMowdh5R98SV3jhuuItmNf
JBGS0AFDundV/EtpVfh7vKA0aR3ep4LihNL0CN623+BsSjAQ7hqTYswekQ401c2Ladei7G6wyllX
pne2/PrJj+e1w0k7V+4B+2y0yQxSRBcpC6hCnls8xRsa/w3+rofWc/s9bk40cGe/zn8YTdEjuGI3
kUbDUDFIoKehgKzo8WMXs1oYgBZTOv9kYzvAS6beWOgbcTC2W8/x3Q3ZVZ/4iJFqLygqJ8DfKVp7
3JaOxVeue41sFNtO1Osdn+yjy2xu05X9xYuqP90Ej94Iyq/cwXAB5f+z9BhJsB3utu5MHEOMfC7g
RaH+D09DyjnWMeMtbaP+Dux52xvVHf8AZPC8ZfsTuFSM6NZqz/ihN8JsPvc7q+cO9ahHd3F/TW0q
f6PPnGeBNDbx2QGj+Vmod91L5zYbDGw/6aCxLk8zkz5ovYU+pD2FvCfNHkRJ5D/7Wt1c4p38WKkj
jmcU6aHCHIxKCBkd+pdxwgHrexp+gGT5ZhrvYrBGCvzqnHrRD/pYPv/63JGailQx3RA7j7Lb1f3e
c8L6Tffq0Sgb86wcnsJ+ZGSACoZoFtFscodI7rjpb12S50egoDcIj5ImkCJCRhiB68ogZ7l559Fh
hl6DdEqTFp9wAVMhcjJBzjHXasiI0Tio0iNVaabJqVkcUa7TtLbZ+K8PI4KdYvMVXH3T6dNUyhQr
tJUwCoZ7NAXDoyVeJ47GTAw3mYMUdpbQPLvSXFAZw9wmiLItZqElPoFg0bya9j5LvcAU/anuzZfB
ztQ6qaHUh4F+Djsn2sX8bJQKzs6PMctXRSkeJjLtTYNnfIzix3aqH13sVA+eF77RTuLPqZCMeRCe
+N1cpAqE+JXDjfF0yZ+BgLnL5Xi2FSPHEEOpi+ViFfC2r5ppudJaZqV9tfRI5k9twVXoyx5GhCkB
rIIFmYgLoE790dgp9rhT/qEpPBO7C0R/8RwXBcMeQpkxXEcY+pP6otqm24qOSB/gEo2L5MIncpOJ
CeFDMPs2dsoL3mLxAd5v7fOR4hDTF0CRDmuslKjMoDrqhsMsm8fXcOJ0GI2eSMC06Q/V1Dc024oI
sjdlp+3K5P0jGMV99yX7kSRFdSBsR+1/7WFJiiDtfu0HGIe7g50JxuF4wCH2Xx3yXDBNGQjOKyYv
s/uZdMwQnNhFBIXDQcwh2S4CMqEJxMN05uZM7OEfUbDhatz4JDnNxsKFs8IRYFpbZzH/94zPDzWG
cQ82VxZnMSHf0M+Mybf41aGZCpa5MzpLsqaZU2HDEBs3p2k3vcTZyLm8YFTYx77+MzaKTBP0GW3O
VSgxZ2BCTlCzxH+glRoUZpXaVUbPL8OU0mxVfxM208a8ZOqaKdhoyqspE9LifQzLYgPOa9tbEqBe
cB2Bjx78KTmHYn6MkQQDfRYEz1OOACSBZpgbNDR2sezlJNSqyu8TCNbGA/IQtcm7JT9y12JdehaQ
hXtCaZ1wVEA1+EQ8kP+D223bhuIcn0R+Rt6074uQKUSSXqSAyZLErd4KMwHK4jLVkPb4TiREcQT0
FW+agkReBCI2kM/VLBQzXjZJcYQFnbzknQaBBCGiZW9Z/xZJ/0ncGJ/GAIUmr6zkAjobuaW9iwUM
r0bnnKk1GnNXjj+JmV3bFrmWUTqM60JxjkauSJXCuvGM50kHhL8sW/eaJ/lAN7QnpAM/MgL90GDU
7S18A1pfVNCo9wBGUAxIg2D2eZQP3iMzipsSMzlNvfHg+xB0hI+lqUC1gy78qLs4WtrvYxT0D1RK
zYFuDzd3aHz0rvsIaEwDR5iT7WQAOp1nJpM4LyEcoPMfRxJxBu2/wDx9jmf6KIPinc8Yv3CMGS4v
XhnmKuDZzI8qOMuyPyamg23IHsfVnOk3bhnBf6tD998x3DTH/AcZ07CLw/LMogH6/SjjdVn5BTn0
J515Ad+ru5OoO7YW86w5j0w4pDb5umSjr5gtAI7spD7Iut/77Z+UqEhthz1KsaMg6m1fJj7gYyS3
adaeMzwJSADB5QQNCjyIq9e+mbGAlx2LACs+VoMFiCyhN9O6Jq90ekuXCJ+5xUJfFCR1AUhINqzP
SfaFvIP3Yd4MHa4OC7PlGB16e6m4u3PvpaBu8AMdpoCoxWCHRak49okgboC6E9U3usU4eOtr9c/X
ubGz3BLmhMhPJtNMhIQmJ3dxzmquamaHH2n3rIvZO5RTxRY2gsXP7YJRtzzGJW6LknU/RE5PMO8i
+cZd+wbha45mfKhK6MvkS8q9yWSObzYOt73NooG115+htPSBcSlaUAPJSDxcDW/gq4tr2orP0BXP
JJQfXC85Jv1TYVGl5MmuLLuNNdWnrrFPTNI3hjyRfIGfkz9+6geeCUpFXV59DAguWaFBsPP1id2a
KIYJPTNiDAwo5cDmk7HPJnaMD3R/y1gBylMuvwqnOKISvbN3xpORDND63Y/Y52mJqKS7yL9Uk8ed
0n3rYf4qqNeYZLkvHUzxrRPp31GrXQd4YpmyNp14dMufKpQJvdFwCoCSrxj1vDPdxIWLSZ98KhoD
9RiKUrKonM/sXnjfqTRU/9GbiMN7dVu+mIazh9n/X6qaG7qRYwdUbVlbJnrmtdYAIePgyjCeUBCv
h9XHpYXDpK6mK+rTDoUyadDd+GZZ93qhW7+hzKhYdBcOR328M8eLF/d3n4iFpBUPeTLcHXlE9wF6
oGjuFHvbOO6IAQnKO9fWbzK0kPJa+zlsv4ooWMcmuOAXJhEkdMdzsW4S9zGrzsj0HyWH2IJli/ds
tbJ1zg6URiB+YT6DQh4DJLbNDec24wkVPhN/DQy3nIZVDBmT3qr7ohHqgc0GWxYE17y0j82YfnkE
s9Nxeyg8w+diavdIQJMjjDzIwCEVSPY8VZxjhhfi+h6oeWIGCUZdVdsOA+2yh/yUTsJcWuD4ZoPi
xHSg0j/CCNxiKmbWiWcc7uHKEN73MHn3GpPQFjQ/xw0t564mry3xOPCBQtjQusmI19cFdTpnZM3i
DfyI9fyWeMYhBj2WmNapaRiyQ/PwNpbDHm1aMGFZ5u2qRHZbG7ynWZtH6lm+zU598gd/FpP7gfaC
yrp9dER7NSdm3MSJP04w2kw7+SJ3FSj5U+/008YWhBtZHYn3wy+ztRdePhZvnbvuAbd3MOMNTYoR
zxgh2ZzITBvD3yYGMoYA8lxN8in2kztIxU+JAZFqkDcizsA3zDGll8x+E9c81uoegzzh8NefLdIR
1cd/Kqme6shZ952/s4wYPToMESInYi466mnP4qIhuxXFML0Hs0kWIvyv6BlaeNNmiUS4SNl8RaX3
YEuPUswdyFRz0QQDUVg+EVcsiOm/jZ7BvmsIHj4a96i3L12PFKENHEQzvJMmXBJD6ZvihGcrZ3IT
2D8+NceStRb5zj6sELgyIcCvpULWq/Rj1Fhbm0ne2qyDemsEXCQocMH9dNNro+IXq2AEntuC5aoD
W6Hmbp0xqWOVWtlpcLUc1W/bqXtoCw26qd7PhDwxDzGulOMbtIEeJ4yH0r3laBrDPxB0X4kqWPau
JF/15S/IgiNnHRhxj0bCBCQUhlfI5czGPaoRFXEdQiBrC+O7uhSi2NUteImkFGz/eJdWdtUOCDTy
J/L9rG3TNQ/SLT9tr4WqNsufMGr35uIZUaRDz6LGS7rM7maoBkXxG9SwZd3saFUdLF2Slc3Zepvw
JjAbmfqVAw2HRVwC07pasPjhY7CIQ/28ecLAdIwbbruZmEwoN1e+ElYf+JEbhofM7rGAUCtd4Fpj
uqookqv6M+XPObQTm5Q2D964dH0GKM/RYsXPC2fcdo+5n9gP9PJsRdAbE9bDyGweLyG3SBSGHznW
7Z0czL/BMD2mSZVswgyXsoFX4lCSH0Y1iEVi7CAuDdG5buSEuxarq2VheIhTggpDf88swVwTW/dU
dugDm4uuCGGAt8NxKw9yma2P1Q/T1R634MTrWidf9hix0lbpVg/NVfHzri3N0H202g/PSd5FhzgK
eypqpL/zPD2MJgiBJErkWjjZKVI0wS13h4/BA4eIglVBAd1OX0GYwFFBbB4BD1lLf4p2ofBfdG2q
ddzBf5yDTyyi1ZrKuVm99HYqdnV+rIiyz5nYSC97zuckPhpVeUGtU+yg9DPylSAT6AIDyFo68tWu
yb0nsbj8I2QjK9dv/zoNZU6Md3+1/Flo12rQq+tmkpcC+fqemS6bCUaIneHuKJt9VBnJ4vEr6PWm
i8egeK3bmbgqdGwMdkLJSWFk+hYNaMKaGCcT+InvMi5+MvY4KXhXbfa8ToVH3q/9t4LNQJuTvSRm
cScXewubon7xILvoLsN+ky9vUPBX8l5bcYc4vvF+lcIj6lfvZmG++lF4GnG0ATUp1QN6Aio0I3oN
0oKYBmOREPH+E9Ewsb10voYounLHvTq0Mly2MYROhBekmVurhNCwHV6jDSf7IjqK2FQ4566lqqi9
K5AM3kaOSptgb2CXCLxkRFeFCjQj3BiLQrzvvZi9sAtpZJkuGfGwjb3wNhRinXG1RGFX7ywc4aHm
C+40XqpSp1u0cExQEFyR/0is86zWUWIeZ9P8YoP4lcwYc4A3RDj04zcwnNax9icidVgoAAOsrEtj
NQczIsFzaub9LAcyjdv5QCh1+iaYcbMux7odPsK1JwBUd6/p/2FaVp8YR16Nqeb/Y9bVn3IC9mV1
hXMqTG5zWqRShQhkPPOu8jjmord/8lxAhmwn+1RC/gIdEv+kmNxcfwz2sov+lXrAEqe7XzPxH505
ETs3sFEI5qx5IxtRKUIatEPpGSAZX/OwiaUpifwdcUjjSdiUAelVjqEOmsERk2XAHYm8RvZCG1v+
UoBhX3fNhCjGf2mZDxVMUHbKnbgBMdFhrXWvNQvmNRY5fCeVf4p1dBRG+j5bEulhRoxZTQec9uVi
FLA/fNlYB1ZCUSujyywn52KVs7nzBE5Jr7aedE3CBCspw1/DzykH8rcQ90ybNJDfbFZerYgiTGKG
jg15yXVJIFY9BxdsNbcmwWltOQWLLbREsRyNk9GaRyDn2EB6TAHYMlkcK6gwDUopVzW/kOSudniO
GFiJunytmFmvcSj7ef3a4wkSRIQfXHf6/B9HWy+0lcqBvTAOX3brYFufDVLslQ2jRLQPwn7MIvEB
1vAagjlgPH9ynAj7S3tJcmejkYWiVQKPgM8oyb7n2P/gU3ioTP8LMeHJoe+mOfySTUldZ7c7fzbj
DSFiv5P0Kxhlzoo4wwArOyGyjaX6td2y0yyjje1jenf5S2x4v4Fp/RhYxbnAgWZOdfknSzNaCOl/
lZhXg8Ur3xbhq+xCgoNIR/BZcMhCQEGcM/gQZguHoHyPqHkgvyOrBQJtNHtYJecYvcMmLlIPms/W
F8Zb2PnO5QYE89agVI86zPexjHfo5SgpSpfI6kUKgVAby3LzUofzzcKmu2IZxj1rUJWo/qWK+p/Z
KLhFwgjaks0EjrTjSqXPnUAq5DNm7tKjwXB0lfLrESJy8WSBuy4Xt5iMwKgSj5bcu6SjBSNeVop5
y7AJGAG+H9UoX8O4R9cgiWOFpZf3gBfcRCAop3d3Qjw6YEvtl4zybJVa4TJS+EBNj8TxOPuZQ808
nSuPDeEbGYivIGkpBRvWp6UV3EvR3EHcnjongQXJFT7LhgeExKvW/jCXNrWce2udhtk6CdnAqnA6
h0H9jjPmMgbta4ghH7G8A/M7DW+2373Gsuu2eRiv/DYFrpBVp8H4whO5RyxZrCUKMBI6/HOr6s+k
H3cu+9UJBXWUcPilSzpQMPD60EAY+JDUGD57fvNBKOtBUEDoIvxQob2tSwPjkX4IMzryFI/CukRM
kZQkAZE1NIXsbVxBY98h0NsmXruxJ4R1DmJkYfGmC2V9VMRzUmJ1dfqRLPLsYt5G3c0OBgD0gExX
FWtBXR51OhDeU6B0sW9eZIAH8vwTIWuP2RCtnbZluOCSWuqRlEZoCb8a888m+ZYDi06It1wiFPLK
NXIM5EG41nnw66YlPPDgB+F/ejF7YP+kMvREPq/KnDPen35iZXMkxs0BWAkZ6l0CPNJoOExUqdmc
YTc2u+HVz2YsumX/aRqsxp2TY4cf+Dx+IxQ1SAbOhd+TycrSqSl9kBN9fWpiWR6MqUDtFBl/kual
6+xrG8hFjw6xiOeeyRFzV3PikKF/o+zQnv5quatwizm4HH2fmB40ddKsr0B2LFa72bmf1MURQbxH
A/zYFgCIOFiwnTyEMzWc3UTJ1o1pTQDh7XtXnbHJKfZRMEPjPAZDaULMDXwn2EPxYj4GQWGFO3mb
ILY/5T6tM9LbA5E2KXaToyuDd5JbfrPwczKBVuW+i8fBM3+9+NdWRK+1+GLNFO1dKJpPIoDpjEvs
oHxXT7PMN0R9Ndfih+DG4qGvHyvIAfvQmz4CEw5uMLpfps1wvPAJHsncu9eX96Aq33OduudBE2/B
toWXgq3VmgF6sBuSSiDBAB7FLIxuXLvBxrGZ+oUQgHhVASlUtL99wRiAS2bYTqD3NjIBNSgnIhps
IqtF1s07YKs9N7q4Jo53UAoUVNMxCBkA4Y4Rj1lkkewuwndTIxlwmg4oPbRZPYcSTqJCwBxEuGQY
y5gtP3oXnmyJr5EClhwSwNgIaucjmURiJzuITnEdg13I24fYsoptpLGyOXX8AkuPp7pKSZVBQbbv
Jqa2uB3pWEOxbbty2vBWfsrI25OpxqCUtjXSCP8TO80vkKTe63RhZyTDr+ytEL8ZBtGSCthtmQrL
bF5lcwustUL7OAbR26xNiYGh+o+r89qNHNmy6BcRoAkygq/pnZQpb14IqaSi9yZIfv0sVmMwwLwI
6tu3qqXMZMQxe69903nL0KxDgRaR/IF5o8OATugONLBTwdh/oL1Yx62vOVCSowmv4FGjA/TZ8QsF
kLQwIphBE05mcNQW47Eo6curN9rsIjO96XKjR2lWH7LwAftDvp8JXx10Atettz6heX7r2IawNXVI
WGwmfwxdHKP7Rk1/7arw4mXOV9q743ZEArQ2UfmNsemdkhzqgZ28h0Pzk3vOu5IlIDdLoHtsEJu7
t2nwN/RD/XoJ5LOJy9q289tAzPQOLNMZaMI7QCtYDhF9tU5fXTCwJEA0L4Xb4//DCtMy4Ts5TfGU
Ny1+3XreEk/ywevrrkxFavi//2PioSQNsz3xHdiEGiAYFSr+gLaZoAtGWWAaJV7NaYaLPz/So9tD
z26WIu3SKxtgpWndI0XOed2bo2588gJqdc5JD9qH3vSZpLgHbVOdkGhiQcXzX6HDwwuuzondjnv3
BZF0j3zoA9THXViN9U5ffCNtL6kkXHmsgCJomx7Owrq8QcSwjVrxx/eHveORfxEEfCxqo+cnjPw3
yEzbLg2WwYl3J3XX7RuIxFPqvoi+Cw9uZOGtNOUGbW14sT2DOtqgx41dl/lZ7dNDojyMwb2sRtf4
tCoXVD2z+XXv1OdgTB7TuIkvBBL/Ihz5Kkvnvfc9ZnwAZuzwrguy5zEtuiUxklCHAnqQX3Bm8wFZ
eZypXERN2EsQtwE+IbUh7u1bgxpHWTq94ULDAOKSY1ZhC7asJT0thvg2x7iySCDblgp1lzm4dNUC
DBayyWpbd8NtDrJHLKTM6jMMYmQGG+u2R9agF/czdhMCCVG2ecUcXspi4Idl/tDwl2aIyDb4F1c0
XNMFVeVaG/GM8z2A+NbAk5LI7TXiE/RXWq57M3nsK0ZYHySE5ReRL5G4Br+6cO0vYUMbjRlqq87a
FDY8fU+yVmL2x2oKxiJJfBTzoc0UjNAkgKxy1ctQ0j1JDANuhxM9bTkou40BSPfsTFm2kn26RXT3
m7ThyW5kevSKjwj32r1rYfQuknu70e7ez+k3KQKso/U3LK07FO18fk1tPWAbb5i3wVoJZASwk4vd
6bn+tBUhPh+X/WeTJreukAwAUWCU1YMicBenTfcI9OGu9/SJZ6TcM/PvjgU7/e7OD5N9MxivTuu8
xjOcbyMkCSAatpWai63n6RAoHSG89AUgt6PmhisNcsmgzkVuEJ6OEjB7RLXtrfOdKowcta9FD89g
psFKFaNC9JLnIW65G6GzFOMLoJJux73xNp1dmf/I1phWbMpJgTNhPYwBFMcImg48lggFHX1l6MXI
ewhG1C4O/SAQj55315TVpSowP3J00x/0fFjcERe1BccWUQL+HkfhbGPPjmiL2LZB8CHzsBBEZk0y
gFM7a6DBTsXhiDiCATdPLFr8axPI6Uiq0WMi+y2X6afZE8M1DOzyYlZupBLdzaW+5dPw7bjeq5f0
ny5Tepbm/Y0IhZlokV4wXx0lxktrrK6yt7ZhKOdVZQSg7QoyN0V9QBxJgJPpIW4e1LuTjhSVxZMl
6hHPhXqqiwyXJrldbZ3yOxXRZ+WX4S7PxKOOspMxlD+FVk8NYH0kWyfDgFvXZzy6ExI0aL8rz+hA
oehx4xuMNEoGbKC/gN+Apmra5HsI3UU1aC4dVLWLQ+pfg+ai0+1xgoNNX1Ekp0HDP6vz4Gx4o3X0
2OqvIiFuCe5OLib5nEoEQg16N4j0q7Fg9m9io9ZFSUZ5gpGEwQyCLzIsUZZ9eZSlmALSnKjfbBOl
XDSyMX5ry/X2tvT4VJFBJxzkx1ls3NtVwDQRldM6ZE23jazyOIfqaUgCisqs+/FGBmluYm9Ujuwa
q4u7z6f8uXWifVjXL6w1h+3AdBEKy7zBnJSsa4lBiOMu34nK+zD0HLMF/0tCwl8AAPNOP/XKlXuo
cvkqBz5CIhLSPyvy1rJMrt285+5me5VcY63n/YJX0JBB0hr+OIHk0Xaiikg7pC5LYBhyeBhcCB51
3Xx5ufoCmog+OkhebJ4NsHKgZ8msWnU5nEfHg1Gi2yWDBFUFh0/gcynSNBL9prc2gt4m+BV9fi8T
qDN+zzvYGleN7MB3kn3qB9M900C8m2iOSbtJdwiyj/gcUzZI7PQJ9IRUwuZ4zgOogm716ElZwr0h
yrEqxZMcMEwas/gWPOm7qcrvIaNwXM7m54TWfDMg/HARSNL3fhZs+4eJLCjXWlrIUZzi3vpSTKLu
SlSSGjIdq0JjE0RMfNC/+H0skF2Z4yaqszuEcfGq6yG2pRMBndGiXE5UvzZs0nyI1NmqwH63qu5F
WQ2TcNbfpBS+YXgiZ2fJjPYi1NktFwCBnt26SQPgM4m65tbg8z63FQgMdBtALkO1PABtke1Bsm7o
chg4MVfHFLLqOoWx0cJp5kzWgnaUG5fSCwk122sXcbzwyadDPWvfjHD+E6RwvlqCCvZpPG1Fq78F
yja2vowcorY8JJWxdO75tIm0qfdkfjzHhkkVA8Ff19E9CaE1wgcCStzQfrQeYFyZa6Tj30XQb/tu
uEQScTlqDEQ30WVQdCGFDinY+26/jiKeoWkev0Sp3rUVqK02Hmh3ob6VegGedDDJbbFtM9Z82YSz
W4bJWbO52SaDX2M/YhjfpqQim+X7pAmvqJ3urlK4uWaK4nXXLY7c5jShiMSIVdOiJOYTiXxzINkA
WUvKzSSZOCCKgzkU/nppeRlVM60EJcmOZoP17ENVZDehWswdngPesL2HTlkjBqDPkskx8id/VWvz
PEMF2unSbtb5GExbuFIGNtXoGABFAhPspzRK8IX6erpCBS6TQxBKctZj+GGVPff3aO3v3NqsjmbS
sOSPGmdX9vbvDB/wFA5sUgLT8ohklwe26Vv8e+a+zkMWkVi7caW8O5ULXhCNz9oyA38Dy5qCJBw3
mpkX2h+H0gBrZ4cnA9sehKSOdLCut1EXJ2+DmbTQtEdeNya0Qfzu6RSwOvcMU7PHDpN1PjK8hg8w
IA7Ciu+w6aNPV+poud3HsFD1k6A95b786lr5Si/uM5cu/taYJPBci3UuRIPWQtwFfffXK+rk3EPT
LzzzSD58xuRViL3VECg28imBl3pXV5hWgNDfBmN2t61hWId8wERi9f2VSF2HgTD9MbeJscE2SzIM
YbNdFyHXAGTb8Aqgk71PTFLTZ82TAxrWBamhjoPL/LdDwr9hGIjvZ+K9nE0Ei50eeFJyFBcIBUha
AZ5TW5wOXsd0IzyJSVwSdnVNAFGlYOi2jTJgXP++uHo8BpYbHWXi/g5RhUIZcVVmIAnW0RydaW65
T3JTki7pvILbZY/tcavMYcsTPHuXNnH1BoP8UyCKvx6jZMSU+XPlfAhN9TXWUOhDwWo/r9vhVFtU
htPCDvMl1G8r+wmnegfGFk9F1/o7a0ZBNUuZb0Ut5B6NGb/rzGLIDHiyU1+RW4SVZsXmpd2k07gz
Q/3ai4ifzs7SY5nJGJNLixKgc2/e4E27IfH/GLjCt4aFMGKKEjLp4+y7anC0GbJk0ETEGXm09XnS
yOSEEuYecvAqIPhqG9aJscF3PjxFUXX6mw8Fdzj/L1kiNUKi9U0CGEF+z7bsQZoIGkh6+89UT3+R
vTOAy/BZGfS4995EdIypKj54cZatheV+hH32M0eY78l5/CQbcaNSUGSwzn7rmFyPDq0OCKA7S1tX
OIQFIs8NYWLQG0t7N4Wxu3VPDLisfW1ShQXkWCmHOG5DhVvdoEqHdNlr5zqG+FIQeLlbNOPhynYX
N5fjfRaZPPAhP5cjiXyumA6WERMQFNrDNtUzVJbcabc9mVdh574SUVduvRJsIlQgaEdJukdUUCES
DuCmGqcxCrytnPt3lbCDSQ0kzBXqj7fOHZEYuga+/ZmnrZUXv0MRbc0IE704/yE38ZFpMHqUlPdN
M/0IzQqJ1SUNASGk0j5XRvqM6vV9AO2z0k2Ij79kQFjSrYBSs2lYzGrTGuCKsAzzatN4Q7DwHOBt
kcOCxpXO/Wjz39Qgp82Bq32E7L+8UB2HDc33izsO5yIE7MEfIsXLtOR6dq16XUWAHzEQPDc9qQqi
pdjGMQ0VCw+HtXDdSYmhwMOsCYQFJpCtSfAovDXPOUjnzv9T+vWPtNDk1Q6Zq8RebAo3eCSCwafF
D54LAscuej7PnU8Addg/1lb2irKAeanlHgt77E4JihKZWsZZ2vFTIYBOc3P1Vj7QI6sz3AHoaPRZ
NdzFsCfVIZHeXeAfLYJn45AghjYsz2Sy1gyhkNEbafFphv5Pm6B4zbuhRwqElmoK4cWNAttskCuI
BrumCovTjO+JHLLPsEJomXELpk3y4ov8LGuEOGT1cs8r1rFoKii8gNc1lgmJg6ZkMzf5nUnrM6IG
s5rqXKSouiKFPN5H3dLkzIwV6SIoyfcazFqZ4Bl2vHhej01+rWX9A+3T2YxYmzjJ0v0kXfMg47Jd
11HQQhTl8xovWZJZ5FCezxORIXGdnWe27x3aRWBN8y7Ud4PKNLvP6kBGCqlYZflkw7EP+mJZeTGZ
0CHAMCy9LSm0FH3ea2GSUj+NDUqOwGDvltkpkWs9LuXI2vU6MXYBn3BhTDcPEw5Yv2M6eq8UrtjK
3FfpV4J2lvnjwK4/Qq3CRhWwH1G8AkgY/ntvcg5h3KwZdtu7vJiTfWiS1VtgKiRuhrmrb7l4CfVR
Vd5rEmUP7qkP+OQUtnkhcJkTBHNvdSK1Y3gKuwa/ZYoZox/rq7TI/g3yC6/ZDn4i1UqcMAcctvTH
iO2NKFpZy6YunAjKGeaDGYC8CxfBkZ2+EKpC8h8X/KDxB8dk3c6ZwzGVm9e+8yQqaf+FJzd+Ep0H
pKuf8Z9hRgJuTbKMbz2THVETVhZ9txZKHuJsU4wmpvI3OsQFOmTyDo73t0/OAwQeKcdbLrJv1FGk
wNZ/AbIt0Wvjk1WR7tzCv0EzSRkO5aHEA78eUw7b3MFSHcRYkuIYdTRqML0Q4JRLRhwWRpTq+mDH
cuH0M23jpccSjgXAtr218KbXLoj/uoV4hUNzISBEsfueCTMIiKxyqAxFOJwNIoemCBvx1H0xztDX
tpqtQ0FBb/IL3CKKTigAPdroUEGKcTad9M2Dox48O2EalZp/Qccfmhl+qRE0nAuJfq9J9T6YXfPA
vEAhgIzvvMnMDrHjb2rV0ZWZ06ULymMZmOG6aNibt2om6XK09vgVaQG4N1YWcUL3XJf+xiC+aV3m
4ioTTsKSgf96LM+VGX2G7bBLvbE5GtG8SSIr3jW54xANBOKxQdHZtnQ7KWVrjBSjRsUCMoOLoM89
lt8jJyfnXIfJai2YWh9C2I8bu43sc+l+FwL9C+SHHREQwamtxTYK3OYUh6S1ZvZ+GtPrMkIl+N4l
S6URZ2RbetJVwkyi9c6sYSQ39kpo1A1hFYZPWIyRDZlW+hExJapM685PEoaHCCuFsBnr6upW+eo1
swYK+ug4zvqJIV5LfkZ7So1XaTgvdZZjAvgbE//ULo1/kdXHfLFulx4ASXkaEcMbrX3jrf6a0o55
PDCVeoBeQzQEIn8CyGUk+n3hJ98ENPDiI2eg5qDXIw12qyytdkY1IqOuZXJG98O/7FlCWtHw5TO0
6wweAZJF9v5sE6be+hHC9AzsyqhBh5ApXguG7mgqk2NtQ+JLOpKnOgNdaCqmHy/9rLvqacTT/wga
yGEcDykiNzw+sMyeg3pqd4QgY0o1zXe3yW5ZQytYUL3vTGNoaVPzeCNAHa7gUhpbXF3x1sJsQhzI
JWeBv859RkvSHgOUcshRmvE5idi4k4e7PHzdGG9kCk8FixBCgsPsk8zTiV06TKeQep/neFKdxvbK
hsoCBKTb+ZZOdJqtZmyCQ5r837zl4Df6c9aHL3NOVeGbE07ziDOPzBxWCuaytjKHaLcl8WpENsyD
0TkRwNcWxqI58YmXFRUl8NzPKozfHUYuRWrtOvOwnA7FHD32gncmy8Wb71MRwqz5wfYJOiLBhZO4
IGlBx43skHBsGgikw5YBK0U379ShDFJWuNYUnN283+WUJiZVD7V/9Jg7EzJ5Pv6W1k+UsWR/55gj
+3VjQeYEcFOwBAaMFU1/2iDeSyX1erYXW/ycPod9VKF8bd4VmU4YX+9t+Ddjlr7E9MLRAH4El+vM
y4qYFpAJHut9F4lnOfKfGXDSj6TQ9gGGmirfcxEbmyn3cKP0BCRo1v8uqcsyin/kUL4kwvvbjMZv
sozVRwrgc2maHId10l5gwzerfCC8YSwV6lwTUW063fk9fSwnGpofoA11YVyRCbRb7b5ioDg2IRK2
nriYjoxPGYAObz0c+UyrQ8kQxerhV0Xua/hRyGkX19X77Jd7PtvLjsMxNmpoq1tidd7WznwEWn68
KxurfXCqeW9VdrKVLscuWS6X0GivsxXRQ85sYHua/RXyW0aY5OPY9RaxEhNjHZYHk87PpWdfud5Z
iC9bVh9jRYhmajC8SYd97UdveYK0iQCULevv12HIETVTJ47wRA15ZpXymYTWtoic14R3YYwFDR7j
yDWtH094/ZqwOGQIgYM/p77TIW257l08EFb0jG13S/ocbMVwgGHtoJUbJ0RHJjF6af3Q9uaJtK9g
NyjmD44RdVcfyWcUWJx4yIY0M8EjOYNR22c8QIZEhmFGd3OB/XSQ4C9JOgrXVturveUwWIxJXT6l
WcODx6C+43jNnIInJ20ZukthkebuxjfVxEgEqEAGpiFrDFw+wgg326haqVvZOjaDLPwakq5dVjU9
o9uUwKlInBLyy8Ha9ot8ccdbXKN75bM/peOX6pxyb8fQ3Byn3oshwYi/bDkk+5+9hlx9snP9OFoG
NquynVZlj7U2GKZLljTMN/AI0SF6sI5i9OMSO/+3PcWPYqoZT/eg7joGixysu7plrZiw4/XT61JX
I2r9HSMEIB7XqJVgMYPaSSVKJhcqLbVIFbuXOBSfrhFDN8hOuU4P0RTji+skyxYHMy6XLCi7D5N1
OPt5lhUiO06kbVIqYToh6WwpE9Dy1yyqGAAHT9WS3ZgboX+seF9aQcoB58yO+PLhlHqoKwIxowNa
vsk00VBsBAAVjC9jo0iWq+hXcf8+mMtCiDfxIGfmUZBZ+1MVE8LnkzTiVJRJXhzWp5aiT3rxvpko
j+8zU74WRlyewYwV61PXU9CmqSG2ZuJcuyKeoYHGuJvFdy2NP15Q8/eRrwfXC5l6gqoMs1Rueere
mthO9eG1jaYU1W/9DIiEM83j1/QV0a4ASWHLT9NDjTBhk3oOUR8AZLdhGTWoH8+NjSy5KQHCuSU7
F8OVfytB+6cq/PVz8eYN9rGJAS4rBZc2HpIbGboKGBZuSOE69zSysHjQgiEpRaiM4vy9UhU9pG/k
7O7HAnkL0hvueORQyTGf2JMV5V9bUqpODsmv+aDuzDnj049NHr6CvWqq8daLP2ZEYye12LNxZXcU
dKespCQbTAYBdQnUhF05Y0x3SK5GxUBQzBcRjE9px1ZlzJNLJ0S2La1bNWMar31OVdM1Xw1FhMbY
olEb9YsfDtvRiO7H0bvMpA7vWAWhRUue1BQhsMTDsvVq5A1xKZi291xmzNRTwnyIWkGoZjQM5oqU
kPQX00JJgrfEXFfK+VrAorw8Cc4yfxCbUaOEgz7AVZQ3PmczRJUKZEKBt2wbzJaxgoBMiYwgP56J
0WAYg7KDJdsc6L1pjnplhSwJxTiRruiSKz4U4uDiVtnPtrwfNG2BLK34iJ1VnxpHPCji2o994Nz5
SGif3Ea4G0aq46aKG5R6eqh2bbes9mXF1tgLmPGm7OwNEV87r3XPNTLJ2EakIwIocE6Wtw+zU26T
OUywUsFotkYImIxYmLHJ4rttZyLx8ookUo6Lh2gJxkXYdWub8X1QmPAs4rt2PSclCgL7HKjcukxz
hDw/QKwRzYy1QbswcSOFU3l6YNozBCwE4rbYy6lBeotc9yOQJbKGpmwRNhGNE0nfY8c044to66MF
uojMuD76q8MhxdqDiLMQwKqmyrpUceK8TEMGQA2DPEMt5zh303CZ4sJdBzE8kGxu751yVA915TxG
eupfLQKJbK8Wb47jnbzQywnf8r+MBMcHtRxsykbBsvcIIzN0Ate7HPD3Wvnf2CSrvcQY2089uz9M
NatZjDTY7Rgn+4zZ4ShltkGBYZMTab3qOrMWBD8oWxgF7lMCceDImJlJZXfwHcKkQoPRthd00V0S
QiT3w2jrSqP6iALesdkJyZLm0yCG4dboPuWb6MOAFII4FpkziQ+Xova7Tdq29XdJ2U1xa3WBeRVQ
IR5Gz4POoZcAPMpxlg0C+HqNOwP6CHlTVHTUStJgBM2RQYYKU5CVxUiO+OeouBXa5kDPi+I8zM7Z
nlLY712gwDWLW6VK9WiKoL2PE0FCoU3iYhIzY3eK9lRFSIU1VpqTk5VfHXKrhwItBA7Pmij1Ekow
RTL1IX24sutrzP2zRkI1bACvYZNy5i0z1PCIEc/fdAgIju4gv3tDhrcIoODGrMnoaFEkXoABkUoV
WQyI+LIoe8kZP0tMUGv6eJ/M4OXXIp6Z+Fc8uFt4g/adNzhq6+ewp/MRq+DIPOApbQcCwMZFVAxq
TExPnq3/IMpGZ1rHr0HTG/cVic6PgjQT6QbqXvsY4Tw7L+9tk1t0Kh8V2TXrbqDUiOMDpgucRWV3
KAREamcBA4m4ejOdLt9nQS/uiUhFA9tVb1bjPnUlZZNjtI9zGEHbs5lvqtjK9hnapze7dR7GiVSq
OmkOY2bkt5l46BzEtB2NDgtS3qlKYzgg9UDuPYUlxw1+mTz8duRQvYzChIWCUnZLyiF25aCeH9Hu
PVKvTS8CcBL4psgKT47y3XM+m5wOJjKJjhXxyYWNy1SIAY5oVXPN5cwC143j77BprlERbhw0GG9J
iEuF2KT51Y15fIKoTcgoAhrExMS/Fr3p7gbR3Csv12epCqpS2TSfpt8dBn/ufye32UtX8rEssvsu
H4ZnZLJLZK+hD4Kuow1H/xpoLR9I2TaMqX749w+k2bcHeMTX0s+fozYdnjjwh6fWwZwGb+uowcao
Mp2QVf7vF4uM9F2SndJ00CC/ovQaosg54Eob2SQBKrKH8M7lpz5GJs/dv4fPJY7cIXfhjCrYuTd8
2MH/PSst3HYg+VAZLA+Oz5RIeadNVml5PN3ssBwvVTTvBUbOcNOxcMB1n6GD3lbY6wDcLT6CwiW2
DEAdIVSoayYn92Gw/b9vmSGfE/DZ/LwVowW1hD0RPmiqj9mgJ00ccjAJ9SClzMv6x76p0lX5NAwG
TEuiFbMkRyTaF9dQIajNEcqqmBwcI9G3pAXLly+edjn/8alLbaSVFg3FSrpejT6T/XCOQt6YmfgJ
dQxmFgaiiJ4R0N/D6QdegOmyUA8GEmuYI1xiJoMvio/c2psxddug+d9AGS2DmHbLb9YRNFZ3h2pe
BlBkWZOlHCAAld8aJSSfTKgrToiNqgMRGJkA4giP79gXcNZmh5nMIRoEVOvoaKIde2Z6A5y4ZME/
szTlAEnjRdf1FbmPNp34OR6Ml15hZn/FxrEj5h23efcmQ4p+oLZ+dW/6EFtUEQi6o786iMO3goCF
tHS2fDTyQ9BGyKG7Zb7YBPGLGBe9LbpdW9rtmUsVbF2YH5in8pyAFVG9ZnPbT/t/f0KFuDkXk11x
+vfPmQD5W7rpAdLa0kCIpgTtrwMiumf3hPMB1ZQEdBMxUp/TEhFKhzXHTUEvtl3JMaoYcAqPe8O1
xs3//Yt/3/335Z++PQs+PcgQxzmHribKkpiT+cFk/uC2EyVqJOvTv++syeDoIANy0+GyPfU1YxwD
lUS2+vcthxHTw08s/wSm5MRHdmx4tEt+j0eOIJVzdRyG/u9GuYKWMFJOQeDgUJzIRLT2SW3v9Sj7
wwzxrloyNeKm/hwN7P0pldVEp4Xg5NA7/VPmUSWOjAh5MdJ1kFbnMsx7VO/1vjG0sclSTBKsdskD
ZwWGbb/usfDAvwx26KH2zgJQSI9hODylAkDP8ueYTu/zBbqYVPOHZWvwt2yYxhapT2jSP0XZK6Qv
NgwInGUmil09kKdqT/awznM0B46NlrSsDrL1mdGWCVOx/Kfow6fBUr8CZUMaIKaaSQUD81nGkLvS
OxZI1rFNvM/G6x+ytmEyyAe5oNFl/AWQBRun0ePbolP9KrLxhJcbG/xTwIWInLc7C3NAUDt3f/Nx
viPGsWaTDfvESjfd7ODprSaiwwCjMC24pYp9g9ERDhnOrwRhwm6Yxc7uKVnL9NGeBAWJJ9AHvRfI
jbU5ssKtPYov2juZE5exeHY8SI9FzLms9imxGaAIoqvFNHGvU6LUyv4epWo/9s0mtTt3Z8bzrrHf
GP/qFRDpO1Va6O7M18jpfjHeX3XW7rBHIBCMrE+wshxNbHddOdygbD5Z3mLkDMtTksk/MDIJ3sEd
YDkbZGO4dtm7rmY09w7QwdK9OO8NXIuhnbbIWYgVLVE9N/PwURvjI+vNdzdqcPYmBdNrbBdU6OFd
IQFAWyoumTLyt0Y5oXUx8iOVHO3+5lrQsch5w06D8gWjBp3gSanskb35A+0z06rU/RQePpxwZ0b9
Ti5sHNds4FDNb7zqdzKHqAWfMSZa87HkwkVZ01ftuxTVnl6EusEAOl2A2zVAtcY+A4CSfXeY3VJ4
2hbC6XyihQiS6vw+pwy4dYK/T0MxUI4xrDE6XTDAYf9KyCp2vF9kBzdjoLeP8+PiNl+j7nKtpZwo
30nI3GbTHkQb8d4T+haHHAlWOwXZBxzCbMFgOnPAmWiXNGpe7eqbqIdn8KrQC4Lqe/Qc4oE9BpVF
cm4nwNGx3zgbNzauAdFFWRhsMHXk2OGHniUrMknTYLNH2BD7yoL7wKz9v7oiHHVIXmrNzD1ugDaX
7MNgef/4nFilhg7bUjqWJTJOOzQvuBVHxTYdiodUwz4w8dwYs3/ixmZJYrcs9wmqn8YrXf33NJfD
Hul/CeoLRz2nDh2mzdigqu8LFxWuVww47AwNkLBrHrGoQ9OfRrIhuLRXSdIzi4orWi5LUay4zp1r
+Pc9fgM2xUzr67o8gRIkMq30+nXY93QTKGyU6jEnqIZz+Ak4HwyYumSJ3GTHQD0M0npNYgzUEVOA
lWL6u+ayQrktxkMz9MNGl+j2o/mmhuwwkf+6joJoh2rT2KQJUBn2CVdSOF6gV+Hu+plnlF5RxQUI
6+s1LP/UmXpzh3E8oHVpNyJTYtcuF5YRZheoiNr070wvJSucny8ArbeKRgiDHkyZTKrfwPLhKHS7
ujeqNZJA5mguTH38OrH2934ISV36MfPmpaAChcXUgGxFnnj+pu9MqS/byq8s8x883f80R9AqVNLp
tZtq9Ir6gPaOPPfA/aJI4zgP6qObTu+CA1XNhOZMMT8OaDoznT66iZAQcyb6EKFNWfEp9xy2E4Qv
lpva/Kga/kavbZx97Z4JIebjObp/qlbdDQuGycULU3hE/InwcxpSJgedPo0OipQm/6xrtZmmBQEx
eYdBW6/BkF+XI5DYHE4J+3FkOykTE0vvP9l69Z471QkX9c3TiFZbSh89G1+k+Piu92z66s1qK6R2
iqEPVZg1fUYZqSSgwJ76HFlxiiOBifQMg1la6I86defENEFe95t23l2H1R5u0Yw2oEm6m1Wy/C6K
4RJ6w53X42LI3T8dPra2se4LdKiEYw3cJv6uSry9rFOA7074iP9lP/fxy5JWYPYOCJ5jDmNGxxde
85ubVweeikvdtu96Yc0k5mUsiEaKxZ+eqm/RpBUu20qqUKKpTYTzWD9MglHQdEATmab2yVHGr6Mp
2Hv7NZg/zLA4Bl0BKt/cpp2GANtBNMg8DCXsaVY0RTfjWbuDzbPLJwbpCz4P5ODlUO3bSv6xXf95
jvkApgpMXos/oPWvSVSf2L//eM4crucQDoAxdA9+ZLK5WLiKxWz9JIL9jmIbwnHiWCdh5ilZaeE2
jqKNmaTlsUlUQxEkcX0qAiQ3hpfft4kx7kvmUltbZwxpHLs+jUif/vsSLv8YTcMje4wnDPzLsL/o
NqNB1Wj2GPpqhdanKyDj/iuQxqWQQgbEWf3vWxfP2chee5eizJDROGzCpAO8CBuGfZIfVyexfIkD
zOaDg/MpdJAW1vVZsyTiucaWICx+rMLsaR8QrJ7+fcls5Cgd7xVrPUpDsiMpWloAckTDnXBKonoS
aKYAca75pj79+2La6MTS1h8QGrnXvDLuNY4SHqVk26Tle9MOzmqxUtS1swddffJt7081j/ahMxv4
gI0rNs3ACBzm8sYsiSjvbMAynfHQLXuuMIiee0vQbee0glH9rkw0gxR3QJBd58+MUZYq893Juyff
oSogbcJ4ZDNDyE7KaC2Y+mgbDb4DDC5Z9HB4imwcW+9GxnHahoh74ejbcgeT4A0rPLNFTiNJUGLL
6IoZZHRKOsKFKR8eKxBcFLPgYKuL0rNERM4uUDkvdh+XD6bCGl1wtyd48X1jZsYtXueZ6WAyarK5
ZHz0Mv8DAbphJxGxoSkuHQ6wEJHODrUMYlx4G1R3M/mRG24e/gzkc9POj57vXMaZcbWgZ+aoPY9a
3bmt/xwsLqwW+MWkE6oH1Z+TwPhtQ2Kp8h8LZTF4/mMkBuz5BEwGL4UPp7l0433UiTtPT38sx3pl
oPvjUh39D3PnsSQ3smXbX2l7c5TBAQccGLw265AZqTXFBEYySWjl0Pj6XmB135uMG8x8zTfpQZUZ
SwSUw+F+zt5rq25AmlLLPYblvWGc6bjDFKy7h7mw2brZydloRRMVJqDDUHHXBJPiHESCFFDkjEbt
74yx/TixueJRL2Gn6GxkhhlSj/EBK5i/1RauEK6FvCDmx7A+i6LiyY/oF+bNSPtP7+Eq058aGZTk
an4UzKybPuBqJtu8rEr3Gqo/IpEuWqyF2Y9GFB9UyY6LTwqcb78JGWBMLmS+jCNLcbcb0itwTY/u
dO8onojJaqDzgBOLpqZB9yznusGAIaEYmjY/xYJekenNln/45maIjUaZoJ9WzWXlOd6m78uDkUTx
ORaHglo6S0GjP3M6h0LOMCBFhiAFvZh+Ntlm+mFoLxM/zp/0OO5rYT9DbMXWTlcwvhqcgl4uB5Bp
+LWb2A4Cs+oAMiJLFXG+6THE8GlHMDYUJBXOnxVlJyTtiIcEupyy8ugHYlujDrW2a1Qxre5XVZzZ
qBX6h3IJtg/p3pD+6F6nvQG+j9W6A9R/wq2EtsejpESHFvWZuTU07bcLPOGLqALtjKD0VRv4MOoY
MHVphpdVIq+d5kXE3f1sm0jas/ZLp9k/GDVvem/6W2E796G0n5yEw1HFS1WNx7iVl76jHlrcJPu2
wDTYti/0oB9dpFQby+KUQm3QH7K/TjKkNOFeBzOLH4TXoZfSgCEbeCUhMNdfakpHK1zhn8ecfVmQ
3QHt3btzsUkd/sOqA8gyONnzDBoRy75F85KR6LBSiyYEvlKEw3U/SWjWWHGysaY6V5b7QrAxwnZ/
PhtGsVGEu266wTzYjdwFgT89TkYmdp4RXJXT8IAz/D7JQQnW+qU1RLoSPQuCueecO5iL4I2wW3Qf
gWcgZvCt710fUUY06GMKiydGd6vZiyK9LuxwODeG8jGIow/joJJt4vS3lA30mQNmrXFq3J+GDcxg
JOiF8sy1jG50m7JOs2o+l1XxGWX158mjC2M7nEJVgwHslsX6Usoi6kdsPIsFSDJPDRYS6psNN5rU
XDIp8hhkXMr9sYlenCXLXE0zD0WEsS9zcjosZxxQxhskI+qNO+NuQXElL+TkkWAfE0tgRHykVX0G
hoIKbNUCkSCTjtvsFVszpR0sO6oayBDM8gsstI/9zFZdiwH/rJ1dMfESUBDnrFiHwD4Hql6MbBoj
FiB2jSkqsdmdSkd+8ozmAMoT+XFPs9szLRCG4Hk3iUlOEgW2GyN/HvrGp17HVjVFEO604x1oYjIH
rBicUEzLbajV93KCZYFE63uruwtW7PX6f5669vj/kaf2Ok7t3/ffyyW0rDmOZvtfGLomiEMjne43
oWv/ocPvWJ+KL69z2pb/5e/UNcOxyUkzmWVs1zZtdINEuP0du2Yo+y/HNR3h2o5Co+Mp5x+5a4Yl
/kJiAwPVIhpZKUDY/wheMxznL0yfnoXwzvGk7/KT/316/y/Ja7/ErnEgqfBd2cL9NW6tClu+4qWk
EOrg0iOs2SP5ybMzvIRY2kHZWBBV/h5Cf9+a/zr265Q3wVm/ynj758G40tfZboldG1WRhO6OlWL+
HTTAggh0ocLULOwJv2QW7MO7BDnAOu5mLHPILsoG0nhT6mGfxwIFIo2S1diwTOrh6y5u5I4vUI4H
rxf+5tUjPHGey+n8M4ruH6dpEpH3+jQxa2vtGZ67I+gBOHDgoY9sQ7LlLRpxbx9CnjwESpNfD2Fb
El9gQ1wncugU9WHaoj0G0/Hw9s+Ty3fiChg+v/78UMQ4f+fa3VmZxUY5Tb1Dmmt9XYl52nV+872r
bP9KpZP73qP9zRHdowuKXWQSgICdXb5sB0zEjetqgYcase2u+kZ9A8X6CUgLeFAR8e+WJqndghWc
8qHcDpFN51a2t16G5hvx6qdwNnEnh2zQ/+iOuEd3xEurOldgI3ZzqmjQsDdIU/8pajTi8aGCEEcP
yjbF49tHE8vP/usQspyjkS7dxCkHw3V2DkvBu9ik6BBOpJ5Wyqp3kZt+xSiYbWwC/EjEC4dtR3wV
WpaW7BeooU9vn8XpcQyM8tdRkAW8bWkHvIUsb7LIpZy74RCNvqnpHatWX799mNNjWShmvdevS6gc
EaUArXe5GotujVEbrzrUQRlv3z7Ar9GQ//0+WtbR2DJVaSZJSuhBauIbS0ys1zCi2K5WoX9FyG1/
ZvalfGegnL4ay1r++av8yW6oiY/OBIAzXQ7nHVXdK2VY85+99z9nxle/njGnVr50kESZ6Xg7RHHw
GV4wVd+379RvnvjP4fjq54OE5OsckSfkKQoX0kysM21V82U50uV5+xCWeXpom8sM8OoYVT56Sa4S
5pZuKHBj6WiHjBnakOdVUPSQorVFOa2tHuHk6Nj9RRMa6bb2ahhrGtO3Y7j0VnCJ7U050qMZjPTM
8GsPKSX+oAmP5yEse/+d0z15RwSfyV/PVsw+G49qMnZJrcJd4zEDxJ5nYDTPsqu378jJQ1iWeTRi
Zkq4TtWJiIQJKdNPgtzJAVBeCP33mSJE7jirPzmQcI9eNLe04DIxZ8OclxPILd/6POV9ddDoh+/f
PoQ4PY8Txvrr/UJQRMaESaq010iEkrvJULBmOkJIqAmTkbMoChOghl0ky8ectYF+JuRqEDQ4vCzB
4OzV+CT2Prmba8eoWJevXMj0E9xmFtc38zSJp6Eb5NkQep198c5ZL3fgX6ZbnvLRI5Coq43cI74Y
JxoAkNrTkG1SwM1e6+7HbOGtdR3cgxovsidZcjtVeFcDifmjIfBzdff6nfAcQYTo2Lg7qpXBRSD9
4KIOWefEHbXvt69xGbD/comWuUTwvj6Ek9fCKBNkFi7mTfZiMRKCyFMVgiHtf5BuE355+0Cnh7O5
LDlfHwifkeUYmD4O5OWQLlOoZoeV2t5XwH4Pbx9CnJ5DTLEc+9UcArUyw0pp6bPCd9sP/ZgSTMTz
QuKF/sNRQ0D5sv6cC2OAYTgN4wUFP/tP3iLSXI5upGF7sIjMcjjEsRmda/I/PvSlWnqEdBffvr6T
t1Bgbf718qYRhVINw3Pf1cp7CnoDv0NVBTAqJ+/yzw5xNOJbWeThpBtFQkFToS5SKEzWYd26911R
Vek7F3Jy0AnPOppxQttEkTrBwQg7m1S3AcwO7TZ9hwUUYQwp4+98t04PCOEdfxeV3+RGPXch7RgD
O1YZJMAoZ9JxfRo+WkUCDE4oz81QxaiiSKyAvtDm74wI2+a5/Mu7JZRahumr4ZgFBHC3ZMocUqiG
wW3Crgt36+L7b3BGZfTOVkMbB1Az866hhFXYVk8EewDBADXpIPIGoog0RPSQpDOyRbTV+YCXbUpI
OdjJPifm6yxX7eDj+RhdertXWPtjpOhQZ/t452U14oI1jdFEIXCedD7UWEsBEEGXsMYhe/ZmH+bB
pugDYvZWUOzNGqG6n/oEEG2LZhzAc8WJN3X5Fe+pvRfSMsv61phVjA317SH38+08cZt+3r5XtylR
rlFDPWANCfh9SXII0IumaTx/yC1ZPNqqSmBa4nrDgAyL20KbZ3ThuZ6S+q4DsnsdS8kHxIE6gqnQ
/aMx6nhHXyyRG6oLS9Y8BGYADfCpvHXYbeC+D0vIHBKnty9/ebNOXf3RvCiSvnM0ZM2tKavp0MrJ
ODfdakrfubun5wx1vFgnmSNpXJBI2wLwJzbfXFO07eK0ji8UuG7xzmFO70wEFetfx3oz1oOFzTvY
FfnNIBtnM1neJxsZ1ToDkoo3m8CTxp/hiDXUyQCQGPvBjy0+oNY8vHMSp6+V8tav5wBJFZxYEoZ7
mOPdfJ50HQW60oOKvhuE0//Jh0xQZf/1KHNSRmMVgVhVc/bJsiz60T31UztrzU9vD4nT06N7PM/T
5KUTMQJtA6oY3ORuIwjuMTHDqHYi0gJtxtvHOT30XOfoSoI4JRlNhw4i4waouEzlDZPj+M7q6fTT
cOTR7NdHc942bcayUk9fbTmKrWuY3hOS8vdWlVKc3MIJV1q/PouEVUTRluRjj4Od15gwRoeWIsOu
t9gB2x7korUbx6IHVRv43q3o4gnqM67QuKZ2gYBucC8CMuWzTTUR/0zFGbYvGmK6wGOI9wu4cGJt
iXFt6+BM9cqfn8zY6qofQIRK60uYeDYStbmd8TziAVDA3wYp0rjbNSDJaa1FZY5c/LDQTpKXIAgG
8ypL+zn+SgE2H7pdT8BpVW4JCRuIrELG5uTtWeakDUgO0twGM1hbOH7jS/LHlEt8jO4a7GZdb6XT
UxKQX7jYKeOARo5KC5W5lLEtp/yqhYGrFihFQ8YB9VwfvppF4k3i3RahE5G3R4dYQ6xNybagtzkk
Yt2OFO6tMXZ3hO3ELoSw0bPK6zBwUtzVPYSE5pYAq84h4J46fVBfYqHH2Qy5UfXNlS+FDq5nLYni
aMvOdBE0e0NqX0kXyffMTXzh3dna2cwSEE5LQBImigQyJKbhqSRFEYGZYyvINeizSeGkVNk/1NS7
XXdjUivXiJh0HQfDVef10q4Iz675ZN6PalR2f1uranRuwLNMg97TEZ3oNVswaRxv5bNUJyCZNneG
8j+vRrrGdP2zwrmzC+VDYDWIzhyayzpoDYh2edEY3RVswMJNt74KdfctbG2XLojdkXSQnJtGM1jG
3rb4UscXfZl1Bp1GloDyMgYGX9zMqc6TT5PXFfnjPIfhXN+N6FEm0gF4fjo5NJnElPnVdDUFNPQT
PKJhrbw4H77bdj4lcIKN1AbBPUsqIc8Rnc4p2KaqXPpywnI91ONoSVvfwkFrZ2pn1g7uSUjIPa3o
VZ56C3fJwsqT7CuSL8PuwdV4zp07/CpJaExbJ+8JUU9X2YyAgajZKAo9Lcla8NKgOchGjziaPFZj
abnPGoAt6dJ2qFV+MWuyMqb7sBN9IRauzqx/UMM0cGDChrDr/Bb8Nw7RM0sYdu+tU6FYSL70bZZ5
iJgoP0c/jG6M4H7NhlLEJ+VIstp9q0NrjLaVh400LZF0Y2b8kJdWhz1w8idWNRddFHvGpZGzJX6p
jC4CulXFHrEzD0XTJ/K2LqrSEOzK+fTeI55p9TfEMbkQqzI1fWz32oL/c1mPkaYRhKfAwsHEzXT1
EtNCTkN1plF1zNMFk1duWID+4nogGw0oLrrdtAT6BYaG8IYWG6/R1OEhikEH3kZzVZhiU+W9gcdI
x5WNsMdFHGbDsnP9CA07m4NuAOcTzD5KJosXuquQdKUu1hP4sUYlPiV2aGTmeYyw0H7RyTSwbKzp
JIdqq6fWGzvoa4UKoNbV2LHLfT8oQ+rD1NuYtneE5+jpQcsRNRLF7ImHfmdnekzBjINsoblOR6nT
Q3A/xwYBxdh9i6xLKmx/djnZl2g7XITgFh4Z32OTARLuClmGRr0SDuakQQZAFOXcA3ygIbmLEvHr
s2SVjW8JDo6PgXzM2iS91vWIqg1Oul072Q+U9xY8D5U4SBCkqvC4oUBGwkMorOUU9o0lTFZu2FOA
nVMed1p7JpqjTom35daU6NPQM2fmWFKk78MqEBre7zjRQbDxRLYLX3kRrY6x7c1oqqRrFTELNZu6
zNZJyEOCMtdHtXeZY+2YnbXVUd2D6NCVEsIHbM0W8MoEPxaeztTZksm0ngxZuKukRSUPXsGd9dec
96jaM1l6jQUkIhuyFN0moUIPZmRPLa+OrG1sd0mVDBjmLctuESHoftTld5KrSYsc9QDXENyBhr9C
xF5FJNIKLUoToiYg9NKm+xqOXvfZ4lOE9A1YVMZSKg1DyB6rOAojP9koqwzaJ1UFM78REPwQDbsm
znNSRFiodxLhHz1fdr2Bz2bmCY6dj58DoVFinKHPJ0oFjQkt5jtlZKR9EWguXBxHja34GmK4jjvA
d4QawdobjbqBQD6YJuBigPB542LqTzEE8ON+yLAaapxs38MmJ1uzdoLR2tQ2lrPvUBUKeCWFTBxx
XruxYAcWjuY6bRPHJLwxaLuGrEBVSyAFTuu3FHT82dC8z7nwh+El4LPefDXqiTQpgmkciuicIlmy
X6QADtvAaopVjmY1CfoS97HG4q+QMfMMefQWyCjc1uyJxAtlm7C7TvqClGayToz5eajyCsdonzYm
0V5ugUTWX80w07PbuDSb6kMXaA2rzCA3Zn5BrR7Q9+XvWfkkCLXgcJOBHxPdUwp/i0R5AnievEHx
Pq+SCQvrpxg1ZvCom9THVw4odR7JdkuCWvkLQcLMwELlwMoOriv8hAhEw0hr4n+DdpqfGodmloPk
vdfoRWeVzkhh5FQFOXcVyc6mN+A1O2vQkUmElUzXaMYBsdYDt9BgebqzCQsJPjYu4YLOZoxytYRI
EZaETTnw5R6qG7mXOTv9ttn3c0VSumoSmaSbNLBMsIwsE8bhJo/osuOgMWftLxOHADO58hWZXBGe
Di9PP0YpANM7xKmRkhvZi6ojZgV2tnk+tVFEsZKeeDzdSLat7Rm2J3N6yibU9QdRGo13lwhCy4lA
ycrMv8PK55NHXaD944Pdu2YfYPLNUg0Hg3TMWjzie1XBi4CQ4t4D2HN1v2Zczn634ZAtXkKQtb1G
/EIo6IOfEgpIx771AJwB1ov8mmE/mxE5dIzgimZ62sxB/4B3xAIwOJhtKmCWofp6Galyw4VH5Rma
euXXSdu81BUh2P5tZbIsr7GHh1FzZZajQIoIDS8ocJmAlO5uc8dfCKd9W2lgJw3hrxqbRjEaN6WX
5qVet5qc4+/BhGb+Eg/nKIkZJ3gMd+BdnnS579/VSS2szR+t8O1lbf5qaz2zpm24O+5OCrN6MnI+
y+zCRobh27//m52KfbT+9nyh0zF06NH42ru0CfqpDo1vj5+SBkZykkdd/Ee7Cfe4ZFRX3Zg5VdkA
2sQr7JhYi1bEAv7IUbv9ePtiflMtco7vFjZRA8otX6Co0u13+BP3XgWVLsSyJceQ5JEJGR8MYyDM
lFqiRKjbt498+jY69lE9TFdDN05z5e4Y1ISlt6q8clzWGwO2XQymZf709nFOb/icn9X5V8MBntlc
dIKAK4z/+hlUb3XfJm35Tk9k0SOcKGU4P3dpr34e6p+cUr8gRZwIuxs/dIILOQiCvwE1rF3ltii8
kJGaAXhSE4oezjnxobRF+O3tyzu945SL4uH1aB/NVJOtlvsIb5Bw6sSND3JI9J0XB+qdAf+7QxwN
eKszB5yg3MFY6oZuBc2oxBncy7BQ+Z/dRsSuR5cB4RHJKRvnXI/VtS1JCR2bGu+XGr6g9Cd4VyMW
i6YCpZJH2a4wjHljY3B+r4y+7P//tSQljxtCEW3lsu9w1qduAhFXjsbWyklqArOLUsKGTWtobDlt
R8eUfTApZx05hWMjjN1olJLA80a/c79Pb/DlcSmkHd3WjtPRIEvbwvGLg8LYWEMOqgcKP16fbjRB
/FhW270zz5x+FaU8GkNBFA8J22/2UwIvqFaNez+UA4RqcyT9EsDN+u2xelq0Iiie/vqUAZXEHp3z
YJcI6tNDWSzJO/2X1AY+gZSClKkI1ZnBKn0yKeLGkizoNvXURWbBTeH/cRHhYr7sibReVbkP8w8K
2dahYfUlMAL/nXfqNw/AWu7Tq3faM2gBWeQz7oZpxgVqJPNlPcAm6zN6rmGGRpVIvvz8nZuyDPET
I+94gvIJiYhnd3SxY4098Z1CIIBM0x1KTk220UgmZQ/tjMzHdG/4GlB6OsXvHPxki1LA2vv1Sk3D
iwoSOknjpE1/aWV2sq5G/exYU7XzM1usStWA6WYF+c4QOD0by0W79frWJuNsTdhPGNvkGIpzH+oD
ZRJWLs07X//fTFbm0RXRnUeZjKh019QBwINOPidBm50lo+m+83oup3rieR33qJnd68z0yDrzq/Eh
wNkK7g8s7ITvC3jZSix1DNODRzOi5X7ntp1+Q63jKSGV7OdS0OM7hJbeKovq9EK0/swpAHhkfea+
Mx5+84ZaztHQr/HiCOEaiG0aI9jnLPjXkWni2aiNYeNIrZgQne48dnPsoLRmPbjgeORMeJ+TY927
XlatfB9+rpBEu7KiXazInbc1jbB7p113+v5bcnlrX72dLthv0L4VbydgzMeq8oZLrQcXlLkwWcUs
dhe/gwNJvepMow8/e/s9PT0pWMeTZEtjSEb+7MPZHMH4OeQgfbIH1/9EeQFnZmGCI8HR5qi7t4/3
m+6CZR1d5zzjVUay7+8mx3T3NQWYTWOlBia4VG5dRVa7qghvAygaUyD33RtyXvWm6jGukRVTvNOO
/80C8V8kGU1p4OANLEoUlKge+tn6it8QK15QpneNR6RXZBXEMMzE5OJv2RPJVb7zop2eK6xj7WA5
gQ9q6G/uRs23bosRn/CFCSNJ/84BTs8Vlnm06Cg6ii/BxKXRBcB/S7N8Kxxvuuj1WG/ffoqnr4EW
+a+DtQ11xTxkG7uQ6kuwH2aHenbIHvC9Vtrpt0EcyzU6h+QYSpKsPxNMwsLAWpDZk1pbVYrVrSz1
TpMqsCm88LMgRmb/9mWd/m4IddT4n6FEzxBUUGXgzN5SotJnFEculaYWTxRXTwgZmJgiatp37uNv
DiiPDqhiqzWJQUIpZcAJajrJZh68/z6HaUdkGch5YnSTw5B23jtT4W9u7LF2gyDWUswx+5PcJFmx
DUEOUMd6hOdCKAN1Pkrk6yId78mKKQ5/dFePxXk6nHNyopFVof5BdC/EtC9JOUcsWzl7MDzqzInL
8RwATfrOd+X0G0Dd7tfhKbthbAd0w7uhBvRtOaClSWGJL6zBeE9Hd3reFMfLG+0YUeaYPDlJAN1F
h1v6HBJTtjNMIHU+zLfd6DTlzdt38PTBzOPdUF96OIFjFeyC2qvup1jAd55LtcnFbFzlmT2ufYFb
+s8OdnzzTG8iBxKxpjf3wSNgtq99Qdu8wfC00RZmuzme3lPanF4AmI7164NqO5WIMWahthQHVxi9
S6J58VD6bRqe9x1khLev6fR8ZR43MG3qZnxcCxJPwqL6YsEbuzRHNbR/NONiF//1MtQ0CysoOkWu
Vw/RXoekTNujOrh0f3Z/dAXHQ7onimkiKivbwn3zf1DntqDsGP/1zBezRPi9vP17ndf8NAF8K6kG
gtJpj/7471fxN1025Y/22HLxiy/jpvpePLT6+/f26kt1/F/+LzRnLPrq35sz1lgz9Jfs3/7jh46/
fSn+7f571X3N4m+vvRrLL/zt1bDUX9Jls+5hqXBoC3g877+tGkL+hWzG9H0Lw4VlecuALkoK1v/3
/wjxF51NB5GBgA7E33kHAOgt/8r6C00oyzjTJDaa/Eml/ic+DWr5yyv6zzW8shFlouh3UM25gpL/
sVIEnF8P7Bp6u2udJaTItGUf36b+DGDdYjVgpU22Stkd5fHwDA1kvuui/CJPRP9sidS7Uion1yym
89QE9rxvDOtZSebrdAgO8QARi8/Gh2wMX37aBsBVAh+dProTa2kfuNu6trPwGaSVfXANaa7xa3+F
lT1e56MCezaT8mDPL03PD2HoLZ+jzsq3neWP+59/hEBOVhS+usPPP5oLdTRLAfyXLjHlolN3dARn
dKL6ydLPIx5DWlpV+uHzaAIBaB2M7mY+HXoilde0NF64Pp/9p3sYSWq8TWNOjZYAtdMOLzR8ajLA
4nXqj8FTiw51PTfK2ZK1DMwplfCOJUGAaXJuK3qwTQ9nqyOle8+bl2FjQzuk9gA/sP8FOydz53Ob
SvDFz78hYm6QE1fADNI43owVdfhyDs8rU5lMcLW/jYuBeAoBQSPIcjpnMKQdN7/P2U4+F+q8ipJt
6szpva33IZvlnUc+E+kZQLH6KBk2s5T3gUlgQAYo6lInNk5LrbpzN0h36eDpc6ylE11SOkJhYB6m
mIJklGBMczyiMBXWEmlRtLclSBQjHu1t4pGrlIFyASyOJZycJnjh4D/WqB96GtvzwfGVOKQVagQ2
K9229Ugyo89P9FdeDtBc8WwPdiYviKHd5nUG8auUn1siTlaSiMmD2bYAitMvDiCToI/l11KprYoz
fW0SGL7WXT+uux/aURptWPqgWWWuQwcM3UQDEJqz29M/au/ZLHasa7utUZIwx2Al8MlwNkZUmJvU
c7MtYE8C8ehNEm6YA0WypgOCweHKXqgqlVFtpykalghrYxMjNwPNQOKhIg5PLA+jMwgsikag7Tqy
t1UTXtNEgEUI7TDAHX/VYQBMZtrY/IYSD460821BGxLIOToFv4CKLEjCWRX82HogLnxQd7rRFymv
wGh49W1r+d+9gWGCxJQM+Gfo9GQLT8E3KKwfAUfyKllgKySLzjGM75MhZ2yhTfad56mO7uf2YxaP
CUkU7WHqCgvKmzI3fj/j/hwI9kt8aRwq6zlKjEPSNxD1VX42u1/Bwu+7pXU4epW7cosh3mQV6/bC
6G/mLL3F0Xle5h7x1WZ4I0syJpTsXRpbxrOb+xM0dP9Qkni09cgbxl9hP1J7poHs3CZZYRNHJl/8
hOgLRli8pBERhcVlzLW1czF6nk82/XaDDTSNpeBb3cyAXqO6grA2oLjS7l2Xg1NojPyz1Ts3uVU9
NmX+WQVDdYGmKT6DJOdsQt+DgTPjoq6JCNiUrrjhR+tOEU/tRedS0OrEZvRjzqOLPCekK3U8YslT
fEZ9QJpE7sD75ClfwrZ/7PIDZHWiJLxnxLLGuoI9tNa+JvEjQijBQphbeBXtwXEl23aY8JVO9bQy
KvfJm6O9TUL8Ku1BkKVGTPILuqBViYl/4wHouqjkxo3gUdGNq9epHi4hVtS0M+cCj67/NeWdxc9F
WKEzfLQ972WAm1nYeKlFRQZtoz6LPM/OGnjti8T1wZ/mDrETUL5+mNdaUK0baEgRe0NmTaW2fZ3e
Jsz3lzHnbciw2LmJuDTL9mLir8Ke853S8ScmR9RbswHGvxVEw2Ng/WiFICnLcRfhBlpxzuWFPdDD
JT22Xll0hEgJplWDvjDKSvOABlBvVFBVG3AQbQuULalBb5JcTW/O+sGc4ZCDim82TLKtpeddMQ3+
xpW1OjdluGsbCBn1CLlwyvKNuG1mwL4p0JQxV2eS1h35U/EHM9TUUdElqAFccdHTGKTttyQchFtj
IETWpA0RENa9tVvrshReta8JaRy65sKbvEcEzx3KGn1tCSzIlkF6p424uidNnji5KcPmLgllafp7
n0X7Tvn6eu7aD5D1yFVOkmaV5l2/Dt3mdnQ1aKT0vLW7YeMuqKZmVs9RL+9L6rTk/gwPrfS+ZwND
3QL01CVZfGu2ItvU5EwwYbtrbwifwniG+u7FP1q3/IwlGksuYdRQ2f3PRVt1u8B34VzNH/05e1FI
wPYJ0tGCoBxADpI3Jlq8CROpcrlVULVKop6EGWSYtV/d2kWbXUVXoeMna3QlH2QPpD0g/SgOiFso
60d6KVDGkmccKJuJ1PIiRXeUdVsRJBBNp2gpunukE1ndcx1jBzL6eKUalgCZtC8GiL2rnjDA3aj6
LdilQ6pjHOYURrK+Ns8Jx8R/PT1Hsn1IR3lryOCRXi7/UNDZj/m+8NltbkjnWCUjSYSRV88HXyfZ
2gd3vA5n4xLeZIZ9vT4EpSX2Xj8/IeQyQcWHhD10vCGjuirQ8q1VI/uDPRTdBdudS8iim6zLsZtQ
wdrCteBljNy7hJhJoKzE/2YOHrOwp749bbrsoiDLC44e810Fhhz9XnRmwA1cECU1Job0pvPTxxZj
ywZcym1ARMHFTEsfc8qc7tAl9Zd9hkBwac3HOQ58IZl0J7j0TQecCslocPDnlxG1xdZfEs9cs7H2
fae3DjEj5vnoBkysRM3ziV55zBoLaODHaNc7SQLfRUOUI8MVqF8nKT6xQ2fxZdRnHplnUUPrYJzs
elsHBKC0uM1WdNovyVZknVYW5Vndi7PZkrs6Fu4ZyhFvT3XzOdbtpwEkxr7Q8x3oOQAHUY+PoidY
cfLAZLPhDnMD2G/a9mB0noZZTFumTtRmBiDEkPQDoqTGZ9+S4fn0lGpvvI3IwKmm7yn+uq0fj9kW
J/syF5G94890vDP4A117MxZ1c0/oEyl7nar3eE05iwSI0EC6jS67y9jIu7WpF7Fd2xE2kj12xDo/
BbX/xQYAs4M7fCfph4SklaxLpYtL/rAkza4tN3cOpiXJ/UXPNUSCrJEF7c3X9zac5rWb8M0vEOD4
Zk+gBbByBOXDDQKcFqgujyBX+oDO7iWUJXk8w7lqzPG8jeJL6U/hHnrHXaGqYe+jEtzpdLom1+Qx
N1oigJeKTNUDQGd0dY5L1Jl88Vho3IRzi+NGfk+WiSBImv7QJ1+6FCUWVdXvObUPbwI8VkdnqgbG
Rd5ysYbKguRtqBRTLdAfJ+w+NonVn0c2G9PELW8QY9RnAX1DVg03KOTylePFdyjr0ysW8FVveofs
thfa2nbaTNYq7C5yWz3DI1iXGdRjm7G2cdGMr4qw+RJ+idpkQPkaB+vUiWYWv0RJoZcCRhgrtN3E
Igin6a4jUYldz4LfbpfgpyHQO8riNssOFmjolELS0fqIZOROXpjNBDCEZXkP1ooZq18TrY7GeZy8
NUBUsTMr88FoiNfquaVbtyQ+b57BqCYv3cw6P8pd0ghzQRiDnqJ1GPUWCkXrkMXFkwJSQ1tq6zY4
JSztXjnSaq/NEHELZIh17Ix869udwHixzT3atzpMnjRJdkyl/S6xLxFW9hud98k+Nuzrqg7l7WBc
1/EVGlu0qulgnsW4iFaVO6wDsOPrKkbJNAWZuZZ3hFLGzHWsJ4g+KylOoSHqGTcoalZGQmR7Zdrn
JlLLXTJV29D368fWaGliTA8AdoM1sK38KvR64NjOoXMZv3ZTRlSF7tM+ZoaI1HrCrLWtc7CuyPl0
YjrrVIq7OftSWNLaqyZ6sfgirvqKC4wOdZzAMXXE1yruZ14CgsfSjMhRX44bZmAwth4RQVV87RST
va7cET1oQ7CkjeyGzBS41DNkvnQQO4IS0Fc1QBo7x4cxPTUwGYEkX9q1iPYyjT9iYoCk0Xf1WSds
0hhh7viYr1cDNr41UQnR3hWJAW26T8/0rkUmsre97IG4LxdNE/o92m3X3YwkdZB5ep9H+nEcQvp8
4xnzNxHr0USqUzE151b1nxyd13LrxhJFvwhVyOEVgaQYRIlUoPSCOkrIGACD/PVe9It9y762JRKY
6d69e6+QvPM/jVBYMpOnnpat4OO8x3OU4z3rnfZkK/OStHjrjOimRwmSLJtFVP9LzA1ow0Mk75oI
7lrdsYfwsxJys+Ah37SyZKiUm2bQDkaxiR2dSLnDQhgcG3L2HlMgml2jHXp+pO3At7MZ5PjSa7PY
eXEdZCrYA7WIn6Xa1GGaYzMas0uDfZAF1e6sL8ota+o20m0yQi0WeADeiIskdiuw8sXaNbNGhqYd
FJmqfbIE8CXy8TvRUigPgMAiUdAYZnwoRuLZm67BuTVBEjJK48ujbSrdfZ0JjplgaJv5YObZReW+
jTxYZiQXBl5hjrseQ1NA1MhvSmYxbF11aydlEi1G/Zk3fC667NUQLFocGMT0hRxHVDUiG3a9Pfxh
vvKisSxXSAzTuCNjAus4JlTGW/ZZ4p4KtWLltMXoz6mAiW0mTKECV8E4cGVRErrhzFJIZDTNo10N
LFCutkJuVrcTnmM+iIRJuy4IlOOihYg083ZlIUCau39cy4+p9TSXselj63rDatkGmJEz0oknEoXP
hlCflx32ZfpJm4ciSVoArln+qhGAMDnqP8es5h0bNsmzJ6nLiesHD5KJo833lTb9pi4sIxgsYu3b
Eet8ofKlAMqMZEthNRZwBdnzTKbxFnt6dUyPuIrbyrOOPQI5pywNq8tpGRStEtRKfBgUPQlXJ/3t
WPjaLS4YcLWnMuGmAvyVEC1JRIHI2e5Y5xY/OohXx1OmfWZgWZvBU+kADcAAU8o5CbAFOZKnh2t9
s7TwOG23eEpW84mED4o01Wd/nTRtj4+0MlueFD3+ymt6jdlgmSzPsBc0A2Fu6JlpOI/pT6cYz0zV
q3DF4r2p4+SU8JDvnVI8uMQaBOrEz2qRcNVrxhPxsXorcXas7aU9dKI75J3EdlqZb8ADFzJl1MY3
eQRUFhKIvILUpGJAJ1rVPpKUyWuZmNwzWns0V4LXyB/cCrASoSxWHEhMRjrz3RXKt1orP/p0ZA0w
DvKaZYpFa/f5Yr8tBc2Bbc+dXyPKUb9oHDJEecsiKSIcIp+MC/TNRLtNfv6rIvg8FZu8QaB8TmXS
AYqH0lKSIOu0q1sNT/PaJhFqBoRXhqiBIT/xfDR8dJgWbaQazmhe5ntNy+rdLm7vbmepfk1zgbnR
IS6QsGUyqeQ2TpL0qMbqP5cMdO2VyM0zMN2vopHISvp6hlmHBISswf2j0h+R8TtOxB/bxrlKNFbZ
NbX1DWGQCexABKyxPPiqRTXXkZ87r7TzVV9Z27ELqyQhTdlwf6c0zsnNJbe1BcuwAnjcK2IFYPaP
1xcWQe1NRww8xEFVX0Ct3rUOcheuiq8x2RmLftQpFLckit4gSxEAC98Om6YRAof5nBBCeBZ6TKuJ
/kD2kBGmvemEHmKVZ5hDQOTZ48oOLcH5OUfAuMXwvu5ACmwTq5T3dROxVUucy2SLmmtHDZ3IdVt6
q0FNWHQhRLygco2dC6uCmyaNBusmMg9XHSMkEUvlpE/2TeDYIpVW/pK83+1ze3pdWeFZ7OxHcNGC
twUvXLpVEt0pQBUCDemB8jbUUgR5BU4mG8V+6GN4ViMOEo3qmHdt2LjuBzN5Yhi73gjvV1FHHG+4
6usINHVu9gqnU5t5ZhBHho3pDsWJGz9h4ZJdmNiDHGdLBzmr+xgV7aTM968RgDcXYkWXX+F0M2Mq
yHWUpP7CBCcK5FBW7CsYrUFKAdkv0dp8poaxHkrFO2iyy3YGWV1pw53UqNQIxPKkG0ixJLRrccW3
RdYkHzQbLrdFV0hrHNZoGqdygz/7re/4x2YnhexembuSOGwVmNIc/8tVOnGty7zQJfslVBVi2Zqj
M86SrPl7b9HNuzoW/OvV1zqFAM50+dT3baix/xup1rPl7GQ59pFrI2/h04/DmNV6myviQU7cOW65
S9JhCpL5Oa9KYC6MrXySx98Iuvt2tPivJrUWpF1Kv8gfA46CmDDYZ7Ah+5JMz8jMiZ/CGZFOAgRo
ilBWrBPpaJUdrQXrekIht6VqAbZf+gxAT63XWjQVh8rknHE05klACqLmjpJIu1VskUd/vZ7osoxF
fDpdf17nDR2XHiZG+ZIZyu8gK4dGtkl9R0/jaJLLdrHoi8Saf1kY4VkewMuGLras6m0o4396NR7I
972CYqWGxzbOa/nsaNWHaEyLcz92UGcxwrcDa7TT/McclpRcyX+bwH0IpwSW9yzSROIeXMjK1QAf
kbCfcQK6rhjzSRnUYVOknIhLQuMvWw4AHJ8WBa3blsCpNXpox8FZPVTMd4cS6Cx0KI0Fp9Cbh8fM
ENVGFWO/QzhB50usU17Urx0JxGFNewPHEwF6ZPJdpgB6FI0XUrMvGtHhMAI8sQOJ+VohT+qODEg7
XkMQJijv98e5C7pJU4KZcfpD2x9IQb3ReFHgCUQpgH0isUw/Xvn4jGbcDL3iF9ryY8Sg/WTuTg/a
d9HmY4AuTdByvVxLeAwE68Eg7I1/o2p1YVkSUiyy7s/wBjVqLMKhbW2rVYDTnYaQMlb2bj3/59hW
2ezBPe/M2uMCfj3uZvWksdcTCE/u3WI3cSqUGYbISjzMECHhOx9BjRHf3lneBQkm9AiKiLxBeMFo
DiG1iBRzC9olgXxyR1ymqf0y1Mlf4+TvUtfIUrOM2DcHkp4HZWQtmVTHBD2jGroNT5C1bd+TRO8i
BN2c8aO1VeJhIWhw0Hcx7ZQv9OepIdCfZR43TOpIcxSsQm1POovbbNKcCorFFsTsNXYPol/DSgEI
Sy98U5PG2pXe/KNz/fFLN6XVHlhW4fgqOMcUuj67qEvAMClgWbCX1XhSY7B5ILY3Rpz9Zo2k+Z1K
kFVuGS19cxpXW2zNiR2WkpNRU1JWqRKz2gATuGDT6TbZDBzMJCUbVYIxpCC/zzTvF/KIDG3wRDhP
FW1owM//x33ALD7lVmhyJUry5UN1wzmfUcvFwgfizpT9iTw6uTP7Wg0YNVer9WGc39mmzJkNqBYQ
PsoqroZgTAtj3wmUpFQIoIR0jPcVQE7zx8YboeMVGbmKjkmCJeekLMq/cZyNsGtGZWtKWlHXYC9C
4R5hfE7vLtmssc2xDhrQ55FhXmay1LEKkD79f5TpqDvbqsS1m3krT7xVEHq+vmdKpj5p7qsxCfrX
drhmd69I50xbfiLYAuSB+kQuFSFv4CVxNGqEghd6ztzkQVFl8aCvPP3JHQgCQsa1RXIcbAQPa7g2
mn6EIEfaJxMSZ1me8iE9mvN0rEjVDUy1Q9DLqmGn9Xu31VdwWCbDeufDq4DDWIZR4uOYQkTDKWc+
s+6KqYisht4wLvF5jHMaKtCSRrbSI0fJTqy0Haay/Get5VXeh3W1BGeUqw7ilaC26cqmiOo7b8GY
rqTET+Gs3H20hbWt3Mx7tHuqgSRuaJFI0lq0F4x2gVEi3BZlke4lm5y+WSTvRMIycooFbK2CDUGb
/IFooMLTCcxd1sw49jmZU8AArdhwQqKLkR279uKZ6Namx6OZSj0SJZ0vlGQwbcqZ7Y5s4zD8yMip
fC1iop0XV/tYkpOautBcF1sB3omcxb/imEh2LnhrXuR8MW0kX8/03lp12cxDchLGQrYc4lyQZO5T
k1XPDBEEmE4L7jzvt7+2ynNs8QC1rfm0Du0hZoa0a4DK+GpuR3038LtxnGwklCTv6g7iDTnI0Hie
Y1N5Sx22kYY1fZRJt9WGJts5RUXLoNYPtiO5gMqHzmMWMtfbputY523pHqGyB13O1vac67wW3SZx
hv4QU1Z34xhqNMa+kN4/SJgLaph7m9b4ZrCNRsi6ve3c8kvM5RNwQxZzlFHdaFAnAUN0ZCIHa42e
pHbj1XSKX8HQNyTS9TVNjOIVHaPeJikf1mR/zs09bZhMPGJqYJqJlCQALY8PnAS9b/AK8kMaO4PM
bEmyOEqTUYZ9GW+bhhN8ZqExLYhdYBHmizVC/UltSW8hr4dmhuAstmnQRUAeg7vwzbqJ2BT+tTtb
efaOxpybp0wUe0OjMCKdiRHyTLknvvXieYmrB4bMzMBaXYsK07iUqeY99p77TZzAExnPT2vrEOcJ
wDJmMuGTmFFHzeCRmzod4ZM93lOeHQepgj8Erd5MmK2YP3pInluWxt60pWcKxinQ15/jrH/rhm4x
kRjZvStH5hPK+ZBxznNkKzr1Kqnupfki5WFaWXZcPYqNHAA2pf8ENsDBwdIUDmpVKl+WCvSXHbuY
2Tqf3ahXGoadkZFonxjHtZggObRyb3TmLynnKru8PuvBzP9aJLaMfQhfDyZpKncxnoFgmv155XAD
GNqG0FBM1MbcOSyXwW0/l3KJuSuArsVZu216680sjKM1DvClFNprOeohnREriX31qgnGKpm+7wyk
9p7xywRbjd+K44CkR5YcyXMBacDCE9agRxRTg/HpptDsG9nmbD1CelasOw2qKZ2gUJI/uqhP+ivm
HtzVRJMEtlh3Hjfx1i5FvFungpBqLYDGW4S6ywDYMjVYVMrVTtAS03wg78d5Uzv7F4ETisVUquGg
PVimgvwNIXOFK7onnudjiTNt26mo36vlBb1ORaCWzQO84JPQK7BS65Hsq7+sQk6n9y3C2bCLQBtf
CM84Ld2MyN6nl1IhvXrRrwmwDNtWb814ncz1l5hnb5NNn0kifsx0UEguW33HoINYSUr07cHQN1Xm
/MVxdaWZEw+sPf7jt802gBsMPOhjkHpLddAxuzX0+L6ZDG2o4w9wFt5A2bnOxiR/G3u69drMFaMn
lck6Vc7oa+p06Odhg4dORDERtUzSL7XaP1LoknPS6nJj9sxGtXJ5IvieYv+e1OowK1lH5imKGJ83
rD2Tjo8L36wQIj29P+W2kgU509GQ5dC3MlvpwJjNrrN2TFtynt1EvbYzrHPbK3n+JAB2+5fa8Uzg
wHcv4qMGdKmKoQ17M09EP90YSp5rRPJMUZ8YqZGYy/y+bdtza1HnjCwD+16jXFduINbipKK86Aot
lkdxwpZqKFSoqJIk/2psuWKNHQfvWVH5Grsl806IeXiViadu3P29tObPEOlZ0+XTeu174rWcUaNN
sWashRTRVHI+vKoz+s+XmlaI6/pjT8UUmULeKjsLQCNqp9lRT410xKaS3Sfrc09kJu+JOmy2ltRv
TtMQI9C+4QN+xYNwZQ/9MuaEMpS0FFmefSrDWERac8eIrR8u3QRCUmX6o25ErZNdelYJt4X6GiPF
t+N4KFeSpbElDmSyl+wnV3jq+QohD++Ix+X88F5Ybo99nSgoXygFxFiHQXEBMNTUlz3LralvvKLf
deCW3LfRjl80q/xKE5pCF8FqzeQ2NY+U6T0tFcQp0m+YChRRkfBomMY1EfqjBDMPzE3ZKvVLyhuH
B2G9QpezGYvFX0UelPcTqxINOLe2eNG5mjH9b1zPeO2qmN7gPpK2NMqnqdxbRnGBtI48SxOAm5Ol
YZNNypE2PKGsyDaxiWtWK34yGKAJCDH2OXEfK/wisz39UCxvNdtVA+X6fwlv5TD6pHPyRKUzMYQr
y3NfphLrZvPO4rb2UPdUWMbErbhCu6ZVJJWJSqQq4/3S2u91VZZon/2GLPkNawpP5FSkjYSVh18J
R+/9Oowqpn5ZhTYDNIjEAASSKKPi32LdeMT4c+i8xPFJCky1+7QSLRSNsh8r634C5kEH/J2UoNNa
ZV8Li2ronTxg/VOaYjQCEvZiylevXK6Smw7AJ+ud6zUvKQI6d/27Jp3VAUfK/qY1f1zzGhl7fI5Z
BTbVwbkbhn7xgLxVjLpx/BoR4g6/ZZcz/dL5X8N0rJOCsq5kfrFabyqlqE9Q6MGWEr1SKS6OpTy3
CA0sHvGUtZZGXcX4WUXtaS3xutx5hNDGGYgZD3PsPKNOPSUDqfguwPK+Th49EKO7ysqboCjfG2xW
weQipvUmad+5p/6tXvrjdveVrfpAbhJcImvj5sx/Jsl2TxGVZPn7Jsi9QLeKn4lRnKMnj9n0U+n2
r2mL13Hp7LDNX7ScuG+bok0v8yte01tRMndqvTfKvisUUrZn6vjzrtsgg/44I+dE+iSceeBHbQGN
LE9pwrffEFOej83NWtDNk1tV3x8t3tGwyNpdCcoY7k28k613wpy2M+xmW/U6/5jYNGr9xoQCYWHQ
3kQGOIjtsKCf2lPGSUabRHnN1J8qoJb1iSUyvom22xvDcB0H2QJCPc25sOE9LE+xmN6mqWq2/39N
WpW/MVq+SwFPZXFcNxZTH78nycVfWnK6JnCnJst5TGnkh1PVO1cLMAEgDBkk16+QrSXmib/WAkwA
L8b2p7R9j9XilTD0ZzHwbCyYEJyuArTkvWmz3HWmd8edoglzKbwbWRO6U7t3rPHoWgbnbpt9VdyY
kZor//pyoYtA5ZoatCCbXwpib82RnBvWDWn4d9HiqMloRNV78on7TVQuNB+mdYomPu07YuD+DXF9
qGr1Mtb5WzmHo9NS4djjgtQ8kojQH0Al2VDvMSgnO63wTkNcvmaOvrPuaO/Gbs4G72pYiPGwVjwy
Ra58FxWneAZMyIO/abqBtKoHr+8fnPpDXceD28l94yQ/5tLQtYiHymMt0yJbXZTIA9DWoj7muFDq
22KbhzquEKeW2zwWU8Amzjta9UJwAMpekUEHTZzfxuWHmH46aD4B8u/ql91nAnhmvuMeYTzeZpuS
h3B75i752TTV+xC65SzhgiWM8twl3mvLBp6itVt8iABDFrFz4DRkHS9Eq20yO3+yY/Vo9GThLR2x
CH0a4MTj4FGIjF0UudGBld/1cK9hQtraMHgWgJ3gDSivv0U6wKdnHqHPbShelm75FDc0l73ejZRU
FV9okr6a7AHy+WmRAUnQrw0FQ32PUw8oHLe/3OsKgdlzXAUqkRz/H2sg2g7t2KGQ7CocI2ASTgSi
djK5iI3lyW/PYpPMpo/DUMJZSzBQiNPp32rEyR3h8ShjlvNFNd3Wvka01bsT2aoRvqir0ItAGN1x
5T6treIiU/WoMRrOSkq7MZWXOFN+YbJySTpId0PHWwbkkSVYnUmFF1bOuWsWTEpu8dVAx1DuNj+z
Jm9e7BRHPY5cLWnvPhimd58J8TEpHHTAmyI2ae7nFqxtgiHjXPUzihecoaTZxifqi7LuW9+mp2aY
UWLB09aInUkYeQlVuloOOxtdYWGNflYBWtfz0asQA2Ol2oz3OOhWe5KlQk3pEAkylL8YcN9G5g94
fiZX5avXUWRUa73i9VzId6DhXJ6MpvzBZMj2RlHOvmrgqqqTn0xPL72FS8vIhkOr0FrHOuRySCK5
M9yWxvu24blSb21GXZ7ZWnhle53/QkyPg9/Q6lHYaFBxmbbQuGcbGvVkXUSnvmPw+JC6YKWX8Kqu
xpJFPKXGoLA9JWL5sKT25kjrZA7ovANQg8IcdvFkPE8W7J1eHkQMRJM1kEDNh3MVTxGpVb+es6p8
1Is/tkE2f8u2kMFIvRcrJRUBvqURddmxxT/ss0dD2aVKGnX3+Cnm2l96qlygqZwn1cFfouLbGG4a
A+SwH9UAW951kvCHpsHcjpp4gSnx5CrY8fHW4WSEPpSYHy0JiGgb3X6cs9dMlpepmPkLM6xzViwJ
nrky1Cf2j4E9gGTloC4BiVSSr2W9suz/6MFrQyjBZtZ4xJ/kyVd29xRbFGdYrvgkRlZsygVtXOAF
aLnRyRY6paQrhbPZfy7W/fvQ/nh+GB7hP26VOI/A/e3I2tmtVqGFdQfLbQHVC+zdOuE7xI8I2tr1
9paQ2pGslK1jlOOBvePTOCQosZ7EB6vm5kOmZ2FMzQixMCODXBk81MA/+nx51BkuB03+REIWlYub
nNeGb3OZyJPX+6Xf9XliBDyT98lPuUY52ccMJBasattMTNWZSSAkuWGvqNV3J4e/eOKti3v1G5a4
wjuN5nuXPcthqdE811sjkY/yVV4GYrhwht775TwVvtYr2YOSKUtgGICGTfiii9MbwCCod7tuPo89
j7Cn3e7XQo3Lxpc0ULwwH5L4HVDh+jsDk0A6OBURalxkgInZxZ3a067nZFKf1XwCaD+isZQygTC2
FN9pqSr+NOvvmCCSTT5240bmxEIMWgwf/YSX0Dgx7fEbxz4TJg4EQ3jj2R7kTnNEeknqaaBXZFVM
vZWVw+fodaRfAddrBK0fUy1qO4COMWPNVZm90+TQ+uMgj4a7KuiVL55K6WlRi06Fnd7NlVdQp5xF
NuBFm4kgcpO3bfuVmKnBNKNkQcSoE+cfGYbo5FvGitlDbrmns2CqvW+sdNvCicQ3TBbkaolHFYdT
QaTtZhFbDaTco3zstH6OpvsDKDj7K4P4bUpqd5On/cZAnAkTMs6ihJhuRgROWMxjvRnp3H1FOafG
CB97SHRuuNnyiWrk0LHWZnvu0vgjZm6OofCrTJheKcb0VDJMIpPyNdc4ujCM3mRiYJ7GnD42uh0w
NpBhIhkgNB27+7ZXcPfT9iXVP7DCFoq4/bPqGBTaCd+Dg99OxVqC/7v8ZBLJwjvRUh3lGcSVhM+V
C1Lmx8LVwPreQ4LTdDg2tjFuKfN8UpyQ+gpI7blTn1U4f2s2eMjFvS/iK2qTi3uNdmOo7Z2WExnk
ZMUPf96KFMIiIXW+zaZwJqs6KJiehLFIT5P9qBhUJYmO8cqI59iXLlyUlBmeg9knWIBEVSQQ4DI2
txlx0g3LUxE5Hee5ZNKEXfCC4+bBE8Vn0TGRYwi5z8kMjQa53sph3Ymm4EwpvMgpmQ3WyMlw0twp
7BzrWyeabUveUlTdCbUKYVNh1nsbksaXJzE6ePg65toWQr3A64F79Ccr5L6lRCMSEKSl273WgpyA
NIWR3Zqc1P15mYngz2bNDPpVfRCD8qzN/TYFaLPr+keH0zXSF16yiz58uDizOVpdEY5MteLS+0ob
W+ytIf3XJ+XMDB4II5hVHz+rxVErP3TbmKK5qw4TxnISYgnMETv8ojxey0SIoZtFEkE19MS7U6Ls
8cN/40+MuWt5pxf8cMmifhjo/hR2hAqToh4UTWUdldrlnMA9l1oL0xNQHhGLr32o6dYvQk7tu714
8CrmOp3olU1v9cclHxh1Sud3Xal7WpPUpkQ+2anNcIxpVwDeGSxil/hDXn/1ZTaA9h7/WXbeh7iG
X3DMeMGi4kVaGLkY7fiDAYDF+AGko8NfJEvH77F2EoMtWesAQ5OMhPVX5ddihWRJ7SVDQ7tI6yNT
OmBNB35hl5wOmr6sZPLWYkGkR7hjvtv1Vlh3wRAnYpztrb6eNjUR0ugPC67QCRAQ6Ikp1OvDstD1
Cg/lw1RTzo5SiQNzOZMfjNock1XmrWDgjYX+OalN3ODtY8U89dy0NFWQZ3EZciotnnkmsZduggIS
1/XfZCgPY+HkzKXuE5tCe44MPX00UgT2RIIKrEsdjwYwIsvCFpKmRtDX45a93FNSrN1u1GsZVm2z
74k3juKnlZDaoMhRHEBAFiXzLbScPsgynCKm9VrZitgV1iyAbF897PHBZLtgKBv1aVpxByn2TOqa
Gg8Ptta4NDfsslvPOBeJ6avq9r4B8MjAls83M7AqVtnL7HIl5fLDxoWEnlCpAYzkZ7tbXURjKZBV
i9dJcQffHKd0r8zH2G5ZnFjCpRdYfKknzK6h2um2dsVEq7ILIk8Tyx8a9yI8P91YY/lme9hTSyqp
yk0v7cJ/ZOF3LDVD7rElmxwiPE+vEhdFh2hr5/rHUiava6xgfV9p4LViWvw2VdmKL7K/ZfaoVvHe
QgjmrtGOSzPeHM3F6qW5HwRFziR2M2UovA/ROZ9d3pwXofyWJTIh8st5bEGwxYhzJvA8kQz2oTV7
pDc2pHI13pILCO1YSzm64l8oiD8dMUJ+VuPb1nsCMRNjOCQReWcJZQN2LYW2KRPWhsBSlvhXi4YI
17/R1nRQffnKYoAdmrkTdCOF6lJoB6uFB6zDHt1kqXElshT3ngnmZq1sms8YKoumvOs4NAaF0bSz
3juuVzwoSmD3DMjawX40hXdTvfkwLol7p3di2tNwfxeIYnAeBOeakEd1MW8dPZrDJbUsVFZLqiGd
sxZkpvgyR6AMMWEsWOSnQCiqQ3IxkGMuVFa/cn7mCf/+ygvqe3glDtrK3LBiZFTWqhWuYrE2krjg
+zf+pPdUf6Nr/YqFBjuRDAqpw5/IxJg260hgNhY4YhJnAmoVdln5JVhEwKK19hvTYbElsS1WBhpo
gPgrBpk2+wq2nc/Adp4PxpxZRzLLELTrX6un4hkXr4+stsM8WthOVDt4ikYn1yN1Sq7sjezQiJ+h
ub5w5aCXpxqLJl2+A7ARNjW9OPFmX2yHGeFSQeE01tLeW9KNUr5SnxLtdxJXT5U3khGLnVrKn1QT
Ol09xoP4rmuSpkldLxO8o7iXbA0/U461wO10v+m5RJW2veT8c37aRrHA0c7o7jOebvbdbjwyR0uc
+hXShBUa4h2kAjpeiY/AXg52bP2aMAkhlyVLpHs3p0fPEENBaoVveKiVqHKmP1cJjawaOaPOcoIY
zCCRZ0YFB9M9sEaCU6j0wnKpmnAsaZwZaaBM/7rqHaibo7aYMxx1uznqFsblkcfPbNlaaXL3Awbj
k6mNDPlNrpWOqYAUuRu2KfSWsUCHXGW7V3tzk2C9DAYgK0M1VWGtT6fCllZEHz/7yW+SZT+F3n02
NnTx9E/e6zfQKZ9ujjFZGb5aTuBFnzCzj4iw9fJklqyJM3Fh0wN75EqHRbpk91aSwWjHnAuDmYde
hsVDL9V16yrpD6GbvP/D1klxlSmN8guXzSIcsA1bnQ04ZuhxXX0N4Ix90hBIqZ+e6YMxRcObxeyL
cqkb2E3abMV0VDznNLLEFtav80x9A/V+I1o6W48+w2rKL7diGjR0xsyPhTCRifVm5eaOfFqbgWr8
2yJ2+tWqLOyCTVtgcmeC9czLzNaWtVdGVI/ZLD89jHOZJdkvIFxppLTrdE57ml/kOsWuQupNRpPg
0FHXb4JBTkT+waft3ow5habqGJiyMnwPKUsK/lLyIVUsDiWx3JoaagGGJdYVFX9MThkntJ/K+JJ1
ZeRoYPJoNV2X+GKrqzeug7mvtS1E3nc5CdY4zYHEIsZa9x6/amwWTxaCR2LOoJ6tKr/V84vpkSOf
1D9xO4XlfQdFzvMV1yufvpCfvEjF1s3IjlzM8yyTv67PvwilPYoqua3L8mCL+c3JnJvZZQQNLrHE
kIPESwrcPmmPfWF0V8NxdqtCJYlVPvJ6uvPSdE5VQiRu3Q6PuOajqtAvYzaVYTLr+MdkGeFVJr9I
47XkrQo103pz8/s7GtfYsRUMyUs6k1eM/mEzJHQ5yoJilIkv+77E/JRvJ+KD6V/kez1k29FiibBl
YVCuu6ll67KoGbvN7F10Uq0C2mag9TSIuRYfetZUWZuyHbQ9Bgu2fIhTZNX5/iTYHA7zKkMjWW95
iodJUlI1VQUAgDSf0IvNk5tWYdlNZ3abcC7ZkJyrbD/q3H9cWh+m0bnBINUHx1REUJn2BRn2ixDa
nc73kf7/KpgxIGYGYl35gxHmMhR6mM6PZatmnLe85oPMUBSVuNyVBaeU1rD1UdTfRGE5RypkvgHT
CcTCXhFCJbzMR2PpUJjVftjyqF81ie4UuwS1rkxHEbddbzEit3nNwL7DL2EululEHxI7m4bdwkA+
YY1TNOhrEqC6OVSEAtOqBFWNzNTlZ/AwMzoRblKuEzzzIF+LYDHXMqicxj4YLQxDVjceQLE0z2Wt
/TOEOaJsW5jMzS1huwA4WZ97rDBveW6SbS2d+6WS3g5fhC9mUYaEcMI4noqXfLSUPdHfJ0m7kE7V
tO3ThbhUd29YZMIWEIaRGjPWCXlYCsWIj2U1sB04Ll8qezIVi0ih2zDmtjz0FHPq3/GxUzGyzrpp
E6Ri4kaVvt2XtGBBDRCeDQcHZ640zzUGv9mAEGU2TFUK9YjZg79fcuo03n3joGJuygCF39rmxlvq
JpycBBXApC1W4iwq9J5umbF/qCaIp21PaNGk/c62IO8W/QTxWu5GGfOkWMxIFc+WuNDM3zprlI2S
3XHGup2xE6RfFTwAhFaif6TQNl13yzTh2Ss48hcIn5EDv/VEGhPNCDcNu0y0AaJumZaW2Vdqaocy
Nr7TOd2PI29AORfPKWD3iEl2OCnKQ6r2+cZU0l+7wmyTOFxNBoRQdtB+9AYfdqp21yxJHrXOy6/E
S/wZmVEFHf7kMB9ZmZ7jjA/RmyKSVrE1K/QXqskQU+q+bCo2jFhXW03rccGdNLfW9GjlaJu0+cqO
WfZBshYQGJ2ATxDzgon5oba4qFF8n+siriK7gKXbZi4y6WpEYnJnMJ6cfPRu2aYXwsaqcWnHydh4
xRBjA2aUXXfGJuv/4+i8dhtHtij6RQTIYiq+KmfJsuX0QthtmznH4tfP4jwMcAcXPW1LZNUJe6+N
ibU0Lm5TWFc7OMZupG8QyrzFE+Cy0XKQ05RqV4qpPrQT69f9UHrdD6dZmz8DLA72g5c8OmaeQUKw
dXcoC+plI84FS5jAWNvp9JRTZ+wZtMstO6rNpJgimmrY97baCyShWYIwww9ixGLpvBniwllinnyx
Mol2wYv4hguUQGLag6hHZllny6oBzdowvsAsE1wx4nSLzzySX+Wgui28e2jt4jOwGc+aBieqbZt0
AfDpCpO44dhxGEnijQc/05TTPvdIxgaVzzMxf6R8mWdNknGbRWiuG0+/e533lgoX7Z4fsngSch4t
JstJr/8KWH+XNJk2ALDjzeTqzx6Yv3WkuQnCq++qcKubl+2bLrS3qS+3KifKJy31cAXepDWr8Wls
ptfAnL16EU4KPhK9ZnuvAiNba+2YnhjUs+10npTCV40oso61zyycTyE3ctZWGH27ZouAOsJRInSi
xKt21QmclC6aqm3BlWhK/9z7OCWaRIHhrSOBo2n4dodJ3xo6U38NCyLrK8KNvVOtf/m5ao8o24Ol
UWv+xmwTjpjQYY7cYy4EDsyBRDzzyLG6zL1AR5JCx2dkfGJoQbaahcoqsfItv0e79OwKG2yFfLNq
xao0jWZLyriBMbcTGxoba6P3xjE2o2mr2DFEmnM3a4o7yL5Lvy+fukEc2lR8s9L00FslYg4tX41D
5i3KWBB43CasQKC2dKXx5GWFf1SucyZHAWZofwqH/iaCIt52nfnB2/mq+2ZJJPU0D1+oVR16TrC6
rINCL13Vo9xXstR3bqdulZVZS7JO7G1o7vOGdHLPzMQrwsGLTCSr9NCKz8Yfer11WbnjtgOI7I19
BVG52Q8ifivHlhlBgAd3dNOHNxjtJsXoNIn8OnoWiuiSImhebLC9KjB5u0xrWPoOvU7hJAkZaTpR
bNKCeXXmshrQ8bOt+a4oae0RTY6+rxioHMtErYZUvtZM8rZ9wb0ds/1q0SXUFlsGCQzAKAa1wpaJ
RdsloXroKektVFxe7m0IdXB2xdDeGwwZfIsFzgwR6mvdIJwuQ+FU8G6hbkJ2FdX+NZziT7dHJ+oY
/p3hOm5FnUOnSSnw8DMbK80l3V3ZRy3TX0mb2DQ9H+7IQmPS3kuhf7QmEp263vz/x2znHARwmEi8
r9pmrfqCiXGCHqMV1Q1YH5dd/dH1QjsUzBmsttoJ202WtiDMPWmac4rDu+mcdp916tEk9fwcG3Ip
BcVMn2d/TCx5OJicexjWUUBRZKX6M4cMMdCHNkn9mzn96gXRMnWrHQYjd/lc9GwF0XRRZzTOOrQP
iMHjRohDMOXfKTIPEhH4WY1m1JGMrPRa+hvkDd2qNhjVIFTgusltbqFsJ/QM2YaKWJf25Kj7yrkH
tXqUL3Sj9oPlKW+DtRAx6eCZHLxThwD79P//ivqRBjXV9///my4zswcg6ngncHLeiRueG5w6LVAh
2kNUNR84hNs2sl6pgmAN2CnMhKHDOpeKDy7jJ/zy5T2uDknV55cIwePcyXZPcVi/8bITr2xG2UFg
nXvv0enVMnnXyFk6qtZHs+dWRBklRHZZk31HfrQhD+RZ4KQE0Sfdu8iHp47G7MN1UCSSejfuEIOJ
XSdcDtNUO6OQv8VGU72EXmEc0P37KK/YH4dBN+Ieb76rUv30PTzAURhPEeKmW2QUX7VDqx6Rf0LM
BGt1r9VIhmJibpdjsmtin7IYsUSDwPqEpD92EnWJQ9tfK5lvTba+1zireV/iYWH4DD7JXmDwJJJV
UzdA6T24YNTMBzhyR0Ng+CP2jHj1tFyBdYgpUpRxqlRzwjL0joeU7AGt1K9O6DdMfO+JCspTHwyo
LdVPiUYcvxkvbSIPHdrNk8Sqy9VcDRADWrkZk4kJaUhavcSRwTzTHEfaESrOoO2DfSzihoZ00u4t
bBVpsyNA5HeS2WSsLDjgK1ZUG2YNwdHoqofwKvqX1nrvtJGLlu5yiV4puuaa4R9KZUUb5dXdqaew
orFhvRHU0bc36ypdE23w6FB5YEVD8e96zyz5o4XTyHTlMFVTTTqdGXoeWpc7PEURSrOM3afzLAT5
nlzJ1Hunhkm3dcK6XE8riVAjjy+VIGqhKZgRVYqBuaJjC83gZPm65GGx72bjNOuwIi3dd5xZKxZv
cmZ5LPDZkcLZqwhq37i5CTe4a/jldDh7aRXufV2DsDJydXLXrJgr9jqWfwO28GDUL2RABoehlXeU
sDSEQm1wSZyivDqPSN86z1vZvnZp6wwU8cBAaaozD5BJtKTLInrXJ1FBj+19HTDSI0Dc31Yecj2Q
KGnttusshNYfdhsrGtmE1PFNZgLUikUFbWJ/FsygFr3GYjRmIJWjf6VlEM1Wxp8FUi0WBMmNRixg
Y8YBDsRoNqelmConfSVCbi9Hpe0O8N8+qM5aIZhLx+WNPbuxrBP1kVD7rzj14YXhJBGlNPcsLQc8
/6SGxTp0q5RDHL3Da792lDdtvQYTDkiecJmMyKGjwn2SY8KAyTZWpEEkB91wbo3uiFUR5THsjfce
A3kruTiN5h6iv9yBif4qVHEXEEFBmhR/Y3HQC8y1VN9iG5YjiWvzv9U5s8se43AdnMskwH6UgxRi
a7vPgn5DRi2SHyvSF1aqPTH0VkaxGxvrn4a/fv6g7rLlQCXa7cIkyVq4rcP+vOFGC3MWEKK8d21W
Q58x972ebxLfa6krmq3rdej0BNU00ozBLv7m583phmbRYRSwZJRvraJlhCyGZCn6CgavOIgqf2mG
NNv5db4m/ODoe9o57+xp9xVKfvdJTzaQ/JELYlZfZwFOyEC+FvNqE8tesXITDQsuAWpJh7wC5ksu
6T371ls1GYyENmXn33r6e1KzfSw+KxAWK9U7amUV5g2VPdSBIfUWRBE8xgy+IngUfxl4ABfRG9mV
9dab8rnHSYAH6Gx2tNeiUn/IZ4olehHLtMFQ9VD49cH9V/TIKpJUXyA4/2dJHia0Q3hkC/mq3TNP
/uiWHLbcQmfTDC+5ZWg7v/NfC071TWF9xxIbtdORfhQW7U83OrxtYaLzVK6EY9Btkg2zQH/dLzi4
V27ffVtB42y7MrikbSF2hoi/XDde5YCBn1GAF8HVweq3KxkTruzK/RjTi5+Lf1qith2S8OVgmk+Z
TozM/HnEuJvx7ufJuvbdzRjFe6h4Fj7Myjygrzj4nkp3FoA5eh/zzDeGf3Ca7WLNsAtlQ/xlRsZj
Zl503oBtnapN6PLhWnTRiskl0tPpR9oRhUhKux+cu4kOFCbiX9y25CJX7j/VvAcGT8P87qP1ZRDg
lK9qCr8YsTyjSTz6VWtQXRs3JV45Er48JlvLTlFHVfFPMoVvuYZFygrOWCk71Fi4eTCrzf/nWPvv
vRfve88RGw2+Oq6jaa+7Gd+Cz+64aRbzt6Q0fHt5nx28SW1LFgGrmIMXLx3AW97bQTB0j3z7NRgw
N1qt2JVuhl2Q6ZM9yEvScxd7/fhpGRbgEVvhaXSzdZBHh7BEepCBEap+E725ahV2f0ZaeLBJqsAZ
E23Kqr0NCD6aAPekNuHTN1D6MxJ46rr+HipGOGXo7typwIHsEjjGS8tr7yJJs61/Udn0Czf1zjgN
jnZ64TJhjBv0BEEis5ht/J1ZIxL7kWb/qMwQu7bLyCDxDrGrHeq2E4vesL/GgMI4cStSZ/39/Jkl
2O/WTnWe5oKUcvk2mQPmFLdem719dKAohAF6f4SJYuXrGYrsvFkmAxCG0S7RgrZ3HG3XgtEm243s
pyJHjBckPeFL+Rk0Sfs6UDe5ffpoUG0Brixx3XjfVVVeW9eALjliBgJjGOcW0tTgy5Ji3KoGf5eu
/bZm8ES7+J0H/aOfw2xvZVDdzNYc52UBWy1eCmq6GIJInX0HEyrXvj/ps/e1QQ/rGe1JJL6/QLT9
5jWS1Ax+XoH/clG19ms9OTFgHfmVDRFVTvLpYzo2++yzrmGgkdC0GzsK7fGpR0WYdyjqC1OLMXWG
+9av2KVG+mWULi744RvVRXbXSy4MTXykuCOupY+Sz5imn5qmfD58cRRn7lGHyU4QUUudUzY4FKZq
USMQ9/PIw2roxgROfygSZpQDL8z0tIuh+n2skqeWD5av9FAbpbXtmu491uYVznRXXqavhi7HcR9N
t07Fl1SpV/KomFCGxsUvnWXYeeHJVd0+zdOnwETly3SRNQx9+Oj/871I4tyoedar++haJmhMMcFc
+SuxdqGXHYOd1agnsxBMkePhPewstY2mZOsOVrNKQPY0VX9ryIAWIvkmshRdogMgKUQ8MQV/ViJZ
pnnIjn3GDAf5z1LFtVfaBVQrWm1vJ+GfLUXR/Klw+qQN9xLn04kqbFXQ9CuYPEq+4ol+kUa19Gr3
YVBIB6F4p7ikVMz8PYcjALSuOBhxfI2T7mUoWQsRF9VtvfjdGYPfekrvLBAPFXnPq0jXyi34HmBx
WnVmGkDDNoaY5VL2bn6afzSm9yvQltgO4R2Jab8xejmxt5tWlvAu4xh9NFZ1sEIcQNGAAa5KL102
+32pQRdR3V2q2S4ii2GbTe7ViDTGckzy9ftgJT8dgVRJlJ706sx/DftOOxQzu4CMsGZ8VE7+l/a8
MpzNzCX8fWDWb/xj8yo34Aai7l6gx12EZShWnenvWoOhjW2BFhSaI5eO7bQkZxoAQoIcW5Dx3WaV
vuJhmXtQv6egQSPBVrErRIYFuiOtpmZtnrxMefY5djy0KKVe6tx4diNtUzDoMRECLxvR3+3A7Fcx
+xIy/r5CBVOEXNiTskKoEfPm2Xa9dU4GFoah/G+qsQANLuT7BLH6ApIi0jxTMVL35W9XtNiVWa7P
IsClayVvhf8Y/OEt1Yr76OUPnFuXLG0+uwhFJqIoKp7s4aa9f9AS+z1jyMLyRJT4KeGkCUwEEQOE
aGw3k5E+sqzd9E4Dc8M/M/1HExCzSrOAqcnxfUKsuquy6C+YD3ae3TJktS6q6iNoWOQmYprWNWNe
3PrbkVUYM2N8I7X2SShwA8UKC3ikl+98WlTKfHMRqrcuxwddmuMuivyPUC3VMMkX4ZGMOI++0CZQ
eVZ9RMEbEHGDMkpRBurAXyTG6lHrVwU6dq1qPzToausOEJktKmagwarIa3cXMN02pToYwuk2DnZK
lTDTzwEuHRDE/E7OSjRFQ+kUv2jWvOkqUHPQDuRj1WwifxfWY3ao1Z4EPOyY2bgyY0QfbsVOLqS/
SVGMYRYyGdihezEE9lbQ8D+1aeQLlu/RyYlPQwPhziDyUjMFfmdqC1YXxq1Gxc7PU/65hsfCyDPb
hTuJK3mHt0DXuP0lchj2HVwDRvUbbko8owDIgctKRibxFK2x/vI8pSiTcuxmdTcZCHPKzYjqtAyn
1wnOiiafa7uLN57r/Rsx3GQdNZ2C/EWIySuAgyOrrlvlb3RC35intMDc/P4gjME5+HaeIT1q1cFE
9ZG13VKUfDpjLcNt0spPaKH2gvX4LvTbbw8EJu18+txoQb6oXHkyQ+Pdy7vxMuD1sZ2+3BQTCBuF
xF4JdJx6DxeTjiDOaBIMZ2aYcEGkWI1XcnasNfa41rmBvRyljH7KU6DekbTPfGtsVsPhOlW46vqe
RZGVp/88JoyAjygn0eHFInpOM7y/ATY1WdsvnlVcQsEsgWcKoQXW+zycdtGIxxHv9/OAvwQ0i7pD
SEhoEmom0HF0ijshdqZsX6LIJKOSlQZntDXLpjiy3GwTO/64ZPlLte+NwTopiqMTD8XRY7qMmA7W
hPF7Zzb+kg/Fj8rruTNzzk5gsbMEcWhPZrNufO55E0JmEDETtTrzS9eTO2cxUCT/KUBgkQCtSULj
jVX8YYizhWEGmHmV+2oF4y6Zjy0tZELOl+TZLAEanFa2qt6lOfVsgB3Qaq0AUpJHv9KzPnVL3xnE
sw2PZtLF0oKyFnvqrofqYE+1uRhqLHFwi7sMcpsz0MmkBrp2P70nVlJuuxkl9wut/plZn7XX435j
TGN3AMbg4n3rF4wWz9IJf81pOmQVowAMfZuxoDtpI/1tao4uh+7SHerrNCLKM/LowkL9j2+AAowQ
ASyWl1SLgdI6HxpjMF6eNfMGtSERxF+LqCOgx6NM8sJ1JuoXt9OC1YCEb2l4kHyQ1cP1OcQGDrbI
Tk6eXZ4szgJ0qjq9U3+rk+hu4gemy3nRXXvfjIyZgHMthMcsEZH6DuTSbxCML5NRQt4gm8pRBwoy
rOguvX/h7rC+BMsai+42cNSfi+gCss3w4ZcGKiadu3NQvDyVt+I9fQ9iDq5x+ood5PJxgGpS6+du
jGRN2WUrt6Mf6mrxzayE16KnknaH70ELX9s1OF3OoiFmP569DLX505XendHDwdT47YoWuCLLgx9k
e6YAoKL6aQUxq2IlTJJLVR/dno2qkK98Xj9T0uxHTns2GidQuo+ioxemu1YNgj6AQwBR6QQbV9ys
Tj+4WfcD9fZFD/vXuFb8thaxm3HBtw/OLex3XcKPS3jMhS1E0VziWifNPeQhmP1vOjtPPZdvKpdr
vuuncKoIPfT6F5JUMVMbNh4YB3duaTlE3TbPjSFBJo44vnXvDemiwRw/g0KbrKsU2JkfH8M2OduA
XqTtTTvlYGJzE3PmSuxEC9ugm/J4n/S/plsPG6MaD6MIMQ1xxAJIeCkovbgpQ/c0V7Wtgq0xqhwB
0DzBc+xtLmPo8wg51mb8HbAXA84w5TvcABffCE6I7d8ha93imP2rV1o+nzyyZ+YEaDYWbTdeXYTg
tu79I8byjKeRYyEkgtNAAuz/G6sbxNc77iJUnC3lTjkkb7HgaY2Hv6KGu8RSfdep9m8yslPhMLi2
2R4ZOFoWbo4/3NZ91iikuiQxdqnU4r9jmApFs5UzqzVKKCfIWzs6x8nH2ZPqya8amm0VBXS+6itk
mcnOAjWf5+yk5FuTRXEIgScT0XXK6v+tMdNHONUpLAX1FJT5EeoFJUdmv2BVUGbNDihFq2a1GOlY
Gjla9WOLJ4E6+eS48lPV1l0lnGZwvrALsM3zAijW9U4ryn8FRTVUtyP+2+8upc2yorcpFEce0aU5
DKuQYWzU6Yq/bpYo4F00UVbqIzZki6NB/w31Dz23IbI24tmgIqdhCYlTD5lk5oyL6KdB0u+0ujrY
Coe6nj8FNuKlsdqFDD+XaVHu85znJQ/GWzA4b1b0pejBMA3uc26PKktOFSvYkJ/VZPO7scv2MnC2
qQqtUHYPqN4BcES8mjj1JGITGCcnTj603cXsvW3U3RH8PADwuganeys0Dmy/JtV02aNgGxL0jf9/
AV3HmyZbsZ70ns6JxkoTJYdrBiCh999UCrxhMFiN12SeLWX48LxU7LL0PuedCscmRWOpAbym7UcE
3WaA8HAFA25tWNCiOKZLII0afYv2pAcRDB9m+x2tKNCFDtNrblIoQB/gY7mTzP3CgeZsR64uNFPZ
chrKX8du//z/JWMoJTRh5hjN4aeA+kUDR5IN2qGPBDQiU7F92tOhI5mdnRhI1qm8C+KIJAZMsjP/
Eda5IQcOqSaf+kBI8sqxfKBFcDjcqIq2Rpy+jA1OTW8GejAtY8U3fFraFK4BTv3ipWNoKciTp6Eo
FclQ1pEZH1Q1D9MkubvXuAdCAQ7cLZFd+IAzOqVTi7tJ/exo0Dn9UX9BeQHgyOywSmspX3Q5gNCC
ReKE7j+hzYjeyXojf9je+IFrrnvNYnknlDrmOr2Wp1vQZIsC8RA3oBbE30SuJUfR1nejkEzSWmCh
KrP1Q2c19TpvI8SXCcTYDOzfCgoQrbV4mnS1693EAErFT85n2Zrlu1WxSyktDRh4lcEymHCrFuHD
tVx8XPNmRipQFSAkCKqC3PYZu57PtToszRjgBZUhDNESUxUmUjMAmcKqnIZHwvr08D9606nVrVWb
+2eS5t+63jp7AxLgZoxOfpej2qXvqnvz0Q7IR5i3XrPBBk0Dt1wLPnqVMQHIH1mI3su24S8iS25X
bJgeus74f7QhrbkCAD3+4T7s0FPJPQOpaImUFRa5o2G9CrlI5K+05E5wAQ1eaG0B6yVbZ3zW4/BY
96xPWK5N9sBwlLugIeHMp8Ypdeh5w/BAjHxDTPM6AbYkv1Z780JKa6pETIB2fVJ8Kzn6bU84Oz+I
1obbvboMpZpW29fEwl90le9TxkROiGzDgB94IkQCJ2FjPifkofPy54/OqJ5KEC59HYPC5h01pfbi
jBjNhwCFDw8vW79EnMKILkg/dys43Fdu2QxoK6nz9DI8T8LgDSc7FqKs9hvZ46mMSsDx0zupx3f8
lxUqPGCPYthjXN9U8DtKK1z1Zv2pu9GnOaZnSoqF6x2dGpZQD84sq5eai3k4Na1bnSOfsPAelgbU
Utv3vmV9ZRDIbNZGohPFVbONa5A56LiNC/KWO2yXfWTQAbHxJAn1Aw8S0gGsABDAHzWKBXzk0V/B
vIu7ZS71UONWxj8luchiHhg5L/37xMQi+x35+nEqsz0DrLsF1iQVobdOB+0FVM9PrqnV2EIXGGpe
z6r5LqdmJA6PG8UvXkgJRQFiaC9yXr1WiHQleLDeay6TjmEiERzzrWiopeL+Iczi6lQtM2SLjBuh
boMufmOGWofWf2ubotrCOOCQiLIdnFtnPTrhLglCZIWl/4qX/7cG5ycmMrG0tQJDsdOE9pIWB2TJ
AFkSfeajjgtheeLczRBpu/yuMpd7RGuflCb2k2IfGob7IDHOM+BWy65uV72LIguhynJns1tx4LED
2zDZAOQ2OHSkr+ShXGNj1i/gIOk759zrIWk88RkTisGWJ7zTaio4LBo3U9GCpW8xMHlgjnrPW2eR
vYfNYS8MNBn1OCS70d1kvfNR9n2x9WW4T4vqiuYKkoqrHcGJAsrGBgHJWK7mv9pCk1o23HpNH1yo
Bq9kWBzb1vtq2uxWWNa4CBF0hk4Gc6NAMG2sqFkvGkYztyyOWq8huAzHZ7zlN5GG19Q8FAZuvlyP
fwd+OzeqEdm1OBRL9xlP81mrv616dkdqQwBOLrmakfuo/DMbF1ig04TBxf8iQ/4x5qbJs6IOnoac
reqZbEYlpJ3O/XW6qVwiPgSWcPJm5akQ8irYyBoyaDeqnC726DDgQcdMNnu77RjcMb0l5ymLtNe6
BwjWJ4wguJLN2H1nkUXCgld+D1H1qXRmbXkKNrox4z/wc49WgpELAxxeIgY9jrk4iDBYokOnRA7R
suoePF6iMBiityGjqzLayIYZHRUeFEpbP1ZjuWdYVG34q/e6jTrWHipOmv4aKFnvGF62zGoyezOk
415DZrzQ25ntH1ycwe5XmRc+TJMO39HhheY0clljYo5OIK717NjtxFyOsX1xdZhDcU5NGcFb/9+b
HsEjHZzk0fjlb4xnGP318EaVCh3Ijd5sR39VxviKTOM9CfIV2QTgK8za2XQZMl8R68emSg/56K9a
JRmpzawvtCS0Vy1a0YSE9yHtEAvYMZbo+DtmhIVzqL5Ggq3mCDQrLFlVlEO1SMrpyeEdXHkuAIhJ
ar9SIVqDQ+qo6E+WlBqMP5bCCaoj18KxiC2Mz9pXyr5t0SHoknG79aIJa5WJ/sTAh+w5lKs9N3sE
y+kFj/u6siW1H9PdpA6PgXD3wGyySeXLIRe3oEjMlYAOoJfxp2/l+6zi/sL2PNgjv5CRBOsx0Ncj
+RuCwd0ij8RV+h2ujFzr2CQG/0CkPwHGRKjynZLioEnGeHURjQsVfadV+YN9iA9EDT9eMhyntthq
s0Gks8OfIct2gELk0gX0nv7JRLP3MpP2lsySjq6Y+Au87Quf58VE8sMtSUCEDw+X2ZH9XjKeXtsD
gPdhPCRG12/gULjbhlVnErDIb4Zu5+buHfNWMnccqIpHZ00MLcvzibwHWARqQ2NUssrrUXSvZdhk
aw64IWJM0pSWt7TLYddng3XIIiBTXh7tUkveqihBntnRTTT2oq//7w7Qu3ixVrOAchBRlzZovOHa
Jva/ad6wju17BQwW4ivzNrNgApLr7OAgZ3IQA6RlU7ArbCD3EioPLIVzC9GPCxl7TwKXG64eWLE3
1G7eafYoNYMhtyfBvBofF7EOpW1cXaRjfpTUF1RKWa7LLajLM/UI6N7xOMTmb20PN6Axr6LzXnqI
w6HASR5GjAs8LVthII9I8h4xYrioUWZgD+DfDcaXaSEIcMFJhazhf4vmPz+uPjVEYF2K4jrE0grN
aK+nuiDIIVoPEd5LwL/jsq/YYDKG8J1mBj7606Gdi7qxm748RjQrUbkHdNAvmosFU7ZI0/t4hz/H
o6o+SFDmR+Xo8Q5R9yGa0Dz20gf4bLs3H8vcc1hzyphJ+VsLo99MHTjiAfOTlO1ROBgvDTaQ8wcY
yIJByEeXVKuyw+LuDbOJXHYncuGPlZTMC7R1J5ycKBUHRkxUPgV+srC8h1vjL24M7P2JmzAy4y3n
seogICO8uBG5fpv5RYtYVh6NvcNUrbP+wEadrGIgcDBwwGW96oWRb1yHOZQLhUnS+/vzWIBVR7lD
a71PkGGWxS+aiX+pFYHllt/IYt1VUQrq5gjMlCnlvkwVm5w8vqE+2AkTvogDKwjVabohhgfKAJzF
pNnRB+nHPhVHClx6lqk6+1N87qvhvVbTqXaNqzGW4MCakqQKN7/ZDhOOAh9BXyZIS9IrvTgmFxKS
6wjnEyyUysjS7cheurN8Ai0IfJm1Kf6O9hlB+cJ0CZfprERdQRtq21ZNTO0HsUYs6+yy1rvEQm4D
1kmenV0FJ0whuaH1EdUpIt+donvNmiJdj3a8tRP56rNbIhHkw+W4ZxOH1smHCd7WqM6lWT0MUdzK
geAkyODn1BjCU0FSBn84OI56dTXJCKz4gKJWA5obEbxkwFv2bD782gHDAmDoLc5Q2PH8VPOwvFq5
cxKEU9Cueyp59ZL0KZY0XSyUzWVFLBQMxLvSzeastPxuxXfqxpXhpCH3FSksNkYdDaf2psXetAJd
mxXatRYI54y8h8ZrULZbXEyqiT+ntsffX4y7orBTDIkh4ysjeOa3nlhydy+jp+9NyjLW5+w6M5iW
iZA16jF1QppJlJFDFFQw0cSOkJQ2pjagnSaRxBTpA2zRzDwLnocuzh4Ds2EK7ZOvUu+ALKt7DnSh
rfsS3AZXlbMuTWSDWhY/Q5XowCVyiWYBazG2Z2CMpmM/gV9nrb9hRY5nzdCC1y6fjdMNmIsoZMxO
GhRSg3jGwAwIPf1JUFO0CeEDNlQEtr/80Y3dZe8I3NCbJGBMmPJfp7q8WYVfbapay3fKbsJPOjW4
GDdeE/gNDA4q5KOr3qOP9FydCOFBMS9sUc2LMiGGu8zvjj1mdwxy+yLS1rO/YNfmUAHnl6bxWn3j
GnZ7i+ITTQ34T7Y0qVm9EymDjKhijpxULqVjvXZy+6TMsl2GJb91OTjbGMX/HF1o4HyrwuG1spzn
VjZPrRmCZYq1t/gSd/DQxNzAhEn26Se89ERHb7AzYEiNaWICgVJIwlKSsttkIyEYRuPgGyfEAsW4
3W3bO6yVS1bS/jRUh7u5ks+96DgGS1ky/kCnKKjIC9j4dt6tNP3dGNEA0C0026EbsZPNviOmiicr
A4yCzJ+qiNtX0y1waoCQRia0yElw6MpoJQqsWPTpdyNCHwpZl8loEBxxbKVHVGzIlG3GQVbrXed/
+oJ9L20HnGiroYqCalg2NOtjPkKvCcwrTNdbhMH4kDN/Wsz7HkSxEeFN9gszrHHjT6fO9dtr4+r/
kI9iy2SCcTCoZZkjYqeOdYsZMZiTZIjh0kdseCVHMnKTcptXNfraivpbp1o1XXZbrey31oRhxTVA
g0aQsAcdqP4Il4vtQbrXp+Ya5bMP2eAMizAH5e0UcUTrT3E1PrJJZnQxYO/y71Ak8dZHDLBN+owP
oQGjQ5LkqWJ3Hsyy1tmH05Xmu6bH2/wvlByXFiv+EvmvhWsFx8ETudDpNrOzb84MUuCwuno5bkRL
/x11DZYJnd5YR3ykc8w6htMZ0bRnqLMoM3mjQYdZBNQfHR/lb+dV1EQ2cSNmnixqm0ZcphFEKkTx
FbMN3y+ulcGciHcYpod6RmIU8fAmx4AEXk1xPBKNfGsiCGMiZ3PsMGPs2TNXMWNHSsRb5pY2mkeQ
h1o23qsMg94EtVUjKo1L0q+W4gwvK9/EOrP5Oixu6Pu+kYRSb8XOl26nb4N8UV1mM7vCgGHlw5fG
S68WU+mivs8ciVwK04CZRCzYAZ0HxrdmwWSSdqMjUkbTlUeuOkw65PXK/ab1fQR9l22YWKPmYzoT
Ru89A+pYfsY5U4M0yK7KCDcqQMOvtzbfPYLl/6g7j+3YkSzL/kquHDeiIQ3AIHvgAi5Ip1OrCRbJ
xwetNb6+NxhRXU4nm16RNapcmbEi8gVpkAaze8/ZZ9HQF8dAhIDDHkGl9Y9BdaUIVuU6cgKvWLEh
wq8Z6c9dA+jM6EHpew+jAamDhSLWV0HvEUrzRrbEC+AKdQOktPEhtBVwj1SdMgsg27NBDh77Jnvw
wlzblIiYEmSGidT1FzovFl8if11ZBbNp9yiVrN98S1t1hRvOfeIVKGRghmHW18DR7LEheFQQXvri
wozc1340nuumWvY0PWeKx78l7KmFETa7IO/Xie/aoC2qR1PvjGU4uu++v8UXzfMQABQ27epe9Vgu
a6yh0O3dmXm1jQteH7+I14MnWDSlsrTKr2TDl1ZJJN4a5Vr2OB7eIPpLMQDlMXnWYIOF2jDhR94C
R1cieN54JypiEZ3MJjwrqjgyqQ8nG1S3q9DDgtngn6g1JJBZxFxBY4+UGzwrVq4FRRg80G7+hiMK
NTTzXI8adyZnhrYIAa/YGIpUv0a2DyWrGdJ9kRt7VaWH6ht7r2hoi9vdDU1ViDsh/F94e1umcrJH
rA7IeY00qbG834FABkHJY+Z1NY9RjFvVK1iyVVExKyZUlOVn9KOs9rKPqrfWxSSjN4+6YEPQhZRK
7R1238kv3l9anK6ayY96opIYInU3wrcdOHiv6BPbre8hd1GG15CdA3OcPG7CyW0uLPpTrDjtyt3J
hrnTXFLRUld1+BlmxPiNzR4CeChFmt/TqjUXFmymPA0gRTLoTLBXiXHfugk6xjCvFcdtpdcsUCeA
Skrn1ASc2DA1RwZvbbMA6zwaeFztbJsDPGZJADxjoFA4LEuJNkaUXfvqxsWoKQWPlS+eKusNmlXI
9sP0xe9O9OfshvFqa/5dZT9/LF7jiTqFAlXupTcmG0cV6r6s03WlwIGUw+g6DtqbYkTrGXYq/JYk
3XC685a9O4FJ57aXoOic1smGIb0nrb8xkv4uJb98WVCFS2vxmzfTX2m5cm1Kv7EgwzAOlV8JTHeU
TdcSZn08OgZqT7K4hdpRjwHfhYWVJbFkO1KJwlOfmjGotkQMdSdIFhXaRhAXuLWqe4q+CW3dO0KE
Rkl78DIYOwiE8cXm6nVGIRdW/a2krDQ5LqdFJA5MPym2o9buyCygLKnzCAYjpAaj3zfeNSt1fcne
akQ17s2HNGOREmOlD5BU1qO3hCHn4de+UqmYAPNM61VfCWuB+/5+VNJfJlySfWKNAWHsU6RHkyGz
0akKRWbsO+qYWwtDLs+MgWL8KOXPsSnuISndlR1KfOgUMLBXUWjfhyT4XCI+SWbYrcRei+PoqsiL
V3nEjIuHLb8w6Qe2HTOq7ofKAivknRdl0ZMdvrnDm65r8gX77fOwVRUMfOw0hlp79vOSydNN63k6
xvvYhC/DnAz91KYiRmdqIrfZ2HCqG1SY7VWaTEiNSG92ItXtdScrVGJqLMS+FINZJ9aGSni2QUuN
RSfDLj9q/jABua51xQxolkNkkgZLnPH1Pgv7bRnJhTNGUnkR5vpVGaHxMy1kZY2fLVUID3O4s8b0
OWD7jn/rt+bj6o1Y1p9XerctJKl+kbXGZJFSqrygg75M5V4j7NP0lm1C5FFD4uMi8w16iXQkVhKu
vmVUJrs45qNu0Fq0MDkiQiRlb2gXrjo0v7Os3UeqDV7TM3dmXgIoB19KNPV8eLCtqiEZKOi2jYj1
ZSxr1lbJDVKNXGxBXfRWqhIszbCRKZzz01V2aXZPrCBeyX2v10o7fbeyuZG2kHJROqG5oQVKUaQt
+o6ZbaxmMc8foGLjXaazabg6exLE7Z6mIif1t1gA0Ib3HjP3bZfxyk3kRSWK6IUnKjakqFp0dMYq
lcsWJFPOthmvBd2+a6KeroKs5afg4nT2Sqsl8lT9BNcKpsy65Z8aplIRwhfsaKktiKnobESGCdhl
i3J+Z+I3FGqLzmBfomSa9YaMq9vG6ZDr2pJ62wbIAZTrS9VViYtMgTsZircP+F7Ohl5ap3p4VyTS
a4z/g7Y93vWgBupe4kF3YH2tewFMJ5XoTw9KvckqFa9OA+m5VPSVoaXYDwduZuCGjuK5e3xU4YZh
dTzxtp2T8EKoweDCxm1iRyX0cok7jp1lBamCbKWbXsN1TwusMfFy+5NsIwVODA8t07TrSsPlC5Av
gwJgJPlrMCJ78kad/U9+15EkortUukpraRAZ6Uln7Cs2KL1fogTqiJ1c02eLOl4i00+6RVAo82GI
fg2tuUPOai4096aBrbDwzPI8AZw1U5vBWiZ5sDHJTiDVAaiqacabtIBozndZdZoeML4coKiQ0wvV
lUy0vLglfQtKIMrDPOQjBXzYX8VJ/BAZEmFkcz/K2V0RbzJXe3wuA/QW9ArIzvMFoXC/xeSbUoyn
oR/Ado6s/GIVEIxuPoA9f62CxELzEzwRhxBlTKBEBy1If9HOY9tTWH5JLy4hvtIAKanT21+ipjwl
WeEi1tXqCqbLlUXsbgN49JKZAFJcBJ6B7dKCGIM3RZadSE2RXqntbdbDx/Ar2UH3Anc47sl+lccH
E+BSptGQVkYDulWjwU8J5VnX6RjoFObcvjv7iKqeQrT/y6Hdt1nCf49zuD8ldv/Xcr1X79nFS/Je
Hf+q6WgOI8P/OrrFS/3yfz7+XQ51+oepIVkPV817OVy/V01cf4SN/80//Adx3PyW2yF//9c/37IG
nhu/zQuy9DCQG8nbx4X68zpNg//1c9MJ/Ouf25fkhTDvLz/xZ4Y3tMI/2EjL8N41S7UUlXTvPzO8
JdP6QxOWZVganCRggTrD/EeIt/WHoRqKSny3pWqmJvNTNEA+8r3FH7aOyAtrMsV3HYfs3wnx/hxU
b+k6lTHBUVmqYVnCVJV//iN/e7kOUq8iSvx/xaIpXLYT7jKxZadE3hVCUTu4Gn9Fvf8jBZSMa6Xm
p8gbPwgJ/zoEUeWHQ+Qs84LRGtxlmMfbMbFoOl/37b5VqsXPA3FNvgxkyZauaEKVBRf180BgBhIp
AZS0bFNp3fZI48mBtNzkz9fg01tweD6nhrE+D6NrnatVCljp0LtsUwIzvclr+/zzuSifo9U/rpop
bN1AB6rJsqEfjdJXIbM8G2dHOks35S8gHIv0TMxUJ7/AKLAyT1w7Vf568UzTIB5MMSyDGNajBwE0
GxERBBM7rdPd08cflsoiZE02s+fKSr+ktD5v71XET/N8ji4VCuns5zNWv3lOyCrSLVMRlrC5f5+v
K13Poo2tkpzDTb3QnNxJluO6fOXr7Yj7aOku8Jk4xcZ84Su5zRbDuliHq3olLdSLn4/kmxv86UCm
d+bgnUhwl5u9VfhOQQu+C3a5dWVq/Ym3Qvnmzfs0ynQUh6O0cV+hTfIdyHHraJvsim5eLse5vEgW
/pW1FHfS+c/npZw6sekOHAwp0f1IqUb4jthRk5p3/ay7yFZiA4N+Xl+Ls+6G7uqJB0uZXu8sHrws
3fz61z8/HmTmPVU2FMMQim4e31YzUFI0Sb7TzVnKzqAwzds1iOgVVvRVdeLdVL8ZzabQIPPqaJrN
nHZ0ipJB8dxKqJgsowt1Xl3Ei2wVXuKzXUjX7BlX0SUrjwVVqn1za61Pn+83t9WeZh/VMpi6dXF0
WyvTUgY/I5wkL25hANXa7ueb+M09tFVaEorQZMSuH5f74B4mGbsKtOmBg04T98Ft378ICFv/xiC6
zMdJNYTAGPn5KrIrVXOpteHOde1TRPtGzlX8ypa6/XmcrxfL1A1TmDwZfO2Ebn8ex+5wecZRGTpy
IZ1BLQfCiwzw5zG+XjCTD6mGEpaboSp8Lj899KOIIzr5PfUc+62sIfXwzLfvP4/xzXkYiHNNm52u
YhsfT+XBTfHc0PKbchpDK/FF85QDs/95iG9Pw7aE4KZM+rijj1ujQjCwa4YI6Ht0BcrsPmff6p2a
lvi8cEE+v7B8BxSbd9bUmI+Pn2BFQmxBmstUP578rOxkViJRozPCZnHD5KDmQuNOlWW+EWBb592o
b/We+rVKuiJEv5CmlV+tOdaBlkRwVozuQnQNguwUoyIkET17tCOWyK1GGF8K5a019GWJ8zsKgg4B
DcVJ4LbvTe1tc5HuWHPgaO/xqUjNppaDlnA+5VK18U7QhN+nWhssAhMpJXkIO3J/VmlmPSsGNoww
oPqnljd4ocTCzsMHOUHKP9rPvd9fGX0PbCyxl7TpfMdLYHM0abnhw76WK2MukR81Kr42k3Cqj6S4
IEmZVUZ0CTkIVYGLCKrGA+iXoIezKXGIHoHPXqx6NErtriyUm7DxIE2EJRR2GFBCi+9rg0ySRNxb
Re4A0n2MfFfC060S5QbCkJox7PXG+93ZZo5GMIOBwRaV9kd1JWr2hx77rE2rotBrLH3dklBrZN1e
pXDuVATWzMxqMkY3yUXUGdsixvLSw3yidmcvbLbQHhGPoxFsSE28UmP6n6ZKJ72e4ugimoqhTtKg
Oz4TCEfksZag3/FfeRAprkP6RHCMndSuTHZbPeffTvvuTmJF4no3kifddbn/rnjqWxXIAjhjM+8k
pJxq6p5pibki0A2yhHI/6IoFccG/ICpuIVf0FPAkYcMfKGTVGyMMGio3E1+nlbeKic06KfxgNWBE
GmxlXxn1a5Qo1J379HxM5H1ss59KzJ4MZZInfB0HRoozfB66vTXvpaqd0MnxnEa3fe6Dvq0In5ip
WbsD8PpETqk7d00JVQI9ODtvrvqk/p3K/hOuL2nX40xI5Ri6k2+TxZEhmOsjVkYQOc7sIY2dMtNv
ywC6dAZDOZk6PUqwos5+nuEbXaC+uFD8kDR7X8Pn3Na7SFXO3Mx8hTIAOVZpbxLUgQ6ZTQMxam15
3qegiOrofnAJoUgCl4aNkUdr2+/W5AT+bu0SP65tAx92ewnj8oTRNIM9VZiNJ42rnGQ0wgeeIEX9
HkVPYJMsr7uGm5DYXrZRU3nVVZp5htX+QuL/x1qKbYrIOfKvLnW1fxMhkjxJpyPiJsVKtooQcyqk
ad8r4d6G7S32mF+0rR2pR9XXVCKAqFaJOdTo65qMYh8WwbwHRBRa+iJ2ibgbjLsuIlqprooNZ0gn
gYBuSs/yW9WSrECuJ3HIKI3Q04nNmMnjXe3373Fm9stMzvEVRYo0gYnxsccBWiwtFxRXOa99Uk+S
AqXhPQn4S+OXKvlf6OfiAUIkxgZKkcjj4D/0KcoFRbrLSJKZlXI2QqasrZlIuyelbsj/HqNondfm
Ng016Vbry2I+9CqZSbATMTtk1aqJKXqJiPqnK4yt3SfFztc7RKsyuQo4Xrg2Pl0knwWGkg7QthV/
ncbJVpbDi7Kh66+6T10+SSnG5m4ognVSdlur1J+Gsn5C3UFFVRnw+sPgJVA7v/EVZB6y9e5rcbRp
TOMGw3BJ70a66cVwo/ptva2s3JsT/YqpTZ8mBokkNwN9mG+HvSNkJcAl6suONxbgIICbzTPLdc9p
qoFdpwiZqdq961O3wP1OByuNexAeUrjQunrclBEJDMGA8nycQteqnlhjmVUNpjPgrpEN7bKAmkDV
dNd1MagH/JtN72QxhONCdzJ1XMhg/ATSLIOOVmSZv4mefyniYimpIYno0ydY0zZRM1WSjPS99UO8
qdKDkUWryoWTonJ/RjOlIy3cianvnReUA/Wxxzgb1/JcRd0BLxTHucS8MquScgXj+I7O34QY31uj
tXf1cV9mJolHZJ8oSr3zUcMrvQkbxwius8jehUqztjvUuqK5KhSyweEXkl1FqU2+7OPohrloo2fD
zvQqMP0UFqtkyBw7z56MxqM63V8ImybNaF20BTk3HfZRvTGugyhD9+w1CN7gvMxo/PM1jMRjPqCT
MAhcKlvluUvcOytPnoyyW9M+WtsSmvnRi4A9of2DoQ/MGfXDRSq7WzVP7soyInlaiS5Gv3uq7PI2
Vowr1yovbS/aFz4C3Nirb3Ri71UcpHqPsV6Kp2eqqM4rD6WG5nUNHzK8nV0vbcYofCXphEgl8pfr
fK8TjqbRwicWvQetzEVdhF21aWNj66X+DUqjvQHAx24ke14Ss4K4IwIW7/aYUsyqfvK1/lpMafVV
4le3lY6MvYvkcT9C4DzT9brZIhRMHB1lxDIXODy8qrys/ezJDgbdicpor7Oy2PoGLoak6V9t17rs
cvSHnTqB4kZCo5XMbpAR4IX3WyLHVQkbqwpfs7+oc3HFlasAsGAS6PpA4aGiZ+fb7V02KCS05ERy
0A3TZH248iMeGOqzQLBID4RDlqAvMcdunaXElqs1ZHMPjhRvlkNWwoOFeUAT8a7wCYAaW2uN3PZR
pu86mNiNDGjmQ91h4CaODGj5Fp7DHfhHIoJkeVnQieRtg1NTA0a2yNZEx9TfqZVOgHOJytCFJT5H
7kMdNvLWPgpYLbeXoaEvUPsvpTL+jUj7spNAn6ho/2G39P0K3b49imaFOgOaYcM0DiGShn3ch+t8
qqcSTHFrhPYZBJ7b1nbdRdjA2bXEbgzcvSINb7zy/c41m5UCLtKXhpXixWsVYimk05Vb68OsmcCN
CtQRVjc5+E2JKA81+UWuaI6iIjrLkVFtvEC9h5m+ylTR07o27oe42uiFd4m/EvOeJzcL1ZvatKy+
IZRZ97JwX8q2umAL2i6rDOYNvz2dkfjlaCMTol+9EEN0EwfuOVZ9dolhe1WOqOalVn2ujdFAD00o
ommX2qoXhrXtM74QulRel1p9SWX0lrZTs6nq/BHO4bZMzVubgJpFoboPIjHgu2rKQ49NdZZXhJZm
w7hNC52PHSa2fdFqNhhHijltQtxOK25lT/8VwRFCtR7xWUntVSLKbRZ0e9J/AfnlGiYsKJXYakhu
U9BvLN2paYGzay63Q76ym4aWQYBaMVZhuUI0Txe1mdFKLEVCJJ9/KYv2SkXK1QmbXCME/CNJmERK
wjWYHjxXJ+DbVvmAS4Y4T0XwKITXwkDy3iugER5JsefSgOczrwDz4wm1/PKySpQFRJx3hHbVShtG
LlEW2pOhML5QcqQGli4nS3oLtE210MaVCZbhro460oMivLJ2OkBr6NS7Wrg7vnL5VhbBfTZNUB4q
F6TwWGON2AjPSeeRyf3ogguvLxWyx6QbtTZJjB3P2AjRweE65tW5HFkvLpqMCMMaGCTc3rLFaUdK
7LhhtAFue1ulyVUfeXc+/pR5moQrGBJLGGCvw4gP1FPoD7upvPS1mghWqYZmPMTzUMtqpylpHlij
e8kK+0qX41dzSO2lm2dEOVkgqoP4UkawCVYdr4w54rLtYw1AUnRNthHgJazb7ggcs1E6yCgkAcmB
RPZ1Wb0MHkSQtoRWEXfubrDVM7TGfG7l7NYtmn09lvvGiu4SbVTnZc4SRJhYrIqAlUBjR+dBKBy3
Ku9L3b9KaKPPC0m7k2BJzIifwXBRa8RRiWiipdJiHwbWFRKOTK0QrDRcXBnmNg6Nq2DQ8PLzCfFg
TTdDuSNFYhf2cEricgcGFR6ajhQlenWRYM8sdoiLojIvyUFAMy2gaKJW7kW586ByD9LoiFF/LjWU
XyPzMzg4G6JdHF14IxyXGn8axd9qh60JLViG5zbE22NJ6ovmj3vQXWdVTwgSygZWOyOeR0vf5DVq
EOQ9UPryHgR5eF6nYk977FfX4sDzBvsuZQsDgRSSaJzd5w2KMRRGAPkzC+jzOIEhQ0wKqTuFUSLw
oYnU5vgO03VnAHMcy/Oubu7c1qoxEKt4S6zofVQIAVGys6jBFofZup6XVa/ejbaqb6pB3DC7kAZZ
gP6UhvKZQzzLGyS3mns31vktjTssqmlzRoWP2FJX04pFpKncIxPEr0GQoxegyJA7IomGGnWXacQw
SxXa60XVTpCOZyGhr0Q0zDs/2OZeFSb+n7h/btCWr2MNyWVOyCjqRxIizRJ6q2o9IMuwH4gM9Vbm
FA4i2mXnmc8sucwlWFIiUaU0OgdeiyE7ICA0InegrMpN6rblJNlDEBPmO5UG5appQ4AsOC4MBIam
KdO3VNX4fJRrx8xZ5g3jmcjBxfky62k+XJLMJo7Myk3R9O168LHEaMNwF9rNAiD/XoB5XNLMgv2e
eA4U7KegTV78iQwQWmXBzVOvFQ/hk44Jdk3neyIgNW9iICJOTskYDYX+3uTBsonzXZhkj6lqL4tc
IjLczJaV1PnLph31uUiGftWKQF55Qxo8AHDqF4U5lqj9vByTk72WNIoOCZQCNnAAbQglqpZ2Qd8x
zwqFlEE+O02WxPeNkG+ksruSS9lcESuur2WtW+cA2DQFI4AUZfFOVRpSZ6YKQDHIOIKh2PKMBJsw
AXZjxSWuBqN8akSdLyTYJCzv4E97qUtQupGofDo11xmN2LwFR6eT/SHOsomO4FkgLwhB85qLFsnU
RYrQjhA2PihKNphvZdhra95a1thhJ+75YiHDAXg3L2s5WUUyvyoBa+74THErtQjBOWCnoOuIqAc6
wDVSYzrGsO4WbuRqfOWl36Uu78npMIgt8HaQOqxpl7BriricJX3xMkg1kBsY4ifKtlM56UsRyDBl
kwKuTinzqGrb49gfU4EKysvZMlevBTvKJHwOsxsruv25svVd8Uw1dRpQmqKTSng0VE5FzdJ6nBuB
b5+pEdKt2jD7E+Wzb8rtpkEzzVYN29Rs5bg5ZAfsQsdEhJSh0eDPUTsu3Q3hHDO+0vNynq5OVtu/
O6/DEY9K0YY6YFELGXHYqlMqZPgESWAhzYEWJ0tUyNvTxWdlKpge37bDMY8KqvpI2qGIzRDMKXUQ
Fg60if1VPkIcs/iY1tCNAR5mE6DVQX3vhCrdbzLNw4WMNyeNRDPP0vY29pRVHOnXbmde25WPHvbv
3/KDw9SnZtRBvdT3m6C0ey6NS5WhDR4sY//zAN+0OrjdqqoJxdbpa03908MRTGq1vp1yITAN+ASv
zNj6vUZbf2EukcKcF7e1TRctXP087NcWFqNSNBUUajFvykeXH0p9VRQ9egu3JPvMwKTFl6gviHjy
/BMv6LdDWYghNENWMS8dlbUBfhu9ajBU0T8HyEDy+sbSfke1OHGrvn2iDsZRP19IbAqkGfqMM7Wp
qlW06hzdKU9euY++xZcn92Cco1lgMAoCiQfGCTfWNnUAH22UOWCeWbRA6z3/+T59013lRh2MNr27
Bw+gx04vxH/O4/FoXU3nxRr/DOQz/cWMtpS1/Hm8b3qbn8c7ehwTO/SUUma8eGOXi2qZrdGbzNvz
cjPlDM78RbBiR1RipjdnyeZcWYbLYSY/WMkM0460CP+753/UCdSogUku5aLp9SBcfroAF8ZSWcmP
xW23OX171e++J4cX/Kh9kcW677K3m26vt5YWrDcX1kqdh0Qt0GamzDOvzrtz+16SZ+Y6dKaJGVmm
ufXm6ZV0CRvxxA35dnI+eACOJudxkjJUDcej3NiQUi81R10GS7rfeNy7c30mNtG2XRsXwUZ7dvfq
AtAw1qdkZmxOHMj0/nx97nVVZp6ahBhHU4ZviynBQJruRH6u3QQXteM+m4/+XJn5jnvORfBWqK7Z
es5IiJyHy3Tunngavr8W/+8QtKPZGLXmoAuANY6HwTsjnqPK5BPXW5mu5w+nqR1NV4GueaFOiiLy
Aji2dIGzO6y/K+9uuvHpMliQneREC3L//p2TQ0eB/IZlBJ3Tz286NKsaMGcQOYUCd+leKk8JNb67
ejq/WNEUBZCXdXRmWJ19ioXIfsMNHm43npHTjFShXprJIrhEqzEPTr+/3z01h4NOf34wf6meUmi4
mKK/VjPpgmQLAvQWVEnW1NOSE7fvu+ajMAUbGRWJCHTRz8PFpqcrZT7dPRGv9f6xTdZprvz9ZrBx
MIhy9BhOBpsh0JiTTPU6xmBi2SfO4htxgPlphKNbVQFud62M00CJStHWNWaaU829LcpHh5UB6gCi
W5BgjAQMkgSGFGNaGJ56Ik9czI8v4cG9ayJc743gKMwknMtYKyVyemvPPPHgK9PZHL9yh9fz6Mk3
SWzwVZy2Tno+LJtVsmocqkqzegUW5cRY307vh2MdfU9zW2UTS+qGI63tvRqtW4rOzjPmNW3hbd3F
w8M4Fw6pWCv7Av5OPLdXuAJdbU463VxaaL9+nlS/WxsdHs3R15auDcrxljNvwSBQrYv1PbTSedGd
EAp9u4w4HOjoMyo38KwTkoe5xMG1ch7y5tczgT9/Rir34vR1/m6uORzv6CvqjX3shR0n1iW4D10a
Y2lplSdek1NX7/jTGE1TNc4DxwiedfXBTB/tnCjiSjg/36VvJGefX8ejWaUtslSPdK5eNFO3EYBe
gOjnzUXuTG8jugBjVbBfn1Ub4i4sJ97SpjhxqidexY8jPHgVu4bmnDctOuuQQqKgMuc/1sHbz+f5
7V7k4K4dayxHWURJPd213inu8ZnsgWCy4EGrf6s604Pinf5AnHhSjhUpCfnkljUt2+u3SckH/TCa
WRsQ+Ex7M8yVW3EtlifOc7pfP0w46tGEk9q2By6QMTWwP3uxIvtjHi2li/JsBs5naa5GYBUr3WEN
c3KFfep8pz8/uJMtVRVpnCbVNM8n6DR0hRPCq0n0++PpHc0qVHDMHCB26JwRE7vvWcXEC9Iol9P3
Xl9g3p9dxEt/NpN2aGFmieOxyj1xhdUTh3A031TQQGgpcwgEdSzFnE/IsJhWrNoSD0I9M25/Hu/E
TPAx6x9cVDtXiVieXo/pq+watZNPaXxpvK2l9MTVPXVxjyYdRDyh5iYMlVcdlIOL0Xz8d84FJTZV
AWHyn88PiF73tRFMX0O97hwR0t5WvMVE0pVPfBT+P6uM/xzp6FTcRA8syonMn7N24f/yznj5lsEO
S4cjbd0NmIWtuZIXZPkuPcc8t3an9hTfTDiWxvimbLGr+FobyJVAJyAFrn43J511I0ATzkCpsKJR
+Ay3q8TBbnr98/X9psBm4S9Dea1QMvy6RtT9PvCo0UZOuRgdqLKLcD9JlkkfmEMxu8HYe0Lr+XVL
aekaLigM+GThGvLRdaZ5HJQWMFkH+ccsbNaJfQ/uaqhuAZD+fG5fJzZOCcAVJR20kFzWz89OCG4y
wbAdUwOpN7HTrjvHX5/eJH9335BbsitFSkgh9LgSapHqgwBaB551nj9SB1nlDu/etUFfDqnuR90F
pVmx/vnsvlnFWCyLddCqimLRizj6DiuJ11utJJA0LXoiR2baWlrqjAcRezm+gzc+8dX9ptZjGcDg
FFkYSL3Rt3++nllMA5Gw29ihdzLH37UAVHUGUdZhHrvzVz+f3teZxRKcGFRck5Y8p/d5sN4DiGlG
XeIkLEv1lyI9MUl+9/t5DPnVsk698Xj/h3UoDnVDTZyOUAQpesfh9vvnM/j6oNvTpbJ5qYRpfxkB
0K7nh+kYOGGokjI34GZNwrqclSYxya6S7KDIP/ztIafnXLNsNNvIqI++dZlpZQXF4NApVWCHZGJ4
4pxmyswUiCKUE7r0r6sw2ti8X8DDUKMCgvx8h/KgquSACAtnII9kfK2S86q+/Pl8vr7BDMGkyIRo
fRhePg+RCZFbRcP5iIqlrIIcVK8vWpN+dXrTq9U6gE4ZxY8/D/r18zkNakJisYWsysfq5spKZHQ4
LdvN8hZtB7JFNFBBslSlEwN9eQR5a8mF5F1SoTpqHyuXg+804mmLWHQjcwxMZIW1qyHo/HwqX66f
hYHJ4H+6jNDZPu6eEOFEC24woFr+VQUul/46capTU9GXR8Hi9+N5YTZXDZm39vN9ihBahMABUhY4
1jbeEC3GIseFE7u0V1g+ziDBn95VfZ13GZXAe13j7VK+aqvLrCGQOCa1Wt6K3/4llcCtfSHdTxYF
ea2fCQqWp2pu31xQakVcTYqi+leRdQUoJOqKbhrSWxOxs1JW0wU1Nz/ft69f5enUDsY5WjEGCihJ
ZMLkwDK367S9fGs2taC6RXbZrggnXGqnhvxSd2DIyb9jykIYpBkdvc5dQXp9bbqc1P00ZLEzr6e1
j3DUh1P9lm8eFxPGnkV3GCkyJfbPjwt8ydr3CKx1MlN2/DZaFXV43Uju4uer+M37RZvFwHbH54M5
frqZB+9XKdCfNEATnaI5V5vbPHn9+fd/lLY+7Zz45h8MYB59EBXyiwR9Nj73G3eVOv26ohFRrzxa
H397JEVVFR2PnIx58IvfzxubokK0wh57g+D6zNroe2sGHXtVnDinr7cG2yTtVpslqMwUeFRrEznp
HpoJe9DN71P5uqKILk7sGb4bgs8udgsqk/hIpu/mwW0xMimFgsEQtvZr8ijHQEtcKEcfl+xvuV73
+Xt6U5fv7/XuJf8f4Fid3CH/+9AQ+8mwOn/J3/9x/17+ej/0rE4/85dlVVX/wGdi8sBz9/gbmz/6
y7OqGn9ohg2lXOflZi2s8a78h2fV/APjk2LLikyXHevqf1pW9T+mncjUfGd3gHXV+DuWVfXodUGV
YJA9znJrerB0wZr1841PdanOQ6XCMmH37MLbWS7Fo9M1FTqOJRmD60YQFxCrzaNleL/zOJqwxMUm
7TPM/gpmDkm6Ul3As1Yrt/NU0AseCmSSdU9CHBG1raU9m1Pmilr37jbT6lUXEYPaR/e6Db66ljNt
4laAqZPEhVwF8wF3gGKmsBWBKmlBZQGOQ2KCX4T0pvMskF+Kuh4daUAKVqXhLwIWsKcjthFUZAqj
hSbvQRIwiaku7VsYBpBUALjr+dgR9ZD5jpUBITefApdkBk0GrF/Yw9KCzaxAPpuZuth2eko7v3Vv
h8L9JRkVghu4GaoFNBOVWLlBelfjGy9R1BL5NItIFZ9rqXWrxQk2C46CGK8sDV6zrrrLrFGdWYMG
QJgoc6lfSw0/hxlnU4ItJxz8NpetTS9Zt/4gAN3VKJMs28mSHEbEwF9yYMWh8iLn8SpF7AboxroN
0csjSNupdnuJJBHCsgqr2B7I5+tGeY556NXkcpK50c57FV4JD1M160rIzsifx7Gpl7rR3sWNtqyF
idSZE8+J/kKJDOIDEBIKIS5vY5mbrkSYqejcAVo/S61GdNjUz9MIHwNP/wrHTBWsvbNjZUlOCkfD
hf8YVonMTZqb931J8vAQvw6h/8qiNSCwydh8jNrwlfnz6CBcXnyMepH9KjxtrUz/Xt/5oxPUHIs3
cJGbFlAgabYzebpVeu+9mpXYTAcz/XbF5zjM6VK3Bn/nsnpLDekO/cKtEUSveV6dlVD67AkM2cjQ
tJJ5aASvna5f6CTqpIAdZmOv+5hT7mMyFZLKQoDqoqasCOOpAYT2vT0Hakf3EiCeL3Pvs7GdpL/B
K8AhDhIYXpT8X/bOZLttZUvTr1IvgLPQBZopCbAXrV6WJ1iSbKHvezx9fgHfynPsXHm97rhqQkuy
SIFgxI7dfj86KGllPjNgspd3gsDgiNAAeWwD8GFB9wobP96GJh93o6GwZtMMbSxnZMyQq3IeR63/
0zQ3bh/b+O9TkW3uOEzUORpxqSG3+W9HiMgmcFax8RlWH1YtmHgLuIGqHidsUPsoPlwHbofD4jDl
mtH79H3KZ4+27LuZVr2fWxACz4LUA2vUaem74QUsupLTpDt03H0ns6/w2ped2vEKc2nHW7mF8iT3
BA36qclaXn9Qctu0LHplBm0vN/16Kczo0EbGHtJi9y6zxrt1OWZoX23cxHlC3mJTOyyVMOLjLZmo
QHvnqJiSjsZHuFoRM2UlqZKgzOpb355rX0HM8KTJRhSJxMa6VdrO8dbPJUM1YtTtoxu0txlUKVVh
kzAk9b5Mgb9Y6XsaVN+Gdzr5BiEOqCUc5AWWo7g6gHyqRkCu5CYo1khClnW4bjL5ypW80iQkVxQb
B9UN39cfyB25PmEpWJ1zPGMu5W5Z3xfA62sYKY8mJLzo59ZIY3ZwFviFJeSYmn1MNXGsZ3HpQLUz
WsAz2TLyktblXg8KiCILgVBQiLZxhC2dzECK2UXyVbIlfpcvopT1G02P2AnxQ0nBvFvXXmUlGHQP
SGM2GgEEu5rtLq8NRaGHWARflOSbWVvI0spPUS7SmCW//j6KBj9tt1vxJA1CtxnTSGsHoC/iWxuK
I2HxFfWHP61p8WtIuC5px3ZwVnG9gDiYvy3psDb0PJ6rTz3Tm2PopIdwtO1NM3Lv5dUtH9bEaA9q
tDs0I94YysfGYWoXefVSthxpEA8BSfSNY84gpbIfLTt6R+D2ceEAW022ygoa9Ln7adaOkaW8TSwY
hiROuZpsU6JgJBtYo4x8YI8a89wiOBr21jWW67Q23Md8EPTyTwNTi/YX9gcNEmNwUfIILXfYB0xQ
3M+xc80TA1HI2gVwa+l8EnCRmp6fBJig9T4H8tiQi+sf3srtTwvwTwDDb/HaehfJkJlk/rAP+M2/
OX5dGTLlZoafAdKVUGxoT8unDEQ738VyapCuXRqgQXDqRviuJPx4fTCb/FYRKDx28n6jMeL+ybuW
f/hXi+USP2q6CsOAVKGt/+qYALcaWwkKbwCzFrq4LnKvZUnwOA3OuurDgtu3xNgZ1JVcJvA5qNZr
k8scmvHVCdPvdmEcKrb0H+6a+6u/LG8bOBEeSOsAHOFKf706JQRFmVfVDxQMgQKOJ9TfEM+uOWot
J3nvFCwkKsw3cWTtMssYEcbAmZEms55aBhNaeF6cLKuFXFcmzXvvujzq+5jdrlXRwa6bOyxCy1GM
YLtgRWSOuPYZTxdFejDosbUt1kQXO8fVcynq/J2NCwttvvRtdOtWo0BaBZdBzUZA8b3yqTE4SOrm
rY6zaxajw8VyrGw4nI2FNRpMHuzgvuv51zTx6YIsYcZCADNB7lRNnGsAikdurrZCsSCCPCDniEzT
OjIXxKejoLBrUGNcvUAwOwyIx2e56RjtZQfM1nFdKblyaTIg1cMiPzfp3Tl68p5G4DSViqMxcjvG
I4YMwBB7i/j+XVplMYL64nMFLMmgoLzDY4L6cSDtTmbPsQeuH1QbzkAZYOKlYRTz1PnGZF8RbH4x
HNkhFfKKiZFnAGsRo80G/p9fVKz+e+dkUh4RIRHpdkWK+IDn+7C+Vgs/Tk+L7/Q/H7SGsQ75HASe
jE1RvYxJ+kiRwGD0IXoPaYRjVClCKKVovdW+Z+MH+hPMLEqHxh2Td1Cejxksb6aWrql0IuS7k9Y+
kbudsez7AVyunivP63tbfbsIfO36B1YfUNqlSpnA5DLQ5Yb9vVKJkxNg1IamohlzWbYdaLH1z2sp
i7Lr6BFIO/VcJTW+qXQuA6U4IYjzVjmFFzVaxqyLPPlzAx0W40KOR/HpqN8FDoMBA4rh3lxM1ypc
8Lp7a2YKgwn1dEDXiO5wT66JISlfDMYkNwG8wW1qLZ1f5W2HXhGt53ilq9cza+/hUD6MsSH8OdJv
M+kNSP+JIzVBqCzf1inPdiuCiT/s2bWz5heL4qqyYZkKBywG0/6980ZD0YhW/PYDZvJjSsUqygqE
Mtick8F6GZlBdsPio3eDbJvDw/DdJPNp5Pk2VkZ5dkzlKZchUuy6ul/EYusyZ3ogkmZuy96tgUAj
XQu7LZRtOSNuw8m1Yc6ZdkRt9DsXjG+C1dgQhEM7tp7joj3lJnJasR2izTMgBCGyT6HGn8w2OV6p
dgxdoB2HBi6il1Uve+ZSit1KiXcKSguzUJIz2htqeVFU4wny/Bc3QN3G0SJx0MWwi7DPEjENa7Td
NmXDlUSWt8QuHOMkbg5qFX/ODUWJPEWM0uj9cqrAy9OGH4Zpd51TdQdNm5vgzCMTw31z0DK0CRGU
/2RucVMU7ZNhV/EeZZyPPCvwSqL0c4wKVJX1s1IuF70UB2ABH0uXY63kq8CC/WQsh1HZ8WG0X53A
gEQZlN5QNAykGZ3rGy5TPU2iP0/8auEOkW/U496chvtcC3MmVqs97eeMvFXqbTAiHKaJTD2QcdwU
czfcWKBQ/7BwZBz+61HkauReyMGRSqV93/jtKHIyBnwHtX+PreVix4WzMeW7bhzktRd3ql5FylC8
mJMbpx5mgIHRPRTkZZeHNzHqQBxWg4HIjvqqxPoD47U2Jqk4lvPkeEzzGUdT2+fNB0pv+KXFhMJx
w1AKfINKEGyHJjOATWzqwP7FtrcGxwPuAVS0Hk51Uf4Aa3CbmxrDNMNlMS1fHQD145gAYxjd81SD
1rT0l1CwSfmUHa+Oi9elPVdoQG2rFMHFMnUyZlGTu8HRYm/JQUKORV+eM0UZGMwOr9XIagSXqgCL
2egz06VapmzbCJVLm/MJUG+kHRcftLbwp083R9IJz4D3oqUtk1a3rdwVSzIVm9gIb0Tbx/s2HRiN
gw9tD3bmzzkLIxw1ZPnm/ElBVQSpFvvnelnXRcRb8cXcf4lUjvnsIeqzT7k6utZ4V8mHNQ7yWSW7
hJhFEg2aLZO6wW5dQHBnE2vyxKz+YGL9E8I4qgxl81y5ibJ1Qx1h4KEgyqtdIlTnhlOZKf8y+nSY
rt0O5eBN+BywEwCvY9yQuAEDkSn6tZ4BM7gqO4x86u0sb1uUxq+GiFiIDQGjqU6ArLntNMVYm0kP
b6YfgeJQJpEfQ2eDXPzDOv0fPomrOeBfZMaIeifFz199kmFKsxp260ckQ+UCNL8xkH8RHJTS510P
gzVU17XBhbGh3dTVsFFRHMaqjGCqEqH8oVT0WzkUN0leEoadlCKlSXJMv16SVSAANibThyYzDM6E
C67x8c8GQlihvo+b6lO6tAKXSdfJAUknXMajqAq//fubI/lvv+9hl7BY113JrnF/L8xyu91Zq7uP
1RciBl8s9TEwI6bfnCnGKepeO6v8mqvlazmrjT8zp7nlWNwynxQDkEYVDUv63NrTR5rN+6a3DCQm
c0+abIVmKzvOEVrr7qcYDMqsFy8dU9E/V77EZgRK/EnbdnNYpCtGaEWXtk5qa5GvnmVAERwWEGpB
94XWWN6scwRJa5fItSIaUJdhtjy1f3Bj19Ljryci449YNYoMhsW80G9ebGMBtzAn9z2ImToc8uSQ
RQNhTRMBMC1mqpWM95ES0HqyZhl7MHLTfaz0dHzaqDpSSTCORjVcGE4fft6xxmqd8wwySjE4BSlU
0k+DGifapgk0+akgbI6YoCP9pTLR2N7CiOX46CJr0y7tqzMM12Axexx6O0VY0fqU920O0WJLTf06
ui4AdN1sNqqjoYsSyrQM03YeAAVeJdJPYQdUWSuvqwGz69RFQaV6aJQGyEbVcLtJvGyy+jmYDZpV
FJ5Vl2z80g02beSBuhA7O6nI/SktQu4ZhswFod8qqP1V7UswmRgHp1NvJqCxXl7NCvQgJtLIjMbM
NIPj1JlyNuF7jOZ0u27xvB/i/fqZQv1DNhF7ME218FyY5iIPTYTjMSijXDX/fsHTu/E/VrwEZ0HP
Yg9qJJl/y+zGQnBMzUiyL2Q+HXn4Nku4ZZ8G29Xb6JiT5tv4s8fV3K7XUSePWTV0KESo3JqA542V
OjLYbKIUyXypXmp3qHKBc2UxDIx9bI0BM6nJh/UFMJhkc5XYMyZ5jkjHCRnfl7SKUCzwwmmsDqXp
3qfLNHha2F9SVL73zlI/zFZss7x6Dr6eM71Gyceco/QYqMZHx8g6LBA722pa8kXXFAL8yuwPc6du
nB40bpWN4uKiIdWHCNBFJhW6qK9ht4+I46H72wQBnB25lSbQu2RdGF7SjGI/Wxx9omZCNQdLT9T9
6IxL4ykMGCCFGufQT+BeZBx/sXvpciClaYbZzqAeHMjxvkWWjnjkNOu+bcN5lfdjGqzvCyMqm2qO
b9dfdJNauzLa+KYDP9nUZCW9lnlP+NthD3IFvkJi5j/XcYT8y6Ycz6PxFjtO6SWRoW9rdQQnr7B6
a+glW8KP/TyWLvEIaonVYHxRUF73QpTT5AS/40Eq4EalxUMzz4fEMDeEdeW5Y0oMuEjp4IhcKrWV
ESnvcvXJekW+n3B60cSCZzjz/MGkpzs1BRgIuT4rpJLC5kaFP7E+Y5I3LlOqS2gGr1OGKLtmvhhW
Me8XZUDjmjuVoMS7i2mRlB5fWjfgW2P1Tknm72PWK95q3dbXkoe5YuNWwmhUGfTF1NVYPlcvQdpF
/W0xzkhVpNdqkN5LIvm5yYfoG8Z7a2QCI8G6KKrmhny8hQwe2w2m7/tomPiKAsHyeok+ZWYc76O9
W7eBFkgppEl7tRQWd5KUqBiOfK5OZpZ+onfVHw7mNbn6q5k1mJoDakZx2jBUWc35Z3Etyil1WJr6
Nn3NO2oICHHr9FHH+bZQkPhtIZKj0GHaPnOzD3qg3kYlKKTWxT9kBb3rEimVqwwmQ6WV0hHkbJjS
xqliVS4JIOIaAUUkuc2XdUvXGYcVkF7MrMoHWyKwFi396+ggy266yDksHG2oS9BajRx7DrEmE8HH
UhfNARmpL4VSNut5BTzJRDnRReQpYpQqkBZdOvTrEbd+dOsR1pjJqezHjwWS9lZvRqZvsfJyEcXr
nXVdSh+CIDJdWPrrqwyoBi8M4xjaR7fGPRFvJkORcasqRCoajsw5OlHWBxePXuG6BM3Qeu/rmAHu
BmtV4BQXrRV5azyh1j2ecbVTYvMrJvomDfmV1Zz+R5XL/xd5vbI+/79XP/26f+uIG9+y/7Pv4+IH
TtlPCrDEVcqn/iyCatpfhkEGT6WDAd+Uiuf/rYGKv6hFANQAkwo+F9cVn/VfJVDjL5uf0qlFG6RD
JdQl6voXtlfR/iJ8p3dAtirywrgv/0kRVHN+TSVT/+R1aNmjg4TaGhcpj9J/VL8Rketdu5y3i+lc
cuKWnWs7yhbg0H0LUO8yFNXWPDHuQpl0GBghTC9JpxH3ddNpULuHPldtHNoI0Ra3OlE+rxAbTAof
hggz9kewtAS+k+0eezcqEdom6qpZy/u2I1ZbnGOZWowgaLgrAuGTvjHLY11kn9GQmafUYP6j0WfN
n/rpgKpLvtOcRNzrOmpKrnOr6Aw6ZmQgnBF4nZ0Xzh5Pz0uCejyblbYXcZPuswA97cGyvyBoZdxP
qN+R0jWmXaEVms9+asgOLGQFSMWWx0gpml02QZSyIIVorU7ygcOSiVI/7CKOKk0r/Flz672OGLuW
leJcNV2813P3aTHA/SlheAKwh1EjPi7RlNaNOj4GQI2y/IcyFsXW7e37YbK+FHVHcln+CdRjXxQV
qWMui5gUGbUjtAeo9KDeNsZaV537ZZ9p5d2y2M8VKq37qgIwMWcxuQltLnylpW2b2ldxmczuyR77
F90aU9/mOWc9CejWSaKDAKF8MG36ygFsdUMfnDPVSgiQHtdXg9dk9fj3gVjybbMIce5ivfe4YwhI
pXV6gjsEfCgMn7u+ql6mZOKz0cU5ydt4X93zObZfqOmxdNLPYTSuplt3T9aIik1iqR01I+6TYgXv
2Llxp2vUqfNwOUQaooO5ed+kevTVbO6W1DV3MKJ638wugOSNa1W7t5QzjPOgYyWDFE8jHcIbeugf
C9E+6QvYsCF6yKfCuWvIILiRcwBf/y0Fe7od66zd9pCRAPhATVjPwAJK8j6e9RmYI2li8BCl12fm
xUk0dZOUqern1rDsElkocez6W2KEhZ9H4w8mAJdbZa4OzMYHHluY6X+U5Tb08+9cOFZH+ER60+h/
iiRlNefvM5QtyicnyxMcofSf0gH46xZd6EstegOqo7zc2G6ifac6z/GQOHdty59VUuc01BUsgHrq
noy61rehdAb+Yd5uf/69f5ZLxIrY/fU6qBfTYMnFyNjp9/4lhyO4RKeVtHN3SUX5Ts0UzeCpuyfx
+xyFeCS4WsRGNZk+Yh2fskSzmQa32Ea2sq0mBv5SGw3pTP2YKcklojzkgmAgNR1ydHZ8HyUBeVkQ
G6V+srL4S9kSi+TXWp/Kk1JZ5cmVD51KoX5EpQydxWA7ReaP0OqrHTIxpHDNwE9L+9mp0k2lG9mp
pxljm5kVgUZYNgDtRnD+8iFTWvQ7gvRHymFLbqMJKDJYqFaFmsv/osN0Wr9q02zc04h/nsr5jTG7
ByTjESsUaXkyMqc4xfKrv78dFxuC15f1p0VnhMgT//evDsugslWrbxQm+I/16Xi5TjAjizYCb7Gz
3jqhiEwLhJMcjAbJ3F5e9frV39/qRreLgpjhN6S7AeahgaI6Kd+QhcGzmT6mWqcuoHXKfs6Kk9uN
DRu3NdJNFpjCH9R0X6r9s9F18U5L+8XLkTBA1H32OzKZqE84j2k98WmGTXVIkdZ0k6g+mYOJRJg9
oFz6399myC6lqglhtJi2Y15UQNl5WL9CFo0Cx4SCb4g4OGVHHkqLVQygFE0/oz2ZRdid1q/+fkhN
wwdWB3MyTX4UQz36CLS1p/WhdN27JNWzfdXYZ30EOWr147zNS+trIAi8EaPoT70Ngn4bRq7tj8Pw
hkBz62dllpL16Cj0p/NSnGYkpTyzjZA3bxbtVABY8QgVJLjoK0VB85inHSKYVQDZk4rFZi4C4wQ7
Z/2xaNLl1LgIH2F6LyYl0o0Sh/YmWmzVc+Eqn0OFViKAqsc6qGRKTI/NE1IsX+NcCnkk6WfTZJf1
HVXyNojGHYmt5dvchbjF/E0NckuBBW4zUgp2Zu11HMY9Pdp8muVQnBAvctPNZhz6z8wS1dGem/0k
Yoemi56FNShgaazo2umvVRhc4FI1BC8hi3v9cpJrym2gOuqzYmysdq6RuLDr0/qVJgry9HdmFPbH
oZPi7gSFRwX5dbWMWEdyOa8PY4vi1/pVJrTJo58HuTC5Jf7+jzBDcroE8OqNmR34oWI+B5z70QKH
zdRGsHILGuZ0E1baFknEQ24iUtErdQFzis/JDeE0bdbvwc3BQhvtnTtxToWmOOGdZIfACvYGtdqz
TfZ+LOPAb4P4aX2G0kZSHhT9v0Ob6X6i8YcIoJ9n44dbBKavQbncIGByRSVLqe2NszQvI1KrVAJ3
TvScIzyVuU960YGU7u7TXn9b0vgb0t7oPifWo1OyZQQzFZCKo53G3vbUokWbcc4Ofa0a1IzsTQHN
lBaMilBrfhOhDsguthCT7d4jM6iJY2nHIUijmoQ7cMgnmMUtmWMxgLQbZVyGHGAPdS3X4OuBXRs7
fhbOTuCZnHZO56FArUMTmq5hrDwEeg5SnzRAqDIukyNhnkOmI0/CX6oT+laK5QlO3R6G2QdShtsU
DB8DfeOtS47dQ/UA6+HoW7svvtC6EkCUW44AuEq/eqC2xuCflSGymYAvMMBQbBTavBFvVl57cK17
XKjFIPEhJsoRSMPhGVm9H08wY+SY1OrpZAxX3Flnh+iazLchSEWk4JFb82p3KiotqN32LuTu1R9p
exRxlDCjqjAgKlNYebcr8kbzUk0z/WAzLRR1FDpN9NppLlQ496RJxDlSB6SHY/Oqxs0Fz2+OtBt9
QaAoCRXdMwhIb5tvekuaYrH1GaUb1doIW6lex2ZGhpo0bW7Wd5qJU8M58zHqdb3NalCRiBxNZ3eh
1YXk2LQoT0pLq9zSlN/Xy+WtachN27u0iF6dGHZipFqetujlMYvCpwIHwZ+Xns4I4HibwSXp3NRF
d0byG5YFEkVm5ezqYoGuwwiiZ2sZBswE2xESJEuWI8+pxFnBB0NQPD/YbvIa5IV9E+bpt5rZb6Qw
48UbYKF6Rj5YXwsQtC1qR0V0bfuKoy5yrH1qpinaLzlvpxymfatOJxK86aXI3QddUoi1KQRth5QY
9RjDPbFZqC5ofleC+AVsSSZbQ5xVkkgtKjf0ESISnvpd1KDrUBT21rIo+tUaZYek0c/rvVp/pGZi
8tuh+zQj+lF01lHY2QfUPzNgVZRk8F+BLcPPNs5JiMDaqNRoKWfRnQBcnLljuReoYG8KAA0Hd9JK
H5Hhrcb6bHKSN5QiJuNF2KI7hP0LfQb2qcXLCGbiFYicSmmI84hEuN+eQzc27oK+p2vRjU4AAwvf
QWruVPWRHywV+pmiYd05zePq98WKgYKdquvHWuEjsxrnxeFybqLmm0bHfTSJg3Cz5ZCG9YcwH7iy
6LaLTv3Sadz25lbNk/qLE9ZPlaCjBKAf6sZkgafJetAYsPOa6cWOxs6LQnLObf8EBGLATa2BDJbG
K7ST5DDPtFa2g3WjmtNxWswbBL/rw0z8uLEVk9O7LLvLMjU0YjVka0MBOFWxlR15rZxGRlc1Hu0E
Ma3E8sPMSn0An57TiM5bRoOGPzN6R/An3PUcKscxZeQu6QqU9fI9qNBkD43Y3WaV9VkKc0KxLd5F
ok69li20dUrD2ijfXcxyOqbjVe0cinB9c7JS+0fWgo2tu1MdNn/I764TwH87ojS5g2WHlMe0Crbd
sX/vj0mNyVyq+nsrlPZGaJ9iUqadGd/QdSHOw3AbV07vk2S60lln+aVdftLnI8Uk30ZEnMeaDGSn
9PpWxOrXhGo83L7yAJw13dRgrVktxYhybvZzPOn/p1Ee/73skUN30/+eRtm/vf+qkiR//V+pE/Mv
ilaGSYbEYJpnnQD52T7u/MVgiJzD05kuE8DliJj+lTrR/5KDuapL+7jJkAW/8HfqxPiL2TeNjIsj
IXEy+/KfpE4M6ni/BGasQ7rXGQcjR4N+EvGZrEr+I3cyL0kCuDf3tRlV8kqUHqHattGN4Todu2lI
z0v3qE8A81si6c0UZV8EuuCbrLRq9O8IO8o0hP6M5sQGTcVUmdWTvtAi0kf2sRoSb44Q06zwG7b6
/NpXBgeMKdCTMXL2eV8BDw6QRdUbTUFs4AP1uK920tLB4CKApozKXUXSuqTM/jWzyWl0GKudqwfg
A4qIVKVd2+cyEctBM8bvWm7EfpJgEu3O9YCETjdGRkpdN6UGuMLEcT/exCm1msyd8LQr21uaEEh6
PSpeN5dfciLHXRgh3Th06lMdh822jKfirCy54dUW4rJjr0HqkGI4TW3SMWWWn5XSbUNbvc6qo1xT
KwJQPiYwk6Lhy+zmR93odTIaFkiaZSn3Y5sj5Y3om9k+JEZHGlRNiwOEQ5VNDcZby+eDgJv6UkXV
40gRAreUbpDQfDbESxxWKd6MPtH2bWznCF5ipOBI1VZ3IDJIrmQJ9j0A6xuEFKM7s88c2KpRus1a
8+xW4X3WFMZjh0YyCWlr2onO4Hn6eD+TzuB+NJ6TZx194+rXye1jUP4TyrCp8+QssDYNJMxrh1bC
LuzSR03w/gtyRZcKVc37Ln+Er30KVQD1IwpyrgSENn2S3Yg5fEvn6MNOhUpKK7i64WITMOJ9RbWZ
eWOfvUROqV4MijDOIIK9mh51u5q8icBk40Y5LeQx+DprSFwUrvFw5gGaJjoPO3QJ0ahza0BVVjN/
lHmrvnftMbRYhVj+gaRbDz5MIfOjkeMw9eolNkNvpGueRiVN5bT07cZtjn1qvoU5ZFagsc8Du3Vn
IF6+gS/6zPJE5jxnWLEPezDhSlgdzKJ097Mzqbt5KOI9eUGP5m0GzNVc26lTycqAZqziEWzNAb9L
7fsfZqVqKMUKqMn5qbC1aL/Qm7rptLbeOEmYHIQOqSHGHQWiuZsg7l7cQIqU49cKrW/82pCCB1p8
6bIMyWANNmG6hA8aEQL9d8sDI7/npC4R3HUXitLGl0ZFKDQV39yKQIHWtKSdnL1dDj748OhLQYcz
gpEQTxOzOjdGHD00phU9KJHotp0YqHGQpqGIHpaPtOe4B226OKjhbFo4ydc5glBSWtFjnw+yfG5a
B3PJ48e0QQJFc5bzSHiS5+R5mkT9UBrNuUV7Xb1daI7r3bMoX0A43/RtP+9CQXcKqEWmJoqx2Jd0
z+SKOJJtFDurSGOvA0uWo9KJ+Mj3soq/W5A+D6Nxai2Gfmk+VU7Z0jzNg7BBp6iXxqnUo9YWd0tG
nAL29QttuNW2NcS8NcVd6bb9UanFoRDkYJK4XTZ1YkebgT5QlAt1ELr68gxCNvBVvMxdpg5eryss
O0jBJyqMgV913U1bqYo3zqM3RYsLFj0taQpx2l07UPKY03A4NWXC5YVLs1PS+7GneWYOw0Pcoy4S
RtQ+hbown6FVTwH+Bj3Pbbdtq+CHouaftHPgvmT2K111+iEhPbFF1jnYFOxGP3Lar0ZpGues0S40
HpzoAfthp4VJGEYPl9WN+0rvI/pmxzvNyfPzXFKNdyPV64fs2a2aBX3MqmOd0BMal4/piNSdotMD
55rPA0GOX0UqTcFDO3v0QqOHKShALnm/1boq9WaxXMKuvTGxgneOqN7YsxmRiUGAPFsyLEjam85F
5TYsCWmZ2JkB5FM81r4kzMZ5NL0dayv4UWSo0NsgdPtGb/bzVL/MTht6tOp8L0oSFbPCUdF25mmO
6tIv8zE+2HPll2Ys7mab06SNaY/143GkDJ6mLS/a0B6Vv9AElnzLmAyf7KDxNI1kKJYWznmxQeb6
EujILE9dSCtgm0EmIqrx5jKGsT9flq446gOF46UfqVOWF6dostOUO8MpJL5J2iZCcKNFp9vBv16T
MSSZ89P6EFHKduyY0q5dPHBzSM05dUvmK1yQ7Q7kl+v3ca8h3tpRqW4US9vHUfc65/skFuRUhjtt
rqJjQ6aeZJ/7QUJy12vat05tvjPfN99GquR0NKqkOuvBNunik2WOOINd/Ijwp+6ZeUEXBErkx+VM
H4RLqD0EHAD0zHBughgNnTdOW94QFvNMtiTYUK48pfT5bZTAKg9Oh/Lm4CjfVXIgW+wHtQkKDaDO
9Q+yRQa66UV5oD/+R6TXtIcSE2yL7mEJcvHah/HD1CqwtYTFoEM5pBuUhz8H5H38sCoO9KSR5k0b
sl46MORORD+qEhp3n5az59BK7JE6hkXbEqkv4dTfiaYxDm1pPJMeJcOdJkeLzjVvmNDjNWhfpZ0D
xHNhFYcmnc1L4drHQPZmRCkVkzKgXcTi6IJ1D3/UCBgNo3M7Dbl7ba19Or11LDoGWbOBRoVF2Qij
UVGQMRjz6QbfWOxlkzeWsova4nPum/amaodXErrnBb7uXixUnvusHvz8rNG9yU1eLAyZeZmHaKMH
AxIlTnU1AY95RYfKk4sInpcqZGWYTLkbhkx7MKns9hU1lnpKp20wLMlh0JBcEWyyaNDOWQa/fLTN
8lQ4xlYJTWNv9T2DGrlW7/JyQl13LJCRTV7tqcqZn9Hiwzw25aadC8tj48R7m8IKfhmZF71GOp2J
EY4YB5EqpRybve4w/hMjrlNYfXALKIwGV0e9MpihfVkAuO4VVdy4GTJMM2XuRSVbiiJKsNMZivCX
egMXWfG0bLC3JIVPDanNYxDai9dTztoGfVjTrde55A/Tm6BrQFfblaA9dAAraXUXVx2f7Zr0f0CS
B2Hx2Y9m2gedcLbO2tQ/pK19T5WRs692LM6BeTzpOaJ5EorMLMP3sac3LwewvZnNeT/1ueyAot+5
dbTbcPL6ZbS3YMnMTdZa4SasQgjVZpTDtd+HNV5IYDfAKpZW9VS93FrJo60Pxb7pel5w7vQLMtf6
xc3u0ynqTkGh31VVfxQzfehBMt3O1vJoz2LclUtFJiSeHCYDums+xJxXiqDxJs+udAu5d2TClcX4
5qYqk/tCuysUchK0FjPH1vZkGQTVrSU8owijkpeytyXuG9kN5wb5g2SflYDxSP1+S8ZG96cY4WYE
MzgWTP0mT9LIb4YSNMDISrdozTNHnd0a96rfVtm8446frAaRHxMVG29yBGT8rqAE6LSnQKVlavQL
pQh2o21kd7WCelOcqZdE1YqnFjtrlubByEbzIy0/iXLiqxpQMbHm5Uat56eiGeLbMqinnZqg99yS
oNSb8BjEpQvLT2EgTyvGo8CaBi2x+zLk9S3qPAn9tYdex+iq9mA8aWRZUhI/psJJ4+QB/URu/1wt
Zf3UOgWiGF18o6V6faIzdHbPcZm5SMmUzZ3TqB/aQn4wV+TgC3duaDPk3buObKXbtDuhBAP58gd9
NJaXqQ2+xxP133owd/LCtqXePBXZeJPOjI4lGg54qYwPapCXpxjVNCtnZEG4Y3qOIxtFEG0ik6/V
VD2yj6ERyPskR5e+O/aT3f8Xe+exFDmzpuEr0gl5sy1vqSpMYTYKoGkp5W0qpaufR5wz8c9mYm5g
NgTQdHcVkjK/fO3V18avJk2PlPwRpV0bVIZaaA9Dx780LsIx72pNjE+KToYRrcqOiP9towZO7CJ9
KerZvUhBgOkk5dL0iVF3KDDZe8AfhRbQmZWAyE+BzFad3WFn051q3Y19vAyLKju6sV3fTeRuWLgM
+6xbstsxhEA9+UvZAVvRUM/+6+E36dr+7mrBt5lYZynNJwm8yRTaWWtsZWg8F0arjW96k01bg18C
DRzKeMucEr9DaLEU6uW2mlOpev6a66fNRkzOhcU9XSSZvnasgEj2qNqPzNj7Mgq/yrF8J8qC593J
T1ndcrJhJg8IVaF6ACtIyyMPacEKzRg27nprg84wU7R/WFwBUZJFSRbWMGjZITNjJvq5FKF07rVb
PULnWt9Cxldaffyto9flyk31B59QNQOReufW750WQGoWTX3DH/HeNFX2bhXVtMZYPS0DP5uXZdwN
SomXqIlv7qzdrFxprZzeXcZRbm1pXriblUN420BlNbOObPuUtiyzPtZNcgGId3dKYy3062kmWZGV
ar06WAYGVeweap05+HSi+mSVLraDuAGQKvRzUOivjSFoLWn8uauahjhGYOWzGNGE9B6WGwCE9Bzn
8d0uOSwrLjRRgDBguT9C8OswpKPToF4spods8C5V6kKZ+9ODtHS1z4sIzKseT6WctF0dtPZKPFLI
4NC/Un8C68mVcNPnQWJTiOLybnQN3QfIWB/a1Hq1MzSgSWGt0JkPS3Jde1xI/cVo8u6g0WFAa7v6
lJN+xHXcL127K1cOW4fmqvaclNNE+cR4jhH7rydIuEmLoDTpqlJD0hwk/sJE4E1oxZ3BvV8Y0u1P
fsQhPYntZDmmOVsArAjas8lbhzW6simJ+m2f0sIZVu9aEMpbax1NkxJDncdl6MbojJK1XXmTGFkd
/YkK8NbwHwLVdkdaSPdK1sHD77c0apGXHjqC1VSkzdGYP0xo9MwpaM9UpJFrh/Qw1xZ2hFS1CgGb
gwlgc/AnxoZGZjQk2hFrTP7lW5155Pxh3pqI6hsnGleFCHX4ZK06Z9Qn4cEz5HYIDJ67MNSPIxYp
v88FzpqOwbpXxq2SS4pCpoNdDstOWsUh0buz6ShrnyMIsHLzZNfjq3Lks+5hm9BIQNqNyLpueiBP
+kARTZ7peBCK8aUb1UfU4XFOJ312uYcZlXn1g64xBsdxyiE588dVpkYDNWWSHMbUv5VhuiycEFCi
LJ7bpK8P1kPgcXNkPgE63pTLRxqZcbqw6WXEOdlpS7Vd3abrjHWBziLOuQ79f9uuTJqFkUabFMM9
DJvXLcwftzHoyUi85yAwusPvB0OG12rIb5a4ORLOEoyESALJ4DlQXV/U8a0y14FNf1PU+XT6ub8d
ScwLRoPFMkUbsiiSWJ2wwkA4lFq+MmXroSxpWHTF9GJyI2/iuJ5wUZgwYVdn9nRqyRSs+5yCJqOq
D3lNu4hbzmiRNLbmOBED0+TGohIWuLMZWqvJzj5NxWDrNsGjjNq/RgUkHcZMqJnitcblVK6wAaLR
q8aln2gHvI7NAhvKjxukn34jq1WbTISXRXTTGsELvwSi4Ap+xko0l8pN595Wk7G3uQ24ctFYHQuz
rlaNmZZLfRTZPixDOlVyYzdWptx48LS6dRunmiC9meHW7fLRGUJwdrWAM3ORmfOk5ZX+YkjI98aY
5YlpuxKhfZzC4YfXjggIm3OTgr6F9Ge2FrVscCCKGiBwPBWdAtPInhrjUZMJnSvS/+5k8J5DWqBx
5fxku/nRqSdKG0q6YII4KnaOqMxlJaOLmR1938LepAtGbemfLdrtlghZPjU7uFdqPgZKEa2VdvHH
8oHBbGsW8US8ATVFfpZf4LgunrHU+vJQ1hO/eY85f6IL8yCmN16zyc6lnuxc2utpyL6LbviaqNOp
GQeTMX3z/LzbTs0zwq9y0dtcR7OhfnVqXKw17nAKqAlbRojI93JALj413iW12CLAK6HvyJlrLapG
ktQrtnnvbmsYqqx4LSIpOb4Cg9CYRxKyFfRHZ3xFq5uJnJOEbI/zq2pcgWsvpk+ilA+kRuyGxqhx
U+UvSBpIpmxgoRqlDqIZcLCE6V/MEwU0qxzcPV3jGISkIfHGF7iEdNS7YhSH2KJGs2vY9/V4SXfW
uaqGmoq4ZmmY9YPG4LbMi0XgpMU61n5Eg8O+bTV/6bjhtdUc51Z71joQpXYq9L9eN/5lVy1pR+Pw
gPKS9RadhXTpmSyna4+/b42kCf8hhzv2uLWTxjy8HnzN4GMpm+Kl3iKlT93ynFdK7MLc/bADbk7m
4jIyjFev9LaJ/ijgZfe96OBsqPw8ToKM83x0lpY3GBfZqM82e9LHF+HXa/yX09K28uioiAe3ZH0r
c+2l8LrmSi1HscwELn2ZqGPSJ9pJCOegzO4phtXrK1O7WfYa63LFsg3PXAYuXXwUOKGpXUtXtutc
peMyI8c9gfEqbDcFVsPsVAt5bLw+XAs3JIig6C+Nilc9aXMgll2xznpiaIV9KXxzxiVWQAnRtoiz
P1rC888zTnKk0hpQwPDoaVRyuhVSatTvYq1iQTONhTxCBTXA8RI+4Gkqo5auL36jLbyXotkHTcI0
q7n+eqE01rq6SYdwEke2tHG6+qPfGMcJ1xUoQLYqLP01UiMyeVAiY2jfkqn+Cb3iZSrB6FGvf+Tp
So32VlkWFvCk2Ck9XNtdA2uvXOCkIoSFJC9i7ST2xuyC7pAZ/TuAwULU9H/jqd9TiRpjOTTeqXA7
1qm2xVj8lttdTzZGmi6rpmGwrYmwZDNETjYufD1/StR402Lvohf8dwlXe2qbtepcQjAoMzVWvg8S
FcfdtFU6C0QvNW2FGy4iiCblt84WFeB/XGt5umxFNKwRln7mZm8TvPFR/uQdaE0QtW8+GzYkwbkz
8QGHET849dlm0oP3LqR618jbNxcxIE146S1yzF1h4Or3R4DYavD/tm1Vr90UeVcWUE3Z/0wUf616
TRe48qxLMJkvWqRr+278wmLD/dPkNFXlwRtAziFHhtDoUiJL4Y07sXtIo5G6owQNQh1kl2GEya04
Vy00/Sse7Pc+x+XT+e/m6PAaguRD5fZ3mMYsWeiK2CVoJ7viwxZrR2N86MKeoAE0+UP4rDeNu5mA
lVydEsJGxmdchv2DH4R3bg6TlTm8hY3+ngeIUEBFj6YrdYSLPI9ltnXK4ICnSQd4G+9CZ5alMOno
9jZljxQ4ow/3aiqf4ql67IS9m5MyYk3RWqsvSxdMrOi9s3D6K9IbZi9a5Eqz+EQQsi8swkJYs/8W
Az/WBrTcal2KMMKooUU+RU9Dqpa8tHb5BvF1rmjNA+XqikVuAFXyYH/YGcpJeh1pSStBt418Rq1I
j8mZuumyvYQ9Oyj08B61rYdX5TOpwhvw+bCIUXS1W2wZcyX2tHY1b54iww8H5zMo3JNWKqBdeQKD
6Zh0AFOr6MXO1A9KYEblnu0fEGmfdN11jP2b1fCN3IJtCAd3tvHYG8MwK+ZN81C3HQcr2/5sB3R5
9aMVQA1rafFW2s1nzS2wZlguV1pgIGQrXgPl/IxjYC+6XMGMF9HagcW3bBvVSPbXTrID4GXzMEXn
yK2vOPYJJrF59UPDf1PTZbpOo46Azwhd37c55LNIbOcm2jlPM8JYkEiobOcWNnmTdKB4ZncVzBNp
+oHX9JCTNzMWnBS5b6+WzqA3Z+FMFD6aGS8I2YlsAR+kh6HJSA1USfJUiPFequmUZOmF7fQeeyNN
XCFn/2Kfu+OTrlk324mX0xzY1Krxr5H9GCNxK5aRo2CkyblizDbT7pUy2w0kNJdUE8NStAXXbdy0
+LIXldEch5573I4GVhw4/Ijy1ZVQ9jn3c/ir8lZNHWR2N670DKdH6NsIX0JjodUDhlA6tmMPBC17
q1TnLdy6ePFN9rfaJOt8aJK1Zwk0DNaSsqF0YQyOu6qdfJeY2QsVyzkDQFqh2ARz3cOZftPZS+9p
T0FrHLorIY07Ij7q+QaAVBCjMdDDTS8l06fQudh6w6UxtLUwFS98yopl0zhfRQsykaSPGpqnZQd9
uoxFiaAbrAdD/QHhwaOP4T3uaasdB/3JDQr+pBzXGXNMIsw1Qxl5RHe3ara86hfXBqcy6+bJ19u3
zuqfIm8AmepnQJLKipZVseLtulH/ZVXpsQvlV5A1p1GTT6WPUKKV3rRuC0QsGFU2ul4zsPndA+vr
ZE7ryOhPLhIhtypPY+LdaGFeDFnxx3sVHUkEjXEdTSK4qDuEdys9etZ91JHakVvuiOXqwOCh4zbP
vbVb9n8Ak05GpseLcCfVeM27b2QluFGhYAuRfZU85SRL38Iy+6g7+0cWxkn0zImNs/cqK6GUmF2F
wIy9G5C+UjAzOpAVtj3u8qhbhoPPscVJX8YeGQd9pYWpTrbHHp6bMyM6Lst5ybEb/9vPzM+sxDgl
04NTMtHVcf2UWT1qNWjjVMTLgkrvrq22xmCx9WoGj+rYvem9/41yD9/jVbqDuZgk54OhOuWVmax8
Hr7WQfhfBkjGioMW4FfWx+BktunV6vGYmQ1UH0akdkFr56qV8m6RZZIX8imV+cvo7piLUKW1q6Qb
aZNeaR3CRLjfjEQJdx2K6FBYbMLOeGkD415mw5Nlhc+m0R4GgQgpil86MydbqHpDbbPjxFwSMuYf
5h+uRPAT+hRwe+ioEo8knzA7aU14M6pql5viElfRFwjLU+hjPnWG7KfCurCAKxfc2ASOFJO/EzmN
W5ZD62pwQvi79exdF5t4Q9cUWLGOcwdCJnM0FLMAB0WXchryhz33u5d0IgaM21av7ccAxEgZHso9
gKekw3jQDligVDZd0+lZWOm18qjtxf3P+lyB9upZchkRyy0Es3Ftw3HqW8P2vzUjINxMw3aaOuOd
mqfEI2kiEHvHtl4i13uVlb0nv4CsuvSlTNxmaRvlPrcyNmBVLSedCnqn+MiJGOP25dzUIRrm5HtN
6vEJodLK5tzUonGCcMXo6ts79t+5UZM7tau7I3Td1SrzEoDvoYOg0L32Kgbnu0EBt1aFcTYk3Zdt
vzCFWIWoeyM1bEL73XV4yZ7KaeHFRJcENFQZwbl3EVnOw8lQ4ZXEJbARqtqjHED7WCE2dMyyW46c
LWeMw/UpbagjVqpEsW10yfMUolbL8h1Ztcd45igyxGhd91bI9o3huduKMtyPDXdtWG3jSbshRydn
ouU3T5fyBvR0bVWmt0rpx17BjL1FH9YUl0R1VDuOTKuq5PkK3Vl8kP3V4/6rLGCIJv/sD+9D4Z46
a+wXtZsTfW74BwLCFgGAGueyfeygh+Bce6qS5gHw4ByVzrkwvhMDUafTL7uyPxaWdRzJpeUEuk9Z
DHVXv4yCDK5iTsQR+gKZ1oE68qekL2sA/R9vekyr8mi1cuNIFH1egIhLPxURbltvkLci78qFZ+Fu
NY34j6aaQ1Jrl4oFW2+bD+A1Fgvkhy2gZSWrLUJbezWFeBspWubGhamOXsJ8uPrQsYsiY/Dtu/5J
D5phWYTjOpyH56jYh9n7kOh3exBfniH+TmP7VHqwDYbgYrXQo15lLkbkPEv0hwWuHBJ2c1yZrfEd
DLCFPOlRmB6aljm8H06EHO5Gu74OgzgV6kcSZ987V5UwnOTRS1rV29CKHn14QIBNkHlJi2b+668F
6GmMh77FPpA732Pkvw1xf66KQp6USc5LabdXG6B166CGXfqTfTbc7scU1hGh51l6Rk6GF/8/UR/A
H/BMJy7DU5YToEYn+YeZlVgbvBU4xSJV7itc3HOUHZF7fgLtIoMYpnURd9celLuU1VsxLzKWO/tS
UWFm+mNDiDxJMXdzSi/QOHed9W4i14xt2VuhxPgYLRgdmr4nSft5WYbvXoCNyQ13A6occgzds1LO
dzfgChXDUYjU2tYN8uQ6f2dKLFfebB2oKsYVzadJHWfIBIi0aQFoo4KkmlGAr039KkKal1nyjVG9
3vu8JRk6n3ZNbpQ97HpyKpHrsh6K6KRthdv8qUbj1jspnfT+p5GFn/4UA8+ici9ZFhNMAH4gCGSK
GHIBnLc6w4jrsGbVc29ur1VL3Ww3Ac93JdyfPgr/ZsR4aA7jek0YPSu0eJF6cEZ7NzVz7TM3JsJS
TlbSAxeyKrVzbYewji+gsTukWkY8w6BWRf8nbRH+cg97SlzISJdbAo80sJl4M40ENQHr72KhrnZP
E15eSbAWkiZd8MSgl5TaevPRiOQaSBpGGf9mNtnewIiCqj92lk711Epen24ND4gf1nHfU6TiGv1S
U9AfjhmXBzd06ZMlKgHo/4E8POs8ah6zeaZxZi0ESx0W2yzr+8WYMZ1XDacFbTC3Hv4FKHvQBs+q
6oeJRQmR/qqgzHxZtAVysamU2zLEspuO6mL+IUKcBnq3sZdT7B8oBSbU3gAErcotGNpn3q1zQGl7
bnwPW9NezKFZlZ7To8HT3efFOmm8czM41m6UyYuq0K7UwV+QMyrkc4Q1hjZUC113Z2j2Vzbhk9iZ
RSGW5FOQBpe6R6sFEtAvvCI55q4G/ENqaRBWX04IkOPU2Pvd/krOSU7Oz7ytVaQkAAMsZ/kmRKC2
hDMmryS5MBfKRQ6xyCpSeNmbazhbIRFfFcQhoVJqOhIzm+4aW+5PmSgkJlgFWh3hjoUFQjFnKxIq
QZLYck+YPY7FyBnJ1AA36mkVieRak+JVG+mW5ANmHn2raRDUTok91kIuLCsGRXMMFu/GI323ALtL
P59OdmufB2d4zQRDeig4m6E7meWvPOghep+pAFGAprthjXsMIPftvGsWrwGZiGRXoiK1+qvyk33G
GUpGjFCGDu/kCxzrbcBZXg9PkYstr03QlPwONWFdvdW+fCzS7n0qmeZUz8I/tOO6Ncdlc7eUdSqM
6UkHdlc+NCig1sq06BtljGMu3BfS/tZkfnBCNk5R1k+uJ6+6Rvq82evv5jB+FB2t6CqDssumi7C6
Hzrk70GJwoV3awbojVvz1RDTJjM7ZyNV36xG7pz+gX5e2PYyt7cuj7vuZSVM3tbrPDx4o/ZcWB30
oPMhSATcEveBLIWDRmLzU9qrJs27NR/w0zJ9BDleGq21QUcSbH7XPw19HmaQhQy7axfl7ooBZeS8
hdfKHtJVE6b+grSa3lZnx6n/2oyhjMftEbCICzB1T+hZvEkeRuCNSOKozBvqBMkNKKXwMJKGn5U2
nxmc9paO1ocUmbFvEzifpOQRA75d0P482yMRc/jOT1OHj6n17TEeLX1GxUUWFLs+HFFemn+tkQDT
RpKjBrfI5izZx7A4YN/I7nVGYkxtltSMp9TYm8NWVNN7RmI05AFCFhQHehNTP6b1Tz6pDSQGd1a9
xSoXbkTNMWyIfE7saOWIFYix3i+smtyp+e8VEB8LE41kEyYoVlKF/UIwbHC8GZhsgRPXpdkxOFTh
d9zUH6UztQsw11XpTv2OF7itWdS3DSahYHYLBbNvKLJduaRRG/9aF7cYiwIfY9Hv15qRnBzQM5wp
guie9o2J2D6goMCkVM5+pYGznCM8dcxyU18xiXskt+FvarThVM+OJ3v2PmWzOcpI2dQN65CDBDO3
4ZT6/fZc4r6X4q0RTBbUJBurYHZYWbPXik0/RsKBuUfTfZYkYScoVWIi0pCVfWoRjq3u17zlzz4u
+rMRUbrW2xhgzDBmt5eB27RIZLYdOD79vqPfD4lMh7XELmbMvrHWIJJifsv/fKDi/j9fIhEEGZ5d
aPHsR0tnZ5qcPWrx/ObGkLV+/vD7mUUL93IoW3unNQ/ObH4LZ9+b6eGA++fLjJ0xbhN8coQ7cUgm
Gy9O0qXpKuYEXHUOGVYrL2aXqPT+7rXJ1rFGcIzZjRf+GvM4Mh/iPAc8nIiUFtj3wtnHZ8yOPm+6
hbPDDzZy8PxtP7Ybc3YFJhaE/u+Hf760dT3ZGZgH/dlFiECiA3fuScODU5tdWfWv6TDqqo9h9iH+
fu/XvVX+/sHvpxNmKPyLv3+GQvY/9q5/vhQe3kd/6J5GzJABpshudkfGs2Mynx2T//7s10apZkcl
VgkQTOMPxyBkXL++Mzmbz+z5TcQjYQ1y9mdiV8wOPprYFhWdNXs4x9xf2lVZbUbsnc7s8yyN9OKo
gNlndoM28wdXVOXBjB8KbKKYci66iXJVCW4W/1BjJ6UDp50DHuolpRY7heU0xBQyuRAcJWbUTguX
PDcFJ3P0tCWG1dgj9iWmN52AHdyskRHfI9k8pjEl2HqWf4VTc2qwM3AoOuTYGzxsDobE70Aw9Tqb
HRAhVojoJ5h9EZ2JQ0LMXolIcPVn90SOjSKCtCHtFGdFgsWCApbiqjBdmHaDfM7uos2IIUOfnRnB
7NGg2wHOanZtzP4NPznK2c8BZSqXJGfj8iCOk+lqdn4UQ73uzbA9IZWYVq5tBDz7cb3rABj9atj7
BIqBcfXtBeJyEXkOucvQZJ2hXah+qN7LQNs0nPNWCs3KovSHegtsm17NoT8oZ9xoTevvfUg5YvlQ
PGgkJYVBECPtlVAWmmvtDY2dhGhQbddMsPBtngGn+FwCBINuULqoccbX3mpoZnGYtTwhCNu07GUZ
2zpA9duvb4utnXCYtO/XuacVD5H2lYSYzTcDp8m12ZneGavzM6JaJlfrNswZLYjJsvmAPO79b56L
0WpO0sb4nY9k8DYs1RzGiy/AQaixCQY3LpvqKND61Zlm7dOCKhrNtPeeUjnnYIq9qtQ/RamHTGnS
2z+5xcQUtyXxA2FSr6NWf2+oPj5kVf9u6JnJuVFdvLIDzmS8YA/xbuRJ2w8WHYsstN7w7GrMSapx
DlVl6EAiNt/XWuePbBQAcgX/XUfIRbyk/uCB2GLjvlu+2UHDZjZ5CNPOsfr4CSFmvyZlwO6VeUQg
NK1LB2Nm4j9ZikNgqNwlMtRq501NvRqhDfdUJLVLzYVwSTWcZDj1b0T8cSg3ER2MTRI9kIu0jQLG
H6nbJ6fv93h3nSuCVXOJ9a/feymyO+Vu/W50QUMisTCnLDgVKNMgwsGkDBf7YqWZ31mre9d0AJqc
NOxGEzxOhJIKwDwyb32FydL20m0TjdGmIVT06EK84g0dm5ve2Pu29YqLMvUanJwZCGDw0EPFPRdB
jtfLwptjaMBE8RiXD3giu4UR6xQbY78/ulkMtc/vu0iSa5/Gb7/3xDjhXjA4zO7yeLoVhI4uElXm
z0ae3qOwcxC6Z7gkKxgw8mS/DSXqd1GUh5oQ8wv+N+vgzjZ/3qSpk6Rst6sIYcPGxVq30YaOK2mK
D22wvyDskmVhT9mi7VXG9ch2LByIlQerXP3eYLIMjtX8RmPcARCsDQpohJtsCNaRA5h7+M0MrN3I
uPSaBuajI7OrIOvLpnFWvVcWZ6dHqqGhrnRiE/lCUt61rt+0EfFJZZsTQDGn7fVQqTj5wlnBGD2m
WaRYQ4Tc0e/uL0eSvjZZm+RbLMY2Yt/EeunarACg6ccdnhnj+ffFhrM+I+zXgy+xVcxPV2iyndQc
1coy8vcdkp99UPrtH99NmKqpeDpLvGEAKLOTssjZWchxQklN0ERhv/i562KU4KskT509rQYPZduR
9Tol3toRAPFVGPgnr/WChWtiRWyVvNaBdfQE34kMeyITt21wVvNfDlaPXqjG78vCrTae4Njexq25
7tMeIqKr9gZu6kvTqRZRBecF0Mny+PuBXOH+3//IBB6/zrIpxLKT7KWZOCsjb3IGb6M+GWHFJOj3
z5hMov0YUnZQe8ydUNz3oUzKja+d5WRHJL0p7oYBO0EqBnSIoxHjK8/SNfzf7C2sHk0pPkcWN2WV
xGWr8iHpvWXSW2gaBr99pCNUVUKckLO3RCAszTlSLgprZIOqQRzhWydrGPUTDpxN7HXWqXSYjEeC
tc9TCGJSDCSTWfPD2E7gg2wpBxX7HKrajAq2PCBKr9CvJcYMs3NZyVipo1SzH5y0WTftHKHUBhs8
TS0h3M29rcN46Q1uvPZl9A3dOJ24QnLJGJ9sJ1DgvTUHfwryOVeDoTg3/S5iQWSfYyQDr+nNM81x
A7GBX1lLsq1doMATDTikGn/isqNoklT9aRK7ttdjUALrOzGHgCMiSTIia6oVUKdxtAmXWWVNwopg
KMUvWHLoUDHdV3wrTtvgik3xjo33TABCvOsFY7pjlRZp7wEGyjZLVmZal4RFj/s+4xXzxn66RuJo
JgMrikAZf9984ci9YbKlymp6RHwnHiy9W2UlQpNEr1/6ofrbo+s3G/L2Q0VYnVVE2AcMg+c6dTYq
8MyFlF2MEoPjkE0I5tLzsF6nI1aPsSQHNnCchcwc+53onYXdh+2DgcAMk7oKLuSjfAeGLfdBnVN0
LCUYr4PWc5ZR4fNaiewSlX733QYELo9WVj/FbZ5v1dj9xAgIEeCZ7qaq635rVj1zSAwMWc1PdI/5
wO2gEOMOIyrhJ2iZwsjd2nJsz2q0nhQuiShLxzerHQUNq7q9RXfL5GNHdy3GDhXhB88m99kTpbkp
hqw7+XUZ7H5//64KSOC2Od0o4R5JFnMXv1uvn+TUGdrK29kdakU83E96V0+Xwij9kxnxlyiBEJsx
ddydsOZBCPHyzerS5EAOPK4ba1rHCfsYos8HP0u979bT/lRbnHHpWyT9eFl1OfGYTVKu1OSnF4mc
yQhNtRs0t94k03wGRjOsGfBAlPi5e+4bcFiFuH9wOLLqIXcIy6M8jmg4F70z7l0Ccm4oaBDKzLmU
HQJqIN/4YE88OV3mUeSdBfJBZ1w7sYCnB1H7n79fkanobYQfFefB6w69VYl1bUzeCtuSd01avPea
HY+bwY0+C1s3P0c+GdL8359EWk6qZKbpTC7TBlF79wZw0G2GFiE7O2SxLuqQE5Iss8M/n81uVG5r
ua3raNhpXmmeQxq5NrGfW2uSgA3wpLDZZonGqOZ56iwS0tKG2qcy0xP9zrVssUmR3e2UejZRIBzC
GgJGWLG1jfLmtXDLT49jatM5xrNL6sY8GDvHodUbVMG4GKbRzLl/qr/JWq+z8LHJHRsA3JEHNZQL
MXj5nbBVys4hunq6Nd4mFaM3h8vTEGY25WjvwyLSyFuFWR1r3VwD6fQPExnyO6PDkFDoKg6XSOjV
Gonyz5DChmlJT/rE/Fmky9fSAbuYVNVtqaBxT1pEA3k9BOQtj5gk5z0k4Wnj8e3GJdImoHG/S7et
56IqLjcFqqKH0Mfv0gxKfGlxdZrGorgbdu+taygeoStv02Ry/LC8k151w3scZOG2rcZhOQXph88B
/w438agNyv2g45OcBO+1oX3tDqblr0ki/KRdJd8IYmcvKquQDSgn/9YEwjTbY9ROtJcmA/JB9Swf
TPwRrpv2h9yp9TVCKPdjGMDXo/xe5t251LEA2klVnXzTj64pllG4LN94jMaUTnTyqPq+M75HLWM3
UYxwqBrf+nmOQ8Rwgx34wCkTr6JmNJ5+w+K0CO31yNB8jOY/ECpAzabPGadhSoqBo3OyRf2xkL5e
7HiBT7EPKgDGYGMOCy82gQmHUENKMorK41hjWEeG/2IFip9sx9L4dI11ppvGs0RuG/ROtvl9VoBY
53gUsXG1HszdEgrnGxOG1PxXkar25rTWOwLD+KNYamUiqc3GfEThzSaayuytUbaHj832dqWdV5fQ
FGdExh9ua7p/HItbp8mC9zhS75PZfhHFMFzgp/RdMREyTfMT/dE9rAFoRrV29KF4kiG6RDIaNXbJ
MNpqA7sHvQmYFGrtRF4v4HRaDM8efBWYdOHvs0z/8DlKbGsTeb0qe7FqwxbpUphYwDBRvWlUGO/M
uHlFl2SttDxEh8ceRnMFfgR216fIF2dhtwR4/W5h7B5H1zn31Pj8rfryE0jQXAF+jrveMQKgxMY9
uwA92xo5MbdYsTaIM3iHQril3qC4aAOd31Hq7o2BK+dkg3b4/7w/Koq68f8wqps22Xj/u1P9pcGj
+jn+z5i/37/xn7Izx/qXTgI1BgUf17mLaue/g/40x/8Xsxv1ZxYcKuV/AQFe/7Gra5b+L/2/qDuP
5ciRdEu/0KANgDvULGYRWpJBLTYwMpkJLdyh8fT3Q902u9094lovZ5NWXcVOkhEI91+c8x3fIYPE
E2AvfEZY/+BXl3/jX/s2/8lmEchX/Tt+9QWB/V/QBBdqoLkk6Tm+CyIb1t+/gP4m00zQgWRi65Ve
s8lCN7nVg0F8dOTV+xBhyZPqMHDy88z/DQT0n/nTf//OCwfbZwEYgAH9Z5t85ba9lINhI5NcjFCW
tNSLySRY/TcxB1j7/7ffECgimFGs+lCd/+U3tPqqmcjQEFu2HynEOQnleGXLvNtTsxTPdJIGvHgV
P//DY/B/AKO5zr984+Ud93mPLMsD00ZW4b9841AgpqR+mbeGht+xT23YamvVJTSsWW6G6ctQeoty
jqHUKRqr+ls2bRNtC7+U6pGlQkhciFXjU8bL0SztuWxweY9q2gZZ79KKTflR4iaoVkxSKBbYYpot
y1Q5yQKBZoo+jHZtvNZOObDYHMGoDk79LHrtnaq2YOOrO38bZlP3nqQz8qQ2M90I0Erid1+NzzB2
mynprGujix877Lgg1ybmLj1iXSzWxjteUjhNFXDsL4oV6ylv+R3v2MgW4UFiB1y6Vfcu0/6PMXgO
Du5smF/U0D0yG9rO7MQi5pJonTYGzqChZ6Rs2WEsdki/0Ci7QwISTQcvSSjEKfEG7OKWh7ljaCuX
bkxJ6MWE9eWHZPlzX7O7Dw4NA8cOE9WAiAb7CEUqCSpl8BqqLiQlUnW621iwoRmd9vmbHiOtVn1n
EQCWLWCTL7SX4HMrVLIoCrs2pD5szYeEcFy59RyP1yCf68/MLBVbYek82X3l3tJB+LBWVQY2kMEf
M53Z+eMVo2ABmMr2nI01QwWYCRsT1/BNTIgFBjQXW0PAac65ty5t7ToHjeujYFFcUuR2fsMqPmVO
gsZt5uktWjxkU10ByI7o6mVl4VfrcS/ObbxNuzn4icpxmYzl5Z+6LtxTGYwFdPABVWLF8kw4bYMF
Z4rvKm+Jy+n85NiTXsYsSglxUAa+OVX3qMrBw13YD1lojqZBMAE3fRY/HQG5JLdtmlYxhY2wGDVN
ptivmeq5FSXhokOdbmg69cXj4kWGmA6usTIrY7qnyZ/2BUkkCKsiNBftUFW/514sPnwzHbdxYuHs
LvueBdToddGmwRdgvvWqaId6bcxcloavLO5xLa5J2A/nSRAhMdTufBdY8fSgEgsxWReyXc6LyRu3
2djmXyIVToeOK2qeWk3aSJJpiyeprV+g+DSP7GzNB2uA4tO0lg8hjTC8Dc+N8YbTpNvUZshO3Bwp
keq2aU59nXY/OtXGg4n558bEEhFfkrM5US2OVyYCr2Ko8UupoUDwHyNAt3q2MESZBnsySfAFurMV
I9j0R9xUSqKOUe0HJE2w7hRLkg4BkzGBDPLFjYzyHA5Vu7FQpR4Ty0dJ7vrNeZgpGFmqI1lLYCAp
reetGLoUb2PNEAS528XuZXotcukdZ1WXO8/I421eFOE9x3yEW8POaaTs4dIPtj4UWRj/REolZ4Ft
FGNYG9yCmX2kH4nkhKaSZxiGwbCmz4D70fbhxZ5scceyyIYHGs9HmBLxw9y78bnmrL+f+tr8BOvg
bwcjG+8aBeOkrPwOyF7k5Kdaw2wwx0Q+sZ+L19Ew258egS53iVIgwhhrOCyzYuhIzdzt48XQqH3p
3fnKUah0GXitrMlp994czpeA0ed5suty79pjd8xFY7zy1tBsxsnk3zduAYktz92AEUDkH7oOSAL7
QevQ6SWDII/n/FqnTQEthKpzpWvB0ZYxGf7ix26/XQXUYixHVHgcd6jdcteI3xopnXPRo7ic6ZZ3
qrKirctrgonCj7cgFD2GzvF8xbrPByOx4qe2TloktMTaXUKjH7dFCEYs52F89lqQU306ixNMDPET
tI19imNp7dJa01nptrsr8b3fgqx1XlNO/BvPmn3Oaz5u0wREDfsTp7TLkcVwJjwJoAWnoBnKkzdF
3YhTOECCV7X9bhAQVDrWaijJjfCP2eY1/O8W0btC8i+JenyWjf/EeKU6QBXUNFCqQDIeyRuS0HbL
1AexrFmDUtVO/hUYFuALzu3jpGbr0rX1xOy67ORzq1RKO26EDM2i8T4vkvgSBKN3FDLtLlVpMhcx
CXhJMDZ/TDrKt10bs+KSBBOiFQrts7DmkSYulkvPWO2l6NRB+ZN7n3eJiVsAXOw+bqzurZ+q4hhO
Q8KCGROsKVDYB4V5HYrpO+swbOFepFDu63HXVdYi7m6VcYhipC5JVIl77fcG02Xh7uJWpBuvle49
LYz5lNih3GfZXK/bkdilIh6xwFih+WvwWWm2gyzgr9vuQiQ1flyw7zj86DIC6s0XaQ2E76mq2gNw
5gPqYP8oSxO4SQ4GwUhS+SEs2Vz6BPtYDaXrCIkgRxzBTFU7PQkX0mmPDrggDDQxeVO1MztMz9v2
Aa9Mhol5LJZLVvcwFMmpe1Ex2qmVLpIZWmIdZMeqyfGlSPJluBsQVWpuCJ89a9s9Gl5a3Gdh634o
vBYH39bBXdHm5iuKemxztdMtj8AsGBfZVvXSiBxGgJe0wSdusAi2n4CMHLJFeTYiCoKdq2c4H8UE
GPmQRhPUcSuo5B8AlWLYjuDEsKWq0UUQTBMOi26aWF8EnelrRp5RH68zq2AZXnruzGFpQkAYkll0
iIjpBE1nmLs1AxN1M6MKZdXc2DcEK3BRnTDJknXRm+rLaMPI3/cMkRSYO6u3kBv1dN4hMtMdZAP9
0+aN89uEibjRpDXJ0+xFznOT6e5EiSHvM415ed1Egs62SLx+U7jSRQdkR+oUcQq2x2KIQ/KKhAsX
GY5AiYm2HdGzCd3FHO/a8F69SKGxjdtSP7Tgl05wKNCdNbaKngn1wpaDktmYmQhynG+o6wFTsxUm
qy0XVX0YMJtAnbQZyqx7Yt7Y+xM38Gi7fXCXU8kJZp8QWbcMwC3EEUETPTupbWSMKSX7YF2a5bDF
yps8RGmYH0UxV862k8FES4+9An/rGCIOnZxgJCy9UdLa8H8hKauKGxWxKKtN9p0u9yyiF7+4ar9F
X9O3dlAwzqkb3uJ+RJdvVL78qClhiHUALIOdVC+5JW1XkylBykUJ28ADHdRRMrqgABZLwUgOFjbI
kAF316YRba6uE3T2tqfbdaWDnNWmqs/Ul7XxS3YNau/e9uzDZOBAX3dTOtyo7kokNYljSmyri/2I
+TOqaqytx4GDfkdCVnJnD45xCnIze1G57b7jsOKBKFuUl6OBq3cV8Jie2T/D/KaSPldTihQp1cBZ
VO+6e6K/yIFDDTmsa7vpTmXVOLhNGSHtk2gunK2lR9Pbmu2ccThqLDe7pvSDO7SqYCsNy2zXqd+O
v7nX50so2OxsROOP03X2G54bxxkc69Aa5SLgTHm5IQiyhGuFHnZR5BveekoE71Fr6dlYt63Rf+T0
C8Ejp12qSZCeJrVz3IqHX7oE2608ACucCwgPTmZrmPjVy/LOSkZooqJl6jlkDZ+10uXKXKVUDq8p
1ZCBrCePnnJPkA1iGqWxJ6vpAeZXceyl3X5mbVCfm3gw2edNORjg3HkK+PwbxFDY7VsWtOX3nFnp
ASdwhNOxK3ZoYPI3aSXycS7zGUeGtoA0Ho1pLJF6B1XQw8yPkitQqO4+Z4VKYZgPKHKrJSzkVOUI
+2QsFsCCHSX4WrTbfoggFaiKwuFtzp303ihMDHqDxvuP/PgaNPk8bCBhmNbBHT30yHxGcNVKy10h
ZWTzyPtt/Qqbai5ZQVfqMe4Sf/U/vGmmwcCds/WKKd3V6HePwLPZK5fIMP/f7d8CefuHvnqJDg0E
OaKA5byA4fJC7/4HCFwljBAbSElfzbacuswJETQF1npqZP+fcWz/FkLwmvzSVVP9af81P/7X+D9/
VfWkEwBI/+v/t6T5JZPq/z562cdf5T/lKyxf/p9zF4uweF8SleDR97P1cHn5/54xL/5G4AIqB1CB
DhAJy/mvgAVSGejVadQJ0ZUQJJc37e8BC/JvHph1/pMf0Okt/MF/Z+hi++4/BywwEGLq4/j8KBbl
v/D8f8kianymH73xRQaZfjat6KSWUXXP+gC+poWgqZiu6dKhQekZ9/GtSozpOEbsDC0C5/YKoFC+
pId0WSHZWLGNyBd+ki4UYlJkEWwpCPISZnZhYXQ/NH51F5Dxwh082NF0Syw4xX6cUIbE9s4LTHvf
+cHVrafpLuWIIPR0AHk5kIH8116sD03sIBma087ZMAwtb+TTQBDz1aUjIwsLInt4f23FRgFiE0+G
rSZES7/++slA7UUPA9nka9+OmW/XfXJOClzGtX/giiAU1CvBQ8/K3tHwoc/Qvb0ORmxGGpDFFef2
VUxRRrhf2RyF4X5XbleiO+GsCZf1L6vUcZdaLTNvYlwPVTAnO7a5hB+pMtt5y68zeXV/BPWOn9hG
cZrZDRv0Dh9ZwlckbvPRMHAlZ8fjpHab1DgjEzP4smnfsNrcQtdxHihG8ArQDs2p2T+1lWhPJOWx
OEQQlaVhcRfrTb2I1YtIGavcMYY7MYls3CU2WrdoKBCM90F2Tlt4GS4ey8EJ71xg0ecojR+zYKIE
QhdOqc1LddFtmWJqre86mArvuKYfuC/2fRUX90ZIMGDh+VwfXhPtu3SQu6jaepY+GGnfPICFAeZi
yGAnbDM4OuxxjRqkyqjKEI1V4N3zin3Eib5rM9/eDL0gcIH9gQ3a984NqMWB9+LeqZEu88In941h
xfe5KBgFZAijItucNwMJyNfB9s+LAHQnLHv/14NCyk79qhs0wPmxCHi/Agzq4Akv4FxgSE0OwIF2
mAk1L9AEIyiwqtLZjBBzcWODL5sas9+5XmKdjJHkQ5EGJI5RzTbT4F7++iOPTYIf0/gUJnqfoQ1a
dSEmIpPp+skgYxYZj3FvWrMBMj937vnmZ8Qr6hgNMbrCrnzmZwAH5Ch1aQFYzFkPJ6sC82u7ltgw
HmKLlzAMyywq0GUHOEij+SHx0OdmrePZfnBmT621YVwzao3CElhmgTlFkjqfLvRaDHl9HDOMTlk0
9FeRmehTRkT2dXclT1usYRDLQ3BfjNWPUfopsWJ89Es7jTdt3xXIl5AMBs209izl3LKmnZisoB9l
w1teAWYivUx33HfoopcXRdSue+lwyHo9ndL6bHoL91y0zTkZE7ALCYCc3oc/H9YFikafWIzlfw0Z
5WgvmKFZbnHo4ro+5nWgya9CzVYZEtG6tBBr4jdfF9GIm0qMvbODVfMiRVTDdEcjKSg7KS0wIEOi
OtcGnBneyNwgkGIBJ0scAw9OoV/9vCayJZnUszbVkb6q2Bs4gg5jZZVrPhTTOsHxs7IYI22iuacK
KCbdsqca7Xssh+8MyJtN40ECEvbMDn3q0isRXb88FPJ7Zmi0wH4YvYZ9SqUKww/Fv5GdixGBiDM5
4wZjnbdKZWS/nCMEFo6q8msgM2j7csZxnTgb1BzpvgwxCcrJrZ+KEtHFpB5Cr5+QUwW/dZUxQg3n
TVJGP2kzHT0Dsg5bsmtgMBNDj0TF1aBTqhj78U+M5Hg+ydpqGOsoJco1Qm+1p2vFlGE2r7lKQEBm
v5iLZ3SvvNuT3PRt/8wS70h1BpN6lLyCpJKQQtHO2xaVLBWa+6AadzpTiMPcbuB0J/Q9eISLCJhl
XjIZsIl+bYbfdNzXKS3K71Vg8E4zoSpv3eSdwmLhLrqiOuXOIvieAXhMGt6fhO7lJxKZWdb+NnEn
oIkrGE7rmqUiC/TRQ27pVyjtgz77rhMsmr2Rf8WGipeU9GLvlO4J0rm8FYxi1IzAJs+OSBOVicnU
HLxyIWMgy8hMzPOQrOtoBCadFYiuNb68pgBPwz4caRirEmayyOZsLMzusq6t4aQSkLaehsHfKiQ7
o4nBxPLYPGIgSfANqgzmFo12/MeTubOJUj5XswsGPuyqHY/nahyQp6gqekidg4+jct0IdABVyh8+
YDckyjQD4VNc6iWYBHgQj/7a8KHCkuHyYifBGyli05bIhWktsjWrXqapc5dtG92cmKQ7h0ZEtznj
p0J+5HjFFpghwumiATYxdmetp2dig3A/FFWzQzL9aMV4EUj83mBrSVd2YGzzsNhb1XsZWBskao/A
pzgQZ3xI86O03cdgHPdmlSOqDosXRh77QXndHpXp1anzb5+N7IGcM9+8TEkZnCcUUCscvxsVcuGb
9adh12A9h3eZR9DUVAQVJRbILJRaCKlzi+CWJY+Xys8ud38b43ThI2cc0qTfF4NXbSpURqAImrVo
ZbvxekDn2GZXLYbUfUeY0YSgmZlYOq/LPDD3GhsecCIs64h886j8EgIXgEO09XrOBIHl8cJTc7ME
I0iTbmMJ6d0v/N2cx/e8Ad8pIpuNPYyPhEKFlzFpn8aKB8Ny7Hif2DWPjYzHZXlUrLxgJytjvJDZ
hO3YCE+MM3hv2xqUDV4XJmxyxliHIBB60ZY3Ndh1WrVHi9XLSjt+f80CvauyeGncCQ5ngMqugYlW
54/OyYf5tEldAFrSAw400lgdhnr+ItS92nXh8McfgSSYOki3JWJ8qBmwj4BTXtA4tTDV62hbnz1g
R1doob9Eni6J05pY+nQtJh0ykwdb0fTdoum7NDVaAA8zOj8XgPdhzh5ByfSrJKm/IjKgOUUAy2gW
9nH1YHh5y45nb/82zQ7vboSPIgmzT489D1Hk/imR8Bpabl5mQFQ7gOtQfij/TkHMcA3/FxkUL6KD
psA76d+xJGQI08WnfpjiVUfIGIy5WePxAFYJt2c75oiQFSaIKcKKHQQbZvJImqf5puppL4BPs9/C
YrXsdaYCgSD7ClAbXuns/awAq4pfheQtHva//D5GQjXY2quwCa/S67FblfPXZLXPU1q9eLj0uAbw
Cnvov1cNtQJVDNdQCdfQMxil5TgSkj7b+gLZFFwItE79c2QtzBhMfo5Q38xgENUTJi6xOzOIYhI9
uDjfwT4cOqN7z/nQ+3ZoX/sBMAFy7tIYrO0Qou4yF8VBLDJjMaX6d0jMguukb61Pmh4nAwrsxlvZ
EyKLDBfLCGTz4lQhUWfNoxMojLe6epnd/kdZjbPWMgJC6ZJqXXse7y6WF27jPeCIP05p9gfHLIMV
q41b5yKUC1pZIjDdyzG2H0wHp7zRvzFvWRnu8DxU+dtAigejPhnus5RSIyQnGBYgQ7YSU23PekJE
R3TH/E1ACAzhO2BbxjNqO6ph1L0rY54LsoeTM6NyudElNEeLNK7N0PYsw+B2hJqYCFdD1oj5SHtP
+OI0wWNOwUAxWSdJro6TlA+AinnPWmfdDzyq5iz7FfztG+DoU52N774RK85v5mC65qOs1IS70Eme
hRUfEZ++LswMpo5nctbkpRH1+ySZ+FgOh7pi57RpVkWEl0cFqHK6pr8CxqTanVJErnpVeBGkVASq
KIn5DM1WeIxqA+Zw2QybfkLJHnjdfRKlX6Q2rhwDaEk7wOCStN+Y0NWpySumtirfBo8CBDGsoPkJ
+3Ky7tRImVR/eGHwEN6DlIKuOaCzjPD2uNkrctdobQzuPaRMnBjZT1C1ARlN8RciJJARLR41rws0
vBgkZuSYfeKNI/OoxobfztarLw3sAnV2nCrvYy6Kr5ZLBECyE249IMzEebY0P9o+JFmxFWVpH7M8
mDcKA7XU3bCWKjA3jo+fE0nye8x1AYvku2+jfL0RSXcOKyCU6YavurfD5QL0BhgFmjcwqcQz80EY
0pAFjYgwVRDqU0UtpwbvktNOmfOIn4aFA8Ix69swqWE74Gt6Rt5Je3J2J/8WGA8Ugjygk/eqRPaW
8ORPXKictAODuaXUH4oakRjmplT4F8FEGjJQsq/66dGTyoVIUz55I1E7NmuAOQZBM7HALDVohLn4
ZED6ZNnZU3dyLACCdKBzkL9SykIShz6UmQyQcMoFlu730pmvVnFlMHzJXPSKwyR+8iE+1W790QVT
dCO47ysODX+jMa1CEOfeqroFCj8l44X15Gq2jHhTOgFOEsxsgvSTnZ6Tr14lDPGQ06ED3adcFAnX
Y27Nu1a8mqP7WMYDLZBNWWf8FSpTJuyTnVezzRRrLwvxOQva5Cl1m+LYiRNxicSFKuOuQ1jGOBHL
NjInfXFshMrS3CkZeQe/i7kYDBfCJNtHyjasb3l/YimNtUvdTXUjFhrHrYy74anLzS8SSUgPcIdN
YJEuNE4cjiFhU6yF/lTCpq2Ho4Qt+6WjiEEOBhZTJxz1nulsTFOj5O2H+9pzqD8zchrjWuyp3AAg
K2u5RN5rlK+Zis29m9eXwBundVvAY6LnPNgjJtep9n4yv1iQF6yzbTd7MV35zi79qdLZtcSCBPEV
d5LGbcavHxTpORIGaauVPW60uK+yhhCgIzp22h2wo6tiqDYiDS8uAD02dVT8rvMm1QFTZkNGK7lU
Jqc9cF7uTZziZkxJObTU3GFvUvcYfHYXcKRZW8B0jfbUJyZ+/7yFW1/uMCIB2qhyvQM6+JJYw7Pd
ITOmjUaszsIwCpfbAcD4S0kN4rnU7pMefvp2Jus+8K9l3t26SnynFg55pyEZpDFRwzlPvK6n1qiS
bdapaNuo2dy5fDi17f0KCvGOJOV7sg1akja6jW1YrfMZb1xR7nuJ+KPSPuTqwYU5j8kexPZNSD6I
vbMI7F7S3jwJm9a9sYpPFHmfiIZvdSQAwhjdJ+yUzWhbNzPUziHlRekoBQpAjnEYfhNp4OBmDJKN
VNzeYHdvkY7e6MEOphlhug6nleO3n1MWn+wO+54fmvt2kC+67NdEj8c36Dk7+K3RrmoGus8Qx9IY
6u1QmEBUAu8qDcwwMexOJlRIKtTZ4HlM8Bwn/XhjHkwnbjtPZaJ+RUVBPWWHL0BOPpxC3M/Zhzf7
75E1wSqP+t9puwQ/BuvZ1zhmuILrGL+tLMxPmfzUMFIrfwJpY7T4neJXK8aiQbVlbaPpOTJif6VK
cQAOiqCkn99TO35LTKeGORGdSHFUx9wgfGuYfqwaqUZrP0kZPRsm3iHAHBOKYBNMigYcumbLjj7T
TLfCYuEDY1AAxOK7+MbWg/DP/otPmw6cO6t8GLzohn7dPQxMmY9dHUFfiLCwD98jTisoOSsjc2A8
p/O30kupBMg3BJlHpBsFjJvugCFcKwoYHj3GcjXbCvj99YmNTrgzFd41QrRWrmWFG8hj+UaGlbGC
CL5l5m2NQMOS6pC52Vvnmk/WWNDWI/ynG7QRe6JlUCgpolh924Y8T9n0mE/ORlYa8lr5OND275DC
5Fs8MzFXNNY7DE1Gg+iaJImdiXJ+444J48UpQnVTxf2Kseh9xoVa4LYhbxSHrui35Q2VrXusjO6N
MD0AI7nvbSMzuRjLHIZVMjEMQDg7l40erpk1MwX0GT1qJHujMjCCJXMVwFDWlrmQR3LCKUo0doC8
fCAveR+LEWZckPyKwHSGnuo2s1e/lFOzcquBEVhjP6Jz3IxBVe4gRIM1N/od2uFtImnCqbHvxUBF
gzYM+XFWjWxzbdTNqbMSD+Ub0poLADRMarxccEPXKR4+ph8PZiFvy0cDTVi9DTkNDKN9p4I8BJmx
yXxnbyOQg5dAaIU1fZpzja8NFVFT01HFQfyGu65BXTrfSx6yVRn57HbS+eJ58Vsr+gITGuINDTUw
hdtagi3AG4avasA7sAR7K7aoolUH/u6O0QbzMsRRpfnSaeRjTSx+WIyx9cx93Psxn1XjTxjG28Zo
9jlA4lrGd06q2a7MzGgsI+N75/dl6H8UuPzZ2j/NqfquzAiZrNXyISNLJhqf60X+6w/kltdl8UvX
JinZ8t2sBka0RXk0S2dbiStKAD7qcfAKXOx9HhxnUTqNe53xyQy7bNwSBQcl9CoxuRyhCX3LqnlJ
OFl243jpfEBhzcx5PVsMl/OJpbTb1/cg9ZaKJ1WPKcWSDEdyEkZmcnPqbGMSK+lRqXaXU7mM+A3I
5lsBojT2bOWPygmfkwBITlRQyVX8jX3K+tg2xm/guji+U/u3MXGWzEb5bqWGtxHLcrvKwdRnnjzW
o2Zl7cyEaLfVS8CFKZ0daStPvYv70iDzJijHJ7NzaEDYlVJQDzbvPHrlJESRJ8JhzWN+KuA5N4H9
MiEMwrrovDM5fkO7/rtC3DaXbJ5lzMR65jlN0WRZ2cvchER85hFQINARFLr1Y5Vj5MpcdR9zz4dB
z1BOPXqAxO9q/5eXAE3syeYFWYwXAAREhiplYpwHkcIaaOag6BJvil8pw6jaGjRZfmC/+mEHEMML
nyIIZW51a4PgVZgk9FVLKluCCKjspwPVDv5dTaLz8ocu6sWVnQKwVek6sDjJLRI7KnPKARyDIzFD
H+axn5xa6iJGlYTndDhcnd4AwkHsACmspLWK+FVjojjl2LoiYmnX0sNB4NfpYzJw89m4D9ApgwnJ
mj+laW1DP33wik6srbE+TxFzqcBw3xMBjVVI/ZMgZWpTkiEs3TwtuksQt6paQeXrDoZpMeyeUlgU
yTP44XgvaP+w1Cc5FRXnbgacH1MN/dv0yAwfMIVjcbhC50CH19bk0qL3qMfzNOwZjV0cnPtV5X8x
K38yJeWLQ/ukmx+nbZkhRPyKjkUDH8X6huDv1LEBPOiM4Ggx33kps060TS4spQpu3ABUSYt34eun
QZKraCOWHzicR8/cyXw4lkX9gsVpg/HzFnjuxYS6mkfFF8tLYx8tknF3sYVKSfE4UJQMKd0e5Sdd
rvUa6+4DIkmxUpr06zi8xCq/s5rcu6gmzq5tyDwVKRbgJCPfWp31kPFC9Xnjb4E87Wh0h61dAeHw
DZCaJxIVdpJ7bRenhQtuKv7lKT3vW5LAV8xAaDJHlvMZjtecMd0swXI7SAnpGMgxinkwmJZ8dAoA
EOBGzyPGrgqqtaitTyvm8JAOE9NsvLU5PuHC9nlqdblXmqgsoigcprTVZ1xN1h7346vy/sg8J84e
Kv3aWRbDThsPZwOBSjirX6KbirNNw7jyyDJdkw2wj8LprjP8g8ztcm362yoHzDDiKsjlfJY+RzGS
smNnMd5OoXuNTeVt4QwcE8R0eI2ZoYG7Gxjd0sNt7U5/Zrn/rDIAsvnEudOMnzbgfdPkSIbnssXN
2PniRr43N6Ld3/uKo7h+c0kK8tA5oHtpxboc46UziKJVHCOiqqNmB+irXfUTL6BV63tSW1OEBXDY
D6D6XXZCzhuaODLAGrG3YlfuS6hGGMWsfKXHrNyLrj7NTXqys+GRwsw+mTCMkeD+ptCCy8VJ54cB
kQywLObZIlZA5PejRp4zwHXHxBbBbmg3YYajBoaStXa6wj+UsJXRzoAGGnAyg5J1VnRzES5eNvFO
tx/7+YTEHZVGU/4GPjJsJ5oHruSKBKFmmI7A4C0mAdUfdn0n3zW9Y00HAlnOSWD3PU8ico4dYFBD
thfbKfpt4lErFWX4UsOl3mFSI6KX9pZcMg4fdKR/An5mLEH6YlbgYhwQoW2OBsSH4erOD8naC1zo
gn302zYH9BgZzOO+7tXFcB1wMl352RD1tp+yTuLAc+GHWiBqQ9/71Qy9sw2IZl4pz3mzeOg2GUQu
LaFYM4dXp8pr7stpep2i6ctCEWkCbo3Eou5Ju++mEuFawS/YFD2ylrb5mWz0BtjVTCSeE4JkLGK9
gz1fo1K8pVLepBV5xF7F2S5PY9TLE3DOvH4reEpWynH4csQtKqqRbpP3uo4RKKzriba40/zNjlG8
500JooxclJOPQf6URKw6TceCkYfR6AS7KWGLdQbMBT855qRjeSHbuTmlQemfbAfugVDDpXWjhy5O
+Q65CwMZ2FQT5v1K2vjMMWMTV33569+OtYB3T0ho36r0AojASVMgQcRbbtk47O0spsaDOZN2wVsf
Vh3bOP3Vx9EuYW+7EVn+nMRY8CAnrHUN/KZvYWoQqHMj4mveiR5QFQemJjGEHawLmtw3mTYqhNeE
BIHFsDyIu2PsvXa1+sh6tgWsr63TX384+b6B8rvNdfFcJdVZhcZby5J9RxDJ3oH3Csgc70JYM8Zw
zXELNH09xJHe1bn9kobN4rKN/HivHJDI4HD29E/3VVBCYct3jKGjDWBF8m4h2B8AW+3Y8rIn9xkT
Dgbv0izVWxKnYl+XSUwy25noVo7/Yidi9VWgzqJXiLG1mpcmNN9aj+ymuE2fOgdd8TRCf6AWo5kr
45ceVRROLvVR6OJDShro2orJ+evtbcLiN6hYfwkr03sLKSZNwDPrQ0a9FvQhxpnQvIAKRWgWfR/+
Xgfbpai4HysAQdUwIwwc02SXDo95h6m50syOOlYz+64CmiJS+w9q6x2Eofre04RemEV+St2sOAZW
9iUFbo+OPgXnAZeAaVxoQd7alGZ7jMYXXyyDrNj/VRUhfJgi/0iHicVMVL8DN8Db1Et6fcKJBhO/
oZfGD9XoEm6Yw0vJDyDwX0khwsugGYs61Oayy961zOjfM9ClKm7iDRU1cVI2DVoUPrM++Q/KziO3
kiVL01upDXjCtbkDjRpczauogiomDpJBmmvt5mJU2+h99A56J72S+oyZyMzqQSFrchHiBR95hdk5
v+yo4/K3dWu/FUNLlllJPufkk/0zQ/pC0aCtR2+4DmuG+zH8LhlpKUIn356ukXxtdLmL35BuqNpQ
hMlVhISpghdmNOeD69Qf/WyS4SWcXyzZ9Sa0i7Pf2n+iIvQObgozMoDAVjP7YN732PSNm8i3LpFv
f9hUtqzaYNzG5MHxxkfGp0hDjlMa8VDZj/FCa7DK5mNePkaD8VjSIOIFs7lTkrsNtfYSkdI3Bk5w
yIva2vIUE7abMH4Mo9ondbcjql9s5pH4d4hOCm3IUF+mS2dSgjIFVM/YInhQvKsWw/vTkLg4kyzm
Yzvco9FiCKEuROIr3qc1MR0osPct8UJFN74hgQezrfxLB0jQj9N46nPnimyY9MuoRaGZktw+1cap
gtxE4BDpQDBmwSFOkpVJodkTanUqwp6HzM9vINxZIpfWu2IcIZE/evAXs75IFSn4puXSM9O6CU+G
5atr7DsfSZTjC63eHSXw6Jvxi5iP9TKGRCtTExgz+E3etC+0aTjXEEE7fGRkaKwXyHxKC+rikCgg
4NGx1pMX8+Z6yE1zvirSO0SlQy0I5ugRgZDHqvPJB0DqPKaRzSHVuLCSXzhgaVIXaGV8wTuospfT
AFTRyhJDc6NO6HUOU2rpgLbyT2O6Ejs3jUujip8EQPNdoZgUqp8+NrdhUuy7F8qqsLtgiAA1KMQN
boOPdLBoCeLSD6fsFCjkMUYkQ+Y+xpMkYM0lqZ1uoiz5QA78p02QayuLpYKA21PgJ9ENYrpLbfoH
MfTEQ48lUQYE90wxaiFnyL4M0bA3G8+Ybol45pwkWYmCshGFQdogkG8yPsMqX/NWdeF3Kn6IANqD
8oF99InsHytRC7zYc+G6fOQId2u4kJKGY1tYT1aodhR/mpsAj8imhofaDB0xSZDwlDMZryKYgZY7
YlKSdk0au0uXdwM0U++IdiI3FN5bj0W8OM+NEcJdpOa4wRM07ZVK1u5CjAQxFdO6DeFRfFz7THrD
lZAfdXQb9pzWdiAfQARnMgA5QNNL0GwKmD0btr+wLOSfjX2nUXNrbgmTYWECVeHrjR0ICJFyvGK8
vmauaOww/rR2sHeF7h4qUwcCAKQ1IooN0PYBVxXbd0+VNv8R73MVH3Mk4/uW40KEDXJn84/pB/02
DAQiBPZlo2ENYE0nFchAl2PtMOv+nuL4yBj6pmz3M9UwSZNSAVqhz92ZFvmWqcTlb9Qn2xe/herT
k0kPMVpooA3HTOn4dAbKBPyUJp7IOU6pACSc8Kj1cYgWOTp4S3aXFMJcA5g9BCOfyzKfnkwmIloL
xoAFllqMyrhEYiy4n+ovo0U2KukECoIMVJjQhtl8HB0+8T4I8sovq89E5u0+jeWnMuNbqmnXeQPI
5JKmtTFmkmPAHcua6jY+PGVOYxPtU44sSPgNzD3y2JjvtdDW33ZH5wXUnEI+1but3JYaDMoSQEL9
UNaduFRd/Fyy0Eomm7w1TmlSFsDAmEr8Jj2YjegvLQFiLKgX/EYzgrJy3rTDdLMwsJF+ucgdriFr
NcAfG6YzrXqBANpomi2NAOrc5cawG2S6cfz6O26i5SgjsjJTMzxyfwvSJ6BtsmW4J2XQ2ZCO85D3
tCkmy3BnhLZaYfA5RR5oEtfUmoy1h1aQHMkmZW9ar6yes+q2OpNWRJURPxMdff2tW/f21umsG58n
18IPYmKUXFDureuhz4+yHj/NNFghUP7y3ZHylmH2N2n6BxCe0kAfeqJEuppzZt1llru3C/R5Exdc
8BOe1txGRZxs+8yHTqoB5rLfFFo/2T3pM9zqGWVCxpcX9eldmjMdLiSJI04yNsv3TPKJm3XjVZKP
mA6kIw+aD07MmMQgtxkeZg0xdwRJwQRGzYles/HQDmo7o5ve2q35GwanXIsYh8NoIc/zu2Y3JtJk
MSOvpzNJqgo8iycnrM5VN1XYphn/Q5K9bCcg3hpdCg1s9ZeXxL/ISperMIIREMlyZC2vUVvBuhfu
mc8GnZQVszndjLctLNpSaxEj3ZYsSMNLSD7ufTO0R37+YsdrB5lZT/dzhFHVRvgIFieQAI6Jw+6w
5DxVCYhCqJxfUxaRhNf0B+F67yrIjVNXKeP08yuPNGMuBJeuIeFGN0i56oE5zZ4fM1oN9qL9Rgnt
H20DvgBtMeTsAP2Pa5yYKSwFN0FSv3oddYQ0SibEJKTNebG8+pxNYX1Ix+WKAQjqtmdPydB6jzEv
CUzRtfJHsRKZGG5kB1NDmPsX5ZLZu1FxvaPrfwAZoBZhlB7jvO8+Urt2xxGTHBesbEdmvW268KTF
mY6yYiCfyPvETd9NtyRTgFBO+7wX8AnUzM89iionqocX8ptaVPt00gvUDQezDCjny4Bqqu/IFJ8L
0TUn7AV3CDbi02zQR+ARwfLK0DlvuZ6Gg6QU6zUW8z6YKvXLyzoPhZj4zGPI17rIblh8aiw40CGN
j3SqeiwGz3zE57kZKcfeGLRrUmZLJ+qzgXGVKZ/ENfqARSW5BDEO2Q4QlbELfZ/yjIFqGDuPxCl4
nFyAW0EtyiRo0RT4dnauOdsccJTEROjUmiz+MOzqbjSLS1f59yGs0VbiUt6MaXDLKi1Pg5hwsxbK
XmUIcLfWUjT7oB2I1k+i4jZ2q+I2oYSVmDOgLMROjyQY/u2PrKWMkOBQf1pO7spQ+EEIrW3XXe0Q
Qx6tO1ok8BNnf6CjQdvIjN245sCE0sz+MTaZh5zAJE2vdcs1S90RPREKEbtHEeP4M+sTyiantMF2
7ftxtoantGeNU2MS7qKE4CoGcZ9gIYlgPqmPrAdEYcRIT0ewgYsPjbwKp6HYeoJMVAS9LGZIkrwq
sS7kKfeHpsc16ndEmKLbuYtMrkPLJfEPS9quwwJKa6CodBbyVXBazu6U75FIphcMDO9lpqpftHb+
Tvpa7H6CGePuu2jpZovTy4j5Y43uOt7w5E90DHaIgMg77YjgWEuTLrLCMx8Mm2+nCpxnpzlEA+do
49rNuveSfRsA1lb23G5TOHRKWiyJh7nNL5O08guNGKsOSTd2u2UzGdgVhBgVxeTZY5+dvB5E14k5
mpwKEiPtnLXgqFNhqiglcfBLyINhxzdoqlfZiPyByuDlWNaXrg5erDB5SVNW2Ir304S5A4OUS5rl
ehHbKcumoyAMhXrN2tnViuhYXLN5Mr2BBa/rxuUHnPmcxlwFYDHBpsrZvq2MvF9/bDDaNsiOiK6T
ufGe0Y03sY4YTVttW3PqDnM4vZfj8IHisWY9iM+tLV/NsCnpGAvHo5Hr3dwbLlKo4WLgmtoxGOZr
biRC5RANynhCmyWE3CbS9bYAm7K0XycnzvbOTDsPDMN3i8BlRge7MoMURc6oDZojyhkkvJHKLjag
DbuuiUj0t0FSxRazJbxnzc+JTxSyasm2vmA5jmeGUImpE2UOYp9pKXizE9JMMg9lrl11iggTNaeS
yX7g9RoaBmHPzQhS6bZJXyBbFhtyuUfC452THwH/jZN9F9Gxx2vlEjSYjI8y5nAeyIkGmyPlfJ/K
6GIkFaVZs31XGdmtlOGGvAAkTB6Z5HTzbQYlnvshv2lVb2xJqpKyg5a+uPFwH9bZS4Bec9Py5gof
Eg98wTQSQLmhPclW4Uq1zz97Jcq5x0ln8ZvxA47ti1sOZKG4wGcOghUKb4O5vCCvJBKP4mIRkyId
FC20Zm+hPrQ3VkVzjNXED00FsWyi8wX03CR0ilZ28E4XxLg2FItzOTxPMn2l874TT2FB8L5EzX3s
/PxDqGTLaE8bKcPakOOrKVOQK4MCT6/ks2TCWvDxAICuv/CRAVaBDPjelK2dPH+GlJD7BuVEOigD
kAsDbEh1Q8quN0T9iXySZhtQL8BRa+yUjVLX08R49VJJ2PS095CrtYazpegt3ELtk6oH3s+A4tMe
YtQ0ZtCZvsjxFQ/asKs80KESA62dusOJvPaOcRDB9NLvSZgisCS8RanKodRY3OFpvIB+eQEi2vGc
lhMXdjH1158H4UWEDjrOs8eF+tc/KmigIpltCVB5VuJCC8B0CiV2cP078q3E5edXcRL+7VduiMYO
MTKYzgxg79UViT+p4YpNkWHysQNxzkTkXHNXoiRXvD99e7kWsT/t8BlDhevf/uMhafqrm9jyGGYN
XYhymHc/IYIurvv1QPzfdhxI9P55UKjfRa67iHygL6/1aOmwlvTO40z3k4Xonyq853Yj8dGO8G5Z
u5irR/ckOUh6AdyKlMhO9kL3kvbklI/py0/AYTdLVv0Y61VAzk4Yf0ZLXN4hG8anHhOCJ4PLEk71
G6mHv5plppfkxyNiEKmpRHlN7LG79W338OOh+R+5iX6ReFgV/62V6F8zHO2/qut78dX9/19Kfzd/
tyV1//7z1/Kr2rz37//lN2xpJLTcD1/t/PDV8YH49//Fv/zbf/mv/uW/ff0rOS8Ytf47s9H6//6f
/uvf/vy///jfN6pK2q9/Dnz5+ad/NR4ZNqEu5KlgFAos4bqI6/7uPAr+wsWIhch18CYJBJV/z3ux
zL+Q5uI7OI98D/bN/0fci/sXxxOm4OvZxEt4fvA/Mh65+Iswnv3DmIbxiC8GmiXYVkNYMl///T8Z
0wQrb2+xo6R0PG1yf+rPbRDPx5H0R3pj0/umNH4PJhCdk7JbCT6B9/gGacwq+8Oit/6JUO88qppn
LE43Hjr4FT8bcpYOo+ww9Q/BPO+IKshWLhKCLXUn1Tayy+lB2h0kcT//1FAkBRmHYaHgzyKLckrU
r6YUKfbT8cUHVNmEnTmf6Ci9WF0ykrg4UuXrqYtbKHWRKE03mQXdnoJzngikjviHFaHWaQcsa2CE
plITjWv/FjmokG3sEe9+9mJDjqHN6T5KVJkcW96tYsg5TnnaPjfmZTChxCZK1BfqtlexvONu9G96
263BflJ/WJMLnmyUDFCwtdmZMLi/PVS9m1IYwZ91bU6RVJLtIwLdUBLKnZvRjGwqrduorOnyY5AQ
BUUlfr0PS4ZOcyEctgvUhQi85piLgmzH3jpEi8X9N3v+xTUNGq/GuLBOvYtyKgZvZulJgZOwbSGY
INDEiBFkNsEWTe9wKAOvPZdjQaeeueS4xpKnGJzh2o9xcM5Bh8lrTe7iRjlXpOB//Z1jdMldlpCS
70Zuf8OBderTMDljtt3PSWa+oCHbV7xNT2XQfMINNU+tE6967BUbaDpzOyhp3tuNswscGEG3bW3q
i2IDfEsVl14+GM58l06+cWDurjeC3EXyEvgqiyL9G1GEHWTi/OPkKdPRBuEuXm1Vy3VNYvrdz0OM
0Wj7OkqUgMTdqyvblbqydLr7tqY2Au8blJRFREhinJElk4znKwQCODNoZhLDBVXMazDaz2JQPdUG
aXtpyQhg1SyCbkIrI76BYHRdZvsAYD4i8a0g3L0gjyiZdTyEOxh7CXZQh8hIC6QjWXGO8phvsc0x
DtFeTA2RMx9bmuv3KM7BquLYOCamYKL4p9+Xi9obRXq1HdM4/Tx4aQTUWjjnyJLt4eePhrwgviDG
wW5YKuX9YcTo9ez47ARNuCv69IuOMorppfspcBJbpEnn8VVUKr7K50X4ao95/nfeI6lJFrpnx6Ym
4abrQOLmsFbbakZ3Hfh1eAqV/OcHVm1jT5Dj7T/+nAyQ4NSW6W8iVMy9OTnt5eeBiJPuYmfCIENo
IaoomPt9F5afmeuUOtfYqM92Dk3eaRZo0CxQOQu19bCUbfv6jQrfyzK4Fq28pB7FDZYMxxufmF3d
rVOZPGeGAOQXRutd8rTbBlbmrAvig3Zz3iPTbDxdIzWGl4i1uM2IPDTQ5m4SmEeoAaHCi6lLLEh0
pQHEHR8UPaF7t/eME0pBSV8Gv8KaDe9cIVWEPDPPYRmaZ5KRcEbIDgtb4KFEbPhh/NJ7JJwlu/48
VHGeX20fMlfWJtABiSoXiNN4BVuU7oVdR0TvpjQEFgTEbmdCPtemmbm0dhFpDpjn3XkkQt2ga7Ev
joHioG6uBTZilGDJaWaGyvQwVeuxSulGlAPpBuEtxHgZDPtsMhCEJGQl6bFMB5zUelAb9MhWDvMr
9faHUA9z8c9Ypwc8vjUK4vXQ1+vxL9GDIB1f3aaqXsDEScqO+Dgrkmu1l8vXY2Qxq1OhB8uICROn
5Ll0aXNrTG/bgu/tbaZRT4+lZmhRccekGnrtl5SXRQ+wrh5lI2baQg+3iC/AFHuot4bwjHJMt0Ff
fYChlkdEXuzUNGUHtyMTczE8pz6a40mP0qWeqePogtYvKK2cBiaGbnDgB1OP4TXzOEyFxUnSguuo
cI0u8Vzr4V0wxZNuckBIfYROv3fzhRgE5n1hpw99WN7U7AGtJprYSs/YOAHA2lNGDeqKkgnymtki
uj2YrbPBD/bisWOI/BKzceTtttMLyMAmYmfecxROG4Lk6UXRy0rM1kLi5e0wu3cyZZ1xPOOysN8I
vei4A+2dw6GlxIn6jRYVCSuRnNw7ZOYIHPS2lHsjkiMCeh1cu+xTtV6sWr1isfNeSNdVR4PtC0nj
KdLrGOq/p3BoI3IX04/cIbOxWm5sNjjBJpfola6KUZfmes0jRgGBHSUsZfTbGq21pRfCkM3Q8NC9
tnjkmGuvi14e8ROg43eb9eJH365eMBmgs33MzunyNtIraKuX0VivpbFeUAc2VcSaOe3pLK+xXmOH
n4W2GM+kF45HSy+7HVuvYvs19BqcZtMHMiCE1l53EDkYYqSX5py+LHboOWyImSG7WbBde5Wg2UMv
3JUiTrUgKSCzwUiwLQF9s58X7OmTSbsya7uhF/hAr/KzXuoJbDDWnl708zDrVoG2wZax2k6zfAkC
76U1zmZZLMcgCXo8z2jNa0nAqDw0lvmWRuGA1gqZ6VA667bIH1wNPvgahhgyTsTsMdDwxKyBCoJt
N8FM7VO20AmiXSKkSOaXfAwliU49meYeha6dhj8GcJCErqW1HdbMYemBUOfndsY6NgT2A5K59mhS
T4snADtHMYJiBhNWl4AaNRxQMb2Gl2IwmlMovrN5KY9JhfjKBbGpNHSTaQxHgznYiPM9R/y3D85j
asCn19DPBAZkazCI1la1zTRAJECKWg0ZxRo88jWMFGpAadbQkg/GhDa62AoNO00agKo0FOVpUKrQ
8NQETgUs4D+zdUMEahAr03DWpIGtHITLBemKNeQFBT4j+wcGCzQgloOMVUSprYXhm1uoZqRlGkDz
TKC0QYNq5IFh2gVn6zXgprUXPQic9IHi5AgoV4HOKQ3T2RqwSzV+l+sHk8HK0bDezx8lGuprNOgX
avjP1kBgriHBMgBShLyVp8VN41MVR7exhhAjDSaSMnc/gS5iur+bnZSah/5coXdkm0faUrYclxZe
ccy1HLgStWX2XIxlcMoSysXjIkFRVsT7KHvxa+fsKLbU3gmfWxBQnKUz5VMV3bKAo/KeEmOfnOBl
U2rw1ANFbUFT0S0e2mmkcrUbMlzcBJkN0aclLO/cxZb6lWfm3tVorTsMw6F20GZZHHOvCR2AcLZF
cqpS7041+rho+IfuN0KAXWcnKBHdNgYbD+Qh7LB1La0zvDSMNmvKsOJjDGmxlDB1E8CicqZbhEoh
6fZ8dkKzPZKQ4p5Hh/AZ3yOmz3CTo2jKu0YU3qNVZx7oywiQTUDNQ0tlYt/n+fs4ml/jhDCu7FIF
7GViL9eg+AQ6LjRMjukn31gg50DHZD3nzcHIQdZHu2vOyliSfY8kBlSvfaXNDxC+z4tt6GHdzheL
gUzg7WtNwycA6zuDON5H0WOPIGyFmD1oYuMGr8EH8jnQmVYzAZ3pGqefXzktMj97OIRCM4UqgDwg
wWg3TF6+LdrWOQaNwe06YiWcQb3hNZZ7yGZKMgns3TVGd/QMwgHaaHyhVnxGJ5Y2+EiidWY68a2P
V2HkOkSxd0HnipBLEyDKNMGbrIz1Hj0W1/yvMu2+oKenTYHj7FAnhrbUWog0nWqrZQnnZiRBFh8d
db9SB/CX5r7QtIyCn/E1UQPrV0JCwUNqEqeBzWmKYDykTtmeTFtB+hUTKm50Zw/gJ8shcpChl0OJ
tyTFrTPZ45WFYIuXFtEQLFhKNTrUBN0WLgxTGH/b05LtoraOVnllPlXzb+j9ahcDHQ1hgfvBujU1
Z+lpBsuBysqhtIhTqu50s+mo2S5QoXSVpX/Q7vmQI0R5Ja3xZXoImaP5s5d2fuTamdf6Q2FCp3nQ
ajb0mqN5NoHETpOl24T8hLW8BvOt45vVc4AMZuN0i7aQ1w9LWqztARYslsNJRvB6KQRfoZk+B8pP
aO4v1ySgZgNDzQummiGMNVWoOUOX41JBIvaaTTQ1r0g+5HbQTKPIBbsC5OOgWchZ85GmZiapd7ih
fwydr2Ytbc1fdvCYms8UEJudZjgzzXUWkJ6BZj/JoyFS6ZneX7AtzY/+PGj9PBI4uXU1i4otu0LB
DrMqa8wBmmsNIF1dzb5iajOQMJ/YJYF6NUMrUfhOmtomvEozuANU7gilq7rwIwnCZu/P+afQrC9R
GR5OePuRCCZc1eYmiYmmW7IOk2H7NYROsR/rqz8yrZWaVbY0v0xGz1OoGWcF9ZxqDtqHjAbsosEB
drqEpu4TuOElLd0jRoCbQnPZrma1I81vW5rpDjTnTe4FLGZNRS5suAUtjt4+2CVuNO6ctIaB78Rn
NARv9G4cfUh119olUOyt5toBUTlNNP+OjG8DvAIFBTXPj4fwUiHKgLO3NXvfQeNPms/3NLNfQPGb
musPIP19zf57WgfAf7RHPPLVdFB8qS2potd9UcQu77DgrwutJ4CmCNhJMOY19l2pNQfDYKM+KE8Z
8UOmnV5ma0bNTUFujYyHsG+DYMByPDbzeOUF5IOAnJY6x5bKKGmZmwVddDaT/ihIaNo0Cu3K9GoV
rOQBApdVjfFibSOhSJFSdFpTkWt1hYPMIgB4qZFdUFu9U1qH0WhFRqi1GZlWadjINTpkG63Wbxjs
hyu4MM351lT7VaaCz4zW9rfdS56kMpM3bVjv7Um467CgkHGhAyhDNJJp9UiJjMTSepJOK0t841li
890uRfnVI8A5qopA0QjGI9C6FJFaOAlzB0E4yC9fxEebSJjlUwuEioU8nxu1STuL5DQ6CylKiYgE
Rf66600QlSHFJdU3L1YBdjHHn8iJZ27V5oWK5nKbW4OzSQvsTnRnTYtb3YcDrh+OL3clvTbfGRPH
VSG8XRhF+amL5XHqR4JqCLK96aKiuSs9Uh6jDBvqUDa7fqIX0BFGsyWMc6QtrrZXaF2aJzuIePbb
hyRJtqm5xLio7GsYFQys5Ws075O5Gx+ILXlqito+qcF7GZfEQyLeGescdnqNUWI8tSF64b77nJfg
tnfY0uJhvnF99WRlYbB3jMBmkM/enNF6dWu8sAXRJzuftG+mKr6TbpDZngH1sIzZH2HnGfuJ81kC
h2xUaKDp68PLhOyq5J23jQ3P2wtcw2TTBYfeilZTxYcMuhZyq1fbwF8eBis8VokX7uxoecgpeuRj
WR9UjKyheifdYdX5BA24ef9QKqLOKgEOhZxqX4sQaU8AToTDdIvD56nV4vZeVc9LnD5CZJ9m/C4F
nVcrPxi4GNu3KTIVgQvmr8qM3+PS+k1L05rUyxbWz3tlcIk4PBAWTkYEtIfE0F2qW7dHgtVVFYuQ
6m/KHAuKRWz9Onr0CS/ejs6XNJy7NPNoFfz2GrRnRoe827vzQ4HAKSEr15AnVWBphs/ig+KMu64p
dr3vpkeuNnLv/OiuC9pPOXUxZBxnwuSTRJrA/BySSl0LDpw9Xzhf6QD9mEv/QKh+i4ja/yqbXtx4
ljboa1JAEb5cOmRUJpY7E5+Xr1Xik2MXe4i1LVmsfAddc9VoQe/c5et0BGEh9Q2VLsFyU+dVmzhw
PkE5OQuthMaMzH1W3TztcXNTM1cE+Sboxi28JpqjvPiaJUWPhrx1Z3Hr0gDEky7/LAXNRDPWiTVy
tJEkI8t/rF2TNyDcfaZ9Ukjo8AyAJd/A0MN1mtxyN5F2MSsSlCfsDFvCUc6O38Qn5Es8Y9Zw71kc
q9nUklqi1fP1NCGJWrpq4xrLd9QRL1rXGOxpv2SD9yxnnYXEabYGGInLpkomn7EagY+JV6LtWIG5
ISCXrG0uQQG92GGS/BNV6db2umaVKLKJxXheht/dshw66fHsevImRYQPEWKgwSfxeku48U01BQeD
M3am925Vurpae6ye54UwaRJSVykK+A36PJqhpUVqAwIIsvQg0mtjYGtlKkKdwDUX7sLm3GxcAj7W
RCrf5Ub/i4RKIh3feWI3nvJm+LDS3Lg6vSVzmuWECZDe7rXhyuRkLNmXlb4YhvvuSNOn6ZrK39gi
56CeOIQLIoPgo95UYRc3tdXvnb564wi+S7g7TsDROZvXEhJSgmaR63FF09G3TVl6gNxozpOXMO+5
X+uPMSccNetvA+uZUOCT6X56EkWLt/wihOpgkTVltT1SSVvt8eg42BHhxqXcNOytGHA2lpu+wyF9
LWNzQDv32jRLu7Kn8SXRuaEE7NKy4Li4vZGHeJzvUrioBnTBR6m+K2xyKxqcKbjwL7RawHBSB3sM
5nBHZJ25CUF5jy3xv71vPKAuIojUTvw3U36V0wT0tsnrArFh6j2PeNbdJvlu3PZjSaaN7dLatbBe
ZgWeCl4B0/+dUoO4Gk3gBiejv4hjq0ywO1ZyJtmwCxckf/IO6MA+h3BhnCWWPgKDksCBwbFfeJEp
+eybcxG+h1Y97XKzC+CyJRx9g+ZCNtZHrIiIqfV7pnbHuyXuEGHWDKl8cqsSJW3TZiQz1WDGsfVn
KMgxTW1qSBQbdpqN2Q5NUQpOilGgiKNPn4o2QnB3pet8L1PykBgF/sWi/P7R4I+xeWq5JdeqqpGR
eTpBttyomNezdiz8aurWj3GvKcIxaXCiqVwe5iQhwYW3k5X3b1P9LAeXrFaZPXbGVzIYwDj4n1ZZ
iVg6YitPWXdL2dDwVv0SRfPl5Naj1RUXrOxcYslBlRF0JWdkOqF8XcglXZA1GU58dcf4oKZpovp0
bSkcW26svhXgOJDC2TT7x8Lysd522yKTV4JNF64aNW4se0IaNR+oln7OJhyc0VMas/nyZU+xS1u3
jXR+ZIHxg3L/8722Kvgmayhoy2cjGPchBkqqkFsirabkl0fZOvvjjP+EfNOoRPJthvKSZvG7HyfZ
yo7V72Jx3qWlzrPHRYU8/1Dk1luownFTVN6bQV6eN9OolpWga0Q6bJ1pPEQbK2WVGfPhONYPCEeY
fjtnBbH1UlfZcWzNk5diz4r1vUSSWNBgGkIIfQP68JhW2cHv2uXQQpsnI7o+K9gSGrAt0unNJtBj
NfgvFMiFmzThlunhvxvsOGLmjeY2y0eQyvvKZuVF92hRuxzWVIN1Gd7j0L1xlXfwoc4Kss5KiXRZ
GxvyzPEYP3oiFprxZJXLvqmyq1hwftiR/Jp9krZ790IHK/9r5LZDhclbOPl2npA9cD9rpPq1Z84j
pUNGK9J1uEzzj2ZySDWra1pyUfMLb3if3PqY5jVWQyvmg90/zRVpXUJe3ULeY6K/IaM2x2E5c96H
9R9BnztYu32orGxrNtdh7EYWNEIDerR+g8P2mAQKoUceYtlFL1wa6oHwTnJ2DBLduTrXsbsAHNtU
A9raJUixBHLR6dGnXod8oWcXDfCOPGRaEzeLrMHystqn1cW7r0A7/GnD/jzeMq6tUfhfu7w7Jun0
RBr6Yx4brJH1LmsITQkJTQCB+nRk84Z++43XcZVPMbuZPZCTawUrozYvcxPCBQzU5VFfxbPKgZx/
Vu1Bjs5GXNoTouwPlhs2oqg4JVn0AbmBHtJrbsJocnD3cEo4WbppswSKrMSG1KE7aoZ3JMGvnmFz
37MckM5yO9gxQ5fWudfmewqzpsLwrsUEl7E2rI3QeO+QtuTuCwAlOqu8cteRxarR+7ds71t3zv9Y
kuhq4qJW9VRdPJG/2s4DodgoducbJ8gBLRoalKBTMZ5rgzWOhMa2j06bMOdL/1RJ0mdiRI7D88wk
tCqKmTSrRY8v9X2CAgXCkH7RMSv/4Bjk5wHK6nw8TGK+5CQQrxflA+2SlGWTuLfqmpJkn9fIQm+9
LIQpNNwTSoUvjj08+WV5mNvlA3xc4K+xNoGh6Nb2TLUyXKJmihxLuc7SGdiENoVXvWJsJZmBaJfa
COajLwkSJk7nQoxkwrYT6aBgER06ZdDRhhso09kSVn6OcRqtDNMeQB4BbWFOWnN5cPSqksSvbVF2
m8iuPq0iJMN5ABMYQF/JAXI2km6HVZoQ8Urx23vS2dcFgDlQXLfE3Dg3sPP70g0PpEui1zfF7yYh
2XvkCVLZYbI+HNTF/iCe8qJKVnV6bLC6h/QSXyqX/AqrLSEq0+xAmO2KirOR7rMYgVjgD9xj7qGO
1a+aCMC2b36F9nQP82busWuGyTP9mq8yCrX80ULUWBMq0z1Qcgthj6wbUweVo1NqXsMmeMPWduBH
2wuZz7vALyAKyBWjnCJbR+bEzu4tW7bd3WiSFQLcLHPvTGrnNtD3TKuIDQBifah6591MlmqHRpG0
TIa2QptOKo7LVcNUG9HbsSfLf12E/LPKkCRX6iglwhTWAr+wgohY0R9+EDrdpeENvQzRYyo59ouR
WsmFdA0KXYmjlLiWWusRHpKA4vhAXRVxiOJdv9Vjt3xounnBm8Q+QMhAlCzXZkSKWnhvIYpopKQE
wLuwKubyB1Cl3AgpH+VIwiNY6zG0e979xCLImXCippZ/KBqF9pJbLxJ/XAgOJtPmefKUj4Vsg3Id
tMd7qcc23lQJ5VuzVSVrp3hdPKSBoQXJQ/MC3ewDWigoNTPD71uLH0hCvVsESTNdmhYKtWzlzEVM
t2QB4J1xhPcJB0OtCoHxx7iCIp0Qet7VU3ibzgzCRG1EO1f9J3PnsRy7kl3RX1G8OTqATLgc9KS8
I6vIYtHUBEF34b3H12vhtaSQJhoqNOiO6L59+dhlkCf32XvtJF+GVfYMPIv3hOWr85XoNrb3mq3K
ELzoPcCHHMmTzVl0GX2shrHdELEFxdP0GmGdSL7QqgqAyvQeIcbDTSqClxbUtmanfCWFmG0Ib43p
xnRRR8Tf7PIjK1HCtH76BM3J89W4xlnV0jdMBA4Y1UG52s1EKAe+JI36I4V2VCiurwIfVlJrq8ph
pTS4Fxuy/YYrhbEUyfhri4tuN3sKFSmMncTO4BvuaeqFjo71WGbbLDIwbQWktqUMKgYrbB68SmnG
ZOpOu74k6W2OrLBq2/7OS3ZHuZWt9Y6Meye2bt44hEwXISHT9ahLF+aHlS/0auShEYkjFtAISxj1
VsI090bBrnjufE00uhNBFD6KOGl3ws0+cVPn6yFj1xnoVb6BoAU9hrGkmNJ4O+ECR/PCp6wZfJ/H
nJheDIACt9qK3Wx2cA3YlxOcxincs+9EMR5ew7bbErptNzAPaFbzP6fRXcc0pha9Q4tYTHYRFCCP
tKHHiQfgIo135aTx/sJhJ1x1nfzqNQ7h4/k6cCyZddBSSXHgUU2jmtG72YLRMhaxS7XyaERoEHwv
VVlvZO/eqsnbje4IMtr/8elozDwOuIAWS+5P+7DQ6yM6aewydvjcNzzB/hJUP05BVrkF57nst20H
MScIgldwuxcxnwoVI248YkgF1jcsp9p+HZPpuTEaDt/sT+jjQZPauXV4A4eIzxoAfAR0PyUNPUtk
TFbEKU8QcYJ1NrHQshnhySA55GENY1U1MZvg5jkI6DdqA4qB+in7klP57DXDC/lckHAI3Lijto7r
fgxGNCwcUS1kgu43BfZ3xWBumga+yNjeFY72TmL6aKnkDtGAoJObfZjYjMpa8SzGrGNAN+zGYM9a
hucJNmKtbx/d0FtXtjzT7L2YdCfaEl9ugOOyBu0ilmS2T99Sn/lcwZzP1pjeKGo/E34ZF1FSnRI6
NFsL38yA1DV1e+qivJWLBScjNS8YPBZ9tXHa6iQmL11RjXBvTf9gsYdAb7ReqRxEOEiPKjBOwRie
sTY9So9phfaCaanHIedimxwLAlhTVKxdpe0DhIaFnBPsXWC89jYZKUqjAMvJkcwYFTujofCmpAjs
2GaOsuCslsNrk1tvYUdyPRvPI7syimJemrw9YexsF0kMBaLvM3OTjRqaY/M5Wc4HjCdo8yhkNCF+
WAQAGUDUd1AEF3DHIV03rrvVTJ5doNN0z6TAvFawFhNrWQbdo2kG1cLpkOGqmobrmEpwT7hPMdHw
ZT2vnAk7oZqxeGryZtpjgZkOdmsCNFHJo2U1LMekHa3aiSVg62LITm9GY5ZgFCaOYehbqBYg3az+
xUUrWohvzUEtY2kQbvBrLQfNwoFWJP2GpV8C5qwwUbL1VVBO2Hq20s9TIu8u13wrjHbhfMJZioB9
RRfI3NTa6fGKwadZWHbTrObLRhf9ceT0wsiWHYDq05uZx6fOc/nUh2W96jrOdqB8+2kW27S2K8j7
g8JrxpR05ITfhurw/YQ0g6QRbUgYE0FHXkaxXJDS+ap6465Q522teslEcdIZO2clGpKGHX30AYRf
ofhNu8ClbqLfp16xJxP9HYv6HmJIRYgcDmkuD8RjOlxz9RuUAOC/dJ1nYU9bWAE3wyjZXDnwdLAX
YIt7sjNuf3EKgRIt/St3nsNcRds0wn+NS7RKKvqAKtTvDAuBA9RuYkFHrCuF1QPc7Wpx+rPlc6FP
OHy7+fDhcr+3/Jys0v+QayIj/LcHuDywg+MSpGZTL690ah5U2J9Ami8r3fGoOWbfO4zeSfnv8ZQN
6IIjCo1nfdhg72L7GS/7JyuVcq2wJax9CzNemPHULExrXv54K4/7J2efCw6FO/HolumByzKxOXYJ
k15dW1M5D4HGuZnJTeLZf5RDStDAwUKRbpbgn++6B+H736EGQYhZQmw9+7XLHA7SpgN75A7Royw3
CToBRpOG1BifjrU+ZT67BHPdBsYzfgcaPgxZPrHBXOZYLcpu2suG5oKpdj+4U8Z75cdfwszWYdCL
TRthw/EELR0FxBML2qvR2duOUiXXIHIzwvFYMazuc9f2QJ5OiCzep5QGRVMmtkFDaIeYbaUtna1O
ZdEH/12VKghS3DrxrPgA5GD8ScwCiwqK75KyCb53oR+vEo3SV7wHPwHEpCUVmYQUCI+tHP3Z90nZ
mzWqVgVc64FLv53X3sFzsptvpziKPYqbB1aNzhgjoEHOrQ3gT01p/MHUlWzHibSwDHlngxqRIC22
k/qIFDRkA572GgPPlyN7ioYCXImaUWFUN7R3lUl51LOcSnLcoSzrwSP6h1iYN85pjtm6fcSO9JmV
+s9YUp9egoaAe/TWuUg2rTPt/Q6Mp+JX0v2ndAh3tpvXV93XeB+m8oFFYrNqLFdQTdY6K9T+cC3K
SF+ypVGYC3FbMmZWtEtN6EdT6B0xpwCpluRZkmwnNQQzq0v7jfCt36Rx+8e//81pWwbaYFFX+Zsx
chvLUh3VLoxfbLPh8tdY4HyF9VNHdHYMI6CQSFnTxu5YrdST/0PO7M0Glfg4oRQu6k3vaF+lJ6cT
ddw3Qxs/uPTKtXCqlwHg+Jzpzhej33ynKnLWXtG89WN5NSVg2Cp4C9iordJwfCf80LBU7xWWqK6f
1n45aGxPUe1gwtRsFLRhXdHotiqRksbKOWPMMB+DntWIzJIcZJZ7NHP/IXCwwzNqFlI7kNap95UD
LkaKky6nX51oSGp+qsz71Wz/HVfJm2ky55vT56SsB5YR207o6xgHlFXFdHVxMA6JumboqywP93BU
dpbKj0p43sqOIiQpY9vxELRyUZLYnx0x7wpYqT3ySg69eWV/9Sdthvc69vAPDjhuvH6b4LNb6AHG
Hzw43MYDaPOYm7BolmdtzuBQNJAl2q8hGTimvH7wo1tTEst3fEOdXDRHW1XPQ+5S8V45LwW8vyMS
u8clb5+zrquRYnZ6FQgMV12FAP1pDSljhKVtAwSecwbiPR3MfhtP+XtA4JAYl/mpB3S7VB0Wr5Go
yqIaAzA8dcMxldP3NZL7ph1eZiEo1ZyKEt6Db0jH7l64kblk4c5OT5k1c+rO64duLaT5R0/ox0tG
Ynw5CLijIb1n7M3W44gTWY4GrSHzSdKnsmLDzyHOqnDDYPcJ/iv+5lH1kRfabuqwD7bNa5r2lMJU
8TvNkdGmidnX9O2ZVMbV956kSyg67fxPoODoOlW1cgJ9ycPtzeVzPX8Tks6fyODKd2I9jBQNMivQ
LT8kHR06wUa07dHRG54JSfuVesnODdS4NeDy+g6nuMcA0xYvBFd/8A8E3H6116wn195m+7z4sacd
SEDsyyEODR+vN0sl80EN+u+4soniUgGebuCuw3rF41TYveCrlH5pZJczRg63Unhu2COXYbEr+qFc
+51/7tNWZ46P30v6BTGVTDgnexiXYSuokpluemfD2bIf+5Fr4pB/NfWr19copv1pnIZN4/L56LMG
pBMjMPvIYvBeAj/g1hTuKGjk6DH6P8XEBRa+x3JkWU8SNNn3AuZa5+hng2x6y0pp3WNCBc+OYKUq
vgBpsQ+cUq6s2Lo0Mn8GI/1m0JU1JoNknWI1SytISUaZd7NyC9rJ7APLl4OY9GMv2stAL3eAAW0T
ei920X/GuroXBHvJHKWLhuZ5tPNctrC8H9mNrDSmQZBGy9opPjIneaSd8DmUCJMe67iR16RzC30V
M/wu8P3yZVgZJVHc4F0zH/OGJWjc1hsbpZ/hTSHGY7alRK4/5x0aB0b2ZVUpvOR/K+XuO8+eU1ta
p1jp32A9Nrj8l6COrJwLEVheOtC4u4aUq0WPSYdqGHUYctO++vIN0q6oqb0DDhcm+Y4HWLosVU+H
W/0tyeK6tvGJP40LZY82VeAG8lr7pyrjR5Mzp/G1m20yRcNEANyH7i8wBAEibC8OdYMd9uNMa03o
GJ51IITLBt6k8anN1oMYn+yk8w7dwHrTTmnUHjgaMTAQ1+7rH5syNKRutKJa0/NdknTuIjKi90gD
76Sb4XhqhvhO59G4FU6DE5ONkcZJ3lHILBPrD8UL12quRkzQtheT9+uwUliUkDlWKXVjvBzjvi0/
fL85D/03t/ksU9fesJ9k0X5hWQGUW90kbdmwoVKA0CCe4jbz8fNkv72qFwaeqK3DhnVhlbxaflEB
fbOhr0h7W/FWDslrr/knmZmrdtDM3Zg5B78y1EKRoF5GpXwoRLoWpmiZFfwfL8m55AEDyzOg9uQj
Te6L0cYZdKiQY13ApU7tDSLtYxvzxMa9+Dul/biRYXSY2mrfmPGz01CcrTLYsY3pnKtg3HpmrGCp
OOmymQZ2omK8u5EL1qzu9AVbogd2wAk7j/6X+X0E8glnWkHmYiEGltqePykUpK21H6+bnnqDLyyl
uJh4efn50sPrU/4jm3F1aCt6t4zuyRMjCG23/sUovcJT2sPuita2csdtN2oZ/0nuuE7iNxnlQY46
f4exT1nsypLm4o0pT1Nb/Vpm9UdHuZeh9gDAxCCdS5jP1fqYiL7RrGyVfOCAybcsTMJlMbtEWo5b
6HDe80idQJBpuCF1uiT1Obdtw71bZCPvlQ0ie0vh2BL7UXaspdhaIf5Ok7jBWN3JcyWUxJrBOZLh
ZgiG6EIu+V5gMogDGr6wSTYPI9+mFUtpY2m7h2rga5W2U0r+2zxQPaGvHGfC8wTsb+mZ6kJvOWvP
LtqycMZnzmfG9okihDQQlJqbrZSVYbmws3cZOZBV/K1Bd+a2FuWpQK6ov/zKPNl9q63cQmAoG7ib
FLg/1nb9GY7qm+ogIB7MHCQkHyue7BppDhsf9CKIaViPnSX9gX/qaCa0iR8z615zEq5D5W4b8jlk
5/kL8aZXsLFHIyYUMcBVqkDVM1yPD057Tn1Hwx0xEJBW1Xa0+uKpVZa75K6+rSb16eruzSoTfUeA
8hY25RNgbRbGBfmIuOUiZrTWBtE4pDixw0vvviptlLuxzq/BwEp3dMS50FmelHDF6VG18Fgnb4B1
Ejb51akZ41fGMq6GPMfXFFXkJC5TyZ+SyyYMa7pnFB1wbmYuNtW2VQZ0u7brdymKNhv3dFe59Xfc
OL/0KEv4g+a3yqIvI8GknjfROw0NIwc52giy/Z+u/XQ79+Rqih2HuS8N8LoQtp9LPaspugQB3AjN
XpJlyTbS7fZDLtpTIbO7XhbiFrN/EXH5XgRjfQjC7pUgO2+9hjPSyu21jGsWzArvj5jauQF6PPsc
lC0LSI9CZnMu8cC4v5CUI9OScPZ6OT9qjXzZ4HUg2OkuykReTC+ACFnpN02ZnxP9wOsYWNWsX0SY
h8UTkHkqGzg7TN86Gd34QltMtMvRPPkGZcuou8CeXSrpkqUxpteCbrZllCQnQxZbMDSflLntKQEh
F4FwHTfXXBUgu3RMOqzGcBB0KcVS1bbRQ0wrvtx2Hpwx0WtLYZWXfGR7MDTFA52Z+0ybfoF+eYu6
i3Yl5cGLBqaTGhFqRO/+lnL44V8Qr5e5Pl0oNUKFbypGGj852sBZUbknlEkRPVGNsfcHiuHctr4F
Tbpq/PLW8KxFQ4KYV7wWsWSJp5wPM/LuLXwE4uPevRTxWdfOiR4mGGtJavRsk2g25cj2nrg2wZnQ
tQuLiLtvroZenNOWbV0i1KUb0NVRj84i5VLC5JdF5S2bygu4qZNPVYKmj2ewOlykDQn2ACt3bQ/H
svA+uj58rFpYlxm0Pxyrq2k04bnbmqK8Yh1pLu9OJzeA1vamNjzi3XzQU7Nj9ljWLQUc4YRBwmgW
HpNXZZsvk8SKR3sxqLJqadsBCNRy389HsbTVOfBI3kzBKZLcQI2slMtbnJDiGVz+gt7+eBOxh7yF
gqQ0/6lhC70ymvy1kMUvcNCXpsyNx+qQpAQKh3YodgFWA6x6LkGQ4YOyyIPjI7c3EddgK8T3Wo7m
OpY44gCX0MnkxAejTnoAAsNFpxGd60DFCSnMTxqoifhplKYAFduK2vltqIxYeSn7Bc3nl+WGx0/x
U3zjM9svMoadVt4pOdL2lt9fSL//tD4GCRLT0FQzbB2WYLdiM0WUiX+oC8qENPtbytRe5zmDKVGy
cW9wUcPARhemyRyr97daSa48zAarrFDk5RRedI4BCDANgtuhFclzXsib3cKnMo7wBq9OQ8WWDV90
IaiwKOUpjutwn4GXWgBZ+bACiiEDWfJauNbHaDfAafrk3eHWuUh1HsA9CLpFwA15mfOuk7dIv40B
9kRigV9zS1LdEncGOKCUjarY6nQ67xs3EjT6JBx4+BIqVNIEpabl6OX2k12pq3ygefIoDBxZotNf
Bu1o1RjbYr+YNqnSX+jUDFDpvBVxMuBBevdqo11hJ1kZYVSR8CSIHhM0IRez4fjZF6VNE7YJFcLt
OMHnVYTVdCs9yg3wmd5C5RMKm9VbCFLhMeEpjvIwTfuAnIfflf0lckGXGCP0VTNJ+aQE7gEBjUuR
X4t9UPN5zbhSMCPFO9q7MDQbzo8X6xgZsLBXibkN05Izqk/TzRB9F3Wfg7K1xTczSxL2lywu1MFt
8d2p5CIgmPER46f0KvQ32SO3VHtdNe1P3mLnrkeaI5TPr8hDjdnEwd5VICzj6LGSFXlJAMmpj+Je
JafSEc7KDTDgVrp85EyH4y1e8WIGLy42sUWiLG3jV6W+d7F40IRJ7ETXt0YNsDwh13iwLZu+AGym
krIWGaZggmP/BeIw/ezBg6kizlGz/WOMBRICgNB90SY3dkjNRaPiDP0V2nERzFJUCFvcMeS7AN2y
MOpo66pk2E7VxKfP6MU1p4urokW7synLITTLEa87OwqsmRlG7Ndklbd9b93HBHqLFnDjSLZFDxmu
6j1/NWdwlTNNSxn36A2tfUcv1Xm3Hf3BSzSyZNj7cDYCMXMbCtRLXhGnfWflHhG7nUnE/mPrudp7
2QMlQfE11drgf9zWKRvDsoMOly9HxkjCJETJZGxvHYPXJ3bx6LlZds7K4YYpNMAnGKG69v5GmS1d
JHx/VmIwX3UOtK1ZwxxWdoT5Lp0e7SL1HkabR3TBoNnJytuz/saY4bGzsBkQyT7KmtEEJuZdb8G4
981LT89KxIUZg4HHVKfYr+DwoULxqzPDfJdbrQO3m+RLHUBos9qr64uLi0sSUcy4NmKqV9Tu8kuY
AOywN0Wmny/C2NxE1vAyP5lqRRzuGx+abOpncfSUc0c6SVYYAOkktwPQbB070gDEf9Hy9GNRR21q
drObEs43RUiREN4DemTM9qe/TyhzRHf0B8EzemmGvAB+xEuhNTkY2wBTRh0NV8eXHLPqY5r5sAAx
lGjf+wHdN5mfGNwi677qlxOlHC6cWHBFfxDq1ryLdLMJX99N0bSjM+uB7ccvw5SxKFz13WRfo93i
q5v0q52EeM7w/PVGznRFVcc6HP7wFo5UolbXOkSBDJ1vLb0YJrIAcQQ6MPlM2y7/TG3w9zz0/rCW
WGF13boxb3HUttZDhBxbbpH8lkpwPgs1nfxs7rSJOWHy0ZUrKIbZSthiJ6icWNRFERxc5yAynd51
+U72oF+5gri2RM1F/CmT+N1K0uc0n0C8lR5FNmJ8T1P1wGX4oo/dxjc45T+c0SH9O1xYvL6qgs9I
w+Jdsyp34ciB4nodOViyZ0r1CKlGv1VWf/FnN2TtxV++VdzM6kUNWLJ4V2+12b5ndrzz/OwWT9jR
oVxDVJV6uqkH6xV3+GLKJfdwJ/rKJp8Gsby60GWUtjm9HKm7onwON+/WmEvNJiM9O1ARN2EMstAq
Ds1QbUVfPSTTt7Lr/fwP0pTEMzi9Gbnx7jiosvZovRrRHiPaG64rGEYR/Xtew5VEYVPLBFqAUW9C
d3a9WPatDG7BFDwDAFl1LXNNMJvLcU8tdYAvepvv+zZ4CqG2i/YITeYXBuDaqY3dCNV2iH6YXaiM
LigCq1ImVyLuWnC2pumYz0uzKr6ORG6lg5fAn0dTHD20An4IgTFXwhCygfkhfSzg1VrwUdNZcOFs
Erl1ICy5J1XLMr+5BE5ExztntmPjMEbA2XgW6A8Nma2OGCYsz9rkFQVQwcSI6PLln50enTHytzmN
fEJxdErDip9OiU6wI1KUXBhbs/SpwSauMiUOh6vnPjBrOqtUgPuvnDcHHzTy4dFvWPb2XdjuyrG+
A6/9Ep2FxYsjkMYwearZSLlOjVe/jQcc9PxmII2PnTwxAdMtpvNrBolzkD06txYHVzkpAK8pGiKH
ztD2QOejZI4mkKaPEcv08JBWVbarq3RVjzHHemRtszBp9t1MhqVMRfjVzdpPgsIRz8hooA8+LE1u
/bg+g2XwN6Wnf9g6VMv5C+yMpHZaM4CWKjdVZqMXiWM02elR8rmHsyZ+e4+lqaQ6mxueyZschRzk
hm49Op3Lnp8nY6zU1ojqnz5JIOXix9UcHq3s8OpFU+EmHg+dm93IpmIbc+k4kHyHG4Ce5BB3IY4o
z5Tlsq2yK9rtojfpSGjMcVH07DXRtd+ZFbmnVulzyxvKfMQOmSA/gjmb8KBQFBRk+2yU7545OCut
1XcFhzisveTchPrriBmtRWY0yvoYte4bSEKuyDW176n2Pej8wUTbEaBUAoA9n4MOIaJI9FePTYMW
9OZzqcazTXN2osuLVWZvYSZfGPaOPucpG2TI/sioc4Z6EGwjlM0OpsNPgW5ekl/+KowaCmkePzc2
IM8+JZzD5ZXcTtgv9UQdJc8LDvfy3QbTzEMfUYWXh6mWbyRx47QJI0hpw0/O/g+9FFynYWBj6QR+
6RyDQN1wlrkZ4bomzfFn2utOl/Wy8jWSJHURb+mxL7D/Vuesc584omB29zUJSt4SnXU5pPTsNrVY
D1ONadHBqmyhCXNJ5Saf23vWf8SjTfHaOjV4GxtvcektAtv/YnTHm8QABIMTRYBfymv1n8YptKU+
jK9ke1+rKCLvrXNTZUUgKc9g85rVFUiqsqFuITmPWAx3YnylaahbiQzSIHsU9ri8iJjnmlznnxlO
zzwd9CWkP21X+X8K/AxY3ik3cN1m5+bjZTDDc2mlq65I6XYD7PT3M7jMIN0PjN1mjk1ixA49u1uu
mW1p2D45JiaIIXxQqTb5rfPxN5zAnZVxVgPXSs+dxkVXswAhdstM1/khXGmpv9xWefEyYMSi/kbX
udH7j4M3XAX0BIM4Y19ZV8X0uxztqoPqBOSs7l+7znxwoepLMX6GHSlx04dZX/qPoPtZT/rqqvVc
Rh2siSXMD6wCNDrxoOzCu+ykoEtyos4n1HLIthkwpY0UNbtBHQFHenMLZhHcIf5daBbmxion4vi9
+0KulsJEI/v19OxuC0usoiH7iQAfWFm7d6UTXHWn+6wswNK+z8oGHDPMkY4MvNMue+mrbUbuflXX
zj7Q6K+DWsICk++TxZMtz5/wlgkG//5eNYz6SSAvzMrRRuPyGmkWpg7OJF+bTdGEWmR6KFN7IEll
PkyGvOgmMnA6Orsg4K6e6dzox+EUmv6dTtVxYcazcz2hpY5MFZtl4rV85pBfHS55Zw8fbZk8meKF
HoILf4k+d/QDttA8rLPu0c9ZVjcDpZttLSXiOvphq3JAIfqnXlS8vBofdJtY9GA5m7wlxFgiJVve
H6oKaYQZ+cK3cbT7+wVNGCGqXF4Yxu9ej8CCD7e2pu86MaxdMYyfHm1FeFBZxOsCaF2zo1y5tnjG
zAsHv1dcJjhJKm+8QgAYDiyEd3lnvjBWk35P6eotNdtetY/1RJ0PwsuTtNSHmzQ82Hv09OaUmJQ9
NeLXoPKP8ae/5PZETJxjdKjEKa1Z6sXJtdSQmOjpnZaiq6+lgI4F4qqShBJz+71ly7BoVPOctwPO
mCD+qESanthoa1535AExPxItfUM50sam0XcsOZaLwjS32mQj0Tlnf+TzZnsuq92+u8NHoRwyct+w
qeprC95mE78CRSCubeL4ISop0PbxOtFj67jdsuBusK6RTRWDpmtyYx+94qPXB8wHQYVOW25JVefA
2COqebHJ8yH5brM03/L0xP7hQGI1mFkMicpFpZBpx+esYcSqO4BiaXcVNVOeHVKl53nQaCOcqH7o
n30Sh2PivZKRP7LHJLKScpkow5sx+c8drdnkPnkgGe43ob5LZ4OE5A8tybSgtPg2nxvtRtSuuUIh
dZCd2ML60xGNqMUqLVg5JN3VpMxgiVATrfKs2Ll1fnC16mZQvlyMPQKudaX/Ql8XjnjF9oY9Ac6n
ARbeJTUHQbh9heVHf1A90JMq8GM26PRIH1QUZzFGOFpnqwRvjJPs+Jiz/2hoek1XLvviRRvVA0mi
6Ef3ia/2YDzQNEexLkz7Jag6DFAyuGE8XE/Yh1EVWOKFGA87DbcyQjvvMU3a9IV0XPlpPaewkRRN
vMcwAzIbhsUU3ZFuwL+SXeBmgu0+NFsab1rtjZjpra/zUxGKPwk+ckxaVCNm2V7hHuECMpcatMmv
UVmveR/CtvU+0e5BUlbGEXP0KtTch9bB9sGCuX0pOlZMUg1qAeXlPnQ3yG/FCjzVPivSR3LGycaa
IozoubpwMJznL4vb88VOBLfmJIbD28W/GYyNtSZjzJrOseRntyVr13ziLoFeMY8O/lM3yZ0RsAhQ
MyRi3gwKVVHsZO6beAX49zfxw3bDqsEIKTb1hp5mp5BQk1wNrBv2I+R2nOBPyhnmAll117E3r+ZJ
0DRpDYnZEDAne1T8Tt0c+V8atn7qGw78QCYvVdpvU6l6GH0hg2WcsOLPiXEz9i8tMKh1eMgy4x2n
1mca0yM8nzcE3yoDx+mgcxuTFdx5cSwUUxPWT3xGWLfLinReNLRzzRhBdUfrrjWsTkplYfPyo7R+
SJhes41RtWKd82jDh3csDF7D2cStu4vhruFoLFOPuKrCcNzk01U24ZkvRTaWyOkgPU29IMbK+sV3
QTe0dy1N92QydggrR31gyyoJvJJRn1v3xn45uMk2svNjXyb2sgop0TPa6KcZpxMyhEUn7whXoadd
U+f/HxGUJkh2Q0JaqebDFQAQIVDGvKLVOQer8NZi6sBb4ocJ9c9GmyVuN7/HGnpWRmi66/WrORUW
tmULIYTeMyMzbr1Mbr3HAracF3r7KB3ZIBnfKi/6vbADUkVRsnIEuF+bXwWQM0KSFu6twIE8PNqn
zOseO8Hg2UzYRAL7kcQaq2cXUzE3kHNmeZQQ5F+54f5ymD0xe+5EE6Aj0+MxGeZ99NkddA5QmJHi
TW9jdAW2IRpQFhyaTH7xUB6wEy+rCEy4562BRryN1cgF13vFloa9UmJ6Y32LC/nuTsTJdDK3S1cP
LxUNS2wCvJC6jRMZ/PsomBFXzkWj0CWPnK1XlDC7qx55sUu2ypvYqY/DIXLMKzEZgvbK+CR9/pvk
xUmL8GWKqOo2DdtB7jRVtPBsepsQ0dZZZY/bTPLBakKckd29ZVe9xNODgCqMdg1YhlCuRZtfp7vf
UZV5y/9bQOH/Q/ag0M3/jT343H9mP5//nTj491/4F3FQ6v9wWZoqpSsdSc5wxF//1v/WzT//Eu4/
MKdiprUltiSpdPu/gIOa8Q/UbGWAFcQAIl05/xnxkCb4518gDF1TGLAKXdtUlnIM56//xC5e/kUS
hNj4Lwzjf/znf8va9JKHWVP/8y9Dn+mF/w056BrzLyeFchzwhu78q/xP5KDV+JIWMefqsQpelAIb
fekBK1NfTUW0qA8n2u6nic9PPG25MverHIiCUt7VbeUpspp8X1cjucX8zVMswSsd+zy62GYA1bBU
pAuwdFQXTOhQYfy02hkm23OO1pOrzIafH33UGsVVVbpzByhAbPRxbZSw7hKPyhhBaEIF8ZHn5LeF
hXvj2e1PbGcluC0f5qmnxCmT9cbR+qPJ5MLjeb7cFX3yYXrLQHiHQu+ocnW7VSDp98QgmPkAgwwT
fkom6JwLuIxaiK2t2UPTr4OXAe8kCkciNnGd3yzVXJuiuVIpdizK/iVv7Z6ikBpX1k2jMp4NHoZB
o/7uDfQxNriQSCkBixqcseOswOrgYtjee8f5jmSYFR7sYBfIrltPSvuqHWYSrO+LOlVqSe3eviyt
J3AMi9RK6B2gHu+RkapZDWHfriIf1Xysw+SpGEwynj0DF9knPMjNU8z5W4zy1+0CDj2TDAt843Uy
aUAXSQNiV5s7Qurw2oVDeZxbqT27WhqpDIhxSJ2nAuaUPGLTqeU6FkjOmDlzAYmAmYlzYmCHnhAL
DNRHEQETKOcjycPsHuTx3TTNaYMtXVurKaZ1vsyWYhrS1RC0nFLDDC8wfPxEY3ux4vSTy1e6rmW+
L/Px6KQZWWo3YqlssUalCddlP0G6mHmigfOuAo2ORWSUxsf+PFpVtdcyGaz9r75K9KMv0JXYau1H
UqSbJoWDktpzcgownKY728F25xhyte0rl+LiuUqRahm2jBcQ0q8JpZ8nDPmY/K+JW24sO16QNrhZ
FXCYCNbsxaNElw7XmEuSdDd2W61wPGio6xJIt6QaTvt36s5kOW4my9Lv0ntkOxwOOLDoWsQ8ch61
gYmkhHme8fT9QdXdqVRW/2m1KbMymckUJEUGIwD36/ee8x1oEfDpQJKPXPl6uUTCvWPGxZ7t8DX3
OIRzeblC4p/27+vFPOrmVoqasSMTNEX44nZGStAhEG1XIUrNMfVG1nCKPAsRMmgz09VvflwQpwz2
zEl+aAs1UNq9+eDT9yTqYoao4DXEjP7QHCWIpzm1xmG0S8O5R2uCHoJmzayclbLNn2ZHXT/36Rc2
4LfQnd9Unm4CCLzbvjFeFOIOtBIkfgr3tiQrBHvjpqcP3YzK2Pji2Z2XSHWmHnKScFV6QS2LQSyn
xy68MGcgUu5HcEcqrZmti+E+iUMaE322N7ueU6KabqpKExCqG+fI6YYTyXfP2bYI2TvRI22ZSRtS
yd4pI2psitRTU6MjDmrca0Yz4fctt06JL5LGYsAMDZ2mGueTPRbfUN6i7+qSedN4gAQz4zin/XgL
3JecN8HMWTanOYvkWc/FE0UGdB46Ecexyh6r/kcRWz+h00Cz4Ues6k69jWFDR6AjN5wTLXlFjybE
1U1btz+t2Sb/wlC0Sid8djSpw5gZhHDDY92QpoZ2+dGE6yPn4nk04m+EYx5gAzEyoTVrkqdS182j
376XVoxkaMiwlHYG5gGUDTJk48YaZAPxQzq/nTvWOdVEJZSuLlgXnLMQrCvKzTje4tdCQKzuLKN4
i2siDWeVPeve3iNa3LvW1K1rhQte66+qGIxLgWqaBqam2Y+C0RXjmrIWMQIVeOu3+T7yXOKRGJBG
4WQe5TJRkeEd6tYLeZnZOvb7V3CjEheDUwBlAqJoFu5FpNskMqGl1K/EKrW3pcLl1HQXIVWHg72t
dnGdjJyRJ6onHWWnLOF4FcZcMUH6Ekf1NyNwybmhXZKwONKqpNNWtNXVTeSxrotNlncPlmO+Etsb
V5hHLEJB1k0AP8E2KyI/reHifabL6TMMTYbyrnjOw5tsiXxtpIiP3xhEcl6nw4Sa5UTUNwdYTqdt
72+defyA7fTZVEuQFYoiPeb7xvAh2wAmbJIIWo1EEj5bjAc7DOL2bLaIyKGPS9HQFKiOpSTHNRJq
WQgfIduYOz8Y7nGK2FcnnD7VtCiBxnIX9fPjNOh5nWFWY3jewVTIqXXFnQirh6ZzfCx3L5VDap3Q
4x0zoOpa+yPRUs0QbCvLz8+20oc48uQraEaFHYCLF4fxzImIb9sW1XRhfkjjEdPLrquKrSpZDktr
8fDPwUHYeXM7+DZMTx+prsc5OwXfQe94PKAQX8ZZ7WKxuIG1NzBYgLmoHIURwMUQ7aRNBLCqbo5x
DNQIFdmJ4wA8dFfeRIV+72C17BmN0B7J7IeQSFsOFXfpbMNTtZg6lajbJ7gi3Og1ktUwY/o/vmYS
BWOuapYq4ImGg+FshmKrmmRnZfVrV3DYAHkozrNNW97UJxtlz5amIE4Awg7DEZCdScJmauv7IYke
VUGXSI33JXGcEHs8ZqLhbWrg6Qq9/E03I566rs0JMQZTPuckguEYOuDyRfhP8pF0iqcZ29Xc35gl
cLvYIrLdt2ww83yW8Fld0/IFf0sfLDaJDupG+nAlVFkv3GX5ZY5ug8J6jBtvXVblTSRyWsHAWPz0
MaCOCtnk2GfF2xTRxSwBAKr0NnLBivfMUpJJbEPQprtBFgiHkg+d9E9yxBrcVi7x6hBHhrb5olpD
ilCD4IJiUG9Qcd77AWKKBDN80BHDMtbjHTlSn1FqvPsBhE7b8AA4mxZ7Ro8JKGE3gqUKnqVnBxtn
hJcR62pMAgw0i5CfpKObjhIKh9F8qbpMrUTj/oiosgq/eEvs5wG6HoF609p0ZYU0x64JDcL0GnKV
09xgEsaNmvhbo3Gtt8zz7/wGp0jh49Ft6LwEuvpQxQ48IB29uX+A4QpsCMN2H2YPycxAugJUYFNp
rIaakJJqeihLHC8I6bEqZ91nRT+QmbhGHmTOFZrv+GMsio+hP2qr/Bqo6mAZzFfPpfJK05kgVOyV
VlV8UuH6dXeGBozIVMifgDp2XgB0xWq/Dz1ZtIUsFBvSQPmSxE+2n9xPoGECVIvJlH3nWZhrvKPP
cX7yTfsprVgq4wRxszTc49ShPxfCOlDVfzCjv80a6+wlxbtW+aEu88fIcM6gA+yXqs5fe7PC16uc
T5nh8GoKt9jpqQu3/RD/MFw0nFVeH8kAJtUOwgTdiS6mV8ywMc1s0LDVtjWN6C7FVW3mUfug5qex
JkRTgDIlMu89Eco95YY4iQQ3W1MxgkGz8zC4CNCSXBCExbAnlGjEl/4UCa/4Oa32BPJg12M5GKwR
c9YjAh6mCenNVFOHhb2BxiyonQWO8NZ3wXNBNevI/kE2NBMNi10+Y/qIpDPbV3D+0GiscsdLTh7y
fiYwDhgAS9b4t5LvzOb0pp4TKvuynXeDHjdTq7wNhKhTG5HH3Ov0pxF66TktPAZVMzueX7mI5atd
NNGIjvxm2QNw0NHyksq2t8tSv3Pbodt7ZUdd1NHUcY1bu+Y1CiU/tylQXGQ26IuYmgIb9Fyi3FAN
kY7+GEW3SJgxHJE3scEcV68X6CAaVWygQiUt6lOPG6BCK8hQocYm0TJzsKZd0Pg/46bEbeWQPqjF
S5RM/v2YL2jIla/C9jWHYXSIadegaa52SkLQNstBrzOBBqMzyxKGBBK3Es60P+DMBsGHvMhom0s/
Fu/1YJ+KerbXZd59xfO7Ma7zKf1WZ+aDH+ZnNyzpdc6dtwJVNUEG2+SLJjSAGb4TncLRR0MJ4Uc0
UEhfTUl2cMpSvie10dv1EbYUftp0HZNwuCklUjHCAKl+dDpcM6cPdnZXm+vJys+SxMtDY9FtmHvL
JLwj8jeF9KK1R6NkgRXt8kgQqlINRIRZP03hxg9ubqSHaAJKAQn8B/hpefS5ku/QExJvhIwABFG4
DpPQ3Ige7QzPDF2/YeyNylL4ze2SU0rTn9o0Qq/Y2NmrY4NySxpimHu0ysbYea9Fd+JEg1jWa/JN
hoRi7VhedjTMRoDbKMOtJfwHJKzvfoTFlbUVLtKcl5eI4gA9NudmVro2RFhaFhd4Ndk+u4NcHW0b
spT6lHJ4KKEkBh3aU5HwLy/kJQkM5miBPTrHmpA0HKdRIR+d2vyQaVlv7BhjejCNr7grbC3udQDI
L+9whFuufKkISe18zzlxRjDzfHzSfNazoFP3vB++O9MZRxlVD0urrXPzrZMNwDLnC6fW6QLAmjVX
fDJelRbQxiZmLyPdCah0vpliov0khde2HBR25YWwb0DLC9m4fSe/zRI73hvotVZJUh/cYawf+m4I
1jZEfKv9xk4jz91SSJAKM16sFK9+ZG1KxNZrnMJni29Vl+KOAUC+jcNiODhBdm/5DLJodDHSHItX
nizkNmlYqyEZ7LUL1DpJ7/3JuvaDe5hG/zJyOSLrQQZLH2s72vmVwen0ICrOMTCpbRNp46MCp7hG
gv0StoNewSqLRrKRe6fHTtOmNzXBSSsbLzWmQU5Q+TQyRW23s63YzoBBQiS58W0EtfFI23EoHkx0
V1yG7ampJGqkjprHs6JtxkUABZuzrr0eeyhrdO2uvhHd1mjLAMVAk5yT56EvIS3KGk9HhvcOvWHo
PNQW46W0g0kYx2DytculC8/e1MYhz6A8E4dwHoXpc5thiGdKH4sOPMbsPs3seAtjVa9Mx2fyngYI
+pqMtV1vOcpyrDE5alt0ivNeyjvGGed5tC3yfQAIyP7H6IQOSx2js7Frvryu0XtZq2w1O/ndTHVi
OJz3giUTTN5oVphN5lbfm2hEtQDP00BlN+RsKq2sbpsEJw9ryLhuk7OcgQIpDJ5bc5E2YC18SPtk
3OJN+dYl1Zmd9XYgzvaI1bm7ZraaUU0Fu8L6TnIDZCwEz55ptXvDTG76Iv2WUJZpqD+bluXBtNmq
9cQEAAH5XgzjG9mlG9NTn/+1LUiaZ59FOdVRELb/tv9vlJGiaBP+z//b/FvSWv5PtsoS8vK//seF
2XgbFr83Ksky4eH3X+1I728Em2gb0LO2lKX/XzCK1H/DaSEs6kOHNdvy/h6MYtDDpIWpXU9orW2X
f/y9T0nn03Fc3sklOUUJZf2n2pSmFn+0KV3F8GWRq9jMmz3LopH6ezJKBFstsCGprpBIA1bIyBMe
ZyPC0YHNjLWnJoO8gLDqI9V02vEusON3mnDOsURa7euNDE2xmyv9fTaptfEbGXRHwkdZcSBPVYHO
OwwONSy2Y9WIm9mjYyMlDXWfBJSioloeF9G10aoLPNPoCAb2tik8Z2eVQEBnJWCTNccQTQCyjuGV
LEIXUWo4bqfJucqCCZAZRcBUa53vgj5UFGmwaQR4zqDvmruJhZDQWomSp/VG7FKpOkkQe7rnhFij
PnMZwFL+BHHEFpJ7J0HNhWQgJW7D8h68HC1jjv0vynHXRR1ek6R6NkM8a7DZwe20A6XhWuGZXfvN
YOLUl+NOxodhah+qEDdh6ILNyEsOkcReJdJqNqJksgiaVTGi6ePdlPUOzqlvU9k6dyTk4nNOmK5p
y5A7QzKvcg0O9m7SX6KQrCocY6fEaD9mo2hort2njcueF3NCh31JumnGMXKvhi65Z6d4x91h01ty
73C5PNttR1RZYdxLis7IdTZGzZxDziHkHfNV875lJV6mHJRg2pjdYZrLV/h6ZcprX/EsV5XG8xwk
YblPWkKw260thuxYC1xZBFDyk6P62eiwaw+hBOpP3aHqsjhYuA/ocHoBxyT80rJEl7x0CFSWb7Ac
uY9uHDsb9NfUPYzShoKWWzNId4v31IRct2vCkuKgd7bGWDgbYv6IURPBRi5add/GQavhrREKAaSl
iIzT0Kc3CMcQWkNj4mvrsKdl7CtGrzCSx4QksqqPP7yUA5qNEcZGGAyEsWRDNxQiVas0nhprhFat
60Ocjed4cnEnzMNdGdsXm8idC111TKwBjFfSrK+DTvB4dTMdWV2qu9Ajn6anhwLEapWpFHqKbM+O
1W1FgwxaVZA4zMmkLeg0P8J2AtqSU8B0tnMoxn5ehVHzas03gYeUz0s9vaZDSBPHyE9V7/xMUs8/
ovnZiUb8nBDeo2tP1kmJ0jsnKkZLLEe1iUsnTQMuBKxQthl8Io4HeqgrEtByA64bwny8Ft3eMSiJ
UevIfZHdRV1DXQ54S4UBAkC6SmYO3sBE607EO6cMpzNO1FfepgHCuNJtGjDitd+RTD9l3bCLO9D9
E3yOVVCWu9JA/1tOE+L7cKFfoLAUHHwRNmeU8+QpJ0woomo6A23H6q4IJ47a26Lpj+iktmM9fNmS
+Gt0YM/MbOLtLCl6GCYQdCcZWCt3fK/5PugTl0YQx9tVlYXf8oEuwy8F3fwSpxAyOvr2a0NqGpwN
ikJ7do/xqL7l0g9PxtSd7O5UBa+zmQZbwGIBpd/g7B1LPRbW9BSUDcB07wYya49XdIRJZb8BuTcP
KRCtIkS04tI4X1tKPbdV2p/nvg3Wre4/ZdAXq7o6jirjd0CfyjDAQXRCXcWQd9yUM+Yy7oCRarhE
oLoKrVYfMJ+eauUeZv4HCXXFOzP1AdsjFbC4hkn2MtmPQP/tHTeu1frWfszwtVggoicX0LOdLCrW
gkjGkdW3DaJLiyBS1u1r6g5XPRLW6GElgeI0pHshJJzvvjrE6Hcl5wVkFijE6jB+M4kVOdlO9E0V
c3k0iv6LCRxk8GZrxEQkBcanLpOL0xdnMaszw/GTNnA1s239YOovQMrX6qacFJKkEZV/hM+AwS0r
EdbMtZipeUrV7ieo/KtSa/qcwWYc4TfxGwW70R3viWt/HVoFs6PIDgUDVprtSXIccQa5AU0ABdPW
Ilnq4sXdvYgAI/kqJwF7tkbC5+ZNWPj5Gs3qbpLWF3CBaOPZy0Tf8u7aFC6mX0NXrsjJaQBnghaf
kNW53AhlXC97zV3XJIAHQgwvMbvVqlKSKitqWdP0Xo/ZhKuje8E9U6Lhb3dpFDGSGKMNM/8fsnPv
8cnf+rl7b/Vx9qaqEZ3d6HFuKQeO/UmAMrSDfMK7NjbRTaEcOF8YGNAE0hfIrmKwvmpviDcEXHHS
kNaD4dJEzBun2A1TQmB02+3rlmYAwSGcnrgH6+pdTIwTQHBvGWf1gJduWzv58LkoEp1nH4tTxjX3
9Fg+DAziBBcyj3SyFqpK8lmGCJnIuwTgWMp3vEIWmeUZvJgG2YRHkzMPaVK3/rkscu8AfYWznfFG
gA79/JtMcw/ZDCiVa5ALGe+LHpQG3VZz52XGtXu2GhCnJFbX+5Ikx5sI4RYHv5C+bfqJqCcBD0Lw
MGE4xog9240WFfg8docizLaccXjrZ9w9mTk+tjH62VgOu9lA4mU3eh22Nk2Y8ZFT2pvOGloRigEq
dyI53HgDu657s8wBs12fHbzoSZSkLLlBfufSP8VVjYRwKGDstuap5eS5GNcdzE4GE7XGjDjdQDLf
pR8+ZJ8V0DUI2gPZY+6RuFJ5saF36YxZROik9Bwm8RKK9CFcRDlZMspNgxYFB5L9o2iSYpvEGabx
mQ1UkZNOdxcngqqPetTz1rLiejOU6dFTENfKFA8RcLpFmo1tNXCYxhJYjGz3UjXdcrTkt/PhxfRu
8UOxKCFXTfIdRwyATOATSXc7Q211XHp5SIZQoBcvnJDPileePJYEiUsVf2vbCeqQ+9EWww/KsC+g
OYwqjeJoDzQEUxAUqJuZAGnmjFXXfC+TCvs/aLtQvJceaa9hT2DVFL/rsZgxcS69wPpo+Q4WXCDW
M7yLFPvG7ER7WrpqjYUbai9S0thb6xbNHVwjrK/IGw091GecH1uL2KiGMkQxwt/mwvzp2ibuEI30
tDa/zHmPH9heG5piDruEtyNv60ICNn6ZmoRu0EyIsbO1G6lbW4Z4ZSOrx56dfheiPBiojFe61je1
24LmQkRYx+D1sq56tBsPrk11D2UiPcgGRPk8sFfZrn/BLp3cdvan7Pp4rZOBVVpnF2+kO6lcGjbk
D6wJsq3WTuZ9C3pa9yALV4V4sDLojaIEkZ7lNyFyGiwB089iXhJP+8K8RIP57Hf9uKvR+yVleVv4
rTprsBYNOYMVDNg09ll3BgRsQ48TIP4eL7hmlA+s8GCAMS2JO9WqB49+kqVwqipn0ih41EvAaCVE
sk/42tHbV9UyFMtMZM71T7TGNJR8DyVxf5NWyfMU040eFhpCZxQuzREax1jrEHIWTXQfl4z9lxZK
I0CWdl5yFHXN9LTGrxECXEINefQi66ms/EvgZc6ajroX0+Fon2joIhhyylPflDtpoEkSvCwQ1326
QffAMt8i98S7aGK9qa5j5OEXLd78mutBR1QwBbQSNTCtV7P8Xk3Jp6raKxpbHDdTzPR7Gfl7Lj7n
QVxbnxmgiHYdhIihQUIBPnoa5Q98hmuro/xiM7jMSERjpc6SvDZEVdWrAaintLJvNoHQJNO5BD6V
9V1Huyqoi5/O+Fr7/riZ8eruqmLcJzVji6autwkAiTUMZyhwJhEnFioBdKMWU22C33H55e6LSMZP
V5jNyfSTn33LQCzrWeeFGW04DnLtVPWXF2TuefBoXJMxvhrjEiHTbnDT72GLiEja5efcT19p8VEB
NlxPqZXcOGTRR26Btxnz3KHr229a54xcevds9TAWC3atvaqyH35zQlS49Vv90fbTKRrGb1PDKMhK
GoZHZ3w6hzazv8sGhBsSdu7rDp2C48Q3wsRpmanI3obw5beT94CKPtoSCVhvitDepsZwX8C0XPXF
9BWDlWtIe63liEEyh/2QlcZ7DclTl3cu2us1h6oNk0e1DxdKNLr3dSOWprCM3d1ypNnkI2WU7MBT
KlIP28J6D0TFC461l8oVobOGSuyK7goi866u4G5FBSx1JKaPdktnjfr3qa9wxSjZRzvVTliMU2iL
MAh0YQI5PpXBgHwXI0ZKVu8GRD6QFwrjKQ4xLaHva8Rj0GXGKuwKOtOWSWM0psBIr9I04WFIQp7G
4Qmw9ftge6fWBW9v+e7rJBm0ofUueG8FIUk1G1u8TTufKSRsYdqGGVF+KAj3FpvPOn1x8+DTR8Cw
dl326j6FiKXjb9oOr7PV/xQi2dc++tF3/DKM3GOHK1dcuZ2LNbXnc4BBa+qRqmYeafEil8scia2i
aD+ZwX+LzYZMIJi8I300yhYY9cPNUJSLAgY9JJpK8WD2wVuG6uVod128kw78RY50HYdlQ+QfcZyq
O8OhRLBTf9fOmrcrQcUcBOMK0yerh+H9yDEorltT51sVvuMiL7ZZFtwWmYfxwZOnFljANSJFieJz
GykIwmiy56s7Ym10Y8E60BkXhxV+PzEMXtXE5BBVwJQkHBavM1jap5zMPYSQeEsMKOdN9TH5urgq
M8Nvj3AagJu1FXHgbXQhjjOpI3fR7OzKoTk7A7fRYPXT3m3pSjDMe8lDAyNG/6PkouOCnS+UKu0l
AtzOwDScjr0fEsk2heW6YSPj3HnIhohGe+NHt+W6El1PYqFf4a3qo31/tY30tgyms2G46ui0UbUh
EB5nS83wRsb6OrGEtBnzrrTJVnR11i0cZyMxTrNhxyeEitNUHYsqf2pGeWiM4MOIUfjntQf3KzuQ
hUTTMmAeX8RfgzfTSezzG2TotCUYaa9zle4Tnv9G28EILDu5CIUyFFe9uaqozldOqN+8H1LHd5BS
It5ce59VBM5b+jVIXbHahN6Feu87sJyvcKRIsQVKHjAqiCSd+yqEOOw4Eapm/PWW2eTbPnRe0xyC
X0nvatebaXQdFUPioJuhdAdsRFNEek+ZhlBmO/PBhUAimi+0ONZ+EK27i3V90ybkVMFqbkOSpMcM
FgGc3VMaVo+dYPjN1BKgVAcUIEp/JJhcUV5rMqqGq1kwgcnvA8t9ziUKlrhS5yzAFJ6j8CUh9rM1
VcmlaXxWnsLtlmacUUl6zWwQZsT3HkcEEyipOIb7moQbxdtRPg0O0eyWFCe9kKHDqIbCBFsH3pV3
jsvaf6RmztFnZU18iY1ZbtJieh2D4BsV1mfrEuHAiXUDZYOpCIhyfP/VejCZHME4fqydgCSJgcSR
ehz3oxyA2Qv8k8NUFEeLxlPmOrhFvPmzljPffxqeRTeYUMpRAnpEhFxFwIJpBfYDU2gUAKihIghb
wHWGs5Blc8kK70Rba1/mznFuS9TY1k2vG3NPd4ZyMeaGZgpf7ybRHFur46RQN3trwAhnBkTWGl2x
QelTE4yx9wWdIRxzIzPKSm4Cn2CJ0FtGsdlhMJnNVEx8ZRacXa8kRCM0Fbb3QP0Xq1r/+7aU/zJ2
+/r963vwvfn8Xv9jV5n/9O9dZVv8DbAnAlOwab/1lJX1N8BG0nNN6UjkBALNaV7Uv/Stpvm3X7JW
j260i4RI/dZTljYh3aagDayEoHmt3P9UU5nv9LvyVYJvVKYneXLIXrXrLC3n38K2B1BRNSgR4OQz
09gmIFniUseQ1aT7A2aex4Eix13kez9mO1ofDQYlXYa/q2XSuB7H6k2N1R2wD8ZYdfLhjB+/tef/
I20uzfg/nh9Lo+24hJVLEEi/lLu/PT8LyV8zJyYUaY2fJac4Q9nT0Ji0pnUxWV9OxES7FMRmK/k1
t3SWoukVos1LMXanAkySW7IERjGr6l8/M/ufXzmGBYiK+ENoOiEk//jK2ZUrGH1qooFia97XkyfI
OBHn0KKaGCOBkrdqGbLO1bo3GULRBwdTj2WDeAfcXuSAHwTEdXALKPWQpGOv5Whq5eIpS+RLRFpq
71Y/KkwBaQWHxjTVfdDKe4NYks2MWhoISn4OQiNgGVv6pyr9zE3M7l25caHnrllyqrWFMb4QTAjG
CtlI5HyYbFsc8DU80aEGp46vndJcMm60nn3T4VgAXv/gluTOOYzD0fLqXTeApBWGvsRjggFx8Tdw
1of4nC9kzvnFity7uZHTv683/19ZtscN8Mdbz5jDQZiNDlxpBt3/+AJ7RjQQuM6lWYa2tZstg1KY
3JWp6btLzJvaUoYAF0aNhLJmm0j3wyyj/qkmplJioj/gZY3ORHy+ez7KNwQFnMWHwD8Mw1V6HUQR
LQ5W7/LrgnP3skBey/x+rMEioUhPoTFBxScBGyrHrMjL85joJk1n7tzK9raOLdjJAraTigM4nA1j
10lV33QzhiICBXfQaMhBcElhdadrR3dpTQIjzpnZn4/AIc7J3MfbCYEbxlo7Oahseg0VAwnQWRcX
3RemP3u6yUlQHvr+Kerz6jDgIOGAM91MPQZq9n5TWjmOULIc9cTxFlLCjY1771InpbmPcy5EKaoY
JTrgag0CdkufgeQIokTXVmN0ZwKiLyMaioAp9n0unTuDQPlVEiL3aKf0Ix8CjvwB8JqghX0rYgOx
lvOWh25D52A6WZKccrMfgotS0C7mdLz763tM/keXgOac5Xhc0Zapl8//dvenXoa8yKWJkvRBurVB
v61LxwSM+wQXGKK3gc0XMlqRGeYRzuVzkBjnOajuXczEG49QsHVcEynlGS0wThqSSCqQgkEMkVqq
G/jYR0YyBAVDZfsXz5yJ4J8Xr+myXKGqd03tOMvq8dszz5vWhZFvktpotiSxS+eYe4WzN2Sa72xc
wyKdLSzLujiaQmGG6o2GKt47zzGHw5H8cdhAjNPiDskkn4qoX7eA3m+cnlSJqhrUJinIpSd5SYC+
x+XGfKzVAxnLCVyIdMaEgJnr8Ne/lfmHT4LdwvWInUXAJaRkfr6s1r/9VrAGxhzjODdSgSIfFSrq
JdIDYkyvqsPB6DD5EoD+i5vJPzlGhzBrrmDPee1JETpAeSz/xQZh/TET5SmxG7KvahRlLMJ/LsM8
4YrxZYkRfYJ9bhlq3Azz7G7qBWCNhqz34x3L5JfRCgcmFP3Mjry6ugTBGBrz2ihzGxkchz0RD6dq
Rm1iyAIie+yfZ6mA38RQnn3PQtdl52BWMJhbleOvGOvctGEJPJu20EC120de869e73+6ihTSV7Y/
h9mxQBT5x1XkwAIAtO+xO6O63rlR9UQl2BCqgQKW5pywBm/lxIj8aXEENmVyNkJ9tevpM1RKrxMW
c0xrj4GBLEUt5hOSqLZ/fU14//QGcD1YloXhkGfIPvhHBZGYHTwc3YN1juPbWrgLBa7p12GQ3wsY
ioAY6QIb+TCslDkxChPNdALXUGF2TqIjN3+4dQb7Pi1Vc63KPHgkLqJGSNghbyRC6l5n31zTkPd4
A+r1YBT1Fl4rHWdTPCZi0NcA4fDseqRVO2b3WiNguzSmmb1kqLPWgO3laUpAj9A7ineRdj6QS+WX
UCGcripn3pBLhg1jnHiBcrz4wnvvJ3XK+7KB3VyqXdDBqLEsjcFsAeUKKwU6ArVu13YiA6hy8mm4
3eKUOM12FVxMivS8EDd5aD2RJkHKgUNzroGLkNSGuc0qe28sqOiTMVvBlQP2Pes0yl76hQOhs7Yx
qQP2R4bRbf6oMgTX+DtgTTkL2pFJoGxluEvdNCZflsT0NpXxvkIrDIAmPLeWE25dC6MOgr+jMzM3
F0W+iXW1++s3XTI5+WOBc7W2KX9crk/TQvfwx1IQiIFjUIAI0an12gC5mF4BDeFlbMEuUQvqk85b
fYoSqU9uWn4nCdXY/vr44lfNV2Tev7QFO9ls5BKIdVk/Yt0Pz50u2otM6Eol0jgPNdGB8A7a92WS
tyKQtrwJIqkemtK7//VxPwgYHgTOeLDyoHt3CUbolXoNk5gNiojDTWo2tLSnwTgGUzZu7VES2VoF
zbMrmnnXRuVCrOYh6CV7r0YhmG/N9XM86eg42wXy/+WzAgvViRENiDqzKO9rJvqhWdl3DkT3iUC6
hyxNnYfSJaSsqrth++tjNYxfBv0Y3/MmuP/1FfUczPtZ2MS1L5/89ZcX5XdLs+jqWxhsg5rRpXJl
fGMmYXID834/BFDw5+XRrw/9+uSvh+nCwqwDQeiNmL9pNL0rxbPfFilMqJ2dtt6l8qV3QQaVbhnx
YOcZfOtaEHaH2Hn5p3Cau9o3FeVkE2ztXFjPZq/7fdpPwdbsHfnbw3n0zUNBxtGmaRF+Ah/ojjZ6
4LdkyT9zs/6ZhuJ0bjJyioDpo8ic9TsFFoeK1HJX5ArNVzKC9jH37RsC0Y1ewleYPpkXYuHMiztP
MMosLDMFZs27ucoOBBs2uyBFWT7EbNeMT+r43I5efDZk/RnCisBj5SzIZ3rrad5CTzDs+ZYqudtm
LVpduK7hNsMVlZK5CLG1B7ZwiL/oe5svfqaq+74MrqjVxAvdSOOSEdaxoq2BgjVf1KsMrTd0Ix91
H1WYlcr43lH4n8vaIKCdrQ7RoAHdFg1puY29KbonoUMfRbvU890IXcCoTAi00fAIKNO+pK37ZiK8
fpy6qn9MYvPNcTN9+fXIjUyxDyPQOtbyFRARm23KgW0L9cmIhf346y8SoVCvgVw8/nqIask4jJoi
VejcfhzjpHjk68fYXgM9Mx8oX+tnk0pCW0n9GCoT1YdfH0IgbPe/PqdV/OAnitjB5SvH1vphaJJg
fj0Sk7W1AddsIJSAUUhC4/rrr8CA5uVWtUGXn+qma7mWpkiTq4eyCm/A8oW2R9M1z+IKpgZf/ff/
TFqicbWwP9L/J1fPM2+agpcnoovTM1l8M82y2ft5MO+MSFrPGWzbWM+ccsr/Td157UqqbVv2V+oH
OMLDlEr3YYX3ZsVy+YJ2Oryf2K+/DTLPXuemdpVUj/WCgPARBMw5Ru+tB1iSKcKSSyoz89yJHpux
+hbAGjjNe6p8/FIAedwijXbObVWUS0dLAExX3jQQGRL3nIX5vY9JUAbbem4zq4W5xNiMip9yVgML
6fnfm7QEa/xeLJThULVmfIzH1Py1wDBFRQoTEcQoouaLwaIrM99MbpRZLE2Lk5Ot0eqofJBrFcjL
FQHD0WK+kDmwZXFVBP3ejkLKeFWn79TaME6/Ni2sRV5f3+b7+mIozhTA8NJxCXQiVb/5VBUPpggP
JQjWsiuMlyZ2rLOW129tzTdWT1u0OkBdcBuVQ3u+rZ625tsatfl12z88brrNG6nA6QFgRkUrhlug
o34ItaRkpM3mvChjfgyJC34dGf74ax9VfZRWpFTikPn3PkcwOxeF8qxK5FOCv+odIE5w9kayN6at
eaFHaNgzagibshcdqYQ4MSrN6W5GL86JGozHeYtqdncri2pjoZM+uyU6sEUK9a50e/0SVbNV7kg2
Xn2jRt3dIBYol5IJ0rxlK7p/gpZ89IEJXuhy0Ugu0PwyAYtvXfuViYZz6SODcN/cE7umUZNTqlXx
reQVKgsnRaw2zdqZ9BGjjNJLgsjYJBtIyXboEr4MYZNeGCTpxyYmUDEZvcNA3MLBaKxxB7x643m5
ugaaCYcUd8fVaHt5Tac1/5DReLt+7h2ZKFJrDlsIqdxpvkGhiw9STzzPD/ncbxnqSxq25n7eP9/V
Qv+O8SmFMBEita2qsNq7Qek+5yFV4Tz2zvPW4HpiWcYjadamcJ6T1M2Pqlf+zDurQ2c8GiubC/O1
qHT3uU4QTASOrm+YG/4FF8w9DUpq0FmMRyJH3eFFy/n1hFOmKy9vhxeBEHxDIiYykmmTLLMU5pjf
LEGwDC+mNWxrUKo7IzWyYxhKwDIoghd+0TojRRLnmPimuafpMFwal244JMeDngOz6fW8hPvI2B2b
83nepbqqtTJGOEVi6leJqLNobSP7lWrWkDUAQdgRQfcwO688NHhx6Qlxa+671s2joTHfmDaUaHTy
i7BXW5d51/xs9MuvaVqJxQi9DiAEhokjUfDBcZzWSHg6cHIZT0lOWLNMxgtxKNWznujpWk0JfyvL
on7GQm7ehjFluMnWfA9XnzSI1AS2Lc9Brg2XBg334nyPeVcf9N9tmFXHeZc/GPrWjuNiMd9YyPqH
l/JuIfHd7GYwKDb72R17g3OOG9p109a8iLti3CQVA0WAJ7/3KU3KYR+k7fZzn0GkcmQl0bXME+bL
pfBWYcW8hyoVsNMgKx+NPV2noDzOW6IZS3TVZI5yXZr39FgZwVwhVULEFS3akg8dt1J7hp1Dkk+s
ubt5yF4UY7ODo0aKH9vEm7KgY46OBr5L1+1DwBbH1A34ndTG69ZWi9mglgRLknVfnAgHTdIsPM97
3Nz2D4Uhdxb4oBtE730bWVwMpi1Ljvo1rF/njcZT8MBpysn1vOLUmMoeXDc87jRNiqVlk3DtC1pL
sWUNh6Dcm71lfiSwtcOy6vfQKsN9jK2pRZd7AjBmTRbkmLpPj0qQLMCTPi3mtYoz9FHySC8HDJKN
/ONqX9PeEAy5Nk5jojl/tNGgYePLAv8Y92l9M1WSzxL0Izubzw7c+O9tK4r7re7zs7sh5PxIC8ie
UWP/TeEsR3MChE6E2f6tKnpieTCW7CX/md2AWBaRoYUHoq5imLS1QmhL6W3CaURiw1Z/Vq1guBa4
YzCwBxdh+w6irI62dp7Lh81F9p6gbaAmx5YmUZN6isvfO0KgMvbaqkMveKrKAsvMYL4Ik8TSuNQI
iJdKf5fBVP8E1OdgSdU0kDdV4zpf/Ey7p0Yx7GDe4Nl1oWnraYduQamJwRDVKlXDCfkjmmPVEtSi
26X5Rl7PSo/3SVJm14GsmSu8qmBnCrnW6kBdEU9nwihhkBp0GMLKCNqVNtB+zZsp+TSwF8QT4c/s
URouxIC01Y4UwdCl+KvSsRJ6FjPQuqrxa8ZgH/0UcZooouhkpuO4DnqJoM0WyuPXT1ZjqzrmpQd4
HXfWxUnNixdML0dp2kaRJALi0YsbBQuM514tTx7GtZxZySL1jfbNVpVomZFGsiMwM1iXQULtqiMK
zuq+40kcvlDEqCc/YnjltNzt0d5tyNaQa9UyXTC4hXVTSIBAwlRtYPDzdRsaoCTEBPNlv0oL8FKT
vGUIn9pR5Pv5C6MiNp6pCXIITWY9oSd3UG7LeauThvYwtiiFl00t7Zs3bWNTJH5epOURsyPciobi
2S5rlQXViejSpO0JsmX28A0KvpWAfJU0vnklrNZYmQoSB9gHNTE2yDTDAkR/Jrovg/1O9GnwlYQu
Yxmann6gZsB8OguigbESx5fXoAYfnbHb2WrJmDM29r45VkfFLLmYivDkaL528Tv7VqCBeAmGR59T
v/Tgih+zSAk2fcKl90lvdURueob4K6Q1WYJyOCP72say1uyN5ZVLmUd0+no3JU6lt1aNDOVGTdv7
/LSMICAZkOsZ7QnWIwxvqNyz13QgxhQjvOtqJynEhf5Z2vkbmXSIsRPiy7rRgcjVGdv5LQvM6bCr
JeqmdgyXOIzCvURfueXMHGGb48OQxhOemObodCebNZL5ui/ydUaQ2k71lOih1v6blRNLKuCAbFuw
DGuYYMEG3HXx5ueI3muinUnw43rXp3w+EUWcVHP6CpatAe/j4j0PegaFK4gth7s9D5bicVT3WdR/
F3z/R7uQN9UPtDveyQybIuyDeZOmb4Ohr+yXEa2JQe+i6zxKSwnC2sYtvIyKeVOG+Nx6sbU022ia
/VZBV7noViUuSpxSIAlJbp035xs8shR3vqi/FVlh4YzJXS5IMXG6Qe3jNINMt0iURuHIMpplBwEW
MTwJi7gJv6dp/ZF5oj+ouVY+2UwrjlyiSbnhKd8YqRCgmI8oMdHgvWnYwBdO3fSMlPIXvbRGzvVQ
qGJYAcjH0UJ6k/vbUeVZRaf+3KloMkesyyRyUujGXfrQ2sS5i/pNbWysr2Yunsu9LAEpVIa/hTwS
7UpvnI4sFjk47lUwqP4CdAUDRRrXNHHaSWFsYAUrFfNmiNK6aQV6ChSsU2Qx+wrNKfYgvIJm51u+
t+f6CGkWMOxFo2ENUY2LL+Z+YL2W+o2+urPr9EObEXcJqgr8Eb03xOhvAcGiSWWox6Kq3nJ6JYfO
saj8SK4FHXQDpdNBrGMLpwGWAEghmrfDN6GVbnX0nKQ+zmsofhqQNCRHgFz9yHOzvTomjQ7ocOpK
2FSey9Z/2FidtvxFQIjmvbEC7jQcuyaB+9TZP3xQ5OsuicsChYKGqX80GCk1UzyhSiYG3UUzAg4D
vHAgaskY/Guhac1RsTGIC20KqzBMss4jx1p5FZHY85ckZYIqkAkac92sXsftCMQG6/o09U3wttQB
lJOOE71NlE3ala/RoH4NJVfpwvSGVQBV6JBSIcw9TmRScaBNDelODp08amnBETyN02JdQiCmXFjo
yH4qpmcdlQpL2Uf4TZk20ppRQZ+hlEBdk0DKMBIbf686RhcJeOESp362rqrmWk7RAya6SCqs8UxE
2RHJrh7rTqQPF7/dYoygmKIEASJJhBfa8eA5xa53xFrUM/3nq/zcFGN+1BNYF34cK5uR+Jc8H7vv
/b9XfDCy857pJh+p81pLtBDEmdtf60aScK622VKV/qPSTeM6qMh7LcLkNh6dFGRVDhyjIuFS5/Ab
PE0Gxo0BlqsSVv5APEDSmyXVfYpKG9dJbm9bTXJZ8vMp+fKn78d3ZtLq0ZB6uC5KnWieUhBN3+SE
y+ta8lwrZXBD4f2UlZRP46qol044LBjVQFpTVf7gcdLvXa+dynkS059varsQ5EjqwHMo428kO4VL
n/r6gdENoU0Eu77aJcAgy1K607zI7aI/KSJ1YU6oNfGC6UZanX7E7Jhfe6cD3l6kfxl6sO/ciNGi
lhN6aGH+N50yuUSZn1wEkw0o7D49mRwpN3MX4rYC2zvRcGqmbAI42ApKCjsEAUrSrXEaFdegk0fX
lAJCmwDdG8xobfnEFPRSzfd0bU556if7WHWRu0lTIk4pSc+KWkz8ffWSw9KF1+s07Y+YA+iIgK/e
RhzM+K9tRGVV7e5dSyhgXCnhNRpaQWGH6wzw4SpqzJ9VFdWrKKfWT7SFyVngWDjGT2ZTwxTL698s
S3uJhBtug6APd0OXk6ajqQpWdUBIXkw8Lq6p96BIPlwvLw+J3p9F52nHvOl+lNQY3+mjnagtX4pW
D7e54EJjVLl6q2NBol7e3weHdM66fiPdsN33plleaUssatMU9wDO0qxtN8FObHhst3ZTTTulCScd
qL7LICnFO1CPaq2MqLpiOTTnUgZL5OABmKY8i9cp0/0yNXtI8WB+Ore+p9/HpkrucFeugZfFJ02q
N8Jdqr1m5d9Nh+ROB4T0BkhovnPIAFwkJlEZ/EGUTR9H9EY5ve+GqhyupvNShOmlAcX/hOOemd5g
+3uPkcF1XrR1efJj4XzxAv2dgstXr7SrQxMjDNKREWyUjkBEYgWGQ4N8cl/bnb/kCzTe4oCG3IDP
YMdgfudHdbzrBit85Fm/lYjn3iGUDFu8TXLlV/Rvi9Ykq5x+ID9b9qZwnG50EQyEKZuUfbNpFuW5
xpnIBvNcjtW+J2FDeBi2tATnkuNNWYFpPcHPw+DkCzddDL1/NfrKP9A96Zn8NfnD9mxiqqBMvdHU
54eBfLagc21lrnvTx86dqpj2gV7NLiA6tMU4aFUy/VnlxgOBEUZ7aB8EGzakO0qXSI5AyxjUEZ10
HOKUuVXhw9xoGaTxnt5FczHDykKN2JJMrGArXMzNjSpVuBQ1jViSFQaeMieq14jL/FwO+dHRreaQ
h/2aUXHw0KcFMb1vthJSfPRjjT9k3Kxk7CD2M+p84XogXghHZEjZmT0ShgbaWAS9um+bRago2lbX
Jv6x8B/FtOAb/tL3rXIM2y7b/hoeCrMiE8gOmGy3De7buBRHgP7A+23DPtTmK6kqwansGFYx9UnR
36J4VTJx7Spian2d6pdedeUOvOzXJh8KTOIsyqE1t55wtp45gg2dFhD7LzXO522OwYLaRirWSQG0
UU2qbuM7zsXsU7HBsqFy9QcY7zSmv1JBez/RBfd/UNOnWBceOgMzO9pWcVJMeWcux/VFtbxrqoFj
0inTLQNvaPd5VrZ7V3XafaLimtKZQC4gs7jUsdXqOSqLDVWqeJHWQ75tqw6DuihN2vmStJAu+AD9
Hq+TKgF6NhAtThUcx3VtpWtqqUwIrXBfSfVi5rG7z13s6uhhiE6vdRDH2MsDW0WKnJMwbAI71nuk
upmg/ReVEUfgUHA2tLN1MsQ0jJ0O8IpV2ye1BpCvjDI/jvTT3om8y00SOBiv6aYVbvs2gr4QIM+w
CvcALTM+DgYzUq05I8QxNpHlABAfILcUU/y6EaAM4kqUbbMwCnfRBBb2fRjMpimjVSri53Twjb0J
6nNpjna778DIJ9ro7JsRvzhaaQO6Lx6PIMW/ECGQ9slw/QsXmt00+8BPmSMO/Itog8INqYWJ5tGH
geLhlQkZNdheeTJQFm4ro3GPtZrkK1v67t5radCrRBRaCLpxc5TaXiiBtm+rYTv2TAGZijv7PKQR
QvDK3WGgNOGXDNoH/QLyVwW8hT8nM51924z3KAtvhG76x7bF4wjj8CkNg+QkrOKZXqu9twLEhUpG
Dmpn8UOTmOJrAQdeksc7zdIyLJrjsnSC/NWxJjBQhiLVrnRGjHwOnMLwVey6WkMkUu6YWLpb6tnF
IvSzDzKVIGr44q0b6ci0YXz3SZIiHlqcyrKJLqo9EVrSi0+1lXKvV2D7912Cz2ovOXqlBf29m1bB
Qyrrtqv5MkJnP/qmcoikVMgerORxzCMyOzWTqxFxb6i7e45fUlc1n5Goi31xZY51cW9MRiNuVYNC
z0PMc2L0AASqjF/VAIXxkPAdYGZ8ytTxfTAdJKKsdGVG1z6KyXTKKYuQcqveIS++iqB5OG7c2SBa
umuqGi9VE5QrOkEb3WubQ5s03YKMB3TvXl2u+1IJH1VtguvzIZpIaBoaDDApONZKJF9g20ZYLUWg
06jyqZgMbv6eIGklZMN4qLKzzsrE7220PjirnspJdqhLmgRapT6hRgDx3Woqv/hoPndlpG19ia5d
4fg+WTE+FtQuBblmdrQAd02x3Hb0RUowXJ9PFIQUDhR4MUo/gxRrVebVweSMG7UqT97n1a41W/0F
NCTEsRSwY6QX/VaJBv7k6dism4w8ds8jt4+w8zCulW+1CY2BsiTmlRohUN540Y2isb/whyC+eA6c
Sgg2yx7E2rXVbYDgOPqgv8Unggq6YZCvRuR9Qx7FZRnv2A7BivacWF6yH0KizXLF2dRmRCSBXy4c
DsdTGWPJiyHEkQeVEfkGOKrVk2UDz2MpJHhlfEjIM2rFPg9EEjzVLXQMO8XcgyQZlBVEoHVBTAg8
HPJc4o6hYxnnW7AyU5rpMq28YDURHByppUfqc1bVa9cm4aKmhtmriKv+rLrdVxAx6HLarxzHX/sy
Nx8V3+8mLlx/R3xKu0u60F/mafqt85ilxXZUX+aFdOj/w+04hek6VVLnw896c5PnzjRAKYYvI4RO
P9NfKwjeChfso6nRI2tTXzwIYJQYGUPGFbV4INI31xkq0EXTODeU+OlfVY8jvjOj+pSNDj2Dln9c
4qv2w48jsr+HvLv4tEaBzI3dJQg/bD+xbpliZ3uwLVB453l+j0M9czHsohrsn2NPPKnDdBX2dHeR
RCPRdY3zV1hR4GK6CDCbfC4Ie1X1iJWiW1qOHdwalaNUteVhnkJWOXW1wcpjpElxdpX6lHvSmowC
pGHGa3JxvlWydK4pGupTDZI5CrTgvQ/BIHpm85VLd7lIStr8CNM3hV9We64y/pZ/6khprcUn0cb+
q5z+T7bn9N9irVhxY7AfmBh8BG6vQS3t+dZG796NUjmqkfwIGLlRPKNPCPbKO8wLIzNAJVBGXDAQ
q44J8u9j3WxqrftuKAQaBIlotvyDVVhg8gUpSrppaxm9NtYPPpPx5pOIdrQ5nzAg9sj0gWN86kwT
C1FZpmcAQPXJHMEiNtiVv2ryLmyyKdsONQYXnbVjcBCZYgM/MHxvWys98nujZGsT5GG+O24av4Jp
nLjL1PCwt+bht65o87PdyI6vwOi2HmhtrKmoQWoFBTkjR0BDGqUJfDaIc73qpL65norhp8cSPlhp
9TGV8VQpWlra7Xdsve4CY/NT7KT2cegjrgTJIlo6iV4RRdsPvJnK/PBgrz4hYq4mNAzRsMJZRjE5
1v1Lo0Ugu0ZwSbFNWS/IIgIAOlJ5ojFgtjp40UbF7rQVVldgn0dqZzb4DfTGv42Ane81qBanra9G
pG8RNQHqs4PxIxTqBQOnupO6Z65sJ3YIxxL+oXP74V11V3wiUlmMoadapjmnvKKygE3+ptuxt4HZ
rR3JpQOMVfLD1VMYiBqW9ofWxrSeZaV/gGNHaFKjTFES612AhTNGclRADgJnEO2VIr2Ko4Pj0auy
/FHbyBFKBuJPNgztW+vpJ/Lo3Fc34P/Y1nazk0lU3z0bbnoZ4xmTfZCs7DZg1KC5dAjjonyVFHF7
syje8Qvb+8CyUFVLo3j32kmlEY9fC68yNnSLgiNUa38dG6320ElnhcBhiWctxg1eexe3KslLwVEH
yGtovrkKg8JRK8tjEKjjwq3Cn1Xnyh+eZZN2Je2vqWPCPlIKhEMBMDAEm/U+wrg7ZgAjU004t1Ad
JeOO1llJE8ZjrPT9re/il7IKcWsS613azECS6a5O3A9LUHUMIapY0IiPyU9zFYKayhL1sVbJXyN/
XKOq4mD2sAjuWca9/9102xcAx+l7Fo8MxPWlOhKQXeDmP4c1esSCYJPXuCbuCXd23WA5ghVf3exW
nSKRwxMDi/rWWNadn7mIV25+b3R3vOm6+UMXebJnIkLnrB8mC14wSEjpOlAmMUlpM0eiRXqncSvv
0VCLfSLIam9b5UvT5daLm+VHz8NAHJZG+mBKER01POREmPRvQ6dfjCztT5QZKtxNTMttVxWUWUd3
P07CitrL7qGrneSogdNTBrGKhEG+J5O5J9OKTDJymxca1yQ36jH81alSEalA5XN3NcaNuIRZJC6W
kvJ/nL+sVK+qSyIT67msdszP3EMwFbwBBNcLyL7Y15k+HwdH7wC9ymSXYHI38+BHYKXp3clqMB9Z
TRZe62uQGZ4ipb9YIWpui5ElDWn/Ydkyv+VB9ZbmiACHzOW3aLRT35ra0RJxeCVnm3+chzjAGTZF
01dPDjDQc2k26TJqI/fmMZP7yBmlPeVxll/8IIVXOCg0l4UoKJ2bKjR/omUaNVcWPCBFsYNKbTDt
Q28TJzpgRSfMg3qxm3BJKAyamHXuYIUd/QsILAqZ+agdxwFrfuyZ6TJ1FBy4jcSFFKAAmJpJg+z1
W5KcUAi0j6iy2scghuewqF/DlqtQQknqpPSYAmRbYneKgZ1SUaM3B601K7jgcCIFFxj2yQpDnYLO
lg/WFn22j8yAinqeQ7Ru3eBgJ3CwWpD+zAHlG17jJQKSdJtI0Km1kb4yJBm/Tit5pAzzijXtMYgR
mVemm6CgGwdHoMu1ezTLViaDa2PE5l7aobKijWO+OYNLYlWiffPqeHKlDmtHCGXl1mq/twALkp1U
9wH10052DyruAjce1+8grzzCT7r0oCj6TzfpgVIwidrg6tKedU5H+Zji3k+z/EWccXvnK40L4CK3
qauQRWhkewuPQKDTcw/iNj3Mi3jwqRKokQ1ThpyL3hq4Mup9dajKn3pKx81DdbBvCVAqTHGZR498
39rKwISxDEoBVcIZ42NuQgB26gBaKLmGhCsQ36U77aNL7WtVB2Jbq/42hgwPbs2XBoC9HiR6Fv4I
/HdTldobBkvyLYUzLHAsuL7XnL0kNM8RCqhFKCMf3atT3eiwdOumVTidEuG1HQtyRgKIFEu4NvaN
2hxQFaWJjZ0dOwmlfQUzuNZ9IMy3AXkhDyysrPtQjMek+EPeluirBinbkXBZlzpy6r4x7u7xQjIA
0ctAvDWGfI+NTl7jNgwfmsW5MdacbdloyTruIYPLSM3OWdtbe0HjYa0Jo3rYgcqQLkzaLza2TK+K
yUaTIESCuXojB6xkpUvLT7VPNi23b4XS/EgVv3iYeqZvXEfiVA0hFjvWKD8Iiao9w/tgsB9ve/yK
a7hmyocyhmvmiijnQNecEbkRP1eCH4hpan+4OO5Lekl+Qtie/OK2wH5VBW4u6ZGsBk3M5bUnxpnc
uXDpdq5/QrURnCIK86d5Uw0g0CI/uQxheepaIpYTIrn9FK2EGdkjGh1SoxIrOJjSuZtzzYfkdw20
cyC3hOx9DTqmwSiTB9i5Nt6NNSSFAMNCfGUQK08qvpFfiySKebfzzmI/1layUZwioKOTNBZ98wqc
iUvEn0lM74dHdWE0hvDrMMTIWQIuW/Hw6Lg8HQtf2aCv7PEbV8bWNqR9N2i0XwqacypgBNIwC6JT
GlzD685kfJRVgJkTVJeUfjNjRWan9eqVSbVUugz5ruXdzOn8PS+kTqLdkz4QFVnY1SkQzN11/f5Z
o5v6FtLRVHobiVvsVCfQL7Xn3I0i7ffz1rxwHYpYsCioiNUEA41lFzwcYiwfQ/8zbszunnSKt9c4
8GiB6+c4NJznyrckw1SSDmFvwrHtST2yBj++wlQhsSaLfVCHTr9WYCGds0b9vdZN+yhMyCUiCDRH
jP2PjM+tTe64L/NWYsB9SHwsQWWr3AqCJr8PubvzC9P+WZf0OZo6AdenXn3sqjuNEhrtbcMi+qOx
9v5Qw6r/tTrtFJ199FHmb42pIt3UQ/mkulM6+LSZdPrHgG/hrtnaq0Fz/y1LFWOpGS4eecN0mJzh
wAYBdoiACwCQJKfpGKKZAuqXkrXekFhmQGucTwHedB5AARAvZTx+Q2EzrEmdTzAfVcqyZA74rKjI
hW1agK8u/WmEguB/O1t+EfigVKXTHoWe2FtLmuVSKev6tSzQSsWOFqybXKleK6BNy2SgxKpnkrTJ
adbUNplxgYWzqmMNKoKBkT4ji4BUHNeAPxOixsbQvorLmkl3wLnaD53g44+12NbDX/swPJH5GxSQ
QhtXu8yL0m5tcGdT4sC0bySGaBX1nKBKl3xFf/CyXaPr/WuGLvApa40WILHbvUJkOMXTjFYvvla2
+T2ztfg5sAtn19NtX8Nvcj46ePcRbfkXKF7KU6YTLYeU9dqhcLlFRD2fLVGv5q0iZsbomGAYUlki
Ni7rHU3APUZ3cbRkhZzYZaZ9kGG/rBqOnACv/JZszO4+kTQxJW/mjc5Ju3ulAKmKS6tnBsAdChqT
h9GAwNDQEKzX/Zh4HCjt70XmGNE+qEJM3ULY29Fwu7WsR5Jj4QO8V62NwVgqd5HX9WVwvvIB0jVh
z5MkQUMmygDaJisvw8LhMP6AuV+ggphOdlY/KPt5bT4NzmvzYpALzNdETGOx2naFWr4X+APnSTon
vWL9ud+k7RqYxvClm/abUwCz54NXN7hordxYxYqoqFQbONvVdD5FQZu/Ja43bqI3Ov8/PbOWP1Tz
R9QUAGxKH/lSF0yKCPUjynV/aQ1oc2XVO6d2WsxrXpr9XqPOuOZwIrctjB3CZ2tn39va77XPfSVE
i30WPvsTcchg7n6a11qyHigPhiYibXv3eeO8//Nu4fSoIBuIyA4wj3zekKn4tPWAOaisa/BNDcB0
/q7Kww9MEqnN8ZDCUnjxWyd/pPYGNbn9VFNDWGdBCgMhinT/AKYAT3pc7zRdHzYGoNRnhqIYVirT
+u51Pyhbe18JoNwBDCTxsFWInzOG9CIqQBMBwX8+Zcav9Gbloqc+cHY17YfIVHODHgLfjgy0r5Uj
wKNHyReD6eRKZu64p22ggxYd6TCi6zrOi16ov9dKyWz71w18OuKCfIpKrg2mgca8kRT1JRRjfRFW
458t2ubUGOsLXEVmxUVnHUbCnjdYSlZjkzhkImEGZ64dfHHFSBaWuoMOY7xFMq32A738hd+waYiM
xEgG470o84XTN19jvig6Jrj20pbsblcGXIMxcD21iZFunKb3z3qXv6to8R69V1b3zjPJdxfuI+no
6Xt5sWgojx6EhQZuXvgRPiwe7mJqaHHCB3p6VDslPQ6RBCZMf3DeNS8sLnz4n7iHj1R+VWikzHaN
ZuybvxciqhX49AiT905X6MYCKjimlMHYUYQW8BsqeMgeLqTfq/Cms0NH6vNhXmN4vqhwUy2HhpL0
3F1sK4vUrqK+FkaRP5t2t0+TPjsWsFY2Q4k6jW4THXXCCSYOX5t0w3vfY1rqnIY2TO6LbVdSJ4Jp
E5whKk4nnODfazDkkxzEhJb5XwwYMqdqar3neSUgP1jM3jXCNAu4liSnvJmBc6gh8FQlsMyBZ1o6
GQ5tZtvfsyzgf60n2i5TW++alSa6P4W8urF8cZR0/Kqo/cT+jrSDJYyFNVXpPxd9PnyzMSFv5l0h
0u8Mbc2LUoLRcmtKiz5+Jf7U1k+O0Cd8wEi1KvXdqjhwjdLCEVwNzcpQHWjDolT2EBV+IvfBsurb
CjkgvvGicNrcghVU+PlJTEY0ZFFm1g++ViU/slw7KJFLrty/V5R82NuHyLTosTZTTYmUwJy5PC2e
iJxft3WPTNld5hbp7zWK9O4xpuKxM5QG9QZSrLIxF4Lo9KNlmECO59V54Uw75zUV68W+5n7zLuiq
3I+2KT7VsTqnnVs+O969d+qWZCEWoxU8N6moz/QN2wdnCw2WeMGUsUtBbYVtvA+HzL/KGhdWCBD6
m3RXPRjOb42xhe31V2jH7munkCRdKFPFPBjc1zqY8G4BjWfIWu5rSv43Hkir3meFR+RKxxcliDZi
FERDBNq2c5o9UVMYl/8j/+1V/5Ur9Tca94/N/3rkHFTp//4fAV4zjPbvR/zXKfxW5XX+U/5f7/X/
EXJ3MoH+n4m7XDXbH/J/7eqEhLD/JCRMD/sNSPiXpVMrpcZhWqblCpeosV/5YNoUD2ZxVhOzl9Z0
8D/+m5Fgmf9STQsBjq0Z+D+1yRtZ583MT7Dsf+EI5SltDectqhPx/8JIsFTnf3rdDMeG4WgYlgGp
wdVMZ7r9P2yvYwCnUas9iHYe04xUMKwgdFWBi+MwzJgX887BYnY1r837ft3nc3veyZT190NUPR+X
IX4wCER/P9nn83w+7Z9P9h93/3zKXjeZ5H1u//FwUVLz7UvM8r/u+Pk6n+/vc9+v+/zxcT5vntfs
+U3PH+fP1y4VMfx6sc/H/PF+/vFx830+7zi//q/n/vzW5mec7/PH22vykaIlynTq3//wM/zxtPPT
/OPH/I9v9/O1/nj9+RUKIQcgivr464iYX+CP+837/jwM/nh7n1/RP73cP73tP154fj4yCaynsomt
nZyGN9W0KKfBjzeReatC2c/7512arQMFBliBBGlenffWeUBLTNoxWlAe7NoFzKH5lnnxa3u+aeiI
6cEN/Nd/3Oe/2TuT5caxLcv+SlnOEQbci3aQE5JgL6pv3CcwyeWOvu/x9bkAeYQ8/FWF5TPLSZXV
QDSRIAkCIIF7z9l77c8VLu+7vOTzsQIqpA2LFCnBn5/r82mfz/14P0oHCI/++iCfn7vLLaSMn09n
+AeBkM/xsRW9No3q9pfPOa81gagD6e+vbVk+wG+7aHlHNGHYeea1fq5g+e/jxR+rWF64bL6R+W8f
S1TM17QbmW6p2+UFgqvrsrHLvV8+9HL/c7uXHf65xmWBGdHFRT7S7auyIe5iVFD3ldK/XW5yA2ow
V1VCF1D/fDzWKEq1ryZTXS1PWRZwygRv60z3ny81mRxepxC/Ph9a/pvQ6EB9sy61zwhxeaiP1Udf
6Bkp9H+uWLP5bvT+mOyTLIz9Nbk9zaaqic35eJP5iXE4a+Y74HGfr1Ppth1skyn+L48FBspIGSNA
/fPtU1jKN2ntfm7VsqykNYb3b7z6fFzp2+8CABqVEl68PK5XmECb0SFqbt6E5THinEJX1qOz+VxJ
iw1wF8IB/OXztaUKRtkIvy2v+nh9q1tXTtp/7PbPNQ/1GfdccvP5SJFNV1i56/PHPhk9iJHmUKG2
+GvDMkMY66Ye/1sHUc8QAE1/vfbvB3FZrT0fxGKGj/31rOXx+SCSkmNdlseXzfjHg/i5DZ8H8vMx
yYH95UAuC5YDiUz2v3Mgs/HjQBqOiiNwPogQG8erz8/810H8XKdt2hmEWCQ9y9OWvfBvHUQ0tN/a
sYpQJ8wHsA667ee7L+/5DwdwWb48fTmIkTrFh8/fw+dB/FjB8ivMBzX/5cu1/AqXA7i8zfLivx/A
TGSRi8Mzd4HRzyN9gzqbZmePXS+tA0RNKAPz3ZH0rpOknL9a7sZJGV2SzPqy3FOR2tw0jndc7glm
NfcAvT+eOXpd9pgW+3qi+B42Rf4IlWVrVhPus3mRPnm3BrzD6+W1Ja1M8Lapc14WGiWnhrwV1Pjm
D0FcBZhcJA/7ZSniZZyxgJx3y1LNLlvcMaFwl6V9IoP9MHo/twe02c/tWZZi7UHH+tf2wGIJl+0x
5vUs2+N1/ml5X6spPrZnWbY89Of2LHfm7bHn7VnuUUy9pcj36/aY8/YsC5ftccbGOC57Am43RKRw
sPfLUo/AJ1edtwcmVnz6//OADB/M+DAWRGh8y1t65+Pddz/Ms18H9JrBCPz/PBGgO59/+/b36I35
FR9zAEX9g9rFnGph6cwFDEF99s9ZgKJZfwDBcQxHty1HM1T5OQ2Qxh+OEFKHUSV0sjEkBJWfswCh
/mFZeFdpuoGsIVtY/DuTACrgf5sEgCAj0ph3kaouTOsj5+PXSQCiXr2vhf8aKSIGXlyN2imtEuBH
BsjL9nWCWYA3Fmw2AUw9nzaPt0ZA7Si/oZFaV/YBFFWMcNT2wpoEgT4q4n1ODq94r23EWogNJ8Hs
N0RXlpPcQB/MPAhl0JAoDupgE9hRjrKUaEPxCOmmsSGDaCj7UziES98oABZUDV9U2nPAZ9OiBynx
5LU48skdIPBepZyOJbfTV7AZu0rfyLpFcYV1ya61y1QW0nlV1cYaDyaCY3FslU5pjnHrD/Vj60uf
nNi+tfp9Oha1oDLE2ae8RU6d5O+JCppsG9nQjZAhUrZbh9Bg6co6id3ml1gl4WE3wn8Hj6xHCXBp
EOzbGgjPgCqnb4Yt3XY7dCnTh+hy1dDTYQ7kNsVVM+ljTMVG77yVeYPCZMoJ+QXlis3IMldOPwDk
dh10Q06KJkaEOmkKBdaP62Qs65AoI45ov1YICgWOjaT9Cc0oV3fbjNvswGQ0fukHnziHVIE96g56
IwmKJLL0HukxFRnLF/IWFy3BbiZanhlqaRCD2EswY65HlfkmMjDFkSQF4bqbjOxBWGn0ivE2eSvZ
E+nKQAZf7QRQGwQxkOoQVbSFdw4KJX+0tUYDSTrrusgNg6U8DokJA4N4Re6kVicG574ovDLby0HL
kktuQFxy4zEJ/b3dRzowCA2kL8IvX4Zo9ktGiD60LEMgtaN9SxNBolNFTo2kf+DTG6QFXrJJG/j+
TH0S0lmwdLmxhrq0jrpH8/rU2OPQuSRcR8q7DTHb/hY1jVkam9B0BqwMtq/bpA2rwAuIChnQJFYS
oA+RU5FnwhO2PA1PY840t6mhubx0GBGnjZSUdM+lScTnyjGHhrkGBZtgNhtXOKiAL1THwKoSOv+e
n1X6ndWrXeVOVdgqN7kufesBHnhjuaWEyn411WjfVynaC0hwqq7H3l3Wd5H5rMR9p6z6rk88ao94
qG6sLCJOUlBabWQZHfUOpPnKtpNM7J1GxuON0oST2JdZzJdYyiTWaVs1I1IRSf3BxMbpmygxPHVc
KVo/PRtp682Ca9KgcQT44KkjzIRsTuiONVI4vhvO80SuFrEQGNyaXV4IX7+28EzT+KuqQqL9p6O0
MjKGrrh0I9r+zzKRc/CvX0/1hsg43DGVr/hTtUJAOxNgg16ZvhEjbOJbNs1UGljY1VZ867xY025L
kjVOnB+PEFRHCMojHWnUsVpPsF7qRHm7NeOoTfCDJEV8wuqrjhBR7ZgIl6zSkE0q5CSepnEMQ1do
A1xhUQgnXntmhY6ra0NhbRrcnpiClSmlgG9nolJp3uKlp6FFokeFsbKYlAFBDGeXHjaCb6epz6H1
yIFLIAlKAmGSTm2qCQSCjiGCFE4LVxBRtomXnyIb2NWuQW/3aCDpeFbQ3ZJBLJJJ8yDVOVb7WmsG
AlqE2AMqx8zQUyxjwk7GG7MQGvEhfexjscxS9EVq3WEZWqPzsUzWBww9B6pgjTFu06HAnXaI47FU
N6gtSrk1qj4wd4FiBhEplWE4XVuxqea7ANvNRJHG02zl3c8Q2u8AsZGASvfV7+w9tCajYQMGRf/R
Fn3Tuk4pg+ZB6lU2Bz02WcxS3Tezk22jMr2G5yejO2kWBbE+sCzMiBIxb3k1i1dBRUa+TyK2KxDj
Cn+NoGggS4TcNM7+mjICiCN6JqMHtLPbqB4ekqKwza1qm1ZOEh3MLzfOq3B88HXfw8qsJAV8kcbv
aY+vQlM2CMuVHpULKYlZVWiHuC5sbdoaKhqebIMZD3xvXoBm2jethoQnHwIZ3ZYj8z+CSAxyY6za
1MVRR+SUjRvD8VroXHkTv1aUjN+SSC1JShlEPjuflUytzorUFEL6Ir8e6mSNeDzHHh711ejjdRgU
/xBShEfQqeIS3MNtn/R9ArXY3KNuMssTsSNFq/NTwCmIa29KqjcBV33koXyKSIpuJztu3zUuejFx
eng7/GPXybG7M/tu/JJgXB/Z5MQov+dB4XR3dgp88TbEbYqgDppQoXmQchgtf4+9olZ+lF4xpsBM
/b6fib4jVtHJ6avnuso9Rsyx0KNHdIK457SekN+1jch1PpRo5Fc1rfABRoMO9OoeAhI1/iRQ4gLe
I5mYVzVpjRhTilwrXpPYQsYdqhb47SnzcPQ5fYPYu0FAGWtEEUxCfeh7pJKHKB/94GYSrczPqCM4
wxRlNilPvTV604Rof4J4nTltjieMUX3mbEIbYxqguyaq/DeaA7b94jRO/q70CpmIvwzifha9/xeX
qZucgUf9n//xOxIQcy+lUd7C1qVOJNnvtVGt5MKmV+WrhgNjlZbDLqimpwYLw7ZXvXd/GnVUptiw
7eC+NsXeVsqNieLTgigCVQfcweR8UCP/pwvx/xeV2DUD8OU/DK1fRxTo3/8+GOcVH0Nr3fhDqsir
HJUiOVa8meT2UV5niUphXbfBa9rYPg1K8n+W1zXxh6kJldGzbjFYcGb05p/ldU3+oaoqjm7H0qSG
SsP6t0bW/wKVZDzNXNgxGaQb0OR+I8lp0KtK4plIhcaGbJTPRkbM9VBaJGfF+6aLO7q44x0X9KdI
H0o83KQ04mVMUuz44kuPKWy1ghzRK+axLQnhiVbSH3ejbLYCxDxj+WOQYoAEgh+sske4yrSf4/QH
4uBbDfCKXken0C5ucySyZvvtlwPxv/l5zPOPv3NABUUZ9qHDjYOnZF7+S+ug8RLNjrzexvSBC1C9
UXVvo6vpOQijWy+TW39CFbyJSKjO/GjdV19Hf7oPlBIKcHHUq+hR6a39QIIM19AdM6czYs/Gu9EI
rbGxK2txtEOO5YiTBQe1QfRFbLAMxEaqybWk11q3gCAaSD/YNaz8R5ib63/eQuZe/7qBlsE3xWC2
pRrztOmXDYQCxiXLQUOnDRDsRXgTjNbBtNqrUTqIEvRdMVtyBy6H/7xe8S/cSfasIR2pCQuItmr+
xl/2ELIW9VA4K00+5X6105rsRB4A6rZ+I7uniZyVkEyynPg1e6KNSIC6mvpXKbSIwDZWoq+O9HnX
dnvp9Q5+yf0/f76FnJ0no59nh/f//A9bcFI0CeKdZ7X8+GydrtavO2ZwLNynceOscqt1jXp4KbNx
R1ZX3wRXeD/PgyXRyWI5GbBZICOiBXVlkQqiVu9MrXZESLj50Byj9iWBPYCzadfm5qGX7UvclC+G
H96yVRP6nFWgevsCHHCEdSwilKWQD+XoXMjvciYiTLSi+SLowjMcHo5loDxrXXSqiR4UNQSGNFlj
aTp2wjoNiI2t84R6TGUUIO+oleCy8jGqqearCNPnKk2vI3JLyTjFfk9kINEVjplck7X9zztPt+a9
8/veo9WmcdbipMBp4e97DwWZMmUxeFNnKi9GgyYdvUcTWEclbsn7yE+N/taq+i0jikfhZN+iwPvq
jPqL33fXmr+WefGQqgH4M8Cf02FSrc2EDK6JxRs6xb1o8Lt7xgYB3hbp1NcY61xYb0mc3HvEVSXQ
hwjBcGFEbWEGrHxzPOlD6CaEwmJceFA1nBp04OtonVbk6jnTQ2B2rzhTHjstPekwWgeLpJm+3gsS
/PzIMaCQTQ9mHh2yhFOXqnyxATX5+ZvTp5vF2xB0V32Zu6pibOuouAxpghkovI/5qnroNwy01tbe
pGXj6NmtmgSH1P+i+OHaqFELesWNxzrutNx8NwgnNyB3DIW5riNjSz8TDoR2Ufv2wFjr4LRQvhNA
Qsa1zRCXOcDRhDxiNvYxMrW3pk+4j2t1HPYWYnuhwk6qrxiLXIe1uUentS1frKo71QFy8Ci46rR6
1zfYgyeMW5G5BjK/aQxgCl5+xtx4IsNwh1wV+16+hVeEtZ/gFjMp0fLjlFDLzWDl6zR09mWenuxw
vI4QhRL6dfTBrTqNdvg+9cUVs/xLqEc74ipXeoMTuilRfof2qyi9Vwdje3bVWOGtEojzIFLEu+is
UbzX2OaCHG8+sn30f+B77FMyKPOkmEFT7wKJPcJPdwnd3itefg1yfFaWgns44046psDWYRiivwDm
rcvt97TNbyIVSWtjHYye2ELT/5G1eH/B6hTGlkGh/SA6Sj4GzlvcX95UUKGN3UDqO6ubgFAa6i1Q
yXUMGE9RonerMw8B5x/LiV1Tcx4aU3+uAFkX+m1qqDt/snfxELybLTKPUWN6ioeRXKupxEdo6dZD
WRqXqBpWAHjPxRS/K1b5AqfTnYSNtJSzrlWvsZkeuvq51c0LYWRXeEG/1gLi3DjnY6EzUtcxWTPR
S+FisT2UyH6EXBEmB3+BhIyowW/d8ou3Sg6oprjIZu7NnjTtiYKSeYloO+tTCsDssbADNFn2g16F
b42X3ZeTvbVwhsfZ+JTU2EDZvVtmQHsvT11smpsaLFowqU8NfJy8TN8UDLiCQFk7Ke9jmZBfErwJ
vcTzr+xF7D0MTvgW0SXJZOo6TfQ2i9cx/par2Hv1PfuhMNsraSiuMWq3VQk7wjHqC8aFbWtW+87m
PBx79RyDQkuCEBB89gDhj5MZP3av6J8wUPYF6h4LZHi8aZNgpYzlhcjD1eT8MMvyeyry+zLrnzJl
UumHgd1Mua7aQ8Tv9qFQ4rv+ZMbK2xBycCv9FhfAmdQeuhEILavyvk71p+q7aVrKCq6etupPvn2B
ZvVsh85tjGA3xI6/mhXkk4ADkJUveRi8Bzmjm8yLHxlpQyDEVu5Zxak3bCBM4Y+hlDFt7xS8qrVX
9fwmqXvSMbUTKvSveZCczdy4pJglaQ1jcrqXLVMDX6hPAFhxGoqdmhRoYtBa6629sfQxWKGpWTc6
46xoIqetE+oPO66w89VQESoj3jBsCacy22CEIgM8sU+UX4kYLW0FUwq4Kw+Br+WQ42PpOzVCyKdO
E6G3RDTZyX1VE9SKNnxVC/0W1dUlF9EP9PBbtTAfhhoCWGG8oXI69LE4KI0F3zWTq4hsHjVRjmLg
DGPbTr4ON1odPUFg36GFpZCK+zYnH0neTSY4UjiCgRqDcuzWsiruE/25tqIzXN+roYAqTISBapkI
zZikh82TrqV7w+8OQgtB6UzXXUvioi6CVYyfJRjs5zHzfuikyWDxvK0c7ar2IHJcDVp+h2vRFci2
VumrGSYMV5VrbcwfLOm4CgAJBcjfaoRM0NvhpZKxO02Om3ZiqxrRPsShSojBLgxCgjFJBEy+FMRC
DA2/MXJvnB5HhBrdhUaHKJZpk5Hcis45aTq7lpjNssbJg3S/CO09VaBDKHZe4uxMJzq0WBwUb3hA
7XzDFP3YcB345yu09psmZhneMHFAYMM4R5f2bwPbtEBumMEtI6xrzlN+wjuw8brrTI7UuEhgGMgc
IqawxSmudnJtN27fwLp765UHHTdj4TOfYcrzPz3r+39OfoXw4Jcj9y+J51evbRU2r1n4+rfp4fyi
n50X/Q9bWKaFksqShqZaOos+5odz40U1TbptwPUNJomzZuvnBFFYf4DPV4nnUNVZvaUzQPs5P9T0
PyzNMHRHZ0bnLIv+DGT/OWP6kM19qup+LTDMq/9lJGhYEhkX00NUWSThmJb+G1/e13v00IH6gjYa
R9OsUq+kfpeiXa2FFZBa1fKtAwTIaNSrXgPNf/cjzd9/4ATLPqrxTBneJXUC5xzPgDAFQzbl3HvR
AQ40CusScAG4sUdPwZ9N14aoz7wHAG3TBCGdZxVR7z31fj9dgcicYbCiQBJ5zINQ+1L0yoiLhn6F
NB37SPPFOTKGeTWdNGemep11abau+7je/HIQf+6lv+0VZhO/7xeTQHWN+TsSOB2vxG8j5Fwo/mil
wcXMiptBWO9CjphzdeNgKO3jEPjjepAmZemSX6Akcipti2hn2N11K/sQQjQPe5o4oXujKt0kcsMk
6sVnqBdZcXjJ7O7RLB2TsqP2LQdaSDN4ODYiZnzXv+tmCL4xei6FhCxYEb5INZJzGsEPkBJuTU8h
WjtlF5RxiOsW/vaVmU3jqsxxt+IJatHLqB1IBiIk8OsBuR+KZp0VYb+ylOtJix6sWlL5JEyLrke5
miB9ry1Tx1ef7RvTLq8m1aM6C26h9zD4BCll5EgbCYQ0umCLg+JrK61nq8pLJlHhm9eblmt7A1Gi
4zqDg7YJuvgV9+7TQJrayrvBuA0O1C+uRrOhz6XpbhZkxMB5eKTp2xMjkK9q4shhB75PJurSsLhD
7n/b2VnKVaKy3a61aK9ExZrFycEMtC2VxJapxHDUMot3oXdEOvtGREWDQS6ghYWxWwtxJWMDFMxH
+4sxJJTUac5gLGVQrdRHouu0LXgxzGpmgH8Cv+NaZDSj+soKNvkU4r/vxI+kDae9PQZfVY8Bb2SA
B2XiD6fc9tJdPDqkiMK4oJR/PUbJcN2ADdrqI3ZREVcbkUPzLibweSq+k67HoS3qqymqiNNTw2Rb
CJOZNDz3Ct1NOBKdZ2MlXuH9f4sjfw/l9Egvpt7l2qRucnX0151p7IEl47uNSQgpSKVIKEoUvsuv
gYBvnTETX4I7PJM7/9qOgW5R5O2hVFyIzyPKoAzpHnRsbzIW0T7BVYRznnx5hwDUcHrD+XxHzXtv
kvKyLs0EvgUkYVLnd1UZpdtpoC6MCB8czehCiNwaIUneKgiMdZxJbV9r4lF0zNtCFUgKoVNf22YM
9gosYqryTKHyUzsggcEnENIC6u1j6pvJLtchJ3d+tedEuk5Nfxtp2lOqhNNBRT6KBpnd2Xkl9VzL
Sdf6AFWWmcaczQEWQ3TEfRuhw6hOdkBY4StstMnH8iALgcxLnMOx8B8JwkE2PaZuwIBnR+jhN6cP
z+SJ5r1QXzAdWC6pEz+0wW9ctNFbZpzF3rGM7NxOrbVS6/Brm0KW8QO12qaWZ29KGWkMzZrvTjHX
wNLIuuYktTMFpEWoMXj+ailgH6YtJYF6m1cmg389uwH38lrJsnuNVVOnzYrDLIovTAHq4+QEpz4Z
231K98uFWH/0S005EI93UJWmOtaNua0ETi3mdCKp1K3ZRsmOvCG5aa3WwtKRjldRDCVGiRS6jXrq
YjzOCf5T7rrYPpHPQdmhy46Oljono20ehID75LU3hAaOqzhtR1wX7RqrBu9YUO8rS+tpVIsj6X3d
Ng7tbFMwZ+ZcoHTAvlgP0THrqOoIsIWQGqsBrnrDvM1D46W2M/1BA/WXUxrHlIyRPKS9zOrjFS9n
MNPYB2A6/SlJnaey5ozUZca5DKjDYUWcrsndeywC9Zr2IPwu3zjijutXdBlWY0qzvon7uxKyzIrQ
9RMtxo3aJBZArpmRMdXOJiVairHUwSQgoVYVzED26J/zikD2XobblL5qq6P4Krvy66BXGIaCHy0d
61WCdwVriiR7w7yumSqOWnE91KY81M2WMQFZoPiBUXn664ROCsFTuebS1GlwtVcvaSD7TV4rW4cm
hZbY1s6XZeaSikvkbf+1pIu0U7Vq41UDAOgCt7kuNQynGNMTuvxbTpcNk6KVWn2L0v66tMYI1/lV
FdK+LXtb2xaNClW5tJ/pXil7LvC3ijXsIqV6tRqwHQ4Pr7t0mKABvhR6GRynRLV3VClP4eSZTGa8
ym28d6F0zVoWMJvo7ZO+7JJLUR5D+TV3PHWjBWa8HjyEBgme5MNUmBcnkv258juFaK/0W5xm16Nj
/xi5im4zqQPLmOk/SJ2I9UFIEcb3ZdeOO2qJXMccyrHkdl5w74tLadkbCUcAbgFMIdtLrrza4MxX
YigoJ+AKuMvLCPN+O6kw/obrMJgqV8cRvS6GdloPapSTN1QpJwyEbpliR4NBCTwl1t2miUivk1qz
HbzqRunS/hCHLXMliDwU4cj+GkW59uIx2PQqmSWEo8yhojhtMgxrc//I0M0Mf5xq7WuujDnnLRru
TIGCMT2KFNkkeVquMWUPU/nQWyVNe6v/IaYRB3yxUpt6PpEmycqeeVQThQaAegNz8URNon1bIqUs
pXmQ4deRn8Sqa1Oi0DWfAtsQnLzBDE61OphbZfAehGLMg51wm8MUIvDS6+G5IqGggf4mvEhjPMCN
Z+naRSfkZlLAY+D6mRCORuKShw7ELBj9ET++Wr2EChPAuGm2+cTpoZwzexVHQNTU/WRddyI+iar4
nsrKfu0YoBBBF7wEPn5IpT1YndH/8Ltyn1SATgJpMcWUbXzspUKIKtUxibcx9I0rIgpWae1brkUD
dj1ycoEkX2WXvMStjXQdp82gxycjrPK1cMC7drG3IWFGHuyow3SW2NmxgTY4rX0jprqetU81voSt
UCwDLptqfal0IEY5XvNkvvgU+RFSUX6U839pEz+joCEPYn6IpC9xCKvTmEOTpHN8VcIic4DbzdPj
YTpOSGvY5UNkj6iyS5q48xqXG/g0+bEEKa06XbufqgQm4LJgmBcAgWwLXT8sd9Q4fUh0/3svVRuC
oAb7xZ+O0smnI4Ufez4r+FzO5TPG05LgOrZvefflP7XVXjK8D64ud5Nx6yCccanHJ/i25QvNz11A
xLWbMPvfKHEz4PEXfML55uODFD5XFQvzqm08Y/fONzWYGhkqSb4Po4ae72Rctfs+RtTMWSdf65WR
7dssOqi9eCKCsNmSocIOn296IAdJFJIAgiNkpZvT2WSWu+Ma0B2Xm7qQjz6QVqImtOlQZk9zyx5X
HjcelK6jJ53BDWzrjQZ7cYSEzi7sRn4I0kK9QcIMJSqqPUXThger0lYZHOf5kRy2dWWQYmVcLTtF
a2nBrvtxyqCMONIdS/Pl89B87sHlMYEcZ4P+gFIXZHXWRU2OQ+QHJsSa3gEfapY0tKE2cN+vL1Vb
VJuSdv2qsVqGiuPOmfMkl93ZpIVcidRQ1mYCNMJd9raAKIJ9L7U2y10qbVxuZX4am5gBx7L1YWy8
2MzW3bEPfu4QTcjBdarse1CXwbZK7O+pOTyNfkfyijZYR7uth3WmaNnaSnsnXi1HIC2Y2+dAXFY9
6ByHr5Ks46NPiOjHDR7u+uM/oTdnJomPjlNR5iHAU7M6uMedXmBr++o1CNiwUJcrYtFX1MdKOhPc
RIAs9nnI6Ga5J6LqmMqA8J58uQVwyKdLQ8Dg3srj28fPCIem1aJ4Y3x3LvLUO1Z0FVb8ZhVY0GA1
lhuvKhwA8dSN+Q6rOyUdAchNygzJwYy4SQsYqo1GS6jFIXhc/hvmpTWxK5vUA4skhrg5hWb9JWoY
+41R3x7N1NBpgrTMMWi875ezwXLEP344nBdgvHlrBrhXxXzJ0Br90Wqzkp2Wn5aVZ9/Iui5XChlK
RBA/oki1LolBlAa8sp7LrR+Q9mZbsHgoVY4++TqUPo3mAvSOOMdohkAG+3ReuNxIsiAulubtSpqO
6yRVd9lM/0JyQEBPLi7LTRxMP/8rECx1kHmWh73E78koHiuKkDwhQILjmpTUaE1x1yEvpwRncdRT
2QN9rPtLksRfFbU1UOSZc1F+XuBEQr8ykvPns5anAiMZLkiXtJ0AD/7x1GWB3eJor8BiMiivrR3h
fYxdtZAzThO/J3pc3Bj+lN9NdjLr+rWXUk/SnQF55uNZlAyfnC4pb/UgT2+rTH1enlUF9Pxy8qPh
0GrJiwyiTbEtZ8vr4v7oZ+OL1Xg/XTLL3eVmcWAs/zFiepfAk7fLC5bnLo//9vrlMXV03tHmaVvL
8A6eTcU0KOFrMCakMdQcJIOgvdkDtzAb/dUxPP0M/K5UkTYVUfLuTMpBtGBBZr64ZWO5Wd6U6xVE
P3VKsbcX2rpPn7qm7OHoAfzOlBJGWmxfewyEk6aNjlW9G5Qo2YSp/xo2+k1pFVxW09Al3/5urA3d
JTECWtigrMHXPEpEOC66qQNkIs8tQ4DXYXWVeobrKwlg2qbN3QJZGWwYP9pix4TPib5OJp6386Io
PWcax/jzpkSNEpmlutMiEsiF4cAFGFzNS+/sHg68B7JilRY6ybODbftMebDdzuK4sHk3TKXYTX5+
3cU9p7uy2abpTTmQxFe3/kYOXLObrrkSange+/5GGAm8w7KJQ9cS+o5J3vcmhbanG19haEduUR3N
0fZXNrQatwvOydTHR0YtG1FaoA8Gxinj7Hpuhsk5zE2IfmLeH0T+va8DQIIrD/ih2GgGjPCwdfZe
BP1knAI3U+mKpCkRqrJbww18p+AQr0bfIWAnT9yCr85eZuWpiCT5FfMNuz44wlNwa5NmnOXUCqd/
+rSpUx4ie6JWWxUPAwotehLMh/X56znNdu2oGzNs2dBtPH8kkZL8imZqIb/pFNkLq9+HuXNAAvmS
CvpITalG+7qbLlagS3BoE/Vq5qcE2ydzhtBtYCnDflIAufOBmw0Nu/q83BRNHp6BjC93JHz3GCCn
643DnezBb9hRVAIRqitUx3wxphxhVTWRrdmLh0zMXakAkF6tmOV5wmq79XToAClwnjmZSnDlQLj8
UE4phLisoBDviE2tWM7h4yfTAmBWUwKLlW8q8Bi3KjIiG1BKaaZ3sBO0IHHGZ2NOcJRjNDITQGtp
omwFVSGP4bzqaCaFlPPmEJVHeYO4S8ZvN92g3M9/cT36e2saLn1LLCfKNRJwTTpVXeE8dD39svlO
Ne/XKau+w5wew65kWOg18KlruuB5xwTHrCAgwqyxEnnMFKZppPOCPWrK+BxxwnQ/3oWGqtAYhVoB
egKRxa4CYGVlWRzyIdOgqDtfRzv1tyo/9FVvQFXICl2s6PGYZ22+UfFOtPmQH435rARtkeQ3T0Fd
G2aM3rs1ZSXgA9qEogFV/gr994/Onrt0Y+jSegEqr43vhu/DswqrbYEJptTp8csgVs8IzAUNXfYO
ggGC/tjewQddQQGPsSRFF0kamVNv6kqabjbvZ7Uf31AUbqeW+CjTy5/9SjIbbLsfsyC09kwAf71/
LAmoMKLu0U6b9/nr6EQZkUCwVMEigS8PSkKGI/VhkhRfUC5snLhNNg4jQGYdhNohyu6IgTsP8w1x
DPGOZtNTbJJolCScPXxCVHSh7eL5zAOfcy196WzqJrx3Sn5sBQW0QCrPwTyhUMr4XvjmNeMdV0uD
9xqkBfT26c17Eo0KyQulL8lXDBHyYhNFXcwuLCAiDXut7Ic9aTFfFE+CbNa9tacT3aFk3WNBA502
Ye+cmUs5pNzF3sd/EBv9DY1Bj+4MC4yc2TUBja92MX7TZuLi543qZz1OyunnY9M8Us6kcvh8BuWN
kwhCyAQplS8/tJ91wgk2jAbqdf9VH5rGpfVNhbbQVrBeobnl2kz7ilckT7ldKamDmDS/oiDcTWOr
72iSP6VxzNRSJSqCPjQVKChBG0u+pXpH4TcpL41dv4guKGf6zmnSIG+1RQnONfXuyD+JiZTQDdeR
KFsbmz69rcidzp7rWt9BtAeutQCMtzPM8MYTcXRm1Gms4bNHG9G0q85sEyLNyLdANwH8HWKe3Izz
jtCmvj9bMBZBP9P6n4iIIPf4nobVBjhzf45wP54NO22PcZa69pCfquC/KDuv5UiVKF0/ERF4c0tR
vqSSN31DdEstSLwn4enPB9ozmtgxc2KmLwigqktlIHPlv34T2kHEmDQ2CurMqiX8tdpYqnKRXlNi
6238akWPYUvbB+VAikM/tiQfEnTS+eEsUKuFab/TzUGF9q3yShOcCEjxm2rE6s2ookfTeU1Igzuv
M3vutt0JunSgp7UR2CpChlYtz3FZi21hzi9Olm3lMMiTDf1314QmDWa8j4ENiy8tbYyd3dod1lek
ESNdbwF3Cum3BZfzOjrDg1QDeCSfuZkh0EAwEGZqe4GubCB0YMKfGNnVXl4xrla2+D5ogRqOANuW
E4xVRA5ILI5m3kGjrjRmIO+gkZyqRapJ2VrSb6tHZ4sViRUMsyao/0AMOrmyxJpLU6tLMonzN1pE
fGn32OrMLANY7Bb7TLIbol/E2tRbOds+AXTZIe9U/I0MeSEJDDWaErG7Hqc5VYrmcS1YSXHOXc2v
BfA4aisPt2EmL41aDkav6otJ/ZU5mQck5DBshUpJEIj4XfTp3myYeEeNBBV9+T2KPnvMNborXgdO
bkLuDRJtoFNqoa9xRHzRLc2FglFPuP6CyxDEIgeswVowKvqu02ae+NINj7u96A1xo5AvB7zITwLI
BAUEw7atPVsmdDD72LkQ2InkVSArUFTp03Tqbc3yMazCOajofw/ZoOwqokOCBFRv08ObvqyfXyK7
DSDwYtvhil8TbTBWh/Gt7KlTKvxBaAXLB1Zuh1wy/bTWeFul/VdsLF19uywXMeR0GQxGsyFTEoQ4
zpMgVdnXnHg/jhXWZL2zhy6OTkbYBFxwY1c9P+Wo1I9yYFqeFslE5xCwiuvZaQLTpCXWJUE45w1Z
pyaG2vZd2ivWhobyiGtHDeU+5DKom37LMgn79jF8hQ+XMhMagemlD4Lkn0NYSzz2u6cKRXVRqVYw
T9YlNaV3iDLQKzP8HDA024zEsGRNtW1FWwcCnjhZpZ99zBrJq9UQTzkmnD5R32Knzw8Y1t/HPbbY
+LmMmyZOlrCV6AiOscEiFMqZxMQ6zuuPZWq07F86dwZoic7I0N2kZr1XuDSArGGlHfMwfMavWm7r
cDhnsW761cgssyMfiiGn86KQ78hrN6oRcj1gOeml707JAnlERkBgtzMHQD4BXLM2SIDSAhp1QaXV
NrGGY++HItqitbJPZQeoYIFInTBz20o5XiHNNbjn2NtOw0S/opca2AgaEa/49vI1NpXKBGT8QW7w
2zOWrh/Ki83giQd1SvWDljQJrqEsJbi6PjCOeVOjydrWqFMgcAN/xvFiUfVeA81wZ89EH5ebmd9o
Dk3gML44HCkKPL7D+Qxtnkkv0v+OdBh8q3SZFRyS0tDrbFognQD/8Q/TaEMWP+O0w1fza71qJ5jY
W6+PWl/lj1+6qSl63GCikzczqsTLLTuGDj2EZbMeOkWE/z/1zEL8KS6DxkSc6PGzwEnwUlFR7eZc
5bcxFPc8ico7Zw5rTgduwjLE0zjVtnFFcfE97K8uxGv9v85730uB9SEZEymlVuNx/X+EX7BG+J4b
l9fpvaV/4mU9MbQzw8I6m7Y42i6MuoG2mSLPYcJtkE/OIRkyu/ObTnr70POK3Q8c84Nl/evcz1p9
fcrPo/8CcP7H560P/Cz7f17gX+d+Xn595fV5//dz/9u/9vPyP3/tvzv3/38H6//4H78IaU+L8XAx
06dr9rSFMFpmqNsqjfrSN2CKhS3LbZrT00yTW6NR6tMYlc2pWTCWXNPf5VhTadKVmYZPC65pQgT6
DRbYxSPCyTulwh06ym1924GxHLpZD58LxdiSYKCUlSSZIxoA+Jt8F9eWeka6SbRIGN7gBVc8jG16
g7CFMtWZoa8hYHi3M+lhLa0Z58SizQaOeIztCT/RJm828TyRqkduzdapZm039eomXv4TwNlGGE3x
mpRacep1xQwgYtvviuq+IHSpHqZpCPFba/EfW87nE3TV3knng2F6j54Hs9ZpUNVRcflm2XTvkWjJ
+1Fb1tzKQyHj11FxmwePQAOgBuclNSvmuYY8kzq03Tcbj6uNJer84qopYdWtib01s3ra1m+9EXnb
dq58occqoEqnvKG82mhllL/gFNgy2yvVZj0/8WGhV2rJpZvL6cUFzzaX57vjwFhsk0knuKOw4s2m
d4LZnomQLh48DHRvR0uqmD3J5oG4gYc58eLthETb703Zblwl9d7dQfUbUghepfDsY9v2YosbXlDj
uPXEVEyywNA0lxQqepdq2UMRBusnU4uoOsWz2X4fzgqWI+lERqp7dQlB2beecoRBOpFb6Dxavdym
Ov2SJhaU8kYK2VPHHwzPMuIBSOElpgw72n5UnsmveIisRjyQy9Lc6QgXU5zI3yaczLZN7oZ7ZSjA
rMf6RM/MeBw75IpwFmq/KmdM45SkDarhb9/xhVW2GZ+ENxUI9bHVV1CNKSp9trxrDtgpZngVnC2p
oHXL6f0mioBzGw/ivchImbMjddqiq7yjZ3VAXSHeEthwnYc3mUeJsect/pIuIjLIYfmbYWa/Y8eu
7po56x5dzzrW0LfQ6zUA0fADNhO2uVvhjNYhnHv9WIWZy8qwAuwoD1MiWN0Ru7FpCmFcomqCoGGW
3lsyEg7hxPl4LltTfXWc+/Wr12mFHrO5VQMnIYt8qJn8Btpct0NmqY8Dn2oiOIFPhw21VG1qH6D+
Lfqzd7UGd0cDdXLzZHg3JrrC0lTi2wlhxnGZmTadY/+lQb5PqCxPY6U4bxgUO6P5pkA/O6kmMNx6
dsLM00eIjI1I2xHVqM7GS+K9W0aYv5GI0J5VQ8rNejjbbRZIS8q9IZqD64DmueRjVXXjPrl2Lq6W
RTgHVrvZG37h/Y4LJt13iseM3nNvynxYEhzEXRN79qPVRAcK6+SNHEr9SNR5Hyy8iaNn62NgFRb2
4WBX2wjfapCBwn6tRQ+QopbPRlbKq5bYn5DCh1dWVH0+qsuSiB4b8Nqr6vCJiF7XLuthOj5hIT68
6Cbr6ox1VOBFTKWUUwT8IKC7NIKEFrvRoi23d/La8Y9a2sR0ojeGOyD+R7WgDYElIsJsEt5eu+Gv
6TjSn1KRYMSYV1clMb7WP1ZVcvbF0txvZwYFVSjmKxgEo/Ng6he8883XNHkxYyh6ncRAWiTy2FsU
nwnis9c2Dglwo1+1Q49OA6iQFjhLY2AayGFU/nbRzRJFTYwdHtpXMoG/+nzWXoUprD0yfnW7HqKt
I5TENH4LXJB3nlWrryk0h0ai1+nGLroUYW1cnZJAw7xxX2HSzHvV6QRCDVA8wjpfI5fGhijGiBR0
8iTVYWvlYf46l1l4gzQfGmZM2AeLG3jdEfCuler2bv0CiIerWM93xW3TqCz4h+NUSvpcjqkExowd
FKJBJgfyeWqvZHk3Ge2pGZNkN9f6SxlL44SXmHFS8tI4DbHw6DiS71FhK5NDqCCiia4s3IQGTalD
XZjPBc0QufATurQMCYopdglkOCrBzAED+95fH1+fv+79d4fT8mr/egoidF7i57/8/L/12f/lYTT8
5t7Win1YLw1xlUbJuteByDGUsRn+c4+Y61jdrCejemxoWaQW2Lg63CnLxwgJ8TxFUc1fZr164w20
dlnll6du2azu4evees7Dk3ZT6kxG9tLObMBzTrArnEDR6NLESyMoxGrg1AAmHHAy9CNVo4pnBG9O
6wbw5589IdO3xpidrVgetDEOPiHwqE+OZCFfaiB2o+jrk+tluAFQpPpkrNenjB7lKTb0mhSZ/zjE
UCE/jaiA7WGnu859VTj6SRWSFnBfm1eXYKedPsbTyY0ELbaB5byNMvFklDXnpNfvvTC8wHXM/S5C
z45SmhTouWHmaaM/61/8+bM/h+vbYzVOkGN4XN9/Y1a8L6erM3/dbWoBIJtjbBwmBEtbS/frZ7Oe
a4dM7rpZ3sHUQVKT5Ed3cLFsbSXdwPWNjLq7JR5VHH4+cD8hViHffo/ROk21ZeOoRb5JZd9v4qjB
mAlFRHXyhnreN2TgoAcvT/bS71z3sqU/qwIHMfiDpU9rI2yIb8TgQQlZOA7rBno/ncUEyhLLXJQa
pojcjV6rli9HV4Uz3ZXGYVHBeLnMT5Nl5ad172ejiDA/Mfe+FMIjWHK50uKEU05EhbfRqkoLIlb7
CEe7cqM23KlDK5b2M5vuP/cwh1eOZH+EzBypv7563PfutJn6eBEozGGwvrS93ps/fwUzU7k1ovT3
ehGvm2LGAdP/OXZRNlfKlB2xpecbWq5pPAN0vyQ3AGVKL/+5qJUx/Ajn4a5C/U/nEFcbQmi4kteN
gsTk2OQJi7OlLVgV/cmaw+57z1FMuoQ2cR8kmh1dPF+X6CHVZnkplE/bHgp8nxUNakBRS00JMizH
j2Rl+LSnu+/XcakRv/fWc+D+MADXk/96jrv8aVmB7WpM1wERFcNp3Ux9/8/eeui2AkNdyUq8TOiN
E6ZNjJxu9v/srefcRN2rpsusizpq+z3MtLI+esmXsQRy+20OhZ6usw15hI4O5iiHObaJTN+ZeQng
purdqcrEYV5IXRgJUDlOzWshwsG3PFGdqDu83eTld5Mt58vPhjhRomuUmVag12OyEtIx8VoiDRZb
P6njKmzM7X2JPh2mYFtd1FyD1lIqiLLeBr0bzuumqvSwotVYvsmxdHfYjtvnFpLMebYl9q/L3rqB
2Ua+2PLujLIBd1GSs7Y8Q2SOc46Wzbq3PmiIjHhQVd+3aG1ZqIotSJm2hKMiJFqg1fvS+Av9v94X
BNvdU1PfiS76HLsx3wvVyoLRS8aDQtc0mPMYwR7KebKAkO8J0dKFGyILUpk38VY+5WBoFzor7lEM
iH+IilHuTLBz7hTiQqlhZZUoW7O59wol+hNpqh2MUzOeWYo197OlA+9rI01J6K+HpIWFWw4iRWLm
RjsjN91djV/EWDcHB95PIIVsHs08/yww470AxA1Q1HQ96ICirmJxGYkIzSZ1gMN1M1n97dwhymgX
i5MGpfkhLIbhum40NBS3UEhhUTOFziZzjZnhNmvnJUzdqtio8ZQE0tNBJKhuio2tOXWAgv25n+Lx
4IZ4OgHpH2xtUGp/rCYJhC2JrVoyJ5TqPza1mWeojtoPSNgAqMt5Fa+Jk17F3/EU6yngGNzrSVCA
SlW3pCyBuK57bRv1+wZIvViaSGYrH6Ekj3uLpRykQzauWeDEJaljnAbceJpTe4uXCz3XRrVR/XS9
3JhFLQJ1anMypZaTISyks64E+oJZZgt6CeZr4DBgzRvFEjsSKkbcAugo5s418rzoWHt4qTTtu5fB
eANnOekLqOK0uns2YxWcS4CD9kiXibRqjhP+DAIckIQJbrNQyVp6P1p8aXAxvohO+2w7zQ1gDR+y
pXMxqIB1sdbBJdAgNyVl9KtM63d0RMble5MJmhx0O2Bs49lNvARiwUl6aIzBfZZZ9xJ14l5SmiPe
YcZMPfm96YudpTnJye7B1gyo9z5rt/I0IPkCBO19VS+NTd73ykkzR31f2e6JBOn+e6N2ggTFTKoF
MD8m2pbSvcOj4/sFQD/RPaZOW/bcUr+ouATs18LCbEyovqBSwVpiKCqD8E/FsZ4b9QqBnNE53xUH
Jv//texYDxO97Ldean0UK6VkLTm+d52maPaEw8IgYRr3ejOcN+u0TicWNlF8Vy3n1/k7SpnO1/l7
3Vs3salvrLSZD8zEMFjRVLw3FkOsV7hP68uYS4kjte7O6S25i9NeaETW8EI5aa++yZ0CWKsR90BV
/M+sjn3yRhvm/GhAsQ0ANKFLVDFRUNKiFZ3BedWIx9zAsaS9nTbnTGvkKSeWPfft8pcsYNJETvt3
8oQ8Jctj617RjbRvxLyHBs2Eqi4T9/duiwLigKFDQJYfmoF1+i5HLYfhvUy9CmEsUWgdf6ZYb6kg
1yl9PTcW/QG22LgniDfnkl8eXetGmjO/iCyfofpSVEI4Y0EU4rAOYS6Ruu9gIRWoyRLgvk7Ea12p
Q/LfdD3Wk3w1KYVbbUObWjbr/KEvszsRF7/JrOHrWjba8o2sD6a1nQZhXC5Ui0zuUyM+dgu1Z1g2
oljoP2vVQwVjH4V9WOsddamD8GFpT+veem49JNk7qAjBO+ihHTeHYuge2rjpdkXTdTT5dSSU667h
aLU/yHRHmwPae7zMgMtTMuKDvvfWc3WOfMuh1uBS5YF103ZM3fWyWQ+V0AWgnuBv1R1dvq0psw5K
nxPASJp3RVRf/1WYJ9DdU5FeMk1/wJZbbuI+ru60Sr2d6KaAAuh4XLO6i6JkuLVn4230pHbWB5fB
CTZPq7gPPU13cttasoJ1xaPCLxw1CFFXL4lXT5U7+KFBHI2mAxonjDw4jFGpuJJWWdS5NKXi7Gbd
aF5+ccy68cHziNSJauOuqhqAP5Yc8UKayxeO4bpHgoIDNczABUFrzduxhrvltvBAUM4kNB5GpG/m
m+MY3LOGGA5ujeINZvXr5DnZoe3JSk/UEJi6Nl5d2Bo9+roxHC9hUpe7MW3cUwqx1DfMQZJzXI/0
y6eDAmmbOtZybiOZGsSJUjq72lhAiv0iCfQwCNBn+NTxnZ7A54W54p2Ik2z8UQsRMSpvOYv3g5vU
BBmqqEahf4orkYzpQ2mmz2nGEAshTN8OmM5rLr7RXZ+6dQAd1b00SvrPRjfyX6Zdbklhqn0pRkBI
8ohQ9k33KbNMC7H6tQ97BrCCtpZX6E9NbjVvzVSRyGV7zUaaI4HArQJ82ZNMvRdyHB5l6/2e8C26
rEfp2If7LqfX5mLFZKez86a3aLAzzTFPRp05bxsuxvFex7omUBVySxPB0Fdp6kEf79zWgR6cTa9Z
FCovBSFhdNVD57IeIkbA1cxzHrjQkqckrwLTGJUXs50DD09aWiWmvq/1rsDZf5L3nUcjaOiqQ+06
EcLMJafbdN2bvMC+Ko2VP0ps/YrUvHvM6hJCcOoMz5YV51sKH+cm623vWKoPlJvV9Vvalas06tcg
eF7nfkZzxFJOkD9JCgdSSlJHw0k7JFmYnLMpTy9T0d12sXjIllo7zSB8eyaROZJUxquT0agdKzH9
SlR0ueU0v6QpLSxrlPVLhhg8j7X8HolY/RJ1DXIkvX/Cku9IpEF/U1RztCsxYYDy2+l3min0O73v
kss0qSQPPjWaCWJtZ8nW0qR2EmmKMoSw4+2UPTElGs8DXCyqI1slvhzkr7IL/VzPnnvGrq7fpT2O
VXbxUssp281IU194r5beaHfT6B4tDDhu1k04Q8pFc17vw27YTLmeXkd8AKiR3RAia486A3+Dbcco
/DBE8QMs7DCYZUMwZM+dZ9q27wIeHeuB4E3okvItKhz6m1XeBWGF0NPCj41QxJJFkH4j6K3l7fCQ
DjOfZrbKW6HK8fgdtN3HRk+srXRuXJY0N9NTmZVPkY0Ceq61dCfdNj9bCsmZVQojPa8wEtCS7I+n
n0Qy5x8swaFZ56RrtaNrX2SoDkGnE4iGIdij60Jic0xAabTrz5FmPQ2eOt2uR0yhMJfMFurr8mCX
FyJoe9jbRpc/AriTk5Z24UXXCBYzpn0PmQyPrUnbD4OFdsW4TXS9fPi+vGbUSyS2I1JXa9c6j93c
Ud3fD3YWbSpUGDdyukuBCm8y04u+N94c/bVT0zvVyW8EEgraYk0cw6qJH5ssS46ZQ1BVvGT44Kf1
R2uj19EuHkKjU5/NyX50RdI8unarnE1wMJLNI4QYUOmbaSzwcyE+1YCKJf3MY0bBGAu18zC9FCFv
bJhcaPejvHXwWvSVMHLfRkeQ3NkUCrx0qlqbX93oVSVQ04rkc8UjkCHyu7iTz3pLS8RC2EGl/Iwj
pXwehq3r9PmTmlwrxMpHnp9ckMZ3+76YxFW3p2KTh0RxZK5yv26SmQUOgFw/WXeI78dn/NOCrm/H
B7sV8lkrCnwjx/5+fSxPsbHpx56M+YmM5UpcyTiKr7q06Yw4GOGuh5FFkvq6h2WLCXih3qxHIMHo
PXoEZ8Nk5DfrpnEiZSFyLXdLswDaGmolivkwoWntFXb+IJtn+Bzdo7lsupn5JnZmJFaj0z6WnbSg
Ngxv6xEwnr6dloi02Oxna+PZfXjC2dAmpwri1xGP0g2ZLpxrJ1Q3KRmHxO+Wgbk0v01znC/SnvkN
vYMTpSMKcOwYNutumXcj0dGcRHw+nLVR/zIKWDwxYboVyE8FKQ5Ts2NL0sp6RB+jOq97sYVfFpZ0
JBomPSSIyW2nG52y9EY2xkuWxN2B9RRO2aX87DqjPE4wN+5s0RVB2dUMNcvhnIvpLh5K/NtC8bqe
yjS7INbA7A945yoXoFcO1/8mBwwu1+fo9iADjbSiXaYaDcsDEaMW6rpH7KPIM0LlGuocrafMRQ/p
QJY8r+c0bsEjVxCuzMt/WM/BFqWWCoe7eYq7x1mnQoiLDoRheZEBGOsOk7Xt+uAgopcopoQRZgxH
jCV6brk3quk5j22SzUHrKMpujgwTU5Nk0bi06tmogazWp5SN7j52dNBndxjv11OVRzJtnYflwYtr
91HP4Ky2uDsWoeu7duLd0Hmo4RgU0CWVBAZgmkyBqWXjEfngQAMe9cUgDRTtYtp45L3uZKbkdxIF
0y4WDZI6iTCt0B3nSENff1aVEM9IzAjwIK1R9tnurZOM7i1rfpbUZT5s9RzZYeQUpDCb0QlPoPg2
rIK4QaIkQUWHbt56FgIPdBMG669C5vq2MqZPJyxr7p0U7PskvoZk8GuDeewt0zSwzqTOsEcoXhLH
uCcF663TCpfkMCjwHZKaPvubUKRvrHl+8DKnDWYLT0Io3HhIUgvi2+mkp3m0XrzETDa9AsFwbKAu
TnyXZYyNjZ7dDiHM1TCHS2QoEKYctYHuZdraOXrIk/kDiqK1EVqtB/3JTZ2Xsa7NTQYTcM681q/M
TyvXd1UO913te1xuKnNDfDghrlycc+F8WDNJW42LiUDkyg9TEv4DK6UNpgzHmtEarsaMVHbsEIpi
o/gQwiGEKnaeRq0HCrTLoKvkp0vRubAsw11lIglVqG18Z8x6ZIjpzhVYVCqLDk9hvc6o25+10F5I
s2UTYHcHvFXdDrAG4Y3mcq+OBL9V7idaXvx7TKMiQXi+T3X0zJiYbKVhxH5iFxtX7V+NAnAkr2ti
2sedZcdHpQ0FpqxLnu483tBb+5hqZgFPcQ6RYu8tbDHSyfL2orGulcC6HEYOKF4Iqc58Ho0KFnmt
b5Vy/IgT/XFQBj2oIhz48eRi2C5onE/YBNkl1HJhIRupIfaGr9ZgkR5XEXBKaoKBUsdoSCkcmuIP
hqckFU5TGdiIsnu+7H2fKh/jOSY32GeFsc8teTTxPdzZhiIObWJYvqstnAukF930VdbRcem8aWNe
X2Gz/ZaOSe9X0z5mpxYXI6QC6hKgWW8wbs3OupYhcj1Q+Yb1nOn6jeIMQaWXRMHB2avQZUdT+yWG
ssO7rYz3YWGd09xDODwnDI90G0ZwBZsE7sUzsdrWuo7FLPH0yHAKtDJPIvOq/djXv6VwgNkse9yk
kFDSsHRu+zy/LeyMuNXIfJAuK2UZx9e86F5IlhI3aB7Ns3QInLWqGsrxgEVAldzDaIFveR34qPsy
q/5UkbsfXKylIJTtVzHIELXk6hoe6308JjPCmNr0BlVO7zdtQuFRuU8jrW4fP9Lo0FvtfWWrT0nZ
k96px+S62rAQgbAT9XY0sr1MiiO/YrJxdPVPWLN8TFStDJJyfEjG+sZu7Ni3Jnc4Ka2D0QZC4aLk
PnFMlNo1nCR+f13m/ggjNKCjeZs10VuOdcDRkJQEvemdlUzGQEM4yyptvS8tjPUMZxtbeOmIOeG2
K/gEUt/FSgyB3E1fUf22Oy+Mzr26+A/H10I1lK2HcTFCdFKYswh7KvmczPaiwqb81q9qS6+2t7A1
dTpAIJmM6J3aQg0Qm+/RFB9GizAvTSKGqkk4BuYNCYT9GsigvI9MolT0Kiv2Hcmnoda9uPggb2zU
j/6cYE5D8qrvNEpE32A64eQK0yB6FwXGI1EHqIymtfFRikNw6FyIUsBTmzR+G7UKk8knlzRpi0uf
4sMvJu1vlTm/otL9UCC2gb0kz82I9LBFouFk8BHm7ktIbnk0aW9F3kWHRqDIUYfpXOLY1I86TO65
svA6UYl7bjIvMMqHzCCcWKbauYW/qN9qSqFtBipXsMLuufZuy1xpqU5UTHoG8ZsqfXBnZs9QnE1+
KWDUkS7iwJBk0qHiD16nXJF4/FFAOTL1P6nQMHQa5MRkpcz87zrFFHUgy7OBAoYhR2C03kMdd+85
QvcLXgC/y9a66p3xNSs6hhBKcV+5zUdIPTmqIB0w5iq7k1sbi2Yo//OrY/O+WH7FS0qnruTZbYJs
2xOK2JM56fmzUI/JbNzlmrXtyTbe6iV2Ox0ud/mS5c0a1hrUjRKK8HPuGL9cJRgU4sDnWe6KMbkx
pnIX1ea+tjAphlAjXLcMLDt9qKTz7Bo0Yyb7mGvUl01rMjSp8jhC6aIz3DIh2jd6mf6OhBoHIk3+
OJHrq7H16uYlFHbd/NU0xZMaovSdMvOK39iyCor20C2ge+rzb7Mw3Q0FNrwUfdtq1mtBUTUN5aUO
56sFjj3XFRdPS44YZrXXbN5lpA8GmEphHd47Cl6rGoZBYS4DL+80P1OcY6izbM+4ygdVxXdqbgls
zLm7o8WFLQH11UV23ySXXNW4yl1jY4cgFJ5Czy8JtKTnntfPI2xpXEK4oL2c1uEMkAdiDm8xcc6Y
4MFV0g/AEa9WKRmaJxzCDFoBEAO/PDQBaLMgqrYCnIDfIpuHchtH9os+Xkan2WeZxmQy0VkzUZe3
NvxoUmzo/mQqeIejloe4D98JCdc2UeOMGyM+4Cj/ZDg66hko4qEyPHmkmiBtNrmrNQe/sBANDtgc
FfcGf6d94RFY58T1BLqPGbSYZu/yUmsUnFBzWbQsbkt6XvmzOrlouHEmIWTW9FtIhwGwUORDIL0F
B9p5U3QWccTaJ3XzTeTlyNxl9JEOaCGhZTCJGQ/gbCS+j+HCc4nPQA6PkC7h/GW1BRl7/hN51lMU
Ye7bFkfsxoanqHkUuis2XiUuaclc5Cm+RSWizJjuaynU9r4GdUzHz8T6Y9bD1SEjxgdnMv1pRsLR
NszqsI760bIQm8+lTzavvlFU81zWUGvd0fii0bhYKpOOLM2KkbusvoBkd7M7YstUwu3Hv2COPjVv
urVmHUEOeYVNqjQB2G5zJw24CYoF/N5CP/AaKiTsAHYGXBqKEXMHNIsVST8Qr2lxu0Td8DF1TeKr
pAHlLDh9Aw1kblCzFd4GVsVBKvW+6t0zS/B5i4fGmRhEyC7AuHG9TEhJK/ejbn8qGQnnmmnvWpWh
TLOnvx0BOejiLdIqsTJx2+bPIDEdlTmt6YI8Vj9203MC332rOMheiCBuaFKLo+qlBfoBAoqbhOug
MIqX0BS/1JhhywVRC0EsNxmk1wZ9WODO1ccE6wthIt6RWoLdX3xnzvI5t40XE9/CrMgtv+28L0OP
f80p7zlyW/JKeq68LqwHLA1GKOiVwQ9SvEwWA1ob5zcFugck0uJ2HEYzwLv7VFr6Naqc/jigV9pm
qvPJdH/X1uGniDwcpUv0vWrbKcTZAgpE9tIMhx2z2Ju7Gyv8rces7Fo0NJvUHWbszdLA8HRtN8zJ
fW1oe8WbSIEU6X2dWkQWQF6uNRsvNlpfqM9hXTSpgUlZQkBv+zJPwI/0gkUEIzBPRHffkc/uy8Fc
RBjMiJbaYdNjyJ3OfwP4TbdYvMe+PkO0hhIYjGX9t6mLs5WMHzCZNPqESRCnXr3zBGVtqdQTU3m3
dzsxwgTqDvALGwzYFao3BVeLGqrwPs8FnUel2DZT/FuY6D5mOqc9txjI+nwTkfjoR1VxHcEF95ZW
vkImCkK13uUlmeeNeUACRssqg2OQFte+Hhxc/Y1TXfXRpiA40+q0DgkGcdedxMWuMON32hu7XoF0
rCfqZRKpvNYWAXFT+D5O2DO2tKtH2EJa8tVIG9AwgbmTDL/K9lGxhx62JD6U1qzJe+VJodjaWsOI
gqimWGpL7oMiYt7JNfQIgy3PRRfuZKI/u5bGB4GtxsoowhnWck8m0VVRK5FiKna7Dc3iqpjpQ45h
05sRgR4Oxh5WWLihU0kuq22iWxsQxBJqSgQ4lvJEoLdVVQTDQCcV2znfmJFnsLZ4lnpcnITzt24Q
QThJCfcVC3hoepoZ0K9xfQwgBE1UN7lRYC/7tllsNYXYZFKPN5izfrlLbPA8/g6d8Smbo1dVwxdm
6IwPhcx0fHCK+Q7mgL23TQVFow1Pp69zPNXKuuBNpoIEheJJhEdtcKDptXibZmn0Ojv2xRvVET+H
7pcWscRLkGukDbICt75GNrhKI29k/BUiInhUl+uy8rJypy2Vj8SXwZrV/Faz6nfa55idzk3oswiU
prBf+EY3/4+9M1mOG8my9qu01R5ljtmx6MUfGCKCMZAMkhLJDUwSJczzjKf/PyizqzLV1ZXW+14k
zSilYgTcr997znfWGD5nVKJAW5eyeFnTGNdCEl6HWVzG0vDwlIHAND+l9H9iTAG7mUFXVSeMIp20
8Vg91SRZLnW33JcOnN5p6FwKvAZwZ3hsuHr0hZ6UNW/S9HAvCiIYktB+Geo0O3Kqr2nRmCYDH+vk
CP09RrJBhDmfPeXTaFVwndvufQylK9BDNYp+wq3ZjYgDBXBbME1evSYs5IUVDIImqUlgfOgAzamQ
UZA4OyD1TLDHM3oaZmxaRUjjut4KSbxpZW7tGTawdJn2LsnCkKEJTg2tWns/FrWbRzxOY0pKqvyu
MWTlpq4gAB2vQfYtHxxJYleU7J24W33yGAgqkcj8x6RsgrkibqnLn1O2KBQGZummXfyoFYnw0wh2
ldPd1M7hy0f0wNDMdrwspSafHHQQizzqKbUVi9NR4UxehPMPo0K/RwUV2JP8KmZS16GopPsqu4dg
WbiWKT6gvpKRarN0t93ySkCVP7foFX7+cTJ/oxWy7oY4I1gjn75EXam4qanloL+M5eho3DGdxYa9
kMUBtprdfcJlUX5FoVRzZMxITJdLUM6zceDA/G2jWdthv8+0XgPLy/dA8Uiser3g7ZLmnnKs2gvh
7FMZvtlqthEI8qdptS7LtDVVWwm+S2eqwmQqStBtEgZdHSJDhGjC2A6VvIl8Z2YzdJSSTaoKr2sS
6oFkgTsibcbaMCoLRTbHBYeldZxGHFrCxv9OKMhFGu+xmHMvBoGUdZ3DkN/yjcWkbSUsrrDLAKzl
YU4i1AwqFjGzTu9Ibxjx1eL7tTlOoO34iuW2vy1gsmpe0RgaQCidmKQAhUFJ15RtoLbyax3PC6Zd
1iyHiA+CwIKOUBePRY7tepqIZbHUYG2lcl9n9BN1oiwAh2sHbeieFnNpyd9J3DFCKzoX0cMojBKk
sX6xSxB285RyH8tLRHgFgl4KwHCbt2v50FNalaW7WE1+SLXeV8bmbbCZgUXE3FCbfR5V6xkC1kSY
inPpyjUoMhJK0OENp4kkc45kGGkd7etPpt3/ERz/IjiLOfXPD+q3oOH/RnB8Sr637Zf/OH+vyj8h
/n/+s98Zjqr4u8Y4TXdIqgW+4uj/iNBVVB38vyGk4IYhIYsAgH8wHFVQir8zG60tRkuoNIyk4fyW
o/W/YDaqG7L/n/Rumg6gIQU0SV4PPH3nV+p9E5oxfFt5ZNZYPI1VRpjdXD5b4QIAFUdnmPZ1UISr
7nWhctwGbXP/1c6JYxk7FWG1fWulXdwd/vCx/Qtm4vax/vqqND4GXp6tWaphbEEEf0DVm/gSsxbW
EmFHCCq0aKclce5Lpb/PZ6Te/FO0ORI6VR8SzA1kXHGXCK5NFi6vNm7AvyDnaxuh8Y+fElxz29Rt
oemAUPjv1+ADqYzhmtfHQcEpZUbtQwSvGqhQ+WTNcJILylKIAEcttrGid2oYKNq538iyRpTOl2o0
bgaRN+5iNhqZlp2+W4zyR+bAr43E/JJo6l+94D8j93mxwiLlQ+C1tE2kSM4vOcihKmJdktCSwXmj
PjIvVJ2NH8Kw9dQ8ujS4XIkymL9gJM1draiYy5MDgkNXBKT+OEFm6EhS10vCMdFNsqoOkjr7lmzS
+y1J699/3X8OJvjtxTqmKk2yCQyVT/nP33ZfKVVrhySOZErupopBRBebLlXWnY7pno0jCr15fv33
T6r+SivdPiLaa3iahWpaUvxyjeFj4/Y0EQcMtol8sNo3TYjKcsP2xBAO0LD0X2oRQt7BPHtgFnBv
k5wm6B/9xQvRf73aAabyJTkMYUxHkoT3y5e1LrqmYGM4MOS3gzFZp2O52SSpXSGExs5e68yHsrSU
888fI9B60TFGKNMB6Ewkxn0X11ce2M/mGTq+6RDtIlKkOo48ylmxXCirrqxoSFmWtYfwY0F4IGco
jwomtEaZcAyxrtMyV9cC3ljrlEeFyaCv6ObsD1Or7VdFuWWmdu468todRf/UQVSsRnvaG3GyXlvl
odhg9UVF6eIU5D5xgNXyODkLGX+MmtrS5gaUVY8hZofJceVqZdho5Xto6i2u/ohkh3bAuVX2+07K
d6nb414l1sxVZB+IvglUnssexTdCRqp920fHDbflZjTL3EWcHARI54hoTl8MXemiLQOThfpzsdPS
N3XkXhxeQ8xVpjzrEpmfZFLGkFjGd1hXPzL7W+fkTEAZKAeqZj3w1D+gahLAWd+UZNDwHQ3jcUY+
nagA2aLpFmYVchQDpwON+MxTdO21d7LloKtTfC8THUVdGHd+xep7GSj5iigL7/Nw4EevtnTIDHwl
9UongaHTIWkG4wH3kL5fCPDZFYtsH1QGmnTFb5M2G5AusGDMaYFnFqBhMEbZ+jhkLQMmQr9qdbTu
tFYpPM1sIKY1tXquVcZAzJnvRytkdL5pOogUd+7+4trl5f66NKpCcA/ZbB5UNY71y21khBYxkX2+
Vxc9o53IkXfKhpMWFgSQaUhfsKA/NFkEYpB+hRqmm0DgQ2lZSEOzNnAXLfoh1p0TBulbqCR1EMYN
mVGyfgrN9TJF2d5c4Zs2ZfrR5QYiCUs5RQwcqvFL2DHUYoIW7psCzlIKYzJPUFXH+qHmbBXlJ5b1
u3DtpkBU41Narz9AsU5MnlB+bRMV7VMGHowabRsibZQGOsevdHbxoXTXsSq5+MVZU8rcG+vulfiv
wXW6+VqWIVB9uuwYmmsbZkotesITOL8aZYaK0JHfL6nlwO4oYaEy4nClTnKIMOlTOd03TSzATEn2
21nog3IjuSaNQ/txyF/CSvlWWOJp0N9Rhr4nLcUdBuJRSe6HedMjxztd7U+i5hE4B+ythtZ0OszD
PieuKjPxWqt0RLIXE+Yoqi/oX2g1nwpFu3D7kig/LWSgz8p3HdBsYTsfNC/Rp5t95uqGddLIXtzF
SYU5agJyGBmuNa1folw8QVM8GNIYXMW6dFMJfAMKzs5pGLqNZQpCpoL6P73GYnxpGs5UNIqT/ag2
rqHRFsHy77cK9B2bGUmBszzprfQs7T53E+kc0cNppQiWntBIExWV2l7aVkk2VdDrmokJHsDRTJ0O
Fgrb1pzEB3D3+0lJHT9ec/wVtfGVpoPXarFn9/Fb0hcMCEocn6vOeMJer70CxKSMfb2lBxKDPjlq
ZucrXfrcNPn7uDXInGp5zdSw9HW7/BGScsylmaQw7XHGYHyGI43ckq6AX4Ef0LInO2X4oCbRRzpM
z30JHDBLG4onO/OSJiT8fIx0chgXzp7jFyIB6Tpmtu0tgEcZYnAJrigqu0h+QtlSZiFBnIuaQKql
V1E3qZdKhfaexvdcLSwPCyDsRflOcseTHq+ceAVrdgpuURefTJ2GW+/Uy5Wyf992TbDl6dWh1bxQ
wt0pcfvWbVmOFsitQEoLLMFZSrpe4F0D9HAVDvqv5jJwSdmtFmg2MNS21HhmMYNmZdU9tkJy6NTF
3WxSc5kqX9v4qk868EyD4dG0XTeTCTbUEZpE8oxjOB9GOvOdwRzeaXXea4NANkGofQyHsvAai1yP
1lACeOUf3TjS8kK2aypy9IvCYKXuln1dluZrl9IKaAzrEw2y5iyj2SvQZbnD0OI0W4wlCNeGCyOP
TiJq5Tl3LrFe/dAZLpzX6MBE8j4lcwHNTYEHJ1s+VVY4MZ9i5SgGuGzFyIwv/RxXEFhNDsF+PM1f
VEHRM6lVYCA+2w+DeOLA/RYmy/wUh2Xt1vo5yZFKO6o8JGZOg05N3tflY6uwDwyoMVxu4W7aqmK1
zQRsHpeI18kn5322rBXQ8HKPmTQ5iZTBLw3tt6yftGOKFRKqByQjfa3mcxcp0zm3kx+pYUQQHe0j
Dg57nynTvc7eepl1Xn8mw0+5OXLnQXvu7floZxOrXGJ64WIi8CBh0wRcuI9Kc9hlNhLIstSZUQpf
0PvYt3MzwsVSR7QTYFdmTu7pAJLFnORJyTrdJYtdQpcaPgsoPftc1wEeqfHVSPVHdapm9BsKYwWo
Ie40lKdE7Z8mmz9Rip76uNQGdzUiO8hC5g6c+t/SlUaHWSbvlkgAJkQx6uekc62IunjJvjp9QiJE
RhRENb/mEaxcRSSXKDH40kF+qalSB/g14rtczd28YQifsP/On7scB3Zr0wgvgK3QmMqp023e39Qp
j2GlPQ1pGrqdUzos0XSBev2Sl3xgTlXcMIfOuAFYHTMmBhGsrrOCwU5h+vOg99WZARJnaDbona1p
H3JAQUiTz8Or1UFjipmQyfm+Rt0BHh+sQQT7niEtmwL3QLu8bh1RLaHBlcsfFttAYCV3JqJj14jR
FNF9wj0GIk3Xd1kjaeSL/GrTeG8bJl85mnhSm75qpP/M4bDXp+FsqMtLN4be2CCvjJqXoVE39B6g
HPCuAgViPuvx3jYAylPh9q6jjZ8stf+6tOZr3RUH/JEvhWpMd5Ex4vNZ38kCygkEZC58syswLIY/
D8kPxdQeIgvvUEg5t8DEZgCybIWEZPOM14cw7fDE4mfetnEGx7HXLs5LbgDOHUkZ2wMLmYUWuyu9
Eg+kk0BdgyDObg9FW3/Vw+Z7ytxtxF5BIOTZVPAM09Q8M+qaqBNN0sObtxLtBj42hsLqRBzTZv9m
l/UWmMyusVCVRQj/3bj7rI3IutEU5J6p2ZexNplUyoavESGYOV6RcPaeOje0jjCnMDBiroO/HAgX
PGe6igxoUXrCM8WWl6JLjKIkJuS5PGbL+tquWzpygiihnrWnMDJ7X4NIPmv6a1lPyd6CLb1Dxqv5
hHH75H6ieRjm0mXSPEDEixIPiPYz3WnImIS3MCuoXhxaqXsCNm9qJMiLjezd3AwlIuRC3ysItnfz
cqoxF/H+ngonv2FqHzCR39t1/BX6GfObmkzPyTH3RjneWdak3jCSpTOTQVZqj6QuG7sYih6SEjyd
4iJo7ZooqqL2+1aeLG0xLgvCNsw66QjHj1ohIlNzZ5G27k5G8ZqVMj8RTL1djgohfiqjqITunmqP
b6XoLdw4D1E9T9coy3wqJzyU3EOMf32UI6+VMBtXS0kewnH+loAjCnp7wCpIqzJU/aKaH3GzP5ME
vAQ6HTtLRPJQkpDNjIhI6LEi2ktnlUyM7sxO/5h0448kHaVXyLUB5oRJu2Mtmgz4trjTSS6x0E20
4UWZAsAuMF2sVO6X2VZdpdBexw1+rhTKiFATc5660EyMQaGLhTG4YCtqySlSFUKpV2B46EzSnqgo
7Nleb0AdhjC0I5Ot8OiOeN1kPzgGmVzDvYr4DIxz9gO/x+SNctgDNjrS0PswBmqEFqI/qKbpizUR
YwjT1xmxkictkxOx4lyUqLpUBg+9g56rXouPnlgkP2JR0XTxxKo74TH4KPv4IEcudS2WRiB5kYW2
iaZ5vvIeTOVrz7Ztxk1xiWoRGGbUIJSP9pqjYoykY3rU1eYTykKMDxQOBm3GbHXbflgvle0w6Wk/
odKHFnFJ1YbhYeMwwA/l6Jnrt7KYLwx5TriGAOgIjN09szoGKVTnuAIgXCrSW0R2idFZL3SuebdD
s2cFoIIRpHRlXRaAd7ADMpieRxzfZB3r9Y1XTq+1YRlR6o/ZHkfIXgUHWYyGR2ddT+YSMetY7OQO
4mTmUTLSi42U+nmd+uszgFFggbZxS1YFinlJhx6srYIS6kjYHvlKFYJOLdvAIBUnkHQ4UPAkR5tC
zKvIKaaHDttKV6rKA02kwtn2U1RLey00E9SN6lMY/HSb/HSfVBNIVhikEI6xJCsNmHxJP4TZCY5f
o27r383DljnV+IC/9zV4Y8H8944r8FuuTgEDoshDlCPuuu0HzqfPZOKOwMra52IizcIB42T39eDx
tlmEaSXeZZ3FqNGYHa+31Omu3X40OQR6J2s5QUCy6lr81OpGrJ0bwjDgFux+WnB/2oNGB8a4NiBc
+vkrnN/0aCTDqSoTEt0Qr7k/1agkf4kdzfkGZ/K67/G6ugogmDHhvJGL9UvIxYYrBM450zuVvSA0
Tp0z3nfbb8WESSJppEH/gahsBSb5IZlKbrfmh0EoBBRN48EZ+32vVcYDi8gaaPn0UfBpKwohblUq
CWMZi5U4OL6JDvirP6cdLQJ1mE5mGW9QseJZ6WA38bjsuiRlwRZEmhdduyHmszA7ef35I1qc59gk
SACxrQL/C8BqVVx//oBT+DTm8aYSFAym0xcrNezLgFVHt7yCJIpToSjLAWFzDRiKa7sLVZpgN3LW
5yDL249BVQEW4MiqswOYYuWRo3umFsSdyLdxao+9svllspueGg/beEzaa++uyvJRruymRjWgeUyo
71fLGwsTFhMxOOG8ZN4sh9pT5mO4cVhJl/DbNL4qZnFvcdDZEkThhGWuCRuUskI/JAtaKD2Cb4X0
zRuF30bA22hQ5CNjbi6Xfu7e1Sk61fWGCFzGoM7yJVgtwKiR6ZI0nvtg+BkDlS2jxYS5KtyGrmiC
yLKPBmWIcNTPUULtEo6dRxD3stseXi9ZxCzKaptZPGViQNr5Y9ZoD/NcPK1S3hstO5ilN19rIk1i
0ele33/DnfKT7+fVRENumQXXyKFP48z2AbSB2Emtd1vZMqWsNOCVC+W8qZnsooR+2hww+7o+F/gp
Skvez2Xz7DQoD2PaIu30FS+E6W8j9HBADaSKF7sRLhXr1ZoRPenVwN0xVIHG9qz3K9cJS6uXVEZ3
3y/Wi6O9Srs8DskEvRdJgm1dWgdYqbpyvI3YeBeyRXZT3RwZxTMsbOYn3XBenXh6Fan6SZUVR+72
Tq5jMNWS1uAE/gTlk1T4v23VQSxA88FY2CnouDzRgZy4mdSAI/nAAZGrJzXFxLyqfmv1+NlAyOwO
RYUUIlU/mNx/jXXlOzbnVxUT0a7sDbhGDs2c2qas6x6Nhru3XYiLId+VU/XsrhtKPr0sJL3vzEac
VYnyI5rTmIJZHmPyeXayUi/jWN9kJidPDdv32nqtyAzEamHfZhRABOJMqGrs/QIXk0DKBr2K0l+k
AgiNnGse4zgwVOZ4Hd660H6sJAFCRn2Q+KVOOJm5DWEnJBmlvdops68l4xmY42mxq+oRIymWrkw5
OBrp29hxinPYVtN+KOQXCEpBTUCKZ6RZi6oK5Kmmx76CsB67xXhCbM01opJLTVUVUXZCg2XwjBOp
N8keoFFTNe1XmkByR1OUnIbVeEfDxgUWpi31YHJXFOv73CUq6LRa9yPctUpoPEbIDwOnj6DDxFXk
odWieFGMd2JMWQfWynipmhe1AWlrT1rrk6QHaxSPrGG0MV206JuDreWlG5zAzgwm1rGFuA2JXNTb
T9GkXftuc4BwLh7KtzSPq4uqKS99xsKqtF1GVp/E8QSSFsMwZYslvGYtb6hAUQJ0W+nPrj3hBnZq
6HPlCExIb9tDFnPSR96ArkEhmK41KlaoGl5VmbnbCo3VhrKXxBeUdu1S7CqrubW2kj7UY/qyllw8
usJVQVfW13sUZ8UJvnGyN9OWYnmKyt2q25sDtuwO3WB+bwWqrC4zT7FdMPuOSBlJo2I+OJ3B6HxC
1GZCiwbMiTsQ6Cw6GO4Ao1xHAv7aR1II9J3eD/dN0jp+FWUfXXft0pcKbKTZjD667xBFxDB7dmPV
gRY2Nwwge96+Dnw7cwiMQvwKzZO0vrgC8qQLiI0dDOdeWggKlhrJWsW0QDUyQJqUp329aaSxhdOY
M7/ZUaT7o6JFXkQaQUA+IxfhzK6arN+cbPVTtcth6pFk4Dta2/npROM8E9mMlAthOQmqaT/f8hyq
N2bVc9SMHAYwGGhtigwZxODQ99VJTg8D1epV4bgwA348F4zhBxuWuQGeZGq4bvMQIdEIViXlcBk0
YTgf1NWuXVKuDmmP+GStUwOl91AhDYvSi5MSb++ovm5WPWhZlo4Wew8doewGpotj+TTumxbVvL1w
A+NymtZo8Y1h+FzaY+dGocMGZoW4G0gyMPs8IXcYYZ0qSeHstNcCo/vFyftL0WDG73mvUciAr+RA
TmuGfnqZlV7cD0zSe0T3YC7MA5lpB6VWoZOL/KkPi68ZfGp/XpaGKfuClE3LnxZFzndtN3+Omfnv
aAXnhxY9p5oux2zOTovBNGItyAIeLPmu5S2SR8xhBPrAbWltpFAGBAirE0uAZvZzP1UL5s10xOqM
vAXFx0Ms0E8R0f0WZUm1t5VmyzpR2Y9Q+QRlY1QYmEk7pu9+N2nVI5hbbJnc2Dj3JiDBQ/ZF0WGj
6FlmH3QF8lBlky2iRoW/4J+6mkb5SQuz8jEOFbqG7VlOq3kwpzsnzsdrZNZgL0E+8+hsN0swUDtr
eu6cLDPiDC1j50JTpDstpXNts/VtrOezkXqgv8R+sszqXm/h71Gv0UjQ5+qId62G7YCxutqKaz3V
Y9dIAehYQMtyEYe7dtA+NQbyCYl/ZTchZlgwLtyVphZdnB9jc50Tya92s96lmW8O29WipNb28GUA
i4GAKyJ4Z2yVBY6XB7rOis6dAqXxXkZ0BTprlMEoWjJUTfsTfoV478DJphzTtINlcGM2fTvus5a0
z2h27uq57W/NSNewzcMuAMm3gxu0DRO3oAMa7GkMx6KU6/eow8eKQASs78QRNOXAsZ8R5tIWqIlB
0NDexgVjxNkWAGKSGBGNNKzHWOWgqYT1Y5uOLcwN0PwlJC+ysg2hr4Edy+bYpJjBLDv+yAwtel9T
qMndPAalwK4hQuBvNhD0JR1wTakfw4j87nvYdESlEglzykb8PuuALaot1Aej0Y+WETqBGMrek0xq
9Jb9SerpGsANplOZQqEusrclVvRjCdJo1kebzRhyLH64ZE9e+eRYCp/aZAVxrrMADBpDibZhSl49
JQsh5maLXZhk3eu4QB37OfxJ+msJBcfPpnANVMk5hZyyBfX9rB8PhbGfwZsEc8zQtkuYG6RzzsEu
LPw0hp1cR6tL8+xunBR+JPpVOHNxsHtUO83ck0nxgOnGcOmfxTfRVmRSzTi2p0rxbUXv3B55/sEx
lEtDiJrXfRnLSj+jCjzpsDzuu+6WTOGtSct3aUGkaXtqe4LYuiJG9jqA+jXY5LuMOSkZg1HRbFFp
qnXA+/imY3/z8NXqe7FQWTkKdg4VKkg5o7BVwSSK0lC9MIrmpwEkPYkLxZ3EdnXr6vx7xOpwFBQN
flPpPWDmBNG2EluHIW56LxOCg8SAiqn+kU5rf6Ocx2ipdMK1aqAcudL5g5yBQ0n7UHfzkTiM6lQL
e772uZPtWewqb8L3Yo3obmIzMp6jDqdoi52+73JW4k0S3jRrdCpKQeLSyheQz2fHjNejrS/fJouR
idIzCGpGxUPW1Bxnq6bT1CfKSdEASbJDKVdgrLQVcXQTJQae74U3jVyq3vWFTqXm2Op+kJTARfdg
1En31vNUkmkDXdqy9qypRnDXRPZhUJz+KSsiTLfhfpZ2d29089lGjOePZuP4VrJKksrSlZvxhcNR
Ne6/COKI9pGxTAA4GjKjBTL9KfaG0foIUZ7vanNoiBOYpqOZzYxVYWELph10UXr93G1uJS3FsWjn
92zU5zwnFEJp5B4aMQa5tYiuxfi904ruJTKJICzSnEzr1Qxwg+2KSvmQxppcKiKQxIQedYaOfQVU
wiZ0VkW1RZa1zePgGB9zWzS7QZ0aX1ltOjdY4N18ZWNoU5E+KzYp3+mNugcdt776kxY1bAb6U4u+
sO/mxR2J1NjpIuoPY/GZOLUT14dnAe3dwxdOwe5iUCayXSEBAiLVABSYBplypFnJ4jmM9l1TWPij
OfxZlWS832E+liGnV1K/tFNKOqLNO9Xkfm6XxSuLjO4Gj9oUWErJY7AFgA4BYzwFzxNUTKcyQiOX
QvZnHGE5Iesyf2haO4L1PJ8QUMu9QQGyXwCVJgVSXy0qP+sc78gsKjNG5sI3kpB9K8xsV2/EexeO
+ktL75AyqvmRZAVDa0litEYbbp17NjyyCLx5bEMqru5b0hljMISkEzi4Y41QOEcU33UwWKq2V+aS
aYcxKZ5tbH1SbSQYsqORmSRr8dDHqKTXctAuCDjZ5bmyzmY/kdetfiSm3QVLpg87OMW7EV4Qq3ey
WQX0ozLU95mGqrarTJzaMUOfJhPNeWJ6ycFJOSaFua/Twro1lfgk6yi7z0K4U8cwNhU8bdhuVq0/
a8iz04XMeaudmvsFvxioDG31wjyydo4wSKwwM/OB4EUdNtHkFgDI8Ei2JSC1cLzNaTPdlin0a2dq
7+tWn/xyZPJvxkp0Nxn21lzK1Fuz/VAyLKCkELF3bL8yJNPuuWR800EtSw2+rMQXsbzGVDuXeCW4
viump+6wDh09OJmpT+o2C3IS7Hg//wxWKJZeoio95v+8Wkufn7MsKR/EtByRKc7PhpkqUFc0bIde
HunjZ/J6x+u4uYKiFSaligZ2P6+86p9/W2ySGtlWFEmJpbhjCIgU2tBTqKCx7jjHdRAaCdZFBbI1
RxvScwoyBJZ6eAIvgeo2Nx7RTnByMFJWtuqgV0rylHYNK61YTz/H/f+n+/sL3R9yMAKu/wfV3/9r
h69f/hTZ/I/AZsv5u7RMU0VWozFlszbd2PS96//zb4otCGzWCWtG3SYMzbH+IPbT/k6op66jpdik
SaqOHuh38Z+q/d1QVakR1oyI0NQc/W//9bp+l9X9u8Bm3folGpynVg3bRHEtpYPw8Kcy6Q86u5CF
GEMHcWR1eOmQAS3sVcbqjTYgGZF7XPK3DCVgti7PA5mjLS7gCCthOwFsCQNd3kJGcz3kdhpQ8iqo
/WVD9CL8dnOMCSLETifcIiUSZ10v7ZupRDiCjDn1VZu+5RrhMVUO1FM4zw9wQV1ktQ39AMJxrnrW
PFI2UtVs/TNmzAbhBHp0NeLokQgXd21iF5CuW87qsaBZkgCGF8CUqgWvaXTDQUkz5934qew4WeKH
0N6BiDz3ukmvCwNS+jSYVZDH1EtgXyHGqu0aLNpeSrorw+dIMb0u++hTfosUvM9+Wl2oi/Z1/7nB
phnjtE9QiTXiTsVwQXuizMAQ9uFJV/ozWV6+TswrPGp47xXr+0gAHANrIuRq5W2oFxRFr2mknq1O
7qCt+Q1TAKh5rm22bj58anB+hHp6gEuxE+Wz0p5bged/vLS4Ugxx1cVzlzwlzo8aC1I1MRpdPmdk
0ywWUqPkGxwFV6tf7OW+jt7n6tM0v/Ro9JXqIStOkMEgRX62jGej6vysfiStcSdAt/XGGacHoFzN
iwgrY/Buhm9dIby8AXzNtwiPc9+r0wUd4c7osQLHNCNjNqzqXYniF6iLV1uhrwl8KlsWXxLEp66Y
nPFXVdcVsVO8fF2X71n1No+v9HwOmWrtEuo52hwHUzwkdkU8ke4u9SXXH2b1S9sfx0R7VbAfhIC6
tOqSRwuTLomzG8nVjszwO90ssHdNCfOOTRYA/WTivN1XPcdiTpaCDFFjSJDx1MiyVV+hjFV1ggJQ
oNQk0gBEdusGYkL4KpMXY6ANPmKtjpLkEcvwnVjti+6YhImYGAVUPPyNsgL8jYBatKWHDerGZvKR
RigcbP25JOoA8MojXyO8GqDPzEfLce9oj2RyES3NrhUxVMUND6hzTraD0h5GD47nZno02aJ0BAGh
+Z3KeZcVKk2ZO1Mq245A7UC2iEa5FB0zk2re/GxwCluG5D1yHkJaIwtGnkYlRRpbVjWmvkFYW0z/
tipUN9bDl1XNrpmGtjM1cSRe0+klh4SThMpVL9pLuMQ7h77weusFzG5yJql85vCgtQOzbBtLMcJ3
J1LQKYWuqIWX2sPr0g1vupq9L5kTAGnaJfa9oaX3mjiuMEumnPSwiTju7iYjcnMQycL4MNxFPhuM
ItcMPRFL5BejeAGc7lHpcilxfsU4Q2KQiTvghF0Ylqjmaln7DN3HN/t3ASUQ++PLutqfyZj4ApED
02eMhWC6t51PGPbuNOuSMZvocVt2Dll3hrUzFwiE+cHkiq1EeQpLmspaU9DmHrkxZKsEy0jGNQ2v
JLNvIuOojikY9MjETeDQ5CPEiY+7xxYsuyNlNUecxN/sXpNRX3s6i5gk3Trn7IDDSTsowEWW4bVq
MLxCGd/Rcva6FVqs/ekPm83vi/p/gGZ8qJKy7/7zb5u+7p/SZPnbEm5phm1IwuUNsYlr/7CExwTc
tKpObvmEa0SlUBtPbfIXAt1f9M//9SSI1S2parr6qx47oREbk2cF08xXA+OleEzlTv8aDh7RHy7r
yA4stzvwkb0U90Xmlt+ZboZ/oWlGGP8v3ug/X8MvGmy7aZzQKeGqqWKxPRgePtq7Ifj3n+YvyvP/
/k5/0eIWgO+iiX67pxzmb+EeOaIX7Qsoi77qY9F1xe0vnvBfbsHWP9+W/PP3lw8mplibj3ZyJ8Cp
vuHWAb1hkvHO5p7k54fcby+Y4C/2X+iOtT8rN397q+g5NaJUMCNAjfrzMy8wmIWcez5QOnlHw0ev
WO84Yp5pNOaf1SGovyauCDQPDBvqFGbkKc1n/9+//395aUkgrFs5Y+BD+EU/KuQKZ7EdgFl6E2+e
WB8OOZ//P3Nn1ls3km3pv9LodxY4BQeg78shzzxptGy/ELItc54ZnH59f1RWdVlKX+ve7pcGCol0
umzq8JARO/Ze61vykZReWoIn5RF2GT+BWq2Nvdxhe4vO7Dwf/BBvFdj/uhX//iHe3QqZJxZ+eX4I
sRrWutd67eP0iKRCe0JR6NH23KEMWNOk1dbqrn7KZ796gQ0UfvBzvNOk//3nePf0VQH0gLjobb/f
EErkpbcmHvCV9JdnL0DNVf2/XvDd0+cyaAA5xwU54K7A9Kxqb9yRt7wlwWPb/nV8+Ksu/s1Spf1u
raKqxY5g6OD2Xl++X9YqxoFObIfk8gyeeWh/Rj8KP/HFXbRx0flsrU1KSMgq/+iq+t8XDnT1Ok8X
z7mtmou545erBq1jGo49LlcFZXJTbChi+D41b7xw7t/++VH6zSrFxQTrJG4GgZvh7cVGdYYwFak8
SSom5OknZMoPvrOPrvDuK0OxK4nL4gru+JQug8go+WAR/O0VmMchjOe+/W21D8y+TESmsciOxEiy
kRM9tv/zbXrnO3p90oX7yzXevXGiCbo0yk0WHxpUexqcm/ix20WbfDtvjdvJ52jwwini/+aBf3Pd
d9/PMLk4YyOuW69RXflQag79MfaWRaY5f/QwLDat93vWm6u9+67yvuqgBhu2T3bCXluFa3cteM7V
nfPBMrrcrndVwJsLvasCmLi0Q1RyIVvx89YFB1adkjA652r0wQP+uzXq10uJ5TP/8jpBJnNEHnIp
sYI94CHxO0IUXU1sFB8vGcsN+sPnEu/eXdGIQZkmHkWduA9HvXa6uKlM/eg6xg0CszuNJuyfn8zf
PPyWhq9OW6xBuma/e0BI4staW/CAOOkhrluYksPjn6+gfXSJd09FmkAi01rBM1gUP2LLvUsDh4I5
e845GkxZsuhKLxPYyYLE9YxRdt/3JvEMaB9RVX+wnPyu4uED27bjYOMARb/sjb98n2MJJqhVia52
IVcfli80/Ro+4mPzwh+qn27k7s8ff7mB777SN9db7s4v15uKKR8SwfUG7aBGpNaNV3sZRh9mUoX+
fKnX1fZP13pXXPS5PdeqxrWSfX5Efsj7zkEFyLinHZERzivzqm+ytV4dgg9eSG15Mv92aVtj26GB
Y9PIefsxnVwp5mHhpqRMeSNtPhI24AcEmeIqXwPwv1cQF4bmXRFNR44z4Qd3eXnh/3T5ZVP85S5H
w1RhU3JtXz3Eu/gAPX6rLVv6B5f5/bP8y8d89/SUHWJHHmE6SN+tLZXTqtjMO/0m3jsreSrW8eaf
Zet/qwd5jr83ZVv+7P7X8se+l9XUxGHUvbbC/v2ra/VS3HfNy0t3fq7e/z/f/EGaZv+8/uLpffML
VLtxN93Kl2a6e2ll9tdFwpdy+X/+V3/zf7y8/i0fdRldVvX/vM+4lXHx8qwwY2uf5Zt+4/Ln/mUv
Nv5hMUTQXNPQVct2bB67f3YcNesfVPqu5bxWJ5rQ+aoKwsyi//iftBUxQNoObUWcozQq+Qv/1XFU
/+Euf5traMJGleo6/52Oo/m20Ba2YTm6iVts6Wu6whLvHks46m4AOOFqd+5SuPyAhzNdm4y2Y6n/
6EfEQm4NsNORX51JvwRWWp8yuVAxdA7uUWjGm76GVCBdu2XSEH7pMGZsTdlavj7H1pksEGJnJJLi
VCKIyjpEO2OTHJn4GBuZ0+KAXEdaNfFsO7OejCvxcf7cj+SnopPbEcu0q3LzLkd+oEjtppbPQePA
GQKxJQKFDE0xhr5TF/kH5ZBYlvx/v66v94Va0VnOQJap4RB/+7qmjSgIxYyurSOTjYWkaJVB1POJ
G/iGuHKr6+d6DHu/JiVj58S07NA8Gegn/EQX3YaRFJPh2NE2JZ0/5l6TBoaWsaqJVIuoPHkSlfqj
gs5ywjn2XPbUVTgezIPiaEcm+IIcuz45ERXF3H0GwJ5vm4kjfDLpky8iO9tW07RLbaRGjVGPN4Hz
zXLxbkFKXuV848zV6b/p8RxjemHgXpqGupHmsKmctrq6QYTOm7TlhoheP8Jv7tnuizJG+iFpyPxU
7fqpKkAFOeTBbjrlgw3OfFuE/XVvdc64ix3a5BzwrjbS6xS9nqVcAtLrt0Nz10Ihu4TL0KxTgeCM
TBujZlxsW59I9VpcYcYTMsUHGy9sVlfp/QjFrBpGBbVDxIRTiHTLEJ+zsp0b4F+xohA7aKz0qes3
CLzPKBaanVaRwd6EGDIIfiMipomLDXCNbAMtHNyZgXc3G8TBHEcEmbPebl3ez5ugM9fThDCkM9tP
Ji+L98uScfPXE/Vrt0h/W3v8dTNMdjyb6QMnf/Pdg8bJbJqICblkQ7JGewVX2sI3b6U/zQ52sYmW
i/6pBrZuumUw/1gNwSYB2JonIxN+VIKAkTDpYgeH4+jFcQ4MHOGVDYNqgxDoZ520JeJWPNRJEI8f
7am/WT1M0zYwr3AqURHGv31LyEpWtGhyL0leB1dNAlMaO3/Z6jZ5Nnq1GrcL+gQrO3ovVNTEcqBn
dxcsz9y23/98J1+XqnevrNBV5pGwUhnxvH9lrboBfGfDWK71AgslBDSFcxMGSbfxsaPKNcms2noE
0nOvMoVsR9le6wzuZWIzgnbL5FFzrRvkN1tER8mmt+yzhU0CDeU83EqnYSNQYAIJ5XIDK2asH4J6
+hw7erym4xn4DDKUVWQFhHzg8+rJeG2pdc4G2Oo95tN4BUTuWzfGOK5Rce/rcS42gXCaReDZe6ji
nM1QTyi5mbziPJwunmYYw25pruETi0kHzh5EFB+j3PqgZjDeHlZen0EaXjYTLo7ky7bz9mtMp1Lp
SQi5tOVQbeqcrL+ElnrfOIvYjAzjgbaTICRTKkhqxnZBvSaXXGnIY2TsgicVMVFinlOQ+aRJg9Of
k0rsLDn4VctQOTnPlm4fwLdsEiozEqwsxhdZPO4m2uejwAiv2Irj1aba74W1GtR7yygRNDYpzjuH
Z6dEwev/+XF5Vw++fmhbVS2VLdTQHIyAbz90W0zOZGrqJRtp+2u9Rh4ASb3G2CwUXJxJEdbnydoF
dn1or0WvWh8sg+/Obf/8ASjxLcsRhqGL5eX6pSKEF0pEamBcWFlq3E1kQ+FAV0wUcEZ+W6CcxDav
eEGiPnDnDqJmRWPh/ug+LHyT9zsda4+mGjT7qFFeH45ffgxMXsSMD+olaout0ZHF1JkvQR46KIWj
bqXI5qy3NdCuyrpTy+AzGh6TfLFwwmQd2l6AMcmLG0SxEv40EnieDQcn6Zw8YR9ghJYoOSFAs77O
ByxbeI4dT7FDf54B0pJRRXo6kVi8fuFzHXS7OAjNiwy7DiqrUa9i5I0f3Hb7d58XuAP4EJf6iqHu
29uOoFufiTK61PF4M2h9tdKLsnhswm0lHBy7RkNODIYbQEIwxg6gkxLPyWccOAPO9wYglVKPF5K1
CElfvo1KZdkb0f2mJVBWOWUXDH6Br2Y/2q51tmrT3mqFjiN7Ur6nNUpafG7Tuivx1FgY2Lwg0zdi
mpu1aVbbwtbETo/Mr+pk3iV5NK21prqp1NryuhoqviPN3G+EcI5Z2aPjnpDKg4alE2q5n8Q2KI15
n6JsWHf1ESxfvAnkwPQ2mgWfZ8ZoUqErLvAneJJ52nFAssdBnqR3xlW3sX07ANo4O+3FfnCdqxVO
4aEK3EvboW1u6J3snWI7AeTYZDGWYIzG6Ue74W82FFtn/EPxa/DyWe96GVE3gOlS5KU1lHanuqBp
oW5/RUpbH1SdVQMYqngd7jZdrMJZQE9DQKoDfzclisSXNerT0uo/JXGGykVNUZMhDjIbojRK3fCZ
UbKMo//Fepqd/7ygvG527/Yf+hAsoEtJrVGkvX2wAJIoZpF1F6FHz1QezamH89f3QHch0zm+KqYH
R9uGwyuGTA4HiTOz5fe6dBs1WuQzmZrWGMOeSpnu6rHOt1YTQfwOxisxsMklJPp01ZCekjQF3N6C
kCA2JOCTDeyEFpbZTh8yRoIEOPuOznC3CqLhA77Eb3YKDh1Le9bWMC2+dhF/WSzMEKti0FQXcAQ6
D0C3J90k8eZ2el4U0X++ob97UTkdaQbdHwuRxVKi/3KtKnOCoW6KS5qPTH0ULLAudc6fr/G3ogG9
Aace4bAY0AFX3y/CGF7UAb7TJW0k8GmdCYIW85KC6TvoKZNpNeOrwwxPDWiCgJ/I46R2QA/RbMGv
ECJWXc0pXud6F65N8NsmsHDVjSovHFTaGhh/yE8y9wD1TEIcJQxfhcYS+Q7mvdJYXwOlKFfVFN+g
ki19+AyEvoYl9fhSvxExraMMvMoY+nowIVFe0Oirsa0eI45HhPcKfZU0rrOdJU4XNGuUkEZ+arBe
GL0Y76pI94ozBiIOFQI/4Af37m3jiPodljtbJzYaARGKo9LbL2iutLCp8/riKs1DG5rh0QpUUPda
04OKVLYtYQY+8lam1UZceCZRwx7j+E9GBnfUyrQTwuUVGhh1V5X6PiLFacG5gyDPS3VTTwx20QYb
FWe/ORnhSQF+gznpbu0gdv3ZiHWgo85TZQcW1Emhri0lVjYxbzmWYOVYGd02Uye+z05H+VtWt2WL
306r8NVJpba2Je/cRkvdYdPOWbpr1YQ9bnFy2d0X0JjoAEP3NABQxRJAeR0hbfzCKdo+jrrzo6+i
ej3N9V2C0OiDhiebETfu15VkubELvcWlFcbZ5H09VrYNs3S9IfAANkGc6drdDAdzzqtdkzvazWDV
OAUXQ/6yFxuinVdBqsHLbovbXgUrkHGc9pskI18vMXFnicDeC0ygguNkOGDsqhnUksZhYOuQybkB
nVVFAwkDLcIThKtyBfS9XvdqFV8S0Z/1haE/z+lTCy5qnw9kVCWmA40V3F9kuee5JEVbnxtm8JkN
WZSTv18RrLzqnRb8Kwry1eh8K3ARIMnoMEqL8ZJOB7SE7Wp0UeZJK3ZPdSS1Te2UzygtrV3aWS+O
XSmUFPlNOPfk2PF31dKdjz2blDYrLqSBNrvJwMcWqIoia1PZGMFlOmm8znwc/DvhYkIEqWHuG+JN
fKC6vHsirv06LC66cOJTlJTfp+XIFTsFidy8iqKM70qcA7zLxaEetIgCN49OZWd/h767lQki2nEO
0RkdogJ8K8lyn2nXeBwqXswkrFAi14vsPfPxhYyHGpGnpTmnNuItHsPoIeAuX+w5Cj0MlES3qmJv
FEm/7ZFeeHCREdeb+bgRRqQQoCDcfVGqvmHn+VXk1c9KV3YFIIdzlct1GILKIpZ2Wwy4m8yqvVj9
D8ihmvdaKYapDD8omxeF3N+eTdKdgHQ5ECyc9zv0XI3m7FT5RUkT8iZbVk2Ib4Q8MORY6SLIPAHs
eWXRZEXEESn7zBAPgYqWrQd4uaosR/rjyFtchZh1ySeB/DivCNt1T8Zy1u1yhXSpDFfERNzRBP+D
7tgPTr32Yag50SkiuERMh3mtcdHbxj5vuLeOla0j2QPbMBM8ZqQw6URZrnN1SXrgWLgelgdxSuz7
wMoxtcn5JsVFuovd7Is79QV9EcRVvRm/WF13jvBhIbYpqo0zJmepWYQGTomFjArYJXLYkm+jij8a
47zvivDSu8zcKcQ1YIL2+/NILEnxMkik6iQJd71MUM31WOzFlABhtdMtrTTDmx/VqTuLNPqg8NLe
97uWq8Omc2yT9jjT0mUz/mWzbfrAgHXskIkDxzRqHi0tI8y1qfG5s9PLBKFVmVjbSWLMiCxjn+R8
pRAHCwj3L4NLj2nSjSuZcqCWM+Og4R/8827zbnTwutu4dDxt4HmmzuP37rxG+E8dS9c9DxH06dH4
4aQSIXA5Pg9Yrbdlrt6GYEXr0foChjry3YlukTGl7Uqw7EyhKzYhyuvg4gbYcz/42Uz3b0u2C+PQ
FBZlhEkSzvtTFGNuFOZ2ebZbF9e/CFZ1MvcPQumvqhoguUOlv2ptKz0EUTDto7y5mWmRrBqNvaUB
tqF3CZlBC6O0JONjbsNzUXbOp3R8jp2K2IkIV2CSZIPfBAydXOdUzSiupwHRZVk11iepAZlzBwGp
ezCtT5aLq3WcOmuHx6PguF4JqD9A/yerkcdkLnOSj3gBnaZXTnHBtgjXN+pqbSOrDrb68ksz0tyd
qlBEB+jGZujrt1Mnhwe3uo6qC7OkqO5njfivQaFH6oyO+OLYCB9ro/o29/IAkQcwRhejJtBhNk9z
1nkyq8aDlgNfErmLa4luL16BcJURsQCPxD5o3ZliJjjCe8+Rv8YXrMQ7nT9xxNA5sYs16wa2wQqP
xXBolajAXYczpbNIu3AvNhbQcXbObq0EN+1QDT4ym2En23pXDGpyF006G1WbaAfLjKpPhapUq0ZO
0bm3ZPWp6oYHpU/OI+X95w73kTk56c7t43yTmekEsof4JvTd+Tao8rvQ0V76xtqp+M9RtQW+5szb
eSDjLFJz4iTqVnop2VaNvVhpEfF3pj81xXQyQ/0uddKYpvp80KIGyaYx4/ovlGFnjrkG3A/DlpVg
No3Gr46WvBjloJPLGzgblIm3E8hmM5xv2EqPjtvYq8aC3uwONjo9OL5jaxKamJA6ot/oRDJlsUD7
qtCmLuL2bhjF2p7T3k+M6l6NOWmIRP8RAdED2UcLBq78foD8zhgJ4ZPEDwFy+qdlm82VAMGdMsif
4IsBCNvllbVM9YKmu82c5s4FnQWLIn+qZ2ylWEjlFhFp4JvWd8bg984w/YDvfFVm/vAw0aEzOZyM
Ecrf3uCesQXfqapNm78/jFn/tWqDr3i0WX9yhFDz8N0aiAftMbRoifOQ5oQm2/KqkCjmm8QqBpmx
6bTgSy+sA7k23jBQKGuyxFM0hJcIQXNQwYhLuuwMPfKpcZNvbOpPUWKd4L0dCjgIxE5AaMOOQodr
vs9oxsMV/QbdNPYwwYTeUChfR9WkNrLBdFv59CnmQYISxiHVxTRow+E8mE4jd7kCTdkA0t9IB0KJ
0twrkdMiaV5YIh0RupHtQKuf3XmPYHeTk71xhnVDpqwin5QRDAQrIJa02IG0lvU0UZaRCYDIyksV
/MpTFOzsdhQXd9O4sNH1kvuUGPZJtXlzklqSDtj/GBRIO53gTvZQJ6UGNqbUfDcDgmYOEJ1Lohdt
mbXENoHRIxf8vkxwp0XGzyJywNVUhbYiW46gG+0w9QaumhLys0bxScbEFca6ehop90mZoGPXAnqq
LDwtSXqpTWITaobXJfwEP3UIonRhJJNItDJdjjshvetjD7V6GsPPfS5Vn8TnLzZ92UUAei3oXYxm
RpQQyRD0keSKVFrOMYpz6kpL+kmNGDApgW4HjlH5zWz362EONumcvKiiirwuI4t1GMerbMZPVruo
mc3axhrl2awgExjwFUyjvo5+4Koy/UiXZ5lwchjUb0pGLp0bPjmhIIE1xwsVwmePip5I0WA+DQFC
2HqCkiczQTxd9yw6dOi2+1mHhW8xyIpjubIVTYU8DfQW6/vPITK/EDOSEmNPzHoIvH+Q6WM8V8TY
VgSxAT3kzAfWd8V8mhtJxio9y/vQmZJdAG2uVgFL62H53SU+FOwCoN0uG59Y6Z+CKhk2as+jFOJ8
IsjrC+zfH4lO/Z63GewPSP9BfAv2bT4o5UPPXVZNVPkubCCQbU+GxMRtKyTU9SVTBUtVAA59tjTs
ADJq2AX0cle08ONCmxj7PBz1q9ZENulb7QZvKrkmisWvynIgssgyCT/Zs3wpd2QkfaOhxODEjL7P
MTR+A3QfuIwQEmA4bCaz+lnSIt7jwtq0RgB9Q+l/mEZzHtuxJjFE492ltEVhAWDD0khGTfPkoFnX
xuyjcywLTNQ1KZpzqj+qXSY2szDWY/usWzUhqUGI5HrJgVnCl4OG5J91N4wDMuv6nlEorgVbz/GT
5ZAZYrVmx2BBdnNtNynY+kcjqdB8EJCFsP7WBcCzrA7HdAZ/NTmmVzIaSEIdRt//+QcFeHmQYRF6
OScNjxBTeEIxX7L9PLWjSr+fgYcxdJQAIoLDn6YZ0KzlDxF0FaPUWf719a9Lu/GJ9qS9TgSYvtd/
qE3Wzt4cYoMdImc7YFGbIcjz2+aSBNxmz02Zi7XaVJ9JiHSo/JOQgnFU3NVQRDqfR65tyzdr6z6a
mp+ddTtJ7YIb9D6lHqKtzPVnY8TwwTM65FW2zrtJPxRwow4Iiz6pKWHNo65/kaKzORJCZHeU6NQW
pLfF2pM+RjsctTi5c/PyesfdfMwP1ohWVucP1KV4GBsOomLemBNqUdhMMZjGWrnXl5d8ilRgVayd
/kys3JdYs7y2cM4D5fmBBNkjldZ8N2mEseIz8ObYHQHnFmhPbZNpJZ3OfhzprSW2eqYieMp0upyu
ZVMW6AvdLCBmynTg2ZHLuw0rxqw2gQEXDQqAoU4PtS2bPbD8tPrkdjK+OKDvHMuZPMcYfcSLjxan
TjyObnGqFRICc0rOyK7uZFcTe5wEP5WmKB6Zbc/X0dCuvULsG/3Ym8qZNa8mvYfzrvgsbAC3s6p/
yjMjuknaJeDZBeVEWE8U4xOXuCVVkyyxuUno8XKoPVPtlqtUEsjgZhYW3PbbSBa6D9zPHwcN5ohR
3Wpp9ik2wuCkdo4CirDG1thT2SAxABMWqh7QheFY5+KiAPHBx2Pg0ze+YGlXSWwNolu6a8GxE9qN
q87RbTWFp2Y2gM304lsd3yRhYp7oVmbYz63vuBxHnlnyB/CePKoFBEfzu9ZnD0PRpRvsuJAdESUG
of2kWmD7nElBUGT8EIQ2+WGsJ7sMkM6uwxMaVZxoRgbEj33eHiV2DM4Xp0lCGO7TQxjbNMOM8K4r
hovkO9diR54b2dIT5ZlcUt0uFjXpnDQ6Zt2G8BNGahNP7zEa8uz4+m92p+eADmkP84y3hCGwUZVz
8OQU2lG0qbnOynmkh7G1bSG9sU+fY0MfVhb4R/bxCN/qXH8G1kPUXIYJCmGDNxblTjPC+VDEqrLv
jHxfTLLawlK7d6clorVstyXH/9XMyLqMieEtAuMlidTsaPE+jaw3V7s2X+BZmHjMXdryhjWdIo1e
IY6dylSHx8qxgA+IGKFNbVbnWqYHUlpYwaf6Xi3wJWvg4T4Pc3wXEyh0AKiFfHG2KEk0IzoPKvql
OY1PGBACP7VJkHRE5hxTVOST0z0N9DsOEbmvObEd2zzagGv81ijPsk+TixoNF34dnAhGW9mj+iWJ
5XDOK3K+Z9RY6RzdDXWqeCENqItJ999yFdUf7AhXLwEOe9ksQWFhdTW6XMVw0U7tdu6ACbXKATTG
uCsl0TfgEsTebvi8ikjdu86OvzMRrTZDQj6IOVZYQkamQGgZo6l2NkGWNxe+xXJV7tm2iT4JiEib
yQOS0WICb9no4qHd0TAc/Qxrjj4khGz1+jXjfACdW9e9XKWsdqiyGcdqzmpU1Utb8d9JUQvXpSRd
smMvw0+igG8b1Z0ieM8A0EkAUfKK/rtc86Kl+9YZvqHwObKDARwzqBWpJrp1qc2GpznxJYP6BTAJ
2sgoiK1IyP7cIwzxLTu2Hnt9IsQEo+sKJ+1Jqejf0Uo+paqxpP3F98XQyH1GzlMPnCog6PAksEPj
0p/1bWOan+N+rA+Jmn+tIe0dbGmvEWGu27C17iLSN2PLuYFPG1xjE5quTVaGMhjpZaopy1gmjbpy
TyRs3XWCaF63zcQuRZvhAeIw61oenIWDUTdwpjrbtTZZH1Vkf9IvNshlWZdp1dxY3dJdYxI7W6L+
nC/klkCBsWxiwe8ZLnqMWmFIGRruqeIO1Fv8mA7DzmXi5SU1foaE52ZFsjGFqlKnWwjJlo8SN2ED
cKKjyHqi+9gGbss8UG/cEKQNYMRnWg6rYPl6yCCRWPpzMLqWc1dxstwZefvUkLaznIZHoLOs94QC
hF+inj1G3qp10DzP6k0yFJAO+5IIIZn+TBMaAi6vH3ho2EpqVP/Q+PRbFX08zcWWM19vf48X8CT4
9WMLJ/soxPTY81Xy+kKGIMfyKkqy3zjt70yyfZ/C7gwHKj72Ngcv0lgJIR+PVDLThvBlWP7atJ+X
sO4mop6KaQuyrIuzqTQkSFoFEZhqd6Hzv32l+pd6+XmyEB7ZJagx8u2vuS2TtaoX7qkkjtLTWvVr
7HwFwtScBpVTZGaPGPjdA116dZuJCEakUo4+AovqkNW0QUfc0VuCvFBe6EF5jMijskYZbjtR3Kcc
cdcVbYIykyFkN12uu7YJYG/RK5nCoTh2rViRwUC00tIcNkbRe7XOdh2zknhJ4XLrbW2m9RB+cYxQ
PY55csnU8jPAeHUXWvaDrtck/CoSsjrNgIuOxsVbkElXOtynpCKpnLTqJ6fFnGrw4XV6P1tzWRQY
F8SmGt2HlA9AJLp90I8LB4S4qKwLvfZnSul3PzbF0bGm/kh9DOnCDJLbxE330qwmX+scJqhoow/L
UpR3GZ8esv42NrWbUnbzqUqUY2knVyMvBj/NyXRKx4FACKPF7Nc2EGuC9MRCSNs8T4uNq0oA6W4R
w83Ek9lbKg92F1pghbRibSUD6V3drOxsZZ6OqaQZUmTRF5rT2UkSbhsOybAWVUqd1SvpyVmwUwK+
MnlX7lZ0ZALkaUsCFC1dG3SzGrm3A85HiBuXadajvTmcyJOKL0ppiOOY4hAGMnDkXq77Il7wVLPq
m70LR4mAKEVJXvIxSZdKf1xZqGMe9KlYd01L0JBmFUejaT7bEyhGI1F6DJu4iQlja0UW79RsGjZN
HSW+lSc7IinkNa1JETVxNPqwJvg3yFJeXkAzbSO7hHQaixXtymE7DeNd3M+X0AmVtd47nOinDtS6
ou5URzR7PCi3Jh5E3xlFvK0WcMsE9I1xwh007qc+ASMxMOxoFH6rs5b8CZA3GjRpANSngUHoeqTI
2MwRunO7eubAAC1AJY16BkLk5c63vqJPGe5llcaXBjlQK0K6tlEojoH41suM0WmmYyQ08WVGVNoV
WFQ3sb6+IrVklzypsjGORRn7LMbRSRSfknJyT/RoLmHLMRj5kb0OoxATaBolnqEAJlpufgrtMLEJ
eW042RmqcWYQy6GP/p5NC86nncxmQLorvuh2b2bGZzCx9C1Fi8zRHWKkXn4ALM6r3Rq6EabvOgu0
A0K2tSbzcCtdPf+Kzbo1+NmRq5/zpITYGoUns4BV6mr2Tu8/U9e7JxX5xkrTIeJUsoK73KY/paX/
bEIYJ6GWHoQgQQJWNKwVsOVdBBljNN19lZFmIAqSpNTyEMqKuafl/gglNU3Ibk0c5gK2mbF/01fH
N5t+xigmNwC4m32ThY92xHSUki49g6f9oWXTJySPcDMlFDyhP5jdnO04JY2cZmGQRVazSXTbIX1g
vqhV+F0rapKbIvaKkP7njYbMSWqMlYfqSuC2O+n5DScKGFCl/kArapWEojwEk8wxeQZQUhFhEczM
xHYY1XOiVOGaJlvC/sd/Jxkzg8Krnexak49p86hVlHVKfWyLwtwRMmFuxKg0cC56+xqC6STPlOgy
dyYesxWiB0IHTg7qgyDFm8wqd4A8HGj0E1vz5PZHlZ38NtkrdJ28lkruqBR8kxAFXZ8uARttPBwn
tbmnd9ghaKUhPRgWDsau7n0bspunw+C6xLL5ZFsygAGpmB4L7+2UxvHDMJUnEkVRSZ5rFqXd3JED
3Bb9jdK3w14j8GPF8HQkEpkv0pLTiXToxiuN8RtJ8NiCG3Zrq1PXg0xgHprxTZsr3Rp7ClkNeVJ7
gTpoR+PwCmwDOlxtLEIBpKS3p0iUlJETrtvJxPIejjBx8iVnd/ykz2Rtpz0XU4miRcx10Qvj2WVC
tSOc+3EwCfVWjTy4DyHA5c2cXuOa/TFqCGuMcRptlc68s0ZekWRQF1jQQBo3hn2ryRkjZIDOU4id
tau0905rcz4KOvUax+V3aFLOqdT0R95uVCiHVG/Ub7J2HFDRrM4mOwPQqImIAk5u0Dui68Sez+tz
zNKi99u2qJcgpQ37SLWO+2kksz6Ci9CKihbK8GMGPsNjWsYXlfLLGyut2+QLuR0IHTTjiki5mk0r
rWzj2LHRAthRq93UwhhpiXEMlZameRwD4Qrb2gd/IhAJx0BGowNS38xzAUoaM2vmlEbOvgXM3yim
s9EVGmLw8gewMDN49glIHgdR3yzTbE3HCTGuGBIGnRa6ysQ6OhTit1IY5zqBsMfM+oH47VU3RvFm
bKLco7dGSQcyku1BwyJOAqoJ+993nBrptD7duEwHtk5I1TRPLrq8uDgVpKys1LwO4dxS2prg7q9a
3t+Zk/s5HlLWv+g+KUZgU2HMtHkZqc2KMA55wXV00T9FMt30bVkfC9089k5f7yojhAphD1C2pWAW
ESX0iBesWQzxRoErhHG/28TaSIA7w8BJnRUqnDpdE1gdelYrBj+oemzesf2YkkxyyPQYPc0w36pa
H28zUxNEuWeEdLo+mK3iToMoVEbBsVWBslviguSWzGxg12iOEw+iBK1X5hSw7pVcnmMd+YLkNfE6
JbO8RlADhXp9q7s1+Pqy+TQOTHzVHD18GAf6GhQzlW9KDnpid+GmzQOqIc6TJ1npd9MMpz9wOueO
wO9TWmU3AxFja0NTknWYwqzvOEnd5H3xhHbIAkJs6XeE6q6awY38MrcBJujJtGXC5ga1OHY29pSe
2f6YMyZQHIHA1tgETlWegJH6lLenKEdvmaW3QPd03xg9CSkNuHM+0R/rPinL1NXsSIlqwU9O6tLg
Je7Kyd2f7tgiG1aKYMcUCej78Ije6J8m3v+WMeShzPnfe6/HG4/If807sn0pL8/5S/v+r/r/0Dai
L67D/9w2cv9SvIT/m7LzWK5cWZvrE+EPoFAACtPtLTc92ZwgaJpAwXv39Fpo6Sp+hQYKTRjn3Nt9
ms0NlMkvM9dn+t8DI/9+x38CI9Z/2fiRMKXixUQdsrGR/Scw4v0XBTT4c6lOw7goF7PSfwIj7n+B
i3OxzpEWYRRpM5/8T2BEQLHzxJIVcT2iI774/wmM/F+DYhu1x0HzJxrBnU4tNTn/fVDcWBWm7954
AG9b3lmWfhkrKvjqoYaiiUt8G/UDONxBHlpZBvSJUM1SQbwFjuVYl0VL9p2Us8tqtKU8ByYVWHHj
Wf8PWxf2iv/LSejx81FY6vlxkCOnmOf/+D6NgSaxAaEyGg1e8+a+xf6+S6r4D23QBgTY+MtPm4Ir
UbQqQ0PxDz62uSIcnjqPUD2qU4DkbT9bFMIeYED+pJ0b7qpUvNTUY+iW10UoQONdRkCBOZOowEnU
6X2fKjhR/gQyN0K+H534PabdL2UTepYpePlaH5hKW9tBM6BmAz4PYcKNxDNWxmSfbTO1wJLnchuk
VB/mL2BK9MoV9a1gNLAvZuqQWc92hAOafeOibBJfAyudAbpyw5NmTgn0mKtTn5r9gRPBUxHchwOj
QlMV9JSkfDegLiVOuE1+7e3hcR7oTsO+pY9LpyGjQwDBTEN/OLeLC7MpKoTCjItD4YpNquaHyM4f
SAnlhzwfflJ3bC+2ps1aOxVYelRLzZhxbXZudrVGue2wUUF44jKmo/qDDfZhhtfHyV7vbYkgrgqf
cyBJyLNl/tbpZxgX4aVkJDAJ6jH7EgEwWBqEexEmu0CMt2hIsr3XmOPp3xc3miGrGn4MYxlX5+yX
+6DtOCYHvnfXRv574jms/WCc7RyiOqyjraCSR2dU8GnuPcNS2pzBy1kVofuuvS5aHpLvyui25oBO
FUo680Ma9MyImXUJ1JwatVUmjZPKeASkQVlhXFQ/FcHC0IFH19i7mizJir5k6nWYdEx6/rDT4pCs
UxrfVr3VMmbs0onnPvoig2hv5dzlmwHzz5DeWwEk2pheyEprpiXdr+X0f0MwQv4cvGMdXERt786o
cT/FbX47mmNz4HJHAW48fekWx1rO2ZEO27UanI+C0xrGYfRsWlVXDk6ZkWHhrhn8e0EDXoZVvxW6
PtVj9YIhtq8KdTBxdDJSrNQqZvY2O5TXuYQZrNxbjNyFzYyKC92MSeSOWebeo6vaosWGMh4OQ1LK
16hjV9fhMzVWtJcLJq2UoQb59CKznFHC2B36SPQrz6/fhAi3ddHj1sNOja31bbRWllPnxxz9VIra
pyNTxjTJhRDa0gVFZ3Je8RCuKqs+Cn1q+xnjI3gwYLH+Z551xqY2hifWg52e4gj8B2YaRmUVJk8K
oWa194AQYWPN14kVvSeCPNqUGpyBFohZfIfli0vj8LeYxkcRjhqLcYOk3j5el4fA4mQ/JYQqk8jd
pFP15TEPzKbKWDEpr9cSsXaLV+43Ssedq6Bt066w8ORwcRKJsXRBgX837jh1nfycknCLU1kUpH+z
Fpdcl7pX2/sy2+oQWtbH6JtfTGISquVSKAo+Tsa+JfFmTIXYNglVvOmXq9GYlGzXBSnkLMrvVFA/
Oi/azo2tDNpflwMpzp03YY1vCAfPbdJ/OwSgOu69beAWa+mbj7qeTl5RV1uTi0zuhNgAzfEyOM0L
p8B41TXxHyrAYLAFmvGKtZvMBU3e844FY310Nf+ZRGQcoEecdqVJi20bu3TPVAyS3IszYMai0oKf
w4FmxWLVdzPagvSfKsTw3tHBrk8YaDRRsR7mXhxDkGpVTNXhVOEOLEV0YiNKrn3q/kTpgz9wHMbJ
8UrvTLiveyx1SYhhpYKDuEro6aUz+I8sqYzvOxrG8nJPevzimsyxvVhyWCvbvU9YcZ26Xbbxsh0Q
+uQWNO2lqPwjetdqbvutwpd3ILSXbkCW7Bovp4iWGiy6ytelb8d7wV67iYpjmiaLqIkhLDKqx3Fo
PJwecpUlM1frIOA2Ir23XCanrkoefG92IM5gFBykc+zYCaKNzjN3GxX5LWAmTrnTfA6YxNHPRRrQ
m7dZZr7L8OirhcHTQOhzjQ+a67r7EIUkLX3viCfEws4GkNW1S0hQeFKAaNG+NO1k4rnA0v1sZ3po
eLlJgGdw0m/hmARbRudShfc4GARLcP7p0JJ4KszwZyCMcsgzSqr0cCsz1qY5OUyLc1NnNK7PEZOX
6VNJqskdXF9URvNG+lQ2r/kHrGNZ+DfLYYHnUJaodUfCFOmxFNuOZ/o6czofXC6MuK23dTWcW2Ia
mymgwXxu7HBjiGNS+4/BsGa7fEpVkQJnIgZijAwTRgSSehp5fTByahX666hHTOiH6Z6jxGXsKax1
oqDbDT3lWaFt73scbydPvPhGF51FZTYMjFtrDQcNw7Cf75m+0+ifrSo3xMMeUlya5GKjl6GPCTen
844+aaZdh9Gbl4u7qdXgYPIRvWSJRO7kTbZyQu5MpNoglM9BdLDZNFaKmwRumOMw2sl92coAkcxh
eEHbbk8V2BRDEI8DuvaTkOhT0DTNrfT7gjqb4AcbXoi9UG3rxA9e7Hw8YOSyCgOqVdxLyscXCtGY
MWXiYuLMpCTjhnRH5KcUaWYZL2/2QZ7snjbtt4CK2W3u5G/dQESk9AHytbm1RodjftqF9i7Jqa7s
loazYobm5UnjHUYAWorglu4tmoXDi2PiHWfcxgQ/VphMB8CVrhG/zkX1msTyXg4AIxMxdNumoqJd
DelBFU60FoOwNi7jkiW91pzdXqd31Gp91VUr1zybVETL+BW9lCtLmv8FcDpfpkac4aXHOzuI9trI
nUuGIDpQW9eZgdgUNsIsw1Tg4JH/OFdVeIgjKEVNbh8ZMULXVepQS4s6w/aeU1zz8O9LDJNoi0N+
Q+Tn1g9jvHJ6bLqhW/0ojDh92t1XlDv5w1crvf2E3JN3yzfUHYJc+vtA06u7vJOd3zDMr+lk7Ft5
nH2DWWG9RwTYq3b8qgPs7FCKbvX4i3v44HinLh4vttmnqyF5FY6xpcZ1X/iqONf+eYqNX98hLWhw
vbW6+VkH2adRujeXSuBhSd/aRrgdJLWo/STea1NxnBiLU2ZW00HValyJildqUvaTFHvGmCZn1uAp
NqOEZYAi7gpRh2LSseq2wURYSJTOfYcn/J5CvnpMt9g22K9b8rOjeQrt6C5kJrSpMnUKreg6z/xm
AgYOg0Rm1ulY7ah3HVZmgTtBiOyWRgN991AInWz8NMYMkFuX3ju1/TC6mYFwPDCW0/0q6pp3ahQj
pX49L6S7t/sL2o9eZybD9DBj4+myqNkQUX92T6oYb45bvdnae4WgcsJ3nR+D2f32dXAZGWQAisNn
PNfJRTB2ZqbFhWNofmumUH1/G2gtRHbAHDy74bbM3B9bDSe4BFcKhlukSOggg8nxF7DJ/RAu7Hcg
8PNCg7e75kkvfHi1kOLJaR1M1JObGl1rlw3DJgRXvyGdJDfuQCkmk1drlTZnHHrTRYCjbxcuPVm3
cpMtrPphodYDopHsJzR0ti21EuEXfqVVGUO6LxfmvYuQqPnPrieNcbVPNI/htSJqjufXMVBi3W3a
NEsTk/+pTYzrvvyYUpzfhKcGztSYkXuIUmsHtzlV2NMqqFI2tMotjibzsl1RBHfkS1z26RyvPLrO
dmaIyqEUlyAw3OIAlXBZ0PK17m1wrQPauOZTKVx5tXX8ZKDWrvNG/bFMf18HM6wV5eBDRiGm15mc
OA3Lm1S0YpN7QbvH7GeL8ht4hzwUWk07hdOqBOEIxSDnB9Qg8ZUnBrdYgRr6MAMRcAgL56MdkCgl
fmisx3T47KPEWCWsAjy73yz6ksw31adjH27toH9HgZzW//5nmhN+ItBChKBvWL7jPfcNj8Cq+oqh
HpN3yZ7zYPyl/37FYPJYs+4TpjgVJHhXJBuYceLc2vRxYYBv9tutQ/dHmCebrixY/pv4wUgDjonw
R7Zt+jwVMuLOlkM+XnhZnGvkBqAwzclDqPdZByDb0Mk3tnSwjusalzhOkvRUVo56I025ofcSG9Tc
bnsBazBOAkobIx/SakmR9Ny4e5UckXLpPsFlui5x6dLtzvZZ6L+13xwGxWHc8AO1IeO/pycOJEHP
UJZ76Jo4XUq+z37sgYauMHHNztlyyS4GiulJ8+GRjDkr/PCpbxZbCFgbJ7Y+gPCdgZs6p36uSWDk
Xgzv0nuxMhxKfQCh0hsvckIaqjnvWZR+N5RTYzPtmnUcQyUvzRuEqOlKZacRlTTWYRRdT8hcOvL4
EeRgfAPvFS8hq5mE9GZewzi4M2F1Xc0pz16ifOSeELUWSE5nPUntvmYwYWmDWnXEn3isiz9+VWV3
9cidV4RY8rEIAkzDRGQkbfw0Rb/NeI1cpnY+OCFGTBBiDWs1WsBmvf5DDfRU2BNW6V7TT46Bv8yN
ZUZ/6qP8ueSFW49Fla/7Kmu3mMLHKxtgcnLTAHfElM/3YYBva2jtbwu3I/xW/UajwnNufCbgX/ET
Vr8lk6w1dIAHmBLbkCnhYu0kUJPhyqwiDmmZtuQmlWDlVEztTF23/tqtftuyyk+Ol77IeYnAdDBm
hz5ZOEtYsZso29iHErTMqqAYdRMEC56mqtH3bKo+/bFnQBqecqWndwYzj6QOKcRwm23UjOl+6azl
B6pOMF4B9oB44BTE3zoWL0Ub7HwQIMguwQalA72YoBNWaideuz3Xfha5aRu+sKqOD/XCyQy9Hs5h
8yTj/gNv0qYZXbFvKMIWyIa+AU0hZNqu1R/t4Q4qneHGleUipgTTZpvveGX+dCOPT5pQheq2FhYB
UxxdrEbIps4Jhqh3USz5BfGtYsbDHUnoOrjNA+paC7DorlW84Skc9lGZ3woR2ivCTNNVCGEjyG94
3LBnhcZHYuTbPKOjtxZq2vtGzEWDPAOXp7xeJ7Q/IMv2WwwRewkUnE/JIBgyiQp/iqYdw7PQPdrv
3E7PPBJ/DVdt7H9VojaAIbeJt4HJHx2wf+xqx2xXpsUBaerluasLArWxbh/i5bmERMhVb9gizLzG
nHWMznlNqowfpJpNvnWfOg9RUhlLZsll2hoGk82YyNqTxH2Is4Fm+jrGtVPOdPVies2CqqCV4pPz
hVq7eHgp2DXABY+D5KZRGKzDFcBWjjzc8L0fxJB7R8kfL/WQ76O5O5ZYuZNOnsZ+oJoEEkCRsBG2
UXadsT1w9Aaz4pew0ZHou4BDR+FFHRCUPl5BAwxXXpZ8tK3/m+UZNgAOrwSeXou6f1G5caMqhl/W
ZrcZr7M/l9/I0M4mo1fXyPGy+DjvGw1UxJD6o7Dz13xKpzWWHhQsPyEa0Olj7amKmxn5ZkoWs61W
ybnA2rRKC8IJgI7ExQy7rwBAj8zhRVJXw1LgTn/BNThMXkaXyUVyGIX7U8QNAYiEjJCT4sbcVv4m
wYfc1OO8TePg7KOXgWA5GDpY53ZykklMyo3t0Erd7dzyHkRt/906XObmZVpi9zWu36KWO9mHe8/G
jcQ6TF1NsAynnWY12QYT17m+bxKDZJlMb1h5x4PwpzvuUXWWATJkJ1ZDcrQoXE4KpCBZ0nXDqQUS
t432ONi/ZUWVcmjJM/5tEkpssqt+cBbSPBWnNUZXDFQrpSuoAPSmgBTrb3n11bbtj1TYJwUnytAs
ABrb8NuBlzNQuAWlvsRC8TbVT+xOPTTsYxRChygS9Rz1AptzBfOamtO9Yw9PSkZn5NJkjXGQJl9l
PRYkGnDEcDRU/lehE54DMJ7rKIKdqKbwHDTeThsCwxjm6nbp1GJ3Z58uaQVgoAo+wC9L0hNFujFd
VLfaGu/vJwcXEiWNixWW54A5nr2xYqjmOWMZWJRZhHe6H/27wWPeF1V4OwlcPWdzBArOExc8Bs8y
OjDrYpcocN6Tt/mD+7A4TEBqCflhe0w46q/DGuP6lC6ke2s+jF4NpveiQ/e1lGWxTSyIuDQQnMZO
VptI0cut519Ky4tVPsk3EnvGXlf5m9Vah9nqjnHvnKXLFQAj7DnIsMu2A/UEYB8o2lPiLBiqdlRE
GxT7QCjegqHjdXIngL1ngrsPeMpmLKuZS7Qni7bIyTgrOgNkHsphtyQje/cYTWR8hiDDxeZaEZEU
1GBfsLWXAmzRCAACdLfTiHZnVAw4W1L8k2ct7SWXuoXDZDlvkdj6Lmdjh58/1tTxs2UUyW0Q4oUz
c38Trn3DVcBdK30OhPzwM4qQrch5M/DGu0P4FUKp2QRk10MpOYYShwMfS03HwP5Mci+3Jp5G9+jb
Klq1rv/iusljrHhdiFnWuOn4yCRmjmI3y+iKIRQLfJDSj8Lpqg2Yi+rgx8W9p9h2Ovbt0lbAh/gs
MsEnnU2SUnv73tSwzTvAgWMsKePuGWsZWXqnMwqfOpZaSDifCp9vZaH8YGAat2GAzyE2oIEyE1P1
92TkD6ZBnMhu7V/Z2dTBNJ9s5Nalmqo/svGpB4dejZIASacXJAOxqAEO4kPqUbCydo5Wf8VChxDJ
+DJnBr8O7xdBKzYYDHx2gxYWQhbA4xidazzFt6hej77x4VllcR96Hq4PloC0fqkjDv9M2aw1JR8F
rS6Jdc5sf3qSxSOjAh/ojWmD+GYp6wexiMnyyNH+DKuSe7xIwwP96+8uCDlMoaiKSZhs40Z+VgMu
UTN+gU8CHi9X30XqfWSTRW3Hokc5+Rc4FxvEq4WVY37zjcEjvUJ5QDDz8HT2jFoaABueTGKvdfgH
VQQXcskUvqasoLfYw2LcPjAMFwcU+Zegrl+JZiPiBlRypxCZa5sG9Tb7VbF/N3lMx8WIuDk6OBMK
OrvmwALIlJubiUsFGzQpUfpPYo6RI4u0uNVuapxyunTNuX8JRsd4RIgdY4XR07TRLsfo1jHSQG5H
FJPNrhj1W5v58JfMSuxsg1p0rU/awTNNrL50kn4VthWFbUDqgOJFm176Z4ldjgu575IRDd8DV9yN
ld1tPIF8wnzeGBPKTrV9JU/2nU2Ca2XrblDpADh3uBcMu7jmaffYD7iVSISWa1eYX6Tc4vUQ50dS
S3RhTHeWGNecLXlTw21OxGrXwmYQsnqYRRIeRjNfUHjquWliDS6Zu0iBQSbM7D1nLfYC2z94HFFE
6zXn2e8xJI+838LFApd9dUUVgnhvb7Ag7TJ6QOye6Z5Mq3XL4VBT2XMOo1RfAQe+guu68zsEmt5n
AXfpWumz7C4NCu8O1XY7giDioulxkeqqzzhlTlLrZyhoORdawg61ELfY9EqyAhSzkKHb+WlJUtbB
cKUqBdHTpsY8ivZxDx0T38tvXyKkTPNiByx2jeGxO3dScXYQmE9Gx9wUg40bOLXvgi6M2TPN+76L
9KUO5+/Jk3qbA4ESQ1bdOAkxFgwOsdn/stqqDI+hKlFL3UzqQ9FU9a6rBqTBYK9DDHGkhxLju3dm
sOoz4slEDQvbW3kc6vxLQnM+LC0M1ZxuotI+W30Qb+IyeOuqSxg79sor8LXPylll+XQlxtRuUsdo
NsxABF6C+Ykx/ndcWNtwjNpjitME/J7PO3CwOrfbTa19U/HkcxdOnyKDHgHf8A5zNa66pPmO5uGa
9uDPONLgLG7Do077na34yOK2wTXSvCXMHmi8QFdjakYEECGxGx8SaUORNpcsdPPDGCviUmgM+7qF
xZo0KPsZBQBUj24iR+CLLAQpThuAgcmS1FT4rDI73hlF2JGj4KrkW5xEJ5EGtM2VNRbQDtavVdAx
MiBjcPPDtHWZ8vxRWoHNRViPq0Z2/W1Mi31hOg1uAl5jwxu/KzUyFHSdiUCh/HZbg5LQQWxNuAyq
1frJJ7tNWsfa+cWPmXJCyjiJjIj768SVr8FB5yk+fQRMnvHhO7xHdbKwR0Hi9Qz2Nh8/BCfPtNy6
Kr4b3OG5avp1X3cx1f59zWzWpIohtV8bLwFYPhgnO50IsJIajPA+W80GhfoRnB/99tZPkU/FaiY1
XToxCnkyMP6zH0TDKVfTLBG5nbfrXyuXBsFXXBxcHmYZ64uuwLnDqAaHxet3BunGO91Q4GHFkX1u
KM8+6yWYWFvYgPC0nsIc0vgaRIh/y1Cib2GYb3ofaIM7BsWhF4BJEBsafx6fi9j07xPT37H2Ts8+
+av7IEpxMsJDNDqoCQRLbkUsP+Kont9CVk3K+3DIoPgAos4a0BwpXI3SmT7xXgWgiM3onOeh9Wip
9ps0meFZzPnInhVebl7JtfY7p9UjJhmN86qf6q+8+/Kn6hb1En/12Ez3ZpB+B5Hrvdt5L3HiYWAq
kb5pegcehQdeBpn3x+ndaY9IR0WfXUUvsZdhvtlbuAy+DIUg45V5BtwMAw1jCrp4PJoQTTpN9qZ+
THKv+aUN4M9ATvQNU+K8EXYgj25fPvlALg5WlVf4WbWPS5JRq8SK+VxFnsO00qGL3CWLwiQlpqRt
Fq8t1lsvlG9Ip/I2FKXJSddLNhVztd6jvyPuOlrZC5kdkr52MFiWKeLS0GxUb4D4qltmDImPyC3S
HzGE1QtkxmljpAOratFWL+aIOy6Oh72ClbVJnMF/tIgEPdrZvpXK529T6y2LI9g+7MVbQhHhTjlO
8ZSxMe7rTlKnVKffeRjVB5kZN79BK2eadkGouw2KsC0221M3qf5ERJ2mqODqtbM+hlbl8rRae3O2
7aOVAS9n9Ma9V310kE+5MunjwDH/oSEciLcK/nCaH5onR/1a5CfWsOjdXe/ED4UNQVI31iepmxxJ
yNR7hzzQmnQtgzk+VNKOjJAy982esaQnRvKLpu/DXVsGp9y7sQWX+xncFXU8OFCVerIG7g9W5R07
U2PJMod2VeEdXfOg60gvHkJ1yoQBV6Rl8Ula7QJysdSp9KAcLzCszucgW0IoAElqHZM8mLfEQT9D
l3sXfVLpY14mpE7+1CQHn/2c3EFnE+wNuTZFYexh2yXYbAbO2hnb8M6Pihee2mKf9A76Ng/5Kkyb
FpN122+SzqS3QA7bKImugpvThbjKtOkCWJytXb5OPUpI2xI1qOVRlNzTcfvlQBSbn6oJMVCzfwwJ
4MuqApzEs3v05BxfcFLKbnBweMN4dVhUU4UBrO2uieAvg1fvpVYEqmNdXQ3ZXzAUDkARxxeB/wLy
h+eyzMt3By6Ty41un8n5xQ/saQ/j/sXjNguvUvv7NknzrQClsvYgDq8oK4z/LLyYOoPPq4zvSYFJ
Qk4ibBQfk6l6sbs8O1CxFq17j+BRa52HMei4I3IkSIbcfxr6HXpKvaOCPFiptOk3tTc9zUjadelG
dE2Fw96S7nNZj+YehvSHPVjNHcsBY6vUBTdb+VAHB6YZRuXTJxD29tmlR3IXm2Dvqz/NEqeWlCzu
s1jfi6G6aG35W2Yeem1n7sXzUqYvMO+hdHMV7Fpr03gzYULb4iehcLnzd9wOiKJcEUp0FBfd5h/L
lUqBE0hlwku6iA6iwWps9zlWUBsaISWcBAdJ/My0UjCfJw1Ha/h2JlW9XYb0VhQOW5yv8EDHBgWg
CDiwxdvCbelSEJjaS6b/RjPecouTrNuZj3Gm8+PEwUfnUXLIYxiNbroMGXscFJywGPE+OkmGJDh2
f9KxpD8sM+9ZksWWoe/NXvKXHYKj03TqUFGURMi3s69ZztZvl/Tj9Pg9m0bzq5YvkdeCOaxUPq4s
2TwyQ+QjDFmwyrYoN00fFieuTsaONg3QlvxbrOz8f36xmP7iuzV4+yBcvpjhfHVVyGCJjGp9KgJv
qQLj2gNwqbdIPxMBEry9bUXtDWaX0PxrW1CjPZvRYhIcpa/L0zzWJWk7OlcKo16Ohco56Xl2Tl6M
StHaPM1d5dQnh+ERA/8pehWJG+3ge0Jzqpc/998fPoRFfTJVv1fMt3lNgPZYdnCWTuGdmJN/+hVl
AKXz1bo2R/98OMrZPzSizg7jRLonMmKeBYOwtM6GaKsHj66qzDtnwcxfmD2GNENbHkzTCtlxSIl1
fXpXWaI4BsxccalH18SjjKs0q2vXlt0+JV/6IOxhAY9tjZSlupm6YVt35qvpm+XJaktCc+QjGq5B
FbLiKsTtlYHZIlQUATIS9EWozHzJnGvF4QV1j8x6xNiXVW565lvdycqSRyjv5UUbDHD9aRQ7Csx+
24ClELVaPvh+8FZm4qkIa+NmI2i++ozoe/3iWEZ2aFz/kyInBjupJgNWrCkAOUVFPF9Np6fIZmge
aV+jNCS00Mqz5TgbQgxnGc89F4N55r16SrKDTcOLxrC/DgrUIs/vcJbgKavnVO1IGlAwlsgrSvO0
N+v5DyXDXOysqjoyHmmZ4eEpTmNRboVTOVshSdih4QyLrbaTToIv31FHHatHzY/sjMLHCO/LKXD4
2mRQWkJTcKDGjZsLj+2l7q9eaf76JS7AQV1sQx0aP2GIyS2A7+9uyuKWoEvMKd9oV+mcByff4xZG
+3WI1D88d7Ydb2SSyOMQRfeypgO5RVdPac9wWkklQhKw65pYuLDr7kWFRjYj6uydKbO3nYe1WUjC
mb0dXgyyw1lgLxZyhHUqm+tzz9RjlxaBtWknyyDA3UiSH6rHdhMeesebj25mU/UaYNixbINGAZWr
Qy5xW7vaCk6uzR2t48CdT4x8A8vfTzRA3otHGRQ8+oXzt6SKb41THSkoaqL7KpTUUgnaFuLQR2bu
CP6TOwPQ2VrZjlIJuZXumXjIX9o+nX1ft+xoHEHAYFUPRjFdwjSt7nqeLWjUxsGPTGROVz/QhHZv
JQNlNiK2bqm6VHF8mCwrPJkds0DafuNNF5M9x0N2wtRM3o62QM5EaADkBS1cv4GJ7qaMdQFXhDK5
/mTZ7E6QpR81OiME1eio+InvBMGf61A52TpDl5jYUcu+s+8nTE5O1U5rJ/LG+4yGrpmb2dHqFR6D
0hvX7chD5S3jRhNCpq/hJsSJvfNGLGVEWonbli+9o+CyhcFhCJ3gSEEf0o5ygxOxtm9UrDsqokGx
twG3eEn1G+VmNTHWV0H9jAIIARvxBTR1b1GubSnzLrgH5EbU/E6MbrPxF8FL1fXdlEaL1ZEAixdy
CFSFiPZtVmQckbzXJm3lqlny3bRqO7s2VMRkF7ygTOOPMWS9bTML33fIsLqMbi28rUttOcSCljbH
CGbuyuzpZzSke/SsGozqpPTOHIl8aJuAs8fsezE/2nnls3waFJiJszTdbBc1d7gV6lMezRSeBjN5
gUBSif7gpeYX2dr2osdwDx8Sr100mlTruFtswQ7ttNNjanCzy2Iz3cVWk1/zkoJsN30r+NFvzOBH
NtZ48G0EESbwxbVogYCFRXvruQUTs22ivaM1obip21FlJO7KjkNC44td7ovf1C0J2JHqOiTwhkUZ
c6w3zaNIiCznA6BVNyupN1mSMR6lBAVIbjB+hyCay6NdoyeajPHWPp88B0Z8NE2kN41pkQ+ZOwRw
t1w3lDutKgHmvS/bO1iY2CAxhhCj9rwXFG4EIC/Hud8bh0GYy32fEHY3pJuiC5u1F5vGpbGcxyLj
amhl3EoAaZIlLh76asCr5sYMwBnQqWDxFfNjOFak6oSfX5NxjF4fiUhmGGYcHinCKcQ/SA54BEWo
S/tO+oYEftDxSSPzNNjA5FQyTBzDW+CNX714UUQMV44yHXZ9KNfcM7h9iug7En78FUpspWx2zaWu
5PPACIFlwizPXlQ/65oFVkGmrseGAH1RySODTUaLU7DhJSQXbUSgBcPMvXJsZ5QE+lE73audt5c5
7PauU7MZy/jDM8oFq4d/KkSjrfRvOU50LDTh2nA1k32OJqegzF8yP6BhoyKoHLIRamZ5qDzcEZQ5
H03G5PteyzdtM1sSFM7GhWZAlqh3il6tp7FD4Kw5p8aiRxWADrqeaq51sV88+J1zKxgxUHGZq9s0
tSVLRfzutG28M+tFc2L7p+TFpiSKmJjTPHYyYqH24LGHk7VOZIruEfHBQh7diAybnavZXofuQduN
dewb41POBR0Ebq2BcdCIOxYdZyiudiFvC816hzpmVjYHxWvVz+U1VtFdnjGuckfPWRtGAeGQAp0y
Ro9m0zAb5xzqnt8NTDps5nfPo7pDJ/YTDR/mTrbYqmLroVYEettJ/4zGxYzm8c5wWVna5ZtgCZ7P
Vr4UM1ji6KUZlrLly4wTBjLX8o+uHW2DilaxjOshcmdqrDtOM4d/lR4u3yqdATU9HyztBD1Ieq0t
4x1gwFZjbpjS8DtQVbCWtUHGm0UQh6V3b0Sg0OPyra9xkrpfeqz/BI09nRyz+19fcJ30KxG0A+u9
qqke5jMgP0RrDNGTrSfgvVLgxcFi+VKQHDsFg48a6wYCaTtbldu89oKdsqMbqv0zodFoX1XlWqUG
M1jDrE//vvz77agAy+hrGJlz8H8YVVOf1P/+Jf/+tShmBFsd7uyl1V9X/iOuM+ZYaE2G/2ZRe4Yy
TMaGvwUfz5h9dPQTrTwsCuU0X5ym//RI97MpZf+DvTNpbpzpsvN/8R4dABKJYeGNOI8iKVHTBqFS
VWGegcTw6/sB36/d7naEI7z3ohjiIJZEAcib957znLuXjVi3oOxYvpxY/ipGyyYlRfQj6H+mNiqg
gNjLIdo3lfXmdmwp3PYg8lTtMzSPZpg9aWb4MYqofbKjrt256iIsMa3TtK8pRsoKeUdKfyav06Ow
cqiCDjo74Z5Ex2AvKHOWrXH6xewEKIyLpoJ2Rbt2etZLl/TYlS+g5BHp/Kp5GUmW6eBwolln8B/q
0CVVvxYdce5F4aCzEQPiJq7ny5oIBg8z+ibvPn3RU/HbydJpFf0eRwjOT43Kx5cnpqSXplJrO/tb
ioFZcVNg6VIx5GC4Qq6Kocd19R9IV08epouJPcMmN9Q11CWhloghCmvoloWd43kDYmmY4GbtFBxA
6Rh/SUgItr5bH0vRiOUoPW0PYFp5bFR8U8Ybrm5UcBOXCoJ0DHYGo0UQKztDN5BnWbN57Smoh85b
xlkwLUWMDrDxkIMzNVj5i3GRhe5nVdrFPTZghlIJgVwFeQDyvbqDp0Y+VSWSNsOgsXcp/Vs7oBWw
a5hCLYnto7fSkvIjx/dNym4/zASFzRiV1kmWVznE2Qahzj2PaF4meElS5WF+C3RB59O5Q9L+GNUF
xgdz0jLurpYX+2s/Q+PEzv/byAzCk+d84a7cA7oPNnXS30LR+isbOylsdNIlNO0zTGNi5k0ujiSr
w5fMsr9zw4Th3bwIjt0y52xgx5l0iyDO22XXT5fOcKi9gPTTPVDVMS80VBGEqeqzjiYmrPMp8loN
mVV5qfl5zhXsDEm0iS1RPk86Fziyh1qjydZBjYp+TPqzZrKeylLQcsE7HXD+IRv+CGDurhurNxjZ
jW9tp4k9UEQgplayG9WqzA9lS+fTM6LnKmaVcSwL1UsByxUAw1PbxMEydkt+hUxbyAKnYTCwuUvC
0V0yDANfRedxTALcEhErbF8EVCzAJhp/HoE4y7pUtLYVYnY0ifytSnIlik7bpCPsu7IeSS8Am8eW
m7eaf+HcpiGcW+AuJKfKk5vcrJrde6zQo+owoy5DkH1OaCmaZHzHq1Ak9UiHE04bPSmkqPFe2Tlq
X+QgT6bSTrS8w40nht/MNYEp+b91vRmXVOLV0o3abVGa+9SAEE4/n/cxn7t+mPCWelekxL/sCheq
SBycBHAU8lC7mKX7iahwwiGQfRO7leyziigQWgtJkZvbQsFbRCj+TpJLwiY1+JV2DkC8mUxaWEya
Szu56lR0T4gO85MTwh7S+i+l8A/pHeseqndb84pVw0oR0uVYoh2Gy9XPO1gXCRWsZgBQ1g6Y7UuG
/AH4IDqYoWL45DkXodPATdKmOhQjQZMRoDRqzc+JkcxTHQ2MnKAR06LOPkRPj84znrOhSBgyVcdQ
YrkYNQ3mpNfGmLm7oz1wYGF13I6ODy+e6c6a9jTOoqG9QmM6ebSg2F+2M7/TG+ga9ku8Z+kuZLsW
eSjE2kjT17lJviGTQOV9+1bOCdEhQokgUaZ1imJswgLsYF0iP21fK++P1XFGK304GFQu9KJ66+xS
m2HWSP8OpNNsmDLAawbHvJAZG89I0hMp4u553gqFOQxUTKsFKON15MZizaWMdY7MrjW84xzQ/vLx
XWbIb5RCeCHPJ1qkBlspJ3LoJ3JUN0ZPxRdPzyLPv7QJN1NhUo9TsVhM+GgUt10GmsPpxiVdhSXS
fW/dtZwAqK1J70kGGkw+Olz7AxNUtU9kYywcVQTLZgq7BXasnV0B4sVlARU8g34YBP4i1bIvw2rV
AoGMttD0faFp1nEzwAqu0OsbOdtYvQWMnbA3fappPIE6Q2md+ENwLMKbVDUfDZ/8YjBBnuedeNFU
cMt7+LQMy9ZoF9VACwitKGHtfgbHhqaG0zH1LQsgcibS5AFqAbEn5s5n8gaUm6QmB1hdUYhrgeB9
mRijv3Gt/IAUqlj6HZuCXnAZHD9CLcFYwJR3JQu0zjNtOwl4OjZzkG8ANOOmBC5W7WtNE7u+Jxm3
HYNbGbyAByWcnfXdn7r0Ro8LQF1ycI7QTeojrJ1dbZjvQuTswlHh0kr6U6RauB5GvFXgsMOnRtfD
XcoQV/UJzvtW0KKpiQLzfX/DQO3HrXVOPWh56474MSZE8RUOqs6smZQZUSHedOmVh6F4iUZxErp5
4f8SdjIcy65GbdgT2NJM+RNKteLgGe4V5VK96wKNIW0b3MwKO4JLl2jhFHjRq1mJGQWBsQujEelj
3B3kRApCFMe/raDI2Zf660cnMgzblm2duOrZvKdOGe/6pUGNF+Urd8x/RG1fOvqjBy+BrTeCes87
+dKbIfPSOtvQzB9OjdmcgF2+W4iTtwV4Hq00R/wPxvNs9rJtYFbY5V91n7G1Oyb3AFw22zOWGmKk
ADPNtviefbQR45jIEvJ5swjrOaNpoIaEeY9gtJHgrDUvVBxXaFMrTb4Ky4mWpu+BVUI6pdtyuoQG
mFP038dKsMbxMwb7KkwtttWAXTgmW6HXK+gB0WLfaBWfYxlt/ToXF0vXqXfMbxIEbUS9aNQGeL2F
r2if+9Easou35JgtaEHXz4bjvbjmCPxCTWtOIaKsE46tUQvvNVaOPU1cegIZi2Oww2RP6NjTWM4E
aTcSBzTn0H5sLplJTMfGYSPOAcRoxbEbNiH6aOw8y/mLQHECcZtzOIE8HAoBRVz9BZJXHKG9YRoP
oxdUJZ9+WXRbo1iROA40xtVp8dlOvEHisahwACBggKAaUJOl/oTFKMUCZswLz1ips+MHXCAjIs+D
OAlgscGO7qi2mHzTVyxZl+NS41okcOSNs/0dGt2E+MuRRLZLvffY2tucQh5qrqmkfTcgaGVvW7kr
vTEwSRRGyJnAmSV9RJfW3KGYWGCffB0KUN2rUwnSjxVgbUVc+KzBaKneRbBI++mz1SznyTfSixlD
kO2jwlqJM6m82dGrj+wr4l2OxClvg2ZTesN9xG659AIRkQOWvNkjk9vGdsTKc+vytdVPZbItjbA4
6UgraG6LZI35/awwydPhpd9GdVvA0wFINMUWmTZF4KMgMIerpjGSHaKnstJctn5AdNpoOhXgrbCL
5vEa/uNG6+0v3YWr12bVZ40k5ZDjV/HRt1FF7GQPGTCovuCetqvJkX9Sr7WfCuLBl1g9LaATYFz0
vDiiMaIjj40atWeSLauqqCD3l6TKzeMEBK3PBWQawzXrVwAsgLaZxtWHJB36pwIQ3MrDY+rVSbyr
dLNaGfYegDmFVdl6ezVSvyZi/MDWV1+VJp+nxPEXnTnNGsb40M7VBqIkZnoBZ2U3oS9hVV3QOy/3
IiBfFHQHYvuCojq0AMaHot4UAvlPJDouv/Um8vBSGxJOxaS789heAiaxBHworLTBBNbFN1VDPlWx
RVH6ks0EugYUXcZ4eqfPdLoeTB2Nm4BeCeS63PdXU9B+APJAFt7ms6SCz6kNc6wmfgdfaZPMJDwL
hsHKAY4HoQFyE0qdYPLQS7ak1yoKHJZ40HpGr9LD4ythIdJm5VmIgeOqmmGjBFbZXPuXeUCnsoRE
eEKyDDx4PEcyCoFJe5e43VdG1G/85ojpidXRbg/Irew7zkh3EcLYBYDubfvJgxaYJzoZJ3+SFFPC
NBMFvcB5Dx6MQWCDlj4la2nkr/3fhtH1ZhjVfWQNXdYmo127836KqEqZxMNnKaOLDdJQZrQGCwbL
NEFCOEfGha61fwC2HF5lCxPRBo5YAkmcKqNf26FDX6EkUzxPdUplxIXhTFdMwSxOM28xfJAXQTBW
orz2PRbGCThjT19kiRjuVy7tdQPjfmXPJEdnZjqOKKjRG9B3wu5DsyqE/cgId5n7uncSxrED9nLB
vftGBSvQPLgfET0V5Iaoe+NAu8SDqEFQiWfbt6ZnNPg0yvwgwO4NA4dN/i2cRrY6rf9RJ/OJ0Fig
zhLvnpAZqDfhtNAdiEAUAmetrd9mKI6od5Ojv0pyZ0RgW+e+n3ugaCE3WhLyCxuRjbiEa24VFesQ
RhDokekd0rlxoqOLRhobkQMxeN8kbblSDF0XMCVRsSb6xpwy/caM9tDTPNm7gX+aW9Aaq8Jn3pIf
XNUs7qDBQJ63pvYymOSo0UKrntDxr/mW5aicV4UuamVCK8xnliv+gWzfJvLMJA/ZOeRRVCjvMH+f
JswHR4cTqZV8Q5rJz0YMeI1d+ZbNINN0RpqqGW7KljEhvQHgacqALrFNc5/Z2YtdinNjXwMIqUXv
vuA1aTnr1QxQnWaUqjdDVa1x5qtOdfmhugbkavP9GAFGM4xVPbis/YxoHaaJweZMbX0887jxzRnq
Ct01Ceg/DTPwtX6wXx9fxjMQ1prRsOaDEpvOwNih4SIbO9+yyu490tJ9F1NwI/2ERTl//+OdHjfR
/J45XNpsBtQmUftZ5yEeo8zfD+Z4HWh1LfoZawviqN6Wk7n1YutW9YNHT4O/4dNIW4AyCTRuDCNX
2HqP1T7vGHLPnziM8QO6gmyDmGQm3XyP0HYn2Gs4fa17jhZZX2EO5RhV9jafG02Pm97peOvHl8k4
j+2KQ8YhyfBdBSRUzzdQSrgioxOA5kwnzK4/QhthUwNW6jDWOGi4EnGNQcF00EWJ4y1ud0UYbfSE
nEtfIResEFVZTk1ZQf+/15HOGXDLRUeIl4UmmdCZqaGjTQCgU+6r0rl3atxa+QD8clJbf4JZUFSO
uQ6I5U68KVqhQzuWCS53Lc7xdBY5hhpcgxxFHygELgM73gXBoDcfYDnpdta60aN1AzKRGsPdJqyp
T8Z8wbRd3aQlp9yFg7GQptMfw2LF0S21R1L5NNb4Il3cP8zAlm2Ub8cIsR647MGkcTp28NEnA2Mg
xSh7rpASkEzK2Vpal9HKrBhEJSXWBFWVGBV650D8z1DdIs9Hds28u1HaLh7SdFFyFi4io1MbiH/3
OmV2E+N/Yz93nxwXDV3ymkXpZ1LS2iOjx4PIuOxViD2kjw/8bK9cfHCgpR9Fi6t1DCkp03nX6KW8
zmAz66F1ddD3hoavM76e3FWp2BGIqVx1EvjEICe4ieLDMnCitJE6SpbadaVLSJuW/hZqSjylYZuv
KlrMZYi/jDnRVaYOalvrY3Drb/j59rJ3KJmmVL9Mk38fmD0mmSi37Mhq6hyF+T1G+IXU4YMRuGLa
FmzinslJ5MCq0xHtWVW29CdmElZPoi3pB7EKaG+55d0L52zj/LclW5y1rPg1PgJDhkC5wRc0SBJW
dUMXI0A7sTbdgnzS/FX2kHkLN7D3oD9fgzpo1kz4kciUaYscdTHC11wXZRHsMqQZBh4JxC/0t7uB
yT5DJW1qjgajYAiRXbKpg2Dv2xNtaWXzYYSsN080uXF52s29Bay/1cwKb7WHa0Fob9nESjmmvFYF
4rcWat7WUgk+Fb896l1d7wa/2VRmTXkCdwl6+cJO7WseuP5Oz6qL7eApxGqfbmWNWAPV9aIM0JyT
2RME8Xkwez7dnqn0A3Lz/2lAr2P553/+j5+iy9uaSOogKvL/yvYhQef/QgMqsu80+v4/vuMfGpA0
/o04Ftt0bNOShuEY0Hb+gQFZxEAzETVdotgeTxG+9R8sIIOnMEARlQJDSMr/LTxaM/7NRqUsdZ38
eDwrEIb+X2BApFT+1zgg16BQZn+CZJ58NgaS5n/LjUHUZ7idBbMhtZHkjRLIVpo15ZcKHDobruY+
66ptnmVL+sLjCX5qrMJ+UZxbUcRMlGj3PZ6QuT4uEuWbxxpD4w1r9Z1Yj/IL9x5ziUh7Uo2v7YF/
uPfKl2sTT8CnjZxhTRsXGRTG+U+wrRDB+k8ZaOa2rIQH5YKHk2DcCVtNL4ZF0kiHqpefONlYfR/d
G137ioPc/4EK9JxkMnyPaKKtVc1ZnHbJPB5M/HuR5mvVj5QujWGtzDJZ5sxyVlPWJTe9G4ZjUhef
9Uz0S8b8C9CMgX0XIWYz+nJFcBTxHN6oLayybhaNPtrPiUF8SSxQBkhNNG+55r8kRhv/llX8anns
/VJ+9f1EtA1kBDZPxBU6e5Un0abpEGHb0ZR94tgDBcweTXhGQs7scNCzWPzERk8jVQTtC/ySelv3
LS55CxKfoVTwZLmJ+VOGwZl6pXzXarJN3MpQ5DzGzUWJDOVSsPE72/mFl6KGwfEHJEiMukyEd/pe
cyOObYKD1uBEghljXJpvb24+vT9eG5Cyy8Ch/ybXdibZ6f0liQ17qwWi3SoxRNd67M5GKiGiGKRL
iioZdqpHBmm5LeR5XAqbLvbHtyk3GMRHgb/X3OzN5cw7eDXhD+gIzaue5N1qYlD+PETwILQSGWk+
gEggzTk7mipJdr7tjXu7VtP+cffxxEiRsZl00zu1Vjys8x41KUjxFkRCKa59bDA1iTX50jABXAx9
Hb4VonGeehahD9ljdYOCZOuyf68j9K6UDc3NLqW9ytPaPykwe9spm5J9RITrkcHUjMTrmkvLergE
1ZHd+duaFJKW+ZU2zrUvC/evr71ziuM4sRU0BsN2frrR+dsT6/mBL1ktpmG0b6B7QIHkq0KEKeYo
8LhTF5sHltZ4P9HS32EBsWkk9y7KpAqurjbSsPRU/WI1TNTMIk7f2x6CjnTH6luxUaAtaf/ptXQZ
Y6SNkFIfweoxme2wlZqyVz+ooH/3jZt8dqJmbMA0825CuqduKMaroSpvVTQIf6kptI1AsdlgP9sX
AzTQSI7ttfKERpcQ6W7aw9iqZCJ+efW0a6RAvu85W6eQ1D920l5SUva+CPsznkrdje4JXu9lMQjQ
JNIuNyBgzANGTLF3HSJtatEBdZJzmBDD/7M+JHcZM54rGln9tBksZKSZ7zjEkrVZ0K2V4XzEzdWc
qipeoVvrTJtBxTVCGHaP86+m2UvKAHefGBhObFBK5w4q0CrvZXFjBisXIimsN7vEZJ+kUnwXQpxp
62DryNsPHNq0bcECrMLWljcYO7jwpPcrjSvnvUcpvqh6kV5NLQ02RuHrB0SG5QHIb7FBKiAuvuWG
S1H31bvWtn9bKAx/sm7W4zsEUU65u4tH4X2jHMXanFX6K0JqzhJZq7NN62ErXOyhlSXIlm5y72IT
K/BUy8rBiDl73Lz+m7oJRLGsxhNWu3krjPfJN4zqyzMMusOO/SMz7Dxo82giYZwkzzMsNorwtDux
U186NfUxUUHLds2h5B7D4IqTxT0xpQMNWpnj11Qj0w4pUq5BrJxTVjG3/W9PGGRq//MdsZ5M/3yH
WRafLe3KfQFD+qLK+lcEJ/HTcII51S5xcRu0yacNd6Zwo+CdMDyuAHrD8K5zkk+t7p0nQdL0STOs
8lWU0+7xeFI08L+gUqwf7zaMw4lg4Tz28rMOYfolL3HimxI0t6EH1gstOo84JvH5eNKcX1EivXJV
5MF64gWV61ARthwoWtn+HR14YnQ/I2Tp4BjrFn3o6LT84/EBheHasFS1edwVQ31syd97AfHR7Qbp
vXm6hkKANexdhmbPiSK0denjTAoBTwOQMovnCMj9vUTB1Vj4a/lfMizA83egqqaL5edYmea7Pa4h
OejqJa4H8wI3//3xcNeX/iZBw7F63M2wWD4x8s5OnVOhnn97/G9t4jWrOOdATfMM5nmgWV9d1b3T
YtRunhaiuKqA5T4ez9LykpAW/Ao8fKl8gOX+2HgnEkjata3n2UWCiVih0NJvtWP4C9PXy/sQQp2i
DbNOvCD5DPRnncvVbyIHgKMGobxAAZO7cCAnLR6K8t667VeHFPuzCsbbRzgO7VtX2M2NWMdNbNXd
m0b66Hn0mmsxyoPUoZUl2mBccBAxCOnJgqMpDYG6G4K3AEz40g1S4xlbCTZOrg282O2PFlU9TWYz
v40eepJEFNFnHEdvttV1DM2Hie7mRWh6/KeEX4pDSCX33C36la6N6akPXLEvxpJAMlPXrq5JpLVU
4FqazNpOtAcZDpc7c4jCb03Sw+4qGyFpIPUdjVi0IKUtX+MAh0biK/nWlZDO41I65IIQEKKUTvS1
kB+t3ZQ/oVsRxD3ieMtdeWBDsKwgvjJSVBOLCMt8gA/sJGmH0BTzmi93tJeNoWs/4ez2EP1Q3txJ
Q/jHEtA4YGb8rB12Yz0QEAIo7FCBj94GeE9PveeRtmkN1jPN42pV9Hl2K4DuQSoMHMYCFv4C1Rrv
6WPl4M/71aSsg1bp/kTRBCuqYD5dKAcii0ZbO2wBOgUlSYksqCZ7iEUAdv4mbXOrAQP5g4wQ2Ujb
/CFk4sBo0PlN7MnJ7MLmN9CP59zkfcdkuOZg3n7GTH+ZvMz75dvaHVpX+8vWFLP9zP+G+PU9GqP6
VtL4yYIs+Ga499dImuEr9zgzK1LVv/IYD6Nb9tOBaF16H7SXl9FQtUfPleOzD9l8kSTT8KvydPLm
65o0JZhVhknFZncGliWRP5sSPrBKqvAFctSw0L22eE8skoBpbPnfaIzOAhtCgOU/xP5EnNuTVpME
Ma+sZWO+OFknv3Cdgd+2uvzNQgRIq6OMb6QF08olZvJc2XG4bQXzRJ8qKHGaZg/qDWbmkPtHVAgu
QdeefGZQGONOsTUAsxztrF3BLYinvY7uAnFM0/0Z6mtGUMvvjsCYJwjO9Y0rLkiPBNd42BMJyF9C
vftT3nPkxw8HlXrXXcKROBRvNbSDW21Vu8er6qRLgOcCrX7c7XSNSX1HWfa4y/GRIWMaqvPjLuiS
is/pXeWdds5zfOKUC3BCSvWCCthYcwAFJNmp+mMI609HjuYlyOV4E2Z8fjwc2gOioTLSVxZ1yQeW
EVqWKdGwepeeSVH1T1UNIjvG4f2ZmMGOQbbzm6nbh0FZ/qbbSgPJIuki/6+XUuxUeLADfReWxbqf
hvB3Sx4Vm4dI4yJlV9tCY6GvZJe+1A2e2MdLXMJG9FFMn/S0udIF+gQpPB5Ow0h8OnJ0PBKM8x8v
xRU4PaWGIg+l5o8VYKfdKKDnr306i/3Qlju5R/64xwRBQe+grvTeDCajBJnOUhfmQiR8pPmXHp5Y
v9PPKRvHLUF24C3nh2c8RSa98S0IatIic/K6/nl8onAmBefV8Cvn0OWW9s/b4Dj7FoPhXKciMU+g
SAG0VVP+5QQxTnvfMZ+nAiUEs24CWgaxHhEq3wLbFNu4GusliSzFG+9G7WgyuUdAVr6RQcnw0AA6
aTI5eRvYeC1A6TV4v4Pfje5kp4haYRW11gBuqEHfqFzqXnotT0OeNq9VHgdX20ugeBnjHlNyDUk9
qi6jjlhPB+r4uOcTdXGg43HsfCcHom7i/AZH3ydJd677jgx41+rOMeCLnjEjScw87pXkMzmquZRp
pNZWXyFB4k9/e9wU0cAipeWX2GIgE9X9xMdnwqKrqHTzoU5eXKXFLyIrMeZU/uVxz5AWCrsKmYwX
mOE6wLy5BriMHKyExWNUofdO6zJdJJXQDkQOeu8D6AqdiOO3IuxfND0at1OpRUhINPcTaYH5ZJTG
cPbrbLgWWvErqwf3Mx5doqxl4VOSGmrbDVS5EVoNvU/jzyzQ2i0cHJx4oM8+HbP9SCMNVUaGEmx0
PMay88vinhyQGG3CBj3v1qo6gtZmkbHSfPu3W71NaVv+oIAlhC5M9EvddsXO1TpzU/gowGTeWVtf
V4fHz+PEnVz1aepsER6pT8Zwj4dVZzVbt4rSNYHE7mfqmVs63vm9augvEqQHPduoOxgk7NAMwiN3
tYmSgJ7+iDfEmRhVGciSZUlsX+pC0mPF3ivobwwBx1nyMIs+YwsgpG+LczGExVfriecsirwXL3T8
Q11zpEGDtBceufIZm0JMqP6guOZYVX9yrbReNW6tVpoOKI0fPz/UsjvT6bOfUa4IMprTU2SxDSnb
1D4MlQH1nU78miTK4sWOuTy2fgbGAUvGsrK9X1gY5YenyXQhctvCs+ZGK9sL6+e0CqdNjz/FtHDh
0gXuPqWFYL2yPuzA93YjzzEbZQSZ6ql1toFF+Jha0HF0t4AZ0N9C+jeb+mXXI+Fa9X5vnyNjjt6L
Kg547pGtrHatDQnZiwl7xOlcb5kzjx9ape0KKM4vRvTNJTU8oTm3mccF8lOZKkaQ0Gu8nMFJJnEw
YvRwyS/EBinwmT8r0b7gOARDlnBOPy6y5gBN1Ch7kK8TQM0JPiTdob/ePMSstORbaRPMN6fB98Ih
tm6mYCeEbvzg6K/wHHVHrs0KU1+YHuK2v4caNHX8p+VpytWR9IJVaI7x3vL7kHsdmtQUOilQA4NL
PwTHwrLGj2ZEDl4ZGzItzW9rANgzf9GymLs5wH/0GFgxVLSSvT/+0kwM4MD9+nM+sFF3cudXEbIE
WRT1eyfoh0NgpPWGPnt8KUhNXaL93o26np4CmCgE7gIOUrbNEJXx85C7e8Kt4oMeld8xfntGV156
yYus/KfvNKLwX9T8R6eh1Fc6VdgK+SHLfmCWu4JgRZRi7rr2tWZtEwr0brg4pkvkQcfH3T4eiECM
xnvjBP5z6Rdfj4e7Sk5bl/3xMrHbNytFRWC4dn7zgy7Yp/bYJ9vCtJeO7D04GDGSYapxG2MGviWG
BMchVOpIkGV/fNz9zxu83jybEe4Q4OjSnPq3XagRlY+tX5PRdpjl+ifD7vQr7WMykT1Z7f2YGUvk
yvhciYzjxGSfVjYOQddfJYSb4+OO6Bu11kYsVqmX21cg0NIU18fXwZhUW5VS7JWjGV7NvA6viRGn
CwKiWWRrOz43qI/OQklnU0rI/ZnWXE2D8AaV5OLo4WtaoOgJvsqeWh2VQ7aJwUs8WbohL7IPE66X
UIOaSl7M+aGiZ/DZpH5Cn7+Yjl5GJF/c1pis7WE6/vMYa/ZS9OARO8QCJ52DH+2jDjuldQ50aZxj
LirnimA/5dSFN0paWMEIA+TwoR79d9+SDXaRsNlWaSyXjtuJN/LmmeT7TopdyVVntuPkz/rmGm5Q
+qa50UuI9SSjarrRCV3jE2puWY03QszY6cddb8bdMUCGQAHEe9nGTf+B766n5dHr+ACV9+X1Y3Sy
8vJLrz/zCDM9GV8GBNoFnB3zGd0pfgU3vMNZTGdh8ixjAKGihc3e06uGnqAhli2kzjRFSek0oI+6
fqYpE2mGnuWcWEXxzDQyf9aYQ+3iqf8uSRV3y+YwBKO5ZkfiLP2g6I+NPwwr4iG36CcRZw+dsXMm
zTipobprWnAkt2g8Ave0T4ywOfnCeAciuUxQIzNqVDI4qk471aWfbR/3/vPGqoZ8FTCYoRrtcpBa
KTe1yA+oLoJVarBcmrL2ntup6c+wU7Eb4KSPhvCVbY99Gi0H3qDmNEuDI+3el5O+Z6PgkkOFarIQ
yGwludkHgCvloZ+C8qCbAh4GqcfIxqP2Zk8Kjf3Y+Zss79pbUlVfEWCyTYHU/BBpTos2pXL7VR/H
zQK7HTOihEJh0A3rFTBruKUBgNKt4lo2/5jl/NPJPPvXqgS2D1G0gaQkdir7U2+D98GKilslnfAs
C2KQH4+TFo1bkanfLh20qwGj+uw3YAo4hcxfhjhGpcNeL9T+ptIC0MVwFyOngmXXBmTVxYa7JX33
bHXwtWYrx2taxP3CS41+IeuGxbFnHsW4MXnW+WQyK2vgrVfJ2vJDZ1noMapPNRpLPQ2Y70Rc1LI5
7jOfB97pfDNJ9LYhooi9jNHvpDQg1lXtTe8FK97TNAzNSSg0PS7nHQO1ZjolETA4l40mgALuPm6Q
7LNTQC23NeYXo35CgtJF07uL6yFL7XYbGIgRpWPxYw/tuGv0rL0r4RKAOmfhYNpo7uB5A6C72q5J
83JBaBqLSMAg/wg4jNEf9cF6CpwjIJ/wi+T6OQBFAz9vkGWJm/X8uJlKCGZVbf7CdYjuEXfyfRhm
Ybij2JnyqR2qAXyzobdvjZrMn3ag6Vmp8C/Go9WYVclLaGKFlcjX4Vw452GYsrcuA63fmdX1ca9S
HhI0FbxOvU1iFaFYwlWnuijoBRbWn7Hn/Yk4k5tGZTpUHK3ZkfjxZlcadGEyZtauEXg2o1+RLUNd
AdGp1Ag3xmh+UP0UXRGu+/nklG5XZNwGCcLsBuPziBwaraP+rWCNnEzDbt/Nn8jTE7K2BXlhqf83
YJR9KEzvbyUrAB2JBalCjpOxx1IOkqK9dJ5VXBwsfJEhgExnb7VAgm/KxjpE3SasXI0/t8EWA87T
MWL7bjtad7ahS22w+qt1naV/a7sfYWtOP15l9y+17/14A/kxdTSpN3MAkKe7SXh83FWW+YYDsVlZ
BWfLTqhMvucJCHbb6k+2o0P25i95aqfCOhGI9bvwTX5RZUX0Is3xX094PqIjpPGrx0NmiDas8Ty5
1nNNY7tTNxwbILzVOGnXEpHYZoxRmuudbmOtsTHQ6mXzxkS2vueBGi42CoSgDeq7ZwPF6qUO7gBt
/BN/9wTkRdo8P25is2+e6wTVzuMJP8oq+ENM5csWRRFeNAPm0igIVejsBYoZA5RiFx3DOXnThvi6
wRkRsYo08fsU9X9laROqSTs3qLPiqFeyOEr739k7sx3HlSzL/kohn5sFGmcWOutBs2t0+Rz+QrjH
wJk040x+fS8qsvLGjcqui35vIEBIcimcTpE0s3P2Xrv7x+b2mizuxYgmPykpJ8wrb4/Mn2TxJXdm
uFvdj+spi5VB+/vHJJH62H4i8F4LvOuisYC0RMkl1OxphTG4fzFBabA+Zd7vjrSakRij0Basp7jf
p+0xE2RWIHwzNk2ePie10Lapi2kf/re+mgjCYE2i/aiaShya4ruVU5kI0DIsaxRwTCEkOOws8w+G
a/qHSm9gdFFauL2Et2arqGgtR/Bx69Z0EYiOHV2v0GvohOkhswvwsyvPdRDRjG13ZyA1fL49Hbyn
sIuNPZ28+FGJ9g3zX/xBe00uDX30Tgahbvekb6+8RD8E0/BYDWUAeYN++m1jUcskk2dIX7PJzg5W
T2ENopa/z/3Qe8Bsqo5i1N8m6WC3Ee4ANJdLZO3E9VMow/q9DD6MutNhccEszOZYQSN5V5FoH7zU
th6nwb6wFN6ZJiEDNnWItPWCFw0KyZYUg3HrN0T9VYwjmJOH6XzbkBzsHafKXcCsoVNYBONBjfS9
3Kh17j0TtNbUIdDK8QXiTu6npyDGYOEGKgYGKd3DaDDAROosE4nyTtftHXIQKmz+c24n7aOGCF+Z
evliVEGPkk1dEpOqtTEEX+x6djLlyYwQaooXb6B0bs6+Bxq5xYtjU492DJbVlgHbKTdNH8JkgOdF
w0F8KIZhmRVmf3Jp+20qoQiPmpEpetvuXMai6+0Zp/1D5Qz1ImjIaq2wOXOLBzY+mAO5GiItWPJB
49x1XZ+tHaKLT5R35CEBYrsxu03kqHCOpa1e6oDWaN3KV6d7lXanTplIqlMO7uykRqM41Zvb49ur
VSK2ROYl+8K1QrCzKLK6uE35vJ+xNE+XoFb4S/FGEhIJidG0HbHzXci+4AWtN+mT11GTZLkwG4vc
aCOgTJyW8XriCAG3RiXsNdMHXoJoTS5Cg3lHwi8OpvCEwPrY+tq4KwmrojASH3I9WssxLe7qwqqu
xAUUGzBiwKcyfykgMD2VFYEQeX+oyHu5hA5+nMBmU4Glj0zNORCwuWpQf+AocPVL1wQrp/IscKpu
62xMgcKDDouzdGuHcjXR8q9zZBP6eHD+ox8P+6KO8EJkP7cTI5Cq0eW4XtcdVCX7DREU7WNmSkE+
Qal/nbnPoOeyH5oauTFjGnVjSnVmTYMz4nvf277vPXUuEfUzImpbuCsoN82FsqxzCdKMSaLubqs8
f7Oj2v9S4L9ZZhWNTgrT5ZOM9CMO+0/p+d0uygdQhhPtGlGUL42OxdCvuwdn4c5Tbw1584FY0o4d
jrFRZ1C474ScCkidXnGgWv2Z04vcUSe0cQrbcb1vDO++cVR+6f65EZiqasr6ujHBEyPI84+NnJ/W
wXhUjW5sLbv3EMGBw50sbHBkASOhcuNdNVT2IyUDY1+y0ELco1mPCQr9nd5hmPbM8aM2RfUdqfTs
xI1hjnneppZ99dVETQeDRBMvcQDdhvqZvpeGeUpbI7hCnGrB8xvdXe74MdQaxB8ZTBlknunHILmr
K6ET3EvJ/G7MmifuAOa7QSkAJ4mljh2F8wflpe9tExjvns21mKQiPnmDO13HSv/BBI9qW18/OyiW
YByP726M2w2AevMlnL1WUTvIN+qFxqJMzOyVexvodW1MXoImr5ZO5MFzIYVuJ8P8w4JT9k1AhGnr
sn7XMpgPImzE2cA3safFPWwmFiFPfcyf79tJ/KlQlZt+uDGmsXolGkDtJt9wNtFYlgCLDk02lh9A
AWbhehTRsY4foVHlj1ObJmTEIwL0DZE9dslEVw4ZWzfV411GHNRicIkHiRrv1a80ArqRRC/1Kda3
mN7r5a08mPoDMntcYvYa3YAHxDke71kO4chw4/FYuTDeU/hCC3gTal0XTDwFgE7p2t1LQm1tZQxg
aX0lnO2oGfA+4L0idLUeWisQd6XuVhuZGO2bgROeIrQ8CGpry7q07KPupPZRGXiRWtsdn524XxH+
SlLClAw7SclyTTtJe6un6tMbavteZxJ3b07O++1lZvvm2uF73llNGn7hz1gnKtaRtsT2MXMJMkea
quFK8aGad/R8qqYLXiwgvLeP03fJ76KiSte330kFhOajAivlqyC4BtYPXYcnkkmQn0z8tkU8xKui
r82t70FhnCUyNfKZif7sksZyfZpYfO39NPtBqYDbhaHnX/JBnxfEHxgH2ouVGtqaZUhz6Cs4bkls
eetA2nfSY6IXmEvHh+9MCVgtwwY1ibApQw2Ulu9iGattaBUAdrWZt5VRp6x8OtOpBNRIyPPeyqC8
9zZQYSO0tMeo/ord1dpRKfdWA6W9L5rpALpM++SelVu/KAQmSdraBK1T4okJR9kaMY4QquXlN6Mr
GEAnDfEkseh42IJrEZlnOYIpZjHtrAbnXFQEuKCezzjBITHWhbnVZHUXdsEFqtgxa6dgbWdyAu0n
m0vYjPpSzaRimXdgqhW5D4bx0LZS7qAoooMPrZZEcoJZJ3OqLkGc0JwrAZXXzniHFLB5uG2SnowK
hmLMTi7Ml7Ez5blpOPmzoVAHoYjYSgSnWzKZ31gm0/ssFDldMBCiwfyWWkp71aJGh6JQxw8NHNKN
dmfj0DhnSdtv68Czjv1nnEz5vufupcUUDmrvyqKvAH1fOhwgsIxmJHKcBUSAuNASWhipD8Gk1fTk
kBUmfKEP0yDwL4pWLZjQHqMw/XF72Zvfb+hfaUSBAOtXUzRg3qFitGZyBbe/L76b0KfnytkuCcVz
L+x1miNktfzgm22011CB908k8fYwqudlfmcsIqT4C2RVyQm7/AhPzw2QYaXiZcJyzAKRXXWm+lTm
VomFI/oobPYN9HC1bsIYLGdqwGpkjF2bcWGd7Hlze8TdqV6jbgayRIUIVTQpiOGkN+coHfFRMmlY
UjBlNe7ryF+1HzmSl4UdJx8EvKDUEsYmHhjoehFFq1oO9IJKjl0Y9FsrlPW58om2CXGtgWIfVhYn
CBg5dZ4MI4HW4y6UaYlVVgHXlO2QPgbdfY8zDZoK/io9N+4jasevqb9xLC1fEW85XRxPkqdrfemZ
Q+7zsevvWPZUS9+b9e/dMewmd0uTEH12Svq6W+L7s+8b1NvYbjHHhdTIammiIM7hZnRG3G2tlJBz
G0KJBZ+rhXPWY533beD1gQIjHynXe+wsDLZG7rMs9DFX9bVaVkVcvtRYXxZBHstzHQ1voAUbIquX
ae9GT4FHaKgDLO7otfmsfXUL6DHB9FJJgcscZ/1bNQASt+0wu7NAdm1YUjAEYrfSDFKf0AknCyg6
4MmZQ2n3RYQNgvytuaALyyzEwEjFpHqj/fNRENohWSWdYyR1izpuy3sl4LdYJ8DSGGW7ca81En81
RoyVcPsHVhLeXZhm3TWeNxnyNLco8Yl7TEOr0okgZ5fVqTCH19irMQ7ufA1S1+CKJ11LvWuugWHo
QzFuOlJDPSLDT5ppdPcBPYwtmFi6Q3gExNR7V4sa2FU6Y7rm/HinRwLwHk7RtSfI9MoKjHVE78hF
3vN9TH12nALWuG5rWRveoYOPcy4jxf6V4yc4QQbzOTXN+lB3ssA+pIs1kO1udXuKg828V5SeiXDd
2PXYrGY5AjeXZrLQXZf+xjQekTHrG/LTJUHhcMIyPbq2O3pL9kInHm9nWK53mpEJODSyayhnybQZ
V6xW2vTaJWrYVqZMl1I6KTYRwhHgeFP06VN6U65Ceg7Se7IGsuy6bE/raMKj7/VYc+3q6pj4ryCK
8aEQJDJV8vo6lHjd+o4bfG9gCQenhJmFtf2VTDhawX5VYyNEpT22PQZ2gpaiChs/4z/xMOiP15Ju
RjGQ76xbqbpK21KklnG0bk9v720TF6HWXeJCNJB5DxnJ9B10X7BnMtJwI0GGsWvihy6btF5qbQV1
mhZSyPLxXEgvOBNgsUSnmF0dBf6175wL3aXhFE/9KZE5UhaglVT8vg6Eht9llm6e3apfa24prpHH
xiML5dADk8FRcHRuhyTiXnWnW+pDr/muu5IVL4DLeNeEmMNorqDb4tuT2GuJo0peaq8dD1EPVYxi
yriomlSjN8fGd7Li2AzVuY+r4Ijoc6es9HtXEAtGsBrZQn7pzHe8cmnrm4roDM/MxGaILIJeyrC8
RnkeXyL4u4mnF1ff1u7Q7X/XwLNsnTI5EDPfHFtME52FZ58VCL7mtLSvxaAr/isiSILvogu7e8fz
kXEGHHwzIYxiHOeb0AiXANHtNZ7dGbXWenc3n1SVfnaVYTNNwN3FVBe1g9hZzGzQUwxv0A7msN9i
ixwvuLodu152ZbG1Ot1AlXjn5+Z0xPF71BMBA2wc+33fFKTZ2cFXSPzI8tTeCSjmx4PhXNPEo+Ns
QEwmqcO93l5TRgBV36u3VUccm1vVn62ujP3tWp1sewZOSGt1e2rMl26utlQkocy1Ph4ivp/Oj++7
nhVKU3b+bpzvBHnHRUDIZvJg9wMABoxboZJ0Vh8z5JBa6ZfvWWB9C13N+fAGH0F+23818vEMzSv/
bofuronL4IeJexzbM3GiAfRP7AoIRq03L5AecVPGtZKk8S5cAVhWV6SHFKRY1h1ikVxUR8MP4m8F
iTv+aLef3Aw/Ovxj76IvUm62dvmF8QxbsV1Zryl0W6yXsLDMgLx7Eni8p0TLAXybTf8YDxTNE86h
h5iKHtyRyb8vpaOvp7E3Ltgbqw1agR474ax3yaOGTJbC23oK7qufowkwAGMcNJAadyzJ1N6v65Fe
n11D2+sGckOmHv6Omo6Wa4kthDhxssYA2pydOmcbMfIGybp2CZk1cPJ7xRWqibOyCr9/aOB2MYim
7mNlx+bS7UuyTQtM1MSFChTESK0NS0/fQLPWhOJE4otPF24hVVN8dD3KwBRNchAWV71Sw7ehoaun
e8WPzkk3ThMSuRRnFN7lHKMce7vEBye8iKY1R4WhiKDLhTB0YH1eoa/tQnU/IELszXqwvnWlvJdj
FX9NU+21mET74RhMUqtGd784HbJZqSKkKRrVYShz7gu19Ixatt4883cxT9NZ7VuMgeAJO+OhoqK6
aiKvvpqTWa+bcSAUqy3jDVHk2tlIgFM0yFBOtk7dSAMWeMwsrd6R1WwcigqsYaQKg6ZQjlyqzaw7
gMZkkvB7Yaojbo5VoG17EJSnyUSPNmp2dVZR0aL8bYdLUrDYiApl3afSjNfQQcKHjD921feVeqyj
jjxNQxhPppk18HO0+CVXLfgvJxpfTWvmQyQuiS2zespF+fku1fSpZ0H+WTbJkwJp+VXWsNescvze
04+VkaS87JJkNLoOPH41vv487uAJmCegF0UoxfnArB7P0cCdkvpmm9NJ9JrvZmieIitGr264T7Gj
4s+e6wqOSfc+arQG1dj7b9ZE0asUbvNqhQapUC6ZeK00oAxIbXjqRyrutT7mj0aXDivVJf7V0HvS
BIJWv69zx14Xvtlc2oKCSAvk6KzjOdjWlcxOusK1XiZBfFQZSyWCk+JDzeBzR6s+2duIq/eUvPO7
MQ7tg0KFtCtzVNYVcetbRT/oVGmTyYzLjC8+t+NND0HqHsUzqZfS6a/09ImrG9EE+32dAotIsycU
dhNdKX14bolYhTxoaC8Wq86F8szuzfAgZCi7C99HTuvQE9MHkTKvMTeBr6QTXMra9b9BXcUAZ+s/
9KlYB3VJzqwAYh1ipwCuT9rT7bT3HcpOwSyGA9gr3cZFpcbI2JtB/INlxaF1+vobSURXvyiMz9IK
vrhorz8qDYf2GIn+S2VMBB95dUi1B81EV7X9S+6jbGx6mTzbc5Ik/VYmp2g9Vtx8akJEoUREA2Qu
hp1hbZGCcXE9OCJdBrY70qJDlzTRoY2NfzwCwEFtd7ZY/fHa7ZFTezkZKP98dz1/5Jef/PF24ESd
s/zjnb/9mpoiDVkU4vrzf/zjc7f33Z4GOUA3OkSYTdM0OkDKDA8YLf6xcf/5KE9gui6rBsGkZFAe
zPKctZSf5BgdTHrLl0wX9THsrc3tGfpiB093kxcHApOPRhi1lwlJ7jkbWdH47iVrS8wKCec2qb0u
sJMYObMcIm2u5ITb24tefARRwFoYWMi+iYJvEbNYXOWJBj1mkOuIovaiqPScYbWU18xLTYZlMh7M
Su4cMyTuN9PcqwVebEBhvDYaG80JC7SokM+6WzjHXmIUuT1FROic29J+utV08fbVR87s4Jx71Sue
PO85tdzwXA/9t6pzExCzU31oTLiHjeqhR1SqevUk1hEQu3eNSPM7Ebb6m+rwv1tGtYLQ4ezqnuvK
KVJoOCPWbrNS5p6hY21E9vgjJxOEFnoNcAKFCmaARPXT2ggA6jaRi5ST+zetz7cBOXYN07Hxkq2r
hurgMCSd1T3gG2hpEFkW9fx+Aoro1rjPqKjyRcPscSdYDLFwbA5dnXwLES1YLfJcfIctPgCcJ1pf
JUtPkRE5DEa6DvD/LQWBUgiusrNmWv7Zmm/7xhgWu7LiZsNcE4BdCGKvc2PSXAxCRctO0HaW8K1K
J73TYDYhy1BYRaz10OaQvAipWxsD2F0zg0Srug5WyVAj0C/OMT4+kkY/yVY/p334GGbg69QIdbaj
BqZHOfhbBH5rIa429YOH2P0smMesJdSMNfU+8RAqtEQVWvnJKYolnfZX9FfNsnDmLM6mfKPiRAWt
L9SqHpw9Q4O1irsRg5MsJoyryZqrNyANSZbLsJNrfJH1cRTumxPU9hbcZw5xi9oSvZOqcPsj6C3I
g6iiF8WQKZhOkvyLNi92KVWaFqfogbSKnIS5V5kmcm+jgj1Yhk1dYFRioQieZC3eTWiix2mXzBbq
nBJ+azcQfHy6xXOmj8sICvzGWlm9jfYtBc5kqv5dEhgDZqt7Ez0+2PTZjZ3+ezbVIQDE/j2d6mYT
+qRQRLh2lonmS4KQBmLM/W49Df2jKR8ha/gXPCTTprdhneVA97HmhtuyzS3yvu6csH0vpp4Kem0+
ZfJHEFvvbjNNS9OdnK0q2j3aUwJrijvZtuWrZXbdKtdLayPU+ICERoA2kes5k43pf/qlqSpvPaOC
K71VnGZau8zJwuR6xBocQpL/bFN3Y+b+Nren/IELpN5DU8eh8USqrPk6ALbp0YW6NEc+LQeDqDeW
4VlGKHpMnSYyCqDq0wh9YuxU/QbYHolHU2z72Gh3fYyGMWholjST9x4q0WPR0qZVk5v5Iih0/cGx
zL2EseEndvNR6vOUByXxvcVC9ugVTBraYHQhBWCaGXRtr0tLezYrXUMoHagNqcfBu3QWA5MeKisT
jZO2vuQopO5iPDbPYRyebz+LIbAti0rJU1mi0mwbCoyqmgMStC9lxhpLuZ19NatUO2h+o1bGqBoi
vattauov8IKYcNnZVwRs03tmgmdtU8i0ZBx+mbT2LrJopsk0tp5H52uIip91mL1J+GbwNzH7MCjW
/ODsP0RCBF89tP91mDVM8AgThInHGMyA20TyxSP24Os8OalbraQ02FT3rh9fJofZiT+lzwMIos+w
yD9JP7bfQyDW3GgpgHmWN2xIcMv3qGny/e1Rb6N696CFUKKff/LH5rf3/Pa5Xz5y+y/++LGo0nCL
4PPUuCpk8UwgF8UUiJbzprfakMTIfz6/PSLotwTzzY9hrYwGEGYvKxZ+HpHXw1R+3BvkBDpjAQnT
zMZ9p3nDPjVdWGPSrxZRaYMRblWlLxviJleVHgItf6gyUz/ogcC0b8/RjxlFqfHRyibm1M5EdFs4
EsKA6DpTe5k0X1ObXzyMZQQ5nEFqb2NTnpa3h4UmYCHML/7+k9a2/8X7f3n150Nj1B6lIdQmcLth
Dw5x2IceACudP0m2FvdZp5P72yPwiOzPv3jtj7cw7V2z/FM7OR+buorG/TRCCWgzxBN6x1jBxIg0
rgX0vGpvzpufz4GLV3vCSqq9lqW8C0M686Cw/6TTRxQnsnRSNG/H5vZCIQyWVybsqxB2chE21APN
eu8ldrQiIzPnkiYPtE8qcOAtrhX+89svm8YZ6Tkpbo5BY59up4fEe76/PSqZs4E5WICflAe+gVXR
QV6u0cn6FteJayc/j9LtUIn5UDXXnkIeAxKwBV+AWipJURhgbVjltJ80crXayM2wLoxgxn3R7L3a
ZcqhgoWVwsVoqc2v3Tq9ArbFyJAxg2xqum1GR9/NQR61K0xYGqPKDmVt9GsCiGAhEomyL12I8QOV
0kiH/a6Rh5nOm9ujZgDbXITjDn1Gu4fr3+6BBsE9vj28vUiYSrBTIJPhnVmovMn/o8+mt91na2vk
BMypZgm06a1f5vnOUC6afE/uYJhMH2bifpl08azsCgVW2cfHUSNWHlp1/aUz3Y2Ncu4ruQM1Pf1k
eBCzcGBwdqHuOWsRpe61goBOpZFIUNukIdj2S8f2Cu4RkDKCHpRPbCXjmymyu2nI85UcNf1YUjcn
MhN8BKctYWYqD04pa4qZRBx+hatrNIH1YQu4flQeF6nmhKc2jwdyUOihx9kAVSd1cStBS6DvC7TU
IuDEzqsvyoMykWqGOvnYBS6iIdAM0NA67NXwhUy+lUeOxoL0Ef+CdZDYp2KCjxevEfTVa1fr5xRv
wo6sYJeN1alBiL/siWT8Wtln3aft5+d+y3zHwJSCmGet5x2wkPmMvZ229Pm91f9HBRTMrsa/QgWY
2Pv/76iAp49i+ih+YwXMH/nJCoAIYFmcgh6KNXKYbcv9L1aA4f+7abhUrfHiwxnzHfFPVoAGRsDX
XchsOvUP4Ri+g4OfhWMT/f1vmhD/DlzAofXvGbbuzu7+//zfX4f/CL+X92U2grirf3v+b0zx7ksm
0vXf/ybMv/2b/Pm2u29//xusAJfUE9MQpmPrjnDMmSXw9eMhLsL53f/L1yPP6uagOx0huvBd9dxR
OexkV561PojWqm6cne405NLm+kdT+gMISnQG6IAvwfj9l2P3j7370978N3IBe+PBT7A4XqZNMenP
e6PKSFNW6UCOhlq8SlnVLkO/sx+kltAC890nBL/2sfKJCSUkMg6rckUYSf4wQCZejxwDyK+WhDrY
cNF7bbv9n/fPBODw56PlU+/yKWLNX6ht+fPPfzlaEi2ZlnSMgNJr0aULFjfuaBkLaRpvRK6NJP2C
PSHSAyO7R0lY4LLxvXZTsvSr0BVcnDFW6yGy1dJNs/Hkpf5bh11pnhETNknNYemUlXvs6jDahU57
USOqbjPBFd4F38um87cdJaNF3eqYyNPJXVb0/x3h5n/xlxo3SMSfTgz+VNO3gdnoKGsM6zeIBNye
xMqjjEETNN9LYwwn3H/WRUdAzrIPl5KPDG6Z2ShcdKV190LVaueFBA4M9fQyxtQ2O0d8Fkb90U6i
v79tgCHlawVedaGH7l0MQlXMzDx1DnGELGBtuRsy5oalNAx3FZPoNRK0yaRlaF15H3ODZTxukBkR
oUsGSCDOYQLDz6qfiPkw1l4s7Kep1Vj1K3ktW/xQprKGe6N2vgf0xFsMTBZl+uNkz1EY5H+uWrRW
O8ZL75AZxNyadfRzE1WiQ7um2yurCgY4aM56bAkdH2gibw3ClEAy6PoxYO5SuDiT6M2OS8MpNyMc
uG9drn3GfOZN1D0qKG/nEjC7a4yKslDnnx1UUPduJnGVmsGxcEJBz/g7HONmxbjubbzB6u/LSkSb
2usFUAHms23m1Re6g9MWv1yyZm1G9mbKdMU24eFWjbWyFWQG3VyCTvJWyIkn6H1McplAIjPoxmsd
xNE5HyHi24B3sBWROpCvmqmQdyp1P4j/8PZBG9w7BoYBZxINJvNyE7ZIodTovNqDbWyyCoCxbuFB
IVFSXEe9v2sGZzhojgOoB+b6ltKwdcaiRP4RHHgHnbMO8Q9ifXLhLpNcZEkxmNUKAoTCeu1SLT4i
AKzPMjC9PZZBaHpjxozIismsYdfGsTC2JJAgKhAivkr8wWGyBlzUPAnbMO9Y1dPMjK3iERTcR0Jk
H84SdAh2mGp48fHzWfYW6G56yhzyQ1GUbmowU0wIUYpCHALl6iQVpZPIBYEO9t9LDPjzHi2Umhir
osZAChbNO+fUY5agSxDkODRJp8k9o1tN1tQn5MZ0gpyeMmAKZ/bfxLQ/K6tpDm4J1FHLr17kk81t
raocnUo8fGnJHWASNq67SvnbieqGpHh/HPX4LjGq5MlP6dibgmB7xNgnmUXDU5TE6mwllXUpqLMC
SWhqMPIsIVtRECwd9yHACE4FvX3G+fRcV0YIHMRa6bQA1wQeNVvqgU9RPeazpBxXy1hND43jfQbC
PdWRsA76lMiVH7UUqSNp8jcVcxwOnAuzVTjdZ0JfZeiX//mWKrzfbqkGIx3sGF/4pvB802Mc/PWW
2iuKyllHVcn3M9KRi2xCH412hjDtMBIPg9lPWxON9kpFg4sn0w7Wlpzke1wDldsQJoLWxWLnw9g+
4ODF1yh701z/xV7+PjAZ3CAdy9YNFz6Pb9u/DZPSKUqm4yQPcaWRPcGYznSa4HNYvHUeIgyc+vE9
F0S/Oh7EqmE3JBhRgxFnAD0SQhRi40vMfPw4DcnzX+3bfIh+vVXDFaJm5zqWLmzXRUX050OYxHC8
06nFukMo0UWbOyVxG/hv5ZiiAdXH5kVAwV/q3FGeaLisk1yY+xb29RIcnY2SG6MSn/XS48yi0/rp
Aa66OHuRVz2P6RYKcn6cuvTt5odIegtpDcJ+SNjZCY3fQOgl1XRFhTvJySGFyBk/szx/CwLyFot0
ZLldkejiDqjA0gw2yiw75lKvST+U/pICgb6b4QdHGIT9cXA0Gmd5i3BKeuajq6lXei7iQweMQc+Q
zHpabu0qKafqAVhvdpc0LDJUpFUPsemX5IKE2OVRQt82LTqbQ0hHGbESieChE9ZXx36UhKaAdaxW
utskV4KegRRx532JushYDOQjLHI7fp5sBBSd0w6n0uImZjADQgFiOe/2JJj4Z95pHO3ihBNaLUvj
x4Ac82EI02Ql9XHcRHqLDUPR8BgLwpnGIv6skNQ/krETmeWhb1L1cwNtCV4JasS7eP6jjBrKswfn
cY01t8sInNCeJq9Ue4Jw8gvVqiVi7OESTDUiB7/FcgskjzFMgs1rPH0XNAhNZnix5fT6oqCAfmi6
2Dl19AmQLm6TCkiiyp1Dm6NQoJPz6YOR/+4U/UeeNfWiSR1n0fuDdRYDLenB6TAaphxye0jD1Zjj
cA9UdrZJa31xarFj6TRe7QJ9l8hq2hQQ1Lhw8yvvftLB41U5U5aFUWf0yUMbzuUA8cgYsHfJOcCK
6iSAT/kyiay5KyRZq0Go7qmgEv37bmNM3UwC8HzV+/mTzQ2NnCpiOunj2XsE2w2QWWKu/uKK+n1S
bBhIaw3b0Zmg6wZw4T9fUAULfqIxI1pmlaDrSPjRk9fI+0CPiGFi9NiAnCrubNxeW993SlS3gkWa
GSVPaX/vTv7bX+yPwTLhtyvcEfNCgv253Ynmm+gv886kUeipnQGauoUcJh+wpY5wqqJW5O+SmmRT
6QdgQPJDi5kq6g19JjvbUM+E/J9XYpvVo3rSTevR1AZv7XeY+4myip4mHy+9CxjkErYEtFdpdQ5T
5zkcEmJqqqh5HlIUaiWd+o2Mp/AYjzNrIMmmp5FLhW8hP1GXVgf6+Udcd0xMc8N4Ztx6DyxYHwid
UF+WyBmR7NrJQ0wf9InuhnqiHbOchtSfWx/qKQhoL6RF/wYehySPKGgjguLlZxC01t5S8XhCKgbr
XESH24bSenTwc2QwXku4zZBDDGkEVMWiFd2Tn3XIpgamJyZ55gO5kTu6fBBTNb9/j5v4OY4q4452
q1xXSIWJMsvco8i94WpkUF/wgB8kmh78yPVF2Q0TSaYYA8lHq0F7dWvCroGGOpfCnEag34QqG1GV
XHKre2BiEk2YOWmkrFRbgorXODtKjMn7ULQ+xK4GhqROM3nKVQLKaMwWE+JYpiV2tMPzZV2qnO7R
WKDjLAj5Jn6bPPOudzY9wSEPQrwRsDk8JvNGppNcWmZQsE4aUL9/ihRxTUqYMuZscBTw1pDpBdMp
7NP4WeWb4M1Fvv+IMwfwM0LOzV+cpfa/OEk907dorHuuKX4fI1ugGqYSJhZe2teDmXzCsHUWZks/
15FlRX3DuVIU/3Dt9ntqcMYqM9LXhju8x3bgHZA4f63SxV/s1H8bG03T8V2d0es2eP++jFFuUlW2
wjPqOsxaiRBBEyUceWcHjbYSaqbStiYyDJ2CEWILbQaxJAgdu+H/eQphmugOTNs1LMG/eU3/6zXs
uLkMezRdC8hqYVfPoYsEjNBqKU8xASObMpr7W36vn0vPpIdKTQiWi8PwNL5ga6AladUdsmX/Eafo
z+rOn8oCf1p4z1OEP00hqB7b/swKtCzTtuZqxK87x6Qd4HFkwBGIvWJTJPUTh2XtjeOagCL5qbcK
m0fvvtKdD7dyPnaeUcwKxnbl5CTyKHuOKS+IV8EIXKNQLNNnQ03bwu6rvziQwEznQ/Xr3prsrUtF
jgoK+2q6vy3DaxzOdlnOOtlxpnnCgtWlD8YOcwzTOEz93gafW3YMPFpMemX/H6LOrLdRpuuivwgJ
KMZbz1Nsxxmc5AalJ2YoKKCAX/8t55G+9wbFrVbHbUNVnXP2XjtZux6pY7Za09BtVkWxcRSZLY2p
znNv+Uuf/HCrxpQkO3mCBvHUWkRD5eicqSOiau8HhA2XCpgZC266jqynIATU10uG1Bq+19jP7gok
BXNS7fwmQiTFxTYT7ABHfesuZsO9y3bnYr/E2E6uuwtxrcyGi6OjX/aoXWqe9Oz26tYY+GFYzcQK
0tU7gPBxIR3SFyhK8J9GPclLClGYG/QH7uJoN0NRCXX4ijsyJli9//A882Vg/3aYCTH7lvse+iwY
vpA+MBb5IqLhjfl/iYgf0j08eJNfj069jY8VfrVD2IKWJsNugUSLyJyWtN4QvICi2x7NM3XswxMN
lzbvfHOXDsl9suycU0WIxxAiyCrsPwd/mxRuv0oq/pmm+2efUWymKw7yxTKZrh3fN4FyOSskMJGl
7iBh+32dXZH/q1WclBmKsCrc0LNNMPFTSfWN8A+5GQPaa4CWR2tR+wjfMwbr2ZYpM+0XFC3rwBv6
I+Ghi3DfUbOfplgw3tVFDZRiJoLNM4DimotUc6lT95luQ7psEcOHliSTGBt2ycI8OOhXyFFgQpyb
30Q/42WKcX1b2tPvaQeHuNX3wJMDJbYPuBcSiM4IZ1Oeayx6qpnFFH/2ParCTqh824fphjl0teyk
eiMY7DUkN7AIdLQdO71wPDxFCUb2m+iTacEsZlEN7S/TYNYqLK3wo+B3bk/8qOALtGAkCpB7JJcx
VI9nODuTDSJIc5OTDDvEQby36cWsSHVIlmpACNJkGC4MEG0F/jX6zfEH1EECAMkgWEVFA0zXd/EO
C+dWhmP65GbGS+QzI4/Vb+YD/2j9/A7b5G9W1PPRKSZnyYeB2BjnBZCeZSRe+cUHbZn2qo3QULff
bDHPY0aoBLymtSQFK1Y7mKKvThB06wFhBWEIqM/9BCFu8UiOaHHhE6RQjwC8hhl+mvKKY94m11gg
piiLOFxOc3oRVlydGuoUmBc4YdzxUtrw57GOvVZJtPyQA2AUaOcgIpAOonc5kUJBW+iflh7ZHFX3
jkP+RmZYc6P9srE7u1s2Li51D+H7lHTjgcJjB1TppZ9D5I2QQ9ZuPI+bpHL+tfZAEDWz7oVADsJ5
gLm4ZsYxYDvs7PjJ9ogow/lC7JtpkFeHCNVATrBua7Zor8tJ7U5M6FtxXp56/SVMTETTTHJ2OWAf
pyI03F4CmTMgU2AdslWcnrG/rNwpzpZ6YHiUFUy6mM+tkl5+hTXaf5fDtmZ73zD9fhX1QLBVNb/r
iLyZlngj6uRfHaIDJHjcncmPSJBcBmil716GQ98lBZO2D9Mfkg6tkHgnrNTLue0Z5wd8oD26KILC
xiVN4GTpsC4tx2bFevZlFbjoYCCqrZzuUzbzCNFuZWTykFAie4aWT1sw7z7mod/1ErG938cv4MHl
EWVKtrcabBUqyVY+icErz+v/zOCuiH4PxKp10vEpULJeOI2UlCIoSIQ1vWSOWa+UK+5ZjZSMhtG7
Zel5pwcUh4lzB3l3N/ubnzNh0XGec2SCgtRz7OpM/EeRnDuqoahFGxGRdQp/m3JwaiFJR2ppgZQL
64e6EGXqDxp98vSZzTrdKVOe4rp29gOGYntId5zB+0VbdXBGWnIhS9qX5hCQ392X8XkChAAhIb7A
IYrcrj+CCRo4/6yRZH70sYZKGvmrQpK3nMp2ILo82nbhEG1jPus6TV2Iso9Pq3hYRvHruI4CvaR8
ekl6To4yguHBjVJ/4TglHdGXOyLC/N2I6k9004ce/GIDfI0Ag0edCpMM33VY15uWfX3poyAWPa5X
eF71JnQ6RmDNK3IQ/xefK9yqGDSXKx7SkWDSp44wV4nmbRyd+WoaRE214m9Q/xHdkJyjBhGZJn6G
CEciI4StjVU6ux9WHXPPwP+SCQTctAsAb5WEXPiEgWzxCt1ozGwrtOZbI6Bj4NHDLKqhX9nqBsjX
eKIGXpdQ096GPqW1PLnAL6oIER1e62VqPsSe+uHxGOJok03le0KCzTKDZ/NE1+Y1S+19IdgQceaL
jenAxKit6RAW1VVhgudggghIpaxHU1tnN0fdwFmy/M5mu4TPseSciJcTv3BkVtzgfJjcTmxL+Eys
4C+6LQMyDNZp+ggPCWxTvSBXBAqBhBjtYfWJBtzv6XMggplXQ2vkR2hlz9GU4QMT9XgoeiwBLlKt
NoodkgHleg4ecXx+8Tk2+MTsmS/MApa6IJQ1OMgSGqMDSY715lURHc9hehVFQFWbcr53sC+/K0yy
gMyxEFCP3Fp8JUsnn/CQyGjdtaVimYcmIkxqfq9OF2GQYVnz+Bp8uuEVt4Ebq4sMio0fo90qUbgs
2LjDBaHbR9Qz+aYr2nDta2kw/hz/dgRgMbxhSBmwY5Kh0mfYQQvleZs6LUjxHo+lUO2q4XgIhcoh
pqgiIaMw5DZrgmaJsCndeVYGgUTZ7jY05myV9oN39GGGLQqqpm3Qc4dMpT1+qBEiWE9xk2H144DR
61eS8XqK0Sx5IK3H7yzC5THP3Q2h9O+4KO2ticaPaOaoVzssWMa6k+V3BAZvbzkFRJ/YjMcldunN
1Bjpq45YHJGCRfsiEceWnMOtpe3yzYriaI3TR9RNT5FowLqNnJKENl2S3AvEzI6EtVXecCsLHT5K
tDnZQ/T4TQ7KOja191ENqC3LeoyWAWCKOoZIL4pmb77JcF7FoqsvMk/cI8nXBRvAvm/95to9hP04
xtPn2XcPgDDCk/kIQZn8hoYvFZLu9JMbEmXjzKSZ0kD6qEsDH5prYUCrQuNKjxhxtXoJ6ZXjvehX
QZRzeBoMSB+S8XeIlGmVFj4x7lX0OfOIHubOERurxQ022S6Ak9GxCVKo+Zp1DR2Wk45casZWS2ui
lnUKqS5ZOAMO76dnbtHyOsWmeO6YsCNmI0PG8EmeqlKJ1XCmm97OjtoKKqmLAxpgm7JaLX4wRWnA
JKU28+uU0lhIBTCH3p3Euh3nCltVbD8lrWAI1BkfWmLZZT2LDhg1+P8Zonoipya9pIymONPSgrJ5
8Phr7TrkLL4arTxam0Mh9mUNo0xFhTgAXQiWYRWzfXe5WOcqqxdxBzWATpRdz8MzspoIuLkJHdHr
mKv/vISyeAlrIiTHIFn7A85VS92xyBnP3aPJoa1427hO9JxHzsUOSDKzhPNngkn4bmrO15zKvRjO
C4+aqF11yU20Ep3/7uVAkfoyU0z2EUQx4SleoU71nISL7l3yNBO/Fh4cMoFOmZeNp5+f/nf5+TOE
iJ9GHTRb26x+z7lpEDMWWxesVX/aLGNF5U7eSJFNR9tudnbJlqIq6wNHHtY94BRvmRv6ixEe2CG1
6hSSwLDN+4J4A2XYB+9xkb2xrSrwUAQlA0iZ2W79dsJm7c3g9KI5fbUyYaL8TF2ikkvzCZE8oNI4
CHamnxvbwa3DlyT0iCLspkcebnKQU2yzbhD70iSZSfTtWF4TlNCv2iIn2Jl0uTMgdr3OB/Xem717
QwbprIhvUc9dY3XraHRxikww7R9uVVggjuxhEbyICEErtsSawESvXuVlYe08v+if5sDvnjhRvxal
g2bosRXN/fRkJD41lyfSlWtFziLyfP+zG4vtOInuT01eDDUBgbbklxBBb5f1GduEg//BbjZx/tLY
L6YsY0pOLlFrV0vsLuRyJqK7jkoPe/p4qB5RqV1LJKKnwOPsQnEYvTQo5WPRQ2oLZfUacXjd0BcJ
mWx07Snr6YVrwzTW4Cr0RtnWW6vt4paUwkbtSraa6ebDp9mQxCcQqO5qxF9nqSQR4iIAlme44PdA
PWz6JtzFccd8HLrBd5mka1kL7w8ERqyvsETXhVuIZUcr4KKmzL3gM1clVXOaJ5f85wIr6gAfXOxT
C+YSwaKqEM8iz5tbhYlhX7nfivYd5glM3siyaM2+9IUbnTyhjJPuvlPyLmGsdg/pbx6dfi7+XN6T
yWqOcxGfYcNGT6TxhLfMHORehzSqW5RrypPRJxZHQlbcLr4ElWKsiL7toDTTirRvnC2FTPaMuSd9
7sjMXTkG9orO+xu4GpxYQfKyq80G3PUs/3VQUSkhqcsJEfjTzACbyHivXsubVUBhLTXHpCJ8bevE
evNEdu/Itv9Nb+GFVlH7zilvQDzYlIfMchjjutFhgDSztiwRn4fatvYzdpwd3XtQQpOXHNqUY8oM
WHj7M2aYhlHuZjd7GNKUvAZYsq9oqcmR479K+J6dP3nkNU1WXx5nFvxFYo3NJizYGty8evsPF2e8
DCG/mJ3WPykcqxSWx4Q+ztHqnvGoT6u4hvHo2KH1ymTc3zl0rJcDGD/NQfAFbfMNeUH6nZgIOJyQ
hLbJng4w67tzFwLjm5zpdcCrtgmzuj4RMo1ktk96Zp9S4Rp4VtJSx6zN0hc8YNGO4+OYZc61wBT/
kIw3hxpd5cWuB/Y6qfslgQ0bFSby1HUOYJ2wr0+SXWHTFGTYkKAEKMfIq1sYzZwrCC4wwilZt8L0
rt3jQgRABIfeoEdGePZARhvn7No7d8HkndvHhXJhWGgdVttCC31MRfRm5DrYh+BRVqPbM+9OTPtt
sJki6jB+NjG6WGIk8DPNwnrRmxExQE7mboqm9E+POS/WMC84kalE37Syzsglg0tqe/5/lyTAZVsx
4IvaVB+qoSouYWjgO8iV+Y27f1krZf8JZgAVU+1+cRrsbobnJyT+lPUFHf26j+nEu0Dq3qeG3iwn
bOhO4amz8/6QhlbwlhlizbShfaYQvHjOmJ1xpWfnLLXoVWT69POqlURXcTZOSMzqryJurNdGiq0m
bQaltPZvCI0IXjSi6RKA5No2HjhWq1qJZMLg/rjEJc0u4qt2Ljyvnx3JfWxL5EarC+evdYKD4GC2
NuITcrVOblWsOyxjOydgINw1/vzlSYO335a/yyRn4KWn9sJw1jvO+l8SGAQMdNsh8PsTkyR7O/s2
oY/KFm9Z5NPyKmzG1ZOCbEaYzsJVsXVkUTGPXYs60+ccTrTVc5oZ03GaHfiDbceFkhStyZdvJO1h
EEP7kcQkx8ft59Sj45tcOviOHJEmJaPe5fjFjiqnfUpU7FcegIWuQ2ZhqbCiJ+iJGMSSyflSif1v
qjwKzqRt0NA09XkYC7rpj+cO+xVBT8T1RUOa3ypHd0dUE+yZRT1cEjvwqHPMD9OcjnkKSDFuIXvK
dk8eOQVH5F5+GKg/P3UhCX+F+9Z5KVLHakzfonFINskIy8EiGnVvG8iptQ/W3UaAeWzttCXaK2d4
pqN419YgcDUY070NKnTb5SjHHfoCBEcH0WHyLIiy0A0c2FtXK06Obmo9qXwGfT6VWAxx4w9Tkx/9
1kNwW8oHklelqx+8aKWenGU0iPHisTNfejmFK0tWeBnHrLkQSulseisjD4ZeJ73LLs9RgpG8BAsT
SkI1PNkta8w0Zskm91p9Sh8XA+RWF9rmyWKmS5WV6632jC8D+v1GP+TLlYZcYA08ve1D0lzMwdIO
3zlnGt81Se+LxCumq5vr6pTYiCh1aSOmauwEEOL7gKMj6LCu6yCJdxLIHDOoB+Kz2kPZaTaGN0Vf
Hla03h2+SoHoqu9ISOYQOu+x4FE2TiQwgbH/V8Ez+o4yepyujotrGgTVE3hge5n7jD+JYzjBv59f
CIJc2CJt9pqUnXWJruW7qb/hb/VsTlG3rQveXcLZ8lNyKCWCETXFQNh55xz9FN6D0t7MrRXC6+TD
WXtBrZat717DwDyJMPW+xgBzuoRzccFR7pwTG5+kF8wtrGiM3Oak/iR6NhgmSwotp2FaF1XttzOs
w7ZIfiX56+TGCL+7MdyDP/fepKP2owO3Zso6f8XqAI8Dap1Nf+M9NDuEu2L8DDpzQ/PvDwCwJ/BP
02kS0sKkbNGXqy6pM8vf0pDPHWfK9wrHHbKaqlg2YjKAvrCaGb337Y/NwaqH8cyIsGEZiZ5F1HxT
VOVPLsCFS5AidPUw3/6KQNPms2vjzcz9ZZg47wWAor1V2OEyadSLp4N5ZZbzKX4MKcnqNW8ooI0F
51jrEmROdzIlwe54JvtfRX8WTAa/nRTYcMcStMmS4pcCsSfzV3pN/YFoYJpkgV1+j6AkFzPF9NXg
f+Y97gGgQMUaAz38S6hYh33pB/1XY+G9LwyvxHHPbRMRF2I0rxAw0muSAIt/rA6xLPrnn1c9vIlV
YZs0vdxMnLAZf9BfhcFjpjmi3l3P3GYtKgOsKmyrMKjjV1VgrXR8++4wK10aTZ6vDEu/JOTVrjon
fSETrrmExilPJbSUqMtJv1nNDQL/Kmz+ZvNJ0VZdZDahx7Zqv6a5waYFHmInpMkdLf6aXf1G1gRh
D+J39YPEWhUB3fCu8Q45wWcE8sIAyQOm/gE2JDP+mCzckxwIEkJmqr2VfReBRS4KgSqxY6anjgj6
RU1s7YoA35ovhpshnLHrjDq/zl3AGLVv/yZIASOOWCsMbfNmYjLcB/FT57b6CcNGfBzZbctwHRsy
P8VVusY7a2wco/rVlnKaCGzpTYJPFFmX0rr8vJIJfMSxS+74kYaVzMaPiTjc1yGI/1sgUqO3kAVY
15hJ7f7mk/N3xH+yDrMO84o12iiqPXoXXtlesBmAtpibv6Uw7M8INB+KM7mKVIyEqfXeE78kfZcz
Jeo2hb+7Tc5zmY1b5P3duhAzyZOVexuUSLH8oOXPpLhbsYHhskzVegiyF5ZxTo3h9DEE3Dy2zv4J
TbWQ9FFyb0qjWuajWx6JD0juo0yvWGPTZ4aCxUr3nnpEgYBd4cTo5/LqWvIcwEbISt5GrTCmkn1x
762YZd+pihWYo69CG9Zldpi4NVGrdlHVBFu0AikzjPi1BY6NYm3d+1nyZNCdvFfR6mH5oDfGV1mG
+pKx7sQJ7KWOnW/RGy7pel25qyRZiV1Np0rP9d3KUaRiLC+Og+dUdwXOGCRT9GwrefFNeCwkhyEK
wWyssI28h1M0Hlox98ufl80wQnTPYHZJO0F5UHb6M++aF5WIYe9haCXylMIzJyqQqNx+TXDueQJP
jPh0k+lkXiGjeYAwizcYfONqxpq1z2Ohd75gquiKqPzopseYZ7KsveBoZxvxSLBItMn13O61XdOz
ggf8rF35Ie03Er7kax+Ef6uevlmgw2ZZ2eF0613zMhnEevL1xns5Bs17VfPGmnEm2Nhahm48vtFj
n7Jh1wXOfXYZZmfkoe59c9B7//ElzvOc3cMIMx47SLhNMfjdS68BYZbwlKd5E6/ruQ7OpDV9z/En
ChvIJ7rpjgZD+Su/8jsvmKM2HvCD1KeP//MyLhE3ea1/Bw6QAL9owCbN/Rszj/UYu+ndSxxJdDoP
9c9tVlctGUiq+kLHIjZeS4Ax8SPqcAsHzarFMoqUUsb31NA3mU/ztexkejRqBhGDh52Id19or0Hi
MF5rrxYrK7WfZ0zbazf1HSofvvECM/vOf7xEA8iNIxW6WdS0CyPv4ZIGm8SG0zfFKHJaSXVKNKd4
ToSPqaJN78gV5mNCF5mTcuEfU2eAu+tGA+TxEbqKld86NXKDTuazMTN3MHIsKK07nv3+r5AkSDrK
iHGfPCYKlb7kcfwaAMF9qkOEQVQzYlGjlGfrxVeSjFGymXr6AXVKvizx00SV5ZLbxbsITqX7FOkZ
jkcMgJXpXxs6jQfAu2RTsu2xZ2CtapunFIVuq2EA274UCDKC/j54wD1qq5829cDpmhYVlMnYe4Ny
4viReagc/2TENJqRZ5nb4CpLV92nJhZnyK5g571W3edGRssocTmXONUGLftLRfeZaDJcoATYMvHg
Dbisi1JHz1KOJ9JGrCMZ6wizTOcNgGBykRp24899Au0ODABjxqXIQpCI3OO0lBG9FWbwQIRbBxaK
7MPlI22ADLxlnnTPSUXbBsreTfcT4mN/HUC7Poxm0axMWzSvevY3/C/0Ela+f+iLsr53HgtTlc8c
Buz5Fbv30qYM2buldhkbsI37KXNlu+VvGnN3D7qa2HsJdS/IW2pvlVrHnjXEJvrgFtTt+FLzsP4s
bnLWQBUUQ+NcJf09jqd4k8fEW9a1+l3PYrg+vmvlAwQTNic3xbvMsALtSJkIez/5cFNc3hC/DBzF
s1rZRUsEaJvvIhnDkcscutlZF3wMlXkfpLi1ML832OGf+O/szDG0dtVAjFAUXoC2rEoncrZGBvoI
GTgiS4XEZ5VE1dfkt8amntddRxzJxJh21Xj27zJFbd8/LFHjNGOOmklVRiV+AyY17j00Vgc+webQ
hanahXW0KgaTKYABxAziCCwcc/RXQ2nz3dqJXnhlZazabGqBGzbiOy7gf5JPfs2APSASCTmXWWTI
Eca0Hxz9EeRgG93uLc7qaY+9Ejuqa6ebqZ2+Bsd2trQGvnOMaHMxNogAsasBYn7GxEfbcaL1Cq7Q
zHnWnT94PtNDZJUVJJWhOoSPy89PiYu9owAVuuhssmos3R6YRypzOWDLOkxGog6xp2iamEKtUgtv
3M9lbjAe/e9lNszGnsFD1XYds2GcbD8XG8nmWrrhH3IK7F0825s+jvWhQTqyMH3AbTqnxx9Nzcb0
XKQ5/JsqljiaHj/JLkG8YYKGrhvskTqZgEQCscZV+6Aaid+6z2i6Wea4nh5BzD8X/f8/VUGGtS1L
t5Iez17Vz+hkgSUMB26R4WBO/XBAk8HskuV9JUlpzUvH3rZVkS+DuMY7/nCKJj/By4+P7edlTGW4
mt1nuF3hAi7dd8RhdhzjceVZ+sFe9dPVf/eEIxFv+pCKFz+vfy4TzWTh9HIzM8lBUi7mhVJANpbN
g23qVOkuM06QZ5xFmMblyjD5Zr0i5aNyn7XS+QqKrrmgVkTOEhM1bVWVPAQzEpP5HJWA5Z1M/9LF
fEKRZK0mMT1TwjMYD1LmB+nPlZnwLemZ4xgBOrTExgIey6pb/dzD7eNN/7zTkgnVqvGJwDPmOjlW
vuLzaOqMvoOHQ/JxAZPT//eTcKSxLYlgzgNRHdoBn+vPT45SuIOZLUDEmmpAe7zbricoecj+VnHo
rGmXLP0mpPFtzJiO2nprWOO+tXCkZyMZEAZ/dgCUwR1p0zH43+Xnzxq2BGLTrKfUZ8v4ubWnLN/F
ZEPs2nI2j1jrTbAQiVo2ZrB3WvsexEDBA0H259wR3+yQK0I3lHx7R3o4LblEgotsolvrd/pEZ+PJ
qOnmawRJC9eZfrdJnjyEI6/8sCItNMa7r1/NktmlcuwrliX8r0GAvhoONBQyeQDbGOzR+eDiKYFC
JgbRBmFLHmScIW+EobwiKstGR3X2YtyMfVLjxbfDL0CfNiMnyEA5Y642Dj/zUX65sqh3RW4ypFG4
cxDRoj1h9OOf0Ow0lwEI3miJ6TwOf7vwURQhG+aOodtnULouYb8ws1jPsk2Z5DnHqrFN3AJZDh/x
PBXzzfLq14rcvaWYir3XtztOYzQSIgbzI+nM3Nyc9AlW+RglvJM6udRmWGDXt6D5js+0mPwNlKiX
UXDHWhHQB7gKi9ao/ia6XJI4Z6xN/zChVEZjUNEJqvFA2mV7Lx2Vb8yZnDTP37H+sEq36aaweX4q
s79XsFI5BkkIPI8xkjfsI9HrBbXmsNVBcY1xn3ele1Mu2DK4PtYWMOBnFdjnqjZ77n19SLNKMndq
FRpele6QpuRLQVIjk/qShzSSemmlZIGhFIofrL1Qgy7Oc/dehkF3LBJW/SFy90D+6J3N8a4WLquQ
LJmYUqSZoTsQZS4Y7rBYnYTl8y3CjNtFWpYEQbckIaYhdaHj7yT6zSNGqpj6FEmsF4vmaTT98UpB
82eACN97nHKN6tYH07WKyXvvur2NwX49av7ZhABdu24xoEy0VpPpt2tEDvGK+lkZnF3iGoS+6QCh
Nx7z7wbxsiZ6vQ+WnQWC3wbFwLQfBZPtReuW+BdiiuDFKSckwLXcUpjW25Z8i1S4vxm5/lJDtO6D
R/ulgXhEclJOtJIboII4mybCfoytRM6LJ4rGt0Jpe5lkWb6S3zoZTqFR2guFvGsxN4hujQz5TuEt
5n6+9znKN6x8uSn2ulBPQqJLz0Ng2bWsAN4C4RFT92Xk73FGImqR+/Z746d49/FfLFPQH1sn6JrN
bKM/HFLVn2rne0jm7qLbO33Ukf7d2qwDnuEQxk/u1TvSmLDeR8O9NGlK15h2mChdooyYcFtae1q1
gNS0dx+DssKf4x4JPGCa6OMqJsBwgYrSX2v2yRSrF269PwZir1Xe9P1y7MItMelbofO3lHD3BR25
D1R7V6VqEq9C2NYI80iWqbdWAC9AqFTSc4zVwonrEu5a8Q423Uq8p3ZgYhi5TN/Lx+xZZGjju098
Ey8mYJ8mnnkOUY7Qk9uhyviy2/JNUoiWqSlBkQvGEybSQfWQVrv5Rx+O66EWJ+C4E1L+5p8k0WQF
zf9FVtE3NVeBDEohHnA+gvIhfYc8uJaZ+NcOf6emfPEHbl7hdxicoUs/MqaPTdEepO/+HXEuLweV
A7sSIbtrhPeC0YTA5wB2q/xyx/mAR7tetHANkP1PtNQJ8qsMpjtlTCmTF/ZGNEYJiyZKliFY0y3D
BOwjFWvgcI68NfFJxQdPH5N5oGRplFanluYSbUH7JXWZBZZeEO0GrwtOviyIm7XZxyr6pXXpb8bQ
d597g8wJL8ivtb1ykTRVQN73xHCRVdwQWda4ZAWbUdi/+KPAX6b51W2A6tGbmlUdZV+6vTBhT3lX
vbkoEerD1F9FpldxODKpADh9SrQszmwf08zXu9Ex2KzrK4fBR1b1oR3B1EwAjCEXsuko+y1GgjdT
1sYkrjpuCLGwj/kb7mvowl5vER0OyvP3kS8ImIreUrPBO0lI0drIwos/lTezC7aA8lwEpcjy4RtQ
JdOf4oGmIRctkupfyGlz53VM9ctmWhVOMKwCY/zKhlMQoPkyS5Evga6CnhTRvybyke+xL6chRoNG
vqfh+JHBtE2D76jgwSPm+tKVibf0yke24EykAuxnZbPpwOChWWo92+JLJ6hSStdoF5Zr3FlHGNvn
M0MN/6A1bQuX7jM880WmkAtxIv8XE4TS8dXtjLZ+LUXGGLHBJwUieBbmIkwI3zmKjsdPQERSdhZs
0zKOlqXzHev5U5tWB4oxeNaE0CAVsoJte3JHzFmdbJuXpO/+WcWwCbHgvgq7vrR7ww/Q84eozQJj
b0/VR9I6yZNXeetZyx5nRQbLpZefOqiTG6L6eVGOLmDelv1pJoZ7ASXyTN7LlXnGCWz9VxkV97BC
beBm9d+gLWjeEQjnmFfe0ZEsgzv9u1UJYGHpehJU2STOeZUfpDtWl4ASP42MhekE/+aRefaInlBg
V+zppu+whmImwjEJdGggJHg6mmSoUl0eTEZO9N+BzBv92nEeGBw5IuSw2GPrnGe+znoCuzjZt1Gq
13lSgVZgxOD0QOE8y8AQhciavqnrLeVYpotIV2tR8JV6Hoz7NJyuw4BO0HvyUSK+CVUf/YpI0tSP
144X9puQZ16h1cT7/JHZTGd9i7qmh41BB550vDMm3ejFt9sjzVzchE5Ekx9dVea2F+3ZW1Hw6DBE
6MADv6gWNB5mtPcSDoo2gDWK7F9qtGj1FMFM4bTPao9IBELA0SXglu36N2Ed8tH8HAp1pAGVbpF0
bsNhsC+EnaB0LvpugYkJEdTvLgmf/b78ant29yY5Wwo2DH+BJN45v5NAl22EHw5LxG7emjlRO0tU
ARFauEEEd4ZC7Xqi+baU2gLj/Igy9yx0kkXZkZ2iMTyPTBtq5p8LpqjMWVv1VZE+ucgDBCkqHV9l
wwmWxMJ/ackdDfPoZhDWU7IZ/8FlvSAvWZ2D2fsNLMaiUzzja4mz50AFT0XumBjBXYQWK4ajw4J8
5Y58j+Q68uvsKP4VENC+y1rBjI3+TYjkfGU7+h3o7bScst+wH9ehzbQBmc6T8At8Id5nHIRnR7GP
xX5U7wdJUwCxccdkqA3IYZ7C7OioGCq8NW4mP71mOt8AjPb26OYa3FAkLQHH8zknz4zQI5jHnEd5
tG0cDNjf44XpefFC0c+epuSzDMq34De07iRE9x711ZYbj3XhYtvtm4wCMD04h0jVI+0JB0LXBt3W
cBBoO+1JIC+GeVCcEy3Voe0LUFJxtYqQcIDvsdeOIjIujrMzDYPvzCveYC6fUMX2i2rXzOCVdfQ3
Jxkdvc2CeLyt6fYfZgHRjEHJPyLesrUMzCuk1T++IV8Lo9gKl2rdQ1CC721eFrGnlwkSvwwkDOPs
cV30+pzS6fQN3Nr/R9mZ7kaubNn5VfoF2OY8AIZ/JMmclUopNZX+EFJJ4jwzyCCf3h91r92+Ddho
A+cIlaWUSsokI2Lvvda3ev5iaId9zrDrEKPojmsSS2rdgNUvmgMsuz2R2fNWqTg0FxISWes5Wzy4
2qbUzSTQJBS2UbcfC+CDFZa0ncZUWXxpFuizxpmSHd0vjvVZTEioHp3Y+J6dLjZJU3VoEtl/FIVw
7dYxfzy80BYkE3QbsqS1oNGyYc7xWFKoYZbjLZHVY2a0oVBd854AGrh4uV5zSUB0X1wkV7GivuK6
hiI4M6ApJqrv8Qw/ixkCvMgNrkuUkQjPNYDsGwdyVqB1ZkDBx2sBYgZNwV611Bd7aL+GKsKGmw7s
LdMesRqJN157Eqp2a2L5IFz7ZDXEK9oIppVKXpUi9Tg2qhkiwGyHpepJdPrWMeaXJSvpqWjDTrcm
w5cOMFN1Yrsp8MEjC9k2luCmy4YTKahriLrYAQgGabqFd5Sf1IyzAgFr9+o0PY0peEZmCyYIMuSs
El3bFiHMSSGCa6PPmY7ivjkurbgHTsObRcSX4uovqKvnDQyuXa2OyDMZNnGZK8TBl6DxyvwBpXHp
6225EaJgsFR8FlOKOYYiPqoh5EeMqZz1GFPE2CRwQHROeZYw1DbZaFnIX4PcMR8TIOsdGIHnKmoe
OyB7C/hL4nVuihm/VaiCd0XXPGSRftfbpcdbGX8uwwfakiaMHfnajVCl28Z+wdMGabVfbIKoZe2X
ikKFDaXBbkFxq02S+9bCeiM4vQQZArPjb2zJ75+cJDZ9h83Kl3Hd4XOh95M6DPr3QiPYrG3xLURJ
lZ0GrsFTRb6wls53iCJp4ccpBU5Z6kGiE1c7LdOBisu7gW9UdpIr3ieX1Ls5aZEcF8crN82ysF+K
EcS+Vx+LmAqtcUhO+YUfRbr1arQ1I6Mhas6t7Q6MnjM91EsrPoqFFKm8rC6zNUdohoapuuhciY6L
vmQkos6fbdtAVzjyPNNLg3yukhDrOeEDy2hcGRLU5IxkcIhKjRSFpX9LEboyAejzazu116wup3Pj
5NlO70yDWh/HyaAjmC/S+S+qM5ulre9YMq0Y4ADWrS5HwtP3W0oeWrpigPxP/+QuTbSL7McO4f5i
nnojeY3hxJ0lc8RjrGDr4VWKQwa4L5Ot4tXwtOmBHpeEDak+dYPaB9G4+vciwD+eBfHDIi+CJq7f
mGp2t1g3dZEVd2dLAUUDSx0YYzlGciksi7ZHpX9na+QgQwAdcw2hcvS/7ssxX05a7cyn3z+lEXA9
ORdvE3r7QFlGmCRGTB5gJzoKfDppUlvqs9ZDXzeSeKHhR+BCP3dndS7ci75+GCRZnIpHtueExWCz
2Noc/CKjmhiJ96YsJ6jtuSoER6v0q9RT85jx/beZYr5BQtLPLpHcYlO7QzA7hnGSOvMr2upopqIU
BBeZlkTarpiPLKyHNN9Tbj1VZvpp1za03LyItmqj1zdtMJUNukmyFWt+75LXxiNXNEzQmtSLl+68
OP0bq177MLXkV1LlvlQADQ9qS1Qqxg/9fVqYPC7myOwL2xDdKntDG4uYiXZ2mXETbNGgGqg18gsc
VVp7XdXfrXjYCZCh35jnLqWzYtEbvqnFToY+AipkEWXKbpmz7iCdFh6K2dKlr+En1l76B7U30778
b1+TTMmsW6c1pXhohqWzdSnkgr7r7jsG7n8XD19k77g/QzYpx6molGMiCa5Fsq8BRqZws+03YWjK
YU64qlw1Z8Q46T+2UjwYJlOTropADVbqw6Amy8/qR2maPqWajq6LUiI9XXPfDdeur7nOscJmc+QQ
gcKNjL3RT2pjRxwORH+IyJRGDsyqAiGPOu6I0IpeOa5kC8nlGXHDyHhK7aXvhbKNYFugojY/PNup
OZ1VWdDX7njmRZipCHr1BSa/t9fRjwTG0LtXpBcnzcPCn6Ux45DSxHNQw+3qV26nNB5wXuu7YUKq
Xy+u8TCSCNoasAq4nzcKcaqnIdKiXUT3L0D24gSKjgy1y+iiEOVl+B7YtDwT5EUp3RMvNUCMMVcQ
fVV7EimsZ8xR096rEiCH60NsHc1e5MWn0qnvYhWzuh6viI7HieM2hKRHCJfZo20P5S3DT0E3xdVC
chrbUyRoQo5q6z2oJl8BGfzOJgfwIY2ld++Zsf/7ud8PZHoaPkbr1mcs/l6RGvPQLxxVcC1cZokx
NVcXgoWCQXTFx1TZZL8m90lcCb9RCD9TDPzxNlbpMGlYOKqswyeRINPPDbzISuReJq3iVKJNKBHn
OxX1/rEeSjNEDmQxT5nmCxi2Nwzbrynz1LBX/rh5kdyaHqla4SI3cwyoAbbtEHwfJ1tNdbPH3w8R
+pqq/PDSuX2IK8PeIYzhg+XWL+Oc38HP7z5TdMebpIFP1iw19XickuFM2tHCaHG32Kp7UqcO2znj
6szrxJVi3vOr/BRTvl4Nh7jEpp63wJSBf5BfeYxLWyPlRFD2xwK/DnC8jdJE+V8VjYSs2i6Y3ZqJ
e79gZoCvvxhyXaSxMLaUb9EMySXJb+RxVSGGunIndI2qOzFgelbSPqWcTpUajWPJGNXvmvkcibl+
wBNCK9Bl1IDyqxFWMKRoOitk1BRax4reRVDkAFJkYV/QTaGvy9Iwt8sJAaO6VXsd/VoJdFnUEJ6U
wPM81Ezp+DIqCRbIqgzNMh1wlzaPEsbkc61RAbF0MEH1Y0GzfiCFCDjnqt11a0TJ0lfIVTCQAaBu
Nni/ra2KGQV33qMDk3opzJORNXtQ/eSmIJqjQINoI9M9Ejj4DWp59Zz+ZXEKBtq5tx7geh+oIUTR
Wq/CYnySbbWS27VbNJEDpVMUb+wxGvewYPd4n8gijpBx8WybFatviRIYGAjo31GfqZcJrSQzuQ9P
hUfC1krxvJjXJlvy/WQUD1nbf9kZmspIKoVP3AoDdXqrWVEgfzEra9tPWx1u20NmYBurMC8ty1/L
mSEbqTQlmU/5CP+7LWeAcObbk2ijPS4ZKdWmxRB6mutut/qKBr7frMd4CqyaC7ZBmZ6SkGvQOw97
DhuhDiOBXiF4244z397MkCBHlVEE3HrXilYcWQ+Cs2LJazHnKJXIANn3o3npcTjE2HIN/TwnzYWF
hERQGSJtI8jT7sKxhb9qksuCkokmUtmNYDrQOFGlKDD/80HZ0L4AvKTOt47NZlMXH9RnnT+oHG4U
Nmp/MhfwwB49/wbhIL9rSxxgQlbY1DX1gaSX4THV22tZln4kGnvVV6/n+yY6lsjye46ud2vF1vWU
chisoI86C6NR9NTcj14ke3+qbfYQHPlCDyPzUFZEbyF6dbdRy+x9ludIy+6twnqimWf4ccGhzTPw
CDbuB+MC9xANxkV3pX4wa+9ewVrWFG6yp5sEv6xUPxej+8PrO2/0TqQ703J8QvqWc2JeDd1Fr7cu
CcIYXzkpohjBRN14815Hl7srYuxWyiT/jkbWH3o1mUGpMX5ioswd7p09SnO80YDWPY0UxI7j/1Dh
PXYc5djqmbERS+MFimOQu+3InUpoz35Mqmsy1pB6PPLiXYeu9NhSCUJsoSrLIK0toySIWFZ7EQW4
J6JuFGSZzh/eaMN0dEp+4TBrnjEsiQev0QoyfIhUjJ3a3c9J8uMCrIpt074fwS4fYqbFO62e6/2i
1ZgVe/0JYo4DQMcvY4cDv9LuoC/LIJltmvbNu6xUJmp686X2tG9VNqmtCSOC/iipIKgXLdW5Gsz2
/R5Niy9Hj8pmaLSgd3REI81y0sUkD66bHejTf4GtoqK20a4PCbBO80OmSnUUYjwvptgU1ereWLvw
xMPbqyDEUnOUVFTXQRVRfoqFZAB+jivhN5s0nrM9En+GBw21guHudUFcE2Ezj0rXdluzhHzT0RXf
IpD19c9JpQkpalfd2BMJB643P1GzvaE/2C5DXZ7cmpMvjuAXnZnbrojoHlUaWC2jyF4b9vgwzw2G
sDluOEQ778g1PuesDmCK3XMSRlmlW5yx1fTRpQPEzWFeOUVfSfQhJzO1DhKfBnl0iMKUeD41MdOe
LNEQFPdvgyreEsvyDkzIQlV1Hvn/7DK4FV373SeQA1hDh00mMMSo5g78HJlpqBG9PP3ShXwfexVj
IYdQyb3oVfQxC5r33OLlQSdalI6yw9C8RGyxUMuZ8UgqrS0eTUhr9DTGjeJ5cms6KTG/wx9Z0PfA
DELnJNkVQn7bM54qlbnsPDzTTfnS6CNq+fLdloAAnLnnmM74g9knThESXx9RcG70Sv1K8veJ/dpf
IBx4clWJLnCxkkvGmS+XypstvyCJXRrQ0eEgOChGTXc/1zl918ZCtWHTdeHOz2y0tfZCV0NkE51f
QqRYkN81tX+WWIN9x8ZilajZh5K5MmyNIYgymhHeMhGpHtMs1BMKCE+cCJIiSHRIz7HBIYyE+mNm
L3PosAow9cFgY6jRuRZiO9VuaEXJodVxzaeC8h+1LRe8/sny8SWK5VU1Yvxp/aOBoEHTbwVdAczX
+tVQFzuMhbuEuYp7bnb3piMPi9kRWGdizEwn70ayZ8yoHYRyhl4ps8ZhawuSHEV0HEjsphjqfzh3
vc0VHeNRkxZbH1tFmT4xMbkXcbXsBsnJyQQDJRRnS1RC60uwlaF0qoMoLZuWrRWhqOwP04AqfqFN
5VdzfkDVF+24L/0hmeATC2ZUlsk4FIQWFQ2NMbPz+kMFXnvT6yY4uYgZe8UUtUXmAvWvwA9mf7P8
BD/phC6kwwiAxN4M6kR/W0PdFyu+s7X+nU7LhVMARvyB2Cz1E5XSFqkO91PncHzkPeAkbj40nXFr
59pXvfI988hkgh1nbqZOvk38kIrKRZ1WB5tfm+H7Mj5q8bF0I/cziTBH5VYx3E0xBXiWzs2ZbqcY
x/mmJLZ7syrTw02HUDFJeRiN0bRHI0znaH0oLddE14W5dn2kJo7zGGOVhHHkN1YtnnWutSe3vGsY
TUjfmXci142nlH/qOUlprFZWdvt9hAVkNxl1woZDZlmq59X190OsV+g38+iEfKO6mng2r/1NdvF8
dipau4tVXzwlry/rYVajmOUTy+Jufv8uagfm7KLgHJVK50R0mHv6/VOcLVS+7WA7p3r94JAQ4mdV
R3liFJyjfp/0+5nf5/w+dDA62dGMSXSloalJo56SCE9JWRZ3v3/1+ydLcxmK/z52J42xWj2zU0XW
P5/zj0//x9eQoUNb3dSs7e9zWjii//xqbf1XhjrJ7orwP57/+yy7org2Itby9RfPYiwACXai9YFY
aa60daytstBPGJTUoVJlRqlMiIJVrgZHFvKaoJG8wRjZt1mavBkcLA+xNnZsxzzLtGvVVxY3xdXM
Zx1Ipbnp8H7FyYUromM/sY1j0kjjWIlObmRasQ1pxs5E2SILjlI9cD6/9UCUjzhqmGlpesxt9RuL
PqTud6XSYiqbdjoIkCDRPBL+6+nZNombLhi90kVikCjHMTMj1uhkPKI0wUyI/9xzGJFiewksj86c
Hs0hefXyXCY+Xr6eB2XFOFlSeIiFjgzQn2NfjITJKFDIvFwB90BH4ICypnZXHjRcb53tC9/nn7ig
E6y7WD0Z8B1/PxhyqiHzMA3ap9YEzZRPWIM30Rf0dhI0CAP29H1UWjQJuEB2ZhEdyuHbitDiFhA+
WGjfhuzFZcoFYqbYIx5CAtABxzMi59NcwHnBri0uUN6zXWsvfxSb2B5mTgnlw7kYFRwHBpwFfEUQ
K3MzApshONfzohFNOYA0WcV0hJx702ee0xfrulDx2mO/xt1krMsFKgmWPeckZlTTFimwpJt3T00e
H6UxYDQf2+M4WT9yAVcpbSyWZRQ4K/Szx8wXTwgPo0Z85kv5tGD980XuHYuWs1kp7kytPOvl+KUo
FolpUciwc7+49rFKBNygRv0ByoLBIdEfZvGzFOS26wgfQqnGn2ML0Uw15KPe35ROa32IY2h7zT6M
ZhjclFnEvz4I2/lhwrgx4TMwnOX1xMB6R8d9DqdMJVwy1+8nGgtBn5HUV2D18Jd6ei4Rr6TJOe7O
aIKftTpCcg+xFl8mScdkAmEdLAjoQJgpeF2cOT3Y8r5tzU8xpgFrz3TQEhrLpeUBnaCUonX+opn1
vcGrtskWwwtzGb0xegXJVUcH4OLTJsrV4Qhc99pykJCRMpxqpl19m1rHNOrRwDuhwbyRt5eA5woE
Loyu0hVoAJF7IuJzoVHQKBZLfos99mzG31DJGh3jfYkIz+hLue1KKYMsycct/eMrb82wn2wOnXle
BRqSyDDNhogTuH5ErKLQ55bmq+3Q6lUGY88Iz9wb/KstyYUgpyHTT6h9PJIeW+9a1MiFBqgI2Eg0
1k7J9mG04GPlevX1rXd01Wy1YyE0RHxMGvNUBpGQJ4K73rqpXv04OhendrBVTT0oHg2vmo2g5mWL
GbzEg8R/pcr6ng3c6uua7rpb4J3UDvhhdvAVEfQN9663ymcczwvmbmPLgruqspatdPuflMGu37QJ
yt84IbjsTGldBR5rUMCojL7eZ0vRT58CsaiYtJ8Ohu6pKLsTKxesAos8gHwBhLlWaqAEBlQiTgMz
sehAWy2adbDG6GleRu8Um/cNl71Ww38xZriok85Ee1ZXmUrh+EY1i5NnHxS6U3tvKu45QjpLskeR
f1YXpp/c85gblzrIsJ0EsisCTHvQURZKdBxQCw6ZCbjAnnNR7f8S0P7bv7C9/oH8/luvmWhs7v/p
4f94qkv+++/r1/zv5/xCwv/j0V36t6v7+mf4fz5r911fPsrv/j8/6V++M//6P3+64GP4+JcH4S9y
/UF8d/Pjdy+K4X+hytdn/lc/+W/f/yVwuwmf7v8Obudgn6fVx79tP/oaWvvvd1yJ6Pr6Zf+At+v/
bqrWSmFf4e0W+DigadN3PwBht/6dPRlkrYfOx4Zbu2LToWGtgHbN+nfV1S0+a3qmY6kerMZ/sts9
vqGmqZ5NnQl22FGN/x90O7bxf2XnWo7lOpplAHzlh9MN11mxkf8nFlJnN8hz3ReW95cyT/guPEP6
gUzjB7C/tDtMxBcOQThxrYJXDXOhac/uQDnPSGJFZZCJtebABi1zSDzCd56dRgdVkq+pUS70KUsA
K/CXmaefllGqWKw6EncdarFYwdnAvN1lrZD5yel+v/tRdMan7pVkffRMwAU29iC2xCsRcjSJtNb2
o8imM+bFyhUjzbNRDR4JPEwi0It+zRkhw5bh7MuuHU89gplRt26Nvpwch6oO417LxpsQoaGlT5SK
60AuWY0TErpgVfW+NLJt3tCtn2kAnpb5ZBG0fmmetKZgy5C6/wvLkhGkgZGAwk1fEMJdeZ90kQAu
DnDlYQzIHdgjraDl2bK/7d35OKp4k1DahDj54I4UL6nNb2mPlxo/+SYx+vuk1+7iskLOLKPmjinG
Ywb2nR3UuqS0FInLtNFQ5i8NR2BtTLXnMUnTjV6AVWJTxaSk4EOZG+XExCAPQBUNG5V73RcFZoJJ
TuuwF3LkbN8xWPbZoP70GtneHmEaeQNrtpbeDiDZQc01RoH16O4YU6ERM+7sZLS/ugjnT/TopVUf
ECRDKhh5qy6CypIII+AumKRtPB9Z01MpTeMOCHR9xhP5vSKOQulS+avRADkco9V+in9sd1a3ji0Y
gyRPzXIrq2E+xgkvRqq4yQXY6ytHjSXAsDSMwJ1G9nj0GQjYbP3Ts7U75jWHJkaA0MKC17gciFxC
c5EV9j7NrC+J2QSgZxM4jvEkwGLvLKP5TCd13tPPh5SWISdYqfO5skD1HQoEdai1kUlhR6lNoN7Z
5P1ETL9Kl/6VR3djUbmC6LgwpaoanepoBS90+p+lg8vUo2xPWOvZjrYaFn6YST3dWawYmx70r6+Z
In+z2xWqZPlgZIiaKaoXRy/3Vr/HAy83czEmDyzhd7JQQjq1DqI7GCj20L0Zkx77TYlZtIw4OCbu
X8+AcztjNhK0QumQu6/kLZ21EVymg0Z5Y6J+s6rqo/L68pAb5RFnYRNmddreJ824dTzzR7eImBKW
dHZTkQBR7tshVNYyq0nB7xp4azQzKKmOtjXSIeKsKQI5dAf2RI/OMpKADPbHSe+xCWrak6p1wI26
btdMAGHbKPPpMiJ1aFWa7mgyIiCuVtb+mdDnkO6ePC9IJzZQC/DFWT1GBxzU5L2jMonUVy3SiOHL
vwVH9dBZ+o+o505gTKksp8Fok6PdtVB+zPZ1VEhrRsxONVyjXnbTfhtXebenZZyisUO+19fFtvIq
31uMeyjXBvK27opLO92NMiIri8KCWynutilNRpXmeBhH5OuW6Ip2Qy0uSh3vgA1Z2yYiSDStIcuV
T53D6cDrd3VZ6MffD71lK6Ew+z9D7700hRPRixhwApjZsHHUGXxxNEIYbBEUOx4FwRgD4alqyAtT
/LCUlnocTVoA9I71FXeyd9rqqWXRDrDrbudJfIioFmEqvFcFNoiWJ07oAPdSC28KtZRunJyvYmiz
szBmrCO5deltbTqad9Gq7Td0MJt934DXXf92iJy7IcF+K2365Ml8FmxHR8Mi3acmh/dYGocMQzwR
f8bip+YwngBxIJJA0cEQESTgVHI0IwVqBKhxtPQh3mJgeRs6hqXDXPETdT2Q6bziCL4aMARvUkPu
U1AAy8Zy1b0as50dZJvuBK4aXoPcwT9jXxUtF9fOBTvg6UAGM7wUeo8zSup8527ov4TWPDWFx8tS
G/DwdRwKtTX7psoPSFmAt/5jcdUXLAb31uqmaU1MCFlt3UHpAxVXua9Jyli5m0YLj63zt1dUaJDM
/igjqTA7w4bMJKp3trUxpOptzyUQz1C3ubztEqdBncRbbi2cMC67yCwa0HY9CN5y3s3xcG5iRAXo
Ln4gf0KfI0USwAXWhpqgs21RRc+JE2dnzSpHuubDeVDxuRixdcidJ3LfULAZOpNrsNLICi08uN1P
9stV7qf54Dl1FyCrmzb6NEzh0FffjNVQ2I34GT1L7FT7D1C7eA/d29o0fdOGaOXsTde3gSlKd99k
NhbFHL2ZjrhVzTh8jhLjS2fDdDCK+3lhNl2YzMRm7E3Q89GogBuGKQBtl9K2pAjQq/mRwTwhUuRW
LF21I2IIg0W/BrJB9t1VvbFTRoalcem+rkQZWq77VOskF8FRpXkoZlYDHLfo3WJuVkQ/odXivOlW
RJvbMo+yhywObSQ/7lK9qqUf6+P9bDBIGlzjOsFYoLNNsAuxgro8RL18n3utoQsFbdaznsqoph8e
mnlDoJK9TJvJOCNlQaCaDIepr0FspVgFRTcg5lYPhqvKTW4up1xfN3AgZMxQjILjyUDCB3SRC0yT
HQ35CIYVEgFdzOWpbIa/ixrdiqWdTjYxbPTv8tqfMoKnWwIo4Jy9eNLSdrhN3omrtAI7n0oapPAa
y0T6DFgMNLjLdZTJsrds844z4ntbe7Vv4/lBlj20ygSSEx8CQxM51nh03Bb7C2CGQHIbO7Motzr3
eriGaALdZK7XdssO8f3fwiO3z3SSZCtLfQv4gsQcio76TUYzOs4WHvowuyTGRdtkMh6g3zFBrJD0
N9wic9Xld00+OtgIq0tjKWdbNXYU4iUYHfFHqbQXaOw0ZCZGJdD2KaFN81LaSkoHHcZfvSi7PC4/
uHJ2yeKel9650ikMOtE9T6qkCNa36aqCRBM8hLXH6FrcSst6W0piNktkSGrrwi5ueuJiZ+2C5j+k
76zvFy4hMpWvQ4eOK07qOSCrgdq9679aS54AtDGdcW61E31oKDssoz7LaZd784nZLVaDVQQ315wX
LBrGjWawbcyPblt2Vy9nqZtXGlQL+1y36Kqo6CN3Zvqkz9BPI5WUdXxUYu+OLVM9wyaSrOuReWNr
Ui2OA900n+0SSyk7srWpJfIJ2LLDDtshfRetA+OtV4g26HgOjfyL9an2Nbf8RCO1lXZbAUDRtIta
sPH3ee+xhU/jFizftLEqsDV5JsOsX0eqimCmpv4heSMJ7a5kOlDHewUT49TNjKc0nDAjgTVhi+WY
oylKVVsd873b4b4YovrsKnGAJDO7I9yZQShxlu0hsrNzXSdQT9YPKackx6hGJlosFjlZrkHZTb5g
sMnuOBiBm8UnvZ2XoyKT+jLXRnXRmLkdhOn4ivlUi/TFSKV2zR4HGv4bR9MzkkfdcE7/4Ptd3zDj
Grne8zCbQJ9dygu1jhCFEAKOzCqRd5LNPG/R+5JkYBTGQLzzeErs1L2wYL8tLI67rtHPVp9hqhM2
42fDCb3BVkn9AN4HVKa959C0rQuHkja3gpqVQVv9fqKeqmBOIGUwXHXC3IlxKgkCb3SdnvG0GiKd
RHR+7ZaDb0ChxPCIh4F2JutA4Gk6Yv4VjonMGJ/BIv26sQ06fyP7q1/P+sgKsMy4VKFKqcS10PQV
VwvTKicRbLqcM5RRu1eg6E30VWTCOtPg8tS/KrKrN+WAjWPE8UJg+EZJBtMXjLJJaN9h5VhHD3g7
+9d8bsew0iEge4mJ/wsexsJt0NjuXw4cZehYUYddiYOf3JOHcmSyDLQ8xRQxTNl75PakzvFDdBx/
N5bLg6x6r6AKqIngrFkZmChLNN5kOh1it9WCNc8jkUz5CggEZN6aA1XQ9Nb2M8ZTN/bnOfuyLfMm
ozQwJUUHs9KCIFONQZf+aI7VLYoqhIRgmvzKYhHPFSNYIUKjiE8jovxN3qW8iIw1Z9u6MRnggDs4
N6tF17EqI5iRPpold3cHlnAj2i9vkruJTIGys5knc/bbjp1dwVFODpkSn1JFAvTWtCOWE+CaEYSl
dLLCJVWfifLItvPiHIwMBUhmOqeEV6FQlVutxfhMxgeacunqn2Sw3wL98tzxkFXFZ55GjBjzVWNs
lfca71xil4+MNZNwMfWbXqp4FvA0mbXjz3QVFc6q6wtWMdHgTZIghMas2U4dEwSr3UPTfrItSh0p
XBmQvfIQ9fE5iazXDot0q3rXbOGoo5e8cfmFJczYqOwfSChjbuXonjTZPMAp8IoU45TPus0N0bf+
3E/Hkc2uhPSdeD3oYyqU3ZKUG8etHgHEEO+ikDGlYieHWsHNjUquWMSj4JSip8zxyw730zC9pwYv
ycxlFdMTIIu7oyMnWUdp603snVAe9kJRkZPMzy3957VxiWzs23MiBlFR0KYVivE8wiM2Taexex5H
+alk9A3UOFQGjhS9Gj+wRiFiNwmDblt/KcZLh6SMY6URcgA4j+R3+1bHnhBHBUa97yXtdxpo4zib
PxUEDSRC8XsuOhhcu6jvMN4gkEdbZLWMm8z8RWn+gKCYFwyd2ikxcbnOY/2pWuRKLp+5Y9xszyjh
8HDcN98ULX0lwHNXNyjBNAatHTimzNNDpephqyNn83WRXFgNb6gSuGRBfTb2B4hjlvdnY2q/BEBy
FMhy2+dYt7X4shDNGErPW9U+gDLpVBaqpP2xmM+OO7/HUGroqcREadih0MybQxwmS/fPLNOL5ZJn
Mxh/kyZ7hrPjVwNGdmO2YPRlgLOWGCEQEljYL4t+VosbjKEve3RKJFQD+F3oNlJIFyEAA2mFi5n0
rhs516aFCrQzHzUitcMSK2Fgle+qSU5fho/5u5AZjeETSQj0DybhbmZ5HZXlnZWaZdu1bqkGQrGp
K6gJbPeOIk92TT3aFcNjItnNgYLIAkFprtMubbvmLi8zZUP4BKlMSwpyL90QQLpKfpetN+v7XpnD
bOIHzXh9i8wExauPj2mEoVjPj3Sd/rDkOvspic5mDWmeGA9/QAbAfRndYOACWWgZ47Lwoga/ryDk
0jf7qyEeIxEWYMGgv3uD9mgu0caDFlZMJsdfjdFFViLcXMRrR1A8hkCaO6IK3M5+103kG5EgC2f+
kXH6LGP3oHUaiw/V/MYlvHr9CW0Ll1TURtBV5GNiRwLgdeQQd2KcELV1Hig33oyLVKL0OMa42OLb
XKnpflKXD62Wu1xtjftZ/u0IAztTZ2Il+uGKbk6DzgRK/Cmdkcl1Pu9zd7p0o80moeW2L0C8bzrL
fBbeSFknx7safxNqCLwAI3GiYII29YypZtaIJrA7Td3WDQw42P9vqKwZ6XXosAq197GBm88K0oKV
uiouHInepsaj9z6A1jU1NPJI7q+myWYHlxjwVQSgde7Tu2V2rp6Wwh4meHvqpr2pP5hETFyElOvY
x8CZU4v7ARLBJlKo5BfeKWl0j3WfKeRCyV2rOy959VcbYbMkzk7gDS0GcRcVrbYxZzRbdV/tocnl
/tSw6CdRNHFWZ9BdGt8LVFvGSC60Eet7nLQyhFmxTByOyWm52FFywa5+6qDPb6ZMEQF9DRxkcXuS
Gl0GCuRyzamX7a3txOeAEQu3wPDTKeWd3TiXVC0RjdrpKyqXbebOcA/t66B197DSf3TqVuD+vB6x
J5l6KhhK49DJp78VtGkzG0+aWO8JiyTGcebfB0DpYZxIdfUbu/qLHeuIS7tzZKO6bQb0xjan3dEy
Hl31ra5WjmfsBbpQ1X3dqkFkVO19tWqqVKRqSFWM0OymaG8X/dEAT7bv5gl+zP8k7zyWLGXWLPsu
PecaysEZ9OQAR4bWERMsJFoLB56+Fn/d7rKqWY97EteuZf6ZkXHA/RN7rz3RmoJEyi9ItcGJ6kyq
7EXYX3r9oPG0cHz31aXScuqDjK32lHviboVffSbwuNgPxKnzzHQXxvrJTbOpCT3i+XYS69ATiA4R
0JHetHGvwVGeftzMbU5TMiHn5a6H83WqDL36qj3q1W6+WYA+HNWmtJxiV/dHWT/0Y5ycKtIN0Tg7
MuiTXwaMV8bGVau+8gHi6ghSbjGch2x074ndaAbvb2X/Q8LTGWbrjHfTu6s9fe8o1HqVgmCuPYJ0
D6CIpFdeDAWuMcOZBlwndmeMuz+4CZKjp/Y99kiBcI0fBNe33lLboSHs3Dfnipy4lCPH6GAerRu6
Bx414eFj7gJV46QjWe9Iiig3janui0Llp0Z7wHBSRcaXOxAbqesTVm6IA0zCNnEXu6wOmHO1euy3
8z6A7wB0fh1Owhr70KZTBwkWMqNhQuBg3lr1+0pvdNjxlr2zi/m9NrL1ps3BssqR8eFoqubI43nb
O9ho8vKM5KWUgzw107TPgOMcnTo+8V2w/EJ7sqsnUD56VBwHArsDk8QVMSEGGbZ7AOmnzZvqGacC
ChA+m0Ji6iAlZl6Ydm15G2na4Ub1CBxY0O8eIddTvzC5WhvFIjXNX3F5wahembmLnumhsp7HmZ2t
l4CpbwDCNmt3MBawE6k5HKIOaH3Fzpq+o2eGTkqhdBLWbsqOgAW127AP5a5+chIB+hK1wy7DlBlM
WNZ3szHxo1TJHTvCzI9y2qW0yY+Mv//sxL1zyNLsowyWD9kUTC9u27THGF3icbJKGxeuHPprJ15P
BljsueSPMcr3eOzdADW91hGxXurxtblO00Ha6lYTJP1lltOw00hPbhbnRwPkXACFW+z+IWJgyDjF
OWLHFUbDDuEMrGKacF2BeyhG7WEZouwAarm4eBP6bjQb1D9tR2xeZX2ttf2UeZC3jAmGbLOOe4Js
koD3B8Z63zbMlDY4QvGJo0TCqUVu3va6cR1JK7nIQkU7gWeeWbr9YDEsabHO7Pi1+GVuvPcRjEey
L7y2eXAdXm+RpJ2/JkB5dY8fdNHYUA7LRhxzZuNzy7T8S68YeGv5/TyJ5d4d3NMkCky5xHmY3vri
IU2wNOJApvRDyi4LVOdFN5WUf3gRk7BYeJKljj8pXdbArnscRsCdvLL4rYvZOBu2jSfaYYAzYp7N
xvRXmuNljPT8HQ+0CnjRmgvTzsDs2sdo1fgEsPLtB7QOJ0Zw2D7XRqIqjG/HadGCxVzvhT6iu66R
rtEx0ttX4jetFLa/Ba1Grvf8dqwDIWSHt2zj6YAMqs6RXYsDqpgD0R4QSeoKroa1Uqqi/63PNn62
Y8SgxjHR3xJABQ6/KA2KM6SRWq7DzJknDDJ9ys58MTfP5swUoh04QEaMQHTtkY1VW7aPGkLdfWPT
LE4x+w3SuFd+FbcGUJ7Nke2YzADyxfhA7vgRS/0+q/C3Vkg7KOuXneuqkxSoluzyNtPJ+vLSTvGx
QRazuxgzZv9CvtzF26nGyNlE1JZfGJTuM857AzpXiIS9Q3pX4h6wfxIH2r1GHAZcnB3K2DloGT4W
pHmQdquwk6ToMlgyt1X5hCWFTNsZgzUaKQH5fvxUi3xN8wYANSllpsM0IXFn3ddTnXKQKewkuCGR
pblIRPRbiXL0TCBqhsqksGMKYIKWsepFZbgmRAIRcYjF3WYEw6zoKAtkdWQ50avHBUGWcxTUmpUT
XTqrsIDki0K07u776d0e1+XdQwRAJ08MS3ODrD4/tpycXTsS/YpWckLIHxTCRq7s/GUsFqteMUCv
q5p9CXIPojd9w+2ak2nIe4OhHls+zFoNNqzK3XrMCM2fiWJdpZRpljNipB64ZOocwhUmbt6AI4jj
50hO0fVaql+vgI1PLDYAQwcpH4vSYJLNvloTeVBmdWgry4XL0r/ndsgJQI9dpjhvbS0YHfE3QMY5
TnnN5HSbfUuUVelid77IhtpPNkxHlaNIBQTM9cyPHgcMLbjX3StrhA0Rdezr0v6ivGtAAEQQqOR+
XD3kkUT3kl+z5AF0V5g6rU1HTb2z3SWHInXsQ9zYuzWT7VkvrK9yOxEisFNug0TfStgfrnF8I+Ks
u7eGZCBFj7GUVRiBO7lvHeeMP7bUDvhmUev9GU6JOYqPeZ7xz2M/h67XT8HYG89xD7k9zfobETHt
UGQe7jC0GT5N4/fS8BEAfwhAdtKmE0wcubixi8Eu97kxHeLJeBgz5rCY2g5Rbe1wBzMCmOfmlk4y
s7cmlxuhhIU6WIMAi8JwVC3TwaoNKlzFYi4XTwAyMe8mGARFGxGEg1NlSHs9xKUDCzenUsRKxS3J
/ybMHJ3e/gXMxxapriOPBc70HRn9lYjWitwo6xthWHGhz/9FBrzwInsGSl0sAumwWuGkl9KvrfjO
Mdz8muP0upCoHrWVa2lRDH8Sir0dhcp3MmBsSNqhuKQMq5qZ6g0ZNA8gS7NUavUhV+MP1RebhA61
cloSyqC1HiMMHahwnwViba3HAQ0i2/K1Z5IFyE9K46peUcNghLjBRntdasYLBKsxzCPrhxxF6TuI
XM5E9UEYCZiXd0c0mHUwDb/8bHGxJXO8L1lpHYGKfSddeTcWjheKGjeiDm/GZOHV5lb/NZcVB6Y7
DU9st54a9Ag7x+I2ACa0Pbf8jG1LtCFhHI92Ivl3lyNMjqncugMceykhDyo9L00CshZkcYhJhKtE
I9iE/GvGo/oWnoApPBh5w0HJFTsVjflVtz0FaakQxJn2coW6lb1Um0Z76UU/M3TJ3KQGslsmm5bV
fTmGDghxuRRdTADjRLtFMgqZUdTrs2PvwdkdLbPRb+zidTDuzMVTe9H0lHZ6R7wr4rV930MPEYuh
Qs6mhbSrjzRn1EhJyRda4osHeTMcXHzpU0JPiZzINzOODhMqFA5v5yhc5PRuEn02qaS1GsksI8WX
p1yK+7XBWaDwMYMm60oE6sD5MVnWe7ykKNVEd+4zzAsTOBSWNL8qX98GDMy+qrS/Zo5gRNjYJuHB
kDBOAsewBdKRw7JYk3Xy4CRtuazTlcj018ldJBR8i1q0ml47ooz2mk9Y0QJRBY8SH4PZ509jvRBr
Ie5tZHNWbulBUvS80C67TmymXDuNT5BCeq3KeXnoRFdDNWGjCsv12rIY+libp06CnwxWOBWwWGDt
6eIKUT4JnrN4N9mQNCN4p0Y1sIMTdm6uomiMSKB9E9jDFb6KEBgNH3dsBusWkhhTF9yAYPBj3aKh
R7SmpQi9oqY2L/hoXwcdyt/CXRcmVoRKbgAZYhWQJ5EiYWw5T5xLGjLPcxuNe8fAfuGybzwkc3Nx
dQR/u7yHLbb8mFLLzkg7k2NrJXsjtYpTG0u8YckmzXRP4KixkA5wWgZq8R21KxYOy8xvKy//qxJw
k6s+3g8yf41znFtZL9k2LuZwRCEBH6A8uCMRMxbe4p3XJyueAdbnSuoqtFz24yYyhXFr0KEfkQZC
QMIJc2UeuHoL7r9fYTxy+4vGeu/SpD+upsXQsKfI7Uqgq5VbI+5Y4jMo91sswtNt7WSsp3Tujapv
icnrsYIIUwLwcBGee/qTAUkDb1cM+pqfi0nslsYqiCxPtXeAbh6Azny3/ZxcwxttEnllO6531Urx
Wo1o0XOLQatA8LIl7tl+CmzAV4bOTceqElQwehlNr3dDzBQ+vUpadLBZetoqWNCP6DAmZ2pDozSr
Yzw4aLfJo7BBzKT9Bv9vBp5NWTahDqMcquIHDB58DQXzk6odE+Is7ibM04//fOnaxduZ7IVF3NvB
mmRXeklyVq6si6Nn5j5eix+8gsxM+TnvEjUP92YhnL3AFci8lgBoW+WsI/ubPO/OQ5bUh8lmY8ui
zdgbiow8eN/hUK39JW2jAwkjOswD4e1Nt8VpprfTTdt7gZja/Lp2k1NC6I3fZrY6lMLNT4PNJs77
aAw32jdSNiwsk/L+ny+azp7OOBNEoV/gcjCjSqNQGNXIQkS7mNUWpq2l0N1GrdoVad35jiJdUS+n
O/I8rBMqkSYkZRZju7fg8EAXZAmsn2h3H1MLIW1mxCMi6BHrhlU2DzHRtRkv5j20iafcZku4pDGa
5rnLH+1Jf1AzvaOVz9hRrBcQN2hwtmkayU7wPNPiSlKJwV2wHt1iGp8RzoR11r2ni5KXYiYFUE7j
Ga8fMS52e+OU/SYQhoEx8Cx0gLjwNq06hpJBHKDBMThn4KhbKYp+xWrXHmRJEz0i5tGmG6O14ntN
ZWiGkWEcTAMqAgGvU6ylTIi871xL+7PQDcHwpWVHZfNZjR39U07aNPuGmZGAAfMDPMs3UaOSAxjm
uG24B5GB9yFOzvJz2U8HHpz1gW2G6/eWS/Pt7UrDBnU3I4lZWTrgA+KPlvNeGvkSlqR9A/GLvxq+
oatxXFG/F+bDNLNOglVxmUmDBLRv2GScDQ/RmmBJmwnzanJreZg7pcEuS4+eq+5mY3ZuW4PCqtFx
J8bGZsDDVmSTZ4BWGutoRjRVVqSIhx3ux8wjETSdnZlwcRID77VxBM7CVB/H1r53jTSohLNs1QPQ
uIWpUxNDJUJw/dy1d+0EZcGZJaQ24302ejIoupSQARbKIFYXFges1aeKjfpSxQcdt8zRzfGiWhmg
NcvLH2y4cvCKcyfs4Y7WMr/mZNs1WPtJbXZw4036S+NsORVaAc1k4ZGPqX0DrFFm2Xesq0pqUKit
AUDcfh/FarjWWGoGPd3KrqSHnwrvwjTHX5AoyE2QsHSgcOpmujLgQzDAolmpbAsbqCVQFinjrV3r
zzpZlsDODHKXml5epJcSw0dfrWe4dAuzUDesJHfKY08OdfG1ZKYb5CsGXVKSAgn6YVe52tOIzSXg
AMOVsWRvgzMae8Vuk/WXr1sdV01BX+uM1mPeVkhoxBdWtJfGjWWIWNulo0AOb5vOjjwVsB09pUBi
u39l2r6n3K1AfskXo6MiNU2Ds5XVcK6reQ88vj4qQQYa+Lo9vATIFC6KwG5ODlOlPRhuw8zYlLyl
EbFecAcpSNdT2dachMmtXaoxMCqej46upxbSui7dau9CtwvLlR2ILBJtb2QI9QBLbGNMXVJ4AhiV
668lzR4wukPqqHJg1XWhYSlGH9KEs1EzSKD621mFa+wFeLwSG52fGyg9zaG767OOIIO5fjMW4R1i
bR+TRHGxHVwWWqPHgaa7ZIFQ5S55DkSsIQ8Flgzz6whrRKVrl9nBItIbvOhg7MomuWAqv8HD+BJF
5B/h12p2rRW2dtkdYaaXlLcFXo0quk7HxwImLIgs1DyqSzeyAQ+J3aRk69r1fV6RsdgmdwSr84EB
0DbmfC/K+isFqsvlC0+Iksm1oq/CW/qjQlxxRLFK99615lHPsk9K+GdnXubbJZ6uSYAIJAm9/ui4
zEx044U9RJiDXzRpJJ5s76WMV3LNUTrd1VVBQVWt5DelwASyzDzaCF9YhzlIHQvsS0CdwWsDYI57
j/WaweSPHx+1I6Df+B3NWBtKjMr7ymT/qbY/bvHkqdP78qHgpfP4A7NKhmSPktzXjauPP0T5brnN
bdt4OqY5c7qIXiisSlXfttwiXjKh2yPll1CMPhwcRoDDaB8GA3hV3Nc+684KGgUed571fZZmN9aQ
M6zw0K1CYucvh+6edg9JZL/0nU1TV3PCJpxH1C0jCbhm+VDGy3GyQZDCnxzQWaqa9bTJe5w5ewy0
yNQi/BCspYmYfaAOBGljZbNPCUCrng2Eq03i0/dUDjWyNm/4DbRiAiYrrklGOMNbCWM4qGUxssH9
iiu+Ndwm525wX2QK3SdjGIqZny9WLj6pw2lh+uKUm7BSlP2T9l59NNKIV7Y08PPPvnA2jMh2dxKo
soU2mXKK90WZEY2Ivd/TnpkrfLopzhyvdH5ne6H84ttPEI3ZlE8DBHLcA3z4SDHgznjHaG6QDkx1
4PWk5vJSvUqSmJi+60VQg3l78rCeUUJdZDQ9VSTU7Od5+Kwt+VRnyqFQ5A3kQmWfj5KTo1EhX0Wr
27k7Y2JmgEIT59AgwgYtOKlM8X03Tt2lMCmjS4INAmKO5oC4ZXBo1ktuM1vwTBYLC/J/kfP+tDTz
vNAw6d38cTZZpINfSDeeUL14Zy0rPoCOWLumYZifKnS/pbtRRBtS8gwPJ2Y/VMLn2Q3lbE/fihy/
GTYKObERKq/3pI3fekC7+7EWiKSyinFRVvKwcq+UZcpvFsM7Dt7ygoAuaMoUVKU5NVvs6BEHuuvb
3oYljUlzrw2IrOQturs1gc1sUwtiEneyEJ1MFYys9oHem49eOp2syqyPMgc/OFU5+Y5S21epnI5Y
NjWf4khxL2HzKUm3nQEDxJ2NUSV9Um3F2ttIiarFh/6cEurDUCuYRgyciUvmM+nTe9GTNVtyPTHx
Z1JXlNVFa1JMmTmh1Ivp+iThJoPA7Nucx2Eyg8GKeqSl1Re4EsfjzZzKM/qqJ1CVFz3pGOIrDseu
xsDsFBzWI68J8/5m9R1ZvMwo/gJ2kWjHcKsSnQGFyv2oy/jSOjpcPbxhXCqJ72hMC8vBI/ByTaYj
qG3Gods6aA0iz4OiwFZ6zPCm2jP7BSVZDKwDVEGraAmtsLpLus6HtegRkdjg4RqmObcY1xEAqG9S
nqkqpipCfqFxQaTtHZSj52aF8VVk1RV1DeMqImoD47knWTbsEqQGVoVUYpRQcUdNKwiw3DQmNHJk
r1DDx+2xsB7WJrppUjLmK2EgcN4cMJjXfm0vcYNUJ7Wmm1MjbDOdWWRNqoM56IchRn4OT5xxxd6w
2m4nJjPGyjLnnC1lfFh5nxe3/GeAGyDSJa92BtJJKEEeIjJ/8GTehl5DQrUhIE0t4FQtJ6F8n+pk
P8zNeF9VcMGGlbW0YALsiIZdFW8rk5Y/Z4n/GMlTGaBuR3mY7Sf4CkbzNZmZc7ZJb03qpAhZHdUo
xLQD+Ae2fAbsy374yUfsiEkZwP0XCGx6C+arurVZ3e/KpDjZZRZxpqGhFiO1uOsCdsKlfag+TWuF
BSIyGwB8cS5VivSPNPhdy14Qkl9a71WWvDup8d04GUHCCs6mifaKCdkQtp06Vfp1X1JBNOzl6RXL
7nmeoqCzrBdw+8tekDXsLS74A8EHaXRgyiFspKSWRw5Grt6u2CJaRD7NuBsqiRLZZU8fsYkaCxsd
mkevrIxtnU/rt8CgWFJxRXT3zzDn7Q5wVrsz7ueYdWIOLPiAXtm3x1md46yyaUNo8VnSMmD1cJ+X
4xng2rCTQPEzJR4xpEmoANwZHTi/0mg+mCpj06qNU5vqgXQpvClg5Kb0ONXDMO31yn4gRoIddZqg
hUqcMxrDh0gvnwXVv7GktxpFe5p/Nlr+OiasWQ0nfWT0Qg4JYWwAQ7bbcZEXrC89mcVkeOH35hCW
r2MB6MOrHnWYejER1xR+yx0SsgAfJRBMYaL0QEA0NRHi6PwZTuq8z6k6PxV6jcRWd9XISZ7WXFqq
YxGxRYBhujPNu8oQysdgjPrJhWfAoQ09cNB4Nz0NY2a9l9AXoHBVh4WDwCzLn6jtjvPEspzeWsOs
5sPBRNFrfKIZwwkAt8YpXp1mgarf+n2N9GTW7ymJD1VnxTuhdSdPrjckhrgECK3XwOO/x56MKIkU
f2J/Ly1cbkxxxZScBTeABZp6kdRg8MVsirYx2w9j+5ev5u8i2l3DWIm1ToyBYvF+edEKSGGcAmv6
CHeHoMhl8OHnIqEUX0SgfS/zek8d9YKz9opOCuBC/LauvOgS4mFSp39QxE7SYX7E0QHSGN0kzNck
uo/d8aUj17a6Hpr+WU+KeyOCxWdeMbd/MB3x5SkDkQqgYkmWUtoxcGGx4MT5j0vE17RN+e0ElHHU
qV2jOy8pATrDyrIQ7o8hWIGs2hmB923NvmnWSEJxxoaRVuQFenqCN3OVFuR6aHBTg/mXpjgnx2jB
Ez8lISmfLO8cUoapuv38J5nEPWNHnhLOXDgAYHaTGEAd+UdzEjOaLlg7j1iEvdwzCPh03hCSsvjx
7GBsUe+JND0C+rtSjdhQhvIO6YMRusvyy7LsKVVVfNXCXnILZ9yGa48C4IXfah23+vQ75fQLnTG/
ONpyioz2zuLC3WN4d3JCnMHdT3s7MjdsaeDJ/mXaYi4nFprgV1Ah1jkuVWcJ64K3uCDioUjs01xa
r3VmXwsrfmB0s6lJTYhbQVOoO8sDTUYW8y9+aewkul9xm4ckc+tr14aKiMUsT2NCwOZio7udvY7R
Pcu1huFkg7McNwp56PzLibTaRQR1ctK4rg9DMnTKVh4FWJ0LQLPoJLlPZWZCJx71AyjYnV0rDdMI
wKOU6DxlGm4gyE4JbPRhd0bZM2hrT1Up0oM1mPq+iu0bM2ItNxNFFXguFl0imnD2rqhJ7ZE5M/st
Ep+bsyPcw6zdrbrlPbHmK5Aldz/Q8DDGV8md3mbeOcoBpDV6SXCJS1s1QJraDT2KKuYfQgk8cKn9
2jY1rEUlRt9Op+LSK/SAmfwg9nCgBiTxV0/Ii4s0+2FMbLJu3Usl3EeKjAEAY7mT+ZNB7CQBR5h+
jTfFADPoBKY2jWzAMJ9KkIrS0J+zGmmHOQYQFNc9xV+2d7XqGvXoLQ/SPiloHZtRf5yhnQ/68J5H
zhDwZx1UJa91JqQOmDmY6MQL2E4L8JZk4NJUevDeE9CuWM10ulPsO4vpzDBaV0mNXyUiZ3w1046l
SXO9GDbEja5/xSOmmBRY5eWfL/icHHZWQEKIRXyvsowyS4fRNBPC18WvwuqPpkH94s3nJhMfwwyU
GTTTk8QM221WfXfqr7t6eQXNkuNVQ7rKgo0tEUUS62aUyNaVsWTdLZEVFMlkdjGGWMMO9hdiXv06
a9VHV+ko2QRbsSQ55inhGIbZnGcHaDUWlJ/Img9Od5gy7qDSY8KQMmb2EadhSx8vNLsI6ivxU7PB
xx6wW7T0R6Wbujpnu2AORDqY5lmbUshPMdDaSUDA9dSPZRfMoulrOIx/atN9b1QJtXi9oW7fM7Bg
U8w23DCKB+CLYZeJTzbjAfUIMadoYDvjscDt4cd9CahqHc6kfV+lMa6LZYwem9b08eJsW7v1CDei
5/1teSwRXUc0fpUWI031WG+VmO2wJRuHpsdpqAra/c1IZ3as2xuQ6Gu61vtqsD7tpXiYMjfC8sRn
BMAmjKVzJaPiuk7GXdPFe1LPQ0+fNxQguSQEsqLlJDdrMpE7RqVzYGyGGyF6x38Fhsu4IhHZl47r
88bH2fggh+aKXLot5CN+jZz2TZPpC21vo5FdZM731to/DWt7qpPpSen2sWOysvOI6/TZw3JeO1Sk
qsuPelddVbYGFjdir9KCQCCaJC+RBzrkXboZPajxBZrrOKFcwcT/revux8DGAKmhdqR7BP3MjFTP
TS0gDTVMevOmK7LPNIXCo+Vqov7IaY1Ni4kqGwTRLvZtlJTfGvkzwbK+ri3Sj1aH/JcgrHSGXaSb
YxgTlIcGpbjKc6bgKN45AGNEQijXkFLgSUiBt2e9d50So8lUpVjPmckwueYMGsvubZjAFROZ7QOG
5nVLbLDqHW1IPuCXmJxt4zK7IRv5L56fo2mOz+PkvY6T3KIjtP24TjDK7LeOPajpaJQyRBdoJW4E
IRe0BS70PRdmk9cBIaCxn/IKLXRFFmKJFsE2mvsUaXNBIBb2nZJI03p8cZKLDYUuiZ0LCRgZ+Hzs
aqvBHqvCP4bSdCIRzjfZ0nPxLycwRmy4Hr26fhua9lrAgcLyx2qkqX8yawjHwbndHvVozGwSBzhT
6edfuR4jT/uUE+J1VPG7kUTRNE3vEkKEKWmuI8CCO91Ib1O+2SFzShSqwxsJI/wnqvJ5GFouF6Sh
WhqYHBGAb5D5scavokoQJcLxFXEWGZKItDn/ai/WLZlhQL+PdJzfs6Pe0RwnI8p00EpxEDU6wfPw
BkaN45QQPez+IFb6jhVV+16x5iVzggc/5eys6z16iTvZm49JNj93yOuYOtyUEVD7ZFG3LtqVeL4o
bDI8FEwu44YJX9AITnxLy/S9Xa4vgjASBCWPawoMKDPxaZCRzCVtryH4OzTzPY3RMke7Tg4PUMJ5
pbsNa8jQrWwgO1UMu8li5bxOuEv7+AZAa+hoHdx9fBVUMj8xjHlKA0rEUstOVhnfCze+mRmJac70
PDWo1qqhex6a7lz18+fm96xz7FtwDEALFF9W0Q++18UROqSCwJhlfdM6roR0xXhB5Ero0AAGgyP9
CCchUd40aTNKlezXIaCa/MP8BjHJocTt1OcbywvndEi4eZhhKMHaWfrLGtOXOkeekFNHWSCbaAh7
gwhQAAXMvXboq+5t7Hqa6UFWIt5YCCSX6Wb8Up7k7341RE0pmM3vBJWGEXWyQ1FGTb9z+2495nV+
LKv2kZCik9tixIpJQQPFnnwWivmZZjBBzc9iHl5Hhz1y1/LKNQ+2CeSlQ6xJMz0rflseZuiEAxti
JFeN9hlZ7nvEVCwwdesdd+iRBOjmqOnTFel1n0YyfTgJHh5Wdp+rFxMCjJXXNFldSn3Z2SkQjWhO
n0qrK6+kzZI9kurgdtUL8L52kn8OSc+8viTvbmV7olu3w0iey6hjfUBJuHQv2bz1H/HL4KzHRi1+
bOlE3c9IdyIvuan4KZaKBYaYHuc5v2Igf7KS6U+HRU2GhY/sFg++So4uoc+iwAqWkZ1RGRkCcNzh
WRLfEHNyjJZ0x7Tx2gTJSD3262nEJKCLFRkDGScajpgcUJ7wvSajtrDR+W3j/FEbbERW5ovQp3c1
uX4KWufg6kN81BOoxbqPj4kFcTfdthZgyoTGDqhXFWhCPLoMillyGb5tGJd/nKNp3P4lWkli+Jw+
MKb446x2ykkPWdB84xXJmY+NWaiZDWl4VNVQmgwyA3m0qa9+Yt6Mhr+TxF4852uGNMmd0HwbA4bg
hU0RUGtvG9ZDG/wyZln5KmG8nSCD95NOzfuo+8Iee6W5PVsry3x1Kfd3ugdNztF8mSeh7inzahDI
O3pvPVYxNsuSwetOsdfKCeeZdPKdqgqdjld4HzrLtV7/mFaef8vOz1a8BGk/fsV58Web1skckTnj
2PYjkC/zTGLLbwyn9h2/Cuk4jvbAS3wtOKrOeWHQCAswxExAuVBYvgwmJd3Sv9sdqqW+mjDLI45m
x+IPHZ19Ciwb3xXNN8YJp2sSipXllSeevIxxedPc7kic3S+BVJ9TbKLa6lHvx5xH0x7WvcXgYWJV
Zi5nkY5kP4CuFOuTHdt7Wf1EKr3k2Ws23E4Fn6dUzRdH1DNK11fJLG+Mpse4VH/ER5IiSF/TCyS0
cewWB4fo7QuM2btVtu+eNx5caGMnw27fkxSxhWpYeFeDs2BDhhcnmGW6i/uZzK/Rmv+ybUovw1Si
tAwzq10vlgvwNGsrPbDRK4aDhlnf+nTpakWhnowku6s1IuPbMGqvuKoAe5rtaUHT6tbFFNYdvTcX
AgKimIyHomC6V4OKTxG5zUDPd5bTvnTbM+OQawScDNV15JHboU65CuMZFo3RnvM6uXbL9KT3IB6G
dT3q48c6L1dtIs9RQqD12OShUvmP1rv72o5Dc7Mxjx7cVk7wbGd7+bIjyQWjFZkaeOtLolMo2rLJ
sRg0Mi+qyQxHMeDi69DWv2kl36eeZ9PHBF6RmYvJzzYGwrARIhurCSMRhvfF1Es01BHFNTbXMUNA
JJvGPUFeyHbXbg1bU+TQ5jLACNx8Xooj2/B1KGrTpMQBHJMFuwds7M5Jsh/cVfGVUt7t6Ka37YLE
1Kt/pww3kdujXiglDkd2T/7YL0Qk5fYL60jm/DEVtTc734Pi+e7wCg+9yaCnJD+Ez6hglY/gDdzH
FMY2Y+qcfD0fDbjuM1nHIRUtrEUHiNhsb21JWWsbXRSULarUhQkikCseZfJ0jwsRTw4kwV3R9S5T
twmh3pgAKBohruuAJDWFOrWT3XfpxPcmrycGlyQ/M3fam5baN6xHqc24ZTL7rGEb2rVYxbHtW3dd
cbRbzsho+kvJ5dIii03Pn8iEGZYvDWZgvyzAaitv5AHoc77FBnSIQgHtuAN5uwXJi7Ak4yHdCNDy
zbFY4kcMM9HkfcRl/tk6Jvo0OR0W8e5EK5NDPes4tPlTxoWmpHhsRPvSdrkRmm31TJYNqglXoucG
Qk+Xrw4W6Qh4BDjhcdh0xDkG5crpXH+O1GmFxUWV8CxHiflgR5q3j6B6w5t4UNUwhSDXduRrNbt+
G7CoRB6dijeVs/lQjroZKjYH4EoIieEILKuMytW2vkGB5wGDrx/iLo4UmaQoMSrYiYaJaIFNYW81
i7szWdHyL3zvwONS2eTeoc6W54GB5qm3tJt5lbfN0H+3nnyCnKUuuTs2flXjI5hWFIPjKF7Z+Zq0
0uszCTjqAYnDWL3JqIzfisjEibEmB+gmIUNmg1HirnWN9rnO+U4QkGF/d7UWH4eRH6axavf0S3jd
qLS6qKSDGnIdpqJqDl0Sn2WEok+WrthzT+80uyv2fcMqT5KQSc4Am8U052Kz2B0bbNNmDbKz7rSv
tlsxWV2Sb0R/oRza139IQf+GFt3VBYki1f9gKP2P//v/J1JJ2P/8oP4TPbUhm/4NTtqYUP/7f/E1
/Uo//xtNafsv/k1TEv8y0U3D+sJQqgvTtf4PTckw/uXaOglXTM4g1zmu+X9hSprh/MvjSBOebhBm
y37lv2hKmin5NaCz0kOzucGYzP8XnBKYp+Y/P+kN+yQNhja6sAAG/Ad1Z7IbO5Jl218pvDkDRhpp
Rg5eDVzeqXeXdNsJodux73t+/Vu8ES9TciklRKIKhRpkIBIRcels7dg5e69texIivVxYS09YSkZb
S99R3VftMKeaH2B0nfXpjyfX46/n5j8g3B8KZMXN//0/AKNOj8GZaKVcYQnb4gc/O4bvDHTds+jR
XeJgElfRsIjY5pdrYQMSrzdwMjSRQvX27cNa4vS4UkoHKoyCZuVJ04VW9fTcbAUdsHHMXxXhpK38
pKLPkSbAtfkc069uGSr45YfYXGiD+aoavPVU5PhMvpbyUhbXjn0xMKNC789n5O0ftvCpnl1zKW3i
ZhyuvZIoJnhYnv6uLkZ8HhvWr8CmAI8pc2OHKpyJLNIFXa86IkTfPuCLm7wckGmsReFqCm7C8wOO
YWqXtS9/+W5ZIHsZf7kI0fCzUof/3QM5UmiH5xKxgESx/vxAOsqTiHJv0X8kN4qgzZn13ArsD28f
Rr54oiQ+EsdT4Mi0kKY4ubPtXPYDfmiYMiYxZxAckO6U46eozDZBULNOk/askcMg0KMz+chAykAO
bG3psOA16D/2LCZEBG6dmYQVFBVm3H0sh8cZLFGJLMXIf8XMttu8O6/ltSmnXUv7v3a+aLr1yoHQ
kM6MHyFxpyzGTUG/fJ7BUDNq1d367XN9ee8cm1aqtPkeKE84J5dUzJNX51iPWSxoAqZEStBja4vy
bx9Go05jmGLaDJl4Vp7fOYhMA4Evy6CNfCyBm8/yiUDz/6TyPYPyPf0SvDwZjkIP25TsJxzlnDyI
qilJ6AOYsJoq4g0ZMVVfZD9s3r5i0jT5sc9eMNcxPRB0yjRdvq+n18xG10cqSlRRJ0E1pugfZr++
8SPbpSFvliyc9iBYs32vGdR149mivESc4uVEGvS6AWiExIRtgBGU20x7Mr3MjNwKrvhcVwNbnaKY
etHem9Vs2yb1T197031emWIRcCvsiLFee4QHVP73RpWTP5CNDbv5sVVR0W1JP1QEd8cTg86WQUN+
7TawlzAJ2CPgGl3hVjRs5nybiELCg+wA2eaqM2S+xHxMyOby0CK0yq9JbjImyybJs2yCH2OL9mSF
bc+Mj6krcU8LgThH4Ios7ofeN8tNBVoCE5HNUdlnhxZDETBcqK2s1LisklIW59pTCq2PUaEVTZRZ
A0Z3Jxoh5kqy/8GNRk9yTXtxstdRkAuaOJUgig11HIJh26K7sLejysNYC+9AXrbMT9j/ZKKfsaLI
Xu0l4XH8vTMkqJablLJ9a5OCRY5ayh+CXsqu5EfZOGxSR8eL9EeaIJlPOFTi4CoYGJCTccYQlvT1
Fe3BTI8/A0BmIxNCoPY2GY5hy8SncgqE54SrfBjxUuHsdXxbPnS2QUKUr5gD71thTt1NqxJz/NAW
QUgjyQGKxzg19zdtGBnDVvNBdX/VujIyApg6cjOgtXbLxtAp9ZURxqm+gE+qjKMS4GW/kQha24yH
xrwxHhviGqsHaNim/o4Dvvo51zY4ZZjK81lAwt+oFimeT22/csHZ6Jm5twNiC+VmwjkSC4nbngET
Fp2+jwpC+mQSmRTVdmtiVTcJTvrIqKtFVVdi073wBa5W1oGyRC1VpNwaxB/4HFZONyomZOg5g4DJ
2zSED8jOc0Vb1sImCptTsImvTOSQUZLQIK0tp/N+5rk0uo+26S5KOs3QkhhDv5n6eGG8IWQgyytt
ofyPg+Gc97JBR7UqM087l4PTWsX3qvSjET22l9XN49SIrNklehqmezNohvgIztSJ7okHnAAi1b1b
Z/tIFkv4cA/RYzGqDRXjyaH13X3ezqp4nHlpi7OAjA68FUBb/RhoUT35WGvUYMWfmzZuJLJ6HH7F
WQ4BNvqAnD2wziHj1BEBeCGP+pwOTozsnZmnQkdQsWPDTBQE0W0xKGXdQdTHtIKNoPI+IXu2EOgQ
ajxae8Ya3s7xAzpYGJoQgwXFED8C8jK+9JYj1b5MImLIsTzzqggGz8wUlUUHaKHnEXyBVShHlW3S
sERsW8+rMBDtQ6RaXvqpcM1jW/oQUVaxMeTyssyEVxzlGOtx0w8Z6aNwqHI0bH7Umteuw7EqZqYS
Y0vhB6rcCtPI2HU4mHSjiw7+GRpWd8TINiSDoMAJs4ExDfBJqMmBY6T2hUermr1uojGZzuEY/2Lc
Bwm9dZysvJ1hrLhrUmbQJs2K8JgH1yJiCCln2rj70MszvRPoTYJNmuMUBJqhos00GHZ2TXwVesje
turh0MDTMXH1uvIGkeJIjsMsSfFtDJAKFfNlgs+zwvmdEIyApzFhE9QFOe40+Ho0gkox8AMo6H6d
stytLsU01xtXkLmzMnURh6Dwwa2tJlEgUGE46zHRbYJ41+vBweBY19G3jJmMOIZZEkyfZki13aah
Y15dIgsR+a1vjYTDDpKX12MXPpJCA0xIzEidqdy03AHhkFQUjTfCkOvqrHqshtTEUt9FVn/l408S
F05jlf1mMsWAlM6u0QJUAd32tbbALJxPiWy/DyBnEujeJkK1MJhKE+cxjcyV6oOZ5orfp+F6RmED
FS6ZKwjJdeg9GpbV63Md9sHw1RHBDJqjS4AFmlSW7iVwQtf65aZO5984PW57IH8Rja1ZOvPHiBAN
DFpdUqYfkBcM3FtN+7tDsvyjiv0pvcqibLI++hG57FtR4Zm4LnlFvQctvCnFzz/25gcMCgExPLWj
XMwjAl2SsTF7FKO3v1fs/+qd5f8mDK+itPnXGN5NMzy2UR492zQu/8mfm0Zp/WFKng4BBUqYGF/+
geCV4g82NIw3CDCzXcu2nmwaLecP/k2KKku5Dmvxws1tim6h8xqW/gPB6++SSDuO1JRM/59B/NcG
7s+dfvCz+Ov/PyvjrNNCzrVcSu9l02rxpzpiKdCfbBt5vWaMsMIAq4OFpAxmACUDP2Wrc2Tt1the
jEFtpayE5dEYu6NQtKbLZIIgGEfkruJ2ZsyzkAREtq7GLLmsMZSntQ3BrCOFxDWYzwVtvEU19C1L
Z//SsLEPVWA0p+i+dgzjwppnyguU0QypROcy4hoGdUlu03ZowCn5ZWKdN1W2McmXXnm597UwbgRm
vrNkzuwrn6YZYYMsxZ7JHJ420T5M76YJPjxm7fyyD+mQwbADht0dHaWv/QZKFik1MODQ3za3o/As
aIPMILXHzKXYpGfVODbX+ex/nKFdeuM83izCxlFG5D+MubX2yQtJzAa87dAnFzYBB7ysrC9WwUBr
cOGfWhfVSHQNmEr4w/gMa7noFZa/NAQtXbCviYmqan4Ka1ibfS/pHGPLFROKytZpsVkTYeuPyt9p
aQ4gpJZucx6As0BgN2K7vPAEY3ErR6vVOHzf3RiJoxkODGjMAgVCItSqmMolP7xt9p1hGiytU39V
slSTlzKKB+RofSzNYz+6G9FQeobevKnElKzS76lphlcy8kEeVeiN/QZvVYKpyfcsa+2FlXHGgkqC
QxPnt0bDHq0zmpJYIj85bxrz1sGIkLRWyPCr3DOk6UeiFksmx27pQAlOCZmMzYoBvxNeWBYC7Xyo
H7rSrHamAyikrain07AsrklZL67HIbmXM+LgEgsMpUCNSr39SSwluia9IG/JAKFK2mlDCExm7AyI
xZ5w5ZOn6ttHVxGhrPutwSW9lvjWthkDT+S6xIKESXrutDjhRYSnBM/DypQSpRtG/pVpdN8UURW7
Or3XfPIXHfSmyS0ExgkaknJIv0RRscHcojYljdGoSQNkDPNKqbK7d7l9GTELLot0xzhzO+eJT2hm
P11rC1ZGlP4Mvbr6bPYwLOLS/YANRy3Zt81Hx482XT2oL8EYA8ngTyUdCiq2S9nf5tmd58EVbj0o
Pw64oTy7nnzlXjGEiW/KsaZdGVsdyb0j7Rgv33U8OZlZ3BGIy+OuWoPGOErOmgCspiF7IQi9fY2l
zLCC/gEhF2ItAsqH+JAk+GlkNvZfSqvepZgdb0JtXgzzeC8NRqrsm36YYvzQG/U1ibRq00ouLQr6
YhL52YjogdBv59M4D+7acWd67oY4AnzGa91gVwQCf+kJ5uj8QHo6TXZZ5FnBMxtv0DjWtyqO9Pkg
5QUjHvAIuCBpWEzXQQWYK9eK2XMVcRralo99SI866aMfuY3znBC282Bq9L6U4rMQ2t+TWUa0l1/t
xsTcGp1zyOr8miFkdkj5sJT4wiGWYi1M1LStXHg+ozzODRjsKP8AgJxtU7+YcGVU771Y/QTkhdBd
LTRSJlhUPgPKW+xTE+RXWrrfzUzUG7pweFGdAeRmVPyKZmqbyJ/0RwhmI0HA0WQSAq+31uipD6WH
fVfPX8FYLOQaHHQkHK2CRseHIB4vaUauER7SGdKfCuYgFqP4tT8M1n3dLjiZwf+MkoBCs4RIxsbn
TmrgWYAKPmX4virgcqs2zcROm+CVOvi9+zAM+nXdZeehW/2yGPfcehJwoBOka9W4/p4jL6EDsMPo
8K970X2SqU9kUKO2mOHBNqfgZYSbPwzEguvSZlyN9/1iQZabBlpUtIHZJp9qY6sE4hOfL87AwoA1
eB/HCSTa3tt7dslgxTWnfl9WNpsZ9uaN+Ul3oX8RN4cMB8El+yJ53kkmvi6w6yCWZGabYAKb+trK
uviidbt7RDrEmRvzNY6Ca9A/5npq6Q2FibNrS/htZcHmYppAo8kJ9G5K4wdSxKZXtbH3Ftk2zuXP
xgB7lK8FxnU3iTDeWF/ipKT17jT3vAa/5hHejzWxRpkBrsmEEVtlFfDdElQ1NFrLUJEmjSkIv0sU
7Jt4S2AY29F97EffQuIYMbq62Rn19RoTF4r97MLWrrsPRG1tpFOx8M7RlTsBSHXLiJFa6nHnbHNb
dNg+iZK5FQVBNrGOy6OKp3CRjWE+G7JLYA5kqsd2soWqjGCSIMnKYa5g29HnRnRIR8EE7IcBuCyq
PjySCxW+cSTSv1jel25Fv7ZubxtNSspoGBs7QsqaIGSk4832zfD2XbGeq1BtizrG4muj5A1YoMhS
3oaoeDzX+B6as7PVUz4cf//FR3bhoQV16BqKBkCeVbZL/WAC9MvGKwkmcS9T91i21MGMrFC21vBg
lsbEaA8fRGFgieiuebmsK6ss9nxB+iOwSETNVNfnhu/vZj8IeNR+lXwdAWiM6TYhSTaBUqbT8rZ3
/R2KSjImXfJoBMtt6cnPTNHDrePrinxelArTwtsMQRCsYzdHxj1uo1nhCWK/2npBvWksEN4gSdBN
q+Qcp9hKeqQnGyBPFzvO2slt1nYfxO4FySSHhkDDReUDp94NnQvVY6H6bymt/2UOxlLDfy/+GbDx
V03/PxpxoWn3/uva+n4pef/jvvvxmD8rr5f/6q/y2vnDszW1sqMJSbLVUr3+mXBh2X+YjtbQorXC
Vkrmyz9mMqb1h0XPksRfT7PBYuv+j+pa/mHTzVc47qiKGaFY7t8prunIPGtfEvjsgfXyPD640mEu
Y3Kkp8V1EOaRpA37cYR6Ke9nOaf+bQnOFHjOqFvJhymAknreWLFQ1K+oa+UnoCsI1iJYSMQ0tLX7
Je7DifF0WE3qe+NYHrtzt+4b1rcmhucQJnV4HdOvZ1bujzbGphIgbn/Ws6HEbELXqWp/0Z1rjS95
baODQX+fdrIhJyrje7Jp7Ryu2Fe2lgHZ54FTjMnaCueiaq4tX6O/qpO+HymDY1vxu92pBOqWA53E
PR7P5S5Lavsq8hzPeqgT0jG/tL3rgULoKjzZAzlyxHtUaYhhpbHFcCwU7ld8oJNRDrjZrcER1B5w
A5GM0vtak/Cs1c4prMj4Jl0Wczr20jy3vcJdpk1Fdm5bRggDHRtO+MjelnDwvkit4SYhoQpdUgpH
mh6kb/AlvbPZ8bZ7KwBLty5jE1OkKAQs5KaKOmJnp9oLblIEDoT7pgQ8I05jyIbHyi17XO6WZRs/
mEMXxs5UPcRi0up866PBJ7W7Kthvz1dd4XbBheXULoaOrpTVXecS0nolk4DCgeFGqm6BSlgpeYY2
OR25D6i4yYcgvDNpKFdkFUDf/5awJ8Ha5PYq2FPsee1+0ZyHt+jhoYuSQufx06QxgOid9EOiQIBZ
zMCRB1rF9AGmuQdwcu51fJH0YZyRV1GS0pv4afKByGrUtk1YgyELY6uvqJUmoMACzFm78XU4syCT
T0oveGJ2sKUS1vMWPLZEssHMZYXKziYYi7laeWA+no23LVvJ8soyQ41g0Ijrgrp0qAz0CRl2tiBy
1MNgVVG9Dl2/deihJJizWswpS9c1a7xLYkhIoqXCyTWg8wjrU94UtbruAtfu74vIBIK1cvH6FHde
nJvTwaXJLgGvGtG0q320p+fEXfbiADXTSY+o0W1N4hFutcUdNPj5mcOEbGnw5+0AfscvXJ2fBwVV
ASbQsMlNwr5IeRmRt2Ha69e9WesIMwglDtG6Sa5ZwevEw5Apgzi7C7jj2bcyx/yzSHngNu0nfowd
bVWUsH+atdQIsmnnxs0Ki5Zl/CLYKrLmVT7MkHiIU0TqSrkDt0p1Z6YCA423bTAG60NhIJz0d1Uo
B6S1kKsCBgU9Z71NmBiHVw2xJFELCdnuo/ImoZoIzsyoNQhqzNkjs+1TtH3Z9BAlkZI9W5SopwHn
TyvcVkhgbGJRIb04szYkssXZM67aDuIksR1FGqv9JEVXomcop9EAlKo5qyv0PZl1GY70Dtt1rIwS
lRGMP/qb5HgpnjWUe0X0tbaGKDuyZdL9954hSXEUZGsUjxoJuX1uZAm4ps43usUlVdntTkhjDM6Y
pKKRNmbcrSjKfNyppTeuUkfQfyt4ldcN1DCxLpI2as6DtqN+AyOYE1kd0zNn7Q1SsEGhQa5q4w4O
67/XTDewUlB3gR+iixEhF3rs+gT9dJgaGRW5kncg1J10D2Kx5xubAlL5bJndYN6GuQydS1DImUHi
htW0XxpV+QgCx8kmoa8dDIJIWtG4ch8YVlpeuqpvBMG0/ag+onet+QlaLzgK4Rgl0Q1j3D7W1Ilq
48Z0XLYJCKZs28lamwfRjfbSQCU5AZNyVfMN8sWwqssB7EdFos90AQTT/UnPxjB3iSz8+UNA2Bh6
3qku0Hz5Vp/trRIywGZshszZaZRM5o+psxpYNvgZxht/CpqvfkGr+NyNzUnvGczkZJIR7muufaPQ
aEiTfBTbDLdVAQlFl+75nNvYYZuocq2vwTQykSlzTnE72UHZ7EY6ACQmCL4Ti98kRpDWjkNNakIX
R+BpcnqLBYSKnsSLYRhXAaCtad3D3kOqqvnWgxLw5uGKsDmGGZkqCSpy2ck3t/hgeqgksiYosVet
UreM6nys/LPKMT974wQlxZhkCSxEF9hwh5rMPR9fbX3eWqldnXtNm9kXuhMmFAvcrgiIZ8SVtq4/
68HuSR2VJhJEa0gNwPrkjrC2pnST0jnwi21GNAJDBDTagLEVazNA5t9w8t4S4CTSMfmR+k5r3pYa
dTfCq9FusTkaY4zBzOgS8nlm4Ww4vNV/U4pnwTSqb20/NN0PFO4W3BgNbY4nmA78NVqheAl+qq1k
FxuCvW5Rdnazq6fKtreDiM07HJkREAwnzD4lo1MTVkF0jnk+Ua3otcSxkGNBKFDYIdKDyViXgTmd
ix7/DmCURJZbQ9uQOgapFUqz2M2qDWF/WbGb3BjdM9QXVSymYNgnfTHl7XVtKOI/hT0n/td6xCn+
SBypDs5HzQiHHsMCgxrTCkpg7HSttWU0MJfg//NuuHVqCOebGiUVYaozqVrrQlck3qgkJUq486Zs
vo1SO+vY34Qhvv80m+t9jC8eGhWN7XqTh0aH32t2s/EC45io8OjqYtgTBgLiJAhN7I6CnPh2MwDM
MmC3e8rGdYMLnC0qKSxohVtPr/N5EvMmrGcPOI/mtQSCbVc/nHzS486Z+zzddCOxNVuaE429I/m8
ibZ9EOTOOzPr3zXdP0fWGq0P7VwWQCbw0PpIY3he8xltRKhvrr95Pu9b+SkmExDphJr4+hxJ3S3S
e8fQTnveZ0wMcWwyPkTE+7vSMiprZneTMYdjCxMAW/5LP/Jf3Z//l5uIp3uI//xf1MU3l/b6v95p
XDyWz/cYv//9P/cYBNT94bn07+mc/7m34B/+4ZEHpDUyK2r8RfbzV3ieTbAeewsLeQczpT//o786
9+xI0Ii5iAyULUz+67+l9rKeKyOIDVMwhTSyI9RolqKv8fwxSxO3cCGN2Q9EnKyjKdpL83tAzJJ0
or2Cz+o4V051Wdpf+GsUP7TtB/6mb7H/X5KstxrDjxb6CDdHZ5Bsn1y7V4YKi2bnyRuw/DQJ6lyz
SLHl0aepfglaLVIpkF8S+h3TFKLZurWxy7RMCN4+0vPhxe+LwJE8XJkuCiICC59fBDfPAjMIOFLI
XVlWCJjl7T6yU+cduYv1XOn1+0iclCWVQGmHXA/x39OdXD15AS3uST7MrdWx8Andrw0W6b2TFgji
W8ukj1tiiLpCA1dfe4ktDwFV5w5VN5uOMSQ0uUvaSwnlAxP/jGTUNsSvHLmdQmBhAzBmCr0bPbQD
Q4KvvM7pAxXd0K7CCjtPGOAvARQICXgofTwnb1/IRXv0/JYxC2c3jHJwEfWok6eJU6qcsbeMh9HC
Nc2TMoUxkt3rBjzleN028p3jnTwiLm+NLcATemgJkRE6J8GPgy4NbYlhmT7Y17VV4/RXeB8Wx1eR
H98+t1duHQIzXkqIhYtU6eRYQV0RYhYI+VCX2R6E4GXep3cgeDi/lUJl8vbR5PJ9f34pUXtqbL3L
hbSktzyzTwZqlRQZO9taPnh2PTIZcCLQw8gkye/wLpy2iq/LrqF6KDKqFGkFC/Wjr6+TNpmZlJiY
xKchFxdF1RvgXrRxG3R++Y23DL+l101bGB3dudu4dGBrj0heQHI7FNzexi7UDEKdTtZkDAbWs5G9
QUQP+o6UDO+BmAx13qQYdKh75d/SJdLe4CuI2oyJprBcNlsnr0epURyFZNUcavIgbAUu1qq/6rC4
fPviLtq1J9f292FchGCWgw6XV/HkfR+AU6jKrAP8CH22NVtDbGQM4vzto5yozv48G29RI9qe5Wn+
9/wWjuNQMdLTwVHYobkrqvZHA0Fpk4WFd8ibvKZnDBK57P3vSSe6/RwRSegaTpm88yyZi4ru9Hw9
dCS262JlRKDz/Id4s+lHIelzx9gZYUZTGHtgiIjjzD3Q+4yHmBCXa8qa8gYNyHDlRXV39c7FOHme
f1/zp7/h5GIEnuO3Ji3Tw1ik0QfwXdWlStUPs4d4m2Tobxfx1FXRjgY+jblpD3IOsqshToeLGonb
O5fklQ8Hi8o/rsjvZfHJ2xWkRABVdVQee7u8Zo0T4bfUQAJKguW/c95S8LDxJbLd00fa1M7Y2ZGM
8UwSXLE4SVV+EaJI2vFmGqsDIX8Fww+/+qRiYrcCbTIHwM75zu9YLu+LRwDRL6+VZ0t0v88fgQmZ
oBlnsXfImhCX+XAlc31ZGaN51jvlxxCVClHY/o2HfePtC/Dau8brTNQSlQYf6pPPJo5QNptj7x5A
15N5gpC6N997n0+WnT+fLdumllJIVkk3fH5y5ehEA31NgTyqJvMS1zoDPCceSMgispFIGyqHf+es
/nnE5Wl/8vzMsN1xfAbeoS6bT96Y3fXKit65ZSdVyYuzOlkBrJ77pYeIoQB4lX66HePrFDX42yfy
6ovgQLtzHdY2sjWen4hLW9loGiGO7NUuOkdfhIKWUpOIbxEI2LeP9coJLZ9cvA3gaPksntymtuu8
amgbcRyR2GEOJ0oQj+mIHvft47x41pH32x6tfKWXx849OU5UGU3URlN3YCANRyqd1GUKlnVlJO6H
we4YJ/bWkcclWNOdTd6pJV9+9Tk6TSYXNRhAaX7I8ys6SIPMZPIUDmlAmlbLcA1cJGB+c0Gmn8/k
ZJle+egV+UM/eUcoqO89Ny/eBocNg9aOoHSmVnlx+nTrYLpW+dFwu0MVzV9yI1tHqU8WSOSITSym
h3nJk3j7op9uWBlN2NxYph7IkVz2LCdPElv7FENkzWEJcEgCqFhB2xySId9Eqjiz/G4fsJmHc0S4
drxLi+IxTf13fsSLJ2z5DdRmEnMHz9iSYf70taS31aVRTAOxy+k4GwRJrbSV7AMqqLfP9pUDIYyn
hKDzxjP2Ww715P1HXV0OUDmMI+HRGGSiHhwXLbUzuwZ58LcPxVPEsdjrKaxBJ+eECr9rZV36hxkm
vmMQ4ZL6x0ar5t86Dpftt2KM/eXza1eUtiVy2QZHsjAwHiNl2bfZTHAk1do7V+/FmsA0i/eS3S0m
IynEyaHSRhc2iTvZIfeKz5FZ0cls36kkT6p1nkYKHXZaGBewGVG/PD8boHghAbaldfCGeg+y7FxE
ZHcM4jzBshwW0+7tm/SyxFqOZyvyLDBisQ6d3CXlykwnRp8dnCi+NrHS1sg46TFvAKjclh3c6s5U
RzTEa2tw37mcy5/9bG0/OfbyjX/yMFZtxmzDdcRh6KZwTb5WtVXsw9aBHNQ7hzJfORYmpWWuyZia
J+Lk29rji0abkYtDi/T7spJgr5vA9kggCKpPQ5kCfiLs1VkPLRGquGg1MRVxcGOwGd2M1qwuYqHj
KxoR4qELWvvh7dvw2q+jlSJcofgWKbH886dXgpybmElNcizZ4u6wuY8rNtrulpSt6p1PzSsPGO0Z
RrzYhBhNnFaQXhw0zhQE/qGORHXV+wbBOxoLy0qqur2c46qBJjA29re3z/Dlq8M7g6gDhaHFWZ6u
Lpn2s6HVc30Io8S/VKHC+Cla59PbR3lRFTiOA4aF54qOCO2X5eSfXkcmV0OHcexQaeiildPsA5Jf
En86B/pUvfPheeVKOram/6IUs3R5uk0yGN1OYaHlAQXidzu3fzQT76pC073Gn46dJi+7d8q3FxUC
5/fkkPLEduQlWjMKioqjYcdiPYvx2oyrn42V7ooh+lS3/d6Nm02vw+u3r+trx0WLja2KLT2Wp5O3
BxdnZfFQ4ttWFYGzaCih6VzHGLJBp0CvyHvjS5XArXP1/M7z+uqhFUMx3lkXKfBJWVLNCHNDCJ3H
DAyOJ9zPVNKb2Q13hRzXRe1+ln35xQmm6Z27+8orCSKPLyPfRBrZ5smjBA/Xd8MIKZEa2qtigGoN
mDGPx49vX9lXyo9lPy9NyYcJNcZpe8avM7twiZQ4zH11GUxyF4vvtIfORr+9rZr7qYPfOd61ucH4
v4RD0b9znq+8Mnz6FyMbP2Px0D5/ZYSog4wFJzmmOIdWWWNdNyK+C4oWXMXfbpNgdaTKRG/tWsKh
5fb8WM7QxCEzMesITBcMAmqoqgIr203lj7ev6stSkgNZNERZRHHOuicnRQemtpM4sIhKhOJg4+ME
ffVVToDSREqgWl6Lr043f377qNZr19K2lmUUw95yNZ+fn0rwwDlqbI7iIu6zj35o+mtqLBJcwvFL
WUVfMhSwBCoS++OSqgPF/ls2k+bW+/4BJypK2BBAbTL/smfGu4NFVgrd5k2SCDLWAEh1CF4gbNxV
lXMTRuONXlJi3z6HV0+BJ5L+D8+iK08e+4H3XLg0W4+h6V6lcv6YEyY5hAyyhfHt7UO9fLOXmlsq
dlQa87B5UuoEJPQmfjuGdyT0jn6ycaIv+bSvwk+dd9sU18gj3vmKvfxgKxy2kvoNbRRWj5NPCSVx
34W5JY9FMl32CbTYRIb2CsCIjZm2mRAzFzdvn+PLrwhPAs1euuZUHto9uZxmEZOk2xnqEGTFd0bs
67KZQbYG3vnbxzFf3jdFHYddRvIxsTFGPH/0XBfM3jxYzZFhsXFnIMvrBvVxlMMGlOhmQqgKx7S+
b0VxZvTJVYXnYOUEAr5mutG+JmG37q86L36nffbKPebTxoNkSdc0sVI//1k1MTe9a2TGIfFgq6yK
xDM2bQr/H2J5cZ7Yab+ts9T5xNs073uRzLt3rsuLFiLtAczzVO18zVmnTq5LmoM0tR12IQtywixy
Fq30O3TODuBRxRA8B4HUaqQGpKF23t/t13JwRZHlWhqXiz4t5iHkd5FsPPeQVz4S+IWGB0DuPTzA
K7f+2VGW0utJ0TM2RBN3qRyOXlPcoqo/G5NiL3r4+KP3zmL82qE83DxU0oKm2OkrW8NezVswwEds
rndZ6X+Jw/kmUOpKweV/585Z/OznuwPaEFpoi+YfN/B0AU5x8zW92SXHZnKBIJv2L4E746wygotJ
NzujLDE2g6OKKgsdOVbRMfoQt+9Nvl45Y6yxPLku5iDs6ycrSW9POh07PziOcX8Usr+RmfPDwBnX
RPF7Z7zcqJMzprhb+oF03UFMnHyfTFW4bsVe5IBvB857hhyxPNPuQxZ+rnFhpgZTs/4m7R7nars4
EyPM9EDrNm9f+FdeWfrtWPQlZTr9z9NfIcvEcYcRrFfdWI8+G4Rrex74HkdReGgKYhtFabcXAwrD
symc3mu2vVy6FaQQBs6MUFkdTvuu9EGsYI7N+TDbYbQmn3k/o/DAmvzT660L9NTfDeJ73j7l144J
gIShNVedIfXJKZfxoDXT2e4QLvnirjBJTLbOELWt0aXckkZ0N/vxe53tVw+qcMeJZTDH6T5/bfNO
MMRm6TgoEUKvmjMH/rw3n8+R6a3xq6ud1Uh0JSoI37nDryxK7CMYTeMJcMGYnHwTLQPcFtQm9BgC
FlSC7G/dSQM93WA27xzqlddnKWoln//l6p5OEZIOWV7JVvZQOuFjt7Cwian8tChhAcq33TvFyysn
BvdB0UDjL8v29vkllVmT4DZrPXRms9q5lW+SlZWDICqq4vztR+aVuv23OXEp3Jm/0w56fqzaMxpi
K6U8jKYNxNNpdpjIz5EvXcyz8zBUwXcxN9/qajykDr/AGu5xi8l3Tni5UydfDJdugYvawlqclCfP
EMtO0mWVMx+8lIhiOGHC3empD6/QkzqEjoDgTGWs33ldXraKSYzDnMnwGnoJA8mTB0gBGwftN/a8
Jllzb6jGv0K6M5yT4ixvG6+yMaeX2UOXkUJcxswylhxOSGjtsHvnLrx6AVjgMQFZ9OO8kwuQJXaH
QDTqDk4/3WS5v/VSEs7MYtMFQcJoDkePUYGHA71eRFfwgK/ikiiAod45fX+TTLAZIq8jdT7+9PYv
e+VbjiZj+VXUm+jtTy7R7KBQBSdgHojxm/ZY4Ip16cj3ep+v3AnlKvrF2FeXgfDpx9omcSOLx3Y+
2H417ZqkCz+rMHSvjdlAd0J6+NmU2u2DJyAk2vi4NgIP/z0IhOKdZ+KVrxmbSI+BP6fNl/vkdYhI
QRRaTN3RK/PzLq1+QSSo4M+4KCmb6IrMvl3gTHd/+yJzqP/H2Xksya0ka/qFBmbQYovUJZFFVhXJ
DayooLXG088HXrM7TCQmYTybtu4+3RUZAh4e7r/Q1D+P5+vSPewiyRQjT3EUOVbufc1XHqUSs8Pb
oywtMhcyNyKNGYLL/EoqTF4IoiHUToSZAy44J0F/Lam9hM1HLe7RrbjLRWPDfbppTXHlC18IoKQC
9GUMUhBKtFPI+yu5k0TwhMUYi44cN981PINyM/wOyBbxtfrX7XkuDsXzVaQLQd93HtEMK8dTw29U
Jxm1ZyWsjgnsKm7ADNYa3qO3B1s4L9bU8VC5/6aiwOy8jC01e08owxfmVztNE3qHysvEL6NWEcL0
zvikAG86xJAuupUl/SMBNIuanFKFti6IH55Ns2e6wD43aM2pzlBOHoPNEHyHRiDYJvn6IcxKFVvp
NHgcG1zwKhn+sT8U4wF34XgnBORe/aD3z6ELW+P2miwEM8BcCEFhtQCea57/pfgIuWrVKY4K1FYs
gc0Oug6rWjU+go7Xkzx6Kw+UxRF1Ej2+W5K++YVp+N3kZDOMjh7Id3WMdELpv+Nl915G7os/oG94
e4ZLRwzNN64qioiUMmenuaPVPpZtJjsB0ut0NE75GH0X28k01H29PdTi1JCCow7M+aJsefnhTP3c
qBuKxrEC7DO4IqCrBVb7Q4rVEV5v/SYqkeLcHnP6+ZcHi/o/SCuqz8BgQZNdjim4gWVmOpIwjdu/
WmL5bAqygxbF/vYw05+ZDUOKTKZqmsSjq7e+1dRGk0K2Ow+IuwfBKTYDO1aGrV5TR/kUpm+ttHJO
rr9W42LE6Z//FYXCsOn8RGbEPG3Rzx7tGg5oj41ONzqVEmO3vBLZF1byYsDZSnZIeOB2EesvSlG9
+I2lorVTDrAp6nxlatcXNToS5P7Ulykuc3ldTg1EVVYLUoSHJXjjXWm0ArrhvrjyaevXx5GKEz3K
qT4DJ28ec9IcoZsOAaJzo0bRfV/pX6GXJFt/aOr70teDo5SDmxxSId6ipxUj+GlhAIe69vDaBT4F
WZBye6HqovsazZ1Tq2MHKaS9v6lIL2HQN9lLxwf+oWdd8wUBr/DRBIn9kkidtenUBDc0PwdqZ6I9
YHmSuHERvkIbX6yIdbGyL4KQfxEwdYrTAIlXDNxOY6OYez3N8CdvsHCsu+KnUuU43iLy+WbFQfrL
90HStYXoPosIOx0iXTReAyHqN+Ik3JklWEYkMG4fzaHP9nKAE3wpSwS0tID9pJUaXgWS/AUGc4Cj
lQA1wozr/FwII7aPoafe+SUy2YmooEnW5MomFrUUmd8An+cGwu7tj+o6NFHvpIpAxZjHCqzKy3Mw
YoDQxFGFjn/LcwwfQM8ulNCJu/wD282V22+OkqTNC1yQlj8YaurgqKBcjla0Xd6lRpSd/QEWmi4j
+Vuj/7RNPRPf+0Y/4OitbyNUDI74kktA+F3xWa6L+mD6unqvTwa1TUYZcWyKyNEHz4CwUMsfhRvK
0xai6IF543MaGOYpHlT1vjcr/0mb2FeK4qMH2zSGjXlks4emHn32VQz4ugrXU7NL5YPWJcZKIfR6
eXky6JBLIQ0yX3G2vJiUF/C5vIrlVTF0UV5K7BWa8KBZw4/bG3n9QXOHAhWbnmVkhvMiPHC9cMQ+
uX3RQ1yFpRFOX5O11cpxUa6HISMjK5y6Ygj3XfUyjLbUEWJLz0Af8FeG/oMKF6QTOwypUlnaZANZ
tubeRYh7G5EVH3xXRjGcevrBHa3usY+M+omncfqq9BZ8PwEqFTK7KUYbWdUED7IpC06RRe+dWIc7
1DRy/rSrfW70NPqegEvcWZGE0WkRINNUZcOvoaQdBzVu/E4iNQmyi/lRwfD+XYi7bg2scz198m5k
eCgUKaIsT8I+f98IgVb5QaJjRFVL4lck5x49s16JmQtDTGAksiGg/vpVy1iKKjkxBwkEHkQAQDHR
3jOGb7cPy58M5/IuJSQrf0owZINXVcamDKJhgAj84vf3OJDacJ1wSMBCXYwfzfIlFt8wa8HxFsHX
NjwSU++gWf5zVgQJG60jiAykRvAqLtdSRfuh05VAe1Ez0JRdffTHb7nf7ckB3m9P9zpzIMczeSdO
NB1a8bORAisboOqV4lmYvG01od5lMo6ZvvSWoRmveuXDEJqnJFGTlSle7SVVCgBH6CFJoqkjInw5
xThHqLDAwPscF43G+2lMX0qtHHe3p3eVNTAKd4xJw9YgBZunl1qstmqfoO+LxzGGMuIOutsztOSV
B+HSZHR5qglPcEAo9peTGfrpNY5/7xmqnLgPyiJ02iiy1pJJmT9zcTSn2dCapWukUkCYdw8gUOs+
6pepIyv4vctoZ1c+SiLWZ1ChbQ0zFuHtVjrVQv2oGG/aYOJTXNox/TpFr/ey99ZIFd2Vd8nLtlKC
J04KeRH5Hu1BN0NHHt+L5sh/F8tH3jQTbsDUBLsVzvwPBOWZxo0dyfAX+3zfuMmHarxl+qvoZTsL
Ix7Mu/+Un+HgHflLEW4pkXJXxi/8h2Q4GvFKUF/aWeOPWhg1hqmddrnkTY3kY9GKltMOiMoFPSay
KGe6B7+AvHv7EC3tLhUV6mnWVNybg3Jbt4ZOaGWlI1eRdxKbwj/GcrRWQ5tpOtNZZXeBG/6hf0wN
0HkGUHGHu1EVvGQhfkbl2AtbOcTtR8CIc9s3by5e53UZHaZc0Eci9KSg4oVSaYbND8ix5wAu8ZcK
D/cHQc9xtxlH9X5EdtkeaknduV5Sr6zL1Q0+/WCaplOWbCHFM4v4YSrUshKYhuO3qK/UqYgNu370
CyDLQsn9dXsXrhua03A83mjcMSxNzcsd16w4Hbj9XCdOp/59JjXCUZB886Xt/N9qjTNJlln9Y6mX
MbxpqXtW4JR/ApqibqEUQxPiBr7TlRo/iMQP3PusipIvt3/j0kmZ1MuBx4NMhxV1+RNDHWk26Ivi
OfbTJwwCPleGdLo9xNKis9xTzkS7gffD5RAWsoVpieGdQ+vyEFjFwVQyJw5I20O+g9tjLUwH6Q/A
cWQ14A/n5Qd3GNU4xtnEyZIStx6o4JsGsdaV99bCl4wiCRctYNsJ6jb7krEEhV+cpaZjRBq+DgXM
sBayOIpqY78y1OKEUB7gwSVODdjZULEM6dpA1dORCuFUAixoS+Xf4xLbz5XDQ3wCF85OaVb4VpCo
veoYFZDtUtR+4TVxTIN+5RwsrdqEKgGlM6m9zM8BWD342jEg5SqoZIT9gvY+bqzmMfWydnv7GCwM
ZVAO4gyApbtmXKgdnfpQEhT6fwgSl1lPiUFEcWkNozMd3dn1ZvBZU7/motYBIF0e7drQczGyStVp
8u6Qo5G40Sa6X5LU+4FUeIN5PUxOAcdx4z8spoGIPO8vOlNXmAAPwZc0LjLXGUw92Zlt8aUuTPO+
McxyZaRreC08LUOmgTyVcCkfz0OEqGbBQAfGwfYdjKvQxxMHvZLPlRpyV6Ov+K3P+tEuFSN6zfmn
x1rI1xrL0yCzlYapO/GneIrwsp39iDZOm9FFp8/B8e0hSiuacBYeUjSwhbK9V9vk/M8nCCFd2eJh
C0j6qr/Y1DlCu25pOqqGKbnQF2++JD0jFfPz9jhL8wKhNHGRebijkH55gorR6oUsy/Mz7T7Qj5Gp
/fDcyu7SasO8UIBb4wQtRGOydMjLTI133/xOGjQ5gZmOwZ5VUlNMxQB36zI03lNh7Hdtoa2lgFdl
N06PSTLJDMloYUBdTlDydSFFKTM9y/JXucmf+RKKtH7uMejRq6ZGh3SNvr84Q1qK3DWqRrSZhcxE
GEnLE1cHppsVL32SAavvg/LcVxTHtKRfa28sBBtSCmrxlB544s0z9lYw9HaUouSskOZIUoGCXBue
fKX89B+OCiwuQEgq1/U8efEVH02WCCcnLJ3Q1GlrO9aVuw5FUDH3HkcNK/h/H3CizjE7qgOUli63
jl54XpUCvLVGzR8ClI0b0xptq0H8VfUbVEuNegVqtbR19JgMmDsEGwBTlyP6jQlg3fJNx1VRfBOl
9yrG1tQSxBOOmLvbs1uMawRO1MP4EAjhs3MiUDO1hEA1nSZzyDXvW/17bhjbuLlLpLek+1wPIm+O
4X/klf+/rguLU5yUAQlidG/mtVojE2Jow1LrjNl4onxySNGmKXvrUInZ8fYMFw4m1UBudAlrDvgY
s9X0RFdwoZTWTlyhG5WOAbYVjSMoRrxy3S7MaRJwo1XPc57q42wl6bFVUuxmXINxi+dxGesB3Z4i
PfWu36MRr2Vre7cQVWi6gY4FI8H85vCP2KizDqdE1QE1FzwWhqedrRCJnlzGC6wTDe9BHSfpdZTx
0cvF+xJuq2ZXXZnd91G+L6N0M6otbmJuFB9G7vZvohJ7W+S40jWW30KEJxehjw6ZHFjQHD4iIVTU
+sCinMbU9pYvH/IYA0qo3bbfKwc5RO719rYvHWygFBMpjCubBGi2HQaWjqo61YMQSs9fvbZWcCjw
leKFOOwK+C3m0NTFKq0O2MPwCJFpBr7lZemu5K5L5w/2LWUhkRzlCj+QxEGlVR5ZGOrVH1okfWRR
8KHkwa/b8106faRAqFTQdgTfNkvCMK/AvaKqsnNS19vIKA5Y3m5bKVRsQ4I58R8GmzLlKbek6Tj7
pgr2rWtCXXaSpnARd2i6Q5UjneTHAu6xMXXM2+Mt5P/IdEKnmsgD1NlnMbjXs8RUS11xmiqltB5W
7kEX6+bfq0EXo0yf21+9MQyP3brBB8Aps3aTly+J9nZ7GkuJ8t/TmGUBRusCcTSiBopW9WwYyIsW
FIRlRd5IOci43PqgaH+k0LCyXUtPcCpP4NNgnFOWnF/OgZa6yJEro9PUBYCRuBGTXdQTajOxK38g
4hYeUt+1TlVkBTRL2mEXZVZxxFLzj5P4sMNrsd9ZSYrykcW7XHf98t8vPX4XcEGCwx9xmcvFVyPD
K7FAKR0l9z5VeYi2SP8MqPyTobQr9bilbUBkhd4Qz32V0tDlUL03cKGlYuIgEfwrkBF4RUUwk6Lj
WJdIxja/e+Tv8AOSV0rUSzFQo6xJW5mTLM7D9dCUQtvGuuj0JUaqRQ/CplJtTFo9exytlzbq/s3W
609pisXUMTihTzPlu5czdT1liHppBFXmm0mASEefoSMbK3AA8DfHprzcoYsVrlzuS+sL8dmYECHM
dI5lQzkLHkhhRWc1qGByq0grGKCWSpqQYzZ8HQzt5KrmQ18kKwMvhdqpb08jgyLBVZjIowoxkoFQ
a7pK/k2q+/A993uapYJZrHxSS+GWi54eIw8kqhKzCJjkcY8nagOaJzR+d9SOHopwNDfGKEnHKs2l
lZktBUAq7kAFkOMGQjQLgLzkVbk2O9lxM+5rDdjeqUu8biVVWpwUiBW4UiifUHu/PC6d244KtX3J
GYDY41D/GiYe9nhQuREGl4KVJVycEwXBCbIycVRmh7OTgmEczSFx1M7FmkL7FBXdx+2Ai5AUP3n2
YuZCnAij8Gvwz5mm/HdML1rJjU0/dnJVCDdJm+OpUnjmRsM8+iD06jcjMa1tmdOPTjS8Ayh4IVE7
Dt8zWe83rmIm93IrOWHmtzYEV++eAm6HFneIAmiIlCN+RGjARtlXKgDNVmwUGWU3ubIHgxZhq2bR
Jh6EVyjgP7xeho+L7fcedn5uBx6qA2qR9TuxlV/JDtN9nzc+Lf4KxxjTiu+qASorvER2oE5eceeD
Sh6a+Q6rLO9BDlEksfwU5Ukdp74o11FWZKKbXBPUjdG5w0YrlXIHViFFMdvX0fVAThXRTKx9hFiz
xT5OaTEg9lkF3pdOx0Eev7GftdDcw4d0gaNXPbzE3AStLtebVk8+zJjKGHjE1O5a/p2vm3dhHOTb
pBBEXHQweU5S6yXUOyfo0y9dEb7kQa0j7xEYG7Ud7zSr/TWQap6MHDNfQRl+oi79LR64kYAQ/4xT
6aufSRA9UQjqW8vaBGr5xWwAj2dayZbVGubWsfg++KAh6R09UnNGxBJZgbzq6KkOsrwJs+LZzE2c
MsYekWsTbcdCL4tDq4mfcmSn7GFE8LvkFWmPPSRswZL7beRiYFeK6eekGrGcQEMdWwe13aF8J98B
XkEUBXMUO9fZAs7FU1kaH2HnAw4KX5PY0h5hPSDEHWr6ZnDDz9BIXrPUEjdxRxk5SCeR9yDcR1By
Twpuw9uycUeqVX11Kvr0G0W5V6/Rx8+jWADxwExE1YYHoaqfQnRLX7ShFk9ePzyiE/wZ/537Lkse
aSlVdlUp2UapBv01T4KvUpJUZ7f3koMkRrgilV78IvkWdu+d6bRhGO56UwI5pQV3sZ/86LHCcDvh
PDW9dkE34PbYMQmDRtjJ9ZV0a1m1gZ1TKR1uf5MLXyQlcOAZJmaM1JZmocxPAsyhBk91vJ7Gv23k
UYYzSl7v/DCjeFyW1bbVpLW25cLVMLH5wI9ZFGJo9l/GAVfzPSmzwtLRzBaYTeFJiWdHoaEdtNCI
ViASfwrss6hDYwW+CwEJbe55AV4yazhJuDI7ShGVT35Y5M7oy/UbEvz+j6FWJZwom/6U6aG2m0g/
GIAXpfKQ9mr32GC/vhVrw8c2DK2mUsYPuRfGaJvXpnDX6Xl+xNcZ8FZd+lusqMPHAGrHFjfA5DCW
Lg0WvXY33Bb6Q54P7bZKgsGOU03a397HpfD9d2SdZcvJJAnrN3J7rltzQ+X8uxeUayjDa4AnTWBW
EqOgiTJ8JaQi0023jNzTnIkRhaDmndIbLxVIOT0L3mmMQwfN8RMzxB1Nj3CLQOhzTQySBn+HX+Ha
M2TpEFEGpXtDNj2pjFweokprY+poieYEek10jyL5YGkxUI0oXrOlXFhdGCxUCyGxTIKA8/Oq8Bop
wiI+hzVt4CpSFMBW0coNvDifqeI6lXYnWvblfEg2+rxNLcUZ5WqPxAdXjvV5TOXPt0/KNex6ArT/
Nc402b8uYcN1zagRQvKyKPmmI+8VCSNa1+FvJH9+Kbm8jQqEtvAbsPkW8bcx/v2owr/BaxD9evC4
cwTpOGSU5gU5OreK/9urOBfYlvyHMWghcixg09Fana2l2mma3+LTSJkJe7J0XzXC9j8sIyOAvaJg
htPWLD3TG2kQhtKTzkaGUFgYnoGtj1wZ9P2l+k2sCnDPvY1OE1iqlZOyUGn60x+F+oqoEZCJyx1s
aVnLrikIjuSnZ6oLhT10AGOV+piVyS9Z6d4q2JH//uqfwLFoz07wDGWeIAoRzpZR5I1nYOyRnVnS
Twkz89uLuvSdcSx4BFIZpOI6m5ikY0qHCJ5/Lv022IfUjBBk8/qVL2BtFPly+Qqx72Iyg9RR3HwL
RmMg/7k9j4VPeRKzmeRY6aFcp+4UyuXO8LwzGZexyYO421GQB3AgYGnyH4aaNFGnphvl6dmS6QEO
cV0ZCY4epsGZwqt5Z0D9PXWpKq4MtbBufLacOXl6qvNyvly3AZfh1Oqr1OnbGtzqyJNS6VfykYWj
fTGGfjlGV+RROFqB66AG+1Y16SdsXbdZN7wXstZuUqHfZNYaf31pXlQlIaFQfzCu62eiOYroGuhO
kZf4kOWjsZUMXIZub9RSCRT1IeyUADFpFhWPy6kBNy3zomGTcjN6cHv/EKq4B5WNEwjGyTW9p6IU
nk3A9TYMgd+3B6cryV+fJ0E0Kg3edmRdKGJdju4VcqFbACqcTBLrR+wAlLcwzeUNyVm4RQzssRY3
pfkQ1cUTkkXNFlsyeNzm+AUV2V+TlZ5jkJ/tU43nml4jrt4OmmmP8viQZr+BJqnW1zFvO9v08El9
G5E1wVEJSw+BzNiLj12qH/HHve99E+6UCrImRoRnC7QSdb6g2uJ4jri6kit7vcuHQ6QVCPi3Q7BN
EBFB7U7wN5r8NEhN8io3AKx6P/qQg+7JG3TrHmRV3oblRpcjFb+kHFUnI/EOcKqrx6aVAwQIJlNm
Uf7sSp34UCdifLCOmogtGA0rVTwUrfVTfk6GbZYnQK3EkRfKl9RVCtuv4bqBlK429MubfQ6B1S6K
Lc7BJt5aZ7TER2HDk0RLt20F9yLaU18p9+bkguuiO47xUqPvQkvvNiZgb6KZPQT3nZm4WyoWFav4
6KMKJeKOMlYfqvAYTgqglhRvkSwT6KY1+rvQY7FQ6AoKusBD7wKr77d5YmibYaysg8wEDzKCObs8
lV0bLEb2jiy9tRODItoASow3Ay5utiZm+ED35GXZUPl7Qccu1astvNFD0cXKC2tRcAXfBmrwD1qE
uIHIC2g75i5GK/QtPkOwl+4ERW0PxeD2m6SwpKdCHLpTZortVsYZYofMMOzpEuc6ZpB8Bqxebwsx
1R/FOITrC49sh7RPjKt36G41TLf31Gy6LQAsi2ZAP0ADyljorK6fJewY9h3ZgQ1Bq3oY5U7cV10a
biNeV5/qgeqVoWLtZNbo7+cKWskerzIOFR5wyugHd10Sqo5ZhdoeBNFkc4eZYopG21OsezKyqhg2
eVUBFgf/GDyIx8T9mESKt31o4ZVoDuWdj+z9Th6wlpCKBOS8D56sSMv0RLMahoFvuds8A69X59h6
EDX9k9ck5qZNBNRQeCds5V4s9og2FshmRwW4wLobtr0quLsO08SvyMckG4t+2FZOzXJjlQDwkcLH
qDDqG+xlZW/n9ejyZ4VJjVdBmV4WamXjR1wkCZnHJtTjAHKKa2zFzHDtsBfxENASf48OVXFqaH0j
6qrgjggeVSwz/xNEYUwUcA/YBLHgHTpXa+6qQPqOIbL6ikei/mBQKrThYkFfCFI+T2mkfWwo+P00
mEkKFGYOAbSYrR6J1QtmQsU2k9NukwLLP5lDmG9iXsB2Lnv6Fm9h8Ixtj4VDLPQ7uVfTnw0l7G2S
+uFOErDmwZwyPnhmGm/Q72t3uTJS/DGzHLMu5BFDuNs7qal7W8UF6TDmJqTqpooeG4BoR4Rr/aeQ
MGuPQoFyUcBhaD3MtVA6tBAwmkw60B3Y4lOLeU8HgLwbDB+Pv7o+1oaY2EXTZTtEtXus9Hz16ElI
SZiFGR1M1I9st3OrbRjK6okHofeij2p1TNPgl1+hhqwPlmLHZRCT6bEZWYl4k9XmG3Gsm40+RsVu
FAdjp9YKnFhwlzvkCepdUbQcDCXGms3MxF2WicM2jKx4W6amcVTqGhapWSKNmMA10KoIS+bIV57/
D+UJRHEjJXXQX9fr36n4+fblsHTncicBudVMDsX8daNVYTIGKGc7dRafWnOwRfdhEH+BTsU/r7OF
MFpJ865V41Co+XvE2S2PeagiddE4nEul/iRwYoC1OG5iOhrWkXhBffY8/16zukMRh46hNUR43ueT
wJxr7hRC2O0F+JMkzS9HGQwP6CyyNtgjl5cj+n9Brgaa4QQFyDxbFalbyZRfHXU0e5qRlirsKPwg
FJGJon9v9EbJq6KJMcpOxpMnls1ej9FNtqoC+TDu5U9B1huoK4yCLQ11sjGA9J+UWMAGFf2k+nz7
9y+U+K0/6IQp5YRpOkvMJk1dPRdSkqZa1+zeHE514KHo3e0S2fvhxcLvwnMPZR+ujLuU5tJGhvtP
W2FyIrtcNtl0x8ayWs2px+SXL2DaKmRPWmyunM+lF+uETp4Ew0RK4XOUiazXMOXSMuFZII17BMMa
XKzzBPiqYnUFtcI22zRGgkle104GNmL2qPRdvfdLd1wTz16cM9RhJNGm5+u8dS7UmZmKue86fmUJ
dt2UytHNTRpHYmquZIx/PD3mxxLxQsiWJsqCDHe5voPgdpnMK/ZsUb0TbUsEtYta8lOmUhjc9nFd
aPgZRpiJBVr9xcqE4tvot/XnUdDD2g6CIYN3FKIzFfcEW9M1nzEd7rZxWqc7FRkFO0/MFok7lJHT
sBnBplMcsK0CWXt7LGTyFVkvjgISFr1kRmAIizrdD0MQBbaYSVB8K3Es937QYghXYTuyzVtPOIVJ
/iVG3Jm2pa9S5I4L6Yi/YerZfQg+cNthHz/aEG+9cEMg9rlKcbyqqG6fMRlTzm7eG0igjH63TaRG
OxaNL9lp6gn3utrlLwoafU5AYeg5SDBeEQBb7MMh63CxGSyY4oN+FiSv/c1lzFiDJ6w8vqfYNN+U
qWcIlJdyIpjby03x8KZqhxhoqtZa6skfxPqIgRx2tkgQ3elFoKy0YhcqtMBY/t94U2L/V7mmq0u1
CgdRcwiYP4Cl3k/OejQEJGUz9NWvsitXGu9LJxykGrUNcBoikILLAbEf6kMvMRQng8WDXqb6huJC
bg/QiW+HreWBJo0yikAc8dlAvt7Sga4E04mG8Xsees9dL75FUrTWd/0DGJ9vGaXL/x1odt3gZyVn
VhybTujLcXyQhqI4WxGOJmYhS99jKIHfc8HqfmHtW90jl1zdB75sPCKeJtrwa+IDTmrjE99Yv+1b
gCtqEqt3KIsOK5XqaSvnvxPqwqRYKMnw0GYLUvuCq8pZLjiAlchvBVk4julqWFk6UMofYVoA1nTh
ZpedkGRVSi+kO6OOeI/ed0HCiaWDYAgHTa3RQhqDlRb/4rzYX43DxPN6Hr+1JElGshrit+T9LJBB
nMg0t8/S0hWoECmpUE3VifkNLiRSLFq9rDv02jAvzsqfYik+JEGtEs/SnauZx97Q/Y0qrOG+FpcT
XhSgTiqNIC4vP5e6IfXvTS07p2PxlVJhbI9m+IQleWrj8/hj1Pvj7akuDQjYcnKqgPcFuOhywAiI
ooSVy3Ae4+pzp+rbXE5s36rRtBTwehfklW730tKycRMZkSrJFVciMboOT6CG9okY/3TL5EX3xrsQ
NlgyiNiiNfXjBGckaQpWAtHiRJHPnBgakw/ZrGSRqZ0UgSywHLn1XMimSfgkZS6KoU0ZP0RK+eF2
vGduL+5STOJP/u+Ys2g7Ge40A2QOR8+zN6jdpyATP2MquCJHvZjSTBRPGJi4el2dGmDXbQs4xTtr
UefduyQzJ6EzqUTkhfvoy3mzKxoevwP/1LbqPj3IQlvf4xe5NuHFstTfv2QWHHt4z4EuggWUhzy0
NWypQ2l4KAvxXerll8TKf5TucJhU/VKXi//2ci9dpsCGAUtOBIz/AQz8fbl1OoJP3oD/yTBaQMt1
5UHqdOtXbmr+t2aorJXLdGl7EeYGjCJDr73C14oibSJF5KnTBnRc2yT4gmfcuCN65PvbM1t6VNEX
mLpkFONomc2+0ibGO3EiM6K19zCY2TsloO9FXn/LoWeWpf5W1uUKomkpzML3mEzFQNheNZAKrXQz
XqzBGfT3M+CH+4JQ/h82jK8RTBhdJOkq/e2hPJd5pgTnovFeS72+A8p08mPr3TP1L7dXcOls0Aqg
7zbJYl01A4qixMg0d8Oz2gnWs6tjmp2kdPryQXZ3sea6K6+ZpXBDqEGQEJLihCO63LEkAZ2BVjjl
be+jj60t+HzbFz9cZdx5a2TIxbnxWFMkuEDTgbwcy8R1ZcDcHgeemo4x/FBeV6XdD+ZdYsTvt9dx
6SSixYHS0fSQuOoWRS2qP3U8eGdXBMDhm6OttdVdZIyfme1mTIe93hgrd9TSUeToQ8NEyYzqxuxl
2JDY5UNHqyBTqzvVN07dxEG4Pa+VMQzxcg27wso6vUc8Zcwnn7OYy88VV+LF0j5xIHjcKjKgpXmK
mtdNg8W2GJxbt3FtV7HS+x7hjkSuqxNer/+hBUwGw6LRT+TOnLcI8JwbKgKhdxapm+3LPBgmsIF2
1Nm6ldVbioR0L+mdT6oR3EOXq1ePFRYcvRGdZQGze7OadKnzb1YUvt3epaWvipYe/hs0p+Sr/lTn
AoYCcBW9ZHW26zUDN2QqW6IS7stSBjBQjCvJ5tJxZ794vTAvGi2ziQlDDUQh7P1znJav8ghhwmvT
904sX9xo2MiBeecnzZo92+IsQeqhWE+LVJyf9wxJ6XGidzpGhvp/oOXoqxiV/IQeZH3oEnE8l3Kw
ppW4dDgtopWF/ZyxIOlZyGlNoU1zEKN49FP1zVfFU2GkO6mVXm/v4vVQVGYl/Q/MArvJ+aJiDB+H
vlZSgvT8O0MUnDAePrWJRJPGNVZyo+uTeTnWtMF/5QR9B6Y5UX3vnCgYFIsoyLzIut4CZ9fWGHx/
4uzli4uxQHFSw6b8SSfgcqxUwp2+I1V3FKMGevfe+g2scIjikbflgraH3NwneefAwM8pPRhvlSy9
VI2JDMBUQT5Orh4lmqaq9jD2Ea2dZhN7Mn2aBxr/tJYBAyAtK1W/iExAmG0x+BoHd5J2llMLrlIO
BcawPRzehPxJx6yK/hF/VTc/x+FrKSm7jML37Z28jprMWCVNICWh3jlHmciCFqZahcGTHqsHctOT
JUhfbw+xkFIyhoVGILUrlWtgdrvl8lAPAVHZwaOWbxzcmalsi1DJduGQKm8N0u2O0I7NR2ZF/XcI
nOWxwQn4/fbPuP4mEVOGlcnBBeJ2JfHHHRSnCbN0JIQHkFNCSUkSGn83urW3NbuR5pZIn+L2oEsf
CokszxLe1ih0z94sfVGhalSIrUOT8atoDgcMzM9SqR7AMvyzr5U+JUfoxTBHRP/ml1OWqGD0NMh3
AFwS62eL9Xba7Ix6P9ITa9Ivk9TE7dmp0506/17I13nEU/1EV2W2s1o76fvRDHGowepPgUBTKq4k
kfbkIA0AbgMpwnCtRO5PyAc7K8RxY9ET05VnTO/oxvTYcje2jsHfJss9gf93gM21rEXpk5J2Pd6y
Ik1UE834rjK6XYQ806+qQdWrcrPq2+RX9SCYkoyvO1I/n0wRu+lcjsDpajCbA6+W39oOkGWocOvY
5fAJZGPwWwyD9gzNLPlWCKVIg7L1HFfK1I/bi7MUtwxK1ETiSTxuvh1qH8sWeKD2DDbmDs7gqfSz
n1GZ/P4Pw+gII2nELJD1s5AVDWrEekVg3fv8V5+H3wOx3ZXpsHKQF2aD3wscUgikk3vWbJghViLJ
96CRR1F4547ZPnf9I8JoK4niwjAUvOBEQDieGMezRFGI6Ke5pTk6UzkManyBV06P30qJt+jKjBY+
zendh6gwDpzA6mczAtncBIFGFarDWvnFlLNgb2GJ9M5HJmz9PvVXPpbFqTE3KjWciKvMB00IeLBe
E5wzny5E1auWnQ/+i24kK5y2pXhL6kEpiByL8eYqBrHsSVz7aXROs4FWcSnftxVNaH3UYBvqm6rz
DrIS/6CZiw2ilO3/+UCCPJp0NMCFIpk7C3lck6FUjIaG+0j/KuT+Uc6lHwWoh9vD/HElncUexkGz
ivc0L7S59C/MRMsDBpCeuxhtFLkrKO31ZvqowVXfCJXiPfVBgK6bDnwxqkR5P9Lb3jc4p9sF3udo
vAzhto1FeSN43NG6G0QnTfXxRI7KcSWHWbhl+a28kWlAI+c/r3iWoaDVTTemZ8JzZJtR/hyYwcpz
f+F+o2c7nWWS3WsNhNS0mlEQDOPs56KtduVesbITrDaweQYNxzVbpsUpTUBxvD50U1Rn2zxGYh1n
bVKflf9L2nktyW0s6/qJEAFvbtF+bPcMnXiDIJcoeO/x9OcrrhNb02hE43AfMUIKSRfZVSiTlfkb
J3JF+mOXK6nJ0jpGuILqN5R1sI1zoLYO36A2Bo9+l9O9xXF7CDmzM0c5aM5fI/UMZhtcEp5hWrqy
hm9rnKD0BIyATAFq6Lzy3nla3HEYxJcQUe0OwIELHCmy3Kh2WSp4Ra6sZXHWzNcyj2NKf+CWocTM
JjPo8mx0wkS9FGmrHAcVtEykVgGAqw4sWGeNlOFtydmOdjcdElmPnmQ/4WYMQ3XlVFycdANjTBTE
qPHeGAP4emv6VagWlHOPXe9v+IdfvtjhGbGr2HmbAJI29lrHfeFs5HJRKdSTfSMiMzv2Q4x/gySk
oxsm8rS1Ex0ETiBEMtdkSOevQSYZHCmnBs0fbBfmG3H0G63D63J6VYx6HxfTIQ59LONDvEar5yRq
X5n2lX05v2f+G5IyHM9r8rN59lvqZSplUSC/jqp5yrziLxOcF+Ye+y4K/76/jtZCif//4amkO2kf
RFUmv+ZTXD+Fk188oh9abqQpirbBFOorb+v5GYDXCvYkvBrEfU1Vc7Zsa98Iu4ke56vep5sqf/GC
YGU5zhcGEaj1/Wbx0fkmMbgekd3KstcqTfiae3ZB47p5ZRc5Lrt37XqeH5+/I1HSIcWh/UgN/jpS
GUdRkCpW/CpVg72rC6S4a1NKj4GOfLJpAA/T+urtD78Xo9OpuADB5JihHHIds7NyDPq8Tj0HUMEP
ntTiWlV27C8UEnXPfL8fbeFrscNgRuDPKIDbYgY+rA7g9YDeClztVI3VkE4HrzJWQtxsLwZkoPaN
phjMVtQErkPkYVP3iFklZ54gOum8H/5SlPhnM2DdYIMcsNbqz0tf7WPAWXEA1amuMiQjOfPEDsFD
0TOhBXVMPNy+nGDlVrjZXrPRzRYjDywMse0kPWPkeIbUBlE2PPXGCF+wwJTv/tdaWvkfRmbOypn1
kNeV1XjFuRKmNHk1llhMteNz1TRrRiWKymf5eP2ItY/+BstQ6CbzQL7+bPag8CmbOjnHZmS7thI+
gZd50rTka9wNaOAkh9iJ9oWD9Cr83byuD328iode/BEQQCCbYuIE/uz6R0hG63scVvLZjMfmrQb2
cUpirLwck8L0NsyE8XtevbRt808UjsFDPKnlq+P8sTw8k0H6KvJnBGVEmff6d9RNoCuZ46dnv+6f
9KR844k7uHGO04jT/UQZY6WfesP//x1QCIHR5fuNp78OaEfJFGdlFJ8RHi4fvRE2pdl5yd4wJRK4
Rg1+oJISu8oUND+CzFFPoY2GW1Z14ynHb88dx6L5YTt4x/pd1PylyG3/5+c8mSUijcwMlOD5M586
Yov9rx+dbbPay4n6yaqmX/eX+w0GUMwC5xJvI3oEOBXMpt23JIpInZ/TAf1u0qbvyG8kuzrAx3uk
hoEkoqsX4aaJ232KmL2ZbNjyffWzGNfEkm5SIPFTKP9pZD/QCm4BkLmZ2mHvJWdfjx24msU33YzN
BzMCNl1NLRxdJDb2qABxz8qHQEGCa2UyFo41xDQQbBIbj1rObC/A7LZSVUrTs4bcKChCdM2sXSJZ
x6SyP/FA/25q7cNo+HvdlvZGWe6QZwCqiZat4T1jobFr036rrMrj3bSpxcxQYEasgASRP7MTUE8x
I0siLz2rsbKnIbazUXRqECcdJv2gVrCZp276qx3CC20ukLDDakKwcIlBNRFvHJ7sKFDPfkGXFVVX
NpZ1jspsI6HXQDvcXNMNXzjokSkgtYFnj5T2PK8pBGzLVtPk7EW1spOCsdtUNC5e82bodhGVmMvK
9xaH+ewAFtwgUhdSU/bX7HtnvjrqCinwWVfLIziKo0AjpRqFZ8/f6f40AUB2TrZa/j981IWLhuoU
pF/h5QQQaHZnh2SIQOfD+JwGOcrL0zckU7/j2LOSyS2kBoLJRdINQQ7m2CxMZw39GKWBTGowfpvG
CjC+9XekNsdUVt+13nxwgjXzk6VdhPwDxwmH662pXNHrbVYGHZ0Ds9+BI9u2cvCSc16oQ9aBq7ZW
0jmx9uZfEUcKOKiCEHeDf7URWjftgGQkb6p3e8L4K4YY45v1J1rJXyR8Um29eJeSNb28xW2JSoOu
sSF4PM5LjQVgyMKqrPjcqekXBO5OdaogCBPtDC969SqabUr+qtnDo4L0/Lh+dYvlORs4LFWaCNCZ
KO/P074oqh2kz53gPFVJ9TiSXZ9z6C3PSJ2q73mhlQcu1XHb6Ngaa5MvPSBxY+4AoMo/Y73ODjQE
7LUttbCsIbELnx2VfvNN8cCy4tiU9CQ8+1CK4sz46bfG1smSHaDS10JxDo0zbVup+zzYwvSvUnaR
3DzErYfqQP1pauKV5HFh/WMkwqklCpuAKWf3mzLFdsq1N50hgUjYoSbGlxYBOeQpAzge2Zq94MI5
CQZbdFJUyies/uukoi7TOJchuJ/toHlQ1PZzjaj6Soq6FIP7Wijvc3bcZPtFEueTZ+XGOVXLdxSK
fnhpvaZDsvQZaRNDxsPNZgF9CoXCzkIpOHd1cciz+Bn+xiYZ8k/3T+CFo4JRCKskxDQZjvgZH95G
RpxkuQLo6Nz1KG8UVvYPxmaRa1lt5Gaa+rka4uhwP+TSguAVBr+bpIoRikvoQ8jKcaS26lVkn0ql
dS3pWUuR358yF5UX0oz8ZzisLMGF8wmY8r8RZ48lvzPswCozg/aluo8HGpGT+eDnUPbiOHUzL3is
x2gn9/0KcG/hOsUogiY8nUbAdPNKbVX4Te5pY3iuqD63jrqdovh1sNtTUq05qC8dhdQhKAcjeYzj
wBwygT2fZwVNGZ69PiJRg6+UtQ0m5v42DownkTJh1nG05XoLtnWjdWts9qU5/hhf7JkPX1VuGwD4
Qx2eodY9x5m9S9v8REKzLRpORjk9JWGrAo5MVirMy3E5XMhaENSZly9GK65QIGpDxHbDxwruHHfx
Jku6hzpvtoMJ2t4pjUez73Z/voppa+LtA3oOTybxuz6Mt25T30uSNDz3hbWzSuzFWhsSmbcXibrZ
WK/mZK2AcBaH+m9IbfYyjvSg6to8D8+Z8B20bGRTzPxQdCjnW+pDKpuPWaY/hpb07f9rqNrsSFXN
PMHEk6EGEbdaWF+msH5UUCcrUV9yILWGlr29H3JpqALSCwvZplo5/6qweKyJPDU4D3Z+HNv01NbR
i1hFFjBwk7w/496Cr/XjftilDStaimjA6EzgPB3VkhH5crsIzkrBOysoyX+jvpQPsHZTIB7lgCDN
/YhLxzzSgUA+RZPRniehStilSdpyzJem+TKN6nfkXh+4wvyVOEtvO4hDQGT4Qw9xPqN0YaoiTgLW
69D+AMX6FAzYHnP9v2t59kCJ4wv0vdfWUs4IvKx8zeVB/ht7djY4VZubfu5zNnX+ydDSfzAB+tmT
4f8v5pI7XzWo9t1Wc8pCd8yhZy6LIsNTOH+D+buN/HqFnbB0fwFwQi0dktytsW4SVDSL9TBEU6N6
qJAvDCGluV6RfR1Hg0tz2OZTvVIrWVyYFu8jcgEBIJudNmhAJv5Q8vWUTt0PTfbQ+uohtrotyc7K
pbVUFGPx/0+s+XavK3n0Y42vJVfNGWnQbRjZe41XBNI+eHgpm7Yd3+y4/mFa8oOXBZuqKldOnMXb
7ONvUK9P1x7NobDRmOPBjJ7VXHlEtn07IU65Kc3Ach1YsgJyVACQsGvla9Gqa2XI1WmYLdpBC1AZ
r+IQu0p7r6THJPhGS4i/+2rpmlp+Ev+tQs7Ii4Hi/m9qMTwpOP3o2HC9zCsOSocFH7PAYp5UG/IY
XOHGmjxauL3hamFdbAmabUe9LU9dOSaXHteSlbxpad/yQhZi5Ohq3OgcZU6qeDXN5HNk9JvECeEZ
QueGBbWWUC8tb0sgpEAnAfqcQxKwJBmaQuHNkkjZQ90oB7BmDDfGFX3N0nhxaX2MNVtaSRaP6I9l
JCqVva0M6zlzvEeRoGV5/VL59T992+3RoTu22fDIDbdyeizMKfQf8GbkKuTb8wPfxGlBtXyoRUHT
HiHLb2WUxrQ0WkmLloZJJwIKFTAcJGTmDSRUDUIlTezs4nefvfGC704YUcVL3uxmz5P6EPBv9nTx
jTUihdgXszcx7f7fmpB0HOm5XG/dSUO/LS2wEem4hraTXkARlrw14sjCu0W8HcjpEZbhKSGm+UP6
VWkpysJGGoMvA1iQZ+ljSu7DxXBw9OITTc6VK2xhhQrqLS9rOpmc/uL3fIiH2mAxOsngvWaB+RVz
glPDipHC9NmRujWEwcLYuCsp8QnvAV7Os6KYWum9hTSFf46V6EEhESkzFX3w0dw1cfGJusHK5fL7
bTD7ZLyOaJDZYIVhIM4+WeKprdXXsnRpSzv4Hjtjf04HJy9dL7Okd1uKeg/pdYm3iy6PL7WvOSh4
QCf7OrWD8bmDXJbRkm//VPmYoqtgfPKOR2uMHTObB5qERRRPjUMDWXZ+SiHQjizQjdMfZw1XUWYr
aYi7zGyKRhLMCvlgtYr5onmNfYgSZc0OdyGrvQolFtmHRdQ1URbIqeyf9RTOZVcejDb84qVWt2kz
+0foSLobT8M+VNO3+2Ncyv6uIs9ewLmSVmlpq8FZeHzVffTaFAisl/3Wlsajmn9GJeRCNWtfFunX
+6EXjgPHFMx4IGfcJXNEiWJ6XmcXsv2Kqqh8zGWcruAnRysfcem4o38NPk+48bA9Z2slrPVM9u3E
frXiCO5jFW0Y7j6V6j0KYS9dVn6S7eFhGIznWCm3Q6avnLdLe5b6tQCgA3Pi0L3+tJ4cly2IneE8
auaptZKnJJHeced8Dfoh3JbF2im7FA+YoMA+QuGi83wdD9VO2fZQ6XttukLdeXr1SafOupEc7zih
9hpU+gq4bi3gPB2CuB54dRSicQBZBho26KWXDBp23NR7o5nWDC4WlqyoZGBqA3Sa8tQcGhPliV/L
NQkQqsmbyNYPQMG78SGz1e+DbR5JDl9bs3zEs3wl67kd6VVgY/bMdkLUvTSxS7vyNxCI7tvBLB4i
PXJBsv/p7gAUqfAuAR0J0suZfcbA0DKpT1L/LBeqhk+e3Tx5pplt/jwKGGkAmORxdCJm5ztGD6me
xbb0qodV7QZJHm7lApOD+1EW9iBMXG5IwcRA7tqZHTJ15qcD0gT2ayILszlpH2bhvvfaPWJan1qv
fMzqbst8vAEG3JvG9Ol+/NvM6mN4zprrLeEj8F97YRWAyc5fyACfVCcLNyaGMysDvT3Gf3P+KBQw
WrbfbDr7vq+TwQjtVwR03byg3MMKgdjAesEO0Q6PsBfuD01cDNcXNCkVZAX2gQFkZp7teG3kTUpe
DDRY/Idcq58kVMrVKt/35poQ7u0sUnABVC2YqPBxrdngrNDCR6FM/LMGtDFtLxguqunx/nAWYziQ
02kzAzqa9zKVCFOcuLMk3AYSLEnM5HuNg5qjryVttzuZSqigMvKw4ME+X/c23pJ0oqbpNUv1eMMV
4W2xthvdyWn6Xa3RF9DtZhW9ebs8eMCAauI64s67aaLiAj34gZTycoPc6PJy32hW9DWtvL+HpokO
9C2E1ljpuHHX6Rtk/go3a3TV9fMg2hZ4Q7lB1BtbrUariTw324Sdaj3StS/3eSWv5H631zNeJAj+
iCsT37d5x1eT6sHzQoN7Kpfdrk9dZ012eOkjgHBgTuiVcCmI6fqQ9PihDpAd7fhX9MexlIKiX7kW
xf6VTXkj7IdvDxwQOBb0H4HBzeOYTjjIGgrHZ0vrpxfarsZjXtSoeGeOvi9khLMzz0MuO9TjN1X6
rhu9eTIcQWIsLO/BmbR2a9lZ9vn+Ul8YvS5gfOB5YXcjj3A9egjVSigXbKfCNs8hxHZNq6dNrofn
uJ12Q6h++fN4yG2SF0D1Yf/OZnvEKlkui4BDsAy+FbL8qETNU1To20DH0CbrV2Z9YfmQ7/xPuPld
qRVOD2p8DPCMNGjaC4ehKWzXzqSFm4XlQ49V9JhppM9nsRrwo/YbRhWNYEgnhNtipTiEfni0KE67
cp7vKgVCjZeMzyVPtY2nron2L40UeA7NXkEtuOnlIGyPC0Eeeq9qBuvH014HLVzJIZeGyWklaous
GRqLs7MXBf2+Vg3fepVlX9mZpQ1YP46pt7dI4nm5NR5aremfo5buTZLEn7XRVJ98XG92f7yIBJWK
riDHJvWf2aLtrUFuJs+UXrXW2eeq8oCJmuYiobg1M+mijKgA3g+4tHmFj5nIhMjekci+3iYofjrp
VI3K65BicmNkT3qFsKTnxHg/BV+BHPwdxsbRmqy9EckbuYhPk9I8ya23nfj293/Mwpem5QpRHEg6
tfJ5rVWJ26wLsiQ4gxpsQZ+Zvdsm1uF+EDGg6xtd6DwYcKkBToBOne3TsPcTvZgQOvV6/T3K/UMX
KBdp9P642oS+HPhaGFLostjOLIxPkd3IR5PuWKzIL8ilDCe/1nSITKb96/6IdPV2SKhvCRloVi9y
5LNYfRt7UJpL43VotHSbpFrNc6TxXF1vp2dNoi4epm2QuaXayC9yjK9QJ9fDY5B42ckyq9zt6lxx
YZHEB9ad8p3z3kbrUe69oyL3jYsL0ODKSvMr0rPoeULGbVfC+9pOZVnsTJTWX2pnajdDZicHdcSJ
2o7D9BiGvDgDEuOnFmWcE2gAhAbgpfBEqqe9GVrjzvfN6Z84T6JNEobRi6YW4SelcMJ91eGNcH+W
fhvXX3147NGB5AiJYvpadAauV3qBZwfoBIOGuxec+raiH71Po3domeip/1PjRG+qfwmneKX6aWh7
2srokH+yRmsTm8daCd3Q1qk3rxX9b9YjLy1kpdn2LHnlxgAbiScP+4wmOudO/pfVlsa5dgLl5GtJ
+QhZsdoYPliizhyjp9yOlV/YVKTBRvYs66lUtHYftrF+AhRR7euoVVcan/Mfh1gScnfUMuGlCLjW
bM56L0VlXu+HF1pTREkaYekVY+rarPkh317X0BYFSksAtgQg8/rrZK2iWw4iSq+BVzr7Numz53Fs
Mb62974dHtqyz7/fXxA3p43A6XAOCPA42MD5rkklroOy7J3XpNCQ88UTcD8M+fl+EDFBs0UHwwa6
M/oNwh1hNqzIysOolwuql34QoXB1MMxnB8RFHRbfQXJi+P7nOT7jYoOSU1LnFkXa65mcrFDRxUuT
15gDEXx0hG28dmSZrfSKbj6ZcIHF3hP5BkZ3I53TIPKd+W1HczHCjUKyt3mDM06rH4Im+quffHMl
5RGv2NlckmtzDAnEOO6NYrF+zGf7ANdDcNTnotM/R9ZbrAWuHUiviJdu2MtRsGblfrtCOC7QKaOt
SdeAS+M6YIXjjtb6RnRuqClt66IsDkPu5Ss3xWIUU1jd0i+AJTFbIk4PAqeRkBnVMB2SZC/YWnES
7e6vw5t3rDj5PgQRP+LD3DUqsrxZL3ln9K439ohRsGeQDDvuqtnJYiRIVcKbj7rjjayHCdwxiwVE
S5Y+GdJzkVifGuNRL1ZyttudBV0MgiMPPXjuZG/XI6Kn31SepY3nsmo3iCe/5127yeGaKPDAGwex
MCN4pwaykuYvfS0KnahsIBkF8nD2tRqvayN096Yz7PFtFXy11pAQawFmX6ptQ9VDpnU6+0jkbW2z
qR8Lo6z+tKjIehCajsIIS7ltcmZK3sdDytJW1XEPPGELkxQ8VnuiglK1K1WHpSWBaQP5CUQ4WlOz
W6Sp5MozrGE6j1UiqPcHuWGRIwseVsr2/jpfmj2hQCXsck2Og9mqaHVTL4qWUPh4uY3X/gxG9Mvu
x7g9hxSh60KqBfoVs/HZEkB2vouS2Bu4qLWjXmn7yW+BBAS8rxEbHV/rfC1HWBoVBXZhsoBCyA1g
2lPTVMWYdzjbWvkP4qnxTndyxLETR31s40R65PnUvEa9n256R7JcTxm9bScnlP3hNxyaIrQfpyCe
VrKD+UQwBZDwAHsK3UEqALPJngwLzIeqli+F3ScbyDFI7EiPNPJOrdBX9E0oWWG9vz/787n4HRQg
DcwVoU8034CmKSHjYGXly4hGOfY/o9vm2loNfHFk6AqTlUE8IB25PlxkfL/RStb6l0quD0nt5JsB
2fUhNB238Yu3eFBhIGujsrKyls40SjUwAskZAHHMru5AR9yzrsLx3KbKd9lpOMO0raJTIEqDqXcD
v0lcBSf0QyVHP+9P63zEglVNTMzBVWpo+nzEqaT3I1kZS0yGzdbE3b7SvR35+VmWE92Vg+jzGGS/
7gcV03h9oxMUsWsb50RcuObPXb3Nkyxz+hFwTf81CKLndsoiNyqQ4Lgf6LanIYb3IZIY/of7z5zs
Cm+6YcTvC3MNB4vBy+CV+bGhJvjolKp8mAZP3UZD4baBvlELUNn3f8LiWNnAFF5Nisnz2nXdyWPW
F+N4HqbyZKT6Mwr8uavVa+SuhQ8ptG+ERQrI75sysmOVaCAH9XSGO5S5nWZ8LooEoRnvr7EWKtFW
+YTZ2bD549EJKRhxIJAR3lhhpVOq9LoE1jys1PEJPb3y4ltO8IAW1lo/bGGTKNTJeQ4ImStE3K8/
5YjZg9J5xXh2xgGldNs6t4b+rhnhf/RY2xh2fkF8+hJ09e7+EOcHDzvkKq645T4soUoOlDGu2vE8
Zd3fVa0cG7FY78dYuClp3yC/RtYpsvfZAdCaZpvLgoWVF9a0k02OcVOgkCQlCdzCb6eVw1Sc0B82
IJUfSnu0G4SOOOXEOVM8VbB8yKugf6tC66eidW7Fe8iTtG9+AkTR0i73hzfbAyIcpj06cajycHfO
bk7q0VihB733hrzzz0AbXVLvXzHmH/fDzGbxdxhuJCaSyjprZHYv6cXQSBLqbG+qg8C3FvwAedM2
Jgrk9doHm4PViEUJCdAjMAmVbzY/wiYVr3ALwt57M1U4X5+gCErq3yoY3VR5lyLfDRVpI7A+Pm42
IUO+P9TZbic8ej/0EBDgoAXPT7helLnEHGhZmLxrCIu66L91z8DUnEenwNuSRo9yaCZ6gn2OvvL9
yAsjx0ZdgFqZYFLh+Vp1zLHFwtTO3um7m/KE9NipK8xdJn8pxxNs7C79ZTtUCwFbgIW/H3y2Fxk2
eSvYfqFdAVZn/mbCtrX2Kkvy34dWOuMU7Q6rjMjbtSpCiD4ZoGQqEvOZbQYpnwzPf4+cgz7VX+Ly
FFrWSg1ifi/9dyCcYqKUTwHoZvlkUqjneuS9JWOemBvHCvTnDEQFvq+90W6qofS2dgYR2nmazOZT
JOdv92fydgGhx2nTeeTmR5pznptXjtI3FEqD9zH9FWdf+JZoc26r8RTGr6Npr2SMt+cNpBpBRqIb
Jaois505FnXh+/WYvGcIYQyFekzM71Mtsz55iYLtuj82Tb053tCJRVoY+igH6s3DwyjMQC8LD0cl
yem+qr5WHYpo1P5DWSM4jBNu5vakmhuvq0ZMM8LqfRgwZNMjJAantrMfoymaTmAS5H1fVs5n6PHe
DijRsPMdp3rrEivbDmM0HEKziJ4HJ0POB/mhx9wbtV3DZL9ha2PuKwl+nD0Y2qat7fjRk6mmhlKW
pm6f++NKW/Fm2aq/3z0ig6ToBJz4+kDoTatXcF8YL3ZM+bzJjaeWIrirFcbf9yd3MRCTSvYmyB/z
a9gKsmm06qp9w7prcNtKYBxzALpBFTh/fNSoPLh4zrELIUfftEUKzAD6JLS7t6BTnko0meVa2026
88tH2LWJp63qZ/u+0ncY/Lodvg5uaa/BR2dpBzsVdzaYdKIRJa5LMR8frn/Lz/MGkbL8LcuabwG8
7CxUPvfm14kdiqXxUeNaG1JnJa+6ucpUGGg8/ATFE5/g+VsTMSUz8cpeRsZJecKp4GthmLWLb1O6
8TENuP9Jb84CgvFKp5yCJIJN/ng9RAMkYiVZmfZWJsVnLIK2ahWf1Tb5Vmb65zFLvxb9tBJyYXzU
8mj4kBSQGM/HF0lBJme6xZc1Itw2wtQ8DH3n7CoMk/aqHK75qN4cQOSLBvxB1BHhKtJnux7iaBRV
kQaVcoE9iqeHXTw00bGvwget/YHo5f35XNgimErwloKIxsk63yJ5gb19KGvtm9nJIaT50Tml3MR7
7I2t3f1Qt+OCsCiUnGVw3EC35reVFkne6Gk5kvxV9jJMEHZiIOOun3T04Ium/i7rYbqGlb/9eiLq
b5gHg4SLez2bipbLYWGq9UUx+2qLeinXvpwEDp2h/f3xLUYCZYTqI1cy6f91JNsMa1upcONUSn0/
temnQrO3NjhyOWn/rGTPy4lBfQglco8PGz3Sw0mjMlqcmyo8CNQmmdtGaKKSPJLvkCL/NDDGuz8+
VWCkrjLx31GZTOS/hHb6bGF6ttaUNSi0i1/736ym/GVkxy74x/hshFSFK8h0o4Jld1NtxE8KGvzF
PXQ5wmSb2CSZJJgKGjEbox2gFntJ8LdSF9rKYTRvk//fqfn3R4qv9GFqUslq9Xiw0ksWt9aTliCY
oetZcsqLRD5ERV48YWU3nnD8kHeDJ1v47WDwWPm5vL0/Xbc7S3yjf3/I7JaTrFqTEKyoLjiqu/yY
g1cHGyleszadK/79d8B0DSFwmbrwSrgecCRnwxDgLPgGi6vDqdIqtorjjRs5jLhwBlJ7SZf9mHFO
wz/5KEHUwPsZqj+LJX7JomL4RNk/O5i6ZL4miKU8ZopTXUBFTc9NmWVr3JnbeREgWEM8s5B54jq6
/r1ZZAWVMNK4DHaYuHZv/MU9/V1Ru7X1enMbslx59SBWA8BYXBrXgYBL1EjsGvVFiBvIyCBZ2TN7
xHDGTeahXRPvoezc/+a3txOtbcqfeMTLEMDmBX96XnqcB2WBpMG3BFi+IWG5WL6ofviQm0eMK++H
u51KlSexwGBAaccjY7YhJ18OTK3vmwvoKcW4gH5Jq7f7Iebwf7G8uGd5qfKxQOXNCV+WNCI6LNfy
OcbYTcrzvdd+DtJik3XmJpETdzDHB2He7If/MZ1TUuJyiQfB/R8hjrPrg0eIq5JagfkVWg6zJT6M
qooehp2eKwUp5hhTlwpP0vsxbj8dMWgi04ISfck5RjwZkqnv2iC+tFPvfeqQzt00mB5R/lJLaVvI
gepWZaW+Va2zJsZ+ezFeh54dWX4Ids1ureqiFaKO4medazqj9zjAVH5SWxNUnKmt8SFv51SApqg9
AP6AxCXP7kW7rVNAEpl5icrmHwVjT/q892f0dv/RlUfdWqTFKGD8Prg+nMRlpGJJk4NQ6kb/OMqm
2HwxoA3kvgNFEndU4BiH+zFvR3UVU1Wv9zxiWapUFZJ/sXuvc/Hh/V6Yf36wX8eYzZxZGukgJViz
T078YBvJS51EEAjalelbHgqmKAJ5gQjD7Jy0JcgRSo1e7ZAMRx/Kmy+vdYluzw8xkn9DzGZrqntr
MtupupiN+b0poagPtPPWMK9LO0u8wXjrUZ68QR0CEesM3P+qiyHWdKjv6YJ6m0Ku1a1a9ybiPVgO
YOf74/5SWB7c/4Sdow/lYWRddkp1aeUx3NRmUm7IksbNGMIRvR9qaQMLyi9MbRrYpNLXq67Tm05q
oSNdtDB/8MwCmI7ivattvxsk/xPwtXol4MLaUIWoLfUl0ZCfN5jw+PV6sLn5RZea4oAPkHrEp3f8
cn9YC7kUcB+qcxREuLluCi+yHOpRp/XO2e66xzYsI6QjiodR615qI3gpnfgdcchig0vbLpCdHyU+
v/d/gTj5Zgc/1w8/QRbi9ODuric2L2uYrpODE1GdvcWZ/yVWA24hf6RwqFdrV8DCiqE94HBe8T6R
tXnFriy00QsjNb84Xti4VuPkbjSGR98s18z2FiKB5gEEDr4doZh59deyAmPIDRyWWgFMdQL1gM6V
5wZZ9vf9CVxYKKhQ0KXjdQfIZ35zxpITU89RmrPUGvWxlRE/9pw6WenULwxHCByJMq8QbZlXCCO8
Lqy4lK1zpdZwjZVCf6n60D81vdX++dQBCKADCAWBS+VmTULfMNsStNoFgqfymOt+goNsZe6woGlO
9ydvDjwl9yEZIAbVR3K5mxLuoOhj3XWKiSwC6Be3T5ufiWNHm9S2S4SR6qB3nQoxNzvPlRMcr+5J
Kavoolp1faosJztmQShttDgytiu/TBz+s40BEI1rFXAYFZe5btggR2aWeLl5VkpN/R6Hpf4wyWq7
sa243rdtsEXshLJ+VzwCW/YRjwysg+MZ0cr+XLjiBQYYuXg67OShs6uwbEJIoY7aX+g2Y/J+Cfv3
0HsyG9v1a2QxrVPH8r4/9KW19jGkWPEfsoqUtwnuVJ13lhw5dM2ixw27jr/2ZbB2HNwWvvn8nOhC
sEGouMyxVZMUd3UHKOrs5PmrJU2v1ZTkrtlFJznLjpx4iE5rT4j/tZu21D/fH+fCnUJdBvEyAeCh
piDm4cM4La3o1GDyAaR4Glm2Xg67KJUbF3GuS2Tnz23ZVSuram5cIdY7DyaekkJsWjwrrmNibVPR
NAyMswP1/ZuRysPRQtbkyTBzfTeAet3YWm1s7FLXN0baw1JJ+iHZecOI+Lfv5MFBGrV4U6lKcco7
rTnAuooxn9X0TVkmyQnXeGfnx0N44uOZ+7zR4l3c4q+VG9r0H0cP+0e1LOuDgRfIa+UHNLvlEX3V
YKCKXcLf2GqNbD3F1F8K1+xT3MMTS9n1yqi6sQk9I+Ng3ySWL2/8POr++JQTKuTUOKnyAoid16+a
qhyjMnZQCh4D+XMcWe0bHZDiUbKDdOVhd3vvAengtUP1AJj5Daa1c6aqCr02uURF+DnLMZCH8ega
jXOQg/rb/YV2e0UQSxC8cXyABzh/CBSmhQNMgS4f5KcvjRI8p5N/vB/ids+KEFw/ALpEeXqWytbG
0KfpgLyA5IfBWfV864iE7vDgx9aa3dPttiGUyVeiuyAu11koHDGkuC/t9OKp9a6unVOk/4NEyS8K
p3jo3h/WbWJLLOreMMjohKPIf71dsrbQ4rrO48voVKd+6r+rCGhFTfmqD9q7SuUnrqts5fhbjCm6
qDyH6aLMwboNF+ooM8q3ZNjX+VmValcfnrPxiL4HoPHd/RHenu+MEHCpqOzzApmf77Q0PFlueOrk
vW8ELnC9ZqtNarMJQYacwKRA9lDa8WsI2/ibHRVrajq3+4ADicc4GZn4EXMBOsiBST30tnGWlZry
ohb8ZdbOUSrkbwlOOStTe7tKSfkc5HN+9xcwiLz+nGVvRlGpe9rFtrv3IS/TTTOaeMUq0dv9Wb39
hoIrJP4CvqViIHMdqLdQwfAmR78AWE/cMj87wX+G1G4fHKksz23jW5s+y+WVu3qhkkNY5pITXmgm
zJersDdIAuAb54KK7JR3TyHQA01uH+z4e9NMmyZ/kIxPg5y5Uhw+t86PVSLB7VGjkbZxBmsgERDW
ng28cDxzLNXJPlcWNVEn7v8Z47XuyW3PX0U7EEcRoPFsf3Q5ZrOb2JUVlnAUwL6cGr/8q8zyH/5U
XrosffLLcoNg+XGM1UNXKl/IimkmK2sk4NkpJNhZ9DX5wJwKwrlilqRUpt6wJYr4ouTjN1vrUreo
Hd+t7OS1jH1cnJLD/SU1W7v/DUhtTNgqoW81zxYCLzHLKZTlc5Ur0+7/cPalPW7jWNe/SIB2Sl8l
WbZrs11JKul8EbI1tZDUQm3kr3+OKsD7VqkMCz2N6WnMZDC0uFxe3nsWkGGCe6g2VE9u2Zm720Ot
zuSHoZY/f5OYoFXvCe51xSX3vC4hDX9C9Ol5R1Jpfbk91NVpRAKOmwN7FiCg90OZzQC8qMnZM7Ha
34rlscXbF2rQg+upPzBb3iKpb4y3Lhk4pQcPWoCbL7BBh8DbfKdcmAJNIZip1ZyYZbfRCL8+lbgW
wchEh3st41R6bQnY8dBcKLCpIdkXXgFD8yyeON3YH6uT93fRFiTOIpr3kQcxgckkK+XIi+qomWRF
AGcKfwv1dvVzgC9CKRrQc7wG3y9XS8tyBDisgrVuB7HOIT8BD5xFMwE+NXOOt/fGtS9atDMRQxcp
43XtGxUDlw+BATMaPLyOeKU1R7VNEl+XQF4n7u0wq91eAlc7j35tnuVMk5bftehs6b7ftUw+yB7k
v6CP6wHKY+F3P9wiG64uir+DL6/qEMolS2r+fkIJsEtm0VXsUtltcJxkoHf2HDCoORr1T+IWkL4A
uuJnaU3VxuxeW0poDqJAjE4tlDNXS+m17jTmISpaUCh5NCl98cR4rxrrPtdGvnHvXh0Ldy7IlPgL
FcL3X9lKByqoAeWXXIp7iENFAW/3ZPTu+6DduAOvTShaclARQ+ETBk2r7LCCuPKQ06k+qyEJyn3X
JLAvQiOodxOabTwXro6F9hYstIE9QYf9/WdJIoCWADntonrrwFrnh9MML9yncU/4XaPzR5s2G6f8
2kwi9/1/Q642q5LD0DrWzC6NDc9BYuLBZhQqKsvuS237G8Fr+f1vShCvmxM8YNQfXtsH69ysmIG+
8Iu2uDjm/Dha/R0zYFDhyv++EwH2QFDBCSAQKVktGQV6X4ZD48G2bbjre/4UDMFDZbG0DtzkP4cU
KBsC6AEp7kUkejUUd4xmrJ28PYOG2cYKVteRqMONR8OVOwYkbhTJQEhY4DKrbRFSInpcM+1lAB/y
zqhouEdZ2o1RV8oip6/CA7Gy7HD7y9aVrGWxCKBWeDbgYY93/urTunYhLhaBvCwP+Bfk7ere0CxI
PJm1KZIhXOTE0acWWOy0MKm5g4JOFodu28Xm4NsnD+DsHW+aLRHka7MBBTrg+sB6WdSs3x8Sk0wO
C/O8vgyk3YGt8Jw51vPgezyqTBhrKCu9PRFXbg2kucgl4NsBhPeaLNrZXJqkwRse0ux/3BxCH93W
e/raJ70ZIlxQFG/yo96Z7Sqch/pSsl7EEIUSMbwZaCyIaBJlteJ5xu25EWyuDoqXBDqt2Fsf7MtD
Ng32nLP+4ptw4size9doEzTaMtL8ohCmuz2LzpWzT1CUXxSY0If4ILCHzNYMlSv6i9tXX2n2ZEIY
RIz6eZza3yHSbPQSA5+n/Qwxk1qVy79BpNc5yYqHCSiLoKr8zAx20I2AXmUp4q7iP1hFT/1cfypH
5O35D2TQAOmPd0WGz0C7weOYQxjVmjJ4UtQ5CZukRYcHGmF9sxEJXkETq+CGD8SpwdMe2PP1/dfw
sfMql6HWgxTk3imhKwDrqT6B9bfa5/44H7Ju+iqUAaFhw9NxVc/1bmAAGgxS6ghvYvA9GyWj0FUq
csLevmcECi631+HKMoAzgrwYbXEUBNb1uh704NEvuXMBXMxI/HyAdBMPOsjawqLu9lDr1+MSQVB2
wFkFSZNAeHDZgW+2NbWhgFcVgl/cct6NHgBcQxuLHhKrrEgQj+GoCa5I6U5g81dppdmdJv1j4Wyx
RJfMY7UyyC9BqlwASB9fsUFh5nnh9+JCIOXdivxoByh1Ww2fYjsoKiRkeRz6aDgP4X8/Y4AegLiF
6iiEhNfFkCCfaeXCmuASjF/8rnvM8j+e0jEKL4Fq/9ye7ivnGWNB0QQMC0hzrUE9gz+QUfZcXDKj
9xKc7i4eAwIMEWdO0nkAK7ljsVVaXxe8X9cY1gjLdkLJ5QMGojY09UjX9JCLHa20dbtjZ2pYPJrD
g+1AgsGZxVPgUxmx4Ysxf7v9yVcWFl1ijApKCXb1ug5JOmVP3WCUlx62Jxrlj1qIfyqt7lqSJ4Vr
/gPpmAkKyltAiCtTjdQTc4xSAdz01nnaCKXrjuMKvJTgrn3tuZrTrs0M9DoFLZNSuXU0U3eLt30l
VQMYEWkoUmyIPawbc2PNBVTWdHbOhqw7OLkxAwolbLjPzXiaoRW6cfFdHQ+vP+AvwUz/gJvNFdLU
QRnwpPcPvRp3YD3L8GT23e72Kl4JSQt6Ho0EiBYgTix//iZMdK4ty1nL7gJJMhMQM+196ztl/jNz
cJFvD3XtbYY6Go7HwnQmH55Hte0apK559YynU+vFoZ2LnTeX4WNdh8ZDz0mxq/umr6IRMl+f8wp0
VFN08mk2gdzYeMRc/zFoxOEvG0do/VaznZGUIcB4Z9aa0y7UFVyElZwAGgqcneUKHVGzcmBj0ZDY
zyR9tHomYtXSLYHYK+8OUBfwCvAX+CG8D96vgBuwamyZneNSqL2TDkUU6voJtX8gsyhrniCbWKV6
bMVGz+LaykPzHNC3RYrgg0hIKzWI52AenAtpn4KWH9G2PNI6fLm96teOK6COECLAkcWzYPUyhV8L
RJKoFOfGoRCFKS8dTHz8RzIFyUy3Eh3P/njbQBp1qSQuNAK8rN5PJiRpBjuoO3YhXQbpQhv2WgCc
A+A2ZwH9hYSsjKsqp7sJ3L7jhMD8Qrqu2WFD+lEwAP03AqL3zZe1s8voCFMGPsks7WxUKCMQtM2j
6bR9Uo+6T1hNBpACIEu/c0nLUn8m/Z98nJz7uel4PCNvvSeTC2i91lX9S8oJIIWahXw/UrPt4JHJ
cRNNXhFDKciLBqCOP/lZK2OXgfwwTjPaiCps6hg12PauEj5sNZU57lFgmJGhkiKmPSTeLIh27VsI
uhy93kDDjUuyRxGmv+sLP9jfXstrQentVl228ptgERBjzLXj0YvNqHFcwkZaeXb3zAL5Swqz3hju
6smARAwWFEXwcA3T4aT0RDflBlqqzVddZ5Bp7p/qJkWSCym+PPwBK77/IRziOBCgFgPgtddPyrZq
cyDQX53fumYhTBUArhjz3s69rZLNtfPn4Q0FxB04ICg7v5/MbIYwY2g2+gyt659wo/NiUoXnsgl/
3160q+OgTgO9HbCwEezfjwMyPaoLArVt4KbbHUQ1vVjZIPRDyGH6XyK8v/hOIszjRb5OuYjfFzyf
WuvS9OJMpBnnOZ8jrv0z4yqlrjhSZp1CLo+2l+0pr7fWb42uXlKiV6QJAg4AUB8wQQE4GEXYdOG5
nx2YxHu9OtUuB/dNNeqXhx73YTQ89ZTbwo90ycN/7cmz9yHeM7vORLOhUsK9FIZRvDR2ZextCdaD
SQ2Lxq3D+o0Q7GLqV7kxKuXAS8GrF5yn9aslm4veZp1DztqY+YFmjbz3+0oebm+AZYHfj4LONDTI
wVkDrAjIiPcbQDjMsVrw0S69Um0ylRAarbP7EOULPfOHTfjgx7zw/XDLR78JEmSATjPIKd2FhdK4
L6f+WCh3n5Ua6I9Z/cgD8mDV9T++UsGGfMuVfHgZGjTAEMcXPd7VXUMmHeS6hENd7fHYh6njVP12
mBWbfaz07xKAaJ820Vj+52VEr9Nd1CoXjBhKRe+/eLZEAzJ1WFzqoV2K9ZMThw1Gv72MH4Pv0lHF
EsI3BKyAdWHNo730m86iF2aKXSPJozUZexOOnkbub+yYq0OhFeajOmEuTOT3H4TkNmiHbCwuzRCY
MW6n2KR5Hble+a2xio3BPsYnpIRg4SA1REb/IQ5SoxaTVY+AYTH7BILHfW+gaGBtkos/HjaMs1C0
0G5ExXX9IC7szi7LotRnt2wg8qT9e9MuNm6sa3sfyQ6gOOjqgcK4irW2pblonA57vxI/pp7/EdyU
Z9ecd6hkQUrIolPsOvkeBg63N8eVdHZprEAjCai+5e/VyBVSTNhI1+QcWMZnIad4RqdW51kZmVP7
DbjMetcW5QFyI6nb9t9sJ9s4BFeiDHjNS6EBFUsUN1ZnTxM7Q7S1g7OY23jof/lWG8H7bTIuDPp3
t7/2yjS/HWtdskNLpSJVxv1zLbx7mek8MjqIUUOqAV4zd7MFS9ugfW6CML097pVzgXFRBQaSEVt2
3TALR76gLqbpUlhwmPbF+KTn6UjH/jtoq99uj3Vlu+LGBm4SewliOOu2eCUqWhR1SC/D3KpPqujE
qezDIbk9yrWQCcQSZN3wDAIXZk2jqBf5aAWZ7+WdyTsd4R9AqtTdc45KHa/MiBpVLOwtHeErK4iq
wVKSBMIB7Z1VhDHQ0zftzmwug//V0yWsEqrUln9Qh+QuaIZVWrCtcpB9bUaRSS51gwVtsN6hjAaA
5xsl0NEDCY5ADqNorTWLu8ZznzJHyqSwqikx4Q/8xTSVeRxZqxMUt/xY5Sx/qJquxI+sxoS3dX7w
4IN1HHFd72qX0J1tz35iqNLZzaKLKsdi8TQpHrEx2FLQvXLUkDXi1Q7KMAKZuTyC3tywntV4k+FK
64xH4h0izF1dll8oM3e+bHatT1829sg6QqNgiRb0Ys6C3G7JsFbj+by18sp2nwQVj/1Sr3Mlnib0
TlWfPDpGnNId4lzCoGcuUQeLhnmKpG/liWuxg9lXG5vWXa/kIi9i4hASC5AcNJNXwW7y4aNujnX3
yPkE28fmrtbjv9KTO1GXBwY7KVe4n92pb2Lw42hEG9uKi4o7T62JDmnVqdjJshp2S3RPyuybm0PP
o2yCF7iifEKN+Lei7iM4eXvemjuGem1EO9zpvd1YCfhV9X4OnDbJxvYSdiDhNl71o/JIMhfe96KY
IfRj00ga865usrgrJJKPzIH3Mcu/lCXsQWRj/SgZ4VtBcVn2N3ke0MWwc4b+Acr8sHv+oM3d18h7
p8bVz1VTWA8Alrg7QiiAEaiJFZFJ65MnKfQhLeb+S1GALo7FZAqOW8Kv/zHQ8Elpr9wnPZDi16RJ
o4FUQ+UlrRiZUkNIve98wDv34ewXXkSJ26XQCAVOebDwKs01SwBxXtRyFN8xPejYwmM0mly0C9yh
mJ7AxACbA2fnq+Mbsrqv+7YiO6ioowo/O52/b+CKnc5IFU4eg9vuWNt8b/llnUiaEaBxiFv9qFvD
/d2G6ATDg0B9w3c4OkHVImX2F6KgHE068MC0jnXJxjKCPmv1BN9IHhe59D+1WTe8TLnsIi/P+0+2
1RaJx5V1nMxB7pStwHLsiPwN35H8zrCK5iurhikF/XiOXWp1n6Br4USjZdQgNQxRRQUIZzBMLHD0
gvLAW9t/MMREysi3BzsZpZN/aVRff+KhqaqIOoaRKhL2R6DBrbiZ8r6IrdIJP3eQ9r1ot8yP6Nfr
qPPKMUX8hIJ7zqsNgZDVcUYZE/hvvNEg07MUFtdwtoV9kltAID2PZuoPaD81oRExPuUbLYhVjH8d
Bzw1SOfhTQZtntW7o+FwQcyV9p9b8rUIIZnntRA3QsF2Vy8XjRncEVMyIK3GLTjXuh20DL1gTGDv
CMMlXDKriFURVvW8JOJSBL0XO9IHeNns4eiwKB+gpjOTJ4vMFuJGw1J3mqyjXQ40MYJRRR4EnONS
S5V6tdElbt+Nce+7P0eXuhtH9spK4HrH9AD4BuDGB/2HZho9PQ3Oc+fmD12FGpnl/eHF1qN4FS4X
IQSUUBAbUNIASHz9LJoqHtisHNiZThDS8qhTpUjD242ovP6YZRRgv5YGyEL1eO1BvrmVRgPHQAqb
nXGlQ+6N9Gmmfm7cROsQ9zoGOh4QdoNIzwd9oIrhYUcaWl/gAgsBpoUdPHyrLEBNxaP2bDz06MGD
TpJdTlEB1/LbwwcfAiwaPJBbA7QHwh14hr2/B12WK1PWnXxG+Iq9+kLGb1n300LlWDXdF0N8vT3c
6pp/ZYu8HW5Z1jcTqmuSS7cxsmfFwosLOH/UmU8D6xEU+uB+6IL/el4Xfg7ez3BMhXgPmpTvxyOd
6QkpXPas3Rn2kPxHHZ4GM+2n7Kkv0VXix/9OOV2GBMYUlxYCEgAj74f0mdXMzfKJviMSWhwD7sYk
yI/5MEUtJMXz8iE3io1u+PqttEzs0g7EiVsy0A/Roa+M0jHs3HgGOnNIx3pUSakN6A5k1aOR1yDl
mMlQFl9BjdSg4RdlWot6C7yyPi5/fwTk8cFYCmE8s3ovKbdC47LHjwA3ZojLAf6BwG2TYvQ2du06
xf/7uYtyD/JsPIHX5YlM6ynE9ZQ9G063k+7nTHm7INTwGihS+GI6kdVqEEXyCK43t3ewfy3yoJCK
DksAoPaHmQapbHSz3GNneNAMiea8iivHZidHwrEMLJHxXgZFGdGqK9IwZP6pGUdUJoX3L/IcyDdN
4Kk0nTN/ylpr3o/M8XaIb/UD79vwWaDBm1Rw3kgCbrOvAMAMyHoKL7XU6N5roezUopBHitxWs5dw
GvLUkJ2fKNxJaLkbPMqAQoSaAfePgqv8NJG5j8OeTBF3g9+QqBzPuUCdXY6zOuYmJGTMYhh3ldGH
yayXgoirmoNjN1AoGhGB5hpAosgeMhW1U24mfAohd8lnOHdj90c8AO7BCekXrYphj/68m7jG2OwD
UvsJKd02zsKaHqamo4meHGMP9fbxP8YUBFCcbUSwJVlEtWrZlW9iyjBkTSc4Ky6WJ8mhVeB1V7Wy
Dy7yMkDq0NDI4Ym48Wy+sgsAsAHzbSldfQS71LkI7QAcnDPvmx/QuyCRYc0bH7ZGTC2XHAgxAAnC
+maR4199GUi+PowGRHNhyrBhNtHlcVsVcA8fEc0M1fOjHLSLNLwgdRSYhnnwPCpw8AIDTgHNcCjk
7MSOLcnGvXjt69/+sKWo8GbKYeMgwMaA6pHOcG1UXFcJt3W+cdTW4WS5mUBnRkccArNL8fP9KHw0
GskUDD18pFOpWc3WA+AVxSPcf8uN5VyjiUCcWVjh0I9aXAagdbC6B81uAFtigoW4OzYz+Nkokddt
36KoxqSMqikc7mHe06DNp/5tQBTLXVPE2SDEyTYzJ+V55T70HsxYC9m2aV7T5kiVPUawYTa+GIRM
BxM5MShH2oB6hevgnh++O4K4SUcmiNUMPPxsjCM/BWSCfp1GcT7A2zwSlssQ4BiU41trSsHFhBy0
9ION718W7O07C5+Pmv3CultA0x/KvRCyEkNu0vYsnCl2WvlslPzJ4s7LyLccPz4M9UpmhewqCtq4
m9erijdE63ki9E9u4xpPRhPo7z7V5WfJuHhE4ig3IDPrvQpoA7oE6EWYkH1EZWOVAigmrImbnDwZ
anC+t6yDryRqGi+3r4V1YrOMAq9XDAE8EMjBq1E8GQQ5DWd5KX04EedtWoEA6xYz9LsbJDrDFt1/
fTb+jof+M85IgEVb7dcwa8wO3uzyIvDqDCaezt74aBVbovvOerVex1lsI1HSQr1kjbD1yoYUZlVk
T3juNpDNbokII51DZ7HLmcTrWAkRcZkPSWe4qMEWuf8sZlvGMKofE2zhIgrqHJcOGaq0LfIQWDUz
O1RDHR5Dm/kXaGXkDxO0iXTkByK8m5qcnzRI659IN4rHjFYQdufsXxv6dWdTt/bBsTj9CvtvBPbO
z5oXvNrdr72nfRXnzYTbGOYgj1A0nD/dXuJ1Hw4ExSXBWbiQkJ4CjGXJpd9EvZnMnc2cqrkA/gV9
wsqt00pVYlc7/XSsbHRkZmqTx7bi7ifue1ky2JC/LQjtHzPX1HcNXNQSitrZnfSV/Wi03Ri1owkB
D0zJluLplW0PJ6gFpragiYE1ff9jp3KUqOpig0gSQKJSU5hiWmOw0eh4/b95GziwP1Cxwj2EZhHG
W9fo/bJg0KAj3aXrvL1wXB5Bdum5n6ARWdKYzM7RaSporAPFVOodsAogmxnFs9Zk45hfW50FbwJd
xwUhiCPx/oMtZ+L+FFL/SXUjIMO9CjKA8/xQ1pFgHIU0poHdst1ZHAgWTO1gCUpxdNriobQqrJ1P
p6R1ZfNSQw0H5QqIdQy9Kb7rkNX/hG0GzevbG+rjEjkAfS1mzS5SP3TM3/9if/Z42VRhc/FHmLaT
4Wzlzu72EOt6BbYsEiK4HqGDAur0elJKqxwsiBWB3eOU7s9s8tpdiKph0pSGSFtB9C/aQozL8gY/
6e1+im8P/4EI9zo+SvA4MDAQ/bALgeQbWh9Fywu0AyPP2RsTNNPvurLbcSjfz2Gwt8NLAFthgpTZ
IXN6e/xrn7+UTaBOj+sdR2E1w9AV7bhAAtUHfR432kO/dpj3prZhNTV+hwYnNMk8AY3KLYGeq1+O
kgE+HNRylHZXQxvUD5rSnJqLNDv5CLxTuatbGDYr5E4HI6igQmyDyQ8cF5hDgYV4asDpaeiEk7Rm
sCVgvbouUOAGcAA2I0t1DGK9a5ZXwdTEYIvGL7B3fxpMEs/qBKjPRsK6uixeR3FttCEgWXHFS9Bw
DJ5Bmx/9MrR9H5BqNdCAABlfaUM9hv285TpqXRnQwwcB7gWgNF4Ay638JiL7xdg3NoLsWbkwB3dF
CG9qAIWe2nrmMGKzYSZfBmZiMV98ho39haMccI978yd1/ekgIQ+4K3TOX7iu7Qfojbf/fUL+PhHg
GICq3XraS20qG+p1w7nzy+9+Gx7Nofvd8QYPQ/l8e6u/KkG8icTL5C9a4UCv2vCOhfzq+7mY6gLG
gm1gnodpeoK32bMnpz91oNJSYttL3/45Tf2OSXYOTeOfqaUneHkdwkYhgw1/TjV0sTd+kY0RP/6i
1/c5ohys4t//IqsdIXg0zfycBdWBUPZP2BQvc6Yf/HB6dmaAE1HWqscMNJRgJ+R8rDTdekIsY3z4
DZDBxiZBIPyQv8xDyYlkpnV2epVdgNaR/6LR6e/cVg6pLKTejS2gqCLvqs+D5wLlYAk3bakKnqAP
XiR41cwxtRvjG5mp+oLPnO4KguuC57NfQsUQqHolQuOrJvOY4gXhnLraE3eqtue4h27LHAGiMn81
C+GlGapUgCMqDpvIpk/GImu/VW4/L5YkddzPVntpkIOlRDG1b2ZZJTCoCtNmgEpWNNbGAEkxa5DR
qEmZSm0V+25SFSibowBtxlRH+IyE9w10Ob/MzCkSwy5flK7CB5VnE4ryxpYb2eoGWypqaFpBfgV4
HxRE1rl1D8XK2ef9/OgOPyEfrYstXt6VAQLU2tFXBfIKT+DVpQ75EaeG2u34qIux29HWIbt2dMlG
FnMlOgKqgRIorglAltYXMaosunN9XZ/zzL/HM9NLQ2uqk86q+MaFeH0kfMzyzkSSsjoStghDiF+O
zjk0ph+6HH+jerH3KntjmHV9bAkG79qpq3lzGhJQW7bsAqNIyNyG97VX3yE4wFHNtH4aVvZihezI
Q+Q+ut7KxD4smo9G5uKDBykDyBWvW5lC1+FIgxxOpKNzdDkENj0jUkOBHa6iWld79MJLv0384IdA
FmDxQ9mfFlW+2/HHXtW20d3D1QtpOTfEC3BR/Xgff8Y+s2rHcOFc5/hRVj1Vw4Wg+inQmseYXSN2
EN+0q2BH5ulhkDlaKU0ESV4DZ5h/xf8av3PIfkGsF+zyokrD1/9ej+IL/qCpUV6xNoL4Wt72708G
MmJ5YACxuYYuFAWFSZJhhicFdO18xM9Uo47dukNRMJXl9BRwEjP02fAzh65N8Y+JBfvlH8MLYb/g
8D0pyD25G+ZrrxKbb+Po61xiUdGaB74Bv281l+CLKVhgZCcJjJ2oYBNc0gQmDhiwxMrNwKUIZcUK
gPuxh0WWCL/3C5mQvughi6TiMevoYndQTllatJ9RlxWhjHM0NChkUfEfK+yBKqVQK6n9341h7MZ6
C62/LPiHj0BKtoQtVI7XF9JieNH3wspOlk/vCx1acedU1lHVKLqCmoiqcbZx/6wS0L/r+WbE5ai8
SVDQJ3NaJMDZyQcLLlJUp3beJQUzokzIE4Nra6XnH+i5Hm/v/avjQrQAFPSFSLM+goAy4x0txwxW
p/m9b+iHqvVAFIef2Cjaz96oDoZUJ+HjOXZ74HVGtuyThWmMkh1yf1yH7z/YGllO60YYp8ADNyso
QBryqY88sIHpKfwT1O72eFdPzEIrRecXiOMPhFmmAlIUajJO3MqqfeAIleDL/2Re89K48HSkTPe/
wKjK7vpMDAc3GIE+R+YLNK8f+Zo6qXRr/5Pbs+mnJCiFd/BqTIvc8p8Y75GjiKDbuG6uLA6ScJBF
ULYBeHVdU5md2oKZ+WCccKdeRGY8tlYQFV09whil/m4N/pfJ40npDxtwtmvj4iW4dBqhjwcU5Pu1
aYCob7hfGKeiI+HZDTg6D5lb7m0inYcGV1bStlrAurSYGKAdXZ7cXqt1PXs5DcjDlqvJW7bHWnsF
fTiUrExYUbpZ+90e9M9xbh9mlR2XwzAijjW0/M1qgAwQ2nJNdkNf7rgckzLPNwLalTtqeTfA+wZp
BehPq306+4GU5mRmJ3cq/+GB8WDkzsbj89rWBC4TwExk5R4ymCUZeHP4y2lWE7TdslOVw5q2Lmwr
QVViWsRG2z0kERv4uXd12gAqGvtGZaWZKMGcgPT1r4Dn9DCE1IuA+PMAxwCuobNH4K8GuzzYc4bE
GXKlO5tqd+NEXTnBr5cmfjo6Dx+k/2U/ilo7QYYTbERTZ0UuiKe4DHOXbWCbr4Rj0HaBXLVfD6+9
SoaGArYeodRYA1QGgBZJDQWDYZsdwsBIjWHY+LB1j/Tv9kMasFDekIGtK88z6zI+K6yH2XTJzEni
0+wHoJ9fRV8D9gP7+bDcwbXqk1cHd21hbxz7ZblXtw/yWMQqAB8X24jVFWpWnUBpMURaVKKj4E7f
Z2PGw4xt9TKuTSs+cPkXcvMPvdGSD7ZFq4GeR68/2n3wlXnFY2f0n43B/9NPW1o8V4dDLxQqcaCk
fkienaCHyx4gaQCuhp8aMQJd5p8DHhxHI/yDRuJGp/sVb7yexgULA0wYOmLIo9+fqqHVttXZip6R
q/cQA/fQye4pB/BLqh16KSaUnS0VkYyVCZtndpBeZUXSdeh9Pgr/DuSiASA7+D2gZsV+UHjax2Vu
ZKfWbcShEb54qXpdnOWk7SPHwxDU2smF/PXEdr0qpiQLdHMZYa+4M1ngwXd6hgq5mIOEOaKBw5LT
3Svpg2dRQd6jR8X6DgrU9h5aDvy+HgiL84kiJy3xCg1dPfwaVENtqCvCR9DkIG6bFgtOuuD1USBY
f6fAKT403kDgKm+QOwD/WMpKBEljeSAOgQwj6vZq30k/i3xkNTuIhztx5gxBMqHGuQd+rv0sSK++
1qRU94OBJyy3DHvnSFjAOqI1Irfy6tgLq+bIZzeDHQ4CTzE3Bur79rBr3FHFNtozKaauTEPmyN8b
N8Ny1FeLujTdIPGL4gU6GqtQSRw2WAHYE6cBEvy87fd5G/bROJg7CWymYdS7gutPU+8dXXM69UGJ
hEJ8mpviz+0fcuXJ8O53LMHxTchu8zZrjB6bOVB+9tB3rIidHJGhML0hoSyoYyv3rUdOiPHr9shX
wi5GXupmuC3w92oGBmZVXZhPwanxsnZfj6G5m8aij9vcwMob0Om9Pd6VY7vUg+1XERpUeFbBt7LB
FmCNLc/QGYgcWKD0gFUK+yDcIRmRN90e7cp1i3VdUNFQr8RzbBX7WiN3p4o4BkxfifVYtEF1ZLDg
ON4e5UqERcwDHQiAn1fTs/erh64AkFQNpCZGqM/tOrTKHxz4hiW5j/7D/zCUB5wyJGE8wMNWH9SB
fZYLKvOz9Old18FnpMz9/TBuOZ9dydmgOvP/x7Hff1I40BxbD/GiRozA88mB1g19sfVX1ZvLO9oB
pPf2l109ApA2eH07w2d+tTHqXA9BBb3wU+62Zz0IjkK1PJDO+MY79zms2ofFK/f2mFcXbhG7QJ8W
SnXrYrnJ0Lqx0e87M69tdz3eLnelxac7s2RbzLG/LIN1rAFE1AbuG7kHnoLvpxT0VcARezM4dci/
j8Tiwx2iXh15pjAfau71X/KyUklQheOT77dlsnTO9+04kN2Uo6fkKaHjsuuHRFCLxFgi/x4ORtYj
ACFN3IOEtjMhYLB3snmEqUs5/psv+iFW4YlUM6f8MlrVwKOaZOUXsKF55DvVuAtbaseG14X7sgr3
Y5cfoVca41boIE5SAFIL0XqbqSohzKSHnjkN8E0Bjbtc95EybZBwQP2NWKkBOujGIFK9VCgM6OAh
U0a1t4OpOIpq5A8NLUTcuoM+1jKD02nl6SoCdoFg1MG5K3qXXeypow+FNBo3mgYDN8xkdqnPJ2fX
8nCC0nqldxPqgi+0D7NDSbw8Hlg93o1qLnbGlIl7hXb7Pe8rfm5yv7sD5oFHnaTlPZDkBeQfa0Cr
DTDS60kakT1P8tHN3G7n+jnyP118bkNQi03TcFLGSXWwpGftcvjepq7SZaQd8J+dodBJTSicWnsw
2hk1wY5k2gCr2WRJneksqnoFJvS8II+pLdICBsxJCMBGIqtweLQCahwGy8nBbAbeW2MpUzdTct8O
IfQvDSM4Vr2vE7OtgqQYenQSay+MhrIxHiiwJKniPjr9U0AiXldGVPAyiyEZTI4OEGp7HsI+z3ek
9iPHLMdYNcyJC6fxoxICxBvJ9IcIu3CUUIcFiBMN2Q/cf6tuK+BoivqU+fz/ODuP5ciRbNt+Ecyg
xRQidFAHycwJjExmQmvAIb7+LWf1oF/dsm67d1DFDDICAbj70fvsk7yocTO/CQ9XPvjPkvpP+oh2
S4he5OjV/+FcEtPqfEnu3M99B8JqfnBEYfnzCLlQt62PnZq/QSj8I7NJ+/3nb/4nHWFbAFVoZMZP
/rv7rA8DdX6O/P0yTKc0Tt8WY35u5nL4L0/4j98jE7QWTCCoI/n3f3MBaDRIB2st3Hvm8zHTBnK2
9L9hub8bnf6ugphmSeRDowfApr+poH4bZ6THdu5Jn00jGQA7yduzRerPz2nbBcI+Z0GmxfhyvYlO
QbTvxqZWH0sglgevcqZXO568z5WxFe+d6QmpmbaJZvp+eUs6HTp4aI1PMEk6dzV1CjoSqr7yOzsl
EVsrzp0whMo4qrY91gkw0F5Ar/eft+uf/Jl/f0RpZv5tGe24Sbgbd37oyGdGCTCYQEx9HC5KO4dw
NP6XRNs/BXdkJ0kukFgn7/x3f6a3RnNMQKXfx2MWGWb/2hfbfhqSHd96X7X6DhKsvZuNz5aaHAvh
/B9cDyl3EmZMjtSTcvNvj+vMSUKyInb+F6dGHoq/HxpKtwxXJl0lGeL+/69gWnW/mHln32e6+rDo
TuHrYn5x3epNSQJTaP9tat0/CQJcLXDhgHH8n9AOk84od6Gx8qERqUbfnFAOMVOufLTkf+Pwl7Hp
Pz0dzqFMBkBN8XeRoKUMZqN43R4EZcojqi7LfGWZtF/KNNOPtThqdjd1jOh2FHsIGZA6fnlt3J6G
qVauajO1ATM6jEvpwCmB5RxfitXWz102GL6+Kfqd2WW/RJK/NbEmrh4y7vfm6l0NtRZ1oHi6L0Z7
9LVi6fZFTipuGSsQ4+3Y+towaRmj5PrlPR4c5TyZWh9R5NNDpuGolt8k5m/o6PlI5VUMOhuyqFMa
7V1tx5yWKtokbnmaFRdr24xDY679XqjgIGjAWaN00dWT4I2AH1Y7ohOhI3jMsaFM5ty1q1LeOUY2
3tRiLS/rvIh9rGvZDtqO+jjZy7CHJrAK6y6Lo9pR2oBJrskurTtGmtPbn+CDkETHIOl3SZsbT8vw
3eom1nIHk0ZGy7X1sY59d3TwJy4wjFX70urz+6QtsqBpyjjcyPODDtbzKOuq3E+TqSNhjy1WO7if
CpGPQZKrKgNZxvle2RgxqmsRtK7GZSWrExrp2vntWm1Hw8v64+gV53qewGrPcf5UrV4VYh77sKoF
bYiJnj0miWGenKHT7uEPsE79bBGdrFMbiS1u9zb5BX9c4I62etf2U9g0rpk6V5ccMLWf1EYfAhjL
dlsyrE/0gudHIBErN9wth6HSbbICiRsl8+qFntE5ft3N2yG2typgHvoQ1EvdvNi5WPeTVVuRAdC0
pDAAwCTczLj6GHIlKFChVTsH/Rha6wWMrdIXQjtqbWk+5/m47JRyetf0VP9RNOMCVHf1aHjqjGDY
BneX55VY6MQR6bFqCZf8JlvfJ8Ys9XTVqd0+rp04jFWr/Owaa2WExhgT/sLiidOxrfdT2a67WO/n
h0WY8y7VVuL2zZy9ly2d3J/klM2bVRvtFmV4GOJZHXLSiIVmspEIV2RYiwpVxhQbT2ULLdpoMTvA
hqotoAdeBaudDGyD2e3qPGW188o+tIJzOZSmmfuiKLS3vtogLlEHZm10zBf0pzrP3yuvMA9Tx4xv
3wRLc8znLdsvua4E8eAN+1i0axOaw9q81BXtC6DzhyqsYOzzB48xeCQiylPTI7lMrxuATCbluc+7
fW0XHJ40jOfsMjFEMReL36rghhiGMzb08tIIVdE2R5POzmTWJPWo2t2na+tX4yO1Pbp+KXOeagWn
HUiX/MOiHbG5NvNwwR0UxSfBFK+X9ctcHM4JlShzBRiFr9nNoYjzSFk/ZJXQOjJjxOetDvspVlJL
qgho18mLzjdMSa94oHV61L4qoFzKr3IitV7vCNBqGBqc7KGxb1XxqeVVRPwaqJvpC6XZTdqtsm/W
0h408cPsnEBr1ailMGkzIJD3j6I5lUN+9Soqbe6vJRmCBLp2vpd7ohypF03gZTfdfKRSuBl6SIYf
dOZnPNHfudq4v6+j9zEXue+hsysqHqT6w9FwA7vSYJLI/Un7MBhkLRm5TG8XdyVzMEB0U4iLz3On
NX4PZ1a5jkEMJ3TcFlGdKzjKtFwmSbAoj1TMvMzZ8fgZk40ZvUMeajnjIfqryz4vNCQ0a2hpmt/0
WrR1Jf/tLDePipg0f2wolzqLz7p9msGManzcTtTfUzHtYCyv/QJm71jP9xyCgzVDZdKbxbOmjepD
kmfXNqkb4IbrFMWMHPZjNKXvwSnhx9PM6Uvuqw1x1CW6rCtVHJ/+Ior2rjO0Kwhq+KC9L9Xp/F5m
CrtlaH0ISu/0pk0AfbeHTJ+uWKVDwwNrSn+bmypKZ+2NKX2XDEi9n8/eU6E1UeFWx9aDmWVGW3eu
tROa9QypRg3RVnqnCONisbPMcwpUY7pIUky7Lc6jOZy91fmlxNUO+F1IshMeoDqSS2g4yoszV6Fu
JL+M1tyr+QrJjOITjTJaZEzu+zG5uFt9p3ZoQi17qLkF5PZnXNjPha0Fs5VHqzZAn6fv1m7ncbeW
8VnU7TkWxQ0OQd9y+2iCUcTxjnSccaDUtLnI+rwFISlUDvyGPW3GkSiNJepUit2KL9vgvPuqe+Jj
aptEuTFRvkh3nD5SEpP2RR3XqFK6IhtUqB1waXIWYM1Wa4m6uAph2DvQzeGjboCgIQRqfgQGwHCO
O6AkPsNtorQYd01DAjdZQ8069pkdjH3/OJfVfsyEv7narra/KHcPHC4jTfb16rCX1X7LxzBd1iAR
N027Ioo9acIKTGM9GycLqpZtqHYSdshdycNKUV+e0bz4BM/jy6O/rK7vCHc/teBtJtV6l4rHmO17
VmOhjC2/G6aNm6bsTaMLFiANDhxAnioeHOryoI8jIAGTkoQS7UDP8E/FmgNnGALUTG0sIdcpoO9C
Uxj6D48eLcQ4r8cD3GwwpD2q8+9C7QN6eSOezxRmuOZXd3tEr7FILMboTgcAG6Vs/wlcdrUv0NWl
VgdV7HaInAM1BnCKrQknyGzLuY6GDVItdEZV08Cdn1VCeHuhV7gnBu6NH1annheyf/JtYqDJZ0sD
Ruv6SsqRsS7G+NW68YGjoFrj3q5z4cPC+YpidVEoo8QSasIvukaW9uvc++G0szxNA3yJVJoPQ4lp
SfVdn82e5ENoFDOsq/E44G7wkoLLlzKBh2anzPY3e4bR3OkuToYyMnnHgBOLq2xlGyno5TVviLRd
LaZQ3zKuuY5UZQU5We9armuswyN6V7F0QC7jo6oOUS7ivQ2LN9EktLc68+itvTx68jQo66d8aMbL
gU2xJCL54sTNHnGpXMFw4GUXL+pho/vSS92A3VH4gcWYxiHivE+AKKthDYb5s9Cdk1UZARUyKrjv
xHVBncJQ2czfElPrdWjFG7xqE438mcSe1D2dWryck4plAJfrclAtP1aOlZVkUmwkzkP+sJ3nGNYR
7iYHKsHKjkpy6xt7bwhaqqs304rlFMsiJoWjxIzMTuWZgmUjWLQKqlgF63TXqjie9m1gLDrDmcuY
ut761YzHhcZvrAzxLedp3/PUW3xxlDrYeiD6xW52Vr8CLQOXL6/k06K8QcfwAuCy77gvPRKZ5tYj
l+izV299NNWzXfws5rMaX9JKnJUcp8dVgPXnoUzl05e91xnIJm0PbAfyjGF7ePOSECC6EsDiGU3I
uC8WRxqiz2Z+KZGZzl4e13K6l9Zm45zLVeE+WCPuiSXl3ytPzAe+l6Su39MtlLrPUsEbwo6QvFKR
3hnWsVxgBh4lpmdxFGT+fkve52wPdvw6xY9O90UJ0Te3NyL/Vsvldin1u9A+uEnPLMMqMUNXP2XN
8m0X+fYaLVtqr2qaHXpPD3nfpsSHdVP9tqdFAv3ZFDQSFb+lf7JQpEJ03GXwu+QtKd9c417e2NSX
fs5zyvNYJVkoV1ZR60hQo+Fum2oNmeJbaK8ooqO+0OYOO4VhzUdFB0RS7GhOkPlhT8l3Imt8DkFV
v0qVyC9LEzy7+N2mMGlTfRf0LAgjPrB2Zf3K/2Wm0St+Z43KEdSOigWrIX+XeoJJPz7FX/R6IpkO
cDHGxX7ftjPV9aue24/4AKmDK39Q8sR3CuuJe0kK9Uowd8fzFtnG8C3rZUqaw5q20IyM+GIHx6oL
qLN6pnMnqCbj2uCj8ckmh+cKUgGzCDocD9Z+IyeCPTLcQ6w+Q7IVLNmL9P+Msv9hNekJVudU2dXG
zoOb2cBfd7QEqH/K2y+UeMU63CvzGnDI5KMYIE6lukAHcDZgWN2Byr2MTbtvJuMDgBPgo5uUu+IO
4eIfUkUMnfskz6vGrjI00TeN5cyRkHLMWCyvUlF1hTyGgj2T5jDT9SAuGZSwGo8eDOdeA/COv29F
ITvJU3P8SxHYXpgWX3Hx21akmuf50agVbqT9CWw6ihWoJDZ9Jw0daoY15hBLX5dLLepvszPu3fq8
xdZLs8FWstJith550G/P1trxnAxklvcyVcULZ4iZiHvcAKEboemt0oV0mi4Yx2nXWPkROmzJcSLF
osuD2txr26tcUymtXIqii1/0xZ0UR5RYiocpXcByiTZnJx1xSkzfClF6lrVqXzK6b/OYqIwRKXw5
pEn8/1vkjc+2w9bXuxj1xAy2WNFDh0+RLdox0+KmJM/fPhXeNTwbfGqZXpdSkycZpb3ZTLYfSHXL
Q48kwX1ssCG8UhuCRX7acXmVa8luyFetUcqjxRzsP9Lt+9c68WMkfGEWkC+fUIYXMCVIRzjBN+Cv
rvLt1vYUGX1lsD5bs9nn5hQNSuaPnbODb/BZfpKNY+J2mK75i03rNVNX78UIA0kH1M3DjpOE5kYR
DLkL6TgJXxPjw+wWpOeWsyaGN8+5weOsIct8u/R1uka9KNt0xx8EJU+2/Ke9xDsi9f3iTTD0f3F4
+b/cReqDqOCh+Vk63b5c8pNU2h7OusAbRTX7gyspXneAfPZSJ3P2+CGPMNIpZZpVTXQ1GhmcKreE
XL10VbfS/M19u557YpzKq5Fd6Ha+y+3iqSRgQ7ZcLAnKmtVf+0/OL7LC+1k3qKMYOcs0RqKJdofs
HFVL+ngCB59hjYche5MnEIVpVAAF8+zTsXrOUXVe26e53E5co1G8X/xwMv1Th88vHa09a9Fb9Qva
542/ZGoViWR65p8C8PiYiECr08O/LArtDh/bUnwfsbW6tWP31IFAlPqHR+ROWQFpP9CQY6KFHHTM
hjyBmtjO3hBKuW8eeBOZ/K7/yduwBTapoML70lqpfvG8rLO0aabzyuLyeFhopTIirp9nCh1FT3Ws
HTz111pu/sZEioGgi/fo6hle3pATjagjnnHzaavvGFgUCmIvTxIu4FmSmcsFGKe9NAxMjjOhPOcN
OfqHP8RqG0pRhv6j3vHrlWERQrvxAl0p3SZ+J9DqPEm8mu9U1qGNMfEJjok3X+3Bikijhl76m2sV
00mazJgwx/pGnFZz5BTSQxUovVFPQp6VveWSuA1/RdbSlEOFgWxyAXmsAPahovBaoagApPQao/ac
4iePB+/WhmoYytSfZ/n2Zv4BwEj6UHzC7X+620T95bc0eCT4v+NGvkoqGZ5F+uuOvclwlK/h03wl
qhXAhdwTg41Ixa0anqUDxNPRYKcDNBQrxS28L3wcnnHciqAklbDGz6bmyt2V3yVXDV8PNaDe2bjo
pL1mQnLpxHn2GEjtIc8pe0Sy/mNijAABd6aB1OhQ0wiLdebzUm9McpnQohIoxW8hY/LHKSG8soMM
T3w0Fjjc0p08LtJ+0wmVEh87EuInDbCkk/sLBt2NOERNv8cH4URIBbpi6WoC53zWIjHnvvR55elj
UeUzcPdI8aq/sDwyPmty2ri4NxZJun5We5IGr3MTuX/yeKKV8NpqlsbOvwMm4ClSP43kc6SBQmhm
Rs0j32ha1lO2KE3NVU0rMMWP2l9HQm7+hA/BtyceUzsw46OVgXd5GccbndK+IsY998VCt3BJdYTl
8iBjYLivghW0m+2YaUxBi82gYqI4N8BpkDvOR7gNtVFPfH4a8gBBmrLsMqYQVuAiTCsJ3y3C3P+1
cTnuBRcdiuSBlWdnchPf6tvaSHeWT5Nb3SMWBtzxCMxi7iczDeTjwj5ebL086Wwx75BBcmkZfup9
LlZzLsWTI8QxW/RfhbjL8/bbgk8W3lynaRf2p97GG0R9T1P+5GInaWII545Q7nGNS3xyZtoJCFgp
WJJ6Sqz8J74NAiCdHkEsK1eF587XIpCxpJXptb9MTOdQnCtxzk4+tdoRzi87a7YiO7PveDzOirG9
EQMABrDf8Nlw2C33ZQYTxIJJJ5EvXGCNSdLnDa4oNM5fhldF/bMaLFITVwETX66ZreBqUztGQfEh
TakiznOa69J/AEbhSwUmPVJWQrFxYgh/+DgXViZi6bL1uTIyaYpfy2LfyfOG14Q+jK34RPi4x6bB
QytdeKmQFCm0y05KuJQXOVBWxrpW8ZNWJLlM5OV9rbQOueH+MYmmYg2YFsGHdBJY4lLcSe1u8y55
DZrVpRDYS/0lhL0rGuPo6M5TnhlklSC8+uSKRdJsgd3mr/LAonh14YUONl7Xezzz5Ts7h/jLu+E7
Kkg3xtG7781nNf5c0jySkip6A0x6d02I7WVmgyX61xEjWRgwltKXil2mNlznJmPU3sUrGC8oPmEM
PuvTkk8jw/ekkDxjAWTgVGc0IJkq+vb74Bn3JvEoys5liZEAdlKkxVFmJOWHnSn1pWzQKiK/flHi
T+mkNYAI0S5yC7EmnHk5bjkfn+WPudCFPxT2zejvO7wqWglaO5F+lNAfbSqIArethu4RvRc3NGS5
H+vc7S1qjVxIngi2WT7uYlRPRCEkgp45bGzDoi83aQnbtQ6zIom4kxJCk4YUhFo7bG1MSsk9jaAl
/AmlUJK+8+WTEGc1/Uequ8EkDGB24jvamVBifGO59XusLDwHX3BxBo3Ugw6MVTHM4YQ5GvQWBTnI
Nauk9rZJUVlxGUEy/5IlGbTjY/ZpKdYvdt7GuMqojVPn1BZqufKl3sXrbhcSL70A0G0fYk8n9/o1
NMo5ju2XtSBYt29KrF3YBSfedh2U3PWioW/7S8NcaYFXNvTrS23fQFT6etW8apwiJEA0VyI7tRki
KrCR2yi/FTM+Lm5Nfmc8OXX6Ib3yupK4OajYJ/UKc3qopZ9ya+FjfyDMPdRe8SjBbW72MKK2sIZS
X8X1e4sKaZI/cgEUJEbGkuhmHg6d5OXfWbdMZEe0gFzJXEl2s4EOVxrGdGD4vHupg4lIpFzUKkZe
dY+2OoVSrv8KKTLPlcHRauH2wPDoV0seaFYcUXmQ/hG9ucGA7QONE6Vb+jjEn2P2RuHLl/m6fO5n
P16cJ3X53hkAbBfpH65L5y9k24hNAi9fHiodKqKZIcvTJBUOaTnFjKDRiZL0V5LX5FuzxxUyqKR7
B98YxsV2NMHem7hkAhWikBFwubRXkT/dkitZL6nMJxwSBwbHfos0vb4KnJxxnXcjamLDMS9l+cqy
ImnBUQDjFoOdMcMYbmwZ6LGVWzv7LvIzkLHrRkZAEyA7bZEHMWk7tXTuyQckxPn1eixKRF3KWj3q
+4qcq48xdPqfqebtZ/Kp6OYUzAhrmpAMa1CIzpICAykj2PUIu0f6IMhC0MPwnVSQqgwL1mD38ZSC
gZHRrT5GQhd7Teif3/dnbdG0JmHiONLF3vAEnLWARED4Hlke4WXSYXTV4SpjQQhCunq4k6pR6gqp
TIc4l6ULwfikwBgVYu0B/t7Zn5l7Kg2WfFqmRVzhrmAZCIUrRQkXK4nGFjqu4jdyKRVCBylYnP2S
x1Uq7nl+WFVsYPKHxClKOTf0UyPouy2WvdJpJ/lTPgpnR0NSUIBSoskaW3pxKKncsaY6OcpRu5lG
K7+HDt3fUqER6LvjA7uFw8EYudNmwtSaPqcy0fKdplDdkannYHxGl4EC6RyMVnoeBkJMACnQpYwY
GgYZ9E9j3R3bfLg6AupGwD6oXXkVZilBy1SeOTqsS+wMoTm9zM3w6HCu2LmaOp6rr9GWYg6KXrvZ
TXmOOysko7dLFVPz15kmfcWUutBOrAOBZgRP04WXS5lLWUvqDBf6FwJVeaCUvAfMUMWJGWPz3sHr
ThFWJrlT1GjP0oW1ZaYhpzevwB1CPU8jA9/Krj/GqePrrUXng06ysw+UVZt9qdHqZJIpI3UiU8IB
Mv7Id5W2dSqyk0DCZAZcy+IfsWVfRtLps91YcpVRJpS2yO2Oh7jydkvh/jEwTgb2hUjIoMK/OjX0
Lzo2dNvNIDWKUaR+C0DfHzoJuVpcmXWQRtFJPiqAAI5eHyrRfKdppU2AYe5dUlc1mvUgy0UlDpvA
EbbcZS9HIg3ZK5UqKdBmkcowTJKJ1vRFtfl94ax7aU0Lp/fTebxI96ietKtG94fabfIJpNKBTO28
ENfIXY91O5wL+FChQ62S7pQK5w93t9ONT6gBAxoKIvRibbi7xEtPY9mHGjpFL9EQSIDephcL/SIt
FkzHVF7fUau1+mqX275LxzuU4ZU6QonW1Bb9Xl/EAxQRJ2f+2aClm+m6Tsre4/YG0m1mdpGqdVFT
vxuMkzT7yACJDIAVxB1WEDOlEDsla3I8IW3DJ/Y+NqvnNjWemtS9N9waij/3sgkH9t42gKgxkE7O
ZJrg2bxAczLUQEaRuwyYEAVf7UpXxkwfnrhXvf6hF+NjMhXgJpHTqg5H1/0j6p9IA2xNvsJ5yzp8
TYljdrCRSYnhpjYiPRNm1OHAEx+jtRObOoBg84vPVl1fWhLzNZWDVpn3GLt8HX426buUaBuN427q
XqbAzHF8iV1ggnE3RX1fRQWJS6bPGSN2P+lDJZ5CdZ6ZUDbspe9TM9SDfsKblnU3R51TP6V+leMN
1g3gc6OiIl7+IBXgu+RZKGk+dOn6WXc2OIFX+Xm5D7Ty+jUpQqOuEn9d0yDTk710ucq8u8sd86Cr
097e8CQKY7obHDysohx6v9QoVZIBjtP2MBsU/lycGmmZ6Pg2rJZueZq+FS9M0uxx6hi5K72NmGYQ
19yokZa3cdVsyBGnh83u3loMd9rhbLla+pbT9irBhp+T5oRFoh4BZtFnYtzNuFm2JUhVJZGpZ3/m
3N6nKLKJwDQrvtyuiNS2OtMiftex9eVAOYAJLtIszUAG0wzC2rm4Z57GZeLoalQ2ag36G29IjqMh
wg5JgzBODQ1i37o0r1teU51eUhOjQCmgtbZTxvIyY+QYb+VRfm9apFFig2Ps9WPZ9jttVO7SZTvU
k0XqGDShb3g/ZHuuu27PrkUleCvVwyDGW2v3X8Xq4U8zK0oWBXKTMC6djkqxcvQ85h81H53RO+GQ
9vDkds7LNoyAQ4qbk1N2XasTpHlyz6KNofVli/4pq+0JHrCjdHLizcYE0T3YG8nil233leSW7sMn
Rcpx1vxlprnCYyqfDbO1VF6MmwotLDsjSbjJNHBN5avIzQ9pBEtLU4Jk8y65u77p/fRgGQ08yEng
UV6Uvs5o6ZQ2y5D9+D66rjruB4cPMSgFfA7eETMr72o9v1Xx8KAObsTuWkE+eFyc0h2dr8kZPryf
wJoCmorutrYr0Etl7VsaDnRbcdypoMpydLd19EI3T7nT3KpJ3HtDGhTORz1DRSmzjomCcGIlZrB+
/lJsX0s5HFucWwe1p2EtN10Nk8HCZKs7HRpjvvz7EEnZgJZxDwlt1NrViuuYfC3G9GLY8Ql8656Z
437Wzh39IuneciVQaPwcqjcB7ZKzEOqghWlDB8sE71iRo2bc+qj1KdgMLf8c03kvzzSg6TdLzyKT
QGqo4n3mqj9SO3tOl+yuosShltYPPS3eW3e8VFIF4JMWGoxlja2+yIOnjOZOvhGtRL9DHNYiu6Kj
pWeY168Os4qknXBIcVcamXVU3IQ7XJhEIlo776b0FQZkkv04LLVoUJJyXQikJvwmm2qd545ntd/u
5L+ZE7XfQOmDSNmomiP2UzfBiU5sjmXwVmb8uhvF6PWG0q9n90VqeptYnaf9nSvLK1AkjrcIPHZE
ukTKkhJC45dDjc60g20/95BiJ7TeMGTrmDEKciMvYScKdBIN6DVA0s3PyhTDKVNKKzSL2gg2I6Hz
UoEQhqB1SZsPGcZpbfsnEd574UAYigjKQK90QSCsyXkG4aRvemji+ilJF62qsp8JIGAFJLIhCEdR
w+sSxLF1Gqr6uVeXl7zsr3na7Av8pRpdDnIFVFJzs0vrnHPvC1ONJtPaMSvMDRVOCnd7lBdlK1Qc
Z2dYfthKdVV1M5Ka1RrniB6lZ7GlGjZNpzm93ivYAG8qKQ8YZ+k0FeZyqSmbq3p9juH4MROHKrYC
l3RHhRdHc3wCZIb00jfuTMCFcRpPSOsTeAU9GGujI/Nkf3h1+ZpV5gW7ecIvihoqup1hHum52g/W
dJKqWmviXZJTRZDzGOJCC0jiRsAmyahPAN83w4OQXG18wLDnRY97AOlo0kKb6oNop3LfmSMHS5+0
S6JpNQzJgG23Hr9gWhK6HeKBY1hPzXFdYiVwzKW7IiLtSSsV5xeTYIyz5hCWbR6EUJrdGT/XIV2X
oLDs4n2ifywcFL0KKVFoNBQCrnWYY02pbKI9xJmXwNAYuVUUBQFzKkyfTaYAbZfzuTNGN+Swwl1V
62OgCNhC01y61Fn92eaEJBPd5NcKVGGgt+bNS2qVGl38O1e9j20eph9q35fX0lqmM/2j82MMNOZg
1lV/WgAyXkYdn3EcyUTZNn0ESp4voTap1Gx7ow6SQsTgLoxx340wN0OW7gLrzmb+UOpR3ph2JLIq
iVR4HykPEooHALGbuyIbqjJcVqRxGnvIA50MPx8yliN0E2+tCm95OC9lu9etdgPKLOqs9LWe1EFj
LNulTBHovEimeyPJnVO3zPkpBeZ77IuhD+slLpE50z2bY4znvK6VdfBGYX/YnCp68uKCESCp+dYv
XU/Nzcrim1uv4kkFgfno2pCeWU2tPGVN6rAjhh3qlbVctHjJj25ZT2GZremNU9BGa7zmfqZVymHF
OyOvbzPNNG5pCO2Jl2d9jB9TmlMu7iLo76hTB9pNRV2eJrex4t2ggCICpuS2T7a6QIZXw5Juge5t
CIqylHpFUt3RJTQ3R9vcyEsYY/7AXrShKMbBH7RY36m962BL1/rEKMbuLisJjLUsAw/itppPdOeF
DEJJIjoALHKC4CLiyqFLzJkmxmzpQD8WywiKudGPpsjzJ0Y4izAmrn3POVABOCgKakpXPKyNpl+G
zPEiJV3nAOpWqwU6Pr+2FjyVYPHgELUrbyFXQv+k7ieD2SMvhb6SrvPmh6JLUKiQ98GfrOfhCBw6
nKZyC3uI8R7Jpw0PsQO4R6fHZNd21XJJJte9rSKlm6StsubobTCp+7Yea7/nNisfy7ppHzRSY+cy
NetIybX3bCi7R6ONrajd5tfCGMEjOqkSafSPRIm20ayWkoOaBHDDfhQdR6elvOMUza6qx4pO6cRc
f0CAxvTeAsfAsFIqql5Dfqez+13uZH2oLpCnYvitF2PV07sSOk7gVVb+0OW6dqqsdAkZ2lk+a0hv
MFe1hStmtmFtOQtgulg9GVNCcSYno5xNGRDZtenpRVHXy+Z1bUQle7x69pQzYELz3sEoLztaQT/r
cVvONkw/QTtBjmeyg8EiFnXPcL7xNKjdclYla8amNmI/pKAyKcPrGbw/zVxds9WjK9ClM8doRXJd
YHmBQQahQv8Ai2ScXbhBa3AaUsprLSBuoAFu+e7GCenqHtajZLOoO6cmAZqjruGcjLbfO6217+EI
3WHblafFoP8rU+PKF1qXSl/f431KF+W5aQeiEkRgXfnRmsZ0zCxljFJHbMwpVR3i4UFIThJaX5ut
Y44ItALutP6edGUOm8TQ4UIsp6epSDgvBuhMsQzarxhz/pvqRbJrmYNwUgsojl1oo0JNZDc19W5F
hxTbVX2o89aOnLScru3atjthNxRgzA65M901EHEqwL5uHVEZuZOuTpgzOdSUc6xav6bzkoUxhGy7
wp6sQCSswabjoY0JJ5yxhUQffeVeNGsqo25r3bNRxiMV3tHE6AiJSDdzkiyzN4ebknmHBDKMg21y
lsVKStUaGzOIc+Yuj5xwSrmGjdyiKayyGUM3JqudDBOSPtrkHwQcJ1tGWAQEX42azZMQprgOta5r
/ti0fIZVOcCGogDuZqaFC0I2BStYVbQbYwIprzHVWleqIlybwT2TFy78rbYywrGtO4/6QjHLBf0M
yYcXVUxLCwt3QRnnWhJO1ZIck0Gh/O962a4sAcEnszaGidGmT3TCbRGzGv8fZ2e6G7eSbOsnIsAx
Sf6tuVQqlUqSJdl/CFu2Oc8zn/58oW7cs7ds2Di3gd62NRSTOUTGsNaK4kT3C+SvHLM6ZvME/jv3
SqrMTo/AZljMyG4DhvELTms4Jbsx8dBOVN0ruiTJJ4wRsDI9AqbjRKYoh07rMmdj6v7QHrLWJNCZ
ErwTdKo3XMvTSvOAt0Wk0Vb0eey2KdgyUoN0/b306BSsA0WgP4CTv+mdZt4sldsdIrcbDi69Gi95
V2A4qmU5VIpwHzzW1yQxhyvnHmx11vhPQZbpeOih/mjFTbPj3p3281yhLrFwB8XeMr/EmNrPCz4Y
MFA73FQCaB79AZRLHTX3Yazp1yixKe5zbdFXz6pwMJryx1A3xcbLhsdlQQcnQXt8FXQOuBUovSu9
K+OtUYIaK9MYdnzv0fm2mbT1nOVZuEomqxFiNgh520y3DWX8taYsE+fK748FWpToV6cjAJ0qgiUA
MX6Txx058RkweuDUBhy/oX1KJnJVaW2pa5XTMSdvQnc9VJn/EBoFsUzG2hX4kTdDpDLgQv2NpWU/
tUAjqamZ5Z3rJtWmrF37WIZDv5kCPO5+tJpdb7b9fgQRdQujDczIVPQPXaL0rZlz43SZWd7q4Tg9
Ro5J3lrNlCs1MyNgxs0ITT/65CV1elPrA9jr0ek+R32ZbPQWiSArKnSq65U6aj0di4rcsO87JKV2
Xdq3N9ayUFBdIu0QR8MMsgi21zqz4/kCgJxEfj+X69IdaMXTGxTr6jimRmpl1wJ9cZrjOAR46AEQ
funLKi4RhKV73XB2liF9/DPP6RepLRuNHcRc/h9x5QPRyQrrxnJFz3iJFXIzTnMSt7jys7PKvKfS
c7/aUX4TWgZmtBv+QkM2fkuboS2baFq4yv7Yft3IkqD3kGW9tL4b4aZpyT6NqSfauvfdbOz4xh/d
/LnUxwbhuaLaZCQr0EiEFVKlnWjQKuvTnyfkXWjwI08JAg+ybfjclv2RGg31pe/LNHcvpjn5XAVJ
tINCQU+WqRvBkbcZ2c3AzPbL5JKPpGfVg+bN2V2Y5NHW8udm13KUSTyS8K5iK9iID0nKa6I0XHhq
P/dustfyXNuacUUep4urlZX72XPTev6R1MrXMaazrbbQ3PovFMTfcdo8tMQMh/YODj3C/83Ackmz
eBoCNvccLBAppp/xOgZI8Nab92PS6i9/nsrfkS2Rd9Eth2DV/EWwpzRqa05nvb9Pm9n7UllleRSZ
Kur3dXrJJzryMq3eahqK8XO+FNFfKKW/I5z94/HvO/8fnLZ6yOZhSHr/ArMuXGXjfILSBEiIYqod
P1np3xqo/UJh5SSBk4fkRMwO0e0DK9KYPF4uLaP7vuvT29GKCFzC5m/K2Yas0sf9CUMQ4UJIbQaU
83+vInSyMLbCPrhEOqhgckciD1elDwWd6Pz0biQLSstiwR5Sn//zgv7+Df/30fL9f8xoYat0DjOr
v88pMq5a1/ti0ATi/2OXQqVHE4uMGSTdD7s07EuTBs88BGf9SSthOKfpQ2ppb7DV/qIo9RuKIEw8
Mm9KoWaIxvq/32dpzdI3uNEuET5g7VZfEInbL/HyN3Kn/uuS8RxETRFtw9p+FMegCcUSeFZA92sA
AQjBUsCyyashIEcTT1C55hPXfLKalvquAej150X7zalHQBihKBu/he4AH+bTc4KkgecX3rfFvpzx
mufsmtTTU0n14P/+JIOe9XQ7oze0+1GgCPoY0TAiqPcZUnpA704NgJA4gRNBovHPj/qdlUaBUsFv
RgcBVY4PhNWim6dqbM3w3lJV1K3ccsFxRBF7b1a+gpCPfGkBJ2yrZRCsGkheW9RbQ+p5rra1iNLW
qWm0IFu99rXSx37dpWNPxSa3Dn3uFifiJvTt4gS9aRpSQTeg1lBMWgpBE55yS5YTLMMIrU132r/M
4i+bEoI5/9Ol8Tw6T79IFZIaixsS1veTpZMK56e+j3YePEXw4f8idfnLo7DJ/5hEX/btP84zTjTf
Nlvt/8D6/d3uszhjaFUoEQz9YK2WdCzcmqY6cHwo5WT2bSOiZdpwscz6L3viN/Yei/G/j/pgnfIw
UH2n+doFhMsqc6dNEBRbxxekHuiIP+8/43dTZ+kuHYvQ4KBV54f3Ku04chsHARXIPHFeb5eE3Hi3
W9CM1uMRBI9A1qgRGgDYciBLM5hCJwB9RzOjPw/FNn9jXf45lA/vbZMnq7128S5e4GRXNceZ0EG1
dT4kgIggrUPlWcK915BuDJGqA6YA5tbXKPs3vl6cE7KKKyRitG0zqOBsgxwGOBPC/fVLAxIvCt9F
YVPhD8wRFDpVmcEJ/bXrJPVNWlUEmDAnTyLZdXCKyNlpdmNeG3vyvgV1AfPF9MMdMJV54ycjvnmM
yrVfNzUi7qTQ67l0t81SlruytUf6w5SQVTJ4g3+ZpN/NESuFkjruj/XRAs950jJ6y700VVOvRKxZ
1e5fbpPfuDs+6kBQ+KnUQOaXLfOP09QmTod+KK0S6wLRKlIJVb1fqgLsyUGniDAP+WkJvc2fX+x3
/vu/nvrBf09akljkrZyLCW/62A0Ua+B4IpQ7glWq9aDZVK6ebCJI+ceC/oyo5efUNv88it8dPTrZ
OajCkVWH3f/vV6/62UR4Kkruh7I4NdrwiTr61snN125IIpLw+rc/P+93TpAv7avo0oWPgMH89wNz
rS+D1jOSe80OAbjnSHPC86i8fWc007ltzJQCOqWYLqXZZjOCSi4U7YgHdFb+MpLf3e0+PU+5WcUS
fFTpjVI9r7LWcS4B6H0AzVX1kIwkHvpNTR2KaiZlSx3RgewvD/6dAUIRgDawPFsntfXvGVh82pRw
24b3YeGHFDu7YIuOTUc/UwNe8p9f8tedjWKDB7GRtTVQ9/qwvBRhx7ToJ2JEcC0aqjWh3lBecM6T
Zd0R5dJrNT67S1P/5R1/vTzkua7ILbj0T/0oqmAHSZjr/ZTce+V8GcfiiMjSrlX1qbH9hz+/ohjJ
f3vVho7vIrJ8qJfxzH9Pp22UNKtNyWrDwupWzuiVKzUUf3EEnV8n0hSRDyXS0kiZftwseuEbTWOo
4GKV6DbXIBVogtplN57bw1sKg249jBhKVUQ9dUNvMQ9lTaw7BUBy0aIHQJ176q7IR3sfjrW3NsvP
7fikgHyRNLNPHVJ3O7enVK9ma9nWadqQvGt8aoVlEZ8Hr0U2wkuobZh2ATAClkwz9/Z6bvVqP5qx
fdD0BHQQTXXzEelbb2yTW3doz43jBW+RV7yVAUCsGD7tLZG7T5KxRmM6H9a29qx5IaTOHvyOrjnc
fTpYttgaki3Xk7+uLJDKuYs+a6bboM9dv/kchXWRQZYKFLDNqtykFXzd/+uymqQ2HJTzEeejF+aH
nUsdnrRlpJaL7SDYr5ukceiy8Pbnh4iJ/dfekeaaGHbLp60OjtsHw5/V9EBrKfhc4sKobuKiLF+a
GZwHei7pufOHZj9GjULxNPX/cjB/tf7yaAM5IVq6euRRPrxfGehp51lNdcnjjIBpRBjK2/QA3AQS
7dyM+rKJqCJNZfmXy+6X8+LSpxb3W/ok2obtfDgvZeP3SdkW1aWxWip7NADd0Ggp3P55Zn+18yIL
Jdc2QRGdIT+mLMYsYrc0SXYxQ8Qd52C36O4KyhoWr6ZNbKldlBqeqhHNEqc7uJQc/zKAX0wQeqeo
bXsO8m4K5aYPZtaKerPrtLq4tFVi6KvSV1DxJ8wxcFK0a6OyC18pXvlQ6Bfnxm9S19sPqZ9xcJ0c
YKiOzAeFUpDrVXM0+tk5BpMR/eX6/XUxRA4c8RrLdFAt+2gnGVOuzC5srgMa0n1sX9uqfv7zRJAP
VL9cdSSNuANoHEx4h0P4Yc1HtWQgqKzyikj2Bo1kkFbeuqSG6bshcujRMYVNnpf+vet2J0qkG9Mo
N041fm8W++KU87e4yW8Lg/qq/73kjx69E5U0iLSEd1He/iRPv6/iAMRh8ox/fWxN2tOhHQ9nqSDR
3NwaNLhrKaevfH8ChlD9QM7vIe38VRtlu7QZEWIG/pWVt3HeI39SbN8HVNc3oj4XeP3LEvfrGXLz
CvWqhxCAWNiqNTX7LbN3mBMzX+Ew0ByDXynAcIVN9b2sq3vLmR7dCGHVxYTOA5oXql961gf0z1XT
lCD+6sc5zPeTPT+2ur8bIu8V5/aTvYybCjhiErWbvLWPxdxtPZNyJ+mGtAoOLS03tbp8YIN/y0Do
0wE7W2tggcth/DKYzUtmREdUXtdVVl0iIIZtbmzHTAPmqd/FsPWWoq42NNm4uGn+mV5994kHgSC3
3RWFPkqwBW0zcBEs0z/5+vRYBfkTGLVTY4K+4se5htwHCqk3w2LvbRBFamxeLFHZsmnKwUw6aw0l
Mb1odk7l32UaqCAABVtHdUjd5ctnII+33Vg+upYm33Fu+c4kQTZdrMbHkF6xTjEcQmWB3x8/jUZ1
G7stIGQbvHzcHcJl+JKAvlgtyE/v28RYm3CQPGum58Ow7cr2OU0AusSscOhEd6C0d2PcbJe+Yjv4
Lymcw027DNfWV+vIj65m4LzqkXFjKrqOw5FtvfKsgQsY9XDvlNPL0pWnWHqQB5W9cUBN6h0KJy14
g3T+3lYaCoUwIYf+2CT9GZGuk52391MR7nJ4QE3RbBPgYmlF+TqYr8BetrJomspuaYZ+GqL+xMa2
O3PrllPEssy0UcuCdT+6J6+GvYYEQYnwbYj0Jh0H4Jq5HRA14+xSRnTdakvr7GblFZDZctS8Ry++
jHP/NtvV99YJvyjgNXVgvk51/tOAsBuN7ne0Li+zFPYmvzgmHeiRpouPg2mfK0DDDqgB+h08+c5E
ClZtDWv61DedJPXX2TJKTZmtUN9mZbhvxupYIl7gtt5rzXSWHRi3YWzw5IPtFAPhBVOCnafb24K/
SUPPy1CCiBqZ4Ubd0yiWfgp0NsFL+Qzxyc1WjHunEg/XxCuvuFxQwfPbslZPub3cDXFynR3iwsra
JyobNjRoB6dY18gIaFpoPJYJ0FgD6IFV+l+QxAhLteoGAGiZPyePLjDyc0qoY87RvTbrw0GPfeki
nt+U/YRKBmASszzLSzY5F3EFj4fvjclZGGEW2OZo+TZq03FaVIWUAoWs0KTeWN/VUHvdjAG7AQQN
FOZrfwO+dZPAphizbivCgBHMNisYj3UrADl36/SvUQhsWVkny7m2NKtlH1ReszGrHzOV/g5iRwNZ
F+mJM2XnNoXdAEERDQUz9+74q9hSi2NuDgtgH/LTU72dTJuIuz3JYEN32LiAABz1TOCMKNBw7Nit
siM6WkE4/ufWsDfKTd54wxJRTNk/0N4t09wzFFrkYmZINs4mJeUd2RcAsdUbEpe3nRdvUifdul3y
pBcxhSqApjoCbaURn2uVbnPlknwNNzmKFVlr76LgFTzUaxMVB+LauU4ONKu9Aldc9eG0o8k4ued1
UuL3gBYwm++FY5yX+fuSxTcecJHRqg/ZKEypdwK0zKrpXLXsWAArRk0FhSt4VmQprQWNogGKRtLc
D8BDS+1n5EgrLm/NO6YQf+lUulVGv7Y4LySNhXmkWhcWdLFSCFJMsyOLLKd00Ia9XiCJArXYtcJP
XdGdcxWcwHeuuz7aGsa3JIhA9iO620S7iWc0kFZQrEOKx3iVOI5ZlD8IOk9zhs0zkVYMZ/6PBVIQ
JjV3eCiLZB9zCTlIPIgsBcPVW/oQdy9ET+j3jciUvRl8JUA8QaGbU5jon5rpYwJnU8Ei4ne6F7Q/
tkTYVAf51IQCqBsgoOiuze4Zb3wdug82jXKZNFnVgR4gvLemoZUxqy0zQ1N7+tS0Gz3Uro4W3IkN
rwesl4+2GXwtfJYQwYHQma/D7CYIpRj7qjMABILV0JRsYAS711b7I1cIEujWKgO0qbjI2uyh48Mc
PL0ge8s4fBrXvkLIVfYMNbCHsHgkN7KS19Fh8cwuXMqiaM7c7Ru3bp5DI9iEyzctrrAOqf02tsUE
zWvatO14n0T10U5SKAiPHAMYlzszxXldviURBL/ZOlWTeyqpBMAdXHIX0ku2DmEdmF31xqHc5A6C
bnKdd2j+W6N5q+r6BaGsjZxOt29WeurdNJzNNMuPXssvApZbXK465zbThmumaTcGgiKEfptycgDd
Irw8gR5Mxt372RTDoT0zoHcLzyvLtdTjAfVztxGzosuFYB4arALCWGaar2QmbRKAvEzZgiXth6ea
ArhVgf7p+9WcXEMOK+suJ7m1bAjgLnCX6CS7NWGPc45PFYSkGkchA8cOiOFJq7tT3ht7Azq4QcRo
yXuIiIBzTOBopkP2biwhWmxGHxvKqNwlkZHpLg2yqRT50ds4wwgv4K2bBzndBhAe6FGk5MCQwkel
fwfS8WtAaXumR2xeF/Z7MoM7g4UFxfXGSHbDfPFHgQR8RXEZmgegP2rWBuORKbFS661r9Ruxnrn/
PTcE0ZkdM/XdVZ4o06/VVB/80twO/DS+/dowQsSIkhuT0QQhBFxOnJtVbwazQdS1kR2pgnFrxM1X
nm2Ez4pDJT9VzOrWGn+0CYK1Wp8wX+qEDP2VwXewUSq/BC3zdbaNfdhfbdnBC/ImKgFfl1YrnRA4
rADPDO6FEj7u2nszV+7Ss84GATK4b/Jxw+s/ysvJQ5FkvHBURnhRMcUODt7SzUczaXZg16GXFtFx
zmkeGqf/cXHlVZvWRYflUw3E0oxqUDpXo4ZE2YSXaQm/mbwN48mMB9mgljq3Y7VNupcYl0OeXrnZ
fW77W7Fx1lDdJDrkoK49yeRw0Ne1qR1yllKmQxnJubHhqUzeikYUkNft970th7YtRY7HFDW1J6ZH
q8PjAjuZZs/dqvbjS0RjKArIT4mviK8A2etahTiOsYqT8oe+vGBYmPIczk68zud8ZXtf5XjE3AAy
b2woAxAyuRM0aBwSzMvGdXBvEHbrIG/pWg+a5YE2foeUVrj5+Enex4FpBYjzp/xk5c0/QZ6f+tKC
xASXoq9va8CCtRBJ0mw/zfkp4V53IPyGvX+uIQnGxiWir9ySR5CjgnuH1pAbxHbuTaCVxTIYm6wN
zrPfUxIonTs0n39WAwnyeghfK4SG5R7XuvGlXxQ7o7Qf5RzR3A5JOlQiLJa9YlJxVnc6UM91Qh+r
mT0B9PEuD42T7rp7AyqGptxt35YHq+kTejaWOZfzvE288A65pAsy1Osxhg4xwOptC+uhDvqvsQ9j
pG5TRD7RWvN9egP4yfOYDfelb22HvL6Rp3s5ME7ISmAN7xxa/pXEKZYf4ZDQJC+fAPPi2MMbCGzB
44TfA6XdAY17qKPofTn1BbfCaLiOx4NMmdw9qu+/RZPzOSxnxI34Rbq1PBX+fOn06ey4hEyLHmOD
+kPv1KNgVa56I6QurX2qy+zKFnwoGvfY6cundqyH7aCmexrBH8TQeVgFR1m7wKLDQ5Kdwmo6N0Pw
MrrBPvSX79DJ9qUxuqjMEBgt+bIa9flzBDKVa+LQ+mG/GqoZfYLioofd0e6jfdGK3gKgxMDddUX2
6I3VN6AhN0CrdnkV3QVBvTda64oI6EZZ0WuLvQK7sRtrWqYxieg+uTQ59t/GMriEBJtzHIG5U0eK
6fvWDtB8gi3gG+mpTjn9Onx52VK4QXT8rck/jAMgoelHFubX0jL21HtLht7QUCF7HJJa/FTcgW54
NioPKT7TvMvH9CTmErLo5zKxH1VYPzRFevc+O3N8gqmF4g+JM2c4mYulrRH2vgNYiyBT+ZqWkOZ1
a9+5iN604Jj7XN36FtViXnSx1K5clju9cW4gu658vYbEEK0Lz/9Zh/XJ4bpGSWljR91DYnPLNwbi
m1YTgu4LP8tWymZ9G7FVprC8UXlymoor0AbKmfPGjqvdgrVt0RuqERrwuSu90tvKGbDTL6Q11uLi
DixIpebHcLliWsl6m5GxGZJz3r/VMKo53f2EsY/XisqsmhUMKmcrBsfCn7WQKF1sfj9D+iySZFXY
vWQZoj+DcVsSRGfFutFgrnU2ruluTOFFYWuKGVwUwxFDiS8FsW6tihMfKnZYrt7uLKZE7hIQGmg4
ZNt09r4mlrFzWVl9UOcgRwG3H+/83t0nI5okeFB65G5jL1yB0Nu0aGqJ6yU/Q6/bUwwbteNmxouQ
yxG+v8+GCnS8XGqRaN0B2mRX94uBomC09zXUWUh3YmNWsoQyS477LEZZ65I7+TNFRAachgxQPhyA
jExLEN8rwqcgejMmYnxJ9UId0YVGTefT2nvCcUc5/lVsrXiVcktnD3r4LPtBK5NHXp/wQByaOpzO
yF/IG7EKNrkGcYkWU9vWmbmXI8eX0aRduWiONsBjuOGZ0IngyKg2Yo+b0CQ73Jwde1jTwWHTTEeH
oMHonnOFasoQr0xuHWYboV1A1rDDOLZ5/IlBkdI9yX2aTyQ8UzYFQi+4D4v5mYe+u1xMdgjFrf+a
Rq8G2w/HVrMGeg58r8anJG/XiI4TvXtHDXWnihXnErT9z3LzUr16j5N4V5nkwKbjNTNKM/UbDS6z
/VP2aBV8aVshZZLnyBruqIOVftHpyzfOX99d+05mp3DTNU2pCts4IZ25Z3Co9tPN6AEWAEop+trB
9EtMmIdqbWI/xPnQ8fIItsTDA1Ms8n+riZiQN2BEixHAQnvuaBBbTwVb+EGOiRBuxpGKLPO3pAaU
5B6ekQ9fE/FFl3AcCfOs5wnMafujqR7kZCahvmfbN7O6yci31/Z05Yj0qKGFTgwLadjQMkf4unMy
H2yv2PqBvsui17gb9jGXsKntE7g1WkSTAlkHpk3cZjlqdv8qJjLz7F2XaKjNaLtGr88jnCJD9i1S
efwkCynnVClHWD7vgx+YF5LaFLMRZuFleByvyN5plnTtOZzvebzBGbBxqMQmUTzRqjveif+2xIIW
u0Cjf6ynkkuJP5bRNVTrP7GJmDuFgypnPjBQSQjGBem4YIN/xaavymlv1tNa7I7Edin1EaoNNbJJ
M3xu8TuQ9ONAyeaQmKsF/GyF6K3xWRbbdGi+1UO0l0Nj8oYSQbb8m9l7DxUT9yBzJMZe/u1P9UZe
PVkeQxuSrGUdhpgnEhXgYMuHyJkUY8uWkcdVhejGVuIC1nWAFgEhDX0t4u5FvBR8TZStsVYoH0b6
YXScEzZSPsIZ9bVFciEFpd7BLDajXbNE5wy/WGJh4jyawXxSDtQ11p2JkFMl+7vh/Qjhd2jzHIN+
urHG5D4onol/znjj65pMgCOX1hBDpnZ2DDOutIM86n0vIfsjwpx5dLaIU2lEsBZjo3XXhu6KU5Xs
3v149eBANoZusaow5rn2rfdItt5ZqL+03EjilC5iNZn9EtqkR7lTRj2q6Ea+1xIWoZn5VYwNQw9S
f536xj5BWpC0sCy/RVg1+9l18D2UWqBp4phxhhv9DteaWI0jycPht+zYP3Im+CNhjcSuwGs9mfgf
YiHlp2SV5U85ojXa1mTjzZF0F7V33l7usQyxB3FqdITsLL+UMSlV7dh8OKNsdt6ud9VDEwZr7JBY
tZL4rIDEPaoXNrWEOQCa11jLoTTu+FRLn3Yl1xdfcUxMEVtmgJc8RlgLsXnqmX1X0bgk6D9hpWXi
eAOeRtS9kiNmk/BTrsiAfQ3HB85AknyK3EwOjeIOw3baeFREwxwDMmXrKcRucquIHdQQttBfda29
623AGaQRGLWcQaW3R1Aokh4xexQK+fzIcg4VTAQSdGtVaTCmSWGaBx6D+WlKjDtjwvS3P1JCD2ZR
Fr4akYTWd7LdxcCKAekrC3zu14rVrit8bfLy3ImM2+pf5deYUs1vLjEZnYiISC4VdqFZh7Acucj4
pJge9vSseRU7QxjNL5hkC1LDXfd+dnp/VhpvdPeVsVj5vFdMeIR7Wjsnyx0QcXK3JpdZPj3wqzyY
R8iTOHg2gk1hne5nHEcZr+xb7DQ5DXRRsp0kauqYyIVohS/BUDlbRMWYr0o3txL0ZxokUYxA96In
5mOFfZfLfiqca8Ylnqbq4GfuKfCGQ9z+7FVH1BE8Dlp0l3CZNyMqvBMwGCBHU/UpQiTCIHBqjO4o
a4KW0Lp26TeD71907SGm7QeTKBaOhMxsNkjpv4rJGe1xH9v+2sJj8XCFsgdgMdtAxKx0GmsYqNoW
0zYmOpwVNCruB/SYLQyMHGTxGyvRE4+6Wy8nh9n3d6U2VKsyRxRazTc6GF+b+kvCy5R2dd9FPeT2
KF9VuvN+smTiWJbeTz7LeZPvQyhEd5YrXvE6HXICy0Xycppib1rIQepbVoLlqfV4y7swpNZmqhZy
IyxM2H5pyEQ57Q9OmEy+6shBtpi7+VIV2a2p3g0hk76EsFna6FZcvjxA9l9w+HRCdbVon5L2iNLy
aEbdfUZsURT5mn5EAOK795uQ5WemamNZ0ase5t5h9F5NEtp+fI8QxhqS0akd2fo5r5O9ldxglqXf
FNMDsy4+MhnnNZei+HxiKeRqQyn3JFsTKu5BiEoVqi/yUi5eklg2zVkQGhbOL+khOfxGdxqxY2bw
KtcHTU6OcvpI0N2keK0QaTdA4CQ7J7tKFj+fH2kltRoChVqp2mT4GBPqHZaH9jT+l9n4NyEgNnkw
jiHHUzZph/YxCjt6rHaqLTYBmvQt84vLWFXuDjIVF+FPTw5NOt/IzMd2esW2kMtT5k3B3PkIRcs9
2qiv/7HkOHHZg7yC3Kritsud1eLxZUSurKh4OEUPyygu9piYGv1SgzFiPLTunoMvNj9PMnJTAzk6
hJu8V4esUmojNRzcNo674VF5zxO1DNiAt5F3KAkq5GhOdFTgk+ZxPJNXmOz+quu9+Gtc7yH7R8x6
A3E/dlEAYaWgaKzZby5KE7JR1FI9WW15a+l0c8iro949t/itJXYuDRXFRS4FfCE/8cVTrUgf+GNx
CJgCwNvEdOi8ydRr3wKt+ASO4X5yop2YdU3E/rVnvwZnUj1o5LLZKlbaIiQ07uVz8Eb5iul9lXUK
yDn52ZtESBj9ihSSuH1zFe8KhaoWLoVBTYM7dy/uGLDErUfsICaed5HMPUlpy1APWCPdM7bykh0U
HTpsFGm3LUl8StISYBGPDGHt5FF7loyzTD2jZP2S6LXASRLntCDywbPmfXF1Nok9iaHl3i7Yd5xO
M1ro8qXtdHaTbEWCLnYPjj//Jcrfcw0uStsCPqUHxjd+YWy+5eNPvTMOnccpZouzr8UfkRArC4LH
dzc8ROYawhsxYJrnexvJZImRxMmp2kfx6HVps8Hd9W5iuMTRJ9r2BO8MTjYcWF7J/R3EW5BzNocd
jRO0edeaX8V1YL4lAS1OgddFDy5HMjX8Hfo7a1s9O+q8ULaTHSM+O35dhF59TWeJklesQT/MPXKt
+h1pTzlci33F38qFnWp8YxGZBPEFOY7iXYlPiwdrMq+ld8+3iT7aMhbnj9mxzTNqhLBcpcEwScPl
2vTE0N/k9ZeIsgrt0BJUTQfeSgYlHpcOF0nyolqK04xQOusjTOKGLqoe08QD5fg3uMitFeCMeO++
jORcE+OZQ4dJi/HjhrTcc/VJ4MWLvEf7uCddDMmNfbZk7tbupL0HYSoVnMq9kSMmOeK5d/Yp/g/X
pehz1fYhCRhGQHRFOC/P4/TJdmnDn03vnYzEvpUgQu4u4hnQfHv2Ewo7m/bdXQqlroEvKpEy+1cC
SVXF1zDqVmQ4Vn38bKMZUqAmJYP0Z/q/o6PMS/CZHO4BhqOYDLYcDkhCmwBZfm4ICL5rfbTPdFg6
9My4XHq9PUp4YAQQiCuFZfoyWPSaZgtJ/lfR03J4UlB8MXE+0hYsMivW9uoW/uGmpLME2/XdGdC9
LfOuzdeE6yQdQAeU0VNrOfcjlW+vpes7wzKIYGrxrvEQQ4y2g6Zoof2UaFDe0uqyfZu6d+JOiPua
gXZYaGMyTO7WImUtW1nCQafb4bNRK2BUGt1h4D3utLq6cSlGiEfOPqI/zUZnIxkusuLZQxql57L6
nFslupHooAX+vqr1rVpwmSuEh7hz+CkBAshclYNoKhFlwcdstOYuygzJgTDFcskWobPtLeOIA5lV
LxlUzNmnFw59Vkj/iDni0DmEW7aVneAg3qSIvhDVb9+jAvwKPa83cnA4dPJld6mPstpwSLdkIiqC
BA11ayklyvkgCY3C9baB7UKm2bvV8+KS2VRtcRMmwASTQqWX+aq0N7EqGi3MdaSQM71FteHTTI1T
smBYGonl+QOksmDJuJ7ZEVzhnD6jcQ4SfKYjgScF0HCkzOOa64mVA/G5U0vxPPDChRbue9JWuLN4
rgw3sn/K7paRE83pxKSWkmYtP3SFQHRLvpCrzEjxn1jv/25di3QjWyvvSMwQliI6zffFDeIODrp7
xsVfEBujCbYnMSKbs5gfMzTQ+BvHJDaeu+QCvJjflvuLr3LFMSD+0iONNLcooiE3pvCo6hKiNqVF
XBZ2kEOursKpkHMUjNZOHLv3LJKBAhKefbcTZ5c8ihkTobrlQbxwvU+3qYNDnFxkh/JR/Nyc0Hbi
PayuqRvIPSHXOAdD/ikfKxcSJ5uvuOLrE0VJwM6viKfOwLmYJK/FR5XtI09EzREBmJGNTWJfqkP9
qjOSfZ89aF1JMAG6qTvTw3jv2tyVRDKgK/Br//vyVVqcHAQhXI6kJt1NyIDipORUusZG4LIZOZhu
5P5QGsCMJ1adAWDquNf4ryRN+EyOEysrVyYmHEYQuhwg3FgE2TTMj4HLJ65t2mOrmXjCLllELL02
PNiF2unMgTg9MuVcZu85Gd6n59xzIHFc5OP5Ht0atwSQ4p6h7U18LN4OlrjBOeRSEPc78pv1Ul4Y
OnG3ohTTf3WwfHgX+MJMkAQZUpFmDJ4i7kEbAz+CnR2CSakx9G79lDJHvotAbPUiKZn+a2/7FwtC
91C8UkXv33cMu1+sJv+WEsV7DEV4heuFZ38jjoPNMWND2sPnHFyA5DGW8I5BMClV0e7D8qXjHksf
ckVNrnyDaLwasVIyQS4vz74kGSR/0J5KlkvcaHE8rfA2DO21ZwwICL+XBNkWsitNdzpgZd+faz6l
YSzyjAc+ILb8Q487KzZ/6s2tBAJZ6cHuXdZ502/FgQv5HnPdmcEt6RGpa8pt5kmyItEOvIfEkVgy
MfX+nJ0Zu/gU5Fn0bFtkJA1Qd8GG1z5qGP5jzZbEmMkdRRAOvFOMk1zN/AYjCkQ3KC5uWClN28t+
lP3LKhfePY5FuHzxMOzinkhCM+qvEiWb41kOjFgGSXdgT2pfRzDOXjm6VKzYdHKPA23lH/oy7Zm0
UbnYPu09fMCT4EfkQpEzVw71uhh/KofM+IjKBno7cjlwV4TkXRQ1MUlpoLbI71+xrg0JOtoJiRfN
SeQP5oQjwOli5xl8oEwQ/5J1YQ/zXb7+3w0nu10Kp/yTXely4GyjFfePn7ffg3sJSsVDylz0adg4
rCNjtVW1QaLpPx8kw+GDpZDHcx3o1byfOHI41zI42QJ2gEoQyqbWsp8iii3casp9HkGR9elDTbCQ
ABhg506EY3JodKr5FSkKdjFnhef0UQTv7VlZ6vY/R5xR+Lh+un9tIwCD/0PTeSxHju1A9IsYQW+2
qiqWl0peow1Dlt57fv07KPXbjKa7RXcNLpBIJNSdahZbj7xlUqDbRxr1nw9vNMaNneKvdC/UoG1k
FQvkJouW15RDJL2FMsh+mrVlNcIkqVgpjKtsSAZLPAEZOgZFgC6MufhlcsrgMoOEsC0lqFo4lbgf
riUWTiTUNM4/nfJ8/lKcK+BGWeUcEzKLV2MD7jboT6xE7ik2la+M4LcN8yGZ4n3qkGtWFISSfjjA
uItVEdOzjGpK8P7ZMFI4t4P9apCaIy4GImEp/qQD3gMiYgwQr8iLis9Fyda2KTGX7J8lp3FegWgd
W4EJk9AwADpIwvkg8XuXHPFztiBR7Iea7JnsQL5+sMGFOE3YazEN0rl9yPlNY0sWjwygLVZ80N21
nJ2yL6/nivj9clcY7DeKZ5AytNv/GHUJLjI8ukh7qQlYFwyGAAJsOsE2bcaeL6I0ay2THLnIXRFg
SmwuJsjrmFPONuhYnLA0ecGqyazIMYgjUE70wIBY5M4RyEDv87iQPFW2ADgRwS1lflqQ1o7wj1Vf
5skJntTqLHWOHG8cjzcSHnLWYMRNrAefiuPJf7FDqvapojnB0wU6Fn+eYFWHmyHWrYACQvTD8xiK
0GMuI3eje93F1JU9fCX+FgMh92L1CU1GyR/luOZurAEJGMW54IWSfFzRxx5Xut/leoyU+r2sADc/
8YMJQOhS4Eixj0FPkMEgA8RJtht3G3+Z7cvwQ1uQYecXuYoZ8XQaCDHYciu0e+Xwl0s8MlhsPUGT
BOrED6FbDIFa/u9YF8fuiosrsgyn7CKb5OqEFvFOXCDIXDfibuLY3cgiY801ENlAERxs2t/q5RNZ
jVdzxCCwnwLjbqHrsBBWJAjl422bvcegypHVTTRpBevX6afRvcqywwms6n0WbVsE7CTwEVsp/y7Q
c9PZRz6Y6RQLRLFlpaHoq9J2BcEecVKxT9gRwVzEngcoNyMcc2fWwV5Sz/gJfJnYAhxKASMdjhfJ
6QQlTox6i/3tSQgw4Bj/AqxAXpNTBtBNUC6WSfnPC+cznRnEgR1f/yWL2EeESrwWpqGAN8hT1MKE
nXA1X/yQeyHX7At/aLK7E7eQpcmPsTixuJnuUXuWKKT/4ANxRQVqlMX674j/+3CJHsU/MXF1EAnc
CfLMd2F3uEhGmDVEY8ut/N7fcrAMjpRM96/xP9VOctKwSuSFcecB4mSE5YSALcGuquBvxOqXxHQC
LkiMJuHgBKbLNwkExtkzIZrPhBOkkRxGBEqIZkyg3IE+QCyk3p4FpISqUsQLao9YEL6GF2KYhRuT
nCNK0rkhXyVuQBGZaz5cvFD2jUQFgAxMJW/5b+wklyLYUWWrxyJ5k4jFW6Aws+PFzIr3KC4HV/MK
XMZ/eZxgNnwiE74SW4UTyA9SYL1drOUEiXiSeL/CfHyZs+i6cXgnziDk8K/IJFsW4829xL7PzlOC
Ghd/werHTnChzAuHbWWtNMW7DxMYlvaLSwa5lGT4jPzoWYUV4mGlZM8XqOslWiZ7VZAxUJCZjYB0
3HVDMDA8L9SLFbGyG5ORCKtt72limcVtZC3wK8DEqSau4L8YQU5uOkmIWZPJlH0nE8WKEOv19/ay
J+X5vLHgB0aLuypxIat6oOhGwc8xh2oHT+aK1P1dLucYIudd+Y1Bk+G0z3wr/yO7B7W0AxYosIOV
3XyQf26svSwbmTB2ABsB3H1nIuxKTuJK8gG74nLZ+EjN0LKNfxkeLHQauTvvzs1wwRIhKrGpxkWn
di/xHU879rqB5d0abX0njCs1Xi7XdIbT3RUdnVbg6IXG8CpHWEd7Olben4GU15STRTYUgRx5RyEZ
zWm54+QXcyNgFINgAipLFowFKQjSzIGMf3y1qhR3J+D8Afge13Q9wlPE7KQhuFnSWT6cGKzij0TP
qVOhRPkqjit7WqL1fjJecLG9LDnwFAYGA8V/VWJp8NiwQ9Cwe7WxJJgB2TaySIBDkRTEn8OrTm/7
+Y7h5v1lQ7N5xOeXF8YTBjbGYoljy0bhl5hn/gVzLBmtGulTfDkeNujqHWJWMvGSAPD4Pv43VKe9
uO+GO+HGDrcSJ/H1AqmJr8v7iJkXs4dZw0cUb43VwP8ZyKkbuI8MgZdEpz4QwbSdcCV4Ou1dt45r
nks9ROBC2YvVE4CBJ15za9bx78yy4EdwhCJEBU8VdI+DToD9hu4QoK7LgLojB5PgkFGOF8eh4EEr
XbZLUF6ysN0ui3djIcQnvoVsf8GPxZ3S8ZFwazayn5gKMFqZZUFkrXs4J0RdDDhWOun3sgpKWiCw
Ik0aJEp1srwC/0hijYAIsZebKBpIdt8JNmDhCy8NkBHZIdZXMSDamOwwf6lG2yHAlf8HkEY/Hqx/
TAzZgd4dgynHv8T3suUZLfEc/21fugk81OQZWG+yZ/ldF2MV4JIQjdeGu5aknhzY0I5lYvsiO3pu
cnayfBeW4c0CYNE5HTJnM/g9wrUsvjg68KVoHB3DQjlm/deCGBWP5RmyyiSCAWBgr0ngK2HbP7fW
hfTRx+TycIazcrhbqvTUF9YP7aTfah3GypQdWtvYSoTACMqS9Jz5nfqrbdpovsBFFowDG76kJFNM
4P7I+ZbgQAwVywNVPOxCeyt8IrnanZWfIFGPsucJXd0FeXf8PHIDpRpdnY4W9RnAh2An8OjVg/Yl
0JHP5IOYTLEm4lbTSMdAPVK+jenRyQtIirajMowuCkhG3rFXHPK6lfUjFscCGZQzTQN+FhX7QKfB
qvtE7CnTQ4JEgI1U+eRP5DJarLtid+LZMaUUbd2WOsU0zWei0rNDhRkNsY2XF6eAbehAuSCyZy65
QIyzDCg2jhNu5twSiF0guOvNyCCzreXkDqme4VU2jBPbRS65gpnaXjwdfpkbc5QRwYhRr43+WzaB
XMjRFeGqi7sjhw6/WibfBbw4NjKviwF99HBmhXPF65CI4PprgMTPP7su65FjmV+mzBWumQSfH7S8
3jPiBrGOodMK1mT8cK3l4RgycK8Eb0LOG3jbQQXWfB1gMS5/kS7fIa9Uj0+SAcfPZk2KdeKzG2PV
4zOH8Rd/J3CmXo8HYXIIhomFkKMZBhIOMvaBdcKLUWa8Fl6EBAiS6JdQnBUsoCnzreHNX+2Maq77
1lvR5mhD5mWyzZduhoxmfBmwNGRBKqnuc1yNwSPHN7kvzPiVzSZjwWEgkZDYmrZej2TdBN6TJSLo
Qu1kuxYkS3aJTRpVg8JeecR7X/3cCKiHSz3R9bj/Utlu3F3xrhFVqBHoosbI/ImpZ3xMKzkJUYgX
v9pzppq/5Q7UD1CVc8X9MPxypkxU8o5UQTCCkoacFFoDwNLl7oLUyaqQWAIon7un6jUvUKQPZYna
oPLFB0jqg3vzi3GH7HH1w1PEkZFHk5+WqFBykoy53jkn9sikv+ouGMv4Jh6bAO2CoMzdRaZTrenJ
LIbD1catYuE7DRScUelWHcRH5y6qs1ebmXc16NmKR86zK6hKRjcIpSliiQvuKvYRfZWNzLMMnqzI
P/+Rqanzw78Elqx/iTi4UuApCtAlHr0OIrVSksmVHGrQjGvZ74uHAv01GuVreenuipMJmNYglDvR
sZujhVul06eQLFj5oTs8miTVBHuToWQt088aB4tjmqtlNzd27wferXgFHVwfSVviYsqpWShA3ew+
djIl115XbNkHrO+hgxgDpqEu9lqsLUaXK7idhK29HrwLR6s1gIPxwwthSTQOetI4Bou2I05W6Aou
Z28wPJBY4p/xt+WS1Om2CQeAjIR8MrueZDlDzq+UAGBTiczAInFUBdDCmpEDSWA/uYBxkWBUvkiO
xlq9FSPLYAq3sPlw0kKOfF7iWt6AdebuXqasBsM8Md2SeUum9zzeutH3pHhbQcx7FBez8JHHc5+c
aj/x8eSYxKXkZg7AKj9szbqpJiQi7c8yKy4WniIS9ChGnzjQMC8661duwZr890pym79bSM4W4QLk
lzLaxeLU2i8lo64L9CY9eQMKhPamzoczHsgpQELJEUdVbhky7glUi3lpwQI8imAwtJgReYbs86uh
oS01ZBZxeWVZEQxS0EGaJlmJq0AhhHaHPO39PHWPBmUC6KCw8yVo0+3lzcm7U9N4t4FJz6I0JHcI
X9HtswuZ/8vioI+ezQqYHkVwQ2e/py0716iSRz0OXh3gLYlMJnM8y8FZGt7enJc3yE6+mLyEzn3T
SB1mSbWe5Y20M4v3ZZZw38bPgvHRTOe7up7HmwqMS9gB9aTeE6/rOJLWY0dI6+bILDFkJv35EDym
ha5pr0vun3v9tmrdz8xJX+s0e6vguykDKn7a9F+gBU+6QlO+POM4NNT2ziiWnTqotwOq+DcT7VTo
fJS+wwqgwKBB/LFBj3MzlljH1I02sI32+KwCVEnOjClou/yezaQ135M6nMy5y6iyso5tHW8JCqYZ
s9bNvU+LRFQTa2NTwVAbhpcgFsuVfLKYuTpI9Ds5Dq8KVdNDZ2swUV0MCUEbABK7lhKy7ZTT3gSl
AAlylLRQCR6iXSbBG40imXVXpQ5VDZ39qJqXAUG+62FNCCxoouA/SUDABvSzvGI8VIz7ksPxonVR
qf/WSnWQ8NAdqZrLwZFjxX0gDTZa471bzf95Jq6HCm1tot9n0bzFVG00+vBI3lTmrSOhTYAzUndm
5/EHwL47Wv+lpQ6MSckE6M3QQ12YqYTE+jBujVU6WzmXsDKS2q1pRiofq3CgsmWX2kMmPHoKI2oo
2dvD3BzkOyUrGI/af7JD2lHBd/yVAD4HYwrTj5aatrwVJjbnO5aX6TrgKVhtc6CDJXn6o2C4EPKf
jNjD7aI6lKgwpAy4NJ7zZTiy/4QmBkGKtbDc15Q3i8cuvoRgU2K56snalVLeyV5Tx0FgjihdfMlv
Dk38kJMXLXFLRlfNjvg9i+acdD35tYt272jVhxCTFySEQAnTTUI1bY3n5ebwoBz7KxRmIfoTwq8N
+kx5wjKlTPIQRc9KbMNro1cnVk7SQF3iHKDAS2guhtLODJQUlcrPYQ0KT6OvYGTxcnk1n3lVhLX3
iNjf6CBx/FFIbYKZCUgvrAs+nOZxKBGA01abSEkiChEp4VcHmhrTVBE8SU5L/B6Zs5S8iZSsCVFG
wlGOZt5Ucu6yAaU8RFbzSEZknOYjjYNuOzoANJnFa5mPaT1dVLBVgfDErZMYdiEvKuZOoSQEw8QJ
iWL1roMTUNOIVXAZjK1sBAdGC1k5daSBAH4na04ysmLsSMd3wKHeMhz4QPQeJeZEG+jYZbA6OJNt
POKxrV/VYFwLwuQs+beuoZS9ZMWnaweD0G/gdRxCTuV/qZTS9DaSDuQUwhnW2EwyX6RPHKd5yUZK
wnsyBD5aJjfJ8FBB7uGo9Ru6X7PLSEUMkNAirXuwl3Et+dqgs9eBjTRuGOC8z4Udsx+u3cU5N0gE
rWuIRAJbxUsgMKYZr4KhWguzShbhLLWx1OgzRLxRN1RfAmHJwMlPmVQEGu/kHB7NmGUKIteVH3Ay
d20THQn0WLG7BmVrvCMiO+EpuB0qDU4Rd7LN+jZ8th330FPryGDQl35jtuUTA6nS/tjt+l+FBlcx
EzfVgw/lSzD4PmCX994Do76gRww5s8iIIYLdgjld8xOh3z35YxkDnmHB1BAwq80PgmLLM+gK/6qV
xcltgh+zztdOToMEqNV7cVhkUQaNRblBsBtZYpG9E7IBdxL+Lj/kT/IUddnzQ/4kI53m/cNiTJIT
Zm3KcMghjAfCFTL7/FAbTV0XmrW9PibXN/P4FFqsJF6USDPzGopOqv5gJuaq16o9H6hCO7Bgz3BL
qQdF/mPfBjSxoVYVatuxTUy/tA5IBQhuXXXFJQ76PX0rHgTODNz5KFcoKrXqoz1QmvmN9Tc7eytL
NVjOodNe6y3lKrCgrdQiJDnsuXiWT5R4KK1UGFTli5CPZGgG5FUORtjKJEWBvTNAQjCxSFKt/1wn
+Th6jlx3g9pRq5oD5DAUpirU9eicjpSDEl1ArKFW2Q6xnTLSDFEf45VE/Rcr4d+I2/QpBXWQMTU4
4Kpb/AhxPYSdIXNq09CioeF1Au2a/kGxFaFVu3SPWHZfDD1TAKd0LbXyQlRJqvahrWnz4VjjZYSq
I8EjPB1eXLD4kUxNXi5nWd+y9XhrbXDurbY6U3p2luylrKBsqjZm2voKjeA5YHSCKbvfVJb9qriA
/NWwD2lk6JdNegwGdKZJsMSMZdvuO2y6BTtGziOSSFg3y0HxHCdIkk9ynrlvvI4cPCrZdnEdOW9z
9GOVYni17GkLiXFjTDyt9Tah1d9JsBJUwPfAze6kwGpD5t6OfJkEXp8V1Fl0VKYWmLtD/pQ1STjJ
NEskyWthSoX1IkAffxr6VNY0l2GdGRWhI+L4khakdQzYhDCz8YOGOr/Sskx6NbXgVGiDPYqXPhKC
Xo2Eelu0v7ju2FW3dt7FBfubRqIZQ1EET4TOtWDkwOGgvfH2kqDV85gm5qNgNryuWiZ3vAx/CFIE
tGnuesWuNdVUCeT3HvPvLL6ZwjkeKKzvR9IH4SZt7eBGTc6SYGGJpXa7aSuSKuwzBkT+VuYQR5/R
aO3yWvc61rUjITGvIp+e2tdYI06WjUcyPKa/I4Om2sEXxxZvFDfzg1RMaq23j6t8orlFC6uvoF4Q
YjGQqKWJvz4ySuVI+xSWdsNJIZJdReLuiRX+2RTLCv+b1Fe+i9EwEdshcmAWpBwCGL2uvgYuDSqD
gdXu2zqABE7DPO+roNVE04MfYp64mDmUnSlpbOaMMOzPcwEMDgjggP0SO/8w2TKSSZXxFdNeSKUw
aF1Kt908Qb9W30GUrcKYVp1vEPFZeGNVAt8t7aHWpOMcyFxFeQpZijZ9nHCYZBMsFZGSDgcwyZx7
uMqpE730qdMevKI/cmzYIBx8lZRsSjgpxFmhg8c5dAwvZtQ9ymarKoRd7tF3ZTQeqrC6cACr2vBm
ZBrFChWh4VA80cwBatFI+8QQAlUcf1eIU8DxGokIlXhDCSUva9FAjBIGZe+UFWfiGFbEOkqGN8ip
V5oW63emAyXFnuAlSGNUhulL9G5iEJRaUXZZp9CtGl0P2adosh/DnK6R7S8crPsoc/bM+4uNdZMt
gVr7sWOSBarVRu8kGQMzB3RphnIfmu2hdzzycKVxCGmH4cbaV5jzbUuAuIpxaTsElOLOAqgLPVIx
iasditE6u8DrczSXT7S5gf8Wj5+ymRtrgjoWJsNZXlmkdixCTIrqqKhmYRazgaxkSFSZB3ThyfQ6
XnfmckYkhzIk15uohzee6xKx7NAYgVogu3dqf0/PkI050z13DKOfBNHBD+BIa2cGUIHp77ImjQQ3
IrAPDZkiq9XebU4JCZx1PVa26Gx3K20Culnq6Yzs752AWmNGX8Ik5gQNbW9ceY20JFggiuKbTEvw
SK/h3753/BhRKQwxkqHzdpqU794rnRsHUy1XOByTdKbwSVqQE8tVhIsK68XS24dZpalBRxHTSvNo
fkHnzTF3ITir2ZOhuHtCMYg+QFRJlNLIryRjqoZUUo3eb6JXpytOzq5yp9RPCx1W+gDrvd6NlK8i
AEhnA8X1iJyig7rQuCimHV9d0CZ6ju5DOnCsqmh49CJMT2HpPsH8Fp12uN56mAKXz2cUCqFxaOlz
gdGerdw3Ydwlg8lexFE+U1u675rEWMWxQyE9OVdge2wyFfICTLQ1qIsDSIX1Q8f0pk4HD3wc4jtZ
YNQpcFwhbteo9OAPqBQxgWxf0TRx7GcOa0BocebsoQe09pxT3ZGQTk0pFoi5TWXrr9gv4U/JFQ39
DOJh9p1Bv5XsHinDPgj9BQqKWAmVsnuhjwvvzMExF1Af1V8UN30BxnoacNje3nXdtWiI9Gb92iTI
AUGLUfDXeWTSanT7trHnA8Vu2J6Uql8qg8SaIqF3lHBHN6YLSYUmKE+LMDbqK5gu7OPF9nuqOEDC
NDojtItGX87h6vgVlrWVxKY6Oack79cLkJzw/tvRu3qtgo9LPp1WEswFxYFMAeRrvOPi1BOn4gMR
xTAQV6jPVmToBbiXHzgmZvVfA18znWbgIaj2BJNAniuzCneAThPsfEla8Q1BgCuBTDl8d8aWvhJ8
c7DQ+GvQ6Y1bWfdtciz5J2HLesWL2WobKHIVVMIWR4BXwOYWFnQXlAI1AkzubnoTrX+AnSUJFn/G
hDWCjOIdJvBo4yp8p4mxJDNYIRXnGGOGyZe4WkApiYIWCiyNP2cMQSQfnNUPQXrBbnnaFc2GidMn
m7I2zonInSSwgP64R8IUJskYCM0nusc7CQh1MqZaI1oSHq+sIcIHYt5fofDImSqrltLU+AtsKKIJ
CC6mBwZh860Cozj28B1B6NBMle86O87wg/t0lKBRDnvU+1Y2B4AdTFs5lDgwBLQu8NmWNEe4hW+X
6EKCVHYL8a0S5pdUKQ/R3NCHCCuS9l8B3fRsqld4FzGV/CKkJf7ACFcakhCRQlxPMQZ2nqxvXY6P
A/zf9le8SwmBJcSVXSb4Hm+QJeMVAyBuk3zuvCznxYbwMM+bKjLv+KvUK3ZR1qO2ZNegungu/awc
vTCUatxXGkccUktfe43xLorYvtv3xznXXxqzp/sO/eps5AbU8ClRw0/M8ovgEF3br+kYS2cZnZZZ
sWKEvkUV/9rAvg1q/Rrr87vFnmlhLtIFgN2v/nKeQZq3r2unFfB21PTHDkNNp5jnoOsOfRify5wa
bnlvpc2e43S81xwKdbWiuA37pn/oWucIA+yFvYMeUZv/52R0g3QMlC3jb/Hzhri7OEFOpVGgb8cs
9pUAQB8t8NBqf6OpRLxtGHljDEbrxCqNO+q9ZdDWBwnFixDA2pwyaVtnNVXIQOilxZEOKqJTL47n
ep7c4A0J8/wmrqedOCSKjkxLpen+ZNBGMHKKroOrot5hz93nVDYk0dZctqwB1063A4DJA62CXhIF
bTPEU9Ub2hU5m05SCO7yQLiJng80XjfVfpwW0a8ytGC18r6zkpg39Ec4OYWTr4uUZdC5KbiBwvFj
oEXiwkla9Fuxu3MyrCvXOtBtYGU09SPKFa9XSJCGXsZiU5SRQ0yf5yfHjtsbR1Fon7joGHzReUsw
YcZprMttZCU+wiXmTWTNE6Iw5nQIxlw9jBheAFXorWTATT3ZD5SsrQx6LJVVyJuWsL3VgN1NX8uu
CKm8cMuNCzZRGmS2uz5EVMnb2q1y0FP95HrluWyzN53wuHZsCp8tesZr1h6Ya4VK+KVJXUDkfILx
2p6j3tzLz6LsgCeJdN3g5JbT0egKb6WPBYVKoMDDBNlVDw6TB3c/NvYp27gp0LawiXTxWAdUViq8
XDsj18ipsYB69Jl9RNRy58w1OfJ+eJ67GbjG3VkATtRtn103fLUHFeGcps43RlJvAyf6Jsd622jB
vi260+wsO83QSXp5m6VrDlHXM04hDXCWWwXYGQfljibyuzbSB/giCmy0BqProFBszMfcRqfI0h5D
Vz86iL9Fbl1v2gjRGnOgj5ZLyx6xyjKRkQevXKXRFHZnBkVQPksyV2YDrbM3p33ULv4ERq+wrTSS
FbTgPQfozXWEEDnl0eTLKFMBhi57erIh/u1QZt+a4f0yBM9VdoLH2ebgBg7hotE8gCifa7MnDzDs
46wkF4X8C42A+oOlWw+E21pI20OTtjlGfaav4ZemslaHsT7SzJA6wah/b6OabkQU9OJWmRUcjSaq
EIgM9lpyN0hAUge7JpxWS9i9wTgsbwZmQ5vhaw4ZfZPb+eDRMUcZs1vLTn452MmqUhIriRktU7c5
ZW5qOZ8CbaGXfFf8NGO4bANGyskTgQaC597U67VuUtVqRPSnr+m7VAz9T5oPF1ma1ZTee5UdvgsL
WhJVEznWVRrXj1oVY3RgXXb6F/pZhyRItsj4Ucpp46gSfskiyqZY2+U29VttqJoc8NpPn6vPNYe/
0WdPCwnOrnSfWgxnHKCo0VGhKo2WqgpcRs/TIx33nkJ63AiQKDGYZsDGgW4qrhlK3vSCJsU7x5s5
p99935Ezp1O7ovX0YKWHnng8mWK06yrU3gT4p1UBXQMje1jpRvY9qkbmy7PzQQtXhWHLl9EmV+fT
ghhy/QitoHQyfdX24fBaNVTNGl2OvETe7gbHOml2CT/RMRvfLhHRTsGJa1AsD+cLSBl9tsXot1Fa
tZveto5iXtPFvkiu6Tq55GdQ+lplYwPzhKDKCrLDROuXTRMHke+BOQRmc+hRrtsYhPo3k46Sz9zt
FtOxjtOA7IgzB18SS7hTpm2CVu/9Uh+eQ7oWI/MN7a1RAAxHJqQcTc4dIINopmvtGO4HIlNzQfJl
Gr/i3r2UJZzbJi3AbWmks5IjpVTds0x7o1oU3Qevcbp8Iv7KEh7mXeymcIB6e1zFg0Y1WK13EEyC
5Tto6BQuOcpez59l149OcSF2QvlhcO88R/M2ntH/JnNZIxyijw5JfZocxsgm/ogvZ+vutM/ptIUI
ZXK04tp3u2E/DAJddkwgXahhfk4tW43OLcDhAB+6Q6Ivfq7UEm8FHHCjZx2QVNt4k7rylGC2dq4z
aChKNmYtiUi64ND7sQ7vnAUNlYwDSW3sPVl0MA5G12+U1vdsFyKqq9H6b+70dZrkz13j5msCLFkK
fqxwk8Xt409LN5T/wCHVZkP71wRZBJfiHcxXrblQK8DhmhohXppTM6EDlRI8k2W3LTBOKp88khJ2
5si9MWcOXoSlgK7q+GmKPGEVTDdRbNxmzXCvDTSQa6oLNT/PSrCspxCd6np4qXsD2qqxiaxCuVFs
lwBoSH7CBIhc0uE5hXhvZfsLdxzZZb+DgUQ+eyZLixG40ShXjtv0w3YQEMJ7TUcXCirVAEoaSzaJ
1VlI7UnrJEgLQD3T2fRJa/xqFac0LlmZIx/RR49QYuRjsvg5SwAF+iK6CSewkFGiJLP3e4s0VFEi
TKTv47w+KyG9TiLjQHbrzg7QzUKWidLEqIR9pCH47b2OY3lLs0EI6RBjLGO3uOUhaeDKK/YqYGuX
AbADnn3JAiUve295Cvse6UJew8Adrhr1QL+RVYSySdHX0V2nmMZz0RpwsuPJrzODQlwkPb2mVKnD
99um9/mxjORlZKxTEo9NUa5yt479oXRp85lp4Qb91qeGDtCPrQefvgXtaF2ypEo1o/swmhstMaKN
rZyDJiN+wUtqzH2L6mdmPKZGihUlaVgT+mdIhE3jI7+BKjj19wYsr+IyaW/20n/xHiUtY9lEKzPu
72yGkiqe/E7TAKLUFJkTg44xwaaq0M23oYfXBO2h8eUYlzLSVnNVXfLW2xbwoZnPQk+JNzGNg56d
LIXIh9hEby9ZNW9zjxi0eBt4krW8tvTjgr+A8k3PLDvnBVVRu6ETABqUuantipH+oLQqZAVsy17f
Li1KVgqCgwkyjUu+qpqHJU92jsQf87n28KQdNMb8sfqSj+fHZN16iXrX0Q44oAF0OqK5AjTVEXPm
1ounjrvEyo6uUlB7kNMr1VKl4bv5M9f4kHRPDrGJ9FU9GjRg7Etn1WjPE5aqtZrT7M0Yt8gP7WGj
UM8aKho6Nwjt6ssxNhafxjc0pZlvrKqjq6XIwKIuaOzSeD8NzSFtZ3CS6qv1YnOjKuWGdObFa+0t
xvk6NLxhA91JdEJrDUudweFVnisOdSu+BPn4mNi7rjxbjbnpcAW1lGZ2oVRLzTc9AHo04h6B23AK
wsiy116lsQLoxOzS9zqonGd1UEhvJN89nL1BLe4rrfZ7JPpuMuNhDib6C/bOd1aS/3Tw51Qk3XDx
HbTMLfqkBnyvSg0Wp+1NHYSruUaNTt+YWHSddLSsk26Zt0xKJRLzEakFOpoXPRuw61/piO5XeoK0
LD0ue+J3ewUKiM+/UNiSIvYKHRm1crRmG+1LHySwec9dnBYvB8KJzG01NM843e9EPVTlLZuUhrZe
8FQkDrqGxUc4hECuIhbZrFiTijf4S5Cx50mqJMgsg3grJXoRaOtNDrb20QXEpD3HUFM7RGKDYa3T
aNt14Di2cZdVU8FCaqtdkJDB77R7MhLv0zxmG7pfvHXipjmFdYwUCuuWgEro8H5KI4q8HbBxziy9
3JuReZ8n6X+l42xSBP0sYzzQ6GPTFuZlGYtt1dPLnr6TqeUdxiB90mkYPzfxKp0roOV60zg4GKX6
GHXqNqzafaYJLXLYWn1/TtXwgX7GLYX9OungIQ791DVY5CJKUROJwlCcOGJaULYWtSVF1cgJzWs9
SVI4c/A1nGa/qO4xdzWkzihyI63HsqVAnDh+NUXFPqvnkxGYOdHvQqnw+OpGrk9bxL2Vwk4SVR1k
2pVdA/7rEsbSqhcYp26PIVUqneda20qzX6sZoRsE9zfeoJ470nabcKy/8toufa2g34KR3o6hTpyd
bts4hFXalyRKgSP1HPpdMizejQMO3jNLlHytDbt5mwDMUN3+mOsGLQN1jULna1jn922ojStroArW
5P26epfY1hfCzh8mX0VqfpNo9cHr443KulBa7QOF7HfE9DdjFPoqe+dmdpVzTovwiUnwyLabqbI1
0/y2TRwUGcGhvJxtn4ZkhOLVopV+3+n3rtshOFpQW8zUx1P6nCvaT2PZh1hk0WtbuwAds6mCbRMk
t0qLebOy+S2s9YQGpIi45jSQLzMqR/Pot3E+Ik2lRMeZaQkBI9YsxpPuhqcl4FCcuoiSibah0TAi
nfUFAkkJtgUY5cBjDAp8Md2bMGjZED73inTTslxlq08oLGj0anaJtiCMJGt9cp/MFsZJp7bHBiKC
YwpYwgyaeg6hdbCp4qzV7FVL05FYGH3g/9x+sWgX1SaHzlJrqAvefVcXt0bUuNvM0G91Y/lYwhkd
5WjNIolTk/T+jnNo8TqAVQqk27tcUd5QPYc3+bIMCqXaX+ThfH5bPiJKP3USGq72oGFl5G+WyUbT
qPtMmbgpw/1IP9mmmiJ6fCzrRsPrhcwMg6r6SpyHzgGv56RIjAd+TS4OCWgUeHEYnUzK25zNogLZ
+aQ5oLqSkkCdZk4/ZEFznHpTKoe0gtaQ0WrbDr0MyrL3A4KB3I9zZ+wzvzPTXc5pwmX5VAtVEknR
s0peK6ioBCw5RHkFuyfThniP8TDUOjjuPldfwgYaMc5bMvmYH87rHr1MzwXPcp4VmtH0JUi/vROT
WwFxUw/CKOLjxRAQSVsgp0Mu2LrlRf/eZuC0tYkhGWJq2lfaFWA6MBT884ivMsJUDhISfe5enXg9
npJPLH7Y58GpJrFnky30mvVQB5d4KjihSB0txmZm4LhF1jqrpU4Au8Lk2QnM74KYwFPU/US/146u
tn2vHuaguTelh3asPTZWcdfoxh7g+MXOVe4fzO8aKcLJZruQMjnJU+xQvV+q5Vym7b1n5s9ODz2A
Y0ojoKbtpX7XDIxjiwOi1MkXCdt45dJ6fWWrfbGPFsYoHBaKLLLuZY5BkL062kUFhDBNgV6BamZH
g8IbR5ueClrGUkM2VevaSKh0VHCW3GJaz3TWpmySEiHGXnY0H3AKgva9XnK+Noi3S4MkAW2v0dge
pdQg/VW03D1WlUFX9zj4zRFWo2qMnZGW6pNlIJ6sZfEdZQSYrKZ+mBYaICvTKomUgxfE/2mTnPVh
/OSM2YWe8R9kp31CUeaPbiChSAgpJbQC6z4pidW9skU+3iAb1PbRrZg4K2w/4rY4DXBHbWI0Y+l/
MvrrzkFCghnWMmD/0k1ktRZIhpXfR8HRqPS1nPtyfRybqKShqz0uwcZ2IBCOpCxiyAVRFzyjjHLf
zNXGs8yDrjY7UAWaRzuI0FMkaefbvIFN43kQW6d5HdcaLE/lV6xvAOzQmfatQxYH2cxtvUwHxnCN
vuT7MuYG9dFQX2qyEDN4uhmeAsXeFIlo6TpPNIdbI9m5D3PAMlp/IXjZ/+dW/X1ZRceBjCzBCqhl
rj/UTXCRJYNW6cGI/0fSeSxFjmxh+IkUIZNy23IqDwWF3SgaaOS9z6efL3s2w+0LiJKUefKY3yip
s/5AG2OjtmESekHt2qSELGS8uKNIWwvytrwA5WSmr/8/y7Lcm0kH3m0hhQVpHennSLYBpmY/Kly5
gKykHq8XigidXIK23d0bJgMV0izdpRNUDKu7GbntrWJteA9l8seJhw8cDm9N7zCwn879EK5YH6gx
NBQW5i7NJ0TaIvC1kbHr+LCUURjrWM0Nt/FbPSA1Ys3LvpQJw2CrIBrXFCZkTxLzWcPqUQp2wFza
oRU4af2RYRJv2lh0V+l8dBvjxav0raUTkH2Aaot50mqSEl27TQXGHDx2LJW7m8tudjpUUsPqF8zT
JqyLi5skR/ze6XcP55ANUJGYqBfdgli0pLauOy5gDXRXeVFgnTrGR0C8khBZpHEbltUz2RYoB0qN
RZxs4o+ZgSq2tPOYdU9y0rbJGB6yGqbqaP5EevikwxiByVpcGcBfgC4BcVrel6wLtNY5apH1mNBx
iONa9fxUSwDCtF2cDQ7pumaDmiFqS8DmzCVCQsm75BwGrdBuYa/91czmNlj5PTasT3WVgROMoHC1
kDFYUH1dgeFXigNK36mLke0b93SD9+niUyF4LyDugRMw716p1bGUjEul+x7nCGo4za1eCDbqmNPq
/pgvwwHUKiB1eHzlXGGlhmiYwZQk6e/j0L76KYRXi0aarl3UC6oXz6YJ1gdtXP3BUa9eyXS8zeF0
wd38M4x7Ki55HEN7NWE3nfg4fnjxWqMTRYa212Y4qbOEjum9hSSqXemxgpv9gENGmmEY6CVTvM3y
5Umn4M3d4Vhgo223rbs20uaW6XTCCbZLiBaqyYSyb9EKAI/uuPuo0P7a0URC434nDGrXhqmz2ip5
/PewBPWDWtSuLejSmi8mhh3GZL/0uGmjvVufm0apCDEFhfXgfY6YTPikSNUyB0OrK8cLGahnXeja
i5XnE2buzYcDNhOvzyCbE9JbUF0cyLZ2IT9ImUwMQP5wjYmILAvlVyuoFDzIWawt3XifqMooNWwQ
+VRxG3Vi2XyCVs4bTrlcf52XB994kkt1jMjkSNqiLRfmgujzqupHz0GtJAeVrPBnM8Y5MRSBlQu5
2obkw8+CK79gtQCiJNzKiFL6oaHwpmSVLEAyAp+VX41PjlfskjA9+jJCGtBkqIT+mf6rdhGWxnxU
xgEgWDxQNHcO+Y56F8uPnCxBaMmXDiBlntlwLXIHHED4v4z9Mwet2kM9XhRTb1250SIPVxzzo0WE
IB1yknlDEYr7tLFW+0H9uv7KfxPqn+yLFIrf4b4wIVr36DSW1MA99WCTOTvOea7fE3i4SX6srsoH
vvAP+kBrTmZNoa5QriJpkF15mZEDH4ZXPntDHtNRfqhE16Uaok9hPVHe76vsdxQPnf0xy0eu4xU4
0M3Fhg8w9AaWJsWBOdkPj9umx6eeovpV5O3oqtqE8xa8BcmPL4xNjy3CYmD6aBwF9Yf6KMnobNIa
gW4qvMw6ZaTiCzktl+ADxk2/tZCM8JavGIBCb7ykAwqOHni00diO5nCgO7cmuSuQ9W57MC3zLjT+
5MbDkNM9kD+U8WpR1N9lhlGH1Tw32Obx/uYCnBKfH4J+8sa9s6rUrdfZbwM0me/AuNwktbnqeCiq
OzFg0xnFz/wAD3NkisoXhxSSNzJSRA1E+1qzPigz1rEXruMeXcICJsQdrQDCGPIS2mdhAdAd2BBM
5NsgnPmzvPCCVsU4vPLSWNTYggOY/CvGt6x8ZVq1HniRDo2grHG3ZX8j9+UHeQkzR5qjDFzuyMxt
vB45KWe/hM9EepVCEln/vf5y3bUfZKRMiDAI6EC0QKqIvjuax6SdengG3HvAX/dT802ViHLxvJlV
6hu54hncwlqtwX+3rF8kRFgNABpJpwEwpBkULLcP3AwBJOOFIcIxciskii/p4pziZnrSZoD1fI5a
2HcaI4wApw9t/M5I89UjnFALap/+X5y8A3tggzrGsdN+Cy8gF+5N2KveiTck4hgtHB8rpGTPT87i
m/9mFlRntWc5q1T10AHVrJ1w0yJ7napNlvxrifne/NrmjLKptBNOW5+KvC7tfVeFZ1/hUVip3bz2
4JHgZonLzDvLJRP0Kjv5xqrk86lESUCKsydQttQCjTmcVCzy0XNBDR70o9iY0twMjRIUrVBGVdA/
3iQ7qXZ+eG+4Y+BZ9jq61ikcfCAfkEwynWZZt5ZTe2h6XcU7lfWrgEpnRv06dzFwuvj+YakuvKtu
dK/5TAne+ZuiqG+86FgvT3wReo4s5IUX+G/NYpOk+c13k/k3L2TwpId/RspcbV7OnjZtnTDbqxs0
cS3XhuKmPqbaupRafAjGiqCeSCQtWdAmoSIQfncqI/0F8WPR/ZEhkqKPLOIZlTAfWWIBct03aX9Q
t6iIwRLyykB1joBrsj/U/2oXIL3DK9+byblYSKyKisjWwrxUAZL/R2V3XPXfM+M7KpL+a2gCgZx3
EIE3/wJX/Asuiinzv3pTo63XU9HyqdVe5OqqVoLkaMPOUT+ulrsPVbEr3iTi5exKp64OXFZtKf7F
o3Nx66PZoPoupR1dmj67DGUGvaElsXelOzAmFIOl03ycmLcy63Ed+LRNTcMyO0nE27XQhyxlkhJH
5Uc+xctDVhX3PEMqw3WvPsk1SOLfOsoeE2SfAmTkzyqo10XJ6ilawoM9XTQnbRkfoTyVNX4fzNrc
HGKHh9sJEwoT4gtkmI+T5d/GCBFCmgirskVf2wRS4MVoNxgaPxflyVm2sGtyh4ubevLtLBOux24F
BXNUDUQE9X0L07Qi/Wj7/oFRygYhGMW8g6+Pyms66zcSkX02lgGq3IEmll3aL9vIhE/SR/KyQMku
wGc1Fc7EJcDjJmRSP51aiwxxjmhrxkfMzTjDHlkpTKeO9ay9hrlJFXoeiHcLKLQqnsErAZEJz7i2
Bk2n/ektWvvC8AM7TzYDy4K3blYMKh3OFSM8apAKJxajpeOEJv2dKn1b2gAi9mj6nWcIohbTfiRL
mqvsPVoj7bnO4PDQ4MvoS3Dy2bSwJ/2vDuy1YvNGz/PAfI/g3hPkQVhs6qFmUm8jsvtdGiD8BeNA
8WtU/kYLo4vRjYHhvhqx+kux/OMxzxWjd+BfuZVuS+BCfeoEPVsW6z6wI9DURLsVrMfST88a5Ju2
tq6GA2y/oVKmD7REuAiwMAG/bQv+Yo/XDquzo7XBOVjSWQXZv8l9nfqMZDI88/Hz8RovTqD2iZBv
A6knNRGhByzMv8dgJ9kF62GVNJDNsDUkGX6OAyn6FRDJhiOte2bwZ3dJyKcnVph56ytQR7QAYvIC
PEEBCMLMb1QZByggPNhpsq78t5mkipvld7vqUX3cDslqyzXPg8x30lMdZOxFfBgh1aNFgVBmvzFH
KLH5yGqw4XwkeU3Z4AaLNnzRcEObwAQD41NxJsDEwD74xR5/9bUoPBq0mDU3HOeMohkklNrR5tVU
xRzguLsuOENyUnKOSTQYIBwwhCdtmAib/vLVJSh7x986j7rKmVP6bxEmWsoKnKjiMnSY/x09LD/1
pvgrgnfr98iSLxduTz1Mnq03nZOKwz2PhikYer8DQhwJVEZCRF0HY3nEdaxex5bIgpIe7T4x42E3
1lmQzldR6pusLp8AUG3b5TKTaeZdvXGzT1INY/HWYwbalibosqdN1FgW6M/xy2+W39jxtyxA7lll
S1ELWHSIL2SyN7Yo+AGaZhojPG2aDjiZkYXHQC2rxQW0y3pxo+6H+1Fr1hB3PC9WjmjQ2zImaxXX
E5rF+UVdTx01XWsxLfT3pLrqxK/plTvpvNVm62hJeyPQC9NFHahNxbrjqq7L4RFFaHiYT37nPgO+
PCrcZlsgM+Vt3TI742gLWKDfkod00PHZyxM8s4Ylh9s349EsY4binitbvHP2S3B5ulI4zD4iigIx
ZMeOLWCG4xGCCYmet845j8C0uHcVO3rKpcLSN0v1wmviAoME3uDJALOvdWIzy2AoG7ftOSfbBsF6
lAu8vBn8P7drWnR3eS3qzSb6piBAWzC21DXbCdU8C3lhHHzUukv6jEf9HQlXRa0WuE4B7yXpvXPh
i3sXSW9bTPU7C4q3yaPT2WLUAi4HZWold0575TSt+SfJUlW5Zl9FJ9cFIUHxyREEuwyAXWVpQPXD
PzPpAmOb/VC/jDUSazwX452zfCSPV3mDzeekHWguzGDIOCyEe0BcHkarv5oLbji6pYIPeu42Wtkl
f9dCHG/6jVuVALn4GOi/Q9gG/VLv4+TIWPks++Scs4N6CHwGj4TiFqF48Vr1DTqgo8oN1aHiEqIA
ie5aPN4AnH6Y8DXT5imn5DDEsTNURtA6KkmKKQLqcXxL8ulgFt/CeudbM8xlFUdVNFER3U37g3qL
vBf1LjAP5H8ivEJSTZrAbbPECNNeFh4ZfS0JW7VwDyP0wFwvtjrY6rqdHvhpHrU3DgiD4sdSufeq
p2li4y1j4JXU4ZllLRsYhP+0LPjWvwvb/1oaKhjoHA4kIcj5zWci51EVUGbuIbLoHET1pj5ZPJ/Y
lD3CbP+UOLXruHCadT5Gn7QLPMW7ri5pNVwT7IXDZfzMHeqhppkgoNnhu1m4XwNZeo51UaYfY0KP
005fjCgTsz8NdVqvCx/dGfojQN+ArZW9yqpixgVVF55F3wesusmjAGWoKgRMUJ5azDb0mVzO0CR9
wzqaLVlKLK/+tNDOBQWt6wHd/BtMzw2/HjdOoO6lB30gvHsGnUQwQNcJDG7/hveZAC3VAktvqsPS
gDOyPJpAWeG9LWNz7wbvljbpxuKPe6HcedINiJvgoMJ8w+Dl4iQWNLJvy4SP3KEJpD9rpOM01YOp
gWBXg2VkICgY8KksJsIhKUqHMz5cKxVW4Aase1qzOmTrcM44UpzHaMxoLT8bYEOT7tuTIDeZk1EJ
DaRmzCwOtpvt1IMgzUvN+JqN19rx5jXlKpAq45EKWWek6kQi2kL027hRG3jtp9re7KK5NdYqLpks
Pk7YKENAwL72MTYFmftb1eNnSwGdlSloKDmfSramT+XDQJJFmS/tk6CHFPXPDfD5cf4L5AN0/Iix
BqO59lOVIfycRWJNSCOykphQdSUSd8G6C1TU0z3zmCqEYxw+k1QIMlRVsIC8oe5w5o9sODqlA6g2
BDGZ4cWI6yVIk2cRApigdFEHlaSB2/JLGe2CvHxNqHImIlbdgp3QdJ0X49wEjBgVwcXk/nats2ub
9ocdCZNQlXsxbuF67F+GBAx+q585UvK5CyYmj3zXMKNNXOJ6ET/jLrpWrYgpHPdllUqy5XKrXu+C
sYGq/ot4vFDYuOzDcjmMHYrB01wElgLY8dJUeuBXr1RCaOab+0kmgcEAJnH/zwNrGKZAjsBTloP7
rTFQVdXAaJsvHKd7SYrIwah2Kam5saR3R/s7GT9+Lt4S68llxEyEUvOlhfegMm21qSO9h8dFFMfk
DboUKYcJbSzPC/rVmGg0T7oW2IxLiQetpR2dnnz8Ccf7By33YWm0IHUq0NjZoax+Za2tXTMK6OIy
22f9UcVzt5roTm6GGysWIZQavIAaTA9ffOY+CAFOhPoQ4U6j+FZHjB1PW8t6J1ckadOQTB5LtGO5
aVX9amP/wV2opCou3hmTbis32nTOlwr+8CUH9ISdWrUK0evipjk9eFvObOxJcOBUMWZvnzoisybQ
CyuGLZun0CgJWYh4W610zja1ISLv3fCzdaGl8Fvtu0MuF0KEsCnz2WfcTQASb8tbZZeYOphCEPZQ
dh86fX5Y5BkWw7NPf0aFIbaT0dlXdejSkfG1aBd1Jt1/GQwI2DnRW6gJTIyTIKKpM9NJzRjyqw3I
CiBRU0tY9XWwadH0ZafOaDxmLx1cogkzQPwTyBVJcwn02uwEahU3hRttRf030bSPESmcPDd/RsN6
sWR57E353FjFS0MRz6PgyhLsW9HXgInoEAN6ZxI4oAaiRc9SaWaEdGaTTBHcYCeZOGMyHy7Gpz5y
5MqccKOg11dY8iORn8BqtwPXH4zxOiR3S231Uf4BU1qvJoKtRffKK9CtiYhuSaujOMlk0VoOKUQR
lWyHtrlC2PQ+pdObPtt/Q3CXBLBnPqVb/Omr4TmKEuQHqvZNJbzSTh5UQrJkw12t/ik3AoCfz4AR
uq3mz1sWhUphxxp5oAHXAYTyVXKlV+ZdheEheuCUR+xynTdwHDg+6RrYmrhOEx0mzsOOU73EAcDn
oaq0yrTNR7eqbrQkB8xHmY3RZW6ngdFi3ROk679jgk+ifKyS8hDi5+lx9LjDuxyqT1BCKPVjv+NC
s+pGpLAr4OCebx09v6S/BP4nYkYny3XlCRgj0EEmcyaeFM5JX5IreUERyF4HnjcfmmI46pVSybK/
fAGVNh4PLt0E0hHgXpTXFQIPGwmeu2d7NmV1jiOwR03Etk7kTfenNzIFXMvwOrYWd9h6ZUEdUBDj
MJldqYRKRec+TueNi2b3seL4YkZf5xi1MnDbGgabrE0Yv0HeIL8BmE+jcWHiw8OwE+poozCupi7f
NT3hDy/gzyea0VM7fbYZaiyTzaA17Zu1Kk9FBu6p71gMiQ/lihIakfJwxzwElWl8GPx2DMKE3k04
6ehwF4pmD8fVyxpyOGfZ6lVOtdlGoOD64ndaMCEnZzFnKBnTvDPkYGziuriHZP9GOn9NTv2iCqka
b6HRB75vhQOkUjr0pIpTwDgDZSmEGWxgcE0qTmYtXyrXBAMOZjtHKiSq/SvWjNUGPFl80RI5r1SW
r+YP7WjvVfo49QKo63hzbXAUs+DwE92nUc5fmCN+V2b1GLXhJql4iFmGmMYYgW23jlk40ga1kXbM
BypDAd1c1YQdHX6mSmg3WBVYrGVJjlOTKpHmHFELgmnf+pjc2WyjudE+Gm16btuWVoBfkofa3RUz
aYRsNRkGovXY34BU0FSH7OT9I/NAoWZ+iyhRtq2AQ09WWa2WBERYnLePrj/verd+GjJsQtpZDidL
SzZNNyPZUD5Loacg9WL/MWyUJoeE+FsanVgvBZIJWt+8dIxradKZ28SKL3qUnlhiF6tFd0vG5yUZ
f1t9+fST5aSWK3ic3TCFgL5iDpAp8aAgzf6DMYe/cQiFEHypu8qFtXHmEYgOlvbMwtDXwClcB0vd
pzisDCkK2wDndnZSyRUKrAyBHBMQxVJ+tKPDBG/xtugxgEuS+mfjkOFPmvxj6TlACgGkKJ9sb+N4
jLCbMn5wvfBPneOTrmtPNgeJSU5T+Zgj1K5/WQqOWxf3eX/Br9gFlwhXMJg4GMaQy/WegPTKLLrU
rRMmOhuPrajr03lIYA9F9IINIf2toTFPj7yq3lc2QIuYzIdJ/LsKP65snyuaJJE28l5NRC8Baq5y
G1hXZfBInYcIqWqg7miyTew0Z+pxFARqFTmPqrvgte3B7LKzkWpnh9NQ7amscgEtUcNGXvpi68uD
XaDMYkVzcsoqpzsB03YfEbJGLY3KVqZmdPMdGwo7CPJoWqBFNx14glRhN3OViIEppGHHoBSQ7Ii6
gD0sBr1IQGltNK7rkW7SyIRskNhySi98ojI4Q27ZSDlgum48RQq92Hs7+jLvuosHXZ3coyV5s0T+
WxFpV3nd1T9SK3202d3HORTGtna5ZfVUyoRQRwJlHcGOnmFyAwHKN75g6kViAeboLtSJmqfv/sSe
waMaLbT+ro1dBmC6Y/BLDNZ6BxmT7odh3NFI5VemTa8zagH7JdKRysqQDKgq0ChgwvKoObrKMMNh
2NVT/3XpoJAr+UafSNKV2r/OC+F8lqI+5SxjDVPAqu7f/Nl5zR0KbidhzB7n+ZZp1q0rwXB6GQLz
vfuaWuiPqwdaZA27WjuWYYipQm6c9WF4w7/LuepLCWbegO6v1e+zNn7aqf0Wes1TOOF941d/fNIa
QRLVjiUbT0d/bmqNa9ONv7EwPbg+Y/kv6qbZ+M6Bs5CzEXodO8S3op3rnU23cu36y7eWdXmgmj8e
oGMDw0nLqyEEtLvOwQmmsLp97Ndnx5PYrzeBRYlSldMDBJQAIaGHxdfPA52F2SBJVLOf3D5gAvUx
0yrw0+gIu+AMSmXTMnzUczAZtWVy5PS0lQv95JgIO3nDpfLNo9vjLdfXH7aLVZBnTkcVLUrPxkwM
yHdDk971wPoPzYuGPMJq4BK+7L+6VLrrApMLNA2KFVMV7OYmEpppQCMWbp/qqgNeKQA7yijZdp53
dzB83pbIOIDrm9Fjq+AwCeJggsd1Y4xU5KgTdYWvZhKgINFd14EK2z29ngR3IJm0KC4uGe7SarTi
j6j+6hDBvJbjKErStzzDe0CSJulUkSvZcGq2HVSW1tqag7Y2wOQxJHp2PHheUFPpedxmpLbyKNxH
UflYZpZ7Dek0fzlzepqEcRsnr4XiXY4HEKrx2gRlhPH1e0oqnDXpfRmXdA+v0DzhWd0dcxfCUje7
DypXWHRoSPkInn6xFnDjY33vUqYSXgmArraq02LpJ62PjgPw/NOQzhfOzV3PMCmaJXOI8ATTmXlj
vs27YitkSSQad0tu9HAO6FBSi+YiPIP5JMnO16bOhgTqTIsZDd1oMs/G3DIaMI2PCbYw2v4AEEg8
o7NlL88lfMWVE6Pp2PhxEvSdrYrtNpwemlGASzFhFpQThNQmViOoOfNug2qEyXm+mgXp6xyP3Vtn
dW0QD96vXeUfZWHRKvDQTkD+MH7xjA7kjKEDhRnYmBsbjg3gZsjFv0sdYRY+jHOwWE51cUbRvQB/
po3Pwbv0c8sV/GgHzCTFEFOXfzUwLEHsRsU1WcLkoTW8lixTzEa/dfNFXsMESgO8NcKzB1mqNCWK
Z7W2bIxmWvZj6CEI32PM4JvpfXaTdL30Aqx8HCHNFlrRdpjiYV/nnnsqeKNHl4YYSKasvvkVfClR
AxsXRfKTWKn5TbStdk4KP39uO3TfG0t7tKLS3Gl96W0irMzBq+b5MSqvSSPaVQJcfBOPzKkNyDy2
OdDki2BmlxCd1tUcgc33ETkUgBrymLlqlVl4rDX2amzM58GfKmLX8oKZ48sEEw/gg/FZZOxC12sO
U5ceGG84K6cq34eqfyPd3bsIfzB873aAo95LO0V7AQwQDuPCOWk+q6eAaHsExPKUCp/MNt3UPjY+
Lal02NaneHRuLt3vOa63APvufQJ0w4DyiczVvs0bwBX0+B26YXr2XA/u5l9ZGEP/VoFH9S61McWO
h42cL92tKCVKnLWm2kX9fbatT1bxyYZIg+iWZ5r31myHr2maD9WM8UcbW5tmSKuSWewceOCX9E5D
2rEG2t652d23GNAbqjeQpdfKGSdEg/FFqdwr6nzoIrpp2e/dQuy6OT8ZhTb6a62F8zIiSzpw6KCf
3h0dd4ihNfqU31CXjaba+KF7dvljCwFicPUBuCqC2SQBSdQBR4QVswMFrD3aviQQOwJEHXDcwPWH
rNxOBSA3I6VgclMD9GychbupjmKmrRMqQEUX/WXhQXAYPXkszMq9GAWcaT2kKzjHIoXtXBe9+13E
LsOCOs11NLDqOoNy4yb2ZfLmGLQVpl+OnsZAt9qFvZopiIc12dop68aEhz/7Iaux1/dzghqrHInT
g7cTaQcWHv6bR2VteAjPtOl2dBOQ8fmXIEp5MSlgilRYZkMUb2eohqiHd4xdSBgA83MN9Y+xhrQ8
T/am9JkqD4hcpWPM0dJuFkZj37QOJqbyWjHR+JiDvlJW5to5m/PPFGy5hSZGXCU3V7duNmIE4dSe
kkbrHiytSfYxtOhKatvZxh7Yh11ppVRZZlFcy8XQV8r3Icqi4+jrp6nuP1yIzT1dZ5Ia2s5FFSKq
3zgbYYHV1t3q5mUuKUJP3e4WyWsGC87n0G08/9KE6V8p2udQF8DbyCV021lNeQP/u0njvezjrzEy
7hNhCN01GxMwpzsUdFcF8nuai/g+FDZrtIEfFl0w6P0j6gUPU++/JnX4FFUYyUwyGJE1Wsb2beml
S5bf+LSaiyv8o/d0hkFSj/06yRdgvhCNwvSnn6w1N7HJ0U3RmvJVR1wGICxQWt8qEBUE4jMl4Z9p
ih4NDcBmBfcmndrvprcfBnu+eqJAoKe42JZ4o+FCwCmM8Zia+YvloXo5zH8qtM3qVGkBZ88OnTqd
TmSsBWFfIP3CH+VpkIMHeWhs1ddixOaqXPQXxwQi5eFItlj+BUgpvo/WRFJpZiHzQCrbXh/hXaPH
KMVKbyCX9VG5EnH1XEQiQB9mGw914E/Gd2elZeDgzn2CYrvXJLGpSuDfOt5ey0L42tlBTKmFJOcC
ciX3aZMUTJYZbGJuykyJ9zonsGNw4cyQqUbzbVVRPKI8lTKsmD25lpSEpj1sYlabTOR6bOt9a3Yb
IOXgzBDH7HQy+3EVdkhgcEQZXfonTzHI8ftw5cGpjRyK2sG+tZTLyRRtAbEHJj4UiTAPws2ejGbZ
xvqvgTZBmYP6WWZIWZQivG3kmPHrWToa6VDsXf2xlQ5Plg9jTGcGmU9Fmb8XOWXUAi8IfcI+gkuE
DtaSNtsiwQjMZ0bR5hfNnL9yG7xybo0wXnJJZjLLbV4BRJw0fTs3Eq60vaOLfjfxiq4A0THapw3T
Xr2GwwXgs/KFhDU17sJUMEATw+eoGddpTp7aaDnQDDrlY7d3ioXUIBxhaIfMcNVFC5/2oNqNaXVK
9cyAdpa8LyWjqDkKVyZDJy9KYSbkNCsa49nWUzS1GypSTb8w+r3XSf1eezHgD+8Ysb7tDsnl2A6o
HnbqDYjSeGx1Gwi/uAjdfLI42TKZfcSx3MvZe2hRAda8eT/4zjbP0wPWjzhkIg5g0qOrjG+JjyMI
z4XhV2ZxeCcthHPkE/KEptQyP3odPkru2K3Buu7ykSUy9nI3jfFVhPHPZIWkggx2Nro1f+RtunGT
CTEU/RRHziaJpj0zErRdqumVtv1p1mWxlRJR4xZBwzXhh2Zg0WxHmo43BzuQQ2xrZ8uA4D3Y11Dm
j7IazhidoanUkVglYx4I00QZRdDWaHBLr21meeWmB3yu19NeEIKXpEJnxEjwF+nA53YDJGhYnA92
h56P4RMXnNJ60WKODl30+XbQIZ33Q/5HLPPNsOy3yLM3uh69NK77vdh64COnd6T38RTV1pNWZt4u
Sg6LrVR5DhaVIvKBGhDwkmQofCs9pjaI9CpXAZ2ixni1U2tjAhYGFhmIBA/XZNnarbXJLPm3W2K5
tsUDjvLGumrqtZmKw1wNhyz2D8WAjJlp/4n8J7uLkXLR81vbC8ZhoJPLD3QUfqpeO/Ep5Ii1eeOg
/cPy5d8F0PHZQF+GMZKch41mTIgMY+dZ63tzBqtMMZel9G/iDDeRf59QbTIvgnDsTfe6evRIzZum
XduF2GpoV1t2ia3xT5RSTqN48U+5bSk42czHXivgto4FIgHDlqyJRNVDscXrgJtE9a90MSLX1P5s
dqamnZq5P4jMfM5Q4lu816XHcD1961Na42b5U0vjVIHNQTilyfHbMQNdA/E3LuWG+0qqiemCA0K2
PXmooUfovtIUNVJ4qsPYbrmXwU5xf0g75YQaRDj9IsC2KxYBIh5FVawBfWNam/3fgVVc1+W2KSju
bebR2WKhAqfHENSg26qHmViAmdIGqZ72jS96Sm0U9kGepfDei6sx0fObwp4lHzXrKKWjmyQLTHzF
XWXroUvXqqsxxZWtA2yvggmCXrgdYw9vYWPyU2pfbcggbgpR7detA5pDFeE06Q6JEwVeWvcbK26a
i+hh9yXybyL7U4TAp3rLvbSeq959iotGnOJ0uaSM1dwqTNcFy8hLqhe7pa/Xl81jlnt0bOaUQVKW
0rq2a4Gp4vicVNaXAIdYdg6G7gXeiPU0uzeB0TJDY0AMZiMQdpMbFJg2I7qDZtMFTGY3k4h+Og0k
qAXyhTxxrOkTN5jchRJCu7sRqXeOjJRj0liwdB4Lf5OgCmAzzBejTxOp14Ho50evNJ60OmaiyYiw
6btbPdubdopf8qR9jVLx02gjWahhYk8CVlqfw8fO1h/G0M953+I8jqqjO/yRHkADOhEQ5KAuuBzB
FAhzYTP4GGfqXe+S0rmPQ/fQh+ClOlvb9xE8Za2ieSGec9eFJ2+RFgh/nFfzBEnRFhW7CUWvxKI9
4WgQ/XwBWc968Zr62hTlhuO64FlXW6fglwrAhhSG5GSOBmWqgQ9nuyRAqZZAse+tbRsD3x3xEJMg
J+uBciJn4JVo4mxm5c3EhbdpdeDpeGRrAvUTL98uHRJ/RZntbCREe/ys4f6bxhtt5fgeZW31GvrN
76D198rIAU86fIyUkNE59iWOOm+HauGl7UaD6dLEkdyXxwn1YBAs73B1Tl4kPwC7oQ+cTD8UHIdK
Lre8i6a1PqRvIpV/K5fn7MfeYztUSpXeSO9ZkehgbY2m+9CEF74iC3K3Z3x26/zZ0vJHz0wAhrVB
hiDNOaX2Mmt7W+kMgGMvANLz4AySGkR2CMUzzPMRCmHQ48rh1rrdAMi3o/00O2yHupMACb1gAFbF
GBwKky373wQIS4N8CmpEuYghjXd4TlT+tkub37AdrMAmh8hDhD+1VttYjb3OyEp42UGuu5A7Jg9O
ihSnIkuPuh3deop0KZxvry82VgigU0du9z+azqupcaVbw79IVcrhFueEMXnmRgUDKEutHH799yz2
OTeb2gy2Zal79QpvGMN15IGd86eJmUKTb0F8QINmtJ7W3Oc5tTYQVl8MKjcUnWfMWcy1bTSnIShu
mVVsHRDokvU5cDZTP9sFmX4RXI0VTKvfw9MCkzTEb4aGqI8FO3ZZUKoa02u51G+mCaRttjrysxAJ
ecys5pzlwfSNeTKw2Leyb49OHD7YKPS0QYWodNb91H6/96f2oXLARfv0LFacrzWrMt/HvvlHzD4o
/jjwRnKeOj0A2Ki9J9q9ROWVqCXF9Q3T89qknpyytUA9GEubX4BeiHyOc+avC+3TN14XdLuIdKZb
bWJTtLzQJ8kioixjsMHZcE5feYW8vz9S0WSYTH0VM9S+4lAUANCQwohdi+oL4f/5MM7+Wudw0N3z
xG+AFs7El3jxNomhIcaCeNp9rd/L3escj5v0qRwMwzE4tX7ftc5uEgxBAYztRf6JLxE5D/y36A+y
bXxDlJd/5CKyk10LUqWtGFMM4sPHNfFWo3ErILeVAD6+TNc/hdWnUaCdiUC19cavMxONRwc1U+fs
jtF6grk28gQxP+kdaLXqmnB3M1/h84lHEXNq3pYLYNxE3YvmWH2o3Bcr/MJUi+ruCawXv+LGahxU
mY1x23xwGdRw4GTxD1L6PAoZYtJfEMeHaeP071x4GGWbTnt3w/vErY7dhHFJua0mFHiybWeCcOxo
5CIfjhUyPYxU8G+y7/ij/z5tzkGycrcVv5TH0tkXRN7q5fL7KZdhxFx0VK8yyOX6gcoAW95VZB3S
COCSOB6Y8Motk0fHlfK2cibwAyGru5x/LtvhxcloNlb/Qfb4YlOOdL1Xf2Me9yAHdjDMn50fYvk7
YbX7wovlhfwQ+0NZP7Iks2RVhNcqWBhwfWl0hDrgHwPq5BO4fp4CzaNTXQZQufWjLEcyjprEWva1
60RMK7dxArkWRM8sD4J3t+FtsTj4qmNL8mUeeWORdU7p5EmOlNTUdyRAaURrEUlrXhLzv7X3n6ek
vE/5LndAXqQNoGGm74FD21nIL5EQj/E4SnkfFp0K6qNsDD5roTrj8yUKyQ8nuYFCVmj1FVQerHjD
vo0MNFkjdeSzhiGyZ1ubv04rYgA5jdwbbaZlANqEX/fMVeJFgJtfQz4D1upXRvgg95BLjlI2V+jL
DeE3ojYr35EHzf8BkJC1INbsmv3g+X+LHnHnDnkZKxTRroBsMNuW/UG4CznnHAkZt4xnDTOZU6r4
fb+R06CZmxUZ771F8OElBVsjw/wjJLfiyXGf7P49T18HzQLQT+PUwFwkcGixJWsvoGcu4ydCvCyF
jMtPm5Q2iHNUzvjMi4veOfEDxvGtinX4ppiFcOm9hBM4mLIhuJYWo8Mu/KgK87HV3v97wDE2dCom
5eblEV9J8FOyPHh5b7/r5nxq5oFR0etkZNikE8+V6qA78TBYUM0MQ6zBwEQ1wJSAekTxs1f6SHk3
I/KLbMNZAgUzKQsNNeMy9sD5+foWp7UbfNTJwxDeMp/pzWz+023SHUOvHjqiQzQ+ToCRVG69pVBX
9QoAu6vNh1n1eIrweAdQWSXql2gGFgh3rizjnASoSJoDA91h/NOFBkglgoX5JU+5Hr5gYHz6CBMW
ZkySO3pXw+z9u6wD+p27FdgXmPtMt2sd9BCd0Xhs/thJGKyDlmq0b6aRQs8N7tBYhEvJVBZtm39O
2D+ngbrXCki3BYmJ16Q/RtsylDf8v0G+IO6l6BcGjfYx2Tky/ZzczVQBFoi/66p6ondGZ7WYr7Vi
VlvWL2PLoH2KzWpXV/mbmqy/HallG/dXz01PAx5bjCUQ9FHNwZnNVaEKHBSjw+w3B7l3szFD9QmM
97qmu+2aw8kkmXE14KFF2TxkLsIZCfJEMmbP/PaCWsPaH8ddVXgvsqF7K7yYdoYcsEJxNpr2U6of
ktH+14fO345OqiAB1ulQn0VzvCMaJbE+rlo1vkZF9KhP6d+6yQ8+XDpS1gTHtDyXaO2s9NKibzKB
Z8+s8RQHxn2im0fS+KfAdJ+zRbvKQjJocfR+g5OJFh7pcx+kNirD4SrpswqHNQ3ktcTKKNWPXe2j
jtSeGHM89Vr6aCvkJvg7ZJQe0VC7RGG9b0d18OL0ORJmVWGiYWg68U20YhZ9fHGV/tyOTMzycrwg
DnGUdNsPiaNl8arc5EoV3zHkbvdFEL2VMAcA3rjtKunjR1qiJsg0Sj/faj47O/6yY7pw9ApoD7M1
OyxAKv+SBfNLHaHtXwzPIR0vI0fpjmHrxzgZZMpcTFcNZ621NyODnDKqcROyro6tvRnm8pkmOWAN
qAYORyjqaYGo213h/KAj1PDUzMdZZQ8x4bfzk0vOjA3xJMj+tf5hOMtP4NT3o+uDaBzb28zBmrX2
3mT3zXP2jgzdykHgLWiis+Opje81x8VbVj5ie1VJsTtbl7K1XyVuhxNQKkV/pxmgWmQJzWXmUsc+
HZ9iZR+aZrjBngKsndifljEe3Wg+A7L5Nvr8VQ8NyAAYQPc1jnf2OaoptKaY9mi86FeTrpJelufe
VUcXew+Y4/ZeRcQUPUQ8kgQy6Q5AvN7LWL+FpY4GWYN4xnSkgCF7tHa5yt7CRf3rVX8NWw1S9kh8
NmsQRugND6CSuUudjWakQ1PRHwUS8ThiUIGHwKnOcdZM1UbuiV5j2r7kF2e03kYTQ7la21dTeAwG
cjyyhCFa3hYt2FlBeMvt+qql3amdcShDMKvoSDbzBlUVY+eHw2ni5G9mDbc/buJiBfBMgog6KQ4Z
YMS7hY+yVf8eJDWc4mTBmD2iF9lv5DnglEVbY0XEXU/ehE12iyQsP/XaAuIgvnLL3nVblGGyiJ4X
O0pukeFoH0yMeswNgQw7XfJXLeNhUv1bpweIpHrlB+O186zPB0lmVWEcXfBZCVsTO44dAnkbm7wb
lw6qYG/ZjKVz6AIa6i3oiWhQbwj8Pxt2vE2c6jOYta1kHU2cbyuXLuXAbbGNt5loEQXMPSRE60kF
kS27CBVy7OeTi+QneoHamsH10c/a58KennzHeWxs81VNwRGmGEpqmGGqGos5rbq0to2xFrcmcQe6
An22nzSYmLpnH6fIW6nKwslqsUDksqyDujsQnBFt0soXB3WVKY0Prp49eGPyAvhqT/D/YToLnwg1
O2+hWVAm23goT3QadkHcandWPPOvNAhcZ9rpWXwFgIxwgWQTkILWmmmhk1W4h8jiMRH3EH1BQQWE
6k+UoT2QNXjV0563xn4rC8ozkqMYfxetf5+7NhoSzIC4gyGfB1OInecgXRLCcA1CIkcKWNVW57Fv
rkFv/wDa3tlDfrH96WRF3TYIePwq3ihayfL0qoZO3RREN7di/OE4IrWDtw43uosD6txo2mUizJ5r
+qfNdBMRP+3kThZe98q814NkV9sJ4TwGA24Cu2ya8Uhd+C4JkSS7GYf4yunbP+2yXBG7hBegmpuv
gm3elNcWpXfL63d+r++bacLVOk8mWTT3qWfDjWQzOmW3cTMAOiHagiPBByHdQ02POnWKY1q3T5W/
bCGQeXe+k78ivrCHm/Hp6yEstsZAX63XocdzJakX04Avi/dS8z6nmE6/sgzCSv0XaayDafhHY0w3
qQnKn0SeTG/jWh5KVAmSdgJBnKk65in9qACjcR1XT0dJzKCjzMEZNrpM87ZdgFcIGWlSMTmMMxRE
5PQwqolxuuJcn1ApMoxDgL4ZNHWgtSka7bwWgDsYU7377NLkr8a2aKdwFw7F1vC7L2B7B0vRmCcl
h1kOsSB+sf0BDgzmbnH4PoaoQHqQ1nMAH57Xf5fkVbU9oIg4dp/ww6lc8S6Sg8CzTYay6U7+sqny
15CjoFQsfeAUD2GP1bAFKq1u6J1Q2EGcssMPGjggpfTnDI15WTESXBbOVXHXi21UQehm0hrbAeR5
aJtug83lozKJHk2WHfsI6ZEUhHgRXYcxPoM4up9HSrNM3QWcGr4PXthGayuj5WYkuO5E4d+ymbA0
Tw9dlu0lRmt2fyq1fhvRaoipGVRPwl506avvpDdlFg+e1n7UviV6pQghWevKGD+8qPsxBgs1eudz
iDHdg/8Z+906Lcipg7ZAuWbx9mmW73DKwkB++C6z8DT4hCAReyIUALLCXizcaJ7+mQfLNunhgiaY
klbQHdOy3SxEwLbWjhp98bjw/gxB/A5cEdfcEgPu+bHhIUa2/TB7hkv2mzyh1HZQoXpnyvnCU91M
47yZWnVcCPjwCJf1jAUX7chbPMPmnQZyYRW8eYufMBQlI0hIcscJadNEu5ABbBmABPCDh43PGtIM
9A1K79CitKkondw5PXhEs2lhtSWL8U+5UAKoA6C4Np+Lh+Si2+zqKD5ghrkd0+7oCSytdqpHWwKF
RpONTYGA55OsSJbLtlF0HHXv2mnq4GbzuRK2XIb6FkLLDW8UcO73o30Iqw6PF50OCjYxd2Uw0rwu
9nJI/D6hVP1ZJrBebrLsorSm3h/o2imDhL3gKadkNCpPDn7ifmg9gnp5940xAS20BcEt41X1vXYX
9gWYOnqD7bKh2f+v1IwK0bwBy2ukHa02pN50vMcylkoXLnE6I8JhxO0rKscn3S/AIhqYtJTGk1FP
pyX18UBbMF1Cqt6fxlfXpt/tG5iMN15Es7wF+8SUK/bqf7nmPJi4YnBz3vwUcSk1ZmiVoIaR+/Z2
NvVtL92qwq3Yrkw55M5qFqVgVmrvAHiOblg+OWIYpMGFDMfshL3sPiCKaDq1gzsXeCPqJQ0KeAOT
8wZP5VEf8x/THL40S6OI6D7tVMQ5ClmiWA/w8nowTrZl/82mbNOiXdY4SCenYlnEjlTUB1hH1RE6
7t43faDXSqUn3dN2SdWt+paUemyLR9kly+g/Lm3+kwTTazi2z9S/QAbnW1mbR31Ge5HOnUtrzAqd
q1yk7CoD/qpFY7kt1ZZWOG0vEmYqAoD9a4NA4Udcn57+0+vgY8BAlOQBg297HdnOZqRUnclIJGPm
+GDxNvC8RqjCbPUAb9oZzwZWou2X6i4vyvsqxLNxMR7npsYuxqVBDhc/K/ezntHNC68lfS/ZAbOZ
H12tR9/X5XSJH2vP3niAi50SPLRmgaxroF+np7bN3gZ9YkbVPv9GbnwmJShMec+RX1wDO/sz1jOI
e9QMQ9r3umDova6BH0plmkMuN6J72goUm/nOZFNacfKYMiLuER33yG4qag2/Lp8UEEU0LHeOMR00
V10mY7hmrE/EHbxdUY9rKc2yvPwqIndFlKBh357k+2cjUjpUOyZVf205ly6w2MbR3ms7XE+WGP9J
fFwL/zwtw5/Ctv4MNtogULfDZLgMXv2lUhjbud6+6w2aSFbQl3vb1F5tstiwra8MW74APL5Qv+7a
iJEcmuv3jGKWdRzEGxbRMyp/XwgzPcuTidEqLr30pe7pzhAnCM6wJ+ed7anXhiNB7+u3FpsyeNvQ
eklz6MvdZm38Qkj6QlK9DTLjVLM8qsS6DK2On4n7Vll8HY1kusrhsCPW7o/Hsm1P4RRfXFZwZqZ7
vbd3czzej6j1Rhk8vAaUKbcH8TQGzwCsY1P7QsO+ImXvrpCyd0FT7+xq3Drjcoqt8gBC+Vb0xnsz
ceLVJJte56BKVEynnAEgUG6gRqxV9B42XQTpL9TOhlfuMiPbBMF8pog8lGVzlA9G9WUzcDdEfVrh
NJrSr+pk3Rr22QbeDzeQlC7SD7L+KuTepFSWqlK+kZyYU+jfJ0bi3EW5wurNee5ac5sv/paj+dIT
4yfLuFgTSnouZO1ci4Xy6/zL8GhLke6RNZAiCQzi3btaUd5gnBl+LLP3s4zxoWSUnETuzyDcEBXg
1oT7CmnPs1RDS2Y9qBj1qMFEsCoJL7REezpScp7P9rwW89ShQ908H5OfYUyqjURUpU2bwGy+oGs+
S3ddzuGYTYumy12tPc3ACAtp3XFODi4L1VVSc3EKmMgJqG7ataFoxUUwvRNG/EwXOpj880FsTAay
cBNQf2txHuF50i04PJg0kD8dOlVxOd6qRHtLvekq4WRpYzTNvb3dhTDK23O3wP1jXUhNL9vGH4VF
2WwNTofOAdlVfFuIidM/X7hIHOz2TlZ9KbI03wQkXAPzp1kujdyZgCUP1LWqY5Zn+G70fzKkVFVn
XGa7uwGsx8UQdit9aG7gTiv0v7m+XCFEUio1kFfhy890YMv4t+5SNQwcU6MczjbMR1dNG5Csp1tm
QNDuDUQePQR1n3+rHA8mH1eiqxSMGJ7Q+M8US3ZnRq890BkJqwK2ovkMM+0hEUqIxJyBBpt2rgcU
yoUUYR7k4xStP7N7latcPIooloucAlmc3BdTunPHEX3eG3ZhftZhm1OvbfS7qmxZTZxdNc+6H/UX
aQPLtp4qUJrM5kh6jmh7EVPo0yAyhQEjUtT0XfOJiUK80hP9Qg9yGtWdlbGPiNkWDZaq/y78Lxdm
DPrX4IzTOzUZqyj81tQtm57B8a3RdAQWvDDY7aHkQSB2wnvuipwIcsMcGrODZWKd80++iY3QAtFg
BXzsIu0Ak8SYrqS4R/yGwTxGVIteEWjBMQP8yU2bG5OvgkEWCyOKtW3RTM8WOZH8XVP/6bv65FIQ
zwqXgGg+Muu8kxPEjEL8sGm5gMrnEfCXrYnVDQc5qdCqhUXS4VKb56ilZAdpq44FEG+7XGOuuWqX
5jcxc6IANzNkeDDTyu0/smt0f15X9OybsDz1iILLKsF2PIzaU5k2BztAGIXUhL6n7C0t57WMoZYn
pE5fs+VjGKxrkVorr+8OiAqBBEbWMIATPSSnboxWKOXRAf+WlaKKP0q1a1lATTpvKjpjgiAADXYn
t47dJzLYmWHwXdHJ49pEdLlr573cVYMlieK0G8GEw0aGWQeLSu6ZbGsi1h36Jt9y9EqSI9OVAEEZ
e0ZCqkJxgpkVCW7XYmYSfsmnqVL94ztJzka31YyGfc1Nlg+P1KeEDWS3Nib7OyjHg7JNgnOIwgHi
/sq78MJibjYGjrsVudWUXkLzq2wMPOjiNdOQMTL2Q6+hezuSI07dvWSqeVAcOgpVMwQ+Thsk6J47
Vm6Sd7+JbNg9y1boOSz7fAIogf90GR76hQyQ5cg3YN0TC2I0QZqdSQ8d2LhlMMvvGzh/DXZ+VK9O
Vz5H3VPfVFC6RryxnuSpVdwOAJRbmeDQBEVSFhoAUEFZFsSjnh1epMM211r+39dkqLSSxyRNQ1kj
nKkLxZCHy3PS0f5ENJfNLdHQYoJHPSgrwBo+Yru7+I1xbQFcO5jGhMWGBRPbaBYDRaglPfcYO7YA
/oriMQYb3v1pwol8xNpkOiKrnbYGSHwvIcfvvBVPRtZTZlgH2T0SQhiGKZ6kgtyDye5KAlPvDUAx
PuQZNhTAIzBaiMwXIgoUi+e2+JbnPZKQeSUnVfjBMJP/+j7zftQl/HfWUUSvUfaoKL/zdSKspWru
zVx9iA1O7TK8SC9BAxBzQV4igd5EjiOLVyeEyEGj0zVgKhSSn/IUZIMyepmTjuk4E3I2KNMKjwrE
Tlqo0F+Q2e5SZwJaSV1J+Mkj7c4InlMtAmbrAj9gdsr0Re5Blhx9G/lTsZKgipVCSTY9B1KNpVRu
faD6dpIPpEZYWywLfG5kyVfUyRK0ltGSSCiHiOwKN0LRTte9I3GbbtQzHl/wjOjv8LUdGgyyzTp1
HTl7lL7sxzk4ECHgP3ACt+w2vmQcRTuJEhZIDD0f7+vKPjOF+g3fFZM3Cj9ZjXk6k/a0F1ZuUrEC
9AREApC7kA4zoSpb/AcpFVh/8rjTtoPuBQWbw1eOfbkFhvFO6IhKYP58iQLV0zEGLYlCrPWRcPPr
Ak8GiV9sJXZdRYUjh1Tcz+x+mo0ewogDg2KJ/LTst2I219Y+/N8t+3WCbiexQ8aKPLnuWaKN7LF4
gCzOOuW3Eg8WKXtxAOyeJNqYvFcM94H3qMllWT5A944BR1cxfQ6i644HuQMLgtgwsGZloeQcwDno
mKiElqZVDCQzzBvf4TxdM5Jre7jZBX/NM+ws++Az4xOEyv+tGol/7AOXXro8P8NBIjK8l2ASgpBu
4vjqDPA0wTT5tBqkpeD6zR1k4bNOOAbicHRb60/GTMdZPppetoWRt6/ErGL2zlx/aAGxXWC0ldew
8O/9sfr6PVEMBbvuXXPdVeCgvulAq4Mi78fm5TckOGfQo3v7v+BqdbGIOUzrDIc7xIpXdHloLbHd
/Ok+y66SzHH2GtFrABgMBauTbPV4Ht+6MD0Z3SvBnwtDSmXjotmdx/0O98vfD5bdLcc4/yx3SPbj
UGV7VtViqZ0HhhephN84QN6JCK2BOjwi4hpARv5GFiM/MghzkhoEegzeHsQV7WgvTR8YCxPIeOs4
gKSIGcPc5tcGI3uXe4n54FG2WUpTTd1kiwoEwIzPBBtewgaCj4IkMK6MRCS4fJgqW3SDvgecCVyA
1ZJvzjdeK2FFQjK7hKWaJ+XNLoFNsJJLAic6AButQFgxUvsgoIXE5zs8w3BwD1KtyQU4S7ViO9DV
gGrOo6PjNAzVjl/JTeEbmsZ7yHdVxESxd5aA5tk/AYAYUvR2cR/kDJgIHsRlWWFO8G7DweO9fld1
9yo2wHPbnSSqR1Nz33N4VxzXDiGFiEf9GGwkCDdsAi341oZHPW+fbdxeIHfe+ywR+YRQ11acjhKH
5DyVT5KvqLHndfpueeLtam3ehsHb7CD20xjAs55TsEoOpSnLXBxzEh/zMCKwM4+/FmwJ5lIzZIJo
ju7nGXlFB7nQCUVekRpjNxI0l4H8Ck9vL9jO+iAlRKExlZ216D6VLczGJ0DMTnMU2yL5dET+WHO+
Gf9DuY5JVYbgPe+V6v94n8zmRkmEkSREXmF3xrm14yugTAxcghJ9Gixm6U1RegtvdQOedTOxpH2o
P800gqUkULHoDHgdqmvX1my/tCQBHactD0zWoQNMoG+LewmjWokuZvUlh73nUAbFy66ilpd1n0Te
tQhRCGb9gw8j7+wn0IhlS14cMX7XD1aWnb0UiU/2g4TSpHeOnBqya+08AqhBJuMHnQA+7iRGBg42
1pih8aYS6sBeyekGH/E3mRkb+yoHjF5U245wHpMPS0RJjZj0RUhnF1kqEgcV6YScrRIuiEnygRJz
eD6/yaudMawGKCtZLFGRoeVeplExXcO8p1dTptsa6Q7LbdaykRT2KBM9TlkNEo3TATR7s+5sWNeZ
c5CVpjGM8xPztPTQdaPiNzFCcXkVsXsDDoxMf64hmvjkHWB6yDcle5XYWgBlqvgXeSzseQlg8rEo
dMBiR92AK5eQy4qQxsoEwp4bpDfLc+5U20C3t3WNVjCLTnqrhP5BsW8C/eilCnO1AARRTZaCZFZp
r1TP5KxqrkWigYyu0B0guUmnv20INClE0pNtkoXLGxUeZ98SgNcvvuXElvNnUcVWkY0bHi4qnJqS
WxAyftdi+D3RXxDMVEk/FctXJ3v3vEe5WiAu58rzH1KyMyZ9R0lTfJpzMaYYnuWta+8mi9UmwawX
TB4LDcpFd6s11H1YHbFRvPB+AgyV1FvD4kUSm4gQJwsKBNpWbhMbu6U6kaggKaPF4S5rkDUtaanH
AKSbq5ssgZoQ5lnFTvIcOfWYUK6xuJLQQLF4+++ZDU+LgtlBmsbxXftgkiEze92LxGJ2sHxJPXr9
vZhxYkYLH5XoEsWfXW8dfj/F7C+SuvSRcyDFyavsT0E+6A6M3Vmp/x+bJOd0YntndN5egtFExd6x
4HrcweRxhxre81O4hvWLx4YlYvvo5jkvqLpTsQ3dSde4g3KrasQ8Y+f3tlXevJ10BcQ5JAPkcJRz
ICiXtXxCQzbKhzZCfy2+fwMhjWfOAknoltp+CaMK+Um8+9CLwSNhCl8kRwmC5JgtwT4yidmNQxYS
vTaWdpCAbnYpDtvziVIUOMMjZJaDZM6ysKOJbgrnLSq67CLd3ITpeMvaTqQ2bwxfBPX44GXvptVu
JK4Wun+S7DKv30JP+/F9HRlhbdi3fNQsGq1+dJL0S1pBU9OxW9DlAtQMEZKxoKhpPSUNcaTR8QDK
E2Rx/Ep7XjSHqWLRX/sgekUv6wrBpFgtgFBWSB1CBomgjzZOpIBKdOew7f6hYUYMmTnf+3B07nos
iGBZZLw5LH+9PNdJviDoNyPxHWbaW2DwnEY1I/cadO593yyA80tFXu2BiM5dtLujEp24xTIKCmv/
k/aTTqXqE8NmKGNlVGQkkuptNJpbEUfn3LFo6ocI74qlUIFfAwJlcYGlaPqh8O9Dk3Jp7pOmaM+x
A9kq9dUp8ScP51okvuadA8uP8WKZ8Jm6xtPDAzEIzL2qFueQy4YpJ7Q2Wy+gfPDa5TYLwmxpnWal
pybq+yNR2kSln/pKrIDFr0b9LQotB5pfbW3/h9N8z0i8sE4F8Wc0IZ0P0bEL/0FD61akGTrIvfpP
pZWniYBTgeHSUEpYqXR5VBoa3WMFJL7+abCtBvpFCq/oBCK90KFV61IAzW71adlQfjxtBiZqx667
c9p8B1wbG6da473SbH7MG54tiPeHIARS3DsgA/P6VkfAciRj7T2MP1EEfMUaHNCl6b42Bjj6euSc
qFzzxxkht6gGl766CNyda0zjNli0j1Sh/6yNbYdULeqsNmQT4M7nxWfLxfPn2NFWmpIJIw43BTWX
VDvXBwbBZCpC/QGlEZ9BeJ0DZFv0ZdprOgI+o0ZIb7vnQjUvfVC+LPh0rJFzPI8hD9lpdArxLniM
hPSU0VFHcc55hyj0bGTuR1FVf8oxLNZOU3roudIrreZd1cVviB3hbptNBt2y1Nr5ENsgir0kfXHI
rPTvbPkfiUjK5gHdETdJh2OCAB21JCLiOB0+Rz2aXZGhPfQm+qpZUnTbmUMMrivdQxMugI0kzdpQ
6k+9ZK9o6vxlZHGPdyAdFV19aH7xqk+RCZNoumV1/lBlDC+K9iOYETo0dJqaTpC8jDnqH7GeUEWb
ZnyLtYIxdMmTzAa7u+vA0kfAYNHXnC5Zod/ygVMjMRRH44iwOzo19hTkrLMJvbEGba5WfxwW0gRV
5U+hCs5YbCFYoxePeodHXtwodTRN49bYaUSOCJZn6Kvm2Dm4JhZ1e80H46lKoA9nZkZBhHz30lur
xbczUj3/EhrmQ6EV8WmxQMOlHdKy6N4uHSLpLo36Ju5wSwTN/zbXpfEaTnRox4zeHo2jz9J3T2bU
4hY2oW+gKfsHYQ+qLXPoYeh0zDJDxzgmJfOwrHZAovhIeKX+Ghs35paLZRFMUT6IeX5erId35QIK
akC1nqb4Y6PRyfa06Xmy/JEsb7lV/fI2FxqtY5iFd05JDdB2mG3WkdoOwfxVBN4pmUvILgHY8RgI
hu8v56B3DKhZOm3BAW24IP6Msu5mju6t7hdwpuKeVln1gOINcP7FwHJ6ilMwgWUe0Tgo9GOpXGZl
fR8U19HG882roAcVNuc0jkC00UbEnVUdYHwEJ/ppiiudSO57x34urhrQHXRoZ8oS4FoPWJ43qwkl
CJAihrOGzoIzt0qcXbxANSiLMN/mQMGAirNus0CHAed4X6rBt0Ez8UgJ5hlcKZjNdV+HyVZX3iTq
Ge7J6hEm4rYi64ZsGpncd1Yzs21QEOwi597Q9HecFjNEtDSQ9uOXWUYvMOGPsRWj/MvgvY51anQd
N/jWCg4I1wSoopfHumqxOfGsSxtNJa10inpkHBDm6c2/jYvCSAqN/A5mDW43OdAGLaYtu+QLvXRc
5HQk+dZN3SKXHxgZ8P4lPc7KsaWNsEDNMXpm4ag4wQMJ7ixj7vdFqj14E2pywBNzo2IxTzq+oDrn
KKeJVt2h3wLtPXZOAlQtbHwlpyrksIeH73pk6oU+0pu0Fo+jdCgsC05z0L03HgZJZjLgrd7RXgtS
xFTi3p5vBVP2LcGk+9QgOK/bPqM0rCrN2EbeML42S9CTcelo2yXjs1lbyc6zCXiUFAiAj4gP7ObW
LUsCRk9GiQmXfp5hcDDphagz+JOw+qr4oGlTxjDJs+bVnFjZtWgrjC3s0A2ReYHlDSbf4mjF1G56
XvATQix2QK3NQNDHXuoeugeABGgCPjdcSwEwtA2+zImVHJ0ynfau4wTAXxOAMuj74TqwCvyI0bQ9
twUduzpNzwFi4KgdwCpZK9v4mzUmcs/gT3cNKr809fqFpp+mH+0+mRjPmfFzp1fdIdF1a2fE1YKe
Tuqs8xJn14TW6GFRkqqnWnA2e3MMV05bsheCgkyKjlZz9sZUKZAQY3yKwwzb9bqo9gwiGa7lZolq
rFuFz7FnpJxruQllAqeHY5NZNXCQWv8sPOU+KqeN3gfbXT4DS3fXS45QVmk6VIXZkOzNeQBbpEpX
/0zcLPpQiN3sXUiVeBdopfmJhDfiRemMBLWbQzyasMFB38nS8UACNWy1Zodgo427U7iAttrW8LbJ
laIgeyicGcGNcRDan5OrETfC2QICWhZVFOKn6jNhjwrzpzKRMyvSon6wnZGnNoX48NQs6Qscqvpx
6GxoJHaQTrcBPCgIpcR9nXqtfZ/pFl8rM6Hj32vWRzdwtNYWlHd/AjNiRIiZjy4oLTKhYRuYbXHz
5375V3UR4lphG7pkpU50wBSQzLKfe44Am5EgNwyYHqoi8d4yUCxyp/KrngxGHLOFjlIOItieLZTd
myF9NFrUAjS0dVZJDCJ9GJd7vGzaH7y0MmS8HS3qV92owV7rXJjcTuyP5mZKTA9P02wm43MMFjtO
WojpjpW+Lwuj3zArBuviDtT9LshqlNHrGXR33RO3slrDgC0MobB3Q59d58n8NrHCXGE3mDwOyoV4
MpXWN7akE3O3npb0VORr0ze9jTkmf23UcUSBDJGYTFRWwEuQVeuYL/h559FPGnryAwWykQFuOOA+
jbNOHu96DzNLbpq687LUXE92paFRGsz3Y/tnbNw3o/vhocBCfOxHoDPtKAqVDtw7juVT3X7PObKL
Y/zo9U10Nam7cMqloMSKnB7sNGGLLpgi2IY4IeL6BU3gkqbODZmu9dQU3Z2pMcgmx1NG9ma4PXKq
U0B37Z3PhXj+1hp00AL7oeRg3xi2fuiYmaC+nSKoxRL8KpynGub+/n8sndlW47oWRb/IY1huJPuV
9AkhCRCgePEoKMp93/vr71Sd+3K5pwjgRpalvdeaa47kmp36NDDJc5wMlwePV35izQcjM7YO0jEB
lIXfSpUALuw9bAoogPPRoTfduNXB7AhuG9RjNf/YyChaqhU+CMaBh50S5YdqlrewnzeeQ4IEeNy8
eBtYN9K9GDSIhfCbmqvnuoQBt6SjgB4IoSpQ3n0YYpxtJdE9S6q15Q/kSfwjgAFxLdkcJm8WcG8v
QB7kADpWK8OhDFvSNFLYC3/F+DXBr04xkTdsuntIv6ltg8ekdizrzQxFkjV8uM0TDY0v1T1JLyKc
37hJCooRIkpva1rDxnLM46TISWaokQe200cm7PglIozBCe8aL8MxeAaJZU6qbiWkQdcgbKUEYmB3
f62C9lSlfmvrEJvSt0LMG+LVHxcZs9kOVvwKFAj0H4bNEMoPKZtnwo8gldqPSONWmoIpsg7xegwl
a/zD0U2UC/nSWCQ4ucxc5KvA4npYomjTymSjr6D+73/ya1wOcFUb/tOmWGRGX/p3BjAqChxaLnDp
hi62Mby3/bLtAwqcgFp6pGRsdnnd2ps8tD8K6JgJV27o7pON/dKGL+HPWwNrixNDzGCJPnJIEYwh
kWNJWkxwQP7NSOs16cVrJ6TXkWPEM9+yLDz5Eaxk1yFIGaXmfAQfS0cWTCQbFfvV4QWZjTOBN6xH
q3o/j/GrVbqH3PVec3N4VWhFi8z/mEPKocDBMT14DcjhtgZtHb4kFrgQx6+oSzo8vs1YH8MIslc9
fVvlcmcRkG3jJvFXsGx2SgRbH65Flhwh3RBQANKtHxDaYc3oLwa0kGHwHvGznAGjUP2lUgpPz+nf
CoLmy44nGkwi7/43XMB7gJ1fTtQ/dctM9MNQkzkCjaIPgnXO7dGfjtPLyJzILH0i8nfjENuTog2f
onDTjvUf00vgZk1ooRdgAhZqlo4rd2cVs4pYCQ/S++7kKyHGV9Vnt8TtXy2CfbjUVu9shJu+1mX+
hw3vqhXLjaU2FGoBQQ1ysb4lVrnzY90Aqb/KuELNMSN6hGiIpS9PjoVTPRMpunMlViLTQ9dU7CaP
dpE8TI39rW9RwsNkUZYMUKWPptr3NtrQhT1Qd6OiwPu//UDsuGLNcXbIhrHSj6YCLJlWZH5YNJFY
IY4l0aTk7HJdNJNWMyYZqaPqroyMilAZRudCpWzQJdPYvnN+JTw6AXk8rL9yF44C6zB2Kw9uBSTF
6Gj7gcTkmJvB3ruMHJ/Lof9bZ8dWxCaNgBCI5MWtApOGx9TvIXPWKbejQwmAyrn7Mu3qF667zp6f
APl/GOkMAQgvYXAIRfvBK4InLSWAYaLT3G0B8Z64XnoGkCVYcSwH/56nsnhMo2cK6NtO2JuwS3cc
vETOzBfGJhXCI7vR9skZxFmfCP88d82GL6pRxA0ujFR4jxXa4o50cuPFjRvK6m0IfWNExdXYd3DL
UGubC0AkYC7Qt0BYblQPCsZ3snc7+KVP2rbZBqg+1lE8BFBMI1GU/BGDReGNr2Nn6L/ZBi6UViq/
KqHYzT84SD7ei8D8KOwaLIBF80nkgFFPCLiri8QC8JOHzXdC3ojK/jrLtGNkNkmb4WS7p+Be+ZFZ
5W+Z+aqtqwg/nv1kOY6psU9U9Zvv4og68F1t28pAxNodoiFruPGsnSkkgztnZWrmj3xEm3gdMgKL
Bg6ce81sd93yatSPSdxOR4npzGTow/bmZwqXTL3UX6Xu/BlF/E7KrouI58dhajftDB6D+CMk2XwZ
2GmvyoEubVJMj+BavXRaKcBPOodY/64u+eWyTWUALZsu7w4W714M4PRig7OsviJcwo46M1YaM0fL
2F4VoNt1UI5XXEFP8dCTsFRvx9C/u04Fa5jkyK6xJgRijY5lMAM9dbMvPVrTeI/m9NjQhqD2/Y4+
xg/4YGoQ6q2NxvqpntE5NMmvIf/RYW/gaVce/9rMMJ7a+5gyb+bj3Ww+Yq43F0SHpU3CBCoDLQm8
pabWMnZl/RrX2CbRJLBeT1xz09iERfBh7nrDCDFztoP9j4dvpOMdwYOYzvj4AnMPrttpiJYdeBVn
f5kQ9U0ZzErf68SyVl72lxeLPsyM0h/W6Q2RTbwHxCYNmeuTo55bgh7pPaWyhdeG5Vf4a3/s7MuH
FRfwcnCTdqWPp50pd8J+5Zj6MNkOyEeK7lcvlfbDWq1aR5ykU+fEbTyWAkQRhVgjv8n2B9QbL0iQ
MQ5xg473pKbx04dUx/xC7/TKBZw4oNFLDyms3cBu1/qO96IjbBb7AGfMBQOt8+Crj2jgEpLVgyyj
HmkKtoiJmT4ZpW4DKMb9keF9rCUhHqilaGyIv/yviVpJB5+EqQGK86g/6VsLNDNAuSwXplxsAHrj
VLWWdwXOm2aKvl3/7jC3Sz+zXKpJ3PRr3sq+OADl/zgJeUT195jqbPV0wydY/PJL9KOmby8JTWzx
/0WKuNyV1uRZvfF+GXiB5/LuhebeE8+WRZu52HqccQNeyLW78yIJXuB6sdzDwADr+0OfcVBdMfYf
M4ouCuJaCvLX0kMtbg3gVmgQ5mWPzPzBMjG1OYK2NEFiGK6JAN3qyb5PhpUeh/rQuE5DRDZCGm45
hJikK64SJ5DDSsmAnuoz1pd2YFRLkKVLRMcb6GfsskgIxF7EP//GFJeDdzwdZ6rCDF0O014WukyI
9nvSBcNuzQpPELfOo8WV4RIsAapPf8eXQt4711gz6vnDvl7pY3nSPyJ9CtwDKh6/bjeCURSxkkUa
wSFyU/67URmVft5eEyRZnGCbPqFtHGkxLGhFFTzl9jui9ogk0xIHq915Rx56l/TjwAwPS42Q1EN2
yVvffM2ZYfvstRQuzyTkC0vnuuNAd6xoFwnv0UmHDYq3NyYnfcq2wczZ3XJW520av7qIb/GtnhDm
Q42OryZ0/9G2UZ/StWXtoKenwMoJsKM6W8tzvADwYEbhAvJaE/QZfaf8NxlUo4k5jrvOpKengbFb
KEy3AJ502ZWgkyW9hjWhlHOJc543ao/7P1nOCdOtmQTGdmYpgP2wp4mJg4nARTJconVtN6fWaM72
AM+NmDaN0mgZ3l1MCysJrhr8zlVlqJmpi333hZ3TRd8J9kMujwISNYjK7Cu8To9wHuhIIQpN1WNA
ZV/PyF5n34Zq5FW1reoc32SAIsHkh7YjguNlTq6R1GPii57VCdDGiqrdjkffZ2YfuLC+CMqVnwPF
sR1AyOMn08kgl70fSFvPlG0QvjfzzPVyidit5kvVx/7aLIzVINSxiHDrga17CwZiLKsxKt+6qo6f
+nkqfy8wzQggVy09NVgUFNOD95HiEWbsXbhEJ9+OnwNn+KMnhAFzCHu2O6V45GPzFs/VLz9UlBsb
i8J93pF5NXYkCEdHmUZMIw6tlGh4HHQS8DKBsmud6myl7Y/j283GM0syMmleUXezKO+43sYrOzQJ
ClBdPnDTDWMGX1Ojn3RYRnRhehLIxTOZAAJtFR0FRSoGws0HyxsO9K3fAHP+ptzDJgkJG9XJhNKE
jmzN3xWKZmOOwRbD4Vg5pKL/YQ1Hc1yxWfIoeGbAh4zikVLsu17woap4tw37UNA81j8/JZjwS2x9
4N8pYu0bCvCHyWYlL8L+yxL+UUj7bEbWtfS7M4X5nQX6VbA2SpvoQtZcsMoSn6xlEy+/aYuHqc09
ICL2gSh3ooWZYJFwejTA3IsV/Ol9DGhSPc+zrsrR0EL3Bkp4XejSADY224O/JOBY5ZL0WlAjBIp4
xaso43VWRjd+g8mfjv2em5Ss9XUShPUOILW68TR65ltP+gP3BbFUtvVYBWJnABkC1dyacPOF66GZ
cbLG2ojB7jumtPVc54C/MsO4Q+z5rnOB7qAtTtRysJfmMT39aU8Na5f15EtkVf3ay+hd1gl8A/9E
2/4zK2qQRP0hqoae0ID87mf8H+oMvwpFAUkMzTlQALna9ko62L22l2uCGaUaxKXoYT4AsVds4cHj
rBomXQbzhWLPVVLO8ksnWhhQab6uLfuipmzd9A6BOK4N4HOR7NMIfz/MqPgf9ARPQBFZTw6RSqA/
VEoBr0NHVKLqjUt3XaEvygYSmiZJm5dRD4Sh/zOprmLGz38NvX8zuwhhDOhGrbQFeNyP7jMszQhT
Y5I6gPTCKviLySp4BMR/t0GjjJ2kz+KT8hfcMP4dU7M7j121cbHPefYMEqE/+LjdPeUGJ9NyX3UX
pwqY3stwXwUJovHKeS65Wkk/lNhu2ovfMKBQv1PyjAhKLG1Krep3oYIPT+a/ZzO/UurbapBqXGFD
Q3TGZGcG71M/P3etlsGk/VNQshQqa5/EaWl1yNeJxLFw/NdC3gaTWky4dEhTnJY9f3sxJny1qTBC
3o8RKznwVl1xEEV1k+wURVtDzyl4RIvs1EfjdAqM+Dmr1V+ZDrvc1xiDYKLSCuffjIP74vaHOFO7
hPgqWmL+0crMe2hPJIyrz9nP3wHbP6ouBySCxN+I9mOLQ3ZwTPa9Uc6xGR7JPGiJGkPAicbN1edH
Gl0b2XhPPuFPvJ6y8UEsztnDnb3Q6u9LIGZ0Eti1vAWI1Gggbd0m3uvvi8E7hSXBNYYSCOjRNGVD
kYC5ng/C7E9tZH1h4v/xbLe5sUc85BYKU7/p353cOUvBJS5NHEIT0o4aerIJy5ib3Cuxw9Z0iaV7
jHmE4wry3AznIU/tS9y1bBhIyHmaqHg8uY2qWIV4A/5iZE+2Ke4OqQIPkz0aCNdYZpqt/G5TAk2U
Z337Xn7tQ0UKziCo2Tf9W4QaC4Jlu1Ou86RsgNhuG5s3FCrjCY2AorokbqBqfrdzdQ1IATQ8hqhL
ZEum6DGV/pki19lW85tXhnNHxZzSV2R7f3PHSacNRUrjc7JDRch4kHrvEaQkw1pWgZSnGrJVTN0k
YdFE1AvVIh6xdGBsUY+TsWL2RIczRbuRsUzswEU5OqmGB9kt3+bO3zjDsh772kL8SXCQpg0Wzhqn
+87nauYm2OQiIoBHoMGr+kPiLchVWWx3FjzI2rU4us5/ofx6F45NZEnvf9hSUx65yRrIENbldbGs
MyX0bYmvyXEIj8ssKIEey44TlC2iFVqtRp4GUra7usU81Ib3ggYQ3I/+aaqDjnBaP82AhUV/Urtg
azEjP6DfZHrxdpo7C1R7AGoSinyMkLMhkjCMfKSwM4taQk6EjYaIHV1hUp90ag9VP3ssm+tBa2h4
wCXoesieWwwsvNe+OtukxjLpdAizECiokYutfMMm/LeiO0JwArwKKIxIE8KxOxSzwnkYVPPOK4dA
ruolNFeDl6fpLmvo6r+GbT0jp61+NUYPbNtF+dcb88SiIBkWYstzo6JRpBTujVZ68hZkmXnGYLVM
Z8LqISwbCyrXemBT4KIIiTCjmiwVjdit641fJaZgrw/zIsdYXW0rp5/ybZAmHYLapt2PfWHvFFyc
dxTk1W+hWzbr2FlYNXWz2FDA2Pi8BZEaCOAO4PzvUnhYcFrbQVFNegJPG+5ENAx9NX9TvFOPkRWM
2xb56wEa2/IQdpE8W1H702buV+/QUGtnnDGDAZcGBp1uRbHIHEsEnlJMb3beyHPlIwSifzCsR8h9
0Ei9kkEbpYQnbnA8NWsTaOYh8MIRzcASW19+74sWcKj0t6hnvIvybASspiCPyRsCjHwqHtZ5Q7IP
TzSBb0PDGg1dNLQ3ZsfISzEppljLAt8LwLnJ6DFh47ZxxjJfS1CiaxN16G0eEgABaUjjhHTnt3nu
ecLKxLoWtEp54Uc/QPtJRx3nGrpsmKO+iYpNAwwbHgLrMUqwcHFHRNcTXXojDNz1UvtkIEdrkeMJ
61wromZDIJLySJuZ47hbu4aNynQMnUutIIjHAQUE4YVU/JLY+zVPEs2AbSSPKGbQhft9wEtt0Dm+
aLODmAhc9iYs6r3YYOzVobUGD1s/DFX0Q+g1XRfHw2o5gt1pxkL8sYa8eim1uGaiRnsyQgPHCbol
G/siycSZ7JgrFdGAMubR6Hzpryo3sn+cJfMR9/AOhLVOV970m0NYe8jvgFusigKaPu+snsySTDhv
HP7C+4UZv1yS/FoFBCOR9+G9kq7mrcfatoBijTjMjC5+Kh2VUMYpohqNiwX1WVn+Z53WwwsjGpvr
krT73ssUg6lUxMSppaW0aed/bB++VEOu8gOVT0SedJlUtF0QOuhm01Ajrnc68I/R0HxY6LWumdNY
PQD3bnmxZzFtiuFpMW/07yjjKCcFkdCRbDSP3qcBRs0CUNmvRpsM+Izz29lmjp04L61rUkn6ICUQ
HuoA8t0LQp4dd2oDegxNTdtgiHkjCYQBD2n4BzkPe78aCQixdFiXkNbWa8VVfZidLHlxl3n6tGCz
f/tZxPMaEdUHZafDx2cQG2qlE8aiScSHdiizQxLH0752nWIj4hFNuBG0v9OaAmVjIzlKR7b1cRPH
l7ClI9jwioMf43aPyxylaETLZHZehAw72KoTtOpRF13MOolfTEN0p5KBDQViWc5VnEkWy3Ccaq/9
tkDtqimvSGsbonLE0ia1b4g6KmtC67lx6alPrvKHJz+OomGXJbIqVmHVQpGeGpNmCOf81yhFHKwD
5ZGrNAGz3LbR6D8bovF+yjbJ7+bc7QNroXy+RFTorW4T5BnU+chIyrVZDyboizrpgd+YFB7Y1p/b
CckWayaNMiQJBTdt3/j3Hu+HhaqxtShHj31PZAYv6W9jGOfPvusDoNjCApqXEodIh2VT5kOFmBAL
pxsKd8e0NV3I+7KfRKtoh5D5xK6ip5TjLNAZZPPZRMG4n+1F4FmraEnGbnjKhDCpI4mJNCEMXqus
nYbHKCrQHsy+fi0MsxNsihqZMqh8tacBDhe88ri3eUr3fk6wqctQmewFE2QUo2LvHkm08A3oG3fx
p1NEx+kyjT2+n6bo1h2wg52raM45fV3hEMAA2/eTeykgP2yHYsJ75AoSYV2Ctcq0b75JC6HdXGYo
kXMyhWLSsyi6aI7+4Be7sbOo2bAzW4+jdFgdyz9oZTuM6o2DzaN2MLDk/5aA3i0zUno9KSUHYToj
nZJQ1vhPq+r0728QPI9Cu4IvLA2/OJVJHrNNyGwq3y3MCzR2WyPibxCBEd9sZ07+JNwXiNzFUH3U
bj7szSYejsrX8ycpv0/mGP/uHFXSJ5R46ZeovBjMJNTOrJj9pormAz2C+KnqFnWORTs/J41F/Wdh
a7tZqF5AFaha8YZ0jgZjXsDR6d3xDrw6OUF5nY+AICOw1ZNB8xQBu7SH5WL5bkTdJWd95ds0TwUp
qHTuHHFWCxgfo7PlLk1m7+qXRnK2ylbsLNr8a4vna0XoEmbeBZVkGLPYkWaIptQjwNzvEYaGjtWS
IYxSjwVSQP80z4xDmtn4vGt8p4OBtGha4Nj9IwcRzF1Sr9KyXRN1D+MbiozDGzmtq46EmIz+7D9+
kF4qKZv9/+BkcitiJ9/KvAJJHUcqhyhLk94H8EFDg36akC5qkhRGYSTCmMQ3cvh8M/T2DTGJ9Pfm
5dT2hN+ULQIsigX9uhspFiDcg0DUQqZP2OLtI9eFeOzwZl0ch6AMEhoQCLkQMyY7gv0umn1rCnJ8
AvmbuHWqfRVEBC+Bl+tZMOlYAQGVzoacvDZUDbWfDtvapirecPNPY62mc5uGgoqgNz+z8M23yhvC
LdHs6Nv1NwItmVqkWX6gdnT37tDgJOJBWo3uYn3wyMq1afnxwagn86kc43YbkRO9Hi3HIxsTyZld
lnQqFPl0SDEGpDxzkjVfUdqmr6k1hL+Clvw3N8Tu7CWRzZQh/FPUxPWbdJE3GokFO46SHeAYy9in
OH9XPq1fDMKzC9JHl7QYntOLOajh1KnGw2bEZLUXYobnRQWQ9n+fxpteOQbcaq8sXhBYoRIqSlas
VTbs4l7+0qBhpCe7kCZpTNaxXXlPUnUfM8vYhwUGTOk0eOkd8EtTefMLtZday2cbv4dGUjOLedGU
kxM/+UkfbaLE+WUG6WdZg5kRffHhCfB8CNZejQX6UtpR7E8yKCrmI/X858xN37tafUJIP7ZOce5E
fCFf/a1gn9zwdZS8v920WwtrfOGu8kMl+TJkFPVxflI2IsFgSK+FJfec6pH9O03ZiLZV3O6WwSTs
wK92kxNe84Q3t+fUWNf7e+sn7NhmcENRFNzTmTCMBvZ8Ek5vThl9ycx7FUv3pQHVYol23WAjxlS4
yvoDEpqLHIvngjYwgCY4kel9McNHXSgJQkjrqM1QM9yCxf/I2vEM7/txqQMG8/Qg+/pJm8VLp9Ai
936LGImU3SF8T8PmqDMIGtgXmHUJV4DCJpvmpUjqpzAoH73We5yDACNsi7ufhBi/hF2F7vjBUiwu
XDKIu+gwW4ja+TVostadoNFBimcwRPs4xFWHDmOVmFSFjfmldquf1C1fWUxgUPKnR6Owb1ZT0dcP
zvoqTWF+FcwXeJV7yBPdSZJnMbf1mTbkPuibP60HtW9Iq2McWNCwcd9A6MzJRe4peE+Ji/az6s88
lheES78nJqKoMnmnRM9MWiHt3ugrGcpTX3k8Uw4vEH/Za6x+lljPWWscROccXGtBkUcegZO8QPnZ
TSORrL0cEfn0LyYYgs7Bhq6RmeTKAqWEzj2DeWhRIxq9f8krdSRi5RbMFGPgNuFz58GOKGwJC/M1
OeeggqabmYTfrqVtkvVHV4UHP+n2ogP+XXrY8wpgfw3Pb1yxO3VldO3IYnS74NK6cmXUCWoYb9vU
0XEqhQlHGIZF7N6j0gbYPbzD1iEtezgDL4RuLC+lbb2gmoauSI2cGSelcJ/dPNJedP6JW7D6RB2q
m8A2JgxQpuZKEXdF7/lqR8lbV4yfiY4eK8PblEefY9ddbKl+YRU6Ng0Gw1Lcu7TfGpZ7BJLJYrF6
Ter8XBFlzluPOMp+o0+GSWXXE6yAAPALjfwmbJKdF+LHNo1zhyp/DMfbUtobu2x2HmrEye73QSee
msZl7zBQXcxB+a1mS/6a6uyZofeeslCC38ejSVqHJXcL26Wwcc9jnO28eT5Eg38xA1rH4XgN5Hwd
SyBTfN6xcnJvUF9AjjdQijgTZ0kMHmxjXuKt8+NZyevsk5g8RvY1QxbNmxSZQMFBJOTiOTOkJp3P
ZtbOvi4MGvMozfVFYHrJ1nUZvQg0pkAv7Y3O3hUmsL0o/2Pib1K4iGT5WQ8R6/3+V1OKv8g0/jp1
x1WeLyQZIVYrqSnloJthZNovXsW2stDxiIlJS8rY9xaxdGTUFg3Dtq7fadxdurji3eNsrGL8wluz
5VXSPnA5x5eEZ/xQ58XXwgUtU3MXN+rfUQ0iJ3KefDTJkMfPhfgrVfj+qQer0vjsDSx35JQOxPbQ
rd9Gct53io2wKMjwEda9UQJrBvDvYvmK0Ro+4L7dzJ6JG1h1vCTEE51V9H/pDyNwRC6tQRg22Scq
ezF10GVb76QcCU7kZnBcTjEB3Je73GoIB8EGUvYkV9iO8uAmQCHuTHwuKLiqw9BA35IIZYjQ8OjG
MDjWSzu/BUksbqIZPfyM1B80UDurLp6tdnM1DfcgK99jS7xZhYmrCjtCg1xRVDxKwCDkHN9SLWDw
alTqXuY9dgUNuqClMDvm/YeHbq9VVmHv7TIv/zhyVrfFQ4HAhtAi6ljUt6g121fLoOC0cYJATogu
4vEnJ95ry5/M0c+g3YhsH+u1ZK9TNOH4WtJ9gaicQP5saks+5p0qN2Npw5uozWVDMGVFTNEs9sqb
rYMi44kyCB1Fv0HnGTteva9ju96VTmXtZBNC7WlddaCWEu5JoQ73MwqEXRgoiW7Qpd9rpsmB2K18
m0ip3/ZjitawpAmEDvst9Npx18Us96e+ziHCTKSst5bcKFrAL1HjtyvfT1Pdlcq3VtwFuzl1kNwk
daMzw789SZvASV38UMBadroi+OL4xrBJ+i5hLo7/sA7FThcNyatwSUl4qHEHAAGz0Vw3rNA+zYZi
luHW/Vopm9W3pGMcK8Lm2NsOhIU4Xm6vaRiEaNaL0HpvZQYZivfEzlL6ws3crXrANZeKwYAbYcyr
SKvd2oxcxLAa1REjOtmKocVGZsqN5tTlcAVWaROAxA/8KHP3seE5+znD09xZXnucUtwMY7BY296z
NMfZ6I6zk2av8JIaVPgNCic1NuLNhlJFlDlGO3p1inJrld4TTs/EfhQF04PZvxOEbPE+bZ1a52b3
dopvcl9VzqqY9wl9T56Xej7HQU8Z0Id/Tpm6+kaJsZCQRbcUx0CxeJgejL3fBf9Eb2Cs2uRXPyLe
SOgz1YdApkdkhwj/ieWTIFeb5yZ6T4zlCRsVQ+Rz9qadS7ArC81VNZ8R+j/oUmGuKCXTpg9fZDGt
DUw/TU9GN0qRCHCbYa04YP5L2ehpp01XXqcOz73ce3B0cvdNkN89URXv8ncnJjDzRCJiErChc0gr
JBA5GcGnEfqcf7fzy+J8j5y7JD+OSIgVXIeNiU9zxDBpkMrKn0nkPicwouYQOEbCknropR3Bhlyl
Xn750a0WxAid2a7jNue9T8A3ecFG/UfGiGT+/YO7vDdcnprLay1Ae6N3rnJmvlG0Ju7p6Ncfdh1R
WPrW5z0vyL+o/XO5ZgFJ7l/+es2PF/mLrg878ZXOtv59nFhjid3UOQ/6JIo4e6qpfHuWv23CFKSE
u+Ui8msRQOgzpLMqu6to/QM+6AMx7shz3nLzLxfNryrw88+o7h5KDJNl+8hPAqhbxaPcco4eQYac
sB4LJsx/VA/SOHMSuYH6cAjXotenxCXn3jRsfOpy0IMijg98TtoXrgrXkm/6WpuIiwCm/Iwcg9PG
MhpSaDWJUppf9J1meHHpXHBghqA42++mmiKI+GDMaWELI1NrFaL0iz3Gmo/lLPT5YpJupLshTtWs
GEIMCFB63BvY/StuWzv9zBGGBrTv+ldwaeP0K2EJ0meslVnVULBhTiFxK0GOeDEWjrHn0eFzcq8P
hmWbWH4tRJSaHrkvAI/EHSWFQwwl6c8m0ahEGFojeiXT33OL9S1jgt7pO5hjGZOIWX3miAUOKj+Q
hDxyAWT5BSA4+56ItQZ75qbyMdfwS8ic+u+Kymj+0LfZmeEMK5AK5l+ucxHNKANdliNPgcf0bCwT
IxN6Io6jmEecIcJxc5ZMVrr4vP5v8FrqO2Dy4lvcTUYYQ0hfXe6N/qOcLKOLT/JsMTRSIbkNWEnl
BEoFIAg/hYtj6N8WCxnEllUmQkJEZv2bMeWPPG3//3VYGR4ay6eKfMN8cdTjnkdFNH+TIL3Z4HDb
8tKlOfUU1nLUluZko+eVvneO+nI0oFjdindMvau84axnJY/FD5GL/EsypXfo1LvBYXs3f3Hk4UCp
hx9rG28vh3cagGzPnt3A3v036vSl1c8HJ83pF9YnHzIDb6NPPBQCwSG2IcIJSWEVQ73R438xT6mh
NBN56xTWn7DZz0VT3wxqoXuHeXEeiGo1jGA9iwAtNptDcvn6r35ZcMu43V86moei9XeZUR70zGFW
OJ90NiOCHUFDEGpIc9T9If1BM+l+s1PeYord8M2Nin30GwsE2f4xi/FG1/W1zyKeZbqsfUkPvXis
uv49CFlZM6H5nUF6EFISj2jIJGx3dWV8qri7zZX/5qv21ATdxun8++LUpyIwngxCeZNl/DsxBpYi
x7tW+s9eywA37W7fcLmXvl+3JKkgVaZe1Q5PbTcRBN3/7hH30O4n8bepfgeF9eEadGSH8g17z3fr
+4S/2t1aD3OxjBQ8Z6J30j3RjJumZa/PGQu3w4KWP4bSug529WRghCAk7WyzWRur5do4/jWtrU07
OJC8zcvUVreA/ekDyZInwkA3KJTxgtFM/jcCyBxw7PGor59FdHFJAFHd9PfSoVkJRmAHhUPpwium
mKBcx7GUD+Gw5LT66eKRn0MLHNSGQcZdTaIetYrfXmxfwkh9xV77iXltUzF/4Jc7hyH6Ywe0ykOb
4/ejRvccOREV2epo03kTWYIeJn+0soywkXZr4vjg6aTvsAS2g2aaOzUCLXZbuSO7decm0c6MbI1y
QSrXqlfVheRCMVhEWT3S37oMiXdsG3dDojKdNJxRdtme+rqkDOLTZ+bu56O/xSqJ+RnEbuXt7Bx7
K+CslOwCCtlvfmsfco/2T+eHpDrDjgms18BHSFWnbEZQafHyiK5VatNxrJrXoAEC6WQQR5XMSmJj
XS7k/OK3xk+CWWlNeDfzda2LlhGZ06wh42Q6VVOzmxP0yoXj/Q4y8mDHMf828A3pj81keLAG28RG
TZE537bs/zrQI+FoPUHW2Xcegr85M28Jaw1KC8a6mY1HIPUESdnvBQST2nBekxbd9EhDjTakic8N
bdJBDCh93PlDEdv878zlsE4q84pQe9fp57MOH0NyTLHgDmv95wMBmBz8VZ0ldxUjCZ3bVxElkH4Z
HbGk2ZsklwBxcF8bf4jJItkBbWtvf9hDsC379gD2DMMbAahmI7EJ4fqoecEB5G0hOtpu/jp7xnuQ
55vI04fhH2dsW0CLop0b1LupZUEQ8LjpE0ot4+J0yZNQ4Q7h25Oiy+n6MD5VcV2Sco9R6mx76mlx
p4ML4dHrvUf2T9fKKzWQ5rONjKMJz1eRNRqx9a5Cd2PSzlmiat9XxT6T9m8nM+6oDP7UprumMaf3
ske6dHuZ9mdHvi3w7kIsAoWk2wZtwx3kdsribTVlOXa0fmXZoLvL5VCp5i/L3U3FYrHpEKe2gLMr
HVXBWA861mlecdadmdW/Gx6NYB7iel/SCAcP5n6NfnG0BnKXKkrPbhf/Gi3kxjALqTiaa4N1dubx
Dh9a/NGU8b+kwXSBglAk8P187ItQmh1zoHM2WjvXNJ9AxVCsC8z/cXRey5Eq2xb9IiIg8a8qb6Uq
+X4hWlILn5gEEvj6PdhvN+45R60qQeYyc455GkuPDRKE72SoTyKknfSXzDTkgcvvHlAXRtpY9TKg
DyHcDajhGdwnc5IBYZT1WKEYeDDVvHac6eaGqMniRiMM8TO4Ck39UhpM3kqH1GViJBkaTkb/JJ1k
X7fhVeQ1hwujswZdO6STATsjhoIkZNbojuEjI6z9yGAyJIGEeKD6o/IAiOLC2+VOh1wBImrCMHco
441v2E+VgXiHJ8dNEd8ptWN2Cr5vvLpT9lnL4iW1GFeq/NEtKuIl7IJc18D+33fernqz2hfpzBae
76knPGlCb1wX6GcvhezQ+Dd/xox9yOyiI3TDT2xhTCExkw3lPe5vbWgxkYJJnk1A/UvnEDjqUOCc
lEOzauu7yqBq8s/b/UdpiHWh6kMQvJAvjJPrQXF6VtPT1GICRXPnmc21TjI0sfVueUpa02XNkZ1A
yE1UEir8s/wxIuhijanOy+NiEHrT8foYYFoDnEBZ5b3PJX8JG3u8l2zMAB+Z35+J68bWR6IAr9vQ
sXvQIaLkX5UZj0Wln9VEfJj36kf1dvkaK8It+pmuwenwQudYOl2X2M54U+A9r+aCTTsRR+jNB898
zLipays+Ot6lrPprTbBDw0jI7piVLJyfkIVA0ZKGwK9oZu076rxNX5lQDMDmWCjeo6RYS4/pz9Bd
mIaf/VqfovqKe/QUsfy0W31ecuSoZyfEMYzNA/op11AbM2G/1l144a4BaM3CTzfGCPKAwyqdYXaR
OfVgCpZYXBZx2F0Djri6gacRo7uumVwhX2iLe5kEAGPKP7VE3LtQNaP5eYFgppyxQlVnyyqPLMM/
xTA/BbO+x+hoxnqh9VhfJUVSNLlHtlon7rVVnvXoZXp4GSHZOzl6ucuSuj2ZxYXw3nOsxDUR+GZZ
oaS1wSXFLbQsMIgXc8hiq5vnrBs/wHK+D535wRAIFQPaEONtislcn9DWQJxzOVANcF4aXZUddk9D
V16j5XVgB7Spivwmx7ubswpUzYNdk6+UuXAfggdiRphiY3Ipkw1edhQj/7KenhbL1NwHt2nEStMs
j/NQBq9qYPCE0TJB9YoClnFQiMWqYb+akaLmRtEmRt7qTFWKHB6aBrLF5YtvqU8YUEP8EcxaeNry
KGPj/rdLAFLbCbBX5xoOcuORwT1oMDKG+Uw2707VS+z2TOWNpzTSxzZx3ir4otPgQAe++0KAnKu2
fXG34QCGEFMEk/oSFi65ji/Qdp9SnGWhMLZVKLcoP5iEk4Ga+hAwlq4Etzx/ngjvBBzP58EWTN1S
2ui/PHUH2bXJw/LaJCAOxmy65jWMLC7NSL6N4h0GGW3HYe5IKJvmHTlVL31nbM0R/WBpkcuIopDP
vVQaBnVXz+3ZEgQw/r+W9f8iQHqIRnunWOI6nAJlyKKuvHCnrrv2KyB9A1IcIC189fyKyfxVlzhm
eI0kpUEhwv3ySUw3etDTW5y7uwbZD7JA6hT4f161Fzajlsjec4/8T+4jhf3ujvMxG0p03tZxAERN
Ta4vixhr+Z41tYzV5ZuBxy5EUPTA9pr4qhJNDh6m1N8WfHwsbsw6+YmVYEjJvqJBWIGDdKQ65XmU
fGaeXtDJh/+/3CHZ1aBOKiT2Lu0GJkVzHc9fZRP+ATMRoApjEY9DtXJeUt/aZmX1UaME6JH6CE47
9CEEopGsUcNvnZHLBn+nvKFOTBS6se6dJ1pxDzOTPi73sSA/QyTWejlsCs7cfLHmThT1AppMwHjV
qvBgeWZOkQnhGGWWxWGZjPHNRtlBCaFf2RwuDt+H5a9jk8Eq9CXOnAcPqHiFRittgicvwshBHnfh
jUtoHoEGOaZYZP6In0u2/rheoKKYKMiL2fz2pbfFthAAdWL9Jw2PmAq9mB+LJRpD7uhsyNO12Uob
EZUsAUKvgiUDo9l9Yhhv0MB/1Ch/M0em5H94agf8fDPNBa8Ww/Ys5NUNIdsFBw0+q7CLf30H2jIo
Stjd+sl2vH8k9dFSmgEaimZjSNCr9GlpMHzxV7rHCaSgoaS5jR2cbWPBhMyyFFMouzogK7zgR94E
WP3grBjI4YAyJQIBlh4VQ0WcHGH8E0skEynfEliHQ2GUX44HqyJwo72v2HrTr087kEII1qPHkHCj
tQirr2bGo+4QVgH1wmSc3N2LUD9GkOI3zbJyatw7GeZ7v9CnPCO/3DXSiDByVERFTIOj/D2u5nc3
zs45/iBQhAwq3aneMX3/hP33ps3W4dgyGy6T6Scf9M3QPnIf9ULuO4gcUNQsvvw9bsd1pczXJkLE
2A7FSRs54RfpxXPMl+U4ZbPwKft4YzXOFq0lX8ZwsvP4HVPXsSaD2I/LS6cBwnRsmq2UZOqq/bRb
9cmmfpdm+V5ZvbcqWC3WXkdQBQUytUZ0WjhpPm2Q01LSVvJWN9FKNAJiJRvwStFEDZ19xREJZWi2
IBeFpznl8MePhXwZol+0r/PmwKSbnYZFXZFuPSsnJj3YD0F8FdL7HBaXT4UU9qGBC702XWvAkgFb
pBAEAiwqvdDeDEEOw44GU0R9gJSrneE8uABWY3n1sF4M0QDPK9DeqqUzShrgVD1/D8eFiEg9aZTi
M01NJOVeyLpcec8zlOvc6jg2LDLsQ7c/N0kAUycEkmivisl/EbirLR38SqJhu7An9dH9rvv5YEzi
6qJCyqz4wxXFPS9CCYbE/i4SyDmt2VzsKNm49HSODtbA3N+SRlGijNKBzlb8wDJQZyufv4KINjtv
Q7SAWUNiry9P1MArEZZvbmAQ4QrprsgJlEQ6TJPN4Cs1f00TVyT6ED5E/M8kB0mHfbMCK3Gv2V+p
FGY6mIDQ4xEkdeadDNnP2bXHfSJJv0u1+2Wb4zaJmWsyJx/WTQ2AvqEwZi+g1labBw9aOfcAwch6
Hn32evGJZxQEm7ixzQGynNYns2s4RZiNn6UJFGiou+9UNMEuocGdfcbwHZs4H+4XI/NmNLagYTbh
2Ayn2TPWywiBff9KL8wX0bnXUKqjLudL307PDie7GzaPQY3uYaBBQqK4Slo0uCFEC21WzzoOlmtR
uZi4csLZ3fRPH/Z/4M/uHYAmBpcrrCD4tEN+7R1xcmFzMWEkmS9Vf9wci2NP/gMhUD1hrIHqfkRH
vBstVsFdH1r+rguzfYzBM01LwE3gorvYDta2BY5ghqcUGK8dHgWUEEm16xYx+Ujsw4OSLfCEQJ0l
1XOPGTmsvKvJXBWV7TGP0lPGeVcFhKmGkX6PyG4t+u7UtuVv5WLCzRizUyJbj7pieUk1XWf1a9ny
Vmnc7jU7tamq9hGT5g1JkhlJnSMQFl6uKZ2IdUrbJ1m4mMUxB3vJ37wubil/VAbetGAWDiRXd+y1
zPHd8UH5xrykXLCUXISpe04M9YcYtrlNzpodxLkSrPTs5MeggM2K/CJG3Po0o2bB/Yac6Mgqk8Ti
uqdUdRTgYkuRp+B1NpqT8dkbi1uEWdHJFbIHAcfZmdGiE9W4fLuDLH46J/6X2N5bSslExdBwSxkl
p35tJD4dDEs52T1aQ/eCPRmoXI8hbnoRefGYVt4l9nBKUvg20iXGyXlZGKhj5r8tn8BllG2BEbMb
nOkQ9xYMLFouRuTOjsSOkwf5i0Z/jceAei86pW77dylhYq841sAzS9QDdumhg8v3S3HJP43TeYe3
Y1P20SapxWppjpf3IlqmO+gCk8rbE/excQAqW2m/GjEH8vsUJ/LMTkMSXBxE1ovuF/OeAdp8GEpA
JMgv1Eg8skkqa84GKugSa5ULztCJ19yTcGM5CJKefomeYcbRgFvqbiQCtjv7YpV8LCWybTjYpj2u
ugkleoF0AdMT9OPl9xAaAFznotUjnbP2wGSxfFtqfJVdbeOtionbwz+4L0FaLY6KQJaXBnrSSVfe
3WwKSXPcAK8cH6leAq2ZHaFiF/ZPRm2BxegFONSZutGNq02k7S1095UAPe2Wzl4yzhE0sXPe6J+Q
LlxDy5o090vQpPs+ofivu43Z/iR9A/2rZ68c7qM0PFiO3gKnKALkc9rGaOzRbtTKpP90Vo1VH6cA
JHn3vlS4FO+wuZaqKoGfl98sHX96kb21+f9L+Jd21K1mGjRt0rOyJvEMeFMyiznJ8H0s/WBcBBsn
Gw5SmBupm89QYDSjU+nC6bHqYXvw01tXUrajkZ4H1Dn2ygrrHyeFarf0UW1AXbbMIVKK1QKXAY97
/DMG6a0L/yw1pqA8azAYMHcHR/GO0Yj/Bp+E3mqkQ2UTe/fxz8Qtut6qOYej+ct/RlSA4GEbmhpo
sg0ExeTkKDyITRE4Fl5gkFPUXqJLN3Xlrkv+oeUncsgcJ070gZFAZrLps+haSk6doS6vygx5roZH
RDjlKlWoSxZyRiQiltmj9HF7OG8hSWcPxsJQDWZgoRXlXWDg/K2J10KuV9vOVs7WvjPUeYr1Oo8x
ydOd0auk+3ms2RovRuMgOYxdemHO+YKHCN6h+r8rX1o2TODXiXYprrnL64z/9WxfXXM4EyuyhgVx
Zdz/x8vwBdArttb7DPfC90GtWvl2ea7L8S54tNsqQH9jHtQ0Mt9xb1YePfVQRphrmVa99hJrl4kx
f4CHdFXYJ/xhuLoDaIQEFWzCnEij7F6eKHbyDyagSyAWFMYmBznFSU/clAWGoAzZA7BHKClgevnl
Zva5Dtw3d0x3GM0OhfBvzEUpilPvnnX5BfTeK3CgjduUbx1gwjJRBwVAbDlHhqjYw8H7KSt1M3P5
zLvEpR4RA6aNbWY23/C9vjzBe8HHgu+y4qJd85+tEFtsJAJzALcIHf/p1N4o5R4ztA70vX6Hiabj
AxGooiguevJ7iJs+8kow3O8QCMUOA2m84cupMiDQ3fbu/wmo/X0OeLNanqzMtB+xjjKM4wVcJjKz
qHcdJ0PsGecqcR6Zq1AJqL1T6s+uGz512p+5VD+WCY3BN6gctSkobh0vPNq+PqE/+E0KnnzLyE/S
hQkCknY7q8wj6DNftTO2eT57H+BPLX33XzrW6Bzb8jsR7MDdhCz1aO4Bkzoi3bAfxh3X3KLAoKEH
I9qk6U/fM0ELTY4oAl/QOJEtwKlYUbEU/CVnDl+zIDMSCh8xrxsleXSAZn351EWYi/F/Vhurd9at
Vf3DosY7CXx3UOk5sMsz8qSMcpAVHN0OfVk0gv3w1b/MoZxxFn0lyDlsTHE/rHvXY/gEola+x2aN
N5fVB2Pjgb+Sr8iw8YNwJdViqhlIfE2pKRJ/2Fp0vAEXnZulu6gMDy2fyuJU8GR78i1AP04AmDkC
kMXToxXURGm3lyLNvhMPY74/iB9MJLuYo1H0zB91/IVuYK9z+0JRvuJPwJKFKAmObqOpP5TqETti
46DyLsaBAXe09Zxuy0D+sHxtISrjBxlZW9Ny/g0ypCBwHaKX8EY6wxPLtcdlzLVceznNp+TkTVW0
iQrUAR6LqRRHj8lvv3wPpsZM17nk3DgIWWtvYawU27CZ7mFSnYraxdTNrDTudm4ePlmLhzRIocfa
/TmxFaDhyaNslBdt9vD0jF1iD6hqnFVpVdEaISrNZzavask2SQ+EM0D5BdAYme674bR/lyl9nvr0
utZKlOMlSAjK1Xb23TYpljwIRByUVdR+eWX5QvC8/zB3oOeF3kxW8JEzELQjJG8+Ol1WDPC1+N0H
Y1h1Tfa93LJG737y3K+RWTzMEl8k7+myPrAHZ9f3PoKUAdBQhwwuJPzXXi6YcT6Zg/GREQ3mJ/mZ
+hGoJ7hfK/EYPkMN1A3gLgIOd0sOh6wRUVI9moztCtqa0YqOzogigOvVWvoAput4bXz8A/DdviBo
M11maKk6sfcnjxHBAKyuExrDOQV3Kl1A2KwKmiDf2H3z6yOQ4Za84+rZLL+eE03IpQy0XYChV00l
D/2U/hgVui2uSdXkfwebaZg18q2I1vwwlHeNg/lUtDWzP2SkeXBtePuZQrDwtYWzq7FALBMOl+lG
QYDBg9LWp0nHnzEIQshzIuONla+8jQmiFZwX62QEp1snAMUUcGpBdu62CnBjWVlDYNC4VZl+xjT2
uQwT7VoYyx3QOebRNMynWPrbqm0oM9DtqGVap/O1LsJdaOu7hbc+66a/QZd9h9Xwd9m3QdS4eZM+
Bv7wDFbtkOHlrsJih/NrBPBR79FeL9J0QBghRotgU81Q0RKu07A/2Vl+UrrY4vRJYR7iuw0Ordm+
Ix7bE3CHUVOQ/GO3xk3K7ilr3fty+IRcK7wRp8EON0UXQCo3iTkq6BNzZ/ylI33xSwE1jkUiJ+by
TnocLn5sPjq6xvYvQWsUwkvXxjwdm+7vbAPWG++aUFy+XOprT7zqgNMp+5vFgB0SzT7SaEJMl8g1
OAEtb6k1NLhiExoqpOKpvln+EmWiE+QW9ohmEW8MPrBTY4jb8g2IrjtoNT4vT0GziO9qrC2U++5r
Ht59Pz5kHCdZ9asG74WEyw1oOJbgYbSZKRe8KDuotnxywuK9MaW/7oLwPs3Dsevqx4kESFoqzTR1
uoxpexgHYdGFhGs7onYlB2l6IAP62qrqw7K+AzVfEl18zsw0JFipnI24CECeWx/1jA3Ci4+yojOK
/E9cxaCkJSWYZzuoPyxSWXvYmMsGmlolwi7sFeMeAwm7YXkB/v865MN+6tHtsQ6Imumm6+Ac1cMN
lcBMcIGa9aEfQncNXuyh7Smf/BKtkVVdsym/JDEQ2PZLcFk07T2KPeR0g3mpiNiIgnRTNNbJ66Pn
qXV3oxfRMKnNELk7beonOokDXyYmkf7JFuN70+a7oSYNXBT7GvO96+rPwJ03uFKfhDn+2pN5czBR
1zP1i2PHv0TBSeQQJDE64XXUbNvaiJzNcB1n/onfRhOajdph4mFHGhGkzM4RzajO2Q3Yf2JOwlCO
f02rkejZq8+GtWJn6ndlGv/ykcNtKJJzh3ynxrzwMDHPQk5/lYLThqnYq5mV56xTjy5YBIwhcOJA
VgS2dTT50mSNYGxIr4XfXKK52rZFcJ8S+wWxHTKK6WeqilscQ0iMmkObhVR1zj889nAWHFonR1ob
Yh0pb137EnbVEV3pLXan18zGe0a9GPZQrez6bXJgy9Hso0VyVDYSL5Amm0Vw1aI9IrqJ4S9/BBtB
Tm4YRymGs1uGTANUfJ/6fMnqUOWjyj1xLHpyEhQKtZbC0q3aF4WWuoxIHff9/6M/Lk1E+CAqkN7J
34LMgFA2T2vfSMpVFYwnfyIHbi7R7y4/gJP1VHnlQhpozox0J/5Xzb6eEAYHLsK5Y2rqfdOmJDcU
0SYzeqifyAbU+BhEHaSYDnkcGM5GwGXEtqyx2o/pumrtxaMevrpi/JvH/cs89Ve/Td/6Xj2VdvAE
LDp8qJ3pLHV7HRc3RwJ3PCl2OmlgJDIvljm0Rp38wWsrmK9EnC7pe5CO97oL/tV1v07UMj7OcVWL
2GEqyl91XeXI70fSBupOstLLuGGKLPgjx2mbFChkgVirMj05xcwUEj9bPT9mEdFdS+R74P9x4EjZ
Tr2lWttVM4hxYRpLVILcE9OxG1nZrsxyvvJwETeCeAtx0MjjltEuyWVg7DnoC+O9McqTZcxHq2CC
YPRqO8SZvSmmsCKctt/RfGz90d3w8OiHyrTPSov4zOn24VsSa/tIr2boxxiosRG3J8zPa6sxjy3a
ssxYGvIopxwp46s180YtXxyW+NXyduEWWIBibyqwz2WCn5Mfrh3U1YN6br3wJZDqyVbOMU79V3qx
+MkpsxkwYb11I+/ZwlGIS/009PH31Hbfs3Y9hBbBs7Sw2An7yxnJrfCMH3ajpwzALF9PepmT6FRq
FzwpEJblSO1QOFybCFpsauENd0llw2jefHbzfLSnvF/PnSLsLFBXyDBbYVoH8A31bpbe3uJi6mdU
4wPwpALgTs0x39vnAN3MXKXptmmn92LMXrWTk7k5zUcnMlYR6PCXkqnfau6Y9gP8tGAxO7vYViGL
D2BHUIV/Ripk7jrqKkSAiT3/maT/LysgKSeO+dOCvHBr/zE0nMeOky3MoS5G2SfK7ntVokmpEZyB
IsCKMJDbyy4MbUv0pmZ1CUV6zAqbqE1dP5UNIcqN0b1laX9s0SYtL2rvuqc0d3+7GgZ97CagLLMe
M4F7VBNCfwzvuIMhkJc8ZM6wdO3EcYUpBdciuor7RczowJkKWmPvIeuRrXuavHAnFMKU1uxXVmXv
JRAfS3PqADDYZ91MuY01e4Xn7dgzfpJx8eZL8gwdi/UQorPO687d4C/ZXf1LnVVvhV1B652eM3u4
ZWFxhuDSobLMQ0x4lnmYgD1j3cVNbaD1K4qPwve2vVIvUYaAxeuf424q94vgYxTFWfFYPvSe90/H
83fUlU9VYO1dq3vRHAReBOdSmRuMo29Br09eaLyo0icfTZ+V6xI2Y/8NshytBKbjFoBA7O+U1xGj
4L2auDwX8tiZsGgyitjMdCjg4/ptNP03w/KBJZc/cSL3Az5OZxg3HC4rxaszQXhkEuz9jjw2TZcc
rZwsQqAv67IeJjS2HhRGBwY5si53VTUpeiQ0T2XCaleAUkIVEy8KdElfojmux8T87b14LQ2XJGgB
z6MyQK+kBtSEpv6y+96Fymo9sd+Fc1I4K0dbDpWE8yJ92o2wJroNO1/ppBZUXftVeuEmz5m8YJFB
AySg8chbWjksgDihEnLjvAnUfWKpp8kMnFUo7B2+wsM0LebcyKSRBJZDBuhZJv47uwfyVTIcR3b3
1nTevokZzEZJhRo1eFKtFuhK3e2kWtjBumZF4T0PU8hMXQ0AInuI3PKMf3Te2Ixi2n5EjmNtR8tE
Ozm+T0PxMoswfBhQgytB/MjyMFiNcTBEdqNo/NeFxXGssz++BYDZDLGyWY9FmZ4HyWQsmB5VxOZq
bm6l4W+CVp9H4X6Cdz60dXOzPbqX3gVskP/VkdEz9befUTPwMHjDl6i83zgIr4hLyZzPs1NgFWsb
t/SO2fKtDuW1J3CUK0Q+tYuMvhAMbfBU8J7AcCjSSzpiEqV6oi6ftr5Gw1yrGL1yPYAjC4JtgnWY
gcJ3iScisO270oO/hi6+5eG4t82483M0D8TUxbn1B6rGCbivAokqD35Y3vJAv1vo/rwhO9g5cjiM
WQBqpqMVNtvabSCrN8k9rUc+VopiTrCoqQVlfH3UAv/RouSouhcjRxw70aMMHlvMLKTH9pW6gkQ4
J2Fxc8vqmPXFIU3lcfk8y1dfoedB1vmDS+xq5fFz1HavRLIzcCMXkd8ONdw+0cEP2hoLOUB1wR/w
61NqpYZ8JAD4a/kBTG2OVl0ex1794AEkzoBhF1Atqmm7kLc8FLuplI+LXJUV+ys62JeGTAuWwmTN
8rGbrqGtJzSP3XxZBxBd5PL9C4Y5CnLCZHZ83fw7y/fZ1D75NSNbs94rQmhDXEXjtHeQYjZ5cR6I
mAA68ZRn5RHj2Sm1vJeZNkmU3iEI6ye3yD/ikdGbZQfWGiUBKIOxdyDetotk6mjMLMcYwfMORHO0
I7BjX2KFQf87MoRLfRwFMPkkM7RS/ZnhAzFc/eJ92PTYnsnBpewZ812SzefatU/L/821+W/yemJX
601eqBXmsB8Ua48hotAhbK95Zv/GBSEutumnr40c1I5j7Q69blp3sfVeQxz8tILaJfTNHdZxPnzM
Ybo4Oh7JNsEN60eKBGpEjUDbgsg4lsgWcv68uVYXTTmFLd75KYjxWYYfaVrv/ZwIZjy3tlHuxppq
OWp3ecIvMJmXfKBfVrC0zPwkUgjdYrg4snwSdoF1vtrxg7dhN2MJT3bB0DwZprU3F9ga/sZ15+Nk
BdwPBHVEnZ7mp0Gyhndj8UFR80vgA3QISK+N9wjegZSCEYsB2lSmFdOXrSjiOY3+CsmcjFwWGylA
/mhYwSeKx1+n5tKN2eCUxrgSPKnIXM+jDnZlkvyZDWNvMVaMsvgY5MVlzKpTjA2TndF2+VczZOuW
6256hcg9kIcsnq7B6F8yPX51cA1gw2ab5QeUfv5UW5ptR/EtePztJoUkWhIyLMWNrexiDGV7a5b4
guTr2POuRbJFzYA06WEgPeYBK/qD24bbsU9vkwpOBfdB6vQL2ZdhWtD/5tpVn9Lqn4xeHDomqVih
QcUJBJEwOlh6FMG3lUs8mtPRKBoevQTkm+Nl91zP4Xb545XYUXpy0IY858pPxLPNYKFMYFc34xEI
SrrTnvxXZ0BVgMP2VnHrptnce2P2NfKaMThe8f5v59zZ9mmfXgxPuQSU1X8pYQkl6wAatD7LJ1EB
EMz+jDEoHj/rDmhHDibmZW6bKrtPqDj4C5ZrXPzrzHcBUXEVIMq7h6n7d47p9y3f+qnaeR+j0WPH
wnBwrp0SDywQLsliIcABCFwC1AQiRS0hinXMAB4kIj0zDveigIjQx8YxZs2OoF6fK7t6oQO0dkWV
kb+8fP7l59T40lcsDZ8YBPJvxOolTPzzyEKcKOew3egG6o6qyTRv56uHGZnQ83/QvKKdkbATYkac
bR1oqquiJF1GmNV3MdpwnNv20qZk8eXuqpsZ4+aAVpjrIV9rUz9C7jM0xEfAIosMzMLzsi0uQ/xd
1PKofqF2YJ5EpFmXkzpWkrixgtqJC7VNtgjsYFXlzKHTdmCfbQ5ZS7ZhDIS/LSlnmi4jP3sSX5FP
3gNEoP65jxwS2SuP3p4CUb2nebPg3zN2lC3q73VgipEwIq5WZHWqLm/oeouNFdofWHlpJP3Z/lSu
ycxEmKDozKl9UkyxdoGda/zgWbgh0onrLMpGiBhN+kxaSXuSs+QWc8Nw68Swx/yuR4o+xKSR0ans
BhM7Y2+a8Yl2X5/lbETIpypmPy72z0ozdYarku0HLe1TAkKQ4qgS2yhxWFtJ6jMm0rnj3EvtlyWh
trp56YTfrSIL9nRuxX+qzhCbtmLyEjb5NcCMcPfKhEG2dL0cJz8yK+2OT/5o9DtTt+DiLb/Y0s0B
jZhihBcaIOPMbolYp0mRkm66Gy8fgEHw5SJ/CLI1DwQR3yw9H9tY8NJR0CH9RSZHUgWwABnkF6/x
opVcQqUZ/dnrNIbLPM95v0+JRloXSQjW3cRqECY2m1XGBTclJTmJlkUTkOns7hWJD3twrI5g21Ko
BKXez06HodWKnOe2Y2udl2lzJ2nPhrSCSsKcccx2EQt9e9bDU5fLYMVYoV5NJpAHrh2W3ULU22zs
oiff7tttZk3lc2cN4d01yl/QL/8iwddQypDvN1Y1adQIDWLYRNu+EiV+xA54hEgjtoMEWEHFxULQ
lZpVwtANe1GmzknUfbyfw9w7qUFkZ12aIS4nL1vFvbTWJaGS227U6TkNMBVWk0zeOuy8+1b62AW8
HqV1jd/MmShyxyHrv5n5TufMccWBEpYq0tZg5SyH7ZAzZhuwCTBsg1TvfdSND8U0tZdSDR9uxNwD
DaA8sJaiT68lTkNJjojJ3bK2zQaBMCbZA2E52a7RcQfsV+G/rckn6ezGhNURFzjmlHly+0g8h+6c
v9G1Yd1gywegwhzYiEhk/ZbCvlJViKhDLMRwIVuwwn3iIqyfwQx0bJpHwzBOVayoA+WYPXZ4TB/i
isxxE1j1WxY19mtRmU2GSjLMIPRxnHJuyCN0LFqSHnPsrdGk8axsBI4fykzUii7oQbkzmnvE1PQV
DWFno1RqP4zTESfhY1JVaPxJfModgIxds3UQRBZlhl5BcJPmDqRk5jHvwhqfirLBm50xOrbm3UQo
rFGzmhlM9xpDL4OO6X97pb8zYsReJLPmFDyD0xKOKCmkiUF2iCfWabbnmrh1Tfgxd8VnM0B1mCvm
CJ2P+galBdDAVn6HXf2bejNSRwKQ82DEAoF+i/EVOw6uXSMgkaoxP+0i4qO4hPvODABUPVyINNo5
zIzp1u5ZP336mFA9TtMwbu+BVW2EWxyHBtu/yxfZ+9G2QwMVJJhBiZoM6v63S5Nb1uZnU+evALo+
usj/APCHc8WPduB6sS05N0sRSaydkoTEaQOi6yzq6QY76tVxmWYV+bYNm+Noei/T2O29Mn5PUPz7
ollXVv/WjGC/NZNAX5r3hGUXX3NibCprWfqA5RxccZPKp3MfuRIlk8QHzKfk5DV48NKs+Uwnah0T
ZWPYG5vSbRBYQDj5B1sPMX+Bs9cKLEKVcpxjcZ8g1IDjLBSqI5fFRdQY967xnsO6eguK8NRI/JKm
OfyZGrw0Ov4zWKwmHfbtI65uwjqJEpXuaY4j1ooFEsMWbtDDqF1q8K5ZiaoFyr3o7cP3tBnuQWy8
qsx6naqBRMTsYnftk9cBVOtrRp3wsTAfkjE6WdgksIeSLxGyyEEP0mpof0TAENNpboL5r53PB6+d
udnEc5GILSAT9DtcN2XClCsvL6RrEfmJzNAN7Vc+6DcF2+u8LOMSA29cUD95fGPskawXyeJoA5Wp
gK0bHWcDG0K7DHDwJZPGVBAXzC9Ey5qKDcNuBobea8Gk1/PJyDAVjbD9Rfcj9lVnvUS9qzh3sheZ
Q/geMSOvnXFcT1Jma+YtoDVq+7Fmc5tWE3M+hkts5fDpDuIuscBA7opa4k+g5o5MaQyIR0SN/bb/
cXYmzY0jy5b+K9fu+sIaUyCAZ/16Ic6kJFJzpjYwSZmJeZ7x6/sLZbV1SSmTrN6iUiWSYiAmDw/3
4+dM2dr1uV4bmQl4jsbTItLPmgpKYHUFNxOXWALxrQa3ohrHc8WioBg9Np0DJjkDslqGVFGGd0WC
3VFqjJxXi0oif27mVLkUd2FUnKD1TM5MaXx3bM4imC2onK8Da6nYzsuSdF8ystryqjy1bnbXhxAr
pw5lOEkBd6UvBeUSzpOh5wgwVBQM6JSFKboVCdwAyOgqMsA+E+EguHE5So3LJUWgvrkbpLdgAX5T
gfFwsi/FYOMNjeHBBG7RRuBw03HuKfaC00ezwnKTCA2Qe4AFy3WEySDXH126YtlUxmbm09w8dfE0
HPTBbh4SbpSWGDaK7UyFXvGqLgd9BIeazddpkESLiTq9VYgpjBwKjVsYTyPTofJUg82sNdMldz2D
sFjkrLKx6WDHNbm8JcN3x22oKEvA9w1O+zg3MMkmNpXFvZIGS4iV1U13U2HJQVxy5bP5Nv/a7QJ8
Bb+mQA8bZQKgAp7+aGieDYaMxBwVdJdmOJFUckW2ysCZzPEIhyLYA5DYkPqxQYOd7F3qytRytwf/
O7EJPPv2BPJwnxG42AUJ3MdqhG1jWlhkLnK9PsC9dKzyFpHjZN2002o0rHOZdt9Bo2E8Bipe/NqB
BulHCJVLEyEWZQ3PSdiRbcwOTM1DowXQp+MWmcDNWxfaxCZTeYLuux9NvxCOCzlN3SPW8iQmfYvY
8a8qgeCmpQYXzZkfOfDivNOgaO7GmbwVOLGY60uleQ+BFjxPYbkMdfMmqSd0UbQjeYsbObT72Jw6
ov/RsCxtCESIOS7tzFp4hGCLKr21w+GaeCXYv+LeV8UaRXo5NcFBuM4ztH5LE7AZ8L/qm5Pqhxj+
FzebiCDB9TS7N3AMXDTkDGTibSAJvu4aBMGJSSzV2dBTv2amNWENmdXbqsVR9Gvjeyeo98Z/3+GX
Ac6h2mwlFfAonPXLoKwzlJH5dB1vy7BslmqOcM3vQVhfa9a0NIz5XiPZP3bwkI2WOEYKRy2M5jzw
89tgrq49GX7reutWjN0hl9l5RpjNnRNMO2U12IscsVPKQ7f4xqdQuAez1RZzMlPywHFYUYvErl75
rU9n1eHdeie1/zB6ADI4JKfwGymd6zoQir3YuwKV9GBbaC4T2IWjTF+3PWiptj9RvPWz6raJoz1X
HDuByEmssjVyOHGeoPbnPXSXXFiVW9BOPOPvH60HKVNxT43kdTFP11NJ1nT2626ROzGQAC5/BwHS
QO03vqHIkKDmtpyDPLbclwrSvFRHuJYE1ATEqGYrdQapRE5v2GDCG/ViFJeHXrsaU6TV6RkKvGP9
jAiGpLIdMc5IXLbQGyY/lWIJTbiwtfIDigz1mzW052qljcC0W9BuPDVFpOuE8qi+fg6ybqlobOw8
ONi5d5ZNoKuvDe8p0pKVN13R89znxHOf/vpyxkEQ1eFiQngR5PLzX4NBdh7sAC5jcs13oEig5fdU
5inubBii12pvhu2DqXKHCSGCqxrvhm9NiP/zY4T1MM5/8JYNgVhTxqvUGG7o3wzNAGUWNbE6PuZi
1/lBQJkFssbHLycw3t2WTzEtFtgJdnPMhPGa+uacQHOWQ274zGPjixLK5bn91LvgMYty+k6oHobH
y9k7WQmaROa2dQtQi1s1uCNE5L5+zm964/2UPhCuUoMY4iRt2F7oCPOgWUdOKtKLV8P0oyqK/7cu
eMGBBIhnza1g6dePgdtywYZSw6XY7RsNOfhhfz0lX8mkNN4RidPEuJcl8rAuLjoUE78nlLKBzPnB
p9Xvv6eegQ/ltFE/WOc0N1KSxIrJpupsyq8Zz3mAvjS+VfNC+zVFhMZ9J+Jvalz44Ig1tkhb0FNy
HivR3zFLkrggI2XROXXkqwKmXI3KWFCGylHST0f150xwUKk193uk1F5gBn7/wjrVykv+v3Oqg5p1
g4KQ2r1phbnhVY0AvdU9OV2vYNPbpD2K+U41K5x4T0uDfzVAJcIn+Xq6ymOo5aY2oXqtvaNt2mJg
+Zfed84DH5mAOjDzGihPPjUQS+rkeMMnyH4l5CHrgsh6snbG8YYOhYG3MeJBdT2Ch76A/Z5X89nZ
qc7xBer0j4jp8tckilXH4PDaqGYxG6qRujG56q6T1Fz37VUJ46uHPAKlQGrfqmHjzd6Klg6CsEwq
C1/GNpTNTHxO+SMAsPSlwiqzgrJqeGD2aYO11gJzt7ULnqbsfjSwgbjQllxY0bnpKdpK1IgH9H6Y
aWY04muQTFs0WA4hzmVymY/kiXmAuThCdrxMZh+Se7F5fZCgPwWUihTRYxNHewMLGg03QQVxOO4h
pZ/+yzSsLXkvkaBjcFkEDC6xbdqGUp8aKfR65L1JvDJp1KKI5nrVK6pDeRdhZ9QMMpz0gr9kPdN/
gqB7dX6Bi2OxqBOUP/PcZGuxIKTAWcDsqOaVfeEP6QD/MloD28QaOPLbdS6SXer96McLrbvjO9U0
8C1G9ntuOlJqEHEw+vVj4Ty1k7ftwenK+5DUilo2aj5D7suxcR0AzqaACQHvCEZGXldd0up+pxKk
fz2B5i+sPAGNjSYgMlBiWhQ+XCP5DejwMYAn0bh3QKSob+R9QE5Lb4oO6uPKIsGmNOI6c9yxRuGs
VasX3EuSg4W/5qnbwdp1Ojt/JtpL8Vw3WEcJHsiqZuS7INxa5zYJ9gLP0aVyLrnkXjXExavB7u4J
YZxxWHOXheKDJWiBK3bcWzSzz5AYj3hWis4B1YOCUOQyJDLYAUxJlyJZX7By6kNkkv43siXiecsm
3lJ7COtsTLz8udUv48JGBJpoPNufCVI/zHyb+NnGGesz1gyPqvZGl73OlkdmqBmb103/e9OoU4eZ
x7rxqWAaUKdz18rsKcORoaju4o6wV5OIxCr0KEyn2suwN1UlbNLEedIOcS84FsNKudzjJhnO1Ugy
OWrZu9aRHaIcIZ+LO//LAuU7RLNn5Yapt7D1gx6TD55uJq7hPAR7QS0pjAbCAGrXsE34nVMtxTHr
UcQsLVBk1pHOevzL7Y3aTdV1bSYJXV1GNiyZrGq7OY0KoFVd8jy8MEzWQwqNpM5dCCbtjau0Fptk
IfInIX4mJQUXEAJg+/isOr9HkBwcz0icLifHVt027Ssp75rhuYahkwb1Csi+/sLTsVDkTJ1hvuZs
akhd8VrOdEourpi4PiVzAnCUrdcDNlTtiN+2KILpEBR0015GxrUruxfeQ8r5zLcAnkcNwsxrfZhx
nuBvBkYSGFuupNuWghqLl2y9hcL3RnWT55iJYTHCVMDwVxkHkVY8FxXglwSwBIExBKtBxl+Mxg7U
IxH1mnoTnNisXqVmsPe0TdYaW6+7/f0dkVHBtK6f4P079xTjKf6WWuMeK0adEGZ7rzajUYTJSnXR
1pAk627UV5dd/ORVzm1Fkxi0cFjVNrm5ITcvWWvqcTT4gjAHdJbTw/DBOaLo1KTc65EXrXriMUR2
LDgNh6q9j1TRdgzRoGYiEuHsGKk4b9W4MT2jiyEJfwqzIFVkI+ji3kGAsMwHdKExcYOfXMbwI859
c1n2kngwGr5hPR1ep5MdgzYm1ocOsMC6AVeEKiCyLdOwYgpt65mFiUMD1mttmSkcNg9dCourd5zi
C3CDK+VGioYKxSzfdl6LzNDaRZEobVAawNNKuit44w98j7IJfPdI5q5rcIRYfPxKG2wuQzaQ3ZIf
Y1rTigKK5ifvTSwRSq95NBsvh4dq9G3p7X3te+M+4FlgfbzCpOrmDhWUV7vcEoDAxCkHTi3gxH9E
fOuMo4nOKkWULHlWFs34wVN6FTmyXZCyRamRw193ZtiUOSbYbsC91RptHXVQU4l0FpTPnsA2mE/q
ntikITnxGyw2b1NmQJEJ6EbnWcUh/hpWtEK2fa24fWH4wcXxjsrkCQpViBY9zoU6FviLOm03KX4I
fG9w3hDoey04mSkdjPf0yzSjYS8JX0QoNw3w50jrKhpJAApsxkAIBfWgnv3GHNCCahqWLe8oHPQH
2QUsi54Nwzip7VNPEVV23ZU6pHILdDzAMcHwMP4lHH0sPHWsKZPHUKtp7XmAUoeddxNoaD4gAwPt
ldfDEVbHkOiMF2q5TDklo+BMzgpAa2MznxjdIQMw2W2pVVVunw5Dp83Yhnq2isx6nThw5pd1+9jr
ax5y5m1P3lEAvqKcBXynBVM6KW+AKspcoLJwO9vdrjCK49yBe1UXkCHYIw+mLlO/vTkAk8glNIsw
gBtM3gtuBDRMj/AwmU6LmqqgfRhHgBUgJBgqC0/CdchbpNFGLWswyMiknKsxqEF34GQyBobrnk0t
oQ760eI6qWG2JgqpW1wy7lEsKL5fkQOoEzGigKR+NYBQshqw3btddcEqVv5HdDVwRlWQu+FTcMOo
SPWMroG6QEIwub2B0VaZLFYTw8ZD2CPKAz2Q1zJpDi3i7KwW1WnlAEDqC9seAShQtfzNCDOFehkH
1h+bM9Ykn5VafkCwmorlA0uNJa+uOBYwYZZIHZorSYkRCL4IqgXOZB0uMv6cv2M6WEHsroZcpwvF
w2tkDVunZsIwvweRvWJTqwCBKpuBQ4bUFXTi1o5RxlUJ5bXaG8onE1cB3BHG2FB4jaraq1VWLWhX
dTve6RSGSm5FdJcX1SaM8H3U0+Emvc4ZC5Vx5n0ruFeEpJhJVABQypArg0KMZtyVJKT0UhFycIQl
jw1SVXN3b5rfrVbdyJT/qEadhaL8aG4w4vfdha9VrgLe7esstaAE520OloYnwTqzofY0i+r4Vozt
2ogowcHlq8bXyTG5qACkwjVInZ1vFJS2Vgc4sp/bqV1OVnMYB8jG1CEamVC/WKH70swl5d+uqsYj
ilfFEwqZ8EMRGYirat/2CURPaUv6vvbgEYmHbesVB72y74c4vi1b65c7Dw9BS1WqmpUSjQoVROfG
d55AXPR6coYuRNJsRo94L/hitOll9ytorHOyzA2Tx0nmGjopVorQ4TXFAzMP9pSvWj/EvRpuiUZT
9CcpA0+s8sCdMT0zsUBtPW1KylzB8VdK9AQ12pCCpUTpwy41Pbk1enOblvYNUeVj3pP59/vvpHF2
dae1i9cbFIWnRVjfDWXBtXFcI4x1gnCZsDlcuvBlP0DiittS76y0PmQaTwECaKe2h1odutS3Xewf
HHskrkyYWB2ZxXA74dB39o1yDLlvA8KSp84iW6QlGeUJFlLmbXanQjFZD4yL+00NpJhk7NbRNXIY
qAcYMRcOwJrXvT6rkt4VnOzHXJT9whuqb/DMXpXo/Xnqxlxz5c4ChseQJzUBgLuJbjbm0inCfcMq
GbzmXCPlRik9VTmIujqTfyat+Jxj+0xP48fWhh02H3ZNDvE62BBMoYmURZxhg1jSfTNIMtTRQjk0
8M1dj9KBi8U5GSpJQ01Z5gffayUtC52xKmeJuAj0ANChlZym9AeqRqjVlN/gIKXqU5b3g+a81AWV
G6RUrubGvfVGZ6PWmnp8I6d+//VInoKXCP9z0kG2c/78gkSC6jtn6XMy5zVUOGB0PCD7ogsewF/f
Kf+1qMAFUsQXV3UDZ69z6JBtAP97bmtUNQo3hjgH5pkxv4tm47bwplOrUheeR/2EApr1lAUFfXdC
fIucQ2ODqfch8ChdCmwb0nfh1HPsjxQJpisdHhu0g5C06q3zmZj0WZWiKqH34QWyduOJnEa3qRxx
o66ks5JUthKSxtlcKU3ZNdQMUKgkXKuzo7CCU6eK6LCbAjvapu6mhNWC21Rwi0gJdxSLTepU80aM
YbkoCWYMoXiQXvQiieuucGcWrltvcoJkRtI++1qQEZw0zzqqiSKUxy3LwJbOwXKc2HEEXUGFYWMa
fAct9u8oaXnMGliQkslYv97b4HXM+3EtzX6tTq+hHQ4ZjrVnQ92rl/2pQDFv6886NI15uHXlvJ2t
7NH2Q2bfHACpDS2lXiRhNnnWucvKIscpGwIKae3DXWx974EfA4zajjMEBXFr76camZdgfAoMj+pi
T4MiO6rQjbXKK0j5f4i+/V6wh/s+OQC03eJLEQHCIlXdEYYWMCzIUTtBemnGT5Ds7FvOkcYRJ3Uq
unpDDCG4VYlyQyPqWvb7HA6/s1H3zj0f95K6zCaAkQHUc6SUO+HnOgtkwCGcrRpCUSW2z2+bg7IF
EjtdQ1SiogcVyMfY1O7cLvllUEjlQMaBtNwxhIVtyMjpuOUulHKFUsM6dPVfEeHKzPDgOUr3fgBn
hS4fE2u6TrXm0Y8nwvr6M6AUonII/JQjEqH+oQUxBDzgl1ohSdLcWnp7THP7ysopoCzHc/L4R72B
2t8k8gKwMtGyg0NxoGtG2zAJuIy4G12a9yanSqpIXgWsupREQ6hw4iya9WozkDWzkPQOgb4uSPZe
2nX+cxRUDBhUVlXQSqFct9Je76LdfmzcXYn/rJarTq0KgpmHwZNbyfoci/z1vAQGexzm+KpryLk5
EOHjfOQ1NdwVK0uC+5rxL9o8hgy53aovjMvgpemR5AqDi1gBab1Sgc/gXtHUGMIVXw6Tv5gGneyb
8aB3eDQpZTEWy79hh7lZf55F85qr4E6tbTM2z6NUXMeuvM15nZTWhYpAVVgypwwxG+FLHlXfRrfc
hCJak6DaKGeRK5W2mGyifARfPGOGsrnmnNeuR4oppCDdW8IS7WUwsY9ACZqNWsQyRWLRsU7BUJwD
NTmkgO/PiIyDO7LkFSBGkNxcPyOXItOg0o9qWprYW2pCX4vA2vSgAga482a9eDAh4bItaHdbwu+1
v0YFgGIjUKZptbL88TVbGWbzJqybnZoztbhHTvbUGe76IVhI9mJhgwTv84PE4sUgeZUX7jI7aAiu
OjZ/02mq8Ossq4fdiGJWmJv714Gxk41yMIzKfYHXZKnF4aOyLSbY6SwxVpR5LQ1n3iWhOPfQg4xZ
FW5i7YnOfw8x3cBQHAI5Yt226SlKQkgfuwtTikPuUAMmwouBwrFJy+BEhgyYVYA37jrDLfJOxJ3z
tQm8q6M+1Iexhy2wkxbJd1EuJUegek95vt1sXVpcyHS3wR6rQrB6j4YaezTxf6qO6kNwgOXhYpDt
jRNE50WDviV3XM5QuSyj6VZFMj1ER/ug2DihfT41iPCqroiScI6ICXbke6ecn3Pfu4yCcJdOwQkF
y7PeM3dlyOk3t/dW4qGJ62/Vjq8n7hw61MOAQ0iYkgN29n2IuzImEICo8DIMA8EZDsQBoaS9RdFG
ottQHPFLHGRrzxo5OM2legY9qsiTIgRlJDBL9ZsaMggQId9rCOPjvNoYQILHznpCHOEua9AcnIOf
aa8dgwnIW2OHDygObGGQuGlh5TQdN+PK1B/TPviWAHbp6+QW/vk99mIbuzZlNgiNoTUwzvktddgX
hhS7gsSQsp6lnz5nVvRNZOK8LKd9THHKwAGpYlWOovGKuJVWc02GEJ6KkhVSqCxkdyDZDgbVWwLI
PXUzwl+1uUmtvES9Sq7sEjoRtUbV8WQG3ckYQWVgzL2YDC8mKwKqGWblhaNosUtEkhrelCzywope
BgQtIN5cQosP+3R1gFOLQg8y9WhsyYpScfgWIZQBqlT/VLmQENd9jMbNnCn4xXg+dIO60IfA4N0U
Ns1m2KccyI2vHZUZhXuAGGgt7tvaP6lZ6Ii21b23CZBFeZ1Ii51oU7EGmOdaCrIghTT3/eDtM8gd
6hauOFj+Iqx0juS9svyl9MHTEIhKrfC8SfWXmMkqQrkxDXLHsD1krnVXhOG3mMBhYMsepyncU+y3
tcTw4uTyWjd65LfHQ+rWBwtTa3P+RPQryKxDAxGQaQPTwbaPwrymIF2swtTfJQgMkCrzL1UsNGxN
6vbzfYj5CuzmqE4HkaMqbxu8/wTB5p0jw81/mmnIZMeJeROVHtZ53lFqDbvGtPhPGKdmQsHMfFNN
JXnVHyH5/3//63/9n//9Mv5X8LM4FWySIv9X3lH2EOVt89//dv79L7xC9erux3//W7q2FCb3DMsz
dMvSLenx/svTdZQHfNj4DyQbcTRSuXJiItHKSUtNXNZON/EQJiZHGMXi8wYN/Y8WHcMzHRustCcd
4b5rsQucOrUrczjhA+UQEXilgznTgbwESftzHGx4BbTOIFIi3RvTdmr47ovqi24b4sOn8EAWgCe1
PWG97XcFs5tuxEjQ+gq5z1VZXwfZuIBgwyQyXbgnSBQWXTKdo5IHMPCCCEpHaIJz9PPhcD96Dtty
DFd3HJda4LfPgZIhkjJR3Jxk4UJKiPwmJZSURFtg987MCfRNOoMWgIWk3HzesmH8OfcOoE3LdAxL
56rnybdtd0mWUvYziKM3GuVVMMO6AY3vuLAbFAVtG3JHAzEYcJOw32V9eh9pPQ5IUbXmaYoFF5q2
D6zF0Kdih4J7C5t8Q9whmCEU1TtIcH3d+6G3QlHTtYTEKyj6AiCrhzAY24Or6+EySbLronPJ6YPB
3xWEKFBiyZjxtIbYu8RZrBPFptuVzTdnQkTL8YMa4zW5T10hkEgBcEfOCsRFayFcAkIC0sMokRsI
q8sLWdTpuphqc2mHaOTlUYISM6BrYlmmcV2mWb8e5rIDh+HoihoDZOUkyKIhpWpdFF6PV6Zn1mUc
cHaWToPAdVr5j+0A3b7ppKQIhEeEoZqX0Cn9SNKqYZVoRNnyLNJBbLgOLFUNGjWzHK4YSkSnY9Bp
RZ5BfGjG065DJHFnQuZFgKW6NzoI+jOYlc8ZJAKFWtKSEHOsq1GK8m62fH9fmJa90DvCDcGMXscI
imbndXbxrMUEcWeNgHk5QNlYjxApG46PDqslrKvaDOhKhHOfwOBHpTNk+IHgZjcB2D2MucF8O36Y
3BhULa3LFOHseOg02Nk6CA28HJKFcvQ3ruimmwBTorSVudfOfNld3/r6/vOF+cGyFOxKWHwdQ7i2
a7xdlpDnSn8eO3nlh6ByU+pxwABp7osWuuIyEcLefd6eYf65B03doT1pCIO98G4PTvGIZotvhScH
Uiu0+S4pxVjajaLSVNGvvPsm3KfMgB+tBnwYjV+0r7bZWxPsmJ5k+9mmbeu2866/WSfmcY5891gq
xgQngEknMlIqVyr4arOAkffttNl+3mn7z0aFkAIomI3Slm2o9/9m92ku18o4jk+to7kE3yE58Kvi
5vNGPjCyNOLC5WG5DvjOd0aWEBkeV2+GJ63U92YHACFp4DOy7v9xM/CnmJYHAwhEMO9tqGW2cHeE
kK42rQzOSzOaoKRD7K8SRrf+vKkP5sqWNvcHgHTSYb28HTbKRqFOghvuFMDUDPpwGpuLpBAbgMNB
9NUcfTB8HM9qVThK2c1+ty4HYwzSJuVsToVgx1ohDEReeJGb0+rzXn3UkKca8UxdN4GKvu3VIENp
JVPtAACpV+PYHzVUbymKFy+ft2OoCX+31G3WucF0ebqn6++WOuIM0gciHp+QJ1tXELMEVALXI7VI
YLiM9AHCCvJegX4Y+1tcU0JN/ubzR3hdDH8+ghQsE4eJdN4NqtGatYhcHmFqDApKTAo3SYIjm4pJ
BqmmbJ+JvLs7AhSkUl3Jh9r50i3q5n6w/QoFmmZeVXHen+D1LPc1yFRoBAL7IqGoAwRuFm0p+QuW
bV66CzuksFlCfklJtzFc5qTEL91GXYbbJt9oke5w5ZDV8fM+fjCdwsKzsjlDVTffdbEbKrfKnSk8
xV0BjjykzDkV53oWTF94UR/shr83JJWr9zcjoqVhCSNqGJ362LxM0/QinGFm9IKL0IW9DvXK9osG
P7Jaf+uZfLd+orYy9D7SwlPdVoew6K/sAk2Mz0fPUMPzboUIW7fwUCV7QdfV8P6tV45IcnIwenhi
cZ7qbttwpVE/CoL5TzoKhZZzYWVbOUaroQO83qxN7RE+4i0/IPAvx0eQH58/04ePZAA1FTiJBhvo
7SPZERV8FtrU1NOGp8KaYF2gFPBsnODa8rjFi3bTx2jgwIj+xX754DC2PZxDw/UsV2D43rZsDkRm
oxn88Ygg67JgvBcUIYVLnVN57LV68XlHP5hgmrNtYXsGJ9P7o7j1ZthIdI3ccgwNll6miOLV2fA/
sXeKYUrn6mP+4WH4aUMqMzGjk1lM1zMceVky3UTGV47FB/uQzvz/ZpTf8beFhMLH1GVjGZ8caEgh
OOjC8sYz+pgKqrx8/McDJ0xdwqRqGtwl3p+BmkA6sRJVeJr6GSUeL7mwNZEuP2/ko2XICYvHoHMc
CffdzvBqtHrkGHBZzIr4KoEbflGTuiDQ7g0rlihSxCZUV341DqumQers8+adD1bHG8/w3YByUUJ3
BfN8EpUsANTE0QIOi5CkkdujRQQRaD8h89dVZnDBnW/cVTM8pnZWyV3f9DMpUJBwbpHBy2ZSGjxS
wqNYiU25Ns06Q0ArhW+RxA5KJC7l3VC8dJRfDNGFphGcJvSC1FtplOW6Lz2CTnBlnJkVMGo0i9Bt
iLRy5XT6eOn00Hs7gTHdmHmkEyYBGOv17nSocbmQm9LdmDI2JSzEnqPQThQVzAXtQK1GCuuS0GFy
MWFh2dQ1daguUWkXRl0H8pELEzd+awgQLog0mhed01l3tTldtkZ3lQw+dcw1STNYLs7ngehoTToN
1gmYp2Q/wDsdUCT8+ZwYyvT8YS1NzhmLqzw32HemKU6KIkD+GmsJiD9A9L1r/J8uoVHT4DaPYaLo
ogVkQbFbCPuFnV9+/gAfbDJcfoMHcCQeoPmu/Qzkni6b0OGWbj6FY++s9JDx620r/ee+nxDCsDxd
eMJ2zXerv5CD5YE3046+DV+YLLH+43ZGrZFU/5cW/wO7K4RjOJ4r+Mez3rnOZW5U0Tym4hhTX3Xm
OBQGtn3+zUuL584j7vT5IH60sQSnHdVmWHkiQW8tVeDHRkn1nHNM3a5exbFhQqavu18M4Efu35tL
x/tmasoLqtEDdZ4ON7MOMAtdqTmsvsPgBlJfyEvi2duoctY2ah7UBG76qj0iq3j4vLsf2TG4BwQW
UxeWKdT7fzPMnpjSgZKv6IQG1Vof01PaQrXR74cKBFYqf1EidZSJnXwxyh80i9trS8fDo4et/d1S
jTIJE9fcpafWpAbNcjuiiWF5ptnRusu0qzA0L2BpvpyTYvV5f//cI1wvTddhg+LPQFfxtr+2HPy4
qG2yA8O07I0nlbjCo/m8kT97RyMeW9AyBPdZ+93kDkVQUxFZIUnrVMXBMZpxP4GLfk6hRlx61KWo
AlTHP0gZUyIX9vEXhuCD9k2CDy43aMyR/t51MIkC2Xo3DKemBwyv4iNhNVJlMpGc7jfcbjz4oLXz
GVOy+LznHwwv10FheY5OESpu2tvhrQO777qeSnJYnc8SpPNKtCLhx/m8lT8tAokX3daN16AtP962
4hhQ0VEGPJyswPrpUGTcuGlLFWCN2F0hki/69GFrDIXrSU+QgHjX2uSZiHXVAeIbsrjq2BtEhrNF
X4t92H7lu3wwfgRdHBwlQ7l879vKCpkNU+L0pybUh4PZd0QBOyRB0TcuvnAh1GO/Pa2kZP8RKBCC
1t4burJPjcAK5uAEZce3kiyCl7tr3zV3YzEiuet/sSY/CC1Jgh+2R3xHxVrfnxlzOws4OQz/yK13
vhG1BJv3vXLs+FiU1bCpnThdNqkBdqX24LJSDDulphP4axz/i66/LpD3fScQQ6d1zmo8xbcLCIGk
OEzDV6BbuDLnwoA3zd9T3r2gmmpbG/LCg6+Uy2m3SGHgM6DWaL3wWHmKPAUsONmL/8GadnXXwwIb
/Oe8n3lnDH27HiL/SJhNwYQpE4NHo/5i5/x5ujEHqgEibIKuv7O7TkKZcixMecxmeWe4HcqC9sU/
3pww9OB7E02HGfn92MZgvYG2SQ5QMZPVtn5lUPS7Y7wWU3H9eVMfeFx0529tqe7+7fTKtDKwyZm1
J0rFnw092SUyys5AZZ6HILUQSJIXleZCQVL/MNBjo9rwq4PswwH9nToi+f5HwFTGYP/Rf2xOdpBu
RwojUthvP+/lB9acdWFzQEsG9I+z0qrnrGztLDih5gi2yoNzZlVmDUQzLiIframUS2FAW5uBRHkT
TYUvgtAfJEeYRe6gxFG4UBEbezvKXhBD/ksNzKkoSzT8kNaezQjBgnpZhfUWZZ4LL6rXU+CS83f2
FeEcqsnJI9raZW9011pMBUvTJV9s4g/sF9KVtutyAXMIQr7bw45mdZ6b+kjGT1GxqcmDLnxNkAGW
YbVyPeCdfj4nX8STPlhxrkF8HAumTnj3fdjOChrhAzBQAVbIYjoYyM+62egXpavZ30jOoPHi5v26
zdL23J3taFnWPE7ZA6L9fFX8eVK45E0MtZPxM4givp0U3EWD6k9LO5I0s7aTEQWbsOTu13Nz++dN
GY6KQ2C2pc4N421TBpembGxH/xh1+qVXa/s6KLajFX2xzj7okeG4TCUwbXUIvmtGGtwp04xmgORn
QXwHSHWqq4fPh+2DnCsT+LdWzLed0SYfUhETasux6ZApy75rkfZAKGJpTslq7qxdSaGCGNwHB1zI
523/aSto2rO4Mjmu2svvpmxw/MlpmsY/VmiCLCrhYq6Gr+KCf3orqhGpWwb8284fAWyLfdC5BZwX
qe4YZ7oBf7VCCSVGet93pfXF0vioNc+WhMMkjrz3/sppV+mkaeZAa1V4blbNuesAb62R9jLdq89H
76Pl4bmmScwPK0ii9u3Eyc6FHxJkKDh+8LdT2q06U3/WS7n7vB2SCnzTW++AfDwnsUns0xYQcrxt
abJTtpPf4akofncrAeFPaj6D/92DcbpIjDNn5IY06YcgmH5EYZnuGx2CD7Qgf2YxOhlxi3xvl0Po
7d86lG17jeg3/TA8JIG4qEn8RAMl96kBRk7WV2nnrSn3e0UUkh5DHE1eAmO5M1iQ+CaLuimpX4Qs
DZjieDASnfhBE19DqwwNWEhZo3UTxj3MRaHYwUq/bsYQMIv+grYdSWN+Gf3h2LfRvRU4D4EPVtl1
oDAdOrjFJ/FTOgDXiurYG+JbrYGn98yHuS9QK9G2qdtcG6azge9ppQ0kVjsXYCIeGVmK8lynMJq6
xcyF1R1gpDnsRJPegbGgVsPjTEque2Omvlk7x6XcakZwGc/9tYJ3ekH0XGeg8cA2wmmb38+9uZ5U
6f8YkwVJcvTmSvBNvgdo3LxTzcNGtC5t6wbZrdUs4FwNYV2kHOS8t8cL+J0sMqNlSWo9hec0MIeF
7TmHQYpNKpJV7MlHyrNPCmc2Rc7SrmK0xevHfJa7rDa281QfLcRHoBDa9kF6YDgpOolrA7jguBpg
z4FOCOE2TfxyRbZvi/qp01AWmpuja4VICosb+H6jJXrMF+D59wiJbOqJa14Vo7nk18HONMtda85I
30C3LpPqWvXNDNqdF0PP4BXrVlEoFC0KI6hcRQ74otqm8iWHFPAsJ81PDVa81TWoI/ou2Tla8AB5
7VXWds991Bpnk9lDFVX9X87Oa0duJEugX0SA3rym91mV5euFKCOREXRBb75+D3uxwLTUaGH2ZRqD
bikzaSJuXHOOGuVC2aO2dnRmUidjbgiqSmD6wGDWfZX7W9B/ULIrNu8wZY4e0sV89mYx55hAk1Ct
vSqR1vTRO7Shhlr4lvVz1o1GlYVTjOadHXb6j3ScNPDjmYXpJCvFSoZaQKl9wi7tp5rY52MNG6gb
0QbVftICf6iFfjI9P6YY1IPXn//OUqSAyGndvQzcikkE/kVgmAC44tAKmzhzA4NrG/TiZnjzkKuP
q7FM63NB3Hljqj9bg9YfgG1a+qOFd2OjdeVrTlXQRCRUx/2zm3j7ueG0G/VtOIZbTLbPjqvAq6TX
xsAfYMYMPsZbU9FxWRnHASugZNcRFeo2obaFHA5qZh2HQfRqDtoyBaAxPwz4q+6q0jx5Vv2jjIZz
3PhXYTVPQ+ZdBVsLc5LnmUmUjOWhqOXXfG+b1lhFxIidWT/nefcRF8ldmZrbMgBKVnvT9+wkGH2o
sRkMtKUs5zUksotFWQqUTwW8CT/otoafXOXoHhE7wfC3zXuRZnetTeHaG4iz7YrDtuvS5h3EH9HA
iK8e/KCeCT1dj/bK6ch7MKE1+MFpUsbBN7S1NIz3XJ+exxBLRMz4hAMRVwiMWAa8ywjyRG7f9Yg/
QBc9xpaxbWjydEbrOtrJU1MYl6CFNTg3gem1lzMJNL4Z5YTdPVLn1oyf3dS/YPPL+QYI4D3z7Dv+
T6SZlGqSHcVPWLyNebA9+RrG0wmu2dfYjEhoaDowAucO10LKqzgTbt1DqjV3Ji2WoQt51BP+0u3i
U5YpBA58wQh/79DOfFALNZ6+A4b03ktnMxXF2soYktA8poebUXcfydLS3WRs+rL7pDVS39SZC0jZ
BzDsvs+DMF6cQS4u+6d4lKtkRLDEAzFTwnpVfSU8JEyOPMaGgaelBXtk7CWkiipxf9Zef0nD4Dky
o0vLtUBGeI7y7KaygUFeYMBLIOoZiE9Ab6l/HmioCWMQRG447b2wO2bC/OvPtKrfI796tNJ0B9zn
Rt2EFH/tXUPL2zP31iyrjiYdkJnLLmbExwZcs+bBW1t2upk67Zja09XWkMIq2omy9r4l/aO7ITPM
acRCFb34BD3zZat6j6GvcdrTEJ4uLF6QxohfO41Oe1fymnc5Jke4vPRS27ALG4fOeI76S/o28QXo
5EIsevkcK/H+EFz8w45vEWJz7CBv4P7WkNc0hfBtWfnX3G2QFObvntau9Tz4Qwr0Hz+GGrzreqSZ
7V/DMiMmFZLXvncl9QAv0mUKwfvDEe4fwiSLZPn/fUTwS3UYth2VB/JLV98Gc6ypU+zqezv3d7r8
UzufNYfJv0QvEB6IoUn/zQ0Gv0QvBWY22RUtDwqP/HeZZhTWNQnaStnushtyyrd2LXZgMaEo6riw
U5EMeydxkjek8PrWaHLG3duKDRluIKTuNpq+TSssHtKwTr4zsmDHUbr5DsUb4N4IuD5sIwhNjOwf
lSiCFQY/sQOkm9xFYe0sK8RLu84d261ivPAPh4Z/6F782zno18J7YWf8Ol1Gd7TqN9cxEs3BIWm9
QUao3qkpVFSCXbUM4qDd4iyrt56pMZE6asOn79Io7PpFu6kSvBaxx2DDH2LJX++Fb1hzKjgIOMEz
4/DLkcYm6wt1aHLvRg/jQdhWNz2Pf/z7Z/x+ovnlQ3450cAnRB1BPHYf+yBzu/C+TdSjcHpa/TLa
yDGNCSa4a1ygVfjf/z5OhAHpdPZux/810azaStUmaD8Cq2iZdpeCkbN//3W/vZy+8Z+f8NeP/48M
T++gT+VINdGQFi/CRCyMztq01R+WgN8i/vlTDAIFsmLUdH89TGN3Y8Kvt+QdKcB2IU0D70qy+fdf
8g+f4cydPuRDqHtQI/z7qSIYhElXYj+wWyfGuQjb5I55veK/XWnmlAC9gqRGAmoPv/4S2ShGoHKV
3JmJoW/oaF4lPd0KSqpLX7l/OJL9ntOdkyFk+myd9hqdgsfff5MKsDBaueNd8yQ5Zs6jzVyKWzMy
arVXG17couN41hfG2S2jpYycxyi3Vv9+Wf/hAXHnvjAaqecr+2sam1HLoop9zkJ9RaAQT+Gr3ren
Cn/Df/05Hq0f9CVjfuU+/vJT9SYZSURa3rVHHL2qW9rta6NDVmf7/fb/8VHU4vy5C82k0+TvVxVo
spX4vnKu9tT636aW9LemEtbKF1zR//qjKBSbFHENCp6/LVCG2UZpLIb+rhU2rJG62oaR/u63vfGH
y/cPq5RJxZhyn8Hlo0L0y1JIB6EAG8iD6bqYA1PHO7Fen8v4kHqrjiEN2xkeTFR2Sd2qP6whv795
fDT5CWo3zpy++uXWjYrkoBqC4G7EH4lzfA0m8N8v428pWkrgJEdNP6DLxaSa+vc75ndhMZImCe4U
E2EhFJyJoXQrSmbcQ2Dd5Xgvc+0Pv+q3mGL+TK7kvMdzD38tGGSiEY7b5OHdiB24ywFafmiMceFG
/cMz8g8f5NpUwy1cNjZ51vny/scSLFpXc3s3BjSpDzbjlr3z5Nu9vgnH3tzlsnX+cDF/faMdfe7+
J88z9yHPFZG/f95A7cnHpNVgBxqBHJCSACE3gMZx/rAi/57MpVOC/A5O8eCvZWyeSPiPXzY5YtIr
Z4juCwj0srb3XQQztjAsRu3p3Ad2muE3SpjjLZDT2BMLzL8/N/OT97dY7a8vYJs+pQMyq7+WSwtN
q5FWU43G9BaDSsjHoxpbCfjGI20zpOVsPgn+8KGGQaX9tw92bS6uY5p/LWe/bhNklEinicq71lQ2
V0WYAego83E7MU24VYkdrioZoUxD+3buMxN0hC3VVjFZ/hzzOKxqzUr3GYmGhdI7ezu01bPKe6jL
hXYpY3EtW39jRd6Lx0R97NunwgUtnafE1l6Nn9KrVmaDTojhy58VPS0HZ6rzdW8lsAege++asKv3
1aiw4HRyrcXQTqee/6mjiOaxiSYB6hTLrDOaVTF1syB0DBaBlmFgc83bGKkPdj3GvhkyWFQ68CfG
ShB8q+lpqKKP+cuhv7lFRkgLduOfGVl+4DQKh8GoO3S6084qxMGOzLdCuuemG9s981YI6sN2pmEW
cM3MIsCjGTmLtGPYs8bseSKa3Bda85lW9Y5pM31RxXO+0KWjgh3KXnh+9NCE9q1kmpAYI6Cd1t26
XfsyoGKuS4+QvNuorLqJ1uvgV3T3U95e+5xsDKrZAERHcoXIf4g0vsVgyicncd/DMkbd6ABMCldK
t/dKJCvS9UxhdwzRqiuDI9tUz6ACGsHT2DvAhxuH1GnfVwtkrp9tFlypEi8tLXywJ+KrVpSPg5Cv
rY7zxW6KF0UCDdbUIDgtuEfqUxIfS7Y28TatrKHx17CaPzDDe98xHAVbNdewkW+1Zb3H+rTXo3jr
dfkmETPab4ScqefDsgt9PmpqCv3i2XVyo6bUrmViMIRd7XPdCJdQGjAypcMTwecxplUZPvPAdIra
D+346kXYe/mrl1IUz4ZhfFDX/O6ZTepxZEwlRuUqflA5vRcVk1uo+/I46XD4oTx0Swik7TBCfe6D
B/ASuxxHV4ZJtwIo4mveqTDIOnb2vlTRSTQ22pEKYjAKeZVdK5U8Vl25YVB235kvns5kVG6ttaLa
RwDpWy/bGBpSITN+SeV06Sdwi4Y66kocEz07RiGa2QCnCiaAkvzWLPEDXLKUxSfr0IqWWaMCksiH
aQLAIsJrvbPWFnCEMjaY/dkXjrfW0+gY2+NdWYETbN19JPO102sXL1GrEaeonVvEW+pLOsUbc2TQ
33GQwG1lJog8UFZ5clWZPycxu9aBRyY22lZjDUHhRMMpbA73ZlTQPusEufPkVkcjC4GRuO+FrWFY
wxzqg1gw3RzFiuzBO7Q3x2R9hrFdwkmpb2UvXkUEZdTlzixRVgWwUhiU4asGMQZFZ8ToHFA8s9u3
UUtfXUxrmh0+D2nxUPHYtPgBvNpaMG4Wk5IEOLYit7ws9agH14SxQYJrYmiznLql37eMe2MPjBGO
Gtn4DcqzJ9s2ldCy6va5snhqnGr4xBcG5S6kK4WE696NI/wdZfmjTnEau85eevVD30yHJvKX5WwK
xwdMwngdMCRql8BatPK+gVESp/q1Jac7soLpGJ1laYWLpKoPOgEn808bTs9IgitB0ilfJlmzM4N7
OgWPhZQnIyznCSp7GYpqG3Q1YTJ6Oz25jhWEYt0hXyxN3MMYzJkq3/iUU4YhhlfOn/DMF2DSNL5h
CTfbZz1BTe5gl1sUjMmuAubOHOzrTuEZi06eh/AL8jajS8eevBb9FeuGEffKxjOWMAzCDwyab5Uh
PESNJsCs67JZamhoS73iOS/XJutfHqm1Vfuvbo8BYDAeRF/NzCg8It7onGTrowUUi8JwbkBlaPvE
s9SfkoH1x//CtXXwwHUptO/VMEDMMJmoHClueEZDASE7qTikQ1OunfZ1qnteZLJN2vP81zjMKwcB
K2Dp7hKfZ4Gr5PXiMTWa5YALVp9eIMvMP9MW9/OqYFnZygVtxKjiwL1vaXRtdLi1Uf7ktBagoXSl
M0Butc8jfzw18LUiCuuA4BcS+pHUP0M1brtJkKvv/YViAHmhE8wRS1JLgMxskCwOAufg8s1ciAVu
BbyNt91tVjafnXM9mzI9SCN7G6qWrGrFAHP3abEpman9EGbOd+4Oq0Ijv9a4ML1LcUKNc+97cIhk
sC27bJVgbZzfVll6S58yu6L1JdP18zz3LSIwv0531K3yXjF4hQzlksE9DRL1nEcPSkZEnGl4hMYP
vTzrN1F/y7DEj+FXiVgwZGOE0nGmD82nVUpCcu6oRITgtuApFtZCedPNCWjHTZvXUSjQHUZ0Cmtv
ORYQrB0qFq0LpikzjrQ/afCLUsDyxaUujNeksUCLqW3m1Xs9818KyyeIAC+KtMijAWAqq3XbNLvM
767zKxEzUm7PA/EpD/DQZ9euEDcm9Lc2pRdLWPcWdvhFhiKZXXdYpRlIBJFVmyG+6MbHyHsyP5YQ
qRF+wUBhzzb58Y64j4oXWSQHAHYfMKv3U2NCElBbMY1HyQRGFxivnQw2yIvmQGS8qwxKUqNkH0vu
2dSe0h7yZ1uvw0x8Zpq+TSoUwfhTypFycJpuK12tMXctmGmYGNK2SNwJxD+Fi4W71Q8dFpNZWeEw
ij8/tEiiYKD5y54VvyvJXNNCtrDrpmFekQn8rLxr/fyCOmpF1ZsWoxiPjZdvW027yQIrS3sPWGWd
B1AmisE58qTP336wEzwLSGax5THlsHUtWh9aYCtUJIev2lDXoNHOvpkyh9Ecw3FaxXF81Mpi13PP
5u8MtWZtF+M1yLq3dmTy3ca+INRGQxU38ghRZ9nW8Ca1oL3KQf8Eg9+sYVKwb0TbfOYZe9WsK+jg
iIh4X3LxzeYj18OjT0y2QWi6pIj2ErpYfL1WCGC53WFS5VnOXF0H1dH8eqPtJcTOsB3X5xquhGbG
UFJCYwUMBdKaWE51ADJN+MZWDQyQ1/l0GH0gCQZVj2Iw35WRtPum85mMZc9yejwSFvuRBr3OUvUu
TodDKPrhlHaWOlkFLbWSUxLN4P3apJjYwHFw+R1Fez//g8LKvach4mqiSwh2SGfHw3I6Rlm6dCxC
DVamiYYbEYNFGkhp2l38VjpqE3AgmvcnbWoektLexi60UCe7jcJ/tkBRTHZ4niwwfVxlqy02eVBf
y7C78/Sc3+yweE6LlD/nQjAMPTTHXneag6teLzZ27hL0KN3UVomrrpbRPhrsCpmJsIEJycFLlbGo
+BIy4I12oE1Auh+/69am/hl+pMTrIPdfgE1gBRuoJXO5oPCZ8lHE0QHCh82IN/KgziSLETDafCUO
3Q1uG2PppcBtLVAPPeqz9aGJv4IZa5rqUEVaoLymohTJ7huKDz/0vwddf9EywXVhNa4rDadqWAMy
GDAp1WpFskosw6y17z3fuIhaXMgRHFO4N2YqTppLupnnuaVPZgytC6peKlsxK9nAfmnk4Di8HLQD
u2opn5jPS5cxvEPbp6NVxNsBtopX6NeuZ6AhNgmqupEJ9sqrl/7YbE1hAIRrXamWpk/kx1pF0YKh
jCAJH9n9mA+psmUipw+R6c9l5O6roj3pQf9gh9a6gckFD3XtS0/bNKnjgqMsTzTaL5ICTCz9pjwZ
GSwE4Un25p8atfmYhaOgz3fMbWrp+R5yDQ/UCB/5NWDbikuMeEZ6Zzv3oTmPhnEwKSlLZY11qowX
VyHvaewVmsIli4BTG6siT3eaH5+DSttnowWytYSsSQOJ4bIalftE//Jt9z22oiPHvRdhT49x2G00
DZiKlhGOIMU5hZSbtXD2XZkGY33MR01wIzHb+jqkhxAFdwwc05wDu/bDj8igeRpelWxThcnW4/2o
Ww4YEcXRIT5MOnwRuH5cvixxKIcPBEbtKmui/XwX5wfNzKyOoUFnXch6E5XNV4dshRweGguxkLF2
bzA55XTlZZLMVGvFts9CVIcAfaZhC2IdZWe90mNGrJJ8WwRg4SOIq0h7mCPhhU3NB4/Ymcz3ytUh
/OBAWoR+vfJr5gvZJOYrOv/t86c5Rv5URubBc0pnWcLwSdv7+VpaxsuYVEsVfFsIsG34OKoJUG7K
Za3nmKZDwIHORuOetax/ZfCdlN1qBMTE5OnScNVxLHsIIXGDDa8bz7FOldHlakGl2ohy4HLK9qEH
w9EE70kSPY1sE1Xt3MfMpWxZbh659Pz23N67Qb+CTrCzkuIS6SG2IbV2cjyXXWgBpyrjz6F0Sf9B
6bS8J1fQBED/+LCQicMdyODt+OGFDXDmNczXs2bKJfHHSzIJnJlReCinWQPjd0ep22yD7W1kpLMJ
p1VpVivGiNYBkQ6h4jop7BegPKjD8Hb6Lu6uGte8u6QIfZj/6dUcklm4msSifgt4SDbb3JogBsoX
Ec91Ip9oCRIdT/XIWypG/zoJ+zbvnJENkp2G5t65TyNnP+8jKa+OwQ/pvGo7WuozF92GoilXjOjL
Z7SvD7Zh792qCsh/P6x8nriR3deXj5XGs0wXgQ5Y0FPJnhHhu7jIXnqD7QTtxfz7gdRtCo3GlzS9
oR3mYa2vA9cnTniEovzaxi7imWRrFM5P3sfITZ5kPN7ihhiHfERnjHxSwTn1OQQzRcy/8Xnlw/zF
sIt7hHuLmN4Rxg1W837SpTfdH/ekWU86vNBZHM9/gn7DepFafsuhT85D7fPy0IbNh916H4FeL8vI
xySHaYO6BmrvZaVGbA0t8vT+pCDPCN8ECXnmKTV8cUkwe+RueZhQxUSd/ZkwqmWEJK18WH8OnSTu
hNJzno4OUdRS7oaZMeJ/qzkuc0vS1oXgHx6MdthDzyKDHe0tkdz0kgyA8RKG3WmiWUKW9V0+ZdHS
Bry06bImPjRZSQDP6bPW4kuZdbyfyV/Xcb5ITUBPB8rofVTz4qBcRqQb3/Veuydl/TMNJaxCYe7i
oIGrwLQkXZ3hUoEwXjEQsZgS6S+HYbzNCxol1JcBXxUzXoTpcqQZGkCWQd0A1SGANRqebD9dqcx4
SmTiQu70DvMZYOCSc5mCPLtErlx3Wk/eqd6P0A0LVe14W1aVwuEy/yUpjxcqEUIKRq8rp3zu7PFd
BhrteO0nXeG7oKIOTtEWXUH45OdgF62W0L1M44Nfifd4GN6r0nV49xMAQ9F9yqosarUx84K1yv4O
hL6e7zMv/qiST52Wod6TTzNVJeM2s5wuWZyxXFCZN61VRMePS5w69cPOoO3B4ffwOALc2owy3yCU
XoZpSyI52zqIP4CCobav9nbvc96vz5K3vkw+lZFzysRAM7QbNZXIf+UBf/rNG4vPgPGIyoICMq3U
WJ9HRDFKxYeuHT8DsFbsjGzWdcSrGe3me5hZ/dJynw2prTsWsN75mF9oo0bsY1rJLvA6OI9gInl1
uSAStnzKlFRCSbjdT3axBC65H/5K8uH9IZYXMwCYcHBhVfWpiX20XtE9BDTc8T4NdOOTQ6geV/Z6
Dk/pzVtqxL29RlIFoAAymr3f82Z5CecHepvm45IGzmkMuoM+GId5q+IC0Px0E3j85hWw518ZwAX1
iDew695YHEuYZaFIN21YXHoXJjUKhz6OX0Pa0Dx7eJp/qC7a6/yj0MtdehApOU0Y/FGfE3JEbaQ1
4Oea7kpYw707Uw+SpsWcM/dclf6bPSgwcC0Aa1Y3bdKWteCE0garvuEImUp+SHlnhGaFXtu/J5m8
q9W7bsFebbxN7RqrzmX81hrW1KaX9C4tbB3DDbkwRJKviUnRRLxGoPKtMV4nkXsQ3jYey2WrhYem
AcPH09PYzZ3rmIjZhf/TGUW/DOvwIDrOX3b0ONXJM8WQB/Anl8JOX0aIibjGEG84ME/H8uek2n2e
CpeGsOyn0WRvSSaJL3lljNLcWBmI0UBjHU0b4xQr96Fru6vX4l0v61ujpWeTH5nZ087VQuwMtX3u
bPnetibBeXubd895g+I5eXXz4OL4/aeV689ZoMUrKSTA0wmdQTZc7Kn/QBS+T4bhuU6tbTsNbxLP
9dhbF/qbbn3kH0uG55ajjB2Ix/0psswbiatdPKmdGNqz1o/vxZSt5oW+pAkrb+D+yvHbiOlLSxNS
i6ZQZ4uBgWIc7ogJskXucaTsJrKA6jplxR5z2jWyEq6FBZeSiwrRH1CXMRzos9rMr2jnapec425S
ipurlLlIaHRfON6M7+FvtTs2KlsnELFKQlyfbnV2ErnPunIrq25XaRbPIQSZRFRyGRTpaaQ9T+P5
Kfk3hldxfFDV/dBBec8IHxgDIMYxiCLrqmDOd4LF5rHIkLo6uKn33Dgjwsjm3dTUHQKM11qMK969
bzlZbyaeJL9Pjm0g7+DunSdXv//fEEn7UIpQu4uJ8rJ6P7X01g5Mci9aTdFr2m6dbNxrFaeHvkRy
UeZPuHavTtBdeqN5CKL2LXdCOOPBrczCc9qkXy1PLHPxG854sOfTYJGVIIpt7WSyOxZ6HK/AHaZ4
UnF0QU06Z2V98e34nTw9RjJErKI/u/pIP2YGRZHcU+0DlVSR+d0G3QDE1vxox+aFB/m1C5UL8o+/
rZM9FDreGQgy7SIM60+n8kLSOZgDCB4ziMWM7T5MPRmzyY7vsykFqF9ylKltzDrhdl6jpVH9HPzu
MWfBLYlhS41oJ9d1sJ7BSyNgUocUPazmVk4gutLmbg77XJXtrKokUigsMvLmW+DkF00FDuG7fp7G
4VBP9iECYkVCEcK18sHq65IGQAuqEvsj3ZA6MO8mQOtdYdSukpCRmXLl1dGDI+1XZyhOBjsFDfpL
nQtMdxJOLsuP170hWSvSn0aS0ozFJhL3rrVqQnerJ7ND2LrGASe2ViP9URhYjqpl4XX3dGwBVXPC
xzSgntw25h7CwMEuq0MqqofIKRB1RPqjHoWPY1o+dWSpFl5j50sNjaXniC/h+RuGQr7RCDO+io8A
cSMrbfhYkmhqy/5cjcGDWQ4dHx0/SCm2YWlCGzS6TQSmCf49LMJx2kgOoQsGdh6KuD0q2tNSm4Nb
b2GaTDcsNtu65odq9Xp+0+rCXnNs3gmM8Az21Oc2SW7zjannLMBQYc+D7jpykIx8j726RZqNsJQe
phfTqZ9ovj/aGRS+YML/ljUOlRlGIE3p7aYhgM9HaKbK/FCVmrvAmIHLqkxfaEzzwIxWTKYO5p63
jCRjnrzP8Y9mNI/odA8YNjrEL5w/zN7/4UJx5dyKzw9uIiwhO1prLdRPrxzHdZDH+TKwU7QPXfZS
smuZGX1TqUP7DHZCTuNbyYk2xGjn+f2qp3nDFuPNydOnvi2uA9xW320BBHc7D0ho2fh3NOa82on3
Rl/mpQiqjUqKIynv8zBynLFy90kZQLXd9ilQ6q6wG04CFIgqvVccU7wcXyHmAG5hIeSDDqm/mhwS
MHCdWp4Huoa5AVL4LA3+mVLlQ8e0WNPmZ84dhCxzO6BXi3Mps3M7Wvu6tpiL5EKbTOQvTIMAX7Dg
m7SdLhS7FjlKukgtFAWZRVyx9pzcWmgskF2RriYP+VtjbGGqOVDEFNi/aJ+48VZqnB2meixXOaAC
2RchqtV+1+kiwgITBIt8cj7nivFiUmgApE3yVBDBzzepDNTaZ20iA3+SkbusodePYborPUsuNUFD
e5F0b53d9cvIzH9I23h3k/Yw+dk+Juvp6+RQRHNv1qSq6JjuBo2VIzgNJihqa758qtwYurkBMfw6
RPm7VBJBV3HKg+La1fV720AuyNKHXDbPLIX0/oGeIbfsL6XG3WJg576azwlDeo0781DpIzYC9T0/
kRTjdlkQvXHAJn3gfkyhc2b865EW4aORRm9Rpz9rVb2uaWWnZvykeipGvNGnxtXp7ZX3DC1edFDq
kEWng+1nF1drKjbylJNgXT3WrGci085tld95M4e5aJEwcg5ARHGq22EGraIiamDuKrPYN6P1c0SO
opXVkT5qNqL8h29WayvilCZr8nDkftHVwIfGulH+1Eq0PBU2PxSC2Q46yqpMk61IMqASHQBlvqNm
7nSzvBV68FHkEoiz7TzVIfLlTrPXQ24+sMUfo3lPLWGhgu7bhX/dMdl+EoCSbm4pNerjjIQg4imd
HNMR9egBJmoaPaWl92MwE3AQwT6y+32P8WPRZtjI6gxA3OCi0eA/bwYMHGKErFv8mANHHOw1qgPj
qDyA8YZPhbmzynpJhPsVIFSQfrfvPOMezuSKxxyesKwPtWjzxeh6V1U3JKTgGLOTiAC26NQDQxJH
HIJ3Gs4DV9NOWZOe6Y28AAReU5zfzM+lQaIjy62d0bLDRVlIQknjFcgQFdItcZsPR60HgGNQ3zyD
d0oa53JIf6oOFWBZ6mtiG7WsJ5Y6FxJ1V+YvcoyP86UwVXLIyoytxcEuYIwMMhDMT7iQVUwNKl+Z
ZitXGvxbV0yfCSqAReRWD41HrU/JwzAgecu0lYSnm/D/I9isuQGYI7A3uteddYYpTFgbvoQDip2E
LO/T1MU7wzKW81m5grIdlcVzWzdfWRc/Msu3G8rqqZbRUSr6Br3AXDJa+NFHCoqOpR91LfiphHHq
FcRm1gGco9DzHc3QFppZPCjw+VmlfmalJPTscRxxNxvw2Rnb/GiyM2qkz01GAjFcI6nLBxfljPOz
CtyvuMk+VKZIOShtU9oRQyV14OCryI/ZZD/6mm4tgiba+N6s9ZDmUsNw7sv6OwnUayPrM7iu+ymh
cl423tYb+gdd6NtWGk+h735OddYD9qCNChPlq5cJgOmsgIme3Ob3dKLAsOyks2oC9WiTNmc2ZqDs
Xn4P4Vy/asXX/EXKxD9G5jQn9eWyhaiEzSpZc/L8FpFJk4Lx4NJ1Exf9SjLyAa29IQ07One2+xyX
9FjwX39nob6wMvXQUOFSRf2Amfo14kjalP19a5NB78iRFFp1KMriMMbdIdPse96RdxUW6jRvurYY
6IPwFKzkeGWgh1/V8CmXvlV89131OQ32hR7Eo98My0iO8PlA61c9W41svwKdY38aYrCsQkjS7O2r
uIkOEUvyHDXHjt4zgBQjA5AOD0gbEmO14WeipTTpjz+YQPmqIwkAJifgGSex86vqkEkTh4a4wYq5
79hqNHaTwjEeRZM9Sj/c5CYiSzPoHoX1ZfRMyUoZvSBEdNZmJZ97iv+9iu9dZTzW+jR9JHl3NvyK
anf9PX/3pCQupAh4V8nm5IjkYMvi0EjnGqdqPafBCWbI4Dsd0eMsaDXtba66EdHDHOx32Z3rlu9W
UNFkb+4sP9vmOn3VuoOSPna7RRRVe+n3d4mRfc3fWC/co2ZDFx2TU6ehmmHZrTp11pv+p3Ay5jOQ
1D43OX9vEL4QkvPt8eGQTfWV9e3nOlXDjOo9sxONRUwRBRTjpU59U9QXg5C5l7G1x/y9zgWa0giq
OAhXkqVY4FP9xgDNQRjdEYcuL3a+zTpIn82oXdy6ezeZxWfI9T0x05vnT+QIDJLpfoM9oN9phEM6
SzMyV5JDyJuifPRX5kDhy/Xc0zgxFEb6odDFOteYQiELijCo9r9LJ7gDnUXaM3lAfwOheFoKzvp1
XuCqz0nCWqza1KC74iNSE8lITz6kqY7rl/rOFBDmY7ecV5PK4pWzg+80crOVHxGoidJ+87uAP8Py
RjyynsyQCmeFU47bH2ubVKdrh9OFNravPnlqi6zKMocEvIx8IOwdF68GdKT15gmq+xdFEWbpqjst
87F7K/jG9IO1Ui78KJMrz7GupVauYZ5BGadbweg5PiX1B4eDnahI4gr9Le2LOZolqqHVh0RK4vnb
nmWTjjc232+zZcjKWKc5PR7tLuPrQXpbzWeSNr3N13l+JucUrE4Zi0QReUuSCNlWuKS7aZEaysc5
cTYv46ThfWoPqRftEsYMCZR4EtonL3gzQgbUjHEb1/U2pd3B9D8owXUDcxwM7/BBRd8tAqqeU/8/
NJ3HcuPIsoafCBHwZksS9KRIefUGIdMN7z2e/nypuXel6ekWCVOVleY3xqbsO7hfyVWNPMzK6R+Q
lc0wfTEd7OLmhGYA1tg9fqpvBvEjQg0DdMpFOizSfMN8RgG6acAa1DgEGL/EQbzPclAhaVDXKwuf
GFvZ2Jp6yDIiGkgFr/LOTfUIu+8odxWa/Ws4tTQQo3UYjMeguua1cppm4yJLDfEzVgHukkPLANG+
sNQRK3Z1dzVij8SsaKsbKBNq0lLZTEym+EaX8zboqJRt3MKSC48DvXN9k2uPfeMcoNszhnhvODms
TJfPlOQBM/cHk9lcbur7RsPBeBnOWkyPIX30ivSZeeRjWA64PWNNuxS/zmwyaOi2XoVHxmjzkDWG
sv0a1MfSOUxjmbBXDsMLQCFcy6g2m4ypKbWOoV+6okFZflv0BeemcreT6LDgi4C12Uyfct+EODUm
zNXWHUCgHF9u92bE5p/CqDcqCXZhdLJ8pF/F0e044MY+6/wI2aKjjMJfqiRio0ZWwQ7Cbm8V0/Cq
Ksxn9uY0P4xR/VjELwITUJB0z52tE2kbE4NEm5qcP435rmWhtOMzIexRHpQDRhhBF9WvYmuXu8V+
Zknw5HQr3/MbKgtOrosrLay/glbhq2RhORToc+48jVmHfSJoJzoGfTvuXDXbjY2eYLeVbhz0jySx
lKXfjdndqQy/XrCdUr+xAsrV9MI+cpxpY9KQ6BjItMWIDcZXqDuIC/w+hbL9B60MqfuV7A4PUy5+
ZWY+IH34jl6/Yfd7rolLZsWSsvOo7K67Ien746iZz18xb3/hR2Q+6IqGexTQMBkcLD3HgOEisr6X
OXNavcmqTFi47AK+vadXGBDQ9eJBtj//xzPH/35T+cP4IGU5qVdUsyWn9pKnAquOmnPWrpstIX4L
4Q27F4RNZSCY/95MAaApk+diJdt6BCxIXyhcjoWiPMv5XuKiRSf/lAIXKZJ849F+5mvlXOyyxwFk
CtdSet8htnF5YPuEDR6jtJFZWQwt2f+ojMT4ziTLk0xsBNTgtH+rHHcGuirsYYnv8ke7xQ0vPyh1
cTCMfyzCGaas4j4bbbIdwZsNbrijNKZz9hYtX5LaZq19p/fN9bjcYDi98+08VXmSUu7FHnhSFidP
04y/C+VTicy1neibiL/wSCc6CHIeUygZES3EmADop45FyIKILSucl5cq9cbLtatdBTjJPBbVoZ7H
exh/157qu3b1b2hPcfcGJNRHyPHigLbk9tkjNVhJ+b+yawrso9mUzL8ObGEOltsoGsfECx5Q7TR0
TZiTKuFrOfQ+qt94p4l1BW63b/wD/gPHCAhVW1bkXrrcyUKjvd62NYBQViR3Oyt/GPvyBz5fAqcx
m2s5J7hz27V8qBo+a5ALdVisBfM1y3mBDrPxxvjEjmrn8LfH3vDzv0XLzpbr03AscjnWiWB2kp7S
MvrKll3cvxQydjcfzP5d8ZZVjYaf/PwNytTY5vAhmaNl403HO3aLJy6NNz24fzkaZPSsartG17Zz
W6+0KGLI/skcZNMoiOEs5j6aIETzXACSQKue18v8mkFPJmjMTAr4CLng3CnfvApjHcLwQBfXahuJ
Pear9PbTAnMomzkOzwPdUO8Qx/OOP+SkJDxNw7oXNIJ1nDUTrJ8c51UBDKKhMi5buCUGyQjNIprO
vbNNnW1d9H5tyHbmcQ32vOIVy/LApLG70fHcwmBf2d4He0KL72n/ImtQfkkCFbtSzl4VTmbe0Uob
E35iXN2/C7JLAtHYAv8kbNbJj/yChANZ4sqfiPSJZycxXe6TKCCq+NiKs4GVLNwX3reRXNgrIQ7M
1SMB47/3x7XaZOIa5mseW3VexpXOHQWt+tsEqUjWZ21j9SYetbxQnndWvZVuv5N/5bKHmD/zKgCt
8knhaD4PAbu3Z1nqjPBBRXF5dRn4xkAjMLpGy7KWwTbPOuGzUGdJ6XkoIDw5pv8LXYFR76SKU7CD
8bplpaYJXNJ3l056WD9bWXi0J8AZ2SNfqHggv3kJOhhG3jYP2uo77I57XxeOKMn6rVtAxaiUWIQU
HhBRj13BHhgTSLe5cIr9nPbcTECtNUyXQhWz0R2KbStTedWVSyLriQM5Y5KVsgTYtSyPhDjVqXQd
WMytbVzYTlNY/5Gaf2TSx7Pt5gdZf//tNOueAi5K+k+NVBx3sST6Inz2k7JN89qvK/E6ZmoMLjwC
dafn+xIMgPLK/STUcOmkHpFJAo59jdPWl9moPN1kpjHAv+iP6ZhiKHUJOPNzZLk63bi0EwV89SFR
X1YsuoJE0ccxyK8t9pYeSWnbuYc8/PTCbUiUaynNZCdx5fPigd5hpYbYVOGhWvE4LeVV1NpIDqYc
J57m08KMcqn+/vc0/rvLruquHqkfMUC+Lh1PXXJh7wN1OCsRWlqWt5OYI2meFF6pnUp2xEdQK1rt
30ZSXuQY5r0TXGldRugyWN0PT/t3gwbXJFleCA7yGToCzirhPrUfAU+09Ydl3fvgXBXm+vcrckpG
0qaY5bwkwwY5YsmACsJPGHob2bOp/ZPo9rkiPhH82J+eNOzm12p6JNeTugKLFEwHzVMoC7V0j3pN
/1rBYnzxfF6lC2JDtposLtZnytEo43/ZwCxOVU1OqOXsFPtFqa4VT9ZetqRrlx44R9C5IPQxoGTU
6Q3OZSnuctW9jmccT69k78uXchzo+PwEpidW0izDYflwQx5NdDJCfUegzggFJpJzLD+tT5kMq7/p
irbYQLeDd01/R2batwC4yWcaRvFktDUqIOrN4P1V+RHJ8VMOJEUr8WiiyVEo4Vmp7S8GWaAvp4lA
OeTYRBfKK7LYT6ny7IwNFgP2QzPaLyzUfOJojl9VBrY6dlwznUTWpJyTEEx4TctKjoeOHropDQAq
R1aYZBq1epWkSCILaYjENm7CRjFkajE5Y0VNvQJjod93ES5dpfbGeOpx1C8TThgDeRsKU1ujeOC9
BzSN2lz7Zmm04IXULJe92e0TTnRzCZg7U2zn/ZXw8nstKhnHKRzCDzoOtNHTN7g4W+mcVU7h9zVQ
f3U762/GgDkc3WJE2X53EHu4nt/iwgC+aO5bB88mQl+LXfF/kYe9wZ7GpIS1UZMfR6G5y8cZ/Chw
PefV6RZ8hnkWsn0Dy/s3OPGDzoyV2gRoZqVPa3xEtnVCSwSjL4M0ONLHu+TADu3q0LD2qghYP3aW
ea1TkK91spPDxGUxkVZqfX2Wz+rmP1b/LiFADa1dMiAz8iQHisVh2iDSwcXqHRU9aTS/JZmHHB1Z
/+kxiayKPYHzSx8valNcgba9FvRQKGt8rw4OvUAatOg+q8Ynz4j1xxVxZtUCGiQ77HBH4GDi3XEh
odnuguoZ0JBk3XwrRylvOMG+SN06wGYMEp7fFjiOjITMYZzuS3mckP7rowfO+bh8s/AFlg/nEzOa
/nGtn/gs1Sl3gRVeuIR2QMZBg+9D+jORV1vI05tE9GqKzmM+MCYyHXrH8vV0ei8ovayksJ9L95wi
Vcb1SJZPhEHP5CAhmo/nT78hhMXxGxB5rR72JVBYYjRQJHR0/Y89qVA7v3q3oRDWVIJYuwpCovl8
xmyIQ0uhb4FnFc2XuPuWJ5JIWj6TnwRMPydGRnwPIzs6pSFzvW4jawyCwBODdHlgClIk/ODAzqiq
Erv+ZNHKuxNe+2dgs0qRzfi/xyDhdmrLfRQW7zU6/Tx3QcMQU4nUeVlu5UZY/sDvSa5D80Gqr9Tp
dojyBDQZEom0CSe/opMhMqmosm3a4fHxzXEpdQprW6UaJcxRDJAWlekXCz3keZBV9+hAVLjK6/La
i+kPo73bmFd77jcB2Lxy5/KVZKhIv3hjQUVzrsnfY+6gJW/M94qpv6Amt66AKELjWweVtS9hZXCz
Cf9Iros1Bojwp63ml9wtL1ZR+BoQ46lngXtXuVUMVTZx+6exPR8IYTFhleARnAgwC236Xk3PM3U5
TwP5aekl7CvKFSIRzZJvicg83N9kLmPB0c/+vVATwTh963HC8zblO1sb3xWVzJ76VZKlPFE5dt2N
5Ncx3UIJa8w8IsbEKjUSaNkYnpMkHr/PX70Wol5QPJn9vbfp/uj2odKHvyDEQzq7tZ8uYw+CsC5B
Hvc3V0++1BzwfpYfFxos1gxotYMME1HlVbUmwrxHT6/W0DLWENKBWKmzuULmAzyn4AUAFNQxbTaV
Nq6QrK5J53CE6yZWe3bDtEHtn3TFuQ4TPGmjUKgFrVtiQpBYKuDnFcCmCHjVjMBSyS7WMvhXFoEd
qxfgBupXUdRYFTOEV0uX2YxFR4hEBvpZS1yoAObE2E8DLt6DKrzPbrXp5vJsdOy7yEnyfVzM02aJ
8+ow4x25pNFfsy8VzIJb89SqDLpFcB62g/cVjfltiSdQgx38HSdy73HFTC4D7w3EE9unIaBzGgXq
H5xioOPR8/Y70CdPkFL+Fm4pWDbP8VFiHW46DcI16B8kA+P2Ly4IYouq9U9VRovdoo2DzNO8SiYG
g2i2BavQDeaTy9RpnQ4LjSOAC+gg6aQ3+YD1wGTt+yW4L7GLfPb4UEN8AB2Tf1jtMh0XUNuDinxc
gXGzsxj/CgjH27wIP6IQf+fFhPNlYTS3Uu05AXCm3PUAught7iOgO3wriXc9zntejIHy3Ad/rDkH
MGz20zrJxKiiUS3fnJc/ZaBRWmfNuq9DQP0qtBhlLio+CSvnYkzm86gjou9Mr2o9UdAkEc5nyFHS
XodSVzYfZUCnfjKsI9LrMArC+jbMdX/CyLaC/sJ0bx8rnXNLo+KInwbG9iD2QcYtUCc0G9tmLYEd
pU4uFQHcfpr2OLPrVbVWMRXMXThOYRX+szOClzHO7krGYbXJRC+NLeaq3rjrm/QaxwrqhEt6dUf1
teO+rcq76SYyUlVdug8oy9wLOiNXxSyeaSEf+rk5jOA3t1Y/Hk3MoEzGIhvXMg9aPV1ViGpX2qm6
33Er69HGGrgjltBWcDb0CW91Z0s2P4ZP0AKX4zJr87mxaOlpJapQ8PXRW2JrQuWEL9DGDQ71pUEh
2oFJn0Pb9yJnPPc6ppI6tMgNg4+QJktdn9TWY1LWjihQOhruseHgreO+/lTi6lv0ITeV7rzE5kAL
JSVwG175oy2c/SsUSkI8Vobg7wwBZKPGTtqtNMPSP1MzK9+5VNTtjYG0dGzydjc0RXiac4ZI8B/N
aFsA1N/pkct017GNq1cm6iHmfRwC2zG2bFRTutzJfkI1/0npiCKiPjRX2qYOQOj19hm/ChsBoMXA
o6fd13jQBo63V+nqlnl2nQsSK6BARxVDRRz8yq3R9x3a+upXlQBnAzhoI9+kJhw21pS0LDqawIxP
0rtugat1zcaiLetuJ2PuNwBSYE45A/vYImwkhXdODWbRCWOHLlVJ3YBo+CjFJc86kNptreXPWYol
ZVEUe1eFMJaFf8q6RU0wTZ/ylPM56In3qT4bu5Zd11j5x1C1otWUAtFsi7UZUPhXcG1zd771g0On
BwB2VAPpXSxSZKu/zVpysxXTwpyr3qRlQKOZ0j+IhnMW2f9iGJUmQwGTrHyenKfFVny3qy/2APMv
BCQCLNOiEVj2V1ooieiRFgYcwwbeILgv8Hw0jzbM5x/xnX5Nwu5mxcPGaglX+nimlUqqQa8S3reb
J36KbWhSumzTVL3YswbGep4u+TSBMAg4VxmeHuRKGgYizhBcTeD1LJY1or2vpakCaE2muzBtQ525
2WjteVjvSHSAAyJ6qlOprB2v/uyhAug6sIEyf9DjRYHHo4JIDkPsp9pbmuJb4JmpH5Y09YwYjzL3
11FcUPeFd2iWCIK6fqLl+gATwneX7JbY5j9r8IQmhinDUmQ3XR2DTZkmNmCzBPNsRyGnHi08GHXA
+sheOtq2Z45VUSLSTAnh1VofwOOv+ljCaM6jtzhxn5o6guFLH2ZP/ntJXafeGI6zC6Zsi0Kir/H8
zKJ5nN38XmrxsU2cJ+wCFP6Bxwxfx4pNxUSs1dHi6VhJamFQ6DLS0TCN5bDaWvgGhJzhBpCCAbiV
Ptr3PNY+EGjBcDNzONMjy9t2BogP2FeT33hpvnKN/B96O3ddrXdxM6jQ/Gya8oq9DpXqIy60j0G1
vzJMuJAPXP62DBiqsUXfa/mo8cXqUu3NaOhqukW3B1QCPLanpCqdazZ2tKBAaXq0xrIuhPSr9xAg
862hsENn7WtIO46kACxBbp8Tu/PR73jT8f+1jextUQqGeEr4FAzzyamHUAp6hgL2RD1SM6Q2OuM6
B9OZ0eorB8dX7aDDpc7YZLbW8A1MexuMEatJeRmzBKgZWQQerjW82joiZQVyGy/2szaNZ82Ag20H
3aMWIWC/1BfDTC9Y9WLzWpX9eqHHMLTuo1O4b4MyYXAfsqqtrB0wu/ayDTJOWCbHO3x6PpLJWBjK
QQOyU7VZ9ZP5xyjbvRV3axCN2srM0+e0Yo7eNYW6byfBDyYeJr6UCX1cfNqBllMuThsjb2+DRRph
ZmYPiH3aZ3PwhNs3zYOytVe5ghi8qY9Q9pjT44WsK55Iy4WPuhvcHH1+5bB+rlMc3DuKW9NaHiy1
pG5tkhcmWLiAIAwJ54gHkLPlSXOKKafJ4uH8gXqIZix+q9GDhsOZqckj7gpHSxLENPRg8HYljYrW
ftIL74jg4CfY9nRdTW27cirKkCFSj26U3VUCTBNlW/CwlylZzrXrfk+Im1GVT/tQUw7gYtpzM0YH
zJdTX1PCl74bX+dSw/IddRwgYCMLUzVX9ZAcmcGikaHsARrEDEqNjTODK3ewCReifFWkvkhhZnCM
VjBGz5Pl3Ou8ALewjON6IQtbRYRxdaYs0fstefuhATyuDNVHP+K40VGo9BC6m2FhwKW128V2fuqR
DFRT4RhpXfyY19U5Vg0al4VyKQ146LV6czWmKl0CzsaZk2Vt6fXGSpzXnM7l0NWHGjFXJAdi2Itk
cgPfpBTaY8qoSGxnYe1U65zOCMTGAKQdUa4xHnW+yIfYyrt2An+2gPVFg/MCH3vn4USNyCTMBDhY
MIDzRxAq58puXokbe2gjPsjOm0n72EGOLsJmO5/0ArvRhtKtPAboMaAPwWgCW8oSblGUttfC8r4K
Z/ry6gpAPZsUgBlWEe5LEyU0SugFZPauqhyAfwUsFPdFKfX10tWPKFGb4ClCupO6LwbHuWLsY6d+
zAZY4lZCzlqJibF2Uqxy1wHDhqz/GM20dySeF3BwWklIZY86rOw5I/WzZ/XNTecfRAIfo2pEHFm7
WRjc1hSoYWO9akV0SN3hsczGM2aOz63Ln1PvbHoDy3scy02wNJd4ahCANduNWWA7PMXTSZR0WZjf
OfqlRTJeG0c/KtnwVIMvQutmU4866Rcp8DYR6+UwKJjIYKWtuseiiL/oV6x7h7U7qCGjbSILmTvK
YDBwFQENAZIB5ieGfSBSN6DKMNV2v+WF6MAX8W7XV3CcoRNPGaDx8Y9rtA+WMWzZ8WdPzwKAHO5p
UVQmCZ1vaTUwjfDENJYcnplMbDiAitwHA9YkqTQDC+1kRClCkO4uSoLrQHdb1apvp58uBQn4VCB8
GafKR6c5R4/aB4584i9DcGzH6KSNDi0i7yB/OfQOwpi4BVc0LWCcbRcr3DqA6ZswASoEuQF72I60
SRadlji3Opq3Ys+cu/ofDToF0qTP8rBQx6PNzA6sIxvMVDEdjBGBSnPys5S2Bo0HvQsO4NEjeFbe
O3Ku94U+SoKwGvSzlZsiZeTQKV60o06a4dQWxvTlC618IpIGYjPaq1VFvLOeJ5yREwCzsHQg2DH5
HaSjT0swy5oXI8u3IoDU2dlWCOYF0XQA6EAvtsFzG61RRoPQZYXZTrPBIgXBRNfXu1enMnexzulb
Z+Fq0aAbUkh2UwcOEKwdkO59RquZemQvJ4uLhXUQgCNSR7ozxA6+I0vTP06tH3QydYejX0elront
JwgOA7X29BM73hEt/3Y7DctenNGnJiLBTY+Z2j5mIK28oRQ2Pr0ELb8iMAHLju5pg5krLuiza/uq
y7qrWzjLBT62FAPyvRre02IlPVGdwYgcEMyFkGHHa6M3drVdhysDO7LIi/d6Hz11dRjAOmOuagSH
KhESfdY3aJ2OuBZiLg6ycov8Hu0nlQECKgpDoGxaAb5GOfWmi3KyCallKsKtxhuZeTMO/BJMRJ4L
vLqhp79IBKnZYL3BMJenXM/h2cHdUIc/hGLuzqJxt2TxE1bta4MCyraNP9bCU1PH4jrA6g5UrNIp
EjW3WoveXlsBuKEl66DIaVKdZwXgAJaJ7JZxINvS+53XBOxdlSEJM1zdhQHtYdXShSMm7i5sqYL0
2qFFovOFLXjZlFR1VQfWvbLnw9x1r4hdWCb0XolznbFcbUKoXITTyCw0OyCEc17K6DXuUMdJsheX
9NcFFIiA1XpyYlo4zUddc+S4qOMmnWVAMUFAgmY1zSkDbiW04QndBN5armQ4UiT4L7tVw8BqnDkG
eP8WGiAQTIefqdFcMCvp1Yz7Rg7CF8ZBvjwWr1/8LFoeqCuOkVnYx94yQcVwUrCVXw3q8KHKXsQO
zJnBs1KdRL36VoEpimmyqw7D317JH6hg37KF50NYHktuxLL+Krm2UvvmlFmBSgxLduJLLmaITaiE
ABB5DACik7qhGQNqXIE6HZkvkJ0HZFvKbYQ2Zo9KxAIHgbej+vB/1hISFkKWGJcnQ3OpS2UPkR3V
Cl4TJItiq6FIgY6DBQfI5hVZ2jlkBba6caotmwKeCzZMLwT4hGzAPJ47nqSK4b21vIRedB/gSI5Z
ebaYP+nLW0s1GKC34ibI8DZY3V7Z+exuKAu62/hw4SJEsMALIm2DmNWREfVgSKkD+IBueDeRbNvW
to00jMr7P5MbnxI4t6Ib4S53GwRKZ/4N7PnojNmX0THGnGf7OJndW5ctR7B9Jcg3+0XCZDl1kE80
sCnTWU/HDVUz+hwgOWvrlJACqXG9kWNkqj7KXnufAlyyxxgCE1DNpnd8g8UaRU/qpB8tqiOXaALo
5NZRxfTSCOy2ZtgcO6Rve0DTZhM/jXZ+S0F+2zlAG4APBFjuu0QXmZr6NlXwN8v+YvNho/3mER2r
nhEWCay8OpHW7TwUJCZmLvOxSYJVq5BIDNVR2ogtlZb8pOp5cvR4H2f6Dds85g1Xo/spS30TV962
8mI/Ap69JOlDEXPhRnnQ9A9JI2C0S94Ki7t6mdCvRsppTULNWOEzhlyC9+UwP3RgSXlnLY/FGQdf
Xk2ZjAyA+03fN+8SQKHlb8L2j4RP+esULbEWrayRA0oO8rS/x2r4bszNv7B7YzRA5rxO6axpwjsl
waOjzThJR4cdz79Tr1WkRNNTl8WfC/qRS+s+GRHe2nm+lyeduoB9abfWMJVhhQDkGXxuIiG1Evn5
CYBoWNJOJ26IgvDEhgeBupuSBKwMmt9MQxZluRNbGGmnwEc6+y1C21iLr3K2TWp+gBG1xWHxpWqM
D8OFXIFajlrPPiIUm7wFQRaGm3lEdMTVfFMBuHPppuxk9sY+mKq9yYQ5BAIW9Pl9aNrbwgZO5mGL
RNdp5jBvqK7CuHzyHP6cO+igYeuZmEd7eRm1T7p7a354Jvbrfe5n1bxn1NHyWvQQNEJ5KPTg1XMH
+E7etPYCaIt67gkj/2SjIB5ky5757XFWB0ocOswOueE0R0fNDc5umRcrKUm1xjuaXj8wkHyLAyTM
Wg3AhjTmU8Jh+JbWwOPLZrd0OQMrBFTwu5VtX8TGxYB6KG+/cpArmh+yJeQMJOOGJqwAPkyLYEum
dcAikkOu2dicRPKyTW2m0fHTMiDFUX3Njstof2T8jUEVHSEmEdL7mhbZYd/JnFy1eCKAD+g93zt8
Z8aqxLit3obkCyK/bUV3ngtnCAdtsJsQrpApkJdeBwYMYHn2chwiVr2ahVjPQIC1F7sIBg3ts0b4
i1m0rEWTLw/Qfg567hj4w4BalcGGGpNL7E07udQoGH34gbJOkJWhiITYZZmun3Xwe6Hadx7FFD7t
BeGT12TwK0Z8r5fmoU2UnYRZjw/PyPmWKLrgvUDvF+4MDT1ub5V7P/Le5NAtnPlR0zCu76yt3LKX
c9uor/HiJUvyaE5FZGNIVgDTD1dcPX8jr48fqZvux+CuCViDm1ZRPOjNv0MvXL3seeAd2gs2W72C
shozBR1isBn7qOiu8wTqsb6XFzNmDbdyadlZ5ENovDgc2YchCTbSfpRjvCeY1x66w/bfqpnXHC7H
eu5Wbm3S53yZPed3TAMJimBXLfF6xiPUpQJLOtSnSbYBZpKiV0w4svE7A3YX/usGisX8rSO6VaT+
ssWBskzap9Rj7RCjMTn7OSGjMfAb4N7synwA2xWZzCKiEHRvtdEZVyDXvZZtEtEInPoM04HoikAx
mB2AeoIpYnmwACV/i0aTCuDLnABL8IGKV297nlC5GGtZKTg8RszyJMVpgfcVdLUDK0WlJF7/Zl81
wJ6SFgTUn+XNdj9LOpu0KqG6mxsONm7dXYTpLOSDj6CkYuedK/SLaOtp820oEB5kv7upuTctLB28
n552o27de/e7LcvfXMrk8Bzcb064gk+3jMA3aYb+iiWV811Lk02O7phONjaSuc7NFz2orZGgfK6Z
29FgvlOlJyWD3d+GCMNLQxEr0q67yOM2aK3zdW1PYTR4u2E+so4N090ZGTN3jDwVNgoSkTtJ8CWF
1bzh0BJME2cg+seyvxDCR7QpooZjhYJ34MhZquFvhkqELNCiBlpd72WF99MMPCEAVaWup0SajD8Z
1pqL7EvFptWHMiIdoZGsUu0UwPrdjt+MOON5mLht7ZpgThjaIiFTzU+KknxKwtm4MHbL4hib9BwU
xjGhcUxJgpiDbxo0n1SQtCrHB8syhKyBMMWaUF0g8RcWeAQa+kkiE7rxvO2CwptC068WvA9Y9JI9
L4sFKK977UbVLyml5a0Wzp6ZZ5fNaGm/VBOqULkK32dcdzEd+wYqt7Krm/DuwtEM4+SgzYHofxGn
8nx4N+1uZ7mfUqvgogrkSOXIVjZVw9iYqY3UDJWdN+uOA9AtGsAG9qWk6HMg1Eao0oxYtEAa+I0e
BtP+UYeU5VR7aJ5PGRWJXHVHTuA6pOL1sq9JJSwU5ePQQ/He8dH3e1OMB91uzq3CGL42/KioTvJr
8sZspDDU6Atc/APuBbCIKZB5Lra57JidhsgLSZDNSJkaoILyG9LiKUJvqxXOVkKpdXbHdq1Ho2+R
Uct5Qdl7ZdraE1QLKA8zFOHfiO1OD5x2sisDkH4eaXFS238bRrZyEFjpfMatUxYWYaCwf+BarjGu
YHBG+WjN99hFw4DMwfDyB3nnvVmuK1J3TNe3mnmPkQ6TcrIURihkv1vkNf1aYa4pKxLBnVU7pt/o
Fe1SwmhR5QcceneRjtQE4RPqVsxWyeGsSohUEcyWNSbf00wHDqfUdvw+PxLjWx7EUuF7ARuitF8M
0tm4SklogNF0P9KUYP9O5PISqlExLLXkYAPqkSjCygt5qUy1tfCVI2xl8R4G+yuiAcOl/X4fOUpF
3iWRcyFzh2y77rVP0qYQgRtGCSuWk25B/UJ4qKBEO8tDyaLfb+c5QHz0JcUsAhDUvXnzUNyS40K+
ng1f9t+SYOfQoxkL/C4flLs3csMTAzgblwiPJpfZXyVlCMtXqKoktteKAl7OPiWEviBPn4gub5W0
XgrTLi13BBfOJP4HC0qnJ0VGCVBw4Ez5/+NPIrECkTpDCoAbR9V7HcOUsfVxi6awREF9/NuwglPt
Mci8B0np+DypYQfyyhKkEicVF1UCS57B0MpRIOesXLbsFs5VznBZUiXGvRw1BZSMNFV3FVtK194G
wiKxWw5WWZ5sDGOBdETUQakGSNK4VoG4yMZ00SyUqDnz/6cc+B+7I2hRNqlQUgH4RvfXI8nK0y85
Yog3UuS3YAZkZ0UlMyvtERH7l4XJvZxprGk5bCUpkkyYToxvRh/yTbI2eLsL2YRDqsnlIWKyJvI4
1EWSI5PDsOwkR2FFcXuajTmPe+NepR2gU57Il4S845GKChcleWauOW9t1bxAbH8b0N2Nhh7zIuUw
ITehOe9Uj86KJURdEgP/XzR/SpdrMSjPwQhlGngNYL6VQqMSsUYQXV9hnQEtWfySwX2rk42nkFRZ
Txwuo5yenrpueFytDqo17H7oOXprr1ZfHKs/eTw3vCH8mMPbQj4Q1hiceYgMS8F791DpLE4ejkNS
R1BTM4UffYfn75F2ozNgAJ1W/WkA6mt8GQ5fQr2jMfqcydpdG186pobOMDwIbFfz0l0xqL5slowl
n+jZmxGC8+DxToLJSu/IpN56tQR6misnyQqN8HUZ4kvYhhz5095qnGNiQP7mxcoOlHTGCTgQgAR4
mCso5BzU00Db7IPOUW4WD2TUjGlJb7qnsrJPskHYokXd/1YPUtxo+DNYde0TjIw+3Yl5jkOKxLIw
YuyuuFKLjHZkFhoEJj6s2HGhLp8DEa2tH+CJUgBJSIjzn0IHpa87u4m3XgokNJ+3xAQUJGVXt3Gy
c4xy4y7WE4tI9ixLChrKDqWJixQaZrdTrXvTAKRh6qVGcHHicIEqhuyapdanoazWUKe3E5ichn2N
HCgTC3LhotAfIvCho9Pgu2uc0Q8CrdCCPShmtmCzl4M2t2K0+pLdrCDBTHc4bmlttca0Vh2Z4sAg
43xxLfux5SAIA+eBno5A06p1P3TnMs1udRs/SE5ni3ONaiCCZF8r5GtHr/qY9OaxmRVaq/EDVc9H
xH5wW+1k18qLDcRNCmB5Co7RfQZBuWsTMr96Tq8K4Cqj+vY6562r4MnbY/1Jr9lZDxpGP6ndWH6E
3/0Gk6dL03Ckm3YLyLF/sNLsBOBxpY0jPUnjXIztmcV7LJBB1Uz1ntAdxy/g7KTxkcNwCZAP7WlT
yxqQUaRHx1sWLKZAW6nTTJpvWRK/pX1N8aeckcpCNU7Zw3Q+qmX4W75L4jtTqEqmz56JqXLDSKWF
hHA3BLiN48zXKHZvhWm997P3XDaw2ZluIRT3mgJslrpdvG/60vtuM840c0bXNEj0lT1YSK26UMOD
QoVpQ++xcIt7oC7fBrmjXsQblTJRjkQIEQdtsI6SDyT01Fp6cQoLxiIlhcT2gFYMnzRRC9K+WmoQ
FzDfCHHMdXxqnaOCroxccBfN/7RMf+YOPrJZBRLaZE+d5h1RMjB/k015BIgqsGTvmhfv8CSgYVJb
5Dfz1hHDMTZNwRBTEpiegbWbIyMztYyEOF1giyGnxPdyuIAdA+/GW5AsAuwzUlSbkZD/P57Oaztu
LGnWT4S14M0tWUWy6I1ISrrBEsVueO/x9P8XNX3OzbCHYqGAjb3TREZGQmp+iuyaeYGIMseXE3Zm
dUIY4eg60mwgxi2TkxQaFJDvZxULfhjbS/Cfnxqs6K2hnsCRhq+n7BAJHXUGhNkzEUBDnsx3yh8p
huI+BPvJKyOAcA3tjRukrKfsyEoLsoubRclra90SDnAVWD2AFiS3cA11EW4iMCjimRQhp5eFLhoA
TIK5FuSueB2AKPiKOv82UEhknhGA8HDgojL8Cq64YuPTSMJJL0hBMNCEwOeGE90cNs0IksPUyBnR
s0tZsgZXl8vkGaKuvgfQEkhxDqcxjnRMPNg7uuRwGWPWU/y8mbJ1Sg8hNRVvhDlqfPCIKjbAbPwN
FeqSjHzBZseIdLRJjHjacDl28d+4CVEvgRRyjdJ+wd812XsznnqMYb7c620JgsXFR/tPxTD4l3jo
P1l3rq8H0qsmI2nzbxjeWmUIgaV2Bm6yWZdLERxY8Cy+G/cC977+kNvQq9Af82m9PLaImVDfRIBB
WlQkqK0Fz+G7jB4t0pO22w7k8ActPH+QkTUvFJ8ntYsQklrWD1YIuy1MYmxe2Dk93664huvjq/W/
sOpnsEGl/NX0h6vwSwvydTDdCpZiJ/CWlKwoA11wyfK2LveG36Q/H2Y35EWWFcoOuooKslP8GfIo
Fx44k0UYrgDEhsXDP3XZ+7kUUvGkbIdeoHpxVTiAtpCJraK/haToE2nw2xnxXHocNkoYgFKuk/y2
/YeMdIsE+mTF0x2NRb+Im0ripmXziABYEJIk17wjahBZQw5TYEOjc0IW56KCjarIwYUUMtbeoxZz
Cnd6UWKt74D0huXZx8WrfhiBSQGRmkhx5ZPp5n13LYPDmtHGAzUR8YrmXaXkLCY/dYHnWrZ7xpC0
8Alm5Yusi+LGnN2eYRYYCfOWo0PCciqAlpek44C97yUnZpKd+hUldoS+LEEmPLnL8C+D2V9r/XIO
MtF9XO58fz8NRXypNKIsGWtmMp4OCY5PlpU2tdtyeqff8KCq9uRHP8s5OlWhRW+V4Gy2EnU+q0Jj
BPIqznpwnrm5IizVkcg+IQ/ifyt/fqBzok8DtQXxUe6TmxZAQ7cQfyk+iV27ty6OBokR2PA+3Y0D
vYMhsOeVT4q/LuFb3IF8UIDPyvJzyMlvPTw6m1uFIH8Nn5T/sAoKCtq0vj+jcNB06r19ISA/Bi51
KFjMDmWmpFIjhg8Q5i3dfeaixkYhCfxmya6zAM6B51+WaXipO2A/MA+JhnciQpppckg/1qTy/DuU
XLtPXn26Qs0JXeDwyXcf2+KVC9WuC1hWXi3x34miHYqbRx8Dl/j2Y0PxN50ZoAnTFtk6isJMrMpi
HYvZp3oUjL+aBYgYY1Zl7S1SPz/1vcxtO4rhaTyYRXKANU0fNP2blA55oYLMogFQiWoDZ4JTquTB
d+23NdAkuL5F5WNjQkKxo7f+t+uWE0jbResSqe2fTG+/KH33wDs3LMwJh6sjY+gtrGvwOqLGSnv1
G2a335CJ6KOHvUdQF2LFbEbXWfvFnU/WyW7ehT0G03625QTtvHvHRnbFyLBq6BQTyfOGrf1zpKCF
KJBSRWRrLgWxEMlgKzLag1KCIXXYKO8fSLeFl7JvaN++EcQuWz5A7tAVeZ3qdeFwG3GHJu0IAE/c
f8co1YKsBp0EuQW4E9ezddIHBlVWwOz5oIzFvAByuC9kOyBSrk6SdvViK68r6QMbjeAcgoSx+5jF
MpcPWfCeDNutkqWVcNWPjH/nOLlT4B45802HoQ3svzQ+5Vl0a1bOF+pBB+IOQHmDnrLsMNHfweVF
GuyBEd2Vhmd091QmVuCygTxmaXwST6SIsts2928dujFnMEKU4pH78q8YrEh7enehhEcFGxViZJgE
cXYrzWBoKq15BPL+4kwgtPYfOnMOAJHnOa2Rc07nEiT6tb0X6SbbjznC17v1Y3dfZiS9ZSD83Pu3
gmq8jj0VRuSkaRxOwBkj783NM4RrGNRRZMTw7wlHA+YxAlCQEykbWD8gOEMdf4IYe9BRwv4jUUZm
o3QU3ESWyjFIgbWfsJxTrNaTYHIP8vOL9a4BtSlLrDRVFSj+fsIoCAwJM3pdH/KKibsxLbgsGf/4
P3ODqdPTbKC9Qj7YsAJp8VLK/gXH6cz/L9zhjthxIzud/8LG8LfavPVyr6xv7jsiUXgfxCVsCvkX
JZlaYyKPFFC6aL5IHnGMbY9kAdxKTiuxBk1fZ8RHIAOGgNvi5shOFuuEzMq1IAu+z/PusatD8q8q
mE2QnCwSef5qWE/djHp4/mrSKtCbscxm2nzoHGUvpNQTzTlUXig66s456Dm7BIiLJOJCZxO/zL+J
dcM3xxACeuigScXEDpqBUYQqvgRog1TgdNIZOcYgksVUDu8BGzsr4Hfb34XmT1BH7ISq8D29GWuI
Nj+OfakObUPoYZG5okwRvzUJin0st0L2ZMevaFWViys/zueQrvH8jk/qWJRJq9VwUcvlH3XeBKPz
9//9wEVZ9M1tVnltx0wVYFOx9iwqWCIrJixDh2Uub+l5dDzA2eZI5inzwEXIWQbLOe7b9//2gml9
LkBvuCNVO3XS1JXivZytCdtIFtPkKHFVzryOs88eZ1TpJUaWOx53W+foyPI7i37RLV8tQ1yn7MNp
Sbr5Z36pfS7mlw/wN9NrCjjDvfAPxEVL6N90zfCoQ8dv+H2UPfMqh+Y5ImezScsR275sivNrDYri
AF7OzdP+GTVfFqm3QmOVkcl6CSkJ0FIQSdaEVURQgLQGDMJACOKto0ww7OxvIAqi6nOxkSrN9lI5
/+6URYAAkAm3PtdYr4h7qNZcvlDAryJ9pD5ttmCRWdcwDK/ErRJjgisTuED1AgNNYIeyTfg4gdmK
GLEAyMxLj9piCi+7qTgs9g9uVIBRT9FWp2i3tBrTGgCf4WuSDw6a4kKOqoJFrs4PwlhC4X75Ykq8
zLtlPYSEuzvIipfR9pS9OFB3Et6R7ixb4isFjdR8F+U/vMjEsy8Y6/OaA6kl4FMypuASelAaRpMP
bFRpfM2kaamVXXNDcp068pBx2OZtGDyEzMAQ5rqGTOng4wqQk/ZLv6qoDCrNy6nMWcDrYzrcToxY
VlhF4C/3Tp8O9GQF7OZ9Cs9GrxnSAw9GC8aBEXcXC4uh+wEF3zAl8DchnADSaP8lH7zUAbFC6H+Y
twp0XVuNk8mmYQevDEyAQHUpK1xZ/1QzxVOCOEzfPrz49BEIHYPDfcUN001z2U7J5QT4z4VZV3YV
t6mq72SXdK1/FwTSO7M3/O+y8A7W+rRhBjhT4Fx8mYy5TqQsOYjb3NM9nTNZ2nniKC4UGrV29F4X
OU0e1ExKdln0Sbk8oQg1URENiGVUBeWIIkkMZ4j/uh8xiF7Rn7IE+QNaoc5hdHfGxFxvhsy2XRYE
xILWFdpVlNs1+BZGlh41X4t/+S/Bh/iJqkQ1cfoAuJXdHz0q+FXBvCq8Mck5Zte2XJjaZAf1h2UL
p5vOeRt73kV+w0b2heDNA4cCZNDW1W4SBMMr2CeAnt4/MujkpqQfywMdrijvprS2YvNFIilG+7Cv
1EGp/Pb+H/m/7pFXjxmJqz9RoPnZaoFDrxg4yr851yeFmgMJaesr8JhwngLiZcbNEUkhvAjLYhMM
8eGzu4Iqct4XnI8OMLsOstdkRh6D/IU9ww+lpdRGjyvvBMPvTvUvBQngR3o88jMV0SEaVP6Oyhoh
0o4UKagE50xxCNH+hQ/pLG7Maz0l67alH0a7oLGIuAiVMLk9r0ypf5SnlaHPnAo2kniVJSeiBmvi
CKXg5DoFVPPEditGqoSAfA1TN/KWLH44KNIxATZYJRU8O7INuXQcKSNPmAV2xovMvHokN24zjsQe
0B7SP5+rWbScCXtWItYs052gJQ6V6vCcDgPaJw20aI1dJDSPIedW7BR1dppxwY/5gQ3QQrEMVLkU
WSlT5hQCzO/1OXfo8Rn6IuXopr8JFNb/5V2y93G1eh7Mts4noaNcyf+Pb/9X89bZWVai2krICwFt
T+iqtDoo/wYg+zr77g5ZPaPWhnmqKWHmiEgFzT+g53yPziYV7jC+xV6r/Kx0TJ9aTXBeWAbCwPg7
rCDVbQKCkJSHWABYcyP+IyorGaEwTW/yM/oG9pGq+jq/iLoAMnYYdGkKjwcET2/S7lGJkrznf9HR
OfQksusoURMlsGvOfBT2BMfLV4UA043VPxe2GXPPHStWwrTKMJUYlnpIzkV+Fhv7tZI5C4DPSvea
K6jcwMsqs+4aI+KDAmsXil7l2/5NMP3smchA8U47n3fjbLZ8pVITvLuiIkIWfbUReDc4DCZmQHEW
8WlvW6hiFYAk3JQEHYPZj06Ga5z8Nb/KkOGL4xoizICoXu9dBdmDKBx8A16X7gD67KY/HFOR6/hh
htEVw5liRowzP2lf6meIIE920TzbgUX+ZjwEUEeLIKLsYpWvSY/sJft9L9uL2oI3Bam6Nff3tJn/
pkhN5rNNzcsbfrkbiXy0J0ypMJ5Lt3/q1xwufnwdo399DpEGSHA5IFY7ta/VhG+IMRCQ2R+gZL+p
KK/lTyvnLgtjmlKzq2JI/gKNo4MKUX/ouysQpOowLtmTnwa3dd89bXN/wwCEh671H/qhvxJFqhxi
Mus1+aCE+ZGkw6sK5GO93i0TnbF8/xI4H6pFjCWqVPHwIyijP8pAmMN1x9SruzDa7hMpAqCc0vdY
gdgTR3lyaNmcxlMzVo95b9+z2d8QAmYO1Zxwth3sWGT8yRH/usgn82WOU9X6roN+vFlH+GwZEokF
rswzU2LnFPghnBJqYHZxq7xwnKM/eH+y9+oo0MWl1l+DnalWEJY71b7SOkJeYgIOalTMYSn66U4c
iLjr3gvChtTNIE2TBGdGdx1ZCVkjhyTyQ7pyuuaFCQA3jh3d4RfFonV8g9gEZCnsIVElXutdRuxS
293valg/0fTJJKQ3ZNqPxkI/G+ssN5xmtBnO7j39NM9nsmxHBWN37X9l+1InhLmDJgIctmH0TmbR
nDzE0/syYr5ge1qW/G4Npnsf4sdFh0wuEMhtuQ/vk+VddMO3GJQzyeO5rAL5YYAFMElHSqiZlbvP
DkW72f9UjEvvupjN1ySv9Dn/Rjr2a3OZdZI4TFCsXyhwf6DA+dQm6JaW+K9hsJ+yxYfHWd4aVBKr
dGUaQ2jdpnCAFdmMGMwUbosP7pDvu0pxNMKgX4AfF9yr2qolwcXA/6YxMb9O94ZO1OZ0Zv0uxDxM
R0cP+LhgfnxWwaKRcw97MhAAu3wf/wyGSRJkDj/qsUoPIJQfKoi6BVrwxJEtLZlDt55ttAfvMfL2
L4+4SZllsa9XZ7dNFBfkwREkQzmGapkEJ68jCagI9rP7TweEXe7tyByiVXPfPqPYPdJ9elr3ElLA
/DFnqGGDxZqrcSmsEWdoReGxWl8L+Ayb/SMYnnuMKLtEtlEclMxvrvEjssEYOQVFUzneqwYa0tcg
SEXE+9TFabbEipQ4ScKEywqt59YySloOhQY8q02SzuyeC/0sAZpV98KKj0TN2FqxqYQfkpI5+fyq
2AwjVhZfcoxK2zz/I87a6wEmkWyl1STPTVb8JHwIq0KJ9Tgsly4FmJybSeo/ozahs7wRUeHAuRb3
L14M1WfiP6Xc3B6fxrUERXcveAXDruBgo67AWdym7F+uo6gz7YeTTDWcqXRIf2DC+6S5wbLiSCCM
ILQgJy3kuAGaMu3xS6FfxLAeWiAR36GLKHBVMiLHxx5RjXvsEU0JwMS26EXPStUCnwKgogQCF0uO
QfLAb7lX3vhW/+nNew19AkdgtaSm4c9UNY3tqqfuFkpknzWVvxMZBpXB6aRchafPOHArUYH8Yaz4
mgUlOjq/pPa1zAgzqw/4oH1NC6SN1kIc35pT9CgkyYvQHWBKKdUKvqFbftDnbyB5I4idk8frk5US
6+g8gaf5ZRXLyaVQXxXQrKeXWSqc1kMOXbWm3sxbKPD9AsXwlVzVJjDC0xGiIc+oiISwsDzN0fqX
LsMLk38ds+aV/QiEumn3TjWTDct7L0TMheKXR/3UoTerBlRTvdq45o0GyLoqr9YNgtgvKDSpu4fb
UX5JeR3lgh7rKCZWiWgTbUXPa1XdTuaX1YUXCfLIgug7oAbaJz9GSt7sDKFICgPjNIVVQhtz/KgA
0ZXSV0nRBfg+eC/qnwKSVJhWbcUCasCWwC5Jwh8kTSVvk6dmJ1b+tzYUxD72X9u+wj4yffjtxHmk
ItoxWh1wxHP0MqByhK62FYOo/FFICyrTQ8IjOnLb9K5ff6umQjJwI3qqvCmfVv2Ku+KS8ioh+3uj
g5Voow+LE8vPtwp8EoSqo7jDDPHAoHm1BGWqknGbYAdTQLyEgddZt3kedh+5Spu9/+9IhUQ6ct2w
nPsMdTdg6Qk4fyG0JTOm7gWnF140OPfkPGfBhHzrv1yCuUp5bTIa5wvSwtEv2qMKOFJJ4h9H2uB2
9GpNqG1QXuonG6AsQqmSRES5BDjTQBTX0j+s9B5cW1aNxI27Ku2zOVEGiyaVvAVbR0SCMo6PiupJ
IsymOSbBO6h+iNcjHecdxZgzWsXAPlVF4T1xFoexfQCTUR1fWDjq7He2Tb9QBjOLWje/Gq1vEm+l
uhBmdS+k6Nr6wK3OhmIhkD9/jYrGZe7tV4IYGJVwESALBlQrGzSSwObsQdUVXIoCvC3emd6/qDm6
fRl6NjV3RHsgB/zWMX90oBYcAKgeiqJ0oNnrepFn4hXqQ935lKpoyAVr8Mugh5zZvuqUYrM6d3kl
7OeGWQ3Yr+R1wjtQPBG+JpJN4Ia3zOVOUZcRP1qbyIzp7jAv/W0/U6Ozlwbhsnq9T2fkOmEgDDj1
HtIhEbO9WjcLxs4MC+oV0Bs2tMvy6r+nUzVj8SD6+5/c9gIxuPX+2QfrijfIY+YcZH5wm7yZgT3V
lwtoKcd2PJg+6hrG8qCykgUtY6rmS0VqXlr9Nsv2MDjWSTjPSF83U3TCM30phj5Cs0byw0NTsmc6
Baq9kMLW1ypCGqUK4N3QabQExWmiZrv3/ZsurZVdoulx7IAFp3S86yzzVx+ET4lN78aIJNSEtpJK
HRHw61JSc5oC87v34IkO4CiqkQ2IbK3bt1l0DADt6+yq2r2/m1tsh6VpHjJ4emO/vCahSabgoikZ
dJR77QTt935gHkxWc70iYYbqQA3ZRiK2Z65V/RS128+6ojjuBvIohNtuHSLqNJ8E4jTNjPLQwNlx
XqYhQWcMRTUmpkIcf7CD6UOQbxtHwBxJF18nsKUtG4A1Xpxfe+ECP8INRU90+4V0yssU7N+u0fxo
dh9tUNO4kQWeGaMgxAc+z5UT00lYW3kCPJkiDYc8feQ393aLEHwXP81++W259n2BMEi57YfFGf6i
/oF6yl5AwMIwcfbd6zljoPeEdAqDqX+1bkHgmXv0YNjVRcWEc1hjyiCFl5gByvbjizNv14gKMV9U
mW4LXyINXu3uy/NOFdYINc2m+YvVnqlQ80OY9plBJAzQnJ7C+g4DJ28IbnGVUMzpiSvEO6KlSpYQ
m6Vih4h8MooyIDHsXMyzqVqjgN9haU+1UVI8prq8vSAMwtCAADf8FcMpIB3f2Di6AFZLt6EcWnAi
lW62t461YiQhtS3Nw7sR/T8OsrApxkmjtanyo4BnBmmSxGCF4GNqPWSLuRFuciHDazL79hwhFb8V
1YkOzMlmvXjws+0NrvTWuA3so0g2G6p5gs/b2j9DcEWDSpTTMyu+OekEcSrXtPsly9WeIpm0BLpr
DjN5fs1pC8H1LaARro0y1H4Dr02xBHMjiHx+rQYnEAwFtlxffcAneeNeOvjvmDVuZuNzqnEotTag
jGWM+YhUhiG80JLsxnRLVEEnJpUs1PK+5c+nnxT7Y3TT9Br99lZ+d1iLW+F0ulg00O6yHnAwSKgB
yPGkqlSwQpi3DZamm8HTYe4b/EJ+6Qwu5MOfPKVgCrHdUzulaRLe0pzdQeJ+cGK4M45QlbhbGbzc
Wu+uTfMplolORSCz/pnZDo8k8AQVagvgRlf8djmN1zLDfC1Tho5jSBQJvOu3dCt3FCVtdFjmgAGk
OASbVrYtqG8ITtk9CzwsfasHVrVZLZ03wxWqb7c9kXY8FB8jhntF4IwBmUe7/y49uK5jMv6bTHyt
tgKeQmGxYh8fVAIlIrSJ5tyWXANjZdxLXQkDm6cJY7ppBUa+hxrYnfrPuQXeDshV1ubtkeXPI3Rs
Klh1ZEsJXG6XYXSEAbH6onK4Rx7QQ0j+YiToisdBhoqwXzKnIrqpyNLh8aCTUBinEYY2TVTYaOo1
qurU4XgjCgeZymEAXCW1yZhP2drO90j6obZMPYg6RedkvAlC/yReQd5RfzCMN+UILjmqqp5r2x4U
vhDSqewiEJAsn/u5FjFDlgmRo0t9mZnFv7yp/m72Ep55TQvz9NsbA3pN0qNj0nTeMBkIXI/AoiNn
iMvwJH5C5//Bk+GFdCcqKAWE3kwfvASsYYmMEWUgmlaYpgmZd1iWT3dDomQob1Jlppg7hqVdZyNL
yINGDmBOaBSIAoMjQCquNnqPe/dxXz8WVGQU3bmk8SuUOM68ybBBxiZfgAEfVUJC1vxCmUTpb0dV
yZWiCIHDjlAXayASccholUJ46t7oO501AkUeTGXf7KaAf8sCKaJQzoMWm3EtkI9KJltcZSiv9P5S
zNH3sKlVx2fs12VMUhMRmvlQPyYYMyDcHiEpP/h/sjHYwwYIP5+nk5/SnUC5hpRFuKCL7IeIUH2B
byTkSYP6raha6OVdfhPgqZZov4tmqHdw96rafzaD4Sc/ddXIG2E5ARMF4cErftuxS+vAF/nxRR58
D+yPKMJS5Gl+GyNgz1hj0rKcjhowtWdV9RG6XMkFR7KMjZG5fUX9OLvjZclWQJAkXX220Hkq4EJi
ZM4hmJirnO4tf+EmLwtauI00hEFPiw/UWOgYmNMziL49sbhN8+mu609VGguwYrbtVJ5LOzMNtQHq
4yDBD3lsHAePHkOAOJ5qAcFZGEXqAZOGO3aCQoI6mnSyZReQuaE9MhcOm6MJQwKS1G/2+q06JnBO
4FKVXSEWE/fZDPTh1JeeUixQPQ/ZvoK5JLSbEfPcbUHzsFB/92f05kjP/jt8EPGlXptZqKF7y+1C
r5qFLtP4rQJ7OT7xbzbhWz0wEbLLoFAFg9wgL5Qt1PbPXog2odZBnLSMIuk8z4g9QupHd7W99YFA
jLTLWH4Qsf84e+oM8cIQKUr/pmYz5+SiWOcqbVUwazmRglH5FnraUaF6l95cjao+9j6jGb9jqJB4
RwJXk/0LTw8CJJcaTMn1yPxGSAg2aVMR8eRACTAEtBaDI8HXK8a3/xGlWTWqgpODlmyW/ZOPqGcl
Z5KLSlN5U14rWair9EnEKWJNKg/UEQCWeyBPbGvHsD0mkv8O9qslLT8I+GuNLYCtTrfIq0U1Q81E
MlKlmzwY5SmjXiFKIrNCjh30kskjP1sPQnHYCDxtzyStFDUfpZkCz+QN9Qy4L4IL1rRuaDThoGLd
qAF5jOJL4jt+P6lH2v/QHjpbvaoG3kPs+8NioeWBY7p08uC9H9EaQjQdBozqwzPHIaCIy7ho3q95
xWeUrLUkgmBADlcxWuea1+wVxb3f44ZXyFJ0DqA5Kk8qR0cYn0+ntbY+mHV2aQIspoIj6McMXuUP
ZmrF8jyWCe9RIxabJwhFFLr/yD2BvTjlScI54i17kNar6S9cmgUPOFhIdk8E8Z53S+f5PcSo53Vg
BEdBAwcDUHPXv4vtr2L7LYlDEb3lJGxE04agNo+L5WDtXvrEex/8hkQDkJ89ZvdwfmXBBK9sI/DL
KFFsWhw8OEZbuwkMRdcwwBDqIxxm3iy7ElLzowKNtXaeqI2NK9KD/nsNulJvKSkBCAFGnyUZ1+2o
QyJ2nKQjOi8FapPmCgee0C6uh1te/xX6HK85YR7fIAMgOifvR+tqIKUZMrYioO84aLo7Xrd4hrrR
hQ7Dah+fQjpaXbwUluxkD8ZHP89fWRbe6So+iUcHrVjbyN+cm4rwQ9tCDzku9skYmVKFXqk8WD2s
yK+hcIrN1hLWtf8yjPvjThIjJZXEtO9h3TzqOuM6HPR7GQbZfwFdcnyAYukyP8Wr94rLBk8wzuKN
IaHkQNkKypM6PRT9UqdYz5PktQ57PT62wJAdigHZco+aNlgOwYiNSiieRvrOE92A8voJs9ol5Iju
coO3YsdnPRGIRTYxQySz8vjPlJl3OwO/CFfKyrgFRqY3yjpzBdeIAhpcx4Ctn1jVe7fTCNuqY7Ig
eJZ913tNUEVxOVEGYm5Zkd4pxczz5V9/aA4zJX8JVu/sWv9TW4Icg+RInawCwgi7bgNW3TaSp4zi
iIcmUDoxmp12jYQJ8ooxehSYp9b74TFTJAU+nT20bIYkONcE1W3FzryUSxYJwDbmJ5v2iMldFe0q
eCQxovAT0ggxwOFzEGmfmIA1INLgXrTW38ruAJUANmnSPu1kjFTzpksf1gJ4x8i0Y2KQL2LbUamw
4d2JKko9bYKEEBrbY8fTqik/nCkjetddVDKFFNY59QOX4zbT29FZ4Ul8JTAY1WghyYMIQcBqSkae
sO1W07xHJ/HXbOxPFrZDtIV5zpNT5CT/EBwI9BMk1BnuTdGmDDMck+GG0u5ftXeJ9sh7NaBq0ycM
9yd4dxvypqwsjEuvcukBgFtC/fGguhtokUplXvQrMbASWAhRrAQ/wh39dOr0V1rVz9OmiYz0x3AK
68o5oCIN3oCL5KGZgHBRze6LIAOiHXeJvzb8L9OWlruJ4zhNFKjDv2mLvaKTGu+uc61Qwdu6h3De
z2wGbU5VDityLSwXWpFX8lza6xAKCrqnSzt+oyvmJGTRsGyUF5nRhZqU3VSgWbQuTgZC2M25UFIA
Wajjc8ZOyvMpNl4ZP+OgEmuTqKRIFqxu/Jj1A51QoMfLvcxUmPVXTbmdxmCEnNY8DMy9Dhvzu1os
On+pUYizq2u2KD8UOVRqmCPED6oru5RP9CeC7X3y3fPde/dmyowvyDDk0i5GnATh3KMEDsLTnsxg
EQcITbcPPwD649JlgxobxDhlvZDjUDQh4iJ0ZPNqxc+miCS7NaPPFRfY4sFDe75PyCJV7lUm65vY
XjwBQpYCvDqabXBR9O2k06kPrbsAL6Jt6njes0wfM1QeS69RA7KB3J2NvrO+SoKeeK8QhXA/g2Fb
UnNTDbqFZYDrlJEWWhcA8QGuMH+XxiGSiSJmZB0M/3yk5sUVSD7ZcEFuHueypqHepn5EW9gw3WrK
kBtHBwB1OeipiB6EQevpU876WneQ/N6nGOXIJr1Zyu2HXQ4AKuW9tTgP52YHmuH72HxBhQvgprWO
VZs+erb1PET9m9+EL2NjPebThsExcge9gOTDDm1a3DBXNrobxT6cyqAi8Md0rnl7DbqUI7lnLNdG
n73XjJ66YroH2vax9+LE1UPb2F95SZ8LuTUQdJ8QELlldFd4dfU7J8itbOc4xRWU0W29NtPu5+Yj
Vn+RhTUU8TT84EwbF9zd38Vfv5KNSA/ZBUifJvKtU906p61opyMyW4fKZrpmwoMZafHDHd1fQWH/
8OjbZVjjxK52gxs/jXL0t/fosKImcu3EbggGbTAS10QD3arOA5LqgnCAAYTIwPcdMXFg9DalVl5i
3SOW1FHwLVh2dPWG7dIxDJPWDjZP2xACMxUVwLgiuIcz+0ChNoft5t+74UwikiwEViuabUgIP3U2
vntabTBgwIOsaF5H1HnRnjNvcmu6M1o7/apdhoz740QFB4CUBGN422tIQW0fM0F1aD/7qEQuqMzj
Ezggi+5My4Mx1r9KwlmrzuqDtc+PrVM99Mv4c2rKU75uf8nkv7c4Z/Yj/IHrHdwvov84rHywrLJ7
WVHfuvAMv2M3FjA00BbLF896DAt7/WMiZcYoB+/FIkj0zeoHZTlpEBCbsqVum2Crjk5QQeYw++NS
r18+AVvhzNaln5ao8bbxn3Un+h1NUgF3aZDu8mLm6KLGhg34NTlMTlYPqUHYRTdlWhJ+eO+NN3JI
F+OE+LBmoFPz6ILpnQJISqxm/WPGMLwSRCRo2Xtn/PHTWJn5vedXL0xdLp88l2akIeX1DE5qo4Tr
kRcH04OpYNVDIc5LTUdqYR/7Mt53EeztITlUvYcaKGr92LsBV9b+HcyVVgiY51npkJJV/Y0xwsLm
iIWhDyWmqD4d3ipVtfKfrmt/7/V+b1vxF3x3OiEHNLSm5QXh2l8I/h7nsYFVsL/mVQLQiCDgUFXX
xuZ8ekzDrV3/N2OCfjgt+71dnPje69rHEXSk84v7htYZb3Z7mHpeeaxCB1XyILusrOlXUpIgWsLt
pTHrNt3X3K1UBqL1zaoLWMHM9VrC9RN5Z5fpCe6H1zBDFekYBhGldJ+Zd8hMI+Az7BALJrj5ZfmS
Fo1/ip3ZfS/m6LQ38X1BgWPCsTcLQx2cMrNPkRClJJidYzOMFazuEZ5DfzCHqDl1PZozk72cesZX
Is6EVGM0/A7hjBk5kVDVJGTIwmv9qTqtFn10icu80UVJ3T46h86k39rwM6aPGPmHvFOWqeZf/Fm8
6KEw/dc+Cp49NhMM2B8WE3V6CNtGDNnJmoubfFy/CktMTaqPTIi9zBmzXccBkzD6Z5+XnqwwdgIH
iJOQMoWbjpwVNBvXfEtIG9Cwi5+IDV5XeANGTMei/mwbQK1c2jfziNTAYwa6VRvhxYrY1XENme+3
rJA0rAqvUBYJhCyLOMqJZ1gQRJZQLTg1wEAUcKE9734H95kZGjQGzIxtREz3vmaS/d0+NuDh+ijM
AWprrmtf1vDbB2YfCnUJRngtzEuqpvTTYqxd31HLBRm6ZsbXpcfdVU0IX8Txf7lzGf0KFhfduz1F
6mXz3rMmuc4dB52BPd0Om5MUvxlCeIfnB+/KzZ0BchuwvF+zn/2CgZJtTDcehYEGWccN+400mvXc
e/Ae0+453rCahX0b5vujV5FF9A4TbDM/zB/HfXswWw9d7xxeVGit9mUT2RtkvurJH/anLTO7S9sd
AlLK9N2CJemk0wbNxgA2hj0bZSmc/JnTWKXcUm2Rp7R1vcDSQiJqWHYDCoCbPObL+LoENj0H5X3n
l8dpB3JAkvWOge0PxpSQAyHffDBj6Kjo55CIH7qWMbfx4k+3lDxoP6gYSBZYfnMImpz7aAHUu42J
7p6B6qIfIFecwM4yI+igvN4RQMY2YsaWpBSzrfJkVkRbffCvhZcHCmZoEVUOd0jpIGgeQUbmrqCz
I4UxXdI7GjB53ThZZnSjdwpj0J2oHYBAESsTLkyglC3VkhDrARiSMIZmp05c+sNLFBV3OYUwIXGk
YRfCe8wZIjnAGX6Wbszpul32hzqHwrKa6GoxbWlZmfCeElV0QIfaT1lrXyXx+FlU7u+V6FIw66gC
WN66BxKzG8MkKk7b57ackJrp6RHcQNzZWjHsh53vs+KzConN1hP8YqHfajmoUdVPppXcNP38ZK2F
BjGcxSdNO6U3MD8niWBlN0WSoSPzt9PQaeNDJY8EMUADqR6WSundVHm/RBgbyZdXAmNyaq1sEFNS
6e2bqTYQ8C2vHE6r6pOybTbNKyAarp3B+WTHJJ77vgICDiSwlcUAX95fiSxTaRTMi1iIDkMKLhPC
/ulTQQFmZq5jO0aXSeH/8DT/vKkmhhd0z+IFFAT6qqySwHw01goZvPnoPEAk4BSl8GtC5yhAbUCI
poUu+KKO4TtdUJ2meDzTtW36QwjfGN7O5N7pIXO2NwJNwZxrhzKyx0cTp7u1kAStgGy10j7gJJhi
QXBix+lJe3EQlQpPE1CO4CmMqj/sVGKmPTpqu2Vg9eFOf+aaHZNsvfHr9rpM1+cSq+MlE7Kr7Qkh
dKmUhNSSvDI41Fb3WWwdlNYRNvw+JsfBhTge4sVpYTO7+3NfwNgcM5LVtcVD1+m1DSp3IfN5hnGI
nZMqPVEfmUYkAIz2fipzhHXJLdPgijnF317e4LwgkQ2InA2kxQtksIEWRgKmsxYE91TSpmXxPT0h
QUpCS4wtRLeZ9zt1k0kVWvthXE/R7NypSlD/sRY0cMX9aAGexVWtXJ+iPFtnyUBBMMJLwzYugKHt
o70Wl8hRM7E3elPvlotuWImuXuaNj1WTnwognT5MZ1WwhTnYQXCAxwRE/JAS8E5V/jIwTLgsKFxi
ytvVfIkrKBfF/sdy1B22HFVl1XN7k3PMLCTHkXLOEVK1yxI17uRen89awlq3fuQdVIT3wzw+pBwB
ypzXnv8zp4kkhnhp9NNVSX1jIgv2qd41XfITafyrMljv6mz6VsWeFYq2yGMmDwbHTGGzwLaCTH2T
Tcx9g5NdoOri780/VPaoXpJtlD5wBanu5KKgGEHeoCixEOSopbDhNQbMPRWsrfGdAq61x9ACSw7o
wkAUsPN7UIjCGU69AmuamI3fLoiNx6NA2yqD8HnswESt1twoxBCu9UHznZfjl9BvWLdvUcm0bOwb
EMrJaYqfxGWP/8fZeSw3smRp+lXKaj1h4x7hodq6ekEABECABGUymZswMkVorePp53PWLG4ir5FW
vai6loIZyv34Eb+wzOiSZG9fmgaUJWD9hpEiWslrjAC6eELX/NwLtoI6P7gjNf/KnKNT0amkwB5S
heqq+z77XFz8zLGOQJ3DKQ+z8H+2U4TbUNqgeRvdtmP5TasgBdHy9d8IB4iUS3xZs3iiUn5rBBCl
urjV/2V9FTTlKZcvzNo+6ukMuhZ3IWVBPJkaKq4fAyQYsw6qx6t4LrY6xhSlz3pTegJY1loFhs2k
2+MaFYOK7D1j8t2ARomGR2hMTmcJAhh/SScXQZ3ohY2c4N6I4pMGyow8uVQENEVfZ7Dk2rZpLrjz
NsBQyMkxOjaey7rZhYSsio5H5E6MBfDDC2lC8yUli1g41hMTPFAd7Wq2012+IMjZWSa9o7F/57BE
6kcq46fIG64AoV/Z8Z1s4h/+OBsXrocIp+u+AIt3iFG6V6CDVuraX2I6SAVnr0bB6nmBq5v/dJOA
TtWVWFmcDu/QkeH7ezhRYA3UtO1QjGb29FZ7Bezd+NY0+i8+mj7Ic1/UHDisqb7r6PTd6dEVQSge
E9yJnIOTxE/UxzoE8vrZ/TpKlPBvNVdE0/CywVsvPijcoCbSvaX0ImuN7+pOGuLNvMkHfiHz5eCA
xRLiSW8Vm6rK7Jsr3xBrYYlTV2c3QZzvZzd4xzsGLdkobrrMzA1sp/AxKr1ZP6FrEAbNlyhTv+bW
OFktFmXZd60yoe9+iLSWZr6lj69H0KgwXONPhUFcurZ6k/B9OQwtTrmQmjBxXSymH4Vxof36ovoR
CcFXbxzStR60OU1+rUNKHIYPU9rdNDSvdWgMCG7NYr11ASrcIj7a0/TCWOEdRcbdQUxC1J3GePGg
w4Owp0srC69jEgRvhtgnq3fQD8RV2uIaMsjRqxF9vG8qvVUnXabgpfHsdNhGVOQICKbQitT9uppX
XsT4iSfd1hPGXenQz6UDUfkOwNI2R4cBU9YAHWaNDZytnyOgT004iURwaQgMPFHdc6J67eb5DJw9
W6kYuSXqqKV8n8fywbiNJY834Li/pDovmPCAH4xNEk17rWTne/ZaA+50yEcqAWJXyl6FYMngRrQ4
oqAUm/TyBJV45ktAuRpleMRLR79tdlhsDK9O9KKDgTCSrWwR/3V9l8Taqx/suN8Cw4Ho5F5bnXU/
qDC7KAekge3+fmiHH3qN96V1MUfBpc000XdQA26yU11GqCfLF4eWLqULcOrpNNnV1ZJCxrcTqrEg
fu678r4yvJ0eqOqWUjnRCbMKsCq1DVmu2YvYJzbzJif6I+Z0sBq5taZwvYxX+ohpCFa6uUbqSKsU
eCOiDt7ywq4xgb/qNa9fsdtnqyBJCO7PLvJcvOB3AcBA3Ebui+d2N3YLwRzzEgflJKsK71jKeEdf
t5BH9Wmkw+PUYHFZRFe9azN8dYufaT4gecyaZWirLz0F7xs7KoadPrznNDoROXSjwzKKbYiJ2AAJ
o9UuhKA2u/ERUNPXxM9vzfG6DRGsMd6AkOzSWnEYfilS9WsRZPC8RdFBSclguOqntaMMeQYLFUGU
mMm6jzqHnQzvFWvXh1Y5X1v2IkAApv18fu1dpNednn86TsJoXtfcKWwTAdOVpw1t6zBaOI5040Se
rpXnclgQS/UUSXPretGxidtNnJT3YddsQiyPATYf08x7l8qw8ohCqJR7psKW5216AX/H2ppYK7Rh
DDQ3PQj/znLkYRTgfRJzpfLkTc1aYzTACCj7KiZb2+jR99RG8RgkGSPdTlHyHtC7Bbanwb24gQo2
keOlD8SKGES7FkkWlQRWTUmgsoOc+lUaQv4ZKZ1s8UMRgEK6Rq2DtUAcYJA6Se8OdfUXPv6SA1dw
xltmzJMNNcpJ67u5RSqO6GdIsgvh3bACwqC81J9Nn3Y5togjRHfYeskPPCqQgC25n2XbChyoaQvF
bYIZjoE/dPOoh+J8KWcMj9GciPvccjdYbABFtBBNG92Dl6CvkDpVd+cmQK66yUTfKutZXMlybYX9
YzYDgK/y/K0z4IVU6HWo5H5o0pe6GA+LS68wFUHiIk6Z/VLD8CxneZ901hE40zPKWE9Fz+guMhw0
zAdWpx0gF6vz05CWK+MbWHEM5ZtHwjz9fdZu66Axl1AWF4730A9Ilix4CqL1HVw6ad9uccg8mnG9
HDoneAU+fd+m5jUlrP7pABprk92KkXWfIQLvN+HtUNVfZefjrBUmP/VV504L0vgBJvfLk9N791Pn
QU7Knv3ZrS/Tyn9tF/QDPP+5ivpTEfmAWiYTRIGV4inZlG8Wba2EBGhCE0n/g3lXfrGbmhI4sZ+d
tviZRw2nt2hRwa3qu2Eevzt5woxLljQxDCj2KZiEsY6/5m6FCtqiu1rg/XSmMjX2/ZgOXywByarE
TQBu9/zSut0ORhyOBYXjAzJxWKd+qMA5ZQ+hcveN6LeBQTYcpN8ydIN1DFnwEi7iZiua8XqsyAGm
ATpz+nMoTOQN/HvU2vdRPTG7yaZD1XkPYxm/JgZ2Q2MbbOPWu3ObYTeEFOlZG+6ajlGpTvXh5fDU
GeJihvfNlcattBwO5PihmOKEfrzJYVqUtyVi/gGBc/TtVxe/m7X+2bhynvs2ecPV5w658zuRjRxm
/IHhgTjSSJ8y3mJgAqASq4JhBgKyzMgZNRXWJqDC4tI5GOCE3xUe5s7di6Z6RlcQ8bRqPEbtrzj5
ZtUJkvUvHFVuozn15q0Eqpz19i5VTIYARpMe61cuiEdauKTUHRrNRGhpsmICyeRN/62mB8wSkkrw
V0J3uhw5YK1a7bUNpYuAhc7O+0RX/2IdFa/v9DhQHJVJK17MjBAX6zoyk7WefOrjjM0uW+qYZsCP
E9wAszWq7VZ0q9bu9hNSA/rhDddaFRr+DwlaZ1kx/wKwW50tmzyG6QMj0UcrZ1OEKElETCChUgmm
EhHsM36S6uX9JMoXDmXMwjkSR/iXHuRQYf1keGPhnKVzWoajJR3LFjRDvIRXesiyGO7a4igTIWNX
UL4Jd6T4dezf2tRk76XdYaZCaFsEw+ALDKTaGkdq05HxG4YpbEMdnzRp1wRBpiviqPI3MFgZzaTH
EYkvkzQrg4U5UlqSNYIcZca2HLBwu8+G8EHXVr4drfWBl9TkyM10TGvoTT3paUc5PbswO4i5ZeG9
DD4fMhmHW/TZ7236N06N24t0wTDWw0OZIgOkX5d+Nz46IYDg9VYgGwt69zZWNeLrQN9qmla5NT7p
eRcl6exlNyEjMBzQf77D+bz5aA/Rd52MkdzqSqMlqR1FcakVTUC5vnKMnVQnv+XQmxBQQdi8oIhP
jYYuM4qaidzYEY4oSB3A0NEI9imAG0LfJonVfU9KE3OmaJjtHBtr20T1nw4jmBwn+4k5x6qjek2I
jUxXdzb0GG3whdaXzh7eb5C8MHCHX6h3XOs7Mglmnj+RKiNKyo+l/bL1KCD1n81NAE4OXja/VtMP
ff66SXIPxGqjq3L98QyCwtK98LVraEt653TDsG1td6Oc63agWcbTD+g+hpAjQghg5BYq7Y8AqAaf
mRdCL/FbAGZL/5iGsVhGvRoVLIvkOjBtpk34ezivZQuLkHl7BvCQ4uXY0llzgx5bwq3tiqdmme4b
LgRFYcsFDAuOXosWs9thM4apDMn7AmGIX7a13JUWmWDAPGh2b9ERSLvbIZjgCwzwLADuWCisuA4Q
XJtmAzNfX9zjRr9i4qVxK/pdLGl6MiSNziW8dybmFvEbTizrzAQ604PtiaXJFB24aTNeVDRy0Krp
iVDWitpCyvnn5E7QvWLh3iyZXicsks7PNqNIxX4sXcTyRHrS5cLCzTtWe9nwuF3rXwdhgtWkdZwK
rU5BsmU8QiKEfEpmkr1LdCmMmhifd7N4bIMMvkp34CzDqqEzt5Fum1AKR1R+5CNdrTajS4TqrIKS
r4F81+TB5dKZR9Jt8pLSukpaVGj0WxFOdZPwc2MWXw5sLjzAgDB973lI/AVAYm80XkcNyWruqoOT
VXdL6H8rutOgORSR/cUG+3Phx3i9J0QZjZ1IGgx02Jdt7P7CAumY+zMaFebDILtvlWl/yctFGxQ3
VnelrOkYOgacZPuaiCxi787o1FFHYWUAX/aHp8ivT+C/djGWWxqLqpLhyphxmq7sQ+c220bhkjYU
QsIPSh+pxzZRFO28cjlEHLK59E81cR0jJ/O9pP4GoqZi1+DOB+rHhLs3eciks2IIhTrZ0vTfipx3
oI1JfGaGn9Maqsvn2BnoDVZHM6yfPXo9yxQ/Fz6ncLV0D15i0UOnxBlJyXW171XzF6jXjFwYoxtf
eukwosINoZ1+ts6EkNQdlpzIK0BzW/Iv/TRtLauEn35N44dG/2iPu9RIy0sHxbRxRNfRDtZ1h5dP
i9uD6WySNMQ4xdxYZrdbCgX4hEfJM5v5vsKVp4wuqzb+2djDT92zsewW5ST5SAU/AYrgUw8eqoJ2
tzUb3YEtaMnQzOfwxUBRsGcNdx/YZvFoeNDQc8wr6aqCYDHFYwWyDAkrhIcwcInFvhJq7/T2S5N5
JI40DIrhzU6HAYcXpAFr76jDvz0MD0aLek6j8juA/OtE9486zGhCeWrt8E4RHRqVXNVLuEpN++DJ
cR+a3SEHNDcxL5jK/jkMpp2OYi6OCBKtmSXH30LljxihXaPHz1IHtlKF3rfA6F5LUh3g6PlVSYPr
Akuuh8KgCT0Nat8RtYZePhSwAqNI3OhwpAUoPI31lcOx1jI+1XBbJ9bVXMfT1kzCaF2HWbPtg6C9
TGADIJR5yJI6AYuWbbLkna9wQxCjTPa7LyqEVtAhkg/rgDEhpKDkF4AVkKO9pJcsjyJzcASDq+gC
cp39+9ARz9GMCVTcYgrSpwtyD0xKyTQ6UmMdYfLU31F3XqvS7y4icociK/mbItlFdFxqGn76syaN
sOEBh5c5PW53doCt1gCChlgA7WmvyyK8HTsaqVhaHBoXrc+WBEdW5RU88XVUGwdTApXmB4H0Rt8x
6zhmGcOaKdt11nydt8Ohi8xbhsRv5hhtw5Q5YTghfMCb1cEn4HjN0ZI1fXOD3yic5yneYbO5TqyC
zkAB9HxAljXpzJ2Tyu1EK8a0gmu4yZou6h0bM9rqQCQBuNeLcQhLhLHaedeFHpqA8phhvNiX9fVg
Dugmxxhltu3eJJWBBYNuVmCgn+2lFOzZY44I6EWOLKeFYbcl4e8Mi4sGSJRlq2XIW8YTzJjCAmxZ
mFErwXvyd5DGv0BBoME+DL/w/cBBqjDunTo+1qhwdEUDaLeu4MSOXsbgZnhAxpIaN8aaVqjqUFuw
3MM+/56U81f0iUn0lnTYlSXqe7CEkc/Og2bdWSwXV1p0ZPwatw3/W+PnT3Ec8L/sgvJlZoDsI4Wd
zFQVCHlNUL8MJNwumnC6x+LV2YTesGcmHSFCZZ3GJoOp1z8uSxVuigKEUzLZeFO2zS8iobfq7Za6
sTZx34IjydhcK8YWOarIWY80LpXq1ozHH7i+4wYcoefUzwhVLgMd0Ci+qYxhpxtX4XLQNTsS1bQw
SuoPxvb0adY+42T+XHfyMIv7Nqj2rnej15ivNRnjjf7vENivRguXN/oaVVmuj6ioOMxt/3Wwl6NW
Ge/rCAYLJCleZ04V0rGsSa2vwqECTdzeVj3AfZrdXEhzXrKxvam7cZOFRPZuMi4dTKlCvBShi1kc
sqB06CQMDj1xN7/EYXJF7qA71qRKUBK1ozgZt8GJueDDjNhBumx12KedAliHdJkuv0M6oHkWGkA9
1uGV7m7QYbPA/unh1JA7K+1hTGOH7gldHtYQqQm9ejx29OwPw0HdiNFHAtD2dQEae0LC03ibdMeL
6TJud+ji73VhzngvL9pdjAQdZj4osnSr2sNagb4zz9L3EPPuNbSXXyxGvi/zdPd+StEBt3krDTPe
SpMlaB14gJzwtEGukbozueYk5/85k1Yted3Mb/YgvfQ/DNmR98Adwi90YsDX4nFgEDlw1OimLoko
dXnDG61Z3bMKt5yglr13o5cKa0mZ1LQ+X/kXshGTGbzB6NHAeUKwT/vZufZdCehC/yUkxqhDDfyA
poG6HEE8fkfAzPgmoDrx+8zKJBWW3uZAlbT+kDK699SJj8YwpCJQ6P6ADnUG8sgX/AzM261edGBA
ibREiW07APabUi0flTv3PYl12BavNZ85JokWTbLR5ZeeBtSw6M1WC2Tx5O9osyI8agsT/kFdxnVi
/KoaAGnseJcJfNMB+055oacyrfeRYh55CQBKfxlo1vA2pCAhWar1FFM2vkJZgy6DFjRaXRoLBj+x
xeYQjoYut/QC5BF68mD6ULpE4wXl2S8jiNZoT2JVjkx+UIB5fqK7kzXfdMgPO+TToyvuGL8FWxw6
MNfk5bp01ZOgnMRFRJwQ0EiH73ZcXXbDI29Zl2N6zdECAKitScWs2xo4kmaU6jYhaRtbQBrfkBC9
cLEFBXmg8zf973MZPa+N73Rdgo6rniaZL3q8kFC1RXS+jfKbYBpKvg+rQmfeJOLcFc8dLT2wsoys
4CvvVLcDc7QCSq7MoW14dLFnl2RIXYvCPOiphM8BbPXy+9wGG97HmIL4Ufm61SpByFOzjPRdpPF1
imCOxOxP73SWhhfv3mt2hEuwf6jidpUpFMEglI1vpniC6ZD3Fpq/aoNrFbwm3h5Vh3a1qRE1BJ26
ocepHw7MEqm6MBVgFGbajN50gU/rXYus8gx864Ql12IJyivRQEteho4SeruQs5UA6oGGhij2ZZjH
FYsWWIKcfpHXX4YK3SMXRsptxpKjC5ZTHIKy0j+unyN3+k1YL/djZF1VlCh97xFW2NZ6M9nlk14v
I4pcetBbUorpHFWXYFSzXPk9r2TvjRL6PvRNZpEj21h3DjNIkE447vP3lU4QunH8ccXTOOK9WqOj
wA5jwwzqwQ7zC/3bnQyR4fXuYwTX+ZvkGNiVYPwTQyu9tMonlg6wIyirN6gxbPS25JPmYJwbBiN5
8RWq/dWIqwXQKq0VfE/y6LawMJCaiqu97EiH8mcWMjUOAx/+TZYLC71NpivaCyzaofIO9KDQISZ9
ykM0Dbwe9Qf4F0HRTADUS0QRyn1nBPgbmRhjUdupE7CdC8B3nNDPofnOiNeljV6tsrGRmSxbwsel
TqO4RCDjNXLXMb359EdJMNPLb3Lin6ZeaJQ/VmyuQVoB4EOJgQ+mAaxCW03Sf+O75Ia31vvO6n2y
P8Ro4ZTKwr/u8nCj71gSvvWazfpiV9NbEQyaLBIiyKiGG0FgiPbsE5fBnSmYawDQ0jWC7hYx773W
e7FL3mGvBf7uAF3oQxKsTdBYte9viej64uxa3uHcI+XlxVdOpK0VHiUtTwc4XtfYyEwhrZVN+5FW
s9IzGR4SNqFev7x2A6xGiEmgkrjDs7D0+ejfJQaNMI26qNVjMqBwHgug7fHdbLenyJdfZGxfDR74
GFeRTnk4oopGnErHhUVZXGVjCPksat/ssctWrqHi9Zxi8TF3tzj/La/IhT9HjrsNPZdAblMDY1TS
5PCISzTmfKiM9fKczBWNXrpEVKctQ+smzOjgj47zOEchUtXVoobTmDZIYNvR0GzJcILjoPDWiobA
2yemv2iQPo5v//zH//2f//4+/Vf4U/chZ1C+/yj6HCmQomv/9U/7n/8AGKp/d//jX/90PeU5QB4F
4GX0K0zHd/nz76/3cRHyl+X/EYvvhtizg2Mvi/syDPbDgOdilg+7//g6jlCOa4PwUiYqS79fp0ry
JnXSYjlZyQz5dBppt2SKkjo5fXwh788H8kgyheMLV9qOffZA9M9Cr3d9dRqy0ECNRMiTUYF/UD3z
+YT8cNX1HtMmuvn2J+/S+fPSvuWYyvGk6bimtH5/RpEZYVQEoXlK7YQVicE82XlqaeIoaXR2dFJv
+fLx0/75+VxhSddxPI83a8uzpw0ZGkZ9P6AoFtIwNawazaF0cu6Wio378aX0F/p9pbimbQppesIz
XSXk708HAM+gY2aMJ6ZM5qH1itBaqQHHWzUX2WZAfhkF97g6qZb0ZQxN8vqPb0CJP++ADrulLFMp
S1D9/n4HXulU7SwjExOfFMi5HzZbJBARABjmAnGlwR4bUj5kCBYVzXvmqt0hcXNcOZZOovwsFMqd
S1RDjUDQcvnegEO6asZMgX6SBoS3zvY2oxk/qbrM70KPsAcjxoZC3SLX3zn9/TxGNSUpqWq35PKQ
opiOqYPdNpra5DH2DmB8rErbZDAxNPI0Yd78aAd5dxX6+XK5SINl0ZI40EsWCUrSCmz3xy/pfZGd
fSYF4JbV77LV5PlnArAm4nZ2h1MusnBryiE/NG3eXzajYoLRNVZ0Z9cCAYoupGT/Njl19dWMw2Bb
DW0OCChTztXHt6TX4F/viOji2SYtQ2m7jofI1u+fbWydroqSpr2Zaa08eW2TPbqxkd8EwCNBzGZI
2fXIhHx80T/egy18FLss5bq2csUfAcfrOitunKi7njxmFp6WWFUKZOJ464G5mHsXP6agptHcQu0y
Dl6IyJIvDoZhrz++k/MtakvBDwJ48fC2d4Wj//wvEdYMGunaordvcy8SGhvqPZqxBA5cO8vNf3Yp
5blKOcrDbNZVlnMeZJVAwyBLMKQL3bjdzUMNOISNtMtr2Rw/vtSfsc4Fnc0HJZhLB+rk708lIb10
ztj2J5hoHIr4GF2g+OQ+5q2261S93Hx8Pftvwo9jScdzfemaSqizC6Zm1zZe6OKPN8+QFasiyt4q
16weorqGZxCQFNZei/9Hvs814T1vYMlYlhX+QqM22rgu/Dy7yZqbnLHatR3RnFq6yNlHIT2NYIn6
H3VaJJuxlMuaZ057CqFm2oKmUtvFZF4a2Jm1gzNliXXtxtEptJEZDAdofoFX2uQXUw/Us88fAsdK
b+Dfm+swHHtgNap8dWs5Xvt5FsD/aDB4KoK6ZAWMEG6abvReALuByZkmQELzACfA9LpvqDa/iVA1
xxnpuO7YzbOpfVHSl9HOrqMZl9OQrG7LsWPjcIwK849WqvmtGL3ukyVsqj+2sHJZKFICRhYup+rv
X7vqU6Tc/QHpq3z2bws7bW9nu7APQMAwyVIzPnt44432LY673+2iZ2zVZt1VWnVaQ84J7cfaCcuH
zp3sq3BysyPTIKR8RMiswVDTfG1Q78JMB40zh+0Cb0JEG7hKzicPchaKWOzCckhylK981qx7doJ0
qWHlsxu5D/WcH8uivPKG4LFtaWI6LjOEefjkyNLv5a+hjw1JRqBs/uPY/PfsePbTxak4sNwTOKD1
mLUSU90FVJ4oVh9vj7/ZHT5zI/ak5dukAmcXKmVjeomwUdKK8Hd3rcxLL9IccLqZmkgT2Et9CLJE
3lnegEIqi+2TyCP/TLtYHZ4vfCGQgSDY/75CsBS066TnzEtK4G1eUrX73uQUqvqhgRzqZnizWY57
v9B721WDwjEHfwOU9SCSTGbRbMCnoUw/zFUCkqhDc29JCkYyrneI/Ei+ffy6/lzPtgVVkvdlcToQ
Uc7ulkq8NdXU3qWTaq6smlk1COzs9eOr/PlOfFIVkxSbvrDyxNk7iYa6SQ1I8iev9CWolLiiiWXk
agSb6llfKXDS9CIS3oJOCLORjy9+ttQ9vMgsi9jsuzbFmrTPktHUtv024zQAWmgyTalSRmlhVv9M
06Vel82SX9m1UX5y1Eu9gf664OGtk/h6ric9xQHsn10VJ8B+CILFunGytNr50+DfqsYXj5I73CO1
CBsw5zsrlQVQ+dHac6Jg3sJQlr/+o8dnp0vJ6W9xCtqSZz27kcBOQ7+ldf9Quy2QnPma0tQPU7Tz
9owEPjmcpPn7Y+urkXwLi5jisM3Ns7gy9lVeBnVuPvBF13EH2t3cU40O0aNuLwx3g7lPjTd7eEX7
9+PnPFvJ///KlgcYVwmTk//3lVwEDqVdOZngymayUDJMeD7ik9T/LIz5ljRdyC1gXXzPgqR69jLx
5/F6kokMWbDMYpQUJni5denOzU1j9fHznOcVegFZrCCHrIn/WWcnTWInFmPNBSvGYnweaxx2Fsu9
tNzlJgEC98l3O3su7/1ilk1h6tu8QHEWBrAPXhJ3TMWNytHZclT61GCpGYRQ1T9+qvPN+O8L+YI9
QQ3luWcvkDFiM2O6Kt6VeuL+JQvC70OMNVPsPcZu+Enu+x7tz3chi58YR8HNBc+Wo4AzWCJGJ26s
0NYY/ioChSa+9930xB68j732ss+gdZb2o+IlAIECgzqMQQJb2buReYWTsloVwqV142KV53v5xeJM
x0IZF6Y2N7NdhPukBJkUhSdPzt/cLLmSS/lDWIphgDODDwjccbOk81u12CCRZfG1QWkEkZBBqxqR
AMXbj9/x+SbUX1MvGzYi9SHR7+xrjkzHDLhG0alTkHDHEje4oWn8be8FHtIqVqLfPlLKwk68o8Ov
YTRkDSJ2vn9jjWX/Sa5xtrj0pvE8kzLEsQVFzx8nYoZHoEA54GEeZgCWjhHS5RvWQWqYn+yZs9Wl
r0TCT4VhSUFr5T0o/6XC4Bxb+ngOqntwkVdLDpxT0M4Ttg3dCt5OUn1SY54lG1zP4lSjlGGjui5v
6veYM4KPk6nrFPeivfA0ox1ZdsraCxPDOiYc0SeP9+eLJI77Hn0V4Tj2H6kF/c8mSCyZ3/cFKJXB
8cCyZ3cyGz8JpdI9ezBWEIg5m6OaNSSR2zx7MKcuYybrnJlVGBabYLDvm9kWXyAwyAsjUcP3IO0Z
4OnuArjXbi2boHy1M0d+RQdshtGj1G4J4uBmEngXQHopL8cWJQHHcRCqTptqMy+1ecpDZ1iDtg+n
VT2PmDPC79UcE/UcBMKA4t/HYADm5Cmbo+El7IuMvvvkwxjDSwshnimdNPPCGGDO19NDgAT4qrI9
/GnBht6GeBlfDykkDH+s7OtisMZ1JMFN4A4THlrY+JeyKZF6ngD/XSye4VxGY+xA9uoXb2OWAbD7
Lo3R+C+XkXpoXBDnpWahfyzUDyuJ4UopoziWLQ1fckIwe9ZSXlW2LGi31N2eloOF8LpY1qaKFwhM
dIFHf0xuoeXjqJPW+HNlU3NJFon6WhJUdwClEpSR2vFLh7b0CpF4/6Gf1KLHT6hHhwED9lqglwG2
8KcBczfqEFMQ00maeEoHwsSSWmuEJsvt4mN/0JWKORoZ3t5ZZl6L5YM/9LGdrMM+PdQ0he7KYawf
snz0npnfLF+tytNWUTFOd7GF5ITkE2RO7/6ikZXcd1lvbOwujxk3k040CAxepcAJI/gsU3E7Dg2S
ey3tTMeumq3MmISAlsVvPOuSy7nNgPU1HSI7dstQqQRAh0MojAKaM7sKlCiQyW46hUuXr0pluTjH
DvS2Z6Tr/MYqdwqON4watcx3yHqI+0jK6atXd/Fhzsrw2qtcb9/lMCHgpzMopK21CUDbXhSMwK9s
T0WHykvGdQ+DeTvXqYHLZtmtoBl1F0tda3189FbKhkMCV0ikcOfBvHJUkzw7UQqhHtnBUzHmwzqB
T33AWltsfLfBPw3e1HqEkrbyGydfq4QmU0XzelsrkBNtaYz7tPeQoO65K6jkoN5LZaCCnDWbLlhw
QPTzGVREh6CxocGhziIBBdu3Hx8L7ll0/Pem9oXp+qapSArPDsOlreY+GxlijnJevmZhY6AIR++X
wn659qPMBHNZZaBAu3DrTZn3g1O8P4yN7A5YljMNadZz3sB0kUpg6LHtsnolEFOCglRt0mYEMJvv
cstCu6WzqsuxnqzvjleBIqjzGsWSCtvesKuOVZ26G7lQ2M4pCgsOQ4/V4C/5tT8aD8B+rWOVet02
jWC0DmERMgUOp6t08gP6CCBo+kYFl4hHWKukyqG1BdCiZrLOHfKz81PbJO6lP6M5OFejs28bZPLb
Bq2equtGZCJQiA/CyVkvLlhcKsMafXSj2CVIMbwMnWJQ4YbiwiAmrKUx07fuUgnGUYM2gMdjzOdP
89eZWmDTemX1RcREfcMwDRDDjBuVL9G3joxqn/XIW8dWVT21agk+OQn+TA5p/9r00Tzd0SOz+f3g
sUsRzr4JRS0JnFtkHcAh+/5jrUlahv3ZaaDXxe9JlD4JfD1C0OfOefWWMb8ch9mAXFL7lwkkwrY2
h4vECd68vDpOPVqG0Zg8FRUdX0BqK6uPqk/SxrOT733p2paAAsQczfHP87goSUyj7WXEQFHujGx+
6N0Gyqb0P3mvf3fukSyatMN4UvO8WFq8zIjKvopOTZiDdHWt9Jr8LEAyfwx2AaJScHVEnV4Ysuke
2xkXio/3qPybB3WEpLYQnuUKGLC/f9iEMVojga3fMXvQculLd6MyU/tPgyHGzm8A0D2uzfJGjwhj
+HiX2TeJsdzHt/G3d0GThoMHkq11/hqGePJDn1d0E4wnjJTn5hQ1n1zC+pslrBvSFumFj3yCOFvC
FTjBEah+eVcAJ7EIJRFk6JHpdpe9LlW1tt3TxETDaSh4ymozxkDLxje/MY5VtV2YH7fVXbAkyKTi
KgoMg6QAaTPvBX5yi+o42nvcNogJK8N800ddAGpjQG5mm/DFkn1mqUNcO5881Z8hltasrTyTrgP9
wfcQ/JcEFNGFzAGfmN1V6FaUgXrXQ34sInPYTNV8P83x/uMvJc9HQcwUKEZdV5oM3Mh+zxZMEHWO
qoawuel7tET6aMK2txkeFivBCadFHMXtrScGRtZlSLsfU8Bw+/Ed/LlWHMuj5rZ903JNxpq/r1ib
Tn9OyorXUQlSNrSgqY7z67DY6pN3+zdlze9X0h2Av7xc6YkStFc03RhRgihW102bKIHyLJF7AhCS
mzvmKjiULtsMjOtd7agIzGE447Vd5/9h11+/djYHTUYpdFvzbPXiGjLPg1fVN4OLixxMw/5pSvBP
6eGWffx+31twv4dfLsXcxGSMwSD3vOeQyrSVANGmmxHGGQnnypcPUYg4fGWseeALq0Gpxr/JUClQ
EtECvNDK/ARXWrn1MVjwkWqGT8LU331z+pvKUrS3HOf8lpTp1EvRePXNMvQLMBtC0TCgKISXyscP
/2eQ4A0Li1OOpMUW50HC6x1y+LjAbTyWu6RAhVpAY43StWODafhfXIuBocvUnKHu+bUco5mxXZvb
G1nW7n0UOmrl1eV8qIw0uRGA7D/pJUm9Xs8+rNIlKwcaO5gm5e/rObeTyph9q71J3Tm7rQd8epf/
x9l77UaObNG2X0SAQTIY5Gt6o0x5+0KUpfeeX38GGxe4pZQgnX2ABtSlKolJF2atOccMcuRMbs5+
KCuRTdkRlrmAaDKoRjj5EowOCeippecOQDuM0N1VgZOtv74Qn3wuVhcmLzQlM5ML8v5z0TMqmkLV
9dkvEMpOgVPt2QF+V5u5rAnzBtn0JC0hhcuLZM1T8T9vs58OyIc0bTozWhf0odVMjAuP0TSc7BQv
tpNQv58MNkpfn90nQ/S/x5XzgPrPceHYUe8e0vE8wTm0UU8mO1aVpCnWG2F/N8t9UgZ+d5aXo2Ph
Ruhq7Ww8J3YobqUVKhbCJ8VOjXRVmU9XoRuKp6LM5bVM3Wo3GsrGqtHRhf/6tD+73NR/Dag2uoMw
42LA8tCii0Qm07k3/GRbOI71pBqRXWf+rGfTpXfSy1nsq3T5TUfk45rKZj5EiCLmPqljGe8v+BCG
wqlV3Z8NFT+D5p1B4QkQH+wMcyJPFU3rofym8PfJAGVTzIQvZkDJMy4ve0sBRaRhPJ1HXLcLMToY
UfOzO9Ck+/qyfnYg+kwWl9bkVbk8kE37olHTNJ4ztv/YqscQIXj/3bLikzdS6UyvJgU0FhiXLV9b
VVEjjGw4+5F/hXj7dTK13f98Iszeisa80OdDXbz0Fc05J0qN9hx1LrxaFcp5Xq1R+apfXx/ps5Mx
KDOredizeOzePw882jBu27o5o7SeY0rnNCyC616/PsonMwflc0YwS7Gg/rDZTQuwyRqm3nM3FSkI
qV8Jbbllr5U3PHNfH+qzE6KuKenaseRjkn5/QpUclVED6D2HWlti5bbWbMjibx60T95fZCwupDF6
aHRvL65aFBWlpsNiOUeZs3ctupqpj1mhpU2P3yRcNybAGmfIvlnnfHpukq0mm0wEFZePRVMAgnOq
sj43CXJN9JPjEl9Z/c0V/Oxm0YmmZ8uLxEbz4uTMILO1TDT92aMTfmiaoFsb5kjMbKX/brEzfjPB
fejRMvfM7QDWFYZAJXJZtzWnTlmlqkg5aI3+d0sk36+6GvONMGJJ6hs1Na32rB+yDtpllgNPWsW6
1PeaLNuNNmTZK6Ey6QvxcNkSxbC3dxIHxZDGppyQOvAC300jF9dnvt+071j+MF3SRr/8vFqVtCUq
XXWPdrpJi19J/2RifiqG9Jt383I7MR/JNnjM2PsxGjiXaxLpa11cdY19X/UgcTz4/CezzTY5lEjP
oEpGrI91LcLb//0N4iGzGRXMeQi6eIMMFyd2P1TtOTEjYl2IusMmHK6+PsgnQ7VCpsOqhu2Ibl6+
pkVkYaMu/ebc+NUteYLXtXZnpd3d/8NRHG4XZTZWkpcCETM3wGU0SXcu8QawU02yp9j/Zmz79Ex4
dtF00btHwPF+wDHaPgAR6ddn/BcjrKtxXFtRT51+UPY3k/fFk0fhxWb81DkV20I6dtm7oVluFcXI
+183AmhDL98SH2ymgdHACZ3v+jefjTYUeyVDgcPOyrkYBzrDmGSGu/3sumFDqgkE/z+iy/Pl1/fo
k5OiN8QwikrMkM7lWEo/sMFXWvZnjYkVY/IBGLQPgXUOWvv6SJ+cEEdyHTaJFF4/qFE8OwjgZ5gd
CbRPOG0h0f7vj8J/S6u5T8yMelkvasOw1izEVefArJ7njZjSC8DB6pvVwadXjJeHvS4eCVQ87584
blgVBsjez5QUaHP0YDO9rv4zza4QAd3666v22dH+XTFePAal39O4HZz+3MjcOwTwWDTEVWGjH8Bv
2N+UxcVnR+OM6JcKZCIftvLKVDjC+q4+O35mni1VxGvPbfPbqYl6lBp9sg7cP6Uo2Qo1YI8C7LGn
uJiqnwn0vI1WD3MopG6uCavQFkHYRi//+9VQJkto6VL0Q1Dy/toPMGKx77Mv7UqJFk+orVMSuFWR
fB181zqe7+P7LamSLGTm+iNKCqmM98eKMuU5DTGr5zmsTx+6reejUVfelqX2c+d036wuPg5kHI7n
V9AfZoXx3zz9z17MRDWRlR4VPvrBoCWVXxyQDoh1YPjfrW8vZzZGsnfHuhTfDmNdN1alDYRZho/E
fNDLk+btAJxRdP4msoHW6gWZFEocw1H7Zlb4b3t1cWFtdvrM3ogGkQ7Om6R/znQM/SFsxhRrdCcA
CvT5vbBDuKHoIVZeiX6AEg9xiRWGlCkT+EMbUHZODDLDvjLs7FzN+5jKiMi+DrZ4ySBYBOXvDrvn
WuNa+aGsiUyko6HX9XXSFPkaFxLZOwqQtJarawBIr60YMMy26V1Wy62Jb7zOiLTvUuc1leqoAPKG
E2JZlCyN8q5GaqazTN9OUqrt5ZMOyX6DyuE2aeyVHCNQ+pr20pXW0cjyBzU2+hKVY0L8DShWnyUT
XIwX09aOM6DQboxHvW3OtI13SWNiilXDNuzSk9bnJxIUHm3d342JzQ65NIHT1w82D58VWNsm04+O
A/JN2smBlREaDXrSy/8wjH5ymyCxTx3IeURcWWH9B+f3aSbFicE6fv0afnxWXUTbVFjZ7qEtuLyD
sUwwnRuyPQH2pSbOdf22Jm58HIpY+6DG42E1DfvDdJHKwczM0mkhMj1xDxYsgvCs9edK77Bhj8Hp
Pzcg0EqmbO50vmfiCvpm5Rbd0YVZZTnDIWqiPahbouC2RXTuRtoIRBgaHrEDtbnT83IG/W6+vjaf
LKiZe2ZB1Fw5Q/h28XjLtgkzUOXJraq7m9FvdoU37qcSp65v78EvrMO+o7OKvbga/b9xQY2+lQ/e
MFwVVXAL0gFZTVuUEDxCArOCb1a1H2fh+dOhiWEslwxt86395+WLyyxl2euOUEaBx4fpDY21+6+v
wMc79/4Q89//cwhMS0GNVnc8t84cO6e6N9bKRCt9fZTPTgTnCS4XNi4GFZX3R6lNKqxUA4ezO2ZL
rU0X0vzmTn58ymlamDqdBIQfn6z/h6CamtbozpbRLfTu51zPGOkifH0enwzGriRxHJmgzS0Rl9Uo
0uaqAveMuJHmb0dqwKng9Z5bcmwxQNJA/Nk32rozxTfHnR/D96Pw+8Ne3CURdwB5APjcaHncK1Ka
ib4E3iQ3mT7Ep8nr2mNbtOaLQ/v3Bmj4t2+4ZX78BMzgJt0hlhyzJvr9HUwaC6AIZYmT5Q37Qvzx
oxh1irYkpcjM30BZLXLctLk/bgWgJgnoo2V9wWvuOtH8trdudTuHSWZk5VUdwcVEkQ8YR3jbYzTj
pZfdRDM6osiXJiEqTt0s+35rkxjCF4h2u1ALsZRnvxwIKZ1vLnr5Q5+mZTYSQJHj/wZsOJnLr2+3
/bFJReGCpxZJNmsLx5yf63/eDm+Cv6/8eDgZQC7uRs9kgB6bcIMwV7sh3xKywDxQjIZHbdA14BVA
LvDPveOYBxEV4YrFH8RVVyPaJjGkt+8L2ICLrgJ5UNvmCK+kK0xcSe3PynEakMFaEYFeEfGR+Crt
QcuKYWU23fDLgZP7YmZN9hPzLCTajAOh3VPaA/kO0zX2jfZcisAlEa6CJV2g0wgbysOCOjvTD+1X
b2q7n5pV0Oyx+uQwsv1aqSGmv4ZtFNZMhoXY6GtxZ3Rudz2YQfkom6k+8DmtayxwCJ7gm24Ag2JU
bRqWdS7E707wZAAJt5AKzkAwqy/Lh6/vAoTQjw8fKw/HtVDgm1hILsbBgcknp5YjT27tQi8eBFan
9E+KIMd3+byVeyvaCpt7bmzNsCZ0IP9tV31Hfakiq6de6zNFI0ReFWEtWNpd90Iyqw84tgKDqbqD
rsYKqUgBrKzTEKhFBJUNuFopxJ6SAh+pNdzpY9og86ndRWLVb6kBr1V19LpZRGy7AJxOi9MDX2tJ
wI4fAuKQxbEYgDklsEgWQVKuRB//zRJ63kY5vrndJDbEe5Ez5cU92A473Vom/HqjYpIuGkXs2qCD
t7Kxsjrl0rNTPm932/d4wILA9BayrMFM+Q1ItEhQHW+J7AD3JIDIKfnT9BKxt8gFWNWuFWyUg8Xc
JD9YdfFvLdF/up0FhnI6jN6w8kK5lqp69N0u2Dd114FyJpBA9S1zLw8I8caEBtRv4PooEyXxQ63P
YXZ6NM2LpmjJzA2Jf3IJts/3BLKencLYe0a7dCRR2mA6biuj1xZhNG31qZ62leYCE0+Ouq39iBzr
tm+yX6oEPVxapwzAajISgdabzglh/eycxljtOtdJUtw4pToT7/KCDxb2RRrfK2+4KSFyDaPaUQ07
5oG16sLywcu6s3SSu1xO5CdnV7pMti2H9B0ffrctto4OIIfQIGyZD51p7s0+xGo+/nKxH6Pp3VuK
TPjYfYy0qVvbwg2BCoLe7JD2gErdETB/duxh28/O6s5+KBK7WQClgUAaRXsHFlOjYfNR9O15wNqV
FznttqQ+RVgPMQx5CBdL9hoZrjRfoa3Eq9TKgaYSDxN61fbrF+iT2YMZEdECin6EC5e1EB51PfSV
C2dRbhway4tGv1I5OZIReCpSuezJfQVs+s3g+dlcSVEZNSZlOfYQl8VRYof8rBzi/pS0RrERvgSO
3PqkRZWedyQOAXwuKatsPwE8DkYVoIgDB/P1qX+sPrNNU7MmhXav+8G6F0RxNrJ/FqcqcaGwj1Vw
CqQZPuVN1V11UyWviC3ND60/ZU9fH3meki+mbLorVGmwZdO+umwTVnaV5GHYDCeWCHOZJlghuvl2
Xv6472WC+v+PctkUVGwjBlxJ/alV+S3/c5u19b3ltVeJ6WyBKnyzpf+4yqLNMh+RlgsNuUv5VlG5
vJ+JhtuLvWD3f7WX+LhUZLtiCRrLVO2odl4sNPQkswx/CsL7qEkgj8GLJ9OSkePru/PZc/HvxH4x
o8CymkLSzoAa1ONb2kRXVthoy9JUyRK63p8aviVpbs7b10f95NzeLSfmu/nPciJ2IjnkttOdip7q
PWnBctSHb167T5+IWXowW2dYEV8stXPyaVQDGu2k0c8BlHu0VEKyzgmRGsbJ7MfXZ/TJ0EJSEQ1S
BwaH+ODpVFpXD6oNuv9vc+khUyLecpq3mOS5EV7z9eE+ef4oR84WFraZc23y/QUsCr0KhVlON3rZ
5at+HMSm8Mgc6Qn42n99qE/uFSUbRQuOxo6BLe79oUoJ2c/Siu5U1cK5j7Sw3NUxVOavj/LJKOHS
gbGYTnBX07l4f5Q5uSD3G9Gdat3sQJUAASkzP/2diMw4uHTh/3x9vI+DMrtIGhWzQM4GsnDZkclE
lehWnNqnDrFg55OkFU4JelQwaUau3JU7lA/Z6HWLzqBeEJrl8E054sN15bYxBYF2QCQ479Xen3E7
RGT6OLlxoqc93kxa5m+KRIt+fXOeBr/m3fA7H2Zu39PeRjRwuVFDKz5GeRPKE0mOgFF8/28PsKeT
9AJzsekNkKq2GEC0pIic3RSJuUZQUdEP3/U/P5wvUA62jC6SQYFq5rJrDBMvbweEXtfuGD51YXNb
Od9ZN/E1XJ4ts6yLdWz2yWNRuHxYq2ZkNUaZ5wwH4T6ptX0YuXS92rBfamM/rmnRnV3ifyLdXtAM
XGSaRbs/8l7Ctj7SLbyuJorhRtZuRltci7Yjr5k9rvPXjOpdIYwfAAhoOBQGlts6XNjA8ERGvat5
njVNYBy3da5eJzYPQ1SdrJTgTbs7h5N3N45PdQBXIh+vjb59DILql6XGtd1xUxzMFbGx0ZB6tWZx
N8r0PnPyq1r3cDvKne5d1aDHo5ZUujGDQKVfSf+xIpfHLpGkjNEm8uNbUfnHziPNIFp3XrMTGVBi
zj2262XmlxA75G2EJDod+DxiAGr32x3CLW6KcemYrNXjYDuGUEV1WIFQ6lCA425KoUA2wbJxW1Z4
xJmySHMysii13/Z023kEozcBKZnWKtX7ndN6y6h+MnryX1Nx5VriGanOix6F8+IC7qigVSNvu6E9
eqG2o6MCrAKiWHWUmlxP3lUix1/0MFJgRogg0YXaNuF47auCWYgDEijVk+gBtWlAussuXdukAWSO
v7XDccNFXQyFTUm9WFIloJcbE25X3LlTc2hTsenycB1ZcldqkC3HZ2zET4WR7LzcWAbsVxoumd5p
BDMCKbWKdYVvg2CfFRLU3iRFVwzbUU1vltUBN47Ec9P8KbRsz6IKFT2xwObvAnfKgpPQBoqj1fic
eW99SVjnmGqLLKgfKuxnk61WGBiW800JeQx17qYm4rVfo43Fxua6xG27nn0MrXQP+FZBGntrA3xC
UQydDK2gZ1Qbzwx2egV2vzTEHXXO27QtDn7qnXwCgiY5rLP0mgu/bD0SSPM3t1SAZfVHI09q4o7V
33icnEWSvZZFTXq0XFgFtXRwJeehTm/ExG7Gt63fwWBv9Cy6d6hfLOxC4nkQwGDVBgrAwiB82K6r
LR3zhayH68bpHiYKHOZASLUHoy6Rj0Fin3VX3LjOdKc1iN+6bu2oEapW+ygr67ovvZdYVS+Wla10
HWImpYPYVpiC2Ec3bLCaYim1aSnc5uCE5b3wFP5qPAeImefD9tWqk8VZZy8OrXJh58UxZyuvVSCn
o/qvVfz3ExEOQT8yyCzLNzLR9vBW8I9wJfQ5oa4y1FtbgU53M9JsG/YnCpKGpoFQJ1cHZ9jZI3xx
pab41RYSpCjZW/3V1DvbRMQYWwZovuVIaBbxAcK7rgzrWo3MIFK/sgc6AOBGtfWkk2iOiyKdJhb5
14PjEw5fXk9O9uAJdRVpwbkQ4y4D/6f0gGyUkafCF8uqJmGL4WhM+B21vuxr+zbuSYm06ofCmdDW
Bes6jK5zfhCOzwLjxb6tIESW3aJlq2xjbfQaEoG4WlzUlV/8BMK2x2Vz1cb+ys0INeOxivExalVw
CFW9LhOy3a3kKQx00HbD2WgDuYT/8DK/9TqaJTWTmiGkju2bNGhd26c+CrcyN+2tRRUAvuJwj8dt
l+HFSh37CbT02SzLx5a1O+igdGN1DjStqiAspiIxI509IOM6J1m4CCGUuvPYBr2rbSUBSmWR711w
fZBpIki8cdusfNvGWIJMhzbYzzwTm0GD52Wb5CB0y6Etl6lBiRgJ7WTDCNXUFUxYtbATEw7eEMFX
q5bz8Gc3IbztZOapRQXhvZ648ZoZND2h0Tfkj6nToN477Fob9uBWzULAcovfNrFXK5yoxUEfy5dA
6YQwME6ldbSTeQTtsjwyHy+0pNqgdt4zoWPXQsPeFNW+buoCgmHG0hDXRVp1+8lsgb6bIRG1bvkD
zDjvd6z98WP3R1iVL2Rh/Qyn/KZq9UfapteNMe5oEYHaltq4iDQLNlGPTdEJpvHBTwO2InKkr9sI
qDC9jI+uTsCfS9PjMKgedw/g2vzYSWlvjSLgjRvstF5gt7QXDcL3fSMt80GPTLnSc/ghyC3IHR2n
ptiUKmhXGkXP2nLuAReDGdac6SUSFQptFLCImZya6BEyQ5z0b56XyTE0mvDBCgX+XCr6Cx1W0LJP
ZuQ1cIfGW/Bg/Gceix6Z19p108tiG+Wec4ypqVxxiG6Fgaa6kpXtPBAN70HAH/TB34pGL5+spIQg
ivh0NeVxcOgpvzzacd3/xiFsCcSocXxgleotHGNm+U2ZDt8Eblww5kC/E+LpfqCyHHYadGtc7e14
DLym3QrZw9wkjQrmI0m4Uwe5GcvrAOtuJN++Chi6a6BpVaj91QdlsJsWRG5pvk6FvdBsDAJAEI5j
aGKIqnUCIjt/XE8d/qxF2JbFMRgYNPsiL58xxBR3+Toi3G0bdV22dAAZ/GKvGa4HJbYuD2Mfyg2C
5mMkLNwiGLjCcrxnlYdXAnfnInF7HHnFeTDcm574G16xQ1Eax04QuIcqZAXNcttI1Mlu/UdTfUYS
GKgSdBV/C6d9Il9UEU1mOGtdBIfKtn5OSMUWSNWfad3/zfDZzXMuJBnwjpAiBZobgnMXiSBjqCTP
COuzl1k/KHpsQ9oxmu9vBo+sJ80wyBlNwf+WBYY4ARivatZBk9wlRe6sNRX+ROuWUCttX60BPW2Y
2jjqALeB/3IWZevehSHIrSmu3ug8r3U9v84x9S9ys/dXCp3loqV9sshb57qhgT5NkwaxJ3qKXfuQ
MFeOXb8cKosj6GKP3eAICWtVGTqs0MC/yQDWcra7Hq2FZtQ3/uQ9CjXZx5rk3JU5hTvh5xo2TO+h
ap12HzZJshaprq1EASI1nstm2XrMio3WUqPua127crUC9r+4KkPjFtL7ImZwYU5YDz6xqAUL0Hme
H1KM6BOOwbJao52G/4zavswVjQJrizx0h0KQeFEQon2+mcyR4G3K+9BxVlHCucTZTeaZiyYvt1Gb
P5pgL0bmet/ndR1bAHzuswvk0adzGFJQE7VaJ0h/iJvWtlNavVS6fRV33la3jHU+pqx05Fa53mb+
PhvMeemCX3Lf+Q2pOK9FiVUhttbCc39YJZxcCx67dzXRTUrbehWqPISD3L2F9rSZb2+OetYv613n
wDvp/viGfhwlaT7hw7wYq5mNtBY6ZzNsO9JCCZE/EU2DZjtc5FPIr+rn0DgStyJzDiba6jlrnd6p
ngFCL2LjD1nbO9BfB3Zz5KNSzkna6q/XuzhUoz8qE4+p2d3w+eZ1fW8QzVDA6W2eNf5F6oJ+9rP/
prlcWIu06FeuedtRZ51XI1n7R6cEHuOrzWyxdAvm1MAFEszOXddLGgUYgpV723XeBhwnS4IVwv61
Ia0nA1VyI/K/wBFvqMffzIuiUJuOeK5Mp9kb/VtracS/6oALkClJxkcKxluqFRuTH00G2E8mhjTS
NYFNh5vAj+cwae9YWrTQfPtvlsm1gisEmGpRoEaL0nJOEHiKBmszax5aOzy4uXuab0JcNw9V0tNq
r3+WY/Va+9muzoxTnz8k8OUWWe1uq6Y7JtI5ukhPCHKYl/mFFv2MdYrIpoL4Wvpk1xC5JJmhLRCu
3rJ2TXKX2nWtzLXby91QtPeykyuuteemeyn67SCne0NW15qbHQDk7+eLPtDVMgVEOS9b1/VtEbC0
QFQ9Lx2lnq+AV63AL4G7m5z7QauP08gM1vp/hpxg8GgiNh1146Zv42ugbtjDdJ44azn0ZB3yMPZN
M7sz3YUsgIvGhbHuAXiCflyFmoTZYJ/9ibiJXiylR8ItSyJU8dsx/iE8e6s0Hk3AtIW3Csh/1jx1
p1flTtN8FBcMMnZHPBJseM1ba2a7omHAuq+B9Ou/OnlE8AugTiQmOk3ceevns4pCB0HkDF2TiKfI
No0dq/Zu6oltYW5gl9mgVdTH6oD3ZTO7fJKyOcy7UODc26EsccUO124er+ehteCVsBiHczYfmRHD
PQjPTZbsks54IDn1NmjJAO+n4Xq0td9f1wou1QsuVQLqVyxkXUowEoH3+5KE0sBUgVs078mR0FkO
5+FPVwD6ZNcBjmLBDS1fBuKS9n5JuOpY9jfxJMlokdYAmdK0uc6EJxxZ1dRXlezjbTp5acCd9lGU
lGZ4lWDFOXV2WF1HfknPIWyCnUmNlV1fG5p4o3JB7nitbb8+sYviEueFw0uAs0SYgWrwUmMXWFYq
U7/QH1Tdl/tREA4o2SbadksDlk4GaadfH/BDNRCloGFiq8LVRz3rsgzRh71h1plJvqbKmPmd5qdN
3NFdM0ysRYO8Qh6rJ8nGKhlKW2imq68PP9+ndzWfueAJsJVSJAwRXA3v76NBIIKwE3Km1Bj8UGP0
4OvNnwYXGZ3qBCH4WH9Tvbs4X95FDG6oF5E34y5mbfH+gDhxTTcv+/ghHPNtzMjUNeNNpx/aur21
9GGbGn8755sS/MdjWgZci//+cymDXpyk5qOy0hJI9LBdlnr1y8lj9oBsVaXO0LopSqopvfYNL+TS
3suZvj/qXG77t3Jd2HCJWeXelzQzG6T7bXGd5rsie5qjX5R3LtnkBn872DFWITeyvhOh8VD2wze3
+LJ++eGDmO8/SKqqPoi9yrmPwZ4bPsuZg1llS8O6k119aLKD5karoH39+sm6qDvPIwTVNVRUVLhx
2F0W1afQL0k5sUcGfPz1xAQ2Hrjh2P8TW6J/+PpYH99ayCyOQaebIRPZwfwA/HOpCaIOdL129XvD
N/UdxllrMbiRvSFvjvyIgk7z18eDl3ZRPuT0eJIpUiIvBzdqXhZLdQk/oJe2eV9V5X5S4uwS6x4n
OJ8YBFOtilclC+qFLopnu02eTXj3Xlwe3BqWiSajTdyRQcc3CiJFHZ+mStxC71Esor3fMkfN4br7
GDiD7rNFL6Z+rxVq2whxpRX20U3zgxjClZZL1CH9IQmwmGV2sx6G4NU33ev5L5DFgaWf0RZy7WGi
ZY90dmX4l+Lmf/v8wA5IlREo8LTsZXTCqx6KZOP5a3+aTVtzbTBaZkyyYNXttngICYMjWmwgACkL
N3i1T1bhrMrcfEhp3C6aMbo1yYJJxaue/iK6nmCH7kqPin0Y6voCuf4qUL+pYPx1puIq18xNyNWC
Bb6SM1RggAs1uHd2a2/dIt4RVgs7hovokABkmataVUvDfKuT6RSYzTqa9EOS/vApV3jEHxbDq0AC
YBPPoJfJAoncIcyDJVWFvS7+Sp+Ex9HdiWbaZxh4e926zxkCMKvtTL96MlJjXRc/UsQjrbB2TTcu
R0dtirh+SMzsCBOC/O00vUautEZLvlTTox9rj4bjn0QhKQ2kmzowF+j4JhrFGV7/ZRwdQiMnfqDt
qEPC9Wrup7heUnNeNb70txprYF68KqhOlZGvptoor/SM+8WnFy0FrUojsrJb8eldvfeBtDjeUVYH
cyJHSbeDARAMwJr2wSfgQhKJllKzdFzEPWZiEefBxUbf3rmsJd2Rzdv8jWy0jkOA6tU716rYoDSl
ZOtqhF4g/Q276yiE06RXGGGh+CQaMUrKPQCDOLpldZqG5uiyP6odA461/aZ092AK4FrIcXrUOUKt
g4p0DnAoes5eZc7hNeo16ORzAbBl2UQ6mh4UIzGYlbp5bIbqMZyGhHRfijxRZpes4Q0yZdl2lLwS
vdRXGawQLydDl2ehYYGzEAYZAi6qQ2O8m6+SSgmSyNxnYutZcfxK8m6TFf4vKyTjPa67l0YU68yx
SEVPjaXjAQlgQ0h+71+wRsEK4yVxNmWhblRb1repb7UUw5RTnVRqPvdTXW7y+dJSFlz35PXkU3Yw
+vjRMXvrpkuq8oq0VZcmfU7WqSx/NjIz9oOexYe2Rcoua9k9B401EHFqiiWgMf2pg4jskd+nj/G9
qZfVMZ8c707TLGfVI7d9troCWUnURgQ3j+a6tb0KFRgqYAJK57ACXXuJk9Db+AmQgTw0zXXQV+MN
cFcoHBb2urtkaIdVFyCw0Wyf7T8eGHXSR0i9W7qoWbeMeHjmAFfVPdi1Q9pvhJhyZemResk6RXG5
yoaCGSlLH+1+otwT6lyDwpzcvS7J8QutyrxyVM5NzxNPR8Mjlbon/855rGyDInZY1PFxjEE42IW1
K9mjQ6r27k2/XkxFt67n3lKll5s2JVEzlSihGs8iIqUV1aFyo3vD9WH1+OcSwu26UNEvZRT5LrL1
3yhjni0tJeQzPpDosC7hYWst23rfaCh1S8IH5zrmUKk7Ei1fcwhnk5nKZdgYz85gA2/KYx5A3WLr
Tr6qyo3dxPtGzyQmzcT29J30zgC+qQnri75PiFN6sFnwVd24kSm1XjAH8w8IEg/RUEWD/UPN4VHe
VYZUgS8Jnt8FCwq9qWcZHxrZZQKkviR9GuCm399lmvvcht1LMUWQ2iVl9z9xa275S93KyMNsqD00
qwywmMVFxymbUUEq55wK/6mC3qO5/Yo6OUld7aYkgro6CE1da1G1nuUShXXQB7Hif4Ox/dXmwx8j
N0kd9my5LG3tpkzw/AbozehtBOxpfN9YjuWGVKFHrLq5JDqQyybthqf7gbBVXg5AEtVNmw2/uqgw
WLIrauFi1RTX8ynSstxyUinwaFMVv1CKLFnIAfW80cpfcaluOC+uRqsfeiBPmf2oe3dumm3nY0+i
2hr+4K4QfYTzmXqEusishgV1Qkt8V2XhQfYeS2CZkvQzkojipWQ7MmjyqVjBhGPx6IM+VrSJstqI
NjWMabQPh7QwukPhK4b5g5hTSOp6lTXlypl01llq0XbJShC2ZCbTTvLM8SOOGXWE+R0IOmPDpB/m
Kvj8m1ipVaDlyH2MxatKkz1/DEQW3vFvPKWTlJiOG5BftOZctuOSYmSi+GaLRIp9WcXwmagdP5TF
yVVm2uiaQB2JV8Oq7tn5x1rZIoE7ANLa8sVo+k2PYUCMd/O/BeQ/fxYkdk/8pV8We/7U1umbYbId
bIhqHo5cYFKOHiInIP5JoZ+Ll1n0lpfgBPjHCJXnTxqE+jVffKBeKz6LPkSvJYHtLL/5YhIMmwCi
bUaW/K1ezKCBuT71pEVyDbVrrdXVQfOdF4c9dFVgz2EjXJraWkkCIPnldX7FF62rfqLT21tTpN8U
GIzLhQgL7wYUoUOjJNtLp9imwLtCOaH/G4xj4XVPfip+yNZyFoZMr9o8J2OQ8pUXdw+CRZRoazK2
JmJcIlI12t7/kaDhJYl2MkmRRzaRaPFBj4BwRMOs/5uIBgq9hghlM1oGOvHVBCHZ8fTaMRPDTGIE
heRJgWm6Z1frnexSAg8dx6neDml5XYY++9aubpczKF4shihJeZvxL68nNl4LWNaUBX1SlC0yrtxk
5DqUkgWblsTbzqhsMsxALR/pOmQHS4N/uDBRypfLxLEGg7vV5KtS5lgdHY/OQDhaEARTYk7QKZ8j
V6/uhlCzHuwJWYGLUGUR8r1l1NbEtceco5WcLVn/TMPwR0YDa2lg0F0OTfwjNcZXNB5q0Rcj41bq
EZnhG49JprerfuivafRnb6EbPzujNmyxixA0Ojgl6xUofEVs5NsgU/HZ7sjsxmv+f0g6j+VIlW0N
PxEReDOtKigrU/LqCdHq3o1JEkhcAk9/P84dnMHp0JYoCjJX/pbuNsMfKRotrGMdOcC8E6u65dUp
bYILeixZ8fxVi5fGIp9frdzzqMzqRLnPhF7fVDd/h4X7hi+Tct/RMq4RM1P2irlw2Lu5+gUZ/9dw
6x9t0ShqdukvykKGEPEsIdUkhYX05RD8Q/Ua2mqiAzuvPjh2QZVlZXyKQISH2l+NQ0VJDzTZ1H01
ffRNd234RZvfVnuTMVH6cGDHZRkeQtJ/TFDDc+NBieyrtXeet+bnq1WY5cXt8g+4fpAZo32XhbQP
BnvKTfdRBBO3odom4IVbrsF3p7PgOtEfYhxbwsqeyrDVV0701a62TNSlmemcF8cYPyyzvQFt6y8k
pNFv5Y0E9/ml559DgPhTZTiksts2SnQw4N5OWSYcjw74GaETUZleyYG7xO6JrtgU1PUQevNFrjz1
yHmHS9INgAl2rjfmGRA9h5s58IDhMguIAPchkshhKpJ6kgI4abTQmw1ZEY37yg7yZ1bmjAXWTmca
pclHOGfs0sfazLDT9PP8kGWVj7LVJja/XI23gAQJaDYx5R9RWfqwSAV0yYDqLwu69rMNu+lhUqt3
6JSp/hslaR6xrJyK+ut0rAWbKQJoVLxMfILynfqhcMrxsyH0zd/bUVf8yculOhmTKq/5mv/WOv9n
qfBvY0P4gfOrz3SV4bArep4AG/jub1H1DIyOr1K2HkIssG51icjX9pep0/lYyT744XpkXE8kidhi
E2fblblXs8OGKgdECbUwMZ2sAbiypPWrDgbzXuR9DVNZDhR894HcpXnAPlRSaWMV7E1YLv9MWQFf
wsnStaHY2iH20gw2QQUDHEdEJ/LEKpVGA3ULg3oJ4Omu4YbzW0sSbsULtnI38xW1TFHYmbuezqR5
6RJpo4KAOIHWPjYmxbqNWe+UaSDTplwsICdwaBCnMxwR1Lt4C+OADbzf5bHTTCc0WHuH1tl0Hh9J
z7pSN3Gdmm4vuzXJhWJ+p4dxkthFByf/L1IguOPKDuCSDSvY9Y177k1MF/5wmisPgpBCT1PWI26z
THAOlVftdPcqtSJ+yPrlN+VPStnhbvT1oV04E2YaucT0qBVVi011Kb3mGIQ12XAjKE7waBcurLZh
HmujeVzD/EfNALKDKl/nCKF5N0Q/veknlNP8GlGh8/sxQPkuDUJqallsjJak7Mlxb3lofREYB7XH
4AoTB6kal551Ntb1jTTfz5J464z/Txj5vl1oA3XWjzqoYsKSrkirD1Vl3LUmUrIKz/UWyjKVRFp6
72KEKeyalkDXJXAPUcoaWnfT3q404GoAsDv1P23nhDtrWA6DWr5LFyZi+5xM8/Spiz/FNN7GNjuP
WVntHSK/joHTTze+DpgdL9T7QUePvpOnhAwO5+3iorz5TXIXpRyqafHcjy3lkiH9lJGCYxS0Jkj2
zF3QmcvVb6mVDFHXY02gi1bzECxslistVISmdYRy1lmDWh95ew/mL8yKlFVxWXxnb9hyggAInCXY
2zk0Vl1Fe0d77quxFJ+eP72scOe7zBkapObQlT98aB3LNDw2q3ybLIugg/m2OUeiknKJmsRF5NJ7
szfeM8lpcVJTXe/SCR1JEHnrzhHefir/W4bo0zBpDdyZQzt5sTHJBe30eoRqRifq2pROSuDybnpU
mtenpMCvCmfrT7nU+S4aCc0U/d+N0nTY/QKxnIjgO2DlvKRV9miM09Gn/pBQtndz1ccG5QYhenei
Ot6KCFqa3rKp7+M8Za/tg3/pROkFwgs3XeI2apfd2v1PRUObz/rseoqBLjuJMnuCtb6JvGFQHB/a
CnqkbR9rkx5Pp/u7egM4fEv78LzcRKrP+SrPbkOLDtmqUT5yKDfhrGAAYjWE0GDTqZ+iJxE0hzQP
k9QufiEJnA8Lr9qeBmWawgCgE1OxuM1Le2xD5zftojlNlKv5tK6UO1eqy892SVZSvUKPqFIlYs1I
f9VzdchMtBFpTXLpquHwraH4HDP5bxxw/ZAwGuDqrO3YGjORRKplFaqzIXby0DiXUiSipClwmfUJ
OvvJle7y0KdRydJgJo6ilbjSxYJYjbN7TjWp5IrEJmPzCoT8i3CTvhu/IJXeahmSlzHM1Hq2eXto
azdpOxJQQ/2SSloBfWrDLtroD+7cfhaVa70UzWi/U0REe96aWmTsQo3ZLWzbMHU3dHegDl3dnnyz
ahNabNCE9BwxGXbdihBAngISBPGJ5QlYZhLo8G2w2XaoaixlmUDsYUftYOxHxSFMDQrCVzxqiZah
dGhHQjpixS2Fc3NnnXLfvgP+ZgR4iFu2MciZpc4moYQoE8nzhURTY3nwI/no5P6R3QsniFpoIK2D
JjEDPAe+2QzJvA4q7rzpubemS1lvx2X4/Y1z2adoS6ZF0b1pfkcIzfNh2z1D91YE8+vYVOeuSPud
zPtbIAt3xwKyD3OM5X19rAr/4rb+Y5Evf7EqfwUG+hNHX1fRPrZ9/tV0I9iPrRO1vTOalOL9Onqv
7kBrU199GGl7DQc73KVj+MfuKHh0C+4eBuDHaHLiaUifmlp+DmX2rvP231jK9D2tlbWvNQvgQnvr
tgpSFaqMWPAOtCE8jQ+5h9U5DoY50S07kpOenED8WmDzhOXGdYkjLR30RYmOYaV0jhEpQ4SahQ+u
710YOm+Ua9MbadylxsAwMVcKAQk7PhZd+kPx4w3N9NfSwXltHrcp844R10+x2TXaylyHbNcM/ZUR
4EHlG37eE7lhpUw2xd1Ym4T01bftnofFTDujn6RIlLwAuH3yPpopQm1oIN2pzyScxJKXeckNdk9E
GkX5ukp1hKz6WWu5BW0S8Ev0exlQA20uFCh5/2n++vYfZHhx0AO9qsL5WP30tAYT6OScyNHej0t3
qPnFI1duY62TC3eeUe7KaXnO9C9bEw9fDzdhfsy+T5bbp2gtSOutArE4mI6INewjUlHkTTkVxc1D
hrJ5zoAUSY7DUGQ/WNNwza123Lk5YpnFCS5j5L6NTk3YpHEGpn5s0SYWgbkL3e5KFsZbQQhYnzF8
bI+g2iYg9ldUlY+z756p7TtvQRU21eW41pLtu5XNcgpZtcIFetdbS/R5sv60ujG2WUNTNHeyWo9F
3jxljfOszOk0GiYZhAPyM/O+1UguDnDf9k1s3wrXd4qW8Fpmxc9YzK81jvUFFu848bynbf41uz/9
kPNWrmUT6xVz/KKLk78guqCM1x2Jdm+oWqY5a+fYar9k1n01NDYcGZda8Z7TbAcwYuWfwRjgDhe/
c9uGZeXsUq+M1fNqkgXvB7GRI5kaVZV0s3gu+M7IVX8tbfWHtANkPkb32+yYLi1DxH7d0iHQVvtx
Dp9RnSDzaqgk//9na6FAZxdaOjbCgE+QxmmwnpH2EFPY6zevRq1CRdspI012cpn1GkHZKc0n8hhK
p6SulEOptVTxqkeUUeIwgmE2jPuISOCjMDYt48mZ+JnRvgST9TAW5t3A1c/ZgBql3mzpEgn+FENt
4FUJdyG9szOKdIKKj75X3gapT/Yk4mUQSS/quCzNPcP7W4OAk7qooyHCn9Gix1VH1GJmPEtLjXRt
M8tywk330qE83pqSkteqLtRR2eLe8ExYEWD0/G/IkDlH6rh2NnCc9ccxJjQTVu3Ti5yWd4wUHwMV
92mojj6rtkYkbgTuLeVeBWHFmkKOZ8+f8ZQd04b0Pljeo7da3x30WG8014U0qGK7ltWE48Ui7AAC
puH83Rp3j8ezoPRxT7M7PZfBXz0W10qyg05Fth7hSuVZoL4/gKx6F6rfjX3gG33c2Uho0XJ+84R+
oX9Z97yCnasOKw9RYRn3tqj2YqCock57PodvvkUtH0iH7ZvLgy8X/9CzPWqQlk1ekNbeY4pIWc01
9kKASjs4tp0+dczPcnPxL5N/MHC8EgX9zyO5WvnLQQ+/1DZfU8rANhGXVJaXRffIiYwmYXmzSnEt
wvBCB/ajRYfUaMgnq4pu+USBjax/isgCT+dkWZm/BUTMzjSM24qlvqdf3VMhcdWYf9uCPcQ99iPP
UgCBQ0TQsA/AmRNf/M0jBMcmZbduIS4e/lU0K6LmwWhJ2Q6qwyzrs0C4usFQtgq+JZ1Ge+lVP2s+
nnxvOmWdZAAxSB6STytw3U5VW3s25JL4jyaA13QUvxyuMfKbc1qwvGThWVbi4kQjKbz6mlq8Nd4y
9we2zX0zZ0nq8sZtV1zSD+yV0cEliY5Y6Su8ZGJ0wUEi36md8TFEdTdwTvdRpnVInrSXkzqA55Li
yV0eAkhEhaZ82sVaGMxtBzjaEo8xkaCPdQIh25zFhR1tK+7JGRiEyDUC6D/qbrQ3nmXeL6YHX2R+
WOw3jetCekFwjOi+etNLQH4+tgcRkxgrTwpRph9EWp5bnT6MnYytsviH8umtIgiBBP/DCLK+87vm
0Lf+i6fUMfKtpGnVSZry1mZTUvTYtgE3XdqwR3s9E3N/iOhlLB2W4146D4WAa1qXTTG5vor6o4GO
yQfASBNtn+m1Hy5DF1IWA4GrvDQobSclX7LI3M+5992mSK6EkvFUFcwbPtpDWN9e0Gxchdxs46/j
l4dwsk+hdh6c9b70w2sp/Es0RAkKjH+jWL+8Jb2yfNuo+M2kHtYrQ+ZtBibYHrNaGL8bbf3ZPggF
EMgz9B/JGLb23c1mdzbzzyKcIZVZBwKourI/z2V9mg114YxzKK32zuwB9kHac66ACUorT0BqT5Iq
HwYD1DgjUprpm3jsI3sk7ZYg9jmLGf1NyToNH6jakXhjE8hYvv22+WX13EslxrPo6n9tN//rFLiQ
8R0UMP2Vch7nqU1yP2KbzZ4xuuxR8iW5w0aTiTda/Bq8DP1T2Buvs65PbDYnc6HsowsyiiDMrbl1
+DWzSy9bqzL2SZwhUfrfhJ6W2kGOaduRNqj0LuRaZu28WxMwldpo/3S4DixV2xqSwuqOrQahM8pY
kc+McQBtEp5pGcmPvtVs9rgrUkqTd9y811GVJwmtpXvVgFRrgNbiGU52y4B3P1KjY0u2L6M38KZ5
b5pN1TKLP11olTvMxZpbmH6um+d/S6pmpbH+pzvqpvAybIeXoaz322pP8u7vrLPOelUr/mjApMEV
pwkA4SDK5lVlTsEoaH1GvMHsHjUkGhUKk7KJb2gvTZUhyV/ND+Kp92tApfYkgEpDWe2jsaM0vbjK
xb2rZjNPcLLBXezezFzc+zQgg6dkgadIXudgrCK81yT779yhfG6rXOzmbu72s5Pi6FjzMm7KRpyK
vsqeUgmTZvfueZ5qZ1d1wNPGBLxb8g17FZr1oBg5aw6DkXDjGW7cCnp80ljVI874jT9cZNC+52ZT
7JdtohBMSTaJqIdBRAV1VkodvL7/2la9LEfm209ZPFFFAjzicarheSGOEXCQGBwDDINRAyOCpILr
ij4Z+NgbmA39cDlmNa3V7sjnpBO3YXaqbkEnrpKcPR1N32XaZ3HX4NEYlXPapCEkxB5pFbhKN//P
mwpqDqfQiu2uYoLDY8lW9auvyZ+aKnXtbdb6xZmdc1Ow3XutczeC5t0cIjMm9fBMNe8TlStwWXZx
DXwWSUsVwDZp0oQh/xv8D9up24vy9GHWjDjVph+LON6Ttt7W12nOQxAlp2PrRg5gGEZ1GGT9rak3
6Vp1jySSez2CNZih9pm+t06J9UV4DbSX/Ccb71WE3ZVjMzSg6P8UNkwsR/izm4snlOEPeWuw3BOc
t6SPRpY+AsVefY2mwV1JelccK1f8CI5snrcNoW6lji1Vc9Ntd5WcmaQ1vi1tpt5U4CAxRVK6tBeb
LaeX3sVfoAp0dYgM92xPM6FprkgKJj6UVjrHo+L3KWVQ9bdDYDt7s94riykT2TvDQLVGD0Zp1jCL
euYbKt6ibvZwzBTPaaPOJBBdRD0i2lmqYyhg8SY7f6RP/dyS+zDzKpYuDUzV9EJN0sl1xyMAHcYK
6Nna/SZvLEZhcio5Ug/UkzNCU/Gdk6KA++Rhssc/gs4M/AZfVim/EOM9pC3QHFI46smD2Y2nvLB3
QVa+uQjZjjOZlZwE/YYsoKhCr7b2IQHtWf/jmIP3Mk7I3Qn0Ycufh+/Kr9GGr5rec+O38gue85He
jbx5R9I3XnKxXmqp4Di6sUkQQn8YdspyuYHwsMt30//f04ISgWWpi6FNHvFtkc1Ry7hKsQSMFZKm
Kk158yxR0g4+BYe1yqn8UUENSoCqc4Saavwm/GwLmg7MtSqetlBCet/Dko/kIAYDHE/P20H0AW65
emwnq77k7oj01AabB051IBdubt2yedDWQPFi/zynuMEcC96IHq61j6e1l3qXIgWmagD18LGrhvmw
Qgp9RZmHS9oW8s6Jy0+wVLnHeQxhuPx5Df8binXyd37Q0HVR5MzNlsMbuinpDoXnl4nhWu03d765
CstfLiCb8GEd5o9yN3PcvtJR6MROJKoXBYKIDyRTr2sAK5FHkXkawr77HqksPhhbBWradem77xjd
scwMThWpJPLejJqkybVJwH013yOzdn4B7ABVRhNvPDkBhyIf+109pj9ThlylM5A/lctwnmaD4hTZ
NTj4QuCTaNYWyd5T8VbyMNRQWmDTrFQBsRqrXUEQK5eDoV2sT8xI+tqTmnQNJ+c5bKV7MO1gfWns
vr3VVvnX8bgLdV4Q/kQ1e9y7gOgLgy845/TRaQMAuvIPIDD/ysYQLPJrCYazBOfVR7qY9Wb5lraZ
wQsUbcdYWVQsd6NDMU9T6CSz3Arxt738bcrBPzlt1bo7YmSLkJYpPd9DsPZLaTrZ/IpTexgeAWid
NKkxaZD2azFWl+BRIxvswUcAy37c/IOPkA9NZq2vIdQtPi0Ka61m7l/6NQ/+VVU34PEL+h+9jrmL
2WptEzdYo6dCsiOja+j1iAvHRA1p78kbHaoYa4m8LjPC4ynMi6tvdvrQEG/1lz5G00qqNTfyg4gy
56z8OZoSN1o+R8cp4axDyrlX25bAORmHKKcThMPwkGYMY6SsTFPwtTi1v0sNe3yYHQ1KtzkNwpRS
Ax7prH6fKzM9e65W7Q6WxbgPwzrvIsZDAI/Bn85eTSTQjud6eUsDRGAQFcO7VJkbu/A8L14Gd1lG
Vqr3dV34cSj614rF1d+X3TpfClRUd2k0I60+rYdomaT2fakm77WWg/2zhm2NySEjHJRP9uoQGJgD
C1ZpV12V9pbrNE7fXoN2iYCJbNwbhMkwkS6NEq8FGG7LS4uCJ9gMVYCSxg651bDEYjbsn2a1+h9R
IpYlOBNmQwVm/S4IrrOC3E2gizzmEeEfxiFCHZ4XA8rYjpifr3Xu/qwufTSubCHB0sHHHgVMbxoa
MlWuu7YkZYk0MHM/WUwU0gDA0Jr6ImFXzZPhbokGU0ZJoA3xsZupf7oqPAPrrjKlfxrS1Gv23Mrg
uTFhgKeRZbQdhuIAuJkTcAdGnVipN91LIVzjUNADmgNPOWShP/OgGad+cQndcbv2Jc1Xd7lqQIno
QL8QeX7CSZt/hq6nZ85qABgMGRbzIO1n+7B2231fTM5XhvhFMCpzHeR+wInUcNIkqhjurhWiPHtA
FHHpNPMfUxGwjYX4w5vQfMbDXHQ95JHB8SLMQmQXc0TWjzdOKkbMNSVy6PEQ2d16HpUhk0ZhhstN
hafVjQa+l8E8u62QPzWeDf9om4UTB1Y3Az72Im6CtD1DfjOauaZ5iFQa3HtSlL+XXjs/ZNlECwN/
SSaQsAZ4bjaI3j0uvgzT/YJDc6ebOsXOQf+wnJs3I+z7j8yxx085rNXVH6W6u4oDrHR9+WHA/CJI
yNP81bSJDFSuP8WLBYSoUxsRRsl2+cJpmtRMtyZ0JgvFN28nx3lJCXrkqS2kggOHHiJjB834u8YI
yCJooYgV7kufVWM8hx2e0D5q91br/PTYgu99PSsTMGTsGTIMhlk/dOWfObVbuJOQjX9uy+rYAO7u
VbncCh9fcNUOPowR9tyqXFEOpmUJJKD/Ijf4FlH0j8gACFCB/cnP6uaBalr3NjndHzMcFnx25Uxa
UnkH5f9PukV2XImB23czxzuDpRhD6ZqeWNzTJ/QOm9yjcA5Ga4qraazRFesGkpl8JgAJYQN8Jwhn
YGNULsJOHoouR4SV9tEvF37whToZAnjQth7YCtJEl6RU1aHV7QKDIEZYeWB1FiqUjEzYjbtOqIVC
GN1hQVKnoT21AV+ZFUMZEwjooSWgDXzXGISWl9sJ1HHDTdRp+VTiIXJ0M9yb8+r2u3Lgk5at+jdW
6fvMUxS2eWIN9utcIHXzjdiw0Wih9PJK8eADwXSuBTnaX0nh+vB6AiKR6d8hdFuYiu7EExpcS8rF
d5ZJOV0hDiBGnyBhB0U6E7NQ8TOP5ZNFLKLhzedlWl/RVW18RvgYmLNiqjFhZv3yJiTYFGlSN+IJ
XgJMKt4wfsD8v5W204C6cgCv/as5lF8+B2goGPMQ1vWzbst4+wcsjo+Naf/JtXPL6zD2Ju8aaIR8
cvMjAerl1XodyurR6ZwPHfIKqeFrHOYTbyUcuXueJihPt24YcdVb0PkjSJo9XJx67XcB8wui/PZ/
lzCOiAHWQl8Go00okaKHgHpxq30p+wJR6uJjcs8nSEdUoUT7/09+rnrnaZbGTfrvzBU/Q8MOTI/y
P2PsGXkLWcaCV11bKCdc7zWrSSRYVGkzSRR1jHoIeg62bNPiZEPz4i/eHxSfuxm3nbNExA4UJ49h
QiJ1Aq195qH5VaaAkLatN83NvjQA5YaFQDbzYyUZZDDWO87S90rpe6FqSGkrtorp9+h2f8fC+Mz6
mXKfqIrDVe51py4MOPXOHs2/LDKnYpYvsjVOqlzRGAbo93E+b6r23COnF0OOhoor5vm6/RnK+Hps
1emhhS2ayceJtwsSK6jwmH0x5fxHFwtxpNo9jXPwa/upcKX2zimqAxUGSLuc/I55HFoWvELUU0xy
xH6qjTv5AnHUA73K6FF4NY1pAFMqTdxqeqPiHf211e9lCwkyqgvbh8Hmlr8ParjNUffoLw0nzT79
bKfsUuPvopbyRLQlxss+abKQDqvuU9bDA1n9x1qyv4bRLzrYGDyCnx7cced2jCIhmYJZ21zscLm0
9fyxoXlkcBbYTMMHtfT1qe7MhAVh3/dEyDac8GAcXC8lY007dzJPrlScfRKn+FDkDIzCReTs5MHB
qtbzKoanrqNXk23NPgbd/Lxu2AeBlU9kRMf2rL67SG5dH26TcxRu24/S0y1Eg/jqC/Mk/ObRGzNe
b+spc+qL2q6JQDPyC64DIl8V+UkkIPk3KXdP/vIG0zd+MpEga0lJl1eTfpqm9YoC4CuyRmM/Zw4Q
W85K36Z+lYAbRA+Di15jqsYXLdIqnurwM8PKRqbf8BEs+OAj18AP7hpPuJDUbjXWn9wpfgKbSlGN
22oYpnNVdAc6OUhFCJ90P7FEV+V0Rsr7Kx81pvbcvpW2j9bTJ7d35E33uuBf1jJQDzL9sp0lQ5jd
kHQWHFRK569ttvaO0Lm/FXKok5XrE2TvqSnSjwxd3W6eFuhNFvIHd8rlkej16iTcocZ/5j81g//Y
eNEN4V+ki26vOnvcFIlhblxrVbDytEcTLsNPPyvpHFYg94wFyvLChJ+MPXSFEVLRuu4O5HsiG8LM
vb0cQT8fbMIpdl7Hahli1ETj6GL50yy6Wen8NOO2kdvQAMWZ/TxGJH6cS7IFxCtONF6XNVlMZLO5
c9kebwMyt5Deba4Vh2PAUT3Q89gf+g7mOvDi0vomAPFQNhYmQpLbXOe6sjzjCNyiABbwzVJqTKAr
J0UM76gzQ/SpPs2uxEO+AsdGVc6G9dKgQUH6vgXsgywufGNG6O23O2Gr7KHvrV1tOm8RpAf6VHGm
j/NqGdGtnnAyIqfU3tMsss8Oz6MXVQcGSkrloiPxGy+zA7aIWIQDG0D9/OmVaWI4A07Fp8Z2ngLt
/Yx8GHdooFVsQnDSTx0iVjcLBvvOPg/g7hkgPaarnQdPO+j+XJPOu5kegwoQlrWGjyZ7xQ71kTFg
ZGFN4N/HJiYmL/JgTu3RGz7m8KsrcElb42mQYYJ/bpcu3qHaGiyrVHPIUskCvOWgQ95+IZ9KoN0P
xw6GDoHUktfPpu1crII0vybML3koz5zW4oj4njEwXjEqHsC5rqT6bVHP5zmvXz27vEnzib1kjwK3
QEXau99c29A8bBfvTkRIiy62iIHf7t1SrOepfbJxKzd5c1WTRTgkOvBNkNUZ38acQ12XiXKjX05v
v1Ne8XvpvUeUmxxs+eZ4MLit/KXtCdvk0mwlzqosBoXWSEKE6aeq4PHAa0HTmZni9MhfVnjuzZ4J
/F+RK6K/zSb9F5hm0sNmVqCH++2WVHKs4DX77hBKG3Py/KqM9XuUzt1Z5FFzlEfJAAzcjU8lcpbG
9NeDiwNx30/Gw6IRG/jvxugfmnIhWzW8dUYbuyvv7Dqap5wdqrLLY4BSAGd5erZW/4ViR76hYEHR
oUGO0RXzmmhDngwo4rD3YhUhbnXMHRqMjECE8hCJ/psW47PCzDMWIh6m6CHtmTy44yRMNbGz1MmG
CUye3C8zu33dNb/NiApKWO+z5OWZ5zAxQZDYku+cdV9Gz7egxQswtda52ht0xZVMxXSap+hemiEO
r5VqU/4N4/vCf+nl4HH5wYKHUvWH5HhiOetF6/pSQ8hYfLWGL5JUycRy72mEy9hr1a2KIgTJAWgt
1tN5MgkWSsPiTDY9V8pbnGFf0XmelKORcLg78gBVCgmnPQfXzQ/Vd/mt5VTMMHjlZPI4Mb2MvY0H
IEwGxzlVXfWg+T1CEUPC396ua/u3ObN+NdicAbMhmB0Um+OTU5fnlPvr5NT+LitoZHngn700iqHl
wZPNw3bbbW5mVGTQLpih5/YlM4Nnv1ZrbOLf2G3fgXDFU8V6hwDiobTL88gDVfABDLN6yUKIKcFK
XvKbuK0SkffaWsmgiX9w1i/fkA9EmeL7kPs1/9vSa7Xdh+1OR0Z1sdwXUGmCw1f9hKoMcxQELupe
lrsFtL548R11NABhfa7Ust3LMuYxmjmMtOK/kQSlGhGCEN5HwA3m9AYBzQifkw8RFURtbxpASZov
3De/N4CtMhXOeBxGEInd3kVpxbh2k7gSpEQHZ4MDAHgw7gr515mb31UxI+5eT4zyJNig4Mr/EQqy
+frTqr6IQeOEZo8Pm0cxJ4bOfwudn7GpIIz4UkEYbz+8uZMHfiqjxRp9PxNo9lSxJPmU+LKrFKSx
ar5eDvRxyptlcSgb8iE2RfEcWYQQp4j4MHZhBkKD4bL2FjsPLXdWteDk4G+PqkLUb7O2y0CKXdtJ
xOd8Ja7OifPIrxwVL4EYJBlPLNtucTFSJv60z8kibd/aAmN82xjXbrU/iYqJAxZ2c1hOiBKBCs1b
VRcTt49sHD4Mr3l1Q6Th7nitcbErpDnrqLF+kIkxrvm7cKrnqUCna4DVaM96NvgIehH/CCQ5lmV2
qYZs4bQklnOJy74BuIhL0JL9Ip1bM3uvEEGUl7NfLWX9OHrNuyKeZdfN+pvQ2bRlHQzvCgGaJN/V
b7u7mlJElbCIGbc44NMRAEM2wOSey9GEtG/do1MV4Y5umLuz4i7ritjBG1Z205GJkawWCLWpll9p
oNxdbugXMdV3T2ePHncfZEyQpFT3n1Ew7kaKoPPI1nGKbWdvegWEGrPcaWr6D5rFvyRWkLEn/Es6
9gN1Bt+KgIyWg2Frr59FVhMCGULe+H2zfHtl/9oGKBVxh4I6Dt11ClqilmmQnu13Ds+xky5XZhe4
lu5vHmYEMBTY2SBKnqSnrzZTCuqov1EmTr6rvtzCfWTOfyZO3t+pHEuHyN6zVRxKw3mK6uFclsOR
gTN2yVEi6Pfk1wKCacY8HaaK/odwn1Gi23awwCiwOUZRdpiA1HVPHX4NuPe/01J9pHX1MNjFExmC
ieVnb5UxnnWB9EamBF5R+fywxSBtOSBuyw6hWbXDkebv0VJJEHXAhe7/UXdmzXEjyZb+K231jrrY
l7Hb12xy554LKUp6gVGUhH3f8evnA6umi4lMJkZ6m7aysmZRgiMCHhEe7sfPYQlAAS7diiwmSjpX
QxJR4HFRV239ruquyrKJ6aUL00WpN+uBnawJ2K19CKvgnkGVPifPMwuEIpv5oROC9wSCAyPQZy3m
KFdJQ5Z0PzbAkGod5HXsPEJQdpDjBrBuADdcJZXxmvtQNu8jCXog1bz1UjI/cSYeQnr/zAZmcENP
SLeE1YArseeJFVy5mvFMd+WNU0YQ1XS7tOWyqQ1364rqP8leyQRqA9amKfMHo29vSy+dG0IJwNUC
TSCXOvucnWcQ9JZ3ITSls6STrTl1taWXx3epKG4KzeBOJt1x/1mFolCCjaq2igo1GxXr2yqSt6lQ
b1MoKMTeIpupbCJfW8gG4nRGDZ+zlKxUV7wS2oGgioRWaC6ppq8F+CwJI2rZgKVlSET70a4ETi3p
MboQHDvojLMzhjPPCDcxFDDsphWcQrx0kC5Tyf1p9OIs05+sInkOConoq76OyuCTGuRPCYw6lJNW
bRDcuV57k8KPlAjw73IaxXxykLDguVJrwQXnE0Xc266ifyInDJRU+arhC8UW9bgh/2lwNU9gRYus
Yl3pqB3DlYc68aIEaT8TrfjQ+Pp3mMAXgth4cxL1Vy6YcT0N1rGvbSxdSFauDBeUSruK7IApLuRb
zwcWfrmp+aRLnnhfJlOnGCK5L0MetYlLTqNntWt1B9+ljXBVZq+OC0K1Lw7DqFwbFGCe/oZNXTSg
kviL/GDUuJ1RZXHpc2kOLcC1LsLpHVrg/S+Vp99ELnsDzT99NdG9PRYXpncbzQ0TLLkJhSgoqRGT
bdvUA/a6rw6Rf21J+0z7zHhJaQPdUn+2ubviR7Tk0kVlk0v+dHmaT3vVB+NU5VTYHhBCG02zCW9U
6ERKdWg156DSaeIHD02sPVZ+t7xsSaXr/R23w9swVREWaYTDBg7ikSU4101Xs8rqQAhSbrkh9DdF
WUzQHJx6DTSaInSvmqqLmqmM5rIIGs3RSF8eaMuTYqJqGgaHdr6CtduncNFkoISbiZENDx2NTFFE
VddlyDpMSRsZtd2Aan5T54dY8ISFkoCO58YKkrFQ+ilnGWZpZEuDGXFQDjRQSlVH5BGl4FaRYdhv
A9T0iobE6gmxPLW9k/UrRloKEDWKKrvOVVqrszztJt7gzGCPXmBwqHfkBj6o8LpwPZYh3UQ0nqWH
QA8OTckPl/3lzKc8MjSi5lDAQ7Q0ZOXDsgC2uO7R/RElgaYeoLbVneiry4Q49LLRU3YKU8NtRAkV
HBllM2XkpVEux2FfCoM+LMFYpQHmpHlCcCOIhMTbLruOacsu+c8BjcOXbZ8dsIrIlISaDTwoowEb
IjxqmsmAXWsNSo30RbMt0+A2Sm7Bh9y3/KgBuP8NowhUSZCfqDjUaLxW5dErkvxl1Ec8wK7CrzFY
RbkG+qKAMfO+SnExISZzuumwwUoS/L7IcmiM9diHYlK4Rhpm/SP6ue63TpHoyBSb5gpxFl1AFsFI
Jqb2jEFFVlVLgTFc0o3xFqtbPeJVcq09ZpQXnLL9BOEVxB1cwe1Pl+fzdJeD8+OdpdHyGNTSi0xv
tEe3TrKNn0X3gi9NScCfOTI4FRVV1ElsqogdjA4qsoq9CK6je6SRjRhyL8baTSR6q0wzfaBO4txj
bEE3T/WCIo4dPNO1P7880NN9YFCZlGVOS/TagAwef0NHMaNGa13Sx+KKj4diV/CQ9QSKl82cfjnT
gr0RxRpNNDX212MzZkvTo55l6SPqA/BDUFCkbdtWumZeqNXEkEaU8pxQKOiyBCxdR2tNHpMf2Z3E
4U+G45EGWZPud7vKNvQ2cqf/qvghuZMpNdjTFT8YRNlBpr3D0ozROsgozsNZ4+aP4E9MMwWY+BUY
86wBCmg69ypN50myuTyfp/6JSYtTmBhHNSx1dFahUVHZcEnkj7L7Ham0Z6DiUxJLpyYsIjfIn8jw
GVByjUxkbaQDX4GiJTXC7/ZAMCl3+18dBVoy7NGAhEyDc3e0ylSlj4tcTbNHqQXZTBrEWZdgUi8b
OfXwYyODu7w76cquVsVMj7LHFG3jXvfVVa2GNIvJxuGyoXMTBhiDioaoiFAUjdzA0BD3iAMMNb4b
cr55Iaif5vtlIyejQX0WCiT4rOAmgmBjtJD0KkkVOCLDJzEqvtOORweD2Yq0CgePv2qIzjvUdEUE
oPRTxfCsLABDmnH+ZGXFWuhRzvT7ZxLKl62c7AsWh5YFE5KJGpmijnUsdKkPpbpqJOCuwkFQr6n8
rBJdn/XahAzt6bwdGxp5QQoLQyvXnfTY1W9om+AlIS1R5v6UMsLwoKPIztIYi0xbqCJx3XmTUHrn
brFq2EqlprC1ms/oVB3qfA4T3UoGMw/OlZLHL0/gkTn52Lt9RXf6OoWPM6GH0qWnfYkukbKU+5AC
j2j6E/v4yVY3jA68KuK6w1b3Rk/2bnR2qzvACd30KUXJyeuKe4fGmLpUlpBzpP1TbXOAQCJ4eYyn
5yRWueMr+Iiuk0YZOX1cwHRqlHn8pA4kPsazZ/90spYJDZ8gdpkJiHEJaQvn1M/aeHYoQ162b5xx
HvRzdBUJG4atGsrxJCcwsHdSbsRPWVjQyQtJA+3cpMhLik7KUhoaviTBnduht09Fm9v991Lwkrlq
1DC4qCblLZpCUidtiOehBIbAdCVbUE24BcU8qHclvf0u0AUFIXw0Kxq9v/KiBmKQUqUR1yEjG9MJ
oqchRfLa+B6I34XmU07/x9Bf2YrdbSM3axnCFMA+ZExd2G9r/bNEFd4ALDaXHIcKTkLPe3xDW+qQ
aeBOXMrOz0LuDiy+VzqRAlXfDN1DA0XSAN4eKn9+SB6Y1J8QFte2qXypbZpdQ5rsHKS8bKrUFIjg
hSht6UuQVfSqFEq4Bpz5lV4sMsHpa5bauw52jTiwf3E5v+mZ6zKaPho8cCcXxFaF8inqA+OgFyGY
95wWTAA8sOYOAOnLX/9kW2dDZyNEa4dwXiEmPP74uWz7giOTrnUDp7y1UDlddEjITQjZnrOic5oj
kQGH/Ukc5iWg5LTS9J/S2o/v7E6gTz+If14eynACHe9NuqSqhGDyG8GmOTqhelsDh5WU2ZNnKM85
GX4lh6O8ICenXmt58uWyNfl0K9SRwyAOk01Rhp1xNHONlOWWCIPK0+BMsWZufGgR/W9pSzpuQD1Z
xiINQEkl7JC06FHCc8nLiw81vDIaiDSIYCglWLZx7wC4JYSkYvIJwOUMfDWpfI4KrYECZHX5tU8X
O2+tULBBG50szjh8zJTWoue4SJ46I1Cv8k4bKqt+sA47eLkumzo9/QwMsbnJYAC4P433NbmnkzjX
rYOYOnQbll/FxgBeTsEiBF/x67ZMS9EJ52RT4rw9dmOgWkLsWZ11qGykfyP3ofD7W4VurFbLJs6k
0+8ODSfBMKyYujSkp49NyaqU09CtWocGvg7a7iBJgz4qH+isIPATIOL75aGRSSFQQWCGW+F4hcLG
71A6K+2DV9X3JcrGIOCWvVYtdDX4dtnUqXNgZ4iH0JIZiCFHQ0uC3tW4fmsHLQdknEXlA9wlgyij
N3HQnjNkSCROzYEv1tJHR44Fg5fRZbJyAJvZwz0YPFiyeKC9Yyo/Iw2vfLwpmOQNDFVVuU3ghaMh
SXKQC0GqKQe+53UEWp5vlebCgub4GwcCHksoIC0pv4MRpIlqKlNzZpx/ZS25yJAQO1kCTq3EcayY
B50uaCQhqNQIOV1zoAOnkm7j3W84M3ATarWDo5wMFPrZmFyRrbMCujV0IoNPoiccESQFqjoRs4zH
9WaMuw3ZPYIlTo7jNRAWnQ6TK8b6Pnit5atQLG7rxln/mju+HYOaNQg4GbpCz/uxlSI3jCiNXajy
BJv6t/BgJ+Y8l5Qpb5SG133vJCRDZFFTB0FfmSv1+L5pZq0Bbq0Md00prZPCv6mqHDi6eOhkv0DP
EgoIQV7mQbqqe+Med17qgX2tCFMi7OP4c0jKiKy7wWNRvnt7z3fxZ6GyWkDhq7tGE5q1JYefkihI
liFEKY5U3PsYbGPw2DGk2Zen+iSl+GaaaoYyfFGD/PTxXIPQ1voykMVtBAJ3aZqes/DMtF3L0OIs
yO5AqFpL+cZVs+4pFVWgySDUlpdf4sSrGD5lFMIEth/LGiffK8MxbbXolV0b7wI1A65gL3P4uX7d
iixpKmH+kOUfT7LSBXnal7G+06ycjnz7LqDrDxUY/xePP2ZUEzn4VK7GOppZI+8NXTgv6lzIdiiP
QNNule5nSMwzWBsLZZXrxlRV4czsHdkbjuN3zmOrjlqErmXsgCwBTMuWqkdLVl9Bi3Z5AsfB3DAw
C/JrU9RQ+USk8dhQA/A7U9tO3OkIxvS9um2ydkLB8MxYyPzIQDlUSINPEtypBhQrUmNtK6fKfafB
SQkYT7q7PI4zqw1H49ZDwMgBMb73QNrVcZwm8Q743cBoCenzLOsAzjrBDCWVudSSx0d0/detkj5R
iYkIHk4S6LTyQHIU0/hfJNFDFNCQ0Ofqa4rmV5DVt/Rd3ml9/2AEUxKAJ+eDrOoG2fNBVlPikB8t
8EKT0gH+am6NRPvZeukaj0XgOa1+Fpn4Ctd2PxG3nBy9+AkpSk0mg27QrzeeX1J4lpSX4JrRRIZD
REJhyFm4PbDuyFgjrXLtpo23sCJ0p3p/JZv58vJMj+PPN/twaQ+7OnWDcf6tN2kb7WxZ2wY2PIJB
LCsb2EvKtVGUHtWZoCkPlw2e3OTHFkcrA2xuJkZ2qG1bgEyV460KcCElSZg0sWeV0M9i/yZznxPK
ULX63IP2uvwC55YN6e7/jHj0jcukgdXWYmW2jnBV6tJC8KjMgyy4bObMBjCUJ3AjziMSdcNrvNtp
cm0g5ZdqcReEvX1Xug4iPxzRV5etjOPsvybzHyvj/YxunNRvGAxN5xtNvwvljUJ7q2y+GDX3qdyZ
GNVZd7Fkjh92HiQjleNR0ZVb0a0Utlv4x7oZUcCtKAIRwYuf5LqZWBznjKEWTDEbodHhwnpsTG4U
MVIF0dxGSn8PSOMFdmIEBwP4Gorw6fJEnln5BnEhaQnRECk4j7wyU+MakKWvbekbBhvuBeUMoq3X
us9AzaABv0j6qf17eP1RQEU7Pwz23CeG0HvkIeSKtcgqPRdHLDYJjHy0J33yybm+NXnBd+w89GHz
SDvWLx8cjNJCKBZiJZnb7WisBkkcYGZ5DlUVndcmrQLiz4RK4eUZPR2eoVE74Bg0NQNq/JGVPCBG
Y1qbfQErQNBat6ohInBkHwBmPnixeqWE0o3qTsXDpx/y2OywYt6tOzfOKjdCxWkH6e8iFa2noYGj
z1YyoDYzk1e/M0htuMCT6z2p+0RkLuggjRqaepTrOuzoCwsdSOG9a/TLVoYMU0KV7RO/mlga50dp
cYMhwCD6H637Ni1gtlE6eRdk7uem0X9ksnxrgrpSXO1B9qLXy8M8XYlMKuUMjioqTSj+Hk9qUXhW
3SLqtXfq/KsP8cTS6tOrCArfOHG8iT3tdOccqg6U7Qz+jRrq6DYatxUtJKVV0wEPx7eK7NxMhy72
8ojOxPLHVoa3eOcndVAHBHB2vS/M8HNtxqvEUl4BQ26UjH54S89R7WuuMk970rr+cNn46a6Nbe6h
mkTgBuBktPLJidlBAzp+J3YhLXhA24toJbef4Yx8Zp9ZtRadAJdNnluN2GTrptAssuEcD9ey1Sig
VhHuEk1b1UL93Knq90QX72yh3hPqr9A7uwky68tls9I5z9EYLVs4iS6yasd2C4GuZgC00U7IHsWO
K5GNqAbcX/mrXOnuUuufNS2n41nc9aYIUFeck4n2aI9Vgpe6yr5GbTN1gzrzSkOwRZqVbACMiKPZ
1zLb7xL0afcRifcvAhmBPQQa9/qgu6gkrj+/PAVnlioFCwJFWMx1xZJHM9/mFfxfkiPuBPjpPOFH
w81w4VQUAnzIG1toGC/bG17/+FgxjuyNhic2Zdx2RiPuyOr6xgyKX2cKMXBuBvUB8zFUuUR9/FEl
1WvJU7fV3gyH6plUy4scJpXEcmirUYWJK8i5AemcUvSLUfAmEjh2IahATTH002ofgLqFWdQBTR15
+qzOQ3lilZw1BXRP4XTUcNvRmUUsXmcWWhP7lN4pd0ZjjHajGbYKutOP64kCxpldAJAgCSKZfU4n
oXA8rjgI0kqlfwxOevhiZcECkp8CSdXQ51zCswL5QSUEuw6mwZ+/7iKEVcOFjo/HjnBsGcUXWEUb
qdz7RXUv+fom1S2oJo0JCN+52WQOCYFFA0TGGOEGU4ZWSC5uAld0pM8A+qW3QGriF7p/lfXlIZ1z
SW5tmCEHJknj1EyvpBFqD22592BNpacQaJkbR1sLxHrXp6+XjZ1b0m8rGryCAXJnNH9y62Mul/J9
burfxMSiGuTOtUz90rQ0r/lh/xt+OQSmmBuyMaS5jz+YZ0tNiCx8sdeqAlocnYZVuKM+cT6av7wC
hms3qTUTaLhEBujYUhpkita7nbsHEQRVvCegUSD60cJAm37C1Kn/H5saPum7Exg+z4hWR0PetbD7
wLC/UYu7yHnpWzq4ZPoppgBIp18NdCxoNX3Yh03Ig4/tgcnOjFRq5K0eQUeLMGvt3wkWGhjV58ar
Jop554xRHhiwpJy35DCOjcEMKaGB6yR7ZIVfitbbwCfzrW6teNZUUBQ4kBBf9snTxUaYLVMmIFcz
IFBGPpkVlVD2FluXVmozO/Nf4HfeFHTXXTZz+tE4xixyBdT0LJmc0PG4YGR01JKC1jZPDeVR0QL9
C3mNfKWVYXCjijU954XrLly9y7e/bJn8KhloDWTFkPs8tuzrJa23ugZdht6689B2XhO1vaed90uq
QfmnIURDa/hlm6eTOkB58Bdun9IpvFEPOl1VFbnYK3ZdLfJORqfEKtplq5rOxLE9LKzjY5vKhyhh
hlsZF4nRxGaVqMX0i2bbUox+dEmyhyj1cHk00jkbbPeUkdmRSfaMphAOYNq3UlHc+jIcOumP0qLr
HBqBjuajQN6gujMHIbh05HrvSskaZYMns4O5VionYKNnX4QeQlb3kAAeh/gtGshdmVTBLlYD5bEO
mvw2hMD+0+XxDsMZTynCbWyXVAoob40uErrcNGKLNs8uK+CiVOPuc5ont/CoAKZIl44HV5rUr2l1
n9JePOM2AyxBBioAGvekD6BqoZgK1Sbfa2lpL8vYpleysraRXVkTy/Hk2COmJrCmsM7/IXs38hro
r2XoNHpha/WrTCoYFJwyNDL2yMNfnsyTMWGAlBVhGEuPrWa0v/R+WTdpZtlbHeaufRUq/lpRAm8n
eY3866ZU0iLUNqhySCcSeEURSZGbKOpWRlxlp1QKtANEF59VR5SXl0d1Zv5Yb0AihjsKAchoRZip
mVLy0oOd4OnPoS1v9MxaQbm4Jn/yfNnUaeKTezMYUS5fxCfkmkbfKtMN2tt9XToEkgfRg4TGERQv
Vn+V0jjXGs2dLapLdte7xNeeq0K/c5J6IiI7WRG8gjncOcnImBJIpuM9lOKHEFjkXQ7QKkA/Mrci
67pQtfVgsZGvkHZLJXFiit+SA0fLcNi2CV9IkcgGgx95DiRTSABoWXOAgVldlIUIW7cKa5JuRvUy
DIN47ij0JyVpiFqF0Dnb3PeyZ7Be4cYy7GbhGDSI/2rsMcBNQQdzLx1cbKzcadi2nNA+Xhz8pihX
ITLYKz2EyNSxTPuLRw/cPQIp8DZmNMtPmD7Z+4ZEkcW1idsTHbLjTVgKcohlBTU9VEZ90CFfiC1x
M+Fqw5SOpvy9DWV0ZYJc0EL8RU8PkdtdOSUa2mgohaq7pFliQ4MkynX1Ihz4bCuYT5Vi09jqMs/j
b5ff43R1cbGhVsvBRgr85KbtyWFIx7pD56Yjr+jq+yYntgsg299lSK1dtnW6P2FLBq6jm+y9J3Cw
QBXtjsxVeoCGZ46S4YMhexu7Tyc23GGRjmeWL0f9FxOnFSL2kAYBYb5elgn1QhB6aBbR59sY4dAb
63UDrU3oTmyI55YQMSu+QtLIkk+iSa/Qs8hM5PSgB96NX8c3QoX2lg4LT0yD8JKY90H04+fUKKFw
QiHettfI5jTQLFcTZ+o57x2iZ2Won5wunN61G6nNzPTgix2t4hYcylk28SnPz/E/NuTjXaqudEEL
XCvFbYq9I8TLjEbmysi3ddC/UJGc2KDOeum7IY32J7emmaC1lfQAN8WNaXmPhQw5IosjrPOJK//Z
2cNrCClBfYnj40Zt/FKLIHA5RHpd3kHaAGNKWsf7y0vhvLv8Y2YMQK7gCOQSKal7twvmuQjFd/xY
uM+x/EOF9KVh7XvtygR1aiAAJgQIUsApffkdzi7Hd68wir3MsqX3qMjSgynXN5mmPKgZmk9+N+Eq
b8mf0XrkpkrNRqOmB8p/dIBHtFZFreFmB/pr6a33evfWskPlptJIRdHaUiwMp/UXdg3dry7o0rpI
jfQKgcD0uouK8qY14AgQBlIBu40paVPqmYmVhpSZ39lo/8GxaZqhM/Hap5E4WwjxvmnSmEYKfyws
jLQOGxnV5kMdpXMoj1X7u45GJNyPkrdzoyspXMLCmi/16L5mnXXZL6fw3l4AiN7QXamTMjleY4T2
CZT8BfuYEz7DLXbTm9LKzEsHtiP58bIvnPF6eDwG2NBQ6CLuOLYVtlpH7U0pDzbSoXNEU9axA2b8
spHTVUyJkA0eHxhqruMUSR5XvpGYSXnwesOcIZJL60WC/qAp3ISJuLps7OQWPFyAZf4H4oqi/Tik
EbNKhkbML/E6BRy0kOULPzAhmNKDdsmlOYeSQnfvVNmdQrCdriugVyCRlQFXyX1xFEQGhDVcc6Pi
AA8a9fEnTVRmWthNjO/MDjIgvHQu+Ar/kOI9/mSSTda69uLyIMIGzCE+wxEb/w5M1UJyPimsmUFJ
MamuhOSbKX2qIQ+4PMNvAzle2LwBi4M+Y2439Lkcv0EeBzQAtnxP1H32Vevs4Ha7auV42UXaWveK
OXIRSy9GSiZLXuy+vxFgeyjLYA7z8SYswk0Cf4Qm5RPn/5n5l9g5uZgMgJiTO2UkwWxN7oh144df
taS81mB6cTpA+xPjH0K00fgl1TKYflqtT+9bdqKnmVcZyUH1nXLRte69aG+HsD1r0OXsoFawrnNZ
W1HavGz5dLVyz6Ngw43KIsYZTzxNJCbiWTk90HFlbL1a1B4tRFufL1s5XUFcWgEIExTSx8S98vjz
Grmr1uB38oOcJwNRp971kGRAhqR3nr9x7S65qkVJQpEY2o3Lps9svthm6yOCIQNJYerYNgrOoZ4o
XM8ztbivPfEpaZWNaTsLsuU/KkV+KSX/q5XK29Bma/ZN5b5HGi1p7XWX2IfLL3O6bQ3vMEB8Lboi
T8LWqEGfvWqa8CBL675wr23UDOKOM6HyJqKCsecC1hhS4xq4KvQjuR4cj1r0nRRMbJfuhDJ5aAIV
2UbzpXDpmLg8ovEdc2RnfLJ0JGENv7OSXYSgWik/aMogKoVsWb60rB+i+62QJ261J7XcwaT+Vi8G
ukHaYBTB2UGKr8J+t7Oq8kouP8XaZ1W7jeMfen3gR7W7DxABuTzMk8ompwy5HVgCOHPI141judqi
hdtyROfBq+tqmzm1vyH7L8PDpkLEXRJllICClx0UpgC5XORvqj6YcelN5l4LPS5p9WAp2r46T0OR
cKxTyolXPP3i3BiGV2QPhRVifMmNI6Pqxbbp740CedaZWayVYOJjn2zT9H/JQx4YHwYVJI1bJUxU
cxOOSerKsVvRGQQBXDPIWPvVNkrSjdcjvWEFi4FgLGv1ZWqaN50KpVCvfxL15psLpb0Bq6Aftp8u
f5+zg//nxd585l11IY0sR3LzoLtHcwQOzizMF3TRaiSKM3+iQDneMUdzMI5vbEDBGpFTtKulZJHk
6s5p5d3l0Zw1MVTqJArJ/Gu0ZdUCZLuCLYS71neG1ZRmxfKyhdNlO1wvB7oE+txO15AcaKGvpS60
9dFzX95HYj1joQ6a3wXM2jXkZ/LE1neCfXybt+Gg4b5O2W4Mg4AGuopaM452SQszzEAnK3HG+53/
IFaABDTNhqzQVu4MJ9w4urWy7Kmzbrz78gZDhDEAaKhm48DHeyK+oDXw9lX3ShimT10jxuuir7ON
0kTZskPGyJ1YL2dm+b1BdZSYaWQvhBIcV3FM4u2Gei/Mi7E3Q3Dop5pqd7C4oospvkAafHX5+57O
NsuQhDs3DnLuJFVHLtQ1JoS3jiptfShNKymdq+G6NNG8DNdGJ2xEAZV7B35zDz7DPJgqvp1uFCPz
o6kuvJCLaM8QDaWpZoKIiqShCR6q8nH6GqQ+lzQtCs2N0SOWas+UDK1HRGwop7aasChIqG87aPC2
OYT3y6ZTi6tU9dLPlyfpZJnxkqRYqHyypw1N78f+kFhxYohIVNzJNZSM0CM/FbCtTWzL3PJ4zPvY
jsoA8B+6WKGxGFBVo9hWbL0ydAW/vosU4wsCAPRZ+jpdN3nx4thkytx2wavMGyVZFpVxJZjlBtkB
0jvZlWEHW4jzb+1Edeeig6JlzR3eFRQBUES2aLxUmOVmulHz9C7vxZ+q3h/qSuIA0HQ4QNoNvNI9
DOnKMqmkzy0Z0lkg1ytTS76jMo4CuLHPa3/v+vqVUaoLuQpXhZXcJPDg961SrUq0TBD/uxEM8bsU
OusoCyHnyhapxlf11Oq595SvTYdOUGZ6Nf2tUTvzlPTZqqxr3TMXqFGj+6IWe7QCMrgtB44yQ34N
22RTeeZucMiodw9VG+8TNYStvqZnUEPnFxbIuCoOlKzuemgC4BREBshwCvQPAUuphbpnhPz5VFvp
UXnddXo6EySE2XL/WWkKpKUafe82bGZa5KAIYT92cJhxBulzp/AOMGk/gKh/7nO0vWpB+YSWsjqj
V1NcwDRbrkTk5qAA97/3SbuFxWyrOwjJobceqiHsleEVNPivRRZ8rgPjWYhDd9n35dqjC60L1RuE
RTYAy69TaPVQbxeuGrgrFn5V6TPDh7V90H8y1eALoDi0DEiLe33bzGDUijfoWoNHFdCDyMWbntoh
eAb0j9UaOlZo7xPwFYNMNLSSCvRpVoqWCg9TYi1GFgV2y8CLbhPNQzAQrr6ymIukgRetyeNtE7ra
EvKdtsrha7fgT0Nz5YES5VyoP8sPtSRkyzLynDmFLmvtKRK8znJpQ6xXVg+x5md7qs6mO8u0pJmh
p+4uPV82rpQcYSnV6My1kIj5BgS3tRB0Mr4ztdHlHxT72wd43ir0j/KBlJ4ZvG7a+NrOkKwKlJRe
t9wV1z0yRHdBEsBV6/8MvZr+5NxG59qv9kmoTmXlx+ECJaCh8RbNerIIRMmjEFKQLUHrmJW73kFA
yNKC9CtQyJ6CQNtO7MTDJvLP6if6I9DHzlARoUGE8ufxJmMljtuVMSLyjRT7y9wx9XWXV+4T8jDW
58YP+lWQlc6Pt53tv17b/+X8SLZ/Pb/4n//m59ck7XIPDrXRj/9zh0JXUiQ/y/8e/tp//tjxX/qf
xyTin/EfOfobPPhvw4uX8uXoh2VcemW3q37k3f5HUYXl29N5xeFP/r/+8l8/3p6C9MGPf//xmlRx
OTyN2mX8x9+/uvr+7z+4OLzb3Yfn//3L+5eIvzfz8n89vkCmePJ3frwU5b//UNQ/aS6RaGmhnYsc
zrBLNz/efqP8CaO1TocX1XiNVC3HRJzkpfvvP2T5T9CTooxmLE20FnjKP/5VJNXbr6Q/QTuToSeW
4ctCVvDH/x370ef553P9C1FJZAdhzfz3H+MMDMBEE/cgzzNcDilPjo4iPwgjtRc7BXYAIzW/5ZoW
eRU6ib36pQj1EhrFPnG/KFbWdc68rQxKH/Mmot4NiXjiAcgTjdxH80dpDWEQmerM/a971HlfOXKu
Zy/w0h/fvZf/HzxKvOhR/zsuX/LX0nt9OXKp4S/95VJ0Ov9JSx491ngTBS+N3/zlUsK5X/3tU4Iu
/qmAeAaPB82ATHIJf/vbqaAb/xOYMFS97BfGgKLVf8Wrjnc5gWcbQ6Rr8V7voVY6iA4o0tRyXcEQ
r0YC6k4B0tRTQd5xXPPP4wez7+5aQYvSopIJ1Tp09rWG7pR672XqrDAfWrRyYd+Zv1vIfy+Wo8Vx
nBz7x9AQv70zZOiuSO+CM1DROitZ/CoHn0raNQqu+WiVKloy0/T7NGsmIrZhev7Zsf8xNzoUmlqR
vKLwB4U15z7wkLQpDMQoiqsodZ8vD+mjqWM/eT8itTXrhnpwva5yfW21oE09lCSI0GAAkBJ1run5
xBVkmKNzgxkFnX0hR44Ut8U6VnNIsKn/wrjwe4MYnWi6UgR2RpC1Djp1kcvWVwc2VamNV1ou/ays
cNVq4UQF5QNPHhdOSBg3XtwzX2a6dVJanPQHgAuXh/HBDL2F7e+8y3XQxRFznu1YB7//JjoTmMCP
3nm0lYdIyIuoLAIqCQ8JfZORshSngEAfPXu0su2Otlr0guq126LUs2+F51qZKFp+9Ojhv7+bjiSk
E5fMTr0Olduy2yvx2tF+KXPyn4U1bHjvH933jZhDSFesdaVbFIpzF4ri+vJH/Oitx2sWgvvK9ch1
JX28qc2vaSSxZI0JT//o6aPlSg88t+soRjy5E6/lHnkgCJ1Dw/nNeRmtUdtBlSPzeLxvX9ndvZP+
5qoZLdAA5HQW6zWerV4H7qdaXg/K87814caQ8njnJjTNhRmazkxJuoP5MfCe7PD3psMYNs13j47L
SGgii+moBGupZihsBN8vv/QHS30cXTkZh67t8tJavUWK0Qs+X37uByeGMVqOThuYpYygFxzSBzFc
KyiD1cmyin5vh3pjqXo3IakZJpWpMiF5GM3V0gAXN7WHf+DZxmhJmpkX0uc8nOEWN3931iD/5X66
PCsfPXu0JuME8K4URu3aNR+S6NA0ORXt33NtY7QiC8OVgkjkvbvimxZ8Rr9MLn9vAxwTkwBbA/o7
eHbofEszHcqcZ0+aIgr4yFNGS5ICienrHqFMoD4WRGSVvq+612CqXvmBg4+rE/D/GJbdMi1SF88h
3F0qYHwvf80PQhZ9tCrdwg4kycEJqfMsDBH5UEfYGegWJJb2yUqF+0bop/jfPpilMb61SBEeDmWG
YZoHMbg3lVelXWRTJJQf+KU+Wq2CBkgOMn62xVqZ6VLGlTKd0fX0ezvjuIjeqy26czov73tPekoK
addN9RB99Oaj1Yoweys30ZvX79Nma5DAyZvd5e/7keuMVquUFnFVlqzWTE1zMDTxnRdP5f4/eu/R
ajX9UK5qM2jXcX8vo4perdUplqtRNfA/QcU4q8pFIEX+huVqIs83Bz1xj5M+urE2S6ROWKQoNdSx
vu8gahKLIJhYDR+NaLSOld7v4k7hSwj2Qyo+OfY6jfaXP8QHzj+u2AqxkwSlxIdAaHdhpz9rJLgi
VOnT+veOE220kkXPhZsF6c91rKXrhJXVyL/56qOQVzRdlBltl93NuSuTK6NF6nMpSlys/2uUNHl/
D/xgzodr9vu4INW10q4bdiA9vfdJuSrXhjXx4h84/5gBXqtswQWmVCO+okB96CJLnoMUnl1+8Y+e
Pvz3d+d3q8dihbprvZaNeJGnzYpG1YlHfzQno1UbmohVyjVq4InUIPupbpIsWent1NV7iObO3B41
+fjN6zaw097nzW0UamlvbxPyy903oXzxW2/hxt8shOsvT9JHIxkFwbWrNTXadZiSvlQpEqxfe3Pi
JvbR/I8Wq6hlbZ90PDrRVoK7gmrl8it/8Nwx+EyV3L61gACsNeFOqJ5Qo/q9544WKLj6Xmklm83F
3Rv+tTJF5/HR+46WJ/n+3IBwsF7X6OAOaC60t+aXX/mDrzdmJoC4LelzLc/WkurPfG+RCho6KRPB
3kfvPRh9t3580rZdOwR7sSAK8iwBIbXLg/r/cPZlTXLiWre/iAjm4RVIyKQGl8uzX4huuxshJgFi
/PXfwnHvOWm5lIqTUU+VD1tiT5r2Xkv/et/cj2GvxDN7LDWUjs8pa98N1snPk2m+c+ZCeI4z9pIV
gca7oYr55D5145TcnrVMKUJoambXAzASops6nbeTOSqcT7L8iO1TeV1YuzebcxpQUEDyB7P8W98e
6uJ8e9oy8UIsamtNBmAJ4+arpaGufWH2p2E91c3/VgXzn+2AJZxLc065vvi8T63Ji90AHIRbF+fd
/1aQ+V/xQmgGKIJHJSq0ww3QXNIfI/1ezC93qUZ8hp5Lw2Z7Zc1pS/6yi59gZ5ryd+TefenxjHLt
5rVB/Z4fbq6Vjx5N9ICHJPh8e+oSZxRpW1q9Xms+QeueRS3gK/bDhY+LqoRPsgodDzPXMwfl9f/L
s3Olh6tZgdj2n3WtQqo9ahq4w9CCqrzXkH2JELGe6TAg7ONLFpdF6BY6WZZ1X460hIjtdzwhaFqB
Oyr0xndnRr/w7r6tkQjlyfeucV3W9ClD6X+DLa+zrWASVIGAS7K72FgULP6C1sIOp+3dSorciqdG
PwV5fl/KEXujNLKYNKjKOQXgE2jkDeuJ5s9gbLhvj/QLrfgqv2+g1qJlDuX425YQzwvxnoeqBHa6
7fsS5Yjo/1seaFZukjGdm299edboB1/VCSQTLYTstgPorwCLNUp1nlEqAWb5VXXck4k+fr9SSgC8
BAdsdH3aOzjuzdviRGszD6/B0urf71OMELZ+xViNvyktZ+M7nvUjuwCgIDqNb4uXrCQinEUwAL8R
/Lsj7tdBH1nEpg5MEhDQeYpdo0xDQrhuxkaGuYH8WX/2m0d3eCpU1zQy0cJelwVk0Qoy9+k2NScN
PEWm351d9LPf1oxMvLDGOjXzB9pB/Gr5j3lR/uPX+jm37C+3xUtSpEheQ8ZlQ6kM61MbVazAOAQG
/t/3SRZW13IwWVmUPSJ1/AEYM+T6RZEDji3uGweZX3VqV+5uTehf3gGAnoLeNunpz84wQ8pe2v6Z
qyJKphYhWMEUDEp3d8TKsVV6OjbeAuZkVZOXxKQi/cJu58AmX9cp1X2A4YGnuIicvbDiegI4+m3l
y1QkhCt1Z9TxFsuUBi3WVG5cjraPwVo+oHwxBa6AqihSKMj/zx7qVw3ElS0W1x6d3OuG1P5evFqg
FQ1B3Vg+FZf+EdxcVqSHLK1GxVfJrCJEcQCcQt3RNiiOrAOQLbc87Hw3vq2yX+p/y62EQAZDykws
lw2p/n6O7Qhsxuc64efy0YiACRe1KT15993aiJXNhACxYK5HntoraDvpjqqQ2VfVQ0m0JNZzm3nX
6WNBsH/Li4eh3J9Au6wwgMRzdSGmm7rrGpPVQ1qaT8uIa/pLsChOV5IVQOzoGAlFOUaR89Qavdhy
Pm+4BzGnDG9zt80r04oQ0SgIssbdZywlRx19YEcjwFFvi5ZN/dDWVQyM7m7yKR9YmjcPHklz3UEl
32OBpfi2fNnUj9+v5GtoBgViZ8/A+TmHM2hxp+B/a737T/jq1u+iW69YwDwEoJCVNKHR8mjyP23T
A5qO7/QYIWSbuR9sMFCxtO/+YRsNmeuHK1dRysk0I4SsR+fCK+eVp7vzI7deUL5wn8aFRddebL82
e8jVx9dGe+1UmK+SdPkHHmrpOeXWMQgGjfaJvljxenZObjjG66mIyGk5q6Dr3o5UtNX+btg66H1O
g42ltfZ95g/79lS4ikiSiT7WnCt3LFH3BEppH6dy+t1DMaxLXnf26R7FA035d9mF52t7NWks5QwQ
Lz3JQPCV3BYtm/bx+9W0d9RN4a1oZ+nAvpntXwN/rakKklImW4jQhjGml2XB0433Z2Osk5k5Gbg5
FUH0tpujm/P3qY/jvo16g6njKT2qq+Z5aty7jmtoAvpdtDEf7G0tRI/9j7H4kOOeKNeyQRmhb+dG
QDD9Lp/SDVchDuTX5ue+fiBkOFWAa/f64HSfWYVQBQuENlUNvHGixqkZvRN1twzM0wqvkaheLFZy
9LnlbKwx/ybZ3Zj7imkLTRX/P/MC9O53xawL2cnAUWC+vffCY79Rx1ZM4yIs0iAdToBlPx17jlzh
QhIPFZEK9dXh9l7DDn33mc1F2HXfFtUju1Dw+t9vEaJWn/QFZOxQ0ngyEjeiCcPVTh6V0XwyTvq5
GSO+KL5D6IX571jHB16FMXghjSUH1QnGylPn0ThzGq1R/ewm+En1fiGzuhDP/TrWQV3hg1p0PPaJ
5ShuBWVyhUB2lhKQgzrkFniU2pl/Mp1d4VAy0UIgdxVaEy1tGdK1frTc9xbujW4HmAB+9F+NCyHM
WNAwg+vYrKbkhSVNWkHh5YsZolo5VPmn5OkXLDK/27Uiet2xGaPQS3luMn7eMzvRz0Wiosp5+0gE
BLzfB6B9bo2r5eGc7o3ZRrbM6VhK9wIE6m5adSC3uq2vQ96fxwh0KP8+zqAtutXs+JD2sTi3CSgB
Ui0FGr9i9ZUcU0yx7qnv0Y/QdsahKMiPq+9aFIzYQeyRm1Tv8qj+WiW5wqkkWUOsheqrDbHWrkOK
lh8Q9GXgVYvp+vG2oiRLg1gJpZXo9139w6+4F6ILJZyDRyC0F+TbbfmyyQtB3Pi1Z7Y25Fv5k7Zt
wD/4TlXv+jLZQiC3XbXW6wTZnfvQrjQc+ydglCg8SBZxYkEUI65bOBRqB/nWyUsAtvEwYYdoRVWs
xaodoiRhiKVRVmvPA1aELt1A3jBRFlmu6sAiS9Iiek27GyjMqfABS+SmRxTwB9wIXJAy0vF827qS
6YvVUY41WgNz2yFleEeYGuPBXVXPWjLRQgRX7qYxAHIMqRa80/ACMsf3TVnYOOdL2/K5hFbwdO3R
90WjqLH8dVn3RsoRi6BMug9ba8wcxduhn+IWcgqtxEvq2DzRxI/ZyUyM5hSArC+BT100xd5IEsBi
cVQV1AH1Dw/yeBC69YsJWszOeJlU5UAyOxy/Xy31GjoYjdXBZy37BTCXQ61wHdl+RaRlO7gq8qpD
L8UQr79uejzQl4RuWL4UEWCqzqsK3eBYfN8yzPH71Re0DQ5K8wKLt124RfwypsHzno5x/YqBUlWW
lulJWKABUY8H9RqjgOoiKgAHVynRi2WR7ArLctMGgMLsYYMtmmMzIlGRsYfuAlCEc68wh2T6Yo3U
ZBZDnlMXNzPgI3GHPPLdUrFblKRpsTrKKvoKz1HQDLN/mG3s5Y9dcVdlqSn2YmuDZxVNXfQo/gSc
MwHzHXC6qjuFCxtqy5o7OI7OUo1+6r1Hf/3QTIot6JHE3nBJsTrKQE+Axg0kN8v96Tbexdbac5MP
n2ZSnLQNFMfKngmZXYXwXbtproYBys/11OpTgMDdTqOy5VFs9Bx8SzMpxw6IXMpnL9nPWoRXxmcn
qpIgdmLFKIeHv6UoIXYHr0Ob/4BRQP1zsc7Dw3Cykzaro1rhnJINqSOGbTkNi6GBocrDZTbwEZz8
oSbvpv79Mn5QfIMk/4h9qlU5ksKsYOz9B7g+mpB+0KLhtP6LnQQa+GNPoSuJT4m1UwzAOCMbMQwx
/62NZ6N8NN2XAC95HuD9t06RJ2Rp2z6Gv8qmQPMq6EzAbMWT4dE+dWkTzdGEjW8RDZF6YyRJGraw
TNdtZRHbgN/63vrOWfpHYJyfKlNldpl4IbZ3DgqpbqG4zHG/8gU3osbT7H++bXCZ7OP3Kw0FU9Xm
bmlA9vad7q8+e2/fuZsW2UdMnJpsMKH3KZhuM28CcoE5PRKPqYwrm7qwo2Zu43b4O4I6OHvv/Gx6
Isn2Qv7dIy21TughTxvFnZckMdlCZOs6X+m8mTiTuecKB5r6y23tS/ZDYrXVMgxGszW4mtjMj16Q
9CjKGXb066i2eTL5wlo8+PnkjaBzS833+9djM+G96pcp2SMrNdL5BFy1M0nve/AH//PvrlSwtdSI
i8Gq/eOw/BiAFMD/va0nian/gGzReur4OwIMLa0nyx2f/EmL+JorXpIk5hVLrzS/sFEtgzt2bUI7
gPHoNHcKPuxyFV327tPWdPc+LTug6S1V5MxzeFslsjVNLLqyRo475B3qJpdjS4rboXOVLomduA/F
vUc+sfZq0MfRWzwMMvEksJNJlZl/lWm8sVaK6F0mAcY8KbChtoE4H68X3oZoHm4ywN3FzUXDTc6A
/a4TUZxhm9g4EjZwtF59xUoqcyghoGu6zDMFc0jqEjsq+JYRDQR6q4rpUSZeWKiHQdOGZUDqa+au
id18+2vLffCcB0RFTysbQYjsmVLb7wtkjiB4cvov3fplmD/e9izJdZRYj7UXgMC1PeiGXqykTebz
lBzXUapjuGxRFguyaO1aC7ALIB+cUDF7qTItqh9c4NOExqlKithQXXwd6n7DycTaLKjoKBzGl+w/
cBQ5jan/0Um9jMOzVBsZSYYVqTSDtiWB2+FjiH2iNGn5y+4+0F5RQyULcpG2SmezXS4NxPOvy4lf
DGxc95R9BgoNti+qm1SZwY+0eJWltJ7ziR4LKb3MlzIbzl5qnO6+dxErtZg1TWarL4g17VFfAGqk
OJdIQsAUYthE97+2Nph2tYM9tfm6Hqilq2LplCwJIoyejvrhkbY4Ys5BHi5+H+l9pcg9MpcRQtdh
E0o0ddi07N3XkngRo0PagFIXLFSn2yEsmb1Yo0W32iC4ZEQCrWxUcbuXIRgUS5rsfG8Ie+qNGyWl
usNTJ1xOJtadIsvPetKe2lR1TSSxrFiu1QLWuaUlpr9V55182/Rnt7rPrr8AHq98vW3wukhGn6d1
2b64+55oAVPYVab042uuRDedWwJuDhcfE16yRgAj7nCb2/aUHPx+FQdcid5qv8+JD2+sivcTpaHl
Jc7yl+N8qcv7dri/kvXVCDlbBs2wsWLZVYDqAmJuYd3sissJmWaESHXK0g0qMO2hfK1JOtOP8uZ/
4y7/z1PTLy+9mjeaaNuxNxBMOivjykt6e4nMTaEUmR8Kkeotxmh01tanI381yxdNezT9j7ctKhEt
llztE10qvtmIUPsnwTuAbR+M5KrNoUThYtWVO1kBGEox8V3/4jpzjIKd5Pa8ZZKFo66G7hBLq/Fo
SIs0n54aR7VWH77wxlp94OtcRw+rbXDRHbuC44bVjFq8bJPYedKTLikTSzWKZEcgok+CZAGH0QGj
gDUHT2Hr2f5ZPS6xGW/nTtWUJ8uQ+qG7K580W0/biINBeKxH5ZnGTeqdPBxJy4Tcl8bEKiyQ3jXr
wGEGbJ4ZSUiV3javzC2FSGXG4Lfc3bA2FU/79ujxPRzyOxc+EWRaL4GE7PuoSputMizbjAA9sNge
qKoEVzZ5IVzdrrItoGQfNZKRZQyRvT0aXBVSbws3ROzqqZ2s3gZfVapr5Y++MuOmdz949X0pEiDc
v/uMM4+lH+gt7m+t9a+gya2IGeUW3mPVP4BkAVxmG0t3zN172KuvZZ4WKmjvt/MBmOh+n3fb9Wa5
1lhPN/0yl5cyUOQZyc73D9aimpvz7uLBMXU+tHjfrxP3pX0gn7uLm2xngyk0I5u+EKq7ttQ5VlZc
2W4nlzysq2qXZOH7/0xnhliA5Wg1X83u0Eu2J05inPN4fz1uXnCwRYnO/u22ZaVqEgJ2BhH8PvlQ
05YZCfpmU/eRn7aYozQwj7qTYhSZ8wvn2bkHUAjVkW7mJE/daD/vMZhfoyZa3//a+f2D9UCRgd4+
jIBJ7XeHagzAtIDFBuXheAYGuNSvKw21+F/b1DcMI5ZnFd1UYGMD+fWj966AXwGMlIKE+DT9umVg
qKAywyou4v5B1UoiqeH8BTp4vSCM+dZ45fbrm+xsR9XWeq4ifprxPHDUxBSxqmJFYiexZstgPWgU
RwS62T1MqG7lUXHf0yqA4363ywTOi23RsCfXtvZE8QxkmaViVZbN+vj9ar3UNx+VEAw+bDoPOgMb
2cd+u6uLBxQav4uuy62yF69gqQu85dn57nU/uary9PjytzzpCP2raZs17bRxR8r2hq++DprBvy3j
7BPFS7AkM/lCYOt9s46jzXEGWv4a7TxsdVUfuOTxH2D2v0+8r/BEOy7jEWLbiUTdd5KgW2h8Aosg
ogBPVu+HJ1KFKOr+4r2odiwyIwtxvYOPhTIzwEWJllmMRHv+Gbzrt/OTRFdioZbL/X5yKo7iEes9
AauDq7CBxMJiYdZeB0NuVPD5koMt/Lvef22rCwWU8u1pS1Qi1mV5LiVaY+EOry4ewDex7ug//3Jb
tOSSDSxpv9u4KwHvPR02xp1OjJv/qFgj/zJHuPqPhu8LD1WlBMcG5Y0oEGuycpzrnJFPqL+2fw7r
PzlnkVFzwEU/okU92pvpdPuLjgPGW+OIkbxvrd0BtDitAIS7hXzypr/oYJVBaPcNs8BAvq9dzIyt
UIHkS7zKFUbkoLJa3NlCxVa3hbbzUnaqgj+Z4YXMUTrBWswuDM9Q56R97ZwzuOVuq0kmWkwbM+rX
HB12X4IvaHyN6r4MlTlJJlxIHOuBMWsaGm44nMR0XnSeBfP72/P+dWv3ln2F/EBt4HsvTTGl/UnD
umxnqG1OhnOTtniuD56PymA9HiJwtGRmODzlz/c9BYDt9PdIqTxvm0mPgesgJc6Tjw4uFZKHbOEX
UbMKu1lntBsfzRvWj+YZV8Tvgsj+sEfLIz1jk5G4iuiQ+eoRNVdr0Vr6HnYZMPuWP/fs46zajUm/
QMgjqAGfSnf59QUgkHuoXpcUp9lo3cLqpcGp2bvc+wmH0119QjWA09ccYIcpOO300liKxeFNp3Vs
8eC21+a8jfXsX1gDhHKgv+T9cjFNrhD/5hoB8UdevJq2meOqhS4dymLK6d3EjdOyBB+5biXok71n
ncAQgnELoBL0zabTjNrWk513kRHQU2+ye7ZfEC+YeCRLO1q/Cnt8PdqGJWZ1BU6BQeGaMgUJdmUL
4FU5MQFkk+eXpv7Ahg+WbgDFoV57hYJkQwiZuti2ti8ag2YLc5/JF6vdQodMEa07hYreDC+oSEjY
ekUszWjNAHSqmhsCfbsLK70a4tu5T+ahQs72vB0PAj3TLrQEdCSz7TNd2cfNaZPb8mXqEdJ2k/Ot
5C0sQO2Agq7HiTvOjtozO9KV0ChHuvwjf0NFQv7uB9AuIhhoFpg/B7yZmDCCjgLS0qtPpHsxGx20
DrnC4BKNiYc41q6Fu1dtmbVdCaQaFALObjxqqsZeicLETht9xemd6GA1AHvzI89/tCw28/1Vq8zo
tkXe3MyAFUSI6IXaxVjMsDjJ32nBN7pz7GLeryTrGq4YQqai49uu8hL4Wlle65122bQ80nkdG30H
rPhR4VMy8cfvV+I1w7G5r/fapVnNyOi1qEe7uO8Xp9sKkokXItopttWdQFN2ATtPrK9+yMFzDkT+
O5UjxPPm9kUBuB3tgqKSyDRpvC92vCmf32SzFwIaSIp1t+P1+VJ63slYvEdXq1HV1ioOtTL3FOLZ
L3iwtstOMyD/R3PuxxpITcO+HpOyWBUvz5KMJzbXEA9EiMQxSFbSIWb++K30zH9v21YiWjytTTjv
czChFpmmD38v5eqGIMRWEdJJVC8e2TRarkajw7K8HiMflAhTmUc5mF7vm7sQuIT1uc+0AeLbqgot
2/vGNlVJh0wvQsTmzjQ7ZJ3h8yV9dPv6Qse7TpqOLR7SgmknNm8x7bKrPjsr4JJcv39eTKLYvcu0
LoQrCEoBcc4rkpGhTEvi/wDuSwQ4K8U7nEwzQrgCh6UgExp9L/o0xHg7jwd3vi+PiY0zYFSp+wKI
rRn3HHOywoH0vP84W01RftPHfdUVF8KSmBV7Z4hua+NQe8g4/T/rBJ6z7nnYPnrFj/v8Ulh9DYbn
JpBUBJdKC35affFXWavORxLli+cjd9aafZ6h/K4NoonxpC2s+6JJPB7pxUwAk+8dbjN2SV7o39jQ
qq65JD4poghrgBEvtZGi+2CsT91ihx4vHzhXsQLLxAvRunWDy5dg9C+mpidr7sb4mBPAoO7b4Yid
MnrOTZqv4KAmXEfvIcp9eHHxZlWukc1eCFiKcmXX63Ptks94MrCBulKtZ6Kp+DJlPiMErBu4G2ly
m2QVaKL6KOiXMgVboqnaMcvkCwvs3HRtxztWZd7oP/c6+cvHcnun5oXVtbQX01hMl2ReyaK9HJO1
HNDhbsa3I/XN+zIHRNy/b5wmu2k6J+iqbGnoRRvWxNXWkLR4UCHBp7rN9JUrUo7ExmKXjFcFBrX8
3r+4dIk6nOuqPQhbe4tuf4gko4mdMsZojs5m41w9tu6lpKCvNbDTJEXxHseFu9C0HfDh/K6tolpH
Q58HOFKnlWdvqaxztZAy7vaF3rcCiLjChQZkRKNDZrbJAnI9Oy64g150VYGgzArH71cbZS8HSHoz
uVh6lylyGpJZ8/fFuXM/4ghx7A/mDORFBELv5HW8orQs6g1dsajIpi5Ecc0MWg6+qV1G0odkq8/o
cIx2VqS3HUgmXghiq+uKhZYQD0jq1NPqZ9NCoHXz6bZ4SY4Qm2X6eg+0ZXL8Szd5zy7K+UJWjndq
RgxiEOLlRYWpT/oeztUeL7MBVBN2n2bE7phuslejqrDk7pZ7WoIcD2Nm2C93Ycc6ttgVs3e0bnfQ
7WUdKqUKYjxoO78vmMROmJHnPAeHmXZhrDnj2ucdaJL/0Wf9y22bSlxGxBk2PLwB6DvE547+0hle
Mrn6R4ANK3KzTPzx+1Ws0oFUY+VtJGsAyuJVY0KX4tLqqndOiUeKDTGdoy2k7V3/EjSA6XDrLAcV
6n2KEUKVlXXpueviXzh6bXjBwhwtPZ6jAgiTKUYI1dXoR0drWXDBzV2sa30yVwSAO8vpvtkLS65p
7eYEyorg4g/W4965ke1pj2PtKcJJslKJ/LtBaVWG6zbBRafjwzChwcwrHhpjCPtZRQggMa3Y+zKP
Xa/7PhR0HMmrASC+tq5Qjky0cME89IbrMBCGXmazxxILds6pVyhGJtoT/N3tTa13quCyuFu8mgZo
S+8MJRFu2LR7wjoOnc9zeyI1C3lZPzfEvO/WXWx+KaYKUNLlEFzaA/stmELQtuFUGNP9622XlPiM
2PiyVM04ASMowJ0setZSV19CXiS9c9/1itj+srb10Pg2jBrkNCkKVNtuM73z7CAiDY+Vzupigu7J
Yvxt5capLfR/tlEFgi1TjRCtOzidF7CYwrTOa1m9gBovnLbHXLWEyJxSWFs9vXYMq4Jpl2mK6mW+
jNNd0EyOLXa2jEaZ56XXFtlULulYDRfmjfFtf5HMWmxqqXurYOVQFVkzj+Nw6Z0R5T67O2r2fbH6
Ry9LC/5P3kAtVVPF1DHSyhkUoiXZXexhaSaCrutxRPIiO2K1i3FIiUdw+9xWjUz88fvVqlqxbgPz
7wJ/2abxfUWI9p1UuvOpXej4+fYQR8J64/HBPKxyNUTX90u3r0WR9UGf5iOe65futXVztFas8eBX
991DiZ0suL6xCHatZaY7+WvvanrY7o3qjk7mQcIayzVqmUbpk8zsUTc8BImn3NfIRAsRu+JyiOw2
Itbs7O3b5h5dIbjiGhXFyDIDCxFrlaQYfA8zz109AntFxLsiaQNV84Mk34jNLO1o2E7uayRrSZnR
3XmeF/OB++yR1c7ptv9IFCT2tMw9IHWbeesv1C/ab+vGze8kCPJ72h8cW2xn0Tg2ldya18s0BPsz
70rjBPrrRjF3ifbFjpbCCfZitLFSeQGJWFCeXYZ7i/kuakVM/hj2KrRsNCYAWKgsM9aYSedukQGK
Ra3Yktual81eiFyPchScN4RldTsnrbk8OYWd6jib3BYvM6ywL+bcXvPGh/h12iILZ0vS6/Ft0bKZ
C/GaO6NvdiVE59oUax2PGk9LQER5X9YUG1vWiVqLqRnBpUN3G9Ln2fJ0AJyrZi9TjBCzerOSwteN
LmuWrYzyHa+1bed+uks1YnML7qEpccySZYMW6GHRaFroTkFsVpNixZLMXuxv2ZuB+N7uYEevjVGv
a5fZXRU5XmLWP1CF6eJS3P91WW+NWQOOo22jJ2aoyD5l4o8kdxVOPlCFcSkN1UxakdID9bBiP3Z9
+nBb8zLFHMNeia9HvF8YDLP3/FejMEKSawp3l2RhsalltndtMwO9y8huxK6zhK3Jq2jTPRzain9v
z15yNyp2tRCnwYmhI13md59n44VYn0b3scwzs/nOShXyqqRQQRfilmwMbDwTWFad0U667QJOjk+W
tj9pe5Nh0xw2C8t60tyX+8Wel6Almtn0eJjZwO9yqbETf9KHMVcYRWZuIYprOs2NwWFuE7uSsKWV
fVpGrjL529ItsXIK18U5ai3rLtt5Z4W0G7rImgxNkeBk0oVzrV2xdqMDZRljZmKbXro5TXjbj972
VUssmDLGtd1zr+yy0ufJPOF5v94/93b1brXdb7eHeDuO/yBXX6hTba2mIRwGDrMClL/t/u7zu0gq
wQAvxHF/YFBV7tpldsPP2+QlHLTgW7/e5TdWcNjkKk0Uw2qCDgzZ32mdFI/D70b9rpppzFxYce19
m9xy3Lts9Fi41HXYEWw2q7RVASm+nSQsEX+YGLNZlKhsyfbilZgvKGUP2fg6NJmxXIr+rjxqiSDE
+uyAs6+Bgvj4cUCpKzW6j7cd5+3uQChIiNm1tM1ZHxtAXdQbiDar95X50eIfUMocrWi3o1uTdXmd
6NX7hv9ze0xJPIjlUk7V6S5e5Kts1+zLarRRsTXvB9eJFs+/z6PEkikwP3qrnyOrWu0ctuv+sR2M
T7dnfzjln4c7SyyWakwjX5ifd5mruxdqFJ9zqilOLjLFHL9fxYFp8MDxXb+D73Aerz1gEMs91zNL
o9+a2nTvKtixfCGah9avx70Zu6we+4QXNKKz+y7Y3NQbB8WXyJR0/H71JSNeO6qJcjwEdfkjdYOn
vL3v/GX5QkR725aXi9vCLaGQpvlMm/xittggedXptoXfXpItsdelp97EvQUhYREabYHx0OCcUQ16
1A7NCdTu4dg+zVx12yxTlXAabnH3kPv+0GUtJ6faC04AR1AsPIdB33JVIba7vDBL24IVQO8Qlagr
qzYLPQkqCjGJu/5ROeVs2r5Z8CN/LCNkwXDy3/Hlr61WXHpKpi8WT+WUaRuIJ6ss0Kpsaou4YOSx
0O4r97DEfhfTJ4GxFw7L5iFP25y/BJTedc6zxHYXUvI16Cb4qF5tQRh4y5ZM/XBfKYkllk/1Fp14
M2PiDoiasLeI0QeR1PcxwzmWyMI+NlPf77qNQ6rLT2NwPBV78WSoeFJkVhXi12ocx+j40mZj92L5
3+ztuVc5jCSUxOqpvV/GukPbckaaKaYFbg/nJrqdE2SihShtynzForW3WefboTMNyVaoHg9kChGi
dOh3H6WrAcn02ntuPTfKe/1b16t66CUz/6Ngqp3twmJbm0HtMdGrhCo9RSZa2DN3PchX6hGmnJuP
rtsn3XKnk4jVUnnA3UWrXZb5tPLDniyfGbiEQ3PzVUgdb9/RWiLk8EDoZg2u3WaB9Wqwb1VBwqp4
tb0fK/1x22UkdhVrpnzLAL2fsbbZ1KMNI8c17dwnO1AqbouXfcBhlKsltiJVsbholsiaKqvLJsyL
n3P7oDnfRlvRbyjZ2ooow57pgToeLaVZaXyc7YhrD8T7SLZ3pRUDuEKxRsl8SDj/TigwageOxda2
qk+11ZFwLJovt1Uks4AQtI6DR+jdO/xzIY8cHSpuqUfDvp3uEy8E7rQyMk0bDGwv1clam4dat2ON
qgifJAYWC6aMoONWX+N632dWYmlNuqAwriJG5u/lF9dyK4UFJFoSK6e0bemAY2giITMaLgUNg4aE
vn3n6VesmSrNja0WQ1JerZ/F9rE1PtXbFJpKQg3Z9IVNswOQEOCHY/oae6rdp5X9cIv7TtUi1HBr
m+a0bhDt2K9V+2puz50KxViydxIrpZpgZWBidzHr5YNlP7b9F96O4XBn7hERhl0dtWt+AaW31qNu
fKgOktTLba+XBKzIwl4DdiQnHrKC1n7Pdz+yR9V7qMySQrgWpUEbppV91vfswXOXZNHMF9vrP96e
uEy8EK6FZnsN6XOWAQPzZACi26iay2Sq6FElFhWrpHybLX7tsDIrevBzggm4Iu5H1lexqRXx7S+Q
qF6slJpwVuet7qLMgK+p5RSfhqp7uS1aNvsjCV2tJtukuzuaK7F1ar8t1UPXO2EP1I7u023xspkL
QZovtDKpPpaZZ5eBe17xT/cYjC3agW8PIDGuffx+Nf+gnDu/xunpUu96CZAg0wzz3f5Xa5bizhGO
T7saQbNQ65X3RpM5jD675B+66hdruO+51bKFXTEBEtwy69C/Vdphr9WRv9yrGmGFXRrchpQWwmo3
vbPGypOxgdjSUb1Cv01841gianBveovTUKzghDtx37HE675qFZrfOQmLYcFQ7qNGLg1TkdDJbC0E
sg90nsajZpOxjiQD+oxIPsW9o6LylV2JidVTreWVK++7JvOblwGIXIF9qth06nfyEMzdU0u90K08
wAmvJ1ZvitiWBKCIKUzKztn5NDWZ1/j/2Da2LEPqmoDmtyzVY48kCEVc4WFecm8/8utsk7ixgu+m
W6ieMWSyhQAPJraBpRU6K8DwVi7rT2837luFxeIqAo7ZoSDodrXRMjgFIBm09tihVXJX5vg/zq5j
SVKe2T4RESAJEFugTHdV90xXj98QY4X3/unvqe+/ix5NqRTBloUkUpkpd/IcGVoFxHLGZugCPeTw
pomYRwMvnKWtQ+IonFWGVgmeJiWexKOHiSxh3bkPTdMdinTVjF5ldym4jZX2jJG6eMyE786XSbf1
UbUrrcVL5oFw1CkblLReK2dNVJIQa9HhQ1WtSxGcRfPoNRlGXVrLtzyuktAuVh0/vSKSZFjVas/D
HANP8mjgRr5HsSnolAZQvW471snQKl7RCGo1afPorSkKefgQjsv4bM6js22hkaFVZp5xbmW4f6nK
6ZDmVrgy8eJ5rWalv+mQDKqxf69jBe53IIa18MeJ09zn5hC0nBc+H3S1uDcnFx1ILtmVQx7XqEV8
LOYkC0hrRcE4pTriFdXwJceseGVSWjvuIxJMWA7rIW0tKBFs8kwMXvLMvKhyY14i9xHCrKOfNIPl
V5RteX1lpgwdatd18mg98kc0i8p3d/05sXHLWRdtS3cxYz6MtPYm9zPuTvYj4XsH9llM3e5WYXYZ
NNR3cdFPnckf1yQ6LcanlC2PLYpsNuRgDF5aPVbsa+syXfmja/bBZFf7OJ53nlZMXDX46/c3W7fF
qcy2ctH8MPQ+wBR7NwZ7iMg0JyJV89dAeNO8+I83yUFEmUOxs7zoKenTEOIx4TbjSAGbiSZ1RDnz
x5i5B1Jk79tk2M+djpDkZrqE7aVwdVJqQigyxehR9yKEaRy7NSuCpabek2Hp5DEUSUHGD2V1j+Ip
L+ePaTrQ49JlXtB32isM1T9IUWtb2SjWksB/psY6ON+tak78PM5N34ySQTMPik5kGFHXTEDUx7n7
eVjs3zntQyPGhckQpb7R6YqQbt75MFNGEonV6HuQ//BHp2R1SCNgmYfh1PT8zKfqGx6BNQGnmA4Z
VjTNFMxMBNPRtHX2WaTQ0T700cJ0KMCbV4f4Dymgp3Zooqpr+GNkT7uUD0E8lntaoV6r+uNBmze3
Pc2sqP5Eiu1BuHQQCyxmQ1EvMIwILJC6yLt9tMFvXDt9E9k5ju80Llv+yIS15+vjaEzgXGt820pC
BxTJbfPdWuYPA4rR7se6ym5SrLtptjpmmeOcVvLAdi5Qpg3K5YeV/2bzae43gdrxX1LMrzWWucEt
3SMwTmFeOkHn6QTZFclQRhhZYzQthBb00qxQcgUKaHopdCSEqralMDdQt2g5UDq92Cbz9gMZkgeQ
T+CUyYcf9+1/05sAMfL+nvAVEk3gckEPdVMcCxzu1vX7tpal9TlO1qFfo4xeuoLvy6QPm1EDEbyO
7Z9XXoxZurphYDqIki6nl3FxfoBM9AHcN3iz6w/zavurRy5zzT+nWf37/o/cdFF0J4W2mLpCpB5+
BHWevmXvSJr5S/F9WJogal8NS8eipJoKKbAry/K6NsFv8Sl0KeoLDvfHfzuo8QNSULdOOjaeQaJH
gVmorqUXUMMRzepP5ceit48RqGOy/Os2wTr0J8V0VNQiheNGj5A/AqtLGk7pTzgaFtevTmH5JIs1
+xCVxaSoFi5byCoQelXlJT62bOAYzXT1q7dle/Eb0sY7TmI7r6+t2xn0pI/e+sPmwmfZI/gwTlN/
ztIfnvNM+8THMuJ31itkqQi3Xu7P2s2FEb1LoT8Po2e3MxJjOzXPrfFuYclhqYoj8NNch0u6mV6o
J+OS3K5D1WIyscvUXfLhOcX7dKWB3KialqK/55yzLBvZpbFPFdlDkps0u/uWUTUthf+VAjGesgUv
FP05GgH++8VG3dWhwqNklt14jfLMaTkD3ehD5n4Stubt8uZWCpa+/subdXWavS6z3YFd8v5xMQ72
Dq/eulI/1Zil8HZcMXpO77ILi51wrME3metKzW7TW2PcciibZWO2CIRLfIZaUP0wHOYjSihan+x7
MDVvOmyhGymQ+zTPCzLAEcH2WSyHvDz1qWaxuM3EiralMLbixHLEgF8ov/Rhiz8oDrPwk/MCqa4C
utvr+21uKQWsx5cRquszPF4UIdjXnvC6GNCCbUHYAFIrLdQxgRaYGTvsYrF8P4OoogbT6/2Rq0wk
447SaGiLsVzhQd+WoH0o93E4+vlp+mkcrhZaNAuRIghk/FHfLgm1SmFf3BTiuplvT2duEd8oNDsO
VfvSQm3V1HCZwdilpxD0WI9zZgULOeejJiUrEo8MQyJxnvDaROKx531G9o2xdzZVAmN2pRjmBu5g
0g75IbPEY0fXlzauNZlYkR5cKYRrwfLRMtB0s+6W5FBP2xbff7BHRcmSMkW7nYMpPALEqfHGa9Df
2N7JVE0LoL+55/ZIBu+G3ZW6fxW+kfnu4SpxFB90RTIqb5HiNQV/UNxf7eJWT03nTzigzfSVOR80
v3HNLzd+Q4YhGRN0ccwqsS89OPvZbj72j6hvA7X95G+ihgIGXlpkRdyMtW0ioHphfRDZWBx4Y9T7
+z+g8HYZkSR6YmbERk4ujb3H/Tg9FrrCBoXp/4EiJQYuRqKr6ySf3TWsQR8t+oDPl20jlxbbdeym
qBrgQGP8Me2DvJz9hmhyjCKaZFLqrKlzMOFQpMrOrkKRsDL0jE0EFZhPKVTJMs5VdA2pPht98EMF
ZPp03yQqi0sLLM/sDJTzFmKqfgKOknWj39i71Pb8++2rnOUaBG/2N5GT0b4dsN2jy94z8KBrv2Op
Zu+kalsKVGiRzRAcR9p1qmfL2q3l+1anWKMwi4w4SowG5MozfDypcKkFNDKkL+ufQ7K/bxXV9klG
GiV4VuX9ggmt22P9UO8BSA6M3/YS4F4zrA98t7EfaUu8WkysJtigLuKT8Ur3w4F9Hb5aL83Z2pnH
IdXsExQTITM1kcjlRZxjm2BYZ4vspuSjrTtsKcJKBh5ZdURR44TNkwfc9vhStK/3LaNq9/r9jV8O
eZGSCG8zl3j4shYQMo027rplwBFBAXSSDTBGgTs+5Ebd7bRqxFKkooas7ZrrSSEqwtU8DFzji6p2
pQgdWnvBszIitBQHkZyYbrwqp5CiU4yzndqjDacQH8f+0Ymob+i8QtG2jDASjWGLiGJD5yRp7Lem
Vfo2A/tk42r2GqoOpAWU9ySrquvgAc22jC92t/cmzWZX1bQckqmV9BBtgb3b4xiFIGYmGzeLMguT
qAE9MCmSeVlGB3uxvoxlq9nUqUZ9/f4mXqLJzeaphldP4Mcfwtx6XHQoE1XTUiiCtLUrUOKMlTP6
zKPE9+pPbPy5KcxlMJFYHDHbJY7tmVdjrUfktDo6QsUSIUuPr6nD2OhgHgvzSNwzmUTgROHiuJqk
eht8g1JAKTBFMtElrpD6DKjuXdeIvTi0tm/uSZjtdSx4qiOezMGE+DEdVCFgYh+jQ72fT3T1oyNE
f8NyNx2t99HvTTMhQ4m4aJaonJG+UhK6BIyZx23tSpGagjMjbRus1Gu3W71w3FRagmpJKUxHQSuR
EngOs1C6tTe9J08n6ala/WUOJsClOqcFs/Vl3Ft7GlaHtQ0cfw2usu/VSVcDoogrGS2EC/whXwRy
WOw+WJFvtGcSa3Z1ijVDRgoVrgMpExchO9DqubCjk2P82Dad9O88Yy0c7JgM7sh4ELMD0a1Gt/Uy
MJ/S8jlMTcmGAjZnT84LCTqfnrKn6Nz8XAPj0B7EO63ym8ruUtxyJ3WjrsOeyzz8T2EO7K3Rh1H4
XXgVtIxBPA46SyCcN06GtNA23AZEr3PZhfTpofL4U8ubcNNsyACiihZmSR3MxlIcUFnFdbQuChPJ
yCEyeL1XGPCfyvwQ/UnwcJVuKllEEbIUt2Bc4cbAXevCk/zDDCBbVO7swZqDNn0G0spf810nJs0d
omINkAma2q4w++Q61eANhNiVP83PET2jik6zBlwHfeOqQFYZz5PJEClYJy8keh8l72uH7l3zg4W6
RTfWQalVfUjL79qbwk0E/qEyX/D0I/jsC/YTyJMWjxr33UhlJimoi8Kwjdnh1mVZn3IGLp8hbDN/
THS/oHInKbbbLJ4S0SNXW/Nz3YRr8yPTbQRVuVrWGwc+Qwyr8KxLjavJwN7TI55bBn8I1x2yRsgu
902kyKgy2qokrHWrBfurK+vOd+pBr96IIJl8v3XFBMhwK6uJSzONkCLa8TOwRKiY9HGJ0GziLUVN
vrQG8xk32mWG+U2wjlXfVmjU3R+3YmJlrBX3YjudUuyxiGnvoz/eQB+m9cf9tlU2uX5/s6P1aGxn
cYncViQPcxHQ/k9nPFqdpmJMMZ8yO1PRpCWMglOVvT7bprWLHbK7P26VTeR4tXESdLwOy3p6HqYH
e/6Wa/UwrwFzI9/8t0l8YxMTT2hkYJhIYFOg9VXuo7AJ5ziYdzmuWHUn5Ktb3Orl2vubXlD4NxfN
9R4XXIUQfkIZwW5cc3gkBxQgsDYetGSgVZNAba1akRXi+eR1f5gRRKXmeKjImf89qL/5A+hj0HVE
fF5KsOzw3VDSY9GVO1TwhfFgbtvZyigrwxwch48Yf2pPAePRA3cSjQ8pvFMGV8VGJVaPCXLxCutp
EjnfMydl+/sOqggsGVEFfZtSlDWMI7znBUV0oqr9+VssdDLeqsFLgTujKBgnluuVZZt+sEZ78XMr
12UcVePXqHszszFEw7yonaxfTlni3t/rAB8w162tS7FLAQYzYkqtX9zpeOA0HJQco+49R5EYZJIm
rIBll6XY75uQI3iMF9CWDthoPeGKNAnvT63KOlLkQv0q406MqcUhzhkehmqjq0tb5sZMh2htcnJJ
nNBg+67U3FqoXFHeGlNXrCLxYJK080HVPeQimHngbdI3pVwGSQ1taTl0sjkA6gNe6NomsAk2N1uM
zWUBu7qfsnYuMqCWvCoNadO7T56odWv2f4jif7Mwl8FSVW65DRN4I8K93PF/r7vGhYc8pJfoCM3l
HTmCTEy3tNx2Tv4PVspLehA/wTnd3vIHUh/FyPYsT97ft9XtieYyLVNOSFWhDA23GL0DPGLjd1UU
+4vdHyshNm32uYyWGoyubk2CX0hI5c89jnFzUM9h1Wravx1cXEZH2XYxirq1+CO1i+9G1E9+WlQa
vL3K/FLgItswXvDW+rVEWb8nUSyCYZ3I3lkaXbGG4iaJy7CoxqQVz0xseSw8z16F4ePQDdaXqysV
ey9s9/enWvUrUky7QhRkmdFN3B8BN/Z5sxObGI0ol3FPVtRCmYrhvHWNONSIPZjg3t40bJmHqYAG
H/HmGS8+3ne7fEAZop+nn+63rfCcf4iYjMhNJ76kpzTFUbq3Pdd3q0rTuMLeMvKJmMCZRRb24I3j
HCM3OqHk58A6XR5Sjf3a7ZsFdx5ds7diHD/dpXonKusnSZMP982iSAqyxniNd2/swQkufxGp0Z8u
7kEV3vpOFd5vXzV06Vhr8XjA2wkSQun8FPWToxM+UbUrBWsOvatyNq/X+G4K1sPPkI2/P2DVVErL
rCvsGOWoaHhM0gBFPWv8wR6/329bZWwpLCdnMLu6QwauxRBGZG83Q7CkH1eqyWAKo8gwJzGiUJo6
CPs1KSzga80K2h69pnHF4GWck5d5ZuYZXnqyWGaPfk1qZ/Yhg2rsbDZZKTYMifHxvp1U/3E9Urzx
d6edPWsSSDGt89CNZeBkzqZDPpeplrJodesB2uWnznYeUHZ/MaEJAdzHfkh0DDoqO0nBavZTXrYM
Z0+aev2l43G1x7IFjj+vP2YONOC22ehquzc2WrN+qEDNhte37ked/6l0z+4q20sBO1dIY2NJ05OY
ynS30ubTCC6jTXtYLsOearinwc00PdXuwuNzXblV/Cu119radKXA5adw0B7mrmMVWF8XB5Ud685K
dTXLinmVOTiEnRCnBML1VGeoOEua99yOv5ZpH2bCmDe6p5R8SJIZVuxUcPw2dJYvzPxDLMhmbKq2
ABehlH+Mwsk9MtaAyLDAxbYgXUDgoEHKKfKmjNjqGFQ9jay5Pr2f4uqhIudG55Kqpq93JG9c3R5i
s+6g2XrpstdpzPGw+jQlm9RhKJeRWg5Ye4UxYdx9/DFx/RlPe3X77X6MqgZ+daU3A19rcD+2FNNp
FO94cZmLw2hoIknV9PX7m6YNlH6hIqvFqS16TQQkfkH+O23iGINNpNxCx7rEQgU/GesnUX23vOe4
3xagMkprFRkIxaoMHs67/WCYT0ni7O5bW5G5HGlLMKHWNy9LZMQxPVfzvhj8++2qTC0F5UKKhEII
EA88g+G3BXvoPcuHaK3mnkyRV2RNPbOJIAfnwiK5gPBO4ReV4dvtJyfvNXZRjF/GaaGWFeoJFK96
GRuWH3wU8bPrNuWPThje6yYTyVCtqYYqrlWVuPPgFkplh4cVhAtdobsMVcysTAqFQqgEcYo4SqOn
nH7DK9W2YUvxCUWffnFWbGnypWd+UU+5T+qYBLgULfb3u1ANXVpOm6QcIEKHBSkjj6b7yba3HeZl
XqWxHMx4NVMc5r3P/HdlTeBif5iyl/ujVvikLbl8K5xS5CVG3RtrQKwuyATr/TLOT0ntXrb1IS1G
TkEb4kzwGTOP/So/keQ9Lyp/1BXRKCq3uAyAaunCietGqM4rRLCUh2H8atr2Q1LSgI4fm2bHbDAW
24nm4KCYaZluaUT9XFlzl17IuhuGo6WjAVDMhaxKt662FUFRiF5ctuPR7xrMF5azL9pZkx5U7V+/
/7WSzHWedFczJefGelpB42wS6IprFiqVWa5Z6W3z8RRZ4KGKT6z3BFoGP8gcLdvyjixKly/mODgE
fjqYD2X9OvS7Slc9qhq3FLh5RmoWAVl58SZUG9WQOC107KCKhPwPKgqiJEsMocFLttZhPNGnyskD
sOzs7weWauRS8HapZ+cpeEFOJB2/D9Qb95TXfKOXS1ELqSVmp9Sgl3jdO/FzpWOPVAxahj7ZJpSs
F15mJ9Mtj2uGY5JjUJ1srQImxmW6pMEVxGkmjHrco0IHYKK58MUZu9RwOfZlsMnuMhoqmapOgGwR
p/sob74VmZc8o6BKp/WtMpAUphk2eFhKquwkcvbqeNMKytqZa7Y4ihwgw6DsvpxQLXnd8I2n1QzX
/kpLv8+NX9ssc/2nNzlgJJDaLQs0TzwBZmnjOBIdYZLKLFKYdiAkbxpi00tiiCAuk7DQCjEoYA1c
hkMJyF+0rhXjjmn0fGMBCKqov5L80juABohHXjp75r4sqGEtVi+Iu0ozG4r8QKUANiGdPbcOMv5Q
/nbXS9tRfxUbp0KKX9rxxawyvCvjHdsERS4uvV9Im09bFnXTlodukDldDGthhzT5yKwnVhh+PK/+
DGnf+65001PRgTT+oRm6YXEnoN5qEwouVTbu19plgTlyaDjPOlWwm25l2jKoK+56kufLyA41NkCO
OTw5nU4L73qJ9c+bEpqWTrM98SxccE3GOc/n3xkYAuM2OfFq+tH21GdVEd43lOoPpDs0iCbQuEdV
6EFc6zK8ZZfHms3hTffED0iZCMhD0pFxYAdnTMD5aATAkoW1rVu+VM1fv79JFsAGdFZWZuyQse5x
LkDZtFY7vMNp7KJq/mqvN80P1jiSzMjZYemjcIaa2UJ3VFdEqTK6lI2yYhkKuy7YwaZzOInfc6d7
Vb56xy2vIX8PO+qaYlnmxTgPWeHC2809d6fTBCbndvICXlifC1AbbnMdKf+UkVWmkY0JNqvFrxIz
LJNBE74q60vhC9jh/4dvnPNjbzXBNPFvuedpJldhfxnD1ZNkvF7RGedUjN0DKcrxOHrlxsalwM3T
pk1zjpzQu97kt+LKixknmnsRxfzKKC43dyOIVK3G2erzXRwfyPJlxrmogPLbEPur9Xp/ahXJR6bO
Yqa3Qu+wjJ8i651brF+rIU1CMC5/aouiwXuEO2vWMNVMSFE8tmBGIWI0zoVXG/7sLeYuEXa/zY3+
AzC/CWISE4OkwozOYEWedij+hdxMuoQZdTWgCNXw5UDuTdtxyBKdbXt5Se08IImpWSJVUyBFMvah
c0+mWDxZQO7tS6N81+XI/FDrngKwJzjv7EmnA6yINhndNfE2d5qkwCSMU4GX/ikN8oF8JE6tI6JV
9SDFc2s6bdqXtXgCvaHw7fWPCUyNP7o60RBF+zK+K0mt1uxFKZ5IRY19IkTm08qwd5C5WzSeqpgP
Gee1TMaa1/MgnqoSGKbcoX5MyKOw7aNoYlDLUU0/ql+RFmQzG8pINOhnWumBW2U4ZNU7wrZcv5u2
TKHVGRN48ZdUPM259bkUbA/sQVDkm4Q00fz1p94EXMuo3dVJaZxNJ+WgCYrzg9nT35wRnRqcyjzX
SHzTAwOP6ohFRzxlk/XOcn853vyFDbqXD9UkS/E8xcmYxNBAeKpB2dM0zaOR84d86R7ayPtuVrpK
XkXakJmywHO+mu1YsUPjTiEzxwD3HdtSnsyURQ0Qzw5mgwk2cFG2tvsopgd7XT7cXxgU+2pTCmR6
FTluKAKtX/sghUBif0Jh2C4Ck+v9Dm7PL5NhYFYNhEQxgZ3YK3oRsDIjPgRSjnGdH+53cHsFZTIU
jEfzZC0lM87JyLAdXXdM8Jdy4icguCBINu27Ndrd7+r2NDMZFlZ6ZG3tzsE2A/rwNm+Olrtopvn2
PDAZA2Y3RcZTZhtnkHDvB+rgtX0O0qTal42Ozk01E9fvbyINyE3W0MlkB1C6ZTtCGyDYymbcuVav
K7dRdSEFswUBGVItlB0Mp6+CdZkAOJv6L70wdFlb1YMU0IPLIzvBm+ChrKKvK3Mj3wRlMq6o0z/3
51g1EdIyDUpIyyPXifBqbMHaYCrPlHC/1xGhq3xI2mSztYvTXlDjTJNuxi47MfaNoLpqD1XrUjgX
qRkNxojtpLFEr/FI3hXVuC2QZfwXLszTCG8m4qlJ0hRmie3ASoHxI5GnC2WF7WUc2Di547zMpnGu
7LkIjYIf3XndGZDMPiRNonn8UZhIBoTZXjV33ox8sYj8WQg3aCxXk4pUTV//602EzcnYMUdYxrlb
68clNU+t9+m+V6palmK3h5R409kYNHOMT8SqWNgzKLnfb1wRUzIWjGZTEwvDcU9YK1+HqP1euSjI
m2oNFYVq7FLINrVIQO9siid3KS+UDr/G3LrcH7nKYaRg7cwSV3MpgnXiXcDS9iHJ+xCqi69eZ/y5
34XKOFK89imAuN2A0dsjAuq9oJ0/6up+VW1L0ZouSVugVt84OyS2w7RuXtq1T56tOdUVEypsLyPD
6kSkrrfg+gD8gd7eGyPvyWEckgv3jaNqXjoaG5XbjWIiOL2K8yC6T8mY/djWsrRrhiDn0BQpbsus
nqLWoMj7d3FMnHBb61KgVnStpqFDOBm5bT22UZI/GKzEuft+8x7i/d9LGyZzXjlgBV+mMqGHok0C
k40g6tkDHXoY4+IhW2ffS34mpqk5Aajm4Pr9TdIR0Zg36YrO1pk+gt/7S+3qWKVUTUuRC9HaaXGM
QgC+2Z1SPEDSotfMgML1ZURYly85s7vUOHMnP+QuUJfj57rrjvcnQDVwKWjzuVzGvktwa0a7l6u4
wt4r6bYrOSajqXqD4sUqEeSAx6tfi0VC3k0hn8wPjRdB/oAcIpNoYO8KK8ngqmTto7boWXvGOc93
5g9TwqFT+7LJSDIRVgSTVG7M6AH8f8mfzBZt4zt0LTTN3358M5mMsOpXVJ4uwmnPLO7DhdpB0dR7
YTxb5KM1Zy9mzP1xwgUILiUY1aw1igVBJskqx7wuISdPDkueie8j9ienHgw5oCnKfl0VATQBrvAv
WbRvYUZR0qlyT3G3LAdceTWFj82L+L1tZq7dvgnpqJu91mXcPS3ccJ7nwVtOhR3T1/utq2wkRXUR
MXs2Zk4PxiJek+6Tm/Gdm/dnIXTmuQ3BwNSTv3/Axmv/xA0ynnuW+mk5gp7oMvanovpI1jjocb0M
UoQy+nX/h1SzIUW75zRzU6UNO895tS+gEp10jQakdfv+gMkgrbT2cjoNBjvX5hkK2IeMToGXBK1g
4TpX+/vjV5xgZaBWJvrBNXJ0khntCZVYdt36Szl8qcePeOuiJdNkE1U/0mpdM9xCAXTGzuCQCCfy
jc/LzmjG0IZYMWvLoCk3SbVfVeT+nv8078Ak7VpQrJsN109oW/uoqNzdN5didZUZtfi0rBZFPdO5
mr65bXFc2brjBQ1iY8Um5HkhH72k0/SliBUZV8xTs27rgdrn1Y59Ny2DqkzDpn5MNptKinUHNG0e
kK6grk76XTOgTM6i7hLeN5UiMmS+rdy1XRtHcvvMjexlaLsBV7Sk0yRBlTtJQc5KM8nX1rWh0LYE
PauCoue/4nX1kQehEPG0lnaw7TekAK+tAXR2oJI4r6D69stuXoJyTXSXFqr/kHbhzDJ4NDkuO1tT
FRbOnsZfa8fc9/YXKt4N4D+7/xMKV5Jhad5a9mVJUnqoo973QO9cg2KxrYqHmlmaGVFsF2QomgWZ
apDaReRgUhOiah/t1AOX6/f741f4koxHgzhn0vUJRyi06S65KuYN6fhhW9tXm71Z8NaickxuIswY
KaaAEtEfRGvoij9UZrl+f9N6TO0ZXAaw/FT8yadPeJ/yxfJz28iv1nrTNh3soeIlwtdjc2i5kEqa
e81blMphpHV6qpZi7A2DHKBWve/Lym+m/J0NiQmcXfb3R69aqGVIWs3XrBoGTKph/aLma943Pudh
FP/MsuxYza9lmgcdrzeGgBTHbRTVNXE8cli7/rWfpmORpB/q5IXYuuJ91VRLsTwNfcxzAxEwQ0om
qKrqK89dy5/n5o/GYtex3jjbyYC1AmVWzjwJ58zYFHbz98I6NSYPOgNcexCyaKqv2fIpnl68yNqW
/WQQW1TbeO7PHBuczKwL3HZNdnZeblwiZPRax6oZ5SeefR5SFkBdad+sbOPApajOonFkUzvTgwuS
dZ+V1e/RAYjh/kQo0pEMXcuTajUHhie1VtDxZKxOeenTstW0rog9mcSrso3KGj0TKaP8BVHrLE6C
yMv8xtIkU1X79O+0MUcFBOhdSg+jCeXXzu+ncIr9Jss041dZR1qbF1TRNV1mYfzeFHoUNcfmj212
l2K4nks2TQksA53WfUKX51gLdVQEr4zxcuo593LR4UDaVyEZow9msvoO2VSFaTIZ22WCZz5dGwKP
WasQagh+XOAkmlI/crbBx5iM8YLEEBG899zTsBjeOxIbBOSbcWR92mR7mb8LD2kQU3Nhe9yW7Pt+
2PeG7gVT4ZAyuMtlGWtaA7Ga9itEiV0jdNP4i+E6RwGQ8rbhS+twJniRVJAaxFo5HAZBgjHTkTgp
XIdIy3AhCjbUOa6wU2d913GE6lrSr3R2vm4buhSvjtmYZG1wV9LXfuvNARKwZk1URKqsgxiNphEN
rg2jAHFo5e6Dnbu7bYOWQrVap3nIgAc8LOmTmSUHe9LR76jMLS2zZVmsTWphJsFV5FvQhRyc9UFY
7nHTwGU4lxhQ5Y1tCT2QJP5iGkAlU4CHt7V9PQW82bD1Fm+zAbTJB3jJzotm6HvrwAaKqZSxXHk5
jo1o0XTRfBJrF45Wus1JZPhW5+QE6oQlPeSj96EsstgvTWObl8hsXCiyioRrIOuurRcWxnDsmG4V
VRnk+v2Nrd0448ta4Wq6YShsnRqzCS1LV5Fwm7XSZDIhV50lQ9v3s3GuPZasy3GkHtiV/JkPxvwx
bZPR6sJ4KQzzyDJzyX44Sztb+T5Zcqd4HjxvKMJirA1hBrwuZlCi5HW85q8pMEZdu+1y/j+I+RsL
cN4nSeQk5m93otQJFhsX9KE50EgnQ6KIRBnqlffFNDY8Sf6sWZYun2x3ISQs6zouP01WYm9D6bD/
zg9v/sM1Z3vsXDv+s3hVt0uWefpYCKAhhUE2IdRNIBL/dpZoBtPu1GXun9Ys431mzO0TKUi7zctl
tJedLk1kA9b/B3ARXCH0hb0b+m7ZllRkWi8CEdd+8mZA4ZrMJe/nCN61K/ACMW5bOmWYl5VaA8cj
JDpwOgCXy3w6diXkSTflRBnlBVnPqI69uBKoC6DJo4cynNcqM6L9/eb/SyU3zkyyQCIKlhNjmEkN
8Wn+3U4u9TwFzVj5Vl5+i22z9yHN/sEBYULVf8ENpe8Zduh1NtnZAvtMl238TWkRd+vmijFnyBG1
yMOhLsPS0gGcFZeSMgIMFEs98yYAqfws+bzUVUCiBTd5Yl9Pgx95P0QS7xoz11z0KBKrDAqbSFxY
xYjNMuRLi8Au5tDNdG0rMoqMCFuSgeYJli/ox7TH1HJ9Oz20rmYHe3ubCYW2v4Mcr9FD5I1XaqKE
v7rsHS0SH1BCoITvu9ptw+Dh6u/2G9DdAy0SoX3bRN3OtPqr42rc5/ZbAPSG/m4778woW90Iiy8f
Bz+ZPyazeejaLyk2+ZG3zUmhZ/J3LwtUqiyDXXuJ++Iji9L3kH/SuM1tJ6UyExg1K9w5NjneuVvv
kedAMlBoqr2UtAgi3PxYv21Dd2mh6uo6QW8WDCMZaY4n2DLG+cf05872vdYK7OFXwSIfUDT//zi7
kh25cSX4RQKoXbxqKZV6d7ftsX0RZvxsapeojZK+/kX51MNpFoG69KEaIKlkZnKLjNiKRzHnmvyr
mhopsq2+nqzOa1gR5h0YtXoIlRfggfdeqrw9WRvXrOaK6zIwKP/7qw6TuI0NKulHoynTBqyZIxRR
fWtLKisBxUTckaELN2e5hxqsZs4unvvf3AkCWalLNuYFYVb1GFTTY9fsSWHkP3vPA9DXiXpRfmal
rv5D+XnStr6ZuEtIWU5FaBMvHH3jVNkvAVQBptoIO9M9QW4z2vBea3Y6UOLHzGgEPIH//r55noiZ
48GoQAX4p2HcULS6h4vx5HMUO4Oxy+mGkLr3WFGjefg6uXYIlfj0erZQuI2MNyPCEd4WODuedibT
+zqT1o5LOs7JOK37Fs4WXvusfhEaL/04s4KH5d+fWk5H6Rqtj+68Y/1mkfwuZy6281Tz+K36HCl1
bGAFmnyRo/2iGe9AQBS1kJy2gi1pgb9cqk2DoFP1c/m+97E9zB34Hjz0ExzTU7NtsVvNiaDBDwiy
ARdr35ZwZVxaXWxbB1oi9LPv66OLt9BhLx95Th434YeM0PQ2N5CyR3NMe2+0K/oZ3aH4MVR9ia2J
UTztZt3E3lR7T5ZDcs0rrMp6Ug4ZjGCYV375Kja2iZ17l03XGTpld90GuGmhY3hTLIWyhGOzdPs0
8otzW2brpuIA0tQfuu/XbaZYyAMpVewUC8ZE2wNhO192pQZFce8YF4Y7hz0eZK/3olhFZPhaKXKn
40s5Iq/3eDRb8DrR7uHRdxGwSfF48KQ4PhmBjotdkWtlqrPDFygXACXvI4OIW+clYAgq3S50TJPh
unAD305jRiQvpgW1LsbMnKcFlKb1frr+tYoZkwE5VkcsXi+CPuw0wLv/fLhncbiGxssV2UcWkqTw
5XrJDWD/jK5eIrIZ34v+OKC1PujWKtUCItOsrQReYewO6NW89Qfd/HiiHLIjECLci/KfYirvyVQk
AenSwK1GTZpQmE1G24kiAGppMckrZEPsmHHvqxn0haZxldUunb7LdWNljdvh2+S1Ne0mdN0hs53p
Zet7jYerBi/lHosPTtFQQl4n7qH6wsFDw9IdmgVH5c9SqrHmFYn/qMgrHXH0mIcl7v3yzlqqNqJ1
cICQd4kXm+gYRVTfIm1VzOpoO+uYyGtvTdyOKouz8rR0Af18PT6U7iUlHXd2LR7MgrxuI53DweAi
2sADEJlD9ZRPJrZgx286tEZq2sMamoeuhEvxYTIMzxmmKidizR+6gn0v6e6GyN+6S7IPM6kHTuR/
exhKhywYji2pX32Zl6c9+DtnqYt95HWjfejAaF7yARTyDIZvQCKY+PfEe3CNpF5erjetGrk03+XS
1N0INENqGKcGl8DFWEQu+2QGOqTPh3bH2KX5pjg/0iU357Sg2didq0OD6lK0KwOu7ACVEV4jxnQv
1yqcFugYcsvoo+tm+Rj46JkyK9ZogketXWHyOKj/YuYQEvt//XC3sce1OFtW5n3RbCVU33HZYrxL
TmwB5QuqMmbIu+K8MeiAPR/frOIDLhP+rt386PLhsI85XU9D5kX1Heg4T+WjEwahcyJn+lL+c91U
Cg+S4VXt4W8may8fAEqN4YHnZ948jIuOUENln8vv776DjtRsmFjHdCRPVXc/sOz6sBUxJcOqZoZC
VwfyNmnbTvD6LezGr4eniaoPkzaMLwVsRfOlFHsxpV1Aji0j/ToGPxZ+cL+LLxyjKzhajD7v7u02
r8YunPPDtYQmMpRTL8W0D24ZwK1gsvUnGcPis31an+1znRpfdghknprEiG/SL8eHStHtdzWzDwg0
pRZ5DMSnxZhxKfDz+gx9fOXomTLaStTeZDUrvqPKjDf3mxOZYXNqUyvjD3bSfmYR/qPZWCm87D+o
q2aoC7csF3CfvJrBW6FTa1K1K0U3SkMK0yqQ/SBA9HMJWtAST42GdkDVthThoy1Q55YXC14dIZ/x
XO+vGrtfvPQ/1xWw+yVk3oXc3poWKvOQOsxnAR1qno5nlonYjsbIiHWaqoq0IdN/TXlZ9AEKxNPa
W+/E3P+1EDsecysDNCG8/iGKEJfFEYe1aRteo4uj/NI556P6izmaXZmqaSnANwe3xHxyeEoA1Fs/
d0Pa6go2/jzXf2R+KXw3dxvdoA6QmYJojJfEjLtYJPlvJ2FJ+bh8y0/7yU7IfR619yTsQu/Bh2pi
XCXiXqev/UfZ6KMxSHG9zShb3TZvTr9989IxKz6X5+NMk+OuCxMSF0+Ivag86W5lFZ4s47HMora9
qsdavqxfzOHczTfpkXimDLvio91QyOKNqYXjX+xb5YJS00AHWPh4L4vmpeiee9MgR2PM6X5HIiea
Uv9JnC7CEjfpb6ADKcQra3XqZYUrFFPmQ6+i0LivaomQkVcuWDhssJzNqYjMkxE2sRPxiCU0wVt6
tLyQM9f0pAgUGYTVFPk+uQEcae2+kyMdhp/FprkqU36EtOveLAecq7Yzp93Dnkxhd+ojIyqj/cQz
KxwjFt8k34JpkKKd1OTorcCfU1pXBNhx0s5r6va7Fg6vCgAp5Jt2m1sLNdwppJwWelfy5HoGVLUr
hXFb1jMAh7B+IdysKszTxuzbmpaRWAvpUZN/Ca2+r2M20biqdO9wCp+REVik7w+Dt8uQeu5bU36+
FDsIXe25ymlk/NVR5Fh5uHXxfPG7e5mii9PwmPdQhCUQnhVn43Td+B9z0HmmjMcSoPQApSBOhSQN
Ujs+zvuLh+23G9WnJrqJXxedXIz4brHe8nri4wzXcXrnPPjbcxDoplg1Dxevetf0sk6mj1roJbXZ
q7fFzPy6DJq0EHy8xbCk0C0d1Jw6LfYuq7G596M9Ttl+lL+NtchD12z3WAyDH0MvUKeUpPgWWTxq
Fs7ULKzhaQCZWPtedN833ZOAIsjkZ+Octp5XeTVP/elb4WTe9Om6/6jalZNC4BvFNNk8FWyLbVTp
t51OgUOx+ZLfhyEeVAfbhiHzYQ9L8QyCBF68Hq1OwkxhbRkQh3rrmfU1gqxe/l6GLz5KRI3bzsuy
XuU0lSLIJzqmfHVBzLy+zIMoNad+hVlkkUpm9S2bKSxO179KATKSzCgz23u7Pp8Ko8iIOLdifrGa
hKez9dWp/qH909y+3tb0JczeRSq4QGwbUGeeGogj8rs24nm5zQtlQJxBj6AZfJyMbPN33vy9kPj6
kD9+NPRMGQ9HLKhJQA59ScdvSxLcmSGP/CeUoMdmFJyHVLeVVVn98vs704jWWtblYhq3PVXLV+c4
Nds3zSdcIvGDXfKfNeZd25ao2txe8QnNA/Toz0F2pEFoRzjtxTqFXNXwpUQ5iK1ztwBdgITnHxyG
sz04zivo665/gsLjZWxb40ERk+5YxQPjLYdk086TbUrcNbnevGoJlKFt0EQrmmHHY2+Vkd8+jpJ+
UqOXkxvhuKLdZCoy5Z/9+bt5EJNbCtajl2UoYw7tvgv5xfUvUNhfRrTZlV+4RkmG1M7v7P5O0OdD
p7qhsL0MZ+uO3PRK8Pmk7vQ4rZ+O4InxMySpbxy5dDhh/RTkJr/cArlB4tbeXV71p0PUmhVcZZjL
V72z+cT9ytoPGMaq3sr5NHZfA3G6bnOVYS5dvmu6Fb07FsU4psNMxHOAG9LEbKBqU+/N+Na5u05Q
UuE2MqRNmG3QmAMsVLtvzpQVN2kBekQGSLVmL2bWYnWt7e+N9aVu+rCebwIoo3Ep1Ru2GNlQV4ik
aorExqLc+fu62T82B5GxUfsuKi4u6xNzhtBC61txU6EPBi05iw21I14MBgSlD+8459Sqvo9jARzI
bSOXHKbcnHFqsA9O3f1k9Mmm21tfbPrf/E5kRcSScWgcsZKni/l926YQ0ONwGkS8LqhTgnQZ9TTX
j5eY/KgjKcuv1jB71ob7Yr+vki6vQlDAN6Hj9efScRJQPJc3Wsr6d2gJNufLPMzYgxiPU/mDjZq9
jeJYRWSIU3DMwG6B6RZLYfk3O0/pkUdH2j/wBzMhZzfrUh0Hp8pNpTPtaouiqtttSAFgCQfKYqqt
vVU0LeOYcKZt166GderhZZmfG13R/scJjcgYpa3hhFAgl9Nx6ZJqMP7JmUWiaTTDdRxmjQ+pBi/l
+9lrnHIcMfghKCLSdnFt6U44CveUJRJFY0yiPRhPD+ursJ4hkmGLDujPzOk1rzGqHqQIXkqnKEDp
iEgD2bWTbcUr9T/Z4kslbsG6oBD5YrV3a4oF1pV9nQqelu4AItXMFQ/LMYZ+o8FTfbwckkCKYHNl
zGZFOaUe3umBtXOWqKy7Fq8h/o2ZP5Bjdxy93LZyOD6oGMqNR8v283r+VFlfOmn2LO8pCBmGtHIA
lmuyrf9rXdvQnU6dTglFZR8pakuHtr5XGthHmQ8uu2fGD0O3jCualgFGu+dOY1VaQ+o2KzBGfwdk
jnZTJx2nCCsZT0RQzzjg2DakOWN3o7tFoCdLrptd1bQUsU07W6ugl6aHF1yumDpyGMV0ygieoyf2
YFBszdryL6jFHcuToL95/WMub1xwZbgOdNFA5GsiXFsgNmZAuLxFJ7Ormk0pUI2Rg6qjh1GC/sVw
H53yi9AtUqqmpRilTrVUzcXN/fFxBoVmfc51Apsfgtw8IlNhYbXuzdm97ECeQf2Zrvdl5t/p3wEU
T6HElyLU9yuzJD7an2PzNIVTBE0b3NdvIXmjaX+qfrCT7sCsOLMRmRsLEyBQ9I2+pgTn5aQ60b+n
b+Rkxfu9G+eazaaqFxmPg7LGnuLK+NILnnaTPq2jKZ6/WiEJ9Y+MincsIsPxXHP2SWmil+6b94md
RVriCe01fzEi89MRDWHE/zdGXVr/dT2iVdsgmS/LBlCqsybYznzzn/1v/qlMiriMnNiA7CGuBqyz
7sVa4cwyS9bSb9hvXVbMLji39Fc1RsWuuddQNX35/d1aCRBPu272ztOCo4i+jOtl6VwDENfN3L95
Pd3Yp+vmUnUkxfq4ODVHIQlOHPUZGq5mfXeb7qSHAtl/f0N3IcTwL+7lmJ8s677qfi3H6/VRK26u
iAzHMsfFmgaO851brafCsEMvWJLafyHsf8SyEmHxcEcpxuJ6EXXccPefp+Of630rlgxPygOWOXMH
z3aYmt6O+qAJqaVBjahalhZovwTZU3DZ+1Lyz4oq5kWz8VLM8X9wWm0erKWHo80oShH2pk8yt+r/
yddBx4+pmg8Zq9V6zgSEFoY+JTteyzmuJMLh3onXxE7qk/e06gAFf+6vPzinyZxY89FYZN3hVSI6
TvXZ+EkeUYyK0w4ekZ6sF/LT+Qak2OcBKYWcvVfr3n25ad5lNNcqNtqYOULyUnnA8u2ON7kmCJXm
k8LdauzJLxaYb7kTf3TtvRdRhXPohUC63UPV8iaRT4/IKryoESlrPhxIWcZzzs2w1BKUK5xXBnOx
cuR77tVTapqUJRB/40/4xdZcdSkWdxnNRWbcoNXDbp1HFoQWiNbmo4672oz6rTqN1aMIPntUByZW
dSZFeMO5WG0DcrCu+ZV12UF4VO9VxHAnawxV2JR3x66rSFXcb8jorY1US1kNo3WmThv70xAai3Eu
OiAA5uC1ZWUKlq7sJgeWsVxV3hz2XuOzel7H/bI9+r3u7KiYfBm7FRwbyCKnxTp3gZ/y3XzwOt0T
rmIyZL6s3HJAn+qv1tmAoHxnrPHQnSDK7gR1HHRdejQJxHbj6xZS9SXdkeX7KoypQV+XsqWgeRPG
255v4TF4qW9969bvq05IRjHtMr7rQqvEjQIGI85+t+COkvzPr8vXJn/a/L92fuPxRkZ4OSVtgmGY
rPNG208uAD7h4Oy/rhtLAb0hMrbLYXgZEftgnXkuwnnZAJZaT+W2oRLViRa/RO3oNzOfIqqthlS5
mXT8zj3WgmYCwQI+jjU+lrGP1kOHuVMc2Rw56mfmGaVJzHNfVQ8CjhAWBztzKu6rtnfDzdDBsRXL
sSMt867X0YIH3n4+mPulrYWdMW/q0ry3p5seaIkM5oLEYWnY0Aw6s7p7s9rqyd11AnIKK8lwrt6p
h8UD+yEcdwnmX5bo+tZIKDSd1/yeLl5gfQJhsDV8404w+TpuQYXJZJSXzXyrawP0ahH6cyJOGfED
hBNNJ5hmgVHcD8owr35YnXZZ+/1sTa1RPtedWxrnAUJq/ttk7Cb5G/Izg61b7y8+9cEmRn7R5fUo
wNC38cyrg9MONU3CX73OTfpuixito9ocEys3oqKys0Mr/qeYO/m5tx+OoYHkH8/AHocyFho6ojib
4xxCENfwmAYTpghSmQgF9a2H2QclCBndYrlHgQx9omvZalpXeMJ/3nvdvdnL0uwzwR5Z8NXtEqfV
rI+K7P9nc/buzNUugW3ykoH9npKTveWgHW9DcDqg/KCKmS2ysv7OdPq4qi3fn0P5u95A895ZwUF5
drlO8KLmxOdnFC0BAFUltIqXPDI1G1fVOV9+Aa49/9gJ32EzgAzv7Lg6OS/2I/1B8AaMm6/k+nqg
mhkprS3rRmlp1kNWzrP31Of9cScC7PvtCvwK17tQuJYMmbSKci+3jnhnG6f8n1C4DdbEqpCzo9va
v/T7bk6GheLRM3C9M+6/jGSvg+axAf2exnVVo5fOw6gSdOx89QERA2e3A+HcdRSvbjmWKM2+bfzS
+jh5ZjCAhMg7uzWdfloo9cVez9VpCSj2LP8RJ623Yh/Mqck6/x+P07Pp5TEHBVnV1bExDM9TacbX
v0ORqGQGO6gA5wMuqpusDKgdbXik/+Ybg/1ESwv052Bcj1simAbDr/BbGUU5GkAclUHfZZNHfvG1
tU6uW2U7OHPS61+j6uBiz3deZVfTUZUH7GbN/mefzi/0cgBfG42xFG4loymH2mxmYY1dNosWRbZL
V0SlQEHNbYOXt8QBF9zc8iqb7ToL1uZ5Y92pCixNzlXZ5vL7O9tQSNgHzlLW2cqtBLIXZxNvQ2N1
E6GQR2Q+ux4PB6hq5XVGRsgoImHgKp4GNzqOFM+9ISZR0Q5jn/mJ0yoZRQX2L5Fct7xqXqVgHvJd
DJAHrLP8YHeFGZxExTR5TmV1aatbgSvCH526zhYynprR/sJ3FhZOo7nHUjUvrwTgvti6oKnh8H1q
HP7DOhzRPOscXtG8DOJbqDkOE2kv7uhH/dyk9badNrxa3mT3P/fY71xy98zDGCaX4Y4sBxzfy2m0
Vr6OUfTD1OZCfeDfDs9E63qH3w6Zwfwg4n59QmlmKPg0Rv7Cz8F00yMOOroM4N1nzDvKfEvRDdlR
LnE+NjHuY6PC1ClLfvwcgvalxIA9GAThybFkgYUnv+HrXqeF32ZmWcRw1Ffsll/cY4ycdkyWrTm7
QXOHgqOTZ5YRXsc1c/WhK2AQl9/ffWS9NruNbQfPDjF1Ye1v0R40PGSujntX1cElON91UJptY0Om
gmdssE9lzuOlKO+GVofA/DDGMX4phYwMz6Zk2Zds4qByGpy7YvFueQ1H01L62MbadEe7GDMCFq29
me5sYSdBo7tIVBlGSiHbNFggcYLl264887KJmp2eW3ABXg9CVfNSCjEWF2eUtRyhJ7SHTVfd7+CU
EcVwy5Ls+vIBmTTjUZkdtvr2AobWYUiLpkiBgDhdH/3Hm3u0L0V5Dp681Yeaddbt5pNFH8B1FNn+
J+rcs/yZuND99jogFJ58cucZd4b2hKcwm3xObiG5HuQWZqVqltijBRhr1oR1h2ZWPi7JxndJQX+M
hTOarptnfTeczIreNbROchc6JCylwxyyFvIeKAMCo9fKddyMiiCRd/3VBJb/2nbyjK8NkPJetOFw
dH2iVPa6dPkuvKvZ9q3V68Zsa9xsONhDN4pTa96084O5pPC2uTGA2RHND6BKnnMnLkGYNxtdcn30
KsNIIU6GYLQn0YyZN6xbWINQ4dNabaaGpUtlGynC7bZY84pxJJBgvRu9Mi5LN7UcnW1Ug5cifGdH
wU2XrVkzuuHEfs39TVtW15c39P0KULsxwupHsZ1bpwtF02fQ47vNZ+TSqLyZelCiIrHiEfDZp1uc
z+yNtoWm+Y9P6xi+tHDbjOcd8zGro7O+eouIjKNOS9HgNaADqWzx1Q2+lT2LDbpGc718Hiz3tqwo
F0vVTV45I23HDDddJ1NMoSjWE1TYNEcJxYzLZVIGZxQKJHAoCLOg3t5zjNieuG5jpWr98vu7UMbF
MEo1+2LN6oUnpNnOgI3fcp2KGZHC2JxAS8mWETO+eXFb0i92tWpW6Q/P1GhaCmEPhDtHPW1LZvVP
RvNcjUbUWW3Iyi60nTeHTJpz1iVB/+fCEf1IwQw6qcOxxmHM/DFPcTecWnQ5uTOC2ik+3ZSN5Mqd
3Tkc5g/YENLhUwE9Cp2aqSIPydt9l/Qea6CtlPnOa7H+qmk29LelOHmrfziVS/ghxsyl4+dm3h4m
4Z6NrdVsAxQuKd/yNitQKL4NvyltkhotcDX+TUTCri9f5ULZBcU7bbBkvQ2iiygwZmOIwN/E+Kny
7Vl3FlLZ/vL7u6ACiQUeuct5zMSev06NnUK+PENlaHyTy8iXuTgkVt1R9XNmbu2v3KdVyPzj821t
S0Fb5fYEyuzCyFoRFAFEuaF01DYRnaoqv60LuaCxXyFV580FPL6zEgP8hlulI79RuI5c0NgbvcEL
L4Bl6AG1bxJTuM91w3x4ze36Mukt79tdEM+fs7X4Ujo98M9jWC2/5qUNraAOC/aG07VmMVN9hrTI
k3oDw11Rzhl0C42Qu6x/guYC0eRlxTbb+0+VhzuPiF+Sn/PacBP7wnNptcVrzsdoNfh9lQMi7QgO
gi4WF2wLBw6ZSTZAR88LXq9bUxUhUgKvN87zpermjBErNpG+lwPX61QX54r1Qb66n+19DkobEVIU
LQ8hWhMHvRuhuiOxqJOshMUec5LbPkWaLAqkWc/IMOMCv8RrxHwC0fsdrWpNNlRYSi7jMnNwn0Mq
cc5ANNgllNfPNt34uRy3m66/4dnSqWsd555Ts50zXsxBdLjzHPV81dz2qVxZ2pYJ8Jf6BvjJM5Be
oXzUTJudaCJSMckyKzmDtBLwngj2uv/ZoFJp62jYDVtoNMFp20jo5j+vz7Aq9KV0XlY1a9YdoR/U
v03rK/Ffhn2OL7zFNvtmiM+NqUOwqqx1+f3dwrF0Vbl0Uw5fCqoI1E6xt+o2yH82wv/dy3hy+dXm
7aKYIOOQ0bcxa5MjLGI/wuYsudAI4CUtLr/QqPm6JX1cntzMwt9LOWiRjqlOGPdjkKnryYVai8Wn
bap6ehbm8GCC+XHeWzzd1vPnoqm/l1aVVX55nvOtCXdnPMKdeM9jM3xZyzIsl0F3PfXxts6Ti7rA
MQzhgsql58aZ3+oeWn7lZl2oah/Z7v+47jQfT6Uns137vKSByQ96LoyKPJdzZ34i61Rp7oo/9n1P
ru8yoFcQHLuNuyNmf+/b+ankzbeBA2bVDv4bRW08qUCof9unSHuCraTF0hb1koluPB1Ge0IZu2Yt
+ji0IL72b4c32EbyS5UtbpTceAW4rv7q+GNo+U7kzCLEIhHudXfTsurJlV5usUP4uUB04S00Maoh
NWdDYyLVfEiLQLf2rePsSHNTt0OEL/ZxeWSxLvS71JnvLaLb4Cj6keu8/HKbeFOgn7H8YXpT2Bo8
AtHIYv6iw8uw3LYF9+SyL161/jzbOcWL8UgTx/O8B8/fA83pTREaMhN11U7LgvsHbG+WMe5zO3Yb
HYmt4n7dkwu+ch/UXHtVN1lfeOWyhwN4xjw3FttU7BQPN/Zs/GhFWy/ft8by7w1mMjOcTQukvi3j
9gJ2bL8w+I+pm7dmuRvyJXeB7q/2lj1VlskajeN/DANzvUBaVHYbbOdDjqBa5r8PzGQO+vjJCaJ+
H7+Tbg1HsaKMcnpsDt2pRBFrciHZzhjtBCh+sxL3FI0DbvwAgCAuEjKjdNN4M0UblTq498fbFk+u
Kmu46Qw78KfYtjxSG0roVUgDzflT5T9S0sib3uJuvq1ZP9Nn5MYHOi6aOFYNWzrwF/vRVIYv1myz
QcsefG4EbhXo95vyqMxaPQxrwdiGcbPSPNExiOvjf9dbVnmTXEmGEp5hD8C4m7nGp217G9wjrJv/
OeXLAq223nlAPW7TE82WVGF/ubBs7CZ/nKdlzdpjBz9TEc59oGlaYX+ZJnqw8m1EZTvJTHs8E29L
7falX39dt5IiecrVZX47gZ9p6Ulmu6Du9V6dlsU2XeJgf7NMUFEvn6/3o/qIy+/vdnHTQYF6K0eg
FS7PCX4Rgz4x3jd62zLmX6blXfNBYFq5BwLCzOJjjINGanU6znuVhaSVvi9EPZCFLlntB2mwHmFX
pJBceqt5EFmY6HbRTIUiF8lVZ/XSEsPqcRHjFW22ouyR89d5bc7AwKYcC79TfxbAydw2H1JQ70a7
LA2dSMYPI+0c8iS2KtFfKqnCQVr7LWcqR4j75Of68rK+G8cPsUw37lnkYrPRPbjIx7HMDjpwiIy7
YJupUbhzk2XkIrMFwbYFbCkzcdgstCG9FJomKIMttt1EZOh6cl2Zh/rxg/cNPsBqx3Djyxwuu3i9
bfyXDf67UDBH4Bc8SEbitR71My27P/byRJwhu615KZCH2jM3shKSOblIPFYnLgXs3LyJghamkQLZ
KVoK3NkgMjpaiQ+wkF2NIXfYbblULiRrAqS7lvciq4YpvVRFsp4kwtY96CjcXq4l2z2Irx3DKLIt
Z/eOO76gvkQzckUakmvFPLJ21NwKK+udPBpQhp4b9T2EzZwl4+MzlAJv20jIDN8btayuzktwYvvt
nUGGEVinSadkdfHBD87bcvnYJsDhWUKCOAsWlnT28Ogc/UksPJ6YVWjiVzEHcv2Y5U50qrkrsnWl
sTc2mXB1siSKOZALxiy/KwDkBXx3qX9z8jwuybb8FuUQLdDaWDTYTpWNLr+/i18xOWZhHIaZOSBt
fWqaDVyDtB8yp7Zowrvg7+txrDKTFMdeRUzHoZbAfTwoYPc8hIhlfL3pSxMfzfKly3df4JDjGNyO
iswPvFN3+GeHeBGEIDXNq0YuLciHCOiY800AFb6/UHt4GS1dCZWqaUsaeb/VLSgeRFZUQDo5e0SI
zi1VRpEWXL6RfuMefKcTNLZxfp/rOhZMR26j8hppwT082niN74kMtHfhGtxtFcDguIKfNHeWiuHL
FV8o0SjcbcOc9vl8AknouV+LZD1ukjx1PRnL5nU75+2B4RcQxhnZkRT9P9edUTGlMnjNrqBCbBdo
2T3K8Dg2FFbrvEVlEylS92Pvy07kItuh6DvX4r7tpmjnOro1VfOX39+F0eEz5uwD27L6cGJ78x9w
4A670tSctlXNXwz2rnmoeFsNyHFFBoqGJ9Nqzg2jqQ+JqtvsLkUpaK2Mtm59kTV8BzjxL3fWEZmq
ZlQKUlz8tx0QMGjZsc5FXj7Yha5cU2UTKUh3uw82x4WzQI0ibNwxHoB07MWNd6xyuVbrBrjByLE0
9ccjnZM5N8LKcUIm8tvWPhmMNhnNLjqK8e+en/gdP7PO08ynwjQyDo1M47FOI6wu+HAig/dEDggJ
5boXI8WkynCzyW4tJqZiy7j1vEIklxjl+SZHlIFmK6nzIK/Qsi+MZycwWMhM97bkIuPJaF3PM9Ti
2kwExP41FhTKmX0bVEF8feyKrC7zbUMiF68q0IcEDa0oz6B+Hk+bjToGHKggCd/PTLPpU/UjBSst
1oZuLlKNO905JosCMYRdgLi1NcuHanqlmK2bHRXkvK0yKByMn7xiKwHtQ0Gu5hZJNX4pbu2RMZfi
MJI5VkVJGfWOuUOIw7eMun429qVp3bBbLB9H9usTo/oeabl1D1JByKkxs7UUEEcJOhePmytK4nXh
puhARp6B3XskS92ZGWQ7odE9G/WT4we6w4TCXjLwzAIP0rEerZlNPjmJ/Kne7khrJdauWVtU7Usv
nENNeuFTuwXNPQ2a2LU8h5wct2rajFX2NryB3MlzNM6rMtVlEO8Wsm08cFfdoLYdfA5JLmhitDq1
O0XSk3FmDm3AoUhLMNCbxVhFR7cF86nyvHWJq4LUt0GUXVkYcMYbUt7MhpvZnUXj2SpEOuw97rtL
bSHFh0a6XDD820icm0UxCdJn7vZW5S+zThLlw0srtHs5Kr0z/tIEQJ23wD2B0CixzEeowodevUXd
VqR27YV+izWOWfENYYfeJL9qW89EwSsw9N3MoqEa32yef7mtacmLiLv8n7MraW4cZ5a/CBEEV/BK
arFsyW333nNBTM83QwLcd5C//qU63sGNNoQIXXUAoUJVAShkZQZjE/Du5HVZuo7+QbBsf3vod70I
s77+/sZGZKsWR4yAUqNVd0oLgDz+nvOmS4pt6z/d/sTVAH9cufCJ67K/+QTv3Gge2bXhdPwCOMMz
C8t9xQc83LSnKLYJWLwPKMVntH0iYHxRXhQAAxsk7WkCUUqVkq9+0pycnfNga/80/Rlts+gJ2cJg
VICKjVCDcLdHccwA+xmAZSwtS2IKB23DmJSvZsK9/jS6YwrW51dAq+/Z6mAjbWuYoQqv8iBqTrh2
JEFfJp7tQvC++QNIrf2+ym4Luo2VYOhh3fNjfcj2YwKFN/kVvROH7GArAb3Ps4XvaEG9lluQl4xh
mR/bc3AYjp5M6cfwpX4ACU/qJtkH+Tg89Lvy4tz1/BnrIIhKFjFUWPHFMHDSse53le013dBoEOvA
Br/japELhs5PwAuf5Y7v+EN8XD7Zicne9SbYSwvwRc6D8D18QsTPanhxxOF2VL+bXDGuFtV9yShZ
Fcb1j1cS1uLoHeneLpNlNI0WznVY4QMj/Ck/zztgnY7BR/bB2UEMaHffQSnWwQxNO4Qhd3lz6ocH
OTxTaXEYw+terAMXSl65PuSVeyAm/WRt/aexzB4knmfyjiQ9CXbMw3tf878oUJaLxNX7/8ixWA0t
sEen6/sB58pTW8xpDEVx7h2Y4yYiyJKY/E/0NiUiw7LrgIbcWcM6qwGVDZ3yaYh5mgvvo6i8lBeg
DnK+NVWdtu5qOcqavEAHNrRlCbljgiWaD+ve2zXHdUmKMxTC9usDWl3vcmUd34BSg89HguXqlvEI
fuE9Hrv2UxymHXh/u+2fYvJOjpUt3RCQOuKhz2TZiY40JzfabdFhmi0B+Qsp/o4P6AiFNvLrbCmz
9uS8Rsm2m8dUQGYJF47zuqt2E1TVql19lL/0imylPZOr6yAFf27DuSlJj/5IlhTtv2jOYQIdUqOT
jGQ4L+qT6z/ILPt+e6kMfq7DFMbaW5W/8R7tNPmekIukX/gv+ZaXMHtxAQ25/Zl3d/kg1glwKati
f/IlGqbc/gH4krMPqv+WsePifFozPKze/ozRvbWtfmz7ERLecXNaH+nhyieXj7/cm+7zx97GJWf6
M1puIKzyABSFe+cAOJF+ThR0nAs57PpueBp7/56zRRDrkAaFagONixhdBnhFz7ExgA/zdNtOhpDR
AQxQ8x4EH7DqxRAe57V9Zpmth9E09NVobw6n/jhGE/Phvx5t/lIN+1bWyjJrQ6rU4QttA+VviAsN
eCzx07D+r+nWSxsVe+r+cOvX2B1A70AtZ8b3+QJhfW2bh/hTKfsCgtPOkFWrSNrZu4oxDMUQfxY1
CSKWZICTyo8BbVX5unYN6b9nc1hWX7e+qJtXtfIS6L0qFr7g6RA1gn7YxBK4n2Y1DBm2EY/7np/4
a0VQrfZmFrryWcq8EokMuJt9dCSh9c7L3da/7zE61qETAY/qMeyuCMAhe+J+l+LmabHY1TDvZMtI
O18EIp5JNYcj2ufWfYBXVuIhTRLbvcrkV9o9oVQ0hDgDZu7OSMbVuF9i2zuxaWgtabRlRTd0pY+n
GK81GTr0qrGwwFRNQ2upImfViEpVMJ6aVexb7hxE7Fq2csPQOjCCuiunlACUHYc5KssynXm8u50e
DEupoyJw3JiIgwLkaeXLTvbVrvHb49LaOLNMw2spAgysYHlor56S5U8gODnULL90IrBsAibDaJf7
YB4WV/JmOq0orZT+cpUjtxjmOsQ7Ph5e/9Gb5DYMlZdVFZ1AO7J8Gxsnob48T3P1pepzi8eYjHP9
V28+sWxdBiIJzN4B5ALkiKcgw042lZYcahpei1JK1RJsJbrieMkyQIv7y6rUbmkaW5uQyfpanIY4
5mXD5mNxXWgVQ/xyw9nvtlsa9l0dFSEnVPbn0EO/g8jT1QWB7xQlXh8e8jZKI2ojIjOZSItZDpl7
JfxoOvXrtutCbOv9/BQTW7HX4EM6LKKiKN9AsBhIxb67OC04iWhxUkqkJVP3RYCOigB54hC2WTGf
aCN3CuJK9X0khEGsoyIKutZLRNEuC06fZCbbP603p65Tvt5eYoP36GS5q2idsKvlfIqht7zF/ByE
NqiFYVl1sfM8UsHAC0D71FX9ogBJbrC+DrS0XBgNzqkz5E6icf2ggNeQxu+f2qWkhyyO/p7l2Ozy
YOYpb/l9DUuxzpnb9UXlBXjsPs0k+h449ZrWw3YfAUz8B2UukjP1tmlC8b46rsR5aosl5Y4NVmNy
f22zLZfNH3IARE8A8rspjlCPbutsSRmGD1tsYxIyfUQL4SxzFzqiaeOEw84zJIZSIeoXVXtJzxvL
VmBwJx0jsSxs5YJCjgRnxDNVLK3i7mUt73sijXWMhBdtoEejLlYhyH0cDtdoV0j0eN0VZjpOot7C
qmArQYrbmkdRBT+avrbdjkyGua7Jmw2s9zxvm3sg1aKt/gAC3idwez6G/vhye+qm4a+/vx3eV34b
8Wt2nvy9QyA/QNQeRBb7+4bXtl9vjUUTDhDrc+oq2OOtZkvLvpRnZ96ExXMMOU4n7yGL74WVGyIC
IhBF4sES6CD5333T13bfcpqXikewTu0Xx4Gxh8HDVkmqO62jBW8smF/VK4KXevLgbvK1yLeE09ZS
5zOtrRa2S+yrPo74tUEDJ7dJXNAqvZu87OtdxtEBEwtFk2+34UjShiWIRpMQqCxZJX4HCogQoFwc
7WpLgBn+iQ6g8Eku46BfZ1yGyIk47mMFRR7V2jjeDPlNB1D0Xi3ioEMjhT+uDz4aZzZveOn7r7Of
H27bylRJ0ZEU4UQlU8U2nhQKoPNGz5yrj1AE+D5uJFkcCevJA/WdNMjRt4OHidvfNQSHDrIIukj1
kefg6lFtl4XOHym1JSZDqUvHVwz96JbLoDD0mu3q5WWFTtsIWrGcqrTwo2QGDuL2nzCtvnbIHkZW
r36BM7Angq99FF8mWp8IurBuD29afS3IHby482DCOdiR+cswVx+2aU3dYO2SYLaJv5vWQYt0PMlt
9UrW6xWwecIj/lM2K8v0TdbRohzX1qp0N6RYNlR7v5uSaPEuWVbchRCIdTAF8ERlSTp4UOzk5zzf
Lvli40YzGEVHUow5yjYiggc14bKnzXaQrQ1GaxpauxO34wSIwbWliLsRSHCneIdWR1sl2+AwOkHP
1FRDmfcCGF2HQ6ollDs6zI9Bv3yrgvjbbac0nH919IQ3hRNoOYYZZMHV99Hr/g7Lj8zBy3pOLrVr
i2GD7+jEnGrLabYptKfFLhTZc/Q99M0xmKf97T9hGl4LXOiwj1OgPDTthdlDv6k9d6ZjbL08GQqY
OmsPjnRRXbXwn0LQo9df4vzHVFVJNcSJE6v90H6o49iSwE1/RQvgOo6GAHv1fMqnfN9Jca78/4py
s9x2TKNrMewwWRC5+vNJ1s6TyubEafJzPESWdTA4k87dw8VWTAWBM6ml2dE5fnLz+aGN44fR719t
xRzDf9BZfJjKnCXgyEPNkj1majnIrPo2ee7rbV/6xanzTrFIp/HJQ+xjyzURgS8oiefli9d7j34R
PA25SEeChlDZFE90ih7qhRxJTHDOV/Sl6OqnFWQg3XiSvLUY1JBedN4fsAx4nV8jncdKXSAD9Tz5
thYq09BX8745kAtFM4cOOIt0HesfpFJfSqeyMTqb1uj60TeDT73ngGfmGu/oECqj4LEg7us2e3/f
XiNDYvxFEPNm+NkdCI1khNN+xFNSyL3C3pTmfH3yy9LGQ2g4d/wCeLz5yLoV1Js2B4e1WaTboPY+
H3ocnZZ9T6DaE4BSPYAo8O1/ZDKYFvYzqFjKlcGpQe8wfe5IqQ7gSUYLFB9t1SXTJ7TYB1lKF7OI
ILOw7pXz4TOv84esspFFGvzpD/DaVgZFuPSojyHXJ5NYt6No7mTwjHUIG20KUJ7yK/S4KS8q9/ej
5GcV2N7sDLbRMWtLH82xJBietO6Bi+YJ55NTXdsOIKbhr378xpVAnfr/sZZlB4d+ikXKh5fbjmMy
+/WTb4YWQ+0rkCmgAcFFD6Qs/pn60SZdbJq2HsWlqF0xYi+CAFrqrM6RF0NKwHx939S1XZu3tKTA
GKvT3OYPTR1/dyZuu8iZzKKdtUnjqcKDltAJbH70v0ngPDBurLFwpJgMo0Uro6UTrRLnDbzwoWmq
T2O1JU6x3XcG0NFpUGzL4zkolhMN5V/olXMeW3/65s2C3nUMYDpGbWvnLMjaSZ3icox3+dxvD6uc
R1ypy8pylzIAIpiOTxNslK4sWoWDzJKQmaZ4PsWrapcy9x8ZACPRdckyRydvHO66gzIdn1YXFSN4
yARAXsQjmnBiHJzyyPJ/3l9ypiPUZuLTQTi9OpWC4O4Jot+kywq8lkaRjWP7/WMm0xFqfggNUBE6
OO5D6IrFfoInmDitcvQthVs6QRt7jQZnRzbaW/7U+/sohvw9eYx5hbBrCVo9uyLZwG2a4WWvLndM
Wvok3w9DqDf8/gGXFk1dE3yg5V2byDIWiQrD+947mY5bqz0xOnMm1amJVhAHZRNEmie/PQD2n1me
9Qz1FKZD2JYSF6FiXbDua/9Q0zGd/Z+SbpBAQgUqZGguPTful3W46kP/73ZeNK2KtlEPjsIuzRR6
hrNt8H+sknA8EysWhdtzMI00flqXyB2+3P6aYYl0uEo1BVzWbr2enDL4iy6sTZdosZXDDS6tA1ZI
J71Kup4DeqEevELfIvDbukO5K4R7mMovYl7SEf59+5+YUo5OwtHNPjQbs/jKkzEkEQf2VfQPeTEk
G1Qm8FAMpbJs74XdToE58PY3DWulY1uqFaZDV8Z8CsvadV/WTjD+n4g7vG6CK6Jto0SSEtyUd22Z
TAdrtN3aLpHTe6dizsjwsI5BVT1GapksB2uDM+ioRpFtjrOMM7ZkLhPi1DtiVRAwDX09Zr85qLAi
LPNJdeupcBwsBeCT85rSOM9tD2C/Lmh/XtyYDl+sAxVIFxelk+wflnJJJWM7gVYT1wXqL/86Bd2O
YF0UEIx18Tis/+O5883nLQRlH9q22zWzsiyTwe11aGNeVtngZa46+QQCrLl8zCFhJqs12YpvJBcJ
enPTXEV3HReYjndUtTsyGXjqtDKRJw64etJ6AxMdoJqrxc0NqHamwxsJD8NNFuN6YlUEGhJ/1zVx
Cp6JRxdIvSjzH9yiOQ/xz2JbErlAqs21gZONy6rtIRC4oWVUKuSQ4WdZfMCzTp9k/ccQnHF4Yk2c
WT7IugdTQZ8WcbADJTGIdz9k0U8qPhHOvT0vbV1MpnV1f/dhARp8QGBgaQBlEylrUJq0u7Iq0jjO
dsPcJvnMkv7Oyjf4cX7/XPlLFKFp19NAo31Nv0VQEhh5kDh+cVYiSrBMu9tpzPTHtC2nXci8Un9Y
QaVZoUvoLy/Mj3QAFzl3Xid3TYTzc6lGyznNcJTSOXRERb0xGohzIgUDoSLeIcJxPUOr1nLoeP/i
znTl9iIYVExU5oL8miZ1vCZ96CUQ1E5J2KYiOjLvzkOhrtseYoXARCu8k+uMR3BUvkLU7zPlwX93
rYoOFWupJwq+gU4EoMaL6/6gwd/VtOyBwQI9HJp5rjjAzlYeMO2eOnpsVkHcRjNIRcSVbAK0OkP3
dwbpFt7HCZoRk7E8FV6ZoAZqSSqGHUFn2FFVISZFSmDK3dVL5sl1dlBw+nHbdgYn0MXaAxn4pVx8
ijbuYJ+LH6yHkHAHafAr53H70SlGS65/v+bJdGyZkqKqcUyjaLdqnjv1JV75noTFq8q+o1/NEjIm
U11/f7N5Vj5xC3dgHnDYZCeC4bhG3cfbhjI0EkEf6/exM+6uddeq7cSpILM8BRBHa1EZrtyov8gZ
7w4/PBBX5F5SDgFwzUknhwWPiTSgsluxl/ngnUhYFy3o7IQyRV2nm9o4BPvmepifHRX0fohieeEy
nP+yungNApAcWsxvIIVmOuICsyTQwUO0Bwk0YndDKndVCu7HJD42gPl3lm5Zwwro0It2rFBijPCZ
ptr53jOxcdIb3EfXVWpCp2B08OUpG6ZU8DgZsIPOxWOZv5YTs0Sagb+W6cJJm0OxjZTIJEs67cEy
/lB8kT/LpzK5dpDUR7Wkg+XCZLKT5qnKRWeM53ryJCo/7Vh3KGsbo7SBI5PpCAzXiVg24z5xCiDE
kdSf4w/D3wOaO0hKn0FyUPGEJ+6Dje3TdObRJZXm0fXV6hTuiV2y5+BAH8Cb/EwuyFIHcYh2lvC7
htk7p1Zdhzgf5olPdYk/9akXSX8ajnznvgR/5c8DGgbJLv58+0OGm4rOayHXoeg3H99h9b8+5KHa
b337pHJLGdLkYTpIgwhe5kiF//83socJf8N79v5qztt+TFEh2zXf7vojOkYjytvar4a2OIXIPnEN
apQH3r2ubLMEi8FQOkgDTA4R2TKMv81d4o9zknlfV/Zah5aHbkPE6wiNhrtCZgIihWzawMQPTM6J
OYeMANWwWDY/01+4nrzebBeL63IIf+MTkfg4za/1iG272/PQMrwhxnVEBiMDnj5RywETBe7S0Dki
oe2h2DRzbTOKnLjxVhdD5+3nykkh7JK6/Evh28qS747vRHqhv1MVlKsnnl/CeElY/5MHL6sY0pCd
bjvnu6bB+NfvvrF8NaHpnU9bfnFF2yGXq0+oSli2uuvq/ZEpMLa2qsoZSllXY37xx2ZP0NuC88xD
dl9jAoa//qU3Uw9Hvxy9iZMzlIZ2BRl3wvtyn1G0RV1dT7TxmucX6WeoAW8bS/2ZW9qtTFZxf582
c72KsLDLL61HDlNT7/KBfQpEYUlspuG1O5gCh+U4g+P4giLP49KXVzm3pHdsNV/T8NrFi9KxBy0Y
hgfoMs4/RPWTVd/63Tzj/KGW4ULFNcgDDt3sOAPMCKCXb773UfGX3HZ2eX/yfzDzz/NYdIVH8ktR
vxQQxtqe3Ox4j8v8QbjPYxmItWXkPIJHIVncBpzq9J/bY5umrcVo3Pt5EA4ku2zlsAO/dhqgZRO0
b5b9w2T362ffxBFVdTT1BZY08D4WVcJ4nnTVB6l2aprv/IQWqn3nZMumkAnagSbOcGDec079hI/7
/C7mMXiPFrNzv1ZRPGBtR9KAvhVAL9ho/XR7Bd7Pkn+w50vQh0Nja84vS/MixefQvyv7/kGUvwGa
PkAqGtkdDAXAWZ7xCGhxSJPTaIEq0IXQFn0hLrlE9WuIsiMUqutEcHpX97UT6rXXsRGAAYfYmkan
epkgO/JUCr/97DFIePlgPEyCLCePjSDNrosaWx/7+xviH4z5U7kC9uFl4lKEh3h+Ii34Ymvc7Szp
07DSek02LOqAj3hZv8TsFMaX1QaMMSyHXmGFoGfIWm/j59XzX+bpk2zDS8b+vcs99YJqUxdRqLjK
L9xvv89XIuyiGrrDfYNrsetDDM9f5xKDd89Qm08yZ7RkBZOttZBd8WYE8jqM3PMLUT9p/fH2jN8t
pcAx3d8T2pqT8Cr1ll/IUO9b9U2gyCq/83xIu+0ZNO23vxJjtD9PN6Fe7Ox8j3gM7yeXLaafBNk7
xT94D01zz0kJ1EdBAl8OvsVSJqfXgpk7kefORQyvpHiQJMWubEnahewBWlkPt//O+3UJCGxd/+eb
bUCgc5jmQyUudfN5KT/hxZsW38u6+hig9zBqiqSPn+Pl89iVRy+OnyLXRoFhcAP9zU1mY9dJB5tD
PgQ/UCWeG/nz9n8yjXzd8d78JUKyPmwhbn9Z4rJKcU8qUzy135e79Ze0cXSAXGk3/+j2sI3aUkFs
mdWQLPSe8LbBTsHWNb80S3+Iost6Je4N+919Vrla641V/HYeK9XMcFw8caNMtx+kDUZnMrgW0WxE
pcxjsEnY/etN/s6xcvEbYlqvwQcyCsegRquGHPNd7pbJ1n8fgt3U+4DrfbNSCposr52eG7WhZ3Jq
4Iv+P/6/QQHJBdeSL0xDazFcoUNmLAJsyHWMbo3PC9m5taWGZRhar7sTlC0n6XjYiUPn8yrFt40M
KfVry1HCkH30QnukmmCMrjsAgHgRcmg3J4AmteeoFctRZKv/etsxTX9DC9faGauMDsjbA3SPEg+S
VJHA65E30C+3P2BwT73GrsSYjZTN2cVntXp0aw49rimyPROZRr/+rTdxBT5CNgeOlJcpwDkLaGhw
/qe3J25aAS1kyykouBK4MxbqLz9MszFOUGt13PtSmV5RH0a+unRCczyZsihxwuY/r6SWRTVNXduM
xcKHUPoY22+eJ/Hs0vV14ruVx5bxTU6jRayTuX3TDFhTb3Qet2Y7Aiz2tGThPWV0J9SZ64M4L12U
O1EKaKs8mfz4v2lk97mj3qFdbls8dpABvjhuJ1NG6+VAHWq7cxkMozdne+BVWF3Xxd2COf8uK/OR
ERzvySOksWQ0g8PrPdqg16aNwHvfpUK/fFq35DlDy7nF5U3Tv/rTm2hagnkZ3H72jg34CaRbpsVU
70Mr4sE09+tn3wzvLJ5bl0uQX6b6P6acfR7bQF6GnUpv0AavR73WahW4Fv0X9/EORdPAmfZFPe0X
tNgyzyaaYfoL2mbb1LHj1wwWKubwOEUb+pptODuT8bWg7cdV8WnFfbddVZBAq7xNozzLU1VlseVI
a5q9FreLQ1sfBZnsEvvbBzVkpyz893ayNE1e22gjurRso8o7Mh4+gJ70IQ/cXeGU9zmm3pA91Whl
r+rJOwZM7UnRHlFZBv+m7exnsIv+PBgLEJpB7ANh64Qn0gMWw0j96S7L6G+CFA9EkSjC7DLkfsr+
buJiJ+9qLHNC/V1Q+kMLNbUe8y5jkCS3cbWH1ISNJNSwpvp7YBTkamhbrKmfATIkt+LSVy3gLDmz
iZya7H79/U1CWLo1dzK0Y138oEkCN0ghB3Sfq+vPgDEcksMPsXtL9mOq/SXpJcssgxv2V/3RL+s5
pB1Hikt0WCTtD+ingi5jvy33HS31176OiNKnHLtIW3eXps92LSm/k952sTVZXYvVxR1b3x8we9Z9
dZb+offvvFXq73s9DV3PDWF05pCnZmmhePXldhQZLK6/580TG9k4wFMk6HISnwN6EE0vdOw+0NXW
2Wuwi/6mF5I8xwNEJS8zhAN2U42aZjgU9L4Upr/ozdSRbVYVcMgx7NNRQjUT8lT5rhVittwZTH/g
GshvwkmKLWIUKpDHIFCP09SIhAtmOxuYVkCL1VW2i78N8fUcPzwKJb+sIjii8wni3d3+9iIbEo6n
ba5bVeHRCg1VR7Fkuz77C1R8h8ndLAtg+gPa/kqLtpP8mmyKkdDdAICgU9a7scQBEHy8lo+YlkDb
YccK/dssgJUUJF/HsNhHaOC/bR3T0FrYVhmKgl24ZheGShd6v87QrbMY3jC03lZNQU838pllF7cS
D428uI1Njt008vXA9sYl0Z8qINfIurMDhOB+2Ep1CXoW3Dlv7fIaR02gXI5a0zY7X4BIgqxz6JPd
bXsbvFFvrPYog38MKrvUv6ofxRXstIeG9X2eovdUk9WNRlHF3lEN4BqtAYsC0eTtmZuMfv39jdGh
nJgNVHreMZL1RzxJvmbjKO8c2/t97NWre7IxJ7usfcV2ZQbFMrbZIEimiWshOoNn0wFdDmzSxHhI
6vcFqyzXbUP0u1pg5nE1CHREoM5RApfM4v3msoOTqacuD1/vM7sWoBDGEFkVLgjQPEfFxkvJwu+z
ut4zXbq907sjYt8t510QIEPWtn3JYHO9U3rcoqF3KBY0XMbPkTeMyTC60pKzDDH0C679xhM7zkGx
zNrsIib+MXT657EsX6p7L5R65zOkL6GmNMFf+gic8jxOh6qzWNw08+vvb2ZeUVSaOx/+4pbfFmf5
6iHwA7Za4D0mo2sRupRr45ZoCsNO56Yw/57dW2nW256LGsrEaGrENld97dYw3SBxcZd/673OvFxk
206+f6xpD77L/okSdbhvaC06x5ZnThN52aUSwJstat/n3PLGYlpILSrjSIxigu7kpUHOUpfQF0k+
WWAlhmXU25mjwatJBHnoY4WGY0rZS9bYwtIwbb2XeXZHUF06MHbV/QzzR8WXZLUx6ZumrW2bpGxm
6fDBO8Z1lqJT8BDUdxGXOrgu/x42S9T6I3p2swup1ANgWvv5Lvk3jKwFJIt6V0Ur9ssFpcysX/bx
dmd21UFNrZ9tW4FmnGONB9w2iFI2fb/Lr3WZDW8NAjF5WMXYG3eDQ1MolFsO+yYH0fbKpYk7Z6iv
d2cv/6iK4jQ18mVyNtsd1+QkWkj6YBpwtwC+naO1Y/Z9NPDYOiJMQ2sh6eZ1EUuIVh5b2abcRbcf
qhf3GBzc/r/7Xyu3JWoIEqvKti7xFtR455zfQ2HmgOn898EJkC4FzSbkkfp5KpJRfQht4f6+SUBJ
/fvQ0QgpRTrBu3sgx9gypyHaeG6b5H1HgXrW70PnZS1xILyaZJIX0kYXWcevLK8sRjHNXItLgVfC
ubnmQL//nwADYzRVd20Kgd54XPgTcIthgGplJotkyNdPhYLZ77OKdo4d2RAuIATCyaQsL0K4aSSL
r8xb7py7Fp11PUecUawnFUHaLvFRytlSHbqu258YiEBvNnZoB7VlF0NXmZv4Wao2lCuHx6axbJim
BdWi0ytrdNxHDjnHKtwXYf0yTTY9IMPUdfRSVvtk7raJnAGY/1Js7DFe6Yeg/XuOGos3mr6ghagn
GRTkNuz2UCV4ceWYUgA9x63aV9Y2m/e7vZ1AhyuhjjNPWYsTc0fmlEDPPY/ix8x9DbJzCVr00c12
lfIexwIcA5YXMdPfuv7+5jQKJRRUpSG0cVbkcaGQq19fnP6Yh/nudjSYxteCGPi0bloZ52fReYni
xyWOkYH2VX2fT+mdoW0ZosIwYuG3ck6Iuxzq3NaVaHBXXeSCeKgYFWg1gnrG6zZsn8Ed/fdto5hG
1mLYqxpZUrpim1riZJPZIVgzS0422VvbXFmoet56I2DUwgE34ddKNgnyZu9ZwsA0dS2Ga/QLbb2C
v4xDfMhU/6Ph7ctdVtEhS3huJ1nQYSnVsKYVyx9ZVR7uG1oLXqCT0bEIaMORbH3ilWOqRlvN+zrE
O0lT7/r3xJCX84ySCKgUD73f/8uk+iK4gDZDSY5ZxEA3e5cElhPoICV3oDiXNKF/jKLqb/RDo23R
pV/vM5EWqCvNhJDLhtv66B1Wt0vCsrTkAIPP6PIReNpZwJvke0dcTI9eyR5lFt45tLbZZnzcZhFJ
co4I2MW7lkAHruCWg/D1iPTe0uph6mR9cSU8PldL+0iF+l40K0+XonD2Lps/ji6AS/cZX4vapp3q
NvSyq8DN+GPux394bHuBNBzS9CZhWS0FnQsYv79eQdwmbdHN7SzzfQugg5XiZu6DenDhNtVTED5S
x5LX329/cwIdphTLMGPNjIHbMpWf44M8kNT/LJoke5mP9bGx7H8G39S7gNcKGsWFN5MzE06564RU
+62jtq5mg/F1iBL15igA2S7yDrqYHXUBHGrvzLa6vSHX672/nhzaruTKP0oX3Tjxc9/uZd2korFU
Nk22uf7+5mxQtRtgoeviHx25OUfXEWwXbnS4z+d1mFIBbha/GxVCl2UPFAwGHBeU2+FkOkiFeuQu
Sx34YYetBHRkj6Jz+l2X9fUjbfPuR7j6zaWL4iDNtmV6XHjr7EE+EB8Js7ZImEynBbRgGKos4L2Q
5vuLjk6RUA4yjtt/z+RV2h4s13armIBXeazYjUF0DCryuOHl8q7hdSATG9cmClzMXfjzI+iSklzV
D9Am2t0e3mAaHckEGYh2GCkqcgw85v4Y7cBhdefQ2l23mWk7S1CAngM/fiy5/5jn/9436WsIvgkF
kH0DhAKKaZxfnTS+So8NObG5q8ki13V+M3gejVyudcPP3fAPqvFHUGHdd+7R0UvorCDbFFNy5sX4
01doFiF+NluOmqZpa3svp2NbKVmTszsq+bqFtEijbLNVV02jayHchiiSezkB+9hG03Lh+57dxfzg
BIEWnE0IPcMZVKrHcMJNpPnJqLTsWobIDLTIHNYuyGYfAiRrJOJ9jlfVxGli9iEMl/sePuDIvzuL
T8O67ouWn/ulPpXxo2DVM/G6+2JfxytFqN1ueYjz1Dz4+6D1Ht2A/m/zbFVLg310yJJTVusEqlF+
Hl2Iu4MOfvXLA1nv9EgdteTEfPBF7JFzXoOCjwT1j6obLLnFNHUtSBvVQ1W6RD8j6M3TLPu3z5r/
qa34fld+8a9R8CYFNFOkBB9xDJHQ7oP8m3THr1IB/3p7eNPktVANyiZYgo7xMzR7iyRow9dqlnXq
Vd2n2x8wRKuOWwJKr/OodMl5qt2nqsr/ISy3wRcNxxwdtFRXfrwWno8SwtJ83YQ4bYqe2mj92a3k
vjypsxOUZTfgZuUjlfHyyJftw8ZtDVfXuHznEqEjl0a0+jTjggKIh0Yfn5BHgA1T1xsPoK9HHfxV
9OEnMdtocA0LraOZQA2KU1te8zOkVA9XiaiiOHShrQZuGl3bXysVlf/H2bctyYkz3T6RIhASCG6p
M9Vut9tn3yjG9gwIcT7D0/+rvtk7okcuigjuKupCEpIylVKuXCvpU8Cnx7L9aCn2UUxNmE9y5f1x
qXnjkO0QLpMYQhFPYLT/yImzQ8r7ey/XqLyWmr/9/8bGXECPI4XRPqVRcfSnf6yueq6hB/bYAhZ2
qclKAK6fHG86MLGk510wOtWV5Olz7HbvdbI2QUt9mGZsNYwVMULmLmJkl/GyCVTd68PImR+4vvP9
8acsGDMzj17W+1YHpp4TZEiCJi9+DJH+taFpPHAaa0Ca0msrsBxfClBLBVPfx7s6j9cgJHfnB60b
XpT7HSVpE42XOlb2VVhJ9tSntD/7CYeW9+SuMQrctWkHCpv/3UnJkLclDgTnYlfefgITnJf87nsV
gAx0l4IHRlm/I712JN9dDXRmRCuJSlspmsYB9U+ZBUOqrT2uTvrweEGWPsWIWAphE6HHyrlkXRaA
lnuXW1BJjb8kzjdAZNDTsY/F7nFfC8tjXixqlUacjR6/xH3jzU/R1NXWd79vhHyfJ2USN4EWhLaX
x73dNXfHM+8ZQzwDT08Jvzhlc7I7MLVbzWH27ZWJW1gWs1xCuzRxQLToXGad/j0U7+KKr8QC3r0T
AwO/Td9bP9U6wyyhUXVJ7TgQ81X35yp9LfyTcI+8//J4du6/r6AXwxIbidqpEVmSm7D7sb7kR/2u
DYcjsgy7+LAG/1taA8MgM6+pOz2VFEzPFmK9Zzr+iMcVL7XE+WPq2eHlFcB1ntF/qYv+5fyxQF00
h/9y/kTHNfKi+9W0mCzD4Cc5R2ATQ91mcukv+oP8fvucF+cEEcmQDQH4YfjK+/piV4a515OVymFE
V+V+Ps57fSh2ZCeP/yMUO0bHtVzc/ScSfJJh+Ep1ZTHP6Of/S7qDbzG9OifUWJ/iNV20Be9iXlaG
pLeKWoOOq5jywBm/ZvOnGo+mApzlrHf3bn0alF6JcRcM0jy1eJQXeeR66qL5tKd4zoFs137FWG4H
7B9BHKAJxqIMUsk6orV9mXbT7sbypj8QcLy5Ad2VYbnK8ra0pZmxKKXM/QrsRjcaq+4fL/yXjKv5
pS/28cZitb6jF3yMicuNZOZxQK6TC6gcPln03Mn5hWW/R6Ax+mE4tu2ajMXCDjDFj0SBnGkr4+Ti
gbG640Xg6/dJ44KT5PtYqoB74Rz9frxKtyj0ziLZRnQKDXGViYrFFytqLl0e7XveHpOuDWj6uxXp
it9fMhwTvUv7iA0OxdSB5vskWgpQxWcNQjighAM3wkLh4hOzb830qyIrJ8LSvjAhvajPHdjUwo+m
T/0ekiZw1m4ZiEO3h1j2nnzPd9MaOmfJAZliSR2U9AC2Ql9WuaPfygvf5fvx7P4m5U5/is/WeU2W
YiEcsI1odiIl7eStIzLkO+DEOOhqEvaJqxUM3cLhY+ompS1oZfwa7eNaCkB73DxZzoqvWWra8Aez
ZceJSxXMp4+zXV7FdhB5vb0fq3xNbHOJGNM2fEEGgTmnAtwavuAd+/WvM2DP9sev7ERO/3La/Rb7
NaTagvGYOGCr146cqlRfLJVdoqkI5hjk/wXb9fa3YtgCTnU8ExEsy5jnMUDAl4q8TP47YAQfW/7C
TjLBwDXYvVWfFQrym+JLIn+UbflOFe0/edttSRNh5EZMpseMSl938cWe7L3k+goq0ZW9tMR8+z++
yTfxnpOzWDgpx8HVR+EU1UEuTjV41YqhPw4zfc7435abBVG+iWAAH2NEZQmjfW2jUvkyqPpUcHGN
4+zHwNhKaLlwEP+BE66lFXneEF2ELM5WlXzN+nnjMhhxGCkjXg65H12YlN2OjjE5lE69TdrL+5/H
f7MQSCQrVaIC7yJbtbfb4TBn9NTUycbBGwYtcR8dRTHakJJu3ms/fyrkh8f7f+l8MOHC2omjMqvE
/wuFW0Tzcm+9FN9u9JfOTu/X6S8XFtdED0voNXjNOEZQQhqOxUh3ir08/oillo3jOx4sNpe3bZOM
zp60zoHIfMU/LJ3ZJniY0W6umhL0uXFELGjDpX0Tf2y7tivOWZ2m4kNbpro5eH5B+ant0hI51S4u
/Sv3Sz6cS5ERsXItXTpfTbhxBk7XNGo9epnZP3YG6pO2PjD7L8uZAi9rDsRL99nwTyHdABnEI1Ag
OyfbxDzhQEjxv1dLB4xe5ejOMVhYq/Nkk2CO+KeYkNPMppW5XvDFJjA5G/VAS7i0iyjHU+P3T0RU
p5FXh65pV+5ICzGlZXgBkVPR2SMIwdvbK78MGLnyMdol8qVmn2IH+jFrtRoLp6JlnPODnbBhIlV6
ydWP2QWcWHW7vM0OXfY0qLV07tLGN/xC3g29yqMmvQxV+i4anDGgE6K7x1a1cLoIE7dsda2GkE8j
z0kcn+uEHwZf7yJin+q6OqfFx64cQOOeHkd/7cX7fnAkTDAzQOmpdAFnvuRRtosGXPwS7+hH9coG
W2re8BM5KnG0AjfjhVrzDGGLhhXFNAdjmkAKa99MyHl+fzx39xdGmPjm2qG145Z2dInb/Fprevb9
NStZ+ojb/2+OGgFCjKmYMUcq1/tusA5O+4vbar9t4IaZ10DxphZJo4s3NztLg5C8zlZm/755C5OY
sfPTXlhDFl1q8VkhxZDj1VB5gXLX+I+XJt0w7kGOdal5BQYJD/hmYGs7m6+M/b41CxPfbLOKzfo2
LaUfCuuF9s9x+9KDCKOJ1sxtafSGLTNKuqrs8+gCHWwwN9OAz783ramJcEZyypqlLKLLMIpdBk0Z
3EFX5mVh0N7tkeDNZoy1NeYzWIkvBEGVst1dpt2Vphf2uYlohippGgEDTM7OmBzjCFCVOt1Z4yaa
CkeYPIy21gK6d5G6QK1yxyk4+MW2Z3dhsjBq6TCOunps9D7ezyreV+VaMeqCDZmY5WgSXTrkQl8g
txZo9yuxPkz1J772Wrm0nOy/y4lytxI68gq+hUOSbEq86eD4ut6SpMOUG/YZZ20Kbl/Mi0fYGafV
ruDj3s3X4LRLgzdOXC+H4czVrC9FEgdZXgatXCu7XmrasE3AJqKKklpdkjh/bgqg8aY1FOT9iESY
0OU+Kv00idL6khTtZZghjjLZOzl1e7eydoWCfJpKPrZ0bW8ubCCTY7GL0iypR0nO0sVTJJ0OAIDk
QYqyNVdXa+jChekygc0oNY5sLXRxKdkI9mMPT0zbpDeFiWPue51HsU3JeaIVRCD08HPUfrvf5CjN
FKPTOJaoBTZoXDSnwrLOFh1WvNnSlNz+f+MoSUJTXTRxdOnsfF9VAlXkm1BxDgp0/9s0m91b3jgt
LhA5OYIRcefHaxVg9996hUm2SFO/HYEuxiN8lmh/3hXwv/27oYdy1F43NHevVVPw/iska7T4WBWk
2SjEjNqe/35VD9rmylX4qpp3Jwap6sS1gzZf48xasAMTfCyqimQVRfNpv0vIqeyzQPnHXr5u20mG
L0KpQ+/LGPGC9NqTn1F3NyREHR43vjR249DtOtKkOR6tLtBpc4ez9v6K2l2zCvteat6Ikiuoqg9l
ieZ9kgWpc3bLp4n/lmtSZAuWYAKboX2OKs4IM1+54LTq3bQJpMW3xd0mrlnHWrnxzfMkQDnE8XuE
siu3oaVZMQ04ArVdlsfFJQKZ2GCLl6m0AibGYBzWDveFiMeENYOfiPt1W5SXYizDmSZBU5J9ArDx
422zNPHG8VsPbY6SHnzB2Fd7X5JQdGLbyW4CDeJB5JF9G3nW+5e07Q9lPJyccQ1WvDT3hi8Agqvr
C4GRF0X6ifkf2ojuByfbu2St8nJhbv7AF/C+mW4ZhQuvnWjnRJAFSepNuEtHmHACELm1lQ+O3UsX
8V1SHxynC7jz+/GqLmwaE0yQJXgcKew6vXSj6tm+yedE7Fnr59W1SDViicfdLE3QbWnenF8yYl3t
TUoCNzqftBiP2aq8+8ITmzDxBGNsZ5GUsbx4TXIa+1AmJBBWfJqGMijm+iCjq26uyC7twTm93/Y9
t+988z0t8SYfwkLlxQZnhHDJczr/9bjlpQUxjmPKsoE2eSIvOIblznO1CkoCLnB/XkN5LPVgGHKH
a23vK4x9Sj92/heNmpM0/vV49EvrbBxcEOSMR9tJy4saoXrtCHouffJpW9uGGeeFn0nLy8pLm+Pu
PxTqq9OukTEujNuEC4AV1yNQfcd60ndD+UGILXknbpsXLjuhCM4Lewp9mV9UoyBOWnefN8wH2jZ2
SimdBEqJJQ9F3dGzNcn4AyxskxY7Wjd2yRzTjmqoJISQK7zOzP3sqCgQoAR8PPi7mxDNGxulyNuE
RnXphspqQiEvWQ3t1IQeH7d+dznRurFVFCQDfQeqPmGl/OTcNUP5cSRzdn7c+sLYzTvXOCSWJezY
DavROYCD7RB32aGWa/iuu8cVt807FmVMzXOmp1AiEUpohVr78ldeFSfLqdeQzUufYARpQLuKNiY5
D+sGBExg0iJt8wynucUN4BMMd58rAZmpEZunoO2rdKovbbMWhiyN/Pb/G88rK2KVOei8w4Z6kCMR
Lx2ZXlKWbzptMfTblnrTvgarCbFI4oZ9T/aQKTpTYF09HLvb9o5htBC0VM1QZ06o+PBhnlXQj+3r
qDb5MYzesFpb+RErvXIKuQPNdNsJB7cNto3csFhFkCiQEZou+luClR14JXHGrj1kLJiseWHz7CKN
e7eawtzWu4J1T65fbbNX87JWqlgJJOR5GPXTuSfRIZ38C6BB+8cTszBys150SsHWnqaRE7qEQRVZ
2zKoe29Nf3Nhv5tlorJLUUvl+jycNShZK3/4i4LIOidrGcql0Rum2khFO+WiYm208oPdsfcN8baE
9Ry0Jv81pXbsPNEDqBoSsG6A7X+Xd9NxrjbR4aL52xe9sdSuyQcyTNEcOhUvvKBkCZuQa7Km9vR4
YZem3rBVyJPxbIiYHfpJfhrSBLmG9FB2a9riS80bttpbblrHMZp3U6iS4gEc5/mxGv2VM3CpecNe
qY7arulcHtpkfJWdFVRqPNNkLdOz1LxxxOrMlnEmBPZlXIQ32I6bjacOcmWP535hW5o3KmmLspKT
pKFts+/NqL/1wtW7x20vDN28UEla4ASvPB4m7fC1YyQoszQNoEm0MvNLYzcOV4sD2J7aHIfrmDwr
lb/Aua0Mfalpw1pjbZfKn2BSU1p6R4YHhJOc1bfH87LU+G2+3hgU8wHlEDXmRVoWmEEkaOUo28b3
yG2zIjRPHJjRiP1Y+VN4uwLmyUZLMvHYDc+qamLKCQXpdSAdyDLHFvF23rQWky1tGcNWlTVaUkoc
2149HKs2O0ID4dJVesVTLs28YatTFg/DOHsTgppJ1wGJbPs8CdE5G63JMFZfp4oyL+FhRsuvbc6d
oKBkLW+6MDfm3SkZmGYZzZ2wiMY9z6f9qGcIYrvbrMksDAX4DaA6EDOH9ZQkL0nH5nMjmzWw48LM
m3WhXM6eVF1th6LH9KAwwXsmpdwk5cJtsyw0npTmgmBqyqH9CPz5j9JZA4IuDdww1pyN7ugUjRXG
Ndk3Mzno+Z/HbuDmS/5AM2PQtx7fuIESMV3BB/iYhvMX4sa7xKOvtPKOU7FWnbE0eONk9VBnXvuy
uAU15ZnEfhQ4Vvnj8fCX2jZMtcmk21OGgwlyMeeCWNekdjZuRcNMSWdVAyGYczdLn1nXfwNPy0qM
ujRqw0LnxnPK6ubYwdnIv/kpL39E5SYSIm6blaBRAlLPVFbYK7p5P1P3b6r8d5tm2yz7HHQ+TzRv
EGWUjXtIa8sCvXn01+PGFzyLyV5f+W42d412wqoZP9uIAoIY5RBBYSXRYVsPNxt4s9eFV+fzWKEH
PD+f0pgfwCp92hwJMMNIWZvRyYo0Dws3qQ5pxZpj12wSAMaqGnaaQPeQRQluTNnQXEWa+2dB/XdV
noiV7b40/YaVtlQK1xlrKyR1fMTz0q9auE8Mialtp5JZN1PUUZLNac1DpSryvgBl+4d4ntdK8hfc
mFk5UwNQqS1miRB8pcHQQNuzaqF2FRbVuDL+pfkxbLZvU9q6A8yKxt2eNNGAl9ps59n65+PNueAT
zFKZOZ8FcpiTHdrS2s1VdIjmNfjKLRS94+PN4ph4TNqpy2Y7TMTPlP7M/a89+2CzM1sDayzMvlkS
I5OuG/mIsQ+1vWuSr6o49Fzu5jFbmfylyTEst4gs6EwOOELspPhQeKQK2jjrVsLspdEbdgtEcFvE
Vi9Cy/LcwMmT3YD35gDcsS+l42/8AsN+ac/magL/Qjj2/eexml9ta60gaWlyDMu1O0FGmZV2yCBU
T+d2X1sbAyaztqVCnCRziYCJi7R6odxp/i6cSK2h/JZGbhyx0zyPHZhARNhW3Xyq6vG9r1h9eWxQ
3sKuNwyW2WIgRc9EOHSOuOBQySFVUmVBnXpFgFqOn/lgN4ec8jWBkQUPYda2RChv8JiFZ9a5kPkY
xLEs/q6BYjqA9G4N0LkwY2Zpy4DsE578coaH+ulHhR8BbGPtA5YaN66y9UCzZIwQGccpcT+NKa5X
qp/aL4/XY6l1w4anCpF21mCxed7jdUX67CAALlox4qXWDSN2bS9xMwt3NktDb6jXOjp7bbrG6bDg
IsxSFoswHssUrfcgkgFniu3Mrxn9NTvx4fHkLO0dw4bzDogP6G9aoQMU1Fz416QAo2/WbWze/m/k
M1rx0FMbzc9Fdo5SG+hydaSZWHFuS6M37DiGigmfK5yNYxFDLlfHMmMHR4xTswMfY73GlHq/G2q+
1oMHXzi91TthPkc/La3fsYbA6a3VkN7fQtTERqkG+sgkm9xw7on3XvlpB3LvyMaT0eM1vt++/T/o
/JvwExAi4c8DBCdzOe6zun6a7HbbhcIszElq6og8RtNOmp9q23oi1ibRBG6blThZ11W2BLNFCF7l
9lTqwfrJ4pJufM2xDJ9DNY/nRs1OmNSDe6kc0bzvWGrtu574K67h/raxzaoclTXAblmNE1I/ey7l
+NLUYzjn7srcLzV/+//NsjreMNSNPcDz9OUrK9qDTsl7t1t7EVlwPWYtTWLTsWlaNG9L+VwPwzs+
jx/HSO4zJHw2bUyzlkZApQ01IViDrPD0rmppemYMMn+PW1/6AMP32H5JZsS0eNLJk9c0U6j3rOhP
t2ZFUHnJr8edLNiWWUHTVlnFLa9joYvSq/nkg0SyCYaMNMPKV9yPJqipfhYncmh17/uh5fTH1mVH
y/+Gop1jPKTvVVvty4ZvqSfm1LxGSmX54HXkIkyA23sXJ92HaSAiFJGzqQPbMgIjgCpGS1idG05C
H4XP9xKy0p5Yu2Xfv21QsxIIumEiIiy2wgh1TXvU5SffWy3o31M2pLvBJsNvy6/TTetOzSIg6SMZ
N6JcE+8/A06bAVH2352I2act24qaqgaSRb0F6ALegFRSB6Kb3eep9eZNnoOahT+kVPB0IGYJJxmd
nOaTRdqLmjehiDn1Db9UaGEDwY11yHs1v4q2mz5SEq9FRPe9HjW1DRihdV+OBQ1dUOy4VYcSv/Zc
xSvPekutG+FQaw1DFDslDYei3iXWU4UKcfDhbVtUwyFNQ9KpuQPpoNX1cXHmU83Aa9t0OVvpYGH0
5lsNwbsvmYUW4eT45U5FY7+HgI+/v4HuVi43S10YE1R2fZ80LQETcpL5AdMOSBQggoe4LlkDUi51
YUwT1EdxIQCANUSkBOqp3n3n0hRMQXW1yQ9Rs05qrOx5zj0sckStfU9/JiTalerjtkU2nFznkror
xsIN46gfr5OI2FfrxsD7uPWFuTGrpIq6ztIkYW7I8gE0U6ihjeMXq6fbVteslGqR287JXLEwkYrv
JNCaR0fY7a4lWbHyBfdPZWpWTOHm3UD5hGN+3BsgvBi/K5qrXQ6CgIBqa1OhGqdm5VRCHD4mjWBh
2qVqRyIB0VBtWyuGdv/Up2bxlA1tLN4MGg4Uso/KYofGKr49XuGl+bl1+Saqs4qc1JVreaHVNM9e
3nxxrPzsVu7Or9a4MJY2kWHDnENDrakbF3PT9ahcbVXgQGtp781y7d3sflku5t8w4qZA4UWhHS/U
Y/FTi/LLqOxjM/fPft4fmkReuUc/JjMug2WzsrOWPsu4DHaMdVIR5oHKnpzjzPrpjcmh9v2Vquyl
5g3DHnQ3ZaNNvbC1q2dk38+4VD2VANBtWncT7peAFaDC64d8KZqfzfC+cOJ9W/6j2RqSYmFfmXi/
Mm19cJgi1h6Rp92Xdl0c7T73dnM2figgoHTa9hnGtSrnVdrHNYBtFhhYAxY3eBjsw8jzQwjAbwtf
TNzf3NiulqmL/ev7/0wg5w8EKUFKZJcrNriw1GaJVYwSK95yQC91JNqn0hJ/JynKETSb3JW9uuBA
TARdF7nYqTfzyGs3OkVtbZ0KqI9uc0/CsISCNy4EJJEQ8qP0/dTmEqrsQmxs3LCDBmWGyp9xwLVp
1h2nCNeRqVujKPHuvp1SE0TX+R5BHl65QCupc0OSXYvAEZZ34BKqIDcwiqKvj3fqwiKbgDqmSle7
XQVs8KAPsrV25Vwc3G3qoGCtNgyBEgCiXE2QlLebBITHfnVyLcjMbxv8zcrfnBJ1Xjm0VViE3nHa
PZApn6B6np3s6PO29m+T9qb92Go6n1SYnILj9RoZ+YzrnVLbkhLUBNVFrexoxeAlOiX+yaL0m6vk
l20jNw63Nkm8ssbahnjWOeAO67lgx1wtbV7aNMaxlvceSfBs4YZOa0EBx4t+a696KdJt3O3YNobp
eo7MIFOWwF1OjhvkKVJ9fjT9fjw3C17HNUwXOYGpBa7ZD5OR7eXsnDqxdrwsNG0i6VxPzJpmGZq2
/C/Q3M0CUmzL/lMTSWc74EuOptgPuZdmu0LoKOjmZOVY9+97HLM0ybXGxiliEM0XTflVlc21L3IV
gN7juy/6wC7mfQWCF+Vvw9ZRk/1UZTaq57zCD5GY+xIpAkijXPXNC9vTLFKykyStUZ3nhhDFYYeU
udaum6L84Kl6W9KSmgC7uXDqIsY14X2Ti8n5BoIdCA049owYMGgjn8ZxgM1Amo8btizzzOx02ttz
jisse+2bMLX/YnoLWRXavR1Abxwc1nxUDnXZq5i+Zk7+DJTsyu3yfqUYmjY8f65ri8+F4q/Wh+7g
HJuTeMYbjnOy99ZZrqnL3A3n0IlxADS0EFMERZkruC0GJ91DcH2oPxAkxHFVzupJeienm/x4rfbw
7s5Cfze7fzNfnrK5TyvJXtvmUnYqSKyd5iuPLvfpvdC44bMzKEhWSY4Zm5NXUJgEXfEr6QIXpN9M
8n3u6LPtToGOykPkvDp9s4u85ALK4+DxHrvPFYz+Da8+58xjUCTovvFT/+Tu1CH6TL7c2G+zj+lu
W4UlejFce1+m3cCSlL/q+UyrUwqu3eL4+AuWVsdw7BSPzmmPx8/XSSS7MvnGxh++ennc9sJOM7PL
RT+NRc2xON18mdQXNbg7wFwmR+4ft3/35GB/kCb6vaxzYRVoX7Aa1GBq/lRmzNnmP0zqxK7vStS1
slvrVdDhUiV0t/JYsjRwwwRd7ms1VqL9VrdkzxFtZJ29siOX5vy2zm+srXVRzTSVE391/TYLGQoP
9nHa9VeAjkWggYZY6eduuI25N6w6Jwp08ik+oUftBHVeY++DU7enbrhSfzeNa7m2pc8x7BvUkihO
tER0tWyQPzTkaFcDzvC6CIYo31T7jm8xjDiuKx/P5g0chD52kPiTqHoSV3zhylwt2ZixJkULsEtL
4SS64oVHZzv+XJLXxyaw0LRJzNjYksYVFKmvczI9DZp/KCJysNmw8rSwtFEN75A1fZTImvDXqbiW
zhVvPpuGbSZ/u5xLpT3JX2v2K2HILNPAXyOTXJgSM/uL656kY+5jzHbzYYDcUKDtn9p194+HvjAl
f2R/LUaniWPG83lOD8Rt2j3elzdVtTLPTPz6zKEZ2Pnjq52gRr9x1SWdXC+A6vhKwe+CQZkci3aR
T3hvz5MrgbLiGUY8nrKmFK/ukP8FMbhNuBx8h+Ee0rFtgf5UMuyH7AtP6Wdpb5K/QtOGS1BRiSNl
KKcLq+Z93dR7x9nEvoOmDUdQT8JrZMywtnIAkKicu2Coyk0XHbRunOKK8kix24FSqhy09XEdPcs+
WyN5v/9uiuYNW7XiFBUarfYBFf6r0nYwqbCKvL2GhlTD7CAd//LLJz60K67h/kb6gz2x69zR0ggg
XxsSzThZ6mQ/1zSZg5y58y6aBtTXP7a4hbD4D9rEgVaUcoGLD8nkqeietNPsXaB8iV8FdQEVAOiM
RO458WuYuto97vW+nQszjwo1nCaf0sl5rUkbjFaBPMOmSlX2B3tiVlmkA95I4oVbHvXQQv8BWo98
U+k6mjeOm1lEkye8QobxIE/tNISNlRxLL165pSxNjGHaDmRWaij+TRflewHR80laa8fNfdf9B4Vi
Mk9srCEfGDLLOeezej8zqH0XawxqS80b5s1FWydU5wSg4giXEEeCIxVZmERsyrFh5g0L96oOZVKD
iq9d7J+0nHZsZM9TnKycmksmZ1j4EPtxO8ydvvIIO16jsnR21QE631kwzXTF2hY6MfOEjCW8RtUE
CRWxPw0DDwrH389En91+rbpmYR3MXOGgbAZsApQ5aduCQ60F2Y37Mnf9SiJhqXnjFl3amlMI3o2X
pO53VDVIFNEDV/Gm4P0PZsVGTkNdQr/ptfO6Q5YW78uq3vS08AezIgdGDXB6BKKp9SUWzdUR9YdN
3szk+fCHzLciWeqrnIqifRrSSnjPXe+O0+FxB0uTbpzKXjcXZeR4Mmy5QJquH7/k1FF7L1rLrCyc
b3/QK2o+KjJ2IwhKs/xKnCTIeQp+XuuoaBSUXrKb9S2pnQT2+HPbNxnm3BW6BXdhQUJ83IkT7wyY
3JlaYmW1b/vxjxoHJkwSkLkA7RtpEUmm2Xxxx71tQ0wC3yLw5pOPa2UmC+76j+xgw4a8ilz+2qde
wNVJIKfweHqWWjYewuxWDMKveuc1c3nAuA3tR3+/rWnDhKVDe4EjP7468KmovaPOoZXDJjE09gfJ
IvdREirzioSpl3/Kx+iDDayOVTRHlzbbnISZB/R7PwYT3CxDv+FlFWjpl11gp623chTcfXvGJxiH
8AQOUIeXfnSdinqftmeez3g2hw449o8chiBGd+P47fFqLBwJJspYeKBuY96or5MN7l4yt4Dy9wft
ywDn3evjPpY2k/3fd4uudrqZcFz0bUFasAkWxclXfC3iWmrdsOQR7DRlzXEnBJnmMc/m4zCt3XQW
HJ/JCxK7RQq0Ma6yKUmu/li9giNun4At6PG8LDgJM62Z4KF2vglshSRWnz2C5+bGD9I+DTLJgkis
HA8LK2xmNNNSejkMASeybIGv8M7gsj1UvA7cPlvxdgtPpcJMa3ZtQ+JmwkTZH9iv6NycvIv7xH/x
Y3bEObFyDC32cvvCN+9fTCetKME0+Nru5Sk7RIekDZKf/W7YswO5KLrSz8KGMqlDwFDGSX9bdbDC
BJESQcxX5mnBss0E54BXkRYigNG1G0nAHLID8oXfeLlcHYhW7XSWBwp8oY+318LuNTkZi1plzkQR
cbtNde7r9qAQkumiPD1u/v4roTDlIFU05TmYQfnr4L+UNEj4pUFlvK8/cnVMt5H+MmFmPiPpZ1nr
+zJMmyKcYd2pGA48R8IvtbaUEaMLI/QWY10RZK/SK9hEKqxJnqhiZ4s6WrlNL6yDmQR12pIBOo13
1GJwi31TF35QN2W8t2K+Vg26sGXNXGglE0GjrMMrZz4Ph8yGdH3Hk2zbGWEmQ1tNRKEgwXklM5XB
7LZgmYwvjkLhWq/WJDmXPsEwbiezVZKUhb5GU0mCNK2/IuLcRJnI/qBp7OqpTnvVuq+Z1uSz5yJS
Dgj0RDcRSKH920e98UzxkHjgBvPiKzgILwPJj5m3sjmXNo8Ze6Ma1GG0jK+58MNpij+WeBhpvG0v
nsKUeBxlrJxMJc5rjsvn0a/r+NkfS7biIhaOHlNy3iYQZU746L5WGT2ISYeS+X+DOAm1BM3nx17o
vrAMpt6w3mpOddIX+AJ+mg5sX5zUu1oE1b4/5Ifp7JfBmhTBwkqYVCPgqZYzSwXSkfbvNnWCKf+e
JmqbrzaJRlROPcUt7bxCOSqwCJIU6p2lVyKApZEbEbfjQzsG7Tuvff3O0TGqKHf5GtveUtuG2bK6
H9pyxs4v/AkpwAlKcG5WS6j3pGvafAuegd+6fmNckdOXXc0kmCDLMd0VU7NPLL32ALk0fsNyaVvN
cwRZyFf+f5xdSXPkKrP9RYoQmrVVqcqucrvdds+9UfTtATSABJr169+p7218uaaI0MoRXlAoyYQk
OXnODI0YliHXTpit3mKauRa8TsxWkEHCN8OAZSpEC6VvA/UbTl9dep6n41bUc4VLgvgyQCqti1EF
/g1+gbsoVQfXt/VSmj5By643ssqlCwbs/eg8fConGsfZOuBHb4evyfxa9EJFmq7+hvd7Wc79XdRN
JFvW0rmsJLFBUww/oROQIC2t4qrn5UM6h2B+n49yDHOXeve3v8CQxOskJDFu+mlR9vWDrxxwI+MG
7rfy4orxvarSu5Xv0rj3Y52PpGqV68kqDF7i5jTM7+LyAK37259gWGO9mWyr/NIVK8oIpTuhbrqN
7dgfCp9NwrK7mWykRTBEP/qyBZfKS+27eNJhd3z1f8ZsABlidKg924Op6Tuu/3+1UaC+UoseLF8v
wsvrCuDQ/LZ9TB6khXFEoHxay7l5SFR5H4TiMamd49DbbgWGUNapSBLUK+rUwRbEUY7y5fBA2ipv
IErJE3maovQcS/H99peYFkKL5kZtSRckE6rMwfrPACghCedT0zSf4nW9bzYb8MS0EFpUNwX4GUp/
bB7aEUhFMSzuoQe03OJNhuXQwV88BE5xcHEQt0N/UTH7JDZ1UIGVhdWQteggsGLG22ZRXZebrKeS
1cdEsFPSdIehSCybhsFAOhhsq7ounNq1fhgqECMu6Tbmc1pYFtlkH+1IDsceRAbXK1OdTo9rUPaZ
K9K8J6NlzzbcYnVZ3qp0nGCrS/pQbSrrpgk4QlAcVD3oZKFEEf9IyJCJ0UYEZDLV9f+vglq4ZSPq
ScJlU3qopw4NwbZuIJOhtLgOymJYuxkXs5p4uUoTdmwV+Hp8lvy6HW6mH/D+PXe0Vni4JCN5Dwv1
lfsMBWawbU62+pGpbK5jx4a2JKRvkQRUKJkvbpq1Hc+I5wNYTnMfAH9GqgPxZYb073D7k0zLoYV2
X/hkYMwLX4b4DkoqQ3W+Pa5hZ9LxZGwlvaxFTR86sObLLEmLL8saHkvC78p1V+u9H+t0JYoE3tJ5
WPC5+ooWHW9VmVU2xfQB1/+/8tPFn2UdJXjAU7xlp7SOlkPh4MWC+mt5WJ1pOKf1KvJ91tJC3O3B
oLhKUj8AOwhhp/LMvfUg5bcAuuaU2t4kDWutS/TWK3pFV6iivcRFnW8dvVcQvrr9AYbI0CFmJRs8
DnKa6MXBcitQlNYuxJ0X13JEmGauRXYUI/eimxu+4M5ZFvfDLvYJOJAW0AxaenHsI5f0uZs5QZdN
CLjbFjFNWTuaVx5EsYhbWGQ8LOlDZ0Oym8bVAjZBmS50W0zZ62hGWXdo2tEyZcNBoCO9UAQqw7Ft
y4eaDXm11Qf8xMnlXxjOAieYvo3Oo7tPIdGPdeiXAuMBlI+78iHomvcS1fGO2ooghtDVYV+NX9C4
GUX5ELpfQACVTUBslmTLoSzcJpZD2bAMOvhraLEZbDONXrzowRl+t97PXW6jY76i0k+6OJnrh5Km
H33iDqA4YLark2nS1/+/2tOiYXTbFjCKB88LsnJI0FX/9fa0DfGvA73ilFUlGm9xrSzb5Y8j2ALZ
9ch7cRT5fPsXTHPXQnXxecLLEPEkoyrnFV4xreQbpslroRqiNXlOBNaybxtQ8qT3C8RxQH+/r16s
g714MzlOea3b87B5AZ+zytJiOm1r/89ty7w9/UhnxGg8B4Q5i4xe8BF5fX1kp06WbrY+zLcNH+kc
GOEYzExwOM08Dr84mKqyKbSBKExT1w5ZkN2LjvZY1C26R/F8RC9AYcUjmyauHarA2E0RKCmiF7/2
TsATnUS9r08i0mFbI3c7n6KH4WG4MnI7DuB06ZMod/X9+SDk/3ecLoVckmrGta4d65+s9XM1d1+n
1tZ++fb+GOnqtzSW7RDMJUJJncb6SLwOnc7vXGc5bKPtZH3zEhxGeidJ6Kp1dltnOYPu+jAyCvbv
OLsiJtT22Sm+bKDpve39b64yfkhLDRy1VV53RRCVTfFOReqO9M2HfUNrW47T1EnsIfE7F0sQfUy3
iT+tm7Lpw70NlcTMtW1nm4lTsxEmWqo2K2gP/b8Z/Bdfm05egPrNOvE3Jo9JM2dTauMef/uKgR/V
0ocOMrb//6NqDB758pkv/LD0f6EQnVWJC+XNKZunO2btKDIsj34PqAkYBeca6oBUcYo30jI6JGr6
dXuBTF+jXwA2X4IHrVXb2U+2g4ejfmR/2LpmU8sOXb0dZvoz5BS5DLXkuW+GThjpjSaD302dF+IH
VdEe8BDi0fU0Nj/Dyst4sOvBGj+ibVyi2wIZRq46T2KKvtIO7SFAA030z22rvbnpYvjr/19lAUCT
gYluYP3ZE0X9hUpWfA9pSwCihpKPZWUM4a/fB1bachUs/Xam83Lw/SgL1k9Bn4LUub0bykc5Csvh
avIvLfyDcibTqrg6O6INPOhgO0Xx4hOPSssPmFZc2wQ2aD0FWFr/HDgyL2V/L1j8SKFGHvP4yGVr
O1JMH6LtBrJZxmJqB3X2Ujr+BjKiYneyYsrGyGIaXwt8IkQim6JQEJwHI8sYRiOAeJEts7y65n/w
cfDN65XilU+5QIT6QGAX50FS9mEpg6e4QkfBXOKhcFbJ59uea/gG/c7gCpn43ebiikxBp9tHNHPH
5MvtsU1foKUibdxOyRJU4bkY13shwkxUzZdoTA5TW1uakE3T1+I68da6nls2nEPhk2/dRuNfiwOu
5H0foIU1XDTlU5LCUUGqmCmvylJZ/8MC9ki5DSNiMtL1y14tcyQkS0NQZJ49Wn0P+XLflvHviE2n
RNrUxExG0gI6Tgd/cac5POMW9xA0yV0R2nq73n5bhpdqsYxuIIrSY9Cf6XaOPyZ3wbE6oetC3ac/
piPeGE42aJPpI7RgXtbRr+ScjsgcPjvdr8L28muyvxbEnG1THW0YF1rHhzAZAGe6rxBi7fDpthMZ
TtRQv0zgZgKC9hG/sEzzel8vU3Eey2utX6Xe9I2FizikSd2FGXe6AKqzKYRzOQFF1e3ff9twoX7Z
SABmR5NrKM8lWnueOZTb3zsSbMe3R3/75MM7+b/dd9tm5rqeis6+cJ7cgQD73P7Y1N/bo5vmroU3
T1kMDnfMPRreoYgSexaUmWnWWmDHRSMKvONF5zRd3kdb+3uCcmXuJ3F+e95vN2aHoX7dUBsvgqCM
5HlJ1ozOePWstuPi5tsisggdNWQK8kV9dII/pCF3aC+YoDV8pa+9/fsmu2kRvznp1LBxhJ5rmcZd
BgXBcXjq0zAdLH10JgNqYU/cvnRW0Kid2947TA64g8l0geiiZX1M89eDPegJpX0fnwflu5mK3BEN
kqMNuW2avBby0ukhlUIiKDG3dyG/3yDj6J5uG/7tJC3U20fCKRh65av4XLB2y8iCaywrP1C/OtUb
/T6xPhva5u72b729c4V6H0mthkY6wxafF7CoroXMxzF5B4LWLGh2ES+Goc45t+IconSa4/M0RQrt
hjKqu6xmvmPr1zYshc42NzpSpS0aD89iCcaMJesXUc137j4NCHyAFuic+KNLQGF+buIaxAf8FPAS
ehbd8fYSmKZ/9d9Xh/fUOH2bRB78dOvHQ9OMj5Fau+NS2hrATT+gBXJat0ug6DCdBSnXe2ftx5Na
oPkzxsrGk2uINZ1wLkiHum9xssKNKLpK1pjhGFT7cvBQ7/Jo0QRQgzIkPa9b+bDV8qlMbKLVBv/X
WzvEMgTJNSU4R4H32AgXdcYuH7zup7KKlBhso3O/AROzSCK6+LzWzf24Bo8qtTXbGlY21g7OqViT
kTVbenai7b5y5D3bwqMkNiYz0/DayRkVzuaqFjMH3+73qppz5rQfpp5b3iJNhrn+7CvHr9FQjs2g
jUFpIh+V63xS1LFsa6ahr/9/NXQYxzOdKPb+cVNlltKKHiKHWDJ6k1m0eOLb1qfdHEVnUW/PAS++
tzj3a2HT/DHNXTsWY878YMCmdq7TOWvofMBlLb+91Vz94r/XQUhz/9sspVMkTNXwl4KW5YH1snkH
7j75lMSLd2BF7R2XpP52+7dMVtIOSD9t+piMLqw0i79d3UeHMaXfm2awCd4ZfkBv64BokWLSS4Db
6Za7krj3fEwz2tlUfA3LoPdzENltoSy26EwnH1KDQERWqyWzevNBLwz1No6wxNuDKtn1wOqmuM7c
QYXgsvZQlAO3Dwu6kGdJN8nluRBkaj82Nd5rvgzSjdYPuxYn0iK7GytIf1MH217oPbZpCCJw/igc
edo3vBbZvsL9JECf/DmOXoj7T98/dvLzvqG1yIbu4MiJi5l36BHyW3rsZ5lNeKDYN7wW2y4jxA3L
ZTgH5JLyT+36vvD+uT20yaG0uHbdJVnaGAHhACCJ1b2Idud2p3dvqCZUztohYwT5evPE2mh5rsek
2LeZ6o0bIOkYtrXBxAnywqFCa8JkAxAYIkHv2cBlEhwHYlHnEBWM+U4VRMX3okwd/08apSWvDt4m
vaA6pC44ll6ahHXqt4NOtMKC+zcsit5RUCyN6ha60Ms6eCoHJQ/q1bze0+YfhrpmacKdeR4G+KrY
ZOa7099q2mz3D9PENW/amNsVYDqhFz607+t0FaByoDbon+Gc0BsKeC9Z7K6sOEM9ZjzGU+/mrCin
jK5unTUVj0DsUdlu/6baht5aMA7l0AxgD7oUAM1HYB6l/pFXHzzyFTzbpzp55P2St6zNd8Wh3mAw
0DkAhz0+ruXDs5qBQi9TYSuUGPJJvUMIHB4+SLR4f3arKKviMePJr6YGFezOXFhvEuqnElxLJRw2
aravzVqFh2CtdgHp4bDasbDEnUMH3vbnVf6dIQXCKm+f0XVuRDCmFlCgoMV5idchOKpBhNMDOp89
W0Oy4dku1Fs7UD13GyYHRHKQovbVqXwrPo2+eCbjlg39kLXeCw9r8Ni+j+p9u4euLCtHOftpGCII
Q/JEEnlH2p2XWl1WFnR/awCJZnqRIao8nRAHzsSRQbzActIZNhC93cMdZi8a3Wk5bxMVWVF6SS6l
tRvANPr1/68ScJYUsV/2kl76lWep4E9RJyy7qqE8EmhHtOjQ71TPfXH2JvLUu+e1CPPV3U4dUuUl
zOVqCzVDgqn3flTSYxNUFFGWxkI8liPg7kq402mOue3J3/QTekLe+kUoioJeShVBm1SeXMd55zW7
iK7DMNBycK8j4LkeUMJj0IeATt2x8+Q+99HbPWaJ9vItoexCY59Acyfq70NUCI+79mi926Px5isg
skCZZWyyZRSnqN6Z1+sNHiosopTUTnlxizQfpn+4u/O6/N/+DuYGtMGkryJWUZxmHQk+TFFhqWca
jhZdIcipJ7/wCwyPyMpK+bmlQTYG91NpeQYz+KKuX5KOYqajD8Mk83gIkvYdaDnvu9HbObwWtkE4
LGp1SHxWIDeRKrljo3/sxF6P0fKhqmqjAuCZCstaf1UF/1Fz/vW2M5oMowUpZNAYkT1LztJJ7pC0
nwKi7qXj77ss+VqQ+gUUFyuKmTv0HzV2j8n2xXU7i9MY5q43cdShWpd4HMsLCaos6k++eulthDim
sa8b9Os93on7RULy5ry43V0cdse1F5+caFd3SxjqzRuAp0x8nqrqMhFyVdI5onZmuYAbTiedv7co
oxHOAl9cFP3t102TqSWxHE+msa/WemUV6rlQk+BLfHYXl+RgQyfHuky/3HZF0+DascrB2pcUkhdg
YaiPYu7PqAnsnLcWnygAeFPZ41iFmJ08e4snn+g8O/sKDjrJryecoYPCX3KuKuc+DFS+9inkBGyy
CCZX1EJUdYUTiURUFzRCneYhyBTyv5LYKugms2shWk9L6/TcrS6LmADLisAabrvHGWauA7GcleA1
tYZhwId9iCjIKeDtSbTTMDoSKy1AoyOrhl3CJc7ZUhz5wNEIxe9v+6Ph/q7jrpp23cJi26oLmvxz
LvrMqz6AuBIJ6xW29NkJPia72qFCWOPfccW5C+1nBNdl4N8bPLsxeWRrlc3RZ+q+nxM8lLHQsiMb
lltHYgVoS+s30VaXwFlzvHufh9K1xIFpaC2A06FZJKdLddniX11ZPIvE+Xh7KUwja/HLm1GGjicT
IDv9rx4Qo4epGm2dpSYv1U5XkJ030EpZqwsrh790G4NDuqa/4m2yUQAZkvr/3epe7ZquW4Z02Eh1
8SQ4WgTJm3JGrQk9de130v+Y+10iW3AjLZSlGoqlTP34XG3+E43Z/bwOH73BhjAxGEoHXCU89lPH
G7EKY3nqwMursCF1te0afXX2Nwr4OtKKBtJZZIcg4OSTZPerG2bDcgyrf277kGn4az3o1SqgTdgV
S1km51F2PwcnPjS0eRRMnILW9hpsMpAWxu5I1MKcOjm7BWoiMVEZMgaCpVaW4DV9w/WHX30DeJHH
iqZDcuZAFkQUbxvig2Aqa3ubNqsh0nRi3qJavLoFIeiFpw/b3PxMtsGGmjZZRwviKIhF75fYrhsU
SaBGAjaD7Z30uaWSaxpeC+Ow9tueSR6fvYg9Nl50j2aTQxLbGrhNhtFO4Zn3zNvqJTkDH8bysWIC
vGqT5f5gGlwL3LlvyEhZhLxKAbY+1WgUXqXD8tue//bovp4RxtAYFc5cpOewh9TUSN7TebI8c75t
dF/v4y1hi3muUG9MvfGuBZ2w3/PjEO/qFA19HdHP425aOl7LCyiij2kl3s1rcdxnFM0bpwDZt6cC
fmkZiDRLki9jaRn67Sj19XzQLyqCjB+zZsuSB6qpM2ducmeO7xpCd3mMrwP5l1WQwlchKPzHFm2E
UfNY0G3XOe7reP158Ia5HSdx8crkRNbgPlr2ZYS+nhF6TthB0AVIbHcTwHiVmZv8EwWWiqXBGfV8
cJLrNHllxC/C/x8iv+aAEDIbR+Db7wb+f9JBp3Ya7kfdpUDPQrhK9E/w9bROJHeEc0dpbRMNMYSr
ngyiY7Tz/AFLm1Tio2jQteL2gWWTNI19Nd2rA6Si3J1jqPNdwukb2jJOdUEs2bLhpcPX4fdLu9Vd
FCX1pQeab0rqbO1EjoI4iIjxtlUd1umuc+mhFDbUrmm5tQjuIj4udTiLi5DPokdv6rMK90WA3qPb
ugXAMyGTl1kp1KbHq4Jbtmvf0ZNBUAUlEaeYta+6bJHrWdDJ0jZg2Hf09G+mTVMsDrY0L3xo67uU
oGm8eVbD910z19M/xeIG4hjwy9Zp7rBjHiPb8WeYuJ75VVda/aBA4AZN+3ukz5MTAUnen5jtmDK4
vd6dCziFcMey6C7BGN2VRftxmULLpmMa+vpNryKqXQC7ZBXmPoeL97tRdX8fV13x9bbNDT6ut+aK
VDprcd10hCvP8VY9TVLldCxf9g1//ahXk/dFqQh6XPEW2lfHwlkg+OCcwfdo2W1Ms9citKcOaWe8
AZxVNx2Chd1PkmbQi8xvz97kNlrGt82Lt+FRu4NepHsMvfSuC7rPgbdmbNhFTRb6uiZDM7u1St20
u6TLOGTcxZ3QW9uPMYcA9u2PMPmPlvrRDo1RvI35JSzD8xQnd0v4cc/Ing6rj2iDD4qS7uLGgNqC
Z7MGp31pa9x/e209HTWPrAdU+RP8Hsy876T4RZCCkM0G3TWNfj2EXzlmC8bObQBLwoUo/qcY4u8K
GPR5FpagNQ2vBW2xtf24eXF3qZM1Lwt5KOLhOEAJY5/lrz/7avbdUFRFh+vmZVz9o6LkhDKY5fgw
zVyL2CWGvvtYYxN2B/8Y0/guSMYPgTc835752yHl6W26Fe16vikc4myK87FzcTl+RG/MoewsTmma
vxazLW/WHqWb4ry55EDVmldTlwtpeykxzV+7pQWlTweVhNgvE6ho8oLlqlm/Jxxal4kNmPp2OcdL
tYiNQrdaxj6FjQaSyfqXmFd0qnztvE+EXbbaxs9i+BQdKQ9ZV3AbCHxKyp8mNNBlifqLJs0fTbyv
muDp+HhZeF2nrsdunb5P6nwG9e4gvwCgb/HVt7c2TwfH83qIBupej8ZoODk9OziqO932U9PQV6O9
irCwKOKon73usjrvi4AdOzxd7xtZi90aa1unKQ6VkHzAvSfvHVuHvWnOWuiuPQOCbWvkJREfZzy6
T9FkSVcNQZVo56wai6SsOFyFcOfYR8tDKao8qDzLpmAaXo/ZlhHQA8y4azKoDEJLJOo/xsHc99k2
R963XXbXGev9rQs7sMrJC9nKrGtwiI/p8fbQpkjSNgXGOj5GTsovE0UBVjKQzYj2W7KwPHE3y1uk
aXG1TcErvbbpQTB6IW1/J9L2iHfPfWGkw/gHxpsw3dBuDBwFpV/RpSbE14QVHSrVtw1kmLyO4u9K
L/VIwUEB0HYfVzL1WbHSn/vG1k7ypHXKslYJvxScjvnibv65jAmxzPx/16b/Fo09XbFdNP0MHmzJ
LwB35wI6DVBXz9b5aZ6SrIHgwUpAUIjbZ7Q5ecFthd7r5N/6VW2TwHLUQcBgsEB82PiJszjj4qkt
jx61IcBNa6LFdB1vzlpDQvFSSnqMpMj72qbF8r9r7FvT1wKalsSJxdVozCXvSrxsFeRJDfNBwWDx
2hyi0j0qshxmTrImWg8NQNS3vcGwlegg/ZaOLrqpVXGeoyQTUPqEfkFG8ah2e3iT0fQoBOq7Wq7r
EvEhjwac+rXtmdRw6uuIfCcFr6mbLMU5dMZTV/5sgzDzcPJEQHws66eQr/u+QcfmxxFwKosz0guJ
AM4fRdcdg7lgluPNsAA6PL/cqhK3AbyET8l26jt+GiMvq2tbE4bJStq5PEM8vp7jGRfKYDrOBAQp
TVa4PA/oT76WWTxajiTDQuv6CnhmXPsiAfgLz4KHIugzWthI5A2nhS6w4NfOsJQjfEjSJetWcq7W
6gmEwkdXbPueQrxID+4qJE4bos+ZCe9YtiKP+uYYUVsPhsk6Wnwr1K9WeS1Ar0GSjeV44Mmf2wFm
ch/tKO28ua3rFTmMasc85Pw95F3v+GTT5DbZXovfArhQ9IXipJ45o89VWow5dfiI3iwIy3Sgrbcc
GwYD6dB8SZ2OsgVu2vDwnCTsIllzvG0hw9Ggg6SDrvP61AN9M5egME3vHH+7BLN3N8zrcUj/3v4R
g510oLTHtwTaX9iMXOhbgm7qGIFqbqDPkOGxPOyYLHT95VcJtqR9uoGOEgsdkAO2vk9eGHy9PXnT
0FffejX0NkHKwuuFxO24+UTHFcpEbjDvS5b0noeAp/HgCoUku+me4y1Q2biCdO72zA3er/c8OELI
eVHw/iB2D3LzvqbLVTS5sqCUTMNrYVuJFng2BSamhSwgSKd3qvHQnbVLfTD09MaHpVakLmaYJgLR
E/i5s8L54dDft01jWlQtctGEO3ppi12zBCaapcEl6W1Kogaz6D0N4wicZpPCLOB0Ed7Plr2kwpKc
moa+HmOvXDFIJTSqA3h5FcyHOs3Lzce6WkxiCFIdQB+QfpjBmSEvXYub9RiI/jgVzkWsINdlcXt3
2/CmX9ECtZZlLYYCQjMgWPsFoheIa9P3VC13dWJLsg2Huo6mD6iMmqrHAkj3GXk0RFQDUDE81N18
joqfa2Mpypm+5OparxajmL0ZUtL4mY38Ed19pXDV9PJ+2PVi6unQeunITjhXD226b1HKLmsVWLge
DL6vY+nXlrhsdlGsTPraoYcqxWt11rNh+XR7iU1eqh26LW1YIsnEL2BK2449c9sMkDTcB6GZcdz3
E1r4ugUBhs7tqouII+wPEFDsWBaHMr89vMFCOqA+9fEy5UvAgENyrcUtIVkg0jCAAfD2+AbX0SH1
3epszaawtmirO4xBd795zidQxmd+VH65/ROmT7ie96+8Mx3Rpdf7OLV6iftS0N9tg42R0jS0FsIj
WV2+1S7e7ZImymjVuwe/q/ZtcTqyHldTVm0xnCdc/LwgYx6447u+bT/uM8v1m16ZRZYpHkiupQOe
tM/9isuEP3g28iSD4/tamow6t+eCPYJftrF6v5X8vTe7l7Bu99VsdNGEiSfNMrMVcTUr/wDKkyEn
KWP7kgVfi9pmgKAgq3Hc8u5LPPxdu0/j9Pu20U120aK1LGN0mjkYegZfEut5ztrpYaKuJfczRJOO
q/f6pvQqMdHLoLyfRbcoXHC9IO8q7AnrEFLLfm84VnSNhHJsfTXTAeejeKrDzC9ZHvuPg/pFql8A
vOxbBh1pL0TBx2SC/zNnOUJU/USc+Qjth303CR1bVRGyxmOA2ui6sfdzQD41TWd5zjesso6tqqJy
Zg7wcZewDV4Kd/sRTnHWDTbJENPwWuQyEUIAYwJaYBvZsWJpXlDnfmqIJbhMTqTFrmS9cJe5wn4J
nUIHTf918hSwl57ZlBcMu6aOsiq9CXrg9LrzYNPcYnk/WrXrTabRQrfuQZQDBUe0Pgb9ERR356aa
D8Cyn3aFr46vUsKHEA/DUZJSfqjKMKPb8DDFtl4qw+x1jBWvkpiIRtALSCpfBlrlEUk/qcq2rxkW
VkdZ8XWIHVHjEsRGCRmw78R7SsR3nzv7AlbHWdUeUAneNU+LSxQvwvUwrU4mBhvzl8k61896dWCh
0UxOjcvRlZg2ecyj47KtJzLZxMUNXqnD652tLWhzVW8qpi1DIpVv3AZAM81cC1j0TvhbFWLoqU7u
2+4FpDUn7n+47ZOmeWvhmjYB6/EgjvtboB6VaqK8HlrXckcxDa5dbMdFFm269fISOhG4n9GfdBoK
W2+AyR+1YBW9Owe1wB0Ou9mPSqYZ3oChISOLcw9F633W0Q5cMrfDkA44qsZlPPhN8Twm6cfbQxtW
VUdV+W7cEz9Z6SWW9VAcV7oCL+C0IuCnanPred+eo0OsmiYAh3ALYo6p6+96vJZOVXAIJ9sTm2GF
dYAVRbdKAjStA/3WRP6hLuWQwatsGpCm0bWYTUG3nbRhxC/SoVs2S/9n6+xrI/Z0hFUn5hlPR7K9
1Ev/HmiTdy15ub2ypllf//9qp1kh59L1Uddelqa9uDLJkCpYsg6T02jRCnWY1RPhjCpXNOfrmGTx
9W+9jyjG0zlLezd0lomNyJlY8q0P6Zp53oci6S2Jn2n2WsS2Va9A5DmpS8fWI2SMv7fzt9Vf91XR
dOkDNG2yppoWUNCE7C9l3qdtC6I8dYYk37OuRMdVFQDzjLzGi+YQFmXuFWF0oFBc2ze4VpESYS1c
xXHlcTgUB0Hs1bjTEfor1FYgfdv4RH8wnSLoorC1VpetaZ/AKX0sxfR9BXHE7fm/ndQTXdheRNOS
dEuvLrS+xM27JnoUwWOpUM15D3Dqru2Y6FgBZGLlyDYHeyb4kRKvvbQrtVQSTObRImuYhigAgFkB
ddNmfVA8+MDOJUF5vG0ew/A6G2wISbsEsCGkflVxqJmX+xw6N9SG6DENr22U3TZtqDsRuGYTvEQJ
+1N2U7Y2m+UcNyyuLkERplEtwJ2DCjKLMjF92Kpn3j0v7YNantfq+baJ3t42ic4MW9fuvC3+hscr
1WdBIU5+ZbuTmIbWFrdMQc+SSGwN0k8VeIQj78QjynfuC1qWk9Zpz8q6UxeRzodVgbl9sz0+myau
7Zgk9ZOyZzA8b+lJVBC8jGxZpWloPbVhcbTNK66BHHWteWX3QxDv28t0BNvUrD4NCS6wonQ+yjXu
s9pNv972khSH6H8hDETHrqHXK5QigLHT5GfXPyblb+mc2fojKj4H3cUZP93+GUNA6RA2BzKRNeFS
XbwGp+EwP9Z+AGkttgtST3R213UtihqqK+oS4ZLsK/Ree5bkwzTx6/9fJR+1iIoQBJrqsgx3TXoq
54dw2VWXIMnVk14NXSbBSBdSKSDepx982pIja9x3FK/ju7IbosPZZOn2uDIgP/Djz4X/MRx/ispy
zTGZRYtRgVJoVTMMTb2Lox56dV6XfSdHosWo2EKof6ywOIjfQCiNpqz2Q7Paqh1v33KIThMLVfXZ
q0Y4osNElqIkEQdNDqpkPOTtk7UgOs6sViySjoJtOHAnS5+e5bjvCY/oALO5kelaXs3eTj8rIQ+R
+FHvtLvOEyur1Zu9FnanSZeR8S/r/azimyXVeNNhfF9vxhqgTtf129b+6NtfaXdWG+g0mi+3N5fr
08F/9jCMrcXoTIPJb4sqgrxH0H9IQacHuJr8i7Wu86hz52OwWDmrTN+hBa1SLrxz8tofsXymc5e1
1amykeuYvkM7VrlbSx7xoP2x8r8UrED8EYK6tLjzrUWbNxMPWEoL23mGHqwQM35hmt+RtjjXiZtT
3GK9LvpKgj6fI1sf25vnIX5KC+NhiLqwTxlgIUOLFnHIfK+23uo3zywMrR216ZqsxQBFuR9lER+b
oMxd4fxdiPcIZaynCSj7SNFj14Z7jgDf1ysLoec0xeot7Q/XrU8EIuLjFh0KUA/c9l6DR+kVBdIv
o+eAl+I8gqqfgD/WGb0cOqKn28Mb1kGvKDRzS7aqcNsfdfO1Ahw4+j/OrmS3blwLfhEBSdRAbqU7
WrYTx85gb4ROOtEsap6+/pXeys2Yl4AWjTS8oHgPWYdTnSqtEOCHqRRx2f7+bv0qs37oisxI3joT
S9jBoaufOY9NpzkBqeIioboxN176imKe2BXfPDv3RZ+d6tnRbKpUvZeAbEa2Y1hRkb6ZTfXFsLzP
Uzxfxvp3kgx7nn8QHwnOIy/zaYDnw9tC4EjDrwnslEbrrhOa/YNqZCUw09UsUUeI9kcxXb3IOcLm
c9+ckbDrEaga95PjXF3X/Jr2dIW0qjXsnJASekvIhvb9UqVvtTsfDD6gqCfds+Ghf1VqNdNQ2i2s
696mPrtr1junX8J8n5X3X4Va8wJ7qnRwnWvtDo+DCZekyvlku7qLxY9H05JPtIOYabzAnOVK5856
4unUwQ1v6b7eHtGPZ7vFJawmU7TOhuOIt9Q2oLEdTLXtm/y5E5fb7X8MVks+0RpxlhQJHZxrDx2h
wCCecSiomxxbaPRp9oWqnyABdjTLoVynbZUfs2POqqBzPdtfYWVSTly3PVSNgoTZxfDWLuNwMEJ9
9/BcWInzNIm61Zz7Va1LiHVRoMscuBJejZw0QZW4YL9xTzMEH6+KFpdAOxReb+U4zIUDXBsn52eS
fUlrKP6ivo1HIECPgbur+Aw4kyAM/4besg3MpsEUvpO8FigH4ZkmMSumknzatXEP6MJFyoWLEfeX
Kv9S2j9Nh2mi9PEe669aLXB+mrGMsX/De0GwVulLQZ0gGy0fJmsowex2UYfpXzVbo2jLAsYy7gVK
/c1hJVV8Zk6jK2VhH+54Lfm8GxtDl0Xgvr2x/j5Oqd9FX3qoaVF+nKMvUUk0+VQxX2VTk6HKSU1t
bEhTEfmFY9xbg6e5u1Y1vf393ebBFCt20VHhQAMp+1VTLzkY66xjYakal1Bsd2uPJaarwjmhcOBM
139bu9sZEwnDVbSgFMZL3GsZxTMot9O62XgzyM3syqTy8dfK59Idi82mjdJNqLYr7pt5No8jJujO
2EvwxZaEdxHB8p4zQg+N0Xs93KQjm2p+ggJj8gF4pDHEd1PhXLOUXHhcHIVXHEduhn1mBayrNBsJ
BQjkw7CLtaBOrMa5FoV3WprU8xNhH0oGW7UUCwNGxMoKzbcUSUk+HBtFIZy2qd2rV3ZtEI/OFxSA
FA/UTgtN2lMsb/J7QtvRmk8tvoCvnGE16M+ohU3j7EgYPeyaWvKbAu1sPmPNdK6el9zHrTVdVrx3
XeEsOf25/QUF8OQHBQum8zhJAhxL0xDfMPP8spJ6l4oRtTwJ1o3NzHnsHPtaro0ZjL2VPcY20Yks
qPouAdtz7KhJXY+9EuffieUB4zr/IFXL0srcQyyjabuSvGYJXhfd+bKUlmY5UzUtQbkWS1E4kD54
8+z0++rSlzoVv2+PpWLKy4VabgZRcRSrkld4CEIwNzs33onZ+zQtoaW1ofrdAjCMHo/MFNYps9PQ
q9ERAY2C3jm0LdUxYBTBkWu0usIgWUWZc+XV0B+qESVaZ2Kuw7TrgGfJBimOCyV5A1JMV1Q3HbzR
e7MjEvux6/kxBJQ0yVSR5f6q0IrgbMEsbId4lb3F8NiLSB5M7lThcOZVj7jaEgeY8MV7Xn0xLFss
3w2LnXejU06CvHYcdkgpPjW5AVkczeqpmlQShCMqRmuxYvcKCnAbLPWYQOwfJYwuhNOPt+etatQl
HCdsximhasjr0qUHp44OS6a7qlE1LQG5zJa0chfs3624fRuSFvJ7ZbbLcgKRl6BcRMZA3LQir0k3
u7iO5ixobG2lnKLrcqXWjO3WwCps2deYYdMyHpqs1MxQVdMSkp01a1cvRsBTx/ZhwXFqrZ0ZX67P
4muBFaXqkYMS+hpbJcdWXexiZ0Byb1uJ3031ch2oO/eY6uVqfU2ZyC8d3YRF8ZqkmYqKjZBsaFH3
VWHM0Ct4K/n3OT3OIMfQzm/6QDTPtye7Ytcgl2lZJigCSYtJk7ew/zSs7wYbMHesK2vLl9ufUP0I
CbINcSfhun3yVpegQPKANyExqoNdBk2yL+k4EmQtSBq5jYUZxNb4wAi7mmN8tSu26ybxr4KtbOYj
A6uKvCJtQt+oPzjW6MMKWTP/FTlNtqZxcmaX7oBJmqFk3mHF92TuwZvbVW8D6cbtvP9umo7pBO1T
MKvC2JjE5EMC17ZOQzR7s2aWKvovm6LAoFTUtuuJsGefFtefs2dPZwChWLzk0q1phlIdaGEiJHl3
NvpPvGyxK+zAH4cbSo+/ft41R2UjlDgfnM5qa8Agfy5b6A7f1wMs/ayXqco1K5ciy8nFW2Xc2bQw
sLVNTG5dXFAKYz+FdLBmjiqAbG+ffTfKsFXAuxIEpkIPCjWR+2MdT1mfH5mOzKzqvoRiuBkNzHBH
RMgxDktZhXD7uNwOvqppCb10xINhClW7K0nM/jiYzvBa8l6XflSzU1pzl5x6ON9haBnFbVmaHri5
HGzWHvZ1Xlp1qyRquqHfspvTHyu4VcfibVfLcq1W0/OKQuKoe4uhc2lZ6bei9zRZXxFxuUwrXTLa
g/DgXJ017mufudZSBzHcLDUXBIqYy/YntTPQhq1O/Fb3zsWBbHrWs7C0hAZKH4uNUEs2Qek5pysl
rMUTwJdE1P4AI/fpxRwSP24nOG3RQ21eIkL8ztJdrytWMbl8K02b2RETjd9WUvrRdCHZk7H9H38p
dZIQCgjL3ig1aydWewOcUNOlfoCV1XQwYpFeKgbp0Ta1f9+eV6pfIiE5MiHXkE1p91Y1VyeGhfFb
Nb11kFXodZUJquklAXqMUHSStCt5NZvXzeyuIjrZElXLEphBhJj6oerqtzYaD8DGvRG3+7IQlYBs
mJOFCAATee29eIbR+walGjwoui0XcsEKAfkswXxNNv1FIa6L12u6rYCaXLxlM76Y84qI5FZ6YnAn
KGPijy7RNK+Yk3LV1jBabY6nTvdiDigdGuNHkXdfqxolwVNSahZfVXS2b79buqJhnMD0BP2Ybzpu
DjmARqLJFKrobH9/17TovaQpqrF+Gxcz8KgA4YUFeCDTNK/q+fb3d81bZY23Tbup30ROvtXEDnMW
7TL5g4qjBNMyN1aO03T9FhmVDxlo3+rusuxh2VW7iPYlkFbewFC/yOI3MlRHKM0foITyOUlnzd2G
KvISUi23a0wC+f03OCU5w79m863apQWKnstIHRwIuXA0bZkXYyFHVGiYjXG6nR1Va4tcteWWqZk5
VVqGyXKqr8M5O/Agto/zURyyp+x8+ysKWMm1W6Qtand1OXmN0sgn7dmezWBwjmzSvHUqoi/Xbg1R
2htJM3obdewzNjzQCajbbVVsPc0vUH1BAi0f+ho2ctS7lvZwHIvpGDvLU+5OmoypCpAEXC8eYEoc
wa/eY1MIRb2LGU2HYmhPhmtqfoECvLJO9jAWGSnSZniroIBpRPVx6HXYVTUtYXd0mAv5K9gzJYYr
HvoFzwkE3pGam35V6CXkLryPHdxMlqEnoE2SuFZ7HB3440Eu0dpFDbFk8pVAiXHa5YZ3LXgfpLS9
MEN3Ta7qvYTeuuvnZRq5d3Xn+bVe3SrwLFD7V6D6eBtcii/IfKs8y4XpRAUQXBtfSbIExpg9eM4u
UVmI8rP/Jn28N4olijHzI7zaQZc1Hx/byoq/7uv8tmt7t6QY5jriPp7hMIQlwbebdTkuRfbU8EnH
pFRAS6ZdzaJpIZ8Pj4txcY9xMR8nYqZ+0ZqXfmE6xQAFAuRqrpRGFUNzziXJ4Knbt6K8JMWoI/Cp
Wt/+/i5I3crxtDDH7sV1xj9LbiwXmsOq6fYIqBqXwLv249jFInIu07hp49lkDGD6pdlPqRqXseva
2ezFPbla/Hmkn6Zas9yq2pWW23Zc7cgzKLm2RXu3OOvFWvctJXIZFzLxCmPblVyz6LyOv0BHrtif
25H+eCb+XcBFbWJkDMGIzYfW+jp0hl+aXxJzl3QjhbvKf6cJs2OY/1YjwTt17TcGDfB26d/u+sfx
NmW2let1PZtTlDoMSRIMK2Qa4WF9u+mP05cpU63icarctlzItbSeRAtP738M8uN206peb598h5u6
ieqeiBqGuWbpz4yduybXrBhbfvqbQ/1XtRA8J8pmYfDiJdZ9HH0z7CXo+uPEK8jL6CwbVN+QkBnT
qegGvMJdptRdrt1CZ1zTGeMhy2h2KlPRX91h1W1wVLGSkEq8JXKpi2GY4edsRwK2c4uWf6NqXIZr
YnYDibcxrv80pXWscuNwe4j/T2L+aCCk9XV2RUId1iBI5b8jgabHyctNf8iqQ8TFJWkfCaSDC+Ls
SmimzLbiJOeWLbrujjT9NbHjY1dq7r8UOJAri5IcVKts6OK7KX2inN3R+MWrdFI/qsalZTZyJqdu
YrEpS4w+MdvAxtkzr3VOc6rmt4z3Dmhz1YzCFBjfwoo7FEP8aNzmJwzvT7cHWTF9ZF5Vkbdzmpkg
h+XZ+n11ulfh6bTvVE1vf3/X86ztMrviSBGt97Ofhm/Jqrt0VGR7uZqI5V1veaNDrjA+hB1QGE0/
bPFqOOd9MZHw2ma8nizsi6/2XAbYRp2qMtUsgaqYSGi1aZbjylG4F1LCTied+QTx6vq4r98SXvuW
RC70mrByC/IUR31AJ3dfSGQeFcE8KTsBBHWTOK/m9FlUugpURUhk7lQ0eVFS1lC7cyLP2sycez/L
oRJ3OyaKRC+zpeYK1p6uianSWklQmJ8j8bUpDL+qntNGExvFbJTpUrZoZ8fwGLkaA+61qgeWhFX8
UMya86sqPltieAejgadFbzGQjSmUNkI3EXgtnPJ61QlhqLq/ffdd+y13zdKkMIkx4dMdTUdifVqN
h1i36VN1X1ppV9cBqavu4zsrS87pXD6ZdacBk2psJZxyvPYkIkvQ9JA/2VA4weNAs/o9SVs/Mdf6
Mhk105yUVT9DBm5J2ol6ENDqjPiQNWlg2f/cnqGKBO9JqDWNMk9d0HWuYo5O6fpExznoS939gWJ0
ZepUtCbGGjmQni7WPqi8s9fFEFH/TRPNZk3Re5k71bLIiVNGyJU2L3maBrT5tx10z9mKoMusKZHM
WeLMGcFmDElyoc7qx1319XbcVY1vEXs37zvDqrlHSiwisfl5iPmjF+sKnVRB2f7+rmmrNOKZjHF8
Z1PxCNqIT4f6ziunYF/Pt1/0rvkla+jSwIz6UjP2krnECSjPd9mYozhSwqsx4rKALTO7zAn7x9yO
PBCRHDUoUgVGQqzoChCi8Up7t70DMGb6Xm35mViP+wIjgVSQyLZGq/AuQmT3dkW9U9KPOt971XyR
cGqzbCnIgMlI8bRcwJIKRR+aFUQRFpkRNdKuEYRhQHnT5yd7dPNPc82fYDxrH25HRpEGZAnrthqx
zIIDfXUTJ/cd+HHEsQhr4T3WxS7ZAZS+bmn63bRMs7mBESQC5DnfSjs5TYuunkQVHwmqS4FjcV5W
ZGM33pc9tMMEJMqnThMcxcjK3Ki5KaLWMWLcS5gWHrxQUVnpNLdVPd8++S4mjWE3rQcLl6uIyY8p
bzzfWpPFHxut0cd2A/HBIU0WsOZuKxK2YmTnMoMbz3PbPdriBTpNln3pTN0lnOp3SMAdxDgmjOF3
WAa/RDw9Z9u/qQ4AqhGQgSvquU85RsASKXZp5JwvOg9hxSZBpkRllPCpKXPcDLll4NjBEH0x+ecs
fjE6TVJTdF5mReVNlJV8qqOrRZpzGtf3Xu0cb8NWEXaZDyXspmKeAUgtbDoaMKysegtv4LqtnyI2
Micqt1lN+x6b4zW9j43AK37Y7Scjubd2Cb/AP1QC7tA73MsTfGDLOHQc/DXT3a2qbidkFhRFVW7s
QmDj0nuR346PTpfDFYwFJvlsWmFk4CksaY+5Zfj7xkKCslVHRcZyTKSor+J7b3I2IfcIX6iKXrMO
KLK0La29OKfQODPgYUAh9h255Mja9j53kwAFXJrJqvqEBOQGOv1rH3W4LnKHY7KIizEWv0bO/aHU
iU6oJq0E5sFs4sGccu9SpijytkG0CNa0nYN4aXXO3apfIa3FyNXEEmyFR3WNTUTk4vBlu057suao
CDMvJZoBUfwUmTiVi1wM69Qld5FxrbyXtTrzct+2XyZO2WnqQLYIUXLFdHLT5S5t2YWjIub2bFUk
JZk3ZbiDEHUyJHd5d4L6IBRddrRrGfKTlTeTrljmqAuLvmwe5qisfq9m5Gqohx/GG61vierdcpk7
c7LGXtuFMGwLiqjxJ/4p2lXtjcalZMStiYvGQOPZ9N1xzm6uuV38MIui3e3HvOs0bMdNt8lFF9J1
msxXLGRjcZ0jDkWINVrW9pJ4hIPRnXm12DkKUi4qVseB3nfXhUsTUOuKb+8bXSkBjXYHO5gU7bLs
MpALVDj2tStlnd5d7WK2EPo+ce7xZnhfpbr6U9WUkbJNUTUOLUXThbn5VBVlMNbtod87H6U80+ZJ
tLZbnNfiVPMQdQqp7uL1wxSGByuJS93SKTPrWbRh20y+af3jst4350OnI7J/zD7BB6QnqzFJO69H
ueNl7JoDVGCnNAv6+rmcnw2oS0bE9fOFHuh4Wcz6245hxicl+KIMtYQoMT4Jac8nYkWdv5hprll/
VQGT4CvsdrbtlBWXKfqcLwcBJqMzfY2mX/v6LqG4HJtubHo075D2H6vo7sHR1KwiyqGQ4LokVecY
pVNcsty6Zl4VjLblE/sys9cWd4YF4cfGSII4+srpnkyKoZCQ7JnOyLoUQ5GOv2rSHJfleXBLzeLy
IebQuATntTWEiBo0PlSfhzSojFc4Cu0bBgnOoOJXppfz4kJpfS7T9q7Rqtt8mKfRawnMqKURU+6i
aRF99oY72pcQiw7T/B8QLzS9VwRGfsKyxZKlw7r1nn+C64aZP0/D512Bkd+w4ohSNkZoGjecFT8s
dM+rGx62Jcw27VAkjYd2me2c2FKf57jYGQ0JsUkVw8/SQdNgj430UkZ3lY5M+uH2Br2W0MoXjguS
MiouFl0OzhT5MHjT9FrVtATWwsl7XGSg13bsomw7PiTJn31DSP+7UWCCDsTe5jYe5e8hh/4wj+XO
TkuINFJs5yFaUF4K+gcr1rnQeheqprQESNstnCQxCQbR+ubGl9iK/SV/2hcQCZGV5c4Vg3ZwmCZN
6WNfsLng6C5hFeMoP1mhoi4W64IpUqdwkOlm3gZ512rKxD722wRpQ1pd02gZKCxwutA+L0c3EOf4
6/Rq++PROiwXWPXuCpD8etWgChzvM2l5QWWXn+J2Sqy6fdO2z/jr3gg/QAIns+JRiDYrL92R3Q1n
cpzvyNm66M4f/+c+ftS+hFAxRWZdxlv7S2DfYWPjD+fyHJ/tZ+MXP1uH9NRpMphihsqV/utgpHZj
l12YFN6/m8dab02fwX3TQEvVvITapjOMYRQYg4L+a4pLw/+pdDUIW6w/ipGM2iLxnDSpu7Amp3I6
9s1P8TrzL7fnjmK5k31Z7XyIzMrF0SDnYJTXg29MxMczFgTvzfup31UXi3kkYTibROVWHvbfhm37
OAod1iHSRF4RHvntyjCMdSwHNI0twTkdIW5fiIPpmOE8ve6Kkfx6lcCq0KtznEta8+cMykafJ35v
hTGKMlmne65R5Qr5GQvVzrnpYX8Z5q1fX8tjduJH+8X25yM95idPkytUu0xZA4CRAl7KI36MVQfR
eTjDY/gwFMF8LI7pSce5VWRVWQMgrrtlTm3AGm7VB5gtXTwr1Twlqpre/v7uHE2izMu7oSovpRta
0ZeKag61qmkkAXiE1ZpdmlEbQkY+4PCQNj2f8MdKJ56r6reEYmseU6u1yvJiVsKnCP5q7CIIg78n
Lb6mmVdTmoLxyrzDlJ69WJMyFblBLvAXWT7N3NvWlTH/NNHu0DQ/mHXsJvvkkd+3saUIi/yoBbFM
G/bvWX4pGxEMNA/NZFeZp8nl1yxrcbx1tqHoYo+lv5b3xNMl+235/iAjy29YxpRyYhVzcUmWZ8gp
+XlXnBPvteyvac+OixMfbwdH9R1p9S2E6RrObJuh51i/8645krTxXUoe4EUaTMQLjPyf219SDcO2
rL1DlVP1nHJCzZAU5ksfZdkBdtG79BYwEBJk6ZhZnd3z7NJQGnDLCfIs0ZwxVf2WUDuVawble5Jd
lrYN2jk/Lbau0FaREOQa/2X0aF94bn6Zlnm4i7N+eRKsqcEZscZjO3c6H0/VT5DQ20feEMFnPbvU
yXjKJ/MepbeapVEBYPlVCyUIGRGTi1u6pvzEZj77RTq/NTQgWex7Ufrr9uRRTFP5aYuOXs8iWLWE
3O2BX3GyjE80H4Vv5y+Oa8DKfJfSPji/Ww/eTVMQSlc6w10PSXR6mWpvOVjzGvn7foZ0xq1bFxU0
JUsuWcO+RKzJgqrLA7dBqZQ7gC9bgytOvPJy+2uKYZcfvdrMgp4Qi5JLuyCDuI03nvPV1ilnKSav
/OxVj6NduSROL/3s3rG+CKIp+25zdhTmsg96sgCANWcwc1m85JI7SeRTp7qbhzI93I6OapsiP3K1
dp5G8+wmF1w85P44l5/NOZl8Aa0l1nbf+Ob3lEEkz69ZdTBy6wfcCzR3KIozj+zqSuhcxXAKiy+Q
xNiobkk9hT0P3fphU7fJm9aHuoUGoapZIIGfOlHLUzg/XRJLRF/gg8u+Jw3pNdQ31SyQdt1w2vEa
xm0MEQ5Z/pKtxzQyF78ssqDQSnQrfoL8+sXLklawS4B/RASKjr0y+xrzXvcmoDhXyQ9guP6mA7d6
SOQl7ecG7mRrNbzUe49t8gPYkE5ZT4w6uUCJ78uyFp+seA4heKrZVKp6Ly3gwvYgU+KJ5NK1xSMu
WOF9y7IAFJhdz81wA5HW7bgiMSz5EB7LTD8NqN1aSydcCp1+lCKzywoBblOnfcuyBPfDq28lrb/i
0XyuFt8szmucoogu0wBBFSn638zu8ZjGhpGlF9MtH+KhPoHQBwoSTfdlK9nyFRwmBhFSinlkWnDN
qjICAdidl0iy42tOyGAMmZECZ8bVreNfReq+3E6EKnRJEK4p6F3C9MwQz/5e0DjDHBRt9u1244qg
yzIBazxDZbnmeMiLG99eqqfcTs52Sk63m1f0XZYKyPpyYWvXd6ETRwFphm+E6igjiswmywQ0ZWaj
ui8xwxFKzj5n5e9uwhLtMmi/keh8u/+K2S9bvPK4d/vcwkfwovSpp+WlBfeWpCTIUe9mrlAZqXSM
f9Xp35KAbK/VGOVliQ24Uf1pivqJQdw9qa/pRI9N1D9UUXuBMv73iE7ngYkfHAex279SdQdnbcP3
blM1gmNQRtNohpTY1wovfsvoPpgepKGKh9X4yjLhmyL5UeTxqWX31dIHpZ36ZFdtJaSIJOT3az2S
CZfH4VYF6TMicLSJUl3xqWqKS8fudYVdXm4LE7dD8W9PsKvTTndmXf++HTzVPJTW78Sj5lLQ2gxT
L/8zO2CUezFswwp4QLk62znFfkSWHxiwK824AX9eVBOOAeQCgiVZzrSpnpcYkrFLc+2L9NEedftg
RchkQYLcXuK8AX01HMlXkXpHln1NK53uuuJIIgsRiMnum75gXTjyT001+A2Omvn0bcr/ONnP22Oi
SDuyFkFrG1bFZ68L3fI85w9CJ4auSAeyI0xkG3C92CAKpwGINDL3oXWqzHdh4Q7dH5scKbyX7knR
ve77Hdv4vMMlN7vGpondh+0yP69mZp+oa+iUslXjIIF+IE3BksrqQ8flmQ89OJ+l7qNXg/I7W5di
2bmumxK63Wz02rGhfeiZX9rshzGE0z7ZH5P/P5e+CxAzqbe0NQK0epfBCC3dHFUBQAI19A3m1K0A
6qU0xdE05vqQ4Tr8ipmrK+dVfUJa1sWSx80goChXOEeUZRtzuCaa44tiZGU1gnL2RLHdt4Rl+p2W
I9b1u9m5c4Yh6PjT7ZmpyHoyvQvLulvW1jaoHs5mkL0iY+bP1qszL8fbX1BgWKZ40dZYkqxGmuDd
cZp/iOb7vna3X/RuyrSLYKYF5bQwSYTf9x7opru0eUz+F8HLHXM7z9D0YN1hwW4tzRlCFQoJqcSu
5sqIt1k+sKMFy/a43FVUhy5L4FwjcNJyB11eF+vCneULt4ydAyituyZohQJbViwi0/eKfx53OYCi
yxI2Y9Y0ib2iXZTiZP1vK9U91W4NfHCnK8sODEbh8TKtzDCa+cXN2x9FP57Hpbo2OQmSqPsc1dOR
k+jRLZPOL1mz6x6IyQyvqhpqryFINmNaQywT0pm+Y8wvt6f7x7mAyeyumNe513PWhz1NULPwsKRn
MX2fejwiVppbM9Untr+/Q5SDao4Ruzo8W9Wf+w70JPqYx+cWevCTTjnqYwQwWaCArwvNGgu/YjR+
efPgO9pTp6rlLT2/6zwbobyUE3Te9dpX0yoDNlFdYD5Okrhm+W/btUtpn1ZeH9qWc3Kq9tNSR4m/
uo2fgnehib7qIxKCM9sQk+HgB/RjWEPZiaZBzs/N8Of2/FHFR0KxWyWTG0P/J2x4OgYUPkj+jMKp
241/vAayv/xfhrpuG4YANbPweWsf2vhHVgrNgf/jXTOTeVyzydbcIoMZNn3/zfToIe6Mu2lqDjFK
tR3rLSP9wTV1tEMFCmRKV7Kmkz0YnRkOnvHEjeQw2sbj2LXPjLbYWdXnXSGT6V2tSNchyYGE2f6V
2Z94+9PQ6a0qTqBMpng5PLOKoW7MkC3iKCxxNXDBQ3lx4DMEXon3Y27nkw3PjSLjZ/j0XvppVwUn
LF3lVdkeC7AbMYu92bBPPOH8zOnwfDtmijksk8DyGvb0bY3Gzd40/Jw6r1Za6/ZxqnGXQO7giShv
VkHOYxWdO0h7sfREIrjavDFPZx2t+oaE8bZqbI/M+EaVV2eI+HYUkoIOPbk9OaAKSoNG5fhLWI+E
nWSLvQ5hRkEMsI/JgV2zn67pi6t5NC6g6d4ej4+PUSjf/G9eLHMarTiQDyFISz8L7601DKiqQFAV
LkDrxK8Lrvlvf0k18tImO4GvS7aW+FIxVn/sqPsTcc3RTJG6/mKNWShcmcH4CUuwZbIUKuObZp9m
JBQ5XSaNjaKjDhmXIVx5fOlZDLZYnf6IxsYv21iT2FU/YJtr7xa+zBmsMjEQGss+xc5zVD8564/b
UVc1LYE5RpG01SfWEI7uv04Lunp+XHVSRYoR/csQpjTbrnZxNWFSaNK32dHgu7w3TCbzw3C2G20B
rfWQcPeEi+Jz3un2rKqISACG8biJN10cl8oxhSoZO84lO7W1TlpGsdJ5EnBZYboL7kNxGmt+GNFj
Ur644ms2/GMtYVWGbP5ye1xVsZdw24xwJCiLGUen2iN1WFjV5F5N3K5Nh30fkOAq1iRpkm1w+wLF
8PDb+Iba7JddbcsksZV2y+JtMQJ/aAgcx5vguG1oTmiK8ZX5YXUSG3FTouNiTMNoNXxur/copDje
7ruqeQmrzgRDP3CNcVdQdwGsOS/5PPlLu+8dl8mEMMeFi1C0Vd1E8GpJu+ngTXWwr+fbL3qXZaa2
c+oE3mah2WJNaYpzRODjYe2SIoaH+jZT3zW/0oVO5owZudTpJU2iR5Y51zkWmosUVdwl2Dr1XORz
jOcLo2Ov8wyOd91lrd/ms06VVfUFCbk85qQHxQqXoRUudhc8dv8/rel8EhSIlXlhMBrOosVAFZ7D
2zP8z59pT3Rl/IpVXOaGkcyGY3iWwUm9cQ8wTvazBf/x8rjVHhdL6RtMV8apiJJMEavaIS6zCfe5
EY1OI4ULj5VdplnneaJqfvuF72aRwVDfDEWxPqQuzAA64zRbFTQzLM05RDEIMleMM7AkbAfwapLp
PDb1g8Hp8Ta8FBtD2Q+mnUAYgboeDn/cNww4yaXdkc79ecEFka2r01V9ZAvbu/C4dWOwvK37MO2+
TNVnHg1+a8Qnc2Gw4NMdnxR0DyZTxGDzlo1TVrS4W88DsPYeMhROj8ZP6tmHNPuCLPJAltUf+be0
121EFfssWRNBgK7SDhVUchebheM83QnoI9Sz+9gIHV9JNbckgLOR8k5MZLtfgGhxXB+Z2R7jcVet
qskcaUk2BI164tgdnFYW1/EtJynigC6OvUdUCu1LK3LKsmI2BG5hp803NaFpAmFwTduK0MiksQm6
gd6aFX0IgabASfnryPD650S/bmNDMbgyU2yZYntZoYkVkpajZgS6qiK5Swo7gGnx6fYnFPsuWRcB
V9S5PZnYU2Am+RUkbUf+kmXc75sBhovcB9/dx+u6hsvz/xeTvy8omUwYIyKO4HON65I4f84dcJCG
T2bNDrFdnZPJCpPyULN70i9Hp+ZHaP48LnznHaXMJssdNqxVBmXpujLCgfFTsnj+7SCqpoG8hmMB
zxYjpmFlFydzHk6eCyXJZZfWj8lkGtmQzR0xUJoYZjm2ZdPi80YzHqoJ9j/Svmw5blzZ9osYAYIE
h1eyJpUl2Sp5fmG47TZJcABHcPj6u8q9+2wZFgrn8jwpQg8gKpGZABIr11JCW/RTUoDZ0nnD1vE+
gGKKl+f3VubGYZ4bbKPZOlwlvMtRtALYMAd97tNjOPVnSHRsHFqJbMak77Uid97kQ/uzRw9eLKdi
47xVRFgwoINt6AvnDbgdH7rRPvS16ZFFV6VQ8WCFTZLWThfxEJ6Ao0+O1V4cvd2QoYFhiIuDqV9F
45YqLswqAr+y5AyPd7+X5efJ5VGXpNuMr6rJ+COpXLbk4xvRDR9YVj10qW04bWi8UsWDYedfIfkx
4M24st62WXcAj96j33/shYnaQWcZJWBJCbB7HQ6wTPtQJXnUfmm9p9u5QDd55cBNJhZMPvja37TM
F9EK8iyr8B9aKznhJmG4kmhiSsWBJcO6LrPIxjddByBLz4s1Itl8vP0DdLZRApa1jAI7LMWDz8UZ
D8jxODtvy3YwbDi6uStBO2SAiQeyEQ9SvPXJe2kq/WmOeCoMjHI4jGjgj0tpn3L3zSqLnZfxuHO/
MKPTaxZXBYP5fKkHd4FnWmgmodwHxzlYDdb+MbRMLTaaO4kKCiMiFFB2TFF5osN+9rpYLB12w49+
fgqGjzXbdi9UYWG0LgrbdpEbWvFRZlDt+R7Y+9sOpFlhFQVWu2Djz5NUPGQABDT7SRocU3e+VjFe
Ds5CkGyw6gcWLfG666P1TXPy0WDZHE2HhF/4oFcOKCqQi/RI+QuE4x/ocT3Qfb639v2hjbMDu7jR
uPMO3UMZozVy3xw33t1UTZlV+hm30Tn0AM2duHFPbtbEQ3a6vRiaaKZqNA8ty3zbRrhNz2vTRTN5
WNIvt8d+daGJozb7EXdgQBnXyb2PFp/j6ozlX5BoWbf0yGH0awy+uLMJkq92OUwAI0FDLy6aEQrg
0yYWNgx+NdeLwVk48CVtMLiY2+XIvarbe6Fp/9LZ5fr/F4OvuRfmaBfB4F5u34dt7UL/rzZRwb7O
Boa5KztMt7Rpz5s+uQ/q8C9nqXYdcx6A7vzo+OEz9ZanZOQXsKl9mGnZGXacV90I31QOip6XFWFB
neReLs6ZXlXfrQR35zn8e5srKW4qLMeaZqdjn1IwIUl/XJ5zzizDlvxqSsXklS2nRk7tQVyXPjcF
/nxoCqsND3OasMW/Y/nQZB/chlxlhVlh2XOcjWTuDWn2F3r6j3xCHLXu046Z22TV6nzqF7wPh38V
QIY6Fo1WiIaUeR/jVPmLoGYEU7PTDFHWztG4PKwtVIicBkQSYuet/ETTxxGS0G1ePNp5cu+J9rCm
XVynfhymzzNa0gocjlrRnq2gjXMKDebZ33QUxm9QikvUTcLByqzpkxTevHdpYr0RU5cY7iAa11Jr
S6OTFGnqt/yx84G/4uuh8L/zwt9vciy1vMTWBR0dXscfqfXJT+2o8k2gXE2Uq1SatetawWRj5HF2
0YdW7nIjEb4uxNVK0uDwRM6L4I9TM3xfBghx1ENWnKTdPIJm/kyExeO0sU51VZNdWqymatKr1QCs
tJJanBD6UWztUCIJXJFFtvxsJaBozsK448NO5PIwlz9Q7zVkFZ0JlawShlNOpdvgc4Vd9FFfdkls
B2ljuKK8fs/Cz1GySmpT0gykx/iuzQ5OBs7yYHlHIeORh/PBSodd1Tixu/J9JseYNp8DRg0/TefV
Ss4JlroU/Zq7l3WFZnyIdquifMgy3zC8xnJq4alssPMWQele5sa9L+w2Dhg3xOOrZ1ziqEUnOdb1
GkjMfBr6Ku4COLblHWtw8TR1/9emqFSrTkVYBXW7tO6lrPrdCvqBKd9UFMD0lWMDuNAzP1kr99JX
bMmipmdtFwdLmX/bNvXrgr/Y3G0aWovNiXMhEHLLo9H1+RCxxDaxWWk2K7UjUSa57TDhkCyyKjSI
olvJqgT43gMOhP5bAOQX97sjJp7hGNr2nZ1Gqz+OplYszdfVC07pjmgwChMcdsv0MIOPqmjzPVCs
EToYD2613FPZGGqnGhdWLzoom7qpCKFFO/enLHishcF/deMqDsAqwH5au/AuDKxX1KNRyuttUafe
bNBx0bNZeuwikuFQJ/KRNCa4ts7w11/zwq0WATidO2bepfGDPQ+cqCmLOOzzSNThwQbz2FjNBgNp
UpN6xUFru5WKAZ+SzdsxzKJ8OFXDprIQgc7k778jRxNWJUo40CDF56olbexCrsCQ0HUzV/L5sPil
hedp7yLa6TAEwTkArd8k+JYncMxdydluluUEtGDepUBPdpKud9VEo4q327xHbUnprMH3+Lp4FwvK
hn0XRBWeoTYlJbUhpQ2gktFaIbvMixd3Y7GTJvCtJprU2rOgDBUbaHteBE27d+XazN9ySTcRzSNZ
K94ChYNqDMuSXfjidVErvObkTekm6lCMrrhL6NEGQi6Yux049Zu2BxdEZ3XF6bbNNc7oKt4SOu0I
tFfGLk5NIl/Kh2mCknZhgrVrhlfrz5x0EPzwBAwvyvdT6kcgMcE5ZqgMzq5ZWLUGvQYNdAuDnF0k
QAGRN5fJTkBRwOCQutlfq3Qv0pmTMHQoAJV/CcImJoQehG8d/CndQvkIRWk1x3PbglrXNcePfN/U
7t3sfe5TU3FAd25UC9BOGgYELcPs0u+He3tXAkS4Ps2xe6gO6Y5ebvuP9itKyp/tkSYLfsh/vlLs
iyN5HnfXr4TGr+iW2fl9IaoMrDqQpWGXYs4FsHctjbvedIzTrbISvo2fi5a63LukeRhX9feadXdj
YiKO0Y2uhC/pSjmBcJldxvT9sOK1vv45GJHVusGV6J36ZqoyJrAJpnxXpv2hDhm6gEZDctCYXa1G
t4GVydzBHju2zaFKsjPPTPoWmqHVzsAsZBkvCh9mWenuanHIZ+9uu6TGKGpz4IoX7KYtJvcStN8n
kM6m7XuOzuTbg+vmff3oi5RAqyGsJ/BTXUJvPTn5dPA3pspfPcEvRrZpabuOz9xL3r7LliISybec
bnrbJY7a++eAE29Yae9ecDPeya5646ZVlFWm5xCdyZUQwlE1Ca+Z8gLdygIanjiMZeiwuG1y3eBK
BPlh4Y+ePeKaJacor4JjCfiJX5q6E3QrqsQQCaAFYY2Je0mruzy5ZKmpIUSXGtX2PzHXfmMnGPmf
BJwjNc5P/Q4cIEjAJjilxjpqA6DdJ6IBzwG7kASank15FzISpeFsOO7phle2wKEeS0iH2mDksB+c
/u/+R2pqaNHc0FV299FzqmkeF/fiB8XdABnGFQolvVNEaygMmUCztGofoO8Qp1p9HMxYx6IWWIwq
XQx20S7u9ZsvwtVpwayfsPDfxS0PxZE+99j3uqN5cbVfUTa+mdSynt3/caFiP5zmp2H/v/uKbo2V
6JWJ3U/UwSEqSD752Vs5ILltu6WpPYL+bFdBx5DUvCaPK2/HpznOjXqnuvVVQrdN6ExC1/t3DfK9
POGZa/dviLWnTRgEQtXOwC4novY5lqEowT31pv9RLZfbyU2zwlTtC+QC2P/QX7Fb+VfAmIjb5dnx
R5A6QCXziwTobkm+VY1/14dF5JLh6fZ3X19zqjK/u1MeBCFz8Iu8XeY9TW6ckG+3h359VajaIzhJ
K/SzAXtNJ+OBnwYTieDrCYOG15/yIuJcq/HRY+C7l3bCe0FYnSgV7wPZvum82XCd0FlFCerpikhY
p869NAyy6EAD272IxSgNkBDd8Eo0D+g0r1IoKlxaUEoPD3m+G0ZDHUo3tBLDdc1XL3eoexk779gU
64n04SFxmsPtNdUNr+zBgZQiZaXlXljyPpNhjHd8xjah6hFdShjXbEnQBkAwdzlGPC0jaxT7bDCo
fWjcRu0HBEqGOy2H2zgWf4N9Zt+P8yfW54dEmNg5NdZRewHBuSWCccEmyQFkGbwHMYFGznRL1IST
2gxIai8NJEXucawyqirwdBhbJXXzvprsRUQV1lxKkuPsUFOwtzloeX4PMaZNHqP2+km39Tz0sOPE
2b4v2F80AUHvpnszDZQoLcqZSdrj5IDSn7hWoPIjpabKuy4hq1rFRHb1VE6IpP9em52HcWcdrxu7
bbCOblGVcC27mYfONVy95JGuDELpm4jlCVV7+lhtJ2geRGJPvM8oVcWF8cij8xYlTOU60myWOCbU
TQSCoIgkURn83OQtahefm/adGB0X16r+lOePUCw3ZkaNqdUePmvJS1cKDD2DN3KFmofhaPM6kIdQ
leu9Y1MhoJfgXtxjfnHj8jCc2u/D3jsUB3QFbbOLEqHO2npO4uIb2QDqA4vuRpTp0Axj2DV0zq52
8VE+5+E4Nv9Wb66n2P9Wb0xXFN0KKPHqWjlboHSNDLbYO3/u9zX/fts8upGVDdVaE+EMXccuaTHs
Rkfuefbj9sgaZ1c7+TgVM8Q7EEZZvit4GTkoofWmJmut2ZXtdCTCE26K8JeH4f6Kz/rH7Ot+OJqL
ZrqfoMQrXhloYic1XsGsfW25UYNrFijFNtlH7eLrytonYEnDC4kb4yiTdbFfGQJLM2+1h6/1IG4S
hCgmyPWRW59xSupMz5K6oZXbbNjRcOzE9UIYHpFm6jA2phnd0EqkUhkuTu/CIGSa9tQHQyap9wxS
0QaDv/60RlWsV+aHK8jZsOm1WfY5X741bDo0FKK8Ijjx5SHM+v22lVWidWqCigNYxi50TA59X+/S
rHjDUxOFms5OSsgm4HCBUhCWoO2bHUmAE/LnPfAN8bbZKxvrDDQIxGGxDG5IDgsN7vxpOfT5ZLgg
6JK+2sjXpWOYts2vK2f2ztnl+3Bv/c2Ov9ryt2FyqIr0qjoBHZGgZZesQxvo1MZJ0Rq8SJMwVSAX
s12SgUgEhxtXRKhN77jcaHkVX5VB8td1Exwmw7GNa/F5aJKdR0xtaRq3UfFV1dI3dcOvGyEeS63Q
3Y1puZPgmdzkNirAahyAefNK5EpQxEYouexq9CfJudlUSKcqyipcer8kEIe+TGGZg7g4tZokroME
oIvb89etqxK0OToxwrHBdjU7NFoGHufLj9sjv97sRChTA3YYq3G4Wn7YuWc37mMRW/Fwxi3tWO7T
g2XI+rpfoARuMBRePwz4BcF6rRqITXJZmL6y1eYZD1eBZ9WLt8aBf5SmaoRuvsruOvVjurIUlS0u
5Zc0cEI0bLubIMlUxUWFFlQABUOUJrWIwUS+z4F5vr2cmjj6AxflCyvvBMxhD+1BhMlRVm48d6Yk
oLGKConqJkIHJPj/tbV101Z218qqp9ENEUBuM9ZxJ0J+4GX2gLQQGIDaui9c///iLtxm0Cz3r7UZ
Ku8HJIDW+paDQea21XVmuf7/xeC0S+pWLCgWA3W6W4tiR4zMvlcL/AnNpSq0QVqgCA2uN0kcV2Or
DKOUWM9N+8ZN2NO2ySuRObUJ+lqv1Y3GfmeHLUhWHIMz6uauxGY90mGoO8ydtsmu778Wa/Z2RcO6
1w0bV1WJ0qT3w6zO4Y/Up+/DNqmi2Z+emnn5+7ZtNF6j4hvsoB8Z+uGz5zFI48x+bCCg3CYfbg9+
PZW+srQquCGxAn+SpZU+897aOdhKw8KLCyyzSD/2gBjf/oruJyhnYuY1K3iZiuzZlfeAx8d8/Orn
m2ToCVUhDv7szgtEoLLnKW2taPDQLgWi8h+z35hwYJrQUlEOIBZa+Vhl2bNXcMBT0a7A621bkkq5
PhfL1PoM9p/8JW7S7Aj4oMEvdedIR9lVuQs92dHumg8gztiFzoV6AvKuYxSMu74cDgyAxd6u46Y5
8E0C1lgLJY7D3EsCQb3kP1c2t4rHyWApnacqgez2lk9Ktiao4CY7AO0PK9qh/dw7CWLv0tzebXNV
JZpdX3ZW2A7i2S2h7D044QTs+AKNKJmaXno0KUmFPHDHHq2syZILyPvRg+BCXqIFQo+bCi5Xi7wS
0yo0NZiXdOxIv6QRaPCPuSOhYpOsxyaFQmgFOpylPlVh9SDX4ZhMuHeVnSHMdT9MCXNLeikJAF54
LhP+4Hdg9+LBMO3doX4gGc0/3l4hTTSqDXli7YuMJZ54rpY87w7dkhB2cpPBN0GydB+4ZrEXO+k4
lyGQP0Q829SbLoEo7GdgTE3yXZpcqPbmDU0x0Lyy6SUgyy6tfozSP8jCpKSim7sS87IIxlp2GF0m
qRvbHLjYMIWkzTbTK+G9ZiVoG9DLBki3cxrA4DZkJtYs3cSV8CYyLcqFkeCyUi8iaJzI+baTrgpW
baljQfbYFc/1UqBJFECPZ9qQ5dNtk7zeCEJVrGoxBGM2JIF98SHZPbM9gbxPDg2btcwjSrMonHk8
Diaydk2EqfDVQmad8CS+JsHJb08f8zzdrdmTQAvv7Z+jKxuqoClGrX5yGsf/9TTxe9kw3RUGo2li
QIVPuX5TBf7q0IvA5aMofmRdvm890/OKpoxlK/FbSVYQlzrBhQ/uQ1C4Jx9F7aB9D83aiyXBVyS2
YZKoiqciCU2cYeThf7Y7q425CdWgiQcVTcVsYErq4pomxEdreKytbQ9bv9b9RXILW8LLvCvDiz99
6rynqnlf0+fbvqNbVSWEXb+Yeg8EVxcP5aTqfs3jlBnOMrqhlV05QyPJP7NenC8gPNgF1gNNt0F4
qIqhsqpiDYIRJhGBdR3Z3ggOoipwaq7yyUqzLrjI4pKnFUT8TJgpjXuojOnlmrI1R3cmFDEhCpH5
+zTYWD1VQVOLmJwiAEncZSrulnHcMXLq/caQXzQL+QdcqstkNYucXixGfkwDuvPkMJZR5wXfNjkh
uRrshX9X4A4jXgqT27jPVDzyv4nB1PSnm7yyuYaBsxZOmSYXvz+59BGvBqOJe0mXd4mytbpVPi/o
Ugr+B8gnT/++kpnzrmb7UKFSxbyW6LeD3p092bEYeNQSFjVDsstqU/J9XV+GUJVZ3Q4rkSSejyvA
bnd9eCp31j4iz8N+3V9ft6tNW4itwqV8buF5m0/hpYXGalo9NksSV9SERdEsB8Tkf3ejAAqHWcPl
P8tB9v88Wl5/Az2ZoXevLwcgWL9/ZEabixTWgI1qtO/doYubIvg09lNkExMx/+suC7XY3z9Bib3y
acGFbBZvOTRLe/NDl9ZG12++CDW6VB501LDS/6IYri+M/0d4IlQgf/9KApIHtCNLLPS+erTxGvLv
8zHfm1dCZyYlsgsOplnHgzcRciKgucGrHTEKl+gGV0IbR8TCzdEsePFHevS75kfn23jsJYbCv3Yd
lH2X9KtX53ZuYR3Gj85OHIu4ZpEbBZGzh+68SbJa9zOUPbixksqZJQuuhx0fPAqV+bCj+wkqgKoV
bB4LB27a7dC3v/s33FzgHMyL/PqeCeLx3z3JZ4XovRl2AkqD+HfBRoQD2IR/H5iIFlm1cMJfgfD/
myy0NlJCGUf/xG18Gl7mQ36BpPqpiCc7KiM7vvK6gP/m9gaqs5IS1dbIQClIMwtQ+GOS3SfF07Zx
lTiGfnHjDsKGkVB9LavykPrBYdvQSvSWDefW9Th0KVxAEEQWL0Yy5+sS/llLsQMldpsKJa1lcBG7
cx1PjX2XNkdG3BPtWjTwFPttP0CJ4IZVdB0rO7jMQ15BiW0pkxyanb2JHlETuoESujUpk2C+ej4O
LhLiPf+X9KbiqlYpRitwuXVBGfxJ+qhOe6X3iYe5qR1UM3sVXSUnsiTJgMTDWHPM0MfTsr+dhe9u
2143uhK8gXCCJis8nP7LU9f/rw51uqGViK3dul6ybMUhPSkihxdx4fy03dYwcU2gqrgqwD6yFXpG
KCO6qDWsdh9EUOR9d9squmzzB0G619lyJOE/m/t/c9o/Gdl0iNN+RYlcvIInYYon/V8gpX/z/j+d
fea8r1sGJYZTB/2gILsJL9L2obrM8B7ZR36/ifaaQJzz9+wfpJ4tQlCZXnGF/zk7mBuTdIusRO4Y
jIUo2gCnaQTxecrL8UNrFdv4l2wVYQV1Ptub8Kh3Gd0A/fPLTho7kzQTVxFWg3R6i9UWwooFUbs6
MTPqh2jWU2XTopYkvSNQP0c2Q8Rm9eZrmK1yaY2cMc/PkGv+OdNem2Gu17B/UHPbwIq2irNiWT5J
UlOcdpY3zvTVdj7dDlqdYa5r8eJAznGHXEkDT6zcOeZh+WBPxb5es+fbw1/T1h97IQpQShyJEOj8
lojuPAnvQQ7ZobVqCKaLzx4Pd7c/8eovwCeUWGICcCrKeHHu0S17nh3ykBZjGDm1dPe3v/CqX+IL
SkABUVgD9WB3Z2d97iFrM8lpS42K/RFMjfDqIRVZdl5Xe8dtUObIcl+7plcjzcTVgFrLpMxq4VRn
u27isQbDfuobrK4bWtkCocMQjLlcunNrkVhk3kkOJg423dDqFjjkJSfz3J1BN33H5uLnWCcGDTfd
0FcfeuHtVQgp9WaSHfQOPzJ/uK+HwDCyxgtVpQHoXlFUFlr4SOM/hYw/g8/pCQ0jl9suqIkjlZYu
nQkEKdK1O/flGjfzj97+WTpPUOTdNrwSpoPbzr7dp9k5yas7h4Cn325BFYdSW5vLv25/Q2chJU4L
e04cr5i6s4s23Dmv3k2e9TDmydPt4XVLqwTp6llFbjVDdx6gS1zN/Cqve7g9tGbmKjqR+PPAeQ/j
N7k4l867vO/uh/zv24Nr5q3iE+2lH4q+cquz5/Qx5eLQlc7x9tC6eSsx6vTp0vRlJc4ybN9Z1Xun
Lj7g4mm49OlGV8LUoUEKKlJYxes9EdejfD8XpInttjCcJ3WWuX74RbCWHvEJBRfeuciyYzMux4Vt
6jtntkoBN6b29bUb/m7VPEYj8V2XtnhyM7Hua6JVxSaytlxdMsPwPL0IcseBkWnXOarxznd7Za8r
+Mq2ypR4DWD4ha8E2dcuIDfppDGeQGuojbfngZwL3w8NH9KtgRK05eKJQo7IxVm1fF7W+cdUWgbM
gc5/lIBtSD8A3ZZ2Zx4Ee7xyHMPBO6ISv835VbDi7HeDD9Ke+rwKNN6G0B8prPTgrs22fKMiFqtx
WkeX+/UZqIw3OU3ee7NJ7/zVx0hgn5W4ndaZDiWF0Z3sA133lbjY2VsavG3K09KbOiU0K6tSuQHa
XpK2xgbeeEPUNe1ZMtOhT7OyqhgANBUyZleYf5W86+Q7Yv8sMsPDvM4011/zIieAubwhmQunWRrb
i1om346suW/74UCK8EMxj2c0mhkOZzoLKRfNtaOimzKvPtNh3RehlUasq21DYOlspERw0heJO6dB
febu8s4r5mi228/dvEkpCy6kxC0owMW8dLQ6ryRodxagaLHTJYb9ULcISuQGFWtBr4PsE3gkXkFJ
04jkbemM+yWsohTk5tZQGqJYk+hUIKMnOdj6EmwydfvU8fc1OnHXad8Fc2R6XdSssopmdJ0pB2S6
FefhGgd+uLcDYXAg3eSVOC4nsYCtnnbntcpOjTM8zUl2cFweZz32YRNmT7PZqFjGZZxxOizgSTnA
edc2ZWflz2T5Obqmly2diZSN2M/QkFuOVnpeEvrAHfFY1d3+9kamG/r6/xfxXCwu2JZLZFE/qJ66
mn1fmXh/e+jX2YGZrWIZQ3AnVcwi051osL5fl6LN7ENZ0pQ91Czrp3Q3SSBBP4yiCskSSxkwa78w
dIx87G1vRPOkyF133qHBlDZHiACLdYpaT2b5eUy8tXz00INgpTEykqgiP63bfQ6StWqJfY9awXvL
Sy3rTJe2G2MnX71xJ8dKTj9mtNY4NVA/vYCsbVVWznJcy3Es4NuzLYrHbMCT8c+MzLI2mFmTbVTi
wNaRIO5Pr5IDq3fGVeVrRvpHlzQGgIhmFVUe9KHOq8K1C3Fmnbi3Vvkgy/nu9irqZq7kGncSwdQU
ZX5epLtbQTrZ4wxOSHnaNLwKxfKgJ4MzJobkHd1bQ/44crDkNq4hA2hmr2Jb27X27WlG5aBZflZ+
+ZyLz2vQGxxcY/Vffv8idpbWFp6X+jgm2O6ee/OH2QoMZzNdTlGsHniTN4+2h23Wn/bQFI0qpz96
2bQbVlMNXTN7FdHa53UtE4nZt3OxB9b7vup8g8/ohr7uWy8ME9hJZ9ckFeeiLOtjlYARvEKt27Bz
a2yjUqsyj6WlB6D02bbEqW8vXi6jWTr7RhqMr3EaFaxqs9BhPByr8yLQzl7W3gNx/ePITUcPnXmu
331hnmniQ9OWubwL+rTwDs5U+vOdG6ZiU68/uAivH37xgbask5yAafIss+FuDuSDlYyGgNLNXTmT
0dEqXVtW+Rl85mLfWVTGCzGiADWWV6GS3cLbOcAjyXmc+HFxyB5CAMCJl/vbyUbjOSpO0gp5Ie3r
9mFBesebnH3Qk6NMqyOzTRTDuk9c///C9Aso7YssQaKn9pfAeWbT14nu6LiJ84zZKkySyqCuXdbl
Z+y2fTzb9SPLEyiNCffTbRPpVkBxHR+iZlyu2Ems5r3Xfp3tLzzf1KuJySu+E/ihbDmYw8+k/lu2
n1L2fZp+3J62xi1/vVW9MDuvU6solhS7VN0cWMiekjrblsx+dWq8GHrhgedPbluisl0VO582a0R9
8fn2vHXmVvJ86ElZLQ3m3SbyKOYqBqHL3ZxVBofXDK+iJINlsYPcr6rzWM6RJZBr0jYCo9fh9uw1
zq5CJYtpbCYcq+pzN5V7P6MnCdWvtR+jfHEMuVizsCpm0uLgFGYLfkHG6aFPk8dKmmSydEMroVrj
9Eiq3C7PpEJnckfTMRpkt7ttGt3g1xV54TW1u9bNHJL6bEEo600wuaSKRJg524ofKmKyt/CGHADA
ci7tuohnia1j6fxNzaDIfUqgrgnyI46T1dl1mvuuLz/UFYRRnXnbmU+FTcolXUavZeU5pQw9+B34
Cvo9QG/xbdPrnF65enf2OKVD4vbn1fpK8+99/oHw99uGVsLVqye7YHlXn2vHe+cQeYei/VMQLoY3
jNedBqKHvzvNTK0Zzdq0PjtMfqwgcM6JSYj2daMQFRuZklWmQ8V6vER9QVU64uVzaZl2pdfzAFEx
kZljV47dYUHB6xyt3RyhxSv24fHMZ4Z40s1fCVZp5bPVCb8/u+zzOv7M509k/r5lUYnKH0dbn9Zd
gNbSgf49YrOzyp9rWxsOq7p5X5f6RR6wpFWQZfX6c1XnkVuPUTh+m4zHAZ3DKIEqMsk4tDHwvphU
D2sl39SrSYVPN3GlPpYnpVfKtM3Onr3sPJ7FQTKeAEs1rKfOZZQgZUnfsJQMw9kOH1a696w+yuhx
EdtSGPmDO67kI2Sd4S8sFLEHaK7TFDvbNenxaQz/B/ZRQgoALCvpWabOV14y/66e+tKw52lMr2Ie
XeIXXZ9j7jn/RMFQXIsfyTYJA/RmKTUxf2HJJFNRn9OpDaOqXqo4XDfx6WNwJUrZlNleH1yjdEK3
dlvuAD7YlNWJyhsH5W8bCbfgqLLZ+4qzQ1E1sTWNBn/ULej1/y/itO6WoGAuzDKv42ER8tgSb9MZ
j6jEcU3vFyGkjVHgXPln1xVo6izfTeti6LHVeYsSqOjt47JAnfYcNnIG3LFtYuypy4FWvamYrfuE
EqxeuBYhH4L+nK5vhSRRX9zPxuYDneWVPbVbB2ovU5+dS5Y/ZdS/RzuS4aChGVpFOQpaicrJQqjy
ZgkuYd6ZJ+HX25uGJn+p+MYgoF3OfJikXB6H7FgGdTSl37zFRBKtMblKIjckBcNpg2C/hnJ8yQRg
w91e9q5hW9JNXwlUagOOBVr7/iz9u8SLveDnuB7GxnCJ1Nn9+qNeBJO7DlByWGAcusxxO/XxVG3c
T1WII7OGsLWmFhmm+R6ASjyz3nn2h21rquym3szF2NOFnycXcEYW3I3z9CWfnLczbU1Qpl+1hj9f
jokKyALu32+9xMKtI8/wcB97C2fka1eQerrrakJWEU1Zn0LxIRgTaHnRvJceKBKmKU8PLairhRPh
LpQv537IZf2+nqvVyiHR5vi9HUtuJc1DmUHUCtI3EKNeTWc8jUOq5FMiTZ1k6vlwTsJxNzhltLRL
HEw/b5te5zFKhqmpL0fUNfqzU8o4y7Ldkn68PbLO05X0YlcehRaiJ85eyr9k5JPNk7cCnfXSNZXz
NF9QAZnjENQ8Ke3+3IfjsF+C4PsyA8vOc7uBNtrSH2//EN0CBL8H1YJ2dgfwYSyA+NgOb63w0+g/
bRtaORMUfp8Ovl8P58b/6xpUNP+QGM+ounlfzfYiGQxJwnwng+NAT+MssuCveQR5Ud4ZyjO64a//
fzG8k1yZbjgyWZ58cscvc/FcTAbX0Q19ddYXQwOT1fJSVPwMMaZ9sHDwIbUnH8+5t62u8XkVUtbO
XkmWNMEWgpaQqQU/uRFboJu5ciYoR87LpkY4WVO9H9D4k4n+DZW54blJN7wSrWxKinLCweNsFzxm
dhlbbneXVL7h/KsxjAr3GtEnmLvB2p/DgTUQb06hII9OlP0ms6t4r8TnTY2bdg/yDhoN6Hyg849t
IythNCZVwEcnHwCwoxGkUeIV0nK3h9ZYXOWhY5LMY1aW/LwGw74p55+2aPfl6G4rPKg8dAEECrMs
xIIKnr0v5uoDFFH/H2dXsiQprgS/CDNAEqAruRa19L7MXLDu6R4WsYMk4Ouf55zqqUuJGYeZQ5m1
UkgRISnCw33Dyi3R0UR6QWp90qWDmYscCq/I5cfT4h+KcH0ax2LfDduEew1r2zSBhy0toy9U/IyK
L4vaFwNMoJeG+mAhS7xo2rV6DBiNC9/7PGi5YYy2fTU8qYWVlOmKGECG+TnVVSy98Lvs1o3Ft3mS
cfgFGRnbhSH7kOruWIFDqJf74EuuCe8aGsfvUhczD8NfAYXGpdduvPQskzaBXX6aOR70YCc8f/MD
xEXfqTp7f9+NLMZoAru6wfUyGjKcRaE61ax6csBZz9vsLCAoff8nbLO//fSrQwNVW9LzcSgTdLTL
l6LOxg/L4uy0dBPZhTxvHSHhg7WZ/cPaeg+t+KHd7Hx/7hZrpLdvejX3wWs75GbdOunc9th16pSH
9SET+7AmrklJtzhe50xQL01qEp66APSFoDvaN3PjwANFp+/PAaxx7EW8IInHlyaOvF10ZWgVNNy0
YRGhOdewm6V56lb+qQANRxam+w48U2xvoXNYRgIW70EkGuTMB78JNpzJsqUmfqvzyiVtna5MGu1f
OppfVs+5ZDndZzEmeGtRwhk6ukzJSPhVFCqBbNeFRM2+Oy8xTtS8Z4PHCg+FiKJ84q53Fs7yYRRi
Y3iLr5rILRqONOoreNOMcNBF2Te+uhsnqm3db39/5Up+53S+CuopKbsurtyfdQtCL7qLrpeBpfT/
R4/m0ZP8dtPAuyn21+mRZ3LffdoEbYFvv5/ZhBigmHNuy/BQduQ8bdI825bccFQatEvtcl0nWbd8
81Yp0cJGtlDZtkU33DTUAEtnzoIAAznqVtzwSvwfv+G7mjRcYpymrGWDmrx5Srj65PoXkYdxyn8s
0BHeFcRMRE4+kCkcvLFM8gKy1IJcKAA/tUpP+4Y3HpCoRo6j52P6tPrXx80UrChxpHbmB0xUjvDb
uil9hEjt/VU4/zrz31r93jdx40itqWjDKUWQGTzwSARpki/9aXLYRhSwWI2pe0zmBk/rAEFmdNZP
jEVnUNR9Wfx1AzFjG97wVZBFF9wjGSrBxDusERr85N/gLtpIcdpGN3JWXJCJjUPRJGBmv1QVKAac
6lLk+3CLrolbbLvcLQPk85B1Hw71XJ/pXJ0GuasNl7kmblF7UGGTeTcltdMlqcOOa5t/r+fsxz7D
MRxWNi0tASGtkyijV9WOZ1WlTzzYKgLd7O+NVJ6JXQTEpOEjmAYS6Y6nfmljb5pPjeIP3brVdmbZ
XhMQdetD0MGIY2Rl+uA50bENKQDSzcbFwza8cb6KIcogmOMUQHeXx3kGR4gznQFBOe5af5MyriCQ
VQ6HW16JB3GVU4DGneXg1RCK2fcDt+96fcr2q1sr1IaTenQAlURCsqwSVu7iIWauSRVXjFJMvQKI
v2v1T7f5li3541BX76cs3LieWY5DExKFR6WfiTAHgmZeSgBEshEyTtWXfatjnLUQjhvDpoimxEGa
BlJUL+JWnt80Hpv5G6ctJUIzh2L4lQR41HsPnZ6OWiro+e2ikMMGGA5c8WZaCtnjyFJ13HUDMExl
XIqd13oTHpWtUNDit+C5sjlewvyULQ16KNjGfeFN76KRSfawlrTswk43iSf7c0bIwe+dIx2qPXdv
DG8cLEUoZ9CClU0CfPApYOowT9Fj5K6n+9bz5vZieONkgfbaJDtPyARc9mJ6qd2HZq0O7i7pAwxv
GKck/ghzr2SS9cOxSsenYK73HOgY2jDMPMxDfw6ZRM4meGrdv+Xiv/e8jVzTmx6LwQ2TLOamneYA
g09hfSyx8sOwVduyDG0WErxgnctAUSzJVMSY+2HgW1k4iymajegQi1994Tl14keSf+BBGZ6LadCH
Imj7PTcRClDk/8fiNEfnRg6RNCAu0niqx3PK6yNxtggfbV9wM9NXoT6T7bCuIPlPHDWfIb/+UPpO
POZbWWHb8Le/vxo+XPxs4it8dQKRojyXS+1ANTtw6vxJu27jbvisbYsNn21oMSCNu1RJ1blFLFbx
wtphCxhv+wbDY7O8qcBHNMikd1EwFPWC/0XHYu43rlOWiBAYLltWWU0EMiAJ9BCeQk8c2Uy+RWyK
167eWJ+bsfxxpYIRGa4b8DRU5dKopF+cxyj6vuTyAbS5eey48qiXLaCdbaUMJ57CyF9g+ioBf9yB
1MGhIOtx4FvcDJbhzQLGjOfnnDv4CgIV8I6kz6MH/vxiS4nJsg9mBYO0VRsMt9mjJngIozVWAoQB
w8vYf7sf+m8vwjd2wRTVIUSO/SgWlUyLOLT1cHZ7+T1PC7QX1aclf/JH8uX+L1n226xrVFnTSZ/N
Ck+7rxn6CQLvlHpP3vJlxGX0/k9YXM6sbaxU95Bs61Wilv4vJ3XUAcIAWxdQ21YY/sxa0s4RUyop
RHbWWfcEgP4nYLYOHmdf78/f9hOGV3PcR/JerSoBKcdpntIrWuXzeMjKhE7r5/u/YVsjw7P7lTYL
FfgMdxieZd1chmCrYdg2tOHR+SxTVWkMzQp5jOb8cVmHy/1Z29zM8OKU9G7orfCDlL908t98+lmC
xHvX2GZ5Q9BwEmFdyATdnSe0pLxfpuGEHrvTvuFvnvf6uCl1W6EOrhIxR3h4DZdZktMgdhXFaWTW
OYqscjsaSJXQQT8Ryi8h5c95RvbkCDH8zVRfzV6LYcg9lyo0NwdJ5ZZxNLTvCFDF+xbntt+vhm8q
X+uGw2MbpWMR0RNpPzl9ui8emEWOJldOPxUTglsV/oPyDOQuAPzZGNxikmaJIxwGqE2KUSWoPTyC
7fql5uKByOq4b2UMP21mN5igmYm8bzYci25Gw/Q8nYc237qC2uZveCvKKDwvcuxsy9gBfapxnaUH
3682lscSDMxCR+YtvE1va5+m/ETZemHpVgXIMrRZ6AjRcS8zInHpV/IABbtTDg3BXatuFjlcosWk
AclPfN//q4JemMYpGi+R3FgVy6KbVQ6kN+u8c+CtgRYvZSGHQ+qT+rSqcKteYDlDzEKHF7msDRw+
Ja6ASkNNoJUlZwrkciDYE0Ojys4vMTw3ABGYVuOAwJAvJzL7jygkxMG0lcG2fcZt718FhlCuqQhK
F6dtW8Rgk4yFfO54F3e1s7HVNisi//8LabXkqqrhYCg2HdKRofqxpVBi22XTd8vKS6nA5NPyGy6I
sdM8bmbIbdM23LZ2eKtnJ52SBToxQKLHyCZtHLK2oY1DNoJ6ae6mmDauIQ8KqcHU21WbpJFZ7win
IRW+jzhPi/SHFwD+T2UB0qutHgPL5dLU1MnLPhAgS1TJXPggSNL8GOr1tABFfmCqfiLpvJHit6yR
WfsARdfIhEKqJHL6C+vJl6CmG+hui8mbvchoFelHQlBYzdAR6zjsRMhw8QNx6AL/tCu8mfWPoQ5I
yxs4LZoB4g4FIebTeNjiN7R9wG3NXvmsLgMGPp0VnWo8eFQhdE8870UV6VGFYiPPZlt+w2kdtA2H
IsI+F/P4MiDF34/f9i2N4bMRW0m7VBhZow1fj3UMpvxzlLUb0cYSEszyhy+KTBYuNjdtyFmVyD32
5YsOdtGGwL8M1wU/lWy5B9ftA/au5PyHK9W+hTFLH5yvcsrGHKmGtCtjNyD0XIqyjvFOqY/3195i
OGbpI/B9tAeuCMW4niWLV4OMtHiHpseTLusNHKPFcMx+cI+tPCQ9bmsqZ1917h5VQ/dlw8zSR86b
eYCkE5wqZ48B/aBY+rKMW91Ntokb5+wETMc0UNyjaJTOp1xP6VmobBe0i0Zm2UPkBDD0FM//smNP
7hx+9/tmT9sEhjZcVUCwFF02MMnQDS+s4Efq0r/HUD9HbEsKxbY2hs9mARtlVRKVOCHQ86k8F226
8e6xDW0cs0Gf5sHEPZXkXv8XzSP3qEW2RdVvG9zw1iGHeOmwwBjrqfeOXp7Kk57WrVKHxZvMUkeH
HiRkxGGPM/qoBcSdV9197vkaByLbMHnLB5jd4LXj5D1yqEhU1P7ZC6rnMtpq5LEESrMLXHkg5+pT
2HsNfbqoRKVsHj6Ge/N1pnpOHnEVhbWLW59+XKvnqX2/7GLQp7hn///x1xOeUs1uMdjzj23WgU8k
32KutNxvzCbwXBQtEma4dkC37CJGDvKA9tOkq6dlDS8uspr3A7Ft8Q2flaSaZ29COFBzcOoW3NBU
Ch6/XZ1OWCHDX5u2boewwAp5NP9RzfzSy/J5TsXO2Rs+S0Cs2lIdIv+kU3nQwfJ7CqDlDX3ZnS9P
UzwHxsOhOFlL9OIPsVfoc+Oq8/2lf9ulQrMhfPDmkXU5Xob9JE4tqs9lxk73h357V0OzIbz0QYbi
SOxqJumvOa++krA6htMWssM285vNvrr2ZU5I65DDpUipzmUq361pvuu6F5ryOEXVhSp0NLLrVX1I
Q/3gqnXn0Ia3ziwP/ACl1ERSmHjpHgldNtbbtiC3v79akKiM0qm6pXFZKo7zQC9dtGyYuG1ow0E1
cdYOwhxTEkXOeBwzPp8HKr7ftxPb4IZ7ptBrKhFlpiRvZcLr8CGku1Q1acgN1/Q9v+irDqvdzfOZ
c3rMA3Xtx11E+RjeOFBTMU95F6HCvJDci6kzocTjs393LYvZAA72Jtq7BO4z5Qgm6Xj1inafEZrt
36oe3Fa1iFigADvA2D/iGvVl36wNrxwRoQQFMDXpIcp7HNsmO4g6/Hl/cEtEMZu/QRgAGVMt8JpZ
3EMFePc4TQeP5ftiodkALkCOkc0VKrS+67MYKh3FEW+nfUEcNEf/757V4GYoLyODkoIGtJPyHwDh
97mn2f+tgBJrfYXLy9CCYbBnzDvSfPNiZ/FPU+ymXBRSBIoiZHXMP2QV1bGDlsd4354aLirksCxs
gC16/B9Js0cefPMrsZE2eftOGpoKN2M1UCk1XtcZcWgsI+QKC/BEtvPvQGyRc1qWx2wBb3ynGbsa
v+GAiS4I+DnwNszdNrJRwoEKd63WDL6Ejt7vNBroIS3nfdHlj+5vXsu1GnBYlGnWnEjleU9IH27R
oNlmftuPV0dR2g65zluMrhf+T9akF/DxbLwBLDHAhDwFAw8ImpRR/xj1cOBLCjICTg+yGvdFARP0
1DST4wYScxd59iWg6ScPBn/f1m3LYhyjASs11LAB58w4Ch9s8fK4bfud8/b/f815MfMpnAmyGY3z
Oy+a+uw341ZZ6LZxf9brQxPw5IR90y7oDExQH2pPvTt9SdNyPAOh96TznWHMBD4Rks+r6juZ+Pyb
gzxtz3a9qkMT9lTUKdETwe0ir/Kj5vIMPfL397fUYo4m7EnnacRCgTmn6wccFYXzz7pL/ouGJtyp
gJq9B43iG/rxiZT9ga07r0WmnE2PRn7dEIrdXFDm8EHBF5DgUTZbuEGLnZtKNinkrTIZ4urCCp/H
nIzIT/Gv9xfcNvbt769CC0+rNVwFjlFdc+SOnN45URJuddq//eANzY5pElRTz2rMvK/xyhIOcsjL
x0F0D4NIzwUo1O9/hM1qDF9diywLO5QRIa2igKX/LYP0Ms1bzmr7CONIHTJaLms6wSZF7ceiGeNh
oC/LMnzjI/ij512MNjBQ4/pbrG5frD2CQr+I+gl3MZ2U/pZ8omWJTIRTChJmwf1b/jdCmiqnx8Zr
rvUSbhwjFjP6A+E0loLkAXICFRvWGDzSkMZM2UZQsA1uXIIB22ccb7wBWiuAQwdR4s/ZRrXGtiy3
AP3K/OdWI/81aUgqDPyMxMZDVtLYL/dlYkITyjS7DWaueZtoLQ9om3oceBQPfXS5b/e2hTGcd/BF
RaVPwSLds6YHLi7k+riWot+iKrKcU2afto+swARj7xKh/egkRdleIq9fnvXkEiCaoq2uxP8Kb28c
iGbXdkq8NCzQlYG8iV9VT30dkfZx9FoViLim65DPMevcwaUxG6m3PE7oZJ6f/WgKOHQ5O9FDD0AV
ncxeQqdVw0eHThPD5RQUeh9Zna7dcaVdBaaMpRKpm8deraRQcVo1Aldvb10GCKjpfJrnR78ANxs9
8D6Mgh+00qX4PIDhFldpQSglcaWBg973cjQb1FzPHwM+4QYj0kEddCmzM3d3JgLMam2Xo08qKCDw
sLgz+tRpUcQ3v9xlemapVg8LerrSW7oow1kHBYDuI8smZ98Nw6zPgg1+5CUBmMuL8gfCvQ4C5u66
MXWLz5sV2kmjQptOyMIWkN+J+75icZC1T6Sm+3aVGQeGlBWZ86EFBcGUL9XHEcWH4QpAPS4dOxaf
eCY6ZIZYs+xR5kfLenOkC7rUui3J+zcXB0Pf/v4qILpRNrEeqfuHLvNo7BQjWu0DJ4Cg9bjrXoqf
MKIWcb2+zPw8S3IxHuCHR9Su9mwthjZeBGHTzF1XgQOxaubLOqoDKIpEjCfIntsSxjcuGlDrG3kw
e2ARlG4SpUE8y+J4f0/fvGVgaMNo6i7yQe/lOw8rBcuJX8Wjn8eQf87VMXd+3f+NN8M5fsO4YQiw
YgXlUGbIlhZ9nNHuuLT9MZOghtsZGYhnhp22VsM4Rhm/lpJ+bBaAT8jSevss3ww7OY9WoJM858F1
dFyS+jFb1o3D1LI4ZsypKGiJ1kaGV3kDpUY10YelmNL3flD/u6yi/3B/D25W/sdJh+W5/fwrB0tF
Ntdd60VXkIAdSN9/4+By2TD/WybjrbEN5y2zGUwTEqtTiE9F/mHpnip6AQ9jTIKXJdj4gP/QCG/9
iuG/fbvOlHtFeKWiEfG6iDYeSwJ6GLa6v4axCc6Bjrqz7lX9DYpk+UW5lf4iHSbf69b9AXTGdCh8
CXkBNxfZsZ/08kDCPHsM8jl4Xzis/ziDi27DZW1rYoSE1QmRXZtCdu2G+ezkP9xyisHJHvduefUy
4LKdf+5vrCVymp23gKlyNjvEeUBNUk7vSH3xyj0XYNiMERtalqXdgh6Rh2Io8PTIxsp3P6B5JNgF
3cAPGIHBR3pg7MFHfV0K1V5GUhfgzRk8epjroXpPYLMbR6NlkUwYigQPttNOK4RxioqHcVgLNpwa
B1eHONeOvxUmLL5sQlGkq9KZ9CR9cH2FW2AVZy1NZA2UVFRshAuLH5tQlHEhJFyCPrwyzbIjFV6U
RHItTveNyTa6ESVU4U5NJtF0noVV+XlInag/1Dqqthplbftw+/urKBQBpB1NkP144FH+b1OIpzTL
/nGGLSFCy2H2ByClKBt/1l141QLs/lGS0/xDPzS/+8g7SWcs9sU7E5zC23Ysyr7l1yEE6tPLvOFQ
LMVhdnovHp2RXB2VndmIa//9XbGZlXH86yKs/GJFLKmbOTzBAoaDCNP2zLRksUP6aeN3bLtv+Huk
IUc9uDq6Dn0NKjiFWx7pGfl5/yv+c7Y3ArjZpOvmVR26y9A/CtqGUQwslV4PkuvsgRZ185QDsfvO
n5nTQtS0Y4eZatRvKFvYp7Bz64fGwz9KPbf7tghnHeMiR77OAbf9JQAH58d2XQpykJHO9/mCiYQp
hlllvI7YdaqaOBXdu2gaP91fCv72gWkiYECyLgbupdGVuuMHiSNtbJ3HFYRWceuFQSLV8oSKBz16
fM6O93/SsrcmMgZmqdPcB/tvSdEkF2aHYR/snXgmKgY2M1KIOzsPqZ6CFwLxyViQTL7jldjCsVni
homOga67HJpuypOlp9du7JPG7a+kDPakkfAFt0V7FZY0mGL9uaxyIFs/he0E/vVdqBKMbFwDAi+H
fnynnAfZ0eJCakUOUNrg1xlNQxs7azMmIzogRUXT0YWstj99qcjXKfxYkqs3fanJvy19Ymrj/mUJ
Qq4RHBaogvA+0+DnW681eaRDG6/1lY7/7rNP4yqgaNe1LOjLhDnvaBBddbjFDfCfAMufcecPtYSh
ljwVMuwf84fuwf1SnoOjYrE6+Uf3OjeHPfP/QzcBlJzoMPMmcPKsWX+h49Cdo3qrT/Ttc+0P3QQw
0YGkaAHhz0JRMSexoO9nfzmGNO68jZD0XxR+a5WMo78puap5lvNrvTKkJH+38ue00ENZT4emGJ95
IE9tHgf1vJECfTsg/ammEARA0aigfyxTiO52n/0twoC3DdXlhjNz2jA8R9L+Ebm8D6jSg+ZNHYOh
fxhRZLi/2W9f7l1ueHXdO4OmwomuYV+dVsmuOvNBKUIflZieOhGLYIsawvYxhnODSDmQjOUVctDR
mfVunDVNG88cB+PANrbethOGZ/dtrxsX7PBgWCjjUIiDllu9LLbpG17dshWsPTfDDcdnga3o3Guo
Pzj6+/19ePtYcE1wDUhchgDUCz2KXi81rNMfdAx+8n2D3zb/9aHggo9frrx/pFVTPnms+5k7WXYC
g/sWXb5ldUyJBQ0KoDBljsCx4yRd7cZ1OYKgo/+F9pYN4h7L3ppYm4IslPsTyG6KbLoqiOI6YbXr
TfWH0EKHJHg3OLjOFc1Jl18H70fr8o1oattYw4cziUYQplqR0HGJ16wFgcYSq55v+K9tVQz/zRhB
AYYvIplphhc5i8eg2Ji5bWjDYQu1BMuY+QIt8M8DCGkcx91Yb9vIhptWDIIZfc6hsl6oMs6H8LfD
0FOxz9gNR61V2fMAvbRArA9xiqtht4AuoNh691nmbqJrvFA2ss8gXzaXH1fpnb1ObFzdLJZi6is4
c0NatJUMj0Ctp8e1R++NLysn5qLb2lLbT9xO5VeBYCqc0NdFmicqjU4N6GubEHJUbKur0xIFwtvf
Xw0vixqyZaBPS8biYSye3bo5uqA8ZFt5b9v0b39/NX4F6kpa+unwmE0U6ZUu/V13cjmuUbjVrWv7
gtuuv/oFOrde2dZ+mahmfcjr+r10VBV34F3JvGrrJm25A5k0Qy6I5aK5qcZrn6FxS61xWxYxq8KH
QNMT3tv3/cD2K4b7Vk43QQualACCPKh+iF1Px437eXIgi1c1x/s/Ylsvw5NVszg+UpXgWu0+F8WV
N1+d6ppFG59g22/DlVkHfGV5e+l14h1af+JA/67qH/dnbhnbhOC4yAoVi8YjQNEyDpzflfwys2/3
x7bECBODo4a2zngAAeEmfx96idJ/7RvXcN+KcFaOBL1hrmzirAxPkL7YCMmWe6CJwGHtHLhygbXU
dQHKsdjxT6Pfx+7y3h+ew3wrL2NbdcOD83xgq1d6ZTJAFLpVHS7k5dPkb+HZbF9huO8wShV2EkzU
Yvk7Z09F8av3ngr6r9Dv1fJ93yYYJ+7i8KDIKwi2Tk2Z4Z42uA9FxfT7+6PbFsjwWq2V5zsBvsBv
GhaXzqXq6hIqXuzj/fFtpmk4LGoLORqL5uE6ki6GCMZJZGQjFlgCjom+IXQAWkPqKokIIJD0Q1X9
Lqcq7utzp/YdkSYGp6h1t0azqqAnXn7kRXYIPQZFrK0nimVxTAwO1N/6UA/Y2qLJzoSmKLJsLLsl
Tpr0Qqxt6Eyg7Z74ernqPvqwNPypWPOHpdv5Cv2DV4h3sh+lUz+mzvxF190Yh9P4zy6rMVE4SLBV
YKSH1Sxr9bJm9d9pt6V8YVsZw2WpBENAzssi4Y376BPguVvUlKbyeYjYhmFafOoPDE6l66nt2woN
aTLOm/GTO+urh97XfYtjuKxkYx5WULROcu3+5br874zvaqklLjO8tfU4b7u+KRLQkMVz1MUMPO+C
XvZN3Dhe3WHBupdYerX4l4KIhzTbxWdD/pBKgDpQB4HcpkqAdf+3m9brqN1TXpZ7qMYx/C3+v7qm
BdncjqqCbFWT+vHS6VM+5jH3/Y17hyUOmFxCDmvlEjVQ/M4jHIVTgVQVoc3OB4pJJZQyHfXdctMT
X+rrQtQ7En5vFvlp16aacgnLkkdaThx3BJX+8lsAUYlA+W7f4IazZmpKqwWSL4kAr3vXHbp+T5M0
NtQ4VIMmyiud4WbT5zo8jkIWJ9r408Vzium8hsEWubNtZw1fRepxylaO1alHcPgF4tSvWw99SyAz
BRMyF2LcLXMgndT0X0dwzgzOkhSMxAFjv+4vvyWQmVxCro86jnQRaQDnO4IsvVbtsXJP9we3LI3J
JuRAP81Hiz3yK83Xpk2PLt2KYraRDW8t03xMS6qgQd/rh0qsFyi/HO5P2pbrNYmEau3MbhdJqKDn
LYurEY+cUrI6dnizfO0oH+IaGtSnMahFrCkHBJN4wb74aYLI6g51LhbOuPD4zVV5zmO2r4GKuCaI
DCXZIaozbEZJf2kniIW7xfJm24zb31+FTq363ufs9qYi0ynLpgubpuP9zbCYp4kdU41cxqJFVJ51
f5jC4ECnm37uloCjbeaG7/JZNqL1cBiONYgHOb2A1WzDjGxDG+fsAjYYyTs82KqQHxqfPJBuC2Fs
CQsmYqxtHFRzlxwJuuWxIUCnZu9wUzu501ZJ3XLtNtFiXrcicwQ9u+sAvG7eoxdGxxn7Z6nP1bLV
n2H5CBM0lrZ8TBcIRSd9KAGvaw9zVDzpMj9F3S4GDuKa4LGypOMMVE6NemhEYkf4a1yGFdt3opuY
MeKGc9BKIdCo+WOei2ex1h/vG71t+W/O8MqfRjfLtEA9/aqnH03/rqunk2A/0eR7mJZ25+wNn1WC
gZE9rOuk8p2D0wXvZrGvXuz6xsErJ1/UAKxi2fX0d1f0zmUQ2c7ktAnoKjIvLzMP824qFdM+Alxt
XybExHN5y+qUHPm5RKjwkArx4kXVRivM7VR6o3poIrmGygHRjxPUia4uqsmuTAQHp0ghrXQgfv7o
ZVs2aQmXJpILN2RIk6RYemghJcM0Qg4c+i0tC/nGbc3itSaGS8/LwsFTLCAeMv9OxXQGputdNf6q
813yVoAd35zilfGrNIjGkQw1ZAu9eEjbE6iXNkKybXVuH/VqaKDmCEmLTqAl/LM7jQeVP3C6S4cS
8zacNgTJLwkJll74f98o3inbxXKKkQ1XHcvQczRFv3DWEe9zVIZ9eVBO2bZoWsm9Lc5Ky3llwrZK
BgRgqNitVIDeakgCSyY+ubRN2cZ93BLVPOOsrQIQIvUaumWu38boZqXy2al+S/AWNBtFc4ub/Qdx
eLW/ngeaOrKWdTL5QYxu3INQz6P/S3tzvOYfumnfS9FEaiGJs059AAvNPHGm/XKka5ne5Ha74/34
b9kKE1uFtiFAPRFEk8IrzlGkjmTYSq5bXMDEVlUkYFFzC3IR7U+zpJdBdeduDjdOFUt4MHFUYC4Y
xqDpEH/C8S+yAF2gnfcS74m+3opAti8wnHhBgh26pi0OgPzSqCWuqw+Ufbi/8LbpGz5c5u3SOBU8
rfP967iqOMqcK/UbcLduocFt0zecufNnEjT5CBtlZbyk9NSkUBJwkGu4/wk22zEOX7V2gbPWuPOw
1j2RMTygdrYRPm1DGw6MZjMSCNCBgZa0iavSOavIOd6ftW3hjcuymHKl8GyuQe7wWepTW7hx1Z1b
/3p/+LdBYK7JLcRQBAOFmT8+0gs5N2d1JZf1NF3GjeHfXBifm/xCnFarDzgmAkIFwGvvx/1m78x/
0fGPqwPGvsW6VzFNkKXwAoGpD0fvTA/FKXpoHqGrfh4u/FhvVGreNEr8iHHmsgEQl37Aj+Tsp0/+
8rMorrZCgm1sw191l0ooy/b+1e3FKc9BlcbnF9lvsQrb1t5w2SJnOauR9QLv1dfcW46eO27YpG3i
t198tfJpAUZPBqp+JEpXXLz7pwpyzTFELOs9/oRVN1y1S9MuWKv5Fos/9zo8T+GWpJZtUQxP7YbV
q8Xg9Eknr5zrDlwmkdoIMG+6KmZtuGqqeuoXM5aljKo41J/aOWm4Oixb3a22uRsZ5GkFNYWDhAIe
P8sVKq3HAkIo98OAZWgTEEVdhqbUpsdFCjWNQ7+sKI0L8FzfH91iLybhUBOKpmwpJB/7YPzQ5p9C
H1FGbXWi2eZuuChX7QyYSOBdIctzXjJ2aTdBOZYdNVFQlVKrv+Bqec0UO3mZ+iAAgGiRMI3rbguf
YFscw01bJC2zpo68q1fLl3l416IVEHjW4/2lfzO++9ykHUISZ4FMDh0fVfeZ++9XNcbd2sSe91iP
VxF+zuRGoLTtguGyAEaVkG6B7mYt/UMl1UM9qNP9b7ANbfisqhxvySr4LEvf9aQ/9vWWfLVt7Q2P
nTzGB13DdIayuyoWxj1VX1eyxSppm7jhsLNoigngK+8qV+fiQ/F80fPl/ppYLNMERkEqdIraEWtC
w0+eOozzd+xn1Gwc27bRjaOVC916xVr4V0fS576k17oUcTtBUahodt1WfW5SEEVwrJVEPda+QE0M
rSkoSFwRJzaMxmL4JjpKoQFYBhJbuwxddqBR9B7MCeDnHhOZorO8w3+RS59nsnUo2tbM9OM684ph
wpnVOPoHalqXLOy/pEFwaOatV7rFnkxuIpGpbMmiyb+CzqqN3SJk6OfJdpWbsCGGBzMlFknAJHZ1
eho+pynoBCTk/Tb2wzZ3w4mrCKI1eK1716Ai0zsh0WGlmnA473MHw5HBNXlT3aBACVdu/D/OrmM5
bl2JfhGrGEFyyzBJGgVLluW7Ydn32swJBJi+/h16pQcLgypuvFCVMWCjExqnT5eOeXDX4sVpXzDN
UsVU9ukHGH+RXVtlYVmTZ7TXoYnN8pDtolExPLEwRXmZ1165tNeufZzt92pXpoN1BRvOjW4A89HU
XhlrXEDAwQVje86umghWF4KuaZSGXxCMepxZvJS4iisOcvv/fyX1WHezrg+p5VjZGWkw6vSqY766
iYag/MHxHkh1aFXYq099Pn5BsFO0+uHR1tHba55wsCAfU+cnLXbV1bH4pjwftj8MmcdGG2Ip9Saw
2A8lh75E+8QalIdOJmv0k+Za4CHJ0axQ2zU+GFsWDHOZe9c2eqzczTSY0NnidIG+a3owFhfscjWL
CgkxFsfDcoGFDXSqK5kJZScphNeu8bMFFDLNdXJf9Dpq7H80XREAJeIW60yrprk5WDDaq9U+mv61
VNWvJFsWi0y+aXWV70E/OuYHmn1Kszocp/i2E5RtWrBJh1d2Wg0Qdg0M9jY5MueqyX9/9OwTuxR7
9TQ2awudIeuqDbxn7zIckyjTg/w8L4F2LC7tT5Url4lo+/sHE6K+6XgFc5srzcG/F6TueVaBdGUC
2v7+YWlO2LRWOpa2YflLPHGF05JtWYicpQOiU8q05to3D0kbMgzC5YqLmVTwgnnmegrwis2tO1NP
7FcbTLMPvDOnsOSAyOhFXgUla/XAnot/xt54bvUMo+IwP9skyRxmdFXhaGSyEyyZ1WWmY2gWHJCH
qZt9ElXtrpk4GBUk2PHkLVnTeBDfismbRYeJp4uuEt/nR/MXwXWxJM2YbEfjfV0u3dl4XyPUWiI/
HA5FFZjvS2SednFTGn8xXueDV9a+VyOSr0/GeKDD/eQrNOxz6YN4/v81twBbZzGNkH4zuleoG6CY
o+JpQCYhIeKWHmCAWoJdu+bvuXht++du13BxCEQwZSvhYDDsGbszsu6lys1n009P3cgUQpHtXDBn
bTGz0XJxtkNavLByQRN38sITVSoiMT1XrEJVbGyobWyeKKp/OIf+mEXQ+fmyhuSg35Ev5bc9ftv1
BRNnHutt2mxJA793vJfe2hXE/qK/ttpuXhIDSmNa7zPyvwe3W4jipWfTjr/jwV/c1+5kon3GW5Pj
iqxhTI8GOxmOHpLsuEsmYkEqddK2zPDcc0Wqo5P7xVH0tW0G88m+xVJU5w0rpSDuvvPz5I624F0Y
+jtmIITl75TtSx9csUGvNCfX7zsbgcZ/WRdQuSgKaRKpi/Wofra0hjuI8K1Vh6YWmwvc2frQ8Nfb
UpdYlEiBXbXFUlXa2F7BoBBOoxe0kxGNya4h0WBdEAx2JXNlggC/uTrWv4v2ZaXo6VLoo8RBihzY
RTHmtGXb0sUPl/tnXDUVViSTiWCdJlt8MjgzrBPF7q67pOQnU/le2XkKQZX7uk4L22iujCxBn12N
8nfv/3B2Fc4gbyGwLrwYGh9DIq+pg0kD4IXwql3VG8MV60+V3jpGumLnjfejSu8RwQPltmWOV+zN
m92u0wx0b17pe3PWAiNov/ph3gb1uY2y2I/Wp13qLpagwNA41sOMj3CbLrDzq1ePIdrWby8u0Uix
ALUwizXgYkaq72TBSFkwF3umSkH2QlhtnRzNMC1WpukdK1+Yq8gEpHIX7NOsc2OqUB6+ms9jlJ6M
kxcZDzT2gjUu4jTSFL8jk4yQLi+E2HPtW5BM6ZwXTLpcvVHh3iUG5QrGSjD1dl38nt2ZNXtex+mK
YXnxmnWHwkoVPyHbvWCzNpoDRkoRrUcdU3x+lpoCZCXxMyL9NcndtdEynOqY/Ji191Z/mlVNVJ8/
lYIJZiuSfrj4NBXTylnDnrVT8uwcjFN3572soRXWhzRSNX5IZC/24XmjrzVGnaFA1j4k3YF1Wpjw
41K10S6DEgmxV3NMGoC4mqtexTY9z6pSuuRAxWY8zOCza9QmcUUo5qA178f1ed+GBTvNXLsapgkL
t2Z3cTwXDByqoZkSZSHbt3w40GLSM83frkyYDX7SCmAlVsQ8smssEPRFsFCG0YkmN6Ev1M/DvgXV
61TuPEXBQk0UP1ZzS6o78rtJrxb9elvYMokIZsnHtgPz4cDuXGYfCP0PzWsnL1U97cpWFyKpCyxx
WjXQbd/5gkuSCYSK36ju+BLDEfvsBkoWd6XI0+vypU0fuYaR11+nfJ9fEdvsqiTNrGLCWRrLoXKf
dTMqjD1vfoYr9tlNS4U+JgItTNvkv5SbLIAtKRI6icTFBjuWrxgKlmzexL1jdo3a9ckc8+C2ssgc
othiNzma3mLcFYrjB6DD4yZqw/Jov5iH9pAetMPtX5F9gmCk7tJ7qWMTiGf+p+EP6fKgq5o8ZCoj
GGhdNt2kb1dGTNwLmvQuo3cjsIOLti95Efmtlylb9RavP9fFJmcQjN5VqgfpP5X8T25gYpdd1vuY
Ire5W/PI34zIuuvWyP7uxMnLvRVagOqDyzQYXNVJbxL57OcEy62dtGRDAkn5J7DCGYfukB28V/2R
xXM8nbNY5ZElJ2ILIbacS60wZnyWMy7hPLunlVoxGbUAlKL7biJiHx5me1X6si6ok7H3zucBiIOD
fHrbpaxiF14G+rwUc5ibq2WReKB62I1JxGwVmYRMPNvfPwQs17C1yrBwDFrthSU5VP2xSc3Ad/e5
IrERLwHZhunruLmS5cjpeeSKbE9iw7Zgw+Vk1UNWwzd77X+2Fxf+g5kcbkt8W+ITzRS78NpiHPpx
wQOdVmRRYzaRMavit6TKYQtBVkfjWl9Y2LXlHfviCWRKQZpcCIuZq7rLy3YvxFvUgh2YMnafYdJM
eZhUkIzPWdcMV2y7K1w0p3gtNCU7e0crSi/s0p5pUEZppIJrSg5VbL5jrtEzukBZsvRHXR4H+j60
59uHKrtDWd7/K3qbaXqXp7Cj8m1ug/S0PZQAn9EG1sUKzSA/qLjdJBYl9uI1drHmjZksd3561+WP
hv+tNgI3VTHvSFRIbLfjHPyDy+ovd1rffJmtX8mahkQr7vTCC/xUFYhlJ7H9/YNbaJe06LPNBmbD
PbboH1xMfuw7Fa+ubHnBellS5GaxeZ10+JkVEA8utqpLlWxtIQQbLcu7odURgp3D0kI5UwxwGFWj
yyTmJTK3a007m3WDCmLKrQADe8JlF3OB4YrE7azVlh5Qp+aaVN+8mryClfbbbd2XSUQItb5Fu9y0
4XUmPA9prAmXqfnS0jm6vfxmQZ/4S7H1LhtYQvwJCk/NOnKst8S4myrwERVJ0Mzx4rqK3EfyGWL7
nZWiGbSxJ7xZG8+lEw3DJVMtLTEqse2urfhidjlrr0t+zh0QTo3B5B4TVHAHFXT2D47hMzEJkbZd
bK3Oqxm3zt9TbIdGUETsJ4mmd/swRRjHCD+aKg5cdiKbBD9Y76rV01hXyP8T5jxaFv+a1EkB8vY+
ak0z0qwRk3vG4+3Tl52KYMpFmrB63gzCxGwVmhvRzFhQKamVJPYmduZNVVoBFgKroO0jW/GvQplk
IhIisT/o2ZjnKGXWxitevs5J9zVpr0Yz3PVj6GZv+4QjBuN5zPwUc16uSfnS4eURrw67uiExMEIw
6tJoHT93UXWZnJe2zWL0I5xub1oichH4ZCQdSOIXXI/QruLa17HcJwwR+NTNfZU0E8qLU3us9TRw
SFhk/+7b82bYHzQ+8cD/B0aJ5W6puywokYwHhTn8vL34H5TQJ6Yrgp9cjB3keND0jm77mlfnAr3F
o/kfK74u83eWdrFTF0ExYvbeV8xWxtinr52tKClLHJMIinLKARzMHbIWjCILPf3k6W+ZeWRVGigV
SWIJIjSKEeqWdc+313GtibpkCHzDeELD9ksLjtXCt2Jw7Me3JSlTLSE289ZMipLi9dCdUzCBe+/g
OlalLLK1BYveRtngroFbWGtevPTiMUXmKFtXsOHC9bO0tnEEeA/CiJk1mguFQchWFkwYFGalPxju
csf1FAOnq6jH5fG2oGXprgiUGhrLsWe6pbs0MI/e0Y7nk/c6ASB/vzXiJKHqrUbyESJyau6IbrsF
MkVWg1XdIwfbVMGCJKFFbM3LdGaT0YbvT7v/gHBBZS8PMkvFkibbuBCPB9PMuQZQ45XXL3TjQFnW
fVoukpvrI+1Y7iO7bRp/Ql82W4PadRXquG3vE18kUpt7KcbtOJjXdNXYeWS/cnouxkijnkJxZMsL
FlolDpgHBjhSt+2CtTv5mgOS39idFH3lsjMVrJTpvQW69B6oFgCCDT+PWcsiUu68WIik5iuzGdDA
M14ou2tDrsPwXqWKsCirTYpwqDTNZi3FS9Z1fWQRPQ9HEKysz+V5syf3vKuxzSBiZ16HIDbM+dpe
MWd0DJm/ZqGZUjeEvqpoiiXxjIgdehg1YZULaOqu1guzwrUN7LCJEoCvnCoaeAi6vTg9qKaxSxJf
ImKk+nRwh277NQNky2cjD4agwq8lh+ngZmH1tkQszGLV9ftzBSO+YNa0Rt+I7cJpoBE8mJzpa9/o
QbGPWArHs/3sh0Sjn3VjzPquvbbuEnV4Q+vJvhcYIvKcW1ptriOF7qaTHYGrOizoroddIgKmGkvP
R0Jg1M6CDfddSAbFTUMmbcGcO3dO5snbCloJC8qqCjBjMUj977ej2OcumoiNe8zF02XqIogZena/
6tY3pqtI5WUbF2Jvjskl7URwbRnHb0t1rsA/26QKFy3ZtoiRMjOMqDJn+P+e0vfMzzE+DrMnFQ5a
tviWxn1QQG4RjzZWjiuFR/jBdgrzkdazCpomyRuIiJACuXuVOQPbbqlLuFXJ6rAM03N7v0R1lEc7
rVQETHEdwz+ogctwUqdBqlnB6ESYU7tLbUS01NRl4FWY8Q1DUkW8TUNDReUi0RoRKOVYszPaG9rf
noY0GGerAXW/X4W+Naoupp9n/EQETHGTD9ZEc/+YMXR54UUdQ2QSM4d2lmGuqjV9HuWJJ5ituw4E
+EAkEQZNeNgNIANbC9qcMIz4p5fnydPtg5CJS0id0WM+YHYDDmJuHnEMzLmbVZRnMjEJ9rukeUkS
A5AYz3JiSqaHqrCieSGYAJdf7HLc599EOBUWnkBtDncPdtW6jNCl1qncveQMRDAVXcsqw8QM9LsQ
8HE46QOhTRuaPsZCD7od3T4BibcQkVTW3HYj3RBbXYHZp1Mf+44KaSZbWgi0zOdgRxkQ1jOWHEdn
fRl3ViCICKTqwYufd/mImlJx7uxDr2rplW15+/sH32lmVJsmxqGP6AZY1vSsdfbLPkELefPk66BY
ySENe8CUOK8Ju+zX7ZUlRiRCp/Q60QbMwmyvfXVXT5cxD1v+e9/Sgn0ykldjyqAd3CEne/qRTNYj
U5UuZMIWLHTs06Y0FkiEZwQE0VXU9arbrUQkImxqXeYqsxpUkrSxOGlzFtWa9z77mSLTly0vhFir
bkcrWYr26jVAf3Y/HOYGQ/V8W+b+p/c3IqKlnBpS991+q67NP4wyG4IEBNoMY6NBJ3KXU9Ro0Y0U
aNMQ3v5BWf4t4qh8iknVRK9Qd7ukXyoe9m92OIQZpibhuailUXs2o/KgYhaRCW/7+wcb81adp21m
wxCSJXSa6q0ylxizgRTiky0vmDDr1jxzM9wfdecuYdHEjmzXkHWDiOCqccDeMawFrVTrU+Fg/xdH
BWWTnoEQcNcS8zZZgbU9MBe/mZc12oipA3Iu82DCFSzMTh0ukb4i4ZdJSTBsnVZLiS45IJeQXk38
u18fbaZ40ZetLdg1cTQ0gpk44BEDaCigAt396v+6rasSnyEirnxGMALFoXDQjhF2pRG79RDfXlqy
bRFuNY68IjmBGwXlFqx5DlMUIBJdNTJDtvyWp3xQ+9wwMTUDEyWuIFbFONJDianwva+4UEh8hoi5
KtO2NfE0gXSt0t+Sjp1qp32m9hjppPpJ9OzI6+0hGxCL27KSJFciCsvEPMNu0JCauN0rZS9D9XPw
U1A/PRZTqvgJ2UkLdlw7VZqgSxSfRIogsf5NnJ0LC4FYAyNcxUuktqOZhdt71Nip+uFkZywYMcat
gEoXXdswYuTkyxwWaxO55us+oQs22xQ5HRM86l81PQvnaj741vxs0DUEFWNsgjz89s/IPkIwXwyy
TRzb7tDa4J4y+zFNHitL8VghOVMRauXUPTPNGV5n0J5s7zFTZcqydYV4TA1CAQ0pt+4X24gLxzMO
06yr8thtlb8LqqgN/b/lYqa0Z0zU8I5I30IXrHv6+I2yNMZo9cCZjbDqVU+lErMSKc/BkWd1+ubd
aoP/cnoWelqFhP89z5qH1mz23X5FxFWat6OOmcLeEayXcenlr31JFdhP2QcIRmvVVZ5xTE+7jsOl
dg+JS4PBwXtRexj0XWwXBhHRV0k+j9zRkPs7w8UdD4m1LySK0KvaqVefF9D7Mf0yD0erLYKaKnyO
xKZE0vOK9WXfswb3Ff2qzfckuZj86ba5ynRfMFc8PeK5foTrXya8LGI6geOpelcluxbRVi0pinJa
4c7Q/xVN1PrpT84zXXNF0JIASomIuNKLBEzwBW5b0zOLeOwctG99mIJoINLPWRWwGNw7p7wMla3Q
khu1iLxKncXSV4qYMoPpdRiqGMOfIl55J6A4DruOQ0RfWWtbj9NSIAR0d3NDQ12Jv5dtfjulDwmE
6Q4V8+mW+ujfPPNf33uxyocKL823Ny4r7FmC7a7FoFWFkdR/kNXOYWu27u7ckMbDuT4ksSrzlP6O
EH9RErDnjlYAfF63V8f8mZzXL8YRKLu4O2qvs8IuJK8xRARiNXifGjInRQXx63xITxtF4vB9iNa4
ikHCFt+WmsxEhJjsTutQwGvgUIw3asZ2++xPijgsMWyREb1x1modJtRxXTA39E4Wg3VaceOTLC0C
sqzcdOchx9IYI29rB1NVHJZIQwRg5aWTWWOKckFRtPe2p52MBYysjYpgQmIBf4GwxsKxyxnCZkNc
k6fVWQNDe+j3pugi+3nVMGfUtuIt9/N7St58G+KpVCNkZbsX7LeEq2sKE5grUpzs8ZQXYzCAKWcf
C6tBTMF+RwxqM7MK+r42RYRSpDF2UaXSc5nGCEaboUDQ+1uXbto9AZA8pgpNlCQMIvW5VoJejG5G
6hpvpHlp7HcNs7BSLWqIIqxLrkZ/UaD7rLF6H4gSrz34SGnn0Thkbn7ANJze0O+tEdOC3EkR0mRn
LARjlpu0LHKtvjbuefXLgJF/dPO33b7v8jYi8Gp20hkDq1B3IryLqI9hF5z0YTLtrMiJAKyG8xpT
gXEatq2fE10L+0JVkZMctEg71RB9IFnp19ekb8Nxjdblqqc/qjbumcLhS1RUxGCN0+RlJPHq7XKh
43Kh6o6UPYb/Kdl8CLyeAzJWff0TSFwekEt30B6KnyYP2nv9YMT6abjTFKUT2TcINjw45jb8uWmv
pevGRt9jRqSK9+uPknxyjfkTjz98Rp+QpUrwIAV4vv/o08j+arBge9On8RS193PcP1ZfnXB86w8Y
WKGIj7IPEm7EWcfmYtj65FuUSHuAPtHMrkhYZEsLodexR0wTH5CvlL51HDk5Jo3CiiVhTCRDBx4n
N70EQLHEGOIBvJXJ4AQYKq/YuGR5EXml+UXL5wzLz5N1h/fxbajp2fM6hR3Ilhcuw62XNJmb4Jzt
uj6aTnZItf7JL2yFD5K4OBFz1SyVxieU7q9T8+T3r5333cVMYq9StO3I0jaRr8quG2KjAIHtH/G6
HA4gEHC/Ghdy6PACGbT7kisRgTUC/TzWgDNe3TIZDvaI99PMn0rFdU+imiIEq4K+WG6/YnWbBGD8
iGz08ewKAboQiPEqDuj/DD/KkD8Y612HKlM7HW4vLtu3YK3aVKQY5QHNrK3yUKN6vmb7SBiJiLsq
x7rm/oilG3qm1lkJzJdpuxhxDbPTEAnRJehfsjzqzFOlYimS3FQcEWmVF6vZajY8DLi6eEx+u6c0
9uMSBJ48NHBZ4adBUZL5/CscEW/VdxjTl5b4Jd3SIzI2YVJ8MRKFrktMyhHxVYtdNk1OsHpxD4Ty
YT2Vof+1xqNOFiehyqJkn7D5iw/hhTUVWIvcLcDTnzr/Xpr3herpVLb09vcPS3OtLTIH7GXXbH3q
zDjvXl0VSF629GYJH5Ye6r5o6hQB1xy+2O3BGr60ucKYZEsLljoblNkJ3ZAB9W+upSDE/MJUpDmf
O2FHJJ7qps7LOdsucORUlrE30cDWA5+93vYDsq0LobWdHHgXz6pRaaZog3WCeaDhPKgeHGW7F2x2
nOZ59Vbs3qjScFpDXuCxpX1c6K4sCvWu/z9UsykYpxRpco7LyvTiG/tOVKSgmmtdGyaq11fD/G8u
w857qVRTESUSF1FVDVpqq6TClsvSuUMLxK86re7xJKWQiETiIpqK5UbhOC5qppgYebDyyOPPxB7j
Mld1CX8eORwRUaWNBi/WLc9LtSfWPNgqVZHJRbBPbSgWh5kQub6YYem/0ZEFpqOoVss2LVgo7p2Z
to6ob9rOCP4Q7ZDtG7Tg6CLo3fX4sK61xy558c1pzjpGgKjuCJ+KBEtvN6wPLsugvoHMjjDMFUmO
blqc5qU99pmjSDA+VRUsv/394/J9O4MG18XO19Pcnkrr35JhqtTbDs+C1beP+rB6RzKX5wxjFUfu
f3VZHfnp8qW3VcD6T2+ZWF5QF4vw2SkTh11Mewy2qlx5XYYJ3OcAsChC9adKg58QlCbxiZG128AF
jdHinLRzG4LRZVQk77LVhQysWrfc2oDeEHCWWYkbuqlqeKPsYAWnTpKu4bRm7NJzTC01k4s2L4/d
Bi/J9H/3na7g2J25m1OdYhhZjdH1KFtGRmPElWuFt5f/VDj2XzNpTIPbOUZ1MIg+iyteHGmvuh1/
qjhYWrg0JRjeUnIHSyfFCbcyK+sAUv6C4T1AKEa3d/+p/PETgt2C80ebW0Tty1AZxwTXYI3m71YC
1GOf/7r9E5+6BvyEYLt5yTgmVXf8DK5ijCc80DTRsnjVE923TrbDOVPJS3IUYojV0erPWhtewu+/
M49Hmq6arysR019Blo2m01CYcLE0YVWgOlcvQZ6+kfHttpAkRy2GWmrptta1OOqe5rHeF0FHji6a
WFgyRbmKLnrTm7+KLZiXK5wELXg5d5s+panFQn/E2BpCTv7ox9WYYaxmc9e26/H2B0lOXYy9pTcO
bVfht6Y6C3haBGz4uXjfby8uO45NAT447Lamml5QHPQ021Hnv3azFmTLV91SxGCZoER36lCC6poJ
w6vvKocEBj324zOn71b3y57+u/0RMm0VvOpiu5WJocPssrDuzazKMqDUVN1sZfok+FWeZ73eDVjc
W09+1mG2oxW4xrHgj7WXK65wsiMWHGu1siJBigijmPxXXa/vq3nsA4AQol0CElHMZdWkvtWn/ML8
MfLc6dEzxz3FNPik7ZM+KpCL+Z0YlQNPkd/b6aU275XPTVs+/4mRif0wKLSbHdORCWHEXZCbWlCQ
o5G/+vm3NMeADeecqYArEvmL/TF1j+mIE8Ev5enVG8+u95CokPYS9RGvcpVXDLxdt4+gSG2rp6V+
JLwPmjGiqicQifqLXTJALHJq1OOm/v8aSM0XP4136Y0v6CV4fsGAbOJwaTLGc+kdAE9S5KGSTYvo
d32uHXTHDOWloP3z0IH/LF+/7tq1iHnHAzSQWrqGJMtMZkz9cz0EmFIFApN4TJE+lLEpzfMV/oBp
65EDZ7YM5Htt/XS5pnqrl6ijCH83Hcxp/+M0dXd6KrTpwGvndXJV/Nmy5bcj+WCy23uH1uUGtH1p
49EzjmlSP+Ws3BdSXMHlF0WHR/M/sbE3isBIpxg18HhY0+9G4b3sO2LB42utn/d6DoeWseEIyMe9
33KFzsvOV/D3zFm82i4Sduma5q60ERXn6Uhd74k0OyO6yCiKWQF9W1pw9/kEfqD5CeHrK93H2m/7
IjieGuCQwQwCfhl4Dl6s/lQy1XOPRHNEJlG9WPKZDBm/FP105ukQcNN4WBrVFUa2/OZDPyhm4rou
L02InlvTvbWyiHnzGUTJipOVLS8kbbNe8iwpoTRrldxhfOSzVi4pYrmuyHVk629//7j9wXZsMOzg
BuB3IQYrH5qaRY6tmsgt8ZgitSg4UHqLgEDs0nvvKargVe/tyzBF4LvTDmOOEQn8Ytn022hVQT16
/wANuS9FIIKxZl3i5UkLufgrCUfPDB3bCfm6q7YGfRcM1s9wLW23Yx3SMQbeIEyGBgREtgJgIPEH
RIiB6Qx0gav57GI3T7p55+E9zzLOdfl+25NJlEZEvE+l5iVjhWDVd2/Ufc77a14o9FGiMH8h3qth
XP3NEfSOdkzt+up43r4jdQRLHZoK6qJvuoh3chevg3P975KninKmbOOCoa4V87qO5EhXE35PsuUe
Y0cPt8UtOU0R2U4mo8nnHAWYjA/+aSI+i7KVLlGqkf40p6mheOeUfcL29w++QJtWffEwj/LSDe+e
10bEUI0akK0shNdB80YMjYVwqPk2obLek12dxbYvcotqFSF1MsAN1AaaoVG4b9tBIXaZlgs2mppg
TXNcuABwDJ8mDEjghnlqG1Xnjkwmf9lo6i+gyOSXecgOJtFeuOY/3VYYydJ/Ydo93dKID3ETkv3b
QSj9gmry7bUlUhF5Q9eeco+zjl/QKhVXwzc6dw8VUc1HkO1csFEytx4apXC1L2frtbcHNBQPihRP
tnHBQB3dqnhi4FIDRrarT+YnutLDwlQvmrKdbz/7wXhGjXn+NlDjwmh2yE3zQGoVO6Zs59tPflga
CQxJHRMi70E7skAoZpIEnb8LUm37IngdoPLFTWt4c8PQX52heXdT9r1O7G+3FUYmGCGSViuQ/b4H
r1JTWoFsxx2joi13Ie+xecFIrVyj9VD01WVJtTHE8Ns8SOiq6viXeF6RPrQD4wJLWkheX/QntxtD
x3D+W4mOZGOMdolHBLSbLVqGC0ykvQxZXj1UXU5+1pZeqwimJLojInbB1T2uoHauLhlAo7qbHXww
8c6+SkCS5UXUrrMy10O1rLpUQw+ApxtixDHIK1VzPiXLi2j82WeYm8d6fhl7555O1jmtnLBSvohJ
VFPE3nPMvuJeOiCH9PuntigfcGfd5yZFzL25khRPvhQumBUX3FMDTfcOmJ8e39YamWC2v39wCbNP
MONM5/ySrsudPutHNnZf2nlSZAKy5UWPQ8dl4EVVXsy6XPuYLA3rIpvqDbv6RYpJmre/QiZ/IS2g
HDWDcvuKRBsvHvdpaLDS3Lm44HcoJly2XT3yy2SRe8do6nAqrFaxuExAgtvpWEvtvu6qS0Png+GC
YwSFez6qJn9K/I4IWh/nNc8zsygvzK0fMAXuaPYzGAKXIu5Kuu+MReQ6s9O2KvyKX4xcd49TQgsw
YPr/6ZTwfVc0EbueTAvXZ+BrQXnKjzZefZzOOnRExYYjKdObgg1Ypd84gG/COQwnChRsWwyxqz9b
c8S7OSDmLgSa7YsgdsfnnGQV45fSMCOQPDxMZb3zDAQDWHjXmV0PB5R0ZTBOvydM8LTXUqGkW9L0
SS1aBLI3MwenKof3dMoitCd6Ldbqucfoo943nixbU0QwiS2IaPaRgOrBGHDMRu39yrn/3OVN2Ffj
LoJtyF9IlDuirSktvRoPDU7ULGWUt0OU5SoaXYkTEgHsRANRmcNxvM3gH1Z/uLNc1buhbOlNcz94
6XVMbRu41/qS+mDLdZcwcXcNhLJ9Ebve88VjfILm0LQONJ8cx1RTmK3E+YigddrZ1kK1pLj4tWe/
6ZZh/rK6rn8ACD/FUN8Krazhbf8v+yXBgrXSMOpihoJ2vRfSpjx2TvWtJf19N6tQRrIj2P7+4Qh8
Y7H1ucVPFISeBtpusz+U7J0SzRfh60O+Nr43I8g3sxXpWhZ53vxQeoWiiiPbuxDBgIvq+r53kZ7Q
JA+Trp6DrLAVpyxbXIhgGWntlqSIvUtbnzMAa/iomhQnO1bBYMs5YxYfJw6gkfvmL0MwJ/Sd8/zo
rruG19u+iFcvWp2ktbeiLOrOD33iXUeqejuVCEaESYE3pXNyn5SX1PAHHmRz1f+ynN5+3aXzIlSK
WyObKx1pibEsoVauB3OoAzaX30yPJgrHL9FLES+1lERfaA/pZK0eA0L+PGmv4PZUoI1kqwtWa3el
znw2Q+uTMuodPR5GN1qaRuEUZMtv5/LBYmmqL4PXWvzCl+LYobUdmFKMpzSj2/KXHa8QcluUdHSj
wOjFOuk1P6App2/g65v3lQF1wWa1fAEGhZi47Y5ruFb1eTIGRf1SYlYiXB0s7KzmGqkvLYhZoiaD
/iBlJic2D//lA3jSbwtIJn/Bej3mUdcufX7xZ3LJqRbwxAVx5KTwO59/hScC2FlluEnuYXmCTuRC
ey5t7dw3A+ayqh6AP097PBE31RgTq6cSbjNfzZC52n2ZG19tK0JZKWqS37elJPuM7cc/aGlJMfJj
mBPEXyN/ps3z0vhfrH4JSqAtbv/C5+fgicApSvs2q3KnQfKwXHwbdK2j9eCalSK4yJbf/v7hA+re
sDMG0M9FN/Wz6+ovVpcHK1EV2/80Jv2dfHoiEKIxywkU9Thnu8uHMGETAaPhaEajxadzYfHf2zt9
0IMkgACUFCXG+O223GQnIxh4k9i5bnrO/zi7jmZJcW75i4jACBBbKMs1fdubDdHdM40ECI8wv/4l
873FHc1VKaK2tVCJIx0j6WQmjsZ5eRit91BaS6E2f1ryyFC16zaY4uOCdMDQDBRV+zQ8jIy5MTzy
PLRNCjT8EaqRrSEUvh2rqNokEcos76wyl6kU4zcCEFUy+M7f95lJcfMwC4uwBLYmzcA32VoFT0Yr
g+h1/21FZ9jt/9DsMbUjr3Aiv1ikhVDOlzhEkQpholhO4em+4ZXyenQXtI528MFy6M6tE8ZVLo6u
3RsCocb6alPeRnvP813s4CL4S0RRMkOD8vbEdSPvW/eV700sqvjIyybt8bybbKTLD4waOzE0DqD2
3m0ttC1aisrOGcPDTJeLtMI67ql/jTaTwJfuC/bfX31B03TumLmoMPJwPC07Ebm8K4FSlUo0kEMx
LhB7T+VWHZvef3Ij/+U+syt+W1lrIHzfxhW9vcRl6B9oYzqORfjuN6IdVarpIuolkVAWBIn/EheL
EwMzm4jsQ2iTmIXfIurEdDN1lOuMr7guuNQ9V9YoIXs+9vEUTfWRW63pRU2zfdS+OyGjsG+jdUqb
DR1sGT8Tws8ST6aTs971yEvVPiprreeo4w7iQrZ+Da0JrDYsPN9eZE3MURupJsod5rZ5nRJwDXgC
aX9ES8y9WVntpMrQROIXFqyD3RQHQLI2FTSHsxqCVnfM3yEqGsHerJWD9QTAskrGsu3jbEgX35Ab
39w5GFxxW577IeuzZX0YeIlrg3r2E3sMTG8xGrU1ouIQQmp5s9vMYAMb/EOVu6dsFjglvJu9Ku2q
5h1gM0kFNZzSPfqZ6Z73zQXHNyleXTRbn7uFEE+BXyTC6pJi+cCdNb69HG/meoyuODaz3AFetogn
dBSe3FlAJ/EoKoFzQ3QeC0PMe9Pl8CeKQ9vuivtdfwAYki/131nTBA9tvY7fR7suoMbpmKhkNahL
Ty2+pcxAMZ3BVn2VtFfvUJyi4/Yc/ViOzYGfmMEFtX+jJObepd3I6nqn7WkfwxOS82UH9HvQi+J3
6u55KnYhsPgcLlMHo5EvPvsOubB4MDVna3aypxbfDbQ3s6lF+8k2xf1VHNmp/orWtxf30J67y+2t
pTXTvqNfJVFW2H1oeysgjZfl5J+GMzSuT97ZPvSJmbR8t/l/MpPjqXU4R09Es82A2VVreIjYqZ2w
h+0+yaofa70cuu337a952w09tR3ZzXm9zNEsnhriPHDpxYGYjqXbGVxEN7zi5bOkWdUEEgsytmMy
Lc6HnpfQIHaIqYFVQ3fqqdX24m95MRF8AWdJ+HE7hSd+FIkN1M3V/r0c+7hP7lWN9NQu5XHB09Sy
tXt/E/m+UZTfYnRf7MXZDHnk7cDlqbV3N/B884sGtC+UHtuWXTsePK+oTIZJnIegNVxKaNZFhcZ4
chmKssbfSNeNxXyR/Gtmoh58O1t5/ynAF0v8T6LWAUAvbsLWTpowag2R/e2g66lwmKgdy9XOET96
MGk0tkymvo3H8kwjw5bVTV9xb6iCVu3KIBfAt/KUR8u57T7c9jXdyEoaxy6hFbi4xNPq/ECUinGk
Ptw3svfvkJRTaywmim051HgSvNQmdmpNFFK5+/kqexsqXRA48TmLm7VIx60+FvUuD7C9Y+sYR5T8
vP0Nui2ppOxuXlhT7a7Fhgvrvobj4xy8vz20zvBKot7yrs7sFSECArt4nbUzw1bROKtac5dN6AFa
MIonz2qSITq63kvrkjgnSWsCXOiyjVp0D3BUEuaALcuTPDiH8igv+WMQW2dxqs4mEl6N7dXqG33P
llXtH1LaeGmJmsPSoOE68I637a8bfvflVxkzCjJJA44sMPkP1vZhBLismAz9YZq1VQEMPuVspRHi
QekOKa1oQgD9uj1tXWoJFYcVPCqzaIJZxhMoTr+xpDiwA7RnHteX/sgu/Tk/laPhz3Q2Ulw46ovF
9wcwWLriXCOdhMv3tTFc6Ohs5P7b/qVfTq1F8B39cF39l2H8eNtAujkrLjvW3eL4K4g6uumnnbHY
8r917dfbY+vmrPhsHoZMFniihm+VcQulqBqx/vbQmmmrqIW29NZgChwkcTc853gJAZjynVXYh9vD
66pQFbpAy60MSlzn/EOSsl051KvDMzmJg3XIDJ+gCwsqtf8yCpGxPZcsVbIm41W8t45ovwQX16k8
gdzdVOzu2++NOlQl9HfGIo9ciO2C0H86Lo/1yTpaCA0nJwlO4zk7Lve5cbCv1esQIdtya3DmB+vD
c8nso7XeBZZ2PBXL4JHWsfplwkYK/0QWYPCExO1M4mm47yjrqZiGdrYtvK6hVue8PLjCvlaLe1hX
kwqfxhNUTAMui3yckuAJpD6OTkruekqGYRTv9Uu7CxuBcTvs0SUNTXI52v2vuO4QOR7I5+BfK/T8
rtNZnO2/go//U3oz8QtqGJU8FcxAC+plSwnysCm1pjg7T2d2Cp/XF/bFPVVHDn3I42131phfhTa4
1SSrAd0gT0O7xjnPAVC/MxCp0IbMovkcSXzDEqXdEIt8BHfI5/umreTceV3R7i12piMfh/h+umSl
YwpwmqCgIhtALdFxGfZY4Pf8S3ttT825fsiv0dNy3OX17rX8viKvYgIPyLKCJH2nmomuQQ+1Iq92
DLW45hjh75/2auxGdmFt+1jVVjSxaEi62hz4UH4ANelgSOm6naOk3bWGuJ69l24Vq4bjXIHRFySM
p9vrq0livuK9deOsFkhmkQDyD3n0pdgujjQ8lOmGVvy36Aa3HnoP5ZrI4s5ml3BbT1MxG6pmjVlU
mIPD8SpdLGCfjvKf81QnJW5Lb9tEFxRUlEMzAoMo9o1ZPPIP7meQ1yb2RxqvBzcOvlr33mGpNP7I
uwu0GVH3yOpxWx797jkwccJobK/y9pPGjqC/gD2TDR8GWia4GCWjifHv7dddx1P5+geZTUvh4CA0
ewKELbI+lvsz71SMZVJBaOVctfk3CjGl4zqjEWLKy/soNj2i+HI0zlHtMOypsfUSLpbE3UydPzqT
Ka7seiLwN4Zyi1Stg7aH4mvos/4ws+Cv29tKt2EVP97ykoUyR601rcPRauhhNjyo6Gau+PC2FhnJ
CG4S8+0J3dmr/bcc7xxa8WFWsZyNbQCCsbyfE69YzkQKaKJK+vu2UTRzVwEQW1uGuwQHXG3+GMyf
WynixnSDpDlXq/gBf3DcscDZ+qnvxh9ztab9iDe5uYp9hIvFSB+/m/mN2lbFEbR0RMMbx7r6sTy4
0KnaLu0lPHtHfjJdFmu2joonyCH2jD5YrHC0vRCviNfu423z6wbel+VV/kJHkV8QHzXWTOsJdnHp
qQml6V1UN/r++6vRQZC4dvP+fFJu/t+E0b+jwnTVoFtbxVtlkxeCcKyt0z4V7cGfH/vmS/l7mP66
bRjdvlSclU+L6EKL7M5aH9AeH3ek/1kwz2B33fCKy/Yy514XhAj9Pa4fq4tXDLE9GBKvpihRUT8b
d/8/p/f+b0ne1UXaeI+l/+O2ZTSjq6Af1i2FcG1sdxQ4hSfitb+M8kIGU3bRmOY/6AenqwHewEFr
6MvjYk3vCFSvcvDX3J6+ZuOowAfRtX207qISUdudQGwabyS44J725M9e7IXbfTfjKvqhG/ya0D1w
ls6n9YeX+XFnIkDSlScq9GHMV/RvtViB8SAPuzBeA0ri4RCd3YMdzxeTCrZuIRTvDYNCNjXF31Dv
E81+9/RA5X3e5Srem9XcWvMVQ9v5N3+Bwt+HPjcMvc/ujWiswh78rB8B0/MRGAZANh5WUyzTWUPx
WDJEYGNYMOUlTEv+7DtnOd6FqsWpVsmyUctEX0qEdxban8Dv+0yj5YArk8PtLa+Zuopx4A3v6siB
SVovj1vIHnnOeXJ/3jf4fuf/KsbXDMCAkCJQ9s4XssTe9l2ang00keY/KIcOl7JejaHtoThHbvjI
ffoNvOoHpxCmfhedbfb/fjV9OtQCEGkE4spKASSP0abjR4atqJv//p+vxq77hgu725Or08R7E0EW
JZkdO65BvEyjA+D98/urP3Alzb2KoXgaD84pSLpz+KH+2h7lcXy2Y3DVocPWdCTa894bbqWCHaY6
D/5XKOBqMLWP1cFvDmWyJOVLnTIwB55u76Z/1vat/1Hy7riWZWVH+6XP+72Ych77j/LKj1bCE3mk
HxuRNIf1gT6bSKJ1wfSf26dXNlynfmtdQDOfhqNzal/KdImXIhnjJSG4mRycZDCcV3WnJpXEv1jX
yCm2eXkoBieu14/DTONoLt7NxHpki0Dj2BOuvJK2Zr9vG1MTClWYhOONoT8TuYDGrkoEJ0DFmboj
dR+j4iQcKsbGC/Axy1qcshJtMU3/1HTVsYXAjr/gfnQrDrU/fJptk8y47nP2jP5qpaSkNGg8/GUI
1va4Hp0imT3/021bRW/vbxU0AZzKyqDluTzwCgw41bu+dOKRz6dhLRNIdUvOk5Yw0y7fA/sbu1xt
8wrmSJSDIMvDtpbnDfztQ//s5n3SIAJVHT8NEMyJtnSYTdc8Otvtv7+yHe1ZOITNujxYk83jaQOp
YYuaylBwaneDks9LiztkEWv+6LPygdEs5pGM3aw4jlGOk5aP23LvHIzg7uXJ7fXSfZASJyZ/ZhF0
5iFeuj370+fNJHurG1dJ81Vul9i9GLeAvFVxhvz47flq8oza5EW6ca18AtpfgibosULQdN4t2XLX
y5yrdnbNke/3EOSqn3p22MTVyw3vNm/P2lXBFGNvNSX6YtDS59Kj3b/kLTtanuGt5u1K3FVbuNoN
xT2vMPiIa/Z66FJmQdc5tx4Lf04aE15J88Tlqs1cM3fmphYo3Do/3uXdioOVWF/Q1XPyEwgYH26v
79v7Bl3J/3YwMix1VDn4lz46Zc4hE3edI1y1gSsqOVjvW6wsma24JsPVAcM7NMoNpyHdAiuOy9q+
8Snbt2Vgv3fqOg0m7+D27C4vdVUqSfRFZ2O1P/v5eE0k59BEHaBdVMVNrdL9/2ujPWsHSXGyvZjE
82Hv0Bsu/OvtRdVZR6nLrRHVYdjvi7qcit8Rv3TUUE9pRlb7s/CuBancfVMG9UNFngS9kvkeaI/j
qj1ZfOiGZotQ0LRZLKxz+NMLjrfNodnjakdW4JW+Uy0d7kS6/Fj35CwykwKRJhao7ViygaxqFeHy
NdpYUq8kkWH5sRYFjcPqwRtMeGDdvlHREStotUVA/2mDyc7i2JyLX9v7+bRAgrE+3wdixBLsBnyV
bW1QO3nOrovscHnKqwo349HzFJkYwXSbR3HatvfyGc9wOJjbUR8vvPjlCOdY4wLv9jq/XQu5artW
IKKmJA50QqQPRYagiXOXJuhYPNZdn/g9YG7yizAK+b19SnJV8ASH3ntO98eEDv08dpCMwXs3vLrl
p9sfo11yxYmdcYwqsavoDkf5GCR7Vye5sp/sYl+yxDYcxTRLorZwkdCtHcLxEVM/PC+lePEYO1tg
Dbv9ERrPU7u3QIXFpOPglY4tBIDbOmnyz7dH1k18d8hXW9WhUbE0Ge6piP9t6H6MzhPv7sstKlii
LmTp1hkmLSeooZ0i8G2Zeg40e0bt1grbsBQswx0hNIoeBGuSIKofB9dJMj873GcYxYfDDXJcuBas
nzpGinTInO+9WMeT598FdXJclXSWr+HCug01s1OF9OLQ0q9ix+OeYWF1W0YtkAe3WwXBwk4iiKcG
2uzlZKhJdNZXki/nIB2E3tre8cGea1IlI6kOQ86g+2GqS3SzV5w2Q8CsHBuPu8O2JBswlpGpM1oz
stq11fikqF2BXlQvvGx26hWG3f52j6urdmt11iJo7yLMlLXIkmLk58AnX2byns7FCRBndLWt98FS
XLVri7ejU4c+suXWNtvRQusi3iuzhykIkoF0MvWNTWiapVb7tuxCknDd5UMpG7/Lvjl71ctsjTjT
fbvtZpr7F1ft2BrAxUvavYMiZPF4oOf2hEMqrPV5v4ARJ7RGfr39T7pPURyaDXlbAI6P44Zb0TPz
H2tIJ2GhhjG2chPhmm53KalZcrl209hACh4Nt89rZPXvypUbkoxucMWl12WDWA1DWbGWF3C5uXdR
+Diu2sG1hczbCjvaX3QeAzSUT1ayth9vW103Z9WR24wh9mF5WWsfnWX9XQ2TYetoFlRt3WJt7Y0R
Q4yg1XhhBQM9ffNSbFYMZblfd81ebdoq6yULGWhqnqrhYq1Pd94ygHTi31l3XsRcWB3AAYv3Z8g/
8Ps6pF1/N9WrbF55Dm/Rgo2ktUJqWRLwoXpJYwtDjNun999rK1dt2Mp6mwIgukKNEdpd12hcSSyK
8Ne0tl5cLc4PS06GR0ZNWeIrztqPUWuDCgiIgaY/FJ6bhrz/WDX0TrCiqzZubbSbm67AHyyn7Fyf
xLkHfPARsrOH9cJN7bWaza/S09bQa8znFacNUtGvVAANbEWmKx/d7leSMCMk6ugyI9/4vIv90DkI
4p7GNixi3zN1UOiWQfFeISsAXvEKCNnQv7LsC87csRVGhmOGZnC1gcvlFY5ODSqswQEvGbqzQeNZ
vr/tuLqx9yz9yhGYJVvu52iDp71or1JC5iaPAj/OA2q6jtb9heLDZcWwviMWt5FhdySsqI+smT41
Df1y+xs0u0ft4cJld+2D0b956sm6xcQBky+ZqzsH37/qlYG8sPW60UGj9EST1Tpb9ykSumqDFgcT
yoaFheY7nR8CdJXTpngerPuufV2VrbYC7jprZkxb9C9bU6aBExquTXTWVpIrtbvettwcrwvgWewo
euxpbwibuqEVV7WGNfR8ioXkZfeulfIpn1/u2yKKf9ab3zLH3l92xfyrrcQnN7yzklEbs7ot82W/
v+suewqh3oHmJuydxnPUvqywFSOUSNHobrXZWQb+ZfGWq9ObspRueMUxG38punHa++iLiyNw7/jN
MnGb6YZW8mspImYxgqDrD2tCaXdwofs2d+Jwezl1w++/v3LKoADEwCv24fOfov3Mmr9D8eH20Jp0
4e1789XQTTbwyRl2AcJ6vtbbX2MVXttAxvUUHW//g27ySukLkWbRNAvM3lqpu35j5TVsPt8eWuNA
nuKb6IDeIrSjoKyJBoicRseAO4YkpBta8c0AN11kCAguwLn33W7QVyCp9ee+aSveCZBmszAf5dJY
+meov6TzOCd3Da02YUG/KnSaan+mytY49HMwKphOAxqLqP1Xi4BussSx7CkHDAWOdOhNqsm6kRXH
HKFSuThDVj1V9EL4YylP9xlD8cp+keDjnXB+GXw7qcHqEq4/7xtZccjJ9Svb2lWwG1emKNihKGVC
+/zT3PNGMa0Sy4ou59MadvNDvfiHofsTdOERgLJjGHyYy+DAQTUR0uDg+taxJt/Qc30eNvSfe/Ja
51ZCZB4PnnOcbHlo6HviGu52dGukeLHYwE8o56h6ihqriX18/aFfmOEwqAkRam/WGAyklZGHomMs
oA8dzB/Kjn9urehw33Ipzgxyn2WWaO59GkeRA9Hdy8eBzuS+R1a1S6v0HHSdApX+5LoWTbpCZM/F
YGTG0xhebdLqLJbVgpY7co2GfjLWa45+xEYWl9u20djeUSrignYlhIvxkLiJZJRfLP9kFIR5c+ok
9JU4BxCDjZNn2aZREbzfwmeymIqyPTL8x0dIqB4R7AhnfB9viKmEpHC82cvOSTT8Yevwiy/zGoOY
lt4TUfFXin1yi9UF56JPZQSsSky9KfwycS+6c3gl9nEIk+SZPwPCKSleoCdeg1gMFf0di4vJqxGw
WpmsdkGhHI/1cVnmUIjwGhavlJsa5TSLrGI+qN1EaFwcoPozN1FMuqY91VRKQ/W9W/mthd7/9VV5
4na163fT0qZVi7uFY956HAo3LoPiKgnq4tMIq9GzFwYg39maKmoMTVlvegVeaZQAP6/hGIQcbKZh
j3f1GSQFpzxvrjkfTKdczZepYX6ws8mNRtB1WVysP6gPttTBtarr6NAATVJ+OuC5/V2z5KarDd1C
ef82ZbBAUUba2Gnc8eejRaohHje8E97eabrRlVKss6qsp2yDtlRVzfHa0OClDbbinhCLfawE8I1M
Pu54oBbisMBOQ2yD58VtyeH23HXRRIlTboV+qjkfocXtTsc8l5cMHGekWoAiiro5kdVM7smiJFQP
T4BVR0XTlF26Bnw7whPZJ+E4vcFZdq9+w1nU85M9egwVDwf98dwem0y+L2pQU6198SDy+tttW2kc
QwW1gHVqhaAytE+qwiIJr0C67lj8r2owEhXq/kGJWaBAbFkwg8AfKPfxAXe5w7Fz1vlShtWf29+g
s5Pi3MKF6okcoQVqWc51A1O68N35mFMRD5VX3Rd61YNVODabqBmo2EE8dw2dD+6afQVw/3L7EzTu
5inOjFKgH1biQYUKq+CvQ4ongOPtoXXWUTzZA+0IW5ndp2jDkmMDhsJgnb+UrhAjmlD5ODV/cMPF
uve3/0633Ipr44F2WB2KvwsLnra4rQch70OLtsrbw2sMpSIK2OZuYS05DOWtL+EcnRvXxFOvmbla
tRIR4JoFtCZpZS/8PA0ZiKkLSPRALOkuWCPSkGIcu2d0q0kzpjZpE6uu3+UVM4QizTKrVWtgdVlZ
dBC+glDS1S5HfvAIvdqN/7xR9z6Ft1AtXuuAoaKRa59aTht+KObSRUwqOsMnaNb2P6VrNfRuYUGr
pBi6rIjLbu7qhK/WdJ+TqTgD0Y/V1KzImD7kL9OitO1DgMeH+zKmKqiQBVsGpmXo900lyy8on4Ha
aV3X4FY62ygxDgIfRYsoF1yhVdd8suoi62LZsLuujUioIgzGaHGmTSDV+B4Ijruur9Fp57JH2i9u
0obDr9veq3ExFV0AtJ3D832TLjSwT9TK68NiDZear3cughLsNs9rpnlGHG1lD4rWYgODE18MIFnd
Gijea0UTyeSEwZ3OPTYhlImn0VAQabxXxQx0fbuWzUhwbJjZYZ78pzzsPkPT672wTWpPmtmrKAGR
F3OYDxCAq4bcPnHLqx+IBTq32yurG30vi18V9kVDJ19ayMHgn0o2PNDmwgTd0A2tHKn6ssqWjJUY
Gpebn6pGgESpC4RjML1u+H1JXs3cGUI65VGIjCJdPHt17HlwA8PYmkpU7f+fGU5Ta8ZwXpvAiTpk
V2ue4jHsDlFmpTPzPtw2vmb3qISvYgzcFacAxP6pPOZL9eja+fc5y36EzPRMoPFclfSVc3Ct2V3U
pb10zxDhjYXbX0Rmwh3pFkHxW6dhQ9WOFbTog0gmJcDoP8LIvas5gUD54d9LPNZOkS+T36WLFMu5
Lp3yCFprQ9bSWUY5bXhOT9d+JV0qcLK03Dkd/OpU+vdJ5QZqy39gQyGADC3O4yUI3UiWrOw+DYhA
7foHw4LXM74rwTaod+ryOZytcySGz/fsykDt+y+DNSedQ7t0hi5bLAt5atz1mUTszyzv4kwhgdr0
L+XktGPu92lethP6ZTxcl7Iw6g1Z9+2mUoy/L/qr4LCxGSkF79fQ+1wTt32xoBuf8x9tOL4PtvHo
OO9t91czTScCsXoq70tjgYoGYGNdOWxb3LTK149WRcVjn7fBXXchgcrhWlN7kkOA1DV6OCt5uDs6
FOFSxcFqmzTJ9qj/35NroOIBulLknE6bm7Zk/UaKiEGOvX/oCd3ehUNPEAJdmLOwxc/bW+3t8BGo
pK7WBoaVTa5IEa370FBQfbYs9wxHjreja6CSuIZhyWRmI0HM9lO9/ZocngrxfmSmBPQ2ARYJVJCA
4NwepY3iy2EDuZZrZx0g63v2RyvldnthG5exJcrDQMlxytfg6FrN8S7DqSACMAZPeScdXPO4zXNY
VqdemG5CNWZTUQR1J0dALlEtWcw9IQVOgx279Kc7frs99ejtPaZCCVYorXlTUSC3jr1z7ILyz9DM
54FuTrxYzoNsJpGwCNj/ZjJkc80uU0EFqOadOVu8IY1s4sZ2t8pkrvu7DieBiiUYqS/qcEN5FrBI
fHCChv5cfWJCteumrtwvNPPUT9XIxjQXzzPQmzjonm8vg25kJXPnBXjNhYUDecuso+8Hh6J6uW9k
JWsXIJoety6CILrsnkpWvOS9SZpDtzeVnE29ZWGWKFBuA6rtsstqu7EUH6U0LObbNUGgwgRaysoF
lPs7MwENPtA66E9F79kXO6gMEU/3D3vkfZWYIjoUlYXbmzRy/+QrKj7wPgu8/RvKed3wSs29LHMT
ApyKuBB9sz3yQ/pzvGz157tWVkUMQEm1csaMoPBg+XKMVhclH/rD7ht8/6RXlgFMnjoeQ3pjdf4M
VIgbh/Ny3x1RoFK8VswrN5fhapm58os3bp/ACHQANutwe+46sytuyqu1loAhyLTgTUrElFSe9amO
uCGAvX0cCULFV6VvBV27QhrFCUmSO1fBn/E9ybYchul03xcoTsu6FfIzOZTR1s5/lwXPshXvCLvr
QjwIFbcNNsZtUN5gV+byMBVuspAePPcVPUyz/+v2B2jimYob4MPit9uK5np3s/lp8+3mxFcQXtw3
uuK2mY1Wv9WFJsrSj9cKGCI8GRmG1uwdFSwwzPlGiI0L6s0pr2SjcUvzT9GyHm/PXBMyVYTAulWl
2ID1SSPuX+eQXbhvPfKgPlVGTTqd6RXPtUD1BPjTKFOo2HpJJL0cLIimM7LOPPufvgoLzhaQjPMa
7R2kPUc5sBqsfsGrwX1RRyV1nfuu9aoGIlgFzX/ldZvHHG8ct02vs4vito4zgucmq2Ra++LLuLgo
2ov82+2xdWZR/LVacSW9CiyrzcR1qT+tXv8psEwvcbrRFYd1M0CePC4lKFeqp4BlJ57lD61v0obW
DK8iAyzSZx1f9j3po8VN8gUN0mt/Clp6vMs6Ki6g6ENh+fWAN1bafhUSzIrgDn/Zqs10ttAsrQoQ
cDaS+6uHLQ/OTJSrZRslFbPf3569bvDdlV9ted6BR721cNvalN740ykX7++BjNN9O14FCdQ1G6uG
YW3tBpTb0doNB7GFJn5z3dz331/NHS+dbeFB2zrtghlQzjYCzfl+8XfbMppEqKIC0OpeQQNvhuRe
sVycrHiR2RXNFM/zXLXQgjXBkHUfoThuRJy9hEe+rdbxinbYx9G+CzhHApXPVbrgZemg15XyMGzj
dpnb+PN9tlF8Nij61qbzAnQZXjjR5X2OQvSXuNdt9dGIs7iGXK5ZArXlJ3SgLkuKDb6LJyoRhh+j
Ofq62N61E+KPFTaGekSzBGq7T1VMVRNUCBG56KYDiYh/7EltevPRBCCV2RUPAiDjWIVMuXDO/uBf
F7p9LAoTzEc3ecWBwxpvzsCLohYZ1i/+isCPBhpD4NeNvX/SKwdbCenroC6RD7eoSIKMPpYLiqnb
e0hTLKjoAFBNeFRCGTRtqu5d70Vj7M7913ZiZVxbJglh3Q5SimXSAhhTAAOTBrknEvASnazW/RyM
VepY4mPv1YYwqltkxYv7iDslt4ohrcKBxKGT/8bLoUC3BzFdl+nWQknCFq2cqPUgyLn6zgPQwi+h
zQ+3V0I3ecWb12mCWhu0EFJg0dJohehCFP10At9w+a2ZudoAs+Ect/VZiX4Ft3kXTeCdg/DY99tT
142t1MqU97iaygica43YucyJcx5DyEbcN/q+q17tf9urh5p62P+9438nflHGQz0YfEuz/VUaV+nJ
yl49pMY5cB62gpyCekkHGsRBa4IQ6IyjuK/rbVMEqViZVj79IbDxY0iL3oM/JcF/Wl3CaBkqjuzI
3eAMPsEZtSy9r4EjUDtdNgGGc75hVQef/Oqtwk8CKu9dVMVVK48LimIHJwjPIiDHr38N/TgZ7oE1
ruQpXlq6c+6IOoBZbPQvWnMiCv8TKXyDp2rCmcrmysTQ2Y3bDimjPwG7T5xtPuN+M9n5AmRgCpqa
faMCCrIgW1g9wEKCOMUvNKv6H7ZuvtNEKqbALqiFDlhHpjQLpqehmfx4CIcCwqWuiRRF9wGK35Jt
KYLcWmcoThfXPvBObvTjdkTQrK9K5ZovThtYGUxTi/mvTbLER4KJQcpkuH3RzVxxWdrg1oWUqHjQ
tOknNBrLF2+cW8Poutnv//o6nvXSonze5nQJA2j1gsYuqs6CeIZw+Tb1G7TtlWwbdp3oBo/1qe3I
C8vejfljmf0JSXYQfXTo8hd/+p51pnYC3dcojkzsYmtzqIWnIpoOnfuD2dYDkfJwe6V1K6F48rb0
BHqbsJXb8YsXwE6dSXxzT05vvHypbVjghJBT2+V4kGwgDgFKHY8m0oN27BSk9vgxsFtDkNZYSG3F
ItvA/bkDXKUZ7Dbh6KpGcc5PvDFddWq+RO3GKmmehaGHLBCA5bEV1kmM7K+wCp4cb3oIuf0F/SqG
b9Gsh9qYVba2BD0Nx3qQaQLUnH8dl+bl9lprwqralrVFXmb3FAUQjZqXoNse/KA9OwRJbSiyB2D8
DAcNTc7/RxTslf+BFwgan6Sa023oHnhG4xJYnTWK0jIzKeXollxx8VKKricLTmaObI9+7cQNt97V
fWk40Ou+QPHwehGi8rxhBtjWfartIYaEyqVh67FC2Xt7MXRfoLi17WRNBDWYOfU38iTD/+Psyprj
5JXoL6IK0AK8ArN4xrEdx1kmL1QSJ4h9B8Gvv2fukz/ZGqp4cpUfNELqbnVLp89ZgrLxYp9Ga3IY
OkNSHDuqyz5PG9QdJnQqyKdhAjvXPTOcZu2CXgcIUIFakPgsupEAB4ObrMAxn6zsMUvOI/1Go3JX
etVuyH4WZPZh0Dt7te9D810qdstuDdAAjDZHh7toqqAcu9wLxZCjIr+9MZq9V2leIZ1j9Xk+TCcR
J6eqL3yHW6fKJGENSrBtP6Ec3AkaxU0+wbzQ3bFvltHPa/Y7Yl+LuFhxdY11qdyueSpq3CpU02lM
YuHTLP7Z8GEJq6TbliGocK7I5GmzdHI6Wdz54bJqD3GvHO9iaw2OmpCr4rjQjTLMMvKwC7LdSftb
Pj0AYh7UNT/EzgFVdbhtKxRPj524WKp+nE597e1ZY+zTrP3ijdQ36UZPVPW647y0jCFCOBwa4y9L
xu9T3a/gV3TOoDj5kud1h1ab6eR0MFSRcyccB7lWi2tgBSqBq2eUxC4coJYMow3KOgsG+mKOQwjO
pRJhpG8ACK/rFUTpx27HVHDX2LAcGjv4lCzJH1one2zn5JH09Iu9rfGZMhXkNdnjMM5oojs1lmWE
htWysznay4olfbwXTMV4GVnFOiNuJ1TRxnjPqpTet+lQbYpKTEV3mSjnHGZjeWKaPM4ueF3z6Tcn
kc/j7LDFFdg7gFeE/hpqwxUkKJwaz9mxdtgzvJzRfI1O8+OwxFQwVyuIzboYP5E09T6bzMc8f22n
NcpAnQkpvtx7EWGZgSN1ZE0CPHsj95MorK+T5FPA8+7X7XXSbbRycjM0Rcdxi62oIuPrZBZt6GDj
V46Gj3M0psK33AltvLxDPt6Y4Hx3fpYNb323E895Bp0jgbvDFYPSfYVyGzYAciYzieLRcmtxTCdo
sQzlcdMKqSiuZSzsIjGn6TTPYHfnURtDy2CgK0ukMSIVqNUVVrSYMUYf7ezQ0Ma3neUwNGsLoxte
OZxn4Ob6Frq7JxbVrbxjbTQ+k1Tkw2EYJuffphVSmRCjWnpWPdbTqeBtAnl6+eSUcnd7bE19ylRs
A5hYx44Bx3jqGuK3Pe4cqmyPN2twLdJjxcRdm9sBVABO7uxtyjeYikCDF0B2ikfLKYmjXTba994c
7yqerHySxlhVuFltlXWaZ4gbELjyPSj2ld6mBnoK8fn/XhYss0dto7Ym3B6KoGceFEPkyums8WVX
iUcVEBq52ZnY5PLJJpWfZy/FBCJT7472K+uuWxglFjU58gmwzaHUAglWzERIZRbeNiOdHyi5BXAl
bkVqRCIodT/wZT7a+Gs4a7gw3cyV+JO4wlt6ZspTNfRfp04OPrHl79tT/zhxYSrmrGXNnE3dLE/o
2g1G/lrkf8DqGFgDDR0OUcOp8/NhWFknzS6/I6p1QXeSXH/MgoLBAKqwDOjOpm32i/NUyW7ldUH3
SUpUmgq04+VykqehKu4Ns/UTCa6KMfGdmoMzof/aGC9VttZBp9kcFZXmJVNlsbacTm5XNA91P7h3
XPC1VhBtgLqa3JsLgiqypRx6BKi4s4MYdKcp+cbGPXFKPxbxk+e4viGGgPXpypGh+57r/9/8YDOU
TcY4vsdwpiD3rENubqL8pcxR3ARY5Q7w99iC0p4T1otz7Bqxr9M1N/m4DmIqzmso0TBAKxRyLe7B
axf6en11R7rlzrarUzHN97i7XruS0FiyivdCgwIjuYdDaSifkN9nxt/a/MWMp3TsVvZBE1PeMcaK
2KrsBeEq4+0d9360rDoX88qZ+jGvKsTqFR/hZUf5EBcQPYReIKVFIDPz4CRFgDLbt4rGj03uQ21h
N9FoR3o7EMy8a9Nsfzvq6D7umpa+MTIvpyxObLAdNhGwYCBCNXxTDMXekP1K5qkxBpU4dh6iuCjc
WoIb5IHko8/Hyk85JIOIGRj50Y2zlWij8RdV+bukvCqmGvKRhPZL2OWWvJsyma8slG505VyE2F0T
zW45A4hQ7ycenS26DUTEVMXvQhLDq+1EntLBPAFy8jSSNWku3eIrjg4q2gggDcw6Ax9AnTx38jg3
P+eOHR3rx0TW3o10P6Oci2J2RIsOF6iVR/c1+zPbgz+zyB+aF8d8lOlKaqI5TlS4WMWaystmuEqH
5lkUfmGT977Zm37Bf5eVu++Nv9HaaazZbhU5JrltZlGay1NdFhAX74x/3iqjuMbnVNCYUQmgvZsU
GuzoxYsEOZhWH8wRD2+79NV13z9hALL/X5dOcC8XXcukk2NMRwjlHDoTuIEWejYDX1Nn1G2FchjO
fCJxb2Mr6tj1K8aCKYYaksX9RXA/8kAS6p5tcHXc/iLdgl036U2QkotEvkXgIMWcnPO+CAlJHktv
E5MaZSqazMaVAas6V55Kt8h3tLfmANe032/PXbdSSrK7eHYy2jE8UFQvTZqFifkY0wk0oYkP9tOg
r/5lRr2y87p1UrzdnSsi2zlfTn0ndqWR7KayC+sp3zi84uVOY5pR31RYp5h8JnV0N8ztbsmjlQir
mb2KKDPcSlKzqJZT2zmh3UQ+BKoe+mHa3d6Iq7F84BYqksxmZWPQGOeQWYsnCLgdHHONc0k3c+UM
H3BVit6f6/0HlJFcY9w3lD/1xdaFURx6qj1j5uAoPEVG95RnJHSi5uBN87ZtVRmj+siKkzEHwiWV
VkgNM4ir8uwu0cqdjSYcqVgyOg59ScxC4l5l+UVEHlLWhGZT5WgCX5O50+2tcjhPbgeK3JigorTT
KGwrh+5HY+vdDVVc2I1js+4d1zo1pAyTa8caP0ZszWl166M4rZQgBQPMdEKvZYe30+uJZvlOFrrO
5bbh66xTcdsl7StzcPEDTvozNv4Z7pd+G48+ZSp+zHbqkRSFZ51Kqz9PafYQpWzFbjTTVtmTvMQj
HqkxbbRJHWZLvogo24ts7bpPUzeoxElTWjTl4GD40fnNWUimb5F4SOnF5WtRQWOUKoqs8CJazzN+
YTaYnyYkHOJN71iMXJfszXkI2MDCR4bzEGidvQOijMjiZxSih00Go+LHUAPkvYE3hxPtaGgn89FI
xVPkzNseTVQEWV4YhJcl0p+Md9DBsKBACFC+lzS7vDbSjdaj+KxhO7lRFQ3OqqY8y4bZx7wZ0F4w
mWv2qdtexW/rpYydiOEuuiP5HIDyRuDRGFxrt/dAk1GraDKemzhUrimPA20n0U8+E4ccAGJKXvvB
AVhwJfhr3EDFk/EJuEy3xmYMLYR1yctCjiZupomQfmmvHOyalVJRZXJ0Owm9WFSAtf1riLxx3/G+
W/kA3eDK2bvEbGpH2clTb+UV0F4kDtA4t2KqmhikQspSN0/MKHJR+iPxCcSAV2+3Iz+JQJ1+e591
01dc2UZfejFYOHxZ0p57ZDxBztu1tyXd4Nf/v4kTVDhZwszSOo2RnQaydvu7xSj7cNvUlUOXsYZR
SfDaXbbGo1mln+Z6DeWoW3fFe1vXqd3Og/VLDnVhLvZenQeltdF1VRqvyMhhkwRGj81FBLL3ZTmv
2LrumlAFkBl2VNtTE8sTn+fjUvBfDY6urHPvG0HOuOzZWZ4IXasKeTZ+37QRKpSMlMY82yVqVXOJ
w96Jd6iTV8KQZiNUEJk1QIbGGeG6EjN3k2QvZu9YT9XdtpkrzuuULoPKDzZC0H4nm+rQGs02x1Jx
Y11rOsXEkTT3hTP6noxb6BOOycrEdeuiuO2ymEySPLoiMPp/ab3sc2J/srNm5aZD47gqnVeT2Y2Z
Ugyfj7yDFDz9Qsos2binit9WecQxayTk8ZT8Jq17RgeA7yXm2qu/bm0U53VGmsY5XOxUNdO+5UPA
E2NX5e3uts3ohlfO3WKAlFCf4cKXp32YGrh9HwSaiddED3RLr2TLaeUV9XDNrVKDXfCg0IfT0qQr
c9cMruLAjCiu+6YVyEqAtAiiYkSnrzGLw+2V0VQSKgisjbPUcHusDEQ5wb73JJtDh4tkma1YpW58
xVvtnqU9ZKJMMG2RUIzGDtReT2WSBX1br3itZnNVCBjU0nheczxsejzyW9SgsmnD2dmYkqsAsIHb
pUxiE7esvXnKnO4lGZ2ViKBbnOuWvzlrAa5wnKm4xhu8VZvxI6RsICVU7b1ureNOZzyK36YWFIZj
B36V1O3yRGuz/ExRWK9EBQ2LDXWU3QUmy0zKguIhwliCyZnDJvlrG68mmJxbQNHjCtnV8q3yLuiY
C28b7HXoD65kVJCZHE1o28zYbVr8LYon2n/qrc+2exzGv7d/QLdkSqywzNJe6PWluehfIzyrymFN
MkpnqEqY8NAq0ZvjaAK2k+9BArCrqRlEydoD/8fWRFVgmdmkFs7eDq5GlzDGsyJk8e5ATBZEhrmy
+LqfuFYebwy2QA4ObSGsDSDDfjeB+2XxnfYPOv5WLOrjxacqtgxZP7GrBaltY4sHV/Lfsu6+btlX
qgLLkDGbM2jDTDRldQ9TF5FdKpJ4JYx+vLVUhZTF+dC7IHsxT31jfmsKxy/j4dH1+Mqy6Ia/Lteb
dY9NBxIjHHPP7OTVSdJd6oDp2DHWOhh04ythQjou3opzCctM2aGzjJ3ngl58LPa3l143vHK6Q9G1
c0rLNk9ukoldEju2DzBcH9hs2aRNBWC04rWJOzEQvGOF8rw8ZBPFZXnzGTocx21foLiuS/KWAr9u
gtgKlHYZOUTSPtCs320aXsWRQZWF2p2B3E1kzt4y3M8df63zbqXtWrP8Ko4MatJJm44oLyyTXJPP
h0xMofCqlS4kTVBQSb880ZhJO6OmY4m561zPn3N6LttuN0drD/a6L7j+9Bv7J47M5tlD3LHxgueO
dcBN+0iks80+VdRV5ViR21BcBXtOfKQCfb6S3+Vk7bpBN3vFe1MyzIN9ZYnMW4nIOVxkPOxtusYW
+fG1D1XRV52QoKwW9nxKhsVPyT/StT54v/zRGA+4HfOXbFsqRFXxcK/37D5rYaZQNBFBPlnC72Tz
9bYPeB8e7OBO/O8eL7HhmFFuzScbL7Vd/KPtWz/KfruiC1LcXgk7Dox4jQxCt2aKP1u2Bxawnsyn
tIqDhF6IG4XSxqtqdzeI2s+LYXf7qzR7ryK0jFaIhZjcPi3SCYvC8OMFZXy7SbSMUhWTFSUC94eU
XfFLwy+wQ3wjElyqKYTGVk4ezYGsAqSKFm2FIOgGVGZIkvtkEOR7O0E0ctvqXFftjV9D+8soZmh0
nGYLDXnW8rNcojDZyigC0Yn/ju8NuREJitrJZFz4TcMav24Birs9e93aKKdmZ1eZ5UgQhU6JtS/K
+tGi7Up3nM5slBNzmpymcEFneUpHuS+t5ZSWS5CN5UrI1g2v+Brvus6whGuf2nxyIXw1nOUEIghP
RtvefcG/+9+Vz5zeowYDkDUHDMktMuiUWDtHsk01H0ha/zv87AHznrroXUosM0zbfI9Oo9DJmt3t
ndUcaSp8y3J7nkUzJyev7wC7TvCIFM2vrU3DKF5WDh3dbyi1U9MY0dhFpn3iNA1SFw0zyzdbijBf
qpdtX3H95TfeFUHLavJqASMqpjsmWFAY5Xm0o/2Ur1266j5CcWAh2FQXYIo5SbP5Y0758yRNv5Xk
O3fSH7e/QmOr7yBaDTWnaKL2iUTxcWLiNXPb5yK2vmwbXnHixVmESx3Q1vKp2s1Tse8rdl4nW9XN
XnFky0XVIQsPeyDTHyBI+Vq7Jgm6ZN7oCIonp1VR08LAHndV/lz334tZnC2xjUKUcsWLJ4+TiRFs
7zBBp3mknR0SuWwDq6JP6b/2WS1OFNMSOyt672vf0SmojW4bLQTw7v8dPE/pXKUlDt7ac3+WZpb6
Y+n92mQzKhirw6m4dNfoPCXZtyq1vlaiPrJhjedJYzMqGEs4hkMoenzAqIDcx7LPNJmAd19DWGuO
LZXEi2LVLaDD8drQ4/7WG51vGW/WNDd1c1dO3IKYNBOuAYsx3EOcQJFkyJ8Hd1N/BHlHMp10TeLI
KuPPY8lKH5JIFviFve8bthWDK760mLZwQXiYnU0jPtC02AmZnM1ptV3l6vPvrq4wvuJN0hrTCDSo
/HkKrD0PEsDGwt5Hm+G+PcgpWCMV+XB/yTtqaWfsEYz7LkKWjk6PLJ2bIJ3mlYzt/88JH3yEWkzG
oq3srq2z57lOdl0R+WXJdw5Qocv4b2ioT5w8HJtXifunlhlhRo8xjf2cbNsjtdiM7GxJIZ/Jn1u0
baAR1CrCJBGzb7TepudVrJ9ybLYlIQK8GuIswJgq5BiiMt+SMWLoq9e8OZFbaFAPC0n5cwWGGiGh
ZBStQYJ0u6443tQvhTURioVhiT9FuFxpxcoZ8+Ehj1krR6To0MBVliZ7Zknpyzn1efl1sL+lq7K0
HwYN/IBySBqexNtM10YnV8ansbDuRTZ896r+5bZff1jsYXjVr7k1Th1NxZmYy76kRtDlT8LKfRAC
njrvtz2tvZLpfkhxcJ4bTSoqWI4DbukEwtfU+V4v9qfZlTvm/uiKZeW6UfND76pKavLGS0pxBneN
X6fzrjbQxgCS1t6r/Yg5PhomVkxWs/lqhQl9lLRvOjc7GzWTYWlVL9mMZxwPBcqjM6/J7Og+SEmG
s8gaIhvF8tkByzp1Kr9Cgz1IQwM5OX4DjYK08Xa3reHDewbC1YqWgkJhaVmBn2q8MK7+Ju1Xgy4+
+jh9wk0wQX4qsk3X2fgt1d9HZiZ5J/lz7c39sbGHft9YqVyBdOkWTXF5Hg2O05u5OMuiC68ikx14
9roOzDwlXq/L3yR2VoxA46BqF6dZQRvSqvAdAIN73tnOQeq68kCo+wjF96u6g4426cS5IyywRyew
u/wx7+uw7u9n+3fhWMfb+677BiUKSBpVNSDa4my6UhxlQ5wjBGhySENuu6bEdiv+n0wejbzZYs9x
NQH7MyxQz0Th244/JyazeNtmqKDksvWIYckkO7OUtTvblqBpb3KoY8t4UxZHuFpeDz0b8MiGgBxN
1qNN6qMFjgJKp5XwpTmr1PI6mYZqRNMNsrgoscO2EC/e0K61Mmj2WW2O8oo5npOa8+fFo2Brifcp
xHK7dK3i1Q2vZAfl0lRWQlPntRlItysbIEBR4nl+P85rql26n7j+/02W0JUJ6LyvX2C2eJMvB5/G
v4i1dqOnG12JGkk0V1PO8uw8dY6/eAO6PFAFyE2U5DAdJVloWJv1QhbZ2XI/ocDzk6YJxRoISzd3
JVigKYWiYTPLzsVQ7ymNz16V4B2yXkludcOrIQLacUWSYu4N3y/e5C9/u2gTwgXr8i421JBc5Rgb
ZKI4nj9n8S9zrc9U409qIX3F5pgMZO3nqH4Fa8NuLtYepq7n7wfZvlpFG5WVcrTI4fTvRCj4pyT9
PbfHaypYbnmcIlytpQdPNmnn4ReGuQzRzB8WbLjH6+z+dtTXfYDirqZjSLyKp9m5sl44GoiB1I6s
vzYNzHbtcVa3+oq7jmiCNIDszaBz+zSZfZCMa+WCxh6Z4qq1HG1XEqzNHIMbIwY5E7q8s9+3V0Y3
bcVRzdQbCtB5Z+dk/MrJlzh+uj3ux3RZ2FHFSVGFZMU8YWBw5c6Y96Hep2EWUDvov5GgPaQrp8jH
6BP8kOKu1lJU4Pd3h0dQqFcHwtt7MF2ewYGY4hJVWD5Hg7JFjF2WdM94oHxulv7z7W/UJMVMcea5
FyLyOOIQiU7TdFcLHMH1edhG4EO42tbE7dgeEUOzs+t2gelAu8fZdGGIoa+O8uZwSYXt9rGB7CGV
HBccTmi43dFK12pFTTqnqtXnxMsbsOsOj3n7A1360fjisc+F/N6CZ32NF0VjuWrzkVEIzxMzDCzz
nEsCDhPfqLwft3dWN7bicmkXZ2Uto+GxS2xftumhMeLw9tAab6aKw2VW2afE4MPjCBVjCkfu/Iqs
JLe6aSs+B1q9as6La5jz5LNTgDskrr/enramXqKKl0HgcyhlajmvvEXJ7A07rxMBL6Dgyhm0ag7p
nAYxjzYukuJZMQSAFyfDIhWmGyKK3EcoCPPF+XL7YzTrpPYeJQ065x0P1m+5jx4/Tca2zEFtPCqk
mxpxjvVPsmORPtioLeSWtzqQyykOOzCgpEa8dT32bu9T8Skqat+JtrwzYnDleIzlQssFXSOPaKkP
E1EdeDP5fbp2XauxHbXpyGgM2Uym6byOxPbLugkYifeRZQQg99jbzh00B8J0qFfqYd3mXv//JrQ1
NUuyDCD9o5PbX0BIc1rX8NH4rtp/NFtLxK0hHh8F6IGddgrGxD41/cbEkyjuW81pXrWexV+jlEzk
BbQuUcGDtgM/50GYIvW8lXRIE55VPuvUHmqjQAPJK2tIELXk6JkOgCJQSaBBOeNPvSZgo0m81Gak
GO+bUy/77tGZusdUlDszogeIuAcFmY5ts+mdmXC1Fwlp6ZJwVCHHqkzwRYb1UgyF5+cQzL4dMTQ7
rzYitdLLBc/hfngbCE1Ily1F+biIeHd7eI3N2op3G32VDoxI97WqKfmCd5g4DYA+omv4E12SpLYj
5aSweFw05E7G9j7rXmniJn5tOz36Ra2gEKXvdG0IKr9/vFyOtrS2HaT2dT3fOKM7QUITfPvkzpL5
Liu9+3mUKyXDx/wn2HTF0SGbHXN0rZM7o558N/pelV8mMvkTnh8gefhtIOKLa/6tC+Kn1XgcSv45
ZptILvHbyileR/U4xPVcnpcxAJTXiZ63GYISAuLaJh1dMO5g8ZfWiwc/8Yy1olxnZcoZXoK4p09z
szyDCvJ+jtIXXlq/ts1bObAHq6mcknnVBcrlYBzydnW+CW5GuNqjlArIBbBSVLjowqODLQeQQeWb
GEUx+DVCvrHPMauNPAbY+2zDRr6INCr/csjGrORjmgJBZbfuMmhGRSyuL30r9tP4KeuNUHZ7tibE
pImuaqeSnde2OXRJfeFtfGfz7xZPA9vuwh5i4Fa8ScoLa6T4cGJBz6LOPIBGXJmB/bi4z4QYHjmN
/902Hk1wVXuWOmdwaodcP0OWoLb4yiw0DHQrkVuTfPw/erzZYSubxeRmTXmZy6ehOqDh05flyU1/
em7I5z/ttC1B+38d/OZ3nGGZpDfU9UVU1B/xEuoOAi+i7t3tNfq/RX5wB/P/yP5m/LKsSqQAc3Hx
UE3Hbf1oZt9jaJeYWb33vFfhHltIjHgWC6LoOYEo1BDjfjuuAgc0eWkOtKEMoWUWrkzn6tgfTUdx
eJ55fdEkJqaDF5OknIKFdL7XQ8Nm8j13CGtihnlrgnBi7VlNd4apLVCinvPESWCH3U6GSFRCeTTv
8HgaordwWwKv9kG5Bm8BIMdPOF569kBGMwp6n+Zrd0S6Z3NTOecb0aXtDPmZS7k8GSTdzxREmA9L
9MDjIUCzBmi77lzvnoszFWbQopAwxcplhcbJ1P4omccAghVwMuLiPbt1dzaAVONqSqk5W9T+qLTO
wIBKlv65AjeKV5F9nK617emGvv7/jeWPTmXKpJqqS5mzA0V6Kqpod9uMdUMrx3glp95pk6Q6Z/mX
HKKWa4gp3WIrx/go08QmSVqdTdbv28ELp658NunKsaKbtXKO0xHvPjXFrKORfC8jd1eDt9K/vSK6
mSt+XbuZaaWLVV0kSBe5aTyh69uP8Wy5Zfh3tNdZ7LUFxFzri4FWBH82hA+Zwn8GH1eSwv/XSu/j
0jvS67gwvNSKWf/suOLk1Z8tTndF+QvE58fYy3cD+zxD5M8aW9Q70Ama88fOK7udNY9/k765Axw8
yM1jg44mO31szUvRA5XZXkpzB9QR2PQOM6v3ywDEkZO7h6Y3cr8w888CBCZzvUZX9vEmvOPWjuy2
BM0t8oYoy9Nd2U6/pxSAGrtq05V1+jhzeMevbSVA7cctqS4xw9Uiq3wIG/iGeYmjX8JZ+Y2PzfQd
wXaJfNBorxHHHSl42r3vYEl+um1GHx/q74i1ZQs0kTtb/bPhfhJVe2pZGzj1lwx3CmP+xQLQuHC3
5Z/MU2IEns+hHbggte2WSO7MySsPKJfXtFZ0W61ECrqYLXEMjG6WITf/VoOfDa+3F0k3tBImisFO
jGSCFS3oRgMdxR9Bqk+ou1cu0T5ObpmKY7uCaVBQYObNUoLI7aFapA8aWDlsCxVqN1TLS1bNLSJR
nH+f3Cbg8xeDeCthTjN5Fb82l4vnVF5UXZbBuq87dpCu4feDeJBFsr+9/BrzVzFqNZSSXbht/wyW
Ebz/c5OjC5b9uT24Zm9VdFrTQ/8HKjzlxUm/AiLlS4jZm5tqOabC01iZ1HWeyf7ZjSoLvDcZblTM
NaUO3apc///mMDcHT/CRStg7xDmCmI5xUBlsrQX//zXJB+FfBam11VgaaT9j0aefJrrExnEOJjhV
2oQ2zU/NfO77KTQKkHzu+4j5ybLn9hIMxo/b+/IxiQdhKojNZCkAzTHpnxkH1ngUp1n0ftWBrqj5
3OUvI7d34LQJl2jFENwP83CmotqarnNJ3w3VJWE/ButT4bV+W75W5kMq7+Z6m6u7SlKQLeYUQ9sK
rt6nBy8Bl1D1M0cxZaGTZmXdyMff8Q7LZrW5x2zaP7fFRZh7QeO9bXk7kmdBMbW7sQCcsXupWxaw
uA3sedmVPDnc/vH/M6x8YDUqug2klykaVBZyx5Ml4CwNDPueDp9svNHT8rku7ogLeEcbdN6wbzvm
j10RiuLglF/6evaFAAWS7eM5KgCoLLw9J42Dqz31cWYauJxAHsP52UtepuYzn1ZMRhP7VOhbW7Si
dBrk03IhYdaKsBp+ZPXJGlYqDY2Lv4O7ORNJ02ScL/G8+KxxfHP8t21RlOABVYKJuvM0X4zyUhiv
jvHExo2Tvtrlm7gEOXvRjGhiuSxpjfcJMyDwpG2zVo54w7LawY2G6myb47HIJqAZxy/JtLImmgCg
EnJD4TWRHs3JXUqWvTT3jjUdBEQ6uijzc2tEM8Xao67ObpQoMCYmnazZ7C/9fObJEJjRTyOzg4qs
PNzoYqeKN5ta6qGVyCZ3k0y+5GgaMH9XURWKZDmS1gms/M6Vf9BaH9zeF+3vXZf0zZ7PbGTZmBJy
V/aQu4Jo3/DXGIAyzfN/lTwLeRxN4w56hMfbv6fxCxWSJiph1W3W2ndpar00cfwK4uYf24a+btmb
L5FJU7K2Kybk70UwdXXQJ2tPsbpZXwPUm6H7jo/DzIb5UoIayin4wWPLShavG1pxZyexpggY7+mS
xoe+exLVtsJDBZ8VIKgYjM6bLkI8GJ4d9hnb315nTdmk8m3Lks/gXMDIQ/+LjH5NH2n7SIZfyUas
MONK0h7XkZVD6c+6yAJpF9g2PWfN3nXLrfhvEQ1o45pL6+LV7pHE4tmjYgW+qzmtVOhZCwL1pcOz
1cVYMjRSs/uFfDaMfuXuUxN4VPhZNZTgMLFa61J6n/Lqjk9j4BZBO6+JEOlmr9zKXRt4WVoO1iVu
HlAT+E56t7RrpAUak1HbuDI5RWUhRutC6k9mFtLqq0S/VY2HqrLbwjVImNrKZfMkxxEzWRcaPUR4
Ocx+0GENfKZbe8VHWd+QKBqx9unMA6ssPgk2/K7iLmQU1OC3vUq3/srZy8A9TTO7w/wL61BJ50yb
NBy3Nd9jeZTz12KW3dIaLmVHX0xZ++VwP9M18iPd+ij+ms/ErBcICF+S/JRkD8gVF+uurr7eXhmN
y6oIM3dmBYmT3rq0IGN3lvGI03wllGmGVsFl47B0aENKEA2uOCHhPPRzuW3W76DpArdWrLHNC+2I
X7I8zJY1jT7drBVXnSWZR88g5sUi3O8GEharO6kb+rrDbw46q864AdZF6wLK4zCPWQiC05VMQ2Pg
KlRtcMi4tABcXMRiHw1R+PFIP6V8rXjS2KDKkw1sVmqJZbYujeuaYTF4kFGIzIBG9JlkdJPMLWEq
cK1tCsoiynAydT/iBprAIwR5AK//d9vUNXFSpcruKCowu6lw48rzkABXxk528nV2c39Zywt0P6H4
KuR/AUqPa/MC1GvQe4fYexZOFLC//dqdlW4n1CPWiEfRzsy8VFkWGuO4L0n0h1p4sZ7XtkFjpip2
rUtjqAh1lgW6aU4gh8jxaGRtY2AkaOr+rxO4jpUWaQUnYHG1nyPje5OB1b2oVlJgjSOoKDYgKbPa
arA+Fl2Ovfebcrmz8zW5Hd3SKB5cTUY7yQwW2k72LsrZHXecFQ/WDX39oDfBgcu8a3JqWxfQU0JA
xNs1yVqjrm5Nrj/5ZujJnkucdaaJDa19U4YV+HRIfrjtVbp5K0crcXFJ6KQUqU1dHKaofalZvvLg
rbF1Fa3mdfkEEXXMu5sfoUORud9k88dL85WkQDdzxVkrF/HGMxYcIjxCxTz7Xv799proFlxx0uV/
nF1Zb9w6s/xFAqhdetU6Hnmc2E5OkvMiZKV2USsl/fpbE+AC/njMITCvA0yLbLK5dXWV3m6b2+jk
m2E7n48eekl19WMzVW+QEr+IWLSpyxcCvePriWn/o6EGz6QWYAY6pHZViAyJb0Q0mlUPBtMNu8ry
4VdX5w90OhQHeckSKQLRirVenC3Hcc/nPZQ0fpHqKcd8RKVWSFfFtU/2DSFMq83vC0/HnBzrf4ch
ofnp6P5YdWj4ik5IBlgEndHFpQBRYR0oxhlCbpAYsKzArrf71gIRd7Yei2XOBze+EY+Ee+eFvvKp
SDZ3hHDFDHEgFAjT7vplW5Md8qelERJ+38XYEE7C1nLoZOU++WbXBkqb+piVf27HlKzhQrQelBYz
3Sl2JWsNKoiHek77pLHvU+O+3PcFMWrzbu9rDynKrf3QzeEA4sB9Smvy+S7zIsqs7ew5b3WXfDNt
B7s1O3k2iAVo+wB5qB+3PyGJWhFrZpg2sLC1hySrzqJW22LfUZVzyExfQ+3NHjKDt8nVVrh/9wAZ
JMbghlVn/b6v3UK8FhqQlq7bkG+LtUeErcgAqGBEsnZfI/hNuyevQ6Hy0ZFvzaKFGyjVkQaI7mv1
9ZNvTI+7a9T9UujfJqYju1ef6l11J5asLyKkrGN979Qc3jYHL/TcKvY7mvi1Cqwrc4oQpeXigPp0
wkzvRhrijTKuZhVJssy0EKZ255uLtU7FZ8D9o4lXIZAk962Kfx9Z3/jbdns6m12Li7AbVF37iVrs
n7tGUsR9TaWJAvqqgbtL42ElekxwoL5t+nqsfSfxI+K9Ss1YBpQA4uw1lnjI9kJzBk3ZkObsmZMv
pFdtqxK/i7gvLLo4zIzYsNvWSk29zCB8k97ugsy0EJ3evtXW4qILeuM97J77DAj5fduFiOky8g3S
b+uCBcupvhjLs35Mv+5r9LUzbybLwabdONbD/tayEjlYEEmsKmIHmT+ELdQFlxQhFfyR0ybpQXVq
D3Nyu9USxLktsk7rs2fQwsUFsgQ5ZV84mOihe4BxgYQDZF1BShRDBYV1T4tfhsjXebZi85McmYgQ
t+Adr5txP5wTz/efO/+Q9/vFBakO6L7i0b+L/xfZVWE1zm2/9DqjJGd6sEhfp9dpXKJlWxXPuO8D
OGFfGHXNt4t5dKGavdhLfPDxo2V5YPOErtfGY+I0Z22n0e50H5qcfCX2onDeNRL+E+T4rDAjunq3
J1YV5FyNp91J+PyNWy+EqdaQdycczAvLNRv2CXLFi37eQCJ69Fs0O3cRMMC0MOymb0CdHaLaWd79
s/7qy2xTXd5kjRZOU42Dsr2VG2u2TyXgEWu5DaFbHrMKNCXxuQjeOUy78GhZoTIC1Ewey4MKon8b
68PeU0EJ349GQxcxPG7RTfrojzzTX9fI/lqE0NlBhXFvhkbSJjRx4tthL+uLcLgqndKa/N4lZwLK
52B3Z7CTQAUmKNb9j2l6iuv0u4cK9Ob69TdLImHglCg0cEtbs5cV/v5B99ez3agyV7JOiLHd8GF0
rPE4IYVegYao0p89jTXPTjXwdEXlomJHlX1HmFitnW+uo89zlje4AwQjS/lHriLkfHcZNHQRJOLk
pbsircQzx3stx6e2iNsqLbsPevH79lBLBkEEgjCn8EvbXObsMF8AcynXU6UroOUSx/wH0AFwi7c1
WCYcC8VI2w4eBf7RWmjYeirOE0lQi8COYzdXnXpofd79mnyKV33F3Hy/+ACOF2YPFN/NpdrGNbNf
j8SIV8Dvi5DGdeqGPDlC1POHPAKde+pGtwfifaQ8vnjt45twqHTNrt2h4tn+nD/PD1OKhF+Wn5yg
eLKSKqaJqdiVZE4TdoeDHb0xUnRtMZ/1/teuUgl892iJDojbAtWtiliUnA3+w52yAsQ/c/6R49aK
1MI6KB5U36dZwGeELUIbWelQBj/NEQmN7xOWQOPB+aCHYzB/Nr/dHg1ZWAhBbft7Pm45+rI0NOj5
ZRrBdNAptmeJcRH10ff6WhTDwTMyhPPyB6XBtgqJJFkvRIahOud5C5LjOWsYe12MJTM6kkGUKmoZ
iJKaVVE+7b9/wBCBHQ0m0KENmELknJ/xJpGaqZU0Z1VSQeYgYWfo2m1B9emyZlM7BWueeOMOiqw/
t4dWMv0dIbJXTXcah676WW+Rz3HqGOcZRQzLTF9/fxPCba/PvXONrNpzY43bcWmqiNtlHheCFgyK
tCANTK/J+LCkWFCT6WFOJ1VUXe28c2QUcR66PtcmXWDfSvvTkZQnPYPG3nmJSLSmWnSXFIyhi2CP
fWKgNO5xSrJxCHZW/Z/W3AOzWhRL2/toWNgX4na0/t9NkKKK9ejhekBipzK8rthPY+pHreLFVbLY
ifiPQTesfjfgr5Hv4WFl3px03hOhv4rDitxKVU8pmVEiEIQtAAfM+kiyeXrwLYigK/ZmmV3hhEcb
MpuzgwjrTC20vSVYDJWY3N9az3emkoj/2KAAvPcMrnEu1SczmQKkw9MybsM5mOMjLp7McA6L2P90
O55llywRDFK4pKG51fDMYmGetnGbompWL0ILZ+I8Vg24JABFTqKyrzsLEPFrgNDTlM4nO9XjMfXi
272QHJZEXXVOzb7mAzpB9w5Xh8CmfmAgJ1wqVmzZtiliQmY8U2uc4wPVw/jQJWtW/NBTkhjRfrIf
6JfbvZBNK2FvnnY2FCiTWDNufgNdQHEojmOSDUFEhdjmXM4GgKTZsUO4tLboA6qFUK1VrunthssW
DhEcwvKOcK/D8FbaZV2ebIeHfCiDLT/ZEHN0P5bDvxD2wutQoO8nqn0n/ZX66PPtr0u6J8JHtNZE
SfOM7tXrZ2s7j+wfcEbcNi0ZEZH2CHRNxz6vK0Ykf7L469Ynt+1eF4p3glzkOwIFVdkNA/yl9cEy
fx6OdF+eJ+/zdCgOSbIJK0JIWlbpzdBjiWoesZQ/AhH7tIbddztkaROqolr6lavf3mzZs1tvmt3A
P2DtS+zkOIElN2kfKM73pXLX+5tTec9bwu691znzuxJ9MdIx2RLnXD61L3pUxkVkY2EESdiH448F
9ldEo/7x9ghJFiwRXmJXDYhnanyzeshTBPyJxVo6p6ozmuwxQuRHQslZWzUc9p3VCKviqZuHYLRO
Jc8gSgUw+cdqDjletpYPGsqlKkf1+iTrl7DFo+q8963rjCbn8aE+zyeeWMmcqrQJJRNbRJs0/uIS
s6J43HIWGjDdzBhkSACU0lGoD5D8USiOXJKgF4En2uTOO6hs10ynL7Ud0DnViMK0JOhF0Mlo9YwO
Pkyb5qPbfTw0hd2/Cd935vF/aJMGly6+zzGP+5+NFjrrEYxj3JNP1HWCWv8EZu/JTbzhozkNgTV5
yZbzAKl7CEv9rOrXVjux+aWoL7wl+HkOePk45IoVSdbpq5/fRHLf1D048Y41822W1p13GpT81rK5
Lqq8l8TIi3LaMedSK90iN6k+VF/s1AuMiJxopDoEyLogLBPWMe65R93hRPt6DyDtYqSTZqzh7QVB
Zl24n2uo4dHZ0OhnNjplQHP/X3ao3vJktoWNX++mommYN5y63nBSveWP1u4V8X0NFyK+4tay8n0j
GSfpcUSuKpEkOXOJuBW337wFZ2DYBQkYARssLS/LaoLe++vthktCXEStGKz3dlKg4fPihCB7T7g9
Brab37e3i9CVZvC2MqceO638K8k7KIO6910PRPKkpavsSfdzdtpYebb83oocPOfcN5wiWGXSq4kV
AyXZ4EWAqhgqPT7JHBRRKo47+sRgO8nM2Y8W5ryWdLnT00Jgdk1jkcktSOYR/UNbHQ9L++/tKSKb
g0JQ7lpt09JEoyuLfnAt/amGgjsUvo1gMk3FaMqmoRCcE6WWV4CGF5fUzxQkvP7vQpV7lDVfCE13
RpmCbY79CWohqE6YGAQoPahM/7rtHdndTgSpFOVsjaB7xwPvv2tUnobUpMG6B9ebVx4aqruRZOaI
OJWu5dxec3xliivwcj8wPRjq6HpmIg2eDihK7NPZClQErpLxEEmSinot7c3xQB2D5wP7xZgvdak4
NctMX8fpzSZYby2rt92ZM2p/5f0jMcvAVHEvybx0/eYb27bX+q217TOO/O1pqQ3oXD7fHmaZ5evv
byzXrAJ/YTuwk9XW/wwuEJW6r2K+lHlECN3BQxnNNBRD1jaEJAcKQSO21RCqJfnn26330Mp3DkV/
rxZvWl8M3dznKEE7eQ1NaoJ3xeLM2RBZxh/m+EE56orXLZmbhDi2ejI2yzKzE2sQY0DL0dlJbvdB
cqgWsSyOtUGGcslZNuZ+uphGMrjrT4pCQN7l6bi5QWNZ/2jHpJimkp6IABejZtDxbREBWg/cMnBE
E548bvdEMt4iwKU9vHHywRudadTPy2e3dBY3AjWNMXzjlFgqbiZZD67XhzeDvgOe4xMoyGel5sda
s34aUCl0Xw+EGB7Go0JJD+oxAb7WlidqFGG7/bxtWzLOIsBlAw1Er3XNllkaaZ2gGVyS+nznYXUM
bcJbCEUHs+Ed4WCgYqAEr5Vigsku2kSIcRNFu8BLVQQP2OujE/bpeLL/bR+MCLXkQaM4cF1d9E4o
EiHYISePxB3FR7Yh0qYz6tspf11UdPOyqSXs1XwYVr713pZp65d1fDabMlib+2JbxLtME+90uz32
bLP3596r4qJid5oW9ugB1/GppOWSaeOW+JxE2qa4D0oGlYjS692mF7oOtY/MLwI7KD7apyKaswJ8
yQ8ENyPVhvl+sBH/uvK+CbaSQbRkM67OWc6ohHJbxTL0/oASUXV96DzLoVu5ZzreKfqTpj0OtuLE
KLkyElF2nRU4Q7PKPjIIgplf9Wi4Zo9DZgdO0H+6Jo7vTN0QEcSk4zPa2uNL5HmJ8z2YoLCmxfMZ
d4088E7g5ItuLx4ydwkh3Dtuu40aPrQWP7bjA19OjaWq6JKkv4mIWVomaLXpDabSFJtfp6cuKSJS
BeR1C7cYkIHX7rf76XY3pLNWiGO37hq9ZMeRbclVj65K2hSFKG64xk7C0qVXuOvqlv8uRkTEMs19
vxpgvjsy7j2NXqDpitOSbBiEeM7Bp9f0JW6VlFwOL6nyj40qLfT3DvZOm0UUE14frN7aLQyx1ZVa
H3plNV/PMI7h1UkNkZD6X/2o1+MrH2x3fupBm+N+1TTe101o26hDX1Pel0SLyxVXsfPCKEc5FWD4
bZ1oBRu2F9aMHCphvVPOpR0sWqe1NBh6Ta97/HXM9T5eh7rZzBD6XsRm8e5Xdv7FHED88rAvm52X
ivGRzQMRTkX8FSIfNqYcIAtAdzSJ+2KYgfXBPncxP+V9fHu+SeaBSIvUNF41r9fP+CM4VGL7rpoY
g4j4qZoO5ZA325EZ/Pt0QPt8VSzrkgkm0iGNY9XZKJU9Mmf5PDpxC9u7qmJN6vSrl96s5e3glUNl
8SMzX6HB45yXtA9x0pji4aG5G+RCRFqkoqyJVRjrgU3vueufOtWrrWwwhbWjbDtwijVovmZf8inO
J8UdVGZXONs3lVYtNWsPEPWFHuqbxtfbk082lsJiMZdjNVfajskHprh6DNn6M4dQ4m3jkkaL6DTP
cypPa7GQeuRhnF7qSZFcl9kV9nuLtMRBwhJO3pOtOpubYlN+//RLREQa4J/ApOkoHSNnABxO7OQi
h7uf7nu+Jf9Bo3m8tPIazZ6Zvp+3o7QyuyatovEyp1xH+E3gHMUV62bDeuNfeHHyG8UMkdm9/v7G
LmTa7LHaTLS6eqysxP19e27IDkCidp7Lqnzx3erIlrOTknhKsaF/ND5ZgReYMUsPUzEJZSuKiDvz
F2/SIOOAUU2d1Ij1U5lCszzmkYmxXVX3SpmbhAC1HUvX/Rlf4fOj32ZERXsl9ZMQoe3U1BXxYLjw
A+/5iKbwOOVRDwjDs3nW4+Kswv1JHtOIiDsrB0hANrzBuv4MWEaon2i8PWvP3omfVAQ3ssEQAWio
ODcJN67fuHh/B8OP7YudkqhOaFTcFwoi/MzLB2ObKD6Sb+d2DTcVLZq09cLV2/C36eAHDJdNsMTe
X2jb8Tz+uQIwm/TOA4GIQJt37kD3E1/pnJTTdFHl+iVrvagYT80Rkuu7hkjWzjsO5+Rkq5QLpZ4R
btbVsu8FgSRq5kBH5iu9JncIznvEi+t9GLa0tnay/lg30BClG6vYC6TN1noIzYYR/WOL54TmZSKt
pleKsJd1VtiIN0hKD5a1bNmRj9+nsvowgx68paoXKmmHhXjfq2Xzpx2nNueKKroi7sir/ux8cBLc
a0Ny37Yv4tXsfRwH0PESJJmdsHG/5d5PxfJ79cM7J3kRoFZv5gLUTE+wKl4D8cBuN8csuAIbaLQo
BkG2eIn4tMrLzalnSIysPw/weZ+6xHswkCn/rj1bSZ34kWphkSy/olze3iylX3QlyRrzse4+WHqs
8NN1PN/zkxDyNWBFDtvgJ37WEyveTt7jEuXwUxGrONZdySeuU/jNDjtMDopDCENiahoeuLNqQVMV
qVH4od+Y8Wap0vMyHwk7uU/2rZjdbcvWI68zYwRagWj5Xa9IRASoGcZe2KRCJ9wBhTNTGa7UVoyB
rN1CKDfdZG+80casdeuT5h7glxwVO4VklRCl8mi7u2Bw8cZsGSGK8tWZvs2DInRlK4QIShu63aG+
hsdGvwvYgxlRIHmcT8ezkfSRFg33nYVFYNqKm7C+9vC7jzo4H0JJenR75ku8LoLO3L2sRnZcZ2Ux
VGmhz1tQ0+4uVnWDiLizSXOOssr1LWuGT7OrBcYYHf6mWHYkoyqCz5qpW9i6NxPuHc/7+sAgHqMi
/5OZvv7+JlahzrtAyq+bsh7lC6QMDe93q1IFk3n8+vsb2waUPpe27ads9U/24ETjssf3jaWwO9vF
NO6sbqesOvpoNJYYdckKX8saLQTnUu9uq0EPKMP+Gpp9GRVjd6dpYYvt+unQfGsbsnxs8j2dC699
PKpJM+/0iniy3qGxTcocOPbFD0zNAMfVrmi6bOMTYWJ+jgLn/cCN1waFvhdDmDGoAJdff0zmF+7U
QdfFZv7Yz3u4Ww+DUoX5r9DNO9uViBqjpgvoeVOPIOvkXxrt02h58erXD72lZ6vG0rYdQsutv+S2
kSyaHs7ciYxWe3XxoBcOi/ah65bw9qSThIqIMnNZ7m4TRGwz3z11OqZc5t0lNmUQEWfW9LbZGRXm
s6Y/7hXQuIoslGQyi7p8c340Lli3sB0cy4DqZa1FIaj3etsfsg1BRIlV1Nn8lVNE4cO1+KCO88h7
dD5YybXwQKUxIPO6EOqLw5A7HTGpexBEdyTaNMAue8WQyvwjBHvjz7qO6s8p68oOkOcCALdxvvO1
SNTgc12rb0wXIeO5kc9SS0WxJTleiYp7G3cbpMZh1xqTfnsEINnTvbDds676cXtkJT4XgWLTkNer
zuEWu/u2+Vu4I8Hi/bltW+JyESO2T9bE9gpJxdZAFfge142mmOyyNUrEh2Hpng2m42UBIY/y8wgF
jP9qoQVZ0b/1i2p8s8w/whmatV5bM4NhY7Ne+skLtua0qagVZbavv7/ZNA8HEtNFi8vyvF1VoJ46
vIzszst9zr8Oyhvjft7NIzPRcOKHDgZVFaSyQRWCVJ+LftdKNFrn5Lxa/VPBVQ/oV5++swGIjEas
cBfH8sDT0eRNQC27Chxz/zhqWrT0YGq7zy/CzgwZE9S7UKSusP6udooM6X12hR0ZCRe7da5vgrN/
cSFtRD7etiuZJCJMbKXbPB4TZjqgPWH1055+a0x1zJdcEEVw2HD0ACQVsG2lBxQkk6sGlxPo4fqs
zqxK5ouICDuOw0bFFB6m17oPphkVAf3X256RLQKiYl5l9W1BV7jcpKhivi4Cxw8vsgKUkpNoDNWl
fbI+CIGq+2SweY4+HHOfjDmPwXkS3+6EbHiFMN1ySwPD6ohwMqElaPMqKM3xsWudT7fty5ouhGvr
UFtj4O7Ppnk4DWX/eIA097ZpWdON/11hjIGzybJh+kqgok1fd4iiHKq5KWu3EKZDOc3+oBFg2yYb
JF6Lxlf3Ufdbv1fEq6z1Qrx67WzuG3NQzL2c/eF1359G5cVCYlvEgNG1LIm7oVB8OU6t87Qdl7pT
TPp3/UI8MYvtAQLkb4waKdgHAn8ZYhtic7fHU2ZaSE3lbm32EGI3IP/NP7WcOQGZ9N+3bb/rETT7
esB5sxvZ7ejacw2eJHcutyTfOz+i5ewi1ejcReSFTwg7NQoM/GJyNT3NDf4RwpYhFDvrYDTMO91z
7dqbLuj5NDGyH/1lqYyw2dsAZFMK0+9ufGj6dUTemN7B+Mbco60uuoMESfOzWeYfzvBhG20F7k42
tMIqwLW5BZlEjaHldR0so/aHMhXXr8y2sAzQfpwHp9yMVPM/r9Maub4f3TdphDXA2/LhmKA5eVm1
4k9lTVmrm+dNuX7JGi6sAEMDpojNY9WlXfuYF3OYe3dpxxNPzB47dK5JvcEnxZWabZxOW4W1kd7F
tAfzQqQ6+V6MRl5Xl2a1UWRnNPOJcr9SzEaJX8RUcu1Mg+bgmHTxHcirFk4826rSynez1Gi4EKOg
m0d2qxj0dOD7qaq7wDBeJxtl8oUFMZXPtjEELr9vpRRpTsZK3w77GI3UmBuLn01nyL/P8zquye3Z
KXPT9fc3QWschTEVLdxUWW565HaMU7FiBN699sFNQri2y2ZNS4mZqa9fuvU8rA8QEQ+cAmV0it1P
1nghaMnES38k1xlEtqAFmyqk/RTHAplpIWpBlOJb1VxUl9FuI1bMkabdt4m4QsDOFFjnZcKIjryI
tA6ItuE33w6F0yXtFlPILoQdvGFqsBwYdbIexTNdLEWCQbL7iZnjwq48ALRXI10oXqLHOZlZE+KZ
7XR7JsrMC5trvVd0PYwFFXVrlZKxDY78eLU6TeEYye7kCEHrmBopZzob6ZY3oYFHtxZvdMxjwVbT
6HYPZJ8Q99ZhHw5H64zUmZawWI2A9P6jaX2DWpCC/lDmo+uov4nW2SLrXFYmfFTMj6v1ea54krcq
oizZ3BECtl9M0loLN1K9dnJwB5K6Q4E90noqjhSZg4R4nVzdMrsC8WqbRjDwh7X9rbOsZvFt/8va
L8Rsb07Q+epNVOkT09KgNp0bfoLSMCSs7vuAELpIU3VOY7dG6qFy1tb905Kr0hqSxVLMBjPDIPmw
OQiu8qjCSp/PrDouy25m3LUS31MRKkp8JOaD88YYvL4ft4yRmkcF4AAfWQPVstsOkgywmAR23WWo
euQi0gq6yMtGwsooIZKVX+imShjKOiDEMarm/baCLl/qLdVD3RwPx6pSI5K1XojfHiJEo2Zi/pfF
Gu3gZgIL1AN3q6Sm5sttB71PY0E8kaUEEgBbS47WzlhnhuXCvrjDdmms4jtAtJGpD5DHQO0ctX5c
NQhK1Ekeg/Vz0Y9w77Wwg/TY7XbIvCiE+oa3aQgn7u2vajIBlnB9NyyH9s9t45LzkchkAmkky8pX
Zmdk9PDgY0aafTo0SKKb1aM/lJExfzL4rGAeef9RHx4Vot5nNh+rfbUzw8Az3m5G7p7RZb+YvI76
gYWDv0aTu0W6vgR4gjo1herVQ+ZEYTloWgf5ihIXnqbdv6KM7Qu3VZg5iWkxqVzXPtXXFZsh05bn
xje+MX1SDL1kDxHTyrYPH6E2Dat8XkeOX54NZ0mppVICl5kXtnEGqNysVyUOTkA2jPlPslbJUtqK
XVzmFyH6mzkn/gEtx0sNMsfS5qA2aRXnD5lpIfrNFsrdCIvqchzeYzuTk1Wq6uNlPrl+8s227ZUu
BLUPtHpdDSQ63f3DalkfDXv9dDvgZE0XorkzSQ7ZJBw8pkKniW7nOl4M+p+3jUtWRZGmxDEtlK5Y
eXMxCMhJ5ibquXPWaBl3+52XEJGpxNf8xp02ZqSQkShC3zWW1NknlZ61zDtCmOL5x3KaFh3QNidk
eRnnrSpBLvGNmGQue7M+qrpoL0hvJXw8Amfu/un1KWgbet8dR8wnWyNryL6g9V2xx0NRhT2772op
poe51w/7CqLgi1aAp5GjAqpWsQRLXC6mh1GK79p7v1lZxTV3CHlVz3nMdex8ipOYcV3d/5NlQfWA
EK1LP3o53zQs9T5NO+94IXX7sA4sqDTr4rE6sU2e2jZLaDM92jU4X+kQA2ePxH8ORVI8ZJRjHRbT
+rS3duS5ZUQJ/VPOii1Q5oDr728inhMIR03zbqQEqktDPoTjfBfeAz0Xgt0380JvD7zK2KDNx413
8VEL2hsKx8oabvxvw01WQWWiQcN7nUQAlSatocpdS1ZBMb2MxwCcArlXX5bF1OPe3dvHogPLIDdL
M7q9VslaL4S6ZZICKmx+fWnMInSsLi0dFQ5RYlpMMc8uX3njH3iy7thXSqEhvPddG99ut8Q1Yo7Z
siy+mh0x0rXRHsx6Stzcj/uyum9rE/PM/UxREzNTE8u3yx9mnpo11xSvApKLi8hEgrIvjWsNXD4c
Fw3Zq+rT1v0zkIi1qgkv+4IQ6p6j977b4wseZNiaNmHmvwtA5cMSTIbCQZJ1/D/MJAOKLDQw11/K
HrVuPJ6WT335nVEVFlo2eYSY9Whnsxaoo8s2GT1IqPPjX2LUVHEElrVeiFnfp54JqGBzWQvz2d38
hPhaVBbTd6B/FZ+QdUA4ZC8LOHFNPvW/xlIrI30Z/1zVQO6b/ELQQqqox82aNxfHXB6W0ouIa0Fn
9i5tJOKJqedBswdt72C+aPszLfqErq93NVxMPPe2PtkOdNguQ1XH3LfSbp4TvM4oFgWJz8WcM2EF
WN6LsbqYBbRTm7x7zemiaLokpsSk85rnbeMUi5nibZa2J1r9NHagN+zTZirS8pJJ+fcC/GYHNBpL
X0fo06WGz8qw24ZnavjLWWcFiIi1XMUpJFk5/1Yrv/nMXo4HNXOsnFuzBn1XPhp99eR12q/7hlgI
3KWymy0v8eA20jbUUSNsothAVVkkG2AhbjtwOayDBuPm4j1W0/6paLT7tvG/FUZv3AIRmbxxRph2
OI3AJhZbKqk0WaOFaF34RiGkBct0dCCRvb5ayqcdyViKCWfuUr3f8DSY5jYLoRsTMTw0Y/pEt8dS
0nKReKTYDqJrDcwvWpP645wOo4ryUGZauPRqTanPCz1wLW1dYB+AhYASrOpRTWb8GmFvxpKgZtGb
y8PENEF1gt9lQ6ES6fLeP0WLbCM4o0LelBq4OG5aoOMh1qimz04+haPJv6LsMJlYeZf6FXTort17
0w3aFJTug2OmxTx9Gc2JxR1Z7zxbirwik9drfPRsM23X4mnrj8R1jqdRiemSzUwhUntjc0FyBfPH
tPfBvixdZNXuD6No7p1Bwgbr2kfDJz+3MqsqLD1o9K3xYmriqJDenv2S9ZgIcbtC7GnCTd5MPd6e
D32FlCKPXbt+7ty7+KfwZnh9D3wzwnbnbQdkVjAIQP8E1QitMO5Mih3r/ShwRYqRlQF7AeIstN9x
TrOxPJT8LrHv61vn/7bb54vRHtBlSvvDCAfmngHICilSxrc9L2u5EL9D78/maPckmQy3+IHzsjFF
mt8eKpqE94PYFelFvG6nVwiTibfC/KHOl4fc7k6scuJtt8fQXF5MZirOybKuCDHctrNbeUVupsi8
Jodh4nrrK3as9+enK9KL9JW91I5hmmk3VAOevvUR7EfMql+OpVu+lJZzV5k2RluIZYb7/7Bu1Mp0
r3F1vKsbxe+Sr5C5vW+4hUguC+ZqQwsfbVYbNYcVgsEivG36/VOb6wsxnBe09bzJJ4neWt0Pts17
VLJ6PB9gev7oWWw8tY3N7jryuyJGq25z53ArjPFRt6G3mpHhqqoSJTNW5PVwXI9iKsF0X36p5x/H
8MUh/yzmP/v4qoJ/SFwlQrVaas2Fkc/VpWhIgFNc4M4FpKlfStDP5p1iPCTh8B+wVrFDbRh5lEtn
+uFmQncmX59vD/X7O44rUnwQzeKabsO0vb4Weh1M9IXRP/fZFqJYX4pt2g7Y3sA7Da7fARfHWhHG
MpcIB+bNLG3H600CgKmBOkrI6h5GUNqV+f1222X2hehd+Ly3BEvEBWWDIff8pK1Vj0eyWSkEbo9K
mWOqLDP1l+5lrCYUDGm5GWgEZISAzX2HavXXrssV9yPZ14RYno21nu28xatG+0Sd/ql31qDF40wL
Es22T1YVJ6HkOyKIy98GX4M4TnWh63fwHjZ4znOt87Z/cHD69S3V8i2ZryKYK99BGsO8645wdKf2
+IRMSlp0qlklsy7s0EVf2PM8FWaa63YyoUgMshupWd0lFArWEWGHdvrVB/kv9h4wJIc0X5KFqCAP
kvkq4rcOzd6aGpnWX74Psix//LDz4eWuUBD1qPppGLdxqOEUrVyDtb2SAs4q5jVZu4U4XpnT4cmw
ry87bgO+a15KTu6CcboiHQgeY0pTQ+n+L914wTP+/3F2JU2O4kz0FxEBSGxXjF02tfTeXe0L0TM9
n0CA2Df9+u95TjXqkhXByRE+CJCUqczUy/fisJ/3RVqq8lQVVSAwBJnuQyB/DF4W02qnp1dBW86K
8B8t7tvvGVS6Qf7J48G+d1YBW2IpmLfYnDywrvnZrNM1ckvDBtFYjQrYyuxmYpbTb7/dbUnapX6Q
i33qfBNkRbNFVJIPFlFW4RAnD25bNYlogalanNXEN6d7ecUmIylHy2/z7bcY1lMbkDjypg/Mdz/c
Nx7d8Lf/3+QqdmNHS593uClY3OziM/bb6idyWLLFTe4/QRPQqmQfG20FC6oR5yvNDpZ3ySwer9YS
z6PhEzQhjq+YKLWijaIAiXpGRsZLLr069uiTRwcrCQJnPs71rm4j0CYph64dsUXWVegC9w72UQlg
IXP3hVCq3pRckBjNMkKhqg3rpEB58DyHs6mjUbfKyiHrV1NVOhSlE2pvYexkiAMd4ICTueBDfH+Z
NY9QgVs06EvfslDnDANpJ7hTfXC9EnDRyMSJpXvA7WB/s1OXxvbEHGDyy7GKaQm5r9tvuK8qFqiQ
rQJ3qJW3YHh7zU5or3nh/XK8PzUaB6HqTPF1swfKA/IQsCUJveo0zHtn/TZZbyYlzCpQEbIG9Wt7
BMKnO0RDeey5bbBd3ZzfvujN8FVbQolUhMh9suUxQI7rDsgkIE5+f2J0wyuWe1Mm67IVtYzW6+ln
32N5HYvCsT4WrV0ZJv99Mik7UFFYqGdQQJ9W/7Fl/d+zPRW4Dq8v6zAvhyYoLxm1n5o1u9izGOOo
gn65S7d9nkmFZGUUbtRpt/5pyKI+LmpWXMhC6WW1+iL2is17iDqn35enqiwfEUeUcuNKBsWEVb4u
uUUe7brZDHnYv7ctfwINAhWJVRVF5c4Eyx863sGXLCERScptg+bhy+o4J0CSjoyFcUPyuAtz3NOw
xPe/8emzGAA4I13sBN/vbxuNPanILdfrRWeB//tpKq0rbYNfgXzdN7ISX4N/IJzpCCRb7kNBXIpk
NJZONfmHSgVS+mvNcPQhR166gwVrLYsi7lhzWrv+kPPfXWC4RrxVGd9bKMUlyNwKan5rBpjCl876
sm5PGUjCKqi1sfnQrL8Buje4fM3BSxXvMNiyY/PWIAcN5gTwk3Ju4tX9MIDL3wZJy/0l0YQPVPER
I6urYKSCP29Ve8rXE0VyGP3T1Zf7w+v2knKky8Lfsry+De/6lyX3nnpobt8fWud5VDgX2p/Roklw
cblAZnlqH92MJEC5DrR4GNzvrX1kW5nk408vY4ZH6lZEOeerqNsCjgT+Oe+8uOxewupXg/vMcDyW
JvFczXqoUC8LNcNGOnhEEb5kgOrKn5ObuL0B5aUbXTnkW1wwuPaMLD3n1xCyEOFzIM+cfLm/IhrT
UJFekcxHN5/z5aHCLaaHlsti/dQ3fewU0WEiMuHNrxYwrfsP033K7f83Zyc0pR0arEv+zEFP7EjQ
avv5ZbYvrmnr6h6gGDoAphliReo9Ij89OBar4rBZ0ZvaoleyMmkxaXaUShUi82HrNonmpbniybRe
yvlHO9fxiINzF6OsHahALtKuAEMLmT97U3QiKyAzODDur4EmwCCKdYNbzmm2YsufG7BqQb4GapV+
HLYm36RxHiqSy5rLSEiO4TNy8n44JpiSznGoRCHdHE09rjPyZ0TTD+DrSsW5ufC4TIpkZ+ilwrgY
5TPIDwfszvBXGSZ+dm3D5P6ka/alCuJqu1C0uNDPn53ly9j9KNY1LnjMjZ3N7zMF2IEK45pdZ5tL
igds4FFFHQwC5N5x/lc6F2KIp71TpBgwzwMC0uA+f7bLs+BdjEJryA2Bxr96Je+c0qq2VN92dAR9
uf8oBL9uXfU17Ly0xI1Y42c/xt46gN7rGoZrEhXLx/vrovF+KrhrkCMtogzfM3nyqej7ZHCLeOsv
jveJ8uu0QuZxZzbrKoc2dCp5aWWe92iVzs+cbNCIa+19LYmBSiwSRX7p2JvIn4chS2gzna1oX1dQ
8C/K9o3PBr0Cn+YAQ3vyo219GkzMPxpH4b53LsuqyVED2ZJaumfHN12Ya1ycCuuimciCYCiL5zaq
Yv8fb6pj8s/9DaNpKQlUYBfrabGwAmP/yzJLTgSqGdGh3+ItGWFoJrkGzeyoAK/ZHTz4fzwmkOzn
RPLLOpsApbqhFRu2ZyCb82jKn4sVateZFw/NvuqtiusSxZCzpcOS3ggKWvtHIMmP+9Oue+fb/282
4bIJHhW5j01YDAerAhd//nvfyIpZul7oNxMuEZ778EPvPbjdzrlQjlm3Xikf1gDHLK6OTl07yQcp
QkPmqZsO5ToKgFF3knzOn63pgVhPrUmrRRPZqEpSQVt4ZK1xAtqRa51GFnwEYca3qsnWpPayL/64
7UsxVDjX0EKDuJmi/JnM4XCMBhY8zIv4vmtJVTDXwju+5iC2fabDLNFSM4tDiL6aHYNTQCf+uxPr
IZACnWZu6rrteu5LC4yna27qR3nXc2F0ZdcUnAVZvxCSbtDh3rYpsXp+GSwT9E83vLJvyCiqAu2k
JB15kxYBuAjq4GWdW0N4rxtecekep6tr1xFJuzF/od1j584fhWMiz9KMrlZbWmtbhc+2Nd2C5rs/
Ot/tjJ2Dyfl2f2F1wytploOgKutmSlLk74k/0OeONgeXm1Q5340AAdq/mdwbDwbirDYbwa6eZr2f
AIGWLH50xS1GGmWDYWvqvkBx7FZv1RXE+DD9okhuDQg0yy/SSJv5rtPBF9we++YLOgjA0HmtaDpv
/pAUbBgPFRg696QlGF3x8Eh3BttviJsSdO0tlX+2GWpqxjYH3dwoZrsEC0rZBIaF8uNxmbND1nVJ
JMrT/c2jmxvFbr2pj+puEiRtqXVCfHBEkvVwf2jdxlFsVtiMQ8QVExO6EA4MWJKt/IymY39fwRwz
r5ht73Ig41fqpv0AAcQWeqChPEe2qYPv3RibUrU6EtROFhSd7aaTnxeHfkXZc2p5E7vrCImrLpsP
xSIgP1qvqGTZjdhzxOCxij13TC7o04ajBhoTzFd52s4mNiPNaqs1k1ubeeOMLr6o8lK3qmO3MfHH
6IZWbXiustkG1WbaeeB+hyKrIxpDrqPZSGpb3BzKIO/alqZjtL6AQCNeKvs7bk1j4Lv2mYFaGfGb
Df33YbSkvThZFjpNjQmubl4U+x1cx1pDZi3pVMsDR/KEnqh9nkctiESZzYOhLuHXwNTVTM2l9Irv
S1GbSsIa16NWRArPyjbbXuF6qu4DjYDLo/7fY2RC17wbs2GfK9a7QeygEWGH12fkU9nMLzmI2Luy
fBgB5vUkM2CSNI9RiyOVl69gAcgWeP8fFr30xdfWex0qJ6auwWA1+1OtkWQIN8N6wIc0fZsfaITc
Lcz4V1aXTjKHJtlDzUZSCyX5yBh4DWyS2sz55IL35WBBwsWwlW6+5Y8KBqVqw5sTWWvp+MJJIaqW
0PmDAJ9t1FXxPP9qu5M3mcowuo9QjuJlwCVJ4Hb4iH4gD5BB+Ol3lQmkqluH20PfnPMtu0FlxoKm
XSF/L253hBzXd3RovpC91qzWQuqyFHYrWictpJ/M8+3CbJeOE5ZAOYkZnawOL7+mpMTmj62NO5eN
B5PhRlFjzGo1ZM4Z7cuwJ2njiLNTFde+oCid++f7h71uYVVj9iDdPrYhSYcBjOdN94G5u9RKKFWL
ImtL6smrMOcBLT65UZPINjS4fc2kqDWRlgvmD2ygaV9MkGQU28cFqJxEzK0hstU4nz+qIWFHtnnr
nFQMeeIV3wb7FSoWj1mQytFku7qPuJnDm20vMtxELg3cdDl3WYxOahaPgdPE1Sp2daJgCRSzncKm
qGcPvocP/JiR5itf2dGKTA5Us3nUfjevG7Kim0dkd3bTHbp+tpN6dk0dabr5UU5gdDHJsJJI7qYG
ahyIR5sqSIhvkm/SLbFit6KNGjiBxkkHaDcsYotr/0vPlnjLokPY7syv/71d+M8it9GyNANJCSAn
Sw1p7MW/jFZuMATdRyjmS4qtlcBeOunsgFvUfp4AcVhZmUj6EyyShkNGsxBq7WTcSOV5PZa55OO5
CeZTnttfwi0wuCDd8ErcjAKex2vKSJoF4cMy9kk2Z1+tcjNM0c2c3jki7dvUvVmB2p77ceMZSV05
pzL4DZWXX2HwP9ThkvsuVPf+ih0vPsrqA0BL6eJ3r20N1aR2fHUGE2xMY2RqW9xa+dWMdcYOKsUz
usCfgmk0TI3uzW+PfDM1xeJ5OVkDLGxA7ENZN2NSZGg7GsG/uHNyFCNGZWwsJglPPdJqPcxcfMNF
QXuB3ZncqG5+FDtukKU21sxv63vLu5rBe1y4vxmiUN3oSjLcSBFljGFzjvZgP7gWD49+KAynjG7+
Fest+6nma1WT1HfIpQVdpIdWMrlUD3s2JlFb4BpSBOEcILWz7egsoY9Mi/Jxg6feN7xit20knCjk
qP60jvVcR/nPiqyHKuLHfcMrduvM48j6tiBQpgbPBSXJsIXXqDIVUN6fe6IqbtuyB33vOpHUatbU
Wd3Yt4fTUuwrfBK1D67zq3yc0aSZssb/DALJdBAgcPBs7/P92Xnfq5FINd2i87ucof7jVc0Hb6mO
Fpl/8Rb9FLXJcb6/9YEk+693cAdngKSd5aazKNkYT3aUQygDvIk7P0ExXEDYi77psPvdrn0ql+KC
e4Dj5C7nMiNf78/S+8cjUUW1W4dOQGojbSm2SBxrPnmxR7zt4Ijxr61GrkRdcHvef5ZuuhRjLlCI
zjnHiodisGNgTeeEuEYQhWZ0tQGuAlDRyUes98TbZy5Zcyj8rk7uv7pmM6ktcLTChUKN5o3Up2xI
wrL85NboVvCw/Kemd0zHje4bFIt2JysIwxbJalNPfpLlvIPcUfHt/jdo7FltfwPzUA1VRBdJJOe/
x3n+2q+siPO5NpyVujm6PffNWZnRiTX1gjxs4U6FAiJ9bKy+iZ0u/8h4bqhI6Gbo9v+bh+Auhi3h
1jvpWkr7MMM+4robhGGZ38c7oECpWDRzR08WC0JeNg6gmoLEM6TSa3keG/owIwLupu0A2o3CIfts
IlRMfOAArObEpyl3xAW8h8fJ/n1/uXUzpZzLQbRZvePgU2hoPYI08JNwuGGadDvpD0N2RTSj+z1F
XeUYWvlR0iFlm7NvI6k9cBTIhiUYEK+MAHRV1hY7LHgJlvqYD7XhZNZMjtr/JgixfDSk0dSDgkoD
ob66mYEuQknNsK63I/7PmJqofObebHnWME631J4+b0VaySGVuR+XZXsolyye93GDUqJ2w1kNosde
jk4ajlv/MOf+X8QOTNL1unlSbFp6ZYG+x/lm0x2uVf2tKl9syGQYwjuNy1B74jKoNYUgKsLpAy6h
3n5iVS1jZ+sTSDh92mUGKq25XAvuAb5PUzcon0VGQPUxe3/dH1v3+orxLlDCXGzJvHRj+cFlc0oz
+W1ElWJ2mv/df4RuHylWPHgkqnP47dQO5wOXJZr7rvbGDh5SWF9cm+3v+8/RmLTaMdeOlhWIDJ/i
oH186tjDYJVxl/fHXcOrbXOB701ypt2WSgTYkVM/FKxIZ2gb3x/+/fssorbOLVU+RxvO4bRcBRoY
JNhxoZH8SwYiXhsEAlzEeAWDaesephzSi9uvzXirKGRkOvZ2DXqL9sBrlEi2CGyb4lCx/6Ff3uCp
NAujEqGHlgBOkRCU4P3pwgf6spVVUhATG4Vu+Nv/b87TvpcABoDZKJ1n77zJ6sOKCme7BF/uL4zG
f/zRVVeWdEYGTdMpLP8HxvjfQycNvkP35uS/bx6tzMfFXINTYukukVsdPSv67btsD3c7BQn2f4f3
wg3FR0fihKiil9wBa+PMX/iy8wBSG+k6Edj1MKPm0rMxzA5Dh369mNuURoYzWhfKqFLYRTSQZXWw
TSU6javeiwv/54jeXd6HqB+J45J9A+4sdqXpClazIGprndXbY5HZKKWyLTuhSxahJbm4vTTYuG54
JZm2olGUZMF6O648AdyddLgaJ5apDKPZqWpjXbAUPbrUa5pGXh8c7VuLr9s7ptshzUmh9taFQRtZ
82rTtBjHJzksh3oJP6/bHBfOvoo/8RRLBvRsKKAJAFPz1wPxg8M0uCfml8f7lqz7gtu8vXEUHrem
zQ9LLxXEB9sOVrgHIT31nif71/0n6BZYMWgI4zSVsDBHvgXtGjEcWqd98ogJj6v7AMWgfVsGQTh6
WOBySrdpSSBmk/Lp7ygzuWrdFlLO6pm4IgxqCroGX35mG/nom8433chKwD34mR81GYKY2m7+Knq0
zHkmGg3NrKsQrqwYWB2FyArXyE9RuoZE1pIUvSlx1g2vWK0zZHnQrBFN5ZyjvNBfSoYioWsSttUs
qgrhWuYczSXEui1qnwrhxYvNvnjdP8x4/uqecPv/zb5Hm/w4Bj5D1jwtfYwr3cOU1T/AI30imYko
SDdJt//fPGNFKb9bptshXDERN1F3ahr70eW7VMQoUYFcVr9Wcm7xDSKIlrhdQj+e88ZQ/9W9vGK2
LRJNx2ktkgIt+pmDBny01s9DZYq2blHVO4mUymfeVBMImgbMje9WVz64R3vLzw1hH9rJPZDcdHjp
llmx3Rxt+AgncpoOW3mSTAKB7UEZrYaIg6kzXGPEKqZrqCdrY9bmpeFSfovKoUr8yt13i0ZURJeI
RhkFGQxhEfxC+BSXYfeRSRMUULMKKnIL0qvT6Nq5TJulAbyZnyMgWgSL4jGMjiQIDdUdzSqoKK5y
lEg7utZLm+EzuiWa+kPgP1rLvghCpTnvAmFltd9gAZw5ttrpYbHQUFfw0/3zS7O+KpjL8umcUdxT
IIXKeCws2Rxk0Zt6Jt9vJ6KI+P/rJDyojYxuCHQbBI7LtJP1hH4l/j8qZXSabUIOlSz7B7F1NAaL
zWuGfBchcd0caAb1w8CZ/J3TqBh8Zw2B30nqpctspTfedmS9Z5/35/vTqPEnKvarWEA7X4C5Io2q
BroI38T2obB+7htbsXJ0cLiz42J/bV10GGn0BSFGIoWpcVO3A5RjGuKeyNIplmjLl+joZ/10HIPm
8653V9Feje81KyBrgCFu43fWkvEhJ3n4ADTKcL3/BM3rq2ivzXVarxYjapFoqaFHZjEK1IWfWaYQ
TLO0KtCLzjyKHIJz6NYEYHXyVLX1Z28RpqKbbnzlrIaw8OLbVNA0R5Nj0YlkGddT0ZhUeHTD3/5/
c0yP0djMvCrgBJuoQsY/eHG3cplUYWYIgXUroNh4u3jgJFhtL70xgLlZfUajyvH+4upeXrFa5Juc
L956S/T7GJnt2bd+gr/F4Lh1L64E1+3A7anqsLKFCA6DbI/ENwE4dEMrNruVhCJT9oG/qljLYkqn
5p9gmriJK0o3MYrROkT20OCrgRqexocm6z85hRtPwbBvZlSMl+WUTTQswOjIiJ+7pstBDeCyfa5Y
RXmJyLdIVmJRm4GdZlDQbuFw2iwTzl0zNSrGa2NLlfFw9lLvJjmyFRcHmIRl3uJdW9JRzLWUNBws
6dzo7bpDQKKHXqJHv2P7DhIV2rV6WSYXUUoUiIakhwzwsApICJqYtXWTo9iqNy22b/uo4Nj59AE6
jpfWBo9r4BqiCU3E9W8Y8MbZSIt6ec1mmtoTAx+DGMiR+nz8OFncPlIxZFPsg7LxcH8pblP+TpT9
b2vlm6ctYx6W+VjJdAHCZUI811P5hSGYXx2673RRcV5lHU7rhmv6NM98CEhX57xojvffXuMi1B45
yG9tNiQP1rTaKnnwK9B2Oda2z8ZUbFe9Bi24ouD13apz4sURiEsjtAyFJrS45u3V3jgIXMoAOT3e
frCdeOV0iOetNGRnusFv2+vNwvpCyFWgTJNGtXuMXHGqZ7FzYhTzHb2yIxluV9K+JzR/dSNStMds
Io3zFLKooLu8hKteW+cBZ3VOLBSexJT2DS7dV//idqbEKXp357sqc+ssmxCgZJRWwjJs4kzy9li3
wIfbXovqnEXKZJYQWlrmpv/Ka5kbDE7jPf7ArNHRzlzYOGCJdcKaL2XoXjZ/TO4bhG702254s+o0
HPvBj1o/9brueet+Dat79ui+7gwA8/87+uSSuRMhFt5usnj0Aa1vf9lWZzBm3bsroYTtkIGIufLT
reBPwprALU2fa26KQTWezlbCCXsb3KXdAmB2qvC5y4aHrppSy9oOdufu2rFE5W6feAbQl+j8dJiy
zyjY+X34ud8MTczvv7+rQtaKBfqcyC8BF2ysI3hVPk0UfC10O7pTuStLclXudmuhLBBu5qXVOJ03
2pwCyz9bRlnZ9xfYVfnbu7WwyqZCwBWgcZwV26lz+2PB9101uipsLeycsu8sFKq3sjngnuBhGMES
G067rp1cFbbGeY+aY4h7obrxXvMy+4TeqsdFWKc9luuqqDUk+YCfrNg7nu1/nIMJuD52bK312/3h
dbtHMV0629XYOHxLmb2dUCKKq2o8unV7DiN/l+9xVcL2CBFvxNzST1GkSr2B4DxuLstmSgd0u0ex
X6dzO0Eb5NhOGV7s3EfYm/0OiHW8P0G64ZVsYBNVOZTQn0eBhadO1icdwgo/MpWgNPOvgtTEBJKA
bii2NGvIsXDBuN3kc8yW4UM/m3rtNZ+gYtWKqatZ26JiurT1Uz85OCzzo13mhvW9nSF/hoquStUe
QQoBaHSAudt6PvWkyAGnr0xVrncHJ57qOknTtFU79vZP5n+drOXc14XhPvf9kdGq9t9DqxDWkLdM
2j+RrXfxRuyfNLIXg8fXDa7ccgh7iyBi6Ng/m5ADoRGe0PVt2JDv7hhCVW+5VGwBAcRq/8yj57xI
hjE7CIGl/XF/v+ve/PbYN5HCKKup6JrN/tmOQcLG6dGm7HR/aN2b3/bnm6GrleY5ZWBkWNoR2qzQ
k2IeO/YECujTMe9Y1X8mYupMzTC6x92+8M3jGA0XAOkXfmV8hBTiMWjdGG2jseMYSN90U6X4zg3X
ZH0OHP119dy4bfLDWJoYzd81WSyyEvM0MwuWte7Lq4yymIvyAUoOqculIRPWvbniM0Ec2MHflMG5
3PhhpsOjP4Tf7y+y7s0Vf+mBomGgzlpeG55ScXRRtRdLYzArzeCqt3TDrAllv5XXKLyQfIkhRm0Z
pQ80+0V1k7iYzNjgt/xagKCX1WkVfJL0de12oZ0JVf3kSNzc52Lk1+DWeFSLsyDsuGvS/0iJMlrb
K4Rmf/aEx31eHV1rPOBUNyR2mu2ipkReI3nte9guvmyONgj1Rv5734vfnvjGRkk+1kudF9V1EC/e
/NDXW7x6H++P/W4ih/lWzFMSe15nNmE9syUum+Bw4xL1ZzAbOCjzP6zLVxKaGjt0M6TY65R3M2SB
sDGHrjhk4q+MT8n9r7jl5X+crvgKxVRR/c297jb3lSMTC8rHmxeeB7d8sq3yWE4mVR2dZSlmG9VC
9K0/llcXtRJ3hNaRdZDW5/vfoBlcxe8ukTNYOajUryX7UROwMbtHl/SGCdJMvYrcnUN786oyLK8j
QH2QTcIdW3DY9963NXmzOycSclLmbnnN8xdBrkWRVO7OCEFF6WbDKJ3Kn8qr5f3NZ8jPQAx431vf
VuHNW1cDoMXh4JVXmpeg4aNQCcO1kzfsnO/bOrwZ3s4tWVhdVF43uPW6sxJvsvf5GRWam8uajM0I
Uj+/fWEBZAOMnau6HajYp3RCd2EkKK/dSOLJ85786NsYmCisNSeHqlvR211YBhV3L0HlHltIKExe
lIRF8yTWXWkIoSoct0NoXIe0qq6b753QtDGBFjQ/Wcuwz0RVPK6N1i5WltjqljM90W1AQ2O0xmRr
DcVezQKogNxAbGisXrDdIdHzzDPnYxsUH6ZuF1EhoaqWRYb7oLb51wmEfzl58XEFU9wua1LhttNc
sElGFCGHLC/cZzGj9fO47oxofMVYp2m2RV9G/rmCrIHn+OewHRJZ+YZqr+b0UOG2iLzWsa2t8tqO
D2v0gcyn0D0U20vYXO5Pj8b7qiIW5TRNXcEXhHtNHpfuBropE4WvbmjFZhuWeVse5dW1q5wjCK8P
uTAQROhmRTlTK85K2qPZ4xKN/OQ6162haUn+Dpa/5JTt88Iq2rbug40MgH+cIa+d+H31UK95sq0m
cj6Ny1GxtX3XDG3I2/IKpgV3BjCpReCUOLkhdtLMvafkr2NLRWjLsrpSy/q6huiCsV1TNPA+EJlQ
FVlLcrcKF9GU10wOR0IP0fQPLf7q1h8z+eA7T3b5gbtOvGt/qjjbdhS2D4BHdc3KMvEQdPhBtW+F
VXxtU0S4vZqwBEP4YpUHAk4EEhiKExp36SmHbFN0WVGDL+ZaF/JQ184PL/u+dtU+n6byI7besDRt
O/pnh1jPgSUfmeu8yD4y+ATdyyuGu0XrOBRLWV5F+xxUrwX06bjBn+mGVix3G6e6nL2IXyP2OMyf
An7xOtMths6klBC4zKDh2ud47Zw/IYQs689rebGEYUU1PkeF1VpZZxczOgiu03ZphhNrn1p6BUFE
xb/f3+maqVHVJSS6dD3kBe5FhnMGCdfudWJsemTbYLqX1D3h9mlvIr8WRG3TGGX8mrlf2fghDL7J
7H/7Xv62Jm+GBgRlcRvPq65llR+mejwFUBqhtqnKqnFnKi0iiJiERabFPy89X56hNUA/ZkyMD/df
Xre0irGCMIBngZjqqwwuzH2V+dd1+e3S/4Xjerz/BN37k/9Ojxd0bJqFcC+c5PWBVFGU8mwlhtE1
G/8PRK3XZLwjvneGVnoYz9EAhGX7tXb4iWUmxg/dFyiGu3rRBDwzamUTCF0WAKVyYerR1b2+Yrck
Gl2nDCS/1tmLtw1xPj55y2dG9zlLFUjLGlr4NnBeV7n8cAbw6zogrHrdta4qijYLe1yVg+rgmi0y
zoI8EUbKOY2x/oGchZKenxO8djS8bvy76+bxEJr0CTRTrgJngy3ol6i3ysd5fAjtV9eL4to+gXBx
39GqImfRQdnnI4BMjxQy74T+6jqopK0mVKDGXlXgLPWjbqQSaeZC5rjyzqR8bd0m7sSJzd/3Laxi
sO66lfWwjfXVmf3jVM4nOu5CMRGqwmEFJl84PudXW37oWtSDwot0Tap9uqlRzLTO7CKk5SaujnX1
Ah+IoiH2/Yex/e6YzindIxRzbUvbktM21NdaohwnswPpylhCaWEuf8xiXzqrYmOroh4HKLLX13Ab
juXyVEVWnFMTIkHzCSouNqsDyFzMcPgh9j+pXwO0lA4bisZre5yNVEO6OFlFxxYlDz2O2uu1JlCK
EPIygZZVFheXj3HDqoTgbxL8mFoTa5XGrFVqxIxtQUGFDVcXPKz1oZ9Z0kMEQ5jG1xwCqnjE5maN
25SseuzzKbHFekCHncFj6Ia+/f8mgGCFBHdqPddXMP/FUe8eeGtydhpPqhIhNo5lQzGlgk2ApHyU
8ihxn5Thmvy+q9BNuhItL+NURQKXX48hGAGcrwwYcTRHQ45w572DSoc4dVUWhizg/6Bd8tMAOo5h
Ml2x6aZGsWUL94MD8Bz1dc0hz4hqDvrp4ijfJcFJ/qBDBPaWoF638qubgwHXOXT531tQxuiMMmSH
mvdX4bJOFfbB2uIBNS4emvVTmzFURwwRv2ZLqmBZYoN3HhLg9bXamgRMHueyc5Jde0YFynqMQ2k2
x7zz/msGHM5mf/e9Yz3NhvF1r36brzfWFDRgpkDsh4jWLpNumr6Unm/SgtaNffv/zdjrAgRBFeFs
D7cJbEKD5LFsLFMsqxtdOXj9DXfMAmyxV/QhfZcDDniw/X29P+u63aJY6pqhe1qIUlyL+n+BTDry
dzbty2tVLKwlui27waAewdiV1GEfL97fwt15h6TCYcVwK43WsnwUN1rOQxHEK/pRyXgUjCb35+ZW
GHrnmkoFxYK7aQXXVS2u85Bu1XkhP5bxubFSH5S0leFQ16ytiovtB75JsS7W17IrYqiSHblrKq/r
hr6d9G82JVjlWN6VTvfY1sMDm/rPGTf5d82usW9+/83QdjfnVRR25WNGX93hu72eGmIS8tKcHSpo
dLHFhh7jRVxl+CssDv9SGSOqCm2TcrDuAbf5evPyBFDXvLQm+3Pjfqq3V178cJajP3OD/32/h41Q
FTlaBPOUjQLj5/1rOD8XU/uKq9NjXYz/ZDa4CCA0yH158cvlkeX5JS/4IUQb3f09q1sZxZ5vCquQ
w4nqa7t+iUIEo2UTy9nU4a/bUkoozf3GrQSdsDalHUcLPYyb6dJAN7Ry7K526QmrWuzP7MZq0h4A
rzNMyfsj/8F/2NGiW1sb67GEr+0yP/ulSVvj/ZiZqBjSYRpn8JjN1lc5nKP6tUb9CGqrdfM6GalL
3t+sREVGdTYCtN4d7M9tmLo2ZCrBTu7L+oFE+zLHPxgQaeF6/+fsSpor1ZnlLyICgSTEljP4GLvd
7rmvN0RPl1FMAjH8+pfnvo0/tXWIYMtCQElVkqqyMpEKmLEDiKd08Q5cfOU4iJP0vMy7Tg1/sSC6
q04qSef2wclnhjQYSF2zHESUe5b8XxyIBV2GwOX4gXIaI6+somL44bo/bw9us7+x9zpKqT5cexzX
enAfZveAaSfdh2T4dHt429o03bXgGvzV+PZJObiUzHe67Tcw1LahDV9N6TK5pY9rbxDKSNVnj+2L
MX5ouGqTrlU1Oax+qZcHmT/R8E5kuxJTvgmGCgvsWvoa/GVeHlhJDuBBQZvLVg7m7R3dN+FQovaK
KfMRv7TujkJ454H7pyVHi2NR32VpfpYQ19g1syYyqq1XRZoar2roB9lqjD5vlCIsE2sCo0La97lk
+rpm/gTJcuqaXewzvm9ionxC6skFouglG06VOGf1yaV3t81hCZXi+jOvNt0qhUp8nZD2oS/Ue1on
Z6KDCwvKf7NGndyVXm6/5u3t729qQ1ZB9cLH0hyr6aCG6VR1LXRxxo1AZokGJpFhqvELlQd31cGv
rnjW8sHvf6fTr9sfb0mO+CYuioKSjDRtUL/M/f3YPJJQRW72dcm+EPkM4Tk2H3m7EXhsf2L4cC/D
eWRZ07zU6yf0Ax1p8r5O/1C17xbqm/AoR6KROIV69wvN301OHpVAAKitbimLB5jwKNz104p1M87+
3TS1SI7LdT7UpVPsIqz0/yI27NKyWpfar1866R0dvYJHav6wMcnX+Pv3reIvKkPq5jMXMkRu5N10
Yuc8zvwLjfSJnJYL3VKGtlno6h+v3A1p8r5CDQELdeEHmQQw/p/b32/xMJPNcBmmuuXJ1D4UUJzq
XAn99PmDU6jn28PbPtzYb6th6VjQlM3LmjXnzBkeC9kebw9tWfKBsdeKyu0p2Bzql4qgw5o/C/GO
hu9puTGxtuGN/Xbqymykjlf8CSqpW0B5myS4oI9GZl8TuqzDM9FycDdmwWImU21kLoOhDUnN7p2h
4REV0JGnOKpsnKhsoxu/0qRekS7ZwO7rvP8gsiQ/QGds3x3CN/VXMwGVZsEddt9Xy/c8SabDlIkt
BKJldZqN6J4qkgWM2OxeI1h2k3sur9pKEMK8vYQsw5uItUG2IxjIquZlkhePfOuBHB42ZtQytAlW
kzMPAqeQzcvY/ALN4lW9p9yX2/+LOTIUokn9UdQvolRICd5Pzod8/gRaoXLYyPVYVoyJVWvngbAg
182LaH+083xIg/y0y+QmVi3gIN7PRduA8/3cUxnN5JLwz7fHthxKTKAacq5DuhR18xKwX10yR7z+
vK6XxXmY0i1mJ5thrs9fBWJIl9AkIFn7kNbT05TUFzqrfVdm38SpOV5fkpGp/AXqW/c8LI/+2Gy0
gdhWoxErZ/DT6Jr0zUvqfx4SGtEsquW+5L1v0kKORZCVlOK7UfM7AOP/vcy7L7dn1GZu41ijQteh
GbRGHzr2WSU/yBZGxzKuCU2jZZapFsH9QVSfhvFLRzfO8hY7m5g0wWmgEoJxdf4yBc9y7CK5SxTP
901IWlg6+eBQjD36oPyI2VYPgu2brxvgqyU9imFtujok91kH3GsIMoVDT9zwS57ny+n2NIZvn5FM
GBof25q66FL8k7nrmaT6IOvqrmyaCFpwh7V+mDKEsXXjpma5FJq4tGwpHAJW4ObF7X/y+lM1/lnr
31xcqupOz99v/5DlcGCi03DHlxSXwas//VOE/6x17JC7Zk42NmxLIDPle+WiBQ0KrCFneR5B+kSG
I/pTI09cwmFLRsTmAsahAMJF5dqCSeBloeuIe4l+ZiLcOtH/VxR441TMDMcdGlboZJ6aB4f0HcsO
mpUSjSGtN3jpEbf2cjgElXA+k4bP9+1UtOd6UbnzCSdp7oLhkm4RdFpmyiyfaU1AeQhlpheNTNua
fADpSVSS56nbuAhbvMesoFVOwNja+c0LSNoAQ3COcpqift3qZLCsBBOSV6hmTkd3aV46dabI5K33
DRgdx+pzuTN/jvad//X/TuaJZDVh976b/oEyMjTLxjYCb9Shb3ZpRIAG7vp7r2IMiNzICikTer/m
OY98oftLxmV4uO2NljmgRgSDDn3VAm9P71uZx61wnqZV3RXFvHP462tffTxa7RpfcYhVMtqiK64u
vmAptweJhrYNf7f9gHGqqHMweNSuhzfMqgaNTUMvpM2qM4DAW1RaFnen5kUsZEoVq5QPBR+m/DCI
GrgGXii0Uu2bBOOIkSDXHVYBYhZd3hMAA9bqk5P+u29sI1ahmLD6EkR497OqTpoUEVQIz0CNbny6
zTZGsEIrMXcTzrE6naw7tH7bnMIaEg63P94yugnOC1JBewGbo+zYobXBPTltebw99H/F9DfCrAnO
82ZFF5bV5Z+gCY9sqD+0wH+QpYJGbHgpA+/er/QJdf0nJ0Nn5MjPa64eK598Cah/3+vHhfT74qCJ
5QsQK9D5mvHLWtUAZQ6URNCqCIGj9L3T7b+1hHIT0ccmf0wErxCovOrXKJancM3ezaGOxN7zpgnq
02XhcFBwsctIdHtWfVleAsf7efv7LV5uYvqyYnSLbmr5JWMUyKhyqQ4+TZYz4/1GB5PNQoaTg2GW
0NGHn6yQtG+r9VIt08HrxhgNPPsy+ia0z0dHuQOEAb9o8KzIzDssq/8+TbeIUGzOYnj6IhmfUrC3
3dNmiWkrLprUH26b3za04eW8kXOaDCu7z3vWH1YIxx4UnTYuWJbBTTCf7vMkHRUuWM7yZ3XSQ7ip
+mJZNSaQb6TgTx3Xht9PJbmbyiDyU/Ugu+p82yq24Y2d2W/cUKOThl9qN/ycjkGs2PAu7cS+RIIJ
1+vLJJF5UXYPPpEJqJzHMI98nWxVbG1ff33+amueW2jDJuuIBE72LgSTXfNU0W+3DWO5RnjXmX41
9JpOhSf13Lwk/Dyh10dXHwrnUfFTmi4HNW/EBNu6MTz2uv+ygobNS89wdw6rIkpVt0Ub9aZ1IBNr
DJ62aMvWFLwwCpnKKFzG9TT69Xe09I6H20Z6M+DgDd7/GqmpPD3xK31wjtB5bMTCzjM6KI/uUAfR
QKZdvZN4jxEWBKvb1i/mK9l7P9d3Se33K+j2HbpnmWJ8IzYkXTlAN6Mq76useRzm4NFxtjpSLCYy
T/AeL0GPWvkc1MC+HzVaFQ9DPw5x4My/fV27G3H5zYVEiXmKB3+XmwjkuSDf3tyrjAOeFQ7lxjTb
BjeCRF56QxnI/8TOy+zeV714dGGp0+1FdB3lr0MMPv1quVeehk6sqlHISMdVmH2ph+7gru4pJ+Xj
oNMTL9VGpHu7HIf3GMGi9HxZeKou7+dAIQiRY9k9ATwSJbw+QLDwkLrZKQi/9vkWMslmtuvzVz/W
sVFcxTr9eK37n4xnLAooYGG3rWYb3HBulrEsG1E0u0cv8Ze1cji4I0DLdHvw//att+bEcGxJgsTL
HfSueThpixV8Z4WKQk+dvXT95ibzBYyPL7hDgHSWRj3KFf1SH6+NP9NUHdLxMy5Np3EWjw6v70QL
FSjqHgJv+Fil0EDR67GHLl3C5ij0l8MaZBc+gQOz39V/gJk2wgVQKUUbhjD8qIv+3LSZd4KwGY/S
GtwLty1kia0mMT4r3ERxqE3Hwyj+BBN9hJrARZdbAcniE+aloep8yLp0GbbjMbz39RTJtLhjqFxS
nv4kbvB8+y8si8i8P8wjuApLB+qWUFUESWUI5vdwGrekRi02Mu8ELSi5Az0FsJH3ETTzKcR10piC
02DfHPjGNEPTmCfzCM6/ZkrOIBqP0qA7O3N1vG0cW8DwjV1hbH0xK5aFceOmImPXqlnvXpuYM06b
qKmFP31SXpW0T7zuvOZfLVpPHhKSr1Idk5pPzkZK02JI83Tp89WrU78CU/XcxixEjmaWGfIzZAt9
a1kH5iETCVqa1hoheFpnEtGREvSM5Lu6kCkxm0Q4c2sypCKI62tsDdb51Dv0x1zzjWhl2WLNQ6aj
ySir1uHxOjljVNPpW5FWz2IBQ3OzyQxmm4Pr81fBPBizIk1CzEHjyekgguxjkLrzMUz5xv5ke8F1
bl69IE3aMtNgsYxZCyt5k/yVpvKcZFsHEdscGxtG6M3E6So3jPtS/pR52EFiTuzKWGOKjf2idcTE
SDKGceCDf5lT6Mu5T8FcX5QYjhQE/RtTbTOS4fJZPk89L1sa95U6toDAeUt/Cddg5xwYHp8IyFQs
KQnjVLb3sh/OrmxisOhulIcsUd0sZxc172ZFvDCeif8+lORTOnpPfGAXz0+iEkRwG1ayTLWZ9Cb1
7BNU4sNYSkpO4Vwvh454H26HRdvgxmEwSEsXOnYqgDye6xxrzrE7lWWutk5NFm82G0cmP2WlWmkY
d4m+azWLkI+7gFDw2Bc7Nw6TZZ0KIfq8SHictyirELoepjq5g5DXxnXizbsjJcRwZT9LVVEOSxiD
aOdQqfJ6vASjoHtMnOEISPdpXrxf+2bD8GrqTHnr9x0EyMrcObWiD6OWi2+3B7dNheHVpUTme0Ri
AF69npNwOYy0O3qEoj2AnG6/wuLQZldJNzhMBxoyXkKUF/Q3HJhuTkX1+/botrVq+HMPrWWXOzmL
kxH85+uwJs95nQY/b49u+XazoYRooI/4leUb4rjdA58BCkqylD3oVoZ7MnqUmP0koQwoS68BySmS
Q9iVv6cRaZRxOZKebzUPWmbZNRya1aJcJ97wuC0gk+AryY+LkG1Utl52qIQq7/aZ6/r+Vxtc4blU
9y3E7PiyTs0xlzRF1iatoT/P+TiwDed7e85dU+C+b3yNbkXB45l9kUES4Q6267zpmoyXanEcPkG/
Ih4Uer3Fs6P4/VpuMbm9PQ3uX6r2E+innDYXcbGQp7BYDnJe30+hPAabGXSbaQx3KGoNWNK0BLHP
RH3QZeJFTC6XPdPrmljvqUOgGAsi4kYIpWO2DkDGiCQIdZypArpIt1/z9j8Qs5+oGkEB1rUpJIUm
katjUDqqiCB4kKh9Ecm9vvjVMu2D1S8agSMGYyj3LfWyRP3c+1GWTluMP7bAYQTtAP0TbTJCfq7w
cQcetP9REzEflOg+7zOSEbgh0N4U4NLHP4xpNUbZTFicEm/c1SWNsGQcw4Suq2DtJhonTLtfB5/1
McnZtOFntik2lmne1HPV9WsQt10m0f4BiUTIGXy8bRqbm10xKq+m15eEL8wtROx786e1VT/akh+a
Mfmn9fSeYgB1zT4il2RhPmaEx2UCLfVFx6W77Fr9rtk/NKuwzLpuCmIPnK85ThO6KTf8922ruyYH
fZEPibOUOBR1bRF5rheF4z/7TH51g1cmzycop8wcYaeEmGZUV9W9H3ifZ7n+FHqrhmubVsNrQVEO
zaXJAwc9zX54nnPx/fax0kPkIrN0+zfe9lrX7Dapsmp0BiTa4rQCUUl+Ye0QecHGFd9ifbO/hPta
e2HRiTgJ1FMSzs5B+8F0vP3ltsGNnXdeWzJmIzYuJ1nYcQpa9eDpzezw9Zzwd67QNdtMmAcCtiWH
XWb/o8pAoQ8elO+YZE//2vf5xtwutfQCnBB4XJHws98HTqTR47DPo0wKXp0MZVc4sM2kUBUETbmX
lxvXPcuaNNtLAicJkrAIOFS6wJ4QOX7LHlGQR0thOxSnwl120RBS12w0mdGtXiypG8QhpAIPZYVJ
FlxtrXtLHswVRjz2co/TASjv2Fvd8ai9aT0meZJHkpAFzHgsPa7aK54kqasomYPmXLZqq83fYkOz
8UR5OQTeh5GhhsWyjwlaXKJmhYB2sTpgGCm9bONwanvP9Sr3KkZ5a5PWaw93LjxQMI9pfhlWpLfr
pTxRtu5ba4Fx0s7IDMlfKFVhY6jyo+56HQ1ttnFVsDi5ydbrQZ0HJIgQElzyHvRSzhp6EXLjkEO8
7YWW8BcYUXxxhKqFEiJ2C+9jPYhTxZa4TZrz7eFtn284+ZTnIbTF2yB2K7+7T0M6H5XY4m6zDW4c
uKqSsnwIkMlF7u5d2bnNcQjA6nj7y22G8f536WCjWaRPJRIiw/jDl84p5ekDS5eP+4Y3zloqyyHr
WxRhjPLwnTcUkQrJp8xv9237Zg8EA2kPuAomEV/xoFG6suQIIeetK5PFrcw2iEZka6lzJIuCLPWj
NhEvOmefhrb6LLm/Ufq0vcNw3VKypunyUMQtLBXRcrgEqm8PXd2cWetvmMkWBM2WCMX8Olx0DVa7
htEnEgTvZN0PJ4p02DWlw6K5hsCmav+R81cvSLcWl+3nrs9fxaUeTFdFXjoiXr3hQTfv1iz76BUy
Soa9bzD8uqKyo5pUSI8w709fuhfZgMYsdNWT0tOG9Wx/YTh3AoqGNIP0cjx09ecpyeOcOY80nY5j
tSVCZHFxs3tCCJmijQrhSaIMV39vRuf7bf+zDWy4t9ATeFkzfPuSk+rQ1kl2dFNnT1c3Bc/r/04v
YAY1IBQITEEfAGPiO99BAr51S7MEJpPf10uWomtdqN5QnTlP+eLOsSpIfgyWdhezPXXNRoqR+LMf
tvBv2TdISM1MDimIYWa9z/hmQwUTRVgNKw/ibFA/+o67qC4AUrRPZN41eyqCeakAMFv5x2lFIjhF
wT5izbBFxWCxv0nsW9UV9dHLCkWplTwFJPnVrWHkNGLjyGI5d5tdFYIywZNrbC21x6K0qM8VHx51
vv52khCihltHMIsDmA0VfbYGRCvszBM4tMM/czNuTK7NPsauTANv0WvWo+LlLc+UFR+6sonLZmdE
MMFJOKboEoAzaLYBFRnRqexPYlr31RBcE5Lk0Ha9yhigqKnDox8MF0/OF+gp7cshmIgkOiinpzgr
Qq8wRa8M1/V9nY718+2YZonHJihJuVm1+nrgsdt1l7AhR+2K56n8wXBxvv0Gy9yaeKTUCzRrx57H
YzB8JOsSKWf8kKstViHb8MZJuta15mpEJc3hzjvPSw5Drh6GrNv4esuSNyFJWRuuOemQdqdzVxxy
ESTHQKhvt01jG/z6T6+29FIvebMsA/8YivSPYADQUNb9uD22zS7Xd74a2126tq8SpFrmYX4oSPCY
F+tz1dQ/9w1veCxbqtTzVlQ8KpefFuWerxK/QTOe9g1vbLUqrX14EIQEFWtOpbM8Fvl64pP7e9/w
xmarQYL8/xqRoAcBb3D/IU2nU5/OG+dQ27wa12RfSL8NmhR5kNl/j47Lf9DWtBHqLUObcKDRB6cg
7ro85mjgdAh/dLp/b9tEYGG8kbwxEUByqsqh91D8Gflw9nJ2ykRxP/jew5iVD2XoPqaM/7n9Ksva
NOFA0J8fSeNDJLWp+HRq8vqfyita9OfO+xLHrtkhQGcN1imFRFHqyceazuhwGXAy3/f519965VoJ
+FnLdUbMBCTxYaXyjg/1R17KfSdBszsgR1KXyhzHzD7InbPM1S+SEfd4+9tts2z4LTSZZk1CHDND
ms5xy8gfPyTNuQiK94lIvgVj9c3N/K232SbacGMN6dUKabUwVsjBAgf15KJ4qbOtQpnNGQw3bjqI
KYWjDr5RoSNS6YdkyDdqh7YvN1wYNCq+l6SoYRGwuPF1OgbKQdZxi8LPsu2aOK486KXjUipinbl9
JFJ50i0oWhRFMW6zYcBiHhPLtS79wHDyEbivTDGhqjwlLRieby8k2+DGvovODy/vSqQCOVXjedLD
N/R+ZBu7rs081+evPGxOZFnM6HyNUw2Kity58zL6fRrXO1nV3/d9v+HEcqxVXekQ95Ug/caW1Y2a
DiwEtwe3rB6zZYD1faf0vIq4Zj1u0e4RTFcxI+6Ged60vSdMndFxdL0gG1UVF33w3u2rYzA1G/vL
m1/uBabQ6Iy6kiiAwIih781Ortd1R6f1unMqB3a+bZw3JxevuIamV5PbURCFrABnxlmRfwnCBBlc
L1Z9H09gjrr9CttfGItTcjrBeV1yYa74mDKouAULf9c21N+Y4LdnIDBLZBnJQSCkCjcOUQquO3nM
Snm6/e22oa//9No8leydpS5lXBN6CEoQdrm7pFRg+esrXw0d1DU0SZxMorLRR8wdLgsApN2Q7Pxy
Y28JxFqR2R+qWJCwvxtKcg9R+i1VCduUGlsJccp2HSSULrmrn3wy3QGyeCYh3ciZ2xalsZUsRRCU
rSD60o0/QCUeyfofVZyZu+cSB8sb20nppLwmwF1ekgllkWjWgv9Tgsnpy6418xfiogqRwJhWcknz
ooNqkKxOtRYbp9mrX/51MPSQOPvfVQNpjRlHfV8jmZodx/oor0zIkHDP6uaQ96eSbjFoWebArHxW
/aR0rzoZO950KPyTWFnUiC+O/nDbSpYlZPLraZFSn9NWIr9JkijvRu+egwg4Gp2u3Ihttldcn7/y
ML8Mm1UvSRn763AoEzeS/CcTy3HfDxj+m5f14kjuUsgCzw+T+7Xy7sS6YRxL2DGrn9CkSz0VDDKe
nfUEBb/HnXhjLCDDdZNk8QBq8fJYquKuL9b0ID38w22b2L7bcNwmIf5aBY13qTrxWDX6WarO2zm2
6bX5AKmNvO/iVvkvbp4/rFWyBW61fLdZzlwFSEPSgOnL0LnXRkjQ8PQbi9A2tOGwvFkbSLPW3qXo
wic0Gh9Gf94Y+j8k/RvBwCxcTn4+eTJZMX2D+u7w9c7h/cHpvyv5kaguQiN2RKuPZPlQCXlqiqfZ
KaMlf0jXpyb8qEgfdSk9Q00nXMKLn3yrZRUtE2SA5T+6+VHR512LwqyApr4/aa8kZZy1IvL4fEzW
rRr49QjxlgEMDxcJy5ZwwbyJtj+48lMqf3r5T4j0HdItLn5LEDGZ+EipEMpR74lBlRPV688VaoVa
f75tGkuQNWVLwVfhOwmfqtgL3JcChRdWhO9TOt5lywbIx7b8DHcvylRVDoA+sa4qfiiya3tdstW7
YNmMTPVSJ+/QSuTi8Oj46yUR4Yl4R03XqE++oWD5xNOdP2G4fqHqNVyyQF+Q3wJzMkCq5S5MPvAq
4f/uEVOPR3MC+8hhiPp8OIpNWIFl5ZjCpTLlbTmPglxk2N+DvOV7q8P7jpZ/bq8d2/DGsboVua5x
tiljB0C8ai3e+2t7qEe2kfiwLE2TEY6ocPRpkVdxp8ilZcnDxNyTn4gPvPOP+/7g+mev9mfOay6H
ANcbJQGbm9Yfg1sN0eRvRQfL2jclTGXq0SotdBeX83JWXXrHtsTH/2sZeCPwmGVNwL15uxaJvqAh
/diE34Ppd8J7gPNUFrH+pxOKaEiSQ50P4JtWn1I1HgqijtDW29gNbbNv+HUCQjoN0HMZ12DwTIvf
FKc0wvb5m1n+LEHvOAk1kkuO21TUgQ0jggrbxsKyxOy/yp95MI1N0nXx6j6RsI7UeEkhybj+ovPH
XevKrH5CUMKRAViPY09pD4RA7fu8qbqHCrH2cvsNlpVl1j9pUQpStel0WXV2bIV/DrstTTrb0IZb
jzXSFY4jyaWekn/JqJsjVHF2nnPM0qec0Ngx8YlcIAALsOSYe9HaTntHN/yZkQl44KRQcTPPVURb
1RzrfNwS2bQZ5vr8VbQYnDlpxwYkOqTqshNbyuzJ73Wyca+yhDuTlMHtElyX5UAuk9t8ScEB0yvx
ibvFedw8rNh+wHDZfMiFruYWkO8mj9paHtGkeri9Hi3RwKx6DlmWDE4g+jicn53qfEUBDt7GKdPi
r2bJc0mUXyaqY3HtvIziobqejst/1+w7mkY2Pv+62b4RTc26ZzGBSCLnPUPj1xAR6DQNPkh4xq8+
eNeX7kOZ/TONW7gayyyYFVDSViOoy7Mqhopt/dXL5+UjQb/y3e2JsI1ueG+YTFwPK/6kXL6E3XgY
5y1SKcsUm7XPRoLGKSSYYs99P9Jn4t0txefbH21Z+yYDQ+0jGqSq7GOff5H0QUAWSk9fMrXTc+nV
WK8812syj6Qcn14A4cf85ElP475Ujsmf5je8qYdrytJBQbjoABXWW+hsm8ENd+3DpGd5kMGnnA96
flhZHTV8Y5nYLG7ck1emSEAKWKQcPrLlkbt/suoyB1sII9sqNM7L7pD1rBidHhn7Ivazh555G5u3
ZWSz4gmWw7Qd5qSPdd7xyPO638LLN+6JlkBj1jzRcuZQojGXM6owYQta7PcqGaJMPnCyc4syi51w
R7XOgnQxq4s8Wmt1Borg9203stnmOtmvlnmYJaQIlhCTqpZoEM391BUby9yyFk0CNOZVKkWrcA9I
zjHvSdSXUbd5lLTc4swSJxgyyoJ0eR/T+ok4a+RPv9M+PNUyiVLns9MuG2vHNr9GRtrJKZPB9T2c
xCBCk9UKneY/YfNYuVu8nLYpMHx2ZYwREOQqdBEN6QE94+5hFNVWIck2uuG1jXTCKvOLPg4S/qtZ
kvqA7rqdF1GT1cIToqBJB59dg9E91iKdI0he7jvdmBVOPqRTF/qIN31wIeSnVO9Z/zS233YtfLO0
mRc1mQNUGeJsLT5O6AmJOqF3sUh4gclS0TDJyrRuVKwaAZVXdjevy3sQSnzw9a7eRbzCcFxwubpV
XpYqrtvunQrEuzHfuEhZ4rwpW9pnHc8bhTa8ss7u0Bv8Lpy7x9xNoo6RjVSxJTSY1c1azA4YHTsV
e9PwMWkf/DR/Htqt7gKLz5oKpgJ6YR4hA/irxvpQAcI9PBWDQt9fnNMvt1ePzUaGz9bgvejmFSWM
XHkH6l5CoQ/Efbfu6mDA7BpeOzRzBa5etKp4tbxv5HTvsF0Noxja2GfbDMFRgGYpXmhySBYRqQGc
PftwCR486H83lH5ohN9cN5Q+rUGi81y1JU7HD3myb1cx+SggTKt6pjLc1xT3o6Gin1cP4ApHdzuD
mknD3JRQi+EuPCuh7qnp1HGe3dOuZWPyUYC4pgcTOkI9EM6fkOU5rrJfoi5E+nofWhITcPW5Vzu6
U40Tp7ykcaXL99ccFQnnr+u4xS9scS6TjyJ1/IWQRrux9h8dt4yK8rtav0GJIerUBnLGsmX9p574
6g8mIK+KdcaVXDb+eQ3yqFL+hkqT7esNv23aquX9UPuoX6dnp34nyuBbU2fBSRXpoZDavbs90bZf
MPzXq1nWoz+yi5u6PReCHqm78Qe2kQ33TcOBKOy7aJIWS7SUM1r0tha+xTgmB8VSLmBe6xo3Bodh
5Df37vxdhF8879TvTEGZFBQQqV4ScCq48aqWA5uSCLxK0S6Lm8wTwPHnoLlmHugj2yOwnhdeb8k+
2+xibrVNyAO9cu/a5o1T7Hr0qTqQ+l++ZHcccPDbP2DZUkwyghwd9SMPc/TcgR5PjR+Zng9zCR7S
fQvH5CLw8qEIpgrjq4w95ETcV8v97S+3LElT1XQQslduDnk8RbrvfeL/bNIt2lHb0Ia/TlJRV0Op
Im4WGUGj6Yji/vH2V1vOICbvAPLs65BonEFkq1BFad55wVxEDiDUt8e3fbrhqCj8DgnoOlU89r2I
aBfm53lZtzIrb6siePwvmBVgf8UAfmYwGweR64DWoDrjTnQe0RvH6XpJi/ZAyqe5ByxZ/Hv7l6wv
NerCyTpDeyEIFZhB5WGsfnfi3yb8WoP1IARnI0GiLc8PfgbB5WYrzfb2NHGTpcD1ZidjXkrjqQMN
rJCRdtnzkO0SFYMZDd9Gbrn3C8mquBz9CAieq+TjxgJ7ewHw0NiI52qRtb/C4eYphA5XeJBIEN6e
CNvQ1+evdkgqWMeTVIP0Y/LfL8z/kHTDxtBvNyfCIsaNNw0al3guYvQEdE4n07NUzaEN3o3pr6Z9
P4nlOWnfJ/nGTcD2J4aDox0o9TOX4gZJ/1VCXkSdbUQl28IxtuCw77y2Cv0q7r3Zi2aeopkMcfxY
aLEFTn47ZHMTkzUCl0x8FJ3iMPxS+5ckb6Ih/T6RrY5X21yYqCxahv00trjJhG1xgl4cutQBokKx
ep3VSYY/Uv610frodltanJbpMJFanJU8q0SGTYiJaJzGIwE35K41a2Kz5k7OdSNw1yiBdJCZ/JPR
LTZ821cbTozsLOMKm1BcT+UBjTA6zTY+2rKITD6KcaJjtU64zdRyeRyD5W4ekABKwq/7bGL4cTO6
ioQD8ieTV+k7BXbLuBbNv/sGNxwZlV4FZVkECTSb3pWKviekOO4b2vBa5uYhrRKQODMvO+VLukQU
rJkbNrfNpuG4A0g3Ha/EBSYZ5T13p+Kgh8LdObixKycgGcgKH0ZZl/ZUNePXXqbPu4xi4rFKnXEG
QbQ+Fv3wi6+siIpZb9RuLevQlDVtyxYSkRAxjT0sbSWb/+PsypYjZ5nlEylCoA1upd7cdtuexZ7l
RjGrFiShfXv6kz3nxj+faSJ06wgjuqAKqMrKvCPTE1pZty2nCsniLcjvSYmZL1ULHYmXdHYNI2sw
B76Ko+ptEUgm6/4+e60/j88gdo/6sEeHe0QiGuZ7ELCYfoXudvIfVgmnaxbS41vLmRzqw3zKHtao
DmmIyqvhUNHsTRVYlS1lC5XfpT03WbxPBLirfRMuSTe04q5j4acUsl9I1Gbe0SbrYSgNZ+z77xc/
ULzVJyRYlg5BbHHGy+jxH2WQH4u+/thP+V1ZxiZqd90mVRzXSykfANAEg3/cf+4kDROnv5STSbNF
N7ziutaYwnt7EExPNcgRlmHX9/xTV4jft91XYyUVVIWEHngf7KA9F8UYuvLYN5/68j4oPgWtqab4
L4Px35qxr6KrAiBAu4Fhh3qhfyQH4BuPy/MaAXcTiR2/yw1BTmMplV9C9LW3ZEjyned43Fki3WUZ
ubSNSe5Nc+1RUVYDnRPPoshi8QKJAoBsIqD1voPRYN+w2BA4dD/h+vc3N1zhF+3qBLNzrtHnPkFy
b25fnXQxMGTpRr/64JvRM1sQPlSuc7YBnkOMCv2ZngQzCZNqXFkFWkGAWshpxE5tB76r+/YQyG1I
G99XfFnKHCwMosNVJ6sjt2DHZjHJeumMorgvmqCddPAnBx2zcdQm+Y6gYW3MasOK6oyiuO+Iqx/k
SJB6A7vfseXrhaDn97braoZWsVMZRGfSiQS4jthf1ortW5oZ4r3GJipmqu6WLplGbENwv+6zwY6k
xaOkNT22OPbbO/FA5YyQZToMngxctJ67UZPfdeUp78AI3qa7db0j3fdlMJHa6X7J1ZnfbPmuy9op
jVfnXHTWrsjLxxwP3iahhguKJiaoBBK+NVWdje6oMyB40SSTXcyq53mmEcvSL7dXWfeJ6+q//QVl
R6t19p0zCka1v4Z2+UCrr33Hwtvj6yykHMCDz+YK5DvYRYKFLVIBspKhlVDD/n+/Yu2rFBKNTz02
ILtw7sSntXwZxecE1HZ4ZhGSRGz6dftH6FxBceLAb63aH6lzzdCECa/2XTvutw2tOHCdgbOF5bAP
B7SydoNobExtKZpZq1gqITxoc6eIarMbQIaazX2U8fjn7Xlr1lUFT2VBMzvF4gMqIJLQHx4q+8dY
fbo9tubSoIpRgvzGazMEiXMgPzTpHQHoUZJPrHmauYmeQrPtVQzVUOduPyMRcO49y/4mcvRIZNYw
7ZZZ8jBN7Y3bXwVUYeq5CzSwd17zEVCqLgzIZ1EZYBS6Bb7+/Y3vJvEMdZwKa2DR8cWjzjFzye72
EuiGVty2TlLmN4sFMYXpiczpUTDPcEvQjayetWj47+Yp6M7plO5IYf/21unb7Unr9qTipog1RVku
a3dmdYYLCBL+ixO5jdxoE8VVeZZYLTgL+vuyLlBNWAUbjo5FE1MN+V81952D6z+QKo6a9IRe0Psp
4k/p87qrQGpyaL77UbaHaG2z48cr3e6efklwub1kJLptN42/qXCrdiwCtx1ht9n9uC6vLL5z+ocq
QD/QpiqJr2KtZAoWkiAt3TNoZT/QtZch9LwMpWvNflIpJQpq2dV81dWSWYIASoHEMakU6Ya+7rM3
/mXFY9zGNqYdrHLHxLAHWbbB5Jr4oyKtZgC761xM8IJieBwGZ9/W/Xnm5D4D++jtVdV4g6O4sJ8x
pKa8K91kS/a1l0FWOWtPleUZLie68RVH5isVgC1D2KDP1hC5lAPp0FNGqCFO6CykOHNpDUWVxNI7
s/KxqCKkIqMxu8sBtdpmHsWbVyDrKZI99gkB+j5PxyckIPZePBu2peZiouKsiGMHXs2ke27KP0V/
V+ckzKZPqQ919U902uZXKtwKHekrQD+gKU9dH+2ySGJB1/e2eTR7XwVbdQVZXTGDoJx5XpTExZ7E
i8HyuqGvK/7GrQrXz/1kRPEJ3hrm3gD9kB/bJq04rD/mS4v+c/ec1F04MBHlwvTQ0ux2FVwFqGgh
QJvf4SCffnLriVJwTAfMsJC60RVfDaDRagF56Z5H9CcTIMWHpjmkQXe8bRfdZlRcFfeckYysGc+U
f+mhzjyx9a5vP1rzSy6Gu8Ek5U6u471zgKkAq4znUCGc2vHM8jVy5RrlhTgMtYRg4DkPhvDaeVUP
dGdDw2qo7yT7fPv36cyn+HKNB8wwNvF6YlYAOH9KvlWuK1+cBm2mm76gArDA++PJcsCehS5T1KW4
qjtl5K6mbmlNsFPxV/baFN7EYvvUNcVFeAyqSeQhFdl+Jqbbhe4T18P/jdcFvd+MjYMiVJDUEZft
3sqzZ6/ww5xNr7eNpLlHqEAsDn3AfJKozZbdA6d70CWFAkzBEzrThGEddJ9QPHzpmCPogl8BLvlo
8EnYNOxYNUABZFmIhtPn279EE6JUPJYVl5JULcMv4dPeHurvrbGhX7cOiqtXoyNryvCWpCk5+oJG
3G5ImAp3V9Liy+3pa/zhn3++Wetk7muy5pZ9GhzrmOBZUwQxCuXV4fbwmgTLv1LBm+FXWVKIT46A
gs4BRJmcqCgf5JBHBahvHfqhyb6RwHRM61ZCcW2f9IiMHu3PSYtwIscviSt+3v4ZmqFVZNaw1PPM
wcp97oPhONTDPlg2sa5SX4Vk0YyJPrCd/pza6a4qk/tgHDfh+Pz/QLLGDC/uGSI9xcxfBtKgTbbw
TO0iGveyr5v2zcp2c7r+Pw5xJg9VOYbpkgIg9JVI0Fr83mZ1xYMH6VMfsqhgKITepIWe6L43UUDr
FvT69zezJ6yznDR24LW2vUsrZx8bIVMaj1LRWO2w0D4YkZKonObRzsQzGLuOY9sabou64a8H6puZ
43E0ppKAITOg665OHtagDoPBsM91gys36WJciQehA/BGt0HE/T6y/P7JSSvDO0BndcVDPav1lmGu
7HODBGU99KFvmyhc3x/aU+FYLRljqEbO3TkJGMRhPegxkNoxBMn3A7Gn8l2hjj9nPvgCQWj7O5M/
8u6nNUelaUXfv3J5KsKKNa1TWOJf3MpORfpQOUNUjS8LkM/pjIT3NkAcpEWVnbPOUwy8OB6Scuh+
gPuKgf3HRaum4cB9f/N4atUrWAU6v71rK9bySLpPrvOam9pJNaurVrwKKZwJbzB6LqbgTrpWRKd6
U2aMB8qezKQTNHVBwKg10TqUkloPpCjEttHVoianuZxQRytxW4eKWdOtsgdOm/FftyPk+ybnaj0T
9T9pD1e+rrr6xotL7YzhABDl7cHf3/XA2P7vfqFDiqKOsMtz2wS7LPnsLOOfpUKGKRmO276g7Eio
Ng5oXhrLf/AqF0Ig3mWlNlSFDH77/rbh/tVsb2JlIUkMesmphPLyr6GHzExhU9Nu1419/fubsV1Z
lZafxuUZ+uw74b0CMbPp0cvV6mU2yT4QqVWeGyuB1ie7c3ITcZ9u0srhUeGgzp24Ls6OnLqdXZ6c
oTHVV3RjK2fHOJGZVDbop8p1CFc+RkmxDVvOVfYHO5jSpZ+ubIlL14TeKIAT9qnhQa2Zt1q8LOUS
2EWCTYgkUsSt4q5oTN3AuqGvEf/NHnEAWvcmOWB/t/U13xU2SOvfdh3d0IpzCqgvQtQZ26+GOrtf
dntuldv2n8r34Lj11E2gkQWq0o0sQBvr1aRNrQkpapUSGShobq3Y2llQHBv6hMbRbA2Oi6nMoRv/
aq03Bsf1f2r78jo+OTsQR4DgcmNdkPkyWF0Tbz3lRTb1UHZmzKcntFh97y3xVAnihzzduNHVGmUs
wDGYeh58aMx/LCmBzHq//Lm9Y3RzV/yTsJyInHs5GlGPMvnF2Alf22gX5RCtWBvQVCygnsudE2NF
Hoq1us+swNn2AbVAycee2C3Dnhw434u23nV+/Fx12+qfXC1REp/Y9uIl4sys7E6mz3kxbrsAqAVK
5mV1bo+4XhA5Obslq86t42aG81MTBNTSJLOS2YL0WHlehNOGddHJfZnwbYBhrhYkXTtulzwFd0qc
fZnFh742vGB0s1aclJfMGvx0Ls/S6iLajMfANQkgafa4yuwQWOjOAuUXAu5Q7O0guZQoxywN3zhz
+r/hRXRe1SyswTnUuHOCNHpJP6Zt5h5ue6jOMIqHQgLS5ehaKM5oLL4Plvmu4tvOOFfxz3zlUJ6y
CpBmFUWUL+WexvO200KtRPIeqh99O8N10hZtU+2jxYnBdzSrqRYbqTOiG07CK4scTTXDWh4Qci/M
H19u21tzWvyn1ihScN60cX62gvUJyniveQV974I1aNncxgTI1Zrj6sdDEiDrcl6sZ8//wMmHdvm6
bfpXs7057EDKOS8D5GBPyWLvWvtLtgz3wqbHeNhGB8zV0iNJaRyvHPeuPlgPncUujJbbXEktOdqQ
XAmWHE2+3HIjsKLigbFJCIiC5f1/7TLk3boWDrZNVjzOc7LrwJq0zeKKg6bNXE5WmopzT15TZ1fE
TYhEhmWCLer2o+KldlIUDuuC/Dy6KNJ1PZhKc38EoXEr02PvDdwQZzR+pRYcgU6auV/jWVRm02Pt
8k9B0B9Sy1TP1IQxtdQYuKwSa4Ijb5777Fqp9tA9H3y6vQS6wZV7b2u7dLZdlp/X1A1JXoGd8u/t
kXVWua7KG3dK4jIgDl7+oNcJoiFO90uF1vPSFCd1wyveOjQrElPxIM5D5n9k9e/Etb7026h/kYn+
37nnVcxX4FLzc02qg13aB+Y5r7fNojO4cuUdliCBljVW08v22P175hLD7UVnEcVPLWoPzdIg/HY5
B5SWRnOXHZp+3t2e+HXd/lth5GqFsRBlFzRBSk+NZ9/1S7yvi+KyeH0okk0KCpSrVA4eCShU2dby
jHP7NfUdGzQLbN6ULOVqHXFxFj+3r+EdcdLe1WmdgVmntA3AWs2yqmXE1uMJZ14rQH8fi+QArsnF
L3F+o1ht4GPXfUHxVG5Bzjq48kGWztyArbFcdrENPqxNq6sWECl6npKuGsF4ODqgNqvxIhM/RnYv
CxOk5zrPd/aPyuOQD16LHqKiPWfy1UMFd/pcTQ+N/ZxbieE3aBxALR0m/lr79pB052kIoj4g+3lB
7G+kYYk1DqDSOLj1PPUCpGEnZ2Hfs+7HvEoo/MqfSWxqEtAtseLBUsq6DFqch3xKAEaQtItALm2i
kdGNrpy2fF1W7l75zmLkwQo/2zXgrN22e5ST1gcR2TC2OYhQ+QtBwrSrP9Du2EDv8Pb4mpVV64UL
Dr6gX0GZ6Tjpqz0n+4T4P12fb7tzqzXDZB76YBoRd/hSrFHfEzAVJOLDtrkrfutUXpfXYDZCmSCP
cHkNbQg1xsNwuD28ZlXVumEeCLpCK6pCo2UcWuW4d8pkd3tondWvf39zgvfcrtBp1eN6Vrkf0zXe
4+KNzmxT8kc38+vf3ww/BWIJWMyRKJT919WT96WxK1ITa9Sa4bqKqp/QX3he+nIPwN+LyORzMAJ/
w7IC9B/byJO5rThsMPZ8ajJWAl0572jjPqVrGaZrarjUayKOSunQLQllA0GhdojdexCIP7EVYIKu
feTF8rJtjRXPjfuZTnnQktNiy6Nn8Q9rkUZVbFL5eP8XMLWMaC9r3CPJh4rBWtzXiQzLNfsQpHNY
4Pja8guYWkxsbatzu7ohJ5FOf4WFzPAaPKaxvyk2MLWaaKMGV3s+Qs9Mkj+LVf1IimTj0FejvXEA
4cdpyasUoGkyQHwDiZtYGiCc7/sWU7kaQHqejyRDfq9fqi/5MJVQa+9+3jb4+/VVpmrm9BAfBFMp
GjuHNtvV0OAM83Y9jr7Yt5BJA8XdCZQL2wQnmMreMNVNXqOVtDzbrGb7NcjbXZrkBkY+nZUU9/VY
lk+2M+K8ddflfhC4XA2kfL5tJt3gynFbxcFSNhbuO3PFQjG5h46L/e2hdV6lOC3pYg/pz2ub/TUp
/DcmXVjPO1ea3uWaqas0DdVs0V6i/nxuimYMEzF2d8XQFIfbs9eNrlRxhN82Ka0QNJdg+uCvLJrY
JllbsEYpZ22S2CAccqFy5RfruZybb+vsbtsrqlSO6O1RLCnoN3r+C/03H5xWfrltj/ePWaZyMnBa
BszmPog96rui/oK2U8L/3B5aZ+rr399EmJR5KU8AFT+36+tCk0vXd5+2jez878h0KOosjgH5LPJv
3uRcPJd8vj2yzhyKU+Z+ledJzwpoSX6K88ecfPBbw6Q1fsMUlyz8ZcoKsNagu+nJyZ4AcQ+dBRmz
bewajCl+yexhmWziQq7BnsA0Yv9aan8fkHrTC5CphAxpTnEa5Y5AZxD/uuLqFGUQpjxuMrvKyFAt
fpB6KO8jwdTvcnA8hYnLo2Ws+nDbBxTf9PjcD17XQUfPplESWLuBpZEnTNw1mm2jEjM0bYkOZYrs
B7UdegKabrwfLLfcge/WdJnReJPKx5CPDZ88+c/+T3O93k+s33ZWqDQMYwNBwaHBTcBzUmhVLLuB
022XDFXdJhYzeolXDojClD2zgIoTOHNrQx1EQ+iDf1fCADoVPN6z6mxZ/D71kFKpfpLSj2LConQa
QjBd7UYy7JiJS1G3zP9x4cb1+IIUuj8F4ZRZU1SXoBDqN+JQmIpfomBAKpcC2xS6Bh/n0QtAWie3
JS2ZCl+iTRUEFWr1aNzZe2i/yOo7Mfze5F8qdolOglEPrV5n9L2HFG0GNhke1i7dOLzivmXTOMib
g/06q+4nck+Tj94mZVnKVDTatT9t9GKI6DRzsxfc+ZAs8GDODHUdzZZRUUvruLqAXU7iPI5JEbmd
Mxz6aYrBPr6shuCpOVhUkZsegGA+Tv9Ow4ea7teUgCANeAATl+LVyP/NnTEVwsQct0I6HVKPg3+o
JxBtjJ8yUAFDdlAE/u72/tFEN5WJYfWyhKVeg+e4eAGy9JDTbWhDpirZBLhkU9zMcOwCxRBCndXZ
Ix9S7LfNWzl0c5aBWSOOcXC57T6O5a6ZTSlvjUlUKFMNrRCaSVTWU/pcenwnR1PWRvOGUnkYxEJc
4qWYNG0/rnS3sD3pHjN+mdrLWv64bRjNvlfJGCxnKIaWIPG0dvORza4denkbFpJt4/FnKrApzzw+
9T6uO0Ed8BOwcKTcBYVVbJIsp0xFN3WgdygThhKPl42/iCVfrXLallFk3nXJ39yMiTPLrvYQLUXv
f/ad7MiHX+jZNzXL/Mtqv+OxKrJpdmKcHQmhpxG05t9bDuIU1kOEdFoyO+xAYb+bh7SJio5+X+yS
RE2M4wCNbb+XqS0AV86AnW3Y99X1h21+omKhxiSREndKvAXm35YEHz8PwHtwe6tp4p8qfZNbzHHK
AtZcm7sWfTXlNXt9vy4bMyWe4uNtm7t1dlUAbtL6o+jTMvKotWwzjIqFWgo0Qy5ODUKCOiwxZXcx
aZ9pzKLCoPp1lB5tkFxjNupk1084Mvhe8OJYeKmhKUX3DeVcpm7slbUP0/P10ED4el73dfJ7jX9t
WlkVErVUqU3GGj5IyGvbnPp0Ckn93HJT24smSKmgKHuE0LjjdNCjkMeCJdGQP+Xc1Ietid+q5s1S
OjXvKGQjaTx+qMflnqZokthmGOUBLDusLfhVYffMuxNoBAqTeoYoeLuvJ1Dl3f6IzjrK9XpJ1wH9
owADteiLO4mENJFXjtnF6hMTt5bORsqFOsmcuvCbRpxBXY3omogKNPROMdVbP6D4LiR6CyFwDp07
XPLCCkqPeza3fzcZSEVLLcO0gJCvRyZM3Eswe0P5r1wnw61OYxoVL1VIDnm/HD0wUwae7EqeXN89
3Z637uGkYqVyNL7Bt9An6I1NlIBBdETjGogEfSxwcIl9XAjWLLLK6uyXfFugU7FTlpdDA3fESqx9
s0MC90n4paE2qtmoqjYO7Qf087s1wAExbXfAqRYRr1YR8qxKd7dNpgl0KniqYkthLy5e34Iei+F3
TT4PUM+Lt3Xz4Lz63wtB37qUehmFcQYvvEoE58M2ymemAqiolQ7X9ER3diexn5P2ZM/pTpDCsJd0
21Tx4BZp6ymDgsR96XsBf+mWvoNaU0cB1r5ted0HFA8mmZWnZVnBNJThVK/aaQ1ncOr/3DS8Cp8q
ihkcKFZOT+5MajSaWuNuqsQ2xnWmoqfmNUAXbo11/advSkX+SIdtQnNMZWpwkBFaaIXzZeZrGKTB
a2UBYr7NKlc3eHNBHWtQZpY8QPFVTn9sZMxPiQjSbclsVRKnC6wCKt7cPlmyfR3HOUaiptk68+s2
ejPzyeotJFBsqB3XdShYE1EIjG4ziuKkIy2ENbkwuJ9Mx9wt71zL2jg0VWYNiF0yO0iVV9Le23H+
WY7Fy7ZZKw4a9Kj80Kwgp5w2dtTKujmMs2uC8mu8UwVNgc9mBSoFE0+gfTM14GqZim1RXYVMpURU
syMzMNQRG2Cj8dAuy1MnSsPhrZm5ipkqAm7FwYTVBKvADyGm3x5BJ8Jtm2sOJFX0hmZtt/AMabxl
cHdMDmHsWgfP3RgSVbiU4IVs8NylJw8Mex9FNaaf6mEdDNVbzVGnQqXiInN6WaGMVfcEasbjPg6a
Vzu5H+dtfF1MhUpJibwA8M7k5C3WRbQP0yr/Ll1lmL8mu6EipcBPP1qgpEBJHgnJQ8+8IWrrBs1P
xK13fremES+mr800NobV1u0kxXmzaaVLeRWO9UjysxrA+EPW2OC9mtybSrnggUi6SFbcO1woPzXj
jpLfdvZSgY3QFI11y62cr83cl/XgBuREWggGzGD/kuws6cclyA63vUFjHxU/BegdRB0Tl5zijnTf
kOabmrAtZvbh9vAaZ1PxU94A6Sr2bzcNza5lVtjN5BFoG8PwGvuovAuBCCzbv4YhPykeHRAqjp79
yUFlgdamyp3OQNdPvzmzFlAb+51EAreqRrkf0en6tHqrqSyts8/1729GJ7MtWJHgLF9yP4Ri9Z94
6PdEdoYqjG746496M3w3L3XFe2R2+gF6i7L62OdDJPzOgELS2UY5dClzAit2qmsTEA/HhB1SYUKY
6YZW/LaZRC/acsRVAcDladf6VhYfrTpefmzbmMrJ245LUM8rNHFWqzsgAfCL5u5BSteQe3nX8MRj
yvS7mtmON/TVZSLHbP4a/Eg29bljZGXiCM1C2gmtLuP8KXY+LiaE6buuhHGVUAPOEj7WVlNdgr7M
I5LTn43r5pFPQCSHDKEJUKkxjFqpZl08SYH72cXNS3AEDUdBvdNghKLrhr+eO282PE3jFm00ZXWZ
pRNxdoejN+xtQ5VdY6JASahZjjVJCOxWF4tOUbo+TjFkY9yPualnVzd5JdTkU9ygUYfISwwaM/qH
9787E5u/bujr39/YpZtqnqA6Ki9CnILss8+Ovm+Iwe96KvHUCjVthwbwcxsbsp7uBgg4JiYkybvn
K0ZWwgsPXDIlTQF7N0tksbOzXBYXHJ/eYR4N91jdkip+6vl9U/F5ri5+APWo8uvgP/TjS2e93I4y
ul+gOOuQTMLy4rG6eM6+aHZ534HZa5eSB2qi1+FYwP9UE2AjxW07ngRlEdPgmM4iqicaDvHyWC75
ro8f83rZOXOxKwNTkND8HrVK7TcW6akNc/XikNTPeXeffhnHl2A2XA8121StVA9wr7yu0KQuif2M
jPud7MUTLTLD8JqtqvJs2OUMvQYJB5P+vZwfiamBQTeu6rgQceRV6QZHiwOqBUDilvwN8dT6NBks
CZysLS+Er8eYLh+SdVNqCENff8qbgOC0gxzBtCMvM0kjWnyzTBShOlsoTgup2wC8Bn5wrER6Tzv5
lHUmrWHd0IqzMsvNysaGN7ksjjrq35N6E38EzKE4aiynBM3Mjbxki9z3Yjp0+RTejgGaEKNSapCs
EcvgIIqlqCHaxcnHI6ey9p5lCGEaq/ynFN2C0dRuEAHqlURIMe6hTWKYum5o5TR1a2eaimGoLsso
fxYN/yldk66bxtPVEjQY7kUzInV4KbKXku2r+ledGLxcN7TqjW03M8/Oq8ua/MjFB0BIV2q48P4j
63sn3KqF56atyVWPuryAAf1A9/nBirpv3hHYi2MRLR9v7xjdD7guxxvfzKWzWjxBmJqyL8t3maE5
VRjupZrNqBafCxLk0nZhG452fdIeSZ9Fsfubmvr2deMrLgrENKsQwOWljtcoaPaMIROPolcQG2yj
25KKo5Zu56/LjGtqTRY/i8ZnKGALU0FKc7ypxeSGrqLEnRSXU2uMOnmk1YM9frLpX2L9vb20Gvuo
FeWerGu2Npm8FKSGNMhLn5Nj3f3syeH2+P9yD+9sULWwvOSsBvv2Wl3a3bxbdySc7/szPxb76mjq
xXxf24d4KtOGR+eyYCOcoP41HuIjZH93YwhomRteP2TtvOfbP0az1mqFORmEtfYZbpZO9tKzR+fP
7WG187/63Rv/8mUp7HZey0vBw64Nqzt3n+/YToK1agnLO7T4H/Pj7W9pXFmtM+eycgqUF6oLbX7S
9Tx7dZgVn2+PrdtLyklLqzmRfo1lcOx2n7unsfkF5ZOQDgbz6+au+HLp16tTTU6JN2z+h/N6B3as
H/ViKr/ohlc8uXOtqnID7NRYdCEZpnBoG1CumnrIdKFaZeJIWbEs6OkvL015zO/YMTjIY3ufrqfl
QHf1MdhtWgW1zlxPYwm1kKK89Gn1PMTWS+qOkArI08ivfINXa1ZaLTf7PJ6dMfUQlyT7glRvCCbZ
c5b5XwISGD6h8TW16jw3fc7E1dek1/8cuRXldme6AWlWWq0ug/VLLnUKJ1hdrHR3XPolMhIW6mxz
/egbZ14WK84FBAEubcpCiSJK95zQ11lsc2C1tryM4ORcXMSKfsw/zqgpWQs/yXE1mF1nGsWHHerH
BR/n8mLlgIeWoTdHFTcclTrLKP47pQOtHPTTXMD0fL/y5Vms06uFdjhQXxk2v27XqD6c5uvi+U51
GRr/4vfOE4//3nYr3cjKu7YYlibnQ15fYnBE1EUfTWJLhZN4alHZoTKZKrT0Xhb7MrNHZlIi0Syl
Wk6OwZnViRGXB8/5mOcfkaeLKpOKm8YaajkZST8IdLQYeyAfSHNc0y28P7DFdeu8cZ7ABzKvLTHu
ys+VtZvzT8yUmNCZQ/FLxnpkyTyJiwgF48zvpPkMyc1w0+ZQSThs6Q2DgGOCZMKan4msg68yTTfB
SWAUxSd9K/EAj02qCyv/ZP4z7w+l/JYVX2/PXXcuUcUtcX3t5zHD8PQ44oZWQSfUipqv9CAPxbHd
FldUSo68oni6CVJe+HgvnM8OEopDZ3B6TVxRy8oeoiCtJ7wK66yLgKEIrQFv5vo5yA2vLM3WUYvL
dADIxvHS+kJIv3cdLxQt4LHpJqkL4qnFZYpOl7iTSCOsdnAcrf7Yil+311bjpmppWWaWyNYY0bxK
fgTNJ7cwlHF04ypu2pboXAyCAOe/60Wz5TzQuDGkmHS2Vty09IibZwNy2n6QR2kf2fzM0bd72x7/
isbvvEbUYnIGBY0Clfvq0uxJsq/vSly0x3D+kL8Wr/M+iczXMM3TTS0sW+2K6AulFVwDPvLhC4mP
tv2arG1oS4OldIug+C2ZXCaWpULGYqKSg2bYX8RxSYfWcC7pniVqOTnPi2zkYFZASi7ESfp0fb3l
B7YL5r198CJxMJGN/dvp7y2LcrjGDpA46XU/DWfbC0cZVlkoHoGb2fF98iAfMvDsjuFVtriOwPsU
GXbD1VLvfFatNfOk9bJcsvKSP0x77wA6tYv/kP+Vd/JQHTPTZzQ7Wi05dy4YQTre4N7vjSfQQN+R
1Pm8xCapNE30U0vODM6YxQKrlAnIqfQPfTWHLv1LTbpfuukrvj516Wpb1xxEVcVHkZW70h5fbaAm
by+CbnjF3+Ns6FZU+nEwgLdxWuyT2/V3jTFBphv+6jxvLhQDML35MgkYfynDZvla2FbY9JtQ28Sz
lZPZaliwJj1GZ9W9VRyNIm8a11bJOtayoMBZTOVFivp5ZEHkscVwlumGVm7IKbPzhdOuunQy42G7
ul8s5PO3raXixiO4gz27RzVmtv/K4oyLBTpED1vGdlV6jkGk7dzbeLPZsl5ptC52+8JdCdnW3vK4
IVP7vnFclaCjQUT9/yQwOnPJfmkFBGH7ZNst0VX5OdKiS5zGRw3e78Z7Wc1nr/x52zi6eSs+SnmX
CLvzcR6XlginmnmhF3iGVdUNrnhoM1PRJgQBpmi+jf0Q9ZZJ0Eg38vXvb5yTeqLIp6vvzzhc3Dvb
Mp1c7wd2V6XiYF7p+348ocSBrLgLqW+R77qDjTzLcoIEzWJ4i+vmr5zAA/J23eTW5aUk0Bwd2AoI
nOUYsl2ae7nLFU8FBU3pFQDtXvrdtA8OxS490DtypIfykOzkxp2juuwyrHPGCSzV7pPkKE2vLY1p
VF6OdKoTMAjjTj6U4OVA9zMgdR7ddK11mVIGWrM8hTwMdiQKe0eXi/sGjbK3Pen988JVaTkav/SD
pctw2g3VvuLrrli8p2E1TFxzpXJVao7C9mKg65FjvK6ps8v2hR26d3047ulOHMgUmrSptF9SvDYv
GigUxPhSe2BH9Pme+nvCd2M07a5OgIyg9/m2xd6/6LpMceKuSe0pnVvc3SZ5ocSydxOdwiqAaBgP
hh9raer6fb8RhbhMOW3djFRJV+MNWbR2GzYFEJqF58Z7N2+7XWH3F993/4+1L2uyU+eS/UVEaALE
K+yxZu9yeXpReJQQM4jx13fWiY4b56NN7dt176MdNrAlraU15MqUFz2wX2ZIWeym9IqRvLrR/xkn
ijV4ClSV2bykSNDKMj1OZDliwONnL78V4bswwPhpK1t3IVBCJK1QdhvlyakOF/6UCN6+z1GtsVQI
UnKZv0ZBPobLMS7i+Xtal9dE4zZsfQ2h6roSM+sWJ4CCZ3M3F2CdKtz7iv5iTfbRzL1yWYRNn8CJ
m5obwffUfHj76G7s6xo/xctq6qMJoW0+PxXuxzi7xBW7/Bp4ZGtdVrey9lK0iywC/2n0oazdA718
DeO04abW/B667BBHMHx5VT10/a6uUOnfvb0oW49e2XOdMbZUaYFHlw9pETPzwK/Nxm49emXAleTg
nPHxaAwG3lbK23F/emkieiUh3nr86jquZadJOMN3B9p9aJvyzvrm3qTTlahi6/ErG9UcjPvh4op7
7d9quQP4K1qS96356hbWZHC1J/Dojg0QCYqt+0OX9332GiJV5BiaMQ3Ky31Y+HvfFX8m1CXicJpe
3v74ratmDZLCpCr1oUyMAvaH4Ut75rsmkefm55Top9fW5TXI4IY5rcFSaC+V0wxY073DrLrouqSs
rvGNvgYOf3Hwa1qPWg1Fhi4sLLUef5UtA3MFNHjD4Vs9CrTbnzJ+jfl447ZcI6hICNoHDq61+7Ap
j+OE0fYxSqBwtZ/HW1a7/dtbsuHY1mCqGZQ/ylM0OBZiPi5k2YuWJ+nMd2q+htf6O85PrHk+eOin
SzYiRYXGHTn6YXfpjO8/ePVY3WU8+1hTNcTSa4uEUv717Z+1dQJWBi4HzM9iYKO4R1sDtLByJ+v3
VTnEGm9lSF1xztG1q3SJ2aH8dml/+sJc2Y+tD1/Z99AEFajeYCF96yCWnC79wZDh27tWZY23Klod
TD0W+h5sRnniW+Uj8IK08fuevoq1QThOC1tgn5soKcHUI66EJBtHdI23mjKAKTIHa16AQtM56nsf
VAUc8JWrfWPF14QfYdhGowHR/b2VL0rfePzj28uxcQms8VY56ZoiojK/r+BDA+/S6ikOrlV0tx7+
+mP+lQ/3S2MFkG2v5XoZh2GaUL3sWXNtcmRryVfXLy7fAXG6v9wOto5HE30JtbzpiUiKyb5rNpmK
NXUHiHIbcOIh5umHft8U8h6SilfqEFufv7p/WUDbaOBsua2C6nYAkSQdhvNC5VOX0uf37e7KTqeW
ZTXu+OW2kGTnFd6XMqe3aRRcOfMbh3INthJTZBZb8+VWmuhYVOSmhtbA21++9eiVmTLt8xZnETeY
i2JZkF2/XGuabD369Sr716mcHJsG7ovltlX+54ZCXrOwQNG977tfN/tfD8/BlOLXFV1ucTN9hChF
FKOo967RR4pe1H8+fJJRFXQN0h4xqOgMMlbvJAowd7zv09fWSnk7KkgM3i8e+9LP6jm9+uEbjmAt
ZhTpomQgfF1uXV18slX1PKThSzFdq6Vu7ejqHi1V22V2waKD8CWIKx+SI7m6xgS99e0rM82ayowl
IzguaXnUc5+QYIDk2DX6hq1vX5koFOqQjkf49ozPt6D0/TTPxfvMc42cmhzEzPoMNkSZeKn7+VbM
70yR14CpJWDayEqhhqruG53Fcvj0rkO4hklJkHqHZBKASeU3Rj0F167njV1cQ6RUOI05S5Fgetrb
tzmGkkH+UZlrTNgb0eOahENbFuZt5mOSxten3HbJDHXUnsskA2DQ2fGY9XUciCs3x9aPWVmqqpjf
pq8duKH1417QWAU2bpbL21uw9fTVtWrmWeQKEJ77dn5yKl4qVODLd2HpxZqPwwAyMXYROioZOfP5
BDr+933z2kiLKupBBo+UrQuhyB7u/E7f1GF/ZcE3UL+Cr6zU1a2ohw7l32FmT3k+JKT6M4wmtn7/
ODZ2r/3LHJwX/7OIrvS1NnZhjaJqSeQzIlEnWuRjholnccHr3l6sjcBjDaQq0FlBTQRlfpA97oIi
BBOvfygbeizZtZmJrVes7lgzeeWguhnmNpXBbmqbJSmy6nvk1Z/Z4NdX2ltba7S6bEU6Rz0tseth
eGr5uQ13Ul1Z/g23vKbpoLOI0LBEEtIuD5M4ztew3VsLszLdMk8pEmaExGMhEsnSmClMIezpuwg9
qVhjq8Bl52uR+8U9K44QPO+DH/41Ruut1V7dsigtMhsEWJJlvB2ibxNyViWvZMJbz17Z79ALUwc5
EspQ2u4wpxPZj4Wc9ylfmv3bp36rrLOGVVWDLco0wDuqP+yPPtETUGFjnJ3pvniUh/Qg3+eL1uiq
uVPcKKgH39fsF1liRUxM3qV3BqLKVVgsJjJWXYXjk3ennJ9tCWmv09vrs7EFa2yVXgLZjCVgc1N0
z+1jM7fQNPn+9rM3rGnN2VEVFAI7ATzO0lsfqVr2gwfkXQwLr+Sd/xkVFwHNJjPgw8X4kqcqzsw1
bZ2tJVkZa9F7fESVA/mrRQ9gseW5qc0v6TVXhoW2lmV10wrQvknRoZSpO+8Y5obu0iK/Nqmy9fCV
uY6k9NEzR0GiSU+uPM7XOqGvLvwvtcU1iqqrSlHMHhZFw4OZ9iYnL658yshDQ983wy7+aZj9K4my
GVT3gs6ivUOeRP1SsD8BeEXePopbbeg1SGpAbVqOg8DVdJrgftFJ9BJ9rr+r2O7LRL3PCaxBUnPG
aDiFmFoIQ7kfSHie1XApK3rl5tvY3DVIaqZqajCsiQgQnW71PImnt1dn67mrGxWlNz4Zv8Y8ddfu
G+gS9tZe8S9/vfkIXRdYVctb1POEulhFuthwdxps+7yM9cFMw5VV//vm4iWrQz9pj+TtkqlLt3d3
IskP2ZE8o/MIjEG0Cz++vUibb1ndVgpEstrNXP7zFrpDsQ9v6XbmhKHtq2/5q/PBT1mFnFS7BdQi
XF2W6pEOc5xDc2C8xm659RPWRdYmRN1Pmv/+CWyf79yJPPe7Ze+O0Dn6/PZC/fU0oRO2uq1UzZAn
aqcuKBDHmS139KoG5eYPWEWYPFVTNdToj7/uNN1l+/8fP2BlDimUNqKha6JLqOf9otK7HOIJb6/N
xvauC68leOsqwgvvkkIxUmZQp09kda0yuvXw1w35lwMN/Mz1bMDZEeqhRv7m0Q+ulVc86NbDV7eW
dp0eNPfkJexOgj2k6a5/V2KLA7MyX45mZwYJAJz5IdxhfB5jXpDUndw713xlt0E1gY9b2+gCteTu
MI6OnUeqs4M04lrJe+vIr6x2IRLJOa2if448n8ndSK+Jjf/14oWWyWvt4V+biiG4TuimUpemzjNz
0pMG51A/dF17aJsKEnRB65Nu343pcsVlb+z0eta1naqiWiCueekwwpJEzn8e00Cfm+uDd1tmvB51
DTvrFyPKxzDj/CM6rccsAYwTerjJK6ynvMZnvvVLVobMlKjpAFrO/8WZ3bjX1kXZmQAu5OY8uqhs
2U/KB8Z7nA+BCpPAgEbhbW+x9ZKVQWPuIRTMteoCniAuv3og250gj03b91nGukDryr4AUqxXl0Ge
avNowaLQvSekwLFd2bSb07JcFHxR6O/D6ImmV567eXRW1uzkUKHhjIBiOKQXvltOmAfz/9+Pzsqi
FZyGYBSvgbtruwdTvtvdrQu01HepT0zm/S9O5dbqrCu0YTaSflDGu0z/rI49ACeFDl+8JHw/nwR5
38Fc12sN7mCUBbC7hc52IaCRXqVOpmt343wtkdmw3XXpdoF4EeD62rtUqUkG16JU9RRO3v5ty9pw
2OvKbTBXhrW+VJes8dJTtTDT7obZRtdEDLe+fmW5XutDer5pcErBIF6P+ckDo7UsrjHjbD1+dRmj
KJOyFFI5/4sjtLUyK8MdRpGyYBThZZY2GRZ9ENm7xloJ5SvThWBzaszrogA6kIQgVVqm4sp+bnjK
daV2Ga1U9aSwIJApOHbGPhIQnd6RzoNiC9KmK+d+Y3HW5dl+SgsfY5EhJBHCuHA2WdJfbx/ILctd
l2dLOhrRWUTNw6E+v2YXw2l+nBLv2B71jl7xnhvnZj3wGvqBBHQq9S5OJCEHzj6xwZVhuq1Hr+9a
3aSY2vo/j34NbO2VOvzWqr++8l8hUI3uUINZ3eJrQHxDEkEnye4jv4jeNRtA0Bf7zxdAVoWDby2V
lx5C7gHy0qx456qsDHXM+DJ244DorVwS6+s9r+fYgZT47VOztTIrY5Uhj5x1nbzUbDjLie804e9c
9JWxhqyIVBfBQxrqEivcwS7X8vWtr17drRlmuGcgVtWljAbv8+tdEt6A/Ie+q6ZJ6LoUO+l65CVE
wv/7lP/fHMWNU76uxOZiCEa9jOpCmjxpvGo3AaKt7bVh9w03tq7Glm0d6KEs5CVqaez5RSwhbcyy
r+lVzouNdGJdk0UQ7xXQkQwuqaJ8V0dtGWesSfeiLzHLLNMiCWyW7d4+nlurtTJc0hvGQm+gl662
3UMmfe9xrpDKALE8v6eFgL1emW5dYs6BeVVwmZTzjjbVRRxKP3sSTfsuhAResbJhbSfVS0i+XIyc
gBjhIDSDDUPu+kp3dGuVVkbsosX3gcEQF2BqdiGhe8aD2MlrTCpbO74yZO6VqVYjWpWBiRLafUCm
fRe1Yme7LA54f3nfVq9sup+EB+HySFxEUx+Wyj3MtToWi/709uM3DGNdvhV1HYlQYI3yoYm90pyt
dXsmsyNUHT6//YqNdVrXbrslZYB9Tv4lqo3XxjPJ9UlH4FUh7RDe+HWTfaoJuwY83dj0dSlXOS5a
AenciyHoths1ir3x9LeZgeDr7d+z9Yb1hRz6nc1ZIC68709QmnnQbf8QtM2VDd9w4mRl20yabrSz
FJdyIOM+E2lzUMp9ePvbt7Z7ZdWgF8pkNRu01zk/CvPLSP5RjjRG3nflettanZVR26bvGa2x/mM9
yN85sXQPwA/EqHiXN1e6yf+0X/9H04TQ9QAsG6j2HHnFsOkuTULyDI5YD9S5ij83HCSi/U3gvr6K
MIVNEBfZPuffam8/sjkB7//RMbZzYrol4IHwdZhoscSpvu/9JX57lf+5Vv72fSvXILsMYC8BEjl/
Zr8XLr9Rae4w2723kMXJiv5cz51NxqbEpLTco/PTJd4EsSIb7EbOX+pAniNP3hc+P1z5old38bcv
WrkRnunCdQutv3MKJfJdNZnqCG2k+U8Xce+r12QCt5TJvS+TceM57U16r1Bevqoi9+pz/+f7yXo+
1yDldNOSs4MgDW17CK1DQKx5jOZFYaQpYoDvt3ssGvRN4lT43VzvdV5H9U/AomyxJMDqsbpKRlay
uYmlHDJ9pWu4kSCQ9VRvaPKaCbiNb3qu72hXXoiYkjocDyL1D74Ldj4rEi+aPi1DnhTttFfvkycn
ZD3y208h6weI6f1ApHOqC1nHcpTXmhJ/dyTQ3f7P4LtZFiSGDtd1vMwhpkbwM6gfGzpdY/v/u2MH
guY/XyCIVLzoPMit4IJ6yMT4lXnqXJQkVn67K9U1ZO/WD1k5rbkmaVB4SuGEBqAAum+GqW9tXDvn
u+9v28ffvRZZTwT3BSlcHRo4FCK+qPoAWhERXQlD/mHK+dvZf7WJf6VZFVTUarCTTRpKBRXAX4CE
fx/aW1b8Fi686bkFMmBv+JmSj5Z95PaHdeVekjxZyNFkDUBvJ6PBwUpR8Pju3iX5g7O38lEOzHhT
NbX4qrT9SV7n/vR7T97K2VRLl9slzWYdR7Q/SpDsQ1L2yu27cRjWk8NTXoiqXyTRcUOiH65Cfakq
3HzNc7/20v6yV+vZ4bYe9GhTSfH4iF6k/ugXuOjHYD83tY0j8hMYhsPo8lvCNYQtZfOismI5V9Il
mLe7lWmJ+ya6nWlzYdU1FNLWb341wH8dILIIvWiWB5CEExMqR10Fd/3YNoOer5zRrTesfAWLWJka
Wiodh15jftC5siwZhJquHYm/T+cSIlfOYmp8VZadwm+giwBFgCnQ+6Ng1pONPEKAfjplbWX2Nkij
fTWrPoEy4PFt4976ca9//6/l80oEuR6as1i+gN2LmtwY/fntR2/+rFW4I9vK87ha8GwSSpqkbMpj
X4CXiIEMh48fikA/Z36B8ar6rPP8ynW+9YtWHiW13A/AfhiaGJxz6iOi0eZbqD165TT8HZ+JzVr5
Bl+apTLe7GHFRr1reRcz9pWw55pw2AAqf9BI94MYrL/xAK3Ct9dywwevp5BB68R9zG+30BKotYjD
mXeHynUNBObktWbrP4DDv9j3ehgZs3VtTxaGl4SQr40WL+HUS0pdxWRgCUQvYzHsGzkd0/FZ5h/B
HhCP+UfNflfiUxQ1GCs/cHOqg5eUn3zI6KC2Ms3JoBNqnt5eho29XU80F2io0iIn+EJHwRNn1WGy
V49r9Hf3th5pnnFchXQjHt5ET+X87EBCqbJHEDhD1+ieDZfQXMr6wyReWtvFDWdxZH+24oscwbyU
xRXtDib/9PYPffUtf9uKlc+JaJWHwzTjW6ql3OWhiked+DS/Ha5FnRsnaj0GjfEFngNdhTfMfRGP
WVxyElfXgHJb379yKy0gvlHUtzASt0zPHbvlgiWV7W+c/z50FSFrSQkQwrh2SfmMd9j2puLFDcSP
E4o7KOwtKibzYah+5VOfzNOYjNVNOFeHt3dna+1WLgYz3gyTTgSd0RKEIiYD1Sc0o369/fCtM77y
L01WjsS5AhDsduAjWu2zjHhcmIzv3veCVQRibJGHEwvB5NSG+qslKojDTF07Vxufv56ZNpQLjsgJ
T6ddE2O8csf8a1LklP9DjfEXw1gPTItSNpMHlp7jSORYOzBmiByERhSbj8ZOBNLk9jZr07lu3XNX
0nDORX7om0XICf/Gp00jqfrNmoaUBnRsbeoI+Z3OYZHRe4jHNY1JjzWvwaX+Bf2dMei/KlAzcxPX
QG6E0bE3/qR96JYUpluSMYisu6+nfCkqKPOpLqwSndHS10keNc1cHpvGK6zZBeXshZ87EG3PebyI
vAPyACrd1nRxFUEU3ewsHZm55wuqfm2MBmGEBnOWI7X77U3OznfM0anNIGBuKgH0oBrBPbOLprpA
9bQMaSNOr3/oHgrWM31wmATzHvOh7EnwRfK+LM9ktLZvT3zALOMhpcs4/J7wZvuS9pWaL4J1vvzT
UzUvx15HAQsSjMV1HtSCwRyNYbvSdGjmCjCBNomXynQ+lFkz89t+9gRIaUljlVl2ELS0KFK3S0B+
ZeAfTvUuI6Ln36mP6wXuTCxWHutocdkSM9FC9ispKJ+jo98SyCscXi9vDD6n8PVzXM398Clsohpp
cC+JeljqKtIsDhwp2dn042CP0IRDoyAARTTURKF96+b7CoKd0R0voARId7XH+jkZSxphFGcORTF9
XUAV0lax3zIhzzx3g7orTB+m36xCZM7jVBXaFIcOmTRSfVKmXndKG5RuXmzdWPqZBm2FtDuNoH+J
Wy9V/ZFMVd3vbDvkZZX4bRsAxQIJpqbTMeodtUxoY6j3bWxp2rm4ThtdpDH3HZv/RKH1bB5npKnr
Qz8wx17DpMofbqBfGwyg07GQWvf2VTEP+ac+AD8vyPwmtSDecHV28TD6SseTtSzQX0aorWTNzuVB
7j0NlIb0UmvX04P1uf9dtkLg2Ftmmjyu2VyBdr8xMstuc42UpEsGSQ34HY3VJNaVZ92NHhwnx563
WXgxbT94XwtjWZaIcUzFUy7ayRMQqKlnewl0X9PbrOk6ZeMFdfjlpREkVbfKTEH2s408O7ws0WID
fLkyTQTYt52b4Qz6J9UmGtQ0ckaDow3qIGkmPeVPHVn85rBkYalOntfw6ZT7QeoApi28vrl0tirC
PzZSpQCJVBBW5K4OuSxo3ChdLzezZycfzjPSsLQPAMlEw8feD8dHBwGPm8FvA2CzKtssv70oJUXC
LChwvpCOetmOzMPofypCP8p/qMjXEBHRQz0QfRKRUTngQyO8SzIw2UTQeytJOu4hRQnKM9tEkh68
CgKPafw6YzZ8DjKR19OOhTKPOth1QOU9z3LaneZxGC/1q7r7r0K0qb2MBc26XVYvoTiozhlzo6TN
xDm1nlfeKZ16/c+sDj3/1Ljajh/zIXpVVe+iwnN7P/KG4qJNQMuvo2R9fw5ML4djWpcFimhD7SYZ
p/VkT4zU2T5r27bajUMF2naS6fphbkqyn3nRl4cpSlP4vWnJ9OzHsvcW+uLnXAw2pgX3kPm9OokX
yHIzOsezLULxPKvX2mOMumw7n7qy9+eDYH6RvxD8qnpPwO49DTsfLVuHoFLqxYujJtDVL15Onvww
ZU3OPjT+PDRfwcHshwfRdNzsXJ8vUu0bx18LmLTJCwg0qmxw536WmWVxno1aHSimScOn1CCjQROr
Khpzk1luKhaTttZMxNKvrXc3lLxv/jA3+AMYQ4gHIvDQLcHOBVCYfFSOuS+BRYmyj5uGZ9EN6RZk
D6j/j4/dhJKOjauwhfc9LhjRrOpjV8Odgws1XAJUi0vh6fEeWlFe+wcb7M0g32TIq5q4LqoOIeVg
wDAwx1FbNQSj6j6Z2/wO4M/SmgOVcx3xowpCRZ7aDHgL0IdG5YxRAy3s7O/SENsiTy1ykPo4KY/d
c93nnksClpUtATSgIXZPZii6lslkIh//U0XMVGOS64aq5651zu3KkCwhS8YIhRdkZxAF8Ie9rmwr
1Q3QWbrDaIPjtdwLb8p5l0CpdKZn1QyoYYnCePxA5OCmM+jys0HtgqwuyBGmrKIhxsjdIJvD2GtQ
W48VcYkiGXkOWj7feGTygQqCNCX9aHGdiQvE103QxsNSB/MHHEPXfKBRq/VDowOhToAF1mniZ2lX
3vZpZ9P7QVWLOHJwPuU0HmdLqmPaiKVk4GZS83yDSWuT3jQqpPymXHpd3GJfjf0wAdjsN0mr0tn9
kSKEJOEB5EiW76qxhsOLxxCIw2Q2NpzKOK8hCLdfStzk/NTltJ/bD0Kh93qThx0xTybs1XCgmEiv
f/S2cjpNXJBhzRIOFdGxi0UAlfHPZmlUivR2svOHwHOY3jMO4hTNuKdESky+NGhAx7iyrI8NgkCP
/3Ppuq7az4Gy6kcpMP1wxyfLxGNRZFALTCYIRXtntXja2j0tdJVVceoXXnvT9APqSrFOR958J/J1
VCVRXqaDdseMByGuI827vH2Billf5/ta8jToj4NWS9vs4VJlmwAkXHY3IUm7wSSVg4JX+Yt2fJx3
zaAa9wnUmvgXsRn8nEJgw48yr0SuiIII0p+qaNUXX8/4P/3YIayKEXWYwe74qE3f78FsMgZsnzYp
96BL77f5LxkG4/fa8Sg8VV2fx1SE470pnKAKPjsXOo3bSJfDHZGLRc5lPOELLy6XuUoBasi0+cjd
6OxlmeSw7AbPE/MEpRdQQfCDDnCrHlteMygxR9zSbNgFUs5dEXPXO/clXIjwS3yQcOyHzOFT7Q4R
gT+cB15KC9npuSixL8UCYv8D72usCpYyjIoI1MrGhcAT6dkYKD4XJlBqp02b8l2wuDl4LFtcJTEL
dRPe1KILu6c2VSGLh8IqsIc1hmfp765buD/vJByRvWMLgDL3MgQ1T5gsDRIXc1f0TI52/1p0y8TJ
hUMZ6n1Z+PNRlf34wHLhpntJWDvSg0RR2Xl3DihR9gCGKzl8IGaI6mWn+66A/Joqo6L/USBwHfZ9
J6tmibUMLKdxVc9e1XzgkQTJe5L5qWZPPMgkzw8uh5D6kqA/oduXFvpU5tR0s72bCpkzkbQIMStU
dOBAmA+OfEh6nTxYY7fXgKAIH1omuQg+UfRYlIrDsQ8qL/ErCsAURqJrD2dUto3sosQQ0pB6l7G+
bNskp4wNywmXQ4MEtfIR30DDeEB8m7bCh7iIMhlqZEs7AROxd8Jb/HBXd4jqbCyJqdNqZ0YEhuHO
RHnBXzyIVfpPbRcRxEtjWsIry3EuMfFXEFS/cF2woFrue4GI75ZNAn0A19F2CWOcBG1GVD+KUjUJ
FAa98hF7YqEyCnvt6kNUOshg3gAgSmudiKicsL+VCNvwJUKOGPw0uW3oJ0RxgX5AqC3Sn23ejt6H
bvKL8JbygCNZilw7jmcbyhCKnS1d0DzYwcdaFR6DRtFy54YZmujJ7IzSzdErKTVB3M5ULA/ZJOsB
IxsMLY1HbibpzfEg5DItex89FA4+8HnobgMaOQZXm7dIRpJe5wJMHfm8oCf8IAfRDsuly2pNl+eI
tNw/esBY+p8aTtH7OtFQR3UDm9eyN4i/ew7lyQLTn/l5yQOvOg0c8Rnq5f0w8x7FxCKKqnMa2t4P
DnbOR9KBbXai7DUqduI5WDDFrg9IX4QAT4vn5ks+Vj35E+Tw5h8Rfo8G9SaiBuLtmgAEHfyuz9M8
2wdkDm2681No2kSJ5iytLPAXNdF9mvQdsmVyg6C09WjM6JQHxy6ss/oGlKBl8Wi8IGfTLmAN8LxJ
GIVV+GPJsrrOEq1pnh1w4UGA5JSVnUYQUYI0pVvirgjnLMYoTlnsSUiy0R29fCHN9zr1cFjLXpHm
rrdp1dIa3gniEWUVs5x1rDCYEfR8+5DRQfofu0r1+kuVL8ydCxV23jeRlhIVDC9qJLqxYiwdsr9F
jl2+8zoJ/5m8mkzQJ5NSkfkY+fBjBs1ARd2pzbLGvCwyfK1EKM4Kfc/a2hq0Fkhh0mc+B0b8QT6G
lvCe0rpb/CRYOrvku6nsBCqkYR/5NeKcEISPMw4Vka48hAvVebPPnKncPXhq0vZ7BBVpZEpRxSe2
w0he6r/4EQ3FaRQtmv2IXTIzHrxuGqf7cspl15xdiSvnpmae4Dl6kmnonSBjUHh7lUKB+UIgfJsg
zMyKRE25F1RxN4BBAvJor7zsuNmbaC75Pal1h2h/iqZsAcV8x6l9GkONWo+fYf+/6dqM8BoFiOnd
d0R03TzsXZNzAAG7SCHWAPCwZidWTKZsT1OkGPqU2kdAmUKIrTDgXBxSp0jc5UUx32kPWlg7L1NR
jpTRTnn/SeTOq34PhSH6t0NkmX8fx070X6o2ytwnOzhXffZAb81vwlbJ0D9EwPlmj4De9c3LMtVR
ftCw3Ha69MY4cYf5dDl48VzYIfxdL2X9pcvN0oqbHJh4e6uXOh3TWLQIvH4QJz/4iMVQjoXwFKyJ
pJk727lQaIqrkuhWxaVJ2Yjeazj00yFwjrTl3nZ+0D/nVe2P0GQnjNXF3YDgEzwUtSv5dA4mgxvw
3LTYuBr+JhRpVMe16Wv7eVFMWm+fZn06VedZzwE4oGjGm+d0yeu83UfoAnnfyNg3YjhKFoJ4qikb
Mal9iIwc+AELJwr612XqJKnvgqLorTsRlARyFgt/Xoh/FK2VS3RG2J1DqyQaK+POUTgS3+2Mg/s5
hClDPtaHA6N/BsgacFTWU1t4HSxqNsiN+iNvvaj/xRWf/4uwK2uOk4eyv4gqhARCryzd7d2Ol+Tz
C+UkjliExCKB0K+f069TUzXPie1u0HLv2e5xIpvJUFRpGm1DuZJ2TLu6cZAHodvYLJq7Yo2TOf95
uDwpYLG9AJ/UnwyfZWlL5DnZ0Rcth1hFl4Lh66/XG77b71GVunsbs2569cj04E/pQAZZR0KBZkLw
FoZz3MgNsoG3aNkSc7v7vX/ial9OUUCfRLqkQdhS7DJVdR1z2zssobNnhUXrVyFOPF9++CnXvIr9
8Jqq1t4eJGPJr7YDMlLIZnRVxthSG8QGySJnu9X3nhlln83EIH0txpWz2dWQIoe1q46FLPF3uxkE
axQS0fOF10eS1pB7NciUi8eQs7edogKk565T8O2WnnRT/qOZ90yR22szhZDnbsuFzS5hcTi1XtcM
KxqZsHHMEnYdaN6iaiIHAJf0xpmAK7/aZ7IOOBiQ0a0xbzoksaliTpZ+PiXohCjq1r3L6e/JZJF+
bMXWACGYLYeeHCuo842sj9zlyhdGL9zcYq2YvrauQXZSgXgjLd4Hh6b630QFgBk+H3L+Z3c6OPR2
kUr5f4jNiUOoG6sbDv8cpH8DngAVmwGdNocdxyqmjK7tUMZbnJqtBPSx+v50+DDl9gdCaom/H1KG
9qnc5nZiHaQO8M1xifyNvu3Va9oGrA7J7FQsSScuaJ2SY7sdBq0X9Hhk25MMM89SIBmD10Blxpwn
t4Ek64jkFNHZUI0rW/+kJAzrIwWAOBRYaPttEiHr4OJ1PD1mPbDFceGZTc5spWnymYPu8PKJ52Hy
dcI7Mdx36bwON8rQbWrKLaO9KYD22L6m0PCNY5X3B8+Gct+mLvlA1mkDBCTPIsXzwncolxB0tygM
NykYT3CG1ZtHCf+pzE7mu2RvCZysCAv8hoWpGU44P7O8GNMNg5o7rtCEL1nW/ZVU608Aa91xv8eB
7GhicKVm7wDhgJAWUdY5941mQakvZ2abPU4IrMODQ5r1XO8Ch6YpHGAyKatM6sHdJGKz/XTbLagb
bHmsqf49B4uC5vYavTau5zSCNjiUHWAdOv0Vg5kBoDW47ZvwGgOKcOw5S/IoDDfRfiTrF7pKxAY+
pzoDpFUqFIjY6brbiPiXDi5kFnTKzHTZdbGqsi4cP7N1ndbXQboQy3oPmXY3R9jTqeqWNNmTeuu2
xMfVlOxTW+XzBHi0cqtX4IE1Xg9aX2LYjt+2NoAK8zJNvUuTV406uv1QEc0wkTBjdtG6kIiPCy9z
aNFdVQDgQ0gqIlpDojpbZUDyU7LGuB0RAKlCy6rdHXx5WNmwzTcmjvX2BbxyzmkNlG1hL02LYlme
XCQxng37KrDmrjcZ6d8iDTj1V2rDNnaVtl3nnqJO4O1VdIi23VfSD9tYZSNy7X5vozD9mRNv0JFP
uUjMXbbnG85/y0mW1zjUm82dmHNzf9QkYHTnim802A5KqSWdalT1c8C7TBBJcYVjesSn3g86dH4p
qCEjk1XQjjoPNMNkWVzG04R0R5y1iYv2Ait6THF6wZLwJLbA2juzb8EcxQBoZTsx1uEVogs75EdG
R9qde2XcAXNlBgtSsUVstvXO8MpqYtchPLfqaEFDrrD1hNMu+9ynBaV9393sqLMBjR3TvIjTYEbc
x0II+RB7h2kR3bHwfEAaUZQvj3io2XJBFsmY/xa96VdVGvRoEy20n9LobztxjyzyaUmFLtIOs/EA
cBxXESR8tlLuthAbggKbS6wAGsZnb/ps+ZkKeFsnNETzIH5RaJRRrMaSHmuB+zmeIYjGZXTsxeoA
5Nx5k2f0JadW9KAkQ9N2qm6WJpCfw6yB61RtY7ttqk0aSRYBz5taf1lbZZL7dW4ohnvnttuzCnO2
0s7iOed6exgorLv3wybGfKzWODoSUnLwJqglYbOKMlqjnRpkfI4XRbMFxZp02VphTw/9zzaGaPS9
10vTjG+i7dd9LtARdg7bb0MB/R2sG5LLOlLCPqDv2fV5SD1jBV2pPJk5yuOakg7zRU5Rx4eAEFeg
E31fcWhsF/Lkfcf8p1Yr2V/6ng72Di/jOjEJhMYo7/mguvw32p4dTVCXuHR/ZXFv25su5HTA+Z+i
IfqHgRp88BXNM6cQ2k4xioqUQNzFOBcBaajHUnIUiwS4aCagvCuAcc/Hk5AoC/6JzK/uAYf0fhWe
TaN9jlGvrzd9GHTygtR2kb4my+pMXgI2abirtNs4fwPx0S+nWGfZVozduvgV6s5lPcrxmk90URJh
Sw/5jBLJnbJpC3m1kmGmrBbQAtOXPop3GJIRgA0bZoFLSkleHL5VyVwsC+r6D91xah592m3yfvSo
kz9QfKGPLwVwvuaGOEtoV+NPpuSP6HbP7RnI/qI/xwN8zcMkt9bUW2q8xdQm17L90zmQF6qMVhM1
jw5VRXwa+jg80S3ipkCR2YBPAGLxy9tZ/hJDL8AGDTjDAeF6sv5ICeeTxsG07uc9itlJpo1dll9I
Dsy6ueSrd3Md6xXJ73oZ9zk5yT6dlLijLmvHuNgREODNa+MaIcazO4JjKKoynJ/13vSd+mbJ1Nvp
YxnjqTtqyDVZ924kXcUPQ4ek/1atnMXfJqeb+E978A5nRjnGvwSkHqefWcgPdk4lTo8RGehULOF2
6/sMGJcdtpWc7Nq0yy+5plFWLv1+dG8dFmyGDoErF71tLWYB3q4enhTUTonI0jICdRJd2oP0SQ8r
g4MfBooE3U+otLgZZXFsgzm+hgTNx82A8p9nN5FNB+Snbcsap7+Bt9H4To7G5R8SABXowIjwRpTX
2/Wl41jrTyD1vF1wwx/pdobcoHdPGRwsdK1jtrmtaOYsO8O4IZoHLD9MeQGEb4+vlCrqQ2UMMdGZ
9Hv0oAaMbp+d3d6u198tLrjwxBPsjRgXbZZjhYISZtlxyXoXUD90vTQQQ8pO9KEw/aTYXd5jUsAd
RdKvqZKJIZRstkdzLeHSCZK93mJUdElNEMkDoAkMjUZdibX1AiKJNC+5y0QoRoWnJ++nRm8IlwCR
Qe2fuMdtcFT71aVHaqelnf71E2Y6/gVifmQnnDkRfeAJHcbfMb6GQ24N3nzvXhfcRdlXG4JaSCn9
IvOaU6QhpeeD6S6kaNpbMX1u0vaGn+FUP6CR9C0H5pw66QkC1dYoXssxBZiB9hmpGAyuGoXoPhCT
rQ7qfZpyTkx5AMKYcWeD3gUnQCIBVsSGZYQwMTTEQQCbj7qPazJDeVc5RHL2VYqRAfMT2F5t7qTa
OYYuLOiR2ak3oJ8eI51O/Bw61+Fv4nTyeanmDFWwJDsDEmxg9HgYkmmg7ExAC1Joidjme5Bc88qC
KHDgiK2Ez0UgGl82mUc5pXKgjyyJlfsTKUAQrujQfyBYk0trVHKOOVpmVSWB4+Z6SRrCtDnzFjPJ
s5KNlqovhBVugJCdTbukxgLOpuEB9hPRv+SB6RHdRgxHXIESRo3AnlLoe9AZAvuZ+bFfAIQlK/my
yS7AxOIwMCgPZkxgnHix+ma0W2FZ61GC28hyMH0NmgK0BoA2JcjmLc4nW7phnNG2A5Sy9jaA5dI/
ZJdaO1WQFbjpo+1kRLsyYN0N/qmLk72XAF63gJMqxL04oMTIVqH2Sq/44W85hthg+kEuI4ekvt76
S5PKNio8iOTxOPU25Lg/5wMxPRi3rHqKRkEv+PsVJt3u6RfdAXZrCBiTDbM5AkaeZTOoyN3OvO7g
Zf/WaqbItN8lpWyv+mZaMF2ZxqKbzyZfJNA0gX1TENB07BTlYde3As2YHU9AnGdoF5FoedCpwonQ
NW/AjYV+A+lGW3AJo1dNc28cz8abqNka9u2Jj8yrzWiW8JL2PPLryU244n6p3nh665IUEf7F3szG
yQLIAid3Ngfuf9etEu7LBhdy90jirZ3OBNLnGM2AJtsZ3E6L2XRmSfIb1IWHvgGZsWf3DPKW8TZp
pE8hC5A0/5kEti0gcKkQntwDnGqx+PpxWiiaqhX2hjsfZdvyyOd2zaNygxjHgYRKwnHcHzgI7Mfe
A0K6mA6Qf9XmoFm7Uwz09/r3sQlXQJSkt9YXKJJWVEQDwDf/G7BAkNdEdJ95htzLLd+fA/dquMmz
xoZ7u+3DlkP2gy9rCjOTXLuzZXwkde6G9JfAZvnRWqnze0zYMV+MkvTUtQe2kcSwKmha0QfP92tu
1Z8jQ1Nbb2JNx5fM95ibMUJSYGoA5HJ8tiYLiNjs0KJHmLM4xh1mPcQc3SKEt2u09NDuN8KtycMh
aL7+TpSPv2IInbP7Nof9Zhr4/6fIBcj4fwvF/neyv85Y289djtqTknxOTDKiIyXgCK+KmBH3WjdA
b5Fsk8Rm5jjYCF/Q4AOsQI7nNtIlfoFV2YifCpqIob+ZODrYAwo4o90XJyq/Um4DDlR9Ut1MIffz
GLg5VotznFwHfmgehvqYIMq7saiFw6OD7INMzxQWozF7i2EyQ7geeiA9/jFSJugwCAyj/JdkUxhY
SedhUEmd2JFrVcSZm9rXdOwjSu7nEU1DW7ssRkeEky/uOUaiN/0MAgm9YbesdTOhDv4amQLYcYOa
fmp/g0+kXX6K0c2gXQAT5OM3lU9svhnSgJoYnAWsiL8oE4d4ikEwHye8YpOzkm1pr9Ki7z3YjgLk
V7pNwAlItpcgAgEklgiezvGZJ4cYEflvRXWgeb2tI3C+OzBo3fAegZvuXA3KOMzX/F4kEcvzHrPB
eaheMEkPQxEGTRHsVkTtkTpRa73nTTjFMzv2H4eD86+txOypoaUMwvirxxbuTHECGdzn/UWMPNNw
maOoA2/RoP2kZR/EbuVjfgggP+U+ZSDZsLU6ufYPKvJm/nRR1PaunuIU+cjnJWnR8l2aY1k4xkXm
a5duhSJdFomLa0jekfO4CcKSC3dK+fAcganJf0Uo29LmwTa7cvxj0pTL9lm1eiTjJVKUUotmCyju
iVEd9A/F5cjD5zFiL8ZTsWmxD0NXpBHUCNsDiUIjkbDAZLo8eAxHgsAiNmQ2poTk0kavGKA5q9vc
GJ9XhJl9eUYXiN6yniZPk6kYpowZAhVPpwT+2+ai9wlgcGMLLYDDnAaKIvIP2v4wv09ziMldY21C
Qb2LeT8eh2kz7AvudAKL13yVdBQefvikKQEdKLRJQ+zn7X3bCCo6KENYNoYiMI8NnXnKX8WBtwt4
f0qH9nZvIgoRYpxyMdcofKKOFsu8QFBQSDKn40+dofN9CMTRoy37GXHpCnHdqcxyTCQeR/DlI5h0
XTDcFftPa2lLfm9SIIcCdlyVHzvQwpBEWJZZRNNPIv0ov8GKGv+UeoHCqVjn2Lb3lK2I1hczXcMf
oPrE/pTXNJ9vZPhqBqjZrjFq0MGzg1cHGqet7JF9Ht2D24zlPb5sRv8wDMRrL8QJoP0lWVHDc2gJ
VKo+BdWW3Si4cdJQNZj8AFpkYrA9QyGrE/4C/VSuRyC/li3xbYxp7sfz4iauP4Hxp+7FL5la6xYj
99zb6OfI/917TZa/AAquMIrCUwQd4RcwEP/y3tH52w7r4W9p4OP4u59ErkGHjUmA5k2D/vU3kVgs
Zq3Lrvfkizvi8VzHeF+HXy3VR/y590nTPSPLKG5ghkiJ2CA6Ykezv8WAhuhFNahdr4mxXauj0xa1
Y5KCFLPK3fiWdv45lrJ38iQAS8iPNJ958pc0mRtK/KpsSorj2GIW6ihrmEXE5zGNwwPOgJQPZ8iu
Ar+k6DeGv3TuFeosB4pI34KC4voFv8rpqFw9vkkOhtUL/Y4vvaO8RFRUixy2udMhP9MGLc0pYbsf
vsMQjdOF2Xxyf8ZY0RYaPghJTjm0cxj1a5iOjtq4LYF+K4viJGUXwDNoTW77SPUL+Ofe27RM/d6E
5H7zrNXpQ0aHOEE9jHiS9mQPHvKsCpkf+P22TEmSnzzeXgycyo3N7cAScJc4gnFOd0sXyBNEqrhE
j71Dk1Y0hnMwZskqAn+f59VntlBx0zR/cMkA/pj3eEi/prC78AOyjOn4a2fADVvheDP7HFYS4H9P
GdRSaTUmvqH/oaY4cCNxekzBnDw3K/QIHPqN5KinOdLqfQB1DiwuTJRF76Y38/XYjnMxPTpwxeEc
mkNARS3Q8hBTR/jd7B58d4tp1DSTC7M3q7dq+AdQR1IEHE6yxRqPIZi7wUOj2dduoiSA2GcGPjws
wviP6rJ2BskfNqOLIztYuGCH79tPcgWKknJBk5RXzgNPqhSkV9FUAMSE6qvsvVmVLjnpl/51ha4f
xQwmbsClY1uoP4HOQII4348qAkuWTUczP19BBvD7e5r1LySVyfA2MrH5agcE5/4D7p12fw0UVdmf
Ix4bjFqblrm540dE3WsGk0L8XxCWMYg+/UReAg6Epm4YKqFnIOG4Z23DOa5CkEU0K2F74ugHMMTT
vHcEZPN7trRpfj7M0oemEDL1SNjLLOsTVbowBIGTXArxT1nECKpiBQdHbxI15MmXltOOBllhljPB
rd+CoFwgz2L3s9+Z+5BDLg8cx4YjHDryPe9+LGMOywCgIhyJ1QoBWv97l2Oaq3qYfTa+40CV02XT
Vrjb1og9fZgwayL+BDYDUo2NuLPRnF1xkqmOFPKyIGPMpyYr7c43y4p5cASOqwn40Qm3u52WcrFg
0p78vM/Lk73yV5fWIiyvRflpkv0nvrTKnyGe2P3PhUTaYXwONjzq0hieoKPSbJjtTQPwAKJzERHI
LjIgMEhzFnzDUHXj9Hb8SvURzCdQNp48jzKMrSkajWXzX9Me2f42By9R6eTjHoCeCyRuJgBXXL6E
p25EDHLbOjz7I1q0/fLLBlVuYdoZlpBiB0pJHtx0LNFD0JCD/DfHnbSqxC41lwbggHyBys/wtwVR
99eP0PjpJ9iiJr40Cc7Gk9/W/Kh6CovbaWzysXvfIj1BjWMb9lemaXPbhQ6nEHRtT4qT57YdTHhz
7ogP9AuH+N2YvkcL3mJ/PA8eklNUoKdGkMd1am8SgMAVBOeRuuOw+nQ/1maw/v6AvNfcUb1tyY0m
GHkFLmrAdFFhQt5XO1p30hXZFhJyEhC+YfT3JubhU3WomN5F7ymOGtKqbLYFa6KJDRXA+xy4BFCP
YX6B4MKld9GQ0MbV4JJ09yR78OdPIRwseaHHMhlICHa1pKh3BupqBSkMP80+hslfAFwrDmBduauM
ovtsS9bBt3y7LylKi4I2MMJ97oc7NlcwBavyl5XGtjBbJzFMXPk68eSMtgRLF9aArYEMkriYN4+d
5AP8XUCRnXFQNc07L2xCQFfryLoC+ojtuB3bxOx3KOozUgMOSqPbmW6muTvSiKLaTACWwXLEUamG
Y1xNATkqkJwWQkYEGA4OjBXK+13f7QnSuYu8gUAbIkJILM7An5CrskOFjuW3LG4J9QYyjvOaxzyA
nkALGvRdc1UmMiA03JlXD5Fb9BdZVS7FNNgdwsS+6OZd0L3IdciO/yyFTXk7SVwFqJr7eTn4PwAX
w/bLxHqxT7yFYnwtVngaMCUcmw0ZGWRXrL0RDZo2hyh7IH3jmZhDQakqU8Whqk5BzJm3eF0VXARb
1DNnq3yArAN4m2k2lEUw6wMyqC3DDJsJClBEvtpyYlmIJ+Q8TVv2jd+P++tm4TgOX9K2PeDnnLF4
wj8zLEP4xCCPzr1ibmm/yiqCauhlxo28PWaDmTr6D+BNqkTlFQR//3JyDKYKkGlu70tqo+Why45x
Qq0DK4h8h8wPCpY+tSTtgZiGdZzuwBviU992MmuWJ2diD1kysWg+emhBMRLzwFx7jfNcQXbALPvc
O7dnpDSQIfrHFH3nvBQJ2B4DLSTMZZh06vSsXykCw0AQHAoeBV8CtwcsXow92J4fKw6xjpVGMqi3
8OaRzBkXESSyYJJioeYlrUXOAFOVfaOiQ2PVUfw0BoCuaasvEI0Pa1t5nNkrUCOj6XjVqeYk/wH5
BFivk5hU4183MFCsOXW4D+MLb5CN9+YYVkEpQBaBycj5HuhltEN2fILGwXCQwtsI50YxHyoM5x4o
JPsCpTgEoGvA7+AQbKOjhcUcYvRF3GZLxicU/XCpsOqI5eC/tR+xrlIjthRYRTRCKHAIwOi8cgC0
s9+UZLgeeEvYvhULTArH8Z5HnEeIM7DQqv+XrqrjpAqYXHlV2rSe5B8g10b7BnkEw7DDpfMZL2bs
01/t0YxIsNN0yJsXGvfO4wSmC6SHa4psxAseM2l5HVYI5sAThXnY/gFVTeMTRHuzYLXuvAvIBF6X
Rp9xl4QJ9bkEpiPAQi/IFyjaNXLrf227G+rOoIEa++dYNtH1J8ancbOnbZwSx94aOSa4axKLT30B
8UPT987nvbqHOZkiCqxfRvZICbbOI1wAOr1k0AOo28HNXJ13swJvKJJoBGFS7GmTid89b9AsFpuI
Y5xE7lAjrnOyZ0v0vUJgCpXAFMMlcAa5NyfqLkOLIpfLPufJ7OHR5uFvzDtEqbWI/MvXis24rVBy
B8DaN/LQkEcjxGH1y+t87FP0R2xXNVORQS+NZde14Kg1yJfBbPf4T6k/w8YToMAGtXW4jxHypW6D
wF6P6OzMVRDx0U0yHZG7wqbF5HXf7DuAWdc1okCCue0+wNklSM9iSebICxmBxt8qNtNQNuhctvze
dXgisJfMK+x99YIBxQvkRd0yeLTgV23BVDhN2uNmzvUs/mBCOpCiywzd1zEgQWu2c3NCJRrae6Nk
wuGtH5aUoY1ckRmw/lqcXvf7ASU2+4B4AZ0zmQ7Kv/GhZj2UfuhJ3JU5PgO2PTp/w5EibKHm2GuD
ubW7fxJxn/L2ihUsDE9y3pjI6jHjXXrcQN+Yj+/o/s1S5dEWjRgjvnD1bWfsYn1jY5lQVeUW6+4F
m0GJM4oeNr+AS9zMUijYL+SrJJ1s06rZQgrxa8bWjbKiRQF7DXVdAYYDT80iVPfgpTsVdZVQQUkF
8+NVmFpAQmzHtt6GBkdCmTTRHEEUK6eVkBKHNfzJd+O2LwgWRo9xIBOCrJP0/NzBJjlhlH3Dothe
sAmNP+8p6HxZZjJTcKOYdCJ/0wPQz+skmy7cjlY2bC/cNtouq3qUS/HZ9jgPP+NkaRxOKhn1hFT6
oLn4PSDnf74D+p0C/J1btSj4cQlQxxulJjrnBdIEPYVqFeOBpyLi0WSmeuy7dDcvFs8Ak9sE9NTj
U4y6b/Ul0j4ijbkB7gDd6bWNohVanmTByF8z836ug8XOuG6aeNogzLdMbg/ooX0Pt8iQCenORjcq
xpx0jA74AdtUsmNQ9YEJg49UBGhAKnTM+3DPBhbiepFj3kNPH4yRDg0LLq0P2FXY9NAcsom/COBo
F0F+DFUBFHt5vMFTtKfzldfBiFbHKu5GD5UxyCael4kmgXT3Mo2XpXlpc8ib23I2qjWABKNmEOMl
n9NFkHqdAQqOdW4P3Ka4WLTO6tBzcbwEF9P+H1WYD70UBkW8+J4ZbAPw/6irSo5CKYjKy2/bPCzl
nIsIdBLkS4kuUGbw7kb1rLPyhlqPOVl1bhjajNKpwTdveWy0OpEN/d5WgQbJ9B0kb568xhmb9H/H
uMQxesUU6Et4CiNCYKDVSTuohypDprA+dYMAhtN1noRyAkkOUiRish/ScpXgOVBWiX1ZCwcYN/+7
K65zkEUgtMPfgOJmfkIKGY6u+4CfR+C8BC4GlcO6wEmG6teu2/sODY8eCyIxtsaUYYPIIKtR8zfx
zVWwm35zjzy6/KxCSo9fOtlzYNVIXiHNnxXdVJQX11HRDHyx7GB5Ai0Ey+nT1liD9JwtEeuRXPYj
C6Y/wQlopSxYIrNEX5DYwwN0Yhx+t6e06Tj4Agw9Xu3wMLQYOavKDr8JsgGoAiATqGGtGOEz2uPR
s1+ETmn8aFbt+TvVIMyziomVW3DAhwkJtkSHRhsqKNsIPZw7C5CqfYQPAvhrvRgbYd6YngISmKHK
aKi4A1GpRDgLTLugAAJWnsWqHpMsStZ7YjMwhviCR7LdihF4liikZemOUEfcow48Ftl7zA/eUNE0
Q6l4lmbPq4FCwEBdELXgAWUiloaAc7Qo0grwsDlPS4g6VTOVOQIDIgx7Ceh0hp+sjUYtaxg3Eix2
sncKbwwL0afV6uMs6UsSc3WAqF0gQoqKKAojBvVacaWir+JWKGGgAI3J/EBXMEEf2iC3LQylW+Je
IeDYpg3kAUFhRcGQRlbcZ0nfqxc0LCaDwRFxF9AsZBBmjMCNexGgFUj0jnDYHGK14R+fgTWh+/Pz
ZGaEOJKQ58jz0ESWXmI/N68HOHP7Kdp5s7qaVa/TJ+i7UlIJdwgARhM8ZOojGxldXS3UNlCouRrE
5G3P6zYt7vfkF5YD/gBpq24JlFaY3AtrPh9NReXBYcDI9wQ21ge98h0t2UYBBV81Lfl/AWTUi13G
dRpvF2x2spcT/hld4zHZbW5KAApbv1ZLjBwhcKQDOOauRFGTD9gs6E4crJnzqvfbLcZ2RsTMfqzH
/dTC4DdVk5dL+xN/dGnwM70XLztIsj2qN54O0le4+RL7iUoSaGlBOsxCxHvKSBxhz+w8aUe0f9II
CCfbA1QJZNB7DmCjbXCHrUkCiQtkq6n+B9pV0/QEXx+DZJjkjMyALBZjts/FJK29wN2HOeqV2TqV
R8UwAk9/70b8N4T79GyMoPFqgbP+zVLEhKBD8eB1I9A3V4wgdjPp+xKU4Nq7kgTBjj9Q4zH6JGZI
b37AhRSrAIIA4t1vdJ1YUkUbm319hlwIwssKLpRdvhzQ/EPCnKfz2D4BC0CqC/DgFlLKtdkTTCxu
oFyAi9KbKMASGAH3w4EdcMzerDtd0vfxYGu61yn4rHarcsSZ5BfoDhAhD5tEDyS5Rnq5wFjT0Tew
BPtVXNEvAKXYCsNuZH83dKhi1Q1X9MKGW4RsVeOyo5go8FS26FnvELw+DcC/zQviWnJEWiGKAw1R
A1uK+BhyIGXXBAeJCwyKmu1QQBMTJ5a/dsnj/o5Y+EDkeVznRN9Js0BM0hVQE+ZyqpFeFujypIZG
pSsccBBXNXE1KAi1oP7IiOoMPDDY51vF9P9w9iXLcevAsv9y148RADgv7oZkT5Ra1mRZ9oZhyzbn
eebX36TfpoXTaERwKS2qwUIVhkJWJghHADuYA5g76APgHQpYTopFibwZmw4uaKaNGg/A723QMgjb
LUYYZ3homlPbmrwEjlbtjwFPeL0NGizgIJTExlW1o90A5jBW2njesinkLOzdaEI1/kdoDCje3uHp
EsjnN71FcT+5z1KC+8Yz3i4DEkd/NzTWM53nfFryBIWFqCQ+mHeOJcoGToqVTvLWd7WvHsbX/3/8
fI6LsP3f/6H/D1ipCb2lquajTuUqRYdGGFNCaXKV+AKmOZ6WXENNBlphrT8OuBpFLfGZhk6WHqiT
ctqDhyJ0AZ117EqX8BRdJRLCD3L8CamJNh1Lz9q7rNcfKGAPYMA5qMOyAzDhGSesZxMCHtvmhGNT
CFEjQsWvor6ZvyYtnjPSVkLJIvoIjkYhJgMKydg6/JT2p9x+0fu7sf6BtzEnzBPwskgo2K5yTTCd
53QCgoPYWLGob+AZnv4G1lsJPm775jpBD2yvn3YRU1mA226sF9QHH+Quwr6oNwcW/LYiZG/xPWzf
s/ilb7dlh8URNeFhI8DhscWP6X8AmXZBVy4JJ5GLVhKSi88AcaZNK7Nkvqr/6YniKiFaPHqJcUHe
WeuPXhhHKQSgJVvX/LBABQaoyJ7VEp5mkWkupZlWYB22GuqjuOiiw3wXowBxe2pFptXPo1aogfbc
DqtFFBFc1mzcElDUlVBMiozz6UsSRUNtAsabykEHx0EPJgmzisg0l67ETgOAi23Nb8l5BuVNlMl4
J0VBwqVrafQ6NVBT8fP4W73synZwonELryfDG+9nb6PDHM41C+b3BoDE2FlLbEESFi3BuHnKIytH
3SSZFfByQS6p9yAcMI2720EiMs1lpDJk5WLgDdOfwR4Z4ngWzA9ZIgkSwfJockmp1ITaLRg4fCsA
acF7Vb4r5j4DHDsZfhjj721fsH7ZRXKGugmvqyH17eFlwPm02Lf24bbp1Qn/IZrBnK4RemE6qoIA
BB9U84u+vgua32no68Pkor1hV82vt39DEO0ml6U0AxykUhfdp0a3A+D/O8gwJGGzuvna8LkcLQF0
G1pUK/xifImnI1pOHKNw2kYyu6KRc3mqgNBbDykc38x7UGGoqbfNI1yWZjq05rSWoITSo9LW4WiC
Hmr75bZxQbzz1ERV0+QohUbUz8lrBwo/8wVvJbdNC/zB0xIxHTA4W4NplHW9BoAxDdXSbab5GE+B
UoWwO/OL6a7QD0Z3vG1XEODG+ikXAc4SQgy0c+P8Uj6o1iHQXgClUfHoFkoGLghBXoUvrMouQbog
RlBiXdLXCUt6f7J0SYKKzHMRbtQatiBtwMEo2AHEjasIILZ3NgSMb/uHroaupJDBxfja5LVk7cJ8
5W7YN6diD3GMx9abdnhmOsiI0kUxyQW8nprtmFHMLjW+atUdepWcbJYkk+gLeOW9uZmgAdzjC9I3
SBTuQt+6j0FQeMIjExSvOlXiKUEk8dp7oQVI6sBy9MKR4oieAVfV8TA6gqGkMsdTHUeS7xH9zvr/
i4jFs0VD0J42+HHWop7mhvFbADLEtnPp9H570gXToXO7VtACsdPhFcknIC+ZDetYgEM77wyJpwQx
q3O5nNVpnueYE1/Jv8zNGxsbIBLurU2K9kzXuZROoCIL9iUEU96mDy1amC20wd52zGriSjLo3FaF
ga89uLnhB+iyH0Z06lky/m2R6TX/LqZVUdvaSKFf55vqW6K968nbtiFz+TsaBYjTctxmS+uuNSf0
o1WSpVM0jVzS5gqaUwLwkvha+1zPfkj/ssprNykTAqHFnSbRLGxWCpDSvlk9NeNjVn209Ndtl4hu
fLzMHugb2FAAmowjHxgf8SpmgaroRJXvJg6WANeczOGURB+3f01QV9C4fMWhtUEldiFHPCR7efgO
SewnvBbsDMqwq4P0QPkT0VmyuQuiSOMytwdkWCfxAu4H48NUFwdvhJKkFVnmklZN1YzYJY7JSfJl
MRx93CKsi3lef+8i7oEFrnWQBjHf6GwQBsUaHmb6r7ddL1gqeZG9ugLOYJxq4gfoLxjQYV/4bUIc
CpmMYn/7JwRJwIvtpeNI0ehXY7FZTl3nKvOvqtuzTlL2EDmdS149wzvkCNIePDIAIblv220HV41L
3WCgzWhESF3A071xHNAC9vu2PwQj5hX21nfQxoJ2h08KEBc2ZA8iDO+2acFs8gJ7IDq1WUPhDCP5
lmqPuYH3ALTpLF5nyk6ZazBfWd95cb0QLcQKduvBByMKyBfqR3sqD6CPknFci+xz6UmVwVJJAb8X
1YlYgGibroVuqtv+EYQiL6yHMgoozOKU+l1/qILXiL2CRyrsJYEumtj1/xd5OqrVkLX5NPhAAtxV
s30qMhlhu2CFVLldFdBfYHRC7Kph8aCnYCGJK8/Wwh3Yx/b6sovK2VOqTVTfTFe5fXYCEx9kU1Ti
1+OvKg+eet3+dtv/Ig9xycoGMKYUuLb5yWQ9oPEN3E6hVM9JZJzL2BKv09is8ulYKiY6BKc/9tg+
3x73P8GmK1HPS+uB1QROABuVn9zHP9V9f4g8YF0el6ceCtvNOdilEg8JIpQX2qsbTcfzBXwfNHu7
OxvVHjQ+YKyUFKAEPuIl9vTILntQxlIfvQB3dRbchWTjpZlxiZsEQG0CLIHT2fIIno0Z5Y9k2xr/
j4f8IrFyowAcBOg6HzR6bqANH0Adv0lmds2gazPLJW0SoT0UvYLYXM/WU3hsDyAeOrbvhqPtm4Pt
bdJgZvo/EZ6LT2jKqkgNxcKBXjOPycp3NpPd7U8QzSmXriBix/tvYZOjtfxEk8kPgBFki7HoGMi4
hE30BLBwdEP4C2jGxvBd6YITqLjAyg85ZAih9ADxoa+3j37d/hbB6s+4HKYU5MAgThn8EcohdtQ/
5m10lyaGxFWCWiOvvYe+tcoyWo36ldrf583vvAIexfypL6GPd87Wlpwd/unVXQkqXojPGqes1FWk
mTFkjjomUJuE7oj+UY2o+1rTPlrJkgFerdBHF780UIzQoYieAxJcjMcY9bfb3hQsJv+UlS6CLgLE
K2hTaviR9bWLvvfmwej9YXi6bV0Qd/8+/sI68OHAAtfd4Ougdc101Jvt5nGb6TU8LkwbAKlroYXq
HoDdsYs33AA8xsnXbca5jDchrJtaYALH1eYjzExnrEuJvwXRy2vxWXh1RSUY0UuXfTd+6DH6zSVX
JCqyzWV5grZZWsZNf8fOxclwf7RnPAO54z5/9R9SD+3kG7+By/ihVmcKjjPDt5szaDzRp7df0NB9
2/Wij+DSe2xso0MVnvosOca9N1M0kp1umxZEI6/Bh35ry7YUvBra/R0BXR66tG8bFhXHeOm9dE7Q
e5bMKNnu6N5wk333qzmC+9wz9uQIprzbPyNwDS+5Z/donkALLGrOhW92IWCXwLtJMlWwDhBua+5A
a9FMqYpV1chep27+w6rRdgxAu9ykymVVN9EXrP+/SNqkA9WT1WI9CGYINI3mnjZAfrQyPRWReS5t
0ZEY5m0/13c2qsRM/a6ghyjPZEulyDp3wAZfTwACP6SXXr3W4akqYqdQnm9PrSg02WfHGEU6ossR
xxcFHXuJGb0C9r/RNJetYDXB6kVxW1o7UTSQWQTok9o2ai5XtTpatArdOX6q625ABzBqbRKqZhqv
Y4fVRWdQ28HdOg89NAgw9BtuGbTGy9ChW1ABQzh2PIbOpiqjbroM3m3T188OGi8zF4IGKE7BEQYC
V+bN2UuehLsayFlQKDrM+kDXpuQbrociMNyfwwX49BJXSRSo8mFxDPN9KD+yspUYv36R1HjoEaP1
2BkNyC36ciy8Pqv+5EPqpXP3NlcgWEQH1QDqa5Sb42zbC6PGA5I00DRGs4YTtl6cKxDakSOD7E+3
6Uaj8Zgk0KF2NZofqQ/CKKBC20NYM0n1VjQR7PNENFoEkPhYDmirAtoFKgzpSQtHyURcL9VAX+Kz
cTOIgfemhPiDxY62AW70/Eeldh5wZu4EhrHbQSv6BC6Jqc5SzV53FR2gAAqC0T36yDeZ5vFGhgkM
6gDugjsz/7Iwtw6fwYp02/T1BVPj4UYm2nbAWWgRH5zcuzyP9nnTSNwuMr1Ox8Um1Wro4rITg/kh
O/T0pai+3h6ywNEWl7Tog6wLE9TUvknvWf1M0Q7R1crGQa8/ejHocSJghUD30J01LY6C5cfqY4lp
0bhXP12YtrPOmlgdMV+zH7T4MU/uC/vttkvWT//vJUizuC1VS0C2pKfM8Mfsb4aH7u77sHyp0k01
Ac1inweesyyjOsHNtE/O+cSOlaZLTpKCJZLXbSPmVGX9egcdquIuraZTqdg7YyIH267c1BxAKRKA
DijfGOxcivY1CPtBrkiPAHP7LRv2RrStkAfVoc8+ascuSPu5Q91Evx8D8BkXi2QzFIQNDzZqc2ZB
XwVnPW2Oj7OVH0cQ0wFvf7gdOiLzXJamDQRJUCT5V6ed+6dk8gpDgqUTHOdBqPbZKRG6Zkf0iiDi
z/0uPNIjiKXv8/vZy71C+lovWGZ40TSjBo2VjuPqXRbljtaiLYKUkngRpBWPNxrBEvb/T5Od/SUd
TxNYrwf1KcdV7bbvRUPn0nZgMwnGCne0CMccBcS923ZTk0vYdCBoZB/Mwa+gC2pqP8Ouduz2x7ZB
c7upGjFLG8Fs7tfg3wVTUSWJc5EzuOSEyk0Mnk4sj32dgXkNnd21sr89ZMEyw4OM0IYDvRwQdvjE
jxGF4UE/MA9FvN1t84KR80AjMKwpWlTrQAOlxo6m33Q9kgxckJw8k1Q6gUqpinu8AHUgo7TQsUSG
c6BXEvMiv6xxf7EjrYzDoAdE7qtJ65omGLPKByCbnT6ZXIZmqXz8PavbwsZYP/HitywVdCimhTnI
CR7nodNYy67zgnqNxqOmusWuQYvf93f2EUqGdK9mrrovvGRvuxBVWv6qbneA5Nm2pOUhVA24+js6
gpfZALWB0c5gdjckG61ourm8DYtyoKWJTYRZD4W9j6Yf2bDtdMoDp1itDBCZwD1wrJofM5tfeogA
USLToxalAJe8YTeuvfzx4EfKr3QqvbBSJGuw4PDO46X6IYzUKcMRoYE0cxu9E0V9BFHv2U61AzH0
x9spLPA8D5cyFjulY4djcDD8RG+zgx6nBjX328YFztG5LdYGEWO5stf5fd5A3ynbVyCa32aay+C4
nNHOu2ZVWmZ3aID30LglWRxEo+YStidVQePRWvxw5QJMLA9dqafboxa88UEg6PNigC73IQ4ohj26
OON5mQd2TtMpR0dzRg+0nG4BylLJd/wrCV85HPMwKSWsoPpBsGFVbXBQa5BVvdfZtwWcWeQ1nV6K
5T3oXjPlmVlfTE2VhK3Ie1wqJzMEUAymovy6NlecWSL5GpFdbvcNmD7WVYYqVNPPD+3Q31mW8vP2
rIhygMthUCAlJI2wjYHkw9J1p1R8Lfm+yTaPnzKLOcXTX4KDfrQ4OqBAoDxzcTmUHHgEj2caj6EC
/8bY24EBGGKCvmdGxsdSVU8ZRA0hDepZyLcMPFQgAJ6cigWbwEIaj6WCSkuZNaaJ7dMs0CA/jp2T
T/3HbY8JJprHToEPTelASI3Mjs46/ZprX2/bFdTWNC6txxBESgaD3ToynDCsQboK7VDQoKXJuMvr
czSbklAVxBOPpWoYCbQcbX4oLShfDLSY9r36hYW1xLyBteJKWvNwqqouWI2GdbQ8T9+C6LddvtXF
OdyGddJ4JFXe5iCeqLGhBRVEwyEg+LbSt92eAsGWpnE5jP7yejAYCuBqtKsLKJuBf7H8HnU5qCB3
t39CFD1cLqf5vDToEcTywwpvmcFgVj7dtiyYVR5SNUBxD6ygY38Xl3f9sFPGH2m4bZHgIVUgVqxs
oiNgoJr20FQVeIeMxyKVQaIFPuHhVDYFz+kyI13xJgA1s6kBERRdJHddkVvWKL043moW+NCyIgEw
vTuBIN6Ju9O8tdTOY6lGMA7FoITC6aT71Xatq/dEsk2JNkd1ddbFuFk7FqHWYjpnPziwXYIXSCe8
n/egmsANKXCX39vCRv38OyWIUkBdsM5t/NMAS30VvRfz+23boonl9tpOK3p7hHyxb0C6GX95lrR0
LJpWLlWngQ7VZBnEnwzDqbXYt4np2qWsaiQyz6VppVR6EgWYWAMa8o0We6PyqwbN9W2/CFZIHkk1
TyCSiYJ18Kiklenv2LAf+iQHlUtzuP0LggskD6GilaG2OciofJDmHCa8zlThPZQOILOSHkFPo5og
3Iia3e0fE30Od4xu0U3SWxWcFfUgJvMnEu6L+dCi/fO2fUEY8aiqqWWgRQa7PBArTjEfM9ndQmR3
nfyLFFMLlvVQMCUo4EHVFvQCq0DttiGvP3lh2lCh89ukdX0H5thWOSh0v80ul62gyNHTgmo9GpxV
J6iindJnkrO/IOQZl6xhG02J3mjTsVuCl7DLoWPUnQfoxW0bOZewCU1A8jRPKGcqv0KrdjWwd922
LBo4l6tdrDPQPFq9r4VPVfG71Y5Lvy3yeKyUDhLsXo0aTKMFVuNAO4C+WjJqQfDx8CiIDPV6S+CP
JttDCsOUlUYF3uDxTmPW5UON51/0F5m7arhLF1RZLNkJSVQ5/g/gKYF6uaGt0wjwhF/soz0EhJ5Q
ldozJ93LGr0EK8q/gtJF+uRACloFmvl9QwOiXfkTpoOTqp4ePN8OGcFB79/198K+GnaaOmgU9Rx9
zyBnzJTTaH0Bs2RohZLQEXqKS9VGUQgEnuApiDH56THd5Qft1PzV9vk+3C+Sk5koirikDXSI6zGV
tHdp0L1RgHMdsMrIkI+iUOJStkwhrtMNJsDEUMIyFP2rCj7XMqWSk5lo7FzegnRvSVlXmT7tniC6
uUdVQ7KU/YNKXrmC8ECoFhVNPTfKAb2IxtOyhxLsubifd5pr+CDtPRjevAcjC+5ZqgvK9W+ysBU4
jEdJVRqL6wAgHSjAfBviPZS2nH6SeEtkm9tkwW4N0ULAAcH3mDnp+L0DA128fGzKBx4cpQ4mM0eK
MEoy4mS14Q2F4RZdcpiMb11pS7JO9Anr/y+yLoG4DPSeMSsGOZRsb5MDCljbPmCNsQvTFrxeFDkW
jCTwK+ItAzTk7iPitlIInGBJIlw6g5BvsSm0Oe+mcH6o9OLeasDCQ7qTXheSYokgIQiXzBNpsylq
7elIrPijM8YJZHUbH4cIl8u4NgclA6rxTqmmfdzWB1DQO7d9L5pWLo8tSD5DPwuRmYA4sBtT3zCj
NyVKX7eYh1DK56mNU+iAWDrW6mSudlCWcMzWQMkzc7eZX8sxF5EDpVc2z71NwMPceWCOc410Asm4
4m0zz6UtAWMiNH3wqp12aESy07GHem5d74xZkT0WCYq2kG/8/Am6AsQ7dD9wPgbZY+5qbuuGu+aY
v4M8sfHASekVbrLRXVwO151qBwm4OP3EPgMjCEGzJN3ddtX1DFN5jBQxMigcl7RHOTiDvFWZE9DY
QdHcDgpsmU0qqzuvgfPfzUHl0VJgJQOtW2aRoxo+Bw1YKrRvefCjMQloPX6R7B1sWhJnCWeGy+io
Bo8/aVHTYwOodZszhKaRIS9kOk6DdoL2uzMtBV6AEwf0Yk7Z/TXNb0v8eNuf1w85QNp/DouBZKCp
DA2kPNG+jqp9mih5pLbpFUl+GvpG8pEid3LpH4HHdTRHvfdtUHA6KbXfSR8eIhwZrAy01ZR97VJ1
pwyzJEyur5KgLv38WbjFxmOe6C1eVYijZ6kHcQLJp4hMc2tBFqqABRI8+y/ZHnJOlqyPUnAWVHk6
J3UAqxs6HEC6hHavcTplqukYaKFqfsRddqqGX0r7MP6uh+A4j4vET4J04tFYQ98OECNA7MWD6pSL
nw6vWvTcTbIK1eqUK2nEcz3NINQkkKyo7xbIkkOb75uV5odlmh0dDIsOthe/CefD7VAWTcz6/4tF
Oo0M6LphZvyO1SB7J06hM2+bafWzaWie1j1qC0Caat9TiN8qU7VpX1R5dFZc2BU6tlPio7d7DzV0
B4y/B5CrSgYuWlx4jNa01AmktVAWMb6CsbQ6qXisy8+AzY+lM3vMqVz5si+aAC7JzYTqow56NT8y
DpP9iAb4bU7i4Vk6lCzq0YLhrnrN6hdz/jKmm17WVR6f1c26BtFlnAlBF+oDk39IlvJgteO2xcLk
dnawk6rQvMDO3mnQ+x4hdAWW7U0xycOzwtroQIZvzOA50fAWxEBObVYQYNlmndvCEzuLi1rFFq6B
FgQUmJ4ybytsqjwuq9EDDY9YOAqCrP5cE9NnYAUBm+chUca326MXbDc8DZSK28kYWgr1ITHvlBCs
Y+1bpYB3VgUkBnICneVGKt3oKvZ5cWhmi8YRM8nRmLPnwUxO4SLDJgmWT5PbnRfwno91jvDpGVhZ
1LPeTvdN8h7OqpeVxhHChpJ9QJC6Jpe6FrQHjUyz8Bi6xD/BNTo6FOI6kkVI8BU8gCtKM7tsl6W8
G1o99GqlfazMxqvjACf1BGLgRZ06o7rtoUjl8Vw6aD2nOlPbu0q3A+izj3+0Lpct1wI/8ZAuCHOV
ylBhj2Hq60C+k+X5dsCuaXVlnzS403kIoV1LnddlSDd3bYUiWQ54RSu7fQm2eR6+RWoFSie0RVk8
txU8VQy1l5N+epriAQpqaf5lw1dQxpcV0QHbRouaFGcSaylOq7Mba+ORhZYEYXXV+7DPeamrNQh5
Q177HEEc1p6Me5Cvb0kAmObWO7u3xrHSF0g9DebvGUxYTlgPr7fdcv2ZDsbX77k4mQws7lojDfLz
iqRV91DycMNDtYOggtO58T6QbDZXgwg/w51SFGOOQLufwv3t/ZQ+LcE3u3+6/Qki09watxQRdKQI
viBI/R4dHoxBqPJ9m21ukTP6PI6HnKDnpfjSDW+9DTkTyaxejXt4hFvW6qxQICiuYNj2y2i9mWno
0PRUENkuefX2RMEb+3lig2jIChqk5Xmy0gOFqnfJ9NNAJrdMwrtFk+EBBJ/BlwwZFFw0U4P3x+Z5
sg8TEDhaANGk46YJ4DsqQc4PUt8aaVt36ewo4Y8qqXEQbZvTNvtc2kLtOCWkn/OzVT4aJZaeFHIV
st336uaCKeASt4UqQ1YrmOIScrI95I4gDX5HR/uU14sXNvUeMjXe7e8QLD+ES2NSTE1kkqg45+Ok
OEs8Jl5v47K+zTqXvdlcUmiOwHpCFReaWqeyoJKFQTRwLnuN1orzKFCyM6voXz2Oe6e0ZZu7yDaX
vT0LoT8/tMU5xmH0K6gOtK8kk02uyDiXv6kK0nloVORne9W6QZd1cVRGOkvccn1Ro3zRkALBH0FY
ID/rif3VbGvI9xZ/0WkpSavrg6d8i6VFgZIsxhlphe13N2iqupstJtlqr688KMh8XnkGsCaYuk4h
ijejgIeTLoAIDy0r3bgnx0r2K4Kdi/JVQ1NfxsCoGXaug+Xnu/KAKhSODS51i10BXR6HSLZ20Vxw
aVwA1ZYNOn5oqV5p/1sdvTbdtHdBCOuzqxILgkqQgs/PBn3Ni2e2PA6m5L1FNMVczip2gt6qEVuX
Nn1JrZ0RSG6lIrtcwo4hzj6lCW+Azd9J6wxYDFnTlsg0l6+haQ2hVmHIWXuuzNYtoHd3ewETTSGX
rBlk3TsT7V5nsLYeQgPawwa6hnRZH6goFvmaHunT2DYhp3CO7td+JBDQuNWdfu49bZ/ubS+XcJII
HMT3VHbWWKfZEuM4wt7G/nvdSPCmwvFzKVtDyxBckhh/u5vAOu2ku2ivPhgv3VuIFofkz/y8aR74
mp5a6D1KAkl+LpQfyUdTQUJaWqNc5/I/9xRK+Xoe3icgaNVhk9KdwUuPoV8dyV7dxft626JprbNy
cVSOCOqbndUXZ6jGW3czRMOcck5kICFBiPKdlqyqAzO2x+LcZ4ETpx7FM2ltSpJWsCTzpbwBG5MW
R1pxniHH7Ual6lWkerWjCHI3YeRAkna3bYK5FLbsrs9ayI2fGwvMDt19PUOCMtqWxRaXxeMKMY5o
WJ6j+rWBbk99XkpJYF4/xlK+jEc6FZj6aUD5Md4x9sLKp2XZ0aaSbOeCxOVLeWldxWFgYktsg+Fg
J8shriQH2OtnTMpX8UY8LtlhsORn2rxXwcHUzzo7RR0EAONdCF2v29Mqcg93TNZyy8hsMOqfywyQ
Yoi1JlB91naWDG4mCH6+1TINoGGeLzhMTfNDOH6HihG0RSX9YSLbXNqCAIOUU2/iiD/vemBcux9D
KFNeuFrMg9gtt8kOTTFNFdPy82B9ifEkotVQV7xX2ueUZpD09fVt9yDKN16GSzcSyvAROnTMEkga
1lB1ZPvbsyvyEJe06I7syrCLynMVK7vOQGPOVJ9tKTBPFDxc2tIJaq2aaeXnzDrF2gMu7K6RnQOy
qapG6X9reJCXAxYqP5vAdHV5Bz4cyaogcAxfrys1fejMGUUdFGC8nGZ+Zt8RQ3Y9ESzKfMFOb+NR
0RQDm276EiS/1JS6NRD7lfYAOrbd7akV/QaXuFWtTU2VrGUpprjRYt6bdMYjXnhgSe6iuik5QAjW
N76Il0PJq6K1jlUo2y/kazK+3h6+aAK43O2iKgQMF6GThw5hD20BTqJt52O+2zIgZq5ZFUyPoMJT
a+1gJNTbNmrGHRQ6Kw8g7YXrspk/ThBncWM0pTpqpjPJtIr8zWWsnUbQsoKe7dkIu3twDmROFtmS
s4IgXQ0uXUkd5Om0Xt9Wx1iLO5qaiyK10kiuh4I55fsulZqaBRng+DLdmVHgNKWL1wnJRisyvm6T
F2c0tbcnJY9ZcU418hRV3zW1/k2kGCrBZsv3W8ahNtZkxiqsZGxnDD8pQp24VW15FmSAk8Om8OFp
6cGbC8ksOuGwkLxV5HsbgdNZVm0XnfR5UnoazGHXxCjEBl+D86pzEO3ZI3nJ3laqTPQyf7v9DYIA
5fsw05j0RTOjbpcov6YaiE4Qr8oOI6I55jZdSqbRtlosNtZ8iuhjNj2X/bYjvs5lbq9rGY0ixKY9
FSfFqLy+l9VjRaPmUrYZh5ICc4D+UwUcQTsdlOwoO972tiBldS5lC7ZoEErFMUTPcQSMdhPkoAf6
FCkStwjGzjdZtnndR1OHHRb6Ycdez15YWDpGXUh2D5F5Lmkz9BqkZERJAdvhfk5Nh0bWvkk1yXIs
iEW+m7Kf02YYYyyWuKI71MmVTSwblPKdlKwGWZAdY9xVOR0K2nit/vv2hAq2bb6XssjGyBjXd4cQ
2q73BiSH6yH6aWfRhIf0qPFoJZOFEjln/f/Fgllq/VIqoBE7a1Y8M0/PlfbrEtn2JigAfMQla1BZ
DaR40EA55lAlClqQHtXLy20vieKGy1ZsqrlVWLiV1NnfRb8vioc4+LXNNJetdgv2im7EPhKCv003
j2mCzjIqSVeRz7l07bRKzxRoqEBzpHVTI9tFiuyKLDDNN1EytYeCXQNha6M13coeDsBtObddIlhk
+CZKdWQsZArWxr7NE580LHFGe/hBCcTDiWEHj7d/RrDH8s2Ulm1WJE9pcR4U7TAr8y4MnaEtdymY
d4vGK2UdZiJPcSfjDqK6ZjyvL5I6i8iuNDOsbRCuL2UlfEEO872VOSuZZc0N7rQL1Jsb443o5f1g
k/1Szmiy12VdDqIPWf9/kcHgek3KKG3Xu/MHiT0tkpzTRHa5zI3qalnSGdmVZ/XfoM70fZQTGbWK
IHV5evquNMfWrvA0w7LgnQbKHuoSWOSw2N2OIpF9Ln9VFhTx0HR4+mlVBxqqcaM72SYNG0pVLn/B
ZD6pFcXMAutYBLt+2N8etMDjfFtlXwNt3UPC+VzM+0U7Z9G27ZtvpgSZ4hJBxac4m/3wNe/ze1pC
5MiU9j8LnM0T0gM7Tyc9grM7XF9ntQbCPXOWUBbggkTi2ycJ6fBSjhrCWVWfC+1koCqn15nTlsfC
iHbbXL9+2kUSBU2cUaNAbTecY8MzK0s/Do06Sk7DgqWTcSnKArONwqLBmhakXvO9avMdi9A4K9lP
BFUonpee4rVtaWq7wAPV7Kpz7fbGXiN/os50Evtb2pyqclta8T2WwdAHnQlu8zP00N0p2qUzOJ2U
bcdAnqfejiuIdlZrkVodnKyCzrvqNDJyJVGMcjk7NzFUodoBORDphyGp9hOEY8dyE/KaUr7Rcgha
JR3RSXNOWLsf+txPoo3lLb7R0tRMZQoszC7LD2V8V8jaFQSrDY+IQq2vWRoTQ86p9cJshE6UF7IH
N5FxbndNIUk0ADeGxxj4I2y0XZxKtiVBLvFoqDpra9Pq4Y4xSb5b6nSMS/ALkMYpWkty0hHECo+J
UhZQF1rhjMIcUDnHrGDvap1Pu3EcnzetNv8u5xerTQ+t9kIxgeiqtZEeZij2Qt7OqCXDF/mecWvZ
2jyYGDFua8rs5lnlqlLCKZFnuG01tzP4poXpRYs8Q8UtkKT0Z2da23YqHhQFEfi5KXK8D47EPmqG
DXYRxVOU2tvkdx4TBW2TUk1q1G/sAaV64GyVRnGGhXbubfsC9/BgqG7OoRGhRyjLldCbWganC8FB
XofDr9v2BTPLo6HSqtVatP9go7WW0R3nrnBZl24cPJeycVdUZEmwSY1p+jaWyQPEIZwhl0lrC3Zx
Hgyl6FqRDxl8b5A8Kd2lNu1jVbXlSx1MkYNeDOUvQN2SiRZNxOrAiwQr6sRIhwJrm81yrwGuNNRy
b2NnBKV8LyUOannRh7g7LMHSH+t0/AuEwUdpBJrkoV80fj6FlSwtugDXOFNLnOjDzH9bsmm+3suD
wXM5PKVkqKI4w+C/tJFbnap9edA8rfaGXelFu2B3O1ZFn8BtuGZid0sb4YRfZ+joSPHieQ5tyTJx
PQ8Ij44aE1CQWvnq/+YUWl9qdaNd63PYjHNFF3VEMWRQfAiwKTKs5/XYJzwiSm0mPe9swCtY+zPN
ZsfC5XxJyyMa28CStb/tcJFTuPxF6+3Sd+sbLSDmH2a6ltFaJjn3iT5gneSLfNKKJRqnFHf/zIxO
aUF+owQboAI4osu6qX6GukyZTvQRXOIqSR6VaBwGkCYbHMvsnFimmnU9HgnfNWmmFGztNtyzWF8z
PXH7yBmj122u59KVmJ1VLuB8OE9K0jss6n4umawNTuQRLl21GMR8IBkEogKduA9xUy2ngibftw2c
S9IGbYh4e8eGkjT5UY/CvSLFRAnGzUOilK7sSIhXgDP4/HWXZOEp70ZZV/L1QyDhgVD5rMcgBcW4
a1J47XhOMiBZqsoJusfbjhH9wJoIFwHfxDRh/YKKeovVCwhtyiynt07BJv5dSv4DhBrwsmkbOGLO
6lMQd86A1tMxKzZt5YSHQtkztcukrTF6Y3zSG/3DthO3MWTPASLncEkaVapBtBHH12BqfYMWDspc
T0qTuQFkKG77XxQ9XPFp6Iepxks/SruV1fpq0Jp7VS83AToJj4aaJzsLDIbLyVje5fkz6Ciz8uvt
cdM1Lf+LQiN8UyPOekuEQxqOaPu1ozH0i2N5Yg5xQk/WSyHyDZe0mQYtNZSP1+tJVSauDQpKu81k
5wOBdR4JNXdo3oCUL17X+nDHwvA3Hf+PsyvZjVtXol8kQCI1biX14G5PSZw4yUbIKFLzLFFf/44u
3sKX12wCWhnwgmIXWcVi8dQ5pubqphpaOl6NgnUidXB1Q1sajVvQW4eJY2lyY0V8l4FQmb8CRp5u
8b1vr7kThDzoo8y1NQFBNXfpdE1IN3ntls7UYwpFJDjVuXMLHeWkanTpfO2zwWqbdAuWlJ76xTt5
2a/bG1Jllu2LbwIZSA8HuyhQ95hLdmJtGYMeAp3n6fH28KqJS37KxBqAYgsnXwCGo5a2cQIlwdtD
K3IOGfKUrc7UpQuSMV4/+utpzn+lUPpz6yfKncPtT6hmL52tAR3LhFWoLOaQhahOvd1ZuFEl1bTv
0deUH06XhebB4Fb4DXhG8ljs9D9qHSz9/f5py/wPNa2BXGlpEYb7A94If9RREqen9G6NaMS/VlEQ
61S7FPFefkAt0y5pvKLGaes/IvYftgZ2NC9GgS4/Vn1Aci67H+hgu0ALkPUOT7/NufQ/Ux3eRDW4
5FvFDISeN+GobYQV0+JDj6c87v10dBIpCg+T2WjdmZci36rf1H9CDWe27vt9PSam3PoKXdfCrn0A
iVbQfUQZgoLL7Y+3977CLDJqbrHTsm593Eny9Uk4jxZwc8YcT6zW+JbCLDJ2ru9W4vOlASZhhuZN
6+aRPTp3ZpprApvCd2X0HOWFAGsHcpwaPW1rguPV1aE6VVOXtqOweNEGG5xiIcO1+y1KfiqTH7fN
rgDggEj+3wHZdKvFt9HB/kA/iSg9V8ck9g4r+lbsY3Yw9mnVWqYsXWC41jxCOwY+2/3KaBm13qiJ
yyrrSCGfJubqc3+LBpZznPujVXZxU/+5bR7VqpJ/W6eaFpd3Gd1ym+tUXbkOMKeatBTpRQPxMqhW
o7AIFAImPW28fDrdQdWkpYQsyVGRLhMMTtyNBLUe/9r1pLG2YmwZLedmnlimDOf3aEC9r7fx1L4P
K2DK0gQW65ibb6nqykDiw5G1RvaS7cv1ZKgcWElx7BFU4BhNXv20XGMg5+ydRpEc1KocsdgMMyes
eW5bL/ZNGt/egIqwKOPjoELnE95gLZGeikPbji9O2w9hE/hNhCRQ8wNUX9lW+01WxtupoomxlTnI
vePcs+p3YJ0NQ9MToNjssi4BWSfPsSxkHU3fhu4Pjhqi5Wpmrhqb/HvmjmtmYqY4TXGjD5MyxnEn
zH05tiM5KZ7OFmt2kfGtBTnlPptDMMT0OycuOak5Wl4pXJQ9F/8JosRO0oaG7kL8rpMSKgdbFlQ+
ts0k0AGaYENyO/1hTuUuTCtGlwKuMWS2MVnoo+ySJ4FnxdT+64J56/Z+V01dWs9izJ1lNRY8o5Vg
kUMdopp+FgHn3XHf+NKa8qEZoTvDpuuQPDTL/aTDYLzrQTCKtJyeOZSGQWyYXATxEMxH3k1pZCTe
tTEdXSKgMI4cfMfUthDRIWM0BcZybKaleFhJ2n3eZRo5/o7zMLUONcdrs1yH6tHSFYLfdVFC5dCL
NzTOSWuN15nfifo0dT95sG81ZWiymbAys4XZXSGt9xRU0xxZSauDIiqWVA69JJ2qoBww74WdFiio
WJDYOK46VPX77x4wixRzIS+a8HS0uytNm6hjTtz6X9z+bt74hdH06N7b1RK7dWyB8qXIfu5bY8l3
i35tSDoOw5WBxXU8JDqo0D+8Iv+pM+HXSH7bLlnFBkHGK/KOKFiPJVq+Oo4qX/Kb9/y8ZkDh/IOf
YKGN3oO6v+u4HUHKBAqocbePIJ/KEbtneMGzwLmKJStDMlV3faVrUVeul+Thoq/w4JBY3TVlL6ZN
jtZI74RBY0qXqEj/rsYHXjxYG7aOmuEsdImLwnvkKzuxODg/2mS8ZvZHBrZU81uyq9ubUPnC7udD
zlovN6+G/bNsHjfVv0QHntlqaO/sB/mODuLeSgx2S/4MovDpw1B0hYDchVsHeTzR1jc+sKnvvA/E
bVZ29kgrVh20RhElZRj0nOKHuH1jXXjHI78Yjt2oy37fRTbBYtsivcmTUi9fko5iD8wphOytQ+qy
GFc+ApaRgL625jeSxLcd9f3CLT4lhQcr4CC4SKbhH72K5lieknNw2kjo0lh3kKsMJQWDlrKh78U4
XPOMgGSk5QN48A1m6kSnVeNLMcF1x4HzZh6uVBxH6+jrLk8qV5R1ZXq37ZLB9MbrENdlnJ7pGYxo
RUi70DqU6G/XySkq1JaoLfl8QgQe0Qk+BCm/a3XMT8UXBC7wAAaah0yFiWR8dN/lS1CXdL1wL+jC
HBW00Fz5l9t7SDW4VN8O0jFzV5PiAEs/pvzLqHvtUtlfxkQPnT2awsXAXWw8WXF+wHny2h3s4/QQ
xM7Lvtlvx/IbXxO1Sf0FdaaL0U/RlA+HIjc1FxKVYSQ3toJ1mfjaW5dAJCScnck4zkmu08dWjb79
/83E/UosCa8d8+p3v6FgnaGr/bZFFEcBlfy1nMm6OKkNdWzvbJR3RnJodWwF7xa3CZXxz2iwLVI2
pv1ViLOVR3X1MRXPQx96ULDZN3kp8cZVJ3WKeQC9Y21+Sz3veWyy78LaRS+CHyB5quGOKOXhofEy
jOlvuyu/mFSHHFGspwyDxiMRd9NuBUNi9+IHD6LW7ELFcsowaMiCLC5xsJx2d784B5Y/5MnptrFV
U5aei43EaDpUIyEEn1qPyRyEvmFoHitVQ0tu2Ziipp0b4PbXpI+el6Idhe2rLhFKJMfkTlJyCjmW
qz8cDfGUdBr8kuLc/g/gmRPILdSY9JZrL/0n9H8/c/Z5Jd/Gxo0gVh4awxjftr3i2iCjnxfLKOt5
aK1LCyLKxC4uEMwS4TqUR99HnnD7I6pVkI7W1C2YMAsscLrpwmVL6FrBzr0jOartCa/CNRALDNTs
IXVa9zTOya4eNayw5KcUDAWUD511KaF9Ac5O8LQlGn9SGF7GPFup56BYAz9l3A9p1YadOLfZ53n5
u8vmMvC59gDVRBsWRE5Y/62uQbJV5fucSsY+F8UYTHTEWbfU3smcQQbp6djsFVHmnwvbm9PIWgx7
Lgmskle4PMTEO/U6ihjFJpShz2Wa83LssFPc4de4tNFaGvu2t4x4RoLRbdh+aNfPT61pRIVhH24v
osoc0hmKfmPLyVLM2WAf/ep+qX4X+c5895906Y2p5xWtzLRDlIF+0lFY7Ikt0z6n/OeW8GZo6oCp
1WG5damWq1XqQfcqc0juCIQoWcoE5qjccx9EXDz3uixdMbQMbvaNrKBTiynjatnnUPReD4Tqwohq
cCm1rRlPcibALJ8a5nc/zw+rAAUVn6Lbu+T9VzEI/kgHKKP9sK7d5usnyGzH7Sk/9UM8RXNMYnax
MnSOara68lPSgbrQrpubtABJ/qchTk7jicXex/kbeZpj62CeV13fxj/B5J0ruYx4zjaUTlLiNw2x
GRGIWvCDf1d+MB55egZR/tGM87gYY2sOy+Zw246KkCzTQELJxG+MBUlfObrxbJoHf15+p+VL7di7
uCCxUpJD12YrOtt0zWufvw75J3Sw3p66ImWQxWPc2gWLvdPP13r5UZAzGID7CdT8d8S4F+5T3b7e
/owihsroZ2oOHPBtaOZxVp5Ys6aQ1x2/3R5bubUk7y6suUmKBiu+4m0XcnynTcbE/DRFxqk4pEeq
OXgV3yEy/jlBiduhEFO6OJ+KF+fYnvy4uFofcDCAbi47Ec0p+b7TE5kl0m2MvvO3zMRNi3MBNd/G
QvIz6pJE1fCSz1cbgpvnkLE2q/bM01eraX6YIGLZtRhE5ocsgX+kfEQ8tE/0WILQrnjFeUlPIq4O
wR07BVyTgKp+x/b/N2dFmVq8As7HvMxFd6LD+Bl9+hFliWYVNnP8N4wQmSPSTSfgt4qgvc4MRCzt
GIr68zrlB38IVz/VRMX33YLI6OiC2rORo5cHKkJnUt4vuqq7alwpb7Z4mhpgIsa5sTSx2aUnr2wP
txdYZXYpb2YpoZXnoqhQiPIzaXrja2d0j6L1F80T9vvBlASSN7NgMZ2pycxLV7d33jo/MDOJjRyA
47TVrK3CPDJIuuDMsP1pc2Qf73rpj9zfuSllhLTtNgsUVDBya51n2wn79BQMuu5t1bQlz+3Wduoc
G9nALBiLWJIEh5pkul5Khd1lbPRA2xmei9EF+eBbadRln6r2o55xXuFQMjqaFDYpWIGN4xV97DAn
XAxSh2PpHEES8q31B64JQe/X5IlMGDk2zVR5PQi3iuL74j80/jerejScl7Q5VzrAsWoppOOYtH1d
2BQOls3VFbqW0ZTputlUQ0u+K6qhQo8lYoKzWj9dp7s4i45KU7XEku/SbnaYneP11uvm12xoQLzQ
PjXc+YD36J2uJXmvX3lW5TlwALcVoW2t8VrpEFDvIy8JkTHSVu0EvsigfzzE1lfzUByJd3Djje21
PIJsaiPON3YVrInMHDk1hLAamgIXc3Hjhpj36HrQDK14QyQyZJokM6vTGj9jjrYElUXZ0zzGThqm
D0PohgS/ppvv0njR5EeKVZdlYUjAaJk32FDQOIiYczD9v0b7E9Xm2weCYr/KJJL96rpNPyC1o3NG
8II8vEIWgMX7Bt8++uaQdw0+zn4HW63LtTe/pOTzvnEl//XGdGKJhXEtJg5ZMZ4avq9cQGQAtdkD
dNkFqEQEhmuHFCpmEIme9un0Eln/hRpBbdaZOV1N474sYqP+0uuklhUnuwx7nZu8Nm2I4Fy8uoSy
3OQGse+K77a36BpkFFtFBr+262AUPh4WL2N+Tvw/S/Xj9moqjhYZ9MobPuSp2ViXZEqOLVSLrYre
46iJIF95Ncpd7aGE/Af7ag5z0S/QV2qr7K62yWtRjU+kzzVEDIr3JiJLvth50mWB003X5Tgf3Kg9
dVd+L47b9TiJdqZXMhC2qw3w6xJEg8LyPy5Lf8jTNs4EOxWJjthUEXBkXFaXm51hu1RcHPI8WD9q
gO2Wu3XQvU6rdpHku6vFh7ah1nRNk0+sJ6CT0PU+KDzAlY5eEw+Jo5/T6crNc1vdk/aB6i51qsuj
K529M1oUwX00bYtLj+0lA9ze+e6c6KE5JdF4oc+3XUFlHOn8ZV5pjKaPByIO+wd+eSh8XalAYR0Z
llWhUmnw2REX16libkORsGVHQ9sFrBpeqnUtVl44Y4uSeUVRi6eMO6BAcuow8JOdoVmGaEGdPkDP
FuJE0Fmh4SQxM/7eNrsCx0BkiBZpfWimjAht0zF/BM3Jef2wQhOhjHm8MyeRgVrLkgJMKbCD0CAZ
5y45iGUXvJTgNU46Zospd4ppna5+1Yi4d0v/ICZRh16QZ4fbFlJsTBkd6zVB7fYpma52fjaX07Rq
sn1V1JQhWUbQtUW+zX0KwvQ8nsoojwbcLoDs30ASOgiDIqjJmKvKXruh9rHAAJGELDty9iWFXmny
5bZ5VMNLflsWKJxMbouqzJxAZPx30C49oCrfvNT6vOsLMsKqEX4K1myUlcTsHHg2Rv04NKHtuaHR
cl3BWrHKMtZq9XhCociF6s/AAXtro6LbO/R2+L9JBWfme6j0IexXzJyArPNep1boCjGKDEIGUwnP
FlXro5jU+Wfef7czbB/7nmdV1FQf99l/i3tv5r9WTromBV+hxP5z4oe1vnj81eWaJF8VgGQgFaoy
jtUOKN7i3IqwdSIWN6h2b+cL07iaIkLLpJLZ4DurT/CJqf3gF2WI1sbZ/XDbOqqxpaN3nE1jBLmb
dakriO50IBKeo9bQXFFUg0tnL9Rm7cYW2JVT+hHdryn/XurQDaoNL/mtv4IJkwvYBIwnKSCGo4Zc
TDGujJiyV9YPnKJKmwblsV0oOjB9zdAKa8iMkmnS5qYwYI2Z+M8+iqdl634inU6aTDVzyU/NTebb
KOzp2o7N3eQnf+yUaksAW473TlWWbuHzjROhIZ2WNcHc+8MUowQQ15ERJUdodtxB7Ftf6t+23Xvf
2Wz35jupKHsLDOLTtU6PbglxhDI0iirO/etY4o0PWWc5nUwnD3nz1E+/b/uA6iijm0nffHW0UqOd
LPy64usQbw8ZPuQGQuvj8Nc+krPYh68Hiujfn+mBSwA5PfYWigFJdZz3PYUC9fDvcYXnGlW2+bCP
O+kUfHeD9DpD2Vljnc1b31sTyYu7abGKroWrzZfmzo6KeDmbd/Wdf93Z40/wzPbvX1AEzjI5aYUz
sjxR+n3kmpq2qnQlg6vAqeB5YKcH2iReYhuPkmjyz9CXjDTFguZjFyWPhqEJ0woHlAFXBTRV24Fj
eR3rL6/NIw90FQLVyJJrGzSlQQbx3Eufp8cuxaNhXse3V1c1tOTY2bpwr4a+3YU7wOtz3Ep3afQR
JLf/XlNzdkcGANp6sbo7x56Pk2kcbs9ZEUhluJVXs6AzA+RsNpqymibuCRi1dMhoRRVbxlfNTZMM
1EigZxWAlKqNII9uTF3IM9v7ILLVjJwxs57KolrLa+sAfa75UaqFkJy4Kdp5TSjWmAj/2omfgXB3
7kvJfwG/6KhRTpDh7bt7wK+BxBg0k1YZS/JbN0smY+6we1jVx7QDI834MFSX1PmYuL98V+PFCtPI
yCvfR9tDbnnI4EzymptfZn953rWTZMxV3yeByRPs0awy7hbR35UzO0BY8rxveMlvTYAvwMKZonA+
BHFNp6NJu4Pr6B69tmHeCcwy9gqkLuYw9QaKtDU7Ti6P3WJ5mVI3Nl0gAtddzMjkP4K8juunpGtx
/+3b5D4Q7GFEI9RtA6lWdvv/m4PXLTmD1rWxXkQyHpqqjImtI5JSGUc6bFmPOkPGc5THS/Ylm7DE
fvPYBdll5O61rhpdaqQIRjIqKyu8appMWKdOXj3vQ59cRh2Hl8o6kuPmHUumtMS+74rpua/5ac12
0d5gTSXHdTzBhLtVbs3Cc651Z/th28w6RRjFpVrGZllttdK6mayLNb3mC6gK7Ij/soqPtzeNwuIy
7WTjWS6ewgE7aXu8pryaXVx5mnimsLiMywJf8RSwfp6uG1HKsWciPSxto3mAUuxIUzpq14Lb3YDc
5yL8T573B1JIYZo8WPaHBI+yt02jMvxmsjf+1NMMnVAOh3h584UZEXVfMu8q8q+3R1dlUzLeaqJW
iY5frOsG+CleWLTddl0arqfyrr2zkRDWr7c/pVoIyXv7qjSydQKyaxqzx0zUD4Ojs5Fq+0gHLXRU
q8lMEJTN8jL2EEhr7jOiozBRtPQQGXAlWEHdJsvnq32a7stDcmedyNE97+2qIqbkuRl0rr0BghhX
tA0t7KHRNiC+v3f+o8FLWqOz2IqB16f1KPAOsh63R1J+2C569pOPK1donr349gIr9tJ/NHnLpqzT
ZMHnnJA/BixMTqjeXt2XpMXLsns0z2M4aWo072+m/yj0mvU0NTAbHC8PIlGkH9aWa5D/qqElny7G
oVgpqWd0bQ7gvg1yi/2uARTdN7wMqWiWtQ/MHNfhtTimVmzrnhQU05bVN12b5cS2gT4cujuWXKd9
aHBLpporkSuTVeDEmkBhZfLgrp08ZCU6dLVii8psc0vpMU8Uw3xtxlOGZ7oJe2QBQcCutgdQTElR
x3AyNPXaJfirPPO4JFUISerT7f3+7tQxtBR1ZuiM2VaFof0S5BRJ1z1aLPnRuf2Jpprw/O6i4hNS
uuCPeFXMMvBgABEL9YcprHbSE8p9iqaVFGk3YeSqsV4dyCuDr1Bjl3ejMaiFg3+fWKbhGHUCRCGa
XINiq/VEi8g/bD0Kt+2uGn+7ubw5EeeyY2kygjvF6unFTsxnn5A/oD/TDK9YVrlVcfadpA6SDPRG
ZnU3ZUFoWctn0OM/OVxTNVSsqlx5Q6d5A4DACombzrlWXhHTdBcsALaXsgW0z051T2B7NrIDdCcO
ebeT8UWuqCFopZTbIG3shq+LaUf+8snGo0Gu6y1XWUXyVI9V6wRYNtRaqN2xK7rMIWozdUuua4ZU
Lazkr1DlsUnWgh7cS+pINEVUNWCusr9q1X1Vv0DyVuL1lJEGzDJG1YSea52ZF8S397xqaClFGCFL
DGCQgFCXsZ5LV3yoF92tSjG0XE9LqCvo7IOK2vPn/uAWiRHNybAHw2aZcgHNQBmqXjuYxAO7YgXQ
VJb8vW2Rd1NvjLz9/00UADCqdlaRFA+2l0Usf1nL3475sASHXPeOovrCto/efAE6jJwWswUyn8wO
oqXtreskUL1mE6T1/GxOTn1GZs0CK4KaXFoLDDotQOuCyLF67pIw469a4RDVAm//f/M7XAOwNbNM
MHRXvHgNhyaBo5NDV/iUXFoDFG4SEw1AzpnMYZPe2+aXDsmmLoNVTV1yWWtyHZulKVRZ7fYXmP2/
JtVOKldZqwX8rRX3cxg8SxOQxyd9/1OQZvhye3eqllPy1yVBGW30E5yBLXLsvklDp4IC7MB173AK
y8gFNGd2GwYOYMh9+61xhtobuzjdrGuRUUxfLqKtnpGQtccJxakdMuuxzJ7XemfqIbcu4qZmDf4C
hrxiOs1Is3WMMqpJS/66WCOqrWiKeUD6cfLqKurJeOp2Sm+Ycu9ilxRZvtSgFc6blMbMnp0HMnZr
vGvD/HOneuOkNh1XXiXgJPSXKrT/EDMNPR0WS+Gk/+Co3owN4nvgSlFgeVjoH45LN3O+zuKv2FVM
hBqD5KRemTlOOUMQWwROSNo5ruZdDTYYWjpRk8ZePBqATy0jPPR42ONyb/Dn2yZXuZDko9nk59nE
YRZS8jOQ4XFnGC+3h1YcHXK1LFk5ukQ8Dh201Yr8dQw95+QMn8cmjTxLU0JXbHe5ZtZ3fV0lCxQ2
qtSMRFp9mxEI5qHZl6TKdbN+zeeA+6AY93hToGS2upfBK1qN7VWTl3x1bgbwVwXQBLDXuxZwRkBc
/PH3beMr1lXuWiSWWIsRWogPQVIkoVH5QWi25NftwVUT3z76L18ahJmgK/WhJ0c8i1h/uKfZM6qR
pfx3al2AcFwPMXcpPlKniFZPXJpGpyGrGl7y0iyhBjg9cVtFf1TPzovxrJUCUBlc8lKnwEXMyW3E
rroqj8QuD7w2dMQUqnlLXpq7bRbQDPPu7PxUt4DKOGg5LrWEPe9OHkIs0m0Vbaa0bPAu+LA8iS7M
nm1UQJcreTa+lPfGyb+aZ1+TC7/7S/Al6d66kdLPVYt4kzXVX7Pwj6IcvjOi66lU/RApIe4SKwAc
DT8Ei3GsSz/KyR5nxcQlZ81xEQaKAyODrgqa4S4Qn+1wvu1P74N5MfhmrTcOladDS0mKbQ8FWS/8
R887nkJQxM7HrX1DD0RRmX+z25sPTZaZlwYH0TsIx8PR/lYl8yFZNA8BKuNLziu43U7miGhp+d+N
dD1WzNpTL4R9JL/lJUlXc8C1u2TTpUDJJmx9R1dK2Tb5f54bMbjkuRlEBWs+I+vYGGvCacrxhex5
GJYDwlzs+DZkcrLXueE/bq/2u5kIvic5szvOvQ14LNag+u3+cUtck9eo1DXMKhZB7kVMR2dKBo5Q
sTq/KuerlsdftUflVkTKm7UUCwYeftmnbYuWJ/8+vcOjCQSnipMT37aOav6SB4vFH/01x2VqLGhI
RwKpYJ1A+fuYRjOQWxLtileDuYVRAhbgU7Whqh9zvnVIxfzoHvb9AMmX3ZrZXZWBMZ2J8mdZ5FAS
yhYdHZTKOtv/3/jvPCVBkGzKnR03vWNi9C/gKeE7Zy7579JWnedbKPpVAizm+frQQevgtlEUcUcu
oEMbhxNj4zG3TcgPgHOuDdfxw+2xFf70n+p56s3J2ONO0kHGZr4zXCOs2F1m6O6B29H0TnzwJX9t
caBT4Pdg8zL9Jbj56JfLpaD8OtvpU8fAyuBrrKT4JXJD4gBekYD2iAw5I9Y5z8s5zAo0tRJ/We9b
f/pz22CKxZCbEZshKIWNvsqHvuvibPxC+/vC33dMys2ItV2J1iJw35KTcCROWELIdtqn6QkFNukU
pqj8cQdaRQ8NRHmSPOrby8SG8LZdFM4ldx6WNRBQYkVuYm0PDX52T8ddknSYt+S35cyzoDNwNE6V
+IpKSBbW4FK/PW3Vckpua6X+MHkQ3HyYnQYXiJ9iYAd3Pe4bXDp5J1A5GsJAWmtn89Gugnu87udC
h8FUbXjp6LVoYDSuD4u7Vv8BHXJ3KwSQuootIStMjXlUqyq57+z3k2EO2x2uGcqY+YYT0XbSZG4K
28sdiEHDy8WhiMdJehbkcTSifPxy2/KKectNiH3CvWVMkBOuNEUq5R+d1vt0e2jVrKUzFpvl/++B
6QLQluWiJte57Ogt/G7fByQ3Ld2gKtoWD2vTeOJoqu4Ppk5yTWWW7Te9OQHLLGmqbk7rBytYshdQ
w0HbwxGN5nqiGn37/5vRUwpsVSdwbR5Wcm55GnuuqYkuir0u8787kzPNCR5fH+zlezFEk/cyobrd
WpqsUjVzyVHtpVzdgeOUcslSxe3ii0PRGGa0b0ElR00ozSvLN1CuzMHO2benIDc/WfassY1qQ0o+
yqtqymiGy9U8+J9wPyxCHx0cR0rHXdz+ZiA3G3LQl0BwCkk+cqb7hHFcfgxNkUgxeZkAHqwuvW0M
rQn291HEbcOXcE64cT8bbXe4bX7F3pEbDYOq7tZ64fVDAW5wL4mdqgs98pLprPNuqQ7Wkfw1aN2G
1Jty08D8sB4NcVhX+7UY/GuTd25c+7UOVqjYpnLTYe2Popp6RHy28vVsZjlfI3Ml5S7kJX6J5MDZ
JJrGhOwuThQ7HJz8AKT2vk0qdxwOdp+UXYEclhs5+QCy7OZJoHM+JAFuKrfXWWUdyYlzK3D9AWXM
B+IUPE6I4d410I7SOLHq/iP3HGatbcyQqKx/e1CId4rsaNqPwg+i1v5jNmey/BLFPYHMcu0QzSdV
P0hybI8VtZvmeQ3WlGyJna7NwpHrcHuKweUORH8dgrbusNZ+4MVLQx+RGv7ZtRBy3+FSeRkY+XH4
9qVh5GEVFMXXxeh18ApFyUF+/aFNwi3Pm8gpy2onGgBRKAPwHmevwF39RrXjdUy/J4EOKK8IUDKe
OoAwiFj6hoArq89CYSxh0NQ/h6zTLLLq12zffXNoim5pAq/i5GSL5EhE/pgNaxFOtf+lrVjc2+KJ
lfxYuMvvfYsjpS+WtwQl8JP1Q02B3suqeNEJISgsJbdtVj3q5JO3XcDM88DwCNUkwaMt5tPtiauG
lwzVd3NXk45h4vUGwH1YuHXKNKFDNfbmJG8WIS0rD6hzZC5tdoYoju398Hb1DpqBDB8jeRtQl2Pa
DK/mM1qM9llDCnadAVBpnWIZE5M9VD27mDY49S0dMk1lECllyeZySM0es16SILLFJUnHeKw1eb8q
9EhxrW+KscnxSvkQsDKycc0t1n15nAwccyEWaNQ4JB/6lEVm85mDKvq2vRVzlvs0kzm1qt5H5twb
G4uzpyvOKpITGSvms3Qo2hTv5CMkV7zpKPBM6acn09bkV6p5S8nJBl60gw0+MwYg/cvYyR51LKKK
PSIjxbo+GY2ZwCRVWkYDycJi4Ec716W1qplv/3/jk6VtJ8Va4RSpVjwF9XXdnfHcqltP1eTpv0c3
CWN268LuEwD9kZNO4cLGFzavv/ftF8k/s3XuGOghMD5EbUO/cb4Z3fO+oSXfLGluudzC1FnGvnGz
ehGLLgFUpLJyy6XVTcwXxbZbEpyhnhMzJmLozD2wZoDojK5XT7G0MmBs9cx8Sg1ciAwyFZDLFcVB
lETXUatYWhkxxny2BkVeTk8daCMXvPonXlt+XwyaVM8gMRfdy+11UH1HOkkXowFLn6jJqc27T2WT
hJaXbO9asyZMKkIDkVy3wIwNWvnWSRTsIwtKCEXXl2HNLsilNGeq6hPbT3vjY15gm7bRgimsGxck
H/VL6XininuR6ehEylRrvf3/zScWQVenaD3rVJrT1zHzynChhebNTLUCkhOXftnVpomqgGeC3aUp
j4bXhFlSHW4vsGrqkg/zvKwBhcXwNbhfoUH7mfq55k1OZXjJh7OyEGu14k46jq0RO8J6Bh3zc+0l
nxq2S5PIDGTa+xEAidyr5/rBCMhpI2KM2nFK99lGRo+NjeH65tihklT6duisQzy6tu6eq1hXGTxW
2+NY5wUG79MlFMXHrHlO+XHXosowKc+z6ZImyOdBEHTgbXu0lkyTkyn2i4ySqoACmr1ekJMBwUlv
isdE50Qqg0g70XJGAkWzBcTgINNhrQtVuDWs8fe2TVTDS7uxEL3j5rVNr3URROtanNM6i1trZ+Yu
9xXWbTCzLnPoNSjJIbXro9FxNHbqatSKQ0uGSjVsrH1iUXrN6uyR0zVMUf7uhuyPCwWJttYpgKs+
s71wvQlkqGkSCH535DThOevQldVz1pUk9E3213OK61L2+1xLxk2BhNddghTbaAlAYc+85E/TFl93
rbTcbkirGjJBBcZe6XgS5RIRUKUIR1eCUWwkGTi1VnwwKFporoKOdw5hpzrlYM7ONL6rGl46S7yg
nmbeYSNlKCvYrRm5wU93tDXuq1pg6TRJAeRpwSCLm7g7xwW0PNoGauadfRBFc8hKsS8jl0neKSno
AtUGcvJGMd0F3ZJdC9Qxbq+v4lyROw37iS2cJchJKlD22KKJRt9Cudb5k1eoKuz7hnR9E5QHVu4h
gjqlcx8MOcQWggP32ktNdzWxm74MqRKJPU9LjU8USftsrh/GorujM6hFkuHQ1CK+/UPej9e+DKfK
6wIl/8XMHirTAp7Bzc0TLf5H3Zc1R26j2f6ViX6nB1xAABPTHTFccl+U2qUXhkqlArhvIAny19+T
Zd9pl9rtmp6ne+0Il1XKjUls3/nOgvrrz1/9j1WfuIjrOPvdgtHUaV1ORTLtR6oeRYmwTZGuyQif
L57Yy82QlqfS0VNs2b4fkEb+rHD64zHAP5OtvFFVxugyO7ribBcXbk5Wj2iQhz+/rD+eg/wz26qy
qJNoU2dH4ujbsqKrxvYPpOx+cuj9Z/fk0xSH1b5O2wIvz1sdaC8Nyc8Ytf/sg3+e3p7s67KQOOvq
dqtNt+Yd9MrT/27z559ZVvXYzcVAsbL6k4eEcuoOsUmtn/V6/9nX8mmHbpTfYlPIs2M7wu0oMauR
9tGf39B/9tKfpjNZLNGPc5Ed+0KukAsRSvL0/ZX//d38h/yob36lefR/+0/8/F43YHxB1/rpx7+d
m4/qTncfH/r41vzn9an//dAfn/i3Y/re1X39TX9+1A9Pwuv/9v7Rm3774Ye40qmeL8NHN99+9EOh
v78BPun1kf/TX/7bx/dXuZ+bj7/+5b0eKn19NZnW1V9++9X261//gjH0779/9d9+dXor8az/+ibV
W5X2+u3zcz7eev3XvzDvF87gGuYxx/YZmhM4UUwf19/45BePej4s7hzKGf7A1EaXSiu8I//FEwT/
UuYjeZlc8ei+Hq6/csQvLo6vjOAvPZRuGIL/97P9cI/+fs/+rRrKmxq8rf6vf/G+U3M+U3aoxz57
JudwhmlzmiRxySf+QYbKcRAIDKRn7XTGThBF6fdpei5boko7AjEasnwoqO3SIRfa+8PQQB+gfftr
1pu8exOIvx4fatseRtDvZdmZwHIGsYReYhE00Ofe61eJSJeMRMKCk3uKTAft6cdssHV3oMmwdMFI
Z9cPJ89vk+2QVYV/LDx4Q8WZSmsVJfbQwLmbJ421HQAc5UfYHVCrDaCwzVwdSg13oDChdj2v+jkh
L2Qy7RiJdp7IsVPLYF8g5OHF/WLDuSM2VlmZgz/VfN6B2zhDw02ZaG+WXuluBWfRDu0lscDOuGud
ubhvFEUQhWRyXm6upS6IJHBiXQ7cKeiN5cOKO869NlkiBDOkdpz1WZW/2rNjPVl8bptY1LZnBxVb
BhFbOebj7ajgOXOuWd8Wkc350j+XCDVNIuic3eFjIab3LoPruks4Mc92IjrWhdrmyqfmNiPoi+wy
NOPbaKFWaUWkMmIKaDMpnAtYa/w4W3gqDkIoOkVDJX1xKJhftvusr4pha2ft4mwH4bfOk/Iq5W8K
A7XaCscUgQu1c3dxITuX9pIFeDKvwjmHmj7KOta6oaEg8EUzMUv7CH9s0oez06dzHthuwopVC+A6
CQiDLmNlKXuqnzxhKrPNknnkVeBaRS7AIeJd+jDmS5/HDEZgLXyEHNoEE3do9zg4zG+efcduRTT2
pHQPuAPZtBdmaeh+mvqFRdIdIXbGEBv89eK5fnLM0sqDNQLTbrlu8XVNW9UxZBMEramyj4wSaDl9
W5cpLMjnlGWB79T5sWsbz7/z+aweaq/hzocLGnyxGSjR7aq2ZQvQQbVDHnHWV+zAF5n2qxLi3CYY
krYzRyTqzoj7WxCtG7YZHdVFFOksYt8VRgVLxiVcZ5auW9xYDYMzhIM3z+zBFH1Kgr4rOxmWHBLI
0yDQBnyXtsXbsGSOeTIasyzI8racohwGNiZCNDC8wBrI3NLHzMJFB1ftPdk1S2410I+ha7YWiRRe
lDFnwnTUNmxZ7qVoKlqhO4Ez4hp7btfEumVDiSRwDiMPBKm76tnSWZ9si6Lp+4MCIWB8GYpWD8dc
+6SIejK0DchNWWf54YxVbw6YIoMTG3serLUvnIZ1AfAHOq1Zb+w+hps5dwLWE+9b73h9GWKaaLVp
1FJrjKRWu9uSgYsb+IlvmZCMeWsuVmUTFvPZBYlZ6IR0h9RiTgZr8UVnR3+iQt55mlR9sFAvN0ch
r2xzm5FtbtXzEMCqxNkX1G917Jm66APkUXcYxLroAdJWg05Cv4MmJlBL62axSprr6oKyY3wpwLdy
d1zY3bIdu0Q0rz0sqNKggMuZHTZcZPw0M1jzhKnR0KM4VmvlT8buBrVrkw77a4lwpyIGkaX3j36C
xEOgq83kB35ujeVajKOsTkS7XloHi6JJteATgWoIvwFW0m1FLW3CGeorFToZbbqXpmegZkHkoScI
vaRbL/0+N55MN4Lbs3tPps7qc7z8NFmB6pOkW9dJ4ts3RQqpxaUcaSM2aalEgmAFwGi46SjMoyXJ
Lf8EIWOjIuFCU7YSjShKOKNUg9qO1C+KNKjHvixjTK7cQHmTJN4qbYRqDvX3FRp3toRiSSNjJ5w9
6sBHKCuSJ3vG/rrTqvSzc8XGNuTcB7/Rxt+Hi+nIHLgSi1mrJp+cMy8VKszHEkGZainIe8mBh0YW
41jQh4bX/apgemmCbilLe906PdZ7QhgT67rImIxAKvFYWHnYX6MMTsrVJoXlq42F183muOcFQ86D
6zv3lUpkHjR1ZeXrUqvWWuUlTfWeAxyd9zOQ6nRVCWK+JjQnY4idjT/J3tJPYJxCyNC3NXuq3Lr3
v9VwVc6ChbTqigsQ7HEWFYiTEAlzyrCCrMJETWXDe8eW2ZA2oetZUr+mcva6oJwwYeMZduE6rDp/
Jm+LKAfMywlGC8VjXqjMjTrQoSl0bNeY+xJ81yfP6eAvTvMOazEHagav5XFMn5GXtCS4fYQ1247W
C42AVqdfbKK1U4dJJjIVu7Ie2tOUqlRtiWXJ/lVLYQ9nMiwuDeAXPI9BY1WJOtamsMw6bctmepEF
RZijkCkFARyZT3Q1GcStHVXbmjm0Z09iykL3la5r1INwaKZJw3FPfWc4UG7Z7RxyJITprYEZVzYG
1ggFmobqj855hOzuChzJjFYmuQdLW5HQnlSf3bqVPRRr5MB2wxfwHrFoBnnfIUA8aY1sWTASKY2N
ddQz2ZvEvbDeRwztYQg4ss7414QtlAqsSc5cnRLEoNQr/G/f7CT27uFQdqVNtsgtGJe9nbdN8lDn
VjXb4NDTBYLwysdQC4YO2vxz7mJZDPQoSRUCzq5vLDIL+1GPSdrdCR8pGaEN040lgnkFESeDNTGN
QQ2qDk2bVrdNa0abrWxpMhm4Y0JV4Lcen4/K07rETNEOrcPOY1N64oZUw32h/GY64Uw4ZRtH5g1d
l5Ot5V4nTdY+1rZqujz0pavTAHPQvbSlPz6Z2suynSQdxtRUeXV7ohoy7qCVEs4ro3FFGbJFX5dg
1TTY1F0bfkduDX+WyAV30g+p21IbCVtoCqFBm7dkXfCF+tvZhTN8NFpNWcQta2R9g04g0tbTPHdI
jGz3xrn6C4zZ2baA/L3Mldt9c0zOzD71M4u9ITZpVl+7XqihCHKV+kiLSXEU44Hi/sJCj1WTfY/L
sslt3bvO9AUNBLsPVaWzPDY5RTvQuMbNcAqbc7856S5PptOihG4jRt1xkvHk5tyVgcgmy0AbyJvM
yQNdZLP1BdSKrP+SuY5qTjiKuTPSLSfbW96TBvhtrJ2pzGDGqttJB4zDwPNm4Lzt1nAlmZZgJtK6
Kf0pX7x94vtw4ggTo4CFIwG24EY+ZyVe8gGwyDAhJWWey3Z8B3dOVvUKmWjDtPrXa6v7GumF5edy
6YcSa/1RX4uS/vOD/h+sqVCv/0lNtXx0X97S7MeSCk/5taSiBCWQYC5xHA/NfvfKQv+1pPK8X1Ab
EZvhVCy49/03v5VUnv0L8ZmDeknwa111jXP8raRCtcVdj9qEExf7uA9u379QUn1vn/69omIOpQQa
PY9wSm3O8Al/RITmoTPM6ccy5nkzRknKQdKcb7wWMHLnZXzV1dhOYVmgw5okyQ6mc3uksJ4bHEK3
8wQPR2tOi6ggBlF+Vt6EWdPuFn1w6wTxil5z27blGFct22jqq6iY+RCDVN2NVnZD8jbdwfFcBpNP
dw7c538Gc/2IH1wvzuH4omwbFYfwnc9t16UqrLyrbQR8WuyFtfNJMScAm/+kuf/meMOd4NljUpcK
h1L2zlv74Jom9N3hRSzi43eD4rdi9vfF63fuwe++aRe3TGAMgMJIUEaLz26wGSk0JJl5FaO7+Yw6
6qXn9QUBx4d+oEOYeZvCF2sHx/y4N5PaqaYK62w8+pX/TeYwAwbq/oW4qsO5yUfoxdKEhdPxYMoU
C1K/DxrIQAK/DEnKv9qKP7mcZzGEoAH1Imy3eVwTB45lXeZFKdUXa4FsJ0stWLQXv4IrP2Arv7/U
a9vhhyt14I8EfyKP4Fod/3MvHac4l2A/JLE90mTvTNJbw0LDn60+LlNIMaw8cffwAvjzLxjz6B/f
FURg7nkuJCOfceYMeJHXVxXWe5tfMpUMQeaXq3lpf0aL+xGMZy51MF8AgBL4s6DY+KxRZzUAWUo1
QQTGuME5uY0nKzW70eYBkXa2X7hJ4j+/tj94S4q5TvBuyJTHFf44S/2ypNoeajtul6zfW3NHwlKz
iyjBTe4FChiTsZ9J0j6BxN+vkwrGqYdGlcCXegVzfwcW2w1MCtKpN7HreXRXJLva8R/GudpPTbFf
XHOu/WUtbbeM6sG3fwL9/cEY8l0fm5TvAmAlnzvFrJAJzGgqE5OSD0FjzAbE1gAohR1kmftQ+9YF
+tpfd65/ZeD6gLKwJHqISXQ+qz8s0Pmd2cdRnBb9WTr3lOJiR3g/jN6LGbssXDz/p1+z84/j1sdw
hfCAIljF/kxNFcms3bzP4WTota9WKk+ddE41gp3hRyryqC+nd29QB24XeaSC0bc2ZZWnP2nO/MHk
YUgHBvgHGSUctj7d68YBI6WHLW/spmZTZQVO7gXGV53+ZBX8kVL6fUwxvBF3UeEKF8vDj2OKOzoj
y9xOMYe1WVPMcc7U3hs319HcjAjmylBsOW9/Pnuo9w/fsYd/sAIjdweDGQPrx7eVIHnMIFdlceqx
YcVrdQHXpwQ58QyNHlgyFDlCOAJvbZWfc4ShY0SqsPdUG9Sp/mKVF3zjwDLyxl0DmdmkInkou6wP
JunG5Vh9RW7Zg1OC9Zjny5aTfjMO1kHNCQtq6RbBYpEH/20c3JueKhnMRny1G+cmyZAPkFtrk99P
qnrv7PzFTcun2l6ep1K+miw/cxoNLL+XLZ0CBvmgchsn1KOJcOYM+oLDUKWDwr8o7DdWM9hGqVXl
ykfAnN/qFHbgXV3e0GWMeP6usO8ayUPB02fHKs4iTy+tSU7N1G0mEVp2uRGogeyJ3CLx+T4h8063
zqbGYdWSWdzS7uSly4ks/MzwGuHi9Hedq4M0IRuvnVeFOgwc+mGHFcAHTl4n2oCz7th45b7gwZyx
0E+d+6krVeQkgiE3oZNx4bVfPD7QnWes+1ln4LHr7Ma0in9VUydXnPBuj+8wD2Z7D98he6+SJcGZ
l4ptkYw0bEGpnNrhUPHiYvyy3qcuDx1iZYGTV/Pa48mMmzCkh5YQFIAu/Ta5J4i0801pNa8T6Byh
xvEg7BO5rZGJe9d4jyiieUAnOR20j84uNJwQ/ybfcgMdC/w9QnR968hekhjwoQqwLA5gEAFmSUrb
hDUkh/vOijRDMPAIR52IuJ4OwLZdEnaScGiJej95yKetsyx9pInTxROxABI506FO6ihDtyzMssZd
WR5JdrSxnpkc1lSLApTatAiEcNdJPTX7KU/lShVOFaSICshll2ykOI9S1Yjo9m8ZSeeDpetl4wB3
Q608BpSOw81ixBaX7EZ1Qqa4Lcwe7qDpk5u0z8KXl7x1YmJMuh5UHy/Gq7c9cPC0zm8bMd25zoMx
lr6zfL1x1FfJnSpEVZnElmNevAXEXFq5ZE1ElYauW5A94HAEGZxGUCKiSrh21I7+t7ZiIeqWBL6Y
JntvBCpZ3pLAUmI8p/YKXYhk46XDyWLZ42CNMloE9SPbctuoTNjakU4aVWnzUIn5qzeIxxyQw6ZE
lGKRjjkmKg5CmKsFUjlDuEjJoPeY3gz4ojQbp53DkzxIYEeyzoiNbgCVK1IXC1BZ/2wC1mTuBXC/
DGVnBR0Q7HXb9BUI745YAX3TAe/JsqkLRFcMRLWxLbopWhAJgSNOFmhXzrE3n7grkgDr7XxE1kLo
Dql5qRrnNmG1H7VQY0dJDWiLiJGv2opbGLMezmslxihrm00K6tIO6Kq/muf0knPb31dJfjM3Iwx7
yeQBmyQuRm5THWyg0NW8aGjIdY4B2ipkFtsvTR3ilLl1AL2QvqRhV4MoYnkdql8dFrV3KaCjBKtu
cdYaOq0u3Y3j+KFoC8y571/tCTFQxm6GDWILxnjJRLsymB+I5rVvRW5k4OOgKUz9BhDpXM4wcQbZ
qst0FwyFfDnxwlliSDWPIBbMoaRSB0UL5Cgn78Bq92lZyrgW1W2vgU6gcXsasoJGhVALJJc8bBPz
zUnmMkZaxW3hd2rtWHupsSwTXYirSqAPa0vLIJP12icmKnVDw544IqSj9cqa4oZPOdDmq1Z/yssj
1i+9FX5MZ+/ZlPB1qgAxJM+VgqNCliDlqkY3KLTm5xpFfgDwlu/6Xsz3c3rWvYeZbNlzOCLjLpQO
4HFtTLlqPL5O7fZLZbJvY99kNyDY7uEx9qpePce5SHnCuBvhttvc64wijw0VlkASEHRkgDnmNfE7
eHpNMqwMPpXyMhJMc5kcJVatW78k1UpizZdV0YeMNGbbWvMSdo1+xQeqtnlasYga4JU+YUOgZm2A
WZk2oK5isUSZEBbcr8+zojS0kgUd2qkP28UUq5T6ziZN7HWeqyIY5sW6FY5lbTLZhXJoyHrUqdw7
Mwq0mQRj26vVZFWYMl0Nc8m0ifhT1aoRZpO2jAcIpjaZmeagILMKcpc/OlKvJm4/JTY6AxaWu4AV
ZAlZ141x7rCPQZR7O6ke5r7sA+FKFafwjg/9qnqFhR1GQKCEOwcJeuHRlLMixkKFyFGRunvUxBNi
TSsvANCq34e0Pxrnq5u6+lQt9cpp6Dtzm2Wl9HgaZAmWnnaipFxuddY8wW9hbVvqLi+srw0yvOzK
Kk7VdNfmcxUvXQMB+tzsPZ2xFVfj/axKwP8Fe+oLePfWmb+HpftbOy8e7mn91FW5iJBnX4S0BJ7f
Fm1oI3/jxmFVsLh3KRQnB9OSJkhd1Mg9S+YVnAqhpCGIe+0mbArZeFY9Hi09ZIr1Ym/r/sG17QbD
BDobX91NmX8Zq/zodAAk7UJ+bfjaQkd/bi1yWybOC5uq0K9ZdvYEKy6IEmBo6SC8oSh4WGGXDDLF
rxN62rU6/5ayceO5/R5Vxpe8WOLlUFolCYc0++KLdtq5UmyrNA0nPrZRD4XPaiTzh5pK9IAGjiMR
XXrY9Tr3liPpT+gV3/UKP5SNlKBgtG0PKKSHnvG1JPhdvSGYSLFyKI3NZ6jXQy4uha/H1TKiOSST
AsDcMJa7rsP5wljS7KwG56C264N5KObDBHS6rlAFIbcUUwB7b1aMeoNO77xlmX89plQHbiVD6PTP
y1D1d0OpvpSkiEXS3GqEN7WqKODhPn/4psl3Q5UcJGNvy1C6q6JAP4DVFjICwNRIWWed2ufvh9Tf
GAE3v17oJwrCpx//9j9Azf4pFeH/V2wNpe6fYGtd+VFdfXh+pT5c+Q14/K/Amuf/gnIYNTgKCtg3
Qcf038Ca+4uH4c4EIBcP5YyH5/wdWHOJzYHIOdeBRq9eGb8H1lCDEWzjnAM4+pe4Ct+xpR9GM1wx
KPORk+ABk/iHApYbvx9cBduwvIX1B5Y5blf1I6mXr41W+QotBBRApa8uVK2rgqZ7ufC1JqUVM+6N
uwU7ddT4+kLrHjOfiXiyVTAMJFslYz5HHanXyJqhQQObwuP3/xQ9wOC284ow6Z2f+PEBK7vWSD9c
0LWGYqidCPxJucevJeTvpicMF3sfxwHUUDV9zuvy2W+qbJ1oeDJ3YNE3KuitTqw7U6ApXrcbwN0b
5ZACsEG3MpN1ropmWlmD6GOs+nvElZrYtn2UZOndLMevxIhQtx2PLAP+JOq4oCuX/s6gIRkMpWVH
cHo65s4w7MclfxWYp/mkoEEFLSGypIWdwatv0C859rUwoayQtFQ1GbzI/L1j6wtaLuWmnvJo8go/
qvjohooXJkxmZQWzTo9TrUKl9QftTIm1r10B/lhC3cmv9gjjWvQtgp6KIWJL+8A12rfIsF/MBQjJ
jdfVD9ZSvabqm9WXp0wFiALtwhkdvev+gJBIwraTUug2Z4+0gzCAkc3SyTPtyNks2Q1adaG0XxFO
RIbiSGX37ih9cdLp2W3SbTPpEPkzsc7SS/8ANH+T+/0mKZBwJ7N95Xq3bl5/SzXdDUu7WYjrBrJ0
QVMf1evgeFDJZXeendpAOZ1bUg/nYVa3LoG1ToE9PVdhMy/rafD2c4eeT20OmG+nZmPNzQFy8XPt
dlZYWuPK7uiaedmqVce+mtZZlex1Tm6RonLkvbp3nShXW8eVa7iA7BNpn42bv5RcnlRvb0uwOHiB
zOHUu/edu6LmJ/SKLmQpIqboRqC1Cy7chjRO4Cxvg9uHpHfXrpMeUy1u/Uw/tUtxBp44eOm2HOo9
fC7jFk0QBP3Iptn2MwsFhRELyZvT9WIcZm1rufM12zFRoM8MRw/LOqBNe+E9PzRLczQdFnS76SKn
bVG2ly+dcGPTdIAhJhg7JzFx2arKzyTtQk+771ZavFC6vCTleDfUGKC1h07WvNU4ufPROg1IH9W+
d2yycQU+8JXxscFGCvXP0WROETSt+yap/cw0Qk80RfvWrfOgJvmqa3DGt/atco9g2+yog+jPqrnh
fW6Fo+EHxfOgkBj/eXLoXXHj5NaX3DWHtlRxrdibk4K54WirDJYki9I0eWkt9uqqTVnCezwtNiDd
bJrGoJSeN42tDhQLSVFaW93iFJXzrZHjzTiEpJwfrIS9IWcKp4AKJfyEjtjYd18qTu71BBzK6Pec
CySNIesTRxk4rJVChn0qLqBCH1jd3NnOI0McSpFh9HcPEG5GDiyshTeEhqebmqoXj7N3WM+eFHSz
Cp5gvmtOadk/ShDOAAC438ziocdus+NKKPPreNL0eH0Id1oZmK68FSj0upwcgbneOmx4RkvxAkPI
B1Fv2pK+tnO+4R2JfLW89V72pgS9G45t79x747jhyXjX1PZRdOKEw8BxMWoLDjHcnrsD+CdFUJXt
w9JrOFtly5mUYqPQ3pxYs6mkF/dufStr1JBuOX00ODE2y3RoJ1iDTcMcag9hD8NoPsDKDxLZfUmH
4bnxdwIw+NB/5cS8ywyH50EQREVa5qarXQJlBv1G0TlURO/KGYNFlzYISkh7XLf0Scr2eRDOE1zs
gisu1HPvA8TIm96gA1A794VA8TSl7TNkfQokjS+QzO3todsUptzIGlqzJrsvKv+pSvQdCFRxQp2I
W/5xxmzB+Qn+nIhk1GZNvfZiG+emdopLI9J7Bxq4xJb5pkiRa5yxeLCR2GvUfBhKcVEwbr9+hehT
vjrL61jkMmgJ4mSU62waipKBQ+AZpKix9Z3r0oOzjFvw0HDQVEfL5Cc/Ky/aqtAcBa0d+nLN71XC
n6U130JTv65EtWbLfNfL4WwZ+EvgRtA8v3PwdKwBT7112/STFVq4OHSl0DaWG3h2j6nVhxna9IHs
TGjyGe0Vb8smcI7b+ZwAPimFcyQ9uy+SAsTYxg9VnYBelT0hj+tcGHVQLNtIH1BhCvcxICQ9Skbp
WfuyQYLumG3qGqvPUO5NB2jKbubDdQHT0zWSczuT/Fil4ptnChFdMbOuXdO6AE1PHIWuzrQ1EZrI
p4pC2M2xTvLE2rTOahjz2yHzni26PI18/uIr0Ii0VqEgzRCp6mQ6ODXRVOBLrq1L0fJdlm/9QsIw
wblBex2rs3xECvtdvVibqks3GBaRkyc7ZiDRs+/BkTzYp3lOdghrf7Fq/2LTcp8kj+m43NFhuHHt
9IGurHG+w0c7dr4GzuCyqF4eriifAMXBTtxHi9oXp/VigYWrmdips5NnuJpxn73VBz7Vz4mVbLMs
W2nODoi0v26I1C0euryLnSI/EhAI+nojFn3KC7E1bNpM1WCCxMh156qLL/Vz77ePPMOq1zMPK9Q8
r0ETaVdl3bFQx+BK1tHEszlqlH2Z6mU7iRL0EzgUh46Znnxgos6U6mBCDxJslfZRaneXWisHgSZu
lb/AFuiD+OoL/C1vPQgFYMA6nivc2zmpN67EopYP565Vt1lfvlLWPLU+toyq+CZGdU9NvVbu66RI
hKb+q6lhTYfkyG2dywMBmJF7a+GDXFWb8+ix27HwHuuC7xcbAXvAVLDfS3veyXxGf7+WYTEgJAlA
KtCyh9nCRMPLwaPuC7wxwXahQBhhKBHxKXlQrTuGPFGxYy03qprLgAFSWNLhsjjDw1ixD4ESO4CG
+LGtyo1dRASVEdiY4FepW1H2d95c33ZOEQIMf/rIsMaNv374PEobvrpOZ3ekUUrkLifzCiS/dYlX
odig7RSqk3m9lPkalqDrmtr3/lCB35KVR1PJvfGHW9+zXqxieeicHnsP3dy7pH9Fb3LjWXRdr5OM
m4B07l2n0xtEWm1Ynb5mI9yqpDxXFAcml6C5QV6HIq0Cw2pgBw7OH8j9hNCULeBSTfKGWMA0vHSf
+8UuEcOMyK02uSCGwcJy4X/UDMmI2PtPkvtV3EhrCf183ClAl1aLvkbW7XDK67alni6z3agb01fJ
sVimELbwO+AA3hpNgD5PdKgr297OLE50322YJW88yBbhsTL9H/bOY7luJluzL1SoQMIkgCmAY3h4
aCU6TRCSKMJ7kwCevhd0K7ok/goxbo97UhEVpeKBy8xt1vftRzNvgdzcKDBkPrACCV31KM0OtrZx
ZNOrmpV1bJ3qdhDDeGki+Mr0NONvULDSk/khF/ngr722t2c3Dmy7r4PEbj7lankg3SHaW2dw1giG
uc+/MupUPyyeeSyYQLjPteRLP3hP2hJ3dN+i7yrv232FsObSgeKye0yo3NWrCPZUsFKk94noTFgy
Os+8DhRvMYEubOauHvmA24nafFsz2mpq/NYwHruo5vPTI9sXCV2RObm3VlEDAQ8TCp5dUrEmIwmn
2KX2va7KG89bj+sUf0+b9txMWRi1mnY1uwVczLi+EZx8Xnt5qlNws3riujJscK1ySX1zWJ6T7krO
Fmxka407JjJ9NUkkdrBafmQ0a+hZ5aPrcVSMg7l9jbu+UDXzuRHtlX3q40LZh1KTcWBUn/p5tMPJ
EGHXbED4HL2lhX5dJvmbtib1TpUceAmyMn2uvhG+mntu/bzOOgGYVk3HgXaB3zqx5+9TncquRVTk
l3H+2Gh94ovUCNdMi47FOrDTNUFFFhaUWYa7Vce8mIyJxjp4ZD/P5lcb+X7ezXOoqxOBRsoulN5a
XrME2CroAWLJZF9W08vkkbh0lu+wq+ddZFFfc6kQWt59rdb2MND4NFqJl2mXnmWi97s86exgHaj2
mLNg7F8+n6j6xb7GUXbD9AHnJoIKhiB1v/WM+A2NsVV+5zbdbpFWukvwiNxNRSn2VlIEY9S3V6ai
b2CTpdL6qaEFqjjIQMqu8UmnnVGVXSCjvDomo05s2DZ9sHbmWy1cPSyi8mKglehX1Xqc6mS9KO2Y
7k0NTq7NFOvEqh6U5RJFLt1tIzWmJtn6a98kV/QAGR2xmtijuxlVv+KUlF+EUcigoVKzM/QJbXDE
Kh5PLWvFjYy7FtlV41wXi3OhWZvZqE49rPGEDHDVy/2YjvgBBxnHhxCsdvUqPxs2tEoBduu07TVc
qfJdO7/u2GZ8umOwuuzuMPQQamOU3IvSo2eQIk0aYvG0WMu+ba6rBuizi8sEVnq+KkybaKr/yiDK
6bKImfpiiu+2tt7Pg3sf94O8HPjpwlbzPu0nGqhqqnk4UxY0hq2fOyNqdqbJXwZZ3Ntdaj7ptXcn
27U7iDSF25ii7LNHOB4N94vq0kM8yzocJli0xpgijjtOAyVUMK2GXzSVc3BsdZy0LlSQaMVArKrm
+j635yfkDzh+476iDU4VwNUP4Sxc3slt0ophb0helEttsLOHo2mS24CLHRnzc+eOydFoWhJnp6U6
z7gJbxwqCvflddrybdT114T5m3wKJLXd/KMpiprSLlCK6uhFDvTgIhdj/eGtWr3DYuYHN7bt0wQR
fyG86pPNOzej5tbuqy+anL5Z9os5TeIsYxlwFlrBkLolxog9lkYmB3alzo3SnlPD0OmaVtVedyq+
uCjXaTK4JruqV96n7oVRKQMSyRScGsV1bba3dOdi4D2F73kfOSFudy0dXhoCqUaaY6dd6xeWes5i
hg8pl8htlUGe8Ezi+suctydvqQ9rRa/Wip7yquuPDaPzPEWblH5u0WpfF5IJZZHBz8+yfcD9TD9D
m+aBcPBgjZyg8bAfgf9rAkvv4KY7D5c3eZPldexPA6E9soYhtPlHo5TjpW0fx3EGknm2GZoNzGMa
+27S/I0q8w3b/VJ0wy3TT4lPD2naWhQEFBei6HfKRttVpW35eepl4aoXl7V4yxIIdYqtkPTrvTe7
l1VSUm8Wot4jZfw84OLlw2LTjWsWBWrJVVmz9YkZZObnLu+fyqI8ZGQ4ZZ5ezSsQaNJoY1B39YvK
lnuzdl4F7aReq8gEIxeuiKV0llFshVqSZruCQ6FLVOitWQQf2f+wxuZJi409zMgPM1GPKQO9kNB8
Kcrp1Z21N9VsUZNFG7PR3LfCNs2grAkX7K3DLDTjS4nP/G6I2z14LRphq33tnfG2Ty2/zwvrOurK
o76FyBquF3Gjpz6PRfnKbEYS5uI0zbp5pDx8O3ulA9xAT0Cp26izb60RsY/bs+EkQJGw2/OyK1vK
Wa3MHk3Xuohl+mM2Bn+Ohx7SKp8woufeK/WWZTLfUZr8XqVd7SfVaIYlIfaSdVdpzMJ3vGXYR4v1
poT+0nn5XZc3NSqBjO0noqezHa56pPkuXVFkgEWAKEjzJ6fcOSmpgTNqzR79bxpkHNBJ0Tu+XjOU
qDqxVtKgsMg0ku4wGtpuTPLbMcvuEflwwpbdTTJZ9mEZVUKPBoHMsAwiwAnqIYZ5jjP7LKxh3QvV
BXjN0Nt1fa8+zwiq/KYzrjQH4F9/7nNx5fTTDzWyXzR63wZpZ8y7Nh6m0BYpcIPDyokFG1Q70N3X
WC925KjQFe09INypFXbBeyBSpF8b6FAKfuzeZIhrKGow3DsrLSqIbv9ZGMuN0xw0iof+lD3B4Nhk
nSmlfSp0k1kP56W7yZHokfH3yjcKna27W/yBNK7T4x7NjXVRJvPF6imDMyC/R7T0OBkjQzvFtn1X
W0d9eoqN+dXSqsOc7lmxsV+wvWFcrb3Ock7B/hfnWNPLlZIGjTFbW+SdXDc1Sp2kvES1BivAamxi
JxzdiU6jY+9qS7uJJZari27eNI66c4v1opgYD7om1zjOwQdI487Ssctji/xMQnqo9eI1Zyo2KR11
7/whq7XTMie4k1mKVq5pZofcmb6LL0WM5kfhHwXkVZqB05fzrq/IqtWgH5toa5JQL1nFFrkgQw8s
a1b+Wmtl2KYc3SagoJaY6+dCjfu29wintWi6WBkqtHPH8a3lwrw68+cofS1pGvqIr77NDhejcpoc
8w/Mux4EGY+/MhZ89pyrjrb7ouYnekpe4C7RrYgnse9yjtLEjR+cxrwf7GjHqPIr4VRZiPIt8uny
Zn7+MCJUcMv0TNp0BGK+7HFnC1t9vSmmxa+a/JvX8M1XC03N2CZsSLRLZbeP5ArHLDdO/eRdm659
P/dlvbdFyVFAGhON6adaYWMmhk+W+WMsI8+PDcKL8Wfa2KZBJFmaSi9z7B0c41Q39f2gUw/s4m7n
lAiy0hz5ge1EAY6r0XFYCcaY33mRqTZjHKCrB3mvn84VB+3OFOa81yDuQ6o/L5yImk8PILBard4j
gyCsNq7X3moD5mPhCDsohvcSJmbw6WGWbPEG0QFQjKeFcemd51VZfkMMFaD47vZxRKo/iPJEmFY/
wlBezJMydlaTj0FyP6BI7IAnc4GHAVb0JTOD7FOUGxduZYu9UWcPJB2UxIyqDqnenKsx8g69dG7j
Iql90+iCVOhETgDgNCRLth/N21ULEim39sBADV6ztHVO/MSiv95TlnWjA2w+b63mLaoWZVGqdae6
yskGCZyA25PQlAL3n3H1UW3oQRqVX+FQ7V0zaFGYGs6hWccfmIkhUpnMJ8zJ9SE6ebK5pdt6JXIg
rEjzBr+b0jAXa7EjoyCa1xQiDe+5K3SDiNKLwkY1wark9RzXd/HEYcWEdGcXtBqSsHgtfiwl+1s8
W4d+HE6iWZ/lMHbhtJIMWcQbTtF/j9kFQm8en/tK7/Z5Mb2uVl36+kjI7Tqsm4p43DONbyRofIdJ
/Kx56r6c+C+xTtsz7aZXqxv7kH5MlyvtZDhs2yTVOz1rb7WR0FyZSXPIa4Pm95gTfSJyGiJkXFOL
32pTzTedwWZZGdQbljj/0prd6JezC6fRDgEawVtrcPRgbiy68KvFyGqpX5ZK3xle3hKsddx+dnIS
6fhLy4WsmmEETjl8bh0JydFYZsAspgEZ1HVlpj+KVBSPjkNeYYjcOBg1KaWXBjz8H1JzblCJ1fv0
VebpEtTmMuxiZT9pxWOVT59Etv4g/RF9fTlJ86JPxGfEX18w8qVSY7w2qTH71qpec30+9XxeYV1/
cUpG/ClPfcuNqtk5c5WDWos6TGbk4Zr7ZcyTH04fvc5Dax2GRUi/dOdwaF5bkXAbg0a6NxYOApTy
3Kni3k68QyyJGAqYr1U70COhQjQfRBc1waS3eZitheGvjk0BrrBRVpgZPQ8JIG0h2BV9dlZojvZK
LOe40wVp1o0tT6MZnYoSzGsYdeC5vNx1S/uGbvMuqqxTr4/p3hvtnYcML0jHvjlu85KZYgZHLeor
sxkGYsIq2hOTXM31cJrBbGR6rRnFLULLfQn5HK4G7aNE+15KTnmDz1cW5hLOFk/w4GWiDegJVrt0
YASgPfKtqXIvJt5T6ZqXcqLQhHq52GQn5rgfej3UpjUOQZsJ4MzlEke4wZfWWyW03jemyfMt5ubt
nEfIiJm4kyerdDJ1zdi7hGKNGNInXeMLMscSZ5U+HQ6FuupEzd+MvPtlqbKgho/y4/5SDuKrbb2g
LXp2a/1pVt2LzM23JVdf8t7gut3LFrngkaqN5xOUJxDqo3co6uYii58lXfnS3BFhNPSgllF/UiM7
R2eQ03QvDPLDGi5YJ5c0MRsOzrDJbS/tlnPcoII4AmDqmrFLt2JnOV1gf7nrO7lteVrnB8yy+Fam
2UgNT+5XBHU7W2djo1NnXTR5iC7dg6Yqjk7T7spSPeqsRn9xsJooDfw0RM30nWEbsuGOkG3p12py
3pyurMNmdny6OUuo162vS5FjN5b6zE10OEGj6xJtQUDVCjVqhowKOkWkOed+nwVqK4i682uewH4v
LZxKn0+vxpIc7IJDSk/xpxfg0dE67fOUCMZqoB6bNJzratnFmjzMk/fDkRHW2C6jbXPvNLkavTBx
EsDCYRm3D2OWf40tAgeixpOznfeO98ZIwDE0ND2hht9fNhZVQExbpyAyn0VNw8u4K/tWBMlI8RbS
4us4sffJe3kHHAZj1A2+3RKMgWepA5KOz4mhLQe5LtySlYxhLxqylbgowkqTrDOV4T7jjn1gFa4O
YVZz5pTVruxs4btDta8yj8Rp0a8Tr2pDyXBbQ6hbs5p7uDdH+FL9GLbZO9a8yEPuTZ+M2n0ZZHkX
l/GeYgEmaR1b3iAvDJTiXPFg+KpHKSdFBtRFlT8ZlAy6NYkCRJ03WZxmYZMvNbsnG9YB1ufoqvUI
w3KUKzpEI9VWX9p3vVjHc5SS6bpm+yJS/ULPHYsG8kqFIpm31HdqT25lzBx7orj0Gv0N0ig7mm4G
F1Wf+D6FS0dtaq3n0Yajkosznae8+t43brPrBha3luo0Qro7xNm0ICk/lq2EHepFkPYoeTeQUE5j
ebCr5ZjrRX1wp2QNm6EWgZ03aGKs536hV7EyQHmnev6qkT0uy0qr0b0AYbrCZ2s6TetwE9lrMJWf
VqoIuIbD5JJvy7klXHTZZLGx3mG/Ot/QBH+usjWBxvOoLNkcCsrQw1r/bCTO48weG2XJY4/Ce+8O
1B9RIZ37yLpE/4f/LnUdu2tuFI3boEtSb1dr+CIgnXMjPahdc9elvMrJKsr9RDYaeN7jnMAwwb/h
NI06XksVuSXx/VXSQ+J0a3VeCS8pLAmLGMSwDqtb3ualJi8lM7QFNa499z+dLMy+j9GQHcaem0vz
JA5723D3ZPdpmE7UA6N+lCER1n02qfkFAwg0RtFy5RqkTbV33W/opb1BmIjcQFAJ5Qng2x0NHMTf
P6HNDd/Mf4KcG9KJBtQ+oIr2nZ9vaQM/Fdu7vGF/WQ/uBoamGyG6oaLcP5LcvAIfJd5GDTkcXSt6
S7ahnPZGm/Kz+UafFmCo2cajWrb2yMHz2rXdA9bfaVjW3iEpvDbURk2GhqvDtRblo/KmawiS6JiI
fbQRsIw/1bkfoNiNjp03TpbgNWgAZ8uNoMWLzg2t/hrtMpJOGFvqvUT/G3drbgRuV5JuVg5MrgOd
K5LXCFgXTezwyTAeairhCTBvB9SLj2Z9MYD5uspKDy4q2sRJ77J+eLbHOHtCAHtpRVLt8imxwinR
KOLI8Ta1momVpxEyseg4l5dzVbv3XdrWl2gve22JjniQ+F6DVHiL1vYER83lXNkHivZULeKyxIJr
PFigzdHGOKcZtHO6cc+MCw3NjYSeQKLBObud2CjpTF0gG33QUujpeOOotzEaAHTjxlf3G2mNZ6FF
f/1y3A5BtdHY1cZlGxuhrYNqy43Z7s21xAljM35w3pirBdddGpeItaaz4VauX3SP1GqLT/msHZPM
cZh0E89BASjOG86Pk0lgZb81G0lebUy5udHlpF/LQWzEeQJ6rjYGvWRhJhuV3jQP+UapzxuvHm/k
utgY9llcEjDgrvuTbt8493K1KalMyW1bk2ybwPDmRsXn4PH2xskns3T208bO20D0yH0C4rMatN4B
sY8z2fqzcdXoVuGXk3bMk7MJkp/QtGspoOB28Un+ZPaB900akg2xZATUXwH390D+HrA/w3E+z8Ny
7yICyLriCPNaq+7YIBFwkQoIJAMu0gGFhCBGSuDk3y2EBS0Cg2pTGqRIDkqkByYSBIDEqxxJgty0
CV1BZVBtcgVwvXjTL0igVq1B0TAgbcDRVdHQnhA8VAgfDAQQLUIIvgU6G58T5BEeMgmwkNsZ2YQb
RW/ZJG7bF81YHqpNXBFvMosRvYWD7qLcBBgCJUaPIqNAmTGh0GD8G10QNBsK7YbGp3agqgX5gawD
dUe3yTyMTfCRofzQaf5sgci80tGcOZp5PrCVRnnp1trtkotxX2T2fR2rHPDacsN//VdlGCEadBAP
WogIPcSERhJ9LwsqSXNZPgrkhj2yQwcngwJ1pTYpquz2y7/+KwycUeLlKPJifZPm2cOds4n1Gn2T
7W0CPskaRM9nbcI+A4VfLqNXyJRijhEAEJeqKHf8Gc8SvymtJohJ/9dNMBijHNQyJIQUIN8qIrYY
bWG3iQzFJjfM0R2m1rHbZIj4XJ1dp7yr+/Yli+Lnf/1XIGpuAs0Zpaa2STbFJt4kfshuJ+Cgn7LO
TeCZme5RNj28uNPdO2aqgso80xk6xZs4VCMP30WbYHTepKP1JiI16NvHqErhtTB92ISm7SY51VzX
2ce0XfzVUrelK/e5m03/IzL7/8zlBx5Rxl9NovyvVVx8ff3RJ79yl9v/53/AS8/4t3TQ5oFeuiZS
T0DJ/yiaXfffuuHCcdiOMDaPKP6X/4CXxkZrCg9w0BHQxYiw/i94aej/th2L0aFokG1PZ5bc/0LQ
/F61aEmmnZrIovkd6Vpyu7hfMcUyRsGXaF56pIiIJ0KbPuTQv6Wj7Uz0ysC+mbWvkLfsmMXEynQZ
kPILofofjvdX9etPT9VfQMnN7coEZIYtdRi4/g/btcoUeT9VFbhZ5AIiCm9Xpl1yRxPZR5pW+0u1
QJ5rrrbrvar084pyKpSF5c+9Pfi90L79/YI2bvr99fDMBdir63qoOX9/IkbvqnGqrfhouE29rwpc
b5oUI5BcAL05zjedChMbaPqRVa54p1rdHgT6X/SypgVziJjz9x+upm5ZG2mkxyF0snrPtBV14a2W
FibAvL6nys/moIJIcUxTkDo2k3ruIkk/tKZi3U7aJzvJLpcRq65Pf38i7y4MSSvfKEEeH91GA3vv
nsior47SnKE6llZMBWaINEbD0QAoMb2Cpo8Vsaq1fqDh/WkR/Mt7+PmrUlgWBoWbKdr792Dmluzb
ZC2Pba4Y1hoRyvae5uwGb3nO7B9r3FbXS+KWW/6wXKxSPE9D82IXevo067QCzTEqTlWjDi62OicD
s4kgL2lm/P3Z/OMy+VIINmHxhSu2+TTvtMbMPF5VYbvdUajpwU2IKDRlebh50BPoir65yAuyH3WM
F1UHZbx614P5ZcaFC9gidq4BbGWS0HBrXKR/lwO2A/sPrnC7gn88SNsT7DJMDOQaf/+uPE1vnVl3
yqMTNfaVU35BOTte5sWSBICfNKo1jfzExF7Ka/J9G9efa4pvn6Z1/Kxbo3YlUDn8v1yS9Cxp88wE
WPrvl0SxDiSOlvixGsRT0fbiZHrtXV+SF5sLOKGrt1NgTlp6tNboZe6TZ9esMzKEZo+50if2y9u/
X5GzfcPvHxJvDymFaxkkBe8eUowStixWWR8j3CTCjgI5Wr62uodBYYaL8BpmuVkZ6d7mSVZI5/vQ
YnnUu8ciWbrXyjvkpU4c3A1n3Mm2QoptnBovMo+TR2eLqWrXQwxSW5gFDLa7ASym4+64u4GcuniO
2B0fRHPKa6gIoXuMZ8Wp7iKxHSNYhdOEdZrPu2KAVnfXBfODrT+NyVt/XAuRBUky9ng55dZ+NtiY
pMEoCupBUdAkaX6pG+WTMIjHgF2zQA7adNLaJqTkqE7r9h8e7la7GHN6lKgu4XZ96DGKubFxrMJU
dYl8q7WpJ/QW86rt0mBINkInMX91K7ncmKKqQnxv5iCv5msb29qLqTCoy9qMYkES9JRq7Rj8/XX9
HAPy6+virDSFjfEi7oZYJb4XRucKq4RRivbYqumHdLCzYUNFWDSW80WMfQ01pBThvwpnc5FHz27M
WydKx4veDVX5aGj1U76MDr7/FoXQ7k7F2kA5xMtpakt1poAIP5A6oUGDHcuIbRZyC6zNgfxMq7Rq
9Tyg8pQe14YusaypQZU5U0R1i5OhmepruSXmk7FPRNuF1FD0T9kAS/P3h/D+7Ebsb5i08gkTDBsX
yverCGEBNpqFzkNwkxEfJRpZaQqz+dWm6LgfDCvA/GbeRW7z0hardfr7z5vvlww/79rYhdjol1GN
2Mbvi1jrBiZvDmN/hCPN9sKdKKVIfKmbMTt1cX/AMby5bgAVq4VSXxW71j3mQJdxDwaXJ4l1VHq/
bG2KbF+lCbGG25w0Hf3RZOYPjVq+OV5WBH31XJmZfXAp3z7j9h6YAyOj6jZ+sXX7YKJmPRoUH6yM
0nk1tPeGSZf+73dq/+kA3NyTDPrXuiBm+/1Oa+jvtPVKGMyEk3i19AcbaaRRq+UGYy+feZLa87IY
QYNPwvOkVHuAqdqcy4bndmnmR4zqVhoir3MxVofJa+JrIDROeDePvyVm0u6tdfXIFnrjaFrJKard
9DwJcXLqBC4SYyyANdfxS9U6MHNwTt4QbyL1SuxiIzfuISmzMCu9byl9KrcQli8nGfEPsnxfbN9G
3qfOhdkGXrHqJwN34aDJPWtvzTRSqN5e5ZaKdh3p9a7IUIKfrbU/LE2LIsBp9piIIGmvsULL4NH/
/mj/+GTZcREYEf86P5/8LyoZOnot/Q+tOs5mZVG50jAqFZUdLKqXx6ysDxkb1AcfrrFZ7f66eWzx
DIonQprNVMF5byFRJwvLYWkgV914+dYtG6IXRc2nFhfDfUtvK6dLfzDZMPys0aZjEXfHNYudYG3s
p3EQy0XaICUy+s30LikeNQwXwz6bpp2lRtMvW6NGgfDBhIyfbhrvrlrn+5NbKCTE5g37e6Q+OnWn
jVF+7Iaq2Jgt5wKTf0TDMAC4dYraYCJzN5wMI1r9GRQwnKIFL8khcY5LFlf4tOp+p8v1wlkgYAqY
ttrT07MT9TetiPdeZ+a7wX5BPB1aNPnMWMccAP/UBX2lipfbziqFL6zOCQuCqjHv9hZK9Ku5bJ5B
mi491Zhnz9ncgQxzOZRu/4DpcX6x1DLau1nUBmAS8tSY9bcZhH4Pl9Xu5ZodCU+KMxape0Ai6xas
K9nFVdPzApCv52uEvLgcrEsXCTdIa2PtVmwI/CKjnIlJ8w0OeeLSTarI9wCvjs2S7uJyyl8SmDw/
mqAR+KZ7qhyD8UGI+tNH9/0rwZlIsAlvcfv7iJ3mloBySMtjjo/f5DiwWMiQz01kPZipM/ACoECx
oWy21scImeF5uOGyL5tl9DlZu5Zai8xpRWqoerRlPrkpmjRVO0BbsRSHtC+QGUgrDjUt08LW4pbl
2l+N+lBdIneNQEOQ39IgwiO39HuZFDuL+egn4NUJwvd2HebiU6oznQegMPLp/+vB4lG+p9wkQ9uO
aXH26UWXD4zaHimwoceg8Heaos69U9jN0CvQgcfazL3Ie4TzUWfKR7OJ9/RwmBxves5XvavPpoMD
RN8V3bWD0DnAa9i6Js44Nmkz3Wa8QVnVxbWWup86TUPLk6oxiJfG22PqBnLmemfLnvVjntFi7PsP
goUtdPvHW3JsXGNIqXVnM2n+NcWlchQhFkqYiYHnou9kSyBHi6e+dbGnVH6wo72zbNnSFsyUdN0Q
JgEu+fXvvwY16Ywz18f43BUgGQ0uMPDWToWA3UOxcH5gf3jFH4nCDKHGB0HBHzZUoduoMclIiGJ/
7n2/bKjOvOVMHT9vlnV8NbeParF2XCs7PnAprhEfhWJiEzK+e7ykyxiyGSwFiYvY7zdczgZ1xb4v
jlOFn7JIkfV5t46CBSVoLIkyu+yQFumBPrx76Fei4STqT56qOZvqrStQTPeYa32kwNze6vvLEtKS
HNiIVzEy+P2ycNzysBAD6y/UlJ2pitE92hBvfRkv4imGppsxLLHzVvoJ9qFBwte5Z26NFpC0EEZo
3nEND1KJ7tTkal/KeTgbg4hwY2VuSCN/qgpkuHhz81LSd7uvPRqohl62fuRZM8Xmj6ZI/fFJkzBR
TbIt75+JnKakk03o9Y5jDftGtyWUA3BvZlvWKQK7BYnrLjQcoHGEZEepY9sL25GTvRLFVT8u2j7u
TGqt1dh+sBO+G6m6uV4RjkuJHRSHk66/z4KNUtIlStwGLNa8M9ENUjE4W+ABuK90h1W65aV/LBYb
RSvOTB/9+h8yXKpXciuG0ej15LscvHJTZjKXBvBB20UMZJoDc5uFw1vwSKMOJZUtvbR50fj2GMiA
YmeGNVa4JHd4zIXQOckHy/DnV//+88MV3sAW3ib1eG9B1rr4BdiKPKCqwGAbs99nW6+6iF0Xx41n
dxndcxrfjN3sXLGfVAEkbsQ8uDumCZ6xz6TR2Zr7JhKnNVbRyRhVemiVt5zzkSQFYvNyMNfl3Ah9
Czoexi76YAH9HKP0jzvgrToY2NtYAr7bNslto2ly7eZoJbqkOKf7GfD8VWXPflo0V/VoB7HaygdZ
V5+sSinSziU+G11PrwA/Tz8r9Lu/R4t/vCZP4u1m6HCi/zC2R6hu6m3PCugczfE1k2Y5nbPcnyqt
PtbD6PJomBxc6IA7qrG3umE/BUKfKap5VnHXKT0wVpCTv1/Xn/Yaul4OZmCotqik/r7XNKInlFdu
fWQMLLs69QpMgkuwRiKUsnuqRhJ85bT7//Wv0mehIufg6mS47z3faG129lomDaWl5mGRhTg7Mi9D
s9C8MJcZUR14I6bAH00je1+o3Ba7obMRGVTnhOf9DIt+OWMKNnENWph9SH2j8WCedUaf+RKy5CRi
5k0nY5fvSfMODc1qfKUWRBz9yI5IohzHlkGBY2BIBUd+oK/tj07LPtoQ/nAIE3uQmjJFAVuD9+WB
DuE6TklDd+y1/jbqaYXnotHQEuleoCbdOzJAN/1s9f2lhzLiMGrsp8awQhBOl6qgB5NL+zpHuHGB
R8Y2axwjlrqM01AxGOzvb/EP0YmB15pHtorxJtXV378djd3bHDgkj0UuNTrM2NA2YrfU+UFNrvNB
KPSznP9uURMZuIQIm8EnbNPvvzaZGWounK+OnZtgwr0s3bFSGo4A43VSOZ+xV7tB8I2PtblfKyx0
Ss2gyTVOH72g97UDbgq7S2xUtx0b/8B3mwuuCf1gVTra43w2dl4nT5ZtnToTo2XMAhSqKJ1QzbJe
MHS+xZqHk3U2h1NcMPItTgrxwXP5wwLe9jkKzfhceNQyfn8sDqV+dzHy4mhUaRzO0/rYKkRqq4Cp
8OR1FnvfUW/mHyzgP3ylNqVKNgz6BsRs20P6ZR0tejtUi7EUx2otCbLd9U4u5rfFam466d0MQ2/6
joaCRZ9ZXn//6ux/3rFF0kIRjb1dYjj27gWUaUx3cY66Y9IuSJcGj9mCngqXJcGwoFhepoJ8PF3z
r1Y/ZmG32qC7mXmaC7zv7Jj8MGn6fK/rODwU+5g5Il8KvLLp2CAoAUDRyJz1/tC08CMgEfrXWADL
W/Fc3S853FhfwMiWsp8eV3lS5ncb9FhuMoRYOfFR69HTZa0Z7TDrz/HalS7hayYZKRQ92RnaBXpW
fkFd4Tafy1u5asW+yNHWp2Pl3llZscsbHUrFsNtzn6rmiajORJhT6jX/RgAsqf9D2HksR45EyfaL
YAYttgmRmlpvYNUkC4iAVgHx9XOydjOL9xbdi7a2IisTiLjC/bipofOsjwgx5qidrJ//98f77/n9
3+8ZJJVbqQbJhEPS/T8PVGevg7My/QN46r73bIWpweWxzQPtwPW1gAiopwcdclHF8MVRFdQiu9k3
wrYjv2GVPgzeHPc1etyp25xTjhK5lIN/xp/+UFPuHgsjRWc0OjAFlslLzJUWo6lVluAXutB/cDH6
wxdEiSuo9HssgPbOVjINK0OhKAkYqOUypcnHc9/wfkeYuY4TYkzS6vrhJk4bMDSuwQHPE6Jm7bOz
bQ3c3nzFfwD9wv3/rr8cykWe9//9oXlglU2PZaBu0Vz+nzIu2MwxBcXWIJemyPBE0D6U2EqbLThV
c/UcLI54amBQ3QtkKf3QtSd9CmCDszl7DdLPNQgQSg7eG57c+TyiVQoXAIG7bMqh4+H6usvme6ey
dE53BhQI8z+lf8pdC99vQUMazM5bEYizo2XlORMf3aish+YXPEp7D4uNwI9MV3HWlz+SIDO76sqd
1yJANv3+3HrpIfAML7YtDq6yCaLSnN14DvKDr6aY6vxaimU9T3r1Zc1+qC0N3ZhkxbngVRsDeW3z
jtl+aVd7+AGxtw4vfbBt8AOK104vX5bGemA2jTcJa2GGZhP1jvnkI3PK+gqJn29hDwpCiPyhNWnv
EPuzS9rOf7M633b9FCRjPdt738YKllu0D0Yxo+yym13Rbb+ths3P0olQrgUWyCbF4T+743+bTlQB
BppIcztxGOQKwlO6T+gyZKjI4oABH6SI85f+71pq32mPhMpJ90DS/rZe/ldlYx/O7BZQ8QxRjXgU
qbpZRPD0OTUgLSJvqy5dG2DA+INUDLxl5f/K1HhO8fSMSzGH5pw+2qTh7bimcRxR1oSjbj1PZINE
ZYnSoe2Zqwwuwa6N4vDY8njLsRCMQRerafN23q9lc5+yQmjwyZ79Wlt2WzYgvR+dZw8LTFr5dxA1
34oWKPQWTD51KwNB34ag1sA7iDqA2MJt9ooTLJxLcF+6P39k3gpXy//N2RldRGO+MsiMRyM/q3TT
osGXpBUB641cxfQGRtCPULjCGmQdNJAE+qArZldjmSEBR1bSa11Bzgbfd2vUc9SXqItzH4kiVsUu
2KZoTlvAIeAiCMzdr3JzSG1pcJuiU4TR/z0M03Yi3PJceD7cOKa9sNpgAVhzOI+yO00QcBkZEC+Q
mXFTZnOyWcbwMJcPAZSBCzST8Yie9DJLocISTWg0rD38Gcd8WJ3gsmVVfRrWzL9q1VrvamQEceVO
iAZy7URIRBuTnnHIcuPvDch8MeUq48XqiIXXpEK9peObVMHJkIu19+vuneBolwwYF7WnMW43uEMZ
1sp46Qh+iZkUE6tSj5GxzN9W036QDOVAOTEbwpNS5MSrX4Hg0XRkO1MQeSI/rC1oSTLb2gnvsZhR
jAdVh/vAPKekUez07HFedEDAmcT5uao+hv6SeaK7C/wvs0oFM0T/jqcbbzldAj0i3uNR91PE9d7e
L11MV/VPZrGrQ0OflHM9xsUMJkMg2ifJ6M5q+TYzbarZ+3W7gEyZ1X6BT16HIktNHiO5D6yOqewI
EkgtKm7B69413UAAKeMZkpGAOEy/nt9dymG568b108iDO83ox2TKsibJ5jf2jMnYyVfPal0AthfM
iDyAeM32hidUkmYi31UD2oDqkGfmH6ao4jiX68E0P4p8tY5qpf81JcxJjSbBEPl3tWJDgaRghFB1
zEKYce+n94G38V/rPMrWidOhHY7rgH9sgMhge+09KRgJu8Fhp3WeFuroIfspHc8G9EQLh9Hi1cPZ
oK5zbJRrRVmiqdKcZ6cQ3pVW+cKIV0SuwbsTjN5D2fpOolfifsLWjuDKzLc5MgbIOXJsdzYMgYjo
iR0XrL1PCQvZOXp63EyvuRbN/GC2t8d7Gy74z+7QDn9Yi3+osBBsimgU0Hho0aZvAzzdjnXhuV20
CyWXtZvdmeb09i1t6iG1tg/dx3ZW1PLb19jCzLY8Ivt+zDG95TBDtSzxPFETXqESOJknx9SwA/4X
LFwtnNn/9SYnshyqPFFgIMHoFS7suw2fZzl8rpZ5QaRdIpMoyl1qO7uxNxV8vgXYD7WR2hk17mo6
A1C0nknd0lxd5HYxF2EWFYPdn/RcfawV/kVMKY7NtyWM5jdwnO8Fob23iQeupgfbhxfAnv3VBZuU
vW4r33rZhKQ23Q0b+zZ27BVW0/5l6+ezXlD8QAX7kfiLTdsTEA1axPqOOprklh1HhIpuTyaLEfif
8L+eCUx5wbgUrp3xkM0s/CYK91Wl0F5RLDJdxxbkhLnuIytmZ9NV35suunD2gVjmTfPC6ltGunJ4
QwtqEMkIB7O/+xpkpjoopwjJ3bAi7/bktV592mDDlNVQXRTRamW1BscAdxThXRa3Dnk9JJwgjyx6
RIHWL1b9b2gI71SwL0QF8NnfzjlMeI22LZCCuTF0R1yYn0PjKMyDtKrzMC7HwK8/YDs82bQ5u0k8
5pPSub0Qv/uIRHoccCHEh5e1bzAxuzeMiBXePukmRcRfWe+OgQ+r3sAVlN380k7VG80LDkwhzwIo
l11rr82CioEJ87drwHEqJVjPpYeSzndILPyXWL2kb70rK66vOZD7PmAzXfGbt6t+JglvN3eLwBw9
WaF17lecmvkyfKX28L5q/lEbAE+QwPK5Fdwy8kEiKthZbfG8zGA77FY/Op68c9TO9W53rMZ2savR
RHoBNwGu1M492O2SzML86Tw3UTdOc2tQTf0LbTKsF5kXNPjIstuUM3y+67fNv1g2Py1LKQTw2Owq
g2LH8st8L6ziAP4jv9hMuV2DMeQqp4M9mNeuWd4mY37lPez4m+V71S8XrajDatIfHWM7DLaeLJKY
MNKM/po15MiZQq41uCk9eDa6nMJxs/ck7nK8Wj0pOxY65awITdKBEm9mnbKm2t42izf4WOjFuHdD
6FLYQ4HeuyO69Op5Ufn7xIAWMmqudrNjzkyFuqeA8NhwgO4HbnD+sQvv3OHddJbsVbpZuV/LnHWe
mhBq4laG47FiP9+QSYA7YowHx8vJQRcsmSVRbxMkY88CMB8bqCL16J7W01yzRCyMcd63xM8DOQAi
557MsTX4f4GaYDamGFi8U9GXOJNRnzqAHXYd9nPo/Rm5ZqBEvRrPm0tLXvn+lx28tppfhJ5902Wb
3rhPt7wLUxxMRn6X+v375k9YKheyt8T6TpP9hH0jDfGydXs1sgwm2ygLC0hOgYFmnsgi7H1DeQ9C
COdZ0Zylt538zH8ocGPPLUdvJdf/xrItj3kN/Q4+xg3GovrIl00QTiYleMcdkTRbeZQttNpegMsY
Ux8mONryWqfYKjz4gSI9gjSxoAl6EsQx/k6YRruFDWUy+ZywQyBmsjeEcc18qV9W55X9953vzteG
sJ74n4M1X/muXHB6SiF2ID9ycxFd+Hw6R50wRaNgn2Ssy0QmLwyEfCliMWhNuLgzaR9e+jBXKYAo
yxBHd7bC4lb4kkzUcm6tEfRFVuXLkkZZBpy4BgltVa1BeghhdQt1Vkg5cW0rHfktxdXYHKrAWDmJ
FKtLShyKMcvv2sfedEe27R1fZm8+IYIiorFNs9hsB2qALti7I+HsZEkdmhWjpgUM1x0KiHV9zRSz
9M4NhgGnLViWSv1OQ4ZpKOwp6XoL6WjRuth02272MHabu5s4vOd1jx6mP/cprzqvbZ2pL4et+nlr
bhP4kXsyuNEu9XRvu2o5zJb5I4B/+4MElIRNf3G99yK/NV2qNnkRrbu10H46gjm2zPoPxkOjsOzq
AmPFCDqmxFhrajWYwSpBEUVV7bzp9JhhDVbJnh9HseYQ8InyHMvPQP2RE4WS1revubnoMWcrdvKT
XPndGLrd6A3zXhf5vUyXI6z4eFgqXkpADlTLvzYgMKvqsfENbpw9mPmfxe6DM0OyiSmn/sJ3auPA
bbPtJ51T6jrS2obajB26LeIkYT50lM83zrY9U7v2m3lVQY4Cxfc/eHv4Qs59m5/Ijz3jgdWirZGU
HtlKkECLNkjnBNOsXdfqLygkqS6lBW8J2mU3f5Rgp6Xl/EyGA7MSsojZczEttvMjoCdUKXgTkGe6
q8X61sSVVxwa2d1nCP52aV1/ZrDHSU2AweAWVB346DbxnRr1Kx8noW63UQi4nqIZ76TTPalm4yzv
6glCew0QYRrsnUUmoSjhCm6p8qFxGqzFLSZ5lvnoa/XNRAZrIMjX2AwQbKXZgxo4yxjPkIIFyX5I
fxlVsy53jbdB2o8EY+3NljrS1aZn0Ko11qsBN4vAO9EWOrM4/0SGCiUktchuECm/HgMN1Z58TXuF
ALKk3n1n4l2+wY/1zTGhKdyrmgW+vYGtQLC+imOgRitSDagDWv2EouA6ZKu2MxrtfSv0UPMwnvRO
8V8+O8/bjHN28xBpBO0PEaXHLXOt0PW5GrTgM3Xm8kgyowSkGegRvznoxPpps/wbcKAilIyDN1YF
1meXGgfyTtIu24S3Ze+7HLC80IXLfzSC/GnyC9zHOd3COLq/vie2aPEKIslsnGLedg6UI0LRuRr2
0XXQdhNKZgZM/v3mkpo8DUd3Gn5Tg21iaeRXq/X/TjZIoYXAN/8+cIOWKUqHO2GpT307pJe+tAqQ
hiwgrf6i0esVyoUlU20Xu+nAC2VI7TiV+dkghoYAPmdg1SGJcEyyqiU/u4uTWIPzvmW8Jy1Ud6qF
9ljbYVrWBzb3Bn5RelDwGPONJmL/sYCExDiMTqUhXvyAP7pZM/iGhR3hOqVcCq3+eUxVFg9pzbJU
uu9GLU7a6LwUJmgejVHZzlDrv2jDb21zfnDX2FG9FvhRPe9XtkbUSF2LgKrqUS8miqgh+AQYDxVi
57hQ2qAJD8lR08aKiXuHypKw32zNGPWVJcImTvQ5Iwiv9PzmmmLdPWAafZ89LsW+/OS6TLateXbq
KJsXJ2wF/HwQ8BLrMlSKlUep3d5YcMNjs22aV04TsiYEpEEOJTyotxAoEY1SvRb21NEvrn+Y68IN
KtZEq8k0rqaCkCKXRKjxCWLJFUbMHJdpkIbE2E6HznFgwk2RURdpxAk/7gvKjrxdQom/Fbb5n442
Msq60Yg4nB7bjDGCx8ipXWjSVgFqMVjsXaZ5BhPdOTYyls696+8ECCUBYSZxL/UNy6ow/cVekX+7
efeL7rVnX91S3/Vcz3C9oEi9rHUX4JQkN3VdG6h+aW0SwPw5d/Nlbuma1E2nxvBmSBi6VNyD8mgS
CBRpJZZI6Tht2A3yeWlyABn50u/qhb+To/Dx9pl88lh6321m/VFUvbcLPAeSie6cuWRTzhcjnEXV
HPW+YMkFXLSfzN/Nwvca0DujVbfuueeQ25RR5pdFMiJYuxXqVAQ+ZUGu8n3fEy479EMf1RQBeBYp
gQyG/sh/nSTVzOHsD/itnPmOuElrl5fgRSRzYXYA5btIp7/YZWOsxcteE8BccLcSgTETNVjAA6nY
2iQ2M7dMEvA3iYwy1cMP3/fbw8RpTXtuReu4XZVYYzmWNmNT3jHQdj8G2BJUtDSDUkBvsZD27Ivl
QhfUnlq7eyi3NouzfzQs32zurLx6NglCfxLNtxoBLdl9imWrJoDVcapTrs2HWserb2sbxt5cPVR1
WR9T1QYEibrP9UzPo2tzlKM+JevFwTsl7fJcVvwlUhpC6bnPOaMjJlAmGIUBbZRjKUYw9IHA1J5w
kQIrbiFSiKKVxzTLmZDpPLOB8v3ndZz2urm40XizKc8LQ7W6wC/oa8+CJ0QaVh4WbMZRY1A+Ig6q
lHmSJutpZNcgYyvjJxfZf90GMLKscNwbjbzXW7aueZ0DWxu63ReQ0+MKfbPXDn5zMorGffW9Eas2
/R4BN7DjHbEBSsJL7kvjcS37L5+zKCnWm1lzHPKwyZbE4+BqZwzwHpjHAfhdm3ufaSdectHFQNVI
Y5g9EmBnfCAErQI3xKy58zvLifEfQM6qQrWMkvmYe6d0vgfUS7++1p4MEBW7QKxcUxj0Us2xL2XT
8VnnM/7/qsCDPNgHBtHZyaS6u2AKVuSuxF1KbIXeZzZjXetD080YwGx14TpmVTjJz0ADt9xs61nm
GXM1mmNevOVuLl9UsDBVvS2/lzx43TydgXJwhHuH0Hp0H2/5CQl6aQEIIBf71YBROXdvHpYGLP8M
HLUpU2Fv1Mhp5VdjcNgDAsVmBljUQ1cUE65OsdvPV2RTBkibVlxbcafqYtzntXxB6bXES08p4bfG
fjHp2K3ACAtPyATyHfbtoYGlWiIssDPMJfbwXIoAVZ1nqiTPLPqZmk44oMducKU7yl6RnxGIW+j5
gx+syLyXIZpyLLwIQ0kx1mkRrDQARWm3T+3qp6RbZGbU5+mMz250E1N277meFBX5wpMHiGqixBWW
O3I6oZx0ZHrqR8UMg61Ehrp6WFbrkk/oIRhS30SEhntYJA8HS+fgiSM4lnrKVpuG9rgcmRk5Fwtk
wmJAFDfr+wYrIULkz5Ra+dmvMWNM9Xi3jNM5swuaSoa3hjVdGoU5wzFX+5rjBg6yJUtIwj4qOI3R
vCJAk6XGkRCUfiLse1GJD1oA8lzQTVbZoG4v3R8ScznMyVxhzR/w4IDVEICcKB2rmf1IiyB6AmVo
rG+zWd4Z/g3MUC74UBsjcdCdnjgxTuzVIGgXxsu2kZBjNy/6eN/kw0kyC9pn9C2FN9OPZbHK3Eeq
Mnww9lyf/b686ox0BWwKn9ebdA26d6uzMHuLc40elRktnACjz0hzkvlwIVvjpBfR2jJj6gcqrBZx
ciRN96Nq5Pps3qK+QH3qXf0W9COns0OdvpVvoPTsiz2hMzbw36sardPgY//2rBNQog/yU5KV6jW1
Ahh7QDJVTSxQOZWH0cO8O+Y9An3bu5/ocMmDSFJCqi++tmdTZWCJhmp5Q50KHDqh2ZQgWFeLUdkN
jGh761dv5Hks6w5nKfwB02Rq74hqjikEn7uJSnhZxzfVjG286Aw6XeuhM86oG78WsnoSr1T36WcB
MyvpUfsmxgRJFtP/BIDU/u3QpLOjKanufKs+KcZVGkrBEGxkxXwq1i2eatMoW7JDnEPGQL1TeXbw
Jt7tQM/e2ob5x6DaPjG6cTy0PnbnyfSv5NWmUK8InnFFlx0xanG3sa+mE8toQ+z0JOfg0GX8CH+b
P+3BFWdZ+QnwYuaRPSvfNdvInze7uyzt39YpHhyAtaLx3tucLyadm3viqdSp18C6LN7rWkkbBaXV
RnkjxHHougjnCFyd3CT/EP1or2HcszqCv9NUj72hiYEHMyoKJOO+4jwV3hZSsz5O6WaSETRddJuE
Z7fSijP9+D4oNWqeqpwJzdq+2J/HQUOpL1Pzmpkes9GcYtEf26ibGy6+fEtU7d81ioW2WQ+wsag/
sEKkh3lo3rMbQLmG1x2yrtT6HjBoYbahX08k2mR94gx2Hc7gkF2KpigLaHQo0PWHaZZUpFBDNuwl
56IYjSMgOGYRqBgSZ/Hd3YLJC2nPQjCRWP7oZfXLcttPYAm6x9sO2ZNacHWNVF1u0G2wnANJKeWf
yVuNK1RBO+l0bhZbULPhBdL3LnswIEnDVRA9ce0r1wYVswK/yfDnoFt2NLHvF4OpnYB/rw0ZnAcQ
IhoNZee3FYgDCmqzfPSW7uKULVnV6uAZS3ZSwW0X5jKWZPUyn8hc5uy2nQdIPM3eHGwBaEpTDEsC
9zjW7hArYQ+RVTNbd2nNxmmr77T8JrKduEkpYt6C65aDUE8XWccOsUI9J9hN6tvGs1M/TGk7JYAR
+niqGacrJogbr3KBQGmnVdbLUNV/em+DyG/OFEappB1mb+qrexiV98402rGjNUfPhMK6biV7aHGf
5e16tLTsAyMZUCTJ5NEvrZ7AK5KlerRrwqn/prmooxJANy0IY+DcXOFaeFechClKYLQCmt8ssZ7P
6rK1VGAIWi8LDmu0KMA9xm588C1u03mqbitgIxltrNPCza0kk5RoW+8xhqo9Nx6bebmyvluude08
w3albXTWmEjS+v7fv1a9LO6z/QioHARJ3XG8bxFvn/GU+V53303bB5uP6uoETNy6vHKSUgfoZTOx
H3sgEUIjF801nBu9CzsANjJWgxllPH0Ba8bNf4FNyZqn6cgGGsDqyBHYgzLWZG1uEXUMwiotOIE0
YwE6aSn4oAJxSfvdbex8t0WjIkprblMeu5s6cga8iG6SdVRvMjS0mso4srKMNK/aB01rHSmkwg7E
QdLbrdilet8lfOfWjniqUJucV8E2gDWV9pyNoBKa3jqxIzJf+x976JvYdslZbw0ti3FFDaZ/asqR
NXixXDu5ncsALKxu5x7X3WY+6Gv+BR4opGTzktUbprPGwbelJCRB72ORPTukcLjvPOvcTX5/MKeO
eRUufwh/bNuiGfj/ovtwH/oeuEbDpZh26C2rjjQovQZUVQZ/9SGA0Kn2qpluqQXOJbUegeRKyIOM
f/3AhqOnpf3etgomXh2IGHDeX9Rql22gXLb6/pu/QBphsD/Ma9sfCRd4AwlAeD3wSL/GoaZmZF2Q
fyXpUYvN3KWzTojATkXb3glHgxVVWdDTVJ2k8MPQ8OJ444M9T1bQxkNTMMuQ/FhGP0IzL5KVQCu2
R1nVf03uAmBQuRmB16GrLs/M1J7sLm/CcZguvjDgmer2F3uCMNOBsDsVDas/u2/uApFpIiOlHrPn
zAOskPWNmcz9eoINDvChGWO6UDxr3puoVqZEytZo+ThRN0sna8F4mdvUjDM7+EAvDGoyWGIBH5Ex
F3+ZEapN4gAY3RO9hRjBTODsGfzxbhCPw4jdmz2QVnrbwZ+s+wr8xQ7+tmSQj/DIrv4lJ2acwtZP
powYd60HtrDz4LK4HwZP3W6lJg29fIKyz+pnqMm9qlxx1IXJprRrPz0SA1ab4kEDAxWAbczz4NEr
p2UvnQKy25ZGU5BePYnLDs3aGvYFD1dG1a7J+rnBjjT43ckwgycEJ2FTEUU9TL9WcwNbsML9hFTB
QM6/Vi2lAbXD1RPVnd6AsAlqVhQlJwsNQxxI+9Jr2ztf3hZay/xhbuKpLxy6SkaGu7UlO22m8ssZ
yVTzdtLH7gmYcXOp2Of1N0em1xVvvVWduFOC06pkUljNB+3uixRmR/Gbm4BA5RVf0ZPuZuqxbFnL
mvV+xoaz07xhvdm3gUhI34vZg027rKSbrwGdp2r0wezRdJT1u9r0X7mUd0Nn0pyZOeL1gkm31cSt
ZhjRsPD7CNWISz+ScNR49/z27WbyAsDx8jL9JG4HNDvCC/soaGD26hFo1r+7MyZI3xbENKDeGqgc
Ow0dV7M5r31mgv739bOiQG+26k4J52zCKXu2oM6n86PslxUom8A71G6vqmBFpLr1ceDa6nMEXyQ9
hJAoYaLJS83udld7wEVyb76ApsTOOzFAN4fYdfmB1jgzEy/bz7k131NXMqny/J9+TWNlQq+2zZmk
PwZyqiZcbRX622zNtz/deUBHRP6hnZ6ziXoi9dKX6kYXVbBM6hLISA4AurT+/vv1ePfbneRg4l4O
HqYaacXWlsELWyQM2K6JjqdPAg2gSruJ5y4TTjJ6j2s3kuTg8wRLpgX+LP9s1kZTUmtnXbO2pCN4
OVR2qxMC6H2yKWPB5KaHLlXbTr5kWEriPDXZlZCvuJlujCKDXhmfU1Z+64v8k+Jd/9DLE0Vvhb3N
Zno48VYZdM1oESCY+JsnIoX+bzQ/udqJWPXU37QMxjNJvRRw/uOqM8azuvM88/JUnYKZyZe7LER2
owBWFTIZQhAl8H+n3vet+VqwomQxr9rqao3ZZ+oDRE1Neco351jDJ87HjplI+cdQ3bly618TUtu5
JyCqxl95KkuiqbTW/8MccxtbGCv2B1zPIBkqWMpbL56YHQ2MFHhBWlv81OXowF8sbyMBRD52jWbW
x+LDsAuAPlAaZ2aCOLkMeiQ04604SbH0Se2Wv5Zn9/vqRtqf4Tdat/3iZny3Pqt7x7Ef+IxhklXP
c6rubajhckTUXELJosb09m5rvDeLeIUneIX5+ZtLJnC+Xv6y0HqonJV9X8dkq2kolMs1ZatfP8N3
2aLVceOqsX4XLcb/VDepSmyI4onRqGPd6o9lqc7EIvRc9v0LCrpXDHjY3XqH5rVj1LK4IYPXP1XZ
NbFl1i9MNnfTjRCfmktkmsxaA3p2NFofonpZeE1Zun1won0pNEXcN+620xq1dwbzbmp5X0WW/zWM
L92g3R84t3dMq3uUT9TSZI9iiDdON7jLauLVGuKmuwq1dtE8ALIs5uUDLP+1dIZ9l5aglm8yv1aP
Z/iat7Ded+lvTeTTmTD+WLddYKK26hDMZz0YSLdb4sov0IDWoDc7p+OdJTN9ko9+NT17jkhuQY5s
MM7LhGPaR4ATBOVumMcPe6aUb11wNY2EjKgUIyUW4VSwruehOWRgzAqb7mErDkUPeW8w+Kxv3LZG
NwhCYg9ZFUSFy+1TeDmBgbZ62KhkSy1XEfCAh05K484xjWPemIdlpQdXmafdmGzdyenOGDNh63Z4
AwvSRpkIz3C6suaWA5o+V0HKMsr+UEorkuZZ6SaPKmI0qrPIspCKzKtOyHF2CzQZnqwbilCWYGUt
PHVhlYNw1dhaz2Drkk1gndFp9UiUuMWsFKzwcFUt2LqxPUBDvinRJgKmokzXro5KE9uROd0XiWIW
uOdtpkQEanGpTF+xzt2e3K7k4eDbpLF6UzZ6ojKoFAwsIiYsQgkoglOOyxzFXFYjCDKh9OYQSdC9
kCsRkNPBDk8TmrtDkMshUhdEJW/kUlS4lXcgh1EWdJ9MEPZcq1bMZp63qYAOtm3VnzR1D85NxtME
b7I9eZWD7PJlLQ0i1EcLWn+eo+poxAF7x7b3pPlcN9BVAweW6PIHyBKypaH4GhcEEPlCKQ6ug92J
0p7bDfhAME0nvyn/NEtPweFWr043vdQcJnEnLX4X0/4tbf3Z6Ttk3qP4sowxEiBR9kYFf5hidW/b
K9/rkD0qVb71rSujJesWYHTwCkd/ugh0+2sGVtZA4JWTg9e766tuEzjvu1t/tJ3heyhIWyUWCe8l
KtngAdi2iAiQN8+mMvlA1Ri1rXgB6JaYBckaJVVEpWRMhhWXq28zyXOmmCFGBW9SHm1uOagi6r6T
4x0X+xmnNwOaG8tvA6HMldGDRex+VzuQu8GsrsCJmz3xXGPSdW0b5svIkVNQErvBF4ndfPGeKBCR
La/9HIjId+40xyI9Gb3QrioFqVpDADuCY8JMyQIiuctJRN5zGujU9XmZhRqA3XAFoxeOstplDO54
g99L59C6iCTWaXQosupkqGGqI8eTq3q2R26ebS3YGI+vlrXGVgWL3GRGgKGE0fFNUGiFt3/YcPU7
0wnUqeaISAPjW8fK1KkBdaCLxkZyJaCg9J6dG8/acuWJXIkff0zPnRs4h2Hh6akuHuU49133oLD9
RTreZHh5y7MojTvuyqgeUd96zLBzeqqqkldr8z/y2XjX0IVQCkLQ9dr/TNJB+pGlYzds1OaeexFE
PgBU7KlWryhgGmIb5nM/EfFhLCdeWBUGkq9TI19nlytOdiN1v8wU1bMNQ8u+y+iORfpoeiOCMI+B
Z6tpDDW8NxvU2i4Y8sfSYaa8mhm15kvbAYGT2hmYR9TK4G5arSdbpug3uhQo6+3emrxLTohLSdyX
vrAfLwfcrJPN3WjqBToQkYZmVyNT6X9K5IQ74kQ4RWvOkgmTbKK1OY124I0xELXQtbJfTCGY+q1x
iEu/fZVkkOywDcN0aMYMAJkRmnwqXGYtr7mbh1Va7JkLWURG5d/Iy11q+a5LoPeh6tX8H7J2rr6l
edEi+Om81OJomr9eYVBg1ZO5+yOK0Tp2ah9kLuzr9LumUPb7hnJfJ1MjqOOu8W8ASUeLW1lFrRqY
8iE31nGl7QK5ETvJjFQFjPb1ujiPGuT5Cc7zkY1YxSCA38guy2ebKJBGg6aa6pUdrbUOwh0oqz72
c7zwPBREetj5XdfertM0qdOZDbM+3NkbKNa2Wr6Utd4HjX0QHhnj6XQ1VfaDad5lX05A3JyxGhDM
jbAJfClPkRPMEserXkvKk9tHMkfkH8TDZoMcBZGsvIKMm7FCVpd5D/3gIbTTWP6Qzs3hqF9tSQf+
PySdx3LjyBZEvwgRVQAKZkuC3sjbDaLlYAvef/07nLdRzExMSy2SqLom8yTpNViF5bC1Uv+nnsmZ
rk2KSrR9ZcnUqLUdFlt6pVr1TvymWNdVuJvBoOcR6eMFPD8xtIGJpJviejP54BHJH3AtWtN89r/T
kY+/0O20MdG2I6i+EfDmu8hcXtDWzgQl6OcZSWfdG4FyQf6zL7OgEvFZKxitV3kAyH7XK7jsLWNV
16gDyuX3gWKcIeTIeypXiFCcba/gCReMzrdqyMAmFTu8c2fpNJdy8iSLvOhdYPGvDOtHtmz+ZMqK
UvgRqQXquSrHJ4vIjbQiEMRG49ANw2ctuG4qeXIMGze5f2YUs+6ahgk5sViLab6GdrXxaYtAgEcP
eewYBIY0vKCD1a40aqo5Z2i4MM4pCBpfi7lZ9qnD7+wi62wj2IIpg5Gu657njOGnwrZwq9Y7rwkM
s1RMsdAzqUi92CFcPpltaq2+zZRdc9/HzDDne6fg2lY9hoE87bgVM1iC9hQ9GCnSIDQ4d1RgBpdX
9Vr3DhPlfnprYuvbyru3OsMEYRpE4cS+TxvXFjPnt0VW5cCo0UwuURaXLKmWaxuTPdWgl1pxvf41
eY0rIxwPCDgoSPCIbl2Rn5V29r2JHDhl2XwOb1s3PDCVkx9Y+HBecH8dZjN+K9iqkkvbbyc0bLWF
KN8unR8wwOT2dfwnohpWXtzIa+oPmDe66b1dzpi3EpR13cO4SBMAgcupxORuri08Paq6dFP7lQCn
WDdbYjssPAtQwU2CGYSbAYNmqqFmjwEe1+sGo8A79Bt4xVm6FX1RBdSDvBLgVkm1nLZdxaDPsXfj
Ur8NjVkEGs1VfJu/ZcTw7bBvroeQ/cT8yvsNoDw0nWBwY1xEUfFtp4qYUgeE2oxUnJCqAnx3f7Kd
kKSIOSUjNrlOCZpc+N5NhV/fCj1vq1Y1irodLiGatk6chD/vCwsdczfMZzbcBR+45smSxGbkmaRm
XvR9X2ZAkpkqoURpN7LJ5WaKbP4+Cz+ck1Fm/bSfeB/WxsLLajuLF5BntjUjoM2gx4bNPA9uECvC
0Ys3L7ZIoiBHAK55SNmI3k5kxadZ+Le8vxSPRYVKRQ7JBmo48xl0haWL1yD0hxdD/6UegYXCFW+a
DFTw3/4qLNNoG831oUszg3GvcR1a66kR4Yte/jPl1ER5VMPf3BOHR9ApfI7mDxTbunB5f2ir104D
78eiIZ2YKOznud4zkOcFy5CSFYxEVktd/fUR0gkzPWXmQmDWyNBHzkqyc4YUKxLnEApkqVXkV4Ec
4/mYL/mXM+QvWptAPQjkal7KZ2PAoWGkAGOK29gmqiakdU1IaLABs8FF6Ed8C/Jw4srWgIYfzbKp
zun0kffzEkRs7lb1Ij86s1kCWrtsrRbvayADhilPxQGmACWTxI4DZWlIcGxI8hnNuyXmPa47+9cW
LQteVLpbayIFjWwlFOUdxtoJV2e5PKHczDF1BQzVbht0qMNuSJqvzQYIcuq6TtTfYlDRRnNmUgmV
KDpJ3s2cPqj6cNsO/Z9mz7PP4LsgJHnrLCpaHL3HoeWglPBj1q5IjxZLnEdK4G/MFRHRXNBjkHRA
K2kNJHQ5WciccVj8Ntp3Tov2P4ws+854QfrJ0IdIWnzDhJnh2IPnmjtrP0fcOY2I+u3c+y/sHI5i
fErHUXIm0k4YxXvZ2cYqFktDUGOGh3+878yFcPUSkXPL3GhbYoszFbF9CfThtdOWv/3szkFaEd4J
r36fFJrVzuBytuiDWHwm2WPzkuiYGSms9c5hx1fTZCbGpxakGC6QXYiJ2Rl5FxgWqycy5Q5Np8iG
j8S7mw3v9L7oc+qQNA2EBvslBkgyMgjUoj6E+YLPBiF8QFX/GafFh7NA0Yd5pNYyzd96UTmBo2HA
R0BAqGW4DEarPhhT/2aGBeq5wuH7yh0sJCp/Jy6CwnpI7Oz2gtmvMKm/aBsRvrZEL/KSnw1GXidh
2X90clvHRw/XsZQa7TPc32aXdCUCK7VJupk0uOVvdHBt+Eq/5QUjWNxHL6ARpvXSA5xytc1sTkIq
SZ+6wWHnhOwNXAU1MUwH1RG3NYCc2vR808ARJHsRKDZyZJjvBbtR26Lx7UXzEpb9+xLHZ1dNGaEi
RDgW43soyw8VtiFcQGNdoUO0sJquFzyOm6JtxyAx4k1s/TNNPe/jxfwce/U4TlN2U4Dy88njGQmZ
CZZp3oexIL6rU4dqmpjjdeeRvSBpC46A0BMHomrvRDkb8FfYD6mFJywqXeDilKLHSkzPskBGKkP5
6sLBbTt+fTLThhUbiGemp7uqZW1tDDWpX4M6xJXeJXOvV96E9MaKmuboWuWLk7V78BekluXQuYvT
YJkXLK71jodjDpbCYVNqZcdG1pt2ZJfhyMAkpQwRG42wAUOtWn7y/PZU4QQp84Q6New78gRH8nue
YTF9216LcWboyJNR1tEmFgAyf+ede6HD2z0Q4RVqr4Z3jdG8btlUlVuSXn8gCHYIcjmj+lNjqYtI
jRwrDJMiGcOtSiXdMlb0ZFNbvOrskJzAL8rfAeTdc7HAaVtqpgKuPbDSTVykqeOyq12evn6mKp6a
z4kMzpuMGylTaIw34uS8rpTkxvP4iAJwfCm8/uIHPcl/uOZ672DD0zlp9loZKOuT1eP3DOsMeJNY
1TbZC3IqCQmou+VsZdEtMoiQWMv6cb3R2y9ZfBkidvZN6atNz5gYNs7EKskoWF3iJsN5tIx0xt73
aDXWxsnExWN3QpwHTg01MSCooQbTOprOTkWRCsJeA53sQoxnGtBq7V5ETNJjlwqKt3gQJ5Rje5Eh
C5h9fZgN9StDSqbc5nxOiKkIb5F5Izs0pqQNuwl03ZmO7LVf50AHcAzFlUGDFTVkfZbVLjQtg2LD
Jnou9O+JA/xQyW22p69dhW7ZrYgIsLy/iM002yZO7UFjf2KdumuhrDBnRlHWuHJbRQgymBsRmtPs
y2nZAu9QZzyaj/WtOETF8TmWFTwfKIask/Wpeuz7Njro28dFZeKadVx4hGIgNhgNvckFeVpwTIIR
MgGMRn0Jba6bZGGKlNjrm1+3nN+yiEzkfiB+wJyT9zK3it0yTWi8anGpxNCs/MjlXfMfqCDw0UIb
6RvuY5KD8XZovIZlu8cMBfg9Kw5U4nQI7fSvsEk5S5GiM388hq0iYQBhu50T7eCO751ml8UorVgZ
dsc9q5ugKfxtbiABagURb2bbMkx5rtQVqM4rcWe0cMQOhB1rXqsg7hGfOPpvehWDNfUE4mzF+fEe
k3sTjawhC+T/gfC2S5Z8tCMmn2niM478I7zLuuYlrvyHIXNU0Fsav9mldr1Lm30NFS4ShaKBqJy7
yoyvuHgxV3tCBPVABgfCAY6O9KA7XvAkd79NVP6MFMib8Me4WZeVzaTXGVeUZgMDM49aydkm064z
7T0aKMBgznxXRPTd8eJ/tZKxINCAhKEMaXVx/FTwQARFapLfi4qyHUs7QHKpqW5vtYTAiZG4jzPx
qD5C2DUk05wAB0Kyu/qCrBwjc0Iwu7eYDCHN8IQAXxALZgmW5Tz+wsWGWiFRzuOvsDe4X3icsGXz
1iGQTYPZbe4oFX8LK84PSffWm/g4icJABlkkt03sh06wXcdQk9Ou/x7Q02bGSIXsfuTT9O1XFYRa
LfdzUX2LhDk0ciZFCZL/Tr4EXHLTKBERBf8L8KY57Ezg+52dwrBl9tvyWDIVHO5b0voMvUrq/iWq
NRxE+ixruDNo7dTk3plRexjpEW/C9QcurwcdOnim420M5zwfqYppjR1NV1wD6lVmtCMeh3Hd8gEa
iA8HvxzNyPOokmtemaCcHOPNMQ9lxV42tJG8lJb+y5IFaQsJwkPrNydpTd+DzA4t2ismzd3vlKfU
RBZzpyX/xhqiNxkN5LrQLPFtYrpS1TswmPxh0/e8ttPFQL7Oj/adtZ9wE9FeF9pj4GnoMCjcJxoP
hxUnhApnwQ/mR/epkiSK3Ea90c0cwJGdTGqvajZQuS7uwrq4zydFXFr7g8s25NdNR5wgon+HKYEQ
RnD7cfYjzuN/Em59Htv4yRDUzA1HnJsRmxH1uEIsBlfDHAWz3TM6ML7yWb8bmvFBkkzPtQ9sWKjP
xHYfCzTyLBTR1+v5V/e00Co/OeFRk0WTDQXIfFa6Hkb8VS3iD5u94srsGzxGRDEMsXWK0mhDz/vh
+M597zggBf3D7EQ/y0x7zCRW3RJlwyw9Ob67bqaMIMm42xAAQvOdRytnvHec+hji71ndPjpMzMZd
7iNds/gcMzcNyLBwN9MtAq/tp1uzGNbIpecfuzYF6izUt3Fy6qKKDM6SP+ZMX0y4V3WfvaIoy1gz
JH99XLDvWBAZq/jQRAhr5+QObysbb8Z+EQEc7Am4dtDYzgjRbW8ntPvYoczdWibowPqmAEEAakaL
XI2EZ5qD/hnDHGeCLlg/23GDrmCL60OO79wbhBR2zPnxKcT2WG8FinnG6n/4t/+ksavIZGb6eJPQ
qUuIAPKWc/qJz+hhcpiTh0hixvK5Dh0i6q3bXqrBs1IbLlEvbOhXvoFUyCzbX2ILZYC4ZS8oEwMT
GjGccQL2GtI66wNOvAG06IKIy5dPVlS95P8Gh1yYkjQQCi+OsaFReI4ZSZGxe5XRaGxmK3wgHOq9
XsI7PkVEDFWJ3lQ0ob1fkwxrUu8OEeEpHSm7lck+l2CqQybQGTDZJAA3QRox3aQfsSwPjnB/swmp
YzVwgjojmpTe2964IJhqyUMTfYyaP/6XdAt+Jm8e1sX4MPoNKWhefyXv/mOqnV8/yQAElMSnLm4f
dKZ4aJwFMy+RUbVjb5uYl2PBihPVkmnS2G/GFlX4Yq68lifdfkAT8EDAdbgaeFTnmGNU1qQZddN1
wqTIW+UXF1rAgdUHQCYswFPPTpr+03bHn1DVNBR94/FrX4zGeCZaNtvG04L9r7oXKmZHYzAMSv33
JCmb04QaPW1ZQHYNfaL41znZL5G093qyt4KQitXyjyQdqzcvnPWke8AkoHNVMb7khpuIz6Bf84Tn
1ujDRCNkVTozWIHvlNEhcVPxK+ZW5pNs4G8/2nXMV1JizqNq3c3MabCeIv+etNab9OrgxrQEsQ8M
Vbb+iZstxnQVf5GoWATgRSIL4Q8nwqnNdLVVOdtcc+w2qin2XSuuvWNhdSteXOClyNdbPC8MwVkR
MsVu0Yi6ovtK6Tlxmby4Ai5fo8xXiJ/7zOy6IO+A9vKGLDgvt03Hb0l7t8dXvOL3HjcqI0Osjur/
E1FatW961v+2l4H4q1+qQdZBiYeFunJ6A6vLa+EtBO9Na11TKwxj90B6a7yxb8QQfZsxmQXti9cl
Ihgd5BeZjc8vwuGu/Q2CIpaGtvNQWpMKyriyVq3sIgoa/10zcFt5Ko3wVOxY3yc7tKngOvCZIowy
1x7Cy5lGXBso528pi+BMoESVF7NK/rJy/kW2T1oYJh8yE1GMt9du6B/zNr3ziltsB645n+d5Zd1C
AG383MiVbo87wuUx2VZuTltqdfWGXw/TiUKQZpXs7OdLPftHT+hqx0AHSjd5u8smLKPfOWQv7EbT
q53EhGngX9SoBsY53XEc3ec2UFRvuKKqD9A+3hHd+JYpdxeVOt/hT2EdZ/H3vyXo0r4kO2EB7hmy
vWVUSM/bUm1aF6tInRWIhNU/tjpEcwAB2RHOR3QmUqRkTrugnkt/P5gULbAg8YHJECxngkPGUXCA
tTZI9TNdsCvEmxYWzE9TpZu4/hmc5Z/Hzrop0l9JOuWKtgeBkAIx5tU8G5DJKPYavByzG6+bsSMf
LX/2Xd4MiVw3oHvXgLloAypl/8ouQwKcOu8OwYo35V2zE1gYryVadyd3B65bQlNmoNjaiPyDFRXs
iHNkQXO7hIe8z641FtiArdm55eiKpKEvZWUi4nK8+Dg29vAYE3WNT5moVarkjVGLdgc75FDVsAv8
qvaDuYVzpHrjdRk1o81av3V6WF4shD0cGTohQc6ozJFQJmPamm33lqTp0Uh0+O6fPPgOu6wP7eN8
9PIge2osq/mXp9590uv0FH4N0C5wLGMNRS4jD6Ni3Uzy7ATKuCJJK0G1kG8w9hBpVUbnvvZJEsV5
YLdKIg+J5aZQ6bXsdQ5DgZVcjNcWHM1b3MNR5oW3KNONO0sx6ZZlcRdZ4Oe8fojXsNz1jpHSkpHQ
NifcQPmCRiKeBEpWx4LEG6EOl7I64E7/QrPv83dSL/TqEGVYNWe10LxivX1I1YOUqjpHmMOCHiI5
wDQvPSknf+4ULfqEbl+X2R24fP5lmh6bohifyUxwyEJE9wPiFKl+4rQnEjAvgs7njPBqXarIuOQ+
NQ+jU+vU1GSdV/2XBSl6CrGgeZqJfjNocW1MClAET1yKEcZ8PAzZGpnxcjEFLYWxzC/9+HBD2GSp
/baAA35iRIBFefTPutZ82m1jh8M0CRoXW5TRZdMuZgM9meaynjvdnUtpf0ejtveGlUk0nqF9LlEA
rbRn31sN1JS32InaB5Yp8aY282FDkgKMl17kTzGS+SJTmBISv3icaIvrHLSFko5/Mid2qW498RK0
bXwqpeYkHZ8Tupg7UiLtKyaGo9H7zwuP4Wlh1JbLcJ+zyYYujCa6D9EZ467s7xv8xVjDWFxhTPqX
ptOdrYYJqO6og1Ej8bmBLqEPhYHbMjBB/s2yxbauTm7VlCHMttAAXZFUhEygwm+v/1Rk4G4IcD2W
9JGrsq38g/BAaKGejDZZmbN3d9rxWjjqOWmK8KwJdV67UfzRpKyHgPLTsy1gsWbX43u2NkO1Fslm
26hdqxhMxDDw2ULO7+BJ7v2kJ6Kv69ZWyCDHuI64g8tMjjsZIr208/R70MtDr+vlnJac812iiZWf
rU2ClLqZwDzFHh9J03BnQr0J/WBxC3ztD4BWfXQKZrs9leJOlpNGiT+9NyWxdwq/2nZSRQsXocy9
jeUV3R73LJpn060f6VuZu9oQGFtRfMEnGTmefe+6XQzxBTmnOBWQnFK7sNYQhdqd9vsbWNrH3Ge+
w416DU1UIIOwzyPvxX2oQ8YVsSyCuby5HzxO2DCJ7E1Un3nsxUhzl82Tce8XGLJE25yGLL5ShYXX
PDwn4ATOMMKyU0Kxzfvr7LHABlLEn+GYP0U9hiJw1xAuFBEZerD+RE4nkoj+1RLNcIrlO8GsGqbW
2L9lFniFTIRYe5nIuyE9iTC7C4DWTYHfeI3CrTs4fkp/VlbHolT9Zejs6UEVMfUMaK94ohxvfLpM
nLPs6qsRQoPNirIQ9nAeKnfPdWhe5Oi1j1jQD2injiYzTmuR5aeIiTj8cL1vvEf2nTCgEkCOk/vh
FhbGgDGFTrlRSeOz9Z54Ugv1Ayy63vtWvsHUqB9DVRRnsrPpkKp6rRltvvpGBQKuJWjWLbN5p8bF
vfMEH0gYMCTvRcsUDE37O9jyjYW7d1B5UwbSY8qeqJswnhRMvaDIrpC4eHMV3SE3++nCQu5MJ7tU
3RLdufNPQy7ng1HKoOhji+6XOUNc9vLUGOT8aErg1aJvnq6yfGA4+DNrK3+cjIguzZ+JCdUj4mZz
a2QRfqkufa58KC213yIIN8AGcHdy4xyL7FcvWbqn8EuxAxrFNVtO0c3R6qkOIQz176qwovHqp9Up
M4ZX1lnDPvHsnUi1fzRvHkYfiTgdW7q28gXJAaDGjqKu5iO3+8u6aVU0FhPA9Kdqx/HkiISSuPPc
XRky2ostY7zTdfwnnKa7jMoSzxAe8J8sFtPwyNzfUlIOCtLRitEl9aLTsGK09HyQBvyuWSzyGtEt
DSrHIMi+NCAEdV7bCGDWGUP9YEht686pgn4e4sfZLR7xxyAcRc1MSZ7tCKmhvP7/UJNh302QKtsI
my4ZxNJk581w6or5UG89D3YncIGRwAbjJbmtUhevbtDBcZd1nS3OnXfXuqBcIE1BF00eOnfw7/77
rEiArYf/nJyqVyixjBez5R9AavzjRtpCTPHWhWNYW9bfX6bFWSU72R/MxB2PwkJHGccEpxolytI5
Rh5rcQv5UX5A9J1ThS633dU0H8kF2UZondD5WK8l9qdF3AQoEDafekTVw2A9RrNrflMaVWY1HO2K
rBMBSwxEHJ/txfaXf+Axb6kIUc9uX/+2Ppb8ZgAw5DSyecjn9LVeCLBdBJwyNvNrp+o/UmsikDvE
CVm6T6MXq+OyIE1wxm+UiF/goMROsmNZoXDPNmku28MypvtFanXEryx33Wh9TGmDpc8tj1QMxHNW
4mnsMfnJWpVn12P0Kkez23h29GZOZPFYJQMkU7O20lilXNAhWL3Gdk212a66jDHKop10l8aGB2el
eo6HCkVqGXaMo3SDfmz2T/99wZS6GUvoy6YfWS9E1w2Y0YbkrMPyWOUmnkEDHQaB7s1mmEgOEKKt
+CmVc8gM9nFhat/y2U2kjZ0/HQd5MFGn7EMnYX1346EIHy9rCZkFDTETWvj/esWk+MXJUzSZU3Lf
t50krclgHCKL9ykfvZ3t/XQOVwvqFbB5pn/vj43CVEDeVc0cdC46BxwSZpmaP7fPiuSpy42K/Ivs
Y256476uODzDKTz3Q/HkhMtNmDvZxNEkHVuz+wR0WhQv2cnsim/Pm8ShkBEIFeauQzvsW7K2WeTD
xLMiJvJFw0KPmKedz3T5OrdmjSrPmwh4ZoVlD9GpjdFe153Mj4NZ/3Fm9/mQvdh9GW+Lif6ks/3j
FMlf20dpz4pJrUO/6jZ2NzFuLa9T6A33GfpQnNm72k/ZTM94dmEUImpB7k/sJ3mmtfoMu0gzrBbi
EiO/Jp9mK3N8r55CcIJgO86B/mPR8mfIfsShox0qToijPN7wu0z4wTTFn5103wyXJQyRJXgUI4r6
LvLqOz0MbwD76BDUlhy24cv10eGgacmfNVZPGl8ZHR1RntOeZiJqtfNgd0e2yxjsmvSs++HbGcd/
RQ4olEnyeI/aexq64Xmknp3rZhoxVcrnviocgsuUde7H4ZS26OYJDBqBzBCZmQ/HmjE1WoUWmZUc
l7vQ487Fti83yk5AFMrGDNwQpjQGSXT5k3DuCrxV6wm3STpkFmNf00CX6ngnGtIvCWpkLHv/UEw1
PXlv3MJljPhf66GUQafG8x67lxZZFoidz1iHr0XXNTu794ZDrlgFStdB++8BDs8tTh7HJ75ocncT
OlC0VLXGw5etOutBzAtod8Wg22scZ9fOxaabOxUMDCyvY2bd6zGxn4Dfs44dl3MZtZSFy0HXrhv4
i5zuO+WVWxMwIgIHJFxu9mlRK1wXklio6lT/quAo46KAS9RyCa8QPN2NAuluOd/O8WEYjx5+MGqp
6OjLeAsc5n4cYwQl6XxlIcxUqMHZYoROc2a5dmwcUnMpe0lsrqGJmkrrdSZob5OZQhXPSH3u06Tc
WZIfa1eSqWtb52ewHuRVcu/toCcgopms6h5YWn0/Zbhr3ch8kj2yDjvF+dAnYXKCfsftOc8WaoRM
nNA09sA15f0wlPpoFQ/kvRJ0K242rrq/LfC7nbA1mZVL0SFcfnZjMu66DB2WmzufqkzxfKXtkWC4
YGbYfnDwQCw61SdaYT4uIn8TLowAlWV7kP4FcniWArfiwVmKI628OJCEZW3tXv/TUuVnR1nyYIxy
N4xsOEEusYB0JvKJKvxnODunVV6gkLH8c9/Dl1NdeE18HjxEHsTt4Y+70FB5QeNHPesGSRa1RRgh
jRROwZrmonP/9VbyxGio3y5xt25YP12wtD4oW5TPlJW4aeUZaQwiiqpAdFX01X7qqpeiJ3DKmX1O
PBnGp7isfhJM8dB4IGgME4aKzHIfGBhER+2ID7YITFJFfE7nvH52TGwDyOLLWYz73NBHPdS0QlF1
nUN59drO+Z6zc46S1cwWFsrRxdZdS5Z3d48xGzrEaL4xC9wXDLoyPJ7M/wH6No46TO54RwjMqazT
wzL79S6i4l3jPXTpIE4W21A+KL15FHLYp6bsHzRFaufKpzYf1FHO2cHqaWLkaGF4j6OzzhT4voEq
Q0+6fXCQHuBj75FphJj3Kh8mguFves4IsFL+fPnvi2VmRkDT1+3tbO9ogG2TA+0JkHF8VDriWdWM
XdJ4fHbCBsxFeyhTItdEI+eLE4kU93JS0wuyOqhrZFGhNZ+xju/MDLma50TzNbfEcJC8wDa6RXxL
ikfZLJPLf1/CptmFuTMeKET0OS0WlFAplng8lmQtpO5Ba/z2etbz2uujidF7fo+9ITz1af8inNYi
Rn24zOTo7W1GtXvyoP6E3bq7fAKPvxhYOjuR1q8MbrkI3VMfVf5n39fzKuJPJK4+hd1NWMwGdnvL
P4TADLW4ggo+1VSW423YDKBggwaUybztyXOryBec8+poVrphNAwf1cYejicLIKJBsYlHelwn7A3j
Zj6HSC2GMSoDdM4WnByStv0Chk4Y+c82rNWnzJAb3ODvyAZAkOK8OjYemBN3ReCFuJJuDHDG88zV
vJDjESII5fChb3dupvjBPg55mD3KyYpASQ4tAy/ABzYQw1nxv1ORR0yaLaJQaiPd4m2Igymzn53S
eZ7xZa/j2Y6Oya35F2N58huZACYQcqttvNOmrqLAm5qT74wlUcnJTxIfU01a6aqA7OPm0O0StxUH
ytY6uClBVbFsFmU/L/44P3kzfTK7ZOfebTHfh01/CFEq73pvmt9bkT1DR5cPjnnC0tMewxr2KNO/
ep85HFBxNQ1ru0E9xt00IUGT2JkdPz4yHI6wWgHr9vE9vAuJtmXi3kQPQ/IJw4n7TuNCCiovuep6
ip/asR9BwIH6ba0Z5bGPTJdp6Q8dv9z7AktPq/oiMOv0heE/ijud968VaqML32JvqvIPh1u2Beh2
ExyU0zUv7hgw1wFEbh6kdFiaoHcEElzn5gJRebuySB8vkSMd5zrBFGnfPAGYx7diZj0zLOHbmN8S
X+sYsL/GSWq2fBGuO73R6PINy0082N3OTCf9bLNSGmM+WqXgxc16tj155aLgjFJYPL2E1XpL8Cpx
YkVeV16oARCz75qyQ5MBcOWWu718DrONZW14XiQJezHzvXNHxDr0abQsKeLmkD32hggdcjHnLguK
WEXrHubkMSQTfU+8wSnFSntcQoyHSM7JZwsbvLT+wxxb8qOqtu3gNJ/+MjY4GASpbFbZfjaAtjwc
966ETpMCbVvHKdiiyJomfK1SfWJiB4M4eA9igcJkLmCUpp7EZ0OVJqEqTowYrHLe8Z/VWVN/AMLt
D8qFmzIRu2TRcnDVugvNQI203GMt0Usev86YqMqq8NckRMyFy85EYHIOeQzkS+T5/Vzo6g5kv3iI
InvLGGXrq7B6jsaOrvumO6vR3aa1mz6SnO4WZpjC5GJb2z0j+DM/INifWLm7z1Ibr3Yv3nzTaO+R
MEFPwfNTtKZ76EqUpTL001PVAu+MFAGzaqovS24ZLzcR3Lqzvd9mdsXF94c+SAtF0pmUwAnH/knj
MaEe5dabU+OaJDGHRJuepzHFaYoY/OoJrkXpNaj5FuxkNm755VuZplxLmEkfY4PfOuEeSrISzhLB
jJsG3MAaowVKizScX00II6iiWkPGd/998Wf/NZRogtnAisAUZClxue4NFK1UMl4AWpDNFtKFY8YC
4S4E7U0ibngYRxILcDelKB5QQxisgTfVkI0HAmwPHhuoR54KJiQ0T6yLWLiXPgJCVvi7zoJ3aPQ8
HwOd4MGZoc+Ywy8KpfapiuH0sW86RnZiBvZY1R+kGLCz81ywdJ1JhYjPqR5779gmiwGI+rd3Vf6V
xKSnk6XJBdpb494h7mFblSnuzdaoN4lR/TDmaI9j5lUbtHvDfQSmaKMwbe3QgWD5z8zyhY8/PF71
PFva2EwOD+PU9xPPeZwdZF7aDxIH0So1bX+H4Mi8mMCWBrv0T8I7WvZsXdizVufFnPd+opBledyh
kWFdYqv7p8iBeGZ/hrulns/zUviBNUv/QFuJrXZyvubUtbYiGh/dkZfNdGqGhRpjrTv0X85toNMU
ACC8lFgANYONc2GBrLtaT/ete7FMXZ8GVNKoWakcYqZsyH1eKKS/NU6aXaOpEiEuSDaxd0ltA3ID
HRSYjbiza8bSFA1saYkI7P51v4kaEZTT7D24/XRwWE5fBsBEK9Hel7EJS8lw0F5IeFdtmzxAkpj3
ZlWgBcINTKN6lXMEFayt6UYUSXIS0FQZ+7/KLpzHgUMYwRjbRyQ9K9GEoJsoO7eL6IZrYrbjSQ7x
fVGmP3kEd322PSoUOmYsgjPCgUZsUuSggbKSgy4rJvdpyyWMKsCqbTaok7dDLzmiJs1J7Ft09D/O
zmw5biTJ2q/SVvfowR7A2HRfJJnM5CKJlEhtNzBJJWHfA+vT/x/093SR0URiLM3qokRKEYjFPSLc
j59zVcbdEelKEHhWkk1Xv3n4qeeq7yTcROThKOUEs3BTeciNTgEPQOol3xdd8uToo//oAw8lNN/Y
XJfbjmy+qQOgMACvwXwJPmQksnZJwdiCT7PCS9FE5j1ImCPeNbps+ROB8OoXtC/JrQSOsnM7M3ok
lmRQWw99om6kbz3hBLy7ovyKevd9Rx7u9x3HMyEQQF6PtJs+W7daU4N+Wv4P8t5P3dAmx6tZ4NEH
A3JrTeO80jMoMTpKIm90ru1cGgKyRNQu9jF4FtMhLZEGUN36cNcZTfmGipL2xrdMllO/hjUhf29a
JbIctnxnQhFKgR11rbMVHzu9flv96qvkuxzhSxZ2BMDIaG61fqK0nE+5Kdz+iujtMay09rPTA6XT
ZgvWfwdvWoVdcdPlxd4su/4+GmKNGv+E4nHQOLEFB6Y238wmHDR+VIoLo5qDmzIgntva0NEgBTbf
hJ2gyHUm6iu9hJhlQzQ4oZzO5I7wrWiAmsix/EYKobgDoVJfaQRG72LM5jbRdefK7JvqPSXo115e
f5fQs/yo8zcpLv9R190HKFfjd6MRfA1Agl4jdPFJKytJ5ZJsrxOo+y/7Hl6EuGkEMQl4EZxGb992
hl8/CNP6EwS78agH7TXiIuWVVdTuPi6l99j/nGbHPYooi3eGVjyVRTc/ATugcqyUb2YtLa/cdg43
BFaM/9Q6EQ4PLRcVcQuZJF/ROmHyNF33vOLomJQH1vbCBVcRvE8bs76s5fTJm0PYo+3wPZX63Brn
9nPCffiiWy6pPoUAdzyayYJXmYA0jGLADtRNb8Crgm//Ld7xXz/G/w5/lvf/X3Gi/ef/8OcfZcWz
Ioyk8sd/PpY5//3P8m/+/Xde/ot/vol/NGVb/pIn/9bhZ/n2GxFE9S+9aJne//V1l9/ktxd/2Bcy
ltNDx7H7/mfbZfL3VzCO5W/+X3/5t5+/W3mcqp//+OMHVKZyaQ0F8uKPf/3q+s9//GGiJfhfz5v/
1++W7//HH2+mb0X+rVH/wc9vrfzHHyiU/Z04iYmQjGG5wlg0Foefy298k1+Ynm35loXqkL3oIRZl
IyP68/7u2MJzPX5P6pML2h9/a8tu+ZX/d3jtSNYJ9jlewfHcP/73w16s31/r+beiy+8R25TtP/5Y
dEP+0hXRkKkSvICEqsFGXdHYWDWP7cbNYAop0/xzhcxsvLG3Fy2X15pXtnSRVCElQikCaWFS3UGo
gHPPJvhTLvvCN+SGYs9LYce/BmHS+zORoMgsRV+1oloMB6+etZ78HOUlOPyqBXVx7Gpndu4lnH7p
xrjWpm2Rz33WozkmTunWc3mMNJ96w8E0qtuI+r358tn++dcyPV8WRTTwryEp6u+1TJrIzqbyOKaN
3x9lZ7jt0bHn6ovWU/O3iIgNPynmCR+1jApza3YlVb1VlFTXum02H09/xsowf0uMPxumBuDDtu2u
PvYVb4oLJympx0YdNN+S5FzZH5YisRT10kHIQyAzHFo9dI+e8SvJas++cGF2Gze2x1ony7Z5Noqx
AsceuTzZeNORlKmizHvHdR1QZ94M84Zg1dpULcI9zzqRksexE5U1ouZG/86rq+HemQvz9vRCrA1h
+fmz1su4kr1sFgRFE9tP6UT90yGBI9wmUE012+F0L2tjWH7+rBc99CPT9YKSWJnsr+baIcuRFfH7
81pXfAG0vAVFA0l1JOvfPdRGRZ1pJBq32Z9uX9EA/bfNWIobMKh/sifO/6NLPntA0MmZ9OtGCwNr
D2wcDD1M4iUXEIoLCd46lBqZWhSBaPFFrN86OcRie0KjVNVxH6jGndSkx01PT91w4xNfnvR/faHi
Nqa4BGIucFTB7Gloy5V6G+15L9o52TrNL7+ieRIC4ggKdKJdAR5kD2uIOW9oRL4Ukfqre8WpODZE
Yuip10e3bDwul4H9ABwAcvHJrW41Qq3fT6/Eyj5SdWU7SGDTZEgotivD4n2uLWoRADYr7zzvq2rN
h3E1p4TjqmMGUQ6SIUaRPyGq7W14vRVjW87852YgB7cbEQGsjwM5NEinneSDRhX9D27j+Ya3WOtC
8RadETYZZaX1UeMaD1oOaNcVPHyg3pNIiPPMWVUdzuZGoO3qVUcYmGJqoByLrEWaU1m+sQ5ro1D8
BYctj5SA4wHVSqPdA1KrSa/niFzv0lhPPp3eTWu9KH4Dyjd7ygQiq+T+INYctM7wyDUOffZ2bOGu
2DglXqr+/ds4TMV7dP4kRSD14miLYSkdM+xUfhAIQYg3BfmH6SIwkaC8AoYBRLjPCOqeuRcUp9BH
em1YwLSPbh8XjyI24KrhaVj7sE2EUD6cnsVlZ71yEzMV2wf2OMjRGpCggtaQB/7Ec1HbwzSYI7AH
3/lE2MuV09fTva14gN9PnWcnCTK+lRmQbDx2beUV+6BqqT6fCUU8nde+cm8Y0ZSz7BI14yblYk05
Z1v+aWd66G3M1tr3Ky6AyvdKK+q4Osa+HwNrceEQcrMtUeaVY8BQrL8cYT5pdEpBBoMpAZcRGjHM
BsDAxFM227N7TOPWWXLzSeXdwvbgTWCm/GHrHFixqN8H6LPVKUzSDwYFkEet6v3PAaR+f8ILgeJJ
Lj1t46xZm0HFN7gaWPe6mbiTozQLP/882CQehfh1egOsTaHiFAqQBbqw8vroxWgAXMBEYfv7EDgc
MdsyzpYilpgSwyDwEHzo0in9IgLX+nG68xVb+q0g+2z+ojFOp9rmoqEHhplfAiiNomOSgrx5iBH9
1T6ISJbl+9OdrU2k4h4qzQwDUWRsRTufvxM5CZ/0ZqTM6HTzy45+xS8Yil+A/0uL61HWR5lNGhlV
yu+ho4JgGZ6RunzK3HjjNFrZdPqyks8mLUf8pyNPWx09mDXk3hr7DlKdsoaRjWjcLC9Pj2etG8Uz
TE5O1UbTM106+MpO1E8SvBbSQ9mZHSiuwcqCBAJhFp8iHCgfXN0Af2f5fR4d5kGm308PY2VZdMVF
mDWR2JjU0JG0VF48GZGFYFtY5iTmJMVf4momXQtSuLDJy5zucmWj6cuMPl8gLzZLy+B+ridG8Z5w
K+oxeo/66cZOW1uZpd9n7QP1SUg58oapJiQsdvAQgrjwKqh/yGmPtnN/3jAUzxBmpJdkYFTIKaIf
6rcu5WddXZ05CPPlIMq8ycnGY41Q+lm3CF9TIwBG47GcqBI7PYC1eVIMPnBlTOKG56pbIMyAKFu9
d+TwQWtjeXW6h7WVVmw+Mmyv1hDYOlYj/DKNQF2sqUNjo/XXv9/1FUPvsei8DxsWoLWsWxNvkmUU
YEFWv3V7fv37XV+x8Ugzaz+HGOMYp1H9LQfKW1JCExcfz5keImwv19iry5ZX78i9OZ/Kd6WjTfva
h+9z427xumlTt/iyeXfWjMrkgXmMp+HXHCQlfGQtkOkR7UYZvCm06N3pcfz24f/p238HD59b3FSk
VDGUBetcJPezGX/2gunK9Jr7Nh3uqj5HRcL8xSFKQS808hvDW1scxcyhsgyIt/hErpL4xk+07zMw
h9MDWttZimlLu5WIQuJBImEjXuJDiW/A+rpryAht2PeyCK9NmWLf3QgqA7xOCVpqODhUDl5Kq3Wp
IfcvK9euv5weyNocKSYuS60HIs8ceZEOQzfQ111c5vXl6dbXxqCYt/D7uLEqrvplDXG+Bi0gfKnJ
JYtNdbRPcdLpblZWw1PsvIDEt0fugRcFqD/I1cj2vqt5YYDGN/QuPW87LVHz53tYA87dQscD86LX
7M2hg2Wc2/95q+0pll5blSei1mQdwneVMd8Wk7Wj8IgccbuxFisrTZD+xeej0Wv3gHCqI2Xb1IYB
Hx572P3dZjieXoWVSLHrLcvz7Fj1nJoyiLopj1o+a9CKQhLcwD0J+W2BKATyDe8tmAvfeS2UbqSY
XOrApE9dbzt+Ov0Fa0Ncfv7sAxCRc4ymKDEZWU04/bJ9301A8E63vuItPcXmDTF2fZmxmYH6a+/C
BJQBbC7kE2Ge8GFUhW7G/lLNI6V7pztcG47iAaaoQ/0oQp7XTA1EHihNS6odxfH+ee992OqV+WoE
Zd6Li/Fdqe2SwCn3ZQwftZN4w+G8MSgeIKK0KEIHmrC650Ig2OT+rpVFuGH4K0siFMOXpFqbBJ48
BjAnH3LKFgJJzY9Rd4diKr6nSznQ6XGseDKhGH9VjYKqvJa1iCbc8TCDzhPWcCdDO3wauVDsT/ez
tPeK1xfLSJ9t4dLWIz8bRuYLKpgj7HzNjrfK58IGSCn9h7me4LStpfPpdHcrnlMoTiFvewu+TdD0
UVwloCTQyJjQF/OGJ62WQXveJhCKY5i1Pu2TkMkbtdG7ADdtX3skGzf8zoqZCMXqZWtH6P+yxbB9
cVVVZXftS2rXz5shxeoBlvSWX+CYww72w65onEteRNFReOPWJXJtERQ7NzXKyywDxzLZsXHnkh+4
h3MOrbwMzvnL08NYmyTF1GFORUNsgsWobanyDnnm7iG8aTcmicqGlX2r2HnlmcBo07Y4mplfPPRO
SE9Jlx5z3ZvvzLRrobxE8dWfocKriwzaT1DJF2jpxt9GyA8X2VZIES9r0QBdThtrqVbPLRvS8hpm
1jLxlgJmGQyPQCXRifBSgF9Okt6IueqeshiKokDvx9s4s0GciNb8AZykeeqbIXSQd7dMmBNguYDx
zk/0C9QGAzKymda/ic2Ioo6smgUsICE8IhceF6KborMpuE/Jdt1Qrz/fmIFXvjNsdBip7YE2DEwk
ZJuGzD+Dm7LeRUMwo9Tlar8QMIUiB00Z92EyYa3f21WaQS0qII0ea/mxm8cSvE5ouu/SYc6ewsn5
Cqe3/r1MY6qjYW74mk+R98mUlFnrrRMCwCQu4RSg+Rkgl0DHD1D6HPRjlDbyQIJJvy1dPb323Mxz
eJJDimjNs/keoD5s/YZbPbmJCRdErI0DMSq4nilmJ5VLNZJFPbAthHiM3cTZuS58mOgme1CMQGcv
3V9BBVrFzJPOhODbQ+jBSgL3frBL7ypzyugBPhG0GafY8j7mLmi0ay3yS0TT+zz4Wco42ooHrBiI
q/iPsbVtb7ar/Ai73XypFWJR0vPDvaW1cuP+tXZ5cRUvUvgpxJKtnqEeZWnODdWACC/Ms8jqgx6O
Bskx4JbWtdmhG3hIvICS53LWhvEYTdDZE+WDuMDa+Jjl+HrlEFhQGM8PgaodrdQEs35EJ1c+ysKM
3xLA/BYMDZXdsY4kUjXA+UgZSO2/DRr43TZOubWJVk65idBBgU5zeUQrWKfmJayBvVG6mCdZu+Gt
17pQDjinGAAup3F5nFtZwysXmtOlRabzi9fC9nzmOJRjrW10igastKAoFJpZk1KhP0M/R2EZSpmt
LM2KR3WVgwHudUfrTTs7zm6nmxA8iQ5aos6rvpzlsV3lVEBFKe4hiIIsRPdSanA82DoiAKanW1/b
Ysp5MMGRPIjJTAFhO58Cc1G/Gfz6UnphfmFmC9FdpndX7fLHLKHo5HSva3OmnBKBrcUSVsjsCClb
SEHf1BwcKKU2TqFlC71iNo5iNtRxaW5tdKBT0BAdAaMl8s94qI2HqLZsasUGeKhqysSHjTlc2cqO
Yi1aUI+ZZc7t0R5TPYFlsu49RMlSD511eEg+njVnjmIwhhMPwAej9gjJk3MbZCK7XzROv59ufbGI
1+ZMsZQos0fH8yM08ZwQHpce/DaysSl6RGmXCJQjqwS6oNN9rUWBHMWPF2AOUeTMNOq0TejmrIp0
HEzCcxZ9G7PoCab5qzEuq+uO2+5gy4fT3a5sOkfx7LNBfVpUjgFPggxW4BDq+Dr2mo1BrW0CxQ2k
TuvHCPo2R53aG5jXcy909hSf+8jX5EFQbnSzOneqO6jg0PHjqjnaFEPfDtAv1t+oY4yqW4+qjwDO
eiLAVxlqWOi4xRT3Xo/wKyX3XTQ288ZHLBv7lc2iYqQql/okEnPlsWi09ms8z5m+E3UU7mEMJq6w
8PukriuvKK2xxw2jXls9xVFp3FthPm6jY1jX9iOEVjA6+Vu2tbb7VX9UxhbPuTqiOgUm1JRa7EsK
juJ9R8I91vxPpzfgyhaxFb/ktHHniMYKjykVwTZyJZH8QqnqYF+WQW7fnNeJ4ow82TkmUQL/YMcl
fdSZBbk25Tmw5ZaXp7tYWQpb9UQDFXRwPPsoxxf9R9eyNKrFfbFx3q2sha14ojEPTGFraXAIhOF8
7ktAR9z7TUopBrT6YPMnwFptjGRtRRRH5Ndun3qa7h3qInbhNuL2q4E0R5MDwvjTk7VyGKlwVsMC
yiAril1HPXDin6IneX4D8qgYDppeUGxeE8nvrseBu8l5PSqeqM3DNKn9HvoYDW3LooWAZUfpEKgB
WH85k9BVRC/T8l1U40/3uLYhFJ9EkUSURU6iHdoUQA9CL72sLnJI/4yNE3atA8X4o2YMYLrCYaOd
QOWjDQ4tRbevzueNDtY2guIA0JUyG6RCggPYWUktWkrFRdSNt17Sn+nAVORq7ZhlMk45k1SjxNz2
k3GZeOYWgGNlhizFJinCF67uU29DAf0n5Jw44Nyh2Ih4rjWumOTcj/Fg2lNx1CiWeudMw6Im5ouN
uV9rXTHClGwPKpCEDDSRQPXj6/5RSsPY2JsrGEzXWrp9FkmDiiR39AD59S50889SaPYF2o/jzk9B
Y0c1d8FJjGAbLUq93Mowb8s5829E0idH6cXNMR5TpOl9SBjCacMnLPP22vmpWKhVOzrkbF5+JHzo
Y5wiGL5LMw4fUiN1f/ZhnLobJ/XKvlYBqB5UTdC+EoSpIA+9iMLAeyN0w0aHNw7OSg67lmKbEM74
GjAaQjw2ehsk/+VdNujmYxiiqnHav6yNQrFOgjKADfCcR3sgECOFWwAFzvQjHPzdxpKsbEIVIBqY
g+5R8IAQaQEM5KrIIFShVL+Anff0GFbWXEWI5k3nwH1CB0jdQhrRu9ZR47p0USFp+S4rqWU+3c/a
QBRHkMRUC+ZaAE9z2kB0SvXrUMN+D6fZxkytLIa5DPCZPZWIp3duRLlYP7sonESwenWZMIjk5nCu
nR7EWh/Lz5/1QXyrct0siI/BlBRXnW7r2aU2TM4El6vrfjuvE8UxiCYUhPQCVsQoI3AZbpHEl6ZY
lB6t0LPE5elu1hZEMXa7BmJioiV5RP0D1nBYMhBfEN6Zq2G+nKnUtbOwhOfl6HiJdyep937HO9F4
yJLa/XzeABQDN3t/hMuALqhN/IYCWrwLa/vNeW0rlp1RNeeaIkcPrG2re2/0oPODPe0816RiPocR
5GLbuDFnOZoAMJTBC4ecmkYVtp8Y6BudNQhDuXInoY1mS6XFR1ePYNtPPQ8FpkKzvK2U7YrvMBSb
JmCLEI/jRccgtL/57dwizJTc2eP4duhHc+OoWIkEqRBQGG48b6IohVFYb2dj+DkUyJki83BZe8an
VjPFLkw+2Nr8eHrWVmxchXxWac/jNVrKQSFpzmA5Naxb3Q7lV33qz4Plu4Zq4rpjZo1GlmacEXWZ
g1kcjMabr0+PYMWyDcWyRzOhpHYIIXYoDe1oQEV3JPFsbczP2noolh1qwgjdLCTDNNc+6hMjLB03
cdTZ36UBxBgS3ih+gJTC/zrlho4i4+QRrD+eHtra4ig2LyHDryBJC49Qso7XZtNrD7Lv49siTMTT
6S4W63jlEvQ7wPHMxxtW0zvQ7kZAZ+S+8cTPYkSNJ5zkNx+GvN2UEM224Qk/z0hVsCey8oBaCMoc
yYRAT2tA/uhP1C+f2bziA8pMs3SRsQM0O/FvHaimUbkKyg3c1GLor8yVrjiAMaghO6zK8Jinxn0z
5vdOi0BuqFufo1l8Klp7o5+VZVcxnpU7SrgLiIOUmlsiKdrInR4QB6GavN6YqLUulp8/W/a8m2SM
CAXP+wKExs718+BtVGsIKqDD01pn9qIYfmPbJuTdLaEWXa+PYipb2P38HE2SbsrajQvEiv3riv1D
BF/1lgsPjGMhcze39Z01TOehhl3dfDlPgnQ2WomddiALhXZ2DX1/biMtOQUb9rf29YqJQ0zSu4lH
B2ZbwpNu6A2qEGN9OG3da60rB3uTVUNvJBpiQ3Ed31njrF/XaOBsnFWvt+6ogM58DLOZ4i3/0Mkc
nT5ncgF8IORyzrc7KpgTQl2HTFERHi1Z/vLKDJlS19iKna59umLKZoIW96S12gEF7ehQBZCWCB1S
x9Of/rp1wYf5ctdYNaqEKLvA2QPNMYgr+DbqSy2PeNvKSORbicm1QShGTHJwHqiiIZbhWhD7wkm1
L+FGOutS6PhLr89cREdNr+UnkFuJJEn2gfTDw5CbxVkBUuc/OA28USLRHOCAmppLgdMncoTOpu5N
NDs5Fja26NpKKPYboqPZRxI/507iV9ijy2FWxpsKZtgNF7e2Bor9srIoJddI6zQJ5ByGRLYLUb/z
CukcX7HfuEj6WqtIljQuCh+p3cHN5vgV9IaWvD+9V1cGoKI1xSy9LE6guR6qgfh0X31qJ2mcN/0q
SLOs0NJqIN0+1Eb4ZECzZMMhCbnt99PfvrK6Kkwz6EqATH4WHqEXQU0HTOMtd7D5OPbTFlZ6rQvF
lP2plPPCGHWwuvkhmoobHdnJDAqi8/aPitJEjTV1rTiGQg626buyyiekiptFF+H0FK0tr2LFNRqo
lKVwOtbp6HyEcsl5L2sU+s5rXTl7CxtSuTGCOS5q5vBO5OhoRh2Q4tOtv/7gcjzzpQfKvWmYxpGz
USuQ2gAgRFKoEuMFJDFFaJQbnmhthhQLNgvTHowY1eEaGgOQ71VS78J4GvUzV0CxYTOFEijPG074
Io2vgzh9M8xxfHXWFKmQy3hkthGA1A4o9A07NB7BVwXuQ49HuoBa4/PpXlaMQIVbmpWXaEipL5tI
l1/KysjaN20emd6dw9Nnq+JsZSFUsGWSVVY/wIp6yPAWFwM82IRKxbixzK9f3h0VW+n6EOZR88NM
OdK+dmAcf6hjJKggId+jnZU+1YYXbFzgX39UOSrC0smhZEb7bFFMj+PLSkubGx8c07UgCr53jWK4
hvFlgui6sDYMccVUVNTlVOAK0b0LDrbjvncsck0yC68QzbqPfXsLdbu2QIq1w0Kjp35OTtD0YsjX
OiO+zOA/29jKa60r1m4hxZmh1K4degkdbtIiDoyStLVxJVtrXbHycghqWNIlrTeVOAQuhV99ZmVv
TxvIWuuKjQNwaSqvJvVmFaEzHogoF4jMiUAkG0GOFcCBo4LQQkgoIpidOYeC/ktX+p+kj4ySr6Fg
MUxHG4Ksy2owoQBNbvRg/HV6WCs24yrP6XqoS3+OAu1A3VbZAFGlbOdGhin0zEke2ShDOcJC4HJy
RnNjoCuuxlUu5tJHn7iIB+0Qmb28h0pxOOq2Vr838marPmXFVtzl588utpaMrZkQpI+wR4aYtCNN
pI7zoHW/wD1pvR2KudmYv5WsF4Cal13VHqoTycztodRrN3pfT2aT7sH4I65e6XV+H2hwR1+XaVEh
7DWIKt+1MASO6JlR+H8Ic3Jg+ykt9P59CIsm8lZuhNQUOJNN1NTKzlXhOAHkoEMpHP+AbBXyMQYi
SJzlWwWFK6vpKB5jnCSix8FCXmp1d5qMbpF2uJmQNDu9P1c+XkWJNu1EsDREKycH+P+1gW8eKVMh
y4+nm3899ueomEJY7kMDhRb/IEN9b8/290ZoJCiSx2Re5FGN4EEWU/VWi/uzIuWOCjK0kRPoI7sO
Dq1VfJij8a3r12+HGuWf0wNamy/FCVrk0fMql/4h9KkzMp05O2ia3260vrLYruIEa8DlbQiq/TDO
NRrE3oObaQ+8rLcC/Cvtq4BCGLucYUIw4xDU2XsIFa81qN2doN4w1rXmFWc3xBKIu5dyTws6d5EI
SyA5Qqx3rKvzEBqOCh50hz4eJQKvEPW3P2KTjeQ2G9ebta9XnJrsLUfvOjyNFnjWXiBkceztAnnz
yQ83dufS1H+GPx0VL1j28NEFesFjdIjEozPo8dESmn+PtPJ3CJ63kuUrh46j3gPKIGuLCjRQqIfG
fqwR9APKWSIBGMu9mVDRaYbd1rm6YhGOYhFeFAW13VQED6vI+GJaIv9ex4HYuHSsLYpiEUnQkqcz
qRBwKKW+hGl6viCWWB5mVK72Z5m0imbzRYh02RB4h8p2q0cbYbx3OlGhw+nWV9bCVmzCdO1iKDR2
VTPXkHVUXeEfx7BpieKG/WWKsAaiyZPQNjzIymqokLZcM7s07zHB0HWnQzNWeMDMLjem6ncm8JUN
rGLa4p4k8BAivS51ZEwRPs2cayTSx59zSs7gKgmne1Ov9u5kxPe+VYvw2owCJOFHfzKjA0VtPwSq
A81dUiGi7WuGi9Sea3fycp4bRMfa1rM3PnVl49jLz59dURKkeLtqzL0DadL401An/gegrC2B+hbt
mNNru9bHsgjP+hhHDabyWASHPLa7K99GbWi0i35fa5uYorUulOMfKbcwGeYeUx7i+CL0w7fNIH6Z
YbJx7V7xSLbiKlLPrmYHFeyD3YT7PkOZlADKvEv7/qGDkOHy9ESt7UrFR6S9MQdeQpBDGGh3pM5Y
7vXYqS/Oa13xEb0UiYHOUXAg1MFdIg/1D4Eu6venW18xYBXuRn69EEHV+ahYJRcObMO7OHTFbhTz
tIt5CLVG+PF0TyuzpKKRhRdacT7itgUUp9/0OJTotUTBh/NaX8b3bLN2djlokKEyjtD76DjV+K4L
vOjxdOMr28hafv6s8Qr2bz03OJbdyLydiuHOsszbjrqzIbC3oI1r06NYdOtqpeZNXL1QBDSvBPRX
b8a5c55Oj2Ct9eXnz0YAB4xp6glXL9+y00OeRNWuqgJ/f7r1FTO2FDMe515z7KoDyhr08pMF3+Q3
c+6027rREA87rw/FlLW4nN128D20g5rsusxRTBudskMqBr7687pQ7TgPpqIsHI9YWXYDa/neNrIv
Iq83ZmltDRRDHmzDqQYkWQ4Zoly3YSaz66BK9Y138coeVZFxHqUgtZty+RLQV9+MMKK+GWBous6N
CbALgSR/48hfWWwVITckpFGFlhPSDdtv+YB6u67fUeyyBSJeeVSpJIodyo7QF6d406oqyovZAb6+
i2tHFIeiSn3/gnK72LlmffTmKqDKAAH4oiLWcHoTrKySmsNH68x2jDFCW9Dkdunnk3aXIzBzf17r
iiepA99Kk8gWhwWFeVkjEoBeTWpsnNhre0Bp3XcDwgkN8m8h2oG7vBU8U0aJSIs7Po6EF88ag8oO
qXXo+AXaDON+UzXfBjnNR33up413ytoYFE+Vj8YYCw8jtLXsOkxGRLKEdvQzKpBCGz2u02NY60Xx
WFOvmbmdklUxw+JdM/hPaB6/rQLzscsA/p3uY2UnqbyQWuT2vtkQrrZzv96XdeAeGr9pNq42a60r
zmou3dloghZnVYcjKfDc3Edu/PG8T1dcFQU8g5ubUhz6IW/RR8jjLAH4AUHnxvyvfL0K+QuHfkIV
r/MOUT8GqNO09SHKU/l41uerSL9Ky5p+Nmvv0CE2eOekc7F3e+M8dlRHhfkR3RzDVIBqGKIyvkri
HsWPFpne875dsWFUItvOd1lXp0FMx20r87Dwu24kHlb2vYrmawvYxxsv9A5IU91bmdHv2sZ/Y4u0
u5hc/8t5Q1gW/dllI7dbbhtZLQ510CafjCqyHoauqjac3Mr5o8L5GovYBerqLrX02ogaQ9RcauAg
F6moZuOIW9udyl3D1Dt9qPQID9d6VosS+Bh9dPMY+ON5E6TYrt7ydmxtyz14w9iF6D+i4LgD/9hs
7P+1KVLM1woiCPvRYUaLqXO+zHZpH6fUC6+rcQ4fTg9hpQsVpydDWdvUQnDUcPZ+6OwYnR807S5R
Sd1Cnq6sgq7EFkph+7Fn8WBAlrreJUPbon5WbUWe11pfBvZsk/YFnq1dTgArFHseDl9NR5821nfF
yvSlz2dt28iXZcnIy3nIZReiO21G17HRd4dylGj++EiRn7cKyjHWh1066xWDIMh9nEaxR4P3i59b
3083vzZHih2kAcJoMp15ekIc+jEvvCS5kp7ZZBtn/bKSr8RbdMUO2rnIBi0hNuUK81LT0B33xh/1
nH0hZ33MvAkxV+PMi5diEkYSNsBKXUHQ0ErznaU1CAVNRaTrZy2FrWLdBGpIcV7yPqlHo971UX6Y
DG8/Bu5ZTtVW0W72aBVDNwmsYSQecxn5ElQUBL/2ecoUUNe/3LRd2niZbDwuXqIvdqjKi4vI77bI
sV73FxQ9v2w9tUDJeCHGTLI7uui89POkI9VG6fjG/L9uc/aid/Lc5lqrSypE67yDJez3Y9H2VwUM
/aV0rWtt0jfOntcNwlYhb3Uq4ZFAve4gZ40iqoYiNT1AdOK0uf3G8P+nPdgq5i0YJjfLg4HEY+pH
IfR4DpxOYyimaucaMPbceqiR3QFaRr4hKzzYJYo6cz9Wla81vyhvMD+HQwX1a2B71XUCEuaHbTe+
sff8IT+vTgaJmZfzTN3vID0UHg6eNsyIINveuBvGYdiqb1iZYhXkMaW2OzdW4hAmQlh95+mT86XL
jFzfn57ktY2o+LQ676w+n9ELK0rqUi8F64e+l1O43a4WKIpsHAErw/AV1+ZACjhS0kW4AonOp8Ay
+y/5jID6eYNQvJnXEPsNQxNbraO3bBkCdlZ8G8Xy/en2V75exfy106S5VVt4Bz2bXDg/3PwjGsjW
httfa13ZQh7iM4YOXugQId7mX/h+Eg4X1SBmf8OQ1jpQXFncuWZWQbZzIPzk/+RiOD16hdU/nZ6c
lR2kMjNmiRhmeCX9QzV51Y011Pq+T3LghYHnnvXEtlXQXwDNDvUJEeG6IA0lBT0As9GHRDX9vO3p
LTP37IYymeTkfGr2DyWMKAcxouxQ5PEW+8XaDFkvWw9r4acBcs+HMkWEOrR4ZCD6GW2Rby7L+Iqb
VGF/vp6ZndAL52CU87Ub+NVFlJkH0dQ3Ud6Gl1E1nHXJRebq5TisqBjDPtCcA2XzwyHXSH6ktq2/
a525PnMzKZacD4k2x1nDsT5k/ZPTa0a6y+LaR2hmHrXPp3es//qEqSDArJ2FFUWDOCDX6Fyjb2z/
NGXT6hdVL/aaL6mlHj5Q2RXshjJPrk53umKEKp4ODQewKB6d6mIkOWvV8sLSqq109tqQlq33bAPX
dm2P5gI1k8bHIJuhipJHPyK03dt7qM0vBU/bxtjEaK7saBU+l01mMrXoKB5sG4WHXS8HKEW1RuSw
pQp7w6uvzZhiNnOHCnQ4Uoxhl1l/FXttc3Qqc/h6ej1+iwy8YjZCOfk80sB273nuoZy6XefoV9OQ
X7TZtymTO7Q1d15n30qzup6bdleGzR1prfNg6rZQDCmfecYNiVi6ngyyBJa/Q8ECEqu2Cc7cbooh
uVOcVY1nuwcI9dFFtq0/g9Q/jzXot87e890WS6suLYl6bZdn9R5WzPai6YNsx6Fyf3p1VvaziqSr
xtKeJIxLB8sJdnWYXaG3W+1KB1VGU0d7Z3zrz97/4+zLduPG2SifiIDERcutlqpyeUlsx046N0Li
JBK1URJJSeTTz/EAA/Rf044BXzWQdKpKIvnxW85SSPZeC+Kt3XCJo0PiaJYGhr5H9K+66Nh3wajK
1sppypgne5tLmMRXWTe1qYfY/qJ22KR68OWiYFBPW0dbkM62oHIfgmrxS9Bdj2J/ANMeLccI4D44
hTY5Ss/3NDvfOFqXODsBygVQck10nLflgIvuueP6nZbaWx/9+uf/ikSgFaerF+iV9tHuSogdrbnW
23v4bfp6RP7j1F5izKJgnB33SMXAYUtsmbhuqP+B5h8EXBKo/86ZlST8HNVyIVkV86q6ghlQvGVB
swRxRiISkBxeXaEopNc0PCxNCn26TlJhzot3+8+AJXFBaPRZVAbmoB5Zqso3SExG5d+39hux8xK0
tkgAyohMxFEt8yms+me5702mqHhvL7+1AhfRRao4iNKWv36BfQmxzBl6Ih8jCPFL0Fr32qqrfSSg
c6ShT5i8DL5+TMPk5e8v543ffolZ62MDR9cFZf2aCA3e7rIVpA/eI1ZH/715LiXv0AWkYbws0RG2
EOYTmkNdk+2QlC0UJNZKN9Tpx6LvJXBNSN3GHjj3Y79y+nPG9DHIO1ZjT/79NV1Y3f4/ky2A1P/3
lIEnCkwspCyONYXFZUnEaPs8BKLzSwi1lLth7x2/7gczmq9kkW1d9p6Od22EyFXANQTSKgIgHQfH
JJeQ3MBReszgF7nC3XpqhgRSqUiJC3gr6QgGI257j+D01gpc5CmkobXklRBHY+Tz6+Z/3T5xvc5Z
064fq6cuIbp7XXkvRxofOxCDPPyeImpzTol5z9vgrU16kZgotqYAbqJfrQ2HkC8ynqu+oeydq++t
T7/IS9JurWHiEoijR2sRsnTpeIbebvuxgS6Gt/+7cxy0/XDVvVabQVu/bNOCnhZ6ycF7qg9vhDdx
kXjE2Epm3XaBO4vH2Ta/4gf6OM3CKvjYTIhfYvggLg2+UWSiYwW/bpZtUCX6p5mq7kOjRIjzXryh
GM57nTZYgKGer1gjTB5HZnwHFfrG8l5i9iZ4KgW70QIENmbOfjf9CQv+MewVv4TswXmuH4Er5scp
5E1RkVQUiQ8+WMhewuwSDU8aM2LvMMj1NVCqboc6o2qU9bkTNvrz9+D2xg661J4DCN6DcYd5maXz
+sjrOHiIqZMvELqrx/Lv3/G6lv+RRvCLIwwlSIC5OwRoOJr/QDLXQzE0UNAK9kPHkdk14rdNa/nN
xlu4vvOdb638xcEGGA5jdtzNxy1tmjkfQiiAI2Ve+O+/P9MbsZVfnGyyziNqfUwC4Xk4J9litWA5
9z79FcWKf3EAKTz//ZveWqGLMw5aLWqlZkFTspPmTiKj+R4BSftQddH4sUN4CcTrRBRX80QxEySR
vRLo6WG0FnbvTDTfeIBL8N2YTNoNAcUDbKNY8mbdqjuImyXfE+T679zRb2yxS2070E9kBNdQgeVu
YxDZo9r/aRTlPBN+cvFV7eu+ut0W/JDMA5r0nhX0G9vgEp3XJy3DxnIIXzX/FE3qzvRx4XEpIh9u
6/zvO+CNvcxeX+y/snzYAyapHDf0nKIw/cQGyw9TL96D87716a9//q9PTzkfsJORwXobNjcJr8OT
bURX/v23v9Evu4TnNXrY13EM2dGNsc0tdEbPEU/DA+yzbbmYtDqkSdV+7KhcStkxHrVuhCg7oCNT
7/KmkWovoEMqIbALWMZ7VkVvbejLs785C/H6mh0THMZX3Y1H1vV9Lvfkg+fx4sj3vBa+rVd2XIR0
V1MrJ5jg8PfU2d5Y8Eu0XtVXe2jDkR8D1U2HbgWIPN6C+fD3BX/r0y8u9Am6+/Dq7fnxlTI5Z1Su
4ZcdZsfvEXne+vyL/no3QeyV1Pj8hj1wHw933CfqY32AS906oCB02NQt0sxljYA84r/1q9Hxx17M
xSlGwxsKQAsynU369jrspASXXkXv/PQ3zhm9OMWr2vdwXNGXDrQafN5WnU+AXlMeh4FzJw5xYNKv
zUrNz78/zhuEBU4vbvWqiqT1YcKOnZUqAa7dQpkBTVayZq/9qlurkgH2A3RIpC4mZmGBAVVW2AUV
Slq+ZhxuBLqkDWqlLN1o5PI2gmA5EoMFVrJVG0DpCaxRdk4G0/z++49+Y/P8X0eHf8U6IpcRrQxY
z4MkZEpXBaLoh/ljkif8EnTXtFBagl8rO24xBn3ZPo2dySLVug+WE/+3T/Ovn697jKmGYEPgMe1S
zKHmORnHvfjQy7k0W6YtJ8oLbBi/0fUEUuRwL4buY+Y4/BJ1129JDN2ogB6hbTMXMOcw59FjfNL1
7Xtia28kAZfQu21C0T8rTtHG6z45ywEyo/I2WvSXagSGcOArPUzvzuPfuAUuoXjMAoYUxSM7QlCH
XW2W0Hyv+HBK8FTvZE5vZBeXentri8nJAsV4gI/TIc752E1f06BSc87GFgKCPIj0e5faW991EZ40
JHS0HVh4HEVviyQYRB4M1N0y2CD8TFbm3tllb722i0AV1aZq9yqmR+29wQgDyiImS1LdsHwyvV4/
Fm0vkXowjDerft1uG0a8J3hvVEUDbMk7D/H6Y/+jorn0Uh5sAAKWZsGRDEmSNzyKC6zNe+Ddt5bi
8vrXe60jjPCPsL8aISji7nWwbgXcIjAofU8E/o1HuATR9aSPNWx9KArvnT+Bva/yuGLq6UOx5BI/
55Km44MKwmO0tOvTxPv2ttuH95zi3rjsLnHy65h0u1c6PCbpIjM/GXQZjSaVzYiugy9BM68rCOqk
eocq+da7el2of8Vdyahw7brh+7YNkARuhxxjZvPOwP2N5b60MN4Ehwtla8JjZ2Rf8ohfz704bKJx
WRwDAvqxFXl9tn89gzN1kvT7FB5nUs+PDr7Gn4Te3uuRvnGqL3XuFhXTNB7wDK538naXJLkOVOiG
DKyiD6J/LuXuPFgXO1xtKNLumj/Ui+lvp4jSHx97PxdJfWOTdULeEhxh0d4fBvS6irDp3vNDeOv9
XBxphks7jKMkOO569Ic+TXudrYurzjAbAUniI4/ALmGAvUugTRba4Lj1YVVE8E+79nz9mHceuwQB
xmKpNdABIZiGfPpaEz8+ga73bqv0v98Qu4QAJpsSalUVzpjYFniTCV1sMIMDCbAN3imr/nvOCfeC
/z0CsWhR2I4blphM8ZNCTprv61xnEdnWayLZCMu1oDvrae2eLHPvIU3ferLXP//XyYtJX09yQCyU
8PGg2TLP4mfqQtPkO8zr9vLvi//fUYRdwgMbrkkN+S9cSY65qzDcZEnAXjlsvl7KcTX2nYb/f8de
dokT9LINUU6Q4Bh2sGg8+QFGtyCOj7YrKxuPcwldgpZCEPg1Rf37o/13+GUp/d8X2EEZb53GMThK
OGqidQQ1L2Ob5fCxT784+D6O1ySoX8X/d11/UpqEz71z2zt77q3ffnHwrRxq6MBJegxju5SzaH7C
ltO/82LeWPNLqJyYZ6rB/8WZUfF03AOSnoax8+AlxskdRKQ+JhjPLpXy5hFMBDrU9LgMHP2z2alX
KfT3Gt1MJK814/+fT2Ho+78rTJIxGKDjS487q+s/Ad8EeqqJcW1vIXbR6+6TnNFOuBJ7t+7ZvjiH
Encm0j9Wo+7XwjXVEnwSW5zS3C3jsJbQcN0B70NFXOVQRIFrRKvFrL+m4G0GWeRavhYBsW22Q1rB
NE2Q8wRcgq39Ry/uuoqr4XpLWXWfMOvu4aWk83GJ11ytzZ4tydzhYpvCjCTTloGSc96l/iecgz0b
07rLu2ad80i4l6kjsFBc+HaOfKoAyVe36OvsRYoxVlF11WnjtslIR+YsGlQFO7WYlmMKF0fl+lwB
jbvq8asSATl03fRrZdsOqfsOnERS38vN/x7n6tUYL3wWbvkNl8uvwgRPhm5R3lHrszUwWx4GPMqV
2W5GTSHDFvLhQECAFhT+t4D5jnndivOqyOeoYUsxrtFnOK6abGmXOzuHD10onvoJWiOCIgntp0jk
SzzDjDkKtrxW7qev9/lMgv1bAopkGacw6zTh+JT03XOTdp9W/H0Ju9Wl2Om+HiczpvncOzZmnbMw
qiOdypjc3HNtND3WHDdKW9vbvRKPldzJVQMtY/TwWUaj4L5NbZ9BpPtphBVqrnxSY6o6z0USC5Lp
dSEHVbsXZaEOLXmgMhtEBgiW+mzTXWYyhkCcZj9bUW2Qd6e/VcXvAz6IO6LsGRmShDIZA/hDst8B
JTM0Vvr+aNb0upr2c2/TM5y9X0TvfxHNr5ZuYMedmySTUQ+H78rTYkdimoHbpPCIas2XpvuxtElY
2JW7bK6gUgffovZqiKGbjsa+OMGQZTg3u26KUMq9ZKz7J5bNjR51kkUmFJkQsOHgtPmzNbzLWtrX
97aeHiAO1QKDKIasM/GcKQyhs7idf0GhyRVm6tcy7oOnKV73HMu2w2izs5lL1X7ata0wINRJwWzf
FyFKu8y05pkK+zhXyydBQkB6DXq0OEcJZrkATNikeazh8YjxtO4K4aGJHUAc+Fh78xhCVixTC9Tq
VOPnbIpDc8PdcotD9TueglNcx0m+vFL8V9g2ZQHie0n0uGZ0NF96PqB+CqcXK8QPcLfQFrJC5RBD
hd4wxSraOvlnHQddjkEXlhNaFLnkjcr41n2faQq/WGLRaZl9psPB4NCNv7lCnQcU8d3Cw/u1T2C4
uforV69jnsbdjeDpAWIx3bVfaJ0Lhs5ktZJr1/T+tHj9qdPNgyf8wUc4Nhj8j0dFEPCCefwV1pYB
MjwuB6UT5LZK5CI26YFEjS1C0vp864Femqaa5FHvXwxduwxcTKjyx91nMwdPMk7vJ+pMOcB3MmsQ
nnIbADSyaaC/dW34IarUL71sLTCrC7AxkxTwTeNr3kPlJPN2rHPqwNxNqKMnNsmmUI43B+Osy0NY
DFzNYbTA+dMFORn43RA1TdZH8Yty0bOZK7BPINSNnWJttkJc5hhyiMKmyS4f0U4S58kSLbMlAHVk
YmnwNQR69utStXAtDasQ+iPLvMj7FK6PPBeTpt+k6FsNtJSJbp1OlrO0rD1oQEkelhnRxgZmWPOY
o4edx1B8brKVRPUBx792OQtW8tyusOOOa7bUWAa6HPtw56cJyrLnYFbBScOq5LCyluPGifArKm/9
udtfveKrEAF0B4TiKuLcPArXLUueVuCaUUAk0XmbnLoJpgW9RlkLyTO2AaOUQZ02vQvs2P3xTSOu
zQTMRqZVrI4KBpMFx9fKzEasuRaWytNqaGyzECX5Z8J4+M/QrPoauP3hT9rM9f2STOIxrJPWwws7
DO/rVLu7kSGbzRMxDfc8qckv7rb1Sz1uMVY3IZ+El91xgw1LjTtOtNfaAcKdjdPobuOl0+p2giEX
rHhENJDMUMZu0thsJ83k3h9qotkp9cadqNX+y5qk9snA/viGOJDiM5g+tlE21HtVLPTVy2Jywg/l
QpP5dwylc5s1cp+gne8gMrjb6pG88l8RIe6aTbzMBhCUYdZDHvZpm01menHVvD100w5KCNM2o0Gw
fJ7g5XaGTtAtmJYuY3Q/JhH9WvXsMcEGyiD+t+DywjPBKW0sJjs/EyppAYkb9Lw19p9Ixm++IS8e
G+ma1/retiOQUxB1/tIFFTZJFMszPDiqDFY4tJyCMMgGB7IEwviD6OJzJegzmJf2kAxQS5ZudGep
4ymbN9Hmeoa9bj9jJg8y946wK5fPwE/zQgDjmuPK+6Fb+akj6FpHSzzlAAqH144vsPxMIp8zoe5b
BUPLQc0AwY8YVtVzcAdFNIW7HId1hs/llYr7OwNbUnA5qi+7EQMMq2nJ0eIvjJ0ELvB1yamXLqN6
fNF1Crqri9rcunVFUB8M7n8UIT3Rx4EpmatoJhmMVO96b+q86nqSY2ROMp+CnzYo9iR7p3MfIL1Q
dh+uVDP/wGQYhlQ1Bp4DspPMMXPcIiT+c6J9LoVI8g0GaAXwyl8mB25523vohgX9j0SusIxWpi6n
NnyGCGyXNWHYA1s88mIT24hmabrmA1m+myr8BemAOtOdc0W6kFMkpgRO811bmBZIQOgSPg/QRspU
Tx+CkKkziBWAjxrhbqOhT3DTstZBLGj8WsdmwKMt8aHZ2XaY1NQ9cuBbM2/241CPwWHF/QaMSXW7
ApX6e9/8kuGSD04AJjQHQqfoMC+9OFUNJejhg9OSRsnQ54me4kMdGHgywkmnLuCxLVtEeddO96oj
OBez3DCiG+Al0N0KxcbllIC3fpD+9bigLnx1One1+Mz2YJ7AGYCaZC46HT9gk60FpTq5Ymn4WrrL
8dfq5/YqakZ/AhLVlW6rlx9B1Ex5rBL7OVk5O9NKJicnvbqaU+EfA0b5J0139VDBp7fNqBHkZyW1
ethDXt1BlzM6kHRuvo3gyp7gllk9wHXXFAb9jk9V2oy/oXXQlEMz+9skZeYakos1FIVmjJvHapjy
KmjTPlvohggxJf5RMQ4lt2Qcrle3bhrXMmzENx+k10FdBUcI+2zlBvHle+fkVti09xyRcba32Ov0
m647/aWekN9MfYtMvGUbqHluwhGOmuc2XNpH43taDqtLwI5lfY5VQd7XjuiKLVqx64R4cTCdCLFl
3X5b66kqLIvGpzWUyblXopFZIhpwWHCT36haTvLgmeqKuq2TnMUVzUHQbAtoiNUHiEEJjLypLanv
2NWQ0qmUjfkxVaR6Ge2+v/RbjfdUM1pGMKf9mUZb+ilFRxA7w3ZPBn41D8vQLYckrVTZpWNzlKab
itd1vh1h4YXMIh4BEK3ISe/NfOpnCxYbXyCzw6LtDAZzj2THA8KKIXnZwN40R8qzF8s08GcW+Oh6
xdktEs3U3bSauZDEbJhDDOFnA6R+rl8F6Wy3xcAJRrSwcUTu01hEp95gCpX5MUXIrKuKPmtp0vkE
QR64vpvIbCVMfXsJJ9N46rK00cHXyEDNKPMgkN62bUzOQ9D2YB1OwZbRaq0/t34T95gg2198N8Hz
Fgp23e9h9WOnVfiVyiANn6WoFRq+rqdwANBOku9xh5d5mENXjTkh2tDvbRr2rpB72vxsQrVOtzKc
pqlUDixBKBND1S+XjSDfYPNa9ahP6u6rZB0BD6JG0+YcroL0paztWGVI1hkvWFfb/Yxt3s9nlsB8
NKfL2Iggm1jV/uEA5yCUkw6Mw76JpTvBfjLgmU7F0hTagXGPPJVOc7mFKRgQnWrq3HI70xPcC6DT
YeHpPP6mHbzPr/Xq2urUV2tIMrnK9XsMv9NPXWwEuOLz2kbXNXeRPyw7CdtMIu9rssXxab1fPaf2
H4Pe+J4DUYI8SY3atFfJqNIw20g8aEA1Ke6sESZqMJqUr8S9OYk7cBHrGiUS/OanoHB7tWP7dViC
B4JrCAq1zQJ3BdDi0/EY6ib+1UNQfctBpgzVjaPAQRQVb9LhzG2XjGdFTDJl40BCk6eTn/0dr0LW
gf6p0hsVzkgM5b5Yfs97BiYrXH5QMvhUGNyasZHBUJJFtxjG9sQ/pvM4wCdBMMy1E8a9PUjCQn5Y
o31/AGWfsJ9ApWIkTcUMP2zY8/K2HJC+q8PEd9Ldt2TGHGXc26oq1BJGElb3czvnK12j5ajCiamf
QWtNgAyTsRClh5eBfYBoHmvP3TJJjHdmKMScExuGSOM2CNs+uq7fk/NC6nA4zk7PWIR2kO1+NaY9
D6+qfjLJHdoAsQyzXm80zbd0IzqzDMuWAUcUwajRtapB+Tksv5opduOtE8L4OxqNsBDPfNA07icb
WdvkFUkQEMi4hMm5q0ebZKmwsL3F1L+doYeD8F7S3aAyCCCD0WUdafrTTKsawHSkCbB53AaL2AXl
4arsKQFqFDchTmUtV9zD64bJ36OvWUC+vdpks4OlIZLpoGsZyl438c+2sgz6yBhfZGIjSXXLHKd9
0YyIGyel/bZmGIoPHXZ7u2FTyTqNSre0mqDbIUZ1lQCKHPysYPNyK7oh0BmDKzASp0SYBs80QY/I
92HqDgFcoSiK/nCU2N4+ndcsmm264fRO0NpA5F+ngw6N+aOlWH+aBUrKxQbJ2urUjoCF30WK0ORM
KdT9cqD59zVDGsf2G/h/+bAgemrGW7kOwkBBIumHq9FUQ1jafWUjTNSWyT7HrQvZE9UMMQy3+eby
VddJACvNPq7PkWCQN+YE/ykriJ/Tm7oJ1L3uUsw1UW5W+oBbGXUfY7Zrb1viSHy2SLhaSBp0cALH
EYzXK7Dk7JdK99FXIuu1QaeGapGvQYVhRA4Pj1ofUElP7sWvDeN3GJ42028YhYT2N0TX8fMUfNNK
mpBUvlDfjz9CgfqwABHKsEzszq93cwD+2KdhB9ov11GSkM+w/110kVTSSqRUwYhhOZjJDpcB5bgX
gP5Gh2lXLThGmx7rwiGXQSiwspGfoY/RLd/qACIuZznW08+9TaW85yOd4WIoFjOUahx7kyeuUu7s
E9OFWKil60H0lI5ljm7M3/lq2txxHUZHzn3kuq9zLU19v27LyjJrt226wt5hU+a8TJsCfiZiL0O/
qe1I5y78w6Ym+K3XBP/fECJJPKK20/HNEuuwR/W9IRb5wVpxO6/gaVxZYVRwnpjf/RVfumU9BLwi
4y12TCgeMHKw6F2BK85zK6KNlxGdpS26LUAtz3DUv8NpVrvfQQC475cGoCafoX3c8WPCohSaiLGF
Uvva91EAoFOgoV/cNcNyzc2Y+CIMTSzLaNsnfSMi62XOIk6Sq54OUQBZPJXQ4xSuKAZSNG9QeRC9
+UMDW79fke43VfBJLRx3kG36G8y4DTvrfTI4wx73VWFJ34myin2TlsYoZY9ozFmE+kp02PWQe22y
ZtI7L5N2SfcSlI8ZRQJEHUiGiUKwZLZHG/YamQFvbuoOJUXeLtvqi8ASzkuAEMndOvdSHtMadJRM
Sd9gUgkYos70GETtNbLmyZxQFnJ9XJlqXNEj4qMSi/daXsuR+64gcqce3bKx+hMwQrYyamc6FlJ1
/T+9aOtnkHVVmDdO0T9xA4RaNqy2NcXcxGwuGruxe3AY5t+vf4i8F/6SdSmahnRFxFX9LYaybJj5
KBL/GB50y9VOm2gqFjeviL1NT8IpF71mf8Dq30S5Yga3oIyv0FWjrEF2hL5gPV7vkCkYDrGxbXvU
WkzyDI2lCIsCu1FLc1spIw8qTpvIZy2OUVOuGkI9D68+Hc3VUkM9CSE3qpd7m8K8KcdQKIxu/a7A
Kqqd3glAD3vAQKAwQ7/SMwphERdLjOc9aMjZIgVPhgX1k4TyEjYg7FEgJT3752ltG5i1o+KPMiL5
Lr4vHZiOnxmkCPcDh0xN9wiMahjXaJVB+yBfpLEPcasAQxIC2kVf+la0y6mvQYUq17Tv26tlhoLl
r1DUSXhOITIM4lM4dO03WF33wwHxOULLcRkppOhxIFVJ6jbgRbtZVX/CBQbb6JaQRI0Z5FShK48E
BAP/mwqw1S13sLXAwUjbdH4ZFYvUye+x3EFsUV5dQ0RxZ6+R0DVDHuH6WjJc6pPMUmSbuLhb1W73
KDcp/qJqMZw5DGgmfkJGp+rDghaTyazZlSvmCPj4qwbZYnjmZIzns0JnlZ8HKsMT/Kf1TQ8p2vFK
9SNij6XMo/ycweQs2RjCWGieBMPQQYlqPJlFdzHw0Eo8bs5PyNN71UVosAiDdke3VlXWtrQzRRRy
gVbr1i/LLyNsQAq8TVndw7kOrcJRcfGoQMlXuELQ5SyBs6jDAwanBlER3LG2gP6Y1OctmapvEtdp
c9vB0ZajOJVznEEh2ad3IpUzwN8unGw2pclasJpu1/DT2IbMqE2dZp2Gv9ARDz6juR1/o4NTES7P
bS73bl6hZt/P/v41yVWZa0YAlWSErnQ8mvS+md2msmqK0TyWvIMxqWgeUhExCLwE7iUek/obrpX1
uoUn3peKhAFSXDnOx8n7Gflkq32FAhoyhu0Q1gdKmriMoIN1G2yqMhmiEk4vR8yHY5kh10u4tcFr
/7FryqWv2p/tvKFH0jkT3zQKii+5tESgfVjtQTlUgdW4Y9OgBAHaPg8hHS2KokU89xq9i2oF6LNs
l5aUsdHLucO6YviQLAE2T5ViYq9beNBCSDY+zGLfUFvDpAecJ20/OUbnp6ob/EGgRzGeu6qGUHto
LTpLnNBvaW39eNDz0GPy0OiEoijY0RemCbUOGU/iTpFHKXY/8WE+i7BCXayC9gtRFZxHiGw/V6Mh
Vzuh2IZpMt7W3SZgFhIloDTqLV4R80Z6xyUmCPUaBj/gCmWP2wrK9WvIfmrbXRQew+9r4VV7Q/G9
iDVT8xjPO7uH10j1PVjUn3FKmnzd+G6zFLrwp9mtActwAW7o/24pggSJoaDMcElhhvbUeY4ZcRNE
FjJf83rjWxr/XKIFAaebxCGtuf7Zm1F/t/NYnw1vzK8+TtCJ3xNqwGRFBZTtybjfxihSfkBIlyJm
7tvSH5wewEOGpGjNchqbyRW1B00LSetseeZWQX02u7BprqxM+qQcl2rfrhR87rcDyvmX1sunVvKl
BM+O3YWR75M8BBernACsRyaIeu0QT8oEpQcFMs5w3ij6w257THzdfdsZ64vUQIKqTtbmEZrR458J
M5iXxBv6a+w9kte9DzpcSWIpgln3qJH6dblqtuDBJARDXsleKC7qW4DHMHOW3H1lnVzyYEk1dBG4
LXrGJrguDWkebqR6YrF8db/tnC8XZ6Ea2ECOClOjNfMEnaW4j6ZT37MUjQVY7+Ln8sOOQq1Mx+r7
FLgKw8AtOeyBl2geyf6A+9d8AxkJ+Qsw/Xe1r07xLoIy2GFLIIjvsnWwIOf38fo96Gpys+K1dSbY
rvvAbSdrx8WWYAwQTIrghvf7FSL4k0JUvNSgFJZaw9PMJEocIkKCORNjEr+ALRyl8B5d1AExhpcL
4fbGwjznao5VejByBnJkjHmOOST+ddV3505G5BzZRF9h+hae3AAprh2ZFlR29qigfVI9RVNqr9Ig
jHAsBYrySKQv8NAe4wx3r//WEebhDAdrDvxj/4uNCFbhiOIlxoAjSyFhnWEE6ZExGFJ4ZBPHoEFx
atikP0cBb6+09RoGMDtOI+n4pxHGUj3mbMl0hIHYng1Q1hwAhFD+ASm8KEb84tJua9Ogaifk8zjP
63WS1uybbay9blBk5ftA2mzrDApo2o77i0/8dhrhW3NDKPk5hG38vK7V/+HsvHrj1tJ0/VcG+54z
zGEw3RckK6mCsizphpBlmVzMcXGRv/481dM46PYc9z4YoLHRhq1QVeTi971RPdVDeu/b+oSpH+qr
EUqwA9EFJfidHvXSSQ+L03aR31fdtu269hV0379bnKx5hfQZ7NiXDs8VCjRjtx/datM5ctCfmrzi
WtJlX+58z/I3xG9kMRLumtROx+83DFP2Rmqd9TCWThBj3axvsnxamTkDEea1Z5Awc8UzkqGDyrFV
3K6mdRnbdIqrci4ugJL1LjNqIzYC9ZEyFZxprs/u1kJaMT6DaZ/1ptpUNatNbWhB5HXZ92SxLtnQ
scMYhRUVjSqikuKoayh3urPNpIr7MS8mWss9kOI6AVgEU19gNnQzYKHTZj7G2LYz53PutOwclIV5
MybubAI7X0H/2Uy2JtLiWEDI8auJxI3k1Oc/ejdbQ9cai5e5NzmXYJgOljcmX1luDEfCHNqbLrsy
cDg+7BdvURY8kWSVj7w2JZM5mY31rK4Nvo4q0Y2wdj7otWW/UhXRTuySWPYjz6J5Qgnzycibx8ph
aI580CJAbtFJiqNyeBdPcbyEbU3cbJhahHmFRttNRGKUxD8vU9r/oKphPZoyL+JONe4E0zdQQw/w
cuh9K6G5ejW3mSwPvj6Nj5qrBy/Gkg7fRQ7X1jGexj6RSbt5rTSMfaI/NxM3Iy7F+ljZmneopjzj
IhkhOAogmUfCrkp+Q42ey5Jvjcaj7zZJ6ULv+c2wSc30kVymYDtryl4gAn3vps6CADBCy62NT/zr
e2Mb5J5RzhU5IJVEVHjahRu9Dz2g/M/V1vTHrrbcva1xEPbzHNxIeiC2I4v8cbU07wzsN5ybZYBk
Mos9ha1pRGzb+gE6l230SeZ3ulU+V5VR3qi8K+DKh/m978p7fPKwXG1PWRZam11Ta/LARLbkYWqs
7jZf7eeGcyHMrS7Z9xMH1hRI8y0rK+N5KWaNwPa2eHXtvNzVpWEwGcNqIEBbPhJdt37qrv81Et0M
c9F1XnzNVoDVCeDWg7zaTrU+nEvDmbcOHVVR4FTWZeKE5+nUpPo+z4cyRjCD3akM3HbnX5t0aj1v
jit5bgckIul7AMh1L4VLTnM3Fe/KGuWuls7y6M9ue7Mao7bJa9HeBu2gxUujY1QugrgYxLrxGoHM
KMhf6RpKQoQeIvY1blZTKIDhjLnatHLvFomh2ibZnJ7LJPjuuVZ97zVXkCkwu/mopZ57LKYC4g/c
5t4W7byVuQTjF7pVRQ0j9yZLWz5Zt3TIarU5B8HoQNQwXQ0bog2GH3iizIsWBNp2ckUZ54FCssxE
fBM4hksxgbe+GLBzbHO5f8qIbH9pM7+hjVfbWLSfxZUZVCfTIO2AH2Kln7Xvr1jFrQ+Zt/Wlmcv7
Sl/s29ykm6YHazpBFzibvpqzve0kzgsdS8G7sw7JZSkgJyvRNQdclOuZyursBuWlsdH1eoPExLvL
mQU3mtbInVHzdAzNHiuwXkOrNFPyVnkB4KFUzY+mB2hRdg7mUhc9UKLMNqtdG5u5h/6rs3Hashcn
JzZObz+AMG65L3j2A0QdumxevlQ3EZ7Yr85xrqCx85rnuZ7aiAK6yT045VLDmIit7JZy21e9tbUR
bb2KYQR4yv0X2y2CPbYjdUFJH8Rr0edhN6G7QaUAa0Mqpr+VKA6ZGxd5BohsLoWVD3vNT4sjOEUW
DlPZska3JfcDaWoNauZoCCSMg7umcUXl2VvXQ430oiljM2EAIpDAiOYFTCHj6XJyjeC5JNsbAc7Q
nzSIhMdUUtoZAgVOJzML8pNq1w+vzzQCXZKf3mJsmt4qHwzLWIncguvQTN0Jq9Wotqg/QOlX5rAs
G7ZKJGrfu/Kja4MOOG8wIzirebeurXvBZaGBgxWy3K+NrW361f3kpsnJIlbtKRj0ac/+NTNKFOUO
dNl+1KCjDjjhoQ9K77VwqPlM8K6zOlClKE08x4u+9AejvBIbC7SJUnMNpuFMYcKq/1RV5hC6jKaH
gDU2msAOvoMdQRfThfDqFX7xsly96ZlOHEtSDNqRlcM/OMzE97NMjUPPwbSlmxM1jcaieZZjkN+X
2F1fPTWJu1LQgdlfFVdJ2tUH6PDyLPru1ggkfqdu/dYxCGxAONOo6h1tPybBZXCXYItU5nMS3hzr
aZm9aEwdtwXxZtuih8tUXilvFBTBXmT2a2pw6yfDJM3Y1YsqhvRuY9+3eA5lY/mF8KrfZQ4cleaP
437RZh4TGBrThAEXwcD6Y2pK1yL6IPduhB/U4bzm+dfawoEZTVZvZpsgMtccy60Bnckkkuec7mwG
2rykB91CAVUCxOQssVl9O7sW0HTqygj11gBOZ3mRMOr2VCdOf+rzMjksSqqdLn2y4+sMjx0O4RNG
uzb0bVrsDddUkUw1Y8cmot+tPgVCs+O6begBIrzOOXS0V9ZarLL627qYxaenK0JxAmmnR72bfbCR
4R5Vixe6ZSJiL3G+LEWUkmt6625IhYrzkWOu9EuG0noctquu+q2dBG+tjyKpz4M50ti1gLLa6Xa6
vlIl6m++aPStTwDUg18lwXlY3T5yxxHCTazOTbDobw6rEtjoAMCQVAcd/3M0aOJCfiQTptGOsVXN
AKMkuDKd1a+Vzzg7rf1TD+YYqxkUC/H+Gie1qD7IEGxu/TZNwtWX6iUvCL83LEvcFIvWHEq/+DJd
mTJ4u8954Jgbz1IWGhS/i60WJGcwG31jtijxamJvTiqZ9hrp2/c1LXQxmcw5jyxutVlPFyQcHCZS
EjDjZoHFy2HNgF0tIreV2T4oTIOni1mcLE0Bsxg8x3XdILbMyb8GQ5ORk/vpg6FzfhJYhbYuUd60
XfGRxUPTw5FS8xavSJMOFTqGCKjVDeuyam6Ga+LU0Cr0fHAuIUhzfajnctrVOe0RQ99itKnJd8n0
7IE8Ng3dSN0flWPrp1HJ9N00A75UdsBtPWHitZ0m27lwk5epwi2TJBlJmM443k88xm9SrXrvArjd
cVzxXYiSO2vVy7jtHBcCxi+PpWZ+d5XzzXJhe1TqGKFhokxFcLAJggTJGvJnnhVaSy5Tbcgb3bbc
W9zz3lk6hXmmED6LxKjfD7krDzYqw1gEQRMvvV0fRx2gwp5UHmIqnai7l+AcKVp0u6hMnpOlGwbQ
aAgk9PoAtotSyCBi0DJYUVNvkBvdRlVQ0xTqzvV7kqNDQOumhynSkzBFIRFK7BGRhv+dQbJKz4OY
glPOQ/A2dwtnn6lkftUbYopgO4zm9toCG059JV0Opwogs3Wm9dnTBRtaKs0NKIjenxDeBXeIxxBh
GGZPYGAy71du7xsIvOWOJI0M5aS+RcvQn+s0+SlzI31CiuPE3sTDUJpGfsyoXYJoJGcuHVX/IIh9
jIaWZO0x09QWbDM5QVoaoe3AqwlD+54OAH5ybtjqVVo3RBLVqkIuRboqQozvEy/2ARqtO2RTKiIn
G+9FzweW69VzMY/2Lheo5DkKymuu3gf8RR65rnb0K7Yp6H+s9jauKvUurtKNyZXjLuuyMuJdK6F9
HRvRZ/79yrhGVM1bPOrdd3/uvttwrRffzSsG0PboesZl6klncloVlkX7vFjr/UoWWWzOSFwsv996
2vht8PTnTpdkcinGjGXV7tplxbhU1hDZQT1duKQsmAHLipzG/ar7Tux6XzMi2wIIpxdxDGtkkbt8
yM6VEt+8mdVolW0XerbbfOkUGZ6YfenBRIdxsfyuYvlF1PvqY3J9qlU56ihdA9azAmO/5Jn2zRjG
Yed3sts7pQg2MCrOXvWBHxUaIgwEm0jKo7VYxY9GtGQmr9msRTZ8404bgUjXPp2Miz7ClvZsPD+h
1dtzVzEV1LrlFmGizW0c/E0uZqGuykbZUyxY9FBOthsjGzPBP5wUTLX1xvdA9+GDx4n1YKnlg46K
8IN8u/KjT/vro166xz4FdUMAmGg3S1NZDDcL2kxpDPZXQPPIzyZt6P5qUAXzAHPli1FhwOCQ0Sij
14bJ1GPO+mabBIkNrS+JWbC0Wn1IKq32Pp1h5MZ5y8HOJDoddx3U/di6HUT93G1nuyh2yZrqEXNl
eQLqNM+5msV+mfuKEbsYUDVTRVJvDStxf6JwEIexgOjK3bZ/loGY9rnmIUOpOVr7IrDuG0b5GzXg
8JyHZo7ttZJP7qwvQJT8rNh3uFU1VP0vvbNkP2AXiQLJq0AHyCQk/huUTf1MyWT7omdOsLEmO4+n
RpuPuq63Y9jMxRq2aTv8kMHa9qE76ouxtRaBZIxC2HXdDKhUCR4rRFeFaZ14e7wdwyetG6C2fJwF
SzTLGJNEdmY1044aPZAnMMkSwVo+msi618D8WAKihpGr5jMhToW4TVwoRZ46LTILBs5L5o/mriLH
9yHtBt2LHaKRQZRycA62XTP0s7p8QY3U1XDz3sgyvhB3d1rWRg8iIJ4mQK5R1PMeIq35UKlevjSB
Pp0FSgOWuxVpLKmSoKkRNCR6bLervHlTOUsAFeJ43dGuRrYWyDsjDfVuzGB1Mj0oN1lepmPUVZ29
vOgzM28YKCP1ogXQZlMsFUNhxq02RnZbWIC6Tm5vDXOWE8tJ0XyibPW6a2yzyRrQelMW6fM8UUiU
jm4TF/UoNitzINBPObIpMBRP+86emrtkcLwNTKN1aSo4rEOyeoEXtQgT3POkA0wzmhLyt23cWg/C
fgiKm6BOuYCVBSuwcWsJGGZRSZgzMM/w1tyw2lsOAFg9FEkGatrXfCjRAO4j465snSbGtij97Ux5
6LS9Tnp3g9HYwabrrf4OoXtwGIfUa+Ja9WsVoXzRgjg3NChiU4rSYpwcxYdNMYoTtgzg9WYpfTUj
blkXLAS5OwQHTwjXIwsa4ypvSNkmXcLx1gfWJ9LSsbgXwGNLiIzHtI+L37hmhMTMlhta2ZIqkl4O
vjU2Yz7B8vUV8jeg3/UipqLp90jsSxUCqPE+JZzjKnbdxkqex8YckkdV+0vzluWVtCpECnOZb90a
1vAVjlVNO08wDI00zy9dvqvXwvTjRNbiJU/L7q4h1udJ1JlXhhqo/aXXBL8l5yqjkuNnXhVXRgOs
bXWqf4EnskQM6tmvB0mbSBtVy5i9DrlhJlFHx4u86easX2K9Uh7UdjAP+Sc0r23fe4ant7dWoifl
bkYHRgT9oJXwB66LZJNSyStRMps+D9NEXeXcC1M7bZnt+myrRf8+N4XYZVpnx4bZmaTPjg9FlfFK
Uj3fJ0FdxcTsjE8e8tB4NLp7Fm51dIl42fS2Ghg4hvu8aBKE6X6qMAY49VZNuR7WaF1j2o1BYflF
I/Dj5rIqg4GiqBba/igevVVOaywhExuYM7zxBkZbvTmLvOeBWOyFKa2nwXbUjS1T/3agTAHzXoei
aU26Xdo6HLmTNT6vQGwQ0up90hGApQXC5Dqbs9iHfkWWqbQw8818VxDcdJ0RyXwrmuYRHopx05bF
vTK0NkaPILe+l62xKhvtPNstSg0HM/YssVNqCtkJ00Sz1fM8ofTVs5ldvd5cLiP7xW0ajPO8CTrP
eIOq1DlhG2gsM2m71zFf5KFFDUIwpNZ1J3SSWh/VKKvNiAG9ifNp8Deaz0aAE4bDLiy7JH1H4tmf
RMHWh6LImC+BvXQI79XUfwkdyNxAWWlEU+ALA7NLiaGgFL1CxGMoHhPBMG+twTFvA9gMcEouKPhZ
+Zg6w7iRDZ01+GZstP9l/mROXXro3aU69Evr/Cgak6HQrNvbesnaU4IW69F1dPdoZpKnxmyWAw81
FpbQkHabbRthtyTqmXJL2zcLGzI6yqoJcWf8h4d7V55ZsFb5zXrslVzf7R5IK3SWJVAhwZxJnEPj
HXgYDht2lRfHdJMu7t2Jijo69773BZKcth2NR5vJk/1o8mJDOeTVeiipnVT3XzxQ+Z0pKKBbRvGQ
BNo78ScFlFyRbcnSvVQN88e6rN7BJtR2y8l48JC9xcQ5Jhsd5JItr+HDa269Pj9ZstY3uY6AMK9n
BGy6GI9sEtgiDM9hY7U+GiGQ9TdmuWvk0Ia5PdwFdjPFa5vnsSsnAm8m/7zWTMxdkJY3ue+5UTe6
S6yNg4eJp734k3lGOLRpS6ver2Ox77M5zj2Ef00/WBdySu7qGjE1RV4vZVbZBPU2xjfq1j4WuP7Q
lq0faTJDIeU5T/Cc80YjUHND9/oHwqKzO6w7Z6q9g6O1p9Fxn32EraQuqR6qJztzvS9g0DVeoj41
wyUx+r0FxpRMUxr7Vr5x5vJp0orvfaYznUGI0FYGXpodTCc7JQOCK7xoZ/hnL0w7Qz/47ULXGEfd
GMIRejG5JDbElb1JLDEy6ml3Vx0qunduMXzJVtcdpjbLnoTbXKx1nCKKcIvIsNKc+aS5TxRmrybN
4EP55EMF1go9MmRVmHe22Ngdsr6OJxy0Vmpth+F6+jiFLs5MOB+VLcDNeKpsYO8kKrTBA4lmT7OK
VuNpBfxuJ/Km7u1z28wfviHaOA2WtwCVYAZxCjedWgcRrKB8s+ds66zHwNG14Ba26KIFVvgACW9t
Vj+rNtOIGcuaW+9HUENseQrvD7G91pG0q/aeooHxyU1z0C6pREz+yxRns72gUg3OebOs3Ox2GrxM
gfPSWiWlEixN0xb1zEnqRvuseeXZX6o0QmMV0NXs6m+LO7ffMz+dmcpq4wx9XeYnvBOchVDSJ69x
QIY1RsUlWfKtmSDuH7EBLEP5bQg6dYfvB/IY7UKk3NS5UZY09lhMl/eZ0/8JEi2N8w7cPhDm7YSr
Chps1sPR9jpoaWEisGxxEHXZBwM2RrB0yMRDr+kGjjQk/0PtZSqaa2TNRyAF2MJ++j6iWbyxsfON
0va3SW4isOqn+xzpBY85/5nZFbmIhhC9FNzrHkx/6i7T3p674Ufdm+u+NdMDPrezzd6yN8ysvOQI
StCDveVN8awn7VvRpMcaidAuQFV8Jp15isGjZexPzfLGm2fsVgbqWKvGq1+nHbWbrpiaKdQXxzw3
JqbFrOAu9aoFAR+ah+yEX5xbcuywNo42omzPMuOlDJx9oc3OqfO95gSzzZSfTeOn1+rpQRvc5ufq
cH24pu9ePE6kCMuUsUV6nUWF1GzwyKk9lfO0fglvyHtisIHzICldJA5Bkt34di7eZU3mRD1R21TV
VvNa5RyIrlfAmjk/8S6kx8VT5k+of3XTZEm5r9kWkU2S2W0RhrgfVVZEDjUxlwF6kh/pOwehYVvE
mJGW4UBZ58mTCcuOLir7XZorM0dG7esuGQc/P1e4WMqILnL9Z7V6oG12NXfTgyp6A+FIHgQvqhqc
Z4/yXhF2TbucG62S+wCmUeyKDjwI+lwXd6Yd1N+5cNLy6DWW95B6qXJRGjoY6RJy2iZ3xrJxzU85
JqpzT4SQGfc6yv0mqiulCCYS+hw7Qd1hIHC1741Lva7CQLGwb6VOQXaTVd2JssreR3bqvZRy/RrW
uTsVQZFPMRu7/02KtdV3ebYsgAw5mlipe3cmF+0QzvkEPiaxJjAPG/YTCrDAiZp6NZClQf8xq2Wd
A17QdxcTld1ToQG8WENbnvApDAewGtRjeKfOXWJq57WgfabPRJdgdutrtTWSzI1bXRt63nPPfGDo
dBWNJoF4c1BOH0tbHw6idpadSdI1ypzRt86IeKt7a/Lr2O9mzA1jY5213jNOjKjoEgQhCahXEMfM
eCWx5wfDU82AG2fGFdXTdb+9a9ErFtHcSjceprGMVtOEXBgFhL2zvNkm+9+guvFFZL62dZb86pua
/fuczZcVx4IsmbHLb+tS/czdTtyXAeZdKMWk/cqNlmliQE3PNE82Rqp3Z8O0xY2TlerG6XqHWCEb
V13SqLNlrtqWa6TYOK6PTHldrXgkcOYlLxfaHHn+30JEPzrGIPYoeVdkOWIw9oVuS9yrwPCosj91
uwZkyVjHVqecI1+C6XUYMUKjdB91zPthKzv8fjPoS2eZ6RPCHudQpKv5SGCL3AwdCnhjlmMkSwPy
KLPxJzAO4U5ulw1aOYtljfehB164KhWA8zpeGVs5+wPH9ZO09CrOGkpIxxQlO7N5w8jjpgcDipVD
A0DVMk3zQBUwQIK7jFGCWPWuNxy1hAhNjB88htR2KGmPcKYeEFNjSaddW7FXlHdgvv6WxYzMfTgg
tIMzoovAPYkB0K3LsuCT3rkrKpaoU9BnMvTMBGaWJuUtOStM6S7Ud7ZOl2pdBGJel+GBaJ+Yxp+c
vTyAYBVGcoteY4745LPdlOmnNO9vIZxz4FAUWPkwMPK7vvVoXwm9shI/JetNWKuCQHOZGdyOg9gt
srJCHdNKNOpIm1BKG5sUAyL/SdxL25gVksnAu8yF8RwE0osaVFZ3M2/fO9qPn9bVolKnrHaG0O+k
U2dbz0PqBy4E9MnGEhodqdGDlOkmR7TJwuBrICXecuuSiNnkKxpajJnd1awxGPMa0pTshL3OZW+X
YHNlLs/ME1XYpzMRvPPeVUjRUgd5ntEF+14VfJnFImo715J6ZZ9pcxJRKzF62h3RoYnd8vhovZ8c
BBQ7Var6qhxf7uzV/cE83N92luDtXAFacFuMR5nibu4L/Y6qFn8/Nn53ECIpQr9tOtZdc+BRj9zL
t5DeYHdiIILFqbUy4fJyBuNSogHc5eh5o0ItMHjXfnIxk2Ok1va1mKprxxIjZFXbTyMrIBeIm+/m
QAQQOOhwV1bkG9rkXkkoDCIebkcg6IlXntYx4oRq4xk0yGD/qxj4LUh82qMuOaLHj2zSPMGUMjpH
y5u7ByIatVsezcte9FPPhtuNqBhTh8NgRr5VIwwe2dV3ePfuffRCR83xS5D60mb4Fax/IK+Hapb1
g0JeNaW6w5bEGRGMILLTaluRixciZD4S5HM5yBPw0e08P9O4ewPd+ubqSxXBdXCn142Crcc20LZ6
DQS3eu8yWIr9TBPRZUWw/KBKOcUalVAXV3n1loRZuklZ1IASyoH/q1yJ16pC251kS0RhR3FRukoZ
3PI6Nn21kpkyWnsSjB6ndTBiXQXXfILGOdsY5iIUzeDGJj421vrsphPVGe3UrVO05VYMaborE+O2
qLqzhpotsgyccb5qeDACzhwGHXnXIvzxm4k1DqKhGpCDVfle2cILpZcst3nS5Lg+a8bCeQoFCk5O
Nl1uOLXPc30F/1HWDj3CmboqvOO4eubTmLE2lJJS31G0UEPL1TBdNEDbfQ2gnGvTDpRq3PWosu5q
l4ST3B5lmBvTLerib9qs6ZuhTLQQKdpwtnjfY8+ubhor+4bqfYh0hfq6dRhH+mW8ALqtj4PvtaeB
jMfWHN6VG3TbAnMvsBsVLmoA/UxtuuITk+kj4dBwVnRi+EIeFEdopOfqmWrL747gKe5mqt0ie5Gb
uqjkziqzc2Lb1mbynUcnnSSbR7B3C7vcrEWgb/W0Sfk4umfb4+9bOoyDqv7WF6gyZ8dcNj1YgeNh
mOuoFdhYqFL23lIINLZFdUiGbHj2pPW69muBngHuobZHxJcy+GHQj8woZ9SR7XHhLWuBvx1/L+7w
kiMiSNt9awfgYUI8Wkr1H7ld37imWD4wahXHpDDTG8PM/Rg3ITm2Tf/RGoXJ4ub0sK2LdUuvhPze
q6bYrqyYb3lpyWON52HbYEx8LHscc06PKDvVdFQylmPixrBvyQmA4g5g/iDhQ4s9jScVbkF7MiLT
tW7ZLSpyF0AJJYXXeJP2bmLfEXvKvKN2rW7ep9q45WS8QRb+0g/Zych5xqGdE9HQIjv2eNeR1o0b
/O2fqaoLHqLV9UklQ98ohpjn6gVrLqpTPb+YhF2wyHGwtomOSVZp52SVcZuOmyCTOE0m7UJzubOZ
5AAoO5qYJ9Odu+Yo8crpp8sTmCAOT20WZs1Ycd+H1MObceDnP3BOsdiXxNFiOyQfpCyMZmOMS3En
xHgqK58rwOaqSjXeCLyq791qPnMWvjswqdtkCvDwZZodD+6EEov1FslpJbY8x1f4ziLdpGkQ5kNr
XQIrgwg00mfMFtwk5bQe/cJ9tNpl3qXLcm+gtCPQoUHVs8I5rkVRsrJjP287oz4yu3VXe03ZADkm
8kVMFAcMJiICw1xRbavuzRfDT+JE8MkiwfS1CYVDmaSnNcEAijppjTA/4v3paL316MLd27Wroimt
dKhABpiqxJhirA3yJoRCodXoAm5reM7SNQfJWy+sYdfRSeZRghZ94+CcDvXBOpVj2odZAYfpLlob
1RghQlDrp6axjHBMzDuK2JGelGCOhWPjwgGii9Iqe0th3wWIdqHQqndaJNi7Nn7h+1sE6nXkVNVX
0qwva+CWW8pEroRPeWsLs0MQ2iK1K9CxCgcTaZB00LjmujXsVd0GxeJGGWPTS2+tU9RqMuHuWtLY
6qB7vb7wt2SgtEeYNTPEh+9u2x4DPSQvFsLAPC5p7x1RFswQZZnY6ugCOZXm7908JxjNVLmz7PFF
FuVdB5wYSkCxqxtf7E2z+2h8/TnLJiyJc7ZGhHKWXNVQ2Yt+zc0Ynv3R6zeeLbH6XIX6rcleXVUM
SdX64s8EQLDh0QKRaDD0jt7vVpRWVGrmQMy2rJjR+na1d2U1oAHGHxhYsbYwLYSqWLlJNKMUt5mn
8yFmllt+4roc3kGy6h7K3UkJTl28I54hTkD8kcan4EyXcW/ZfbXTpk4z4gV8qtmZnY7sJ5UaiTN+
H4xwV06dJ4c5zSaiZAvhZWh0VMfnqFl9sHOcqQku9pw66mgYvXyZEy7fp8KVyE3MMhndsHGtZNrC
k4sBxiFYudXAz13wZh3RF+oP8WeZ37+JVvq1Cy+ZHMMyPZZrV+uQiQeBvnz38VH9/Ne5UL+J7fq1
B2/RVqWU7uCVNtYKfZSSJ3A7WomyZvmTYG/jmmD1/8o9ur60f4gGS0tT4ttF5SZ0Wzf2DNW5wVUH
yBUtCPiI7WlETwdf7YoPhv32sx+7xQXTS8zqvBpT1e6Ia1H3//oV/y5O6pdEX6oduKXBnnZJ0zB/
BR0PNmf+rFz5tlrLn+Ts/SY/zP8lzEtjpCh8aPhdV9sV42OSvJiANSIsUxtvbpsX3ONGh/b8X7+o
310lv8R7pVnnFUhR1x02N8ALrVzjye7Nx//dd/8l3svQrRl6tl939dS5MSuPvdf1RvxJvtdvLsFf
u/OYBvTUzF3eKwlBhuZUx08E2Ol5yZ/ls//m7fm1UrXsg0b3EZbsGiOo6C7Dh2IyE+bZn+RS/+aa
+rVSVauNGkMcXsWsu8/MaV/Ybbwwjs3anzV6/uaC8q4/+R/uIUiUknyuaiW/zfrsEjhB46K9WOa2
E33zv7uIvF8i/JAvT+ggKIXuCxcMYnG0jQkrsP/XF9HvXsEvp4Aim8Np9XxlOLtS3c7Q7BaCKnYo
JpbY6Y2EaJGu/ZOcwN/9sF9u8gK9pHBGPpBBOjQY6nhdJpIRbpY0FVu/rWqgK5n+d/rdf3yq/0y/
mrv/PsqGv/4Xf/4Ec+tFmo2//PGvZ/HZN0Pzc/yv65f933/2z1/016em4n+//pN/+gq+8d9/cPwx
fvzTHzawz+NyP331y8MXCPD4t+/Or3j9l/+/f/lvX3/7Lk9L+/WXP8gKq8frd+Psq//4+18dfvzl
D4tP6T/+8dv//e8uHxVfBmk7fvyPf//1MYx/+SMw/x1YipYD3SZ/xiA35o9/m7+uf+P/H+rOZDlu
Jcu2v1KWc1xzAO6AY1CT6CMYbCWKzQRGShT6vsfXv4WbWZUir0yq+8xqUJZpOUhJBBEBuB8/Z++1
9R+u0sJyTMsGyga07B//kRd1G/7nPyz9B50cbQsL1ZnHiZJ/1BTdn3/k/OF4evmPo00H5rP1j//6
vd59M//+pv4j77KbIkL0xw92lzXrL5uRwDLx/kUKfBzzgGysQxJUE9obAQdzHRlVdgh1VJ962j6o
C7tFHqyVjYedA4wzrSI7M1voNGhIdShc5r1Nob632FW/+BOWPoQYdgc+rxsUzfisTxmQuz2dppkf
S+9QpN7TaJYhM4DauaP9K9DzJzXt9syLb2BQBKig4YkLRjSdCUCoM4LvCY15hiUmzfuzIeGaUPK4
ZrkSKYeslYtxXK2DPJKEcaRxuYB9LH/isId/eEWLDb0keLqBYpihsH+uDVp7Wxd/9r0JDA9wAmOA
rTFPcY7le2rVhlM4Wkqs0kiNQr8am40NwvUQQcvb27OTX4bmmD73TjCd6EGCJRtAR2UTwzVK9hk7
n0l36HVIUu+aCSUHgTAd2pUJh8tbtZqDUOVmuAlMNAbBqjKz4i2DhHEG9VBzWi7hRaWRURxQH3nP
TW40b5gNgksHK9pVUNjenWum6b3fW6jHqgGxiEQYn6xK7ebXs6KXuxpA/uxtB/1DpvvqoU2FOlVp
XNOXSp34Li3m6hkBdHeHeGH8LAIPqQJYAZe+vVO9wrZxvkmZwlsqTV0jjS+YRxBYdkfB25mrgD7W
DVZcFGqeJSvcrancuIYWTI4jNvQcWdCR4xWOZ47Yo4MirVZfCdpCrTSBzWdKT3OscG1IP0MRHMLY
m7bNbJpH10FSgwvbyOONqU3a65wOTnQZ4UWpzOAmDUXhQuNU+yQL5E7CWChi3nWGupCOG8GG76y9
kUoZzrX6nkw1AI+oGoR1CBPLR+4nnfaBdVAlB8Yn/gSGJTXleg4r+xoBKJzIHswNKm3W6Jc2tVyN
IThGMEGLZrjIw8y89HKRRuzKiAXcuV64Bn6JVkYHUerukIAZTwiK5OfIc4x5T8+JplFajM3JNMzg
u1HP9EM2AECsdmdgKW7XDT4LWFKVhWXZ5TukZ0oLv0/K0sAUF6ZIcuzlSe6GSqAOsNLbVEXuHUMx
TZuFYX+zipQpT5Ip9RGCBSyboK3kIQ9FdKyobNddYYVvmc3dQbIO+q812UsPtvayHqlVpLYD4/d2
a3tt/+jb3Qj4qTBt8Zjxl509fTKOQo4o2hc0QJxhQ3PSLnQRA2nd5MMQrJRGlATNd+njhaWV7A23
G7/S+kuPjp6xnjWtkd7odO6OFuT0YRUWAVNuUfrBkwWA65qjsXErVW8fDEBiAce+ACs9hFaYz5mj
Vl08MLAEI9cdvHywjz272YbpKLKKyA7M51bHRbsesjla8GHKrhA9CNrtuTWd+wQ4wwrbb3upBVid
dRqa9Eqz1vS25NOGCnFBGWyIX8bCQEj1TZvG06XvVFYKrWU57Xahn9wBZcPn5Y6DRHaZtcxc7Eyd
YwPI1BqIvt5Vcz7dhDEtgLUWZfHsjWgCV1ZFsAJuVwegkMMvM+TpzhP4XhEZ1/QQch1dNKPtXgk9
RdcAQvoeA1rIkC7yp7uise6t4LLVjf+I67q5LzXvZ5858B/bMTH3CO2Htz+3rr+1e/98X363ke/f
imXza/4vbN5UQ7/YvBGBvEXvNnv+/j83b9NUf9jKQ/TMK7bs3WzR/9y8TVP+IRa9k3Y4dHreEv/x
r81b/SEQ9gqPP5CmpeWSTPGvzZt/w/uuOZz+dzHwNzbvPxMh/r13c10ba5AFYUd6FAv6Y5zbXBoi
lOYAj8V9ieGYB+b0mmGrRfLifSYjC/GQAHgmAFpabnoxogIRnSf2aerzcof5BoPKFQacv5f7/Ofv
hWFnWdooUChwPtQWrmcUkwd57piY3leHWSkEtOk17TNrg6urPkCjOi5FxaZ26Z5hg9njpv5Nxfv+
CPLX32HBgv9wUDAgNJgTbqTjUBWAIhPrLEd9SxfSXpta/+YM/b68/svF/iyyfrhYZ8ITZWadHsk+
fx3L6ipvjJcwPzLB+ZZGzv0Pz+e/irgfi7af3JoNIMqjFatoecgPh1ymN0nm+1GGCiC/8Oz8wqbH
qLyFUByXvzmMLk/4D/XhP58xW3iWLS2EZjzZ7z/HqoltEWZddmyF/xBKGj+jdYZeDFY1cTdt6Nxa
k7kZIOb6AxKOEuUfD1x6zpLmqxOLZsuuVzOJZNAHr9hiYTM5Jq4ax/hW6+8gm30KFzp4lWV/weDn
/+YMp/4Mn3j/kqCAkJbjeDYVBbfy/gZKox0DlMXGIfBEcSxs9Gwt1N+qre2Nh+5wVIqu81Rm22za
+txf2RwT2EMbnEnTtg/y8iobki3pAEy6o/FGgUe9qLwcKQyTGn6EB544Gdgzk2mT1TMOX95A246y
Xaz7YJNzsR7n+SqqxtsOwy/VcwyqpwnughH/q60VfLcxtlaKYcWt7IcrJz3BMKiOg2s36JoQfAbW
Qr6rrvpRJF8i6V3nFj/RFP6tClxa3uVxrDHXEUH0NGqHCeGVbOhOIA0+d2DvVlM2P0h6v8eiVwPR
MjRc4EhXF4UZFoxARiywE8oj0ypvhrmotx1ykF0x1JsgpZycoibZ5rM6Sg8qJXPLhcPc70elz2U3
TUy5y5cQwtXKpTFJYs2hpwo9OGb2TaKG3FV++TyHTPA6rHPrNlzloCTucPwUVPX1pNKzVPm3BBnB
Tjo1irqy2dFnHZnTLcYtXKhYWcNzEhnh2Uue4NOgFs6bnUAGurJsE48mTpuyDK9H3aDoAM270lb+
SaLl2VCJSyTe1UkmwGGs9Enk81EH0JoiuTWmNNwzIXyk1qxXPCZM8VR9kdgyRsHAvKxTat6N7gHD
cLMd4RTu2C3Wvlve62Ls1sIML0edmevUYDAGpr++E7Tkcxt1q2j9TYsG54vbMUWcI8bcjQv3NjM0
Bshgabz0y7TkToWa7j/4m1l18Jvrc955/kVVJE+IGNewz1tX+1/yIfpeFwUvi4OIvrriPCJSMa7d
h6pqh90khucwS9SKX6e/VGnPnMYzViM4AEqdO+BYSGUW5TEVCNN+7KvIsAHiYZribt296w/bsmmB
Yy4YOjXwryqSgdx43GonesDmOq3bHJNyh2ewmNrHuDA7PjHvG/c0UZaj28jpaK/RIThwAuzPw3cX
TtkmY3Kwz2LrFHn+SGkT3TppKDeZ7D4nTXmr4cFtJJADJy7yLcJ0xGISrTQu0vbUNYiIi6I/mCLX
qx6cAu8W0hTlasSi3vWy51WBfa6K4TVjmbUz6zzO6p78gG3eJOG6uYdKY/L0Z8/4IR/ZEK40JKTA
YOpe2o25iAw8iMvMJVOvA5QcvVRB+hCbzAVKUSIA/xyEcwapAxwHPWervRD5ua99qO9lpDlN0IHC
8eBfENh4DRlJM+fTzRZq0itAreyMt7q87Krh85m+rwSl+zBEYfqJLv1VVGJe9UWFj7a1XnLbe5CZ
ZcC8oNT3gIeDBAExpJNnJ5f3DBmZU4ce1koWT7vRHOfST0BBzQ0T7AwZXPC4eDzckBBqnkI76a5B
w5SbEIYHVkXUjl7MUMeMJ45X4xpx6MOY1ti5kZAWtS+PsJ8xN9rwTUMtHif5TTSPACnUk+naxq7v
kdbkjbmNC398skfwO2HGshTlnwMzv2PcgmsNdONVlJQY3Ex317mwQzjUxIegT5LVLGMHZE/fniIU
HyuqJ2DnhGQYZvYMwY/crvkIFMN8GtIc5gs6wDkqw0ttLEQmvlfEixZ9Vxwje+TTkqMTJbPjd/sW
3zeehaC6R21so6Fsu+iKs0iOJGJqd8izODQbwaFJGTLSgRfHNsqyuzku/S1j2rVfAvolJqS8CYui
Rc4zfJ1zVV0xai52y35km/13zw7EhQ6sXWTKYkWM9E2Tw+31zMg7aB2eaj6AUxDxwkHYddaY4OTG
KWCIhDU2U1i639kKEYAEttzGiYJAYdgYgChRlikldqeSqsQa9EoMFWx429ii4M92inbITlVJtLEW
3LiTVbeoBkcQgp7eplX8PZMwFHwDNwroV1tn0yaefDLXI+PSjvODk136VlzdISQXl8AQXhy/+aSZ
j+XT1J9txijZsgDOwQzQvHW3aXphowDmbO/cByx5YDBRZ9Ya66WP3MZEcmyhISR5YAW199ZH3M16
A9ypxn+aNhUmVKddErKSg1FaX3Ij0HtEaRqlMmgT2ltsP8wkg/7Ki6Q6dZNxYSdes+la+g/I024Z
gd85+MB3TrOqi/kxH51ylQAe2MJbuKsa/7r3UfG3o/XaardfYapsIG60n5ABrHITw3MJRqQsr9m2
vD0gdUx7vgOZaTwWlotj2ryGnpJv7CYDyiP/DHzYWRgnbwQGncoSqEj9sjybcLBQhKAUSqG/5MtY
2XaNfmuH+McT3/TWtWS2XFTEIPj5oypwzLVZeSoaCIR866TNbCKX4x/aKn4GNWE/n6Vsk3VXgSNy
58fGiQFsUjG2JRtGINF2GTmiKnyKjSadq63chzL4PgPc2arRe8nwi/Dvrv2hV0dRIxIATyvjfx3+
3nVufywtbfOv9Z5EF+iCibWg8Xl/1oM/lLJlVWHs7oqEN4FODYTPnt3Cv4tic+enuXULG7BZtWgl
TG0liHX1oxYQ+tFnXLmOdY2iOQMGhNmqi9Es1l63HkJWyoyokitV6a10zKfGCa2bSrqffJ50yydb
xNJTc+4n78Kd6nIlAa5uR4hmEEUC5sImo/rS9lDDGf0Oqw3hbmG+ng2o57kIOMUHOx6ULeSKAYus
+ylHqVE004XJy0T85pGI4+Fg28zW3ah5cBtKlrCrvrnFox9PFtI8ZG+zLaILRpvnCZXPCUETNUhl
fA7QaeqFuzxS4pMGgIwF5y+IqleUz8MqaMNyw3J1g0D9E+EvB99RANlq+j76LW0UtoG8YdOtt5mV
Pqq+A3HZZ1ddhv1qSO5sK7/2xr4/WsJ70VYK2iyT5yqWlIAhuQ2o6NayGW4MwDXSP3ldYhxp7cyM
zwi4jgb9tUqUe2245UB4wYFExMt22YmjgoFxNtNBjGJIucgLDDEelzpMDQwRg3zfGdW4m0YiwWBc
bodiEQgY0dpAd46ZRX53hvouxFK6Nc3pIij8eIUJEQFAUx6oV2+KWBhLpADGLCb1AN2gxSHf1Wqx
GlTIhkaadExOB7xiK3rYkhaOsa2wJ/pPKHifl8skpbzoFRQjCAiOS5XNfLMkYdSzPRgrrHe+ip+b
Knke2oq0NI6L2XXWoQDK6NkxTKdsMrmDTR/D7g8e4aEdVBtdVWXwaM/i3DeojPBs4cEJT7lKvuEW
XDGUOmkT32ftPORRdQWjNEX7yOQcaz3yU4cIguweMS1YyhtLLUByQdVRS3Xbuv3ew1ELqWN6HSaK
wwTH2Moc0s1Ab3VlG6j7Mvo5KyC1zzP4o1WSXtAZQjTevNJijndmLl4tN79i+KJhsyGd4PU+QPox
GOxquqVk2nVVf514p5KjQNGhzMKjx6nJBUAOTp/979Xu4m9BiH1jDB2+bVSA2YyOC8MRBFZ4hoz0
4bPIt1g5VPT4BJWaiKUZYRVL82vClxcwzL9CVfTZmDua6D10emx7RwccVD4DKERQ1+7a7EY6Tr3p
A1usw6a5VT0q03wg1KXCCy6qOL03ggcKAItW+plz4oEs2mHLWCNYO2AnCgfTYRpYag0g4IbS1OFb
5hcdgvgqaBzQVhV+QQuTFva3L5BZfbrszqXvxVdjw11FzInXsJweGVrdzSFOZisE8p/wR7XrIOPQ
zadUN3dU7t05pS3K/z1c6ElFMJmNZ5BfcAssMnOi73aTA1AIeJnKOH9KsCgnbcIbSZhAImuc/6V5
6baXYEvDXRcJhC5TVK7GzMOtXkavbgYsU5b2TU4PReKraDiWjL3zec7jaGMLDn9o44QnT7Qaop3f
lxxm8pMhS84N7V2JlQDpX4vPvU++Nu6wV+i6tv8rXbv/2Vju/1BvD2X/D82TZfD3bjL35S1/m7u3
FLnCP+d8yzDvz3/zzwafobw/NMBV7RICox1Fm+O/OnyGa/9BY42zBIMPaZk/zudMhnr09yzPcWjo
/djhE38wM1eW5yn+nL4DsXx/o8O3zIL/3btQTNQsR9FHdOnt4fITH6bdMXsjnZ5arUMen0cjCYJk
lfbYz3/4TH7SUHq/50P0YlgBNc1drkBnyfkwJe5LkgQJopBraXiQ2wdiHJ4qOYKSNJhX/KY7uDT/
frwnPmklHWEKR3BnaL3f92MYJjdwK1wMPKVd3WKtvCozkhJZZUY8zGsSohqEfOPT371FjfQfzzi6
Lrpm9oc2FsKbWYMgUWt8tPXRbcBNrFJAx5/CMM9ef32t9/255eNcrgUcenk0TGqp93doVX3TQHWX
nIXDBtZKzIBmcsMbYyY8ryIq5PDr6/316+N6dFtNh3KOa354SqyiK1FDwCB0UJYi7FfuaIOYMEK9
TaIp/fbrq/3s7lyx7NkUiIw3aXz/2FgNOpmGuEsJQ0o0Zrhi9uoXcniSO+itQG46mC6/vuDSoPv4
wDCfZujrSe1K78PHmff0mjvyqmnspK++oPriNLQFq0TUU85IGl14yinNIiaqVL+59s8+WlfyPpva
o4loLY3fH6rhFnhCEYdotSdOnSA8iMb4VI5RcEKD2K1/fZ/Lz3p/n3R0+fpgx7pkCKtlMfjxWnXu
4C8xOQl2fkYeEZ0OYlY8l/YgpijdwaaERbNzCIhgufvvgcf/5P3XCM747/LUAj3+qDwyRzsoKyMn
rqC0Uog5jpUtAU7KfDPb0O1+05L9y31qobS9fJuepIP98T5nf2piklQkLdi4uZ3iwNy4EOnPoaea
o8rpKoucDJe/e4ss4SxtlkUQDiiVD+8IGLAWLwLvvws6ZMMknSSAKG7OTT1Zv/ke//LMaLXINrDo
2p4p7Y/DAGc0BtoavP7oGAL7Is66oNiPbYUIgnItDP72nS2X49hk8jrye38QpXWlrjhX8dh4QLLv
odsUGncd3YT7qFQy+c3NffzymFzZNrMm13RMxfL94WXsCamDvVFIBvn0z1tMyV9YDbK7BvP2hZvl
8afBSMT9r7+8j0vOx4t+WHLKATFk11maXARNnFiXYtmVLAgQQTT0qtnb/vp6H79Brge/mR1XMqZj
WvfhTVRuz6Ld84T2hCvuYN35ezxS1bnX7e9CrX96KW0x7DJNlEAf126EGFjctCWZSnucjhrhbwkZ
7240sQq7/4+70oyLWLwFEIYPn2Ivx+VljCAqWZx3I9cpAG/5wzwfoBRnx19f7CdfmXItwhJsfnnN
Jvh+McvIISiNQthgZkJc5IVUOAgsjFW0luWLoQmV+fUFP5ZKy3fGfMfBGs+qwnjs/QXrIg2qrMQA
NBWhrG7ayoAz5+rKN//+w0GDBN2W65oeteGHj1EwZ0lrqD1rNBkpPhYAwQA41PRCDGJw8eub+snT
wZurNGWpbTE3/nBTfu2S7dY5uJroNl8Cu33JTLfbqswxf6PY/Ml7rW0KWvYA5rWoT95/fHMQJSPA
PF4xPsatZRIWZsQAPfMuDZ7LzEzg1+hW/+az/CCFVopvzbMYzHGUpHRhuXx/WQxEPgbjHtAq8qlz
69nGcwU99LZkgd3Zy5hmcmryhzBib/KujC8jltNDMqeMrSKNv/7Xn/dPnlp+HZfWleK9Z9d//+tU
JJbMTRdQasT2dD0YRXP0E9pMDvmLr7aenN9EzP/k+2UJ5SChTcpGUHrvr8c7yB5SCLglI2QRwtp8
FrlhCWdANhvH8W/ekb9cjk0JzaCyXZ4qKawPn3a3AK+7tlfr1i+yh6jy2vNQl8M31w2j39Sky5P5
QzHDAqMg9Fmu8lAn8DZ+vBQxD0DNUnftmHmChB1mL7M4g1zSh9YMA/+cpAiNUKrhFiFxhJFo9Zub
ff9EL3IIk+fZVkJqIog4R73/bAOVVVOdkgEEbzYvdomJ44GerhuACZyc8bbgIY8Acxjqd7rhDx/z
X+59KWh/KORUrxuzLix7GehxYGvclBwAJwjzQ9PaYvvrR/avF2M0uOgsCGrmM//44qpITalES4fB
1hLOth1QKm/pBw5fa7eb3n59MdzEyyvw7y+Wj9WSQnMaXk7FSnDSeX9zrYXLc2gsCDO4oaLLBpNh
dCrLxSo7IVj5kvA/084H2eztAPHk02E2h/BRipj5NB6eM6QH48murdw+AkVFpWXNNnC0thkmBJ2j
mFZzM8jiVDek2R+Vl00xbeha2demKiZxaQEH6Y5tqLLhppsc7Osj7hpj42DESY+1LfNon9rJQtVq
GiE/dV1SqR0Ws3xchu5dunExgRJ1MNieCk8R/0CeSnRwAMxQ29mnaQK/v+9gZldbUD+LO78pB3wK
Vdp+hTvOvKLTGHlL2TCHEk3jrAcisepVb7m2uSuyQLYYFPsAD7map8Vb148MZp0CqJW2lpDK0WfW
x/AL+NFFlgdZsNeTHgEh931+EL0fv/XlnEVb+A/wsRg+hcbnng1cnLDhx/OJz8God20ZyfuEIeCw
SegK15czd+Fd2SLHdkw+igCMYYXgURBcEOZaZaE3bizhNtYq9GoV34F2SqM9/Vy4sCujGRGpAgtW
2fXgtwh1xsJZutil5WFTFz4HaHMdBajjH9gPmA5VoNc4ude6ZzZKAlv7JaXhTH5o2kckwM6T5zk7
qQcQATkyln6HXg/ac5wXaT+tNDjSZJcYZl3tsRsn5YvoXfDWSc7f92ZhAiw1TPs+rg1qZuw5zXiR
z5KoroEkIEQEXtz75BSigaItibZ2PSR57/FcAjDcErSy+IBLHpODxFU3r+qB7J9zURtZfTbwT1oX
9uCC0tAE0NibOXaL8VlOUxjlK5jviXUtcke4F7y2dXINjtLpTnLo/WsCfYpg29RmhX/PikPSeSep
sIy2gEG2wTyMrw0S46tg7IHpQNKyn4YptZ8yLwxICqYTLb7hdpX3EKhmzum1Ht5sIla5L6UYA5Vw
GOtDXGoGTH4ZSwk3wjgChfDO+UC7aiVmWZPZGBrz7dAM+rIws1Lc4TH0XP6aXwOTsqexIKcYH8lV
EqexzUDa7Ly19CLUvl7eOHvdxa6AoIeOaGe3RdntddS240UR1ETFIv8c3qBF83Haacr3gSOwKL4z
2AWct0qY/HhIfjCO74syLNOTnCIH2pB24Mdkcq6AinRB32ZAAwaebusgAIUAvITT1e2qrKDTzNKT
38hExLd5XYhn5pTxdYDQlpwNhnc0hzCQkTRQ9Pe5V6dv5tSIGIJSgKsnnCe5hyaU2WfAZzj3Xb7H
r4lHotc6RLONuAaQxCXidTyLJHNbN12TzlsvyeJ85RazvASAUASr1BAl8XJDDPgnHFROB6rV9fcu
QJxxDnHOwaovBdryXJjlrRgdt9qRmDyCOa0q0z4aeCvjM0COan5tybMKj6Ubm/0mdZuFqgLZHe9v
oGkqC0hZLs3svmMkEvkziFjDAplWkd6G0nkEkLUO60FW+4kqSdw1jc84oEVeUW+6nLdpBWdjlDAl
SgiB5lCV93XkZ3B6MiI6tyAt+icMiTYgZCs+ZT36ECC9CJGZOhl4EYP5K77hLoehwpu4khV0ZCJl
EKUcjKTUmEYRSa6tPkuqdeoScoLOAmoto16Zvjmiq8rPMDSrloM6SshTkdbT9xxzTwVPAt7LFSeK
8TlMIu3tM9UYxinQDSTFkWuqZAtweepWOp/jG4ZTFWZ7CgNy6AjqIzrWBG7wdS6luKGFw2yPPWKq
7rqsVfITttw02wZmaLunylG+d3LsVqb7pQoG1jRNjGMbElKabT+WjPdUQihJCyCt29fjBE5ZlyOj
5FwybDwjlJ5epjIF/ibwEKk1jODgM3zS7CtMOstbgTnw6nVqt9ZNICDyHwtl+IyQA4v8isExxMmO
+6DYdbbmo+xN27yZYZs5axuqaH8cgQAVB7eU6WUPn5o8J/aAo8UIFyHAYu/NWF2T+L6INE0snqtW
bkQyj/I4u0NgHIZGVQcGksTAyznqk42J6LnbYnPv3IusrcJpP8cRO1Mou9PUNQUZw2ks4gsoioZ1
MufawKwc2HVK88/toweCGDzrOhya/lNjl8VbUcL4IX20bW6m3ik1Ykw3uxrxNn1GAjN335UVYH6c
iMr7MvoahmLKL5MJ1JvSV4gciOdC9dd5ILBwKgZXqAG86NoEeLlkSDkiPXWeBwOP9D7jT7SuHTQn
jPcIJ0rfbItdg8txYNA3ueVl2LI/byEl895lcNPydTW4PC0ObWHUMYyJIBpALS+ac8D+FC2Jjhou
CBm1JL4PMq5fknoyrjk1gXxpI6RlMumj+yap0rtI9uoWAX0NxbENeRbUDuswM0UIV1CrQcxUZnkR
Oaj1r2boUriuA5HXJ6OIuvogm5pN3fY51TG872RwkxmjN2AJQQQ47aIA6s+GQVAcH/GVJOZtDWg7
OMI50UzKpwlOONPz/NEVfTlwjAgyl7gRMUR30wCaMC5t+F+R270F+LHJOCT/UQ64a4sxBZPW6elZ
lrnVfwd+nwaPIias85AULBmHQRHSOoBWlyvSESW6mlxaIc2DoFkAbSkP++CSQrRmacr1lhNzU51I
k5ndvYiaBXBbdVJd5ZPJ/NYgGyRcz12M9E/mrQD6ZtslwjEAbWuPKrZ48FRhg9gTfmYVpwHKlEH8
+yzw7uCCDti/YSppY23GNZNE2yIGY9v4GdwgwA3qqmbWHV4LQv+8z9nCCYcFCEkgwN2S7yERjNX9
1NWpIoTQAyiMnwNafsSiaU9vFrDulTFCEOq8llxBGd40xoLVoKaAdDCuyrGBghyna586aFWaBS8m
GKdVo7DMpuH96EjUntaR+jjYN4TLB5l1lMMgdpGlz6FCjKGIuj55TU0YcuczogcMUXrZTgqs/0KB
U+B0dLA0CIw0T2BNWuDunP7emGO5Iqrmgcy3bB2X401lom5kCTs4DQkPRvDmpqRv+jGdDyimdzD9
EuCg/fPox+WuRzqHXkLuVW+xfAXGRdNQPQKi3uLOvBpjl5l4hA2/F8HBV/JS6h4VUHUaK4+S2bwU
c3U7uPkXsKUXloIo3hT1ndcH7QEwzDlJ8i/eKEasy8klPc97kJU3eWbV+872X6oebhEd8409qgdF
jACqQOMo+vpNqfTOnSNoPdlLF0f7LIPA7fXy25CPT+Ra1Ns2JbUBWw7mMLG3nHwfT/M3eiR7kpOj
XWvWG/gFRHc4OVzoAeaPM0ZHNTQvsyFeeUTaTZJG8XbOCbPNw74nQLvvLpoh+wQfe9EaFm/EBJ+s
KcE3Q0ztsoCSqeeZzE9C47ktzBeJBK1Hr8/eWHwP6gXI6F3S7eSvBQRGBx5pki0c8yatiMQagDUr
6rM+vm94kgAV1BTzYFRMP3tJ+/HQB+Out+odHIbninEJK+ul4VbHeOTpYOGcVo5BszHRHRVTbHwe
gml48JkWruRkoq6nT75JqZLXDtsIAbeGvApi62vqttdDFriHJLSJgrDsXZv6lyn0+crnPR/bAyPh
HecBXFWoCyD4srSMRNDYdoy6j0rkfkrzIFzXvsUQXIamWVBhU5StFmaMXhltsim76ITWt/DQhRnl
S6kQHMiK0gIlX3XQ0rhJasQINsbAbejyhwN7AIfRFlh1OIJpQy6eWEfTbwghbPdlzLnGDrY8eFel
kV1OqbEnuHtPPbIvl4CxuOs/D468Qdh8mw8z+iiAD2EIdqF0zvCPTllp7Dl8rmBCXTc5Eo2ughrF
Q3xFaNJ6VIvge3420/nCMPWrEMF3muJromoui3L+jOfrlu7AtWYNrBAs1FD/JTB5nSW3QyK+j7M+
T2PSofWlqW223oz6NGYYk4DPRpeZFuGhZpcKoMNU4AVVUZ8HXWx1RfR6b0OQxK42+9HJrEj7LHg9
cCatvGFc0vpA2idZu51EshVzuiNHGAZnR3J3wM7QxljjTVXvrcx/rMVwtMd630Iabd3inkDLa7K0
hxWVFniNOH+ozOoOblBKuC/AF3e88P1sH5mE/pnOpXbbQ2mZl5kCKdZKSL01xE+qlcR+SmOPAIbq
0Lf1vs7hEA3mhZ01B1X389oS8TUq8JMi+hpe8T5A2wbpbts345UXpxdTVR7zEglZilQ/H/DLiZKY
iGhC9+BG6zYLGRzpo+UN15Xb7Fw/umCQvSZrcjXi7is60tNA4wXAhXgD6+FTbuVfLGVeuwWyf8tY
h/EErlY+GVNzQdEJsVL4L/ilWLpTMoBhwoj0PIhoEwi961rrMPvBRWIB/oR6APEtNVZVI08eZ5tg
mvfMgI4AEy86hE643KhL6D7mrNPBSbjTWwqH3uqBr6h5aCnU1CuV6w2larguMucmXnK828y5qk1E
igrsnWUHd3oxk7QVub9uf9uEvP7QSxvC1/Bfko/Ip9UobGR9lp7jYaDSlfJMfsBzkYDbSTvCsxOi
UNpg106pyVkAXRoKuXwLkuyub23y5C33PAboOxmQrzAiursael1K9M4qEmh3KfyJhcuPhmQFyxd1
OrFbROGI5lKQhIA2zQTXJcU9aSZiBUsd8aJnyF2hRGStK3aic4aVkNSVzG4fSoMUevRKHHlz1Ld9
x7LnDdXrxDPIkzx+mmT1OZjd+T4RSXkZd8kWIvRTGkR3Y4po2XJSvJgc6q6gAeaHnrP553zukhMh
msVD6blwCuF+dP0CZzVaKNCwEmjmH8hgrtRTlc+N2qekYejHICF65trNCpkhZyFz5hTxFI98sk3V
f2Fs67tg8rx6TL+TamONXzUZ8P4dvdohxrhg1CTadmZlgx4jouDp/1F3ZsuNI9mW/ZX+AZQBcMAB
vJLgTGqWIqQXmEJSYHTM89ffhbzdZRmKtJDlY7+VWVYmKNLhfvycvdd23aI915V0xw1i+EDsmz4M
n0OjRxTvhGVb7MK2mfJVpDMh5F7S2fIVdG9qotFVRnnuNVjqV8pKqujGgBCT+KENlnE1xLJHqYOp
brm6BNWz1HMFMnJCtdYCu0FTbeZ57RctX9SCOZ7Uhv4j9aCKStv2Y2soc2RUdLNWXjpbIQCXCBqp
K3pN7Zg+FI/ENdi5D7GC641FOMG0STqYZj8cF/Y4G2gdaBs9qCs0WEM85Td1MC0XNJXNjzkh8/qK
yOtK5WtPzzXshoSvzkYxJs9M61XxzR5DTd9puFleXKsFypkkSGznrnefS/J82WXqINnOLRtCEov6
Fi4VXUYVgTZWDslOq8Dll8QPbKRXNT9auhVKjSfT8AxosO7slmsD0CThjXhyvEz/nuq98R16MDp6
VbkPbtNmh24wnNfeG83rBTSzL9FwvSZtG0L7S+Z7yktuBDGjQR8rL7BhQy+exh7fOChusU8sVR6i
sgYoXajmtTNg0PklqZ013J08nla1KdJXEx2w4ecz1b0vuJCBx8o1gpBjUKGAztJ07XTPk46XhvxN
knhYtZ4PxVfi0C5JkQESp4zvkSHzcz225S61Mx1prcBlGdvZQ0VF/9IQBL18TVkWH+bRWdIDDa08
hcJetgDM7g6Bh88sN37xVDkweJxMbKVhwSSkSl6H+OduJyavt6T3gZizeq86jFMLUkQbkCHQV269
Awb54irKhXhqrOo76Svo1KomSn/0mMzXBkJ/uIm9eaZ0jhcaXDVcsp60741AU0h/o7eWr8zx1mmz
YBSthDjWrLbaS5LVZOOFpQFYWgVRtcY3EiWXMQ0ITTaazDh4EMkvHty/+yDItLvAFePPkhR6ZMTo
YDYmL/PObG3XL9PYeGxl+zY5LqVOsUeUfKxTzPvMsq6ywdhUlK6l2++dULthKv8ElV2tVE+Dxoru
Mq5Nom3YuNx8nU7G0cAlxTT7WyO9N6O3zcMcyk1HFTRGERxx48rswsOMTnFVL7GavXyz2vkRUcC9
SGxknfGCC3XFuYknzoLwmx7RYxlYufeppvt9rJGs2+PSKjc5ap21FZenjj4Rjc59hVZhy6FS4AZx
flgWqWahlt1LRz1hwuYtcEEhVDZJMnmyqcraoJEh0PPlCF3JLoDeaYrySgtC9liZGye6y4cp0W+s
0tvomdpj/PqpNdaVhf1e1uk32YFgLJP6ZMMbzQacPn3ijfdOU2hrfGUuDZWWH0zYpCKFzU/DtTYw
qt6TcDylSf0tCpKbaDmMZ/LSiFnDZ1xPxdYx1ROy/X1V1QuKDqK8Uz0JyLr6PJ7Nedqq0sZjlpTv
s4IXVqj4OnMcYIbDSNXDklvFfXmL3hRZfH6kVf8zDAGzJfN2ghuFqHQcseCkj2DlaLpJo3oJ5yK7
2DPBemXUzmtt4YuXjecjhtjMgKNuvTImbjn2Toqe0a42Sz47un9e8UsnXVDJo+ncG8Mb1K+1pIqS
KqG9StYRxauGQt7y9gxmgdE7uEqcDj18lBUXoHzMDaHarmVICYtbcAux9K4KrVPoeZciyc4YGhYH
/F7vJhIMx9teL+5JaXlkVL0HefW+tISQg5JQH5CARsrMAs0GlR4dM2kdQ1U92V7wgAE9XN6Wi164
1+QrXbVTfI5LrsNpHdBox0ZQ9Wbiz10r1wYlYy+9YJN2FhKpLAl3XClYaNjx1omV7RkNrfu0h+gf
OHcgALaNnF8xeK7Hot4BFriUC7zdBH5vJ1cxMSeAOEFYkBm4ijPPpAVtAd7syxfRkFQRyOm2Hsfl
GBl3QQBQlmoLGyRGs0HPX8KKVUoy2J1pjR8FfiJCfW+I8XvgXPtWc5MoFC18OzCf2CZ2wI3uU/Ss
K7exL8RbgTY2gDb2b4HrfgsG0t4iADJVI491XoYrx01wktWHNPHWGbj1dZVNT7QY1KqK+yWL0WyP
WZ48EnT1jUhWINJEqhxqD60xmzu4UBpRu5xbl/ChD3JLLZxQ4UFzLbZb1k4jqa/kkDzmTbnrG2Pv
ZnJrO8b3OjJpLKc6lq/YvtESryB/lg5Kg57p0jbaowYxnbwuRwOWEaAP4Dqc8Rmz9JBF1bNJJMh6
dNSdlXE6x7P2GNfBpctiAW2BcpymgT+E79aIQHym/ieOjdF/1Oorxxoessz9TqqLn+oSygMCcEIR
Z25fWmReLEYPc/NGN3cVRK8m96LAyg9zqXbscbejF5/CnpgklAve6D2OnUC8D7+OF4/wG3of1Tqx
6a1Tp4ZETbAGV6YD5bguzoiBt1WqLqoJ+tU0iXMs4v0IM3fWy60rHtsAiAVRyRZFoFtUj6OY8Zfq
CK7DtIdoFknUzdjIaFyWV550PlpSk2Dnx3t7KMjYsHZIFW8rW20CrztRSD9NlM15+QpMzkd7x/0k
pTmobWX5VtHYBi9zq2s6UzgqW5a3SLMSa8bga2i4m/J+HgZCK2+Jplt3I/YchNPL61USlezY488s
vQ/jaasH1yKRFw8OfuzpT4GeEhAwgTypLmzhdq3h9k24wSWAlS9jfrOEdFuh9OPoITfpcGvjyqyS
c52HOy1vb4bmuzPcuMO3apzOApJynt7C6HgYSHqOgvbkgKIAO8h4sbQeNBjtdnzHTspAnlNbREcs
HqdUD45h3wEVDPYVty7DKQBNUqeJOdzP4LD1MV5jDt15OaB3l8CpApdGGthcePnpjOpQd/cZOThc
z5dgUE4k3c/pNJlOcheJakNr70hwlK+bxbVNqkNWoObWNRx2YHCblg7PzquGnSh3mo1LNwv3ym6v
hf6mVSezG7bhSOYqEGXQobhYGGbZhNjfY3dcG1r0FEFGnCNk9l4OHmPazONrOSdob+VOBRYF2rTv
DfoiUXfXkao4MmObNHnFQHZL0Xgi+OZCHM6xDqp9DEuG28uO+Fxer3yT4DRNNPsqsQ12Q3sdAA+p
OntT1oHfG7hw+uGIEoHsLSrtiuUSDZjfRKWd5TAyGolJp4vy44zDe6ofMmfDQUQL1NDg+I/tNdgD
xqzpbddou0FVxoZoF2dtdbhyJhpat32d2kc8kUd99jC75Gep000LVCd2SsN+TaM8FXRtTUZ2nQMI
T4VcIipJAq5TleZBZcZNGljfRUzdzr1bmGgBOVsrfu5mtrcRrbVnQMnq2KXmI/Qf0IOVUMesT0Pf
cUa1JSa60NfJMNVyNaPD2xkkUOMDRcZ6BKtbzxzm5XDj6CMFXDIWXnPSCTM4ddEI0a0e4+TFmE0d
8ucYkIEywDoBctKK8hjrU38rWUzbDDkBpiiaU+0qEFFwoHSfbPiwbj7R1SwCvHlu43ZrIZmPuLWv
xeJU2F3yo7e14r5BFrV3tUEssxMyYJqhnA8c/sJP01o7LFK3nQVCx89IBKAnWl3PWfPotYF73XZF
dNsSpka62ajusO2xdfJDUCfE8XSxvQSqTUtaDCOp+hKCzad2WFqlpctyk2HxDUnpngrGEFdlalXB
sfUcU7s24WTT+ZlolT7pM9Tvp5KR1Og3cxaYOYFfRjrdswmPEqdlMFi+rSt15cxapgTz6wmb4n40
uO/ceSIo4a64en6M6e8zxQ+yDPcoASwRpq0CTWSqX6djAkGcDg1NormyrV3s9unN7BHINtRBexe1
2PTXkh4Lc2eu8O+8/caFMFZnTR66eJ7tJsCcO3nTqban4NR3anzmGeq5ivT5YsuJG3lTcGWV1G01
3hiqwb6t5j1+ZnZDJwi1Q0/TAVhMIPOVTEfnLEjMu55ZAQ9MRYmQJR39ZEMPeG/SsnqLp3lmBJG7
4p7sFG67kdF29zUCyz3NXbaWoAvB4HahQ/HIKPgmHW1eqTIZ45dsCFieepnvYfNjfsUPm7+HnUtH
ndCsLdGjFsz5gYabZEyyNKUqiMlxXu70qlX7gfnntarM+aGKwnQrNbLSoqb/Scb4czsaN27LQW9K
brdaDFEusjHHVEYQ4qBzA9J3yXqgdeie3aEnyCBJAGWjldtIU7PWaWu8iXBgvJUWNpbV8UegePWU
10V+4qYA7Dvi2oAd8MKO5MPVTfeGQKveE3gO1iCsxmMZdOCqST7cRfCtCS90DlnTO+yz9vfOTfO1
6w4hRQ2CAjLDGt55reCFDM2NqaICZ1+VTh1u4CLr4luL47vbu7JJ4wtQWhrlZuBifBTZtRiNZy+a
7iNE3yTPqZmlo59yTy32SYbAQ9xe+LV5753wJ6Gq117RJ7tW1ceyt7r1pDVXees9jKDw1+VIKRQb
w64wFjqTDO6jHnvhMPOe19xfyWdlkeQb2yR3Qs8AVUVx2fiM2zkoYljvWjg+E8Rq+aWO3U2YHfEi
UQqsIQ8vScMETrbGe83F3UdMDQZ5cIMFnU/uOv3FlRIoW3g0fkTTJLej54pcNuN+FM6zpQfThfix
QwlXVotKEiKqpPtGyVgzvGL6TqV1LrknkxxLlUlgNMZgoh9HoT2jMSUrJvE+rFA7Zym3FYID5rUN
zhnzOmc7tnJ3FSvvNcf+fPK8CjtyVmsAioOIm6GEsIuqoYjiS9cHFdeEmeLEZnyXtOVPL1bn2cH1
b/cJ5m3HxNUa0Trkqh64+ActtvR10g8PosSap6eBS+BYcaABIlbJrMVbvTa3rUNfP6zCi9YaR2n3
LzrSr1XWJ28UMyTLUJaO7s4lb7ukOaqXEtRENhK2ZmrcRrixDJa6p6F0MXqzJ5mBFCgrHndzn153
BqFliOlaGgv0X5Juwp9Ks0Fgxk/K6h66cIiuvAqWLJwO8VIPNI44BWx8RKZMU7WEOAaESU72E/n2
3SmfCq6jVvXS0Zy4Bijgfc/God9hFS3XydQ5EXEFGc4vRvObqJIOuYZVTJEHG4I+dO19R0UoiYkJ
Z19nQM1oVRtpTelVHhyYw6Vbs6+0jR1PSbMmbaUlmD7QcWFHHWZyMn+bobX3yHg4yHvTvWeiVz+5
lpK3phWRacteu2Zw6L3a7gQXlzQrsovIfn/sTCIL6WrEEx7ltg+wMMcRFnNL9tzYlGkU/CKOx3ZM
OmH3WFqpe3S9bPgWW5o9rakH5J7VgDzOQk7IKadTs1IehBQDVWWXJzJV1TmhNf8SmbO0tlk0aS5Q
PkEv0sPl7hf0drnxNJObk2KNC648Y07JT5k9V7TxkwhXbaElr8LToL5ZpLLT2UqfNHrFlLEcotwa
XXTCVhDyfdbRTMISoZ7EeTr7ObXUO503UO65lYVrDqngqqaT73dOyIlR9k68hTxMM5yvs0A/EsfR
AQwP/snCxslrtfkVO/d8k874m/nYI+EMdOv1bYe15dgoYmKdPEl3JVMYmt55cGXGxDGuQrMFUu5F
2UdSOsFJFaCjDVrrZ51x+rXWNeZr7Az08pS1myhMdtB+S0QhHqsYozGbVCsyscP7UK2dXmm8MoW7
hb8Rn4eSNKdED/qzqgbvUrKEX6d5cL7n9sxlLBj46/WsEdcJcIL3hu2FalXq71zsU4pYsw42sVlw
wXL7Ll4jJjOxU+W537khlAltaI5FaqqfbinE+2jkATAorDNaTLHJPXPmdgwkPlYzF45yMu6a1DT3
amR4VjARvUDRsJ+XwyldQwRckga0xCn9GcFPTQfV6k5B744HR4y4ou4h/bmjsU1EsWAj9WY4VxSq
ciX5lg7K7Vpyc8ewnfwJWhCuHUebDq5yyxafaVTfV6KmT0ocQ0oXA6ndldkIlp89p2rbLqGaOI3d
awyf8YsX5E1II8bT7ioGbsASe52p2Sjch0mQGRq6LBFarh2Zu5iDvA/V1vT70oZXcEuaC47nsU+6
e90SzXOQO1rs2yk03J7UClgOuUevBA5feKKqSpDjVZl93VLgWjtHNW2yjtwBjC7Re9aP3HSbm7o3
4OlrBeP4TazXBNc5BUr0LTl3Da3fmW7ZchIyasA8wgAVuy3btxW6DDAh24LIsIRN3zDN4+AkJQZ0
xFnjlP0QWlKru0onNujDHmH7PCeoOx5F0aRqk9miKLdaZob1HUlhov3wJlsMR7IHOwUlp4+rU5Lx
oq55TsFdsWji6Nqyhqn5Weo9k2q3TMgb1DxDjvvIGYtgXaKRJZlkRLt6ai2B4GcFZaiijnQVO8AW
uEga7sH6ufJspQywfWbHY3qfpXoNCn3WanRNGKiT9yJpOS4YVJbRUckYf86hB4I5+ulcR2+TVpSc
/QAoLT+sZrK5zVI3Dj3QAN5MtrH4O/rXxl33leMw7nZIN7wTIxP4Yx2FYt5PTQ8sBq2o1h2R6lm6
HzVZVu0FQUAp6RcTrZC5qikV+8YbsiuTpBuiTgykLfQ8o1a0e7qwUCn6ODaKtVaqsGP27YUwILtU
deWmIX3D4lJHn6i+IgTHC3ZoBi2AJ4MpP1JyZoJD4lJA7ey6gLaY0lS8z3QrhrkRBzQwyRCuiO/t
dHSMDNxyAGQmHyHNSc186csMcITSG09e88Ei4wsjxq++iEUGrTseXwtEcZu+L37UX8TIZUui1mAu
0Z7mGDVXzhBQflV9UqdfPOhXxffyoEVvjbeEiyg4us+OD23OaVq2AXVONDzSXP0ehdZLA7mTpDY7
XVttBDrEdW7+rEhePv4vcmSeKjA/4uxCjyw++5EarusheZ7oKkelXxrTbA4ilPFOG8imaYyGEi/T
5LUllQcKwi6+UF//k8hcYvgke8X2GP+JX7/dcMgKK5szba23UwGHJYPaZIM35T5EK6lZs4cBprT0
ybr/89/9+4NNbKz4NDAIQBNdXNB/15hnKo2HaXAorEkNZhZBaqjYFGxbyeM4TgM5im6jDeu4IJfp
4c+P/tUksfzQy6Ml3zWOYd01lo/2N3n7BE4C5osX+pXIxlt70pmMFjoCC5K/pvgqrIX+hU3i9zVs
Yk50F4CbsZhrPz0x7QXKKniafjnaM53gySCVuxcDuq9/+6fh1hHYhyQuQb7bT34MaBJlgbKaxCGr
hyM8lJqtUZoLkg5moii/aSmRXcc/P/P3X9IWQmK6tAxcZ795fNxAWekIO5DFM4m7LmqeeIEmdNrJ
QA+n4iCJZf7FM39/V21hLUY+XCfLnvDJneGSOaCnuQBuzgdDOiOIbyS1Y2tnIFx7yy7IgYiik4di
df7CYvPPj8ZixHaEFVt+MhoF7FZOZ/BowBnyFgMefSdUD35WTeVWeHCv2gZthxVJe//nL/pXp8Sy
bjG+IFkQNlNs0J2fzD1zXU9W5FqZr1NEbFsaxBsKJuBkQSO+2Bb+6VEu1hNX4qtfbK6/viLcSkxe
jkj5BlNZhvBqKh5oPDWQobRm++c/y/jNkcHfxV/HbmDzSuIC//VhqHhVHGex8vVklOdaVsYJIUvp
K7LSScsbdfKHsat1sxlv2qaUb0RC9RsJduSLn/Yv/9CvmzF+cMmmwI6IDd3+tCmVqvMEvB3lexVp
dwcOijraTZ0BRYo7lyAGt837Z9AhKc03akXaaDn5l94+onSBoFQaarhGgqrSNXo1t9giNov6g+Ji
8WL22Ty/z0QUMTrpE3NYdcEQBWezkwVp4Ei7wToVnWDekasCcGHnii82vn/4VeEVujqNc7a/3yyG
SU/mb22Vyh89j4BB1+gyg+uvcl9CJJNfHKe/Pcw2gVI4hmGwMYC8+fSKGgxKRIl+0veWHCVUHOkZ
/E++IyY7ffzzCvpte+VRLlB5F+STzWb0addjll2BSTOUz/Rf3TlSRa96Bcjkz0/5pz/IY79ZvHXs
dOLTUakvsr5qrvmDCmfAaOJkxq4s6DOu0iHInv/8sGXN/7IS2d906gFeQo5l9/NGDqNe4IWbSt80
46ndh2LE1WjbAzFnZlQ3xkFvlMpu//zQv+x6f38q9bG1oDQkDVSOx8+1lh1aTR9lJb5Ti4lBRLrJ
Ki1ton5kaPIqKnKdZNoU37l5UEdr0HVScor9P38Kc/kif/kUOhpYHY8q2GLHobP9637QomAQRc1Q
irHgDvvBNSa9xUoBFMJWcNhiK7qvgaGvM/SltNh3xLke6LXcEwEP4qmjbwMx2Fk5eXGCN4rW0Sie
otH6jp/lZE8FoMxQ4MAuq/KLDeTzEsF9unxzlHS2RVUnP+1kOacNiues8r1Y9AWtHmJct4hOC2s7
o3xuv/imfnscoy0KGIgg4B04dj59UbFEQq3PdUfYI2x5bveV+zwb3LJ3SV1O2r9b/5jJPYubvufo
piGpLz6tf82xGiRWJKlqtGovbdkFrwNzkrvEJN3qz0vg8wvNOjQxQVvL4bO8ap//MIhMDY26zndT
w90PMA1fozoIvzhPP79jy2rnR2Lf4DjlfvHpKREB5yppMUgA/0j8qba7k0LyFup2cBgdogf//Ef9
ds4tz7OpyRYKsWD/+PQ8pHDIP5kUUPJmI4rovlE3kymm79Eg1Kky4f3rVWz/bIZgujFzO8FrM6b4
ZUhQMD7+3YdZfs3lI7C5UE+wRX9aql1cYh5AaIhcBak99rSKeYnG+BZhtcZds3ctQtY7h0lfE7yN
GJ8e6plABOAI8xe/9j9+MfjeXYmHWniu9ak8jrjq5Aa3Afr3RHoCueeiNcW7iPZQW5oQEvKEIX18
g0L8HBXyoemb6d+/SqwB4Rhcq/l5PpttHds2IqwogLAig0RAMSRbyyoqIo7b7ouD8R8WN1MACh4s
zMv959Nf22ktCTpNy18rUTA4ujO9VPhH3r74gZfV9MsuakhALOxIHPVYmT8/Bpqx49RJNfhwgG2G
kRFxeLkHktXUMwiFDoDRTkbBD2HHxZmPeiSh+wcNJPqu+fwV4+PTHWGp1Ck5MOO6y7EmF6L8369c
s9OmCHgsIJsghs9pNyWnEt3bmqlrztTUpX/Hqt/8+Sv4hP52/+9TuVvr1Ae8cp/WeFFIBCXCXjyj
ahvp/bayhqu8SO6klb4m1fTkzOnP1jOgyLoceTazVatZuxadp2gCdhJ47/mg/FIk59hOboQKf7gU
bSucb9eA9eOVOeavpIUf9db84iheKs2//Xp/fXRg35b9F35e/1xsWDObLACP0RcasirLC5xNHon4
GDqPknb72iVH0lcTkvC0ybUvNsZPK/SvvUGyU0GIIMDHkJ9WqG7kuaMPCMdguGeXAD+cz9EQf9H5
+LT9cnmilOJSg/ubqhu2za9rQg/SOkF7OUPoS83Xmi73DuVK7JfMeLa55WFw/PN6+PydEmnAK06r
nzsU/9v7dICRuGLlZcaWBxuFnB+UuEw6SnvjFVO8Sbz4JbfFjsiaZ9PuvngbP/+ty6NBadFkkTyY
TtOvf2volSSuLYGoZtQaz8U8hkyhgjk6erSafTewwv/FYfyrEIzr8iO/b+uPj/byWv5/EHPh8K39
l/r0GwlvW3/kb9H/2XXxa/76dxre8q/9Pxie8R/0rWyZnGfcPWgR/BeGZ1v/gWvADZOKkv3gr3/0
37wLxwFXBVqNf8VdDoH/5l2AyTN0Li+eww4qsPQ6/4aGRxH762stKAAWNi03I8Ie2Z0/7YMxEEyv
gYCLVcEUHymGRh8menFMHBfx0dRXHxlxc9pKOkQwMxWpopPMlizbwDBPQxMHx7+A9xEQDL+ycn07
enOx0whf/5lTWsBWHe2dqFFyi2YsL73QordWRtWBBISBRNJ+2Cym0+Evszfanj567edJ3YSzpZ9a
17O3BEx5N8SPlhscddmJEbG5QjSGKCWmN8ioS4oTl4H63NiMYrUO5HKtavlWMT3aevYstvTvjR0w
FmPXhUayK5HonIRw0q0ixtkHE4REN9TFIR/H9EEILhpwp9HCBlhIvFZDVivy+WrI6+hSpJDL+sj9
kRONvWmaVD9odsmAz0mj23kwtBcBwo0h5jjtFS31Pa1u7xT3XXtou0wdR2hP2zluTLlBla91a8iH
2VXe2/KCO2m6cpm+79j8q0NYgGPCxKIzOLDmNQ2CeV/JwQDPnjM9sRPrW1HY9kPFEBm1ALG99eJP
0277qHZ3yI6RZXKfbs8u2i2Lu1FqHG0vdt812nxbq06mJ09rqoMbiGyDFdM5RrIpDgwP+iNpTta+
bZfOP3AC3L5JZ791jo56oRsNecT/CvGcjml17Q78UOu41fRDhMbNV405HqsEM1avwvzc9bM8Y25r
8zUjnNknzlbdt96QnM2oxF2WV+59ayEQCM3SuJVV2+6CvisezG4KrwLbm1G+5BUkXXMcy70q+9iE
EW2HJwbmcXMwySK7cjI1blFrtN9NolroRWX6VnoZOUuqS7cYXFFl4EDotwPcEFiiMog2RT+4P1LG
YjdJOXrHqIgKv1sm+3GtsI82OEOe0q5nEgNO/qeVaomL7JfMBncM5q1o2pqkA2IGtgNax70G0007
JmYjrR4lvBM/kLRmzMxK2grfBH4h4OuD8p7ySDMeXUfZV94AFZcDJz0OxRxcpmDQjmYT3Y1DaO3r
znDcW+FoOP4mJTprNUU9l0036bTqkjaRonyqmfbs4szKrl0oiLdtb0INMN3qXemRR3d1nvV+H9uT
mPn9IljXQZPnN0Gd50+QicYP5m/To1sUKF+D1C6uGHgWj3NtINyfzLJA/jGjMg7QLCMMGqt6Wk9t
kz7ahCAPq7QbApvOiZ1eS1EZ7RYnle6tKCDc1IczEh8ygTDTs8zB59dHEJg44eR3GeoMExsB4JAq
eJrtwLm0I9jBICFTXsX8P4a8eXH6ES9CAyw8henMxy8W8W380xHmLZPf+g2PC6k3fDPHtBnsTY/h
aw0YXG6KtAb7gGlTP3TBOHOxUeKaRh9oeLTLB/7Dm1INrW8g1tp1FldiySqV3qRfaV3rrbHUj8gO
Q5Kv6/xmFvlFywTwDqKEnbz8KLueLlXH5R/Vp3vIPZgogOpt4t5BSEdDdW3DQ0Fnh1ENhwGajs7p
UHCY5Y2Rcq/TwsHk43h3KTIddjaUu24yd9XKrEvCqHHo53KVqrLZmFxL1nFVPFojft+q+Jgnm3x7
G21nnN5XMdJkQpePTddEK4KlvaOjqJFJKJkhjFLHmpm3UR5RVkjlilVhI0F0kbKFxiu9RvsCjqve
xAUC8Bo3xxY3gTpXGSFkXhaZzO9xMmg5wG5tISZiSU/W5ly1+zTQr3vCSnZ6OOgn3gJURqPs4mpr
RHF86QsYAprdWzdtOHxDhdwdLAOTPzPE6VorpxTTWIDkTYIJnNAq0Iaf4c41LbkInbOiP9ldVc3I
WxjVzkWX6YF82Ks8GscDBlANhUjbrUcZiN0QOig1kJU4E0qxHF0z6ukm8Ymes31LytQnTzzZtOOs
byzMizuGecFKjs0HXG7nhaFbe2OBFd6NVooRpbPnwxxjWSTNbIs+gwlwb4Y/ewL2cA5Dbbma4/ku
64yHrCzewki/zZkMrYua4HIh5+uEUMftwnhfVdPwpqfaY1+k9n059xgspIz3BhMJazfgmn9WTc+g
3xM9Uju4BbdQ8OO9VeW37EszKpWuPpVx6G3cLhl3g+tkVywdFpHFdQAbffhOTofczU2K8S7z0pD3
LSEIZBVVZUkOIeJLYkPqLt7lpRWV63GOxY3iN093lcfJs5OYwuS67xkYNN3Y36m5h6rPhtdv2fGG
dovOQ/AmpM58QImY/4zwxkN/I3ln3eeTuu0bOWwcTA/E3dbh+KOwMLFvwmoxKTdO077SLI7uUp7w
XCvp3iJ+KjTs1qY73OWjxeWShPD5OOiZxJoI7LTAHQH9e1MxSXrAylM/tfXUwiKPgEXskanPta87
HL/rynKjQ5eBaAd+kRTf2snrnE3VKXw0OiwscivSoNbhF5lmtxp7zDabNAnDBCWdFl6VthPtgsSD
cqKRNbmWxaBhGZI6wCqvzSy1Hpe4Tt2Zi+e+whQVIC+gCc6V2e/S2VOIDwj8RbUGRKAWJWKgqsOV
s2tYjxdeSv0dboi64YJhvGi4qn/WYRHvOi8NHtvQ8O5JWjRXQRwTfVKOVnWCwZ2Q0YI86cU1x+nJ
qpAkTyVNppWtZwafJC/PnYwdjOH4UmosPe5aC/TYgwflcf4NWYZOwyrfRYB7fp7y6VQWYZusoqbD
1MKNG11YFWTHWWtpVGpdh0sV7sL1ZMj63A6Th5sIuggeL+7g5LT3PoWZpAdvpN/JMWsPfYUfmv9k
92HWo9zkeYZTHaG+X/VgW0xJjUdN1BAgkDcbiYrKTwX5C8Kdx/dhwsgM2SM+o3aabubO03JU4wp+
klTGHtV88ZBCgDzjfOCG1erx0dJmrDGdQrivu+U+aVxvk7thcuCXMX70lkMiVpJp5q2eOwmuu3Y+
qSj0fLj1AVoDB4sXNzzU7Zyva1rnza0c2vgGGRl2lqlP8eRo87AeZtvE+TU3ZONghDJUNd+G2jgd
EY4F+zYaxQNWAfXCJJydMwimU9XilHbGyVubuW5t5Jy2Po4aByu2ixfbMIJNaQttwvw7D6dSG9WC
H8pd1OBqIKPLIhHlzhCVdxE9EQ5oCEIDLJKdkTGgywc1IhEsdTn/kEmfXsYBSdkqUCVChr5GUBvn
sXYb4lf3U1mH5ynO2j2OzvG6sJMauqCVvfZG0j7nwSQo3UYsi8ZkdIu9wtoGFChXBtTUOw+L+VU7
D8XRSNR8mKbGMJH95uKcFv9D3XktR46kWfqJ0AYtbiFCMqiZFDcwJsmEVg7AAcfT7xc1bTZdbTbb
O5d7k2ZVKRgCgP/inO/k4HM6s9v+GHWn3Qv0ZpwgQsf7spKCmpcWKYwEXeeiU7eltrhPfzVP/6sG
8f8Npv7/Wxtps/75n9vI6LP53X1fAcP/zVO//o1/5iXq3j9cxh6GC5GOwfOV9/jPvETd/IdFI8hD
EfogwDp+55/9o0Fr6bv8ns2uBorddV7yz7xEQ/8HrT/9KPNDF8uL97/qH/8aE/z3VAiUq2HbV54r
Ky4mGda/TynJQCy3cpXToRmopYoqDcdmeF69tbyZhd3hfCXu1UilHvt5PR6zmVLQxfkW4dI5CGJO
D5rB/CpF9ZXMRUfm25hlu35t7h2xkkkGVhGP98o/tI1DWPu13OPxxoLfbm/dWk0vnNwOzp0gUfYa
nBnMk1Plc751LV6CoXQxF3Xu0fL6Yg/7YKaWdOq9DVElCfLpFZ7VoU0dY/cvX+D9f73/f818+WsZ
9m8fC9sWJjPX1Rzk+n+bV83c4U0x5ONh0mG22C6+Ej7LmJH/lUiBnLC+cjhG2xbxsPjO+a/PqtOV
czYMWeyrYniTKj9len9HbooGEjyro2bqXosFRNFYo8AuVhhk3LwrwIvbSVqwLmnvOLFyPVkB6CAc
ai6ZT1Qe1J9ib1IERd2E/aPhewwRFOPC77BzUIfgf/fXXbZobzLQ6ptAlzero13zJI+ZXThxYK7V
bsp+UBzvS8amx8bKX1xGlTfT6v2nEenfB7N/XVH0vNAQmYkEnKzXKfK/aGH4Rga9zDyQQYHn4P1p
10RHR1xPmHD5GiMrs9E9+lN35LCTu21mHFpT8mjmp1UXoGhaeTE8lIQiky8BsLRb0vvwDBG9zUUc
IgGkMiKkKdY0aAT84idadw09Nmwjntau/g9z/L/P+K7vx7niMtkmoJLAWnMdxP3L+6n1md41N8aD
d/3J8FsoCIV2NUIVe9EYv+iSgRNwDDRIHf8rNv5/zB76a4r99+vQIfIAmQ+flXMdHP39h0/mPE+e
1k+HcQmQ3a+NeWqm+rm9fvF/XThqe5OltbFkIO7JLEr7PpsgMZE4OBzIMP7j8gUcK3PdaZomL+2g
UOuTOfgfxrv/tm/560NyXAs2K6mYOHrdf3udabmSoLPxOvmgzGhZtO2Yz1qcg3ur0y0955Pv47xU
fM+iG3dG04BqIP7r/37bWvDE/jYOu74QdrwsBjz4sZ4FzOnvH5jb13YL9W45rFl90lv8DeMaQt7y
45ng14Sr8D51zSFc5/XE4G/E0yl+hHRQGhvOreZMT+ilqVAg31/czXAPlUxjjCZceKV4a70jZtid
xYIlx1cVGUPvhYtYdo2nH0lietMW626qmJhcg7kLH809+66GNcapVjniJWHnN2v7om+pc+77Wh7p
eXdNB0V4qy1Aa3SUxzwYX11ZAu7YspwBTvkyFIHYleW0nFJRLScSlZdT37KUVj5iKIdE9ybpN0FW
tkZo0NxgvswI0dab7jj07GtK9idHC4NlbDWV9Wo6atcxGA/Lpff2ygQFMmwoscdr9hLQaAf501hF
aW5n58VhydGrvKJeJU6nGc9eEJQPgVqyXx14poqjb6cCt4uC2b/IbfrDiurJdvP7jef8sYIVoNzs
3po3EMqzL8JS79+Z7jWYRtY31u3Ozvm95NAwVEAOrZVdAf9cq1HjU4ptmAPjsgPiVuSOHU2VURCN
7lpxCielAnuw2+xWRlhWk3VNtbAZrYuf98dN6UVY0g2FJno11FSgWMscmhALZ7pjbPeNYCpUWwM6
2+xBTNMHB1u5h4kw0EqloV0DA2Pd+bvs9nkD9VQuUIsU8zE91R4K3p3tPak0eNAC88mz1LSvdaYq
hbQYAkge5XalLhM/X6sN6y5D7rC2JkOrdgqDdHxVZZseykX86MP8OXowSGU9HwOHB6XZI/4lI0+H
SEwb0BrZbad3RTy4NnjiPYldwW2ZYZzw8FuGhiluta3vk6nRnmygYISgEtUD8si2jBfTGF+23rlZ
6/6QTr9T0/lsML1Es9HncZabZzOV2ASOAiRZ4+CxdFy65QnnpTuPbrItNtlkgHTytbjgEvvEre3t
U92lNaL0bKdYTABTNuvemNUl18T7FgRTpGsFUsSlfXGuxtcSanab37AyrKMyqK9OqI9Z9c/0VRqn
WEDQUmU/kgpaRgsBe4nbU9Nng5fv2m2KOslsjV86XLBQH0rtQ1/6LKI7nLg+x/xelrm9Ty2HoFWL
BigIhHFK8+VjkWN3V+Yc0i5xz7PbAjsrDDMMRvWhClplLYM+g/gNW0Xp3A+zOnvGt+QcDfVG27gh
vMuSXzkQHcW+OWgEnxr49iobWg8IOhBU1hRmWM7vMrHURER6casN+HRy49Zx6+lGn8DfDvocbuj+
AOGqX6szQ97Rukva8LqCJiPsaiO8qx+8VyZZXJiVWqDMTWvIS2oXV96i0T3ra4291a/jXHp32PTQ
rQUCee1Mgl87/dbwxmFpI+pYZSR75UcFaoJIxMjJOoJ3ixRn2hrCC/qVY3/ZoeL8KvPuZwTI8GTw
qKrzRQuFvr05a/dqF1Ozr1naR/3ViaQdGSkfqpE5UKsGJ0aTVu1y23hfDWhqVgYWI6j/MEZVkaQN
O8z+eHDVZjATdWZeFNlW2JaYQabiFRX8W84kLV5Nsp9Aqe39Tl40X0RWrjfAiAz4EUGBz3vb3qEK
JKa5Ld8wHjGHdfqD25L0ypYN3oY9vwIRNCJtQzTnj+YlhctY+U6Fl1HcCMF1M73VhAwjrgMlhKXU
DK9JJnyDEs+OluG6lSxDyq76KCljAVHkD0zxwYnJs9W2ydo6OBMedB0WRTPg+lImpEq1kdMrqnzd
bQYtJmw2IlAqVgej/O4wsYWNTo54532szbEprbdRLRpPNb2jzSQXlYzNQ589FFb76HUg6Izidix+
stoFAaeJvSwsJ8lyAXLUqtioA1pR6CQVO717HMk0o6bAObMWWO39Bn3/M8hgD1J0PiUTgK62dgw+
1i9KT7Jzu+4Wr5IVzpNoo0V7mFqNxHHNn2JZGgehATXFbsK2hTEdptFtl3ZNqDuqP3JWij0WwDPe
ri1OTZu7NJhvYQFniYE4KHSxd5UBqo683EnXL7CJ44Em7vN1RePI0TG8ZQn0vPVEdrRH0q0m6UG1
PodRz7Q8hWQ7Efxr6tlLSXSmM9e/dM978vr0qQmg8YnbDETSId3cj8oLjkEb1PecDYw5xjE2cPDG
k7iGlgAkzO8KUXNj9urb7+uJOWrzXqvic5yw5ivZBzj4PZOtio8rug1+dGxGiaHNoUkW0R6wVnU0
+g1EEdncqz8c7humQQ+Bz8UmsdXjQFH6DCvGxoXFyRNkWC69ACpnbzYsZKZnx50uAE2qEA/w28DM
1W+tC/J2/exNyWYCmK5bgFE8AXZaC1hucJ4nnFBxnQGK8xawWNJ7si21EMra3Vfqa+o1722D/B8b
jnYwi3GLoUaE41Z8Y1MFBWVufZym+aVwV+BbXv5I4Ka4Nf3Ywe21c0ZQTj3Kl2gu83mH605G2IGZ
6zjkIhsy3PrgI3dGgZ1aR1Dt+vvJWMRJ7AK4kDfZlfG15tvLVQ0TEE7u9RtnpuMKckIzsFHBygaf
6i7mApiwawYwGt0GsGxnnsshgMiTudeH6H6RJhaWkmEXvv0L3pTsZpGsA5zZ5asFjrgzm9k5S5ZP
N7NqPwqk1je5K9Obuh/3fbU0e6JQ07gozSrGLH/kuf4V5M4H7rB03+hcsS1OpnMwUTUtaw9f0Ewq
UvcwWZ5glfzRMKxGpQb7UNjeUelrd2Eg8oLh1458b6gTVPNtaFi45PXZmaO+Kw9MJbkeN6sk9ZiE
ytX+A/RQ3VSu+2GVQKDMIoeLsEAtacC0Yh598Gq/w5iWx9yBdMj98kcNuI/Nayg1JkjhfRjrfNto
2nnOerUXM8bOyuKSHYxsD0TaObWkfP5iWfwx4oSh4NJuilLb7jtf1vt5oawAcQxJ4skNqs8AByQP
spU1jZu/CJOtbhro3z13z+KAetz6Ry1T+MT69oOQ3SS4wrXY4Bz69ezV+qO9jsvBSVfsg/ikg9U6
YaOOJz19hsUV17OaYyG4JZHZojZufTfyjKZlon3ccuXELcYtOC3mL3CxPqvJ/AFTJ7eSesPOBBGA
L6P/40vrVbhzHi2zd8O0SUQYGLBgGveDPtzlvvlRLsH74HfPXfGNC+3HsNN3Qi4WjiyrDze9GE7k
TH9vW0f3AL+kxqfWjq29W8Vb6oLaMNPSj6Do6YmQ6R/Q5V/6PL3DrVjDv84IlU/MxpYFfZLCB+as
Cba+szFvQ2ivcJkNw06Wgexu4VOsDvld0OQ/6XanGctd086/G8atoNk0H0hzqYfOSrq0s4C8t5qF
xI3y1xCcc9m+wGGLRkD5ETiML3p+5TsPkLA0Gg1gOhUMP/DMczQy3qFWC86IRE12Kcc0Q95fOcSh
DirSoKMeHYkPc22H8Yyhj11RzYAaubYJWafsxeMEsAGM88zSqOKSNr83iTfAWVB6zC+6St9WNrjQ
7xxSyg18vCNGQ4cSI5R+oO0xY907/rbTe8gCje1DNdGM89xBcuO0vmVRcc+OrUEHC/+6qJ37PN3Q
uHo3alBEi+GpRS1f28tv3YNyusGggWd8GpqUZsN1TgYtcNgpDJd1Tpwm2WqUOFcrOZE74L3xzGdz
+T6x4J3n4AaxxMUorXtIQzweOo5R7oE/1KRgAWYWo7A0NZe57KaRKd1WN3PA2ratUcDDW4Bk5b3D
NvBDSPAs2AqHBQ48BHwL01Wey4+S5stsD1Uy6gCZzWzSKMYlWxwX2+Ha9tw8FJf52D6P9dQlG83q
42wvl2CUBmuwcYgkAuHIXPjuJnNkI2nlh2CpDi62paVmFw0hgnfrCWY5dszMltCgtiEL2iAYMAi+
6myxDu23AiUphQyg7JQ/faXTJi2QTLh3QsC1eM4lUC+R+0cHSudQj+tFBTXBvWsVoy69kuSOYzlV
oQuei3BQ89yhsOMh5p8mfm9XKrZlspfR5rBeJyU571l8ZD5MHiclXmCpnEhYRjRz3QNHH3eN7f2p
vQFHauVzE9RlbLbao07M8kHQHljZ/KSy4bXq89uS5yuTZ8AaXvtmqmdbtGTX1tMJG3Kb6F35XWyA
d8rvIUVzIqDz41GA1FjBS8VaMyRsKC6BUY+nAIgF+8n6hkVyNPdFH/O3T7YN8DIzy6irb7PA7OGh
VQYlHTSFbtt+d/wAQzf3atGfkF0DrDUWsC+UHv7Gv125TuSyoUpax7/MoPejRa9+TYUaoMHjk6l9
h3W9K49qWRRMsfIeStHr5Bt+WCu9jxf5iA1ku29OLlOwQIAvysDdndqq57xhyC+NpBssYrE3mFT+
5FAuS2hxPL420wrNblJRO6+32tBpJ6mo4nHRTWFhTHVUD7BtGvJQrQHaWapsCAHVEd/bPquWG6g4
Lw7cpSp4spyuj7Ly4pnuGDcZwbEFc4IqZ3gq24sudA+iDo9aa7mn1X5kBbTtCsdJakRoT5YG2QIE
7hzL6+yhIGH8sW3N9RGJidZJIiZkW+8D4PMhq6jxSPQZo796rZKr/DjIeK4I7Ki7onH7M1acngZY
jJFlay1Yw7G/XzvCXEWWnmy/OI+Wdlr6RUt83YVf5Osx+sL8vsI/GZcbKeYNplV/s5pQqN5M2nI9
peyxD1rufbJg7nblSp8F3WPdCzctI2ubGV1ew3GJTNzPs+VeUiTb3BCIQ/zZ+mKZzbMTzt3ON8QF
4cF4yOfmsqRNs8f/KqMmrR4bmfc7Vmk8xknDFtvJY7BA52uad3h3n+vurQvy9KFp4P7NRbmcoEw+
2SK9ZXCrx66lshh4J8tcP4ttU3qPlqHfsKxiyjbVe5gvF2IeiW0sQOm13nKYF5p/nihB5DHkSDYh
dwxqgPmyvIuwhr+6K8+/lQNoZjQI0Yec5JQZNzpQ8CVEBFuFD6uwOGoNX5lTmBD6yjSBmJhjLWdR
b4vvVifsFyv2TljaTWOQerCuXx5Yj0obZ+Y8aPqeXQWZQ7BI5yzE4OObAsDb9scWWJwK4tulBQse
ded4RW2RW92LJLOo2OtW+zD14YGJNAyzHhRHM5ZrTIQJ7Mg8ezazw9KpkU4wZzK7nYiNBmptmE9m
I9NdAT23n3EwN53FlJWchZzA5r0Y8hKbd/PkaXC2qiz9EAzDF5wnJ7PwomEs3rkjt9BK3Tm2Fshw
jSeKva5JwCHOi2iIaEHgklFHq2fC0890MjxNJyZlI4X3kLokQvQ6CR2A8xOXvPqwqfmIedhTxjIo
DlcWYyMwV5q5yko0GtxAIi1DDeaGU8vyK59ZZ+Ta8rRlKFud6lLIgZmSpLyiXeM4sY61XtWnFbhO
qFvbBVEJw77aI6cQJUjbaon0r2evP+r7tEuNyDXq20r8NOhBie0mBSDnJSiDYT0bypHpTYbGNUy3
/tP6Av7LQ6FcjlvQntZCjbxdi8evRoYG8B6kWcJ9z61NnIys+kBhsrCcXmlsmM3kND1HSlUtmtth
Os7rdTNf+UCMxhlQbzkf0HUR3ZTLROsHiAJ9eiMHoMqTTd3ZEj8EklTju37HxlSBtCAUojvNoH3Y
/zIVqMHaefptwCY+rE0KXlNsn/PEhnVoJirfdTzybCBOwvZYbGrxlMnPArlYwuKAeBALLB0wfqg5
ZvuH5FGHG9h6gLkKaqdZWf82wdcwrQhScxdUBuijaCWWUNluUq6P0hBvma2z2lzUrxx5H/8PN6Ai
1MV0cLwXR9tbul2vmy/GZBuhoeyvRjef2nq0E+J//zjducPPkKn1wj5eQY8jwGrQmsMoNxOv5op7
XwtuB1c9TbVLsrnmnOCTtHFnMonj/NXVPCR6X4NOybMTd+9tbgzezdTpv32x0BDUGUof3h+SZh6a
FBmxAt0QLQRt5zSCw+TbBDfBzse/xUxVUauO8CzAIxaLkRMr1HxB+AgAE6V9mLeTvcP5bIWb2LXN
tYQFiEouwWEdvIu2TbFbTARnM19tu5Tj70COOwV2zzHSEl5LMpDYOZ3EuYWyuF8XQBoPhD3pjCW4
BtEdPQ9O+mQO9t26VT+TGngUaPy28ZjqM/DzAo4GhDG0ikuRGLP3DHGKcXADN2TJ9745/h47Z+ea
wZuXO+lBN3fNSH88lTWD4WWbWYPrTri5fmwp1vPD5r/YZdVBrAg8EsjN283ia24DLbiTqvxNhBAd
qxvYB4BxV6aseq/WHOiCLRifNQ+Ywx9ADskwdwgP728rV1/YbIH08HNtCKFjJS2P33SG3WKswcqc
pxTAdfJnlPfUIaq89RupHXLBvrtF7W1mKPh8C4C/i3aLlgxEPZ1SFfDTgwkw1ZhrKvIn/Z1rB5ZE
nGY8YZjKHXwAgAfiem7Nao10A+WZ5UAEzFr4l0ZrxdakjqMFkXfIOGa0yqJLYmCHp4Qy0Cu9h9pb
Lh3clNtNzeDfB7rLpp47ik0Y+XnWPkoCSxJvUOVuJJ8oGmuL+mSU8bbUn1kOqMmZ0humABAZO/ux
cZ0Xk64todBgrp8DTGsDD4kbKRzXetRF9JWpnkpk9Chh9Izlg0uXUKT7XiOHgrHCGC3sqjAXmCce
jo8t+coMzH8U+GN/lTfamu8bSZcyaQ8WoBQ4pfJpaiF4z5bF5z1UXyo7waQ+g9mZDQqxUkumvLx1
nemHyUIXOYaa6SjH/nE2z/21ld9sqq4NGkFCCBgdD0VtwEsKvWmqbhhf1Q0BVwt7kLqZTtW8bcRG
2N+uk4XwJfmZwDGjgiyv2PHkjSLfysuKr8CTu6byb9J+Pdj+cUW2wwQuYHKh0+PUXToSBeCj0puj
mYqGoT6xPEQtBHX3U1CZ7QXQi9APXWE/+iNxRkQG2GGnr2bsnNDFPMhOGFE/UtZgnY/lDL/TB7fe
NzqwEbRukdAJxFOE2GyuHi7I/K6pCR41TH8c5xIymdCZSHoPRqoeNVHkBDuhJkRlsh6Q+B4UWCRR
TEA5WS4ii6QVByOZkfllzf65Q9+VcQWagaafy23vAX+8zLrPN6e/dM7QxXDW+sRKDfDfFRO3qx0+
254ym6ES1MjDqEkZo6EqE5PtxcaeMOFZuu5SVM099O+K0s4kESeuSnnQXfFgFbQ1ptmro9k+MrZl
t1ANElSNRaPo8ZgSXPlpcKUETpYE6js/CxFYJ+HnG8sT+sWC10vSZ7FzVfkA/M2JReU+GIX3Iybz
rvMz6tHFfS/FmljTIg8WwJWprRnspyIEIO/EOqstY3AfU7t4TfE6R6t/3gJZnldBhEOJMUq5vXnw
1+GxzOaNjRTFdQembIR+XHbDCA7b6GJf1F2CA0dG1PTIpEjsWOjbuDOmnUZuJ/uBoKNVZqYJPBMt
lGzOeVlRW43x6jAUYZrFjmwtgqgZhpcaEnhQfhPeHcRysXosRVIApqp1tnbNDOuJ9yCXAv0i53Oq
VLrL0jY/HtgvfMigVE9OOeEy6+EI1msCToeYIGGe3Yq6BIv9L0sP7rjIe7BNPJsxaVUR4fIo6Oua
aAoY5RM3TlT3ZHFJz7xwPLi9Fxx6g7LS5imIrhCpoODp76b6cfO9nTTSKQJRSmllcwU3jZ+0pnsE
4HCv5/4PVYja+QpiYjq1it3gaMSab86I4Ch+secACOID77WCB6svo3arB15S+WzRysQFnYI11GgE
m0PBSmtXLToosV+tYPVSsA4HPWoAHy7nUwDOzR5sBi5cCB6Ek2n9Bv6/Q4CUv7bVfI8S7M+6Cv11
aiHxrmn2a+uGNqLX7RBSLPu6EcOprownMxAPZfuW2uszZvUgqYHUzL7UTzrTbxB4GrqR7LkzytiZ
hx9KYRTBKAexFd8XFgswreBfZO7DlH9WDDkWC+EVSYEKOFjiqRzG6naqAk076AuTgAmo0W7xkMTq
G/wx6v1j0zMG0QIE+zn0TUH/As/cfxHW0UpnCfjyiSAOuZNV5/Ge6/1qLE9IHWJ0fA8jU8sCyCAl
noMcgSmBsXUPrmDdYLLzM2C8sVdyzFht667Iq+d89YAiU0Irz1l2OASZvPpczIYGeJuuWOgAabdb
ZxXjzp8r7SYbCP/RB+av6VVu3THubMr7TNBICGNv6VP6i1nSeeSNRwWWxOjKyidfKQw0VR3N0vzU
DXVRXf3mWuOrlCPVq7dEnmuyGLgy5TDiSuioTcfr53VXK6pmnWrx9VrRmSkn3jKLS3rv9LyhvMgT
WbcvIH6IGmyeHdKC9kMxPC3gGDnF/TCYXZlAP3iux0VE3CDnrWgT7jlulG6Zo3Zyz5NlR73OCWIY
JDUsK3h09lUfbdM63L3MbFqd+a1U3buWvwd1M4YEP7zVV3Jz4yGt7+f2EgSZsy+uL6N3TMKsTNLR
Zi1/8/vtq5uYa60NDZjPQ6s3fgFxXGL/ikFTbwskxtBcxDfC0huzHfXdRhESdo3cUVtrZ2laLH7Y
gbgBXg4662KhLDb1FUgpaEAL8Fqo+RCk9GyrD1P61PsGAnejPwXqjnSaC7Rp+5Ja2x4WvBUaV6sK
ZvhwsaV1yZu3QqtPmVJGXG9TupcbE0Jp/TZbUlIKkzEH256o95dDUQd4FZDnR34ZHDmprbg0g3dC
pn4D94jHcXq1GZDok8bUypH7rkxhKhnrr0Bpkep1OlMkZmS7gHFmBKkIRsileIWgD79JXoC1s8c0
J1BnsGqYpW/yQIzU1YjDNQsho402tsyw9LSr3nZOlIGGXLnyJnOX7kIOB5W6QsXIIU99q3koYYzW
YDg1PQ5mcJqkC808t5mBOd2jnS7uwesqewc39q2Y9Rqgy1QdgulxWhZYzRRukVlqT4NHhJYayRQx
euCxGWGAa8btA4AtGRTbsFmud4ZFQk2qvwWVXMNRqyRzLcw7ZKe8V1jjjs1cu+xpR/rLEiUEYmrP
S4cQzke2txiYgL06bSMF3WwSrdFqZc76me1/YrMhg6m8SLjSn83i8WTvyR61tQYRE8N93PHYO3EP
MaRt/TA1xp19tVVnqc2IwitOzGynXW9Ia29P6OWz3Aarluk/OUOTaMbAEIpCoScjkGOF1KfK937x
z6M+Pno+02NzQHiyLEEo0UxTBmKsBXQSdSkBXXRfzMuGJYErQgRRwH9uBiF06/y56fzBjtphJgco
JuFCTzK4udHQgZplPmq4sib+CVq5tj64+NhPmyvZjjfFO1cB8d0etLyBODVLtmK/zf6rz+fPWzbH
+iFj0kvLZt1kTlLY4qGt8lc3/6qnCkIvoTqW1jyXfveWp+6JCJgmIyPavj5azWtQtq5xhBbXNnbT
XxoW6whb/eVGz2+Beej7SnU7evHxHIA2xZf/KdmAgGVQJtG0CgSQtV9T52EteBcrKuX1Ygf5r/JR
zv36mK8vhT9Cx1V4r2qO39DpTSJNuNFIocpvgm4BMOatvyaTJbsvG4qEKt0tQBTChml7NDbIn3uq
PEIiSAq08s+t/R5rnhXLxFVPTg6oN4SMgO2qUeOPFS0QUM02Iq+xbgbRPg9wVBO34u2KYttNwEMP
DhXC6BrvLZOHZO1Kf08PgWa6QfZEFC5Wom6+7g2dOLUH7AksaHVauGAt0iM4+oUXilSwHW1yqezE
UWKvguvpN+ivGWplmpBgV5BkmpRmu/GHJ21vpMY9WsGftKxZKDQs9Mic38nF+HaItknqJmtQTWi4
LFIGS5vKzq213mt+91BNkpu7Z0FHo7EbizbOJxQ0pFrumWD+rpyMOyX3fm2UvJZcZ8CLbUftSIRI
X1vwBwr9d6fPe6Mp3YPfdidEUDT0CDR6AmvwbJU7Tw/W4zX4mZrs6sbl3BHmOO1HFBkd/hRLX+Yb
VNUhTE0KSAaM8/Stz2sK4gpArNgwgU2szmgd+Ty3/iYrOx7DjXOmRamTzrgfXYg5pFd3IE9hi/yl
cEIUHTUgN6PU5xh2ho8mVyf/ypIunPUwT92GqqS7AZLDwmBlQJvZCysHrqYqY3uSB4wAW/eiuZM8
V9WHItz2JGbYdQNhsXu6hlh4+oNmlzfkapNrvEiCWyo2u4hG6X1E0q7zjyW9djfOGAVg6OwyOBRc
jjMbr2K812yuc6oHNbuML9v6UrciOGN2OqzVstdXpj4WSpczHNR4XUvS7sDzBYgW+bblU3A1/MN5
1G+67da2NiJflvbeRXCWeH5GmMBW7UYr+FOzA5aF8cNtGG5qZadPFM65z5ikT8Fe2qgrkQK8Zz5H
6NDUAFezXy1dhpvDOoZ/zWdPdwCw+wsfp8tKmBOl9eywdpoG4Opwm1aV4iQj0bYrhz3ca+rN8avm
ut/b24yWirBvggeeUCnUcdC2jN8GZhdBE6Hk+PCGwthzIgX0WS0TFTf7sKY+5ti1mATKZPDZOY+G
866rgAjpfMYUhIMS4UOQPljoPhaRxW1KwOYy8jrMNXgpXARMJvDnPpDsH7U+ScHf4W2lqrBN4OEK
J0M7aNGWCipk12OpFdC++fAcPXqLd2PMP/Sq+d7SZTyM4sFvQaQuzRS1Y019P1rHIe+eRQNpv3YE
dVbeOMeqYi65Gn9adTcSloz4l2mrZ6CyTXP4E5WY7HAxiFsmCqsFH1lGoLTdeNFIWTWn7o5Z2Rh6
RIbG3odmsehUNhmuulyeKd8vLBSs8J0i1kZtZ+yD1WkjrRwe1drE1TDviVMmboSBJxccNjSNB29b
VPTRmTXjCXOTUSvv0rllUsEHFimhBWxB0UHNIuXzoU7cPInT9rjUxQvn/WEaTetS6uz0Oh4LXi44
CtoRu6TqKFclIefkQ1qj2UfT6H2opYe2iyYGm8+XLCvsg02+EuNzZNX9mRJVdwK+/G7VQxM7bBgL
Et2oxZiGb+2vvkYeQFeQ5MpC6equbwtDDjTRzVc20aNWBZlc7fI5eUbNQUWBoTOWShoknNkIbDKV
lASCzSnaFmzO2ecBRsC75a31sfLKO8bQrLPlNDMQFjtWNQS22uUXSPFpz9Uc60gRk6vWJFzU1u4q
InzDvqMCCpqAgrJk6+Agv+PQRgpBdinLqikSPakMpBQZzPjqT1rNo1Pm6UHUxVm7ZquXLiInS6Fu
YFvAtOcldzMCNcjuYxODMszWZnKku/QpqIqETTfggm3JIsRvob3UT1Ry/iWoEssvrR2EvxPV+3tK
wHK84AZLrjibE41iliAJ0uUfMu+LqNX1BzdgJIxU952VZ+zJrHyyiCbXK/FYCMHCxxtex80lZsf1
j1h3OftlwhoU26Ms7GfK3BgByt7wegut8Fomyi8ueGQsYjOCi5HBbpiuRY0NDx8BAna13BdVBKH9
p5DqMwi6I2uAq5dn+BN0abh1+b4YNY+PQ0/j0qrevFRDuoBmnq0Xz/MfRq1PYkk//w9n57VcN3Ol
7XuZc0whh6p/fEDuRO4NkiIpKpygJFEfcs64+nkg//WZagvAmFU+sCUZvTut7l7rDWBC3BTrrSNI
aHB54/QSDt54LJTwSyCjjY0+FQlU0GyWpGLgaHgHFV+xWb3po1WU3wYIXbt0qr73efiC2CimyE4w
4Ako3U/qscyQITanM2pln9qxvAwDuq9DQKJGM16pG4JXL46VpVDNlXltJmbAy7/moEXR7sU+1VCK
2RfVHbZ1lF7SF9RS/UPOQ5RlhQGUqipXVC4OVQwF2kpJKeaEAj0Ncb2ZTWDAp+2GEDX/EUwPvO8f
o+5fSGEOp3QWR0Ezpd3rnLnYlX8v0So+TpXzucgM/EKcNHlB1MSrh+jQhqqFy3P0yYEttOOh1+0T
z75GOJA6CKqwuIMB6cMLEFTTN6cOAZbl5Vcl/A5bTcZFhCzcVN5quBTsA+yMuJNZVxMGxXcmNptW
V39sIHZgBplmBwsGNqwN9qodh7tUtaHAWazXeHrUKd0RSyl4BEC/agW+30nLELIPfC4eKs9as/rU
h2q2b/EuiWE4HNjGkRncWBCbCBE8gzLktiI4Hn5B5SM0eIEikZPuy+YYaXJ8aDHkRgSvOZpmsW9L
tcIotCYzp+BNGVnnFhMwA/u7G+ObOiKS7pCg4/ESfhstUrqlBJHdV0NwOcBqPINnJJRMeGdYF2Is
A2A6OJJWw94Om4Mr/hD4kLqLKpAf+KSUiRTddlpxj4fCk+3g4JWiS18mQXiOlMpGOzpBDDK6KuR+
9l4ss31ReD/DKRz3MuhPx6gwpMP5mAgVJTuPEsxVJ2c2oWlUrx0PS4WCQ990KNn5OS8Rq7uOVETF
7NqktJWBRcgCwEgSNn1Bd1YSm6S4TdU9pDYKrGvifOLaB8SY5EZ2q/rJD2iEuFnU05wD8268jAyc
NcnfsCe4NjsF4yW8BGVEFLAOLbNdY4bYRRkDb4wJFbQe3rev89DQT5KhsIwysthIg+GISTJQL8PH
Sg5OCI4SVCKJalJrfhu19gVc31nrn7VKjS620YONRO4eanAKJwaBpRZdfjwrMZBVbqE1B1hgYVhD
ZaODMYzwrTymn2TQ9DtKfelV72m3xGjwV5pUXZhNelklGTLMPTAxEoMetkuouaIQD/CS4KT7T/ms
TuxxyIVJ59xX5Wz5ia+QntTcwXqyNGC8vDPF8r+whvwncQQq3P0Aheg+0dHWloCd7SnX97vAi31q
CU10rvxTrgZH/OPVD43rp61yZ4V/Jejk3vUWjMFOfZZyzThHQzuHQNzrM8ylARPeFIFjXDWJmrqV
VjyXoYWUY6+WR3x5eVzDsXxuK3XvxLdM8ydj4mDybbBPqoYPYMDzsw1y99e//UVx8ShoIswHjqnD
6grp530JYAktuji/oSrSg9Y04h2QuWulHcBSBCAGmt5VaxDh5TD0N53jPwasvYs9oN5cW9KNhHT3
L46Sjgb0FZht+ezgGZa1zaOMwdMvOpYFtOG6hCx4W/g2ASmobyplfPV5SdxKPS8n3cr2VQYwSsp0
6/CLrzUEHCaO6n8y59x32CL977Qke9KYrBaYZC7lo1VfUr/ctSUXeE5igOeZm/vP/L/wcALwyB0H
J8UqzdzPMSSVuy6AV5s3CToJTRjNkDC67ZNuHXwkwpvog5yEj2mLzwG5TgqV5B6B7nGVqTEMuoBt
g09MiSAfB3uXA/ncRSRJ0RZsH5RG+eiY+kcrSpOjNJy1YTCRbwiK/dDDxKyVCmtZvcbbuksRJ5y5
bkX3GYJp9gC60jjU+HcOtg3lVQvQ9p6+Sry/zjAjbuQ0eopzmB1pFBsfUI5Pd2WTPBRVEx4Lqylu
Yc4CJAjlOwhUzm2uFzq2fv6No9XJDQYIDsVP/cYoC/0O6YPrVmpVrndYfvMm2WcynIlfvLdMB6HB
P3ezxN45SDpcOdWEJzroIkWLdlFDDMKK9JJndNusDOSw7B57rjE9ZDiO7nzdiY4q4LozblSgc3Ms
1GT8PhVAGtiu0i5empWWSYcApx+g7P1uRMzzyOA5D2NafRtI/PcOSb8Kre6BC0+j1zikTQY7tW52
nEfandI0JyOUzVvJCGe8YtIcMBi6TRTH4gKUoPweGAMk2jn2axh4SpFXAyImHcyD0j8bFAmv8kb7
OZVdChaxz28wuEn3o0FJrVH1m3JoAaNImrkfnaH4UhngeMOEGmdJ+KxRIAGwDgiY7cvTD3kHx0z3
yLXg6zX/3WgU2iELu6+/OF2Q79FNifzbeuKEiTBYwGUqPgKxC29KLYLmADcTO6a2uInkB+IloBiD
6JsrNRQCxfjx68NDRfIkN/MBB5Vi2DdQ2K68zBmPYcYh2fTJj9jkKjlGHJH4QsvcVHo8SEZ2RIgh
1E7ThlMC8fIqGIOckuqVU/IebyX0V/IQr6qQ6qNC1ugGxKV1VZgoYRiFcpsbeeTqMz1yigowcmNM
KDFS+8YfvD25jsdulqArw29QF+NHQ83xOuO56XtNsq9L9FMyy75wlIP51atHB+PW3S8Ko0dpmUSk
f6owLnXsJj0MMzfTqxvW931OSn8/DsjZKWqUn6SyuMicw9eGVnbn1MHMgdoR7ELfOCngk6OUepnU
RvxxiMkZivGHycQxcUriR1OCtj9r8s5goXGfVZ1yp5MfzVE3vDNbyvdhjP/2/HpOTOsD6xjJMrJ4
YwfEaogMflMZvU6xpezSeXVNUKSvgs4zdwjXtzdW4nxrkv4hjWSEuBWfJBn+aHCHNFyK+eflgL8Y
pi37V4lFd27b/DhikuoYg/NoQNe/ssKXPDJZIFIQ4GNQcsYm7YNVG+pFr7BtyIDGSD0QxN7vjduk
L89hRPkRUBq+dg4rBLWz/lRFgcyzaLgPcVzhlZnqB/w6nrWx/p6jer/rvS8xVel/EuL+I0r2c57y
H1GsCwrij7wYq9APmn/831jbx5/53bf0Zy1+av41f3+r/sevv/Z/5rPc1m//g1QCGeQP7c9qfPxZ
t0nzj//3TyLk/C//r3/5/znWz2Px83/+60feZihJPP70wzz7jX6NrukKYTsIf9f70vnnP2EF/M9/
KZr+35biAIcH+w77fyYy/pOtbWn/zasSiUuZTKvxu9oXf4XMNORQTZUhePM1AkIT8Dn7vxX0W9E4
tS3jP9L5+o3WCLtAR7UWJUtBhziKzSLMy2K48Ag4KNDPuIFRF1KuE3xD34zBHzjPvwuJ/d2ELVA3
NcomEf4ikttY5N+5qftd9TVDLAD/C/BlY1WDpE1hv/894P9BY4JaGS5fakb2VnIT3Iyuccy+ipT6
qdLx5rGl8lKMzn1LSXG9sd/FB//VM4HEPVFxrONSpzGs5X0bG1ynfFz/9Ez+/Rc/91+fFkjBdtU6
puqbkiv59ue0DgpuNfkDlNeXrLA/rLexNDEsq7fEY7vG68RKPMnlll8eh7iGaqMZ5QEROCSpbYNC
rUPxYZrApr+vxXkg31CdrckbAT5M/p3R6gdthNVlkj7VQLnNxMmfJfKx0vR5va2lERSIusUAGCQJ
leCuSWMc/xpgZ2Y7cBZKPqJVsdGf39eOQEfnTWFMAXwJTlRUQ7CtnEHuYD/7K0wa39mXmZT8Ztxk
Q+lJRkjhnR22h6Ho9lqkfclYHaanHN/XDSEQ+JZtNX5jeW7sFw9S1p65V0HO9COelv4GjXre8X9Y
1JYQCQL04cBhZJLra3V7qPE5hMAIqieBRM27/NautZ6ygidTryYJs96xeTX/qVEhIvDmhmzWRTQa
o1RA8w9FTBqHx8nGVl2IAuhl/DY5+gSuRQUC69rTGH6i0JHu8KrxNuwjflc9+DsQzMqRb6c+mAbE
a4JAcnH/+zT4AZaCxQkRRp5O9qOEBfL7RkmIBSkaz30cjI4r4/kJzDe+KqKg3nUpBZH1Fhb2oyXs
fbVVxshLVMcNKNxkal/uRp8XrBrIqIkqzsYSWxouYddTl0BXV5FsV0ccMVVjkLpYsmtjhh5l8GAO
SbXRnaWG1N/nRVPaCqRjZ7ueGgBd71DVurR20HxpIIYeSh13KKw2443WlhaxEAAazPCk1Iwc1+xj
BY57MqEGXzqgJEhKa/rr+hQt9UmIATEwy7gMquDOCKDsgfUiF3BMdelpcJSXFo2H9WYWwoCo5UBC
a0plhWbsAQ5FbJzyOnnUYunHVJmf+9LBaTM7m2O6oXWx0CtTCAADEAMTHangTjJhqmnJJ70ezz4C
nGTBeBMGdviy3q+FSZo1dd5uVdTNkp6irX83c7Py7hGPtmt9CjeWwML+Mec/f3MGjGamDBhr+Xdm
Yt/C8293waBCdsrPPqzb9/VAiAIw1tNSTxLJrb2MuppSpGfHD5xL2KE3ut6EshAuTSEOtL0ZxKS1
fNg5lK7kvroDP3wAQ3Qore44oiFwXcoJGmGoHFRauvfh41/ZIwlSnji38uhvzNbS7xAiRRybCQ/A
zL9TpcS8koqahEgDVGO9m/Pi+sOpYwrhISdtoRayLbldOv2VSfmDFimvkAUPPMrvAwW05NS/c9KE
2GA1oV4izy65KqQ1RPk+eXZyiGYQ63pXlpa1EBXwIYShpqjc3+fiDrbPyHXk5yEYNiZC0KL5+4gT
LWxs8Dm2nDiSGwTtLhmAIyhnv1bOgTU9aDLoqrx+GGEwjcqlNJEcDMOnrK1voX7NPHYAa1mVXFtT
QSLEfFjv88JmM4SYEWt+EeWTzPW7Gj4PvlfeRtAUEKVLil1j9frG3XFhaEUVKKNqNc9gqdxpGZj4
csZj2N3zBPZmvRvKvNz+sAxFbSE9LTU4i31wx3PyHsX+zz6UM5+8lOdrRygh+XXTtvuKNPoOPCyS
gu0Ddb2nd7YuhJNG87UgGH2u4PFwBup3O1rWCyafH6cMbJ6fPiA2c5dQQctmTHWcuC3Ok+ttLwR9
Q4gyjpbaht4XZGTK743xOobfVcVVGnvXeH+tt7AUyAwhgNiFH0GEoQnF8b87XnitOv0NpnlzWit+
KKXkLPtqtjON9rHrggHAYn3SWoq1lrnvKQeu/4yFQGMIgUZSWqRQFT+80/zh1OWuXminKbktVcwA
hq9xfFhvRhBi+tcmFaJM0VmpYqKWc1fi0oB0RujsFUy9KP1nwW0sVVQOIBw/VECb0brG+9u0KuCm
XVkd13/B0pYUwpCkMJ2zuuedjcErYD0gsA5lqKYA3kxaeuN4WhhO0eMPHV0kKGM0cYDqnHqj/1Jw
1S4QngOI3780hnS2bKSq17u0cATpQpQBK2oNvUJj5JMo1TXqJy0oN3z8FjaALlxGoj6V0L2pOGZN
5S81Sx/UoTlCDVSuEX74agbB+04f0ZRFkdSiSgeO86bJnuWx/aTyLsHO7vP6EC1EyDmR9vbWYysZ
kBhYfHeZ41xPWnjXhQiWq9Lj+ueVhVU1q++//T6iYiXG375/Bx7Q1SAlwSG+dN1wBgqBhTguo1V3
X1k2lcHmWqmtv+p6eJYizY3j6WaI7HNUkCxf/zFLa08MKFLumA3AqDuNPFwk65QkURqn009WmZ3i
Mjv6fbDxrFwaVyFs5LD+nAh5QtcrrIsS1Qe1B1+dTR/f1xUhWjjot1eBqjjw50IcBmfDeWCedV6c
9Maby1TU2PR8Yxst9UWIDEql13CbebvGsV9hKu17pwnD3IOs1MnGQb2wUzUhczFNnpprRe64U1Cl
wHIQTCpwPdxwFVpYhJoQB3qc1McI5RQXFvvJs/TvcORvJrm+G9utCVkYI00IB1KUpx55V8cFWXrA
2hnJfqAxfYep5/qMC4Zsfx8Q2ty5N++TyCkkM/cGOiE5PzSUF+BC/sg937WM8ZLV6ezi4F2FpVUB
dEe8br3ZhTCnzf1906rKGyisGhP37sS5Q79kn+DAfVXq3sO8Z+BEflhvZ2kBCHHCUr020QPJcf12
eEQ87fOoG+/biqJvziAlBQIJNm/7uHiYlzJqj8pDmUyP7/vpwla3fcdOpYLM3ohz+I0W5eG+yxD5
Wv/60toVdno/jL7kBIioBbwQYq7mqGGlyMblsLzNjUleakPY4FOUoOXXjp5rtSWyPNEuL6fPdmi7
Gev3ff0QrX1G1iQuCRJicA4mD7KMLLyDwPFORqbkGt7d/l3DpQpbnYzUWMkIHrimjLigXNkKtB4L
l06y7A8w66XxfWOGC8xvG2M0wmlE889zkeSwnKsGQRXgZpnug0XNpf6LY5t9dljv1NLlUPTK8lCK
lpMqtV11CO9LHu0d1EIUuXajon9UKvRWotSNogRDlu7aQBphvd2FdaEIfawHKIIOtHXX7PLvkaea
M45ln8BmHmRp4yW4cCj/uji8CTBBWNZ5l9i2ayuFeY0qI2iK8TjJ6q2EDjG14JPZbu2lhSCtzv18
05aW9FncRRF7SbZiyFhyB98Tl9kJ2rBV1v3GUl9qRoiZngk23Cw0Uv1aFGtnNARtc2cbhRfc6lS5
jY1TbSE0K0Izuubhi0BdgWZSiI3WZ3Xyn5KaMzTq74K0fllfBEsTJERmnJwTiHHo/nRy8gqgDIC6
GVzZSnKJy/474IVjWWQbC05dOAYU7fcZaieYwzC0KSZ0CHEMkTxidKYVNykCwZc46CesXMNPnTcG
zyCeyl0G9PGgV5YFlQHaQCCpEoC5KN/5Xg933OqdHeKVyrWXVnABvGo69PZA2j0zoJeMgBCQ12vO
gQ6PbX20FiblV8feLDHOAsnSLe4B1CwA/kCMVkIYOvNaroDdWKO58QBfWmTCSAWpgjjXPNup2j1Z
vI7LdnDLSdrox8Ksq8Kh1sFzQD28cdwhtU9F2CGqH55gHe2gnCGrZJ86R914Ei4NmXDCmZEKQ1+h
qVodbyOIYF0guw3G0qnkwSeTXtdnZukCpQqnnF2FShtUpe1CjqMoGgK2KccEsqUTlierLK29nJre
znf0AcWfwPyoBZL1vN74wnAqwv22lJHSrEc2kSlDweW9c1tSKTczuAG10kIolQl5W2FuYUB/Jave
rMEJJkHq2ZHpokIf74xAOUZq/ppmzaEH0FsDKVrv1NJmFSYubuty0lvTcGOdnjlxEz3KZZa/r2L2
axrf9CKqGwif9qS6uODYJwXz2tfeSupPA4pg39c7sLCHRHFuS42Rq/FU1R2b4qeq6/del98PZf3l
fZ+fF8ObHviTwU0kw+YiGALQU7DZbxIb0S0UvYb3XZvleQm8aaKZvCArghAnjQwyWxCAcM6cbMv6
fSm9KQsHJl6WhlHC2HdBSiBWkJvwxODdq8kNbMPdgKB9jF7Z1OWfxg4V6SEB4g+QeX345r3xh9yq
LJxvRRuj9aEH1GB00LIQ5+/LYvpmGhhcjpVDiaZ9xZNsV3Tyab3BheuOPK/zN4OZIDtsRXqhukUD
mEsv0FyBWltC+Czj4K/1NpaWnBC2qzDHOKszFbeX0/6LrDbNHmdj+2um293GybCwLWUhdFeqjT9J
zLiFMmJZGVwVdKG2lNqXfr+w56FC5AopUIU6tv7AzfMcyNLHydkKXUu/XYjRGV56zqhXimvLvNNS
JKujqNi4L/3526roZJ5TnI55mSuEK+MnZbfHFA/u9Vld+rSw09Wuh7Nd9mTAQfnsGwhaR4w2ko0D
cmEbqo6wy1s4ZUM/aYZb+nWBICW4xBR9FE5lK7YPtYUWJ+IGBQzdObh7RoS8WdxsbMM/zzg27L/v
ClAryogsvOFCKb6FvX3NM/reb/Xn9aH786ZTHWGXk+ZrWjlCss386EOnhFmLzL5upx/Qw33v+M3T
9mZjw7qWo8RMDbfvUB4he6E3hyhBvaRAbgk+Vv0UOGhgIVJcIbnSNNAau/5A8SiAttY69sZI/vlc
xlvj95+RkK9DuyRhGsFK5WblyhlCBo3WuvMTBxTYRjJtIemKofTvDcHOqXIlzmgILQwlSLCdq7OP
vg+VBmWkZ8lHJG/Wx2lb6CFmfTRAbAFDOChWh+wlGwPQa4Zu9PoML20OIWQARYHbFVTYMXRjyHVY
+lnAfVz/9tLqEeJF3vShDC1Uc6spu8nM9gqZHR7CNjkeOXlf3Pg3fGU12ehwlLqLAA/auqN6i2ne
xut34ffbQuDoOnUCspXrZHaSDxWHgaOGr3mmXzlU9jbGf6GQhtHs78vBsBs4OFKnu6OVIzELMhTn
tielQGILUv0OE7V9dlLlGMWqvtrZmoIFfffSo4zWeMbL+kT9+TDnCPr9N5j4CtSFbVuuU1oH2aQU
mYJLDZLpiHD+Z3w//SuzzYDAl8lGt5eGVggsDmhuTcbJzY1L83Fq1adiaFHrMetyVxn603q3FoKj
LUQWG088FT6q5SIIWFz1Wvkw+uqlRI10/ftLwyaEjG72ctf9wnKxR90jCbvzkBKwiBaeimVM9pI5
MummfCNQLg2ZEDfwJpabFFsWjBPQaYvVs0QqJsutRyetN5Kx88L+90sdHi/COlB1Z8IcyXJDRHdi
2UGuy/uLOvnjnL2Sc+MO9upGUwtxxxZiwzSbfnoeTZkhCR4vSM9+hALG+sQspORUEWvZa9xMg8jE
JLMpGv9KhkpwlSe98tz5vYdIAz49g4EsReZD+qzxRN07lq0dTDOxNtbGwmxZQuzQO26/EMNt10JX
/dBE2JdoYzigLRqqxzqT1Y1K52JXhfiRIuSo1jruMH7Q10fJ9pJj4wTJU9vAIDc6ZNiLRpWO/Bpt
b2oovzuKPnLzRAJ6fbAXZlLEaJpYXQKUVVEMHrL2q5a3ykNICuiw/vWFPQbO/7fbQRKShx691nKn
rMU9GzJsIiOSOXkKchAtolZpfwzs+CHzCmWjQ0tNCmGjMtSUp3hvuaOKhGzsRTchbHMbDX5Y9YaJ
mEaV4adL5X+9iwthSjRVQmejqkyrMLlWQ16ZqcYJqlwQlLLTegPzUvjDtraEyGGEQRcHVkoDkfxk
NdCDY9v/Po7IyFvaMTfQkV1vaGnkhPjR4rKCO45luEXp5AdchKAKhXW7myzkgApZ0c8K4h173UfX
AN3xYKN/SytQiCWJjCuG0qiGK9djuzfUUbupjb7YrXdqYXpEwGYge5Nq2LLhZugrPwZspu+OEcRc
1mxtY9yWNrGI0vQRs4KYRRsaVP8CCShuuvqtqivnMjYPKvplhylF3lvpD0j/gk3sN7bXUueE6NFB
8SvjVDfcxAphB9tWjRRCiWS4/d7lLUI3Q1QPELF1SERJ0jPKaq4/qkiXyxu7ZyFzqJpChDDKIR/x
6+D9gIZnUeN2j4RS2hVnq5ueRwMVzyGwPgVU+uG9bbzil25tIo6zKpug6PLJcH0Ui3aG0u0cC8nt
LLyveOQpiNN2JtzkpNqNjfSKteIpHNTXsoz2depsLMyFI8YUrh8tRmxzJtRwaxNdlCJA+6cK0q/z
/bchCbS++n+Vk/4QPEQsJ6A4VW0Q5XPDVDdvIFRm10mfDhcV391zHakREphkngdLhps6Wf1elnqk
SYb6S40R+A08sAbMHTwHW0edVh4m45RZm7F64cZiChEn9BVowZFuuqAyG4wda7TO0vsR7rSGYcy1
7jU3SWJtXCuWGhPjjBpUsu5ZpG6HyHpqKw3h33Gq4UfbrXwje/FrUSvDfgJ4tJVmW1rdIjw09jDb
tfvScjvfOuth9FfQ2ki49R9yxXy0Bs2dYu2j2Xav5VC8bkz5PHh/mHIR/4nuSl/KuKcCl9CfNL1/
7RvvoE3SMcrM20AK3JJHyWSFT/h63Un40qy3u3BMiXhQXY5lxUgl3TWbCTWp1nps8uCnDWsdjdDq
hzVuMXEWzgsRFyqplGYkIzBc3IKCQ9SbycmpEPJZ78ZCSDWEeOQF2BBXCV9X7fyjOiZ3toIOR6ds
lfyWvj/36k2+BMCjpyCEw3nEDCUdWJm4/6vNsq/v+/lCVJlKy69qp9dhqiivWphcJGv6QXX0cf3z
S2Mv3EVaw6ByYOaG68nSzyqKkBI0ntY/vTQwQixoda+0wzGezmbRmUct82WXd3Vy8NU83sgILDUh
RIBCQ3MjypzhDAzSup/kASPBKlLJ9TnGqCcbG2GhFRGGaeJMrVSWzgvPKL8g8PAYGM1HFKret0BF
4CW57MQcM1yLUGDEus5IsYuPUXD/C7OQrSr7wtkkAjAl0wuh9Cba2dGsD53mHKvJ+6wa5slLyw/r
070UGkXwJRp5vhl63Mtj9K8au6Q2WXbPYSshEI3Kvlmcwsq+6TTtpDjqj/VGl/o1T9mbzVdOBjKI
Y6ee6zGfPYG1/C5oEKxS6wFBmoEOrreztASETY5YiD3YoWeep9q6L5oQ9Epu7PTMf+f3hV0eFaqm
ZfmgnpFXfOpr+St6J1+sxPqy/vOXhknY5ZGDz7LpxxYruHu2Mu+Dk1t3FZ4jZBiKjUvzwmn8y3v7
zVTIKWJyRTqrYgzVRzlBWM0p7xM7+AaZ86sTc8VIQAHt1ju0uNiEnW9RUSkCwzcRDBrvtH7E7SLc
yW35tdaTJ4wUviOHv+/78ZwgXLje5sIaEGGXlSFFSW0pGi6x1pfil0DpeDGy5n2xTMRdNmkoV6WJ
M2elYXHZ9jnS5rl56r1iI9O9cJ6LqEtlwkLOzNifcJ2guiO9iirTeKcMJcaN03RM1fF9SWARfWn2
nmQ7XjOeDb/Qz1hJobccqO3GC2NhMYsoSzkfUAkfU3y7JvVGGQfY6EmfHC008676EvPO9eleGi5h
y3fI1CgTCewzCXjXCMrvFZLoY97t61Z+gY/4fb2ZhQNYBFxGcou3uQHySZLMvT7I92aHdtf6t5dW
rLjtM9PLtNxUz2Hhjbuq6M+WTkY30tqNJbX044UjXpWmPg1m8XdJ6r/HeFDX2vSy/tuXZlnY4Ajw
xWCOmuHs97hjjPYPdRpeW6xDZd1pN8bnF1LqDzdrEWfpIKqCeLimnm3Dv7VlncuDd4uMKZpA5ZWq
UGBL9FvdlO/RHXYrpJkzCSlG26w3YBsLnRQBmLze2IWlaZ4TpMPnW70M2wrBIpxp7PZ9txcRe4md
pIUymMO2H/ST3BluOKauP20xYRaWgAgT7DB5Qimnt85KoD1U5vRkjNbGRl9YvrPSyNvDPQsnc2p9
Sz03Xn/bpqVbz0LKof55fYUt/fL5z98cWAG+tIWeT9xXcgWrZFX9K0j0jbNi6dvCee4n2mRLNZYh
7YCmXdOf5gC7/rOXRkXc1KadJgO3nbOhmhgc55J8C4CpxrkQoeL3NSFs61SfhlKJnPEcp7dJqT1W
A8JxOIhsbLuFyCpiyxyutV2rRNO5kQ/Yz1+AAByaUcJ+9rvi6z/X+7DQiAgi89TUxxbP6C95Xe6z
XL+JvezFkb0QeGGOx0KL9tR6SwsTIuKNZacMKyWnJe7Wu8auObwL87Wkgr2xgxcWk4gsnkIzQaln
HC5j5DwNo3QszWYjcbb02+fA9GYPYBeEq3RX82lk2q+kxrl3ihEvMOXxfWMzt/vm+1PSxhXqAMMF
0WechuQcl8u4gHoYqFucw4Uk96+U4JsmvCAuSQfX/aVxpPqmRAcT+3H49YjNxmWyGyXstvXAfEDp
YWPQFqK2iLuVZClRi1HuL5OvT+fJRLXQ7qHhKqZZfzAlQMbrg7dwoxahiRJGHA553+GilI2OLFFz
H0/FPWaL30OpOISTTI1u67hdWgjCltcRfUtydMkumoQHHDw0xASV75q1dVNY2o7Ccd6VmoN9Xttd
2sm4jzL5HpV6dLJj/9m28nu8m/brY7bQDxGliFeyYhex3V1MO9tVYXWfYXLXUzNa//xCN+R5qt4s
tlCzO82LpfFcV/Yt9l75Hp8W82gmykdD1qzrrESOcL2phdkX0YqU/508KGvuJg1pgTwMXdxajppU
fkP18oRYvRv5W1ILS88pEbvo91UeTYmE92qFTF9tatdx1zyFTeJdm07xVNUhBLZoL2mIMUrJxvpe
2EciZnEipehRTBzOSWQ1nyzTkR9q6rSfgqFQ0usa8UX1uD6WCxFUBCtG1IeA4g3ZRR+1+oLTUH2W
ldTYeLktfV047OMgNkqE9bJLgoD9vg0mhC6tLt7IqyyNknDeW57jZGj55BfH8i9QqKsWS4jBOxGG
NvbM0u8X9n4Ce6wsIH5dIsVIntQixCXOH7ZSTwvxWRZ2vi7D9ktyv7jUSXZQJe+rIssftap77B3t
g9TVbp+hF57m3sZs/DkCKCJyseinuNWLvrgEvEGvrAIniFL6qnXjl/W1tPR9IQSoRjpFmmklF6uS
fpSZhcUVE4O12hb568/TgSrj7zHG9OWpDJs8JdPbaqe2NtAYnZzD+q//cwBD+0/4eJ7YRY408UVq
05+aEj2M+A2C0wrPiYnOEtmS93ZjHr83oRJZZTUyjSC7hGkQV3v4frV5MjAGKjaW7Z83huLM4/em
AWMMHdVrmhRbldneOzdvoh5ZftP7YsvxFoR3abyEve2NE1kAyUkvpVId8tI76NJwUI0Sz+QcMoTy
eX1alhaVsMnxmI1GBejlpZakvRc5n42oQh4/+LH+eW3eyv/+0MUL5/exsmIHXIjSMBmBimckdgDe
YUyC62b83DnYrsW3hvQi16xn9dqLqqMCoDhHxzc0UEBHrVBGNByDwWa4qYL+miikaTIYNP+af6Sn
wa4ZvvHfJD+6tdPHqcQfaGNgFuCZiqgJKbcUV8qQZYSE6tX85eQY4RgQlzGubfa1gV2y9oKpK7Ye
sBepLkcjtsF0I8FjVR5f1gdwAVWsiLjGbiiCFC/uDEvJO1k2bi3EHAfcC+h1arzozrDvsw+amR9U
H7FzFF/X2/3zJUARIY9DUdlONMTZBYdfKidF8oIrjm8eAAJHzc+8r/T4a6zhCgpObNx4bizsKxEB
aSJng7GuXF0Go0b7TnaRv7tE+XgfBOVGUWupW3PTb7buVOroFat+dfFSKvW4YbeGvpPL+qjRlCYn
rlEVG71ZiKa2EIaGOK/wZsuqC3ZTD6au/FDsbuNkXvq0EICyMkIypsHeRLUCV4q6+zIe3nU1Umwh
7GAHwMvM5tNyFV0y3zi0uL9D4vhCqfnT+tJaALkothBzulJvBnVEf76W7IdEV28rsz6UUg2iWT/V
Gvo/jSIj/SDdTYY1XFth9668jiLCGpO44GEWRPUFY6JLz+7m4TnxAsUSeL1rf75yKCKYMdHHssMa
rUY7w5KvdWxMzVp/VDznIZTzi26lB26E3VUivY+QjwLu7+tZcjpZ9428vpRZ9y1XMeLDy2BjtBb2
iohcLC09BSfGt53MuFHq+MLBd8bD6yPPkBunN2/Neks9dOEUEsUjVd3AMm0a6gtmVD4m1vLJt0L1
yveUDXTkwo4RsYnjkKV+1THzDnCFA4Z20qnCje9mfdqXVrQITmwNdO3BhFeX2T66iqTwSk+TD0qH
2Us+2Rwd8Vlpk/66wljhynLKHnYZ/jnrrS8NnhANpglr8igxuOdWwVcE14IrRR6eecO9L9qIsMQB
Ve7E8KXi0o7Ko58Npwbi/PpPX4j4IiDRQyi28we1vPQ4B4datjOMi8Uq47hdb2Bp3oXrRw5dQ2sd
b3R1pYKr2sgldjV+niG9st7AUg+ER0bfpThGJ4Tf/+XsypZb1ZXoF1HFJBCveIod4yQ72eMLtYez
mYQkEIPg6+/yecrRDabKr6kUsoZutbpXr2W5PcBPM9vnIbj7etEDO73WP7EwCxN5aFst2GA1Q+ew
K5JGd2KrfdWt3FMLPsuEHE4eRC8E9OQTKggKc7r8QpjV7FKnQc15TCoQA0FvGPoIpFlDriy8+h2T
I5K5YMtQECZMuqD+TFux415/7hrvueaQg7d0cQBJ8VcCZOoW+Lo1oqmlmRqXP6qovuBOMyTAO0Dd
uMiO09zsfEiSegEAvrbv2JsqUt9KupawW3ChJiRRADFqF0qzxLNzdyOgSv9VaOpvw7DlaHIAGRDQ
af1V46jc3j6PC88GE48Y6d4H8T46NwJI1MTWiKjbVe1JNu7n0eq/20G54lGXBjICBSjdgnaVojqV
RQHk/CA3U3T5Nyh3OGgCTV8rp7jvWW3iDrPU1aViE0uspjrbAn0hYXb0nGwl4FnwniZwsHYbBe5T
RPNRZAFWPm+tnn2q7WxlmZZM1/APoccEarmphLJX9RvYXsC5Q7n20l1wPiYmEEqOJcidOglMvMRe
B/twkn+8lJ0zN11ZnoXfb0IAQ0HcJkKPAIbwd66GAmGdr8SBS5++nqx3sbjLRF2m4cyTMqA/QGCB
2uNYfLptBguGZyL7cooSLncjnsi0e8g8/Smc5+/Eyt4msKx2TQHhIvb59lALB8iE+U0ahREAjyS8
Cn0FxPkTGOV/geBppdK99Pnr6r1bJaj5pv86rmS2AntfK/Zc1cA16+bOtJJJ4AhYGeuhZCaSgXnQ
4VNy5wh4Qwq9rfsWyAj3WxnSqWSjTMZMfgeYqYnrNHzQ7rgC+lhaIeOOl56yIhJoCcqtEXp1soII
FRrt90LMYnvfFAwrlnKiLik8kQjI7DykTQah1DEVzxmhb7dHWDBlE+pXBXUKZOgE5krqvhEWPBZ+
8Qi95A5Zkepwe4wFgzPxfhlUpoRWWZ+I0pXPgugcfX7QPLr99YVtMJF+UyAgHzLXbVLlwz9jaics
8yDUsxZjL9w3JsiPRR30aTsPyDFo/D6A2JfEDM77MHlBixxcn3AMd3smS3txneE7k7tiMLrI7VRi
y+FRhNOlcCGC3gXHqlnlsV6IRUzGRYCpGaCRTZfQUWTQwUSvcV+QJxQUj+GsjzVLXwLPefVofp+V
+MZ9PUpnQvsPACRN4B0rPp+h1LEF3/TKPbG0ZoaRQ/zW7Wbhq0RV6Z+xkG+E+0fPV5eIrzEkLw1h
2Llf63BISaiSvkRzb+6/jC3kAtEQ3Y323/t23rBzNjgQ8smx80BROFAvKsMXL0cDUcM6uqtaq145
YQvXk4nom3hbErd3MJWBTXvVVHznBrl7HBzqnwHMIbFdFs730q7X2Ob/xTh8kIg1UX4QCxvl4Bd9
kvoyLjXHDbJXkGPP9E8w9bP0lIvvNH+xshHq7UlT/mB6z0Bf53svwv4yiAu0C7cD+LjuWmkTE+jx
ylEi9Jtk0v5rCvFA0Fsr8GpH1Q8B6bvbgyz4DBMO6FlOlgZu0SR1WL1MoL8AT98PCallovKLxoFd
mcyCMZvAwCmafSTNIpkI6k+HdoogVgqymm1hdTypoDC6dxmdt3YWKrSmRPS+W8m7+vl3fqpPPVFR
idhSIxm4nSr/rwZtmecPKy/DpeUzXIaWmV80ZQP4U9U327DiUCO2HRoHUDk8I5gqzmHlNz9v79VS
otszPEiokC5VaJZKfKihq6zcN90AdUqHfIaC7bb0GwcaPAhM6jD/nZLqoCrylVn3YWydf+sX79Zy
ynVI6KibBDLLkBnKswC1BjeiFYuhC5zOK0u6cAW7hg/zIgnMzsijM02nr12ePntesJLaXnCPJrhp
nCFVW1kBPQvaH0eaPzZFDZZzdOqMEM1ZsaiFS94EN1ERChsyj9E5LdP0CAX2+UFnVbcbkcZZeTEt
DOEZPlgQwE8siJ4mbtTvrC57ZNlM40gXa5yQC9ZqYi89VVk668Y2QWPY54qNj4KXT2AaBAUlBGU1
NHGFeCS6e7l9sBfmY0Itu2rAxnDcjFUtZUw0tfdtWbDt1R+v7MrSqboa8LvD63gTCyF1p5LQpfLi
RUjZRxk80X0TuB64d1+H9LRX1kMZneco2OsgfarH8jKX08oDZ8HLmGBLBxLeUREW8ChZyGLp1cEu
gzL0y0B7yDVn6Tenz95uz2TJRAyHCTgbuMSGlp6DGZqAUdbG2kJA5I9fy2lau9kW7nbX8Jrp4EY+
ixQ9d1ACr8WAbnH1lKEpeSg9Eueet9M9/XV7QktH2fCZJK/rpp11dI4kuP6udYyBtW+z7k86jdoY
GjxfwOIA7U97fLg94sLsTMzhXM40bXtkYzQgaJsQAqqJUrW7B08zGI0DCOxCxzu4pC0/3h5w4Wyb
GEQr9NxSQ8Ey8UqZ7/Ouo4dZFuF9lmPymraggxomyRmE8uxD2A2vckg/3/7hC3ZvEn92buipwmrA
oZIFdR9Hta3zHbtCRPaQ82jWQsml9THOdC7sGfFvVSfarYsEbQLprtTefRBTx0Qc0sILrQmUeAgB
CnGaOhX9GsA0/qRAjLYSPC3Yvwk2FONgKymQSAwgd/yzQz5ip4Ow2kdstF4b8DZfU1tl93Z7V5bO
r3EB1z2rwBiB/KjX9WCoC+Wpr6AgWnrqNFrOb8hl7EI9rZyupTz3v39/5zodMqGZf3KBmJPiWxRM
x1a1z/WYHUhnfx4hVrwRPZPXR4wGvwT7enuOCyfPhCJ20TgVFjJFyRBk/9T9tHXm4UFZzYrDXorU
TCxiMyD3208SJzscn12L1nGvpj/FTA46AyeG3DjNHtnUXUgiKFQj/2Z3r/fN7HqG3q0nmD97B+Ky
HNAt1CpUWp7CujnNDsQvbg+wYE0mHFFmwzzSruRJPQ+vWed86Syxv/3ppcNgog67wh6aaPTqxNLe
j+tKlU1+8npyIHn2lZLhBWmmBz2XL7W31g2wcD+Y8MMRLN5ovEjBOp2GzRHN6fZrFAxYOu1PzoZb
aXGEHx83TBO28cdZHG7PdWkZjTsQJWmHoV+9ThzBfiGPYcUuydw798i49CCbNXlpKlAJ8623NnTL
2IuslZr30g833ENJyzlLaSESL2qLrYp671hoe16xnIX4w0Qkjoq6wMyMHAyBJYfmK7kwMkO5uMqf
OrpGB75gnujP/6+R+IVForpTPGmDgh4hwdxuXab0HkGP+zQPeoN6vtjnvBm2GbGsxxxVIuhFFNFL
4ZFgxc8ulMTt6OqA35kqUcIGNxnk5yFqDZ66sD0Iyh6jFt25jeucgCPaZB0/CjFA2UqgdZIV/9xz
+GwTxtj5HAQgKQ4fn4R1JBOptr7TlXfl0SBk9N95OV0WZJmWNbjsUI9tooeoIo9QL1j5/MdHxDaJ
Fuso9OpROXVCZHdEcwcsNf2ldLSFdu/a1lwN5f9TQbaJX+wBtZnRo1IndquyXTFEatNXOt3PJS3e
QOjrxkVgQzOdpM1Oj1AmBLVkC1m4IDjItndXLseP733bRAGRtJyyQndFEo7BpiFow/G59QQudhEr
u3lskfxa8UYLa2rCfiLoRvN06oskY/WW160Xc2EXm3nw+XaewrWmx4VhTOLIgfI5QIoaoXGp/ilc
MJC0zg8KMfZoqFeC4X+Dx4+2zvB9mjO0G1cYg+Gpt3Ui9ehV/Ceu3k+pXZZxaBevwnceGlk92nC9
dgDpLdWVexeU0hN3jqJca4T+OMhAd8N/7aAvIjQaRT0Qc7q8eIPeVW7+M2q7n7eNeOF0mOhLVUrV
NlDbSlKrRwNpdRaB2tik3yJ98jvtgpfbwyzMwkRX8lFFurMlT3TB5Q7VZXaAGmJ7zlK+hmr8+Eqx
TSTlUA9pC8ADh9yvJI89E/khSv18JaG0sE4mZrLgsx2KVFaJKPyNlXvbvAz3+ZA9OAxJDZ+uDLM0
CcPr9VNf0hCNGAn6TFTMGgG+CNXtb2/CguGYSEkLD+a+CscyEXj9IzfbnBnTW3iEz5kz33Wx2yYF
pNWlaAQLxyKpi7CXMToYB7Ytqc/XOlmWTpIR8oTzqLt+dooEAf0RkvcHyO8eumBaqa8s7bORFctV
xgJSzejFAbXZATRM887pvXkbajt/E71VnSICcrrbG7Kw2yaqsEsZhd5YViScTMcanXQ7uwrXYtKF
ONg2cYVZ1uQdGndZIurHYir2Yw9dyWj4Us3DodPhF9V3e3A0Hnt9nwyibcILbUD9wGVDRTIKWm2s
In/N6vZUuBXko50zG5o1a1w4ySbM0GIRm9waAw0anMEha/eT7W7BAvSl1xCauL07CyfNBBuSLkd5
2xKop1/b/iyl0HyY2uQcqDJYMfel6M2UqS6rTstUK5kUJftaOPO5V8i6z+LJ59XPyvchIu/vykbs
rtGPRcYvt6e2dPAMI4KLgdQdiUTSFqkVo7KLhJZaYz9c2hzj7qzaQSoXpcmkmtIWEGMyxXmNYhjn
vdyqfiB3JbDt0LgZq3AI+ACSqiT12EFbDqAOAIWG+evtNVq0H8MVOIHuUjDqZAlIQZ561n2qrOql
FexLa4nPA2subjuhuht994dVjOnCxpgIxEmNWqo6yBKSDk+S9A+pAlHB7Qktfdt4KYQ960NXVphP
RT6nqr3UHv92+9MLXtPEGWZcZQL4UutsESfbSKqifV2Vb8SCECl0StU269OVSGIpNDPpDVGy6EXh
RtaZjyRW2Un71sZxn5FXLL0pZkMdF9bnqXlF3bXIflGwRtW/m3CtBLngFEykofR0I1NhWWeIb2zH
Wh09grbnia+8XJc+f927d6+5FOzGeKFC74+N9KGd/GPoDSeXWb9v79PSmTYpDEHfkA4qa7JkcKYf
FQeva4BWIfVTTp+txosBJtj0udxM+OvtET/OjCAO/u+EmlLOQ1AWWYK2XWsDb/fQEBXslEs3eV02
8TiyNB6kK6EWtpY4W1pEwzG41mjrgWKPhJZlrHJ0AqgsfMX1sPJ4/Di5aQeGZ6jUNFCnH61z6XnT
T+kw94/lt/BzWUvLR1t5cosfMYGBsQtXhlyYkwlBdPTgZFr11rkqs/313Kk8ew77NS6cBd9gwg/d
fszqTuZZUvt2+tSFtTgBZ89XfvzCeplEg3mBQ117+DqTQf5bk4nDV1P/VUMVcgSmtdYPflT0T9ks
vf3tc7ewXr5x7rLGS8u5jtLzHLK9yqGuSurvAHj/vf35ha41QJb/e65ZQ3zwbTXWWWbpKWR158ai
1Xl25C0Nm/3kd2pIBPNGvB7bSAanxqqF9TQ3qZtvItT50N8vdTYDjQ8+5x1Qn1e1doaU4Tx592kN
2CY6MwC9AO86BVepHRXTUiH7Left7SVYWGETj5n70VBYOVZgrvJHb+5OrELuyW5WHhILUYQpqT1Z
4ehMgmQJapZN7HD9zZfhnxLJNKdfUw1buLZMSGYOijfUijGGEqKP0d7P48hi3/o53dlhimc+yBlW
/ODSahnnsfdB+kXAhY4G7/pYgVGA5PN+gmLM7c1YWi3jOLquVkXQ5NZ5mvjWcqpT4UAxwW+6x47y
lZt3aQqG1/O7rki1TdJzmYsObaBRB/2jvHvoeL72/F2YhonODOpBgQYoh9VCC7PhGS6lCu3F3rdU
65WVWpiFCc6Ufq6cxvPSM9P8aI3WcS5VQvUa9nPp89ej9u4CZzUN5iKd0zPEmj4NJb3wzj4DvrHy
YFi4Tk10pgx5XvXXX88DiHSVddE/9LiO4mkk0T4EInSHelS5qTm1N3hYrOXDFq4HUxc7H8bCgpJW
ljRtRGLPqk9pEZUrprH08evf3y2ZPU4a/ZuIS317Onlh8LeO2jWx5gULN9GYKg+9bsg8hAJzn8e9
bx35aEGqC0J3fm8fLA90b7ctcGkWhnUodPKSxg9ScLnYh5Sy1xGh4soKLZUaTByj76mgw1s0S0To
QPliVNmmDgnfIhfpH7wQA0XM/d2BK/lQDxMwLxI+U6Zo7h7aUq6kRv7FHnyQFDWhjT6Dt3cheA1g
KHSWUr4NhmrHgNPu7bgVTTykLw44Byc5x9Hwg3r9KfKzbRo+ufRlqn4G6b4A0cnt5V6wMxPXmAOf
Kl3O7KRvkWrQlm5jq7Avbelv7xvg6qLencpMZYCoOtJOCKeJX3h7Hy9xWN/K9bZgyCaUcWxdMIqQ
dAaPNvrOY7vK+g13m2HfOKLcc/SzbAqnCGI4v+7iknxNB2bBIEwsY1Dwro1sx0k8IDa37QSlpYp+
7f3mdx+VDxNd46Jcmp+RYchlUYed0zkJpMzRz++fdYV8qUVOutBf08hWkGcHtCEq+ffb+/Xx0waN
rMaIg50SZ+qm+gKQ67PTyNeKAUVbqfxAqftSzIA7dP0GJO6JU9o/bg/64WpiTONWb/OZQ7OiEhfH
lrsuE8+87Pah1X0HAPEUZe7KWfxwMTGMcbvTDuozABjyy8jK/IH1utn4fu7s874Tz9jILvZ8J3+I
wEoXX+VWP92e3Yc2hmFNl5a3PkjiRnm5PqwH/aMiX9osXDHgD98ECG6vc31nX1VBSsD1Bnkp/O5g
S/YW+R30EscKEfFwBADhQPga+mhprOvf343lCTu0xqKVFztvKoR2+aXs3X2YuZ+mqJa7oKRXJ7oy
sYVVMx87WeZXrQC9waVpCtwywFVtiDtPl1rP6coQH941WDvDN4FT0glbLeXFd6yTYvrQtvNKUu1j
xkx8+zqtd2vVjB0YVispLq4qtmljX+xQ/wYZ2mcfWPXQHg5j474Ck/bJk062K4tTAx6BWt8V9mP4
65TfDZ8XwxxYpBaXXoVfhkE/isn/LEfnQa5P8Xp+/+8ewxiGp3DLyGrcqhcXxYoHLv233JtEnA39
rgryfY1Wwo3D0qcSuiqqbddIEZfOhfvfmWUIx8D7zMSFTWQLEuOzJOLF4vzXbWP9MHTGpAwfMeeC
lD69fl6JfR+wH2Vhg50Z2r59Wa284xemYIbns12zflRwd16qd5FVPkhe/lJsuPPzhpn2ee8XeYq9
Bxn7Hz8by3gW1ryFY3q4a43M1imfiDyHfjd6LKSXxcC2vHQInONMlNsGanO3B1kwTjNEz0oHT8qK
8Ium/C/KEQ+8CVd+/8I9YIbhCr1wUe3Z/HL96Xx2/7G4tXNAuRCDHX+ry2ijmvClKOiKM1jab8MY
C7S6RqAQ4Re/B5UfyxroIMpz4bWfby/VdWM/MEQzOvfymssI0qYXPfds6zij3I11yA4k5HTrum6/
QUcAKL6avr1zBQ0jTPvcFiUglpe+tU4BbZ+vVs/bqIvrKcohtCKfIK61nas1Xvml02CYpcoq7akB
U6zSdg9urB8iH1YsfunTxvXcjjhc3piJS+HpIq67Lt+UIvx6e2s+rkz5xHxyWAK5uWGc2aXgYfXs
BzI9F2ziOy/z6bbvvWzjUhVuCB/bfYiO+60L9O05F9OdK2e+Nma0svpob2QXlTs/Mqv+xet0vzK5
q6f/4OCZr4fJR7N12mt26TrxrR7bb2NNT4RHcZtWyVVE6HqpNoDyVVQ/ZDVIn4bwoau94+3xF3y1
2S8FLFaI7CqGd6n7BRxPyIIPJ12Hl2AmaxQ5C7ZrPjDmmbmp7ebVBfxvYYzHWJzl3U/fDleyQQuh
r/mQiKA/RMI2hNqKoACjl/0vi5ZPKVf/RI136TCh22u1NA/jspbeHI2QxmEXzqC256fHsc/PUb6W
J16ahuEQpqYavTIb+UVAgbZ18kvk8v3kAaopnE9armUaF2zVbHuSBJxbVA/FpXHkG3bkb9s5Kwu0
9GnDDYDzgKMQ6ZYX3wbiKk3rXxlZ0wpeWB2zhSeVY8ZlUbBL0/tbyw0fWleBTLAof0vPO3t9ubm9
yQsXgdm7k1K/iCo9sEs9FOqc9/NPNqqnMHfOoWgQjYnajaErsmL+C0fKJEwPwq6ukOytLhRqIjKo
HxllU9xaw53xuUmZXuDlizJbmF0q4YpjDaHjvTf6a19f+vnXv78LkXFzVZlVFfllDKevipQHxtVr
VxX30NL6EFT97+eR4ql7WrnNpUKj9LbRYAYrCz7sJn8CukL4MPi8esj7TO1ub/6CNzQbeWwhHKkq
D/V0kJwzXR8cZadxhLJQHNbF99uDLJ1kw85dcMAQoC2aS86Bap8a/6A5oDai8tRBKS4SF3XK+PZY
Sxtk3Pkl5WPa0rm5lGXmRLuGakCUes+qgs3QV8ze3h5maUqG4bflAEGDax3frbUTfbVzb6w2Q9c1
Nk9Y7o7OFyFa12K7iXigwl8xnoXdMjsTCXhWgHKu1IWXVrgZ9PAts+hWpyN2S1YrYdqCTzO7n2hN
6h7lO3UhQ/kWDe2BkPae/L9PzD4n0ecTDcsZn3bL/aTU56yBblG6RtezsPdmoxNNwR+dW7K5ODPX
8tgNxcSRnnHDQX1xBl4EK+d5aZzr3985gYZlUENGS9KFz+xE5t7bZsHYbFTB7hzAcAPQ8s0gypp2
F2ZV4e8yYPp5ap1L5Iu328d3aY+Ni11zG0WxsegvA2Rx8LCwN2XW3pldMpud5oaBF1iW/aWZfozE
+VJGz0NVxun8QlGs4qW7cnEtbYNh6rNCyy+rMI5uHrRS+wLMpXyyVxzJwrX4b6rz3SbPSjfgrqib
Sx022dZGPwt4s4jYVsjvfxv8vP8nQ37uVI52vqbFu5T/MZuaICXSubSz5AUpOzRPeFb5xio6bhqb
hkWsopRdLOWBg3/OJK6HUqYPUVCJHXEcEluAxmzgYeu1dPXC+potUL0bikkC13VJSXQsO7YntfPQ
6jWCtKXPX13ruwXOy24AIW7RXKbWPhdB9enamd46dC3ns5SUNvucoG4y55aXNZdOZSqukCaORTp+
GZXY8Mz5SSFcvvF18w8JM6T/y3Hl4CzN6/r3d/OaPJRHoPguL4D3PNnDlQ6YqO+6hqr4beNduAXM
hiewunqgO5vbi85TD1n8nsZ2J4CMx0PR2rW0lWuF8wU3YRtuAvE/rQp/bC8hn8sQLSzc7ZNgRAP+
t3um4psIeFdnHoPuX30ZZAXKZ0RXMyqFXYTOUU5oBJmg0VmrFyztixGFTLbVjZANkRdwWR2tCDpH
LHLBujyz+zI2tuGP0MA5tdS15UWmLv/uzv14KVhbnEJS8L+31+tfooMPHs9md1WufbR2p7WVtCM5
dC0VO7CAA15i+3XsZVURV+AKAkNzpQ/+IPkWOJF2EzJdbqwBKtU0lHYXl8RLY1WoCWD6vN1zFVya
FrK2EyAAcT8Nf27/2I8X3Dd7tIKOZgVNfX5R6LtCf6sC521gO0ee23eJGPm+2YBFsy4jro18X0Hd
OnatZts7VoKX/Eqy4GMD8M02K2cG/whNR3EhbBBfLJkG8WDV7ko4FMEj/P9m+mablU/U3NdZKXBR
PqSgfpiQiIuwh7jPPCfBAwntcyv146W9MJxSSfMOrIXIvRXC3cr+Zxg4aAxeE+79+K70/6/ZKqpr
AoSKuEQO+5nW7FKF4bPjdo+pVYlNjVaybRauvSA/dn++2YIEhumqBNcNMtV5GsVaajCSoyk/rlFa
jRW/CzeHo2W4i9Bq1UACHC0gbPwne+LA1tZzEGsNBXmExM5D74MzOrYLu/t622CWTpvhQGaq7Mlr
PI4LK38ceoT51F5J73+4aBBLMWYzdFEdzKVrJ1PY0GPniR9wr8i+Tk2xAXvn9vYEPr5yMYwxgxoo
COqPtp0o+NfHztViV3L2a3Ij0O6B556fRvzPF7sWx8Ga2M9cFcPz7bE/POEY2niRMRENjM+Qwc1U
HqltYQc62Hs0mvSmkICTr0xxYRgzK9Mgu5BXGoXsknO2c9FIuPEQ8T7kfO5Xhvg4DCS2mZHhQxRN
oXbmpCD+mKAD3NkIAWyZHgP1QG1bb+YAFKStRRuo70jcYW0VPPa9C+VJ6JBO254A8LkSzixhvs2M
DTDETUHLYk4iL4I+Yzmk/9DKd4+uOyPxXAzljEuHDn3szlmO8IOQOLKL6/3TdLuq9IvNMFBxqFnn
xwPUPfZ37beZ54mmucuLSMxA1M9/68CFRJv/V9H7ZGdsk7GF+wEdM4fPyUDY797LfyIZs3KpLB2h
q/m/CxCZPTNJ3HxOrCxq9toV7R6qyvOr20VrOb0P0xM4QUbgxsEIKpUCwmXOyze7n55KN/uR6+6z
DWpQK6hWLrDrL/6/CwzDGF7FrjMfavfhnIDBoi3jbgQve1nXa7QoSwtleJNORCNSOWpOatV4pzHq
C3T2a5vFveXpFWNbmoLhNsCHEcpw8OYEHUfDsJVRpu1LGUh3DZu25BPN57DvwaeDYMxFY9b8pw7b
Q5OCR1gDjTq00Bjr91EPQPIsh22Vr/EJL8zq38LSuyM22S04x22Mid4Q8PH4/XHQa2odC2fLfBin
wgVlWi/cRDZOwp10N6n8mU7k79DQfcPTtTTCwhzMx7BVR1nZVJkHv8Ofyyb4MZRrF+2/CacPDu7/
PW3TgUuQys2JP/d9nIP6srOtY9foB8s/pZzuaZb9QXnixBz92cr9JBv4gYruW1pFO9vuT6PjHSV1
3u7yZaYamV1XEiSl9QyyEavbl1Hrx37Lhw3aEtfAmEswRjN3mDmgVEcDko2G+MbZsEwnhR/uCjZs
bEjV5LavYmSCT2OYvmaVlWQl+LWs+0QWwZ/3X5eXuW2uBgZAHyPNvnH9H42kd723iW0mFa3cioDC
ha8D9PrcpeUD8wsRu/Uao/pC6GRmFSEGStuIMjchNKs/yzoLd5NF+jPS9+3eHsTf22dgcYOuXvCd
zRJfDgGhkwvye9agtttf1NC95RD/AX/6W8nrQ1XKJ+2wI6+75wJoqlg41qfbo38YwWMRr0b4bnDp
tYE1dKObCDC5x5lP7FjY1omLLNjZLttdzwpN13SfFkzbZFy6ZginUvRwT8jVH7nynFhSe62xc2Eu
Zt4HhQZXNA2MuwbgMPamMGEtRKYj55SX04vL7B00de9KkRCIE/134Sxup1PO0ALdtNr6NXs8/Roo
tdZEshQKmrkeQahfg31oSugsflkRGl3QyTNItmub9C+c1zer6N/cSb4WUfC5ReHX02Q3pXe9UDE7
I47w+6temtA6mZR3oWO7oZ51AY1gvnFbC8Ady2pjHo1nJ5pebx/ExRkbMQXQbZ7LceoTZO3JHCPP
xX63UxC+QL3QOzkT93Y9H6MYUnRTLLk1fC88Rh5hCvoPbQrE/KRdk7ldCEDMjE6qmsG2otQ9MynO
czE8Oaw+ZKS5J2GE1TViDzsICrvnnnuWRb91Vb9LZ3/vt/X29lJ+6LiQfrmmHd7ZdCeJVERO7hmw
vl1dz2DE3Qs7iHNNNrdH+NhnYQjDryuUjnkHQMCZSDBUe0FzxqsrsUvIeLfZjzbQn6Z+2DgWyeOw
os9tJVicE2sFAfxx/iQyszMNmuTwqLDccxG92mi/uI5LwPOLNlQuP82KxtUatfCHJwETva7xu7UU
5Qiqls53z07aPYJL71PkzrE/5ofbC/lhTIXPG17Emeog0sPknNU0falI/sh9f8ec5mGk2c5i/kp5
+WPjwjiGm1e0zFlVZAHEKPFUhDZUWIOZbQKxBqCl+1w/WXkSePumfkJ74JZO9wFiIjNno/MiEEhU
BmfdyRE0geHF6VUCKtzd7fX70OVjXobTqJVI7bAsAmgTtZucDFuX5hfFyw1Bh7BnE8izrxWYl7bK
eJRIJ3eQASqDs6W+6vAwQzOq6p0YmPDTvFq7WJqP4Rl06tTcdrBepIt+2BAs2wY0vDDGEtt20ziA
MBW0eGR81+qZBDF1NLsOnWRw9rqDpmEc5OEGh6JJfzTegEbrtfL1wqxMlhhWV/nU4qifwwbbwgsg
Dey03AwW6PTchp1J6f2uunEl5flhkIHU8HUD35lsATFaDWrdEEqf4iGSFQgQab5WXFrwB9TwB1Ve
CuVkGTk3g//KKH+1FXJOFrnnYY3fbviDKAKdJlUFORdD8M9Aoyz2vXbF13z8IMXHDSfARdQEjhuR
c946Xws2JlzZh6vcvXDRD54p7w/1w2MAKYKYeHRlRksLZkQSOnKAXAlczKiONpbVPTipf4r0/O32
EV6wSpNoy+rBcUUsn5zp5AzIlslzZqXHPAQygnfji913K4ivhUvV5NkaJY9I7kzB2ZHjb516CXoB
vnrZvEUv8v72XJbMxDD+mVVOMw2g6ih8acXC71AHoPUhyIejHPIiLgdyAsVSuBImLOyMSYTjhdQL
xoiRs3bQQx/PbUzFimNZMEGTBed/nF1Zc5y4Gv1FVEkgELwCvbix21scx3mhnGQGgcS+8+vv6Tz5
akxT5YdMarpSgLZP33bOcZIejfEKj4arM/pk6EBGDITc9WlaWQmd8EaZFvhABmzj1Ejq9iahs5uE
WUNnCLyAJug8VkBPbAxkzdHRSW/MIa56LhcXcFK+s4gFyS67Deo4gYwbqAjG7o1zbzew/l/iTXd2
8s0wk41Le20SNVuQlGlniKXybgeCkC9rvBRKsfbT9UlcW/zLSz8YSQgmmLWD7MPtUECya3SJeTIX
Rxwh6N1tzN2Kl6ZL6/W5mtDxb4OQusiqJ2gGshfI7SU3pWcpb7eIoTMC6Gst4Gec2zkNU9n0WyrG
K53Unk5YYqtpEX1lLrd0noNU0NAV/KaaemjbdDJwjOIB9BdPTdwdHBY/2wZ/uD6vK/ZIpyoxrMo0
mCPI7XxBC4DaLZ6zO2HEIdqFboqy311/zcry6UpotSqzKU/UdOsk3v1MjYeuXYK8m7b2/cre03F9
mdnXTd3nE7Q+zQuCVA772YEXcv3r126i/0gjmi36v02L35oXxk46fgO7zGuZWy+AJKDl2ytQopeR
YOaxpN7GdlwZks5c5KZz7xSVa92SoUDTDDoSrS5zwusjWlkPrpnuNDXLrpl7dtv2Tjh7/XOOwJHG
WzpuaxOmUxQRO62qitL51qXzwS3Qw7DQ6s2kIiqXCT5ie5Bx8q9XgCC/9oavzZgunggUVpEmbr3c
Cpql39zMmU0fRV72JeEpVME1R62ta0uxflkwacMSGUte76q+ScLKMbZg7p8XsRjXAxCvNhdVj5xG
ANTkVB7HsgxM9TqX5U41YGnNzV0OBZiiBsA782vXRFd95SfoW5D8S6VDfIP5/7a2dsRoV0U6RcXo
BtbADksxREm1bPVrfe43cJ2t0lI8tjqSj5En1KFn+6XkEf5qAFF1aWlBBef79V3++RHietcODmYX
dzECYYPNwCpWxXCUnb0FtPr8Xud6NFKVtuJGOg5RavY7Kyf3xEAPjQJ6uZ++Ug1nXA9E+rb3SgXK
/UgpCimg2csgUsT4XTc5aKedOnfjPSsTpYcgVA5oSfGwIkPcFjeekZOorUey4SeuPf0ygR/u7hlV
/Fk2bIxse3gyMuOde+mGl7uylfT4g3SNQtRk06gBGuyewtfdFa0Zh81UvihbiQOU3LLTYjrThpOz
4mBxPShpJnT/KeSEo7jz5DmJAQtWNUO+cx4ZcrhVHCwNCDldxCg7Sprh7I3pG9qJEwAWx3QjobSy
9XRGQA/degba53AqaRpkVfMr4+1zOmc/mwQsfdcPz8o7dPFxPveE49obo9yo5ucqgxaAzwAhrP20
uWQpciHy79df9fltxPWgqEntCmS14xQJ4GqfyNJ0O0gcDDcjt+KtntW1d2jpEMpY1ce9O0Rdc6E5
csSvsSkOrWu9fG0M2o1qc0UgPlkPEYS6TT+3nTKMDc8InaqpN7KYK5tdD4DG3qK8HeQYxdZeTpkb
zCiYC2lQeB/MHzP7BUmRL4XBXI+IbKSJ0qRLuyizoJGT5Z2zE5PxI1Wb2LO10Wi3aYmD2XVdP0Q5
4HtQX3hMSBnlVvq9M6xzlno3XpxuySp/7uVyPSrCLdAXMlvGqLOQOTAScd+aAwumjoUDA05lbLbu
zs+DCK7zgRIX2Ve0lU8RqKFI6duiAHeZ7Q2h4XZz1PSNA36QzAjmGN2Q0zBsFmAu++w/lWLG9ehl
GSzYQk6mKB34Yh1go8CsnZbZI5InxsGBwxdmRtHdonI7NKFYKJicx00SsbUJ1lwG9JpfeigtchpY
tm+m5j6Jk2Mr0kMZl3fuUH8pWuG6TwxpbK8dRpOcnNq5qTz7NHsdUgzeOyH02XXVxmvWFlE7ywqS
1KMkrYpcd6GBA3CzXxlVVDTjLTbtKXE5qnPqF3I5GwWWlenT3eWOLZIDXlJEbW/PQBRmIIZI+uGW
jfmCEyidGzJVbMOMrFhC3U3GmNKslIsE/7/logXXfXOH9liN0811S7hycehuMjdLUOpNRhaNVXuy
0C1tkyGojfFQbakqrKyPHixPhinB4+Jl6D3MQMtFHxNz3DV8b9Bxl3PjvvTEzddU6xnXI+SlLgcz
4/ly4vGyq6fs0SXGlie8tu4Xj+mDZ1S7OUHJ0Cgil8bwV0iUd6Aqnk333Aj7G1H5xoZeW3ItqTkq
JpDSHOhp6CY/5vInuMdQsv33+oKvLYd2+G0Xerlu3S+nwR4sv5r7W9WgsszaMg2Mrn7Oshr6nUNv
BaAIeb7+zpUKEdqA/3/qbDOuJqOmuD4oEK3K7G68lu/BEumDiTcwQahSVPZpnLJwAHt8Pdu5bwOX
4sdorN/4hIs5+MTk6tQ3jKjR4VYNzbo6vp1G6z1v3Dcj79vQ4c2LOeV7p8wCE0krOU1fS1VCtef/
x210xhzboMCJjN6FQE2Z+J61KZe2sh91hs8B/lEux7qPOKO4JyeJ7HfxmpdEBcQRaOxol6frk7ey
I3UCnLwvVU6GfowKwpGr8bLsYLVoGeECEICvveJinz4cLgTqAkqISRuNcChQvf63kvMRONvX649f
iWp0Dpzc7qUB8cg+YlNFI1QN5xDIpi1pt7WV0CzDJfx24i4bIoeVv/J8yv3GoYhmsqMT0z+JJX9/
bRSaZWBFCgFBYnURd0eFBtjKz5P5i2V3bmuWAZT+VT8YLT1VWRYaSfNSsTqCUhBEtrK7NEFniF2e
Wru8AZ8H5JBRnd969colpDPdOE5uDLJcmshEj7LjG2XWRDLujQNEnOuQOmwLY7m2UJqvYJRG0S9u
MkY0hURxULFxPIhhAGWaN5ahgcbf19qFzs6Xlksn1wESwx3znLQReqDcS1sV1BPieauDbGUsOu1l
g+RpPS24Jkx+hm5uqLh1D8JQ3xqcn4Cw7K+PYe0tl98/nEvpIL1deRzOeMG4Dyls27eVDaEZZb5y
zuajPZRfi2J0mh1r9oaSQnkomlsa36vUaI5mx0Q41nKTdnHlFtD5duLCIbYEYWg0Kn7k3gxsR1Pt
u7rfJbV6JCVyg2XLf6Mi5gYuNTcSHyv2U5cs531ZVA6UlCIz644NyNDqpryfuXi8vkYrx0cn3akX
D8qsTjFFUOoAvtPOjNDtXHdHmqoMi9b9WsqW6wzMtE1z6CvVc9QJyhCvJKNfEMj8Xh/F2iRpPgKk
4zKzFEhk5s6YRXCBmqOF1M3d1I5fdKaZdvw7xjs1itKKCBHnHn1tAKKGXuxsXJMr66AT7GTelDdj
Q/uTaSGrgC7bF2dQBuBpLviPvqSRAK65S4T+8UC6WVfbVtufkEmq/G6gR6f3Tnm1RWO5NgjtwBtJ
68ohaeqTUYFskcheonNjYmHVVbdm7fKN+37FruiEOWlsLaYt++qklhFkNom9b6G9FhhOeSd6/lbI
eEv04/O2bMzYZcN9mLGiZUNGU7yKdjUyf+9uLoMeWeAlN26g22623X0s7sp5Cet08EcOeo8shN0O
2qQ6tha7YcNWmm5lj+sUO73CEeqHpjplS30nXXUzxPSpKvrNisTatGoeQmPkVZyboO4WeR/yeJ+g
qTLLn0QyhmWx7DgYGZd89qHQXXGgN7sl6JZ6hwCjtlJfdGZIRhleP88rLpcODnO9VsjYcvJTxsiT
Rdpdw8r3649eiWF0QBhLwLM6AKJ+Qr1gR/qU+WmSlAETxE/LBJC6cvxpWGayN6W7VeFbWzrNdoCf
0SYLL+EBjeyPzPs96xb00hdoPLk+qL9uwScRig4CA8iXWHMGHwuybgl5htBhP3cBJ7Jx770ZRZ5g
YYgl9twVifT8uhQjgqhFCWXfTADgiX0xgHTFL6vkH5M65WEx6n8dJwG5B7hXlF3Ee+nGoK3xUzDD
fusWXtGbeVym9sVmBkkWH/COfAxiTy5O6LSIhfCWGcCxxAeJQDYd0lKw+pCmqX0o68n6xQ10xz2U
VVUeIMxQVgdGkzQVwVgt44CGHGJyGbhDJozSh6glKoqACHRmI31mDI75isRAmraBO8pRJLtFDnxK
ggXdq93PCdj5otwtC1h2UtTzMyKzU4eU7Xtemx4Qhz00bw/XZ36lns91aFw1l41C9TZ/cHtrp5bq
rZLmr1J6ZiAYuIiT1n4ePJQNqFEciqEAQ/JW5vZzBmbGdRxcphrOG+Sjz6UU/iLIbjShBk2fCudJ
gEnAqH5lYFjmlRdN1ngk/bclY0EnXqtSHvNphBJqd5jZRqVixXro6Dcw6i7EcMBiJjIBkQ1/VsRM
s4PtuHQq/MEcur1hDsuMObK6JN4wFCu5ZR0UN4LZwDFoo859TGTQuGkX1lbm+iZaVXceyPuCsRE4
1L3lbS34ihuoMyKJxSnnXHbq3PGD4u9V9eSBUSEFE1aONmZw4IeZEj6y9l9zbXXkHLJfXVLlKGs2
uf0975MwLVjmw7vdSEmuTaEWugkSq3qwm/ySiPzuIecVDKaZRW2rugD41QGvqseDskfveP3IrO0U
zVlDw/4E3rApP3d1LoK0SHHToI8obyCmlTY7qPY9XH/RSnMC/8tZ8OH2Hkp3gZhVn5/Ro/pSerSA
/Avp8R/2CBKmBzfujzkIc4y22C1O8ev6W1eMvQ5rsp2ZthC4ys+V2XwXpPk3AQs1CPlfrz9+ZfZ0
4FLR2qxhTZqfHZk80qV6rtG7U0IzparT59xTG3HByg2sY5hIMpdDPbH8DPqTf/Is7u/HIks32mzW
Hn7xHz+sy1wwKLaB1elsshJiIYbpozV+Kxu0NkGay4ZOu0IYXZmDIrAa7rohr14EmQFEnruqe3dT
jswhA4zi29fW4zLGD2MhoHYzK+iyn+3UNv3Gojeop0W9jA+LVQI+14TX37Pit/xNj354TzV0DkbV
lmdc6vcda995waK6gF03mQqNhkbQ6d5bSbLhJ61tY80skKFq4FAX4Gfgpdz1Jm0QKBRW0PSk/H19
SGuv0AwBs1yrsyEfcm498iASde8kteNDjWFjylYs21+z8GHK2DDSnoC2CozlFhRdDK6c332bU2ik
k54WoVm5ZR4SkYCgxGMz/2IFWkfRtNJEuXBW1dlV/fdxMd8TCGxahH3pQnB0FI09LHnachdkhcWF
OMYtaTzt7WxyLN+RWbtVSrhs4P+6lI6OAHE46F4tABnPFjoGfQKCP3Q/bYE/1x5++f3D0sjJQb2w
9+qzUQzWiTNU/w2ebUG2PjcBjt5blZQChS6H1mdvepDjrWiZ74JrJk5JYLEtipG/Ht5/J8jT6f7t
fHKgajB5tx1gHRYHb+syBeZ4J8khwVtGLneeuAMiA5gf4IEs65fRzUFsDaDtuGfItjWLF1yybmZN
Tum0p3UcJnkdKuvRGO9RskPY9dbSrfjxryf22fdqxw38IUXPRnyvl/wahBkmqjmgqUlN+xkwJVl3
IbtgU3iyA1HPsSDf5/JbLJ6gnOfxezqUSBrnaH+6U/PLUr3y+RHyPDvqPeHTTdZubO6/SP3PvlKL
lXoxNXLO8ZUS9FR8PkPJjy51KBPm40tBAnrhR9rXfewv6c5LLAhqyYC5zr4t79J6AkGxHeSok+B/
vdnYSfpE5I/r9uov9vSTb9NLMlUyjdRYqHc7qud5BhMp6OD7Kg3KZQmVgyYAdcjkvijoAaHSHsCv
uun82du4kleSEZ5etHElWATrbPGgOfqOXIQgNKDyPW4PAEh1dnVbV08FWEuH4p/OBeejDKv5rs8K
QPv3Sb6l6rriVHl6QQeMcCWVpItv3YT8oIIUt+gi/lfWtAlI5WELO7I+pjUD7SRjzalLvK0s3+oE
aH5DW/FejKiU3S7lt7neD6Bux0EbHLXr68QvR3WktgP37nWe2yfeOAdodkLjLDln2D2XE7alhbHS
HObpNSHQuqfzjLafW8uVN/gUHpchWx4VpJ0Ye5W03VvOHQUIw865z43Wv74D/2YpPtuBmt00aJ1Y
MdynW1BLHjrQC2H1PWCKC/SIYtwlRWOiPF8SUBS9VfkCF37aN/aPC4kTducc30KLB0eDyh8Tt/0l
/nMRxsTRXwb3cBGmupyxYvEVJgz/bPvLP7+LPV1lQUHFdOIViW8RCb5AoNMen0ecHJIWDygb7epm
iyXxbxz22RRpjstgs9Yt7BaFWgYe9PqpmX/EA8QrcCKNwQirEZyEttinoICaIGyZK9CWq4uNzoW8
0FsR8RNrNyRLlMT9fumeWveu71FKYEP4xVXULDFYj1gjUuh24SK4hOgJOwvAH2tk2/slCQvvSPk5
G8d7vPO+Q19NCzXTamfZN0T1AUW7EazzZfdT0NvYPy76nNgHCec3TTwdCQyisiBeN/xkS+rXPb/F
3r/+6Z+7bJ6tWWfgJVK7j9s2sud9bCC5oFT73qiYbLiEn/sFnl724sITA0DyDXoRy9fC8e7qFOw9
17997dmXrfnB57DaBU3VLmpEfTpDcCixb2ppbrQIfO6de7qWhADb4ZjVdok9Q7vAEpFJCqgoVxL9
EPZ4X5kpCyliTBzCfmM4nyfbPb3klcy9AENDk0eVHF+6NntNE6hsg9oYGa8229iqK8dWr3mBlIMR
I6fow1IHJyY7mtQRz89llvoQ8JqqfqveubKx9DKXh4oB8Zy+jEz00AWpZ8gd0g6gNjHoFvp8bf21
/DZYip2Mdgk9xdT5hv7AqLfMreT52rM1o1PMyzCU3BwibxlTMPzy1IhqyaeNHM1KltFjmsVwGsup
LIqCbQVWFMCh/Cm3D+nY/7UZlupu6wvw8yiS4aYtb66fl7W11876nKZOwplTRxB6K47cTNUJqrDp
feVUddRxZd0PEwGdBSi7v9SdDvau/z+hXKq8HzGT0SjM+0x13524fr8+mM9DAk8vfeWFiFWZNGiz
MOM/lejuUoXuAHu6SaY8ylS6u/6alUOpS0ksCc8sWqYy6gnZQSQxbIn3z5KSB9eMt/jPVmzNf8pf
pTMWRWcgZgDd7llYhYNSQv1eFGkdznWehqMqpr2HXraD6vt5w8Kt7HC9EhZTa1LFjNMDrLzy89Y+
Lk6+sb3Xnn35/aNl7gmILIHqOIl+fvaY8cJ7+cXP1g494CdFufCYnFSbQXvHgW5B/HJ9rdc8Yb1K
Jb12ESzGlGSxmqCII75BhCXsKlDggkuob9O9YVRB20x7qZKN+Ghtg+mGgDYziCWSywYDLY4RJzA2
GTLcfWMnProd3q6PbeXs/4e7UI1F37kCBDXzmYGNuLzocqOlMIHUEzEfvEUdrr9oZTx64WqgZuKA
dbSOhoIc2to7ttMjmWXkULZhxlZuFr1Ak9VL5masGyJ3pDt7rm5z2wsGpjb6M1b2rl6EGW1g0QoP
cADbNh67dHpU0xY5/drcXH7/cCykCeBPMbdDZNDpTk7lEhRL88NK0Kwhk+fr8782O5ffP7wjM6bZ
doCyPVnZ9MvpvNsyL+7mJt7KkqxsJL1ako4mQI0NI6cKNBtVnYejtwTQh8G14QQKdSuQR++uD2Vt
JbSjjp5PL3elTU4sY43PJL1Tav59/dlr06Td72WDlAhrMQzwxdwttvVkpsarE2+Jqa6ttHaqp0S2
ng0ptSjLqp+Agb1Ymf1QIZKD3sbx+gjWFkK7zUlemIOiaNxH6GDHewgfoJ/hJStBg1+JsMk2Jmpl
EfTqRwMtsqyOsQgTM95FNx/6ebPydpmNTyI7vfQBg9QXhYm92o3ZHeTnHuIKaX2DeEi1OwdW2K/o
zHpgaNEQy3QwQRlxfepWfAe9FpKlphMbSU5PvURVFRgHxyU/wIHxLrvq6LliY+rWXqMd97QbQIqb
gGrHAl8lmtybYu+MPxxl3Inkz/WRrOUt/qJRPxx3yQ0warimiBTq6a3sIH5chsOk7vnSn8oBBC5Z
3NzGk3l2prj30xRcrlYzPV5//cop0jndirKhcpwX90TH5nu12K8tXfAFyOldf/7a5tMsgCsUpC+h
gHrqWmIdOrXQF9uy+IZ3uvb1mg3okpEsOcd1bzd3wqnuPGw0sO++X//2lfOpE2TGbSqzusXqO/kf
D4wR2AAD2Zdokk7awQfv2cYcrY1CswMcvA19UbVlBGymOoJIUIQitue3zOy+GAzpPJkxmaxcLTyN
ZDX+OwLfsNCt2sfKCus0mdWQVYuBJpIIG/mBG0SCL2racqxXrLBOeplnacnAqpFGdJ7+AW/TjWv2
BwDzz1WSbXgLK7OvMwEmXW7MydIZp8oGc2PR7LjV75jqN4z8ignRuf8Eyyg38tHAFWj8FEMb2n1K
w1qq5wIcBnljbjR7rM3UZXk+mJFUCSahk2mehJkk90OV7VM79lFfFbdAxu6vn4i1tdZOcws6bgeF
HBElg/W9L2pUV5vui8kgoh3mPp5sxlmVRIUpptAoxJ2Z1MvGGVszszpNn+t1oKOFMxihRwkReeLx
fSeBlXN/zeNN3zkybNAlaTl2FbKyMB7tYViOZuvNG171SoioVyBBC2dWCxh7IqYGEtjz2PjlRZO9
lkDrxPVvV4qdDUVHX9ZtcH21Pt/Zrl6VLCX0tmPbkBESX0dT0CB1zB+LN23EPZ+PyNV5/ZDBRUEM
jT4AUBnfDCBvysQ4EFclwFZ6b15jQ0QiKRIfA9+49dcGdDljH/Y4aV23LEEJiqbHmv8qmGxh+DNu
+iD1szYm7fMt7uokfsoAa0U+FctJ1ShczOZAfGQKd9dXZO3hl4F9GIALy8Vc8H9Gpcn+sEIeTWgA
X3/05+ff1Vn7pGFWZMqtISrzBJkG509PTN8266Mqyg1fYQX35epFXJE3tGBJ20QGL8wKXX+5cW65
+FnWIBydY1AqMq9IQper+YaYZXy2ac5PkLW071RedtHSeu2X+lVcnSfDijOjRlM5IotGfjeo+289
jhvX/touo/+/SOalF6ZJEViIvNjVCQfvcRuM0tnYAys5CldnxliAcxx7CUudVwSUlwlkbZ2+3jsO
kCrZhCS+Wfw2s/kfHns7Ltzw+v5Y2Xo6Y4aH2sYyQ34mcsbqwbbFo2vYW1XAlRnTqTJmK50hQgBH
ye1R9+qgRJARX+Lv65/+uR/m6gwZHB0p04QMWlRMbfmTKi8OTJuhPt6WdgXAqUPQouY5BkSt0B3h
bazT2oRdDtqHs2qJ3ug8nNYTiiuhKqHgGzOxddd97hW4OndGtrC5A9sdCh9MAa4JNiaWKZ/WKN6k
/jjbYBlIZdLGh8YFc8rGHbhiInRWidyceFGpSkUqS9u7dhq60GGQbHLs5d82TrfY8teWS7vHm8Ey
OIrN5OQtIsyt15qPaD19G1APHoUVlJvwn5ULyNUOau/W42QNiJ9Rj0MFZOiegdAMRPyKBniR/maS
b9zda/v7skU+bgWXAL4qvPQC+HnjqGnzzjlUy9Y9/TfU+28U7bpaADApgzQ04UXU5OVtVTXfRGOE
SrkBtZtXMOf+mso2AJGs6ydW8VSK9rfp9ufZ7aIeCNg8b39cP2gr49RJLopsilN3AHrcbH0a/wBX
x9S+XX/0mtXTSS3GlrSytr0yslEG33NUx25UQdSTFKX4BiBaHlRLmgRzjQYOAO4b32zHjatxZZ9w
zW0w4sqBH4KEc97Rx7Kp7sExeib5ECBHHMqc7ySUsBLxRbJEV2e8EJD2tEiTmievj98cUz5ZU3co
+fSlgMXVaS4a9CbFdOqLaFyq8baTajyYFISvcUm3GjZXbJ/OcWMQwyyM2LFPEPj+URvlM0V0en0j
rO0xLYSYE95S7szuqZUTWnVsY/a9Vjbwg+mX6guuThi3dJW7TIhJTw3Upu5hS+kRYdbW1Kx9v2Z0
Cmt0SgMbKlqmFNl+cNP6pRmjvX1Rz9dnaMVM6/xwuZhZnYFG8tSwCTSlmW35WVUtPs4MuiHUlqrv
yhrrvBdzCdBxLygyP3GX32ULOq8NMNOF1wexcuZ0oou2mYVJk8k9EQWhjAFMarPZ/FCWsQRTPH+D
5A/QNg6WJy7nDTdhZWV07ovCheQ5ryf7ZLg5NHUBB039fkiK72MKUofrw1oJI12d/sIqoGbjgAzo
Un1PwHVPTWc3LwDbkBF/Ot76cZFepCMDGXtQzciA/lC76y9fG+Dl9w/XkNtRVbtk5ieTNTe12b6A
zjYPlb1spevXXqDdc3VFDTkJ4gDPNrhI18/AlRWD+jbkqny9PoYV50Ani7SWpbaIUPxU2nZif48N
iEZAyt2mJdwQSML6pGFQFZFLDpvptQapNyZv5VTpnXpoNeiHcqlBS+G5Xgjdtvp+Arbu5CmQl5Ex
3spMr0CAXL0ZD+VdoKZ6yk6SZp7f1Kl3YCbEUnpjgCgRs9IoBt0teuByaB42v0Vajegv9fpQeakb
Wsl8dicHYH3AlZakG3dWadCd1WyiZlfOvQ4vTmqrw50n55NL6/vMnrBjq3bDdK24tTqkmAwzxFQx
hBOvzD6w6ybdg3DwR0HN16VrDkM2PlzfRms7VfMxqcGZBXIs8P0lbgJceXNYAPQPEsfbwuOvvUGz
851pp1M69fapsGd5Ah0o0sBG4x7nWMZfuwp1DhNbDJQNtbRPdWu5F+CqekjLzoYaXtM8Xp+nlS4V
V++PJXSRXTYWzslyx4E/86l14nt75lULYltyWsqZdnthmw0/CYi4pjdCdUaf+IUFN9SOQeD47fqX
rMyn3i5jdTXHxdyPp14gR9ll0vdm86Ur8i1g8MoLbC1eKwkaYAHfXE41XQwWqEbEvwFnSoGPIMDr
b8RQKy3mEKr7fyNsNUOTto7EhGYG5Owq9+QW6a9YNqfBQjMZtA27oJjfE7UkgFvHL+A9qANSZu+F
oud5TGLftdodyzt/wkMSpz3EbvbCu+5753ivIonf41FJP8ktIEdF0x2nGnhieDIFnCVIi15fjRUj
YGuW3mmTegTvFQonSVW20NHt+33mQv/t+uPX1kJz8sTcZnXhVc6phY0db6jgHfXTCojRHQNC8muk
sK5OAADAK+TLWmM68WROD51tQUbQWqwbMJNt6SyuWDSdRaXoZKHSOl5OzkX8ymyTl8oGUcLEmjkc
spnsbEdsFebXZk0zOVTUs1i6nJ1QEKRBMiSQ9sgBZAA4r97yXzxv1SRo0eZStZVKkXg8EQhuHRYh
bTTDsN9xnu+IZO4eK/YvIQO4t/mFPqPOgWFJvqvS+rHQ/NGT8kfL7V+Cxm9GA4onR9SnpXBu0thT
UKTi997QkTMkBW4bknWB11OAPS00epSVeGAkfZtAzgKQMP0n405ynHMchQRk/H6KdBvNpn8aaoey
rQC1KH6U0/zsUDi/NWHfeVWi7SWe7kaF/ipmQGDN/d6L+LFoKqSZ4+qlaL1Do8pdodoXKspHkrjp
7vIcbvFDFZMwXWQoaP8I7fl3A/5GkNv8PSdzIEl1gn56BNjLAdwox7pFFN6xU8/tGlKV/b5JwfVR
xrtaiFDa1YE7IkD8GjDbihgjnp87qeVfvlvYy7K3Rs/2+4ZyPyFg8ajZcjumHFKYaNox5X3fO6e0
zm5knN1K076P65n5hlccUmnd9sr24wyUXo67i+1lB5HJG+E0J9HMp9IkN+BW+o4uUF81/flShcwM
sKUPznset+eepeeRVQ/IJ4ANNVkeiEyOaTGKwEvz32iI2l+mNyvglLLafQECJfMXU2Y7G+SSbT7d
e7JmAQQb31jWhHO77CfJIndgbxXQvLY7PuXm8AN9lHcdXB9/TAgwBvEyhGVevV9m+nLHp1aLgE6l
31pWPhPV7CDffWSy2TmJHPx2lMfeduN9Wdb3OYGSYjP/8Vz3TkjW74bG/APtqhvLHn3Fve9DXUeS
pnuwxuzs2AiAuPjjpskexQZwmuHHPDYigC6RsLgIU/QDcNeznMIybZ4taOPul4WejYy+wDVwQENG
/9RiBGWsa74NXOT3hHe3lLbDrWOZL8TLjB3l8OKTfjb8TDjOfkitx7pIH+icQso0Me3jALWtHfit
hjCraIoMglk9oFkOFLQlAe9CU/HkAMudBrwau29Wpm7ypmieRAvCMNSA7oH4eYD2mDqprpAHCPq2
uy5eoEThFG8AQzoHY3EQQ4CqyUHBzSd59tNWnbtXrgqLqdtPvRk6NAelwDT7WV2ZQVlZf7w823kz
ecic+EnF5T/M6PPANcf/cXQmXZLiSBD+RbwnQAi4ssSWkftWlRe9yuosQBsIBAJ+/VjMZQ7d1TWR
kSC5m5t/NhXYfj1IHLqwKh0DKdyRb0FczI05kd33xSbBCBx7chcvyyludQkptStpHpgvNLXv7Uhl
Eeb8uAXpB6ihn5Gc6TEV+ug9CoU8le8kmD8mZY8+g78/2sSLAAu32sfclXhur3MUfSH8FQZVeY07
UYb5VEu1k7oLEFNrc3LiG1+LQXZHC9tkpeg0lBuTV+0SXZImSIooDNcqyQbAQ9vwZdD8u8HbW8zM
XcywYqdfNLoIHbvgs/3CjFLfUuEJPqZegPQnTSGEeSLOPUQIOK6w9vDfQLpXUEl50YnYF+PUPcoZ
Ydqd8xJ/LTKc0y3iFytWVYmJgI49yCOBQd05+73ZfYMEnW3lBvY8RLItOmuclBAB/L/bg7dk6ytA
VC+88Zd+bnCeCfYGZFlQISz8FNj0n+Gtg8WHFLft4SLJoss4pb8Sy+9WnX+kgtWC9+8B9jwBuq5w
dKBjWIepkmB6Dom5Inn2xaXhjSG5/Ic//tNhG7wkthkOjbdQDUNk9KDTRrRJikxdtYOcsW7zsyLt
3eDWrE765BT6CVOcBSZVKvQXw7ZF5eRw7AFyL+KAHcYgPnhk1sQpx2kRFrHXJ+RonDc+Iv9v6tfD
vo0z+JyNLrcWwwwMoOVp3JN7H4L/HjAhLm0MHKBL50vu8tLY7EhoWI6DmQpBhyrYzbPZ+69Ub69R
N55IPEJKwU6XgaU6i0qLxcEic2y+Sxw/mUz/mnl7SlP3AkkE+Qx7jPXBZixktyenPLI/ZHI7bJF+
rZvbkZ/6y4Jkggb4FGsaoKGbxd0j7+matcY+7l1+FwMiz5Ll5gwGujAP7/ka5xXiJ+fCSPInivev
JUNegvJY1zG5xhscYntFr0cUgIA26DWCt7SlAOtjMYQNBCdD/pyuHeKt7YXO5LTe4ANcg0ml7Eun
5HOvRH7U2BctWburUnfAWKfqNAbqoJivWbigNk4fYw5tiakJOWmZ/JPGU1/OUkWFiuekCob9v1Di
oXfbesn6/ZwIhvffwOkeNeNcjiaIqpm17iyxaP2iOdK7Eo07Ae0m4Fi8DpftnHVkfGJTXE1soy9U
IkkvXFXd7Iv4nLnEmxMa7DPhF0fS+KHJ03ew0B9inTWHiYeijhsQZ4Sy4bnnyV8fEFG0k4RLxiVL
kSXuo9t2xDfZNa+GONVFz3RXqGX+RewcFW2Lc2yTw1jG620phsqfKJAwSJBwO1FKm7OKV1aGYsIU
LpOnGGsPtQt8WE3Ig6g2EP+O2751JeYNj5kbozsUCHj19jKKYoQRNrBaTKzc4HQRubUV7Mzf6HzP
ePMugQc1Z0nZXzKvtAbplT9pt7THcFj6U+RD9YAlWPu5sMVeG2P7GsRvPK2CBIUcyfDOCRuqjKUd
tlg3gXBrA+dIESx0x0wFUSmlJynYXREHhLoX0Oo12oFFUpxZGlvp1YS/XtbYUp80djhF8zjCZH8Y
nFvPoYgnAx+mXj483qcK6ZehwjGhYRYw2M2ufS7se5ulqBMRH1LFXeRK0KL7eg6EviTU7p9+U+IQ
oWwt23YKTg28J6yQ8S2aHvmuvS78SumP4A0r9tQk1dCn21l4Ip+5mOZnnUehqee4Ma90p+Rghtw9
DWqx+BFD6/6jUyg+2cDkhrUKzHq3bvZgDbWE8ipvDQF2ee6657Vfjy5O3YkaYPKS0Pu1FFRiqh7S
tVZbO340BuDdRAl/4kPEf4J46X86PmxA1Chsoe92nfuihUZUNVOzx9XYWaxTyt6y7TYtc0efxPaa
Z4GoJ1A5igkBpTWC5JJDO5jw4FCxXtBnijrdOb+XIkzqENoMUlJX84cuNHj0OZ0e8kGJB9ImcZ0H
ZK/bNHxBzGJWDE0b/6Yqi57QgCUlQcJP0eFte1ZbhHhJb4l686hPy5DP7Y10Fn2oEcXH2GP4mWTx
XjO+Z0WAa/i6WdF9z3k7lWrp/oTL8Dw2/R/ahfi9tx3mVrtDxbZu3/B5+4NSLIbAKF8z0MALaOXq
M4tWdSB7t5VDNspK6AX57QyEskc/ZOYI5g8AXxAR6o1uDBY13rzGqfUlQs5aeaciE2O8sqak2Bey
VV2QPwrkBlWx2lATrzM7IBWJnoOw1cXSbtFHpxy7mv1GdB3tDwBf5zni7dOITFsc/unrvA3fCADL
7zCHi0oU8xuq9JX9A7xeFw3KsYIDBFRY0LEL4TkeOhPffPgBuY+3PoD1GDnjjk/qIw7X8TL2ubkb
8jhCU20fg4g6xFpt81nrNios97mHOMYTvL66v8BDo/61fLfF1m7tAWm4HsaZ7ozPxbExuOiPmG/5
k0JiUYmDkSJIrkE6VhrH98zK5VOFLmzqLsVSUzHfVG9E16QHxHGE5Z51DOt/jSiSyeCKQaJthQja
prQwixRSTXOJ3BQcs9HsvoAbFGW+y7XQpNVVk/b6S+bp32xK19L3G+DLWYxnf6f0zLb1cdu25I3i
+Tpn2SQONOzVEROF50G6N9I6V5A9aj5Amsel1MhvPJH+LosSdYGC+IAtUF67BfwK2sgB31Or6XGV
jp4k+K2nmE5bqfjYXSaTAITXJ3Fp8SFLFU6kZGQ1dypZBDoumEyVtWm1OTVWUOnWSoWQYWU3AqDY
UXBzY9Tp65qxU6SXbxoRdwz5+LRNtkXl1kf1AHQRCq/lcxMiKVSWwk0F6tGcoLYfulFgyVaZerFL
c85Y9C7b+A516YBzByENJvX2jzbJNxGTLGUA30MzZL/xIwYPyzhuRzutLwYgq6IlCHJHputzDwn1
gUIXOzrZ+h8HsmltZ/q17Ljum4X4t2y1Q8VAfTpAfVBV3K7+Jdx5XEVpSAt9e/hl3KbFPrgYuzJs
KScTrSVym6Ha4N7vr9mw4fzSpMsfOHHrkbTTFzfKFmqisnR6oGjtwsEWiQC/HoVhXwZ48mFBitpq
5pbCsTEOx71DTb0KlGZ21O5gAt+dwoCLg+6BJ5x0nhwoUEQ4KCNai9nBV7BF3wB7IGSk9+6qurGr
1pYl+Gbkz4yZfWEje5U73tw0ml8FrH7oMVxz8lKqs9eLr+iQ/EqMHvG2hSRHWidaQlPh30zXEJsw
p6hR7w3vsR0ahUuaHgGsSL7heWuuw7b0zzODYTPMJTtEbRycE+CMUPu1bY0q7ofo25wux+L03NMW
hLHwrwiGsNYBc5W+5cz16/TLwP+B8Xj4sOBZuNMYXRW97uWBRlbgSUqBYkj2P8OWhRXvcCgp3nUH
hga6Yh6LIBEmD88qGdOSTTypcd80pebEFIgrDo7jLBlSLqO84HuwPxlciZWMxPJPSAkNG4/swxQg
oqcYuA2vcghxVCfJJxI/+xP0aPTgZo2P4Tr8mt3k7rD6015VOM5fOvYjpLY+fwkc/k7Hxm/me1vO
fZoVBOdwYTK//s4Y578YSfvSYs2y9nGLIXykK3T8H/2wDsXaQxno5bapp3lSDXbwMxofpkZhjopu
g+sGeWwJ6I5/WhN3FukAKJ6DsY7cggPDgjTJ/gX5PmpoDpkP/uLfie65H5B8NWEiMrH5RK3OyXXf
Nhz6yZLkNZLAWeGaeP61BcN4P2Op6t7uKSpUIyTSssQ+P4bg097HCpawOp8ZkInDxB5TZhp2UDkk
OcyO8cGAWQcxN2Tlklpbx2QJ/g2LkQ8z2q/X1c1kPOXgUQOfQ8Q2Fz70tFjjDvWrdzuadeCPDt04
80c/9hRcj7RFr4AbNsBkd1xI3fMo+50k3I7XnKjoB14qf8C2/vqt8hV/lxftjrwWDgByrHsY3vcx
dodZeo/qdlZnhx+Vl1M0k4MMew2hMmNVt3qIFvAGlVMAqJvDELlut72v0DMbnN9Q63q+QVaPPGJa
oA4f1zYbTvsm+CUYR/3CWJhbnJJtTAqLdENd8I6N723Otq8Zl2uDo4JAVyCpGOHSStd7i7ibEruE
DPCyQCYVcV3QwmIr5APe5TAtkcLXHtee7z8EfeEJ2Z/6N8xjWOhAls2+ngLlXCVN5mqK0lFVyxCI
BY0JEG16yYdLEwmCPGJGA3fX5BZ9SNLS8Yd0/V8ST82B5tu/LYFS0AX99pK1A1sOYzoF/4FpFKHo
2kQDSRrct780ZNkjyHoJghot8tL2LaNYZJ/Vh0AXfm/ECCCn73BlrTuA/Y43XTn5JcF6QehLigFn
xbfG3aeT7494t4DAlmmDjT0Cu9Cq+T1oMWtcjNGcX7cGpW8D8QZEELQQDdnQP6XBHJUrvswSSyC0
ckhPaSuGX9JlB5T6aQljVqL0bCsTGWidxs9HlHMTPkTcH72DpigGIAK8VwKFdm7n8YQOUF2h5EMS
CWS/lK6R4Vc+tuosCNYnNOO47APUyS/9kucvWRKao4p8f0hphK3lLgfQsGdhQTKz3cxB8o6mYfcl
5ZiXbhzRyHuulpdNbVnhuOzu0MWjqoCfAEiVVF/UNqz/WVR1L7nky/22meAhh3Bwj4Mihmq0DXfM
8L4cumE5zTgPixlhD89tMKmLJVlwmLdWmsqPjYwfhzwCg7nRD/HUbv+RKDC1a7LoqG24PueEZqes
j34NUwtWiBfLka3ddJHxArWhgUY1tkN3WaPOX33P1QWV0PQ8IcunYlHQFGO79O9Rv6gXTPvMedqx
9aq8dscxD+JHdAS+IunYf+kBRdAwzfs5GuenZINA1kk6ljci018NFlQZ7rjekehmih67Pg9Mw8/L
RxrUZsdJ0Ok2L245MgcLsuMByDpcGVpDuFNQ6jrWBVUYLnvZodKG6rOP0CHSDgCY1Neimz8tTpnH
eB+nY9RMQWVY/N+05Lg5Ao8pShuo5OC6NrqaJGcWPFN6ezRcdG2j7p9fHSmwXIb1nzVoz0O0ZlD+
UNo8CM56kCMaxFEl/DcB/vWJLgjqYWwTjyH1/d0u/V90rD3CyNsUxFEsXmHX/QN8ZfkVUt1jyNf0
rzgvpmfwL9unxUXDhad78KmYoz+Ah4ZPDRIQMCLH0RdNk/+lOuRUDqhxDhhvaPR3PH/ASmZfydWi
Ec2DviQ7+AOzov41EVlSx97NBdin4xfZ2/az8VtwVVuy3UUZ9Ml2Q/CgzUeccWO/F3qmP/1ozZHM
aHroZLsDzXSEEAJKjha4tnLIe/+Ntg8is3U8DosUYbon60ZIlR3lJzj2g+NE+qXiKDQPHR59KJfh
B+vWHPjN+FkP7Y6aFxzyxznCIB6LrAC5SKVKlDCkIFECumwOdDARfAUMlC9ndOC2NFH4a3KaFCis
P+Uu0ESPuv2NAtOVepjBnBckvRv7qK/xbGIJF6S0uyZoaT0h8h0vCt1RG3jyNOQsPOwymg+macEh
SXqL+x+CPJIf97nGNZ+8b4HIcdev0bnZ8F0bTxb8EfTbe6TfYrraYxNaUdEumErAMMiV9EZ2Zd6S
9WGKV4A5AkGrlSJSCU9hAkkUBckQxmh55j4HUssCOrJCemaAiF/zlPs64qJ7CiRAoYXYg/b3ssy4
jNjc1nvc5NCazADpXjF6iGTuS9YnkFH6dKrCRjMNLTFqv4ZBtn/Rggj0teCvlugWfb0ItONR3OKW
M9Ij3BpcqVV07X8jD+anuMNcZNrW+QB3bfsYL7DuolxiLxjEZD+kweM94DdWqA6IWQ5OyR8UAOxo
UrVeujRmEyYvZv2OiB5eNzf6D+vjBjj5QZNzKgymHh7K9wCcxNsAc0GFpdn0kFstX6J5lwec4ih6
exToJ/xEbc2hRt0Pjel/yMaWYkNN82nobN9FFmZPHrGt+Cjroiq+gOQytEKdZr6T32nn8WMtcgsx
TcgX39Ys7wz8AeCsxDOOjgJIHv8ecCX/LQJWV9rl7lU2SGjiILJUDjpf4UgavS2T6+7jMFGfwIdO
9ZSt/7+iJ8EPtwWztzxx6tphYHcyTR6h5gMsr852RHqjP3tYbZCYanC+kRUyoPOLd7gKXKrTz0XI
7QjgnD0Sy+OnQcfs7EUmRbGRrL0DpwfqRTsjjQP+UrGYqouT8A1vs0cQehyYyjIxbwdECOKG35L5
dPsLMZbQeEy4G19C2eKk8E14xJihe9JJ21/GWetqdjDMi1Ceuzx2d57t6wG24ORHTJY8DGGP9mBb
/T9NYTfq+mDx8Alj6nDuwgA62swZveb9uJQpmINnqkaFPmdSIyvjrE9f+vTvFq6gdfEE8HuJQ9ZO
8/raSSOqVEdALUz0Ttv8MdbThOEYACUGMZMR9jRXR+8mGd+pQL12c+sKCYEbQvBDTPmb5vLg+vSS
zrSHgDm+2XzrCyhjuJQopGFcUbME+Ddpmq8IBTmKzL0Ms+S3TMmhTembTLbSLMEnVgXQr8Td2TNs
R6EKg8YPyyRmWeAgY7Pksg8zuXWGpc7Rc+P8aIgxYKTzSnXzdZz4PcN1C/4WCLOgI9UK44CScqw9
zEiO6seqscOHskDvaIJ2Go2IEMvfMY5/jYohxkoVlJByk+7TCXvu7XifhrL0izjgeauoWs9zFrx2
fYjXJpTHPSIonMJ6Qxhf0y2X3GCGxrLzTSpepf0OBuSNxXL8HeT8NBlZjxaTaaOfEC8MlrM9cy8e
JxqwMjITgGjBL+y2XZeUXbgeXkQuHiMvLeRDbOmt5BOC2D/e6ceMBv+acUNh1aIUGifI8HBulCZ0
2XlO/X2KXfo71kdxbdP5j8ZYYZo1YjeT/THr+RmF8Zni6J+9fsn34LrnTa0n/WHj7DLn6aueWY5n
Sf0RAcajWQxLFjKPE/WwcNZUedzuRwjYMHAnBq6sJC1hDVNFixO2CFlw32NVuQg1OxJcrmNC3z1v
zpNv/lFgwMy41CTBICwOMMhJRiCn8+Tox/Sq5NAee99dsyz7E3XuO8WbeEKBPhbbPCKYFrRipFdp
686WgVAcNwz1KxAO4ZoJ1Dexr+YGOaxIl/yvscgI0wwd58pbgTHJ/j7sYL2jpOPVJPAfTkNwdcw8
t0N7yMfse3aN/hl3/SfF/xyDtf9Os6lakvhr7Mfr7SGY4FHOsPLp9rGcgHUKLGZDedf/MzE94dT6
G6y3hQCkpfY5qfF/WTu8RLxFBQUvP3zafXboMbpv8/VkhK/CVrxscw4ctKmB9KvmkAA+hIeXhWUk
wwp+t4MIUTNhVIVUI4XBKqV4TxtMmwPH72I/fbWxwLZNEz8hJshgRIvaj+DkhHesmnNQrDeQjXyX
/Z3G8IRI6/dOopHd2/M8D0DhxyCEiLivw4zkB8RJbNgPtANMpfqjZ80TAz8OAl2UoTX1/Ni7/jei
vji+uvUN1xqW1QDOwxggmUsymddhmIJjEvmhItnmcIaHE5boFME4XL1EPZZl8HKfQzXzA6MTqIAx
bq4mGV4hRHelTBnCGuYkgoaD5whfmLngDZuL1PZxycFxq+aFPOHrvS3fZH+2ZX1Op/Ww9tG16QjK
dRZgfG/LFbBBAqho0S/+LFpK6inhJaZCr31GfxBDcw/cR4fncKiGzGP1jp9SnrZn/MIIxnqQD5sO
Gn4TAae5TASz8L5PYCRpnnqRIfeBvk6Ne8qS6C5p1k+yh1cKj96EohaSXjuD+QNkAkB+yR+sLNpq
x23wjZ/o2kXr/eq3OkqH47S7h41P0ISaKCiDsfuhKbobZn7Cyf7p8PVBpA/1EYarqeyhwxVD2x9z
zAo7Nnwvhr8QnjEMwaJ7s0yP4Ybkde3tv2HLo0qsPSaumuAwHV9INp4nza54aV05QPdqIHzkwz2T
c3vN1v5ZyBlCAXjs53ABw2vHfgnUWHucgxkmeDzEEBw+9hgJNzq8A9MsLuIMqq7DyHRDGT9a92PW
9Q6esT8qjmqiM1yGYWPKZcLAbsjAkQg7cteC9K7ldF3CRr75FTuvHueUv3lVU/vK8BjzRn27jFBY
p6N7aRhqIf8CJ8ohjIJnStVdbuzveVD3mWnOBoGexwiLMEXH5VBpaEUl9kQv7WyuIAjpxz1tSxdn
ZbOroVqCiBSLIOeVx3cdrpwOIqIvOGaRRTICppnoqW4GFFUQfs2GDRiFkStCFPK0uW6bO8rZ/Ooi
/s16SIKj/OMSMPI9hGFs7DTFbGhcdXr7aDHCgA5VJ2s4Y2KEptSPOIcITo87Pg/vct9RyfekyowS
hc/802AidFbrvSb87OMJvD1oNXTPcKziC4MHlhf96pcaw97HrNGvblBPtlevrd9bbPI5VqwReHhe
6J/eLTf70X6XThOtWafDYrX6dZc6KLxM9yMK0PRJpRTDPJC0V4FziSrMgATMZTBitSOCIkbE6HY1
Rm/RWrBo+Y3o3O6EYXCJRJ1aL7BdoOsuvEtU2XX7a9jtGGk0z5MNf3uyBaXtWmS+hfdN7s9gpp5g
W6yQxXNsbx9V5eEXKhqUEt3r1qEcGBkkvTWgV5FHh0Qu9uK3BuaGDqM/meDmFHvynA22GvnwW9NU
/v+3ZeFBKptEACSvmieNwIvzmI9AI4z36Ed2QHDYzbpOEJOEkxM/y+2rnu5ioFBtoz5TivE0AGzv
qsfkbiUcQ9jAZoik07SExK/P0SKzksuM3aetcSeSx3ux5lFTtAqYTgSZQDFCJGqS/ywBP2B1JanH
2H908/IWDP3B8B3GtmBBaaGW/4I2/ZXmkEvHHsz5WSfQl+Jkrme65Sj87V8CeEiJ38aHYmsGeQQD
Xr+y/zhwPo10h1hhTkPzGl3WfWPH56DTqKo1mK85bpswlX/TFMbsPKd9sc8B2t3umu+oolAaq1Jq
8zfMtxfb4IAw2/eQ0+c5DL7kAh9DnL1kG3ioVGwPre5GDAUcxubg7qFs709q246uadYKG7astmr/
l7fuJs+d4Xc8smV+aJctLfNoPqd4JxIFXN9ABOCUrf8vUKCeGRl/Ua1NmQKf+MRW+w/boQ14fn1+
8vEYFAtKQGH0MxQeLPdYcct0fGfL8EDx4PPc21pkBAy7wH2uG0ZG1MXvs8QrovAMFXwJySnHJV+F
JH3eSYDJO3nFUPyYD+JDCuz+ybZ9iFKCtpklfxBycJZj9IJIoO9chu8K51a8ZO9sXV4VGS84SnH5
ZdDjFjocuNv+cx25b/vlJeYJlDTYiEafPkYW4jnyi9EJ9ShyQeS9C4bAvN+iFP5YlyD6fYuiOh/t
O8vDW9Mcpq9Oj7fgTRuV2aabJzI3W7VPmFsrLB19bwTtsCQNjGKmwaAeIvHrDk9YvYL0f9ZtJi7J
mhwy0BCLwMRYMQhYVPlWhuXiFK8nmz7FcQAnXDBgzmYpMgJZfB9DeywY5GJ0BxI6OSqoDLX4DJQI
/iItmRhQxJEQdDI6YKgf87ZoF5++UKwwdLgLIqCYMCp5Q8YKroaUjc/ooOBlTZK8ktbEv5Haweq8
88PvFWbiN/haZAy9LlgxPjVYTWmHffgPxjL9CWGL1yngbnXD+jfJs987Ph2iQKh/hEQhq3Wyw0VG
OKmnTsOVZWckb/YNbAIbgZXE4yLuwvUFyQ3RkwnwQ/RcvCd6eVhsFjyxEZVbj8cXI5GpxIoHP0wQ
a07LDb6ZMK4qmIvSi8SNQw8LXXrs0u1NCWtL8EIayI3TBr/e5HIwtBc/HKCrDKWCOIFFhGg8oYJl
r6A+j5cZeJ4jG9PtMhrtX8SGIwGFz1amaevfmi7fr6no9w+UuI9DA8Eg1vNtBxoDeaTKBsceXd4b
C2jzZI18yhX56K1trtaQBnMmJx8Bdcqw2DOnGL75hR11M6DZGum3d+tLr6k4LimqutDSucTurgRk
lLcVplX/4m40mEYsUEzIgJyLFnUAIm3g71jUN/H2une7Rw+2QN9SwXBG1Et3n/BmvhPoy0+GpVBu
rHJw4Ei40hxW90PacpxJwQu3GHxB27haTp/BDfhvXLf1eexye2gXR57JPqP/gNGgNnFiDoJgVqUT
1ESDmpqnEX7Zc9ca/pV5Yd5CYuAoS/rmqMxkT71T9Egc+DIom+a6m+DM1nlAj8iFACRIhDNsXJgP
GdHbowIroUhSDFuR5QEnT+iWF2PojuHP5DAYoYl4agyLkFTh9/kAxhGiJPAx8csVZP2FUCqHbwbT
f5BcbN2RZPnCNUJxjamPRMe8UBs6S7RVrzwdLZavhcVSkhZXjKQerInInQXW62qmCb8kGwO0Bk06
uA805xfFqa9AVYHgDgL2IfSg9k5mi08yb9975f5rnA2rboARwO7RAhcNHw8Qa2WhnHToZSwSmiiK
T5fDcbakaJf4FP3NUhkXURK/UeKgOiSROE2ZTcDoyviZT80EeRmqYp5HqlpNOFSwr8kXuQRjYcxu
y3CbgcCZMaXEoHq7l4iRfxpiDK3EBmeEanPEJOb4WqZ46cpNYz7Yr+ql5w1cXuuwIXM0EhcazRQX
EWS8YoWPCFiizsFJNY4jkn8YH+G+cfgH52gy+TP4SI+e8+1R3J7l3SJEZAF62awhRtvUfwR+fM/D
DizdnbIza/M7KYazMLvRZzwq63cWCXx6xGbtX31jky/SuSGv0nSlyI5NMAovMMtPprq3mNndsMpw
PYC9WxhGiSj7KE3SCh4YuASC7bZwpREAhI9vGHzzcFgypH8BDJ9dYIuDDdbn3KkjVLMkKfFuieQx
AJ8FPgIsRcDBmfH0mRrc/zBNuL+SwZWELwyJoBXuiMmVUb9PU6FoOK8lN3PTVOHQsazYlWrbchgZ
voNtHLsvm8x2wsBWuviMyUZ0iVHprHVOyYwI8EFbCNeRwOhd0DWNYcvC/jraxBwJieBghr/ifVFf
s0I0HLwUrUsxi53oeur6fP1Y1+l26ZtBixPUzyi4ZgmF3w//iQrw8/fo10LVpN8YbSblMib5VGQU
X0udY/G8eY7CFTWf7CQMB24eWlRXQTzTUypTaBk4JTCaxK8M7WFCmYzPkJqa5y0kwRPiGUYU9+PI
hnpSi7qwWGKDc8Fg4T3Fl7leexBBsiKDWR8POZpvXQStmUk1x3GIWLZBZg+JGWFnnGfSvIxtHt75
REL9T4Bv70ouEvWrUcp8EDhsWBEOrsefXYdheIr+x9F5LceNJFH0ixABVzCv7T2bViRfEKRIwRY8
qgB8/RzMy+5OSMOVuoGqzJvn3iSb6lvgTiFwOdEBklQkJ5e2BGJsnbN2zT5XdmCEXIoBKITTGN3J
GNCN12ydb0NEhKkp9mSHYKR22cpVc2XlU7N2ag1yx7iDLtP1FDMpMr0fTLdnI5+rPfla+FZ3J7MQ
UlOnWfsnG9G6T4lhwNN1ZsRiva6cEzYhp3xIG9Fp8Tvl8VxvwtaefsqKIdSqTKzmuZtaH5zPLTGA
qZKOjPabi9piXYG5rhMHyTcdVZCwdMCSLoUMIWxrDzWEw920/exC8Y0S5Xq6+4j9gmOe2RArDvTE
a7xLbINbNnNYfI/dx47e5Gy1aFVZNhknw7aBhJw6MYibIPNLrquB/WPoIV5BbLBUQBNuCBHnuMj9
19ZLHF6WxkTCBnC2us3g2nwegOrUt24/Bd2B2LIsJsq81M1Ke4NLVHbhL26S1mZ0FIQGzUCmMmFt
Qom1aFNpf2UKvdOhFQ5oTszJtkMQIKJHguZhLXIfv1vrx122FplWH42SzmcPCh+eFiNTs3Z5vr8n
5rQJNWlmhk+ukPZbORTZD8oncF06hcwqUvhmirpg4VIrU9MdOaUukUqKzD2UUeHKDT0s5I6b9vJl
YqG9w+xPWQOtT1uYTIRG5iFeNfd7SlHRrSgqyEVMk3n+y8LMzNn6g+e/I/GKfts4CU+PqzNv7zPO
WZJ2zERvkBP0vOMpTV9lwFaVdRhk6jmscKlChCJwMzwNjH3O+O6hEmWWrUn39adNwc33NVuZm6wT
9gi526AwWA9X6lrc6nYcpiNNLR9fWSyQeDQO2anj705MRdYOBeNgC4IDZGZ+6WwEevLljWW2azaj
XGdhdxAl6NTB8hub8a01czARwF1+ZE3uJRuLEWxzSHpyZFeeqwdy2J3aepZ2ZCdwnIqRPqc1azAG
fGTgOW6HawB1gaFT7iqE4nCYCC8hiwp23akcChPt5N/ItclXju4LIYb6b2+khKeE5XTa+BR1gxZk
+OkW01bhDunajtp+uEAKNRZWqkG8DF1ZuSy9o3XbtZA97QMzyBrE1Kf+IFS9DgRZr4ZZMuhxQ0nT
gUHDrQzObivp0HkFQAGy02jKdpv2jp2DkJqOte4N1tiBpDkmshY/4akKhoDVR+nA8U4JEz1EquFw
sT1Zv0Se0x2toGIipvlsv8K2nG7EN9Vfcyiydj1N7miviyEXhLDHCnEpYK0dpsQ5ArE1KtdiJR8b
/cqNUwuSB1hRBNqnnLqM75E0LY+4nNYGXSk8I36Myh6ghUAvd48WCNESmw5r49RkgTk2NUkKd6Fk
tMqcHg50GPgASARw22spfDbrSVDNRcAMgZeWsipBXmzPyay//Ln4yQduC3x+bx1pR0xmHe8O1w7x
kBV/K2N6NjJqKpVypAWNzVRKzZ90xneu+TXZTpchLcsNk7NdYU8ofRLMp5uvNKIXJk/H2bLPjOb3
rul5aGXZj1+aV91bRxmzGmmxHzD+hTy06EHz78AgQCws3MPY2bwu/RcgPbyEhLwYmbz79qQZgfZg
YGxeFuy7qlP10pA2qZ3yg/L2HoTa3oWaVyLPXX/XgR9BfAI75zeGyi9m52wNxBBL9LdqcG6k7Hwz
wmvoeIDsRp6lGE+O6ZD9hWKwZijW7ZT2zibH5poh461luSmndw+mLMlgrdPqGcLj1vbWi06GfZbo
fsNAjZ6WQI4DlqZpZXfzyUmSjz7zP8yyuAVNeQiM6lYak7fiu/9AJTpEVkFHESGvRcMrN0q2gQkY
18FAElk9bGjqoKnHtqEckHc7lRQ5uCetblJHG7SdtUKHPgBWDuqjzsMX9H3UyzDcuX12SNrqyaqn
kXWT1nk5j7AqxU+z8qtVHObtOrHptPMMrbUZjK3jzJLCLaWk4NJxRP/oROrUxb6zbYf6V7JAiyf8
Nxbqj/IaCOgUUKSxI4bR8YWC4M3msx16658tGHJIwLQ6P5aQoO5kvi2PI+xLv+WzfNY+f8iGOIy1
w8hlE7cQQTHUeJtbz4tDpc3Dd4e+ctdn1XfK4wF+ke+mgd87D82xAMSOW6Z17EHa6YQQxipKfxJ3
2ruzvGKPhOAyXpN0+kus6ingG6TlDTlpqcVWie+dcWDcFC0p2zflIfPNf1M3yVWmrP1IS0f4iNFu
tLFwYeaLgGqLHZN5dz/cZlDVugic1ex2n5nP5Gmoip2fQ0DTNZ3cUVMS84B6iAlsNvzWFgsghlq+
Arb8ATuu9o1hPPcdvonFN7Vm2V6zY3IOqterS5RCJ9qVMay9VP8ZsuyeFgG6rgXJZLfq0GiS5SsE
C8IugHDjrQO3uUg6o2UL5vnCkwcTH1AAv2ehxGa5yn+pr4EjQL67j1ZoKhAbCmacxCFtxdM8Fqco
8O+lL1gw2J9b7htG/PVDYSQNxej8XATyMXDE2VUwPJFnC3hyfeJbe0t6hu7WxD5CCZ2OA2BK+494
ENPK9xefmaiflgeCGvGlt+iP4oF1OLkxMO8kv9Sohw5QPn+pypj9T2537gdewEL54wpRdkuZmqyk
5eyjfnz2mDccOSleRuE+FDlZFRNuy9xQ/5aPBdQcTZfrfUsDfS612jGpvqFiPbtm8mRr9e4TPFox
+Kmm6qMdmqsbFCfcM+sQ1GBjqPkfM4tj7riPuu6HbVLkJz1oc5+WClsjihRrPDjB8s+yt397I+MP
jm0yKeKDNTj33A2/yS/ZMHKFUEo/nNl6G1x9adHIN3WtroSrvjsCYllku77o/iYQnMvHGqXxcSwC
Yw3Lxaqpuv9Qjnzyma6tgPFXDN5B3gJa107+KwTjClvHr+YiglqJuhESSFbYePYGaqyo3Pmp+mur
iKLMiONtIxGhFTF5LPTuj1nvHYdxWmYtt2kROKg/XoYyfUizbmPSaG+dJQR6nuPrMJbp1nbnW4yQ
2nV4KOP2o8QQWE7jn1TNj7nI5JLshyoAQ5zbByPNnnpjyhbCbDuMySGR/plSeQl0MetVrMOfITPO
oSGvIGPtFonpiDmA2S6e2u+wiGhSp7H7jXVZH6wsLo5hMrL8TYXO1nW4wCh8X8F6126dnatgfA2W
yUFFOhEpQonNur0k+9ck9tZt7O3yBwpRagthHMB155VrV1S44lawTIa1voexCa8G8zIxgShaRfnB
wpddrZNnqbxr3XjbVsTPlSVfohEQL0iPrqV3pNNfwnwpW7PwTtr3Ls0E3uwiP4y4nVSlUHMxOKxs
r/nI8gzcJrvYS6hbTevMufEWVDZKINnX+JNOU2X9uhEvkqh3XW5eREnQb5VADPVHpDmquZg+vem+
0kJhEiA9Xk71vuVvKCbEc5uafYh4Hxi34sOoDoOjLlMYPtYN2GYYZp9t3/5jCPbEpt9dldavRcu4
tes9F+FWbPyKx5KeiG6NBVGJL7cFwsAK/NBlNzYSmBdGf7B3bUYclUqiQxR9hI+G96FvT3iQ0l0w
l8S72s2J5DoU3UIQvRiHmHWs89RV94jeKTHSd/wXF1AhBm9jcPemydog2BKezKBaxngifHVku/rW
yPU9zsd7WgsYo/6Uhd4FLhGtJI7/1WRUYJXPXu0p/BsLe0d2xyrEAVHV4koGMsc3LsrahfxBSizx
E0xB9chWjrdhEr9E+D1nAWX9sktoef+0dPYub46v9Ek21Zk0GnYMkeNs1PtehudId1j+epaeJl5R
bPk5ciUVEKmdiIfU4m8rKi03eH/aQ59n7+wpGVciYVYWd67edmO1twiM2DnCxRelmmea2YPFfrdV
7pdIp3DzkX4sIrm31HDoLMCgdLi1U3nDUfNRDMFxrJrncOImHhz05XB477zwn8E+jC2m1afCjY6B
KK9WwCnBSudhY0zJI0XZmjJry1rNZ5r0jesa1SaFYHhuG6YkFV7LhfBfTow63nd2sfebfIkZ3ZGJ
xa4iGX0miVcdYh44zwsIOk73HEGX0aqZjFSvmab65JMKBLP2pH2oKvM4OMGza7snVIv9xA4dJ5ju
hRgeRM2Zg4qms/6R1uc97OV3x5qN1O2uTYtz1SeceezbXaWnp4zHzOBpCYk9ZR5VHCi5fsY8OXQG
TiQ3l4QGedl4Ak78VWAUmNH2tWY3TNA02adlj681cuWmwS4BXkylVPnxgzFGLzXFSl14ITFzbLG1
QrlBPi4+SsgsR5CpaLLg20+TX/YRXnjeLwMayC0u3eA8uXb2OQ7ooL566lt1J/ENx7JZvzVF/TZm
RrQtEzzOilxaqmcZTmf0V7Sy+pJ7NS7IIL/AamyzHntKj6zJkuuTCbtgBFRWgU/C2SAJSJVyLzHk
yiFDxC43hq5pzFSIJsSqwkrukxKOm2+qGORudOOLKXLeENKsuvSxoi7CBJbsQ+XinR79U+0209ro
O7Zl6a2bAkvR0t0Gk3w6j1SnWP0zqcBoPnWyMowC6ivHejF+uLJmc2Djd9ue3AF8N/5fkLyrLILv
IvL3STgfli1+qmp2NnOyFX0PZ/EIjN5v+oXynulpZGJ+zqKddonFTF46d4ceJAqsj7k3T6ozdtLo
n+bM2WRDRlViuscysh4zjwOpiLKfdNmzJY3HUM70KFXywAj2oPrhZNfiw+e7XXeOWLPrYmek3nb5
3XXMlLfKbgkIGRhixqA32uhewlhMW0/mW60k8fOxv03wMWrZbtBwIBOpEAs1Xgco/cGVxMeq18Zt
MwTA6D4ha5X9exAXn9HU3yni2dtWj3vBuAOSColxiRPM9G/AghXN4U5278UEJwJ/7ctTNgYh7J7Y
m4b51HCZAvg/TDN5noFEP/PxyJflU2fFf9g2KrEMtwISmmfRX7NwbL+8eXNr7IyKhxv78CaL831o
IW/2Xb3H6/EYhc1ajCkrA8kC6gOQ6OARYftzTo1nnw5N0evyJ9m6U4TpHaGhUvkOoo/MIEIJzLc5
sdcpQ0zkC3NfZQZgd3nQS90bcu46fQF2Ez5hxVj7I2SjUI67FWl+ZVsqTEQDUYg0bef8QzW/ZxF7
H4NmP5EPMTe4m2ZCRNua1xP/yE/Ic1hQAcvBKmAcUZ5L6H/MY3nS/mGAaKzp2AE7azosEDmVLORU
aNzDkWUjVbnWggal8uc3aeD7Kt1bQGXupd0e//zzaMZEozZ8z3P4GxnGS2YDTYAguSUynzc+93m1
d8S4QZXeGIW91Za5b/1g25jZpmNTxzhAtVKBb2KVHkjauHS2uW7i6MIO1Vtbs60tQplNqxMV9q1x
JLBOeFoeWkgcRHj16FJN1m2/d1ICQZtx2/X2xNQ/3qtOv7Kw8wDp30B+DetxIhU5wWY4lHidNZCo
sx2T9NCK+iXE0z3N3onbe0N0KUcaxF5WJcfRdjGrBqwpHXnjxfjUWPY65jsSfcUpkGx9QPIa+VH7
AyGhHA0pt3pTIz+KqvPWusBznBkPy5UmxsBcjU69WW6ccXA2Rdc9t+a8DyL7RczZCypQtnPYILTJ
FE1pa6enSZgbAHMyq7iVwkKRLdDZfxbzazT6LzHlDYFF+3ZmrplyRnKBWVtILwIPHFqFxWDVa2uN
apOtQj2SITaxojQ6p61+ifr4inig12aSf3hF9tExB/e9+l4J763KuxGDn7LWPNrsNtfD0fbjs88g
UXAXMc+75PHwwL30py7CW9Z6W52Uu9Dy35GoL7Npn5BRv02ZH7Ro54Wm3c8UslHr/AZZhIo5dA9p
onYR9Gk3BN0WDKFZtxJDOdrwwINXLnz6cng2HY+kVtjGkEFLjMyRvVQjxXr5gaNNMplYSlkkuVcq
ioU76te6lJcoVIDwIXoCOV6lu8moMtf1mB3tvkB9dGFuTf+WzvW2bARsJO+zzetp0/BYXgFN/dJy
wq4oqIY1G3IXwcAPsYPL+SnW1SZIHpePAmetBkwwHmwV73CFDAAj+A1E/1lFpMFhLhAm57ztVz+d
qI5p05114+18x6MUnleBpV6igLGHUzPIsLBbu/2hQ9MhdAHiLd7iGXrjsPMz62Xq8TjZ/TFozHNY
eRjSHG9j2tEBPXwJqsVb2CVeTw3IdThFu8CY4aO8y0TPThwrc/CcLCR9YcZwILdiANPSH54TvTZh
tcf3QKxDtrdT9bUsWxwpMYw83su8Wlmp913ZS0LS36WaEJnAexIkp4CjjgfzLuQdeZ5Bcd8CqfQH
xsZomhxe/PqyZ0Iu/xL/TGlvrAxcjQLAZPngo2m+124QrDQ8Z70IlKYeN34u/9V+ux27GQCw8Da2
8ZZCzl9SJf8qSeLKGPpbo8Py2v+ZUFKlq7JTLJycktU70D7Fa2d+dPlQgippt12u4X8qjdEVSTBz
geyrcG11hrlqs/y1mTC0G28VGBG6jw9giPgDXPgEzbzL6/FLkvi8s8FLVrEIES0y/5o4PJJldeqd
5ozlb9W48eOyRZIH/lS2IFwqbFGKim3OUwwf+MuWqJNAuXKBVVTrvrcDr1Vp1lsRl+eZo4nP+sEs
EsTd4ovi+I0NICFsrP3FMtChLbYG3pU6NnAFm2eu333Cq1yHMJe17NeWo5HJ4bD4styK1X2ko+fW
cE/abNfNYhsY7nZ52xyzJz+mvZRe+RDG5afZ4p5a/sWsNwgEdn/4YL4j4V9mXngj7B5I92DqZ29j
MiRi0VIf1lv8FmtbBWcDTiXW9rkui1M6f/EgLD3Wx3L3lYl3aEvzySyqZ99mqSxz+CX8wiSIfmhs
YrnUJm1mojPbjEdjzN7GWh2bBVhPQH5BBU5YuPt1Vk+c+Ghji+e+CGDVvP+v0OUELca6WfsIa1Jy
bZI6PtKzrludylVq1l9j0ZwL6RB/xNCVDOqGeJnyOy/9fzLAmJwxAAJu9lYqShgmQ+vC+8xmVO2c
ehRnB955X1YT8LAHlTfijeBedZ7Narq2RQeNEkhnWzRm+WZ4+okiptvgR9ppgb7FjqiMKenc7Ttg
GGyv08GejX5T9TXtNDlok7Lo6w0TUnMGIWEKiUjluUcrDr8WYJts7fpQ1GO5RyV6a7PuA4JtDxlM
AWSugiFemylNjpxx6+AqcSTAmWTusS7DaQkPgSzrwKrStLl2ohDrxiGuRI/koxTDg0tBo7V67tMO
UWek3JjDl6lsXnMbzburDpgQ/zqR3kkhdsywCXAidFgNybdM5l3L2nlZmBeFt3HNChNMGqm+CgjY
wDaeJKan9Vi6LyMH/0Qz3xQV3RtDHoxEJc93dQhMlGZpiVU20amGRtP+5ecTZ8PBQcGOhSLMx2OI
S2ikf1hlFDb4S56IJP0aMVhR2Dg3BujGKlUEE03Jj3LQna30WxXln4k8u5W0u0NqtY+SjRUEuLxY
DhHhOo4PUMuUhSU6jG0Xl2rqgKzb+UFAHM6z92y74nHEY7Iy6wCMoqcuxP4Fv8sDiNGUt6wvzllQ
/8krQxxLY3hvJM72XtPqYHS4WJwTGJqyS0sNE8zDfjSqndEHL2MxPDWZvNmD/V768WuEvYwBnkcc
T46dtlHZb+aNnzZPYyiSX0N526VP4fpGDUg29OoPVTdT9OG0tv078nCKDaIHU6IiQzDOy85fdW5A
PzvY3xLfQmHXZ+2kEO7coQ7sUZkMF8jCvQy8j84r8ElWQK2Di03fpqXJav6bP7SuD029ZKUOGalE
9nLyz88opWqDaPjHDKdu53fMztnVpxrbulYzjmGnxZznxRGzzQlUpurKy6Cy4RhVRbhaTqa6hEt2
uhfPQ5bJ49JfCTzbG2jHiP/L6IHeA7o0p9QyKLuICQYBMs0NCkq2nX3jGnHzslJx481Jvc3EDHPG
x9J7nQtCM2Zn14BWM3PwMDecs3MzAKhNnsYmarofdAgIT0b6YxbFGe/5Oc7ST3MMdozaLxYh11yN
LOIOXNDK+I87QN2GRoDTObcfsEHvsYmFjLn89ygMj04xQ8ukIw3+9FB2aNwYTsLee3FHSU6a8ZfF
ww+MaQ+OUq+CE2XkqI9HB4OeNW9llW6H1mzA0eujb8tTrfG9J+QLoUju2dh19/vqGWL7rXbR5HGn
XFlc+Buk+WkakVX5Ha9O4Vxssl5K6hj6INZ5w7gdZTSeXfSAyZ+Rb8nvUUQMZEmBZBr6m7l33LWO
+82iMoopuEctu5HBydstaNiP1ypK1hIIFe757s/lS9b3X2IWClAHJ4FqEXiq4Zeec0+ixLbPrMNS
hvR+9M3Tsk2EOI+GsbZHTbzi8lyFIvzKAu4nGT9L9Aw7LI6Flx/DKjppG68daWuQxidr8I554dym
Bqcv9neST5hSTE5MFnGxzob6pZ01EVz+hdCyeO3lwUAlqbu14cu7TBoY36x/wb+MCKrLfVxnBrBs
D1sE60h7n/1dmj+v9p96JJekGF88zc/nfIIQ+PUzEEkPKJPhPp0yKT284CeygyBxQu8lrplIzs5V
uPpcTu7DWPuPll08dMHwouPwPSKsn2asvaQNpdPy8doLy6Kot5NA3gjrPC5/evIq4lVqE3C1BEOh
GzpDs+mYotkUvQlUl8U3Wo3zc5/UN2sgWY6opoh+ZAzSHbMmuZ11eKTSe6zS6sMMg2tswRgarfl/
cUkExDrtm4cyaA5LfzRRpbvMvkVUv5g1cKkg0zZypgPJXyftVxe3QeikGu9C+8I7X95sB8Guredk
b7aw453F2xyR5rZ13aFmqtPkG6tty4cANvrQporQHtH3W9BM+2GMh3hfmVlyGaPMf7JJVILNtea3
rKVCxjBmHtWIp3sXWEb8lwQCjHWVCPJNM+rgT4LzhIclHspbOXLYjFN9FENFmpKaTKKawqXbqW4C
yFnV1rvHCb/ylLgNjk2y2kJU2uNvUoH01FwKiwxAZj8EIrXJTEYKbz3Tb5sTzIzH3zCYkJG7H6+P
TlFo+FfM+0zEAGY2WYRZaRiHZ6Jll0LP+XKj6FlLwsPYosJBVUzuqUj79F8TatgPSob1Mk7zTDMC
ZWc2Mmu6B5ZWe/owQn0wtUm+AXDV2bGXrfM0/7Mrz01IBlHaxXtjIlFroMlefiXu+nf+wgzEi+BU
5NFfxI73ULuHCqWVuLvaWFWawkhG8TU0yTyoio9Mpxjlgjpa2eQsqaH+Cn33nHY8w/hCgFKT6a0Z
e7WbjOmzH4sDSXhnhhIPPix74ga/Kqg/iko/kNj3u0jdbJN+wy9PpVgTU6C6V/iO+EB1R9HZMw9N
xuQPpvw3wEGS7VwJq5wTeKa7vxEXndMxcolF9xdDJJNB5LrSesaHf9Std8MmBJnW7jDdXyCEhv+v
dHKJXpI0uuqKXNU21eMldOuDr8mqg555jMPxYqLJ5vXwaQ7jF0dVsPO69A50cIkgoRJnMQdMm6qZ
rgwGyzUc0retsifR+wAck92RxeNvwQoeI8Mc9gipH3p2zuSQYGLEAbTpHJ1uyDPa9jMXPY7GTyGz
aw9WQV5pyqBvCO+Q9I9xJpjY67wkI1GdvGSCSiBpYJMZ6oPdf9Y6C8Kfcow0s/1mQcAp2kK/fS76
sORdKCyQQBrr2u8IE+wbPLQc2ysPBn3rVqkEDqlRPLxmeKIws/ZG0D+6gkogssipJPKAb9Qh1EO5
4j4pk4EAFS+g6akuij+jEZMkOMfhMfOL9lJVGHecyV7s6ayUNA3rHzHSn91sB486k1dcrsHJm5aG
DvZ33TVdSvJVxQiTkfKKldwj5Y3uaD/9Y9u6hGrU8lnm7bcCW4NovUEqXpH2C1yuIHXuzPwwAZXe
xLOsj4bOh7+2OZt7b46D/VCa1s8QtzJcJRFEp2mPSBlBy6ihAImtmlDeU0+a+7Cs3quKdDsEX6pe
9j6sKlJXV9LJ5YrbiHyeKN6oXFh7P7ffLLrfN3PiMTSwoCSe9TJY/a9E1OXMK+Nb1WEAYVnYq6Mc
8x8htPKvA0kAaULQPXlpU7VuqUwPvjlSAAXeUzJyXOrBJcIjsaajIoRoxa/h5DI6sn/y6NGRGcE+
Y/5iMwujZCz1RjDqSibFzGZykIcNvqthlsMlRaN5Gbxg3AWlF1zMAuNz7EwN5a84zW5B9zT0xIoG
TG+veRM8Nsoi1iGD4rarAtOySCOiKUsrAqZqrmlOoTwPLkl5M6ubeFlyhs/TczlRq8ft+IPMw+xE
V+Ez/nBmU22I7SHXlffLWse3XrV3DI/3GviBfKcCHkKRJGWOjDrCPn2NmpiUkJ5ao+tduQ2J6ibs
CAWBsHS979PSp6MMn1MTGL3zVXytVPVZdM4/JwiIaR1qUHuTvSTSr5tnJxs+RiANz40PgzVLTg8K
erryc65me6Wr9EFXWO6VxlyOZ1buejcmT8vrmGXkXrvW42jXpIXxb1RWB00WiyOq8F3HwgWhLl+c
wp7XoaS1x35Ug/Mn+ZUxvHPutO28hz70UWLXH+Ap7jYexx8vJ78tpf7IJ6Zz41TmH9Mwvdr2cPd9
YqS8Nq/fW5lVl8aB167CmBFbyRwzb842qPwRJe1u90G2j2rnrJKqizjL8Wk0A1yOVYocihVoQ9hT
QQbu3JzMsgfwNprL4GeCKZP4GumqbsLMbkYAbm3Exb4GZ1th4fzXD82vpbo96R410WbF3S5S2j+L
HNnxZ+ZooBch1RjLTMC9tBJM5eIhe46L7qFr7ftYcImIAVUDi2O1Dr3y00loc92+f0yanhi38reP
zV/gzWCLgkMunDB+ZDs/GkV2rQtSQ5b/IdOSWpByjiShR+oemGDfwS7BQe2JJcOAfGVYu3LhgEhX
o974DGWPuBjxZfhFP29IumnOTpKKTYDPqsmmQx9Dc5GwiBcl6in+DlVc7c2x9SVoRfiUssrriMaU
LJpssfbDwPoKg9l47CDYTv4UJP6GhMq5XzcjJxX9NMgdKTPtxoQEP0sDI8/E6p91AFlxLsuC6cDo
ej0WU8UGixR/UecZzsWJycXdzzquH3WTFZ9Fa1pM3AA4mQabvpnz8yYsV6Fl4Idn4lW+m4ZXnDK7
Gn+J28Kt26Po+zS/ZKU9uUbdvDisqAnmBhi6Da38rrtaNZz8ITGydm/ibIsGpmle6p1axzfflJoU
UDxOer7mcTgBe5f7forMc+4E6YOKY/JQejE/9elPxN+mgPkp7C+hjP6vGFvmOYEdl3ABg9l0+BNs
IGDhmTbtqcV/BHnxBEWYghYrpUnyI5DnT7EYQfErES14QwmhZ7K0EkdUgXwb2w2PryS2h3u9Sssb
HvZXoTrs2rkq4M9KI96pJKrmLRy8/lMhvZUQ+WtVhJwvZE95/8baDG7J2GNohPkK/plETFVr8iuL
VcYxQgpwqlllVfQDSSGRGZN5gyhiSIBZrw3rL9Wgz1kxXbVPWNO9hzCAEBPmn2oyxhhdzzXPXaSK
VzNrGdUkYoqYmWqoN9yXEXEKqdf9qafUPCYjdshqVnONO9wMD1mR2UfSE9RBEOqOpGtbwElWFG4w
NwYngqBHQlta8xKrCa9bn/i/g+7sBYeeXJ97z7D/eV3D8ZzmFc42TVPXE0Kd2+n4xNwVc0GN+Xea
MHwZEFCMtTAwPCUFcsRkhMgEQviPMI7UpoGVuAR2Ymdru2SmlLcqwHS/Cm3AKPOXFEU8GEz8BJpV
zc3k4AU4uyiAGc065k7d+f1DztC9qlS9KyVwSK3n6aSIQl3xqYZP8xwBtnIuHzC3+5+6HqOHIdTV
UaJ9raOo43p3hno82XqOTyauum9XxygFTjkeZlP6a39W2KHTIHqaMi+94nidTzZ+sLNTTilhc/2U
rHM7QaUGq3zHtkvstmX/9DWc5qZl1eiBvW8DBgWfPOXMMADGpjxaotG6d3yK6IEOXeS6991sF9Y6
vyY8RVcMgxEtVlC5O1/CXCps6SjmoZyuwvEIJ/Ip3E+Oi5n8cS4mQvaTemhI5XXcbzV3xrGamvCp
KJTa8WGw5ifvPXEMhglIhn1L6UkI5pEskjJbIsGlLuBO8yL7UgZb4pn3Qt6Nuk62k1AmQygDCSC0
5wEuASRtl8C+3YQvuR9SBMnXlF6SdEyTyM3AzfvvQDW089L0qXHGyUcnVaUh3+ooMYIVpdYYbKbM
Vg/BoNLoOEhoJMgy+Kb/ODqPJVmRLIh+EWZAILeZpBaVpcUGe2rQIoAIxNfPoVc907IEGdzw6368
g2lEJB6r7Gmos3K6K5nFLpRKb0rJjdLSuGa93W1mBKsDyV2t/t0co2miOuTEsBbDoqGF05ELfR6g
ilGspr02Z/s/CWLHJQlStuH66i4OQlkB/HBrLKG3i2W4TPcFbeMlxra7tc3ZxFKRZM1eZf7UHkyO
zKhNegTnmKOp1a1+cV3tfVSBUb/UgVG8hQJZBiNFfagn7fyYshSbNs9zyvD4d7ugnneJRpOqXXa7
IpmYW3gova8R1N5btcCy00sMK0ZL/1eD/Zk2C9W3LkiORQyHgRcjMAUryKNcyG7nBtxQ45aK9Cff
7aurNlM4Iz3Vf1tP+vMWz8PajRDmZFZI1g9YxzjQpgXdpgnc9tMWXvVWcvEhbF8TPdPUeLdEA66T
EZq4FOHGdHKud7YibUGCzwORooezwsYOC8xUfyDWBP8a06mfgdlC8xDauYmQNF8pVbFh3SV2rR+Y
W501cuNJSx5EGpsfhFLmAz/Mlf/BgN9VGGS2MXT3DblS5ITc7zmUwn9dHAIyRU/dKKMrbkNH3vOp
4fb6aDxPz7s8BA2mIajvReJ6D7ul4ZwZpHwOLajpJJj1a4PDj32wT9Y1bbBx7MmslNnOx0Z5gJll
/SScPbekJp3ouQ0F8Dn0oh8HD1EkWOOfRwdqem+i4afoswzRbfAwfJ3f7D4wiMJb1cVyM++5KzTU
JKKRBzFi0kBvgnjBUNCdisxwXtOJ5lSzN8u9w37poy2LDNd7pqpDk6HsOIbRXQ0idVSL1KTmRrLx
/zzfCP+nVAPZhPRUeG3cBgI/AehI+3RR0SPKuQtb7WHBv0EHnFKaZGfwnH1RRoNTir++Mo0Xsgzg
3HNPRZmJVOqhdPjHIGlJSrtuJXkeicQ5C1cbVzFs7HFc2xEQPQzMUopjOmHelCacFEcS0bQRFPY2
6d4oXSx4BWarD6OflH8yXkp7Km1RceBcbT2/AVfmE3wwCJICGq07I4x6m80W8RURyQAXWZwW7FBs
B2FjXcF4U6PAuoxuR5Yv7b9oFmoeJi2t6hh47fyY07k9FhpnxjHIIeoBpWeNaGm4CcsYE+P0xqY/
gFEbd02WZE9x1tn/QHAQJM0z5yUwl+QZNIAkktmWB3f0DZRjNQ1HPXfA62Juz7g6Bm3QneAtw28h
hqLaSy7FDu5G5Z/xIdbXxe9RfVsPKnou2cLJeTgPbsbVTbCMy1zn91yMwwkqF+O4y7LR64hiO87A
frgFqFrkS3kwRqinHkvMRzmTe9vyYl/zilP4KpvwJ8eTu3pOzNccTQUURr2wY9CTG2W94d1lTpCf
XzKgF7XYkchjH5+s/ueosDxrwzKv+HHNr3z2QUFyBWXuq3NuBZuMMPfeKw0Z2W4VRlmy7vvHxHuf
Y0+9OePyLiqzuHXGOLDl8std7+YBShHw0Sjtgv4tzAP2PUGj0ghK4PhUTwbRHeuyzirIouPXELKk
tUcsDBa3kbwDVEePwGysABziWZP5Umcfwgx2HeT7sG6hgccg/pw/sum4cQU496o4YJJeN9x5+uEY
OYKkwOSe86zx4koac+8tivi+r7jO1hH6I9GexJERz9UeqySrv1Dwn0Izdnr1ZbPc51GFz9gXv/Jk
+lG0PczuaG3cxdwYTAkZGcgAhBJgXne7CPBbyjMjnXaPNMmuLpsn7NG8Y17Jj4BNs7Z83ra27x/D
Qp59o38eupgfFwyS2eA22O2LXv5uw+RBeTlZvJ4sWbAth+ZPJkhbtelP7ASULuglSslncFRxeYqp
MfCAoZDRjHruplUDR7qc7Ne5ZzUeTxYRteSVTdtxKcKaNyNdFHI6NfRGKCvF8L7sTIorEh7K0r2Q
893rJLuY03xZSl4BgNbJIT664DZlVCfo3zV862VKH5YlceF0V1N9quqTK8qlzMIoz9iBUn+8CEyF
eYUUD6QPyy5CsFTzaiUe34xp5qLRSHs/5z1JFqitm6Vzu1PnBs4Tl4ISEHKigu3ciPY6LRSDFGzb
NEMknliVpMHTUkuEmaRyyn1iG9a+t8wlQosC1tb71l/XdZpHbjHVms06lhIc3egEDsZQD/ml7Et6
HeC3EgOGZwH+ipx0l8n5AbouPwZu0BPvyeOX1jMlt7IMa1PRgrEQasYqyid70/Zt/1W5NDYMTLsn
uxrmWzk2wy/PQS4uRbE8L57RQJ12HUoATKSV2TDlPXGr9qopRXqeQFfhahtQaoYag7bwmuId6zsg
LW9Z3lOnUfiuJvmUaC8/EKyL94ZhyOMABGNT1hAJu5UA0brCxg5b5/+yqhz26K7zNuipf8oHmO6x
GHmFCZKnC84HB1Ks8jfs1H5MX3PIAuwu9ka/4PTQcW+eC8o+doDeBCXx9dodIJpT0KqBQGRnHcDD
Goh2pJFSB5ZeCvb94gXAhTy/cs9dUicmUXJw5bnrh8e0LKt9LRC91Ri2L+7oTXw68sT9gWxAX4hd
lc4POrsVgSNLWMiCuFsc5187uvoIqCTYon8T9qg8/DZhPfLeHppohEEJ9cT3EFUmIoF4VbFh+um+
zxMWkw2buIMLfnXDWAWpxKmHjeGrb22jOxkk3nZB1pD8BmfCiM+TBafTsLbsftO9qnJAkhW5zrxG
Ay0NNcKcINPWxF1xCkQHI6P0EgabLJsWTOsTYYYhWZadMP3+RFDav9H/5H3lqip/1Tz/+2pgC5ph
6P4YA8QtvuPlK4b4TQa6GYFaZ3O704vxu+nKgpOj/2NBG4hyctqw323cUGX/qOrA2rUdhtiwseSu
NdgpC2X9RiXst7iE+90i/OoUlB4Gla716CGXxR0Ybn50JpNaETMziTtX9SeRK/E8tCPaKKfsaSgF
mGiD7VUVpvHF5LX4S+Wm3JYzlgWcyUDSg9xt8QIDCU7w3Gx6tzcvscOoZ2Ql9qm5bZ8bXdof3cDr
wo6x24nM/Gu2bf3iwl2jGqb0qfTQ6bbxHBOp3dRvbBH6k8mimPoALp/aLZq9bToG9wbASn7SYoAM
XbVX86gjk5jdVZBjjBJFyFDzJrmQ9ceONxCttCxQLTJ1xhtPc8l2pqDSggjSeO5FWv2BmFc9Ri3k
1p4Sj8HFjQ9FqqaXJSsAoYxJGk1NjZVS4J+qgrbeTg6TmUi7ehc3PqFZszNfm6nNiecrqS8kLDGa
1UTDYebpg+opCxqUI3Y6YWdrK2vmL7BfX2ZvedhFYfwN+7I/jJkcrj29MHt2lOadIkT829wOLgAO
cOi4bA9CFao79znnzcYAvEvTDkdjyS+js3TyY1R1/TENib4DcrRempa3gi8EcVqb+MR9mLUTkbc1
XupYBpEjUlx7IYg8MiakPtyO8aY15pNAy40suUznucwaUK7Yc3QyfBXhIF2IvmxesgDDIb/J2NlZ
RaGJ1Bm62RSzKO72MFS3Mu7r9ZRsDl2brS4Uq9uG1Fluq2BkziPW1LwIfq23cU7Vv850edaxgVcf
FIklQOwGADHYLrYkSWwQm0vXwa0y7Xc23GKfKPFLMMSdB8C+F2L+JIMM4ARGDfkQBFq5q42WMJJL
EifLAkaH6tjImGsKfl/GSlISu1h3exQlAsVvyTDtvcS+FMH8a/b4tkTAIFs7f/JAfTj8oOJGbR1A
NZAEdwu7bYq9DjKu4P64h/V/h0HGh9E7Zt5P0/lUjrbfCC9IvNhNZmm+4/eIKvpO++Y2NXrXAh7A
xu8XGVgcSapMo/jNN2Oh5Jk3I2EbRBhxmdCHwARsZl59XoBOX058MPTT+kcx4wnO8EnntlAHQKU4
U0V1NpPsXcvyViYYrmzb/E6oCVKxc814wzSQgZYOjdTF2WuYu7Kn3hnOLa3Z3bXlyFahfoXksRdh
jdM5OS5p+TrzDxSFOlsO02vTh+OmJ3Auswx3gItAYHQP/GzLBJtqdDEFxRcYJVsEli3j9D0z7G/T
5szH6+vlHVEUsrFMuhycFJHJP4WkyB2gDAuJXW6V+xjEZWSYzStrFVbW0ByUA43oJoXa2tlNDsEB
NCKqX/gaC4W9uTjZGYz8Hh8N2PC+p7GvIc23PkIZwVaryn4bECqjELd4Ei9/Mg2zP3S2E7RjFAPM
G6ogJrZElgtlawGdOPQf4/LwYDSx3/w0Kl4O1T23xp3lxB+2ZhOzFEfDMY/STM5GFh7lRI5iAOaD
IP1KSY8+8UfXV18lv+OKrzbWWO2LDBDe+twlzH65a8I6CkkF+RdnnveMARhW/wzx79b+bJYpAo+L
n2r1R+f/8+IHlqUrnkKKPUzgkXhSfNve8BSVLlDfbpSXxURXW8GrgA6JNcECg4qxCR2+iSQnOqF3
CwHN9THMTP91yqd9IV5KuJ0ZT3hg9adgzn8FlQlLm5l15ED8nJtfRtJtJuurQKE0+eXSMnP1KBoA
V4h5NkHs4exxjeQysO6ddQUFlpMbd5rIHppnY6rFlf+Sz18djGUTStzMoya/a1OlgC90xJTthztQ
0jsP3IOX5reAPDlqCSRkNzZRDtUaS2z3ocIkkTf9e6DKV15xu0bpnSShsyTNPdQSj4Xk4ViT90Fx
J1HFsF5s2fwP+XdsWNEsZxOEJ1eJEd7Y8BjH7CMdFc0M4i9BxRNUj8+gzW3OGZOn349MPEQNFnA+
sGMgjn6pnlf/WzpiUKXXvimbfW5MBysReARon5nEikwytmMafBej/Gmk8SasediNyvtYn0iERxKe
/K2zsJ4EMFwY64fQy8+mCtyTxAzVlfOr8l/79NOEIrFJyS1bcvi01ubMCa5bgnPsScsVwdJX7xSO
UxKQUZeZrMxBQohhtHjY7EYftvzcctYSlZlMrKkkOPz9xMeYWPx8yUYyrDSrMKCF8TNUU+Pi9DYN
PSJ86qEIBU7OI5Xn0SSd975I7rPGvcNbYF/nFabb6t6uz6c04iv3MCuqHc7YSUyExgghdbl7ChW1
3L3EvupyX1kfBHvxnspl+qIC8Oishp5SAGIwBrlahcoV6IHzh9jm+jTk+XhwNVQkUJ/lom7S9fHS
TGxGWxzvUdOk+C+7irVRpZof1YX2M+PzfExtryZemPVXM9EV0xtXMyvkVpF4UMPD+HVgTmoX5PkV
XgpngwQMZnMxtrxhHesjpXqGHlFlzLvSToDmATenGBD7fuOpdzA8V2jeZ3tJYIl2BzUDI9GClmsC
/mkwoLiVE01/pKgRhJEdueXwwOunKis/oaeBmc/6el/lnINVajA/y+dwJnNfAYGIBGGZrcfe+NAm
7q3r17k9xZvAT/wtUeQFqOhibhm2WdP8Sa2J/ggEQJ49PYZ7fjYEk7U6+APeQLvynmmm514HIZsK
GUz2aZKfif68UmOwofDvtUnooqINADfGP8vAP5/J4sZ7hcCife08oNuAQmwWFB7uSm7KlB+gPQcD
FrzFY2PABVW5ubH1SJZTrTN9s5H/7fnUJsYgMGi+a4ZtsL4dG1yLGypq/ik+/cJFpguNNS5l4cAO
d8YkOSj0fkpG7ETaQz9JPyAQGNupynmgu+8YzR8E0LmZMWcqIHod54Eq/AuFB4fCSa+JGT+h7Lxw
0UQ6C+wmUkVySyZvH8j+c8n5iel5wAozNjvJidGYdb4j0vwHhsiVfUW08CvsqDpB3zmXU4/2aV8s
RmnoQ1+iYOyozMsYUsJHexhaGFEieiBw2tbZzRv1Z7iYtCkNgkeIwsC8wrVuIC3miu3BinpxJ/gD
nGqTRRHB1PfJtg/CVxsYcpfToxmGfbJrODXgeIS80duJFicLYXpOXtdvAiT/6mga/8zCvHA151Es
IRow2k4nbovgAJrgYGv1HOvpWvHl1x2FSbiloyQYX7PBeAEtk0VOPMNtGJljjcTeVA5gPINcZ9jg
z69d9BXOvASoM5dkEvc1CloY0zrRYcigoQjcfE6MdtsvDol4/aZ8VNSaw0drIFqh9+QW7JmADvLJ
bjSQuYRbR9u9tS3Y1iUx3gKJoczFKaGTkTqWQv/JPDb9phXu6NGjOsWDWBtX8oYyClp0xlAr4+zg
GNYzFYHv6cq94nV3SFvMwZUlt1AsBzZR6iawsXsmFyLZjfsJ1JcwjC9HzVjPB/9Q8gpNudt0Gh3D
FniqZUKIoy8eJlpMxQmXU7NO++YBBZXi0ead1dHRUfWfIFAXn3u4tsJ11OMI4P4utm7vF/genQtP
bUXXX/2ocHNsx2WUt6Ab7Z2WpNx72+pQBsW8C1avYRAmX9qY73MdsJZa/rU2F8JpWaq7xDXoMB8W
pCJpPXwUhFuDsiPcxeuj9fJfNCv0Pwq39yVp5u+OctUHCrtPatK6297wyKvOOzt0LX1X2Ri/2bUD
pilMsG4m+HYAhfMdxQxIjp1CA4hx56pgwOuYPuIZbLdiMxc4BF8MrEEsly2VYVANg5c5oZJrIciz
8wNlbSTlY9CTuZGnUMC7m1t5cs/GpQHgzj9BKeu5dHJQTg7lk0LywVwupQWIWuJU24QpqabKYR1a
E7YJgpV4x/iGeCxtfIEgEte3B9s8DDGAd7Q9bONlBI0cVMA1TPuuWZPtYn4jdHZuMdTsuBCmG5pQ
WW14tdg7Rfg/LJf+NnFEzUpgvqJPvCeLSZ/RUvMduWRCIEd8NaQHukF8dCAQsqRXOMyrv3E2/uZA
Sh9uar94MvygCvYFHfroebbYLyFwbJ2K1zS2QANYkQzFcwmZhZXG0ZEhuFLcuzOmwiGJjU1JqdEB
BLxxq201kcPCc20RCuDp1DJ7oG6oqJtqfBIsG2yQ+NSwIBGHyWHhxy5CPPQ5bq2t6wY/+OffArd/
rmbvcxV/ExoaKyjxRLNheOZVcasQz2W2nDO+NleMbzrT5gYSCGUsZrbyJ6zH7Kzor3D4rIswQWzD
SjWMvPBydFFR5AewQ6jwNZwETZYmwAhfN9lZxIJZPH1HU/DIxdLhPJiBD0OpfrFnFxiFAZ9iMBUL
DsBL/GKrV7jjNUyridV0w6e1S4/x5JzaPuPaEMw7c3DqHZr3c2bJZ/zIwSnUI7AXCbYECAq/o+xP
tsQ/dej+yAC3uJS3sa0fzqSviYfDz9HlMVmsVz+w1S+ROW+Q9Harj9QN2uGEUsitILjran4ZO9ps
LertxGz87uJeP4ciSKLRKO5t0T37pQ9y3+DWRPtKbjznpTluMnawYVFy/6TN8rCA/XeM8V64Znvs
bdZc2X9/00xjp5vk3YmjmytBdvR0hjVZYdASS99ElQzy46RWGHfJnrRNph1VDohHqmdBOhF/oitY
qQ8/zXoAiT7Y9frDGsNPjFi7uYnfG4llkHP9wxPVAxvAuU+Tk8qnG771y7yEdzYFv0TDh0NpZ79U
8yfGlt8m8sae7fwdUS8i2u2yq8qh4WDKCwprV4C4XRz3nHKr7fHWZjVDDIo4a92tEwqoa9xKM7pd
3FXasIT11vXMW5Jy1HCJ6sIN177rAzH8Opq9nP4zeo5sN8E/ZrKLSRb/jRDj/3zBLC/iLU/c2S8x
4UOhexi5x1XYgBY4sc5ChU9BDpjsVr2+YBPvfNHydDYntttLUOzDlLt0qG5odLewSE+BvXC9xwCc
qBn6mEMbVKL/ospAWsheHae4YCz5SYkuRU1Xf8kJ/hO3gKpqYKHYkm2eAFfLKwIMxv/Mhv6rTVh6
83Yy8e63Llh5r/LNYzIPFCQsg3scnLWJ3rOg3lAghfmqrBEUNNp9GbJrahpjb5O/2LOOxFjECHtv
jNoEcBJDpvPiVZcS5oz7gV1wNpoSTGxtc1WW/NhrbEMn779rau4HLOBYX33ZBQDcBOQcjoxwVM/Y
wKo7W/aEyFRXdXvfS/qjLvycLBQMvu0YZ+bvzm2IjqnU8B683euvui58zBe44hSl5JhpVkBT01CD
nDtuv52K0NkTjgSkSo3LxO+F10K7ODDn41ht8WTjmhQF+pYLl9uzfFVuU1wuuyI003vaTxbK32C/
yKwzDqnKYIp7k39yNQD5amY+THXgn8d4wDHUmOXVhP9z5LgRu9gL8TrppTng7ah2GFnd61IbMEoc
wbA0rpsIA1A/ba/+fqlTAOxO1/UR//qW+t6ABKNrZxeqcsaIDg/kiX5yCX2kzVc7SM4+kNvM0so4
u/lM2fJAm8Za1XxwuwTcsx8AGvJU5bGzXPTB8Fj3AjDHcchmep/W6fJoBj55ykhwhIau8TwIziSk
m47nyRp2ISy1XSXZjGkLDZ0tRLqzhaaYU3BQixG0iJWXHvEyR4J66fKnUeq/NtgCnq7cO3qJETtR
D+Hy1VsJChLqwcZAudupudSX1rGDa2WMGC/KoH6alno9xh1EjXQJWiDnoFY3XFPyr8nrgwNnzXCY
83DZKSybsPPZ9Fk571K/i8tDYob/XN5Ha2K35mPpw+bADz7DD0l/OewmNm0nrmYsAKCxy+LT1LCE
mOJdsa67hpALsHuqUMwMjjsIkrcq6P8M3IjwBIT/E0kLf9Xrjl7ofQ9jfh7G4pwJms0RRfcCHS2s
Oqicaf/ANbFzR1y68Cuoe7SI1MR29lV1g7Op434XgGgsDPvhKPl3sTsyziQaNuMaTmzjNSQDcY/H
mMwIYD/TdC8F2Bzsuxld7epb4BVeA11Rly3O2dQ+M51S77NSEw5k2mqM9Nr4a8dNy6qLnwWW1aic
SfWvgYwGbi/u+zN88ahznc9J5tvRWl4zu4E4kB5sCi2kYlvrdm/Qnf8pF29UKrmCDutUUiVXbw6v
BV2hVmvcxnyVEaursOJT3za/036UeCer85zljylHFe28F1hNT6OyvvtlelHaI97PpbSgWGnIvHHj
9savNZjiz9mrjRqUiuapWJwnv3XxyhTfA8m8wQgOTi/vNpqdBDtDV1R6nSEu8W4kLpi1W5nKZ9cT
91ZbZNft4qsvWBwBgIJheEULfDPhAvuj7W/sMj0s7ngeCxgC5tKwXDS6U9KJF7u29/5S3Nb/72bc
J23Q98WYoCTNtySgOAV39e9S9fvEH59C07x5bcdj0H7LlXEyVNNHUOlrE/bhWn9kAlmvwwPbEDSx
gYykWs743M6YSlg26x+SIvu6rE5YbO7SMw8Cu/E+FBXr5+oJW/eTjbzlYSrCKwY/p0nyZyfzHr1c
HtZ/wZfxTnlnd+lzFXLRNa6Mo2SLJTrcfyyPTGIj6rDxO6X3trj0fvDBY/dEDyE7J/x0sRxek7nw
fxBf2EWlRXkb8WkFCqxbLL1vq7FOdj2Dh7KYVjYkpII3j1gOXxyE7aXy7j3rORpHEjhvOe89q27+
+9EqDIOOXQIbgRk1UkSZZsw41TizGfMXIAUD3DbB2M1oPbB3RTK3SlaxiRM+2yhoFLXSM+7ndIbD
gHWNmggpoVqvmrC7GIwoCa09GC7VBd8BAtAw/kAyeQWVSau3F3Mcr0aW1hR7i/kDSnw0ZlSDhWX1
pRt/awf6UEIUWelZAdlbt/094peD+QwxNxm2q9Jc9IF91bYJ1Z+u3FVY6BKz2LrOPB2GCTQFIdgM
ZVM7866GStkx1xDepFIDKRcIOdTXMyuG73Ay4FSRRG6LHS+YfS6AX8fYaWJxtuhsZ69+HgzKR2ZH
bBQiT8nq6yITa9fp9JM66e0M5oB3Aq8Exa3PWlvF31W7BIS22c1abvFv4mmOOYgHCwxZWSHNNOKt
ssDTVnN9XOMQ1eRh3U/X3hOZwWkYaQaqNOMDUxQXAWOdNs36267yh8uqmAAm2ysXY2FXsCaL/erW
pGSDluGs4dswVS9Ac0uIGsIhZBS3147YzDJlf9ymuqwayTLbN8Iiz/8tksHl7kTvP5khfdwJsZRQ
d9kB0/V+iXl3SlTNzl4iM8brPWTc/JGG3BbEAcCYbWwRTnDs+DUs553bLk9dpeFwlhM0xNWkvNwb
kUS4Cn8WvC+iJKteERjQDApl9VHr8rx+XWmcgv/5QLy+8QqJgrJ4jzHrJxPkLidgigPlz5/PXWYD
03kU1Vr4i9IfhIegGu6Fru+JHXDnBRxh5CezWW+r84432k46xFkRrP7j0lhFNJg+kzrduRh8YvNa
WAP0HSMpKOzoopwohBQhPbnsfvM0i+wlxhgZHJPCP7pclRKs4PS7rn507znQ5lkWwXPrWnsCRbhd
bUEswhmeW5vq+ty69BSILkN6KmObnRtdhoCXxyc8LbAiymDrVNwS03D+zPMJmdcNLj4OsM3cOh81
uZ/NXBGbFPPWIr69PqHkDbaKr38EWWg2JG14suNx2ZXJR8OLTtvuzuZjy0UXQ3D1UTrESQvcMFZX
QowPDp4VOMdgSMEAOh2mBIIvKeOX2YoTUKhHCgh27INvjRuI++0bBVFr5T1HMiXyk/cJwvjJq9q/
UPAIFvO4rx+VyvZIrtOQHZOzoYVJV83yZGbrORYs+6ozqr+k2gz+XnJgeYYPtkWY9yaaJeF2FkwP
wonkgOxHfwnSTBX+7cyeLXv2r6ZREhXP25LHP1UmqF92+/HGakHYti7abCCeldO/WJ24dGQOkU3w
tncFG/zlGnats894KLqheUMy2zshk9LSEO5wsAsBRNuOQ/YZOKSxfO2ecUyB4cZJwUWj5RYxvscO
d1XmRYejBxjL0J3YxO3Nsf7EBAHAK6cEeYzzX5Of8TgN9JyxkORwx6kvy+wVRsKxotoVuFjwHqfy
alEmUviVByV++OUrTZgZqvtOWAnf5VT/68PZpX9nTKNaFKTDCabvx3B8ljUKC+PR+orlUyx/Qd+7
2tX8XpjeI3CRbdGDS5jn/Mxdq3kPh/g6LtW3cs1ps2aApySlJcR5ChGohsB66XuPTvnQO7VDvVKZ
JnrbsZMZ+gHI5qXp+r8NwqjB23NDWfVrsxZPGsG9yv1Ds/AmbUv72ZXDU9imXxMa7NHDNv9AoXDx
+ELXDAURch/Zc+LEqyQLh2q+G+OCVyP2BWoyTrC6+ZX4+aGULBqh32IGJz+JItzU1imUwNSDOnwf
MG1vPH/tRurN9tkOsvieGGQkufVPN91ygRoqN7IxEI3YXnjiasZKP44YIrYsrI+Nk+BEwdKhkTCA
YWSTc/TXMXDs6gS3pc+OjTamK9q4fSjHNH1h97Mw7gdu8QSqykVNBrxU+2L+4mJLY0c6JOOrPdrI
sLqCdtK2OfQOOLzsXI2RJkG3v5nd8i09HKvTVAgoA7zDqKQ68VAAMWq/GPJtth+2sZ9GNFiDDVsQ
FofUn7+VbLHBjuMb+413w08T0C/QUDXXvXb0uS4mBj4g717SmLoxhvq37fiRNgUiRP+kw4xNKhkL
wbUaGeeetfLW9jQleOoeIq5sGAOPttLPOHCbrSLC4HdjHXVYKhhJ/hY9mVUmPJxQL0NVnQ1Q/8SL
Uu91cAx+1JU9i5cFT8EF69a80qac9zaBEN6hvxwV3+s/p3FZa6k8ZNWOmxK/v4vpintmDj26cg+k
1eufgEqET69iYkGaJ7312VSaIE2fImSWVJ0SvPH+yiR5qWENgJz87UECqzw2vdn0wGC0EqWmG/2g
H8R7XygdfekgBCQxbYNWEzx5vWXRCaC41gNzfUKbtB5qpokoa1Z3Gx5cOeqAT9aMbYN/Gd78k1qM
IxWdSHj0bMu831sdtH+BqwavBluusEGf6I/BMt4kA7jBLYtroObOynKXXnJeQbWGViGGk8Oo0tvd
H2IZlNq0x8QoriPXfS7412AliDR4oqqB+SZRUGVGTFjXURY92xZmJTJC09GNrfglJszE3YJuH6+5
NPbiH+Y23wcaQ14Zijyy6R5MW/c8VH36x1nok7dn+WrTOJ11qxyCnjxweYkadqwY6oPmD2fIBxsP
zEWWWC5zh9Vnrku9BxocW0xK7TnrZ6BLNYDErjw1bhgSZKhbPLOdUXys4An2YDgmNc+FmWdwUgiv
wSXGNe0A5WbQyzTdM8z/8BR3Yp6/Hbe5crwdQ/q/YXKd/CV/6DLb50o9kZyK/NTWZ7DZEror/KCs
dHc5ffMRVBRjgySR8rpnX8Kt3ubKwRRxtCbWve40P/oEzSkvMWizXmEH0zsJqW6ND+OWTbfRaYq3
tM7ZXXn6z4LJ54getSrGzZMZDyd76P4mffYaSKYSbDH7EpN/wX85dLqT9qtnFrqnucJNMOqi/wno
0WN2hEo3strVdkSi4al31mq4DFUuuDZO/qWM5uaOGT9Pbx+X4sut+td55f/EHPUgD6JinJ6cxDiC
c7iApTv4vb70U3FE7H0bEpx60JxK2GorIXvsV9NoxsDccE6vMl2Tv3M7J+sVbJcKPMdA+53FUF61
a+8AuzStgAUN16Vpdp2HQFd077SqRFbu/88SLtbv5Wr0ZK2ygm1aXtR4MSiyIM1IzQhtGVVKMUbP
216YPAROpLGdN2Ll79QOeVeinDhk3X/SGsa1fZbCJWxOG4J7IxfWYE04tj4lVfKR8RXaHv5eH6/u
NCGq1t248QERLzZY2gywahjCiI/V+EfK9gmflBctBJC7fjxQ9cBItEpbbZ7svIAZdhz5qRjjAbzy
5+qTmeb+3jrD/1k6j61GkiUMP1GdU95s5T0SAgRs6tDQXd77evr7BXNXPdMNUpnMyDC/yZaV3a5H
E0xQCEN8YYz6rsZuI1GSnTrTyqwEwjDveh0GoyUaJkEFbyJHcK5knNtECjMOwzxVLErRzF65Kmpg
HjwJJvvLCc3vjHGeMQRHJmlbTeTgU9hSWxgceDeUCFwgoowBi0QIuwasSuYJCqZ5Qh0bTzRndNcx
RoQwLBdG1+NTFLn/gPaQo08hzNpqPvUGLdjaqJhrp9p1pGaK52aAJoukSGIp+9Cp5cEb71WLCovG
7YXdejBRMkI0PrZQLdBnkiX/fdKHi2HBMZJrsrnVuYSXHyroJ+lXVnG3AKSFmFHmQdzMGuQQ6J4r
fv0yY8q51QMfLZygYU6V8diC8V8Fp7GurW3d4VAHRQ8l6h244nWoen/gED0I3ODoek7LEkBU6SLw
EfSvhqM9OfX4WjK5ssbxvUg4unLv4UI8Qyv+ntbUkINJDqtXUKaauJqfwxEpm2logfXMVfetIoL9
kWWGd0h7Pdhok/fl5M13AfKPgoiQ1nfJfjaLIx4+PIx4A5sWHqzzpHFniT5fJ6TzYkWlJ9t/y93E
TEPzZoZLnp/TKtwXTsJRNAfXSK1HNOq7o7zKCbRWPv+ag7N69XOZzVuPzeipDjSh5hnhQGZcyiZR
ZVhm+LjWBfvZF2skRTWRXG0fKNa/Iyh2og2EL0U27oLOOtbYMelZtLZM5S0w4q1siMEDkEPUA41w
tvP5HZVfdlGnb73RA++iXSZZW6y6FBScS56RNcVjlOqiKlzODJw/lWjeMYgDWeuu6hYd1XuFBGyU
Ado8uxD/hwJDh9z4RFDtqPfmNe/2HVsn24PnBIiCRWwdLSHoLyvtPg5carSXRWxqgLPV6VIwwjD/
xeW9iaNjQgc0pg5NkGRx/ZIVBaKL7/YN5DMsneQDsC0sRr6ca8ghwfWXyN8JsN0lI4NfycjcuYDb
X+agyBLaLhGbxm6JcMxgLQALpNKEueTGZdY5Q1poeO1GU7K92UzrsvpIAI4PAAwc7W2wH435zfdp
ZbmZBlrDXCvblm41ig8gYei92CdcCNZmjHkwWAh+w0JS24lRk6E77RjRsrdUMBD9MlIz9O3uXLDt
XxqEJuCylHQiLRwEsUexgyW3w4XCyOuo3Nr+JygeCTJ8/FGg48MvzqMGCBJenI2irvM85T9cegpQ
i9k1KjauYHCWljYuZm52ojB26YhW+aZzmr/IxuvwH/O9BgFKFniHFaARBOdQqj5nn+fx1kA4Oarw
z7SuoUfrPvo2YY7BICNYF90+J47JJyoKJK3a/gr8nQf9ddT3UeBQMYWAoChstTtPYYRxHuKE1Sdn
hySR3w5YtRkRmn/giaKiCbv9fcjHVd2VOJP+nRmXuJmzmJBas4cPjxnvOBGQ/nthLBo1M7fyUjqO
LJYkkNvnmayksr+w6XR5ENleghC/UJH7K6iByasP4tdcn//yt3qlXwymAZ2Z7GYwa7rwtrBPd09D
8yOqUzZCNhbnvU2NNqE17BoYSUordjrIk5HF5JUPDQAZAp7yPewGVm+GhDb4g0Xv6IsxQWdhYrbG
FIOngGfY1i0mmA73YfwOcxRxc3vFGlT65zqjdSILED8ddRMXEETaTQUFA6+RFbfr6yaox4wW8qth
vVrg0uz6y0VpTSP96JX3OGBIqO+q+XVAmxIU3T5ESaQtEJfRTw7yxWZKeoUp3v8vtB83cfiHVT8R
oNG/UDxPVFpoCFAx2chHoFln2G+MgeU3zM5gRgG6EyMUFCoPXPPsxC+m6+9gXCFesbeU6DjjqU5C
IOdRFRpbDfgvXyqwVSg+eGRgrxSEd76sbl1aT4iuMYrld9sGLCn5tx7CLNCKlVl/xcyKWNNcn7x1
2lqwdbO9RqBg9n6qYZ/gPLZTnPGQV5gsNpQUgsvpEMDRpz+ejahwAAne+2FPtfn02dAIT+IHjzaZ
m12lxSutm+QKg1HdJ9pzyNpw3HLNUGQtW7XtvYOZPuLmwurkKlA3O3MBst1k8Q7PuDwd+QvG7cuS
7TUSDlw1pI33UiARy29EqCb1w4Nsl2rUXYedvWBh8eB08t0cKYACE475ilkLPOhyWsz2CxicfsaI
2EGYDVT2bG7Y5SnhkthQmd/y5b2Aj0RTg+8d858GhR5QAgjsqscUVctab55SHgjj4gdvAwzN2oB4
xiKPvlrQKIWDxJf25GV3rj2EkoOB6Xq2/b0T5c0FHZktc+pqwXOhVKe519pPRZx84avHWCmgwsTH
4w2c2n4CQyfRGEbfgfqT83j+mAx7x6NMDPWUS32Z0Zj20SQ3Av+dgUkddZcSDG+ozCsrs/a8C57W
FGmHALijT7yOunRFCxg6fEfh/MbNTzzawX3Hl2YxUpwyxtoArV5N/q3Gg7Xvw13ASaLSVBzQtZ1G
ckC2XF5+I7m3wD947emcILw36MMmwpotz6pLzp3xIW+hb7ODq2PzTOIWNeE1LPCZyxVmNdycWh4l
uLc1AArw0G2lorJrbBVL35tj/hRMhgRGpWvfGP0DoYtoWEOWCpJ1ZxUrFgmyFWvd2mP7iBNH9sWb
/5U26/ZD1DogjNE4ZBf1BPzwRVetF5u/4VKdUhz1snduIuJ6+BmvRs4UFKtjN6gc2ceR+igEvjtQ
ExUYbjrtJkGnOBqTdeQ9ggjz6Q4jopnuBkiCLZ1ommU+WpcIrQbIK0oqK/uhQEyIhVrpxbV3EQ0F
TCXHCkzcpdluOHESD5SiDQRQZ3rbbkomVyXHx9jfGQecoiZdKM0DSyKJE9nedq21QxphhJceBY0a
hGpueGJddORfZcHgL79A34gdujLtt5QEvhV4MaTONC6+FeY8NQ1oR+u2rA3gO252nyCKEMjCUNui
2rfyfYfUt1phybUyFO97Dkz8q2jY5GQHUZrttKq8yQ8UXbUg4tpqsk2AcftPCUw2F5Ir5eOeSfKu
qxHq1IqzSWXAyTlCX5ZzgivVKB5c9Dp6AVzjIzV0TBYSe/6HLtMxSnNkCG1lQ6zOIu1V99uHVahH
5MpfCj15TMb0zKPSfG051v6HbI1uIplmq41MuYK8euo0+wXtpWVbPnUVW4ppreQxPNlMBTvCbyPD
whSL3FWNyfLbO/roF4722YGCojCGRBS10vc0HFGdzZbpLB7Uf7GywiKPWatywg5hF3FAjzb0v0vv
zus+PvXToeqRjqu1TdXt1VK7ySLpULcCTYmEHqd2s8DGZccjkDN6oNJSypvsnLl6p/GEfAD6yT0Y
hDixdhrORQU9xTTR94o/r3TYF2aH/7RLfJmm6dDN9T8TLPQyrOtvTL12deo+a6110ZvpGHjKCv10
zFZRQXGG5osx1CUZyz+ljyBygbNppatXJPV6qgmYSmSlI37qZgwz258GfgTFrz6aQFlZJ13HiBQH
poMyJe+qF+xV3zoUvf6a2PpT6DvWwkiQWDGz/WBPR/S+93Nb7L0seuCZuMXDZwfj/xoh05F7yTcd
W96VZrxneXNEIHxb+/7eIALQM9uGiH0sYD0tRzd50syMm6IVbHlIv+SCtmNxNCbyftY0/hlUdo5p
boJ+xlMj3DrmzFr29Q0qeata6w5OFYzoIaFwwXGYjpVG9YR55eAp48IJy5/MyY6WUr+MGdZArln9
GXgUcaSujRZv7ah5qqqMdkN/Vse4Xyp6u6WRuVdxTbcrbRsIWxK2z3OSg0vMJ3c3Z9o9RaVZkssB
DByDnh0U5q3B+s06GLUUyHY+XKz6S8ElOtKv7G1VP/vqa03cZMtKOA4JWpDKW5+p+ZtWvavsmkKl
T7wx2ursACLChQmMJlH1rBXgyc6kypLTNP2PmsxrDsGepeUS5xl4EH1egdFsVcwKzG96OIscwGNO
k6Nqz67/E7YPTj7OP9kxE4MkFRn4NrlhTcoYThzoIId4nwYTe/H6c8bwmcCZkZoSgenMMRu4ZMZX
iWpMWocwtp6a5CZnDAtejg6l6D7n8CXhi/lUIrEstZDuKQilzdy/B8ksVY50BxuOynH4gDrD0Iuh
ZNwtA83eDtgBaOM7FypPh1DoOCjoo5onmTUXrrQvDR2eCpRO8W5CyY5Bg6dI9AK/Xs4Nc3x9T46B
SwGZvaqmR6smlczeRgRlDJPcMZzPNpnFSFeB6Fzo0NyqhgmMupNoi9HYSmvfchAyk/VD0K4cLpNN
Kk8mwomZRulJYejAe6MjRUeJc5aEjk/uOVFl6jGD/FdmELwqrBRgASQOpn6Q7x8gLvYjkdV75JRJ
ugFKgs/gMnyGP3pz85IWeYc3NuvKC+Ytzy/HaqP9h7UUIDApr3r33SK59zM0XjD7kTQzbZD0JrBm
9h851igYWDz8KFDjRZ4F0IB4KJW/CvQr74QjFMw0VA9O/ieHeiOKQ5R8vv/7bMnb5PdmINPFCB6e
0ki333ia/LSXfnch4CRSr463hIjuMu6+WRhGzERS32cJRrU2M8YLSwAiu+wtif66vqO9f+TFtNpD
hkkVBWQVcWpxJy4SeZ3ynljJxs2uWvbPIzPnM8PwPjOTBxKwoEuGr6u201mVGcq2rAK3nwkmp55z
yycJh3y+7eIzW4KquVLRF9JpJIYvbJO4QdYfVWCwtDvmVysX1dMBM7AhgaecQ6FAO6OHqBJfFbrY
XKOkhbQ7d1HaHiQrzfL4Mg7x2vF/ChURNJwjgDoFQ3nusJNlDexwr7xUrUj448UKzoCjopifk5jF
Zj90NYBVN40rCRMGXBUZl63C0Npxk5rNDJQN0EXNQXzgATYfqXn95CL1CxKIS7Sm1on15NjehxSH
Y4Z+gRKKMzgkgpfBeTB7Qlwhe2AjmW6zwli27u/5J/tKRYNXdZVF6ID4zSfQ1VxbPMVvEjFA/y9j
54/ZuReKXMbXcFfKp5ggkMlSJyCM6VeAin0dZIdEDsU6eyD2Ax6PWRwrMT5TenitfvZsfRNzt0rl
w5khZRr8JSveaz1gfUhTaAOck2Qx+rso/DPIu3bfxNIZkXzWTuAspSQM3XydR93CS2w4W9ldo8uG
Ls2V8TpgLoJTsq6q32fg8fh9RBI1lyxkXzMJWEjBr1PMwMWYM/PWdfZNjgmtHc9OGu4AERxC7oQG
g+SzluMgNMLAmtxRDLut8WgiyQki7zLGIOYjfUMLbOVwVXG1542yDwlaUlQTWSS8+72/lP8dyGkS
CgqvO4zIrnIV/DS6Ziv5tmS0l9Qe3CPE6991iDTeqvXKdUT6EtF7kMAvUbdLmv2vmLC6KcxvLW+W
M8dYiJcAUSZT/7+SZemxoFjkXq2uCcu8adnQo7+qKHNN/mSfhsj76gAhGqYgvWFdvFZaRh5PQX6o
pHM9EyT4K/bGTMLGWY4SAtBYsteGTqCdtDu/f5YawGUnIsFxJVfie3jfRQSOMLtL8M1ZI7X2SNhd
EdtHFnuiPhF7eFCyUPlp29CBSQgl5KPt/lp0VWTzqjoGR1h1FJFIH2xKWlxSckqmTnNUHiHh0PZ/
WItT/zD6VznZasTCQ5JoApsPH54LihrmziTqv22R9GMaSDJEAV67S6cQc1rUPN6KYIAugoZeWr/O
zLJaWuwgkKUVoFEbyxnoopvBJcvyjWXMDeiJSyeYcdW8OawTeEvjuq5BeEfRWd5SnTo7+TPNk1Vi
wdx41yACSnNF3i8nPhUabY76C9nmpVeiOkjDwwYi2e2lyZES6VTcAiQIGtbeKIwNKPl12H/OtoPg
GnwvigiOhah7QQ0ZJIizGwfcuRGcjWngyZlXcqiDYKVSSJEouNluu015E/JAuJHK/Oh06BLEaC+5
hMm7/JdUKOiTk+Je5JH49vPIIS0HBjcrR/dEisua+B3c5daSlWfnd2p8wz6PDv/U/WVKtNWK5qKR
CSlJKMuSM1ZWg1xuTW4+6hFz0HjNeyKSKgPNNDZrT2Ict3wQml3I3UrgoNsWAPQ3zia7iU1Fg9JB
/dOfbg1C9dwH66EIv2a0dAZTXWmclKQCzFCAgW8o1JNkI5fPCszD9GJar5njLXiPOW26KgY4LGdf
naylQyPvT9aonATSZKMRyE9KE08WMSsbksmaZuPviSRwXd6VTfnchcpReoVcikFJ2hfpin4UEwly
UmOpKwba+OwXzoJIx+bh4YVvfPT/E7DOy6UT1eAxZPHCSNDBeu0iEJMOYGyyG8knqOJNPsZHYaaJ
H3IYMG0Am3OtC2SeiFR6mkOm+nZxNUs4pjlTXdQwJcnA2mrHc7Mo7qhdWraNdJtKWmbd3uyJ28FW
RBWQ+b96us3QDw4bqTVLC8dRaVDJwUqcPXHc0CRNGrxXsnVpg7/i0+VchaeyYLAOtQNpZJ6/nE+G
r00vEht5gXCItRUO03j3pMaHm5Lp2H6F33mWng19nEH25/lLg+YE8i4ewNN+rRr60gu6qzHoT24D
m19w1pbLqeE1hYtwC/k4JJAC24dF3EWwSEFduSX4qNZBSsKFnWKlKDr5UfjSU1I4aX4dvKQHTOnG
98m2pzdX73PMEZ3igptos7Pr6onkkCZQ1N66LCD0RqQL1bRBgXodJ9l5qmmrCFkCeT2mUtY9S6P9
AGJn0edMZiSBkwU1Ws1hRuKRSGLPyodNFdzo7WtSOjwIMY3TtyXdob7OyHwAwUXDRAMDcUtfH1aO
idcaLlNFQGMwnJ9TNYezgP6PFbRXacwPzA+0UdkS3K4dMmR235xlt0nhCP7+n0YRIkPG/35+Omhx
8qQqwwsEJgSMuvrN87yP3oXRZNPlD+tvKbQUzT/acXQAmE8jwdiObXIKKuc1RxdjqVoXtdFOKOXv
R7qao40Bw1jtLZoOYA8vgVN8lObw8JrwEMT9SlJ/KVpSEi3Xaa71hB5COyoHhCa28pdTqeEWZGv3
MKIZVNvNNWT2ItGIdPhoE55t7LafGT7fFJUeC2EBKB7CqmFRAV0Z44WmIl+RJHW2nFJE4qHDQAUM
I8SJqWz4BhvRtBl0LW4929FlDJgPI1rxgfUyVNVT62FeO6c3ZNcO8lqLYQZbaorKYH8utezC2OaC
Jzc2Qv3e6Mdo6wcqLIiKZNYyhQ1pxeaZI2hctXat35Ise+qLBkGKjKJ5Snr3liha+R2ggQ3LXqHL
SU8O6cOEQjak254i5YbCN6pSqaashxARKyUtIA+ab00U3wdyDxUAFVQZ+JvRiMkmTQrIDJesIXGT
puNY54AeaLZMFHCtq+/KFHfOhDcpZ2Xh6OCU/PL5t0zTRlkrS79B2okc61kOva73aJL1VDhgM6BT
DxPCrWYeaCyzqVkXCbSWimJSt9V5jYPRzVD6Bz6p4KdTFOM0EjH0lKC019mJi+t3Q2vS8QjAc3QV
rsJpighNAG9dAbGnpd4aqWrEpKhO4+mPCXCfURlGXEhl3FoziO4TpJipVE5NBqpQo3F7NTx/7SnF
dupC+1oyrlyqWWWBQrc9jIVchoyYNPYDnuvFYM8MYdSL6vbP/dC9yji/z61b10CoHtEEJqllhofd
DJK591rvhHzSzVgX6Shj+i7Lg2RlMNofL9IzqAjg240HCm0EUTys0bmUmNm5CCE32coDu+ZDC5JD
SdqNQ34bqLKjacCBVojy3UtB1o0WL3QZ4Jg9OAqDVFjv3ulUc+7zoPuvCCAs82yoqMwwchjYxoMf
0PR6S00XWXixIW7OqlFo4oISXZO/Ees1Dd1RMWQzEOwq1nJGk9+QjKxDUsMetgwJkRnLwAeWK2ig
ucE6goBc5yO4c32lW+UrRX1eoQY1qsqb2o2rwvuWC1ODt5Ksj5N0CF+kG4CQCGYUzd+eOi7PLUhn
IXZ8YJmmJmaFGPuCAxTvZ5AmDS6NEDBBjrZ435ECp+61A/aDYC0FXLFQQ5tVtGHUDP4JiU6UIJM5
e85FSj7nDJGPdlmWLaY43KaMgKAAHSrmUX7zcFAcMSmQpdEoPTF+QvIkk1mBfAEm46eRl1EinCD/
TB5Cjt12rwXP0EGrKe1DyDch1hjNssonOgm8Bh9/NvpxBbcc0n1rYjLS/GfwbzoyARVT3WVNNc8Z
mAjxDGSQzIptstU6UZ5JBGxVQfHuNkHlreMSG8MaRzRvYdH+IUHp7Yd8MrlDD3gUMy1OV2xdCoBg
lFLyp3TnSzwVZbhLChtilzCGLzQkFdIs+cege5EDRZae2uID90L2IOd2LGcybL9ehf+WJ7vMB4fv
aDsaBgcL9RjHbo9gY9843McqOPOhLbM4WRuJO23QKGRGj5N7PL0hNLziC+Wm7AxZFTJRKZ/CLiPD
l37EXTjbo38drPErsADDIh4VsdAaa9oydUxM9WqqnJNOtTHBZqOXtO04oFN6FHzGSAfDaGEvZDTf
PFHmHv/iYPyRltq5q5NXxevfqITGFK8cjPFYy3ymBze0QzODTjr9zm7NXfC6wSsuUTp801naUibI
JatxvwV/AnKQI7d3WizIqcHah4OqfsCJWqJcAbnk4TPQIHmXLSuN5zwdfxcAzREPMAGPlqa52Rev
ku5kzvuo+meILqe0KPdogqzk+VtKs84SxOl5kHRS1vKkvDLfB3A0pS5rIElmULasHj16Bb72HcLt
wiv+2agBLlorfZpJzm0mphYtTCQoNATpkxlAcPgCiwhcitt/krDJd0UI9S0LzAxMvsRBiEAqA7Zs
wCKtKmcHj3InE4iAY66Gret3oB0hekoKUCAlAutqqRJ5sSi0V6Idn3sKrIH8VGeH3itOQKwvY5j8
1pOAJtYNS7Sm2Rk4J7ACpLYjfbEa3OvE65NtJutNRmwR57NMQiUAVeg1d12D5TyNP6syt64O/zXt
vhNnvMsTkZAlkU4FXqORJ9MmSzRnSzovv96XzaHx2xONJdmTdpmwoc2NDLvL8sGYwnPy17pHuSkO
704+AxLBQ7zuG/kcWShN9KcelTMRcy4ndsotcRq6y3Rk07VT8NyY9PJmA/oEJf2KgAXKvyp6/MSM
2rMzYErIMjuYNNME4bbn/AfNBM6vt57169Msk+FcoiEmgMcx3JZ8o/KPklen7oCuCh212IB6gNYJ
4wqPqEPQrH0EgENo5k3mPE0czlGFXEBeHVIUAW0tpaUF75jsSDYDG4+yiaCLGxMZH+2g0GnuIJNF
DBxtiGkB+o3O8s+Md7ldHJCWAN8PD4jwVKj+no0hDxjNIuyJUTQuy2gXI3iXEakLw9kNmvUnT5HL
rYhOMK0Jn3ENdmu2f6oKU4A+3NLE2rjs8KkoEPOr77Fur9F5B9jjVdYaj3DG98ZnFVp4USi70q0/
Fbu+awNSXWCcysl6U/T5n8jwhFr/5gzhWiN2xaV+qzB+R4ECZ41wShDRNbq95eMnXa2knZrb3WZK
VaC7Jcy1FJaNVmzURL1p5kyhYZ0YtOCCXu5TArROqtUY0TvlkuOra0XVdnHVInMmgWYKtnLmwpXZ
VsjgEdB3Tm9+hyqVBquwIDownvs93gSgNTaKuXF5xusy9PYuO9mLoxGcG+JenMGR+F269mYwq4Ni
o44sZYwESplKy9EsW6EirWqKASMWY1dNYPUHPji3Px2R/hq9+EdWTtGjJjMUlYOF5bBwB+sOzCBS
YuPWBJ90bNcNGii0FXYGgn+nyB8+Ojc/+QHI8grVmqbuzlnjLuUlNXm8I6BINiJNGczdNqwbjC4l
KFAUBpCs7NQ84pOxlfO1wKwU8LrypZU5Pdm8pD3sgXjT6OgpdIIbL3m1c7jBHDpSsbKOwNQgEA7O
yHBXagBylP+uzWrTsMXoakKUi5ZyZqKn9iEzdUkxZWAhe7enHYHyxCbnv0vvOzZ1BJHwWexv0sbj
pVuOjz0fE1QWa2QZT3ITbXx2UDgtK+OilBcz4eNBGtBbiEO9XY22dYuUHPnQ4qYxtbC1flwN0igH
e0jL0AcOJneq6f0xm+C+6cZedcgUTaQwY5eBvMGBOEA15EkAIWY/msFn1OMUORnGhsAfTTmwine5
rCmBxUKBkLQq0JdSIE05dVqLhhgixYuavrZED9qJkkNLOPN5E75d4dNBXLTmE2OXieaz5CpWx1SY
hoyYS7jRV9+jsJj7Ccorqvdi6yANgtzdlF33D+NVhHVrnHw1G7wx9gQZdF00nUo6sQzz173qrEvW
YlJElNOQAz/HIjafO9AtLT0l6L5AqWfsnlAN5OWlMdN7HCXDYDqYMdeL/IqpdudJ5wAq8UPZ5oJe
LTpNGMcBznN+856UGEBbjrYNk+biAOQZQWw4zXRKcXWcycg5wQ+DlUKhsZl+2pEJRQ0sI9EQD4EN
R519MKL0J3e9bo2Cfot0BGzLBiCI15lbu4uye6g6KN+CBU+ZBx/1SdFAgIA/VLo70kZLtYd60nYI
nNdR+1Nx7HA+PKtm+rdKRnDBOCE0BpRao7zXhvlQsvTiqxYPCqg5ns9at4F/mvB68uhmNs2ua7BG
8uqHEWEOUtcGBm6zurLRf0RqGCMc3wxAYGjek4EsuhypNQXHtsq79moS7ybfSpYz8tCLasSaETZf
EfT4l3pPGrWLyiFuCjZDL7yzzrq2ieOW2R8iD8KQq79YeXmia8UJ4tOqVONBIyzP9iItvX5VGMCG
lbnZ51rzjvD5Xk5yQ+2fSFKOgT1u6SEtGzO7/YJ7kbedA/vIyBuRsZkUu+tWxD38tzow2hMuH6ax
7Y2MCIv2Coux658VrfvIYTZaA93mLNq45M0YTB1ZrRvNYXaJuJPv5Tur6z7AE8I2mY+9G/0zQ9qF
cJrYPfScuYrCFK+IKSYNa/VPIM7AEUDyWwOwA1kvherSC6k+cGGAYJiD3ov/FsVwN0hr4LGs5A2E
qD0bY/BVZQBwreoWhyYIq+HRT54DGg6Wqc4luRaLINQgDDJP68tghsaDYSzMYcjpp7lxviZHP3ZJ
ek10nh69jgV5xE/nQcBKyzuyxB9SAtSxRgU1o6TI3o/Ef8ZxDrI5PfwxTT9/I2NC7Im6P8Z0ocdG
oEzG36WvpeadZbcuFP8eGOHVwJ+oqlE9l8lWi1c3PjT7jO8OyBiC3vhORiDKWU2IRNSY2V296iwc
1ypJmFN955kFojD1vFSrYTOT7frpsB7VcgvyH7kxBhkz2BR42w8pWcKYUtSKdgFEK5uF5LKtaoVS
L59f3cpZoafpLyI3/Y7B0/il/5MjE1YgZauR0Y59/VJVwVVBsptmOvkOsaf9TWZmUgorfLMioD/q
eHXKiCx/0zQDreN2DQ/9ltHy1zG7r3Fo95sVTT545HRY6rVuw5xO/6JNjvmPuko8RGSSnK5B0y98
II2okPFGEcJRwFsLAAJ+DWJ78VLX3vO+OpmMcpxWBY/sTedhzKFTafs2chCFCAtEHgvjolfDXxYf
bx7RNGeC3EdfI1iHSXh1GFJ2VcWUBXAB1Qz67/7CVnqGPdQ+6JyvVV6x2Rv/gGCzg00YLxPjv8I2
toWN52XEmwkGIVy5SLl4CGhMkf+hJQrUCP3DqYYdcstLVBauFTwOu0cRw/PJLDvAqw1pbe129F1D
iwJgep8xc+qdzttWMvWiSYBe/19K3Ahh4upBs3jlYzTEY/f7adWMtJNI/22OTB3Yhu3sRPGakRga
azYgk+boI1hR2+6iotryre3ALCUDRyzfy/3iHL3SVHsxdp/iYLY01foR2FgjeqCP5Gcd/xKxjQy1
fSIHgDR8HPnbimMMndRVV4co01RoNbsZLH4gwqm7G01/HTiv2jjSHOx+Mkp0v1Kf09h+7gPalbiO
hpWxrmodtbrgy0MNBssGf1F2tE1oo9PyjXskatDZX05YFzoOWjCBuTAhd0QcZhEsy8SwcC6hPC5s
dIQnjFWSZB1OaJ0XdNZZkxRnNV0Af0gwK6Y1TRVUU8HW9Snp2m2nWO/YUALUOPAkldH8B48ZzHF/
ioNu2yj1YXDo/8sMiEMHEAV/SDHCHz3tenIg13BRhHCXaK8gGRigGzWvZwEJW/EKKTikjZKVh3ic
5CnEx4pGAXKjZFWcZDxIjhpkcLCIIqkKy7yjK4ekAsWJzhxItmmPmb0kB0UToUOWds45KXsa5S5a
SFZ+gmjBg9ReyhaVRUoJUyfP9X80hIOV2HovScBVQEm5ObQE82mjT+OR9vbGtmNcORu0HMi9x+Hq
lc3VrRlc17670jh/W4TzkT7RnjSRIenGhk50ujaY2JW0QtKsPbXIfrYKJW09VfvKa3aDixbdoNH6
A5TKZJ5rdn8i4F2aGt14VDJRyMrpY+6VXYOOKMfutPRwhY3j+upCW1/w4LA8+JiZLFQfPJ0gRqva
gPsF6JMMj0ntxuSs49GRxL4UFLrjiFJFrlbpsnIwOqiyV32KThKi4Ok+R8Q4P7YXyRyc5DBwR/Nk
puEhNo0D+LFtWhvJtsdioVNc2IpstHb0dhPtMyQ7d0aXgsHiSI0FJ6e6I2ckBUnt3FpAAch5XTVQ
ZJYyPsdM1pNO+7aaee01w8XhcG5dUsOo2vt0FYI6Zq5OIeV2p4kHYwc1qheQjeOoPfk2uAjwsxqi
NDHZz9gVa2UcMjY8GNFqj84+BBYEYrq9Mw4IlpG55t3RsvxVn2KK1wVYymiHytTfOE3fPU5c17VP
TefsK+ce6sgMpbQpQCod3JhTtAxJN3313dBhZXnpiZe8tXWcA+CGraqpPqvUta1mMTcb8MoC9k+T
icdJ7IzBhrCpo9z7HGnqsEwHTTupPPQ2QyiMjADFuyVtga+srBaSbksSoXba3oC0hQwVJ4zyZ+yA
qUDewdoD1Fk4LsAeHPBZ2E4imRu8NeO07WfIFSUbVe2zR4PmLvyJVcq66kGMtRqcAKaaXdtsMqzP
nKr5KAs0lnTAOQDJeWuZtkanXxpz3xlisU3ff83ppwFfVqKA5fcfyWzcAtd4D9r4hY2jUTLkFoav
U5m+wh2NV3b5MG0qPd3UX+DcLU0t2gxkHLwHWgEIstDapPPmBMmxn5CVQqUMCoPjjw9eGssd7Y21
yl1IXeBRPsDNPfIDNO4sQrNPRzT37bVaG+gTmOc8mG4afZNrwY1NkwsOy3lPiulYdGX3HVZADnBd
25p0K6XFohhWRFqMSDxH4Wq2w+LkUdovswHmh/2GfgtpFahcVXsvVaWGw4LsDFMCKXgUq7grZNfM
7oPyT99O+cY2LKROnBw7TGW6w+DhZBv/aJ1W4LOYfFZAQEPAAR3FYd3/yLZCsn+TEO+A9k+mZ4ti
1keVVLuK+NGZ0l/Qs/EZUz2snstWNG9ZYebc/VUGbeUaztasnGNNCMnY4IsMiAOmHsQ8vS3a38QW
ZzzY/qP9lFTKX2xy/hhO/hUP6fdI2afX5jIBPzMbdEi8FAVFXqHTofsQKEiI0PSjmBp9h55dapKj
hdM+I5N7Lo1meq57fe0MmrmZgvhJQYkK5eURxrG+9nrjJAbpifMH78MvHSHMVUr1vcIWXN3hstfu
eheSiA7a/7OPtOhTN7t4P8+xgkakzajBwfKb9TYo81NicuK2v2BdIAwuLCl3AEsYzBglBiiRASUb
UKzoBtH6inFetojdsvbVJNgjWUlfGJNW3TkHNuw7//o/js5rOW4cCqJfhCpmkK+TkzTSSKP0wrJl
iZkECeav38N92rXXK08ggIt7u0+HArwlGJUqaD7VCFm99sp+O4bPEPuQajPsgJH5DhT729D1uZTq
XNfD8+hT0Jjc0rdYtb8diN/NyGzMtAfeCjgAIRCd+o477Mhn+psgp4ZMfIn7IL5Sde3xVX27jZvu
u64EM0DnOpRduYZhfcZYdAQ0R4+BR0EjUt1Fotyy7Yz0yJojGTQkSbU+zyz4hFWL2NFC0xSNOWec
eRmm/Egg2bM1cDy5QyOpX5wFmsoSXioe6fhQ5ET5mPYdqRR5/lVLoN7GfOtaSAqlpMPQlakiDG98
HJV/UrPVM6gy7HXulq9ZAA/Rw056qwtOZEN7ryNGlNxqX0rX/Zv0qt+FYcgsIYFb3d6Wzxznx5J5
2XTEQIkP0vYofkJg8CTIED9jlAjCLepm7OtR1JgbobXceHnJWQ01F9IHums2sMZuv0ZPIUlgz/UG
ZMc+U4Yc029b1rsCLxoSEaAXhvrbeDV4a1bqWOfo+xXsc5plX6UzPmXgaeOB8Z/uWehhuxwcidjP
tKseXRj4qMCx+rL+rHFEJD8NdNWCe+gH4zqMfRA3jQiOEej0bd0PCZAc2kdT0D1Zrn+a8+zBdDoa
kHA1E0bFmKqC7eADlAZmoaaL6tg+waDfRcxiNcjbHVtMEq1LXobvf6h8fk7yZDN22aes0ps1oCIu
65/IbzeqqC6lA/NuGr0D30FKSx/8KWT4M+zMTTYu9ZcFYxOPF1O+eGXKPn4LppSXGDHr4Nuram6J
1c6DHo/iCMVKCMSKW3j0ZshuzzmA9Du9uLW3SzHiuTTSu3E6+VlAd2M+eU2xN+zsKx/A7htufsDc
uoURsatS9x1aOxP1OX/NypJktfIZtv5+Tvw/odEe5mr6joR5Ktxsq0YTDxRiPce/JxP2HcqlWhnV
evAjvQun8mWWtNLcOvrJEwm7UZgIJyr9FloYFCvvzKzHOjhuh5m/8jjwW2rrObGohAfdPDCYe8nd
EfuV2z1NZBIgDObhNIn2q/2BTV5lu6qZ/wXjoiFjFAM300k33H3PqdDMhWFmWtpm95ogBmraxZk7
Xjure49DhWMpf83rqjzRsOQCS8tmMLDyobnuN3Y4Yt2pd6FLXBsNR6yFdIzXUescu+UPMWzeKIfr
wajoYGVmBueqqj67MS3B8hqHJS7rZKDI/ZJ8JIHUuN7I/yA1jMUHsNfR/YsgFEHC11pJuLWeMd3x
1l8t030im5vrGx/ILrI7BsrR8CMn8It2w4eDiXBvh1yAtO195bPzMKc8o03GiBTU0zkiMe+xR4WE
2pkdWo7zJZnY1RJTnJvBfplk9i1LE9F3hLhsbIDR9pjWQDJjh+yz/pCGnrkLMGp8R7pFf++Ymnj1
mf6rP8pfJmyvFkm3R67XiosnG3MfBmB8KppZBNFsyD00Vm0ph03cg7d2x4+pLc19UzkMqVmxePAR
cfu2ank0/aOGrJYk6gm5Y7pzy2mJU3cIWMY+as4TdiwS24hSqyRWS8G0EKbaQ9sTs9kQo5O18idP
w1/ZWUff0f+MnBEmp54ME/oXWdQ/90AdBZkyKwOnZxL18ZYMyFtbGnsX7f2mLVBbZmg+8cxzKuLs
6WgTDlWQnsjdSC7KoFiOCCfcxDL4zQB4uTUV6ISXHrYKXlICcZ9MVT96hvvi6IQPrsLEmHsezfHK
iQ96YsEomwRgLoXsoGFgHNq4YmQRkoPdjnDfFGuZbFaU/FEYnqVfvMkIzFnjAtAd/JuqrX+W7wVP
c5DYjzrvlplH+1gr+8kd52pH7+qpgsG8igK67+w+oU1bspORR+yXj7IbLhlOf0WGkPw3xsPrIkDA
qlKu+8ihWp8gd8+j/N8p6SkTivhsvIXljJeE4py7N5Mcat1Iq3KB/q51OwWrWUBKzg3rSVVLtZIU
w8qRztNox5/p2O3DQE9rXbY3RajM2c17Dm5fDas2mCBCah9PR30TgfMjZPNse/a1crl2VYB9VnY7
6hV1wsUevMOcIsQbVbQfVYVY3J7g9fsBnBXp7lsOCwVk8n9VFBBS0Yp93U4XCHMXrwWUVLa4ip1h
TcTJcUYI6fjQ2hq2Ziyna60TgDUVZCHC9BjQN8Pfye93cRgx/kxOJYZsx4XZZqbOhqjDaxAbu77P
P5cpo6DmzV1H0/4aN37lPUmDq5MptfstY/GaFQbHAwAug0GLEwQ8P5B/y5AscffHSMefTNB5SwiL
iuULHJcbLRW1FTJNHxGDwUWtuW062Ap1RmRIsUdvc7RdNqewJWS7Wk9Bkp/GymWlYIw/+j3Fvl2x
pfFoxB/EkFTckJhtB3ZvHigcQ+722Wfi0PKTMj0yGl9Ju38JCnUOZxztmU2yZ9F+DKFH49IiZD5v
oz852aRdYZPIVt04InhZfXEemCKsSp1d4SNy28vNcyDIyg2C7zIBf53QARJLaaNB0xWFoOEezJ+G
DToSL8SilWSm2iw4CkQpnvVe+BWpyf0GQRgnnzqbRXluq/KpsVwMj75ogWIH5ilX5YPJ6NohA3fr
E3ZDGaovjc3Ax2OObDfp02wRlc0jioW4/i2G8YFkxVcTRGWeCqa4EcWfn4v01UwsGhQFq7Q60zjx
W5oMNmEUGoUH+ibK0vYcZosptHpmEglIbeROPFwa5f7KqJecLPVLYpczST9suh289alxzxQuHG/I
fCsiPlfSxxiZEXOlZLbNTe4IpkGuQt1kwKwc7hZAQwyUmvCk2xYwnpFHX/QezhxUv5XdckkuTrGo
n5efnpNo4Q3eY+ToUxJTftl0mZzRQPhRHDOA1eE84QdhFF2K5tlR00u9vJ/lf23tTLQLPZqQBwtV
rODIqC33dUwgejBxeWbnecNUhq5nwHE6HvLK3bhRcLIy9qcW4ZFKmR1p/bukQG4t0nWa6Fsh8sk4
g1ajrJ9w6qHlGvJ9EpE1tuwiJMSuqiK+D7q4ltL6U2UNaebNdsSOT1JPjsur/4ZQgK4imI99Nl0W
a8ny7rXnn2Qh3l3CMP//WlPO1SqS3RrrLAeGSZnulhthTXST9EMr3Itd+Q/zAMCr9IaNrVz1j3mn
dfeSFuBGPrp74GnqROsKlWLa4guo036X9rZ/6dIeQtdUMMMM9WjktJmJn9skYWvtMw+UNbgEcHym
5IplQn7TdNQJdvWJIk6z3xL/PjlttXPpSjLATaeBmTSKL2Omj5WZgbMJzAbKRNozFrRmhNexQ2iA
DQC3i9t71AchjEe6kI0x/BSDn53GxME5UbZia5VZvzZns9mAQur/Rlnpw0/KB3HyETL5qxxjxb7o
B5I7Laei/YDKyyDV+DlIZXpLZAKlBBRwf5JDKe9K0yAdwgZ7dqzCCe1+p6IDqMpqZ3tMGXInTk5c
yjBGD735JCaG0uAVuX833nS3Ctc66IR9FCFA+2oxkqkaKlWjaGnZEeceq6sb/gBIwkjVnIib6BzW
KtB821wJoJajfhis4zjGW5GmBNMsGj8cGu6qEuK1cj7bsfooi8/lP0AvPS7/JY9jwETCu1cByDoE
RUwpF5xCXhaLCxI89R/FhD8BEJzxy2p4q50PV5H61od//WX2XyLidDYjOpbyFKTNT0TAuMm3h5V8
2UVi+xQ058VDs/xKocaw0dx5qMGCEMmktyvKewutQ4tghxxK4LUr1QOemYFKeI6PGZSWMjR3uKam
4T6CUfLaX4JiuZt8dOBuJLrxgYaBY95MCwGx9zJ2Yp/Hv55JErH95aIasEyNw+zo1/XW0yHdELRN
jYVnpaZnQb9/kK/LC+TNmXnzNy6bM6KTlgyQFJFvnIMf88NV5XygaTd58QXNMJ9wcdQpSQutRVMB
V6RL8LeQaLYmT/JlyEnc1VjYjfzTQFvHt5NxlhRx/Fp0dKJ99ALh88RbhIXGI88ax2NogykqvgLI
sZiHwJVl6GAXCRam8k/bJEmwPFl8iHxw0ndu/EyrARg7gZT1YYzZ9Z4/0A/mPpuCRQO3vCj+0TnQ
mbsTmxJuzaOVecsPMNTiK3MZhzQnqasni8qyyRAaghve6prf6P+OxOgsH19JwkFd/KActyb6l4zA
yJ3ibISQoeh6L2KE4d1flFbx0kPmC+Ur4tcY0CgNKZznv3giD1wu1osfZvFaUZc/xuUt9cobt7Uj
jFBOGnXq6/Y4tf0Bw8HfMYkPY+ns+Fa1uFjBazUCEyhPlS7xBTF29V7bGJTX4zxgTJc7XiFvdjlx
CPXamTbTHiBWFv0KcDpIr1u5huW7VnzIGOAmu1gvC8W1/vmD88InUnLo0ihax0Z3Hex/finQydTb
wYC0XJ6M4alg8MGf47QmTkFxQ+wwIdJwdzILdWhQ7XsZGEzHjzYttIq/pkpabuzPgQAORfVOolv6
4gj47lXCwOWqOaks2pI8Riy6pEGGHwKQ4v5rfJaYnYT5U/hPblasQzo3vWkCVynrQ9+2BW4jvK+l
Vw9rP6LxGagEr96XxXtcFrfRORuT6GPSVVdAmNZN8bO8O5MouRoheQ7S89TqYtcGX12hNhaOfIdQ
hqrI9orMrY58AB4Wvh+/EY+RcV9+5vIPiAmO9vZkLIMdRn3LmCDu+BLNZXXpEp6C+VNTUi2vY9lc
QPp9sj+0yyuulXWfY3intXw2Ribu8wtGVtOh74tCwFfTUfN/Zk21X/4avudlc+EP0dVOpmZP45RM
12Z5rPk2CIOEPWYcUhuGTMsZuLxjXQHAVe+9CvfSji/8iLkM8QwSpdK8dSqk6bNbHljfnBEGnrAZ
0Xv/WdZDYsYj4KvwtsTjHWaY/TrDCAA3sxLbJHO4o6noYxGexZmxN2DqGWOFU4dny+7VfpzVj5nO
b0nS/Z1ipMA2+TJQlN0vQUonONOD7uatKPNrMslgj3PYIafSCvCT4KWJPXDepEcadXAuVe2dGIpt
FwSNS3yGUc1vlB6s6o4fiyaFsF70+SHNza6+J4WBDoj0DN9mhlBaHzrE05XR9AsN1KT2gEa8PSec
9Ggr4A/Y/6YRnaHyj3HKsp+sv6ndPWVAr4ssxQHB9NHsrgRmrGyro80N52sy4WKq395F7yKGBrga
xuJRetwwi/DcmO2GoPfdgIbEk90fZC7xufNSDp7Mw6rAx0/wKVeI/WinzMrc6k6FzLS9nul7kOfV
1gUX3u7iau4jyZxuzVhCRKtbdz/3PgPmfGNjbi1qwzyJCkqFGP86YOI5mt5iohvDtkTWBFspIOOJ
OIN4bY5YmqFWnkj0PhmETs70Sg0bStIErUwAR1YsJjVfula8ch7DeqHMHPqjmqLD0ETbTuGJrMeL
KRjUC31QPfnKgRz3zqzkeaCO0YljPJeMTqZUcD6hxAvrZy3if11L6bMcpBUNZ0RopzxmO8o6ZiSM
LlJvPs9Vsp/H/CTb+cWegUq54dMSul6C961FAkmERp6PxlzM4HfZ3R0+mIHe0sHUJjQtAH94VstP
lxc9wzUJ3GCdTN15nrPtZMBB9NvmxXZc2ifd9AdPybcV+4x/2jVE4OPoNtfGzR5lZN5V32wNJsWM
EiwsTJwUfvnqB/2rU/TnFAm7IRhVYGpa6dB4jszh2PNVgiRclwnhvwaYJ0OnP7ZZnmVUE2CJ6rEK
y2FXi88Woig6J/e9rtkFjNzo8Pd0/OusqMloajtk7wIipy8MnjbbDVx/PQKkg4k0yo45Qx9yBILu
e02B/46B+8wF63eQ6eLSCxquX+m5jt+9METW2uS3sGuObdY9ajM5NI21MTr7yNeOHQe30hieRd9c
WomwDuvnIczoGAwYI/jWdpFa5OTpmzTj8ywiH9twUl6CTuUg4kjIapZnWRRFfQgs92/r+A9RRIxG
opFJpkwI7YnKsG2x+QiXu0vB12i5w3PVoshzqwNf1x1uPcjbsdloqfZYBlY9VWsdobyqh+ZcZuzh
UUl3GCe5gXrF3FJ4bB075brRuqBF2ldzGIn1GX6VbbwKKFnObO7RsbTrmNSdBjLqOjcn7NBTcZ7H
4YoXGjqdyOOPYKqAOLT7cFrEGzWUOwwgA/I2m4he903a+tkmFvakYMzK3qsPGXFF2P8holiw6Bnr
+bD17OKDhvWuTdS3M4RgTVn0IYMBkJUNuSOFi+CnQOVLdrCbWAhx4wefoVeWWgr7MQ67GskeYT90
BbBupCEZJfbk39xEN3ukZjy7HunzyMMyvJVzfDV9KsfJhd7Ub+tgvHlKPeU8KWb33unqIxunQ+QC
i6ROg03jH9NheJVIZfFMXPvU5YpCZ2v2Np0a4ZYDPoYtNPL7re2eAms4NVly6btFru+TbY801Rv8
g+v2m86kNWsn4hSaDumcojoVgbWfPPt7cjsQlWn6l7sxas6uv06R+y/wiGDqBwB3vmXzmFjhk1c4
713L4B644JYRxkFX7i2zxn0S+y9OPJzHkPGYYbzGTbgjWfsB7CCdA3qJCtVfbzHUX56hqKh/BpPI
6DrfGC2sYytEhQqLrkGdGk04XKpj29QX25ueA08+zE733MbBW0CLOK+CU8+uPSTpXSAuMah2CPul
bjJRxcbY72bAhl7dvaE8O9V0t70uWhPIwezNPs9skWsns/0d349YmWR04FshQMrt0LiP2W9RKDoW
Iv7LmOFLKqs7KK6pvQ1Ugh/lE5DJxol8WmzSyLwQ8cugJKP306lv3Dbto4yZ6xDMdQ8W1T/4xeo1
AWC/MgyQNXbmABBSXBBDNRwboc9Vg+JwSmomFa7UuM+XBKg2/HankDKQ2ToOHTzI9ZJcMsu8f5jG
VG3Cpvg16+HfmKgL1lESVsYetq7nTxRh/2cobB3LHv45ruNu+LIjTKmz+1JKgcrVaZg/260mbbOh
zVdP845mpwfYsa+3fY32uB4kQ5yUjFZDyHbbEbC+hUswX6NcMFHsVEyF3/Xvea7EOVKcIVoHx1aF
Z63rva80iWfurgzZXJFCfpQtmJmWLpnNQidb4kAwzAkv2FnlHoKDId2nDnuC5dT1PoDZBxpHEN5R
uOg5E+81Z8LQyvIzarBTlo75PKsMt6IFsdhx4NLQoDVtcHNWCWt48rnmx1lwa7IKVVFVwR3V1TWx
Sgfx3YyzKv+ap46V5YfW3tRVvY0y70ZQGuAOo1mJKv1jQUMA4dRBOZoaTWukYZYNEN22WsjCS/t9
bM9F4VwtbfwrYAZEfvEQpdCOGRIMa9WSEdQwrjAaio9iOtdhc8bwiPwN3VqzH8hx3zZth/k19C6s
bLR0hB5V7Ucgg1uFpKLNiiv6gYe5zJiO6zpGWOWLf7MePySLELvu1ssrYkg7TC41kaeyWHjk+sNR
vstwXD9xD1/4Dw90Cp5FQ6A3WyIej6dWYIyf50+a34/agFhUkWa0ngcLK2SsdxavuJ1AvJLQcBId
5lIbkpiMJJm9eB/QgHwXkrPCR07Fw/5Hxc6fuGeim6vuuSEDL+mHH22Kx6qtOx5fJ6IRD1rRZ1jJ
iKDMcUESjeQB+Mva5jGo6fDYEFI6Y4P/e7vg2r25WEf4TsNWfpEUfqotBl5x6PMoQmIHzbonOv48
QXlbrj+Or97SXMMnIVCo7+kt59mORpHej4MSKB+gNHrCPgpdEwpB8UExQfGBW005/rZgAJRkBWMv
mplmdrcpM0kfe6Tgnd9Jfv4cdPgpvaI4dHPFcHVkop3TDvOkz8ESvIVj+Z0irAzKng5H+joKzR1a
HvIWWngliBuiu6Fsl8RhMmqY+Mhbs9Cruty5hEOX7232avgc4gukdLezE/oOk0WLF6Dxa53ZO+nR
FnaLjHDeZt8NRK7awTEzpo0/da+NHBkflLfYJMah0GS3z016zwXb5QBVA+w/i1qSEaorZPEewBQH
0WLvk3ZpW56zZ3R0E0a7c9M+2ofUfOi2pk0rjJuum6Uf0B8ie35I4uqJJINX8iWeklxfZZjdLIJs
uwqjyUwTVEwdf78BWcjnuyNHEq7gcLJd3IpL5ADg9i3AburgYsZl2aHVRSNIp6xPxwv4zq+Az0A7
+Wc166tl5N8GFGiQxvD1zJiTGRqpYFw2MGBkyiHwe7myORrEDf+VWHpZiAOKebN5tHiRRkyu7KIh
kfEtYrlrlorNjqNcfcioUUPDxLqR4AF0suqwRJAmgXmTznhKomAnmLAeDe7p+EfvLZuTR7hOn5Fz
NrqEKJoB0mfn0Lnzr4P4mEeXvrTjIftbEBN2fi6T+J/r4meo3GxCHmbT0MN31Vrsmn1PN9v18dAQ
Z4EgFPEQr8eYoofCy45GTMsfVJLJY24e6EzTrx+ZDpHnsdI6xCI04EuRIfjQnAhOzA9vo8D0Uw37
qWJJsMCmpMGCZr3kghJo7gA+mbNcF0VKk8/uyYeqBuafCABqa83ZsClM4Lt+1B6k6Jyt4yHlRhNG
4I72FnOkfOeywFBn8E4DbsZyyBn55PgpKXkPoh8/faNl9CoNBObDQxu3W8b/O9MhQbzXjGERO2XG
W1cgs0mW/LnZ/WyztkQrh2RKkA88pU8R7O9oqSODVIwbx09e48K/Ys94LpyKd+Q7UD5HbsZTSWcd
bGG7Dqi8nLlO1lNkcDaK2tjIGgB8BW77EBcLyNdGNsJp6LnExoraCw+GOeZ/uS7hHyOFk13XEYA7
IhyThnnU2t4VrFeQhsROg2TrsGrHyXQRdnMtSuOlnmiUzOFxjOUhlvkBpcALGk9uHDbJwCSz7jS3
KiT0eusCOvYrf9fWqDL1QCJv3D9k0fwa80btLj6rZtGhYEaLHVocE9rS2bzzNK6Tpth0tiYjcRze
i5lFQgpEqu1DYHdbk4qim6Mr4PD6pUfNgFUIBvLC5Yoi3CgaGEFaV2e1uLPsMN9ODRMyN7OfcmEe
EzdEZiSPYxqu7GDaKcMQTAodzKB4VCj7GWWlSbKfJsz9aWWPOHrSx+XhrDKP1B9aUROKzTRHpLj8
y4RY3OBLRBx2tgdGL0Xk7+xG+xvdz4e6mx5R4bakfjk9spHmzEziny+Tz7xAelOO4pBSxeGwtenE
09KLkkwTcutD/mhEso0i9KRRqhnYQzfdmkOecslXLwY7okNaQprVI/39Bb+sWtvZBpFkXlHSOTGK
eeLzHF/SZHoJkogR9HBvSv/VnvvzCHeSQ8o+W9TBtXB+PNLogTNR66VmvdIt9zEdsy8F7p/cRLjS
WcZj7phbSRsf8voqQLulC/yvLceZ6m9MzGG/Bhc/8NEBmbukN/djSC6aV9UwOD0xIDmP8rMcBEOs
hslJMXtcGgv9pksDgKyPJHwMq6+UOLxhTJ97LjRLNs/VdsgNJj8E2H8dyx8aeb/x0ujx+VuzMvon
OkyL2r4GrMXUn++GX1mPZUqHn8FGuUgvSHTOUQBmjBpVLH+TiZ5qtVhX3eqNoQPwR9nSAQLABq96
NxvFTubNU+W5TKAgSXA9Qnfj9Tf42O+Q/YmuMd4czfqtQRwXI5XeHN1sNZ6cKrU2WZi5n8qjLoua
+cFy0DFWVnwe2/ytJbFtHfVsAbWPK96sy+AYSqXOcxbQXmMKstKSuDFzXMIsxIq2AqByS2JbrYpf
SuGbTXWHV4A3F5QMavGmLWlkePLLyC3OimgelucIqMLEVkUsa0+eeKpd8G4GG8PMWKzrmDR0FjGo
MeRxQcUCApmdgcvBNRe9d+IK9uXZgwn4wqTLPNZsmq1CZQsTyZvte809xYvGvdc6+wjFMG4p9s05
qLjt28dU0Zlo3eyc8T3mdfTBWJLuoZrp3A4adhCngc2WudVp8+GMROuyD+XQSItk7zVTQxZui8Xa
lEBuZ8w0eXAYvPSgUvnWwgkPc7rzFlj+Tb+gpq1ovFvWTAaLGTXDLWe35Kbfb0Mkwm7fE85oQveu
kh++ihs2IPtsOMYRYQ2SBwDRN1XlVCZNdIzMMAT7RuKqqjPjMGT+TxeYktHZTC+cyGDUtt4xKs1r
4+tTq1CYhoqQ1aBvzkGPgjfN8pn8GYSq1nA0aYCFdUJ3Nxx+C38I9hnrfA4yKH/eLbQYlSBPYLqi
0c9Isdh9uSAD9D+TUXR0DUmoCHocFEhQpwi1DLv2xedSSSJph9LVOHG877oItZuIp3UWw4juneRb
oshbaZzF40KsaLKAnqcAxQMmJyejapV7+snLjT0dF5x5rvHbkM9ppS6OP++OxuvIjNzn6eKCnyU2
A6A5P4mAZKBwTq4mqA3+LFo0YmJdtlZaFOWx63FsWQUrp/Xfw7h4msJ8h/7nbEXxLsmqyyzRaBaz
A2e4QYLZ2f2rGyNjDxvT2zC5zoFYsV1IPpPfQkyKY4obc7LYpZuiPXYuAe29Tf5zZT5GeUIUvcHp
g3w2p4rYe8xEj42hMFA344PhRDCwlmtjGruvhOruKyu41lH+2JEHAHOEBkDvgRYrGYztBQtlUxe9
TyaVJjPQIxtaJ+4xT+qnsXN+C8Tncf1oE8mILIamhsPdn+MwQM7cd+GGII/1ktSVKPWiqoBTc3Fu
+gmpxWbw6XYfbcFc1h2Yg2INj+6CmqRpgAuMck9Y0DmZ7XWRjrSUozuqyc3gN+9jWpyL0U/3Q0N4
Y/dT9BwcyzZu/UxUcl7EYENZLJeyunT0SyUDi7lIV0kCh6IOmj9uaBwaI9sGQXEgnx0YiNmR41TY
UAuICC8lHV6BNEsgewNdRY1MiA/YEfMBc1C9yit+uyqXxAVv+q0r1Pa6SB9nulRBJr58F8Lpgvvm
6dhaxTJoC69RFD1Rqb+Ugn4DbWP8uGZ+Nxlokrr03CzPkY0ZmkzCLKvWJJr+rbGav9EqvZsxC156
MFks8xur1bnDDja7S+uegiXyAYkg8RMt4mPULR6SBCJJPFhdzUT730aNDUsfcGAHZthh1ODPegNC
5bl29F7J4uJF82+OtYyppmAQ4VNPE3PmZ+4bO7iss+3ARDiY4sfls4xVcBnjaDu19zoicwttJZCx
53wmp6WLn8p5ArdiQt9b6pO8MIEEDEwN0JJinuyfgkmNOx1Xv1lYsAqJ3e2YihIM1aXfziLQZJcM
GyAw6SfS1HMVOVtJob9c6s1YbGyTMRWRKySL741F+49DM8ppaKPZq9tzN4l3VCJb2WA6rpEV2SRc
ipmuTa9PRJzuMBq+wRU5mEaIMgFvIy7NqgX0ieYVmrrzuDyQU4lRnJqsEMZ+GIKfTGnmwHQUYvtW
BKgeElD8fDRxHOx1a6EnxlGUYRccJnke03HHCvtX9hHHPzebgvBgTxqE5yG4W4F6QLfEg9IXJpaw
xaFNt1ILzRxhcl5iEd+EX4PnqYOeG7vJkLWSQI9Cg5ZJwLQhnmo0qsCjUJltOixoLO79ZJdfpcHe
5SlxRd3y1sFd2BRTk1wgdicY9Ov9LAMUOv48b6LCvE2qfBzAuw5km7jALy08h2sao9AKLHg+CLDM
PAGoKwUbIgq8tUNu+obIVvfQO6S9NyYKQpSTX+YUPrRGTOu7Ko3nGLAK0ioyQ0rg/1TuV9C1ZEkY
ZbhxZHMvwWIZMIXbe08TWvJqsWThXhoedBasw2pIPpEwIFlFqRCjjli5lsfdnw3bXbaGFlSdcl7G
EtnzKKECl+8eYQ3ELXO/Aa6BHIih+YYOPOMwm2FKFV0z43UMyaUYhy2Zb08pfSeWCXaN7BpHSLkq
modW/ldp8t5zvPVGnh7StPqTT+YtQgGBZJ45+NIEb+TSthheooLBHZvj3Wk66J7yoryJXhtCBvai
dAp2fGD7zPppKOVbu/zAnUCfmaRhfvyhDqzLPH5DBlyVxmsgWsBIv3OiN5MT3muCXLhoP5pJSHHS
0KCM3thE9ngZsO+7D7YPQZYuFOOPeFVNDSn0clswks14Ihubq3x4sTHyL1cvXwEZRC/i+MNiZngb
RvdclVAbo37YhfoFWhSU3ih+LOP6CUUkc/8KVTJGkLG3X4MmYHrvHJZPBOXcKWeVuVA/3XneaY4+
xg9cKvk6hwTdzQhWJ0bGtbbQY69T5S2UcLoGdDN2uRRvuDSvHToo7uf4mt1LmIqFncDOJCQvlZYC
DSnJx21rFBLll070P9PH4qkESEQwz6cAysfZ9yvml5G3r0Py2i0ScRGjF77Y0Rt/qGPjFGriEnpC
lavmjqWWBoJ/AIwEldh9lqN3cUvQjsWcFHt7br4yw6vvc03at2fgOaOCzoGz0Gu2EnAutbY2bHqH
0mJ+3zSyX3OafwMx/mqYWOOIta+ZaxGbQoKeTqMzIvSrU+ZvdevplZVOdNvbrt4qVzyk2BZr4FB0
c2lejzJci9am/xeyTUY63XOebqpc7VrPM/ZWyCaLS87uGrVzQ0XRyhfmVbYCW958+pH5B0zqdowC
go6C5zQcfCzp00rn/d4thz0K8TWcGwZ2OOqs/m7jaUmA6OlUPdkdwhDBNTm8+GTTytg8leV41PAO
eRSYVA1cZrP5gan6uiblVvMzcpSm2uo/6BLvlSIZx5LRa5yPDy63AF+Ti7O43cNLGYaHbjmoBMq/
WpxjORxrDIw8kincNyfI/ljzu1EjcestblbVDiXRKiLcIq5pNkZfkZP9K8f0F8PDirBnAmarbNkI
1bufL6uPjE6cUem1QQzrJRqWjHHKCgYMvfPHSxZYZFzjScuxGUJGLbaVCjFha0wKHLnbOc+v2pgY
1//H0Zlsx6lsQfSLWAuSflp9qaRSqZc9YUmynfSQkJDA19/NHb3BtZ+lKsgmTsQOSsh71PyhgEIB
Hcc5U9w40fUzhhjsgNjY+VcvQElanPnnOr2QPbj0vvyRvnUYFC7yggCWNlRS15pj9Xyv2+mxTeyz
Tw5WQSDYlszhWXzvuWPRNaD9fcH5d6rKm8MClA7Fu+Ht2ERhfpWj+KIcK9lolsOqg1eWz3joaRcq
+Gi67wHQ1pqv4KLDpbf07GqtRnllvedLjlUKKwRc4cC2jbXtNAKi8fnnutG/rY8+kuwToRp6wPFk
UGi2rVvnzaVcZ5klOi34AWbhTmabvRtm1JZ0/X5wxZtTuadlGVizqBCxa9o3ajV/tWKhzW988vHq
rTow0t+8HXkQNsE6rEQMfc51/q/lS9sRH3Y2UVS+yp48HmAPNAB+ltDvqU1j/rMZmCyrzv1nKh6g
psYsiqj7mvtY2seV3jcqrq44FQMqQdLwgr+cXDtCOOedSA24Esh2MLAptxbT0Hl0vgpCsCufVJbq
n44oaWWA5WsXgDXFKeFAgjc6TEt8lzF1npgsJ0HGNCVu3xzykVAgvdD+1FawH6T453rpP596wzNU
yvtwIrneKBTZdYEHME+83OxUNDzk1KBY3XQizEvzj+mPddndUWIv9iDqBnvt8/K/q5CURo3vOUw9
NHneJ2fgiGwUqBeMy+uXMTtPzPuYe4C+z8E9xQsHF0a/OQ0B0eL/yUpIhet1gpvaEcDVmb473lbx
E1rmV9xGx26tva86oHQc7FT+a8z1vmA8o2WyF4l3ncr53fHjHdbtu1U1jUkV2YPmSpHwAWubninu
/rUXs18WnAB6XhHrGOcxrJeaRVh6+NiVHz+oSj4tIngD1XZMNcre5NUfxFL40vyl5BZaf8zk/5B/
75mKXxKOjhG8YzLMIFRoCbcr7Khm4GCT6c/QeOVBDDXONXYpY0pcNrlt7UTqf81qBgaVGJjMxWM0
148J816jafm0eVeiyu5fm6jk4CKCUz6YI3NLn6EoPi2X/hs126+K2t2SL/QQesTv8LbuaRCMgfDx
5wb4JjBj0dKS7i3jH9cQl6tQm2PaN8vRQ9IgIdLzZRrDUQiG36zuc09gLvGXn/XYiNx1jdi44qkF
7Nw/YeW4UZP441vxNsqqH2GpRy6Lbl/+UNTx4fnRvkmrN6WG5KAm05+tdLjlKr3NMxMWZehfrCGg
W/Fd1NOS3E9Axbmlf44+qaYcZJTpVjfn9Eii4hQSc9v4g/VNORCXLR9NZFG4AUcm/ZA5dO3thO5f
IP3QtiKmkyrlLxOAy8xaalqsvyJWJ3doz05X+eAflwQOYXZIVvpE345r/TmdrrCvYOZQ1Knr9itT
RbnR88yuOXw7SfTUMw/ZJDU9tAX8UhxPtEcpzM9hKV/pCNDbicikpRGgnVFjRk2s54ChzXp8REz1
fhEt3ieOYjGLYBPXONRrI3/5KwGqiCbS6Cn4T+vi2P1VutPL+tqnXv5LJf4tiby9CTJ2EdJ0fgwo
pVAxstK3VQA9zEj0dkn9yw7mL5NxR3CzJ4dsFQ4lhskO9dKn0AGwOKNXiNj9DZv9Z22DXV+vLqU3
zHB5cIrjepFaLzANV+JDn/i/LDpmGpdkZhrxinKfOpqY17JL6NDAMHBNTAhCj70DMvb8JnuWHcpk
Iywz0GK79uJizCbRld0I2Vxi9l230siFPGAY2CJQ9VRxOtj98dVtvBETJv9b2Ahu/lhwKWnPkY7+
JTNqzsDD4dNSN/jOQ5LVr5Pd/bKq4OgNFY+1z44ZTUc7maiO0++lW54ZVnfbwK3d+wn7HxRhcuQz
hAOu9uj7XQVasB1wR0aFtSuC/tmphzfuR88dJD67AmSSrQZ8XpOASUbxv2ic7ce6AnnjWRPcPwZs
HY8w9dMRRilFLXtn3Vl+dKGybjjZqruVgSwfA4T/1MUqSUnlVkiCE5AACcSKblPA1lrrhtMRnEef
uvfkj0NgRANhY/pat+syWRFMC+mmzorxigz92pQUX8Y174ITxUesr0cgrpfWcb7sKbzadoNap9FR
OpcM8KReAj5VSdp6Ne54FF7pDy79LNKDA38tx1OKvncTlPbgYgFRmzZfSVhfAp1yf2+aZ41EGC0S
Br1m68Q7lYq/Qyj+rkfPzkuuwsINmHSQ3Rx5ZzfjH6cH5d8g1htPUmSmTqJqwrNVdDw95Z9QU0+d
lkQuK8Er0+1gQv24yv0VZ3YIo8PcQMv8EV715STg+nkbMdigzlsuA0FulcYEWDDijQ7ZaNZFHY/V
P8iEJIIhjkLLEG/r0Wqqggd/tRCB9iIp4+8bFezChKt8Q8JicPOHKo4Pcm7PiPlmQxkOTY0FyN58
dpiqC3GHTggcea0Xo8gbe94mcLFeToqTvNZMCEWhX0cf86I3vtlJ/0gv72l9gIdYII1ylPQNixQl
pK7w1S6PeU36cQYfYUe7qO8/zdD9SLf8YwaCCHYApcoe7uPVB2RNWXZfuvoeACPJMnpjEEgxwHHv
TUfO643w/zg25+NcZd+AqPjRuuijChhq27PCrRKBA+eDG9FRGPBLgIYoIw1L6dalY3bjzQtTlfjF
CaqXcIiwNcvgabCx4479BDsJk2eMBX7rsRDXhjbkZr6FwA9Tv8TMl965c3lhPYb97SbPHvy7re/p
hhUsfhlQxCoKSHaJlR+DfsFxkl/jxtyWlKt0IuTH4BkqVZgpgTDp3nHUvhJheqza6ZKPeGkCb0a6
xovceSxwyXy2OiXx4GIRK1POK15qvfdQgzZZoH/jyweDbzwMpOYo1oYVHd23nDISqAjrudFiuNvk
5GBL/YtnBRcOBYHMApYCHkxtD0TS3Bv6+UcREwOc/Y666KR4nMaQenfshqX1UmCE9WobIIRDmemw
nSv3acQCJVNn2td9CNXD5q81I+kmWtEZ8bW48wwTgjUe6e4LbvS7LBRv2EAS6GucaJMxHi4UTw6n
SMwXJ/a/Z3iZJkDiHQhddbyc04BzMddvfsFA0+gCEKqcnhDHP5qRKg2nxCU2lT0DfuEd66T5VICd
0gBpI4LzD81nC858O5uUMQVzOhSNB9eEX/HSPGLpAlwUuq/rb9XjMN0UvsL/nNBm4TJUyx90FKMe
lquv4y7kc9gY7J8bz8ynOXXOWFzaTabAaSztI7b3iAa1eJctxa130utqjRNheu17lGgOCsRsLtJ2
KK7y5/LUAZnAQcCpvV59wfxIF9V1rzaAIZZO6hOoc6j5/hxb/PBencvJuq0jih5OhsJIEM+MLi2I
oV3OwVjn0U2s+8D4O66nZ3tYHoN5jiH5QUHI63ebkDE0i0enjR+mOaWCgsWhFsVKjSW9zfmBMVT8
wh5/IhpOQ3v5O8T6ZWfmgPB6I4KK+Se7t6cIHgwFXQxOJnoNVlluvdgihlyGvrrViI01a/S6Vicd
4T1hvs0o7zw8Z8Sr9vPqbJzLHzfK92O87NKivlkh+b0KCj9S4u84LTEcyPCtyJHA1fqVkOB7UQuR
n7BAoEgg0MTKOsmlPbt+fwg5UlShfTa6AppXEZ5kqRTsXK3wWf3aW936r76OPodW/VvXyAFJcFVZ
GfHea0xMbqdppmDkFrogWlJuxLEU1yhOnybln0yLKV9OeKNE+Gz7yXdimpeul9+2cJm+8zy5TXyq
PONtw7gqgEeAdhi7kX6sMWJ8AD8oVxXYJHHl8UVwIh3vjnRsaYIWpDFuATI/M1mwiuspwbSqZzKt
h0NTVefW5vCUD8AAVJ88rNdOL0uavVT2vT0wAl87qIQT4VIiL0uumV2moMQpgzMAQeDJDtVTWXJR
lM6Fd40FJZO7zIXR2bviQIyRGAs6QVoHf70JSuj6X6K8OCRW9HfJuEb70pxjFT2mfMPNxF6BXeYl
0NFdlaTvLeH6enBxfUELmewHJI272SvOomQqR4LAZsKFlnFa/5vHxGqcsY0E8hgbosf9cq7xD4fu
8BZ58fvEgsEZ+3VsOAiXHAkTxX01tt7HVZMYm2+5fFk1kZ9QMoRRj+2QP+ZMN5Yi+KEXm7/3IJo4
ofWGWLi0n+dgPmRIZMA6+G0w38f2RNkZeUucIISmU7Z2oHY1czdpxvuFg1KRMnLADNPzeCzIkU5N
4g0Jy44DTtXdpc+aJ9WFVz9YAPe657Ufdn0dEUKOxeBey8EGlrluij6/VnHFGwTGtHLuoebeF9R4
gSXP9y0vFN5xgndD7l5HU740JA83gEep+9TqpRbJw3oTiqbxoAIKCmx/x0jndw0ubGJlYIt6r5Nw
Y7dMNE2hbhFNu2mWfMAOoc0jedbh+BTxfwCS/GXq1qQbLM+NWh+kNJUkSWkJSOLsmoJkWW8jdTf9
LPX0rTn3hutj3g1vCNK0KACIaXXDwTq/bzk5IUL8eLlD4iqsjkFQfmYtc5nUvfTG0A3m30aNVU4N
tw5KDM7dvUV5wki2sSmHfZSrixXyO6Zxc1AU1eC1CvZMgwhE2tFdMncxRtzuuXDZC22uDYEDKcCn
fhq2/IiJfukoBUeY+uq1+46IhszOYj8b/eIQWwXFkT03SFWsqTwUNcCLtn3Gtwcq1gKdjVxjh5f1
AF139t2sp/uupyVBKGAlxGM3M3T9sp9es9J89Tm28cB36js/i/4/VvydSSqGLt0iBW+LL8z9QAKS
cwKfReM82C03cTOo+a4tHW62/FwxW6/0gMY54n62zMXWw3uszDHKoJmyA9CVwnftF/655odeH2RX
y+dyydkrlz+jWx5iIbHzqOFj/WEzXj9/sCtUXEYFJHRJDbinqE2+lCJalWAvjOqKuwa0xA25r8P/
uUupS+LQnvx0M3mdpPoZHHdfev2HcOixtrq+echkkXI5qc25ioPvuVfIAobCYn+4GCxqyhofOG/e
9R0HGH9p3jFUHPsVp1brR9Y4UhGGtDoaL5TlsX2I/ezqWwrLTQ981iK0tAdNMXFQ04bzTvaD7Yvt
S19jP/xcMgtMTtdsl1D+HYqQ6ZoG8hTOJy24Tq2336y2trUb3QlPnETKVFQ1B6Gmlz6LWaQn7pTz
6ppwrPi+V9HeHcifLa3gwkv1NnO37lZXhAZr/Da+bF6WKb3rh+azUcNn3fXWZkoHIH+OKxhG6/qq
l7QAse0xXhzkU+Y0Lwzg0BDMZ+DbtyLCBQiZ/iGdqsdMh68DABYu6QLnBe/S6KuXvpZr01n/r4y9
Yx6Rj0twb8ZeGB5rwLg5vZk7m2zsIdH2k00hrVhwHGO4Qca3mlvvc74BOIedvKmg2+sTzTrZbvE8
bsSVH+1EgCjalvlEehSEnJNk5JAnOg1gt5nFPQ59feJsSuEgh5mufRzxSlHh0j/MBV16k70jyATI
z/0t5vI+dUG0eC0+g0mjHIWoG0tkXvE6+k9u6wpGPy3nX73cZTiSib7JiwgYkCpLPCa4Qkv4m0PM
uFjiiF+crNyCBf4OsW4OQ/JJPBTfCBOZxqsfRtu/99l6Jga1UVzwXS6Pfs/YsG0onhw5i+GZg7ef
PncsCP0SvlJmeg47zPszKy3zQ0oYvbvRFkemz78TfGPUZxxtwzZaGI6pFOthv3L1jp7J+6HQ+3HB
zRyzhgxAs6ARgBMCslbjV7FBrtvgAzyPKK2xdXVwW9aleuke9cJNJpqyf0pZr21U3CvXrlG3MAIw
e0jsiUbJEuCggDlFMszUHkwjjugT7wy2u87Z5GEKv8USRxvNwlTMICSlCfQdprgUC02TdEpEgEWT
tbhaSO/NX7WHd87KVzMHP9LGcSAywfmyenEzvM3ULLxFTiofMqsLN6EYrhK+ExEmfziE0IL8XEA9
pgecQUDpec8+u5L0E3IO5XsYhH/qmOsxR9qxyFvYHnw77RQCtje3Jh8efb/GJNDNF1eowzDMlCvj
9fPTfa4lXW0NzA537Eltusw7rSVN70l4X8t5BWMNjC4zhect/v8UYlwWrNYTL01XvITGoPX7KGye
IhEyVAutldBR/19A3cq+N679oQwOPW9i3Rp7v76g1T1YhfwRmktxJhHvhA2wPUNjK2Pn0AuqejpD
nLQAuLUNUoJaclbT6hFIbywGZhe4PVes9MPO6sfAS++6yv3Gy4CRYiAg7NlS3hnV6SNR0p0dh2jm
0FOvOQXl9EdroEqQEkkfVzo4ypraTBT3Zl+DCrtNthtdPcIDCGC4sI5N2a9AjLQ6jDXXC0I4Ly7L
Xu+LN0/bXwxOCJIUTrt3XRYN5qgvWSkiUpwOQ/oJXipGppNu4M0vYBhitLeGhHsX71NBdS20/71K
27esCx7LpruRhfR5//CJzrm+86rguec3GO2WNXQ+BbwqBeUQQ4j3iCaiaIaxIcXencTOxCWioX1e
J4faE0ccBw8xyWtppkfodU/AhFdHa0M8gZhIRWm5JHqcO0BIKSFqcObiqXAlISTshOQj4CFhjKPy
vH4f2HJ3DcJCYIUHO/Z3VqZeOK38IAp+Iyzy5tdrTK5E8J6n+MMmRLsNAEgD7QcH2Q3RobKyb2nX
a3FEw3BafmH6v6SAWAhbBg8m9/YtmdxKo22k2r242NmrJL/3ipKQ3/QeqebscyMmwko9iM0soaNd
x+WFGO3wZ3HairFF/B2r5iNxxUNgls+Kf6DynGJPzyrVcxE4X05r6RQ/eOiGE2OnvvBuUMSObeKB
ubZwJ833ONWYzWP+bDSM7VCojvg551FoIw2vXltGHPs94TPxmS4MybZZObzy+1yqpXwey/6dHte7
sJspvmEtjp3qB4o3O3Fw53by0o7dDZoIINuoOudMXJ5CD7dMN8c+R3S4d4Lf2+7bGOWfcSHBrIr3
oDhiMT91QX2Zh4UrbN8iUiN5IhB6B/bsTxdjZVFZ78sCfHSa1saoOpsu8VJ8Cp3ovTumL2mUnftg
ekoC72lw50sykMCyYpTQRlGBOFlUXcQ2hpPIXGu/OLfDSJmoofZ6asi62UJI+NoxbqHVJTiDWSJo
bVHgiBtp/dLrXemp9Jznwb3rDYc2q5/6iDy6GO0/yTKd4tb/7cZMo1vNPR7Dw0s25R+CytxOMEBr
jX71TYwMWnlfxrbPFtXo7hT+dZrhaunwx9jVsfC7+7nRVL8wzWdAcFPgorYemLeHqI1sjmPdo8+4
nweXRqCqSIkQS/s89eFB1J04NOPMlLyaynuDH3pUwYvMh/tFcQudm+ph5WdKvz0vTXUKigzKrJvv
VnSplYuXwKLMwhkDysVZv2XiI/5iksb99yoq/UOeqN2mTvDTxBgZGqAigHsOQeI/tjRrxSHqU+oG
sHuSH680fxvBraOPzVvFkSuu7PAIYybflzH34CzP/rShYYkfn4OWWpYCB+MAiQjHdXTSo3dfp5yW
a2/FEMov06QkjxkuNeMT0t6f1k2sbaHar3rCbunQIyQDWbx1puWGxoSQWkw+KV+iqbVib6qwgJ2C
qO6Pq+4ZNR+ZF5x9n+FT5MkTlvJknVA+Gz5EJcaT5w53XZxYO6qWsI64gCbb7pNs2NtIKgXUXwvR
zl5OAtLCmprcKZtM4TYGcFFrts1Y5x916T2UfeaCSGihCln1xefjJgh5CbqATNocfceLProtRCc5
c1FNAW12Tvfkc1jFk1NgJe9ZzGT80WSRfMlE+2dI/IfQ6N+69R5FheJUAWg6NMP8/wfjS5wles4+
F61+NLkmKxzPJh5/U3Z4dvr5ykawYzk5FnyCuioBNOBzvzZQkzyAz59uHd4qU5JHrAbAYOInyeia
i8ylyRgxVerRq6Cktv518b0/jgVjN8n0JVhrYqvmD/Z/Uk5tcxoqjtA0el0cJ2R61nTv0qUTm6Kn
gyA4MtXhTyAWAErK/x3biNYwkQ6mobgDGOnNXf9IjNNyLv72hHfIwwIvVCY1+7Iz70u8Ov+76Q4/
6daZxrc81OcFU3paNfhJpm2XU3GCpYMTUMVSOoaL2Ys5fwFp6G46lFY0U6TSFHd5GIdrCXi0nTsQ
TDYv94hc3jZPkxme1z8AbOsVLxc1BDguGUfuahbXJFL7IQ9O6Ti8LLG8C+N0z0wm2aUacmmeOpyh
Mjr8sF0xtFHWh1vMoF4hTGMZ8NJ14EmuAt/cUeLc8uoeGpOPAZyAJZrZKF/ZK8AkejLEr5XhtMZW
6DoHL6gbb68iyy4oxJvbZG/5M4z+3KE2zS+d7ChJQlkfNCbk/i8sSFWFUbeoCnA0cLMtb8/imTWv
jg518khUkHvrmKRhTXlcmcsWKciO88chtFfdAB96ll5AOq7XXips5Z8C64zL55nkvgVDzgTtS99k
XnUfYmHBJSmzRdm8YPS9kczvWrrHGKmHxLm9oo9TNjYvZMIxFnrakd1BxmLhVwUemkUUO5vWuJJs
uGzah8SIuNl1PRfZnWVV+E9USE53l4xTPtypLLCzLyXaMlyxHD6Dg0LOOn5OSj7EP4MMoCiT7lhj
y0lSW1TGF61czUNxjWizK0uT66ucI/yrXsZ9jdG7l4f3STSpN1i7nvfjpU7hf/l22s4XkfgJ2f12
rENagCSMP2rW3NXKqPpi2jpYNbHzmkkUoE0KQ4rGML98pdrLZ+9wRgxM0sRheAcAP7Qoxgvs6JQL
OToo+F0l5xk47cBvl2f2hHkAfvh0qp2GJ5rreNQ/JYlyk19R3UH7Qg0aMNS2DKk7unSxvuHnYRLJ
E0JVTIn80LWsTHVRk02trVGxn4LeKTYwKmhlL2oLLtU+DBAG/zZpHU+7IHA95zDKlhN2TOTRe9EE
lmvE7T4m7NeVYE6Ps5NF9Bk3skakxOJQ/IzSqvA0xGLAgAhUIlTxtSgsPqKgTG0LFRm2GAyy3o+Q
Pkut30K79821a60pvmdCmvFoj6pwlq0f8VuuaFxtJb962fNkfM0Rw1O1VYrm+p+MA8jG8CamnQxV
vteZ7mHTRHwXY0vKordYQoqyXLt2q8Ii+zz7IBZubUmK7KeFQs84Wc7O6oWKfXtxCM8FsmZHmPDD
6GKFCVb2X5Ek2Di2slgftmMYASqDi8SYkjTC1E8SdIXl809m4Nc7OgW2s4XEyNitMoH1I9zR8e87
TCCteYF3Gc7tOll2Ccl6gmL3t2WofUEoYg7t8XMcWN8/dO8FBKP6wqJktZd8QETdJttYYlc6HjU8
W9VztiPAIprF5lfNycVbPDVNK16D2dH98xKNcTdhKQym/koW1pJvdgPk5sQ7PAFDlhBpEhyTTBwn
f1e5fNTguCqHAzxHqDRcwo1rugWXJhmtmgU6aoCiGLpgVBv/zggiL4SsU5M8khCvu3ddNQ6eA+10
s3oOZSyiL08PneYkSRkcNp/FdvKV7pbaTf8775Advqdl6KlaEOyc5uCLehAzo2XsZz+SSFv07qRt
lX9yoHfMDeu6SpI7DupkSmUa9gzHjBalxV+ZMLD2m8FPZAwtTnvMN6es6Or4EGaxPb7Mviu4OrNa
zV63T6KkmvBpoJenVD7gzigQfjOaxs+DgVw6cGVRROdRkPnrA/BEuy/gqnUyaZjzT3U8vg3J5Omn
okY7czlt0YNIk5+ehBeTrGk8mhYzayS7tsnTpUJv1yOyWEHro10IOtdcAVRkh3MjXZOYrDUSwrCP
/2/clRiWwZypIq2IA/ZMeN+xOrrmyYjZX7nKmOkiFHPHctGGoWvV1mc0OUNyTGixX79xU7tTcZdb
/C60n7TNCKmKJWRl0oDY6i3/psNYtvjhcNdCqhN933+kNjg3krtgMcOfSga2IaggfZf+LGnnfXbg
TsfKTztubYC62GpOkC/iCpwHppDR6Qw1NLmbOda5Lx1iIvtoUDDKIemhGp3QK9K+X6fZWiE25lGI
3dqfCcTq1PP6H12YpL5pewxxlAnbm7DQVj6p6XjLoqPr1zb35/qZuqtiVuembxXi87xSpmbP7pFh
ZFzXjzUKDmDBSQ1hcNGEaAn5RpETEXpKYo/h6sbpgyXoKFuIPA3Xs7GhRuLfyxFCLG+Af3rovCJd
76VOtvZSc0dsyTm4nQiSiig1SEvKZBjEz87ecxDbQ9aDHFQ8kMNRHxnhMXsP3DFJmAdbKMWrEp1P
4RN5KxuqylSmkjZBpYt5PPZcT9keF7vxtL+BF+5yxlVsK+vkMQ9Jk2+cTlg+yMs27aNqp6Vj2zi9
1Azf5dRSjevPh2JOQr+9mlCWXK7Hyvdlu50Ge27VTuFsMPPRykw8/J2INITo9cTL8vnFniacOBd3
DIBR36y06Up1SdxQNt2hLxGAHorOJp5z7Gmm8v/BFrN954KHzGSApiPL96oH5fiRTzHMBLDooEWV
Rc5+cYK6Rp5PIc6szbhCllLdlEpmOOCHmHhZPeJbC+D545A0A5och4NF8zNzBGy5Sw2RC1MIwmlu
f1sAjcMrwfQpep6sFqcr+ByOEExOLDMk7tHxvZQbtcBeO2ZPI205vHPLGh8dHeKj1SgTF3ddHvZW
MRwFa7tEBIzziMM7hCustRtG3mlOgADj8tzsRtF36b/UMzJFAOmzFjmrkoSukNFqVYlwS4BVWgMK
zJj1TOC6xmUo1PUTYL49089C3vqhrHF6NsJuTbkLlNXUPn7Hkke8sGhfgWw/GtpXcVFUsG1jDgTe
sWoo9cmoEFV2ewU6lWV7uOU9lwS6ZoGG57HjTl+TTrvhu4AjuralBJy/4AFkiwaRH85p3n9WYSOX
v6ShkrV3qU8nKzpiDGCsDjSKkGTLKJp85D9bRH19Ds1MVHnnBlA/GlawurU+pqamQQa1pGxg0Mct
savYAlvtHMqeHPbdKBe/I3xhwXVelJT+jxNTkrMH4xAB7PLoC5mCSEJx4Plu6+yW2X5lf5BWmAlB
MrFfxHMqancOz32SQ8wgqOYMHdXCE8Hr6WiRV2yP3aAb6uU58GmWYn9swuYRW2Wa/GYhAeFDkWLZ
x98u80FCQ+Gc/e20NWoCnrzi/nIJmH500R9iCAkjMYisdM3gNC4TGFdlGLfpe9YOAzClOggiQ5di
IG2DH8Py8j4lrjv3BNfUUHbZk0rSbPnWgfKi5UjoyPFCQl4OafIdjOWUMYVIWtd7xKeeleOeE1yD
JRWkuaB2Nk3NgELQA2qkHrxNiDIMfo8xukPk0idbMv2yzslUNdg50lHp5F+GYSAUm5HFEPgbCpmb
oolHiTm0atBudpZd64fjifOAa9lbD3K5fqgzpig7rWAglWfCsX14E9B4x1/KViF9tkUmzbtlw6Sj
SViYMa32bh+GOOZjNUZvSQ3E9HeeeZIdifScpP63rULQQsjiTcPGDbZniH5i48gCo2GMpMrZCxoq
M2PSQaxktKMqD3m5Sv6PAgVNHlaPPjHL5iPvHO146Ber7rvNZiekdC3keJGCx1qKweLoQSpExlv+
h+EzlsI5YoHAMWZRExYbxoTcbQbbnl4meKGs/m1SJ/kLRU9T2DK0noeeAfs09XZJb5TrFj5Ee1Sa
ebckaYW1iw4cynIsp+f5A5hWpkSxIlSR97EMpYHS1HqD+0TdBXNLi4v3nxSbBHBInQCUdrZDOfMF
HIGwdSNNSqzO1IbNU+MN91yFxHjNNAXdKUHeRA2/osBfiB3ReAwcfdM1JPHFJkqr0gYxO40K4uac
TJh3OYTx5ST8jCg6Qkclkk1pyrkf97FbdJ5mM4wSH7sZyqn9y0W7pt5yHDitg3mUdkIcbiAYyaCT
Qa/GAGb4jgv3yAHWG//m/EkzIpLzyf9aXNUfXEyooNSpjXR++cxAOu54Ko6Zykwk4L13ywm5QW6d
xC8wZKcgWGAIDUQWI1bDuGiJvpZwHiDLDk1bJVeeHVWWWxrDE4ZfwTRX9d8c9RKYBUcTNKdR2C5W
4iWbRItIM8cOd9UJmydv2ZzXK/OHhHGU0RvciaW6m6sl0neRC+Tr5sFNIdckK0xF19SawdQYd7GJ
uOfc+mfNbbFpfXV2cOrDk/QEhz1ytJYYxd0QqHbNvE8eQjt4maqG3JPqulqzScFM7EKUmsdwxydh
gi/2K0lJsT1X3vBQLoFHfCmpixkbaO4lczYChMqhreGC4HbTg6srwepliWz/Br2V8B0Oztri51V1
I5m4kbkj35RF8xppzLK4UZs26+vS4YDHsSi4TKB6VH4RBU84T5nLZJU8d40b61tGsIToVvLSQH3z
8ZqRbASabHGXSrmAyPHIacJZYBKvk2HXO4KbxoHfhteKJYRS3WDPj2YX11IVrRudmpHE6ltEjJ1A
qNKR4/6ei8DmjNeHuQMRdMpFio5TGzYLpyWGu837ZH6UMHrSHhRbh0F8oxAwuGeWKRVzURQjpJyq
zkL130Q4K9Z+dAGC+c1wcV3QASDjxQ0Mq1laPi0RlKQh5/QYkOf7uqHrC+ZEn2CyxE1e1/oJ8EhE
74TD3KDGHL3UMr54QZ6nx7n3ovlvG4UrPULSpxGfiqzNI9zMcsqL5i5I7MB+CPoOaNQWrdLkQMuY
FFfJpuqr0fpDhNvmBWzS3KOMh9tPA8oloXKCBHie/8fZeexIri3r+VUuzliEaNciBV0N0jFtZZY3
E6Jc03vPp9e3+k7uEXDOQIONvbHRnVlFEyvij9/AeV4NZTRa0LYtvh7RBG6Od1ip01KKiJn3loRD
UNxHAF/TJ0p7NSoFo9CJXpRxucyMCiSYul8EVAzdPfuUqia+NZ/zbBM2MVzHFTciTSZ2X1nh/Qxm
3iO9Yklj5vggD8BGt4qjyZIKrenD32qsY/ttGrCymJG6D+P8Do81cJ9TZ+kkDIdKF7ngsoe1uJIg
PMn3uYjbGVMYpobGfqcCB/gWMONZogfMysPWwxDSY8niWANWtytJAOT0nYqUcfdCwM9SQQ+epTf+
OkVO6BquhEn4nY1BTIPmOkEqq0fCIyL7ZwjsOiORQxsY8N3Q1fWr10p30HCadEPy3ymbVaOzJYDS
j59S6gyK44KVjJKDEyMAbLTAMpI0ZT2WB51uLS3Ni9ZyGMM8I1l7JZ1MTwAIHTHl0boz5pweIJJ6
DfEt0ynXjwkzcMrl3LFvI1fE9YhWDyArhxYA+nNj9vGIGbuD6f6bZkMYGBGXZ10d+qVmZOXVDpKk
um+abK79SI9a3F3KAX8rOj67xFp7hktwyaumRZoyQadGHZiiday/aw7v5A55d6XTVZa1Md9sUyQs
I0AJ24b0TtI7YNxksGAIjzUrO7xnEyOcP1rY9bEkF8plToMvVoxjvS0NW0zVJuxQlACUtVpO9jjr
b9bnG70yK+WdOWaQw/M+06NTF0ZmhCA4Qv1JhuD4JFIm5DWczLTwcWokz2VZZO+tp7ikbwXBquKz
5UnLOjhFhN6VgCKtXyekbdBsAMuQGDAB/aAryOKfrMHlsiLswSKeucguhplbx5k18wVhPf7aIqW/
t1KRnekuxa2O8QIwOPTUbXVK0NOuERdpd9hcL5K42pU1NcWtz/F0rUJGDrQ3qPxqN0ORgmoOA43O
zqZdbEycqLUzX227sBTACNjY2rjA6CJoD63qEzYRwMm1riISL6Q5cRu6YxegS2ACWzZpWRKpW9md
RSozReUQZmb2J3LiaGd5eM82QdfdiTHgbWOsqL9bdgD+AFDwmbUsyfGmlaycTCTt2VavXe8u+ysJ
K3JxPwhjOuZ1Lr7akTm6DNlSMO5EG0xy4Kv3sX5uMCC9uEbZfJoIFUCSsmEIeBlM1IHslsGgR1AQ
LyoxVm3i9n0ELXtaQAe32BBlB4bcGof4Puk2UBWzexsyHB6d6IH8PMmey2YOdo4zdQcL22y8m3JY
sSzur1HLIEvEULSHXsQWWUcuR+62frYpLgBkmbWjUZ+2cbJ0lyppEfDOLnuyqG5fMMmybnYNGygY
jGQNIQul06BVJNraDR5YeMcojPlXW/Lcn5dhgnSaE7sgp1B74K/Z4A8qVCG9RCkkBt1+i3NYMHLE
fwjW3qH1sNVEbe4STmEOybnuSnTiHosrCgcRsYtK+AyhTmHZzyoaOan1V8HZ09WWjrnBknVrl5JZ
tUTG9g47+RQtEfIsOX1EjvswNIwukc1cjPWwjE+xle8D7BVZ1KLcK59KjBQUfXvQmwsi5PcyIxgs
c4uD2q/2dUYwsYO/Ic5xEy19QBxoHKT7ABiyT7AyQdOBCQa3l7VLWlRXSaR0bwhmU7cDIJjPccjC
UxvwJ29IVsR0IJjvYweFGdaubsTvULW+PSxwD/m+KVgwETTEj1Ev6ANZNmNc2NsCSZ22yfv5YiN5
WWJyjzmDoQj7jDwP+ox3RONpvjPbGAWNmySo/zQFYsOAFA8iRFDrpcuTHXu+SoI3E4LHbBL2HBCg
LhohHTPZROm5i8xtl1Z7qvqjwb4GfxFimTq25eNWauaWhldFZ48XQy9vaTNtUl6SWf+Nl88oh7CG
jQh51ZvIKLZmnT4X7NNgRc9kJ5v4ZFp7xyv8gDsL4LcrzZ8wgN9p6BuzZIufYUVZwY1c3qnHmzxu
7mQP06LGJLwkgUUJxnTD3TPkMkbLfkYRjy6veh1HemaC3RHRQCiYmputo4OC2reRXbafsbjHTEqZ
zpnWI65UxCkuyatGGDED3ZrD1ycpwW8MKAC1IhtVX6X5MUbONmncQ0rmk24SKzUtOi+lN/0MUubr
rnUuPIyXWIwErJpnQyfKaFl86uDZmryTqRl3ivMZZpwkuM2cZIcexyRJvXPRXRWLeCVD971pSWrG
piKYcQKwXss53ttT53f4UOd94sOepdNwnixs/cvRfDHC4pn6izVxTZDL/IZw/BB4+nawJExKHmUg
Nlhr0KU1PKXwLhjx0TLCcb2ApfW2+Vb26VPuuU/qDyq6r5tL3IEshPUpw5C9B6EGSfokzmNT5Z9k
fe41zJRzXEtCdpXoAlbqPRaWvqo8CBCyf1jSz0Qzj/hc+lU+/QBQ7nEEvO/L58XVt10+nqIiPgSs
sAnrDlxnI4L5NLHdmoT15in2p1HI1RASkOUJOvxBYxXQvOuzd0Eqe4qN6rupRkiDjgrLOIuKX0bw
h6fIJCkvYtO17IuF1E9yqzM9JzcIz7yRe2aMPwIlQUWMUZbTPMKCtVKk2R15GQ4JogiuUcrH+9zJ
IVFOn+WcUfCGdVNPPgyyW4yG1cLkgaexItvHaN4GddUpQFjOYcVfgj8YrJjT4NjFRCumyUsBjcFp
pyug4YOuO3de7m7bWts6MxHfECLBcNZdUvmKRGBh/KGL/got7ZOwGZIApV/xrk3QBSNQuqygouXy
HPNSKUsHvM/hx3oXF9TZtr6U0ZBteRu41BuvSdiGNnchYt7YKnH6hzJZ/OjMrV7q3Bu4y4vYhUbb
bQauWlJ+ERN/Cnv0GmwuQArPosnWDd5EtZyPYRL7EQkZivqJy+MFXHPVC823HCz0SnzR4cJVseur
gjFRvuv0j9W2KJRtigpcd54VgA42HHX61Jj1xSGTR9OdPcDYRpXmmoRu8NK5668zPqxWLHb6YGBA
XWx4U49lXf59vmI8R9iOvanfvYdepwxSMLQkq5raSHUwA7FuyvjJwPpcn6iTiBUNpaTlLVXXPJnq
M704/rDeQcbOA3jRwaIsMC9AuZwvhSGUw+MG3j6zkrGFJrNBP3QAN943ofYxht4mqRA/UfuwS38K
nAQpi77uyfc1zOpoMC15LLCwyOq/YCGe3Nh4XZCf8kMq5ydu9ryiyzlQL7cZeURI/Y5c753UUgJ+
sWZ3HZ+9IHR9iT3cxB6DlW3ObMStwn74QUwWvAVjH8oQq1w0EnxeR5EjA/Dk6CbGiYSXsotU92TG
gkLd3pqFrqkskRN2HfY3W+KDcL8WJDE10pmKFQKf8CTi4d7uo8dad89FiGc+K37ah9XgjqyqA3/R
qDYTW1xMXVAyHfTR26j/dofkqFNIWlHtULO3kkDCyFqnNuM/7Ax3wtcILRxEFLgOxdrSXvA7uJO1
66uapmpWWrk4Z8GM5QinGeDbvVcpx23DtJG6i3KUec+DbpNBP8x4P80eG0vKhzqttPJL9Q9ph5vX
WDTH0LD2NdpNda0tC2vIBCfE0SwfDNkgaEl03wArXfU2yuqaQy2sId+YcQX7c3SeQFZ2Qy8uQzvv
5IIDdZ304CSGvRnigNNvrqJ93fXPCb+Mm81bJ+duadqDSyb7YuW+7ZmXHLttB7N8U94BOm0KeosY
d23HhTcLF7jHrkNLct8gZFj1HXker4FDMQY1/XEuTkXrrNULN2szcskIzC+JQgaSWUgQe+/Orixf
MRKKtL24Y4BaCx05p/I0zIdxKI/wOl808yugb24bgwMVqVMJkIP8UAzzUZkblCP64TpjcUq1tnho
mikn4x1qFt9Nh0wRhmg6Zt6nQ6DCauDGkjdzYYXEquciaFi9aNhVwj6p06WLe0UXQD/F2qCD5w6/
sNDE/Tzb8Jvigz3bb2UT3mfoUxemiXjIj4ukR0F4cNKhzicN5HX11WEQvrE83RtRlANHJe+Z7vnq
VJkQH5hJe+5KVcnrrRN9aFlyMXnJlbs3KOxG6ZfU76aee7L3fDd5ZGO0EzychdM/qSvM7uZi2cuV
ft9vC+0j6cjEzfHcb93yIQq9ByVCVo8uK6lVS66C4ZHzJ6udqqYlFR6v6zuJCYf6zaLFjdd1xkKr
Ng4ZAR52On1AN+J16TjUwGJGDLhyrFINSlKhvyBKu5IivEtbhJJw4nVcI7UCB2lrfuy6GQVScakr
HBeD1NilyF/0HskCkj3WJv02wyzIasklJ3JN6fgmB+IpXaSDHc8oh20LpUtm3qF0h3tMgnZjSLSH
i/9n5WxqWI2qow1ssdcjZnLEUMZSb5QeyYlQROrVeUkIXS6z48zl1wQIM+3CCBIHwYJ0Y4RTZBy4
ceThH9ed3RHgWd2XqBuYDrnq6uMMmDrzgFjYibxjXg2PrUvUB22U5mB8GZRfFY1u08r7OI4fVXVQ
h6ZjebeGq1ZBIgGFubWDtenG4ejRcQysUcAAIYS4R6KcaaDSZ8y6D0Qw486+bJze2k1mgEUgnlKE
IkyTecqVTwqUfOgEuxmdvcNAB+WV0tdsY+53FWRH7sItUSb95o86grGW2CtFI/Gaf3vtuS7O9YAv
AxWXzdgqm/BwVO02IrqAY33Ju3eb46np40ufQ3fikcK1EK9K5TyR+jLvsc5PDkmenjTo/DUdm2N9
ke+OQ6i4ayBFJVl5qYr3vgsQaUjmXhJ7iFnf5dHyXrvBbqZuenm71YFyVLuj6maVKBtvzA041smv
w3ED3vzg3g0pbbJnretl9r1Ie2zS5CKWmIAjkrkamWC6R2A4kqqMuhRM1mnmCJvQGSphhgyTIwlR
R8sdj/GogJyQfSjwLyyGu0z1d0QdqvbH9rqTuslKABmnk4/j2joEy1WFMsvr+yYe34LF28L8P3Lk
kGVpfg44IvTucFcG1kGdy12WvUI2UC4SbF0eVV+Ci8ifBgy1H2k05xa3yOJZp++3tZfM5ZpEOLg7
Nt7Cw4sqZBWWMEPHLoNPxPZK3WDReWdVWVi9HoFmfnW4cXAZduosRX5EfArJ2Ew4UD7PeTR8DsIc
fYmtSp9l75pyoOEpZVd7UCOGm5e7Ke2gLUvIh5gnW8XENhiaDQNny8vbpAhfMIgiKpKAFTzeyhAb
vYrlCvZCzOluUByrEj2tbl06WgLWk3h9xz/2YNBBtSCRi08tCGki8YHayd46Nr1i20Mdx47vXhX/
viStlX+r0bIPl1MJNxNH4b+vS0x4NBasJ/Vas20+sCOFg2QidGzsx4Djvelmwnm8rerYZ8yWDKqM
et9BpW4GquJV63GqWTlioqDdhXW3G1BUgl1u+tY9D+6lYZpSusuwAdImr03UUPTT9MvFtdOWpW/g
HmpIEimmu0w4j9MiDjXvb64TRrLkO3ewtpFwdmrgs+dpzZ6B7Ut6athKucx2rCAPLC5OGiJAu4BE
nRXgz+HOi+urhtmBOtE6zJB7fmGZ36k2MOE5TWAACjrGrGdqJfx1w7G8rij5Rhr/YTm6Uwevelpk
gjMid7WDJ6me0bh9cfJumzuMmJHE99zaqM8zmSMEU1Jdo/bkHYXZfk6n4AL5m/e72HtyACSz9wI5
Igu9syRjycuealyk1KPAouNVlYuUt1/q96UC24Juh5O76n6GZthphoFqmigXyGOE1nTupSLppazb
b6JOaWocP8YUJ+qXE2+M34KH1hDFZQB0QvmgJ9gV0XSnzBQKWq5My/a648BRt7bqzxHmuwnRB+gC
NmJ+Va8EX6J35tHMa1pxzBZ4udBiX9NIw+08WQuW2AVSWxU8i2ULCWSlxoMjOMuWZ/pvIxtvOCsz
4hUbq0rYS0YbQZAc2BkxxcqYRvlbRYoYYk/yWdW1PPb2PMs8CG5gfLTFeMs75+IkMGjKi2pz1THK
ohV5L3aY6krTHS54zCGiAoA5lenMbyEtnslg/kIec3QjNFE515KHQ/26nOMHZ3TvgOow4DQJTFR3
OvsdAV4yg4rdPJTFuNUW46x790YR+3SEPH6EGGEL+bdJaSdB7u23RcuvNXeqdvadeFiMZKu6fo2S
WPEEVs340jBFEDy2J8XTj0zvifAYfmqTd5OjkIus6rLJ4EEghhpqRDu/qyFTy+dH9VHqpVOdUUDL
UoCtqXaKDjCNMU2rpclCor1jSNk1yciyNmCxkYXHHMincfMr61dEWHKjp58Q6Y8cTDFDrybtE4SR
ixqPPJPYXpFvLGUeCzF5WYxfmyk+AYa0tXbNVfGyYq/Kq7E0F/J7KI1ec+CAPsactbjos9RtfJes
obzV32wk1h5V0MP+JWJnvXKA0xwMrKrCY3+0mN/CWx4SeD2yYfFRXiJTu0X4LcZO/ZBz2LIcOqj7
wHr1Iw0cknqi42Qm7xJPjgzKIQtpP6BLVEpznjpxoQpt5zB/U5gDw3NkeCc9Cc6qIKgSrEsH7LG6
OUFCxgolr1ZdR7DsQBIy/AoVwMAywkc5s8cq6pCE85tF6Bsroyv2Yw9qAKsyZlbuC03CzjRrgKn0
ansFdCmXWWFajfn82pnwy4E0pny5RvnwRfKv342Q/iKZn2yvpA9zjoWlnWrOW6+uN9ESv6puCgIM
Vj5d/nc6hmerJneB/GFVxoPfl/k98cIP/H/B9QKN9obhPPIz9XwfXKAHy6t3LogIzwRWhfs0wyUR
uQHGe5gzLMF3oqTlvKBtQ1NKw93kaco+2snvJfuR2jH0c+R4e6g7LLqiix6Hl74rvsCj9qL+L5gi
oEgqMZjCBNvF/RVMFJXe0UVnVxr1X3MKjobLgj2mxffa9lZVtbGGHnBMm+WWm4OxUfW2dPtvI4wv
MF2OFr4HgScfRdkf2wD+E3asfgIGAba4sXLtqqBF1QBmQ75na4M1xwSsFgT4SZt1eEeo97cbQAWA
0ktRbV/qiF1O17KW1CfrqpAao3U2qp1CVEvCisVRmO8Xo4THh7DY8izECTX25skpAMtkFZ5vZ4rH
XJps39MPFkBH1+0fWC2tXN26rz2NU73927D1uBU3MnxRtdDUm1evROcN8jQyBEb42agGJLKcax9U
P2oMHzkvWdXczK6/wzWP5Dbe8zwrtwS/bOCbHtsUEoGrFRarpO5VtcdWZl7ZvZ8pHpdpTH4KLbri
sHHm63yQoneWlxsBhIBJ0Y9k+rLN8aNwIkJ0dfvPnLT3Lu9xYZndHjEp2YdE0KKXOXd6/lqM6D4d
ua/T+erUM6cJKd6ew3MYZH8vGmS/k1E5B4/cUz0+OVLet4k4aenwDLnzwkb2c8R69+/MPSJAI9SM
40I1A38PanxBiae/6V11wpBp3pEY9Ywz4YuAf7juzeUBlHGTahZSuvRkNERsgsybzNAdVEUFf1hW
RKJnth8YaJUVbErL3XeYxGsKhOKkipLx2+jIn1N4HvUf24TUA8urHJjos37yQpQ6EnrNynIclLzB
Q1yhj+3of5Ia0qyGGW7u7Awj3LYVFBiXvwOl99a28xOBaDw1NKpyKpN7zUPPg4PGpemV/Yljf8ea
vW/7AB2mp62QIJ7LojgHU/I2DjggdewUbJePLSOyoqwTLf4BydDfYiKQ3auXUNTxs5qostF8CHla
8pp8C/bUt64fnzAHFogF2juFKSHHAiNgNFWzEdRY9ir6A/ZyvC35Ar7OEeAIHP9czuWqL34ZIL60
hsilsvgY5mSP0x4uvDXLSw+DPqTtp1FY54Zi1putXFXISDHlrPywG3410T7HXncOhHXnAAWNrreb
melkZt2jzPPhk27Vk1NKTJ/tVl4sfZbbsTR+SpFCS2k2nZebJKcuVwsYcYxCNnP1Ts02OLu/x85A
nDiDq22nn8XUbyRQ5zh4zIT2MbIqyJQ5pigGPtl0IzbsRUOFmBsmCkpcRvC8Iu58jl8nYRrkchev
dQL1CALCF1ywU9tye900IW9oyN/cTDuh0XkZQ5LDhIbTk9OOvgpmwNHIegjgHBlN/DzBDVyFIygJ
qSSoevouWdcR2sq8bANmRY+oYSP5XbzsNSvG99wRCtPApLZlu4yZcsx0ZP+6NiGA2kQQT1z+FA48
eRgNz4KMlWAa0DjB71jFUAZQzCGzKNpzO7Nsgy+HlWNdvs+ihXqdv5SigZg0ssQsdBPqaU2u2xJl
xGy6bOdVjZfCexZOk+zreEF8DduIlYfQ1eTseL+yQmkSuQh12vnTYqaC7Oyw3dC3clh25mw/SKN9
U3iYaoptSLl09MPZxjJWK4YN9LnjTOKZ9FJ/4jBj5QxYxDisIOapLihtPBaSiGrDPuCQjW90x6dK
yDaZicFaEb7i/euHjj5vYid/a/rsRQyk7ZJ2gKwe4opocFqhfhJ24fPPWxJ5ftNghJlyJGrsFELM
w1wkMkhq2KWncBlZBrstJuEARMxh/OwkeuZPpWH5s3SfvAHk2UMza+T4tEjz3sLnHI7nnswdkMuc
y94ytxQRMrkMZ0FJaF22dGis+iMckWBjFjUEurRjZIh8otHJHSIxhw1//gR5xjc4KgAT+N5o47J8
6wvaqDI5z7K6meT3dAQSpIODuxJq6QWAnRmmtFjtBZzFZnZWx308jleiTeQKRvth4C94llVstRJ+
OnBxjhRtp87VMMATKem8cafaLIWIoc04wF84h5rmTyWI4uTlWMVGh9EdeCvSvZ5Ne4vWWn0jTx9R
WU56a2mnS21GGugdezCOICy+M0tcQnva287wAoHsc8px5vdyCMe0IL0XXkKU0UofG63CBe13rjNj
C0mFV0snbMFIFt/nJKEFI9Q55es0IJdZtw7bViV85+l5JYnmNidDtClF5au/aOTme4L91qHQ3aOH
kwVIfHIN6bgDl7bVFbgaAE4lgtEGKJtsxXo9VEq2SDXCLadeu63RnHFGfukbr/cLjM9Qj0cn4i2y
FRlJb7ER5ByAbGZbNIFgCRiQ17uk7QvIYEl1NuYm3EPKrB8YDBI/jyO6tD669FZ1bPX4D3VJKAS5
fXBjsW0HY9hHWS6Pht2+dJhH40aiHWVGsJsp47sijH+NQTwuuoaNBFpx5cxIfM57EVQZDoj1edBM
7ORbSXojb/IF9HEXyfpOa6N7ZTnSuNk7uQH7uB4fMiw4CBm81nbwWZpMxIRcwaAO9JfUtZ7mjCDB
fpKMYQapIuo9TMwS85llT9wmpByJCxFmAOtJxzGVfuaJeHZCFRhv9W65Hx3vRiMBImzbP0utnAP6
4qGJ+982Gv1+wdw4dlxrk3nLeFO75CYEz3ZAEXpuCSYAzSA+uZ/vWY95bYpRGAMvme/aJ4PxzhUt
KYu0/jt7Dm71Ep2TuL6nKB2Mqr31bLoUfivZB0V6VvhEENxp5sJK0MwIKk+unKkY00641nYgiIZ5
P3fdN8oHjE+sX72Ozm2CLaMVW2x5rWwDSw/GjUupiRZzT4Q6xwerG5I6HoHdMGckVylFujy52GIC
UOw14qzndj4iB1mrkUw9KcMw74KwoX0hAdfIUMDPDApzpD9WGrYFDtOeWovA7ylWBCDd56zGUWs8
zyGCbw77ZGSXmKdZvW+VEX5fwM8zx3CXD9ElNdNt3vTvRZF985M9NoI2hEyTO9PRsQ7uNm1X/0kS
kpVADowpPeCffU0HiwSrij4jNaDqzYW0/FqD46yVB32eHvAFgP/Pr+qQAxzUR4d/Tyr9qDF9ZDeM
osN+WoDZeIntEfu3aNawK03PsohoT7rvamSd28aRobgzkAhwjGOZV3TuLSj0S2N1z3nPWgL6/5vm
0AtPrMkNzmzUGf5QoIy0u33hQauae/QREMOsqyGMCGP68ODStIwmFmyt6xGx2h8S1WOoHy1qQ/Az
lbeA59s+IEFpXYepAvi8B4Iid1GJyYdkusgTwsDSHKOYMaHuoejYFpF9T21lFSlVvBeCA/yR2pjU
hFZniC3kJ7RIdDreVwoUNEciWE2FehpGjF/FMBHPYWfVQfA7m2vdzetDAGnrBXoEwfVjdDTtFP23
/hbPyY+W2oAaqfE7JBnUM80hJ6WezVVcgTBrOaeZesNTM7pZprU3K2AKw51A4vSUMAxsZCOAcsN6
qBLx2U31FwvYt3gABYd3eY1DKVbIgZ3zYBQgjApZIrCQDJ36pWxQohhuTzGw4RN0mJWJuvtYTCta
QQ06akQkFmZ0T7LvAyBFgFAmdjB10WqG8ORXHaCE1+WsQzJQtKrK/W7Odk7rDOxUx2eBa8o6dZJ6
HQj8hQ2JFBw20E9hu28tnXTQ5xcWnO/Q5pDui/qOFvi+wTMRNEHrlMcR5DDVwy7N/BEaYlE49f3A
pBkNNJuOGMfN0Pd3ndlfzXLAYQ4VKyq3J67ywYzr5ymTIDoDoWeeDloMwJjpxqvdmrTFrDM8iaco
HENJO1S8JrJ5ZFL3BYraAaw7iAP2Alr20pjxQ6Qlhz72Hma2WnOkbVuN+a/RbGo7nqhs9XCdqVCV
JbZzsMlkDqkQRa0/Zh1cs2CQ91nvXLDMvRVec9S06MAy9bIQ26SoH3c4P7+ghMJAKCgvATadZJGJ
tfk3dS3emj1IFOS7t6R19vC474pC4j1Wfi7U/17o76PjgvzpZw7SX0f0TzFbhVWMYGEwxcy+QtwF
WexPCWtmWePowbosyTAgK9vnprH//H3W3KzedmYpsRnXb5NlHb2B1QIs2GEthpaQxCRASFh8JH1y
zDPtXEoDGsKCTqTPchCIqNzi216sGG2vObEjMJ+nJ4MU9pU+hj/1RFSs1WVrJGz8yrr2ItIi2WSz
9RkTDX1xAQrxktiHWAFMRQlfBIG738h+2A3IxcsQxqwwTeIai+LUlu6fogC4y9NBB/XVUYDht1nC
YPGS8WmsrMnvDeslz7KfysQiunNkwYPtsv2Cbo6uTHDVJVzjySUiYOjfWAWcU2ke5jm50fREN2i9
PWrj/t0Ipp9uqnZGq5MlXRwoq0dtxMYJugoGbdXEAVW05D+NEsYmAafTS4/jxirKDfurklN2LaIQ
Mfa48Ga7Gk6KLiyAG7ED7jFysE1clHG8SDMgSHdMiUPKGkK/ltrZkfbQfI7VbP1J8KI5NXGdPWU4
VZxr9GHpxsbyDmZyQJlujZ5b6qRsPYi3SZanguy6bdeHhJvgXPTdxCqdsoqd+d1NywoqDPwbh0AP
nPND8nRcBxqYDIJH6v6okiW0KwVxfCeqhwU2b/Obbdnlca6X8EmT2BGYtYZlP9FVJGxZCavQGrtr
mLpe+dKVTbcy+kF7m1vh+CQShr7DT7KKPHHgZty1Xo4HqoBrgnEuukU8JNhl0+HZy/wdeSP7fANP
11eQVN/x4g+9Dn4nd8ICipEMYfY2QsNpGP0ppEojl3wpWS4kY3vFwbSmmiczp2eDr0bM+nHcd2h7
cU/YiTq9Frau70PRfiKN/06AyBG43kgWfgH7+3C16Z42YT8Y2qfmmU99jjyval3nZC5d/pAj8Lvj
p4sfh3Z4IBQMu8eMKIQMAzJPoIOvjOGZFyTfN3QMyAdoTQGMiNoLTHIxvBjLTJBYj/58pdt4x+Ja
ee9ZaNPLyrJ8/oNFXup9dsQeb7Kxf4V5BiFKLHeu3bwnPCndkL7OoGXo6V7MAe2wmfu1W/iZIz5c
l5oolNUVcDzGSHA8MxYNbKyHBRY3BwKZv8IkeoBts+vMZ5kwaVpC305VcjeZ+G9VI3qkZHCvnUPU
MilEacQ4Wzu5OBamzoQtChxqRHEO46YmnVUq/M6q8YAFmg2xto5JZIbe82P0Hie6vI1ZTRCCfdGD
ENkevBQcVoyVaPUHnhNE+qmzlQtDH85UIKAJc5e0pB+zkQiS5di04jGuivOg1xsXa7DIpRzpzfCI
daNPVTpkTvWUi+JjnroHLzLfO3RV+KAYR7dtL2CV98SFHwKu1ehikDLk2XRzyJKiiy7s1QRmvndH
Y+Ow8QIzcXyMTNhVNpGKJ9UunVe+FbA2OgQEAWnDSw19qnL4cdDed5pLNBt/HH/+tcQY1MqssyyD
F2xz91UcU1Oy+Zql4lmG0bXnIq0w+FhwtyHQDIE49GTtSe+dJxFhpMqY8+wMursTWk1ANn+h8p7K
useEpqrZks87t7NYDAFxpNkFsc4VYbhvlO6ZhSbov6v/SYS2n2CGQZLkEYZ5B/hLTwwMWfXOycsC
D7FEtEV6eHW18rfQ7OWcOEW/STvgELc7YFzgO3LAHA6VN7uQGk1f0LxJzX6z5/Hb61i2GwVG3I3y
ke+A6F19k+BiilBbJbiVT3oR7c152eMsdG9ABF8Tr3RbOlxSWDkVKxjQdIduXeEf6SBbzOP72Ya5
GIUt2Ot80Wo0P4nW/GQCOuOY7zOBKBHkDYaTHrzbzeiD2b5RSq+RNkBcC7hwmvmoYbw9k5ZXkrqI
Qf1ptlnBqy2zbSQ6w2By4LlhO9IFrIVgHhYj/h4WUCp2jxn7DqhkAhSqMNkwEridhM/xxKYXa8gz
1uKX3l0Qb3fIa9uSNUzcfOAKtayLyX03TfFYEZW5QjxwU3ZB1ayj7c23o4uKQFaAvLMgTsTzQQqe
4xxfMQjdRBFo7LNcLmyc4pxauh8oq8nYqNp3DEhOaTo8FXEMszQ6ubX55U7tW6HLJx7h1yFnjWUH
EuasRmWY5fW/LqjJLSiWQnmhPDXzKPeI/+RGGvjITnbzEbQFVIBk1CHsVSxUkF5SGLXXubE0Mgiw
73EDzD3/8R//8//87+/pf4W/5a3MZqyV/6Po81sZF137n/+w//EfxLup/3v4+c9/aCZyPtu2Xdvj
/39/PqAJ5Q8Z/4O4UDA4h+6hWFCooOJavDUztvn87z/e+Rcf7/7zxzf6MIshre3jlLPnK4e2OCVg
V1vH1qOvf/8V/+o3kP/8FXFrY7OSEUHpIYnZR6VV7C3k6dt//+mG/i9+A/HPH29pYZqILDGPU5Yd
Y45ShefgLnR1mvwymeRTCmf8CCcXHyzdW9b//mv/1S+lrud/uy1A+QJ0ojaPLRp4MvroU1FQrv7/
Plx96X/78MUDXB3nymT3lrxXonvANfz07z/6X9xv6/95nOLBQI9u18Ox6MhFl51T7uI5qv2mpRD9
+6/4F5fm/3J2JUtyo1r0i4iQhACxzakqMyuVNbrKvVG4PWieZ339O/Lb2HQiRdTKbUeHSOBygcsZ
qBJSDvXiujHrDq5AAFsNcoBZ0wT3gOWv6zqgRFNkl2bs4wqIgZ9+BJC3xokab2tdkX//XANKPJEy
H0G/qxBPJVT5pvYUcsjP5cnD8ud1o6MEDuQzW2soAutkJzjS1x45kgT2Wcsfn3/jjWRBlcDhkOeK
LMsxT3nq/VtY7T5APQfVsHsBhs5KG/NA32qD/h2cxEwhPx9XEJYHRRQOnvO7c70fOAdc3cNjO9h/
y53RjZT1d0M+8QwvqmLr5NftNe3tS1TlK6tgDsVbfTD//nRl5kZgRKI4ZaMB2YR8aEF0hvn8WwJJ
sUOFkzRsdBpeQVKNd5+c+Dl//bGobcHwspRXxYmb8a8kgwwgLBpflodKMyeWsqpl3OTcpuEIJC1E
O6psVzXgPSXxvoTjHXtcbsScB/7GqFnKwh7i1kEhCH7bLBrOTtoAFlfDm6B/yMpkW1oR4HHdHTbf
U0IAgfbwoJPG2ImXW9ese0tZ95RCT8kC0232efgJlyG6m8YEVgY4jNwttzAP1q3uKQu/M/DQmLW5
eUoC50LN6VjY/QMVHt6/cpSTg/v5oAIG8XG5Od2cKYkAD4IoZ4VsrlTDEWKESDMqbxUpQS1J4VwW
rISGbn+0lJwQExxZJBXtyaMHapQXQFtnTArNzSPtLwVe4FFhzYA+W+6Wbp6U9FBS3Bqwz2KDsRoU
YeHVWkPJWzTu5z6vJAWrh+ZJhPfxc9pDERAFNTzwPVIwH5c/r8k5lpIYIujTODB0bM+Me/G54N7X
1uiHp+WP64ZGyQDA+MBn1wg7uGsODzbAc33qu3A9vl/+vCagTDUJGDJNYja2Z7OB3WqQ2M5dNsYg
kqWVcS8ckj4PhhhWlqNmsZhKLkD5A3oaVtCdQ5j5uTjOAYxStDbEhqP43ocf3z51WrigojC5gdzP
uNKsJnGbShYAi7mwjGZAs3yihy7t3iNqfwM1JtnEFQGkGsJdG7hr/VweUl0vlZSQR3bXBw1mLKgL
8oS7LLCuNkSyyvHV6I9DaX2JLHj62dB1aT/XQ0NJC1IGBsOTVH/GxeNHLMTBs0e3GMsvRgEvR9CO
58f1YKUxzXnBVBobDBtlJYnKT+qJ/oFMHZh+NGz/7SE8cCIiiD+Wx1ET+aaSg2Qz1AMx8+FcjANc
AuF2dOKpZR4ciJeuRL+uCSXv4H0TRfzB68/RlLITwBXBrqahPAkbUNTP9cL6eweXlQHBUE76M4oL
8iSDEaw0BmiRWQO9udyEJv+YSv5J59VUQ6DmHIL0ckFtGXd86FiufF033UoCoiXDu4CNMTLaLt/V
opph9211ljmU9nKYAKzsAZpMZCiZSGDRQJ2I9ZhuvzkkHIoecZj+TCRPXxjkdbYGyOwrIaxZooaS
iExpFzZEmuiZg2kHMWbIMOwhhgV8+vdYkq2AI2y8Mnya5GMoyafuRWiHdTqeiSHuKsP+Mvm5sU0m
tIRHUdJakPONopV4/p1JbxxHjHkS/zgvZn5mDCVIGucurX7Yk/GSmYCEeF0KUl14hb5FCX5MfB/i
GShJhq8imt6w0f/KwGFEmQeVpxhvpfYkdi3zAXhbu0BqItRQlnJCOmhkZLZ5hlszHOKgqLG1eWjf
Lcf/78xzq9fKMoafUFDREJ/3KGyVvkMFYkPt59QH0hCSw05wqcRhhrTP7IHZJXtkB8BLC9Z/Wf4B
ujlW1ngke7u0oaR3dmT+yAzwQZqW7yfDunqO9a2FWB5kV8LLcmO/l/Wt3irLfaiTAszdpIeGNUld
cxDdA0xQIDZp4o2rkBZ/K6BrM3sGRFsITqCAN5mw/SGcy9PyT9CkTUNJCfVogFmS8e4MGTGogwG1
iSfZ/GiWycqM3s4FQiq5IDPxAFXGaMDsYSUEaC5K/vSL5ffPVg870IavHK5uTxyOaX8vFyAyIRtX
4eSGly17x4vqF74PRJtB4Bya0Bxi3NN0acwS5KPlobudeYCu+7tFAxil1OyxU8vItvakir+XYfYO
ZusuqrtvNB2+RVZINjCkeV5uUNdFJSM4cBriIGn22Bya3QQvz00GKPXY92+o9T+UQXViHvu13Nb8
zf9GppDKyaBFCSTJjWmGmFWQJRZgvKcOICYArLLifrmN26lESCWVBJ6UxBhYfQaLs9pE1oBK9Ljy
7dthx21lrCqOy3YW9YkLlex9KWDXQKuHDBAugEIhtQEh++U+3F4/3FbGCa8QfZkOJXx3RAPuOhu/
oYQKECltPz7XgDJIbOzxPky7xB0r23+c2jh8gsNbDFhi/bkrGwoFfwcyXuBywoFAdZtC/uywlYW2
hEsuvASWu3A7lrit5FTaWAxSeU3ilmaICwLHkym5hhl/zBkAactt6OZByaS5PYaVHWEeoKsDgPNQ
tduatxDPiywByMrnGlGSZdk5UGBoOhCL+mAXSAByUQGBZhnHo8ynWlDLs3glNamIMBWkMYfHBsUU
uEnx7rkd4G+x3MTttMXV8mwJTght8YLkjmYHLJ7FnqG4cJykfW/KCEr7Pj8ZvDtVXbOSmTVLkSp5
Euq0UPxvwtQtW+MD79of1KkvtmGfTVJBQMBu35Y7djs9cqoseWn5YdqV2EebBGgFy/voiuTYjQS8
gMiNmuhchKW9Moi/by7/zY+cKuu+MSDOBmRK6gZR9QOSk7+AvHstrPQxhn9AAXhQ2jeQgQLoTYqn
1CmeRUHPfgFrBt8/fK6/SmZIoAIqsgrROOIxpY6hy1Eajx7Q0AGg0cDEw2KpXjmoaFYXVTIEF0Dy
iATWLVDdewxhcjqTzvg0vkL4f/TeP9cfS0lDUzDihatH7I/5hz+lUBaEOpedPnBzeLFrCJRAuH25
Kd0aULJF5gUtALtG6lZWvgNCCMZF3Ws91gfQ6aCaBfBy7D9AymhlBeiGT8kbHGxIBhZz4lpO4W/7
pIXNkC9D9jMbU0gCLfdJk2XVGjCAPUnf+7DBqyyfPTtyhAQ8eD53fRCwZ1ibGCthpxm7/1SBc4i0
JQmL3c72+K6gBBzi5gxvgW8d8LLmiD+l98Ooq1/L/dIMnlr4beH7XIQThDGsAYIEtklhamrlkFTI
7HElHG4fRLg1D+kfVy0zAZe9bkXsmoZ0HdpcyrZf25h006IkCgH2YQOt8tjFK6gDDhlsmmqHXuyx
eIAc5kpVVDcnSirAk1gpSjHPSSROeDrfp2YJBFfwBdVft4YRDA6KL8KnK+Ol65OSDmALSTkEARFq
E9/bVfsdyWHXe/JtAhrkc7OuJIO0lEk6siF2G2eCETj0OWGI9ViXxucy2n8KvQmEwdu+il0grCeY
e7XGqQF/DOatoIYtd0FTeeeWsuy7HrKLIcT73KABKi2p9l0l/u2qBHgjCcgeQRE7GP6FSj2gS2Kt
DqaZG7UK3Hew4wtTdAyg8r1v1eeoniXD/ccym1bO1rom5g34j+VS8SlLktSJ3KoUgOcHFyag/xmR
xybuVpoQ+NSN7VWt80JE2obTWRa7HMavG9AnfhEgZohvfJM+6Kfg6S7Pka4r87//0RUfXsF4XQxj
FwhU57UfY3aX2MUET4gueHaIs/YKo0liaqHVS2sRQA82dgkpvzhV9gJZ9w+ICT4ud0Oz/tX66ghN
UQdGVrFbxMVLEMMux7JPUWRcChCAoYd+sYbh0DA8Ci63p+uOkgAwO8ksKgnLVVrv57Y86n/t4vDr
5z6vLH6QWjMO5bnYhbZa88IMTp4Sw4MSZJ98bvmrddbMiSHaA3To7zOpn3NIIbBXozFWwko3H8rK
Z4yMcN5pMN2ReIK67DZh6TPMzx9MnK4B3HfhUgPh3jQoPrf5qxVXOQJglk924nKreyky+8Eqhi9l
Yx1DANI/N+lqpXWAC8xIY7Rhi/QgR2DIPSD9ssr+9qlZV8urxIhgrM4dXNlLKJxCFx4wKvAW4uht
+fuata4WVDmkdsu+kYmb4HnDP5idBJS7x3+DiB2DktaIEByD5bY0dxH1FYdYdcjjAWdz1PfqPSHA
4uVJNlx8EMo2nW9DMNKflSBw8lhp8faSBF3370zWm1YQp8AvumUGmnFUV/uWB984CJjLPdJ9X8mU
YM92VVoh6deB+Q9O4gdcEsEJCYsVeMTt73O1rpx60gJsFbM/pdV32Dodfa96jnCTWf75miOeoWYs
WD1C7Ignbux7H7AsA3MP2PnPfVtJVyHcWqUAa9EFg4597QMbend4Szsuf10XSspdJc78CnQ9/PIg
Sk6Vlb03OAQZBuitFCoY4ISkQbRfbsqcR+PGtqtWg7sOgCoGNIfrBxQWKEUB3ozdQO+g6MLLOIVP
dTfbFbbZAWfXBsxsLrZhyOAOWdHkOYXR7ko0316rTK0aM0tWUzQkoQtNXH9bsvpHZJtXJw/+9blY
iThdG8oxxjEryEbZcejWlQC+vnoyKrmJndmoS8qVftwOO6bWiFMfSR/uH6E7TPKtqKFswZi1lmR0
HVCWZMaLfGgs6/8dGCtyNrn9mEKipbHXVr2uiXm1/nE+4uZsuRV6IWh4xM9gBVW1ly43RL8DnaRp
NkYxsz5Wom/eHf8bfUwojY1wmW28lGXz7ujsBSSV+8a5owHEpyaoRhckgISBeGoK/zhCe+CTrSp3
pxrvxeDa+JBat9v6Gc5I9FvK6uQAFiR0oVDmgBWk70D5TrYPTt2bF7Plaxig20mP/acCXgx4nBPg
ngbQJ7Ro/gPccNTkUvuw3Dld+KlZD3psvSWMyKUAbp/rWcplNIJh5eu64FDyHq16CHb3NIJIPZh8
M/NRAOAMDpr5yhl9Xe6CboiU9NdN8KqBcSOOTFYM/WFmp0eQDsDtKYpst9yErh/KaS1Lx0Q63hS5
UN58mY2vQFc0QcSGbiYt+mQlFWhaceaz4h9LySjhspzyBhYSvoDRem/AhczzIC8SOveQnVw52Gpm
3FGSWhbIogdnFHfONuwOnhdYUOMHFmJ5pDST4SiHjGpwwAu2KvBbUog8QhIPVfxjAYsI54x2+3Yl
E+iaUSakNaMgzn0f1wvpgEYSXezM9CDStwoa0EAZmVAmAz7TQxiEuPdlYMdvPdRkS7BXfVadS5Kc
wc7ZcEgXJg18usFyp0bxjTb+SjVQM0VCmaIk87rRhp4G3E5Blqua9NSN4VoS1Q3dHH1/RFkxmDN6
GRebiNbDHl5WMC6x+vpYR7APXQ6C23dz6Gf83QQVAuJhosXvL7wLLNo2kQ8V8yw5syF5Zl30qesA
c+bh+6MnXZf3RVKO853WDA6hHadb0k/Drhut8G65J5qZcJT0aEGR0wKgFbd/HAQ6mEkXKNGBmw+1
mM81oGRIFgRlz2EC6EoDRiEwSP2ofbZS89NNg5IY4X0UzPL6SIw9m3bC5iOUSzMGb1go6zKrqrcw
+B0/BRNgQhmpFvJW4OJmmQsC0qkLoFhTMHHCOWmlM5qZEMpAweWuHe3ETF27DyHtCOHU2fNmeRI0
iVcoAwVPcZTZhZW6cpSHQGJwIucOJryXEKqky01oSn1MKBkrHysD1lhW7laxf2FWV+7qAPKiSXSs
yvSlo9PdMPD7MqcH2XQrY6ZZ6lzJYVFutEPZe7lL+hDsMw7R0CAEtzBkUfNzuV+aoeNKqqoaXzZ+
MeYuG+voCDfeFiZnVXC0jfgFJG3vczPElW0lbice91aDx7Ri3DdZ9DjK6VEO0H2FE9Lz57qiJMYE
9FvLEzGePVv+5o0CbhYwPknh2iuR6Zfb0CxJrmRGaGb1be7jUdA3y48gMy8ddFDlXMTgw3NQrl2V
dc0omZEL0sGNBY/EVQsdqLi14ztgEKK7WNgE4njM2ghO0/1ynzRRxpTItnMQYR0e5K7RZd+rJr8D
Hf0Z3ogrK+f3rvffQ7+tVq6s2BRxJbrwOhvaJ+UxGg7Ue0Ri/v2Xzs3K41geaPjY5JfR7/GM0t/D
UmLTkWmTeXI7pd/badpa4YU0I9T8200rXvzmJWsCqFTDPjb8mcTdBiBA2MDeNdHXyf7o+6+V9zSk
X8PsxRHxDp9Gy6P5MaXmFq1BJgvCS9N+AFmyz+lWQhJkjF9HC85qE4y2K++ZxhB4o81p8iBtBjJp
Um6G8tDAgNWviys6MUoQsK2TR34N3XW0HuAKA45EsOtAKvCC6hgPh3Y8jqS4+LG4kGq4g7EUuJK/
f3TlrxXtNCcdW63aiTqECluYh1cGvT0eDftUNE8GJ9BdhWYLjDHv7CG6N8rwlKPSht/ykdjN23Ls
aNKirZb0Csbge2oZ4RVE320z/MzggguRK6gpQ+NQtPxY2+QbQJW75fZux6qtVvgg/OkEWd6EV8OH
HmxT3E9dd3GMaaUSc3vd2WpRz2tsK8pY6V8b27mEMG0Dkzrb+WEZ7YYpvo8GHq8kEl1HlBUOvQPB
HYmW4DObgmkMdTDoch0rscriup3ZbbUeRvx6SvIoly7wsvfwVbo3RXcKQLYtunol42qwnLZh/X2C
w4m6JZPfw54Pt/cQwjdTlx+qtjuaXXS2I+MByt9nH8xm6acgn8dfQsv/F0aR0CEhZGXONBBL21B2
/67jI0SnQgfWtAN46Y15l9vlz4KTCwQIY4hWg3t/8PK03UDJe0+ghvypTQ06CH/3XqQEHulpLd0g
BxwFZSbclh+SuL8Ibu2X4/12QFK1SlbYWWHDkI+jIj84/xR2G94VncnPIkwlzPoQQiDCAs+13Jpm
NVMVYpkXhln0cK9zm1Liapl/i0tI8MfWr3TKj5nDqm3VeXjZRuk5lr+WG70dpzAJ+3sUPYgakb4Z
qBvF/VsYkqNoyLZzxvu6sFfqgPN56b87EJXKycCaJiPiPYeeUwJvBQrBnwjKBBOU4v3sUBN4lAnh
vDt9tTaQt1c3VbGVth2msTnmwuU2dqW6f7Li8SXrPwdJpGpRqWjrAHJQPtSD0x7ad0OHO8289eVi
JTtp1hRUVP+elFJGmQ1znR7HQkNeHZPDjzNrQMoqCunDLw/OjU0kyvcRogbvpll55z7ugd2YQUrL
YaEbQiW14KnTM3JnPg70zrkavKvH+YuRkZUe6qJOSRptbUTIBHHv9rX8bsjxzuGQLx2d6imE2trK
erp956FSSRBpERN/4qy4wjdzqPchqSKIH1O4Aq/0Yj6l3whsteKUGBbtpzQor7LJGRRQxm1BnOQa
xU36jw8xqwMU5uKfoMmXb8uzomtQuS54XTLhmWgsrjQPITgRt8bO84b2EgEMvRtnIUDWFM0mnSCW
tdyiJgOqBak8xvdjCy1K5ue7yUnfTA4dSj/p84PfpT9bAxIun2tKSRNFLobCtsviagOI/wHFzCrB
0bDvmX0iLZzmOOefRORStcQSQoe+d7wyu5pwNDxFgpkPFQLo2DRwB1nujgbBSNX6CivLgJtdGFwT
7yplsk2gwRV438P0CIXm3QSlURLyzUA+wgaeJlm/a+BCyaH/u9y+ZomptZegqftGsKmCrxUO3REN
xt3QQlLcT/3s0jRfl1vRRaSSJ+qqqWUxpNU1EPwsreRnDflhuzFO6VDfOU343PfNynLWbCOOkjMC
v4PpC7xBryZgeO+wuY3ghhX6e9lN9b1fVOapaAO4gI0yumd1toZJ1o2jkkUY7C9BBRDFFR5lj36W
PMnUgZQlHJVH8Eo+NYpqtZQVZm7CIrS49hlxw86CmUK1TQr64NfNPZSn3ciuVprSLGi1OFr6di/z
NCqhB1jDQLH7MFv6ZkNVbluN9g72lSuzpQkM9bmcRpzDynFAboQXgTEUP+POO+UseIxFZ+wc/CNU
tL8vD5/u4CSU1MEh8ec1VV5dPbP3IH3bd9C0KY1DDDniezKI9i4vmvK+gYjqv0FmZfD1heLqSulO
11P292YtE946tiiba96a9Z4W4OZLn8P6q4vMu7TvIKjK4E1vRHm+sg3o5lC5vVio1ndG0TVXxw6G
a1H69RY3l/oZR8Zd4mW52xHoTi6PrWYTVQuT1ZBbwAmK+hoAJ3of+vXwYJI+WDka6nqipI+hbIGo
GIh0S2s89Ch8RD1cusLo1CT1mcGlebfcC22EKMmjCac2bItUupT3rwarX0mcPRJvAnkPfsUxlW/S
q147Vt9DCn/laqQbOiVzFEUM/cnGh57lZEosZaefnS2mlYeo3+DZG6cPtTwp8EPpNHlIGPJ9yJ5k
bN2P7bAXw7CDj23L30vzpcwOPmFHnpb/wA57Z6XhvrVfGOyv7O5bPUJuCWyt2DC3Fjtif3rlsMgQ
BjHwpsVPWbsyEJoUqlY5SSArBvV+x82z6E6AXzf/Djx1XcwApfTlGdZEklriBEy+E6QixIW65wMU
31EicmaB9wuxxKuEq+/KephX9a1RV1JNO4UmI+lQXA2e1DOWvfra9di4Y5z61rC5v0kOtxpRUgoc
lG0Yr6dwJDMONtxgKwSuIXOIdGXGvgJCwB7/ydKvzIy3XhTv8klshuEnh+KdF8B2CjrqRtpitOEa
90rJnWmfKMxe8Je2DQ42pD0QF2n2JpoDLKhhcnroAWUi8CqKhlcuIE27MvG6iwyfl8Yfb0yyDHkB
0nh+7cvg2eiCj85K9uVE7sLBmHYeRG7sVu58v0aZJ8+gN5aFa8dJzerj9O+mAciWFi6e+ZWLAKZT
cGeW75VXlHfL8aaLAyVzGaLzqxKm8dfGmsZtGlvwPyy77AAOzhpG5zdW+lYYKEnLk15AiCOSawk1
csog9tdtHMr2ph3iUTDqd5gonkKS2zrCtzRvIY5uQBnxCG3oh4Z0ENchu95IIU4Eg8IwPKb1GvRa
13sltRn+KGWaJ+k1EfQc0SHd4IV/K7v21/LoaiaPzWfAP+KmQ61jnDxQH6zGfuoqvnMEoJDL39bt
BUy5RXWdDP18tImL1RVAtKWGQRYGD8oh27L/UkT5hjUHQJNX2tOMFZsz1h994W1tQocSzc351m9f
zeZLDY+r5c5o0h5T0pE1AQnJIM7oznEwZj+SGiJz5ksBD0e2xjDWpG+mZCPLj/CgHkzELZ18b0At
GP51G5PCyRci+Mvd0CUKpiQK02jjFmZ1xB18SEoCvV81lzmgo0vkhxubf8GDy4YaxvazmxJT8gMA
NH7MjYG4Fe23QjxXeBGZGiiajnSlU7q5UVJEB1VRhkoa+iSTAwXxOxXeBskW/SrAalweOV0jSo6A
NQogQjUmR6APUzudEs85lpn/iPvfnQ/S7Eo7uihWVnzYenBZMbAi50DDbQVnJgh28rWHfE03VBXG
xIK1URUzLJJwulhRfo+i4S4KQbHq/a9hO6ycNzW9sJWlD0Mx0bcVRiutw73Bw0OOGgZuX4flydB9
fu7dH0vdzuC7Amlc4hIWwJcTj1x+vfGG5+Wva5KiSrlGEbUL8sAgcKiCq3MQQAgOh7q1Q4euXqEy
rTMqB9IbFnH9Nt2U5GXKv43BayoOBqE7ZMQIwLB0nvd6g2WJXDOngeWe6cZNWf2wKSjLNkQWg0z0
fQEOeYCfwKFJvvx53cApSx21Ub+tvI64YwTD+nleYDezxijWfdz6e859MCjGXDYEXq6OD2c7Amug
6MvyD9eNi7K4mSzHtIOQpJvbzMERZnjM5h9viJXzmSaz28qiZq3kkFZqiWsWEMNGEfsAntSdlWbj
xlotRM179o1TjEq5BqSVwu4J0oUoT4bFi+HAdc57xF/mNA9T2/NqStft7Cr12o591nS9kFjew5M3
mBDJ2+ARed+m3T1jw5MvWhee95DB71cu/5oZUrnX3KsgoBgBpgN/Z1hossjY14n5tWRluJJTNHOk
sq55jgd5v7Qdd4radjt5j7Jo4AAd4EVg7X6mSb4q1xovPw4gZqbjSvIWTkfGkj3OEKR77sPh7lOR
rApnSkkLvxxrx7UgE898EPuRPEjo75Y/r6nBqPzpMHNQBQwyfN5IYbRsPTH0BkQKvO3m8tiBG74Z
PPu63JguoJUVD7OTvqXeGF+ttrfcAnXjcwtR+F0O5eEdEbiMRRCS32eQM4+zsVqJNE2eoUouILAG
7G3axtfRh9Una4Jx2zVsuF/uky7KlEwQl3gWNoYmvkL3Z1eI5BKQFD2gsLKxVvZe3RlPJVAXUxKX
Pux2r9CoDh8s1vZPLCnzf9vOTPclY5ux6F0v4HdGVN9XNL+YIVkJP02Eq5xqBzzNYqw4QDDwYMAe
t+njaIObUsHLzTTS/fIg6vKPSqXGGXmwzbSOrox/waWMTNHjhL4MHpibxWWEQV7Sfl+9XWvmTGVV
y7H08GBiRdemJeEOL9WHLO4//KANtrbPVrZmTdhZc+L740hTeXim8yBNfk1xNoam9z2V1Qq+TrOO
VOHMcJqyYfargcQ/ZY/ShMndRADjjCPsEHA2AQmWH7qq9DbNCDvE5TnSZApLOQuYZexA0own16pp
5TZIxCnIsnAzOCPumOKB+XW8reDxu9yaLu6UVGFGUE6EXFJyjamxhVzzPjauLYCXBfO2eMxbaWWe
ixs7rMq1JvByEADPJFeYlcY57LfqDTfZSt7RRZmaGZwqMqrRSq4DpmkDWD1gWzBwHYZq35fOr+Vx
0syKSqoGhglmFcxM4NRenk1s3Kx76vl7EPvwGPCOzFrpjGakVFVNJ26HgaYsudZ+BQ3SuofnOky6
H8PO5mtpbp7bG7OhUquDro3jqffiaxEFe8gRvDVJ+YN4/QH5BlXZqv0Jjfn8EJXH3DP3ZftzeQg1
C9Wc5++PhQptXQLViBSWIZYcN1AHfp3T6PK3NWGssqsZTbjRUJI8koRhT02NagdXxeGxdIADSw3u
7UCK+ORl4Pf95I+OkNaDAWSV+HCcCSKYY048MeEw6iQw37TLalxJBJrs85ui90czjJaw1u2q4DGM
2ivrghdeePAYMt4DNj04/fRR2Pw5dMK1e4JuDJVU4Fv+lEcwLIMw03SSMVjDFR0Pvk9PQFAdhsBc
eeDThbhyTjAF86oB2vOP3qxQkmQt3cHE1dxWEYQRlsNBF2pKSmimLnWAfYLkQVWTXVPZ5JD3zfi5
HUcFrMJtZki9zoQ5ejXBZb6FM3Tr2WuaaL/PSzeWp4rXNGJCChgW0Csf2L7FPgmkZNz+7PACmkan
WNR7PCLuQ8PZOPWzxY9gh25+m0kHsDNsnooS7hvRKXHCjUh+0XDYOdWpGC/4P2fvcPyB6bU7PLGL
CAXRbNdFj8ujrknEKtYzSNu6EJBzu7K8+eXx+g2GW3CGsr5Myfj+uSaUHAKOcFF7g2VfRT68V2Zz
6nMyj0NysLpo5fSsiU8V5An8PjdLJuyrAatrmsGNy4sYgKTW9+U+aIJT5Tn3OZeR6Ih9HWgB4AMM
+wZQm3BBKHfLDdzeq4Qan5B3q5oEvtMuLaPnth2uGfVPgci+y5q+oBJwgLH7So66nTOEGquyCKFw
wvPCjSBrAeeuZAfpzEPGgCKxzIexIfvlLunamf/9j1zowO3KJkZWuCAkP/hOc81kx7Y97e/bPHkJ
Ie213I5u6JT46iQQsYYfF24PNN4mlN2zrOib1eYvgaR3HSzHi4avnC5vLxehxhnqiIQOcN9xixLF
ViiDf6tIcUR1FG62VvfPcoduB7NQg62F9lrX8rZwZRVhp6JfuQ2neZOsnCV0n1cOq2HTgZVd9YU7
Jt4HCco34eVPhbVWoL69VISKH6YdpJjyCuHVFsFzRKZzV5dr6FxdSCnbEC1i0CSLFKGbdtPWIbSA
wT0lb30RdLsSLmobWcTt0/I03G6Mq8BZcyRm4HR+4SYZuJ62+SVMyT1y5XNhjvtCBj+Xm7kdvlzF
ygZsaCri+5VrtK15lCnh97AZTXdWm8a7rM/kS1lN9HvTT9nrcou3Z4ir0FlK8YIdjEnl2kxCbyI+
J3n2Y/nTt88/XCrnkUwW1KwLq3SNxH8AnDDbGo3zDymxr9D+3JbDjiPYEqP+styebvCUgEiqOBwg
a1G6ckgOs98WfLXCl95otkkCMWXTzI4O6T+WG9ONm3JC4XD0TXNvKt3RmC5hJx9IW39d/rQm1lTQ
p5UkAOJPRulaXI5sB8pueEHdr+i2g0frHrAmWsP5ETbQKxN1OwlwlXHcek3aeZ1XumEeWDtPWPDZ
mh9/R88y7pb7pIkFFeXZ5743GrFfuv4Q/AOTbDcV7JICeFCW+T4Q+U/ZxQV827zdcnu6Lin7AOxi
PY/ViAU2Bs5DXU/9yfSgPU0pTNKWm9A8Z3AV4pmyqEtwUUVyq6aH1KTxpgnCOx+unVbV3TdFcpni
/gyrwR28O3ZTOL3IpnqmAbAwsZGvbOC6js7x+cfGmgpJoh53WkDFDTfL8xcU3F8K0h+XO6mLRWV/
gJ3AOFnNWLqQTIBDDBRkgN7JYC4dGa9YZg924axsdJoF5SjZwgACPSizoXR5xOoNBBCPguTvy73Q
DZKSGXoHNcGmNUuI6+UnY7Ce4Sl/lwiy8tN1wa3kgqQsI/hOW5EL09Nok1vlDz8L/03CWWKTveN6
+VAVxj9jkqwkOk2dEziTvyc9mjiM6jmJ3EKa9t5ihunWfjv9EB7v9kVLgjswIsHl8EoH3mkUnpmN
VWLvGuH/uTyimi6rIE8xShtWcJBCkCVQ6NANe3VGuauI/AaD9XefyMOYWd4mo2LNPUgTiSrcs7cK
qyLtGLnQ94Ppb7qviHNovHB2zq34Jsr5SurQ8O24ivXM6AjjKA5ath8BKmj0d/3YHyybHLM6uk9z
+8QC49Uz2/t0nM7Q9v3A1vmyPKyaLUzVT2FQfMhki0iC+bW36cPgPabmcz6U4S6pk4tZyIewdVbW
9pwL/3tP5UJJHQLYPplUZexSwpxvZoy35Z0TMnqFZZrz1eN5G32yJSWLGE3KaJFBOy9GsfILYPFj
tEENJvIONcxSzJ0FlPe0Mn2atc6VzG90OBYyFkN3MIK1uZ8F3daDWe1RQrPr9VOzpJKEGREiojAj
dU0C1p0df4XiyLbGoRlnoOuA8wawJiv7pjYYlbRo0boa4jBKXEmbY2L7LuAYu3l95SUBhiVsLr0c
dwzKtHFiPMyy3MPkeCvzNkfCrQhR8maLq64RUTSeennFtiUvDbad7IqukT90clUq6z4MgN5PBOQV
nDHc2mzoN14Btfe6cyfp/TMTvFuSvANEsxsn8VDANh5G4r9SK3lbnkpdtMz57Y/t0x/gZT3BU8Ud
6uYlh+E99CPdMKErpQjNAKq41N5OHR+LKXInC2Jc/+Psu5ojx9Us/8qNfucdejMxPRFLkz6VKa/S
C0NVUtGCDgQNfv0eanp31ehkckNRHfdGlaoAwn0APhwzlq1zMKvWWih9ZgGLiFRFzcuuJiWUQsxo
w1mzK81kbQ5ANMFT9Xr/zFUxNexL/4yAZVVUhtKJHdlQDHO2tjrsjazdyGXpX69iro+E4IDUIW9s
2cluKGbCzkmARqSxQ1fXS59bQKawgCCl20rViMXKGxi0pekTVWXPGtTKg9b3KjKdB860tVQYd5Pi
XkuHn6FCF8L5XNOE9SNZemq1aQUBlJ4qG9OIikDvymQhXTfbNOHcYXVaN0TMSW66iL7hoXPbFizy
IrnYdrKycqz2Dm0+Og082WGksWry/mFZaW5m5YgAyrjvxjGUIIQJd6ZQ84dK61L4ohPdDOqO9ubT
9fGb2RENoQu7lPSSExsJ7lk29XDI/Z10IYeHDOjaTpGVBwZQ9isSlO3SuX7moCHKJdga6U1qZOmN
HYeHiU8iUXKo1HwNdMSK90uhb6b/RDxaweRMhqdCehO2JYeGfrJzrOx3UgwL2amZuScC0QBSt7ta
penNSMmWOI7iWhVU8r41KvrUd1/CQtR0aaVVGPxQG33AN9eIoRDL15kf9vWPONOCRCML03ymo0Qw
LfTrBmYbUnJTDnbpykWzMm0Q+GX59npb5soX2sJ6HUpSJQTyysTYyY7zUQ7SxrCWhABmxuEf+FnW
JYRVCUTDuPksqeFdo+YL2/Pcl09//mUUcGcfVOqQ5IbxHl7lIGsgUYQXP/DYlgyz5qqYWvWlCrWK
ckO3oUkKYeXVAKN3d0j1X3bYbK53/rTPXjhhiBhZBw60agMj8hvihLgj1/yUhRMyj5NNAa/YMjNd
YDk8RvDifL3GuSOHIWwI8VjZJZhG2DXLfstJDRVcqz2wstoOlnaMe/UOmnuAtnfpHdEm+xGYURcp
PzB5ibh5OabpYoJHIzWOvUpEboxIhSyWvBqHCZJse3ajruPQcG27/VZ+V/9HasdhMeu4Wkwsa9UM
5Khsq8DSrbb0IqoPS+jquRYJa8gxVJhhpkMBnXTNeNdpzt5Vux+PEM7kvxSrgGm4JlUvtObDElx4
5hKs29OR5cvUTBOIOIJBTiFsSVZcy996WHj3VbfF/WlTV7qngrVmwQzRBRtrLy8eGS9PWV1M+2RQ
EaiQ+kO9hTKs9CybGPqjA1OI0Az6mH1A0yHcD6ZleIVSZgsDefkgposnybJS8rHRC5DxbKlyiQ6T
TMeSPiivDkXDF9bGXCXCMHJoY5rwAA2BLqqMyrdJSMygyjSzc6kdJfdZmYOVen0dznWjEFl4r9C+
Swx601iDz5XGj2ruNabBXassDg7Ew7yO0aCWjOB6hZdDmS7SlR1FYzyLLHrTavojK5utnMee1ZGF
JNDcEhDCSkK7dggth8JLo7/r0vxdNfOVk42buMo3qmrgMWpJCGuuJcKZKAYTfGicvL2JimJlEueF
leTWTJYO5NNo/zMm67ZwrDSkOqqGYmhvxrL0jNZ51SF/ktrqKlf1cwUO3/XxmKlGTGLVKY6vsqa0
Nz1pN2kvPcM36WnUUt8Z7T0L2d31amY6S8xUMRLJOYen8Y2R2xuWJ0gB8w9nlH9fL34GkaeLeamx
tm1oGOjtTadlXpnxVTWGa5zptnE5mbL2+2yo7tu4gOxav3CtmFmmYoKqzsLWznK1vcmTeENTAPRT
zYBFUeo1gD4vtGuu36Y//xJewQ3MG97ZyakdgUdwMH/NjarrvmQnSDekPq+wbHMtcMqnlpiuWSI3
Vm8H5QWkh2DhG+amiBAjcLQhkgwLnBMsJdeh3YPfQv0cR06dP+MVBBfqNwlemdDqwsfxHGLmY+Wq
yq8eNgklJCC1aGm3UadlfGFRiCxlQgEV6rs4PdmMfVTFsGEmWaXWHXWMfRSukvqmShwfiuq+FkGp
AyJgprObvtHUVlEKC1MgXUHN9VLd9uvuKbUKX0uXAC2fKORLXycEnzTvKAhzVXqyeOvFxIBUzJHQ
KIC+pyspT7Dpi9y0cHx0U453Cvwf+sw0HBeKadb4M46ckyGB6gmIFQS+MiVf9fov3iSgSDhuMx7j
ZOvgZ5Mi2qQzZrRnC7/F34EG2vWxnptuQkwbtDGlbVO0J27aBwW+TXpH/U5ZQoLOLRkhprVEdbqu
D/tTqrOzJbVBlZhnNbZfTJp96zSui2xpRZHUVh3r8VTz7KHRs1tWpx6e7t+vd9DMbV8XE5s0x5rX
NBtSHxI7U40eGPS3TBDmaF7qbl2wlwiisW3drFnL9ylhJV5R6BJ9alpyF2aYmPOUY52mWilZJ05t
8oMbJbA1Bkf+bmGtzyx1kcfbV0qnD1BpOplj3R/kGk6jnFDAqNmQe4OhDIFDjeLjel/OTDaRucsi
2bDwVmOf5L41cckwxr1l1xB97LMlR8aZ44CYdpJjU1brULZPTYeHMwAKjAA2n5CJyNV+Y0tZCmBe
hWMxHNI21xs1N0LCClIKJC3ivHFOjaZIrwV00n4XRMt210ufWUCmsIC6XsvjSKodgD/bl7EZ3xxb
2mV9tTNt071excyoiBklMhZ6nA6lc+rkZgMgzybRw3tJtxagQXPFTyP1ZUPLiwKsI47imawSEAzl
yqUsPgzjEnturoJpan+pwNaVzsBrmHPSaQVTe8uXk2xvdUuGNzMrREwkNLkxVqqe2idEMQBFfCdt
3tLK3ut2/tbUS+t8ZpxFKm4WV8wu4OJxAq4Y2fdYo+Gtw+xQ3sKKVdd8Fin5x/fGW9jdtbGBQ21E
sESaMTrYw8ghQ5B2kBvrltDxc6czMb9gSnYVag1Fp9VJupc0SdGCkkMtcdIKHJR1AsrbiBfEuoGp
Ty49Sk4djq6sFLq9cHGbWZZiukEL6y4OR8QaG54DRdS/2aH98L0OFFZ8GkE3FslX86SF3Z1J1Mht
ubJRmmZBAGRuyxFToUU8qFanoAKjioNU1z0Ikp1UzOrOLlYw3so8xkvJo3qxqnKcuaBt9WiH6ZIS
+sxcFFOkIbNVu40M62RZuXwjQ1Zqp8dy77hWPWqbjDZLIIqZnJAuJkttiPHWTa1YJ+R9/aZYNePW
hmZFCzKqsgWzPrAJkJHZCzRoo/DeLBY6eGZuiGlUooZtihc+62Rn9a5Wy9cK0Jvrc2Ou76Y//xKM
tNbBzSerrFNKjXBvVAkuIBBm8gwzSc59xb8n46eLnN5QT4pazkfrVGOwAhLFw1Oc4s6e4RT0fr0p
cyqk+tR9X9pSd8Ah17XTnMohhd6udG9RnF556A0FOY1Kvq1HBxLBSVDIQPdUdrVhTbIjrNvnRN+n
ReUvfMi02V04BIk2y0XUqUOhSeVpYMW2qfCEZKlnMxq2VeoETk3ODPbLcJs/dqBPX69zJuqLzssl
7RwDxnbdqQppA30ColegyPA8UENiA9hctpCU6PTn79UmRBTVjEI4G/Lu1EYQMpTDUyNla8oK3Mut
o9Es+XjNheV/0IKdwTDDUSpOfRw9Z0n+XKWW39RIL0N5Lfa6MXtkLM3dZDC5y2DIe715Mzu0SBTW
dANSa/A+RMCsz8wsnhyubaFucHu9+Ll4KbKDS2hAZUoK0T+5Nz8iozwPMkAxkEqoqt7NUx26BlwG
Kzk5c6vqoKeorltL+t7YiUThQjH7dkqln8yiazdhT48t5HBI1g4BrFFWurMkHjqTuRP5wn3RwomC
NPSUD/UP3dQ2Tpvf1QyvcyUPwkTawC782EKl73qvzgRJkTvcNmqv1ymhkIRmv0JZPSt5vpCzmyta
CCyMgTIMvSB6wjt9cgvD3TGAnJa1EC5mQrBIGY5AZyKamtITVZM9HoDvJN7fd062p2ay0ICZW4Ym
3Pu7ztCdMqrNU247leEC2241rtRKmeWCjwpJKqIMhQogp5VUroZ06xK3aa5iIVAUGvKroUXNUwez
VYkPz2M9bGUJl8K0lrMVxZtNZKgLe9ncMAl3D1i1h01V6+aJmU68NqjjrBlond+7t4ukYa0fOm47
2ISjklgekG2ai3stxOEasmS6M9MAkRxsQNWERJVsgDESy6CAQfw+7syFe9/MUPyDElyBusoVRYFC
ewzdly4KA2RuWDCmhK/QMGQF1XDwI1bKC+MxM7FFWrDFuzwfSaSesCEmblfXXqUknVeZnVcyW/7e
dVDkBTuSMUIaW+YnXsR71axeFBVaj+M3M0IiN1g2dFxo0lw91VV71kpIx5XxQR5tT9fspYe+mf1G
pAJrHZxL1DBRT2bfYAOwWnSSZqkudRZf3uaqECKAnuF5Jmll5UTtmLtx3FOPEKf4dA393q4pkn/7
MumqWuXqqYmtVRo1267vD1mnLuyacy0QVnc5amqtKQMGwlKPZpgflHJ8gtPHwtfPLA+R+MuVPh57
uVNObUpTN6kUqJk1abqTZPpSOEnl1ZD08AoaJQvtmVkdIgOYgEUT4XGLnxKrvFW79swS1XMy/gxV
hYWQNVfFdFj8ciBWmjSLIy4PJ16NLxH0+V2jcta14wTa0D5c33ZndnmR7Yt3Hp6EUjScSMo13LjK
hzLOg8SKNzBZpG7hmAfWssTlDPfO61XOhEmRBDxYQ1eBAz6cFJkXgCwh/0BgHrkQJz+//MLpXaT9
Ek4Iba2RnxztTtaywKb8MJAPZMKZBJgBNAFCM9oX8Usegzpr165ip4HEzF0+dh7LF/p15kAvsoJh
maGMSpLwE7EAaLLNqoDmvvPqwJbEY1WTBKU9LEkrzM19IThgAB283UnhjdSNrRcR/iuDhXinwPPb
ZruC6j+jNgkXzmkz6/jznf7LpJSpolsd5dGp0+F9knXJvT1EMR6GnKfr02Ou54RAQbUKO7Imx4hD
A95cIOGQDgh5tnYIU+uoREsiG5dXlyYaa0SWmkHT3dFx5VIct5WSY6mlmzg0f4P49a0VrInEOA5J
uMxINf0kyfIDuCrQDOmq+ygunpUwXEjZXh59TfTNsGGQldSw9j4BNu+RInWLdIfJPr1JptNhcVzI
YszVI4yLbLI80pHIODm9uimHH2XMtyARZ2rhjdkmb76nt6mKXhmt0kCBLizUEyxzGy+J65eqV5f0
Ji83QhUJfpakjvag4DhgjOavGA9geHzYaqzYWWnut4Ozrdp+fX0eX14oqkjyKxmPxgS2jqdSauFM
Eca6B5epcseHYsnG6vIUVkVWX4GLYF0iEXKqLPOstAX41pCo9ySwIr1kyMLH6y2Zq2Zq4ZclD9gB
r00D9gSUlW85wzNspq6gDCO7pZMtaQHMVTLtFl8qsRSomwxSW0N6O12XWbSza+gMQPjbWDsZ8a+3
ZG5MtL9XosK5Se21MIS8k/6ORwJQ0lXdLWvjL6nV//g1/Gf0UZ7/Z5+h//1f+P2vEoo/SQQd/L//
9r/XH+XNG/mg/zX9q//7t4S/9FAS/Cf+lb/9C5T7V73+W/v2t98ERZu04y2UPsa7D8ry9rN0fOH0
N/9/f/ivj89SHsbq488/fpUM0walRUlZ/PHXj7bvf/6hTJzk//ha/l8/nNr45x8boOb/BavV6F/3
/+vuH//u4422KELR/63rpmHZjuXojjod0vqP//mJ9m8blj+qKWsWzJenV8+ibNr4zz9U9d+G4ci6
Y8qmpmrqlBqjJfvrR4qhgBflOCpwVhaU/P/P9/1thP7fiP0LtrZnqGe19M8/pgkmnhdMFDWdjL5M
PDmKSR83nbwn1ILZuwGK9/OXnvirpq8lX5ptU8lTEPpScgdIblGrvbxXUgbpB+nOzHQ8D4ab68Vf
TJhO5U876NfyrXa0sozK++iNmW733nc+e2WPzU/jKEONO3UrNMjyoESysAVcOixOFU5r90uFtlyl
KpCG8r6OeACKMh4833Vn8A1yC7lCSSncpPu43ri5URFiTqEptRpyVCVFNy09W/qSPOWlODO1Yarw
SxtKhitOouryvmXU7+GD7hi3UAlxocW9sOlfZIxOVQhRJtFs6OZDv3lPnoYDNBBil+pu86xD3Puc
b6pXs3WL0lPer/eUOm3AlyawcPyT0gSk26pS9iYjh4yb6y5xdr1Vboysg0jU4BrgqmpDtEHLf0TU
QYurAxJWd0XCPNXWt6DZ3adxgbyS7NZR/XPol0RSLp3lpp4Q8kdlZdidVcryfjDSlzGUXWTNXQCY
IcRbrcfIXlgJc5NFOJoo4H23YYkOj+NXYIbAjLjetTPligjeqJAamlOEhpDmSOX8HpY47DP9IuJ1
oYALYqeMD2YMloRgCWvtcwmiV+7I63hJJOMTKHZhYohs7KgtVavMubw3tA9b4zBrgXsEvBeH7GjH
KXWZZe2yUQos1ntOr3lKme9K2VhFCnskWRGMmeNFNg36UfZjpfAyTresqFaQJjxZAFSnfRkw1q1J
JAWJXhzTsPdtO4vcsG82yIl7k0i7I9+Zmo15lrtDlR4a20CGMvfj5mkYn20pCdq8h6PhI6WvVZtC
rysGB6Q4MQmQ7AFeNqHlQ2zrph8yL8OxRmNaMITdWonaAHLk67KtvRG2VVCnp+hHpsAhUtnrALAk
zJfqHyUcoocmWafJL5JCxdG2fMBP3Fb9yZ3n6crbas1CRmAm3ItI5aJPjdjmqbzP+KNZPPLw0CRP
1yfiRY8GLCQRjZymHbTkciwks4b8Myeu08W/FaoGqfVhdHgcAgxoqLG0GXUTPfaYGq+qwggiud0m
mQEp1jcDOsupFR3aSfXR0DdFpu6Zle5tot1Bq+c1Ajh3ZF1w/YtntgrRtAiJlhrXXMzwrqvgrLMj
kJQzU9ktosgrmxfObTfTl3gqn0/Fl2a6EHGxTAeuSK28B3DqeUwVyLFTV0pfQyDzuCNtx/xDSa09
YcZpbPqbjsCwghjbyLT2SKv5sBV3uxY24kx+xuH5tXbeWfSYRqVnaeaa4w6qsfGH6uAEn3CvVG0P
mSVHq11L/6GXhme2bJthgoeEekoeuU3Xe4ppu0XyEGW6X5ByrQ7ca00btK37Hkg9m/sptQFPoS5p
lyQJ58KVsBGEks16RtDnKrPArRjcdomf+pmNvdTBYiBXcj4QSZH3lgrjVZt5Go40jv4upT9Kx0/x
Rtr193p9146gU78odNczGCpBNVfFpbSJHTexf/Es9sEl91jdb9PkNiWNV3LFB9JoidM11wHCPgBw
qlZbUNPY49AM+Zb2mEq/rk/nmYAtopgdaLuFoDZj/ZGdXbKgsI6ZnrilvdPMZOEiPxM/RAgz3nHS
xOmx27TSKUne9fBkOks0tLmzoohfzirSZXTE3GhW4A1utQ3UMs/aXe3zIA2KdbIan+nCu8FcXwmn
xCqvirRSUFUG/5dUgsq3AWicHAfIlkJ7+nvRVuTQm3lBO4WilnZ41qUPid0hll0f7E+FxQuzXaTM
lzCZ5GUElVVp3+/4ivvViu+zY7JOvCqA/mLQemTV7+0lDt+0QC/VJ4Sv2qltS+4GtEVVEb6ldRG2
gTnmfmM+KcNwbELuatlrU75ow6qLUj/JnWMIG9as9QZk9hKJ+oqee6yrPRbStVqrQd4Ze7y+e7lt
BVqarZBR2ZTccfvQ8pJS20Xt2SYMT6KQdyxcSt6oXIMKcjA5DEklK5gM0WAa05uQCxsXNoXPF5FL
DRUilNRZA8ErpbxPD+HRWSW79B6VE91tcTyWfhvElc/6fX8Afjlzc/tgSbBi39DQB+jdhCbpz+sD
/Pkid+k7hHBmViNtkoSgw317nZ/JnbPi22xPNtpm2CPrGEQBXacrmEB70IRYqQdg8SxPqd3iVt7k
a2l1/Ttm7iIiLb6KQyBXFJPj6tkCEpGtuq7bK9VPeVEzfSYiimjluuUw9ggzbMPx2iLbLrq//uUz
a1zkKTGSpFjnOI9kiYrp4sfGiw7ou4o3NQ6e6/VK5j5+qvzLVU3Xy9ZI0pDv8+hXR/cNJ971guei
oQiyrtIGOUWC80Ll0yC7iTaml/qSV/tt4KwVL/IyP1oY45moLiKqewhyIp2p8r1Jq1VRWL6aWXtV
f7zekk9w1IWZLAKqNcNoqJagjyoffjNm5VnuGEiutTK9bB/uYLK2St6se9An2kO1ygIAprxmc9Zd
mDDs1FUXRNv8yfxl7YrA8IZA29UH59ba1Q/mCoJaXrrQ43O9IES4KJPDUs4cjptU5rIaF8AQr1nQ
7rveDXPTUYgrsqxHejM2uOk4uWtlD4N8ht+iq4Frpvbv1+uYm41CzICdC2HWgDqq7qWXiBuZSwDI
i4AinO5F1HVS5g0bGeJA4wPav2XHGjtNt8vvbOwyS9vyXFpCBF7HUFttbYJaWr92VU9xnZu7aUNj
fonZLh3MhSg/W5GQ96paXOtqx+DYPM3b/FzvnNWwidYJZhYP6Kl9TNffGhLREWlwmmhocrTIrPGU
55wBVLle8Mx0FUHYklpVBpsKhuke6XcRPVZLrL65PVCEXudsTPquR++Ya9Or1+Uaxq4rPYBR97bZ
K+v0BpftID/i2rtq19kqPvb7b4/MNLe/RFQVMBEpnaaAegt1/CNdG/tur/vDLnuQEAGKx+HH9Q6c
nQPigifcidoKrQT27dA9OCsSkLXjyav2Jt7jtrSyFyLL5wv/hQgoIq/xKkKbukZNw8pa9UfTG4Nu
1RzCNVvDZT3Itto6O3d3/DHeLfXjTCgQ1SqyGuf0hqJKEt0O2mvdf1zvtblpJ9xfoO2fhIgPWDj5
DkxuV65OebTEHruIfkYpIs5aHvpazyFmuB/XfcAP1T19jI66Tw76qoAcsbskNjp3fBZh1nkU8zDv
dL5H1izM3f4ufHL29aO9LTbD7+JGyl3ySzk2x/TYLky3mWyDiLCOk34srBYdV9a5F49pIHMASilx
G4NCTpF6OeWAES9BI2fGXzRQito4TNIS1ZnyqRuesnhpH/tExl6YzCLOupqEUzmtcM92W5+47zCU
wy/Hrd2fihv71P1A3gRnlQH/W7jPndvil+2bOLhULn55+ToO6IZu3nMvczW3X9hgZyePEDlInGT4
T+N77X7MXb4td7gfBFZAX8yX7q56VBfuQnOBQwRfM2jNsFpHRf1uWI3H9L5p3WafHZSduSke7bvc
I8/XV5s6nQ4udbZwatC4UktahmhYB822OGuHU72zNunKPBt3FD0KmaJ1GjTr5D69Hd3qkS2kq+eu
H7pwlICFqcJ47Qz7p/3oIb/qPT2BquS+kiBx81W8Ip4TJF7r5i7zfzziHcfL8QGLgWDmwUCEZdtx
Udp1iS7m0PGzkPoq+aptem/IE59GL1ICObzOT9rz9X6eiWoiHDtTGiXsoOSzN409GbfhcFaKn98r
WjhpkLqvrLZCpEkjpBZCLVDHfVEZC0f3T0zLhQkiYq0z6JjncoSzu2rL3s+fHItu8GootKZuHCzh
h2eCiYizToFMqQqo9O3LCDarvqpvr/fNXLnTcHzZ69vCrItwsDmYY7bbSIckXkAjzxUshAIA+UwF
J0kUXJ0Lsg3bhbTL3DwRjgyNxkhqxRhMAEFzBkuvIqD1sBDA5goX1nqjR1RzpvhlQ5pEJREyubdl
tiSMMncIEU2VZEvtI3s68sJxYJcaphc7uSeRDbBzrpIpgWM8OpHjGiRydQVL2UrcSLnLlfUgbfMo
87iTrJmyS5IlaMjMjqgJR4mEJaWkNfgg5pxZ+TskmVvFMHaOiNsXhVfKz622uDnMVCZiq6F1pleM
5OPeABJ9JyWv4CW53H5r/emaQTy+NskPKFuCWZ67hbLT1raLRJd/faLPDK0Iux66xoD4BpqakF2Y
/4zYSyO9f69oIQPRUjyusmlKtpriQT95RfK7RFIXjq5zG5CIsM4tE6TFBlJ7aoPZ0g0u7+KghLhB
C7GHWjEC0P1deUrgyc/qyPYy4MVyFAWVlvg9hK/bynINYKNKBbJWheTnKR7lJHOrx9pC305r+kIE
FNHZ3ITvEOmx1mMZr0bpdhiXjjpzS0ZEZg/cqnO5QdFlUPkwPbvRg+be2tBjts7dNfCnBwU7MPGr
45Ka7Uy6TcRp6xxyPiybahzBP38Afw0Jk43RLjXpE4t/qbeEIFOnzViYU2TsMdcT/RbS1P7QbFKz
9CQbEg0xXTta9lMCSK9TeECM34X1oPQrBY/0CXH8FrTRTt9m0U2SHXVOArVt/UyP17XZbmvZOsbd
z2aJBDbXG8IhpIGrD+zMybgfjQqEpYeCvBOl9XRFWwi5c3NHCEF4s2Q11eRxD+Ved2jfpH4BhjJ3
wficUl+2ttwAUTWRi3HPPDzNrYaD7mVB7A+e4vV+EzwfNA/yCN/blkSgN4e4UzRWyBVbXed13Xvc
PoVsWFhfcyHgs4lfmpLk1aAMKUYBEqiBvqu2zTZc27vqnG2SABoiB/PFfnF2bAvOlfuW+EsJuZnB
EXHfmmLwpmEKh2KW6qUADdrqkojK3LHpM+v6pU11TmxFr0sMTxCuExfyXIGxDt2bam0H1+PybBVT
s75U4XS6RE1Q5dFtgy8/qo947g5kn94rj87C0MzWIZxHJMAhIBGnT3VwX3qmtwi8AQ/4I1+uYzqo
XogYnxnBr+1Is7bL6nDYd9gq8XADJLqMpwAiwaoo89TuVvd1d/TJiu3NtAkKtVyp7dlYaOLMzvnZ
8i+1Q/wrAoQUiIUOQUr6AYfYwG74wi1n7ib3yQr9UjpLq8SIwbtHvmFYDb7mh36IUeqC3VvmM3dJ
ymDuair66HQj7gBlgXqmaHCS3NTHeWpduDj1In+9WM3MrUn00BlAGcSUmJrjFX7tkbXlNaihWJzU
M6MhC4eNXpaSqtEx34r4PBjqa22+hR19ub5i5iAS8rQNfBmNxtT+WvAhLb3a/iHV2SGJbpWeuhGN
bssaGNPagycJdiiXOWkQ2x89HAZTeQhCsL2cpAgiBRifB8gQeXVxTNSHarjlzqOV926rPIwpgA+A
n1hysh/SIZAk8BLtAuZ0/BQlWxOyXOouj8cNjaSj1ISr0bIAC4hBWMeBh+/GTvck+ghPODe0Wo/K
t4280PjPWH1hmYkePq1hEWhm9dMUGdfNqvVlD8CLoFzjZdGv/Wxru5pneA1ePK5390XqM5JtE3j2
a3dbTpLUYyTjLVEnO9MC5j/yYoOt4NtZhvWKxDmgTq/R4gP/VO6lFgrBKoYeeVjUyGXYUlAUG31c
0LW4SKeZGiKcaTIYNRa6A08f6HB52op62h46tjtAyPzcxXFhT3BT294udNtMPBTJDJYzZFFooLYy
qIPRUz1cusu1dSf/CFeHA+Akbr+Jj/XP69XNrTjhhCKRVBnzaVoUCoyER7StxOM3WLXXi5/Z3G0R
WqwRHpm2htY0fh9ofurXx/hkb/UzWZOjFDietY48LSCr/GjfxR840ZcLwXeKGf+cDrYIPTb1qjDV
hg97BbhOvSbw5Ja9vnnIld9G6Cy0b2ZZAdX990kObUINtxZklKex6nzdc1aan22oFwUQaVvXW2D1
1ukeji8Ly+rygNkiALm2ZNrBJZDvFX62AFSQaw3eeEtWUzNzHff1v7cnA7CJmBnaY94O/nBANvBn
deo2v5jPtvQ83g/Hwlt6+/90rL40REKECPMK+NKWQZMqfcuT8mDqO41QPxwfbPORl/rKIY0/6cmn
TuuNrXms7cyrDXObxLFbGnjXIGxN4mxfjwom7bhqh8Q3HXKrAgdOml9xnsOu7mMYNkZxY6mBElYu
L0y/a2UPnDhfT+uFUVFmop0tIp71TulsFYqLADKYPo/6wDIyP6lkv8tf01DxaP0O/uBaHXMwr2EC
GDZunFMvdA7jyN2RldtyBBJb+5mpyTbuMx8ksFVZ4nCnvNHmJsqYN7SBKnMPhkJBm/buYG6ZFPl9
ka7jpvUYSq67h1o+g5ESGPU9JPrcKH8HGR4e7fLdMCorJapuI6Vys1xZycRyY2D9Tclc1aEKVH7n
yUl91rIGghi6T7MffbJXIxYkdpA279kw+llR4skadLFnGJiCG+1S3BxLJ3XN1nTt4ociDV7VHopi
B+d2V4VgbNcdjAQgzPYuzyuXaYkXW4A/1ranRQBL5I/cOFslciR2dJN2yPMSxy3iUwh6Mol0ePwa
N8x+SqIbzElX4VlAaRtobKvTAmZXiUfsdmOnpjeYUsAj1avq1LdKZI+Vpy62z+BSeLnyHWEtCJmJ
Pl88NpWknlIBNj101jFpX6i+EK0u549sESYOQH5tjATRqsvg2qzI/5uz79qR3Ia2/SIByqJeSaXK
1ak6vAgdlQOVSOnr76o5uMCcOlNdgGHYhtvTytzcYQWU5SKo2l0jYjZ3qZe21VpAkPL3sHwtiFxE
/dgoGpAwZrmp69cq31nVTB3x+vux/11Uk0vEONGydpkaLOo4kzRpVI80j3PHmS1ukc2vneG8c/6V
x/XjpBbjeU8B9bjnb3axEtl7easp8Kf78o+odIkZ1+tBAc0IIdDCAGpmM8NckHJMnKBk5yvM8rVQ
eAlTMY3IvJoJTJjqmzn2tQ3zEkKtlfDkKFqcPd2mqx4V8blsUJiCeYjrtxvuWeHr7BkMM5FzKazc
KPGv3vVF4BeGPlqGjT4f4ow3+8mG32cRbGXop8P01UCn8xljhrjr2UHj6ZFysxC/slP/H6B023Za
3SXzBp1GD5Zpns3x4NWK1fI+n6vs1l797/KFXOoiw1RpMtFcAlBoeBHJq8qPsVApBj1IDyzaaaAK
lads/Pl9HVxZY5c2X41djOhyoUNT1aEzLl5vNgGQf7fSxGsP7aJ3Nc4wfjTTft64kR5qARTLgimy
9nXURsnWCPUg9+N98Ww8/n43/85KyaVUsgZFzjk9z+vUrN3DcjAaMpQL/UDjoofkecJm9ZZe9p8G
/T8W4CXS2G5g1lnqCLOOAZ+fkSmuxhb1WHOFwd8oaN0PyDKQLKE19IewW2GvAzQZTm1AI2cZs+ag
0FJaizaAhJpvTRV2oS9ninfwPvFrcwg7bL79aHuVo/llsRX1LQ+WKyQFcglgljZUswiwqhvH/rRk
T3uZsL7SoR5HWJ1+EGgHxcKheXuWfnrQq4PdfikkYdKZWV6Bm7IUQMfxDdqStO+l145+BekBVXmQ
5d5WoxiUkt9f6L+rJXKJhpZSIZ07YLBnAuinUOMmcvhcbv3r7V1U2YsZJ2CTogxrfH0drxFC/G6T
bUfPAGa4ZeaNKfmVDfMS/AxQJCkdiFxt2vaxIVup+iRj2RJILWqKVdys/ttjukhRMytJU2nhW1zi
Fe80OiLD+f3I17LfS6HlpOmyTii4A9jz2d27U1MXXLzOfSub1VlQYwh6OCS4DkwoTrNe+EOShU0+
rWtQLmRW7eup36caxiBOynJQLdJ4fDGV97i32VL2fh7HzCXloakCK+ZgDrnM1NdpfsqtmcKk2P/9
Nq59R/r/3owH05HQN1OXjauiaRIHmMP8fuArhAviXES4uPz/z6f11BD9CpSPxXrYaHt40cJHfD+t
kQt7KbbhOjT3CuCfxqELiO/eePVXAvglNJmkWq6M52xvLH/iXnhxu0rG4+83d+WpXYKS4wEIyJSf
Qxz5rJujciv50pzzc//H8ruEJS+Dmo6Li4K+03Sqdw1NuvtCvFXaIS2ZUUCwYmk+YC0zwtAtPpbt
251FY3VtkKe5Xo/ZvmxPWvJm8BkEqpzlLp3wL2dRQx00MqKwZP4pxUjr6r0U/KwmA7Dpq4QTXN0x
CxJ6PMyTmp7tRAa3YRkZPc1mY8eSn2baZN2jnaBUiycf3g4wQ9/J+TtWtsRdp92dZmEQ42kt8tFN
W+9gN1tam2H+HrqoNQNNebWLh2yBS1GfBZ144SRbJUVzcjV+VJLiIMzUt6qC2bYbaMO2miLHKe4s
pC59vp55oD929usMYez8eR59kLHc/MEib0O37WwvmZ7VRwQUVDod3FntgMzo07otyAQrkgKbiAU6
3GdJg4vfW3K35BsTsG8ZpOPB7r3K3uXSZoNBPMN0aT+BSQWnPDTkk4/WqmkKXmk2PIphY2pUcD9r
j3iIc7vl4n4ZUVwnR7V+WOotjyEuti/qKIEVEz/M/CHjq7Lc2qniCTunkgSQhtTRes39HJBPV0B+
IqFL91SYm9b4qlEZl/l2qR/ExD3eeuaZkdh/pcQvFgYxM2ZJZ+/k2sus1W+p/Qx7K9Yrd7h/86aA
95WVc4lFy/VSNXgrkKCvex+bX1ity4N8LpgRAl/tD6EZWbeKgStDVHKJROtnmcNx9jzmZxgf4WTl
g/Mxfi/PtufuiqMMySZd52/Gaxr2N4q1K7nXJUQtnYxcg+wfUrsCHA2Ori8sT6mTZJh4khTmuF+/
R4lrz/Fi80mEMY9kSDHWd4U3zjUzs4+anH4/+BUGALmEmTX9Yqmtg7c0BdNq3jfrai2RPbqhwfIN
ieYoO6Th7+e6Avcil+KeShMnS0NwLpUtXhUpzyIEyoud/+rZQhUGUATV2FMV1L4dZV4WVF7t428U
HIr3+0Vce5oX+4k0jBFO0hM6Z+1rZw50kQZNbtZP1+Lu+Vv5qyidEkPwRsVuDqHtAIMszGBigBJd
9t1t3HukoT6WH9O9AcQK4mfP8H76/baubSUX+ZZZoeHVSJxY6OvC3S23VKSujPLJJW2Dg0iaQuUW
3wcoii7S5AzCOuYCI+uKGkhKxfwolijnD9pCd8ayVZxXxfrUFqAxVXiCnBJ0WVW126c1iHbOW6n1
p0XhTOkI5U1oGt2NROraA7hYJbE6iDbTAK6r5EStJFCTG52Mawc+Z7h/vVK+ZEaeg1a7mRUXIkIV
jedbAMQrigXkUjU/40Yxdv2wbODARi1wEXr6ccY8Asa6yYBr7dDnL/50F75udY6v9XbtiwVA7Lo2
nRYtSlC+PfdFm+j/pOemNwZ866xJ0B/q9a0e0x+s878ykYsmU1Ha9f9gLBMgkfEl+Y1466wwc/H+
q4W19UdrHjO3pV1xwPNA6497TXxs0DO124xW6U+s7mZZAAMO1vqC4dH82c57mWN0JKhjQwC5f2jb
ndLvXT1lULwPMrDtp7Lw5nLZLl21UvXUc8i+kAqD03wozI9R/Uj742IGoBo6ycEy9mmGNOOWtMaV
T+aSYOLayqxV8RlPy+/NdIOG4Y1VfoUzQS7NAfNJaoWZ4Cs/fy5n8krtFX7uwd2Mxpj2npGy0JUI
p7Bl6TpmBobL/w0oQS45JoZlQ9XzXNEt6meTHu1Gu7FyrzQVLjkmMylbZVTieWN8ztbzCA8mIsLk
UeNW4NwE/V8J+5dkk3qUiSr6GckITBUH+DEv9fOESPF79L02ALIuok9an4XaLFOC6sspdCM3pnAy
5rSpl+AknHyjGx0qzYCaq2uZ1Rm0KkrPyaFN0ynNcWh1OifK29hbWI7QH/j9sq492YvQtYBoVoH1
OG+IkzPugOf8rC0oX5A05u2qePj9LFdYW+SSeAI9xsK0NGzrHegmRjAcukMWDpSv7GA8VDeYSFfQ
DeSSa5IQPWuNDmept8CArc+zNaTZmK2hERkoq5tJypX+4KUJQKYoy5wXyCSNl37vbLTIwN/JXXmA
dOIekucHO5I7NWp3zsr1bpmDXU3Dzg2Ov3aZxqhsrjS4O+4PWyc4M9+mqABRyERCpEfluqrpLYnQ
P/D6f8TkS17KpOZjm464Rbv7iqeWufYTkSZUkraFM1HbfXWblZuj1Y1em5nekdT27OKbyHs4R9OF
A5egqoHV1dtEPun22khAN5G7Rh+Y289hSV7MYfKhjaIoHF2lzBf1fqifF32/NMfU8U2op2jhDA52
Xzzm4n1ubkFtrgTeS0C/0eitDdlszE+Gapcark+cWxzcKwHkErxvYbgI20fkjbbxWi9gQYC4Q24N
kK/F9UsldcOCAUd/Pvo5rstgCWa/p3Bj8JEp+cDXACwkPCBvkQ90f2YN5c1R8pVndont11szGXh2
TvB4gbFdxjon9W9EhisB6BLSn8UNLM71P5GB+72v+imTEfEIJgm9R+jeQmLfsVuqXFcKskvldEdF
ouY0wA0NwYRZYk3B4y8YBHB/v5trD+r887+WqHTnEtqPuJlq/JjIHh4uvx/3CoqTXAqnL0rXuVwf
UTSsrADIWB/I17DcTAzdPPqDsesu9slNmsW1vcrQ//d9EOgumoNanE/Xbq0XMKO9GlMtEG19PehX
HZ18NUATGvOsGzd4Ti3/EW8uSQGzA5kBw8nPiLGePiYUyBy89idxG/p2JWj/X5S/BVt1G2c4vSn0
IOm2pTm9McI5h+B/XP0lqF+AQLiUJo6tYgaY0O/X/dMtdNSf/OBfxz4vnL++qbiv4dgDZYuNsFqW
5HNPbS1/J9oIa1D3ZI67PrtD/eWTRrAG5nZ1DyyQHcMx99hCRpD2dhPO+V2aPyoE2lXVzk3f5Pwu
uVfxeWMDQW/Jym9nd6HCUfxWQ7Q2p7VVAY/dLENGtSxtWCHAgW4eXNuOxgbG7blFZzg7GmI4TGUA
nYoo6WYo980G7exxZSfogVZo4NVoXi1GmEIFU6bWI5x/kZTGtR01xq0ndAU8Sf7UpX89IW3sZZUL
PP2Xt4/HxP9+3q5T+pAAN3nj4zwnQ/96BReVc6O6qpG6GT6dl7eM3odhuH36+fr94Ffi3yVrAMZY
Lh+nFNCWxfVm9+CUL1ykflp+mPXXstzoq1yJe5cEAmuIDS44WCd124ftUgeNAuBIjqmcfV/OL7/f
yrX868/W9deLgFP7bMocL2KDnint6YJntSBErWt242ldC4R/puF/naKA9ZJZnIGfjaWyJK4CO1tN
4OiXnuJreQSXXqp2kG1Dji2xF54j1H+sbvSLqljpVcs2VQWDVGPwE/e+zf+LzRvgIn9q/79uio+i
kyrI7psihkI0oabV0xKKWjdeyzlq/+PzvaQAALinS23EhdtamASAjjjNIX3IHvVlb8/BT+WG/7Fz
9mc/+etGdGeZ00Qm4Bg6bxK62rmFJE7GtzpYf+Lpv+7kondWxbwXdYYPrPWmAMbgK/zz3BmksLZm
AloeEMtDjWt6w7oDmx3yeAF6lPS9CFrc4y1Z7yvR/k/b5K+7VOZGFkqMiXpMYow5VC8z7qQEWw3I
MYGPz7bzoJ9vohGupJWXFAG4VCz21AMfoBtrXcy0NFLqwJdNcdgCilpVdZSXdWi1nZdn0m8H1VPj
idX5qYi9G5/QlQj4J/T+dcuG3QjRZ4iAg/fycXi8P74S+vRwY1H/yb7+9VrPZ/3r6F0uZeW2iIFt
HYdWgoaEdkqNfG/UL6r7LZuZFUMPtk3KatPy2xGrY4mpLA+KpVNirpdUeO4AvViwNw3tZBIJbt1K
EZ91fl/I6dVNY1q49ibWpg8xvRf9A7AIKojZmfCHZaL5SG6UoH/S1v97K85lHpMCyB/HrQs9ceNk
KFAJBN4gJrCdJV+To0AjKuog+qhJjdb4QlwA0oZZgruE+ZG7bguI7lfvuW4CiZD3gQM9Da3VMZrJ
o7zB2AITJQyNeL2wGST9oZWhDWHA1mipGz+4M7qaSlgKxbMHjWnZLZLKv7co5zJz4gXwdoZ21khX
OwynAJ7AxtHWR4Us1AaZuHCWG7Ju5j8jlXOZR2EvrHV3xJnM7lSm4PDn9a0649oXfJHS5pUx14bV
oWbXjpb+kPNXPe69brTRns53XfqtdPAH1uA8EI7GKtPvf185VzbeS9pInlrQKIAoP6DfuxFzHwuR
qX0o3Y0g/zU90S76p7NF7AErFLJrtPNgQU2/vz+R3T493P1+D/9+K+SSNNJ1eV+WBpGb3I3Rg7of
lBuT+2sjuUueSJMsmROLP1d+zvtzD0kmsgZUGuhY2rT2S7pH8efPm/8mMUUuiSMcmto5MDSYlImS
qvW7lE/Nf5MkIZe0ETcZs7Y2zlWTdZ8bT7l8svmN/O3KHnBJyujbQs2HcoHIjnbQl9Ejzj1M1G5F
9ysf6SUBo686MVs6tm200NEuzoMlImfcffj5+pT6yio5KMdbnaVrd3IZ66u5aycNL2CY1kb+OMCq
UH/6/Tu91iG75F90WdkNEHLGrCRTfFUYNK05DAJPHURHlnpi3SipAX8bJzMDon253IQJRLPWp3HX
aAv7/SqurZaLNDEniTbkNkp1lbwozanqH/7bcS9WeaZmmptouDm9PdXGKq2i34+rkytgNGjE/+/9
1xRmXZVNDWgO1l/njVUIKcOx8BUYD1HMVeRrcs+HgFt7M2b1RNsCFuqArFGAz+zJb/ogIUcj93Tg
2NJISdmS+eYIW/r3hoflNosaseMFfJE9B1wHWJURFudsSMIiC1zYZZn4IcpGCjyI9mklLG6iPPfH
lDk2U9KvTtsM8Vc6UeWD5Js+90aT6k+5TlM9cOdt5T7mEFf54ZZnOVC18AFigp2Yfpd/deZT43fC
lwehvbToLqHoGUL7hwMjB/wfFB+tlZEf8gwWDX4P98heyejQw3ZmL4ZtSdik4O4oR4rQUh0g9WNu
AdMLjIS2So5yPNYxbcc9Oohduy5tfzS6cGnGUFkCnusRfzQ6z71LDDUyJeTKtGY7neYfx5gC5wcQ
Q/1lcEWgfGJG2s7b0r63kxrLATkls5Z5pXWfjjtRo9m20Gdrts7PxH2ehyVMS44iAQ6Q9cRbVs49
lIM4P1r2p4pfq3S/g04vtGQfeUJLSPUp96Q2wtp6b4/63RjmMDFuaPeYNxGyVtsCIJ8tOl1U2iJZ
6d+MPChQUSGp4L6OI9sPY/8Fv80x9vB7OXA1AN9SQE+qe1yY2GMCk2JeXbLpESqmEkwEyBj3gIyv
qsTXBa1gV159C+F6rvMisSwLfZug57ZYofZTtOsEKDzozwXWl9ZAa4LpH32gbs2COXe5w+rI3Wqc
urUvoDOp7xaHJdOd4G+FgObFdk7vpj7shkjpoNlJS93jtZctfqdE4q6faXWfBNPwsiR+mYZQdkhf
E5ABOrqk3tJ44r7euM+cHHKNna+Ah3Xlmy/ybUpZp/jiaA17Ak1kcBt0jm89KoXn1CvN9RzzALSp
Yfnc9KznOIXkN9+bs79UgePS5iMDq33xZxSpRSTuYeOpa9AQQ4tEn1ZEBkPMoOYpuKfsS0ClXSZK
NjQrW0bSjZL+VOMLKtY9bvoe+NO++4wrbywolDLc7RDTpvkqmvWs0nGdAd3uzfWpwPxmQAJ4iuOd
lF5T7wj8evhqiRPK87sefRfi5VCxr2hehHWzTQtv0uhETmgeWc9o26cvNtTteDhXXv7Z4+NPmAKe
8OJjaCoa/CIWD9XiQ3LXjSztvZbvZg4Qiyfx5Vj3rkPdIQSYCP+pJPdWABRSWjFYlLSalyQB9LLt
9/KlgMitsxIOll+k/zSQ/zhWU0pJgadBk2f3A/PzpGOOxUAui90He/HlhOWEl7C1+se+9PG56lB4
+mrEKsa7Lqn7AtNSzqk67rrzBTOcIH2ZtK+2jxYZxqcuC5QZj7/X1tV3uXKyUHUYRkTF15nSOd/h
VfD4G6vFGsLBZNyAwMyDolN79DrtKZvXfREiPsURSb9tKFM36ZeExmoPtQmLZhglZ4HejLTFWsuY
AOwqDRR1b/ZvNcD/o99Zu0QPoWQAASHSh7xiHPQYOA+TPZ8YZCLwDYnx0PZMASEHf0ajEDeJg348
g/kbYEmpnpmIxKtlWfUTdSaPaAXr863U76DdaCmrprozCLTQDr3YNLk/5aviLvnMCSNoEBrUNBAF
QmvrTAEuox3XeeIZ3cpCsC9XE1qtG2Iwggk7Z7oBuDSIPdSaoznfm0WY219xO6O83UxAjYK/g04z
f+6goolA0L+UsEB/khUiEHNioI+g+BgZDqS/AxWKUITa7wQDi4Sq3/bMtE3e0fPvPU9f46kC6HeB
BL6P63IP6s4td1zzF5jPzSfHiMB3yj+cTRKiBT0FgwEgIkXQU+onFZKdPyYMcg8jwE4drSJTodOn
cPxUsA58h2ZdvKeHBl92EblABEgmBr8u1qYTVnk4d4clZ5P9VsZ0qOmie0sU62x+4iCTiwenu6/k
OlMgu/5tF6iqhpKS+cjdpwlsAGNT3CtbmBA8QjiG4Q8WNnPOuyRS2PmlQoGmt+9LuW0tQAy2Xedb
9+Ruek6/Zn3DZdR9LSPDOocEmycK21OSls6zxeoBndgW37jRUTMtQMGCFGQ3eqpjMGEhgcHaH1zM
TF2EF9Xys/PW0HdUMyB4nNRBX+Jl4kLLEVHQ7sISML4xQ7zQJdX1TdcVdCq+HZ7tTYzVMqTyln23
QB7fnGJmlzb24PdShuaQecNoRYARHKrZ61WPY9oAq/MHbu+H7DMrTlO+tZKHOHlIhm0W38VVOIJg
5cT+PMIy8qkt9joJq3Ijl3UzPWK79xceTKrXuT4brf2k7Kp5ZEmCa0WI6N2tuQze4u55CSUX7Ing
VksgOWT9Q/TXRfvQ41dCwil+neNXbfwp8f8cLVTHxs+aaT2XxyKGK942dT5NsBradaMDIZ18ISdJ
1dGLcW06QdLnwov70IBFLDPIxGFZGeo+RjFeNpWnkSeMPIJE4VGBDdiJv3sgSySEdEcANMnjEu8K
vd2lM8TkCsC2inq1jLDMM3GlIlxkE7oQapzCEvoadTi0JWtMsTJN7CMfcwMzAZcHy9g+dFgYdY1K
R34IpV+hNecPeM7Y8JV+rXE1UuVwdnRa9TVwU27FBLFCqXZsLu1VN37HuHewZKmTHUrD3WiTGKgD
NYrS0dg4Iu6aFvwxbNqpj0ZcwKnNoHAK38Je2YLhlXosNcQbbAKOAmdyq2JpZu5aohzSXonIAL7B
/BijB1nm2IOGrYXvQJSap8hVp2gszXEj0KSt2q9OFkgDyhAzIkYW4llQ0J8XKLJhx01i00uQeNcw
vbIVQTUgTbuyDrTxMAngo9C1AH8naovPUjOZmdtr3qGHxwlcKPGq4oo1xlumABtcNtQZJ1rpIyUJ
tlmLM6PbFrhnt3o365+6Ed406qFD8MUsxqbO/jTInFL3+wnpKBITe3w0+ixyx7d0OLg1rM8HalYa
y+VDkpN3XrWgPmrUaXOvhLeh3pGgLU6F3njZeKea/DlzpvcZRtGOq+xkm+gA0hLo2SK+YQOIuzHK
1ZJlifaq1wYm2ckpMRwKG2hajzsDXMM0UcK2ioM0xWIraJIUQYH2O6Ax3QIJOdz5yGvGZbpu8Iv6
0DGTp6Hdxb6SPDcV3065XxT7pX80lLc6vRMFFi8YmV1VYXCDfVNbc7U79O5K6uSA0YoPERy8x1OL
D7jsnvT0OcU9T+LJ7p1wjqGUkvSeZb+kWKR6WsOk3WD2pNDYaL2l1oDGLsIUB49NbKhqqBrh0u91
Bfy28w+0J9g1omWiRQUhrAX7MnHRREuap8x4qzsI/kPERIVEkfIDQR7Yhd1pysGRb2P7NVjrdIjG
qlsNw12bfLbw9onzh8ZJAltbLd2bon1Lx9mk5wA47VobR5pqzJZOTrrRnF2HmZNlnBRdsNkQ1Oy+
3HhNlnsdFSs6K6aybZ11Od0pYD60BWt6k6r5RMtZfC4AU8cC0u1wR1RszRNQUy/WRvs650dTRyEB
TntcfYwjYgQ3qSJ/5LLX89OkHacB7qiK8DLI2pVnX3sDmWGK0OXuHCv3qhwKd3P/NE0lNRDz4umr
TPYdmKxgF00TWn1k1wP8qzaQotQwkcNsvjm3x/O4Zn3xMDSmz4EqK88pIN7ALLPtMJ5kfl9B4hzO
rwNA5JtUZljy53cxIn7FgOMrpxaja+0dNjNVsq2X02IfTflUKK8N6MzKR5PB9mVTds+29sptDQnA
rtO0oOOvAnJx56nfzGM/hpq7/q12KR1H87tP0qhKkxXHU9MHhQoLeTqyZTtXNt3wnkyK13Qm7Uto
h6luRPBUrLTCA3VWqiW2FUBJC699vsCUmKD7iEkA3ETS1WAUYWOt3Ao2oyNV8QkmmcSawbbs9qEi
LKY7IsgQJguEDnEeIzr3fAZ5w8ECeWtSIE1mf9Sm4BzZ5xIrWHT7BsrYsG6JGuBRsvSniDfpCH73
26y+5NnGmk+lgWtDWtsneZi031V+J+ROokbJezZIAzZPW54jngs8jxx2YPNaIPfRh4I2Ses5iFxz
/JWbqBotjbbmR1uggweR7KZZD7DncE1QqcVOj5+lecgg19GscgFmUXUwR43Omg4xu0MJjyJ7XmtK
s5+NcVcpMmrQHNZF6s1gRDt56mnNAm7ojNn6wOnSYk7a9PctkqmxH9ABRjNmKT4GySM5+o42IiWG
F0jMt5UQVDc/XSBjYq31e0vSznlNAZPMsswjA6xGDMXX4/dZ/qg1kGT6p66tXA3ppbmDmufeQM1i
Qp0J4+X10AND2krWtQ0jZijcPBDDwDRNsrzcQHMLfOkZWwmoM/YzN9Jg4qq3xF82mgAl0tTGxIpq
TzZf181phCPuglpERX+l65uDOJPGBwnvoX0bp+GEEmIaMGnWXZa1ul/ZwwNxUtj0mFiIOuOoZpdB
RHrJA7scfBVZ464fQLw0NJ+g35APGC0iV1jgfK4/uCn29jl7SicoD7nrYtxZMxaNkMiXd4N8csXe
raKhh4BznhzLPsFdnSCeCAcI1Pm5EaDUK4xpmy0xeP5AkffKFmV0gkmCs1JkzRJOfIlpHFCqKDiN
oFBmj5vmy4h9tEKbQzFtpJxzDRe5M2nd60vnqMy6hylQ3B9NXqxsZ3gxRePBcwUNvALMvp6549aY
JYqqz7kNkRy18wBNM4el4iAnCNNjOxxRIzs1R501Hfum2jh4Brpr+EoOzo0tmQp24iLvZZWGZZfg
9Np6Mp3I5Mt6QYbbWMe0046mVYcKN+BmNa6L2kS5gzq320zIQkDJAlSZsyWVHq/IStqQOK6QHGEm
YnYoc/TcAxRAQbTNz5hIQ0UTQfWMOCozjQ1KfxwJMh9u7zKnBsM+jdwFz2nUGJkI69FtS2qCahMY
JSQjuQYkKi+hV1mvTa325aCsRRafpEhfHCG8fiqZWYzwECqphR1daxw6NvoqAenAnBGNgPyFJkOZ
lKyHOlzRTofGaAHlHXB1LVtGxA/4PhuGhGKdenIV/iKQHMBUDf2YhQ4VgtFLbyBNzSqqacKHiknk
nOUBxlPadBjRbNpCoSmHnoXyXOInxjTgw33VEaF4GcbDaWiydVlOr4a7lvOq1J4VxfAtZe1Kn+ul
N9sGIstTHxdrd3SYSD9ztDOGisD6y/Wq0o0aSE84cB5FWbhAPNckvl4YKD9r2GFDciJRown1dJUA
xeXagcygPS74fkaoMUQfjdbkpTpEriw9WoyaJgBm8DmI4THE8a1Y1TdJkBQvTngOA5aKLlhTYEod
F/J5HO3npIdCO6Sy4weLa8wph11lpkc4OnrEfql5SNpzKOQRpPnCsUfHqJ+dxwqiiSDq74zkgLdF
kwUBBE+j71DHG0kQo37S2n0HDqqqvjXQZVFy2aAoPg/pvpwMOAAJcUIQpRo9CyZ0YRW1hEKBwO12
IMdPYtvpyOt0Ek0xYsZc+DXeWrs81Q1ys34JLPFQEt1Pms+hXh6Qiz2oUAntpcsksLG2gscYwJYP
6HBHhWewFtRyFbsj9DQks8SqcgCTc7ZTPCEEukzXX7lb+KM7MdcRrAYBOI0lJfLHSQGpRPdKmZLP
Xje2E3pp8BT3XVhyDbqy5mDsLN3ZGi4LeiX17dp+zJEdZKp7iMXCNHeXV1sttjZqg+p5+OaovmJl
8Ca7ZMuAgkaa2PIzT3MMUDlfTWiJ1SobimnbnqU10Gh047sOPdViaKLSKL24MLyGCwZhsCgbdDpa
1sFJT6k7U0tTdv1isrbdc4CDjcCp9wl0n9G4dZGLZifLvFvKV0xsxXzftDZNrVLf5m3h5Zq1FsJ8
mCdjH6PoLZry/3F2HruNa9GafiICzGEqUhQVbcnZE8KROWc+fX8q9OBcdanUuIOCzwEMSyQ3915r
/ekeK3DEYO0iOVf3s/Re+8mf4r9Ngr2SyGtd7181bBnkDuxVGILFyIqUSuq08r6KLVhFEeTh86bB
K9uVbqwKrqb1xx7iNp/MuBQNXEZ9a/j7IqSDi5dSO+1kQotFKbW1StyoMuOegpZcFHJ3RI6n7nrd
XOolh8Q4LerZcKSBRj/B5mLU2fuHO60udg1TWYP5zHwnxtO6p99RLAFCX2WLrXZMGSVYKdVj3pRE
6hU7UfaZvUgbU6kOoqrj5zwLVEnGoeYWDcGPRdslJYndcaiU4TEwcYOd1yMTEoXKLczTfeMzU2QO
ISQbA5hWzDssSWgafJCG/H0on3JOgmmiT5C1ZVJ8xkRaDuVWlHakAXNsnXM/adChzxnbEbxRhUqZ
hacyfFGwbIlb0xYJ+4KXvciMD6U4tD2TWf2jkeqlSRUopFQsGrirhWmNsGvGddEITmcqa73LF4ai
Lozmd6TzojCFEIxV00C86VysunKX4pBQCm+yDInznP+X9LZWHkAlbYmBKCFOK/Y/W8kQCwqRO6s/
VijbprBLU7RWsM5LGeFuOduWig8N9judVqzEghn1UfUj9mA61v4rwTm3Q5c5dvvQL1eBTv9MQd9J
iQuQaMtR+jsy6FKN5yjj4G5OUtnag9o+MC9P67tKZ3If/JgG02cRH4lc3kRa7oX9jywxgQmzpZH+
CvMqttDDlNlaKapNKBoevjh3urHrBmoaclx56c96U5OjLF+3eWZ3dCvygDR4mPfzuMyt91xiWiEy
zy513J6YJ0bBU0fKp5a/l3Ho6Uh5+thHrjo52vBSsM1ZY/QiZK9+XLLr3vem6mVxDNQQUYd919jT
9OzD/augL2WmrUKyTyjX5PilkbYaHBjtXRP3ckSTzSKzqmIZh/pCbfrDPP9Gfmk3quX4hAKNpepI
bNFF7PYM96ww2IkDB3E+sHsLqC/J7lTLTS4xlOqHZcU2F2XpOqRASyHxZQ0DCB0crx+dTFIoXzR+
YjtXibsMCW3Rm27avHQzeZPje9ZilevflRGofn5HZrFTRA+WqTNWChci082qjXdmLyKjoaAXScIQ
+3WrJlAv6Llp5602sXuJNePjuaiK4johDTNWv/3Z9yxzZbY1Q22+oQFbdWT2acUUdhHZmQwGqpbh
gbZtdH9ThdOmZVwZmbLbquk2rkB/0ARnieaWY8eEnKUcNsuiGG3BkDyN2ECFzm9E+a6a9WIgsHJU
wWnMyBsz1ev0J63JnHoOnFZgIyhbZxzUg1iBnagfwsymI3QOaTIrSmG3Ec9g0rAbIAPnzN0apVqE
ivwkN+mDHnyZDF97K3ILaCMCJ2sNy8wMckfLKfjM39p4b5vXODz3L+lbrkTLvMCQQtMWIZ/TNsYp
y2JHbIa11g6bpDH3GaW+iMsYs4RthS1gkg+0UPG+FKEs+eOqtYx9im+GLKyFztwUvuJUYGHQfRxj
xBCX/rWXCzAFRuFZ0O/nHAeIIFy1bfsmTiOD6+QpFK2lYtFkqKW+1Nr6vTUUDueudCQmFlk8Pud9
SJN37gWNPvIydaa1xGkqk5HuiSQaycS3xY/9HOyasg9WQ/Y+yPlqkBt30siITJaBkIQLSQjdlF6s
lBBW65tiQr1bypu42FocXa10zPtdkb/145vafAw1LhzBqzRjKsjYRUeb5WeyK1j5WyxxW6SFxuSW
8Uas58vQX8LRzwH0ksOoSXZpfpTiWwSAW6upk7Qp2sCKGeqXMK0jQAeZp2cOW3/cWFDPVK+RI1oW
1Tb68qdLh2XBy4WnYKeerGTbM+2bETw/Jupzz0xcsl7V3iK5Fp+EMP8ogtE2dYmZZOhNKZiVOEov
BDov+6p+iETxccShSo6Ee625l6g+cz1aRi1ahvEgSMNOK9pVrh/9eSdlpusn8nc47NJ+nwF9VVW3
t0SzsQe50B1Vq+8DEmdBRJ+MWaNonH+zLDQWjfRcjv53kne8eL1s9/Xk+BwLFgMIROVjVhxKRtlW
Im+o07gNldvQGBkJmXXpQ9onXqC3hyJkMk296RCCyuycLdp/DIUUCeS9zo4bKs1SaKFCaDW4Qw0i
1qS8UCAYWs3cWx3coC48WT7OQIdW6ZrU6b0lVouhSyA1jU9akOziPv8w0dOPSeeGlrye+Hn+f6I9
XcWf1xU/2xDVAD9FgQ6fbaQj5HOh19uSZ9JGuWb3XWvrfvE8Q1lOjeAzjLW10FMBsqV1YuJaAWIX
Jv1YHoF3RB9jaTg+rgWKjLlDyfRfZ/bNEASnEicJsIPZ4luGdCqb3FGpH7AL8zqFWSJQIk2LK5fT
aWw2AOpr7AbOaKRlTqAx484PO6h8NU5N2Ts0On38jczXYPrMgUKbRnJbrVxlM5xTui81+CikY4X1
ttUvJ+5lPewtwCC19R0FGZApuAa/Xs4/CiCbNU/4Wxuuxn4l8NXJTFjk/PdUd8x8SAHeZ5phK9Ls
5FSeBEAA1WX5Lmu/+/Qj6ipPIbOwRZUF6msyY+tpliPjqKSHPPwIOCoIHVmE+letTRThHXBT9iAF
viMMVKmjHz32BnhcmQteNoeH0Fh35ZrpdQFqM7TrBvFSMNzVAkWraL4IEZ6wwXouvVg2Vp3A4CFo
nbwyljr4oxR/DVjuWePDyFIdMRZI1JdJPappd2fKvYcQxkkzrAwiXnAFcCOKn2VOssW56jTibikl
sbwQSnUxA+lKgeJ281qkEhDSTT9s+0F0xbHekI65YmsUunMQc/+rs/cVTenN0mNA08LxFWtEyE5R
90gPodKVR19mQopSrH4p/blfVHNkdKK1nefcy3uT7VMkwmk+4tQq2VYdL0cCG9mxd0WbHAn+3A1N
sjP12Qsj1nHfe+2wFWp6Uy3aZ7qyljqSedgj45Eufq5WnaqtZsxbiQ5WlW8B+Ep5SiZKuc9G+kS3
FABASMouSXYtZIiho9e8g0ah60etO1TUAXIw3gkgNALIXzJ/xc2LNb2k/g8nOgzBg9p7XYhQ+U4D
wbP8tZ7schxhIZrWEs2TdA9pQKrB76p7U7g34ZRZ4lpoN+NwTOp9UB7UdC+F+0jai9MXj8kR64em
i5zCCtwpik9h8Z4H024WY2wokBZYU/w2lCIBkl/69Fop6QL+5H2hMSmpsmUKWsnUjwmgfqpqA1HY
Q2Suy3AjVqC+dLruYBJ0Ez7oNQ4boJRVcipHYXFGCWbUY5hdUzQ/DoxyOmXDuvUtohaCkxqfSobW
VvVUGvqx6+RTIGV3geqJg1fyK22vcBd1x89+se+ngdx14lcyFZ9N/hoLxxlUxjKS3Ygbbxapq5Dt
xEJBJpT71Dw/VbKblYOA7z+0ie4pSb5LMkPngInmdkjo6+p6LRkCbzAUgSrrN6EEkWU2NnNwPJ+O
eiYBY+dIk2Lroyu6u1GtqZOb97H+sqrX0tBcgindwAI5q5518yG3cuC8zybMjnNgec25wEpzp5zb
bZOFRACbG4kmSlV/CnZCUpjbjSFSE2fWphEPpnXoYzRyAzWJiBN0WGJMojyKeWsbueYOfuUF8YtF
8kcQe2r5YTRwtDRlk8BGForsk+MflAf8Xo3Is7bFVZXjfLWPxQfZvNd/jcTV33UTCCSw2eUM5kt0
lkK6liqvKraZODlEIkwDQ3WKYLuuSoZU25xLGON7zf+RY/U9SU8NnZ18J2Ii9kxl0suuKn4qUBtE
enjUfro87+TSBzbhtH7hII6fZguuD6dMEJ+0YVE3X5XR2WXqyZaXTh+S4Qi/oepmwl2beO0Rx03Z
pAK3518Jkguxp42t33F6CEwOUzgKdly6JFjxS/KdyT0mpxyiEqtwRl7L2fU0rUyWbmPDlg2MPTxZ
drYUL+1hPaJbBPD4nX0mqUth8BJNWal5zGaNU8eiU5f6Z6XIi6C1/YeeIUtpPWdYFpQk2y+pqOZy
1xT8J3RYhm475ItisQUGpYal3kwIxdQZ4L0IiTunZ7ydIWbz3nz4yVZON5CytWTHZK0D3pP97fRM
oPvBVI4dnCisGQrDCaNtNzylWNknyxS1V2yX0kkQ78eGQg5D6mNQbLqSLoNZqS0liC0wNYteemFt
JJ8c3nx05TRkQW3G8js4W4cxOYHbZPshWbVPJtaz4istQaIf2+Go0W/3S6lD2MP1yk8jvQCVuUgt
YLlsr0nhteWO0sKHJZHYcKmju/G96Ffzk1kuVeMx1eyInve3wVXzlqmE9HcanXHpyquGQVN3A3S3
adM/JlsgFMgT6VZ/CE/mVvykddcP1g153bXPupAVxNRS1Cl8ltnQCmyF/Ab59woh0bj04BWjSCy0
iT88bKKDuenv4cv0n+XLdM+6+uiPlPCVuJC+/83ku3rPzpzL//Do89GIZNBcZj52vJ6JNc02zSp0
gNkW4dbEjPGG3O2KCsewzjfyPx8UZJUytoAZ20IgaUylI2H3lHQwaEJ72qDzpI5JYSq7mfVj+uND
NTGEZHASwnVJGCHBZuUlUhc3rvusw/oL6f7SUhcnKy2Nz9c9rYpl677egc7Y53/AIs5BXBxvSc2u
LZQLEnmfDLqZFDxPMTuE6qoxbilbrj66C9aoOevUjVmGy95ehDBRr5nKb8+uMKxI5+zWkN4IBLl2
ry5ppEptJr6Mn0hPho6BO7BiHiI/XlTlrcCJP3KvvzyOS2PXSAxaoY+EYWv4dyNkp66QVgJ+CoQq
LkwZ26AevqHE8TESZ8OolJE33W+1HOAKjrBCCu1knX2N5ehODYSHymdsWpeM18qdmt3gCv/RVv3t
S57FDv9ZwvRHsxgG0HRjvqHUYpkKMib7qPnJq8VGmn16jwln2N332sMAYwZbY5o/IO0pWpglzDu0
CZV6kqylKLXOv1fy1W91sRPxZAqGThZKwz8m4ZuzxhsuvEv9TtLybN8L9ktgt6twY936yL+TvxnE
/88bUZFs3jQiijqwWYoAF2ttpOWjYyygia7T3dnklTd2dRZVNa/tL22WdTTv4AW5VBLLf1/4tfVv
XmxdQ1EXRj3zLZ57Bw7WakYGECzuSTuwC7e0b2xc15jOlw6yxpBIqmDp43YL6W5Rrt9l+w4IaRG6
P/3i60XFGoWTzNkcGH59Ws63ceMuX9k4zAvWu1GrSTVE9bRVAQazNPPIY7nBN7+6Zi42pQpheD53
4dlHE8B7MZx989/IZTy0MGvjg+wANi26rbFOXvq37IYN8NUHdrFhhRYtctBPCDGXcH6dhv02s790
gjUPre3dWp1XpGHG/2MnG8mCoU0GrikqukglXnGiQk3JnXqEblT0tFNqsdYSYVdNsdcF5pcGX1Y1
km3q74DLSmNZy57ByLT51umLIzIDZZCMRtJ3KaeRCBsiG8ZDYFFJiT1+gO8z1ZSVD/dBLS+rKsJy
r6BzkW7UBFfEVJeetYYcg3EPcDrK/E0HNR0UiO1TkLzJnfwZlVr9B47691t1bSe+dJmdEi3T04pl
1zvYBti9R4+2jZ1mFR0xWNjId/4dXu1OvK8au9gKrrUrbqyPK1JN49I2VsnVLpfUCNtVJEkYO+6b
fbSp8CwZPfiEzk/vZSt1YfJ+6y8tAbfT9uxXgZHkKl3Brv7fvXfGxebW67j6YCs/bieztxWjDe12
BlH69+39Y8D6lzPEuNi0NFSJkqLx5mnGxBDkBKlaVB87SARVzNxBZWoc38/xG4BrTpZ3/hmGn6CU
HB/M4c70lw5QZXzxmXeqzaepH8x4k1YW9BagNJ35sqCTNRUtewSLEmM5/V4wvhS8xfTeKVi8efGk
+fgAdGBi7acKMSYEkkqL1zaCp7SzxM8oPkYmUpt7YT52PWdKeBcZL4TmQlD5qbLhzvK3inqoAP1l
SV9oEepV/91njivF3Uk3qk1pmIskAnpJPWkKv5P0g6QyXOZXmQIgNq3/fSuvSMcN47xx/uc41iNd
a+MON9IKNgnzDaitqRNn4jJqftRJWE7hagif8jlblTRXqjA6VhDeKImubM6X/rogyYUwIArbjtU+
8L1BvnWonXfgv62Pi51ZLgI1FDIyC7UFhD3OtXHBg3Xe6oW4+P73jVOuffmLfVjFeqEZasTIgf8i
Qo2AfV7kBEnLM04Qumt1o9d0tauaYHjT4PZl7EI4xBFtHSZrq/TEdqWl01KUYYRhBpwW1V2sqS/K
UJ4skalqqh/NnFpa+DGJvZWazNYN4dVifEm/ujMAO/z2llf5lWu5TKcEq0NjP/ZkY4arc8aD0pqL
f9+ma3/5oq4yAilSlcwYgFz3Wf+YwZv+9x++Uk7/KTT+u24tpRhyQx+2CUzqDKvxwg+x3MCvMhed
f3+EdH6Uf1lGlxYRIqi6xY0ZtiKZtzHaCF3EWLHeqLHq6PCZYmgZeq2BKJ3d625sbtd6V+OiUQCE
G/I5kTAlWGiL14poOn/tr43ll0k5EW+s9a09+lopcelx3DdNkdQhn/R8Tnb+BEg5hs7XW2AnLsv6
xl0878l/uYmXdsc1+X1JlvGSw88w5m+k+55ejzcGCNduln6xvqJm6OpKOm9fy+qjxKOnIrUoWuXe
4KquuouP/jJe/Xs5XLuQiyON9gTPpJKPGtgpS0CJVikW0nBDDXjFqc24NPMUidLMxI4wLoa5tkpV
dw79yhcf/z9WPNcu4fyW/uelaQQ5b9IRR4NkQR3+/ilR6o+LdvH1dg6LviX1vaIuJiD2f35MogeN
0DdcSoGxlLnCWIrtd7T5h9IYl56XmuojcW8bQ1xdBhcbvj40hT+cb97zs8ZSvsNm6PT1wm6LS9Mt
ufeVAlK/2PCzjuws1c+4eVPtprhLGzABq6eheDLE2q3MW73o1ZVwsQGosYARb6qMW1x1zv6RNGM4
qNuwDG5tMVc2T+1Cdxr3gS5GJku5dDr79R3uwp5A3nXlzPYDjAMn3N+0NL1yAFy6YmZ1ZFhiQbtC
8KEDzGunTrEaF1+wUh3ZSdxbjs/XLuliI5C1oBYGWQbCUjrPimavq+7Gs04Mls3/6v2/9MJMZHEK
TSkft3Dn9erM0VnI+g37iitrSzu/sP95MTsxDhUBZtZ2qEo3UV8T7TipjWNkgSfCCfFH/1a9d+0+
XWwBcaoO+pjgRcOxRZrKE/Nv5DihnfF6vlRrXxlxjn9BCHbTOejKKapd7Abgg303NRLv5mSLdsR8
oWeg8vFwM9n7/Ij/csJoly+/WhSBCfti+0wFD/DBkP1rGEHtiOU7d8a4pj0JiLlyiFrJTTOaK3vp
peel7gd+LZ378Cjxkim2ff1Zqrrlv9fatbfmYguQLdEv4K7ga6ZvQX4nxfn33722UaoXb345xRq4
Iw8DyYArLGY3fwyxMVTXNcZymj2u8uUtt54rK+3SyRLTs0rGEZdrkN90s4J9dT8DAgvo9P59MVee
wKWJvawnZgDifL5JrzM4uTKdBWSnf//xK0/g0rRe0aZKCRrc3+JUiqCkq04BG/zff1s+r8y/rNhL
e/pAQ0Xamf/XTinflU61bbzS8VfqslkVT5hMrwd33khHNEA4kmd3t0bE145m9eL1N3Wi0qeJy1I4
/hVP8VK3sE8MpO2GzR/ahg0NZ+ufbn3gn0Hb3y714u1X20GzEmsYt2KDmE6anBjy8Rjs4gC+YfST
GsRiiwgqwTLalM4z75aoBXQFogii6uBhTovDmLxbyMq0BqOBGKP2qKH11t28eRuhUISDsJnlGqB4
rwoYoNfZPfKJZTKl8GmQ2kjG0iROVjr37ipxLcM5tzhHjHBI2s5W8oJwPfgpiWxj+bftkFykvbWO
+mFR8IW6cBcqMDx06J8zNFjjY+5wpRfvBYg2U0JwBCyAAD5piBXUhKtAL4ReezZV7WGzN7s0mNai
n687+CazgDzkyYJFmlnfRUGan7jLGZQp8YvvP059s+hmOkH94KsRZoOf/15tV1bynwnff86WMA7E
KKHR3pb+Y4veS7hxlMjXlvGf1vg/f9nQc4hPXYC/Wf2lQLJN6+Msw543slOXMTdPq43aRE4/BYig
jUWgAg9PkOKaIHpU8CM0z4U099c4Gul7o4NaqZnbFu22FsOVOUXLVMnv1OwrQSTYDK1Lv7c8B2Tk
mtc0u8R8F890y/GbfLk+g3CO3K6mAwyanSTu0AcZxa7KfskTs0vlQBhjhXgaMEyGmWUhQ64af93B
kWmNr1bE3VFIvJTHPHaF11gBRK8M9fyvpFt2qwsLE12GX5N9aIiOmn7IwftI/a8QHTKMcPeiM1Nq
OLT6uE412NH3Raat1dBVZ9MLq0NYrPNRfesTxcPSCRZXhkCc6OSDOXRoIiCWS0XzmKu9g5+l2yPL
8vM3Q1nO5VbuXwxNdgo4eka5tSZ/0U2GG5En0u3GKlwLZ5Yv4sRkWiv5xlJTSCmYfKSzGwuPhSXc
Zx257eDzIfGVg4SeH8OJEfaWrjjqstSwnnADlFbSgP5iCJad+T7qMG1rBP9n4Us1uqk5OTkplZMS
e2kjQGmtHhKEPv6keVkJyF4qdkk0XIfyS6k/+mQvJ3swNUTJfoxVyKeSScsRJaZq/lrhl4rpe3mm
RzP7yNGhWzDwUwhDvoj4qlq1Rungcf5TKiTgmONSjNVF3otrRLWOnyvL1MiXElO8HseAvON01zMY
ONCyAtx4+9EdCv8UzzJGs+T+pUQCI8LpG+HZqmZbHQvPEu8qfFWC2Bmp4UbhIZxSR5wlN22fAvXU
AsPXE5xk9Tcvp/UsQkDWe7vAmluJczfrUHpCph1htM+Jtowb/bEzIDcJPBjxTfCjjY+I6aySrjXE
uelvXOwb6ejX34M4rcQGfxRDvFE3alf31/MR8593ENc/SaKHH3Cyh0spfM3zl1/+hPiQhqGwGnoF
GQU5bGa2KJlfGtChaTSXk3XOrpI2OWlsmbhpQ9+WE54jPhO5LzGYxyVCZjlYR6EqIZ0xH5jfJeW+
xkemkovVnPWo+MHjmkNbb+JBdYcgXWY1w9ceVpGMWM+w8SLdVup2rkhYo7BISg+3rI0QYJ1rYZqt
E6PZ0p7lhj11na02LAImuMaIskODmRK5ada7pHr5luyEISSc7g0LYU8V/WU5PWkwZfrso5A/fVjB
AXS5nlV3ksYHld48rO4HeDzJgM5CMAkPQptQaG7S5Hdzqe2CiHB0uJ1Esi8CybL73Fj0JRaWZK3V
kmDraBOnAV+NJj7k02vRmET3+OuUeCU1atjENDcc9LsQwrNIENOQKA9YvQ7mqyQB+Yw4XBWKq0Oe
F+H2ptFzAfW9qMmcc+MKaXrpdWg28fV2DOvdmhGbgJ0MpelYeo3TSb0rkpJ01kHZm7BHO0QN6nTX
Z59THqDq8bLqayx2U/0ciqZdyYpbmIeuw1krWELfRbEkvYgC2ysX30wC03H9WY0EJ8m4cDH6Fdp+
VZTRI6GiZPM2p7iDRyM8KVpzmnpyHWPDUQcTBTyYQXQfi4ehgUMlzF6PecUQ9etYGDHtKew6gXNk
rbPi3qqrZW+GmxEvN/WgjmiwUP2akrA6y2j0SVhI9WOUKfzIV0nIyRnDTF0pbecUYraR/MbV9PdS
fCjRa3XgaJgeiaKXdtkyNNAu66o96zVAArtWAZld/217382aBNcWXmGW7ahWJ0sDtCW3KIBVJ2aF
22sROuF3TUocvf71MS0VCuuQyt9ViXNPCQeN1N9wXBShtYhTdmSjW88M2REh2lJ1PBMZ++atTbND
Lf4Y0ynh1RAQGgrC3orbfSkhTxuXmfqqi4NT9R+NeZd3nljqhyzv171cLgtxxOIBR/LIYz+2Rixz
RFT2hmdUPINEA4L/Ege46cNvX1dbHPjwyvjU8z0KL0jsii0m923xJVT7ocRvmG1lLpYaALjop48i
+1sSviD/X8oCcfeo6rLw0Qo+xGajB1QwEn/sUQqgs/WFVw+NixJwqSe/BmwuHcsps3jum60Gm6o0
9bc5gRQaxcswew/D2uXTva5+zPTztmeweqGAJsq6FDZkruEWNDkmVVQS/7bNiQyk5RD3i7Z0NfGY
l5wnMrqWn15hZonIueKVGnIUpq1li/iXyDgVd9wM/TFJV2b+Y+Re3aNQhv0/p5+yQI4rR4KCOeOc
EWEWQRtLwVf6rdzsDCvH0QGRrY7Cze8eZ5FsQRjD6IBipDfpAEtLsx56Y9tAbEcGV0aoHT2lHF29
1vcdzHejeRXSBAIG1MccymyOWdKIMYYe7eYg+IlVFILdczyWFHgvUgtRWCu9rOFyfogfwLqsvS/P
ZAT5OxuPI6YtasRkCy3hkHm99DAG2yTIUFxsrIyWN8q9FoaOMUrrcnro1Q+xep1Qo8zhp6Wr+GYA
q2S6p2LRT4uxEIpiGXSQpY17n+RQyMzZsYYNpmCvY8LFE6d8G0m4NMhoZvr2CXItBHKjWBZJ+JNK
yrpuHrLgVcWRsvURV7LLSe3LlGe4NAWrtJi/NDWAcWH8mJK1ELSWistfDI0Pj78QHFlG7qC+x3Rq
eQplPAu3U1B/ZagipyzDJgNhKUDbZzB0+K0oE9aB0EVSBuQ6SuNC4562yEHyOr2ve32tWcdY3fqK
9AW44URNstVzV4lAxj5r8SBXL6L0ZnThKYwzNNv5rtC/Csi0qVWt6uCt4hso1bOVYDHq53urDRCq
ArX0T135qOFuNOXGcpj1ZZCcF2y5HSWo4PK+rz/lfmNCup5ldNXYdIpxguzgUMAdH7unqPjUdYTX
bXqo58daeMuL2QGlXIAPO3MPa2+PMcVilAifbSc7tRAeW48cnJ4IV1ef2Jt1fTPh8rJo9Z5DTnJj
8kEjOVr54o8aQoeKY6Cgsy83HBrdeqyS+hPxkDsgJ9PZGLLS5B7NDPThpGbzrzVlrpyaiwwOvA7T
kTgSW1Ipn3HxIiXVz18L7V0ex32E+ZMShI9pxIym6RkP9dA//V1QHn3sBnSNDMZWWTfwIou9LGl7
qGkc2ee/lvPGtq+1pC3HGJJJ8jabFCq+9Gk0jTfUsN/jauOj4NN6hJxJgiz5ZSoEVxowddAgqORA
EVGPY1SIcETYBhqRauHXjS7lD+Pkb53ixXy1aMMuKUNAqIolG8qzGyWPteI/TGq8auBVRlLGLRPc
1LirynnXVF9G8hGwC8ipTqI4hhP9YwgfsjYlx6gFJ0DUkeYWkeawrY8zqq1hPnC4wS59Ezo8tbTI
HnEhE7KVJeZLZLolMXuKDhprEWeEXiHDeK3mYZvoyyLjweq3bVevjZBZAM4wlvUh+hj1VP1vmg9Q
GNe69FLHbyMtUDGvtWg94BMWtcSwc7zwZk/Rs49di1Xk9xoK4bh61kq8GMV5ERVo3jhUKyFem52x
jxMks2cc25GQ1+Bh4PtvsoR5jQFbarQb3+QBILlOayyApkMMssx+NFilU0OWLuD41e8zMwVRcwvE
jVaBC5TuP/nBmU6NKVWiOZ2wi0QAbTNDpuevBFnaTX2wKCHdGubvNH6nyk7nXROmh6DeaohbNKHw
FDngNDdR6hiLaNwT3M63w22mOMUtGYdp4A7pZxC9FigsBH+Xc9ViBfUXQq9aAcqkL7H+rnanwfpR
oAsHUufEWr2KeWkYoQklZTZK1igZtoq5EnS8zxRxF6WHlA3RzzC/NQcHcbhT9qcWFWYMRdtEmxXI
KwG3kJPRICRG3oIXHDHcxoPCg9RTssFjJCMIOCf1XhyekAgZ/aYxcQwgcXO03sWRSi/6bHvLUWcs
AOKjKVNPf6V9j3vJsygew+BTUff18OJXiZumWFixz3WcNGqEVOpEUCyeMAPYo0eqjxPiQhOjgM2i
lq3MEND44vTfWwl8ljpwDFIhhThYsgWtmmFjyZJr6v4pEuRlRMXX7E12M0sxUNWKuzaDk9VbWxml
ctvPH6jkaKgNxyifi+bd0k+C9SDBX6/NEqMu9SUt83dVTRFvvqXEuenjEf46K5ktMKdzZqE1QY+8
/1FFWIm35VnLvvFRwSiRvPVRVERC8JDnFVqm7tgp+n0k4u9jSU4k97YvnZC/LWqqZcvw7VZ9UuA2
iDO/LSY7X3lAPtKkpxYzEsZyk9Ay6cm2gyo4gqTsE0xH5tLJymelfChDAuHZhc6Zmh5rs4r3OdOo
/MHo3C48CsKLnO+04dDMDzVUifSuzh+CcSNhHWy96MnWhEVTfQRoLgm4d0hGKKNdLKFDGE9dgDzH
PPrwCXvh1LVe1dwFmHcF/4ezL9uOW1eS/ZVe+52nAYLg0KtPP1QVa7Ika7Dk4YVLsmXOEziCX3+D
OufeW8YWyF56tCQDxJRIZEZG9OW9Y4WPBRSXwB1nomoAfBV8V2BIFShWGIgJnwLI+MLLztMDfiOr
uxgEUqg4q4GDyOnPoJWoBu4lHgZwI7wbVp2t6CAKHCRwUSBBLGpQ/UG/MNzm6S6y+dZtvtK0Qc7Q
9D2gNniVHPq+eXSN5hPtbKAAbJAl/sb7OYuajUApeFTTFrBLUKVwxMkdECe6wRkFayh4jOC1dTsT
wRHLQ0iqgSsCZig8g/d13vo9sDCAlKQhfOWkP9qdd6pECuqwcw/CDOhTGpZfjtku93a2E+NlQGZR
4q0B6Ikn/KADdB7+fIVwFvAuaXsLHDggUTe5h+KqGFwH+3YERzBCZS0siHty03Ofo0TMRvp9ilDU
sgmi56YAZxqo+BI4e91DZ1f7fkjxxh9RNwUgOeq+ss9x/5jNINT4ZEY+BcmjSUFpgqoXarv31UQ3
I/ZT2sHxQYgNT2/waYJbtIBIESa4Km1UWCMhVkWPoOragePhBMmk2yT7KaZTDM3GoAGE5qkuzCvX
7UF4w85j+MVooRnr1PsA7CA5SBHpYSCYJkvclUF8zaDn2vKbTmY+tHl9OSBjaWd+PETQoXNPFglP
OT16iFhMDTgjElTgB4eBfzds0HLTfhcPP5Ox/RIDs8lOLP/aOw8xWDEbr/jattYxK8NTFPRXJh7g
y5elDuSliimVjg2SFhdnrPSLE7aH33+p74PzdFWcqlPjBwewpdyhImhLzyjxuS+/eGfqi5vuqrnN
d/l+LSWuCyeryksD7e3BQoTok9u1j3aISp/cRJkripknpF5pcCjaYuvm0AdwX+sAVBwCddUASQ4o
Kxhq5xYojvsygVSEF954we/l2dHkBVTBJjF5NSobbUirgWgmMVEd7OENGq6mNHXtK6lGK3X7vs4c
ZE9RJdRO5BEcspGEYcWgsumBgQSgs04WYgVIQzagup8EbHr4I5YrvpIui8PmlMtF0AdquqUdUCw/
o6ApEsmRIKw3ugJ11cUuQHG4sOwdYuIg9+N7E/503Qkf7AsIF+LVQlbAF9r4rxLbJ7YMSVCNgA2Z
IFss8Jqtv7RxB9YY3DDT/VB9C8GqxwJwN7btUUAdvSlqPwOByIA70RhQSi4ScLFleASWydaGP9m1
vyfUyS9vBF3kW4mNNUFCx7ZFZTKLQRlYb8CFtHIANVvAVNIoxUSJI2f0kQ3MqgkasQ7BsAj0K8sf
rkmdvcFKL9YXDnaUT4ANwsUmm6D6FE3IzEA1E2oUKz3oANlva3rRRRK0gEZzhhGkIThMCJhL6Rn5
ZpBGhA809vbQlN3nuXXo7OGWIsTsiuzQzYLiMduBtm3XVWB6SdgJtCWb1DBfgSU6tuARRIpp7yJx
IvmzY5JjIbvd8qTwOfn5zgPBVB4IdQQ5ps7CrEQoM+9GdtWI0vfa4QQSoxNUmPF6K/zCeohl/JNH
LuhJHnhnPXmFc3C97BOo8nIIgY8MsKAOvH77FAzMtfk7TBDvTR+iyNtLPCUpxMnc+QaIES0H61rY
wHVqwSsTkL1gYm9nL478kXIEdwaQKcr0yTKDAxTItiFYsGH7UHDzxR4yP8nA+jGNL7jWvqb8URi/
ludBtzmU3LBMUc6Lup7hE82gpwoXvQdmQJq3WfT61sF//hz/K3wtb/81pc3//Df+/bOspIjDqFX+
+T/X8U9RNuXv9r/n//b//uzP//Q/N899XPwu1b/547+g5X/3vHtun//4h1+0cSvvulch71+bLmvf
msc3zn/5v/3lf7y+tfJFVq///Otn2RXt3FoIi/fXv391+vXPv6iH6frPy/b//cub5xz/7/Y5jZv2
+e//5fW5af/5l8P/wVyTUtc0OfGA0cKaDK/zb2zyDxclHMR1CLMpM11szqIUbfTPv5j9DyCDKPMs
YoE8yp3Ryk3Zzb8y2T/w96btedy1PJugnuv/ftofy/P/l+s/ii6/LeOibf7513vGyMXHzaCSi6Nc
VaQZDYuhSiYywKoYfMrI0ej6Na2I96zo3Lxy3UWApNQt4XB8y97ZpQX77hYzKJqCYSYFDcGGIp8M
FpcBROi17Z7xAqn3xAO31OAVxqfYrh24afbKpfMeUgZfo6IjnTgEX0Y8Iu+CSH763NHoONMm5uSp
q7st6Ke2F+v/70m+nFRNPyo2sg2zrIks9NOcM4K07T5I+K05NbsyvzdFfrfcy3vQFYxGBUeGYdS1
SdVyH0xjew4tKp+NyfeusF+YHdwUKd7tyx1p9oiKkwTxnRtlTs99MeIdDCawL2HIwBnefvlY+7Ox
utiDiPSD9ibtuG/U7jXP0nMK3ihvMvzl5t+Fqc8TNY/ron1aJXXcZoL7oYXU6QTXf2v0/C4f06sp
4CfJzG8lM36BxOKGmIUvLPBkNYg8mlnxY/kT3jO78xfMx+PiC0RAm5SlBbLXLHmpp8eR4sFWgxU7
cnJ3t9yH5qipwEnaOM5oBaXtR17XQJHbew0cZE6XG9cNwPxzAFHPpcltkGM5TvC9m0zEzMD2Dn5x
OMwr21nXhXJD97WZVEPFIbCQmaBcQS1X3CBZfqiNar88iHcx2fMyKLdfmI5Z15cYBUiJrgeOUPtw
XdXmJuj4Ftyr4IgGMt9nHPG1YaVMQXNIVbQkn8I0tAOH+1HFgQQa96OFMDyqnDLwKQ8rA9NMnYqT
xMyRHurhiM0G/ZMxkZMdGMfJzG5qsrYBNCaNK4YcoS3bzBuX+8QLgf7DsUkTMCTGxY2L44Qqz+sO
tSAr9lO3UCpc0ogdYjBDwrSl1ckThtiYMhBI3cWvuaQ/Jme4yZz4PiV0x4Gx+GRlZbSiZqUxdiqa
Mp3M0amMxPahVP05Lbwjj6MvQ+F9sHnFErjg1oPeIlRHJjfdVZl5ILL+lAGm97EtrgImraxuu7wH
TibsodkwxY9xB5kDpORBIv7YBeMNFdaLg38iBDd2wbflbnUbUDEPcWz3hMWwPVVrP2Rx/JuV8Y6h
15KAimO5jxllqHrwOLx/w0yauOK40XB/QMAYZDQuijKR6EfBTLYJynIjibEf1xB8VGNN394RFxab
uy0ZvPlOolEJKraeXQdu9qWx2CENohsBbfe4JN2+SFFAliXXVBrltgnH55IjiNEDwPShQauQy9Gg
TgMANPct46lElmvc0zI4Re3XcfrOjCfagqhwuSfNgFXEJbGzPnYnXJJdPpUg6+GgqcyMtdY15kOF
W/alMxpmhdZl3F7RjH7nlLyOID+bkYw/aVWnILlh4YrbqRvLvE0vFm+QbpI0yQBpH4eGfi/SuzZD
CmR5ot6F2GMjqgDMIQ5tzmu89nCET420UcgxmRR0xDEopp0M5I2gU3cY8GqGRT9L8GEb9WQCj+im
a8id94+CCsSMCEclRofxAbm+C8pxguqK/Tm2kOdeHqPGCFpqcGZgLiDEve3nHQD3JmCWtgvtxXTF
CGrMhWX+uT5cujLoRWxjN0w+KEgPPW9AxAYoTi3KfOXo6DpR/IlyNFuzmSI8yqfojagsGpFsid0D
wJ3Hj02T4k9QN63LoIAxt8PwcbRcROyT4quQ4Fle7oDOLb1j9NQYKR2RKYf/bfsDCB+m5xYMp7UD
wgUwNs+odDgtxHsZw6/L3WmmTA1+NjUp4aB2mLKq8ousAEMQMk1uuEVAbrmHd6OPODxM8SNGy0DB
SwS72kHI0RLiqrPCZOvNkEI3wEupRVLOHCGw2WblwTXTo2OwU1qnzr1n9QzEymAyjvpxDf+vsRRq
MHQYQ9F4VQ6PEIiy2MIxTUbwOC8P1tQ4fyp6lhtAPQR2hIcNG6+FHB5KCwxGHTn0VX2HJwnIs5Bq
QnADHyBt94R8wAQs58xMzqHc0F4PPXlNq9oHSfKpMvPbAtnWVhgntwTkuQpALYsd7mx41lY7oNlv
Y+i9rmw9jQlQ8bng1sarzzK4X7YVgKXSyK+ttglAeApewuX50VwKTLEyhihMJzbg8RuAsArAtER7
inOyK8gT0FQHg61F/zSuA1PsjSgzCEKUNvdZHGHewNw1X+bzjIOC4Yrb8j4eyD1AOB/RS5x3uWJ7
qoJMU4uHqN+V5CpyJSQ+yDnvxhUvT7evFLsTdL01IHhh+1kaHuDyyQ3JrxobDMEShJiyWQFpaw6H
KuxalXSMgPmDOUgk3wdZQD53aclflldfs8HUuuFAjtHYdBhEWgY/LWf6PMbROQcl93LzujfE26G8
cAIqsyjKOIQj76TJrnecF/hKyJCC5gwVuT4KM/wsBOzVa6gfTs5P2qUrNk6zrd+i5hcd20maI9qA
gdWo257hCwfRhNeuKe5dAQMDusocgfLoY76AWmdsmgBpTBUWqQ4jG/rR0DaoRQ1ZPRmkK1OpW6l5
f1wMqK4Avyjj1PY9x0ElP6DPkKWiCO8vr5TmdKoJi2wA6xDLcFjgrL1kPTRHwNU+W73JxMagSAdx
yLhAU2itQEo3HsUcJEaGsFkR4tq2DJDBi7ssNkHEXwH7sjwi3cFRjr8zVk5oMewA5LUgaN+mHRh7
p+/LjWsu6TdGmYvVSPPQkYKj8YRF9Wc7yZxTJt3oEDXAoTkz++tyP5pBvKVtL/pJSDt4GYQI/IkN
P8sUl07GVnhGdE3PJ+eiaQtC4CkqybjvhVYIvsnwlXvGw/Jnaxb3jf3sou1ktCMAVxDj4YA/jL3p
U6c8BbJYcV11zc+rctE88o+hESDC74u+vabgQt0So36F8pO5snd0Hcw/v+ggMnj3r7sKTIN7I3Du
XQgr5GyNrUGze97euxfNu95ox0UBJboUuuQIfBsZFBnq/Yi7cHn+dWurXOp1yKqeZ5DY5O108mIg
pKlV/l5uW3Pvvb3ILj5+NOvQdgtMfmMhYQztgfZsi+mpD8kV6sB2HRSxVkyezvF+u1Uuuorq1GSI
pHHfJSihrPfUucHj22qi3ey4NuYNRzo8NteoVHSzptzoxKpAGQ0maR+g2PQKj+Jgy9Mi9pfnTWNh
yfzzi8FQJ4772MG8yZ5vEXlEyTB0NMbbmr5iswHSB01UM/q13Jlmh6ny4FFtsAjpKv6v5zEYTGqw
OGNDvCaxU68cEs0VS+YNcjEgOQZ1YDaehbogMFr3E6g1SDocQo+fYvBmbwxTXNMGJOTLQ9LNn3Lo
UZ0UhkjEWQhNx8zeGJLSx8kFoD+s7WhXjsD4iDiXt12HPdLZIQBzyx1rjAFRjMFoCAHJGWCv+kE+
iMj035jOO2/lPOl8JDJvx4t5FCENZEtDGOL+gQI026OOAdo0EZxweHx1hzoD8BJLG0WHwccC4kSx
D8S0egPPIAsGCNT9nnOyKNn3JHx7H+Ve/LEQEDH/HBmzAhCdObblcw8QIWlC/RTv/5Vl0ZxWotzv
iAmNIR+wH5zCnPzBQjW03a2ZHo2RI4opaKgV9UJwC/S0UFnJgeY4OS2bzkGS5wcQ14xXjDb9ympo
cmNEVRFHMV4PXmXMU5uhoqgDTckmQKGFlVfQjGkCCLA43qkA93obsl0VT7vMnmzweUMWynLb4/I2
f3/IRKWNNcYIQjIehmzX6VfLaPd5VT3UWX81FRCQpMZKN++fJuTg/9wT2A7EdqC24lee/cLldKDI
I3ROfLs8Cl3zipXoKegRRILmDa8FsBxJdB7DB++b+PvHOlCsQeayjoWlZflD6NwjMrRnNPeBm/6x
3Pz7hnvGE/xhDLq+t6OyMbHxPCMF0jbwO4Jy46Joj25nr7h+71tuorK+ij7scioljk6UlPekztPz
aBeojouqYCf7MdgGXASfza4BFf7yuDRWDuiBPwfWeMbQZQBYQN/8IIBbR2Uw9Fy/58WTFf6SCcqM
0ucCCccKKOUPdqlYCKNPaRtUFBK8OUScARLqUYlOAPsub7h9bXn3LBLIaUHpma+c5PdtEpmhKpem
vDVjEZoSPRKSQlOhk5+bsf2Q00tUbtgi5Dm3J/jrvHS6XcRR6Dh6SC+FBdCpyzOmMQEqDqUsE1En
JhygNhe/IED72aodyPxYGcoh7eE1NPnKKdXschWRMhLqDWyYHXgLjlbIvobpANE4o4MoeVWtnFTN
Yqj0rIMVQVK1RScRSovjln0CAfHDxyZKMQJ16XmjLIAtMYwi2wrb/swR8IEWzK7tBd9RSJx+rCPF
HHDLqGoJnISPHLxdxyhypFfwgkuvPsfDr+U+NCbzrTD5wv8waeg2loU+jB4qnwmgz55zN8rVo69r
Xzn5CeN5NdoD/Jva3PMGhPRdHEEtsnZXoi+6hVbOuWWhUCDs0cEAmmmQiAwQdqPPH5sc5URnToWs
foAjQbvMh6d5sqv6hO27skc1c6Nymk5ZMwGaiOaruP6U2vkZAmDXboFX8/Lna6ZGpTFNIBTVDiXa
nwr2qQyMWzvzyErbGmuh8pQivGpB3gKHQKJgwfbsU8Pdfgcth0dKoiNs+YoXqTEWKhMpgWq3Q5Ea
AGd0BgBtvcOdIYz28xSsINJ0d9OM77s025EHRm+7g9MAtO62ZdkWb028LgWk4eW3DsJz470dXhkQ
fFheFQ/t/j2hRFTKzol7YqwZromcQzIybM6siZ5lYfpuF/8scqw+6WoXZYBG/MG1Uhx+y+1SgC9n
5y6txR1r+/7B7qh7Y5oZsLUThKwD0dQrC6bbdMqBJyg+Zi6Di5RDhMaLMQjJVjOKul2nHHaeBSaB
vAFeY5B/JJumqJB1qaEK1kUBPwxJR3cuE/XL8krp9p5y/EtX5hwEhZZf9DmENBLxTabsRXr8aDgo
QP5QJ39DKhp22g4VOuEhRaNjDJEyg/Lk3FRd+uq1UeQvd6SZOxWsGHUiTUnYWH5soeK3QF1fUELQ
EzV+PUDjm6lYKyzQbHAVrMjjULgRqVCu1HgHb4quqTtBNFd42SZ3x70BUrlzZUTVi2WF7cosaqJF
xJ7X8OIey5umz2uQlQHmilohdhfO5WOIrHgRhed3zdOvCehK+kTsl2dTY7tVRKNDvLyeyswCOgWS
ihJc21+dWIorwx69x+UudAs2n7CLIdV9E6IEHMXTY9jtUDj9OHGIlRPA1mwwxOCNuJZo1OxzFbeY
1mMqPBcdFVCn9Ih1EFX3OKKQPbDau+Wx6PaEYhUMMuRVmkcWFH27z56cmRsC4H6riqEoCwrKQ/YK
NYrygERhsWJndYZdZXwsZe41sQul4QDZDJNCOA41ukkpvpZ4TyUmP5cotxVFd8gD8+g2slzpWLc1
FLPR5kGPeuEQLw83/Jx5KEJoovJLj+Tw8lxq9oUKaCwbMAJBJxwXFujriuC6G08eGGwi8IAM8ulj
fcyPx4u9xzqRWV4YML8WIBQ2SPgk+uBrNNf+cPEUVqifXe5I8xpVUY3wr1DBKLExcgK9L559Bp/D
yciAeBhsoFJY7SPIuPbE0ayMCmr0CJQBvXYelRQn1PODPAdl/wFdiW5orj4VuMig4JEaMZp3QGPV
hC60gyrqrkyU5pByxRqQPu94E2M320mPmBDrfgalueU5vavK2l9eDN0AFEcBnG0m+NXRRzZAOVVG
7Ax1zH5lAO+bAKYCaQbqFrI1ysqXwEQHHpKKSbapAKWBmwWXS4pvDnCsywN5f1cxFUZjIlFOgxx9
cdynn01Z/YbDCjE2Ot25oGZITWefZ2JNB+n9bcVURE02Csg60rFCMDK9qmoYnFkydlwxnRogJFMR
MnE0hG3aovm6rl7TBiKvqGOIQZOArMveSZHomYJwF9dDDalnSOU50Gnoy+bObpPbamZKWZ5T3Sjn
n1+YBBD5EKNspsoHc3q9tYDf2LhdI7DHUVC/3IXGZDMV8tI4QQ3uJECfIsRfN7kx0K3Jm2FTM+LR
7VAWxYG7RbofBfh+ygo6z5AWyk9gImMfQ3YwFRITSC8uGrOuUAtW/M4Bph1rDxJ6YX8bR9bZ43KN
Wfv9w8ZUSIxENIeaKTrqmbUH4coT+Ds+FEdkKvhl6gcaj3VT+RN8rqwihzT5NVavlVjDpWjcLcaU
O670kgb1hwIfX9VbV9QoyAZ7p0QRHwAdnTTA/FBucwitI7uxsv90fapgmKHtnTRk8Qhdh/Mw1UcL
FFQVKizN8GniHUgSEp/kOANutOLjvX/Roirszx1fuJVdh30zAhZhbgpoJxQzs1SC6LUNRTVnDWKo
OVgqTIYiYA21RjECbSFtP7bluGVAqX/NxmytlFZje/8GiBHSMHGuQFESGecRhFpVBRR1vmkafmU0
PSA4UAoFm8byMX7/qmIqIAalpzGjfQm5cHBTTVG0b00wogIx2EBvebkLjYFXK3gzK2UhVMdBy0aK
I4FaKhKeu7oAGRLzC1S2FSDfWu6J6rpif+6CELWiBo3z0RfduHf6B/QSQpyzEvJqDMm9Y4OWMCWb
qd7bCWRLUDwnPqf8KUDdHP7UCMpPk7cmm6A9A+afHzMmpdM4IT4GAj8gLv/NOVTGwRnEn8zyRwpy
k6rcWnwlNKLbNcpr2ypGu22Ac/ZNuGOBDYtbvsy0gSX86ABnfUKe12lXDhvV7RrFpETMdklnpqMv
ja+Q0Di1ot8KcLYiArqRbouQ4SxXfu0OZ9JmYGGCdGo0+Vl2wiyboAdaXm7NmVcxN6ww8xlTjMOY
Gn5cgKCBfzOQ9jPAwwbM78pg32WAcIFOVExLQuFOg3oWtgxqvyMwDShKPfKi7UFPVT33yb3Hsu89
2aP3eXfP4wd2bmuF4lx6EJFBJbfVMfivgLhjh830bvPf1AN4MMABbkT87ALSCS243djeGyJE8Fis
JJA0GUumAnyygE+1CMGdZ5rGF4QVwAxyML07GxxwLI2QHJ1AKwlOFZwK7MVR2Lv5SC6vjwbRy962
z4UbErpemLmzKRNT/4jDB3BUc5bueCotzzdpsKfyyRmqnVX+iNjL0JwJgKyj/Z2PbA+rhw9ywHpm
0XSboGylH8FURhOwyL1aHMrDDlhMrxrn+/LHarDW7O3nFx/rdYRlkZv8a0/PhbQB2LoOBWpm5l09
71+cnxK2quXIgcmnMQbZT3tn0IeVD5gPz9+DjYgq/mkvIrNGATDBoZqa6wwqpKOT7IFzma1VxH6M
jgVqNWQCjcJf6XC2De91qFhLKNpHwnLmyywhjyShAFg74LJIt2HwWrUnwwJNDiKrQVHv0rUchsZO
qaCkJOUFIC/t6I+S3swZc2LHIP0W11FOcUTEZh6fm7YrW1B3I7x5rxerCt/TrGIKG5GE0pflvRUj
xSSnTVUH3xsqj8J+RlkAl9DU7ax8m/5rzFXnXBHgq7saxMMWaInXb0ONK/l2W1x8kENakbgBboU2
Ip4Pbj/wNxjFWlZdN14VvJQREdeQkBp926DnkL2UAQT/hAM2tuumhL3Jr9lwPQwHu92z5GEAee18
yiaogJe/cDNJsaayohmnCmyyZVIHGQlG34KKaOK5e4TtV+46XdPzfXAxhSaxI9Q2jqArttxpy5Mp
3Rj5tJK91VlMMt95F61HvWkUYFKD0Sr2uLVBEL1l5Q9ruJ6NNtLUm4FwULy93d2DB9JRsnIeNc6L
Cl+KUgn8Kzi+faMInK2RWz9Yn3xCeBasNyHewO5LZbJm5e7U3OAqlsm0804GJJYAQnf7iLtgks0L
GBi4Tdmam6A56yp4KbFHmrsNHwFulNtcxjubkO0gvhl4Bru83sK8rrokGl9ARTDJqiyc1oX/71nJ
bTbk57xNrmZfVnb9vpPxtxWbqTHSKpipSVwmM4l+LKe8ESjXNNunvDwnIJSELwlTzafu+cOjUvys
lth5Vg+wlvOrZq7jSai7D+BcBenvHFUvy4N6f+5MFdVkJsgtuRxjaty+mJtu8q/hmIBbRvyCw7bc
yfsbzlRRS2EGAWOAY/CssZMXCi732Q6Jb15arxzc959mpopXahralj2YUf2ByKObiJ1dkpnq+rD8
/e8bHbCLKGaBuFwkI8ilSV5+n5LpSFPnuNy07svnn19YnJ40zLYgFeGX4K3Kqul7mTnfnL75tdy8
bubnEV00HzhZZPYmG302ZL9AJHXjufVJAAA61fWKRdaNQPEk7JhJCHPbOOmGeTcF9rkYKAC/kfW4
PIT3LYmpYpJoWsiydAZ4DT3oO8k+CvFSg9omM441PEK4Yena81s3W8pDClzMCbUSmP8khUKkBeOL
G9SqQFRZk68fG41yqtNgdI3OqyQqKsg2hTMy4mZhCNPPx6LBkyBP+v2qDXn/WjFVOFLNGHRl21z6
TiCODiiU6zyerTCqcv23x/BqLEFzRFRUEuIvKOr0Uul3wvkNmj66ydr+g/ZDRSL1VIK8BXekj9D0
PQnIF4GcWhKIkzetUvzjQPzdHzZVHFI+AZaaxYP0U7zM6ypNAO5MbrLBWzmIGjv7Rsd7cRBFyWuZ
Dp30zZmmvR9BZYyOuGXdObC2gyBflveXZgurCtC5NdLJSzAOQfObruxuUivzrdG+r+vudrkL3aZS
DnwjhrIq216CEro+ytrdmnG888ruWHviO5yYuyaMdstd6UajhFECtwqawBY4LTbo9fAa37YD23ZR
Ns0s5B+Kwr5xSl3aSChOBjZHmMiPwxT8oAEIps1tgdAhzdfKCnRTppz60EiRP6NY/fnZUXbOOYnN
K2rHP4wg9/OoNTYsS1eWR2MvVbQSSBgacCc30kdm8DHqKnCas2IPLN8dN9L9AD5es+19m8oV+69Z
IxW95Hl23IwpXFcRdHcMqcGNjTIZSqPvrt36y/tAc8eoKKbRQg2G7eFB4YZQauA5BCygbPS/iB5q
zJcKX7IG6K0EHuJlJKrAgTwVj1A3WIEHahZfBS4NwIGjNj2CacweOvltBNphNKrdHAtPRvpYVyte
im6S5rFdmJgi4oROJRZiRPoOnEkZ9AUT2cwKJGxlrXVDUY9+aySkhKfio/7ccdneRTkJntBBAz4C
K9tmSbOy4LpNpRz8NmXDyHBZvgVzCdBD4ZA/UWMC93O50oXunCiXfSkNp60AEQW+yzggyELDpxw8
U4grwZkvQF1P1mKVup6U0283pgt+YwwG74WQ/TDL/shRTIbHN+ZumoPi9pqgvOaaUVFK4WiGTjWV
IKnLrPuk5McC/GooW5oJ0XsKxvIhXNltmhygqeKUTGsoCKuwF2BKYmAn2q7eudKKt47VjTtQj3Yg
vc7GzwWwHRWghzXfxignuAOh11oBiObUqgimrhR2FstEgow9fRBWe9/DBVl5JOvannfmxWnqSGCF
VQbXCYzRr2UE6Wm7BUn9sj3TbG8VlWRzMOiFRi390KzAgymCmyrk524AmmI1UqI5qyqTmmEmyAFA
NscnAJxUPfFRpvoi63ID1MbGZtWW4tr+2HAUs9C3hhHwHl3VtXmeDxFejqi/2YdI9iz38C4FsktN
WzEIjpOOKPdBnZpwwgfG8l/Szk593DxaBsLqNgQPh+Q89M2VQQe/KksIoEAtlg0vbVRcmaQ9xJRe
sSQ8JqAJn8LiuPxdul2iGJHQ7nrXc+HOsyi7yjx6C8Det+WmdXtEsRoWMI1VO+8RXoJww/X2gd34
eVD/7FDsvdyF5sZQEUosM8G5UaCLIQugSwBWGc9tdi1fezdrhqCyrY0SzGBOCFeksOlPt3evJjfe
tiY7WL39vDwEjW1VcUkZaPbdzIHz5hTM2kJwQh6Y1QjcrGCDrtymBd/xgMJdc/hBs5qvbEfdxCnG
IULdUh+lMA5mDeJpMQi2ZQhwgLYuWqMO1nUx//zC/phCZkZTwpE3+vwJNGg7Ca2OqVwLdeqanzf0
RfOjgYoUaWPpWTq+CjrsiVN+B0ZjDdmjuYhUdrUIpB6e4AQXUXI/++3llAGueEA+7WxDUG558TVp
VvNvmrRuWkwV6m0gXpexl7gPtoWgRycsN2lw3bogRB+N/AZ8jDaSd82aN6o59Cq/WlKGtVWN5pxT
iK9hrI5G2N4vj0i3LMqht1sXZGk5mqaF+S22xocm6r/0KAtebl5zWlSStMSKZdPEmC/kCjZcZs9G
XmyBV4OezpVN26NVT8cqL0/LvWnmSSVKc0CYKx0LvYER+T4diy10wVaMo2aeVJa0gSQ16MKwfU0C
nievOzsAqhEmV4pVNLvXUs530JopuEKwDAQBkqp1HwbwrEOo0iQnV3orHpTGOqrsaE5Uuz0IFCVg
Ye0OYVersB9c62RU2YqV0q22csZRDz0SbwrgHnXkzO0n+LUi/zrDHtI9lBv8aFrL9uoOokqDJmNR
xcTCWHJWffFYtOuj6Att+89zpNqACAStsFAMAlabiTpfl/eXbhMoPoFt90iTFhTXC+qKvSLZVzzY
dom3X25etwmUu90QpcdoDEbmse6hVGFCw8M9Y4Hwxjp4EGVb7kV3SJQTP0YAU9QCtNIuG9uNJzqQ
ulgf28YqlBN0PgYDpe/kC1Ctb0CZ1exCKLfdDnFNvmdh1W1Fkxor21kzXSqWsxFZTcSEztjIN1Vv
QO8v2LVAHeSps2MxX1kVFxfUO4E6FcQ5JVYTOCycfC7zX07bRrtkRFI+41AZDiNremxM0OAaHEn0
5QXSHFMV1ila6HZFaTL5cVKNUMiT46nreLyXtGYnPkAlcLkfzW5WKdAqd2xapDFQJR9Fh96xDnFl
HEXTrhgD3TAUY1BmxB08Uk1+FbLnBuleIzFeooH6lpWuSYVr9rKKyQQsQzY9n9fGrT8Rt7tLUY2/
PDu6ZVfOupswO2lrHMYgbyAJ1G4B2kf6egA/FNkiB1BNKzeLbhsrpx5xJqOOHBeOCzCZrp0ciCg+
jcn1HA5YjcvrFkM59FHFBLw7wEqSBrJQZvFkCOMmCvmhBjnL8oRpulBRmG3XlTR8Y43M0ydQEZ+T
1NuKikCPGUVSy31o5koFXmIpkCShGEbZ5vnWqel1hKOyscYu2UEHNzqGxhqrsuZ0qODLuipHT0Qg
wRyssbqpOfRRm9g6gq1ljeBQN2Hzzy88YrC6Io7d45xPRhvNdLzXPIY+VBmGu9Yaj8szptnGKuQy
JULaaSkmhOSDHTb0DtfyjMGakwEdF36VrJT36cIzKvKSTSyTyQBznCfDlo43FlI+yPwg/ntwkjPy
aHWeQxwGgZtVFNV8Ft8xzSo9WRk0cefKYvJHA1qscPbl05S9JmOwKVq6LcLvc6wLiX9wZoJmLlux
DLpNqFiGjEBy0USNhQ9YSwKugugEpTFoiTeIRBj75WXT7Q3FKIS4dVCUV5l+ilhhL0Nk7cidjLwd
yVfRSvPZf2/2FJsQR56VmlxAnU64e0jm7cfRAJ79c+JCpR65KMnHfQpvynXYyvHVAIZMFUQJ6hIb
mc25yzSAxrq1L3Ftj2O9saCQOzXZWYBYczgQYN75NwvaQTki5BI/TzxUC1Y46fzq/3B2Xc1x49zy
D11WAWB+JTlJ0ijaluwXlNOCJBgAkgDDr789++TlJ2qqXPu0qjIxSAcn9On2lms8hBsbucZahqxD
P+3AQbBCY3rTAsQN5J08mMpmhF1k3mszXJP22nip1tBIwI89WcYgE0XNb0yI6OIkLpfg8PFx2bjl
a+yjtbn2RQWyoBz2CZu3BNBl1IDCQK6UBRISbIFJR8/9/PFwW973Gr6Yu7lTIgnr482CsDZCOzae
ve5c5TLr53PbfC2cz+Iaim9r6S5//8NOQs0tXkY0AYLjcDiryr4q8DZ+PJENI/8vLOs/n1bIlZMS
zepeb9PQmvng8248LdChvwKK3fr1K2vBUd3nHW+hcEGbX2Wl74paP3786ze3YWUlqq5qqoWBd12z
6jB4zmkCBNhryN54UNCumxfNh6Pvd6euG35/PObWSVsZDVk5iFEu53hw4ZuSnxr6fpFMhvZsQIA8
53/ZpMnW2EKUdAMbTWAj7gFhtpU+gr+LSAYg/xmELT3GK6M9ZCFCh105DBtgPLZGEbYjBN1qhSGD
nN14YbzjLuSYvQUO/77z3zDyhCafcbgv+y+XHrW6Jldc/o1VXZOmBWyiY9SB0XfygpRUDrSoxze7
DIcIulPCgdZdY6srJbWNp2UNOZznKIhyC4pNv4PKOn9kvsm4nu8KHV55vDZu1f9gC8eyl9xgNh3R
txOatqpJfu9BivTxEdww22s0oav8cLYt93cND26l1K+ykLeNBpvs4N61kl7LKG7c3DWicHbr2LYE
nAINFLYgFmwPvmu+fzyHDaZ6toYQOs0AeoV5AsR6xI47r05b4rg9uY5+bPwvIHjOUNOWTZ9BbuM2
0sWVM7510FYWYxlHn7SXJ88VTSJdAxV1RDRMZjOCj6ZQWcR+fDzDrUOwMhS0XHIZLNDVsfBxU1Sf
UgGpn6QNhr9K9tE1kDAIKjNJjgGoU38B+fFNu1zD/L5/Rej/wAc9R3vLVAfg1wELQtOjy8VhFbjd
if80+n9L5b8GEbq2hzvMMAOuhioVIEPVzH6O2uAaF+P7e0DXMELJaTG2BtofUTA9KC++LVx9H7Hl
ymHaWqbLsH+8npSbgjAnApX2SN0sitC3L0Kn/0epQMIjqNwreIb304p0zX7m+cwSVWKcgKHjp3Qg
z/vSo+jXWI5+5ykpLeSgwWLy8cHdmpX731kNLjUgmgf1+YXtbswhCaSmZwIoTQfZm2uO8OUW/K/v
TdcYQ8Zt0AHWBCHb6h90BXh5dVtQ/zADcTgP0Q59HkD3qmj5y7uyuvZzrhpVubVF3+cPpYOnYZGf
Pl6tf6Vp35vJ6p7XjiiolrHdRcD1Mwi/TM4vNJ/J6OXSDRAXJYAzPnRAnRSFmUXne57HUKcGU33p
xjfIdCVT2zx3CHpFaE7gOQpEdxqGc5HTzzH+VYz2jIp2e+u7n2LjZQp6FE17g3yS5vTXBSLvF843
gk46gB0iIA7LarkFCglaW48fT/FfH/2dKf4X1Mj+T8m597rhAjgNHwquUgsG1f9bJCYDwlt0vJnh
WSz9BCaYmHM3gQCJPyUmZk6ZgD1xvNVG9GCiiURp9qJzDISzkHYDG4kvxX0Hj73+uxichqt9DpQB
f58LzivFv/XofAKfRR6Ue3YenDRXN13Ldxe6aHjTVw7yxmVZoxjjcJRqyZFD1KJJRxtllW9vpua1
vJqufv/FomscowOFyoAjvkdlxPni8SmRPn0eL/36o80Q9cv65eNt3jCWayAj73ynRWu0t/OomNCd
yh9HlJEQgTJ3//EIG/46XXOqacjTQDERHgXh+hCijxD0BiA+hGdbRsERzuxF8tB1+ite5daMVqEH
TijAOCjr7xbS3QEH/B2SlSd7lfJ5a+9Xh20WCi33kYRZroM4cbW49xtgjGswklaTfwUruTWHlXkR
oTfZMMIcbD3fG4YcGUSzwiK6sunv+3h0jV30iNTz0DUInH30rw7Fcu78a9XIjfVZ4xS152opI7Cs
EV8+5mz6BDWgF1WXAEVf5A4+PlNbE7g4yX+8wSVCSxp14H8kRpygWnwMXP+KNdm4eWuIYli7VVf0
+P1VCERXdQgXpBZCCS6J80VeEDCHK/diY4/XeMW24EtYmgvnfG4frRnSsLO3zMgrbsrW5y9L98cS
5Y7kwQI8946Xjp/0iLWSGdoignT17u82Ye0yGD+oRXHhShzbOw51TAkFvI8/vfXjV3c4NITJ0eLH
R7PyngBGrfZsLuYbm9fq7eMhNswSWYMapqnxGudCXzBUwHFeyLFCw6PMG+wArpfljphgjzLrF1aa
T9GCnsaPx33/6JI1qiEInLiKZpDK0LhEc7xTfx+W+ZrAz0aqkaxV4ozrO5118PUONpUPSyqW5QEk
XE+kJk9hD6rmQvx2uL7RVfU0oILnFgU6NR04Ld0AWehQpB2aqWXu/DTNNfLR968UWcMhoMuqVQ5i
xF1ruv2/CmHo+yy5Jvuxnvt0UvZEoZx4xW/e2tg1HkLEXqGrHg1whQ7eSAneIW+a5W7Of4ZlkAlI
aU/qTTdVnNDaDa+8OhfL87/eElkjJaSsIXKKBwB6pP6LE6JOnnnRj66T+7pbjh8fnfcjArKGS9Bc
TxFvYJrQNln37hESfEjQRMomWqhU9sPBCa6FzFvzudzMP8yH0/SjlhyX24VY2SJAv46cYVJBYrNm
7Gggw/NXppyspeOcgDSSXBaulvq5l+LsROrKem1ctTVaIhaQTChGxDRI0p0Bab9f8muUMlufXhko
GRC7lBfhB9LWJxddDODSw0X6eJ83ikrEW/kYjWerjnb4ur0QPtSvRUyOwDBfXKVgyLDtkEzw5Nea
XrMbW9NZ+RtWU/A3Tx1WKgjvwadxW7bTlSDsfX+ArMERUPdcJEgoQUg7kBeW1/fRWNzpRT6Ern8l
2bxxVteQiMBpofGBz+06aNfboL6vhy5IvDG8s1x/K/3598f7sjXO5e9/3Imq5OA5BL/LbgLl5eKc
hH7zBLnlw+/wymK9/+5BfP2/IwQTmewYIlG1wC+7PEkBWovC4BqDydYEVpda+7lbujUI1YPuJ0rg
e8j+erGbgTwWrI1XfMutKVyO2B+LNItAx1MUIqAgwwNY2g6m8Q+i5tcAmxtHdQ1+IBCyquMKl3ru
g2yE+GiS0+IaoczWYV1da6rBky0lhd+hh2yIxZ3f15mjikRHkPn7+BRtJEHJmo5qAMOppAaMt2DS
eYBqyy20SNH2TvhtFObneNLPHQfDdVtBx5MUt0LMX2sfEf+V4bfmuLrrXEVNBX4I8Gja5s6ijZuR
el+DuzNxYvtaK3fP6xhEakFSNd73kjSfvQl52dw5hLY8BF2062oyXfk1G7u5hk+0rZFxYJDFUgO5
zWf3NVbXApENr2ONmhCijwM0EUMjZXTN3ikc57AMvTj4vhFftcmL2yLMLwIWbvnp46XduF5r8ERT
a9/lDWj9l2L0vlZUkBrOTQs1vLhi4V1c1kOeaFn3V1I0W4u3shYonkyxf5HKoJw/XhYvjK4BKDYO
yRpAEYu4IYPGLS7BK4AHJ1LlGbm5SFwLT7bW6jKnP8wEFA8Cxx8jaFO0y7Gv+qwd1RtGAO+hUNpc
8cq2zsAqROkCF0XiAgYPOQ7yaRrykWSdCos6jTsw2+30OPlO0nRL36ayaZy/aqiEhslqZ8D5bNno
gUI2WoYHcN0dGJd36EHPHBMdPj5sWzu0MlWkQIoDbEm4OSx4newAYu62fnJ7A4mWqnz9u0FWjkgv
VS6JA88dpftvlvNzHrCsV9EDbejzx0NsOTtr+TjSk6CaLShPQzG81dCN7JyyhvomSGSsPiOr/rSw
ZqeA3LkoF8vSu1Yn2FjBNSwjIHXcTj0CQOOUWVTSR7rYl0nJIetYXe4+nt7Gc7hGW7Ahb2f8d3Hl
6ABNqOhUCf5cxNf42jdigjXCQgWAVzRc4zkEOjO2e5HPyYXm0I+8jMBJ78PDWL19PJcNe7PGW8wt
J44zATeAjrTb2gCpVzTVl4+/vWEP1tiKfkQCsBAVkgksfOC6OMI3YX25C1R3cxH9/XiUrRmsrE43
CafxNPSRlbbsJjCcpNSr5yvWZmuvV9ZmCZB6rHMUniYe4dWJ3/rO7vn4d/U5suZ16mlQFkUP1cvK
6364gAD/e5yaVh7LJr8WCWztw+rGk3xeoLgAfWdSae+M7sLyMIqYngY5jSnpi3LXzGN+ZcHeHQxm
8rKQfzwCooDSgy1xA5cL51jQ33IW3F9u+iUPcclBfLzr7150DLPa9ZAimsIrj2EWUiS1Z6IEmsom
qRbvN0BQvz8eZSvv8O/f/5iNrCtBawYdzLoZftGKfO2RiEkYLQ+RVilvpqNm7u+hbfcLgt4rDtTG
mVsDRpSlzgjYNKRDUa7tcvpFFHWb8Hm5Elu9u3aUrNEhtR6lFCNQDXUZA7BWxMAh1V+kZGfHkmtA
rnfPAQa5/P2PlVuaqVTgsYD8uhi6jFogPyruqqRHXWmyUZgMrLmWqNl6b9ZIkKaS4SwowYqNIUnm
0fk+yvqhnOZvoMw7QJjtZrBEorMNSpFhBREMn19r1NswP2uICGU9EnQTDXYNG7qEFPa+1d2Vd3Rr
DVeHXE8gFdR6RNW7st9DuNSZM9tjPNY/g6lIuRP98/Ex3zpwKyMXK6eWHdSXduOFJMl123M4spu8
UFdwpltrtPJrppbOlSQxZL5bDq5NAVKgIqOeol//7vevDBy0tYUfgI10Z3wIclDzDQyXUxYC9Xjl
Rm7dmFV8tcT9QEJehTtX1ewTxOvbU6lARKmnUCQdjZCP/IuZwKxdXII/bg3p24lXEWaCArEPIhjP
ie+KvuzaJKIj/fTxIO/6Fxjk4ln/MUgQ+1Gsyj5C34xAkDEEEegri0X70HgHLXoSBqWjkyJ26JCB
lzt4nEwddVdqMVuDr+wCSspDr/wC+nI6vDc5O0Eb8jON5ZQ2MzshQ5k6TgCtcRaPu4+n+751wHxX
x7siKFUy2cDjhegMhQrzxJ8gMlUCNMRdepba7GLguqlNPeSyPh703SOPMVdHvgZeqNOmvoh1oE1I
TiiTBQO9xiL+7oXF11cHvuiLyi8nfD13mm+gKUKlXp06cY3WZevHr467bqaigIAv5BcE/6HG+ivt
omtwyHfDNxL/F4JA/880IZ6BHN8ulu9j+7wsbRqgc7oHJWERqawfgytXaWMSa1olO5uQGhSEdkTR
/J4iIYLcgfqbJxSzWJ1ioF5cJwoBegMdUVobkVkwTpfhfOyXLx8foI17ssYjzHMJsdkcqQ4Fbs25
uggJIkMs1A+S/7q4UpXjZB+PtLVQl0P2hzkYvL4N2woJygoi3EkEhRc6XxNi3fr25e9/fLtdCIpU
JURMnaH/BDKPhza8qvn0rlHGHqyutbZe0fbokt1N04WZXaHHwPH49yAv/cSD/bhyjraGWd1kcHOU
cQuahF0dvTQXeh6SZ31MPrnOlZ3euhGry2ymhfAiAFzjYppyrzvoJshgn8ZAJNoPE3cqrgBm3/Un
sGKre43eKTPWssWpDYA4QXCpoU3hlHkakw7M798/Pk8bo6yRCNHQatCJQ6eI1FV9LruiTXxjp5S2
ABM5QdgkAPc0V/JlG4u3hiYYdJPXrg+pzx4Kn1nd2zxFoeB77qqdidRbZSGO2qsm+BtPBuKuq3s/
LxS+uUaetwydH+jhGjIqKu/48cJtWPU1TIG67Zzz8AJD0V097Ijk80sxsglBM0Kd/ceDbC3Y6raj
JQaUUz1wIjMdM3BOQZDSyy5WmIZ+UoXsvqLx7uOhNm7OWgbO+DSANlbuQyXo8rw39OuonRPa3oq0
Hr0rD+3WfFZWoJ6K0HohpJ4pSHkBulNVk0ZQWQGxJZQaRFJPf8WUib1fGQIbLJqHEVpTIlrsST2l
tfSenbL/+fFqbe3+ygxYMfFwgQoqfMz4i3O5kGI55xAb//jzW+u0uvudasvAD7AZ3Sh+C+Gem36O
4RHNB+bEaTsEt1E0+lds5obZX3MpRTOF6iYH1qk0cQ/yLgSAegmunOD3iy0kXtMnAbcxlIX1/J2s
u6g+xh1T4t7YUOgkn33d7CCE07w6Xs1sVsVsrJNxWMY6MxDpvPwjkFvvR8VZl328tFuzXRkFNyaz
axzUEPNBGtQF2iWxyEd8/PEt73Ut++aPBEtAFLKNuZ/mICEyJH5YTA68vQD3gZc0UNIz7ZkDquwC
uvnxsBtGfE2z5PtxQPMAOchqNK0CypX7/KYjyEcnrmri4JZ7pVTHOqDTNbUY1/+XYOl/EBeY1spd
EHG0EGGRbXO8aJJwCD1VJY4b0EwbQm5lh7dqGHE3nFw0pxkCuNB+8eZTOWm1Z0bPR+qL6KZy5uVz
4YXyKBbSA8cXLo+sq/OsECHbicAGn1vVf51xTg7gNikelnkabsXoAlRVWHs7uFHwULG4fZIlmnJL
EdHEQ5/Yg9/nEKmNPTLfhDKqzr5V9ZvX1eUBkizioTUWMdRQsHSI6ukAdeb27PBquQk5+jaDqeyf
ukmCN6QpQY7hNcPtYhdIOEEbsRzvDH41oL+mTaMK1qUNZPNK+6W5F6ADSWQfo5yH5vYBksgQk8vT
SDCQH0qSvzVt5eSJG9QQV+yrsEi8ELxpyeLy77ww7a30Qf0Yhr3zUHmFA1KGwR5HPgDpHsTdjY8m
l6Rg3T+UQAjZzPInbyAoPZZoopx6h+wAUJEHVVI/VY7+GTjL8rZUY4v8fd+lcb50J9fvliSmixNn
uVZVSvX4MFBVn5y4oXclpfO+G9Awrx1ZPFIGmxADIZKhnjKknRuWyKT7J1CHPEwMvDc5wvi0tdB4
mkQLPaKGHtDqs6BpyhIwiitzcHUAeFelynRo3ACFBegwEGTgHiYgNlBFJrclIO4Zm9swM6R5ZKXz
4k8eGGmt+JGH6kcny/Zu8qVNWWOXQxjPzS6YIoEes2jO9MxZlYz1AFEMM8UZJ34DhZCQH7WmFqKi
ss9Yb8tdNLUi8e2smkwvXbWvyvkfOi/xI6vhlwJNuoDMK2ag+nTVHaCy8qEe7aU4gZ7MLtQsBdoL
Px+yisnQz2Rv47wEE1LlZHkedQcWmIvKA+yJ9CeQUaoe1Mwmz7NpKb8sHiRbvunCtg9NM6ksH90n
6s9Dk0JtHKThIDO9sIYc1LKYKenYoG8X0/A54UUbJHlrBeDf0mRIAFd7NbcdaC4gwbZXNoLATFjI
Nq1sO0RJ7hQod0LSXn5BNmARdxBpHKJb6TS5eJSz7OBHtATLFs1FwBIAqYflpgyb2KKTopiHz3Kp
hmlKRreI+2ypCSF3yqcF9j/PhwPJGSOZ1EPFscbgHU+lCpmbVaNs6n1FBwhqClHon1EPAz8ZFwlE
Nur6FdVMtLNVuNifBB3KcW+9qux2ch6b+maUy/INaxidm8VENQppMxMJSG/ZGQ3CXnlrO0qgm8ki
/Ti7FX9VJWTUcL1Ml3g5qH6g2dbWz74Yy8/o013izCMmhAQJCyjdDX3dfaVjXL5ClaA5NmVH3dRS
00XJosBFl/GRsZOscqgdWegezfvYo4YcBVcMRiluS0AcgNj1RRJQz0Y7K/iYPzrocAwT0XWRm86T
M9Z7XqFDFeqirDsolzUQm2JBH+9mKGM+gLVrfATCh/YQhgqmHNzHYa/uCySR0PrbjlWXCp9bmjj9
NNRgKQcFVha72pUvUxmXEnW3sZXosDRCnStPxe6+4L2E4t6iKgr5tbj7zMqB1ftg8eEsdrhJ/Qnl
ScDt6qmN+i9lV83LXoyNH997bczbV3/pwwL9eLzqd4SAB6ZMZAfGvpsponNzIkKxb2h4i8ZPXuAy
rDXEoRX/VNVBJ895LntM35X9CJiEmPtfHBqQ4ydRLjq8E66DOLKKbfSZtSMPzzrmhUi9VkN+Q1X+
2Dy4UhUMBWDXivseiVmWeAtUWG/NMAZ3ZWTRywdVEre156BRkXqFbEM/gO8qmJcqKeVcxU4yBKaZ
XueQRM0pnkE3iBuox2VSUC2h7XA3FONQP9rI+M3e9HLh+VGCmlYdBzwDzmNMxzYYE1Zg+2S2hK0C
W9CgG2gh6NEKHJCwg3IULJGc5y4DkL6inyqeuywThfHNzllqiofc9yCXEBcuOtbRUiPCrOCt96pD
pu/R0ynRHIJ090829657xG/wu6dSeAPZ9Vx0UGvSTokHZjKBB9+nUuchjGiczbSo4DOAHbRKenCr
QgoVmfsHN/RglPJQqzHp+sZ0WVQEICKqBgCyD24/UbEDuqtBx4Khdb+j9FKaJqwFSpHYCh+bat6G
iap7nDmg/8bwplVLV5w7NbpvYxfMPjbaZ0hkwGbwYy1UTg8XupAyK00+dT/LAlrAR1UuS5PYAj/n
LsjRsvh9aonq0oaz3ElGAYzKI+6qLE4dsKDDUzOxok+7YUYY49c+igqOH5g3tOt15H5oICN1iDwW
f+lLFEFwgSfXSeQ0+S+5nq17LEcWtpkwM7mdQ5B/ZpMbjh3Ue5sZ3gSJ8xAwCRbOKF2xQZyWqjLu
8zIM9ZSI2hQqaQ034ykQy8CO7sIbLE3rzv2Zq6mRCV1E2x6CXJg8EYGqwkQ6UCi7nbgfALKCrsLy
qLol6A859YOnuvSpC5E5ZfCygnu8+EeE/fxSjwUpb7WIVL4bkNsAe3uu8c6Pgn0FcrDsTx4yjc4t
uEScHLX8WEG1ytTiBcWjuX/G/wdPQKAPPqx5VC1HVgK4kuKMkyl1OJrcDg4nBK25+WfBy04nTcUu
coRjNKgdXn+Nh3CSAc9GDfqCU9iCKfdLME5L/wOwtpYdnEGTH+CloBTs1XQokkj1Rf4jwr5GN8I3
VXu8uB42KahpoWNlJjzbIH+YpnvAyER8ik0o0bFAcp5njmY0OED1EfK5dV7P7WGMI1hD4XfCTcKQ
1n7qmzHvspAzSpK2qxuT4ixonc2RjTmKPn7ZfYk4TNxeCt7ZswlRiEqrzvDmTnmgCspC2A//FTaD
LIgVtAfiw7nVZOd10DzGAdaBvavjWQ+/o1whTAARJtKTl2ZAvM6QJx4zn8JpyqTnVOqETFw0ILzN
O9QcqsIbQT9hKaBXJfEgMYoGOfhiEbgcf8Cjo2YHiYIR5Cit5eM+z9WFtkpKU6di8Ep14MyiERCV
TVvtnFznD80E6PypV2h7e4N7U0ZJr92e3gxoQq1TH9yTkPgd20gfwPQwqxO6OiVNQg745x75Hhy+
0Z9NeewxVP1IOC0BTW+VEhbpfmR5P/EoHsDXI0DadZsHlPQ3uRPK4RA2dkTTaDcj7j2VTLv5W9hG
gZsoxgdEUx6Yy3bCc6bqANOqHJE0SxepOxoa8InAYR+a38ob5gg9szOUblvojanE0IGSm5nnBDbe
glT1mydgx/eVgRBCZqseq9vzMaoyrQUD586ChEuZkHjy+iPjUN3Yg3G6IAmnagw/z3EOGFPgNC1/
c6EYOp/QATCXoLgfZySYQZuSg9uqmYPUgmF3uIuC0MNBWkTR763xHHuDZxg+k5EqaE4ce6P3jLtO
daS5mrt0BGQq/oQnfBE/PLcvYfh8OoDdvKlVrtMgHKM8repRhvAYXFvOh9D0TnGyo2X52R8pdw9W
w3d8KopBzAcOT3Y8sk4F6qFbYuneRQDuge4nJGBWjcOOoA3Qr438pcKqJa9siLriczn2RXxeGgNd
7FSA+dx+8zqIkh6XArU76Cw47nxoJTQ2fg6lW9X7YkC37LOtC6/aF/A03dSZg66/1ZNqyiJxBPQS
DirsA9QOcihOjvsYDa/gPA7BdHXuCd6dlLqzLA82gqzDqQ6DWt9CEENOL3MuDQHZMwSacSwalCdD
X+Ne0rjvTNZF6HPcFy4vdVbHiKb2MZ3RTDWqfiS3gwzL/NQa9C8lwhZQpxah2+cPfOkWT4CKTMIL
VKOd+jfjg8I+wRNcF89Lb+P4uQ0XE+/UJDyKOK2bvLRrvf5zIFlkfi06KihgFJrDyWlaY46uX0Qm
Y6zt+xsnEPPy6Dez7VPR9pN5qcEsz29b5ZQmpbaZAOXKh24fhLF+FEvbOOiTJ/H42rIiD47D4it0
sqrcHX6DfMpQ6FrMIznHEqW0lPVh9JQX/tAcQUpHZMan3P/lzTFnQwqkAkM5zdZgCzs7sWmdE/js
VZ66cdzmWe35ogFGeyiDsyuGOIbrXPTjLp5Hah+NjznjSk+xt/fRj1b94MuIvt7MjRoP4nfNIpzU
5Q4psm6qGhfevBwiVNl1O01fFGjszIkXNfP3fTOX9QEB9uzfKpwk+mrQjtjSX2oI3cLdlcEo4FPS
qATwvV0gCPhtcfo43tdgd2/TXtqwST0X8LR4xxaCjt5XVO98D1BpacbplsWdZMfREL8vv0tju8qc
QmtZX6TopCRB1lmgTBBLLkamJOClnwLiINpdWFjG7qqoR5NJAi+jUXPa48vRTnTWLlDw5KGCDGNk
q9l7gxskNHwiLYv8V40ODScbY9VPewvJH3FsGtafbCnzAIUMBB9f/Xjq4q9x3rH+GfjQJnxuWrwH
0EwbELzEilrwEpTkEOJFr6BX5vttisA3OmIXwgfQ6nBIh2q2PMZ13Y4nBDeE3npQK+LnGC/fcwT/
OE9VWIPLh/YzTDe1rtUPTu9SdBDbxUBCkJk+9TqfgvG91eNLQBsDzqW+iaus7QebhKxxwzPev4pn
XlgPDf6sWXimTeEEiQCrwSsuGmSOhypvHmcQHzSQfe4qtAbrpr+b8xBQbBU4+Q/o1eImegD54UUN
oAWeGoiMf52Z07+1ts7DpIIBfghNBz4pABZGkoytmL4PM2rM+8CdhMyCUDsoCYy126QLNKi6e2rQ
4Q8Uvp51Aj6PkNVIQo1BjY7nUHTui7YDfDtHdrlIh8m1qsRTwC26hj08qTathFctKfS56BNE3BRg
Ej77p2A90rOGwbuAArJmj52nwmlnJgDQEpBu1wzNbVr6mH/jd4kFbokleQeWmxQ0sghWmEan4C7w
CreAb4dczhPoEgO0Losw7ZjnZPBA8rvcIezBlwFkJ8vBe3UKCMlBZsHTCNXmESQl1gAAVeB6i4Qo
RZB08Cv/wfVKqIH6feNBG75WYEj01RwhJPZBCArDsHxG6cFPF7jrUKIbHXlEpFqJvYaLfzcPY3+I
cz79HvrhO1JSxdGzoMXQIVG7iAyfwej+MPQV35chWOyaAhSmZVVSeJTgaku4KKDWMQVzmJDcLVgG
ZzN8cEG0gdwTcObNCZFfB9ljCIr2D4tlRiROJJ0+yaVbpmrkCO0n/QZn+3FqSHS6nMBPYpnmF7pU
L3kAweKZefljkCPPJFlfi68Tjt0NkiwmSkFHWWSRV/TPoJ6sP6MvuWY7YCpNj1Zw3/lBOltDSETe
c4LAtq5CcqC9WtJaKwISLD0Ims4xivnoyRJg/kNY/gzZwrZNSGPCrC1p+D2u5Jihmcd/xtZ0907L
p72PKseLaWz+S4QwYV0DRuUAQKhkRqbnhZqmcKGyFX29eDyJrG2NVgSWg1kQbzLNrYaFqEuGfIKJ
MmhRIIqJ8/a+cjlihsl8EVOtslh6PJUdOvxv2mEeXovWx0EpIMvOUTeqy3RcQLk5DR6a2jSSSrGm
58CMOy6qFwcPxtEi6Z8MUCNPa5zCXTPZf9yIa6Qq7U0e+U9TCwBFkxOEIm3/qW7aW1LVtyRY3oSr
QYjLIChV9sVNgFTO4rDfkzA6xcE8XMjZhxj8DGH+0PHpxvMRipQcnAHQGX4pdXWOlfvZ4/ODaPKv
fAC82oUzUMABSVyDtGw1Di9m8r9f/rFTtlE6N/Ez3JnqCQbvJvQbJATZ+FZBLO/y4LVZMHd5+v+M
ndly9MiVpF9FVtcDdWAH2lq6AJD7QjK58wZG/uSPPbCvTz8fSprulq7GTGalKjKTmUAg4hx3P+5M
JdFzRMIv6+5ct/RRSpcGelHIIAUAPgK6zKfEEfZhSg3Xd1LTfNcdKDevMbspUEJSlkv1FMX9ix5H
jwnmy54jlZdUuIeyNb9Lp1J3TTmUcKbLjAMFG4Uc1I1kqtGbuuic6HlEwDoFpVOO+6zjSauIkSRs
8kLz9UCpA04Rxkgz9IM7hoGVK5QveEzqYYLdmfptz8kLvdevBJp0HNre06r4Atj4FjrKcVG5vW1k
/V5Tk+tY3yt4XlpJ/gFIdwLhfBGqflJmZidl+xRHqz1KUaDwTh7AZTgTrX2Yid8VhlB4PIR+0yj3
op1jH3z6Ggl3P7UMQrfOhab/LbTcrz7pPnRRPKemeAZbYI7Zee0SwFGl0/eZWW6Aze/LAaPfdhp8
3corxCh288jDH/qhUWykQ1c/xYmf5PQ+nfKRRVTcblqpW8vQov1EI2XoyckomAFN8V5bgwKq1V6n
LKw1O0zZho1ReGs2aanNBywtrjRAhzKjcaDEvl+cDucEY8sB8FTm7qkv4k1RmqSYpsoBLJSDhWSw
ONxVvQNKUPU9m65Cx+A0fpNRO09GqW6nhbjwcWnZPRp8A7kiuVUf0zHeh239aC7F3gQ95YRxsQ+f
y9Zv7fa4mNF2prsd1O6zmrE5tUe2D+I1aIHEBPk0YOZh5Mbjmh7ELnJZPTArwKOwr14B0z9svYw3
eic+E2M9gnR1H8n6RZs6y6vnflvyXmvWq+rYG6VedjhgBet1N5X2JNGBr5aNUTU+4X59mhi+T4He
0wXKxME2eHV3bMMk3Ztx/oi379MENu4T/YtxVp5/qu6y6y30uVZl7SalvtpawuzkHB6TiMa37d9p
U18VMR6lkzzrLrzFaqusTPbOoOCPx/CMa1DmxU5xyqICi5BiV44RtizJr2ruNpauImV1T67bcWra
CVsfORNmKPdFON3wJXFw4w+DuHQCrarpEew5GBP1g5gKWvbCoglg9sIjwSjFzSvEaAzDnEBU7bMq
02zNfYqDZjHfOARupj5sgSwLL0JSeJjm5S6KzG/AkR3z6wfa9qs797/dVH1vkuQ4Je3VmKY7u1wW
z45pYQq5bXA7ccTwOBC9ZsfxXhmnaxqJc2+X32vWM6KuIOKQAoAbXjMj2vRJsR2j6I5Aw0fFkrsk
ly/VYh3TdIGjIzSxsYkgGRUvjTmIzQbL7bLbK5Z7biL1ac1WSAlB+DNaigwYoQ8opaX1e42xYwpo
r+XRHrTxXCrxU6H1R5cAZEsrHxfd2uZoyhgH2Eyt/UDoyq/VAlcHXvJKmydmEvq9ytnozaS4R2Ak
fqfUv0t3OdTV8pDHg0ammbjRoF+VqL6KmTQ4CKqqJz61cJSD1tDUspndLGPaOt10SSwn9UZDvGfq
eE9b+RYO0aOxhBtatX2SFm9lvQSoYCh2ORmmyngKrfpCHdWtwVw/DevdGRV/dbCf4uoVL8djHpVb
QJJDntobgKCjRrGZad1hdMShdvVLTyi0H2tuCIhZbDUSsU2t3C1ZFAhlvI9D+bJGdwyNOGtqFfmW
pFcvySDiECKbpVeVnVZ1D6MSEik8gkGiADV8nd13vWsMGB6mcNjQol3qArAvNfu3TkwPIDKfY5VV
3jyNh9UnXeD3MyX5TgUAL8xsU8/5TUbDW8kGObndYVCawGhCnn95b3csVJtMOjseTmaGvlksccru
62CPFyIaFwE4815G9uMc4bvahh91P94pWjF4bVOflXq4RE1+ZND2zp3cK+rP6zI3n+uKbaXma80Q
byTJCUpnBhXZKk6nP8sUxKRV1ENepo/NkF6QvTNWgempV6sC+xsItVrVDtKVL/qkvxODMHqZMO/j
kiG+Knlx7eiF2v/qcipNkx6k2nANteipJlRPdhrTf+0Ge7V9RiHmtWDMQUIhgkuGvDOj7jtxug/u
yCOFzgYSe6vl6fdYglCMxXBXiX4f6vnDWLg7QpX3S6/tWsCFuZRn3IB+TcTFkWZNYCoPhlsaJ22O
Wn/sUR2T7/VkjqFgEF7cDZ39WejRoYnDbMO82p5hiH0cOu8lCeWWoxie7RDdBALU0udxt2TzNWvx
+/rauWBWe5hPmm38nmjiaIhQVlna/aype9Jp7ktb7ruhubVAI3G3vNSlcumrFM5JFAf0MGBNg+7N
Df5rpkBg2s9Pmp3+YNq0wYb6bEfwW5pRvdgwyHhYWJ6rYB8U9eHbNCgX0x2eEX8+t7b8LcvoWjvK
u+FCnnBAMAD1ZUq5b5zpmjXVKVrqo6U1W1NGtyEvf2Z9vLVx8RWX05NdWAfLTF7/XOhFUu3WbM1B
ta7dYN9lI4tNNaL70dKsXY/U3teK5QXyF/wBf3pgziEAaebw464y9nVqsX5mve7cNrvWWnQwzTD0
aqF9IDrfjiLEmF+6F6sZGq+c1Z3pgoJncRTEWfnKBnBRTO1rlPapU9QvCYaqsoP1U/rhhi6RyE17
J3rnpZDM5IcQvRbXzSWhs+2cs76Y4LHMTvTxLY4psd11j++zjD/UbQB7g4qT2rLVXUK415p2K+as
RAAfv7jxNHuJiPbdPDxbOa5SdUaSTJZrni7g04EGvLocbT+r4RhSpXlIJvqmEc8eurObpHKd69ry
C6vacDEE26L7obQpO0euXlUOlq4XdgAMeq9IUvmiGelDxY+BS8h9F+YppiTuLOsX2PNZSc3uUNBW
5o5+hNLDC7MU3mJoDm4WqntxmuUJEvZ3b8jTerlka+5Ekn0qIzq+jPO67UZnO6nh59gZSMlG8dkD
emSeJH78Na6j4qsvl+cIaISbUVMYYpxfKJ/k5OqflOMEHOM/wtWmpYZzy5JkO5RqeyzJFN+tuZVZ
oyfHYuCuqa79lCnxvNdH1XL8ZGjll5JUhOcBh1p+55rwmlW5lZ0R46hXfESmSe60Up0tTL1mrkno
aO5G0QtnN+vL+7oBWcX8U9sKJ0aVvhMqetRTV3pdZT3K2HpuIgAJbaK4ILDV5Tx139asxqEChEq5
67EuL3M6XQzJjsV5QRZYu7FjNd9MmXHQxyRbm9HCS0XtM/irbGfTHn8tiMcdf1Bc8ZOMrbXVLSmB
HxnGMwYZevbM0xc6VNOzrth7qnuWA5NgHuyhttFFr9yl8dB/jM4Y+lbK2u6SHOClsgYKlJTu1dP6
fn6LbDsNBmk7204DXFNNt7iI0m7orktV9dCZz4HiopCIGApEw1I5j1WfbdxmYgq77pPyPEwydb2G
BzEY6jJ8nog+0YO5SKzARJG6eLmb0GorTuG43rik0TUby5KORqRYxM7Ka5sQmNVRIx/03IatB8qi
BTLsaJvhN3OxB6feuAvD3um8YMOW6+mHAw36RL3NSH5tmCU0VFz2FFKUzuPqlShGP8GbA7JhEg26
BcOoy2clnftlO6STI70k6pwbwggUjUsyyYBkuuXI56oQYxSz7tfNZJ3nsNYheksShH0VfwnTr41I
+1hmJa3I17HCj5wVd6anYkyqcMxDa0154WHy8xJZ6nDM294M3DQNmkjrLrNoxEM8ZJF2SUcZ1Q+J
LomorMy2eY9TI5LntKhbZVN0XXRMYIg3ZkTBMNTDmpYqw6saJ03vFYNTbddQPedNtpNuBTYSkiTI
maMjzjwbik2a6sY9dZFOLGE4W4eM+3xnuEazGVuh1Z5Sl/0tm3X92Pe19YS5R3qZ4FsvoSmpE0ZX
OZIhEW9Z+VlQu8LZ6XmSeHbKE5FqEcHwmWnBRBc2E3UY1AIQx37izoMfWQ5v0K0hKzVSDW8lt7fA
x/O2VirlvRw0671rhXwwczU9AtQ08xYdV0m7Mw13qc0kbh2ZHWagC7DunOvR69Irtu3h8Ojuuq5C
sdQaPWgGIpyxmBjpW9Lu0Ok4vQc1ABO+HzaAZUFT5Uj7qc9bItjBC+PzMswmdk5TvnVnWtdFn7Cj
4In3rD51fCXjOa2UODsmmkNkH2KQPfaXAahiCrxQ70XTb8x6PIyG9NErA+QQjkApVZdBlpnQIoX2
QrNQ+3yoyMsc9ZT0yn617tUn+8FwF5Vl4bzGg/lsi+y1KGG9cFglgLXxbNW6p7i8mpD6Xt7iYKj3
ADuOg9ivgivMG/uXWtnff1pDA/cW/ph3NyUbX9rCxV3eUVJ/QoyiOOJiFdquKtxzbyWpHyfTXT8O
+Rpw/1u3l0thNoknarHj/l4VVVSXJkzOKXsoBqaXtqSamJXMj1ijQQ+vt9Wq+WBJ/T1PtaBLo11X
ie1s6WetbvYQOFfLkF+JUh6YZdiGpbyTDRKiKLcflHg6W11j4mMepfuQhEwnA3SwF3U36lCBcZ43
20wBJLS1qff6klhxxapo9FaZlGr2FBOt3CAnQZcfGVSXdSB1WXp2xtEgI/2lDJef9VsPo9hVzfgl
pAiqnlOZdRq4zsgasjZtJ3dL2++VVt2M2gxTaxyTDFa97rBMRpp3WmrYrGL5nQvxlLJDB7nAamWp
C/gQwfE0/RoVp/bmtn/JWDJMqZX3Heqvsqg7v8VKeLKgjtShQtgXcUCPpCh0bKSzJIpLi5TLMJhX
a/6HPXSeyaujOmyR9l3VzRQ/5lOoyg8RWx+zjhtlaQsQFUDGWt+un51c1h2GwoNfJfoh1/SrYtMl
YG6doIhJKxhg7ayzyFrEQo6ZXiqu9o7JBnhaRxwx/QBsLdrb4C53SxSfWxymwpSOuTRUyxu1zLlw
m58S1bk2RYVVJLnxo47ZzzIwYJd37v3IK0nsfFwi8ynS9avtiFso03MdY3qTwCsiBIPfn3ZgfvcK
V32182UCaCNa56QgaoEX/tQK5T5OQkwFp+P6jQY7eVYL9y0z+ru2Vt91TdmiinxGxAZ0HKNpwfje
ilU6YeHnfZYGNmiLETa7MCdRYZpeQbkif+bud5Wxo8i9W6+o1lX3jpXtq7C+Gkn2nYYK6qElUJv2
obMW4fUVllNh9l1HekCO9iv8xq5MmWs2UHENfbSVIj1m8eTTP+/78GEyotdyFRYIRfyyVedmjExw
N83qT/yy3irYsD5A8IKvVBWoxS89Ua5aJE+qpt0bdijokNRfBhzF+gMJrjq5gK2rS7lS7ZEwwglV
FFz24nE4nDEhC7qQkdQQOYtm17MfIocpMN6u9NbHSJOP+FCMSqAqL4odH3rMM6MJADnZavoXspZA
l1Dt7ABCYZnL4WH9HAwyXdCkbConv6NTuq8F6w5D2czFv6RFnurNdfw1Mx7dOWmgQevi/OSnfX+K
JovfUvyobbHPckLKpnbZTbK0KFOmI8sdbmTYql1/x2HuNwO50S7AKtAbBbqyc8svjEV5f1BMr0h1
v3HltUqK3/qk3dS89w13CuJUfq4jDMos2XbBOOPhUBPzWHbQwlN9lNoH0bv3RtPvMyH22fJp2OOh
LG2uoxE4YeLjt0X4IRW+uhWqsw8ZT/ecunp00RaLvr3WwoKEMHN/vQrr+kjGKVhiHSVspn40ctlV
DC2Zfch5VRbfQ58/K3Vx14er56ta7mlZf/78CnFcbHW8Bi3R0+1Fx2bMdsnsvLN5nboi/HKinsZB
6Vloedp7HcbsjpN9o2CpTqY6pbsltfaT0b+hhOoZC1Tmb0WLo+EIKlPUXtUlZQSIqOc8dW2x7S11
Poop7N8KyRXNE7YY1TW/HdhyqI4BTrApFCo02F+jS5cTxY97J4a6eHGmyDqQzZn8hOgNA7Md1HuN
oRFf2AoORv0QjxBL/XZUK5cdenbvDV1IMGy0lKplxZtFqNOriOiTsii76/Nuph6E88xGGJq0lulu
pt33YjcLsXJrBBdFoxRFymJdFtjTC1K6ZYtftX5om1j61aQ7ntq2EPJQV7uR2WFyQ2MTDU9qHGua
vvdZtRpfXZbhMPdhunGdpD04SVyPtEP9pwnZvReiSZZ9WYTRLQ6HJwkZGfRRZveeqZMd5xWz+gFp
PGziFpXtnBvHTi+tQ7pkr6Wq4dgaLuVLDKq6aDnncRq+Ok31LEq8TeSQbTUV+dpsqPdx2meek6e1
V7tjxnxYZiAnKFVvciPhwblHno2RHZ1cIfc5f/GM3ehdN8Zi03V6vXOnRfc1HQFsZGo/ddrVnj4A
fLCRmwe56ArLb8ruXbkIgFW12ET9VFw66TylunomYUsEjt3vQAS2o9aons4n9Ka0PLW68tOZywiW
WCj7qVRKDtlMPg51G2+Z0YFx6trW+sK0CnFw3j1YetO9NwTD+ejxVrEl5HDetr9Bkj9CIa99V6xQ
0uD6YjZebVt8uNUAzWL1INhV1eywMqDr0uq3sYWaWj8i69M+TUWXHI3EvJ/mca/KgqswosQYd449
HExFvDh21HsSteKpNUCu7baXPrqSU5uaj5FV5Pu5p3QtXati0xryADqSqNeaXxVF/Z2L1ubgInag
lmZ4i2zzDfauD8Y2X+k8RT8wBrXsYrYgz7KWT10dwHnRO4ysLxR/tMnJqRg546SGadJkRcepsTlb
euzZ5gVwpwab9pdJSF/LJ740zVs0Gwj/J73EIGgWz4aV39E84+8mos9xyHKfqScX7+06wgasgkXP
2od2mtJtF00ox9oSKZTt0GfN3a2yzZwDfC7QPBnnZdYeoc5qjyHnj0jDuQlBD8M6rrlNTP2oxMk7
8tkHrbC+4k5WSMdV38T3CuyInnOZFzB8DElnWX8lsfarsftHmXcKFBstCY+MFRhutQDoO28xvupZ
Mud+Z7jcAFmNwSxH9cyEveKLRHskzQJw2YZus+qi9x0gl3XcZm44bhDIZmc7pB6Ps+FNpSGz11UP
O34dwuGewvUphe5FOti+Fc4APNku97qyXN0meo8GBJOt7rypEdjsQu2gpfNRLZcL+lXUY1nzhDIy
A+yC54wEVHQko/gdn0H7DRWKPKYzMEThWOCR+TGfk5OQw3aO6wOWMLesXh5MRWLeNDYGMkdpnVtX
/en1qPHCVnc3Q4euOAcgDOy1Xur0ENRz2jfxrG0mAxItDl3uWw80ywQgt7USU4GkxE4WxxvzotK8
sVmmG0h0/KY6c3ypouw6skmWehZ5jtt3NK+lz/55yrT4WkIN4+Zpmaiwo4u5dK92vhzaHBK4KvJf
pp7upMuVTDO2EWsUb8Y8D2ixHfg1e3kNo6kPSsM2t4L+0kuL4TKS9OYB3R40lQEJQzlahu6A/lV7
rUPaNM1nAkj2leGcNbKBsM2I/KWNzrkZ3aRqfalDvcud3qVymBoWl80mrrywo1+k4+yIPdi2bnFo
WwW3JeMhbsdpOykqoQIjoMHQ6Nhghfm+syH4oh5ZZkvGE5Hq97gNPXNJP7SEDb+qlqAoqoeQmevK
RPHjqmglRp2LtTKSPZbbTAgiHOrDDeqhaxQShCWhuSYUXmxhWu+ViXmLHFvQw+oMQSQSCGmYftDz
fNVael0gH4s4QnGXU3+3gJuOBg4hU2CLyJq+bdKtZtT4pF+elKZ5RCe9XafOMzSZyjBdusXd9yTi
WiGx32xII807Ren4Xk7lK4OgV6cX1AcEO2XV8uF2UBZwGgTr4ehXTd29ORGv0OC7WkpBGWz700z3
Md+a2t7X8JaMWQ4c7Ow4HCDGOe3Dq4EhnTs/FLVA53guWkTl3GmZbKfip8uMa2cTXcXbl4AsJLtQ
X22TijK1pwKZ3TMlXIRbvILEAjlssP726hRkWmkwRqGf1NoWz2MDBS3/yNMB7KWOfLtsgnwAex1Q
cLPZNG6zjaz0HBXjVukR58xjEGMUNiAdVCNKWKZVdE19EAZIpPMUzdcwS9nk+ZiaMp3WD8+jEoRK
s2nnN2wtc22C6mU5D+Ytr+rN6viE6a+/XptFl9tFcza5+ZIZ40FFMNK70XfbvPKVHap/NZPbEcHR
aq40du1XNOVBUzjXPnNY643PpxAy9J3VriJpjiGGY4Zp0FXPD1NPux9/8P/WwBtVbWE44FpwhRX2
1SKjwi2zjZ0mFx0sXc2zL8hpUCB1eswownp/6jLnTqKveKpai+hSStCO/wjw0Ju3nmGDlCvTdODv
UELr0OGgxnumP9jnijtYrTSBNNa+kvw36NJbTbpDNoI9uSXNBjxyC6oydXrqIcvbIDWGT122mL+q
MruaC8YHNsXvUoReb+Yfkyi+zV47C05J3tAoG6SetU9km9+aGGu9LE3IOdf4YRVvx7E4AS9761PA
9MONk3xnkeKtx6Lzmt6t2D0KrzM731nGBzS2hA4R8xy3oPHVnrUhjGKP2jIoTfKGYR9zmd61WXoZ
DOsm+EPAMlOu7uB9z0xiBa4t7jWp7KN02KVZvl0YIB3INFD07N7Q0ps9MXmXhuqeE59zaglKpwfM
Q7+3DdHNBikT7NLo7y0jf0WIfTCb5syFMMP4uQ+ZFx1qpPf2vOlLTo82yMTOIXulIabJpQMqEGMI
GjbwJOTY1nzihs+WvJHSuhlHN1jU6p6BeeYPP9ZFpKjJhnQdpgvAaJu3ZBS3NNa8qR9+VuMuIUfY
ZwG11z1xG8nhQOB4RoUc2FibTnbzkNUYflVjVTC9kwYRcIsLJQy4xtbePiTti9Cd+6FtrtZAmnlm
nIWlncbCiT13LP989FTMg121e1pXQD7homlNAwMT1UfFFqTFGsIrxvo15SZbHrn51mXhzjaqg8HG
7BoA+VUMBl3Pn0Y63GVmv8/n19ylABkvXJQaWWdEFwWndil43IqBc1J1O6wg4z3mAZaCjr5c7gwq
DK3pgoxvTxPj58CLU9lujBrdOCZjqmZsHZyxzYKRQtCbqSr2ZcbmToxdU/kx3WQRXuR4XRDCxOuc
GG3gupAYebtlenLgTY+jUpCUbD8jet5TdXiiC70W6zxEO8fSEqdhMu5sS5l8w2mfVvSPcXdufaqZ
9xnRt8rQe0RV7FdjBaGpHr5hwFGf3bCcCz4uAD8lbXhomV43iNCU7Sqcmp/CtbXuhPr05wOX8tka
M3uzeeQL40FMWaBExdZhk4pZBOvR5ADDKpAmQ3nLC+REZI5Z+GmzefXJ9BtREKATAjlCXlcnJsrl
fQ2UR9TB+qK0yxDHuqdy1jfZpF34ChV1Fzeub+YdannIi9hHynGvdjxy7ndIzjYQnI/FymEtNpIU
JFQFAun004xZIVLubdgxtFW1b+FYbWutOHZKtls3dBF/1JGB5eD3ep/YGS/rPYmi2LeBxlc3oNX0
lZW7bh/rLTbLaY/Dhgqyvv5d26IjWV9i5O5lMsNNG0/4YZhnDA3WHYUrLBGaZfgdl/2EuDkjRavb
VDMyfPkSs82OGLKu23ZSJNe0i5/5unYrYISdq9ZoPo4hd1GvbtkjiqL1BPOJJgcEajyIUAyt3RB9
V0HfUiKFGf3WcQ+Ra/suUV2LhUJtcrZpYweInujI9AAZ0IFv06MLI20FznlJn83Rrjy3YAvAHBgX
Xf2SA4/TTe0n23pc99dKZw44rb/rRT01NnIqqMjwJtBps4ekLCz2UMCKXTMz8Ni+ZDK8I+fZn/op
WC98CQ/kFuVm/QCZUQUsea1XfXZGk38szZsll5teJYcURpX/ut5uDl/UnMH65DQoE9d9bClLjMlH
oBjdYyjlxG+iYAeuKX0coC+lrd0MmsQuHQC05Hnhyi0s8jj/hQIQeoH4qvkzL484ym/5COv0NBAi
LSNq6RlDWZ1S0b036eZLs+aWWXcuQk6/kuFxrFwsJPhehwLa0FMrU/errgEAkvlnko+fTTM/O637
m72PySzFyPwUN8sUm2ifcaqNtCweZiNM/bC3IJ/U0AENNHflkMZeS1cc/Ll+Mvuz18I3TVhPdYen
13oBYW6CPBzEXkKk5esbxjEtLm3WU1PYmYeK+MHQl6uWA68sdHGmwVTGUs88ZKv6bt2B15/bk/Is
BvnThKP8JXJxb5cTDI/xUdgNfULzuDqtLPZwK8f5zrTkfWlov6xBPVpKy6rQbRaY7E95P36V5vS9
LhP429+ZuXx2GVC2jJ2vQYqHQRpgdybYtl0+4kBcbtVFVp6m0zGlrvKwrkaI3Ae0/uehkO/EWL8n
RkNlUN1hTb0BVNhyEQ+RMm7MwkUZrL5btXY1u/DcuOkjURkX2+qeFKhvA14EAZnylJWEWhpV8qCG
7nyq7MjAxLY+dlX9FqX6y5hpH5Gh38ycQiAx3Z3Q8gVzOzUONGNky3Hrh3Co71f3BOaGzjalAf3E
g97VGn9k+JQ84andMeNuo18vWir8fKZt1Ypv2YcfiOnOtCupxwSDje2vuSpGYWuznMZofe670mL2
JK/uJmvYLXZ7VwEMeLnQHhDnIUBzf0A+Ni3RpxiVVIXf2C5YZGF8Ymrcek05g+tU3RUxlu5FRvnB
1v6kYYy34Xa8tfaMuZOjvbWa/kwBf2+Z5m10yq+onBsgLwzwF3vDV94IQFnNsp/SWL+zSiJdnWQz
MIGjjdpHLUx2GHYzTlCw3Cr/bhApI/7BiVXV9F04dsBAmMIvU/57EAg16jZ0T/XcrB8wjxkWZtJV
Jt3C0CVUjdk640alaZi6dKPYdXvOJ/lZcTEw37+VRn/rRpR/6DTv1yfYtqBtxqH281p/HakYqoy2
Zt2I1g0Y0s4LC56c0RxLXzeUX3pFY9RAO2Z1/lkhKGjG7iMxp9JPivZjMpMvkB3JyW1CQPRB25q/
mCTKOU3xRG0Mddda4TNjIS8w/9vSgNkW7KrmJN/KsSYRolU8dSYxrnEf2OJvY9Sy3yrurVvSC8XZ
i1WFn1HkMPKiLEfHGRAim49gK6cpz99aVEEyl3u9s0+pWD86HyUENxdzcnTEew9vFb9ksbsNRfZc
5ui5kIqm/kzdYCj5IRFLgaqMAqPS4puqs0nFbMX6jCBk6dAfGCkb2zJkG2aB3rpOgytMH+d8+XGS
YWuly7xX4oEpqDRBrIO6sPYWp6o9LeOET2NaXaV1wkNnxynPV28zGB/dWaIUu4WB423XLnkQErTk
m0OE40cRkZ6m9rd6yoipWXEWZaD/SCM57l0Qnj2Dp8mNES2kYPUPc8N8HX0YXnnxpWYm71tv7OLY
In+Axl6W7VQjRbMqcWfhJHfGjQXh+KyjG4vMwdNGidukQ5PrpmrGUDEzg2qZJTuRWj+T3m0Hs/6q
K+emJtOhTs1bGPfmLgXU3SBiLxJPIxgZwpOIPGPKLT80cct2akdsiy5SfNMckt8MKbqIg0N5+T/E
3jJaG2J60bhkNEfV7le1jGBFVuNFtXJeivhhtRif8uxQ1XCBxVUzmp8/zSD+49f0n9FPef8PB4b2
7//Fv/8qK1Q6xEL927/+/aks+N9/ra/579/511f8ffdTXj+Ln/bff+lfXsP7/vPvBp/d57/8y0Z2
STc/9D/NfPvB3Lj78/35hOtv/v/+8C8/f77L01z9/O2PX2Uvu/XdoqSUf/zzR4fvv/2hrjYb//G/
3/+fP1y/wN/+OMjvUv60Cc5H/3i7/37Nz2fb8XJD/SsFKIIp0xSM0K6e2uPP+hPX/KsmDJJXGZ4V
mg7S8sdfZNl08d/+MP9qOWQmYH1m2KqhmyYvast+/RGU6V9dwWyvy3u5mq2RB/L/Pty/3J7/uV1/
kT2yq0R27d/+0P7Nt9SxXE2zNNvl/QzH1Qzt30xlkOmO2ML9X8LObDlObNuiX0QEsNk0r8q+T6V6
vRC2bNP3PV9/B6iiXPa5YT8cArCPS8qEvVcz51h6sO8ML+7vg6zNAYmqzJytdRJDvbo4qdXTV7Uv
tIwZ2ZUrwTdYI17TWN9a36ZkjQiIMKbsd6aeZGepFcp2kghnpVgpYVvdl6lR3iOjTo6eqV6Z0nJC
CP7o5a7FXg9lQXNKc0n8YC90XFS0rAp6ox522WtQBwvPUP0HvNjFQsYtL6RiUp0e8Pgek7yMjqVQ
o6PfFwERs7s18PXsC6bYV2/G/LcHEbSkRE6+9LKyP/Wp3590Wzp3lCXpt1cSXTQlVPraWVbRvKuL
XVlHTrU2XSkPNUicA7KhajE6ff4mXas+B5gLD1oLc1WGsKTE2FSH2i2v3fBOS4q4tdafrFrvT0lB
FVixK+PQGy1ty+mz9EpZLnrmPKyroqxoTXKw3z8/ev5NOrtquJZDELzSKIo3Ua1U7B+B+TR2FK5a
GtMOtZ3aZ3lJzIGCYZY75dFCBXDXNNiNdkJxjw2GMpqaprcy0qQ/landnRzQ/t2yqVk2LdXYRp6f
L93UUY/zwZ7OtF54axAFUFDwoiyjrsyTZas05bHBwrYqkn4vGvuhtruwI+UpvFPhgkusCh+VHJJM
ezlCC2BJp0+znv8jZnSY/2UiH2zUerDB3mJcdaX8XmpSO4T4lNaqgDLmID3aJUXvP8S9iqrfogDD
0I13nCUByFFZnnOdT2BhRGZF4cFvFmNTtOtkyG37Lsfsy67bMXo1KEp/Fbuje5gPw1C4BzN3/rmU
QU+XsIzdTSRqOpO91uwa1ynvu+kw34sL0oq6tt5ptbg7rdeMi2tpEFCG8VFMV5jCsP5MZ6NOJSOS
rb+cL10X7C/2WlTUut+Rbf370Y+YnzZBXmxKqC1Etjqi31Cam6GOsqlBn5MZB1637GMluQoz7MBf
Yxkap0u1woRbWnW+0SgvAKTUk50dZY9hhkRfpEfRDepxiG31OJqxdiTURCNcFuah9/XyrsesdWWm
n3ZOWmximpPF+8/Xoqp5p4zmDrXOsMyV8S8IKTmtGj/xPNOqQjCDLECzEe+o6u94J2tavjK1rPZC
F4fIT4oFznT9aT5DYFqdRzoBQAQ0+VgXUidpUMqNwE7yGNcIyMcsGCjMcUlrKz0MXUjZK2vMxzHz
9UtcJ6f5/2qFfb1gCjJYmMHM3HKV9YgT1LrZd2krXotmoDed96d4OhhSoQxSlORaTpYs8q5eo+UW
T7mn9YeR5uyiw2L7hiw5Q9gRyEvYldoV0RmVOR8QbRx45TKARbImieQdce2ifekgMWSZML8pFmJZ
UQTVg8jS4S/YqHmX+M/nadm2qrNIm5q0bItRl78zMdO21vKmrvs13kZ3ow41tTg7tE9ZT/r/eUZJ
mz6FMh5CgiO6rb2yr7vxNl8xjUps43JMqfrznoaFY3EWDVdfclCcHq2tUM8O/Q/3btS+FNRZlp4+
DKja/UkXoZXU1OTXkH/1G5PJF05lpz4uG2fZe1XxDYnHD6HV8kVzo68VuRMyxfaeroZCpbjsD60a
jAes0866SkR/r3uRulDD3HyVnv8cWzWiifn70zGMHWJTI2bEwH5gLLX2QE52i0ZWV+rAuCIUTTuM
nak+qH5947UMaJHYrbvG/f6SChwNASqitVTb8t4OqMrN9/JM/0EvQKUE6J/9aUMZMIo8eHB0UD5M
3yZ5kc9uJcQmjQz/NJ8pRhl8nv2893nmSfp7ed0vetkMaAid4T0NP0L68K9y7LPtfLvSAeEgXDT3
XtXTnTLik5Ip6sabzoCM/HM234N+jL8maByaLVcnbKOHCoXWY+mSLnht4dGX5bJK1BLjtpGtNKp6
Q+21z2lApYKBON77fKZ0pvL2n7Oof7bqt0Dv2HqmgwC7cqkLBaq7RYN8vhfb2V/okeJXnh+Pq2VI
y3A0DLmSMOV3NpjuacDO1DTekK4jN6veR7hF+IfK7ky5NxqfkUBx7YzZlUGk9Pd7I2fZj/1Dga6V
uTR98VA5PW0AsxIrQel9WVomrdgEVJPKQhsZjnfSMyfo8HnjZHBR+VZ4abzqHEyPf6qkzBRW834B
QD84ojuhdjDGFENGXbzUVj25oUMEgmEuXoY6PATO23/CwH8irf9GVpr164fAZHkTEoUtNWIqUzoE
gqyR/yGblo41JJrhmDvwZAmPe1YkS+rR5kIpVFoNk+mmdKR/xBRuEFWUvCs9yfwAx+AM2ig669oJ
SmV39eL4RcaKeBFa2G8rE58oUJjqbAkVlW+FcURipnvA6Q0Peqjcr6NvL6X0jB+ZenPyTh4KK17a
KGVPk3v6Oh9UFfegUdTPnoDpZfVO95HktOJc81snwIyCamJIX0wRVZelg2dga5dhfsmF7lzmO57T
B9uEmdt3bW5dC288d3GH2leFch/kqXex7FxssyxUUUjjCtPdLtz400MYTgcMiMbRYHcIGcdOqpoN
2Ljbf85yW641rR6vTAgU69Gr2UiiIL7EEhGl61zcMPBg+VAjNvR0Vxs1kJjxKXHq+r52kuLe9rLn
wewp+WSFBgKEFhYzMRx6G6ZGxb/srZOpxiyfZTWsGB3OEwmvKb+0aTKVOcNjimT2PrLBrQnDCI7M
tzq6Wes/lI1OXTrBCKC4eDb7U6Ha+hOWW4fobHierxI/BhPR0Y9IkfSNWcWIZsv/StsS43jujOeg
baK1McqjjNroiKwlOiq+NlR387Wsi0dnsGMiXUMrML4OyToFQnUZnEf09saW1BvnTFQWb75TfW2o
/dybqhJcvRpwrg7jBU5Q4K1iuk6E0nV7zHUlOlRp4m3a2PBumUTWV/ugb/y4KLeB21CdbvnaFe2H
0rvuo6V2jy4gMEp8Wbo1fbV6cem2jbTZvhjMcV8y02E8WFqf36TRfzcUt/xikK7ceYheLmL0PoIR
iXfttMeezPoYa0W/wwSzVceuoz4fI9wAysdx/jtNtbGkqN6KwN2nQ5A9WfTf0VDyELtGa1OQnsL+
P7+d4ldq4RSgkEMxTV0VqmkY+u8jqDpf+qUP02wPsOEa0pe8403WXzy+YLJlEV6yEZmvxQ9LC0NW
W4AQhOvTQeCgu3QxvmXhAXhDKnFWZNTj4eDQmU1/MtmqN6IpzV3ZGfIu10xlHTbtsDcT44aCfjyX
VbCyCoRTC99Kyl2TC2lsmTY2XlOALBtAPfTQgxA/0r+XFRMYn6ppZNGfPwl6SP8Tq2FjMR3DsQT5
Jpngr+uU8NSWmqZb7bVBaruoFcNtQH+vtab+hAWqg3iXYreq44m5PjyHNR8H86yWrpkUb14evHlR
9YaF0/s6nXgYdVclzLUlsInulNb4hJVkwlj0Ap9vD20GQlx1yTqjPypOcYNVUh3mlqqOgm2R88uj
SFetjUgDeafS9b1JV+Rb/Ffjtm56ttKUPCvWUtAyYngP9BqTR4+pOuO/tZFSz1/yBtEhs5TNI7Mr
sxdfapOgN3kcO389wE/ajo50njPle9gEw+toy2sWsVe4iO8fQr9q7/IppqvkSxV7HcSsTuxYKeK1
1pli66lF8Ir8Z5EreX6UVJbX7eA358mwoydRvxOisNdpmtQ0FQprUxRZfdM6u7o5/Re2C7lDWCwf
e4Uhb8EY3mX6IUNK7981yi3Cpu0HmvrKC19v1dZFKPoU0oMe+Gs8pCEGyFVfNlBlPY1Og9JDL1T1
Y1O1gCHmF2W0UfiPpjuyUXpfPFUZXn0qoZjYtFumF96zldv36BmSj757VMP4e+iO6jWQZnwm/PMX
ZdwO70Nr4M3NtIWTN8GFfYBcZD5UadgcQirLdmd7J8MPIrQMKi02mZl4mIUMr8og3xRMhy+tY2db
14cSpfZjCs3LRlZW1Cx0P9N3tfjqVK7csevlb0rbrVIXewr13ugc+ISPP8+6sY0Xg8V6rlpldh6m
A+nk3yaSMnrhl/dhirUtVeisD5Zj60L8HrygACyBoXkAbwKDHU4rEWC73ts00BJtFgrtJvfEwavz
p0ithkPSJ9W9mpUxHp4+W5YNXuKu0CkKTGf5qJcLokCMU9PlxGRxFjIclji6SFjbKvmaREH5mj9C
f2H37MkTYSy6m0BGaIsdgSRNy+Ail+a2iEuwW67n3gdDB0zIqYIbjsR8xQiTmxe1+m50G7H3ZfLP
2XwPeafYh9M9r4cvIiJ2S7MogjNAKLks2UhehqR+6WTkvlPdPu6a3o0+8hRnRlN63YnRDsPJjfVw
2Yxm8nH77Y/VlvcdukBzV+Y5eCDXrpBsB96ZKJNaNCXIx1hD9qalRfm1yMTGr4OrYsTDW2PJTT86
xhczNNw7sFHOLQHgua5QB2+brFlpQqkwIQTNkgFLuDymy/mQa86mQvr1+cBHpmYfkUfpqLvvgn5E
N+C1Ls3BsN0PfgCX0fpaWwxmO0WkPKusMvJHN3zHge0fFNRuVxF+6EhcvwcGcq80Sl763iQDoUJ0
zaOQOZYl+32nV+oW2hl7+JSMjBpT/Uynze9xdcYUksS3uDGsC1W2H+0UB5UsHYimaeIGHQqVrEV1
igl3n3ai3ZEBc6aDq9Al/Ew7q+WD6SivqhcFX4GiI+4ZA+fam0a7NadQYOydk+eM1SWYDvRfKBvZ
GfQC7s9X8/0sR/tJqGdhDHPvPEo0B63qH70pySP6rC8KEFiXfv7WajtwwdPPqQLvvJvwDSuFptLW
jYv7GlPSi073ZgdDSKVLyaXt2QsaSyh4kcNSUKPoslKbAJti4yCbmn6q0AFKVCuNTkEaPd8g/X4X
7wEHhAt9KJMPrEjLfIjUx9KBMRo0to8MA2ukZ4zlcT7EUzFL9p35lz1unsP8sxzBK61puqrbgiKn
JgyC7l+3uHq0cZq1Sr/uEk3BL29H+yQhYh6q7mD45g9bwZVAW+abmwZf6fKBZvAUQKddN+yrajUn
i5oGzAFk12XOH+Oq+DGOHSqcyEzvS8P0H9zcTe4xztJibPwHoaAggMZ1FoFK8A0leD0HleRiOh3J
ob/qQalfLceprtT1XTvRjk5ObzkbUvPOEgaSTAip6jFGJ+/SkC9XdaNnMCUA/FjfcsNULp/nMaSb
P8cEc/Tzy+dl2jZ6bOoMQCT5EX5DgVtN5RReXiLzN0kFDHbUKHerr9i8Pk+mOyrG4kVXFP353z8v
g+qlL2kQhpbn0dlvIpg6Ux3sszCYuz12UFE5UIq67/W0BbVa/KSHavU0+P1ziZy2vWlD/zjvQWBf
gHfKytj8+beTvyZmFhVvIaDmSpXYXVKK+o3G7ZWFkVoTA0Csc6t+CNEoPmAmkQcZJNmiGRFDNIwu
Dp26WYYdvk50xVxTCiXbFOa5JZ+jwdJgTgs7+xJV0brUMKM44FwBxnrV0nVTbMZ+9oiT5H1gXO33
QWGoDILQD0tHhtyW9nAFSrmqxkZsa6T2DzyZOGPDMfkg/FAGP3lXUcEvTZmqh5796qEX0U0xXeXJ
bKulMgrvhA0uq5b0R9vFRGHc5FPEWA6TJC/Cwi57ZKelcLYFvfYH34ptVH5CXc6XcR4rl+Llz5/s
/Mn957mZegk2iS6vgkVrX4rfUPuYMXPHMBiyB8KO3S0qaZQVVhC/eG776mSe8r1y2PRCvXm38dOa
GGsZVp9bFi/IYN7/PDNyee+7wUvuqnz8RYwBBphEvFbkD7vF1C+nYnpjgH/zk0RZhYWGpLllSfY6
QDXzmc89D4TuEo6gGZ2gNCcLX2bBCsqt+i57925+AmM/A5hXkF/VLbJzzQCsBLKNNoOGdBsg7sZV
MV30UpAJGQLqKAff8I0jGQ27unC8JVBnijkdRC3FjB8TE1bcHPSJflBPuhme5uivhDCaJUF8LRTU
flrttoeeMvzRClGtjDY143Kwont2THur66m/rWRYb7NEMz9Lw3P8lbfxD2nY7Q4bNiJqGIPbyAyr
S19b7oJf/nmSvhx9xtAuc5hUa2Dp7TqrI5JCWSsHK8qfQbR3SGcr8ZxEyraTaXHrFKe7My1kTLLk
qZEaLU2F3erYlKW/hCnm0P/6t0n2/1VH5kG8Px+VKQGzSWoEmjeD50T+nnXUNCnIzhyYSNQ7k0OH
gXihQn5a+32QbN226xYtrl0w312gI9Knh5EbMboxzdtXhlEuxTDQUi/rZ1MT9YFt9fD50CWJcVTg
Mxzq1Hppp8o+OpDy3s+45Y7Oiyu9YUdPG7hJqri7pnU+mkTprz369Os4HeCirCo9Nk+Z0e61DvVN
Vin9SmlLZpiXenYywf7wWJ31boxxSrKLhinzK2BFIlyrmJUV+ihxMtOkfeujA/7n7PtnAwD9SPEQ
ufm79Nmc4f+oSxd8QRUW8jkA4eYT7b+GObtng4d81NTTGIgfquNRq56ueq706SqK6WmrvicPuq8d
ZJVXKISJ6UIVl5xtQOYr6yLb4QLQbq2r3EJwt9ThPfo706JcpXmfbXpMlYA09KUc1CVhPjCtqUfW
TQdQicG+bM1bGEXRTpq9tQoHIdeQQIuVjZ9xQTrSn4XW9ccgTO8DQFsIaIsRiZ9lAGTSnZ1dVO0+
Aqqz6oVA/4xIOLL7L81kt9Q8vseiyre+B2W+nXJnx5z4CJaSvzW2pPAxVe7txM2P9sDyWITDyjS7
4sIMlLVTjHgOzdY7YW551+MBEEWi5oc5rLHeiqQq/rJzzDPlf3loeWpVh6qmTTeX9uxv61tum9Vo
ov9mRcY6GtWxfHBMT+xFgjai13qJQph7Vk0x10Kq30SfNYO5cFAbSAMj1aBwMJUQcikftcKmPGzZ
VX2g046Hgm4m0PknO7f1zzuYcV8bt2r2c1BRVIi5Rz7kuouV1dBHDGfuRmuXBwh450VmXncGSJqw
wzx90yZGuh0sDXzwXyoo85jO3z4LRyKkNYVpzv2cX2OqaJCSuoUFIbN37oe0NZeqnde7bEpjNGtc
BoVWP5HMGacM4iV+UO73eg6LKhwgPWTMdnTmyr0s7J0aSwZCD2G+dvxkfO+hxJeKkb9ipx63Fhr/
uzkSsdHFXHBxBGvaIf2lcn24QNM9L2HiSmQnC9OyKqom+mag4PUAu8G55TGBe5MDiLJj8zCqur/g
ddVv+cgU7S1gmRqgBLUbf9RXoVor+xRk8EmfKj+9/WOuWBpT2bwMRyR8XYbtAirxtQ3M8EyrFplO
5F/nW/PBqIFGWah7lj/vzX8lDrQdMKPsON9XcxWUjtNM8LjuTous/j3C1I2nr8YOl8XqxXWhH6od
t4Io+XD18kh1IH1RKzlgCPKOailNTAks/vPBmB6qUE9eHbtXd3rYxLBXk/dIGJaKwfw7qSZ71ujo
LVZsdWqbCgrHRamcJoHZn5d3fR5v9uvTIaHjSwHNwVG1/2lYtUEP1X6IiqPnwqSHq8aSlrg/gGfa
F5GgtGXYD3A8p3yxCtkcQ5FgKzEL48XgQSJMwU/J7K4HWyd4ns860pZFZjAHwGzLB0O6/9z/+Td+
nkXZDyAUQOOmel1GQnCEfHusc9dbYQju7st/z4wR8tR8z5P5l1yE477P2+w80obYf+oN1Dp7G40x
38T030+2ZeabcDqTxeMsCjDj+5TS5Zse14e6yt3vYVzt89GBjgqWAE6zSulbAPX23cOnlGLu+pcC
T0Ezd9uBHIJsnsouDNtG4Nrg3q/hNLsIxVdRGhNJZaoDLgv+4cb3U3EarTHbZFBETpkeoQdSlYNb
uTe2bBVXaG3gGxZ5cSjdkTE2ab+qANm9Mbdj1Un8KYOKnnrIyXmMZh6HDjYQrTZ2bApKi3rWEYxy
8FdlGT00+hQUM4QbefbwonR5fymkPd7rAYrExMlxvUTNyms7hVp/pi210aad5o2JsU0SbR2raQBj
ED1fjJ3ADb2YeEpRFtD09prvWDd9NNz7bGjPOrb8F9MesV70Reov7USPF0XHzyZ1v1lRTVDWWZAJ
ilgqYDTXvPIBlAwgzP45y0Bey3gC103ZmBn6wZ7qFyF7px8RhHQLjI4tpCeqcfMhAIU4YZtpONbM
d0zUbMNPXDDxsaGBZEfDWTLFAl8Ev3KVZSjugkA7QvpGy+CS5CpkbEOQ0lnSCHC2TqWEWwPrCCtv
XKzcaUkZ+e2Xdt9jpB3NdO/3jQJKKBIveT8J7F2128GBA/se9CVYNTPcp5Hm383dS503ZOXluQ0Y
hNZ/JakZF3UAUyDR3gAHq2tLD5EOTI3BEQzufc3YDzjHFogVaA1ukb/ZuZafVCXmey+8kIhFfokr
7Un3Vf3JZCdeCFLKnTnttoFqgHwLghBpfTQ8/HaWJpMfqYcckIlrC+f7oeEL2Fc6zuopEwnJRu9s
LUhXNj/FicZJuRxpEi5cjdoDGr1y2I6W/iyEe4vqDEJFDlWSf1VuCzrpeu/da+n4lvqNf5gVGVSf
mKShKNl2ZIrJPqQN1VLzOgWMz3Gs+mNeEnPdepYhKSOMGALFtGuVrWkx9YWAzOlTMHp5YSx8OEVe
kJ4016ueGnClujckH04JcAWf5PzjZ2btneafvCCuWusDJQ1/2o/nQ/jvmYnAMjKV4+dvxZATGmrT
AQL0uBFW/t1MnHJZ4vVfDKPuwRpU6uz0eYrcaZ+abAE+Spylr6teQ2R2lQ6zitqorrZzvV9k+kmP
/N3Pjq0Z3itgAcEzkNz5SSC3XsaPlyfGNUwQD/554f7fSolJp9JmqTSpmEjW8F939RoZA+pugaAb
nx5fXNOcsGjEaFzG4MNbiamQk6dALIw+Gk9VZTQnkFTFYkBEEELuqhUxWRX1J7/OvhkDkCQzN0Eq
dIZFrSS122NaEGgqCKRv81kKwvemdNSZ5jNGtnz51AJYZSMZOpTKRTK2aJdE+N3Xk37JKK3sXsTD
HkmEscQVnOzKNApfcdIeMPq6t9iwlGvGijP6efBaDZ6zCah2rMA7Bdh6EsZMR3a4+vMHN8+S/Lnh
TS1vlaxXEya9JExf1m9FhVoZglDTUHd+7hqpjx2dslLzRC51QJY9XAn4micnyx9IwJNL2QTOJE6g
xgYeWo/VZlXLrmM+A+vGfFY6iHlKtadL3bwOqlE+zuuo7b0qnlJsmCUiQWOBSrC8iNFHdfyqMqVv
l4wyOytVEh8Fvp9pR5m3lghh6oqHr9c3DEMQTzR5Afu01cO8UqghL54BZh0MF3b2tuk3DP0sbp6i
sPAXxvhRTSyrMIYGmKcz3qr+/Hfb0bzkhhM9dkY9QtZy8TQN0rnPCLPoFAWPZiSDx8IqPhoQ2wua
upPCb3B5zWTdbJTcU1ZzhTFH3AVGhsUatx3o5SgqdhaEFjw/rEomxoj7INb0lWuW2SLVrHpvFRRQ
Z2GE0tvlLWwpm0ZWAqUVJtBfvl4Ul78KcCxd0tEnV0V9o+vab5E/2jyVPdQDx6BVxZH5H/3RMq3+
8yxNwnI/MHz7561cT8u7MvTw9nkelg4/x+86bfEEHD9AnJkX0/3mT7U8icN42+kMeJovHTqFu9Jo
v5hGZp3c1DNPKMCcwTrV02G+O9opo588QBodA30ulC0dM7rMQercW5fmPTwyYFE04/aD6UC0nU+T
PNPiO9Q8S0HPKB578SVzLTLY0fnmRtSBhzgeHn0rEGubV2lfOCkmNqZXLBpFMd8Dz1jVTAf5NvrD
N+bMWMBrJjinraE340EFkxLfKMeYh2g6lEaE24qxpThPfPxjVhQPW1sFJDsn5HNqbpdO/3lPra9+
rlZfQCLCC2BmAiD3qFrUMCke/LHIUeA73iXIamOTFEF5YBs29hDEnL/keLM07dcXWbfI8lCwILZC
njE9Cf+RbYSJ40lLK4ONpjdgL8uUAKRNaUNPoTjFmAG7zlR+z/BQq2FoEa1yqYwU6xRK3qsMv8s1
rx6dSX2EAb7f/aNd7KW1LtFoX9oe8uwkdnQV69DYhbseUE085WawHKa9q47Ej7BEsEd9q7s4wMGW
fTBUz/A50Pp4/fBN1WHT4LZBfO55e7bwf8WGs9gz7MzXdDSadQJkZVk0VkGV0BzOTtMNZ6tlxNRd
pqonvKU8trTaTirQBocwhda+XncUHeB/a6qF6q4RToPNs2wPyfgRpJ3zQ4s6YI8i+ZLpXncXAKd4
hhQZoKDKu3ssthBMwqo9idJztgwJCbZ/fhOt/30ThaVbpBXCMB2Urb8ttOioFN1FOLHJcvj5xaSg
pWyU7cLG+hJOneX5MN8PsZr2z7bt3JTaEC9N73m73m6NZTO1NDJe87sC7OH8XgYYOgtTKC+ORxvL
wwy41iyP9jL3x9w+B4xgAaNSaucCnc3ZinT1nBSZc6dGXrme/2C+N/+pZO7QKR5uJY7RHUj3xwqH
xdIwUr4IGeeggfupJ5LtZae7t6zQvzFWwf8qTLhxcd9p902oPXYpI+cSFxFLzDDcn8qdbky3bm7p
j9HQOiAARns918tR1HZGEy07SngbdWqWGZZU8E4pLipbLkNDDjt1gOzkpyhfZRB8zZu2WRRKmJ6L
Ss/PJY6WRdUwheTPX5rz6+DLaXcUthCz1l1Y0yr660tVZj2Lf6aFG4bxROdmiiAhOgjSA4jMn+9H
qAbvHhPLkAfQXyud/KNpH/OpdDfLc4skF4tItGIt6ghFm2Gc2K+6vWsE8UKRIVOrXF2iSsnokldl
cG8ze3fnDvldh1lo2Xdj9hI51MtVZjft+ADyFwR874ic1QtDWBAy5o2xDhildHMKn0FWqVfv5sv5
MEBYabMEREWCKS1D77XK3dE7zQfyXO+0yezuYNdRcI6nGtCoFTydviupWTcxFdYq2VhWoW+83oqf
yrp6dvseT75uJZciGHNGqDUEDzzeL3qMg6gxsuo8C+qZ+5qdC6FeyzTTdvPVfD8ULhthHTebtHLM
KwbU1VzaR1BoPHRZ+g7xM9kirHK0dSXA2kbaCOXC/EJIkZ7hKFFPFOKLM9Jfooj4qn6l8md8ccqO
iRSj0u/9wurRjyl/qRz9NruTTRSliW6gvhCayXNh6r8+DCjr6aCbTr+uamMAckJ2k6PaogjSpBto
tXLt0SBaILF4GEaGregZlVGz26ZR5T1LWev3fW4e0lbI56xLJvGDzUM0Xeo6vksvGbWlkke7rHKa
l46GgDlp4YBjnQUy6DdrsLpFGKvlfYvLBMwF3rLSdd1dUdspryYeBl7iemF8HfD8XMyEwRNT8P3v
1SzF+feqL6q31vPqaxJW2hZkPjnpVMEVelPcRVryA+FJB84mRbxbQ7glmgGhnfrJjhC8oKtbMsQP
wuo9IEl7kVuh+WzAT8TiZPZfZUIFOhyGvwg05/ft5yY3fwWGLTGP6Oh+KLD/tojinISkkYzDOs6c
79aUs80H4op/zljhGctjb4OUcUjbVjD6S2P3jtT21sb0p/Fvh98SxswUaaK9D5bdwoIw61PaBrQs
ee6XnuYy/QKqPIM5wrZmaMZQHumse4duLEji4uoYQQtbmnN2P8nojMh9xj1lnavpypIW4jnTOkeZ
EyM3oYLJqGiKygNMbhs+RWeCwg2zZQa29lZMB11vUXiGhgqm2x4huQTPNUH3Pau/eqtLLLaDApa4
Srt68ecFjgf3lwARuIaqCku1LAsLIcmT/dtD3TDuxky8Qq5Lpm3a+vjCdI8FCNV0r6a0zahHZsoG
rWOxFMxW2s0FSQYGvPl2Ly6Z5tONsZeDnTBSZKo6GA7aznklhM62mYY5PLfSNHY/7/s1GNeGskGJ
GLq1MUd6uoAu2abdstP7eFfJh6Ex84cmadtHQW8S4ZTsjr5utfjfh3FZJEmxMWE/EkUU6SlgLNhU
iHSvmToyFdPWaV+0nbtlJ9aWvhHGm1IiHskyUz5gCK5hO5Rrvv4JWVOypmK1eWzxHgxRpWMW4r+q
sB8xi8XQd5+XJkYijW5Przb9zaKqBo4wtr6Vxg6SanZgTg+ysunJoDBefh7s6TIpBHa/GuIPA6bs
RaY75a3P+6NTFPsKkg41UsOC8NZB+ehG8Lusu/EWHpn+xOwNDJ45zrwwHujs1kwCTHEPQc+fWuy9
HgVHIQ9zb75LPETtPSveOH9nDH/NA909xYH70dLWfGpj5+o2fbVLKutjFnvOf/7vVRgbNg0KV2DK
9CZTAhFSA1H+3S0x53baEFyoRukXFLUMaXDg/mEwBZNYMT63GzrrCVATFXDcBiZynDXYM3QJnqW+
AQlYwuZ7Bb2dXzo2yIPp1SiJYwpwjluod37F3MdhQJ5GETlckMZfmc1SvMk2jthlwfrMfzfQjEUg
B+9WhuiS62zYu1hql7OkpU/iQ1/kyRONlxvGyXZRiCR6q7rnObzIHE9fu30XbZVRnW/TWwh2jiow
rExS38Kw8lUwCeqYR4Jxkl4zhhVRMD5O2yR63r787Z2bihH/XcUcQ0cVhL3OsAyD//2msBadb1R9
4hp7xR66ndr/H2Fnthwntm3RLyKCfsNr9r1SSrV+ISxbpu97vv4OdrrK59S5EfVCAJJspZKEtdea
c8zQPCasuIZ5dhU6OGjTkmd6p8IynRSbEbKBnVoeqmGoHHxSeRcKMouoqV9koc9BWtEmSl/1WqnP
0TDSvWqJd+yid2G2WHgaVk8bJ4A0bZLtZMT51WHo9KgbVXpr82CvxEPMWCc/KNx5d4YLmlNFbLHy
AOK90CjhUZN5/Q8X/ohLwX/LW9gsge5MuymJmKWYXriZ5tmGZfGW91mt3Yx5D7pRsaxsLv6yt1+l
PLFRufiTIvtg0kEsNXQtyH/YuPAi7t1spnvSB27njad6b6On0E3I6/oxHiemF9PPxOLp1oe8VYrG
x6tiUE0wjTD9swumobDK6HRXanvkZU9+d5QLTLnilHsIwQ660aWrNC/z+kPn7q+zRkZp6RnLtmNW
t5BTRDlPlGLQ2KvIpej9Qwyfbc14kNHFXLHLjR/OLzgQdALhI8mflD90//He45/TPSC3WUIMQ68E
B7eIq/NgKtFTTLT2xtPaaRXrHnccGgtQoJJ0IlAAwytsphs2dKg6dLJOFmOgdxucth+lx4nnMupu
FUZPCgg6zRr1qTLzZ0IxzQ9/UMJ1ESL+zP2CALBwIAtpNpfJzaR6ZC7MhKo/59p4alH2z/f7Kh4V
2tSUryQdaRuznhiItjbPBx3zgazRht4694OmX2TZVtsdCGv0zr3Wx+cw1bQtbg4C4UyyvpJkUw5F
/KKNzZf0G2WwgUKExv9Sm/2vLhqPCrpHoaoogZH+/KMwGEOceXwFYmKXnqQE2DJ6ZWNquCXlR4Qn
CkYF3f996McILDSm4LNDPHedXa8p5Cr8fViWCGZtHc5tiiQY8oA4B/NG7o16JM417o4zbV15mnv3
r9ltuLCnJH4K6ESeyNl6LFwrepIbc6AwsQJGDPJQKSLl/C+3Fecf5jXG4UytBO4JtCpCgGL/7/qU
bNIsLFtFP95beb7KpWO3uXDgjAfNxfSB/inoiuFoo2s2ewLQm3DAu5fVxiZOuWV0foZYuAVpHZYu
Ev+mhHonpviEI/w+0GmHdrzkJWgrG4rHVifl67HxQ4yMmCKPgjiqpfxUNPP6tqn4f9qZLJTxJzuz
aFvJNVHbLz1Rob1NhH8m0fB6Xzrhl2R60tdHpnsAQVqdhltHzQZh19+LuZHmgPne+VYKkjDIH+Fb
6j9yP/6zk9ei2oB57zDeu9HBpRe8FJ1mvUasmTYi47lfFjlFOXlqS9/PHLSNof1acuedtUtQuUpQ
ukajWYfYcxreMC19AQD70xkba5HXZbpWRdJsfV9057y0/ZU5gyZZkSIrMEj8nhcnTeQG66bymq1U
O5SsVSqR57smLb9QinMnTzHyrQJAFrQe4qOpVzaOkr82OUn2yyBqlNWfc3Kv0UagVSY9bV1om3zG
KJizN1BXXI+nMLfYzFHNlT2pzVtpOK8x9/wvLxiXBmPcg98LbWcBCMSKKX5GU1AuaiwStyStPwpF
DGAULP0d2f6q6ofws81Ac/S16Z5yJ6fkdzv76PdpDw6AkEMcNYt+mLAXaBEkjvlV01JnsDIfyhWa
X5uku2U0WWuv/cIY5X0l3AasrvlJYs+4KJvmo/cALUk9ttx4PcrszIT0KkZN2ViapS4qtAJ7DaPg
U17l8RM3+WVRVNFVnmot4htLqy7jtVdo3xPfGV4RY/zCUZr8AjyQxr35q2/Db5NoA3iH5HfcH7Gz
oxoRCrbXetwrgUK4YodcKxl59SjF9DVtz73l10wS0eGTm8DrCxUAYbqR4xaeD514Kv+lFf8/jgY+
wLSIXARovDb6eP+UoZWD1YBFCmiupaNNqqyKS3hUOkJvHPJ8lTHasfwJA2vB8CjGAyn8nasYAkxU
WdHH9vHBu8bwFalmuMPL5u9gMKjPYWk8xzjHvblRWg/1shOkSqZanV1l5xbBA8izOPxWJYj95Cn5
RUExepl/KJgIzq6lXbpzimIP/yp9LnPyXG2n7Y9ykofp1AdJWU/rKlV/5J0v9kQvJasYH8TakU58
xinF2hjcDMxiLq6V7Ylr0izIHh6v8ow9TOKqjeWb7mXu4c+pKFSRetvD0s/waKUo7gq0m/PnpYLx
XVBN9BnJNnG++tPakHsKRJW7KRvpBrOrHjch1rCHisGaIJVLFfpvhXVpBR/prOINZlGv3MAByjfT
YMcLHOlQx+YLX9YPmIFYDhhqf4tsMlP4uLFAqUkfMipAU42Fy7usbAbNbfxO7uUXK2vl+ziEzJIq
0kyG6ZficwuZd0bOUPw3l3QUI4g/Pb0Sqbgkbqa4JPMbFOd4/+50AdVuH5IRfFXu9/EpofY5ZGqP
ce6vU9aEksmwjUf6PdUy9TD4VLoWXDJbh2k8d80AMk4lSEy3PcmnUGmGzgNa4qVqBdB8TTozO0cQ
u6Vr3++UALKgwp1NMupCtr2JkK1Od3mbjxkYSsvRHLm9DlPXX3KbhAfpU7QbAnb+5emmzq22P0Xz
3Iqjx057W7N1pl6INP/76Sa8NoBMFJTbwOzHdTeLlgYD2KmZ2t+khCmqwIonmaaBTotDWqQN8h2v
18edbFq3I0tH2Mv9RucuUkpPu+qY2ITsaThb8520rubRFD2yxeAE04qI5eYpz7OJNjZ703xOehEy
8LVHWqfi0hM2WhpddjWcvHooE3dc91g/vhnlD6sO3uWMCuvy2QMbz7Tc82nO4v8wI1p7UU32zJ8r
lszcmb5YDsgJwVhLYwnz+WJbF+1IcdoWc8yZcWmBPJNUrZiPpepeeojV2sIaKlpHPiiryXXPjs19
dWpYHyOzH9EKl84lmzdjdkZA9D0qy41AvobJqFSPpfQRD2HL3GV+aJPrEC/pfvkbtW6DtaUl2vLe
ysNyf68sDIWQBqKCQD5GPDnzCFQjQR4rwJgmTW1vOTl0oiCaoRCQOuSgN7ULicIrLXBuUT2Oz346
J2gwVrgQzS4OU8qsLDIZJul46Fd/5I/WUKf/dp815p7GPy4lxEPY0nXdQVilzU6a/xyV6HU/8PDJ
t3oStDSxdH+DtZK/IKvUJ7mpGj6l7VQuMzyJi0ZRfyqOR1PdJ5M9zPX0HFl0vqZUm0l1B/8osL1c
ilYF6IgdeE3cEeLGumtYzDTfpzIoLjGpweWEsEjeQ0QGnysnZhf2YQIEWipHyO3sNgNMxR1NyGjd
OsP4DuI//d1orkit1dIyu3qZll3lnp4PRBc7IbEFbXjKqX0REvvGh9wj08X4CMppYw5Vd7Lm/uBA
iMVuqMJ3uUAK3MY8lzWMOqCgd0do2sxiYIcUUinfmRD/IH6J32XPIC6RciCQBunDKa3H4kr8eLKR
yx258PHJ66DxQWQYrP+L2YXhysNHsJYSYANr2WnwTAelim+S+FV3z5WBKNAT5bM8kht1OGlKOdz8
hD4ZXRqPO2SDKI0MjlvW05u8K7AN3Po1ZffBs/GShNzuVprlxG9lPuDlbZ3DhDdwTYLNA2kdzjvD
6nSVj0P+MDoOQcq6X66Y3n+GTpWe8USpzNrZy3QyM/p8FxodxN952uIE6rM6QcAUk6fcxqpGzAON
iZFqfjEmEJqhEXu4bcPizctUbUMkR7uRh9gDdjghzszQxWeteOAL8vhfGqL/o2Z0mIUYtipseCMa
PdF/3BUrrciVtijT/f1j3FtmDRJvRhZa/KrZ33u4qIP7ORrvK5en3EugMDzzI+9FRZv1gI5zBkZY
6ePopzavMh1Y8jrecRLltDYnyMm6HQv4i/NJAGPafjT8bag6w1WB3Kb2TBhJMczhuw66v1bNkhAC
E3+VCgF5etX664Di8qGTmySe9jgBP70SML88H4+jcbYD9xvl5nATuYbVuFPLk557+bGyDSiK0NSf
ND15gkX1alqu9+KMIsVpwV7vx3PsTRudm1Sj6mh2mGHTZ7kJaxwKfiUw68znYDUQv0Qgae6RUyJ1
NIGKFkjuIUh+LSmBzp2KZUTtLT7P9M8ajvo4Z41Lj4kYB+tWaEDklmj7V6VpNY9V76bPTQ+10q7f
chc+jKbVoOzmjZeE5gVwEq9YxM9tq79nEtnDsAGMTCXQB0M+w444Jd6/DB0t6RD6c6vDzO/qrqvZ
qgQyCeOfDfO283yqjSSABAPGgh4trVKpdFOTrF07CMjXPiLYa00bmGiLGtQx0cKu4ReLNOiKbeaZ
xWZSyeGItDBAwz3rxirEHuRFx83KSHl7FrbZZkd53FmwSeXID4+othFUZ8uE4nNDsDjhZqYf3kpK
agInhLNMmWXJrpbcWPZnkfTho1W3EEmiXjvWDg9DG+PfftBPzehOz6MFlF/6MazyrDSZwVI/MZdF
iWauSggNlKW6IZp8EUeu80K0O3ztAHag1a3tWrd/isD4QeOrfrFH/Vtm6dPBHFvzojC/IoDDrHZW
bv4ivg7AfBnPqkk8iJlTA24gzdjPm+F7BHtdrmfcpAPTQkTcDpcIFxeZd+g7QwCCWp8wdoYpxx8v
ODZBTF8VAsxKfsukIU3RC/gDUiQYjbgGtIYQ1A4TQTcrDiFc7hA/7B3V697yRv3K47J79+gKXwsB
0HnWFo4Nta8dsw4T7WBC2RHhWorO5ZKwSF9HzwqukiTiqHazIaEWOhLtI0LKg5vDwPTclB0COJa4
C3r9jC4uxFLD65tnQL1mftg0/T9tSwfCSlJWoGg1TBGoWGXVvBRmOxz/Pq1HKTzYWFW2M6PZ18zX
gBbdRnXHYW1RmtOqG87+vMnKGdvZA6/jY5t7S2ue/0uPhGHVW8juRBn9jTHpP8fBsDzwP4t+LMab
bONIyWlW9Tupn4zybDnQsbpAnItXg4Nvy2GZRGZmzQ+SUY8Hp9MhLtkhmBt/olE3i/WlbDoHo+nZ
YqlZkUOGZkJTvRsdbaVbYqoWgUfYEgPu8Vvkjos0UdxbMM9u8XqvfR5pK7O0OjgUbnCbcNr5Xv6S
Nsmz7Dw5pV7Ay46elaqhe5FE7mdHKOlsOqBZkDPF06IISacKX6vdRMlEYF4sPo0qG14yotg37qQQ
2Rdp7bacB3hlW4MGDku0mgR+ZVABka7mT2ncKgs9VQm4Caylq4/qIVI6hXUiQ9OxVYo9cdz2b5aW
pZZnTS3dT83dTFMNmdNjODb/e6bm15+53+1x8pgI5eoeMm5smxviI4p9AdsftM82DUwYXrkXnbzR
cj8dN833chxOK+mhDbQYoHCFMNAzLnZZmBe/VDdOndtHVy2rvcKERSo8pIEjA62C/GAqN2XGUH2y
3IPszkZZphxz3b4lFbj2nHHdDsMbkA+lDTZu47Y75MzaPlectZiP/nyb4ka4f/S8Oyh2ZFw716dd
ai6jvgu+8hoSeez3BOiQJTzU9FkHXQCszjPnXCZYE21RXfsibk4ZVnAdJctVm2UH8aSInQo9f1UQ
jvY5NgezSgG4W1G0d30C2WpycNaoz9J9V/WUH6B0ChLHnqtOcKSMyF4ZzLbzGLylva+gnDiKdoL9
4lPowT1Cn1z7fHSiqPoqNG6/zCB8FiIs073wAt3gxY8ZDEeaXW7yckj3feTtKk9n2tRzQW0LvAzL
OqKqgG4xXoVGGI0K6ukTZtDWbkeu465I8p38PZIeQVPaDbM5hRiosXYhlLnVo53CkaPy1JaqkUIa
rRPxev/ZKPK+T3bfo48y6b3RxDqUbfkRF25zrpNlrFmgOKQgNJt/uUzNw+Uch/mamfUnS4S9n6Xt
66jXf52W39AbOyUX0dP92/uhvBW4Q+wovVgG/lO5UVEALCuvXDq1kW+dqrF2XANzWIq/Fa3RrOH7
/2yjxga/ysSZa/lJ9T/+qAi4PxHYGljGqmuYE6DYM14GvPPLXOTZ9r6AbWEArPskR6VbhWINULB4
onphDuqitoautUlmrZOfEgpHw2MvEUR5UNtQBQRBe8bDpPXN9yqyvtHd7p51pSQ+0nYbiBxkNHSN
ChAX8WHdRdamj/tqLZd+xhzVodShtjbiaadJN/2YjIgekxG662QxPWW0ELwOUam8RGFKoDQN/9BR
6U6DnFj6UVNdS0Sn+2gY+m0WVM1KrjP94Oe9/6iwgm/GbDyNwF5sG/n9plQrlJEas/xR1e01epVh
N+I2X1pFi/fFIlGF5Cvr1huBdSM2wgRqqNQBrmaoTUe8hjffI++l8zH8zAVCAk4ZFVlnfsHsNPAJ
brKhexBRa+89hco4EPVwpHB8bdUMuM8MmhIhrSTb9EdSyP4SoNjgH073v8HdE2/bbbW447y8wjz6
JgumOKYGXIicdlYb/Wo1PT7Ixir4Sd5kh042RiGSqhhZyI1pFPQy5nNSki1alC1Fhap6/ruKkiGN
XFtXuHP2PaSUZT+0JXQ6y7zZo1Ltq7wEudpZGBT18MOMgp1WVdWvecfQqF0GB88eilJ1SzfQ4Qqb
orU6FWJ1nx1RTgXwl1/ouSuLbH6CaOgX6b5Nu9SN1VeXKasT+vbPQhTfRxTiOCzcLMfjDuMwU3Hw
E/pV3OReVvrveQrQX+mmI2htGuk0Gr4phFRZ+nMxlZjLUByhvbK3aDK7OZmxOWhISrZ3sOBolidh
gbl1vCA9dIaD6jJ3TYoNj5AQ5gkrpDRLNNPWi4IilUCEjBTlqQaaLGvUznSyY13xi/9LP4en5n+v
wufS1DHmpg4NHVzNyCL+exVed3nbDQCyiSybCZYxEOKFB1jksWGmdcjDMGD6JCJ6tomx9dM0BjIo
fkrchFqHyUadMIrJwzRRL8h44wstFHUt22jSYt6LqFj7c/cSB/Nnahb9QU62Ck30Wxp6GSZNGrp6
y6gdV3hwsiHN3bVLWvg42F2KJQCbPEvJpWwx4TtJb1W9rv1gWoCR6faydG26gPto/SQPNEMnrCYO
9UNt9KiXjKA5NIha1h3hFqsYh94uG8xwFfp6e1KblN6rWhGyFww5o40ZzQlzgaifpsh3LU+rleI1
ZEYIhrTwVPKl/IgWZEHdSBVKOhjqdzdOlGvh0oiG9DlGIo0L3DPxz7As0VFZHQMGzAvhQAHMtdRc
xrLuC2vzOyODd6JC9V0/txs00uOKhvDyDlKcZkwTkTt9savazJ+VfNFKBbv1HvTkYxu+/eQpJAL9
LXn4o4BA6UjuQu/wtuJwQH07kAjgKKJfi9IkBQdpX7TAK7SXSBS6IiEr0XAmVhTZujC9X7LFkZUa
VqMiTffjzHGhhqvWthbyoHKM/NyJvtzXenKeZrOCh0CmXYFw9dd6GRbLTGrvq7DsTrr+3uKKA91A
MBR5YXAqeCzG2louPs2g9Q7EHxLcw1L0z8Y2iJCZGDDnDxivj1FLGZoYGtjVxjSfLWWCENc7Z2JS
wqcJA/mTrhEOO9POan0LF6N56JumWejoBne6VbkPkkCWkZryQFD0aJvRw10/SOoua6TReCIxLsEg
MGk3M5pnR9iKXIhdG1AsAoNMR9dPMtZiYZaruoAtp4Ssywg/bohtmP0qlN41dIsZ0ILkDis0Vwe0
ddHdGnLDtjUxTnutWaDCx2xkhMEtUxByZ56Nq43AHvAC17Sgt28NP1pLYSEvbV4OPtatWkM/17Py
WzPznDJzuh/J+lR+LTFfNOOUKe5zp8BisyP9SDiT8+6jwlmlgkDGWqTaJdSISyiK8R0LnbMTni8W
StUStIBceXRVdUPcrXGf2HoVK0h5iHP4HUmw9aQ4ypkgAvHC21LvCDMmlrXJgveesKmwuEgKHCq9
L5F08UtEb3QD2pi78Gi6S7frjUvWKuHKZFb3jcbgTEpQ10VCUTFqUf1IzatkSr7Aod3vpLdabhqj
qrbxrOGSLut2KMiMk2tosgZoocywC7mR2IsUOD33EZqiS6Rp3ptvaMYxEAIapUX/1W7ousibE1qL
ZOChKfv8ED29FRLzigRhTFhpEbbHtMvtB0JPXohEu/rZWH1qMMyyeZRWZ/VzqSXOm8calCg0POai
Sg9NZ5O1KgJthYgURff8SFTtsb7eH66AVQHC9fTJmo+87o3ysyZkNvEHLIJDec6bbMAiyJ47nyNA
XDDwAEujemY/yz/L859vVroo3rraf3z/n2+w7PyTqhKqL0leCiHDC6Vw4RQwdH2sXec1nxlwVRMP
6ykLxK6DXLFscuEeDNfaUiSnP8xI0Reu4yhX36DFBxkTs0VQKie9JyRkYDm4VE2ToKY+QeXkQ46Q
840kzHb6hIghLtJqlzf1OxZFBjAQ0dqqIXosxKCRemmwjp2828qbTzgUP8e8TimHFsKbmi9d/Wy9
Kf7pBRnjBCOob+jCWEcO3qNZ1tFHWr8ls9LXqIjVrPw82bUj7ZWuaDcNHJBgqarBNlVLgtDmv38T
oV/pvGTYFcQ5iKoz9n8eUGWkrTwVZ080KOqDHufRvirreheppXZ1QYnjasS10hsmtF4J0q2SR1oD
477OU58RBxjPE4sV+PYlKhAiewCVAVWgY+fHNqrFyiDNJon4GJmwwtS8uKCWwXqMxF+a9SxRKmdc
XBrCD3cpCvNN/gOmqTMeG9Na36e6/Zbo8fr+hqJXcpagMFGzKN3RbVq6QTo54cQOdPbWRNlxIGcX
mOm8lPGAyC9Fb+qnmErjNZFxAkZ0y2bsk2oQWqLRxJV7WTqpjyN1m0JU9aGKJ1j5VeGPR7UrxuP9
GIR/tBZWAc12/td/DbnVvxPJh8xJAsQCF96Fh8V5IXVfXeeeGIFrcKRZvah10h/wyPwkRYk4VXqy
N66d6ovMezLmxqS63B9XPUlhM7oBP5Ij3JVkGsRE3vDwMH93RicCJslGHQiNUdQb7lzi4hw3Pyoo
CM6KltRrauJvTpmEj75FJxHryxPBlcNTMhnHMLD7F2I8oH72Yddxj0wWEjom/ttO3IwE8bIwPd47
bpluuvuirz4r1QxOpl9nJ+JQnXU6me6zn5DY6mUJcXhdWK8nZHMrYSTxYZhdGaXTLqYCz41CYN4z
eX5vIZbfT8aOb0qEccU0KGuVXzFX620sK6TAAf6mxs1epgpReFmOLoaOON1DzUV+rYbdSmvM8B0i
KPTbrH/2J2V8cMPglzw9Zszup0EM6N35Ltqk+3ZmK/UTBidz0jGnW/BzWD4XVti9B64JECAHahPU
RfAYTNEvi56xg9mwX5lF9oAMsQJcnbI8xiRKR6sadmVBRJYTZP7x3qtODIL1asdcu2hoF4aogLs5
GlKypFDbZarawWpQUakh9C1umKCfTZRqb7bqHRpEjXIxUZUpFQ42BiSkiHTuU2PXhtCNuHIlRlt7
SVsxnLUkZfgWGNPKtFl+ShG4OWb6orAAlvi9tp5891dKhXm13TAnBcKmAWa67YOTzCOuENWiKzpx
gBPPvUgzo3M16vnrwF95CGchFSrdrcE8jzTSprs6mkFAGrZhFsCteLCHwV2alUn43TyF6gQDHz1X
30utana2WragM5gf+RrDakNtR8wmqbeSr1AeRm7Fc0YKGKwlkbHFpoZWvUkm3XirTGxPfmoq59aE
UAHy89Dnxg91HJ3HAjPbOUMWirqHe18am1e7nNRjYcQVsPWuLQ/3zw8tS3vL6Hl4CcNwI43WdJ/H
rTJ7ug2vUK8Ccxk8jap5GlV8wANE7J0691vkuXrXJV7+JE/kcW7vUK85C2Wy3bOS1cEqmim53I+y
K2F67jprUJOGGY7LMiXWDJR+dYgaQkGkKKGKy+Ip7NT7kUKz7f5LInbfyHreVlUaMVapMDHA+1CF
fXRoSIPF4mIuR61pH1Sa5weR2+7GcnTnNOa8POJjBSNhO/nOXXgRYotaMmdSHoqKVFO39NxnHWbO
Wiv77JTVXNqTQz2Qpim6oRA6y7wXxPXvvUgzumWVYVYv8uAjKZTxwk8zc0hSkkMNaIsDUrQBzneU
+t5tgJu7zJ3Jvclz/mCVv732amfAnvnNeEJF4/d59cgGwgfoivcoREo11EOxsiMoeohiDQNznFKh
wJ7MAiOSUNOX2g0eahJpvttMXpdIfYd10A3EtMkCM0wrdVW3ZG/nvqe84pAlddScniueWk9tpu75
DUlmUcfu5NUJ8WNNWG/0WuPpip1wmbQkOI/lOOP1zZ76xOk/jCC6u3P/8R3ES5Rr7GsBVMFvIV7z
cgy1zwb+2xLQJGq8edMQdrCUX0BTs+ht4AUmC/N1ZdPWaVuMXSzRm0WSt6fuHhCQY70PvammZo+9
c2gPR9nra0bLPzegVRms89ELrYBogPkqk9cbLyNf+3296yM72oVlXO97dSgeRuJkVx6m0Pekrh7a
Mvo+DOZw05Sw5d8ptOeibcc1MbTZueYmeCDwaoDX9pooFzlQ7RrIxaXm8MD2yBsLsF4pqHAXuRwu
9SHRW7Na6xi4fcnvSVupxNV4pim6LNGTOwuSNhL+/fmORdjssFGtIVi7c2NJ6jASpX9NhRivHW/1
AlWmjs45bdZ+ZRnXrK6bdTjv+fM5uSfP+dXUo5OJV2NKUEMz9wjlPN6dungvz8nCJih73jmkOrsg
BB6glGN3dbvSpwmNnJBukvrSAoiMtSb62RYkd1umSRpQox+lw7CB5U0CbPqAcjNZ1QA4D4NJjrxl
TK/U1dmmGYV6MKpee7CGpl1ydxI/suem1cQyJd56L91lzZyE7GFvwHcLIdqP3oKEcSDgmGVEh/lb
rOb+Bv+Qt/O8kJTmQBUbjN1+u3BpGp60h2YwqxPY5f7kzRsRIbRAsU/zOIg8ZyPikPlPQdSabziP
9EEupegMHpwTdxwV/agoSTi2+1b7oLfzFOOxfkImZ5/RqLiLovO1DyVjOdZBYjvrLrmhXkznX6kM
5fUst5Wm5VcjwTaHIe+t7lvzQDuwXYJXsLe9a6Y7Jwm2EYvOX5qnbOoqt34xid4k85n5S7Hj28vG
nfoT+Zwkm9oUCKXXa+C6YODlsz8PD89jqtyMXoBc9lrnqSWji0iK6B38Z7Kv1An4UqaE71OL+yQU
jn9yzZ4ZAdxchn15vZjaLH9Gf5ptgjQ3jlB3xxPydm2tKtexCMOTgx7psfL7l2nwbyy6tA2+lfxc
U3Oe5d6fTdU62T7p8MGF6f5eutHdTF8tXTwILOJftenhKguq7zR0a9DTD0J48VqHQXaieM/PqHvE
SgXndi3y4qCZrCFUZYCvK7UmhUdoE7kqC9EFyjeMrksMl9HPziXevYv7DDthYO4Ehd6WKWR3UQoW
TeA/3xWSS3ZyGGXZtg2baoJnPUdj/03eMBpFYKqs4q3HFXhR1GAzzRkWiCBAaswbZ4i4a3ol2dJ1
+5ROuveA9VYDkzjQdEli2NfYjrlYy4wEZSo2Kpt5YmPajw0rI3LDy496Xhmp88qIz7V1C9Nux/B+
G8Zx/Yo3ySRWsaUFNZuyy54J/N/nNaC4fWI/00O0+t+hJnqBoSEqzkVefmUDaqIU38G21cX7ny6s
E6qkKrrlG+2tlZ5o8VtGkvFeo/ZYp4PaL4l07zaKJD3KOVljdF/wyglpEtrRV8zXsHONq5KNvzcD
Hsg0aB+wTpr3035vEeBi6M3SbkkqkU3+GvnnOkm9fI1MKcmXTbTCbzk+0SEKbhHs5PsXGfO2K993
e3q6OcNKsM/mthxa3uBZ0oLxTDt79q6JnPTKIyg+D+T8dvORSOCkwWV+lVMn6TVWhjo4x+I/Ambk
aVtNf2hxTk6yqYP5TWdNXYajaFtq03UIjHiTK4xJak+YxMxG5VraE+ywY2g4tgvWi/qxyjvvWMwb
uSc3BjLlo4ZD3rv5M6F+JHV8IUgafKIQM7ZxGaS/MeFUTPqaMI8ZiVh73yobbTVRLl+hS2o5MfRb
L6FO82aFoC+IyWH1Nt01nJTrD3bioOtRtHxnwcrdd2nbP/R2FZJdOHqPgQpJgkCHB7lxKW42pjDI
okGceT9X2UVzvNe806j8JN/wFaaVwc0UgweResFaHjY4j5Z6MNLsDxTYNACHkrqddoXSes2eVSr/
q09IqZu6n0OG6nTe6f7amb8EyJA4Z8v+9v9/XxAW3ofWYFBXowutH/vnVFmPAwq4N7NsiQjGSnlS
EtU91S1QpNxOs3etTS79nOdkDmH80DWgpZnQ5YcUMsx7kuyS+VOnIT6D67PxqBpXgdnmb1HaFaum
tpt908LY6uMUGbRr0TNTIZZWotj25qtk3oR9aJ3MLrYYtoLAiSjryAGH5TPrRbsYg4mt3f5TPOoS
1ZL58TBzIaOnvF0NQR8SlK7rC2nXkptWL/wDKek80+f1KUn2zjELuFaaUFBu4Za/dcjCFtIyU2Bl
dNKFY9bOVYoZ0SvrG9z0VwqvcdWx4jt6pERemgnqcN325hMj161tV0wXRea9lv5QHeOZ+DwUPQvh
mbQn4s74cDsI8oUG5r/DIue0WXZyW+B7sCTp2DH9pBtGQ6YxAByGXX8ayxxhOjFYUIjSH5Vwfhlx
40Bzi7OVpnrJcRrrbtV0rVi0Vq4Cxg/8pcvoZT+obvrENDunsnugO+Gu/7EXNL53PxfJPVqeK2Q2
9Y4P21Fef2ZXKyBmJkqT+erU/GjHnOubTUzWd/4Limq6PbVtPoQolXi22buMwPNlFlj+LkKJ+NZX
jAspO93z1Gj5m0GYB0Ns/zlrb7kNsU+qQIlXtA6eimbCd57gNmIJLfozAEHET2mCjUYqoEg6UJB2
mLP+TDkEM0g4Nv2tShL2KZKwY+R8KODdaD3FVb7HY1Ix153HvX+OI8hY4BfNdqtNt6YLy6t8jwJN
Lbb3pW09kNPtdQfftvqveacGGyd38Nd5JxKxmX8S4naE/cYza96Tm2lyaQcU/kmeRz+yZ5ZQn+Wz
LPYsBqeW4azCWG2e0jFMoJMALOsUZpZQENovr0b2POj1j5TEimWoFuKxG31la1o8GIyi8h6weBnL
Mcbk2Xeauvk/ws5suW0k26JfhAgMiemV8ySKGizZfkHIdhnzPOPr78qku93lvlH90GyAlF0ySSRO
nrP32pklfi5YTb+2k/sTx8evg7iw+CY2N3gvOB5K5jqq+esUf43Eib4NybJcurBImEPSE4aobuEz
c39MxCEy1kOYQ3A5fW916IHL8/VdFdSUoTJHrZERaqKWYPZIEwOx2xVotghENbWd1I2g0ycE/Ndp
MGfD09wHODhQ4Nqzt5yLBdplbDTWJu8tRBj9glRB5k7LebGB3fVFnUnsVFr4rHBKYj8OZgE02a/g
oxvTTa+s+ljR3d+KOGCnKsClyQd11ImBb01iYPPLVJfN84efnds/LZ4XX+7CGZNYr3ATSYRu7DB6
FGkc3txiOt8JozGAgfU4tC13W1KKB6XA0mJEyo0dGMcKa/B6Nn3vwUfVh3KLJHaF4zbz7jzkFXVJ
yNxe3pfIqSk2MPyrtYnp4f4Lqhf88smuAwo1KVVQWt+xgkLrICjeRo7PpDOxHMaA0UyyYaKXpBkN
MOxNdy9SYZx/Pyy8cfUK/cdIu33x7q4ztlu/rGfKcGaYIjkEfnZtjCldF2kxbBU1Ss3XVbCP2fWf
ioqd5/0tI2FpQGGv2Vt68ChTma8+ZDJHx7eGah0rAQIAypeiSO1t3rQOX/W0eSWC4qX3uuWDTVfC
gMWwroHpt1fNMQuSXfAqd0Mt4JOl3xytT56X0PUu5eJAIQbNuGd2N250eYcUVXL2ROXhD+YskjfS
zgrdUx45T0aMjnRW81tUxAtt7MQ5S2/H1ki6fEWTm0i+6vP9i2NkmmCnz2qf+CSHNjUjfV0OHtRz
LRSmbakjuVbDiIYeQ6fhMO6mdDj3ZjecW/mgjtRzk2vyXOzRew5z8ru7x74JxOk/oLB+NK40zWwP
anDBO0i1KEwyoxfeTKqafqP+y4ZXdQ/ccPaqRgdlX5E5FABrlBX87wdVy2PCS4kOaM9m4Bwt2pgP
95uMaRNghucUKel3vQp+LInnsqIZ7/dlrFs655uFSihcLLi1o9OtrD62UEhl87ZLl+wgkVL+ErCD
6R1yokjWnSPRvAaOkx0Mf/H3oenYr3ZjfVZXCiPfD9HO6AKCDLdoLaspTbfW8QyLfN3oyQFBevkY
xaPYJ4Yotn4QvPjMez4FfdXvJz8wDnFGF9jwE/LHzD79CjB7N5MXo/7+Lg9hG9r1dKt0unV+kBAK
WVnxF/kT+rz8KMACPfM2+ZvSmPuTGcXtJ2ueThZqv61TtWTDUb8Zu8IgZ5iYvJeqDI1DLvTis8Nd
VeFCiXotdlz8xx5Gz25ml/1sQZ3G2GuPj7+a2oypV2xADuq3ilIU59HUzZfGrMliks3xcYYWU/rV
McZukyTNoWsiQmlCaGU104mTU9MmT5glo/ZIp1r7ttTjX0ObRW9z7DfbtiE2rF+kPC3rsEXL0UAy
mQH7b31ew1XytkkS430XKeAgoev1viY/kXzXsH0y+7Y513ld7UgwK9bo/613XTPrLcM6Nq6AXt61
bDPRblMoekWg97h2115ov2laMG0nirtXbq0freZ3T1mvf1ZC9dbOvhGg2x4My/PX2OTqc5X7H8pC
mgC/6Odweh/RZSqoHzq96YgCw8L+kDm4l+fmXqErK7E9kFZowsnI0OfuRdKM+2EOJBIVHWVddwIJ
4Pik/rNKKIW9hgvD0NN9LcbmNe4hpwvAAK4frtFMwz2f3elzVRp7dqvZNcsWIlVswlwU/oEgq/RB
nc51Hp97mE9r7hDh1g7wPS8TUeoKvxmZAFm70DI3Y45jInc1EMTZ5VcRHmERto3Sf6xh+j4WcVkT
KxPYCIpGwyXHGkaoHgR8i3DFrPGq1lu3pWlQLNaOjDqo6SWlntXQmMRp8OInSXi6/82TQLJchv7X
JPbMD3nQ9t39ALVzgsG4PDlpuTNRm35a+jx/lmeKjJc06Uovo+hGoG+Ab7sND0oYpspZ9VzTD9Uu
GfKt+qBR7ZOECk4No2iwv+8RaIm713J4dZbZvcJN8R/VJiQw2uaQTghgJiswHrOxW/q/BDybvUCT
CSoDhvWW9GmfFOTiKVzCEsSN/4sq9psvZpQi3SakKqyV/bQJDetwj7a0+10tvbiIb/1tQ0bfxpVG
XfUckWXdykkhSoZijm/0XZ5zC5NDrRjubgVtJCfQGNQvydnogB9Hn1CEzouH+1Ejj9JAcMPsBvE2
NdM1Z2L9iaWtPyBcTfZge9mEqnRQhngfGGolyah6d+wKVFpPOLvC/OQTjlo6LfWWvNv0FMxaiDOr
8K7MN1aTa1lELyTipo6SRXuOioX5kHzeWkR5cKfcrL/pZIfuHGYU7Emf1ZA/EdW5rUGy6hoJdMrf
py0S4FZ22kNjoHhxDHjg1Jz+OqMAQTpkt89dVhARKWz9uYQQxv/G78UgCLTCaL1rqPSg2/eY5pXB
PePmwZ/vz2GCjhpnDSE0SFr5V1ZUb+/3z8ACqLH/3XVgpXY389yVa19/TRaXfPeooOWlfNhRtbQI
A5gWyWZkkpbmNsoS2rHyiNCW4jZ53SEZk4WQdgQJjDXmvVWJTMpQ4fOTVGY8qDWHICS6YwBQAUgd
VZNA9QY6N0ajYMvcKH/ZE9VMOSXdT4LoBcg12ndXqsU9bdU2dvOD8p7ARaLw1qjbEuimkIpI/WzW
njO4B3qWIEtsK8BQKnNUaaUwXCmWvann3gXpFg7sEhLdyq39mb1X2b1ac7dXy0hjIiVW34y7KaAR
VrOyGJbcN5tBblVgG5aYbjRraxHVxaow6C4r09aooQVWwNZQ0hct4Y2HX5e5wV+js2w8eH7jgh2k
C5g6ztb3YuQ7TkGi3RgfiPNa1sQ82+6mLbTiiHj93U8leCgACKcmwa1IuPxjUpVUE0WJeFvXCIEd
EpfRUTU3WeuRsSYTdP0Ij1kT2UelEey7uDlOWrn1c/MzVkOZSqPNz2EbXEu9HR5YeUP2LlLXwqWF
9C0gXlKGCDodhGfur5BhkmLeo2DN10qqatrMilAzGfSLPfaKCQgadTRq2Xw0MUGsCr/+OUjLhj6n
IEmT8ifD0vhyf7/a+pWm03BAfW09AZZw5dTO/rH12u7n/X3TYSYbvfND5APbAX2kjUFLxkdMtwUP
lR9USCO7kfwwuWAb1SlJP7v7CF3HnQTiKd6oj9amyF0buNgvU9nJI6nLGZfZQ6vdU6S0vrbW2+Vn
WuvVg3CK5jKy91+XfYVYslre/QkZcdok/YY04XjFyu2eeE+xJKb19Ig8ehvVnXm9TwydQmz55ut3
9Gtq1LCjCY45J9W3JLCfi8Aa3gtU42Sflj2BVcyDi4Du1R1B29m1f7qHYgUkOp7QjOyrosXmmnNd
3r1gk2QHtzUhoVbZXtRRWM3tJZLPLfK5MJz/9WrqB+v7xMVYHBRt8t/kp7jWh4RR6UyekyhFdejR
5F5HRpbbrKpd7lM4M4NWc75k1vQqikknMOC1I/LjJWOKvu40hqe9mb1becj6o66BKMQvpr5EkMcG
YGEO+4bAs66ePgf7CGvNSsigSrsEI07Pct37DuKSOmtZUtTe4VQQnXaJZ6u5VP8+KgdTJ2QZfW31
rBC2S+SQSGQ8K4hWO3XqRL3iDTBynKWsDxoOt72wOLUkW1FlG0XYdZEqyhEN7vv0ycm0Yh/N9bQV
td6/1YOWbm0wSvukj4a3WK8HsvV8xqny1Q4c8KoKl/ZhKYr+LRHddcoi7xZ0jY2U0DchvBB3mWiU
C1rmTU9dkP7Uw9h+u8s/iWfckTLMXg/Q8lYfc/+tqvvXIpudi869nGCVnYd8GuFytht1gFcr9lBj
TfiUk3T+QaH5R5M2rdvVj+qsHfXxUIbe3pzyb7+FJFrA4CJuom+ZbDJVVYoCRTcrOpbxeyuy9j1M
fdgEhh1fm6AiNCEbQf03wYeJp4S03gB1nW5538CWrBvMmX9Fqb+fTKQLUvqXGynTriWvLxbGvB32
wR9lYJdbK2yGdS/7kCj8FxK2a2tbJYtxFFX+Q/1J5TxEgv5x16/Ec4kmryo9Y6dlGOtDh/JPOb/U
g2IpzzUIfWcKkhPBGebNtIHK3N1e+fLojBFuodr5RL0AyleqbapiYzVDcFXrZZzXuMuCXl9bOUhZ
zLoJhkWkxQqul5EKmy10xPpU5I/lNGkbf2SToIxpEGDmk8vYcNX5NSrOdkP4TnpzgmFZe1BqdmmT
Eo9VG8h/RI5trHdYLsyAiAr1hb9/sY1tqi/GdWaRXyXsiDAxpXm16ooOPK+LdjUmM+yT6Be4dYib
fqCQWHkFWP5Rq92NW9ULWOecAY2837SpdqvjbnjyO3IBmi4q5e2iOicIwTfK6Iy38THPm/RVPZ/J
53NtHo5Q69xt5scLlf8QHW2jE69WVb7gvI2/EWwqVrFwzx2KZjUJjYOSGWoJpFKOvvNCe7mLou+b
oJIL52IYVk8aaPHmcas5/37Ihu4/T9ULc2mlKztHJ1mACNwo6jbxRGWEkniuFlSRv+Tmo+kT65PQ
60M2eJgLn1gE1JHcGUsaoSZfaTkEvi/zk70eRsSianFVhG3wPPYycCuMpAO0jXaDHvxKOZPSyQOd
pmIVmZF3gJFE8J203BgFlnHTMYcHtXj8PlWvolP99ao5F9nKHCLmu0ZHlyMO3/ugyq9NJZKVEQzh
e4wL9zhUebtRrw5ZUW218XxXU2O/MA5d3SuxbSj2rjXzq/ghl25nX2yZuYB19OdiIZjpE03saGAn
a9Xv+N3msLlZrKzWHA9eDQGIJpAPwwxsFCE4bMppr6mzkTNTNsnUGe28g8/gwkj6iy+9AKi7o2Pd
5OUqSWfrbPpDtlE3BGHTXw216UU9z6gt21Sl7p5Nm0gUPSzqJ3b/j8pLG7fTfBqjmeQW6bSV1vlt
4rYb0TlonQpTd1ejNJbO/MKLFXRXriBmGyEY2QGA+j7z/ZUr29wofVv0S6wkJI40N08Y+mrKBBT4
RmucbjtCsmVVoJpKrVTb1XWfr2qEOePG7rmBVMVLRM7mcXJDkh5qrHT53BcYKCQ1Ow1e42oOLqxv
0YuR2PpaWMWzEH508lCIn9RRCE3cqeZHxNEMmqWYRstKsQpYAa8GkUqPHfFHq4x/2Ktw6nMhL8Op
875gf05ulZl7qKjCTcj381xFMqozwdhqGbmD45HI0LievF1cUrSpKYdWgoEN84EpplkYhyKJ270X
WfzrkBuQbTgAjJex4kiPB6ZoNSNuwZ1FtSp7L+6O7G4DPpAKI4n0/apT9QC6eeW+pfTGbfsh/fdV
Yo9ttmtmCg32zR9lpenU7JU4kS9gb7Vuslb3O1OQetkVK1t9TjEFcmWiXMwpjm0/ftDj7uTY4nsu
byVWO8SrJm6rjUimzyr/k43+h63Ro7t/1X+VMA0Nw0Dua5S6lsya4gBLZVilvf39n1kU/49zwRdQ
lsm29y2bLdAf/DYUVhp9O3orbfGCq6Xc/x4Rx628DbnJTbXWhdZhv0c7vA70hiYMG1o1N1AThD9m
CZZfLLt7AF0TedSWImC8NrYRPjdyQSRbQKnN1PN33dmUXBqGN6R2lFzny0Lc+kQhN9CMv44pVXWe
vsLNEVRxGVhUyTlkhuptK5fFuZegwyoO55Od+OwL5atdV9+0yT6pdIDaXKYT26y92mF4OE8YuxbR
AmwtbrTNhOpwre4BrWBsUAHkZcJgHBKfxb1R6RtWKQ2N3c5tvXbvK04zYt/rREpWsKsDYmmGgJIR
hKKzojmJArsB8uSGw7j/509M6H+aTUB/6aYwcEDrjm+LP9lYOvQgAoGs5qTRI9mjN8QcESTiHPjl
8hCPtUErdMHkHA4xNnF4J9PiG0flKPNyOnTNXIDlc051azzVsnEE3CC7plX/TZ0NhUivmjd+K5Lg
FYVj+aXVj8sQs1ZzkNbN/L3s3feWWL5biGrjHFPVMeTHd4VAPN45CZbTzPRebKQ+p6WePsiewCPS
hfqpjgihaSb625q5QwAFw28grTcOm3nrDsnzDFT5olvjXq3IrQFXqmpb+6B7RvU45wvCc/QxrWfa
RyV667rGPxQ+zuygstzTZJPLky+BFAyUT0YyFq/JoMVr0wn1ozCT4tVI7XSNG7F7AkMbbpuhGqhW
US2n2CEeQJIB6HOg/uadp78a5UKh+xEALXhWHlMdgpI5zsazVB0xOEX3o3xZ3Nu+kyFQvaCX1lFC
us0LbnRz15AwcK48Pzk4RGhcBpvAjsIwXxTwop0tUmSEWHtSLhUo/bEoSm2Hcq9ExMBtrXET/yyi
CM3iwjhonAJwgA4hRHEoG6WtdjKFZa5jw87v6q58Kil7yYWgpxTFa4QicsMSlQ/UDyxjvj9/Blbi
rxacNw+ZDTUb56C567VFI0TVx+SuT0cTMfE2HlwHt2HOcKUfegYujhWcRycg51m+C6SY/iJM3I90
KRxU0D0fD+fBh+m9z4VfQMdP54cm9776Rds86EvWEs6JDvbhfu53xZmQmY16Sj2Y9x/B2Vw14qKm
mE087ad6mE5JPv+UA60z2Tv6kzOlcC2oQ8Cu2bvSAagUjiPW9MgyX0qdXcrk2d/unZ489tlCtz2W
kmkA8xKSQNEL7a+gSt4irxZEC6cwzNIwOjoMLx7Iln1zkfj+0CqUUz3q4ZVZrqregX3Ukruamc7w
V2By0/fmGnFPizHAT4b3RtMArcByP6S193VOk/hsJ23MvIUjM8aAFgfuYZH6GmuckdtIzY1XuiFm
COkcqyt/AOXifLFjZzlE6VxZmwjC4Z4alMY1Lv9qNQjIu4Am8i3zLenANeyJzXhHtjyL4wE/2bhR
tac6FYMzbIZiCa+xLb4ol3fZe3Ahrdk/6no+bgUi2i2BhPpDDHRCdczUg1kEELb12Gf8nX9KYDV+
n7tTJQ3E7kJdZCXQ7TCNV3OH4M3viflRS6XZ6l/dzLE2Ch2jg3sF45F/sS29Y7oBdnwG4bkxhv7Q
2xb+Ty3+rkamrUvL1fGXqw57+daG6XqeNJ81xs5BJoQUuhXap8GtPwVO0OzsZPFOvZvUB4IJDS5U
JjIMuh4mPa/202guyK0Sf60BE8VkiQMpb3tiv8PkZWwoueDXRv3RM8sjstgEpW3zqlIEDOdxiBDr
/jZh5lr0pYnJoxzT4UYBguq46xD7y6OwD+GEa517jZzuWTjW+GhI/0/gDc9jSSLdDAsJ+wvuHnrx
/inKJutCC9bb8l+OXivXXPg8Ebfd222gS5tLSze8qObsW9yw4tFetiGNoJowlvTZIOpuHcxIVFTJ
3Y1c/up0HBNzc9+bh/NSrdT27w7jyBamCXTa1mGLk2mk5XgQUwXPuR+PBYx/RHp8CatCWy5XXR4a
rkPqqzIimGEGaUreJJyS4sXo5vpO13EZta96kSHxywt4uzhc2Z78lUmfsd622t5T8aPa3Mq3MiPb
MCFmL+RL28O7vqZBzTQC60OFe28/2YIUkcW2z147fhXeuoWz/qNK+3CdTz3K3ywXh4S1514fWUTv
faEoIUFLKjT4WLCOSQGVekA1SF+mZ4bj9CPsX5nj1slEN0Z8mD3U1GpGHCtRV5FcOSvmcqcwrL/A
2umgQ3jfEN/hc5cPqurvgd3x82a7SwIClO2w8PdJzuhVEzF+NY1WQxGiBP7nG72p/z0FnXxOTBwg
atluQkEEU/VHbdaYo9W7KekDVVUl9Anns6I4GDEJfkNVISl1ehf/dPYaTsEu16r6rN6BBm8fiGi5
nlhZ5j4MFRG1c4cWwaG6oYOfvZbLWoffRt9RH2/qKMWwvV4CCFkKbdLkfGZmk3W7IELdH4Wx/4AW
ng6aXrQv7sws0ks9sFmRDcGxj2y2pIw2CT2bdyie6kMJGGyLssvbWIuMz5iX5T3AIjLzTjLmC0yc
TI6z8uK0v9qyq6X6perI0zLIbsy2RDDcOj/YzELoz5bclsmzzmv1Z+UDkGc0ufdeYu+VlVmNetCt
4HYazDWqNzbXotioHq7iI6RRusqXBaK5xrY6wc1xuevoPe5jeyWnmJkxknAqDlN8NRiWfyGgbI2g
H8KobM/zNsGT4NZj5iAwGlH9UL/YIEb/QZ6BqfNW936hE7fRnia7t/d9MM0hSKAbrVaE5pEX4K+v
+0tjmBOxunZyUH+LOk1RpaFUipe3EsfKbjRyFhyXRHtvmpBANiaBClHKrWGFWjk/tLpxVXOApqY+
bcmapw2AZHCxTFIpFBvO7hjTWGY/btvUnI/5JIy3SaQ7VfLaVQKvh2vv3tWdkkUgUJ+i9ywsjgrB
ECd08uplzK4JAEaU44a7W6zRu015Qt4PLr1vyRh8btvZfqlo56yZQw/aC/y21dDjLNM6QnsUjKXu
YCkHubcLHFKQ/UrXD1oyOQetKaNb6GsO7XrL+1KVa31yj93fovyCqbfWAPMqvNM98ZZefgrG8KxW
HAjVUg0xvhW5+Jyh4DqXTcywNSi8g51nCbXTEB5VKlm5FDunBg6Zd9ZNlZldztzCTcSz0sqEGdE8
phVvFqvqD3hexwvB6IgdpEi1Kv3Ps+3Pz+C3xwsLiljrMqFEN7XPBdvIW298qJ5D3Ob1YXZQkKg+
ROpmzDrzXqZpsxKTZh7t1V+om/qPyomSzT+vHZ5kZf0nK4mlA5AmXR1myiwhxh8sLV2bl9rSmPYb
Y8DVm3b5pqNBuMlrt7wiDAflU/hXq5nDSxeDBVELSxqFWF2C/MWWzzf/fh68xyfdSmJSdHJijBZX
vPg1PiHLH/KTmsrqfjIdRG4Aw22zFyxWHy0H62Hxvd2d/UncpXnhoj4MgpzjKlvy52Hgnm7Pc/Jl
ZJK9Ci3uCdYkpUmctWb66/nMrawnWwRIdOPibZgM7zgSzhUB/C3eCl/L92YwXX/Ldmu2pgfGmhZ2
FqS8DMUsagwSXwywg5XeYQYelphiTh9i+A3lvJnx6G3UuO8+5ONqsK4YiDS/3rew+b+NhSGnGssP
D07y3w+Qmd+fAX394Fqtu5q9WMOCzz+V+JLyoomuOWihnvwPTDQK9D8/Y8d3dMcBEQ0Xy7a9PxjJ
CUEtsyjt7By2ff1Jt7V8rRtp+KaOSgFy4/cRajNIhtGHgvr0ddSe3cYTK3WKD7WF8YSlIZq9y53Q
yaUCCSIc6etENXFlMnxVSZv6qUtPuRW/mPO/WFNK0QauINhnucc6MyzZHrEtBIR5Qc/ig66c/XLa
Kk+xLy3GkMENr7/SWPRO0QznmJFp86mZve8hLjCvDFcFnpgvJC45AE/c6Bq00fxsVO2rel4PtWKb
DHF/RHrpfRIWiKzYJ95hml6IPK2f6DQ8K3PD7C7JsY+NJ9NEeKWqTMBYMA3aeHqQbYDtXc50d4db
8StUnkO4jNpZUQUnhUdNtPowusW1Idjmoo1a/1Y0L45MiWl00yGPcRAr2ju7XzsNNTcFrtbsndTw
T3WdXEX0L8z6nJXt3qjbdJObBpRVKvyVnmO7NFIUkP8OPxmKwd3UC4pav8U+GtQ+WUl67O3mAiN4
I30bIrQgpjJyLeqoQeuPFEtJGAZvfrcXUaw77KrpQ6a7X123L2+lN7WXtjDw28u+dZzAZiWH6EWL
u5ulUfzjgQMqY7XRN53krdKKrffKRqwxNEicY59kIofmPu3APtH7h3slNsUkwmKRArNkDR23nHo6
mIHrs25W3qNwEBKYFrK0/8EHt/6fr75LXaQbugcPTph/VEaeaGJNJ1/i3OXe9H2pGJahXaULyJGI
CG8yHayxyC3fPMNLPxWyWe4suJ4a+Djr+6c9loZ9qUiz9WaflF8Kw03Vdr+O7s/JVwv13N9/LoxR
VDHtIhuqoBev5mgJg6JL2g6P/2Ml/3tsE0UgNBHfN0lQB4xo6n+yYnEBalaEq/V0R/2ITg82FlPH
bZHCDVB+WyOxPseZVt6Wmn70XTXgCNI3Zm30Nu3iMbvysuolMgztMUIDExG78JLIh6JH2uc57xgQ
KybL6alsGqiWBrKBDboOf6NEvEGxnDJ0bA8hzs1T65odezFErvx8sEz6e1rE4a43p5MaojWDbW9i
JOhaum8qf/ocR+0z3t/gyW7ZwEGO3HG52gjL6Wd0fYpQQh418kiYRJHbFP6kD5ADqzzLja3VW1u4
9HwD4kpgjDXbwPDffH/KLr1MlhCdG17dKT7XMALh+SMkons2rFUb2S0wtxpQg4hrpKtci3JGetOG
D0HWFWjuPPKP6E/pctsWhlkInC2m8uWMjyS8tqHvgKrp442qNIre8M73L/8/f9CGJdfrv92zXSiu
urSiUF+4bLF5/T9QrtNMCauZxK/yQ+WRL+ryPHTIKt3U37ETaHfI5lXRQCrlJz1ZindUuvCPhhmv
Vfe9KudLbqFIUJ0xts/51s9wOWke6/E8GstaKVJrU482OQz71X2HIAz/iCeVTBnJ93Fs45HrJ3+l
OVGeZUuu0oMXJVFVD0qxGjSZ92t/0XVmuffHWENlBWtXOdcmZV9L7fO9sh7yJgHFN7drJb+v/IUb
a9xcmoh9miu7pL1nhqsOlUwAVRaJSPXBFjY7KdtJIPXHIjSRSbfiUFO5Hu81rV4AWFSyGGLvb1YA
2wtT0LfOEsE29rqAQDKNEWNsOTidiQIIFnu69cK69Y6YLlMc/Mh0iIaTILyiAqj81OXbe3RFaTin
+xJhekt7UkhYSL7aebGAMNtYQzb6QNpFqhnatshOGY3AZ1RqCAmxQpUdmjA38qOzberTJq6s4L2s
WIwkdLfRXQeX89KszXmJLwUY/xNtW3o68musHoIitta+7ZwLtEpFbVV7rbRAg4TbttCrpzSer3Nn
aG9LjvHNYSJHdAkDNUPTk33Y+96WTmKEJ6f6KHFRRsKav3Y0YDcdWdczxuI30pNpMY5Ii/FiJ2uI
+3yJzLF9LBrIPkrQFxa4NDBXvS9yMLaguvgfyCTxX7ExKHFM09BJJtcRsf2ZcRFhfHJKyxvOuue6
x9ydmd1LIUne6v7awisyxHnKHpLAemgpuyr1rFebvepFLyft2tvekXCX5PLb9pPW7nLqx/6lju1f
TqA4LG9UM5QYyVA8zIL0KpNGM9E4sEfonkJ60KxbgMV1S+y9cxlcavp6TKstmHP9fQjcmwdpehTB
/Fnj3kEedfFzRqtVOEX8+s9Xv/3/LPOmxyQG+IFtOuTD/P3iN2yH93sW0xmCHGNTvyG2PCQkOXCn
41RM2nvjexgSxq+qR995yQGb97OSVyd2Y5zcyv+pLiarsOPjNDS7VOrKf2vU1BHYCYIhjC4Gd+A6
rKoDwafWDLC9GeGGqGtEE0DsPXPQ993iuyv13NzXy7kpdNrudWV+4m5L21UdHsKiYRrql9FlYJP6
eJe+9/MxbmMQEfJ7FVQzSUthvJxG2704UoymL+0Le4nkPXencUs3++c/v53iv2YkRA94vsXN07cN
l0Lh72+nmcdeL7wGLwl+vNcYM3vcV2R1Jkb9QDPJ/Dp1XDlGX6cvZYJYmrwC9+IRO7IbJ8/d3plS
3dACsc6XL7nk1zsabhFveFTGNSU9RFIA5FtHJjeK8qQ8VJ1qhzi+fr5PhooRflMavmphGn9XByjm
hrbOnmlrAmgnj/FmmZF9EGljHtSGV+5uhyRqSP+t2qdopjX2z2/Of4X/QdFlY+g73GT4///Cz3P1
gLNrXACVBtOTqvtMGBvM/GnBBGqMktCuzosW5ZjWMxGg3BkvuB3fsM/15zQG0q1ukGEsunNX43RR
p418VZ0aHhpKx/gKXRRyrOP7N92qusvUy/pEJPqH3fs7UuKad2LwtL2WBDX9UWR8OFVscdC8wllN
NWpZ30jAGEoXpWeHw03chu1ogc6yQ8byBYJO9B2f8xIOdBK51pXuqn1MGttc95bxfTCF/qQN5LlV
Y6J9ZIi5K6nHSfmDURX4Z1KB0h0CDSUQ8ZrKudReJ1bomqx3CxLabonyZu9jGv7nT8A0/2t/7rP4
WRaLHyEZpv5nAZtURlF2jRZeZsGvl8F32gyul13SmX7clGaM7xiafeP9fdPIqdikuDO2StDO9d2d
aqH/pc5UeRbCBMR1pJ/VpyB054hypHhqCFM+JTHd5JFOdc5o/ifJEpfKrM92IMqPSiMTuZfim9m6
aIFRfRAoj0EJg/crabvplg2EdsHPzIpRIUaqzfhL50vJEuvS4iM59LRqumlaLxEgGMjrvNU2swF9
SE2vWqkosuQcy+yzfBvLUbiJfjTp4D2tgynWMJWMxiGyuG16lX6k4dA+aWPo7bqk0tdqOVsmWINW
HT1hZsf4bk1PKHrN1Z0M9i9fwZp3M9tV9GM+uWX7odhZyWJSV6KNNz0T8QNOV7GtHDM7B8RlZdwk
nkegWlsDk8I66sfsCG5Qu+N4NBt/tZuKJ5OBxNDCLqVi26dTJ+7zUgCybHXx6zT9ih5t9ezqM7IA
ZuJb5T88Glbcfrn7JufE9Q6NlONWdoYIUWNLnbqAInwB4TdLp+vQjhQZEAzuJmBwmCACa7Z+QBT9
VUv6DtBGqtHG648THCJZh8Krmo3i6M69uU9MI3h22BNi5+UP+EzlaV2Y6GIJKPH2XuGFxzqogtvs
Sun3SAY8jjrz5k3nUeLNphEAoPqB1HtO4PKRnZQGMrqhJKU39p8zPqk7cVLtY/0INfXS+t2hMvRw
s7g2puUcPBkyyJ+2Yx0ZYqYfftum64g7wnPjFId4WqptmvTikEV291JNxDv0gkuNpm/1haTRW2MD
wpp0jWqwiPx9FXvw3cDxXK2iqTf9EN+cAlI3wVyryqcG+r0KFzOlLQMD/UG3+nQX6jGok38feV7z
7JvNtS3onQ6ujkBvDPrj0Ddih0Ud0Ab+irlAAygNsaEV/nCWdH4EHjR88uhP21aGU0ecVKdQYkT3
xlikW4Pua5UXO6n0PSmzhDnYuNXyAjSl1OwWNqY62L8FSmJ7RzMMrp98wJfobBsHOfjv59SRaPr6
/wg7rx25kWyLfhEBevOa3mf5UtULIbWkoPf+6+9iUNPq1gVmgEEOmVXdnZWZZJw4Z++1z2YXHTVF
ya+RO+JhyhL7vMx0/vv9h3vtv/YaJJC4pmq6usEqQP+IlK1/r49mCHO6mYgkdNKWjrpT1RcSSVah
0zhXA9HHVZsf5JF8bkD5w0iI2SejIMW3Pjo2/DdZi9RYb6u8jM4Jc+6+FvbzFKXc5qtuoKGOZaPE
N3T2BtDQvVmyycY/ZR4Cl7v71LiwSAT9HmRBGG24ZFZiwE1bi/8cuel4Dqou3Gcp/MsBwW/H2GhL
5NY8VK0fJ8s1z7llTdc+AwA9a1X7Wbkmj+pETKvYTR/5mNpt0aTWXrHr/L2d5tl26zOZHrLivUzU
ld0E6WuXO8QXJxXOBSjmhGWJWwb2HE4fyrQpabqDaWioQd30Ve0669t80KNdPUwQXvdl0d/rqe2e
ikkUD1Ex/QVGW7ngS6VHQl10sBNg+lIn5alf8rEPP6LEYGCrtbs6YRDrj6r57M7tLEMn2Ao1wwrg
rvsymA4XrRel51pxsn1Prba2h8I4g2p+la4hazSslaXhAJeCLTROqzEP9Xd2T0cwTcNroEflKQgJ
M0CO7P6P5ez/dZstm2Jed3TNUV1kTc4f3eYqGAyVmWz+S8WUu7zthux5qZNykvmKeerWV1EM3V7E
fXPNMZr8Osr7ap+//v757yP5m1CBngw30en8sgwqgfuhtTk+pBZcns8w/9K6IMMlQiLxtS+aUrcb
FFWMUUV41ii7vhWmUqwVvxtuGmqQa547JH8H4UrtLJU9lyl2hi6Ci1ZE+WWIWpd1VukPcWqkG/yZ
w1VuADXhuvtFeGsZ3CKlLJ7JwhpKWvyGSRzNeqN9HTIoNllJdmtCZtZRhX1xcDO/emDl9dd66vfX
0S2/hFKoFkcofqcyOZhlpm5/acAnRnTyx7CVUK7q4q4wbyFOlpm0UgRoAq1Ce0yEn517lMLb2grD
byaN6gofvGLCWGQqeaS6yL7895uGhNj+sz+B19NGzUkyh0pgMbX1v+8ZaZr42JbUCZwibW5gWcRp
zU5fEbZPtelUp6UBCjDt2qgY6csmKo/aoE9P1MMZqg8FwGSkHEkqwCch0eqgSxhMhA0OQ+iZQnfF
U+kikIH71c+ZKqMMVhmSV6fIo5s8S6HydF3/SK6ecw8M56ceVM4T4S0vmV1bp0x0ATu1ca30Pmeu
Mx3/OFI6ZExZ6rEncatgMUgTgKiuNDsz9mmcLlmQVkQMKBv3cmtYeGKwHhoHFafoKj+Xjp3dfaur
T//9HYbx+6/bsmujXvIQL1kmXw7yH/8sCyvsE0VQR87eC2g9gRkIMgyX7pvUyHVJYW3KLnbX1ayg
C9F+qRQqLZojojR1MOEEmMA6mQFkELeiu0CPMbxiglEOtaO4LxOMd2TmKLDI2TlmfbCDxlSs5T3d
DHydLlHibHK3tcbVnGZK0aKHqnUgZEqsTIAVO4PUsnXptLhsRFEedBWflMybEHWFLgG895YbqrFj
iQYKjlLnFT69vtNFoW1bdcy3HbE1m2R2UUfzgzz6/VC7Njt/s1C3vd37G0/YbDTcCFN8hnri8o/D
FDUsl2pAZEJXPLKYxVthqfQ+3M7fOaO5duZtZk3QvRvn+ZehcMRcznoX5BgxEwb4dT2Zi481Edwr
eZcwM/8HHgPrKeqG+hQO+ThjnAksksvVCJr+0A2A34I4NbeSFStPlYjTSKv9FXe98lDOqoIWT8I6
bltvK5FbvkVnuPNSulFkACXgT5Lp7tvJk1w+k9oe74WXPZHDiEl1gDYxpl5FToxe8QoS78MPufFV
OiOqwWyvWpnGawcx/hWptPcQZmO8koFOVJesnlEDVf5fPyS9A2733/9UL8TRDif7MRmqtyKz/JuZ
BxGBiJAWRRzpByInnfM/j6wMPeZcNi5/QzIVGtcsNjReDuIlSY6pQKdvl80bEBN+N+ps66KADtnr
Jbhns6nFM/XGmzdYqMsatQReyOtiY/bVGvMctJ1nXqSltML3dF8+yLzFHToE44AeK6n3OYHC19yu
6z0sml9HuZocAys7doNR7y0RDdceYPPemI+G+TnI1ZeR6c9Ofh0zF0gIXNgBeenIV0Yrb7g51Fkz
VuAOxGgMZW61ZFjVqvDOikmRvWobInwj14JfKKgthPUydpP6RDst2hlDn2EWNGJ0qm618dPC2acF
Lu8Lvg/6NW6pb40qXMV2BFdjfogc+7NoG5yaHq0nn0FsnU9vUnYeGfq081zrnhZ6+0hQ0qFkC/ma
/+ssQjnwWMXOwYoQDlFAvZqOW59Dn62aXJfqDtKR8umCfDik8FWIZRgbtBbz+VjqX5U+TUmc83dK
S82uguAKeoQRiRvlZ1lAsGwhGSr76Yj8pNkuH1plCnXdzh98PT9UQ1jusopICvkcWb/Rnh6ntkqb
6bWzzAjnbhRdguBnqzNPlbeTykLQ4MuvgBp0G6+COCbhZn4U7EvmYm8G7tOjfL7BT8dNQ+l3ktFG
BtomxQi/oGhF66qr3ssauiuVvg8VN7pmIMoxMbRke+eddc31tZjhJdHoezsbHdEvswz7YJSE7bBu
qVzXdenEz/o0wbqEbLgU23yDhtPYgJ8ZlUScpE4pZa8QFn136GUxprP9mwpFPKtDjNw0daOdfOMG
z3lZOj9Kh8ZGEVDyMrUm4YeIUwTC2Z3cHbIgylrd/fZjDJoS4zJNd7Vtj5e6i4ktnNUuizzBDKdb
7Lb33wkzpSrcbVfp5oq9TLF34Pmt5Jsk4Xbg+e6om+tL13tibyZltZaYXsZ25rrOCLeUnGapLefd
ukC6bVc990vqX+tTlp7UrSwGvf/R+h9L9Rnwhh+lQMJKZpIOhu6jS08GZyaO3lQiytHcvYpyUFaE
LzKLcJ9lUI7MKVWZTG9Cs7M2Nb2Pu9rufpOD5QuJteR/VKWaPg9M/lWwuKbJ/0wHeRCNdXfeBP1j
oOIL6KIYNxU266EPA7P42gKlI43N946NSqu8F4X+OQ3PmLBNzGURqk2SgHZ6OfR7CbwbAtoQMVYz
H8kiUvK+3tgzIC8azZ8OrBnef786EyPTkq9UrjxdZfwSAzbd6D4pLXE65Ydx8G/KqDYHKaGVitre
IjoFVVOyZ7AUr2R/K3dKgJKusrHn6BD5EHYFSUA57v1eqR7CXnVuMAzsbTgN2gl0d7g3pd3WID1h
a+Ma2+rFYB6sviDZRPzI3ER7dwuKojRj7KAk9XIP1IAZ7cvOQss8t/fRRgP3hZApQp8FrCy1h0WL
CoBhE6DRMDZFEwSnuFauixzOCEjSiRXrRms/YnTBFNnRFUo2K0z21WDFsN2yRz2hng5ycoahJ6W4
cuv8jgunOdZWGx1yYKmPY5p+LmNNPcFepE3tFwl7BBpZH9wwYyIz01wtaLBrMOJ8hEnw3rL8qHHY
vCaJbV6r60DjMupn7/n2tye6L/P2tJg9lz9mKqBAVyIDet+yTUqz+DPtohQARN481So326G8SVdg
FSn1aaoBT6KNXkEKcmheUlL1ZmUf1ZJrhRx5+3+km/3/hjWDDlRKmm2qlqtp+h/f1bbQicUjzOZE
s/99HAXwECBk5iZL0l1CHtla7qxB0SuPSdGt5MYa5rH13Jfq19B51KPB2anxoLIh8c0bfxuSQFH6
0VnGydM/DK7yyC0jpjwM0Pe0PsJNHYfZRwmiTCLabIRodUtyHc7IlwkoFflS9OQwQ3un2Bs+5VnQ
fi4LghVkBwcZ7SJl0vKdM6Oz/ntNjIz5z6sYYwpvzLy5BBChysnJP67iIrMJmU7jgAzzUgeZxI5o
qLxXKV35+8zKVONVrT2kvuGAqCPC/uQk5rH0zPFlzB8YJ2HLSezuKn+zTGlANTWr5FLTKJ3+3clH
+5pZgFbMFIMEY1E3RuOq1I55w1WRvmAHPcjyOWL6sVomhMYc6sSbyZUibOVJHsXzPFAegRkEnJao
h34kxUSjd8kUQHY5JXJEzQriIxTnFjlFcUDjQ1+jyD49MZJIMF+apV181lrW3KQ4cD6zYFLtshZw
teKMBBRTorxB3n8xZcOg986JaREVCUAbcAKIO1ja6G3YIDxiyS0OfU/zE4NVtGkNH+uw3IQ1Y48C
sNRw58yZVxk8pzm0jogbU3RgVueubOcCqw2jVxdo59mPM2MpNCyl69dc9gQklCU2RVoZ/o6mMuEU
80M9TPqb6tQ76KvnChs7DZrU3Dmz4cGdI7LlQwxeakUwnbnFTcZ2GwL5qWRmb1qEAUQFe48mjv+K
yyTd19xH14zCG3g9eq3fPRU2wBAm7/FYBq+AOKEyZNMs1ymC7dx1puQmd20v12bTFNGJyHNyw+mz
HXC05BvgmtWq7Uz1RqpG9WKZBCR5dfRcdyZ/P+2Cm6zYpDm2HZhEF0iHEU3slCjsT0Qle8flyB/i
HQP8s3Bq4NDMk6ES9OWHDgfOj7KJDrKaXQrVAorY8XwVK1srDNJdkyCZkpwqKd01ckKXlq8WAA5e
Qu1m/XOQqEdid9tPN4u1dZCH3UOK+eRg57l/mLuniFfz49jEPimmSXpTes/bCYJhlmLlv1+ROkLC
Py5JW1NV1TCxC+sWE1zzj5vVxG7SBA7k73VKvyMcpWgVlRnBZh0Vs3xwB5fErt/nwF42NBK/Mtr4
JjdPymyagy3yDYq8c190tq4ZHyxhf8v0UTwhR1culkFejFmb+W0JOXZL7TzlXbxp2hZ9Ad6y55at
hAR5lwbw4Yq3LFdC/0LKC7RdCzSW3N0Zof8gN3xpqKzl5ESoJdgFIqnGFE2yY5kgKeMuX3lCfVUy
+83E4rtYQbNwbDf6fCrrMWHTYXJr/x4rqX40QPBuTWa2rznmlpWI55CGb2nMa1S1Wn+s0Mpqhl59
tRoyHc3ISx4tmwh3y6uIOxnZbvckK8i6zdRRvveW0S0FL9V3u+4VEwev72wYXGlPchz/95l8NfOZ
rcbak6zN/v6ZLB9REqwyuMTETFg6USmaf89H8sFk+jNNnOaJ+Il+HbimfwNQJK4TfbB59owxYulG
Na1H9IXUBJisUKTrNKfOT22C780328i6U6s71kbPkllOYtjf8ZhuEqvqvvJPfsGvBFM0SoC4KARy
ZVmXXPDI/swt3320kZiytYvXMr5bPqQqNfukddl+AvLCrAKXqi0CfRVqgQPQMLLmIQ25jHldPzoU
7v8xKXgtfnz8hSfG+DUtewqoVGef/ysdDRuLSBsYxnMCoSM0cQ66dhs6Vn+VW3DHiG4uYVQ0oOr+
iPO3fKGG3soEHGus83NgQG3G+fZlUbQo6WNdpv1Fcc0bLji2V4NtfpTBoD2AB8q2rTEoxyBNwzcn
CQ4t7YDd8g+KcFT30u7lTopCFKg4ePNtUBTflmueJahBHdN0+6FzxlfNyV6KRlF2AzPqDSUS+VjI
xLpzhQMWpAipElwJ80fk7vOVWqPpXuWrAY/v/P+Zm/2s7cRD7ZMrv3iN3uj5exocAFxm5Q2BGMt/
mGzL6aQGcYfDtmC9mtv4dlZE5LoYcAwBf9aV1p/MxOl3TpD9BA9BbTqm8ImWf4Get8NqHJPhIS6U
t3aOG0bkjhow7BAbCKXaBzWYDweXJJNeEdOj5Ssx+m30qETlJsr5fFSibvbL6N2cTvS8xS1yY3ai
zJTflFKUxywxY7Q7gBrnF0iYI7h5kwmhLIcwgPtH1calztDZmNOlpc9OPrC8vWQCxL0e5NWxA6jB
YCVGeOoF4QsmGN71UWsfl41/331gNU0f0ZiXJys2w11f1AFJ2Lm9CwoFBY81pO+YIGkG2pZ39mv9
Q84bFLifO2uGZlgyqg4VXbDuRkBn/QyD+e1wkDaHQu+Ps++0jepzLuLmLgem8sG1unNXZNR5XVWe
gUeRrtu42i2jko+BJ+bJbID/Iee9xP4R0eik+t4rlexdMXwbQFdWbn5ritRk+o6EozyzdFbrwYc6
ZpvsT3i+vkjzbMlOaEM7I93LU6ewnEOWO4S2WIVDv9HM9rJkKT+Xtwg49KtbquklJueWIFBL2cZW
bryUTkb7ZMrdXyDdvBUIe99l7yWdwKK0vdgWAn6pKVjWyGfVRnw88v5fUY7Jy0GrrQmf9ADjZ746
ioEUmiVgChW9Ue+Gooq2Eaxbbl3tbNxndAjHCB55H7xUVQTFHMXAEjg6THh38HW058TN3XWTDsbW
zargWjiucWHAR2aLuLZNcV7+MKKb71JHO2+bA0vLljMU9JtBRFgy2nIfC1zgdRmQzmOY6GhljSUf
3LnaalJNPS0OEBB4a1maRc/E5ozfTcOE+2U03jbInaT+MClSN1VCOGFOsmIbqv7ewe29SgqfSJw4
ZuJZIwncGeDJZQ0YOIO+L4X9g8nxdLD4Sh5DzLG33AtMrvO2f+sa/2dJ/ul1oRV2aCHl+0wIHei4
yXkRo4jx24/roUZZlU3jHDCdqV8S3JpyjGJXzY8lajHO+YpXgpu7jD1kJX1GW3FPRGDebcCPRICi
lkpiasOF2yuMI3+Xg2tSfVfzsnqzzHvgNPVadih9JXvTqvLVDBlgZbO2K87q984r40du3GjlWDDX
XsD5tmtT7EGTah9Ue9YgO5rzGhJKiSdRfUEaYaFG7t7VkjE7ggji4rGdIY37K46n/Ei67V56dZzC
QfauDMOx5yXS680eGjWwZ8fyJ0EIKO7mB8DYxrrNLf5l3KBXSar9Sqab09eAYS23KrWq3DVRx+2W
LKzguiSzVLF1rfHKHOUXFbUtXyVYq5chfWz0Or0GOaVRLYNv7ZBwdi7zFeIysUoSA/UPelx6EPnM
EwLdktjaex/zPTB0Wyo+fu3Y5LYNBtk3oqlrYl6igDWzGQ6y0S8fXIbRQxzsSZGlQzenHFiZU9yj
JEP5QnlhzUoinZE63Nr5a9f1OJ5bF9znnKpjKnp3JGPN3Jhg3jZ6qBSHSYmxuRtUOl6fZS/gH8Nb
E2rPMfGhL3nHRZ665njyWA4k/g3TdHFJnZARrCOKd9V37V08WiD0DOfCEA4bpwXmNRf4MOURap8U
AxA3WB9R+iYp2NdgsrKe1QBbFdaVHzT2tvHQpm+aWfebhBzfSwwMHCNO6e3k+21HHST2QK92ck1l
dLIRSLpwPHfBo1qV+fb3kYop7rAsVZMBCINQnhcZA546prjKB+FVX9Qoqa5MKg6S/ulqE0gRu/1a
JDgn85G2UBil4Yko7eYGdXva+EAq0BaAug1YobXA7x/k8M5sR5qOoEE2GRyHfC1mB7w39g/SXAdF
Eq/1SFu+17SHoBlw4mZlsYDw/dTYA7WbNo5idHtGxuaNiRGX4NwKGWq73LPJQqcW6Cg+2COQUpXm
p3Fksweo33gkO9UTVflitx9yEylPwurTmtTvRL7oWMjhwPRea19sjZlmUurXpdqbtJ+YnArYJjho
rHl+W7KPWe68jDT9tUYrdCvLK69Ryiuy9L9KrR7+Kqe79BfiRsVYNYzWr8hNTauLs9fTeYaZ9ihp
38QUjDvcjgNWJK7Zthucw3Kn6s2V4jCG61MnvsoCwu6PDZSQNxLyWuC2Mih4bQ5JeVHsyn6yzPJd
3rDG1mCNCtzi0hmR85Q2+fK8x/iP1zx80bV2XIKBSuzZvW5nr3keWKg8sm+jlbFyIBt6aEX3qdaR
/eaqmtj6tUreltrGp7A/DoOj7BzfcZ6qnEawSJPhL4hGK4UbwosdEsY8WmF/pxTM11Y6up+wJ+fh
6LZ30/wFC5j6YOTxGyId4x2bLAWWbb76VHE7JCLlYrANPYy5zXyaKQyGNWgcB6lvRgrqKI3+VIy4
aPUhucr010zYc0Xbmjt5GnpRu/absaJGoxMXCuJD1FDbmzjF9kMijLcWVNXQYfZTB3bjknTJvsnd
5vlQbazSZKGoHH9djY1/bGdQLwE7QKBLUW+G2mHOJxruM43ezD/h3ByVq0hb2G5uf+YOI1byuy2/
/kLHYDXScjtBWAuedSMZzsb8K/KnhUjaB+6iWyWtXuEP1g/ovbzXYnivZzmG3WjJbUTZt0qCgFAV
y/rRYmxn+m5PO0mQcFzxQaad9xAgzn9EAvgsrT2sQX/+ljmq/jWakAMMpo3YJLac+/T3EZ73X8/9
PhJBwOqcEVAlfy/34+JqBHwohpHtnYLZYBfXwW3S2PcUaVm+W1r33qJWXqkzVMEtm5bk7jrZiKbO
vixEu0wpHpGQXkw1zd9Vly/j0LF3HMa/eLa9St8PAqh30Tv2YYmGIA0V3V3pi53EBYYJNU7NhJvM
HW7v8q5Oa1ZbqcVrVHru2Y2L6nkY0xd5RZR+E258H26WV+DMRmce0qNn3iasNoNBW8yXPCBXMJvY
AhDGMIVJk8eho+Uqj+RzwfzcND8njyJX7AQc4JXSmDRlER8wkcSFKU8bvTzhADA29iCqjaTGS5A8
kolwR+AD7eV4qM8knJx8SU+BJ4nzhmBSpgZgGWeQQJtwd1ru0SPoct8Juuc0tbtnbEVI5xmNBEHb
Patma4Nvse21/OFopLiLSYpflwx4VyJIIzRceFP8DunHSMpJDpmvqbv23LWdtq3m0OCk0MhUNqca
3plaP6RJyVyWbE2+yEj54iyGD+8PyR1NOLhbV69fVE+rWLa9lavq4aPh9PqZ4SWp3LP+Qkm+kIQR
fqAL6LXBesbVMu7EpPMnxgDTkDp7ZztR31QT/aoSjKffumw96LTN0GIXnKxqnZfqNG/Xq3UUxsaj
Yuk/K/AG17HqjB23cwZDZmlcpk5g/jXtr2UO+mHekFe47lZtqZp7MjfYpkR1tE3Kpl9SxuQtv7WK
O0GBtJLwCS/71qIgA3F5x4EV4I53wk+Xxe70OzCqB120mQj5lXVF0CHUyp1pTuq157nifB4FzIFy
lzVK2oX1cOS/b7nvY9pzyQBFOqA3KE+C8KKVEIK0wSivSN5FsCLQIr/CVl4lZSs2hjak2JzH4L3v
zJVMkLHYGB0mCL/wTlSxXlr6hmV3x0qpHySJLmrmvLOJYCMFZ0elfZXePVoZJcQTIQ6BjghdPpeY
VboaDD27G0NUkBxcN/Ptxd79mhFkub3mPxNviMTGDz23l+ZJdV843Rs5okylwyc5DYRnXOy1qO53
VuyieWBOf7LQNluD4nzxMPbv+swkymd0g9csNR/9hk9n4aNgULnlkUIRNZc23LV3vp7X+KhcBeRX
zPKk8AVmYIj4lCWzyfkKlVvp2ZtMxQMcGSVXfST9unArZWVUJMPHwqIWmxQ4qWoa37kywyeWrldn
ngTR9dC2kKcMVqsY/P5c8rUBkNvAq16KWfSK/x+fW0+88tx07icnv89njaWLU1176tYaiSSaqkZ8
9cP6MXJ7/WcbAlpsbRuid2xuFH30v3vaLOXU2w/eQow3vZ0/MEZY7gUkvrj02pFuw95EBquZHWkq
yOEQmbAHS73igwRg6P9OGVxiPXJeFfR+9IhCgOKavtM6dntp1SmP1WiI/ZQAH1FcvNkKlFoSG4J8
6+I/2LPxuXRFCHUU8+EmiWv9FBpMy/ieJYj/WbLzWRklYpdCxeja9677Vvv0DeLeUcm6bZMLlm+6
LHNSSGlaVw052ltljOZOCZX2WAc2+6+SNlky9MalTgeCruuZQn0UVqP/+PdBEDgXv49DcDnzblJL
mxl7o3ARROEpsULiPkzrnNJPfvIbSG9Flh0Nt4QAY1AN+qFdnwqdv88olPoL0JgDpUXyV4q+n5QI
bmqQ+7YRC85+CNr2ioSj3U/zUTA/J4/kc8BMp40KTwcdrUdKazXfqUbnJDUyIM9KxedPLJqHFrfz
U5zkD0GtdVcYxykDTpYbzVBvWLwRUhju9JBa73aUd5iGhPXslr2/sqa8/+wM++56CXryskRKMODh
Y+P5TMvB37iJpxy9pEp3XeSn22ou9HuygG50TmkhWLuh5cY+tlpyrioyBGUmis6IglsC8+qoI1La
IDNLthz4xL0txAn3pbexC/t6WBwzQ7PXiVtPNDL7f+yM6lzJd7aJLdSokh3Du/ovKTvWcv+H1Zof
TWt7b0Hh/GgtbVy72TAu81ctQz+FKIyAxGQ1zr8ddtm3wW6HN29qYpTkTXs13fppmcBCeYFsi9Ys
zAEhycuoccfpWIGjXhtF92Jx1T0jR4iAg9XpE5tf+5S6CKLqTBefuvVucOEJPf6Yxd0HZyTcXG6Z
ebrwouSjxFN/yNmBrNHzh0f7u0RaJImeXAyMTwqIzGNFPuLdSD2cipWSfHhKcethqFxrJEybXlV/
dqHWYyBTUcAI+tPcbNrDYMc0ZeejSR6JsNovvYt5cALcoUFcxmzmZzY0IUJbkT85HVYY2TglfLBY
s9RlJydmFmgxmdwPIvd2kJ+mZevpNjpBXXEbkraJdEYbS/e4LDiB5hoHNguIKemuYT0uW+qNVa1H
bLG5rT17sI3kW5l7NRdiXPyQ7HapiB8qWJg6u5lXP/qs3Uq7mH5lHfLSfZKazUBnbBQ4SbHOwz44
wp1pz/Io1+3m0FjTdgF6ka/G1f+Cvg7JoBk7dE+zKg5m9Zts7yRRcxK1GNalPprHTq3Fru4RBqZq
760im6DVvgncM1Bj+MZ+AbMHrnaiaN+Qy3UsmYiPvHrI7x7YnV8/mGP7TLM8B3WrbcCliGusVsW2
CCHRy21tlDHTS4LppDOdulKxfRFDfUAAl/8k2eePgyGpDpGn+BezTb1VA3bswaxQHKWuHW8w3yE6
S1lWrri493Ym1pqeTddmlvZJU4LmG8W5iqyzMN1s7U5i2ss9B4b8HkunNW0W8rjhimcBNYowAzjt
fll8LGJPbGQDbfMMnd68dhiRWZ/lKXtl7aT15L3I5yL09kiC0bToWdCcS6BmOHwpCR/VUXXWIvqU
X4/FI+F2JqAsynU2wCigYZkUE1KDlRPyoadWR+ydS19qmikN84OPF/9WF6ROsenHABANG6MG2eGM
za8ypeNLc/ollogbAzoSsfLzxv/3XNzyB6xKptYenYjJqt0T5it7H1Vo9ufQbgr6cXPzg3IP7YVz
UbaD4nvPaqaJl5jvMdTOhr7fGAQvYW7n+2nunsifMsAO70msXBwcj3cR1LCNNYh89ZQdcnsKMfwU
GJBzhIpjBo9M5MqNZM5xnWbJF2ha3vNURtNxDFAJpewjPy0NFFJTFPvcMt29YFd/KunDrn53hErm
3Rt7TgMg+rxb4+bp3w0HeD4r5dsCeik1hvVhkZ/l7c3NxpOexMknQgECI7VgPLItuMtvSqGl1tbQ
k3G5hqULxBHRpews/dLbbr+nVJ4OfhBrh8WcWyjGTSdXHUkoGRyhPuzCLm2X7IUur9VVBNZh7Sp4
zYamoZeCDn/Draf4bIjrSHXhbpZPy5EUKa+j14G4JmXBTfv3qb+GeencloKqIFtoJQe0FZikLZZT
4E5VSwZscJAaQzfTsy2hswqe0TF4m5/vpnqt54rzjs8k21pdww2NICH5MxlzQVEY7i1uFryxRK1Z
QFSxn6BAq3u2gqH5YBu9+dNv7ZWPtP77mDQ1U2XFealqX98sr5pe9Xpi3HSnrLSetVGnk5gAS/IK
SLJRoryELmVFrtONVxIKIHOwMeaGxatWKu2lYOaw9nOLgE7hPSlieFUiy/yW9fWfB2V+zsmrQdPp
/MjwDJhlxJC6oiyLqH++K0P2Le9z4wu5NjnjtbF5NnUEQ4ZntufMVw4kJBLnGxPiC0QASRJ/9VWJ
ZnHSfCTm58L5p3/+Xtp7B3RKrxGV1853Iv+hCP0ae1IfvNoZYxKYzOpHrhYfgVoa31NH2+aIBkOc
LxjQEhePvykuUap0O9yvw2HwQGr5JXtOJ6yaA9WFdQiYSz300N3XNgGiX7PIZM8ZtT+owj9L0qbZ
vEbDnlqZFK8q+4Jhn+aj3hOhMrawrOdT4EXtOizKNd3J4ak2GAn75RD9RcbMupkJQ4pSfJlPcBkU
16b30pfSZyxaW4V9QFbDlhoHw8GO2SoFwSz00PSvcMiJX8RQWgTxIwZ066PM83KNdKF6amK72CXs
agrxUmrtq0xummxia8M8C+4jC/rNmQPeqzmcuPbHe9fm4dpJUwZ57PsXD21GDoDFW/gXHi2kpWn2
i8xS5ihhqfTwlxtVtOlGh9J5MJtVh88AUIpbPi4JASQpPUvhElMBD0KzdpZnMpqaMvCalKAd8wzj
Jw3W165z4VKr7hzyR3tQpNZKNXXmEiL4SVCnfTfiMF7rc1mcWdFGd2vlwzDINWZ+05wNP39JMBUR
71uqC50407RXlZTgF6fFBtBlo7+hpXMr+65g887yXoWZfnbnMa08Nboa0bZlro3Zw/ObPh3VOtua
LPe2Y4zetAEytSDp5Q9i+pLMSpMvw9T1N6VGmFXbubthe2e8o44fYZKW4qx1x8LvvRerZxvgtK5y
kcNzGFYJ180TnQpA4PPdvWsNIFmmEe7kaeK2kHKsoFpNdnZFcps/RKY/nW2ANmsBTeDd6Kd8a2fs
p6CRSPA+MN2SHHE3iI7W2B6BrdhnrVGNbZZ29GO4Qs/yIXEqezni4yfMIEvVrYLDsVxNnaGdy67+
z6HKZbOykXMMnZ+d0lTvrg4r2jYIfeVlDGpeHUHj38GVYmrqvveOY745rXganQDvsh3X6zJq0icY
GMMu6TRs827aIRcpu61kReB00c5OoTMwn5sXGKf11Vi23VF+Yehkr5s4IRN8DjoPMoJdCp/5G+Fj
i0o1TFkg0X9zOiv+Qyfpz0NGfoSgpUgd0wDLifwj0kt3G4et8WnkT33Ie9cYykfspUfZUZYPtuNP
606Hr7d0ma1U3KuOWN+k3moiy58KEahPNbxKKXCo5rPCUzby04QIk+6qVCWUQuke5T7dGDDslRg9
d5lNxUEmtHrNQo1JdaLn6BPY1mZ29H+Enedy21rWbZ8IVcjhLzMpUaSCLVl/ULJsI6cNbKSnvwOb
/tp93HW7T9VhESQtiSTC2mvNOWb9pkVMr7UhsQ5GHjjbgE6wRWbTrxQTnkf9hySneErcfPpmjkyz
8FcZR7Ofta1fHRUWxF76V1ngXrpoPCpJh7rRtWpYF3WUkEdmHX7PMGdkLgi0raNoo+UMOgbnrNfN
7VRk4ZPjBs3akZ3zFifN+2QO0U9oDysmCdP7SI9gawh54URm3ZrGjuVWmxqe7Rq+/rTrDUdjNdZR
Fk9MeuO6eiz5Uu6nlK6ACmz81yYLqPCQS3Nai6Bz7+O+hBpqjtqXCo+SD0tHG+OUjBGM/svWEHTp
i5+Xx9u1rcy9bz2dymOViAAi34ipZKYGAq5urMiuCTb5sqr186nAvjf/VGEfTpa65x5Dnz4gBai4
AmwTJZ/wqnCXo+Rf59aU7NRr1Q1fxnEQaf3gCJqKJVIHOpH+eG0Ju7FpNiJsYytzyunattDTi9ht
1lnWPIjlLK4X7vQQN8P1FnkwlOmu8l3rwPX08xYQouRnQtLg6iLpbcgJV3+1+t2go7plIZaywBHD
+XZOjXLLuJIdXaxtL2hZcfFrIhPRGIFM1QZNRPIcKVCrEwbvvR1f/qh7gg7cXzPe5x6ioX/htJLx
XjNZF0HnhkmIUkcu5W7f6cVd77lYhQWVoRlZ5TcGfDQxuVwhkjj0HpJyC/AqZFdAXZEnho0SVCtl
dxLjkjWHTGxa5WtaKnNaCzQszRGb07LJNNI81lgdiAruYWlVLZ1rojqijDeTc02+kuyEi75FCxdA
vPYCL92a+L13WkVgUKLrCU4M4412sHe8fTbDbGq3OowRXnxiAT2tysrur1o6jNs/97DSDNcIy/12
qrN1gDP5QSnhyyx+QJ2k36V5NdEtbeDE0EW8IW/cRDQrl7DbKyvz/oGWHHDOpokBtyd6tWtI2dqX
S7R2VnTGptFl8R51PQcyvTTNpnOr+b33NBconIWvA02c2+c+0eBDUnWu7X7qaI0393kRUdVFuJs6
X3vLB+vTqSiGgYSqP1ExQ/MhmNlVYH4mQ3gYyiCCbG90RxIXIuwiXFGiDGGn2lRPqJdMfdfhOivi
u2G59+fZpa15+wG318n5qwH+nz4Bskv87gRqpXF8rGjqrZ2EryId+iU6w5/kwQkrZoD0HA70I/GK
F/ApbQTsejJHT5FeDc+/G5sjI+fAuzrjLB/+7RLKQ1r9ZIqs+5lEDXVMO7zBC24Y+ARIwgoCXrWw
IVAhr57VCbn0ZwdXCn7ruNmpoz4ZquhoBBi/+r4aDlbWpxtFgcp7/fnmRS86eh8DjI9x6aPY8urk
/fzDCGyIfl33u/faTdVrRv7fpVr6aWRvtK9OhzfI4QuBgGZPkXcGUeCtM+x426HwJdoL4hMGm309
oV97VmkKdAJYVhTzFhPdvHelDvJradn1ZK18MX35tZvd4jOe/c9hcKdzb5GWs4xDGeaKnWQethZm
z1JTPaiX5dZojeGWCRDQj+awLxLyc/u7IEyKn1Ex3nGEFz/bsCOSOPgdxYHGdSO82D4m2YC7WDRf
e42YL5v2z9emeFR/91iPX71e4BY3oif1xflFpF+GOXxkimtuIBybp7TGe2UGXCC6ic5knDjF1gnI
AyZX+tgvfeKcQ41CrbjT0rh+1vBtYpVjxg7j1VxpZLG8lmdo4eUGuHJ/VL9ZT2lR+8zBoDCNX62J
6jlLn+iy/tQHvaLOpmcMGislqKVKz5FfypdmMI4Gtq9HDveXsR7i0+xXrKCW9XzdxMkJ4maLYpoT
S5K7j0OvMelTZ3bDxF8n8sE8uoveDD1qs0973tVzKAPzFXSRe8Z11K26RTGGF93biDhZ4Aj6IULN
8Fw54y9VdS4lZtFhZUZD0+8nJjQrJzQRXy9X3pjU07u5RWDMuAUWdDKWpBPo4jG286O6hqktl+uX
NGfz7IW9tpq9CZivQ6GY+dn3xaHyy8+ZPKMtWwWQgUQa+g82UAsUeUG7cQLKRr/TkwdrYN4MGb/4
dP1dLcz2O8bH7vaCsWgSFu8Mnv/zBUTYMdAe7eNfL9KMXZbn3f//p/zfC9Tf0ZIYde78+I7ldno/
0CleATfT8OmYA5KSeJF76/OzLVF7Lo+nrpFvC6u0jmkNs5A0udvrPfD4e0g01Z6hcAdQ3DS2k2cE
jyO8MLVHJglpTbeTe8XAZUD2xtJxWSeOpBw0kBa/zZBG1z5iifvMEzHXINe4s5OEshvi3D2NWfW1
aw4BY5q2OA+XvQCL83fN8eUGDmtxyXIEYGJhEo5wGuLSs/Ah2TS9rf5+MqLwVtx5vjHty7r4vVnk
wbQXXfcxwVNfYWFJ0Kj40dp0x/6b7geviYzHn1jpiT6kVboqGOpkDcVUMo3vltSsOyh29XpyuEg2
RuXjyk5CVsPoQkunCF573TnXDXF5hvRe9TwNvgSd0e7AGdAm4WC8ZGR3rzOcKesxT5JTM8L0aqRf
PgEkGgiV97L7GKHiXRwudsXQd64yy+7BWqNhUrMFwWfvze9G3JMg3N2rkuC25vNcjmcP/5beQVKp
7e6rJcf61KRVhfuI2N9uZpGlRkpWY4WPrF6iO/SG2VYus0gfI3UDRIfEgXrbl954lhY/KAsky/0E
4ytS+wItP6mp6h5L/ej3PVbcVP8VYBNW79qMjDdG4jurhe6MU7gz7faH2SPBDZqq/IopdD1P9buu
EvNQXPdnuEcpMXn5MmuGZrBvWu0+l41/VTdtQHLAUj/4ZKxeCmMGCF522ATozqnriwdekzWR/12H
cMgKa3nWZbGA1yhzu/ncBJl121dm2qhap9mvyRxuSZcMNyyQ8O36RX6xx5685lTWH0U3bhRwKqTg
W3mQh14iK4PfjI6o8KMKByjKWjQlvJMcx946YDm7K5qM7vWi2upwrh/VJrlm/lqT1rwvxvpZpTDh
SMT+RsGxmfyI9beYklPoeOJ2InTdOjnN0vq96XgN8ipYeKtE1z60NMsedYc/WJsE86uK0llCTMBC
ELsIYquzunRg2A5PaVrKtTpzVy0z0sxJbr8gDsxPn/HdWa26QOd9I67CZc71iP8XXu00lWilFmgx
bilCIRK5IhfEOdYssoBC6GKnj3Rrb39UiNgEwI11qw7JTujvkn9u5hUNRqhpJEbGyXsZIXjQ0jn+
fa8KzlyF+kfTpHooorC/OEFqHAanJqmyNGnULn0xGwVB2mjxNTNrjV7B/BbMZvuk6u3KSV2CSVPE
wngFrN7b/nfbgv03Td3HxxCgYoN/xHRF9//CK0p+b5G45Hk5sOcebnnlwt9bhRVfbeUmsY0p29tx
lhhgAxMSqMb0TcmgNEfCLWG6vKH4i9Y3tVRTp/4K73KM45We1N1tqnEzLjtkAbNmbD4NJ4VnubDp
I1Or75cgJdXoFtoYodmiI9EzOuKyiFPFkUa1HeqXNkvnJzXZHj1C/mj1TAc14y4RkTGnLHbk1bRU
um71Wo+Ruy6jpDoly6Yx5E9eC5nbHRv3+b9/gP8BjQmgUqJPNRyDEkv3PN/8p59ymNzZcKbEOFVj
HF+y2pU7+pYBMBavWy+R1dm5srQvXaARJUxCOyMdkJJxTURCCrLgOmXDPiZjaFcPhbxKC4wHLa/4
MxSfhd72a70z/MNUJNO1n4PqVIrg3RDddLWWG/KPjcNNo4uaAc50d59WRfka9eQSkWBvHJ1CnjPZ
26cbZl74BOG44sdy2mQ0XePp76pH+mPkrjeRdogRtO9TsuFHl0ACIHXzppqsZ9spxNNIbxigqCVv
o+lsYoZbwyA44lJPN3XTMHLVJ7obRf5qd3W5a+bwV2nAmwvwPGx1DGoHA5PvuvaZVBSTxopjIfRO
01Sf51xeSN461rOrf/HRn510BvY3Iejy+ETGs9DsTxEzwJN99wOe5gN9ywDBOx9lK1DENxlEqnSW
4LSGGkyrZQA9TDANZi3YMFBmK6gQ2jfPNgpSufXh6IO9WEd5Mt91QoYkR/r+Oann+ffizYmz+hh0
Mh3Qt8DrrGLcyLr+2alEj8bsf1Qgk/+Ht8//J4UItq1tWxbUQ/jktmGy/c8dKi9E10JmDk55nPvb
uqR1mI7VT4GPHyJV670YuRC70tYy1Gaee650w9hUjj++Ecv1AHO8+ul27bkYddoldT9tkqSMHzwP
bh02/uZkWfgml8QRC2HilaS/tdLuur1FBygScC91xN+IwpC9G5KJSZ3gALKjoTePqZOikM5ynh7k
tsJ5dCVlYU1IXbTyRXM0pZdTg0tx/+fGMISN7N7Hs4Sb91IJRPkUXUR7kysHjsMx7FVE0+rObvln
y2OQp4qjb/UUM94kLpNm/FSV8ETI4J74VnPL2sp+5XJLDyil1TLVSJDCRYDlY64R8Hi+/PNflk1h
E3NFP2n2knJfNBNzQNfKrRXirCooxEMdE4Tq9SyKlevGbGiXk0rZE/xJjrR6LEYgvCkdK6YzP9j/
w+tqmH/7x4gcswKqMJOZjYXh9S9e0IDAD1YCNj9WglwRR0Yu9xr5FJ5vQ56Ku2CjZYa9i6dJ41on
xF7JBmMD6IDTog5352jTM0bZCwKjtjdHZ5D83lSmiMkqaZ6UOSMovPIzibMwLtWIMtdd42BrfJMA
gx+bFI69oti40OBlfHb1uvrAZuKtoN2Yl1bTfEYxi3qXzKCnYuwIeMuj7CjAqry0cfSiJE+zG4LD
l9V4mcOXCRjBVunPK28Qe4IYiaMrmm+alWR3soMkIQrXY/QWJmuF0Ag0wQQLPEnGtTxHIkELSCZj
wQ4X9bspRNk5D+CcIczNKyXcxF/WnIqs+xVFJrAMTJHS8eQzCWqAR4zK26vNfkqm+75w329bYYmS
Lp6+ygUxlA9xtbfnAutoAV9wwtAFIZtNAoWrg3CKcK2exUsDt2jxd9UDpT6IqaXHaXnHph7zfSyi
8NDqGX0ry+3h2dIpV8tAGXTDfTWFJHOq7lNnHVjsTicltK6HpF3VzljtirgxT26hYZrBs+U30j6z
LF/OZPPeoEuNpNqgWWww/QKcQxuYcoZBOO1fC+W4p5nH/36N8/7GsHJcmJyNTMPk5xnO3yQridsK
bhnMyaJ0/Y2gm6Bkky39BzxcvFkWU/Zrg81aeQ7L1Pn9OGzPdFtXTr93XdNYQTS2KBxROBdugeTa
il9v4UjqWWmjsiBJlqIXpSL62b3SGw3maLF3ES1WUS7duTLVV4KO6Gdb6ZtiaU2NoX5f2bJ5Ry3X
rkfIm8RBMjpNnPRs9FV/bRZaiDPkZ+sfW2MYlaffRNJpicMI0dxrGg11dY+ACwgsY2KgAtOqp2i5
lyz+mjzwxlvFPs8x5EZzcm5BcoksA5ilgLXGFhXHnDfXbga8O5aQCRZok7opxLgJ9UB/pF/JjsaC
YtW2hGAxkG3+J+3hP9hJBt8dRZ6rU9yRdfkX8rWnwyehnKT7m/cdsGB/rzxLWT3twzgf3krbRP82
LTbIHFsV2REoghpNbKlEoZYQzQzhhGyCPgt+OPVJqm5ryM7tzGV6SW3nc9RYKEw0dz9quotqcD4k
41NSMrqXIBHRoZaPU6KPlyidvqsvFcTOayzQmEind/eO71QHBizFS4zyrArdee04hHEz9gwuBhbD
Pe5vsG9LAKiWEIC3KgZnWDGI9fdTMULujuvyXOUhRBALjT9cnLs5s3oMYNH0nsbRBX36dsI1fL7R
spwMlzfgt5PajLEIsjjLNVb6y5ekxx0JfREKvJIh6Y1+gjx1yVFDZG8nP9Xourdi57kBZZGj2byQ
agKsLKgALXWxkT7UkN0QrC3x9Vqp7VwzzIgj8IezkDnIhaDztmrTd4ojND3xrKXBR6nn5AL+3x38
E9+1lJWXDrVwzQdNTS2SfES2mD1nJMLdRopzMVw1rutfDLAQh9wlR2ZMuvmtyRxM7XgKs27K7l0b
wfKMMfkEHj34YobdTQYwmAAOA7ifRBYF9yFGY1xQkbYlFZ7x5wBpyDJ1GqHsC1FvRZ99V6fryhHj
Y+2W+UGi/D+2ANz+x7rE+3tdAjxPB+2vOy42DtO3/sKqdUK0lkaC9X5MR/2g4jen3EtQbMVYYhSe
Ijedg0uc8regMdEgysZmKV7Ki6jQnUppwtIdsh+WaOJtoAQXdWVeE+NQBDpldJsBUdLG9rGdYJQH
E8UVF/ry7Gp1wBDTi7/PQb9t2rx582Y32ks3Psdw/s7ERgYbGhjmYzR6wYbcX/OxQgDqiqpEaaq3
H+n4U7IseL8pSsy5dF88WMtiof5LW1SnTnb3EWzDF4O15ma0KDVUcgY5aA+6m8Zn4ObFypoIz17A
ZAOQjV3qet0ek3tEsCGqMiXtsPsaRmOp72ud8RvB1FvVoSK8dNypTZW/OpVWvhk885JAd3lsu+JR
TWTVjS81uatqKOhqE6+d9j++Scs3/758AGcEVmHprmkFhv8fa8yWgTPOdC06tq7mbA0STF+IBfJ3
UlC16LkVvCReGxyFgdxAPYs5dcJFEX6oJz3Ddx8bCV50+ZfqpoUGOU+AAhxcPxv10FzVz1PjWoS1
8QO9oASmh47ypJ5EcskiAMX6Xj3757erZ7sarIXdg9+VPgXFPMiAIWE2POW4cEajfFY3ws3AEWuF
RzuCx9IRJ1Aa1QcaddXtFab0MW6b3u9/VUOzv89E+PbnZww9wsnEFMUdq7HqGURRehIZ0QvqJSNB
gwLxwYMn3efEbLKzqvBsDCHHRs+81c01JWv72XBnd4Os1972hWaAvAq8uyEuzYO13BuXx5BnLNIv
DF4LP9XtDGI24Rfm11Rv3X2MtHMtl1VALJlQ9aFfHwyhE3vR6MzAQlj+a2T0WMI0YZKNRVBvQxe0
71N5xPs1ngP+thUj7HQ3LJuhTsAWulLM4B+OFw4fftpamwg5GWIUMZ1QJn3Ft9HekavbPgoVzGK2
p0K/RAuMH1FfuNJb37mLTe/QuFyI8bUYr602fFEXFJKWNrKvJsgIEStMyt9VFcYWeQZL8oCVM9dF
W1htCXkm5q8Oqr0iRxRdS8ZgaIT3U4D8b6kW5jw4SU133vUe14eXhxlDoT7YiQk3U04y+bb3T76X
pP5ehACJ2jB2N7bXfi3dgUAUXW60qAz//R7siv947N9et7DA2qp7mbqy/JIUvHSA0HW7HrtugqaP
4JtqMX7mtCsp7SOKxMaBf6aKXyZWDtpgkqRUD4b8VnblinMv+no6beh+Huch7s90F5sb8dOsOW3n
rvtWeX6xUSYggBpHTR/4UsupOd5YY5XU1qHlwAE3GPJVFq4dCz3jYj/WtegjjasXUftMnlOTwgdg
65M671Z++MbnG96ph+x5PQEIPLa+7LCa1Itgd9JIxm069geTGNKx1o4lYltoa+JHlRmdyfyX7ASI
Aiw1o8S5/LkX1ShGu0bvT/qiYnWkRjCdPlknHNQ3QzERXhR7NOh3hCDXN5CLesyL211b6B8tCpE9
fdDgWzNvYZnSh0oDyFZQch8UUSSN6MvgwN5EPhNVkUzTnbr350YX3njU/O72ij+Pu2sOEO3eFLG5
6VoHZc7ieVU3XM/1TT+n0cZ3Ju+hC+oN5q/2ZknCBAlBD60MGKiyfqWO0MrXOYnrS1dVn6pjFcg0
PsaUSJuGMKQ1xDgSAoni2DuN3zLrnJpvtDmIVbfHkNaz371mZnl7vK5Cf8vYhexQPjI9fCVXon1R
G/mIrTTKH2RUM2/uMSlo4wQwELj6n8PQ6pG3qseyzusPCPqbnbZI+wZQAytraBBWLUf42IhvNy5Q
ahCPQ/J3tm9Rf3z1guRxNur8W42FiLrNoVHD4TiTvHeVi/RWxp2PJhUop9pabuqpcgjZoJ7AlYp3
KqRbJKPJXt32eeZV/Z7azXgCOvJrptr/nk002Fn1QXpaJFVFjFjCNAOI6Qs6MdXmQ9M3Egppb70y
rWUl3EwYOZL2aoThKyY0AhV5bCOR9WV5hgMk7cTeSjWHpSUfb23qJ8QQ5cvY6vU5056HIiW+tnYL
QVrqC57l+emGlsoG3gkR7Rw2OvoddvkqTn4fBuoIyEf3NcPkSgoZpg7VK82YHHt942KQR2Ts2Nqu
q2oP8WBb76Avxhs60b/fylTieqb1H8TF/K5JIPWzw9rfMcAUDrk7rNysdujGE1kX2TXQlazxjhga
91nR9L+WO3Hi3u4ggL/dUU/Fg7YxiQ8Sw6fdB+KeinA8u8tNJjMPjV0NflsUYsvHl65NHcXvqpUB
Z1ezB+BQeh2hu9lwVAQQ+CkXibv0kX5A+NQJhj3puO0a139QxdaUFfWJvj2I1N7Tr0nV7YQVYffx
BJDWKSZEtAnF6bZD2Ul1BVVgP5dB6R1YhXAyX8RwAJYjMqMPoiEDsQQpyZwSIhGGadcnzSM4DXqx
boRzBfSQ/T4/9gbBBGhFq2PH8Y34l9NPKtLkmYtlex/O3TdyIDjE1LMsfIG/Fq7dfEcPUd3Oci5B
PgTy0ez4k/oeStKFMbZBnvPGj9oyg4vpiOCCPMy8o41xf9v61+PB4CD20UKBw8LcqU9Mz/x4R80i
0MSRpEBKYboKw9x56KLS3cK0zfeSCb2s69cMpulDldsorNRmVXE5LxHaqmcLf06BvrFsqpxsr97b
SC/iOs7xNhwjSJlzhyrflO2KRIjqp9duQfeFP4c5pYFouO2XsrTe8lRYR+JI1mqPdO2Zvl1XIhJG
tPPkPkCSCh/V/bKr7BMER641Towukh6GQLKq0QSooaNI+cMu8/hoLZEGbsA1ZcxTQLblCvktIcd4
+6NMeLsE1iR/3uiwP0HSGv0YN8FI3zbs9g4Tupt2TS6bTRrE27hHXJf2/kW9Qj2kmiZebv3+B24i
5/t2wHH3VHYApkl2XabfjXigkzYfJiT9qs7ophFk/+B2W3UObAo9PgnmurB/zPmlqHSKLuysQi3e
TJY7B1U6NKYlzlF47aMUJZTCTmVk1ByhDNT3IcE5GxQ5zUduxysbC3DZeCi1xrbiPNz0LpWp8wV2
ov2Aab0k2tGKGO1FAayA+kiDZ9yZvnBgwbL4N2rt3ckgZjbjJE+3xfct+Zhor9e2EkfkHM2jatQt
W9aY+6vcapyjcBAjuD5adqdzxKa2cvIwspwzKlpWgeEE2VmZuts+zY2jH4/uM9ioN2Wb6x36DqML
xy8yyuG45P1kXZNviXQNXptkvChkhVcVVwPx+IMXil+Y0pqdMQtxlFVRv4x+9LVbZqv1RAAZRmp5
hS0rN3Mc15AmiMztm/hBpcSoYJhugWzWs8Pf5LQ3Igbo+1Xkpfp3aLg9pXOTXXsveI0R/e0TiDU3
X16W0mMrW/SUIQTozdBWXOoTqD5upfc/9Chft0qOWDDlqAin+gjl5K3iuTGfCVkGQa4BhHbqWVup
U56hBrM6LejNMKKV8DGNrZVv1GMA6i2IZPX4iBv+RLSix4XZ7XZ21vrHICjcRzoCcsEtUdaNL+qt
qRvwBOU1iQPSDAByxTZUbJGB60pydPqenlqPQM5xkRMXz6c8oXyhhd5mfhWi+Ilp+47Nl9LN2bSL
dj4tIK1VRTTvU98ibHQ6I30CNId3Y+nJ2/NWFeVxllYXnWAYdckmTbljVsdg+1aU24lxtKwlanCK
2fUGOw3XRdIBU1boYj8JzgIozLO7NBqnrgaYOnndSRvR488Y+xSOSBNdv2msLN1zFXWe42mZUtbm
AfrnpV7wVlpK1nWuaVD5DG3dOlXIpTa5zo2cAF+j/+Jg645RjaRL3ZsdhrANcIz9HNTf1W5dBnn+
0ITjSmj4NZMkyC7C0+YLGdjFb/JbzarinEZd9EyiDmKWWnuodL4+NPolEsaxvvx1D/71unANeGwI
cO/ckICOqmy5IhdRIIHJmHAAFlU1k5/0XNvphfD2r8oIqpuxu5MDHdjM7IMvFXP0ytT3FKvDr+UO
QozxV5TBbOK/IwpesW2cycBhh8NdvR9pRQ++mdtrA+fh0YbN90QOSU2yR9hegaPl4aoNs4B1BVZl
TO3jZ2es69pIsbAFeKJoal9N4eScDfxp15Sm/4XgsK+toLLHWU6OupdmE1MVY350Fy1SbE1vXFrj
fUS27ZqgZnjvoij9o+k3KwtO42yQD5Kk3e+bebCmB1ySD3OWlif1OJTs309O2GtOpfEhGLfUCyrF
rq3u3m57+thR86A6eDDoWIOb1vAkswQ9oiuiU7YsEyWCo71deXKtCgGixs4RQcikOgmKyCU64Ma+
RUq5lqlkcJi1H2paQcx69TCZ8oNFUkZLC/f01JHqww5aytm/iz3zsw/KEnUT2pRZ4Cw0PcvY9It5
12loExsC3uw4t8aOPFr7C6uJtVI8syrU6c1bT6YlPxVZV93EQm8evFxbKYHoYHjdKvWwocKu1Ohl
eyBKQib8FxML/p0WoyXB3NSuZRTm63qOM9JdfOfQh1Z8L3LGa4GptYRD5w/Jv95rgbBgM5RML12d
KFrDlPMl1YV+l2l9sTWL6WusV252jjj1GeK5A6n56UjTWGe51z8ERUVweI33T5rPHS5ZLA+1cZWz
QUOVIDO1t4Jb8Pdt2mK9solSjpwkZchg/YgyPnox0a1KGhwZbvk2GvjzGycD8BmF+mOKKq3X3Ggr
eiyK1iJTD8Feb26fQRjBsaNGu1k/1RmiLg2K9jbcV65P/tUS1+CT81CEgXOvGz0njVjDqhDTGenH
IFyRkmjuZG3dm4XtrYcsA9Jb6aum1IIDWniuWhS0q3JwL3b2PZAdSunIga0ZPAU9vXd/SA8upUBX
Vs+JEdx31fQ4oshHjdi6tNjnpxFdidtXwUYUzR3zAHaNCHOBgXFE691paw1ck+Q4r4zhHpu4xigT
Dc9Q045HvZ13y7BQWsEuxEFDgEVDZJvprshQ24GLRVWJw2JtdhzediifO5GO+OQNiDLdZTYDb+Ol
ItvpMeuqzDwgAXCAEaAP7iS0hARBshz9caPzW+7HjN/rF/Cs/fkZGQ9QnCYA0UtSUKiT/zNIZ511
2isA6ccsL7NNP2beFtWhu9Kj8kfl6ICwwBA1cQBDDJkt8ZFw7ROyF11ogXpJalAbT89O0JGrXnTg
qweTxp53GmxrPDqk1DZ1yTyVXuBaD6zHOBuKVUebcR03U7QeYRivOJhfijlBL1e13yuJhTl7l+Y7
ggSYd9nOLEl8t717wlySDUMW8iuRD2NaN9lHwgq/gfcO8u/gFfrr8nnpHPVEFgcEYugT6y66LQ6F
2bZwKJJa+hhHL+Sf4i99dER+tnVCfHMHMK2n19ugoiUuuk/8ePHGwvjllp/Yp1b2jJQ45EIBIgef
oC9OqCXffeE+tK29StkDjKG4dyytOKUgVNfaPHzQNlvVKQOEtiBVeXJmCrXJHLlSRegfJu9KN+Bz
6MrXKvGuzYJZ87lUkd1lkn0p0ER5/UCPXL8GQiOTKtDOTNWPEU0SimcDltbUv/YslNfN7J30uvjp
1Bzqg2VtABt/l2X9nMQlzXhp7Aomodpc1Ih+lj/KgkkRLhTKkRmBnSfPZW2sJ070mmFFzDuShg8a
6VCNw8YxMUee24ZrWTqTJjamRram0CzHIFh70CtWdpgzY7MNUj598QwLLXmQnNJaUD2yQ4eIhBes
q0YwXczwtZ1YDVnEoBn2l7InqMIXCDhHX89wZLWEkLK6WJGC8M2BtnnvW2sg3d5Kn8qCLzXk2DUS
0lVRjmfofcM6Kba5EZ/MuH32TVIkqVLsLafjVzFgtymGHCgD/YHQYraQZD5sQxw6Pj9zk+jy3cpp
use0CPrEiQ6W6C94NgR1UfJUWlN59tv0DVDaDnbEtHaTZkJFs3QRP9Emxus5mXgfwJvT2XgbE/te
zuInlUyPfiB6tN2eN+LR+zIxjpEcDRLEx3cWVsW8wU8oT13pELk51Wh2uhO5VwYm6p4CMo+3uQdd
gjzrbqCoGiftp9HMEPam+up0PRp9Vz74AR2+2KkeG92DfNKnGP2H+UfX6T+6hq+6R8O8woR/jJaQ
gSVUfRy66+RqCWxBGIaVZCKgZ185MeMElxOWPFodhb+F5EAFU4XvQdG2xxQ0wiqPxMy+nEebLiuh
OesJSxHGZQOlFolKryndC2T6FgWtg8hCXDwvf9QM85vmziHLweSrzCih4RAHKyfvvF1aTGLVTxBA
qzwlxDDdu5JEXdlqePo0rJ1QoQipzLDEE25rAnoxCCmeRf2VNFTasxFmQy36UcRDykIWp6Z/HArm
1fwvBSSL0CzfJre62FJL1y7HRm+JdhtniKTMGmhgOO/rrs3ureitC4GwMq9cz00VrAkrWBXQ/xdj
Wo3RLL+rSpuL4ailKyfh7/BGsQWyfgm69i0nJGEjtAwgLnt/9oL+ff7ig2GPm5+WnPs93Kh8k8Xt
ANJu/OlHVrKZ22scOx98siKrq6/zTNS44649eyi2upZxYemewy575ruUJzcOUa9H88jlpvjoDJPP
qd83Hb31PEbaDX1sNB7hXBiP5L1gEQunbdvF38paH1ajbn2znQkHVhi+dZFX72vcP2vNot2HlmZj
Ob1+bpCxuLbOuYcx3mqMMNGiJcPOz3IHaCldBA3A00ZLrGE9MerdJ4lzmPV0DTBiR9ibvvJ7UIDM
Tu8yAWXCDYbnzD6LIe13QWh8tWpTrgoqpY0VGigjJm2nM3QCHSV71PEyuWRlDA4S1Jjm5BvMsExC
mmtth3iwotZDCdoyd0UjVKfi15xmj3NOI7/vSQfoVhmMr43jume3lY9V5hxSg2hjr3Lf0H72tGA/
DOCo23qQ1SbuEiY1dryM1V/M1HzT6xjCARSI1gCZE4j/R9h59DbOhVn6v8yeAMnLdBezEUVl2XIO
G8LlKjPnzF8/D+lGd6MHmNkUSq766rMl8vIN5zxHJm7sI3MiuHsDPDCmIBhOXU81PgEy7qupv9i8
b0hLho8QqctkwsChsUSiS0r1qfDLJ+IdibDWdxGzw02ZkMhNgNPFGtJ/ow5FWTUGj42EsUlV+D5D
I+ZthXzGNURFEl7vdYl1I3sRxnbLp5U0D0qrEYneFumVDduR/jU4Nw1wUIzt+qaNlW/LnB+zWb8N
KvYddmSvHdbF0x0j1e8iJ0/XZqNV8vllsvkCy8G1Y0C2I8WNeJjXaGBXPCHIJoFyQMfjAENhiHiN
zY9AV8911aWEe9Irj2RB8QZcHGzss2a7cU4vN5gqD8GxBIaa36laBWZInw68l5yv3ESAuy9Owf1e
+miuTCgtW9t0PvI4trcZ0C5ORefZSvwH8hrtOw1JVS9oBIEvZ24T3JKOPVgSI8avGZChX/e9nmaN
EjlweZ4cKJ/sA3ahB+5BpIXgwF3qlx+7iZ66yM/Bc+XNZpgVciCwGILpHm9B9VHlQwE7JtFO1qj2
mxKNIFTg2TUCDRZVUHKfskL1gjgllZL9bAUqZSONngRQfb5mZfaRdXCOTaZMWeM8YOartY/Az2oi
wSgSK7gSUTt4SU/wzUDF49DJx9DtBUKWQ4ykFMJpQv0xvIshBtGeRPY1GZtbNXbOVurdK8OrfjuP
7O9RcKO/bFQg2DqlfdAHzmaqHbFl5n5KAPexlguijbAG6TEOTGARRekOoIanYPnwHARGrmprXNhl
BjRkZmFZ5QUAszbc6mUG5J2k8C0RSH9aRnJsOTDcWUrxiSTO1ZTy2YiUkrPd7DZk/BjUPtleNUxa
SREKLyH6zJ8J7Wh68R419reRcekLpPDPILCayfJsJUw4uQL4QSW1QCl+okw6zN1MnnBMJEc2CtsB
snDKpJJanLm82fLJF7yFlVgyUBDTqzGgEJ7BXD7NcBxCL7Hjm5FHzbEfSswecUHRDDZqNNKttbzh
pYH20FC6rV1Sq+l5xGpqmoByza9j1VwCO+XhNXG397r12TvBSWHqfoll9I+2JriEc1luwKX0ruyM
J8Q/zzIcc9f4MxawoHJLibcG8bnOwq9m5AY/BmdCW+Q8mdt0GzkWRvVZwInv9QJUqyK5x7u3nmo8
JZl4pxGB6NoOXIDoNc1hNtU65pvRQARbtRnlUZi6Iw5E8jyglATGESPi1bDYNyW0XpsRuhXD+grK
NA9ardRbjt28gsy9RLpDOzAUBKOkv2zgOy83ZhOLyI1LAwtZFd4inNBvVurmsf3SoUpnClcAaemv
y93S8+O1OKLVRnVLJXiBYvkeT8mu4GONdRQAuq/t7ZAcOVYNWHoJPdXa8CYcth6mTrkws5FTe3Pa
qn51R/tQmeKsgPymX5qczUwuZFJmf52YDZWeNn8ZYDjnTvw1FdzWdhBqWyZrZwoqEgyM/C6It/Um
ABu9VB7mrjQw3efaHU0xuZVqo+0HVl6DIJfVwSfmShY/mLw44oPNNNjnxrAaviiVu2AM/1oyuxKg
yVYuUh+UDntTrZRXBQTGrE7DBjVfvmUD/6ezAaRkE1epDxy4yo8Nt0IqoWiaBbewpV/Z6z3l6SOP
ApYBlIVSoPXuWaYD7WrcIkufhErqQN9Fm9om22qSw2vK7KIodp11ICvljx8QdqkwVN85EfLKWT7r
zazj9eVmZe/GPEO9dRYMuobCofXMyH6xCLpzO5zFjT3Lva4lJtZuc8v5xdW43MiqM/ydhuxQanRp
Q9vvMivSL3anXpQyYEGUzbmbPiyhFwD/P4GOnOx4JjOQmsczAJJuhuCugnV362v25MR36exiiUWV
dHpFax0TOvRHqwi8qUfGOdNYzfDGuWYUDfsMIZ20gd+tTzJNQ8LJQM831ai6gpb/98w6I6nyNzTe
T7KSlovY0/Gmoc5cC9kwVzrcVsNpz12ovE1sNxHGMvYTaj1QO2MTybJCLMMk+ySaIttZUfhhDYyg
LEJzJcbQhVFReq22iBnh4JZ56PqB/yIN56PJ23cCKF29LIt9ZkYvPpQFtxf8XLkZfFql84iQoAI/
2IzbscyIFy6MS0uqzIa8g2tp9TitFQpfbFDxTqKTwxjH+T/4zg63C5av5g47Odeoekim2PdaMUBH
CAWpuA4mcMl01avzJtwlPm04ZLGDmvoI95awA6IbiQPgjKRKy90+MTtX86W+SUZBW8rhJU2DYrWt
3psQfV5kD+yFWWcd+ny8FZE/bQD1je929ZeDlIdsxoHV0JnZDpFPIxgYWDDhgHgKu2YVssvtkxT8
ASHJ/Nlz27U39E8GYiz7A35NlvaO16bqLQmVjHrobz337NVh3+NbhAMFH3Ljx9n4BOgbplNcQ9Xk
8dlF20KzK6RB0XhVw1dnBOo+i5LFMIYyI4O+aS6WML+HfTPOyN2TqXlt0QqjLm+iJAMwXameYege
GAiKqSylt7TlEy6w8Ugoe0xqk/M9IvpmdRO2D5DOXcPHXhcgZTCMgiK3DY5A8j0NZ+UEWyeMFjhe
ZrHlyd9Seo0NMKxNtzzHs8n/sKPlolVNdUsyMbC3nMG2BeqJ82LmMYh7n6hmML9sIFu4EYUFnVJJ
HiRKJWEmi7pJcwV0Ff4NKgtL6TeiEdVWpgVJREEnj8xg2hMa+x8wPaey675Ar7E2pe1189VFPWs7
tc4tNw4IbhrJdjsawPc3ECrsRZaARq/+gc/xrUHc3OaaccMBkJ5YG1yGymJh21e2JyVxC+ykDWBe
ihc0MwzLwGaVLZsfzTzTYDrH0G/fcEI+1kpIrJtR3mBvbK1wRItWVfpGK8zcjbL6G+AbQy1NhTFg
Qbuu2njHw/ZPwzKtrwvATHHo4WkRjIt/8mawt5TxATTw6lviUbRD6yHoeBItbbBZG4FnddobuR6s
5ANfblEdXqxJfZkHmyAygiYCkPmM8iiBM+W5TruXMSpsV9Wndx0E0yKovrOVIj1LZGXMaeeHfIrO
vUlZV5rJT8mQ9YxlauNIM6MWVJtT50dofcJg9IhTIGqATQYSBuVO19Jx41g43/Qh2xfDsLF1ccmR
9+xGuLuWbkH4qALUqLp/HsfyIVVCDAEIyfux4znKlb4xlTFl/cq6MEhK8EnmP2XIT2n3CuBXbh3S
5tw24rMD8+8i3My3saCFRrfC+zGoT31TiZ1djrgM422rDqflXzdHs9rN5onjPmEIlXGk9oAAOkgT
ucLavuFha7a7YOyFV1Xtp6P+wE9hGjT0hNFMBNTUZIS7SQi1GqTQpurGf0Xf5K5SICtuwi5gEmrX
R2tG/q0y7d42giISvZGxnZqUCmWh4sEWo6WR0yOIcwqFGcLnHGOpUrvxBQvyd8TQFPd462ptKQ48
LVCVXPyMCWTcBSfaINvL6iFy5Rh8IeLXXb2ruZz7eY+za+PL4Z47pebpWYZuZGrP4MpBjCl7S2te
oMFhZde4iQzFeCF1RNCoqY95PP8JFxaUlREwHbcc1foIZHSZx5ApTfqCwuevpICpzXADfyvEasgY
TNJ12qr1ZbRy2pY2SvRBsqhuY5480hpAho/PA2Nc2pBv2ZfmZpRNvzVruCoNo3Qpv3HitjTgD8x3
2GIH2p5QpvFQW2mz8YXGN25VNutFLkj+BtMrhMvkQH1nAzMBthOS5fwsNyDRad8DV5JKfVK14swq
e6Yc4cbwoVOqPdjlTKu81Awq4MMBdiZI1/AM6yfMmdsyju+YWszbeJ5nLPbWMYM7IrP5FieB6pVS
3Fcmo7ERztCsqzqzNyk2+hg+ogE4F+TtgN61mBzKLwv3QWNXt1T6WyJQYD/Fheoag8ocmRIi1Dgv
+0L9xn2NwLq0SxgqvMtKHn6CTPWYBDAVnguUb+Ay4T4X20oBSViQCpfaIdSTvn/Cvsn+sOrENqWW
RvmE+VY0hE628TuugYx2hOBa/FdfcdOxyen2Ro3paSoC+Gf6MjXRe89y2AlYGfqEdDii/Wtc15JM
zRSqxKEq70VON0AgDoNsu9z5To1+rbbIj07kwyxmzWXUG21kQh+PShznyHYcebRi7dgwV/nunSWc
LXqJo9lT8PagjYJZF+TRSzaV4UH65qaqKbrMvMo9n1D0re36WAfc2uLTiWT0rGmE70Qjowx1fGCP
vpD2qerDvHvp4U+cuiAY0BiauJ6TRPVG2+2BZxPbQsu9yJNmnp0SrPOePniI8vZltsVeK6vqEvQ6
rhMVxMJY/zGVCLJEBUMcx1rp2jzCNZAFXhGnn32jfKmjfGnSMoIjQrBXilkFCVTt8xNAO1PM6Oxk
4gBG691MiLcp4E1COt6bsxXeBRp9nVZC9egd0ltDVNd9zZhrOPUEuu4IBc1dodOzwkgaXY3KdOPk
IKWqNvfEJKmtNeOhtQEYaNizd9kQfaa1/1HZ7UMMFrqJCt2z49cpWcgPCcXSNIe70umC+z6vLqDa
XYUb12OmkruSakcv2MGqWnJF7uqqTfQiay5qBz+/lzX+4DJOwWBk7Oqgq7aao/zL5uwWljALIsHZ
p5vJ0fFn5skS7KutNsauXJT4+P8ouArrH9bt8lBHA15RdCwiUBdNbU56IGcOGqifbHFkU/WTpLUd
tFY5xf60Yxj5zyTdwG38+t4fp+qsJTFuNcVJGITtgfxCxpC4EUbHns48wRpTpt6QYN0ew2SPbI5a
Qn9LajT2WJWtLcs9YEt5eRAVmtcai8xkUT10/Kityg9mGLiBxWsj8yPM4tcIwB1VV0hkas6OPzGR
Ekn/PZ/FR8Wbtek7Z5lTvySpY7pqaMQuzCPzULfabZjHu3y0eKD1prZPq38qIWD5UB3AFimPPkip
fW403gyAe5NjKIyCzBNpO56oAj6CaTTdLEB+4bQlkiE+w3xm1lUq8EhxOuSN9cW3e7aAmuDkSrah
VM48JgJqKVJ6yoWgEHy2c0f3JZ0fFUZbjaYz7/S/7egc9CTATChcA/7kCQ7SvVUTnOzERrzTtUs4
UZs6uWh4k9BUDOl3rUsufiCwmzrjnCcAY2sn7KsSsl5h3efbuu3+dVu4lD0hJCTJOYW2FEzWpcgL
oueHLxVJF9yD9Nzl/gcwmwCvFlaEOTduhoY0NDQwbfn26JUNCykGG3/gkRAe20ArSEvo/c7oX+ek
50QE4uZUSsRG9+a3Am1nSXrcHJNqQbAwqZPIOmZw9qYTvPE4Dsfqp4fDBI6QEQKxdy7JtholT8GU
w58fq4QpRtd01m60qNJ1E82UJaGtBTzL6ro3brXlfzusQZGE9IxP6GQJcyg3jRVWR3BDNupBtiOD
UCvXoG6i0Ay/nSHrt0EcKJxyDTItY/pKwrLdt/xYAyQKgYDDToDSw8VghraP1KHbI/Q0UXoiOB7Z
Ym8iNGvU4pcIrILdZzraF7ZmtWIekB2xiR2o/AY/35XnPGWi3SFKjNnRPWcsoyBhcc3S++5Dnldd
w1XcdX6BXrX9ozoBvYB0PhYrDuVmcIh6PJ9Fw2E5+8nNRq9F+kVLd9RTfduesEr484otPL/SiLqM
8l0MkHuq55IVYYj9nyIlSNU9F+1yT0rpRVH/gA61x0eUAbuf4ncAsgSUiebUg5SfwUsf9Tw5J/F4
nhDEqPu6oC0XnYHqu0ierHiXjcTo4FJ3FR6D1izYjgXtxaoAg8zDcACv5+wZ9zNcnZN8Uw3VTtr6
q1kGL7HqxiAt90Ys/hkZT7xyOvTtCM9gCNkA4LAvhYbNHkmaoeuVh+j+MS8RHuBYv59sFkpKEh1K
puduaev+NrAd12xy0uNN8Hy+aeF6nDXGCoKoqEzHJxLmLo43JuktfUfPHHZshubgOz1LlRGRoz5g
RBTIvqKJU10vHFDv1eukTf/Ktyrs/QOJHDRZiW5v9ErmSNXz/BrY9WmuVdtrl5KQXEStYYI7Byk+
cTIHNzPUHxSJqFBpe8vJ9zppokogG33X2ietHN/xPxJUhwZaNZxvu4UPFpEH71Rfxqh/IwvZkQmF
6bMs986YWYdU99ngjqYHLzoD1m3tdct/1prp4LeqQUwqm76kunbzEsgI8Gij9f6xVvVPRdL6O86l
7iLCoVHguWplviRZPZ/p875HFJpllBJ6Mw3tsTEyiJt86/SNvDOpMXmh9aNH8jvuOOEMnfI+yZQ7
UTFSzc38s2oD2gq0x7uo7I6gmchB9xOkwWqwYwRO03M/dhh5wT47G9mab0ow/XQVS6tYtup2svqL
ISlnzHKA6RIjwczKl1r64ZbRymdVsChFD82Q1ExmLBRfpAk8WQTFbGOVWEXiPRj0Nk81NxKVg06l
JNJsO3b/TIewFMj1eFPctkgIqbOnN6NCZdn2XJFiZFyhMf/sQ9gFAVT5bR8bLwmClLDW39kxfBV1
VTM4UTyEDoZNnt9GTtgJaViudZq/WGBcifoyPDTUyFOjzyKPvhfz20KsdRGzzohZmP+PYzFtdeuW
W0Duw+xhyOldBgVbsgZXThTkhnYl+jDQp2efmZSbxSxpamePpD3bZ5a6760Uqm/N0pxRFbt7jiGD
hR0QfrfKFxyjTBOPcnMThdwURsFdF1v8eDJDkC70c98yPNZTDuOWvXXECJ/BZl0uCv+dokTzvRQz
iOI2PEeD4mVkWeyiIvzbsCXeyHg54glCkTOj1CABAakizhG4ms4jyw5w3wuTXr9qadm5mbRObdEP
Xs6qTkmsr2zAf8Y0612puZw0h4sG5SFGYZWCB3RvoOvfSq85y6MaaB87DLR1hCPqVXyg3T1izAz2
OXINvFOM8Af5oeFOBK6bVTcHFMK2WJ45UdnubKF86XbxBQDiJze+BCFarj6oyNaT+slCJqOAxOf5
37EUV+tzzSJn07L+2XdW/eRLtTpWiuoJP+sPdXDuyjQ5ohFizKnUJhN8h2hC1f8bJSN7gia41uod
drRu75Pah3S25/PhjTCtrtlNWfvcqoqxg7XPreV7aWZ9+dyRwD+NxzmGBEZBc3R0LXDDxnm25z8g
v/+wrbau4GHxxUPnGLpHKxYZ3rnppoWcMFoG8YisPtHfpz5meOzvXJ+bOHN02kUYQTSYABMcfdob
kbW3lxRvp2ygfVEMJnOb7mKzODF4fqhaO0ZRQZBHp/wrl01pRfgZT2WG3H7G9gYlgY2xVrnUKN2J
0oE2yJj6qI/1py4AGhW2UT1VgPsj81zb5AaZWmN5UFyMvdkG5kIXFa46hvmH40cPOaLDnyI2CLmy
zDuWy+j/Gw6k3dLK8bAb/tgVpOSw0I7hKI4Jo9XrANziusaLSIebSVQxSxHbIk5OQ1FIgVHgk5yc
dz0YK7SWdGomi40uRpldrwr/Ohl3ebXk7+Zp+qg17Ra5UHGHbBTIxyQqL7OVHGKzfiYuoDvYltk8
dgF6PKlQMv6+VFMsNBma6CFPOk4ART0Upa/sm1LVL//1O8dPPyy1QQux2LPyfg7umB3dqUyUF+kp
iolA5vWZWLjpmmK+lqGPBsK2yc+BROf17XK7YJp+m8Y8RkxQBRe4gqARAIRYphMhP16sKCVb2grH
CtWQrl9XDtUvnWzUxcGYYvWaoTrsSG+65g6+URZmBqtBFKCr/TWx7hmKCfRFNiuMpG3zfVUO9/Vi
chwstJG27uS7Xhj1kfy0cmtDbOOKJw+Kvr24nwyEYGvK2/oHuoX3L8EzcBuzCR28DyE3Mee7xESe
gCxZ9X7/P0T6WlegHSTEabW4n2bkvaUIeE/YvOnQ41G4L2bvSYui58qOfl8x5uIHXP7LmIWNEjtA
DXw8q76jpDt7EXQQQtDcp83Lf7y/kdIf81bj9imifytJCBPb76tVhL5q0v0+fY0qCFfhAj3LY1gS
TWZ+lqHy+vvPDOAOvjJBAL2mzX/KGAu74BH11CG1wO3ikIjXNfkZIaGHt/Wc0jWxeoTwpJeUWhYO
u73ommtqAPIQ6EZWiklia3jSwsG+1Hom7lFF0/OSiuBVcYAwWwv+1rK0H/LRiDnQ4ceskNTl610i
bkRFv2HUlN6KfzP7gczmLPd/faOipgYeRPKRd5p2rxjp8ggO9HvuXEJsGG4eTBJ8F+17cpnLfmSb
vLzO/JJOc/0QerO/tIzt7vpmqm+2Dx7elPCfemaXkVMW3oqhQAJPwrAywJnoLsGof6qLTXs2Rs31
QyIJO6Be7oo/DmSWeWVf57+AzdlQM/pV/a20ho/fMGp1JG0gkeF8DiplkdIiBQVroqHjNk65CgsO
gFWzyxOyOH8V/rWU822mkojmmH2NYKunCzt9qRHoIseO1KuIs+TEIxCukO9gEcexkq3Rk/jpeOv/
g/E4k+HjsUa1DuwVp/c2jvdhRnQFQCWmonXB0pXV9za2Fq3ITGmhkPC7axUhTgxP1StiXdJTp9J8
dXRqqmyaLiJaoppUZOTEB/V+fIsnUDlorpRl1s+jEH/2dIwDY7sSVBnWnFVVtmc9GeQ+yWFORsOo
3AqTO11pUH+ylAu2KosqhtBwwAdVPQAHgYpLdsMv+bav0GJRBJdebOOhEL2db4lldaDsO8GdGZbh
FcULnD+Q0hs2L/62JB7pkBTh10obtWHL7Wk40CakSnYzYR8Mdpjd4abPbuuXskn8y3v8zFBd9F8K
JmirV0UXOK/wMp3KOrV2mpz7Z6CfrJh9q3uWq6urHRZQMZpCtl06IMSQ1Jc29CGfLC9R08cbDabc
PhnmpVEHtBiI+F6P1Pi2ohi1CjlduCS1a1Pa78oGXdHvGSf+8zWqGX5iVe2wJiTeenxpll4csVtL
Fml1dfl964dajvCcWbctEt1YKelSWOFfO5JhWMvUj87qu0haJyeMovlZTxQ7QeRsS+4yPNDqJs2h
sv43yG479N1paPpdCBYdtWBnHEwN+zeJO+2z37/2ODPuf9+KKeKf7Dv2PQFnMTYBfhfb0q2BrB1W
M3jNYXJfgtN0xYBm5/drGN22fJdyX4yQY7NG1sBbAuHZRcUcfaSAWdGf6B9czvjpU6jvNh1/Gw/q
pjDb+K80/q7mISucvwkyrF4TOeXeAFqUZRNLmVW4LUbzQ4/q/m69vbvQ+TD1rHFbadFJrSwwy4/i
o2Jyjqx3qOLkD2NTpo8ZRfTNroqvVr42gdBuK2CO/Lct0kTl+HvoD0M0PTBXHzKBNpHAQx0mmtai
Mqi17I5oCctl5Jh9T+kJysQiImmn42pranPHOpXWfOMsR/8XKo5ybC26Qpw281EGNuId6EZPXHeH
9RJzFhtgUYASWF+mKlqsyafvJngm+CNTbf4Sdfmk+33zjL7BxCZqQsZevh7dxWXZfsUYEzwl1adj
MbGsAc5SH82ltZdGIECCTg07QE1NmRMNF9jZ+Y2y9T9+QRJnbWCtD8wYtP2SwOQBJp9+z0K6u+5R
dT7AkJlPaTCVxz6YUkrY57wfxZfDRAIYtD9ehsBhIkwhdFj9rquZqUa0i/5t3MSEWOxiNcFaiEgC
XDPB3KuhxGk1gbw9ru8UJsuhoRkMIPpvPZjksZpKdY+gy3rI64p88clM/xShXPCp3cMAvHwTG0Hk
lmijLi0Be68Y/zZx341vv48FM+Ix5qdxzKylbPZ1htliJGnyv/DBTd9Dn7ZwpC3c2XKi40BR1en3
EqmL1xiO9tBjUyf623yal1980F8UBrl9anp2zyPz/nKExP4LZ5fxpY15fK+vANfUl5hZUV49z4Z2
kQlgjSlEw98h8r4TwN/hm/YM8pc/SOZ4X4pIvKns6fYEpmSHSFGS1+W/XP/C+l/mEilY2A6bYRyj
x95WrqvxVGkM9RhnLDOVSoo3UrlQ3eK7UHDdbVt6WuLGllgWvUN6GUXlsrfvjDtNj9DbUrMd5lC/
dounSiT0OaCq0DdOdX/F72669SStV+hNh1pLLwVnxyOey/qxTOfLeiDadWofh1rJtg7jAK/q+N7D
GvkgOzT/jvNdeYLQcDDLEqZEUw8HSwV2XyzWEeB0xcYkg/fqGMDTqjB/rlr282mX1ZdatPlzCoDX
y7lwd0Cssuecd4D8F3o+w/lkwWg+MeE0n8qJan8mwGZl5ocqVd0yEzVmCYVy6ohyCa7qGFUfedIk
fK9D5YVQVT40Vf3IqxROBcOeOyWXp9VZVBn+i97X6uvYwTeeOaR90/8KqxLx3+I3XGPBC9ADtSLq
Hcqi8t4sUtJ686J8k4b9BaPZ+Klec8Psf0yRP+vsut8y+vqtKuRwLei9z6aaCU9bIKe/Lr/f4m0K
rVugwLWtmZUucvT52Y8dgJRQcv9kZr3/BYBOaelFelh/Awbcqb7Jnh2cLFY3Yze35UwMKU+qnois
TWgp6pUdS8F+H/KB0MPOE4gEwHSX4sVcXpLDqjDfZvaF0iE4SSYY+EQMAsCNZH7PUlMnnQ+WfSZj
2zhYpXZx0EdeSSzJmqT+fbF+JU8YKP7+HLpNc5BYcXNvBD1Q9MKPt+vL9RfVVLQTXsHhEBfBeMYr
C5s+Id9ioMRz4gkdYCejHaQfqg+hDlSkMZxddp3vpO05LOPK9FqXZXph8Pfhx9bn+J+2b3tKkoPI
QxUdAE3nf/0BrsSkYc9ddoTkYiRGNbKczsNoEHHdkt42NgB11lNXpBVK82KO74KG6DqLtuqtasO3
pDX8fzXeKeDd9gkagslsmXQ4zS/k0aiz9LWT2n4lY61fXzhZ6YyPhi2P+VT3MVu9gPHbWmWu8FUL
LOvMTneOiq+J09I1dD+6AUsD8kzUxb4gm8WdukWBN5tdsBclOHY6ymdps8mGEa0S5Wb0D7K1fjph
UcVb2ApQMOXDeQ1DqHvFPDmzz+5uIWA5pYFXYeoGTLnMtJgc9iqGa7H4sWVm5P8fqqAwFg5lkU5B
kR///u//5VjYmqWUuqMKy1Jx4f8Pok5X1SLDMihOSqEZ3kCA9daYXuymjHe/JnzN+knNeNquplkD
Px6HRXoOgcZ9Thr68ygEwbgYBcu5iR9ICmbA92jajzaxSOam7ZTD3EwacF05P2uJdp0n4wci/4BW
TiD2QHBVnU0hGw/7jv8uDc9qtEOah8U79x4YkSKvTkmdvOaNU3jrTeEI4m4Z7c1ICsAvBojpzr3l
e76yZAWNY8Vz32qvcwUULun875HfxNKX62+CZN8xjEBVg7UuMsFAM/Nljb2W1ABD0RYmDFc4vwx3
GobmHDNm2E4x9axvpuCv6NoANjQFct5GO6/ZywoxcgxrnGfezGaTqE24ryJJ9LHW9c99WN21qtVs
JovUysZJqz2kuvvVOZUY+i4Dag8ljlE6FbTj6vGc3zfMlVcc1yhGknCFjfpyCarQ0XNuhn7uzhqW
nZfJB2ejiA53QifJwyn0kEhaJ2NJ0er2U2HUihucas2o96PWkx3nZGBvNccoP2bfBhqeyHZXqEAI
1t8FCVEUBTIM9NwSAT8F6tFSEufWVs6dZWb4CEz7Ei1tLU3Vppi0lyIhYWukvN4UTcktZrLd4Am8
8t6EHVwMq8DwG5Hc4HPOnZKg09DEzPWNLHCUD0rTvOmi+dvOgB0CrWgOQ4A5w0Kiz2/w1ZRPg25I
lxdOWdk4cdC7/ve/kgIKW04MoNXrB7iabYe5hArX8NH+2qUdtlNLdV6N7VdNrftshyYw2DR+QgyM
Uyma1LsBDdQNMhuby8nIiSohltRk+3wYU42JxBLsmIHJPthI3Jn9ktNc+4m60YPBOpooXt3MYHkU
I8u/1xsElcUQU7g7IBWRE/Re6vh3a3KxVmOKc8AtaEv/uBIPMmqkOQCR1vjBvymqb2gTxRspTeVR
i/ACWDVlR6aomBbNBoGnGu9WruH6C7kM4AEVbPrVAs8pgAFuojYHe1nW4VOPi8hFVwDkcnmZEVJ5
X5TlYR0hMXTxmpgp5/owmlNSUTXFfDTVNHhU1Pqu09jBYaqlfVzGIDbFg0sZh6nUJtAJyCb7cQdv
V87Auie0KO4e13Mg70PFtevZ2phG9lcDKdtstcpOl8UKExnc54wTQN7tTFmHvyevrw/ZPVEW5yoH
OD0Ztu2ujG/pF90hFsvmpQiry+BP1YH3vrqgkQg9OzJ3ie2Lu8BC7GBXVr1raQ9YIMkOpaVGu0t3
laNvQLLAtjRTMmSCM9rJsA+ulW6xb0Vtc/lNXlADpX9kBKodxk4BvRRbf9eHdh/qSKK7fiJKnId2
+M8XQDFjClXeDS6LobV1rLhCICgktcQaxs+UtvgUkjpBqr0vnwWbjUi3zWPT5JUXj5D0KzItDqTv
tGd8nnQggRSMycleyJeHQK/NPeq+Br1MXvyjfNZfFILTr8urUgfHO0y9wOmRAJFM7b9hlzyjc1Fe
AWPcDwgCWTYQA7t+u1qJtC8GC3FVizJ4brge5AibQNEyHUK7VC/yP39Jx/ENSZRxSQo73rRsxq5q
Xw5bPTDswzBzhc6EFfx2RP3U/Kka3bhnU/s3G532qC4XdOnbCFVq3uPQdL4deEC4HYnP/H+TJ/Gw
/V9PLUMVpmmrqm1iRDD+B5+6BeTf4DaCiR4hsejC4Vyo8+yuRauoQ9VNE/Hu4/rxtAV/UwgwWfix
szOtDNGCa3qYDv/2VJJtdDcWRFr1KRpFqSVfdVYgTJiyb02E7pgY97/PQcOqQIY3cYjxjzDE//ql
7fJXocFI1mwtO7MkgbK2PK7XZzamSiKvxJR5iCXAVgPKupKKGBJF1Z7XPLKp7vgkNKK0aNh2rOIW
eE3YnJ3/Q9h5LMmNZFH2X2Y9MIOGYzGb0DIjNcncwCihAYcWXz8HHuxmd5VZ9aJgIchKZgTg8Pfe
vecmvfM+Y4lXG+MAmwWbsZhUcX/ocTN2895t8Mitujg2LuynWLopF0zHrNZ5N7bP/dJX7nOmwCFS
sKOP9Owmgv5UGujvdeasz38ehZm/FzXaLEf6wRn3VXCmKkEKrZ4XLtfb8rvhkBz/XZVWQ1YCs7S7
lapUVc2qAnmm2HyW1LanOTH9rR7G3r6htb0SA5bMcIiQZ8iHZObsUrVBKOKWCjMKd+Cb8pcKHuHy
M1JBgh2Q8qP6iUFpJ6de2O+qbA2H8NRjqjq5fhZvXFHOB5YGH/ZTAN/F152LusfhgJv3c1ggkOxq
cQ5Yux/UGylDpIKBe25ciDvvmBdxRyz9CZHOArKP0bTtQ60xEFY6wcPccEIoEJcDgXTVGTC24Nlt
kiHR9irWA02HscHqpu2jxn2osoSZfGNabzWqm7WtF3BA50o+lU36CH2AAmIkQ9ryrqMkmEftWnBa
cxpWZrKOoFlvc2Q29zeWijlIvF2z0FxdDY9xkX40dgR2wJLZPkMjuLw8T8LC1oCVgxB292DLoXjK
cqDbea313/1s1SO5dcEG3apgYbjhhaBkSZ4tlKdHteXPQ61eC0Y1aGGoPQNn+uQOenFUhak6NAyx
UQyM8ksI+fmo7iiVh5uqNQ3OqORZLzQsWMuIA9ZHcy499zs2subZqlMTq/TkrLNk9LdZXwV7WxEM
055EGRTuigYe2L48qVBWD/nKysq1Yd9F+vg4LXUC4ZsNzrqt6ltjGhlPuu+Mmzp1V8nYuz+ENuHe
sVz7Re/wx9khMC2T+ngPeEKDlj4THKkV6QMDur7Rj609lHutq6LF0mJdHGna78A4V1CIv8kiSK82
KorT/Q5OngDzkx5ntMTXdVT3XZwl3fG+vYiGn2pPREob3Lgp+3D86AnDCUOzUTpPZFZa4PKsd69F
JS9S1351wIWpL7QCsEpLK0L+TlDzxh6EJC6ZpXllLsuW2uSpjV9tApjrTbNgNgMII8mDc4sPfoB0
1jfH+z/TMMlPM9XttkEljw41r3fNcqsb+97ZWDbSNZXjGvYe917KeDXDqiSsK9+pp60akcxJ7u68
5SkL8IEYYv9Kqy46B5gONmoyU5jREh5YbUsTnRQ7bMlmS3ABTWj1wjT4WXbjtOy8ed1k0opqpSLc
wXa3WjBZSOgyOpNIl2XVTlu1AyJ+rd2arSBq4aQoEgEaAlRxabQO2SttMiruH3ObEk2kmlJ9HHGP
G+ez+hDht77FDfFeTDFaJBr/4quZ4H/Wad3OKybNH+oHVctqj2lih8tWEhiPJXQJcFdsjiKNXzWC
IQCkNzv1p9UWrUAhe49XDQWCjWVhrxdgqxHdaDaZlxhxvEugCHknLokmHV5nQZKnWCbrSSH9nZcJ
vGuORhGByoDKz+puaqOZJDFr6siXjoaRZWcieHDHlkOesgwFoeEMmE3JxKal6k8jHiMffYDmlSC9
bQfr+xiAYJN5fhL9VD50DrYUt6ZpZUjmro3XPQURqHB1tk6t4V8HPICDnrx2foHPe9kPmoVu7XPM
omrFU/8Ir7AShpn+oSLDHEllN2zEHOq7lM74OfMAhdttp+/6WtIAw6SOlpu5okmc9rZt/OHSmJ19
KbjLbuVoIOZkkM/BfC1Bhn0rJ/e1JB3xBdlOeJrDMDiWQj+FbjpeTQtlNDUE43Cjjy5ZMsdrNZ80
xnncjgNrRmOMX+8ZXXXGiWPVlz8HYC3dAeTFA9p6Es6n5A0eX/9tDKmdzRxaeuIh1tJscwMBKUSe
yU1TqPtnT5G3xRrGVj30M5p8Okale9K2W8XbURfVpsx1fSFk/IoXuAX5alRzUkyP6fDTt6X2zYwE
i2fN6LFtN33rgQCtw+XqgctSyPpstjMnSEGRthKWe1E3uFLFNPN9s+hQPKVb4elwY2u40gnK7cCK
s6upfVYbFN9i5l4yijoDY96KOK1fK4E7zHO4zgnOfqcV+gv6TH6T9AFTwzPv8HDvMvi9uLCnGE/+
oJ8myqCVL9CVZo5xpZ3q0gzRSG3DkyZ1XDn0kyz4XOvCGD5plJN74Y4AhTGm4PZ1DoOPSr22W29T
YYdV8H03KsuzWS/NtqoEqO6UJOHFKOPgmfOv4Kpa03+gL0ZO9cZeLk59ZrQ+R01xWog1KMXN5H/A
ZQ3nr5xg33C4CFzXsw2HuYy/sGe/f4UtHTb/7/8Y/zfKyPespC1OfcPUXuAeRFmZ5N9zt3/hrowt
oYBxUUur2ZMDZh10u+xf0KrsolA/HtSgRciBhIr4ndOvveGcerFpbTi5/hxIw3zNgpHGHsqMk2lH
yU3imgpEOXzNCM5E5vAj6RocfHNlHbrOUvCz1wyD2x3dCuOHXI24+1YyTbvoxdzuehtDtqp5ShLD
t56f5GfGJGqAUaW4Z12/GfAsFtZG4Qbrcmq2QWGGO/XUqQwCbLCrqVPrvkmrtU3pQjur7ica9dsO
ktuEawNkvtfRg3XlCDVFEC3BmI6oq6TJ/NdQEnPJdkfcH0XLa7M1TuuQa6kfw2Dnjl64aydv/Nz4
0y9CzFyIST3/E3alLZJjvHYpcI0rgaP0BTrf3YWOUdFjgPc2Y9u5/0RTlis1jYKmXdGajgSQBMEc
rE6+2qgoIcXCwlgeDXHlfumQxR1mjOiXyc2M+8HSOmIoAnYpIrOHfTuRk61qcyt90XoG2nvbtM5F
msdAE4r2yW6JDsmCpqVp4vWI0QU9kYhw+z23uQSy8r+mgU6FgadhbnO/D5O9mRH68WZpbf4Gph2f
decKHi4t2sgHfhM99CWchTHAFuFl4BeKpb0wR9MbArAZXJBn3mQoH8w2EF+SohjWhePhHzfmmtI8
ME5ILq4zV5nR9vhI5sGuL+oA60hHR2t+qHOD1KTuOkH3CGvhbmOazjf8NxiTlt3G/6qx/lZieZ6F
i80XFB860Sv/fQnlgRcGkH61ky8idBY07xuY0t+XB1Zg3h84SZ1/ssmOEjZTgMjoHzLTnI8ohOy1
bUTZxSkIRFgUMRXL4DGJmHdbjn4RNvdh1QGbpOwOSIp/3ndArNlbR+/rpzq0wivBwYQxxSivnK5+
UVsiTS52/rh+qT12FQuOnFHd9D6Yyfit/tcDIErvGNfwHyA2W6lPLlw6M0067zJvaO4BYup1tVgT
YbWzJSFiwk/C/7EWEZz0tw+SLquH8djyqFd5/N8fJDZwZlypl52Tetz9Zs02pHMk+krhOu+j0BD7
78rvHFmyRZ/j3Yjc+0Jen3luozdV400RFrIaLTqS6kJ7irxGXOuYaSjo3SdrHoKnYu6MA3AsWEbL
a+oQ2nW8gll3quHhXmfDtcgbjpxtlZcja1t9cQF0Gm0rb6q36k3J67w8kxrGwdL2fKqjpeHvmIkg
LCgHk8YQQLRWfCEuRDHzVKEb5ESXqyoxlY7+lE86ApTCc54YI3QHVNfVvshYGMopOedhXj3MKE4R
Q/jpBwxh3oPyY5rTSQHr1MGNUHcmcWJjf2OGlIaA+2FN/p4hhX6y8UA6G8VRUc7GWW7hs6dvs/BP
FRnMNPYrHR6MOeHRkl8bxyie2xbNQqm1b2pMVLRpCueLibSrYdjC64e/V1u3VsKj1Aw3tXq0vGvl
3jdRRvXn5eX7H1j+qA03cZMkVgXxztwZRt59rT0gt0VWlE9OgojLa4ejXUzdY9WTebesF32Qo+Sj
xn6Mqvwh6fPux/JgjpJsr+lIsOa+5Hvu8WqpkZzWlTfBRC0IYnH1rCWvRJs6YrR/mSet5tMBYdSv
Y7u/JnHDbkD27QFA83HAoLoOBCz6MbXODoFNBgLtGuQQLUlk4UG3MRLrDFvk5xwQI5qX6S/wV0dv
0L4XJqPuLAQA5Xgfc4f9hogYsXINH/aCtc1k/nWO04RLdaOZkg1Mbb6bjXtMKsNCHYosOyS3Rfse
GuQAFkOGktKNfnQJnoQqDVZGP/knLl2NGxoR9wSIx5W1t5uR/6P02aWY8b4ubYafiQ1kCxDLOtDD
bR90e8/O3S2u5w6SF2Re4iW4J+XpxgO/0O4kqhq+8uxtIAAqZnBwSCEcxD088CbBB531S6Of9i52
JQiCllHtW3hqMgxRU+IU1GZ+XjqgHU/1TdrVxaXDZI55YloluKL2FYA+mxUIotJ0yfyQZn/ThM/U
1oGHNR1t7XSacvkcFHm4Q31yaSqZr8awNI+OczRE7V+82oJSs+gUse+cItGPJzLkxxN6q1d3SUNB
7thTCULvgc8WhR02rKQYwQWBK8u5SUP/Ocqm+Vyx92NtnS+yYsae0pKs7B+zTVN31j9s4xE1H36c
eEWBWFxyr1kl+Gr2E8lBxJFwpiddexCBv0aciCrXm18yP8H9EWmHojfsIwk+JvYHtJrwprrXuXRO
U1GxM8FnbxTaj9owHqGwrTCdi5sedFfUp2cvwVSu47Sreq5n+En08TV8IX44nfA0n30thoxQJ1RM
VrevjRoOSS0O3HeRaI4AXsQoNobGdSuq5srA5MUZyGby86em+KUzPAsg/Me9+WWeUhdaJlpIRtK+
DRsZnlxzsJcZtNUu/aAuugi9/jQsZMGssIbrtDzCyVtatXYwZOftLJGZ7006PdAf+x4zRqfpxCBb
illn6Kf3L0kxnMhThNbbpe2WxJHyga5cgsacLaPXt+gJ/Zac11I+AYJ694vhITPIqlOKUnWYSQI5
N1DOUz2TD9Gyxg9iQQShey3zh6LPi00753veWXHHJfThI7cACGRYbaloPaC/RrMJMq6z1l73AFUD
vrKRjytnpJ7g0F/+m/oXSthVBFgNVOxz6RHRxngYxUXSodpB3Z8DCS9YKwTM5fhDMu43rO6YtJfG
k/tIEv6JHz2hvL3p7qERhzDDwQCKIdd343jsEWhn4ee5Q+8bXjX/BX9GFn+GcIlKnYoQ46LpX7Fc
ibTZEgnS4e0049OSDlmfDGTYlgA+qWuEZr1DlsYrpX+q6uhbwcJzE+mzKNPp3HVgBJnskyostWdf
FOE56OjkBfpjIpwQfSawJ6MQO6+zLhaW61HUm7kcScgZ2U8NNhHDHXhlP7CjmzF31DAf1tBWj1Br
ECYd8REP8Lh6fB1RgVzeTvtPddiuZ8wdz30QrCORO/vQ9PtT2n8RDi6kTgSvhAvlW7o9nya8rGFT
VmCb+7ce5fA168DXkF575urTj3GkV/t6GW5Mc8lNQgdBCRzjEJjOkneIG2JmGZlkkx1HVzu3RQUG
BXKUIBN4F0Z1eXUn+4ZzNHiqClhk6fdy709atSVM9atnT+2WGmFcZUxkdl32CH/zCMrRPmZW/jX1
P7UByllht9/J58HD12f+Pd8IY8m+FdyHU2w4XeyfbbORByhGeByr8eC6aXTRA++zajPRT0XvIXAZ
WYxQT67TF4c59dm+2aW9TQazeM5LieRkbnRaioa/drvQ3wnLTtelM1gPeFOYBpee9WBB5N41NqRj
9Zp6N+y0csO8D/DsYCWvBARdNJ+Nke8WADdVCU6MEJvtJrZXhKcMnxodLJ1XGXuKIvnl/ldhJXUH
w6gAgYQOd4ZSovbCw+c3fnRAsk3O6qL5syUaYaaZwcFGn+lK6WF8QzVl6jqqU8Jor7LEzKema22j
TTs/F2jpiQTc8JVZjE/C5jahkF0nujPvEME3Nw08/yEIQAMVQ8BY3h3Dl0jP8HKO8QEXfntVPTSG
h5SBy9MyBZGFzQtrmuMOV3uQwbkucTabSMjvvYx/3rYbxl+jnXzD121ddx1kdI5Fu/W/t5smu2BX
5yw7t6hCVwqqKkTrQiboh3UZetH5PodTe3cYH4eG5f69bvUvkh4knx0m62HSAP3DeEdk3L/0evtS
zJ52cBy34gZaIG9UzUeMVF+cxtl0SV+8j9K43stVq/xhRM9q84KKh7lYU5dnf9T9c2WgpYhzKDGB
NgUvuKbSvZQmTf7Gp5uRdiemY9RkhFtMh9DWXtuRiwhp29cISxdep0m8Wok+7zwN+nYOO5J1SURI
zOhYqXqCU3nCquV/H2Y3XppT88uoI40uobO8DDlQtar6pHnLTDf30mvUEQ44l8eoqryHLO6bx8mE
977IBrMqgaLWCz6fvnhKR09nINy5uFLZjA6BJR6sGe7iuPcqGy1NmIB4ZvC1R967N0O/uqq2ep1V
X7UB66qqSyV3FQxqwcwAJqrWLtK0axe2qGR7QYB9BfNiiimEC0NE37r6KoFZ+pnORgo3Gxi5D6bm
0UVl3mHhTW9e9+aNVvNwb4uC+W6vqMGL2wiUQYWiCgaQz7nTH5Wec6oaPH/5aD9nWflbIP/Pp5/7
VzmJQJcP3sag8+TZ7v3s/I/Gi9FzQwHCUJzcYCjZmjjx62iDAbLa5tHsMjwBd7Z/ORre+XdGBmkZ
mdPlx8ADAJGF1faOoe4Y7jOzmDBvNYyN1nkkJ/K4MHM1RJ8YaEQv6itne8sfidJ+h4wFkVfLd1K3
hnHsa7oWqrernrbL04j+wlrXHCCBi7MsoqJ+Vo9CI4+fVe/CMKJHKcPsPjMXGLQf9YWhLzK41Up+
VBOcSpNLNhd0ViD53ZKfkxKUJceJHLi5+YG0xX/JPGrbvMohMw1Lp9xDqtTadM8jOuSrdpGHu0Wi
8etN/ysoy/nrgFR4Fh4bg9hIk5EfIKr/XgVYHXLTwuIM7rSJVr2dUyKjebPNEyRxoP0Mza6dbqZf
JYYPngXVq/C8HGBYNTL8KUgWCBJQzdXGGqWAv8Q/Ng8Z9WP3JAA88fMbcNcNd/PxCmjjo8jy6KAa
47ahZUdXsaxN2t7HibW8NdD4DXmI5IS0np1nOuPH8jq7emtFOrl1aOvgpzIfBHSgUU9Hv9TY+9/P
tCD11m5BCDTgUHGee8gHSqWlDn3V7kiH6s//fDZbf4uoQqbLCe1brm7xeZp/Kd3xHJlUctikrWG5
c/ksfIFmf+h5HK07dFMvOoG9O+KxfET6mjzpEa5nvWCKP3MXB+KxU/kRcgkmU4esa37mlIVS64KW
uc3g7QfdIkcBksi9h8Z8+lzkmfgRz8Yx41ztMLnD/sKXSqjPtKrb7FORotiPc2vYFDkC8X/+pQ3z
b9N1wVXseTjYBGIm52/T9RTflWuhRj4yWYtPYD6b53Fm046NACUaXdLSaiKYFhzMEQrH3WyFpCfc
Dl0xnWYrTzZJF0+fC07CNYRkk+oOAIlwmmFHFl39pRwxtIdp/A2aCC4g3+svQWemj3wQWCCy0P0s
jBtk2fE8zCvk9gUtykBwNEHLnNWBf3i5N63ghx97NV3lDiUX+hbscs3TTE14MCqBPHFUTiQ5tzCI
I3fy4Kz6l2QRCkJdOyIPmOmtNfO6r2noo4HzdlkgH1sA6OvB0Ppo2+Fg3qnnPhzrHRn10I6GogRR
W0Hz6dpERsStaBqAXDY/Wuu8NAmj0oYgrot6Cg833M8aGCspfXcja7s6UdTiGw9GeJZRCLVcp+E4
6/KLm8OKmdvAuRTBnByDVpAdKIISyJPRxV8BW65a1Krfi3DqsF8mJwyGjn3oR2cG48xgKvfICk07
9uR/hlXwiIg7DgjCmF1jeswswb7Fpna2+zo53uVMkd5ePQ389yQptCrH+K93saVcncJFoqnV4rF0
nelkaS6AwcSQZ4GOLr2aPpDG3I6K40zzFRlY4z9XGaAwBn3m+/0XSebxIxrb/DAzWrqEqZEfytS2
t3Pd4F5Oh7MXzfUZSQ261CD7fVCvlxnx6/9+KaBZd0/EyAQcIWDAZK1bHrMGMBjTqiUhY8OeOd6L
2ftVyyx4jQ1g60YL0RBIof/QW+P1d2RCW+0xq2PVYUa0W1KhdurUNbXpxbYncYzVlkTVkKyAv092
nX0h6bfOs/BJkVChGI59m5Js/N5lS+LfNGJawVpyajMiBTVhdE/24CP+GCxyBZcQH/UGqI3oZFX2
+IgO27v4TIT34GAAZwXm6OBdRnnVC2IC80bfqfSbhNbzjvA3QtYX0eqY4nSKbWdfJ7B47ydDzr4Q
Kg68Fe7H4TYeA6KvbWdwbpqH/YIcXiTY/XMUrahPGc+BQ2GEO2EfyrF2hB39owPbufhFJTu0wgHT
KCNxUCdzzjRyE8UIZlL4pKhKmJ6QfPHSe7CpHbDD+1AQqwUQJcDIMxU7eojBJwvnQze7+fdIt/dh
z9YmG7UflNHqSuxhJgHhbOc3nQbhVpckyJa5/VmlDNQdTejAlB/qmZ7GJq2OlKSwpZCfqzbbp5ED
4kSrnkLJMKuq8vmsd6l/RGPTrR1k+sSMOrs/ijuG5ujN/Z/SaA/3f6xVM4UNCJLbjqPbfunQaaWj
Vl9CgmjHN1PHytwtYi/1T4h1VyID0YEXpCgsIXChZVsmW+oNvHntUQkGs6bF/NfPGY28aQJCXEwP
UOHaTR6P9QaN2vjQzggzNrrXMk92a8yUFKSGN4M9Bzm3CuLevps02/q94sp7dwfXZdT7U5Y0NNQw
ZDmQkMBYZDlYw6Rf2CsOPtnVCb8/KhX6ppZnO8zswO+duXIw3wAbXfyQJsXi8/JMTTLUM1xlm97u
ER/4pa7eG1gL1jHD3n2v/SvB21RjCuSj4gxYL3aZDLlkmBlx5lAHlekuK/aNmTjnybc/1C5NBYrA
7kVK0zFPTdrXmW7berTM5lUJCebl0bi8pt4NpfyVSnyh/WRWLzUNUNX/J3GpejHpfTjhsNa0Xjyq
1avTIX/oukm+n0QiW6nVPpw8hDgiY6Ciu129N4r4c+5OtDUGPUM4NabVPpjM/FGajXOmlX1VgS2F
0XRXOzRRPLOcqoM2gKVoq0DbstePj4zin/+sRfqUkTIwef+xPD3bLjH03RIut3QJ945nALnz669m
QhdRfYz3T1A9nJZpj8d3NWv+iO6bU6s6qiu/QZJ+vt9dWwJ81koZWvtcmHGQPLWObr3ohD2pl73A
AERKz/lCqJBGGB6dx3AmXXcifmirpCRMpn6aWA2vvpyvSZZkaAUYuDRDiV1eie0r61MG2nkBQyG3
bM3qk+cBEmJ1tOYGRlIASY10t2iDyZDda4u8g3id6uKzkeMOhyUvF8yjAjLqj6aWRtfGbL4Z4HVX
Y+wSHLi0grGiWNgy6/EyeZG5FQAXnu7ZEpoWPDZ+rD1AVe92Tt9qD6KdrVVR6DcVaxPTCDqHEY7Z
EXkEnEVs8vPyaIzw7apH6rUQRNz93bHzwq1SIfz5w+rRGOdiHRf9kmGDzE/o0ed2zOxDnJTZTulc
0KCsx5w+4T1tHOaAho8ZWPVUP6nFwMrH8EY0PK30g25W+lWtMCrKLMq9a+nWEZPPZMncXLCj/37E
1IVubUmOvYckeQvdQFQTihKvLvH8NNrufq/Morw6KMGOEvHAsAa07ABjgI0XH6o8/skH2zzH3hg+
ldqPIqqQiliycPfNBMmFQCZweahLNmWq7Vst3PwRtah/Y8g9dKiQ13RurzGhIax8oHLGle7PX+px
vG+SqhDysXtV4pBOFtqNlsMt8ANyxlzNvXdJZNmX+yTBt6SaJuowop/a9t7UXB1q7dnKPtNBt85B
A8m9CfRun86zuOuRUiOOrq3Ew+qyBqrfGMPGalAbt3IGRhXSEtzqDUPUVDO0LaCd2E7iB8/MaU1h
rXyI6+4Q5g0Yi5R0g2GSL9xwMGLI6TPbMEIUljusnlovrWtp5RbB1LvOZX4i7Q/gp7eEu9wHkH0y
gCFavLbqkPssyrB6L/eVIXDOwnWGpywbqPGRiPJJWyvuPIw8pPZVfcCxGMDWaYjAHQxxD8430y7N
sxwtl7WJbwiSqX7W++mr+vYoX9rnGuP2ZuKK5b7etVc9Afu4/J6DmZk3e0b0iXAY4bwSiWmLMET9
JJHXV1TGySkaIKpJtOIHO/G8S26fNLUNEhgRXCuSm3iO+8/cpBl2jyTqLmJldRoXQcYdyiXBsTa2
FfHmRx3K2c5uh+k9C5Mb+WoAYYbQuBt0A/ANekVHq2zp9RX4zxMlqiibr4D/4lNlWsYOd/tK3VyS
sjUIZaLZtdxq4igyXmjHrSIkNMfUJwismT37ZUqa5yBqwDot/r0Q0QbrUaxvQ9N+tjqzIZ84QKBW
jTERcW6rYShziGRPwleZw54qQRxxPmnNUZ11sgKPrvsNndP4I/cRMnBP+GB/iqq0MOazBqUW1zcg
V7kcRIfx/f40zPRPwqUctQL2Mfc6P4RsurFkPgGArc0vhZHf8sK2fjXMDKtptL5HMqFPPk/lk6GT
71Aw/RhEG4v93BJ0FBeMhNIebEtdgEBpUelfAqOeD1IStoAaEA/TUj+rxG+C5l0h7KsaCbtltsaH
1F7+WDVVUqlFW39zj7ZsKae3AnrhKtYjA6hc6JcbOgz1tpcWBUGlyW9s8pyLb7MYqLijsvYY8BDL
dWqww84yMs5jvEDHKPiwi1nBNc2DdB1atnPtC/2xXlRpHimPp9wOd1XHzjy24IFUNtFLSurPzvHh
7shKKNoQGvtkzFkBZI27Z25yQG2muFJ/28rpz2i7WveAkBs6ngYckaXmYQRZzhAHOd2hjOePTqZM
Ls3aPyiRidZYlNi4hyzOxnXYxjAHxzzbk7rt0VG1AbwtjzCcgmFUFgP8NQGivaUQI7H+WlvNuzUY
FNO+NV2raGXMCy4DLqb92EVxumWkZp9teqE3X6uf7u8CJ+hOImpQWAdLuKySyScde2a7gpdix910
7tGPnCOrp8M+eY/q2Z/X/zxlIo/Je2aC2RozoupaHZXKOhQWIP9ijXQFXUzDLueuu1ZvMgsFfTpV
vxXZ8NjyXdyzrDcTKV0ozjIYGw/q0LgzN0US2hH7G2a7vz9PWsYeeIlhoFcvFcTHM/j++knZFsK0
fHHDyT1rU+4+puVBz6V9nEq34ZRFVBzFwU7KoHlXr9toDxBsOh+VcLTTlGnTq5eb0GmcZwSWDRaY
f53HSgzQpiO7OI0QJynS2wRZ7Ei0Q0gwz5w/iRo4hgEw+WtN/tfdQzgX4WM04Wbfej+gYFePgZ1O
j/7sEAtg5DqR7Ee36+ddtESEKkmceqQ8B27CWEy9i5w3ONL7jtzPpQH3xISOMVvVAEi4FC9Awe+9
xyYozzrxMQ9BEVyYB1PukoVyKKPUrb6V0PAe60E/qKtyUgIH9Aps85GH/ZYM/fUt+D0Sej+7Rb2e
uV1Kn9RrzyuvWpNhpAh6601OoCXYhAUnJSHMUudoc+d6gGPOWtcwSVGGgl5dj3NlM0afxnmLKGAF
XbbHEu7ZBFx2R9cHl175k3fNNecJAYB8iilqx7qo3uLBebk395PRAsQz1sOuARl1N9PEiwRGiV7+
vPHntabynju8QaQa+t7V8LvTjJ715DGapQGz/DyH9LarKbxhNU3Vc5ggdfyPb0mEOgMlABnLd5YF
PYptitGLlbQ3y3L2rjtUN7VmBCHdIM/u7PU8Mm5aI2vZk9pU3bgBxmsd7PWhnkjNmxfzJ1NP/bms
UuN5GgAQlIljnNRrJtTsBySqRGLzphPn/jmdnO+m7dVrz0qa4zSVxutQ1Fwyhqlv1VPh1cmp1Ytw
rZ6aZNnehGHeotQw2JvSUswHas3RcX71lmmdkiXtVB3oTloOv1i0vCIGJ7ziaXuwmOUma0NzXfhq
lb7b3M2a9/VcBm+1SWYKliNcNoGLzFYA1b17JTNQXKD4QQ3f11Ep+qcSEPHvT4gQmvt1kRO8hU06
BIRAJp1iWUB2+ZCN+0podDQjAM+D6r3x8lXcmfrnBr/A/W/2UetvFaNGVHhpHTF3e/X31VM26d0e
BGd3xv0aMmrpcXSG2lWFd1u1WVzccXpXLUtiz4bdlEjomkovp347I3qvp5ksICgQG3U/qBzTucZF
fdPcwLrkcX27n8t/fDIagRWi1j4bhtUf1N8xzGo+z1P3S9fEtMd3sLhei4pAMze1E+LmnWgfJ371
XrEilDoWh9/3vsxzzxHm4xsSYu846tqX3MsMwj2X15COeetumE2U9AtpJqqjY0YQXdI8KQ8rADTM
ERf1WL0qcwY8CDeWP1FY7TawMvKTckEJzBzRNVpxKpsBUmpoau/xmL3SiXN/+DAtk1qf32AFb2bJ
Jq3XveBgzbH1qa2su/Io1ctwN1dFiJ9+WV0I9XDXitKipLDqURVBR6lbRMkouh/sMoc/OdX5dwC3
G3R1pCH3+OTUCgskVywiE5uwPFabyMdt5bE/Oete0+19r6136k6/3Pylk0+brmHcQWNziX414+Tk
hvmnur+atTZ8knOYX8LIR1C3tGqDut+SzCJP5JVv/rLEqsU2ajp0jURZgj6vt9Keyu24VIFdc67H
eAavOqYXtxQPgds+Ue1w+cJUZt41+Gz0ewuEMCUKKgUtpvbnLqzILA5I+fu3WmBhOwkxPtWg1S/3
/wEtNva0of9Kz9i+yhaUo50Gh5APaQ/VynkCYKVOpZH+60ELKxthxaEAgkb4By/YDRKUYjhoZe3+
jEKml4vlXR06Z+aGrAJ8tcJpD+pEVTuh1A5A+6Uw3RjqaPt7A5mCuzgNARl7/9xuZzjGKOY/Hdh0
22m/mMiUXdN3LfMvA9vQd6SIyeM7zlnifyPXlZSXZurahzHmOuyx6+0soEIrFyVobsfg8MO+3Fps
9a8hW+KlBgI8Qkxum9CQQqMS1zULaeFOh9LntEV6mB/1UF7Nvuwf1Uv0AuXOcKovzeQjuRsy8dgT
Grpyk8n/htbth/q/AvkPgVuQyOOU3Ym0B4Iqe9d8c10yHQlL2o6m3tH1aKtNOuCcNbhmtuSBC7BA
uCNJ8JMw6dhC196Cp7XeCGAmYEXqoKgLZ35MA/m1r4TxZMQWPtkh+6EJNzomeugtm+r8kWivA0nS
yS9uKjwA+k1XWqBFc9pToWnjXiuo1lR7KSrtL4TCV0dVRVvluPIEk4kUNOuLw3wHmFMEZVEnvaWI
8umVlNpXIY3omxYwjm/twuUyyyfWcdy4thcivJFMFDNJHsA4zOWnMiGBV0Nhwwi9QT1D5W0XvXyc
2nyt1ZN2KQakR5Fuvtnd/yfsPJYjR6Il+0Uwgxbb1FqQbLLIDYyloLXG18+JyHrNnhqbmUXDILJZ
FEAg4l7348lTp3jT1RMDb5XQUSAhvF+YrH8PVCjN57bFS1lM0y93Sj7kNzwopbNRCG9ZloXzMYGy
P7aklMiVsUFde4vmoBa6PRYVxfShmG60HjJ1XYNTW1uyAe2UKbOqZPPoDqTqpxKNDvr9nDG0QJ47
ZwWmmRjtNzHC6jKXd9IInffJJYEhLrTiDGX8G0BH81JNjceCCaCpKw6dykCyJID18moqPLemnwMz
V9KTHsPkJGsE6IKogc6EgG78EIY9DLJ3u+MtwQoTQno7eM666FWiBYQcS9uSR/UrE3bXgqnyXbWi
bWGH7z0pBVSVKdDWkP0gh/o/IjrJRp4oF81y+GrEOwliDoSLIvdK8W0SEKHW+0pLhzcnHsjXKICD
tgSSb3u078vC5Q9LamQLjMkFhSraTmnWxYs4UZ0DhDiYtLGRrkj26j7SGN40BeyTpoIvKKEJFytF
VUgtcdurBMfg0leppY6wCfpA3xA0py6ljDjRbO3kFz10R9G6KIBpjszRvAQ3sJ3gQpe9SvAXW63w
q53d4L1WbDV/ScK2wWJs6DdXGD6bHqJrDPM0cBOIcCKkm3rBfAt01Hq0JSjlG/OLBJBoRhVd5mmu
9jjtecqqyd8wmYGWbfEKB6cKCR8gS6xGz0gSSqJtTCArrrcoBnCYS/Kxk8ujG1TW7gJQNpIa3fnH
y6engLHwkiQDeaW1s3cUUsCCAdc2+begh8TrR24mKkFN/f9rvP6tmXbp09DE05Cx6KrpmKK9/R8Z
QRb4nZ2DzN6jIH73SjfYz30UPQOdTagxzQvLpm4jC4wFlakV9FBtxzrzoKmBTQwRMIiSJNJ5SzgK
aW8oRiBeOr8xx/1W9PG7nGX1U+IexFEJy0Cy+hR3/K7ooYlgiJeS4dquyBclBrjKo+f/96ivef+H
UAKdjsVgD5FDFV36v35CVwckMMHm2D+G9FK3n8m0K1BpasM7Zl1ocenkX+xY+/O3ot5Aw04DSrxF
JzGqWnknV2w+o4A7xWg0t00b6GgWBp3lsQFrr67QgTfpfFcq7TmK2uhNzUW9VAUWapTKlp4ZjN55
SqMjGFpmonC0rgEAEiSSXI4sgh+UABCMIbyaLIy7kUEev1B8x9hAAyNtKG+Njb2Z/f49igg9Ckxj
+mgtJOZREpFiVS+nJFWZozBVPdXTsUYE9aKmbwUWjitcZEjCoMjedU9o4SiZHKxKV4jZM8q1zOAe
0/opsHBDFYPjnuJRdUgKYS/8dw8oV7KEa/MkC3Symt/EAS+kkuSgStMvUv8xOHWzmxhhLLf7WUvj
P+Haytoz53xlKBRskr4mEd77DT2Y/iG+UYh2qdsQWsdYFRZkVCuxfyLCwdkCzoMNKF6ETIjnk+p9
ItH5pYoT2PENXEHzFR+tvUbU5z/2FF/zr2Nu2WtDL99Ai2WHXhyFCufNbkhgZLgbqVCV/yCF92BF
5TPfBMO4kUU2PSsZQKJ11alwB50/VNHHiGhlZQrJXckPvsp0LgGrCmaaAr5wFbsJhDK+uRuZSDAY
7DQ/g//1tGMQBNz4nef9E9NfX4Z1roLaddzvGkF4FFYcAX7Qsc5gllk/XhexmRlnQ2FOye0b/Zji
H9A8zcVQzb9prVr7se2IWNC95kopCEONPqX3x7eY4FCiByCqTVVS9Rs501AGmgC5/6oMcYZMSAcr
lCOgmSjf75S4mK6Uj9ZfJTArbCivJS5Jln98FLn+WY5NchwFkGOISEw2UnPhYvsmuJjei7BRs+gS
8c9bWY/52shCTaEjMAgRwB10+WoZ+0IURAbl/zOesQj/a5LnETluqTjd4MZ4rmf+pSRhmBvRF6bD
IXKM6DAWwP2q6UJy/D2Y+E1a9gFNfvwT01K0tNt8vtlxydhQEvCse51/EzV8fi28qEnLeJd7RaRO
j73w33Py6ogE7D+fC5L8B/ZD7eh4xXQadbq5dVJX792AqKq28uI8KPQnkshvFmBG1wy+yiuJyyN/
abKv5WFfePPO1oCmy0NgdB4JTdFPpB1AqTNd/6clbmHFK71+eOgRyHLYO9VWm3+mhP4Q+620OEaq
OIdz7443uUEemSx5AZHTa+D2GovRu/pV5l17sUepGcdIEsHwEoeew/Ih93R0MUQXrGJcBjsjHrMX
1xyCPRVICL7iMDfNd41uyXjPq+YJFUh98rF5nOSeK/aoWzlr0gMG5ZnkyYPe5N1ZGS/yVhtaP157
dtcxSaWopSmNTq2UTOA465O9muvEqegBKGkE7/1zFQLu0WshK4ER8twHTXsvmCXGqk1Ygm8MzxCY
kuXcEFsiv558aaKEEgniwhSqiQcor8wU7ImdHMPZwPk/UKh1vJSbNqdD1pC8se5YAz/4nnLlGHok
bspzkcfCdzICDMg87gQ4p//dtCE0br8tDvJ8XFNYyml27cO5wUgSZO06gFf9Rv6hBduB4OtBTHar
FlVc1mGTTaGCMu0g6LY+KrlhvXr4Bnm4y/eUht6OzEXGa6V0sTINImDFMG6ZjdciHtwXmN9mu47F
PdQO6VV1I3el10TyKrbhH7u+849yj7Rn5ajP7XwU8S9WAcJ5rHLs8BMyEK1IX9tetQ7wtcabIsqC
GqtoHLtayRAJVkbXC20tr84dIl93igRSMvcXVZ/oZP5UN5CGpPaMn6ED/65L3PZAS9R4cvz6d9Kk
eLhbeAxjg2TLHppvBYFzK+hSziVTFZ025gD1aWq+UfVPN42oiZNVnG0MI4US3CTj1guxkTYF6G6r
9fKL4qnJm5mtJfoPzADxVB7B31MRGefUgC5vGnH1jqb+gKFF3eRZZq6k188Oo+bh+pOHKlYCouII
740a/UjLpX7tCf1BUlu9j3YT7JiSZZuwabSDqpTqKg0diC5B+waU2t9WA9ZCbCrDN7MRdYRY/ew6
lWTrKlKPsLYXzWgQcDWEvrZJeT8uSn2GyUVQYXbSQ/J8se3P/C40H4h77y2NNAfyWVIOV//1XxY+
FI1GYXYxEG+hMigAUKaFrBfzM3IEjMcBN8PmgSeghBQcMHXm+widb0Nh79SJTZbDBNVjAmYaQTDy
x4SwyboZ17Ys3ORat/i6MDLvZuHjmFcQCLx3wuTqqpTUpXQqmhAFO13pHmC/D28aMWJJRzZ1X1va
0cfbdzcTfAPiRT1ZxCDSqOsgxDcgoERBZ13SLvnZD0DJ0OvaqQIbu0YtEfpqc9SzxHgjXmFFvHd1
Qq5C9NpIQKvlpsYHbDV6zL79E5PZKYmbTaebOx3ExdERy6cHlAji5wAKsNo9dH6NRiSzaziAHFCH
JueC/PcFqQ2YaAxd3wWOYR+Hasx2nrKWegyQqNuRgsRdajX8adxiKmS5Yc0HRIp0wdT5GddKuTIq
DS6GIyjmmZrf0s5BX5VT3SFyTWXFz+SAKS9r9KbbFHJ9k7cszbpJx0IsWjttmJXXsOIGKxmm0mBo
X9BLS/JiW7NYyjQ4xR4odqiDFJZC8ryAsBGea4bZ0YFGQA4HRjcoLu7RsGAewI73r0HDCqMyCopP
lAKgtyjEEOC/QaKjxxmvIqSSGUVgOrE4Nsy0KJ9r0RYy6n5pRG7xjGG4W9RWR6lAwmPDBuKH3oVE
MOk8k2YLYJxHrFCeldpQXque6GN9qJ8DDD3PpMStOzUJ3jwj788VcW6LWu28Z3Jtljb6GYAIxXgM
HJ3ny6F3XweECheEQxKzHDLiY1F5S7VKO6W1oQJICngQJsVd4kAwCIRwzJVcykKBbE/jNJ4wSaIL
1rqfMd4+uYNKeNN6/ipN9PQmCwURsBh6vektFy75ViLcJHEUH2P43bCTrZ9r+luf+H+Io0oexFvH
M0c0xra/SioEqVMwFacUGRaBCuhuMFh1hLKLBjlT8YaHboM/YaabwccYN1vktvq4j/T0PNjdeJ46
uz3aimkvZGlAbgrbcY4aU1ummsoSYBYpNGWDBkwwaMJMW/X4f38VZDuXDs+Yo9zQayoLi9bV85xN
T+Jmey8y8nxoKUdPStXOm7LB6e6pmD+H6U1nYUrkrqjd4RJcpK1ZPmRO4mHHqtcv+96oryiJgZRm
bf0u97TU+bMnzw06joBY/eCd1t/7WWvPuo1lNRQ/N9r0304wEmVAPu3ejiv3KiSKfDG9fO9b7v7M
qIuDPgTjpYtgtS3zjIZtlQJg1HSaEoHrXLsB5Gxm/CHdlKgRzsZAVon0rxBkZIPxyAUddNBuQ9J2
64FF9yIHRLOSFuZe9/WbBbOknvyDaQU/kaHQ4Va1YR3T9VzL9reZ9fH2YQSpYoWuT4f168HoafuG
pZ6GXqIqGljV8fQjSEUAkIp/QKm6aSVhxlaoN9cq63FV2462j9SEOXagt+qxJO6rV32aPrzRriKA
Und19BUgw6qCcO7A++GWzMncGdl8irEZFb1r3abafJc45nlmDcUbcTvNRrsrA2t6tOxBW7dPTcAd
6jj72C/JS/F5E5mEhV5HpG6rP13YOfsIfeeV1kh+k8xvuWnw8TEwebzabipv0xO5JZgpUXqvlYaX
h5I3t6qjAEubFTpwZF661ACGGzBdMKFSUsn1Tt6AuCSaTB55ekwC8DHAxLCqvto92rc1uTjHnMgL
iaW3BJBebmzCcx+oetcYt2NIFZ863fzD96G7yHHW9syGWEUxNys64zZk3vr/+jXqSFt2k4W2L26Q
JouqfYBkr3aKJwXX7z95E39OCbh/sROouoZ1rzf2sgvb0K7HJ3KrbKtZK0E57ll2EEdA4P3ETqE3
94clKrFwoNk2Q/FEw/Qdn/ptbMKGWBFAMmYe/m4n97uuVMNBr2vSWMT0WQ1CZePim1jKwzRzmT6L
CxgRKjJ8mXAbWV1eHH/czmnmIUud0FCPNRHznQOvxjQ+5cQQ4ENG0mvToSEURVEbV1sHH46qvEUc
keVbF7POvxENV920IlZfupR05LhkEuDzRhJ9di8hIQmqRLCHFr6RK7C/uuTyHCF/hGB14e//d6UF
kqkgFfynwA7E1TNVlpmup/Kf4f5VajGYJgSDFdtnPe823ELxiqkoqKmhptkhNvLwayPPuUxvyWaG
wQPqWkkwopfFQctFabozkCF8nTQJ9DjAQSPhSe7+fUmerArr2lnDtJFfR56Sm9kxckBpEOiWX1dQ
Q//Pv/j4Ynlnx4zZ2ULXy+oAwbl8bFqSeA5Ba+AXlCcBI1UHeVIeQqHEp4pnK09p5UbTTDjqv3sj
fsUlOYIYVv49Jz8ymDH/+ten//qf/zqUn5Pnvr5MYHdIEECRD4pdHZRq+rMZCXgkLcCkioHTRvRZ
s8Pc1wT2yV0iZW3iE5UqPzx2//OBVonNrerH2w5SCL8r8SELl/a8TsSPNWtvXpnsM1s/MU9CkRe6
v7gdSMrpTWvlFBeaGgCA06sV1dVCiQm3iW3QEVhfJ5f3aWlN26x0VtiVLJd1BYDtTEe41sQUNIwg
OqlJ/wv/+C7KPXMTxu4pq7q1aftH+uvZZioUHjxmVNiq6UgoDaNqQpPBIUKZ1tzKaOFUj07OxNFc
9xUoanUutlU+r5lx8DxOBSm1c/Q+pfoqKawN0a0LWg+v7ihIptiklmWGeipt37Ag0OplRrLWK31l
BOFpVEg/dYs+ZGSMT402gWn6jok82kBrWMMe/p63+UeN32ARp/eAgGJYjt4BnMO98fp7C9aFysJC
V3tegGPwUQZhtBZgHk8l6tPve22h+ulLlmt33z6anVWsyA+nELj33myrrlahX52bot/7HjApdwmh
4jVpi1/4Syh2nByH5yJq9ZeBEBYe7xeCXVugP3CGSWZnzNBOJVi4BULgY6wtlUj5ZQbZ0vBCa9Vn
4T95eteJKwutHRbSU5c9JxTWD4Cen5twYgkQqGQnWb/sanoqUhdiW3AzIRM4aggoncBEP3C2FcWU
JXHU61bVF55fXxp+rQpxc5QQlnFoX1ynGfYDtbt8EHiFCvOG2T+Z4Vwtihl22NLSyvcuIjoxINC2
jp8KHw9q7IwkR9cfLT7SlZrBa+iK01BrFekJ/g7aV7iwW9TXptbs6gp1f+9Zl6T2bjyXKnemg14y
Z00Qs3hrhp4cnFbbenp80T+hvl+qqrh1RA8nwYjeNU2/m4C0V5YwKVjqhknaIXPhjXYh7nLs5wt1
qH7Q5FnaffLkx9GzGwZr0/DuqKHIT69efK/4aZba1USGnHi7JDmqNcECfmu/4ib7zPNq31H1W6b4
6Rezrr06hbrKwr7ZZEb5ykL2ey+jb42RZoj1nNkv0QCJkpnIssbUZfToZXmuwVA2xjI0cJ6zTB6X
cRLto757qZzoVza8WNzWvHXebeKF1tUUPNfW+BTn2mdQobCLFcqUdIsH9d0kG2JhtLq7MELQcyhK
XsEXVwsSZxLkiMWyyXXYBI62MjzzvchFTDspgxMsntSwDxmBFKuqjC4hLDU9a98L8scXnTqcYr5F
bH8L/Cm/cqX+aY5eR41lwgM0wVbf5VQhnDKggzVktMORxxcHN5h3yqhMWwrqeHdMtzxM5Yjk7evY
66P7VPTdRo5NciPHRjk+yb2vC3K8lIdG4WoCvI4sXgyJclykuMSQKMdBeVJu5Fio0faAtiE++Z/d
WKSNZ6qxi2xvQhvAd5Ef5CZEbsCtnNIEBvSTsM7N+D/FK0fuyc/8ffjvRx5XxaHcyx5foQVF57Y0
yOW3//WD5BlwsMXXj/h4L3ydzJoQvKK8XgUEtzLoMW7L469fU2v2aHDGALlEpPI7MMS/7kZ+9nhX
yL2vc/LQ4VtgYv/vZ+Tlx//99fEut76bWtqtywZJ6RHTenEYsID/2ZUvYdY0Yb6LonwJclrfWTVF
M/lKIxUNFjO9Mt9n+MfsQyhWugjFfCDsCWFjTOTLyeOgTd7QOKB2B6hI9rSxN7FemKhDRdJx1pJH
5ZvTSkqWk6IgARskicgzVvDnaPvOreZzKQr8XeC05OpFjHRTwPBXt6TmzozpzATGzQz8Fs3O1C9l
O9mvBu3Jm55MiwgQeYYWt8FokiasOzhnVx+qW9QXK/IWwJPmszQvhDp6MHKHfWKACpaPgvA/Oem6
pyKyV10B/XEt194qIXRl6mTzqg+CmVZ/mh4ME768LBZEbeUsmMFXe9mHz3rM/RpSXxxizmEmhmYh
OzDtkQ7U+E9qtfk/pAyFsDWqkVv5nyLQrIuPRAsTauof/dkUDvn+z0ae8xAirCLx66rAq2vKTGVD
Sr8toX0I7MZkuc3q3DHw4eS7qmTKmonibGqp/sHriHJSyohyrBtpxyqksDfS7j0TZvbbVGg6xFR2
77weYNKQ07rmt5R88nZ0qAF8V5y4WbnzOJ3UyOuu5Yzpv65g1qAafsm6Rr2QrfMsj1Qlw5hBjUIe
PTY+fvFe8e4qoecvdHM/mdbbp9i8qojDX1LPRXzTUI5tG8V6aYNsXs++Um56cahppbFjWWMt5SHh
ONop7HL0YFDjcQVmQJ+M9m4F8cbs2wwGEOQQz4zNJ/nVbLd+p2BvneU/NYf2zzoMVdJ3wzsYRP64
pQA55WJTKFG3DiyCvYqo/wjGxvoUO3PqWJ/j2HwU2Hk/Z3ZGkBHvwBWJAzS6RRpHtpCI+xfqH/h4
hWzUNOc/FxpxwcQd1hbKoSXznDBh3163EeRFWfgbzU49hUV/nAy1vRXxbaDl+BqVYXbTZ+1Vqi76
KTf2k6rEK8yMi24e+6usMTsu4khSrKoVqibzJs/1eukckMe8yqMOsopCIvhLUfUXTYuUO9MN58kY
24OClOcpqlBx2DOrSwDfh36sTlLWIE+R8jzthpAZxNhFH1APxreI1/qqh2t/hWKFjdkJiz0BReEh
zrtTlSbxduhUiCW6OcOVnAljtHPvORO3qllZzpWf7cXz5lZbtaFmL2aHvxpSgRCufoW+NYzSkO/E
hgTiUouRh15vhZehMw6W0/dn0vxwH2nUisOuVQmpKbU3syFmtPE9ZTu0SHiKPKsWJp3Mz9kgsNwr
zODeOeDWqllDDy0uYOo7Zl3p/eOYeb6roelAC4NdHFvWi650wXGKDZUwGg6R6XO/Z8OlGBrrJW8d
7WWivMSVJvPyPcxRvHXueNWYkl7ahHSu0tNbkRCc7O0561+8uPM3YwjRZ8Jpu8v0PFjpFgCMNIUv
LTe+50V71+AFLc5TGw+XRW7fYfrb5xEyiMhJmj4QS2CKGtXwbs+1fbapvC9Hh0fvUUkdXQAImHhQ
B0APHQDkLBgkx42X5MlmZGw+y003pO8grr0tbuI/p+T5Js7h9Qd9tq5rF28Y3WdnzXyvXkzCl9Xb
/YdKdWkH/E7BMaC02jka3oKYvB6zrWC6C++jFxJU4tnquR/7+amxvBdU6/Z7ak/eqramAGd4OL11
WN4ZPp13is7tlvuRAnXQPhWeB19tbMtn3VUQ2hR5v4fGbR4eXNmALszuUag1A6tfDcDZizYf4aHm
1flrz1C7/56z0iFbJy115i3NP9bvJUSdrO2xeXbl9IEE5dzaCa3qqMVwlADpT/xhWBR1ly1MPSVi
XI06FC9dsvlrrzCtdGVklP5qjz61ZDQ/QM1W2Z5dY8YDooy3PoBEPUS2wYwSF4ird/lL5Cf9um4J
XkSVht+nAwkwu4ZyIZHHWk2sNYpBRIDyaLy4NSSMJkmUjTys6pYwU5o3S3IIubvwwC8ehTPPR9ot
f6+kQb93bmrfEchWl6p3//y+Q/Bjy0z1p3NmRLrwmzB35e8Q25W2NC1lac+hdcLHA0c+ShuaKtBJ
TAW2ObWX8mgQrLmeR5e+ieo+F+BNz7KxMIvIIjvQsXp0UY93JsWaGGUbGOfRt7weqsVQjtXF7qfg
tWWNU4Jy/2ZETXWk7TIs1a6snhRl/hxnskOlptTXz0M+V9/mXldwu7C0STDwmnHjapvey3+YdjM8
bN7S3C0PI6v4Xf9rVZx9d9w94JdxQzOZb9S/hzbxLml6RyMMKnBqh5MV2Xd5yYsYGkMP/S2KQbqt
tv6jdMnrKPB4Pw8JoqisepY+4OFXbCJicvwU/3wy4Pb06hUl1OrFTFqblWVxBjdSPBmZbVbfXbcr
93jUL7aNY8YDNKoTiPhDYaW1mED4sA4svrd0/ilRgtuPhl8UhAGeVUX3MlljwpvcdI5E7rDINYhr
H5zKOlhZQsBBXO6r7JXgBDs5d0NYrci9o79MUEdH+Ze1UWzlyM9J5aN7iICg7l+GySnf3UghVZiE
7p0zlNV74tXEDpfV2zgOO3SirHFD/SfoweTmFlV5w+cuVWaPZL5ZV2xSeC21+5X4if9CGre9ULKu
vs+cPQad8b0D9AUkIjXf1CpSljWTpIPsh9VzeHDg+SXwww+Ub5vrQ92CVviKvsfKxnTtWFayDnWn
f5ncWSdDLYMKZkT9Cx5Hd+fOLewScXWoG3OtRwFzJ2CTSzRLpOTVNBVFEdQO0NXmwai+YAAwNjpz
o0OYTch6cvK0HcXd2GZUvvVp16643/K9KQ69OPukEzleE7ABl9D23mM9PJgIJs+BHVCGBNR2F6cc
rcZx1tF2B2+Nn81QcFgZVAhOX2DWsKG8Q6f9k2xMlJM3O8zM2wzv7UZ3yLzpQ/6utTGCuH/PV8R1
rBSQIstHR97PrXsoumlkGu4DU5/fnQqbJgIfldW83e7JwERYlKr+96n4TaHW+ca0fC2ZkcbIc2Wa
SJHkIWHVex0iwX+okhlviQUgjWk9DbWAxyJTpp6hb6ESuCxWua+ngcpPRqjUifd18Sb6s5Napy96
AH2srBBXoB4k4QKl92nSUF8zVag3gUNxI3aibqGPWKx1YriQJ+YvZdr3y67APt/gyn6p4cnsFEP0
1Md2U2sKgmwjAk9c2OqT2kcDOYNqv/bGPH1VaoVkdWGNmmcEiaOBeEZ01kC7nJwZNqrTWGSJ4toA
qSbCe0ZtpieS+ROTOJSuodibxbmvvWBo5o+vz1HioPwY7/76QGEP9J7HHGq0qR0bp4pWuprVqxiV
1jkUG7k36YiQC+WjSCv1GPXUqSrV8Fid98wC+Svza8QbuoOg8FlTVjqjTMpecHEF66ofgYqLQ5wq
2cJOu2pvxYN5lRvGm0/VNNT/nNIo3F1BcRviQ87I+zbwS3frZ1iQe63JHpJcaacU5LJYCfahp3hL
4iPrg1Pn1W5Sav1i1zl5HH7pPFeRUNP6g/1Ov/Sl8gL1t6f/03nq1S/t5N7HXn0rFA2sBSaAf48M
q8UT14zOJsCBivYAR6S0sfiOM67SGNsRf87wmSSR6C6uylWRXCkBW/7zCXlOfiJvWJ8rONMcaI17
uWZAhXrSWQPf5JpBN2ANjCV6VHmRHFp3OSvOvJNX0xoVakXCBg2EtNmCx1E9ip9z+xHY03AKajTd
U6spr01Z29vSNMu1PMxSnHe2QNGpZeuerTIE2gfaDDJk/k7jFLtBPHSnAucbnISBqUHveR9mjZbW
jlyWQrys1USAN4a2ePKyjDKzAvmBCY723A2i09b40U+viXZAOIqN5TMVILyJRGV7Mp540pR1Avby
rA+Ovp/oJ+5iKkYXzhXrjlbbWsH3gZY8V86kK2Lp6Ob9pPV6v/WwU61gZNGYFFfb9HeFn4sf4X8I
C7QkPCTGRbGZ06ii3ic4C/ns1RueTRYhbRXtGf43c09UW4Pr+LExjIDAdOKax2NbkUGpZvkx8EIX
QcZwcqTCWh7mSXuajWnVVwEOVmbPS7BzWKRMErfOj10lvagLgqTqqD3VbUW8phHxcpQbJjvFuZnT
AaGCpS4jvJkTiaFXin3tE6UtbW3NSbjWBpfcjFa1l3bNJAbHnHnvc20rKX1BZpj3SQ+XsfZJVNKq
LRLnKB3BZFbamxb2/6bXwyeFOfZV9rRUM37KGnu6zpQNLzgoXgdVucvr0qo78mlPfDomuqkaOuvF
Vs6NqaivpjLPFxameK9w1Nwts7fWLHLeusIsSPFDIDXbGc5cTUdEl8rZpt7m1zRt1g+xtPA3F6Nt
gW2sabwI3bwPA4dkyfapS/2f5GY559pOywV0oWg1shyj4FwZr2AWM6IulAAkuAnoWCQk+D7PJHmh
KTC6yvfUuwZs6rmLk72MaoogqR+AK74Hs/6PQp86QCtP3hQ3oJqQcS++F/kdaNwiWVq2NzvXjKNT
tL90D7iDgf98I20pWTn9OQzrj0Qt87uam9M9aDAO8hPIDWp9lHRWU4Huz7wV8gQmaUExIrgi5A3f
EX1Z2aHFbo3gqim+FVbQXgceKV5S9FbBAKejhg3BGe4KKdOzxSRwWWGukaecOdFeGriw4G3oM+t0
pxdloSrbemgoD4JZRnTmqASqcK+Ar87WBKVkJwtI3rlDAb8KGDI/q5yI3ABpoRvkKqHuFp3fLNI3
ecGK3JpUSl66yFY1+vxm19PN7QRC6H8LOFK9oF/nbkVdtmqvjDTJz/9th4JA+jgzZGj/1aBHmsSN
pFcGpFXp8ukxUGoVjpw47aMTkX6/bfHAyk2nArm27Rahgnhe5bnWcKdLWcMz1grlqjlmvIYCM6Lk
Al8UUPY4+lZzf5zqk3z/6Nc+FHUpqRtifduD6dXNY+jOyTeTN1NIoGkbwtVnwW8id3WLTQ93dTtG
Yc8CIMqPsm+Z0VPqBqt4AagAHR7z+Q5GJn6NMbKXuZLiCphJL0eWmXU08nPCYxoSSl3HjL6bsE0L
dwjeUb4G68cdTNt1V1o+Khehe1HJBdnLQyLAikujszIQntw5c+s1/i37ofH7Oudq4NCM5G66xVHC
/R/ky66uPPDIOq2n+BiAml5Ij9bD6iVtsSoRZRtP039EOr4GmCXjtC89K37ybM++OMq4sec0eZKn
5lzlBRqO8TK2CAdLHFuFaxW1T2M5fXcVa3gcJUVbbDLkXysZH2KSz3SQofS5TSJjktT9QQpIfBbW
x3AsnyaR5PSnyDlWTO+12FaOWH7OUq8nN1LSR23gVrguiS5Rv3twDrRRI0qSPNlV1SgdojFmZkkQ
vAuW+hWI7PjaJ1uPYWE3aSRraeK5DLvqV1TU+VEe9WkWXxEhbpSnHo7IZ623+iqdwh6vdxw/EW0G
GU9cIJipXRhlb95iE2eOGbf1WuqwpSL7CyHszeSnFqzKMWSV1bGz6t0Aa/M9B/kdCs3OpKgCE0cM
Ej7t9NJ0eOvrnkaCTbfEBN/72Ps6N5Sttmgne1WnTviE5gvQ6FwGJ19tk6M+GIVQ9Ss4djQsjVY2
H0qVWAfTUZaFWMTrDvSdGFreXoMKcw/hlwD8IK50ip2bXczKWS+oL+cCgp4V+nOhTjmQWDNdyQqc
LedpakbYY2/lwJTM6mSqvvYN9b7D3DgrziwtIqqnqDxJH002ZOTim0LWu8itqP+lYLkk1mxjWUaz
mqH5HiOBRJObr8PK6foDbw6E1QsDERxUrepTS+Ifcsftg//sVF76klAt0rA/XQHRtGPXXPO8gYU1
E7D5qPgYnReePCoAOHASdW/rVrZ/PPsWCSAXCnQDcOhiWMMqKS+tYBYX2K5oIx3MKquv0oeDEFJB
vje8pro9LnXh3CqHwFvXit49XgK5OAwDM9zY6dnBn/auGfVlpHLya2qD3ZTN/odrKzOO22BlmapD
MrCd7xLdyvd6UPTXTnGjVdSkEQvyJF8HigE+TJRQ5Z4SmOM7S9IclwV7OU6ghaghLZNIi3ak9KDT
tAhMYLwFtdOVOhHKQ0XuEyhGonnqYHjy+snGGaoa4DVK6D+9rp0UU03Otc/yUfWyp06rkDP1XoBx
jcCwvQyZDZvIosExP3cqwe+sX3GOWQP97CJi+hW7yj3Ql/KTSSduSB0UX1Qa+4eu5/F4ZoD3Qyz5
DyeEoWjmcYSO7s2xe1TFnEltvf6UxSmAaHmctUq7ThWWVmOQ/7lcBs6LZZj9/qFQErCzYkMFrbwq
KbDPSMHdm5CcRLPQ/hlUFguZeaZS+b84O68lR7UtXb9Kx7pnN96c6LUvJCFk0ptyN0RZvPc8/flA
tVdl0aVUR0ZkKAApMZNpx/gNLku6TuOaFSPHorOAsLJomiUjTcxLt12HbjrAsHUSMBrhSYGwhzFh
MWMXfVdZZcFsMfvt6vEbWpzqLV5o/l7ocCpAnGe4qyua6gjL3taEprfn8TCUUKmZnSMlTSM8Mln2
NJq6GpnXfFYgeKy9vvZuRZxIDpagfGIWJa8r0Y9vusF0t3/aymL55bfZZwjZwsqV6xjh3qILDj45
WZYp2NRBKsg2/QjILYmNm3lRSA7zWUQM5jYOSlorLDk7kMhdjg2qMYiQBHsC4RWk2Fi6y7zmi1nK
D54RRM9mjl72vJVq5cQ4HDGGaOvrYFrsd0ZA8SXDiIUny/45ADAfkwVSUMHXmW0L1a46AjxHtC1p
6XzCCqEFS68cOILjXpW9+I44QLOuCmYl9ShEgKFdwkjCulV8jchajXBd3Fs/A3i7ebibUVElC8Gd
WefotE+IpFwt2usTGhx3CBc/guAHV+ydGbxoylK+E3NF2ncTPwBGY7JWS4TyzIAOExMMDorgHga3
OyTw/q/nq5fIC2wiNLKYAxHjgoofXeXYM893NX/4ce3Q+zX7As7MVV2Y+q41qtSmNhcf9OtYReBE
DR9xk4nQj0AOmVhHtdM8zEjizid5hi2XIwSl/liIbbZqO2S00fArdw1wvJUWwyRi1tu+a7VuJTaE
ztzk2cpGHXUj/ts0ggRkmqo/kobYoObyZAae/m1Ew4+FYPpFk9RhnaCwtYYBLUPpY5xMM6XAsIkt
8H/l+w45SFAuyuR/1qKMPUHnLf73poU3gYIH4HipqlB5mbGP1CYTa52k3sSoX39RqdSha0kfO/SJ
t24BV0UaMPAjqCmtitrX7a5UHpSUTAfW6r4tIFz4AQ/Ogy7kJcrPylcTJdBnaYT4aqJat2/0IL1r
DDlfN+hmfUVAwkMOY6so0miTL+pWvhTXH+atTi63UY00xzzV0SJYUTWRovUwRslVDWloZXBK8Fsx
oqh63l9nINiPYjQ+iI0hbAM1bt4Von6bK5aw10Yf9UFNAuVq+mRrJplmfdr1ixBpVQAXgoljHNG3
8mPT3M25hrJPtK0wYnM6H5a0Px7umjuToNF9KmZPbVwGD/g51cSnYqSjZBAEk3SFnqhXPTz3e6sN
Q0JnECwKrRHeYccs2OhU+c68m6fMutqmaI+al4JAtPy7Bv77ivye/i0GgREBDvusAs9cE4uOEIMs
ID9XnbINDVN8+vVbGWDubFNuxRjWisRqT7SoVHOrLXEleYMnU0q+kaSPlfgFuD9oGxYoUBtcGpDb
GrbFzFz1h7C/gYE8sxBmUkJxyoyMUCvKtL2ZJ46+Cp05lSYRyQqmBb1fUdp9AvGBwCcy8501sGrs
DCs/CqpAkLZJEODpzPboDYyZBTicwzwQl9ApqH7gLSbJTNEQ9E+wxR4ywbSe0fLPHTREjV0sezn5
NNKfvda7m2TsZQf3xOaO0MZqnsSeZrKMIfsmLAi2T3NdDX1fYugY2J0s3YBx4ZAdEgOKoMx89P38
ioBE/5h3oIJaQ4T2UMf+xziV8w1Kg/TkfqZ/MO6sUIsPKZ7jazGRuwfNYlGlCywxIEFiDDGI92iT
kzOTsTazxtG4qqYMbhtGMliZBl/ILPwxl+38MRe1hmODNYj+zWlNoZjWp0KRBaYP8gHMqHB4MWpN
nIIQPsRKg+iwI/fVPhFcxjVHTID2TLvBlB0OZPPHvOf16rrs1f6mShTsSyTdQGZvpsQoRXGQk+oT
PKlxMyRgogoY54BQXePOXRu9pt5p/WicPmpde84NPTj+OpTA0om0xEFzO/pW0q9niv4tHVFkq2Id
S7gelzgdra+NlWj4jUlTS4BISZZImfLa01JH0BP52FTNRzNiQO/jETL4tEisTBfecywgTzEF2Zju
/fz21+/mn1Rx3p1+Mn/h6VYGohX9dlMhLmO2Tb+d5y5A/qP7FCDEvJflY7o9GRSRQIM8ob3vs7om
m54VkGDD8kdQJndDTso7zBFwzYxSfF8D+V+PUq8/Dn2sbfw0r+7MNJzdorLrOIBxaPpJ8nMY62sx
srMpxLLJjeG60vT20BsJgAC9aK5IA0ogdGQIS9NcMxGGfEtYnH5DSzATB1s90ehirU8f5QiTikpj
cjm5EtYpEgOlb6BnMgVBiDMr69M8uENlWi0ibz1/gcO0frCKDBvF6UyG0P3cdSWhfsQEe239c2j+
h/kXv/7f81O6V8uQUKwBPE2GP3EKpXgOswQq+3xMhhbnYN8A00lD4p8593MxUQkLUvh2V5fyTogn
ahiJTQVhGE2rm88QMZH7R4H40XPHalfD1duhRKY8xjnuNHSE+te8LY+V6vkferDndo91xFHA5b3V
zc7R5Vy8GwcDBYcJXm2KDV64lvDB98iDBBBmtnqSCPWe4alhdEILcIaGQCDHEKhVPmZdX+Fc1h3m
OyuqMN54VeQeMlmq3wcCk+/pji0wIGQow3YXCwYeUfHqFFEIDwC02kdPEcv7tlbv3VpV3gPYi/ZS
p0+LnxRyqQ5a4BTmQCARWbFo3M2v2Jt2kXB1MmIytqY0UGsy0taRbx3mvflD8ZgowcjJtqcljKIr
LdxvKX9vaMMGyw8FqsTIAF0QCYCB932W8lQiXyEPbX4XO384asrwZQ5l/jGoOX+j+cYNVizIhART
spkmrkwfGN0x8atVHCymvX/6AhY3G72R8pv5kFijC1eMqHq5XWg6gSeJe8sA31FQtTFoqLoPQZju
k/6HqnTCO6Xo24OaReN63i2EJN82yF9s510mbPka6Ia2A8tdrQT0BNHVAJ8/oXl8mIYrTQohmqYN
kcMof2q9sL9yRxkqp1xK10bpZLUFAgi/rsOsiCzEhbyLOqteu4PvXnlG927W54zUYFhVkafv0Aem
HwqmfVXJo7VoYo2RDgNylHF5/CVaqU4xu8TtXhxXZeFa0QIfgBcQjayt1B0+Ie9+ITTIKsT/AXDU
DlGE9noGdsy/CApT3TQGmZMCI85tHgXVOkgUl4WSIElXeiUegtZS7oR0UO4gT6fbSFF/xEbfrDM0
85+BmDb4Z/o/t+ZjNepW4ENzwJEFcaEeJMDI8x10lYC6V+FS0Gqm9IRuE9p7UDO/yhBQDQxcfjSG
cmvA/foISnBcC5EBjVJOcZ5XIb+C8gLZNxFkkNC11miJlUdJ7LR3aMSs1K0lww0GRJLEgCN1BEkm
A1nFhGDmydrGakcE9QqmifQVA5waMYeCNKBcF2TjYT42f2CmU964AQwHtdyi44JRu6QzG42Y5N24
dQgDRUFly0NiwvT8/qAM6tcBJ4/HOqrjA1lPxfbwj/rcVfuQV0p42EfIYJKEr1QIDatkJBc77zcI
JG49oVCcnIXDTRJVLj0D0Lw280Zn3v31RTDx2HgRX/1qHKD+DendPAGdP/IGJLLMjCyGwDhP9zN3
nORJmvyYS8ram9RCO8VrrrpK2s97Vs0wGIdNwTSOEc8r3L0aWKRT53oIO5VwMPZOQp0iPTuT4n8t
Mects0mJe8nYKM67PkDzWkjcQwm4wh2lCmOx8j/R5a4ZN4HQprimQDO1ogJ1E7SpUoQ63hHSi3cQ
gpAg1tIckyQv7u9rv92VABEZeySifYpVF7uk7n9KCZ70BJMonrxQIdjNTJiqVbaVH7QP3cTv+dNW
VrgxwKFe2pFMzRM4cZbo1EX6TKBiinMHPtiZO88ywfKwESpQx1eSeFf1HolfTzf2gyqED3Hfvffl
BqjFtGek2H8HI1GTaa835O9W0w7bICjUKzMyRPztyHAOhvGpMsr8QSk9yDekLcDzE285rdGLxHC3
0qxXbeWCcSgl+eSviaXn3qrj/jECK75VcIjZGVJkvq+s6iTelUzHpel4h7ZvrGFlNJV6q+jVJof2
s5nj+XgKaFDYJpyNXCBANJcfPlZfyl7Qf5bzXLowRxU7Fct67WX9D8+U5dsu1MK9KTO3nwdkhdd1
2i1CJEwgrsgOokoZWkFufFJvm3fjHqk6DduMdR667Qe1awlklUxcUkBqMZjZK/h4xl01OXgV5F4+
t43yTWPoetAqRTlgg54iCMc/aNK0ig+e8RyA2FgifGwVxT4iZvic+/1tiencZ8OaZDxyK7zJSbti
RThC9UP2Yx3AEL5JO7ycEl35Nm0ISGPOG8N0pFOD61TM1W8DG5gUYOFoRR/9RkLi3Au9ozZjD9CI
Bilq3I96kz2FAzq4U869cF0D62osMjFfz9/LSUIkNCfXMf9T4Pc189s2gdrbt07Da93rserva1PN
rwupxui6bfN7PanjTUd877lNWToCgXE/ZZl8P+Dx/aNmdYKo/QYxIwHyCD6JpWqNx9Drh7tGhPOY
Jm37JSrLWyuUzWcEbnGtLwrNiUG9a+JYPWuaeCvLSnYvt2LyHCGv2xLQee+VgXejmyh2zbttePM6
o0maxSJeEJr0STBMNER6cVM2kJRYEJrKUCIKjMsAtkk1yftVwlTzK0yK/nq2e8p7YP0t4XggCmFs
7gU/ejpZ6mSquOmyznjUglFYe2OColeNygiETelWITqyyqYsSacUpt1DaWTM994lnVTgYqx9yQKp
xDJnkuCcj1mB+YXh5MeJcXeyY0iHRFm7GBhcEYCcAyXzx9xt9ujXVJlkPACK+aD2hnQDdgS+kl+j
VD1LrPjakyIIw25+jLgWyEP7pmI3KQE0yc8Np5YT00HtrAH8Kd7Ptgsko2+EVEg++BJyW54QWRuh
iqD3Tmn4JFJHW9JiVLZVKX+wjG2KwRgE7+rWapn5dIr7zhLyeDcmlXqQG2UTTcGd2btvyJt0dzJU
aPSdVWPkvndd4YtuAByJ3OGKiO0kyZIy4M4i876Kner8oRgh8M56su7w3UB3YNn2xIbyEsDtPx9+
V9gUbWDruU7kdCyEz0ov6cB8wGXTISLk3nubOQ9xsqCQ3bFbVwgmrQg1aO1DkYnWXdp+8QwTbs40
HpduRKeOXmGbCclNVFTW1s8R5w80SzymXrUvjVZ5L8RVdQDkTa8z7ZYCGXWrJnI4YTTuJ73stU+W
9Uobw+eTCPdJVLSSPBQI2tKRJRPvtWnYmz9iqUrRba+OXlU9yjpGJNYgJ6fv+un34+BhI4ta1jVa
xS++9PvmyCgeXs2n0Rp0Al9vKsrSB9w0MDgVofzJKporCLBADXyhI5VGMozFHqcGSyAYrBs5GRjc
GwHTYcJ8AEBZ3zAFdGaMR2+N1n0eR47q6+PzuFPq0cfLwgufPLKGpF5Z6boDEjSTplIDA3FLh6Lu
G3kaYkszvjNyHO9dr6g+qEX5PCtFi+Fz4463Qebu53YzZ+bmLb0b7cGSu00Xyf4ODY/8oxvdF2lx
oQiM/yU0ZUqipUgkgulIJFNdygsqIZg45nb7XOqurVbS3sGZ6Q8lmm5rJvfaOx28BYbSiNUb07co
vyBrIDbtfv4Wm0VYdCW420D2WUJqarzXBvmTMYXkdcXfyWVsfSTeWG7ahpB8P05atlONmBWZzCLV
11h9kEiZ6ktc6D/bhRcgB0qq7n00SqzSmKJOO1XbVl+mDSXXKOMx2CS1VRzwZkpuJ+T+2qXyftaw
q/UlQo9dGvlb10ykK6UdCJCXMlKsTQg6ptsr+Hjdqxl6AlClk/foERnqLhoGf9JNSJ5GRg5UhIrY
9qfdyApwLU3ErxXL3icGvwH8BuKPKiYe+7Fwn6NJ9G7+ECfU+LylETd9vcLOb+Nl104dxXVJN3CE
EFUV3erfK6yiJ2IQGkp39FvUcFJkUvzBRIdiO9vpiUZb8QzxSjHKCChm7ftEQA8Rd3llWMzacdRB
tkBVyBUUZvSI1leG9V0WP5Kb+LkFWGSVmWl6XWpygzJ/Y20lA+eBlIzcCpIevqGBgUh0MQH+moqJ
htiWiE6YCcqjuJXNZPSSCPdqqKJHjIKFnWi5HrbMiE/P2np9aHwsjEF6TBRd3dMpeNv8+fVy0uRl
y7YI3eFwpgHmkzVdsqbvX7Rs0MA+1hB+cUx85C5GuauPQiLJyVHsjHQ15y4sF1ydmFF2KVEU4I4H
gPDSs+5C1S+/mkpR//BiC8YdlGapgamsuizCvEp/6CQqfd0VydcWLb5G9TY9mkEA8RpcG57Nw4zC
83zvnabW2hH5YMMmmpFdNUjoXGF269PtW9WN2GTWysKuoMxO3jA/Tek7k9xRJvTRvp8UuhAhK64i
ebA9tBPxL4VVoFNP3gf+sFLgLX+UqwyOZh2+Q4kNNRlmvrd11dzrGRnQxO/UhwoZvyLHaWIwxWKj
T5GGgkSa3zYPsVpVID/lYhfHtWtHVdkeg3o0r1mLdhuWs8UqhyW4k/XRO8p9z+x+wtyTUr8O9SzZ
07FNMJy025+CK0VXIr/afZlX63OoZT5O8O/HSecFMFo64Udm7cp5y3XTaHdiOikdsSMFecUN+U3s
DDMEv6eOhC73h79NQfQdZ2OC2T+nBKNcqaxQMmBWKNWirOgXRIPmrXDaytz8A2yySTO02s8dzNzz
WIYW38gVIi55L+F0EEh2j9OKb6uy9gO6OoJEHXFhYeo4WAGAVTQQArZPQixjLpEemmRik6LASCDA
aijwVMLIvsgXGACuiDuqrBrwlegHF0xfHWuPLDs0u1GCmgWmDjTLC5OvDL0859gcT3Zvo0v2ZUb+
dhK4G9xOCB7NWRW1l2AndW72YHi8ECH0+6tC4T4HUcfXW3aB8uI2kYSYAsWx/8l0g357SmiEyQ/D
GkrsNwIpQUo+RphqQoF1PTIQRpLDcjWbp0CZ5iuzZynoRuz/dA99A/BQ+kmNs4DXYWeWr4O4iOsD
ov+7Xy848LBLZFXXIjhPJ6hPedReEItrEHirn6wZVqqWicvoPF0JW6xGi8LSNhJcKUfKZRCEg6vu
W+yJACTLP7eqWBC2LNwZbuhi8j6mQYQiNnFTB9Tl/q0A6GA/O6e2k1gJweSPLjom5NhI13RlcjTH
8MOpHObd3u+mycZ+9m8JNPh2mtLBNRmS/LFouyejLekJvWHnC0MFnSQV0RulQgeRaM8ymI3Z5g8l
Dnuu+Ti7gIKF9FZyEWaPFZ4PleTi1edWd63YWasxyK39CeSDnem3XxNwzHMFUEHtOv0W9Ul1r7a9
ZdcmINqkgIteSAG36EfQu+V3GIhvI8Gon5vHeEpo9Z5urhqlk+w5v6Ul7Qdk43ooyoG0YZAX9zky
ke/ang5qwkYQhvgpaBxmvuxYxWSlLfmsSS1Nh7veSTijTYn1CNA9UpjV0UgJ869gpp3yqp0uBVez
hd78Ibv6PmlgsUV0a2gW+ng5laG70cZEuWqgl210vG7nDhBbu+YA3oTODO8hRD00vabuInLSVZ7+
2MnCCjliQINwVEDal8XOoLpvw6E1j4mb1+BIkSbKFU146AyoCqA8yichDDTigfgEIhpUrusqsza+
rozODFRsp90aQyobx1BAhIj8uQmURZKNR2vQmAyUneQEaU6+f8gDZgnlcCUEcHW0XLvxBfLUpdwy
e8VAXFwnCjpecQN6M6ODvI78AJ5h4YMtUXz5Dr4o6aBJI7h12yuBRC6Sw/CkE+3TvCFk7qdUbJV7
DAp4vknlXZewpC7C/tAZOsvBKMbM0QvwCJEm0SlWCvEVLCIcs9sQHdu+jZ7HjMSJUUPNRfozLNgw
+Wbe+OcrRGe0uHqSkgYWNXhs26+If+FZ473PpMIOeZSNJYXxwUU90zFTxURtnGVc2iLqCRZOyRp0
B+FzPSZ9rR+xIinVu1owr4dp3J9no4yL+aZT+3Az1xUMe9EvQ+XAnQwl/EIEaFgNV0okdXjN+tI6
rItb4rK+A86C0Fkn3eSkJIsvoZmaN3M2Pw877S5GO7pD305MdFJGU+cRy9wagXn6Njnse4fSfDit
LpoBMV2sfrXHJjatVekSTJvzg32CGoIOyhf0q6VBxccqY46KzR9zqnGqglosQ53C+GN2zpq7WdzN
qttZTdQs++cSpYVZIH7+ADAJrQIA+4tjoVHF1yeFP+Jp72iK2ELGWmDP0/a5tMj0s3z89c0slM7k
QT6iSX4tCAJqPqCof24FpC5CT4eFK+DXpmdIFgOWiimxisD7ozeZ0aqehYnjlACrmeqedvExJ5EA
HnQr4UB1W7Tv5hT+L7sFxaea6F0R2nlWPfttqz6MhM8fSnUTSRm6zSPIjm3d9/AmOg9O80i21RXa
9mb+bYSB0bbU5a0AoxPsGQO+bvr3uaSbj5U+tsdfx30rfHG8qFEmpHUitFj2j3qInZcrFNEJL6VO
uxb6xts5geeKUm/X3T2EJN4zUZ1P4ff5UnKipI4Uab2TYczB0TiXhHXdCspVTNQQ572yAKhVnpTW
//tr//+879ndaRZd/ft/2P+aYe4NMKZe7P77KUv4+5/pf/75ze//8e/r4GvJlPhH/eqvnO/Zzefk
e7X80W9n5uo/727zuf78246dAp8c7pvv5fDwvWrier4LnmP65f/1y//6Pp/laci///3X16xJ6+ls
XpClf/38av/t778kCfPf/355/p9fTg/w91/79Fvw+X/9/vvnqv77L8v4F8o5kqSpQGxNUdVZP3ff
p29081+ySB4fSyKscdkkBpVmTLr//ksx/iUSccBV3SRApWgWrrpV1kxf6f8ydHgblmnIhiqhkir/
9Z/7+u39/Xqf/wUsAKe2tK7+/ut3d15B5hIkjQxxOv5i6o8mbatXcW/YteaDiR7HYSBmrPcX4my/
G6n/Oj2l9/L0oSFEQ9enhl1WuFEfsHDRpmxTWX1qSyxLVqkEWGBdS7XhX1ir/+4E8OuK0xL+5QMl
I8FDGE92QhwuvCWfVMD2UqbrKrFmlPsX7/dnOf5fym0RNqx0UccNEuN5fwDrimHYODmCjRhkvX7+
cwU3iXq/eAzDKsQ8tEAkkjdUr3VLMMyHWkil4WowJ74qtBWkGpOhyB9ev+CfK8JJdPfFBXMTWQUm
v7rdxpbRHzK/AWatVng62a9f4HcFqf+8GH25yDSDsRPrRtFstLiz8NkNfKUGW2NFrrYpCZIOzJcr
jRTC65eTfpc//3W9xeo/J/UcadXAQsLz2mJtyqajJH25bgcrFsAo6QzQg9r18qoZiA/KEZ4oKLSS
S0iuXr+Fc088HX9RpFh1JYx4nWZ3pCXWiOT9QONiD4yNQHrvXb9+kXPvbRGSYp6qd5hiafYwVMYH
Qk+GDYAgvhBLOfcIi+4hNpElqJRSsyMlCL6L9PWgcVi/iYqmo1FZp8P29cc4+7oWPUUmkA3D6UKD
feX6iP3r7xj4DDhOcNJGiwxt4zVEcPGmwleie47qdvP6lc8V4KLDKOMuzHO50Gy0FcbRBqgZepsc
nwvvjRdYdBVyjwbNgESWrYtkDIH24zIM+DIJ3AsX+HNfoRuL8E1itZ2G8xARfZV57Ubz9C6/L6tS
iI5KMVrigeC/ZdwPHlHXN3V/urXonuRwECa+uIDcInCSO1SbRuHRAC7tXejGzzyTuQg2o+OBvFCv
0WYNV3W6wK/JiLagzldJWJQsanp/54ejcuFyZyqBuShCC+PsuJEH1wEpN0I6L6W8tfsgyVrn9Vr2
52GJrNPvfQEIM9fsyK05dd3INajGDK+yMZXiHiRS3fUX2uu5yyy6HObshav05HUmO4OnqBz82yKv
y7uKBe3t255k0eF0UKilTtQsRxZ6xM0kdIOPVkfy4CHSTFAtr1/l3AuZjr/oO33TyyPTgJRaxuqw
F8Ai3FqgFeLTPPa3aezl4Vs3l72NGwwiJQTL0ihkxMLCXv2oj1luv373517Dok9pWiMDUKrrThvz
GnrMvW0Gc5QFA6nJ31hCi26lCRSWwAMIIrVqo8COB7MXVpU4BOOFMjr3EIs2Hlnw6Kx+egVFCQ2g
8JtQtAMzb+pDJMS4er+prIxFSzfkQakkoUcQAJwUDOGxuAElo1wPLYHH1y9xpjIZi8aHiKFiiaKG
Nx7mobHjgx6sNykKqsqFZndmmDQWza4PhkKv5dJwSHFiF5/Jja5tcC7EeRf8YIstbqOWwYWLneka
jel9vWgaA7EKMZmgY8SzcDrC1EnokPyV4fXjpxRIN5EG+vbKJBvdf3y9AKd38Suj8s9cyli0RnKn
rgFhxnVYhfjSTeapY/W1kkc/t4WxzJC/COXYo9OJfSJRoZzLHwbVUrT71y9/7v0tWiu2OEx/4a44
eHU0G1+NEe4l/7h5/eznph5z1u9FgWpt3UOWRM1GEXkYrK8RnrbJVcYkCjAP897jM9UlO3U0U+0G
LQgZrjULtvCDCT1Ju9Dazt2FthiCzBRgYosrA6t5RC67ZqcI/XWSeB8Qm3vsTcERIn1r5NCrkN98
/cnP1KRlgiwUhVLs3Gp05Dz8KCIXiWAtybpYhb0NLKtYE9C/cKkznYm2aCEp9oPjKAmd0wnad+Z5
+IGpdZSnTk1470IRnqsmix4R/KiWZziXOLnhIpuoj9b3vO8hFr9eWuca+aI/RKxclwbycY6qBJ3j
DV1ok9BJHwQzG50+cZsLS78zjzHFCV6270YqdTMMPdXxxDH8FJqFcOe2sXehuz139kU1Iz6IMKRg
WA6aRthoNpKZTHoF5VC9rXvSF51tFRSDJveliY9v58p71ahl+V2RK+qwS4OGVKc86rn3FRcQzEBe
fzNnKpe+qFxKN+kWyqgy6CZMIwTBLCmfmArFdzh9XX6hep27ynT8RTcxqmNUNDrrKx8Woa3XJDmJ
jSNyL+VvnIbq00t7cQkdGn4K32J0qsarHTnQ200MNX37ejGde/WLblSXRJ+gOz1MKGM/KNdSuCED
JL+xYsm/3zsLUTj7IFQdGaYaqBrpfeqp5YU3fO7WF01b0vNU7WPApoEhjPdwwGQFRQJBvbTcOHf+
RdvGeKbOFVxYHQERlL0gYuHF+kZ9W9FoixYNjhkxLzQ6cY+BLY9MvUkyMnIv1Msz9z57Yr6oNEpr
gMhDb8xRqJ0PVp2FtgRg/MJ0f+oX/jD0a9NVX5y9Tmm53ah3jgRgz6b2fBKiCDcsTEEV1f0AHqJB
Bji8UFLnRqRFFZUAErrkISdihCagn6bggzYCSM8RsXezEqv5Pr7wYOeKbVFfGfHdKJKUmkRH6EqI
T8jV2vD7yN+83tqmbuFPBbeospoLNUIYiT/hWIdAOtJdqzbJ4qMFYvRCV3vuERa1lsAtxoNNiPRR
43XVoyt5QCZA2sXf3/QIS6MtUAcos7Ryb/doxqzjYXwyjBxBGNfw3lZ31cVopKGOrpqm29oIchCg
rRoZMpvVXDj7mRFbXQxFSh6qshuarZ2n6JiQf121lXWbVxhX51r4tq5JXQw+UT6WglDB15ofQUVK
HDlq/dIjnHnFS8SZopmQb3wJEavOEpGs5+zV2wtouuqLxh2JbY69JmcvRjwQgKPfebl+05jQf3Sd
dN7r1ejcMywaNZA5MxNlOOXY0n3PlNS0XaRw3lj8i2YMJiCG0svJzQpU1aj6QH863T+8futn+qMl
OrivCT/FAzqLPWZsqlU+9rWarGC0b9tcfV8ZYnShjM5daNGUEz+X4R2LjU2mwkF66garL4iD4Rdf
USABJheixedWGcpiKKpG1I8zH30CL5C2itsD/bcgmuFNEgk7NK5sv1Xvk0DbFK76tkebcaUvKhnO
7KWChE1t983A4Bc6ZqgCXu6Dz2okPRpW/7bpjbJo7QB0+5AZJkIyuoVafBjEwA5l48JTnOnOlUUz
NxRU0ALBqu1MFXTIMMAzoGoat/SF8YXKdqadKNOlXxRU36gyOo1W44wSWdUVJlZRvB57H1mqN9Vm
ZdHc5QLfxCb3WkeLBgDcpaZv8wT7EuqztBJLS7tOBjNxXr/YuadZtHopcIHqkXF3PFDBByussCKL
wsF+/eznXsei2Teli4DGoDVObSmfKqE/9lUSrDAMulBU586/GL173J6SYRBqJ0CRl173owIsM8qT
+9dv/8zIpCyaO0KhiSFh7+2Q+kxw/fJEoG7+Q2t6BysKlbfVWXnR2NOoEkrLhGaKj8R1UcJAIhh1
WyPB/PpTnCmkGVf6osKSye7yitCELZeBnVbuYzBI72UtueD4ea6zkhct2gw6T2CKMDiqO4oOepTl
Gr3QejViZAjAM8TSyS0h8CIvf90HI4DApkwulN2ZNyQv2nvraY0fcWYnZnp4MwxxukGAH1LuYBrb
3Iyb/etleO46U9m+KENsJ2UxRjPeUYMQXNnkbS7zrHgYg9OxfrztIouG75oBBopB2Thdi7SNVI63
SZIHCL/nd7EfvG0klhcN3konPVQhqR1cYr/rjRYc6HCMu9ef4FxVW7R31Kbqsi4DepO2u5Eq71YB
WZM3/cPbTr9o7iOC9aEL69nBxgOeXpbZbpd9igvzjbe/aO8qcLAuUDi/KXR3UepuuxAHJFm9MHKc
qUTSoqFjkuriXORhEKqjzS6i2NCYPQE2ZE0rEVGk1wtpanZ/WNFIi8k6sLbcGFEoYbbYHutEXXlt
9uxiGuIVxU0D6O/1y5x51dKi1Qs+S44yo6yihgmdO9q4xG1d+Eivn/7MuCQtGrYKJlrpyTigLgB1
s5OPqnbhLZy78en4i6acozClZzmLV0Wq93mV7RKmC5hZXegOz934ohEHcd37TcONy9mjmJNCtr6/
rUQWDTcGTpqPEe9VyszPslvcRJbxthWqtGi2SLFE/dDptTNUofQ0DrXshA36Zq/f+LkKuWi15qRl
KMZWDbHzNvLRBqjjoynnjiGK9zIyGm+7yqLteuiQCLkqCjb98T3gzrUg6p+LCiatJwL4F+K3Vcwl
v4paXxSxyJxAG7t8TeoNAGNrdBd657n5/KH1iovWa1atUataK9j91nT6vY9I0IoVsfepxELqFlFK
WBSb+L58djHTuzC4nWkR4qIp+55fqIU/1I5feNe1iP8DnHoAwu6X11/NufMv2nIH6mEYUhfZGD/f
BQToNy7cZhRthwvv/twFpuMvmnTZNCK5Ti5gxtodWl9fgG2gzG69bVj4X+g7FdHQwrQqu0yUOwxp
v8B5va4M7cLpz/QY4qJhSx0G6dAga8fqcH3UM63aFWqvX2h9ZwYdcdG2ESVrEfDESUMZ4UYDqP6C
jvbaSoVnKVCqN76ARRPHTkrtIosOxJDFLliLEViniaA9xpsc9tSl2d6597xo43mXqC6pndrx1Pyz
0LXvES39gFXbhen+n0+vzY72L6pRi2htqSsUVaoGhPSnIRnLNNg7DSr3b2kK2hJeh5ieQei6Z0Uh
+1flaHwKg+7aTc3n10//56qkWYuWHCZAR43Jm3solOsyFAI7UM3Aef3k54pn0YwbD1UlxAhYbE0q
LWK5N3XTjrvxAg7v3L1Pl31R+lAP08FTkspBQxzrhFL5ZPVS8aYKOgN0X5588BHsw0O3crCQOvqx
csi6DJB5cqEJ/7mRgTr7/d5lcnQghoXSiTr3wTf1QxyKTxm3vy7cYrRfL/9zF1m05P/P2Zk1x6lz
X/8TUQWSmG6hZ9ttx05iJzeqOAOIQUiAQPDp39XPe5PDP7ir+u6U6wQaSXtrWnv9AAOU8cDwEh0L
VJzH6hBF2TdUrP2CvcHu43dcBNP/WD368SKS4bnZlbk3tvvAa/Z1B/Gv7xF4yNT+LxTW3Gu4e2xk
BufI1i1TUADUBsYnL/AQ1Puao6Ll45+xNtQWgT46FBmXGXRXTh673gdbNvzcxfTrTY9fytb6kXYo
Em+6PXfoHmYuD1apo1tfO77794IHJbH/HQ0Dj1BMV7F2P/ZiGxJL04F3n+DKD1BCJB46FA5//B0r
IbOUqwmQw7rWlijZy+EvxKZzHd22Sgb07L/fMF48fqBbafc5+GaAkIdB8aBRrZWMBcEB4ce/f6Wb
o0XIw7HESsA/0VBT/+QgyVY5e3VU+fnjx681z+Xvf2UUCyFsFeDsARkFRcT1BOdD6FTp5uOnr/34
RcxnJAdZlZIWng/eK8BGz1Dvb5mjrozRtR+/iPbcalW2bg4bGyLYuCVlA7enDPef5ZXff+nJ/7vS
hLPGf1uH5VkWgRwErwLrfBI1+VyBAGNls7ewXr+tiRZhXAlf40QAr4Br7YOOUAtk7KEX1y7WVnpg
qUmroonXekAlaEvDn+4QYc0fkf6Tl43iypy09oZFJJNwgOuEwAA149QBre7dZVrBRKWIr+y81l6w
mLBri3IzoK3xCSxr4ZpHHnnuPuZt/OumHlhK3vqWGcNi9AAS6t0wkbsyl/uIk9vG0FLkFo9ZBefJ
rN3LUnyF2vxZt+olGLJHpa/dS6wM06WoDdqm1sWau927uAv0ywrbdn1voxrY2ei2YRouIhnHrj0P
RkfvuyB6DbLgfoLiqSr12219sIhkblldZqrAlIq2Aqw8gxusH2WpAXX9tjcsQrmnhXaKJtb7MrZf
rJ0/taT8ZJz4y8ePX0lF4SKMXRebQxiX6X0E0JhI8gIIMcc29cvHj//fMcM/MtFSSlUUcTEPxYSf
r9WXOazBodIPwuneqXbGLaBXX0QI4pjUoD3CycIkOLHx4HFZ3PZ9wSLKh8IPeA1zhD2QKST1OnYe
xuyaPnel8ZZCK+PIqPFto/cZzHn7PAmpbhRI3UN55Txr7QWLmZpN8MTBrbneT6rr1R6wBEC5OWf6
2iXO2gsuueuvaXQqjYlaVC/DUC1zs01pQ2USE8MT6MrifCXEl3oqryYuvHMdtS/4+Asnl/c26FF6
7hVnt3XV7uNRdvm1/xpkiyAHq8hG7uCqPS3bL75AtbgbAGIA57zbNsF+sIjzvoLwsKMSB1vzLH8P
IKievJmUP8rJymtKjLWvWES6hcN2O1o0VZMDoNwH4HmV5NlW3k1yGz9YhDpqlcfaCY26EPfUYerc
bjdWTX5ltlsZSUuF1QC/rUlV46Wj/fnVbXh2QE2lunY7v/b4RRxTZFmfTOjiWHLdAb8TUQacYRNc
20WuDNSlEhe3o3B2VYPaR6Es9h2ONAHQ/NJI+cPP4Olw00BdanDDsoapXt9iGLH+RWTdJ7i+vMZR
d2UXv9ZIi2jO+DTSqsr0PoQbiWxGL8nhynMlktcefvn7X6lC11MYOaZWqHFy2u9O4JGjKevhxuGz
CGHVg2UTUr+5QAlTnOi6qOMOgu3Hzb720xfR24KV1qsKD4/gkZxk0j/Cv+VaVF1ueP6RfPxF2Gph
oS2MSAPPkkk4MDSePV0nRdNy+hy4hrZ3Ts7BwYC3eTQ9dSEPAXyMSaBSjxk/OhpNSvhFsZiP0x5F
NxQmWuNUtD9sFNQFbM49DxNl2cviWI88a0+ZRYHc3pmL3H+iYL00DzElF65rX5biBYY7PvCuPgzR
4P4QuBO8U2CKuA182slvNmSMP/UscIp3NwtK86uSYY6TvLLX9fmC5fASwKnC6a6nvRy3o2rhoaNa
L/afY1sTkOsnroGVknQyBxzDztlhjIdaojBABe5xlLyIj01IY/5srM29O1dzkEoTZmgkr3TnSqJk
i+7UUvSohYjR4ihWTfxSf4UJDtBw3Dx/PF7WXrDoUhd4ZJ9Fqtm3PSgdgEz7AC9CE/kN28LyxnTP
FunYk8KbHVqofZDVvt3mjlC/lcntrxCwR735+EtWRv5SbNTXeuRO3mPks+oPJKMn3+muqfFXnu0v
PqC2zGAAAerjQIKQNKPEqfDU3LbsXQofIWydsEqvYJcfFN8HKx9jLzvxULx93C5rPbyYTgbc5NkK
Zpd733Ak++oUNvF+juIrzb72+MXWzx+gt/Jq9C2JY5twJy6BnwS0LCRXss7aCxYLw9bNaFDiOhgn
XHDMbDCTwKn6e1C0n29rn8t7/0r2BQrRBxm6CDHXjVH34lQ7lEiKQ0P7+raMzy7D6q9X5IFwjSSg
rIS4bTuCBwIcR9WyKyG8ck7HFvNJW2cDPFMHDHzbFin008Uddh7zFh4sQDRSoe+N5165Ll9ZOizl
dcqM7aCnsMFOuQk+S1Wbt3J2GsAAp/Hb1NDmz8edsvJNS3nd4OuZDga3q5WO5+iCGQZZAzo4cq/L
mcKdWTg+UDvoqB8fv3AlwpeKu1FJUIhthuVK1HyHi9K4FwJEs9sevhhiwATyYs4wKYPgDJSGgVeo
ckb3tqXQUmg3uijGBz4LfQJS9AnO9uVdX3bu19t++2J0AbKelRxQwr0vTQiuEXW/Y5M7XRlPa82+
mN9CW2sYuGIpWvKqOsIutsB9en9Ngrg2WheTG6GVicUls0Z1dIKx0BmLuO9UTF9ND/bDbe2zmBo8
YIGNxeZ470yS/s5RUPB7rk3dX5kcVhpoqarzCZVFXpTYtQbh4BzLWHopKJSjf0XnsSJ7+/92jX/l
JlQmcx5UkdxDsdWXT7C6mqKUX2zqN2PXOJ+zrj47UTiQXdAjkZ2iYGqnU+74fnNlDKz0Eln0Uu04
bjbCZ2Q/j5Anoj59L3PyKcgBf8vIl5t6iSx6qc+rNvNQybOPfdgSMw9egLgIlDd20mIOBBMDq98C
6+Jx0jnQ3nWBU9Aa0JFqd9vPvzTdX50UuHTGdgppl9O2qO9L20U45rG6v3ahuzbMFhlqdk2Lym4i
92A7CczgYzGCJVWyIb4SJpcH/WPrQC4v/vsLurluJcELuky8dX15yGfzipKSn7c10CJLVX099bGZ
5V61sgOOiP6Ze6Bib3v4IkllMB+FT2dY7weX7SpSAvDT3ba4WWrpwGfDthstsxdTM8NN+eKI2sfF
Zxbl5MrYWWn5pZCuK5hsmPTqPRYKZ8Ds73hA9rm5drewMnKWAjog6zUL2gaRVTjsQHkuDpVSN54i
LPVzYwlq9VDSes+aTuwBv2g/NwUbDvCRBIHh4+5da6DF2GexhVUJgExYncFuVsfRgXvkRU/zl4+f
v9ZCi6HfKpllPBZoIZaP91EfAw1WD+Tp46ev/frFyI/HchpGD7N/QXNUwMLm2Z+PeV+wCQb6ThP+
+fg1ax+xiAEYJvEooBlSXOA4AJvLOBrT0nFBef34BWvf8X9mAdHpIQZAj1Twvm3g7Nu7z5nHtx8/
3rs85x8J6H/z318JCF4lfeS2+AA4Mm4iJz54cnjSgJ65eZPqxu4anz1MlP9xGzgcimvnMSuftdTZ
ySKKnBJaym0HBO2Bln22GyZHvcjcl7cF+FJrVwnpGZfADF0YrnZeJ6q9qqm/74Uf3dY5S2mdmp3a
5bWs9sNc/Wx0dUccqH0nPl85/F9rpcX8ZiZ4O5kJPxyL/ggEvlGp7yL028e5ipvhShpfe8nl73+N
AFgjcXiXttV+bsN3H5a1TZ6/qGK6spJaiZClvI4NLq7SUVKKqt4G/sCtpvnn0PTXlAwrO6KlvE6Q
TsqcX7qAwtSVGaVPU96/FUANb6vSCRIua3ZlRF2a/R+xshTbNaQwoKniU7C6fSiEKxIgAFGy58EZ
C647N56quIuQj4M5nPwOS35v7GHdLAy0r0kUEN3dpAj13cWqLxpGrrB8xnfkMHT2QGh67BRp0xlV
9Df1OluK7aZA4KZh1M4m8zLbnArXc8+EKP9axcbFlvEffQHfxv+O2oBRYoPAYFihyqFGPal2wbNj
8H5EoYrnD+AjwkkURCLrlvui5RHqqooob17htlrsVZWpC4nIgT+1jXDVNUEZ2G/DPHaqNwWU2rgb
QdPWqfEL+5PWjN0NquhPk8gHVOwBCwC2Qg4EkFsLNn+Gd/9UfGp5Pk+PuQtB7LlQuTNvaO3k3QNt
aBunlICidWVZ9++QZUshoD8HmlzcPLYZxzXaEJfx/RgU9WFkbvH68cSw9opF6skBWx3mAUTyvvC/
dtzdYPx9Kp3ppiEIksV/uw+b2al2grHc07lTCbD2Rz33b4D9Xdk8/TstgJXx3+fDjqfO5s6WOK6Q
8NGtmqnttzE8suFnXGtnBr8UXOhjFzsgs33cYv/ODnDW+e8rPdiDB2zwSxyGOsGWlWO1y3QNJCIu
1XuUSF2ZE9Zes1hx5DjjBrWblnutMgGvUAcJiEwnJeUuGLtrl7Zr3b/IQZ6bCVO2ptwHlREv0Kyz
xyjP7A9beM6V05+1VyyykAuEYkaULredpWWwmSrbR386pub+IEYULl7JRCvttVQDQiuRmSGAdUsm
cDuyM76FvXOBggFRzxFJo+HqBdbKmQFq5v87ArIc5za8BXDFrf/w6A0yabCi6R9V0I1t1bH0oi00
QOe+vXaA9u+LJ7ZUCDpWeTiSkOV+Buw+9/INjGQSt3eB+u4T69VbUumdhbPyxyN8pceWqsGQ8jKa
K4Cl4OoSAkFTdf6uiWJIEYJsqNwrA3ztLZe//7Ue8fHsQMBiZGMbo+5tI1iqTQPUClbYV0L132sS
Fi2yA6zNtBATrtDC0O93gfCyVDjutY3T2tMXiWAQODClxsv3IPFGu1ZMIgU1/s/HfbD28EX4u4Hy
qiqs+MYbxMnlFLjX4ErDrz16EfMXx9IO1Tt8M88MJVNYkXt6//GvXuvTRaxPsPUTHVxmN6Ugd23e
H2L91Ba3zYZLoSB0lG6IIcM3sGjXJ9QnFjsrnOesKnY3/fqltyf3Q3jGUifeWAOz4QjQ3IQ6rr+t
nPz3x29YSx1Ldzw48Lbch/vXXsr2NxH6DfWJZ1gqfGothSN58GgHAHRQxfO7VtfG6UpmXKoHsyDM
nIEYsa8mUu2GhtuTp5EdO5p5KW4koyuJfiVLLWWEzmRxl1q3Arab9K6l7IEP/H6k49anFNXi6h7j
bk6kuc22Ep7a/00gIG5o01FwFXCS6Yw7ealcgfFjNG8+7qyVOFkKCnNIdXXFZIyLcFBcBn83+frb
bY9eRPeUW5vVGRZ2VW9QSW8kUnnlP3/88LV+WMT3gAqJuckasMZV+JWPoNQOb1H3vcZZBZXkeZgM
UK7XxDRrjbSI+BlWS93QK4Gz38zd9Plk/vBWxtd0dysJZSkqjCH3ZmHpx5uINTMB9zPXoJd5f8zA
gXP8uL1WPmEpHARfictQ0xg153Niy09ec+3if0UTyZayQRYAKuai0GLvTQ4d7uqyqOmPMLAQiUA/
0Z6AO4Gq14GVOXx3Z+vGn8a+bfQ2RGFu/yOfx5bteyzQ2yvL5bVPvaSIv+Zc62gP7jD9ZbvW9tmx
HGQtdkVYKSe9rS0Xk7oUog9AcQkv+CDHPwEmOdkdXNRRpf7xC1YW/EuVYduXZh64AkexgSEmqEZP
goMYyNvfvjvujL5WwrmSNIPF5I4lo08VrfEeVeRYY7kPZZHJpDPOoWbhFWH62ksWaQAUQ9bxHi8Z
zFgmwICdySyO0+y9xl53ZdZce8ciG7DcwJ3FoBigIPNOyvmpy4a3MPB/4zDl/eM+WRtVixzQlFHk
upT3W9CGQSN3HDjaWObubnr6Um6YRcDEMIfCDAYFuklTttm5Cmn/9eOnrySYpRMow1Eb9QLdb3u3
k4kIODRpoHSnecSulUGtNM9SbyhA9mlwN91vOVwPvijRwtErcOfwyprrsuv4v6dVbKk0nP181L0Z
4HrcYoCaDu70rv9ARHSQih1kFr3m4bXiwbVPWYQ3yr/pTCO/24K+W+98V8oU57vXzPVWYntpf0dH
Queq7LutbrItcDlnRiG1jjv9x3ioVyumXx/3+dp7FrFtRg3DuHDqQH+qnkWQPdVhflcp/ci66eVS
EHRlYll7zyK8/dIEDtXomdHzHltcIeMa6rkanTIJJd9M4poqZa1XFiHuzKoGxJrCZwq1TJsY9Xwp
kvw1z7W1CFlE94zSEy6GFsA7Rd5FxT7B6uJPo7Irq8aVH7+Uf+V1XjeNYmbrxznQdoRBuz/zZvtx
V69kv6XnXeWV0Fw22J413ICjN7VmgomoqUW9mwJStTvWKnLNd36lv5cWeHygnHkFPgXAhp+w0n/A
eeHbQPwMpw/RUdlrlQ5rH3X5+1+zuMp52PcB3uPUOFTT/ni2ypq0zAGGgobrtpZbhHpZILFEM2m3
kbJt0hcDJqhWD0nUk6eu5jddALOlNCyG10Nf+8D0DaUZwISMSCKcsLrPJm+8LQqX+jBwnYNgBmVv
6+EsIEGBws+ZFfd1lj+OwfDu6eaaO95a9y/Cfc5rNjc46drGcaWT0lGnunQLVAllj2Ff/ZF6uLKB
X+v/RbzLcAr7MOJqK8ohBwXTz5JiVjJpg6FNWuteiZ21yFwEPmesar0iwGt6nacVEK24BynMlZWi
t/L4pWDVeNPMTZvh5ASa4rDEbedEdyUQnQBJA5UIwjTa0L76zB5RznyOBdM7GKC2iaf9Xe9b97bx
sdT0cYpXGajGwejs/wQ0ArOtUC+Z9h4ULAIDfVtVP1tq+nBlgYuBKY53AG4m8eD8bCr5+eNYXVkC
LNV7pUc8ALR1uNOBqVOmR2D9Rp8feFebu2HOzFcoxsm+rHm++/iNa523yA5eBa3jDBe73cxt5aed
5/XNXeBVMrqSGNZecPn73zmuiwz2KireRTmogJ1OKvfGBSVdTP+wstP9RPDogZD9LPpNHHab25pl
kQJAahE8DzWa5WL5FWUoTaq1Ca+M1Evj/mOl9787sr/aBPY7KCKZGraxqBbwJZjsrXpyAcu87ccv
4t0F4Xmmdc028OfYWZ88Mik+ffzo/6lt/vHT/4+OD65ZeUslg4t39JtUo/8LxuvmZDiPn5tueKNj
8c2o9hy087S/8H8PWvblcwmzpC0Ix25ip6ZJQLYEy5WyTzQOSFLE5TX/xJWMujTXk8rTRWWaEFcr
snirNCiD4+zNkOp7IPrBUOTl43ZYe89l6virB4VTKgZcbrCrldMdUNY7yd/EoHLnkNXzmD/0WPlc
O3wgBHS6fw6Ypa9eOBEuh+KCCu/sKG3qVaIioJf7KKzqkrbyPYzSXKN0L81bEocsoSUwtHAUV4wT
KPl6DapGU6kgr3fKy4oSfqwagMtDV4lAf6fAIkNdWsoC/M+pzcZ2RE2JoN5dnINXdR46PnrB0cL3
QUNV54+q+sJQXNR8bjwJIvRAgDKCX5ELX1Ja1K5W6eD12qrdBJpxmG0mPYxA1rG4wUaDi8ZJbBgV
J1rSPoUeQH3xQxaCLDy339pmZn/gtY8K73DWTngHh+6aJwW2ujMgp9ZrTrAjy09qDNyHScY9SlEn
YbHpq+Pa6fbS50x8HyNPOScpC5YBrty04gQJVrAHC7TaGzdvH0k34TaxFChCmaO8BLSipnCsbcKp
3uF012RpYcds5zszSwQTxwosz7ccCvRX6bVpZLNdFchjE7X+JcRimlZitHbDOQX1uXCjJDJuWgVs
S0ksjjC+GgBG7cgOstRNqfxfClzYHBVCqRfaBzoClNpA686HcT8N1V6TWG/cofVSEYVp5xa4kpyq
5zwgaat/ke6uaEadNLZLGcyTwYC7gzMsLP13sc73na5OdnqGs00qvQJlDHd1gxkXjtR5mQgDQ8ux
wcxlYN1dfmdztS+J26WmM0nXvWeYc+oW/0r3j11p363zs/OKX2ARvFPnHUVfD7MmZxupRJUynUZ3
11doKxiHGWiS1Pdh+IUdZWCfR/LSTu0JfkpJ24qjIGgxBWbo9KWL1Safu/to+Dpm+Rlt/oBqhaNv
63c3HnxkB4thPAH8LuYnlE3o5CKbT3sINmzViGfofOHwxYPmYGMUIltn6M5e37M0ohw4WZLxPQTY
tEqCsmqPTPl02mBsooY5K7AqxSFk208xGh4w3mnW8RlN6ybAEMP7tsH1bNOwn3Qix07al6IwQdKO
/qluq3s+sTQs6HnIq507RQ+ED9/aIftS5MNvGvgVLLPVBhWDJepxRxTlOvkrmbLPpu+e/BlDTmua
RLgk28oqf29m/4cnnVfchb93c/xQhSJtpvHOuHaTO+TLSAN4P9dT6rq5uw11/hbBMAcl0ZuS9OdK
lBgX9fDTGYsuAXlty4TecPNSRxnWj7tMwfcJaOkEi7GDK7qvZey9UEE3TLVhMjXqmc4wso3tg09e
vSDcAUSwtYV/L0mIiyQWfxnG6iF2q+cMPI2psPdVGG19NQARoTdOXeLC4UiDeOd43rnKawWH7e7c
wX4o79pNlrvHxi0OMLTYChMdRs/u4VZyl+Uy0YV3p7P+ERUq2aYRzdbk2REgxVSU4hvCLZkr/phl
0yt3uw04eunsfSvn8ClEXZwThAn0dOmE+R5pMIfkTeK/izg+C1jLuRFAx/KRNc2hn4FJLNUWOs4n
0zk7E6hzhiEllNwC+rMdQVnwurjYtKZ6zER7MNXvMPhJaPkV9Tl7KSJUqWHVWPonwrs0aNkrETl2
tHlC66OKxQuJyNFVoN1k2FaBBbMnrAW9WPr3hLq7EjyhRAv0adSO1X03+nliSPQ+ecUuGponalBx
qAb6DqtsHLJF70Sp83wBQdjhlHnyforFrgWgIKldOV4yxmdQsZ7kOB8yTsBRxlSaTyhCRG0qlvMk
zrbMDZ8wG8ETZvRp0lBf7QLj8kOYgyQaB6jVUF0NGEE1Y1CYzYC988YGg0iyHv5yxmHs21xy+QJ+
W6wS2duZb40h8rMpcN+UQEoTPvUkYi/AJsdREo7SvEhPTBudN+j+sq3SXqBIfOK//KltUwm7kSDF
/2ual6GenCfmGfgmCw3a6r5wPMR17Xaojs+jMtwLRvNXVoOFkRI/bgAtyKtQJ4GPxvkaj2CdJihK
gI+4KFhYo6JecXDaaW8+swGo5DrO4HHrMaTUzQw7tSYZclVvg84VVRoxavu7UUzTE4c1Lt1OHHqi
k98E1Y8Il+JvYJtHh6Zt6Zmx3nkgtmEpHyssoQZtM7nrrGmdbe3FWM74s1fua8fvf1AHWupwYuIb
bHxJlkLq37w1MjeXqn+W5sMs7/koonSqa3nMCZ64IbZy5ZFW2vibmsPh9BgARx7fq5p75e/A8Tvz
7BU1e7FZDB0KqZwKtGrlqB+dze0Pzon8GpW9izSh2NHi3vQBhn6T3SrM+r+nSg3eRncqfkAx1RuI
685dH4LIt+077SPEBic2m6qLUD8KLRY9Ma/xd7w3st0VVR8jlxvyVZCo+DbzvEHYVJgwX/qua459
6ImXdvbdn1kGAwoQn3JL74c61n+yuqPuFkgo8w0lkfa3qIt2w8es3MyVpMfWCdi5FJb8omRgCv1I
m0PmudNZoBe/l5AtwTaub88DOKI/uTv27GmWVbzvMDE91SzQz/DskC9TrfWBmbhFDLIgkmnfBDjj
47Z1D7yx0XHOgcYeWB29CjwKURq2WDewbv7SQXdRnCIShEddaLEB1OV767FOgvVMRfDcxK34dgFC
ksTFuejP3iFm15m4I8e+A8/h0cBp2G6qAROxnliD+GIxEOLZxKrHwDbd1gHF7FM++uNbHXn2C+vc
8HPTe/UJNwD+Tkg57lWfix0cuMkh9sPpjIQ5/AgGp+2AohiLTdn30YFl+E3TBP3aBYicxnHkfPIn
lGRMQQFBb4hWRP5wnCnFNDd8aa0ni01TTP6Aq6AwpvdzPtR+Kvqm+mNnXT/5RTfBG33I7+Q4hm8h
zerUyUFQh8ySpqPvSbxFYwbDDjCPQAstKdyyfgc57maQ7yIJrMt+1LptzyJink1n2SL1Trai6hku
IdZJUT2n340dIpcmWDtGb20cs9dKcDd/0IAVZygvBtvtXcKXWmxAJPTCNHIzbziWVhB/ayUWODyx
M8AiB4vK7Gk7o0rLSebBqicf+t8u8WwIe/E08OEUtoNNOm5b89LNsiRU+cj/VBioo5O41VzpDL6T
oRnMdqoVjiSPFRt7024VgRtLXQFGnsQ5EsSTgOVYnZZBiUksjupUCtnVbQrQndMNqVZObhLGfEKw
4JX0WRQF+V7R7MWHS1DaZ9rh2HBq/gIo0zAkPuUBct8Y1p+tJZnEAjDKMn3MOBS6c5D7WMBwR3jb
0J96J3WxxK7uqKSt2hhkwWfZZlzcj0Xpp7GdbburJ6umFIhh1/mBBY+ZHtw6i8k+jvyQFCkqdCS7
j8IxNr+NAcLwZSwdFGCMXtfHJ0lGrwX2voeFMhDypI7FnahMGX5qGKC9TaKa3nT340CmB+SYaNoR
UXjVdhS1E5+0GX1nA9QjdZ9HnY9wMkNjf1M4SoywRiSDC05YT78AHFAMaVbSEaf7VV38yOxlKzeG
JIr3rNaySQQ8s+YESHv56pZYWmxszsGWris7+5uOYcFYu1jIQ54pRXyO4Vk3bSRX/vxQtIBFPQ0F
s2bLJkCxtxFggRZtbjO7LetoCoGWp215kBwev5upkeI3ylBMcVC1V+hX9M0E7xjAHU1KRe6alCPg
h9TVI4zUMrfDAsuDQhI6WlAgS9xxDgHfoc40BF2+rxt6x0gfVQeJwhOzAVtsZmeAFsP3qpNIPmoq
8mYrVeDUyaBQRL8bx2HwT0434ujLd5uebeBeGRWHrm2M3vg6t0EiiIc2JCyfvztwQKuSws453/oz
6f9kI/VikHX8oPo5N7l4RWD5zUbDWfsx6mgx4/h57GQKS5maJANKqOTR9CZ002iMK5WC8RfmOxQZ
N9MDKnK6KMU/ddjPvmRSpSjawM5bsXb4AiglUjeHTdH7rJj900d0fm2FV/WpiQsY8aFjInkA224K
03AqHDgwlGQ+o+Qj2/Uome02aojCaFfkqso388XeIMHY8Mw+zhwTbJq65O4dRbG8n6DeC/9PBqiE
ODpwX2q3NlaT3hgbATKDJ47ljgJHAilkh8DzTpluC/rL93tsbHxcrX7ntRixKyip86sINJ32KqgH
58AEaI0H4BLsJy6CUm2qiojyYqlP3CSsCdJbFhS83pBAaPbojSU/e83gnKD1mn/GlQfLhxFeAQOM
H+IUMkOs72CIH42nLBoZ2ene434CH1X6hnyR1TtOggr+xVU0nBvdhz8mLItkkqMz8431OPstQ1vN
50wobQ4hC8jnFqCIaCs8BjrhaKt+OGMKmnki4yawm8kzTZA6WGbwQ97VGURtnglJOmVD+D63ZeSj
RDzXISq6465MIvQiOeTUwUIrg0fAcF+QIvTuBlpixNqKlWo3tx6CE/eHLD7TnrvNTg6ZtpuMO6TZ
ehQyzZ2jJjfChgjPxg6igXS6mJHS4aXGNayZh5LwBFcg8XTOrdt2KUoN2byduqCfMZvWVfcM1/dh
TsvZHTJIM11S72hGubcJIegKk9Bx5ldRdjHfYC7toehnkff1MiqfUJgEr/XCqZV3wnla8OOy1CQJ
FuSsTzrhcnNAioN4Oc/jQqVxVCpIuhnxSILKo6BMZu57fF9OrQr3YRdDJTCOaLjELybz3lV112/6
Edafm76T8MXoaA0pflBh0XUqi7xzNwzTj9mEQd729whd2p8ygxI+CCJdkN18zEpvYWRzmTJsKLFz
JTF/avrczU/yYraahBzKybSTrPszt4YHOMcI1UPUcg+rT9thyFZBbmFSG+LCKnVDNsHxPZPxu6H9
JBOGPVx9LHkmw+2MeK9SVojwCVTQ/utkL8XhTmX+H2df0uQ4jmb5V9ry3OwGCBAkxrr6QEpyyeX7
FsuF5hEeAS4AAa4g+Ovnqbpmpiq6MnOszfIS6ZskkgC+t3affOSSxzZAB1VFUTPlPfVJCvhEEWA/
CEoXp67GKQmjL7qasNZkVL0A8dM1hG7tBukBU2Krb9Ooi8Y8oJB+KAEPTena5XRzl3XAi7Le2rwp
9WWV9vPCkjf0Pg6AUdAZ3rZPDZlHijZnd9k756ifyHxIcG2mdxJNcbPmk+d9e/brqCqdryiDlkek
hgDcXREDoe4SbMz6SarZi1uP8/f4OGosnqdl2ry8mg3yrHe9j8tww9C2/YAoWzW+WOdKMC0BzD1D
rAxOed+rmhtx3habkTvgTkN56HgU99e9mrnOMKvryTe5X1nGv4+1qvU9ZUjMOK1QpQ631ouphs0e
xaoYl2TIez9IeqJMjtN9MvZR9x7Xa6ZvhGYjoK2uMrr6cH4Y7M0M2YiGPSCo7a2MaDM96tYk1R2c
nw07IX1I6Nt5iNF6vW9nogXMLBErf2woClox1A7L/G1BHXeNM2hGeXNdNVNwRwflUKxyOBYWsh8d
kmLyBXdG/NzhEHLNYsP6E1jyJb4lrkaZdjHQqMURD34Jv+tNiiQ0VKz4H8AlDLZd1GhOLjcwyjNs
3nWsv7exsf6RuwzVryqrNX1OwM+QnwQGiPiURBwgwDTgcfymMki6mzxtbVt/W6BTj3CCYn27+mLs
Uz6caLSQ7RvCr6vpVLpqiu+7zY/0Cq3G60Nqp+40gmZZbjAjiOorW6woP5EhYdMnsgZIuLH+RjM+
dM/UBkDNbQ55tXkl6DaQvO+6yNxn6bStHxH6GxlEObSDa3RXyq5OdJF6NYtzXXZx+NYOqVPXE8vg
UAHC6zuZK1yr9tDpWmU/kmku6QtG6HI9LDhrLw+ERln0QsY4K697o5vhVtZJu+3SpSLdo0YYA4ZI
aBpRHpOPAp6T7LbZsJX6HLmwettZT7Y1KbJRYrPD4h6R01SOxGiwsyQTNs9wjFsAp6BFEEMHAy7K
jyrxojuuUFjznaiqqN11JHPlNy2cB9DBVmL6O1f1VSxzdImsDmpRMWFZg6zK0XNCa77c044gXH5z
VSZfVhcjcS2jbTW9RMxmuO1SEkGQWYuqQbpxwjagplj+t7PT1kYroL1k0OASVdvgGxI+DrdTPeC1
XBSwrbrtUensXnAyjZXLeYM19Bphe80EiUZ3WQnUADBUFKiKFGw/kDJ2BQpP5vZT00IgYm66uRyC
BNKCG+/N4UFjb0MzBAZEj2D3ZkWqmSWfECMWNNupKU2wJKZi0bDgEOKAakbLYJardsXT8CUhg18O
cdpqWuAoN67XkVVTg+OQmm8kzst+yhntzHKdaZ/VtjDCgFT2kOJNO5ZROh+jMWzJGfxzmrwSJt1M
8lmXdHlCNnIzmcKPyEW54VF/KV8EzS7Cp9bjqO0LU+oGNDULqLG/wvGQQ5oygQW772NRstuKKekf
aNyEBmqlZKw01D4MeW9jvnSuVQeJ0096BZOZmnBE0ePUHBLT1U2HvYrWQDoya7rEAtVuB3+zuFWq
HEdqVu9JQ3uCNzZNcg+724w78QJioBZBjG6frHJyR811BHyV9ZPCIckhzKO64KLLiPkuj5Wt48fa
b248L5Mg/BrhE/MGoKDrcYroWml2U5nU7BqCRDbsASsMH+VmWHaNI6ohdyh/GqdDu9m1wT6OzOLr
0m1Vv1MxNI3PdIwV+xZMEmUFjmFRfHS1q/mNi+o1QrtIiMMplkkLkKSmjbzv2cwAtU3RnOwZY2pH
e8qOSDWb2sOGxwAB9+C2QT0b6qqjqpOlL5KYVAJWvLGtby1JpjcILjBXlg0Qj52pxl4cAvjqcm+U
t3jazYy5EpIr7vOoEWZ7LFEPTvdo885AWQDB6PdzKJl8gTV11qd0I1X9MW0ceEPL4cnNSzyi0xcC
a0l8sE1STk9tiiHgNaVUbM8V3RJ6UAsG5xOq0CDHgB3Doe+k48zgZM8nyOzJKgCmIsciwi4/SFKw
cQnTG0Cnbb6Dr43RXdWRujwIrpcbk63reGKIXBqPNbyU5h5A13Bv66DavV4TKg+jQvbbARtcNO74
gqQWFJNvGSnGEUfhKvdWS79Lh4wsH93sRLsHI3yRpYBHmTDCZcnwE0BU2xxwiJnWHEY31p3LCYvf
sepST29tE2XkbbWRTN/apJUnbmfgpADV1D5NFdQsa2CK3yhsI2XRDl2d7prVJrDIrcPWAB9Ay9kR
5FDU5cjvMt3dUAswM4uNBNbrYV6BI2LN+CQ8QsffMo/F8TMCMDG85jbNKuRsYHpqdy4weC4rqfln
XWOP35cIonqakTKC84bUi3+Exry1byStkzcMLZhB1moClilLpuM73xtV/kQX0Fq+ZlIt70ONWIr9
vCpvrmbwTBf9O9iV87SmArj0IjJ1U844Zp/bJMtGHBNK272uwgDn4LFR8avwKjieyzaUPMl1zaL5
va1CZo81dW0JGzqp/JED1f85s8Cw5tGtHcsc1v11AIUCheqQQ1mj72dZDbczftbnXrMADQc6tR98
J4Dda2TKPanBgGpZyvnUhSm9I2gXe4zp7Nlj7GNQAnGyZMBCxZC01/DGbj1gl5T9GGW1XWVhljeG
ZMlXgWH5kCxrOPAKoB1yPwELxxWg2kmOoA4oIrH6BEp9Lv14A+YAWSthaG8zOLQOAv9vN4kt27kx
wJ7sNRorNwYFW9cM7MobJoFS0vXRQl/wZYboAcqDqMMPQj90V2mpARzP5qUrA1wV8Lb+4GqtrmMH
ysmV25dyDcseVVadz4WT5Q82Z/XXehXtIUr7CQOJ3w5RVcc3ogLMkm/YeW/bTLIJ3JBJ2AHxSMs5
4oSdui5G+lPoOervYHQtlJTlOy5n9LUppSmB0qB63XdIl17jDYKZytHhZ1J1qAdOtrl7JfNk7q0e
1iuSCoxUleVmPUTxsDTYGJSLC5VZMG5coaIVMmce9jJNyDU02smJxEt9jGvmrirRa1gcE/PZ9Zs/
1F72+6bGr8kbuHtroMOcNSCz1u0UBZO1BSBkguRP1d6ZUU83MrbNselmQC1I7uv33rJ+x3FyUTmd
N3RIO4NxYB7G6D5xLbkl8A/cAP6k+xBfQLJpo898MvUe20p2NjGlALwaJj8aIzC4Jn0gB0pNeUCX
i3hOt7q+b51AjGQcpzvD1jbN+eS36yGl677WWu5Rndchf1MlrJi6TjQ56Rlye+1EJJbXJbTIQZCM
o21jbK6CNXCkLbh3vo1qgqGwBhwnMablEiGJe6tigILlmj1hSE4+V42q5Q5LgtaFFJw+JFGVZTld
XPq9jpBKBup5wVQXtNb50K5ZjnmiQ9uTXKpdC/HQ8yQHssA/Edv3iEXhFvxB+VU2a3Jqtsw9GKSz
zfseoYm7tp+23dCgeX0VEblFSVv3M1YXLsviOq/OY9fMcHDG2Jmw5QSMP4aiygOKAGvLEHGfu1lt
gKScQjwvoJb5Dps3Sh1pFqtjQ6f0hWsSn5mpR/ittQpFSpeMXgoygUN2bQI5q4YxEc7HxO8WdDTd
DFWafg1ZcLdlAxqtak16HUeB2rzEIf2mhMhvH5CUdq02pCQjsRQcrEbYWdHaWt0ucUq/AJLH0DnY
VH1kWjWFZCTsJkwd5yij40OGieVzxS3i7SNkPDCYcGqmw0409GJuAtrHc4Oo/psWRYhLHroRRxfO
EIEfkbR6bSLL7lydtX0+VGK5KdM0nKq+W8AtYMt/LBmNngnz6XjISgvmFDH9Pegc7acjsLcL2Bpb
HGVGO9yOOIcdJ9P6u0Uw++ibpAYaDJaUxog98q6+5RPE9TP2gquErgkkh/V2jrYN2iWgvHGCu7DR
NU7AljWA8DU9NFnSLPmArpTCBGfOYzbMh2VcP6sRumECMAbTgstOAvbsh21T7yosKyRmFfK7mz65
ijy88a3PlgJihGk/g8+7IpLPhcP+etMsGrTvFr1N+DP7FpMKQWPUtw2H7k8W0qGihhEYfsLSHGiy
oXEVTpV8yEZxRFwiqO1Io0SYVMFe9TodDhom2Lt58Qagylhe02RlP9eyi+5gjb2cdQfhvwU/keu5
awjo+4zsZbtVV8O8xJdUlvkhZM1yJ1IZA9MxPNM5sU23EwmhOSZPthtTY2/W1Iq3vga/DWfOcAT8
LY8IER0eRLetJxnJGrPaZnAYktOzrVAOO6gFjNFWV+FHyuR8kNCnFyHrfNFhOi3SGc0XCZNwnQ8q
OkZL73KSSootllQAwYL9Se38nKFkHS56ag8V0PoXpUOW9wqIbo6FsARpDjQ1HtRTjI32QGKw6fmW
VrS+A4DXo2WFNLa67RAllTxg6x7cARmmn0fMxCrsEIdXTVd8MDXe9LI1MPjm7VxxxfY4SSXxaQV0
Jz4npEHtuxIkzHek5Wv0edVRsIepEUtPwbWWq3qy6bSWtwztSZjvYapVy2nBej/pHTjBQNAEawFB
7bYOAksAp4qn3uTwe3cIf04T1X5kDsfLrwiAXcJ+SDL01iOuK+ASZTWUCzWwiashnQFg4NCOBtAb
DDJrfYvPwMT7bUQ9K4cko8QanA9jOtFztiLn75UzIEnXYY1WnPD7pUvqY+i7qnkUEVfNT7Snw4dI
RDegbWsCM6W/Y2rSI8tpGOyCO7xGcOYy9T2d80oh6OUVUgstrkrISbZTDBt+eq6QNdFg8x9H1t6W
aZk1LxsJ3P1Iq1mZH1wuVtc5lXjKfnZ8YQaneI8Gl4NcBhHv1mkjDA0WMZpKfB+cbaAfWFp9FJlM
hmPXNK5FVCGgyKawNRZ1W6AbetyOCyYZ81htpV+vrCS+gy4grsrzoCpXfUGm7sC/e8hZXQRwWtvy
qRtr6MDyrtMZxwhW+TS6DNtt+t2ABVjnI45SYYLUiCCp+57wFRwakGay2uOICgAHFE+X89coXqf2
Fvdq2x83lAMEKNcdyMgE6Kr8kI4hB9d0Me5ng94GVbAk6chbH40G/F+gYY4QimDX9h0YVo/NAM1G
SLPvUySzH2Pe99OJYiN3r3Id0I57rQnHwDnq2XUnXAGUuexoE63MwpVkbf+BALvRXK8lDpl1HmFW
6j8x3Zn0JrE02t4QWUmH29iuk97jxsBlLaAWxd2fSfyj21mO0WvXIGHAXwuyNvzVDhQrU96qRNMf
RG5D/Yon0S7PMI9dWsVVKZLhOkYkB9QHAjVeQKWzINMv0YKt6yuCg7l5Qa5KoNhYBzvObxkBNA39
CjDPfZTirn6gFknDjwmrR2dyHPDLAJCAdJO+xUjbR2eLfKpwtympw026Ot0jGy+b3TReRla0/jBN
ZvUWb2U37ruStB0W+CWKHzgIGpvm4DxZeka0TnAHz5BFf6gsqmaxPrtWzLe9SGyic5xztwgHE122
9akZJxG+LwtwXZzP03GlL9Go7HysuE8hUQbfJrYD+udVeQy8SwGDgnDf6CuiFmUH3UnC22tbsXUB
JzxP/lVmRBtXRFIQ1Z3M6HFarNsgp+uyZinL2ZYgMqTC5OEeQc84gKF9ZkoGli8BOdEDWGybLt6P
8IaNyZ2eiZf+FpcOorvDWCFtnB+StNbrp8gEBI/kFZ2YnQ8AoxbgF3YTtP1aVaNuoKNdFJ7NJpRK
3eNcPfoAoQkTOOPwFvhfComYlUHs5bApPKsJEBaMnBBTWAfRS+UaZFMBepqzey0lQPUTZHQOZMHG
mnQYd2qRMwk5yPZsbvY+5XP2gjQTY4BKDHxu31wEJdMDsJShf2yGpsx+ADSWy3PS1ix5rSgekBcX
5pY+ZQQDPp7nCqFk35DQXq4rNJpmBMSFgIw1YzuSiCk7e7es6qat2kzcUL7V/SNxM/IztV0rv9d6
1D1oeUJKUrSdm8dzqLPQ3KYx5CePZeL8+inMrmrA/44cFPdsMjDK44R0ApOQdHnZNMxhxUXAndxU
Fd/IR0YvfpUjoPo2BcFfhgGiDh1B55XFszv2rE74IUYxr/8mR88bUFOy5Oe+bBeIPhwbE7+cIFVR
EouwIEmZT2h+ooBOQUoPxeBGtRaDxgAMAG+Dnuwawgs+3waUbnXqvoPVpL0Zk2HO3voB4EvOVxPs
vp+nye+RUdp1+64N5AZ6CPLU6AoiGTlA+LWrabR+NdEEvdHqgb7vO4+JqYw29czAuKMgLBhwxbJ+
ihTWGiCwcezB4HQUwyC0g935gpGcOOCygMzYmbdXHvd5n88TDIzXQMKYPoc4A2wzLT2zgFTLeNqJ
4CEuXGMXARDXKkmwRQAcexhiZOvcScD+8sEZ4BNLwUcURqh7DFDpYG6QyygCqsMcCRspUDAmotfY
q/Wb07jPRFFN0NndReAZoKXZFm130Ef5Mo/SGvNUfLlPdbGgZusms9WG+UJjsEfRcEMgQRGoXiiI
xHvEaNGJj0VLRR4BdfLqoCHo+iQ1gjjuFehni/lWOr+DeqOD1m8IOCqiKyqOwT+WMSQguYVb2GGp
TGqK9UuvPv0qk6rdXkHbAfsdA0xgPEi/vCjK3Fc0Z9oHqSReE6aa1N81W9plRwYfX30HVWnaFkuH
l3O1MezoV22T9slNK/B+cozIo3iqOhqFvDTbSI4cOwz4sXrEPKO0959dxEt92/Yl/TRoDJuFasao
z5u4nON7isFK3/RDxbsHS1jaXCG1YoAUw0CrcFfKipXFMNbWfbRoJAGQvCLY62j7uoX7uu8xA4Fr
dvoqnVQiHqIV4tIi6VMPZRO4Jet2NkFTSzGZxCBaBgd4LMJtIp65S8kXUPymATzjRJlr385IoYtg
A8rnTtF6NyR9iQlDbOGZZ7a3xZayrS1KoH4iD7hLySnIMvnUpByBbxWPAHlGcAZEhwSLOXJbe7p8
7tIRiFPlIDZKczGGqm3z0TRJfDXb1frnFimZKsfkibB7jn0zOlQwyqePSZdV0RUOqHhe67Upl/1W
s/rbtq2r2wPVLkmeIFyBHDs9ue07lq2mLATHO94PUwWUAKG9NN6rFqXct6Ud8f+j0JsvIkxjuy8T
PDeaGEgjIDsmkEKCjYRWsRrnrSDgYuQe28aa7lCoMf8UZT/xW1y1FoNH01QfXFN0eEA7qPqiEUkb
F35YQldgeSsBiBigfgUG7KG5DjKZ05+r7+PzLKoU+0pXgzGBFDuIx2zBarjruY+rXQY6Zjknq1jV
brSAm/Y21PzM0QAFarW1G3bHfrycuRkRFrqYuO2zQneb8XjBQPBPKdVizVPMU+MLNp642VWD0Pze
DdAhFRqnIvDdBj9AIJgZ2cs2YpIqTGy8OiY2It8ybccv2AsYPXANrWaBtPy53bNJufO8Qve7s1O0
6gLUjbyHgM5Euadb82N2qTV5W7kgHzZIGT9Q/4exJxUj4nuLKbFQzRKToYmokinaBuwyEsjogPiQ
J2YQUQBgNumhuaUDQTmv9kh8u5ljEQicCVj+9nwrl8t5faJ8V9dy/Iodp2kOQJA5hHUiij+qFYWN
kIT6UTRX8wQovkDAl9TnAe0uCDvysDbslJqjeG+83wa0Z4ThjHSdxZ6oisK3oeM4BoTQYxbDCL5V
91jjtbq2tMLW5mls0h1UCs2MgxUIetwvabfeR9AKZoWJWujk0C+83EqMTMLshqoZtq9V2vJH1ABU
P4RaAbTlPYx8pqAwcE3vM7jS7JIrmcz5isY1+EPnBYo1VACp4WVpJRHXJYB30GWbiYqhGdMFSpiM
iWd4P0FBWhaqDmWOfba59Uu0Yl/KI2nLMeRK1GN5s7qxd29rD39ohtMyk35PDdDkFUMrWF/w3ROg
7iZHjlwJyp6XOAh3ObTkM3yZnsy2l/tu5aL6MiZzgA/LUkvrHjFsWJ6BrSgI3kpUPaZLRHcDq9ol
7P4VaewS1HWaXUEhrwtsERvEsHEK/YpCd3c/9S8dQ01QEub5cQoR2ZuqBmU9RskeLTnQ1+OoAz1S
5B58cF/Jmk0HEDPzE2mFPAPXXb74MpYP2hPa5mRbgOK0pN0rJ+ih7+NwhBCoe9w08pWXEdp3klKS
N5FMiiYLAHUn0BzQqkU3MwQqj2KYkiIaIZapGwPa3rqZoYXDXfBby48Ao9wbXOjueVnMsqvUnJ57
nGxYrqGaANIL8EP71QMLr4c3yKtmtAj5EX2CwhzZ4spXvil1yAjtIAfmIV8wteTTkADtsLy63lIc
Nqhy9k0T2X9SUbvmPVfUgV+zAXJdBpzUsrbQC42KNQOuliaVKMayHaCJXm83mGpyjMTbrgTg98Dn
dX3poeZE5mNdHv912DLtyo7pIyRsHE3IqlQs74c+gbpTNlhZ/tjm8lffzD+z+/xiDxM4eBvbjXo/
HdQRrr6jPMRvZB+Lgu/jKxzSc57DkHnV7paiPMfn7Ahb355/dwWWJARv/8nr+B3D1K+py4lmywpO
RO9L9ZlkuGOr8wId3x+/yd8zMMbsH808FrUSsqzT9ECxMO4FBKeoCLU1NJ4oN84rkHKfoHWlp4z2
8x7HvDZ3HbzGHpGVNk8hRz5OLSRfmKD+/DVdvFr/7IP/xYCGwhQ0qAc4AaUf4vGgp4xXDxY7OnDX
GDNXDkB6S46Ihkee8DKpdC4gaahkARLYzn/yyfyey+kXf6pat2mtoyE9YKZEd3RdifU2LSH2xgGK
H6EsFdnpj6/B713gXyxrQz+GkTMmDhtAvfQZMZqN2VEDmcKxrS3o0z/+M79jRvw1phokey+Nj5MD
CIUYSiHa7Xswm/+zN/FrQrUbkmVEImVyWFIDxQIFFKBMnro/Kxn4nQ/p14jqqVe9capEfhEwiRwO
mVMpmzsEzv5ZXtzvfTyX++DvXG0TzJ+QOorkkPF+Dw8otNWwVf/JzfR7v/yXpaRcwa0mGPYPCkKB
PBsWrJAVINv/2ZW9/NW/e+lx6xh0u/hs4s2IPJ0Aj46bff7jX/47hnD6ywIhBmo8XP+4bSqgth9j
V18OZyIgghWsAbwvboZpHJjVlLi7P/6Tv/dp/fL8V5kCWIZeqAMA4+QT74fxrqGgXP/4t//1lf+T
5YX+8mSnTWBiCYof5qbs0/1IemkL9GAl7YcwHU5GZZ+pCeJHN8b3IO625gsdN1LuRNwwda5449QL
x8uqd2AjfaT+6zL++/f1f6kf9uG/XsL4n/+Bf3+3Lgy1Apv7j//8zxdr8N9/XH7m/37PL99y9cPe
vZsf46/f9A8/g9/7t7+7e5/e/+Ef+26qp/A4/xjC049x1tNffz9e4eU7/3+/+C8//vpbXoL78Zff
voM/ny6/TUFq/NvfvnT6+MtvlGFN+/e///1/++LlDfzltzNclWEbp/f//kM/3sfpL79l5N/gKBIE
Ivo4jkVy6TP0Py5fEfLfYiFR58qYBLTJL9lancUw9JffOMOXBAThlKcxXFyX4NnRzpcvMflv8AMk
QsZwpWY8FeK3//Pi/uHy/L/L9S/dbB7gzZnGy7v5a7rWf7uV8CJ+scKiY2YdG5JUxy5NAG2Hlp51
WEeeUyC9YD+lgyIe4otDgwPRywI1UoEW2fI0uZXdZ1s2vW+S+xceFPytBhxU0fYAhRq6mJseDiqZ
g+Dn16Vn0M9YGQ1HmyI4jMJG+qTTxMB85R3Qcj/UiI3btPgo0ZhoIG3tm1vTgf3JcVqlOD3rGa4/
2FKEyCu/bTfWUggwMT3YdD8ZU79kcwUsUPammKKkfpUVQcj22KiDNQQmOOqyAxyY00cpuD0tgNse
eSRplA/G+X2rePaKqgyGI0KEpZNAawxxXY+JD3AbvHAmDW9qG7YjRHzT/cwg2y1iK+VnC4r3qoTu
u9rFcghomWskMsSjbRG3MA44lEQtUNJ0AzLIDpjlFnN2eDAvGrIuljsB19Nnm0XJN1BMnUAT6wxe
P+683TkCNWgOLewk7ziJ2Dlkhn6JJsmXAvQUGw4tVfCDbYbGX2vsLh8IA8geoJdeQwGvq/xONu0O
xlCwtZ2Brbe2s3k3XCVdjsLnNXqGjGLtcG0hv88RzLmle90s9F00K2aZLOqq0wABV5WPYAWf4WsJ
T42b4mfck2aH+DyDuQO0NtsvuCkgdoSy+C7OEDwHnyEf+hxLbTIfXVIFXOZuOgnManDk0f57PVH/
kLaZR4Py1pT3k7DjrZsHQoC0s/Sbl9UA0cFSAxXnWyjrHaQAGxABDF8jZoN2eUuVcQ2Cj/j4zmFO
WXaQcvdH1OuhKF5nEIQWlSbtd7SvJ/g4IIP+rpoqgnMUGadqZ9phVYU3cJkeu5ZC51kvoEVzw+X4
AmjD6twkE4fb3bvtypaMf6y2tdfANNez66iEcYEkB95xp4qoh2kKFGqvQ7HaYbN5u4KFuxidIEPm
cJ0d9bg0L+lYli8QVfJjNgKeOSDz2ay3MC6Ey+26ujzVHSy0gJxXSBmnoJo9EgxaAdB9SFC43unR
55jWNqghGpRtHQJPCWYOAuXO9VD60u+ytFxgETQNXqpAUnhuYQIaC1Af1TmS3USfXFZLt4fXCReo
j6fkaVlnDs9572Ajk3PytTOSPWC4b+5jVc0hJ1LALYlMXUSrRgKSgX0ZnNwhEXl8LSFkbpEKUUKi
DcHpk+Jc7LrQsu4Arh9MMsEScgXqoz4DIcy+uri2XzLeQvXdL/E2YCNOyqcVVsInPIIdbI7VSG9E
pNU3DMKYI1MAaOJqHtgGopAiYWs/6S35MuD2gqZjseoupkGdUEaEc0nMwGLlTaD6CLUPAF7kNX8H
+rc+cE66z01mYf2t9Hiy0TSCGKtrQF2pZ+OhW9l2rcxan6daj5/SyPtbFsFbnisPEWLhsXN+qep6
uPYx1JOQ6pvlZSBgCIuWt4OCtI/rBKuU3A7QlnWvE4DVCNz20rFLzJgvD/DlUcSg9wCATzWUclMR
pra+yWqDKb7iMaYXizu632lFJeZKpZBpbuoaSiu+kmcuBHtbkFhyoDLxX0hbDdjtlxIm2qUBDYLL
So7axuI0DAs5bxkjR3CqZb7ZNhwufwp/e6a3Zlnk+2pJ+gqKhqBQiTRq3mFRGbpDQvXwRlvi3oEx
NZ+hJYNmDHRCdUYbY41841be+TDVL7yWZQvD5oClMx6A4BUdekXmoy/L7dUmEFRDbQluCdp3Dg2/
AYNwP/epQ/tlNtxo083vTYqc11w3UXSdYrXdCWlx3h4IQIpR+OSBjv0FfwPQmY8pqwpoiuSb6vCK
sQTBhDxnGx681q3lng4x+4QTD+Q6YTIOHiyJzs+1EepnGHD+gZikvCwHvqU3oyJ8T0MXHjxqCGU+
NNKd9TBmd7Xv6WNEgLEcujF0yBN2Cu66iIr3TbTLDN/AJmD7bTPOTxOW1vIER1OFwRNT1nGyuDkP
cQe5WTFAa6guhuGq200dkA6gzHX7SBpvbxeQTmbn4sm/w2eKsE4bTwEWGrfuKG7SL1Hyv9k7s+VI
lSxrv8r/AEUbowO3MYcUktCQmm4wKQfmwZnh6fuLrG4zHUqhsNb1f1PHKk8eCMBx3Pde61ul9DC0
sXdtmkTdDpi/oPkliAXLtnPtBWWLTN3HsRWHy6kUxm9XFHqyodnogydOApqw2BC7OwNXAKs8p8Ue
XNsMZZzFqkiW/GST7y2f4c0w9S2iojp0faR0k3E7SNoqqDUGvn1WMPjXSi7Ko+0pEs1ymnD+bGif
5BT0aYNFK4jyrbM62gModzh4z3bR2MTKBtMN7tBKRdhm0YW/9ls1aDeG1BmmgwyicGvqxWhu3cG1
13QXmbDNNOIy8euHeJHspLpSKfhHF5am2smCNgcq1JGpepX3ecWoaWQrb/WqRiVid5GLDBbHkViJ
oaoECr5GCurAjugXtMfKzWBi62V6Ltt0MQWlfKM2z+fbRb5+6dDOn5j1+z5Y+Z2Or8Hxx8xTDT6Y
CxcLGdVuOuYaWgFjUauaVb0wooKncnTc7LEM8+qd5p4R8KuD4RcZdf2ubBhFS6vVh3itmm1BuEs1
XaZ8TTa0AQNEODXahrGk0jgl2d/IH8fYSqtPl8RRry2rX1MhvqQbU3NH/HIxqfUt5SFzXaZoypAS
Zzc1tbhii++ou2n6oN+plD5/2EkXHHo/yy6pNCCpVXXz+AuSEWEuybBGHMdLhPE42CpDP9hO017p
sumvzKLDYsIhoYBjDF85hfGUdgLpqGbw2kR+sHJyp77pp/ourKx2Yw+a9oKaEBnaKJO7PnaNH1o7
yJtxLMuNithqqbWiYPEwhRdVNnF74j6IL3tqMNoqJhhmQzk+SBbY1gJnqyg1ClVZD1m+DDrLYA2F
ZeTZJ/DtRYsENv2o7atkRWd4vNTI57XZQKNBH9YsSNPn1rSUi6k0wmmtu1r4W/Zd8oOFsL6w2jTe
a8dGY+LI+rpJq2qi5j4Z2aIVtqIuh16ZEMJUmU7rXi3eemS8MZ3qXMYrluZKDm04i/ZdErh/Stfx
D2VjuNeytVE2Ywp+K3XRjrsR3e/vIrH0g28iiFlEPdFTEhcPBaZRyPGW2FZBWn1uBPhoBpS5Ofbt
XU/VSgdaYsUT82BsjsuG148vtiAN6Nj9q4ed4yPTpYsfciwxCvKUBns0mhfdEkZ0WwMoR7onYrrF
ZQj1M0eFX4MKgC9Lcb9NXyTNXJRpRiftHx17n/sKbAJLqqKlSTJOJqVSVcUKtdXZP15Aha6dxQgC
ZqWMfNhXkmJ8vIzk2P6SeNxZjXZ9cp0IfOr075pmHbh19jPBF3jn6pVGOddv4ngVWf3RhNWLCvJ0
zL2KRb7BOB7jWU46dB0BKcWoO2Uk7+3M7QfcJaOtrY02GW46qxY/kMtW9mqyxDAuJvfYBcL/YzvL
VklHHHg9onAEMcQmj1aDtTEbrG0lWUCsphbhPmsnXV/HPFJ3gVFYubdkId6aVGFaLlrL97IwFcUV
chL3vkCHvw64+p+arcpXqWCV9PuC9mOOG2JvRBkJxAElTNRadNSmNV9WNJ0o7d/5HFIU1oexfImP
xG1GLWl+Rmw52SK0XPUHSatH97M+2Xc9jdee2UcPH7TUsAseVSKfVZvnu0tiWaULx0ERvmdHYouL
iEbshLIOGM4axclkLDoRFtusVOOEbnfTM0V02LsXihOWxjJCdCjXEvnIHRsgE+1SLNlspIiWkFbX
ylsI3WAXhtJ6i5wi6NjTFMmrzTecyZ2IZXvnWNn0R8eOdYMAIf2painZlD16ppKlsxUTLEkbIFzn
hAoaSHXpmBxVIw3DRtF+B/QgDplvlpe6EqQHW88b5KdVFe/9kBb2ajSl/YiMoXmomZ/3hZaUv+B0
GA5tm170l6YTsdBy4Pms/DC1V0WFMdmqKmVpU7SESUIINxwE8WsYVLGiIaKufGEY+xHU4w/EkZLN
lFVn26A8ju0ioL23tOrEvhknt+uXZleqfwhmt1uSgXXLIyc42/m4tthIpmm1SFAsbvSuMW+xPExX
VaEQb4n5hgVjEE+vI92wq8iM6zWaR3o+TqcDjpdMCYsxzfyJRTvO7TRl5UzmOQZ9w6+Hh3aIq+tW
kis0wXs6aKhS8LKijPiF6iccQJmYcA/odtOxr/StZcnuWafScki65s5mjJHv1ywdhAFokZaj1vT3
yMD8CytvbEgf1raeonQz4b1YUmdGdxb/0BCe//CbTnvRfUvZEhJd78SkhOjdS4zZGInNDXiAcGGN
abtHm5TvdXNU1nrXa480b8MbzZHI4Gm238dyFNsC5cOijwJknHoj7Be9rTT72k/DeB2F8NSw9TXt
IlXKLsZhXRiea40sC9WpFleNYUe/uZ31m9AHSRMvT/uXPu2nZ4AL5WMPjYNvZi0Bv/lG6fN5lLxA
Cqv0Qh/t65yOFZ8prX0pLT37NahY0FZpK9gCdi7hsgviR4tk4Q5SXI9YMnYhrxfiIyFREDjNQdqW
tuuKMgOHjCyP6B52fhTL1G3eRskyRLFEExxnONI8sWaRgk6iMtRg20TFsDIdX/yiE2shYzDbW/TQ
cbHGyhj/ZAGavSM9MZ6SznnrbD7FGmohJvDSGlipZDEqr5yy/9ZnP6YvRMhEj9yNv4YrF48jeJqy
kyo7/Fi7SOu6wfLssj/HxXsVi16wTMMZtFFUga7BRak8xjKPF12S4DblQ7ln94ow0tLCH6mVdc8U
Wth4owDc4bQVbAMURU4rBT3GsHbQF11gAsFKHaEziaSDR0zCOHFpeIcKvVunfGOLh3mbTmh5k0RO
QJsYbE1piXqTiCkki93EelXUhrE9OnSBI2WBeuNgx6PNHbi7LkRqWeI+xB4bQ6FHV+X32bKTg70O
HIPlWFKGJd6pHPF8GqTdaxkJO96gs0//+F2p3aE2cbdFkAxP2OaQ6Jtxrh2IdfLpP+vD0kxkdm8R
wrpKUAntcRWGL3o0ZddTHZVrZ8Rss4hGzPltklc7w+6MDW5IgBlsz5GmwTC5OArntmMNEaMwgvRX
wEyz0ZE2bDukLx1yfYANUiapB1/DvychNHjpC9NatYjZ95XTDMlyqJNhi9jIWhmUppY127VoixlO
Yivr8ui1cR3hHNBgqsfNek4BLUomPL4uDLMjXSd4nkxeo45S6rNZakh/VTc37yyki7AtbOUB04Z6
nThG+BZHTkbjKogydANFYl+7Y9e/Mz9NN0KJ7HxJnmJz0HXqNM1kl1u/pDsuIRzTTkyaoyGlGpYR
KnlgoW64jNQYnVWepq9JV02H1pLqY4zXeak3anRL+llPmai3ltAkrAO47eJ2TBvahSZ3AcSafo2o
xUS1gKL5ZxRPxhrwibwSvla1OERR/yyh9eXXOFZZrtt+ubRQ1W8R9ioXIJymjaboGnnZWn0XZGq4
cyOt9czYRbae5iwlAqH9xOfdsYPsre6Amb/Ltqmb+xEv06R6PrjO36KMwqsIA8POdlXrNoUaHS9t
wCNoitSouZ7YTbP5jsucVX02TXfSZxmkT6N+rehl9FMfFNq1lCX8t2Rwh+bKOOofFlIWGgxtIpBy
OgNrMVVomIbUX07s4tAzIm4tzTDe05kznuGTF9dZo0nk5ahabijopVBlMVpQ+7EWVtoqh9gwi1dX
L7uDUmWkL9gUo1RUPqp9mzs26yKWgzBLwon5NKg3ca6Ua7csKWNiTMf2GSdrXevql1KzwMrESbwf
TYoDQvThA7XlcZWoIJ2WesmKlmLQcGhdt70A9JCsHaO1Mdc24XPYKPWbkhLGiajPsRdHktEbSzHr
ZdTyBP1IwFbe0p36Scfa8G53nUJxpgcjcoEJJdRX/ZQVDnspZRhuplINLo6e6WSDIjt8swY9i9h/
6S4ECrbGuE6kvTIRFIBFShIPn5u9lSLDa2Gr+Z1ha9VLgC7kUW8S+QP+TfJLTTokYVTC4osSE8ay
aqLpgsqx2GsmhJQpDYp1P1Thq47Y40oX0n9OKoFMdSiluSsNH+gV+mQ2OUrsb1yUpkxtbDLQOcfi
wAbEv1do+WAhwcVDS19QFV2W0eRuIp8YhClQwoNsdOwHYY7ae5jUfEcJOPwdJLZzrRlVSO847Vga
xbkbblsrbA5FH0AxyAJp7AK7UK9YVnSHmm/Ua2lk2k/gkahP2Mp0a90WGCEV2w93luVAiygrXTwe
l5seSB7nItRtdY/usLvIOo26jOtUz4ZIkqsIm99dNupy3xTE5Sm21XpW3+bkXg/artAsd2vgN1/z
FQr2k2VcsG5PHqUU/Q7kXbSpiwR1GeEu/sGvSwpndl6sMfTVaytwCGKjkt/cNVWuLjrViq4nA9pG
nOH8wSRgX9axPz6nIq1+5gPrpFAt03UlJnfl5vhw0sSBaZwPsXtlt3z9s04dDtzc5lLJwCUuhs7V
3ycychdiIh9LryPrSvKGdcuYxLnrsoriOygj7V3nYjY+wkaqazn2yn4yuvo9j+t2mSZF8ybcKDqY
ldJvtbL3r6opd36nqVPukN/7S7XwuwVWA5ZMTKgLq8BYOUWtuS8KO3nRYykv7CCKHmIobLdO1rLc
Ay25ishezEDxBONlaKT9o2qEomELYY/h0nBDhcjSiroDlnStf8kyCgwLm57I0opsJjvHztdd1WXP
g604vwGwuA9tjvJlGPv8Hjt1dulOFt83kEVybWJPXeZFkaW04PyOeQlsVxNPxcZ3KvMeWNiAhwYo
CcQhGxA1Gth8a9owTLY2KqE9jKzoRo8aA6W9PUx/7Ckf1zVwDnfJBKbcaQkVSp6f3fD0ZXbZZIpz
wy4Sv6UTKQd20TwmUGKIuXWl2ZiWX3XLAnffZcpaCKWpH+ebgFDqBy3oIW8mOu6MoNApgDjYV4Ut
yr2eCnxbXSYv3cCw/5ho/Q5VEAcDYW4Z3je7KgyYqX39TEUiv62pQWKfO+ob2tR9l8F4JJgQj0il
J2/UXVwehXHTEOe7epowS+vtUL12loAxiHeQEkYdPlpqZmw7KDwwEF1MS4OkWtGoyDEdKhXxYmr9
5qL0I/0iNnRWrbll/SK6yfGSPAvGBcoh3HuUrX6yIAO25RBCWbhl+qgggdlnFQ2of8UyZGOGO5st
C7fTdAXoEtT4VB/DbriMG1XbCJ7kU8Hq7Q2Fo9zohjk8uEYdbI/gkh8QsdQOnYjubNSBD6aqgMtg
gQ69JUxfYuL1fhTdFCYHK5RjtvJ1UzzHhaLrB6w4/bWV6c4VEI3C+5dVKSNmSxnscmg6r2PlWpd8
SYdbHFIRW1/R3mhuYF50Wqq8mmNfXebcocuuLSe2doNTvOa4WeCXmYTB0VJpmNORM9dxbNzpGSuv
pWjhdi2ULsyfDAXaGoAn2RUrM8vQf/gkSy8QnrksBschHJ8jomLX2QgfT/cn9yfuqOYH7atR48Vu
wl9R4z/mqguoQ06VXLNci/74taVOK+RzziXbDOspxdS89fUYpxJfo32pDwiISpV1zr/Y+SLKN5xo
V49Fv1LTqL2l2SiXdkMhCM24mrzrg17f1d2E6LSNXZNzFJWXuB1Nwl61p0WPoROXLOsA9//3qo9E
6tO96utjc/n/XRbV77d/drj5r/7drKbZ/V/CtW3hatjWDJas/9us1nSTvjMNDkAVLk1p2s4fmtUq
f6a7LgshUxU6CpH/bVbb/8XMoTn8W1rgNv/7f2lWf6qpMExtJm85VuZKVO3BnYKOdNcMDllNPuzY
D/fif1rjH1vhx6P8Zx/c1Gb6Flvwcte+VG6LYxfMcA7O0G2zBhv/mE6br8/xqQKIK5ipXGqtdVSd
te5dopY/bAGdS1eHjHVs9P71CU7dopnSxWjKBrZY59/WRUe5ELwDwTNFt/7e0WeiFr7UqUXKU3Dn
6BEBFM54BchP/Pt1RAXyuRTh1L2ZSVpcazIpm6fBnamQtt4ilH/jA86n1xmMMxEnn+qAuP0zlVrP
GfCxcgooHO02sXAUDrq5GyPLJfKiu6XKdeZiTpxpHrfulG4yBBTvbuH0bEO93CVaugod7d3VBw85
6bcUfoY5z1yvadFOI9LrW7uj3lsCYw9iyLhthsbXCc+B+k88GnUmEWmKYZhyYTq3gV1OV1yZdT9Y
UXODc01//HponXj7jhPOR/0X3XoQr2nm3MYtptES9Haa7rEt3qdUyM6opk68HOrx8j5ozCzXyPPc
EvatGohXJYUDVlTW09e//3NFFk9i9monTlW2dt12t7XU1rqM1j0aAMff682jM/1ITRNZDO7lTlnb
NMWEfWeiFPj63McJ9rOpa57Jzh62NidRd7etL9HaN3sloyNzJQC4Wsb7AGBlgMvc6fvOebYJOMuP
QmnWyr56yNxk9T//kOgO+DuwFxfQWFdDH++U4o8B8enrn/m5TpdbNJs+EP76cI+77tZQwr1hvMvo
1Ry6hW8Ml3SetX5EEHMMt3FWUWBc2NByTLPb90a0+voH6J+KcvkBsykmdbNYqfQxu1Uz3Lu9u+i5
X5Ratprg1hw5m3vop3556wcbrQDGVJWEeVVwJ31koFD18DPxVynJhWel0fbx6j/57szD4bPRToAz
lNFt2PW/Qiu/6gf12YE/nGBRWDQpCYUVOGXoZ5sealJptDBy+6E7opAfbd1Ckw5SRq2dmzaefpZC
3OijctW60TNoNxqCyiuNuM2oDRc9JZ8qHC8dTWETx/5pCOs9zL77wY1/04YEvEy/MbKoUjkOc2ML
pTby/V0F6T+cpmvRDPcsDNh4+NsWxT321mU40iVAJnFddy2W7/6yacMLJvDLKKdE1BZPGLC3hi53
eJe3YZTeRpDiFlJxNlYarTD99ot0SNbVsZfdQNHX0+HC6phaqMQutMbH65XfpWiYBlaFQK2LxxGy
0Nfj4e+8/5+33nCPwZ0fJgQN9KAEvyO9eBK3cDyTZS1H6pthduQqFJT/Uj27YnoF5DR2HXgh/1yE
yOdzkeEeE2Q+nLoGnwpINvY9UIjgg7NVLs9laHw+GxhHzeDHQ8e9Tn0400vP7LNn1MBPSpPt9bJ8
+fqufT5TE/Dxz8ObsEEdgWfbw9VBkrxV7kdKkHpBJ7AJz2SIn7qE2Uzd0SmJS9uSnkb1AjmCrRi3
FY79m1gKNzszH506yWzGht072mYw1t7YpNeVUl6OqnIjRbj9+j6dOvxsKYbNVyMxz5aeIpUWKH5x
h4AAjyHBBN87wWw6VTD3Koh5a492SL9UrERZQONSt0mj6uvvnWI2YQ6W45ZSaJXXKKM3KfDpDLib
EgHVmWdw6jWYrchaV1gATqfKo5TZgj1RofBWyblHcOLozuz9Hpwhrh0zrT38zveCYroQwe+v78zx
Zfpk6phHz2duSGxg2FaeG/t/fJ2iiz9Onh/6Xhdav3pgl1+f59QlzF5m21GgzvZMUTDxzCXvnY+G
tnv63sFnr3KMygEMeiM9SuI/cXJbBEtMZ6aJv1L0z+7Q8b34MMOliMKQf0WN1xAx0jWrzN7ETbf3
u6s8bFaK7r8HCXBkhFULv0nev3dF//FOj1BAHU6KI2iD9p2SMMa71fcOPnujAwN5bFI5fC6kNuzb
OEQU2JnizKtwHJSf3a/Z65yhPbV6DPWe26LOsqgYdmlyjxHwMlfFk6roiyJzIHnntfWdaC8D3OI/
n1AtBHbxhJvFqvR60ur7HkfAmas58ZVwZi+2CwiJZl1TebVr/iL1dmlW9q+q1daFaZ7ZzZ1Yzhnz
HPqGaFVYzTgSfauKnxNHkT9zdcx2RVv764TxR39S6teODfOKOhc6ycTS7lRfSQ9NN+KXGAN/raJI
esIzMVGxirV1Fw+svPrA2GhTqt8isRBnRs+JOzIPtW+ASg2DojYeePFNqchL35huiDO5ank5vh6g
n8bPGcY81N5vM79ym4zRz7IPmqkGzDkH5WTYj6qJbBZmy5sgGfpM/OHxpfpkxNqz6QMNSkZSh2w8
8MwLPMLIQZswPDOATh18Nn3YuunnFZIJL7WxktUJBMjamc55Bo9H+eynH8/6YXLSDFrk2Akaz4Jx
iBW/iLlntOfYtkebrx/GqQuYzRZtDNbFEUnloXPpgDTR94N7ka6+PvqpC5jNFr40ygbwce1BqNEX
mpE/Q0JxFqmtn7HanRqus8kBov6I8rjiw0Pv44LehftOeVjdOfBlr2qzLu++dyGziaKwSTUAYVN5
cjIe0qHaNlXjQXm4/dbh57n1hUI5pMqaxjMS6jtKuM1dFGBq3f06c/wT92keWg+1wgCDGVUehKJ2
ryGaWcRG7i6jEoSqaebGSxeQEQGsKFw0dpCvG7xuUDFA1mtGKIl2m9qlZQkUcSa+eLQ72SWF1GIp
IZ0eIG35m94lAAYLg7JUfJ9YSQNdY6HIcdvXFlCOUnW3aWg9AMzFczn1x3gnB+1bWyGigQDMHrKu
V+7Q4/+1rWoTZJl6AOLJ9zg00T6VqnVAKUSnu3NTNEJ+cmVoI5lDISmVbhFDopfJrYQMttWNItj4
ST9edE3T/qgMJd7HppOvOqit67LTcMCUNhi0BuztmYng1A2ejfS6R+83DoX02sI45JlaLdDLv6Oc
XB/3NV8/xROrOTEb7AB7HLODSOFV9P32buaY9FuM8TfQXJemfAWBQprGmVf31AXNRrwLvqCBWlN6
xBpdwwh4phxzXY3Fpc2z+vp6TswO86j2qMSpRiwIW8DSdy+alkaXi8DxsmpY433rFGK2MAWJYCKk
F7AdHbfeNhQMEB7JYNW39XdPcbyBHyZpvYVXJkgW8yKtvg5Nh4+Mkz4MjvXj60s49SCOd+/D8cFW
1A7cIR4E3/pl6Fb90pa1WGLRD7disKczC5UTT0McvxAfzjMg8S7BHdReXcobCEfX9RBfjcI/M3hP
HX72oRmiY5aK7KVnVZb/GhKF4sXgsNaAqfLvDVlrVq1oDT0hvq0Rnh6pLvloxps9dcwzNiYwAhbP
2btPPBBrNqZapbXHatSFx7JtP+bRHdQMMvTGH7H73VPMxtRkCxl1JafIbGU7TNVdG1dXSupfQQRY
fj2sTjwPazaskhFWoqBz5sVwNlDDxegKz7x0xxHzybLFmo0k3HLKCP9GeNEESKeJfweG633vV89G
kT4MQlaoyT2CtpwlFNbt2CJqiHsEf1+f4cQka+n/fA0qV4E8DqLQU1IE7Tl8s15TH7KmIL4p2Y1a
eGZZemIVbM0mc7wanbRSqBt2AP87cNbIC3/7oXbh5ha1b01fQUf65osxm8urARlRC5Tei5OyuZpc
ewR4XEU7AI7OqiXz53tjyjxuGj9MIarh8GUi44NVamstyE5899VKO/RY2LdfP50To9acveKKi9DP
oivqQYBdWkp9lefORtHd318f/sTINWevdhDxU8tqtLwa+hPUmzBbQ1CXZx7DqR8/f6uxTuBjbS0P
7f8hhQFGvs+9U6hn7s2pQrE5f6VDV4VWJyhToTTDzLkJTJTX/QZ66TKvna1srhQq2WVwbvejHwfr
J2+6OXvThQV8HReB8Ib4kIsfAcAwFUp1OiDkfKDMtKpLKK0KYbzXQ/ZbN95T40k1p0tD7FnCgMF5
UuUFCTGkwp3ZEJzabpuzGcIkFmdM4sz2HOTBApyZ2/+Z3AczAKRaFYTHHOiNmO2NLeN90l2jzllC
4DuKyYkooAWFg1weeyfyPAbhxAfDnE0pPcK/SQA49RwULygklVIjrWdchNk+R3OEVhzT4Esuq4X0
X6g+bA0VoWzVEHl3ASnxzMt5onJjziac3GyQ8vt54YnudiIYWzOmpV3QXjtaXuJgpbfPVpltvn6R
jOO1fTYyZlNOiGOjVxEIe02Hr6ZCiH5hDUceONiw53IyhoUurXFP8s976HcPvQubXsIAu2mqAKOw
JPMJ78cfnRwowpVIFEsJi8bWBqVNFcFaZtPDkOHotUrCjaHHw0BMOrGSXfhLYDxeVIqewAOEoZ9G
psQrh053sKqIwM+pPHNHT8wWxmy6G9AxWCjrck9Rwz/6UajpOniav76DJwaNMZvpkLYKqWpa5ulj
GKAwN1jCymI1GC5wuKA/syo7dZbZhAfFMVTZoaeeYclrt21/C7kT/SMI/zMD4dQ9Op74wydhsmts
L0qXeXiW96Q3HPAJnivLo8v5dJAZswkvasJJhhO/vtXNZh8S7XgvkH7tbSWpliWZPWyS6pKUcMVJ
V+k4cQ8hJxxicA4XAJ+jbVi2JXivtLqdKBZcjnVF7mUUslONsumyixuJX7olIZNqmDjmAA67r5/u
qdsymzihIRzjULvU80mpLNyGeJ1zFbxTh55NgNE0QeyqgsQLem1n5s2D1aTPX//q49j75KX++7J/
eJi2gxalT5vES8sjujKASwON1cIHJM1DBwdjSF6+d6bZZEWgFSa3lnrX1Fa/wgJjST6OGyIhriLS
NP20fA4JYf/6XKdu2GyqMkCshqbRR4Cv8HRpgdRWkVTOFcz/DsZPbpo+myUMkA/lpA0Ra/lNZ8kV
Gv9Fb93m7V40m8xS4ZsOF0H027W1rT+U+0SbVmFqrZoQtIJ4hMhF4M+wwCKx8MnSK7R7RY2WU/iQ
+Pityye72bCWXySGfu93oAb8GGYYpflm8+9TaIH9vfnuL77tw+Pvqe7HGmxHDyn6ewIVslaVc+/y
iYegzyaimFuk+1GReCLTL3tQyPbQnJmCTq2L9NkcFLmYN5QkT5hBvUy9MbV6qfqePIbsTl4MtcEX
N2V7ZkY9dSGzOckI+hhSbIZHB5cnOqdoWw7mmVbIiQXkHFCHqZr8F0sQtyv2ATUxuZfnJFqnfvZs
1kAJjqoclI4X4+Uiq2RodlBO7DOP4NTRZysginXkTylt4hmFvCLN2wOa+vNbb+/fpemHQZkXMksA
smceFM1yZeiduxYjnvKvj35ixvu7yvxw9NAqHDF0OjOek/2gElPhrQ0eWwNCXWzA8E1+lvgtvz7X
iZs0x8aVIDEUIdvYs8PiIepAf0chRdjvHfx4gR8uxJ96x+inIfeGqh/XXfjm4O393tOdE+MSU0Xd
p8nEgyhUr7uej0Lm+vru619+YtDP9bQTVSm8V1HmmdJ8yuL83bTSdajjEPz6+HxAPv+szTW1flAm
+N7zyFN1ZQv8+MBkYInHXt9b0tmrOG+jbF8Pe/7VCljhOmyeBDfxGONAaiOuYXXlZsrtCCVGEwdS
yrbV0ZRc/zKSBw6Cln5hpNZB50CiwRki2l2DA9LMxn3XP5ESgIjKWiZKuUzsFWxV0jXBfDbVopo8
5nnoFRvD2hftvlPJCANhYbOJo87Nn0wtUrRe3fNtkUbIduK1E9alb5sHmZkXVXPF39ETuJ96tepK
cnHgQyxM84ZN+oEPh+O375F2R1Dpiu8FHm3S5MSSnO413w7ihGHnmVt+grSbeyuQ6FD3VTZeWtVb
nO1RB9qZjaKgXIyy2MA2gYi30YZkBSFvwXKAv+MAMeEnkNCCgs0+3kcM9YvIfVLJgyrjkqCoeinz
jfCvY/+3sOTa1h756nVqeeGn5qqNoPjaGOkreUGH3oXwwKUev4XY8BdZl94UWntJgeMJ1vWyTa5g
zWsk1uiS/2eRd3G01Oriid8QwKpxwhodP1wJ7bmiPSFy64Vk2l1h9ltypNlahOSlEujaYOc61NQw
cnaCgEmWgUpK6aQj+2t3x1uoDeqSfWKrblq/wCeE8VXdRMbr8SLVfqQZXq/4KThaljIrjnsruOVX
lC8wHasrLvjrsXtqyjj++Ye3OuxpX5MrFXvgw8ji8K3XgMrw18c+fh0/Wbf8lZB+OHaShYE75GxA
OtN9pHw+ctsJWyxI/VkluVDPnObEDKvNPg1OUYkK8XRM+VxsDYJhS1bDkzotwVXje4XS4WtnZpJT
d2u2qJQJNJW8rVljAL/YOwUyOROOyJkLOTVPzZaRZTu4UIzYXyMSvA8D6s6t3CVNdvX14zgh3TXm
Ym1JWx7iihF5Oe9DOIRLjWgPXriQOETeieOaqU5ue3UTCGNTGKqnNY9fn/q4BvtkJMzl2/Az0D2x
rvRka4oXn9jCh9LMCFSZfPmANcy9dtrxnN7t5HXOVoKVmyoagaWR51iRetm7lnWrapWzHqcW91kh
qF3GEqUGDqxpATTT3U9VPK2z1IXICT1vHRWuc2bEnLry47vx4R2wBZuDCgqUR95QeYVhJL1Wgkm9
J8wTMykwwXUbp+fwwydeuLnw20kwQE1jnHuGk/zK6uqxduS2UjFwFeGZMXrqembzRdqQ5VQh1vG0
ILEWJdPTAtc1QSJ9rXp6zx5X1/TiTCnuuMH5bNgYs5s3aKPvDLjVW7V5L8z6uncHGOLdDdZpwHMN
gSSJv8j8fvP1MD3xes+F244NgMFKx9RL+uIlz8u3TNVfvz70iXd7Lsk2QhL0HLNNvVJrLgFC8J3v
Xh3RnBlmJ+bAubia6KCkiU099hqNoIDMPH5A900a3FiSYuCkv7pEOp5b7ny+2sEH9c/HUsR1BYBM
S+nO7IqJgPQ9cQge/yjHKx2PPeitVJ7de30+4vS5gljznaPd0oy8WAltMqJr8VPEufpHyZ2MZMQ4
Jx1TYVbD2aKbS5h61iIKmM5QFIDjE4l+cPqKcmlXTJuuL7oVhM6mWdaNeY6n/Bch+p/jVJ8rkat6
hCtSuqHXktVDfOmmDTA8Ek41QIIPAbKC0mEVVr2Z4BiPSzPL2gd2vo2PhXzC4vFe8fGvJ69kRxmz
u0/jZMufsFNvRLZO7GwdFE9hZa6P64siiFhDQaUBl1d3VKVKSqS/1Pa5a898KT4frIDn/vmAyS5W
SyvmeujskdoNS0urzwweE6jrp281+bv/PHrlwskORB17oZPJK72RCRguB5Zcq+8E0Um3puidnS6S
l8So243jutU6gQS31giL2dq5dQc6D/hE6MIS0xwAZHArakIMFAQZavHfHJ3Xktu4FgC/iFVgJl8Z
lEbBmjx+YY09a+YcQPDrb+u+7FatvWOLAoGDE7r9Y8FLzMAnFuv3h3g0nrQlfW0L/GEaWuigGfU6
2rLCgInOlHwmlHey9KW9KrhcQWGX/X5q4Rr5uv63VXb5ZOqeHvSdPR2QbP/JJDGbZ6zNqcCWsx+G
AVwpYUG4Wtp2mvTNvC42a83Yxs+xaJZdRn/miXY77c0a1+qwAe+gnTxjXn9jesmtOrL2W4YwD0Tt
XhN+Ecncp84xwfywNTMolkHs6BhOd8LollBhRCBXk2lPjqvmqISXEiqjKXlGxfBHLaJ6bjGDXeA8
FB1zEEt6F5VRPDsi+UCnDX2iBq9Y1Bp3IJ2RXrk99FUaPRmoozVighV/QDKxSDd5l41WhRsFzSCx
zONUt3ncmubdziCaaXOCqC+z5kiM0j2MftqcaFN0+7BMARc0rXlipCDdl33/TX77p0QufjTyit7I
wtBfe3j2NyEn8+xT1j+VUNKO2GCWLmhMudxwAU57OSFfo372sjreGGUqSa6ZNmCWnTXnVCZb81Sg
2Ymoa/fv3MEeMlivc76LbNL3W+cuuxym4N6aZitWXtpQo263uFSzfmMK2j/LHIQmTVlUl6YpatJ0
iztZfGhe/8cVIsd3xGwW7huEMXgW0uYiYAKEwKciaM1HoOAHY3FfGGzZz3nxW65dHSvm1mFsATJa
K4hfZnGa++KwZa4TjAbq7NLMP9JlgYXByV/1TyIzybz52JoS1IrV8jO6Zdy5Q7j63JtwKOi1G3s5
cAV1KRow21PyvNAShVnrmqjpSV8nDdX79kP3l7VXBG0brlXzW1Co0F0bF5SJp6TaKTZIbCUhkV3C
Hz1IJk0aFRX9FTbQYRwd7IAIOpsNK/cGoxOMQNnuhY/0cf7A7RE269c0k1MUbLTLEMMppI/qa97c
vcZVOgApF9WGddkktTFU9MRRz9LorxjwYqd3Dr0p6c+skyezWp4NsuCO3yxRvuTqmC5dWQWK+hnc
xvmcZI4W5vYWYho68Km9B9q9NrMTMN9wbr+R034ZvOp958Qbz3mjo8tuXsWI1FqbiOq00LH972XJ
cWblgY8Jy06sx/NbEJ2OuTo8fisLcl+lWzisc8QzGQlh0vLGzhRUuN85rfcdAaliytsa1kDXy2Nf
fKEFZ8aeiqg9olM6ymX4pSojGitkbCbwI/7vrT81XD18WCYaCbYV9tDk4gng28B3mq9YiPFRyyV0
xu3Or9jZyzT+8QcjBMQb8jmm+gO1/ZOo/4NKMjHQliHD3HXGfyWEroi0HRCl/eKMZzArx2VS9uOv
b2N2DTe9QDNc3vj2DQPapLrocNAe/7cBwQqI1handXKYNT9wWVCrA4s4741g5QFW/VEwf9g6dIo+
vjHHuHjM1IP11SCUdHwJ5SnLSwDFcCXBMInt4fUGHDy4v5d5OA+NAslaNVGnW09JUYYwexk6zb1L
ZrFaqGxRz91Cygq7vIHA41Q3F47LLmOxQRw+KA+b1pxf1sRjB9IPRUn728wmCvq9yIeoaqt/U1me
+Ht2enkZki5eB97+ddekxjFzqmSfPJYhH7odn3xDRmY/3fmOyhb1aWIbIS/saviP/+Rq45V/JYV9
EMiZnhPgSnDKz7roHusN11eQWxVzc+P8+MI8K8VtXsifCbX3g7uHc+hSmj/9OjED4cKOGJ5kzrbA
YkuxN+W5dszqJO6W9w2bcOCtXYQi6sBX94hSUp+bh1BfU4+XBIaebuTY/25ZfnysGVwuI8kASKDZ
5v7nWOPe2EpOfFBrCH5XQ3usADlY9266y+2X23Rs4vLUreze6mg4+Q4n0S51izeNMEJUZaySF3zk
gU//fgY5+vFms7bGLY2BBAVL8zft56PMAfyQRaLihRgG1eqYRc2qB6BFgse7huBnre2nVci3hqNk
MmlSzsT3Y8H329tiry+JT1qKHbYSP/x4a/sojTdGvqK2Zr5wEVcef896ebxuj7/K4w8pe4IjLWoq
EIK+dii5TK+uTWuafRjrD9NzPyfeE77iaXP+WG4SzfVyLJgKdID/CwuJVBsArXs89wYxjd4Vz3P1
mjnbnRZh6NjGsYUS9/iKPEBymrl9GzruartzQqm2PAIGezfZCgpfxLkHaBOPFgLhaj3MTvGiJSTV
KErl5qRiK2s+G6lFUhQ3mH+3QS92dN68U+oh9e+tYWGUFCcV7mzdmk6WWo5TY3k0wI3ac7+yRBtM
lG4p2Vlw5SyJIy46XmVNoRFbGTaOPX1YUFgt7w3wWWDdvhX0JWqmGbcI209fvdopGSEsbZGx+Qet
Th1UVLOxSzN9L/XlCaB85C3ek2HNL4NYP5Z2fEacTqfusAOmwTWT1xcV8S8pV971nDuO9UZC6qvy
1duYpSc8QscZXzH1ymE+d473V9XqirFnVzf6F3OSrzlHGa0OIM+sThFqVbG9giumS8O9AmFlDh9q
FxOa3bPdje+cm80rGdfDnE+7VfrnAhjksZGcPjDMil1pCvlUJf62J25K/1pIoPcrU/0giTq9D3tZ
1XHvu/SWOTP8knwYAewrYwfpGU6nSfhCHdEJPLvjkDKHTtKElrQRhJFlTyv6FOvTZoTjAKifuQn7
1Enku+COunXHLJB1ki5s/GFh2c6ojkyEvZPxafdm6BsZYGmZRfUKcQiy//aik3cDFpY1pwak6tco
cvOi04NTBzp2xBPtGTZdGGhaXtKhTvdCeiN1tMmt33Wo2Gdbs4Z9my8WPSEgiODWVCadWlb24VZZ
/imZmDhhQMv3ZY0sOOwacry0ztbXLPPL5LDojfN43msJBgeKdCAg5hyFWdu3KgHTGmuW9rdpZniq
sJvKoGZw9W2iyc3Ywf52kGka68HX6zIL8Pbp6NdaBpO3zCDj14OTelH+5oRrL7ef0cZvF3hVp8AK
26tQO+Jmxvo8r8bcDSaWq4rB+X43nS6dAxRQ098CBNTjB9nz++yXAIXLQf7rBs1U9GbroOcXaMh3
j4tbjPUWC1gO4DqerV5qAVczyK82zDY68ETNC5wPR9W2iq6LEkZZj2H7bLkAJVEhTpfEdhtav71H
8w9MI56Otve7DdWWKqcKALyY4qLIuTJNsgToJOe7oAgVmWs906S+tW90lDRv6UCnYum2/3lrQ4q2
lmzB5vc0WRk25sb+uyI2O46oQkEGmtMZaJMRuRrHgALdHVqtZ0VJ0gFFw61rAL526/nH7jV7h5nQ
eE4mUHYPi6tDOvhxj5gZB6oNDbd6pwyUct4K31GKAzpJ+ueXChaxI+oIkILPR4L72WV8GNj1sKyA
cU7OVR9bI8RjNP2e5DR/yHmT55r2v51m9uYtH/Ky2DGwpb2YhmH9GNaQXoAJbk81TqYqsEQGc03T
pAobMkOhVnFcaP6D45U7+jf3JuP3XNlJONqrfgZ6CCty8Lx4tg0d//dg049s0QDbCXFeV5PtWwGh
/7M4TbITZuEcs2Fp9nPZGic1QIzVhnRl3zHVS53N/TPjOcxWG6ROAz6CCeGTE1FNmnlNEqXui+X5
IbT/PA/mfBafuqtN8Thqy9GrpvHdWROxgxKcY94Uv/W8+Ctq94aVYIj5sOO5QpYQsOES6Oiz5Hcy
mbOZUxmiz4PdAck8WqCyRfajX9uBIg29baKsOvo3RkmfC2+JkCnsbAm0wNteBYJT24TO72UPJn2t
/0oHx4edyUnHW6T88uJbGJbxmwWV09wL2yeGNNBicJUajeGlmK0LmtMYV8Sr7wNmrkaios1hxJew
Azn6SHAvTIhkvf+cVutlaGaak1J5J4D53QCoDk1+G1wyd28YYp+5w90DnhrYC/GertOhv10XOFiF
JvZFpnaJgq4t/eyR9qHM401FaIoB5oMu/ks767crNAQbmH1/gawldbJ8VGwEfimeFy/f4bKnNwhj
G+NZyfRYRM91tYU1wyoRoE8AUJPHp4Zi7fnvfl8RrY8xtFybUQg3Xhr2ddB6PEKdjimruIxbd9O2
7AJM7GnqytdRtruSjAl8pVaPBM7YvWdN7lVBiN4XjbPe2lR4RzZ+aldWYgrcvKW5N+yZaGFKNP3U
NKJ7NSmX1Lt6m2+Vy5VB+Z38u3imdZ1NYF+1kV27Mrk6bfbMKBLQU4PzJZNwpIoqaGzt4qybgpif
P9Fh+uWZ+d/mIerEzgqDval/+tm+Kazp5Yg7KSe9byRrAK4e+KrV3mXdMdjsovd4dCFOTuj3Zbxy
Fk5qflf8wGGZ/0oYzbHdukNQ1KQWUnwCwLzqf+UCOLMCKBd0CaE/MpN/S++wiOTFFurwaMTChgLr
Lv/PwAcK3294ykVznM2MVdq7+8f37j2Ei66bECp1wnsdfTCzxQY+uDAXuordTznw+RyOlABw/h4M
1h7Ywo6sN77fxt0lrTXFBEr/RnpBjHZrgscovu+4337p7R6fWhjdHSv214ZdeKpZv1kjhmcGu4qT
5XbOP1cYxUFkdfHasZ0HDuZqbJby6Cjv0bE5vaa9ONu2f9Km4aCVEgT1sveW+eQAOlDZtqAj5pZH
TJ/vpqRC9Grl4aqnP9U8g7tqTMTJGhuChoEFirNn0JeAhjxq6VcAhbCUv+eh8p4cJnuiBJU6fnYv
GGTlhVxswqZ7BLBr8aTxfVEWXXtKlG0aoOE+DwLNcDrVX0s9HYGjP3nZdi3c7JAv9p+1ZlLKavbm
AEF1TKsrn2nnz0UR61yLbWeDu57+BXPygOonGgRs7XeVtU+C7ksompm127oGX603spmaj3QOkhTu
87YVT6VnB5qzvnbUGjx2Ape78taMpwkUSb9UT6W/fafkR8ZsoDmpTW/exK3K7lpEy6l79/r57PrN
uRrU1dSTm9eOxIqsPstYb7Whn1K9eUxXfK9oo+sNLKy7+F8Fc+yc31RLZ5urZz0/lfROBLxNd0Vi
Z3X0aBm8Mw6Pu5HaJ8EEVjBp3rHS/E93226dFGcrXf8VuvMqXXB5WTmfrAeTgkGRM/DItzbtz+Zi
X+gR64BokBqq3OqYG+vdmvy9KPt/XkvqU6TTL/I1v+k9ZLTBveGp/7J9YnGeRK7819q1sb7aACJh
lKxKxzhep68rxF0IqYe8LA9LPnT0ZHrDnv5LhGmtGbur6kmhDC/O4N4mgnjs6/oFje0fW5brwfat
LWwmazzUpKoO1JtFSDcvgULfQwbJTtNEYLwme1Z0Tt0ARfzD8T1LQhVHA4vhrPYfk/e4dgyNtUSy
FWYf6aEmSc9IcedjPtvN2WitPqynfnjW/NWOtVaNNE6pFa2203W/jLloXnLPzmJlFT+qXN7nNa8u
dvOAwK6G8dQ8OtD4lKx1bUVPIGaQrM2s67wjqrlW5mriPmrVp9Rz+il9VZ1I1PnvvdSNY2qoKhqd
bv7t1lahwg0FlwgUrOA/cpBlaKLxheVaSTcgxVXu1hrZXF5by6kfOS6dHrdPkOrLjKyz6L/hl9Ph
WgoQkQHWln43qaa82QNxTDkSexa1ISicYe/Y9GYDGzFO4UwjcNyDyWawDjVJMBseYHpgN3eEUx1i
odlKPwkblheYxQ2ZTMw6BttVaObeN+GF+zwb6fAp5g0+j/T0qg+QRyYFaGi7B+xjm6DGGXqrTtxT
uP1WLuJ22Ewcm8MM5NxpH5Lqhla2fkbYYnaOOPWD6k4dgqrj/xstpV1lV2UaOkpzw4uwhJRXvKTz
Tl866uu5O0Twq8V1mzs3FPoCyZG80rO/1d7fXIpfWbIpFbZesYZKy/08Lu1pMYnOjAFzvbAmIhY9
23vc2HwSvx2mUfqNDU2ocwaT8aDrCVXGxmejXaWINR2vWJs69IraxeIe0nLO3waGWvZ0Qyp8ELl2
GDYsDx6A/AioqBahr6XW1TOVwqVHP5f6qkXWZFVg+qsKchFjbh/ZmOpfDjqN8yxr470wJYxerVjL
u+a2SdgWdX9Vw/rH7FeSWHyC7rwJE78zsw9fwBbGSFvkDGs/Gc+TPdmH1dCt6zCk9ZWma/tUlEhy
5sW03oZ26s7rmGORSasksB+uj5TB2cDLOFnE1FeRVTYmyWG6sDesRyTrmWEjcckGjS84rFxm82xj
Nt49LFM4uRxxbuTYxF5aNpHKaUhx1JCFiNCrJ8G0yU0ODT30Fthwi1c4agai87pvlwOCGKzXyhWk
KV2uJs5iHjP/oZcnzhv+o0UJ9JOaErQyo+DSgQbAe9cqm07DsVHor8CVbzd0y4ImmHEojcDIhgYr
ca77eeibbfe3SGVLe/vghbRND5Fq0X+NZTqeioq0cCWsNXZbc4lHAcU2HLBwfJszY3Wi0SgLDHR1
odsdtjVKkGq8NFB/PoXj6juOIv02dBr1KLd/1H7pa4atP2/Lvt/8H5lkeVzrGauEEkDk6GYbwzVV
rLu0vZN4x4A22Yp8QNdFTskTbYppDkl3PGKjvAuW2eV23a0t1nTuAFRNhi9laHkI8n7lT5N5pHiO
uzFHETcYm7EbEtfmO03Hi7u4AMJpcL/6FckMTXhObGpooADMA4JuC48Unun8tuVKabHAeWziqQ7x
o/W/urHNYngDalePcoaeAqieutGYDFEy5jwhndPeYyBih7vT2i2JGtiTmyZwtc79wFyD5q1DUjsu
EJGTLJt/1ypFRWOpjSsusuAGw0ywDPjFBeXzQJDoylQzROXGzCq68/+0uhhPptIIRZPkIsfuX8oV
Nm/qS1MPz66vX8beeM0pB8b1Vt67Yj1xhbvMef1vaNnT6l7/MjGac+1EC9P3KWFEBw5eVkUTabbR
wWTvLejwjFbxuDj0LPHKRepFadrTmGU5Iyvln8rrmffBf74lODcZIdeDZG3/lsTPrT8wSZPEtmMc
QL5ngV5hNhDqr5bacQkNGjPbrfbVreltMqeJH0uO4Fpmh7WzqInQd2Qt24dHG9NQdAcq48dEkPEc
HnG5m78OFaMReCXemVp5xDvVS0eMIypu9vmCqhpU5jnZJhU+Cvhc4EbuUNU7ntY3bbauadW9V7b3
T/bm0fbKD1ikZIsSvDGpQ+F42FCQoUz5KBoC6n5pSEw55WV+7MEkELrAN5C7glnB2WO7LwCCp0iY
JF2d7h2JzRVO3x9Vyt9tun7OajsO0jxMG2nJXrnPS1NcmSX7l67as7HYZMbzXTe0zpv7ODiInBXq
7Py/XsfGZObdbiOqJRtJxcQjVbERFoye8QZCm3407XOijEop8FAn/U4vknffBJNsUn5JfOPAqqLA
anZ9iMiB611XpeiXjM9Vcz/Msfiw3FQySeM5Qcc5T17/ZA7mOVnIvORbn55p88Mr39Y7cOd/VDMp
lkFvR7iYmNm1XKpMPU1ksM6plxWEGGqcnoqFG2ld2yEk4K8x065CiCL0M33G27VMO845AwSZ/SwZ
sKcK8FCpwhTPpgs/5zXFBF+zf4Dlb+BbF+7edK1/jU9+vjOitRXXtSNZ4HfOrcTWRtrYe5u6/K33
lIj70p+jLV9/PzoQs1zelsXcc+ug+8ROY5//gnCq2WNSP9TG/KKlCTdb5d1zr0CSKOkwnFqBRblu
LhZJDURnpoh4n05Ts8SypNiiaVd8PgrOn9p7mhE5bfN7M0ijOnIg796JiAQUNkag+IGFKSf2ev9k
Q7qMfZU+49r63HpRkRBNHgn3XO79jDNzGiC8L614nMDZ69h0R9+dL31OeNnVTy6rPe3pt2vcf06X
nVJje6NadxU0+sPcR8OgJxWAE/9uVfrzyIxkaFTz7yS33MCp8ju/OoRFBZNd974RNmQhBAICsKF+
Hhbr5pSksRtDXCsPgjAKzB8yZcyVb87XJlL3iHCHPnrMATs7S/Kwc7HSPBrw65IoIm8NTuyF++nT
Wug+qyB914btvbYwZCUrdMSs7QdOXO5ClUcTolNO5dUqa2cHdTvb1R0Pncy7G2cJxYve9WKZl/9E
bXwSN6GD9Msq3nqV/5UtnOk2y6YrqFUnMqdl3HViRL85zxq0fv9vasrhYOTmGxvSwGVKjrdUpzej
LTSKXetjSMDJt2hOs+1tsrktZKW5xdLqx1dDn3+YIIZ877pGMCz5GNNEZ55mV2siqNk0FtPteMUa
dWv51jLutiZWgoHclUNWZJ+ZmHeIRH0OmcE4Ud0vQ30yXFLcrd3strL3H9Zs1HlSr1+FrdYgG/r/
iizlXF6SMJXmcCJyX28c4e7PpEb7xa01Gn6GRKgA4lgZDbnXPTmYVzFlatVhZKg69iqeUWqQDBKU
B4/cspLQJrX/y6y1r15SSKrTrHzNYR7ELUaicOx8FZH0kE9eUmGiWo10N66De2llZYWJ0f8sK7Pf
9ZjW3EcyrKUTzrXAkNWXJrr1qs/6v0bWLbXZlkq3zLzQs7qO3oweQP5iCpI55ZNaSFYuNuuLigar
m60bLUOQmRkxis2VrFis4UCTC9kcn55ZWcgqsEEdhvOEaYoNvYlFS+GcFFcWZ5nBVg87DndrXWu7
yUnWuG/dJUw94IY6MdOzmNQUDZTxKG0jSXJXc42GzROcjKwAxDs2FHi3k9cGDOZe2vRyWdP62Y40
sHR66t97X+MKb5BbHqg10q+B9YAVeMCH7YSLS4mTOE6nCJj5vxKrfFlRMMVJMY/oYcz2CHkcr4Kw
+lvOP2gVsE+03qzsrQ1Rj4IPZxTZFwaqMsz1Xpyo4DncUnBephqnLrwjK+T6xjaKnS6Yu0o+oyF6
XGnI7liOXcQNlLaos6QVrJ7+rx80pFU0EIfFRHvM5hInTpug3u2La44rOOQwe07txQyE2fLg6PwI
V0e74pZVAak4GpVrWwZ+3oldzWfkFJ/fuWV+F5LOCGvO/R3d2r9A6+d7Nebw7Nv3PpPfaUr6sRMZ
usu846bsI9skgCERuYxbOHIVDnXdXffpKn90g+DBb8i3Y2bmUrmYMbqdhWooSLulo9w61GK9ucgH
gmnhO9ZNqQfK5IEozbfCoklW7svzGJtDK8MxTWu+OjuNenf9NnNhx66Jlga8X7KfRm1FNSjeSt+z
T7R4NFFaz1vUj3yApNTuTm+QdoBnggik8LJQCVS1jbfsIWlIom3F6YUFnSZagm/SJV9Eyp9kiIib
VgDleWr81bWH/St90KRESfGejGRgmOyJU241h2lwPxY1ZaExzme6ZArcPWUXji0fh1sPKXScC+Wi
82PGp8bAsDd5+UVrxxfNfpzSnTxYbUbaaqMU05Hk526wzNAexHtZtSpuPNFEfp8+uYUhTkJp1ZE7
S3sfatOh8cp59m2tiM2pwNZsi1uH1GWaTAKmAm4/Vg/OSnw29LWAjd1aIO5tu/Ah9NQkHVFQDVJ+
tTNskjhJXek3Q4CacItHCtEozDjfqizACpx+5b7WkU03Sep06r/CJmbJKvWRYaEg+dtSkaJNOCI9
0UaNaXdPVlKRblt0g1NDs6IW0xqyLlrjyS+s77Y1/NZqod/bJElja0rqe71YnPaJMV90Nxv3yFGr
yHWcad/LjE5I6W1BSQfJTq7b8kKierjlQPv22tgYby6pWwofg4ocC9aElqJxloXjwbCkdX4m13kZ
YIHEk16bx64q6xgf3PbErPOjc9+oyWIVKkpbwQsriQHTdn6RfV6fJtkUu7kUSWjA1WfT08aYTFtJ
8S71Hz6bIXI7zuJxHK0z98P1JjKjJAztlyGceFqva+f090aK6aT5i4b8yEhp3nD7Y5pM/qcxwSG1
y9HCEZs1+3ZDdLihl9mVqVfuljYz74nQHz4rz775nWEefY3cmpYoP8oAg1/rhb9HgVj0XzYkTmCo
uf+9UEZAHzp2Lw8DNQyibkYvnPS0caiKArU5G+y7tfy/I2mlFrSMe1E/Eoma5v0Rfoa02m/013aE
UfTwAUcSAfWZOkTx7SYFTWu9kUVr0yy/ylI80RNxTTKf9Ja73nsEHPAGFh4J2s0ztxf1N51s/6Zq
CthtosbjQEaVUGiu/lAT99KTMxrS+1CDXrKtueRTO5oM52ODjuRrSH3nidyouYQlaeghEINjRqJ1
zHs6gXbTi36IHJ8+uHxt06PDJSpGB81tafH6/jLqCZwmomkq9MgniWKkf3VW42dLecdsHVyxT60v
wrIEJaEtYIcNJfk3PQcoLDihzYFmk0rLyd2uUj8uUBsjJb0lWEUjw8QchofRto+w4nS7saMzU2qr
jN3S8nZqoEaxZmhxAr1s7PO2NNvemRw2dX/y0J1sw3oZDTryCpHZv2DIjvsmLaf3YvAfaarEnA8N
MsNXTG7NueOS96Nvon31uTF9Mu7p3fHsZDFR5Hsl+YZLo6z3MxajvVHZ25lF5X+oYiBloax+v7rD
GrFtO0dvxXg0WiqPlSgRmYz9fEfLjY7Ln8nMY1btXgoqbs9173soOvFF6jPKMYGjbK87lvmtrMbY
0VqYxam+FqGjadx9G2BoI4Wnbxt5dbRAYUchV2d/vL4ZD9za7Kgys+6t9YshlqTgYFUXy0ux5jKW
Ssu+BKKvWzrXzqfKx/na+q2kjWVouVqbLJJa1+K1ruxf7ry4d7NpxWs3Zu4fqzaH72Rz3bNJ88Ed
Uaf1pXy9vKncodWsxii11an/mrTT+GXZ6banqbE9+J5BsIEJaEf32PKKOFLGdk3VEJqW8qLV2PIz
6h00wJWlR8Pcjp8tMz67YbahcCfFuNdtu3qXQoxHMyHXykivca2p6caw7ub/LMzeR98h95I4ff1Z
bxRfxdyvkVik+TyUE4myzE7DzpQWPTpoNFIrY5vErfZEt0TJeNNM8mMw08/CtRP2K2nqaJpG+4oI
kaoE0wRPsA+nk+c6Kb5IX75K4T5cKU7KOy018U75fUMrljW3R7MZJBiD0w69YwuC1xsZ4E7ofyos
19418E0o8066isvOLQ/OyIignKqBen2rXZbF7pCo8jm/jAYrdZRgFCfX2S9/m8Kb8TAPyxHgN6Uc
LMLiCM6uv1KLYAyM+Nn8gHiWnYXdSq6PJvBIiviaGyr2ocjMlPylpLkdE0tXHgZCKXHrbONlMYvt
JrqUO0LZaBeU8Z+83guZgG3jxcdQd9gwBV+TjjmLsMmdDsZjt/wbUeyAilT9/LZOa3E07db/zzOV
GaVFlj3NDukvMjdU+AH5LhdlZxmOQAoOJf3+mIEcXnGs8jWb7KT/yibLf7MTYp3QVi0PSWwe401F
kY7fTU07Hfbs4WL1TX7OuqZ7wm7mEnyN8/wjM+L83ig7K9wo1bSB4bQ0Bmbm8lFopfg1+2yv7aZ7
J4Y4uj+WJ80/KTfEuDNT+8UqXO9nM+UU2xNiQbdNgbE93hM9BdNIggy1boZ48OrCzSR1oyf70cur
54pN6XejFm9f2575sc5yvGSZ1R3Q5RlPAlcfgGRI0rW3Lb/TBTUjtwO723Wmo3a+NW5vgCYxBot0
u7s+W7BHTRFHry0mTGw6ruHCN5K4oKWloTCHwdkBlI+llXxSl4/rSROlDYEzS3eVlVOzNtR0I8co
InvYaMdo0XaV5H5ufaPVextgWgTarKUnz8r2yuBAbVeTBtPO+29yaOhpiYov/dT5f7LK3ys2zaBS
wrjhP5QBDiU7NOa5vVJIFZiMCHCrWpvpaaEc2VHC4nYiaNtZ13KXJpTmR6Mr9x5cdjo0WQflOP5J
Ktf8PfYUw+FT0WS/OC44hJo+C7tE2droJIy56MQok2ja0WoV+wvCvIzMwT1vc3l3RnOeuT4y+UhO
YtqOzba4L0VJOymeCDME4rFG6PuMt8lfP/qCbk5uMLSCNPwhdLYSmNVLu7f4hkhBtXSgVu5ztrXv
eZ0bz5owsXKZnrlf0yyL8lbWEcalY0HCPKgrsmDcXX7Mtv4fZWe2HLdyrelXcezrAx9MiQQ6jn1R
80BWsYozbxCkRGKeEjOevj/ouPtsyQ6rO8IR2xRVFAgkMtf61z88hHCcsXCIhUZKITg1oBxONoVr
mm+OA36Cn3Tbf9NcGnhJZNBqJI5oq0ees+s02e/pLJH1t/nUQliDOelFE4W84VrdB86qcAfGMD0P
Y2YejKJtDjl5nf3CtWrnkE45QfFdQU6USAkXt+TC8DD4oOWm1qy82lgQj5ytIndAqYhL8SX2nfaT
mzO9xa6AMKM53bIUWM94aa6vQE8KgoG7bp/Y1Qfmg4zDBtG995MnEEP6z+0ovvv59M3jodGZuPlC
OIlzJU79gM7vYSyQ+DvZl0ehswwTfzNO5i02LvEcnTe3tVlFBW/hqzNK7ZSVtntNMqOGHp+kH0Fb
MBvWBWnmciK3keRCMGp9wtsRe/tlXynC52qTqGm8KKlyotugwQtEzGOG4iM1820JS92oImvR6m26
LD1910hzz8mmUQFD3qao3BK1vTQrtv7QeqpDAqQNY/hkE9+rGE6Vm0/fh6la4WGyTXLvhpRtRECz
nBeqoEVWdcR/ZawOOXwHPCsPne7fF2Z71mpHrfJEhCtVQcIMmD6gcTjIeLCI5cN02LUyiQNRCA+w
1tlNPTh/e69BJCxSeYsSbt7K+FbfLOOuJpxu4kNOS4/u0fT3jM472w/XXqxzEbl7yLLwbDXyjMfC
Vvftx8kZb6URssC9g10buyisV20ZnZKcP5usRWBCPyiqYglimy6HNtqaXPGQmucE6/m8iHZlrva0
AdA4Ndjs1SYjYxrrsrU5DzMnZMRTYaIrbdUJDsSm53Wb/P5sDOS8ezDwzXhcKChFvL19C4zuBSd3
pCsrLPsYMocELugfoVuh7OpvpYPGoeOma/UCR199EYwzSY7A2q0c49dKN58U2xHEuwlzhAWy7U1P
XCEkhW4kiBU69SoG+Fz4FTNaOVavWsE+7A3h0bFCHjmm7o+lH7pU3/5N6AfnSSiSukL3YmUVA47M
ea6bUqPxLodrEzuCFUk6oxRQfKtpwzF7FWMAlFdWC7ib2k5PEPFGzVoZI0yAqdpbY0SpGE6XPIjW
k+Y8xqJm3Fe9xdb4npoh4XM1efVVj2QDCq5JmbxQenMsC5JDrTRYF6JZm+xXZPOmK6PWV1ZrryTd
Gzh8cE+48FOacyXKoYmXj1lG4JsainYZa91RIwRu0WRkurqmPGAj/xwUuUYFWemw0xO9CVeUe/pT
rgj7hKuNQJ0oPuZAZOiMN4YL2doxzeVkageCnR+EG32MsXl1u+6N+ccbh+imNNTjgDU7TX6es5My
o8k0NrhODeXZsoJrM5WbropeE+3DxhKW+5hP7ooJ87qkJIfqemuAn0+GtjKD8Lmm71QTaZVl9ZpP
453laUx8E160r8p+ncpx1ccKUu+4TRCjJ70AdhPivbeTb6T8fPjJBEfQflWVtYliHO/CcjvwaEkE
vI5T8ZbxnIQP1FGPX5WFrSvW/UmR3jt8Bjz82gbswhNz76gNb7okpgcQa7chULvXrwKHttk3tG58
hkrK2Ex1dxJBCLTe9QtpVEyPxvy9AN6A0rWhUbkxpY6Jg0PYulxg0PUmsvQ6j+pkK5YlJKpQ9SuS
4e8KC8KPJdaOmD4l4Z+IDmifaVGH0XrT8hfXbJcmmnJqx2sj43tE/dEQb6UOa0czlqhaN1nUHex8
3MSweCC+XaeJVE7oekkcXtouOlagzZkzIOY1z/lgouB4GBAltZJ5V0VYtS9JTGrSfTNMK4q6lTBQ
bRB1B+UbK1/DH24yGIswn4YsekoZdceJtzNDhOqxusRSbuZHFY3jljnf0SVzR4Utpfa00itQJWUt
Krs7NonYZ6m/z4BQI9HuRxFwrFG6aqS4VtZxQuU+L4c07tZEVi7mEIFIR7EwDgGjTpdWJltm1gQj
9V7hJDlr5eE+rEqWU8FFz4/HtOoLOaMrERrP+AYEKPI9/logipMrgOlKxkw8r8kaP7paMjSb1vN9
C+pqa/rZCYvtYFE51crJOTRZAnWvfc7XmKTONtCC7RjEaz2Xj5ItJbGjGPMYsNuwv9Od7GBl9XcE
QEfCg7eem+7mD9ZpB1g1Ps3bLTjxhv1m6QXlCjN4woHlYjRpqVWxTTC88Zx4l9cjXNt22eol9NT0
AID/bfLt3dBnJATZYlEU+h2G9cuU3TgZhi15hMkiNqHfYSUwckiPeriqhupIKFHGyprvdtFSs7Xd
voyY6kGUrzv/lpNTcfVqZTAjSwP1lJTiUg7+ecJVzbItBrklaGp5QQDeAA8+hNK+jqJ5REWjsyvE
m64xn/q42g3kFIOxzHep0G+6qCWFwNYxn5LbEfIbQa0MnrI2/QbRKVj4ESqdUatWYtI8Jp01RHbd
JJbNWoGVbfMQDUvu7XqSsNnri3rpxGo1yfBiBe4ujvwnarKzHzC95hf4gERwCuJ0k1YEarp+qHai
8YxlD09qWyZUBQ4E6zaeqZXxAmvbaF0XkbvWMnHNVXfM9IbkVOuptMhB6vtyrUbzk7j2x3zKuWPV
TdpFj1aWHrtqfGe8+6TK4tEIUmvhT+0T2Qc7NvCbokE2oOECP9n+gb7ki1DuL3J5HnStvwz0fpXd
nLSp2aaxs0lT8xZYEpRPddUR/dmtabjEmGrTlujFGnck9IY9vIv5sgGpYYF29snRKmh3IYWGPy+q
SCFZGQI6srFHXtQaCqZ08QCx5r4U013lkd9aDmj0oqHdxpF2Ymqm7aisTgMbHFo58iBLErOP3VDs
hxR8xSNRw8PFq+J9C5W6Vr3HKYejBqfyEk47HNiKN1FzmDqbwVZl4WYYmR25KWIO3zRI2Ga8ztRw
4/bpIWlJbO6sB3ifu4njTQfaQizDTC6ojBFyBlNcvSXRjsXpth5k0aQ7OPpwrYyWSTLQK50Fpzd0
2SpPLH5D62hr+qmbACpjpT156EHTNj14iXpksIPvSAGRzmADBxO6r3S1FbX5XqExYkuy+kWUhiby
rui91jRGL5xRZg28SNN446e8522g3+rKvFp2zjnc25uoTj99SiKLPSd0RbucRjmucp9I0DbpNxp+
HW3QT4DHjsUHVA6NS3F8TPWrnzW7LDPfmMEYRAKjtZnfw4LEr9LPdkkJu6aR1gxtB3PKKXM8986y
q6+MWZJfB1RlVPaV0d9ShKFWMbpD31ZYPjUXP0ueNC1FfdF+i/mkEMURW4MVtm63XRli09KP9FlK
W2tR96UMhmBO7O2NuH6ah26V0Bo45OnsA/dZhC58QqUds346mKMxk6U/IQ1vk7CcycNbs7F3ucgv
QF071KbzujPymhhRopqi/sBw/F6w69ucqPP9zsjF0cm/1uHul9q9k7x4HcddsClqb+mxDrj7FJtQ
p7p+mZI+hQHJzWxGMpeT5FhurNG/eJl9i0bhYBbtgzGEayG9lYBLBisG8YhcaYqo5rxf9eithrni
PVia/+LDM4VJZ2c72TX3ujjpfY7pSfYKI2A9qjlzwLkt6E1BWV/4aKfls6PNrN2vM2x90SHm/SGE
ouI70WEmwsBF8htg6dS/L2mt0T+uPH+Po0uCv0paqKcxMfZWG7/hqLDz4TXlMCvyJrvJwWsqefEN
gTzzo4lvQ0G4V46CtmYMOFRMp+vgmIzeEmcZB1nSMLnnnlKKknWDeY0XWVspm1u+Oy+zYl783Hy2
3F0HkplVHPhwtHBSvgms+kNRk6ONyx86jsiwK275u4Fuop+bOaE3gOSzzmNlGoCB2r7oinlB63IB
rzNbBZG71AbVMAVtsJZkLZc1jJ5g6+Vlt0j9HA5fXi5s3gDBUc6PjmX2Gpio/Th/7LDdhe14G+Dh
Abn62Qv1u8Du+R4ATi+PEPtWsqke5v/aerbN2Njhh6wGBhFkrX9hp39Magj0/GpQaLXjADbayHTb
ufqxsu0dYcKrWkJSL7T71OR5zpF5znM7c0LRX83thfMw/2uCGivvigOzeTgg/cpU1inq3INfosoX
vv5a5tnGar1VmYud6w/bacjwENZ2Ia+QpGR2oNrqfnyfsrEMLl02Fj3MBeqgmYV0JyUvhf2adSdI
IfCszMVkPpuBf6sl/rZ3oKl0Sz9/dhpAM7pszd9X1q1svpidLHPAXC5/QtUHDr6ECb7Kwy9MQFcI
0B8dpseLKZ4Tjb21amgg/Xxp0Xl5VrWfouaHP4rTfDXleT7U+9JfURmHBtQRIFXS43hTx/HFxAnO
mPJ97TZHPzHwFmDXCMsG2lbircsgYd+aoThrZOjN4MtJXOMG9AS4WL7yuw7OwxyNgpiccDEocBWz
hvmNcnjCAy9twzbmKwrbRlhbH/bZCu1VQYAUzF3mT9BB63jpk76Yplu+MqVVrVO9/+pmPjO3I9bt
e5tlZXuIyqgbAt5ccDwoEleBhS7sPzp/BjIUa8tRIwXc7wIYJvo6hV7tQ5xOeelQGi1xGoxGWNvQ
+T3Yp1uVVD3zo0JfqJHNTGLUukAphXWBB/MggppGlbWN4gIPWuzmaA2f6syBLYROYN7KPGyEiZTY
StNBsSO2IoifBtM6Z7l55hcZKIScsLybXWrCNNlErXaYNyBeLsEUu26jjc7sgtQalNQIZuhoWpP2
32nbS6CLBxxqUxJtXPN7CggMm/8QMPJP2FrnVWoQQD3v4YghEC5Hy3GWvfT9NXA6wDhwgqIAdVSf
mT0zsym3K2ag84bnn7inRimnpaOabHa8kpbKV35iwSaDdO7pzXuaZtPO7GM2hUyidqlQr+l+8Faq
xmfm7t55GUxY/blIcYDCmux2DCp+xBC96OzYZI8MkBfhuMWdZaFxzI8iENdMR53tyGtiwT7wtPZL
JtnVnFnekf48TvY+zR+V+yLM70mXsViSdWetaquL9zZlGji03j10QL9rjfnDQzRhLEiKd/vNHUEi
M22C5TeWzI9HmLep49QPfpXHW9Wj0TbD5skY4csNNvmuJAV+Y6RlQ4xsui3Bu+n7VJXTYwEjFMl9
OVJvBOC+zmC/OZNEW2IkzbtRBdWbZtcQq8xEh0oWtDrAitdVd47dAyOUqmXq0lCpwAKr1vo4tkei
NfrFOFcmLMCWURvJFPGYBruJK98OSRnBuK3c+Bww4t412eDTjRstw+6CLkxgdeszW1273mRi0DDZ
rwS2m/G2Dgrr22R1U7pS+QC+G0tSG1uzubHjVjzMLA/OoBGOixFQhU6yDpd2qlA9Wu57F7F1KvIU
iVCARQcFNchjok7aNzJ1v7l+gM+Coi5dtG2AJbRT9l+6SeDioowdEuA1kgRtEeWLTHqIQVix1jYr
RLxP3YBBs9XikrUwg8CqlrmXyPtK2sYxTQtOcBEkO4h/MCjDCprqRPQ7+1pUEJ0yGlv0ech/YRrg
9d+JU+S2w5lzEuBRRupSl5O4r4YuYpKVU7Djwrp3PSV2VkKi5fyJekUQTnDkO+EKAkW6sfseMGDw
i/B21ESxbdmlgiF9oW/KFnUx3OECcxgAK3Iw86VIFJpPk1ejBOCbjroqnmzbP87Kt8EvjzkV8ARC
YyoqYQn/1DPOuWuEJLQirelkeQHiAFZw3Sc5IFHt0v38fhq5eLEqVLpat0H6tyW5bSV0dzu7YCtE
elh01Ef68V3fiRvfCY6a4764Sl97Qbwlhf6oJcGdUzgLA6VKWJn3ypFPqG92ZCafrCbdWY62dyjZ
pk57n9fdDBF4kJkXpgkYD3FN5c05DUnpDYM3xDiohTwONi8mB7QKqU5pGxf1IFsOJQVcr4tbs2ub
s9mbJxJpDsgj0m0TVJs6VUeWOApNUb12kbYxoLJObQCqF3p7hBsQi2RQrOrQvk/dEPc8E3BUYDVA
fIaTaufGiOlJjXNmY4FewXWI+Gwn0uagE2iw56ykF7Hb7/GIHUqXPxBrdMW2Fxca+5LEYPnucCTi
/jFLB5zMKWdgRp86Dw0U5iZLW6+3YVpf4KtATEWcm9XxdnK7DS453rIahVogJFz/qMAs6zYwOKvQ
Wewx5b77ASlwsmcNuopUMZWJjl6ePXp6+doVKQ+M9z3KiJaJx7M7nxND1W7yyL36SXuaCyHV2uNS
DM0q7o1iPUj9ff6tk8p4tEas9FLxqg3pRrfzJ1nP21/Y3GQ+yvpGarg/GfrBq4rvvqju+io49LG8
AxSGmJJKKGSsj9E+VyXEMgNYga6fygQDc/E5codSqZ5Dptm0m3fg1Ldd08HDN3f1WMHpsDXUFdEL
dyvHFsZEwdts/d5cNVP8GHOi40Swy1gcs5GghbNPBquA/qpD2Gm9ucl4H7vpvm2iRz/Kv2DlFWz3
6T7FEHCkG4TNtk8k3bZM74wG7j96FIShHrIROiPTK79V1WCsRM31h/EEphPnSwaie9wcl7O3uwwT
iLSEWDgGnBtMOQ69ngLL0El6UX0joWu0LicyJ8JH6bZM4IdZCYUGfGH07Jr1+NKN8gb+8a5rMSMM
+rXlame9aZ4N3tWADpN6nHGQ9m2GYJwE7xoNrlqT79VIvlPjuxC72pe+Ca6Zjz0B9JtLqeGjY40u
DU9r7YCGIN1XxXsO/QBnmuQYQ2I+5GZx15QoU4fEYICbkNCbhXcWMzJDNi+w7iibq+LCzd9AdAnX
KnGTu9m+uWZcwxPXykU5hcisS1i1yIGQT0bQDUMa8yn8bIR714SAzxPObirPD3VvPMMY3xYqu6uc
d0qMeZEmywFC2TBGzFHkoTe076jkHufniUr0qrG3QXFrd0rA7MkSebFVdnK59e3sLDg/aZJUxLWW
xW2khmepaMM1JzQvQmsfMwsb0NxZzftQEJH5DM5jIMrPlPsahhPqei/eGToE+Eqpi9kHr41KThBp
HtKqeHHZueavS24THLYbCyvK2dC/bAvmDvlw4w/eCnHJ0Z9sFMD2S2FFeJTMCDjj+KVbap9B4W1l
4tAY42KQlUetalgIuXHG3eUV+UG29gp0USpUh4h8bn8KeZ2yxl4EuYYHkla7yDHaE3xXZn9qrXnj
JbTGbVnWN2UwLL2pnuPe/XLpD8Y33Xa8mQaEZYcPt9xBzDc3LqPrvuOT85Yh0muidt807iE1xLUw
eKlhWy9EzOZv19DgNG+6A+XfeEaecP3hrvG4wfZkb1UTwYe2EUJTETPVhrgqNokeYmmn70rkJPNP
dcr8CmC70QJgl0yH0StxbigQK2Ary2TaMBGQ2hiq9vUVCznIvKI9V2H4KXp1J/ErlWWyGox+mYf+
zRxY1NBp5MrZ6mO875Lpe2A7r97c2rfWoSp6Dp4h/jCowLOc188MKdk4siav28P6YxYKOdi08mXs
Rzs3kUDIKRPP0DvKsdkHwPU8uEsexkAV0qWQKNwvy83bt0Tl3cNU+/BFRIuSMtpLs+02ThUApBUH
Y6zSZW3CKyyM4RxN/WKArbJ1xyn5dI36xqyCDbvcp5XR67SVeS7hqy8g8FcwGNptj9WCKqzr1Lnw
zxHrHXLMHO7zupAX6JqMgOV4aQyEQ1k+Byvk/vvUxMEykwF1Tu/TX7YGwhIqIyGLqx11H/M1YEuz
jTR5ExqwbJhYfwtRwlF596wjNQariMTrqTZPplsbaL8RydfhsBqDcO8400PNfsFYvULLA5cM4goi
Ie8tEto1zfo9jkeLrJBMO61TwJ/p2nBVIQNEJSi7w/xRxhFyPPqdMcPEpZmDQpjG4OQRhLDfI3sN
Z1WCpprfkaWsgyi67VR7qKOPEj5lXSCaLbHBtWztNO+oE9uRBc0iYd+WfbtpDG/n9DCbZa5dUtPf
4iAAGmXGj7aWviKufsy7jG0V4a+hdnREZ5QRBz0DZHLUC24gt33UvDoZg6bZUn/rpqyr3h4wr87f
Kh/aY+xAa29f9dRv1lFY3bUVJoctAEcTxAc3sCy64FRu4zrRN2YNQB47NqmBybGSkNP7jtPUb6lI
/HE+RyPv3reCxxamMRNllAz5dKtKiwA2tyQjQGFFNmkbLR9fwjF80kIX/41uNfTeEZL+Q9JOj73p
AsxMHMOWXVY7P/dbhmDm0sG5blEQz8srNhPIb9wctzsd9E4pOLVQ8fJ7rVPVpmPwvuoEdj6t0IZt
V2CYNTUdeemqxNrL9wpnE2gV2T5+OR18FLazdgRnLWin6HV14W+knmFZpHXAUyNB9I7k3jAGT1EI
c7xN9NRLtIgI3brpQypgjw6ewRUjjOk1aDzoQ7bAZHjoJQe2Lw4K2ttnIaz+3WvzaGU7qn9SdCoX
bArGnVMk9aFTPQiajOU0A4OHlijOXVhPYoeeDzzQZwq6cUTmr4ywSg6mACoQSQvltfP7chfpOJER
x9J0K1Q5+IKNDCvyNkYdR6dWvSYNVSAdsk09WeModSjRANEzdqj1jShae32gb9021I8exAPqgayD
sKOCfQkO9sKY+XvndPVRTmWzLCLNP8YJRjKFAegxGUF03+RtfzO06LDLrIF7lzGMBzGG19FDpqIO
6W8iNpuDnoPDM85/JVrcO9E+NetJSu3MVNI6BG6Q4kdtGHunUg9KDATHeEnzCqmgXE4FZEGdeuOM
AJEABaVfRqtk6NzCJ6wYjSyKHnMurpym13eKNcsM4r3uuEvfADULA0xvqr6MT31qYYVcWOmzrrkx
lXRjfRSG1Hn0bh3i6KCi9VDHXzrv7YKJ2PBAZ4Q9cgiS53oY+usCDkGB3GAJClFDmAlBUjM3Rqjr
4t42j3fMvgiWrdsynNaZww0lRuIhlCy44CC/fmlhR2O4zjuUPF79Ku53AT4ey2Hyo4PA3GNbRX2y
z2c8PZq84cssJ9BKnW2SYiN0V+Osoio9UkHQxKG0KxQKKa3uIDDUMb5KUTjVOwjL3aEQwfhMTS2X
mvBfDMNW665KrL3vug16zAHTLiO2vbXtVG8CwG4FKS9e42CUhQvbc+C2j5mUiJlxO4yVHsJOxofD
DKERxn2Ecl3gVQ+jtl1UsZnt0sS86p2wL56BpZc20Q3I6GTbHuEgRvCOFdYDTQby8EA81SNADIQ+
OCqlG29svrxPtfghSdLXztDtXazm9Oqmuia9/S66rGVnRG6GfBBPuaB8sgYzxtdCz6+JmZOuMUX6
y0hI8cItZc5yH2CLFcImZdCu3OV/KDpSrbbL9s4sjUs4GStXWPsZwwEV3AVZeZtG6E6m8G5CImH7
KLeZmtE3h1WAqXmy/I/SqsswSBAuG4Z1OwND1SA+W8BX5WVvLlDr1CTMzqlKxxl/ZQWgh+vXQ4b6
rdVUdW5iyHloU5+S2XnMkk8WkuZFY6t6hSYjXQUm+Lkoy8ewxD9hxoq8+jRmGQ6E+TaPygfhFdh3
QlJK0yWG72t4v49J087uYGjAoJYE8SqBfI09QvMmQ4aDWDJcfhjI/ue34X8Fn8Xdf9uJ1n//L77+
VpQg5EHY/PLl3x/gLBXZf82f+b9/5+dP/H37WZze8fH69S/99Bl+7j/+3dV78/7TFxyW1GaX9lON
18+6TZsfP58rnP/m/+s3//L546dgcPr5tz++FS0HMD8twPjpj398a//9b38YFv67//nnn/+Pb86/
wN/+uIczFf7lWKjP93/61Od73cw/QP+rZ+rSMQzdtagG+Xn954/vmPZfHRhJrq0z/3DxzvnjL1i5
NeHf/rDcvzqGaVuuqRuebv8wba3nf4pvWX81dR1/bCkAAqRHmO7/ubqfns//PK+/5G12VyAjqecf
/JPPKTZ2XJrH1dnS8hxT/OrNKxLDCSZNC+4GULGFUCDelS+n9VDU5QIN+C4o6luThn9dS5t4qaFE
3wpomc4GPV0TLft4oEMSzSnpSW02Xcy3ouYM25qzGsEov1WEUT+Zv33K95sh+NLKpr0No3BlqYHe
rHR2hYeSHnJTs8V0oCutlVt2yUHv7nxPQvNEXr6jCM9uQ+v0p4f1j9vx51/f+Be/Pgo02+bs1h1J
rf2L3WsZYg3bqOBON6HnMi6FRxQw2HFa39lg14cdxdqYNBunicg41DiyFPlQr0boo69W6x6s2DwO
JrYQvcT5CjB5JjoMv7GjNX62zJ4fkuFJ4HGP/7Fcfo3paEB4G1umWD8XMAtkhmsi5x+6Z1rlQ15F
j6IA006DUVv5BgJkL8Nhphu/Jj3UIJ9N7xyqaoeO3FwAMMW/iXi0f3binS+PhWN6Bvdw/j/zCv+z
jXgYDXUVmHVxNxjeeEpFB5t66D8MHfEYJXRw42oEGyTKv8FGbDgTEnH0oOQfkM1A4EJtJNsquBX4
WpxGs4ggCGy6uKhvqIOChxLoperzTxsf42WYDV9OmkGJ1yXy53jIth4DHRV71VFDvqw3H3ZTu7e6
r4tjDi37SrHAPCTKDATPOieaQO2gWrpEZ5TVVrcRdxge+hYKKnHsUVeuvSkod4Hlfv1mqf3sKPzj
Lnk6E3upOzYWK94vSw0dfD0CVKZ38AuMk/TDd1l3Ba1YjZuINWJMa+ZQwnFW28HbtqCMyuLJc4pm
YyVpvhm8YN23mEM5EjOhnginZdxi+uQ6SMeGOP6NV7c5X87/2EX/9+W6CCgdm31L2t4v9uYQQBAm
e3V+V2RI5nhzVr3m3DRt2G1wn4i2ma9xv9NynY21dcSrtvX8hyzxv4zUKHat+9iXmvs8NOkRoJ0A
RSo4x+kjoHHusdN5z7YFavjv7/GPAMufLtrSpa2TyyilY1r6j5X6J0P7KZZeKZoiupNW/qxhDYi8
PHYvtWV/KhrVh0zT1umkucdknRtXHSvFh6ZUD5ZK81Nnea9Cy2h15o+4/NFakPi4q3wDHYpXmUs7
V0/hlE3vfUN21Sgf0rKMtv1o32jjPLcRIZ5mPFurxRxpKtBdUnL6Uy1vqGyGJS5IeKTGPkqr3l+o
Ms4e6iinba9v9MoZLyC423ZwGXorEDNa9T25ERP630T95j792NZ+vk+G7WDyhfjWRWng/vLGwqcR
EEAaF+xRh+dhDMbsqbGuPajb/RjIjWF0POK8L/b4RXWnoHSeUTyLo1lxH/79Q/slCYGVZnEdpmsZ
wnOhm/x6BGVmpjHRQPMflJ2NuhZRRakmwkdqfY/MJILHfyjn64RlaOx7LXiKHA04x+jajdTkt///
y5nvCgeiyQnLufzzbtZIA0qSJvozvtW8hJiP4fuk2MhSxolIjJYOhqYIQ2tz2fkskjzgcWkZkB5m
q9G2gUr3mztkzo/j58dlscfatisMOVcEv2RG+NXgBlrpDkD347VkOnXCZ+0A+TPtwq2GQ9zWreHC
uphVWaqTNx6GKK/xvIxxoIYiW3HOTh52kAJBYo+lSY3yE0fAhqFLWkp7iS/bsGi0Sd8ZYfa75PB/
sdqoVLA15uDS52c9H8J/eiszVlTJGaaf5bwB2C5QFa6NGI6mO1H7GaqEKlrCJUxvy2TAEdpdm3pT
r/2oe/j3z9b8p5PKstDfWi6nlOsa5q/r3hBt4OI2Zp8T5cQ3wkb0Gzim3VPKxDSdiYS2pcN0NAPs
CXHessMu29DQwRlzxLLI7P6ctAyh4v4UjFO30+KCmze4Caa6xToqQ6xJGL9oWkinh5B7Z0WxfZeG
1u8qgp/zBn68MyxQxzIsx9Hn0dnPt7TSay/sK9M+S5RpWy/yEN43yfcJV+Z15A3Zhl5kN46Fures
B+ha6hT42V4KTG+nkflHPhu40RYLWgrf2Jtu2K9+c6//qWixrPk2W9KwuVBq3J8vUXfIfByNyD5z
FSvlB2QCNF6z6ypxypM5vcn/kAYsPCriiBAmZOnFPMYbUzxoplel7PEyDMxdkVARsNpn607kHk40
RXkTBhSXWeVins/LZkdMDiAa+4xvTfgsff2bX+VfvH4//Sa/BOu0bpV1qOftc4bMLQijg+HFv6kO
rH95t9gKqUQNTt1fVyabWawYs5pn0+vTuyIMkFf0BkVdTFONZ4TawODPwBqqjz4PXhI3RojBn3oa
wyAT45NlEMbZAs4ER6zW1ztI26eIIdYSP29vY2TlNg7Qs2RWs+g8AqyMXhT7Upbv84sLeK2fKjvO
jnas1IaiaTcE3ktjWThDFtpNJX3mBBm6jUyzfvNS/nN1y/tIBc7mxvYmaHZ+XijNUNheFGJyOM1V
WyeafWQTF0rBFxGclcAJnpxvquj8oygzYGNOAj2wbzPBiB2bbjxxQcJPmHHtZYAf9b9fxr/EZsxv
GlUQqkB2L5vMhl/TgVqsf5wptonPnNdp4evWanJnW1vyV2lwGPAxE8ScjaxhXB/6+yrHvG8+HHw5
PpmR09+2RJfdl47xbPquf1AO6mkBz8dutZu6FBiHdYtA98FESKo9808tf5Sh+P2t60SMF01qPZPZ
bca5cEm85puHVm4xJQnAp5/gwCHxG2vdvYwwe/n3v/y/2LnnxtSmCHRdz7J/rexT0dsaEiQCuPr/
Tdh5LcmNXFv0ixABkwnzWt50VVe1YZN8QbQh4YGEN19/F8D7oBlNaBQKxohDNauAtOfsvbYrz7ob
vOTQzCn/mLjtLD/dh3qLLQO1O/Y6/+i4I7T2RHi3IP6XTEhjWS/+ugnyGYBCcGDh85j232ZhGDe9
oFQf3oTDqSsos/aosgsiHkxH0L0Qcg2HCuIz8ZQA/UhhpAGiQmM7RpdBEdCAxeTU2QbHaV3UFP6b
VdH88HMPpGB7V20Z7SHM0pnQv6XK7re2i4d8+QU5htobTQbcojbj7dBET+Czo43TddODoXVwuCJq
QB1+320x643aIqr3ibJeMOcZV5hhcMjtkTNMjVgO/T4VJJAiugO8l+vmoBsbZ1AtsjHuko2+MSVI
Fpq0y/Ert5P3NKI0HFXGJa0L4xoG2cYq29ktBq82aAloornmGMV72zXGlbAdbFfDyCSBE09p8btn
j8Gui4ZgP1WIckh9t+8UoL/lVECB6Txiyc6+cpE+akGydUK/vrVF/pCwl98DzA3DqBvXuDE4UQjE
2crzzxMp3lRVp+CBFtFT0FGglLy5rW9SS85Ey5uJZz1Wp6LTVIrfUq+4UvlNsPHCryjv5b9EMP3T
OOXGBxKUMHZenz6v4P95wpjPyGJgnIJelWeDCnImbIEwwvxydcyPZjJivTDG8ejFpXFd1hC3ratj
Z2v/smAsW+/fximhXVzXMcHgzpDzSv8fn4UUuclCoBLdMP6B4M5He9vO25TqAUG4TndYPgKKrOL4
y4QfvG9RQq4r2irenPqd6t6mqpudD5OB8yZqvH+Z0/+0m3H00bkBcEuizP3Xz1fHFq1AO7YehWk1
r7HuPRsR2O2uQtnXkcOw0nWiCCsHPEwdVB+BAqDe2BCIi1l5bzowNSd4d/8yv61/OJrhbPWY1/zX
Nf9+ddNkM+BSBnGUO+4D5XjrFahTgArOlGfl3kdlm2ciOmDQYiC7lQnmMEpbtE1zay80Za1UK7RT
0Ar9yeL/Np80rWT6SO02vvk1Wt9Eudj+jTzduh2hAfNq3kes04Sus+tUSP6WGkDs9PRzKys7uPNq
ZtkoXQsn8L7FLnfBJrv979cxlxP/franNCgMyzPsf7iKTdKTvTRrGB7pQP4EDtpdofcPTanzBTq0
nm1m7MnjwJsiQnfnBKE+E6U9gAlIqbTCQ+gItTREPUKHon70aF2t9cgcacCF29Y0zLMhoPabkZ8f
WriDtQkYb9mh4hKUWNBTl87V5/LE4so8Z2CUrnYZ3+mlqp0I4XH876/8T6dwSo2uoNpoex7f/a8j
ECs20O2Er5ypbzEGirXn6e1hdMCP+dDfV5EGhqnzC3rmxfAzat3PSdPbB+qHsENDizXf+aSpe3S8
IjwHaf+aVsLddhP+RH2+t3b49yuWSpR65XtkBLtWKff8v7+E9dd8seUEbgspuK5Kx+UN/m2ap8qb
hFYa5uMyanhb9ENKLYOs1Qdk7KC+W9Zvo3LoqPtxdaz0p2XSyydNJOMNhD4c2or0RyfCupzXGRDz
rqiRYxhPXdvSW25r1HtJFD9wAn236Z5xkJjjt8zmgN0I00VH2ScNY1xkFFH/9/cz/mlcupak7WQ7
dGHseb7+xzJGc2IIcAoaj4H9PVSzpNUEbzcS6N1MQCzC+YjDcdY4623/NuXJtypuvXtbmxxWsvYe
lv9+j/yvCpo133YomFvCdHjyf1u5IP5bZpmDu8Hiu6ez35/tFO69lkH76VzgVraziUjG+TN5JNp8
vUl/jhPTeOi6GtIX3Gy/exubWZ7cyvCSzmcqDZ/dv4wO479XM2rztHrE/HE94++bgNNWrUMTanq0
6L2tCJdI9iXIg32l0zaiNI7LIbQ9FlKPOIAIwV+jZ8Z1OfgZ0EBXUUnabjBF5t7soWj/73fr/vdl
g08n2J6osXGqo4Xwl3fr9PhhnFzoj7ju2m3WlxpxBLMirkN0hHvG2rA/YB33Wnvtl8VnQx1+jZQy
2GYkwJ7S2j8PgenvmrZRu8LKvW3moLq3crntemxEEv7XLgYNsYbWaGkcHZZDBLqvqICeolvDY2lp
YHUqSF9W3dPklJ29K0Z4fkXtqh/LP0GB40IDmuJoxWW1DRLyuoPkM6RouwuzvDhTlTo4mWHvRFJd
DDsnFmopE4XmTesLbaPxn1VMODqWKpobImkvJRN710iMq/4LLT2/NbqDPqF116idBJgbN8usxWST
3KIwvntdb+wclakfLkylB/IyXkjUtdYdXMNtNYcpGSKhhBykKNqJ5zpoJYwrLZpA0QOtGwvjnS66
sylNaw/6yt4trxgubYaOyRRbA5d6HDn03mUV/MtrNv+cNf56FpnP7kxhg6qoZf+9cZDmdHSDtv//
RWpSQ3gt9cNygJblz1rC0WwdpY5ObrMVNNA2QJVRckzUd3fItnacqqehtGGnBc41sOR34bM/LccZ
XWeVhUIIEx8D3gZYQk36JSL9MVf5auhprpYj8rjxFBHx8AxZG5GyCh+xZP8yLafccnNtyfQqnXXi
wjvrW6M41govODTHs0ndqjAvim35hh/7sa0EpUg/y46jOXTnAPFokJRXHLzdXYtwgfYg+g28lTRG
YB3jFDX2vpbhx/JqyjtJAHgJANwlQTt5BKYcr5bKZ+pABYOaoIGeKJwZJ9cwHJL4YajUlogPf6N3
auT8UX7ghMAfVZMOUTnpF/pN2sgBFq8pT819nwDripG9r+nVkl9EL8HUx/5ThEHAn5eEJ0clbgvv
Q3r5jRAn0C/msBmwYUB2tK851cNK6tGF1ROPZxYgwbRMJlIgE1hZbgA4Mb9hVq23hWuhHprHeZp1
TDCSlCo5/la9Nh1cEX1Cv+wvg3R/aa62G/08f00b/dTY/OQ6HguKWJTzgTSDpZc2THBCjcDX4oQd
+osN8fbHYKZfjV/KmyiDN0fv3JXFBfm2VD1NDzZsq3vdzeSUv+pD/QX7S+MOmE389lsPBh9FZ/vL
9Thd5WKiZzB+ZlMM46kXX63jgeegDUUQXVUcUTaSyiN88uIiTW3jGiLapFeEWunTUQ31MRRT9ZBh
3kYcIM/Qpw2yRijFmoQHru1s4vfgTrcdgoR2qtRNZpu8HJpX8LBUlOalFW6EcV1U62P2CYwFNheS
IpF3vDHaEMtc19No2tekZ5sSyEgvXLCINi8mNTj3zgd3rcD+lOOU3mr4DzHJxNcyNbGB5MO7jZz5
nAdq4ETF+tkM0Z4L8n2sMOB2aQVjH/Mx2iTAe4FngoXtdph8nIPTOjzXIHD3InmAjuAaqr639Cv0
NKcaa+iX5bqPtdJbNymYDbdHLxbGOlF3hjyDXCqURjokozDM/JM5w81UQ+m31SF4IKH8VsppWofC
L44W+QZYbCoi/fpqO1HCvjqYD1f20BL1iF3I8FGLUz4U3JHJ7UCm1COMcLfW5COUSTtkk40xvCHV
gghEKwjpQJOEHyj55NPQ1OFRK1I4djWe4lZIqjTkR1HIXne6wOU3S4rDZL5yG/AgVsiPHaTGXOE9
ne6GQ3BlxT6CRqWR5yjVj4xShHxlPO000YLkkPpbDrODq7HbbZdRqMQIbUgPP000SAhHEygkHrwu
asn6E6rAJyscrhal5f1kG8SjzCckVDTkvLgwPygkjFfVpw/0Ig1U5o/8Vd2LaYivoUZn2KP7Kz1H
bb0jLowa9SdjfP5aYY1KtQnwSQ3lQCPxKsFhAh1w0b/OXREvioNT0hzAZcHwGGwg87Bn+0lZO6YU
zmQNfiAnDcFft7Ina9y0k3fOuWcfgglN3TzUYkP4e6IUzhE0ZBJYhaBQoeO9MErnGGQ/i/a7x7Vw
1kMdlgO7qRO/mTThsZgHvkyBjaJbZmg7BlBNN+1+uyitG8OOHsoiPtVxSflqLrMtF+WlZJFlFRAi
ZQzA1sxvIUuTq7XfQua9Jsge87zmOEiz2KSsexQZW38Xi2SvN6y6PULeZbFbbitoW/dKB7+n1dm1
AsvbV85rUpbqMvQ2Ks8BpGkYRB0tz3sCiAXDM2OFcIO5n7JMxWlS18yKkCc7lnMvdSHudZu/Lf+O
AtRMaOgyiiahDiIM6LKZTJe4Dc6D0j8GqYhTKqLnzuMZEGxfPedZmK673hKPFomam+WTwrCyoDNy
55jwIvkoYi/LYqpj4euaNDstf8pP0OjkLqgRn6xHqJa8NlO9kSck7+AMv0oEp49JXPyiibejuzHB
cYj0dYdC7GkK5XZ5BakefGQ2SkjlZerqcdVHT0y7Y+mCcP+sti6oHaA+l8rVR4aOcTAZSbsssX+p
UiI7LADhSPj9OgLuP4fDMDQuQZEgOG+bXe6KbLt8Xi+c1L6hBLKuMuPbMlz7or6pDORK0ZTfJUah
S1Q7dCUmk410HF913C3Ij9qLKfkQLgLA51b69qmzaI6tEv0NZ8m3LB7VeeogDOtCw18wmFw3TU0e
6fcEMBhuhYOJN9QM4+yW8GKHknAP3qU5ngQr0jTp4yFuhs+iaLlKx9m0C6Psg64Js3+u1AggQQCf
hL9bhuKUvBulWz3koQBL2zxRzx1PlfBXUZdEJyeoq/VI8XWFIiPf1y0oTWYqgibweQSGQmR2Eu0Z
wVUAlq2m4pdhlRa1e4fGeuZYARauEmyeA+IS2RHjBhvujVgexkvIoyTZvrjg0/1dZ9KYg2VgkfYd
3uIxG9AOF/njoH0Tc4TZfGtgchfrXNbV3eFHsGw4eC+Ce5KG9nkshLj4PmeqrI/TkxlVPNcO+5iQ
5c4uSKUYNI1g0yTVtgqx5ratEW/NPzouZLirei3ZqW5Mts04vOWoZp+SKjsa4HwSOi3HLC+fUnxY
h6hkWCJgy9g96KdVH35VeReROw842XOgvgj+MqJ2OnfeEPU6Ppq/GVMY3wKS3IpIIS5FW95gkKkT
F40kN7dDoSQxlhNiMpkDaZmrmk5ctLugeLa8DBonZSN2tCN+/eBaeYqwH+qaNn7rlUKceIviqv9s
RmdfYd5/yKz+PhUZan6b+mtaMJ1aw99ounsQMEO9ITqHGcLjICH7gA7DjUI/aZUQt/8sTmZ7z1WV
PAyFvV8ul2il2ng9AT28E0v0vmzzeqmuozeIq9t8shZQe0c8cV/mNbefY0C68GZp9i1Tz6bJfsNa
FkA07gYPrmdK2eTPMsSmN/+vlt9WyPwuGOnBeIKF3Ro6iHItRz9X9cOv5aKxTD0IFNhUa1VtIQNE
B1O3cAP2P+2Q2467/CJja2UQhZnPyc6RHh2W1TKMOudoIlb1Si5ZVkmOmkqOid6lFzeoV9AYXYq7
xXjqOXKzVyOqEiUKcEqIh8lNDAKhja/UI7dK6wlNQAF4ilp7ZChBjCysCrup10hcB9GmU++jxu7q
hgXZuPDX/RxNTuvlu2XjKjsR7GGlQTK2ICki7t6UKadCboDoslZdR6950azoTXOKDFSlgz4QBwP5
+TwKi3jhufc8T+c0nsVe+OkHPteRYGu00ZRzXCUOy7MyRM8W0qnyDE66PDQie0XFPiL1DNTexjCO
eDbIzhmui01HnhZ7jpE85JRBAqMfLlHwQ1oz2GoEAszyJFa6bH9wnvwUM0Ia9gczllTi0c+wXGqP
fh2+JG7doYc2hluisDJFWYHIVmmXID0pLFEHMwl+TXJQx1pkpCPM4ufEZlIoNwTLDFqbQKdxRP/R
5qdlQE0hq1A6dbNljCCBcTw0fW/ATVRntB3lhoLjgTDG7gnhNG+qJ8ajLJonzz3gsBWVSt6i2OiA
pSm0oKKnfSnUU9bZZEEIP9rBLuGsMiUfpfY2GVkH3zdn7SeDoow0opFyF3O9RlSzFwCX78Vdt+xo
q+qOpwjz888opnOoYUdydtOs7OAsYm7RZnOrn3daPWgblmwu85ZrfEkQBIegLckgNoc5FxzahpXf
u+a57HQyRbP+F/zfaB+WGA8Lye6OPvsLltcxpE1z1PuWkO756oa+AHYUXnD0MmCfghGhvfnMiSpB
hOzZB07m7X4pOeOjq7a1AVGwhpfS0XrdKqLP9xw5cM3oGVb5ogdb08jhLL1knzZ9MduwnW0EnOpp
ctpiPQlAT1mrhlkEFu6TCr+WskzvMXa916VTZ5Ckt3HjrD8ttQd4AKiwK3HT034dW6DkMgg72L9w
NLNiPE9A7bIm4gAusR4Vtf3QX5YbxxQ9RW3cQ78IYj6duQ+CBMdLPP7SxvBXOmbeMRky7hIG3LLA
RTKi+cW+I5+PEBhSXuc6sxt71aqb8UUUMcpNkXWnIDnXNS0AnvKPIDaf40C8gQbsrq0YfjnCeYlQ
HZxIFa52de5dhUeeVWzp+tmHPlYOmbsH7oKcDycED5qYidIab8qN5ljLMLpGRdKsfP+XjqiZhhdR
B7ksvhnye+Xh9Zf2AX8BQdaW+eT4QbfDI6Beteg17Pa5m0VvoUUuYO/n6XNDYx5+X/m0nBprmu6r
XoC2m48DQQLNEgwYdOr5W8q525UkYLzKIvlzYw+t+CYJm73q4T3yOiLQvN7YKpHMaYfTuBuJrNo0
afjhuW68zxO0gFXvoQMJDABjYal2perDLTDX/riMHVLm7DUQELkGySZ2oYBw2/llsC9165OMl24X
yAynXZDcp7SwjlHBTGhy8zvnVgKTZ0nM4Dpfcgy3djpMTxNdckcYxS1ifFTY/7iTz/o0mbxHQ49b
VUuS41J8wHLTgMpMmPIFIwFzFNZ8kecPcOHSKw9tHeruVVNDcqebErqafmNBDxC5ajvOWxYXulps
0a5xagjhbxqg+H+g6yxhE/LMmkhBN8nUhykr77GQ/lciJLXB+ebbZ/ozlON6L0sRXLmaWyv4rdRY
1akZBmeX5kZ9yCAlA2GInpUWvEspx2vLvWqVEHLFA6DgubzAtpc/DQ6u9+CpH11/p2kN7XZqBtfl
FQa1XJOxNT443Q2dkE+XGm6J0SY/OlfWmAdiiE9CUHVvI3NrkmEfZsrh/dD345pZgLUvaKfm6AhI
dXqMkmupuV9p7CbPZpv/kLrnr8XY1ACPxIWgCOMKyPIdHTAhdUbxM5S4OO0Abv2YvLiEFq6Mcivt
qOEuoK90HiDGVPv8Z/+EC0mCa0ho8Wg8x4DlVk3qEf5RmxRKjG+FqD+KZAruJqUMJKf+tcuAgArZ
sxal2OYDMm3eSXU81RluyiHpFGCPBGmibn/0oueMZLJz+E33CjOZ99X1092liTo2sLE8GUYX8nKd
Y5mm0yEJyvHI134OzAaMQe83z4AU8vWuDwFnlels+urk2Z7qLyBTTm3aX9JJ3232CyGS9Keuf6+h
yyhcgV8ESr9XvufeC3qTruOXJPJo5NozqbaTCjsKX+l3Sp/esUBXy4qSkoygkgNrfbtryc7bRuYO
cHvCuEmzXRPjAci0zNomhkjhl2T92RrFn+lU15jXB8AzsyyD0CISN1AhZie4j7jBh7tKZPiFn89a
hf6OTLHk2CBTe4zRIWNl7PFIyJJbDfebF13Pv6ZYHiZWxIfGy/Z5xhPFGAn9pBxmtFNUUelofo1R
wPfyR53qVPNezuWoxq3ZP7rywY8QUpZ9gyYs9JxTUlFj6ob0OpnWb38c1CFt0BG5qQeVLg0eHYjU
26ht0wcn8mYuqE1OYjsOXzp0RiIBATp0lXeAFrD3OciDjvXoBIBCbfLfU6puYyxfZ9UENM0Ea1Lj
ryfEnSXRP5pNTm9pah88GHYJShogbzgtjx8OGdAapwQtKA4jfNetHflAh4EdEd4bb6gQw4YTTw3K
KDwdWDnS/ntbpNaevmeP/Lr5kZPSsfKdTL+wPU1rc9zJIgJckxlw15KGSmU8bdmEyaKA8k3wHZfn
bIgvo1E9iToAAFbiyCew/FRJ8xu2kXUkfHvjZ/0j8AmTxZiEHTN7rTJB/aGF8mL5t7KhGNVa3FZS
in0E0pCKwCnCHvNVC4ZhZ1XuqXYFePVCobeCpEQ9mVAHGk6TpdZtmFI6TLyaYqB4G2VK7IiRYiqh
RSsRbxLb60JvS7k3CS0kwMZ0yZz6WQNLZyNXHQ+W+ITQ+u0VtL3sjT6TfoXv7boOypNi8u3zcXrJ
Bw/Lq/arAmCwBl8DhDDIiLww/HXHBrbRJnD0FZqVY6bTwGakeZ18HqgWAywycXBqEWMXUmJGtTUK
RuPUQSBKTW/vZmCAUUzpIKO4uo415rNYN7hluKAcRv3q4ZMaLPuX6LuOXHpjQ3o4CR9pFW/wdu3s
kD1LmXgPIw5lsWuc5sZwyqWLlnjFxQYMvgrDN+TnB72ib0Js+N1rZyqMWeQb3emPviY9irbD7zKc
AMx2uBs1bHJqHJ0zKonnRBENpxwcuKlDJ0vXsotfUJFCDpztibGHbJU9Bu6xCkP0zQR1Nwl0t8JF
DB5MRAl6YgvW3bN8d+MW/Qu0jt9UCSlZ1d9t1+N9JMAmuOYd64Ec4RIk6jrN4nNR+khXgaCQI+wD
fnGL3dSNLzJK3idn8FaZxztute4x4GDPbXWXM3TWnkZwZ+kNyRqW+ob98pkshd+JU72HgfFMDu86
bMAlhnr0PcZrDX76ZvInScEOzG1kGS8dWvhVbecSMkG483r53W5ktYWCAohbVe7BDfEHw97igwue
4FPghA5bTn4r/YgEDom3NdEBWJiavxm/c5Lodspw0j0pMbMw6jmYSMMbw/E7tER27pxTmTU52tZs
jFUIhCRJgEniG46keC0GPafME0d0iupfaVwDvOxibHXNb7vr8sPgdBfNw9fXx8VpsEnqzmyQthlf
yiHjDmNqsmtG4+5mySMEN3UcSLmrcdCTkM5tyMRW4ork6APCYAyX4xZ28N4XfECDAvGp0OxPI4y7
E0PhXbTlBaRFqsi+cWgU7WF076HR6GswXSe9MXfkVRGQ09Yb5r+5wXDS7tf4QfRN7A1HMk7SbWDa
DTbf2Q9sywr6XuCcgeYdlbo2iQm/mN3xQKd0RY1tZ2s4HBUeV6CAwl1lMvwxMLUA1NhnDdw3EX5t
foi9ZzISuPrUOObLytlgGuCsUB81M3oEZEx8rt+vG6ePHrpQPtoBMoo0H8921p5Hj9Cb+KMMzU8v
hemqoXqpa/szMMJfxN6ntkZVfsb9l2mBWEemgOHsQMJrj9J7Wrqn0eh+JJaZXHsSmpCsglYvit5Z
OYokRNF651YWp5gKBagcElntxr+ZUdPfNHouBZU92I7moanb4Yr38xJrSbgHXMOCpRjFPIt+12UE
lfmlAVpXWAD+g9Rg87a+wqGD2+WRIjKo+IF7Vn2qTe1Z9o3+AnA4pxJimpepI+vAKt2DJiIUqGMK
PTDvPwatyK6G/qP0iXfRyuRSjzuDzs/JMbp052eq3HjUsw4pT/msuPknjv88FXp6HFu46rWU4aEX
Ff6ohdlNc8HpigINCPCtOJPOLXQJ8VODTqG7+gEqGyI10zmdvVY6dgXXvS+/kLkYbFpM7DvPyUke
m/+FkYtf9qTL0/JblZ83m6ibiFMxlXxYfnG4sz80CnyH6/rOrvfK8pQK72dM6M4D5Vh8phRFNvZA
Zy8Xoqdg1Gjc4gi9IjGTbt84xpS8iSNUlUljjgja3ikw2MylgmjyKXBzT6az0X2Eou1e6LZ5fULs
eKGdF2V9Yow4JDWSyJvxGV32cXYZrbrAdldEkeMEyH4HoNfOYcCa5o03OTXmq1sM71WFmlXhtrUG
LmQjrvmLZj4bBvAkdFvpeqn8L1aNWm+8A4zPUqMwi8c85R4VvVUcqiEkmKXlHvJIqnWZoLBx6+bD
iMqtURVq71YqRwfuDBfBbk6N2aB8CjaCjieg/+6bO2IIEdO26Mfq3sbFn7+BUuOzpxCHu1JDrwzY
dyVrhnGdjDuYRWtVuBhGGk62Zl8/mlX90cqqO3UZyVWNiYNEWldyDY8kI5I8KouXRcaEO/1ASBxd
5vlbDJBpHVertnoHJCXxWT1C331ZFD9InawLcXRYB6hRnD0Td10FdETrNKr644nQxhvixPEM7Hxa
LT2yvA2Li4ta/I+kilZKE0r1POJfWfGToj/1viCiGzwmw8+cjtXGo/RzytMmpKlXlKuA2FJ2Urd7
sD1+bEJZd11zQ90k40QusmYaK1erQe9PxZF/SPelYWk7Lly05WmQtZNzli3NKop+pNFXTZGukXzj
uBFWeerBqMK0mo46PTtrLtracJ7KvHrzyNR9jI3k1jotTLQSSZTtNoybpfXXAC4PWsN+kK537T3E
b1FeVdxNC87pdptsEIkQjNHpcl0yJtD1o/zFTX7nVJ3ulm6NcpPvNUq2lSUt+awVGnt4fRYEdKxg
ZOqEw3OCt5Ur9+1In7wPcetl467HhP5I0ehkNwGQgw6rejSfZHLvT80TDF63AT4KKpxok2sFFXuF
kNjf9a1aWwa4XhxX9GPs/jlzO05cdQeLfJwLlXPLAnu/a9ZnP1bd2bEuZFDuLMMpwf8Dl+MaHO5Q
chSX0ClfXKaIbbXhszHkO613xAMZXY88UY8Z7GVrI4SuMFjJLxE21a4JMKwvDy9wwG+RHy/3QyiC
+5+nFybuY57VN33iKqai2HqVQ3Lo5/oxks1ruNPoPbDRyBLHv6N+0HsPzxow/V62BBImVDMa0ZOc
KGpx8BsEAMKadk6eDdvIt7k/p38quqpEz6P7r2Xaf+u11qOXx314Hjt5VTxaavg1dvoAbwRHS+z/
XFabacpdWEslOSDAF0tARRQWHGy9rYFVze+o1NbZzhvqB3rzGcBXQkOboLlLFSCkb8JHd0ih5yMd
TYZNPnpgnrLpp1uMrzGgfzCewXBSowUCdtYpmJzH743hbzn7zgteMBGiWVDKuo6CCy1TjyJ4VPTx
uk0J60WDg+BQBw46uzU7srOCWtuk+sNIOQdoKK2wkUDfsxGnb8Psj2QZkOeaR7SqUkJUXD2jHznL
+SPA5zNNb7PMVVKW5Bl0/S70EauURMf0EK5II/bRpqO6G5CcPYcNvhYyiS8IO4O1FTq8WGmjIACa
RIQSVs66cVwm82Ttl4o8pQRYtQNY37kpVZawAmVY7xYZWs/ZgLiy3Ngsw4Rij7vxKbzsYRyb9N8G
orH14TPWoAZn1nfbAKhQkhB40hx1Minzgj4gjWPuhAIgp/nglw20usggWI0vzyUbCh0xBqkxvRPw
js8d2Y1nl/bedMZqv3zrOKsRds5THPR8f3AC/6dG5NwyQFoDtG8CJe2BiyPka29QP5wU9UcwefuW
I8vzKBEZju2TxW3zkMR9DoKzcrYYHj/IbE7Pypx4bQN8MgrUXfdicDdbRGROBGq51avHIidoYemB
ME5txF0W9384WIRszhIhCJW9tG9OV30tBS0xZWRx+wBfA1FMK1MBmtFdvV3LWYtRYps6Ahi0uG3d
HOpYa5/M1Z3ZBPQF5u84xtZcRn2BMSzhm+KjAOGK9HUqq92ixgeMlO1klgU7HiVNbYbHbHitEcEO
A2QVICl+Z4JKorC2EQbNXoNaNNVC0pbI36aT6odnCaOcpjEwE5VRLZL6hiXV5cAHfbeGAmbffBc9
lhf05ouWqQcCf47LRw8iysNFF457/JPFtssidAIVFklTRqjey1f2L+NZBnTMQ6DvkkIpRyj4XZ3W
b9UscgkmnMOdaRxi0/NXGnCmefAjR/i0CTR4bCisLk0dkrB+Er7cbHIbtCrTDgidAS2qHHOOeZF7
Xf5az43fptLkgEzZGJ1WDkJZaQ+kzYg1pi2MGAjDdhS1ifalLX7MKTTi71u1uXpOAjelU0uek/DK
5tWvk8eaqtHZq9344GjFDUjKcEuFuJF0mwDfeGvV9Nuwauobmd1/dvnw2ZBD9UCLiMAYvsVEOjEI
pvJzsBNyS2hD3CDoyAepaNEaRLIY/o6FKyGRKnoPS3QfmgJGRHmBPkeSmes/HS4Vs34FF7ReK0tV
Njrh2F+XTjueyt61H6MaytQyWDpT6Pea6YEbvHwhTAPlnXFN8zNlMmjruR7tKjT8DSux70BsT9k2
fc8nMx2zxb6SrU2oHrQRfFruwdagd7Vmx+tnV9y36F4/eUfczNzJP6SBfsWI8NOG5EvXu97jfT6Q
yRERAkA4GBexq+k7IGPCttsDwds5vp3ui7R3dygmpx2K6Zl4TuezNI1PJzPrDT83OKb0/QjsreGO
kJ6BQvt3HHjZTa+ov0rTpo0VEa2izA8C3oEv1QhL8tLXH+wEd8gfKUtB2gJCNQIOiKpDZEKK1WHy
ev1qzL9YTWOvwidYyd3VTUJg+WwYQeB123YWiw9+qX6M05xEU03uy8TN1nDb+I0mhrVtB8QhBlN2
ixypfA6rgZhtj2tfzeyNw+8Es7abGuLSn/V5KKt0PQIp3TgaD6jJasQ95biHnaAORSn3lmrJ9OOI
e0Qvv0URS5fFGg9Dw9+VodtZdBFx/Zn1bXEoW7okKS2Lo5OeSjRjB6i1pD+7tbF1LHQyQdHgiCgU
fGc2lk1GEtTKDYXcm0CboWhyT1WOBzONsyhKwLNrds9GiOfXIlJyrSuX0ueE50kT1VXr6m/LVmT6
XQr1KLVhiY+HfBrcS6K2jjfQL9G/RULR5vDrY6/wfgTzmdZo5KWIDXhNXReTNwx2qS3M99zmeIsV
pji11ThDP8+iSMWfNQ5hGE1OK/qCXe7e7byFAhtq9dX23XfZ549dIF2auNHbGFrDDRXqebTEOS78
G1+UMIUZ3dXWxpXiogDrDHl3WXm57G5jruHKoVfc8P1nwhZHJWkfcw2dQ5I1JlOQl14zBq9eqeS5
KmsQcAEFkQBnfFsYFFtlgSU4T460+5BNac4rgzXZ05AMiEVT80mOIyQOV7rEGQxFHUoTh1HruQG4
fTRba1PY/0fdmWzHjWRb9ouQC4bept7TSWcripImWJIooQcMhh5f/zZcWZUhV8N6OathRkbQO1hz
7z1nn/S2IDF277U0SPpMEPvnWl/nOkS5Dr268BVzjJo8FjbO2HbitfKddCcLbOZp2RhXY8JRWCPa
PHpcd9d0Takrz/IKICLXNYKFeoyfnNgl+3Leg1ST1LDzMRDyxTZ78/p8gPUl0Ftd6StvCn681Pky
Lav0BtFQvVdLRoNeVMrLL8vMHmWN0R7E3DEksa7K0HOu8a6g8Im7W//TuYCr1MbIC2fP2I6A1WXL
o58AhWaa15Exh9ixNGUzu7zTW+/7CqQBhgeKsTDBxuVPQIPgEMM3q5bi5KFeLIBeZHwSMuyRRJX9
s0uU76runPBQD6DMU2V6665gsSSuV9CqpBooqnQkxCf4oQ0OA88kVBGSKkloHcEZvk1KrePjnq3W
dWXkO6/I9QYmQ8uKpCLN3aZbe6KSd/x6mwl38fV5aJ4GRnLlIUJfVFIGbPX+pVmqr/MlufZn82C7
JxvPBWKt1kLIQXxCJ50UszMdOS5d0veTbe7WDWxLdVXZZNsjRn7UtVVepd2AnqVn3kjoXzW8b0l7
ODRBPG2hkqPSaNuboaOSy+uWfN84LHZDnUcnHiGnpR/rcIYQbnjFhGy4mUekSn3A5sQG3QAEpjZx
5abx43VuSHLGpYXTnVulI8jVVCFC6cGEbDYnTvpAygqcwKjd8/PuNXHmbkKmbZymr2Bbx1VDLPMd
EpUoYyRUefHXSAX5pqJsBm4ao0ixCYSpG5q8SgPotW4APC9fQ/gxFILOyDjh1OnLz148vs5WX3Cy
DkfSvVhiIT16t7kNfZO0LrNu9hNptp4/ZzeNl20i6ReHYubJhvJ9cFhqP8ALETJr6jP61TXSwdog
uIOZLEoPhKSm2hf4hG5pbKKKcO7Logoez3dNCdyr85jhOu4isYnV+yiP/euzic4LyGAaxWMI4mFt
94OL8i0W3DJwsRPsVx4Si/kK6pSbswIiHA1SapebmUBMdpBDqDdR7U68q9TjVozC064EAzmbXk4G
MdLruifOHCTKIDZoTOTOIU+vUpJM7TH8VNodzj+LcsVSkMZs6IozOZxRxbqZAY55Vp6SYq4gZ2pJ
t0Pgcqvi/di51+ATPhGjGm7+7h34jXkH54UfBG4gbBdk0IWtu2652UxVK+7OisMsjcI7U8Buc47k
mXPV6SncApOGRI01tgQXfTirDoTOfBCDNJ6HsCCak4lY2bhw47KV40fqxZusl66PjcfWTAQ2qJJG
DBOzlEt6Zr/hzvjdZwCmYPq263jC9i+9LeTw0ekh5uTOtGYfcbtf7rykUqeoXoI62hX9ZiBtMWrZ
UJGd0KQpgFhNLGHdjs7BDiNrN7X2+LEhQOTqEJAOTTEbfu/89C6E4PPZMDy1gjAYvwD+N9dWmr4l
7f+FzmIHJlUzinYvwD5tX8BkSGkuvQGOKDj6gcs7ctHbIZ2PEOHUx/Ohfa7VQsBKVIACXHHQbIkP
JxAqgvaIMrpkELjtBoLTqzi9LiXq+QwJ4FDG3zz39XyxNNuguvr703N+Xz8bEgLetekLXNWWL52L
p4eWlJW3ASh9DShiWye4aCvICQgGn2ya8KBAkcW6ttxHFhzmtEib7WAw+sgTNECT9/48wZ/4V69K
i4GT62TA6HDMXC0pAtzKtYtUA0YphtTQXP8Q/5/rg0YUE5hDiza+CG84ueADLeep60NOpXh4E3/w
u19oIXaYEqeblJcYkYokxzgu6ISDdNdrN0EVA+f9lfhV0CX9bHPFxapGgPsW2PnRNJxhFwnYpI1b
FSvLqyEIjwP1Mk8vAke/JkCQ0+ysSqRd52xkhvomZ+DU0cx+41daDHi//EouhAycCR6f4OLpAkel
vNLA44mP9MasErpFOslJZ4WE0+VLzd0NxU1ms821SVttoxSqs9NQcXFbiqKq26SmJnbJMN2btMmJ
FeSCEjJAQWKWcwnN7ce5cD4qVX9HI+MydKnwsOEL3cF5IBNsKfxqB+NPhYWiGeTxfJv4+4cUv7rJ
AtO1TI8PiEsX1MTPJqgF8jJERkKEIbnpyCPq7qPIs2iLFaZlegcg3iFfIDpi+g7uo4W5ABGxYg5D
3rdCJ9dlGrCZ624GM3kGH55tSJYNV2UXjG/sueJ3v4fnCgtYG0ZR37xYNYbZC1ra2HiSnCWcdXxl
uJp6huRBuOpTpY6GsyRk1lO3CiymmtItIQYOZvUGieY3vrYAxzA0BCAV0MiCC+vmYNXWbPTkPjYC
FVQ8Jt9b2dgne6cam6zYXAQYimbClRO6kQszIGNnrYurfvEFek1gEJKkqze8ipb9m+cVlx1Pq2VK
6XgX3w/WGqT6JbtK79O5Kxa9KIpTMSbzAQ01hP1lqYnS3yC+drhCDDVUF4fV5TK8m2L9WkGvX2PU
yjaVQe5eXPt7YH7jydJI3yoz+I6NFt0/B8obR9HvvlBQBy6/6kKm8czFhvkPmyWndeWaQ+PdLcJt
9JdkgqKjluTUb86rKei54tW4QBkgym8VYz2hEudHjyxvuqdq8e/mlfnGAfO7R45t2sdKw+8s7MsD
Bn+p4RCO7d6dF6PlK3wJvvg+ziD37RYBPhl3zr0yoM+fsUfnZg3g2zfZR7/ZR4XA5MGNw5TAOC5+
W4MQOLn00O/yOZ32tpFtwtS+SjldmZ1CROGqDeyeOeQ4Z+DnF4VjxbEsGYGukTz526CwwpWPhfUU
R0a/T0PXwhisTueS0yUoBqyqf3IaP3pjsfzmmhHwzqmxPIEFm4z1n39bGyKkspXn3XlObV379fCS
l5UkusbUuDka5wVGFzOFuPhajmZ8HQa4LBrCGc51vcFw+qEcYvFva8RE8pEh82GP+s05ZN2Hwqoc
3DXhsG1q8QTHAnhy2pnHxaT0963yVxYcOhY2S4fn02KvtC4+iHLswohsP7iLTWkAPTH6d11DcO/S
7C7j4mUI4rt4sJw7Z7L29JF9IOgLDONUDTgDziXRD1RW1R/KNbYe/IJeNt4O1z4uhWHMwse/v+Pf
ACGwLduYhU2HZ5en+OevvvdA8KdoDe/OdbBonfzeytCOjE6TX3dhJjG7kHmaF/JpMujbZ2aU3Obx
oa4T760lvtiSfz5NeS+BI1w8mJ78BaKCTrMjQIroIN8zgFCM3dVoujn3LfcqLOTJH3FJne3UkZMh
JbNQnMSJ52ynZqbLPjfyoLNREAhW0sbmoPRpJe9FZ+ZvvdFfjxlQoABKz0se7suyzf5jL0q0HPou
NIIflvbSDgmp0SEDD+HjTCilZOyCdQgj7IzwFCJgqIHyZ456c9H/uqH7MhCeJU0b77/lX+Ct+qbh
VCsi4+58jTVKR78vURtNNpE/dVnW6IInop/GliCMjNZSIUbGdMxArgN/RAoz4mISS18mwv+n9ac8
YeSaeeMiN2/X58MIBF6wqn3n4Jpu8/T3x8/+7fvn917AAMuxfbFgGAAxPGxn4471v50oyu9CVduc
zaN7OHexGBhuYjxpjLaoyGVsGNvzahIAMohd8I+G675GytyOJfsEiTXHztrE5K+9lOBCdqX/InWv
d9MQcquNQzjdzczOqCh9y7QiwkeIcjtgB7uKKij5PVJNwtVaWuFl8L9mqNqohyz0qt4CIvvlsSGf
xy4H7QLloIdCHbeOisb6qAvMR52q9Xsxh9t4RBRbQIQ82DMaz5jNVpEzD/vIw7Ud2F/iFiF2XClB
FlpM5kz65ol2xkr8vA7lApywoJGBP7GDC3zA1IeyBwWe38eeccNwuLohO7O68cV035geqhW2rNqt
eLMO6YcxQ1gE2fXacpaIdDn5J+w6uNjEtDXztl3LDnjj+XQ8C8zPVYYBv2Ll9hj4TXRZ7tRgHs87
68WfB+dkY7R5cIEpZtLcVJbytpE32StvIlxIlsn7QhbBtd/oV1na3wSb+t60dbZVBMI82QyUtyqc
o1PuWe9Gm9pnUFw0HaNBetlnnIMNtJmJlgQZbwks/kQ7wZWNLnItEE1eQRDKk05deV37/qyfVQ6+
M4NQBpLlGQHW6bOoGClk+CQRMWp10gQr+TbZ5pzvApp43lPJtxgrlAqvaaN9w7sd73U6VjsmV/RG
Y0+f4nq4xS/LlzC21WNlIQ+zZArxUuEirBE0u8Fon4aGDcUA1Hrf0bvd58akyBJykC7iYhnz9lCq
e2164zFArbpJ6/JmqBD15Sm2o1nWpHIO03zrFNm1bluSN+IeSDgvsUpHX5BjQl2n+sw5Kfe+T0pj
l/hNcyXc6VPeoJUaF+92oRoiQYuMplCCVUqMsX0MtHyYTNLuUppHU14/nFuW42B/NK2OcUYevZvm
l9kMOUcyed2GPRYy7kMjE7QrthFSVZi/V4zYNzUDg4Hshy1w+QmzqEOeG9N2eqfhMUgi79VKULXM
b5GCrV+3cHZwAWQ2AFu4NDd+3sKjoXKYQOXVfRQb9LPszLk2rYkiwbkZ6VYeyedySS5wmKBF1l0V
QTJXlUR+7XjRLqnIaq90Zu1LgivjwniSc7imr02GBi2tDeyclT8wI/j7bvmbOzDsG5OqwgJHhAv6
4rD22ryewbvX9/RlWtpl6qbmIL2exIQmScBcdhHQkBeRMFVEg+goE/052CuUZZDs9LPltvbzlMTP
f39f9i8VIo1SkCMBUDppgR672DBilF15wXTnAcwhYpOgWVkhORVeYxyZSKHMkN29kVWr83rqM83c
wsLutBTB5/Pcz0l3dNRLzj6yMxdeAjWKoIkeEfy0/FsoMooDWJ+YMd8CAgkJCeyWJMa8wNITOTvG
owlTFwsbfKIfvd7B6ewhJgjzetfC3GC0PJ0FqOLWI1QOzCLngeB68cYNUPhLNfzPzdOhCe7DnqYM
pXNDKf7zg+UzrVNuN3V3567J+axSk3ugmFuP7tBvg3qSO6OtPnQtk19SFHRwEym61WfLa1kwP238
5KHTq1o8tOy6MvHex3H+owszc2YdYxndnfsbJqFBTtsezptrHDJtETX7QJg2DkGHpOhEvjseW2g4
G5T0xan6PITE1S6uzN6NabH7GsVkYMBBK+MROx1SThcJxbENixNMq31H4/sJNhyOphQCJdF+DFvb
0r/LuYE7ZXtAk0YA2eBFm3KOvg7WND5Nlv/+zE6YzE9D396g6JHrwu2YVOXVR8t2vtoujh1YWtXG
zOatVUXd7mzfSP2WKtgmE8Dsgb8VnVvS9ao20qfNEdvBOx0hPLIRAZFKNDFxDOx9Uw5rqY7CIAB6
qMzn8/NRkPW1o+56ThnWZb0UJKs5REUvD8n5ZuY5xpVFW/V0riCmkUQHo9M3Pi2aTE0MDWL/gVZ/
TiQdyUUEkdFyrU/mknDR6MneVnnyzfDfRbZ9bBgHQ0tBe3Ke+VRNQfPJ2ZYtqFav9LONW2fxzsfX
wuSugeopEefa47CyYrUeosG+a5oISI+H1GUJEwkWSsP5r9QWUSGYBOu784eaQjB0UTkY6IoriAw8
/X1r1U/E0GEFDa8F6hIAd7NCujx+xqGgtlHLTNzS5CUAg14jniWKaBmOOkG06B/ywLytmpqzhss/
SjtG0uOU3zjgrA9mEj+NfiyuoFuDq7DuLdE5e1+3j12nD+ciJXa9dxZk8Xd98o25q7kLCo8Iy4kn
cChZz1F3YzgVEKexvCvBPIMpyG9KHCvXpfXWjXwpbn9edXCIBbRwKgghfmmXunIop1Ro8y7shvjQ
+GBP5wxNUuPGJIS5OAPtuLnVAmgWR9RwCPLG+dEM/He0wv2PV7vIcLj4n/8vkQ6nBARnU31vLzMd
foqB+P8q+IGi48/BD9ef588ZyIfPF2kR/Ec/ch8C/1/Mii3qKZujP4Af+n9yHxzvX5wnUIiJ+uHU
cJZMhn/nPrjuvyi/gG4Bn/ZgXS1NyX/nPjjmv5Z/7gLzWTiY/Hf/m9yHpQD5z4OFotJhM7d5Wz9v
49qz+mEIY8DZAnXp2qkXBlzYq/LdP76Mfz80/wxW+NPfX/75P0rIGrUQzaF+3jnhQNJZHLDlbkLL
6rI3Lg1/eoGLC04xIGbTKiEBexbD9aLMvGbiUmz//vZ/Ltn/8/Vc3ERAOtvdmPPXNS1rdFjJiEWi
mfESeUj2zW8DkNW92ZXmG+frz7iw/7zexanat5ndJhNWKALIxQOv3m6yBpoHt4bx4e8f6ecD/D8v
cdE/Q4xgpJNLg7CgWt7K0DlEvSNJhIHB5b1VuP/hV/EvgGITDZY0DcN5V075K0q4AjSu36HN+vtn
WMr+3zy1/sVFTNkFoy5lzvBYg+ZLUeN+rzlsr/Hap3tL6uiIw6F/4wn7w29y2XuQaTDZdtPOYBgw
ixdL/HLjVB8GqcQbzMs/vcLyU/1jkeB84NCzeAW/kapYazy8AqefU+k92MSyeuNb+9OPsrz8P15m
wFPkRblZks02ddCPPCbIBDM2xX/59y/WepiFaZuVfblTRhg8wK6e7nB74iD5+4/+p2/pYqUbGDTS
uA2KHcksFVSKNj5wx0bfgdt599+9hPXzNxQO3AQyay52o7uYe/kFdrkB4WpqsvLx7y/xhx3Fv1jh
LgQnQ8zpuJho7xhtlS2Zipl9FwBO3zJKu/X6+//ulS4WOkX/6NHhGHez37XX8bjw/T2zfkdgQopQ
djYf46TF4aQMN9n+/SX/sLdccgR10td12uIEB0tCMim213Sde0tW8TDWtgvaJoFp8vfX+sPTfFmM
paFRYoaLxx1WXpNkP/Joj+nYmJ/+/ud/rvn+7zbpLVvPPxYLY8wUHpXV7jHaTwzQ6oIihWqdrlRn
GFF8KL1mCp+HAN3lvjGCrL0xaNFbb21xf3javYs9gWe8yIsyHXaBJ6s9KGNn4/oWQesJspi/f8Q/
fYMX+8GYOFJLOxp2w1yhmIEr4txZfWa8sZjEz5fW/3yFF/uBDADuRVFe7IfB7OZmrVU7eJ871U0F
GEbddPEzV1mXjmsH+W09EY9nfrbmtIEv1qVhQHH79w/6p8fyYudwJQlWRul3O5SoDUETfogBKMJl
jrkrh0C59vO5rd+4q//ph7vYQ6D38jhGXbZrfDL2fJlNWI+p5gH6wRB5A3T9p5/uYhdphyZqmkkV
u4Ccg0+GawVIE90+ct74xv5wwF4OUCmZPMCdqIdknrj641jHSCXRfUZMbsuw/5aacKkmmw7eG0fg
H7ZF9+LCgI9J2gPtN0IMjZ5uaeFo/7FPQ1JGFeq3CL5CnffHOZcBzc9UG8P7vz8bf/i53IurhOgF
+NpZ4+AJxj44qJb79q4qaV2TUayj6I219qeXudhOMswEPqlw1P0yKZ4C0+hfNSES37txQP39949C
CgGb02/uRZeU2YivBWm2jfoaqJ65HvBqiQNBCEa3czsjhdspCh59OgiOfzLItemAWTmELPaaucKe
yWrabiSYP/zZNTesB+yNXbUNtYNGZz0OlmhPrQxiAmdDcwALJF1cIRCX4/nKovUxn2JF8fqxTBAF
4+qEFftCWjGl8QpzCfLvEjlc/blUVTYhWyvCSb4mdAGrFg1kXnfrGGNyVa9L3ypeUZoretcNPcyH
MRq0d2hllfhPXmZ4zT1EqERic6xc8WA5TTIf3W6OcLokyqLQ71njq2So7P5L1swEbut5GJ1NYExk
0xYjOQvfWicJQ+gx8Dqshw78Ojb/rO8HkiRbJRqMc7FruV9Sot2DJ2xEERHWpLpYr2PeRc3JLzEe
IV1GaLoAwGbMROgremi2fdm0T2VQj0x2eZfW57RviJiNh3wq41XuJMLXq6EOJk2Cq5clxko1+qR1
jMgv0mlv57s5JYnD3OaxAgxLFoBTChB2EB++ICmJzGca/GbwOZWxG3yFCCLGV9SRZvAlb4Xb5WuN
SXQ4YO1OieYrA84ruU1HDfxkXeFfFh/8VqHbWfPVFsOW1nfyTeSh2tJ11eW0qsPQ+mCAmFLHyplN
vhePKzenoACLJp4gtdhtTzUUzvpzUCeNC45DuO2zJtfDfCgL0auTPdhYwxOZaEKiqyaH3NDIpUu7
GeHB0v5u+oiJShvQMpGbvvEhLsR+NSF4sKUZ4fa2/Ow05nARdnmTNvyx0UlwIayU1yZ1tSK7t/e/
oIHqqldpdZrJSq+D9Lk0pbJfw5J990j4fF51q2ngUTwVhqzGa6P34wp8nQDLv9MjpnJ7Nft6wOfY
oeg7jb0orefeoOP8xIxWkSYdJNkAvgidaOMmaz/SRXgHU87Xp1KoFnourDSwrzEnqYL7PT+1RiDM
BUsRp6iOQ+2F0y5NzqYeN9RpiMS8CLSzLqpGekBjnGjwOH5dBH6YNcDgfpNJpIiQKFtjzuBbFU1j
IudJalyEUGabGCp/kI/1zImG+eJG0nLso90U45fr15GTD90nYIB0KEOz7tujn/TcGhTMIxOpbK2H
DyYIi2Xy3tSSXLQ6Te6zhuHSUdhDNua7MfHj4koLKVOYdS26tqdGkWl/a0d9HjwFTtU33zxby/C7
YxWyb+HdBVz/ebqHxKIj2BH8OK7CDOLZl8CLzfRRTiouPUDWU4YfQsMFqlaSsPtgGxHMlxwK7JL4
+E3lI9VF0B/PydUizPa+JJnMw2efMGdM9YzAGgRjjhocGCqukh+GSdbjptUCn3wX1ca8Z4n4KFDH
tm37W7f2E3Wd6UEoUoUQTW2qOPfNKxA1st0GTGYx7I32ZMRHHDWJeMnKLktvW0Xs6zvPaKkGUg9X
Q0cyYSljNkmnhC5htnCIKsR48w2Jt3CkCKkGskZ9CG+pWjVZVZeHtpLiGFsTecQQ6Jw1zIHe/eCP
/VBugwlT2KaoQUTdTX3XMLeFzd3iB4Cqej94MYofrXIrwyWF+eMuYbTrHWpp5hoTJYyGHRaIcXgO
+ikNirVl5qJHQ2CzWLbg+UL4jsJJ6yucwTWfcHKsEnUM6Qc5gDUcOB6OA6Kf0se275Mow77XOwQn
z7pyVLJWZlQ9SMduxRVkGee914/BF193QX4wBZCmhZSFWXvvN+WcfBtsMtvEuk0KJy/WPolFNfOR
hjZyOHezuXcj8mQOsYdJBSh7btOpjZ1MBLfmQK7ps5tZxYRe3KgBmmVJIPiFAz26m6qd2/CmzRub
FdtMs9qY4dRAFy8CKwJeISeME83aEHFVSPA2Dc/L9URz11abRqbzHKwlUs7hHQa30A9u08qMLcbN
YEMbAonnKUU1BNuj8+m524yfFRKd5tXAVEQ3GPPSBL4MJhNPQDIYn0pMrP26r9w2yFmNYp4P1tSM
EmaBDhA+OSJP6aL4Q1SX7/IxDq2jN5nx5zhHUD9sU5mAbof7Wuhm5UkxxFdDL61obyelNV8VdqON
DxO5JgOhARNCgS5Srv8ZlW4wXhNrb7SnTgYtqFuU6OS/R1XMsz4olxNa+WH4PkghP+3M0YmtTWck
jr4R85gHAAH1HK89OWG94X1LsuFtQVLpVgZlGHws64CTEDWegzUo9+hAHbKhVqJEQGjUuBShCljp
XTVoC48kzJNk5wPmdTZO6LZoegqz/8C8rGb62tijh0XQDx34xmXMSJuOwNivK9doiOGiCozUYz7V
9fzSBzZ4ccATYfYhr9gvb4JW9tn9BNrM31FFzv1tinVN38R6BgoxTqMH64EXtjoUKFM1Hm3yw5ol
hM/FBWekeBmucDem3rXVe7W5xVFh4JsN9Wzt+tn0zPdattZkrsOuGOcrDqg5vMmRZXggsVVWrdmu
8REmPYzrT5GwnOqe7D8rXhe5YUf7fuh8hOqdG+m1lSEU+5Z17A6bPjOn/CHI50HeubZGKlhFMyzQ
wUUM9z3xsko/NgIbPDIayE2npEri8FBQe0Ux6kerqZ+7WFfWt64kDwRvx9xpeAcwT9GMO1Oi3gUd
QMubgXwf+K+WYheyydpuyu4YIAefv7ocz4KjoBix5FQk3/S7ZCjz/sPcdglcFHMeGESvEkYVoJkR
uR4npnYEVxMuae567DePjd3hRI/0ZMFUmlXkqlXSZUHHfTxq5CYXGtmx9uxwePW6OuB1al9rAhdq
K5w5k9t4jt4ZjGWrPRC/APQT+4g5vbLfxh4w0bif7yK/De1bqfJCxBjMtNespy7BAzw7bUabKGIT
cW5HT+RYV8fWdfY2dNj0wc963W/Izyz8LY4cz/9iLCTch6zg8f029An95K3rpD68M7ML5AHiVISm
AOHqc9fbqQfSU2gFMdoFzGu5jtLvZmz61Sbq7HJRvVt1MW3MjhQcsKwKSMiU2PP4CC61GN7PBIlE
1zbcD+AwZKGX1TbO7ak/Alez/A9qCEHujRUrZu3PBbdB2K1FvncTbGpAEeM2J2xJcCJnIlL6xR+n
wdxFqjTCaxs3brJNF00nkggjWFi0pqefQsVzffKnisTD3i9StLwwUfNq25ZEjN/XrZVnqynHMR6v
+sBL/BtoRIVzTYmEnj+nkt+UobTqR8StrjrYeVcM78wobfRjNakz/Ubm1aee3Ue9tMSrxM8NKuL2
WRm9NXxQ+ESta6tpm4m/tvzEV02fGAPjrTobXrI2DL57TT9Wt6lrxvMB1I4d0h4dw/E067KdPtX4
ycad28/AExIlfAP5fQ3bIaj6LL/SBnp2sZq4cc+7rDGLFkcxL72fu7YCETprl0PXVIV9Bf/aV3ce
4lN1nZqGTTJdrGrpYFesCKLJ9ZS0n5Q7I0XfTGJYnoeqi7t38OgafeiUsKq1PdNKidd4ejsLvjdX
/WYFZLPtFrSA2S2cs7zAY1TrzHzyI2EwqDSHwh+PlUKF+sknt2C+qXli7Vfk6rXLcE2OQyBu4oWf
AX/LrnNgJrgQsgQVF+3ipwHGRf4wE3tQfCoyrJNXZp0I1mJQVPh2Y61L46ACuYhOjDmxj4VrdCG6
oAka2NblgjN+GfosSI6eTEsGtPY5FYODcN5ms3L7AyVCMX3lfgAOzS5zKhI7dnV2p0TlO7sc9Hyx
1QT+aeiWo2k9DFwNwu9G4nfOdUdTCZ8nZZv+OgyzUxySoI1lxu7qgNWs1GB6r0FTp/D5Ez/INdf1
LCRcWTE0MBFNDoQwVWbnl8+WDcht17nkNcH0Qqv1oTN7nbOOWLs7RE1z8l1XpSEIUoiJyjZgMTKJ
P5RDMrBpxzW/2raqCHu+dXxms9j77TzOAFDlQIcoqRJnOlmOJqQUKRM5hEzEWNBhOavmUwaFSx3g
OLiIQvKCVdOvDLtPpm9sKIqd24GqFgCOqJMM8jfGEfF+cFPDo+8dlv62LFzyawTRlNFDmPZTNWzG
MZXTjVey1e2bulzQO2g1xxsEK9JZFT40i1sk5Kl9g+/dkGhgsHNx8y5z7yFVdhSCUZCy2+Dl8p3V
At8ZNyqe8GQY7WTNlI0+DI1wdPGRJT44PIo9w0cmnzYmZBiXaQPOZTWraR922lryE6YuN58KYqi9
o2FVbf9pzMHx3c5ON6FWjc25/SwtdrsrOGi2uOkIPR43WQifeGMEiGQ2kApnknSnsiQ4ImzdSVyZ
SZ6m3+OWUvpkVcSF7GnRldGDys2w+xhgDUJZEurylWwlWCFjYhcA/xwHpPCGXcdux/VclL2cV2Ga
D/XaCEU2FKs46lAh4t50uqPraNyb66wJmuHrnAAs61dWGnt4Wjlg8cY6iYf1LZ5mzUXYlJVRPWT4
8NWVrTJGbmE0TcgVYaB2CNliosJtZDQ1ESWi6oP4g0gTAefYNweCXjxV0Je4q3q7wGDHRRXzqmcl
6AWcEqghOAp7gI+rdd++JEOiM+wA0idmglrZmlrrAKFYKYFSA8vHV7M3gEyjJhjGIDmZBv07h2fC
DssPMq5t/8YdgHZnKPt6AxXQwCU+2Lgi8YKb0bCLFlFLVQOe7fFROf5qHBJD5yjI/J4gusjEQbPj
UguqNKC+DduP1SyNEiBLCqBYJ1ac3E2eH1kHbQg1HExcnd5n0cdhf4X02gBM5bLXxvtQMzSiJdwT
SHhvtLWTPEuVTN01ijAi0OBfuuQyrNiJTCoEt0+bT4VXB5yctevDWKOKM9Y8M1gFK50qfAYxxgiU
fonZMJFoFFucbHSgr33UM0Decyq9UzWVKvgoMAMAGqw9NVTrZHYwYZZWbuQGtXxGHj2SnDrZ2HRc
69dJCJuFyRug4eokgINh+1XTx9nseAhL14JylXSiReNSpsSC7kOs2TzIFs2+fYefNfgsZQRKh7Tp
3G5Ws0dsB0ZXTDbg5GP0EuO+rabeeUIESyzVOs6Jw3zouCuGq9Yia/au97pAbXHqCv3MdD4YsRHn
sZhhWRUtASoubfXoIGplmURCLSnldpaE/Ql1hUjvkQma7YFrtCP2qpkE5D9phi0Efab3D9ouLfPO
1thFdjbMb/sURqVpAhpIw+qaNNCm3owc0PK6cSYrIKeeEOnsNLmK/yMEgDhej0PtOigy28BX497w
/Z5LrhGLGAt0JTIzFHiiUhMPrQxnyyIOgG0NkU4acJZFDCqy92kSVPP9OYonoPmk1m0n5mdqihFb
P5Ts+jZCRaC+BLIj0WlN5SrM1wg/6gwoIZTinZvmIeiJLvLcRzKCJOjcEHQrB8AIpG/deeWgrI1L
HmTFndEtfb31KtMLadJ0XKrpP41I/P1GyZ0VlBqfbojLJXePbu6U3sck5rD96BcTtMstq63TX9w5
k/27lKtLTSeMtT/nm041EpJs5ltOQ9hc0dkSLiRMlkfHFaX3mWYYK29Da7gw3knp0SFbkY+S0EEp
Z9MMmqNLKq/6GNlc16AL4Umzkoeyq4mXuP4f6s6ky1Ek7dL/pff0YTTgnO5eaJaQ5C6fYthwIjIz
MDDmGX59PxBZVVFZ31e16U1v7GiIkLsjMMze99778MtPdXtqkH467luajm6XvzMtD9FM1l2bmocS
wk6/DVNifPYJzYnqGMdJVgxbd4KN4HonFXoAV1BDapDyLkWX+aNlbUPkk3W9kS3H+6ksvTr6YDEM
CwLjrCoo/SVWSRvRMWbtDeRQ3m9JpbTCrxmOxvksZ88pv4TUShA9pbgptgmhx9NWjnY6v4k08dVF
4zsYPzdRNLOonchu+D5Q+ieRqrZJJvE2Mq39+Q/uqrGqtnDRxwJ6kpW73BEdBEsObSvTjlIKNGyZ
fyvxQ/QfnUdw/MXQpZzOnLeD+sRmNs1eKD45kAvm0a/rbWimXvpb5fRdddXtaA7fY5yWFlbeei5v
nc2e5UF6u2urbZcVcCWoJEilv+dx2HokBCAiRUZMkFAfH4xEsuemLFSZdSDyAknMluZk6sPFLIWe
fE5qIfMPjyIHZr9Mqty+iam1OT1saqjt3hqdiJ8gpqp1XoSFXpIUV9fszPdW74eyZE05eyQsZg3l
MdIQekjXI+2XMWzDIy7QxDtUITgT83Xwi8jOd3aEjot2U9SqTr87cGgs82ylo6rHr2kRWtqudPiu
Q2TbRT7uOyb3TO2GrhsIY8AiPnSB1oRK+uRedyl/m5VQUyDwtGnDeDxC2k70s1ZylPSd0kYjl0cR
23NmXFoXHfOOYEogPTg5pFedHdvuyucQmKZTMT2hy6DM6VZ+dmPaHseX3POJaCzsSccgMjro6SeN
G+5TzC1heGl0TFnFZW6irvq0dhT+X2u+/j9Sc5mLT/2/V3O99t/S79/q3xFv5bR6p/Pv//t/rP/l
p5bLQnuFvckihdynPYEY729aLkNHsLUoB7FFOgYSZhpAf2q5vOUtVM3CB4TuWy7v/Cnlcu3/yVNY
hiYdluWN//O/UMlFfxR/Cqt+yu/+8fxXodXqVf9H70f4wvBxZznuys726Qn/c+Pa0CliOBn5QUZa
P2dpYf/QnmYl7FcSIKKTLpRzRbsI+4hY9fXZOvgzp/Ylozmx7UcTxT+RAdf1nbJnV8lKx08OJi0k
ktVEzs6FnbQz6cbz0JTGs58Xi3f+dX1ChEl5Gwq5NzqmiXVodM28ROX4b54OA4WjmAlrV6m3kSLh
HyhhySkyx2ozJbDwZOuLe+NNfw4lewSrrfrb+lLy9zetBs90O0vmgBKjXdxNAbSTKVCJbUpJGBGx
NYrQjpT436xwpnEzN6yBfYTT1KtTRAS/nDd/fj+/fh9/4diu3wdfu4lq3MYz9y/OM8w+iYXx1TnG
ZtXfM49mUzQ04V017K2r0XysL7EKnoLcqdGG/+0lAmuMUzzWxBQv/4nLezhXYY4JY4kmIEeguOkk
LJAJ3NiYHZuLmWdqJGOGN6rMHjFdx2QyNnYdHX95Cz8MLMYey5gDjAZqB5065QI328g88Z8oS+3/
/RFYoeB/OSMFeC8TpK3gklm9eb9IKXxlw+ag30Gi87Os09/1HoTeOlQ2jiTKt9Ofz9cXXYDUx6Yw
ko2nWKWyJZT4mvT03Zks9xiRzrf7+TQutDPutXwLF+tdDxPuKK17wRjCoiVbR299QYwDEK7oYNkz
79DlcC/rG7/8m/XFX97HhxeyL8y9fWvl8bFiBXK0s3b4ktKiJiHBek+RbQbuf5Dq2MvF+ZdD5aKl
h8YpMLrbfxW1hM6kDGDMzlGMM6kfmZOiTs4AbOvp75FE17slcAe7i1NepySvKRTkWUfgTTdeo1bw
MHe16eS4VnZAMfrNjUfZ7HPS4v2UVQopFCmhIBGb3GK+cm04d28ZLHLP76JM7uCnvU0z6sA9HYKf
d+u7xkPG3vzLv1w+wZ+TneMJ9ZSnybukcHomASh9Wl9aB2Ny/5OZ5S+YUsSuzI+2YZm4Eokc+BeI
atmSTdlHoTiINqfJMYTWbR3k8mjiIRgTB0O0Tk9xEzb6394md+GQz/0XPXEezDBhu42mr6Mck9cV
9eYPi80lTprr+tRR9IhsWWbH9WlpkD2tFNHp61OjxGm0fNDqel1faqNv64c5c9a//VcflibDrx82
c63//DBr+bA8dR/r54wKFnVJGag9s/gFkxM3b7EX2sfBr/MdwrGGUP3OuJFK/ElVYmi39nQvHOqF
6z/tFlqdqqv4uv5Twr4ISzEjUJPLB1F28s8e+0yYXHyQ3ZNNV5GD//ODcpOAFtPPn9d/65UWUVzp
iJ9g+a/zOAnwel24W59CuKcmr3AVr59kaa75qtk/f4peNvnx308fiy76n64JZg53aX0Rz6LrNvia
v9zQ+HHuOEbVMenyiopGZwTrkOB7PTRa/IVca7PC32YapLApCMSVEi8lpSxU/8TJcDKFAMvb4p0d
NElCdfLZC0P7IitSQXIomb5n78BhRuDOdae/dqiuruujXjTDlVkxMBNPx42TvgpiwJ/WIQYm+pRD
MtrmRjrv19da4lfx7TO0Tflb7Fa7OB7Sc6V17gt+yOE+VPaFPYv7sr5UYr2gfmQT6728ltRTfos1
fGS5O1wVaR9XdtXj9R9PqyyRuy4pyR92IvMSw/vEEWIZl/Xp+khvvrRzdeSIESZaV+XH1AN3SY2m
RNQwv1pVU1wJ1rLvLBJJSmnD+hPuw/qkU2vep6MlXiq7/9QV7rFyuuEL7DTwrnFGHF0d12TuS0R8
hR5e/WXwcil68iUN+OFDC9BxsutNbFJ4nP28JUwcgtDF8Ys/hzyW/0kLuuZL/DphWjZLLG4q7BR8
Q+ck+eeTQ0f7UIQFFM2BWIQ5c/TLOhjOuHilIzKcJk92UKpOKDq2iOgm33fuWTYUTypTxln4Fb3R
wraPqdU19y5KP5mZOtFTM25d6H2WsixOmRXqN9Kr9WmTdsI5s919zLS6OB4ja5YqZA9FelnUS+vA
dqjYjWJ4U7aLVbH342dn0KCHzgMEb88j5F7EtcZJ8dU1s+Ju5KT9a7V1QEHhP8Iu3bNxZO2EvoBd
tsjfcuVc2uI5d8kFxwV1i8iePK5fvYxgDNQaRQQrTNSzpbvcw/263WZy9M+hDdeBtNGdmg3zLGlH
BzRQ6m1tglzrpbIuwm3+HIqIQD3EQmfww5ztCNiCziTWpU5mQuCt0t1obktiqNvWAbBH6kGU8Xd6
YpHQbXrRy7+/4q01M+rXbxWnIgtl28QqQSjCv2RKeXXmzL3TQpv0xpAbEjgpNlB7MkaNd4JRW/tS
4BL6PAuoqgB0q+3o6wU0wiIIYWnC86OfUc4Da0Oz2bwkdCgfBbTwh6O0eD+1Pd13aQQh9JzX2MeR
xAZRojsxEGPI8G5TqnzxEoL05pxNpGj8ZtciJ491b3zWwRlaqIpCSNe1Xkz02+yLV8rB3joWtbis
885R4rEVrbvBPaBX+FDjxJ41bER4LuEhE3m3tVhOX5EBFffM7Z29IgB/UWtZj7B5SrrOflbDtDez
Lnzux5w+bTZp+6EBMNHTK352jO7dE8Tx+JTkZekCUfZVfUJrH5XbwrRpv6RP6zQ2domxiXrLfF3I
qUYIVcMrur1uT9nRbMj/S2tLvxpwizaCgP3mMGBPDioChA9ieG+l211CVkAn+os7iiX2LrVb92FU
2MohxOevVRR/pyWSHKF0GXi9C6S/tmtdutmTJEkPYYAgttHa+N4a5PfGwwIfyAaaV8OoX6xcVtvG
JzLHKC17ux5oSZfgualcpAq2AndveHyj1HLEjXxaCQ2QMimOq84bBn5A+dnK6GzKUX2xvCHaxWGX
kL8zsQF3Bnm/ocxK4h3dPfKdawE8BsXJEblPcafD7kJs8zOix6ovWmmMZ7+Jsl3rNITVyRi6B+1u
fBGN2wWlQ7dtau6QBhFzRtLcj5SPXLqZlWZi/YMXpPuqCpCUQV9y+m911/f30bYIZ9U0CNFjf4tT
1w2wOWdQzYgN7n/MGWHmHZkFG4q56AIIG9o4fhweWGtkR731/phVat1ZKp6MUr6sSaPzknQ40IJ8
LGtTJr9kj0SkuA9tD2lOm5u98qbpSS4UErQmb2kd3mIluz2Si/lawtlpk4xChBm9RBUJqObAsjDu
4umzS1lhEyfho1K+u1s/lOCghqQAXxyV0Xa0DLDy85s+kCbRjR7i8Dm0jM+Vb32saaqkCFvvLjbH
HZRghBleYLM/uY0G/K2qD/f0C/WndRCkRVHWnBsyLEJC1Don+RqHREa16u7S13krJaCiUJPdSREv
vY3q1Dj2pQ+kZp6hHIfo5zxZ74lWGr40Ldyy0g/KsW5fHLg4R+HF8Z0+A7ITK7yaw/CHCEGDDnQF
jmNi51cnX2hOcAkuagRUlXvC+WRZ8jVJjoS/yketaZhvGqAUaGKsbhsnRCZYGuZUjxysrSq6d6dc
2ITZVZP2ePWXQRWJ2sKTcXYEtxMw27tRwAWMvP7c20730Mmxfal7jiaG521G7jhTQlrc3CVRbgyd
ZjuPbrJHRlTc9eUMRYVyAYKxGzADPtWVnb342vAyY7sflNm98ifBh42Bysc2kbFFCaBiZVXmJZEX
9DZa9DiBo9XODRWWc3OXR9Wpj/qBcjN6wh4K76vpc6JbsWIv2Z7bWvuhSZcbVdFolNxGDjvHet6R
9BDuzG5OnvtiNi+UzMGGeHNQL0NYE7hDjMrPRGKvw46fdiqisVuAkKwA66wHZEyzDbKaIWitof8P
EnPbW/X4/3TLcIRj2YhjfPbSS6bDPy8ErIzeFgKhcI/RjCAgy72x2sMaqsUQd1xoqcOovScmcgIL
ZdADSReJGaxR4ilqdqnp6JQAyukmz41ZMP2ms7PPQ25ysaV+VHQlTqVphneHOLldP3sJKkacxGFr
71z2vFvsyiX9NU+71XLSbqJEqW91Qt8Pou3IwlLNpXOcz0NiawcM5JDdNG88sqRCuCCNEfRLSdQ+
4BAkr5yVPdTlkpg/9BH1Z6/Rt60qnAdbLLRfacQVUVuLb7XQgcEnM6I5u75oVKYvqjC8C3kGZzPU
zKcE691V00marTPIUywSxJGiI3Gmv2mlym8TIgGSG5ytYAd+wC3b7qyIjV2bkZ4ctW70JiLRvMQ0
9lLnNyrzIfOdFT9z23mvLWIEKWt/8Vs//kxQr0tTPHG26Kggs7GxJ+YkVwdyRtI3jEAoQMhCTJp4
06BSPMhZJM+RRvC8M/xwWylvRjOyc/Ns/ez6DQwqpJeX1htI15VOcqNU8UGDKwmq0MI6X6mGPO60
OzWheDfhcNztirg5J+UTkbx+53cI97NK4oD66F2ZS6Lh0sQtbPhLdQhcHP5LgMH/2axz6x39ArGt
Cz8Gxq6kd86irRfsoVPTIKUMQ97O8bsPk9YkwXtkqcaxsTExgXNLhZszhkV60FjT5R1Ahzjj8p5J
K75B6oD9BVsF2lMMIfui6631FnmDcZR2N+zgOodXBMe/Q36Sd7L1n7KcXObBLu1n4KNE5aNPC+Js
0i/AfW+z3xLV3BT5u9DUo/I07iZV/D20rPOoiJMwR+eW+5H3YrhxuKdrPG094q5cldNFHQt4mol6
Iy9L3XxsOXKa2iDxq4Myh+lcATa98t/MM4JklgeeEbjDzEYLriTnW3WaW92/TJFJyFab89fS7HyK
DN3Y2QbXj5ch8qv8hIhdFCc3Zxnm6py0xOhHiQ5C3pHWG4ILuxIkvoGRusT09Ta9MzTIVdr5aSpL
dWGugRqUvtZ04NCbZsMmtLURHlRr7B0UKJtUW3JiMs25TyPUeOWI8dn0qN/Pchov9CbqgzYZn2SR
+md3TpgMspw80RQ8jqIZ+qrP5Yusk+aCCPJOGXV+q4ua+lFMiUwgC9nGS+ZAFvsta93FTU7wejrX
3pufEC5Rj3fXSIIMW9hdJBRK536JKR2+dlRPN2mubIQGTfqM4vYARe7g1snz6Iz176mLP+k6uK17
Q8ni3+A9QIFlA38WVLwOJKx0e0xh2SbPVUYEFnA4sEbefTJmb6/ZOkspEBpW7iX32My5vce5fwpD
2gwDQWI0nisChRF+7iI1Ag5IuupLhp7kWPZZc1NNqrZ1XohdufCXWe+tYXi1XqE/yvkBjUjKTY5g
Bhqfiq9zhZiutDG4zmi3rrpjIE3NwoXLbngZlag5C0a/DQHCTZDblj0Mod8U8bTy2njifQw785KR
8/pI++pMTI5GigseG0JhmwdVB4Bu2mVu8cOUVu1+V8L7tKQuBzB5bXwIJb9nMc83uqJ7qBLNw0wA
K07hvKGvob312HAL4TMztRPgjo70AQ0C7xOayo/W96etM3jtdtLr8UD4SkzAhoI0X+nNexjP96Yv
f5hlUlD89vVtNk5gwrUF9edTRSQF7EeXpTqq+CwNqJE/irCTj5LOkQNPO4jmc123EVndSWZunMV+
oLIUyg0r7qvPebCp5um3pMVhlJdfhS3ciz/5JC14CQQzbfKRGpCg5RHMcRIzBbXK9zkQXFdD/kEp
wLiaNHVu5uSJrYFTastmhXkrbb7LWHcPo1XTEmfmufZJv+lVkSKJLbtd5aEL0SM5HIhg/gqo6TFO
nXZao2eSlgAGILDdvmrcNlgHShojN5JnCIX5BreLezQGJ9/PhmyvhpZ9GNHg0Qw1ly62EhBuQv07
c8hGQZUGr/C9cLtl+UNYa2scfyboV87oH9YTqz2UJMhfDL6FyzSkYvPzYCH5O4VWpAc+66tgysQt
CQFt4j/pg6p3nmjquleiNF/b3KBL3ozaueRv9NPpQifSvNTL0IdWu4F1WuwBQpRXEcXtCaXhNSRG
++LPun3J6qrZk4bn9ewq0P0bs6RBmqXk74wogcJNIrnm6Ob4V2LHm4MipYJwrd586jJj34v6D0tm
7Yl0CIUTo6hHTryFLWXEEBBlPGy1SuJV0MHTsP3cCWrdt7mxh003CWfHLQ086zxe42WoKUZ1Fgk/
eWXbhyyBBu8nw1csKdBs2Vjc+sz/jHxo9vXjICHfdKTx92y82Ch0aP1VWh7GiWu0oclSazrUu0Ea
t8JzXzTy1vZp1jbPhQauTY3kZ2CUKQVTuDnFV2/M8fjiCTA32tBMZ9SKXrAOEx0VISSFqzEOejiz
tyT3LuUQCcTLc0fOvIjYuarIPKdT2sJJUxm00RZwXStAwQqvG7dl4pnXdRhy3zvQT37WakBAnUCL
YGSlT266KLfpOJmUYOI6Z14/ItTzYbrF6b10e+OYUz29tLH7MdFlO0WgKOGc91hnjOwJmwF0Toh3
kD1iotBKbYdCpaZ7sGiVug+B++1Wci+bmnY8yTI9ap5nny3N1zdVGbf7PsclgnxW2xslWQbNzA2J
REfN0z6VjSxOnWVbtH0qvd2WuOi2g2r3VTGMt9aemh3ZoDBk/74KDyeE4kVBMtlciJOFuuc1L5sr
SVlolNv8XrhJQwRWY75EI7dYSW4WcoGnulZagNECZeiy44CISdg3d+q5n7ygmsr73Hny5PW/6Srr
7vLoFbH4UskvaTiFe2qRiAqjJHoX053k1rsLBfIxyLy6WUXxJdX0Q7rczqzOz17bCRi6EW014v+3
87IHk6pjGTRN3xQmjC27m0OeTMRJCsVpYIo9lALvI5Lts8DZ/kz8/bKUNQqDeNMcEXRcOxfkAR3d
fjTtBkuHU20Y8YOKicr64TxYQ7Iphz5/LTQDGC31NVKvooMOpfcMWaIJ8DLb2GLUya5HmoxJCkFp
ar8rDFNHNYIlcczZ3qOg0AOrzu19VZM4FaMRtzdEI1XbNpF0LMz6E67a8LBOcHVZxeee6dNHvXN1
yHg5Qdy9ztGSkMwqcIOc16WnDggxQciAbazVNkZSd/c0qbJtl/fpXiQArca4cjfdWEw/J871w4uc
LGOCUyaAnqwEkUKSaDywSkeFpOvbtK6M7ayDWpPkhEUyekK/eqU0ZGfbltWuwj6BLa5UN5blv1sN
Yf2t2fasPVu0hyYT/Bh53cmvvjd1xV6vi4pbzoqOeuny8QBA2INnwnjWdYTMBIlnu7JNrVOqfOTc
es4NBQnKfCW8tAnSLAYAKnv4Y1y5SwBcjuHg6iQnp2dZuA424axO5M03RCDZTnR5fWClV+34B+01
AwSxq3EvH/F5vPRi0AJalBRvR+X8nNJIewLc2CrSzgV/IuyDDJWeLu9NB/jTsPXXVKO72E61PGaJ
8a2n+cisSpIde7T+roU5uwem19KY2WqE7oSDSZnwX/q4oHxtqx2lzq+tkcxH/pDoVk9NsRMoCLd1
YTG1LMP6qPf7ZB8XLjQzJ0TT2lEhSYxY3nLEcfuu4Y2116Tpyj17ZKNS7olvlsc1Cs0ofnJdlhAN
F2uRuPdKTeM9F/GT/hl2VPW5RS0URL0Pt8J8iyoOf9tH+oN9k04U3eSjARefSBaXqLEhWoJrJpkL
HECJo+rcZXN5oyQuNpaPCppV2ZNOQhLsAytAcXWpbQubpdPUD6tHNd5KcSBwSn+GN2SAvsm+dzLv
/zDZoRJpV/0WV9nJhGJ81BAA5uAFniMjfNYyhOWaScItxBr/hmL5LNjBXtKcD6/Rih3r1HzPItZb
1dJgz2kdnyPnO8GG7KBwqcRbK+UqxT5Ekau3PqVqxDTFXWnTxyNEqWW5YZSpuKFAxbsGnZNtQT3Q
WnSPCBzrR19Dy8uG6lLSDHpgKUFuR6Fvl3qZ9gQEGhtXe0MeQYWLHNtt6qNsRxuEOYBfxdzqShAA
SUozfjCSFYkqAqCDlRisEsd019GCyDclzMCFFV4dTH0iIcruf9gDEktrEA05nolGl6uz7+YyCLfw
Doo7Ezwif0+qYXFhwcOGzKSjXMK2HZNEUNpjSNHzgmmVP4B4YCitKBdlQ5hMyGk3ouCKkVNjE9rF
2m1Ou3tMOuVpNnNdu6RpR69nDoMUAsFkcZ/CqYUgvPjAIlkE6wC514VNAkiJW9+RMMf6ug5hqJ5d
xN18kV0htpbeXVWaN8TUFfbPXiXXxAnKwF0bWjpzRpPf5GwvJUxzPgyaO7PEK2h1GZGLhnShHko2
kR6C1GknihAcZ5Grcufo2naM28/jAtZG6Z9dlwX/hhBYZJ1hnDwXs54dFF2Mjdtrcb4huSjcTNa0
0CqH5EkfvB9DaOiXrjHrfWrN075zJ++lIYi4Rnwc5ERUXJAaBl3pvrRwOR4UzXoqP3gztELGXzzr
2/JtK0wYH77efRVcUzvgavXOa1SPJda0SW0M2U4Y1i23nD/MXpjv+E6smzk/e1VDQCu4N8Cq7N4F
Gdd3uK7zlmK+dyiL2thy42YJmkz1LiZq8rh+U1KYn5fF3wksXHGQJT0fszTTW9hT5jaXnjQghHHr
aLN5HrXpbdLNgr22Ll+d2iL2LJzP3VDdbSxQyypPntNs+uKOnfratZfIib2DnhL/xQ5IBUX5iVS9
7FbZtyJstJs9+v5RduMnDFCL+o0hWVynpm2+renwGljjfZ60QOpZMF3YEN1iqfV3nQryzbBexpod
Epup6opSs7qin1OBTpZdS+ZcgEIHvbEFalqEDuoUlviy5rZikYp6D/O70shTRczPJQGQkIYBT9um
de+x/4nNWH8No2K4Yv+lH0nVFRVIfsThoN7jVEYPrBhzcoPZOMBMGpd13dgeNVa0G8Sl1Vsbe8OL
WbeEdFqBmxIaF8eTf01A9e2polmbSG/FHQmsuGssBCp/lhejJgCg4BCuu6Wx9/ljxrpeEjsL7AC0
sMwCDllMhCYJOkMwzNEQeBqiRNx6T2bibwlb6S85fjFupQxRpLJrNVqsZAcJFW/5o4ZBo/OMH1b5
/je8jepoGnK6OiEpOc1YVocaiRH27wFWE9mZWppll8mX9bOXVbC68Sa+O9Hw5Ebpa0uB9xlicHMI
QfbtIglZrjer3+w2SrDsFe55TvT3gcCKZ6eGilQIaE+su+nDW0xLlF26W0GGxM3Jx+42G1ekOPg4
IDQ2Vd08KSnpPtQD5q/ONg8U3bxDjxwUGeiwaZzoQk96/N1K429KZOJlIuBHRnbGblBYH+iYuF70
M2sWTEdxSZGPiBiEUNOTHlfJi8vSH/wL0a36sr5LDIxujWV9m7FBvmM3D/F92pzaExwAwRbNjbPq
1pRqg2IXxrxmVQTdkWEDsvjJMxrg51Pq7zBC/eFWY37VfVQ2Odtct4zkZ3qXrwpkuxIYZokxU3sI
FdBnCqshZb39GcI3F/G8R0lOc85JjOdqGVJ3uqRZ96lo3fjMSVy8zjbMS65g/H95Yh0np3peM5nX
Ie/YWonYFDu50HhilO3s+OgdA7OHMAeret8kVhWsjZWfw3DsszD7ebNbb3u5MNkX6qCByi5Asa+u
UJLoAXb6iQTI71pDMtCQ9dHWzEYidpcax2irgel9dDeFENnT2Kf501Al0dWGURYZ+fti6vp2xhFS
Xj2KLcdIwgcrOu2z7c6s+S0f07Vgf10WzodBZjl9PfWYRB0Gvp/+WHUDdncqwWLvLE7xrS99MJHE
ABRgPnToAbX7Wnhedx3AuV0dW2o722THqg0gzOK43gH3Wwgfqjsx5baswMPocxbhXphRQr3YKFm3
0yzqg9MmEYIbt9k55iK7p5qCmL2cbwSYnzy78m/rkPZoM7BzBxleylsPvOkFYx7gWNCPu7pkntAi
Z7hnHUdIZorFWancoNJ8zgmw0OSw0BZve6hwg/fwM3B/RDNbx9y1o1uzLN/cMP2B78/cRA4I4/WA
ynTInih2dgENm0uVsNisC8HqftWZjYvst6FetDOlXXkYrxxkavCccYKztTbY+gYNc2Tg5tY+Xc67
rOzxVMTREmeZ9EvrEd1F7bWfnCmDYR0xtbjLEBZtVJF3uh/gXmDKDqSrMzUuU8n6yF8mSRV3I2HJ
RrjRl+JLP9T+xQPQB+dUDvs1IHMSI+20qaL9teRlmqL+hk27OK67Xh2hUocgkjJNiHF+V5MUdI0M
tiVw5f98RF57da6ECuJkN9GcWYOabVyJHLqvLcGgxJx66bnTUHmPNsZ0VWkn+rs16GibMmpCGelq
JhgiEOD4Nxlbf+gNpVDqP2DXjeIJcoH6iuEsCBtuFeMo9CcoRumpDbv4gkM0veVaG5Dh+SI13IFa
PQYtNWAWYmwbatwll1jp1dZwylejDtNzmvtvSeoIdlSsPLiBQyrFVPYi6AwSlkGJTwWlStvXGtcO
ZcdOHCP6xa9k2JKhIHcpTr/vg3nwmok6v+21O4xp6B+4tPZrSxf0sUnaDhn7OLepyxe+e07lsEmX
3hTBnzasQkqu1GTjm2OeWfPpAX+QHqyPpLB4ZBQ/GtPKDwSIkzq/DHGFma7uk6fFAX6MF4XpmAjr
EqIzv4wvhddq1rYVidrNEbUeU5vo+qItq4726ELnNTDuJ5Ly/uxTUjFcGNQ20vnDKF3t1NmsCdFz
ORu2mv6DNfJ0qnws1FQB3BtO/j9SaLkgKHjmUnNtZOJC6mjbc5yq/OSb0/ws8vnqu1VyVp6d0Yhj
8N1SEsoiP3O3bm75MrRNhSEc2702uRDKcCe8oUc3odw1eD5jL7mVtaNfKXe/OtJh1ug5UmOrvpjz
SSg2M4VCQp9m6UfkCHVPLVb+Uq+vIQKi+/oSC/I3dBSOQB8Qhvtwke9kbq5dcx83t2jqi8QDfsUW
mQA4tl8sSlc0r8toCtbB6WpiUzvDPzBRgO/MSYwQWleeylOUjOXVJibluj5qJQ4IwhtO9P/k1Utd
eV0fpbNMj5Mwv4+aqM/wVd7oRY/3dfKhDo3LXI7hAV+vf9Pqwed2bF/XZwa1iK3bOthjlum+RWuL
0azm7rEq+Gt60wFJXbil2+UhBChy/Jf5flrKZ+m6kl8GUfohocDdzbbDj2Gy5GFAyib3Qz1w5zbe
TXJiAqOGAGGOfX3U2TfsQC1ia4j7Ak5km11TnKcoOTArnjH+Y41tvSBfBgdWK3WA5HuSaUvzKrYD
K7StABfNljqbdYZPyS9Irqzcpm3X75I2onK5LNy11HcI6qexsbZJ1yGcZv2qpu9TTeUuXeaNdSj9
oTurrn6VfsdaL58e49ikH0An2VNVxJQD5fZdJYZF5XRf5HBtrorjeggAh+F/oru9nYXhiU2ZG90e
1M0iv43ajS6Ee1wh805ZulcVRSPUNT3S4QITfPOPEiIzJp4SM+AGDzmUeZJkeZim+3BMdq5RlsE6
sNpjDi9TsvMJOSqaiFTivw84h7tNKPqXSqcLVmRqeFkHy9PeOmLwNoY7GA9H2/eT3T/SZohJ1G6q
rU/k4vc8HE8xVtpdk5bWweGafHOdaUtSTvrioV73NKiBUgw5SOKk34ekyuP/QBe8SnxdX7OI/yk/
6/zEu2ePyc+hHrNjZ2hf9Vp+tbWw/tYC3aABOr7nTjrsTTOh92+CqhpNT6CfmPt9W072o3LZ8AjZ
aw8wd7tIIOaYO0f/4mRoJdwmkleiA/ZI8rEnR3nMr2ZVDsZxVh2b2iXUuyud87RWCJcBZRgQAlpk
jeWcmSF1utaIJloMuCxojJ609SnbxzpykaYLy7cptJuLHduPuHUPq/4P7775f7k6jyW5kW3ZfhHM
oMU0tRalSPYERgktAjrw9XcFqk/T3puEZVafQxYzAUTsvd2Xf2oCl7fKlG5rRFeFwSmZeNJERpve
GpPZYDDIDvkkM+9Zxrc4HscXcqbDXeozxa29ztxXI9OOAHzKMzfsZD9VSNFH3FKfzd8yjIx1XPgF
ege9PGIrJ0vgf5uLQGF3yMf5nLwvB6UoL92HyKoH8IT63Pf4eJcRkV38xqvm7jVUv/tIglRxjS46
8ec0Z7yxR3oh4W0g4kQOBgopv9FviVKpZ42WHsOU+PiyJnzPK9xyvwyYKtLSDl7KKFcfhHY3OFkk
qv4rsBEzSi4ZipUN6aBa0wJZyjeo+ppfSf+jc/LwFOQM/Ev6cesCzdTZqriDK5F9SQSKMTnI5LGM
hsk7OEbld7y+5WvhYt+iFYtJGsObrrq7Zu//csTs37ICQfZMKfU0AyRkvR48+3acT6kTKVUZpyai
DwbX88+Q6Dh/oP/UsW459uZzyuemr4Y7tCd6xhQCmD1pBs7xViY9htzGAt7vrXA/xAbB26qC4EaF
bUfPNlHd60XllGUuE/SurrfLeW1ZrIAePqclOuAzEm/wNN2mMUK6tRIbZqHjYQ/HGEttHOvbSkbe
cTC7HwOQmYc9qLF1oCUnjYknfItZNQTFET5R/myK8IfbdtbVGJlFVX3A7k89WQvVdGKSDQZL0OUq
3TvYjJ68ZPoQGW7Dq298+Xvl8MHLk16hrcPkmhZf6TpwIp3O2Jw52eUScWoR0KB3uTBy5nl7lDMv
JJ7AyrDCgo3QNbflr2VySARwCFYp5cOO2uKM2ZvRRly1x2likt6ZcjhiNzPXdteC8xJ0jVVq4z6h
y7Ol0oaYUJMyMJO809V8FBOZMq+trH5IPdEOPiO3fZxphHCq/d80ZHgwGLpsCr361ozTsHUI516n
sddeLJjBuFWr6Y5O/Ia+L3sadv9zSrL+RG8pewa9oD1VGsY268EMJ5r/MlldiZsXsZKJsCeT+rxC
DhHdA9PTbgX27fOEnq3tgm3GgbTGtVOSU1nofwwDJW4tyghgn20S9BEMv0ciR6zEj869auQ7OTyL
wmUCjm7+pNOBPy2vkO7k6yDSgnVgHkMlYlqWiHPQOU0Q6UVBjg2l9lc2864vtDq285yN8O69fNNo
frqOnG48V703nAeP+s0eUqgjmllfZz8SV0MtOC53sV+WR5FF09kIzfGMdvYjAK7vrgee9dtQ7bTL
4kJJ2NgapzJINfjxK79pHgQUd1uCpMkUMO2Xzg7lqYjL/vCp2RPIf0+hinFJs3EHV8O9YRqIX9se
9JpuZ2LfNXr9rDX0lUZetQeRDdx0Co3UF0mebEaXCiKESLSKMk1fC5rO7w2ko/PMo281jyo6Q7jH
5Qi9XLXgNAj1hhCxLUG5HeYeMe868kmOo8Vwiozs6DhheMxHqppOjOtPNSjn+HYDVbbCBZ+veJbP
Z1dVD01oBmTRcI/QgdnLrrCYAOcOSlSEikqk4WLXJAO4EeMKVSMybS3g+aIh/TKyTS605BB1VvtR
fgw8HcrEkM/WmJhqYan/lIeBwMz2qazp3prUYUnXgdEIB/lA8mTsIoFSzmyqA9aEntNkTF/MA3HR
DIySYjgFhPkwC9cbU9arAErPusq0cV0L3bp0JnZyGdZUdBlZiGZNobT1Q+TfXTHanxdaOjM5bkPy
aFKTR6ypDkkCZBiDn/il95yetE+vf0ULWb/080OrpHuSSsiTRjRuW3z2V4vH9N1CFJWDEZXBVH9L
K1+7oEI/9WFTv5ZmMW8AxxXrvOy7l9DwjoFpcoZo7PjqZra+b2TN+RKpyk1yFW6M9GfQ28EDL7e7
HzgiHPWZw3c3s72kBjqWrk+dfd77PSr+xOIPcg+6VnU8x5LuZfSLFRKbnBjY0F65etm91tCldrll
5tt2bgykTbR7zUa/l5WT7tAZ9UpVCX4HWgs2NcGkAnj1q4q+uedkDa4Mk91zGUF6HTGb7E3Wpy4w
6N9GORpfQ5v2hcnT0e8AUhGk+YVZXfcoUo20b5S2ryPGsFU6rfOhiX6F7InrxtX1ByGbI6lB5tGM
dfM9aqKD7enGcxRD/8I8EmZNs+47fXzDkbx3zcY49EPn080K3UfTF8XGmTiHge+bt7MqUjLGBjbF
8Oe/hBJc3Bx1t6GKfDoxrIBA86y1JXB892Q4cAn35W/H7MCoIOBS45EWvMijRXzRO9kFRzXaFFn8
+wpuAxA3Zjv7Mbd+WX1VshOFxn1ZMpc/GQJFvxZ6/AvekvGW1NgXagOWZGMXq25unVfXtFUIUO2/
Jy4nNb0xiOgUgBUKp/1iCEzRqFDfu4qHkDc7N82qz5qoWmRuvfdCqNNN+W43mVABdeojS9CXYqxv
/5GuXhwYDtXvkARfxjCff4yB9iAa8tdUSJ486hdtrJ4/xKguemgijJ65ZiO+mBcaowcroO+IEtTc
UmKIrTum5RWc9R2nWXvvdTShIjLXtcZMBqiQuVmEakiXSsYOskFcYb4PpRnvMqg2N8/pDoROcV8r
KS88s1dkovaG/GfqPXoMVLBlznn6YBl2tW3zQf6jMePxYjtBF83+X0Nof+Ya2vUASZU7IfaRRffF
wvx8NIKY5CswSrTUSSmhHta2pCoGmy7P3K3IHQ/A2Og9oZvmhI+Kne6j1hN+ec1Hc3wh6bw6+dqU
ra0e1EnVPUr1l1UDLCfh7XhcdKepS9GmRjH8o3YSz9qsfw00pxvbjV8tT8vJiBZMN0yrOGMs4dCC
JO0o6MQeien+ZqDsXTsFJm0kUv4TAXlxzjvtO7mY7iksKB+IzSjftKL4Y5LQzHPKjk8lJ561q+GW
SAbXhhTZBh/0CD5yOwvvWHG0rQNBcpu2wxcvZG4sjbJ6DSlB1qmHdDfRXewfMo7fJkMkT80PN7L3
qnsZGIcp54NfQXq09/UI7iEjT2XrYQ9fB0nC9LvyTeRQS03AVYmgHeO4B9pk/BqXOB0QXPcPR7TM
hMRcH2TfvepWp+2XZ6Xjos3wtfhInLC46gpvJGIn/8cKCQ1LslTbYZBng0Ys/SLj+UmrpH5t4b/+
HT0HnKJX2PaIUUJ4+HkbVqbj7nWJxA4R3bgufOeLRLoGsKWK/UspM7qEZvKrTGQBWcpFspQRNM6d
ekx6uG7LrVzV2j2dHA/mFUK3OO6/qJvn4Mgw4bAv/5SdHt5Fo4V3xlLQePrc2i0/qxkQItwwr2bt
u/caxGWKuoBxQh68ecyeONRWxTsDoHmNSdj7looPXzxl/2BTmr/HVl9u9KSuL/WUvRhS+yfooWoC
6zc/0CJvkm7OT/mgZ2ciTMGsl9nBTEd50dUyxG1xAPb1yl8m9ZWEeLbJCmq/KJ0xoWKTXS3HBzfz
vH3P3rueJs954GlajcpCsyyO8tEIR9p7u2kuJV0VBtQsTDq1KyyjD+zR62qS9T5Vn8xE7J2SHkVY
/NGIQ7uLaHJPpwDd08miz76LTAKb6BIRWxNb2VsRVcXOYiSw5RRYH4D5ENSBXegx6Pk3BkdEfLbC
eSxLKu1rmev9wQX+B9mxW/m0IIIuJ9rHIoVBZn1ydvva3PdwZs6BJ8tNOsfEFPMY4HiszD3Q8SC2
Jc1xaeqkpVcAhum9Q543LoapSRxjv7vYSknaMYIXIBmPnjpKimUolgG+JCp2n+eBeUZoaZ6XV9qo
dxTtdNPSYu80OkBYQK/ysizsmtF6ypHLLGUrA5N/q1hSkrRN5HdU4i0W4vPAoQVGazlfaefpc4SO
KrSfFi2W/dKnmpW3mDbwqwT1d4S3Ulx6mRw7XLd3le+EAY6MqNy4Kin4avStn1BAp/OyZICyPl8V
6lUpPPqi1rD1NKbEa9S+do9iKs/MXQ9t6NFxoz06yDZn6qjXIONm6ZgeDSg5nuQVyn0z02NGPLLR
RORc+I/pfZk20eyyOV/p32xXMsiptNOA3feSKY3Hsixv9epnO8r2XGM7gqtaNcPFsuVTnyjPaZv/
chs5nofJG89GH4PFGuqDyKOZa4ECSrYmsQ7L+9p4RWLQnmpfjxmQk33FXDcnWhEu0gqxSXJxp7JQ
Aw+2EG9eRclUZbsyCgz4QZ13HtSCysk7pxYlaDGPza62hHYCRXYP0sy8hyg+7xHN443rIkicQSfu
80BQnajJGPhg62a5h87yJWP21kSgcXdrWLKxcpCW9seMe5+hstkdHGf4AKvg4EX1nKdm0+UhM8Rx
E8yLXfYV+la4L9rqe94YKWyviPTLgMlvV/v2pbTxqCQj2QaxI6u9TWIHUBTmEMucBxf8k/rT2ru9
YOQQjxMfYjaeWjQ3HfKDsGdyWVA6K665Gufralm6/yRyens5JZjzsIJGw/+WZggR0UlCZO2JUI1l
wDA6qGtD4t7U3MF8RROineUijIN28pUE+HBfLiqEzozqrV1H+bovp5PAnrPHsaKflgUcFJN5s9yj
lGaq2JXbPBoZwtj6ZVkmu9cvnZKCmhPNHKu5is4vb7YBVxE0mY80k7d5bdsrKLXjLrA621zZEci3
lss1GIR/9FP6xP+1RZdXWEaQR5DcQg7F/3Pr9qg218xoUVGrXuSiOloWQs7/RHVkI7bOsxcgMABR
LW6weQyo1f3++5ijFKCp/Ir+6iPSaBQnJSBiYjtetFYbDvWgvl/RSdq/OlWSGVib5QD49zwYp2Tg
xpVxXLYi8E8wk5J63jaN/SOMneS2CAtMzf3h6/Z1GGHl9DDWNk1QmptRWST8nqnWci4dqMJWVhPX
R2ds6k1iFMW2K5x4P+kpdLAxsOD7eBbyqC5fW25n7yI4mldI1xRKk0PIdQOolZbIk55Sd9N6N90h
Qoggikrv5jpetCIJojnsUXb1v3J6xzWmihcthVUL8RnzFx/go5364CLDPwAykSFqXvxuRs7EPUKH
nx142XAgN6R79B7RJvasd0BZ5o/lRQbBOYddxyEr5UNj1gqyTnH/TdBwVHlRuJnGcXJW+XSh5exO
zOjshaDU3m1GkuTrkrSZudFWlDLCu+M1h8mVJ6bF2bYjF2gz+Tync19mn4oQ/NLk7LbwD2a/8F8I
GdzShq0O0pPJxs3qaP9ZulsGhOql0V+Gc3mqUH2hMOrHS6pkA8uCF5Ju9iR3FtMUWE7DsQhHvqSO
4y2+VaXLCSh+c3YojQjhOENDh42KmlL9NfkkdKZFAFSNUhvfrJi023S9uL4Wa5XdYZSsaQV3UATW
vqMxjGwLyzs/03TOjsuNs9wzZcPs2m2SduVVdXR21LK8AuMWncHQ57t2RgMfjE0EbsFLDjPUZfxb
aX01Ug83nhXLU1X9XASMEw/n1OATGwL5T0ajYC3Rla9gq424CdwADQjLFFnRxq5VzPRUtrvKJ0IW
7Yl/G43Qf/On7P16BKafvixLk0Rojb2MuhzwqVkxc6anPYuTNduHRim5lyWqsHBkXnAD1IdLLWvt
8jzq+nCT/y25kZ8xtm+0Lv6JvqKgbOT3uYdtO6+BoGk8ghrnbleFdgogfB4yOqmXjDbSEXPOIe6g
JqYoMdAa0aVaFuL8wnVvoE7O846WClkXqz4GJtALI7hCqP9F/9o9tI4In/jwtCfe6sNTiBp1Jn6Y
69g71jWL7OJYoEE7Lv3o5BIaQXg1RcBl6WeI3jHRrKbEBjw/tz6NWoHxLbTNvTVOk5LR0/9emhfm
iPQCkv4h0olCdDCKMNuKy+DUWqucIxNaAJrfgLBN5UTj09cDY+thAP5sP2A0oIrh320rwfqy6PQo
p18c1PTXZhY1/OLGvsl6yA8EhK/80fcu/Fy/Nh39Ma18Vzb5Ywgbi2FCfEnVzGtZQvU2oRLCXpgM
SIgBTY6VNh7Gcs63nOvUY8D5aUXOo7YDSpQ2F2+1Vt2ENdYvnpcGqxH5AvJdy2eY5xrbhq6c5koI
J1RDq3Tp+ml2zLYcW4dat76PIEqfPsLzaxakl+Vdxm921o3oTwnAd9Png4X7sLPeRVbw1gusvWdh
l2H0UKh5/iKu7LJ51ZAIJ5Fl8iHK6cdU3yR/Rd2oWhD6e4Bx3iN2CTFavLNlRQc6GdnO9GY/MRx6
K/XwVKa2d1/eCdEqr0yDec71tst32aFMe3QznDP6pnurxKUwJVXrrZs0Sk74iZFQqbPrOLfyyCP0
ECMfB3dY/ZizVkqAit2w82tUw1AdySWQbs6jGf1QqH4mpenvlhPGcuaoEvBoFXpziBjT2WefOeQe
DHRX8hieG80jsHFwV/Pke2v+A2310RGUQIm3xdfD/IROxqrP7fBJFYCxVXb3yRittVFZwFLKIfnl
Rxg41X1QDMnBycHUg6sFtwIio6RmSFbqlexj9PhG5LxqTvXi9WH4zUJ9wUfdrQxcmY9loS0bYEWK
3ns/OTRLc18LwEX4NkZRu7mlqukh/miVBrNVqcs67Z/C7LQXFCXxqm3C4tUKzK8lIQe7acAYYDdY
rvHIj9vZn5kM1pqVroipsDa6L6IT7bP4OiNu2sbV7znt3XPVWdHLSJzAyoa7/L2tCFHNsw8nzu0D
pOjpBeJmRJGktkmVx2laZrMba065OdesQ93/pJZ2DoaW3DunLA9xGgYbp7bkV90tNpX1B/+E+23A
+7hz88E4pICnII/PT2zNP+2oK49UMvNZ6/XsoSsXHjw/uQZVmT2Wn3l+dp44dByqMmDsETtWfiL3
aSW0SN/0maw2ed2Er9Dbmgt5Ib/hozIPpU3YM/RmqpQPdNSoyM1GuFeTecu1m6YM1bc57TzR1hdq
7/oyQ+KFpkB8lhUzLYC+F1HhN+218F8zgfeiV2rhxKKXVUuL03VUbp0w0dd/zXPCtOHKVGytW65f
cZyFvIZ2BgQJUubKIq0CcTiBF8IjTriTs3YwM4PZ339Ddz+GTNIZA9GvRovvPZGX5VFrQI27YM+7
IDrvN0nbNdvl51m/xlajX/vMUkbUQluHkvMBx+NwXSRSw7+Rh2dk2Tm2dpLMP/NUC/yHjsM0TQ0l
ywyYh9/L3+h5r5+CiLxVU4QSeAHd126juTQysoqWf8VQIXORc+OFMrYtzW3wQzxFsk+JNq90GyBB
4OVo2VRpuBSJhT6+MMM2dtoYPBg/VntonkG9MkbZrD8RBiSj1LtlNJCogULcKgqFVihrfZjtY65g
PGJtt59oLx6Ad6B0pRDazQmg5MJl4xXKfq9berGxZTNtlreAacV+7BWlMe0k3rpE4gzNGeHCyChT
2q4d0zYyeQN+D1MwWYoF2VVF3GDr8wf/QvnjXvq16Zn0v9WyeB2qjinPbKbPqOB/SB+YZpvKZUCs
EFqYe7s3Q4NSRk4tASVdCjVppO21TkgP35d191H0dF4CDc0P4eLWbRh1hwMrj6dydEDSlzxdN1pq
2kecNceiokcGX/w9agkHTjoLyK3n5u8ZknmGPxWqVbpcW4QO6WahnsHrlWcQ5OPasuCVSKWNiZVK
Jg8T+9S0+bcAUPBuqfHIqkFkReALZfF+ROcwTUb5mpAF+opmXFubRc5ZrTPNV5lZw8ZP9WTb9uK3
1g/2y6Cn+mEC5k6dnNovUmfGZVr/JAYcx3gITxWpAvso6H9hjnKTvcHWImpcT0LvxCWVwW/D4JJw
lIpkWQr3Cf8wPvngXMsVtiBjM3ragBCAM1re99rJLMq7s3TQy76I9kQf7KZG6h9NGjxQtuTHigvq
6dnB7wYd805XhBafm+wIaxGHk8a0qWBP/GyzG9T06OQ0mbQ3c9lSEAogyCJNJa1zXAszXvC1pl2a
wTA3FuaCnSCQ8KNoQ4QqnXwWPPMe0TQcp7yFq8nU1hp9BKdqIYF9OMHoeq9NTtWhYWKEQlH7SAKa
oa4pvvPgSk9lG76TmqQdpZIkUrmyeOaxG3J5JvrjHc3ysA/SGn1jqPVnjtsltFxcHYtXZ1BiwiJM
f7px/1pRfZyH0gNTXJpr06pvpDKlLwibeHDXsJpQ2P4sZMKQrBPN2cA1jdvN/srAG13jMG2sEr/Z
2BrhORbseV7bVnvSLsSuil2E51iejiY8jSt86i+d6F1vA5VtbZpDsAWpgZy/AMoDwKMvz/1YWdup
k3/CSobO1k6KcM2GT/k9JylgCIi6ru0BM1I6sDxL0aTZbbEpXKQ+jY6roVZLKWoqKJrQED5aC32c
Mj1gI84ZTFHQdLFjnxxRMeo19AHBceDssP04J1rdDhlGukXIESRkYymavNRB9uf/Rs5rnnIEDafl
lUGBfJQL9WZyXwbicHYMO/VN12QQ5/REp9uC4n4O3Cem8d9Gg4VVaKE8Vm44r0mmjF5qVAFOaz1M
ECGrECbNbpH4LAuzUbF2Uj3e0mpbp7mcL21SDyaCP40ISFgeG2yA5rXbFbPXXSznx2Kj5sSaXQe8
eSdTsx9UOuhYUfpxPbfRLXRT6h2rzw9UeofU7rxnOErnSBe54ZSxG2ph7drafQ96HGKWANeMckov
zgJ1ZeOs29b5YZJKsB+jQgyAW+W7XvTMtZUOE0NZff58Fe46S1gXXQ1wpVrIBcJihiSUJO6JlA8r
n/Z1ZPB78JtyTEbBQ2QiZoQEfQaqkYrHiTb4H/QJDkbHyAksivGkuZdtXdf5w5RVrAY1vAvskRB7
3zn6dfQQ2tjfCrWZ6zEOPLvRuUOLYMsUjsdf77d7r6Fz/tlKt+pmOtIgLcAcTXtwrfZ74K1qEltr
J71offXV87zxhVCQ8aVNnVMyw3WJ3LMwveQOId3G+8IckgwZPFL/LTHcaNBiAxItj4CFv0uOYmol
IuQ4WjAX12UZMO1f4kRMdyigb9GoRTgDU+tJ8vID4IO7aydkaY3qRQ40w09ooB5TjECcZDjtBeUg
XZCQWR0ulGu3dHtUj6dVi9bmvzRE7Uf0R+VL4w7MoT13IvpcNmeLozkTd1seezTiyy9fh1nPMJkl
BTe3gxr4O54DzEkMas/VFDurUFniDOwbF4GYgaYFjvyXbgDqPbZFyVWPVY18mHE7irZhVO21z76z
LlnnZKvJdYPD59FbnziLdEJfs2fN54UKEseMo2Qenxh7sXurLdwpcf6AzedmSTrtWBWWu6mYlVKO
8hbHcXeaSeHhwdE6h8pM5vtCBTDs4QUDjjam7TW17A9Xzsbp79K1vnEqUjVK9MqrhvwfzYMxvgNn
jbbpMHwsPMlK6F+R4o4I3v38koAFICC9HZiN1r8ZBflnVFQNszw/3A0M/75JikU96L0Tfst8w+VH
fxYWOPI+V7wb/4TKwrwsbi/9I5bu9UQeV4n8UkUGWHi94V3f8mEQH0KUlxjl3Y6USabsdp9sXUTt
ryRulxxSUvmVHuTKJGYE9DdKeKcNMn+lpXVyG+t4TSd0Hyeee86g7dBIzRHMqFfMDleMM0OPx6mh
7TNlps21WjsBZfeRH0Z9sTZS5jKLatCoAmZpGdlzV9vdFAmI7OUc0Mfxi4XCcFeDrkY95T8cKxg5
cFYYELm8Ww5Ps9wETH8x4zjxzVfL8sqo3to2wkwQBFeenxQN0ukeFb/HgcMibB3g1tfeHBCt0WNd
3pWZaV6ZIeFqiglmW3zKasGNj4qJg/1aZOGvEUfYm7KFvUE8ciOUQ1ocWyeY9+Xb0Mm19HvnI0+a
h6h77uyyukk3ibB+OfMm0Y36TharajpD/2xuVfkQqkKhE3VkApIdXEvQ1SpHrI8VM81FauktsJ6M
9oTNWKZhFrRKmCo/MXeDr09ryG0uAs9sSOsDddCN/KX2uixTJl6zAaqNWenj1hN2j7ZyRCPHlyBx
3s0W4IHA+hK0KGn9ZNau/w7K3LiJeVLZgDtL2tJtPILIsYoJ62fwTgpa9aLbRX0TiYe9DLtnoOv0
siLovUPLddhEaPydthSnTkFkQtOmJVI68lCk5XcXLvp3uznKsc72o5lCqlfEFjPygkPj2niZadkj
vuKbPjTgI6GNO4e+t25V1npwRfGu4rHgke0WIj9MZlVQ4np+sGJS+WOQuKU5OyApU52dtDfBRTEn
44ZH8RUhBkNugIRdal53zA3OukoMIMg+2km3e/ii/vlZ0jKJGY6zYT4WQfRgJyV4or64ds1kriSN
qlWqOaSsZ1F599VS6bp1bYtfc4f+tKwKtHo11neQS8Wz8YzqDIpAjRSKmIgo0OrznjpU3pgETrep
gbRLVACUuBZKDCIvL94IDye73050H2T2pZwiUxLZEcs1RzB7UxezheojOc+q4kt5ymiZPx3HTPzb
/XYiwz4TXgn2tj1bavGV8XkKhGKA1NG208Ya3BhPgsv/1A3jt1pDhvxX5LDoGz4bpS30VdLiCBPD
CBSKqwb1BRfq/Ab1i3ugc+yzpvafZWFY1dHyoL4lvq6jTUxr/gIMsLgk2vxe9EO/t8jxWFekUZl3
swNoj0Cpfe1nMznzmC7Zbwzt7Ez1W/mfl3+xNswDBkQS65By2UaUvM0J3cl0+A6lYFpVJV9wDkbh
VihVJuFxRNOlLnLdYuZo1cXGj74r//kzE5ZTKKDSsqQFTjIvOEchu+TfpSEgaONSG2VI1xZpSDxS
SPkx3owCGe0FrD24Bz8wXmkMoLrhii5ciEaTi0YGu4gxNadkKF96NYVbFq7T/NI26Y1jivtw1IBU
i93sMdk7K4+hwId2sMthRd5K2RCowAXPLpeL4zIcnmztw+KcCFPMuPec1m8DQnZ/UTl7aUnTOqp+
ffoHMJgbx4jq3VZIsEazs7OrlTNxhnH+4UacPmJlSq00zb64qYuc1XN3dKc57aKt3uiMnzF8V+OX
sUz1zzqX74c0otl6JGZvE2tXTRjdp3cBgmVnj0N+hiCbn9GpJHiXyobJKXmCK6IYt9Hk+gdAcf/6
ZkY6CkdAVJAfcQ/aCsQTNQng6JljPyYx2sR5E71STR+lb6OrsyaM5sMgr4XQfkVZSgyJC9Wi5uTl
RiUahNiqT4ABB3vAawxKKoiLW6UNzA5Ro3M2Msboke07z4AGl9N7RoKGcHLCrjoEZFN00N96Jqiv
jjN10A6jKwEgW4xy6TXTQKjyC4z3GYP2rtPwfyw/g75//5Tz0QhC6/8fv2LRoqOgEatI+Sy5+pvV
UrNldLRvlAbtrZmvOf3dk2blHESzavhmtE4Pi4dpqcD7fh5RAUyDcc8M2EMx9shb2GT1Xi8Sce1n
917ZQfbGrk9Pc04YaaQc8+egLm691YRrTiLRTkuhNpCPVnRbzgDduhGmeB2K+Zet9/mKbhJSOzWc
9KfkhnNRf0JE7wkbMvLt7OF6N4mPWWXBpF2MmhbeImu06pSDrT9u/driO0uG7GxE+c4kLQV+GSkH
WLYNziUF5J8x+AIXfd72lKWrv+Uf2CKsOykGtSHAOFezwa9ztGRUHUCHAuUIg5CyE5VwN7NONCaO
dWvDM4r00mSCuLjUQoKAVLqfRLVkCnBoF/muiXG3WfQF171ZiG2k/HrLktdBc3H18CfsKWsvuiS9
OSDkb6FIkIZGgC0dIEUBxv/nsuSpc0yHfjpvigyYGI+q4eoREoHCGRE0U8cztaR/rjiabVMT72U6
If0TY4v+T71aFl9RqGZrnDeGEtNbagm4ToA0Zx7CtDLfYy9nz3UQoR8/fzhY0+dhaDkGJRGRK4Nq
V6mpujRiPGKQmD5fMfCJtxpfv+th9Un/M18sZ6k5aIkbSckL//BJ47su/wy97ddgdsPLgojDgRWt
fJQHh2XnIjwDKvEYYgzNppQvxTp3ZTjelsWuB/2IguAlCcpmLY3IZvw2Rpdl0Sea30PGhaMmdehF
orOrZlW2Wgjl6U+ZeYjU0Jh0S/3keyCLVh7SkQ39I/xvQzSfSdHzmGk3cmMxZeUXGSSqCbSabu2n
YBkaHmw8+XAfAWbCQEMj7pgKbxPIKT57agFNhnO/1VoP7mLyZnXQK82+RYztqJcoeQw1UDbXLvq2
da7qciTY0P4jBs9V478mrm5uQGahYfjvPy6vvM6FUr4cY+PJPPD/6pDoYOScMG2cgza7Z13T7el4
0OYivDk/09H0VvYYFhtLOQ0ctYxVBptL0JK2a9QSXT1duSDn4wC35JZZOF2KJgaHEwkwr1YM20Fg
hHXpn70zdvDWLpKiV62JzM3cMPufvaDffo79i1A7G1SXSggQW/Z35EjNzsTazL+fxegT7H1DRKR3
Gf9MR2MKMSEjh07B3GEgEBWTO8RTLpkQly4uEFPNU/ZlHBKqZOUhLjkQOylwgG7xFqdRfP7c1Kck
fkhlFl+WHEPNJVaOcQHvbF/J5DnvkfdhGdPIwjlXaT5Dq4qenlYn+8XN6Cmy1PJqcThqo5sdMC0B
wbfckw/C+HOxsSxjmQrRAvBPtSz93wVtAjDd2XhTJsPP/W3Z5JbtjnC+NdZ692R4CTSVtGlPFXfr
8i5RSIU5MuG1cgDMVGdlUfKQ1WaeXJRFTi3Gw6LO1h1X3V2a+2cCuHEYNNPZGSY9acn5/AEKYKBL
3sl7FNwRiom1Cb1ma5MfcxkIuG5XDrysE0SP1f8niBDS4hJhsLX5OycVFdDQIHb/GYAeHgNHfomX
rkRD33GH29jem/CQt0S12DQZLethJan9gAQcM0Kp6Gh60KOZAB47pAn03I15V/OV28rtVE1W9bkM
yvKEFqA+c8HyBOUsu4FvLC/L0jSExU5dc+O5ldLT6tgCK+9cVAkzE7ozm+XtKHptq1N5r3wbH6R1
zAw2iaovGtTeIq9IAYKLCviTSLu07s6oQ7lTAC2dzBSkVgRwCXk5K1zbH5znNctBCTOOGU1NFkOZ
niojVt3KNnppk1ZB0sZr5CcTHCxZ72aJwFEQ5bpLGQW/DXbjck6Ki9Pg0PBHRE/wqLo7c8qU/yPs
vJbjRtal+0SIgCm42/aObJKiDHWDkBnBe19Pf1YV5x+ePX/EPjeI7qYoic0GUPVl5sqGQTpnK9fq
cRdIli0fM379yOwwlMmVTNFbWUDYr5x8uXJzW66zci15bmWdCUcTvzApuTP6ewbsAJtFScyfMOJz
T0DkiEd4QUlrFTsKvFAHR5C0DPEz3q+Tfhb7zvMSNw6ybSYeRqUxJ43TXyEU7nQMrRbr36m0rKru
XG3ppBuc73H8EqcNYOaQeeApbxOce3DLdh1tjcepn0gfBxe8995LmzEPLIr6F7fsdtc22fe85o3f
1S0amBNwcWUhN760NaaM9RPMgOmBErDlUz1l1GIxMjqZI7NTw8LeRpS/fbIsf0BpkT30qqik3Mff
aaFDSx5SDU3CjKAEqRc7jWpwk/hmVv9LNSKACGntKDDAwjpv5tKa6yO4QnEG/nSu1UxfqhG/2sRc
iO6Y23DkClpGoMcV2bpQd93IjymAXtP2oD08g0jWW9DtKWyDoG63/SHu7eGxH+BBwR6kkWpcrRs+
mOS0fh2HZdj7bHrvoTpYTOoIbVM00PvRE/fL7GvVtcupDqDqNGlySEJX3ueo78AnIr5BDk7uTGg4
NKDIGrs0IWv291oZvzt42NzcQERQsmg+hgi7O1n2nxvXsPi7RzfayGLZ1lBAC68hRA/BeN80Qt5S
MbhXy/4652jBlvoYaJeB9hss/fgnSdP2bJiehWOXWtJ2gOcME9J7yGeMOb51mIjdooQMr/3qVy9h
kgL6TEyyGf1w6TMLfjxrQYB9QYqaZbjv2ooWWKbawDvpkRtGBYB7qK50mlanl1Ulu352wxD6E8Xq
14fBccbTEjBLlx48kAbxKqoEC3SetVbvnysjJApjRWy02GBbd9dA0TSzz/XUiTe89D5d63R14Gsd
TsOE1yQtKOipa8f7PaZvwNFfpaVy6Pign3wLElteY/dZVVyaj5tByAbTc9ISnM5W+xfeT/PYtHEN
n06a1L/Q3Ex5eL/VkyZsf+n7zKlwYyqB6QE8xEt3zBJRXKQMUxwxHhcnQZ4V7LNCxGkzl2+6FU49
+WqqH16/IY3ydFYAhS7reu5lAC9I5NDaatsi9K65c+BK2+uYN4fcH+7vCzcAFtkBLgrTaT/GooQm
hzVWoUn1gQpMNtzxUiFote3JxcZ8QHp4Br+xnEkhAOOLi+aMnfB7gm5+Z5Db7lm5mSdLMNbqqFJF
QQZjvV1Q3rda54vrFqdNGxytwfiTprjXpyjsnt018XdTaS5U4Jm32LPGrxHLEU2yo1LduOhHpRrD
tT6IywZNlN3qdNKQCjuheWOOZiBJanXEyXFo6Ya46o2L3sIgfbrnzs6fi9lnEpkYFovcwHA2icGA
ODfZcjJtor/GBZTVDMgoVN9iDFomMWN59HHFWwyk+/i5hK3w5Hss/Jmz+qwoE/eSSOleGOT6ypoG
dExGZJphrTilu75ybbsGIFC27JeDT2sismejn3dADIJPMeMDso++Tykp+WkNRtKH1H9L4xRlL5++
wgEOTlCuZxRQPoyPXnmuazXIz8VbG5Aq0MJ9zA6fOoa+2MReBvi2S/Yj3bf7FDDdl8bz3tyil/vM
t/g5KtoyNE0M5Sq4KTXJ6bCK9YHEzMb0+LSwXvfEZNz1QTR9uAm7NjuQ3vR3syP4iAtofnAXsdbP
NlQMNLcH/aimIW/OZ3drGhZ3E+nLM9En6G+jWc0M03sy0fD4jqMLjbZH5jKHsrmbZvg0ZDUhT4Tl
9/tm11QEZGMpD54I7L3pE8EKmaw9fZnnCI9OPTeXRYMnG6d7U5LHo5wt63EapnDXzBsXOtnWVwNI
ctg911XMqxrPpA/BMs4n9k/JxhiT340Ze4f3+33ilf9HSZXuFapZFBKZodnMCwXvpWsL4h+ubbFl
UB0s/6uiKXPw+86rFe7Xig1xWsXFnZT+axnJdSTWjLVPI8m1WEqrBv4T/CVsWoILy2l3H9rt7xIW
ziU0i4G7XfJiYwZ5XCyYmbPw+Ax7OOZDLuEPfW8/rmPg4garmss4EsArQKqHs7XVScS1I46IOoJo
5EOExohZX/XBAMK+8+su2eryC9nToacfWY/UPk8PuqQDdYiWee5kAOi4afYsWxCjVmNXUX9zcGrz
W6/kRAk26OLDnjwuEtd/0flPpjgPnmFeoDqTtFxSA/mfS6Q9tz+oFyyZqHnerSV/e+FXRdVxTWeM
CIp9ZU7lWZ8QlvXpv/dguLTI/UfzDbpQ4Dvs7oXlCp/fz3/+VmQwCcMGEr13GszqhT/tcfwPaO0c
qnZ2KehEEQXI8PdrFmRQTp05uug/EvbJeFffVRSA6koae7ZDb7ivxdDDM50WesnV04HLzCmbDOv9
q44/B7e4LOKNqSJeYjXMB9j2L6mD/rrTzuI4ynDa4FeCjq5e1EUm+kUs8/+8SDRtY7ugGZ2o44Rj
r40pu+mftS7/8Zq+uA7qCqtfc7qpI3mOdK//8Mef06/pP6xfS0yv2fz399vmhPzXO+6Gbmg5FtPJ
0DID2w7+8x0XdjqyPnTiowGw95i7II30IWhZVCeuEe/1PTxbFgwzALOSgEywQ1RHx7PM6Gvaz/OL
eiFxYvgKgU3XR0TZ5SxTDHdpn+9wC8knC8sQTGEglqOJSdsv2gdvJVBclckvGtSxZuBSOM8BLct6
MsM69S8pWTR88MNm5hSbzmNA2LOtXDoASx4NVOdKFL+YRa8vtpn224C04Y3fdwLNYHoJ42gAUimM
l4R0CDRJvWeODYD/rV1f9BqhUsKmk5bAWxITclGXY6iGJWUj3y+bptF2FedbXQq2YT1d69vRtRGl
FSMNxkW4M1cGSnM0LI9lfWEEA6xmReDCKBPQ6bB+TeOkuHejDzEU3OaeVQL1QXXdgtxC6MyBa2vW
nxlXxM/JSm1MdbaypK3OqWdv9VIMuI2/D+aUapDUlhdLHWiGG6CjuVwhqA+pTsFcj8cuhAfhldK7
ZB6slDj3xh2x1Aam236SFJ2JlPSdZXjibgVW/jixmKEzbbozdEjxbBf2iX90ukvihufAtP5IEppH
Mm8GluV0vdvcW3X+IYUgA7XKXI5ly3yKceJ8bAhkIbSmDTg8vGaNy8kRlnBuWwUS8yvqXuFZ0WOo
iMSjLKDljWZ4Bn98xIoXX4ch2WVqqOkot3maW8cAhMtxaaPlIKupe7DCbm9b1vrY+m15rJKfldFS
IlK7/R38CEWrjBLuffJAy87WyfrxLyiGv5yqSTcp9NKz46bjHTQRki9+z15YkGgdq32KvIi8kvN1
bczsGKi5IRAtRpCN1YbbKbd/1HU9QHVBKW9ayLZNTk3F2CE9OqI2L3Uz0CBcU72FThxBVTQeEn5f
eMLb+g6a7O5ChT57Tm/cRhxdtyycCzb4LHcpvN0Sa52p/JgT8N4zpvB16JnCYrBHB4nYosxmJY+z
1QEny5nB93GKvOWO5yEe5k9johwJkf8F/f/Q+lV8YxAjAbxzAoRsIHRFgxGKdccaibZvxSTv+mg8
jk39W5bMEIP/h+nJ/7zfukEagpNOVoojqqXDyJYiSSGHBB6lI2jgy2ld+kuneFX6oG0TpNDfQkqx
D95SZLfWCTmjbW8TqQicc7f43TzNXNYpNvrStdEf5NInr/MkekPDNMLjbUiW9NULSdsaVWBv3SF2
jgE/+obrfgkhu3jLlb+lxBB0lFbY/mK0M281TGnwKPBIyVjuMSXWdJBAg8beTJ1i24hHj437gQ4p
A68eUnHvtDd959QH35uWc42eAQorunwcWvAiSV2vJz35Kvx8OlqYgm3lO6CihMhYxsDZ8N4UyW5k
2z4UdnsHuLDs4rRbjxYD022E5X6LIz85TGrIG41wlv1EBVzdnqIZu0zh0AuSLpdk/j3ntf0iptd6
wnAMWMx+sBLrk6C0Z4NnqeXTg7IICrLYhTPtJ5glHv06ml4mC3oNVrwH7mIcavJpc+kMFDVkggIM
48/Q0e/zcWgT63NtOuvBmyyCcf8csH074P+CijhT1Dh7GQRvmUmw+xQKI9wFNsAP8lVUtOTd7JxM
VFaJyIkJfQkKnMvwW79kST8ebNxkF32QLjeDOVMNfA0541R5bNLAT9hhmoi6PWHjjssKe1jYZurp
JCm/EsQtd6Tyq5qY0UICtV4x1KXBfW2dE1mJ9lb3dbjp2WOfRi8KXkCJUZhahvAusitXJebNyvOB
6OxcFdevgmZ7pkd6ZhPiTJdRPWoDjEPk108mZgkuwTCxyas/JlnytRTheJwU0EiorP6ICsl+zH6b
x/CLKEEtNQnjWZyI5S1j7HgE02G+jmnz7GTr3l2Nn5CD2320vsZhPB5jKqwQ0NOr667O2eb63SmH
lqEQ7l6ymfmcX0OLmoEsaQTTCBntLNJq4IKWIeVGV9QbmiJS5qEyPXSqYMbyLfof8JJ4xPMKcMtN
t958rhEwQvuHD0hYYQo8KVZ1lMmxiebXLhWkVHpu65NpdOegs60bHSEYCXPyPNVsfSus6NeKkoU1
nr4ho6ITsVOTIKMIHoK8XCn9nqEtdGK41jU8PpML+L4y+mAzwM2UcgY4z4WXIrAOVGnl32EKDU/e
OKKEU8mXJrC2YRAfUtSaJ4jIeONxXO1AGc7IcrRvGm3qPo+CDKlHqaFoQdNTdI72Vb1hClvzLbUi
X7RS3Ik5O2jh2KX7uUnwwci86m4Db9aOYePfEow9pFyEEQ6b+i7m0XqLa+t7W0HDZyB/G0oGbGEu
j6R9dxD7k7PeOS7NAAc75oQ14/ApkswBIUhBdetIkwxWSQxn5iJC3dRWX2/0YcqHL5ETNtGurl91
ns7wPf9Q19YvnFj+2aNRkMjvem+r0rmllJKDbs5hw81EC4KUhP4aLRD/ZrovWuBrW4Kzy85n3L5F
EPMurKnSnWt4xXHu7RUkh1tcBQT3kE6/+0zB9hbfaHuIFe1opoV+I0yCBkMPZiyzneydXtioCqk4
K+jdxqgo0fS3s7pFa74y864FGTT4mlZYt3UqXxWNbwhQCdZYQ3CUXE62U9x20JTr4hwh3rhxXz6t
K+Ez0wZSRp/9z3Ygj6fZUyGT4nbBgeesifsUzP7vfkCCau31e2g6jxnBZLA104U+Dk6EKX+Cqx2d
qikGpVrIAyOa5kQrLtVmkLOf6zKRl3yo7uUil7O07fi6qEPCvtM2ZXXTWWOzDV5URfHRohDxTN5t
98HN7Kf2F0Ro4rk+8YEuB6u9qLa9kfIM1v7RxjdszlHVCFhDLDjUc/Dd8yikjNRcpbUr1HZr5xMn
DQdKSbGyPEpc87u6wC+vzcwlILoT83wFbj8K1QPZjHkG3BCP8lixrnSy2SAECjdDbwmDAuJVntUb
rWk4Zvq7Ywp6iAdU87ElLdi5GS1/rvs8jSyNXCDTB9ytydYwiOUFso5vgbkeS3D8Xw3Hx0Od1vnn
Pql+w6ikFIiSj476V8IyfbUnf8bMX5ljGo/EJHapryXz0U0wxhfDXeezjcRPgIDEO8t2f+ctjvm8
RpaxY4x8TPtEUbros9oEBBNKfyifjQJIUBkvOInq/KQ5VZgQYCPa9oYwYoq1fDYfhflG8AAhwK5d
HHKPGUgFZd7t8bIQdVggvUrkFWNywLEjlm6byELDYwx+ophWHly4n5TspRNjKfSP3qVaCMaDgiKg
JRdN/MvAtrPtWJmzQsI7k3sQxEVrEpGh9qPIAvdLakUvSRmdeyW5ppWUHUqr8xBWcX4K4+obnlrn
kFEIeWwc+QkiCNz7LHG3C/JN0TKX7hW8p/KcwxqyWdGYPrOmIxVMD73grGkhu/C5EeCSycu7h0bN
7RHtgLhXxg8Hvg1mx/W9jbz0uie3dO2TqeaJM97qi0/oTtjWtGwW45vDGXsIO/enbjQ0B5yEKcxL
Q/WJ5KpDAEdrzK6jzzamNRUQrbpnyXTpNmRlht+PJrOlXdzjtJrH0F2Ch6x2QMAyd9jj19atdT0c
k9nOQaFRbrQrqJcZp+oP+LMcNuxz4k/pt74dLwhm6d7IxXQae2PZVqWENbJ4Jre0KgXwbu9qf7TY
MuMndPtxHzWWdSzH8soVzH8QdfsXAgNbFgwH27Ij+VFO4k9WOeLWTjnbdHv6RE6ZQRTT5n07N87n
AD/Wyu7wJsrQ3GfO+CtdjHhrgV3jbgUn066ZGpITO/Q1td+xyw3TNsCtpHF4qhW7qDZjjO4LcNIQ
GBMGuHRbIlVdq3XOdk4xVjcHbjxmSAAJ+kAAbzcmluAkQOAscsqDFC4UNg8xn2nsNwTxJOib+u54
mIwilzJCNLXjgF7xAgv+MDndeGgxreyNoG/3Y8M/FEpr3ZZwetCmy+nWKP5t5uDUNqP4TH1SCsri
M4ldUF1MjPnHYJFLWFxWNslTZ1bmhaGovNCXVUw/HKyEp9kDRdbWS/YJK9f0F9odpRT0Ep2Ib9BX
pGL5brh8nrC5fipnfPzk1srK/ZaIV3KBTyA4aD3H30DNH5EdJ8N3gQo3Vc0PFwcEbuRUPhiMQndi
CkCNR5O82v6Izzt2XlNQKw90D63AcvLpNJTeiAgcFXsGmJhMCCiU3vTJXZlF1UDUgDyPPzuQLtug
A9Ywp0nxKWtJRplrNW23qGrZw6gOeU9ZXpb1PW54M95w8zJORTiBIVpa92cmBf8vhvS3qbfHox4r
+xPIbc8ABypUdGJQjR1J5qSHKJA4Oc1a7nMp3MdJIfH9xaNWg66rA/uHXdd4/a13ueKqj4nWpWha
y644A+6O/9ZOdsLnCX6oq4JEBDAITFAafB3UISZzdnRM9yeSNvP5heitnPKeXu009zdUf+9xkNgI
Bnmcc5dieJ8jde8CvPRQO0tEl8ytLmZPW5Vbtu0n4ae/bLrvTuU0OTd3nD7nBu1B/B8HvikMUaG9
n3Md2s9pXB26AjevCXL2OSJ5QGftk+uG2WF2EGtNlzIJrtD1qyPjYJc29ouhsFXZQANaP4gHQijW
dUgyX/W2HccEikeppBvW7l94g8NDr4RZhIVsJwe5bN8jsb7KxSY46ZaiHXYj33BjztHdKJsSJPx2
tdVyebRPhsdC2AjK/jZhKFRpUH2gemQ9tEmMlUg5CvUhdqjXip0tH2FjGlCQpD0/xQMBY7324G4V
I/3h8pJtCUeZQ8Pon7sn3RRBeIHyjkE7rZuHNsDAMflpuGesRG9OmtvRuVQNAWqfQRaeZbEnuh+L
NyjioWFRoQsA4WKqrYl+VIRP/IDNk1GVBJ2JEsRGPm8pJjcQbAnflSzoN+RSnMNoo9FTFMc4Mkjx
uFXFswkl/8TmDvZAR6cb2IHfrRqy6pWGofi7rZRXIZL2Mpbm1YUycC/GEDB/aL9Kn1CWkoO1MGwJ
Wr+yxoHDoFzjU0rG3HCCVzPATNpipdlNFG2f/DwzzwCycZqSTZaeClT7+VvuN9+TeslvtdOlX0WQ
Xv7CgD08NkHLZqEDdx0IFlqOkR5kGUFdcPuv+p5SGdCFWVkFLwJhUAb9FZplfoGn0LxgafLJt1Lo
WF2nLh8eAv8L8RL3nHSyKzkdlycapulpKEg5cYOLLpY9VdvZIuT1gTy163zA3+c9JcJlc+jK+d3M
kGd4ygzVDaYXndAkkdX0dl5kEfUaiNlRJpYzVMe73qANdfOWywRYZLeMR0qTHgYWFqXyYZlq9xnQ
/ruCndQwOXeEJbn2ZAVya5pYsMafNYu5yzEDTnCfqeei5WXu2SEwlqr2HU29B2vMg6e6psHRo8dz
h0Wh2OFsYlQWEuxPuSFEqmrStbwRoDNbjCP0yX4v1TwRelnIj9cv5zD4TPUlekzBeF8vBsAz4ibp
mocRgw/pgaCGzNyZOzuMceVi4ye41lduum+wAtMKyMc/dTxl/QBzNzmie4gMxmlDM/NmD8tTALJx
n/Af47f1PZ2Xn601rGwKiceTpvkx9DTs8BHOaNXje3vPNh+XgIBfHOTGPhl6snWQkBtj+eal5blJ
Fv+c/mFoE11deJ3QMeFkQtH6lYWU6AQBg61xNvmBgJVgsZAPfjj9ap3xnCjXS2V5G6L9zSXLneIQ
iz9QD7rbUleVsW9LI3kezPxnN3MRnbkjbaRvxY8uwZ4WeFQeeOlVyIxrmzOB/l/vlYMOTNbHAthT
rZxrHegN002e+0pl8BCCD3mRn73IoDcEZGzb0Nk7lFO9GzzetpZexq6S3ZGd/7STRnYZV5cCynT5
yX/FPrA33YeCfvlkTvoHs6sDCpvLIw2iNbiugZCzOdBLkQ5ik5w9db4KM+yP9FiwxNLDWKaDlxzY
F9ajnu7Ha9YypUjzFe60CTAj6+8BODRWR2NxW1jz3MyOsUQalSlbYb53TiAHzgJVkd32dK1qwZbu
pGMcgu3wmcWz3LYuBDuiFdM+ePciIlM9wFb+7Pbx+uDY87coTJjStNLeB6rdth7HT4Y9FCdbjum5
jaOr3gTRyvw7rGfjbHWmuUPzoLWc4u5izY23BAsYSHneKYEz0uSvkwmGsrRnXtYPpLOqoJFYU/vg
SDPXU0tX47HN8YvCJvvc28xGSHP+WQOj/+rW41cmqgxDXFcepBotRo6815hGznbOWsBR8F6CVvIS
1hZ55QTtHkk0PKZ4Bx71oeI3KKF70BpRbpOsde5Lb9rgckBSFSaK8mytf8G4yS5G0TqP7Mu3JIPq
BzA21r5eONVKzAObuJknRt8sKczWPKyKXDsbZGJCVOFtlyhvuQeH0VX2pNyOHwLDXE4AuutbkQhn
P68Cf6pCQXW4AI6BGX7JnWF+MGR1Sm1WVhTAUEbfTSV8BSt/KUvBRjFOqKwxyTgXJGgOTFo9dtIv
fg+szHBWOiCWzv10ouHvJY4IS/L2U8dUMuFewSeTeaH+0rNUVD7DK8Sjyr4u/jg/6t5hlO4z2X8L
s9xkHtkooD3Y/KLzqXwl8oeST0wyyypv6yeNSiTjgGit5ky18SuUt3jfHRinJVj3lGuveozCEv9Z
VTZPhVc/BPTRKEsR9aO2D9/JtJxdlNvs8Opsfo6D8nNAIP5QSX6xi7J2dsP4QzvP8EEdIxNhRpXu
AE2nSciAV8zIY7jYOCe3YQYVQRn794EdvppTIo4plApCIpj2EXdIJEWE52pw5xSJY9y8aIjwoEek
1GMdzZUdiIufZwWzigWt3vqhEGIbGz5uUQ/ABG5k7lgz7hl9wBHTnXKQJx/jGP3I9DoqmCI87p1P
beKMiHUqOknTYfZShKb7beWTk7G93E3z3340gNrUXJcIeVhKxSULAoQHyn5MyjIuiMrnkZTFdq5Z
xoYDTC59aDPqSJsJ87H2NdhhQd9M7KOZmhlr9M7IyQF186FYLnqS4UprORFUHzbkoxdwPhObXK8i
ZYBKo7mimKGpgOiz41ohQXFhfVjSsr8zlXSPQlhPJAHhAwfBY+Ms4aMfpAa/0TczAG/sMkLCji/E
g2vYP42coEpVlhG4KUN8ol5sWwF43mG7IGvQKkCl2tjmaos7LdGrM5mruxVF0BxWc44fQ2oGDlUF
YXqMP2E2ZmHlGs+5i7WmjOUXRRI8OnHOD6KMgln2mcgBtIrQyG896/9DuEbVLYhmYAxies4zMJVT
yakhQ8rj+S22h6Ksvzcq3wJSM7roR8t0NbU9QUkk0L8Wru3EhmBPnntWJHfKUwswmbK90mAzfWIo
z7tcIdNhBZq3HZy73RKleM1Hsn19AQvAGez5NnPuXZrM37sYYCcRmsfRt6OO3svIR5kzv3VrUl6H
fw6SjCfncNGQwsrJRr1HRp0KC4SxGiEDO+cLLVPOE+Wr3kuXFZseb6N06u4x6KP2UT8aLHcz1qSj
Q/iLLSYskWwwQ7iHyBMN5I4l9/ddyABcgLViJx/1R6pmIk4qBJR/Io2S+DgVruVTCAb4ZFNgttgC
Ogv09PFcO3RPBpaHkWhlNpcmc35c0vl1Jv530Yd+pvEjF8uXClDJIVbpAn1IPOa2bVHgT1GvhQp8
n7E0TbKMuba6cOirh6Xcv6FbPgYVM2U8FS7+JxFnBxFB3CelzkaABd5WW6O1SXqFz8SOllAueXEX
x8cU4P4RnwyogrzD5sgIcSzzXc52nHqbKEtPOqfZqsE9ljR6fp283sHs/TuQOwxFcGSJ+siCU/Cv
J235kBTDj66Ye0JHrQtitwof1xA/3OjOl8F0XD7QRIlwqyRbPgjzVmMmY1FbB2+GE6KfjnwCu15O
l6oJKGDVW59pS8reveTWTUx5eUmbyBH4Y9BahxRnh62WfR8Ha8lhEq0F+Bg0qkW955NOR1qkDWfX
9o+G8NeRXzqTdxGyinSL0xwOyYsgEoKIJwO2d8MPQcfCcelp/AQ46O+QVyDwqWA8I6rysRvf+FXv
Laqf71k1tC+I53+qPhfHjvvIBcFgX8cDMaSFn7agwWaXhUUF3mUIKEthk7MjqbFewh5U3tjOEP1T
AxFBl/R0VkqyvCC3lSfLbmGiuefuNV2spC+OOkaSkGhnsZ2fF1ZETBlQjOvUpOJhCi+LFs6KzOAU
tHoqnIL0VquDNzZ7D5Lj2VXG3Vihm0aLmluW9+R1mDWbmcDX5UAkSlSEMorx5dXUHzZ4W3po/w9M
qbdmNs7X94RY6VhMwHPuq6rGg00+/3Y/nhcTx/BYBSGRQtHRCLfIJ39OnWtqm/c+SIMd+FJq5Ewg
yp3yaEmYGDvMssFWs5I0IoSebZSUAk9SYpduQOGO31wBUBrnxZ6n8qRkHL0jHdXlgc0t9+2Ev4Z5
33zRh6z05osn55cWzNP/EsFYOIZbImG4eNT6wlCOv8xhMmfVybe57Aa6LWx3iwtEEuU1xOMUlssh
wu69b1xAZrAOUVP45B3ihjBSr3DZWC0QkdWhsP1pJ4iFcNo3R1+tCWUFYd5zmNVtGmf+Qug2OkDQ
vHhWET8F6gCnDvhGLM1TJRnhFeRfd7ToBPcs9/ot2jbpzMXx7yM0X8dnXAA+PdmnA84HHXcOQMyi
eur4c+zPx9xbXzy7EreslO6B/1Gy8RfCm6Vhv8TsyK5hPnPwFx9N+Kuu+tBJVBcgNU2fbbh3MbKe
2DtsEj/ObpRPOccicT6t8OWnzap+wbM6RAvmGlgM5Z5mBibGKGY6lWOpKUs32zNyEbh3TAKXXGbG
OSrAHCsm7oTwcO/bKERR96tD5XAuon5UL5j9klNVztU2Sryvk909Q7Pv6Ci42ehlV50sp8EdfsZI
q2VQR99SI7AOssUI6cek0okqRgGAT1B5rtJS9cES/F+rOkBekfhHbRWX1ACV1MFC8n5L6Ww6RJqW
1B9X0GDYr3FLefCUknWbZWQdI2t+0ry1jxppEay/C6WuMDAbAb6B1XZjTgN9wDDD9WuZSeaO3Cn2
SAskZwqq0HMfzzmZCpqQDcchuOCE1xk18+rQMoWGvdetyx9mxzjIGLFFMt1G2njPGsvbRTVz3IQT
hBu4J8EciOIbECEUGRfLEHsg5bMcoGdH2KryqPsecW84NCp/BkhoZihTn5beofKNqwbTsYDEI0Uh
xlh4e9vGRum3zfAQE7uhnYOGXG8SVFMEXGog0zAF9AOqGZkqf6Yx0j+UDdSNrRgx4g/wiiqaFYvk
V4GNBfRG6j3OdWq/29mSFk9b3hNabmcnPlkq6GAYx9RJXwpfTvdZuAykZvuzzZbyNnl8MOrIju98
bD8PUfuti4X14rl2BTHH9EAPk5Uf8EZsgzh1jq6sfq8rn9aJpl2c2C1e4rVVWa4uPloG1wYdnC5G
kxY+k7NUL0TSJF5ucRIQnJ5tsZPhSLQbaXovG9JIElwZFl2/ISA+LZCQzIrxkKg7eYr89NAIzP36
4KlrlNtVX6wRh0PZJ+qHLPljMu33qHDhrQdgc47S5Kyf8Ut6zgS4MSeCuJ3aiiTHpGSQRB6GgpO+
oN7oyTLG6B5Q+YRLEUs14/KG6sUtC6iFsS6RFDtjLqCGt+BQyxNNms+aNDPYK53aZr33QVc8tiNG
2bjJgItDGe8mAPfQFBNgLCgXUq0nBK6Jq98615j5/0kjcBw10V2s5frfXW7C/f88bo7tCceBFGHC
07S8//S4YQHjv9u1xbEhDDijBZx8Koi2I10L49r0T4Uwf1dx98o6e6LnOebnkICSdklQ0Fjdtlfc
T+ulr2HXjxMT5XYCeFaYOSc2aYokF9t5Yd7ODiY6sMPkLRVsy6KEuAofdc9azs7MusvnFN14eJgJ
o4Mix5C0MwIYzMxuyKfHU3HJs1Ot4iJ5aKK7Jh7N3vTrXhafPYDK2YCx6Pchmg+oRi7L/8fbFP7r
bfIgHjDBdkMAZoEV/tt8mQ0mqGqXrZlJA9EGFuhuUjY9fSjd6e9H+inLzJVevguXVboIlVqhD15t
D1ySpudsUPPqPmnu7iTEicEOV3czJeuEJsANolFqX1XA4xYNH0dMJ+j29DNkmGraEsp5D+YnrjCO
lcbcQZbiZo2QOT6sJia1kEaOvd4h9ioAcsssI3sbWDNNxqXvsytalfsK55n0LWNuPr4hAzwWKIMe
fRt+tP3v75xt/ttF6ZmOZbrqzbM9rub/dhML9pe2m5XTUeBHxWK4Pnrq0LBZfJQelwxiBeZBf6H2
/bewZ7noGX5/0YfByof3R/qp+OcLRSCZbzCj3llEvd97xXGVWpeBdhb9kvinb/zjqX6E2czdLXXZ
b/VTfZDqL+mzk4k0fnHpS/G2abykV30oBPoJkFduqSoTvyhA88fh4zXr3tvER/WXrKwgGGBhPXHM
/oWzwrhDsvB3lqK+6KcpDEofM3RxKR0Qjfo1fQiHMjgvVvMd+s7Gy5iXF73Bpx6VzrqNPW4Y5lYk
H2graPdGmMbICreoB4rgdoSHHJKPumJYv5TB4n4vG+46SOB+bn391+vJP3/Ctig5hOSJn+Of1/T3
6++QWcc6kgnyXiOJE5zjFxEWmPBGvPWLsmDr1/RXP54SxyK2rZ+/P/zX1/VTfSglpGP96P3vaef6
XJjFln1g9hDQAaqmG53cmeQBtgiMCGXqsNoMoHb6YWwrd1CBdj6p7/n4M7bik388JZV5nlzGqnGn
2moUH2FE4roB9kLTjUwAoeqpz+WuZ+lb4D6MiNIWtVxuzGKWm4UNfgvPjpYV9drHFz6eZuoLiWtP
MCPt4pIZQfJoF92jXVfcdLvkXmEK4t5esLi1BvalrpiUSmC2792ksVruGak8ga1Oz1Kxud87S9Uj
/ZTNQwW4MKB1z/vNRb59WhmY4WNk91iFUAMwD/e4TdcM/Ik6rEPBViQakgOgyitIeXGKAWD8D3Xn
teNKll3bX2n0e7TCG0EScMMx6JlMny+BtOG9j6/XYKmudKpvt3SlNwEHhTonk0kmGbH3XmvNOeb+
tyGXZnFovxEK1dgNA/3UoCb0wihV3Jz8w0txy2kgJRLCzE3G/du/0Qsbz7+tF//wOf9j9F1d/s1m
0P3LP/H3z6pegNfSXP/jX//lmHy26NR++n+6Pezfv+2vvuuhKvjz19/yh0fwg39/Yve9f//DX7yS
jvVyN3y3y/W7G/L+t5/OS7x95//vF//0/dtPeVjq73/+82c1lP3tp0VJVf759y/dDBWSgnD8H379
+b9/8fRe8LjDe9X9P9/+/d71PFI0/qIrKh+dpqm6abB5T9//9gXxL6KpmgaBLCoWjdu2zeLWx//8
Z1n+i4bpxLREy5JkSbTwCXQVCpjbC/mLJWFlshTDpEmEPevP//dV/eGD+Y8P6k/Q8i5VUvYdj9b0
2+HgP4wigiypBq4EXtsfDw1ZDAuiHYQcn1pZImSp5gc9wqplm0w+36JeznG1yOlnFsvTKZmEgfOQ
oOZMYtcG1Es/F7MjGbekvmGJ5rekEueEoVpZfaeoAipbNKtMcRoSTbaU3BrIw1glW0JFsKVC6H6o
0e496klC3z4rlQoRRYZwyga2Qc+7jar8NMut8SzW7bQTs1R3SQkaT7Qi9aBT1wmqvJJBIqgtLvhE
1/p7szWjB2vM9EObMMhqdDnE5EKP6TMkO8unPcA0OpIm+UcwFB0Or7GIuEsj4ZQLcLDXWcMvVo29
9qQDACRQum66J3WJqfa0oVbvldhQJDz/BrlTdWKO93XeoF29dUpsMSu7Q2o2CpYHK6s9M1XFQC9m
6yAqs/m8mNNsYS3QBd2esGZfdCyI95DPk6cGHswbiLSJnAJa1uPSGPtBMbrhZs2b7jkaY8EbyKvL
bapSgf4bB3P87JXu8X7IjT3Dajkm1VB9gO6UQ2/Ssdirk2gBei463deaRfWwdC3n0ZSKK6ILC9GM
WPsyIRYAzy3JG6KmvDlFdai9YVlLL8ncylcgFuqTUtJijkAnxrTyxvpxJfflO0enuY/ZS72xllMn
i6V6V0z0rVmgxYFOlciurE0WIUh5xLI7RPU1r6mf6QEVAZS9ForFSKxFVdNjS/v+zsox15vQvnDl
GOteQRNwSIpB4gTJJGJ0kqG0rhBmqtPN3OrAkxkTRy9EtPECRERajqYk+YTskHMBw4RAWREGbZ1b
oZtFeXGIa4FhUM4EFH2YDNax62o7xTtIxieq7+0w0WnSw1l9SpolulSDnLwpg9qfmoaLDoshowWB
TXubwQf0GMM0q02FJz3JfZF98eHI6FyWVPUWevCckBpU8qFU5YjizJq4EznrUh9ep35RqwR4WmEZ
Dr62W0mXVjT46IgeDFrQQUye8uZ2C7wheURHqeeFa3A8QFEtRyeC6hPItyYi7HzQYlvWYwKVinYI
qdi1eNujJfrBFSt9NzDitjHsY0L9LNyhmBTUk57k0DQkvfctleRpPJrJzXmbNDtrMYutWsMvZ0PU
gEpW3TI7k0UjNFS02l3WZHqDeEpudS1RxymG9SWalnCvFGGDtCpGEt+O4iNmhvFpEogTzKZ8/Y6T
wRSDdKU9rijTQEYwyv9FFpQ9BCb1KmBHeGcOQ7Mygn7okqxB3cGnRhiNkQaZlktnOuAotsMuP+Gd
SPZTPk7GRk+niLTDzowfuzUuggXsYtBrMimkozYhsecdjBdbshbkzJVUTm7ST8aRhNeJE7ZMgJXc
pWdj0dKtYfW1g+hm0dGmWvV7pRUtfJbM7C8p8ku/H3TAYnpkdsESJ90FVlb2zpebZ2BvBKxjO3os
Fni9LYBxZu4NBxxMGrkntqa0WUQ+MIsb80zKserB201fMoSer3JmpkGXTkVut0WeH7Dca1660GCc
ilTaL1Iv+kWGcItXNga6ZjB/DYnbkGT41do0RfjY5ia3rbAh4Rn+0DeU1rC4D0vZ2CJiXB+QUheX
FZvEpqEiPK5ia9QuIhEUriyijNDr4Y12rHIyar3RCNc25otlCvpeVkmYlGh4uL0SLpcBI1TMVdAu
kT11cbzilpW6DTphKeHgI5e+YlYxvT1IhcSsme3VsOgmGEy5fJ4yP9S0755LuUMHW5O5U41J8h0T
UHbp6iV9zMDF5TgAQhws8bgK17GQpLeV3awGd4VpavHAW4hB3lV66lgazvp4sUAz1VMjvVkzAefI
UUqm2ix0Z9hEXPF12dTfRYcqJCNY40Rbqe83ydToe9hN/UHF2qnY2DhQFVpzu22NWbqv12gKMqlP
Tzep6LmWI/U5nM1WsJVZLR8qTkExqX4F5pBWwn5BljazkxUvJ1yS+mOCzXIoy9wiNlZFA29wl3RV
9CITB3Vv5IzZ51lNz4LRFoEc5ubbnI7wxfNSio7tWmqfPb4or5HhgMnQW45S1GqwiXKWpXps08+6
jid85D0O4FCsENgS9Qqa2CQjdJlIlsutR0kK+61kxD2lkyyaD1oimVcMDRk0uETxhQZsF/0y0W/7
TDzVoNho0Q4TDrCqIes9MyqLMfBMn8uYYjfqxvSrwRmOUNNMniVVtryxaZt7ZGjGN8lNZm1HxP49
gqilaSIq7Xse67NPLCHx9aNUHlbUj8cqSjT0VzIO0HieTDvLTf0YjYvC8qtq5MCxlb8SiZR7GFNB
rNKwFz+a2BxTm1X2FqSYaagnClk+TWE7w67LquwEIZogj3mQAiUyW0cfFaR/BKuodJS9dEXzOkFB
v0i9kH9DwKG9FiXryuWKb8emzO50AJMc1DN6myop9MvyYMn1uKMtUR/jjhwLvWviOymWoPBMrbwt
1Ci+tHIj3+sqygaqehJ15e6GmNZU8pitJj3QmYnueyWWNrUICtdR0ak+y5o0PnfcxFdlMrhql3TA
cNwg2bqL1FgD5gcm9ylFM76TGKy9J9wjjDxAsZEijyMcpjWxJkYJwMVJ2xZzaN6E8k6IheYUl2O4
TWnTH7IsbPaSKZRnWjcWlmVxVk6mhRSt1nryyayswIFtImRT5Tncwaxd3yslWREKyh07YKW8MemW
/Qio5ktDMuiliIt2W0REcc71lES/9XQxbWGnkRCFCcNukLcZAeL5+pWTEx3tsdjWiPWaxVA9/A+h
mwqG7KzxgLY1hsQWFanxSbMyuyUQKOZJI8X1YAiL5Akzdm2lzAbNHYZmru0JPNRzrJokQKqhHtCU
bWumJx1AJZqVoxO1FS4EemF7Gl/FZsllAXlbqhyiStc+u4FJlq2xrV6auS32polEjZ0tfU16eXno
F4uDCkp5c1fhYjzmOfJxI8c/JtC+PU54YHdtVIYK29ZvmSGzZeyxXpBjrEqEq8nVYp7WMs0ONz3Q
A0k00YO8FOO2F+PhBQH3siVsIHxmLyu3hIiDjiKHlga7EgrhjI8RP5XZCATJzN3cT45BEk2gcKk/
cmJKnwqiMH1ExvBA80ifLm1fti7kIBn/jikAG81NiC1JUcskjKt940oLupa4ReegZN1bTO6nm6cR
uTM3fYddFUPoRsSwn3W9ip+7olqeG8WYH8R1VB401ABbQv4YGzRKoscbK1feQ3PMglntnhvQZWsN
WjvhA3PrdO0Q/smkMsKWZbmtUUVRebwnMXBZWzU5X/SRFvuMsmHtC+aiuPKK+qnL+RGxzpU0yUpl
OqDcys98kcY7A2PVo1KBTSeNyzyKXcE4E5lDSI0sIlklIsclkmn+yGcheUJEAuBArLpxQMmyCHei
oKVAdaGN2JyRZwLrNc40zWoAjByFBGWC3AzGRjUyznp4KxM/iSTRi+Dp3QAFccm9a8THSl/GS6VI
wL7GkfUU/y7FciV7oWJCX8N8je8D2ca8iyRdJrqa+2RR5wFnmwqY2TThw063qNtiGsi7mASF/4X8
cLdIGke0eOIgFpZxCmw/i7ypjnBjGlG+hzE1XtJUlE4Vbx5WG4nnxMhaSk6hKMvTqGXGPpmZtCwC
dxnMFgv3QB4Bm06rvZJGuQceTL4rMHq8y+JYkuIhqXTgJSYGRNjf9F6wDhDGZZJ0p1YzG+7S68gj
CjmgERk+zaMOO38dcgFhXzYRACJJx5mp18tSGsX7yqxi01erRibPGvaBic+HMVw6cjFh/H9frR6a
AcrDu55JwBe8ivTMpjZ8mZM5em2UVgcz78SNKZD/rberpToQUCxvCrXxbarCensDhD2MiCNtiabK
hdLLOAmrVCbEXxNICr8wJFcu6jM7RJAcVKOmUeUZ8+fE0P0H5GV8R+xA9dD36fQ1SEinFEuI6Ofj
sm7jSnrXGW0HJLdbz0vEzd3dqilwMhWka5qQfqgW61kcgLwz5cKm6OlaVFzkde5ISzPixzGqojtT
MiySkobqJJFYyxgb4UKhdirA57p081nOGJsZ610jmc3nEKnqE8ak+G2YIuFLq1uGVjp2C7QDJmWt
pSPHaOTaw+2FpzBjMeeUBbduljl6T9JtOoY7IvV1+uLHBad+bDO9UvcTEYyXRqu5gHlv1NOK2fVd
we2K+NGMPus4EgH0dLJOWJEpHDk/jqdY0LTMJx9Utwe0kpMjDgW5HWLGSCaU5c9moKc8YwxgY6Tn
u0NoCODEYHpE+PH4wOqkUDzEHU3UJsevwIjB0arS/IFXR0ArlAwdk4aEPlnT8QGIYps/GXoNwbe3
ELdWsoEnFyGcY+LS82d91b8zXH+OuYKYdpeQhysJTAgbkmZ+Dod5SSBudETbGxI+GCmqxIO8arzJ
FhtS3bKd5Qn+Siqvon/CoqbD0ONFHim5upxnqcVgqkHDLYqSnhOK2EsVa+EAx3kwExv2fO3xbrVe
bvTJXTUXAiKJjGq5EgUUf+rAySQju02mRNjRkKxQwCn4G4pK4i5DbNS3Sv9SJ2hMG8Bt19AcUteY
WTRdbe0qXNLqeO6xQweWKA+7lbijI3ElyKCSZVWg2uADbf0+m9HID0LFGWwWJd+sVuVjykYRWG+p
WyigWwFvUl8UO8LzQB0RoGKcxiZEzyBDnuJJIN7JJlBtyc5TZOEDv6Khd9nbkil0addujfxWZn0X
yBElZyod1rOR1cgbABCaxxoleMbpSigU/K6KfMV4Xu1ZsvKDYpoyWc9cA1sA/4gKa6EbrTNpeAM2
A0t5koVFfZ4WYb0XNXjOwmLoj2LWTLsJQTeWI1XlwJwNTfTWoA37ESkaPhJ16NlJqNgo0EmI6/I6
3iaNIL4IUlxcE+J/WsfEkvs04mi/mtncgPMrYh0m3CpI90Jp3Ph+6JZoHec1JvQGEIXp6LOW/aTa
whtHw7N+HhWp+06FUv1C71kUNhOL7GtAl3Gu67X3Batp79eqAJaLMY9+hlqMaOn12PhcFl04Ahxn
Sju2OssRqYn5Z8hquo97Ennrtp+e47Xiw2swKKbpMKDzVYzvwkrCwWH4FcNCUbWodKAsKLKDx22O
qMtTdAhhqWPYiRVhfdXzuOCEmEWvcVaRkdv0o6sN8KnykXra0CUqHDmu44POBCLCKxEnH+a6dA7c
j/4gl7L5LKBg/0oXXaHxoRfD/VQOE/UgbTQ8QQ0JjWEThjiXsLi39mw060dGX033a4wpjwP2UxKL
snpYvNDQpKd+wCXiybPSfA1xwWowRNNU2AQC0J8wRk3ZcX+UaBkNjiBQlUQrKKh0XlJRmK+FLiJo
yBGrSbbc1eKdoHWdl409SWtpF0mJr8aD+YLkKdxbYTUvu95SkK/VYgFzQFDwjHQ5ljkHd6eIZwnl
I/dMIf0AWcif1bWPmg3IWzTHLRzYb92YI+AAed0cpzk3L8rQJRLLFyUfZsB1uVRqCHZbkDKdXTss
tJt5LKvfwo6WCh5T0h5WXSYEuxrExsZt18huZKzho1lG1VsKL5p0kFF/hHpS4EEWDHhzqKPqBnt7
n2DPJbxXX0+LANiM4ZP6ZuYtjdN1GOfnVlbhZSqqKV7ycmYqwKBx8SirsA835EAQhaOkD/lMkJ4L
BkEl64RoBcFVzbk8qJJpBdkoz86gT90XsDhhQ4I45DwL8uJGT1rNk24T/Aq5jmNUHNHDtc7exzA2
AxUr6EEvmBbgnBiHh0np9I0MiOnUdnVz4Yie4+FBRelYS7He1fD373KSOX3Myg1LsTwQPEgaU+wW
HZlTGqOP3ZwWkGOMigzrGe2srU9Z6KsZvIgCKw5ByxlY36Rb6wfmkJCbS0G+lbJGrbVu36BQMPsV
xV4vFw90RE0/qxrzB5eg8KMZiXgWZisDRRNWkZ/LYv9VZPRKKfgTN9Hn8A03nrKxyOSCqy3oG3As
C7EHE7josWe7M83VeDfnuL4UvR7acjEIX1OdUG0DKSISXqnnbTwL2r00KMrLmgjNd1aF8St29jiI
IhSnGI0/datYtirpli9NSwSyTciYxAahRrrTZbgG+3UKrwY5o29TK2AlM4ZC2Y2tNn4gNbMwlUmj
G8ZF7VB8MMQzgdFjdaYR4OGQKH8yq9aCbkJly9lbfgNaOktOOprNA7ZB60uLa3IlMSuIVzpphSuG
ExLTpMa57xDDTGI63nYnAtDo1cQseGsFYQtl8wcS1yCW6EXmZnGb01H2TIEQk9E50zy0W1m3NpGS
l/d4lmIMGdEthi6pUf3LCY+z0T4yrVJ7dgTbUigdYY1V5os098K3uq7COxD9fhvK7Mw9ixPCZJJQ
NoVSqFTJSZUcumbRY4hWs/7ajjwHTFrN8Lo4Q6oD6dU8SiADPwSkX1h1zU5xyRpEsl2382GQTBj5
KfijjRVHKYSzMtO8YlhjSnKgIQhoGbY7gkjD18bw1mD3Vw1Cd9YObMsCsV+IbmJITOs9IhE5fyG5
sb2g4BBI4YzD/LhUs8Z1ZUqHBUnTFifhvI1Kk9DVVC4xQFtz/6VlmGvgZRNbQGdCbpEMrZx/wBBA
eFYtc4eUTrjyGuogpI7cYfQrH5cVplSp9T3+T5muSV+Pni4L/SULa4FTWVQGZVvSK9QigR5fPN2x
sE4ezZ58O0Wq4hetpHiDKDe7zmTCC8I5fZa7rhw4h/ZWIEXESSvYUB7qRC4fjZXqMiIdm+03G9/r
CUVnyEEiQIKHa4uoJOndpLMWqEDD/XEuxZdFW1OPaU3nMYlAa4gCODlY0TJ4SpeBnBjShu7qmG4z
PPmOZqjdfVGnAME5xTkcUrnu1Lw4mtCcAivvLI8pPg5OQ8xs3mr21iSMvTkFBmP3aEY34ZhEu2Yi
9iSveu5eoSffJEyYBRXKIjmdUUkwcOb2oQH6zqWhmRHHbXJZd3lqjP6UAPi3mlC5r6RhlJwVwibq
M6sj7oBzB/Ip1SwIaIms7quI1Iwc4hR2PyF0zPwbSCf6khnqNl0YYNlmriWNQ9loPOQ3f29VGVIQ
TZqw1/U4mVxwHkJ9N3FlXlVUO0QSTmqVbzIqTbznsBw/0qTTzySzpy+ElSigqJHhXShdKnB/Ie49
DXTIajPGHZ6SRRieiKfUHxZOOVj5yk69op9tZp+NMAtdwKv9i6GYneQYoE5FT42r9FGZABvTysFp
ZGRGsiWIERyXkIlC7M60oD853QFNUmH3Ckyjy+W2wArhuzbrfARNz4kZa/PELi8v2nhdrdG4iy0V
iJMhpNEJe9yQ3cT5oemCVZb7QMWUk3hwmaLC0WOalW4fLqNIxYF+DfYn/mk3nLukB6tQ5fQIxHr5
nBkmLw5CMYUuPVBxpIlJOHLq7ppyDpgWhpsqz6xov4xtqL2g8RV/xBrw4/0kz5hD+OTSx65bksRO
YwGZNytSPlF30pBOPitt6mF4cKkKHikFxXcyrUp7kqI1XOyeLvj0ifQcnZ0ESQTKXJ7O3+Jctbk7
WHSDvZwPEoFSxPnQtcJb53VllMuxpJKMz1kUJtjTOOZTr5kHlhAohXoQaVLVenolZFT7CI5SNy3w
7XOINtAllnWayH4lm/Wu6gXKi2iVjV2jTsJFWfHN5V2sJyz7Zi99hFVfXEWkhoHMZnwvRVZ9JGSN
fCwQMmyxfO+yU7D4v6FESL/WdqAtmK7txSSJurAjxG0WGEpElWZD1TSyBaqh0m/Z7oZjoono8lhr
0t7u2JCwLhRC/NIJqfXdcaL9nvAsp97QC6yrOa0wQuzJvv6OpmhMN0JhobSH2NfaJh06DAi0qhdR
y99TMOyMARkUnIbQumHYcbcKTZn/GKban6tVxrsXzesmFgmCL1vuITTv8i2+Zc1e+MVUT1lbiPKr
rJ6jNtL2Bnrl55WIIp+sKCCCdOmEHYb4jEEtgX3qXA3vPYNTonhNGSoHJc07XVeO20w88p9BLIpX
cnmWM6EMiVdKSve59Mng17Uu4FBKp/jYMrN1Y33S7wZswz5wPo5yfdfMTEDVQt6P5I9dC1kZ7nHq
K5tONYddXANbQkNoJi+6nFXMHAy6StLSnYt4AnRChvYmnMihzZlsumpjmJ5mCjVrojQ/Lj0zY9KP
290w9ToCzkjY5GXS+skyAO4xliZBHlMtJzntB3eifAMsSe6YG2PSQ3hNYXoFVJ/cjwYUFc2USZpG
tU7xqzhW08yXyMDUkGTl9ER1SLqwDL4Ntj3suRQS4RuHf+tSF7GMorKMAivsJoSYTS71Tpco8N0z
zFzsbB1SEBvQsf4YrgSi4x/sixPbsnGG1I6BFFhvf+kFJgtYlbn87ZhVhjiHUHYL/F02Zw/dlaNJ
Pco10AuomAmkMm1WX6vi1jc0ZuJrLdHkTQv5xCnAAStJeJwp7IohF21YFmXNJzermgfjVWL1ifJR
8P776pG/rQv5g5Bk813dtBfd/wbxiIae7u+LR47vn+/Vn+7/z/UPCpLbY35XkKD5QICniJauSIpq
3CQcv0tI+IqmKIaOhkSULNhDv0pIkHaIBPkg3bMwCcv/LiFBXSKJugkgR1F0Xbcs+b8lIVH+joDk
9u+/EEZZh826sRqw2qPqhdaJyMpHmlZTxPI1XUgGJCPhmRt4Ih7hkFnK6y/v0e9Sll+lKwq/wN8U
rtz+/ZfnRcHX9XJXjWgl/HXY5dI9DLxTGT1K1EMiddhZ69v3MK+Z2upuZ+AuB7MueoN6bXpgJ7Ij
5nQP1m+SrkkBLj1rYdSonye8X5NqBgZGdjN7ZUPlKLVHsILy4eM/f+2yKf6dF38TWv7y4skiGAty
AcZ9lmDs+E61jzx543Co3tbp8lWDZV1/ltKPMZ/GT4nhB2ri6SKmi03ukbVcJqt1jPwkvCYf/O3W
zKjQQ8sHST4cezjFxb2RPWaYCtrClylZQnuCfUVc0ryr3pofGucuZsx4WwVdUB7Lty62U1v1RZdh
7WYJQk9zWbi8wUN45gq2dlhtTspe5AFecAQndTOvPAv2h2EzivNCiuIDky8iC9GYhM8aPV4Dgk/+
gGZojoO02YbSq16f8pxshl0heobymKGdmERvyp8tFEMZShcTpeyCMm9wuvGMMsWMfCZ6S757Y1BX
7fAZa8kZEEFzhT1gdIHOeYGDaOVrnehjoWOm42azjVAHAU4Ggook29Dh4Ja3Dzwh2eB9K7lSp0Pe
8dN2pzaHqTip/VNTkjgQKEQb14EeB5Ia0CVvhrMZse7hxd8q45deLQBY0BIGRUUp62ccObTlirjS
tlIHXhkweCb7H7E7PHYo5rNrTJjXMdd81S5UL6fjeu0m4jjt2ptrp38S1KNOV7hfXLU9E0DBH2lH
JqzENgNNyk5emSbAzbLHd/VT/BwUu8fUCNpPN4EDIfOVwMcxScwd6TobTsi0q24c/bNC1v5BGPJr
uel4Yzt9K3Bou09eZrknFEF6Bslti9GpCzdL98CwxaHVbmdT44Zq7GR87MIxGVxO5kV2Q1G/67ct
wGlhY7q8T5z/DReuaAruihl8HijGvixd5WnlP5ZHz7pwmYcky9OwkBeanXSdhs9TN/qNL/vU51vF
y3f5oxXIO823fM0HLoQNA1bLJvsok9N/fovd1HN/c3m43Xm/3GGzLhUkd1qITe7zS7hrdlIQn5WT
dlR25Wk+lbvyKF2K/0KCL90wsn9DRafeNOe/PFs6t4oqZjxbeaAuOLUXQgLe4vtog5rj1J6K1+Ue
CMPRPFX/02f8K6CtDDxonWKTvNizuAt3+tO6bTbxOTvqB/Os7fKTeNAD+dk8KQ//xTuKgOfv/JY3
rPEvv+WYg5ZD2jPslXPTOD0fL9cXk5Rn65Ts5q2+yx/myo5Hu3hadtK2CXRv9bOAW2DX+sOOf/Nb
V9l2u/JgfSr+eGgv/bn2k315SZA25Zy0gzg89pZNG0ZI3BVtgdtIJMP4cuZEshdR3dBcpX5ZAMc5
TYGNzY1DDH62fLSoiT8kCB13CZlAkLmI4VvcIXVST/KIgTecUXQOp8q/M7rNnPnDstWQ8b/UB3kT
4dqfD/14J7aOiJ+n32h6QDQ3zuBpH3aHnNmIYhP4s/wsiNH4tZ8yCKY/c0HnzwZspv/oUP9iu9gU
d+KRYo3po/neXJuTtX/oNiTbMmjUGJpXTnbsA1KSUfIN2G7sBaWvHfqFABrFGXjKLU9AcJYt2ZZH
aq7p1pihUxe/Ee2XIncN7EeRb8qbpsDj+G2x+lb1j/WSdZ95/drTnS9/IhE5S4C2aP6Uj9NeeL2V
+6krqW66KfRdHQUDaMpv8QN7C3CMToPP6baf0cf6OhngH9xZsIuP+SLeoYRj0drP2RvEMmi/LaEd
FFSFSyAWnJEwh/V1+5+697gguh9jsNfP5MRsNYiC5klp7iz1to8oDh+SFeBn31OETc/6VbyKd/k2
flBeBo+2l09H8Zgfq2BwWm6i3v0irdvV/cyNzlBsFJqnLI++hUiscUauFdmtWXvp9W2RNfvZpgy0
Y+sx6HBWX76bQDA4APrsxiMapXFEpz6M/uxbZ/EnvuwjN7VbB/iGrdkww+zUMbb5S+NZ5+FJJ50x
sSU3VWzVm45selvDC33GkTt+xXqLhNNZcA4hz/5OEYE+L2fpFL112aa37iKgmctTx30QPZQxignI
lhiqlvJD/Lb2zbV+bV+5CBr+oJdJN2jg2y4wcXnBAHc0r8Wx50Q/Im50L3lkPiwIvjluaV/1DwxB
nfgsNYtdPcI/56H8AL100JpJV3G5N3NfuRMhELKVXjHkKVdxK9y174R33TUv0t1yNg+CxwrtKQdU
Rk7mLG5vg0OyH3QnCqqr8GL42uH2ZgpO7IS7t35r8d2p3zgYw/zYz46GU9uvkqP7wwPZd5vYW4LG
f52dTzgIPtCJr7Rj6+rfk0t+Cu+RQpAqdDMh2vol2zVMQ/hpqi3t1h17losBGh3we6Zs6PumpRM3
Lg3wbvKkD4kkFVf0Muo5Bnz03WsErGz8YoOkhuMFzZ8r193MHkwFqXKas0kK8Et/xPBnq18pAvgX
0bKNcm9C0OWkiEWELhf2QL+7r4966I6QwLllXWFTHbgT101xKGIPYIydHTRPOEV3ifBUvZFgdxhp
Dg5OUbjTz9Q4SEUXLnz5KIybTvHF2UFZNVu+TD1JwMab6kUB4BOfVGtH30rP0rMSqF6/hUJkbvJu
i0b1tG6HU3PSd8WTsF8v0934KWv23AZd7LSNyx0JLi7mSgYUPNrpJ4VkcQdpmK4eFXKJnM9E/blN
RKdFIzy6iXUwsz1py9PgdvOdpgRtt1/7CxK3FYcd+p6efI0cMcYlXE7z4q2bGerIvKufy/tsH+17
fNHMLp9k6bU2PqzsTReejZdozV470QiaHty1GDuIzrqHaPlBb1qmXvqY3+Vz/wC95sMo6ZNFTmVC
qbytlFOQHufU5oBKexkQ40LLYsTDbsdfwsv4MF6s5zGvEbI1zVsld0RJ+jpyFiGT4TLCxMtoeH0X
3+arcZUv4mU5FyvzUs571P+f/Xv02l/Hu+ilmS4kCm9EfWSARRIo4kaJM6HsDcSG5L0TJm9RviGS
CMW1jVqjj50qeSRINc62eekmHKHaawl6r783v/svVbc5NSetk42H4dSf1Vf9nkPOsLyogr41+tju
ZhneTEL6C5cEQJD3JDnDYIrGrSUHeeSr1+orDUlpD8B91vfmkzh+ZN3XIm2Fl+Kpf1HvRK64UbMb
FL8cbnVc2B/y4MIyRf0+cYsTFA36sh6f1sEHGUOvl+obacDN7+Ea43yoOQpHenSkLYrpWgMCCQx2
ArjuNMo2fqzzkaET9Pln1TWOJB+BAklYtllkNadJNrp1LSS/DEn+uzSSXyvnQfhX7s5rN3JkW9Mv
NNwImqC5zWQaSSmvKpV0Q5TK0HvPp5+P1Xt6JCpPJnoPzsWZRgNdgLoUZDDMMr9BF39TXRE91/HK
PBh7LD4eve0M2fkq0RWAmwaatkVZaV2MmKWA8iLU24z9qojWA4GovzFQs4jR4Nj0BjXKL1PKCkMZ
84XbjVfzDobr3Hs//J8B/dyKX1tkd2P6QlN0hUR5gj/reNEZW3gEIE6JMnt/J3QqoSudAwIG6S9a
W0G9kypVz3vZXFlI4GOUhOjo77k0cqcdmvuRtVfsg+q7rl+huZ4ab46x8kgAUVIE52XeqtWXsMrW
RdrALNzHzToZcBF3USPycqjywGmuhuRNDaKVqXE9g/iB4BjEX9MBRuPwM/SeuDYtAhj6yLfjV87G
e9r6Nbseh7X2RrY38T24twegwbfFNz1/Tb51xSp/Dh/zW51yDdJ/zVf6ivkFJKsH9fWOM2nTrIsv
6MyVsKTJtIIEhXC22T6DNs3t5K+hacLJMhx075t1jvcwOOZRBXecXfmquhJdtxYXI7feDk3Au4qu
0Lgf3/z8XnuUzibt4nVAetJjv/yI9LpJUfFZvRZP5R3Nj2JaI4NA1oGbI8nlcN//0EeOCbpQK6we
sUYDwVitKcyRGvzIN/IQtWvj2Xqyt/BJ5RqPWg97oPUIiOWxebW9VYiVu7ZzMOYynip0sGlfVisL
WVhE8/bRPnXLN8RR0CXkdr5qH7P75JeC0fY1K5y+bj6rJ63yt/B3dBhoj68ySpxf0Np79nB9Xing
deFAUxyLVtPP8tkhJvPXYzEHNkhHwsNI4JpwfWOgsBUPfGZbrDWx/l/haJdR7sXdFQp3EBQ4jESr
7007ule+mWvjCwBxboAYuUnXaYE930T1tYJwtXdZkS7V9VcNeyCinG2vdOsARTWF8q3ACQCgg6G8
qOX3Nkk2PVbHYAjphK0c9VtfVZsh//0n/P5vIFXdfIdF/zv/H1EYg3V0ojCW03pPwu8f62L8lf9T
F3P+5WhYflAC06hyaX9Tq2zrX5YJb4oq9t/8qX9TqyTFL4PaF27f1MTUP3ysf1OrDPVfwMdN3dYd
C88cy7H+SV0Mhab/Ilua6drvsqUqa6m5oYx2jXYjYJ+94ySGahDXhWAFsHEYQ9t/qHKJmp1fyoRb
Ph4bHNoBLYbKuK5l0MKNN8CdadMONz/KzWhd+t0v3EZGAxA8/Xpa3zJXzIwgYcoTK0c80+tay7V1
w+/Wmq/IIV53k1pqRAiljQzDKqITAWbMC6cZeSAgbnyP40qUD1E3aIQ5dtZL8wJ9IxCga6yvxupn
08392XVqqL3CtdKqgEtWWptiMb4ag9aBuBGPUQ5YayobEG27Pgl8opIJ8aKEpMGyY/z0zKotCISr
Vs+oeY1ecgsyJjPavR46ldBdExnDWFvD39ApSDSK6TXqSoq807eTn0gyzjAK+halzmxUuKcLHT5V
uUIhTZTXdmfp/pfYYipeJ0UrYHN6mp7EXw0f1d5X3+o89Y4Wk8R3fNRyJ8HvASVxpKk8KdV7tcgH
WGOZkwR34YiG/Q0NorHMMGUOCm4+GzmHHzHdmJ806UeobBk2xTeqAN9631pYM+5a8Ms5lpBaAnEe
eGx8pce9TSxi2t0EuKqwp+DebqcKhU3f7o3oehps/H7W0K8yz007J6hK2HKVAotvGsPkLQwB1m+K
qoLH6nQpooV0fOZwpc4y9QkuHfy5tZZYJbA02pcooRUhR3/bUVy8U/wGX/so7orq0CWpTC3qijEW
hlz3WaShF9VKGp9rr8tadE+9lvYZCCLFmPwAD+HAy0idW3RyYfcpDsJOK3Qj4+ENItyUEL+jE+1N
NKnCWCGTUAupbwu6E+qrAHEdEMmNvMO66PUR5KUJLA4InOFNN/wSZ+LoRFosvIYtWcyuUWpicEvV
oBLwC8HXxnRQ1Cl76zFSaLnnHMcGBOw2bITyA7g/olMuJgmYTO8DLSpLqDXN6NPfySUtnOeiDu0y
2PPQXfhEm7mlTRfCNsEpp+6ULsO8UytaEmtr1IHg2VGODsHaH2y1RFE5aSo8yYYqUdQ3KChj9rVu
yTwk5UGakr+DAdQgAiaZgzQYiKIxvqhTU1UeKzANpH52kA7aGux89YqSkI1z7li3Btk0ThiD/zWy
Y9kcJp0uV+killCHT0aKwjUOnkbRU7OQDi0smutDXlzwu0I0WIooUB8MvN7wcxV2713E9DghUToY
vlZXNbjB8LsDEqj62vayYJ+iljyOALyqOm7n7aor8RvMNlOBsqNFCADNZJsU4YExCnRgHSYRBegd
1H4eEz52uY11R8Y3fi38AgtGtDFeAq0FuUQHU4t/oQhR2C+tkEVByQNG4fiaVUZYI9gYi1FcSQ/g
/rYqEPW44f+qqWIOLElIWbYGu2QFvLUdVorCCQPOO05CmNKaAdwaSeWKSm2DbA2Fj6yw7hUxGcEb
zUJsRWAU6M71gAVYuYmMKjUwyLWbnOpLhXRywy8M0FHIW2CSV0OXBsrbUHd5DT5KRuMVxkFBsA8A
aQB/8WSIKKYa6V24i3pwi2jC1zj3IoQJdPYLKC5Zga4jfb+Bmxj0r3rfhf21qo8VxY4krHHcqJUG
pVHTaG0IUlmC7nsQ+r7GkoVCnyB0D4lOrqoRdjiarrGitDd4YQYYEQEtH2/sIrZQmsEVHnAA6BNV
DLC9VCP7PgZ6Xx1KAG05vQCRdW24RrAokNecWJHYK41MSIOwTIi6tYfURV/QXjSN8ND4Hd53w6CF
5qORIjU0rDylG9vtkOUTYr9FX6v05HUh8uAmsIaJWi/ibLaDm7rRjHdGXwXFjdeZYrrva8XpKb/J
3uy/YnlQOrDy07h09Ww0MrqblYPQX9RiKdago4DM7eR4GT2E2tOHjROBlL8v9RIfcLR5YzCffZqG
KWimoIqd30LnkDqEWZoAV0piGACEmwaLA+EnJJNj4DvTKG5KEPGUs+zRtn/pM5R/IOkcVLoVE8WW
qbJE+FQF0vTvkHRt/Bs1QFXhMvAg7h50YdLn1WvgVjOfZxCXdSyK8pljUZIvYLxbbkIl92GiIehl
/KaHDuSEG3aUw33ttMZ4XcIm/e1XWez9Br2XNdeF2aPHAA8uEo+jX9EmXgUFQlnrAOMpaHCJ1ebq
LkvUVqCanYT+nYnBfAMWwjGCb5E5YAO6toqcmHmytZcwFb9p2SdvuGTERrFRelXN7qJG08pN2cFt
WMep7wtsmEo5Z6RKgSdDkFtNt0VQJMRpUJ+EFjPnvlm8pWGd1bdeAjCHYidyIiGWEY05PU0hvqdX
iEwE6OoBzAkOojbFyEVi1JH1nI/6mFz1KPC2e8AhreKaWtTpV62nxcq3KMJ8JVr3RRk43+bWebwX
BADIl4Wi0RsXwbmyeUYv1qo3RtVl8CcDP6XTDfcZMY59V2lK6sJx0PMHneWVX4oxyzxMF0VtPdiO
g46EG5lBKh4tc8KqxW+d2R14yqnwlJnQx2sPaYymWxH5zdJhSDP29D7GIMYwJbHhm1C47FEVe7UK
aRovNZ11+YoJ7ISzCmC2YDvEvpWiPNoS/z/lSCb0V3DKbPEUaLFWYkuRFgrKKRK31RcoMwjMwgyw
0A1XU637AR64cK6BMih82bTrCfIFv2pmPanZrZ6rmg9HzS9N9aUGnli9JJ3voStH7QaQ8hY4KwA+
PNaaIKu3YKoQ89rq0dBOd3Weg1d3o1qoySHhP6Zcwx0runATW6M2Iewm9fJr1qBAcz80MBqhC7Sd
T53LKPE8JfVmqcPyGirhNPAFgB9KCMJC88SKXZ1mbxOYlMzb4gGnEYn0Akmu9o1gLNBh9ceO0ZGX
eXHlJbuJEwRGEdKGSo/kaRaNMVJLgHzUzaiaWdZd1Pg42eomnWLFwSK5sTAJWjcgE4RcJxFCFiWa
nMw7J1RLj1q9Ehlilb8jQoi8QZYzmtT7f54K/X+GEDBJEk4kQt+Tn2H366PExPxX/kqELJ10h24+
Z75EF+LvNMjS/mU6mmNZaL1qlm7MGhb/ToOsGQIgHQdar6U7GuScv+EBivgXihQS6QnMdQ2pmohK
/ZNESP3Y67bQfHYMhudREKgCYzJ36t7lQxzaJQoLoXB1e4JQdJ/Vrdvmj+g6rjuv3VBZJLDYc7lt
383REYTAogX418BwYFRb8Jam9efB3g0MThmwYNfgbGl8gym8ESI9yECuWN0rEUY0XUDBsPkaXKCD
mvoqMGYUN+j3I3bX+LvYOSNBdXQqdGGA5BeSKZ5n/f1UZEJoU4USqMvXWU2ISWWOCUmS1iQhkd0r
rpbKdT0El+nd6bnQjn0E3dAMVSXDtVRt8RFAAdfICDMXpCi7WEO439oD+91oY/496e0vnvLbViW8
Y/wUMBjNYOyaJvVPpC3BvH6zuBZHinWiQJDOBbHunn6+j53Fvz6V4ViCQ8PGUsRePJ6iOx1RF7Eg
wNbV8KhjypyG2jVSNW480luF+jhRTzo96NHPgdCKYZqSRS7kons7h2IwABg1nhljtACajgrqiGDa
N7SwV4HTbWu5c7zhXPP22Nd4N7A5//zdyjQdJB060Qm36KjekZXM8v63ifXNlMCTw5Z7d7gRhv00
OMHm9EvPM/l/O9XMtK3Ok6ya1Es0qiSLXq4G3b4ToDPdkFKChtBfk1Msn8Ca5cqZDXhuqMVqN5tS
s6OGoSpaEDDBN1o8ul6lbCO1P/MpOeM+vRV7Bhk82zbnE+fjhHaFoOYQBsIdkGuPYbDCn3ITPTmc
njx1xucsZ+/dOH9wPe8+nN21uhNKX7iT4cMaIEJH7RZg8BUCGSsfm9AMFAtae+uW2rthOI+nx/+0
Tfh4qqZTa7IkUj5/YAjvhpcGYbtVZWwTnEOR+DPBtuSjv/PNwc1osnGIUrMw9qdHVWdI1ae3fjfs
YnaDzkscNco5PIBbkcJZk5vjrU2aA/mhEdALCswMEXkuyOnac5tlXiafRtcJ80zOB12Xy80S6Uov
db6tR1sqgAqm6ftmHG56Tdn4Koh789JTsu92+hr98s1mP9bTztZrpD26LTjQvaK2eNycO8qPfgpg
wo4pLVj8zvKpdFUUYcNKqOu3DpGcJgk2FvyMuqSTgm5oOVyowmspXYfracKFyzAuW2hb2M3uEBm5
62x5DXY3VK9S/cuZ73X02bjBdS5wE22nxfdygtH3EWkW7vyl9Jc0f8761KU2s9NauQ4LEAl4fFiz
6nO3anFWR2BlPea40jNlKHNDgPM3089K084cPtqxlaRRleWhNMKP5ZWM3tRg2TrX0GjYqFh0ED7H
XTd99WG454BactR/Jf4wLOqHfByvaRIhrZPBfXQiuk2p3I8alCnL/qJdQXi6nabkkP7Tu4hNpgtc
diXlDu77xZe1S2/qswlJaWpBG6umxml328aZ62ygNpglSFHXunFuQX0sF/91MBsEY6A27T8B2Mcj
zKRagdkSU+NXzgXaALdJ6j1SFNugFriu8gyBiW7j1wFeWjSSy+mm63kMB1fSc2v72PIxLWrqQpoO
Gszzk747Zcwe+XuKaBM4iwpEXL2bC9ZUZTE3VX+E4XcYJQrjnlm087Qut7np6NxMBleTRdD5YdRU
6DEFnWZyKUXBUl/phffkcKqm3Iye3wO+CVaq0m2RpP9Lrw64sP+3XN17KOnR880SFkGALixHtRYv
3AFiViPVAVYxBd+6Fje88WmKgo09crpYzkVHAcKsL7Dj2cxPYIzemX1x/AlUyzZtTZuj5cVVWZqx
7VkB9EA7A1ALSh+i6k7RwgfDBC+AlMFwVSGLOo8e346O8u3M5B9bfJbGcSZUi0BZXcwA3qW05G3G
n8Z031yMX7Uq2SOdghB6sbHS4QbRqdu5ATlAWupyyoMKKKusOvclji0CS866d47K2bVceujed2qE
ErFreP4OR+BLKtN7a1IOtgrdOPcOuA8dnCA9DJV/bg4+Apn/2oAcPip7Xkci1lrs+8ISvcQ1mlMT
mYqSmpCHoIDRudQor2K6345XXUir3WiWtxnUK80sLqLh3+j3/3ItHtt7FkLuknuFTtRyKdrw3EWW
8yGgQmwQjdwUtnYZ+gltFFyXeRLs041scE9//znoW+49UkG6aGx3eHVzePVuxwtcOHD3IVIrMzoP
xKSaUEAkJfs5F8HR80xgqM6/79N4bHXSQpVsBBHDD+MFkRpoCQbLwDAarHmoSOHAgesuNQup2E9d
sLWF3GUqxmnIXUnnoPnOkxLnd3px7lGORXS2tCkiI45IljoHse9ePdODWuaOOkGcwmrGSVdhelcX
Glw4/wGLklvRDzdt/IQ32WFEcfT0vKvH1hw9SCSJBfehJhajq8mkwD00JxdDRxcX6J1uGhd2+mPK
03tc539Afjt4+Has0ukgbOX7GHVvSnvm63/Og+w/KpBk+rpNNmTPT/luDiI7wlRAGoNLczsyU1c6
8P3xTsGNdjblcS1CTTEOu0ykZ+L2zzn6YujFwVPFzViP6Pm5jYIrFONEebAJzBY1vjsj1a8RgLjs
Mv86xMShGt6Kpn1qnHFXhPp1FTmPhnq2anBkBxo2ehiE2KolOI8/TkZsaxliGvG/E6QhuqyR0Koq
5Ar5TNTdH+n74GHhX1rgSLqwvpiseF8bytbDwBmp691s/JWpPFtHbt+fDcaPHJGIhlJMgUVIwmMu
ni9ScNBMLZ6vLrESpdfQNonLQqIkG/w2/Y3Z3aF9vvXas5fE0ZFthoQ3IlBQXByQ/qj7PkRXFmsV
PJgx4P3G26pKjT2IeWk58AHA5v4eqvrH6V1yLGo0uBH4LIYlkCpdvDLawCZ6/LNGU0p2B4OXLsO2
xzbOR5xmiMy9IqN7yf0tywhnIjCN3W099hvfiPahmJP430XZ3+AkRmVUedB3U0tPnbTg9HMeu8Ul
dTg2s05xjT99XDp0Tsh4W29kglZ6VU2rDPiimHXqBGaGkwUh0mJwdXzq62xtWO1aG86t3yPLVwrd
0mzADdp8lX58hqlGISMxCKMag/kQ6X6Iw/suQ49ybPc23sce+mEZVor/ybuzZ3htYUA0X2xkNaFZ
VJgEjWUY7LTA3IrvNZ6ziUNB3TTWjT7uKFOucZZYYZpEL/9sFHfkLKWkNoePSP9wtSzeXK9rpIWC
gk2KIWrZ4kKTxvdOqRySPtmP/ZUGzYHFtapMfZ+RZ4xD+KD47ZkjXTv6GAgRUolFBtM2Fke6lk9q
4NiSC6VETbMEUqZCBlBBa3aBHFC/Gb9YpVh1IJjjyP9e6/4a/eaVilcFppiviADsVKyGQ+rqBXxp
4fxUskasNA241AgxeCzPBZ9HbuO53IvZiEWxFNrYxyUjKc6iiCJYLijYlU6PiazcyAY1kaJHlBo9
BGX6EsGGWg04VKzUZBdAG4+NFKMXxHPN9ZmlNM/QIjqQqmpCeKNORRKyeJ5IxmGvOiwlFRuyHvNf
20xv8S3WVp1aIheklN/9FgJEpl+nzpSgB5S9BuPomgnZa2JcN5lPHaj+T1Y4qwu5SqaIWGnxYfuo
JGX0fUKz0MMmyUAUAMub/WSDf1aIWPCmWDU8JE4G9xkAQxsdQl+kv8/MzrGvNXP9KKhzC8hlDSjO
RT+WI8scj6h9qacHWy/urMx5Mr1umzxiKowGkIJqLWqmUWw/RvV0wP37gv7UtwEOx+nHmSO15bfS
KOyTO4BqMpa3UQKjHqMXbh8rrJA17ugT2T8DHCc1H0Yzx02Zix//fEidHHkuZlMtXg7Z1LbVxxq+
9HibAB4R7ly1RRuZTbYDprLmic59+iNBokTDmzIPAkicMfPP3wVIFb4lOkRpLiDV+oYB9EYd5N5v
gl1dkKf71a1XKve+CsSnZ/Zr2z+3Reclv5xm9CcQOLAhetLO+PgAJbInmADxADWCwoAn/OehBEM6
Z8uxcrBkvDdMNK0MiN+GQk2w3bUgO5ECvh9eTs/+sfuFtpAtIKMK2hiLzZnT+MS0QxlxYl0XheOW
ArdPK7mfbPiJ+0HYmH5029NjHiu7Sgqe4CBIzOav/vH1tVBDBM/iYkXT9NGZ6lu1MS6UdbbS8eq0
ZbiSxEGzClPiDbszYx87jUxh/UnHsNr8lJo7iNADZII4iRyv/7uX9mPedFc17eTOkntU1vYWnRI6
JkRiSGI35W3QGPtcAVar21cohJx5oGOL0ZTSQqbDQirzUxiGiFzWOyql9C66xH/yYdLqWwNhkiGp
bk2cWmlcg9ZOLzItxhBoOsOs+7wASBPpJM1NQ4jH9iIYi6JeDIXPfOQlxCDWAQ7HoGsevT54+R4L
kMDF/swbz7/y4+pnSFtonLuO7Xx648QMbLwPNEgr4Hrg/oIW8S+czLyqRp1E7VIWPhQMYBOWfkVV
+BBqZ2PfY49gsPu4JDWdjuni8EeQdmi9JIG0iaTgfPLqw3Of4qzJNYVo0s5m3gcj3mI2i1fE16hP
3DOT8DmumHMSzFRsWqhcQouNN/l6hW0ldQiqcbs52LX65uKvum4MaRlXyyLdTxj9/Sw1RMFx8gtQ
izj9EJ/rBOBt6TDTNsJ+QF3W6DJhgctzcKXoEHKPAU7nfnwfAkKoC8DPHMOnh/u89TRBUMgtR5md
cHpeiu+O3Tbu1ZpQGwQ2r2sPYDfrYVf25goA5v/bUMYieOxEDkKpYCgt4gMiURIVd00GjwF/0dMv
dSTn560Mqh641NN0XNaXc91AR0tjKNVrWbbVvT1a264CRJiV3B6URMRa1AXGufRCI21WY5evUWXe
KL73evpZju1lxP5BDSBGij7o4lylmpASF1o0j8L8kDn1RTXZT4GtXQcPRfdqwe4Q8dka35GtRPAk
qPKSzFHznH/+7qvWOZx8MDKDW4f9FojxPgbDqtez3C/S8mjZV02475TnguUrigzuiffl9Gt/Dlo4
SmiOmLS0OUfFYl3lZOkqHhSD2yJxlu8iYsYg/tZrzw3Xlz2efeMjW1fj1iZeo7YKAkJ+fGOjLqsw
K2GnohnmZlZwaeXeoxFRafsV0NJQkIgase2LHfupMm2QetnDrOZy+qWPfGvemnyEF6aVtmy9WHVn
6n2u9K5VKhuh+6gO9hjoRa4Ktb5G7EeO4Qu9tevTwx45MjgwVXvuRBE8LeOFDJXRQY/K3pWUQ3T6
hCXa2ZXebrIaSjsqtaeHO/aW1EW4I5hx01qWCrrc8cbaGWDK2IkbknBaQbBpTenGMISz9CqnZ6uW
8bkb6vOdrM0RsMq9rDuUEhfHx5QVlCiitHc7ekbt8GQO0RoZrx3BWmatBDKuvnjIQgr5WC+dfuMj
h6RG3gtbm7KDYy7rVY6VGk2dG72L6T3g9uTQowjQtsHaCOIz7e9jkys5hmfsAPnZsq+IiL9jjIjD
wNhE+kBPXIWdI0R4UU/DFpoNllPmvg2GMxHHsRMTsIJASll1eMtlbaECtqci4967jvHLw4xbq+Nt
WZabIMhfQ5oBufVdhwqJI+QuSFGjUsGzqPbT6Xk+dmiAmJjPLBoTn4KQqaxDzHU1jGGSYBfkctVJ
/TpEzgetTfyelU2DWNTpIY/OtwGkYd6x8579eG5oEbpiWcp794S+Pr3ZYmaZtrPLoSstmpPocuOM
e3rQI8G2Nru86YY9670iPfVx1N4EiEwjvndVJ3XtDmcGX633HlTFGOOouTYfF2vfdw5JRwQQavXF
6Qc4NtEmESYxH0tMm1Fr7++HtrNqM9aY6NHr9tC3uZaAZG+zxnfNq6HXz+zdYwcUdUWHyApsxadz
cdJl3VR2ywFVBpsSD9g40q4t8SVIKcrQcDn9ckdq7cyuZG5Nrj6a/otA0pSBLVop2K6QR+wShu0v
dTK/U8Ntx2E7YgpaOve9qZ256T9NKuJBkquepesIzKiWkxoix+zlII4qFPzLEB1w6HCj0VyZ/gwB
6jf0vf7pm/4ZEocrnKZZxMt6iUQJqNXLUbjAIjAfTqudkg9XDs5OKT2GwjYPXjlVLg5ISM4O56Ay
6qfvyvCchuTtM+SJu+fjMhIovqIiRnlAEeW616IXJBmcBvMFLuN1Yaa/x6F+c2z7zrZ3cao8eyL+
aZTI9umzhsQor8JkeNZQ0Dk9LX/Ssw/JzPxchB4IAqsg3pbli1rBZIFzBAyP5vzE3OBRaXdj2+zx
mYb1pVT2GsGW0VXDAkqyDQkG9Rctus0s0149Bwki/V+TLjnYfXCvOeKHJbx0XarNdWTp+5AWnie4
6SYH8VHssy/1CHU3z7rMUn/DfXmuf3Nskh0x25hRh1FVZ3FCtX5k9EkDaAEvG1zIQY2kk5vV/XYQ
iSvhJp+evKMfdS5/zAHkXP5a7J7GqMxRiEq4UWNcl1W/DXGyCB7nbvncJMWhG80eVF6SpySMNoCh
4RP3boU8eALPyzTtr4mpnolwPncz+aLEzoLohnYmFqwfV5ofjrXVDkxCDLt2FQj0AKIUXrt2hcBa
ovW7xm+3Rq5fmp5+nfWbocTpHIzlubrppzBzfg6dBj7JOZDG5cENtxyjG4/meRGqBxVWUVGn1x6C
rBymGw9NlMns8LkPX+rW/tLVIG0ShJ/SM8f3TLv8mK3Pj2FwXVMmAM2x3Pd603Y9YjEscD25Qt4c
zYvoIEd4Yn620lT/C9r4D1D/Lhu/2IDBvy9M7m0K8ShUorhJn4YEBAqkC0XzoSPrH4T50PvjNXqG
3pcKEeFVZ5+JbP6Yvy525Yx94I5l+j6jT+SQFgVMEyButnLls4bQnJJfAiN8ruqaUmucrX1Lp+FH
kxZ1ckB/Eboz0qgvAmL6RgEWMNgHvUhfJT+s8vYtaYfQxXd9U00e0gWJcud0XJ5U1c/sifkgWzw6
dQkqE2wKoJ3LwoCvF4UNvQ70ip2u0xLhBExV1OJaNkg1NfFLnmkXiMiuHURrYG88VcZZ7M7nR7AE
8N0ZOkB5ggTj4w4Yy9iRVm7P9TnlC/KGF2MKB6nFQqbv32psitr40OuHIQuvaH3ETXAmUPp8q3KS
znB1jlOVKvQyQjQ7DUFxnQ5hOBqPNmi7KTtIr7+J+2fIllgxEasOqKaYP09P/udrlXHZ/ARo6rzY
l+dRYNWG6HjxQDOu64ZOZKAcYvMNKWASydSFYnNmpR5/VUBZlGB18zNMBZfRssuMiAZfoP1otOFg
l+Le8LK7YMxfIA7nU3/bS2M/mmpwZql9Pu0tjTGxA+cf6heLEpQxSDxHk3FwS/I3DNRRu552aiQv
iw6TA2Bppyf3cz91/qq8JqubOwblzI/LyvML/HQsOi6a7/1EYvvRwFkwL+NynZiAxMBJt/gQRUF8
r/dc2k3zk9z7+5mHmNfux+01PwTPYFkWK2u5tssohuyWOqNbIM5metam9JIDFhcP8toLcDuMm4v8
Shbxw+lxP6V1c2xggpWkRAIkbNmUGxVVkbqHvmhbcWjTxWw0a5Na30EebE+PdHRFAX0B70hqxXiL
2HDEgjLBRYKGigd21aqBm1hO8ZYZt5jjzLorYadgchK88PVfTo99ZEVBxSfQJ0ZkZS0L+74XNzCc
2Le+TFxkfzd+QxSj/hZA4NTS3J8ebb6Il5+Srhl1VDxUP+eRitQc2KfcKAZgqpn9UFIhT+v2yhm8
w9w5JJK8bs9h2o6dERyPtBBYwp8TR2jXw4Q7PA0EL6fVq/5AMP+7DZvLlF8LT3XrYhv19TcYxntz
UFx/8DYNKij60BHP3WtqjdWMmNYtmkanp+PY5Dsk83S2dBquf9bFu0JcrKBAbsQ9cAX6GX3f3PY9
SjbljSRcb9tzVbBjkw+Ig7vVpFZBUP5xM8MEHLGEp21n5f0FQCOyguvCK7a5o+zBRq1iEVygU3Au
OJvPiMU3p4dMAqLNiHk6CB+HHVjNQiisMNOILqcQxeVZ9QS3RERxZq6J/Yxx4t4IUZQsp/JONDHt
g/DMZj62xQDMEJ0RE807bfHyKS3B0msEHYwqeJSp/6vyX+EyQuCPthZCUviL4XGLKqSp/Tj9kdUj
807RUXJ60TjQP5Vbx4i6UB0hV2yE8Rr3jq0+DDtkyuBh3viOvk/M4Q1Z8OcZWu+lySu+EL8G0WBB
g1i5Mh2COrrwe3kwh7uZDXTm6T4VzmbMAbUk0BKqo5Obfvw8OTCnKXNYg+DN9vi89V38Cx8uNPYA
iAwWxrIhzgommksyGwHTOOGZNPXIJgAsopOT09sDArm4wUWl1SOeIHRWU3ED3/xnH9POn7Zc65t4
Us4shCOnOoECdRVQpgKA/mI1ltiZGTonrOsb5hcpmwu0FW6USH3VIvVc1ezYytdAmoj5eIWosBgL
V8UK4jdjNepdAft3xnVifHBZpPRtkLjhTHL1xFoH1RdQnnZ8Lig7tvCg3zmc63ANwap9/LRREeZp
DbkaoBq2FVTVh8rYTQmrbCwRBRpuUHDVaWucXlFHRtVA0FMppHgFnnWx0wbbDlH2hj82pPWtVN1e
PuqKv3X8/mrQXjxkfYfJ+Q9isj/UOpoo/PtpESl+DYyxbAc3iPzrFi85P1CelK6/rtLLRkUE98FM
gFZmYbb6D94WtgCVbs5vx17k32bWd5i90EvShxFFym9DcTll2OL4xr7AtjWANPGfhaBUu2HjwOMg
3F8GDJ7R6pOi82XhJCsx/nZ18NS13QZ/q4v4okL2eVJQkG0uTr/skYtUo44EyIwFzSWy2Kq9WmHv
kuUc5T18eF2/1Cmm4z/wqE4tHpdYIhnyzPweO7g1g4qDPXNpKHDMye67O1I1kS+ohm50Yy26xHtk
x3hPYYaFMNDDqoG4F8HrDn/Crb7/D9723ciLtx10kSqz8ABE8dqNpmebDh16lvD5d8MoVrl3DmRy
5CSk2ssqgiNKh3d5Xgyw5T2zp8Utu54qSnsp83orJ6T+TW4K/UxcfeQkpKZvAyIAVAFkcrFPMcNQ
Q2HNiBYp14jwbEswnYNy59Xt7vRE/lmOixCAMqANM9C2+ZDLnlA4BDLDt5ODUIQ7EYzTGq7bhAhn
tBsqHEJENV568Pmhzw0HaQ1rU9EuS9zXVkHV7dW2+D0U00oWub1B/dl2UV45E6UcnXqaCiBqUDmi
PPxxlXVYTWVyZDIiRLsJiHegz3ce5RK4wTiXnesrHF3VM5KIthwoYmt5SHbRhOjBDCfyI38byvQw
iew16rNXtTqg6leHwbaevk4DSdXpb3FsC9Nt5jIgldIAyn58Uc1OSwsvAkJOa5YkNNcDxwbevK5l
zrIc/baGZ3V6yGMXgiToB4ppUB5xFgutm2yj9/BbdPWuX2kjkJhiZ2X0YcfXAUHutJz2KWTN04Me
e08T2jlUTZVS77Iu4JdBOUpAK66OcJNqJ3t0Pm4TXbiZ5q3tdrix+MCnhzz6UWegElUg0/hcwqpK
FIzQE2OZo+80IKWIauWl0lKMGZ7xclgNEVQ7C7fGwj4z9LEpBpwF7pc6O4nO4qtOWRv5Bl7aHFPx
zmzAqeJs3AG1DVDP76JvE9p+njzT0Th2gNBDgS+HrADFxuX5WNSdFYUM2hXh5Vz4JdxB0Abb2X/e
YmX5kDpAPf1DWlzWPYapjdpEZ6g+B9sMoiqT08qn1qLV3plT/+hUMhAZPxRJEIcfN0hS9X2EESbg
LsqKAt5o0fZXc2o4imbN5PP1/G+jfi4uPVZq0cgC/x5X+ziuX6RItilkCXp0SPIXBbnIUdiIi9yO
BtsmBVqaXWFru0pvZ/7h6aV7dLfoVM8F8KrP7LMm0gW6LBSoyy49OFG/wQvrEGMgG7QP2kRjgU7r
6RGPbxbAHzPT7Agsoetib+pabtduhNWJiM9OiX00Karb5H9zdma7cRvRun4iApyHWza7W92WZUuW
ZVs3RGzHnOeZT3++UnD2lkge8SQIEgQw4CLZVavW8A9DcAkt7QJD/9j4+bNW/qd0keY1eAFRBxCV
3n7sOWlUycIU3AsHONTxqQjNc5nP5+SS2emhKzG6xM1s2Km11jQKsY2Z1tACgee0ahRrUtp3YQ6C
rNRUnNuoRqfZmjE6RsG/+ij5EpP1Tv1oZOovg2lFEHaXMc08MbmYurx2m8k/I4SD/2Lo2UMTo+A0
1ofS0tHEVrAI7PaYuFv7wkKtUaDukGpcFodhVU1qCvHIs6z5XAYy8kDIJM7DGTHXz4blqeoeEXNz
RaaGAldtiTH4218mAM3uOJ06ejJS68qMfyNs+pZMAM9incXxZtppD21d/XTMHX4Yhu1cGG9XbLSx
8UOzIXbCvNRr+U5pMs+arMcwUm783U2w+YIIssigvkARLmdEtq7Nw6AP9MIj49q13cWpc4QCq08G
WsnJMTCrnTxv8/04YazFaAz+ztv3q9vZsaKU96udj7XvHFTUhIU4Qz5/Suc9kORW9CShRN9EqN6s
IPo0cmOoQGyYMIS/qLSXmjgWm381jQoU55OcIXOu7F28W4uKzSkG3QyQlrcDBhw4rnc1v6ABLV0N
HsIahfhEdhVfPha5gxGsiqLdHih6c1nad/yK/8iZvv2wBnZ7TROybIZvclQl9xKQF+zGz4Ilnyfp
M8QSM/N3QvXmRQGUTXRROSerImye4sBIcID0ok49lM0xDn6m8xdFhTEISx3yIlOPPkX42awP7fgf
0iqHhErXaZ5Q3y+OZ17lSZxj5OiVv4bZOA16QChwaBqDnUyGQz7usfK3PrIDKIRRPaPd1by5zFJd
RYeLtwV0W0vkGvENzZ2PlaxdM+nrmFgIE/+n9JzekExVxL4yl9kj8A140AGwTGVqLxitpS4o46yA
AhqmiHR2lzhNnxX77wyV1Z17cT1DJlN+tbQ4zq/q3UTYwE49X3iGD5RMbsNRnaZzSKRNrYRf28TR
8NiSB2kBgpRYmEG923kGkeMs6zUGEaC9GPsYK8Eo2+hVOQg1Xl+eWUa7Gn52ody2nhPBsCCzrb+2
c/BZ2mVfb6YFdMQF/UhIVS2TykmvW2hiIEMLC0OrDnWT8anu5G9VXV0AZFwR8T04BUrxhM9vO68t
Iv3qtcHUM03UtpBBpUJiMAdAPyb/Sz7hjQK7SKR+SAF+VcpvzHM/xbgzaL9HxLk5nr+nqIGPUO/s
gY0rgkgtsFcvPbRldjI1oZH47QgU2mAs0DApyfLbPPBvKic9RMzoy2oPg7WRy7MkKZEYdkGdFI/0
atfJmBdWYFdIsMk3xsS/dTqUgO/ivLnZ+cjiull8ZLqRUEjECEheCS2kyAw6WU2nTragivopxT/O
IY2ETQw2V1J5xkzAMxE3SDGQ2Vl742yxNjgRMQiiabe46iNHgpxVKryl7h+qzLgCPXPH9jqU8t/j
aD860+8iCi6pHT6Alrpv+/Lk2z/ff4jNL00TRKCihMbJ4nw7ZqzMdLkAXyvhdwR1HJxX+uROl7Q/
7y+0uYvE0BRdDZ27cVGetZmtSKNJDMOXG8d6GrJy76QIOCZeg6GVSQLsaiYAwveXXQZsAYMQ6Q3/
FVjr5cgYQ0cVe0lUr6VIPovuhm+Ce8EYQbeSQ6ng/4xwk0yK9f6yq2vxn3UtpvIWsk4rkaJMNjpb
j2XUIlp8VwVfPgoxrIlcHTcyw0Rep3qUzg2w/giSdNgYe5trGT3EA9i0VriVEZFxlllILQ/wInut
90xsmZvirgiE1m6EiR1idvEj9p5Vgp8ECK2EiI53o53em6AI3v8Oy1/95Sl4AtCbbLBVq62OZFWy
I0QzKhMDZFDCKVdELTeXphkuSmWcKjov7y+5itkva0KMsU1KKSoq8WVeBQ+s1RunqO3ei5PoKjCr
E1YBSfCBwc4hlTFD+srv4lrKv03A/lkX+0RxjGS4HG/XnSfEj1uVLz4iZKHN+HS3VIyagrS4fyfE
/GxEqKiVzu+/7/IEvywL84pNbtJEe5n3vX5dv0KPGsSmp9bGVcgZdsi/ts3PsFP3xhriDV4HS7EU
jQiYnay0brGocVRoVTqh+oI3iyMMxLvyjOzCo6CcFurvYpAxi0O1CSc7bWhuk2q3d7uM1/88AsR/
hb1NJFl8ZKlN6lqbhsHLfwfJcCMWrlGThgH0qHZf1NIUAuUftfDp/Y+8gpy/rEuLEpCLRk5vLMIX
21SP8hpUcIBTb5xkGNhUTM7SW7n9McfOmXHBQUbA0WCgbdb9kVbpgfpg51RvRTMqw/95ikW0TlS7
D2O1GV5I9S9shmo+F8lwKYrYC8BICNE+AZ3befvNr057glSQXHsVvBM436U21oMnomcCEFXohtWj
Du6mPRUZfkNshlAaz3Ka72y6jVdGiFqgo5lCrHsjcik1Q2IA2jTk0a1blDGjA7Lr2o1jPhq4bpG4
7PSCxEdc7HJWFDguIFyA2BbJx2w1CRlhOHjpBKhq1j/ipISw/nG2nKMV7YWrzdVQGDKxpwCHsizA
O5I/yS+ZOghRxHFA4ExHsyO/reSn0tkjr25+TNCg6JkRGCHgvA1RXaSWYRAQGju1u4gSpmqxArWi
A6gA5D+RO/Wr73b6b9UYOTykcyTu6DijIrbMopXCZoZXSdwCIHQTBRce/OBxbN45HVuRH0CFaDyD
lUEsaTGciyWltWbZ7D2Uxk8vtAwUdCoruiYxhakBVAujv1qSeGVp59bZ/LLINOkM8Td4Rv4Uz0WJ
0epL8Pe7ZyEQlRbZLZy1jJdNbHgE0Z6g5sbtygSDWx5hD/p3y7mr5ARSD/hvwNVWxvsgwpbu0TK7
C7wmgZ11/lNWISTRqPNR64PbtGhHZ2SzhV8ng9dq/dEoMLcDn1VFxecY10T9XIbKWYh6oht9sJKO
BAsRSiyMKmsH4Ln55q+eY3ENjHYYJfQC/2FN5Pl3bXwKleAUt09j7g3x7th3maq/7OCXsYKB1MOq
DxhjbFAqJqfUiMcPog/YAxwQUG6MKBXjcyEhgR1m5xgRciFL5dfp18RU9/b3xv0LnJu5s5A5WCPH
+nIIDLgivdfG0Tk3+qNvG4cwN49qIXkzTpN+LB0jsmuEi4VRG6L6718EW7scmopNNxRMBeXgIn5w
jh2zJ52zYIkEEp60CsV3c5CVbxGSsSk5PAY1/2FRAaUHjiMaasvoYZeBXuVz13saDuiiIAypGOzz
pLF6Bnj4YzLMOznVakQsfm8EssFIGahTkkm+fdFZrRo57rl1GE9+ngpqsfqmivHSiAbX7x/H+gvt
/EOKFl5qXVDhc2VzPKMJcQwt2w3qjzaejJCUdnb9ior18lgwVMmmgcGCH3v7WHaWgYuMjN7DrMUN
7UulfuriD3rfu2UJdZWKRn4WjEahifT+L7914LT/XXnJh5aLWEnNiORWTE0Fyb0K/vajn6H6HNDg
k+rd+mUj5eAHYPTtMKM3VrdwmCsRsi8j9Uuk32jDB6E71g2UT8PRacMHf/qG1ovbZXv0ya37mF6T
8ILimK+GInoaREOdYVcRdiC4kdQSII+IlKr22wcl8U/vf9fN5UwdhSZOtKiT3v6ifheP6jC2uDJx
lDWpOxTIrjnqvYEHdtnt9cM3V4Pya4DvJJVfYpeToM7UDilPL4vDs9SiR2aoV/SnQPOSfCjOw/sv
txUuxF4FQyv+swwX1lQV6pSxafKe6TPEWzHLmNofEAZcCd5EYKAuWO713zdPCeB/EaYIksSNt980
7ppaMgalB+t1CrRHH+GT8LcTGpS50pFbCYW9My7TY+PsQAs2ExCD+R1kG2jVq3lD5zs1CnScz0Gm
745/eOyjB0e3YY79W+15bGpPb/VDZe+JCGwcT9Jy+mWAOhG9lheZD/mNruUNSoCBioe3IR0lhGEb
uQLggAtmo18FA+D9H3djL/Gb0gSnJBAS2+LKfFV32lUb2WoFzdZQqkMHc0it42PY3iaSiYP43t23
sZVAJXPzgi8DtLoMyHmgj02bG52XSwzhQoDhIr2IzYPQydLODMsOnZLuvOLmoujaUHChq0KS/vYV
rS7JJge0l/fRstqjGtEsQdkooJSvsR+Mper0+/1vurWBGIm9zDIYyNFJeLtibfXzSGbTgym69OZP
gcENuUq0EFtK7TGWHztrOIP2+i/LAvZijALwfxVs/UDvtTHgxMiYOxdMwQWowR/S2zH+JqUfGFa5
YvRomf+6t8+NJkSzAZnZcIVW+qYO1k1SaxORFHX2hG527Xvq0J9pH1ym+NZ2Gtf50fbVGUevnV93
K05QdwjZe255eRV7UY6251zm5xXKNSKZ7RODsuSbI2VHGPZw00YqzccYFCHqpP8+8Os0UmiHWioM
syVSU2q1Ua31hFBcJ0dFy6/csB8QU+5VIDLJnkjP5sai+2rDcxBMyeVY2U4CJx7DkvoERnEZOJ4d
AKGGEaXMn+LkN0wLJZrO87DLb14Ob8QPzMTeEjeOIfjGb3e0MfVDAMcXNn4hHZ0At41ZOGlEV6AN
LjN7oecthABFkLJQcfsPOxsMLjgowFe8/+IuoGcxmlJds7M14yBuvGgA8UUCb4TfwJgguYdTVhwc
IUvutBG2Wkb666VFzH4VINXc5IMDSfWEUGhY4/Bn/xhw7DIaZJXb6jrKFxOUnV2cOjIcrfugw9nb
eX3R61z0MngGZtG4jGyIiE9OV1W6nrHLkKMykQgopPzcRycdEW09isD1eCHu8SBMzNi8mpX9FXek
i40d3vsPshVJhZA2qh+04ulUvv0WCnysvtSLzkvj/r6w+pNN3ThO+J3PByHfHFWYTkjl3utvJJHg
3OkEQK+na7cskEdNS9LcaTukANWrfIjkDt7vn6LB+w//eLRIyAzay5zshXGRtS0+O1ud5r8hhAto
fbx9XaBNCTi1rvPizrjBy/OmhkBamV+CwLyJcKpnz/+Vme1hbNKbTN7rCG8d9jfLL3ae1hZKFZvY
6kyJcZVLwNHwOhwgeHJ9coZPU8cl1jVuBWrt/Z/5pbe+fnExSRL9YW2J0ElKxyqHhoZZBPCgzCF7
clHOkDeqoxBFixJ0WjGyB7R2jMrH4Usm3UvzHitcbKblQ4hZD81wWCR4F739+ikmj3Md+503xn/Z
9p8wNTFspyGxG13Ed1wtpAqJdLowDBEX39mOBjlxpLHzJH5mIQ7v+9G1QaBJtUJXHCqDY7bzhbe2
lgJ7SQW7zGlaorKlvJbJSOLec8rwaIyGK6RlYIDf9JP9OHwfD1YdCrfkIY5vyN++7Cy/caKQXMER
V9QszsqYx07Q9k1TDjLmk0f03oPJeSiKBoZzhTgV+tB2zf9I2nQYzN3FN6IIABeyBQgOlOXLeqJG
WC1Nehav+vB72PSnTop/jFF+b1XOg0APt0l+7GfflaX8s++0H7LMuVVqyw1mhXa1gadF+yF09Pqg
dQ+I9u2Fm3VKTA8OkglkBFHRrfZDFehDX/uNZ/Iz2PrBQq80acKzj19CF4burBtf+jZ/9n3ILqb9
BSsj/uxXmc53bSA9ifDLiGWnKFlvUtJmIbbEiAhu37Lmk6F6Z6OmNl5d/OgIAkM4nFAkCrJn1Uqu
MXbqO1tkc0Gwo+BURFNySZEYJvaoo4yNkD+IlB/Wl74xXIFsNPL7Xj0IiTqSD292wdoje4tKA20j
kWLG0U0XAKXgftx5JH11UEXp8L+PtLx+GGdH/jA0XtnosHRNV1c7al/kByrDtfG3yprqQun/EGA0
YX6PQxRBADWkZnaz8yTr8wNoWDTDuQMY2a0AhcmslGar1IhhGG6MfHVTdjjy8hQNmisRkj4YvjZ+
dCSInnbWXqdiYm0NjKsoZvj3bVxs89nErFStvTT/ZMifu/4WRQLFPuFgSG6AuFp4m0d/S84eTXx9
bFGgppdD4glNfdXAC0B/6+nc1p6DXbuFHGld0B2ref/+UyUcgwJKueF+523X25BVGdeBNWDssPJW
AwNmKo2e1Z4d/eOt1mYgXYGFDxrGtjcGtsWWjhcPu+D/kg4GBB00pznYPeG8gogQhEet3bueNrAB
tAcEjR3gFqjLJQRSlyX4an5Qe3htgvugmRwOL7ZJYx9cReFjEtbFulaR3LxMaawfOx9nfSAoYEBT
QbMmTK3m8lMrGZMaObBugXVFLTyLa4xMSfEsHiVD9qJXEiRnDBcv15c8SUC7pHxXJ01U0G9vUAOY
K/ZzBCaSc2ORKDlJ3Q5NpdVeLDNWbR7r9C8ErxmwVm4rRMEDtyVkfYmTo+78YPe8/xnW8ZrViYhC
KoIAsUQ2qXKX+mVi115oAiyjsYma6FjfWVruRkAl3l9sIzdiNWTAucCAdAE3env8sEsOyimKGrZ+
/cLHKHQmUaDX7GA6t7hmOcpV+lgHtDUwedXTG8VKb9FR3wuG6/TIgJwoQAo05ZhxLp7DNia9KCb4
h89hMn+W4NkWSCrUFsBmFDuF05BAEWAd7YkUxkLDufelI+bhwO+9PzsfReRiiw3AU9A/Yp5Bc2eZ
Kdu5kSV+EuAnTEcbKLKLBTYw0Sx9soO/rTJxiwp7V6rF8oKTvFZ3rurGu6Yf66SKT/LqKUQseVWq
Db3E/TtRfzTd7ZQmIHSf++mBnfmlRlI3v69toJ6S4Ul6jEN7s7MNN+KjoL4B4MBuBUUKcVhfrT7l
vjL3ilVCsa4xRkZvNMSZizFaFhkHFU1nEr6Tr359/9NvrqozxDORnaKjJr7Jq1WzKYjzojVKL4zO
6YjSDj++EAETjj41BEcJydra3JnmbxTFtFtobLGgmGMtYUl22UvgE4h9tvW9ugl+RokXhVenn9yo
LhEe+z2VN8n8kGA61inWzofeOoKgwWhFcB/BRF6WJ9w/RiBpJbevDQKMumR8NPRncQWIenDChVcq
sTlJnwcG8ZOJ3KtQMqdoe//Tb34F9jqgP6Lw+gYYAI1HWpzWL0AaMcRr+0POLQzv5CDUgwVITFyQ
YpCHjrxXopEZ13uN8pdu4vLwwa9hkKRzI60EomInzU1njGqvUHQsvK4lABaAzPnnMv5kwa43/Rtr
+FUkkgtOEzXapyRpDtl01z6b0mHQLLeKHst0BPiy90ttXN6k0sLfA9QvQUqkUa8256hnqWRDofYc
BhPN/KyeZzyHuZ9IW2sU0HZ+j42LQCSIghBInsJV9HY5RujSUCpF5Q199SnBRp58FGhxWls/1Un/
Nc8GZo7/3NEiR8i4iRo1p9wYj1Ji3WbFRFLl0zUZlL1H20gYX8jNfENKC6qKt4+W220pZ6NaebU2
n4cBN0nOqGh8SxEN0yJw9RYSTu8O5h6XfKVjBhlJDEHRDgMeK0zo3i6tdJU1j+pc0dlv3fkxLiDw
ldwEdGkn5NxE4TnqQlYuPjh0NMRmjRv09cLgkpcPOz/RxncQbVqRJwB2oP59+zCjM4G0rMzSm4Lx
OKRf5mZ0U0W92vp01wX09kAfRVV+axp7hNEVT4rvICYO6DML1YQV7aguJiyhWuKzaqUefGQUIa8p
TkghBhhADYRpqowxLRYjngDv0Og+WAW4mvFBM5OjSZJpoVXd/ZQC08vS/kNdDS7do72gsnGvE1EE
L4qUUuiiv/1CpLeNClGu9BzILsy4XK0ZMGEHEWB/bjvpOOk430iFJ0d3vVlfpgnCfEQjFI/QmInR
pGt7HdCNLPPNE4kr6NUpNqMRXfDJ5oqB0evQ+8GyxE6vufNsUv200KhEwBPfimM9mc8NyadS/Jd9
DAkIvCB4Lsru5T6u5TjT/Ijbva2/z+W9hFt9/yw08Boiydi3B7GTxa8moLiVlGKNQx4U0sZQ9kqw
rd+IrhQSJ+xjoEqLIyUPfpbEclh5rZ5w6zpfa5LeOM3viu4THjQXeYy+iSeZeuPQRc8CR2P7+YuV
geBcBrv9cXFsFlcAlFnuYgIt2enSSGIyoiGci4QzjkBwGx0yGxZLqvrMQc4IwyH7jZyu+ac3ncgt
cabZqdI24jwtcqozQi9lyLKb1ZF+K0PKqRYKwr2uMxI23AqqB1K3Rz3RvHCXJ7V1+XKxIE9HW1iH
AClqkle7stFNU5o1rXxxPHasv6ygOQjI7oBRVFmbB7tM0Vi4HcLiZCvVha95qOsdsvIGwAQOOi0A
kMKYrq9ia5/NNRqkTuGVMqT3+Bx2sVe500woBX7XmI81DBuGAofEJC3Tu6MAEAuNBz/GdDL6XWbd
RfHbvdtm48TyWIJxgqvJWmu3YbYJ8TTgxObtpbW+0m28IrCPzwm3oUN3jy5FW0be2H3tdfWF9sQ8
x90Pulu/ksDdsCkFgmDFmK9RihmlpC49TFAPWtseJCs7N+epTm4KvT2W3UMJ1CbH1SvBUipi1r7n
Qb5Vp/MIjCfZLHicaYuNos7FSLKflp6u9m6dZzciU5sxqR0rxKHgmJmRRF0qnaK6uxN2yyVEhvev
vY14QZsTFiZ5upgniD9/tVedgnZnmUelJxcCidK9+NKPUnNQpz2M28ZRfLPUItHQit7yrZSlnO5b
HQQfBeBGyB87Q3DMAwLi/O3fvhseDkw+OQZACumJvX23RO2sCepm4Yk2mKCBqop0QkUcc72d07b+
imIlEf+hDgugzduVol6Xs94yihebCsCZYv4H2/sgxXsHaHOlF9V1ijkoJ8stI5VJUrRd4eUEkVBV
r9MM7p/uvD7sNS82pjy8leggMd9CNGtp0pnqpZ42+VR4A9qa5GPNGJxtI72WwNF8Lg0x0GWW7xaW
5L7/y+0uvdiW5hghOdMNhdc09QuDdy5ovtfg4+S/jFF3Gy11C8U5BISMnaXFNnx7YfHWMFqELxnu
W8biC1elESt9VRY4jlfNqZ1oV1mVm43AmT9YsXNU7LuhPSd1f2dghi5wTXaU3WQZ3UacJHeur40Q
wTxTwLa5w4CoL50cZAl804BBqwdYox3RlW6zWyk6d6iSi4pSLyUvNZBVEfCqCuPq3XGQaNYsPwfN
ZIFUg07AcXq7tZMibW2/8zlE4xeH5nU1cWK5QeLkUY9SoLAMh6AnlkSrodtTb9na7fhfiatUbMMl
KMcI9aLM0KT26oQTrJMSU6fSTXRlDtjO7y5+1+WLgloncRJgecb5ixdNQmdQQWOiZ025zK6Xmqvg
MzUYf9OVEYmkj+JzrRCt7INCRTTGO2CC1euqGnhA6jDBgKE8XYSRiSsAUhVQnKQPjiEfWTQOGOEr
FADvv+2qKyZWQgAAewxY8tqyRWemVldosZl7jSGfsSb5rAd4+6h7EIVVC4hlhFoKqBAFnaFlO0Qe
GdaNGcuMI7PKML9Epn1IUa7qZedWgGIqtMO0eA/zuC4sxbr0gVD5xFV8dbcPTVCGVWPlXibpV/NY
lA0T4u4QmdIxJPWWaLurOPpUaXxAhuk6hN0HMvhjqHY4ce9Ny1f3nngYWPPIcYK/RJ/n7caSQmhk
piTlXh58dmCJ5QTrIEdF3M2y+/+PFGvrt3293uLa6zMKlcDxefnmAQVM1+Z4gpjwKn86ywlvzVG1
mtZ1suNLXSsGY2F0dJKjVuxss3WSxbvT/gYdAX+AXbC48yutKBBcJY4bse4KM5Y8Z3Wtje+VaS7w
L0tvrCm9mVOoIWWvfJ768EMqo5dfxHvio1uHyyCm04hl37Mz3v4MdVzntKO4OWMq1iaPjsLGNuSs
94W+89o7Sy3b/mBfJh0V3YKtjUtHEx86BlCi1x3v5gMrP2NbfGEQULwS/e3VuL7KEXeKm7qgd4A+
XIYZDBurzfO/5AlBBD3/EiXVA4EFK1vtKbVa++B/T6bpewa6fw6lg2WGO/3/1QUqnghXVjoFAp1k
L26MUPEdY865smTJOAhoUtfFP6bO+j0XWKtj8fR+KNveY0w9RKdT6Iws1uvCJo+7PuaSUDnmXXQs
WxSScWhD0+BYcXEMBV1u9p7jfMm74Nib6AvtwUfXFzVvjQAX3RuQfqSbi+sjgoBj+iZpgyQ9C6aV
X5+acXZFFLcRGjJRU/Kz3A2MW2NEXkH5svMVVu0rZNwYvkJNQvN37WHaJFFhYFNZgEHuLiVKJGNj
+e5cxIDw/Dvd/9QxBKt9zQvC+en9tddtXnCVSNigVcXia+q1yhhFKno/85r6F64xtC7J7EFLTMFw
UqX+FAuukNydUkhKgiFFMwbo/VFQGfO+Aw3GNIiDSPfrpq+es8B0i+Hv959xjcV8eUZccoFPi425
mIEkNKjHHEMAT7Q4hZS47MA0BE8iNXTiJf0gzFwFb1c3Eixv9kLC1v5AyxwLMAF/FefjbfhJ56Ky
m5ZvNEZfsYZyRZNTWL/Fc3dKYDeoiO+hPn4O/PAs2/dSnZ3e/wLiGLzJb/gADIHIIqlUiBja2wdo
w2RKSsPiAbTqwEzyXsc6UcO+6f1lNl/09TqLD61OUSC3Yh16DOU8oNQEqWZgvDD4NA2TQ+PgkR25
TkqQF+0GZe++3fypReuDEaiJL/WShKiBeAjDUmfOwnivOhbpsdNOLTp/rU06RzM5zH4P5uya2Z6T
8EbgZ9IFRRoiKZ95iUKsWkPvDTz1qGuVkzyEN2lieC15SF4nO73PjayC+Tr6ykJBk6mCeJRXhTvq
05NJSCKuR/In0bIP6JxQoXHcue5pZ0T5zoovl/VyB9l0kwT0DQ0gdfHLzv48WWGFlY5aFQeEhem6
JgerR5gGbcUY6KtKa1XMmXUFz+LAp3ESXQWkHNSzgEJGOkLj+k69tpFi8h3+96EW0X/Ww4ICiO3m
00Vqxu7QTI8hR3rEF+YFdop8vVPtLLquTzlMr1ddfH0tKTNjFp+ikHPXsAEcUY7P35Tse+JPLhxY
N55L1253tIa31yWTRKOHjtEK3ZPkiYItMJIDlfycK8aNSQkq6AL6gCksgwlff+rtEM7LHqZkM8bD
d0FykeY/iI7FdzZrvTMDiZVnZugBHzjHIhtDBJ9c2lFgFRPE26E9WBNqPTLFRK0c2vhiQql6KZvg
AfehfmMAfWiiHgFWuuIMLt4PPisvdLIhTv7/PuXid1H1Nk50TRKmh38x1SvkG3VU6RKgpxaBg2CI
5Buq117UqXCzRGbm+XQIxhCZIf/oW5IAr47SnyL7IPas4CnP8U52tJWw8Yg6ahX0iJkRi4P96uCW
E7THzohyrxQ2bnzMGbSsnagfTUxARTkdgVTp0tQTQCHh9SIQTNPIydI4eQyI8kjaqTv/H59NSFvS
Y2BevPhsmZ7hbGcnuWd/xWD7rJuMLYBeDmSUIKnEA4qjLWv9CTMv2a+8FP7fLHNdm+GZxqIrOHpB
ZR5q464ykh+tTbNykP2j2u6cPPEkb2OQhfkTux/DH9EWWMQgudQqKzG1iFTjlvayp+vFSdd+684e
NWcdX1kIkWvoTopQal/8TJWUjyMusJFnpTKyvJ0n47gXxuhi1gwN5sPgWzubd2NnCGl6xke0Wni7
JfnSiE27Y1KCiY+ZfYyA7UWq6fVhdQ6qKXJ9y3+KS/3OjrovSZ3fO7RD2ny4kavwID1OuYLvzx6d
byPki8YfFjc0RVCZWZJI1LwJxzDJeCSLYd4kH5MyPE9z+WT3+n06SjemnNykIXJNCO0oqtso9V9+
GHwJVPlXoLr+RIvO3su1N34a2gmoc3DtgTNaTmorJHeKQRsi+LqRG2IX2MnZQRkf2qr1jOyoS3sL
bv4yAuNKEcvPA/b87Zntemvs4j6OPIILjL/ZzWwcNun7YfllxqCJYp8WR3juwTm1lnHURXvUNPrf
IMhpfATaSQk+WkO/l2utczqUBw0U4IUoAWXgIih3lBKSakghshnlVW70b7Ei/+qrb22QH4u4fYyq
6iRnxRXn02Aa/gaP+8NBGQnTg19IBb8fe7c+kjBvFCaOAlGxRMWDBGpQ/KSclGd2ZljfZVJzZkO3
bobBcVge9NLmXkySg6l8+1rFxWVWY9ltYqYNoZ2fKRz3gKEbgQ3qE+LaNGCQuqQXtPjhmLAM6Acj
H1r0l1RGY1ao91XqtzpByKVNAs52VgMabVU3nG71fv6uO9jRFEp+lOLuMtT+p0a/NJr9ZFJO1zJg
akmjrob9QM8zUUE77wHwN7Y3+G5KeuHVDDBg8aP2vTzKfWDzzKV22+Fx31fz10nxr4MKID3SflWT
dVUy7Y+jh/dpld5o90h3fmjrnGH89Ltt6vRQTEMI08047/zGGxuOZwPgBJGPYuYlS3h1eUVd22YJ
4ghe7yu3RaR+fKhk9S4Jxq+QVL5pDtQn1KDwWvPUEe+FOPqR6ZdBrv5GOnmvNb7qTNPfE5JECOoy
OgPd9va3TZHBjKQG2bg5db5GTfiAQueTMEhrmk9Wrd3KcYqIPmJ+sv8goFY7n0L89Yub6GVfgakD
4rpKwFUjdeS8jHFCkDMPUSIkkZgwq9heMDxMoj8WyjlRyK2pxKepCqh7ktvabn92RrjH2l/X/nwJ
uoiWQd1BAbLo+NFchUHSBsjWopqAjvNtb7eXxgwf4jn/LOu0AJzwzg7pvOWT9LTzHcRfvvoODjMi
gXElgVjUlQFQKpkJBep9yENZWMQLxGmj4g6RdCcysRAzjql+jIxzrmk7P8LGUQH1rYMvFK4uq+k+
lpuxKWVWDx+Yqi5Ib+dicJ0cI5V4Og4QEZtdi/iN6pIKnj4CbHp6uvqyj0iXu5QLlOO9kaaB0EVJ
crwgMYBWg8mtHHis1kl0M9iVN5m088Ib1TWrA1ASSa6Fvc4iLen0zPzHzdXBYcW1/bKG5WD1bt8h
5ttNGJV1JlK7eFMocvWXnAmxiJz5/7QTCdZll+hj4GlOr0mgTRaBtW/iUTIyc/Bsv/gM1OV+CFtP
9vNjYNdXle4bME8A/0a9c8ussVKcegYXjBMExIUS9+2pp4Oj1bJkDy9Ap9kmxUyKY5l9TOjqBlh0
gGj504TRF7UjKzWdh3ZGzdRgeBO2f+elepCC9JA3asRR6PGHjZ+qtP9paOOdENV6/2hs7U4He0Ih
MynkghaBXJGqbrYlB1/jmpqI6DBE8bVHUCLFaBVdTyNOdmLiuvXKx3m14iJPAY6i1cAukNHSAfjS
eetYNTB/2YDCRTr+r9+PuxMgB+00SMZL7IDZmtIYZQgtxrgdFqp+LXT8MzMXjvdZMZ1bnVj8/opb
2/8FWc5Em2Jl5Srcxtk8KC26nUHzU0MMqU8UrvYIemd/zZ6VgLQrVT9ZZfGh14sH5mZ/3n8A8QEX
wQ4YN6NhVFtwWZDFD/Dq/rMl+NxqjqLmXERXcrMPgQF4xypvUqs4vb/Uxu6hSAQ5BeMLTPFy0p9V
eTOnE8rgVhEfhOICnlHHzpS8pK4+4zxQR3uo4Y0aHwItbmnkbnQJyXXfvp2sjnPYj3xdB8ZSykjI
qi55YueHPkDTEVV2JTBuiuJnkCQtKYb0NCLNdsC5xWWHuyPd3rnEwSMyNVqrnetnunGsi6B1A/vv
f/9xEOwhEREt1dWAL8ynrkTZZfAsrC3YKDdKr32saD0ETXK16LVnzr82oxTTO9J/CjMUBdTVgDjo
nUySTCJPqc9nSubbqtWv5Zi4iZ+eQn1PCXpjiMl6QHNE4cWSS2Z5KLdY/OY9CYb2lMfWKVfby6C2
Jw1lqGLq76KLMXw1s0ORy4cUX2tFkt0povCGgb4TdbcuvRdiNZ1zIfq59G9pS1tG7zodkWaO0aEu
7lLtqQnS+9G+YEkBOlU9Vrp1dqT2J8Yy/77mJ7sh2zRfmp1LIgGGU0ZQWGQYhRJfhSzHLOHXW1/0
Zo8osfKuE7/xix41uCyyb2sxJCzHPioaIUVsJflnpxo/1KZ+rO36q2h2SHZ/Up34IVaiG20ML2rR
fyzb4JPBDasnpyItHq3Gv2sgoLXx71JOd1BGG9H99cPZizsXaGeY5/6AlO4QHUO7O/lRBKpWAjGP
gn8e76SV4npaxjpbOAgiW0yCveR1lkVBn6pCayaT4he8qG/pB0jnO82nrZBKuwPMBSKyUIYWGU1c
p2XVjEgG0nWbLJ1ZTMu8FAgG49n3g8beSosfF/mGMItbskXBFRUsMMfERdlA2trY+XRbsfvVOy0H
wElATTCUrNQX8NFRFBsURHm1HjAHnTU4+RPKre+/3MYYFOcK0agS5Te8u0Xw1rOSyWSCdpvAr4gO
XqHGB0PpTrHqnCs4BPafcXrRl8wnQDTczdWezMvmjqE/IqR4aW8udZGGiJzNiZFjEhE4AJI+Kt1x
301q6xwAaP2fZRY7puuKvMV7GYY6fecu/LtLnsBD0UM9RbvDpI08V2iLQC1FnRRA9eLM1VkQ9q2F
Xo6YcQgwvsXQKK2kk6R9bNuJea6P6Mi/10MlDpE0Im2iwKddcaecDo2BsUe1Jsr6DzrmseJrdlP3
QYvyZylqPSfID1KvX9XeftzZSBufF+g48Q+gBP8sswAo8H7tRyavLEQl4BIwpBQU1z7FLrP7ik7S
Q1z+qZP0vnGGb5mld9B03CH6P5ydV2/cyLqufxEB5nDLZgeplS3Jtm4IezRmzpm/fj+lsw+Wm91o
Yu2LGcDwYKpJVn31hTeM/0rSdKQj9R7qyY9QtVdqnwufgjST7pKAwiHXL473X7kXOtdWlY8U3CkD
ttyZnm3pLkV2oYqNV2y3rdh3m6pfuXvOt7QAT5NSK8hNUF8vEr7E7+jCxIhQqU6/0613lVg/5f/9
3JBhEmw16kIYa+iYnD6aEcujL+l6B9zxpRtenBbZQfl7oq9M8M6/LMuAhGU/ifp12eafJA20r6p0
HogEt5Fqtyz+YRRbjvdVufZIF0ZVog1IzDFFmQqo7fSZClspB3uuUMme4gc5rckPu7vR8RE1/Ows
GmeF47bRuwpw4/oGPg/zLEznHnEAWrUolp0unGtWNfo9gkBd6bumBMxqdlw93aWr7cUL71O4kjuk
JiyjLGf6vZyrQa8iRlIoN/HoAwj80RTPDMbqLFvZh+c3CmY9SKICDxRjvyUWty5ysOGzQ42dOLB9
PrUMo+xBcu3uEGUVtllrSiuXFsQNHIEFOitASxanjQa72swJC47Jhx08jubPIPQgKgp/m/j9+he7
tFdUxIl5rC/6lbyAyGnOrGP8ZLdoFP/4qP1np/vM2tsk2VW4pyLJ1v28vuB5KGFD0rUgokMKQYbz
dIuEUkrqDRjK06vPaHzpkKqS8QrwD34OLzz80/grSc6FnSKIBuIgaKKwEj/or9gVG32bZmaAVFPc
MJlH2HwUWCV/r803sFGvP92FVADtBXT56dJaOknz4uhVk+SUZY30l4Kvce4k+9yMkFKvD2ZGURfv
/JGOu2FsZ8M+ZlH3MN73+tP/5TdAuCarE2jWZaxpM9nO1AAZmTB6Gdq7fvT3YSbvrcjfG2rmzk6y
k0trJ0/JsXaZ4ahrAIkLYQDKJXNC0aVCiWCxgXWJPmQdx51X57lbpb/b8j2sXmZmmtef9NKnFZuJ
e4LqiFnZ6afN9VpTKn9Geaq2N0GT3dTam2ImuywvdkXz7fpiFwoUoIt8VJAt9B/PYGb+mEejkWko
1NTWRoUqGCjPoz+6c/NsVk/ZrKGw/bOwaUoEP2Ee53O2HfJhq9r/qHyB4TA4P3U1Wom4X57Vp6UC
MphEWyG1wJFadoLqKDHMXI+4v+LbvFdcJXiCKIEdxOvgvzfqHVAVN9XQsT/07ds8fATSrqt++MU9
Nmud/Fx2z+99kbnjuDOzvVy2rhY96NNqdXc+MeDlcTmgbCSo8MtkLhmMvEvwpPNG41MphhfYIbss
+LQT6+g7I3KozXGGrCzZ7xMNw+tf7kI8PVl7sU2GYGpKZeKuSHMxNW33Vt8wRn9T2nI3QkgJ0jWQ
yuUVkUali8Qce0lD8625rDqfyTVGr27NUIs2gxsVyNv2d0aD9Xshr+yDyysC9kV9BImuZf6v1brd
O/BXPT0c9uzDuXvD/Hbfo+Ocof7hj/9ef6cXwjjv9D/rLeLcFMd1Y9aooM0pAa3XNnjegSSckYuO
t8VnyABizH9dX/PSXUXXGx9Q1IcUMqlFKG/JzWcYu9xKKrZn2u+s1G5kP9kY9T+Spu0Gc2vIMxgX
9bCy8KXdq4mKQOhoCrjvaaDRUxgKEmKWnkqmK4N0GksZhtifdAAcUKKHlfbMpYmkqYWZ51oT5tK3
1b7anqK4O4O2qU3axHSzWb2MXTN9z5W30PkO2rZNH2Jtbe9eaH4RUeh7wn1BVwmwx+nD5nVvW7ma
d15fPjpIlgz0IBrlI9S2aXGTjXs/52HNcKP2P2qGDXsteZi0m5U3fml/8a2Rv0c3lDx28caHRItl
CCidZ41PtapsoibCIBla3nui+jh26Z5cvpgmmty9m/qy+EEQhRTU0UrXPNhd7QYQ+bJpZdtfutlQ
SGPywm9jQLx4Nym2qYFfki1FyqsogJK4Y6SuAKtdU0a/0PfjM2CMBv+HkktZ9oCUUArynkkrRrT/
RH8EmwBF8DiBQErTn7li0XqZ/DIOKzXohU60WBe2MEU+Hd6va/CvfMmJ1CYaAy7vsN90BTacBA+I
Tgd1uMnN2+5n948BzK7YS/IHndAi2pFOOa8OQAP5NjS9tdLznE0LrIELA8QWWT75vn66HSVIQxI6
o52nZscx8JCX7ooZ94HwLs3lQ2Q9qVCjGue36cy7HpZzah8bpNl8LAIRJS139iraQqx4duXSo1Sg
sFIRL2uPlvpKR1yI9EbMlgftzhyru5E4iKtb4+ZxdiPLD4HyVoOTiY3MjaXsNk1T15ydlZvtYrrJ
3hB1K5In6CefvpwmVM2UkoWXE6A4GTSeHAzM4V6SMHPzonGxavYMKdnY3EGdUrvabRmsHImzJIwu
JXrGXHJC8Jaq8/Qn4LfOYCibWs/WdXAPrJtzFPVkIzMhWKmiz59XLIaYE70ITiFuJ6eLTUHbBBV6
Y14eehJNNOW70/xb+bfO5CrptgGbFroW1tA6ozB55WV/3aEn332xuHa6uIq5fIAJCU+q3HbR86uV
uILgXXtD+G227udwQ8t2U/O2pR0KBJF8P9jbMnW19Fm2N/NhUmO8Zn+28bCxAtdSKbB8dGuLTf5b
TcJNZMcwHJUD5I6dGj6V82PVvibOcyenbqej3Vypbl+8ylrm4tSxwcR5k4fpRpvLjTI9K9k2sLap
/VPvZLci1TbQQBw0N8BqDjuByjXDHYTvoP/EyMo1EgvlJ9R43C5mdnhos8cGdND1IH4Ww3lfBC9B
OIeJdNaGwFUgk6K8bbG0eBNMKKESnE8eWAJG5WhDEEAyc3t9zfMxJWRj7mgG9SQnMA4WOySVpC6O
JeQARYdSoP2F6BIIDbcEv0m/rEg+YsRMpuBnaKwUXheel9kUT8xsHA1NZ7F0niXO5BT2lziiogWC
6a87fyRNd60NM4suWYMriQ7oYkOeLLjYkHJeU7hHTuMVXNERDHKzxQ4NinDOnwMJRwuOBZbeQoRv
5TWfxUDxmtEIFf0ermd50Zx10iDnguJZSyNyreCYFaaLMO1GALKFtpys/kl5+YaZesqACp8QnhqH
bbWWKFx853/9jkVuX8tj6RQav8OfgfVi4qkh9VYO/XaSEReSRnxNZ69cCXlf2LXliwcEIjJ7h7Jr
GfOmRpOrPDJbr69+ts232jm0yaufbib9m2Tv7e7fnryQsiZuI8/YN77rV1tl3CXVHpi2IIhZa02q
8zqQD0JTRQBz6RlxUy6Ck1PODmobNI3GnVIfLOvgTEezRubiR3mQZspDNwlcqJB0zLPW0+yHWvaK
yLW/F9qdsbcGxKk21acxbBz/RUtvru+Xr/ru7I395+d9pfZ/ZRVFjYdBH9H2iUOvmrdGtsNnrX6K
0039WE/ocuzGahvbnMu77E4GQ9PonNjjXBzm/OYub9xEc1Fzb+VtqIAA2BwAADjDs2KtxI8vWO3Z
DyVWoRsIrAr+5Ol7zOI49WeF96hM+tbmrYWIRcGYecdL8TMO4NzbY3bjyFgAWorHfHI7DupN6nQF
VJv6B3J3LvYmbuf/qeNkP5ff0dXaVj0ptCE9JuYfQ4aoYB1SxqjmfRlVzPC9SLYP9lAcjBRVehTz
SLGxPFCdXe7nBwBEN5bxTA6wkdSPtp+ZhfxAS7Ep35JKf4pkeQfcLcHaNOrSQyspvzA9Fdr2qnAp
fI8Tr5rMY9i9xfmrad7EIQ0A417P9mi3u4l0F0rVtgP37stPgfyn054iNjL4jgQr7VQ8SHVbkPEX
1vwWFsku1eobLQXIg/AyF9L1bWJeCivKV/YJ9IJWwSKEGo4fjGOhcmWIX7lrfgXH6tkYdiXaUNyO
x7g7zGB9odKpB8UE1sZkZjuMGz1A4mUDI6NSb5Vm43RPN7ifyHHihgr6VvknG3xrGLuIbLa+4fRp
z8p9+5HtppbYtHW4nv+Yd/6dJD3A4YnHTa2jg+LR7FGNfRkfy/bRt3coo6UvykO1c57CEpRx9w5X
vY/3Ky/hrN4TRxnAN5mtwDcuz4peSUOgVXrrTV2xzX90+ZONVuLv4FH62XBKOgtL1V8+naWRTfWc
2UelvlH0rZ4eKrAg3YPV3hjme1j8SJ1dFbVw2zZN4+lj6ZYMr6u9lG+nQN3UOf2BFgjHjRM+qlC1
Z8Ujn5n1HYxpDBLeQ2NnNZqLYG7wDWyJ8WjFn8NwzLuHwNlkb1n5U3WGTaJUuyp4MHzsqhJCIKMg
ECuPmr8fUf1Tg8Aruk8AjHdRsDZuuPSiQGcAREWKmLp80WecZLXwbXUgG4SMRUeOIxlshQmBmzcf
YIhXLr1LyzEGI9dmHkW7bVGJJJmmxJKV07oOxy2Xe9GZB2FxkFh/tJi5WLIGfjcu3O+gnaC1Mf5i
KLnI7p0+CaVBTluvhMw3lR9CrkUo3V7fb2urLCLeiH9HxeSR9kJI9NGdu3n8mJR6LVk5K53Z1WRG
8FTpYJxX9BkafUGZCqhi91bC/nfg/syE0ZHWtJKMx2x+dYLHXhDQucaVCdLSODwA8tjqNYVcuzYx
v5Qp0s8lQ0TkAlbLUtHbgSIbGzni2ZS3BJdBtW8lVFBz+3ca/wh71aOoDHzFqxxl47fP11/6eS8L
7QeuGQYTgnVCrDu9Z3ySZjOMNYr5oXJF7iZQioKYr/p/fEASaYisGnCCov52feULGRONFaDkGG8i
0LPcVN3gZH0c0wG1I9JgRAZV9GUSLd+YkFOLT8czurVJ7sWHZcjEyeEr08FbbLFk6jLyqLiBOoSd
a/gmWGHCL0TkqkLrUPSROALYr7Urm/vSV6ZzQNOegCobjHpP33NkF7OMQwCPm3wvjc9UcqfmTbxn
K36V20c7hNUlgaHEWU1K1rqyF2rjL5AuwBAUAs4ccMzJMEc634gQO76b9I+paN+gEGj0H4ZVrT3q
hXIA2i2tGxwyv8SfTx+1RPnZTmIIADHQe6vODmq1M5QZW+hHQbBrGlQULdip6K9e31KXvq8w+SH1
xLWAaekiC08Tyxk6x6o9lKY2Zv8hVOEtgQEP3wkmX0o5yocQyllZV6QDi2TtZN1FuoAXsdrBmKQC
R2p+qD9b/U4Z9o7xgfWq68945vLeo2wjeHwBVhHXl78QOIW0FfMn4hnz9kUN1A5KPRS0GplBmzft
pB/K4ac/RmsPKXbo8iHRQqKY1gXPaEkEy5MoJ4q0RAr9fepeDFqNCRVsGOder3c7vH92JvLJavso
tMXzINi1o+2a8sv1p73QewGIwRlidkvVSUvydHulEsQUZULPz6StECPPo6MuadTfC7J1u3kWTbfe
cGtHd0ebOsyQvGFNOvY8dvETcIkQnA8yo+Uo3vCLwkptvfQEk0pDNFGQAKoMMmRE3ofmRVdGt3O6
Qv09P8Wnqy7SDByD6yQS8qRpmR0wMECuAF11/QBO+a4q86eV93x+jAXLGzAK/WUuh6/G8F+lkmIn
WRYmMD19bOUxJXbrWtn0DQy/1MZHYVM3uEjhjhySXq0srZ1tNbJNgVOB5swMYKmCZHRjQ7RiDjc7
tyaqWjHAK3QTOjW7y0vUkoX5NbgynS0Yg8gUOuLmvOaafJ5mnfyI5bFKyqgMYyOsPVkOsKJECTcy
DjJ0HhXfdX8G/7XmZXg+8oBHgTQN9gmIptDHFCf9r1de9VWba8pUeZVSbJMA0KApe7HW3liVtBXi
V6UQ5pWwuTB0t1AlrxvypzZNDyEGktoaT/lCLS+Yn6i8stPF/HAR1sh7hqQOx8rrjZBGf+G2fez9
TkH35midBQ0gQ8rjABlto98J5ydxjwq9YBMrO5x/vCx7HIAVdegG2yPaD6YG0PKx6LB5K12QrB59
outb50vM/TRK8VPBSiO1j6oj/b7TV5gNtj0pU4v66Rhv4eihsAFhncaDEKB3bMiZeuDWSNKodrcN
5s5N5SfhFxHd5N0vfX7ouDLs9nXssVDsbuMAJRCoDaJ7U4fhrZngCqhWN5Jdr4VXEbbOfjhTLoGW
oI5YqpZXOEqqvYVKap58+GTzJhp3A0LQSLQK4Qqz2c8odw78rrRby4kvHHV657ZMtSekspb3Jmr4
nSlpFfuOOCaSQCHfkszGpiz3aoayg4YtYd7tzGYlpF0K5icrL7YYXoQdc9K68qIJCx00BYQgihCO
Eatb+q2d8fRkofwpwoxHhcJvfV7fMucTLjE9EYBZgP0X1Io6U6ultu5LTxugjolyAJBn7gy7oksO
Ms1EnV56m0z7BPUK43Vl9fN3z+r4hwGTEVDrJcmjT4q8sGKVqC6Zu2Y+GE/SLPw0402c3Hf+AVu9
fVP2u+vLnge301XFZf9XpEkbiJnmpJTMEPjK3X3zL0dEMZqbtEi8zlqBrV/Ifk+XWwQ2YMGjVmo8
5KyGLnAZdwoRR8ETHj3cHkle9pnQ/wwSPrP/JnBL1x/38jf+SlvgsZsgo06ft4rzGRNtGalXatcm
flWDnZxkXpraG/jcoZF+2dP2in8n0zVeWVy8zNOjzdP/tfiixmqjKYadOLPBmLYowBTQV8i0e8dn
aJxJdEmI5uIz4xtwmzb6IczQHMeSM6/WwuOFDJmfAhwMjgMQIm3ZnrUCHI/7dhJy2ckGdHg3vxVz
jzRefhgiYbX+GmYNoXANInVedYOTUNF5hzMFOmhpHsusBVDjjCLYHFT7ev53Dh23ApQJT2ilxXth
Z1PaiXIaTUORr55+6dAqEEeNW7TAsBtSo3ozVTo25Uy9yj2Nzdtk/r3yec8jNxckMkPMhUlWkCE7
XdEsraDCoqCAVDDuDPIQCJr7sX8Y8cM1p9o1RvpgTKjDXdHbb9cXv/C0AltLz4l0+FyyPqt9JQMN
kHuY/RzKtLsPfReFpRDf6qGI/oz1v9fXu7CVGSnxIQF6wYRazpYyXU0DLbNzTyb7lSekjYJ65Qr/
+kKL4wJcEA4OMrqgB88wF1wJsZ2jZyfp427SUIOOjfswN+4h9e2m9DsqKAckvaG32m9CnNXM7G/R
2NCbLH47ev9ZJcHM6MnUPT8xvcDBHcx+COzkZ2IgRNDNuyl0Xv2h/91hDLNpqvhgGH3t2kgyegBc
dlEsBQhvqM99+M/1t3duDqIhnQ9kD542fbszCbJQivPOGrIcQxIT0aB+qzp3ZUkbn1udvqnInxq9
3bRyRN89dUfjCaSfO6i/Vn7HheMIdZgeGAkngpRLEqOGYTZUNqTiJFBDc5sdQj/4VlfRrTn0xzp9
nIbetRXUi8fsTjBxRHCGLrNvzPZYUudYarPy1S++GkEhJT6gMUtr8/QUxWiCg7xDPW8KODa00NOR
jH/KXW0gG0ClDfIZuhJM0+IcqkHhCuHGbFL3gbxqL3fhTmZw+5/fsigxfT1UQwX2E1oi5NsjiWMR
/mxQVzDD9M7022NAdI5wqLeDVbzNpRMmmDNEEv4Ncu/0PZA+I3mQRoXXIlM2ZcFOz4fdgCFQKR3E
5Fo4Ouk/i8Ag29a+rop8LHezHKx9EJF6LY8hg0W2qULPyzQWd3YxwiWepykH+gSZ0jgyaqWFn6Cw
ZXypuZVm786mTF8DKxPEk8bxsLJLL/0CYqqOqqLAdCxBzMGcKvPYFAj2yY8WPQUF7Skh4j+hiYvM
yMbH7sEYg21qBXv1YOA7cf0HXDolDq1ZugwKqdlSaUjJ9MjQEoOoEDLE1uD248EZU7O0cflfL0UL
B/iKjs7zF83y9KsPtVS2qCrlnq/KN5Yd7h3E2LUm4BZb+a7nvQsEcemcCM0KaKXLHuhcyrHVxvBn
fF1208l+gFJ271ifqX9sUKeUtfhp6LP/HjDDqlz/hoKND9qDizuS65pxW6ugVWfDLdbH/RxWR4ZI
mXTbZdGtk9eb3On3cZ5t/Ta61yTjJuqGlUc/16cRXxEIvpCCgc61rK+LJLDyfoYqKY2K1+WfcWPc
UA7hfS7tcqNmksgpm15sJb3R5mSL3JOkyPvOnhECmw9FlH2/vsEupGPwl9nZcPUYIIEfOP3sOZrf
Ui6jHuI03S1JhocmDpxE/asj3dQ4JiGWZhkohE3y/vra55ubpYVFoxAO4QZYxLhoqgurnFVgElw4
g0KW4jxZVYhUW/R0faVLO47rDn4n6jt4oIlj/let0ZRagNMlo7EobG7QQ/ieW9MfLJO9ruklt7Xs
aDvMxdoM9/K7/WtZ7XRZJnWhnAgNSPAwFV2K8jZTk4fBrhPgB7XXO82dLwfHwdbZbuPu+jOfy2ax
1RinkIEKjP5ZOR8baqwaNXptZXtTteVNNhW/Ae7vJD//J+yng8Emj+8TNfyp4MhGY+9YF/XdbCru
5KblR1dkL9d/0XmmKKjytrjyEcrhbjt9HXHa1MoUEUHDsb5VpqPTIQ+U4oZCa7qXC0K7sRLTLn73
v1YUf//Xdy+GxjCrEiCOWj2gDvsqWem7VP8z+GCX0/g+qMk4rP/TifrPosuuXTeB9ipmHrMxvQg6
fJRN+ylh+DsFe8kqN30U7do4vLedYOVxL39yNjp3FcNSro3T5+2TxLD8PgT/k457s4B20bR3VQbK
JLLx+TFvkyzfpWq9acoCU1LbtazJ08p3MBufuNc/ULV80wpjJfR+aXKe3uNCGZljznCRELw86LYx
Jr7kw7EbDekuiPrQTUCn+uZTUDrlpsybfD9HQEUK1O1Ju6LKuan8uxqul6MG3lwH36PAxN7cL1rK
1+KtmTsTN6f0BrWvzzmWNpPaPEIhur5dL+SDX4LOjOoEyh4XhtO3aVeJjpE8s3oH7PFov5Wd29r7
ANytlTHcGX6XY/tgKWg2HhPMLWMGtGno/F75Fee13emvWNxbYdIWUFGpr2Bubfle7o/m2TdguSTQ
qtCWtaJ5G+vpgxzEaxHkUoAWnQp4uEw00HM+fQGJNdppVWAFULlNUe/TwPjTyRMDyqB4DLr0ZtCc
3SDbWzloaFqM333Z2YXKQWreFA0KW74SPy7GU3F1YjwtJL2X3eBRyRvQ7yjZ1ilwOxZLE2DOahbu
q4Do5ZSvae08DZ0dMnQJ/1v2nGiNoUKAFIqNleuyJpz0yDHDjlQskKd9bcuSq5fN7Wy0OydpHjS7
CFdyhUvhEi0ChTaysM1cysap8mBpta0x2xq1R4y6doXZffMN4x7PwIM0TS9NkN9c32wis18e1L+X
XNzI4EU0a6LLj74qZy8Od52SbYLc2qJkskP1aOWVXmjKiXYjfGph0OtQapxuMAbfY9k4Cl34wLhB
1NudEfCVe+UYklCDHqu9pClc3GH+1FgcJ1MKCC0c1sp9/bzYQrKdCQP0WXb62Vyx1aYhU3Eu8Qw0
L1Ot21tSfN8XgKgHMzqkGsVXl5GXpe9dGx3iMvw5ad132qn4RzL9CyXln0qmWR4xDvNrvfKSKgX+
bs/vVlrtLK218RWIfsTGj1EFSVR2u34afuTaCB85s8GC6tNdaQFEs5rwNU1jDZRSzsRnrO/iWN+n
2bDRyvRglMYTqsaje/2jn6tZQW0RDX9uZm6NMxE5HzfAYRhT0RIIP+6j2Xq342xvNg4S6LLduZYP
vM2efsZ9e1SC4ZB06rZXg5smTGdw33qziV/KNkMEhqzKV6rNIRuCgzwOK/nieUAGviALrgkfiq+0
vN78aC5VKVFib9KmfSM3qEolL3OoPaZ5Df1Ybn7kvyWl2oZZ8ieYqt+mFvyasFqaozVzj7OzKX4J
yghcC+TMJLGnGzdKu1a3S36JNTheVXc3raY+oovsyl21qebktvH9lVv07GyKJWF3cq1TxXAnnS6p
+n7Y97kVez7cD+oBv6h3Wd/uEjs+mM7au770gCBUBJkUWUPA9qerxao951Evx16ifGQMQMeqZer4
7rSP/a+hXWnpiXvkJOzwaKi7cNGwlMDGnC7WI1VdRRUqx5r6rs8BNnGtKxXN9vo+P78+xDKMOFDs
4qmwhD1dpjEGxcD6K/Emq7lN2hYkJ5AnGJ5a2r/keKvFKlyfOblvFOXbytpnVylrMxHkAYnklKCL
3LcOW7nKJiCooYbzcTwdYzW5HVPrR5Qrj4aR3dtQV6iGjlNhbySBFdeS+2rsH6lSD6HlM+EMu7Xz
dPFHMe+jjYpJBtnZ6QtR+yyopSZMvDROb6PmYQJMIfeokXb2NvYhOs3dTe5Xd5PuuI40uKlDJ3Qa
n1J5hlwylSDXrBXRmvMxiXhRIPzY4hRr3Lenv8lqsjQ0JQkHarnZxmZ9J6nj3taYCoTm0wyl0/Ll
DXU8uv3zEQWqtc7b+V6kr4ziGfxGGtpchqfr56ViUCqWsTcyYC7mciv5T8Ygr+zF8zcPZ0Cw8Elm
IDJqi1XGyTFKdWSWLZfvXflS2lSh8z2GOLuVfXd2tdHWAMdAFAY0AzRnse/kWtJDVAkjrA4Lt2bK
nEnv9eC7NlYkUN7brfXU+uHKqufBg0WFOLLBnS6crE7fYaH0sVHIVuTlJiDxphEqmK4sZQeUwY6Z
brmyv5Irifd1GkFYEWYNyFBI9mdd7SnXIrkIIuJxNd+I4a2kls+qP+8yM7rPen/lyrwQSgA7kXdQ
0HCezxjwDVqGhZH6MbB3UZKgNG/KRzzSnqrB2k4codapto5eB2AkjPeVbyqOwPJh0VIVIvhinLU0
CZtRn+yS2ozRH/S9DNC67suPcsL0uprvQlsFwtzsdG0+RmrizlUHkrJLVs7pWWXNvhJqA/B72Ftn
PGA56vMgl/kN4VS5NRfeZHff7NR8sCJ7i9vP78QZn5N6JWG8tCrkOSoRgZ9l8dONldb8hVxzB0I9
gm8zu9WofscM7lsb2l4Zyk9ZNr/3/p/rL/ziqgYJEm629rlJZ9GpWkjMiL0m/2P49TbKx3dFHZ/j
zMbvd3zBDvkhXKVfXPjIYGIJDdxX55SxEAyqYfu84K62d0rqeGM/v9sUopnEh9W7Nyv+ff0xz5EQ
XFBCxRbQlQmXZ3kdhE5C2l0B4qF3e5t0zj26zrG4d1B20G+0tn+d5GY/QPEJkj+9TA6ihMNzXv8f
7gD01BUe3mRMyy9alAVIWWZhG8MRzNB00uXxuZ7NT7NI7iVteA57GStj/YHN/jYq8a/RWTPpunAH
sb4pkPS0aemNLqKzajfkRQPZ3ZyUG8OYN0ZxQPpm17uV7+/LEsdJ5IVN3MFAuq6FFvFwi9NNLiT8
QhlEnQ/oMseJa+izZF5kKUMyPpfJnYMJZGSm90qgPSqRvcvU0Gs7a8u5vJf9xkWHYyeFa4oaFzeE
mH2w7Sl9z+yCDMkorbCYyLfl6YDmYF6GB9pODypiw7XW3CSdDCzP3oZ5dRcUzvsMmLikWry+L895
2OxLC7AlpwCdbe6x01PfhKjHB6HQ+57rrZZOT9jkeSWaiMKrN4mmQ5PN3xLf/KlVNqjivtrV5rG0
N1oVeHqBzYb8j5HKH7qao9RvaJuE/0U3zyux6WvIvvxwJOdwkIVVA7ff6c+cqihDu80PPbNyHqvI
eI6y4alRzYc+GB9CUIvJoAag2UPPyBUZo04DW3sGIW7h1P/YjQwqpTiSPOLzWTaPvVQ+DFH5Emf5
fe40O1x1ttPI1350Wv9FUop/9c633GnKjoqJBIsN8jUL9VeTO3crdclDrlY0qhhd2ZGzZql34YJn
PoqePSMD4NzLR1Xoq5ZmixWBwIEWA7DioNoaeFrVNRz5yG0BHV/fBBcueK5ZOCeowTkwTxZ5TIBj
QJ7bVORd8e9UJM8mkamq4xeqiadhtlb6IOdjGrHloFXjbQR5FhWv02+Z6kOSQJnFeCPQnvu0+WU5
o9fO3aHQeoT6YaDFnb5voWgEWNgVU/46tirshUqBoYw0asLOrPHKuP4SLlxEdM35NYIFQ+axeAlR
4RexbWEHkigS++cjycpbKau3XYX6V19vfciD9RoJ6+LxgyWBBCAdElF9n74LVQrTesQmx2ui4VYq
/T8IXwO7zH70mVnz1aePTptddTRvazvbtf64aUNzm+G1ELTdQfyjJTqc50o1BaQQtAGT2gLnK8m7
/no08UuWJ5BmKS0cfuy5AtCQt01I4zDy+ulBtoYnm5mwE/v1xp8U+ailH3Qw3+yqbe7byodFWTtv
k4UgZm3AvukcaKqBhI5sUnqW8zrOXbgNO8kH2BLx38gwjwoLnnikwbOS0JnPbSF0iQdD4mvZrTPH
0CPb+dPKpt2Uq4ei+n79+S6dOgdagZAbBmi/ZBpXUVIraCNzBni2kKvBM5L5u55l70lXHGF6c1kO
5u76opdSXWaD/1l10QnAvr3SmmKMPKjtmGs9ITx/C1LPH8vN4CB4gbOjVa7E0kt34N9rLrZcLM0x
6lOIRkxyeh8lEh2cYCWBFSf4bK8YtFFEGkvGs7hU0JNvKjvgsRTESwJV+SjabGP7+Yvf1msX2IXg
JWasaACgnYfA7GKtvKm7RJqoKeepvpvC8XnypWM95Aks3tTezuX8ZKuVvatq+ZceOI8aciqa4SZp
suuK8eBo5YuGOQl+Uqq2xXjjObSqaFMVTr+VC3VfN8V7fdujpRB7uEVperjyAKcbT7BYNOTGkRWj
aSJG9ou4U+TTNFUtRWTERfMtkr7hDAXHXdmQOmzs2Fo5x4a4Kf/zbc7XE3Hwr7Fdn/tGOdo+7des
gYI6v4GgvhuCknYpqDJVqgBxzkd5jnLX8QF750X/YpYQy31I5RFuVYEcvPRy+KxRySN1u4+Dt6Gb
vBEhF6HWH+OZ1oXAtsIQMMvk4dZmzf3W1/qjXeIfEYMbn1UgRva3YPw+WfV3cwx/xg9tK3udNOyj
IP056O1DZraKVzSoX5hy/9oPuo8dOTVfk9e/OqD6XY39ZGbeZpS9fcOv7bs11UL97NsghU1WhNEg
ADyu48VNNSMDAnfbiTwnd3ZlFe6saPAA5KMMtMmtR17Udpx7mM/1sQyVu1DTH15bcA3dUD4OMqbi
udW9GfKEE2/2PAaYqlOcVzHFZKhBfTW/lcH0GGMWGtWuvsOxedMpdMyYC0zjn4lbP5OOoZTfh219
VPz8XsNEbJqcI947nlLJXlNa+6q46ZGmh+V3GCZlN6mHUZtWOgCn55k9IxyeBX+Qehwkx7Jvo4+x
3jkSeyaYAVsGSNBNz5n8aXef1+Pholv+/xZivvo1FRQCSIt4qGE61ScqrYa5gYRxqyvWJsTnxsqb
XSlHL850N6n2Y4vnR20730wp+XAgH3+M9oPUe2mWYsCg3Va+rbmFhnjJoABtW7NgWHTK//+PJFki
TCLPsGwWV0mrm/OYUJ6D25bj9rvZVN+ylLbdiF6w7kNGMFNX7x4mBCCB+ebJzpfLB1+qVoD9i+zh
f3+J8GNFGAdk0TLO1oWaAarPRfHskxoN91lef5ul+nsVD/dDMd+pnXU7Bs6tZJdP/VC9GIr6qKnF
ZtK+gVJw1UHdYelxk9nlfayrd+oY3ioKXKDrn3Vxzf3v73S+bCRoaIASOY05ppFKFvNeyq7pPtJv
Fft3Xd9W1k1n/NsBSiKtD/vX62t+OWOdxDn2LAWN4L7+D3Nnttw2lqXrV6nIe2RjHk501gVBgqSo
2ZJl+wYh2TJmbMzT058PyqwqCWKL7aqbzqiMLIdkLm5gD2uv9Q8vMRc3Bq0IpKGdY8o52WxUXObC
2DrfUyE8WeouwCfjqFWo+SFlS4/SEixQcRlOt5NyMQAmUFM8bnzFSwS84eiiQr2m1n8aiYqA4HAN
XePjr/tSV1p8XaprJFdoMlMeWNadwIIFufB5lWU5XEt66dX0eo3iU68Xz5lsHApHv9TzYG/BHhhH
bTVTOCB3bbXe3metdtE239Lps+grtAasS21UHrCKaUfVVbr2rNMbtBjVA7k/t4gG8n2LNlBCJ/Kb
LIyvqtZey0ngmkHmaoMDOSPY2sG4UyvzUo/S1URaXkprYX+tereWILUq0sZo8UZIijNjTNfzn0G1
b5Tss2RLuE4rG7WnXhh4WlUgBNmuFXTEAApttTq5kavqtmzLm5ldNvXWV3XqroM+/BqM6ScRI5qg
9d+c7tSt4925B/l5bjDjujVbMy5bzLae+NVoMh/KfsIO/dyR3Am4ad9utPI8ggotpus4Q6DiThaI
6OR/bqH/9X34f8GzuP7zVdZ//2/+/F0UYxUFYbP4498vou+VqMXP5r/nv/bPX3v7l/6+fRaXj9lz
/eEv3YmM/y1/5c3HEv2vb7d+bB7f/GGTN1Ez3rTP1Xj7XLdp8/IVGMf8m//bH/7t+eVT7sbi+Y/f
vos2b+ZPCyKR//bXj/Y//vgNCNqrlTB//l8/nMf4x2+Xz8Vj+u73nx/r5o/fbPt3toq5g407IeXu
ub7eP7/8RP6dyyNNQmjekETJJ3/7Wy6qJvzjN03+fVazo3HIL1Bqm8mFtWjnH6nm7xrV1BeVXpAy
HGW//WPcb97fv97n3/I2uxaIR9V//AYV9U0mJYHwhjwp0+x6u5uhs4ZAWB+jfpMa1U2dle1VGPoZ
VnJFCcJSFeiZOE2XKave6pTPQyvbmLdXtbSVE2rpq1IW5cavMn8XhWO0KRWYQWXRlOdZFpnrxBiT
p15rO6hBFjfeABb9cxpGxkZuOOBE36rrvsTCxQcB+T0vHXlX+nF9GQraNXnWqA+6nokLZOeFq7b9
cGFngL+nNJ/gwynyc9ILB47vWOErRV17p4kouXFkUJqVYSeXcS9q4HRF6SCvVhnp9Ywu+J4bLUxF
qAhPkzHEX2FxVcbGFJq57huUQSRFwecPqSLEKW0aIWdGrulnueoUUOpK9ZBTU33oQyW9L9HSmFZN
77DdQKjPLXQP5MpHvtfqbtVp0FO3bUPpq5pVYoCKykVihUNptJtgjVJ/ihLlsuWv3dqTZgyrTDWC
+zazUnQBRRWj+hVq07dONM0hyyQMYtI0i7748O6GDb15e6uWdXQbdVb2oA1qpWBkHIznwGXbH8nU
yOeKmaH6E0i4x0dBMG7STpWu26RT9iXUgQehK+W3cShQk46cWC/ZCOXUwINhQBey0KLWWQ26NXid
MqpfdWvEmK3FbWSN66f8LXDsIV6pIrRdJ0qK2y4czOsulbtqPTYDRoMojSfjxsxSy1oNSTOwz5aK
o67UQIHxYFSZ8ljaapeiXuQ0VAk6JXR7tU8f9D5tb8HQV2CXjNpeTTC9EMZLtGZTRWSvUdqXCV6I
oOnjqqvOC10KLMD/UE3dbnKAX1iC9roa+uOZ5YhgmyLnJTappgkF8lQ7VxuisKpXUtWljYt+qUwR
xnG+UJMz3agprecyyAQ+OWIUpauY3RSAPzYRU6ptgUheNw3yTyAfHZkvcJWtjyfCVdygIzvYOYIM
Y2rAV8ocCsBWK1cHE2An7LGit57KQuhfIv7WRRw69VPSz3cSJ6Kpa/lNYrlNr9ZU6sByHzQdpUQA
FR0YvFitx0MTRNKmoJumrOrWAAyZFUOxh59m7auigtecjjnCtfSaDkOoC99V8jid3KjXUPnDTb1H
hqjsHpIglIRXak0QI6GBNRK4eDP4EaEK7aWUuTZKM4YCFw6rrF2p4oBHCFHWH6xqAlEGsMTkSA1i
eHBtpYXGyuHGWng0tGyKSl371eZN7HIJa8qzif97I/QYLH5YVsWhV+1SuZGcnEZYNJRXVW8Yd2ks
uJFIpR0dmipzLgdf14tNolecZfUAkd+z7EDxt2neNz+tSs03VRW2FhcOR5pWaU8leCu1jgozEGCu
wL1U7fBrllBj3ch2Ln70U9Plnj5Eiicaa7hzutD84dSTauxFFGCxHuWm85BGdkmrv7JRwIk6w7kx
p7jqvZatOXaLUZWGzdAFSu9GqXBwkRYoBOpo+CLDBXrySjNaFqUZZtHkxnLUN6tuCNvnsk0TeTUl
mvYYYUh0nydt9VWYWbaXHCO/LMGOAdQfVPPWEEX8Kcta4NP5YIR3BVKsz8jwdd5EfVec1xlVM3Au
FUjMUJ23M0MkV3KpAxcNJBFdSSNCFpupmqJwX7HXBrjthTpn/8hXMhBdQJTFENWdgvTncyQ31ZcG
8MNNoAXaIc4D+7ueUh5qjCz/ToVfcLvLW3NyA9yp6ZFm3XQogWOK2V9YHTwMzEjdMIcbzukJSPlW
13uaPwLgjQKU1QwVt8U4WmfqdmQoUzBN35Ws6yToQ5b+YOuxcuiyssBzj77hFSeHfCFVWvKlqrUS
mWLKb6s87PKUr16wU5hGARgYncBwP1rS8BhkOtq+kl8o5IRc8mxXSaOmJ4mc3Y1wIwwOPkjqwI2F
3SG2nHTTtBVT3R0wxkXvMgp0Bc3zwB9hYkkWAmtTEJcxghe+sU9EiXaWOcTxbWSn+dek4Vq+8wdH
Ojdo5aTrLu/oKJpyabEzWIWfbgKduYS7ihJtC/yepa2GFxGA3jBrwZxqbY64rh3rGJQM0Coo5E9G
+aU1avHN0Ip801lKvZ4y7hGhLCUPZdpKKw4DddM0ofUk5xOiXoOjfTWFKbZmqAGBj8JelBDdG/sx
dZzuk6JUOvfLjjNiHVt1ga4oyoq6FyWTWcEtrI2vuS7yp6hp2Ssol0jFikaE/xSPua5elnacjqtJ
roYfXZuygtBMsiHIq9OzUuh+Tg0pG7wsq00vKczs52hK8oU99OKu1AZtI8s0V1IpgwsmVelsFuDb
zjdoiONF5efi0ah1mJu1GXGja9hl4BCE+nrikayhgGrJJpZALK2GwjS/K05l2Svgd9Tr2xjZNCGj
ceOlUytuy6CzHgKnNfeVDFZOCaAgBIE53k9xWTyV+YQYe6bX8TbGmoLmxpggadvINP7iNi8K9GQo
6pIKhLnqjrZvb0pLGTbY507YhFnUMqRksOhVmCXmyHp4JQ2j+Sk0JMczy1H28kkoGSqFZvYYW6W/
t/ppOFRNbB+EFkQbu5mUT4NKt0Ni6JupaaNzvUjki6wJpSu1l7FFD6nsYE4nFT9GvaI+nzsK4IdK
RXGyioMLw0SVo0+D5NKyIvnWiqHZuz1eGnvEGrUYxYLCj1ytqtVqNU5auRHl1HulVGVfArNM90qk
FdvaLtR902Fva0SDfBbRwN2GDo4ObiX78rCRLDFcNGmAv6SvVtyHAs61wRv6vP0eImR/qVld68pG
lF3pU5vf62He4cxZKNXPXp1oRnW5rbhZVE9cgYzcR8EykL7JimQ9tHHZb4ZST8+yXK1iXFUdbZ+V
TnfggDF3hiyhrlsHgw5uqw+HCyPMqXZNta6ct0xmL5QA641+kHpqa0ffxrCRnqfcRpFNkwdpGyZ9
vFMTdPjDwY+09Wj64cZI4unSKMLJa/DOyFc5Rsdfh0wZboTSphsdeualMEz/qgos41LUY7qFONK6
iToOG0svJi9tleRCUSSx1Zy+PueZyOdJJtv7qMatWscvG0Xiweoh3wiDHrs+evT2uAwiu/XNGlvn
3E4LvlPr9FcFTQDZLYq66g6KwXxDoiGvUrK7zihvOy3SvlZhbF2and/udVI4esaocwhgdKOrta1x
LZjHARlOCF+0ccLqQg/t9KpXhH5Qeqf66jhc/s6S2pDjXSRlEdq1QuQ3cSXL+QNtqvBzNKX0gYVc
ZD8DqdC2SuyrO1mMGEPBFUx8NOyURHYnxQkpz+pV91nlBrzxHdofbpY0E44XfVs0rqFC6+ytYpwO
WpFwqKhmGYW7NGsKtj7SfNqUvjnmG32iv9friJ50jTOiQ2HCfOT6LO86WakPY9rYd2bYJbfwalAD
TOFrkiQH+7JIhgtHDJA6lIb2wQoSRve58MtuP6Q4NAaRYUtro4nCmzrpynLliAa5cseU0IPMmvTa
70PtemwiNsZY7vwAU+yeQwF/J0Os7L43C8QKO2efaqDASi00e2pLFRVp00YX0gtrq123TRbcxnJp
IsQ8qOWOk8kiSZQxi0yrvHmqyNCiH4buW+qGl1vDQ3KCBpeCTnYa7khjp9Nd7g0AWrXxwKne48pg
jf1Zq7cckH7d7DtZqs9bs/K5LOLD2FWj5ra5UgJkNqv6WVSZfg6XuMFcIcxgO5j6faa3ya3V5eCv
0GwqolXgpPoXO6j7fTjKmCBZWBVbgS1d9czQQ+232n0cdIE3V5aVFTui9VXrTORURatI1PCiyd/p
nZnL10ou1fJtWentrRMLpqHVdFu/ae0zBxI4soV6V6KXA4aEht3k07oRwadkMAv/Wklz827SQpQt
67CE3DpS+ChJbN18NFuqv9CGV12F3ooUDRKSy2De71WOsWxVD0X6hZ6Vfjs2QnqofGhrEUrYbhHU
aLDoRs0qj512nWnm+FBlOaV83UEMWpL85CCsEnpUqslux9I4H+sJNFqLW85XObSdhynJ/a2i1fOR
jFv6bSBUNB2d0ByL1WRl0XY0IopICeCQcdUaE11hR4/vlIRtnDQCd0pD8fd11sTlSrLQsbRKNBe4
jEYIYtnaVe5rQBtjgOZjkvo3tdrXd2MY+OskbTIOOaoxG803ky9DMSH5rzE33FiBzF0kVN+Yg0JL
gDxMMpJPbd1SOSz6i0CRg4tyEkFBDxBlk5UW6t1hmne1FYmFfsEW75Mth0Z8V7e6Sjo/RtYFLVh6
iTGe5ecal69DPg7Qs4p22jjhjEGRrepTEI7JT7tvEELFE+3JBwewtkJgohKXokdDdBiycVtJ11ql
jDba/IV11wlwm7ipmmwpKcfDo0nDnGHpk78RWc35KfeNI7saxKTIU5HfeBjtykFXi1vlxVh13aOR
KOpNjCZriZC0rXs4CPZfYltYlqtxSuC3nFRXoS/87Aqge6u6ndRJErjaYUT4Ff1hVcL826olDPLi
IT+D1oPsbTTVyFU5E7r+1nQNILM+1wct2MsVuxZMMi7PL3WbXypwHa9Kval1/U/Vrf+DpSuDNsh/
/aNC9K5y5bZPj68LV/Nv/1m3kiz9dxyJTDT7SaRlWBjGPwpXkq3/7lCDBPo0syUx++BHf1WuVO13
9LwR9EY9ABgGILx/Vq4U53eQIPosPsGNGrTcrxSuiPC6AUjxk8IYtVDA7rC+5aXAWo+ZfNlRgfBy
YDwJDZ1MLjZ2e6KfvmgZvYuyKPkjHc9JmcSJN0hnE0K626mhlnXSCOttDQ644jwY0l2sFBnSO6k2
v63keojLxMOO3t9CWrKRGFqpd8gXf66vSHTilbQ+BYg9EpRYdLZnzXmY1ovWQkB9IDGiOvGq0LoO
c2UXVuWvdYXncb0JMX+FV11atVWiOIqqBJI4EgUFBo1Ssgl6Z1VU/SaTP+nmzavJ+1d583U589SY
5lnzOmAf5bnJMeCxn+KwDff/lAzVslv1bkzzlHkVgkZaaNUGIaiPJrem29/7ZxqWc4fcky6Dc/9T
32yCzkUEbmecpZt+p1/mJxVyjsz+Nw92hhO8+hLjDNrOe95dubG36XXoGgfcw5KzYEPByVM2Ur8J
N/aJt/nSIH3V3flz6BSM56UN/PClWfUqKpI1LSguonK3mhX21hWKpKvaFVtf2gea26/bPdqwu/5H
5J1CthxZiTQ+wJJpwAdZ9otydeejBEDZgRHL2XkRdfcyrkLI6OBaop6Alhx9uIaBbvFcXaeR9fbh
ZlwlatyhEi+0dkp7EM5jLG4/nqdHR/MqxGJf4RmGiCE37CsyYMBG22bSzzjJzm3n68eBFr3/P1/Z
q0CLRe50wiLj5JVlrfmtqgA1lMpuovhVSSKEuF/u4L2vP455dBG+irlY9Rh/OD61vsSjVOvm/XVq
qP9hhMUyN+JazpSEUY1kjmX0LY12/9kQFovc557l5CZD6IYHqaded4q5eXwt0fkBS21zwi7pHZGA
jR8AE/AQJD1rL0nhxst0nbmR61zMaJGV4jaXRrLOSLL/nfn9KvQ8Z14tYyNv+kmbCF2Vjb+BcbXG
xurbGCvan8kUmdDx5tJCKvLlXOOkB1+A/Q/5w5IdnEF5kPRqTDwHYEOSSK6Y7joa99wNtv30XU1/
aJpEBe/aYZg6EImAFohUJhsbufWP3+gCsf3+uyxeqZ1lw5j6Q+Ip5Vo/4yzfSJgSrqntbIKrk/gk
HuG7nfLVwBf7M9WbYpqdHT29rlwHzV0DkcfCPuX3dHSnehVm8SY7i9JkUfN8Gyd1oWK43CbXSXGK
/nlsQUMRolHovCj4LpbbGIt69gRkufX1ddyh86j/mvDDn2/ndYjF21HVArx0QYiw3qk6hTL8pMuc
nouvblTLdweRnFjix57d64iLV9R0qFsNdKw8x3pqJXDW1Q11t48n3fwZy2lADXomwEAFArP/dqX1
paHWdc/7kTsqwGEV7dNQp3xg1GutS+/UBBr6xxGPHSyvIy723hQVzgDXP/ZeZCUM/xDGhIsu8/T6
4zhHp8SrkS2mRCAaP9MC4qR2uafmswP58SfW4H/cPY6+oFchFlNiEqAfzIQX5Me4tM/cpfprw/z+
eCCnoiymQRC2La1lJh4WrAAWKa6WXyf7F/kiL/PbhoplzFpZuoFi8duZoPqKk7RqjruzVe1IUZHs
lDFpE9eAY6Im2k45qEVbQk5Tv6GZcoIY/H6QZDHKnLNRsQChvZgVgNFKE6ZO5gUJMslBBdglK/vu
psF64NQMPB6L5BAgKz6ry0SNnaIwKr8gVsjWTvtb0+8KxDw+fm3v5x8jwnEe5g32Zhj5vH2eeVVE
NBzLzIskkESKDgYnGsYTi+noUEihyDjxz36/fEViRllaZ15awywxn3HnLe1k+/FI5j367R6hz7g3
lDc17g6g0t+OpEZyH+JKmHtBhmOlY6cPltlgsmKvwTNeOJ35zdat549jHhsYEhnsSQj9gf1Y7Et+
Y/cxXlS5VygtmSEOuONNRBfx4yjv9yIkE7jqI5rAQwTZ/HZkJZwHVOKS3OtAZ2m9fI809r0RK5+K
Sj4hxHJsOrwKtcSdSdUY+ZGR8hAN8TkV+XnhnEKDH3lmqEtT3YdBCmhneStIIxQsDSfOvcGeduE4
sIMn68JvTkyHIyMhzPwPom46ZYG3D22UqgYkMSNRlXZl5vcVtmQfv5Z5Qi0mnDGDGyg2AFAAmPQ2
wtTPq1PvidCGt0DaqTIWCGv550Px2TepFv2zmnT958e+vpAfeWpvgi0yFD9IauAM9OFjxMgvcnI8
xIVCH3VL5ZR66/FQ9OUtBsZ2t5jUbTOkht0OqBdZT+a4Dae92p1gBJwKsdhH5SQqxER10ouBZGhJ
e5MZ2gHIt/fxQ1siTecth6f2r6HM3+NVhl62TZXq5ZR7phzSXc7qb0KOt1IROe5kxvsm0m4bVfos
A23AS+LLiejz/fb9BPlX9MXBSxbWhuC3cs9HWqlH84x2MQSmRxFdyim40+aricdVTZNvOOWPeWT2
vxn4Ym72RZ9yLjE3jekHLVu8G9sTz/bIpoSOH7d6Cl46pgOLyz26kAOKOTKzH2VIFaJUoTy10+Cp
8SmLkaPr7FUk9e1LbHM8nCadSCL1Lyyp8Pp+fA6M6Jre1EVutidudUfOEVD+MNJQRgD1slzWrapQ
W+913hqdZjAKtNCmZO874qKePc7Q4lyr9PNPbCbHXhjVV0RAERBAqHGx6Cqzl5QoJGred9/DIjif
jGL38Xw89sbQfYfhjCSzZS7fmD1Gamj6hNAzZdd05iqiVzkr6RbWiaR2iYl/WXezzAU2wiSepBVv
X9lAj8tCAER4/jfDWdlnwz47g0m+Ts6TO6QBm23untq1Xp7QcrXNstOzcAsC3MvM0MkiIyjw6vCq
tfVdUVf6PXXSZNu5w6bJ185zsT11azz2QOfq3Swxjr72MkOzBrAsmqiEJ6k9mnOxvzdrX3Ulebxr
6uRE6nksGL0D5iXR4Agt1psehJbcilJ4tBpw2gvjQ66XX0OdlpXo4hNT5UjBYU40uNah4kKFYzm0
OPQhpUqaoPS0Gt1qn22mHT50q+lM3+MJc6ltpL04sfCOHArWfFQDLHlxeV8sgRy7TtuSwMLNsKcs
Fm6aJmsNVNDHy+BYGNIOTGVorZC3LcJI4SChHAEQve5AK4QHbuUrRT1VWTsWhSvCfM2H2o7KytsV
0NF2G6ehIApYHUiEq1EP3SSc/o3BzB0lbSbP4myw2OcVeIpmZ2kzfrCBYxWtpElatXKy/uVnZgO+
Rp+OmQfsbPHM1HDkfWhj4UlJdKbGQLGk/pCB6fg4zJE5PgvWYwE+J4ZQ4d4+NKHKHb3WsPKUxhXG
TdED4mjPTaAuH8dZ2HvPt0jY/q8CLfKPsAoxfVQINJ6prg42dsX9algVT+MPOXWlC8VV1+MO+oVx
LYHcOjHRj21Vb8Iv0pJxNPq6zAjfu/0GAoVsrtptdlFsJjfTXbyMIEOfeINHVjR8Ys602fyNB/zS
jnmVCrWVTsnE8Esv+Wx8mdZ4OKP5cG+v8WisN8JfIZOLc8rqpOjt+4PN4LIMQxjlFhuR1MW+BVMf
u4s+qrxi3W5kV97MW4m9xx/TnTbKRj/UJ/au9yvvbUD17SRyur41nZGHWzXp02gVGxi+AFnTxxNz
aJ6Mb86bGX6JshCyr+yQiBi9jRNMM+4uMLiVec73bFe6mZu4FCcf1TXyxu6pLuO7YRGO2zOaDNas
EbZcG4GVgM3TI+GhS7bysSeRyUWaUzPzfRQWObdo7jRcZ9n43w4qKhw16wx1PkTtm/w6OvTPwjWv
/d3gql57DSghOlnjfb8asbWkj003m8s7XOvFFJk6Mh9WpPDqTWIivgwMdMXkdNMDRNGVupIfLGDS
P+Gbrv3byjvxHo8O+VX0xXwZ/L7ofEF0Y9Wt68tUXlf4BFHWTp9Ca033wJXVjRbs9NuPA5+Ku9js
KrOutRE0jVeKz1MJUgoke3eqP/Y+E1s828VON5htoJCoiHlL1T7le8NLziJ95TzKzkr2GlfdSetT
qdixkeGwQw4GboH/Lg6lTqsCOR9hodbpg8gTeC+Qq8Sp9Te/l7frj0LPrHIMscXW351JMfhbfF6H
ytMv2g2uvdsQ0Rjp27hGevr09jnPwUU0jliyBuDVs4L3Ykx+K9URRI/S07dIpm+7HcKSn9UVpIF/
I5OdU2adsgX0P0vlXH+7CPGzGktlsBjZ1qjW6mY64N5ylX/GEXTVfsovTuWx7y5YLyk6ml6UmMCh
LHOVAepL1MpqhfOzuAKTeAUT52xQ/M3UBx50hV+f+Gww/wy3lJZsM5yXpphwWefsTHJMSY883SjP
P15f7xtVL8NCcBMhwjmZXaZguh+ZNG0rNmjN857wuNpq22mj7k7JdhyZ7xyqJv551AHRkJp//upo
dSBB5FGhV55kqLtq+iEgp3fWuPl4PKeizMnTqyjd1EhJV2uV56C6Izf1+UTSWuXdrx6fPLXXg1lM
9EptqrbFb9vDP2kr+datiOoHql8ntt2jo5ldXyimG7jgLfZ8BwRfWRgGYap4bZftyuhJ/OVT59m7
7GMeDWcmenVUHLF7ffvQNFD6Ni6KTO1zoJkH4fprzFbW0DJcKDqb03vf+5LTIuLiOKm7qc5t8Ohe
vO+49Ta73lM9aBRn5YkXtWTH61BX34xtsU2Y4E7bWhCpdyev/Vytg0v9TN3kn8yt4aXrcG2vhzNr
dGG934Kq/hb9Oxs93wDYIdduJCuWt0Q5sgvIZk7lTepnM7k0Zw+T4uHjaf8+WX4Z5j+DLDXegQun
8HXYDbFZ8uQNdZm1vlf3gytt6Y14yonaxdGJybRElox/4d68nTF5qpuRnTOmtlJ2A9yGmhJlIvR/
Y/5zx0EGGHo318T5a7xazdUQlOkIUcNLcVtEjHQ9Ot8NelcnHt5bTUpOER7e6zCLTSOOYzNt59HQ
CjPCdIN6IduHa4b7zviWwm827P58FN3m47jzxy5OyzdhFw8Rs2fdyh3CGjBOpdL0JBzZU7+4NU56
qcy7+EehFhlrIffY0tg2oQpxFkbVuR2ke9nurhIDYkAazcU6z9DaE/ep+WM/Crs4XAY9C1qnZIRN
m2/L8j6YqpXjbDG6bzPZVTFA/uUnilggHUc6W9TklxtZgdIMhNYAfkd4r1bX8aRgQ2uicnLqnvFy
LC5GRiR8QFXMwlHFW4wsCHTkYKCze4jOf9YBoXvFp+RQ3ncHKp+SC97eldfmU2VcDsOK7O6X7282
Xt3/ir9c77lERmsKqfa6ItnqkHec1t7CXz6xNI6cDFzf8PSlFCRTDl0MUzamZhqqqPGqQOztvN+X
nXWiZLfQXH9ZfcSg2mDKBno+y5ZkCZdMx+eq8dpuuizKAd8CW14bdMbT0Xebol0jh74D7/6k4FW+
mXRn54vh08cz58hM5UsAj2I/I3VdmiE6YabnihM3LAJ8XSXKvVxrZPkhLR7lPHBtqz0xVd+XGniD
ryMuVr8sBUmLIwqPltTLVLb+WU11Q4OG+7OF93PmnAmvh8l0YkudP3Y5cZFKBcWM3O+sXMfPX22p
9ii45xTzQB1o4hL6jalcIxBfi7OxfXH1jR4+frTHzibSS9QzaaBzL3i5fb0KmU+DE1t2wkjX4wZC
79Z4ggngxpeBixdMuTqVaR7LLt4EXBwbdM0cgTpl40noUzjZ8DiaHWmtUCO3AViOETeGlqqdjjcw
uaOVkQWnsuo5q3j/lP815MWJMoROH+sx38Ds67MyHFEbNgSgKasLcV7vzx0zeLIi1I9bUcCh8WV1
rdoNtc+8xOrKP/XS3+P/5snGLRCJPugQ7wqt5iCpdmBBfOvd4lx1A/TLVpY37fRrmJQX0fXwKNbF
Nt2eAvEenW14uc6IPO6gywNcKfM8lCJe/VCmm9aPz9IyIDWPV2Y3ump+ais5+thfhVs89tJsIPsl
hCt/pj+UVfrJv6vXyZ2/gs7tjofwRLz3o5ut4LgLkgMhub9cS2kQYZ3UF42n9k9Gp66qOF2PEA8D
+dnHOuvjZfQ+5eIJqpgRQ3aga7TcivWQCqFZKI1XxLXLzXFXJ9HPOtJPTN2jYQzwtHhT0dhbVtB6
wZVUSTERqRsfq/gxUtYWktEuJ7i9/3hE7w8XjV1oxje8aEguSRXy4EsqlJ7Wc0LKdGUwfIXQlZ44
wd4nWRruZhY39lkM5V2PJiJ/7Eq9az0lU1uXPgTmYaGFWJ0x3hbO86+OaO70UpTA+1RBHXSen692
OoFWQRSLseWynj2OdX1QkiY9MQ+OrGUgPEB5QQjRaGBSvA0yhrJZtWrZeeG5flZjc1rDQF5FO2Vn
X0PoQioDpaJed5V70IbXp8pW71/a2+jzz18NkRJvVdsG0dtiQm+R1Cd9+vghHkkI3oZYbN+plSY6
bhkdlR3Ns3b5J6Bd0bZeqx513cIzbz+Od2pEi02j6pFqkMKq8+LGuTft8VweU+/XQ8y5xWyYSOd6
mS3KQZoYQ91g1j22m6hod52k3H0c4v26/TOZ+CvEMiG0RVwXjc0oVHQw7THcFVGz8xX/xMs59rAo
8NETRA8bjbtFQthgWoZ0CbbjcuzUbmKn0irP5RMbw7GxULx3cD2FpE999O0cQ2dAQkOCx1V26n2c
dkiy9T+mMtt+/MiOjYXaK/0WOGKAJRdlj6SKS4BIcY/0h4bega90Ky1xss3HUY4M5k8JwLmMQ0Fv
MZg4jAsF1YPBs4ML25AgMdKDRNbwP4uyuOA1M2Yak58Bjv510IzrRKtQPznZEjzyyN4MZvH6q6jr
BzWZB3OBj9tl7oUemn7IkGzGNfbS9whpnLqCHHl+M+sPly0uW3OF6u1kKHukZVohBi/p6wNMKIEI
ne4FIJZ+/REyqenf4vA6y8ktpoOObpE2oXbjlSGKbSI9WD0q4g6U5o9f1ZFnCDibNh9AT1S6lge5
XQDACIdyAGmMKg/yk2bWnjjE3x96NIehU5LtgSCEdPf2mfWJWWa+6AevH64kZNoGKdsUw4CI66lM
l4bX+6sTA5nbxFwSGdfyGC8mRM4GZVYEnzJN2VnoFnnZIAKOhiR0Qm/EX/45j8i8N2avMVOCJANM
wOt8KLtIn1yrytIzrCWKXSZr8q4xU+3MNkTgoSYCW8RI2p2TwyueuD2uzLrX3AJ8p9fRgVg3hom4
gmXEO7tVKrRWrezaUIv0jr6mWrg+6GBjBXlL3rf56O+CtkmLjR4BR/WYcVG+cZKif/ZpvjqrvAWr
goVMMzS7iS17p+uiQMwiAunsSSk08kQxfRd5q3g/2lZ5qOpI3hZdpzzaRa4i8tFHO6urUTwY+Gqy
OeVrjHcocwd1uA3C3D+HiQUeIIQhWboTcg3VKozRgOphHSOxq1jlpqhbtfPS0cL5FY2PT1KS4Uo5
qAUMuMi+mMQguU0gf1cb/XtvW0gStrswDnc9utJIOpmaqwGx6Ya2XIFHgBEYVfXeqEQKkdv4zN3v
kvzxS1soX8zUrN0i7pDdGba5lN8VvvxJNcaNQ1tlJdfxfaVH13mfbtDy2iLzjYwhZqhdVt2LOvWw
Yr3toniLjJuDMnD3JUACoBx7xPjFM+Jbl02lnI9SQk7iPLRl9smPja0ZTI991uyNWILUXwyYjwrl
Kuj187AwP2WJjF6FuDD+P0XnsRs5EgTRLyJAb640zfYt7y6EpJFY9Lbovn6ebgsMdkbqJqsyIyNf
jOllTgGveF7HMGfQY6urmlBdOv3gTUMRzrVJoz64wQbGpqmKw1A7v1rrVSAqkrsxLwBUVld9dH7N
Yg0aTT3w8dSBzJa4T9KPellvmqIfBlu/M+38BiSpBk6ifAxlrkLatN3AElU0wJhb0xxslBA+K/72
WVfTJpK5foI6dKgRmw6qHA1fSVSiJ0w8JYBnKhXK7QIsLCyySg96zyz/ELZgLxTpHnKdUDmzhnU6
jlobEvIE6PZvIUDpYDItrXM0YTukjXxfXXvF4CPWcHYIVEwEVBa4AL66jtfegz/g1YAGetd+r1qt
2+vzmhyom54hIfX7sSDJ9y+dMiuVLJrGim3lUeQ7j9rNX5rJwM4mRv7vETMDBTLPfqtFsk53jZd+
Snv6XJThK9VWrsQKnYBF10fAldWxS8lfU7dCwJGh6jR7mLsEH2gJH9FcJdGs/r0xIxgGN2leDGRV
v5A5I3+1GH2vM08u3vOuLsPNc6bALLAdr2P7rskEvAA8N2brbbCW5tNMmFmcJS1SXn7XQbqwnP7Y
eOzZzu4H+34Wq5iFEnZp6xzEJvOD1i1loOvlpe0lceDV9AF642Wy3NB1qxdd2k+WYh+XPnnwtu7O
aZXDpjj3dQ5Foelu2dJzYRpO67udV7Nw2tiRphanYZmhDG1QFtJEW89l6xiHRhCeK2mmu4TUx6o5
bmZ1SHXraoxso5YgPBZWVW2z5TVUwqmpLubm/fAR/YoeNE9ST5fCrgJbkS/z3DU++3G/9jQf12p5
SClweUF2ZTt9z9by0BTKhXSL/TZbj42rv7G9Ye+EtMl3wWZJrtyrNhki2HR2ihqRf2bbGBPv97wu
NiC5Jml9XWaFP+n2q8mOYVC0DjlL6nxkynmRK9SbanjMx+rYCJCvuV3cC0AqRFiq0JKT6TBM63vR
1e/jYvyA15D+sHrlkWjmjHRcXUS6rJpYlQOnZ5c89pV4Vh2+aVfqQ7i6DQiV0pXHRLZQ6sh33dlu
9bCVBn4ad9hXBZF4y8wD5Y0ZXyzwLc/YYKbMqSCeCbKqqrWPKefGkNpf7VQ/mhaQC3UWUwzwjcm5
FqebfS+n6mWFX6xq08O2lneqPt1rtv3A8m6wFlms/9k4IUHiYPNejKV9LQR0O2KQF0/sNeAb/izU
yya8x1amp1VfSQ0xzbchn0IV+FCWLoE06/1aVRc4RfFKYoba6rtErrExGbvWE0+L194qJ42kxuRU
pNHE/Q6QZ9+q5q5a9Yg046OhaCcCAkk1xJxSgsfJzOyoNN11k+6D5xGvUZHYqtfTAL5Q3NlSfS/L
7qxqnDfOuk8b7TMhgcPftk36ABzveqjPPEZZG2giIa226AORWgAPy7sethkopWRPUfq48CtT8uxA
JR2sbXu3wItUWRqok7FPrDXsFf3kWvmDVLmcPA4CA+ThrgBOa20MAG3roe3dc6530dJv59RyTmIB
/k4gSKK5BzxNr5mz+GWW7BMU+EAbkn/UUIe1nA5/7kiXZPGOhAqLgIUFDss4Oly79mmuh7BqljcQ
eEAC6/o6OmCUM4f1mmICqwP3QfcbPYe2kCu3VbjnTRSPlSIftkbelNH5qdc2rLR6Z+TLnTMCnEzr
mCSHMHPSr9GCJmK4rT8qFcDCcUiCRBGVryz96BeKcSNq7ntySfldiY50UvMNzGbpd+ZwmOf1Kcnr
j85rnrsueyjXSQv7FJNbrgCnZs2g9WsdQJaZQqds1Qk80PhCBoaHXdKOba9zfLaeHjbInAQX/li9
safgDNISlE2R18dVYKfvp1e02AuZjhcP2Gnr9Ce95F0FyHOz9eHHab1rn3F65+tjWVdHw81uliNC
ox5O22Z8kIwak3m3T+wxQJsaAP14mJ6cSt0VfNm9VnchQS1PowORsu6UqBEESdiDgXVoUH5Stzl4
+YCBaSj6R12MRWim7qvw3KOeuLU/N0IEPR9SYFV0eaArj3q3nDtLfVt70NeyP26QHIOkzJXTklhT
IMzZiAh9y4AfD0s0QbcMxj7lkaq23VKAnFTaMapc94SGcVm76gACMcgHa59PxNi67mJzwCppgGa0
+FbZXyqv+XIa+1Wl6gHxPr9nRn2bFTvu5/Idrpr9kFXLHxTVe4RZWgZbBYXP8rQvtQW9BKXQDYYC
XKVstDLI1Ol1aVTtpKNqXf/+DaigtfVdCZ6Urc/EJeu96tFLtjkopQkPTXGuaZtuR32ELDy6pfsg
h0LJDjNabeeX8AkenGQxnzZNZDaE0cm7KHpqnXqbSPdDUqjqu50LN/bkJAEw6sPi7Lo8wS2cF/WE
rdzY1MfJrXQvGHWVojKZzGhg1/w5NbL1aPZbA4ZacHmP6WASST2pt85S1Nva6Z7P3dHFi0Wb7xZK
++VwbhCLW7zIXmoxTIFbkWhXR0IzkvNV1NWTJw2TcnqLRiX9ks7yjYF/VwjnPCsDeEKdE0T2fE5p
/aqC06la9be0853e1cdkMiKhZZ8QjTkTzfFilwoaQEWLnkBSWkaApXnTfut9czO2+Yq2HvZzdizR
ySKpChW4Uv1uyupDyTGOpV1vhb3oIa05OneKx91T58aplTbHbI2xLhUXB6DXYsqD2qXXMusjr6tF
pJI2YrLRY+vpR+YMh7pR91s+zwcAMHHnWc+j7i4BvuKz1Y3Pren8o3rDtbmYeUwAoB419tiEmjY+
W+ytEhTXDr5riaNaF03U2up4FHUaNw0vwUi3gXXqXpuruIbruK1z7qsuQReUHydnGkneVuKMf5iC
joPTLpp46vorax4PqullUVKQPJQroo3zxMSXt5Q9F5pVwtWzPrK5vzRd1oQm/EjfdmCopv2wBqlI
73vVvuTF+Mxu2HO9IX7V9b8mr0HRT/Ux7a3zVBo329DfXAd8aT5kXTjqnDVt5Tw5Sa5hPIaW5w20
rnpOzlPuFSOnrm3Ec24fFNNdA56y2rez5eBIsT3axup8je6khmwHhvYkgCGVY3lOi/RIynDMRfq4
AO+C2rsVn0s1/6R5+5w7y70Oe5LSub3B/SfmZmHxONekSX4yZ6lMsy81mZ+0SVOJLUsDI2kOmQ4c
SrY2HGDEMDy+//J+DBO6Nz8ByQrydY+v86pu8jQp6TlPnOesc49iHhu/qeQBKNRzPxDn65RfUppv
/aq+CH37bHKYfNuckeUjh5vVL1vkelQL1IuURC5//dQwI3XkRCQV+47s+EZ6ZfZ+NjULkxmOPG10
Lh2VC9Vwn+1mV5sO6pCQjJUJuK+dPHaKsktzurZanU76vJwTwgBk6SxhWTPjcYYi93mTD0zb44Ku
Ss7yoinjvpXOb6s7ky8XDbjkH3hZPTfQsOscHG4/h6ntPBmreM4b8a6Tm6GtCOGcBn+tobwOns5V
0Z2aQeynnIt9dd2nzuGknFWxW0bwK6l+LDpql6x7NPocGJ2yftMhEZydg8nL2rtGhQ5MYxdYw/bu
dF5gmN0TsufKZV/eTDX9G1Ox9NJe9Ml7x/Z9bbzsfZzVh4WYpUOnydiYM/HcScXe5ybAQr/ojU/d
rX97b3PIk05ftKWxdzQPnl/iL77ryzE9UzTNoeZStsCWfe3G6llhH7jwym/dHtNwNJSLxx5gNc0n
vWl3tWHzXDr522IDbTas/JkmKtpImqdygPrSx1XeL76JTAfw+DlF+wi3srnLRBLj1/3Xz/M/t7Lv
m2K7bI7zYHXmPeDAONvcX71SJj/jr5xWj90T+2GppovAvOyPGVV+qq8nJUmAChZcApkBCrTow02s
z9LRzyN/OmnagX41LovuughwI6JKvaBjQSRw3OWu75yn0qrV/bJyHNTOyqyvTJ7FOH+sQ/GgCAne
zIiTXntx/miWGkW0UW6az/DsmRSKOy0HSbxslDVNoKz2rpy9j6IVK3jvKjTz4gV259mtR6Ca5bNd
6geTDLaFH4qkycI3lflH05Yjs/SrlnlxlrVP66x+cu/8S1pmbsm6XZS5Pro5wqCtWWHTeM8ap5IP
p27PLhKQRks7F1t7KkyLbMGcatS2SbNrI6Nz7mm99xAZsVQASMzn5VRO2bUcMir7JhZGvat4ZGDL
iWOleUGZprFUtqPsnLNOIBoGpY+qnYCXL+6udQv3xWt746EtDCAZI1FX2rjxQOvjY2fKe68yilDv
EtjUYx73mhnYXdfzJro/rs2hZCSM25zlsOL1C2a7HsNNK4Awrkb6Ty7FPzcpvjdN+dFq+1FNilfU
ih1Jvs/K4F4mnrsaNLkvi/RJt7pLN7WEG5l8wQbXQTtCyONXO9fD+gqKm4gGUZ3p6Ik7ms/F7C6h
Y/eOD5f+wrtxN/aQbusBBKX01gi2bTA3ssBEYCX+7Nb7pLCijFCfytJfRzr/sBmH76oYbpuqwqnq
tNw30u6uHvlUl9a9qSxL+Yzo/1KFWWYf9asyQ2mxsrisyDWzVucpGZNrktg+fMOr0jWv2lrc81nf
tBIq61R9UZRcrPRvpaYOKtj6PiT7B4EMkqZaNNfGY7Ms/xy9j0VmABJ3zgthaOGcIkE4hXEyKdiZ
Xp8cgeXQzpxD22avZqN9N3rxZGSc7CpJwcLrj4o9vnsrDinXkLeWXs5v7eS7se2o1zsJnpR8qGyY
T6qTPgp9LAABtbtJpcpxvZ30tBeddUGQEdNLlfCZwQt/NssRM3niPNH3nfK+fMnqPJ5owN20ve+z
eS9BqwTz1N1Gqwk6ady83CLFGlL2arb3CsBZv5qqMRArTMaBT4gOORaKedis4gEq9q5flbMxWde2
0i/QKqNsnMpAdGkCxdw92WVCR1fEq8Fl0OoxL/xB4Zqd3eZ9yZLHtlKipW5/56WjmCvpBNbpOZ9Y
kdq6Y10qB3suy6jCzEKsDbwlM3Wu9d8P5S7pkTTpT21J3kdthbgGstjvKuiEZaOgrrWt8rOKdgkg
e9dxacKuFkVBVpyNPmMWVmBX87+hzvT9rJBzXbUO5YUl79Q14ckxtGM/O1fLxCUPWPQukd6X9Izn
3lCfZKLfrNH6VMT2l73wXKbKdWjqgH15HomFo3/60Hrtw631z5zi0mfb/DhzFo5qy8M2++RX7d1J
e1X6+hs94dqYpFc1QhJVUF1UhenqvL60oj2wORnYsobC2J0h/yAkLFDssmhtFXr7ge4Nhhm86Gkt
L12tRGNrnSjR96n+Q1+XmHd2JWgaihPl2WPRehfDS3xFwnSYzoAdT21p+uysFcAz/4Szh9meji5A
0XQiqkH0/uAMEQeMXy5aPAgXb0cXeELu1v7NWO6q8fyX/rw5c+xiyhrVu36s7nNr/IVG7x0MdcOs
NQuocROrMaM2zZBNYHJPIIxdoZPNJruPnuX1Wk+P6qxcXTf/xZgN63k2nqRCLDkt0YM9kemllG3K
vBl0G8wwsCJJmfiidaKtHm458qhTF7UPNTymOo6q2rhfcKYkHYpJPvhLPn9UBBnLbg0IHtjnbYZN
z9svCI1cw2da6OfOLmLFTneutYCSJYB8Q1rMPfsKoB62OZ4LrXhp0uJW6+JOsaZYF3No1/Alsioe
t3tFH465tjy0A6qV2qKB/ImhPmXqcWv0QFp2MK7tAxz8oKG3cs2B6F2Y5iWbzDOZC3+a6eo9aMga
8J3fGojGYm3iUSmvtvVPEkO52kYadIp4bLxtP+Ff36z8XG/m1SC+l3LF3/QqlusU1KDW/qine7TL
u25J32wqNYsWzHM+Rs/6Kup6Dw+3i4X+uWRitwGRGFvtKpZWRCV5bwa9rpdlB61/JUj8w5PdnbTc
92X61/6B2t05atP6y7OTF+T5X3te9hzwOxKW7pcJQq5TBa3gVd/M21wvhwlPzrLyMP11pYT9GURI
JpP9NKGnL0u98uCMj5rNjzwsT+3s7k0vv2+s/mIBzw46veLdEfsly3c1IfX58th0vzlV36gTGWT4
BlW/JHTL19uExvwpLzu/01x/TPqw551pc+1sl2koCQPsLHvfD32ktO+1XoSTmkdWmYemNh9HPncs
eVdCP2KbBEhrdMLMHe+tfA56U7sQQBCiWQJaZbBZzsh+TFA3DUR23oLxhdnfBSs+IJWIyIZax2/Y
iNSd7QynNpCFHm82Hyq8Sw+vDjl8tDL9cdjyA+sy71o7RcoUY6zypfnRjsWdMCPAXj7RHSAr7zN7
DVX6P4PfWhPhum7RUOq+W1xcpw/+ODB1/zFBsM7cd23V/Orvd+zdYARUPTian0Ml06WMM9s4dRhe
0p4Yc6c4VJXBOZKG+Uyn3rGUOC2RZz0s66+bikCWDcFT5t/IwM9gz3CO+pr8CxlIrzJzCN8tg4UJ
R6OYv5wQBMzwTSdzfqDn3g3Ld28ZNxS8QJ0v9nSaphHdz0TZLA6iUQ56ufjTrH0qyRvSfiSJd9r4
aDK2IsU6BPbI1KTXuJI2v1gYIW7I74AZqaSmEkEoN2MQzQEjmCPhKyFMmXsps3AcNPYqv3J4xkKV
jMiacDIubTftIRHxZd9Z1UOzSL+w+xTFQHmdveomC/jBqd6GtEi33jP80TQuRf1ly+VpWPugTz5U
Wz0vXNXUV+TweqjLq8/OUTCtOCkmtOoqqj0jdtgf5f1TEFHlq2ftV49vi+FMDg6rz8WxW7UwlW8W
AThq7xxykvXqZnhv1TkqlPpQk2Ej8n+5Vx9sBFZzgAts6ntrBi69+LPt+opQkPiN0JzNo93/Kysl
TtT7vlX3jfgnsu5qpBS26GikQ8AINE8Auw+F7voJV0uTlnvEyWZ5qPL0ddNz0KgjIQH37gLsmnLF
sFQuQfDr7UxesaG+wjWMcvZDM7cJvK3x/FSzHgf6CQ5it7wM+atSUf2OrJHC4S6778249xrFhwXh
D2r3ZIz7oZ13s+AoL75J9gvJt90PYvhMHCscSeXoF/tK78IzmStnuyDnXV3RXSswLdup0c29JYZY
267SPo4FqUZOvFTK3Zb+KMCgJ+2Wt/w8adwXkrdqoYX7B+Y1VDF9TtaiIjlo52FT4cYXxZuXzkyV
yPs9eUhagU74CJHfFukchYMtvdkSRmoq350r9qsJH9wYOzdc2+qR/sb0RZo9GY04lA6zJGZGGVKU
84Ed0eBG325K2QVu40UNHK9gINMy8Erzy9G2JyZx4KpTuiRnzxFwNAjk6VwW4/o+wCh7XLcylFly
QOoOdK8L6jb5N3Wbj3GEsgZPoe4h2IIcmwnWceCpDc9F2u1qaw3qrNxpKBDcQMNfz43kq7ffnZVF
qiW47JRzUn4K7kYdUYfCRhImtxSE3o7o3fZuFDX3yhYrDpoVioYz55HRoFZnmT9Bfu7pmdNp+U5G
1oQV3S9NEgeQPLNShkJPzrrRRzPXhm+W2n0PPdUtaCdr+1fW4qSN+cFBG9p6cef+PVEKCd1Vrj0z
zDqSjhe5vWC11AlUaR6F28WaUD+R+h+a9AGuoGssF7K4A7cydyIxDiDYwolow6njybZnmk+3wwWJ
SUstuVny5cHLltOsFvuCAVe61MzmxuxO6cZjKaavcS73WB8iV+8TdGSuz4pQHOPBLad9oxVPHZ2x
0A3o/vkRRl4wQq7OtPa+cOfOBxKOsp2INyDqZwyMNxwWkZrkgTv+87QuWFb9tW7sK3T0XZqQj1HK
Q6uBKVRibbFCzZ6fdFuJHKsOLGN9cGrjQci5ChbX+VjX7NA1bGWga+ebOBV6QeZwcyUfAHQ6l4hi
wVIZn2eXM6ZnisllgO6c+nk67xGzgnkgeXIxfd3ceOMJ0Cu+HZ07eTYvup5dYXjZK3tBcxu6yiMt
hl7u+4qPj0vKlFmkdMd8ZCGkv7DN8Nd9GMu9J8z7LWtiZUSphOVCKj1tQOprdRIK551HJ0wyERZ6
uxtHTPuKTVCVSQKrvaPnpN8jSlshJFQ/NP2jq4mDqFktNGJmndFW5c9yIuYx8w7DOoarVHbKRJ9H
umuRcNKX6vNczgfprj8rwzsmqjsCDGJV3Y5J3h3G+R4qi98ObMx33wN6Yo/wXeXzA0I4bfm81+z6
0EqGAKkZemUTiUw52uSb4OpiJGFpt7UXV7PCY0EvPnsrf+0SpePoBg1RVLy7tboz0oZD0/zjDtQ/
RKwfpnJ9Yx8uTOo5tozsGS9uVDoFZWivxrL1AhA/sWKOb0gghNMLYkG0cojKUrzTa4FpMlqPxVs1
uYLkrwDrk1i4lD+dOqk/miOKvePlLwk8kUDP56+uVSMg7XGZ6w/JMD33PS76gT4BeXeJVcU7jTm5
o392B6Ni6qJNKq/T9Fsp7LvPpj/WJUoEgWCYD4rM0h+WgpC4xiDrpubv3ZdyYFZuzBIRtxw04ktI
FovsiWrHziJJztTWEGfFJ1IS1lKqZDO827hGvH48edmt7t8X/o0j+zU7rzaDxv1WaMoU8mLMZYms
nsq2sqhgf0jQOP8NvvPue9GZKRiMyDFxJBD7SPjIu6/NuaCthLVQr51lHWrkzmr2QmVkaN74GTfH
1Og7NzMDw5bH1HBfscf4tXsPLzq2O6wpiKQD64kcqq1VHIiSD3t9RRiS+5qZSaenCIVVkMuX2nvu
RsqJYiBWS/wdz0ZA4pO603rFDbGJTh+2kww7t+3GKMe3d6k1MuBNpVGg1Q6/arq1j4k3kCRdaTI0
ya/w57LvdqNCTbs09RHGkm+O3o+YEu+SOhY5d47zFwNDakqjVDLM0wTTmugYMtZTeyzzrAzJrlN3
ycDUlygqM0yoKn1+rDE0ltK9a6Zqu7P7Xj2XkowwP0V8Dxhgy/08mXOsu5V7xlRgwNK1PrWq+Eiz
9qfL1A8CjKxAbpBbza1Zoyy19aDpins2bYfjMqj0RRYHMnOVdT9tVRFnyzYcSoiwJOtyCxkJpY9L
ZsK5H4s0ytfqN0MguB843OK2LghkvEeB8tdZhvPEc7euJHfWcgwqd353ChEbfffaDcPZHtXYHbMz
ChRdAd1GuST73iGHoezVV3ZYEp+4vmjS9ZOd6ju77Q9sKkcGeWdhXhhaOBGMmv/lucCZ+N0yXdn3
pSjI9Pn21F23/jgzyUBZ7q+TAkd+iqfSuymEqWPGMdQQFeuC9hkAs618YiqOGR94kGKRwSJ3mPsu
ntcS20Mfuwm5FokdbizWWg1o0ZFDHzJ3Ut+ZEmGcE1hvQGUghBNU6/ctqRvpEnbjTESWG5ZDulPc
5r5zxove6udOLHE3qhG2KYYSSMc5Tg+lVcNRc07eOuwp5IPMueHioAEzDlbKifsXMI0K52UqMtBT
1nwz50K8RgofjL1t3yzp7FytO1rLyS06Qql+ujH9NVR5rkUT6ZlNm8y7NqQxgWB7NM2zYYk9cRaH
0pRvjvBGf3FFVNCe8KCdu6qNZ160jkcBr5m/5rhWeNFh2hOgx/FoKp+5qsUyJUjbXg9Vvu7btD9h
HYjmysJUSvqgIQhh3U6Kl+09Wd86uexMJG45i3M76Lep12IbUVAl6Yqy0PPN7g0RmzhtM3ngCTs0
hoxLz+h8oISP4zZdFc3+kFPC2fYPihr/+PAqCgYFmseyM4YI6xWZYcdhd+zddbfINJoVht1N24e2
qLlGk8O2fTmEx+jy1DKc7waPimh40ifzZHYkmpS0ft1NTF7YERWYmfbBFvOH1nSnPO/vc614l6V8
ZmczJl6M4YtrvXHvh+1QRY17VsbshbbjyN0PUBe3g3nKSXjXDexpDcOrpmIfI6db9zg41Z0zTz+M
yi6J8w11yx9T2qztflOzBtWFTQqR7uu09Znj4a5jwFqgeI2+SWbOsli9vxkjDDAt9QvrZ1LONS9s
x6fibCaB8PM5q4ZXY8pzfxjKuJmRz1XlbWmQqHueq8IkgqDmcij2ddFHmUUf2TIZIuejU8rjkB09
ItRLd4Nx1j6UOC1mHY+AW7xam9wX3fZPz9yobFT6HoSX6dVe1b1dodQN1VmlgtN4qHtX8d1WnEcq
1sVA/DTIH+19BirB6LbMGAGVQAoq2zeV91ZtP+V07zlsB+daqDka9+bnXEcal3uWRmtfH9tEXhZq
zRxZoMNqMuv7rL0OyHlixiyDaVGh0Mzvx+FDNyxEKVZ+lu3TXTEkLXbAXhK6q3Ly0Eezb2MLpCcp
P1dYzvxukx66jCjyVD/kU3aoM+W+dZKTaSGa1q1Ha5wHQzcRBt8GRAn6mnG3KR66nbISTKmFFaM2
Oid8JfPV27AIp+3JchgKmlpoOGxJNp9uvcSl/glCzldTcS3X4ZfT/Ji6KI1bG3Y9ZhaTarg+EqV4
TL38mfozwAIl/cYxby1NqPsnsK4p6bBnXqxbRV2Fjh+ouYHecV3Yt6YnBTfINMkIigVgSMLoqqXT
NeWulzzvBgpFmR7HBObBBiamXl/c+std04A5A2LhXllPuUp+xBCjGfl9UsT20NMUtuHaN3eFwSc3
01gmV725odT7w3jIB4PrtgrnhZwE46f8+zb0MeYGDoy6CFK0Ku1rE2+LOyJQGeHUNpSdTDUx0rfW
m5HP+IZUgvLy377lAjCfsAkilAhWZKzQzjhRRi+0le2+F9N3UxiH3pjj3pLkFRmPBpq0YRsMtbhB
2wzPVYfIsR487CpN1QMqO/RldWA1ke3jYodnlP1RmJOhOif7pqZiNQz8LDh73PWUsCLmiPygJF44
DXmEJQXbF4OoBb0sM35nEj7t9Vp0GnfywoOMBwXWOTX6XmjuMXcGwgyXF5J4Q2myED/8COrLLMGl
pniHdGH2q3E9uiReqirKya/jvCWVCCsyumbCwqY+84GTBROVi0eR29benoUYxszOv61Xv9OKzcXk
UfMaBAkK+HIJDI9jWnTXoveOC96zccJXS95q28rYMaiykBfXjo7W6zIEBy+oRBLaKXLnoD26TFZW
YfZB0pjHdGvC3NX2lt2dC3Rl3yx0LIvLu5EOF1aA8GN1gWkUV0XJQw0FNzY0h2lB84wv5eRImzpH
hiv/PTGyrzY7YBCBsGREic2N0L7l+XKqGPes2pspdFJdtVDpnDBfDL+p2SFk4rkSH8qMl4hTPiXK
kbr0azs/knocqWu139jmxsZLZ4NXIxh6XjriUv0lLX1BsK7SydhT65D+NHLGBsNMxZ+9YWFB+mHm
VJxMxETdxHq39WE5yt1f/IXYuEIo+7ehCSFhn40hAQ+oPxKamCMUt3shudyoIxJSwDrVpvUQwWKS
JpCX18rpI2IuQhSFkOF8TMJmRCDg34nie+p/js5juW0dCsNPxBn2slXvkuWeDcYlIcEONpB8+vvp
7hMnskjgnL9yGss/iQGSPo07iQKyiWlGHgdGjOjTKr8dl0zAOrqiNkfecjO1WmKvXnfRe80TPQ1v
WX63TH1KwQ8y5Oa13rk1Y79RNHsduCudpZ+dj4BSIZSo+RuGjWKQfIkU2iz7jfmxSax2qNgXtICu
fUZcr0HZnT+H42kc03X2AMq6YfVgbkGsNjR0vxjjk6qcJfWIK8N2Nxg81rHHhQi4L5uRZS8s9qFp
vyrXvBlm+mK6w7kg4nbIIODHzvlbC8/ZKx1ePc/FL9MbznoKy60JoGtTyzi4OI5jZyEjY9M9impi
z+aRfbyWrr55iYFehpuoBDJvbd9ejIPx1XjmPsiyXy7c25yaFbOykht054dU9N+hVV6GtLhM9Gwu
4qasF25RgobEzVcCFky5ygogbF3m5s1XVzQ4B8Jy13nc7dAic3jp+dsvrDUQ8iZoCGXNeWxMdewY
s7nOdyrSaxtEww70Bl6VFM586UZ0DpeFWswPg7/HPKCy+FK6zXPSJTczTdZ9oM5xan8nbUv9X79A
pe1O7t2C567j4poqQkvrZmdGfH01zauphECrIewzlGf2ze8uqTM8G3V0DIpwbfgf5IwfkoialKFY
WtMtqc74MQ90uwO1gCyxbKM8OfbcRvRp7Bpu/RI5XAvr3KUTAHXxUDJsjdb/tUauvxp0jpWreyxE
5bvI9HZKySjoQ3oU/P2okiOtvKsp4ckMD31sPJduvxiGBJJi2EDnLIdSruLoIxr7exi0nxU4WI3I
ceQ7kMiZ+nhYygatI/UkWTuvYEuWefNHs9nIBw3UGvTaJCttCKbK4YgPZAn4TBExUVtztPaleovi
AUmiXkirWCZBvusdvayG/Jwb7lIxFtQKUNcfx0NZAPtn/birZLrSLrNqCbgEL7YsS0ohOFFFmd6m
QO2zAKu7T8q4ohd0Ncj6KEhe1AS0SUVopiLkfJx3iIFWsUuXK3MV9TkYAJoTSsuVTi9Wn1xELOj3
rZJXDsB9XrgL4T8NlJXbxbSF4UdR2J1K4hAFmqcyuSET2VYpy4CDTpvy64XXpS9lEZ5l0VwDAQZc
/FSBsesMuWqV/gc4cUrm/F2o6Gr3p06lPu4Secug7vyo6pdoIAauz/Tg9chdI5M2ijI0TtHAXhmN
y6a+YvU5YAzeZRGCa3NEZqz+Olm5AsZeKqqv0I+h1Eq2IQTOVK8Vw27l5UeTBzEBTxxC7+RHuLlr
623s8y29zksz8K5auN9F2d2SabgWsP6d2e+KIX3u3fbSOMMKi9Fz1Movss+vIm+fyN8SC9NEN6sp
FNbxsJNMcSkCri4Izh2HgZ9C3UhmG5Hbxa7K4j8xJwHz5j/i1U+DDaVtOQ0YeDLOC7Pq1a7DFoDq
kLrvZOzQt4IrG5Y4j27y5HX1PfEe3GMY0OeNPLYLYEFsySeJr7ZDDms2MBTVBxwxi2i2l3VA71Pt
CSB5Y6n0uGq9t6EEEK85OnWD4SopP0q2Skd7XJDNiy/1m8jKL20WLyHN1UWcPkWj3FU6oAJrizXB
SSV8L9SaOS0ePkHFuJgUej2I5M1zLBbQMxjStsWuI3AoRINzr4YHJ4YgUjfLXEzv1AuIcxmnP+QM
31Ii5dFRlkDr4RPYFo+PA9PR5S+6a6lRni92Nhaffs+7EOezfrRlbvvQ7pZzb1+sKf5xWODkEH7G
AYCMDmN7hcyWQaCN90PDc/nAgcwxTIGohDpkURWYi8pNqr2NVJt6QctfjrPZvftt7F06zritW0wE
chiueJZ0jBCob5qnaZ6vsVEcA1tsnLL+mzvdKQ9NajnDyV74tjoQ/LgyUnRcTRLtOKvaZQ6EBrhW
naKZnAK4Dv4PBud+JXjAk7I+0Ml74Hll2fFdisDHVLKWDiH3ifJZZtJqA4MxI7+X2T7gBy1aVpZl
0Irv3qay06Kf1KvK/eCHf8vQ2czBUK3GlJ7p0QOztucH2B2603Ji/yI1Vy/srl9Hbr1pSucm3AjP
gkBqqxTat3Rwifqpe0ZFIX+nAq8E1OxhJjWDx8IZdwR5M3M+9E4G9PZSh1O3oOR+FU+cw87snFMr
3kV28zbY8XNg0CVtZiyYvv8xjMgacnV1iuB56mkKHQQR/opLNTKIq4CZXQZyZrWXLIGeRTihIRDR
G1GoNtpKrg7Gs4OF7QmhG5Fcc7xxyz6AOXDQBEuCB8LmWGYJOldrkqvJSz6M8CGIkJ8zYA6OsquD
vYV1QB2YKxmFqvgf6ZW05w6B8UYBqLPK4xa9S0stMV++3gaiN7dI2R8fpNO3oAr7Neo9RZ382Jx0
ybW8KAsn7ddFZpn8aMtUv60p03OQuj3vJDB2lyFZTCNcSsgoJfiKQtsbzPzpfiYiFHK7efJLFzwM
/NNZWl3PBx9VnEjaFTIxMObkhzF79GlWngs7mA9lvM9i1mwMa84b8iN2EVsrbAFC1JiGXGBxcrp+
S4850kiD/qlVIvxh2rW2VRaa3xEz3LFNPG+bVkideYbb8yPSa2EGCdyGH3PzG5pVt3AK50a+oLHN
MAA+rDcPfWZCa8XRVCMSS90Gh3K0DOwOxoxmIwvjbOVjIaXDuHCfhizznpWpg11cW9bFKB34podh
rVjqx8pnIiHfhahrmHKn6HnWuS/WTCvzYrJTY0mSSpRypT7kkcIxNmqOxCabYorY56ZaVXkhNj1+
l00bhJzyxJ/dZ+3iMuM/t5LC6taP+AGMQA1NVa2q15MhcRq3WOEaqNiFg4AdSloehFbObQjr5lB4
sVh3xUOG6YXqlhJmsnfGrNpVHXojR7HYdOEU7MIu5kGz/bZcdohzV4FLl/my7SiJz4GQfhgM452v
qvjqDGP4HDBlQSLCw2kOYFd/JFnUXcfAL5/tIhib5SCM+W9SutNZePAqAcXFyJWa9JaGXnuqDV9T
eFxM8Za6ZWPjUnV6YSK197WZ6JtDxd3WFvaEgCTsVz7n2CLGgbNLKbhgIQC7xt/x15mcm5yy+Qnd
OJxM0sT3IER83ECTvAzDQIW6F3bA/5kdPQSJBurfoEk/ZT0ilUFCaFlw0Pgf+cTG2mpn98lHF/2c
1NZvOoHlybKZ7wXW7jXNJCDT2In2LbaMrWFQ7mcHpWLon8ql3WdfaJ6sJa/jkS/HYlZHbaKD4WdS
LaY8hcETruhSxpW9iqL2C4cnv/1IjGuLZ2JbFM189amaX8Ull7YvY/PTbodkVxQuLptaV4eOhAHm
IaQjjW2RnjQUmc8LXI8fhNSA2gjTSD5dI6m+nbAslhyyPY283q0OgwmfDwV0MWNM9aKTniuicAMG
7QAmfZzlOmsGvUCNMu0A88RWSEMcVODDMI4FJBfvxzKP/JZwlJ6IbaXr4O5wgCUsgBixoiwy77lv
5+su7V0Qfjt+17Y2dtiSqrs05hAiITVZlA1ULg9yoYeBDFSQfOg5S89IRkhqNTIH5bgwD7TKJ1vY
aGJYyjbdh9pCDdP3GmAO0cw6jSrFloPtbuEGo7iaQk0bEYz1FaVwNy5ZQFSyqrLOfZvdnrEUNKD4
5qao+Iq1aNamabzprtuYpefwXI6novb+D1YqVrYDc1aiVzpbMIinWQ3tV+aV5GIUtMlznjkNYyn8
Ytsk/tpw7XFFBpq56BzEwAvTTdufrq7vBUnKd6gi91xpNzw7yP0XnQ50sihkpFDND/DV0SDjL9Wa
9pfXN0h14Pp3OZb7VVpPw+ek/PZSKt/7bH0QPLcey5NR6fBW1sHAYjlHS+JTx4WEBXtKhrLDqpGF
T26S4zKOpmhb54a1tfPwV+W2QUWKz6X2YCYIL6e4fe6jRVEX+orjG9S2C6uj7XXmoi1VfAiFKKiK
yWxudc/lpqUgWds0LLfjZNmr2AnG+xxb6avXJ52PVhfPXDAiTB0yhAU427ix9aQfS1C6qnvdbXUL
o28U0bBtfXaLeACCSpSet+Mc6oPVtfarrXS0aQzPWwXt6K4zZWDi7XzrQusAO04VXayI5RswmCpT
a5lRPw7RQ5lypvEsRnM24S4oiVKaYvuKYpjZsLHQJEtqjBUO11vfYAdZ8Xe9u4Op4slqyvafdoP+
ju81Gal5UfItd3X30gjXwtoxKczBYWe+4nxMQAR0+FziPTwSpaaX09hCStgEn6MkDb31SL3Tmse1
29nkN25dI8iujWc5u7hw3XOBcQuNTMkUEA4uu/tsYcQRVjH/prXzhY3MTpdEYZTNIjeM6KVvpb33
OeZQG8P0LXM1RBtMS7CiSjjnXmjnbE0JXBVqUK/bovGK4XWRQbzVpkDMEkYDp0bvLRPHl0tnjtKL
K3oLTYNOxx/06Okt1vgOu9FK5TGkPnvfwPRv8sykxHT2DLkQcYrSrcZH5BW6QUovipMscQYy14Mk
xI0YPtQcoOC1TagRKlnmh/BWbyZHams9J5X7p3YJSFsFRkvdnyPZNMvHH036cH7JLZ1/BN3cItun
KMdfjAFI9oKObA9fpun73z35hC3s5VxeCmYCKnJGrdbmTGSS30QZbtQ6jXaBqchN7XPw2V52316X
8xSjq9dLc4SMXfQmMjLSeS2iy0SGZw3/GDaP1NjICdyFy890bfhnQEbvgQ7JMGZGnYYpfYkanR9k
5Ip0RRkLjInQ/rFwBmPrJeT/+B6970EFGu7NvsNBkLn7zhzHp3Su0I+mj9aYonUExH8piy/b74HG
mgzNU1HPDZr3DmWIRBCwjVsBmC1Q00AMoE3Oh65Cv2e5X7HhWH+mnJO2hAhegn/1r2xIyckT1KMN
IfNzE4v2YHrsU+NYqS8yhYqnuBqq18mMjL1LdhBY3FgtYzNxV07jxNccbeIhw5C9d4zhtyAS4DVp
zeyrHW2nPE9eZl7tKN05DBQPC2w0eb/205g13i1pma4ay0wgr+UmKdK70w3VsS/KcMm41C1TOpSP
U84q1o9dffCoNy0Nwg377m6n0cUrrVvk1Me4qs5mOlQPhOE5cEeU+vZNpmAeaZCcLHNeN7Vmx4dZ
IxD6bzOz9LdNdvFwMS7IYwOc9bJrJ8x9JZN9wSywmHzJbth6PF3er5tPl9br/1WV8+Z33j5/PJba
ewlVv5dRD9vhV6tkdC++9j4iXD5LS1a/eaqOIN2HgFQNdiYCKKhvn71iMTfuQ5FTE+gxey8d8w27
Svs6usM1GEkUaJUxgeJwI7X0OpGgICT8HZbjZHIRaAv7qU3y7EDsQ3dOZPG4nM2vbJqK5azta9V4
e+4wVGImGKoc+y26kZNntQ8AZrhPAXyBqiuBnj8/ZuzS+1n/v6fU5NP1Y793OphE6RW7Isjmhah5
Xrui3OkaqV9tgF54Yb3tVXkhh3U9mdkhgM7tO+u5GBOKx4pXXYknTBXXUjd7hwVEh9GzqsJjzSHm
DtF7mKB8o3BcLrQdHDM/2IZj+lK1MUogm5MtCAgf1b6zc9CmTbWx49P+m7Nwk/fB3k34B4fMWEhH
7Zmq91OWbzlS/oHG7NO+f5pGAMhp5Fj2gyc7q37CAFZX1BDcWI6Xhve/DfySElaRWyn2XDm/uTJ6
7sqmWwPBnqbcB7ezuaSCYm31+hoMjVqQOoEsRuSwnC7QRx387dAvLTPf2niIXEUe39NI3MIkB0Is
3Ic3mREvDrEeefXAMmuGXyzIqCRZrD/ayW2OYZ5u5oT7lpiLBWhguKqCcDgMcXSc7SI+jto6ZHmO
HwUHD+73ZduT4NGFx5Tl2u3iY2u5a4icj3LOvmFJD7j+rsXs7BiwLxJZMMJJP0awhIfBj5q/Npbl
hwvwboxpvkkRwpIoIV41rYXKRsVvjcU9b5o7KFK5qOcYb/AQfMtU/1TK35tJHm9omeFxSSMWsO4S
6thdTIF/DqzohVKOCHkvSjQRHh2ZfOQEEizaefxNjfgsfKwpU4YARAEwgqpETvc8e/kfq2iIk+Aa
UIWxE4KhKG5fkF68itrcFx3ujDQ/eSYSIMdmODANHNhWx/ej0CUUfHuJtZy4zVx/PuaRhZy3Neq9
wWCBxXpYS4GmU/Y8ESgwH0nVO0epG4JqY+vifVs0fcgYS/3XqmfoXeee+RsTRgNsg3hbxq+xrq8k
iMQrNcitlvafwKpfvCxnloC+GOJfF8HFogOXJpXl3tC+F+WJXEonhfPoTcUKj+feCiZyR8b4rh4p
S6y7cWbyEagdYc8yX9ywvEzRvPRr1moRHazRf+ow1hXcCAthj+/VYL7XSuzIz1/abXqjiPazIh4o
deZ1HiJdnpujBR3jVPkqTZotJw7MV3L3q36vHe9laKMPGQB2da13mAbU76oZrpObbB45JyM0Ux7I
H076MyXk75WB31i2UIrooPelIdzNVOnb7AVXBHnQMYMPpRexqCLp8KH6BXS1KJDMV799y2KCCkKk
xyL8thEb1EQUJPKvaj66aDg3/p8x3du4sdw4WheNz8WOXWUUTFL//No8quGp4reM/Ev471n4rH2m
NQS0DOCnvmK5R5xmlsYTks1FkxOU6q168c9WLLYCa/607n2+HGRKKv2Cml3NaKBjcQQv5i6w1lax
82nmrOJgmZT9smieY7NeDwXl5/TjKL/YTQLgESlGmcP3Ro+LUsL3smV0XxlXfxJsKB1edj6BCejA
CDWYwHUHGMzemG4qV6AYqNui8GnSEPTBH7sKt2Fjr6kt++Nl3tGHPkuGf7k4WVm2wmHvNbd+AMj1
3gplHQL7xRj+lSaS6AiTl7MuC7Q3gOklsR0V+tI+JfTD++4avcEGi8jspyZzBeN6koYbz34psbF4
DRoYIk0cUOYxQhjNhl3BKrcJxDfCPZs0JAfvimO+xC26MvFdSzZ6y8EOzPCpq+oUIISMNGxWMwO0
fyRGfXyUPLN1vMZwDZkhFmEsy5XfE2MBP/cgIKRd/uuhxMOC9k4YxIoWT7NbRs53BtGrfNRdaM/B
tDxiW1LifSLJ7JVR5wEeZ6dfAUpjafRXclWRbeD0/1vl+bGp372ux51rrtzCOqfOtUQ5kSQbOzp1
3oc1INhyPiZcF4mNCLrgcspZjbIQccLDpIySMYxotI/2ElvglKDZiNJ1a92wVC9N10ch6B7SWm9n
fc3yJ2XFezUaizl8qyZvlfIw1zE29AcagzlfJv2zy9yWDM5L4EBWxiQqjOl1jh9IpOAHvgs7WvMW
ftWDcSaFaZ0V8aF1wqtsu43L76O2cYoNdwNHkm+jh8xbdM30z8RXDfTkc4fWCK2tYtO7HmxBhais
A4BEw5xNW6naW+miZEvmnUySaxc+9f1HbX8BpZywHuDR0BuOYjIM3p3mz5ycE+PXH99ra147PpGW
GInzh5ynFTedKVxD1dILMPe36MhHi8EF2HdKUzYBvQqRygoxrqL+qPqnTDpEqn8mxWXovXMPIzrF
kDPiHJreqhgvQ/7ihMGSC5PSp7fQFGj1rXVY3SOmvlk7l7hHKZom9jV1nctAIkYnQoLaBBBktgzn
Y+OFS1m8x87rMF8z6x6C5DYB1mH7T5YiHjWTn2j8FOyVeb5DxrzVdrasgnzjs1sW+j7aJPnWz7lZ
LGrxrhLktx7aXp+Q6AbMFr4OchdTHX3ACOGNghJE/1oUPsPVO3q7pVPwhJJT55dLwtZRPWEnGMuF
27yGwbWXv8BLy5ZnoRl/i/HYWVjrGIahy8z8OkxiPbjRUnC4CHKNXev+UNrEubNuyIqcDTg+O7t5
IemYA+0M4c31PECocOF71o9puIzy7qJtmPRUuWbgWXSkZFkglyWBL22+KlFeKwvGQPyUzk+hyP8p
L7nTv/X1vR7uI7EEDW+ZY0RcyfsqYiqryDVGU0f6CNDjVDxNwU9o/8wPaon7bmpOVuvDBhqn4nFR
sQAE6u9sdWgh8m00M3jKGYovJcnB3oyxdbEcd6EBCWaOlTKxdtUU7siU3wRANRJVfFO9YbxGCb0o
phe/PpfQASlnLhiNkuHTWLQfTU+Sh5rwsn8IwsVGvhsjRsJhfhge3j17WicMKy18QQVs/jjsVYOP
YHqypumhA1iV2bPhQXTh72+IZXHsW9JdBmXszY6ZHovbFH3k3g/ChTWSgaU5kc+iPwf8ao35Ylt7
PHrrtNLEqsjVaOO2sMtkYSHYdnVbH6aILmqmbERI5nxqovbewVvvqib9rv8PSix3MFCrNsiedOO+
GL79NTehxOZb/Xqm+EKciRhG6G/TbP/kY7ZucotbONt7pb/Lvc9GkK7Jdzrnr3X+Jhx8uwRvDy0P
CU4H2ssXrf/XIb+3/JDlp0A1a9qAtMEd9gR14bnC5ANTsLKG18IciDkISOK59M1FY2gq5LC26rMz
v47TxzjiKvKQ2tkzbpL8pNP21LpE4QVE7YwZoZVGuFEIJjuZHchuqFZTxlMAwAXkAsw3NRz4sxoX
BhLRGl5EZtGu555WsVpXY/E+5cbNTqILFNy/SsADK3GaHJ+nY7aJOdKo6rzz7ItNAshVmvFNltUt
cMRlSMKPrHbxjSh3l5tybwXmCqvGxmnC7xETY1SFV9gFHuf+p2jiZ6gVYNxh24ztxSiqYxmXK9eU
ZzOPl/0YroNZv9oO2v+yN9tlYBUgPZIrCfhGrrSYb4GluVjanoHTW8eMurz7w99OF0crqWd+I+4l
tjgRtDO8J4ACi87WSD8NYE7y54ikSpDHufG2rYGbzXDtuZqViNmlHpxD1/OkteOubyokAIHzU8dJ
skUgs3SD6KZtdg/lBWgqJ+LSbOc1S9gfscuGLT7KqU1ei85/iyPrmbipX/BRRla9zcyUEmx7k7jp
wSkmwK5QD6tRZKepH/bp1J6LFPFVajylXXVLZueSTtWLm857VbJAOoPL+DlKUJFyb+SSmS0G4OBJ
3Uqd7a0qeVIDJjyZXAf0yoNg6SoG7+5WwVMTt0+VG/+Qa/Y1x+mzR2MC7Nc2jrNLVhX/UCGj0wys
SynVNeqQQ2L1lH0m1qZR/kst8aOHUZIMAOvtedN3UFMKPERtvmYxu82ODfmicIV6xJLMdO/QMgfF
bnnJinUWy46z51e8y8yHcKjApG9bP0VevCJ7gMQpu3ahLRIIK+G+qG78xeQNaOkqBOi29ad4iG/J
S9gFjSSOCc9zHDDaN7XP2yN9Hwkdi6PTI97PkkEiwWxJqEsuRF9q+hoeQDB6qIWV99+jNF6IeEFR
ncewhyENRDUBEV9Nxey4MnosR/CkHzKPYWwSKKs/MLz2uabB8tp3mH4lSoIdqGZyFI6FtqxOgexQ
C65nhcOOEyOzrknaV9sUiA5xPF1mHRcXARzPcTt+zYXEjVAdeif7S6T4Ez8JJSV7n57LD1O31yTs
jmiQB6wRDj+oOqdpjmWyNF5MlsgN7gH71NDUtm7C8bs1nRMlI83CsUmPs4wgREQ6/PU9kOKwy0KK
Kix7PWTePi1G7uSgeIdrGvktoaE000yvrcC1llUT9htPo8ZRISOStPVKT9WTRfBX07Q/A+qRNmzv
Rm7H58SmzdUPbBKSK4f0l6E7ojT/lGNxGR0CDEoH/ZsliVO0AHqEh8RzHj9GFwFX4vavHm2Sqw5I
axkq7uEhqcAFYgQ0VlZPq9KdEdTm7lveGa+8Fp8Sd24qPAK0bZhf1eBC9IKRuAGdGmdPZ/JUxcQO
YI/r85VlWPaVdDykBGEc70QbBqvE0H98MzDWNBUjG2us5ifxlNnuYsPyxmtJ2r17bqeS4ZLlEQ9N
5W4T7XQHkKvy2/bnnhyJJjs0ThGdVVPJFwuX+iqp8Yl3iXRB6VtkLy2ZL3WvEGK5bb2JTRwaBufb
pXckg2EXo79K7OnF7dK45AOavxSr9g+wU3r/nLwb6faoU0QdVvKY/QWo9gYfNgdEN4eeuhkuJSc0
OA9kG3R1zgmjrXbaRF6r630WIgpDx1j3XMGQ9SsaXNVMOtWc9hiVsGfrSqECbzj1fnNzTJA+jT0S
sBKTPTbq8uhmXXlGWVzcYYNgDJq22kkofKIIh3qHOpKsH2Rw70GXzLep8us/qi2dDXAwHlrkMng/
YtypIm6/i6n7iYqURpYEKaDTEX8pHlwuh8SOenlMJH3NTi3+qnk861ASX5SBfRnReyKDXTsAlaXu
zi70qznMu95j4xMQCau6Lrp1x4G/bwXSdgDEZhFL8kM8GRzAuFHm8Cbb8zVpgpNA2GO7LSc/LwcD
l3t2WHuyuXiZjHRjNQifeH9bS++DxNg6tn1mRcL3H7Ks136oL9KUX0GG2l/M8zsU5dYbirt43OOl
k4A5REicoOJOSFMOyQAvO4gWw0865u8hd+VBQAdPC6uIQlyi7otduj4LUfdWDhGjsF2ujBwt0WCf
sImnS9Enf5Bx4wx2D5TTkk8k13UuT034ESoWsj78jXKPNdbBBIYdfYXzbGWgIV5x/GMkrmqOUG98
FaP3owB9k3J+7mL55ngAOyaKAHS6YV+810QQQFMdS2O8cnaiKQ/sjYwVITazb+wiK4ix8eL9cbCn
7WYSWBaNO+Yr5OXPaT/cW198VBmyDTGeHUPc8lxni7DpEEAmSK3nJvriTnqOnewTDYJbFZu0tLdF
N+6QQutFFNOX6Zfk6Bjm2ZMa0Ii/r8rxFiIocT0bOLUu9v6YW9fW6MuN5JTFCYHrL+lzC+mwhuvD
cjB2eMYneYqYrRqya6Ms/23GbEkS2TaJm4tb4+jzWwcyf1pPZfLZW85fIo3APORRzPgtffqF5UvQ
EBbRy+2YvBWoY4Mh53Axt3oIP/yxvLYeafeVWbS45gx8xN2XQfKU3YoVFvOjablbYxQQdPa0gQpa
Gc28e8AETm3cc5dK6BqWS9lcGwr9QVEYLNm/Nno4Tyl57rjO7cF59V20nQ/kpjOzs1QZ6RkGcmnu
wleV1K9Ks/q2eX3rfDhNtBhXTw6PvIScgKMwPc1msbGR9nKGpiddNxcLQHRR5vYKwjZEFyX+ZMZw
IbVZraHry9VQnPpHuljgnIlBOlpNtInLaldPEAOuN58yMzxGM7OljDZ5UGyqwn/tZPXHQby1AE24
UZW+THEdWdP8MYthUTvwmtF0zIgkNOrhAC+9tQKDNBsf1tTBIzLvW9N/SPKMczwF24CQKwdcW5kY
GngTlHc0fXJ3GzjzCAoSF3eRzavamTadavYUeuIPDrFGyMyKN52b3q04fy6HZFroqnWQVbTXtsAN
TJo+v1FWJVusS9VunawHR6RQkWdoMhZQywgR7FsT+Hu7RFrd0xWu+xP24ktj6TURl4uBJDXPG45d
nb7EIliPbejsAzU/bpWtGrJiKS2Camebu7vBPt04f9VkXFyE1waCYzTf7C/xhNizbYPX1FNfZRB9
Dc38VFn6yawSYneK4nss/U9GaXdZo5xdFDhW1wEBELyGDYr8tJ0WEFd6iZwE8EbOpzlSFwN4jnjC
6Ry0+cAs3dho2TXAGc605aSp3poI6cnnfl4mZrV2RfjWx5Qb9XrfFe3BzzPYabN6LVl0y/hhOo4z
oJ/6ubbaXeP5pGQorChkuD5ZRv7ciYSssbxa5YlzFL24kkDIUmFq79KAvW79AJ+5JuwJ8woEqDFl
1yju7lbQ74xY6i+svj7ABH2jWkWf7qwcYo0kIimMZ7Ai9h8RTUTypcNi1vXnoLKXTPxH2nk1x21s
4fYPXVQhh9cBBhMYRYpBfEGZCsg549ffBZ9b1hCcM7jWqbKfZGtPN7p3d++wvoyiIk36GhijYKdT
a2w0uX9oyA3eq7Fg7KLeow0CeKk1AHORM+EmM1OCTp6e7YA9SC+DXIOehjARbMZQm3Nt6UQZGhH1
aLALX1Dvai8tj4NZcmjSUnkvT75WEG5MJeHYl6HCs8IQs/egm1NuGnzX4VnMJxa4F6mE2ru+3gvg
kFOwYtYcsqXtTAZDCoYfJiQdOq+KNijD7SBNEqVrnsT/VAFt+5YmiUXHo9/Ql5C2Otw2GIc/pkno
9gnJ+m+RFwUavDcjfReViG4cXLoYkSKPvNcqyMRftVZaxTGWZrQAmlIiWQCP0kvNSJ5Ef6BlQ6AD
KEE1h84pLnxTls1bGwht10QwisdBbL0bUvNluo/BdhzqqqRLTw+kDWhw7tAGvbXTAMkIwFK2z7gt
QGGivZ0O1sQpi6GnpdKn/j0IkwdSj+YOoop55ReyuOWhAo1yLp4mcJrsBsAQLz79WG8yDGTXaghv
V/QA3AyTmlNkB0fACFMIFYocHahA0d7TaVDni7ho503304erbCoeT1YJOZ5rTSbzVxli8VOLRroc
/CLdq1HRXHGlAUmZ7OKpf+24SwEE1oevHpECntbx97iJn+rGujUMOpNKOYQXkCtQSTr/pojSr9Hg
fY/8Rt36cg+mcCx8XqrlL+6hT5Twmjdi0JC4zbPepj+X+3GD3ho4PtFJ/bTdoqk7t2BQuUHfN6lV
P9P/SkQO8pLZdlQW8p7elIS2CxgJwN9BVidZfquXYDx6IZ5IGcATycOct1OgIO8qEJWSheq9SMu7
qtR9sntsDF+mPYW3+g9wweKBHpwvMm3nh7KRn4nuwsYWyQrlhHdU+K1N2lBbBu2VEvOi3lkWombG
YIX0yZfxFk0IUimmdTMq8Lc6QQKTzOZ1k5FuM60KaRS1avhFAujuMXumelkB56gSqSkiGv/D8Dns
AXHUSnelBn1Aa0wZ0nQ7S3uZoGALTvcxBKEYFulbOATvfUa6u52sdG8OMyBApRW1iGnYrMUcpkYV
vCgJUeeu6WikUKge3NS0Lm8hyGd7OqCVp4ptQhVXrrU2ApQKF+O5eNAak9cAMYhxm6jReAxqGl0K
ycj3ephT6Gsk1QPp15H5nsz7URduVJ7o+7GYXiCrZ/tY6rp7rnbW91q2SDnLJQKqRS+XAFTggZHd
GcbvPhESXsblQK0BIo0FWFNaVId6rk7LYjFJt6XUV+lVSPf9W9KPNKgYaskdSErk+EhohwXV9CYw
UZPYqZzOOh+jxAMwaonhh1xHveYIgYp+ZiisFNwAR9fnqgzucjtuuWQkKRqHuwH7Wy1opJDSUOc+
pL9DJ43I/A3fy2xmUdU9kzaXgRo4BZweASo5g5nWKNWxTRu+K/VWm7aNQg5ByqfMnpd2rATFrV/B
hbe8JLvqah8ZGlK6aqqXLtl1sooBFG9fL15VOSLOUwsHPhKRlTpHZKixSppIVY3iT1rnAHSROBGA
WBRp/FWDP0CP0HwA45zszle5teQU3Nadiis29B9gX8y5v+cpbvgbG814lOpIBxCfQ5gyh/rOKGMR
hDDFAxzYr0GfVravVj8sQ2NbTdTQJLpQ0Ac0vXJTinl16LSf1+qvQUjoKhumWwJVL5FC87Imq/d1
LvOijmkcQVDAjaXCf++9WKFkmNCwJ8UVx7XpO1JgfA0FDd9f1r/IxirwkNX8p5WxXcCS+zeQ4qPd
VNB/2kXiYKdZbmzZshp/rxpeB6b/CjQMHr8o//RGy+QlBk9HGkEz8g4CAgbSyVFSnaanSAVvDqcs
3xI3mbhnU2oqDvOlvhtQAZCq+q0vzAqGHRWgc/1r5RhETDiqG7zGEKcjTYxDq7teSew10Oi81+dC
60gXA/qFKaCGF9PL93nfjcdYpDrErw1yRn5BgBA8C7RpKzZvYpIeb9R1tleRVoiQqwwK71Sj2edd
kdxIsNCeNUkaCNUK+lcfjZdvGmoQRMPaiPKFJtlPpiq7VV6YL/6oZPsuoG5Hisglq2Mm3CpiSuyV
LfCzq/zp2pz4HoVXVzd1bNF7ptfWgzoAKgqDhIYl37O4yVbl117PjSOvzvKY09b7UFVIhyHEpHuU
ggjgxOARzhCmwXiokqQ5pqM33VhtRVewmBFaH/OKTGEytunMkm1RjBAsRXfDQKF+LAejQ/tTpijD
TiYd8uahgUjsvOyVXSfpFc0LVvMcypQ020VNHSQhR4r3PSEi2E34pycCpdvCXNAIfZxsR9rIc5JM
tYpb1RdqTghI3arM8g10LjbgyIlj+q1bxCptpAlFrZIBUsOTZliImje5AUWI2ib6mQpjXzXBa5cK
wlssEX7vEmqbCL2hhwY2TPd/NAFxSLHxyq06GoaT65X3RVKoeUQEoLDrQKl31HDPwlWx99T0k7zt
W57n3pCGtlyM7a4pNYs22Sl81UYPIopkZSQPQ72jt8rDEYIm8N6kYpx+dk0fwwsKwp7LO6iI3tOy
vcC2fAizUn6M1H7c68aY/FIjraYTTWHl2X0V6ldWoMTHdpLCPWU28rUQlz1sosz6khtlQYdWrdIq
DLeLiDTgvj4jjc7lETkc8vQjLXVAYqnFq4fR7lozor5+5G5PhdZTZ0jqF7h82l9D73GIi7lfkLcr
jFy5HZKifk3UGlgKDECZk0qY7rXGlPdNVkBHodjKbwgyJ9J9D6dwK8uN+ijJHXfIUSOFwNooChJQ
vveiRlnmIaGSz3vd1L90ps6VJoRIIJRycNtMaeWYECK3Yq12r4o4A5+NTmy+hJpk3DCBvuMLuR5v
JdFXjlXrix6YzJJCzXjE2RAoy7RjHyS0bcslRzSv+q7HthRCk+XBxh2Sim7pmJJrc8Nc4snNrePe
w1mTRkrLir7rUtBsmHXFzzTl/rQt8iwbXV8flHyTBBLFLLLSKHMBiLKto8Rw6d4Y34RYrrYGUmqb
KZ3ro/1MvaXJrzqo2jAXOkJ9mVqvQDJkAiVHW4JPsdsUul3aZhSZDtJ9aMCV8sIw2de8E6ptOurV
syWoueL8HwJYUhIk0F5M2c0qxRY8gIwRr30YnwqMNAHuBM8EMP5OPqgHdW5YNXTyzzzzcN8e6FVP
4TbFKy8MHyJIbJL81awhMMn4kMG5rB50Rk2T8LxmGgqqOzI6tws9KYpJ/TDlvEZNU/0i3Xk7mkHI
dB/UO9K9N+GjsWJQlhEL+qhliUFTJ9DEiwMFwoWYEDkK1U8l6ogJEzukmDYxdKLN8G4Zm7L/gu9X
NwaK8Ry8uwZaCXlHx4p2aI/I6YpyknRGOsmkpFgywc5qorQUJzSmUs3khp9SbwdHtRPuhrdAX71H
7hvaUXZIto3wS1bUlGZRq8UEmBwXlqxrOt3M5kKBSh6tSCQjhnimAKa29QtXTqTvujgewqL+Gqv1
IS9GNxu628ufev6Sl+wuhOmUAInhALKfK1fZI68zbTPV1l3b/l33ahz1LD5eNnhGNspkZbHdLVM1
9OWXRmle8MCP8aUT7znOrDsyB06cNa8VOJ7Lps6IRn0wNS+6ExnBMAsGv47kxh3LIQR3NBykmlxY
1mV3c+ssGceZaFxG/1q3HO3MkxEutBM9c7REQcBsFj7FMB3Mu5GX4eWhnVukpzbmPz8ZGmQdVQ7J
jrpTNj6GTbvX63hFIG/NxGJF5qkPNjfmQ7Wa9c4b+0ceas7lUZyRXfswU4vFxxtyhFoLRRSwwxUi
Jc8C2iSkBVYl5c6uBMRpTctCSVWVFv7MSuBVQ0+lAuWmovEdBGbgtBCG0bA3D8oXUAXodqbGPrmN
Nig/XRG8uDzSs5NpGZBzkGZEo3gxmUOSW7LCrdCli2MXeIWNJu/2somzHuTExGIy80IttKrRuenF
KUe8BBeT0rUofEFmzuGpc1fSqxBF+dVls9L5uf09tMXc9kokjFXHvX923cAX6o33TMhEfZr2ptPZ
5sb/Nt2Uj4Vhx+6aCvPatM6/7WQbTHWaQRjCdgQmuI3EnZoZu8vjO7tGT6Z1oUZYp3rrGa3RuKby
Tanp4vDeun5F4/esT/xtwxI/DmPwKnHgJgBNt5J+yBOPCPihAcUyVap8vzyclRmzFgdtXreyIIgs
RJ90yNjfxGg4XrZw7kTRJXPeZYjUsuE+DqYvZT3zEoulnug/J02lWR4VLiU1b4WQx71i/cHkcWjK
iqHqkvZJGrAyzJG7g4CfkpXdjF+II5mc31MBve7yyM7N3amlxXmS0JQ6FD2WtKKY6wXprYioC7ls
5PN60yRR1FUVSeHZw88/4mRJB1Q4F3VmtS75VHistKhTV15R0HHZzOexfDQz/4wTMxKlClreYWaC
T9KK1xHlypct/O1UP14tPppYOKSSln22Dibk1HwM6w5Fh/6oiN1hitGOCWEqGNSkjfpTSoN+TkdU
Pt0VPHTUltbucgK1guyCqK7cPz4vz4+/auGuaN5EeEj0WjcCL68CGukK7h/prVhn97W55pSleU1c
moSFh2pQHapbywBeDtI6jobrLo/BAunoil1rCC+1eXgg6f1lIqnpI9g0rAnQnh+vhUCWpkBhlpcb
vmuCkuaCzs1Einn+pillNqx92oLETdd59uWvvmZusUcCwKNEXaBjmJR18bJBGKiwc3qOjey+JFR6
2ZoyO5Pl9MqGJLLZ6P9CxvfjMq4tzfL8Eomg0aLsNLmmrpoioDn69ULkbp9CcO6U9igrPe2SsO7U
GclA0Q0lm5Fx1cvjYa7+KZC2HO/i+AlhD1lFyKr6GdHSn4oN2FfdFiFXlqLheFVjE4oj7YiwDNoC
Eom4y+ORz+1+2TBME4Fvc9ai/TieSaahCt2+zg1T2gfmwokYFvyhMJ50CexR85i11DS28VUFqh+S
PllrCOcQDq34EMKokMhdlj4El5aIWryRigZ8O1SGRNwRX7xtRP/h8i9e+8GLTQ6/dlC0NINFOlHL
/agUMMFWTEjzEl18ZBlMgUj7CS8GXVx8ZLXRyI+Mfu9OYQ9QE1aYEBIq7iTiP+jekckjP2WCKEhH
wpia9EOV0pVbzucTWuMnQGPS0EPiZyy+i5daKUoEFiSf7slqaAkTHZO8qRlqKyv6zHx+MLSYzzDs
LCZUgDUs1fcAm8CLS5S31P/+lPlgZuEF4XyNqjCbGTzuwW0x/iXGNIyZk/L8r9fHB0ML/yfodJMn
JYY8U9x63vdG/xajEfrvjXABJZ4qKpYmLhcICpVBYtQ5LS4p8nY7S1JvKY9beSmfWwKGpUiqZek4
nGVcQLZ8qLBJ01NJ0Dl+mjmUMAKVJbCXSH+wCEyRVYYjkDV5+VxBYC71fary3MFSHhoPHY04++pr
yr++Oc26zb/NLL6NZuWF1YoDAbz2fWzfKHJG2uJHjPLk5c9zbuZMVZI1RbNU4kmLzWOCYAI7MfZu
EV235UOsGI95Ch7WrHeXDZ05fFgEvw3NP+TkUtNn2YAmNYa6KUAf8F4lyh1MnD/0HNBFcNnYmRuU
jEovlX8K3lpeLjqhUJIul4B76fSYqEg7D9PrZQtn5w2hcM2QGdanVyvUZ2JwNeWMg3xdtDylonvD
Q6o3+XrZztmRnNhZrAMq9aIBOnPnSnRTUhIA23xl75z9MMBpeX2L8pnnbwWuJ57dZ12RqqsKupFu
UsPcTuqXMV+54J2dNfaors1bld3zcRGY3KZSqMs95MSHkTKOnCoWXZPpGO+3fzBvJ5bkj5aqrgGS
IODbOvNdFH7V06/Lf/+5s4CIxT8jWbykJmvs1LZmJNTxH8ScMHREafq4Enlcm695dZxsGsprTQX6
RO/O6SIUQjQKw7k6lPGfHG2nw1m4gWCCvDlUGDIhchbmjyrXYKH/uDxn0rlJs+hFMhSRlIe+vEGJ
QYH8Vh2hrmBbd+Lz+BZ8Dxz9W/BivXHAZdvsC9SdSVlxBmet0gEiwjPkirB89A7KOFSEdmifkSTb
Gq8zgbbNfx9E4q8+MbL4UjEZP+CsdDj1en2r0sFdtcLz5ek7t1EtlXu0buKsQSN9XAy67OlxRoWT
a0Wx/IN2keCmizS01BtKfGNTjakAoWD6stFz/oe7rgTaQeYE1xbrvA/UaRTSmB07IGxriFdZHa6Y
mF3Y8grJhVoURVVHjXj5TkB3OhrpFadx3Yx/RTFKiX1N22/wDinphhqkhwQY05+sid82l1GdZvIk
AA18rtGnKHACfH5TZE9/MnX/jGsZzokI+amSio06q2nSdDXh8bKBswv7ZBALH0dcL+1Cyu6A6qt2
Fn1TzN7p9JWI+dkbPr7apCBeMpRPzx6qIqkuK+reFZTqrkf8LDTnGgh03arwqZ+SAzv9QHf8YWzy
R6UDP3Z5lOd84Kn9+c9PfGAomDplnHOP9OC5pXYLfsEZhHthLV55dnudjHOxvYBEVWVgMk7NQNzi
FghhHtDzolu2//3yiM58N0WUqGsgjSWq4t8P55MRAaXOOl/ntkrti5dtY6pO+HQrK1z6HHPWPlhZ
eCR1pr2JARfV9JfyPX4Yrv2reNvsw4N/iF5KGtDtwZ623Q71UA0FwhVff2Y2sW5ZsiorqqyKi5Ne
CVI/QREA/bQeNQsa0bzxtUBhIPdQlgYNf3lGz3gphXnUSVnxBiQ3+nGNUEyCICGdZu40CC058+q1
zLyVu8uZPCgTym3SJFbDh1tmx4jNZmNsYoS6UqQXnRkGuNF3hluXiPxswHc/wlNxaApwPXeyR4fO
ATd/+YORnvyIxZ73qdQqUEzjvq5APWxixG7zP5nMExOLycwM6tXysefTpaEDS+ZLXUEKuDyMc1eB
D5O5WJ2x30VqA+/VNR77bXnb3zCJECBvwoP8qrqVTYFED3Rj5ag5u05OhjbvzJOd15ZmT80PVpE9
yGsVVGG34q2kM+7qw8AW7qqOjTwWDUyYb8nX9nZ86t69H8GLcdM6wq44qlfhY/lOmdPl+Ty72YnD
aJrFLd5cvkrrkgJQuZlwKaTmS0qpcgrp2lLeZMVdNpao8CZOT2X3ZatnHRmkLl5BpqXq2sJlpqGg
yImv8qarUAv3UbegR6daeZ+c+2aSSJskGDZdkZfekmpNihZ9kU01osRo5r9IVawt+XPeShI1E/A+
gsH60lt5rVrlIwXurj80P+LCuAa+Tne7P7xaiD4q4dpZc27iJFkReeCrFv8uvGOD6K86KtirNeFn
FcRgiGB/+7648oHOLcZTOwtvEQqBagz5PHc+THCVvuQNlXN/6UP4VEJPXlmEZy5yNAzqhkptCle5
ZRRGr9JcLQpGxYOZKhHwVbPSrtpa9G1z1qg9mATVvbwEz5SEaMR9FJ3yDNK01Kt93NKhWgQdmrVM
5Xbc+lcJnakH9EJsittpA7SpjvzWfbts8+yK1DnYCGtrBBgWyz7hOVGFLcVVpXSQUORNpXzlu61Z
WLz61VpPqFvW8I5q8l0R651HMnXla511wTLtQCS0ZNPi/f9x5nLonB7olcEFS9k5lAy2u1nUdEOZ
FT3T8BgcNHS3ia1v//30zTETS5Uli9WyWJQWSD5KLUFPJeosv9EepnL8k7P61MZibL2MCEkrznir
LQp5OzSOxu1wENzBBSCzpwLa9hy6940Dcsv0y27hQT6sjfPM5jNAjUqKjFuWPl1KcMkGXRisTIXc
ANz920JHNFKJ3oJCW9sFZxzKB1vzgjo52ASaXXptxBNrm347OYFd2pME8sMJbarf99SF0U6101be
BmdHSCEWiV0OnU/B/0gWVXAUjNAQCO7X1l+hIgAs9O88eFqXF83ZAeqsGlEkzWAZyz3XShp6B+wI
ufpOre2OvmIaYtaehX+7qMVblAyPhjexVA2C3MKMxf0/y2qT6K47btNt4MJ+QM2YXrgtHAL6QBz/
5fLAzs7hicXFVi9CpVXUHIspujhiq2wqFmTh+0+t/37Z0tkp5EJuSXM8UVs+5aVqAAQY+MCZ0DXN
ipe0eB2R1vjfjCwWYhYo45R2UOh8GgnVmkpmhC0y4/GylTP+ka4T7jqGqRsKDfSL5Q4kDjFNiChN
+6I0PzLKcy8bOJcbxgL11coctMY/frRAg7IqRlmIKtSuf66+oUD0HsobyfZxiVluqyuXnHPfBk0K
LJrUSXy6SXnUY2S5FgxwkvwfCiWNU6Hu9Sb7g69DVNzSyJhRzLksdYpBCw+jEg+ukta20usU+u1G
6tUvT965r3NqZV7yJ85oDGD5UnrEwZJqFJdACEuKP4i30XZExI5Ioi5/yvgMYmcok8Dh1Uy0sdOs
nlItfHkY815f+gIyVpqKv8HFfXrvBdOkTGPGElBy85dnIF9sgC/eFUj00uxCnXcEL/wP/NxcDTBX
uComxa4f585PVJCWHePK5ZgS6PuEnrNem7aXh3ZuuVkc+xZ3XowtXYHM0R/nVT24pQAuN0ZpTM7F
+ykp65V9NP/cT3N4YmheKidLoRyy2s+rimMXjIrvV7/Swryv2pIucdiazWhcTTGdMdJaQvDcEjwd
4DwBJ3bpblfRBUMZTG29ayoqkGtZu3meMcFbgaJgHa6NgZf4aKJqWj0MDWlwW3p/s/oecMvlj3Rm
7nAJMoJtEiJyn5JYoVy2Flwx7kkwgWNPu0Ej10Dbs/reW5AUW2MXoO1ST+baY/JcyA/LlmYQbTZl
TsKPQyvlrAWayMoPn/Vj5oRf4h1QZUd6lvdrL6Fz9/cPthbOomhJGFQVtv5fdTmthRvBRjkb4tVG
3CDh4ngrE3vulDdFQm+U9ZFl5Q78cXwjLHioaOgV9Xbn9Le95gQuJcfb5GH8WtgZnZv//qKEQcVS
iJ/q+qfExyDGtWCIs8Zgdu/TE5aapa23zTZVDpfXzJnbhCniPDjguZcRiPg4Mt2LhKKhR4gqEyQ5
wx7xL1FEum/Qtqnfrfgq+cyD74O1xbfLRbUUZQ9rczn+dN3cJ85wZezRREHue+cRGitv1Hvxe+8M
t8E+eoj26d30k07Vff8iv6wtpbWxL75qbfhZF00wGDIldSIl+dkZ0b6tO2SX9PLfH6QfRr64tWWm
V0dWy8itvNtwdgMp2lXG6hPt3JAUiW4mjTA/rnoxJIVoUmaMKFj3tn8rpk5yn24Txz9adrMFEkNK
GEi+LTjtytvwnOs5tbsYXp3Spk0D4nz7aQ71rtn3rurK+7VKlzUz85+feOkq9QSNKsLZTHSv7bt9
66b3za7dX94UK2b0ZQmvjIhGrGImOTQHad/soem66EiumDm7HU5mTV+cCNxTDYMA7eB2rr9H0U6q
d/ktsNxHwAVQvaV9yWPiTXrXv0K62hY2gMMS4oIMvhVhUhv1tTf0NJDe2l0e/7mXPq2G3CuJ1eHu
li99+DttWnr64KbVpuZ5SFXpE29DMdpaPA/Lr7Art56Bqs3KLpmX5+L0/2B3cfoHSk4ruaVxzWiQ
N6+zbdtb12L2xOtr7nN8vTzMs59Z1ciOzmkAzuaPq0mnkdmv0Jp2py5BxqKGuouCK33Pbq5nT5B/
EGuFnANopmvdy6b/fhd+Gqkm86rSeStoy9xsao65kmY+QCO4xS50We+LN6IK1gRm9pCDlIfyWe3p
Hyei3nfvUo8Qqap9b4N6QgZp7I9tpgmO1sTCzgQvfkdOzdpe/o3yvMxPfyMcV66xBF0I90jUDSw3
tZ8LITwL0+2Pkzs44DKijbGHS0ZPrE2hmVMfwvtgb+6TI30r7lof2aeT/m/7FPjOrWTcq5cXJhhb
YdGaJfZtkSCM5AZ24tIba/cuGuyoIzpr6295RVtaXESakKlP/M4oTJSRhW09kUWm2W+tpn7NiPJx
2XFvo1sc/pgbeH9VMuo5zcou+nQdWw5jsY3KkrY8Ma9NVwpRx41aZG3DvUzRtqHUW5k4JCfENp14
j6BtHaxVbcxXhk/L5uSzLa4U3J4a2WixXiVu0aROqP+QIDVcXpyri2NxlairQjXEicVRbidXeK0O
husf5zgunRaywz3QjdZMLg/X5bQuDtc4Q+KI6lTThbYDcd8l2bv1HBCNb8Ff6mt1W9mZ7dlrfVVL
L7W0utiFlSYojdww0DgurpE1OAp1+bMBl63laAIJ5VZBt2YzxnBhV6b4vGVKYOZCjrkc5uNCjVI5
LRSJD8nzn5rsrfrcv/mcAEhDXis2mjCv0jbZqu8hbJO3tcPxk4f8z7j/sS4tDmFDouY7nJeRcge+
8bvCdAduRPOaHe+gLHKRMYA478uttZLz+y9L67flxblAJiwGB8qMi8d43z4RobTnflU72tih216t
3Z0+nbbLkS68TsU7QEg1HIJ54+3Ebb2pd90VcVi3vq42uSPufWct1HzeB/0e4sIHNUS6AzLDOLq6
2Epeu80iY2W7nHcDv00snFCcqxz1Orulj62dr6rHyigfdAvM0OVlujaUpbtBGmooaoYSlWDGa4hW
qznaNRMLX4Pq5WSOEUMZEVMNunTjxePKbH1KAy8XwcK56KWRRgDScS67zgFqbluTI6qbgYVQXlNf
y9Xv0Xv50yPv92dauBfJJ6LpUZgK3AK6SvQUw9y6/IFW1/fCjyDsFciFyfQN36PUTh+QH3U8dN8h
FX9VN/59f/DQmwO/8GPF8LyKP59E/4zt7wvOyXMhkIpY7zIM19sZD+dK+/neouzE1/ge7vhu7d68
suSXUWaE3MwwmR2mnG4zYD+ieehJo66M6vwx9HtUC3cR+jK6V/OoxKPmgoYf8j0g3nRXbWnPtAGl
v4nIstbIojr12gVpzSvL85SfTKkZKdCie4Y4nwkoL90Fd+HP4QpE8GbYEu/mezraoX1fuwyubEF5
/vMTu0I9ZL4Y4iPTIpx1RZUIwlSycuKtzezClYSkhWMJFIYb6N+t/Kn2TfTDX4Xh68oXnL/Q53U5
Qxkkw+CfxV43wkpAwboxXe+muYb4soODaI88ZWUaltces5/akP7jWX5bW+zwOoPZoVet6WYkNXfe
F7pfd5wx9nyLJxx4GyCrvMltA+r2JvwGC2+HLpG0BTPvrJXTnN8gv3/KwhMQWIbc5PNTCti4hTxs
Kq/c9fGXy/N7/jP+Y8Vc3Bw6q5TkPGF6TbPbV4Z/k8TBU97I3+Bkr7VefuqYXszu8qk8GCFwGBFj
UgKT0BHt6drY04R4kzgUhDgQXOND+lV0iv+PqMunuOTS+GJXeJWk1rHJfHau8Vq4OVHX2lGOcykD
Kq2OueZ6zu/Cf2bWWmyQRi80i35A09VvZJyPtJ+vv9Ffm2qTOlx+1zb9+fHpYO9UVKbBiy7sCehQ
tkLE5EKyIEQibaZ9vPMeqWu3Yyez/+zmd2JvXlknXiboArHUeXO6jTModvgQ2ChuHLKr/jW8bw/q
1Xy/v7xWz87oicWFK6j7oW91mREaKbLnOnzAlWa386fviYXF9peVQAiNkjGFz4Mj2x59dkhXuMI2
ve62ZPp3PQTS3dqnWxvXYqcndTekJKZwpcKdWbyZPNf/p4nTFpvcikJ46BEHwoiilgj8WUtANl+2
8Smp+/f++j132uIlkJit0sXzeujtyeU4pUpCsMWD6Crb/srcXrY2f+pPp8KJscW5Dhk6koR+Xnzq
s668AXl1PVT8olcp8pzLptY21jKfl44jooaITbogxpXEjh+qO+9bi9Q2ZKz4qB1zt98ryorVs97/
ZIDzmjnZXRQUqYmFoqYr909TjELzX0P8P652beExGhHpR3KIf1/5tC1yAQU5BgQats0Wii9AbSDw
BI7WYgPnY2UnY1t4Dr0XAzoNGZsZa19QACZSNgR3oppcmwGl06F8P1SWk2nGdedJTh22t4SZAKnV
cMLQpKkMoIqJRyswYGwrRuC0029McKQr333tEyzcjUlTPEoz/MxniDYH/AHZAfO+s2tXO2pkBrKb
tZk5exifTMzC/Qh+Whp0MON+oDuWReNwJnfwo01UfFYGN989L22ghc+h3VoJtYLBRSirwmUMf9ZS
9RiZcBt74P3KOKJiYFwbUXrlDah6le1tEEbPga+vTfOK91smECIdzbsGiDx+g0ro6Fv5pXwStp4L
FN97Va85u56kH5dHP8/jhcEvcwmtAKg+aNjRQC81+KjKi6ESjCrLDKyWDGMabR/F2F82ev5u+fvr
6guflZRyhX4uA82urQ0Sgsf0huDFI0oWFpWVORqFPAyKZxhbm+at8w/NrnRjx7wtr/K1rz+bujQB
8+o48S60Mw1Tmv095x3nHHJGd4EL2X8nbfPH1ejU2hde+LIpzkaUG7AGEv3Vv1WITUd0ppWOtkse
jJ+hu3b3WjO4cGwBNUe9Os+0DOKwKx7jbC0mtHL+6AsXpsAWHSDgcf7EJv2vD0nfblrzxrJuVGHN
Tc8H56WPtfBDQSMWfdFiazx6u8wd9t+bLXpCbmav+Z+1+4++cEDUqUxVr2AKiULrzjymx+5dvU9f
rZtuOzqaTQ/hU/xyeV+c/1gEuERJhh/29/F7shbHysvMqBhM1wcJOIuCjPrhsoVP3Tr/uZr8NrFY
gIKX+zqsDJREyVEmrnCLlwt4z6U3vOZSChB7x4MPTMSyfIcQHay0m/+XA++3/cV6RDam1ON5A5js
8ghRABnEoWWmSPt81VBhUOvAVVMPgGxyT2Wi16MvmR5lvz1QaXtM9dBp1NBB28CZodQoOO8uT9Da
J1isZh3KA+x+PoGgkqqq9r261ib6Xy5Rv6dgsYhV1ZOGZr7jzpUoqh3Y0tUcK07J1SINtlt7PP+X
lfzb3mIlNz0K9I3AlGevgytu/X27490e2tabchwdOGHbtc3zd8Tq8z79bXJxpMIqReA3ZIiN4zTX
EOru8xew7iRb4i/5jUZD0266BZ/0RbcIGVQ3k7Z2lJ73FP/8gmUML4pTSfJNDnUDcqWyh8ZNjkd1
s+O6q5CVeTgXhrsM4CEPhEJKw6JRKnNvolAckBmuJWMT6jTTV/cmcnjTVfxzQs1TJIIY8A7Njlr1
IgaPFGtvGqSXw62fPwvjbVneR+1jbn2J0hfLvxElmMeZQwN43NebJH9P+m8K+l5l+BKjr5EJR6GD
b/DeyFvwKG6c1xvL+iKjLSLd1uGDGd8l1W0y7PXooYzcuuWinqCSsBGMaxMJB2TaQ3lnxbYgOdI9
HBXRAGANUPpREuKNkZHr826kCD3vaB/KCDS9jtazoO7Dv1rJDoZDiJDduK+Do+yh2553jiDYEWJF
qBnUiO+W3/vkukSLCSk2ZDO09GagFZEUDKVJCKOJEPc79eBVP/zmvVF+FHgcUz3GaFAY1vtg7gR6
R/ro2UQaa3KE6Rq1QaHa+QPyxo0T+NeKvFfQHIAA7f3s43tdqDcST0az3avmTgvvWvOXKdZu5Peb
VshhtrY7pcerEXCJnkyD5hHQZKit2zyl7bo5+OW+zA9dONk+0dH2JtEfqGqq/H0eH032SnPlm9e1
/zB2Bwl+n0wphfKoyujcIIXaja9l8JxbT2p+DM3b+Efis/zaX/K0g4K1qZC0RmEDQYsoRotjOOiB
ug2hiYIVbvIv9fglafZSBB1wNylHsbniv4I+PmTPTWh7lhurtEo8B9kV8pKZ/gZd0p6a20hCyhUZ
JwmgtXj0kcqrv1Wo7wjNe98hEsZRsgubrWBuozHdVDqJTuWvOHfKqQXyX9rI4QI86oHCJ8ZTE78J
nmsg7fZQ+tCVndS7k9onaWxh8BtIFiLWK7lC8FUDmllG14XvDvm7kIU8zX71rM8AJbw4W7uizWfC
pe21uC1K6Wj6o4wDi6zN9L2n+6ZwIyQrNshLImdpbgCjOgJPJ+fyWXD+DfLbhyyuhoaFjqGgs60j
kcYOw0f5JJX+L2lXths5riW/SAC1S69ac7HTe9nlF8FlV2nfd339BN33tmWmJjndAzS60SigIkkd
Hh6eJeLYphC51CuN05n9vyQNvtCYmxnSmVE3zVhl6w4OccGGfJBuNaTHs116ww1EN5s0MBr8n1CD
pUjAWEIzhNRDJ/twR5O6qa/60e5fFjdWQMyFCr72kMgNNtGsWtuADhHaFqHaEPCMZDuO/1oQc6tG
42QmJZQv8HYaXYypw0JSP9yX+wI5Fx7hJc8imSs1mgooitAoSoau3jCe+volbX5etr7tFPFq55hL
NOhl0H9XAKEtjvQTqVeFF91IkLRHJZsWbYq7qHeKAyS/rcvYdLMunDiZyZIJkMVLp35E2SSYIOok
yzthSG4wZehKUfJI5IJHpMMLimQmZdZDTSZdaIqYtsrW971Pm/Qg42Ph5YLmXHV/eYG80yYzPsUM
yv88xOZDs6+8YL/4gxtYkhW5ITfNsxkfoAcYfc4SWrnZcQgpjlOh17GdeMC4BKwTIqmP4AbJLRV6
NnaigK1Ok5bcRr8nJ57dtNQVNHP8mjacFigUIPWu6uoR442RoyvRJwen7HH2dBPLkMC9BfdxzuHR
a0G7QCcdge3N6JYitrWE5o9V7SAVfht3e81r0HNZ/dNhk88nzQqWcZxlr7ZJT6sZhlK7kOp7LWbx
VSmCu//n8ujyV68ziH+LiaLCRDtndJM9zqSVOeY9eejwIMxccjT3vEB68xyulsZ8vXJIhqafACnp
L8ssocnwwRSvzeUe/TWcnMx2+8oKi3Gg6pR0WSIDK9p3V+V94aDv9xoTQrG92JBAfJaeZY6H49kL
40V7uS+nXgIimhD3ElT/oFMid9Cy0nhz19sPktXiGF+q5WnYyzTNhQDWTm5Nr7+ur7G8n1BO/B2B
orh35ivlakqd6hC57ZHcXzaezWflFz6b2cvLGtrnEOjz5qEAi/+fauAtkZrCmcteITAOFKnipIHy
Ge5ZSbQzaGLNzYua/zKSt8sr2fbUKyDGc1Z9Ls7BCCB60S5O7qIgjByl7hdoNe6P/6rStYJjgjCh
iELMvQJObV90yDOKGe9BvumdVwiM/6gh/JLJCxBSgkdYXbtQrnPD6GqYntVxny2VQwhnE3mQjCsx
G1LjLUIj2r3qycdupyLd2Pj6nvOtOCeMzc0V49SkkoKlZfv5h9Ra4JJMvBSELMQjj9ozdIR+pB6v
IEWP7SVLZByJhEGsTFWxuCUbb5Cw2xVNsR8kECBlyeRVunQPQRLONbftKFVFUTHpDQohxvqXwqhB
JYjob1YDr618kbwHFUSUowwqUrwa4nYSDYR//0VjjkBdz0plDEBr3Qo5DahZ7qcrDVW++Gnx0yu8
Lp3cq2/Lm9DjOZLtBNoKmzkPUjzNSjAuf91CzW1+v+xjd3rWbotd9wfDTND32TVe7glO/CzseU+i
bT/2tXLmrBSQvpFmGStPQKEbQju6/s0x2W3r+UJgjoYMbRUceIqwn/3BwzDk5I0uJOtvBugiRxYE
USCQtu/32pHseKYr8eyIuXAzfUwg+wF01SJ2G9vFnkBl+BYTN3Q+JbflU/Yj8bTbDm3sUIZUD4o3
Incvecavfofhfl4ai1rS+Vn62g3mLBFo2Zmpgt+DHJoHaS63O053LTropV3gctPrvK/LXMiqjmnn
bvnce+0Q2eZz5DUI3rIT+kK84ilwebWD/+UyMTABj16Nc062WGozQwkRnrYubV7Uj9kNHcqbUSlv
C/SE8Zhktlf4Nx7Lx9Yni2FMA0LUOggPVV/uMHP7cNmCt33uFwTjiiCUFktzQpektPYMdb+xvYva
lBNs81AYF7RE0MUTFvqkaJBUHeSHhgoRxVAcv7yazbAChCefvMcquAq+B72aXvSaAJIqD5pi1WvS
kADjO01ykiBLiJfEEPIsfmthCgQ6KE8oSE/YgfhuLkt41gBPT+tF9DLxZB4TJ7drp9wv2S4DUbf/
8fHP17iCZI1C05bETFRAdhAZ6iFfISe6AydrT0biXIba8m5rKMY4lALCyuFioqwNYhKEu3j4ZaiJ
WHkb+HEf3wn58DPKeKMjW3tK0CT3uZ/n1Hp1MEmhQSOcPH/uyLuALtpo/Hl5ZdudyCsQxnVqcpnI
YQ2LbN3wpBygVPqMkfnQpT2eyak6Qbkze+W3UHw29J+5yBUu4yJBIauAfAa4yR404CimNLt8D1FO
n/dC2gzaVkDMUej7WlbiEEAp8txxfCgKV8XAsrJTfk7kVWm47QD0Kr+0MvqDVg/OxmhjMOjjs9Ew
o/iI3mnrZeP2V/VHc8cvFUvbZ/1vM2GzPjO0V5tI+cxAdlfRx/imvoDwoLltX+dT9mj8Sd3yGiO3
PnRwkwUiv1Z8q6JI9lHdjTcQq+Ucle261dd+symhEf0skpp8GlRz1Z4qbzrKaAGHuKqT782DckWO
aOe9bMWfjcgX9pzNC6lTaooQ3fvMYfyQd92j4madHR7pyE53oPPpC4pmtI8wInZ3jxG2X9qJcHLB
nPPKUpElSiyVS4AP0UcodSj1SECEmaEb3VR4beGfHdCXFkxvzJWRdd1YzKMAIxtt0RtP1b7Zp8fq
Nr2Lr0u/f/qkL0KKXXKGH+2tQaCIbUtoaORlOrZj6tXXpnuy+h1ziEYMsH/SuBaz8m/Ljebn9wNC
HYwNGgpuAKh13KeQZuqRKnP+DwQBm6HW6gcw/ktX+yQRR/wAxZ/dEdLwD4JLwzwZZRdr3gmPHEuj
rv7SxjN+y0TmA+xe2Hikd5O98TqV0KJK3Uay8sWaX2sf+rC1E6MmD44sCYrydtBD3xQTatzcOe/g
M55NyNC+GmmfjibK7ckpfnYP045SOs0OeENv08fhnu9vqGVd2gDGvcUkTCvocqLULpNrUOBDm3jh
MAdsJ7VMykRkgNNPZNusjTRoB7HAR6XJCt1rHnM32LcvkyuCkTRFt+K/tOMvROY8SUnVTkaA8C/B
m9C4NnwF78LpV7MbDroL3RAbD7QjHYMTHF5zxeaUBRiywPtgyDoBu9T3M5RIQpIMClYbXQV3i9Pf
d9DYfTIcOveW7Yq74o1OG9KX4WVb3rIfEUQXkHzC2C0I8r7jin0XL6RGkJgFMVr1Om0SISZvJuZj
J+PVFusR2V1G3Lz1obEig6ILweIZt22tFVolKgo9Pd2+uIl9/U5Di9ho8Uo9mya0RmI+6AI+C/wx
kKAO90P04mP4Gvq9R8/G5Dd+5HIffVv3PpSsMEav62CJZN1/qsQpmekTf7SbK9UDKx/U1U8yXpnK
rlCs4J5ntFuRzRqQWeKEEp1AAgB+0TDQUiAvgNo68GsYxsWP2mRCwgswqYFRoy6RH/VK4px4Hgbj
xYc+qaHFAYycQIVW/6Xym6CpY2b9Fti6ZF0F96Smn83gL5PcQPcVJZXXxPR12aZdfPkhPoBaYTe+
DNpR/RMdpWd9zyvLbUZo6+cD8+pLiqpOJfpS0dU4cupZwpNISVpxH0GVHK/lGGMPO7KoRbEHhcD0
pAo1pnPaLm0fe7FUjhD7CHvLJFH8PkE5+z6WNOF9nOT6qROqCULoQ5FA5nSqwEVHhHB+TUacZwjs
QAV9SJXAEqcck2NjEjwbktK9XD7UW98OkmefAjsmVGCZG3EaxxgixwIeR13wTsbyZimH18sQmwkH
lRhEJ6Ang/woY4PtGLZBIAGDJlSUP6OfeBHKcpboB+/N3byLCSei3CzjgpZRphRyG/JUVdVNgWYk
JoZtRldcYCvQIXUEYr9P4G6WLGnXKxi8oYM+IQ98M58FHmJFJmABB38Us9yRBFqP6SXTUyIoCxfN
UmcY5ahTPDsrYToqpMAsNvrt0CnSiX4lLYk9VqX+EMxaQafDq8oRtWh6ARFG4oZzKNgQDKp2xSB1
u3Tohj3JJ3CugajV9EYzJs6sxOjL1BsofUV1APHCxDxVmRy5sDKV00y4FTNC2wOyZqCPIkT9fEGs
YkYpr9tEqRoTD6TkFnLYEIz2m6vsFq/q9nV6ro7CdZ/booDbHj3qPq80QcMixhF8g2d8TUi0Nm/F
2kSSMtLtoiSCVQlj6xVqqh/FoVxOXd1rNto6Yl6WZOPG/QbNHJWK6PiUEqCDa/0lvze9+DVy9NN0
F51mJ/6p7Krf2kncXz48m+vVcdfCmECSzN5LcaqJo9pMppe38w+5BSF5XvpZmsF0M1zzYVSc1Krl
cQtTE2V3GUzoVNgR/ERnxLtqqMnCSJLAU/R5croh+Wkk5csQTLxU1xYQMiSgdwerMGhUmT0V607r
qz4O8OoCOy0h6ImaywIi6VXL8QlbSJB3Q/BiQNAMjEvf4yXV7LShK5TAS/SdmD4GMBSBFyBtPGdA
5iRRMQVVAvUuEwvGGdTrchXVkAbVaoyO+NOxw3uixVB46Im3ly1j40oESSZk2SC3gxWx5ZdeMops
KAKA1ZLb0hJnDLC6PATDrT5xromtxAC4haADJ0PNF3TazIeaNaidQ9lA8LrWzU+Y1blJQGdkh355
VSDCfqMstP2OJ/+29dHWqPR0rJyNqOpVKmroj2v6RvPKWkETZpQPliBNtXt5Ozcuwm8LZOJpvVpA
e1lhgTpq/qGBG/rjMsCW+4AUsg7SYBTMRPahgLdnO0k11iLXtRX1v5f2F6lTO0p+XcbZCtMBABvX
QRdPo/Xvm5Z2g1TkZSZ4Y60ELylYY/fhJHa7IB3an32Zo7+nRE/qUKoYOtH6yQ+kQvMv/4iN6FaF
/8CDCF31Iqzm+2/owFMH7pNKQBPFQ97e1/Ixkv6I7XWD0MgIMo/Xe8zDo193ZShdWeRdLQEvy/X3
UkEWJRXfpTn/QVBvmITFj1XoSKoiZ5lbrz9oWIEhH2EpLkX2EBalEeRZkWCv8WwwSys9Jjf5bwMa
q5Wl3on2cArfwbP9Wyxs3gNwizpIU0FkDE+ja+fPsbiYW7WbGgE3MbFnt3CSm2JX7sGoc+S1bm0c
jm9Q7PYuYJrXakDJzaPeIz858aImHgLjnvGJ5NyEYKE36LpF0vtRfPrHFvltCWzgUOP1MBRYQtOm
aKQlTeKNcXgyZfMjGYWDmBmzPanSfS+MvATnhhf7Bs34zrxLx0RS6IfK0euC4Ybe2EtSwLngtooB
32AYZ9lIRhUIUSd45R/Dl52msCoYYO9Rzndw4rlBYrePySGwudOiG67tGzLjcdQG0taVgY8HUVe3
TD/GYPLLMrcrpeYschMJHGMqwmpyLj0zm2O8mCH9ipD1lcNfsa7YTfQSDDwRE/pNmAiISk7/DUSv
+pVDqeM+01pq8XmrIOUuZK2XzkN3Wwqa5lRpKl4PzRRygutNQ1mBMl6zrod4iGvsYx48h8QXa9lq
udPY21uIdzRyVgoI15mP1S9VJZvFKHiFifSyIFfXCxRTmqBCel0rW07UvHmusZP/QdOZrtZAaMjY
BdjHcoGCYrikjozOQffy2eYsSWfirgyS17UwUstXW1fvF6c2MfgQqPY0894f23bxtR7GLjAgVogq
xMi9Ci2sYWhrGFVbGuSsNfTsofv/8sK2DeILjTGIAVKL2tD2iLqM/TB9dBibb2MeaxnvEzHOXZ6E
esglgIh4X7htPwWOAvfEIQ7nLYX++epAqYY212YAlJRUdtK3ULK5ahqeJVAfd3Zs8U7Cy1TB3cjG
HXPXaHpKP49Y3QXRDtyNp0y4lZbYMnPZBpEW5wNtWt4Kj9m7pEsgM1QDr4Scr5kVlh68TBGYOCve
PPgWkoboEUSPeJchj/J9/+S4khe8/mF4NXTackgx75ZhaW+DPMpPqjwOd5dNb8sq1njMbVIpVVEo
cosrP74fxDcVrWSXATYXBP59zGYpWBWbJlHFPkpDMiFETBeXSA2ktbvd0BJLmxbvMtSW7eE19jcU
/Skr2+sGpdAlE1BZQ9yov03Nxav6imMLmzu2QmG+kCplZQTyI8EzhsZeMHTV8pIvvHUw3wSyq8jv
J0AI5vyQ9sNBLSK7kcd/XgrV1tvF3BBCGIQ9VH2gqFLcKMg0pfWjJr9d/iTbmwVBBKhd4jHEErrq
wiiURQl1mrnsflZBYzdhyyP82cRAhsqEFA22hr3p5jEisyFgHVJc+mFdHPW+vL+8jE0j/oJgr7ck
D2KtbWb4GwVJ4BLyx7oxH4Wi9HJl4uRRN5eDcg90JJCuJaxvk802CkZZETzSJ1fCNO7KduAsZ9PA
wCKMhzXkqUEl+/2gtKrRyWKlAWJuvCiRbpsl/V3kAm98YOO5pmkrHOYWjTEF1cmTCpzuXS1TP1J8
KfCKQbCmMbBj/UWIZ/9ffKkVJHOV6l0cIIkCSKnwzTZD8B/bI3hbEvz3MtLWnAtWZ1JVMwN8nJ+P
xpW7CQUtTiLFwKUwhU6XZX4iSMpNXRu/W3QFWVXfNVavZk8NiNKsPhUWKymH+z5RZffyL9m0Tmr4
KjKHunj2OkXfagSFdvgLsXZTaDILmWmFaLhKFB4UGxdhdB7KtV8kyYxrKkWz7vROQK+x9FsSmzsZ
75tAdnOhcWqj+6e0n59oSD8rsoKzfSbfYaaJ0AyqAtZvNR4hQxOBE01pEFqKV8lYVxbppIc8wWjn
DCp6MxnduVz2y5SWVpCgfyXt5/3lnWbPJv1BkC/SaEYOOTm2gw45rDKONGPyBDO1sumHkfBEUbY2
GDclWsqghAbuWuZ2ieck64mODY6y3C6hqj6RwlfFkk7f+Hn/D6+Av9aD5jUYDUbM2FHFLqzLfhnB
eR0lV3W86/Ofufx0ecvYUO0TQlYxm0UIMFjvrJaKCBnddPZmNIGgFlI+5mpx0IPQ0WvVbUC5U+fL
wAk6zsoXDCrrsMsYI35Vl81I2AxOtQ8O/Z1AwFU2j9bim37pYI7XOEJaoUO7EX6Kc3nRrONj4RkH
G6pyqOs1Ft2JC0o4jbBvxaGxTEl9E2ThJMb5T1VdrpZ24UUn28joy0PoiFICm2mv56xXB4z1etNU
2PmoF9YQg643G05mVV1ro7gXxtJXFk3hbTn1rOuY/K81fyEzriHRl2TJ83L2tDsRzFwETSGiK+0n
0F7IlBiYBI7IVcjdtq4vULodKx+sxHMKCQcsN9ob/vyDqsIpoyXJVvj0TpVcMciZWuC+fAR7POcb
s16XWa/CPHlLvAh0oSpg2KASqSv1tYpkT0slr5p4vO+bUIoKcl5auz1Ls7apFkeNAXMKm1MalnYO
Ssjqvol5z5xN57PCoe5vtZtzOZBSnuhZDZR3o6geBwwTB515CJLxXs1xeC4fk7Mr9HMPV4A0UFkB
il02domCY0obwyhZUQr2DD/dL66y6ztL+LiMR3//mYnSAhsI/j9Vwb7DBbrSxg09HLoExzrdRD0v
b7B5/FYITMSD8UiIp2nYQTjW3oKOQ2yhcfc20kbXDAJfUUOQCcxSblUNr7Kx/fG+FsdEPrIQJgUY
g7CXBjKAsbkvO9Dr1BiEDX9EOS/ZeVZ7/+vTfcExttJnZoO2Nnw69WG2Owz3DjaIsu3qRv1V2uFT
eNWCZiv0+lscQHCC7y5/ye0T8YXOGM4cmyPkXYGO1ujrPMqeoDjoDDPK1BCW+IfhFbtS+ltWRtoF
Xd5UITY2JrKXlC1IdMDQjS6Dtn24vKqz3C4Lxdz+S78M9azTa+sw9KA6sfNd5sS11UCEz1pmMHRY
/b7xi+uSWLwOGLpllw4H4797ORIJdN9guvWPqU1tiIuCwOSfVoI/V4j6umkYUMU6U8Rqxq5VcDXN
3jLf1soxBweLxgs5tt3KF8hn6Wz1xQI10zWVupVkH+/aGqyofwnGdDrmmzD68q+2boXHXPeLEWVl
S/0KGZ9EJbOn/tckTBxnuWnyKxDGtehyH/Vpg53LFAzvQ1qumD9azBCRhpPC4wExjkSVFn3sJADF
WXWcBPXYQMSwU4OrMuMNKW065NWaGCeCNMcSGjM2LsnR8z4vwnPbBPvLh4qHwbiKUp0xwEuwnAnB
eo1XkcbNtW+63tUyGA9hDl1gaPTogNfMSouHvBttrf5Nmf7asuR8nm0nAZUaGfk0BS8ExkkkprlA
1hrWXYPNJNwVTvmDtsmldxA6TcD8ZFf30wQr5wlcnrVr/nV2v4AZD5EPfW0uI4CjvXZAIhysypjX
Qy81aDz33UmfbETV6se/+XxfoGyEJ6tRZ1Lvm07dTSdOe2kqeFWgbRP5G4Olp55CbdYJvTo1/WWM
ElsfeG2g22fqC4HxEFWSxXNdAiGLWzvr92okWrX5JClv/6/dMhgnsYRyvOgEn0gkgqOlxDWqxbkM
sRXiqGh7U5FHIRglY8yvSMNgLBV6nlrJm8THBES11RPEha0wyexwkZ2x7zmZgK0PhPo7utEgZaid
aeLFSS6I0Yi3RRSi4jO8FwuvgLV1+60RmCNcq3kiiwJWpUYgzNdOlTpYTcYjWdzeu691MHsXlv9d
x19KiYWjvpg37Vt7r/+CLPHv9Kr5oWdWgJf/g3DLm0XY3ES0S0I+ShRpz+L3OKaSSKIoaTMjEw8h
zyoqQSws/bxsHFvbiCQs2hUwFUD7Qr5jCOls5Al9QVTJVZAdwzB2Z5kr1bX16lujMB8rMfDQHGlO
QQjexOi2ILozSkd52E/kJEP7MZpuKgX1cMjgLCRzugayNMtvkp7icrDRommb3BLeZsZh/ZuYT5sk
capkSjJ7gapdlXpzlIS3GMV5EuRWC1a0ApRkuirYWgmusBTD5Mt90naWHIOf7lDKf6RUtQzV9AO1
2l/+JmdNXdRvr38a47fNJteiMcZ2DZ7mVwMInBYr/Y2RiQd4PC9/TzEwQXiJrC1r06FjibQkvASU
Fr9bAmaSu7qZAdq2oA9D63OY/NOyKV3XCoIN82SpFQtJAUSo/jRbwR7iF3HmOYYzVgAWhTk2utIT
KS3gUvUHEN9B80h9Du+KwKHDl8GNeUh2xnN4U+86NP8VfstzGVtplfUiGY+uQudmMSUsMgItDsqc
XvykuiCHBqOYdMx+L5x2w60DvIZjgr8WEhCClABOVK70QNnV0YJz1HiXTXLLD9K2NZQE4dDNz1by
VYBe6pUZiZ9fDvG4YO5AuhdLVwEip+SUVgbs5f0yID197ONGR0YVarhorj2rePTx1NZmiI9YGXpn
i12j2rWcKL+mKsxullbpfWMgin0Z9KxF79N0cFuJkg6xhLMKgUEaPKh6oKIy7U7zZIkN5KPql9kQ
rVIKQUjegpeqARE35ytu7K+JjKuI6g6yRmdTQ3Ld/+eOBl3IdZgmB3MIwFB4EysfA9HtKEj+ZIHA
CQw2TGcNys64LkZN4jDEFSqmY+9o8kTc0RRBRTlwKx5nTXHY2W9YzKEUm7iLygVYffhSmoILkvEY
PJSPvfbU4m08g7ORqNIhUHR3SAnPoW7cP4hE0H6ADD0xz1r/w45ouZQiHIkVTXKNpj+W7WjpUWKh
GBHKN0kPQtQ23gXqnT7eLHq8n4PXUfmlTsQrW8wZTr+HqOOM52xuP0wbvQMosytsqZXE0tIMcwtH
Ed/P7VshicelMzggW09rk6xQGHe0tF0b6QtQFFTz7ArDDk7gmG89qI3rGny3PNqQrUfHN0DGIS2y
AXqnAYAQ6n1fHNmJX1O/2PUYmpXd2DGx5/7lYyvzdpJebSvv1GRVpg1yDWehfaiLAGLRuXORDnHj
ANldVC8NEIT2XY1LE1cA+dU3IJHHw5J0kS2jbdlA2341/BTJrl4GfzCg6Ngf0gKU79VkDQQ6W1Fg
ReaDDlo6sTg1xUvXPWk6iD+bqLHF6H7MRysCNe3ldfGWRf98tSxwIeSFkXfYSQVUOgU+WJmcDMJB
2QqEvn0wJjgbwj4RgwEwfWHeLKpmDYvql2gj78bwKtVPeh26YgT5XPUljMI7UXktQdqr6W99pkCD
+SXWZrzxzIdp+he1EfwyU1fxL00W2ZcLyVqjG6sRaZoCQ/+ktfS23KUVhK7r6zHULUzmWOi2di9v
+6azWKEy0VegtwZYKT5Rj+GoepqQvpAWtGhokgsXEPeFXOJ9eiaY247OCogYzMWUI6qI37/0TCoN
N95EDRhin424D+NrI9auq7J0pCQ4JRWoLpEIK+ujGZrPJUGyn5el2Fz26jcwZlDUpE8TCcsWFrAg
V8Sqs/mghEiQNMLoFZVpKRU5iF1ijd0J9MbWID1jRg56ZbdZGPhqQfZiooHnuTeeLn+QrWsZ2wMy
VAlTDuZZ9xhRuq4qVJxvE82retG81fIMXrfgquib/RTRiORdmffZKO8uI29EIegfRyUUVWTNOOuF
ivpWzg1TRxZgUHeS8DCapm1Gd3rYWIbBCbHoN2ZtYI3F7L8+gKyOKo97nX6TKb3dTr9Tlaf0yANh
Hj1ig9mDPgdISq4VcbEU82BgjPbyrlF3e7YSCYNoqo4OorM3ZVrUaCAr59kzkHcqnzBywQHYqmWY
4gqB2at2GSQTdKz0UlucyJYOME6790tIPkIR0Rkw5Gb8AjtDVyOtxksNbeXzvqEzm1g0JoaweqxP
uRscesOZLyA884NbcpPvk/vEkhXQtPLKl5u2uFoz45bKYMqCvsGaIeFuxzh4ZHlpwEkZkIel0TiG
v3mLr3eYeQ1KQ5EVxgI0MP84UK2NdmphKYaL6ngMxjxE4/q1PB/K58umw8Nln4iLaAZNRW1H8Ycr
NNHdkAgKabHdueCR662uApkbrxqwaa8YAUKxFl1cmKL/7n0HLWrzoYkWL5cmO9IhADHymiq34nuJ
GKIoI5Mji2xThTBMUJbR8sXLwDNOxt6WKxHbWex7DewaZHHN8UbSQ/fybm6ddrwNUTvBo02Bo/q+
MEHNMyUe4NKjpbVQYLECQbFTxEKXYc4GiWlwv8ZhTFOXof9DWuDIILvt9vIOA2jXw6G8UrzOT655
s5db32sNx9hmI45G0VfDDHEcULHM+z5WOL6Y+g/Wg30hoBHm+8ahOSCC5CoQtNxPQK4+VWhXWAK3
Vxre3vGgmIcRHP4cRzTGEd/zk4IUffyqoBjhINN0iD/G/XA9W/rPgDd2ufkuWC+ReRc0XZxg/Lun
B5xyhEf2coQ8tTW4lC7K+OdtSybuAkQ3EpKZZywOdSL3BNpRyC2ZJyP8IzfvYXbHMcLNjVxhUKtZ
Rctt3Mmm2AJDf0hrG53leEFrv4uH4FZ3db/BjLsAdVWCC4HXQ7BpjytkegxXyIiPm7mNFhTFmgRa
gOLkpWJNOCa56RnXe0jXv0KRMzBTqCE88iJaWmNBk+AmdoX7+ZY8ZD/yx/Fh/iVzshKbN52OJhZF
pfQiZ81JQdokc9sTfDdQEqI1Qjcss/Eb7bp5HsCcKtrlRxbtp+oNk/Scg7F13RkEtHcactMEk8jf
l7uMsY7BKRHLTdEHJsdOFCVupKJtsZTutO7PZevZ8s9rNMZ4YrEJAwhsoEQnPerBfkyv8ry9atXB
NqvIWtTaQmzGORRbBrvGZM2mD4PYKICpt/tk2dfo5MfIgDi/XF7aZzcp68yQzkUmTZVBaMbePSYq
CE0ZKci6EnOx6nnGFpaePJd2kEOWvZntBdIspdAftGm6rhcdTP6QGApGjBiMdmE2TtJVpoNy2DWm
rHdRAhaNMkIHlZRx5qy2Et8mZBgwQYaJCjC+MBfWLEnTLJUGnFJq2iEaYzPcxCXG6MsSt/OkOsKk
RyBcGyFoUP1qzJOeUY0WucT/dge94bG0bKatDBl9o2BM0nAKGCtEG8nQjXJAS7eGLzqZVz0HV6qv
eITPjrHlRtCsimwn3YGzck8/iwZK1ghDwLyKWUAQIU4Rz4nQi+u7LaClX1YN5MIwp4ew4Pup6nWx
yUuoC8DmakspTBv1LWsGpasmtj4R/whZYQvNkym8XzbCc1v/hsumGodhMlTBwNqKCQ2N5rMu4S09
dnZFQs6p2vBZdPQeTks38Y/Ezq/0xVTqk4Illn9AnragxSl/hUZD6I8eps8wFC+9Kx4IPLyQ57I2
4qDv0HQXVi7abLVkiCn0aIOl7h7qvha0cvYi9Ozk3zFXS/jcaX2HY05LrAqhhFaqxWsQVGa1Zo0p
zLSCjlgyYh6/d0gp7Yys9y9/y42b6DsuE+5NNaYQZKWgy6ShQ2un0a6LrMCpHTizP2ClQ/1O+qfc
F8iRfhJAieAbgjdjxyySfCFLHMAPJMLgtNn7pB7znAeybT0IUP6LwlwEGLScCrmrFm8+qNJVsy+8
3Iccxp96tBAHqu5kC37pKYPH0xjf8H3f18deB3GfJ1oM5Ey2G8lCwvKkPgu27gY4ndjdG9FtHwSH
++Kigd6ZS1itmDFaPQkIoIFrXDf73G1/i5Wrn0ZPAKFXWx24+eFNV7DCY6xWrSJQ6NLvSGMKaGMV
qqv9oEnpzjIetAY5WjvBEOL/4eG+eV5WyIzdYvRDFFCtXTwRClVkfjIHjJoIdwREP2ZwSoWfE8iP
OGeF/p2XdpdxuANkk+RBAub0bkS2MB4bFQk0t76vX4ddeJUsO0lC9Xm3pDvFg3KTw6tHnpFaMueG
7ZXB2MVY1kVN9zvwcxfknT8LglyeZXW75YgctrjLflF6x8VeXPhFzR9bu3yeBCvkkQls2zgynMgM
IZt21kzYSiGS62BeArFleuoeU+glKKotEuRsKFF84qKH2CzsUed9BvqKOvsMX8BsWqE100g2xk9g
jBd8qMdhl14J/gxCPm6iZiOhjpO8AmOedG1VaoOkYcd1tDO8jD+Kn+quD+3Sr1zJtNLrGovVYqu+
rQ7N73lnfnBsjgYllxbLPO0Cs5AEqQf+XyzAegylctWN3hRozmCQPPvNY+nbPFirBTNRkqFUlaHF
HVxXNnjt05zcGqqbjVdaIzjBMU9Fh7NCHiDjpTG2mg86FMs/fQio0p/zHXSqi9vez33ZN2SbxBal
VqjsubOCE485/Yxe5PNMrRbM+OpcKLNxEKk5mZBosYf3+s/sanbmTb+kDzSSZqOz/CGOduRbF13a
pY/LuGuQx2dSLQO6Ep6m9FkPOXUA3tYy7rkp6rmOVfz9k/lG4jFGz1HpYALFGI/zclWkAzoMlMfL
35P+nWdrQppKx/vElEVWSl0dx7IMkxGBTFglTtyOt800Xsdj95IG+odIeH0oG8kPDb0M6HJBrYVg
+JBZpBJRjpYGBoui6AfIlHcd2rWjewkKoPwwbeuLYQoEaW4Ud1B+ZsBm1J2TIiZgu0OZMTQKe+4F
+/IGbkaeEri9dVDdyOSs364B31woYe7cw3wWiHHf4nSykvxlVt6S+lR2umMub8YVCqAob/I4qLa+
Hp4SmH3/zPaz7FpDq4JacMHXU6s7SbG64hBPO5Axxiqnlr0VOayBGL8mN+liNA2Axim3xByvw+mn
2kA/sn7lbOfWdbFGYhxabcqLKuuYd++7DKKeyT43RsiEvpLgToKMihihc80Yd6p4KMOC00C0dQDX
2IxvK6M0knKomqAHhThj9BH8D2lfths5jkX5RQJEUuurtlgc4fC+5IuQznRqoyRql/j1c5SDrrZl
wZrqKXShC0hU3SBFXt7l3HMaLwl/6pbi1BG6Ts5kbU0RrR5QTIli1h6G2fL6mcYQFmaMw2O0094k
yPvFxppmf7i84PSDhcWatKYpGY87RF78QmLiFcY1j6n3/VfbWsbCKXdR3Fe9jUsdt0cdBbFkCyG3
ugo0IlFKx1aB3Ber/JDescosS4Pjy4ymAWLDYdcmvWcZG4dv7ZQz8L9A9kFDhLRM0dskCa0ssXCd
mNwBj3eXF80TMbPHrf1aWw7aEeAqNjGLT5d+qUvqknQ2wX7pABdB1NM+tf3D999kLfz9aGMRcuet
OQ24R1iMXbptLXZS0/fFIJ0usX2aFL6aVYfvTa6GXx9tLj5TmymxLnrYJPc8cfRfEWZx3pNjeyV8
6aqgSweySvGlH/2dJN1qJn2/q6jkfD4kwG8ZGauxq9Zwsel+lqhLfn2/wnUTsygIKupfuSdtEU15
a1OEWzpkeVK9eeVx+VO2mbERNq+UDvGfh9zJfywt7m1iqJLVtiaDsMx/TGN1tioLlOgsu+IhGp/1
s9D6g8jDJ971J80z5GP+horMBSHwiTbNpR2Nd0nMZx1dPYfV6FdO0catX9sMiE+pM6EeZiy0xdeu
dK1VNZQGgjK3oQSNYq18tbps64Fdcy6o/9kMJlCgW3LlJmlVD4yg5sEPRe5qLhvAIuDMCgxzNbCG
Si0Gk4MtZNPqu/7R7CLaa22RcVP+LbVYt0iTXLLPQGI+S6TJx2Sztb22mTr4PgHTReH9S8OwGTQR
MomTlY2PvZp5JTQvpHz5/viuFFVRffxgZeEUBOGkL7L5/ObKTRYBoNsYt1B6ucxIQCKiXSTlVaTY
OwSMnqFv+NfVPf1ofnFiwJUAkocaJ2ZqGbSccw8j7+cmryA6jjJ4C2kroTldcxB6fWvz0tdk5XbG
hpda8/KI1YErmdmzzSXrJE+KgaHUDjcBZSnrDqh3V8seW30LKrF2bj/aWcRM6gCisUkxkC7w1KUl
2NGeNr7mHAst33YLJeu5vY11LN+rgWF01R7wXpn39QnYu8aNPcvrvAiXBB52W+Vm/j5fDKJGROa2
Nmwu42m9ikMdFO1Ax1vHBuK47P9JrHn1nKDm+I+dxTGVXZp0VIOduZorvcbtAJqEPKblEJfGDlge
xIa/XcG1wN4Hk4ujqY6qHC0Qj6A+Ml92mNSvteGcj06+Q/COAhETiNIcQ3rivaDb/mbNAXz4Acti
EcpVhiyn+Qe8tMGs15BBEh1CM1Ai3YHAUnGHyzbJ/xcq9zmd/mh1UTAZADqXUILCjTQ8RpySO7Fw
6ktXOfKZX2y/9Yk7PMxqDRA88TkYwievFS7lbvsE+YjNWuzapQEbAwX7BQiXvlD49tDy4mbWqEEl
3huAhBXQenx/a1YsEPBegYYGsAwwdi9WrOgkqitG1ECJTmVyjXH9DQMr/gVIE4Ba0DkFVcgyVk0y
9PTsgalBmyge2lh+WkReWWWOnW4V11bX8l9TS8mwUrdlanKYStUgyuxzXuQbfeiVG/+XxZWBaAXo
mSUOFAw6cUmGlAA+oPX7QpLupQCF/64bzbcyjOKgGuN3wc3OHwtNbjWUZhe58DfALIDNBp1o0/oy
FNAPUV+3eQJgHtijeeKD0x31As3JbjSQXO42C+Qr+zlrzBlou+P8fSmSpoSYXR6LGUBdjNz/gSn9
vwrgduw2Zg6pDRQpNoVKV84LMj9dM0BdiGOpLzwPuPEsOgmgC9g0yuecWo+xnl9kHcorw9qqSa94
GYx22FgavidBLvU5RpZ9jWQ0RG+fm0nn6u1TGyV3RgKn+v0t+0uHs/x0c7oGRiIDs0d/JQE+ZGw6
qandmTrwC1PSENAsaeVdlOam34GC/xocjvauLzThibYcfstRT3+IMEXnuRbTTZe3qEjXbeQPqiQQ
GzGw8wAG7fRErRxIa/Q/BdKyXRxlvdPldX43pEbq10mhBaTW6/d20Mbd9wtaOxpgk0O8oM7/9/fJ
+rCeumxSK7QTGSBeyKBBoCpBVGjpRra+dhYAuaYEAz8M2IuFc9K6ZhhsE83aLKJZUIFB4QiEOHMB
IsiDWjZbXemVAtJcd8DnsWb2saWvqkyFy85GH7P/m2nY4GmI/dZUnBLDo4q9EbD8RY4sDwUmR0HB
jUYiZkEW8UNXIWmJIjSgNB4BOxyjGHhIo77yNLX7HfaV+tpXk+6Qbsyu+6QgbkWSqfeUWLaxB0HG
qnfAatcBG66wfSIbnBJF6A6K/sa1klnyaJeEBD2GBX1029Pr0mw6N0lxuKxxAh1lnQh1z0U3vNMy
gXBqotrtpe7i9kRVUaAzQCynJSneWaL9+5EfBE0oFAJlgPY/alifb54hAZrt5+KCisIWgTI2qq6O
nm3JSK9ccBQEbTRBoGLz9QGdotw2sjqfX58scoaiuUVWjpKPupFKrNox0QyGxCizv9BhWfYYZlZU
qEGnT14avfIcMwLR/feXbuV4YqNQwYXrn9Oi+Ud8uHT5MFa6Gdcq6rcFioC1Wxl3w/Cet8KptqhL
5phycTYhRoN5YwrqcMy/zcH2B1vZFEELu1cQFxg8MIWSIfMwd0aXeiMJlNJ46rTC/355a3uoW5gy
hqAp0b/MfQ6j3hRaE5Og60MvbywMO1VO379+b2UtmjbACYfvhElj5JYLp9KbuarkU0UAkguvOqN3
07RwSku+kLHA5El2yLMKDIpQmGOTM+rDqRS/6LBx91d/BbTAUIQn+J7IcD/vb9d2o450WgXxgw8c
LCLNmcao2tlAGD2YO9XbzuFXfPZMPzfnR4ARYajws8kIkCY+YUQ+MPRYcRooMjm6uoVJ3zIyxzAf
zo0sQgqSPaoGmt4JR0mIR3vwmmx8w5Wj8mkpi9OZjnhrOUgG0DZhAU8dq3K63aChDJKBUEI55r9A
KlBazhY2Yv4qi1uBVB8PA04oppOXX83qajb2Nm6FyF8TjGJbYGGr+8cuvcThTdLozthvtBpMfWVH
dVTvZqQJPBlQA593tAl1HYI6kRqERhP5LAFbEpveFXv8M9RxoCsT8Uu7tXdFVj+OlO1HCFI66mC/
DV34MxnVQzGN4W0ZQnSH1eqD1ffgnDRHiEdB7WBi8jFrzMxP4vxKV3PTIRWYQOI+m9FY6nsx1hfb
EifRqTdFakS4FByKxiLQWHgc7PiPMo6YdVDo61gOJ7NPuF+l0y7LlVs5jg/JNFyaSbxkpH0h4YRh
t2RM3VrgtQO0fQ9Z073N68YZJHmqZPpUc+t1ALTZisNjSOWFagXxjNJ6LRNNdaNyCJ2OgbE+ihMF
opfGVREal5j2zUFSwDWyPpMXq4NItWmmxDXsmnp6HO+mdiAuFKZPXVurnkrT3o/72LWytADOMjW8
OAetVxmLR9NkjYuJXOiZdvFRJuxGK/OzRZMrW+q2y6FTswP/HlRGBKRzB9r9EcxqArvDfBQGUPhV
XVnCkU2Kp1mgDkkG5g7E+l3R7kITFqODUrlUM64LWrg1itJOzcKTlRbXeawlroGIUKYjoirT4ylY
nHX6pybRdRhTRxo6plL7k2H0HokS3Wmb/E8irTdV7X+3EnRdWVX7ttBTV9QYaU2i34xD6Kgx+XVW
lJqjZOq9Qbqgbutji1GYPFV3NTGPxlRwR+vLoIrrO/jNoMgUl/FpJ9TS0UEqEPb3sVViROePLNrz
wN6H3vxlC/t2GtrI7XDvQNPsKpX+2mnNUaESwK/sxopNXy15FiAyeaNNeK2EoFAQFTxdNu07S4UN
+0BE+iQJgE0pf2tbuaPkPaL81McnUhU7y1A8IAh90EM6ZW+feBUVXgLQMaBCu4lDCb1Rf0G/xM2n
m8EAwW7Ej2xkvoq9xHAbRtZsjExyTyuUQEnGR3QXToxHx1qmgRBYIVSdKbsOu9Kt9R9gv3B5fR83
Yhcz8m5F5rErMYYINiPhZJDyNhTzQAfdVRrTpdRyq1A/653lR9W4G8fq1CexG6a4ORMIsEL+Vgv7
l1GNxxbjvJL8mgwMQFh5gwfu1OnKa29ZD6WKqaGoPYiePSOuAAQlxHXOXEKBrNaus5pd2bHhZ+mj
zHKPT9Yux+ioNMhOt/lPsCD5HWO7vgeTWt4VEBB7qHr82fA+2e0h0wD2KCavjsmr0ZXvAG5PbiO1
23xs94owntUIZ5oO+7EtjyOx/KnhZyE6rzSuTSvzY2reYfrdRkm7aRwygPWSZPFBKyGQEamoeuXl
WZoC79YISmBFU45WiOqzTK7hsI5U2m7K5NkazRdQwhRON7AjJ3aHAxXpnoiFhhlK66TqDFjPdADi
X6ejM+XWXVaWk5u1FL0z4tuZFI5dAgEQaVCkySMASNrMD6l2T2MQ9Y52eOF0zKDzYNxovdY4yqg2
u3SE3JnV7JhornQNjGiQaGjc1OK3HPgrV2ryqjfau4Gzc2Pb13UTP3VTOR0FIaFjZvKUNNZVaua1
045Z7dUQgNxB56WCD9NVJzYF2BRtAzMz1h1oOtVdm9K7krY/CVdtJ55AqWQp8ROUDSyvGsqgsRTF
IVOduCyhL2nNT3ye5SQDlKNbONZiBOzaJtofZYKcOxXiwJXSz1VLOkUsudNw5YX32l2XFM/RJL26
BGcFKaeTNo2XHpxRmDo4kYh2jhKbrxpk2ByztdBxMsfJl0jV/JBzbVdL3XJ7NU+DoRPPaBDdDyXJ
/CbREH6r6p1idmctb25Vq3FJEv9Uch1sfJyqzmDVml8oFWSHJ/Mxt8RLrVZggtEav2+165SbL1PP
sn2mMuFQTk/JECYYVjZzn43Ju8Uhk13i3+4BcUt1+WCR4cG001NExTm09dKJ8bHMcnqmqXxvavzW
ZOqQlJvFs8KGyjUrcUoyPjqyNP4QLUY4T8N3EdvHKZ1+4ZPWmMrtHhMUzIcueQen+K+Y1LPHw/IK
aNKEhe7KiPiijW5GBePfSGKpV0TkMBTlm4HIT2S64SKV9hSSnAw2XXqJxynpIarWoGJlKdxVzfRO
lQ3HVUQnCRPLV2U1voGUNvaFamkOaZN7a1Qtz2J5BCZnPUVSFt0akxGACZy7Ok9tfwBVlMeyod0Z
2hSBU7JMH7OCUFfjILSFOp/qVSTPHTspFWcyIKwGROZTq8ZXOWdQ6rTxvCRMXA+if2p58WuaKZyN
GlkBMboHlDSafVxFtxVLzjniA3hLOFgxoumomHApHFACpO4k6s/CYrcTM84NSyCCK4kXxZW+NyZ+
GysAfqdmjzSx1o7IDwNwLIEgJ7WuxgkUOb0aungXnxSs3O6nJ1v0ZyOpfitTHHA4NdEXwLR1QH/0
9YuYVJTMipdBNC6GxC6TBGkRnQonb8L7CuM/4ClsXtt8cJHA3vZNjY5LctdlRuibLbSnQ/wMHjUo
ymb64KQjwPh5WT3aelfjlZe4WGbcOcI0RqfKjd+JTS9GjBk61Y7cvugDjuE2iLn4sarck0a7ollq
uEloE0/N+NOISQPFDI9GjSDOaI+kOlOAxroOCgoauZ+S4ZRU77r+BsfnTpi998sIsDnNNO9anblG
cZ12/aVnTLitHHdqNEHeSTVSR5uGIIf7UcsBo5HpTU3FrjSpa2S2J+t4N3R85oMXEJ6wccY6fKXO
PrHElG6ut/uqN24hVHeEXt1RQUPMTbTYcqeSWG5IIl9L2M5m3En0ahe1UKDWHqZEPUya7tUTIhRc
XD1v/URGz0YcJQ5jlZMY/TOP9LMNZD9GS4OxHA9D3Hgjuk4jMts7ZRhuQoC5QX2ehG4xJftesw8J
6qqgVmlPCl4PJ4lMFx74oMLPYr5peoDC10VPSidJxpeuQzTRCKMB9hqKMRPFnIQ+9js5kl2VgacK
QxQaYyfSTtWxV4oTjxEn2cJHUeesAAvlD7nhw7F7pfJcgz5hAgNK2We+1UrUv/WAGhb0dUqnaaBJ
yqAIYTSnWGvOI1dv0+Yp6Z40+hbmr3bUHLXO9khunPrW2HXwM6rSHGioXUs81LLtDoaFsi39YTMD
fHtc8XRF8UBOViBSFqfYnl4B4L+qVHxc096rWX09VyHD+EqZmmPRVhhBiQ+AVT3SWjypFe4wCs+R
uk87DTs6V0+s8WTr8eRoMc5LxmLHyOu3qarfsqJHl3i86fUCz21tcl9ryDsu6vUk9CsSJ26TVr95
xSPUf+w/uh0/1Wl/1LJyH5c9yGiGIxPh1dRPVy0IjKCe6sRV8Z4mtQkHCddUGVMJfVilBZ2JCoY1
vRTONPDrpE41ByAe16iz8zA0ZybVvV6Nj5Fob5WweMLggPR7q7lMVYFjKsorO7fee3Os3XRMLnE5
uK1ZKI7aVM8bad2cgX5Jr+ZOGrB3IH5apuYtC8uOhCUJ4lh/nLTJV8OS7ZSme8orM6g6DI/WYQQJ
9LS4qoHXbapw//1PWOFsQuUPjhrAGg0zstaixmKnkZhqpSPotdWnrkJN2KdwgRTD1SWSc3qRf3Dl
dOliusHo/krEFu5WEr1S90RdgtgUpU9ILSxxUFWjGkjc8CNq0oEDO+nfZBgiYO/qY8jVX98vecvY
nH9+yNgxpkKHjDeo6sSPhKHfp1AnyyfXQNDxvaU1QMyndS03FzSdkjOsi+4k5ueuld4R9927cldf
RQd717ogWKMnlTrsL9tqsAWJWeFvwNf9sLHzXnxYK1zBlKa8JZCvAKrcLBFCNPspelf6nyHi+Cb+
gRKwZ5r/moTQ+JTCL7a4SDIEoTqamdEAP4Z5GJJtVMpXCiKfLCx2Ns+zjpC5XVqncY7pve7GTrQ9
SZONHtS6HSDzkMyCEGtZQ6pZIbomRjGit8+aeCuNX5q6sVmrJuYxT7wCQJwsD38WIuPWhVADAryA
W0nSHmhjMx+o+S2y/9WCqg6lFABVZ3GKRUWs6nLQycwF1dw2Ubdo0H5pXdq+hBja1e1i9/3xXyup
orP1j7VFaSzr7bLBfIsaUB46YiIuk/dS6VwzBWVE+NOQlfe9wdWd/FAvXiyvCycwQnN0j3U0hsJa
Oi1r/Bos9/9/ZhbrMpGYhkLDLhpRvuOcg/BIv85Ve6Pot1oH+7CaRR2MJCqP5QAzVYaan5XdDArI
rb9fykp971OFfXFR87ggkzXCBtK26zq0fb0uQUPDzobK75leHHp93Hck/vcf6pNbms/pB7c0NWEd
0RZ+sWoS36BmIFPEzib996v7ZGY+oB/MCKmqIg3h6bWddSyCfl/7w6ndbc6qrnypT3YWtW3NQBmo
RDgDXAyDfBP61Oj6S095jO+YWwX1CGL54xYrydpIz0erxgLvaOi5EjYKrNbe3xFxIIB4f8WDbKc5
o4/nOh5Ozf32Y702gwHDEDyH06Jfu4YtcE1aM79q7L44jV59GK7rC5g5MTGnm66EikX22p/5edy6
eOv7/I/hJd4B91tEBBLxQTumrZOG2XCPgMF6+/5OrDjJWaUISAAyo1CWXcp67HouY3R9KqPFFGCS
nKBpi7no5vcwNgytUvq/BCQQloEQiYq3ejkmrlf5ZAA0QoIMZcy0b1DtArdZMXrGSP8HCB768f/Y
Wqq9VErXGUUjSGCxAa4Rws5KfGWkj4OGSrhxPYRPkhbeAA2hLmKuhU6bmj58v78rz8Knn7Dw0i1v
Io1wBL0g69x33ATgCP+QMeNYsfymNpMjbTfnlraMLny2bgxTmo9Yt3aLMiv/jcKYZ/vFH/26TB0M
FshbkEjs0yN0kyCHxH5/v+SVh+nTkheuvKLQdEtR2g9U+ZC0KE+eMdqw4ezWIMMwgjaRCgwp2swL
p6oYVQZNG/T5ZsZkCghbkjmGCJLb2GPXWOktDXKviR2tcUMftUxMxDjJ8/cLXb2haO7PeAJMNSwT
miwXVtzGPb6tAU2Z4rXjG+2htTFhlOT/a2HxIcWgs1iNYGHWeGadG95Ge7IHZZ5T/zklD/YRui/B
lodf+X6QYEBqApglGorLKFCg/Wb1EqcH9KVNjepKGDooH3uxakTl7vstXBvy/mRssUJFSRqAlGCs
/ZU/zSRbzTl5TJ81Z8JkcBnQt63VgesMD+EiDzU1ldpkHkhAMrh4wGhbElZbEwl4k/4wI2Awqrip
UL40McUnWlbv2o4PmTd2avoSiVLeTIYGwqES+gCQazsYhkTfSGv9SOO1O1OtehVjYI+yBoISvdY5
Qzz+6kXjcd26dBpyeJSKvLCKzhNQPyi4dedRarGfWEbjYVhGw7/VgJ+JZrUPKHzmIB98UVR5M1ao
sOkVv8WMGeRbtD0IB5ADqL+ykl2JUj8TFHPd1ibcyRlElHrF2Cmdel9oZYs0Ab12Ft9bwlR3jYWh
iLAZOUjmE4oMt7snpfKzr5vaK3pxCbt+RA9mvGYDJNrjsJicKUFVqO0kmGnxB65dmD+mKPVR+QPh
2aAeQ6U4qwxB2jCBFyC1W+6SZnjrw+kAeErv50nc+WZtoVghxQWIEIhqEX6q7PoOzYGTCjyTS/To
ZZqKyNfBDDskYMSt4urJ1lHP0hRRBciLFVS2LRfQ32Oty9GtLDv3h5RXbhvTsyShJ5n4beaoehZF
8zvn1dNgN69VoaAJODFfEsgpg4vCheINhIO45n1/gNcuy0xkDd0StIzBYPM56pJFStHapDRogHAR
ROLzPini5/dGVhwNyq//NbJIbGU+Wm2hwEiOURoU6KLbietb6fOaS/1kZeFSbWh/TRGDldZDcaY/
gQizvimC4j46QhUJ4uHJjXFpTtY+u8ffr2K3FeSt7aUGJSsN0yA4zX9DsQ8R7IARkKGNDRzbXJRO
XWTHSelbJ1eH++/3c8vQIlSOOtuKdcMkwaiPoLHO2RkSjQ9dxq2NZ2rtw2EGnUDKCrq9xnJFSmii
BI8+daCb72ZpHlpD3Xgi1pYC5iIYANIKaLNFfEEnvVKstgX/LGCNhoH+VVTMBJ7/w0JAiGmA2wrF
gS9sJ20HHVXZdTToQOrYxugBGpW1hYZYK8/NfDzqzIqt6V/AEIJUcV9mPcVonVq4M0DQ19hgo+Nq
gkU3s27sYRx3hUafe/yDi1zKSxPtdqoxcjWqXtHZrqka6H+k04WXfe9whUHaJx5M9N63ZnVWgqxP
P3b+9h9Oqzmwrqpr/NhR8t+abAM1zFw1tYNKx7sMp+ZAPGKryLZSzgMIDRg0EzTVM7j1s1HeFPmo
9iPuaKWnfl4lF620gxoUf04i6Nu/vyYfjC3DZ5TnwzCaYEw0Z6Ifkx74zI3K1hpS6uOCltrtZRZn
ecRhQ9uJA0YRoHPgZq7hEDd0+kf+rmzUn9Zu5Mc1LeKNofiPPdqfeoqyTLhxU9Yu5Iy1n4V6bcQY
859/OBYFq/VoYBMNpqz6GSv9u1WEDxka6xt2Vk/CBzuLN8FSJqtLKpUCINV2/kx79wDuxw5ve6xl
ntqAIS/4/jjM/n8ZN2FW6+8zh9Gt5QC2Iad6MDV8qnrg7S8VbQ0/Kmh13SqthT51UwIpUWxBPNeM
ghsXSq/QJ0HjYJFMmF1RWyjYYzu7ctdUQwCgka/FppNLCNmI4/dLXPt4H60t7nQ01KNKemxqGDVX
UGv6ocTpfgRwa+PjbdlZHBIghuswAXYwICVFBco82XmKhiL6AhuG1k4JYAWQwwCkDXrEi+fBHsAx
GQE5Gxiie1ZJAyyI7sssvSiK7f0vewdaNQNRxAwcXxz8WhRNGeLUYZ5tSH5lGKspyRY2kNKVQ2iT
f6zoizpQWBSQO8MgKQSTnC6GiCt1C49fRMBOPCgfNewiOBaiV2m5zSEPMGIHWTx3K1ZaP5X//RWL
bc1Admd1kY7n0Jqh3Vq2AydlYIkQMXidgC6O6BsfcvXEUIJpISB252mGz7vLo8QeJ8w4YEXvjY3/
7ZMtWry1Bw3UtP+YWERFYwM5w7KDiZjYTwWF0JFe9T9KPbyKqbVv1PGdZs1GiWbNHduQyrYtJJzg
U1tcBN2sgXEbLRpIDGrbIWBENjzbxt6tGAEBIqi2AIvVcRMWJ5PTNjLyGCqsXRMFBundPt4CVK/1
ngBrxqQlQ1ULXYCFnxIIOdrCTlARldaz0unPmsJClOT7n00Gfc+Q7atSfx5z3EDbePrXNw9dVYph
U0tfkW2XUGpOjAh18yoa8dFY8kOoxgAh0+Tte0Nfjz1ydUxswBGjMICX4PMhFAbRhiZNULsrG8fu
HrSo9yezBh6o8VIA7r63tkKfgtYNzrqKYSyckWVtUgVeJ44szGPVASYJfPvKSh16rx91t3bFOX/e
MDd/os/v22dzi/OvIGHtaT6Pf/mzbp7+LDCO6DdevK931XOxSWe0UtP+bHCxnVkqlLBNMwISuMGn
rvWeegp60KCl9NJ9GQjXPigbb/hKRQk2dQDToVOOGNJenFNzLEaWFrBJb/OfwJBUR+7NHVqJnq3T
Y8yRQzwjih32urG7a2fno+HF01qoGIAqRhjujvEDdcNjfh273KtBnBTQXxLeunUB4XzcYkvcsrvw
MCA2iADK4Tiz47STLXWGpPOmRvqsw2B7uyWmsbnB84v8If5Ly1DoWod1Knvr1n7RfO7Jt/pZPRhO
es2eSmih8Efl4fvd/erhPn/VeRM+GMVUa25GwKRgbOrdlBeRb1z8rf/+4mpwKTRd0LmgpHYOK65L
+18HXp8XsLgKMg5HBmV7YEPAtpXDpai0QNK8FQ59vw48B5/3iY2xaKFhS4K8eau069y8+/47fH2l
cafQ2UZcDpkluiydtrmCmfEO1Uygif7IobwvjOEHcJ2335tZ9YygO0LHZh68/fKiRf1AUzqiq1D5
kxvuZlmA7HFW22R+fkk36HJXF/VfY8tG1CSQVXQajCX8GNU/eAk1RzP0vl/S10B19kb/rMheRFSc
KsOIeUhcU0yxSbNzawNATZruqLLFQzSfpYWfB+6AoqEHYhPEkguPoCkWlEYwjhHYmebbeQSgsHEB
gPXA9NuwUk55KM+QGNlIPFcIEvFEA+08y69QjJksjjikgEOASgv2n46Fk/j2nXzrzuZ+fGh+VG4O
ATfUD4FIh0gVdQq/2LGbAaWNrfn/lb3++EuWLLngxi0qjDSwIBl/1PmjRX8nzX2mbkxTrx3S+Y2h
EBmcR6CWTw0vjJj3CPzwnk6AOkM4wzpozuBpPQrkThJs4apWLvcne/Off3CCNIF8ognCmqAfgeRU
MrHThLKVj24ZWRyeJhd9buazERai/vLaZWzjJmxZWDwgQ2HgTOZQlNI6y0vs2LOzrYB45UZjpzDX
q2IUe+bj+rxTwAhrWoqWZ5ACogp0KRiM+LBXSfbv81yTIuCefSJU59RlyYCMrUlartAAQnjnsX8a
yQ+gpzdKoGsb9tEI/byaMS5ajQ4wkkvNo1z10y1+nFULSDqhDIRR3i9ZCitoHNYEAbbdabtpbDAA
ELnf+7+1T4LqLbgCKcGI5LLOUZfWyMYG3iFn1vMUK1dJWt9ifnjjnf2bhS+cH0WGp5FZIRpObuFn
dbtNTSglwwvRoT70wm4fI0xTBXqb57eAL9VOZmuYDYl1RPgjJFqZVoLFqmnJFVX1cAcMqeklZZYc
9JoCrC10dM9TNQKf4VBA8tmWavY7L0IJRIg5vrbGCBLSPGQgLjIrLyySsQUsT9QPJSha3SHN0XOP
U3twEJWmu1LS6mEUon4sSa5e51EEAaZWz68ms4/uRJ5zgrkFzEfXaqIdunEwPK7oFbDhPD+oVtTe
RWWBiTUOjPwkCnECQ1B8rarA2DZIJrZUNdYc6czRZoHdjOGgL5xBaySKVKKKAcyWOcmEymU9eE2E
oQAMWH9/PlbCWEj4GUj8VWaic7mI2w2t4GGYdCyoTXV4yXlG3cGeCrc0C0x8aKCmx+ENg++NrryU
EJFBe32umEIRa7G+GG7IqGIbfuKQ7NGY3c2EUOlxqyW7Uvc3P9lZuDwwxDEwJ8DO/828ikvpEpAU
SweYe8jROsRt3eJWOWAwQ5NOc7VN9vO19vH5FywC6DwRcaKP+AV6+TBVowsuOV8B8U4xnHtb841y
izBp7b6jZQgcMqZN0RhaGMzCKie9MuLoCH6Mwwjfle2o1m7d96+xDuhf/mtmEbjHqsjY1MOMLQR0
NVTTQVHr8ftTsnoLPthYvCamYg15X8IGk4Ftkpuwvyq47rexvnEcVw1BAQgjugivv+AtWCp7wH9V
FpTgKg/RnnCMJj7pEwpGwhL771e1lp0DI4ArhxvOUEJdLEtTK47RPcaAFS+fBh8jctxDo9qXx8Er
veohAinL1kOztsIPNpehdkzLsuM5bDa8HZwhakc3x5jTGWhBCGa3fbZxPNYXiSAAfwH2+4WoIR2y
ru+grI5FisMYYEbJhfMPUIY4DEG8t962r9pahozg+782F2eyGKoEIHx9vu0AEV7QY77M0ltdYIHr
hvkarjdIrzai0bX79tHo4muOg7TC/0PadyzHrXPdPhGrmMOUmd2tVrRke8KSLJs5Zz79XZDPb1EQ
T+N8viMNVNWbADY2dlyrFSF01jRPb+RDJkt2pk8MFd2pZ+E9eF+cTEWYndD0OdBvJLc8ta0dHUs7
dTP06yiFA+B1F00YDkNPiXtDv+hbidSLPqNfJ+zJdirXhNkJccQV8Obd9ozeVgBZMaTtPAkf1kc5
W/3ARxMMmuQCNuHAP+bBjEVKvm4v16o9HhRncIugC1QfM9ms/oA9N2y7UuoN7MMlRkMUVlotz7P2
gJk61up279/m9MgXbEKI2ejkFk1nyBQfBme1I/SuWKGtnmZrsSXQO3FeAaQ55fXyprL2lOjuRqo0
xhWndtjTUo+/8E02mbJQYIqg8dFx5WWSYfaGci2t1d1lufvKqsK6kTQCj6D0o2A9yfNKiXRcijpI
hfpHFiW6mZeDF2Ogcs1v4jyya03xsulHpa7g/hjM3NBYNZ3dY918BbXpi1pPyDHgK+Sl/pkowmtf
sMAYd0RIiD4wdIBmDKyTem2jWeD4xIjAp9MA8m0CiGbLFyzSy51eNg1SMBgIKlkFDxF1jkMGNsqc
T+U3w1Y4EUhSzPY4WlWguuChsZOXlWHV9uz3B5FEoTeqs/Ll1LZzDKaZSZNuqmEOLbERS6dYpNzh
YmGN0TwR8mY5Dr1bL42SW9xQVMdeITR6XYnGzILrGldQi/Ioo77LyFTtbjzaCBUC0AN2QGpLFqHk
wgXNcq4e3fYtkFAiVnf9noStj0q9JpNYIkuGCRI3ShKT6+8S9M8xrsmOVfjgnlJvRyhW/MJXEMEf
0GlqgoMmvS6uCNOPctUeZVM3gUlwxLDjZbmMldHOQAbqGzR9aZLbi+Jiy3PkrzPHijt3lVbQSHSO
bha09lDPRyvFsRyqWFz/tfvVBp0XOZEXJnYLMMQe3oepBTJjzGh3YRuR1BsSirNaVG0Ip2NJfi59
f6yMhPEOE72iHkW0jb6virJsVRZ1M5gHZXdAogshZH6TzuJxxdy08xeHtBFE1rq5gFy1dlyINiM3
jeYrMr+y1BhNuCxjdzHInyEAA/I+eo0/yujqMgSsaiaDJnJ5TCPhdpIfB9Z45u6hbIRQliSLAUUT
ixBitIqpVU8y/zenvhFA2+BaAl7QBAF86hfAmG8kVkfWnmeJPNP7RlG2AF31slYvEEGgVDXM7A+m
BgwAu/AAGAIsn9IRS8D4Y9TS/A9+7d4OoieLoJ4ZMswddZPGWoxWIYdaN+ietHPAljjptU6QXIHL
BlRTmyCLspKeu/dXxFQ0fC4V7NE8ZZzmFGRV/QippEXcQNoYTFKJBbgEzhPNGs3v9RXLD9vTx43I
t1r4RudbPY/RjkpMbg4Qf0EyRYAe6gbjCpPDoq/wVgq1nQhK5NBAq4crF0PsaurAGUD5kdQAAdJ4
OwxjelX1nHQY4klkhUXEPFySTVmoudH5FuheJCwygOrgdh5ngcY6fQE9vcP7K3jPWI1w5CcviaQs
VsSnSmQsELkcdE+ySc9tY1cBQY9ns17u3pTt5lJmC6ArPEI/aE1vR3f/N/ycvxiF2fuEnbVxk2tM
C2PO/7Ip2ysKSKAcACsg8HYA20FZAbmWDPRLg0l3ssTWFB0BJL41AEowFExca+b12NXVjTzKJAhK
FxGLTHyyxRHsILUnziQkVBLov6zkOrdYTRK7eruRSF3INlKmolshMVdr1VQWKUB7hiNwSm4r6D40
takHHxk4wS7v7J6TgsyuARZh9Lp8Qvru0T1eAW1RdptC4W8A5tHbUsWhF7bXCqsV0qfL4namvVHD
AlMkIT+E5aEfpR5QfoC4g7ObLsjum7U96JZ+UK3U1e0KJby7RXrbZxg/Yocidii6a283X0C9WGou
96U04Qt6JOjeJh5rhyttg3dGTOUpFrxe2SxK//LCdxVqI5VSYGORikLC+LUb88JpalLknq8wwsXa
3l0LtBFD6a0aSeDtGLC4uAWessU7JC2zRubg8gCu/0+UErtpWLyfmGUieMCoDH30M7Ix7LU+RDAx
oa9ucTI/SgGj8hXGD10wkx1HD5if9lGXzMzhXnuOHdbDsneiAF+GT4tCKbrAKRsYlzOgQkQsWumh
TIZs8fPf+FLYOtRw0CmlfcrqLQjQuBFQSW4qoaUcc5xpZ038y2UdITpA23Jk6QXjDdOPp+/GnBrd
mAgNNhLQJF+kqUEyoYtyO0uyxUqrCc0g4jIxDMDu5gE4mtDLYxiN7j3o6hZNpWoHoVp9NwrNU6Kx
uvX2TBv4fQ2wuKC/GROjHxWET0UtX7NFducyOwKayAybF8XwxfAOvExm0UqM6HHvrslo/QI8Ikb8
sKyP8mqlb+s2U3BYvWJKsl/lvJlKjJd3z3DKsooudCBhg/qT8jPmtZugdiscX0DHdEYyOGjhPAlr
DiyvUny4rBk7qR4JngsASjHe8Hm2TtGmtg5nXgZ1N7DNqlp8KNXSHqT6m5ArtzVABDHAkZ8Khft6
WfDOKmXFkGX4pkB+/VQ/GjBtqw69IbvAi3zm0QXzDCzk2uKAYXieVYUhbS+zBHEaykbQFdLD9/Hk
1mlOVuQJ8QgGyax+V9zS5UB/6YAdukieFSt10p+st37nAnyQSTlteOfFpsKojJu3esAvfaBW/uVN
3HO2P4igLgDApTs0k0GEYvLWEsZXK6ILDshuWJgMYCkC7Bo3pmL/hVyQPaJKjosgfALPhTfVClKB
0+MPssp5YPz1+5fe7B30atrrcAdMFzu8Y23o3oOAiOKPWNrRhyOD8dPwbbmgsxzWQIFDaDSjJeHv
8ggYRKd/aWwMwQMwK2vxSOTjreC0HshHWR+zl+r68DGUSpWzHtdZij2A54jh6er1bRcwKbpaY7U+
ldIt2YXhidVAyBRM6VWVhWorVRAse+Fg3BptdlRcUEA2OHaw8qyDH67GF0Irqt0wV03qBdRTIqtA
nMZrqGM07g16fhNrRYYY81ICE8gVq2K28zKbWZq7JaccS2lVD2pXL8AErA/FKj21PcdCIRB3bL6M
NikDnc1wIYGL+/Emz7FaRHUUktXXwEy0lSkeCdvDfY9Wygnjlwnvl1X5XIeDB+wzq/kJBDx3MWb0
MXGcG06Gm5+XTrwPF+CuimVRoUVe7Oxuue8tdA1ETE1R9mwdgHzRc0IqWp+KWgPwtuShwSd32hj/
ysQBvNiVWh6NPkYStNezYACtVWPOAvB6zWwE/HlrtIk3Z7zwkGBS1cmaSo6OxaAaiDGBAqgl02zV
GPs5FYDv9wetFgVTA5TjgiaJNnN4LdQaa9L0BliXQjOe06URH0O+Vp9DBaPELTC/dVOeQxACG8vq
lADbPANYQrQFpCxMfdRjwIo1ldW1snoHsMX556pONTDrdLTKVrLxPHQLceir0Iw6bsYw4QQsOZ1r
0xM3hbG3qlyIjIrCr/Y4FKNiTkWf3SRaOzu9WCb3bcwt9jSgVWJJfqhS3f64bKF2tATN74go4b4R
UjTKdUzkOQmlXlEwlxZZQoEKqfLSi9+n+QeCWpPJ1LFniD/Io3z/1cgjXq9UBcbgNzc4SHM4h3SX
SdYQI97QvjEJM8g9p67iB5mUN9LkaFCNJllBhI7yV23mKJP25mBD0+EVe0y7w5JH9nxz9YEf3OTp
jD2dXaBjWAkw8lAmXS3CryuGf1NdUwAfrqAtDBO4Ip1ISsUpxfwHtjSMf8WAuRXb3L2sJDsP9FYC
/ZyAfSNKCTWIC4RZO5lGLwXNyd+IgJ+DdhyMKdAhDK8ubTegAR6kW5PbAxwUM0gZaxh2xy3FOt6F
UMo3pDWPmquouPLa3WhFaSOX8oCmQ5ac/f16l0MpnAYKiEpMoQCSUDzl6HzhWsBOXt6wHVsJZCy0
FgFmAMyxtEsvKFwht+TUU/l15PG6oyJUwlZI3M/LgnZiog+CyGI32lwOUjSUCwR19SuAV9BnG6tf
+Ii3plhiREK757NZE/n/RlRYDN1YIcwFlKpuqgAzBCqdORnl/751hDuTYEigBveJxa4pJp1LyMso
jnavhN9Svv+im5N6d3njdkyrrJMGFBWScEjUavilbKqlnHFCwvJLyKPa7KPmrA2jX0vhCEgb0LsP
0v9+VSGUDOMLaHlEj/nHLawBDN5NwqIAXEyZTTXLbho4CAy3dke/PwihVKIA0KPehmRlGLxPCV3D
r8tbtyMA7AvwWRBxob+Lrm0hth+lMoc1ADr86yIrQR9HjCLd3v1BdzNmrxDlkALNx41KOk5te+Qa
3E7mzQzs4AAhNOt+McPsf2/DJ1QSfyTRz0EnDlKDsXm3rB9UTIuWzY80ZmzYTnj6QQbl7CUt1qOV
kJGMRjBkTwmgwLPpLhdbOxN/SDEAsWfWSPvebUUnPvKISF0iKUypWpv39cjX0ILE6HxMTo7wyKbM
6vrau6wNO8AvABYgfQAg2JJxY6kIIltSdYgV2O3l0JwL5zcdd/VQuRE770y++pOzsJFFHveNDZp6
hZOrEqo3WSDyPZV280U7Lzf5L2RLbR7QsozF7an6dm3ULopGosZIwCAwaQcThWM/VAX/8v7tGKIP
20dd14SXp7FCQ63bcXAtIzQOD+O5SKfJrGe8sXqU3g56XjMs0ZtX8HknEVVraI0mLdIfd7IHmdGc
kic9zNvVMpb8R9cjvkwqOXVFoXRyCd1qa3KHJ/mkZEyqnE8VCx20P5iWQwcDDyCmTz3syiS3q57r
QHB22kCXTekl83pTA08hIdawdevyLn9ybWl5lObkRghknwTy9Kvwdjo3VuS0vuCpZoM2kgI9Xaz2
W1p1aIGU6nStOhZ8BIHN9H3JXkHGxVjSpzwCLYHSnD4BEUkmahrSJmTQEZ2UsTnXdo42HPRSlOAz
sRRHBO1kJDqgnRzQJxKbBmcaD5f3lrVS6ild12UM05gcJYoTa3TVoN51WQJtzOiVkudic+3BPqEP
XKZobhJ9lcrSKntgqSciY0NZ66CuBGKwtmk5VXP7aXbRjvQqrRqjs4i1EOq1iVoM4RURRDRzGrTA
hJrHxO5ZHWishVDvzUiyS9wKKbh5qPMaZjOyEv6frD51JDRiQLo2kZ6T+0RCRTAjmatfH6tAtBc/
Zhjhf5EF+CKM/qHCQMdQXMy1s1JxmqsSyhTkDMr8iteOeg43dLCE9Nfc/hh7PD1gpr+seG8zO1sz
+XuZf0TTwVWR6Q2GBCBauh4ev0vB8Qgc8UC1Vj/xBDO1UW/oYErilyLI/eWoa4Tc1JodlEH/dzIq
+mPolzYCX0qF8oibhjKI51Z7YTWW7evn+3IpKxnBZ2j0BhKU6tpQDzF45oqB4Q19ymLTy6As46CN
TaxBfYjDYM62dgQpiJUDC6u8a63YZBnif1EfNI9gDEgHXTN1r2M9XfmmJPZpmm5Bd3rPZeud3IK4
Zh0wk7gAJE4EJh3Gi1tMhYlOGIdPl9XoU1n395LfP4G696rAjc2KqXvgrJJ6eeJgyCcG3ODT/GqA
FwUMXNrtYqsA54kssQAfgzn39uVvIKv8pMnookapAjMruEcfbSje2lqQI3zClAK3TQknV0Ur9ZDz
j2q9+nrBs4z2/jlvJFJWG0pa6Fkb64C0ze6KZ9FZfc1pl7dsUupk1yxnjfzepRVS5wx4TPTANYmO
ibVrNGs2+U2NTEXLM56J3TuyWRZ1lnxYi1OowCRM4xfM8ZggEjH1enEuH9euDd9IoW24pjWThCld
dNajbjxLoDYYGCU6hgjahC9oolCkASKysfhe8Iov5gZjFYwjUSiLtSZqU6kylG7kdcdQr1BlB0NK
Keje5d36VE14u2Dv26VQhkvm46iaK+jaYg3OhNIJGkpJLjG0G3sGFYbVITd+H9nMdCJZwQWlo4vr
KnoiI6WDYDJ2IRKsiTvNqYLKHpF29i+vknGF31jvNm4QWDcA/DtDVruAugp8LmHTObKMsf4xDlgz
CfvaAbQ4dP4h/KADyLSNUO6vYDWlpXHz8VWcWT75J+bw34f2LoJ8wmY9/CBPmVLAT9G/14FgN87k
A5Myx7RMTIBn69f4W+iVGA9KPM0z+EBCSvh+dFZHxJwzq0viX8wV6HlRDcRDQcexLZjbeTD0kohk
eExRjUO3WO0kD8VoRVaNogqrCrW/w+8CKZ1NhJifFmCKuNhmNwM7iz6zRi/2NeZdBPXUgihFlus+
hK0S1+clwiAvDzS9CrRiShaMPKustStOR0uBQB5aDOF9PNC0kNNGQ9znTsJttj7n1aOExFpeRSCK
aRmm5S1C/XTz3oXR5isLF2UAMASA33O4oKstmOvLaK68RchW3h6ZDJTPODXxu/Dt8kVkyqbsWp4N
JfgWcHTLIb0pnpvHvjIjn7T0rOe2NTvQ+rwKV7U3HVlKw9hi2tAhY8m1QNTUAOK6AE1W6+4WPrKM
cQBHhgDAzZyRidu/pJttplSolfIyQlsqcfRXV/ta+APoQ5VTSqwrYEQrkNLf9SaIjU6a192kt0qg
PkWAMgXvTMYkOt/35TZfQ5kMlOLAYihh+QSgOvHz+8SrTqGJfjGPlSHeTxlsZBFHYGOexEmOxFZ+
Wzn6nl1OsFAmrtAGPKPNcXqQYxPwgxoLRmL/KduIpdymaUWkW4A/HE2kwDACp5EX31dgr3dl5Ckm
uMdFaU5IldiXdZrczUvXiSjeZrWlxKnrghQfVFo/oBHimCExwp7FZO4q5T5JEsqrSU1shKWZ5YNg
CxhzIzRBKAWb3Y349Fdu4WY/KaOE1rxFkFFJdnWRcNa3XpcNx1E+g4vt8g6ylkazKbTpMhUAwcXd
/LLe1wEeELQUWj9CdBqbmGtFtybLGuw/Wu+L+9RmNUpLj+dMw2jdaGPUza2sJbUJsDDATL1OYNIs
/csiVRTQkZYHGzOlJ2vE16IWpbobXs2nxKyvSfRSIZPhnJ+BLWOvDFv7CZvwzUsAFvz/CaQUptOF
fFQEeD3DGy4hXANHDYQjkPePhdf6HRplVFc0eX8CK5G5XrPZKshF/3w13r+A0iAZzBxzU0ODimY5
rkP2uoLDVF9YxAr7Cb33lb79f3sFuaVoBSRV3OhRPYz3k6Na7fXsr3ezld208ECq02LD97HDM9v/
Ye0zXdZZm3QqlQ7S01Q3FyG1xXUCpeDXOYvtbnwJy1Mi3kV56edrYcUiquYterKUG6P8XgogN5IL
TwPDcMcfWyFx5xC2seSDy1ds12Xa7BDlMhl1MRtrDl2IhcZahNiMMoa6CUSdLhy2SL13YLKD1U/e
HHrifK7+6GtXZPyDdGTJGDXOPZRt7NJiKfr+y/5Hy96QjjanL8uhUC89YiVgC9hzVZlDfTcD+0PO
FE9Ka4a5Zy2Tetx6cLqKWCroABfZrtXB7AA2MqeHarjn9W8poAD+/06OetXSfMxQy4d2hcVNBCdi
YJX1ySW8dG6UXdITqVGWDgua3d9EPRLmikVfY2jgbkS70UDKGuV1b8ziiqDZUPpfgwH+WU0PO3NO
mlMlK/eXN22/SrKRRha90Qk+VcGq2mLXEg0cOYWDqWm7+Dq2JpBaHeAYMpw9xuJoCCtxiTCzSALM
qBEPWTSgccqfVMnWuIbxVjJMqkQ50AqXISPAE3WYQLwuKsCc6K0FeNuMDSS39ZNWoAKqYxRb+Iy1
MoHjcWxnaEV6Aif3QTAxPoyUQHOK/f8SRO7aJwThCkYKQS1A29CUayQVrfa6awiGmfWpE5a9c3lJ
u3q+EUGZwD5J85WvMh2dgyTi6H2CKMH7rL6s3QPaiKHMIFeomaxwOKB2BCJ0qMFGjCgqiQwztO9O
bOSQHd1oeKcUCVoisGPlaTytAUkFG9Z40E0BAy7icTiy8hr7d2ojkbJ8I1hv9LXHymJtuOFDAwjz
xgt6DY4ZWN/iSTrG3eA2o+EuynS1ZLE/9S0DW4u1uZQxBBNobsgcFl1r/pJnQF0JJhbMPEtPKHs4
x00vAM9JR4c4KHbLr5F6ipST3EAnhxsJZMPa+O2yZr5p9+fL9q79lG1c0Uw1g6UYntohD3inOij3
aFRHwEgQWEeLMOtgluhqsgWnsJcjK4LZd4Y3J0tZyzgF9cw0QP7okoRAZ63wEmVb80pMF+Yey/ne
tZbv4mhrqTdC3uUzbmINmtgGlG2pYQ7Js1R/ubyvu0/1Rg5tK8c2LTSJKGwhoPEO1DBTaK31r577
qWiN2Q7631nNPwcpUTZGnDHHNOXYSDKyNDxLdmPFdvw0W4I1n+Nb1pQm4zrQbVFTVylpDHYbjKOm
5oKxvqLT/UaVnMv7yLr5EmVrxk7AgDzRj8larNkGKM9BByDPZLdmfmA5CqxTI4veGLbFKAtQjmNR
Ax808U8ROaGoPa9ybg/g7JmXkDFd+9azfuH2SZRRGapCF5ICakIqsgir8dSFCK6zK3RQauf0iTTy
klCp9xI7vpqOydPgx98HnwWGzPwQyvIYkaZkPYkQgernYGx/DQCGDOFFIMC6o9Zkk7x8coWdP/VW
ejsdI8Q2c2qzEBH2Uymbm0MZJABotbNMHrEqN6tz5ie39RH5eQvZ5F+9FR9ir7xiZrXp2YK3eHUj
lLJCyqyC4qp5W34boEbs1jdjjxoxZ01IVNrFq/RMgLZDS3W06/aKpXcsLZfJ920Ur0VNSq3qNy1/
q8xb1U8Os5sGeL+WJyW4fKcYDo9M2SYDXS6C0UJYHMU/I5nzQXvF6JlgmFmZMkaSPk16STwErtbN
RjPsYsb8uHpcCoHhlLIeEJlyeoBNZqgA8taRehtBtUyQtGNXBsY03JFH3v+7DOO7qsiUQZpyQY0a
clSjy13PJ65x4mvOkq+FgwE2ezu711KTdT0/DalT+kkXgpeUG5pygWGa3dDrv452/I1AsKk38mvn
Grf1nerXX4zXy3qyn13YLJWyTqCw0Psue9va9gRGGlyI5GoEJGFhIQEYzH7ndqfUF67yWyOonPqn
8sD4Asa9lCmzxBVCJKQ91k0OdziLHggEgOsF+iMgPGPwZLCLB4IOrNjzV5w1o5OEZYtk2hZJS1nn
CcTLHmboYBmlk+RzZ64z1Xve7a2htidfvLu8aGJrLrwJdEGmVHQAGCHW/ydY4BzJI3MOrBQra3F0
LUat+NIYiOc3Wdl5dFXM0mFxKMMgjfEbhD5xG//y2ljvDF1cNnRZ0sXxbXFIl91I7noSHlCEddJv
hUPgOuJz8SACKUTx6nN9V9gNvFCPY9aARaI5F3aZrslMcZYOxm+/Uz90TnEGYEgBFzjy5yDDwLfk
A2nDGmz+VD8vp/BpCmaveOBt2f8P8/v7Ee8f340uSKPFOJyLFG+efiW40TG1Y1t+mJGBVkgR85rp
dLMWT9mwWqj+iTOEa1AIgWgytqar5gvnZFb83ASKJb8k1+UV6/RZgaNC+VciJvO4jtjq5HkGwSVx
d6Rz7yCwR6bUZdbeWW/D23jc5lntuDYvqhj3d3TbANN3buwmSD+DwtHLnTC1mNUE1kFS9iqsOkmO
CywwDRZrtWuXOOHrGTUMP0buhxXNsM6Rtk8RKOq5DOtT8i9C9IzalyUaViNHZptVDE98P9P9/hoo
lI8klm0yNIDFc3uMMjdOD+p4oMGolTuask3c1NAk8BaJLR+Xe85mKS3DLNKFmgRknVW6YGvfZs5A
6h0FnNd7LFeMJYZyjhBCzZVaQUwtAHwzvS/KRyA1m6vcmOPwvQ7Pa8iw9+SyXbBEKuUrdboSV7GM
fRUr1ZQr3hxZvaWso1MpH6lEfitKyKI4f3UTv37o8IhmXueOR85CjvxgWMIh9fkjZlClgOkyMW6F
Spmb2TDmiVcgnlRHVcJsh0ii9AcbXSG+fmZV+llHSFmZeQbHfEEetvIUHiRfRri4nDCJHVx+y/br
2u8XQqXco4kbdUT5uH0RXALtuV5fw/mpUVNn1W8HUMO2mlUJsSdwqsmQzFIZysxMapEUfIoVji5v
tWhtbcF0eQVqRxP8xF6dmRFoni/LZImkTA2X50pTJhApDuDJNVp7Ckv3sgimmpKD3Zhro2rHJSKB
CZkvyJz1OL70fgG0lwiMHoMdmpVtfMuuxWPkasHCuIasx4LmeFQ4zBQ3xHZ3wNCRLcWfjzUgDQdk
vsrDcmQFuowQiaZ7BM9yyesjrn2zIroHvChIMaw5a01VYW0sy9XTKBMzVYOkhWRpvV0Gcm6CZ8MH
DpznyBXINQCr5T3eXj5LxstE46lOZRLXKw+JUdmZ09hY5fpYG8daGq3V+HlZFit61ij7whVSXQ46
WZ5bBrU7+2Lw+zXizf9Qvifmg7bXOoDgMaUB6giQRlBamlY5B5h/tKwCD1aSVGsEGTOA4AxTlSaH
TxLBHOvQKoXpRleG89Txdq8lRxVYeDNwrJ2sFRn24BOhCgkPt59EXc4Fvx8mM2lvRRpJtmq8y1Jn
8VdiY6o/o4Nsj45k9UipJu5gA0jp2F2rTx244Bk+wq6Dt/0Q6gaDQ6NVcwEfslhlwFVmbEkv4rcf
i6u648/+lu0V7N7ajUTaLRjnPDLKEqdBgA5rtKYQj0s4K97qAHnjOytq2rVRW3mUf9B1mpRlI8pt
kmlc1z/ku87RKjN9wHjbVWyPppaZk2SR8cAz6UBkBwtvZbYL+kf7C3zci8vYYo9Hl5CzDV9Imiq/
r/3pMbbWU27PR9mObjt3tRQkJErkkBSrf1Td1MH+v4LcZzKZb+GeNdtuC+VhcJVQjZWEj+rt5VeD
mc/WlK32W2qH3+SgsTn12D2Q5IjwF4mmrVzq6pdxqYtIYaEBVNYPTd/c81NyU3OKi3FlxvO022Ww
lUX5FVIbtb/bu0kfm/ZVdLLbEpgUN6oNlgRH+lKfif/L3aA4xFS7PRdqK5vs/+ZpHIVlkvUMal4m
8A8xgYF+WwfpyCtSYUYTh4NErZPaui1CEWQgXvIP/6GTj/UVlOkTsjlsVPIVE5AZhRO5aphRc5Ob
/wbDRszWJU2nzNo8NvUwi+jhyYoFjUTi4I5RYxlJ5HbGWpgCX17BwWK5dSyplA2L5KqP5QlSOwe5
thvtKbaVOwVwkCYZPOyRjJBKC9A+Frsa9i/WBe+KpIGgU39Ln2yOGS5djMI3nAK4roC+hFsX3yO5
CBhKDVH6eBSD3hmCwp46C5wPoTNEjKfkX5T8/QtoRWvbBGNb+ILxq04yQketMDu3uDXOiVWdSIEX
4xORLd/xPgt3l2zs5+N+F01pV61w4NgmSfhVQJoduBtFdMsnx7itrLkczLG8aVeGm7LrOoCP/s+G
UypWS2WmiaTuwaMXT0CRA/TqJCUBKAO/AVeBfdlV2fcd3sVRusWNVRiKIcRJi4G5T/TFz89d+FdF
s82q6CqnUqfagE4GeF/n8VTCIVq9IiDhOXH1WEmIT2PJv72PP4t6e7A2SmtkWYjaBaSlAbpQMWCX
eBLYcVpv8C/vHlMS5cfW0wCIAw6PLxIQZ1AtBJLXBdVfdg9uN5B6zuI2LIeF9PCkKYbI9ZxHv1VV
HJKK/8FYEvnkC0pP1zdn1KLTkCggST3KP2NQZOjXohvBXUtcZiROvJNL0qgnrNebVlRXrGs5qAfE
4QFB7eE8tGJbrEQKQ9Xp0mYeRjVqm1iYLD9EXOksamvx0vfL27dbotgeFGUz5myKuSSGlOQxex5d
A17H8guLQ76+dPtj6C6uctud4A4qoFTJnfQ2ZoBR7I6bbj+BMiF6WU+j+rt0OjntgxLkgYz4sTrg
WQbhwfJF8EPbsDrMNOECuuQZmezIGq9iZ/Sie1ae7E1jLp0xZWPqRllJcZ7UitqgRd0EEE0ICNDy
6wxfCm/wGg84856KHguCPphcp87gqkAdFk0AGdiDFd/2b1DLfxkd/DEUdJVTrtZllUlipnNmW31G
O2GBXmu4qQfJUn30Z/5k+U3/Eh68i6Tc9SYZ8mYmaX7eKwPFLQ5IKviKA862Q3ngbljss7uTFxtl
oAufcZeXUkOUYUIANNud2XgARZSOhd94ctAfWmdQQGwsgbm5ul5eOl+6lgIuSJ6i0tQYnYH/Eha+
L56yYuHYcVy8IkFF5tzm1+zAq6bhglnWSg6RJ39LXdVOHmIDcUI9m6hb6kcQt9mGnT0xrum+4/j+
JZSbboTJPw8SfyCAgbHb3HVWao9P5U2PeqIe1H4SgEH7NH7vr3Sff5Imi3lRGcaPLqLqAJEKe1KU
bpzK165Dr0ZzuJl8Qe9KY/bHwTW8JUA7fNBcg9nmG5syiBijCzdTpnyrCMhzMIqwviDzu4OHCWhm
I78e1DbgZ/F55keWd8Padso6du0kaJ2G93L8itqlPepmddUi77rYsA4Y1vNYe0xWcGmFlC0EgUpX
p6TAw+e/DPl7P0cgmS7AHcdYGUsOZeNawJjXKikGiOVRTwALMiVmAigUJGwYl4jhlNJVUvTWdkpE
nBs9q4NOLF/mBIjQiegXmOfUhdGbmzQQ1ezl8o0hF+LCRtJ10kSfKr6tcXUnbTRnBH1ywXi3dnsK
NqaKroDKCEC0iJxV54hXxDh2XuaXKD22fm4KhyqIi/8wDcZwC+hSJzfCxQf9BfydUbJDuQEg5JXG
yq2yHEV66jbShlpXgKXlGg3qKRPG4MQfxmhHCvLkXGxO8z2/ALSzlB8vH9vbpMGlc6McLMDWyqlI
lkdKHe1N/iO7q19RbfHkG/jgp+HE2yQl07jzmbRU9hYXgFvx8kcwV0/ZmQVenlQ1pCyIREUfCL6K
Eojg5Ey6yt2ZSkL5aRjIhBJ8aqjxxvUvEr4scvK8iioCY2Hwi2F6KJLMqSX1gKZ0S57IKY9WOWVf
1JR7Sob+MHCj1WCUlTNFDTXYeWY4hfuP/uarqNemrwECIxNDH594S7Tm18QZfeLpxqs5XuUesz15
92XZCKROfSxKuVokbLiQ3KXtPdcekvjWkCI3Km60aUDnk2F28w1I0VlHvXudNpKpo17T9p9GK8J5
IqP3KUTjXgx3k7RIRlb+PfcW77J6sURSj0qTdxkwYnG3au0lL0HwQmB3NRbL635kvlkZ9ZSMcjik
ioE9JW9XB49Ff+jN9NyaSLz4LIOx2wa9VWTqQVEzgeeaEiojXWfn+BQ/jEH1PfHAMeC2x+qrgBy6
fq2jvNZa03HSTCG4vKm7rsGf1QIO/eNFkscu1OAloUJbAfZNFaPzyuWHVMs9PZMf5U5l5E3/ZcEg
glNA6wlicurmyn1ThO2MU9TuSTIxc8KgOFTeEMEtS76EJxnDgZElyZjaR/PLi3ZTMZAs9kM34f0L
qFvalbXQ9XpBTGV90jGilT0Z93yOmkF9XXj8jXaW78fH1jG89IxKPxpEWG7p7iO7+QLq2iKXOS1Z
iT2Ys9oc41utvLt8qpevCpCQPp5qBA7MeiIOXyVeSetduD6pMuMZ33fyN5ojfpQhKo2QKuQZT9+e
8PHYITMS3gze8JOzJDTuR1bhIusDVLHc0SazcmNHPzNjO9ZSKX0aMu0f35ZUJcQDubKNlxH+TeAQ
t1Z5Fn0WtAZLJKVAayE1o0KaA0MVqRLll6LxVlSwMAveGuc/PembDaa0BE1L6QqKAhLSaWboiW/G
qHbDYLriG6s5oMZhzwfNyTBtmDwIVpsDT0o0Y2c6VgDBlwtzOUpwTY+s4HY/W7z5Msr4V3Gq6i2Z
/vwNJhdbPHpiChNIcmS+1/jCfV/s3IlVBNe1pUp++uWvGp7e7abIU49BFIb67+7b0SURRuq2MNio
1RMOI1iN2tQeLl+pfedms2jqXch08f+RdmXNbeS89hd1FXtnv/YqybLl3U5euhwn6X3f+9ffQ813
Y4VWxFmqJjUPrhIaJAiCwMGBCtQTdp31UulXrOYGFvOtshHVtEQumb8SlHbqwxkHq1Iqr4hDV1Of
McrBmcMbS+QozhdOP7Q6an0SSOVEJVHEGqahVQcEpre8sdJeyGpn2Ndhl3pIg0vfLy/mH3zw/8dv
4AD53XkkmdYXSw0LotdzZZsHRKt7CxcCG2RbOImT4PGBRoub8Vm6w92H/LG4oCnUnfNgbVVJ6MHD
jjbe+qoCIFRdh9/1a+KjXo2JX8qVyHGcL3KcrDbnrGg1EjNhuN4kt7td/xreaQyMeNd/A9SrvkoA
HyhvqlsS20TY8fSHm/djzTm3ZQDikoBRnPkT4LjRhA/UuoVCC/icgggRB4MuYC0ebiQMkECVRXDv
nn3QnujOubMi6suOsqbefMueBv3mr0n2IufEfM8Fr3l8fZ4a9JpFozFhidtUsxX5sE4/WlBZhlPs
XLZhQaD4iRVVz8gaYmIcvOABlJpHwrIMG/gXecN/dXhH0zrRK6sq05IseIXOw6AvL9qw7G69yQBG
/DvNqedf6SfbxXmhITV1iYRYR/qEum9xn11hMiliNOp2fpxCT0y3PsQ/hGgoweV6vHtO9OyVXsnT
gR3Kn7MLEk90XVnXSeWY4Pxg15vRAT3bizjYRZt5PDwnYgngQlXOlhd+FmEphqi5BVpLia8C5a8K
gm520i7Y6NE7nghbTHSpzAweLBMZg6ZbO5p/CIxTJILzNHU7aOnCCn66nW/p9eqXt9kuCcqf6E95
Rdo1+FfEmyc3Mk9JUJVyqY+sxNO+yj7jw8oxHudI8vkiLDUwz3xpATlf0kVRl8sLXFn1c73tPGDL
vCqgmJyLwtIuRB+O8qB8x7wjj40ZbLapvWNI79oZNupteFOjecxyRQtwFtl/ugBcVKStmj6GLEDo
PNWX9pMzgBDzxdwOyMiDhtONS5QdTEe9sm56NkWOtTyMnrWznsNv09W/wU2efg0XINHQbCXKgHAr
kSO7iuvcHqJSYMgCn36cXHNiyHGLF8CqQ2XWp/JXfzkrYIvuzfM+4deLjSeuyYdyLuAWgHzLDbCD
9fayWnaev18+M+fjrg8pXDgwpsU4KQzU3s2ZV4V7Jbk3SqwaykXI6LmXhYlU4s4nzqY1ob8Tb4gl
xxNQtpvuugpFUv4Q4nzoxN35YZF3TUfw1mX1OAVUeRP6q0PXdBbk5Wrg4oRF+fNH80MidzSTKtLX
JoRiww4kMJsSjQ/RHhNa0MUtnlZ4FmBKP17SPBR6jYY+DyWmn5/crO76iBEt23WDqqdPXpU9EFFU
OJNLKJQ7WvNghknO0pzxXtvFTvtQbBKvcjAaEr2iu9Tu0echXNjzcc3HunLPD8y7TAud5Qya0nJM
8DTP1fdOvmml1r5smedvjg9B3MWvG4XZdwTaFUAgpKFHSxGfxx/C4F8iPiGek6XM0hi7NjnazriT
Duq+fIhduh+AaPxZ2ppvAhrA8m21LojaBNrx6OdRr7UcrEDIt+nvKuZQJ4uI11CwUTzmuY3z/61f
2U921n0fwqc5eSTT6+VtEh1tHuk8W3kddtrR91Y3dQIGg9zPrtn8JQy2zTfdYdmI7l2R5fOAZyuZ
prk7ljceuuf8NndRSrVNL9rqwQzoUuaKiXqFxsI5lGqK42hg/BcLuuTQMgecj+Zluxjx2XqX37Ak
D1p/NsiiCVz0H178H2bKXehL2M90kGErStBuB8QWKKLv++BvvEQFTpNnnU7KKhw6Jmn2KUa4zQ+M
BKPzpaD5Iibv+kOs+6EX50rKDpBtBFCMT6c5TPNmLkAvf9tNX5awtmfpcc4fRiSDlaEMOv3tstkK
7j2T8y5j085wXjj6+vyypiCjXBT0jQmEnA9LfilIuaS2rqx5p7DwMP3fUzPbYm7jfw1LeBLYMJS0
v64603pr1adF+WlVAk0EMQnlYhJjlZN8YId8STD44nEYFlfWr0j4TUO/3eWd+UNN7WPVOHNHQD1j
pi1WbXyPb2fw6zQ3U8DwOqxfavFRt0w3+UZsj6Ld4q7TRq7NeGAl5xRINPWq36gBovWgE+QfBJZH
OasHa0hOZjCb+6YMpt7y2yTPNgmFROYC9085Aw8RRKo6o/KIt8UbWl6MH/pLB2A05jfPHjqypr2y
L7+KIbwC9SzO5q1ebqopw8FKl+iwZvmzRqR7Oht3l61EcH9a8u+Juz4z6SSzpytt3vv+B5mfL/++
yDlZnMWXk5nrEcMO/W9QCZJylvPOaHkS/1+hRjBh0pTBck8wJvd3Zdq4lSrLYhYPfv9E2cYNKl4H
w/pXD4tfYnhUrFJpqt4r2BolyhxpeB7Mzpbmu7rwwYgoWD62/p9fxh+yuP1JDCUbLHaTsCx1tauA
c0tApYKkVEAFLAXnz+2HKG6neo3GQ2KWEEWsTWj97JV7Kr1T9YlYILqXb9NksQXasZ+8pB33atJJ
1fVxAe3Q7OJFV91TfKQvBcJ4D07f/6gfOwonj9vRbPQ5YrfIX4/bJGBYBjEfwnmH8bGMXHyD4alK
JLPMk7ZeD81ewjDSfP1SZI+CtTt/cj/kcO69rK1qqFIcLBbNdA6Krs4g2eaRYYtspL21FZFU/iFc
/BDJeXazShJDKmH4FUoJu/yRUWikqBCpX8N9tu/2482yEZV3z/vBD5mcmzc6JasSRkfV0FelX9yw
x/imVMDJ9gcv9SGF8xyyBEZM0kCzDK93d9w21/SRwWtZKw4K155g7wSnmgew5nGFqcMqTHGQ9pU8
2OaAydqveknsssY4kA6jUJYMMwKfKirCmPyhbPBLVZ61Z9IxF74sYTedh4RIEF0x+n3gPdzmWrkN
fYNxdty21/lO9QjoZkW5n6NuF848j2wdDbTfG9HxGIKzGFL7q2in3L4DfIdE0GQvB5xLZ9pbN5kz
vffeAqBT4g5X1YsSTD+rq95Fq7Kffw291gV3AF4KO/228UQ5XcEx5umAmmYiksSWKTZ7p0hNb9Un
O51f0nwQBGrMgi8tCOeXMkPqs5JRmRjZLltGhoGxdXCLNunzCA7aSoSIEZwoHr4qkWFZaYMN0Js7
yboLo7c1+3e3/oeRcc6pM2sY8wKd0m2NTlpGyMLIMlhfm5ii+Q+1jQ9pnF8CV+VY0g6nV3/o9/MR
h8IMWnlEVsxRQBGv2O2TyJBFy8g5pqqXtA7jhJH0135oMUY+6T9DUSfTHxBoH5pxfmlGe34ijcfD
Uj82d8zZanZpZ9/ZoO9IPCmPXbgXbJFHqdLJwlB0huaxBnSrZU89Osfy6ksJhLkJ9uub3Mj8aX7T
Y1/NFFvRBSBZ0U7ycFVNlvVKZsmBBn2fgHgzOBFwPA9WZFOXPqALYj9jIv2VIfLI5x9mvxaaB7EO
qlY2I1toMNnc0wBNe8GMoWZZBg5Jdg20DqYEHuonEWBMcIvzMNZuHcayZLc4XQ5mgYHnmS4KsgSe
jMewYlSEppdoD/KL5+wGpbAfLNlCJvQhqi0aPHOvDuDa+idR5fYP+ZaPNWUn6CTgwpBd5KpZXmLs
VGfJTCeJgnl+nFT0djW3od5iDvuPpn4VXK6CoJIn61kbAEwlEzbUNbdJVdjquFnJTdgWuGYxjAT4
tGWT5w9DUtmSKlrt88DdjzcI39Xf5mqe1gN8kRYYO+k1/xLeNTfggcBs1MRpVCf/OTH46HyTYVoe
Ro4/GFcRwAmCNRDcKTrnnLQ+y6SFvboGp0BEUzjL07gn1xVQCd9YF2hM3ezLeJ343cO/pIWiJ2vA
ea2wbvoB+H0WYjA4iPIz/46ZdV54y1pQqz09ANyEEd9XopKdwCXzPfzSOBlaOmLtlbyzlenQ5aNd
moJnxB/yKr/Mmq9edbqCSXkz3kmsG4bNc0OXFlqmCycKkj0KgD9Lr3bA9vjvWmo/lpVv2C9Ma6wI
Q+gZ14y+rn2Ye7sHRqtEChUDWw/klbXVFg+p4fSVU30T2JTgXPHkP3FCy0LD+Blk+f9i2MVtdK25
FkDoaHMRPHwFToun+gmzDhPHY8xGGrPOsdpoYw7UaVrze6gO7wLFBNG4wfmpEIO5uzo5KrYA5t3Z
6ku/kXdkz55Rl2WJLJSLi0CXqYcjq98N2UMCApxkLp0iEs1/Fl2jBhcQoTkzjQ1GgKME435aYR+x
O3xh7AKsMQksmhhiMMH7XFZOkEAwOKeTyFWryqxhsFwbjMd50jJMOUTLiUpeoe7Ub+bEFIgUXJ8G
52k0OSLTEGE92yI+TBh4XsVKcFkrgQi+uLVmw5zErFg9mu+R9n3Qtpd/XxTj8SUsKtVRIjGEDOb8
eMlm+hG7ifMCuOsbo50RvadFtsHXs2YNRVazwJJ13uKF6NABed5o2uS92xuYcEG9GdmY9lo0KFgo
V/09GjDzlRLUCbGOoIhsbkrUmjDiOkRpUMH7rkRKi7XMCYs+Aq/Fl7gW0ppLEmP7Oq/LwTQnI6pb
gwl8jH8HZvUHKO2vy8HkfIkSRhhNxnAAOHku8dDA8mgEIFTZlttskx7QuNHBY6rQtY6ArBA1SwtX
mXMwUx8v2F/srhYUV+ljfltsQOQCnY1D91psU3TH1k+qwFkLvNqnctdUhVnLCuhzfpiUzdSUtroQ
W3BORDvJuRcqyZi9mUMKI7dUHPPFvGfzf5rbNpg2ojSJwJfxda2ZFINUspI2y7uioQ3JQoaEEcLd
mdVfeHDxpS20VGhDzvbLuKNo9ma09e0VfUCABIxs+lX0aBUluvgal15pYUlZ6zQJ6u1wUz/0L0AA
old7k+6ab8U3wZ4JlpGvdyWWmpOEJXgnJ30Md3jgtHjPAe3+g34hDytGG83Xxkt6b/jgDPQEwgUG
w7emWH0p1yNzrPEWLDPucN1vmldQI2KUGtJJgnKU4AFJuSxOn7WjPrPKnjo2GNE2IJN3m2q1LdMv
xigKBY8lhktmw7kZTV0SNL0gBmWD+bSbyWEcK0MAZLdXe2lst9vlJtlZKFKBtd+jid085AGGU78d
0ay+6PkscACU8zp5Kk2KMsGK4wW5YcDTpLdqEDgZwT1MuZhmVnIMQ2JRGskfjOUOtLsiByOIA/mK
IhmaulNZGindHnu6gzXQdyxlJSZ/E50L9veTp/Gi1+EYdbCWrM3sRjkMU2z3y7Nhznavv2hAmuiJ
YP0EIvmCorwW5UJYpoHskg0bocbw2mJsnyic4SuK4aTr0iBhnxaHsWdQsHwH1GX4tD4AEF5cbxYY
H19hBNvjVK0GFGv6vVyqbglup3R9vexMREK46GUZEkw2YPBpjN21R3VjqaW9joIeLOHacU5EHkoq
oQLArji0vT40QeEM7/RIqVHgAIvSBKJagMW5kZyMYyKzmIyFnsSbgW1FbLbaDBgOSocfrTd70yE7
vC1+fV/eiaIVwZG2OLdB04TITQvxWve0GHh3DY+Xd439wAU3afE+w1R602AQXnn+qfT3eXpAMOjQ
9O6yGFFhzOJCk1CeC2Nm6W4StGw6au1X18i5HBo2GrEHOtvcFgfhXc5+9ZJ2nBPpaZyrCvOIWlDd
0DdMSAjd98lv3yqklhbWtbsrAa6fhHzYl2s4MuG7TBUrD5PGOF7ro0t/gq8pMK4xhfZn4QHB7ROv
PMROfKthjnIKXHQDypgQlV3GewbE/8uyAZln7qmrvf4Ej6cDYssb/akORHW2i4cWn8kc/omXHQpw
Kow1C66kfWS1tk42lSYoHV50q5DBgpATGVKm0L5k2UYWKKqbLGi9eFOAV1ZgYhfPCuRwDqgKMeKl
XHDj9/54HAcXI+eDRsGAkfTlYGQUUdBcjjEgkXNGU270UsrA4CzfM27Vqwkp8RGl5hk8AIkTbQow
EzWgBGWMAJHPGqqhOd5wKqAdIejmFUHm7bK7whdx7kpSu0QfEuwnc1cj45vv7mIfPepIL7vyNaho
ULwkLhjXCEZnaIElLpBcDPPwCZzL6utZ6moGh2YggtKXQSzce+yf5rOSjOXCA6DEJcobXfYwkMt5
MjmUwYiQH+VGmwwdktMT66/ud9XjGNRPoDG+EpmcyOI4p1ZQvYpWFtGmsnpFVvM1MWVBTHL5OQK1
OBdmISOfVi0LHOFCWNMH5r+B6+rvzVwXHFW+N1IdjHxtmL9s0MnRgwlQUR7R4mGDRKcOfSlpnKoV
vlovPvDQ/8P5IElbjAggniPV3JsMR8hYijSXBV/yj0g4j0KwaccFP3FHsRQ2ccooK+a5s2vtTi+f
BI7oYpQMhThHVKrVvCbsTg2vx/2ALh0QcSCXwjo6RS+4s/5bYdauWzrgXJzR92SNKxTm0F5ZRHY8
tLYcho4YY3X2TJ+I4QzdWgpS9ilyzSRgAzzYyWbN2Rhwnl9ph8kt7xu/v542onLFWXs8kcsZ/9wu
y5REkIv2O7ArZgG6v3diXNf5gsUvOSp/W+dxk5K0PhYs6m1c25kHsDVYxI44C/QbVi6ryncb0avw
/Ok+EczZfmgMQ5zJR8EL5hnLG9ZObhzYuIU8sDYCwzz73D+Rxt3EYziTfGAlA0aZo3i5j5ZUr9gz
jJe5FfFsnIexn0jjjkGa1KTQdeiWb8et4TGYd+xEaMljhBfE7VwWth+Zkl2Bnmc9yolk7l429FRr
MYUBaIeDsWt281WBxrMVM79Z3FGKaTnPBtEn8rhbF9yL2TIwXGD4dcVQmWZXgfzOuokCBpAyfLoZ
MxtiA4Ga5Fx0eyKWu2lpqtaZyk4Ha2/Gi3XTHm/ZdCeSdJ754kQS52amNU7GgpkpCQYv3JXb+Hty
NV3LG0SvxyBLusOGPhjvrIDCqBelrRg2eD64OfkKzgvpmWnRhp3S6K3HkKycRdE+eBBepiC5YwEX
g223d4pfuMq3OBLybJ5/fJ58AOeO5EJPC03BB7AFR6LcZcSoOSyruC3gIUT4bZF34K/jaAZ3ccrs
Kt+ntyqGbQOZ7mePeC4h4fJPrxKNmroiK9S0FM2Q1WPe/ORebOjcm11s6H7f4zWCTijMBsYwuR+X
jZbt0emLjJfCWVKKiVt06UwdoLH3YUjQclH4cWkGpLvraBHU6Ie6LJC/uniBnNGscT43RQKBRjM7
NTnES4khmnuUGW0L/GSXhfHX8VGYosoU+GrT0I73zOkazvNoriHWMFMDaw4x9nR0Opp5l6UcI6JP
i3gihtMJ397U8wKdFjP0527Ei9GUhl2YGcTrZNMFe7ijJCnm6HTatJ3C9LkKyT+s0/KqcmdhjEIl
lmcL5pKD0bZ5IcjItboILMIHa5wUvje+BNZqSCwsaEwXW9Z3NH67vJa86+YFcBdwh9kZc1FBDZWG
dkLz/YJ5wFqDwZuzqBHvrHEgttAtYLRQ5uXuw3EYVt0KQ91vrGGbtqlfxlPQa9X2n2lkEENWLJUa
JtXAZcJ3yXWzLDXLYK0Ysj2jffjWMIMhQp4MvOqXBR0Hz56aIZMEfUzVMuE1KP800YehWhUlIWgf
LtBW+Iipa+6IPs1JX9B5XTyMYX4HVixYqbQhACYv8r4m/lhnO1riaZYAWxPVfh3lQZwqtrLSDQCD
njZr+y6UbqaQ2hSHNR40y+4ty8n03OlrGoTTYFuRfBUWqMWSyhFoxZscpxXvdKtBSfOmiIi/tPob
rZCQ1TTNzvsrqv1U1MUhcTA06fVidbtOz17Gud004M1XUlcZox862i3tTH6fcyBvs67dRmZ13Sy1
V9Ivffg2Fc/rjHGnoe5YcewoXeoMZLaNYYG+q90q1n035psKtAKC3eIN/aiWopmWbBAN896ZdZ64
JrWW1CRHHO9H8E7RQ07BpaF/WY1Y4JxEcrigRC+Q+Cp6yOmttzXcakMTyJVp69IsUOjT7chrxF0l
umxiVPBSEj/U9B9DAv6YCLRUvVW7vd7s4jFW7FKrIzRmgHtmyKOgyjrJbmcyBJdN5pM/Zl9CKVUs
XJsazgP3Jb0lkzkiFfG1FFD1QY9vorzfScOk2CYN91Wd7KamORjm9JBX1jae01Ww6p96Y9knWLKl
yDoxKXaYc8eLtHRjkw1YjK96r9ss0SZ5rddnG9pct5gnjtIWyzld1pz9Ku8BTqTyYFhjsUjahxgM
vyThftKq7wNRN1Vf44Qo2ylaIzep11ujo71o8/k39lFfRTF0megK4IrcktPQwt2QQ1/zUG8Z9wYG
472yijDL515W8hNigJfFXbdR1SbzQiBr2s1gSpmSzahvNJQOA8tj6HsaBlmz0YwAWWzRU+acN7JO
9OT2daIhKh4pk42hO8vqMJQkmKKcarQBZXOVq0TYdy/Sl7909bzorYLZkha0ihuPaL53xgc2gkRz
q+0ob4mCmeBs/uA/5lI4LrWlUWKgyYLIPPI+GuRi1MAZ5ct9D0BkGvZ2mclApya3sho6TVp+izT5
Poq7+2JO8BEx7pqpLCbBkT677BagBfCYBtX5FI5apwAx6hPxU0Aza4AIRWTHIgHs7yfueNKRqYzS
GcxbUezJ6s6yYldgtvzz8K+1/NCB8/ilRAe6xNChGL417bhTihKTz7brfLOEaIMyOzdJKQsRBWeT
D/EhF6yauixrWD0cTs5kS20h+RKvuGlyywlRagwBQjEagIvknZ5+b0wR58eZtTwVyHuhpp8qpaEL
vJA1PCLw6CJHL8yyF/gBtl6cs1OIqhhEgZdVPjHwWsNSL31vYD0NjM1NMF9NlZUvvYQA6/LOfaK2
P66gamDymUwtovP42R5IgQY+HoEV8LOsQETLt5HYyy2IYKKv6ujnehAfiAnk/eIrbuEjAn/sUzfH
NAviouVS6W/yUhApn7tvof/HVym/myxSkPoyhDpzRQZyOTCmwMBUC9aoynguL6/Bp5Qcvwbq79Ji
KQ0NM8Jq6zHjc9qZQGn1G/PrUNtG6fTfTIex1qVfZcmWBtFtym6Pz1v9oSp3Olt9ajFUDhsA2Ejs
lLcMAYgmvmv1nr32iQuKTxdFjGtL8Kg6d43/tsbcmc2qrkbXG7RmXUGYantAxt/BXGaUAKMv3UGM
SP2U02DrLBMKczZUy1D47u0xMpdhXbCrrPtYAiXsWG3R6QbYmO50sV00niibdCZoUGQVjyBTIxqi
Ue7JlWtqnXRSLLPrBRRKrB4IRreNSMy544pzStlryEJUxBmQ1VfNWGKGvN8VCsL3m1opMQfo6bKZ
ioRwhhKvdTnPaib7A5HsbCaOAXNdWxH59DkPd6oLZxZyKstKlkIXdf0xFSCnEz7mztvByXJxcTt4
3GNtGAqIkO0FGLT2YKSujiK0PSj2X5ioVnMvr965SIP50l97xEVx2LY+zHLopQUh2F0TYK6TDaEo
hbNknrWrEECigus29U501M4dcdlAmgvRFWo0PCITgwYsMy9K2U8Z738xrvse4Cm7i6tHkoVXqQza
PYG2Z3fRQpaNolaDFxinbV208pgYA9O2AG+ia637FEOIWi9UHbS91EEf/Z3eP2bovDOTT8Ry4SvV
orBY1l72C/DAJ1b1HfHX12QibiMvjTM3OmCUbX5bm2nsZGOHvoim2Eup3KOroAgur8GnHO7R3Zx8
DBcctKW+JJWKj2l+6u/lbQwYTXwwQfUdNPBziYMycYVZ7OlO3+VecciDQhhjnnmh4vb+tQ18D0wO
AP4YUXyCFtSP4CLrv6NFJHUjkGfe1pjuhxGOd1rtFpkjckkiyZznI4WcNY3ClMd0hLnp7dps3SxN
vUaaBcZ21rxPlOQuayOs4sYqYGuYJbyVIvkhH/rrNJS8JU2eJ6oJGa4Exs33vnSaGmHmKgSGXzG1
45nhoyyHPIy71Uk3yiYCP+BlUxIJZH8/jaCTOR8qdpoKy7iJo3ELnJYAuXL2Oj41Fc7v9v2ylKkK
GWxQcQlEAQBfVwylQ+ESq8MA5u3NZa3O++GTjeP8cKt0iqEssJFWdsOvU26Huwxvvn4XG1eorbhi
dODZ+/hEIueWpKJM2jiBknDCQYlx7yBqRP1RBMY6Z5EKkhOqgQG61OKDWrlBb8NxLTX4W0O/KazY
w8Pa67r7ZRXlQz5VrJifOZXG2b/WkVpVmpHtXHKjoKUTVStXtdHqR4OKwfciBM/WXaShq4LYDMW3
9B5GdIEo8/KGnjvzpx/ChSGTJIOct55lf11e4vl5quDSpHQvTFKIlpc7DlZlLdGYQ07yjJC1qLzc
jTzLWXegXhlbu0tgs7oTfqudidirKnjznTXbUzW5k1KWdanK6YSyMrABgHA8kdRj7OStzTrLK/AW
iNLP50KvU4ncQenqEglACzsc1t8lTNYyl103vv+3zeOORh7PSzcwK1JBUBZ9oemy0UvMuE+bp8uC
zjmzU2W4O7ooVkNpIwhS4rscXThTJBpVc3a5qKopVCU6/uNUIf0oVYsB++jyFyPpbbl7p4Oo/nXe
DE6kcHqM/RolqwQp+XZ57msbj3+wQ2IizAJa4VT1E1eYIWMnmQ9voNQvxbiIAviJKcUUWRldUwzU
kHnjVX6F+pevbfLrf8p5cXQrH8L42CEaJrkydAiTjdHL0H+PkKocTHvRBUBnwXbx3hJ9EVaxNhCU
aXdd/aTMVzJIqf+F0Z0ow/nIErNPurJaZB8MV05W35nW62UB55RQVVaGotQwLD6b15ZUs1KVEr9q
U7sJ4wfabzHxVwCRO3d/nUrhHIEx6EU4hBbSAe3iqKn8ZuboYqca+ga0NnHVsNtn2XrIrHYNLut3
7tSeSubOFJoFmnVqIdk03ip1T1eB+/mEaWTmpmoyVS3k9FEz5C6PVaORtg4R86qrT3eGk1s+gwmP
ngGQQ3EwNsVB2IZ47kCdCuVvkmWKTUWOEQ98zTEthmWc603bAsqiuOIMN1sj/vieSmM2dBLG1Yo1
mmMLFdPkzSRPZo+S6GGN75RFtJjM91ySxNlJNyAcDidI6hZb2amxR96sKzaJjTGhjHjowk73ii+R
Qw841L+wlJON5CxlIEXUjQvWNK8QbxSREyneZQln03Mq8q0mJgxpCLK4x4WeJ1ahJlBvcljTfe5b
N8p2OPbkNS+SL5B2JrkMy/yQxvmOdDWoQSWJ+LNS/kz0PpDrHGmjvAVN9aofqKVkdteia3bQk5+E
Yoa44AOYOp938+MDuKNB1H5M1RjqNoXHCHQir94YDRgHKzfeibAxZw86tSxN1Swktfn+d5Ikuqrl
tewvZXJoCcb46dGbQKFzbgzFQ1lRkYnTcEP/fhBojpn3REECxkxVULuHZLk3EiuPQKkk5dZtJRmN
uZunRnnQVpnu0skq7mmRglgAZPf1uH7PrImCGylPi2GrSVWJmnxbtf44RD2Qmt26UzEnbdpc/uwz
Xw1js4jBkv2KdsQInBzfpShCGcUM1a8wm6wxyWYqQViukkCdSltKeidXonvLstzLYj+NAoZn1FRT
0QHzB/KA8klEjXZaoQ2Z6vezXHhy0zVbDJKGy09LDMSz67WWH2M666/hGE+p0w/m7PSxgic3ta7o
Al625Gchh9ZVTJbKA8djZ4cFEOqZ5TX9akeN5Km0S78WbZLu2mpJ3SlfFH+cCHXqVZW+SIva2ZE6
D46K95rgYjlTUTZlXJkq8kSqAbZvdvxOljWUuqyrNKL4YfkcdW8Icjw5e02sQJMXeyl3S/6Yx9dK
Log6Ptv572I5H2KuFBN4tFXxqzG3lfhGqu8v79uZG+13CZzfyJN6oSsocI9eCkjb0pXNneQZj5ot
OxJ1Ss/QtrmzisJfkWacu7AmKTRqE3LVpraH4svS7ASaiSSwv59sWZnqnaUbWDvWerGsHkb/Yvav
ZjM2WZLYpeFamZc3tigAZtfW747w9xXl/Aas3QonBZrNWeGEOlgkLK80K3uOROmrT8w9BtzTqVVy
N6jarqps0VnxSyW29bZzQ11z22F1lXV25BZcPehuzWTzHj1ziU3ycUs74sYT+lDM9LWF6fZDvx9k
lFSmzqZj4yxLvx1MsNN21JksRdBxfHZpTMMw4ChMQAW4LUngy5duxikaciCPMXCIrqtfSQNYlWTn
8vazVeZ2AfNwFNlgWHwD//t99+cy1OKx0XByQDkDUJmroPt2SGvRLc/s9JIc7vwkpCFAqUFO/Ypu
DGQV3OIudk1PwrsePCKYZS/K25xZxN80405OvlZSrlAmsXs0DOKu4CtppMweE9Hr8XOAhgU8WUNu
u/QxAR2zDEmd4bcEaZuoc1RS2uWyK3uw4cqT4Mx+3jRD0REusRKYgkI1F5VF9Zhn5YAH0KQxGsHc
ia0rSxL4cvYjv+/Y70KY1id+QaZNUXcahMRK+KWbCoBQ74hs+WRF8l1U1fi8hAbSgwTgQoxdRfmZ
N8OWpnMqhRAWGrvETF+K1QpKWfPUXN23U/s1IfT5suWf0+9UJGeRWb6YxCQQubaKJ5PnOa1dXcvc
vq+CRv/n5+x3BTlrpPNc0FWFtFbdD8tOpy858lmXNTqbxThViTPEmISWRmoIyWl7n3YNdVMceRRH
TOqsOdpCYnT2qMhspPFyJc8YKFYm2wRDRe0+JEKWciaNN6DTr+EcvCGNclWUEhb40Lu6fn/k/EOB
bGq3vYTJoaw1RZROPHcy8PTUqWXK8Jt8VThLswbxTqz4C9lF8tememtAyXZ5mVVmGZ8UUwnQ5gYK
z4rCK6ZWyNsRKNaRxB/q2QaWcqf0mlvqvWuutTf1mNxsftdbvJc6zSXGTdvX1yVeHSixuYuSHaQS
ef9RccJa2dHkZSDlLjFmZzAnT5PbfVkkIEw1bJwEJ63BQEm6IKnKYI3Qa2OJEIlnT4JqqixkAwKP
vwMA/5Ro3UWK31aTjdgU/r9AyXm29fVOTTL/8vKdLU4YJ+K4g1dPhbwaBcSlmMgONjcP0yirYOpd
5YF11shPMxpf3Ux4Os5sG0J+lNAYNko3eK8ZT0WREYJknqYVDqr8h0U+yGMbKOp3WnzN1295XTl5
ljhERQ+s8n5Z7TOn4TfpvDu16kVdUkg3coDu1qXtt1oedoKs/bnFxfvCwhMDr1wwUrO9PvHacRVN
qNVVqp8TMJj3hYshNH4pdctGTsLSlnE27Hj6SlOp8BpKn5tyfGkj8H7m6c91VAS1rjN3sEzxHez9
Ca/Ov3aqajClpUCMFzbfa/OrWVQOMfG2xgzff7q6iPBOBHE2hcf8PI4TBBXF+xR5qt4IBJyPIU8k
cA686YxRTnTEkOaUe4M5bmKabgjyStZdO1yP002Pc5m2X+YYTO54haAg5mJ8nL2AopFaWjAunb0q
xYGwmLqObVStHxVEm3EhepB/9oFsLSzZtDQkL2Hov5vAtEpDo7PAuq5sq7LHg/4Su/XLvEvf8FTZ
Ra9AK7wo95c3QCCU51IrTWVaZn2CDxna8DYCUs+rNE1/6AZTfr0s6rxR/dKPZ1VrF73V0hoPlnFp
oSDKxH3uhNZqE7DhXBb1+dBiKXXFkHUNKQ6cqt+X8v84u7IlOXVl+0WKEDO8AgVV1fPs7hfCbtvM
M4jh6++izz3blIpbutt+sR0d0UlKqVQqh7WAhNuTIUcgniIR1Bm9XXai7rxNbTRkSfFaVnWFcn5B
jRMjUBNoE8nXWlpjqAiFh1KxB8xyXFZmc4tWkji7YGZMVWWRFBe/50B2ZC1yVEl0EgVS+AzAnCoB
xTQ2HqwYrOmjvZ6/t6XAAs4vrGVb/lkzfvK6lKNwSjrIMKTrlLy2y8SFYR7yitlx1wiK6eeZolNh
nGvBgIQymyFsIKme1fBuTAs3VvyA9lcEt7WVZY6Uhu7lrRIpyDmbIqO9jgAf7mz8kefWvmtiO4t/
9u273uoCG9/o2lwURPOMgXKHqvMNZ0Y0ZGVhQUF0bR6k0LXu5IfgJvI123wAZiYaIgKXImb8MfuT
5Co3+YF+En+Bg+iFg9Pbp+HPtywHcnV9KXWpyb2hIH6zpM5FrzxxZ8Wofbk0VTcswtK7vNAieYs1
r+QVSZ0oNJGQ/JDjh2j6ZAwMw3R0Ck1wMW97kj+KLR+yEgTPmKlVhEU2lyopaDe0SPAo/Ao7T8NS
7KMuW0siVkZ4yr2hpoah3ZzihrJ0czd3D3LUf1dG5XcRA5G3xIBSqbqoOR4oq3ahpjhty+wyaA+4
ux9IrwGlimEEX3FiNXVyisqaTpwsVvcyfasLHTM/ar3kFwVeaXNh/mQM+WEs1hHaALYe/s889FGE
kaK3y1u8IQCDFhSxuqWjheMsB64ASDQMYVKjDnAISQ3zV01KuufLUja8xIkUfn/riISdATVYqR2m
wngniVM09e84RHNeIqN1of1R10+XhW5Y74lQ7npKaBHVebokb6zpWDdgHbeyq8LKd1qov1wWteHW
IQpd1DKekAguOY80aYWR62B4QHP8Xh6PcYFAvcncy0K2sqwnUpa9XJ0SErRx3oNmBVlWHJPZTff9
r/AD3do7eITn+i6/E/NgijTjXIBe6ZmUJFjEsQAxX3Ol6jHgNQQ7tRGXGyeacfYRkLQPxiVHFL7O
XvAbTeiOekheVYDsyNcLmICozWwjGXAqkTOOqR8GOAKsZXatH62r2SYOxtzjew00fP8enQQp1hP9
uDCGqWFr5chbemUe+VZGYjsHhY3gqtqoFZ5K4UIY0yxiDLJDCvNm1AoBd/FEnOlzgUeIXkQgFxuX
8FqlL6islTFaMUpSgQaTt5rhee6b+1BGWlxR2puIEPBddiL1to+zga4DCxNEZw3moEPXiqjFjpn0
vQ4SZ65Tp64Up4wVgdPdPmiaoaiwAGwdX7SrE1llQxDIIEUIHxdg7N4HhK0zPna7wB4O3U1x8xf5
fozV/BHJnYAxoSOm6CEyrACMqNxoeAQq+jel/bjsRDb9/UoOZ/dxPRtNXFiyp8/PqhTZGCsWrN7m
Pq0kcLae5bhJ5wkSSFaaNl7cjzllXlxJT5Myepe12fROK1mcxWcEWTSFEZziprKt/nbWTLtlItTR
TSmwAxO0gZZ1NnMgK1Zj9Qn2huRoJeil19qQnKkVhSjbPmklh/fvalCPBJ3tIDkeQXJcuOFop5gS
ie/pMpfiaz8vr962na8Ecs6dWaSf2gwCgxvTV3InA1Gup4LtFZyd+cHKgNC5MKwDrVpgI9uuaiWZ
M3ci920wK5BMjxVIz9EJaw8eSNYx6onXqkCaaP84mwflcAOMVlP25LLbo6foUSUAg68t0XJunq2V
Upzl64lWoScGdqL65LN7Xlo1p/fxWIK3rsQGTm/6o2ADFdz4XFCLvgVVBjSFidoAH9RGdWsNvQKJ
/bFzu6+xG+1WferdaF8BNZO9X5a3ebRX4rjHXqZP/+uk6ma41boGBVH1ox+b17IkgsXc3DMDrSg6
3K+s8U1mcdIyMzWgWaVFg52ZMuBYFn6eJWv+7+uJyHkaGJPSDYti2vs0rMJvjVIMLyke7uhvEgVK
+VzvxybaYRjwx18soIkxKQTaeIrw3TyK2kZA0gsVL8wDO1Pu6y5zYZx2qbeHy5I2188EJIC6qKXz
45pkyohKFCRUMTfuM3BdpUNwVSVMcJ1sRgE4OgbVgQmIgZvTtbO0YCJJGylebnyTpMSeKENv6EtR
P8qoll5WafN4rWRxx6tkqM9aKlSawBVeIwOeYfUui9hcNQvJJlgclOLBPIZgLKdUwv5E3XAwmPHY
56GfRJVAzJYmGkXCV1UxM3RWh5nbLumQo1E8ZNY8K89vpbh8vazJpghMteLtCPQfDF6fbsyQykql
sFzxZv2RTQkeWCLY6C1nACOGHpj0QtsOd2yKHqV3NkKC1UU7nQ330QxwjHDMZ6caUC6/rM9W7wyq
uoqmoW1GQYMQd9WbAxt7NcApzYl+rUeYmdXD6mCO7VM2pFeSiqJMaSUPVYRMcoZWR1tLZ0HueMs6
NB0YLDJFi5LEOwoqq3FXl+iKGqUAd2IOt9umTjFpvy/ruikHlV4drWnwE/yhKknTapJeY++iaQeo
hdupjf3SjAVtQZtiLNXAyBpG12DypyYiB7QEAEYHK9QPunwMZorxcRHp3paDQCqSIjssLaAO3LYp
Zp/XcdsoHmlRrq7Zg1FKt12OIlYdN9etGnqX125xAvyNqCuyZgIyA6OofLquxiRGEcg9rDI4gsvA
ScfBS8yPnKg3iXo1JiIilq1FXMtbzuHqGTR2JdPymqFTLuh3VfeEVg4njpjI+jeXcXGxQIPEs4s3
CZidkacEJoHBF93OHzFYdxP/yt5ClEtuS6DfpZgiNtA7LOoO2tRvJZhzulbbFyhGQnAcvPXhWyc/
96XADqXFBs72bCWDs5GeUaudZsjonc5FFqp61j7l18IrneoHea2/Jd+rWxN0l9Z78fA3fTDob/nv
wvKoGJJcpjgGkK0QUEm1k9Mnd0x9DgBidtkwN6P7tSQuAWnhrdJGpEJvI4g80ct7nR/ZXrWrDDjG
oGRxrb9ojpPXAuVT0+wNYA1EX8sKIKekfewDwVkT2MZXUXBl+zGZmiIIsHYlaR0NjK2qnth5+xeV
mRM9uCMmtVlq1RPEZHGPSd6fYfBDHn9e3p2ty2y9VpwvNKZGlwEvqXhAaLDD5Nusv4/1K5lFY6qb
7mllbst3rJYskI1a12vIoSbwpKvEqbPAHtO7stf25gCsNUNUmt0KBNaacRHaFJudCe5gXCYBcwNa
2yT6dnntziBB8eQ52SDOR8xDb6LhH5bd7sjdNLrNvbRnV3NoM0f+nH8jReNmR33f3GiJPQrGRDbf
sGv9OOdB22EI9MUzgsFY+STfKi/eKZarP3eTnd0OB3qVvVjPkygnsL2smH6RZGTPz2DfasNC907S
Qme0RdRL+3CcCDzG9vH6I4KzezKpxtDosJUquCvap5HcT6KpEJEWnNmzmlr1bEJEooF3N4hsE4Xi
y9axcXOhE09bYmpUcU3+iVopU1ai4q96mvKzUO67pLUT/a4mD3ImCURtxYiKqqJv3QDKENX5/qbC
DCNMWBVQp24dYqDzr5v3EcGMGn2QZN+I9IPUm35Vqa5RCJzhV+mWu8UA3CkhalPw3AJm1+nRboe6
0YiVqN7A8m+6Tmw1QoUomRwziA4kyA+Tqt7ORXXbiqbKNnZRMfHGgz/HUp+pPZZWLbWqhiNuoYlT
l+3eeLi8iRuQDih//hHBk6jEUZ9JRqTglNUs8Toyql6lovk+HiTNlgp1QbHK1T01SO3NiPhsbcjk
HWVF4tVzWB3hgprbMlGKj7Ci1jtRs0nUp7VxXJaMvWRZ6CbFYBXnCLJeNUnYlLpXZ+yXUtGXWgWe
hk7zt8trcW7QmEtABZHC0jQ00nHvnjK20llG8QBooKBWk8MDuAxxZdwEeI3qKRPGDRt6IeUNy7JQ
gsbmcg68lLWJ5ImOCOWpuq7nnfUJ1FN1Yb+k9+Rmqu6KHStRsxC97zaishO5nFcfgUFcAJ4cuYoy
tLskvSqL2DH6+CqJb6bxZ2gBujP5vLy2W5ZsfWX4TYDJ6PybkmpjG+SziaxF9KgEoTvmIgSFTUte
i+C8qqXmjJaTtVxW1WE4Jr1THcDe4ScYnr2NG5DUlcA5Dp/+IsGvrOVyrpaEhWzOA+Qa8s8hfmIq
0J3GvRELKulbpbQTOVyEYRlRHaBdddFvAPZ44gU/JX92QHHoAL/TjgWnYcvtLSXPJUWHSSOdTzSg
0EPNup1Vb5wKZ4avNfXamRk687sjKHbsMp29KfyoFUHjydbFrwJxAM1z+EvT+CJNUnSNlDU1/C1o
Omi21yI/3ZFdZy8QM2lgp5U9NLvUE23kho0izwSFMaO0zCBwfp5pTVx2Zax7ipXfyGT8BPbk98vH
YGsTl1ZM+Fxkds8XdWgnaBbDl8Wv1aF+THf5V4q826FdF1304OQW5ci3nicnIjm7qZu2i6sUIhdm
tfKxAmLEgq7OvqO/Fjl5kXcRyuPcmlIHWW8uKjYYrMFgI5hamyvdHRcuFQ8o+YJeyy07PdGPc2dT
NdYVKSBv4atZ6BsWFgDFoXvRi3LLME8kcReRPjIltUgBaj8/O6S3w6tkxzuQDbrhc13aKOWAn0U0
uame30rGWijfYahNM2NK/qVe9RzsAJvqDo4K6MzZiR/H6zi00SQV3FjfMPrrZNfDQ/cNJNHSZwKw
ngUDMnXC5/HYv+fXTWYnjyEodkLZrVGQUR0Zy/Q5YBxFAjm9l+wsV7Q7G3fNydfzZyrULBaW+How
Kh0LL/d7r78Wz+tulZ1O5HBP4mKurLIKsDULBB/mlwAQhKrX1YJKRNxIkNfYuLgxI4IkMq5RSzsL
FJqOBlk7Tbo3K0Bcm0vb6L/PhTAxunwzF3eeiOEutKhv27kKZh1Qb8wNr6R96YNMz05uZZf+EI3M
inTib7G0JtYQQ5g0TQ+6dh0W1ROaeBpRJC+Sw3kjZdKSamCQM3omUPknOMClAj/dMwdsX3Zx7N9E
fl0kknNIVpdQ9Ohiu8D/hFmv6NAObKdmkivw7aL94hyRaqjy3CYUji+InfQ1lW8IhgmG1lenAxnv
cGfJ5rumXclF4fyNaAPhsQUhIJbhjplVRDKmtyE6CG/G7BtqHXaSXQfHrH3TWsNp8XJWbtXsIxwE
cd22911J5g5emWWhAjCH5YB3YNRa+BUGFClTLxEcusUwzk7DShAXnad5LgdEgeGoPQpe8Rzm96Z6
26Ati8bTQbCemyazEsYdvRZ9Xi2OuY6Gm8mZ3QgktkvElTozOELQKXIXe8q7QOam+axkciewBrfb
3C57yD6ZO7utkz9Yt5JfPks3/4+o4BwQANfKShp3Duu+i6ccT23cmt2hulv6EYyHaE/3Iirlbde8
ksQdP7VQA/TfQpL+gBQw5n+OltN7rYyZlxwUS8J4R7SO3DGMijDM60WzeseumzuwdTqqbTwQ0JjF
rvx4edc2b2eUJFBqkVA/5xMTgZGGESskCAuG8jgZJnXJqExu1AAgGI/ZzsssfXy9LPQrd312FkwU
6JCToADV5pYUD7iEqbKybF523/1U9pE3vETup/IQfFt4ehaGoNi0M6cC/pgo0ylvLvBKOrfANKsa
U0Xi8Cs+l7+za8WtfeMW/dJ+70eg2cRwsTP6xePCjAiXKyab3YrU5dUXcIFYo9AxpyP0D6QP1qa2
3okeW5ve5o8EHjgoq2cKECNImD8Dnx2CV4wNvQB2BCi2QElOrv5DjVfuLm/s9llZieX8uJrAk3d4
N3jpK0bCp5faJw49RLeyN482OZiCe2OrBx6jfP8Ykr5s9SprjTplSKNYXfwc+Qwe1BRYohO4+NKH
0i/uCCDTyWPqxIf0vjlWLygEaMdk3zjWfbQT3dLbT6PVt3AOPp6tmQTZl1EvRRSgtT8qj+qdAV65
ylfuyUESZJg3nfxKIO/kzUIZouUUlfJzPDcu+NgcPRAinwiOC/+OLgZVNhoCMQsL0X8GCyI38BYc
5sIXMbCJdOLcujZaoV638EczmFSvwmYC9iFG6jEBPv1FkejEdjgnZIC5RKUt9IrR851H9V7PBpcx
UZ15K69zIodzN30LzgLAVS6hPfAOXXSUvdHBHq/oYTENgMcgiUXszBcdDpEL4J2MijhVWVy70S99
WCDjOBSTG4dB5Ezh3AqO/gZCCi7kP9bIv/OKZT50WI5+5xaH5oC5ZMlO7v7DI2Xs4l8RMCx9tqvv
k12GTJa0C97kfVPjFk12IWDaGr/fX/ZGAi/LD5x1ZjrNZYgvKuvPZHodmfCFs317/uN+DM79KEG2
dB9BQnZd3lK0ar+B+Mbv3xdiMPYBStI9bPhOzAC3bN2F+5PvJZiR9dYNAHciaG3Aecr2kt8exJDW
GxPTp3vKeZg6JUala197Sh0Z3MH968KDFrwzVNAKAMUvN0qOV13hRZ4BmtAOVBGqB9K72i7fGid9
sgYUkEXoViL1Fyey8vosrzCxsVyfnUIc4A27TSzZCqHOkMY2C25ocT3pqsDAt6wJPdegIALTgH7e
gZVEcpGUGtKVQ3E/qeGNHInIobb0UnRDxSlacNj4YAwtr3FhNKbu4YwOXoR+H4/JU+N6UqwjZ1gq
6b6WrHKfMUnUwiYQzZdRwiygbYgpHI/R7opqwTWJo99S0tzOmLk2QHQ+fTf0VjREtOXtVwrzzPT5
OChjxiCVpqmbZxPIgn5VZuJe9gObUclaDH9MtTKJzRGFEf1m9vrb+Bh4zW5wVeQrxXGASCcuDCjr
Xks7Ap2MON0bdLiOE82N+9a+rNSWd1/rxB3NQTNHiTbQqbXUH1062JFROV2e+2YZChLamxqZJpBm
QA4BeB/+oqytOOurQPd6GUhkaePRltxpjPqXNVruQd6pYZLxHzHcPZkmVjC2JkH6msxOj0LSrIEU
sJfQjnrV1s9jIUq8bp7olcDlTKzcCFiOc72rIHBwRrd9XFx37OiA5QPWMugViStC89w8ZP8INHja
18SUS5YuBbpqLO/oqCGb05JdnoBr1ix/FGZ/NSnafpD1vzKWlWAuLAd5nlb3aE/0WNI6QCV0aAA4
0eYuEL47Lq+pwZOvZ7IeNk0BSXjZPS9JADSd3dTfqKc4SytRcPs3AeMfq8EQzukmxuWQgC44NNCO
PdpyVn83WmAPk6wXPDVEe8edNwrieiCAQ44qh27x2efXcZ4955GxDzXzk+Zt4IzNX/RyoKvzv0fi
bNyH5Lgo2IDVpIQ9TX3y0YyGYPxUtGFcwN20YR7nCg43puluSK6+jhn9dvlgb+bY1mpwDkSNhjiY
5cWBNGAcjow7lVX3bZod4hkgKRIzf7PA+C31DUCRqKAPfEs/wL2AMtBEbVzioQAwKJvWkwXZ6DpO
p53KGr0AxKEK8JLLWm7FgphVxd0NbuylIn5qiEoxJ6k8RobHyIdMVVeRyGOuGX4WZMdRswTStpwl
KAXA/yYpAHLma4yWpcMcSGp4yHPP7jygfQrGAka/orvJCH1I+/HXFBqCGGiDJcdAz74FVEqKVoOz
4QeptypEjJmB7HdzyFy0epq7/CO50wck9pe0Sem2lUsI5nVd0UzJ1jW0ls1ZapT3FhkmyNaMxwnA
6pL2TmaRqW6u60pB3lQDI9MyC+vaubMXvYOSXqN2+pJBqduFpCawjV+K7mB+LC7s4UpUotswIjBb
Ym5LXqBu0IR/akQUteM27CfDQ8OQr5DvjOhuo1EnxAytEMJiw6VBmCXrKkpAIJFdFnx1/6Uqm9Jw
Vg0v1tg+kxOgFqROGf2UU9Xu1c9E9pP88/Ih2djDE5HcHlaGBWQZphhe0AXu0L5QMvsGebwsZOPI
m/Rr8AO1BJwR7iRq88CkGlNJ3tzXN0D9+1QTKkjmi0QsP18t3RBUc8Ea2fBI0rsSq9xGRLq7sVKY
6cMrALYAtDu+Bz7RokSiHYES2mfSP4Rz4Ri6IIG0YW2QoWHCCFlYlF24hYpbrWJNG8AA2okcAit0
FTOe3KTUYz80Q9OVg1SEKHguE3tjLuMlyEyhV4mz8AhzjDOlpeEpWmBPdWSPxbxvg5doqJzo3w9Q
nQj7uphW25TnNbLbJlxGt7zZcHfKNLjtOsknyhAIPPK5YkiOL911GtrR6BkaVysrtTr2WEwrKh4m
otilAbBE7S02fw5UNHK8cXQRFSx0lEAMshR+eIFWNdMz2TCQ1olRdMyBN6lq/RNYle5ZjUlJZXiP
J322zbIRZJa3LB8svJgUQ1sfKjCczZSFNWmDHppe0fbaj5lWszMQTSRl43WDYbQ/UrjzZfazgs5Z
SGn1qrJNSbpVzeGub7rWLtv034dAELZ0SGomwBl5k1RA2AVFY6RrarTqJmq8T6NcsGxb1oF0oqoa
mDyHsOXnK0tkuZ4MmYkxQavohpcAvJOOPE3z3aBnaMwzQcJ7bw5x9xeaAZxIBVMsHKLFQ0rh/OVq
VPQmuIUpuvjJ2Cmg5qiDyv/3HldF7I3eVo3iH9xNUplBplnxYHqm3tw0FtD1VJzsyzK2emgtgGdq
GupFC1Axv4SZ1JRGFi/tBEtNU7LnvXpYeB4qX8iKs1FdPJG1hAmr7arMuRjDCrJqIh1BVbbLg9Bu
tZcMJYRUGm21xmNbAi5bImQ2kfGruWfwiWjOQcp9ludNB9FM3S3JvdxXMUGOd+mI4NVufFHjxIZl
ruXxcAmF1MezGkRQFYjaSo5MpgrkE1DxAWHWqYBodXkbN/zHFxvZEtyATJfvuiY5LbVmlsDSXenu
LJeA4o2cyyI2rs4TEcsKrzav0TG4yEKIiMk9iQCYw4irhpNAyua6Lbzn/6sI5wgDox1C1lEN3RIY
EceMFbBC3Makdj4cjeDxskobYemJSpw/BPtwEjQ1VBqtHK1TYXQvF/1jQ5rUpSHbNWmEVEmkC9zH
9pFb6cid61mV66QB+qsnV9qxHcrXFPSxjhEUKFk042FUQLlSme1Vw7o9HZJ9qVX/OtA6vcG5zAUd
gpCAIw+BFonfYKaHAE0Tl9f23FxORXDmkodZxoB+DhGAyaqsT3nQ9kyEW39+oUEIBmqpImGo8WxC
c0jBM9y3DS7sLna7NAUp001hwJP1vy5rc24pp4I4S2kiJldxDkENUj0F6e1u/mGmpR3NsmO29+X0
47K8jVr+qUDORkaKqCdBRh61iPI2uGmuI9UpHxcGUwz30t4u7Oh79zoFdntXOJYbfHcvf8BGv+bp
B3BvCrkeDJJG+IDBIXe4u3cVtWN/PE4uIHMAfeWJosrz4OtUIHcRBdWUKdKIJabzi1W+sTkC8uqL
PmHiEVGlotBdkgpW+dxrLiKXhyHKD7rKj+fLua6XmtHhuV/mviEDL6/UROu42PnpxXMqgzsHoyUV
Y29CrXY3upIb74C3YThLPafxk1+iXOhGWRTtXijQI4hE2HwWm6T4NjC0Yds6pBLM2u5vxr1229mK
DzZu4Irn99kueBxF98/GQVyL5cuUtaFUJAgXLdMnRJhuD+rFZJQdILb4lw3z/II4UZAvP6YkHPKx
h4JTdZWbT0qAoXDl1aK5E47/fiLrVBa3dwCJyOKkrpF8SuNDUM7XSlZfa1HjXVZpw1WeLB53502V
HA3NhMXDPWC3xbEbQU+fCsk2FqfOWaKEAWnEraAiQpcKd8BiZaDA0u8XS0Qz7Evvxw+tExzC0g6f
u6PZYWogsJdebGQPu8IxP9rjX3R9YUVX38BFgMAiilhp4cRZ+UfemW5YX0vla62qtjn5ZOh8QA3O
82APAO0LhANjmwu9ks4FgWVXJQARwAqEMbkNkhCwosMhDUW9CRvYgyda8sGfVRhWDOZV3BauesSM
1oBJTN0h1CaP9GDeJbfIBtgL4HfiaHZ/1dUeu5Hf0J7liPuyBDrzkWFH0Ik8zPiWTKqdQZPsdrya
AGPwFyb8Z2VV7qSg/X3o6phBSgCcOkAjsuyqTEW9F1uX0tp8VO6kSFFfJSaDMggGv0mudrX0cwPH
rdJtGQtqPl7WatOroToHDkqQ7Z2xCzPatmVaQash6h6GIrgdZG2fhOXnMAJK+LKsTc+tSYhhgM6w
cJZzN37d1AOJwLXkmTeyg8v+A5gaevGIEnW1z2zrQQZfea5/jINDBWp+DW7zngHvZ0zXULzVz2gv
OosoFgi8ILpykudlpjZx2VXst17/jR2rK/UeZUM4B0x7u/QKSRjyHKJP+/ICbIU80vorOBtCkb5t
jRJf0Vk2/S25tcP21ktXuhrAI/cK3JPqocfdnq50ALK/y6FdCpCBNkoq0H61EJx9JRWRtTLFJyQH
IAI76TH2FT/aN39Bx3EqiIsn40zumz6DoBEJ78LobNm8GwFzE5dCu9py+2udOLtqla4Air2O5HCO
qnkdfLRZtTd7vHxLsoukzqsM+r3o5Mwe52QfWfHh8r5uBFkna8oHkgjc2xQ4514KtrsuR75V9Gbc
cnFrDbmLjZaBXtfdsmuB6uhSbZd1ZQfCAbRl8y+dEu7uUjrKzH6AmM5lrg4o4Kg8mG63WxhZ0SkT
en0pCB63FUOGCdV7hKd8i4AF9q0cbBUIiY3ELar70vowos/L27PRYLmY4h8hnFroQagUgmHgL7VS
cktbjC8Fh2pX1I5sHTrH7OzCEZVkRKpxV/GINnrJSC1INVsQjPYU/DD0VxIlosf2tvn9Vz2L7w7Q
+mKU2xCCFuBPpoBRb+mump3xe/eRAv6zEqZ+/g9H9kck97oGR6temchng91n2Mm7/sVaFjU0nODe
clpXOQaNW+yiB+l7/RS75i0AwS7v6ebioiqL8B9PY+SzT1M1cYhMMiuRNDcI2EbG8HoENQedRK/v
jck3mM5KDne0R6qodV5Gpkf0vX6cDzX4mAHur6UoWrbdbulkVSo7fBL1mm+8xk/kcge+D5u27zrk
sTFChqdNVPhVkTlxGHmYwNrJQ+7Kbfv98ppu2pEGDC9wnCCG5jP0TQ66YCWBrmAgAm0BpuhaQ/AO
2Ao3gP/0j4jlE1YZtiweKuAmI2MuteMeBEBXMauuUivbZYX6dlmbzUhqLYszEeTHo65d1EE44dDw
QXci6gYH5rBdIt9oGMsUtnJv7tpKPc5a6qYAlraWmF7GRk9ld6r522omm5HrOfOnVJDi2jwDK2mc
jSjo4g6iGotZxNk18PHthCXXIxNI2cBCwRFA0ITRBgPVAL7KAdS1TJsUVCAWvrjled9JTp3cp8Az
xmAlu0UjspNcJ458a6YPoqGWrwEu/koClBdCRmiKJglOSakb8mzMCxilD6oc3OAH7W0uluL6wnKR
OhOIQwHMy/z4fTrML2WEqQtNcL+fWS3w2cA7D+pMgH2gK5fz5An6c7JKjgmmLpAuDZTpQUvTa1OK
XqywF73Iz07hl7AFHgEvLHSDcAonGJ8e8ygl3hhOT3Tuv7VB9nr5aIhEcPfhzDog9mgJ8WSCByJ7
mmtNEOmemSYS9KDuRjsLalbnPDAzUCt6wIUTD7yo7hzV3tj/MhtVoMemFLBOLrS8G8Qn6PmLwFdW
Eq8oYqQU8hvgled2GIrY1TfWCyVLbAZA5ek5K4jURGEusxrrBQajcrpqhvfLG3IeleNlIqP8a8oI
g/AW4ywsNbWszmuDeGaG1vdWPphF4GoDwA1oaE/RI+zg2JogmjJFUxobuq0l85VupTBJ3cSQHHaW
kw+13YWiJsJzT3yq3Ve1YOX1k7nIANqkk6+0zBi7w7hPvCWuDO+r0JONoxjq4zzmg0w0XOPBjssM
QMec959SILMkjUmWAZ92F3bXS0nMCDHtJxsvk5v/zN20ckU1sQ1PcSJ1+flK02bCH7RlEK9Bl9NE
H6VJdWeSelYt2rcN2wfbtgFAEQkIKnCMp5L6djQjdIiFvpWn1iGbGWCwcmAdyiK+5i0DAR4U4OSA
d4QqKvdgrEmRoEBbhH6A07Yr5ly2jXQSHIBtISogL4A2dI5AYYBB3pQqIJMWLNsx4IVTITL08rY+
uUhgEMgL6uh7QGSq8aRn3ZiVZQW6LL/8z+xDAGY6ChSI0l6az8SxwHJkL8nj3voElMaa2kGexJLa
K/LcyfH6lTA2SOtdTNvSbrM8sllXCELjsyAEgL4LSu7SdY0t48M4rddaOvUjUF5HTOl3qnLHJBUd
rsU9okijxkmoBUmFr8aoU13xfIMlaroB3LAz6DCrKUGokPQgAijkgzXHD5P+xCL8d2xttQAH2CDt
E1Ry5ir/lo2oEA+VW7AZtwPmQYIUBEW5bdAQXytRJ09/q7T2Z9NwLDm6rsrmjTUTkAytm5D2T5KV
6vZAB2qPw7TPY/aojcYOhNROZ4QHkV8+q+cD4hM3PibLccokIJeeHjNpUHtVkYbIR/dCd611euGH
U53sJoCZOGycDUAfKn34m4Zq2+/mtstyG3CdxUcig8+GkSq386DJDrXcRPvJxAB800rPrOhBLWuW
0W7EPAoKsCC0KjNgzY6YTPaUovQ1qf5dDvWTOTVved4+9yq7x2pRJw0V0+7N8q61Goqye+rlA73q
DeDv5VHs1jRSnrVwKnaY3d1PrYVvRlYpIoUjz2BiGxlYZZU8Km1cQ88y6xM30ZhmW2mFYvSAnHEZ
75Vp3I0s27fRILkhqCPzTLvOaZTYVkWBE6/3s0O1pt3PSAO7fZm/THN2sNrK9HqrBN3bWEc70Lzs
5KDZtVb1aKHDoxjhnbQISFm1cduE4Z3OsjdLG9o7qcjVZQZx2CGieC/HuTkEvfkzIPhVKFcV4AN9
kcJxRzu2U4rPsQ2v1FZJbLVpllHjtLnWgixBbsL6Jk+ZW4Zz7RmVlN9IXRk5Mkuv5aBzmk7U83nu
7GEboLpbhrgl5Yx3LZqNOLa6OvJ1Rb9OpFtTSv0hBGTWKBg4EAjiS08SQ1sWWQRF1fOsgzASh+sv
OLVh6ohvEIYAZBZtpFwMUlVdDJxWFmGA2roxZzBp1trL5fN07ppORPCK1FKqt1qJ01QQ9dBF4GVW
kI1JzU+psF7ZiISsAcLmyzLPr5ZTmdwJzieD0QDk6n7VaYVtJvUTHTqBA9ySgR4+3dRRCVUV3kuk
TW6O01ACrsmcbxBeH9V5FGGfnt8nuMBWMrj7JAqbAu24VeRnRnU1VSAmSSJ3pn7X9jYZKlsKYp8W
uXt59c7DDEjF0wtMEfCAZyi9+aixsAZ9oT8b+yGMnSjzA+XjsozzMSvUBAz0EkmSbKFBiy/gzMEw
J2GN3tH/AHwBOKlARUDxh+vsmDmjKHe0cZyWplXEGSDARiDAvbDCog5VUpHI71R5HwWGk6Jhafgf
0r5rSW4dW/aLGEFP8JWmWFVt1N1Sy/QLQ1uG3oEW/PqT0L4zYqEYhSvNnIg5Dz2hLIALCwvLZNpu
sGSlxDCu80dY0xZLeGo5iZlbcZtkkW5BUH0IWkShGGjFbNyE+Nf6yeeFyiifJe+vnYN2ASucZTCL
a8OUZFnkooZgLbYH8nSfPq1G4xP6JTdkfI07If7FOn8lDDeBr87AXm/ydULpjPnVC6c6BgEnH4si
nvITjQCRxGh2LHO7RPHMjamS0boAYv2ZcVooLagPSriaDxgDBM9GMJ5oZLgfZdP6O0f9AlY4hjOb
nNzpAds6UARN/HqQMWPLEISAmxpFrTUDEFSoiRbkuNI/Zyq7tEqd/4TN14pJ2bUL2O6jnnoruijq
g/synekdl91aHhiYtiQfi++KECBe7JrwWmmrpq2oCkAWLQfr0Ef0H+3ZBvVWdXADXdKXteMpL8CE
R5jSFmCbSwDGA/2Rz1UfnPPw51PiwiYKbsQp7caZDLiReX1HXfM4j+tRsm0yGxe8h80UZrU5VjIE
YIbA2PQ0PCYYLekCKOq8qKBHp4ZnNYcYaQ8JNL8Wb30xwYNoRhl3hAJ6PrueyUfyA+iJY/o+P8us
Q+KPDR6Db6wxpYNNxx7Oal7CxHU/1+oQxJMD1U3pPOPu2QKjI17OfEZCfMyuhWVmo5mi5qm8U6sX
Fa1Xkn3btXSCZxD+AysUn5m4cNp6KcosMiObeSZoOJFxeG+cLX96lXP+7K5ng8Z/zWbrDAN0wHqc
w0C0F9spkC6SURXsfpwNguCNilKxYwVNQhHUEGJ0xJbBvI6PNlL27cpeb2/e7sFFgZ4/tDAJIQ4n
JKnKyDoAC3mPZfFYtrLHcm6bn2Q1Yr+K4++qOhrHNl3md/ECKfvb8Nf9CfxEY0JNdzAbAXjhRA8Q
K+trs4KXan2Veet9Bwppv+mQNDIeOitU3hhYWfSgjXKZLuleDHSBLRx1tMYuSaXUPAaip1aHCOvk
6R84dSs1veqdrDi5kx+7XKtwvmeLjQae5hlUX/8lZ/nVtpc73nxgKN1BegHjE8tfnY7/7jBGJi7t
NTOtroUsOcKhZ7BIn21/igPF1yI3omfa+LIgYc9/AgT5McxPoONEMF7c09SqMKcazf2LRc5rSo+u
WsrMhpuF6Cohv2oYUByB/o0oer7mMUMOocgihxdh1I7eMWsF9y4SIb4BOakOFQzPNtN/KNN1X7HG
T2NcvW9z9rTU7LEzsyBpq292rqBQlMiqN7IfJ3oI8Kqhvg4PYUb01J05MWbdhoUWkHcs4B1F4x0e
yYXjYU5BVrzZjX4NVAstDbOCJo705ed2h9ptNQ0Hehi9f0XRJsdLzE8D3vWeExkhO1rxcUrOsvLp
bjxqIF1JIF1KcJKFo2wOyVw3FcWX90EKmh07uOHBa+77e8TBf9ODBteBwhDUZSBmYoA2+HKlFLS3
aqYBDzI3XlGnD8W6PPTLKntP8H/nytY2OELkZtkTY1YD8Zzs4xKA7jPKuHfqP1vPS9gE7KiqvsQp
yhCF0M1Ykq6ocjgKBhYnNSzR+wZEPrKrgs+0jIwP/yOgEL6VA7XBdIitVJ+HgH5AG8qPNGhyrzmN
H0AFgA4biVfau0S3306wla4YSd7kANT1B6YR3xrm8Paadv3Q5qsJzp12SEIkdptFtvPYqe90HHUl
+XEbw+CH6co0HEOFzhf44vG0vTRBjSqjouddFqWYzbW8drUS317WKVz0HKxChYlUpDVrZwItK6/u
My2okL3yJ7u3/aydoIHNOa6d2DExz0atINfr7gk0fMtTzJLPaBkzQpyoD6odG1DmTpXQnm01rOs+
f9/rjhaZTWl7ir4knksW1TcwkU/xjkHStxu9EtPfPib/urBUHBArWeMUWj3EGIlemZCoQcrx1Y6J
/f72puxtvINpIZQg8X8Qir3ck3qAGCQIXLIIInsBT2BaFiiCmSqxoGu9Hxx/aAmgRozY5ZoYNzeV
RC0XJ4voZxtKbo/9i/MZNEcBCaw37c14Bi/JqZk8PnKWvjJHBr+7zA284BUaAxxadg943vds+120
9Hf8Dcyg0VihWH6a0UPyJNN8k6Hyv2+CzxH1KZB3AVXFzJ6ZfXOUT7FRyvzP3ulE4wH6twhUqTAz
dYkyuHlfdq7y79qGLGx6zzom4eQV9yAFm5AQRzwme5LshmMbVEsIVEgPlVfiABUlh1CrHO0+y6pz
Q4YXNcHYMal9taju+StFG9ATkDdVgQt/Ml9u2+815SS/V2BZroqbDGYsrr4ssySzRn6PNZ7hQqLN
+6gcwKKg+2gGhG7FUX9fzXeg9T2oRwgIoj78U3aZ7n3nzW8Q32eopLqgaBtg3EZxMnv9C2mGn43p
yNKAe18aDzOUGvF8QrAm+uE6Me3RnfhaVcxp9h72dCy89JDBlNWg0Twl9/6Y6w0bjFIZQjdoxaPC
Lxgx7gU69+acRVrSBSYK8G4S3v6GexGYyWunaKJBgCiGIk2X905LsCwCDt32fTNlPp0wnmDda3oi
Oy3coYmXwBZMuGnWDqeoMwDGBXfBQX9oy2fXH8I1zMOiOWX9/wooGKhLmpmCApZ/NPTnoGW0+DHh
DQH9YvCPN59ub+WehWxWR4RT2VCzoBrlW4kxktIYfdWgkgXtvXfRUAJeA5ROETsK9lAsnavn44pg
3rL9slO+lqvls4WG00Blw/i7jzAufYciEp6cmpjDjKkeY1AfYP/ZvKR4dPxpDuJ3KEof5mMbTJkk
O7a7hxtMbkEbr92tgxs7NTBBn+bVRe9psyxm5EZ2ZYQbCOMSQus0oxlHFanZOQ30CvJE3dmpIaVa
vK6oedZ4Zd62i92NRHyFSi0vx13ldZa0McahW7JIOTJUWI/1B04gVUQK3rajn3xpgjqSGaMUlO/0
ZifrTEsx3Q1QM3IN3xp9s+Pchrj0+2DOPJUGFKLXR9mjds9CIU4LkRCwChpQWL+ENfVsXLVax1qR
10/r7rXNkjN/cYDgXbKte55/CyV4EyiPjk3XGLCV4lCf9HA9tne0PeefVp8F2msPNlzwNMqaaPYv
X0iwoIcMfEgYF7lcoatltZ7rBIFF7xDPMZrKn0b7NXMhc9FmGIsYH0yjRUvu9Fip2pE1/Vua57Kn
1p7f5gLUuB0c0MGIN0OdJqURGzZ+RRQ/9B+XD9UzrPnU3E9n9VDj6aoGVaBIW4iuZ6d5LLnBFd4/
JisTO+fVsPwUR2tgHMmJz6ao9/ox/ouraQslbLROCCbRa0RwWXFe2BRYo+avDa5cAgFnpknM6Zc7
E/3CFk4wJxdiQaTKsLK2QdLJyLz0Gxh0a9wZuODt+4UbVViAGj2/y58NzIpBXY/K+iv3Y/XN/go3
VtG1zJxK/IrR8sDGQO9BjhnZT7hJMO2c6QfFp2F3MigIZotAAeGu4knz0Ltx3WYrxLa7Up+yOWvx
Izg3MpftYKECMtTqB73nvPSclctv76D/Rz2H+MZH/JLci1lw+4Dv3QXbXyE8GeFgKpQn+VasejBp
aIgisqCO+/ob3/zXWd86STTotIMGCHZOP+ghZBQ9K7QiHbx+FBJfspTT7oo2Dz5hRe5o28lSwHU0
mXOyK/fVUkzJknYhfj9ILAFinbVGW5ATjxJd9SgCVFNGc7+PAIo+zLDyNmDhWGZKpyAdkedRm46h
OjJ/1kxJmLPr2Z3fEMJRdKhORoOkeaQ1Jtgcm682TSokJVj0FxbmcK4hJMDca6ow26Kk5TgEJCEs
hVEPf0oyyt3lBkFwl7lZVu04JXmEewqPQjSw+FTPf6gpeb29lN0tIxbqHA76B6+kRuaOjDGpqzwy
reHVTMGLP7bvh0SqHbwXwoN0kGBgDO/dK2WFyaQjmaw6x3NrvHfRxOd3SfI8TNBEbj4ZQ6l6sbsG
4NcI+wzRW5pAXaWQloj3Vou+Jj4GgslINJ5c3sGUWKtJyxI26FjrXec0GKI2aV79XHqtirq0QaMe
LUlY08nw+MPVp63a3aVZ2z+1nZWGk/uIB73njlMhuUf2jgexHYR5YHq6JlQe8EosRtrm6DUojrFS
BWh3kAWU10EWgRfhvI9IHkERTTiCTYdneZVo6OjBTbXqHlu94qyEmY++TRrySVHqT1YwH//8sX0J
LBzMskxXkixqGi1QlqR6GhETSlejIkve8H/n0i9f4gjft7ZNVqy5gW4vEBXF3TeSQjZwzIK0TDxz
mL22erl9fK7nSHD6N1sqtohYo5qApQJbqqIib98Z8cNCjmAFDzgDuIMcYOb1zRe9PChzYPgtNEv+
/HK4/AWC53bmflzNBHtqTCbknWe0MoOz8Y+t8xKEH+/NhUdZ33fJiGUyN/cL1vmuJolMdW5819/O
wpMRlKEWnNElxFq2IzPMNY26nwTKa2g1a/DY+agZnvlmfJvueaeAG1pv+nf60+o952FAs3vE3o2B
EpW8tBfc/rTXvoIv+ffvEVwwNUBmaMT4PaumBcMQe6P9Msny2zvFJKAYBsosBLyslpgKS8lgYuQP
moizb5ih6gQ983jrSnqoj2r7DFU3C9p36Q+pK7x2yBfAYv5rMPIBRA0A1qP21IJXCwUXiGry4tn/
x+DCHhqEEqEVqiMh4IjLnJqGYTgH1USLoS43Ve/wBHvDzFCEHtdw1pPHyq0iZjeVp0/Va1aXIdNN
Kvmi1y4WPX8W0mIuSu14hwkWplK1SgjDSTFXdO3O6YjOyQb8t7ftZs/JblEEu5mVfkwYAcq8KpOX
qCr1nYGc0QOQeSD1tSVwskUJPn1ZajSMjdzl2ZXtTQ5Yh/L50+0l7R0FdH24EO1FHdARk30xuALR
Z21i49ws8THrvoZpibhkNVRZXnF3OY5jYSzPdoyrCZDUrQsj0V20H9vkblZMPMVjSa5oz9EguPov
hPCBWrRqs6510khLrahPBqjUT2kwut1zv+pvmj7IPPSuRYDkE0KhSAHj3r30bLAFW1OUGHfE8pY5
h6r8Zxw0r17+5pblZKL/weGHcOOkmyoelLlD71ZLIKJkvbdpF7BCxrW867K2MEIibEJz/2D1WA7a
/bm0mYInr49GC4h19xB1rUD6FJZF0EHhVWLru3a4WSA3ns0CNaVG45gK5NXK0LW/eM78lYyy3uo9
+0ASCkaNSWyQSwknqrAyBczp6NxSWgchPlt/KBBGR5N+1gaz3mXB0vXfbx+wPQuBfCzn2/zVlSRs
KbWgblEU6GfoFVCwFIk/LN+75KtSZuFtoL0d3AIJO2iMKcXIA/yw27qKR2y0ejbJz76bnm7j7O4h
wV1OXE7AIpZthzbuMByHHpVFRacY+iLUnrMoo/OoenYguXMbbXdVGzTB8FnldGOaoAGn7DQvVe6n
FiNxVvY/oggfKamVpO0YegZshnnMqg2G6WVUsuD2WnZNAWrJeCL/egAK1odKeM5mHShj86OoHgcz
8/VF8+JmkCxHBiTE5DYaqBUUBvCJwHREkSha4tYzrXdOX0mQuFGJkR1O0n+XJETlpTI07pyiUWDE
TLNun/Ls/e092wv7fwPghr/0C1VF7KKiHACZ/6F8reYY1Q20AhSvNE08u5Tt3U4yF8N2ILvk9S9U
98Qb0a50NzMnZGRMuKTZ02sX5sZs2nypithCl5299p8SLXNtz2HzGOjllBzKpERixTDjDA1papmc
b+/C3inAM96wdEwOW+gPu9yFmiaFstYMiUiVfneYMn+KE328Z11WSmx073RvkER5HGPQFnfihQkN
N0xiYEKZ+iBOPTD7hD7yv3D6fHKHlwXglMUmpLamto15PyS/JmRPJ/cnXrBf1GqVZFx2P+kWR3CN
bUEnoq7AQYVDR5tkdraD5n4pwRIDArDgby7rLRz/mpu7rDKyxYkbC96E9neNurwv2VHLmMQm9g75
FoX/fYOSZ0alm5WJWscC2R1t8viMzQzK3srUDrfNTwYlOi4M/bUVQwXH1OYZAxnFXawlT6Y9vHcm
U1Zk3HMp23UJzquDVo0O5vwsitXuiGxSKM3xyhCE0+Ss/zG72TJOSxn7UMb9eHvH9tzW70VgSP7y
42gm4s5S0dBIOECJciweKtCuTm7pde7ou+AXyDFFfhty9+T+9zCh9+IS0nXcXM9V7JvSNFAFQ+OS
1oNZ7mBTHSIEtSTS3vVIGzThXraMJgOnMdDgvA8l+2FPzbmeZNfLnuGBYgATq5gbt6+6SSwzaZCQ
5b007YimFWuovIKB7tRe7wkFrfLtHZSgie/mJq8h4T4jM8tFw89xT+cAHN2Vp04Y3LWZuUq+2J4d
IizEWwhJEeTnhKgjg0cflRKra63vjvmW06+317NTmcPkOMgmkHRBWtYWTWJFLF+UhGf+LeswtSCJ
65tgVjrozmb6o0NmA00J1reh75OQOvmPaZKlfvaX+PsXCGYyEGrPao1fkIL92nOd5jWNe8ln2zNF
1B1ssNrvcb+nZqa6sZ7lkZWgO9uskOg0ZrjDCYi3N3QXCYwqEAjHpXXV8DONrV6kDooDKIQ96zpB
0Ub/Hhf54TYM9z9CUAXtMfRXYFAXr1kxAqEEUWLmdsgX1/XklQxEF72qfnEy/bXSsud5KY7DNFGk
PxVZa+mvF9AtbMH7chZFpvTALhxzfafmFkYNayNLXgY6sfelXSR3baJAELqrmN9AtuMpN9QVrPHx
2qLyZ2hnOkKLHgS7yJHGTRysrtGD126U9dntuDtsEnLqeMbZ4FQRLlkL4W22dEMeZQYJGOn9EjxT
zfrVYvZ9kw2n259kxzVcoPG/by7bNM7tDsckj8DqHroG8/Lc8mrrc2XGEqQdGwNXMKfTwRC/fdUZ
Yq+KW8TDmEddXAbD8qMk2l2uycY3ds6lA74F9CjyKdarnoy0TkEw2Rd5xKbS78jripz97R2TIQiG
VDYQmOw61ASdjvgp/Sdmf/4yAL8NGnVNy8JjVNSNqW2167QOSxhI9aCkeF33JMbUzWy/oyOoGewC
opypGd1e1o4hoOcOtB/QJHFAbST4bAtdlkPZwBCSaUpDO5vmkza4jm+MfRPiFSCLXfe2UUNuDiMB
XCBHvCPiAb2cTQpzSMDEG8fDtwr/U8mn2jE5Z4vBf8PGuDMwDYxkptjJeXjA0+jJ6Zdz3eiS0Y69
rcNcBZ9uR9PxFQ92o8zUSZw5j8bShEw2I8dYRw1lbM07xclb//aH2t043UX5E+NzmHAQYlbFbYvG
Upcc2cap9uhCTksHLojbILtLwvw8uClAtHRVdExVF7mQQc8jNR7+UdOfulJ5Uz0Ei2b/hd2BkZrX
cg0TI+DCcuJhciFQwFD/nps3144DomhvTCXgUVu+3V7U7s7ZKlAgpwLxGyE8NlfSWqVj4JYjNWc+
AHtnnOa6xOh2tw4NA7BrMOsikXRpdJPmxJXb2TDssp/8fl6Jt1IjcNT2zC+h45+vCUQRqIJjWeBG
EW6LlFCWN/GEnB9pz5bSPsV9+nobYq9e6Gwx+Io3x6jVXbqaJTDUzKw+W5XW+nFZgsrPGpJ3yGMt
D8aogejaiC0fSgJK0Fpu5fGSsZdAw+iBYlTrzhiG6o5M8FvjaJtnJGuVs0pdWSPV3jfG5KCJKSdQ
NODtfflbq1W3qzbD6dDj7EubWkXYj4T9xSfeguiXIJmDzGeNGbNowvCFQ6qgwv+vVMwbWH9MOIJu
881yBK+MfoOySwy4FoL+p8zI/LaoQ6ePkSb6IvnK/EcLARKgHLCWotkFDUfC6dD7XJ1sME9G4Gqh
54lUjybK7r5VU9VfrHi6L4nV+pDmtEEiqqynZc3MlzZNyHGZVk1i1nsRPiZoUFHBzYCkttjzl2Xz
ypit5lFtfu/qswq23WacQ8hQBgYaw2sw4NL0ZGR2MChGcHsr9q4NJLV18Jap0EkUr8KsV1Knc+D8
8hrS5gta0RP1uHSLxMfyQEHc8C0MN+XNsUKBzcwVHTCZYnkZsmzj9FwbiI3bqE06b67/5joEJxTI
S1C05ZoNl4CF7qwm4m3cUwiAGWia8Ezqlu+3N2/vAHIlQsyJYNQQynSXIHrcLoiOABLnZuVnVDfe
uUpCPt9G2f1EKM5yunSuyiK4vRJ9qdXAsHfaDEKqqscpT/xY2oMugxE8Xw0NP0Yb3BixxoIY1SIE
54fOnCQGt2sJusUFVh2ogf6aodxYQjw61WDmgAHr1hwaUzyj2YwuPgT2sqAowNmrWqx6mrS8Ptze
x92vtUHmf98gG0nnTFBdRVC+GMgh4uMFIxslIPu7+Ht5wsdyyYzMMWbfokSJ/SR5PyWLN1azxCnL
UIRvpcyVqTd8KbNa3dcV2JlM48yVu2/vmAxGsG86EKNlK2Am9qnV2KnoWw+vWYn/4//KlW8wcILw
ENAIvNDld7HG2Vj1xELrmZU/NJPl1+3HxlpCSLt6iSEB210SaFXh9HVIv4msPy7G3Uu4QTyN4eAn
1wxoE7l/rH/D3xQbEOHOLPM5wxAHVlT3y1dMeoalofx52ukCQrgsW9Z1i5UQvGWh0MTKJmQdC//i
629WIZyXJesymxgI7sYpRyfGmHzIM6fx57Z7vQ3EP/CVAWyA+DfbHExbH5k5rvgm6A97cUbV76gW
aTl5UyxQnOUgpIHwjrdmruQts2cLXOSQD09i3k1035hZosRZ4jxaMjvxaNvUpyVPfs5UrSVfi59H
cYVbJO4UNyukXd2jMASkiTXndjBe9FoNHaaG1LZebm+mbFHCaUrzVk9qBig0ciZ3TTLpIJwny7Mx
kFXihfZc+WZVV4NR45T1BTLWUWm0YTqkZ1YumJDSmtFj+eqjrQJKwPrz7fXtGcsWVAh6u76kVdrB
8GPm+Hh6+Er/oaxechMtIozeO2YX9ur325i/GuNvfD8iHGhbsdXVQWtdtBZ9gC8fgmDrDSn6xxXs
256TkzsM44at3YDNK5EseM89YiwFUYZlojtLvP6VZLHx7sHpcJn+1Un0D6XhRM3K1mCmbod7jEmO
xe4baIso3C4mOnPWhm/xdGhP/XAA+x/6I8Pq3qUHggEF8zj2vvbafSnD7OCcbu/1rlGhP4trhaN0
K7YZxlk/xl2bonNQX79rrQVJknI4c7q+NAfhHCauGq/WHUklZPeAon0KA6CQGb1qAVocC/VomhdR
jklxRN059YbRCHKDHYdqlg5Mctd5ZU8bOMGesqFpa0SORdTVZmBV5Dg52mPSgAmr0p9ABpN6Vt0d
ivytU/X7xBg+qzX5UWXpoepXib/YGShDZwYkm9EjRkzrKgWHzgwUFHRo/NGg+qgdjIorcBz4IDet
w7/UTsL9uIUUDMxuR+JCK6mIin7wqpIEGC3zZtJIHh27rtCGroCDDOM1EUs7pqMaK7BjrUM7OzRh
wAtQuLLmlt3zuUERrkkyV1DCrYGClFkAirOwGd6p5J8+Wc6tbDxs127QhwpxCLDsXpG+GHlrmlkH
P2SXFZqslreklXW87p6/DYRgmlrT2UiA4P5A6J8/TeA58fuU2Yc6MTCoZNVgzaxIMDWd9fPPDz4G
YLE09NXszN8lueJSDZMObAJVRDYwmEacOhiGysLW7ddQHxPdb6cxuI279/0wBesiYMPzCr0Zl3dz
X4Ox0FKQnLVo8jjO41d9Hj9AqtTx9EV9Xfv6+228Pavc4okbHBOl6EbUPAbafCbqAKbw9ntLlY+3
YfZMxQU7EP6D3OYVgwFkcmumUCSybL1j4O6lH5f8byJ38CqhvoWm8Os5m8keST8qC54hserziQFz
Hg75eNB6dCyNsjLk7sahPxPVIkzPX42oVM6KnI6G/NBsg2bRdD9NlX7GSJ0kVtu1h98wYvMMzvJI
WQeYAuJkU4zPg4ZJNuLmKf06/Zv0mrtBE6zPXXW4jxXWV6BSpC+nQcWAZ3zquk+3zUG2KsHq1FKh
uqvD6lS8q8cJmqPtFzA7ewOGLpda8W6jST6V2BMEIUJ9cV2+h7F1mDUN3a5oBs0lJr4XCqJlFxM5
mJSFhfM1b6LqmSltbM0wPwK2LS837A4NT1XJE2gpZhsVxYwUDWKHI+hl7jR7mQ63V2nv3OJbfCGq
z1VFrdsC6Z+mbU+ZcQeBUD+dSz/OJb1PMiAhpp9jUHxTyHBG9tg/KjaJ0GaBajL5XseVbAhpHwvE
u4aOGOyqVkUsOA6FYFFd0/6AhAImJ6sYdPXK8JHUraz1etdLcZrf/4fG/775hG4xMsVgK9Il7fI0
j/mb1reSzdu1xQ0E//sGYo3LFgEVIDo8DZxEa3x3HI5abP9F97ODgUNUfNFQe92okbgxOlB7Ey+T
7JNVg7sSdBFTlkmO1g7JGAGMpYLfDH7jugJnOTNJKBJoFtQhV8+yKtuneBs8qLGrQI0q10KWpk0Q
txOY0bM6PedWD6U98AgdZhLPX3XSTJLU/e6TYfOjRI7tBjQILCfIFGnFoTxph/bJuO8fkBON8hxE
YepnyPI+N+/ZsfZlSaq9gGULLXhQS4+XiRqA7uIk6vtvZHyXkRLcT5W/aMRrDUMSVu660t8fwBFc
qcuMzMkrniid9KCn38yG+MOIhvriXjVlb+zd47gBE/I8i4XqOzLDqPF0DWb/oBXZzEhkq19qRaaK
twvlai5Gb1zILollCFsvjNrMkO9ZWP+zGjBzaBvF25g39xUkJA+3fefuqYTEkspfW7x96vJUaoa+
QlsMYWZSTHcq+BWayflcTTLquh0YgoEi0Pu4EIa/qrgqxE3XNkGhB2qNT2MyvNOW/jHntCC3l7Pj
x1D+RAaT6zXwUvLlcuxco6oWw2vW8w9oTHgWy4PbCLsrQV4Z9WMd5WNxQsspzVhbQOwd9au6+E5r
JF6utV/qRUkkn2bHvgl0Wf+DJHbQjcPqxEYC+6bt5NloB8xM13OXU599cCE3cXtZ+2CgulCxeSjE
CXd4qzndZJQwujl5GFRI+qL7Y81nL18T6E9X0W20vUQOgagSWEjRbsLZMy+/k5WNaspSJFNMGyLe
yQzVedNYTjEapFGiitRGywKo1KFGhYoZRtCKt9s/QLQTYmKMkMuHo9UAM92/GBo2lxGGbIuOmhA+
UtunsXsr639u//tXtUQAgGzJQXUcAwrXr5lRq8aeTmkS0dxcf6Y6BnFUs2BhSYzkaHTF8Jj3jXuc
0z55yB1nCvA2np6tpHZlvUNXDdu/fgrCMzxXUV+84uFs9Gk2YpYn0VCMzj3D++57bajTQ0XK8V4t
R3KuyRyHqsL6Jz0z9UgjJX3B8IYaZL2pSj69eE38+2sgy4Tz4zr4hJdfHk1/fT7qCkSSsqL/1OZF
GaAzbww0M5uO4BZTX03XqL0sVovPt7+JeHJ/IcOvcjE5FCTFJolEd9QiWaFlRDrSP6+YLQuYHhtP
hExS5Uhuv9vE0r9YeCAhHIYrErNnRlnbbG0gaRTTSnlIEwVPzE5zTxouEkhHJvoLpqSgJ5YtaHRA
L24++uO8tqfJGeeHEY26515BtCnxjlcjafxnuaj4QUnP1RGuC+5xwhRSVShdEk1tDxlLvONXbPmB
rH0b2HVCvXRIHpslO9Wphlkkxcw89NDZGOnVkMc23uUG+g8to5QJTewcRwh5unA/GF3gfuHSKHJb
XRZLYUk0u+b3ZsgPyVpI5qZlEEK0YKaTDnKdFcJIg/5eae3IUlSJD92FMBF3wqxB3yDWMewsYY2J
QfcoczL63W4S8/3SmrLK5i4KZncMTENrGLsWDpDTq8aA2f0kSnrS3SuDgsE+lSmyTKz4qIOpoCUD
vc6OimnMK07bNqGp1acO9ovPbiEPdjeM7UtLkgNYNr7nLH9nzOunjq3+7VMqRj8iLl/+xjMXFPxH
cwncBHXUo1MXICTVIalca2kZEJSkJR9txytgnWjoRt8F728TtnNcSrNcYzuJxqw/aQ7mu50iatgq
cXtXN96/6/qNw9e9XRdx8mVSrQSU23M4nMr3WVSdQKj/LGMI2zvk6OTlveqItVDGFa7ymmGs1aYI
wjPIqn9bg/WUhen7+h8FDPEf1tA+Vu9AFGlI6gV7ZrlFFR7hmNIDu7cOVHCb+H12btY/JRr4tYOb
dQmv76yvq7VJgMCc1ncm29P1+9g1ZD5yx3Vvtu9qSM7I1VVL+RsGiaDxowkmuRKSLZZPwMqX3q2m
5wbVp9s2v3vW/rsyS2wgG6oyL5IYkLzikCaTl2amt7irBwZtXA6jtzZWWMgqDre/GNr9Ly1SI21q
Zw5Qnfi179/1qBneXta+zW/WJUR52jTN6jACIUW8F/K0MbJr3uIMz1avhlrq3FdJ+5YsejC3piTd
sL86NGWjJQ8Dw+K5Brk6ikZDgiHvMf4Y0+XYLIrstc0Hj4RbHqbyG0M400s2oYDUAIOoo+XbnfYx
TeLMA6dW0Gn50cQ8Zdv0D2jjemhm50Wyu/z73EIXznlsajlTLAjtoYnmfjhxkQ79iYt0LA9yZgrZ
dgrHe13quUg1gNnK+6z6soCB4vZy+K+9tRrhdINVq8vmIkujylGiZvjekU/jbIZjCe0MKDLcBpOs
RkyTMPQgTYWN1aBo5FP2sc3W4DbC7jWGFyKUM1HCvUrfGVZhUIWbxoqR+KFnJ0X7XLjvrUI2ZLIT
T6P54zcQX+rmXhlrlCONDvvWNXYaIiAlYaljGjOx09Wfzaw5TqWiP9dKr0o8/v4SfzU2oxqOZ+Ml
smX0GIGesYnLFLNH5tr6XaGnzE+TEbx26UqPt7d096Px6RRUFzgePw+blZpthlEEii2lZLzHZO0T
htYkELvBwAZCdFhJX1pmnUMczPpBl5/mcFZWGV24DEP4YOUQm/1kYRnxYAfZ+pnp/WEBi8/tzboq
J/+6LTdLEeKaEhlGMHQBpmygyTV/5Nyk7sv6qI4ejzv0IxjhXYlDlH0hwR+SWrcm3GVplNvf6/ys
sefbi9r999GiCyNGp+fVGIKRQmevMxTEhjb71BjrW9014V9A4OFuIV7Bf4n9qn2FMtBSl2nk9ORB
T2O/LWWdl1djYb8+zW+MX9fmxpAVvZ1SdQUG5EN9lHVBFBXR9wPxCuWoP4FlG2zeWn6XoL9j8NwP
txe46y824MKpNZyuptAkhSOH+nKTo9+qB4mhfV/0iW9oR4V9vo23+802eMKpzZKyKFQdNmGPyUFp
1o99QWSjhDIM4dhCVbJcdbdIo8kaJhAb5MdmIJrkRMlA+N83X23K8EjNTGxcG9cflsU8JXH+4X/b
K+HMVn1lxwPjxueCXHbW/aWVnFDZ1xdOqJZlLV0MIJj6WRs+5+4bRFSiRVnv+xK0Wu7h9oJkcEKI
ooIMbU41wM0rYr8WrVIaKzw01K+4n5zqMFetb0/rl9uo+3Hnxub4z9p8qmpol8GtAIvGSWQwl2CJ
PyngztIn6EjNmGr7bmPSvrNkY5T7T68NsBDEVJXV91QF8HAYfxqHOmj1kGp+e1z8JazDXg/1wfvL
4Mz91TGlIrclpgQYMmq5WUCBdCjvIcWglrI+593vuAEQzMb+P9Kua0dyXFl+EQF58ypb7c10j+kX
ocfJUZQXJX39Dc0BzlSxdIrouVjsPuwsNospMpnMjIzgncWWGgNMLhk+5RmBcrUKzQ8XIBsDhMhz
ed3mpgQKtle3hIjE31UJm2dW0jIfZxgtx7mMIb0z/EyZCskos1Ee02xSYijWm4eizwvfZSDcTrIy
jRqLmw9rnplfLm+q7dOJ+SlqOyjqAqYKKJMQY0hVYyp/gBaqmk76fWqxn2o523O4Zqv53rkqifR1
/t64Tf/epU76fNn6XvAxIGUEdg/ULkG4dLqjCyUzKbcgAowBdDWC8lEa1MkwSI7r7sHZBGR0G7W4
TSz91Az6dwpYoIcsNvWse1qpNb82FQNUdl3KByVJ2WEq5uRgpm0SohRTUa/OZL9h7yGAhiqG2KA4
C01d8TdAYFpzZiS0NPeqz2Yb5PcQmgFPpHnPQO8OuU88xDuPPjk2RFUvu3kvNzuyLWJOKmcY22mC
bSB21mCkevbuaIzHc1uQ+B9MqRi/QD0a/Tdx4rbPpirlJkLFmKeuT0Bj69kJCKC6VSbPursowJo1
097G7EUQiAU+2XytEB2yDmLwCP3gI3NAWH95PbsJJ8YpMc4LpRb8LWzRBlOBPSkqXMKRjuklH4iI
hXi2r0Tr+1J72cE4oP4tc+MZl/aWTB2bFa7lGVMEaZ7BrBHnz+Yn+yH7CVDsgblAypJfqKWg430N
Au1HaOF276mvIP6aEhYv6dqFixss6pmbbWvvgMrNfJp48xWNErzH9SS0ecCeN7J48+dll+8FheOl
C1FZd9u8AhUkQtKYhUVmeYkii8FbNihGvWMTQgxe5qxqFge7VLk2IxqsX4xH88mIoGvwq5IU6Ldf
K5qyMM0MUSmMyyLUnsaeajTAJsxGXGIWOjPZUCLAqqGzdOiDN+Xhsuv2zsSxMcF1nK0pBKhgzIDi
PcLc49gpXjklkpxxNyHA1BuweTjmhiMeipamrpm10B9XoKAGcNKh9/Pr9A40NlH9UgXMd69k8Je9
1iOeR39tCidiGeq502y+fTOs7aE7hFMI4p+b4F+i5bEh4YtBIWHlSQ5DINnw6AyoV/I+0M//8KUg
xgIoD8bdQa55ui1c5gDZq8GI0+QepBI9rXuaVNlz+ezSQdTHSBpm6YHnOYewFXzWWO7g4nPs9ndj
s6+zlf+gg/0KqFXUc/P75UWd7fXNHAZdtlLGDuqi7GqL4rGcxela84e0HK3YQH370LGRB5TaXfQP
9lwDzAc24ASglz11ooOpCDT3wbWaoLtvOndE/cbGH9xKJMdqb11IEbYlAVByNodeFS6kqymIJ9MG
aWLhzWt5naeYfDEziaXzkAsXHpvaUtajHH91wRGnbzruBU6VfpMvfhE5ARKSK+chOyhNQH/JqMjO
M1LBprAX58xtiTZieVsPh3g9EIZQQwQP1RW7TgPycvmjncUoWMPshYp2LfLOs3u7T6a+Nx0wHOJg
3JjNF0st/KV1JSH+D4zkJO7+MYO0FvwvkLAUKSjrprXbxMbeMFNlvS3XoQua1J0/WevY3qExjVx7
nXvfYjZq96ulTHoAVE2L2XNuXVdjpYWuwu3Y4iV46NupW6J+0zD36sS2wEdAu296p7LbvjJmTykm
F3Olo/mbVtVCvQmTqb9HUy87P2mBCOSp2vm0UuYIpeA84nS0JRF52xbiagE5URGMMT9zNsWDMfNa
WZQOHErt8tVGJkTpcJu0w22n5PcJqxqPqPU/fEgTaAfwGaAWDEefbtWJGoWFGWVITELP2KtAQ4ym
TnIzLKvkdb+3Y0wkemAuRX3sbHoG4HLLSDe9uJSgmDM80fyhpjJSw70zjkzSwgMB8NYz+sQsLdKe
Y7ISBPzLV8vhuMPG5p0b2r2RGLLPtbeiP5pw0NJGr1sEBlQAp9m0xudiBvI4uwlG8mpjAP/jJ+3Y
inb6gYp+qawZ90tc6CoLyAzcUWm4vcfqRdZe3PMeWHZAL2Ai7T+rL9Jao3nhwpRjGoGbt6XnqJx6
TqLbnlV/mDUCiEUIGW4czsjIN1Gu05WB1KcZcsirx0z7xcFbSubZJ+OzwiTheH9Zf+0I0dhNQMe3
plAJdDaWqs7xNxAJtRQvK2UQv11TGKTAID44Gs7usjXJyTxhJhaTwwV0YSGVYaoc1+dg+Eu2fv6H
nQH49dZxcDYlxlP/FQqQmBnFiQIvwGEYh5CwDm/e+uqymb2oBAIPEPMZQL/oIlwInGtK2y1wnz6Y
cdnZUBArOdQzLO5VbnKnU+O32wySsGTgt4uhECA8x4HSE4Z9xKqRZgG2z9gmftgsg5+WKtgZnNSU
BNy9z7XBzgCE24BXYvArgfCycwK21Y6szlVZk8Vrx3X1etO9NwqwHV/25O6iNqlFCE8jxxJfEeXY
g3kahCGoFwFSWBqJ5/aWLCrJjGxrPso9Eqq7NYeUI5AICvN6qh8GS8YJeV6LwdHFrexgMeC0OHtP
Tzxby7XB5ylQQY10Q5uCSYFIFWA4V1OmgcB57W/ReQx5rbyi9xxcduTud7MgtADKAkjBiN29ni4J
2gTgrl1M5XHIIF/bQ3WU4g2TSW6tvdwbZZANEAi4ETKdU2+ydGnclILeU2UPEJS9WYa3LvmiustN
zX//w6LQiFSxIzFpJubBVk82wWGQyfZqHVtr+jXT6P3SK9elkX6+bGp3jwBhiiQDDP2WiEQuVnQr
ywymiP4zxXsFCqOSrb7FnrPze2RBuLUmVKfcLIUFg4Evepr5j3myAdcao8oqnzljj8hIfuhaJ8uD
9z4YJnQRlDD5AG4rISgOaH40lQXD1aBVvlomnd+t1kOqVU3oTCpAnbL3y54zXXD44QWIyA+Pnm6R
Put63U43HTHrpqsgeq7LiHJ33xPHJoQbrEpAFTgUMKFcoyXnzVpY+5Vv3mXPnVcG+SeI48l4o/aS
m2OTgh8rRCfFJvDjyJxrvUIBQrMeDU22NInzROkdKGDrhabDDN5mLCh1+n3Q6m8f3+0YPcTRwszC
RoR4+oGoQnIFkQwk6UPxmLLuZklSSZjYC0guji2mQzcMr1gXnrMlHQbgqEETQsBJxZzBQ2XzG8kA
oAUO50qyoF2vAcaJij84Ss8qN02dZD1g0bi3MKbgz1ZxAx66TdeTPmW0/NSs6xjRdq6v6tEK68mA
QF+ms2BojZuhw7twaKuf3dqjqjtDbkg3UHmESqVtt+85+OA8KF0sXt51TUAYs58UVvHA4UN1W/FN
ZGNa03AAwtRTp1EFKeMEUdGsTX1Ix3zKei3z06GcwAUyP1VW9n00OaC7Gfp5Wq5HUzc/0oLez9P8
wAznQUmB4JV45zz0oE6HhwZAxC4itnAe5wJUJGPelLGytA8Lr79mhhlfNrHzuU9MCOfRnvnSFHVX
xupahEOOAJqp3qJ+qVrZCMxOODuxJBzDBTxjbMhhiTConFXf++xOxSDoYrynUmmd7f8lxOxjWyJV
x9DN+K+LFu2sxA2XqsbEbvY+LdoV4eYnkvBHp4Dmpdm5z5e9uRtqbDDebzgdPAOED+ZoxFWSCtFN
dZPHaYFOQquFi6p8cGYXzw2M3wB0uhFKYSRdCAN1QvMMNJEYWZkgmwEY5fd11u8dKOF4ZCrf7Q44
8w8v7MTito2OUrE069XGGqFUNzoNNBOUsARgzFy//v+sCO7D0aKgDd308CCE5K3FXUryZ4snEnzL
zleCsuDWP8E/wJYmuE/X0RhnGz8pB0ltuOC/9RJSD6BkyKTKDDtPjk2kCFSlrrGNwQi7PpnTRB0N
zLJqb1bjr9EasCB/42XQ9D7xeYQ5f6/6ZL+vltfFMozyTnBF0UrHCDmaX+eyEAvt1CItVEwMd8YP
2uqvS51K8J97J21jlcVfIMY8K/QsaEdVtYJx0yRVlLCq+yxKwWsdlj0mQ7ysSsdrzkBc6UF2Qn1C
u09GJ7j3MTH3j+kPSMyfKwgjG2ox+owRJ7WdwVyvflL16iF1jcPlrXk2h7oNJR7bEU9Au6hlSmFn
QxMRSAwNW+urDbQoq7zB5zepjKhValI4DmzqpxkKltinEDbaTNrYM+GA2msdTL/yB1mj4RwxJaxR
uAyW3sr0xDE3g3OghK3fZrlHwi7cOsHOd/O9CNld2vsOElBJX3Nvqx67VzgnU2Evk1pjMC6FNLNH
h59jNX88uuAL4jpFxQ6PLRFaUBKK9Nl1sFNY4s+URJmJ019bkWSn7F2px3a2pR7FShSlaqcwwFpi
qp5NfQdEm4CoJIHKDmAZ9NNHTOsDEFYGy4H8vGz7T6FOvPhw3kF4jClZUOgLHQhKV97XFuZMh3Ge
iA9ZLPu570Zy15ZqfRhxgDu/6lXSeVbXp9/yYqVQOa1AgVMmvdc0fREpK+netBrPN99ZrOS1TeoV
U2SdcdX2WRXVHPeO2SpmfxhaMvhmPs2P1VQa17yt+/YKaGxyvfAFp4PM5TPj6u3I5+StxlBBZBpt
98bwvzloxLHC1K4LvAmH8Q3AJQ0MxG4X1G6jloGDqUwfzNS89ZQEYtmX3bT3hY7yKvHRuJqoDxro
dsYKW+80bfHVERwvxtsKhoiPW8JM4NaTxD1zRu80a8hRM6tHelU/LLXmLwX1EvUxVT88roSje2xI
CE/mSDQV6gElaF3Ys+vAZbwdJa3jvViPZBhjnLhVzsV586Goi3okIE+9MqM+Hg48sqIykt1auxEd
TRKInaFzh57M6flxuoqv4C0q45mqd1rfhprKrsCRLDmne5tAdxUMqDqoKp5NXk11qvXWlJcxGmlX
1hqvih3qzW+lkoSd3ch2ZEcIB3aZstTRaBmDwOMtr5rfqBTLkJl7LkNRE+UWcF9DcUlAm7qY8tX1
Oi1jt/pGktey+lZWr5d3ssyEdvpVVHdM9JHg4/eYzNeTF8c1fKirS87LdsOI8et4IUL8alSi2NW2
xWzaxyyd4sTuvye9eqdU7SHX3UhpqsPlhclMCt8HZMRVxwyYdAFDXpb+tu7Yb7Oln7Wa3Gp5wzwA
HePLNtW9zYf5SzTbkbcAaybscT1RDZbY2ONG7FzTwps+qV56bd4vmCsxvgxvVqR5IJsLLpvVNved
uffI7OaLo6sJVfWhWQvsee7z0PDXK+va8EEWc1NDmSNSb9ywvC0rv/qq+pt0fFMGXetBWq6X+PzP
hrz0Q4TrPseMvWHn+CFdwEOWeG3vgQWrfsUvA+YwsGNUG+ih891g5V5/bV81T8yX5Rx7jWacl/9+
BUtQPCpy09WnLdLwUjNu2lnTvZp3qQek55s9oWmUGY5Xz3br5xyd2JFrHjQoXogyyfbDXmg9/iXC
AcYEf8KtbT/MPyjxoNoM4dtvNEhD21/9JWDo4TbxlocNPn2jv1YJsmrbbhc+hyUebmNYFkOHeaQN
XzG+PXgWMXlQVMvBLPkDGDVlvC67Fi0gGDAAYAKItIWbo50483SBLi4oAU0+5j5lLJwgbemtJeAn
mlpTv2+GVOLl3RAGPXRrY8gAHYLg5IGTYXRnXPvln1LRQ5tWEYilJYdsixdnvjyyIvhSSeu+buu6
jDUju6e0fdLXRhKLZSaEKJkV6YipoAr5y5rcDQtoX2pmJJJ1yLy1/YijL+Swos1AuA9vVb8r8tnK
35r2/XI8kpnY/vzIRDsqTZNmMKGtb91oxPP60jLZiNjeTjvOjLY/PzICqGmmdjMyo7b/kfEqGCvq
Q4GlUKtwXg1JirS3IltDRwxkUqihihexovFWKekAYk2wOSMp83vjF0igw8t+27uy0LTa6PxRAcLi
TpcEgD2EG9qxxGx6rjwNDkHDtE/mQ642xQFlLvOGD/N3VFbZp8uG97plKDwD3YrnxTbGLRyhGX1G
Y8hNBApzBD4suelp3XpzUV3xdHwr6gzgE6cLnDV55iX25WXze7cmiPtRbgBz//nItTkjG7AyDI4D
pg02hRij63jAkUM6/bpsaO+AYbBbBTIIzChnU60IxWtXp24ZV910k5ZQLnG758sm9rblsYltrUfb
UqeqlvPaQcTvIYtMTL8bK6/XGGgrWs/N/+XJc2xOOAVs1TsX+VMZ6/nyrlRjyLnGwTfu5EE2Sav6
+O2nIRCFIHAWogQKJ57RclS5s9LChTEVsyhaEg1J6V/23k4CdWpCcJ+ZurrdU7ivuF02IPDY+uW7
Evax8a39WtOofckO1k3xZl5JDG9n69LaBEemi1Y645ggZt1Z8XA1PEBONb8zgilsX9KvTe3LnkPn
m35bKUARNigioLonHHalMjdxLQKD/ehzS/cVY/w6KfTFqSxJPD6PK6emhJC/duPgpgpM6QNtvM7N
PD1N/aK/YW4x+wZPb0b3o6y1jnlqU7gD7G4wykmBP/U5i8pyfihIGZFCJuR0HphhBjEZ73AUHlHS
PT1uHbootk1ghvVmgNzAL1z1Js9lOhznp3ozY6BdY0Fm8Yy0k0M5BlK8OY1B0vAKjqwvha39JuZ4
nzgKBYRBkXHN7H4yKHJsARmqciJP1jI3jlvbMOhSBzn0iuIZJtoeu4VFqdL/BsHTF2pksp74rjeh
/whuUheywyL3hbpURa9wSkF3V2HmQO/ifGo+cWZKjrnMzrb6oyCp0MleelrSODGb59XAF7O6UMs/
DsLAV0NP9U+4R7tNOGI5XRdu9ozGoCT3RqicL9ONMXPPcTrJgv78r87CB65ulE9A/XsGTDNpXpb5
hCOWuymUlAqt7jcNnnX9BD2lMdiSuVtidMPTOiF2KgYvPBXT7IGBzNhE0U6frkYHLzI37chhNKb5
51AWyRVYvnovZxN4T2aIyxRdvtwaLFX8cTGHg9mupme2yxBaNVUfATmpgryC1kkFKXkQKcwMMCiq
rXj+uY59sKkFNjyVa+zpcvA8v1aRPCA1diBnZQOpKby3qmwqtCoxa4zIQKJUc6vvAB/XkiTh/Cl1
akQ46XpVo6jp2HWcuMXntlauiOXeN1gs10F2bE9PhjI1mJLMZNN7YqAGiAjVeHTnAWxHiiK2ejDn
MKSFgSKMwaevKVcrL2N3rnqXK8oHc4f/WAJiCCpK6HmIOnHcUNdUT1GyaFytiWowZIaQ5bpKVC1u
qsJrpllGfyAexD8WkWwqm5g3MK/CCck6G3iQjYnbLhQP/4Vv9DRk1A4vb5B9M0juUP4DmE18oemd
NdhmBRdiWrr2GVfegYm+5z2hkk2ybwg3AYRRTEzCCPWH1BkGSO1t38q8wf741JeAyiXjj8vLEff7
H6+5wHqDRQpsVWI7GF+uKNcWVpQ6fWvcMsr7+tNlE2cZuWhDCJE0Nbiuj6ikaH0elmpyX6rkZR6r
yku79YcDmoVoao3A6pMHZia/LlsXr7v/GN/e72hEn5NkKR0DPUoL4y0mMr1Ea38jWVa9Up0LtD4M
gkKhLslR9n3616SQ+HUamXtjQOEAPwlBqjRTv62zL5fXtW8EVXsI4mI4QHxgrUat8sFAzdZZK2A2
tWn151x7uWxEDFT/cd5fI9uPOLrcDI7bwSrxik9yeuA6tAdMBiLxlYG1E/m5Ood1koIpYJbY3Vsc
gEjIgdAxBSZVOMsa6UmbE7RsS57Wr71L28hyBiZJlPesoKjubkoE2PriS3GZchC9uyiDoFsVEnd5
UNVSMlOxd4hhAMUxgC2wGuEQZ8rYE/AslHGzCTXnDVF83bI/qy0a+pc/1V5oBzgTNLEb9e5ZvmMn
Q4JpIeBJFpMFCmQf9QQDjpMb1KosMp11fbdtcWxLONCojptsBGI9xig0+pSWcTWoazzW+bdFsQ46
r96Mdo3GpQ1TLXlylVIHik6NAccNLi967wse/xDBvb2TZcvI8UPaFRMn6AS3raw9dtnEGQkYMcZ+
yCqYwESwZziFt3YSBlIxPz715hnnF2AZw7RqsKAr7HHVZ+pnNPGThodoDIWbOFtAUtmQ7l5Y3HQC
cIuZznn5YKVz0tb61l/MqO1BtmrxFKv8onNIsCkAHg76YIWXP9beWTg2KYTFISEA3G44LqR1KAHV
vgb0WimTJJVZ2RZ+FLKahug22bxZ0i9t8Tkhd80oAZTsb4m/vhO2f0qrVa8NmEAJNQB/j99bEguy
RQj7Om2WxMhXWLDBu8nG2XO5E4wyRdpdK3hWYAZq49wUs8GWFXRoFVih66OV13i1IGLkMrKmsynU
P/sbGw23LzCUZ5M7CIE9YuOERMbqotzUApv3X/GvQgy9XDmD+aIOy1a9+qFUSga6qFQCRdtd5qZh
glRqZ9Am61e9LAhKkY2hBiZ42PORhV3byUSadiMwOpuYswGn7dmEjVljmswcOM4xgV5xNZnfpz7v
/KmcM6/MQD2/YNwGTL+GQh4Gu7jWtfLR7jD7lpfql7UnN4uh3k8mOXz82Jkb8nwbaEX8EvYSUMUj
xDxV/CyHXXeK80JZ/Zmx7uqymb1DAYpqvJ1A630+3UEGiLc6BGVXSGDNXtGOowe5XVl7cM/Hx1aE
o5dpJZ8M20BxN3+t82tSNCgr/wIgQ1Ik310NviFwBBjLNUUUs9tX3epu/J8uEsjAnOryW6FSW3LM
961ANWCLwIDPCmkO0xo8mStUfDiGENAviYdmlHyWM8DUdvowTAGQPk7gOYmGmWNyNC2AWupDNXIP
Q7CE81XqhiTMvmxEloXXkmCK80gmJLF77o8si09pBU0mi2/s9cWV8plF08HwRmDRnBsSyOYQdh0J
gB36GdAMP6PQSKZ8qlYgs2MNPPJdtcap+dGe2eZHkKhBTgLY9nNSgrxiY7FOSIXd5CHrvtBK8hDb
u5A3SXVU/iCCeZbygodAa6ocjwY6gb+Rv6F4AklexVtX/J19lOv2P6v5a21z6NEtWa1LYpoN9L7q
wrIQgWpTe2jUPnnEIKwreQ7txd+NeBPUwagHIBE+tQWuLHVpZniurxEIU+jC9J8TGbXJ3g4ApAyv
WJQAkP8KRtqGl6vaINGGmm3u9VX7dSI58T8e40BDA5Qs9LAwoCeE0n7tmtY0kcGg2ukv/bdm+HzZ
wNnsyZ/v8tfCn6f00XcpuG0nmo0rWbnGLOh8a/jVdXqdQ/oNubPmYSQaf0lsblHmuN4n2hRcx40q
0S1ACQAbVSP+zJhHnm3fjlnY3PXMS6UYj81NlwxqpxvCZswdyZZ34GL2iZoi2fyuzuo24eATMkGN
Grg7mWLP7qPl6OOJD+YRJNkGMzZwfxpQ1zOu9QCg+yKw/dKNUx/EMIGUgGPXtSCUxqnGpkSqdbrS
piWUYJB9w5AAY6lHetA4XuZ4QPxHRlQnUSZFqe7dkKBO+a/J7c+PdpDWQEbX0tBLXnvzMBiQTEwb
Fhvg8W9NqO1J9s6eNdDIAwmHEVzwcQoLHDDBgLIvcqs+TOI1u9eD3orGGLmet/qmeof0tcVwzC0J
ZNfLXlRxUepFQVwHAk98WY/1OCq0X9DAS2yP8R95fzdJw+ROVNlG2xycdgiJnKnS2wZugr6Y8fjL
ngoH7SzZq31nFccGRPrZUqtbED8gZ6z6KFsNv3TuIFkk+Ur7Rv4M6WD4G5WO0y1RgF4ZKHcFQYXe
c+dznd0m9rfLG2HPUSroPqAZjYkFNDZPTZTFZBsFQ/aXVSuqu7YDRpt0kU3b7tyRoGX5a0XI/ghF
7jkl1ibSWfbeytRPjaP1fuqQ3p91cjNTWTNkz3XoyFnIAMEGA5aR03XNhIJCPUObGAwun9si6/0p
cVXfLpLoHxwIPjmYwCjG2f2VmBNriz6lcW8PrxCx/43WgyQV3DmrmJEHay66G9v0pHB7Ff06JoB9
09hhPwsbGXQTm+x7x3vJhbIT3jEkj0ll+AsTF2JWCwkLLa0ZOm+qCineWplWT5l5f1PVo9+WK8hm
VYpxgWW0PItxGc70fCduA6lIAzFFbKBML+xEO1N53XRwZDc54aSbfmbPksfBTkEbNvBmBQIQbQDs
yNNdsZDVqjsHPb+1/8rH6brM0oOy1GGRGtdl5wbw8xttnU+g1gsvb5OdpPrUtBDeu7Gvl2SGczGz
/MTcV9LajxaaRV05h+NY3K99HlVl4zv9F2MegsvWz88fjEOTFgPTCLvu2XVGlLGd1w5fNnc8nr6o
JHuqmRNDde8ABU3Zcd/385+mMXx9jhnmveHMBucU76MXkzKvGZUHtLcOxnhXt8VjPTqgsEif515G
n/I/LG+6cZhiReYvnJWZpgM0GkYa00a5yWolYuoj+pIzhjmd3yZwTEqWRYY+RryWgcF2ckB4GTEU
sQAgrTPgrepujTlnpvFcfxsSNJO7MWw7SAJkxiYwfTVC/AnSm3GHFppKnCuIQ70u3RQ2qUzfc+8s
IRphlA8x93w0gA0JRIHTlaIy2eaHyXCX68zCPr+8q7bTcpoOAsyAxxuSFoiMAW58epom6FKCaVHH
aeosP2OPpBo8UrMPX4KuYuKobl0FVMnF6Ae4FhndIq9ilz9m9LfRBzMwpJdXsnc+UGba9KQ2gVdx
OL0eINOtlVmF4UDuj04drkSFggiqTWPt94R/umzuz7y26DnMzKHoskk6ndX8Z412tVnxKs6bKsU0
BeZjaMLjzkyvtX7w0UT2OPvMTeZzpkR91/srvRurzgOy2Wfuy2L0t5rtcg+FuIG6d0qucolLznjv
8GQGOctWZgasxQD+4/TrtvZQEpaSKqYLu2qM0jcritHMJaYUKhoY1exGKBW0xDMz/LsUOmPzT2u+
gYiuNzH28QCGJgxo3eAvUD6JD7iZQn4LZVWkKVej/dVp+F1evjVdf6UXsmfV+W2L7hVKnqjuALgB
HMrpuqmbKVVX4dU7auQaF2Lm14vz2g5J2OhStlbt/Agh7dp4LLAqCFEIxty8YIxYqOZDu/jBjtbD
5PVRe6v/edXIMu+dqLDleCgZbwNDZ7RPEAebMf4CAKmJr1m70JJZfl3e2Lu++2tBrBxlqo0xRgMW
hia/piW6tfqdy7Rrzc4luYpkLa6wOxXTsVbARVF1WcyDBUhXOliS8vMZDhAn4Nhf7vbxjl5ki7Xy
1dymyi1tWSKXKmPq80WfIRrZ0LDWzeVAOclvkr6j/kIBaxvx4jrkY04CreryMDez1NPWjqEdqi1X
DECKf3CDtjGuAOW+QQEE1MtizaOOuRZs1l4NwbUcDGgKXf6me9caLpG/NgRXDwTPxxLCa/FyTV8q
169CgOl8y5t5UL2gsxzTV5kKwRkl7Ob6Y5uC6/XSoEAUwCb3E9NjOOc/iiyo6Bf2yGNa+uXdGCk0
yievwkjJFPP+Kp8wSAqaD2mNcueaO/ktwhlVtazmmrOi5GYt8cp/s4xFKzUkEW4v3p6Y2Xb80W5b
19UZwKCHlv0bzULFjNp7FmUBrtTSU+wDSUIramIj9WSsrXtHCWy/igqGJ9x/IrnwQLCJJ/Q04hE4
i6y76XRJg0VmQFhZCQSyU+Y64MhK+iOd5pfRrX5f3qR7JpDyoZSBLBfkIsI3ciDEOGcWwkHJRj8z
MFf1cdVvBIMjC8IiWIVLw9K20GavkaKMQdovvmWs3gDWXkOXaajtbbpjc9ufH+0GkBRAijdFfWas
753mnQwUpIuS/vVesnyyJuFNUqyu0YHKEBdC2meHcgwMDYO6jvqo2YM3GOYDONIfdHf8NdX5Rzng
/gTXI38Kz72G2m1rKfAn1BUPVbYNZvflswocMktkjy+ZM4Xygw5+EFvfnGnOj2DR8afxR8llRMGy
LShkw3WpjEo5Y0FLn/vt/FqWJPz/bHJASk/3xJLNjZ33WMakFl7P3ttc1qXbqbUe7/Kzkv/gFitL
pm0R17Z9SA/ldRawG1CWtWDu/Yae6KsjAdpINiHeTaersvIBA1sqTBJovmvtbUY038yskDtvBS/8
cfpktrNfsPfLzjwvdpyuVIgYrGB6ZmxmW16FylKGGmD+LZIiqAB76K0EXfOTEZmaxs5DA6o3W0MF
MzZo3wvH2mpbKPp0sEqZUT+41Jgf3ALS40rS2hBkyNugd4tGMoG3l5VhYkID4ScAPlj2qYdXBvTh
VKHiqjif6PS1bK3DqBBYsiXZyO63BEGNjXYenmpnEPVRXxO2DLBUTLy6M+qOX83QFA8c/W5yCAl1
l3SvhJRN0KxdhxnAWkZssXcKj36BmIFatVKby3ZZ0zkLG1PxJyp7LKp7W+coORFr5yMfu1xluKnJ
gdLIfSif6xUMGjlaszxyHZ/ed+CtH34bURUxv/5yeePufs2/6ZgmBO0MLTIt0WDdbdPaywl/JwQH
kzlRqYCf97Kx3f16ZEyI0pAub9ZhRh426+2NRT7bnQ7w9ujb5J5yGbp699sdGRPCNDO1PJ8YjNk2
e6l09b4uqSSE7t0Ex59OCNIKy8ciGeE8u1Riqjw1ieI70knzfa/9zaiEU66lCVc6goyqJtNhJG5o
TmCixcwvpP58lc7/tKi/5oQdYZZFl7Q98itSa9X9nA/pg66ueZSmdHm+vB/2/ffXlLAfdHM1lD7B
yjDwErHhXsV41JA9XTbyP1Lhv1aEjaC0rCVoV6AZ9YQ5guYGEmHGHPRv5HlsvPa2u7dnL+dftYNs
Amv3bFkoZwF5sek+C8ujLS+bboDhjkzpi12vHcrQ+J13DgrhUQvReNkbc7uzhUoQIO/gesYMFrRh
znrskwYYZA68ygQUZMxnpoPC2oTKUt7SlxktwbshTb+zdapvSlo78cynj5JVbJkYGBk3kWvw/52x
lDrqsuoNnq9xOq7KPVjt9cKrODMCI2GA4k3TItmvZxP6m0Xos228VbqjnF0TWW9YzGUow5veGHYv
ECSeDR9dBegrPtsHDtT1a3eT33af2+HgTDFmR0a0XgMzkOyzvc999DvEyyIFj7eFtzvK1D6glONt
9nN8bq/LMAkmj3rG15Y89D+zUJZl7cW5Y7PCfQySQb2oNPRzVDbf2KuK4Qrzg0yLgofF0gVxmmrh
FTzM5vZ+INCk7ToaGTX6oBjpOFz2o2w9QipV2TRZ0StHa6OcnwYzP5SWzMRuSDj22fYbjt5DhWqP
Jdc3G0/9O+qzERCBhwLKGF3IaaQF6MennozEQbYwIY6rBk1cauFDlfnsqcNN48qmjncT7uN1CbEb
tK8mdQqsy7hTvy7hGGM6F/TbT6ufeHbryWEGe8nLsUEhxJmtqtfOtqZxNMD8UJM6oO14x8ri57hM
8bC2leegse2xxfiXuH5sW4jrCc/TSXWx2CmaAs3P/BUwNrAgR7lfXfVX/MFYg+T+X74iaKRtEPJA
DP1sLK7MirmunYzGkGXOfGPJ6Y2y2InkZtwtk21oAxt4ERctBMGx9eSao6MjmDDoE6BxWho3EIYA
SEXRaj/hc+3RUZv9YRmAE1+K3yXBHA2b52fMkvV+lzRDAG00GcBusyreL8e/SnC5rqP3DQUHdFU1
oFnz/yPty7blxJVtv4gxANGIV5oku9UvN8svDJddpgeB6L/+Trzv2ZWpZKSO6zzsJ+9akZKCUChi
xpwg+3SdFnNxajt9NYrGcadcl3RZ1z95YxJ4cWidoVCvi42DuFGHGCT8RVgWbBdlqq9n6H/Zhmdy
8HkPpluUyr9IUyHM8F+T+nV0yPuhy8Yeq6QWyoWQLPw6Gobf9Vni6mZ9NmpHVkvfujpw0vZKvoQW
p/iQY+DB7ghBR7WbeHLIiqY7JWpcQddNjwJSQFzjfozdPMcLe0Kc0IeqzgyrwyXdJpFb2dMT6PSg
BTZzF9TDO90qZALLMouCPyOiE2MsVovcDPAF+RhcRWapt5PLk15yhWxuJ6gXwL8AHAV6qNcHmJCu
sfCuwGxzldnHplAxGVUmrduQhAd5Z8+Sl+pWHouG33/tCddJRJImKxTYy3NN84q5+DzM+ffWKlrJ
uW0G+EtLwh2So2a/lNpQhKqZHeY6MtzEXFBMMdLQLoF4ZJzsM8t5L1vl0MXzT61i7+AIOlg0+hdl
2MtfIrjQAuxNTTWsGa2hvTPp3lLLCgDbxwhdFoRb9IPFwSyTUbMsKyzWKlIfs2Ce1YKiJt/zRALA
3ja00lRbmLxH8/naX1jiFFk0zkWoYHxzwITxWIHtGzpPiqzJvZUDrJ3a/29J7LBkelEyG/oeECKt
dNciSv/Y9kUpWc/WxwbtiBUThwXdTHOO48hytVNxM6pDAA3D06J/gRqoC0SISzqJI2wF6Etjwp3g
DAlIq/UF+WfED1Zjf+O2HWC6fx9l5RFB76VaaPsvIvSlTeHAMpT4WMlh0wHN9hS3e8Dz1kFpiBI9
oDsg+by3Dm3tA4BsfiXgE9uqdWvUg5bDD+Mp9SNl8cgoC49bHghkNHCMGBu5Ra7XEEyCXrGGKwel
UWsyPStTvUjBNFsq8Q2ZpfXfL1LfVteziKewZHTU1+bP9XQEgNJrZEMNMjtCwO+qMu7G1QdL5Afc
eLGdyjXGE29k2MlN/7vYOsH/zL7i1AGdRJhnzrNtM1BzEQDOKoODvFJ/Q7fxxSJTtrt/g26FfODM
QfsIaI6OwenrbXQIpl7zSseNnb2Ww95Un9opvG9iM9hjqNcA6FBfRTSFayzWLQgPVUDEpNRTAd71
6hgSY7WXhqwMep8Vh3In47vb9PUVO48IBfokcRgMekfMJrMFrM9iHkZFP+Rl8uv+uiQmRLBrYZoZ
TxqYmBTqd9bjDDK7+xY2fe+fRdjC4QBG0qbDYBZh7Tym04OmjUemmGFdfL1vZ9MJLuwIiWKlz2Wn
TgYCQ840L16iY8ebb1OU65IFbRvCTC/4WTFYJqIZ485E/8eAJ5D4lNjvThUYhqR9t30qGCMH0A2A
NxHMqOeLOYw5LUJmI6Rq0JnXZZSZW49FlIUw3gKSbxugzOtvJppTBXJvCAnzYuEy0vJf5qr3XY4Z
uoXVC5mhexu3mAyZtUWG+9pcHtDpeFEBiwoh4WvbJOrAY5XBJapuAedSYSkHywF/432H2CzmQy4Z
RBc4JByVcDEZkMObBx0HhYqb8gmDeCa6oMn8jP+zumsxnuy3LXS+OHqlezVtHRcofVAtmzHwfZyA
gye1v6QW3sqmPdbhpDcY9MiTFAQTPD8D02sc7v/gDcdaaa8wFYaSHQKN0AS008aZq4qVYVydmlL3
c71xNZPt71vZ+B6vrAibb9DezK22LoFdtKkLZa6/097ZYZj1SDNZOrL1cjYMlWA5ENQEAEE4gkoz
hxg8BSXmWMaggTDIbtp3bnnu/chV/fENRZDg/vI2fMvEwCP6cABuA78oWFSKMlHVtilDvasxaA/Q
857k5fjnRThYATk+humgzCjGAMox65Ag7QnZUgWJbexHxfDaxtzZrSRF2HAKMN5AU4XYQEBgXPf6
W4EyRGIsHQJ0b0EeZnrB/LjLIhkB1aYVMDQjjwPR+Y0ekpVU4OOfFTwg6F9z9mxg6HdGgeOPjwaj
m44GvCdVb6GYVTQBbD/YKFh0X9H7pbJxoo2jv/r7QvKhjjyeUf7B3x9nr+rBgZr9KR/eWny9XILg
XZyofWKvSyhBNN4lnZurkWeiDTQjLbi/W5sZx4Wt30jTi+QQEuRW2622oofkWfk6HIC7+9LvnFA9
p1/TnezD2ZhKxdqAU4LyIZLeG5WgoYG0fI+xRpTuv9Kw+sC8EkWBBQzHHubcdl1oIWuEdGvqn2RD
WZvud2F6jVkXSwX35Fx1PEaYqJWg6lu3WuoAqu6SG2HTQS7MCN9SmZvDYgzwcrhJaIDMoTJk1+pm
A+RyFwUnzKjRUoVgKTxA/xE8yQbbjbh4xsOQAlsX7RdP9SFMu3Myv6wPHWBt0Q6jWJIwuBHlAT1F
iMLVjhv+Biwf15CNzfEzUv2FW5APqM4UnGtKJCu3rOsRS4IXhsRGyzDk9jih6QFyroG44Mh/IhY6
532xyxZ2iizlPM+KJCZunuM/i7tBiM7AwEdrtDKUs1O8V92P+5/epjuuHDS4tjCyIqIAnMppm6QG
Lj1e8ud2Arc2jU40G37eN7O5dev0LS4qvCjFyhhR+OwAN1qGPWSi3NYGRfNCa79aUSs6C4EdDtSU
j5KPYHXymwO7sLpu7sW3FoETr9Ag8BtSkv4cteYpytNz0cwfhlGFjW1LbsobtuzfIfPC3rrZF/ba
CrMDdF2lkgyap3dW6vOE77JoOS1GGkTI1g8qkINjre/sLv5eUnDGDEb7cn+zIXB9u3CCLwEzUKhe
AZktJD6amZWAnsJr4jGyQLPLqy801ef31GT6R8JNPOIMh4FUNcs9tW7MedUBpk8OUEs7wFnsMMWn
7dqJzX0rH+uXMo9+Loo5+SRaOVGHOaSz/W0AhvRDLxb05ShUsAMM0D6oTaz44PH/MPvyc6POxyrX
nq1I8cG+cba1+bxEZNfXtX7s0/aBAWSTGprisrh9ShyLBwXe6iDR/xhKUE+n6li57ZACHDtjmi+u
a9stY3aMq+QJhEb+UnccIqjcs/GfuoVt7uoWSHcNamd+m/f7tE0Vd5nTb6CaOava9A7e7MDIq71V
Q6xbtTKXmMWxcUjrThDT5ku2y8Z8D7zzF5uUZ0hi7xxIoLiAPIeJle2adY7B5ON+itneAbjenvHs
ZzokQarqaM39exfTQ7OQXW6YR8ze7jGzDV21Jqyc9Llchh0edUcFrFmY5j9kFQtHiz8meWP7i9qh
ThzXQAZ03R4duy8Gd1REVOtTNvSPJoiOEjb+jSIiyhkdecrSIkEPpPywk2YKHFP90VnkyBegz8hS
HHH6064y678zbbE8h8yRGwOYCALFxk+WyvpicyPac6U65Pj8eJJAKNfIBn8uqIMpH+NtWcqHKooO
Yz0d8DIPp5RG4UT1KlAauu9N82Ei5l6n/AW9fPu50mMbnhR3wZDOM2Dkk+UOUY7Xltm+KK0CX8k0
T6Nd+wkl6t3Q64kbKzmgcqU6uE6Nx4hRZ6/DpKAub9uL2yxL59dLD9couh8Jgr9PuZb5ddFB6dHR
WnDTKOYpwoisO8/oTfW5kvlscniIQloMVIfWPhWlvngjzfr10QdFrjX7NzOW+mUcY4m4N/wkzZsE
s5z1312Rdu6iKCdLzY+T1oMrlA07aJN8qcwiGKLxVJbJR6Hlh5bwzyaF0GmM6+i5qQbIPDSQT04e
4K9nq5tQHlRekSbFs9sb0dACkeeon80MUFi/wJztE4YDTX1nsmTRXRDE6Z/HuCJ2aA/V4Ob1Aqce
59bthubQ1Pap0qweMXPw8aX7mRrvFNoCmz9CpBmI1vcWwGcXEu0PBSPg+B1bSNFXoEjOtX70m6ht
PMg5f+N5afr60L/zMuc+KsVGAAHy1gXH/HeaTMRb+0TfarX84Sz9ezqPBGyseQyZ8NEs3XxMIRWo
85Cx1PFUBcMzRuqYLkuXk2POFdQnhviIm5i6E6WHMTMO5uQcxnyAro8RNxoyR7w6wWROnyJQwKIr
3H0n86QGhdbPu6bqmDvZSeYvtBgfqA51FmRKNnSj0vmxLe3SZ6rz5uR6HFgssg+ANubImoD968bR
DEaesUcMqNH9sJRfaxtsyn0fJ+/IKnEnYzJwpKZ9iAeFQY28q4+oqr50BdnFVIM+6fyoldH4Uud2
e4jJYgdpi8HNGAPrHsAqRwh+Qo87+akXtXEe2/mzucRvPc+l2PmNqH310hLyqY7NNptHvLSMvP7R
a/YJc2+6O7XdqR0JZgTU9NcSoXhq0HCYsy/3L42NROPKuJDuqx3ErAHsLNG76sKZMUway6rnW/cj
pgrxuluTjVtq16mrh3pifQlVIVwCRp+5FViTSaf5pcqIm6FC7OadjpFDhLSUPZA23U3Nn5YaVz5l
TJkAZQ+NQBDEC7e0ZqRsJkWJTnpDH+wJIotSqLa4maIJIckvlrRSVIZOrpkWfp/yl6bpJZe8mLiJ
JoQEn1QVypgp+tPppP1qjehAB6iCrjxX9/1i046OXQKODNVuUYdlynAYjYbdyq3saFmNW0x5gEFD
yRNwc8dAJw+JHgMDayJmDf1nztHWXxtUWbUjEVS4OMgdJBnaphULnUELXDp4+JHrBC1VMSwQOSPe
mUgnqh7lmeL9/naJKefvY4GDY3ILkvA3dFfzok9xUmB6NrZqMM2B7cgZfYhpnQxzOijdJNm2zdP5
x9xvKPNFxjmqUdLNA5oQmMp+apPYKx3lL67H3++vSnxirauCDoyKksk6iys+sSgZzJm1qKC2huU1
lrEncxUmCwT2Oh7cN7V1RCAHBqE7RmWhtCz4tR5XY51bMBUr7fSdWtXkQocskaF0b1d0zYEslNBX
SvBa5SsHcj/FHi0NJVyytVJIMGocVW38Lw4KzEpg2iLo86J3c+15RgZCViNF38YwXkoUU4buDAlh
//7e3QTY3+fk0JVMdN0+sSLYlV1CaII6SnFwalf/XkBUL/Xid6dwl09/znslmBM7Kozlut4rqDr3
fH5VaH3qO0Xyxd6eEzzvnxWJLZUWou/InbCiXkk/SpV+kEGNfTtjp0VhMmbRm4lmcUGCV1QV6RIn
hbXOz5E5Bm0SmKBz8jI/DZ2HJvHVH5Fb++zxA4JUD38+pAf7wF1hRhjS0qBhErsFo1kPHVkGBNtG
Cx1l/IvE41Fn/Mt9P9nYVJhBEwDJHapfYreA9ZMFos81DHblV6NqnsZSSVwrik96p8iaYltOaYK3
ARREK8sc5sSvXZ9HBsQgcnzR/xE0R6V/nbycINrUfLAHGfj5Zt719x6CZ8RGewHFV3EKHmLTWWOt
3Z7O55/jxc35M3e8aoeZN5ACWbU7J0ANBgvS2P2/UKLAUv+xLWRwNUj/l7mG7RnN51mZ/QhE9HZt
eCySQam09Q1/Wdz4vc6V4BwvfYLKl3CXTYS3yaiuDfVwOK/8dsCQotWAB4UnwzVt7yk4ZkAMoWvU
EDvC6szRIyPRCnUefAOQR8hfv4xhHiBg+vpXawfNTEfaE972nAuz611xcbtFcabmmQqzPJh8zW+8
4Uv8ACWfsA2VZ10ywrW64c1+XhgTInTJOE9m3QEYp+qfJ+tHjkqHhoaYcSIFhN17zTVj4/n+h3hT
+F4PEYkoeoOQhIYajHCIcQNIHOJYCey26i0+9NlxNewHEK6pfvM2fkkk2dzG7QpJMQppAWtttIsf
By3sWlcgZ4ovH+Kl+il2xj+/6PDHHZDhrWx7N5TTTstrI+pRUFxQg22SozJ8mhrJpbCR9Vho3QAG
u8pTogN27RdKXkCaZ0KdrUD8MPeK0oAEQGJjy/mujKxB9ML58o7UaFPBiPPG3kGf4FkfJOzPLb6w
BHJ79x1BtiIh65lykjIokZRhtUx4JR+K/M0mkhfDlrNhNnrloYWABy5NwdmYArbbIf/tbOgH/Fwn
4AGBYNDMq17rXbyDbvH9Vd3g3eHeFiTY0Twk8IYbHlMLZY6hH+b/uDd7Xnb14xgOJ9uLurD7XATz
HiUSIvmotnx8ha9oiIvgjhefEmY/MTAjAynd29beBjF9l8kGyjYuUOvShBDns3bKMOQFTZlEz7of
pVHGT8wq9X3jjJafsFiXJHbr8QuxCQyWmAoH86OFJFw4uQEsYFFiwB7CiOtEf1mAXHbmvp9ZOMfJ
TnJqmxsIc7jHwGd5g8WBeowOTnA8LTvjlXw1PM1d9umn6gSEBKVh9mp6cknbrdQL0tIADkJrAog3
0TmV0ciivAJQV43T5ruz1gYHKGqc85QPj7WaTGcI+BooUGKaNupN7SGf9CjEJFDxDoE18nUcG/xL
3MWNm1Wj/Q5mfRDLQtrOhWTSslfrOnmaBjuS3Bq3H+76jgB2BRhqlBXE50pVJWOCR1MdNnFHPW1S
LLdi5rRPBtuWxO5bp0MejLC3kqiBpV9EylRxnvUc5e8wK/S3XqUnzCY9K1PzZCYyEqitVV2aEmJf
VfegyBkisAJna8kS5+Jl8TIF1dTJIOhbecw6QE9BDYgWMHzuOs72PW5eNuMJG9nG+OAMbN6lUd66
Bs4S5dMl90u9ois7pxOAaq/yLDApvS1M+iTcilb4JdSGogXoyG9obCwlGothhQ6CMkAPzV16bPfO
a3TWXrqAWBCVrxCwBhnq/wY4giCJ3BhT6hAnRlFMzI8nO286yFGjS/UtfjW8ys/euj15mDzNm0Lj
NO//dHJLMCiCb3TSGumsIQnItPGLQrOfi81f78eQWwda1wQMPKKwiStAOFQn1XKUKnGfKaayU8rc
o+NbacvI9rbyUlxmENBwkHNAs379GRd3tNbYJlVmbB37qrduvMIU05fBHT9QMB99EjBv3NNT6st2
cMNVAIlTwUOHB8aKqhYMrzBGLLplYVqgQeVqPtvxT8oj0GvfoEZ7Nv9G82ong0lsBABAuPGs15CB
oxwnbCpErsxOb+0qnOwWTVTWfOJ4BIPpsnukDVpe949w0xo6z2TlNL6V0MxJr8YAb1UhsP9+G1lP
jWahPZeiOSWbZ5aZWi+ki2OMorrr5zKqwmUApV51iFjsteWzXX+6v6Rbr8T9ebEk4dQgaMroXGJJ
fZfukoHtqyl96Eb+cd/M7f15bUaInqzmhU1amHGa4mzW8X5qTZnrb2wZBUMAygVgEjMRsK63jJpt
MySkB4WwZR0Wav4oxuhcjsq573OJI9w+jHDFXZgSTmfIogwiMkMdQqrILar+DWIqmTea6OJ0nX4G
7iEEwP8bgFWSpHhjH+mqbm9ZgAnif+sL+MIt0iTmdc3UOrQatkuM+Fw2MhOb23hhQij4oPVrqlM9
Q2+NKmDpaOewUdGOxjvpZDW2ZGJhw/2u1iOcWVLHxmS2C+rCFQNHkTM+mDz/7tSFBFIrW5RwYHxq
wDO34jh1jGN7VZm+5DkrvEmZ3/KokgBU1qBznZrCOzCYiHBIVlCdEJRqgIxiZuCQqMOPKIm7c8b2
ZEhOaZPs4pb/+uNvC+ZWALyqAtogBl69zwaLoE4WFpQ8dUN6WrIuvG9ie0X/mFi398LtkHfolCUG
/N3K0TikLgQ4PcVElCc7AxqV961tHtbFgsT9q5UZ6ll6jbIDEtvpZchzn9Nv1p/SVwHMf7VxwpOl
aIouKyasCpBeP6+NU5yZX+4vZfN7vVjKGkguNm4yu8kiEbQkZqqc8nTe1SnZ3zex+QlROBvAiShi
iI0IK2HzFM1orej9MruxtfwC2fBndHQkr/+tU7lMgIVTURcjK1mswKtnc9lZvf2o9lCc70toUYJN
7+/7q5JZE85mrnOlXzJk9rYJJgptdgzXsPsmHEoQmJcTaoj37W3tIllpntGmWtv6QiBKUwUCvX0C
Hja0O/ysAoHvRGsSZJDgCe+buiHTWf3u0pYQjGIGgtUC1Y1wySsQIEV4q1AFW9nyxnLVEYnanNoJ
6BJaHmSkjf1Wjwfv/o/YXC9KEdC3AMH1zSzvpLeKtYA0OUzHPBjterfQ8TEqMNby53YMyFqi6IAE
7aa9CAaK3qxXWM/Uz9CfUcyjMdlPQ4IRuP+bIWFT9WhxWoZh2bDGxKBrO9mTqnagt4aYgsTS6uhi
eEeFGTm8DYHlG/5UAFVaYMNrIJXAB6bFzznFA4zbvjYdGjZJ/HKj5oZmDuiH0fHBAK2hC+uCdrIF
wralCZtfg5/utb0CFGnyXfVLP97JaqEbD69ra6vbXMSrvq8WXhBYM0I2uOauf0h8NCaOxvvkKWER
9Jonw6pKVyhcLuDNKs3ags0R7SXDA9Lnk+N1rnkEsMq3Xv/YTZDAYIQQOZSBYqWwQCNuIQYJUFBo
qm9F3XpOcXKA0PkXRlD9wDAaZgghdHW9i2MbTxO497GLVf9UDSAhmayHYVQl37C2BkHBE0Hs/48d
IUgOdOytxTTW0yI7PVAgZ+j1nxLffiUP+tfM8eqdcshCwGTRAPk3a6SAi+NNa67beb3G2cgWuzGw
RtUBlq/ZzwUP80Ry52w9KkFqjrcWajsYjRG7f5aSoAyg2k04e4OPvmPitW/AXi2x+0N5aN7rt5kF
/4u37G0jCQw2F2b168V1dmcodWE1EEqazu3T5Jae4VK3fi6Osv7YRrHn2pZw8+B4zc5IYWttJOV7
7a/Vlh1OYXJMJNn2GitEfzExHI9qGYRBbvjihjYpIA+JYAzn/DxMcYH+jfXrvu9vPI0cPPXXMgAc
86b6h4sgyZwUZYAitUHbarSjG6lsdseZ/Rir4cdEknfE6ROSB0mo3LjSwLNkQu4e4nm3jEsK2PDG
GQzbIY0JYLTWSzNBSInneSwxtHEB4M87K17LxCCgCClQ2FxWGZ+wRFVtTmnV4VJjhvNgWZ3qWYtd
ek08svD+vkqMisACbXTaXgNRJNjL68/50gclIeA0BIvolGQ7Xe0kBFabu4mqM5piq/q2OOMU8WWi
pcWREFH1qz1bh5G0r9zmEk6RTTNA0UD4HuSuN3mIYfRVU0cL8oMxe0gjCubV7mTpMia1zd27MCN8
0BzkLP1IYCZf6Elr+6OhT+8dJed+aB4KJQvuH9ZG9vobG/Q/qxK+aZo3rWUzlYWayXe1AmSq8jKZ
hjvEqcTS9v4B2LJqvKCzJDwwiJ1UKR00JCNLRl1IiDVnp42UIGVZ9/3+oiSmxBppm9VqpI5YVFIq
Qda0e6KkT33xp6KkyI6xd/9dkSmUOFjHIRyeYkVmGnmxOmIcIKueFDCy3F/OzRlZ6KoYFCV2DMmg
Abgu9yLVAaalIcbAmzAGbHyJn2dVd3lxLmU6aDfbJtgR0huem4Dd1qud6AuY4Kbx22BJOi63bUzY
wJ6BX8VBPEKp/notZU5R4WgHMHYvz+wAGS0v8RsT/PaP2SNIZYJxb0uBVTd35G+b0O+CDg9ZO/bX
NgvD7Ppigc3k0B4U6kJIPCQhPwAVkEoFym4T0/+QBloGhdAbsAHiFwU0XpP3CQc1Z2q5+ud+8Uru
kvOyj87sV1YFNAnVP28LrFYh37yOlOINI74KiyQbIj7kHOwdoMptOQF7SyfLcUSMM2CRV0aEDL+N
uqlnGdInSzuOfeWmwPilhac0GHwA4AKcHn5W5ztWUsk9tuU2qxAEKAotKJvcTGI3LM1se8amrlCL
NnKtzxkwQRDIeDc/t0e8vSUG15Vc5R/rSi/sCVG4LJqcVHPGQ70uXBozENXMEhMbX9uVCcFPOpLM
Vou5qVAv0n2CWRYM0NPjoMiWcnOhrEtBfxOsLti4m8HcXsObuZpwaL1eu3ZtHgw6+L3yfcb4Tq05
klh1u3GQubSg8oMCD97QIitOxuuxpU0L72+IhxJ3wKJJks/fLgj0GSvMWAVKDC3H9d8vw+GgGuUA
po5QbSCNp3+bu4eoewEIw12yn/cj76YpALSwIqSJmMi8NsUahxsEBI0hH7Pv3fzXYqKXSZOgX4xD
7siaibcesQpxgCptjVT2DYAwyZUEo0ZZH84IGKr5RtlLQb/cX9HtXQIb+ITQ/IGo8g16sOgxhzVj
3iuEKFBSZvtFDUj7d1Llu/t2NtcCSDgKNhAOhnbY9c6tZSNa8qoPoxRxt6+OWpf95TDn9b6Zmxx+
lYy7MLO644Uv9BrGkyqtBGehXR5J/dXRKtdcfg4VkCmgD63Yr0ZWxdyIRdc2BadoBoVb1gSbBuZc
/Mmnn1NIQHrFr/oQe+R/Q5i44YZYJQo4dIUr3KSeY5ZXS+nUfUi60nGzcvRbgtI2iF6eihkz/YXl
3d/W29fsuq+ApqN9g7b+jeMDlDDEU9V14MdJYncxHI/gDUa75Zwmy3PTqB9VAZUYhjH/9EvbfSzW
L9r+BRrBp1g1ZKMnt/AS4dcIicnUWhXmUjl+DamDSdX8yvw+YsonGsfHYk5eU0MPOCdh5jwOVunG
munWeIIP4B0lo5dDeqvHhKCd615pdW5dyhjWNs8H0xWYkF2h9iJoKYGwF41p34VliVlDSGYSBYAs
RUHHQfOUhEm+rS2nhyguILIQl8QXJuRQmj0WSm1pXbhYQ1ClKDIoKB/yft9Mz3ZVguJ5cq30XeIS
t5c/ikQQqFrjO3B74iJzCwRJjrl0IRSTvar5tKiNi5JpqCvOY9d0Xt3YIXRg/C77LLG8FUsuLQvF
IzMiakXBLhNaLWQN7EcH2JLSboJp/hGPEGIpen9B/yVGaZjVPxSQ5+cdJHHS753CAslv2d4FaoA4
H8pmN9mdVdhRhO8FRx0Nx5THLjGgr8NeJ7s7Z5g+wECu205zAA29+5ZvKmj4BnDm6JzgmYv+mZDE
ggkRz+jSgGFj16bxIzdiD/yoXjz3+7opPaWWDXOsX9V1DrRapPYKAATDmPiutjqTZc2wLrXmENod
zcY6dmD3A/R0HsAfatoSv77NHa4NCufMKYvissESOZnIOWkU5ykdCZHEti1vgvYrAoaxEoCJ0Ou2
57ZTE7uDhIWFcdtzO4IgVdYt3ngFgPQNas94uKFkgJ7C9cWkzSDlWRxYYc3sKZRjlrb0zDTouu+a
9d2ZZ3dID6b2Le8ee/MXncC8QD79ucdc/ASR8SDP0yKFbCcWmpRuoeEZYqr4bkZ3Ms1dhvmL2I4l
J7jlpGv5n8BbNubNoHWfDDqeCaFTPwDj4DE6BE7U7due7FKuBlz5uL/GDZcB7gq4dhv84beTZxnX
l6q1lS5E+7JAM8U0lrdmbGtJiWnrzsdXDTkJMIZDG1QMfmDmKYg+4gau258K0/cLf0/rGeOyH9rc
YKIuQfIeu1H/zCrLV+q/x+Wv+wuV/gLx4yg6O+tK1oO4WNtxesJUexks++o079T+qGiHNpQVfDeu
tatFCz48A/nSRjVMVipmLVX2UIBVpVfKYCDsiLFkCRiBbAScC3umKC5TzmxUmwk5YzUr4Aoo9JPd
Z76jfRqV2OPNa2nZYRZHX0nW+Pkw7nIAFpAcnltoP2KyGWpgT1NmuonWP0Ujw2C67kVRBTDS/EpZ
fugHKyyyBeP1y67jps9t6xDzxzGzMaKrhHRQXd5bHk0Gn6emV2h/jqhegW7/9SJM8VwHBWcwu5kD
hPN7JKKu/MrvGxdz0qlnfksjl3gtJuG9pPa0nxLvuS2BrJYR9DSEdDxn1qB4kSebIxJ/UuEo9Yll
4CDI3KY131tq7luj9Kex9eOxehuohidihobk2Ei+oI2oi9kFdLFQ1NcJIOzXPyCPCGaClbZHVWn2
1nr72HzUmFK/v86N+HNlZQ0XF8vsognPK4plRiUZXpKUxMdoGRvfHp0vLIk/6R17ghJYFdw3uxGF
rswKu4vuXEM54/3vsQkNbw9t2N+3INu+9dO5WJgCrBFVMdsSQtoZMlUgeAbf8wBe1lZS5d66uK7W
sgaFC0s6awHITrCF6ey2uvu7y5m7tWd8pOgdB/WzdQLUT4L6345uF+4hRLeUTKoKsuU+BDC4D9I9
20HKxks9An4vv/PkcEzZhgqxLdWNJgOBUw+AZLO3CvrCG2Clq/jr/XO7RVCsn/w/CzPWfPJiO6Mm
Kvk04eLgw/JzNPg+btNjNUHg3ig/0cU5O87y3db7J6YWknh6C7D9bXulssZXjwavEG7AzFhY5XqU
RriAb8VPMAppQFALbXkLwWZ+V11CA8fXDpJFrx+zkDmCjAio6LWQgURZ2NwkXeYYUoIoMtTuGOjB
epodC6LEHTCvkoH1xWW1JPW4bc6vq/3HqDhNPbXRzPkCo3N3hrIyKJkrt+sHn40gvxjfWPLWAP9l
gPypB2AAKFxJ7Nn0qAv7wm4D+MI1vi56JNpes1ESrRu/a/8UHiisUr/2J9NcFAJ3QYTTh2PXlS8M
2M62ZEe9mSQxZzOqXSxICNkaeKbBtDkgqun5U1eYX6xRNu2zHW0ubAgBm5R5mpMGyyl6tM11DCr4
aeC8Nv40u0vhOp9bL2tc2djC9srWITcUwTBkKsQ4DiqZRXWwsrRYP40FAknx5/vfgMyEENAoCuW0
MmAiZ92+nCyoU7dj6d83cgurgDcA6UawEnVleBAWolTDbCuLDiuzCypB3S8f41O1i/zsr753dWX3
xdhZ+9yvwKvmajIOuS2Px/795uFAF0ycaRlaFQUIberxFg7KGbnL/AyUtuS5thlBV0AWwVDHOi8g
uCEjGQPn8IysMMUbX68ncBPVz1qunZU+fxkIeMPN3B/GdIexBVnHYyuSXRoX/NOZIqUg7QL/rF0a
aoPHPQBjO3+d76BgtvLHvVy6fitZuzS67vvFnVFjPEZnDEa1kYLnp9pppA0w2vJpnFpM1ailXxEQ
OtNpwbMuPipJLUkC1vgsxu/LHyBkG3QeMdbKcbAZKK0mFcSrryCNcg36vWmYB5kLLyLSLp3MqODL
5mDppWWNMErwLrf7TyCXOtnzGLszWUILr8eh7H7FDcpeqXVy6mnf1P2BFPSjwtNEA8t6weIDKFTB
t6V+jfJBxqm5Gawut0X4prtCR2W9xLaMHsYcwqb1ih3IqKEh4xG4Asc0hycLVevfvHcUwlVKOKAh
MVNhM284gKVg8jTBbzCokCP7pswJNkeT3aQbNS4Utv77xVEhZ4EiKpsYZJ1DK9OewaQEaZzCPpKi
8VU7eq4IxrlpExRWDRq46V+8Ey5tC7coy5UcdFD42hXyo4rPtfGqyQZWth3Ntmy8QgAbEZFajNs5
Gw18XlXKJzdCgWvmfdDMit/21Q73KSjKigC9tJ+SaL0dTP4xLN7dKavIKuENgg9IK6f79Ig8xNOz
M3VJEEFl2dfGUGJz6x4ixsqWBPDsLaUNLiF7NhPYzA65fVrl3alPCkg6zzuodYMg0JOLi22mYhdG
xVQsqbidLv+PtCtbjlvXtV+kKs2UXiW11N0eY8exnRdV4jgaSc3j198ln3O31Wzt5snej66uMgQS
AEEQWItBaES9anZ1d/6aHckO2B+TD+spHkUT2EtAOvOSTy35F34TvfFzpSqwGgYAQ7nZJwbAFNjk
zmP1eHlFNx1yJYrbxFBPa9uIIMrALK1+l0q4tyeaNyrEtTvgfKmisCPYwY+r0/o0qOYhySgWM0Ta
3CjfJPOfXL7W28Udckk6xVmx2GWzA7IX6H0cQL66BFyRNa4JmZfrYKQVZMsirbgzDkU7MkzgKw6U
aNjF4KUE/Pa/FMGdYmaTqRkzsVMVGi9A5BOmL5dNYTOQrEyBO7FSOWGY9EX2BcYgh5qPE/k5FZIT
A1JzpF/i+KVTRf4ssr7l95UxREpYaWOCZeuy5mqYk1e9ne5HOwJFZOUqGXyLilqEN6+Ra/PgjqDB
7rWhqKBms1N8zD4VD3QXHpLEMcAnETrUm55nHcFL1Le7fd5+ru/Hs+BKWc3okipb7HJATex12pnf
mqDdT5VnOlL7McgOmkih1M0ovZLKnUAZ/M2WK0hdulyJXyJC+lF4VF87b/LMq2E/NQIHFPiCyoWU
wWZtPBtY4KhCeqc1Tg865sum+jebiJFeZNDohOavPFXUpVmxhC2Z3fbdcz/fysltVl2VIDkpRxsw
XddKsdDifA2tb0ZRuM2M4368Z9LD5S/Zesw1ASjx15dwJmyARbEyCnxJ/5L/6o6zT3xlb/6WnGwX
e7bb6z4JIld27AMB5rRw+vejZ+PsrDDwkI5xNxT0+T7EGZjaHeiUlnv62Du1Id00fb3PpRo9fJH8
m9Q0ua1aZqJMMOpOFtl4cVfD3imkKHOqMUHiHxHkCKF2axa4ZYFg91ptenMXK8BYMHVJ8aRh7q/m
sRhQezbybyFTlTdKi0GwqZunHhpgMESK2Q68gZwGg2IajDEFeyvQ/byF+A3EPLServWsEgjaNNCV
IG7LYlpEKrUhiA1Xw6A7tiVCdNsMpSsJXIxpgUlDEgubYhd3Eu32yzN+mgIzdHIjrXYo7e4VEH1c
NsXNquMC+PTfBeQDDHhXcNFCNSWQ5WCh87Q6LwUVZdB4Rbz7oM5WfSEck7qVq6yEcvGlHjs5MWsI
7ehvkr5qKtJ6/TGjmKrqWlAzP4YUGB142SfdW4jix2WdBTbDx5qKER3lHEivKHLf+cbsqZup+Q5l
QoGkzerASs8lzq6it1GMWVJokGSxq9HQ0CtwPdKfl7XZPiJWQrjUJVXnhuiNhs6Yyut2C9Kzm6Fw
bNjepCC3jvcNZj2EFAS8PywN4GuE7mWLV6pZKaB482gBrU9qJzEsF/3ZAtvkD3peBLd6c6oNcYzi
A+a2fyRZ4k9D77QymM+RT0eA/G5TRXDz2qKhwbGHtlUVgGRoX+UMcyjVErA5wEwa/TAApG8TkNv+
qB9sAPkCfG0p3IbPiTf8bCWHBaKL7hKs1mEZCp9I59a0jsyJyaAjDAD9j3STObOMClYHpN+rsBFR
I21s4IkwbnWjNu1jw2QLXu6Uo0qcpo5JO0HxSCSEs01TBeUnA6UZyrPq7dSm90XR+Jftf8NKTvTg
smgpnBNNTSCiAUVOT39a837Kal+27wBhi9dMQff29h4tEzOonALrlYvSYaIWDNUIIHYYaeTUNias
418LfUJsj3dtpgqGgPhYBZNYIw7z18hSGk3MmLY0UJTqNQZ+NVr93odOP+DkE7yV8MHqP6IIhjtA
cXBeES77vihZ2NMAcEOOls1+F30bFCGa4uJCnJEvzZd/ieEOUlNjhdaPAw3olCh+2Mnpjtm0u+2Q
6fqdVtpeHdF0B86eCBdnZXLKKmb+mOQib+PP20VfNDBZMkg30ObHl267zLasvswZmFXTO3VsgM1e
a1dS3VhOlBtXc5Q8mml0SFgjuvhtSl6mnjQZ79FnDVRKOHdDZs4sqLt0OITEfg9rgLDHqgRUTrt8
LhXyQKr6kVixiM5ry57Aq4ABVbRPLbMOp2FbQh0ZEA4aC1RFxhv/CKxwmxyARGU4g6a/XnbNLT0B
iQWao+XB/xwSqxyMMCQWC7Dlxk630/wlwxkrJRk4BUwNFIAG8ydaDYE82bbAUbfMGT1OOlrF0LN3
NoxImawDgz8CMgZ5m8lRNt768sdl/TZF2Jh+wVJixpi/UIwxifME09HoKLib2rcuk53R/vMIim0C
MNfSa4fmV27DAK6hwRIho5GbpybtPNvKBO9pGyHtRAR37LQm1ZJwwkql9Z4pthPhNAdahpsmL/0f
t/zD6/AKu7CCAnMMGL/csdPHKUMbZYpR9kjf0yn+qhZ657Q5Opcub86WVsBxBKQHgg2AHJffVwlK
A0aHWZkTkMGFQE41tJ3B8tQfdfDmlaHbgyNjf1nghrUDnRBPUYgbuFedUcQkRVWiyaQI5F620Yto
7oyifsTF4am1GpAxzNVtPeY3REEqc1nyhh0ilKCVfYHCxYwPpyp6v2iTGlA1q4FIr/zMDKSAhsBK
REK4uN3Jg9FoBjZu7G1P0oBM1XzJFcGry0a+cKLJssarTbMqNQFJBYQMoRSEmnHTR/LLP1gsRcOz
PGa9F5ziUxG4pkYEUE2IC3KJoSsjBh9Yj0urMPptLthKEOdWatvV2QBijsCYQVKoFr6SABozSQV2
vi0GQIcKkRfsXm7JSBfJObDa4VB6/jD0rU/04qYaRdx2Z5PPi+OinQGwBmik0M/AjDAwwUI05yLx
iacbMA88RbH1k/U69RmlD0Nc3bKmu7JrpXWppvburIhGGjfOrpMv4BbUVpRSSW18QT7VOxk9XLad
eHJYuUknHS4byVbwMJboAZ4FILTywWOeRyZrswll7ei9D6uDaUtvsdR8Ndv0toTOl8UtvsPlRGBB
xOahXQScdTwokDVZnd4qBJxqs99XAKu0ZZSgI7cqDHRSy07ShoJgtbmWK4nL7ytHa0gcJtSCgkaf
3icJBtmsPPbapLylafd6WbuzG+qH6ayEcfEJzYYWqK6hXm6RF0NPvmd1uJdNzdPTzJsr+qvXChnV
NhJUZvM97I39zJLeYXHIwCYkTkEXQzlfbg2BGuzAoIXkzqCwTtNECy0amL2MGlekGf5cdf2hz1QN
j2GYMCUD1dFU31a+lqS9IxXqa2qaupMkmmj6eMt/F67x//8Y7oqkqo0sRbVNAbltPdqz9CPMw6th
agTheyuyrsUsn7Ha8JCBVgfT+AuVKBoca23+WWAiSbDRS+w8W1gMbcmY3fpACjsV0mBkoEummGGj
6+oQNnQ4DLjTHsYxN94Soyh9s1fHx4FoiY+AhhdAg8zfQq0WdoVsOfAyDY+5PzRNnCX3isVoW84V
C4Zjmzijx351zLMqgFPizdzDIBv1LEcaPZ2B3k/UNLzlXDAtdYGBwaQIPzI3t7pJSQ6GiagtpXs9
iciTbZbotmr0GoRBUlGKHsg2JaIpG7MpBF0o/Huujtc4mpdAVsQbiP5gt1Z6JE2i9k5VyughSqWk
9C7v9ZbZ4gKDCQIg+gJVhPMhRZkjxsKOBRRtXk1T3ofKN2vSHy5LOauUI3QA9wXAqhowHICyyolh
g2x3UrYkBBh6tX7TL6ab7MFn4Ntu7oAkzXQiN0X/Xhm0QSR8ftmIy+jVBeUFevm1c3b5FKOcMtUh
ncZ94dGBJp6p5NedUd028/AN2DSVO9WSIDZv2C5G3FGcB5ysfD7mompzowxzBqlWqACyWJem+7qf
Rr/CJMOXbgzJvYlRF4HUs0rwx1LjNqoumNfnDOa4s7dgoEMioaCl1pEY2NHG6J3o0VGdrR9ASAjw
DHZgIb21aAr0yeQAsrHrjghL0nzvxfIh+AgQXuPCg2lnLlTVDTpeAFQG7LJQNZy5iwcXrb/ZrtaN
H7Mhmx5tSsyVRz6ovZ/YKJr52bBsiEcuDTZqrAafIM5EQa3BhPg4M1UHMg5xX92NZEjcy8a9dS6e
SOISGokxa9YNSIqm7xFai90mWJ5/qsSRJR+t1MMBR7+fisRuRGlM/mBxgU8FNhy+hNXjcUymDNCb
8nG8rnDP86UdvcZIFUEjhBAwauPgWUvjgSimkg3ZQCBtAmCUCnRpT/uZBBoBgQaa/R3AI6NzjjiX
l3bLcVcqGlySb1ZJmcgGhKaTgXENTDfExrM61smuKMMXvIp/B8VGcFnmWcvHh91+rqvBbeeUNGWt
5xC6QGOl+bW+G/fEXQYxD0O9y8QwC1sbibE0GbPgKhyWz1LlmLAwyQD+SdqydRQl9mN5eq6Y9hPg
ExgNMY/6UF4Zefqos/YK4D5/Xpxc8LJwKcB0M7CSubyuLpIWqFbA6UTjSbWzu/ZGB+eRM9v5UWWN
6P12KyzCHU2cBEiWgSN8mlxofWrlSQR0xpDE+q4d69qxqxKJq4T6kdTfRUUiOH22IsFaIpckT4U9
j2UCiTW9a+crCXg6VitKmjaOblzeZJSRkCpgspm7vykgmSzRoAsAdqIcjb4+kmK+sgz2lUiikeZN
fT5FaVxTm64Db9QYANVpkEIJDIwxOfOYS0dajZ1/2Rm2vH4BGgP8PgDxzt7ajaaM2ngEquqsNt/r
EtOqo0ZFKO/L0nDpJqbZPoUsUWCV0xpD1lJdhRBtpKFTW9rvRtb2WaS/5IB+dkJTP8xN9JyrwgmR
Je04l4w6OdC5ACzIw9E0bTSDgBsrObj5fNtlB3WX7BKwGrq9+iXej6MD2C5B3N7UFtRvgP9QMOnH
VwLnXgWReQEA1FoZfsZKDz5ZS3uks1wgDUL7QjtbJfgs5d7ppPLn5e3cshxc7kGFARgt9exIrmQ5
qnMwyQZJFj3PBfDQ9blsXVRztT/PKwnBwwpqnhgZRdJ3uqflnA5FSRDTTJv6ytwuScbXQv3DdpMl
VONugP5HHVRmiIanUoamCCWtgtMt4KLXQFFuvlmkbwU7thWxYP86Vk4BHA1fEWwzCxdMHVIiDF7d
h5FR7WtQEbpApshA3JoUbt/hCfryVp01xGNIGsNlCJJg+MB/4vOXpiuSMOpw22b58DCz8Vhl9K4M
F3JYmbykbponB0WyPBbGbiJlt2qs+UYuuXkEmLLZ3AGzqHBLOXpCdpoeBB+3nIEnjvPxcaDzXcZI
gYDLba9sSk1SL3UHJXkqD6WPLMubiT80O3Lsvw+yI8KcP7PcRaCOWjOwHdH2w7fOg5vZ7I0sYoA+
+NGCk0Mf7gvSCTb6PJNbpKCuDTAWewF+4U5CnXYl3qtwux7c4hua+VxgcKCBqESAdQGIa2OqUTro
ohPxPOPgxHIB0JK7QZUpChnj2wLGmXvZ6LT7AW2t5D3xRQ9mm0u5UpLbO2rZpSI3kCapv3vjkKLH
rxKN+ItWkm+8LlOF2XkUgkziaRmGKX3lOQYFYHZdHFq3vRFzAJ61hX34y6dafFwtEpnOyUdlJGDU
VV31KfUkV73Ln9HlE8gLIxn66l3Mr1/2hbMj8nTzrMVVVqdXVJGwtnssJzN+2+g7k9jDZQHnNzpO
wnKKrSSMBKim3VLnUvTfo3Yft1/MgfpWqQA9Id9J6lcW1W49RH4Vjb6VpwhMj4JP2PT31eIui7D6
BI2RLgElIcpOAD3VMcZ0mO4bb9wpP6g/gKhcsKZnyRSnMRfXU0ZiO2PQ2GRXslE580I8rR5ArCzw
+LPQzgniUkM5kfSJLUaTxTdqJTlhQ/zE/KGC661oReeIwPEsLrrI2RS1uAHD8YYrqyq9sXrGRSMQ
bNXZnYlTiQsmKEnkEqvhea1nA2wfo5Lq6FQuGis0581EPy/aX+LaXeosDDzXr5fFi3aOCy69oUbj
pELHlKC7FKT0YGeQlczF8S/IMEQOz4NC1Msza06hKGpKwEjys13qmcDcvU2OI3XwcuFGbm8Dhi8X
Pfz/jUeaeH3HzAUqW7xH9lVo55YE+7yZ3EINiJ/eAT4Zj/CH0FlaPUVJ49/E00+JnAMqYWI0aQaJ
qKS8kIULFI3mhSu5yrTMbwGeHVKBI3R5N88bqT6M6VMs54h4JqFaqqASzGrMumsaSFe6L+pc39a6
dlSXSnCbsnfViK9iQ/3WKNq+6pG52lJ0FZvDq4amZ2diA3W0vD9Gdr0rM1GdZ9viPj+Rc2FgzGQY
CsHKUHQ0V9Qpwu9G+31mPy4vxabzov8A4KzgOTl7N1PqCdykBVYi7J+k4V3TwMOQCBOQxXD4vArj
SujpRd63MPucxtm+K6VJjxJU3q/rBAIwtK44aNYFNNA1PdT2/8B4tmnMK5kKd50EFMXS9gGZHca/
fExjRS4m1kN3KFGZ1dwQ7VjZTjTmsmnQa6lcaSdP4zgZwdWCMKWD1dB0sn16JwGFuQBvUufKHsrB
96LURyiVO6xN0JahXwhSBxe4NYofGQiNwO52Y+oZR9WxflqRI3LerQxhrSoXLUhZlnEfY4FR+ABr
w5eBfLlsm8It5KIDlSYwvdOUBWbphoHmaQ0awF28gvUuBrLcEJNEV8IouOURa7W42JCTqckIhVpl
iMeuK0t9qwZTkAgINeO8G9dY8P60EBJfTy4Fusi+escDp5McbGDVwh2snWAtRWpxpzQ6UDJg/GAt
09wHG/Hsq+CZxdBz4YZeSeALe9OfJJRYRbmIyEy4gzuvIzuv0VcT9PlTpF7r8oNAM5EALriopMoz
HCQI5i9mIO+67yloBnKCjAAgxo72bnujIBsQSOS70gtD63OMMwNlA0eW3tlO1otSxTN8vyXv1xZ0
KlDWAfyfv7MlqLMA/RTLpk9uQ5z0EO0BlZD7sfcGarl2N+8YLlTCx8G/scxPudx2pVpha8zI/utz
dNcUi8/FKPW7C/8xZj3tAxWFkr8JYJ9S+T1U5Z4UA7QdkNoBzd3Yj/sFux6jiYUjq0gDJC/5edlw
tk7Y1Qrzd7lOsm0cftCUyeZjDutksfSKOvYxB8DQP8k4QCqHqtGCN4Zq9OkJaJUYttQ7inOW4Knw
ZfZKBSG6cMkuqj0JAwYg1FO9iTnLI4dbM5H8rRvBWj4XcDBaBBwABvk6ca1gqQdmN73lYLwWhxNG
yAHi0v0aGyddaDlEwWc79nwqz8UePLEk1KQMR/HYue34LbSpF/4xAth/POZTCme5M2VWO2CgMEAT
nRUYwMVxo13mpghz4FuwdFd+Fin28YZxnth8yuTs1sy62Z4GdOkm3/BajxIH4KmWNytc0dEcbyL+
NMkOnOGBgWZiwZ5uR6G/ZPNPV7Wpy9FkYEtRpMcozitYp/7RMQWAWHDQ4MXxDCNWLRR5zvAaB+bA
R+JMu/wt9WKvK510PkyFo7j6XphBbRrLSuai9upOXldqPhiLWkRBJmO6Bu51b8ku9ORfS96WTi6I
SRpXBMK8HYJWcjkPBXrlVBgKjNTMvaW2YzQB3vEflrBHQTdJfdQkPDBQXA5CQrGcY1pNXJJmgLqj
P+a+7Ga2l2ONM1eNMEWpuKaxR61sJ5C65GZndrtSlvPIslS0xCogFaguik93/8msEOWX++V/o/w/
y6xWQjkHrTWQ7xqsYEHRYbo9es6Mh9ISLehmoFsJ4Tyy1wfFnmQIAYbQFR0RXNGdpmfyHYYFXKto
BSu5eYh8iuNTAYpboJHEsBrSTrc6Tb8VSn2dsdqrSCnIOkSmonJ3i6HPa6McIau3MfgKOnsn+/4O
tNwCx2Tkmvv/ASdA4Ixnw2jN2LeA8kZMNRxQsyFquxkwlff5IpL66G5B9bFBx4sgtm3e0DUCJgIb
qL2YgVgMeBUFyrnudaWFYLQYgqqnRPApEGJBQvBo/pJtp2Q7w0UkmPbhbXtjHC77x2ZoRU/NB1GQ
jcHNU+nNyCIT9BdY6ehbWB/Bii1w+811XQlQTwWoVlRPVQgBcpMhp7oJyU/Z/vrvlOCWEMUKvMgB
0SJo8iOJDaczRX0M5123S5K6UoOL1ZYc0Z5GNQum4XtJfkvJd726nuO7XH81q6fI+KnWX9En6V1W
TLR4y+8r25CGsKsxG4PEzYgcCWwUvTG6iZCbbftwX2nHhWYjNiO5iRBKwO7Zehrwr+5yD6V/5jTv
WaA7yuAtI3cDJnI8lQosZDOwrIRzEbo147mZlxbBmOYeaJ4dbMW+s8x7tszhXF7Q7aR/JYyLzBbu
heifgKaxBk2j/XSbe6FnfUV9etxpP8TXDJGDcVE6Rv97r43QziKVMyjXrZjQbHGhsyPuU6ezdgJJ
N2IF43ALZsZLtFdiBy81T42HWwx106OIfEi0hhoXM5Ky66Q0g0qk3k1uSAAy69Bj/dwCr3OvuGDr
aQNRsiQwEo0LI0Vjd4zp8L9IhoEYt3F9r02HdhR00vxNNP4rHp5hg6ZxPkQ91lLBxKfl1ijA+zaK
eHnrVqgf4AzK/Zm4HfxBdaTOE5O2bBkMZhpVVGbwvn+Go5ZnpoSJXrSQYgRjpyh3hVYLjpxNCRiq
BartMn3B39CM3u7JiEcpNNXHrhwbbtJHAj/bClxoGfxLBBdQAO86WFoHEVmdOSq5puSnXQgmsrZM
Yi2DixtNWjHWMcjo6l9F+r3DwV1hTLEb3wQxY7Fn3r/WgriY0Ua6YhWLMoB9z3UgZRKXNYCuLp/V
Zq+n+Mu2HCIdOmoL4r9op7jgUZayEZMIki0V/QLz7CSW6O1aIIK/W+V63GrVbCIrr750kYlZdRHt
95YtILPA/CwB2u7ZVFSr9aEcA8o10AqSADZILawdIMDZzu5H4NP+g81aS+M2qwtzNhqkQnfaTfZQ
+uO+xFwRno5lHF2i3E2kGbc9o2lMub5oRqV7DIzvm/4xVCKBmS//hLe+T4UwLnqaA5jWhNFVBiFd
irEl68swd6DiZju5u5HkRzAwufokIljYMoq1TC7C571dzaGMRezJzyK8jlFZuLxNW767FsCF87Fn
dNDSZeW0wkEXKMGLQd/8bicRLqRIEJcaTiDQLfIMgtioo1c6dFqi71sVwAxzKnDWzVvLWqllVVfZ
Wl1PtjF0kKV+WUokxlX2FEV7+ZeJipfh1gH4Pxo9uLyQW5fAtUwuQ8R0bZk29bJTGKKYot9tnzqW
Njo5BepsK5hd+bgNcLYIrmx0EWJcR0Y3FRdypXYy0w7VA6BBpl8xEfsqA4aStvkhtomj9e8z7bxC
Lpw0V99q295F4fAQaTHorkHxmBgOa+2bscE1jqp0H/YKSOoKsIUMAuvaytbxnR8I40D3OZvjstOa
9MasonO9TX+FjOzyugH59vVMTC8259uR4Kwwox/5hMQ2UwWGsOE9J9K5w8+OZIJeJ7RD5tLkxLHu
1sJ3xg2zPhHBbYSl18hRaijYleA5I7lbYG5dw/2xFp2yGwZ2IomLp0M0F0mvoHdOiWS3JbiJZ2/p
iK41CZAm5T94Cz6RxkVUe7TKXs0hjSnVTYrbovZ11sfD0IrQKgQLyPcehG2RYowHgsqc+CMS2H5Q
vRIFDdPy/9hD1yrZXCxN5y7XhhbWkI4ViLogZbL3cW4cOwwYSooIVGcrCmF0F13MiqGgrsC3Z8+W
ligUqFaB1KCvwQa2T/6bkiiIEqCL5LdWes3kFzVER0c2BEnxfSBoYO2EzR1LYOVDxfozOCdA+Qu3
8gif0ftxiP40Jzvi+W0nTai/E0ApozYmmFneupecaM45RdJnVYfhQGiOiLMLf+s7TFS48iOy3AUT
NXoU1aU/ikKXlOScw9DzITNGSNQDpfYIyt/eOHvkOdrZrkFctVtGK9yla43WoIIC+QrKV7U7Xf3x
pBuwFdarzfkNGkuGhcMPqhev4XTsw0dAqrXo87psyyLj4q+aOcDotB6DzYEaKL71LTv2gHCf3iYP
rGOo3U7PoiXeKk2sNeMvm6TISGYYsCPaxPcF7KjQNYy89yjMR46CmcLYjHFZS8Agk4BnjWJa9asG
+owyB45ODGxc81fdCRBalm29sO38ZbQMQxrNPVaB9h18p79SYgDLqzkoPugPM742I3YQLPxGqnmy
DFweAyiWTMEMDeLVG0UvmOkkVzmwtRtfcY3fXbObwGwveaLV34qSK7PSuIxGYhWhhQGzGmp/1p9s
EIMU/W0D7Pp/qR6XxshDE6PpDCs6uNLd6DVuGTvJl9B7m3zj9/RYupHXv16WubGiRF76kdESjsEZ
/qZvF9SeLaZWQSJ/H4fEycxveigISSIZ3Pr1IShiokUGlR67AsxH8w9LNAOxuDZnjJhbQZKjIbYB
RZBbujg009jItYXOvj0o+3ZvBEDT9UUFmPMJUDzNr+VwAb1nhhyzGHKUOzPQVG/2dUzxVk9t69R7
+zsJsnsDI6DJXfKi7lEq3//5dgFaXkfxD9DBZ8/KeFetpbgBF/WcY5q2isGrBpjP8OtlKRvZDllL
4ZSswUTYxQsFtZ3iiSiuqickWIA2J/Z9Z9Gvca2KTH/rDDkRyZ1aeZnLLOohkiF+vbae4s93bJlj
OdL3BYZyxmsEjpGl+Vm9ln3Zo8JWiI2E9eQTuGNsDot20jusraxnN+CqPEwA3Ra4+KYMjBoAmAUw
T2e8kXINrIExB0G13Jb+ACAgJRsEN+WthlJirmRwt0opbwcJBgT29YA+9D2G3zxmBpiust3ksJxR
beYAVUouX8QsvRuh8kQ2F6D7YezGgmngSo/S946A4klCc66e3w5oUbtspKKlXH5f3TO7poytWoUo
u2o8CjaFTv51WcJW3FovJBdTACvQTWEDCfJ8Z9m/9fBGoqKyv0gG52pSaLYhq7FZyoSjelZKkMKZ
IWpQ6uhd1marwwh7o2P8FfQ3gBPksqO8zSdwC0Id3Fdmf9qB6hvdID+rwN5hGOeIrpt4wuS66KF9
e5/+EsuX1sqsjDoTCD1BJ/Ugbv7RA75VoNlGlg0MdwwA2QiK5IzaLw/RMJuGi2ZR0LLKAXERTui7
SpHQjhE7Fn1tlXsdKMmNtI/nwjFZIVjcTbv//AL+IlXSkUQt4OKCqgUQAEO1N3qThie9rNzLum4e
QCtd+YuUVA/zpE16GdReGOSv8lPujVfZbvqe7Pp948/utenPeVAHiY8iyGXhm1u50pKLLPZoapI+
Qss5Z19LE2OopZDfQySDiyAlOFnMYYCM+Nq+U12Mw7kxgtUrwPi/9A/1e/70DxoW19ZjL1+0CiRV
06lxRA1Yfpk8l5P5IlXG7vLCbY1GERN01UBFwnA0+J9OZczz1Otmb5VoiC4P+g73Qce40Y54dPAi
Lw4uS9uKKWitwFQmxk3xps2dpUZtRlVlxVUwgrWhsNkXVqlHMFO8XRazkf+j5vophjsvrTgd5GSS
EB4LNgDnPFENT7OLMAgtnXn6FNHW6axZPXZtMwtU/Ojm5vO9tXAumKn6SMtJg46zMga58pCSl2I6
mmDVAjG9E2n3SQmGT1OUp2xZJwHPrymD5geQTNyRYMhMa6cEgMRp+UrGyJFtEVDc5uatJHAHgt1l
xgSGnSqQazDKjKCRlXVvEvabihThbKSM7HCaIyhiIXOl8z0Qni9bx1ZEXK8UZx0TjU2QA0MPIyNf
iiLfFzKIY2hFXzshP4pIFmcMtZ6CD1vJABNtT3jtlYB5h8eicHa6/te/0opwzxBhwYyULfsvl+/G
FAEXXvFIW7iDkQvWb/O4Xi0g4SpmwHplJrOSKpi+AEf5BWWVhS1OSl3qtpiecfXEGZiTZP+kexPT
Jn/ZOOGiPJ5ywr6KsHOlou/i8V2T0KpaijpUFwM7c+CVFC4iEqpNNNIhpR4wH9JV/YjqULkrO+vQ
xoMPaCLB1gksniy/r8L8lMV1NMeL66ZIc+ZsN0vvl41D4LqECw6AijBoosEMW/09HU1nmiu3NEQ4
1AJjJ1yAmNq+DoERi+jevuToLo6z45wh5HW/L2uzOOj5BoHLHGyJ4DPjKwOhOeH6mUCbBA++AACb
QO20oDL3jxN4/DRRhX17e5B/4pDcAEK0BlXLVWsJSLVkJw5pAPVvJpn6pxwk6BqGdX/K4axbnrU2
T0bIwaG/T43ykGn/YHjwRARn2sqQh7NtQkQNotNe+VGEdzZ6C0xb2V3eom1T+NSFM2klwhOlYmGL
sqF6CZM8MK0E1bjpuh5Eh/2GbWOMSwdmmwUotbP+vCI1W9xca1wWpMKl5HaaNNdEn8FlhURSOIWo
1aiDIrdVADAvlOoHP7EBzqPmAryFjdhzogznqEo2GaXJIKYpNWcIG1cZ0AmvJm4o3/eg476s1EZp
CogLhgKOahWE2CYXyFXQUtO+76pAs+Y26IC8eOgRXkcHKEDN1dSAn1rG68gxCzPtqhiKSHcvf8DW
qgJUAoSA+AIkTdxZP4SRmaSl+WHymFzMXEDUuakZe/9ODHfiz42NtxQgvgVVD0w/mQ25k3T5r74u
flwWtJVNWxpg8cFliuYgdIyehnJlAAhQywhOqLe2cIpb5ie6oz8mv0BmhYlgUdFvIzSdiOMibmEy
xgwbimlxoEe/CozpXlZoU4AB0CTFVvFmxTe/dnaZWvZsVKBYawFc9B6Bb++yhC2LR776lwTOscI0
TvCQDQkahtwTvAZXuQd6NSOVPct6uCxrK3Ox1sK47emSzK7yeTGEySl+qHgfyW7yK/OR7fsde2DH
OsgD8vWy0E0bXynI7VGoKBGVAGkSxONV2s7BNCmuJimCxriNgHuiGedJlp1ZE5qXcesYWXoA2sns
MRJSTw/j1ommxBDIE2nFuZRs9UQKdcibSPlgR/TGmvMdnuxFJUP1/Kw/0YtLoE10Pk24SCK6o1oS
KB4oOm7M0iGooZvPYgrFbbWMBRET+CRoUDj13yijYCro4L+T1jtxjxkwJrljXwWXbWI7TqDKCkwk
ACYbfORNutJW2znEdr3JeHPcK3vJBV8nhmS7Q3sT3iqCc2VTr5W8ZZlXKSbOrrBUR8hr7adZvxun
7zR+/Zc6cclFnGaqUgFmOCh23Q4MXLgTxP5wTw/aDiim/1IhLmzogykDCxjCUNZyZ3UGGOCwC6ef
l3XaDH+rZVuWdbVsXTlbiT5Aij7+iMujbArOC9G2cLEhaQuMqUs2Usss/hpP7DgZ2WGYdYEXbcZY
gi4HpMtLkZVzImk2S8xwRjV6/GtPL/fT9L0J380h38mih9DtFftLFP8AnXXTqAF9rg7C8UutUxcU
HIIDQySBc9HB6Gy9jyS4KK3RhpL5g1V7l7d9q1MBa/WpBecuY6raNrWhRbOLHpRrxcFjjzt+gZUd
9Gt2I/JOkUqc5xhhmamRDnGsSpGWv8qVwDdFApbfV3bczlEJDDGsWZK9y6BWV6JoJ1iyzUC9WjLO
Vebc0DpczusgLhzyuEBWpXegSrNc2Tdcce1+23M+d4jzHL0I5yGqoNEAaGyTNEgYGkdtaoFaAs/h
SbMthZHSKKBVPj02NHfk4YvUPdX5L/BHO5dXcOuh8cTouCMVjcR4Cp8hq/Xq6/AbeVauQkzfWUH6
Ou/t3TI6Oly3rnxleNVBQQ0R8NuHy98gNHwuUhhhbmTTiG/AC92t/KNZ5oIfwkf2UPnyFbIygaNt
3OTXKutc0SpCxQD4l9jFcr6vMICX5KB9lWYHd6uhAC/Rn7e9A/AN7QQmQZnU1nXO0fooZFaZ900w
1y+kOtp40p1s//IanlsmZOAqatvLtCpmxk597f9Iu64dOW4l+kUNdA6vnSdu0ia9NFbBnSM7f/09
XNneWc5o6GtDgGFAgGqKXawqVjhHb5aujSeRBI2wXY3Vm3oFmBS8WsuFSZ/PYhhr6c1Cz2cTYsSt
+BQDYwCAHmCYJm6PHdk3fTeagKhdOVGXK5Wxj0qtZtTDJAJa4jgsGwd5GXbjTbu5r46aI4bDN96I
y4VU6ZOiOmMjk9H2QKeCSDWIw1p/13LEkNoCgvXqHwyNX7gDKCthggFg2pop6SxLSIbeRZ20K8Fk
nAkwLqwUguFW3Qy+FVQe1gA5Z3rJXlAyNTA5ju6LxD6xylbO27KtSVDFcSBk7WORYceqBmM7x5dd
UgxQkaD6wVIJBVtkPl6fq/LcSy3l0UWbVQU3HOLaoOEDTm5nz+M/AXG4oN2pTLb9aCxZR1IRMucY
WaHsCKVD4QZMd9bd1QFzJmWWbmqHN3B3QS7w5HGsIO4ENiV7qmJG1ghgP2OwVD+NYScbj1F0939f
dNQewYygwEjOGc46YShEeenGIO0xd9XKYpCr+o6I6dN1OefBGx2dDzlsmzoFEUGrtlBljpNQS4GZ
kMqcPPeSaeAdIpoGpfGwsAry2WnFaisvVTuNgXYDm8fed+0AJDVO7dHLwiYwj/3/37GFVicSmZRE
iAHfnpTzGNSNFBZNtVm75fFfHNyJCGojJ1nPaFhxU/TDGBixFnallwA97LqEC9OPn7Vg0pBoVVah
0XFusy/54xcQfFMojeZbjg00Td7qPhixHczR8/0i/Zc/F8E/S2bCDOkNqY+KcQxI19t5BwAwQUVu
PyIJ4s1nXLpLp5+KCTXt1Fa5YEHJCWzwlXhXgizd4lk5TwjjnCQjjnOzgZBGaWJbmZuDZs6bkrT/
v7s9tTs2nGSAkDYMEecGyGovnzCEgX7sl3bgyaG/9/z7AFgWfC4mIGYZfbTMMCoi0+8zNjU448it
biSgzhPL51KSfUFGHSMGjOaoc/KP94HCM8maCvIhAGVT/KjPZt9gXUwZG0jWbBnAX8QvV7QTPEFx
2qPx0nqj222UUPCiEFXy5Yf4shJfVv4YagBZlS62RjlJ3oVtD5jqyQ9iLok0S3U9j/hBct6/VmI3
2IsgPGPp3Ivq+HumLw9LmoJgB6tG4xxvCwDfct6MF40LoHIaaL/wfdkhhyS3orjL4GwizPnXirqT
J9Uba5VjW/L5cwGa4uCBbosLA/6nz0cPvoem7ap1BBAZJpjakXiyIAI0z7pVKUePaK2h3K33kjEP
m6jonxcCF5viqSyPGBOTBiUEDB/GGbO+tbFCBrhREDigLxUsop9rki3GR0HWsUMpt0elrTAcpY2H
dBZFznmxIYcW48GPgtFiHXSEFos+DBLZMSsQVX3RAMKKmNuWxFlVOsskIQKEJRiJRX0aaHzskqvQ
Txraba3ug/VlcORJB/aPJObkJ+2B7QG0LruaUHYu6GNyx9D6+CZbpiYULaI5E+aFgypJgftS9OT7
dZ/O6q7L9BuqIMSzRAO0D8zFjdZqTaQctlKZut1OmRMLvO7Y+bPnkwi2SKKTnIhdBRG9ebOCuqrK
v6wiaIin1pEIniRTsrmu03kSraHBA4huWcSGJ70Cnw2zSTAPEwsW2qXb0RU9Ap766IfqWgESpGeF
I+3stkHYe/0UaRG4Q9kiqmF2k2T03RAYc+Z1+mqTaHZnmde9Ok9aGDlMlabJu7VtVfB/ZJt+s8RO
dRO5ynHsgHWkoWGG6Tpb+cE5yDPrYGQyidIw6D04mqAbOgirjykeckc3eWzr6+ihIyy7+jfLTZ+v
S71woHDklgo0VOMdR+Dz1zNytcRtBHO1qGKlXU6tl2LuJCc3TfdfCAInFZ6tIGc8A5VfJFEQUlMD
DzdwlktwN/faITF5+3dn5k/Hk2AZuLoS7akzZyhMg1VKUwXzjw49Ouq6btm6cEPmzK5z0y55jIxn
qRKVp9G5UoCbaxrblLOQLy9WTiBvgjEqRLZccNmpfm/mT50FyMHrh3gWBBhxTLgzx87sJA3vggQd
rR4JdSfaoLxEUaO3NS5ihkxP61O4fxeHHwzKA0k5T92TxqqWFVlu3BalV4zpCkK2TnGFtNcB37bs
tVLu7BL0sjapQLRZzAlgArO9kWfdXu4mxc0GbXSjVerspRlFVxqJuJHaUsBMVIvlgbTL9xijW7G8
mHfETWpwJ14/sUv2reG5Bi5dDWxgrMPoxl4dCwn+MI5fZPU5zR8zHpvlWbwBIyLijAJ+LBRlIIpx
6wO8emvm4oiL603e6hbf0fxzWsUuUL5QHHX8B0XKi4b+IZP1820qd0LZQqZWVLdFhpn9UiKAP63z
TVwOpWsR+dhqFWf76XwC8bOq7EqWZhRrZgnIQmotus9Qx+j8RnwoM8Ebsz8SIJiScZvxRowuHzCK
GGCKRkw/G0CcDUCVGrmEjzinTtp9K6O9lb9o860ZPXcYSFSwGWXcGAJxZhBF62Ywqhw3ecE3o+f+
8QuYi4eylJAm73pjsWACnrIyedcN9VIcpVvLaIZLIMzDfMtnTzy3dZ7NFTzxBCRf03SwmxpK938i
fncBD9WPGiVzt0GHYag6KDbBvs0mSdnU6EVW9iPI48awBDKqKDSAZZAdgh62uMhYshPAq/56XUv2
HJGaUfcs03l1EaO6zFVZlTLVM7yZfZRKnawqsZLNSZTPQvd79qdiTd0y8D46Y8WrtLSrSpXoPqWA
AoOkN6PUHVBIHM0ZfwoVF8brbDX+XaJGV5Mox7XF+phSkMxlMHoqcXmngFhXV7ineMjxlm4qUkBz
CisKAopbpC2KYA+9zetaXjhZELp//AgmY9GMIdMwjq8D6SB5NprFN3seoRAb7H7pCQIPuu1i6mz5
WVQ78PvMs+7P2OuXs97OtMkX5dxVi9y5bies234XRcnfNJREkV4yrx0xroxFqqFNmYCyMUvsJrrt
sEpxXcpZjYUVwxxa37X5SgqIIZ7kI12YH9SnpbBLsIblDrI99Xt1LAFVAOQtLgfcZRVNUOCAzVc5
ewj12gz/nA9QcUhehKgNl3y6Jx0PEIFNGd5VxIsD/VlLlAFk9tmtpC2x1CaCmEgrnVRWXbxhPV39
UXR7NectpVzU6UQYU85Z8GYyzAF1B9LEWK1XwyJvjthy4+SSZ2Hol1LIuSwohLcU4yuTtpgkTYQl
Ftq9kmu2Ph8LJXETpbRz61tTpN6SPWQT114u6/chl17Ck7JfPDR9KnaL7is3UYCvVtvLT0AHIxkC
8pyb/2j9rPGjiIvbefkjfsilv+tErqQRAEZlE8Cr294tCs3NR91ReoDZvymk4dy9i57E+hDGxDpL
GGeCMoLuD1LYqQd1/nH91vH+fcYi87EoBp0ayTSq7qyIB0OcOCUA3nkxdphPmjWPmEb2SX9PMixX
ksK2xMLRxdxd+CvMPI2YqCZNUaNnOcxCa10kHxttV2FY+F58GNzkXvLM5+6R14S46Is/PhKL64z2
op6K2NvxW+U1kzChPKB+arV2DqTA65+LY/MsN89oaM06S5BkLOCp+hlh0Z8LK8eTwfjhBpUKVC0g
Y9FsYHnF9wKK3bE3S15c+8SNbhQHEHrW5KQiJwTIIpMHMa7EZFzJ1PSmtQA/wW9etJsF6J8J0N7G
sAVPjhv5wYC43dzLtvosuD84K+K8b0jN6uRW16lZaKNMv6F4yLE+V8bY+aruMEnIUfJsO5ZVkvEf
lmAWirDgPoBX5gZUY3tLtEtchQaQ3En6Dkyhi3beAEUgertuPjwlGW+SKWonFLGIMGe+yCh54cUQ
lYcZFcfrcjh3kCXoyYaMtKUKFcsV7Dx5YoOM+T+KYLxKOnfFrKBj7MfTo6iInpbwRl14SjCOZDXV
Ftg0kCANJJjAmzq3HJu7dNPAVYotBgWczuAJ/2xzq1RYpaJ1yOEi1HpjHJNB7Gn9fv1j8KTIn6Uo
aCFFGDGHQ7TAfwI8XbM8rNm360IuZvqnujBXd85EvGEIsjfAH8hujo1vFzysj9I2v1VBXR/b/FfT
pQ+E9UJgR4A8D1V/5gONQj6TQUAgrnXiWt3thIn261pdCl0nEt5TnxOnIM0ipo8iSJhzwSMkB5yC
LPtarVAIn/qmKBb/ukCOSu8tlhOBmF1fEpWq1NUYdRLz703XvlwXcdkc/j6196fviQjUx8CAROip
tcfWBLF1uY2nH9dlnBUJqI87PTjGGqyCdAOmEHRfCPUtcUApNe5Uu/eEAEtkXA4c3qnRvz9Rqc8V
QY5MqKSt5dMwieCwN3KOSjwZjNc26oVoxYjUfR22S9psYzAIXz80ngTGOVtkSLEEDC2KCdM+srED
f+L9dRFng/Hsd2HSvdWKNENZaS6GN5b5ZPnYbfYbQJUIgebkD+OB/yLnqcU4atFc/kr/WuutqVRH
FXk45fSin5ZPfmmFJgTWW+h/Ga3KQu0bIGzpvqiuyqYZxGCeSaBlHailWj1xxsWq7aReNkSUOBf2
st+jDggco4DUYEs3Rm+g7kFwotEhuZVcjPhumlB/SI6SJ4blt44j7+LtPRHHGEkakbSa3x9bKxC8
1sY2W2AagEaDYyj0q5wd6Ykc5kilrpTJQiN4sa+PZWgOmBVZAED9LL7Gm8lNwvEud+dHZQmyg3zk
CKfe4ZpwxmQMSRHWukYuBuB38CIANuwbVk5t86azMzvZts/X5dEzuyaOiSNkIcXUFNB1Lky7L7Ft
gMxWnwHnxHv/86yFnfFRslHMxAKaqUEUTIGyM1/1zYyClOLUD9Vj8nhdM461sLTvfSzFakpTTQAs
2kXjdcWWVLxk77JT+bAVTcb5nrjfpa97IO9CCgXNkZ8UFBMBxwUilHRvBJFtPEWCg4yah0R0MZFG
Z+mvq8cOMxlrs0zKigRt0cGfUR7X3iGPmCWNATkAfhnJEUd7zRFvqp+8gi3vYKnTO1G51xZLqkqo
PPXASCS5I6bqvd5Fm+vf76JjO9GQ/owTMXOH1bW6gRipxIsg/750ntS8mdOdXtYeKkzo++QcB3PR
XZ+IZByMJeaComSwUFP6WlmVrZa8LT3qOq5cN7ZyaZCuUGcgefhxd5SzfSmAWwGYpOqK10K7vX6A
Z+TP76HhRB3GlcTIqFSdVgPMA3kSD+UW7GMbHSiwO3ETH0ZnduqN5AFBguzwHuII5/gxjXEs5pKP
2D+E8NEH/uxheIzviucWkOWYFP4p3FoKx2tzvh0787RUej8tLU52EApXbEygA2g9lyeMo9XZ8Esf
V9ZU49qBLhT0wJULjDjKJGcEpj/+nLisfxcLwyf3XGf8i7R0c9kmeLVqD6tfH/tN5VK6I+VA73gV
LqB3zrZQlvf9eMdJD+Lk9nXWIlvgI8fnA/2JnnwXSk7g4XlOnXEjtSihdUjrHcRDOLhfHofa6XcG
bFLYKo/jQdxVh/+XSo65ESyASDqa4zJp0GoVI68jgz0MPBPhBFSd8SHtAP7SRoVajVXaavRH1+1N
81j33X+0dyZJwZa7FY06VFHHvSgASirh1du4X4jxH0Ir1QWhZSGaMCeg3rhXdsJRuNddSg01fxVl
j7+deDZJx34jxnGQasWkbIwr1iOwdbcYTD/EgYGx9OLO5CVbHHfMAoroymxWhCZbBP3yca96jWln
N2VArbD2hTs85jEsmLQ2t9DIMRMWXyRJVYCERfh8E7g25TdtTw7pAcAbfrvHjoGd+uozQFQ4Tpkn
lHEmaF+0+fQeuZtjMmDsufyB3pYtpLy+CO9cGe+RyVUH68S5TqKJUa+dNR4NNXVMNCFjvQ85oYan
FuNJ8snAXKUFizG/rr7wMgVAJf2hzB56gq7yKIaGW+07n8sZc7Fie+KbWcQREcRp7ZRAbucunmBr
YT5jRcVuD8NP61nwaLAT3fFO38nPsuQUYJD/cl1zjpNmwUiKKVPFocUxx2IRTHJmtz0PJJ8ngnEz
lqDVs6VBx1Y+kPItU7kTbpx00mC8jJwvxmrSlIiSbiJ5XkFFKR2rPwbsa8h2g0VhwRd4FVSebzMY
L9NWXdJmCqTOhSM8KP4QgNtctcfd6NR7GVFVA9GBxx0TpjfsPP/DSh+mK4D8+v5GOgmrCQH8Uh3j
i+l3HZDI5rDf9p7s9+ChjN1/d90/hDH3Qsl6dUEJArlDe6BD4LkhhMMq233P44u/bCUfkphcncxG
IZUAHfDFeHWECnt7NQ9673JZTfqQwQTWUewLc6WWODnNvnyjDO2xZzjCV/NFc0pf4KK9ciUytk/m
NVdrWsibnNGtj4lT+SC7DVQX697AQu1/8nppl588HyoyV6HsIjAb0PucbaKtEuaBEgwbOeSJ+Y3x
f8hhjB9DFVU5SFCsSG2Bnic2WUGCGNQT2jCU3W4+8DmFfvP+/1vquzs9sX2iZwDaoA9yNaBsemvu
xFsDbKGSI3mYW1T5j+TL2fqHRKbHYJAe81IYu34P70AK9vXJHqGiBNLF+kZwldfr/vg3EeFDIBNg
LXk143aAiuJW84cDMsDcq8Ga9iK5YEP3qhCwVG78Mj8ZT/1PJeNiZfO+7Psg5ckZD/nS5Sb9AR36
v3lI9/qsGMTvBV4oePg5zWN0HDiZ6OXw+6E042bwyMN2vw6rrfE+yW/yfrRL4YuRPF0/XN51ZHc+
UGVZBUKt1jxoOFBtn3qlYzyWm/w2A5Nu8pXnrbmfk3E5vVJJIIuGxGkLjrFA9aZDI3vlz2Y3KPYa
rNjQLID7EN2r35I7qwf3CedouXeGcUHWiD8WnXSiCSo1ouRGfc3xcifwC3j26f8uI/74mIwLihNg
FZm060OLdPNGfmxRvKKs5Sm2vcCv+1Bs84eydwSXd9oc58cOr0ZSoagGWKDeJQ/BGA5+CyW569+c
WMUOrCZSpuCCvGuogPB2ePzrSBGGg7Syi588zS5nw3+fKTurWq5J1psLJI7Lcz8MWBHKfU1/0E2M
iFo85MLL6dSHMMYFAWFBqYUEFpPEb3W/7nuLOOuicvo1PJWYBD9qldSaJKjUxE/G+pKOb6KVeUvx
WAIAmHPvOYbBEgCYwrQWFi1j6V+HPyQ/DbUQXu24SCh2Np60hbfdUbT5ykmC5Z4jnOPcFCazWaZ6
6mWF5lA38X0e2/UdeTRfm13xtDpSYU9fxkesYKDk+/wfBTO+pyOR3om0MP/++HaaG0zykCk0bwEg
BprI3llVu8DS0ujxWgI8p8NO6hV9o5RRjpsYP1k34tO6KR66bwIUVl+6+2IGujLvE1OjvJIWK4zX
AdDmEhMD5oRdKIyugtUbQzfNrtygDXLzL2vnH1eESX/WCMxvMq0CFfvkNhU9NIG96Mt6BEbW2+LW
fvnQfLUyW/qP2QGLBFEXllVjx4Cmd9WXAg2z1KuhatAe+5t1R9VNwhKDpnYhes3B2HDJaTjHzM5c
GGm29jqdRpucwRM9wwe9xb7eR+gslTe8/gvHz6r0x5ykIlEkpbMuQlstRoXDsLai2vCiFSfBY7Eu
oqGwsDQEhWiROXGKh/Qx8nOanbvdQbk1OBhDHE+kMplOVqpWVM1wBsjPAxqipED2/wEpO08txukM
aacIKW3uZHt1i6+0tbzGKzegWXFyIFbzEEp+U3L7+0KojK9JtULu6wXy6KQ6HTyLtybaV4q37NqQ
49dozn3lqqtMRpMQIJibdF5B3C5e4qRbE6mFEciuuONedOo2rsli3EpTNNaky9CrKpz8iaqm7dZn
81W9JQBmKG+NO6RRNhA9drycmBMf2fWCwsyqSnlvIUu3wnA09DA291N0QDmV5zs5SrJtVUHJdQWL
RfTj0ZbE+9Tg89Da2EVMkSjSPUExBwVvAahiNedJ55gq22WtqkxToxFHrB+KL8uRvnLEhxGzLgDT
CflgOrxHANtvnQcdqCE9tF2/CzfjZjlEG6zxkRdKT9I76m54znmRmJNRsa1WNdVG4GTh1iPVsWxz
W/hfzA0GhrcYkvTLLyDTCngvdI6j0RhHk06TJZcaRFK/RgsBky8EQOriXUZOQNAYR4Ntu6RMJny9
0Vf8xCnvBAOPRdUe9ii3D9wU/2y16Fdt/29HozGOplwSuQSo1a+kRngmPwWMNtQbM5R3/yDO8z4c
42ryTquzmSaO2WbyNF8L5+f4IAXUkcZgCVp2Q8gFD+LdB8blyF03aDkdZBJC8rR4y2H9ppW2dsz3
5sv6mKD2wAMZ4R4qk85g82hus1/vYspuABwth7jZMaZ0c1y6WU5UZ9usc9Lq/UAztarXAnFUd6k1
/scLxzZZlxoDroQ6TyGc/fy+DI0Qo1oIE8RVTBSLaKrPzY04xsI2WgFQFMson/x6fk73JVjlrEPe
2lKg+tKhNG1U2Lc8rgjet9OpOZ0kSbMs6L1MZ9o7d/BmV3cKtHfNLzQelg88r8IJSmzHVW16o1fp
uXZKbJP2Ph16fzJCBdAKtcbbEP7NhMrfd53ttUrdMnYafSLSuARmUP2P4rVwBU/zZkd/WZ/G4/o1
93nDKbzHC9t/lRMzIwrtcfUuJcDNvU4GNcsAahYsz2870/uvTlRn3Ay25U2i0hEg4pEnWtO3nM5T
tkhBwRjH0493/xj/Mme1gZuHU80myRbkt3jktkY4QYEFxhCbvE2kXyWg5Bbhx0WXwjYO9WY9CBse
9Bnn2rEd2NjAdLHV4fCK7NUyXjO0P2VuBYFzaGyzdQZ/I7g8cMuSjbwtfoB8YKfdG4ccgQB2EsQ3
Nc+FccoGLItD2wnoSS5U4r7Zi868Xw6S5KSP6g9TsqsnypTY/YxH/78mK+xCGhFylax0/EC5KY9y
bku7RUBIt97KfXU/3uducpc8xrwuIc+PsfQOsg5oWpG+ILJNclt6tLCvBPWmdyhrIu8O8KrcbONV
VQZiLOCBxo1LvpT3/UMdpMG4rfeSo/qiLe7SB55MngkxmcscW0mu0bwzXx8FCi4g8FYueJ6LneQ1
BfnPYQTtQd7GIQki1/CEA95hiOQptzt4cVsYlK1/9SLZxuuIUZisotWA2Y+CrrGnwxwiMIDH6pD4
HRqhVpBjxjbErD/GXNtvWoY6F+c1eGnp6fQ3MLlLmsj9vNLcWg1mTLsClGOTbmhtm1f25WTU7Jqa
nmviOq/vgmhGbWE4QPX5iTvvfcIuqRlSq/Q9gZxkI/5BjpQ8Ud1YB4qqGztqaHEd6G8mxP7+jCZ1
5ycpRCoVIBwU8BkBSlvv6j/0wLK1fX0wXWClPWjbHFi1SCeWkHcleEfK5C6SPhpmLyIUWc0dXHe5
Rs6cKW5sflUaYqdAuiqlyucYDCdemPSenmgrA/XhV8Wnd5UXtQDMV+lFt2tpN+i17YsjUOqw7e7z
Wum8y8niq8ijmQMADadMvPxIIdoz37iPN5TyoPWFW950HE9Nxt1Mi1Q1M52sn1YMnCsgti92qsLr
FXC1YlKXVOuNuKMN51QBmoSQ2o1woyrHPD60AyBPUQQ1zdel3+pKuAhf1Y63Y/SbEVVKzSFhh+mM
kbMWxTqLRfyA7kUb7Gmxre+0zZ5gz/5Z+ToIdlHYQmDuZNHGFPVk89KP39zXjx/A3J5EQsN2qt4D
l76tblGQ8pD0d6G0nb1hU3jNT16T+DeJ8YdI5t5UXfdneb2z7Oo7gPPoaMHcuIDQKZ2G4jNEqU2R
nsMpLBzO/blcfvsQztwfUHZ24IfAgRd7WisaDoIHBrJ9EoohrwD8G+v6kEWN/OSuKotVJfMAWcTT
kRMgogneipkG665/QjOaWzX5TV7wIZC5NWrR9qJIsy6s7nZ7mDIGdLMHG95hdgCAU9jjvRzy3nCX
3eCHUOYO9UKiaRWdS6HYvZWfB51HNv9AucsZyIccJvNP6gFQn7Qo3Hr5G+2RTLlrxKCVpZPAMWpg
pp3e8FqXPKFMfFYGiLToYE83ptsWQEuRJXKK6r/JHf9WzKI5womZEJSffw18Ltv82Pj1IcJY8+Ji
9suZQm7GQW3gvCb8IY2ZCbHIao4ibUtk+/hN36bh9Jg8pAflaB1Gr8Ctc8UwOmo/OPeOJ5bxM6MG
9KeFzmLR6aXpjRy1sHAjV/6Sg0jOtbb6LvGs138XRj6UZVwNUeJFyiJIjYhh6/GChcfdZPBoGXkX
neXwXC1NGLsMZzpt1e26p5lr9WwcBpdehOnZ4lkMx4lZjGNpLElq8BXpJEi1Mfw1jIPsDXVY8Hly
Az/nBliMT0mxcjbW6bu96HcrKgqFG3vpIQJwkA04ci975N2537RjPr4a41HUOa7LyqQigflXoUvY
hzRb/ScLilxZjFcRJKK1pkI/Hao0KQaGgCISaAGyyS0vX+SdJONL5HGZS4kWtddxO6svVs61Q3qJ
fn+3Ubf67EmyLJ9Ug7wrM3nJK53pBAmqW/7AG9/lepLr+gBT97O0Fly8EZahUEHwAWHzBohGLGb0
2/ZFclavvYkfym/Xncj1SKOIjA/B7qeUZbRYKAfmtvLHnRKQTc/tClx3VYCu+qxX3UqzslCfn+jf
1JU4ZTvZS5q4Ay9ycvwGkFg/S7KUFhCa1PhaTDepDkHyhTIvhjq0betXgXR7/fwuJ9V/3SugjX8W
By6kzJgoAkSBKa5iKfxakgD6XXBmY3h2wXiMStDNuqIeg4Kr1tajXH65rsdvXu4fijAOYpgq8K8Z
MITiRQU9aYsl1cLValBS6zhCwSHvWwSZZzytTygd3PDYZTkhWxEZr6HlWaFEFU5y9CmXOYWpqkJq
9kCU5cOaUXWuXWvGcfRRQsaelua1v1Ziw+hV6e0poG0Bw4tje0BqWYUrNvqDHsMGWIeqvPmp9LFm
VmKP7/76B7j8agCdmw5mQdU4I3PvRmXMk1zCbuKNcdOmSKQzHzjXG2AevpYb+hv+XZX5QyTb5m16
kjSoqVNH/QtNrn403QLNs9a3Xrkh6KIPOJHG+DahBSViRt9l42D/KqSXd/mjhRnA2SO+Fqxe4cW+
4F8/18uGfSKW8XBlHU3AVoBYNZi8ea/stV19qL8iwN9hugP5EnXn9D2o4n/QE+WWFi+6iJMfwPg+
I6qTPqGm1pdfU7w9VfGhXTnWI190ECdCGLenVUDYVWngAPWaK+2rm6yygXMtAhz6Lr7tj7lP8xga
kDEn7bVIRwvwE/ARcXjKMv4wGXs5HSmMTJe+6dbToOzr5cf1L8pTlfGF6SR3pjbDUaxW6upgjwc4
7XUJ1NWcOYeTw2R9IdAq5zjDVUyHzs1MNWiHxk6tzFUGEBsT2bda8e66yMtx60Qm4/6IIIBUtIFW
k1NtZFgJmq501qKM7BgV75Tbdb3scE8kMi5wlXS1X+nLdnyZvH5DJ4IG7KeJ6DEJ/1ka2+TtWrUH
Dwf06106dYwipm8c6awTsLV3vKjMc6ZsuxePv0KShvfTxJrFvQZGqNH+Toerhw1Sep/nSjlmz3Z6
50ytE5FOcRHpkA3HloQ5eeBYCHVUV6yS7euWabOS/r0SETSoUM5hvDcB2U3ftBb3jXJ5Tv3DOtjG
btEOeRNRb01LEMshvUNdQNxo9423Yv6Hos5UcB/yoXhcwsjjrQpzbiDb6C1LA60fjX6/6LaZAnDD
2pn5RdAf+vY5Twvv+tFyPArb340j9U+P0ouLky6WTWbeCu/lOtLJeTI+JZJItpRUIzmwbsZ9Hk6H
4gbIwo4WDHs8pnfZHTel4kRcnfEp8SioCrpakHlXYRFO2ZceVl8D4Y24wt381DtLSLgv6YuZ1Ymi
jFvJa6DuVDQjHlfLLs0klOSwku9I8ZokMQeOgHPt2E6vgTYPUMmhYFd/6WvJnszW6ReLYx48KUzi
gnrunwMV2Tp+sXRwxpTz+lQD8I0Tdy7bIbCYDSAsnLMNSAJZk6RQ8b2yVgCAOHY/QOzBSYgua/Mh
hDEKBS06KaohZF2OSbc1zZuGu/FxsQWn6ECqxx+QvzMnJmZ5u2QDzWWNe/AhoV006jdVfxvHbldt
yXpQo9d/cYVPJFLneVLwGycsXmY1rC5aQJsqC7eC2bxcF3HxNp2IYPI4ITFbxZig1NhKdlYl9tq9
KdHjMPNG1y/eoBNB1ExOdLGUrBrmAoIm42XNAnHdynFuz91t3vFiCr2MZzHlRBQ1lhNRjaLhQ9Gy
EDLDxeuxuqc4oxWM2MrBmhcw2txMt2W0E2RbysPxqVjRQuD6qYuR7eRXMBmdKcyTZVKX8esdQkUD
3sytNxU2ofT765/xcm5wIo3xxJjTXwWsfaJH/V3fqs70GG97O93ILyLqw7kvbLiz0NQyrp0yc+WE
UihJHeODNm62Mb5T2uLI1Q79Hyt2LhbsknM05Fkq44JFKRn1nuZaaWHPbv9lzFDPFJzBT4g9/lEd
FUcPURrO+DQfnC/JLkKNazMUlQ7JFGiBVl9KoLZi+FPbYlr5Rv1Xs/ofn5LdgirUeNFaeuurfQSS
6xxLF2mQo9nfAR5x2vGykov+WRUVFSt6CqjrmHPFPgmAHSIZNRJS7dLRKBwxG3igrZftUzM0WTTB
a6iwS2u63BiNmVA/Ax7FHpRTc2huCFYQqmPtx27yqHPi20XEaVDP/CWR/WplUvQpqM/pQn5tq3nh
aFVnx0mglbqj9YNtkcmOa9Nu197mmOpFX3cimokUkiVUUQr+Fh9sn+o2u1U9FaSGlDjSVbaqr7zV
NNmkGwq8j3kxDp5IpqZ84vq0LhKVRIDkNHpJ5h9DtAUPA+cmXpShqwq60ODTE9k0dp2nIlvBhOjH
xq4oD0leu+scB9fP8OJtB/E6aFMlFcKYuDSuka7LmYExogIL5BaAwuQfLdaAZG5rn40WoF03JUMC
RbimiqBoY6LFEFtW1dLB/NZrNjMsk77kUPL8CfB17FtIXuIVj9o22+U+b9bmrKnAymZihB6bZiXR
F1Y31dqBNCMB+po4+GTJsNECrABbz63BtdKhOhixRWwNpGJ+Ds5r//pxvycvp96c/SVM/JgsJU2I
Sksc7uprgOKMNhgAD9NtGrRudv/+Htt0iGW/pqW54wWsj/0lXwPDhIbvfUYDNNeFOZgrvJAGJqVu
o2OzJj6oGMipvPyB97A980asNCYZiSq5brQU3qjEFFB9HO6KBODRbWbL6En09/1j7Fo/rp/w2VuJ
lcnY2ZKVHXaV3j2g5E+FXdxizv6bvteCxdV+yns38Xinyt5UViRjXuMwC+OQ4lAbrLkM6EsrqW2q
jxzFaKA/N52PT8eYzqCu6yC28DnEM15AyWA8FxWwvlQMyr1Sbt4ajeLkcdm0lQ3CI/meI56nJJOH
kFyuF7w94Cmeqi/r3tpRR9uFwlspo8ikh6kL7g6uVDb7YY+WiZowHyOLSii9OPGxuCV25nbPrQuQ
hieABwTa5rqWHCXfCxsnfp3ugrTtiC8p5I2jCrLdisey4KKOs7kAoxX7xKlFwaDzqTRnlbflPSaa
d71tHUzb2v6KV/93FslKZAKWUTUZkRsoNr5QJpZ0q2Nvd3aKowq21Mrh1dAuO/u/bZWFfWiUqi+q
BQr+mkEZQwWgtl3Ac+w8MYx/AbdHJ9TSuxhzS4I8GNCW7rliznIc9vSo2ZyYxVqKJFloqkgb4JSn
twdKLwW6421E8OyP8SQ6SOeSUUB4WOPSLoadIG1r8em6jfOMj/EjSqKPWtXjIpPkbq23RHu7/u+f
zZOxp8V4CqP4H2nXsSQ3rmy/iBH0ILd0Zbqqq31LvWHI0nvPr38HpbnTfGiKmJAUo8WEFlkJZiYS
ac7RtSSZcVpg/TJ2gkX2FBhDvtNSLDlKAKopd+kRI5Hutlx6NhvxkU19B9Fs8xzc4p6fxqciuEST
6BomsXpA+m9L+s0t/q95szmvYhYpgBAhivovpljw9iWfFGcGN86Irtv4RNfFTZu8mbWl6BYw/QSH
2+7nhEb2/aJJadF2Mo6ZNmbATmWlTuhFQKZT7BhHzAuNH0r+zGdVmBAyqbEWTtVV6dERrm/8/kZz
zR2A6RzuQ5tz27GJKbpuWoMyPJr+B/OiHzs7BQQRxrGxdRXfYvEYeJMEKy0lnzmX4x8svINZGG1T
JNTZT+1peDNfC5sQizzPqaXvZzCngy5x5KGF8tRlIkwAtvGhKxCfxXCyguoMOCRXBDvwNBInNG+y
hodm+2FM+9fnNFRDBD29qrKD4SXAZPyohZoY3rhHTyCw8kvogX5rR5dQOk/2whvqprye6odmFSuY
sSOt6KoobulVhDH/6KbbATXrId+bSEHbH+Yd76n2m3D0rijzxGkmTfrfMnlbIB0cH3MvcLXAAs3m
S/YEbznGhS3uudkvDaQfA9K7YOZ2Khs1F7QYitZeBwJoAW05ZY+44KI//4V2X1qbvnV4G+3rcfBd
LGtKhdAl+NwYg5d/JlJgN9NZDYEsWuT2dhiU1q/fd0nMbZVngyFPAiQpjy3W1t0cbxqMotvzjfx5
vhe9trHKvXKEUWN9IvrKkc7WiVk7Yu6xWFZT36DL9CKGJkvQ0LYWRZ/tz1xszPVI+64nc6FhUSPM
KjrepzzS4Zbk6DsNIm0RWcieUFXhZb08w6Hnvkg3EnlS/ZRmT7mU27NZuGp/65e61Ra3VXrmHCNH
GDvtita/gD/4iPKuPlU3FGYJIwDAzicPfWbFL9LRiKz0mO56XsfiN8/Df8/VZOo3hlSm8EyI9s80
KaWAVnRZcbTjCFlC7PpuxzFZjm+YTOwRUh15KS0x9mlvRfpTPkmHMdctNY297XNdz+TedWOiDsiu
xaZWICkcg4tYB7tWSe4yvfxLMUyMmRsxrrWrs4+PcTxYSnKY+p/bqnxYimA8jR1vDTtzTnP6jAc2
7P3kItPwaDMwOtPlYM2dvHjvv2aXyONx8vwm0Xo/Rfo9F54gVUZJ8hAhVLNE8G9aslt61a69wV/k
WjSbJLZ/EXbjrj4Dw/sANmOO7hzfN5koM5tdE2TgKbxSSphe8RC5FOVROWI0uz4KfMQ8avQbt4bJ
BBshTo3KoPWL8ICFSWwuygeClW+6ccerMPKuYpMJNEavhlNAZbWoucsvoS3t+30AeYpdv/2HlJW6
1+9109h52FCptJjQp8dwFG2Kfziis0CfhurNf5iH3Y5s6CX+f+Np016LsgbG036Kn7JbzQNwlGfc
+Xv90B+Dp+IpvCkuzVfxYdtktj1fY6diAfACInaNHuo42Y2wN4vbdC54dsmTwsSXohvUNkqgnP/c
4x56yS+FTWHYgzNAwJz5CwgX73lbxDyZTLCR47yqhIbGtOqi9k9d/DBIz9uHdwVN3DIR+hsWHj9M
oOQIsaGJKhf2ZW5bANP6SE/pmPv4NdjNxxnxRgF+ZPqqAu5Ecuk0SYppku3fsZ6P/y/wYLTi//+M
Uk0bQ6NXfo+mQvJtaFpgGmO6s8nsHkgy6HFuy+NEOk1k4oyo5ZjQoY9moqFxOQKhOdMdPahdQ8BL
ICydLuruwig69PVw0xhYRVEB+Jj5d11EvDZQQjuZsaMVzX5hGZr4gsdhYJWViAaMaBy2fyxV/sM3
AtOHJquKjgY9E6ImRRD8JERnQgWW6NwdlOBUY6u7LjmetB6fFoKY+DRMYlQAjgKp7B5zbYj9KWqO
mqui2/pfNpBX7ftdHFv90029m9MEeuWKZCfDSYpedYlb/JO3T48t/slgx5L6GTMU+al8Ko7+ocNy
Ue3OsOQIDbrtT7Xe+ljoRH/Nwp/6IgfFbgSdNEs+0uJV6ARnuk8h3/Cqcev53EIWE5PMbo66giYj
yBM0S/MkIGdjVl+1sgM+mNft0V1xOPrxvhkTk6Jc+acs3R3DJ+lU3ebQEFWCQ36j1FieUl8Dh8co
zZNJ/31xpnlnNlomIPZGqWob2A0tUPAPgSzP0W0191icJxOE0lj85wJT0TxR7eKIAHSRD/kLuFos
wMt+58hbDXoLeUwMUpQ+CApqK/mJNo/VY/i5vZOsDIPdkS163QG8weNb5v0HHPLVrGchmg0puqom
IS0uJS/dS/9I6+EjIi0gtEqbW1uiNrERv9hKoaBng4RyOPWJ6Iv6s3qglTPikvuit4Rjbf+9mbIV
w2lWySR2EKm+jZ7kCVZJobuf6XhD+mV26bYdzzXWtTQIqjuiaWrshnhZmJFkNPiahVlaArh9Ay7U
06oI8n5LMl9NnuY+9XV8tSk+SPO3pHvdtkh59aZZCGAuALXNormktTizwzCK7CoXsJdUdkKRiSgu
f+Vo992Jdk1TK9n19vyzfUkflC/1PZ+W/Br+P5jN+4+5dgkWbu/rqR/3Ob5hd/TPnTt7OZBbCKKc
qgD5tXYHbAI0dxiA2iWOeRCets/iN43Nfw/7GukX4lHKic2qgvjxU3gHphMv9uo9BdfSkfBFpRXf
mwfetiHnA19rwguZamekbV3iA4tNhPv9R9FzVqDk1ZizOFTmzgiGoPQjOklBWXdUt9r1To9mH90n
jj3UWZ7HG/OBoCZA2SprPPSUo+RmDsaWD5XIxf+QVy/nxc+hB7JQOBlK4FHRK0x/G68zSIGrHvw7
/aBaujW7J6DAvuonkLE4040PaNjdwBvgW7+xFz+BuV0SaSzTkFZFaF1fOqWXdk9xZ+Ub/mD96kW2
EMVcMCVI239d2Omc20n7VtbeNPMo6Tg+fC1EL440yjAwSjo68hBK52T6ElYw2FTYC+nLtofwjJWJ
RnM7NHIfwEEUVOgN7TQGPBek4WYrAjDhqKrjIQlpN1r6ZhyrIxgmMW5EbsFc5oa3vdVjqV8DkJ/w
ubvh4sFxHOVDctpLst5e3862hNe6v0MV+013ipOCsXq6ch/vp712iE/cKM/Rmk1Yc0ORyplGeXFS
TkLc2XWZu/3gP6D4ZBcqEOf9ZF8EPM4eTodCu/rqwnDqLEeDi5ZB6dYHObSecQRqg1vvU8oJgQaQ
6KWYGgp5FdHVtOvdK9jm9dBPbT9i187z34zdfKL71YndH+VPQPTc5Ttug4Ljhdf1rIWealSTUKKd
mAFfdsTcXojZx+Js2q2r/aRb5H/t+Cx1wVTqQg0Yc9wl5ed5fijVz4POGa//TdP83/vqercv1CoK
A1+Qjjznp6ixgMNzzPfhQ/KZ37JbfzwbkomtI13GuBzjl8KYjqKowvPNR8BYn9DmyW6H3fia4waJ
sCRRf5FqK7qL991d4gCz3DX326FntdT0/gPYZcipyaJepOnrXCp2l4Hnsiy9aD6N5iXnQd3ztGUh
btukMGL1V4lE6WwMke0zALbQ+gioPX9mu8TGzLxJERudqbHL0Upt5fB3+jKvyiovuzmj3dkheszB
yIBBVFttz5mM4y1HZ1vYev15cbpMjlC1vRBKIaTpZ3UnfJNftJvABbHoiTIdNs7gdE/pvt4JDq/+
/JsCxL+GxeLe6k1cjArMDq7ZOxSRtnsOzkgE7BQoZCZ3rHQ1xi8UZa5+kg+AkUgUjB+l6SkJFNcv
x73kj04+5pYW9q4WzY+cw13NeBYymRyARI0wZf1VxdGZHWwneBRNuDpgdXrHs5v1JHYhjXlimpXS
k5bGVjDTH7BoehkLfEMAcHo1wMTpaB4WTQueAa3eYAupTGYQ5VkqlTQzqJ30ia4PI2u/kuLW2CSk
RCLNwUCtIHGEA8+E1l8NC9lMbAKcZDFnv+r56hFje4AdwnAIItOhdKtDAnCBzpndIbRoXOJjt3Mi
E7s6qehj0BY0Csfh18xEe184Zt2lMMDU0PBYt9Zb7e+6spuTcjjVbUpnBHuvBwUdOsGAig4vwj8I
znTmR+SyR607zXs1kjEpo+sw1FujnibN4xmjWsdJaF0xqz2lbE+ZproY1d5tO83qjW28P60ZnylL
IlR9Cz+V2wdNO4zJYzzxck2eDEatZk7HIezxfI9PgytYACGlBf7OG5zSGjFzQ4EseanI6lGapmjq
ioLxYHZHQTYzQajpLL9fR7ZOXqtIcwPtaxgE7gAstHaQ7T84yHeBbPN5UM24ahocZFO3BMvtzQvo
xlJMvcS8tez1Z9VCFNMN0ksNrV86c0nXPWp0S2jtJbeKOz6f2eqLZyGKuR2HKugMje4l1Olkh2pm
TUJitf6NPpL99vlxtWKuRjEgYlbRSTQVECziOfYSmEhz6B75OeNqJFlopf7/p/EYSgPx6Wysod6E
yh1mrO1aRBgB0CFJM2tbsdWIvRDG3ISG7Fe/prhR9nAyQ/wphw2o2YX2xxBhVKfDK0RtjE8BAarj
tuT1O38hmnHuKcqGIqSluupn8EBXaASbuNq9f8F2G67EPyrTLcQxfm6kQ5aE9JUj6L07GqUjkh/b
Gq1fQQsRzPUXmj5pR7o+rFx8zGOmTnKWj8leEq0adVbK3pO7wDNsLAOl3dRueB9zvTGw+AHMHShX
STpl1CEoKT1lmMGG3l0F1t4QOBLmoXA1Tllp23wI22gmJIgwHgS3MMrZahtg+osXQX+W5K8DmawQ
mhcSF2Cc+tqH6sC/WhK23ywRbW6NmjrIWd+VT3QTUbvV7ikTBMbjPZ7hrJbOZFHWFBnQQfiPsZxC
yvJQLXHx+WfjOGOYLgQrU3Gr5Fa0xyyfk9gSgM8SvH9KLH9hIhTP18lpd3FgyTfmZ17LdC0+LH8O
Y2VG00vi2OoIsOHz4Pu2oAL9hii7tELpcDhs2zQNNuxZy6Jm6gaYeiSVfcCCkrmfjQK3YxLnXkNe
UBv5g6tJFk0V70ZNNonJRNbcl5TANw2EATLIbiLWBkDjCfGSKRvcbWVWo/hSFhNa/czXKn/EFtZc
zKOlzeS+zqK7ShWduendoAJEgzliM0nBppvsdhIombZ/wbWm8fE837Vl4m0fxXHRRvh40xGMZqYz
a3uhdKbb5g34o2fQJGP25lPw2QDtwGhJKkbR7Cy2+sTqHuM33hT86scFEDTRZRF7b2x/Jk7FVg1G
HL0hdG5nFEdS+bztT6rQB4WxkSYrBF9XYklUUr8r1aiviKcFmFqk755itEC5G7uqJZwHbPMOhhU4
hDc0uarbQi7zqUsFK3cSaYg3xkZti4X/bEjT4G1/ztUXM8BrNaABiODbYEt2WVEUQTfAoNJDfWis
BiNTIG7ah0gPWnDhFCARp5wj7TNvVnL1rllKZnKfua6luYxNPAE+0bkNSo5Xn2JAsPuH3tJc4d73
yI685LfqKT7yHlurM+qyCUwFmA4uNDYsxMmsSEMTgKIqztCSDYojeGvcfgacbAtCIDP42Sf62zB1
4OZL68aStO5tytKv28e/ZluKaIoqUU1VVtnNTTFJk24c8StkMbf6/N7EHryZcFDdeEKYNMUIDMWv
YgiJdWxuNrKlzBej4QHprxablrowl0wQtjjlGmJqFGGDL+1JBkkW6OmcYid/bhwRFjXawR2FhM/P
2AD7kw7UUj5zqySVUQ2qD/lZmDnhfChbHmEV7yCZ5AT0MeUQD5BQDcXOl3eThqgWDc62Taz5/UIP
Fm0kCcMi9qmUvq2k46TKka0GjfF3RvGBWILERQgkOFhefJQjIIBg1zLpebFzLdFZ6sL4eEoqNVZz
zB3FB9okU26S3XgUMZVFAU99u+Qc3VpisRTH3MRSGkV9oUIpJZMGtyuLs6h2u1TLHttefxiChgPn
yjEIljsC/pzlOsGnMuXWlgGb2WnWlHO6DGsZ6lIp+iMW1XFJIcWsJjE9w/YgXRm1KP4/Dx5j7Sm6
FMNECa0GqNqs4+xa43so3I49Bkea0NLMH9vmzYsThIkTlSgOUzhCkLAvwSmACvhTeegPlP0NSCBg
u6FARepBoRkoMLR4yedqYXGpKBMn5komkZ/SWTinepFt+sopgANAs+DJC/f6Kx8Hkne2TODIw7YQ
lAkqZ2GS76YsCA8kKKfd1IHiZywjxds+49XbTQMegIb1eUn5gIwT+oqUlapGbaZ36PJ8+6rctm4K
EHHf7T//pTTGywH00xNAIBCUFoJ94gLxULTCF9ELbNFKn8HRtC1v9TmDjXSqGW7wD02cbpjFnoQF
bppP6aH91juiOx9ASY4Oju9MPygHa4gHFYY8gCFW27JXeMVJ2AESPwCGGe91tRYEFr+G7ei0SZ8r
SoVfU0XyUcpHjwiKZKVh8Qcv1YXdsjwgXZMZSlMhDlBmPWDoYlMWw95cjLlV21EkzZRMVZVMmX2c
BkOqxmWSIt8FZmlwM+xCgNqZZ2zl0tUnzjV03c5js+ulNMZ2Qt2cuqRJ4I0ecCUmzQoeKlffhQd9
J3myO7yMJ4JhzuQZA2X4nuWt+kn1sG19IvaACmfj9cShcz3Yj/qTy2RxDsxlkmKJnu6nEs8PsptR
Nm+GIHzMR7wzCHHLOeKIW732F+Lovy/CvNEoSYqWDvHKQhAtqY9CW0tHjuus2erytJm7JJ9lNZcD
fFtfb3e++oCOnDMZ99v+uVoXW0phrpIOrB9JEGYEkzqj09FHBX1OqBg+Ku6w4coHmeSdHXOlgF0g
IboP16jasbaANX3Us/55Wyve0THXRgpsaVOQICMaI6cJv2dBsBsr1dqWstoLX54dc1U0viZpIlVl
9PRjCS+ndXyA03BphVZLCQtJ7JDaJBqjNku4B/NTfZCsCFxztMw9nfhlbs73uf6UhW1nyZz3gDin
tp1eoiz8WhDF3T44zudh5898cSyLVoQIggq6Nn03ysYe+8PfCWFCQiFUstbr+DghYKytsKjstEtv
I83kREWeMkwsCPzUT2sDyqjlj6q7dP6zlPzJbSKZePKrEu5mlipPHgo5GYv81539i6f1v2SVqxn5
uxj2MQNQLb83Q4ip6q6z8rkFeqKY3cdN4ESzKNuFwVvcWx0GUjQFlRogXEsyO+KhxvqUKXFPNaOw
OeFl1o8ghxUHO/vhn+gKWnwfJ644O3V/UL5vW8hqdgnyWUVRTAK0JJHx30IfxGjQZ5pd/hoLzJ5p
F7fFbT0gny1Cy3R42zarrrwQyrryrBVNqOUiuQ4fUOqY8NHHmnThRB5von3NlZeimOYYSdReiUPo
F6TpndILgBAejGfOIVI/YpMCDexuqokWsSFeP/EiXtRIdaqMKHicYqWHkp4JwEqITk1hYcNl79vT
w7bANX9bymNiu9AGTSgBi8oLjfAlUhLTaQQ048a4+4MAgv6zgcUunaiErSWKsiEMba4ih1MBdah2
dpgdwZ3HuUTWnhtLKUz40MRYHesJUiL/sS+ByWfcjlFoKcR0ts9ttV2zzH1Za+hHYwwn3PTxQf45
3MZ4RUXIy6rTCMjB9sxvLa59qaVAJl1MxsikZIOwjC7wOoBmNJG401penZ0nhgn0Y94bgwgTBAzY
ZJugpxOr3k4H3oda3YtfqsN8KUUz8ykgUEd7rGVMrYNa55EeYedMvTUc6Lgo4L2wOM57Ba+ZyFIw
PYCFh8m1X2d1BcHTbBy74bVuYisNQB82fN42Ed5JMrngVE91bUZ4HYmS5jZoN8nCLgKM2t9JYRLA
fsxIg2YHCj+z4qhDgN246CYwfmxLWX0aLU+NiRNdl9ekJP8ktsUD4iwKFerFxNMyCK0/galZSmOu
kjSL1G7IkKzL3YMYBtbBGE1LEL5vK8WxhA9jP3MJjI0ZOslp7hm9bAfF46SRHYD93G1Jq3fjQiGd
iRaproDJdoItUDCc6CG6qezMpsOrzakBx2TsBg4P+4Y6EHuTLEUy8SIQpaIpIth5Q0CsMcauovOm
gHkimFiRg1Lcb0qIEOo4tToCWJZJ5LLf0Y+9pQgTKeKyDFtZpaaH+dQv5FtzO92K53mvO1oJnBu6
9m0e1X0FTNL4yHsK81RkokWQGU0spxAeorrqyMLQ241R7/7SPJhQYQRmC/QA+q1cyTPx6MfEXWVR
+LGW7jzuo0sjWlwQ6bVcY2khTOgAxZimpIgfXhhZzUuwx2r7K3AdBxQiq6fKix65rSfep2SiSEM0
9KNTuEGPCW7RbU/NQ7AXZyu7zwDtSI5J7TSneF/fyyCKaS0ePBMnIrOZ/9DUiSLOOGYgfb7iqX4i
phlYcVEcON+T+taGybK5f9+EudrFONn4UD5RJoHS9S9Ac7wyK/Nw69YeGovPyPYzgl7Ou4oaT0wh
XiP4oPKjC98K6TQCI4SjGcdmWI5sjA6Osq9BWPIS3kVYrWr3voeFcwyntrvA432x1fx+qRwTYqom
ajTM3qIoUAqvOSA4J6cyREtWb/uhs9CG2KvacWobJwvetlXlHSsTdvI5UzrSwFbb+SZEutU3Z01W
rFa+FyIugobIMRgmzLSlog+NjgtPjDNHiq6DzHae+xYm8uxyIjbpviUkc+Kel++tTjUsT5iJPXHT
6sLQ4ITVXQoqUyAuHdTAxtJ67jS3lL4nsnt3zt3qTquAOBO69UN57M98WldOqGW7I0kUCWpBE7NC
eouLO3182f6gvEuY5c5uEz3MTOr+DZjL+rvkvkOB17T9x8GJ982lxA4JD4CJBrStQMAkMrNJSFrO
+K5SmB70crKG6NacHhP/0pktkJh5DQLOGbKVcqDPyTHYIeCeufE5jFS3j8qv28fIieEsJppZFsYs
yPCL+AC02iueZHmLgSnOnciJ1SxD9hDEGvCkcHJ1jAWfNN8rqSxbJvAKt9XhnRgTYMo075VSgBxV
eB1MoHNLf5lCsOzXo1/PQ99AgmDowP83Owzv9zwaRZ4bs5vMI/Y/QGlwzTB7kLLLbn2i4AKma95Q
PIMr6KIH1HY7vw1vymO9M52J88lW60+6pKItJekawUsf3rB4WgVBBnIIsaQVoNlTVHAegcrXaXH7
JU+DJ3rjEdSHaKXwbOU3ng2Abk1STE0zGMER4PuKChPnlPvFBB011Ry0joBsrgCK+EVyKbVvxilV
rj8f3oUyyYxQaSi7AnvJM4rWSZCLEh8vyUg8VeTnn9jouyQmihjiXDSkwRyWCBzhGKBKA1aZt0Vw
lGGHzM1aLYqmgTJCnZuWng9WPISOMMufwKvQedvC1n3uX31YTLNk9IVSLqBPSaJX1RyfyJDUHIVW
2wm69C6E5mgLYxwwhJoqEYQITeEZqAjJZ7HFWFPoKEpsj8VBA7i2wNtM5qnGhJNBS3OtkSA18sEx
loT+LSbXQmf7/NZvlXfV6I9YqFbMky7FAk1NjOluSsuXaRacQMXsWJffToWgO3nKGzBZj8fvMpkM
JRD0cQzpLGAxE9MWuv6xMP3T2Pm8YSaeIGqpC+XiAuneGMMS47LHHESWYie6vJ+j9Mv2Ia7fY+8K
MTFDkuu8GgfIMTuieMAxesWs5bELsdA1aHsjSztbnqtDa8gc6/9N6fBdMhM4jMkviBTgKJWL5E2R
jUo90hDdopRR4R6gPVzYX55VMgFkMstulGIYjFGFZ7HHgH7MDf60hPEx1fmfVjo7Tl6V0eTPv2Kw
vyuxutXjVaBgDiJyeK+C1WCF60WWAM6PgM86WZI3ZhdhPpTImOyoamtsv4ioxwfh520bWZ3UpFhk
/5PEeFqr6qh8hTVNGeMn+UsFcmIsj9zTtFh1pk9At/mu4VE3vGZf+W34dUNZSGd8TgsTsdI1GMpg
R7fK7LXfIwwVEux0k+6ECSEnxSbgtsbU6j98xYVIxvu0SYtG9ermTWLV4rdS++wbJ6X9ElW84fH1
W3shi/FAVYoDKUdVEeMWg0sHWUqgBAE3lPoCeATvhsTObV5pcbVFv/ykjPeFihEZuopDxXZlb2En
GAB7tOws9tYVI8XmFeJWA81CTcb5whIt3xGsyVcM1mpX7ykCq4hFxu0vxxHDVjO1iNQ+5iZpXm4c
ldd2j9Xfm/jI207l+B5byfQHjUwmisGeVIOzRkQVU86tLLqNMUm5rdBq0Ho/N5by0Uj9fy5wswNt
+zB3eySYL9syVi+bhQwmkkgBkQpDgzblfNMpsWWQY9pygghPBhND5nYU4zRAtIqM4YTOysU3Z7cQ
1f22KuulkoUuTLQYDKlRCmrYv7DOQzu6p0jnkptcuAn3ar1iIYsJE00m+nrR4dzEI6YoLtSmhwPW
lPhVbJ4kJkjkcaZoEb2mAanh1JhX/65+oRcmfdAIu+FpdAs7uJ8dyjSGn+JEVnszAvQIQNKSNQPw
qMY8/eBjbWt+zi4BSD+s8pyeQ5d3JrzPzMSVbChzLQtx/FVdelokvypd5ha1wLEmnv8x0SQzYi1o
6Z0QoWlRBY+qjFGM/GaaIo77ceIJW8MUfD00oxZme91C95IdxSCV+Qjgq3nDuymx5ctMyYRQma+m
1B+a+9DrreTQHcbn3Oa1/jifiC1eBug5YucBKpnNviC1lWaP2IbgnNv6w2OhEBNT8kGdlL6gETJ7
SsTIU83JKucfhnyXJbei+rNtc0fyOd7P+1pMkMmA1YxZo2v0R6cRX6t2mwN/nImTHhAmxkhBUnaR
SGNMrztyX9zOSXloWzW3Zm3aR77AG9tbXZdfXNeEiTRjXRWyalCJ4N2un8bv9fccZHvktnGCOwHF
7kMd2H5g8WyFl52w5Ui/HXKsVCHwIPW7m37KL9pJHu3knnI2il6IXhTA27mU8asHrGBF0AQLHug9
mXBXmnUwhSlGePrBOE0gobKyoNSdIcy+CaS7I1X8vH1trAs0TFE0DQxNsyt8c99NpKX3OUzoXCjd
ztdR5NaGY5hpx6wpOeFr3TuUd3mMoZbFQMoog7zS7wpXkSbQnAUktsRQr0CR2Q22WWnSjdAHpRXq
UWOj5MP9tquphYoJX/wOAP+xI3NyUMmKkY3UqMqT9ih9mnuA78ReZhunCiWW0Sn4BGur0WchlIkL
RiZVcxDg04o74dHAhFZdudmzjg3f5E7fTwf9K7nj5Z6rX3chkzltsEW2Sl9BUdPXAGIkneIIc+F5
5wxm/arK5P7vjIkJD50EvpVOa3FZJ9kndMEuJfHPvTGPdpM0b6maHrblbX9HENUwtYK8AtKYOeBd
G/nuQL40XGA2ngTmVic+0BeCeII/yncSKiyx/+PvVKCBfVHuaMx8DvsSXyifNAfLinbJY1devRre
bYB9mCtZPZMCXo6HgeJ1OzpXW+Fq4CHbbp+UyQ7PK8UQjImMbwGYEatNJQeYaH/yOF1owpT09LGZ
whzlGq/qVRCtitltBKJQOxg6r54LV6xDjkCeTozLirFed8oAnUI/Qb1r2qUKZjm3DYBa0IcX90Ip
+hsWBlC3YaTXLR3a7GkzOsm8hEy3vWQ8ErO0I0k+6u0fNT0WMhk/FZPEV4IERgdYVN8x9CC1g2nm
OCcn3rHw4Ek8hXM34/CauavsSAcFUtX0dmaUnEL8+pN+oQ4TBpRJN/yqgoUPx/kTHr8g/xXvxnvz
TLdEhv3Ma9fyNGOCgq7MIsq7kFdkkluE32tlOoKtfLdtGKuZ/kIrJjIkNVb6hRTnl/TFdwxEXfzQ
f2sox0mQcRlqOZbOztGGRSfmMrV0rL4UVg2Y7X2zi3bRwbzXJoB6UoA9XmOMc4zXB+3C8o28DAVt
wDFWw/QUZxj7V+SvVSd83T7H9bbU+0FeM72FnL7v6jkRqG6Psye+lJ6FfbsH/0l9TF8k+6jZxWPz
yhuH5h0ok7c2Aoy9SaGcUUyWWr51LWc5kieAMfqhjf2E0IvDL8rSKlrF8afomXN0vE/EWLphhCrw
rqHFdExuBYSmm+FHca73tTu6amhVjaO/lj94T2meaozl11Php6ME1TA/iSaKln4Gfs+eoxqN3R/i
rgaqXZDtYib5up61sIq5Mg2zoJPP/RUVpDkj+qqHBqBumScg9zzygKPoB9kSSLVeCOyLLlLQZkCm
rYtWliSWnh7nEYhqgw62e85+7mrwWGhHP+xCWKnU6QxcFxo8MJkH+r20aq2YoOAp5O72SfJEMZZe
q43oJ6WEisR80bVbqfWtqr74yKO35azmMQuVGIPXOkFJRQnnJ2ehLeTYbvYNa5YaR5F3BIwz4ZeG
PG2L5KnGmD+J21Y3UqiWiGe5f5JixZbpFMzwY1vOeqV/oRtj8ZihTKXKh26Nq32bgB4QO8Zdf+xd
H7yx+ZFPocPRTKVlt4V9ABiCEFGGQBMJVJjUri5+S4TXrk44t9j65fyumkrrPwtJQFhX4kCEJMpY
r50wt2kXaKKUbnEw9iVolR3OWXLsRGWyxKKS8jKo8dFk7FEGNxqG1AaMi/p3+V70RKe45D9aUAFj
EoIP3cg7ViZhjMQyUUfjqiyou0ERZnwuQaQXnBvHsBRcNPF9zg2XnMCisoFlHNtobCFU6pEzRlY2
nqv+EcxzVmBMh+3TlVfLdYvPyQaW+n8uMdxnLxigf6AQTtFOlYCTRTKrJ1btgjAQmMPyHuB7ZyRf
ccz7xPQTboRSlQk5RVOn5UQ1nnblYT4ER2BxnoDuDB57/gr7+uz7QmUm8AxCSKJEgLThmD8l++Bo
2o3jf8O4Mca2ebfEb/zFBPkR6jFoozL+4htkTnFp0bprAGCYYqcAwx/gXCh97+U9dnN4QI2/CT7v
EhmH0TVjLuQKEin9SXWFyc3s+NW8960CeJ+BJ91xjGjdYt8lMm4STkZaVxrSClzvoJ2aLBPPUcPt
jtWLYKGsTZfYXfVOBYis8KMCn01rpSl2Gy0RbstPRBVqtB/t6f33MB4URaVRJj5uS8o4D9AALLDl
n9pPVWpV+/iUH0wQUfiOftKd0lWOCVbpajdyBQQx5aFxzF18Q3v2kfNfyM6o7K3fxjhcnQSG1An4
bZMcHJUhOGWSynPq9VzoXX/Gn7LIrBOi4HvggZFa/g6KizsZuIwn/O+M86Do3pHkdJ+CJxOPgloD
h3QGy+DxcnKtn/G1NJHLuZ7wS66r/k56Mb5HB93KH/AiwSpQxYPduwKHbx0vc8X7CfBmgoCGEnv2
wCDlal6zy+y8dM3Emj73mKBTY0vaiV4BIl3zLgMI4GBr2Hl54A1y86yQSQKCICZSVeKnBEFthdmp
xOEbEgeYhmNO7EOva+pBHTsIybTk2ejGsxDHHFTzK1HLxpmyDzt1wFL6TAOKeAxeii+1Ix/ln9ol
0C0Qg2KCoXy6JjgH4KeaVn7rX6YThmG9TrbmY/9CIXL463O8KMfWfBUzTYeepli9BxzAn2Q/7jWX
nGcbYdVqz8GFG8nXr8p/vepq64vMh8glkK9M6lXn+gmTsufaLZ4KRwTRNVfWeuLxLouJYOOkZ0kh
QpaKGxGEGFifHzEDACCx++qJ+o55iHcDD86RE8fZl7WMKv0v5/k/0r5rt3Kc6faJBChQ6VZxR9vb
2X0j2B2Uc9bTn0UPzljNVm/+mO9iPEAbcIlksVhxLRkoTWp2mRfNLXXBMfqHQho5/v+n2lxTK8ZK
paCVaMRPbzzTvmXT4IxzJVlTCRDlLhqsWkY1uEd+rm7Hc5zH+6SYX64/XNQYXPsCxjopQTO2cQod
GqfcqgTosyY7RVvveuU2Hl/amGeeeLeVsU4oV6a5SpW2QDejpbYgVokEzr7+xaX70h3G7khLNldz
DiHxDApm2U72M2jkllPvC5SG+QZBz+N0WPzseT4ZH+NO4jw/Ouf5+ezCWl2URI7ntNehvOnwVA4n
sd+N4aGKTp2+1ya7CH2tcMHwp8/oTnVbw0p1K5jdYLLn4qTpT1qKaMn4NU8fSyxaUzpgFM1LUj9V
wCrvlLVrir86YKq+9PrOzHYGHcS3Gn2/6LtmPs75MRTcEf/eu43pKej9E77lw17qjuX0oIynkdQw
wxjHSr5XklubxBbkym6L2yA9DelPNT0qQNkJZ1vQ7kr4Bo2fypb6UxheQPlR1N/q/oksH6bBifDp
qVzRxc9TXW1aXGHMWjDoS5mAyiF8JfJNOg3W0gKgrX4YoyNGGe3r6r/dZK7+qyks20g6N8EYJPBF
aMfW4qSugT5hoMJHoESVgJao4kQwvDu5Kf6jLC/BvXZPGnvhtStvPpWabKpANjVBsMiorCwUWZPF
Mi5idFEl+agAlGIuFv/6eje3+EsK2wKRgcdFXkJIidBS1foGWAhNdM7/p3TXSgzj8TdhgiMUELBm
U93YiWS6Y6fwdmw7C7qSwnj50dK2QZFiMUtvdY7+SknIc1/eJxF4WxYbKV4/80twrPFaCnm7yDj7
TaMPQjVjeTSgUTAwNsJ5BJ8857C2XcfVApknUO6EIjEnLLB1KVO2egTpIOUbolBY2q6q+YHT5qO7
ksi45lM6dYsUQWJvG352Vx/opEUGlnXTpn1XzTn9jriAcwk336CVUOYVFHRQOEk1tjM2CydMl8ia
ZvPURtWhygMHumRFTfLr+kXYfIZWMpl3jwSaPI9UQ6ehOEzFXWb0nGz2tnu2EsG8dKUGrGihxV42
jmiLLnbyoYbddYA06ytP2Vl94/pMVOP/sKArkYwRMbWq7ccGImnHJCWbiNFTFiBN85m5+N+OjZ3M
AmW12TbUYjXdmSTI+g6qHZeAAJQOVTa4xAh4O0rv1ZXlsYNaaZGQNASOLnbU8BUnP8BYd8jO0ERU
ccHUvuBd15JP5NhrEhkT02KaXlBaSNRv63fizocGGHyLAyzUb/o9HFKMMYKUQdi3O9OJXESPQOFH
Ox4XLp7zOhiMxVE7QDpGJfZamV5iQ3cK8xREPHeUcyfYsa68NSMQfmGxQp2g/ly2mqVp2s/rW8qx
nexU15hUstjRF8iUT9H8UyCiRdKjlGpoE5jtpngLDR7dxHaHzte1MBgDE5Ipjlu6MPEg24D/3ZF9
vpcR/La764vbRGDWVpJYsyIJqULonchEL4lNa5I/2tQ8oyp4ksm72R9MU3AyI7aM4FsaV786+bHC
oJDYdLagTzv01FplIXEu6naYsfoqxhLFZit1eY+vauEN9zfxQbpZgKQI2O+dyfHhOLac5RLpMR+6
AMgJPpwOiMG+9tUpsKbmLqvuB/EbQPE4iTe6oVcuKDvlJWCgRa/p0cZRYtX5MevsZfoY2m9m9Hz9
bKmSXJPE+DRoIpPGYYGkISz2mjLt5wm04MUUv8mT8HpdFmcXTcbskGCQCgy+4nUKlzstLIGZWHd7
A9wYlhaphlV3wMA0W16hgWMA2M45PcyCcqJ3UxVTPyRRgTpb8HB9abxtZHyagrSjNpvYxjmO/H5O
HEnMj500Ytw98a6L4u0i48yYXRIGARWl1pcoPHVJbaUNutNUYz+khiOP36/L491+k659FcCIdZSJ
OlWR7KT5kyPA0uihVR9q38TIux3u1YPiVn4MGO0X+b9kwb7uONs4NqqTXgg0rp7GO3E45sCb4Kxu
s29dV2RN1ClrwWfMu1rdUJFlqsFS4ElVbo/ycDOI98IoWHXgmc0hzEAMeSFC/nhd7HaEZiqGrqng
LAcL6++bigabvM2pUooH2sEhfLrC7ZOU2NnHAmx7He4wEl5HrXSExyBHdRG0wD6vp2m7eXb1GcyV
HOcBDBAT9pcCmix70U3d9Od8p/gGcMyKQ1oAMoiXRth89VcymVc/NuSYpIoCBZZOZDwX0mXgxdyb
V34lgrmOBvILoZHRK68WB3TnenM7/Lh+gtthzEoGcw/1KpplzN2iXoo85eK0fngIwdqsWTSKAard
/n+Ux1xD0LRHc0DbEgDgbQc++vZuczsGV/TozHt+mLbp0ayWx7z5cjwWfUlTaHSsIAONXrqX3OTA
m4binRS1dqvrl+ddGvY02k3V9F5Ss9QOgRntXt877m1jI4hAjMbegAmjrgJ5RjULWaDX9l1ymlvk
pPbGSb1MlxjJkKC0+rviIn9kZ15AuB06fW0p+6ovgloCMQtfIV7S98lRnOIheuis9BQtloLOrdDj
VSq2kwkrkYyZSRpV6jIF2yt/C59nO/kx38SueU8etf1yKN5nAGoMT4LDhSyif/cPt2Ill7ErVTyS
KKbVmuIk2xQ3vbSbI2V+hnfK6SrcfHpXohhzUkl9VhOAbXqFONzrgeRXg7AbAH9jIyHFY1/cLkOt
pDGWJRSrcOjRlOHFv1BbSp+l78ElONDyb3g2Tto+9PtX/VIcpUt0P5/AI+FHfnDDbQOk+3dtfxnj
0xZ1ReoRi25eixPl9ep25lMPznb0JXPDtG0PYLVoxvQIdbwIOVD+vfyX/h2IFQ8xpj+Lo3CjPZLK
UvwKzxP50BI7mSzz8frd3Q5zVsIZQ1QsNQbZE9waOi7X7WufJqYkdC3wElOcd8lkTFFv1mknUYhS
tausXn6Ymh8JF3eA9+KajClC5aUm2ojlDN/bX9EPynVL2zFs5aD+Uv3JpbOtvCuyGU78u4V/MIgB
VzTrgFWPApcitm4flu+9TPy66N/UbPFlMeOBFV3fyj/Zw5Iq7AJaqSiyk968DDpovAreJdgG2V8t
izEySpKCPZhGZeZOPNS7Eck9AgyvXrDCA2KYXVlaP+ODedMC0iQDNltid2Ce1+4VC191x0tT8dbM
2CGYhTBPkAcHhNB7Kx414RCWO85d2PT9VytmrI8Zy60404Jt/EwnsTPwzwUHyv46J+AOVg/JbjmD
S9NLPd7l2G6uWYlmLM4ENJd0TrC8IkXcK6iPvZA3tpTVz4ksO51kTFY4q7fLhHn0Bc3qS9U8SMXC
CcS3x8xWn8GYonZqBNBRwhRRhzUPrdTN/eJFeFIPxCvc1NHv9IeIiy7Iebp1kTFCtZl3chNC7GjT
gkrmLLv8Cc0uoKbOXPHIHwjiSmSsUU3CUeypszB4rWFHsjN81vmKoxi65PvsKM/yCzfRQ3X078+K
zkJDy/KgjQPtbOiQ3P3kT3aGnf7p0ypu4fNwBrdhG75O89P2r7y/eNHjCrSXyOye0pthn/2Q3doO
D9rd3nhs3JvKKlw9ww+AUzzkH5zLdN1x0NnuB/juo5aNWOw/IViKSS9pFzmGM4D/Z/mHRvI88aq4
vIvE9jcMhpHGSQuxwq68UY8U1GBGuSqB3Q8dXoDHMUpsa0Ol9eAanSEsq4EQHP7UStEKm8nibCVH
bz6VeXWOpAvMZqDuHsWLnPagqwHeWHZs4ZB84s4KHDOwXQpfKQ5jjTCJ1QclNYTBk+YvDiDwnkqr
clq3OsU76UipQE3VAt+wK6FPCtwEXHvI21nGEGFOsxi77tMiyIf+eQZdLVD5dvKtZkl26eUFCPd4
T8z1mEz/9PZX2zwPSS2EClZNK3QttrhBNw5/bdsxmQ5SHrjNhsjC08sS6ua1pMHYKRdD+qUPl+vq
sr11//59lo4mAzj2NAUA/86jyWrb3soDGNI5t6+L2d6tLzFM7DOHBahuqHGhEaxyjP1Pt/HI0wTe
ahgvRB/GKOsTHWYkQJImrB1hWqwo4OJkbZurr+Uw/gVgiSV9Kikw+3fzFJ3IAYOwTrAHEGwHiHEA
sVDPseCiovCWx7gcDanFCLyAiCClg5HdlMFhmjn68Je37mtp9BtWel0gAYgnFyelPuQ3koOuIDe3
l/vJLvfjI+IZrq/2FzfiSyJze2USN4qSQsWbVxD6NKAXoamv/KxVlp5aEhB27cYix4Tf9v4Xr/VL
NONKAGwcQMktNlQA0UJvpbAXnxX+VPImO34c/QBofKGr3pjfQNppgyjmfjxK+8FF+sWdX0Inf7l+
T/7yIn19EeNqlLJcSUpGTdlBO9QHoPHbHXhDBb/zC24WRObpMRMAxWE/DnUIKq5o3/8yDsQFogvw
PUffbNFOrNzfqS5AfpzBn48l6o6gxPKLS3Xe8VDF/5LA+3fZLBCPocxEMgR8SO2KdvNYebnfWfnJ
9GWr8WOPZ7w5VpUF5Kk60vdqhnNvm5/N+JSbnFvE2VcWhmfSgkYeeyyn18LDohSLpYuJvUjTgynH
e47KcKyCxhgjFBp0zMzh/oiRbSAh6YLR7EnJrUW3q18iKoTuAC5sbXaC9+uS/+Iyfp0aY4/Mlkgk
qrHM4ZWmXfUj2ihp8vWpP9N0qHY7OtOzdK4O6a1xwwvAeGfIGKqgE2VdH7Dsqr0I4AzWDZ6Z520s
Y5gaJUlE3cBdBMy4lfZn4AkL+f31PeStgrVAIxFVMcMqiOlm5fcy5pXc/5J2/DokxqJAC4uop+aV
EqWJIDDUj8DcrF7EvfmtPiku+Shs82Q+lByfnqsdjHFZxLlUggHaMb2aFkG8j17BR4CbeqZdO817
hP+3zmJjusjjUz3z3jG2D00DUW7S0I3VHzRw0md4oI399zRGil6lnLI+b72ck2QxeRptiuc4h7bk
zU+DxJa5vF5XFY4PxSLxFIIoVjU6GDFXSj3O+Px/S739Jcn3r8KwVTgxHvS2o48ipeyuPLRG7kq0
nCCe51guzv1i+VCryNCCjBaf9Bhk2ZEYtDappcxXSoVXqOU5GSwITzDKlTBF2LzWNXzpIdlHPyjx
Y34mb+o5eTZeg6PIj+Gpv/lnDP+1lYwFCTBSKucTrgCSMaAnXHYYsYc7Q0la/g/97DwNZGzJ2JJm
AMw0daTk2UqQz0yRG04HF5NQ+yC2wu/RQQ6t61rJvWiMfZnaDqRBBtaYncL7dOctR9OWb8v92yfI
45HXQbDdamJ+7SljVlQjotQW0BrZp5iZ0244UDeBRuz/o5vA9p+N6BaMugBK03WvGGUVhUfO3m3H
6v+uha08N+L/f2EGT/Ha++4hwdyW9rhAR7pLntqBe10gR0NYgHBwOYaKnGNBy3JXhh3gmDhGn3Ol
2S4ygUxqo6uwHWJrAPUWttYIvHz+T2PNXzrA9pGlRCr7FkBQoKHv9umBViFogZ6bg6M35sr9ZVvJ
9GBK85E+YcnJvA3vtYNmS1bi6ffFDvPnN+OpRItT5fOwWnnWim0ni4hZzQlQI73pe/9Leaj2MMO2
YFM6Z/AVZu/p3XjLbzrmHR5jP5LUzOMQAEee3r6S4FmYbzuJ84ZRY8BuKGoeOgF+gKShzPF7dJko
g5Es1DFOGwwngoXOTfLUH2QU61QMF4sjwSSuylHKTRdoLZUxUTpCqkEXqbvvkoP0MDj5TUtZfz3V
HT50Oz8ZpZXt0gded8Vmc+daMGOrNKGqMFgNwZ2XPEqn+Sk+TLv2Z+pXbn5P57lQ+kWjnGQbx+Kn
Yg2ecFBTR7jjGpqtzprVh3z6aquo3lQ6Xa3pUwsihbkMHTIYltDcm2l/MrPvea95kf6gFhJnqu1z
uOHKebMDF5JQqElPA0xz17uaYcMLBYlT7LegWgzd6EP30TmMbtbAJkfNozNsvEndLa9pvXL6RK9W
XpdDHyNRB40LQl8i+r1cjSG4+nQQf802CGDtts6ewNHCCQE37/BaMBOWLYtoGJWGszfOlLfnH8Dq
vLZiNBj1HnUCjI/iJ488YzOSXoulT8BqvaK0SLlsUJVzRlcYLOkYnjU4vcmxOw8+3+vYMpFredSo
rOTlkTwHRg15ZtdYcqhj4Mo34u+h+BwsI0edtgzUWhbjTgEgNBlCWnDSBHIBT2lndUXsanXmXX8m
OVZKZqzUBDmilNCjC1+VWN5NNYxuvKu70JKEm6TjYevR7/7zliDDQWAXic4+M2E2Lpqe4pZ00k0X
mk4j+mhlFYzCv76urecfdu5fOcz+hXNshLGC578GFOPYn+uW49BsxnxrCczOzZ3aN12BBKzQjeFz
iJy2HcjqjDG0NLTDLAUISbMkjlnX1SkH7bMB+EI90ezJLGXH7LIePzTNDqtU2KeJFFtJPKXPQzJh
wq2rIieUSsWty0y7/d92hnkhFhKg6x/DX95SPXbKUz+8Xv/7m0EV8qaaLBKURCUWfj02pFSUoLKe
LgHMdN8kyBhH35r22GVo92/cSnurltDmSN2+MF9SGWNQKnFTwx+jqPnkQBNDeHEEiwKJNM+UQQ9c
cDUfTISa1D/V+UsqYxL0BZSvhMZapTvbNCVUn/X7zqIQ3t1Tv7u+xm2d/hLG6LRAp81aEcKaIv8J
e7trC/X5uojNnpv14bFareskSuk2AmjzlvLEAOwAGCmU6b480VRwBpjfDFgGPMOw2Sy3lszoZSOk
STUHkEz8ubbb+/Gc3CYgeXPzyKkTcNwblmqnnnSOLrqjnafeNnctplS4xcvNXpn1lzCuTC4NRK3o
l4j+bGMw1E7Qh1gD7kyz2lOI8fP0lnAajjeT4SuZbFZ4VCMlnmloWf4aXTRaHAwFytu4XYYePXHX
8uI9rkDp98dsIIMuhzRX1iINTZl4Qle/JwCryNwo5V+UrfBvvT7GNxnMUikLmsIMn3Xw71BUGMEm
jz3Kww6Y4W65XY9UUa/cTDZVbAztIAsTBAKNIQOM63Ci/YBoVj8s9407I9FPGWT5Dazb74JEAChH
RM002KENFGgLoLsZdGOTu94enAGExo60i33lAzyyqa36GLkvLOGQOtFhPHJXvukGfn0A2+8J0P0s
LGo8TI4iWe1spb+6k4LOkeoIyAo67djs6tfeK/eDH/2nxlrQYSgaUVSC4R3GIOYZOGYiDdhsYj9e
ah2NeVXx/bqN2jzZlQjGDKpgS1BJDBEV2lptPZJd0EmfSZmhqquEt7FJXq4L3A6qACMtigr8SZMd
5Wi1dCSKCImdI3nDvrttn0DUS7O6NKBRYju/jW+7p//WR6GvBDOPmjomtRLk6MbRu36nV4aLdmJ7
4bWtbz6dsiErmiLKisKWiOQgjYTKpF0NiYbqDVJownsI9/36LtJj+eNCKqjfyyDKAWUKY1XbPkVT
CKoMIFtKAPNJWmfShkNGqtIqBF4H8uZTqaiSCJAkEdjV7DM2NEWAKBBZBWQBAeJuqxPPzdncNQVO
LJGBBg0qyd8NKDI+lRmCytzrXlVM2LfWtI8BNLUciOCNzvKMxLsNOKbl4fo2brYC6yu5jPqLhW4Q
IcJLoT/Us7so4BW7FbODOVgtelRVP7mXB2uqbR31sR+dC1Qk0Mrp6U72QpviX/Eebt4+MFttCLo+
obKDqCjo3Ea6zyJ0wBAeBtG29nztNuMdkEpTiTFT3ydWbfKcGu/5Y5j9pyn49eYySjoOURslJhYT
YLgBLvnj4iQJ+GcnS7ALMAJY4Acre0TyoGFyuJabLuKPK0Ik0xAlU9cMFnOylzoZmKdQKeKn96YH
sY/9T+GGAAO83SdHMFDelQ/dJeZCrW57AyvJjKGpg3gQ2xSS66o8C0YjQ32Wy4gkp5Ul5WtPkEhp
lUGyWwmdrvPitWZ1N1cYW7iu3du+1+pDmFulxIk+ZwsubhZb8QJM/xBleuOtVywViJgPgp9+Tx1N
t2Zecn/TYqwEM9eKVJI5hgp2QJ5zqwhHeyYcxtjtfAVRiQTzJ6kyC90mdXqNPmw8zAOKhMu+QO2f
TlwZtymiBrTQNz5vzGXzqVxJZLyuDOgUfVSaaA4edCcKAMwlQ40VKxCOcc4bUvjL+gxDlSVMPqgs
6oYUG02t06GaIFYPsSmAnjZR32od8B6iOgGMUxi8IegTa6Bdyq362rV1DUgCRbekLuJ4CdthqCqD
q1mSTAmpkt/t8xAo8zR0sBiZMf5QWv1GSkenUslOHHRQbNaxFSRtYOlz41XJwJmuV6j7/MdVXkln
7FWppb1a0AuFnrnY3hnHGHEKRboSL+aDaBO76K3SN90JFOV+dpv6WmQFklXvyQ6Yno9ItaPIsyi8
67Xphq8+i7FvkRQ1cU67QSiMgmwrTj1ZgdNZvQMuvW/pA6+EtemLquD7FEVNMzS2wBoA1z8MacNG
l+d4oCZMwQ9BEZ5GrYxsUwdikaVqbfvSF7Ls9oLaE86Kt14nQ5aQhwcuDbIRTJiziGURdHNheH0e
WGqA5gYltMqU93BsRq9rOcxNG81+mXO1NADmJdzmu+mY2tJFQ6McIHcO4ZPizw7NQlBGNmEPB8GW
9ukHx3ZuPR/rb6CHv8pPhg2oJPUY3zC85jfkkzewAN4IBecDTJ8tAgJTsbWXmVuo3LKda8HM6wGl
yoBEBcEiKIzj5JukeJylbSX11xKYZ2GqQzkXwsrwtMuEhnTzZvSKm+LA92Y2zYYhE4L4RcMjzLp1
iSYnparlBmD2AZttKhgM/K7pu0D2QSEQVrdKtl94nambfcVroczjIyJbJioB1R68t/vyFzUQE3Ib
rgoqK4zqtS6Q2r4phwj4O6ZD7uWLxBn9374nX8tmrKWWa0MXRtjgijyHCti7jfs55mQet16j9SoZ
m6hGrSQHCe5iqBjoDZDQILtUexxrZIVF5WsiD6vhM3vNWuG1RMbcycjLh/EAiRUCceDWfxq97BHW
14uc6jifS3+wiFW9A8URzWOdHd0PNu2aUWskliLOo7BlDFdfw/bpBMA4QKCFUx7l2jdCdT+awY0i
KO7cD29yv3hDOT7mWrb7T5fn37Nl23XyuGyaSIDcZB/u+vPnIBul3tzxBr54C2SMoILZ52g0sd0t
cH5J0lpKU/gkbi1MWxzbtvkw8/k+bvzr6+NJZcxeXJK0DGRIpe3plNuqB4AUvz19MwuwPj7Gyplj
nGXyCDngQABsjWQpL5IEjCzTxRwQQoLEii7tR3w7jPb1BW46xWvJjPULoiXqRmpfZb/eFXvArtgK
hvXHN2LR4toEujpuLLLlKaxlMiap0DppFjTIbIK4Qy2ocGZT/bakyiFo8BEzeQGh606LlQctC1xB
B+cVohdr1GWO1aCCrtxhnbFMlTIFS7lg29MwvHTS8BxIwTNcjfNQpJybsv2OfV0UxkDNuRSOyQRR
Mnrq22SyK/H1+lHyFsMYpKwfi8KMIKGBv2eMhoVUs43CsTMUT/9Fkm7opgoAPJGNJUcSLMacwKBL
BQAPp8yJkyc9fiCxyvGwNiv/hvwlibkXrRx2oqpCEp2NUwGRS6svAwA7cgzJmS8LMp+UNqFD8l5G
1V8/5B7QnbgdTJvhx/o7mFsSVV3fZ3FjoCCHUoxC6xY3ximOLelAO1cCd76/vsWbde+1ROaOaMZi
1KhaGOh5mLzJAajcLr5QsmbFH5Bi7uwGVJIZzxps+0Jf+81ciDpWW6ACYZ10gEz/oA6Cecl24lHl
+ATStmX9ksTcB3EGjWFWQVJTWvNz7i6dZVRWPVqmCSg0Wo9J3ORp/qiPAqjtbfmbyCmLbF+Xrw9g
rosAlC5TVrDB41K7pELnZPshImaI1XfOUW77Jv9KYgkPojrvw3GCJHKRsa21H/wQ9+FeCq321fQL
FzRBitV8L3xeIWazb2SlRCwBAsHMTp7JkIxEKFhKXTShHtJj5gnugE0O36JbAc3D6d30K9ppu/44
X9DNxlk9fZj/tLFfq6e/X0UOHSJVQmj0MgLlGqAiqM6k58U3/RLdwzy1+kus9CWNebCDoSeJONK9
Vq0MuUpPfY3fA7/3458dRtLRxI9JSPRLZ1bpGbcgI/ucMOJt/KaxVwzJ0JG7BVE4c420ApCyyKRi
ICQPf0xmNluDMD9c39itqROUC4gMPCsJdI1/JL3LJdIXHULoAC/60XcoSb8raDUO9jIIaCP0QNIx
cfAhHCTYjMZCcfGtAXW39Hb9S7as4/pLPkG5V0e8BHKcGmKA5JNHCUSUY3BHnV7Kwd6d+w9eVnhj
d38Tx8TdQ9ON0ihg4UYKs1iUdppfOCvasE6/iWCUtjAbE+BXWJF2Lp/nZ9pjRkchp4u8h5US79Rz
eAff+ijPjnqn/rgufVM47oQugSESWEqMDhNdQsq0xfriGUzvQ3sTT6NXJtG+HQEpZhrqfS1jGLNI
Cu+64A2TCEjbL8HMa7sI4aRGBQRXBvgXktgpimo3R6KvJR1H1EZMCFGoegFJgZA/qCYiIJyMkRAb
oJMHhU5Z7uLkXQEw5PUFbe/klxTmGKverPQozGD/IsRgaebr43LfReG5SMbcKuvkGKI4ZSVy6V4X
vKmiq+UxR5gWepMlGZaH6Q0QZBVuE+Qch3KrY9wEHjJqRKgEo8BGF7+6dakm6AmgcOhbne7Qv/VW
7frvvRNguPwC7ELVvr6kreyFaSK9rIomil5/wIol45iOY4015eAXcxH8ksdpGn7OYA1xZPDs2EJS
AQ9HbRYrryptB9JYkQOMs1VLwDcYGlKvqk6Abvb7mpt2NtFYgDXTOGnYn5UjJYfu9zvCJZXcislM
EwhqqmHQuWE2OOimTFOVAbIGDwDo3SOwuJOHGAPK+mFprPxRfe58lNhdIG88crZ6U31WohnnKDP7
eonoMrNThdG9xwIkIPJd2AO2ILuJdrln7gfehNPWFOdv62X2VlSFfh5KZKdoy2PxI3fpLG7xErw1
t8Mjccef0ovxltv0EaUzCcJbc+4flNQqLu3gYTSNc4W2X5WvTWDHBsQwrPM6xfck+2xfo9UYIHK3
qT0iAp++RS4vncw7b3aKICiVpYwMyJvwihnEkt35nZY9MciNLklEw2CHAM28kHBLKVtB+Hrr2YGC
oFVkc5lSOMOv0WO1j+zyMH1oj/q3eN/uVTyi+hu5v65jm7Z+tbuMhWokhHaLCpFirNx0cfqalctR
7oW9CcpMjhnmyWLelV4elCWasLNL8RgmoNcBCF9KGoyV8y7OtiSV0KcFdoowcRq4eCVDFeFsaqQ8
S310KNrgYIB8uCa0WE9kR1enCW/bYklL8k5kQO7HkifV4Z2ZIakk6Gihb02O2doIAHC8hgkcA/rz
U9NXlnqcol4oZHxVIKA7Qb0bptGKxMXKmsbuM04aYNt2fAljNnsCmkKSF/CAtfJDLScgA0u8m0mf
Tcal/209zC534xyEKU22KhgCoEN0gSMDfE3waeWaey83YlITBOGKpunAGvoDV1KSUGhJWkSKNAf3
T7ug6lNCKh7swdZM1G+SGHdhCJO8ifvP6Lfbj+fISW1KDjOd+bUAukV/bOFqUcz1U+RICtqoM7w6
Ld2kmKypH12ta//LzVuJYZRBJ0vdijnE4KETHvU2PzZ6gMrgHBEv05vKuW5UNhV9JY5RjCgOpkoa
6AbWRuTFilzaXTt1dqJomT9XQmbXQ1z514XytpLahNXtmouqR128NrxZq+77AMlDeQxtvVQUzuq4
+sGEdVEV93UfYCQLoCx7Apiz4E17MCmmgM0bg+UtivEA1ERfZrGBqMacraB+morIWrLn6zu37UKu
zot58mepn6U0h5SBdmpSWMMcOSbDCSKLdjarT3zkvU0L/SWS7SCc1awFJC1UZIojytXuVt0pz2pH
jGSOXmxVvnCdkcQxMO1A/piSSmNdl7oWz450G6E8M4M4hA6QBHv9/Nkhilo4DeuGQ3I/o/tD3vHm
BLcP8esDmEOch04YMwV2ciSPy3gKu13ZPFw/wq2W0N8WyRyhmcZBIxmQkf+abpNP0HvJ0l/6n2Ji
kdtitxxklGMccaf/ABynw3VVqaH605D9u8bP71vdvkE145j8f69xgOuSILsE2kmwlikusI3/Q6P6
er3sKNSsN/ncCnCNxxYMfWC8MbSaA8W01aj+mwzmHQCCxrSotKil98QbuhSMO5qb6xjBVE27GwQX
NBd2Pde+KCNwbQSkLuvWLsvIE8vWa4beMprkvc2yU1FIT9cPfNst/tLqzwzYasNloUuDnsYGonCK
ysSeR9X2hu+T7JYgicxeIvlhUWVnym8bneNa8G7UZ//gSvYyGnFUVzS7dhkcMH+4kwM6AJjC2m4k
27wxBts8U95Y8hF6zZMCOAmODd42H1/qRq/c6gta0NTIBa0l98vtkC9eHQ5WF7736SNnmzd9nNU2
M6+KHIMDfaENDw36ctNdjQwQ2i0u7WnwC5+Xi95q6flN45iXZTFbpdUK3OLWje5K7Kbf7+Z7sJy6
g0cO4RF4DzDLxS66mQ6aEx8EO3qZDmj0bqwFNw3dg25x5sLJUdtx7W4z9quSqwGuHgxo99r1duUU
J8OPd+CCcJFLdTtMqOuX8A7cedEOwEKcijbvpBnDBrTrSEC/nOEVE87YTCXTbqoO7JzhAoabsK/v
r584x1izScykWGZlobqta5kVAstAz+xM8q4L2U5gfKnVpyKs9JcIS6QCB4U2m+DeuNNRf1pQ7UAB
CzR53BCao8QKY8gUgMDrNRhGgUGhHXIXcN6nBfzDODAUyXhlXaqjV7SFTVsiylo0bcaNSfvGGQLN
0XooSLnsJLl2m6HlWGnCEUd/v9rJAZFWU9L6TRQ89eQuaF84R8VTCMbUAHOlS8YB6wGcVrGv3pSX
fwKC7CicJ1c6F5dxxwWA5W0iY3Z6vQfe8wCtR4fw4JTIeiDzcyjdcbY+W+qeBFvct6fil46uLxqc
iB4IfdB6TYmDeFCLvI+hv19tcRKVXRPTK6gu6B3S6mMFKC0R+Q8yotVzsjkbzhPHmJtkkvuqDqm7
hEoRda9Ft73QDrPR017RwgooOIzzgPGKI5enSYylATVCv/Q08VMizXcaHpO31o7d+AkDYhcg0ASB
Ne9489SctbI1QWKKDSkDaO8y1kczam7MjLwJinIc6/YJLo7JW+R2FP3vw8mWAnuhTMulRZSUfRLK
/TM83Vidz4Oj4XlPLAl6ZhZZ3gnYztZNAX3XghVUeF32lFm5dmZvQpumrx+04/+BLpvjjBL6+5XC
ikG8pEtBF3kKPkE7cztFobN6/wfYhFeI2mKbXT/bLP25IJRCmfU4xeCb5EX2+NSI1ugnXj/a+VP4
rdmFUCNCp9Gc/0falS03rhzZX3H4HR5shWVixg9YCJIiRe1q9QtCLamx7zu+fk6pfS2yiMu67nHY
jtuh20pkVVZWVi7n0Pk+oHZa0aFAbDS/+CZicszDDI3Ni5F4tsU4rnT2YwQv2IBIeskmp8isaNq2
BPxNY2RdPjuco8OyoQ+tTKKyxYKX6k+/ffHFt8u/f7no8HVfqowLCirMepcidFG97C4HtWy3Su/+
iq/jSmK8z6DJpah8eh/APRPlqtRja5Kvsuq9Fj+ikVZUSrvQas7B5K0g43zEHnghPhWLxJPdIK2V
ihwJnCiOxSaVu04rVZoQDGmLnkeXUN/+hewZ574kTFk2GGVfisjnuR+d8aDdJneDl3nDC/mugUmv
vU1WvAc27zFEmAAnnGNlngbYH0LTrfCM1gJbtWh2EBSIdrTioTvzwjd2/rwtG0NSaX5ZOXRutI62
kZchpKK80X8h88mxDUJ/fuTOpn4UZaP+XFFaV6fEHuMVndhRV80BQ+d7XsC4aCqmDPpW/BdtV4zn
aJShE2vaRSoEaLQKm/ukIoM9dnNk1YNcWE3RB5bYCWu/1t45J30x3j+SzUQ+jT4FYpRhK7s6Kh7l
CdgKRiAFXkmK8Irkg2r54qBvhBHfIaDR35qahqwVMVW2dZcgD13UtIUoRbDQN+pW6+eQE7wvP39R
ApVETcXkB7v7Yi6VqibjE6dt+OBv9avqMXf05/wQ3BqbyFOd+BrFGluV7Om+3Ue5xUM0WjSIow9g
DKJNpnEaJBxlZLVuNK12FTnlhNXKsg18KcnYgNrOadBjHhRAh/J2dCTgUQZX03W3L7bkKnsE/M5e
+FFrHv7xSneJl93IFrgBRy/eRodqBcxjOkjV7oe1uPZtYYXX4/fowGv0WY4yjpaCMZc2bPzRSLEX
wWu9kR7K9+a2ACZOi66T8A4UMAnu2gy1Mz5vAG8TmCtpKgZSD7QXMO1FVxNLb8pHTm/aUuOWSYvt
f1gacxkZxSBpaYpNqFGLle7zXXKXuf5LYs8eTqCRY/DDAAg4mPvWA2JToPFda5xvWOrQO/kG5mYC
mGCR1jNWWLnvkJXorpNrmiGmuF3pFfqJrrNNtek2yH6DEOayM1jOan7pr9Fo9sjzGaNay2EB2QC9
XI/of0zW+hWmeDSwI4xrY0c7BKU9CnZTZIk7oFWsL3/AUvvlsfLs3DIAhGWxC/EBISggPQ2PEalf
+c4b8cgWDwWQbohrc8NjxFq8Qo/UZq+zLMi7yIdUPLzspD/kQMxROx62PeeEs/AFo2YkYW9CSrr5
dYURT3ZEdDJcXsPFMPRIGcZZ4XqJ9Yjezb2sOEoYuhK69bXovRMmS4o057K05VDgSBzjt4QoMfOA
mmu7klZ4OYK8TL9WD7SJPb3t1jzcXN4R1RgHNJWxauYa5GWpJclWcFe+gyTANhzk5dbJPtqQ6/DV
sOpr9Ud3Jawrw/oLDx6ewTC+SE+7qpl0+hFoMXQSgKEl2/QwPpeueVs2FvwHoiDu6eTtLOOdSkWa
ezOGVNkLbwD2s1bfx22lWsaNP9gA5vqg6Jzqiia1aOXUXFegqAk7p1qrXrrnOir6qjtLPB3tPOOo
umiaKKYrfXD6nvwR3QL8cYf+DRxT4aX0qmeOpXHUZ2dtoj5UYj3FBdB+m7/hibvT19UjMA3UTfqz
fDK3WWmpoMsz3wVOHwFnt9lhm0IY+lgRcSuofWrVymNRHPyJVzLmCWF9UC5XUtlDiBxldI4166xO
lXYzQg3O45Enie7rkZM3BzUo1c99869J/ZyW1z0vhU0t8YJpsNi4oPPVslmAMuE43Vd1eJXpMoZN
eqfVRM9o1VXnl7zOdk58wGLkVmIt5RWtR/erYJ25yW2L80G5r5GsW5sPwargGOQSbMPxZaUzrgid
qpnQ0aIIOYCkQXRzR/mBW9IBYNWVcJc+yw/587CanNQ1Vaf+rm/KfeyVHxXv0uRpTg/O0YbWAOHq
jAoHI/mZIj7uRhvMtIYzrMYUUDzSXrRk0eJd1TyhjDNqorKRkxBCqxk99Zqx7eqZpxhdwEtmxHgY
U1JMX6R99MO2c+cdrcZoL/6uRxQiAtYosJH2WaOj9LKj4WjGNsCFeZpEckK3ldxN6WuUfbv8++nK
XNCKbXjLp5o0QoXfjwOyQeOGNZTgihBFa27wmEWhp+UcDc6BZ9vc4nEis4TWkBVJHgU5s0RzTeIf
l5XiRW4sdm5MYnOoFAhpHf9WeAtBjeZk+8junBl9i/F1eT1+F7hdSry9oj8/Mv0+SasyomtZCKU1
tb0Vpzonj8MLyNnXedFrpSLQy36wNS/dZdfIEgPAfJvsS1fAOEWdWPEa2AO/eFN4E6bLCbKva5ZF
0zWrTNaBxEr9mrIaEsvfiJtiA9R5jPm7nE2kl8wl02Q8iThoHUbMPn2o/kbnVso1uFpA4PtX8iy8
vWM8iCJKSRqbUMwn6T6QhIM0BB5HocX0O9q1KW6VZALFgrGPQsl88JDBPgK0Xvn9VACBIU+cWlNf
1UxMrC5GJlgYdHTeKIPkgaKGl6td7jI9+ga66Ec2qoZ6DCh1ZHf6FZ7MuxTvGTzg77qV4KlXJqIz
sL45l/VeXtovtZkrfsgMtH4aEKlVd01zkEou99iya/6SwBw8ZUrBi9qghSl6yjCDfCfguIerCY1Z
xv08Yfz6FzIRTzFqgOcG+iWWurqjtcS8dVkU9IFehndF+SGTG0tIWkebJs4lsNCWjPkFJJzQuKqZ
AD1jjkLbYf5Hpu2PMV5rcGVes8/2veWviEf5ASMHiZZrYcOr5i68p07lMqeCyE2molnrl7cpN2Q1
7I0beuM1D/Oej4x4vo+n4pgrNtBi0iRGh05FubFyBePyPfBkfNXKw/fLNqmcG+WJKDa5MCWZqqTJ
Z5gSb2iGa8yt+EZ1hcOIq126ynfFHYAZ74vb4KpE573vqJZm5ZENZNHgBQjAjwXaECpbttJb/443
O7aQYz79PMZVINielETG56m3vocM+h4A8xsRUMdICThccEjeYjBOQcAshxLXkBZuwofRUV3p6lfR
rOnRx0MfcFwFz33hqYKMU4jKiRiyD5EAZllrfnYYNeEmNE0EHUX3nMrJvh4AR2eAr0mN9d86TwSj
yyDHBt8cG/X0RGjCZkZLLB0hwZuGRBZ6mA7zenpBUrnY5G54awQWeRTXvIzIQmwCzY9kM4sNFJIk
LRvIrr/ph8lFSs0EeCIGQemwXPEelrb+ExQhfKrT81DvVDCz5PEYtnVjQnC88T2QnTrFPvoASPxO
90S0g8RoBwHwKXipeNH5ZzvaqaM8lcz4Zy3t9agXIFn1lJWU2NVei60E0cM7iu3u7A4oCs/27Gar
4Vl4UN6rH9m9ueF1Mix70aOVZ/x1ElVhJRLqXhRXMuloKJ0kp+2fbWalP6vODinNfWyBTJKLP7vQ
OHy6CMwDrYpbMxhaSFc9HDEQEFBcpNYNceP+RhP7qSzmvsjTIZNJigXHUA6SxuNahSRAvIF5hifr
PJ4/FcVcEUYZ5klRQi09Hq+EqHKQtn4meuhcdti8q0hjbMhv8AxSqUcM0d/qe/kq2ILUYxVtMHGA
UajfqPJBLwkzNyKhYJIsJqdMih4bBnnKod6Nm3ndW/k6fUUxAe6Qd0IWmrBPpTHaTUqcTVOEDTND
4TBHxrdkbg8kzUILQ0G9ZUzCKoqn9RAIt52Yp9agTVeK4F+pYb8NVd77aXFPj3RnDopUpmWkt9Bd
rVdVhLZp8iGY5m85YYrXqakm5qPZ9Hre1WpsDJDS4EFtfhOsxs5QsXmpHNCFOzX6q4CFTHt9eIKp
hz1zR0eCGQ8s9TLWc4bg1ulxEtG1u9dwvdMx/GDFfTItut0jaYzb1YkxhKJC1XRrSFRWudP3Fp0m
bsH/u6vweipeqK78u2Z5H79WmLEqTIfWsUjpY+rRtML0IcPMYhlyo1PeejLmoqZaK7RUQ9nLrnNk
wMNVsAvvOmgGAGCb4wjoR1/aPcaPGnFv5BPdvXFVPc0ORV1O9v56wNCrghuEX4JfXEWgKWqyCks9
A5atszKXxwYerkWntSIrVpDcKQkvJjkvyMADfElhW08rUv9KnX32ZtEODTpLlW55nVkcZdje07ov
W7Ns6VWsivagKcAJjGyVC3fB04Y5YsBSS0pT71FeitCzSPEucONTFPB4paH/C3UB8Cjm14qbrIY1
L7hctJCjpWROXDh3RVjQZ0RRvycDag8Zb7R7oTZ5ulvMydIMDL/VBfTT9p2LyeAQzYKhU6LXi2QW
5QjrMaY7uwht7wAW4/FS2osPpSMNmRMn5o1kNgnEN2HktCA6HNKX+yKu3ctnjbeLzFFr4jbEuCQW
cgwirxBGVxmUm8DMr6XJvE309maUo109FavLYuXzh/Xp6jLhC/C3MWUuQi5GzF3FSbYD8H4mV8LL
LAD6z7wJvtOMMk26okn+Obkx1qE7gFW1RU6b8y30pXXmbo6Wmolv6k4e1I7udP+t3PQbcFYhkzgd
0tYq160br2mZa9oIKAOnG/IgOLxy8PJT8OgDmEcxhiGrUSP4gHw37sp7UDzZ8qoDSRel+BHvLqu7
HIh8SWN7Uo1QCQEiC2mtA7y4neSkQLIL9njzH+hMR/ydN4O8kFI82Wy2KdVv6zHL1M/NBlHATbCV
N6AycpN73lZyrJntSTXFQB2LAa4PD/6dtDY2dIo83fKGkxbwqk4VYtyPBFoWoQogJ9yUm/ne+O7b
tZM+UAZi3QTuDaitpVuk8m8+UZ5X1bO5zhwKx8prauYcI7YztVfRvNH42EtBfTWqjandCtE7AWZ/
8o1jNYsRwJHVMP4oFJJ+TkpIooMyNMKZ15lN9p/4Po+8tBvHvbP9pvPYKLlfY33zML41huapq4OX
ywpxbkm243SI8jJuqT55J1l1Gdpjuq2mt/+fEMazSIOuR1VLFw2lwfihnw8dr1i80KBwaous85AN
fyIA9YcnDR/olHZ40FC4Sh6RS6eNyXa0mV0EA8/dVeyam3qFisxlLTlX1VnnaS3KgUEdihT1GDcO
3BaMOeVNPpa/FRh+GSHbe1pMQ1YrYGNbNT8ljA5k22BL9aOMlhQrjd8DsVCMOVldtvN0nsCt0NFg
ihzaTfW9QXucjxkNN7ulXhp4nw1msow3rce7W3C4aB2cg8C2IvZC2pM5wuYCbvZK9fPnVhJ4uXWO
02TbT5UBSSM5h4p08L7xEi/ZoADDRb9YfCQd7R3rQBKgKzcGxPh+caP0qBK0DZpdhbGxKrFPbbEM
YDIRp8+R4yAJE9+MY1mBPBFSa9BGhSVS6iUa5XOldrpE2kvAO3YuHwaOX2Hz+AAKM3y1h4mqUweG
t3tNwUS3/h9XWE+tkvEr45jIfppBiBLcaPlOEu4l4+myHryghDB+pfJNQUKGBF2wt6pXbzpkqBMb
rSIyGn6iFc/jc5aNTdYPaaKBGRfvWKHa19NbGhxElRPn8cIQNhuRBG2Xm9RTYkxio1xRyJfZjoEw
wU0A87Rh3kZTOdcpoWlISt7z+YD16KxRffULJn30pmduEoLjhdl2v6yclFCmlk6s+Vv+QId1Ub64
08GEWv9sNhXg4M0Nj0DxT24fhZiGqhjGGUtKaRZzXDSwkhg3y7jyP3soR8BJomX4g8byBtIug/M6
7wcRSdfQ5YV8yx7y6wOYozAHEvgGEyx1Un9k+i5subkkGsydPw++JDAHIUnBrpNRFWvEyyOyEZFL
R9911z9oq2nN7TtbrJvIf8gD7jy+56jm2AMCbm4HyBO3/lYBie28RQb5LyzdcsL1SBJTgpIr088L
GgPROap5U8Bg3kY7e6BjVPzS30IvN/VaX4oxp0LQjCFL0DqElLV4i35nR03c/lDZ41rcjJhXVV6r
Q+4pj3x0+eWzAQB0wEMgF8kishfgj0AX2IDcqyqFdukHjqz4z35jriQwlV12nIvXqaKYokYxc3Hh
nW6flvh9MwkjvU6p10y8aCPjDcLLJy+qBFA4SZUBQKmIzHUakbZICwpnXzfFZBUjppnzMnkAX+tG
03nPjEV/diSMfsyRSWodUeaupfX9dleI30zlNuDFscvP0iMZ9CY/kgGyjTQm0WdDD3AuI+RbKriu
YE8HYUSn3KL/hOc7lgs2RzIZ59GMYp9XDfQCjvxGWQNiEkOoqMBaNTfLsHyfHsli3MhglIli0IYl
WpBU0WGfAh0LgwzFJnXj7zwc9cW450va5114tJqy2mhtTeFYlUGzSvIUjNuJvHXFfhB4LdmLHvhI
FGPwZjYIc2zAEo0xcTMi2O38Wzf3kQjGc/Sz7JtNB20og3l5MDbEK6/FdbDijXouNM/ARx1JYl72
SdsJoKHALtE6ZnUbXdGqEDDSty262W3FLfddYAm/E6QeCaUrfLRZQxIHQVhDPaMBCp0egiLpKcgf
BeNeGtaXvdNyhfRIFuM38nhOfhFtDHbx1CJjC+AJsKuiQtoNVukCg4EWKhKHP2bOcSKfVfMjLZFl
bGbSYWmb6skXe7uYJEvwOS9uemLPLusj9RgvkjV1AjBSzFnmRjQd+h7YJOkYz3bfKmh+yk3FA5lQ
ZGGacOQE/ovH4Kj0zJxvo1WQePp8Rs3xe2yarixWj5zNo3Z+pt2XDBZVqW6ULC1FxHiDrVsAWbak
58ijEAG4sT1ewz1HIZM51xUe9ZHfQZiPxhkz711QonPuymVrPFKIOdg+mBdasUNIIN1HT1K6mp4I
iuZowbHbJ6G0hw6krbT6K9zwOmLO7k8NiMpAbQYlCO3UY7ssJbXNxKiQO0+WbkXpu6jvAkwCj8B6
5+zZ2TJCEEBMdaISGRxGbPIz76WQEu51HsVvpqXI8B7IixkARjFidAVGYUpGe1nmkm7HIplVHSo5
aqTIRPCh6j+LRna1vPVQO3gxk5znT86iY0Y9xmGqoIIaSh/qAQzEaR9yB3wo6EUYnOahticueN85
HDYjjy73kRcpVVMLCwJ5FL40jK34vdiW6ka3xTewriAIQu8oiObW4E/GSFC2opMpg10DvDW6573z
zpwN8y2ML23IOM1oPeq8MMTYWv9DUVorzq8Ev3PLXFoV3dPlfT2PkahAEzzgInCARZm1pUAsyZgT
bGzjFq8jeGYe5x/mdWs14N4SAORWIGznGdN5NxMjlLEmAmohIRAhVNWccdVu1I/IzWzTTn9qVpHZ
28n5ncE8RihjViPxMSNsfmoqrUBpHFiRS2F5xy0dw85dQ7SSA79pbemwfqIOGxIxdfRinlpX2hRE
RVAPXeuCWFHrg2lOnf5TyCPodiyEiaaFKM8AOwUhhREdwiJ3Y2LcF1IB/BWfc2PQ7z25MBhRzHXY
me0Qkk9RerIqyuJWCf0fmWxyAjTestGDcnQo8zaqEdlCI4S4V0OdO1EZ8OZUF2UAHRQVdEJEuNRT
GXMIOjzVVDqPxs/BlaZazeBGBhLcxr2BulU/ewJK6u+Xj9ySKwX+M/oHQcYsozfgVKpWqDVU0ztv
HkIn7sFHlL9XwbU4856N5+8DbBWIbXGcgJMOdHdGUlkhyhVHWDxex7b/U8JwIfJtu2lXrMo973mw
5LmOhTEbJhWxUUwtPFegoMk/xhoaN1P+aha+2xqGDURu+/I6nt/0jHpMeDT04AAqpM8DPbjVtbgH
Zde4AyHIs+kmG2FbfzQP5CO85c4Y0HVjj8CRqmxmsQ/EODZz7OBgi3b+nmwJqiIUP6LYIOVAbwgg
ewpcLpmzNADVF0TPBogjMY7EpgGmICt1IQ96Dwjxdj59M+KfNSoHfVWujOAxmyrLL7aX13jphByL
ZB21UglyDyJKL9Q/hGkTRjyc/cWr4FgC45VFP08NQJn0Hn0dqeEmml7SA2k/+R91TBfLazMBzG2L
ZBX3Glrcx6MFpdof+ZgyUrWoVcLei9GkHneSMwyNG7RFacmPgSuAEx0gjnjN27pRWUW9rb/zr4dl
KyZg40DgSPA/xorRwGOoxEx6D9yT40q2QZkMJurQ7nNrFC2KS9A5WbftgCu16p65r1O6vme2/CWe
HUkFi/QwNwLWn3IBlHhp16Ol52s69SS54rpH/UaLbF6aZOkS0TVFVxQREKsyy8AZgpdCV8us94x4
AKdV6cxCbBslj2pvyQPq+I8C5lfNABo/Y12+0RiirNEd7vHCD2O7lq9RnXV0tbpTi3hltMUhMSQv
TWcH+WjA9hgPl0/Qgrc/+QLGxlB2rnrwB/deUl1r8fUARPbaqoqE4wx5YpgoYwDCiF/UENPUgBGN
tnWSeXHdWAOPLvG85KHJwCIXcX3BZgEDz7zhwM0Qip0Ee21nuVyZebJJk8q041a2R7N0tUh8TPPa
UwOylUqfx1a84JAgHTlKHaTt5IzN12zAaFF10FPD4BO6eoZ9ZRPd6lYDJo4pSJYTHP7jzrBPjf8t
kz0iE/CgizKGxoAhyJxxrr9LE8ZLLtvJeeacSjHBDQ8kG1U+y76WRZ8WAtUsBGlf6BjbCoDKmkMy
tydIoBTOtOY5wEWjMXVM5smUCIiN/fupGbSgSwGqJqLFc0aPR9e5fahvJh4o6sLVBZvBsCsNgHWV
Zd/wpQSMeS3OeyLslOFaaG7UGMgHmF8Iwk2Nf/Rn3i29pNyRSDZdKemtUmhUubheZyYQeOcbjLC5
RL2/vHELruxYtc+E8NElomb1mCsV5ESoeuS1cV+KwlpN4/VlMUuGf6wOcxP7cZXrYwoxE3hhhvKg
Bx+XBZzXUmCABjpREYkRuGR20DAkA4lDAjOPnjRvcmUAYWg3CIhbQLZaU4oiDpoSbSMDLaoFFsL5
5bL8xXU8Es8oWMWimisD9SsxDWomVFHmpvWaIeKE/YuGcSSIuRPSstJ8iW6YQO6Kux6xhmhGViKu
Luuz9LLWDQ0E0yKuHk1lHWUYaQOAYaveG7a05Zhg1Q40ESWuShMTYMmKnw9dPGbgRZIgVlZ1NpbI
hkAuM7RVeZVR2mmJaCX8IemrSb/zG9Xqm85tKonjuBb37Usm6x1LIWvnWsVy9nF9W5pA3BrVh4o0
MUfOooNEsPCHciyGRdeqxOh7CGpXvROZNujKbuR7OnsjpFZ1/xe4G8/KpvREHElkTBIw8Jg2QFOE
VxvRs5EQpybSJh3uAx9NgAWmfXJ/VbbDKpHld47xLLymIFohSPApGNNkeeBSP4CdNhAt5FjZaHid
kda0yiH9SLXIFQOACUgEI+rNDt2016Wsm5YpJGilEBpXy6J1EjXfkEXzpjj/JjW6y/m8hcj55POY
x15uaoU+YULLi7TuI2jmh6yNAHqoliutltfAf3qIJO26EfXZytv2QwtLYE/P8ypIx1t18t1aJa6c
5E6T8nBwz8st2DQTJE8yZuJ0xJbUXo/8sdZFoj71WDUwF36yL2FGD6H0Wrd1D8k8xESKixGK1X8+
YsAIpn7nSLCvp5kojwXs0ylecx+zgbq6AajPbe+KslU4CXhVO4f37F48Fsf6Mo/8VCHGZCTQN3vy
PR9vBUSxJXLcYH8YPTp2VAtrXgPD0pk/lslsf1+nqiEEkKlowmoW/bU+A0HHDDhFrKU771gM8zQK
cREUA13RPM6sEEsq8FqSOBLY+YlUqsRmNHDMxDIFSHhoywPntlm8Bo6UYGcnimJGj1qKtQp3k61E
VgUcxMd4Fe0xQEosETS4oWUOXLj7Bc0AKIkWGhF0TOccZOnoZ6mkQGwkPEt5awcZdxRrwQpORDBW
kIDTgAgRtgcvVxIC6RrYWWh0D525ui/dorcocWQc2D4Pl3ThBj8RzNjFIBLcbxF0M2LfKv3HbACL
utxskTlxLju685ENDb0QRMI9joG+c1ooQCa2pFIhqk5tYx8Axy5ZgxpJFKxWx3Rk4oMaVLd7V3IB
YohxaxQ5zYfL37C4zEefwPiVVAKIrfKprRlsqwZVwKizlCDiQEQtORKoShQUAUDTd8Y1ZbTtPOg0
XhHQy2LT8E9wqxj9bNobtMOcL7eJn96fTO7hRCK14SOPCZxN0gYTJE6hTftES1B6z1hVFfhbiZPa
He8ltxAfnQhk7oZSqcd2Eprem8fnblxJ3bbSw3UgPpWil/Y/RBLwgsCFi/JEIrN5ORkM3ywhkWIw
1LI9ixaeq0NptZ/EueU1fbL6SPbYJoZEn3/Hcr52lLka2qINzWGC8FT5OQqd1Sb7Sps5mYclB3ei
IuMG2ikrIqPFLjauWlv6qvKSR5BNT6i41qidUSzPJuAEg8tnAgGSgem6c2YvGSwmeaFCZo+boS6f
fXMjqIQjZCmUgGZfUpj4L57CqJjyGvcPnlxucz085hiNRtLDHbfgA74eEyep3O555vTiLpvpl1zm
hWIGTdoZHeSSDN2PYlPZZdrsgzpYh4K4mSN9b8zoE490Xtv9n/iAL8nsiZxqIZF8rKt+H94oTnkf
yCsg4r0F78YVGi0fRZ6D5UpkjqSqmTEwBkq8kggSOsI3AsIUBe3UP2c8OOstehDufudQfKnInMg6
6CTDbLG4yfwYK5HtJy8jkOr+f0KYk6fNeS4kMYRkaDnQph4HvLPj4faylEU70YgGtl8J3fqfqeVj
/zmGc5L7ON9VS4CLMEtgpp19r5l8dMMHN8OAKTgjWYdZ5l4WTNfozHEfCWaOvIKpnSgQWsTYPvKm
ExJWZuYJQ/WcyBoPVZD+rkuymMtez6Ks0WTqxLLAbhXteU7Vpy6Lb4J4XpPJfx104XdM5Eu9z6Dg
aF0lYcobQ4Z6bSlagHO2Kl0B8OhvRIYGkph/bB+bcJGKrvOR4oB70ZVvyVDfEbmY7ASFhqlS7qY2
2SGzDZqH0WvNdF0jpYsn/HyPrB3YF1TF59js4qZSglxABQFtin04xQ14a6W8h09tiaULKvzqt74K
Mfudcq4MniTmCPZaPit+PiJ+U4JNMm7SuHdQUbb0mBPTUHd1ZjtHKjHH0Ff1LNaDAVdThfaf5i72
v10+CEv3kIz8DiUUNtSz+sKcaQ16TCeEh+SnH72l5jdJuf8U8V9v438HH8XNr89t/vk/+PNbUU51
FIQt88d/HsqP/L6tPz7a/Wv5P/Sv/vtfPf2L/9xHb3XRFD9b9t86+Uv4/f+S77y2ryd/cFFZb6fb
7qOe7j6aLm0/BeBL6b/5V3/4t4/P3/IwlR//+/e3ostb+tuCqMj//q8fbd7/9++SgbP+X8e//18/
vH7N8PduXuvXt4/0b5smfc3fm7O/+fHatPglkvwPNEabgNyQgHqtUHLi4ePXT6R/SCByNZAF0Aka
snCN5oByD/GX9H9IsojowQRBMwENNgyjKbrPH5F/aMh/IlMNfAkVbQHG3//4wpO9+tq7v+VddlNE
edvgF59aoIBeah2A7+iuOQ1tBR+LQdu2t6SOr+MksxHHvGkxWhliPJUiob8hmb6Ra4zy5KiWTHH4
Gk7BDZ67oyWUyvpo4f71Wcef8TmH8nUQ/v0ZbEJwJK1cDPrUbONS3BoYMHXCogys1szyKyPsVl1R
Aw28zlxBmdqdQWLDqtQGZce5e69i+SlVo2u/i1tb6qVXVcfbVRIM3dEbmdhRpmcrKU8fhk4dkWmc
ntJ2KuxxjhNbK+I7WQ+KO0ktY8vPxG3aRS84hU/KiOHBLL5OBcBGpUhWyGM9rPO0AeJpLRAXmG8Y
kK7wkZ06f2DyaRNkhRPPwU01NStFK9xQxFhs1l3rGeAUwiYcrdwYBWsg4kslSG+5JlqmUu5GP2ld
uQB8QCreTwTtPkWP/5uGlheMfibjllYXpnf8fpHaUhPaauy3ZpwKqMMbdidB+SmS73yjxmcMklWa
iqOlodNFkhX55Q7ozy9Frm+KIFFBqxI4fdN4vT68gjKN2BXpNqXU1lZXX2v484D0x9pI0mBl5EO2
GYISIacKwKGy2ZmxDCz1KQusYUZiKVHH1J6rKbVSFQTQUi5Zvd7fVhUPDOLzIlhSl/Gm2tiKfSKY
/Xbyh5s0Da9iyu5UkeS67XMRXU0YuQuJrz/7itZZkz68qFEau/0cgA+prdaDhrRHGdzHQ+oRU37r
jBYzIg3olfUg/aYUcg/jS8g2CH8dhi6oZs4dxwwXfR0E5spJCrOfYkGstrUfrM1I2irxcNAV2RNV
/y7SS7szxifdTF96TXzSkhbwD+Dsqgen1BuwuSWwYqmqUmeA7VqZKe1MpbFNvbgb887K+pnTd8G0
RXx9JxMOh3mJEowe1tuu62ykWW3JaFZ+F96podTb7Ri81QTGYxQPqRLfz3XT234YiGu11+y6KHdF
IQ2WoBWcTNzpPff1Ocx7oC2lYWy1rN72gKbuItDbdG9hb/zursBDHx+gPDS1OBDreqtO5a5Kq13T
ToOFN2rrkF427V5H5ioUUeutVcmDHw6sEFTBVipn90HWZFYshgc/aK+6pqmtIE08BUV+S0+jFzFN
7oF+uC5i/eOyM6Wnesn85dOPnYYib8HrWG+J9DHmqaMGH2ZWW6CzRiIP/e38VubT+sPXqjMldgJv
CATtrtpKxbCRtcLSqgxLFHjAILLqjlwNIhgNUA8wyWRfVu5PDwhzYfl50ORjmlfbwZzv1QltxIkB
8kQ1TNEUp/1Motx36mkUHpOgs6MpXscaWdWidtclWgU2SVQJuwjN/yMtqKWB+C1Gmd5q6v6HWaA2
nxlTjUK9kfG+908sk50l1cgkaP5klNt26F/KaJItOTJLOJBuptvx2kf1umiLhyw1H0P4KdtQs2dQ
Q0jghgEdE+4bVw6y1mmlwUF52BlU5F9C7WoYo7cKDnzAxKWFsANzQpLgNpnI6dhk4Er+vbmEuTRm
o6mGUFWqrV5Wq4AU14mKOkiuWeAxf6jD4AAiMuTUtxV6H30tstICUDh9u+303OqIcKiNat2JgT3G
1QuddEYBzq1KzDcV0VoVx9euACRgHe0mEt8rQSVyzqryJ+bPNhPiQZtOmW9W26RW3DxTREvoZGM3
t+VgYQCkvzaHWXODafTtcOxQwR3G0tKC4qP1kUVMu6H1iBRoVpYasyVUmmXoTWclASC0Mrm0iN8i
FPIzxVWa1EuTNFulsv8oDPGT4kuPaML4bkod8jBJ6nVN9Co2EqgozfouD8XXaBQLR9KnKyPTO2fI
+8eyLTiKM5mKrw1jrg6/SlqjUKVyK8ehreXRlab520wzP3oirYscUIz1N+znFfk/6r5sSVJc2faL
2AYSCHhliInIobKmrHrBsmtAzGIWfP1dkfec3dHaQWC73o51PbRFdaPJ3eVyX758AYCt7SO9Yruq
qLTgvmau+XCWciVUTg86GcjsKa/R4atY0CcH1jjxmNHxZ5Dg+66Z455CC9KgrfWXnJo/hNagonqw
a892abtnCI3pzpwExWxBp4efspSNJy0DIcEOAXqzNIbEFy3OicsGtCJL/8Geq2SXkj6ySxZQ0UZl
MUYm4IeeWfEpqLhjha7TuCC7IGdHTPne1ZJDEZO3hWgO3Lix9psS8XFDW7ogKU3i0Y5KiCYKkuJG
f6lbMu1G3n634ozCi4ifLfSW92itPY5V/zkv7K+c5t+KFA26nBqIivpcJvQgeBLKiYFijpvf7u+w
Euz/+4SVW87Wu8lhIxlOuoQD3CXNp240m0CMJi49qiObxkm/oy1F/6ihBy34VKEAAiYzwFWd7xw4
Kn6fm28uFwlwymaJzqIJD+O+P7W4P71WwnG+P1fzn2/ov+eqXJlj3ScAlA3jSafTuS9f5PhIRfUM
XtqoLoenfM5Dl7VnUjZ6YGo8JFa+H+zlGbCpYLHg15BjQ7NHWVKv5svvFiV89tK/ZFxEddUdmgZV
VI7ud7Z5aBe6L8wEK41PGTFPTgkih/r7zNixidnso6P2S85QptB2z3FZhRr5ULDzAO8VH7TEd0ns
XcJgvXgR3l/96kkpd3C8zEXKpxF3sOYCMNoI9rHJIBG90aZHw2ltP3ZSx6t1CVZU5viQRz3QFnc/
GNbylmoIoZrZ0nhpWRVhpzd2AJB5GRpkLD1qclQdzHLZmuzlur7hMKjUItrsGHqCO+aUlblF/Nqd
k2PKsvmhy2v7S1I0U1BfdE6ng+0DjYgknVufTWYkL12FqJfHLZ4+O2k2fAQdtuYvi9k+uGNFfAS/
e7+eaLnTRVn4rPt1f3/ZZR9vTVnxAmaZ1KlmufWps3RwOZkDgDF9zg55lxq70RVLSLnowxbeczCb
9RSMZeV4KObNvTJpztmSvthN/GQty5uQ8NaEBVdaFBkP5cBMf9RjlECYJtIDZdaHRWEXOyDY0d2B
ZHjT2KXuNbktUayYfhvc5LmvEfMjCTEPCKfmB0oa4jUa6J0Ljr9ojBLZEx3E2eCmQxpgzl6sGH7g
xZGMu6IOeN4dxrn45rT8OQU1ugCY4yEGyLiJk0dHq0Iml1rzEqpXPmVmd4znPEfD4Yufr1dy343s
a5/3cLHtOglHBydEimIK7cmhu/s7vibRphLeNJqcAVBZiFOs9dgqgedF103ALkxlLFFjmIM5Omly
P6nqJew1sfiG7NCkpxqmsKadFTa18TWf2y+paX2Z3MKnC2+8McnZ0ew4D+aKGhs3kQJZ/rftMRXX
pZ5EZdqZKE557nzlY/+9B6bPs3T9i9labzVBSx+XfSXE/loS/iQLwLeKuoVJZBr6jlUG91BG9tyV
xtucpS/3N3DtxaSyLlHYVi7tCiGOxkifjDnTL/4S6T/GFF3PNTZ9sYjbBATc0SE3TCNIs2o6FA3q
A8ya23vYFEuAT8UyHpJ4SfftEG9C6y4v4xvq9G7ErwLJZJztvut1gSftMkHPGxf9QbtkTwtmhXCf
5DGvKGKt7KlP8IJeXJB7IhOth3aJ154spPnEh1rfadNAEFvQa19ACDeuEmPFPpmKY2EsVeqIwRhP
lZkfwWnjEWH7E3BNXTe8tmMdMmj5UJk72lt+afCN7MWqGCnXbUlK3SDFPJ3i1Nj3ebzXy0tMLEWK
KXaC2NT3nYumApYd5BJ09Vn8uevQnilFgQOtLMeTrowWiiuN9xvxYgUD+bdkK7cqDt+aGsOQJ3sc
P9OsYD7tR3Ag5PI5ziQeeR3iKlZe/So1O6pgKSivP5qIBfiZuVgh7bUsnI3kR52aAx5D2RtztI10
gdKr5++5/eedp4tBkygB4IxfYjrJ9xjO8m9jNtwTjqk7kASovgbuZ5qOUY5QWY9AW46ncZsiPjAa
FDh+ZxS7eRzSE/zJ6UOfsDSgRvFijTRcWPbNtvG+q/Q5rJr+6b5mrpo25RkbFxrKdFERdDKa8bPV
u07YgXFB9prjibb8ZuT99ynB/WDO5sk0+zcLgUjcJSZHlIE/lkx76NKk9swBWZBkgdxjE8DsLxFc
Sh22ceUptFx/b69y5TGhLVybrOFEDPThcfXswWhk7qd69ZM2qMyndfLUudNnUSxfHLM+GzUuO1t3
MLESs2uo9WlxcF018Ve7hTM2TIEmSL9/38T/KgvwqS7xRw3s/yMZ8H8p/P9eOnAn/M/TIhWA8fzq
rkP/7//X/4T+CfsXaveooRvA2AJhCx/5f0P/7F/ICCAZ4BqonkFt679D/0T/l4u73AUi13DZpTbk
36F/81/MgES6rk6dS8MMx/1vQv8X66nafIzsKupqtMxoY9ACHB2Wuq+S1d0L8kcQJMJKsSG0F0t5
awxVs/Iu15O8Gc91+ZEXr8kWE++tx8Vl7oouSHdK2CC5E2kaWtEuvMdDNj/KwvnGMjTkum8XVjYI
u/yPoF/pkjHhA0vPdjzEQeOOiIOX6Ehr9vPz/RFWlnFJM12HFa0i7URDhR1RNj8XI/kYI8KL4IkJ
/guwaN8f5Nbdjr1ylGg43mC67Q4x9mphvjW+DiVcoTYNjfaX1W6FuW4FXS6DXFZ45UAsmeFodkGc
KAf/RIIymyRLvGx4M+Nhr11ymv+TbYSRuJ2wWpEotUqZgYyn0qzeiWzB+t2SN+ihLIZ2Y6/Wvq7c
+L07dIwJfH2yY75PudMFhdP9uH8Qa/IEhb7eo2ygZFla246sAZlzs/lCRROaefUHIfDLESj6PE6F
YWhpbEdIfz0VZD5K0/2giXrD9VibvaLKXWfHZjZYLMJr6rHrtP2ooedd44rd/d256eVd5q/otIa7
y3FFwiJ99i0Qk5ZQi9ET7LVsPkljP36Zjls1YivSaiuanekNmaqlYhGvmBEQu3x10v6Jx/FLxwlw
C9TxuNP+mZLbipJr8dxXoImwIgsAuyBphx/2KF4IfBi/F8lGPmZFyW1FyTt0K21ojkHquowqrZR4
dRtnYzLwSrNoYAig3u+f04rNUjsxdh2yYsN0WQ7NLAR9R9SzOeYCgFn1sHT67/ujrCii2mHSSKt8
cmqM0iMp7s2J03m5lQd/9nFFy3Gv9rxtIGkM1vckMyJ8S9Omja+vKMrl3r5W894snBSIcCsqxsZL
stRDVR7SoFvIrbX9V9TcLeIWkb4ULct7pJCB7ZWoP+KvnT1tKOLa/BVFR6+QiVQz7AiAi/xAxg4N
muUk/FlPtmh2bq7BAnniP7colSC8bOeuikxh/654ShCYH541B/C2Ji5/3T/lm0qOQRSVMGubzL1V
iigzwGHesBkAhtQbXNTCUyQuwNbApg0Vv7llGOqyzqvbzypyF03gkjrSC7TAyF4ac9k1cmMdN1UB
H78MevVxZ6BLSTOnilxwPfpdOhbBvPx3SKf//6gApFq1GzASpRlLjZ7Q2NTLWB904sPsZF7VSP/+
MazsjWovlnFs8xiFV6cmX9wAHde0BwZyfbSb6NMNjVsRJ9VYpEZf9GUX0xPaWJz0Du3M2ZEsZkja
LVz2TfOKbVIsRpwwbSp1i55GhDl6T+ZIZNhwOV9mVtY+ar2kl5Bh/JObHKOpFmQBAUvvGHXUivqS
Xw/dkT1o039Ho/j3mSsWZMkIAS8TcU9Eixs/LlAOsySOEeKk5n0uSLG/f/Jrm6YYkksMi1kZJSda
N0FZIjxEh/gTeiIf+7j+wHixRfC2NpDiObSSJhntO4rUI+1Q7wCYepaFVV781kuy1wpnyz1cGUhF
KaEEYCm5PtKTqLUPTZufCGJ4ZZ69yWr+oidblVorKsMU88iSGIxaaa1HInlz0NDGbXOv2GTnWrEn
7LK4K3tyadHZL4asojatIjs30Bt3PNw/8bWJK3ZQjEYxaAQHIRz+JUkGYK+G6gudkmFD09cGuPx+
NXdn5E3c5Z0Oz9D1cri4HfUyeyOAtfZxRcmZizrszKIyQp2gh+LQPajlQ7z/NuZ+cS7/4y0MmgdF
q2c+8mxe6jqCBFmPJe+bSGvmV3QYE3vHmK2Apm6xE10J+ISs+caiVmzjewLlascyxOxzSSznRAvt
INl0NIeK+xpcXpKiyvD+ua8Nomg6SKPSrrFlG8VptYtTZL9Rkfo8uvKH1dsb7481sVWUHPTpTd+N
XR1lA4ppa/mQy/TPrm8VomFxB4XzzuCeYnhq+Qx6LeR3KPqM398dhZHi3wZXRVLMxChAezHqkcbT
z5IW6blril+o1wrHZDyIBqhGURzdeTikKdnfH3RFmFUUhJ1kXVp09hJJxwmzHqCrrDiU9L+kbvp7
TYqqg207L8wZxl1bqviUgOnvgEhD8WEGx8kTuli1H5HwsB6ETfDyQPbZ/iRron/Rtap4HqRebaBU
Vpw8FXMwuXPbwT1qop5L3zLbsGCFD+Son2noaMdlQKS54cjcDBPDV1KbBQz6IFytmgDJc0tv1r66
BsgoLOlZde0NyIIiQxaWU7rT4THPY+5B2UrTBQjvieAedwY94iiox0lz+VKUW9mRFd27gIevTWIS
JxaXZmecZGujG3CDgvsvzM4dvwRJPnAtsSnCPxMpxW+gej+b5Sz0yCxBFwl4UDjT5Ntkb7WYWRNZ
xYogwtCRBmX1J1DI24EO7qoXpAAQeUMR5Uaof8WIqO06+riv52Go4CnmGvfQO+TYL/HGE1ypxvq3
SqgZ0q4C5kITZXyaZutXI7Rdpj1R8QpqM5851J8leOIbJ0w6PTBm86Dn1QPAGHuR9/u8LzdumRVx
UFOfSBIUA9fmJeoNRDYGwMmcp46KsAHa7b4YrDhBah4ToD/NAK+Oe9KNJJB4gQIl4BP2O51czzSG
3f1R1tZx+f3q3ppsq9arVBqnKZWhteQ/m6F4GqX7JGeebezVTSwhNFpNLKI6t0ZS1mqjZEhGHjR1
a4Sl0VOUd/YAEnpayuLfNZPOr443eMRLXp6qaeIvVgUMoocYxbSLO40eTXfATGtT/1ROywTIEuqd
vtv2kD8lbgwStJlpoEQfcxEROdq/72/RijCrdTBEOqJfKBw5vWieGhTcJL3YonBd0cX3HN/V9mu0
G8wynUVkJAsPh6rJPbRBeiH6bG+Y05UDJordylqdO5lWTgDcW9PTaC/Ji57ncyAB3P8cuynZOOS1
cRSrFSe2I6qsbSJJaZTq6Zm42rnJ+U5jfMM1WdEItT5q6eSSZgvYT4lb+kC8hFSvP7RUfNJJ/zKb
WzzPK8OoDa8GACuJILKPkCQ4mchMelpCT26J26jgiDUVur7hPKxIlqmcTTyC2Bw9nEXkJsBLtmm9
gJcs3soVrMiW2qmsyHqqsYWKiA/lIXHiT1VGTiMs5X21WDlwlSxK52gcBDATGo6QNgQ6PoqNj02l
h0wTG9uztgDFFTVQmWnpc6+fSDJCXmGfxnSX1U14fwEru0+V6PTE8Hmmj+RkABP3xBLqhh3P0g2P
ae3ryuMSsAxjcmUqIsld85g6vHm0pZ59uD/3mygXmFSVD6aVWQomRqmfbADADujxC1AmQJy7ZGxN
wJjM7LEGdTCMiWRH3pnFkYD/YV+PRuPpUhOBWWjZqRir8qGiffqlK9otorsV9aEXebk2aYYgY8WI
fpLwxDMBHprsVMfdbkgKjxUb618RDXr5/WoQI6kbZhsLPU2Lq33jKESJcouNEeH5+Ov+Fq+t43Kw
V0O0FamSUk5dlIvn3AaLp6mFunFOhAhjy9iQwbVBFAuQ4PGQkoLJ01BNu7r/KWb01mYicIDTAPRk
Q5HWRlFss5wJBzgwISckz9H1wpweaDZ/0Jp01zZ1lDpbwNm1U1E8Syuliz7Fsouqtj67jv7oMLS2
tNqNN/ba5xV7MNpWC7d4mE8tWGYmXkQurQLBthqHruwSUexB5Sycuwai5UVvBboQP/VFw3VcjD+J
oQ1+67BP9yVrzR+6lCheixYqFbQSBdN1RL73r3LHTjt5HPZGFE9e/xf7ZH5kT8mzfo4jcvhYPPDP
Wy2VVkz2ewnClUgnDU3TmudN5BZZ9cgk8FKkXLRzF8sPpHCLw/31rZi+d371q2HQ+yKWZtMNUZyI
LzElz3Ipd/c/fdmhG8Gd9zfj9afzOrd43coTegpFlUvepmQG1FSaH5gAHzyq2wPSG1s1DjdhYLCy
7xihq+Fc6doFHSoYcZTOG1n7XMs0rBLpS9v003h5bEoZaAQs9Gw4TXBefTDHe9JB6YhGUQmU+Dad
vDbNfRSfbmzByu6+z/VqTtXU1ai1lyIaOMDLFQEkY9749IqCqfwByVQkgC3BY9AX8eJW9KlfshOy
ji/3D2/t8xexvJp5YiaT2Q3LEFV9lfm2gTZM5VJ7vNxq9LOiwe8vxqsBcjBuUVsrMYD9o8twKiQL
YivbxTM41jX+Zx71e4nv1Sh8yhOjapDw6sn0g+bml0m0J7sYXxe+dRBrZ6xcCyY66JDY1EQ01/OO
Fq1Hqmpj9mtRsneK3Kvpkx7sRbneDhHQwj/aJY14n35GbI57IMx9aFALTpP+U4vmAmadi43H7NrR
KzeDlvHM7Sq9jAZ7DpgwTlUujjqb/yze8L7WqzVpaas1Mo4LFMLV+6nsZiDLjS2WqZW5q1ylXdrU
hTb3QzT0L0ICt1V/K823+ypxG40BZh7lKkjyPO07VEVFw0A1tMTRdPfUt1UVJjqfA1ReNN6kVfTc
dCO6imUZfxpEVf0se6vYcFTfD/6GTdUv2nS1eTUfUpHpLV4hztuQfhDpM7qonQmARQDa7ai5PKaA
eNcIOYzsL51uOcgrpvwC1rsedtaQTgRgA9F5CW5IDuKuxl+KMSxB9IlSuySbjvf3eMUq/EcbM5Cc
FnypsMX5ZHwgiBmAQVejP6qys05Llmg+1LnbUK8VzdUvv19tpix6MeajDc1tYrQAcn292XoOXTbm
1jkpRmFgbgE/BJ8Wzaci+4aaeW6C0rDeIsle+77iJQ6oNYDLi8sONQjWmzba+sFKS/bbRWg5IMjI
bZzHmj4ptqAAfwaRJQwQr9kJbGYBXl3h1P53zZL+HR5UexvqsUlyp0fOTYz8SFMj5F399b4k3Z45
cRUPsW6QE8k4LdEZgu6HvgmzkXx27H7Db7p85j8PmLiKLchTQyJbezGS6cR20wLsO2opwSdQnJMF
idDR1vZ5zMF4kLdbUca1JSnKb8WADUyA/UdxlkqQYVaTh2LA0jNya8uLuq0SxFUUPS4BzCKyGSKi
T48zo6di3ioYX5v95fcrbXPLoRzLxZiiRftEXHTB5cecbHWQum2giKuoslmiRmM0ujJyNOE5NeS0
fDNNzafu2epPqSU2wlpr+6PqdTE6XVu4ZZQWMmDVFMqs3ngxvfNW3hIpRae1lEq9rxBfXIwMlBBZ
kfsuR4AOZavSbwfNOPc1ql9se6YnG6xGh3yymoOT5clR1zsnbNy230+AlCDjkmh/8QHMpYlrpQ/m
BD6CYij7j3pFhq+jlmUHCv5Vr7Vj/YgijiKs2VzsmkzqocVtsVsSAgGTKXsBKrH6cF8jb9os0Loo
T8Kq1JKpxISimswViAqNwkstEOqjTjsDS+8WUuDmEdlgl/mnnOnuREeAs+zIjZc9c5KXQkdvkftL
uCnD+Lai9VkLLookbexI5l1QV1V9SGoSGtTe6qCzNoCi4njhofFfl9hRCjjIlNLPjdZyr+jKjYTM
TT3BAhT95pqZTXhFsijjpQd0zgNn7V7OcTBa4yMaoXrm/Ov+Vq0dg6LuoCjPZlLHLDJICYKXFmF4
J8k2/KAVUWKKuo8ZFQabXBa13eSVQnxZZF94dmsIvB22ctRrZ6HoutaLedEqm0WLbn2J2+ZVDtbb
0iGTeX+H1r6v6PtcZwCBoNYhSvvzAtwByHsCc1wO97++tkXKzc2BmRDowcCiwv7JsvRpGvSwhEds
A990f4S1+Sv6jDrCGiFZzN822jdCYvrNqJv0E0NO+M9GUEEIyzDRahlxAjWPXb+jKHOqR0kCCQ74
jSFuOpy2ruIQwKbaLWhXim3KXlDzCzryBnS0KCiuzIBkdfBHW6UiD1opktlkQpxTbTb2LYvpniYO
3bss7zY8tdtPA6xEUe2E9r02mBZ6N/Oi8W051bvl8vQF/0XFv4FbcPo2g47yoYjLsQldF/cGKqbm
QXgTyq6fXFfSramsSIaahUMqfKyJVs2R5Vk72McgDV+eHQ/l+cfY071iv4VBvEnVhatIzcnNAy4v
ZCVnMBx47mvxLT8tceA822H3g/4GAUef+EYWJH/dP8bbMSYMp5gEo80aXicYznmwn5JHGWRNgIrm
BE0WfmSP6Lu5QxRJoi8sP8jv98dcsaPvcckrt2lA82ib1fUM6LT4aCXjJzl3n+9/+nZ2HstRbIQB
mjNJAGyOmjB/YX4Zdr5EE+LKo2iqhw5CQetv9Uhc0TM1GFgZpHWsqZyR7NUee2E/z1m+A8nCK3NE
OPWbzJMroqdGAfO2nlns5nNEm+TJbMRnIDg/jkg+bhjt2/FgqNll4Kvz6GLdMeKqq89tRZdwsRNU
FE51ly9+I0iF8kdX1J1n2xIEZ9PSEsQ4QL9ybITpPshRM5+bGKCAGF2pdjHYwDx74W4SoDNP8wxW
iDJCobbu6Sxuw7ixu8YzEls7i7Hppg2Lt+ICqJCdyh1li0Y87bnntAJzCOMN9Rz4l68WoXbuyQpt
cT1n6m3umW3J6v19aVu5kNRYqNDrZeltR0YlexX196YfAMCgpzRrw/sD3AYj4WgU7cxxvbkNsBjn
tm12QC0+AW7l0YYcFgpockc8cIw/jNjtnGcnjT70yYKmUWTntsu+nX70LqC+uIdR8X5hBqs8BxQO
G2KzIpaWctenmZs6Y5/icTiiZrs3G+so0Z3+nIFjduPCv8l1A1uoUlagXi7Xc6Dmzrqbif5xijP0
AE0LWz+yysqzoHItsJCaE+0fEeMbDtOSoMfziA36ko/J8mAXBjlN2jj8vn8eK2tWI9Q51zt7xLUS
tXM0mY0nnFeZbJXc3A6Nos+Hct1NFdO6QqZzNIxD/w1OggB5RGraDxTkr4+4gOQOb5D82MYd3zc8
t4NGtFsI0pWlqZgpHqN+E63m8rOFhmTgSOm7/RKTIhzqYdyS5hXDr0Knyl5oI6VudeZtkn+vkkHY
Hjqg1r+I3RTf8VfgrhuMOOR1Ou7GuNV3prtUe9ts6ZfYauTJpEv3i9XghfVmXQPVolkM4O9JBmp9
7QeRFR4XuRUl4Nn8UOtt/FoxlCSAztlAU2K3nzfetbfT3wzcnP+0mBJ93ASXi4z0D+XLAsb038U3
8zP5BvRQ7JnIcaKZ6+Q5KBE/ahseyM29w5CKJeg4G2IzxZAVzXa9fALP8ob1XPuyosguBYscsWYJ
DKntIZVlFX/d15a1Dyt38UR1nvXcwJStMdT4X2lZ/MmbD5uh+OmNnCYgHgkw3O0jyTsQOD3WJagF
yJvMZlj+jdDIzWJ8NHdTH95zN3PB0bM0mnzzRMIiqHZZoL2IqA1B/3TMDgCEPNjHJnTCrX5hK5um
vsfp2CND0pq4U+yvDazAtNViceWyUiGDiQUK0IJCwYv2iQKIqI2/ef3sTlvVXjcnbusqYHBw9E5P
zTI/O21t+qwg7KHV5j+CdOLrim1MQJK+DFmdn8e2N/3aLkJBB7ZxlV3iKP8RpsLHLzbxygGyQKwp
eqO6gAbYjgIVnhZwHO0WxEJPlvMajwJm6g/f4Cq+y0wkYitOWZ8TBrbZogkrEFDUA9lYy4pXqoK6
UF5rI8Ev4My1B66f+/QszUMPPqlmq3Hw2q2sIrsqYDX7Hvt1LkE28jYtVrMfL0m1Jl60g6WR5rWw
3fgMQhDNnxyzQKmtQ4FUnfHftXG9r5q23HhKrAm1YmKqWXLWWGZ11kHoOpjFc1lnb1blPjuTteXo
vL8dbomHYm0c0TQWH4ApmXwZIKa4h+OxM0N7ZwS1j45KfuxNR/CU79sHBAHRcuW++bwdPQVpxEVc
r8QyBnEDbBz88j6YQ2v3l+EN+8ZPwtr/NXpfz+dH6r99/jihFa2O3jbE+/jz57BxJ6x4A++si1dD
A5fTU7fO6jOZ6BnNXgCBH/IP4CXb3V/birFQ8WOxFDHVpczOSPiIN5IaFSoFB3MjH7siFSoGjAk9
hscEUyTY55icwMHtc0BbB7YVm1/bHsVgFKjNBTwQAwzaVPkFKGHQhdBAOJDUWzZpbQ2Xnbs6Ab40
dk1bDDFZcwC0jk9lGfbt8zQ83z+CtQEUh2J0EElDJ6j83CUPA9qQOV3lxcTwkS3ZEOC1ERTHQte1
vO4JlmDp2c4oDc+Ar0YQpY2rZsParcmRov8tEJQdy4Z3TsYPi20ctGILYr9iSN+18uoAJu6ONSdg
QtCc2QyKqc32SZadUCwmuBMOWrzFqLRy+6jArw5Pp8xgaXYe++YoTHsPasvjDH5aQ3IwCtcodCHh
RMFtff/g194ZKv4rKbnkuVFkZ/jVZ7MjweKCzit3AmPI9jniFj1aLGhmsufWJgZ/ZTdV7Jc921WS
uAiWgMYvyMNil4boJHvsHsenIlgOPwpPh4gE/Rssjd//qvaDhw4lfhyCQW5j3StKq+LC+ngYq3y+
hPCq+bEEq1lW9oeq1jaCASuiqKJ/5jmn4JPC27Cxh/pj14zdsbXnLbqBta9ffr+SxtwpCXUGW0YX
GuSe/EVB/ndfHNa+rNiB+JI2Wxwmox4F4V36fRNcsrLfKtLHpHZlugTuf9L8ipvKq90fGvl4f9Ir
4vSOZ7najhaYCq3qCzcShe7NVKCOL5rzDky0PdIBG+GHtUHUe9/qgHOO8TBiPQWd2uCBT8tyy91s
ouFJvpUzWRlFxffUS0/hOCO85+A967o/SvRKRV45aHX0pJy2mNPXRrmEzq42bOx0a84WyI8htKNc
rBKxve7c5uJnNaOcrpm2+uSsGH0VzoP2AZWdjKOMzLkEZ48ALrHemXHqg/rh/tmvCKyK3BmaPJNW
Z8moa9FPkpdB3G5I1Zpnq2J1Rj5WIhF4fJn7+Dc6308P9UMXjKH7u/vkRPXHLZad2w9LW1dxOvmQ
cUd0GIgfe4JmXsvZ3jG/CqpAesbefgBn6an86eyaXbUvt16zl3v3hh97YSG7lgEo+YASXsiAsFjY
JPGh15ZDPJdHgeQ84PkJ63aEyNNcWkerAl13/OX+ia3u62VGV9JXcFbqWoLlgsdp2dEg27GjfkyO
kEAPaQB/K1G+YnJ0xR0wyDRk+QzRcBMLJFi7Jo1xkW1EfW4yHyIaqUJ7RpB+O7KbZDTQVkuBViHg
9+3G9IzeB/FxAWtSDi/NTL+2liZ34zjYR5l0w06fTTcwrWbapU08PtDUFEe7jnP8W2FdXsrTvtTj
6kw4BaNWWQr0sCIFFIiWAWlHDVyylki33p+3w/0MOPh/HgarcmvsTBzGuJv96iiOzj45DPsiyE+4
lPe53wVTINFCcjg6hyoU+2lLAG9qLsI2yoNGX9yFCBdhm6bwtFfxPD3kn8lxfsqP9gnU2qf04zht
XPa3RQ5jKQZviMfYamuU+bN9ehg/6Q/ZRwaJc16dQ/0E/5Pv78v22pouBvdKtAk6MRlujDXFWR6M
vAqnZDMVeNOWYg2X36++PaFFyOxwfJufAdPfW6/gHD4kJ+ecHvVdcxyOAHo/ucH9hdzUHQx2+f1q
MAuEASLhF16E9EEz3lq2a/nP+5++2aoFcTQVuWYiK1MtC/TSQltW54N8jT+Uj+zk7AG/9hufg4jr
yX4c0dxTD/JvfeexnXbqPuEi3BCH97Kw/7B9mIEiDosOynRkUuA/eX0wBuBG8F6LIxrUeU+fwpdj
6v1V7Kon6e3P397mwPBhmHTv7fmSO7y874EQDdOdFqDI3r+/Jytyc2n5dL3duV2DwK3rEEKOz+34
g4gtf+52uAJLVaSmzAfN6RiWqh26EPUBnnWokc/V/F/wjXCd9aGDYEEeAIQDw6tvWMfVHVbkR6+G
GTSNMCuTv+yGMPe0s3Ux9vhnDmd/8sHQ7mdHdKP2XA/lxKEVoG8sDqDzDK9APh1swgf0lfjhfs8e
2Y8Y3MSzZ/ngrd/Y8dvJNGzM5SiuJJybSStJjRm2kACUUkXVrka33DacsCfpOdmLkCGQghYv6C4L
UOj9g15RYle5dRvx/zi7kuVIdSX6RURIDAJtgZo9293t9kZh9wCIWcx8/TvVKz/doojwXXTE9QKV
hkylMk+e40rPIB02Oj2OxilpPJ8CKQ7V3uvfXzpI2t3aGsyeECuOJ6l+inZnrrFd/XsXXTIZ7TKV
ojONOcWH+1/RdxRq/PNZssLuLtmL3RtI632QkENvuAvHv9bxvFnH4Ub61e0ag9G/B+mlX6DdVODP
L1Lh4Rc4GBuUyxuIR6KkD379vbgRN25Qh+j9vCVbiXtKboxQIBFvHdptF+Q/1gzVOs/3wq/QCUIH
ty5AcowH0vA4bYZddS+O/c0cUjiRDAeoP/GN82QezEO1L/z3KiiC+NjelvfVsbk390XgPDjh9a3+
B8q49FM0LwY1hFE2BhbErcMR/it6chFNnXOC7b7ap7CsN+NNdH58By40HzxcJ+Ol3q8Nb52P1KXh
NZ+l+gJP2+J8IkI7eO384Z9YsLeLf8uHaO/0/nRnncZT8k1sQUdw07/b2zwstyBgxO6AeWpj+ka4
ti+XgTKIYzQ/N8r5TMEHc0ZJ27hvXyqQuv9gD+63CIH7TXMPJt8PuvLmWAondHo2g88coR4Gm+/d
5+LB+Mhv3aDaTFvnaN5gl1dQgJcfBpiU5qPM3h4yRs+H7VjdFA/13bArd+4TFvTZ3c0A4TgB8eUG
imWH6WsRjKc5qFGyhjKFXU2TGsRzJBjLccXlLvg+nax0AgV+hccPtsgy/ZFtLOd1rKDCDLarFYtY
iFo8zUkRVxWEKVyjagtVZAh3m4/Ood5Hd/neOtXfQLT/K3O29n0DleT2I721/QKXeXEb/7F+Xv8J
F+fo4L//v1VaS2RKKFB8EhSeoXTSN8E0Qd1v+H79+2fj+o/R4fPaiejKKm8KnkVH047aMCIDpMI7
RA3Qk/LibZUB7XZ9oItLiYG0cwAhl6Ymg50diYSsjjvlLyCy+s0zb1UsZmEm2k2VTDSz27jMjl7K
d26ePzBbfCXjj9+uHYPEG9IcvY4RWr3Hb5HZmndqAjIEpW3EkKpYS2Mu7bV2ISWKQDGVldGRu+PG
nl/6Md7R6VtEP65vwcW7HFutPZBU66a9HIroOKZv4B7w++FLLNf4snZz9HTIhhEaSkdO/2TikZff
qb1SjF84oHrht5IsKhpeR0dW/mboGjHQyUu8nSWTuyJd8b9LC3PekE+hmzUkueyg4HIE0XjIJQ1Y
snbsL6bfsTKa/ZrUbaqo6yX0rCaA3Zii5MTcKdpHnDXP9qjYjQBR6uMQgY4cAp9evnJml+akGXYh
II9FRR+DCKmsb4UVC4j2RdH2+lFasGa9fJFAudU01BQfoVTr55Tdee2rHOjT9a//Yzq44JX0osVY
WlnVgZHxWKrcPHIv+WsaTrUtxDnjZ3otdDPcnSOxW5PpFWHfWe9TadQb9BbiTTVU9wZxA2rxpwlt
LmgFiSjCffaUNOqmStC8YYK8SVXg0FKgY3ctBU525yn15Ksz90cvBiIVyKibWiZ/cjaGEy12U29B
AmwmM3A3SG9en+fCKurV9KqpStZKLzrOLonQ6F09QvOh9p1mjaP6cjEGx09zisqxG5c7LDnG5m8P
6lBcgeshH7A2dBtH+S23u5c474IyWrmvlo6d5ir7VokBbj45Niw5NUO+jUiy4gmWTElzj3ySk4dI
OQEaMA6slPzMIao9OiKkmenbBvlgLN9BCPdrm6PXx6GyZEHX1oKGSG/saTlvwd0anmWLr+/9wkLp
NXCQ/Mo6t/H51BNbp45xr1h/v/ZpLZAeRJ/XaHpKoPD23qofA1nLvi/sgF75NjiY4GOIjx3NlOfP
NHWlE0QiiVpYRsfvuQG1Mj81k+6n2xszHqPgQAyvz2nhGtA5URR1Sd0qXMGtAgy/zyzQFEzRDcRM
bq3aaEJLDWst8Es7c/77p9uAOAC4SFljZ3Lhl7KyAgfu7ounSguDkmqQiYempSOTI6wRxBj9k1TV
Cunv0ipp5j4krZGzujrr3uDh5kIyo81nv0oR5iswiJGOvn5tOzQzL4yxrSfkqQ9oT0zTP4lCphns
KzSFwFvbr+z5Re0khF16KZl2tmIRxWI5qshRN3bisBnS+U4NXN6BgzYLzk1NYUyAkp1K+w+z54/G
gEdTTbvpahC99YD0QljJes7YkPkp1Ar9Ly2AXnGupsixhqHGAkgO0F7aVY8G5AiPngF8IIpT3XM0
MbK/PtjCidRrywKpfwvUn/GR5t1tl3YHaButnJiFK0jvPEnQkOS0GT7N7TrIy6dZ/c5c54uLpFmS
Wch4kBRRQiP35uz63TyEDv0moL9Z8y+lyHFINItyXdNNJi9Ljr03zs8d5ANagGRncri+9gsm9a/O
8ckbZG4pp9bChabUYywSqLY+Uq/wbYuHlfxSlRZz0MzJA4I+c8wZjlW5L2kh7zMBhbJutm8rx3oG
XHolAbC029oVangAEbgpxqnMh6STgQPcEtRkV4LCc7h8IWrTW0lIZ3kyKRrc/Xb725o/4h6iiNgY
StbqLksjaO+MvHG73pzGc3ShDiyGMjUQlSMSvdBs+9J2/weDn47K6sYoObKub3bYZe9bM0oUNTNq
vUwRusR8VhRrge7SfM5//3S4oizJKunCX3eiuomz4sCH+t0C004+pl8CMeHtej4Ln8bgck55PVPj
MBeKAETW9vLemmiyvb5gC77pX/7s0+cdEx3wsTkYBztO/9BofE1I9sVn5b902adv20kae8RxxcG1
5Jtk4tdwFnPlw9PXfrp2W1olJEdmk4lDxefQTOkJRPwrn14wNB1B0sQjU65pi0NhOyGEBUJ7nAJe
Wbvrv3zp3Gh2bILTI+lzDwsTebdR0W3tFMQfRsmfwb21pvm0MAcdOjLWhqNsINEOov3IeOeX9T2Z
f12fwNK3NUMus84zypGIA+JEEkSl10PatrTvUckQKwdzaYizQ/90eCQosTkeH8ZBJc4hnVWIZqdH
nvCVe+Fya6Pj6EARZrgxBeDdQr7JKu6nbkoPZunY2xoPLnBLYeBGRCroxykP5zGzEK9O7k9S0wwy
0S2YpamRWvsR+iIn9MSTw8Bc75SOVZr5ksdsxeNfNk9bL4p3VjWJIQXXZ1sD6dmYLPMzy/x2fRfP
u/Vfh2/rVXDe5V0ZF05xzIXrbh3oZ2yyxCYHSYz2nsS12s6d8qIglsUadPjykI6OofFG0SRSiPho
m+ymSAj6s9r6DZSJvzIRPYw0vuvy6fH69JZOkBa+DKzMh0yMSKHkb1FS7OvM3hpkBa6w9HEtbBmj
aWqZ5NER2yNDKFaq4wh9451LbetrD2ai+be57Szwh0TGIaXWgUbE8GPSfmCAo82tn0Nb7tU07Mx4
jdt7wSvp+JihVk4G1RFxGNV+Fgj3qjcr/8H6tUbMpSXTvF7DWS+gBiIOWeoh7s5TiPYVx4Zn79f3
+3KoZ+s4gsSbI8dxcR/k9siOzmCVj0Y/IN1f2tF+6FjlZ1AjX/EfS4apTSYRjJppnoPPv+keK488
OjNfe6dfXihbbyxiPB49m1O8wAcLPFeTjxgpGO21sH7p85rzrqBaaanMLU5t2QRO9ipcA7jutZfV
0tc1v40UeJN7neEeOzO+E95w700Q1B6jlavzcg4D0pj/fy3kpWUo4aHgYZnqKcm9DH1d1iOZ1AMx
5Xuazw+RNbzbFJ2w10/VZauwdSgGm6uIT01pHEpYwhOzoRZGZeImPmiFzRCiDmsKNgsLpyMzeNS1
KqlMxBxZcmAZOrhZHP10a7752kTO4366UOdyckhjUXGA6tIBzP2vMfSRAsgqS98W/VqH0dJyaU63
p+koU44iiOc9x+Xr2HbbggEsmH1xFprfrUbB275FqaIRfTC3e9AT3TXo5ukqe8Wy/6XwLlyLuigq
Q3LEqsEldxyC1+jUPImju01dSLsHovZt9PmVu3ibgYEwgJj5cd7zoA9oUD01D+SF/0FV4Mc5ix2q
Y3HsxyB/rnbTifxYe0Mt5IThB/5/HyWxYrTj44ljeC4AogKi65mddL8m18y/8znP7sFF0f0qyoj2
aDypPXRd5c1KS9XCIdUr3WRQtUGqQhwM+4myW1K9tM4aRuhyNKIXtyfV8mJOcXKgzR4HjtfLXxEb
2PcvnX69jt3b8ewpexKHEjL1fluI0p/n+U4M8cc8x18Ki229op2BzSa3SYUbLjfVt3iY5x+Rkxkt
9IkSvnLLLe2Atv2sNIuxqSfvwPpkz5sfHj/3U67h/BbMV4d/2gSCC8gBsEM6TPvE6j7Guv3OrfzZ
VmuN3gsT0HV7BzdWveiQ3qZQEGG2AXn7B5Da76/v87/EzgXr1QE5eBTKfp5HsG9nE8kCUO55fkG7
CS0jTgT6sH6eglKgoUZMojjkXOW3CUgt9jSPm28pGZzAYF19LEnWPYx9AfUYUNMDnhD1QcNa6EGY
yUcFq9tCkC8+TUObrni2hYhCF0QEgR8KPRFC4zK3P6IMTC6cFw/XV2VhzXUdxKqzaW9LZPLsCpK8
ECnzmpcunYLrX186NOe/f7pZOoljU9WOcQCJ6ofZFt5+LFt1jxgpfRNz6YbXh1lYIF2nsG6s2Wxj
kR8BhbZuI6r4voKy1cryLwQWOpw2KR2oJRkmfLY7tQq9tzK/xeMW7EV5PYY5ZMf8Mnayt7YrpoA4
1bDywluIWnVkbas6YsusYUcQGZATMSZQ4YnY/GnIfNxL1Y0HtxrIyiSXBtNuZ9oPQ1kDQXQcGD9U
mQtCppAOyca1oEjEVkxwaZ+0K7oohloIJkFJA1nD23w8qzEpp1i5nhcOm6u9ioy5RxecUZPTWJJN
Un2Q/nlGMwlP1cppXlojzcGiSXNsutGZT/mUb/IUsTGf/Vxlx7oEQJmuvB8vjgLygPPfP9lMHM/Q
jInQ/5Th2WDlRdA03Jfpg1QelGPW6C0vZzkwjGaahEVGy84AdBXOr8l7dGcek32xpSfjzt0Yt+Uh
eoif1F1xFCu3+BJGjZ1d0KeJgY5u8FwFpLh4UwiSUVR6cX7kj+U38RMSgABMb+rtxHbgj7+JfnX7
tffYEiBVp8hzbWTOGGgcgeGGtrm4H7dtOGzUwQrPmNA0GLZDGN9Vf9MDWlre+bF4MkH3dAbLfamS
gbXWzn0+e0XBSmwpyGZe8zy6E2m8YrfWRZvCt7VTb8XR7EKWE80Rm3rj+AQI9WY33DZASKvw7SUG
1DTbOh/lLr31wuLUAKQOVLqv/mQbeSo2+HfDH7LbL3VL4udoNgJwJcsnswPWE10BPvoFUt8ETfEg
2O66rz+flv/c4hhAe15HxpyXaQtCk3p6H8Yj8X7FcsXylnCyOsteVjqscCVOKJR0N8Y9DZ1TBZED
vpX3456FFUDD9DjhcBS30z6/Z3sFFo8vTUtn34OYkqfqEds4MM83yLfceC+nr5QCGdc596y5bTs2
nOGU1AojGfui6oMcbF3Xf/oSolbn20sGM5LljN8O2otX9WJ/J7fZM+Qet+335Lf7fYp9+vP6UAu+
UQdNntVgGBRq4bREEiZRFdgZCO6iNxe6BXnMV9Jr9vksXThjOnbSzU0xmATn4NUM3qgvw5e329QH
mP32IzluP0p/m/hPcYjGiMwfA75jaLgj/t8YvR/S/3v6/pgF369PeMG6dXAliHA9j3dgkklKCefF
6s1gGyvvhaWOj/9QcRlONicTPl5uyr9WBgCvn0T+9K16dp/4W3HXHEAeBu4753E89hsAAU7ya0as
4y4n4sVFXWMfnQqtPAiqRutxMte0GJduGp2USgjJHAoV25P4hohs090mR3mPcseNwdGWA1KhHbkx
wwJgaChyT0/Xt2rBMekgTGeaPGaVaPuFqrAZvSRC+P1aTHCZn5BxHYdZJUZvZBMWrN8a9/2Nc0oe
82/ezXisH7BHx+QepF5fCdIwlBZ/jFGVzdI5Lx6vgsFEu0/6+/oKXQyk8WUt5KiNrhvT7DyJ5Kko
323jIYHURTs4mxTwja74syq5fpkCFENpsUYmq17VLoYa76376VgduD/DWPuA3INO8Nf1+VxOuGCU
s9V+imj4kJhNM2HLq6oHDcOdWTt+QgVAeEjLz2jNTeK9LPI9z6rw+pBLh0yLJJzCcHiZYsQmvq2s
d4fezsPL9U9fFnXAbLRIYvaGvJ/pmSoMdplVfsNeJ/GrMls/FXZQmx9Z3ASC/2rmFYtZXD8tWLAG
tJf3YhxPJtTeRWH4fQ9yW0igOLT0pWHs7ZT6PH5vXbpyVy2tnxY9GMjMZmUOl0ftyBfWj9y4L61v
1xfwvOsXbg0dV1h4BjW5i72BWpEM7LR9boxs5Zm+9G0tuR2pGkz3ZuEdHIhaFPn4alhy5RpY+rRm
75M1ZRVe5e6BVyCipIXX3DnUyld++L/80KVV0YxeeCAN6KnpHqDrR28mw+6goSONYGYlhN5qL/7T
GRPZevboQehUkB85+Cm3XVYZ98ZIo5cIWKPUd8faPphxE20aWzT3s2GBccawY/wvTbcE/IDbaKJp
kLup9dQUY/IKdhfx1ArqnupiPIMY4uoudRO1IbyhYcYihVQ3IaEBvbTtBEBrkMgi2YhOpD/a1iPH
lHK+b+qaPGD1o5cx7btNmyUulIx5MiNHWLd+SZBuHitybBKPHfIkJT+cqp4RCHRD/ebIPC4Du4/4
U9ZY0x1rMrnr0XFwO821fHAVMV+MzJiDieBNIFGiSEMae8yfLc+2A7uRRqiKwQiHua73WD80iUH5
oN8mqmIIePIueZhcyG/6lgfGEPDAQGDByePhrUVvMV47uW1vy5FTM6BZNt9Mbtk+gn1zvBugNrqN
R6Jerx/9hbhMB3GOVWMa2CGcIXsOc5kFefeTgdBQOi9zaofXB1mw3X8voE/elqWiiPqcewfVD4g0
WaYeLMh/+J4s+crdtzQPzb2isSpFrEz5QbDW3dYsbvaklnI3emUXWMIat3Guxt31+Sw1h/3rl/s0
oXQGAfVs5O4hLmmfgRneY2Hr9OM9YYk4sEGZp6or0EecTOhz7kd0dTT1UIDtsvHE90TNtu33npeu
PBPOFnnJUjVvbLqDQyI3E4emlH2QlQXowUT0Ct62fZ3ma0zmS+5G88BNW8qOg+gNUMd0Y7bjIbXk
iq9ZOCB6c4FrQ2VkSmJk8ifwRCBX60e99afynJUNW1ig/6BW2dyU1Zh5hwgoZVBeOqe0UI991QVD
Fa+8PZbmcD6Zn85E5oq8SZjnHkD2t1FU+ObY7em4Bv1ZmoLmjdsyQsO1UYpDV/DkcejS8nvWMVAu
mhV5cmfirmzFwi7r6FNmAyVlZJwfrLJ4yCNnZ4q1LNzSCp2H/LRCvWs6SUNH7wD0bLVDuHrOwTNr
1xNvjevifKtesAQdeZrNLKrr1OO4IYaa+4U07BsqhxJq7aUR2mDwEGBTTvtjORRr+kJLO6NFX4zM
yiknwz1QBFtCQgwERTqS2n5lfF/xN0srpxl4bziFjV465Hd7kB2lXoFe5CGzQLFUAdkkyo7uUtcN
gSX1Ez4ij1RDVaUgsu0Dw3W9FPyWCoJrVk7H22Iev5QVZp5eWRqbGB/LOTkJNZG7VLj5gZekWbk1
lvZS8zeFB27vwim9g+k2j8zkNDAE25d1+2Ou59sJRZtAjfPKPbiwwjpQFmKUsnBiBQ9B2CFTIHrs
x9saLTnXd3Dp8+c5fjr6zHIir8Dj+ZCj8NS6f1gkghJNo9e/vmCzOkKW8zqP2pS7B+gnvCZ9G7b5
9CXgCuP/GJE//XKnkmXJWwGIgRs3vkPlqY1dcKvb7lfKzxjgvGSfBnDbyE3mDJAoK5cBFIt9WSY+
JrOyNksrrzmdmJRFPVsOOHvRpBtYaCEHaWMPQoySfTG80TGxWV608wx+n4McjEcS92+Zch7byFxJ
nS34F51WrW0so8/dHPz7Y9cGAlW5J7scIGkY1d2r28z1yiW58MjXAbJJOdgsKcAW5uUKQBL3A4pU
dTgQtKs4RRuC/3Dyh2EEWVEFJPz1k7u0O5qNuzzOIW+EyKVSWRkU40iCVEm093fR1wxbh8zGamA0
rkeKY9v50Mf2zzyxlRUFX5qArqcoVdRM7qzaU0pYmDut46OeeW81xcf17y+Yts6uRqIxqauubk92
CnyqY1ZRQLzu6frHF1Zfx8v2U6wqzzTrU+S+NkCL9ZARXOtiv1y0Z1yHhSaMD+gwR3GtH5r8EKkJ
wJkJZdAgddxi4wi72TLPmP42+WTcybmbgwKaB5lPhzZ+sFhvP0wmSISCVMaAyg582Bq2YfpVlvf3
JeNTF0T87C5ae6A8UI2HGxcvSXPNqS6Yg87YZqCLqJ29CuT8XsagpdNvZzptRVHsqQONJsDgf4tI
/Jx6d399N5bSODpdGzF4kWFZsGJl50JlQRQvuRVD0dybSP3EqeuAU6cDp34IWQTDB1cL3lAC/fqb
uGPuihf4hxS+EELpENU2U5Ht2cV8Eu4wjT4kw10G9sMmmULRRI7tS1P9nTwr/YCEfQNOEJeiDZgr
ceMMU4+mIjX65kD6zZi53dGrxj8eV+7t4KoR8keG7ZcshphxTtvbYWTJ+6iM9L2LIXhguM74FrHC
9pPZLSY/czpIA0+SD0Hd0NL06ZkTlWDTj0yIGpRqtNsURDCEw23+HeoF+U2N7ueQVm36wyZ5uu/j
hvhpVw8QoJfJBr1noHBLeJbvcpr/aM0CSm4IY7ZmVZk7cHk6R9VlZGMSuwryauC7ARPfNokpgmmW
KiyaFpRvZmMHBD3HoV22xROuF2n5Zg4ocg6lp9ui43w7GMQ8OGmb71Q6WeAvL4eTLJvyEcSPeB6U
8xAFSDahNFABgTAFEMMsqkNdTwbygk3yCLWHpEBfi+lQvxh7tZL4vHyXeDr2fIwFhFx5R0+8qJ77
qoE3YckjyeNn7nxJNQ0PHi3WgSdALxzg5dANZQKNR2mzSSzEO9etZMlnaaFwW3Gj7sa+PblOb4as
rIQPkbAaQTf5IoGTTvtntykEcFSvTopMb61XH5FPKvykmf5KvgZ8WdgIHdjMe9OrorFTp5r+VMPg
gxLeo38jnP3ry3Re7P9asadjasFK2MwVY/WpyDwj7OE92di6AUlcSCHvged5mes1mdKluWgvX2FO
6UC83Du4rRdEVAZZcp9Vd0mXrvmkhcmcB/4UIiLVwtu0K3GH43IN7KSAwna/y2O1y8sO9QEmV27b
y4fL4+e/fxoInBaiHj0UH1ShvrE03SOFsnWyNX7spc9rsSjSQINEEm88wX3K0M3lfJhIaW+7uloD
5F+OFzwdUNUaFp7UYwe17ZkfopLfcMfYXD9SC5/Wec3akiQFCGVb8GN77m9ZFvFTltVrOaylr5v/
v/RVbjAwhrbnHLz3ExwcIRXyS5kZT0fXcnChEGSz6cmJ5AMl7lPDQeak1l7BS7uqxbAtFfPk9kqd
aPIOKbqA9jeQ/Fux4wXb0qGPXhar2SyUBWf6GPfPVYYMtfur69e0Ds42esFP6AhFPCzmppibFn6o
PnN4gMsPEBeQGZn7KqEPhlp7xSzsrw5XNG23R7Mjbh5lWSEDZQTrvBV80tIcNPdgsTQukYhoT3kf
WeFgmSCfN3gSVCP6aOpYvnlZMW2vG8GCX9XB0tjYui8ppyc51o9j1HK/pEj3ZDPIwQyWh5bJfilO
v18fbWlm58X85I+USVNqpzY9kTIhj7yLeJh58ZvNB7oHB9aZQ6BZo3NY2iAtg95WSW/acUtPHjFv
BclQCm9+XJ/GgoXoGOrSqj1DuTBAaXXlfoi9+QC4n3HLISO3EhYsrZQWFpQqFaAlmOhpHMZb0UyJ
b9LskLIRqmjxEydsLZ+wMJCOKZVWW2RU1erUZSAH8tJdVsZh3Tg7jmo4m1cuooVjpiNIZYtqSa8y
dbIm+2/ZTuXGpeMDhMjQ6QHNpmZEFikpjRUns7A/urpVlyaiAPMiPZUVe6MxeIrTCsg6006+tju6
lhVBPzVySB49DZC2LNv7DCg6gisQz4mAk/RrfkCHkc7p6GHhLIITfO8KFcYUELb4bnZ+NnxNPHtp
Y7RzFguS42MOOXVpHPmONOowaZ2TU9N38F9Vfh0boDXN7MfrlrNglLrulWyNEjQZXJ1KKm/KztvH
qjt86dN6R1rUFFUXZwM9peW8GcBFRYEiuv7phUtLl7QyE1rL2YK9F+WtYSdhRnOf5H+mL6nyMU8H
2hbeMFpJ4dCTTaZT5HXPeW7+5vH0tXhBB9j2E7hCYm7i860ZmFP93Kbxrkuir9CA4defrfCTUy9j
SyLq69pTK+qfqWs+ZbWaVwxt4XjqiFmrqCDyzL36pGYWGHMUpN5rbg9+0eQbYf1VX+oZwhy0ywJV
ojgfaoQNqHu8FCmjvpDjjwglgpUjtHDwdXAsSLJIl9bNdEq6/N7i+a6qnPfrp3Pp05oJ99C+mcdI
0ZNozG+jkDe8c1ZwqAuOVIe4EjmhldHBLSRrpB1sCOAMHwWSzdd/+IJZ6SDXqo9F5TZoTk+Qq6V+
D4a8/ZCz/pTlJdnHbpKvuIaFU6RDWqHiJxs3ncgpSe096A+DeYRWUFIkvS8lZgVlRgD/kjVM4cKG
6CjXxnBJTAZRg9e1CHN0eU7zWvViaSbnpfxka+hcLWDKSEKWRnUEVqnyO6P97o2ArVisDobSICjH
VCuljH9lxv9G0/8h9shB1NkNVYX3ozLUoW/6cYsWILsOUy+OdpLz+Fvluv30NJvm/ITMJu8CPNdG
O0wHjuKdRHNsSCF7HpAiq0ByVTRToAbbK0O3ot2BtTHfeY2l3nJEaaM/QVL3p3S9ufOB1hDl5vpB
u3yMHZ1AxLRMM4mT3D7F8ltdfdg281ny8/q3L+8I8Ej/vyMDXvJFO8T2KYr70J1TnyIfj563YXT2
jfNOxd/r4yzNwfz/cfJUiAiqkTZE0W9A7uiTwdobRK10+Cx8XU/LT8rNqrwlBd7CErUwY0MMEJON
48oGLCySnpgnSIQ2ORP48ajddg26eSs3sOUbBSFKmoXEzVZcymXT+w93Ax5+PUtw/k7uZCEq626G
fk2AZmmJzkN+Mj3BeeMwOrBTNxUQZK59NLn6dft8fXvpAgTR0bPlJrpoXdeInFPd0iiMoIH4IFqg
us4ZyUPi2dPvIR/JT9xLoO8oOWoJ/pA44qGgBn5Pb1h3ZjwzsEg6ZTCasxnYiuPCbO1p3FVzP4c2
gAPSB9vlvJcJrjYcIbvYJnEM/muA8o+TweNbV+YyzCy7ADVUHr1nbTJtKC+aXZLO2Luh9NiTw81i
2/OC+UZl1M9jPzpbZTvjdp7AmZn0iIkHMpeb1ivareiq7tBDFPjQTGnrKwR8ofIEoN7j4N7RRhUH
E21kQS69+YjGg+wIxVu8BicBxsW06sIsb6d7oqTxJ5Ptd6fsh59j1UY7Awp8weSU5lYMLD/aE0vR
nVTX1Y0xqTGMnb7fNu1kbTw0GW+IO3Z3btvVfQBOLfeupRW6oJUFe+1s/Pw8LzatU9onaAXeReQN
PJyHyEhEiG5LZ4cESxrOdTZDp8lh4saj0d9O1tGdPaP8FnZ8aMKxm61Ny9BiArpPEcZxZz8XyPI9
xumQ0KAHpvGcah/YexN50caQffJSp2Cz8C3FksmH2se4sfK4ImFPKhrkzB5DqLAbQd/axLd5mj94
cSYZshpzc5Yn5+kaC/XC4fsPg0DbQ4UYXKHWKWa9B5tMUK9B+eM1l4mwQgMFomHnFngGoLUadMpF
VfBvknLXXHEQl0MBW0f8Rqz2SF8hRE3lEETpr6Sjfjmf4nhNm3ppAC1Iysomc2kPDzQm9r2avDuQ
lP3JKc55MbGVq+DyU9r+18TxyUOYrkK/nGUhL2c9seg1SpOAyCbwYJ9V8SVoHMjB/t8LNXPjOBBR
tgGNtjd1MgcRoaGs7YAma0t1mROR2TpvaNxGvaMi1z5Ro7MPSA4k29hT0VsBODHCP9E9Ggr9mZMa
2mBMlbdJwdQBJXcekyMI7asTCFos3ybN/E3UaEeuWZofCAguv3hZaVdhWtK2J9LrTu48kL1NiXeq
x9TcTmW9hhpbcvbacTEaWdiycsvTaPUUxdhWBhHU2gIJDqaVp83l0+LoVRkQnY7Mg5rsiXr9hrrZ
95H9j7PzaI6U18LwL6JKCJG2QAd3O7TH9qSNapJFEEEgQPDr79uz8sc1pmp2Li+gUTg6OuF5Szem
yspiaoDdAv90403vf8z/QWcaP1AiQ6P8mYaa3Mx1G16gC+2gqC+Yv3x8fK1sr2V6Boxffwxr3Z8V
taakYBC2Y63WnzrKgls9Tvrnx+95/3xnSwAJbGraOJ3XnFUPVH4vmn1QBFviW2sfcR2/N/s38KwQ
ls9uzsiMXhB5+d310CocXXPIK7XVlrj2BQs3wpvm2rNmpzn3Ij8DnXQT/KNQCwBL//39XYoTHoFO
PLoYnrycm6inFWK53DoxMRTJv03BYvf5xvGyfmLY5XVaR8hyJMEYvP7bsxfbLhttbTtu1qCppKS7
INPt3u87uhFPe1+P2GNLrENLkXgOy5mekXJvCxQbavalRnvWH+ME81HhAL8HYn54cCv3ClJRv2bq
+InA3f3RymaWdJWmf1Blr2Krq92nFvfKCA3kw3NDLC9hkJW+a8kI/6EqyJ+Q9n7k+XB2O5KTm74d
ndhCbQ3IDpAuiDWd6zLqJoi8zUIUG/twZXUt0ytZI6vSTvvujLvar4F2dy4Pjh/PjX+dhP+/DLJl
agVlAFByIzMkWYy6B2FUIrfS1XYaNVCzvCk1tVAk5vWvKLiFcoF0iu4O/APyvcUtHwpzFsBj4I7u
givUQdi6ONggeX1zdY4GogKtD02bOqcqnPjebmoFFTfQ3pEhZeU3PedlIjpqYgceIrBvYL2pXiNB
YmfjYRZTk1h1j7tXMaJ1L6OoXud1CTEkPUCty1Us0rU0ZwbhxRODBbkECAl8LgqkoapxEg+gnzo3
IKTaie1U0L4BgOPFYW0eDxxAc82Rjg902B6DqS3ABBXVXZEH/ChdtJAQUhQ3tQPtGBpm7udCZRD/
8kexA5xBVYcQPsFuJBOgnnXXTzL23ND/wvqWBHFRl31+Y3Tga9wYexWAP1yHkZ2Rz7aBZ/rxvK34
ds7/rYm06TWfnQmagrJPFPosD5MmJkHXin/Tu60dhywzhyGFoCLXtHksh2pLGvj9Q44ts2RcB2Nb
hv54LqtXv/02jGmUZRA8zaBFmrobzuPaS672/I3dphUVYtbTeLaxmHahmMYHV2X1M65Kv6b6WkHV
WFAk/ng413bY4pBA5ShrZ67GsxA5Oj7c3n4BjaPc2L/vX5RRl/TfT/GmEVqwhU/Ozeg/EhUeWQ7S
Nm8/jX520DJ4nci08SFro7Y4Laq24UrUKCR0yGUyQTTURZybKpLBl6IrNkLPK0fqMlPWgmgEkXS4
koaTb0aXl6liJzG6deQWm0XyK/7NUkLHGYTdFYIOSMW2UUtfhuIGXdMb22ft4YtsuHKzQEx5w0+S
QNmZodPKQZ7MGzcev7KclgVMvAm5x9I2BIquYtBICHbUasqNjfE34viOyV6WLhmnzmnZZmgyHGew
0wcPiFglbT+R0jhfXWkHCTCi5iCzlu5sd5whqIcr89GaudgpZwTgjX92I84iyq7qwQ6L5Ws+MbRx
8WLaNZOqqsiFz79DTj+IB6Tf91JIc6DAJXxqO0fDzWn7neE7dFcO96OYq0OqJYSMOAoky2moEtJa
8qYFSAH8Q/TlxpVqmq8iY/a3PivyRxG47q1XWOymzcfiC/SMgeR3Z1Tsyqr1DjSou8iYvst2gIGS
W68zKLWeO69/hGJrdTPYYkACyyP8q9ZDuIcWhvUw17zZwtWsMAfYskKl42gf7B3POjlDtSubAvnA
cofAyB5Ab2K5Lz7/IjK0rTfnzH/JHRWhHjgJ3I0NtmIwlulbU/O0Guv2ujzNH5uoJO+zPQrIDpXq
n1mbxVa4pdO3YjCWOVyPDyHvHWyzecp3ykp3VQm2R/qzsKeo7P98bF5XttsydYvaDSQdpOInRlCK
yYJ4sorIyf4tcYtAzH/tKw0cg8YyYp0MQ5xTtiDkwoe1q2MWnGZFNi5cK1Zvmbi1HS9s/AYf0Vgn
FAInbvbsFENi6S1O4tooLfzkPnVLF+ccO9O8/0HKdoxm7V74Nfz+b9OwsHqSZkDdA+p97pssUr6K
aNXFlXj6+Okri3aZqvU0s1IbLJpToEFIlME83xR9egaQ/DtxxufKGi60azeO1JWxWiZvSUNcWXTe
DPR2eFvXxQXhgxMZ63/8lutueeN8MLujYyqm+VynZlfkUJU0Mq6KGZqwJK67BlH0reTPylmxzONa
japxn3BmWHMrcQc/lmojqrT25OvYvfkI8PqgTkQQuQoQ53OL+om7W+0wa4++/v/No3GDrueK9+qc
l90XKv0vBaLSG4fnyj5bZm07wqiVaZQTgbZKEDppkhQVH0fTcnfnaHP5eLWuLSD63y+gDfjToeWr
c5kD8KOh6PlYya6LLTO4G3ertUFa7Gc3sJyu5mN1Rpz726DsGxlOG49e+/WLnVwEFm2n3rdOdfPb
ojpCzxahW3eLld+9zOAyG7zWwKlAqprRjdid/HnLUK/87GXKVru9aeeuCE+I3ArIeWj3znWq4rdo
yvTfRmaZpgUhoelakI1PV7eRapmI+fNsD/9mQZcoImJ6e/QhiXYqfMhCOzJKkdRsgvDflv6SP6Ty
IpeUkPDkWjJCqy4yQp8c/qRSZ+P3r03tYt86fmV3Kdg1Z4FmhIPbWNNetSzbuHysPd35757ynDBt
apTzniozJ8Lz4Ge6dCuyurZ2FhsWAG10tARucCJFFxH6daAk2r4QrLhBS2IQRLhlU9RpcKqvmkdo
/ZhLvWtccyOzRy97/iebs+QGaeQwObJf/mnWc3tiGbev6ac6ye2SbUTRV6ZgSQnKyFXHiY7g/toP
1XxX/pPugseWgKC5yxhiLxWqH5BTRjsPekRDcw8Bg42zasV5WFKBgrmTHCXE/MQJJKgDVu4qnj+N
pT70U75vqQMnu9zSm1nLhSxJQRB/QpQqcIbz8BUXlvZb+MXVkVVG3q2DlF3U3JNn8/2peURSbN7w
KP4KPL1za1sig8ZOzfPkiPbsdXrc1X3NcDmDO9GD0Uv5qfZN+9l3TPgqaz59Z1C73aGZzv+UGjTj
tmnX73OI1e8UBJDSyB8LJBOtTKlXZaprJrVw/nDKnEiPqtZxOBb6oeTQVIg6sL3JOSxt9z6dwh6x
TdiuIVbBwLfKoN6fPLA1/7vved3ZUOFKp/PgqX2VNXmSV94PM2Zd7ITFI2pRD/1gNlbKuzvVhQbh
f1+GJjOvCgKHnuDgB4cyTN0kdGyFMjjsVs9Ls2c0YIcbXsLay67G6I2f40y9i3pNMp/9/MVGQM82
v5z5+5wLzMhWZu5dfwcftLDJbRv4iCVXzsmbnRJBiI7h5h4gOKnC7xOisxumf+01i0li5VQMeu7t
U1NXP4gDtRc/GE7g2P6uPbpRWXbNV/7fGsenLGx0r+zeHoDTPknqRXWto2Eaj6HzvfZfjEK/NMg1
fTVuvOzdAwEvW7hXfpX3IJdALhChaSAnS/bZnZtnaL1tAfjXXrBwstzZA5+5zZtz2laHcU6HGJ1u
v5T+p/JEN1za6pTJNhcSrgoLrPCEEor8k99AldSq+nFj/b57HOAV1x37Zv2KWubhZNnkNPRcxEHT
/lThlrjxyvAsTfbAfW67QUhPxCPFzdQ01R1vdR+HVd1tFKG+a1jw8xd7XQkpRa86cmr68Juu6KGu
e8ipKwxZ6WnQ57s919MWvGtlsy8tNMQvW7cZCDnpjn1CC9TvKfN/5iPZz134SLMtLbW11yz2OzA8
QVcA8oG6YAekVuvQ1d5npftj0ZBYi3pLBOv9Tl2M3mLHN3zITJ5O3skYhbzAgfl11PlNPLTdPvMZ
shNNQlP/gl7lRHdb9e3vs/Hw2oURmL0icydV0BOm5gHhRuj2Dd6QGErQczdl3rMA6CCindv8FFlq
APzwW8Dg7JMi6Mr72NNaW/cL21D5ircOdRQyZgqX6j5SbOP4WVv1C6MQtKbs6cjUuc7GV88bHsIs
jUd/w31bMdLLQpDJLSyB4DQ9ia7M9vM4PKdDF0TCb1/r2fr18eCsfMKyEqTQhjGIOtVn5Hs/gdz6
bSybIyRYHz9+/No3XNf9G5uTw7MpsiDjpz4dUSFaRKjXgkMiEU7csGprH7AwC0hihsDq2/o8F2jX
96ysApLJHxKuenfD8qy94vr/Nx+BB1utM3PvlKV5fw/2Qw6GaFnG3EFp18fjtPaKhR2g6KKeB6dn
p0p/dbxqr5F07+lWq9Ha0xebP/CMn7dcNWdPlImm45FNKqHC7P/txy82+ej1k4L0pHdyjNwJ4fyS
gfzuAh2/sYFXLL+z2MBqGGdk3gv3JHP/sYFegu1bIJVZ4uww9qti2S3sycZcrxjkpSY5Ms1A7rWG
nIsyg9qbPSQDtS8691+mZn4Vgd7YGCtGackPm8Bgbnjo1Wc2Os/MLx9nSTfsxspsL9FhjVUHV83p
+tzPE79GDm4C7ZAoaN2tqNzaj1/saiLAZgIJYT6rvD3k9nBTUHH8p7X0F6z+Zq917ZQZNsNYa7eL
JnOccBMrAO39+OkrK2mJChO9aZDSIHh615dJKPVnJ0f55nWzSbiKFZZZNHbzvzmldLGpiTR11hro
KQiJ6rhAIG9ETuj639gWa/O82NWFKcdRyI6cWwyVTs+5G0S8+Ld9sFSsBfdByMKvyXkE28gW34NB
HVKIKYF5o9nW3Xtlsy0Va32/oXTULtQPU3bps+Z+7FD53PtenzQEpkTaW7fSNUeELo7qdpSBPV+z
TiH9NdvVznP0M5+KY1p+he7gjSXCQyj5XelkF6b0juVmo8NiZZaWmK4BZUiVR7AbPeLHoxvE1E/j
oRbJxyt65YD9K7nwZr8AwFn1zOmdU5pxcj+LUCU2BCSPbLDMfmAtP3z8nrXPWGz5wgEM1AuRxXbC
8Bm51heW+yISbNw4Q1ZMyhLapUdajV3vqvMM3KGXf+fhhqFdG6DrB70ZoNnp28zPrfacUvWtRCfv
IZDhHYVOQ0INSsk/Hp619bVsQFFh5vllAz/K9gtwEqi1G8bWiqeQVUdDaCDBREnZQ1fmfEdL7kWU
oMHtitU8SAh9banqrQzjsstDTwE6xSRvz6Ua7kBlOeXplhTqiu1cdnjYdB6t3sB2ZkFwwa30W+YR
IKhF/hVtBYlxGaiidbZRyLey3JYoplm2FmR8pHMqp/A4WlUdW5rfwQ9+/ni+VizPsqcH5JsQ3Nuu
Rq9NWycyM+I5QAXVPS702U3V2N2uKVAV+vHL1pbgwj8q7JRmgkz2yROkTJBRGX71FQlOeDWIUjmr
Nt6zMkN/735vlnraIxZF56o+ZwSqIrqMO2Eie7gqTo77Okf4Dyi5jz9pZX7+VqK9eZXocaEERJic
6+GH7YUHC6597W5V0K4M2JKAFmopRqnw9AnQ5LHtotDvo4E/ZSA6/dPvX0LQ4E2iAwbisuepDsHL
8qvyblDp/DShNWfDk1lZYksal0k7h3uARoEEJkhUWqaL8wIlpXZ3W5ZFs8uU/Pnxx6y9aeEITGCa
WJ6R9DTwh3Cck6x68HODbkt0YsmvH79jZcKXjK0MlTpEl4iHjNL+nvndfTqgGq/utyTT16Z84eMT
7U2ZHOvp1CKy31ZlnA6fx47esHLjHFj7gIUDYBu3a8eCZ+ei1bdd5XzJRlnFKJgc9h+P0PumN1jy
kWgXeDwv2/lEEUpleXF0zbj7+NHvD87/oZGwJnvEngP7VBbgAI9AlHcXWK+9ZW3FSN5fQsFSXzQN
NIE6lu7OhrXHUY+PrKZ3FNxyMabf+rLdikOtvef6hW/sBnrUBakFKoy578bS/mIDEUghTcghgBhU
G47x2kxcl8Cbl7jFXJZSYa3yRv+yW/4ABu3GufR+qS0imtd3vnm27+iry0URFyzNqfTNDZzwg8zd
LiGivseGiNMGSI/MH9HbZrbSAivhu2BZ+M/l1IfEEfSUdvmlyPnR6lXisafMkjEr6wgtvMdJ0j1R
6AZwt2QM1wZycXCZOaRKpw42vQKUQk+fhN6iPr0vCIOBXGx4LrqiCWbUHwXEVgdG6vyEDi6To86w
zO96YXIZzWWIClzWoYwrdmc2nFWg7R0HWr6EmFtuoWMPnX6fUbPZBsmUezOKQ4dCXmulaP6oddsM
SRASBD0a1I7HlZbTxtVuZUcuK+UzUvMaNfHkJBnFzfqejgrayI/WtGFu/14P/j97AjzVf9fZgLK/
Au2T5mT1VZtAJwXbMqjope1ScUSypk8Iam6gtAqNO6iXZ1VcldTsbZ/LG45A/2Opmd45skGnpj9P
UWuRcu/7aCEbNaU3FaiNGz/173X2nZ+6LBGhhRTG6TkoW8dhP8X8QHZpXO4gS98k4x1SMskc3463
zb2+l8fqkX4pHsRebuz1tQ25LCMZRKprJ7y+vY9qGYlri8DOMrsarM7IbSL/98c2+P3zI1jWklhQ
3HFh4YE1De9Vn3hiV3nJvz16YRQrOTVmQJf/ucqbuEZrtrCsmPzbyY3l/t+VZJWO5ae1T6Bo2z0a
rlEkLMWe9OW3j3/92la45v/eWMSKuGFlRvg54Babs1WI8WYuemCvXa+7pJaVbgR6V4zRsh5GtrSq
gxwToMfscylIHAxbfJO1T1hMAA0hpDEUBj01WXg/qyoe/CIHmjU8zXQr1rGyfpYYrgKawmEV5vap
zfW+chEEIDp46TprY32uDM+yryDMqwDNfg07Dcx7qp3sULCtEv+1Ry/8SzCcYFs6JFfL1CjgJQd6
39caRuXjBbQ2MotTJuuMJebJlPDM8idN/NshH59aN99w/NYmd3HQiJnUFOfziOaY7yC3xmy6qDGN
kejeMEEBFvo79m/JlIfeohggvFKeG/d3V0nUVAgAXH96wa012EeERvcfjxP9Wxv0zpuWrQQMteXC
6YFTUSU7OnOICOZtT8u9y6ZIVVmMDnc7va3UNwfiMvJXM+foxTG7QFmRM6tjzY8s86OqfK77hIfT
wQmeUWR2KM2XIqt3JmiSQX3Jh/QUQozEYYeudYFXeOIAqHiIagRd1MofqToB0wm5jkNDmsQtIzvV
e3z/BSBKHELQctIq4nYVTQ66H+8HdsxU1A8EITcRDaqNUESBhrIvNSExx5/8s9ehyCep1WtO7hti
49GPGpfVstzPbD9XJ7AOjmOx890jR4YyGJ5H8erW86Nvz7ErQAwSx1lAyaaD4Hl4y3WzH8bXJtjb
ZtznQDkQ9rtmrxCcQtMINOakTMIpSICpTdVLWY6fq7QEEzgx5htIvEV2l6kJzfhJM/JYNDsUlozy
ZKZrePgzmY9F9lzUALGIb+pzasEDAc01AaaldrrIaluQAq3YyC4aUKoDruXR4k0EPlPigf8ZHFmv
opmROJ93PXmSVMYThzJ3+Vs5STORSKE3rnwSaLWY3FtS3lX0iUK79KrebYnItw7Z2O61uuN1c259
HRPzg+b2vhAKqIbHJriKBouozH3M2h5iuojXijFy6KElJlbinHk3dYaGbSeBC5HVCRzVROqdh3Sw
3dzBa6UobajFZRrsqCygysLUrkX2oJdlrNguTccon6Pe/tm5d63n7S0cuFctIYAqkh4CsqAX73Fn
iOz8pWmewaSF+OOYNKlM7LmKVZYhvBv70zdW7rPK2rFuiFt4UepWtW1UjrfcfLdqJ0oBKaa7Go0e
bN4bKOuO8mVMQdB9wl4G12eMSoJjOIJMDU/3LcrXLfM9GC/ghUSS2XEwIqvsjIgkjlFnZpAG7jQk
AORd85vJgyyi9KvTR1X42lh/7OwPstGje+ZqSHJ0TX+8XVeuOu7Vmr45F1WdZ0bnpUbF7/wTCivP
YKKPMQNyc5jax8zeklZcsc7LDqAOMmoFSlP02QjW7jQpy0vlKGcjsLn29IUf2jGlAmCcYHL6MT+m
ivDEk80WQHzF9C97Wyzey7wTPhpOvN9AEWAuZeLyNPl4Btaefv3/mxkwqUxnh7rFue9TU2Ap8+aA
dr4SgVG2VbfzfpVTsOxmQakdkzhc9LkVdb4Xto+uS3twvgknq++1DrOTwqUJPZGk1E+Wx61PH3/b
qt+7OJRxw3FQzmHRU17MmUhmbwiLqOKaRzP6L48IA84/mOMUX9OeWomTdi12hCq3OunfX91siW0r
6okg1ohCDTN5JnKd8Fsa1vE08APaoFJp+IZzsPaexWe6LfjfPUC+p0zLL5kcTn3gncMx2HdGQNZp
fvl4ON9f5mwJb0uz1nfnSjinHsHzSNjFAfeqjalae/bCAQmLdhxGr0FqY4BNI42AOoVv2xvtYe8v
crYEuJVZGvC6wE00k/MdqYcECPAHbm3t0JUfv7zceZYd1HDnM5BCxH7Wwbml1oZDv/LLlzc3QpCo
1lCqPrW6emnaMW5b544HW9zLlR3Clje2wvXKwk/d8YTraRs5+XAIK+d19ssKpNXqXhP0sIsmJIDD
BXsrtTZCAysrdlmTCsExpSo+mxMsvMfcKG2ebPa1pm0EutDh4+X6lxv5/54gW16Gpob4bOomAusC
LPQO3sCMAHlYxA2fx4eOT/LVTbsKRJ8r26InwxEuiHsrx948I6UexjKs5hMkisLIb3udoCHLPRZm
ED9GNAnt5sqyb3JC6GOX2dleQcHhGEjT6air0JfJ+8F5FL6bgnFQQEpxlvbeVsgCgbJo7bRjewlF
D+plbDkO8UDlx8bPdtqtfk1paIAnD+BgZFBOjILQayFUkIb5AfSY8qughhxyChUopSWEOWdl+JkN
o/hCgi48ShXaSd/Lee+riSe+Tyb4FbV3CLnyPlXa8b9QyAPEGSgCkRrBY8h0rg7gx+Q7P7ODm0YG
QzLRuWtiEtoWeohGfWeRBguPcLbbmJ13LwRsWYza0w5Xx8ZAMNeIl85Pz+h3fTKqvjes2rjUrO2d
xaXe7aYSaECTnvnAEjTtHuxOxpCg2Tg51/bOshwVEoSOkMKHIkI6Jhm8mNtaTCDfFuHe7+ybWct7
MEJecwjVJLbMtiBRa3vnaoXenNhgG5rQ4zAJvKLQ3XYcgHLg0ekyqCMPufl9mYJf/fEsrb1rcbJk
MxTKoYLen/nIfpaTcygb0E4CG/UOtazceKr4zcab1maL/vezMiuVIWpG03NrhHzK3KopYz+n6YEU
yjmWYu73HUZyP+eZ+ycghu8b44tDWBQwirZrPXdsaI+ibOwjaTv1QJUaXkIbedi81yaAWmTQX8Ih
7aFgy0EpBNOXDdkeAiTBbpoKQEoCN4+AT+uT3BnyZBRFcRE9nXd+y9gRfYHOHFnOQA9ygsRjlkGx
E/KU/omZ0Ymyvi/3zJubM3Uacld6bV/GoUKYLfAQ6+lZEvhW0gla3ueWLc6z62fHYDZF0mczwtGA
0h2na7VZXwLeIA1uDGjXNKiE8eoLbptsz4xUezSkfsshEn5kDq+/8lzWh9GBpimq4dEZblqANscK
kBDm1CfIlA8JwdkUOQKwUm168ZCiKmnHVNBBCA03TcvwZt+H2VZv9MpBuKye7tD/nXIqs3Nmhw+t
Ty5EDxv2Yu3R1xX6ZtVrc1UbLfR4lmKIHPIyiOwfn7wIbJGmtWvBy+zcQ6FoTHE/qwa2JSS19rOv
q/3Nzw55bpumuwZWpnPXVEk/bA3Iyn5Zal1rklLL8ilKmjz1WGTZsdDOA2/4vzkey1poKRj0rxSM
50jYj9EXYBmiPoPoLv0307KsetZWSr3KCodzzcWjGdRtnUPdDjpQL1WZ1QcPiI+NN62N1MK3JJOG
KnjO0Fk9VF/UbB1rix5VSo8fW661KV4cM9QiHRFDm56J9Lp91zYsgZiNt5FMez8y93+kO6+CBGxR
u+mZ9m1S9t9lBWHiEcJCZiMytzI6y+JmGC6PpimWf12/lnWxn1CoMG116Pt/i0XeccKcxb5Ni1q7
ChrRJ8+emmLngXNxGbqQH7VXVRfUstXw+f202JvAUa8S5TPkpgOt4fcMDfcq8lkIcjBOoOaPA92q
rymkmrqjmWuACxDky75OfTB+H2tGzqYKigKi0UhpgElZJlbTD5FwgcqMhpawC8ktH3A8So8+8JiI
tLX0FsAcc6ny2rvowM7OEovypXEKs+8KR1x8Foj9OEH/QTFiffVdUv8owO+PPE3CayZlEpeKN/lu
GIz+nALR2QCJypCU67Kiuw8LQDHZ5JeHzG6nHdrQQMNAfyesY5Z/ky71dqYv+Z43yGRF0vKqQwad
rTObiukhkIU5hNYk/4wcrA412NOFAMB3kj00sx0lIZAD7b5zNTH2iLCAY0dQCS5PdS463EHUeJ8T
Sa9tPu28t0de7r1JFw8WivF3o2DlrTf1NVg0VnNANCR9pVNHbx3Zfs6heHzo0umGglw1TAUQm2jp
SHJrbhK0XaV7FSCcCK2MMpnr4F743a3HG4SYyPyVGtdLJGiwdQPFlEHV2XEkpoUosjucbFrU+2nS
MpYQV927or6VJaJWrSiPdgrNHIibQhvspnSpDezq/Lse3TsE01+6VmZ7x3PbKE9RkVpyDvIrNMTh
ldOnEuKYkTUg+tYWLIV6UHiBKGwRMT/86rHyF7Hdal91DUN7GEU+YcoeLek7kV2VU5yL6jNSDVmU
oj+BFD5U4kHeSsDHznD9nPCa1jjoKS5CyIZNv+yyOcy0/aOF+w2KtBdfNJAzK/UNsUM3skR2QymD
elVI+pgO1g8d1ohyj2oGh2vEnp09J55tCTcCae8kS9WDW4KnJqyGPLgASkZsos6uztz9ZOqHaaza
WxjdX5Bu+aT66gIkDEcNLjCzU05/OAMQrzXqojtWf8qJ+6O1qYpsJVU8uBUiyUST/VQ5/itp5YPj
iQwRzrFFkKWFyCTILBjjLDwBcFlHQ2rFfIKQtYeGxKTu+yc1a8jFTNWNQ2AwRzn4cDDDVzNdo42i
/uRX1ndkBwwMkb71XPEjdOUn4zRxx/RLGojPRe/+1mEno4l0t3bl/zZE5JFL2jBOM42nEVDDpp4c
IBgzR1XA8xjVcbe8TkViswllfxlgYrVn/yqmazntVSaxhC4gGAr3aTXduKz4ZCHaBgzwl6Fs8tju
271Q4V0p5wuZmm9VOd91zDJRLYZT5WCSA1bcOimSVkFB6A6wxjYZfEjLwJFtEfxh90qkP8HZ+WQ8
+twIdtO5/gV+JxQsiXPnDWhpyAsbqUET3vSTH7W6fqCV+kT1fOfJ/NTwAF/YT8dsDu4c3zwr5QCU
EO64bu+CfHqhOfwK0tAuKpk4Ma96FJ1BIwluaghEy7n4rXGWxG5X72mj0OfTkWfgqF+73P7amg7d
7V7hxA7q1lGxVty1ft0eiY/EBSQEoZeGgo5ItZAK7yl9ICKETnk+37Y87PcQVkTxRe8kzPeeysBP
qrJqURDBE9g0eye1mHc5KX+XaXlLUSOLpYrcxFj6MYovv4iSJ5yH+/AaQa/t5sBb9PlSegEJ7mvd
o1kqADYuATg38ZlIYa7hUrP6N/B1P9rUHIrWpXGHAJwEHVnxGZG31osm7aHed9q5AKhHWo9jRGS5
Q7yMXZhLeJyXzWMlUi+pcL3BVWA6Nm79Szny5wyGESS+e4hOsvYHd2z0OiOZkLU2iklt8yO3ucK+
FP41oCGQ0Z+rKCAc11kxPYR2etPAUrA0d2OlZvsoOUcTc83vsiY8OgMwLEjVTnd+hTyVpPrCm+nB
ckLIpBLvc2NhAZVVOF7U5EYTnS4WCe9IGGLUJ/Rg6yft0O+FspynDiWTP8rKwfygtDHqKBRQ2ajO
akh/mcJ84h495OjKa3AnBRiRf+2xQKJsUncGBhIniXm1iLzzBH0ZbRvVHZQfphAX/tG3dq3nnhvu
fWKlKfc22F8Rbgov2VTaUaFm4O+V/B9nV7YcJ86Fn4gqkEBIt9B7e2s7sZ3cUE7iIHYBQixP/3+d
K/+M6a7yzaSmMyOhXTrnW4oN750fTmPddgmk8hG5CBPP2TAon94QN5vWToJ9G0a9azXhddx3zX3t
TA3SVfE+bsUqiasWGFlMxEwhJQWe0ls2iQOfrB9d49wYl/+BcufDMLl7bDi/slphjgGwx7vmWXT+
D9v16rUbdVvppt8F+G1lOZGtywcIPtrdPYjCsIVNvT1VCCV6zbiDIQ4JyroxWz8HVpKO8A3NRyh6
t/I4CUsiFzW9wczqqbZFuqpHum+a9kFUNQmipH0FvkRjFAT8gAv2mhXTHlcKUL+NfWMLbHrM7uyV
12Q95K/yd9qmPGQK4r0SPMag68S700CgImPWLYPMXManG25Ff1JrxAXCbnF3T/mT8eQJrNxT4+Hb
4ghQPAVsrALVPkyTnB6bXAn4Kmi9mvLoPsZsCVKwfZDNkb884yKv1eKEH7nVh+h8uGYW06lPkQg0
XflKEjf9Zo0ugDuyv1eF+wqC7sYiZl9hXg0kybBL1yxonQSzWiHMY+wshdJjyZFfil50g8O14QjZ
wd73OxHNXdxXt3mKE62pHqXK145BfOgsP6gSyJ9Lz99lhcY70GNvfuJ983W/LYoUTuPA5oWQQCNh
k8RRwJWzdorosRAMMKdoCl07cYJYI3rP8nrVNhMML6H5GVKnrRC97SpI2xMQ9SNThzDWmTaYPABb
jvHLYLlgngM6bARSm351GnG5ULX7h5nhMZewgjW9pUNInpcY7ubblMojb7D4EHigQW5cBFlwkMgJ
FGbNi23tOWBOT/RZSedX5bKjaqun0mD6lJIiXdntSMYQlxPbYaAybASCXskA5dEYka0e+c4giqcj
5CslFGLddwnp/CDu6G1cdXHAGhjzOllXrI2qBpiTs/wOiU8nSCDpuIYGNV2TLrkro/o3GUWCbCWS
bL4o1DsCXr23qvsY8plZqpInOMhv/J4hBqXbAP6Dd57vb2TRvVDJXuscgPhkmm6N7l9UR55qhubD
fODRcZGNMG7/HRS+HylN+hDStquK9YAs8RYDlRbIW5OmCyCT+AZDj9uywCU4ojcpYwfSaFw24GQU
Ql6PbZhTQAg3Uh40652yrE9l5GRHlpWYHLxot7FVq3viQ+0hkC22S50BQRLV0NUOdMqs3yXlsoDM
dtFEq6ZEv8sx41FoW251b09G53CUbtIX4QxRDK85qKakykYet+0SewoZbgFF2OCK/8I7vxtWzMtw
P4h6WW3HdCpOuWeKW0gyJI+ZLuNbhH2qJ1m7xTazvOQRSUFHBAmSBFFYWD4Az25mi4d84vWLIbG6
gfMUYq8UF5ZtYdHuAa4b/R+WxeKsh0S6OpS4ie2cxmn2wALH6DEHwLAjHLhUHyg78u/phI0mzlWe
72EK3HtPtLVUGQL93D4nkBUL6wnKaXCFA2Yh0A3mxEpqGGutSpelRcCjyPx22qm7i+oJEpJjwfqH
CV/64tVa/L782lx6rs2iFaA/uklbV0gI5N5zkuExMpbJjwH5xtXlChZCfvRc8YeIRenZvZMlBfi6
eBClxN2Pfv+Id8q9yJOV1UD68XI9C89mev79Qz0MVMHCdRHG7B37BG3/bZHa1yTCPkebIIP3/2XH
fu1kFqJrB/ccAxtLcTaJKHExcZyfmJGHsR5fK89cCV0uDckscklkw2H/kvSH3v2GGRT69r1Iv6QA
5blzXqc7ctvOs7iCa+2Dmz8kGlfs6ZohydKXz0IX4ygnpwUy7UCqbJXGN8oyYZl/yW/Gc+f0TYXl
BbuJoTxSRNj+iCyXLxSvgSQYZc+v9P3CSM/pHDk0U5wygwuz77h7eYaTVCR+hJvbTWln30sc/WDJ
jFdCJZ9L0qBF56/4MGfVJApL4/lztE9qf1+p8J7aqz2clO6dHURm8mOxZyaAe/ZhlEHovD+xl6fs
6SndRuvLi2ahuf8+7OMH0G4irIPCRtmN4TS9Q1a+xkM8j56yswsBbNgv17MQdZozTIUsc+kPpDxy
8m3E1grPXCNz4IuvpcaXKpjtMo5GSKcCteyoxW0KSG7vnrE8FZBSX2vAbHeR1UhhMK8wUlld/eU+
IhU6TvQ9rL0NePXWNWe2pXbMdhouCQwpqxwOCeUPI6w7itO9y372Y/1yuSELS3TOMY28Np88OZXw
IrR3kKrGHa4BSsEQKLdfruFzcSfM6ll8VEPdSOlsACVqMNFBkqYIObGRNsDRfOf7ErJhglmrJh8A
IIcFRCtTa9NldbwGN3sEdut8I4GMezhwOBNn4I3dudJtr5xHSx0w26MQXvU7E/fF0djuX4bZHrjM
/9P73ePl5i+U/y+792FJ4XJWEMANEEcvpXmrEV94ShTJ13U7yc3lKug/JMAnUdA5wdVCQiqDwSy8
x9OueGooY3d9lNYwloxG2IYVpgfFo9F020IRCCicqm83JSHiB1K75ElDgE7hQteYgwbF4b4635F6
UUfuyoEN/VvM7EqtOndCakRKO0MOEpSdXV/X5HvlZXYZAvZa3/VTPYW6bIYn1bqjXgkT4+EjiNJt
qFpbsrArTLfLYfAuA1F45pHiKXhSwi/D1AdRHnfMEfOC4xnQrrR0RBHUrZ1sFNQIN5ZbqpBCQOsn
Jiz/mYiueDal177kaPmfSKjqucHCe26gAgjiHcDcIF8JxCrVmb8GX5S1jK3iQD2rvuGDr472mHp3
PtC6N/DFK3hASJcOMJIzPqILyJMHZQMnj5XnCegx172N20Omu/F37dHs0HoV9EdH095AjBmSYRXL
JV6UMlc7SqxhzyNpPyadHL/lPnFWpOHJTnDxChuDGkbnmXkvHaluK+2KLaIXw0ORTU9+zl56OpoD
nI1EMJxfJaXEG9mOqQWpiG5vC1TSTRFZRQxQ0wgdgX/NLYRlJNCggtJNJpI8FFNpNkVa3eW2h4sI
lEDd3jpBzq1ZM9E/2tLHXaWw8WKIU3rrZF65ckS19+tSrYABdFZq4D7YXxCuth37vFyjn4zB0LxO
nTOq1QKML+M6GNuiWiOH2wQW4PNrIL1erBIoxtjSt5JNFsC3PF9pl95NLh+3JWyOgqJo6lWMcAcA
mukINbTGD/H/mMCGBOIKuct+09U14nMW/1OOyguGzvvXQOt90iV48Jbvhj0wXdAo8BG2kl6QtlCL
q3yAJkvjQQ5kbHAJ6BEdh1eXT/cs4Q95bTQQGla0Zdzia5k4f4DPKX6mvowPuHnmW1UMcR/WzcDv
E8uZnkiLoRngInKTYJreTaVb7crENVvbjt/TwrW3sU7voB94XygoFlTCOkmNNG/ixhnCwCCUkhhx
P+3F2TaukdYCN9nftq1tAl5i3nDiiRxx7p4nQeoxKH91oNu7ohjw6cUj7FduMRxtWPGxup0axfJz
0TDSsJ4QpYMoQ2G1D35m54GQsXuAM4NqwsGOfmd1ESPLYkOzgVvjm7GH19aSaj/mnHxPpgJJaMSm
gEAexBrZd6TasfhceO44KhR4Ep8sDw9Z+6wcpQFoW7UGYN26E9NOupYV5AJI5M7B/ju6etq3w+AB
r8peyixPV1FiaAAXtGdaxYhe0TF+HAtEk6iopwNlQODSuMi2jahg34TY2Kr28pcWL/ItwY0gkEmV
P6XYgsLCMPyDSyjnYesI8j55r+ro0RJVuyOKJyFAi17gg2oNeau4Ch1PPY8wRmVZzXZR43TBwCy8
BklLAs9T/u04QrMEmRcESMd6WDcQ2Tww5tf2Vk9FDVCF54ceIOo3Q+24z7SeagSyuhzBQas4VTF1
EdkBXriMfHHwi7HZlI4TlB4yNJq10CMuFLaQrHLNefYjO57VJrnlIEghEcTdXz0SVfBdNBnAp45E
nr9q1gDcl7cd3txvpUIIo8yz/CB9AxgACE3TrTMW6al1h47ApCwHwE/HToc1T+i2BBNt1Z3h5Jbf
/z0LEoY2QZtTGHyE2Mb9kLi9s+Gm5vvGNNbvkYv8Pldlth6bKD30SEogFzEgWBWmY+I9uX2Tlzu4
mJi7JB8RsamQHrvvc50+DQ5RgBeLrNommkcrqib5rAfLX8sq10AbQlUOu5HeahfjSdlgvbfGcqqw
m3rZBrUiCDJPJAksm9Cd8XzrrWVyQCQNyYhvBRS+WGDcwZVh2XK9o8zJ1VryFlkup7LKm6pl9sZt
QHCBgQZQxQImOw9UMwRpqM/8OASzQKUAXvVw7+7x2mgQy43pPXKO4if86Jxflw/ZhffkXOQB8cGm
bZD9ONblcII4ChJc4xUg0QJ7y/13c/pwR5C5EZ7ucO9np+Ym2cHaJNy0wR7r6QfDGb6ip+ngH6xt
uX6Shx1gJNnLcEVjZOl6cr54fqi6rJExrQyDJaUzBL5/UOVd4V67+i0Vfv79Q+Fj2rTFJPH+6wby
2NLuFU5csJ1lfy8Pyee4X3eu9xDplrl2DEzMAJpdHXkhz+hd3xcb4SFUbvRp7EBDZF9CYbtzuQLL
UfAaqtBTuoEP4dhMyFzmLr9yh1t4ef3TtPjQVRwiLJWUjjo6EbzumR2I+KF36EM0qnU+QdZhLLaX
e22hpjmxH1ocTAG5Vx6jvH7sTXbvZtYzXrnrosmgzl/uaru+cvc9T6JPrqVzhn9trIT3JSIXdYUb
n/edwuIi73PsTtOVx8VSDbP0fzKNcOACgflAit4P46iG9XZhDkYM33k8XMMdLcSs7HPtHwZHmrpQ
SZyPB9GoIMUBkNeBUjHS67+TJtpdHpelpswWi9N6k+320XBoG36giJ42BEZ1pjqAZnNlCi9VMXu1
8pqBpDl4cEQr01Blco3E/QouaUFh3i83wllY8nN/1dRBbLQuEggivdLX+m76lh3A98Hh170Ob+39
QYB1EthXdH0WNgCb/P+44MKbksaxwZiPENwNbOriImgDMrtLSj/djEpmW2oJgI1z2v97cw3dlT17
4TiwZ49aXiVD0tu1fyhot08Y3UWEvF3uw6XZNnuROjElrhT9WeruNTsW7c8SaX6VH1v9cLmCz8cI
YkH/320jgQgkbNgQvy9HnM3lOzFOFsT114RI6dymMNK5V6S4Cx+Y+Wk6mMjqpGK7iXjdFXj35+NO
50oJE1ibSRK10JGYLH9rOqd5pFZdnlQXw9ZcAS1tkYoAgzh2QC2KL3nyebi2/X+/MavnNpC3+dGa
ABltKAJ/dQLYyOVR+XxfpnPTxUZYua60YofIVaEb1+FYtTjFRnBJJB6+beCzaxDfz/cBKmZbTcwG
yYF+kSAUwDU1B5JpbQP2GUzAeRyYZv2vy01ammizDisTOK+NqTvgQYs3ZdYHDe/WcDW8EkVcKn4W
HIOoZS9UiQCwypK/g229qqF8IqxZXf76pVk2210S0rmFZdcSdtoyzHV04DR76PWwBe7glBTpuoyb
bR2xK8t+aVBmO0qUZklPRhu4a4gejpBg7ao4FKDTT6y9cvR/vmnROQ09BtYvtwoIvPjViJyd9jeq
6q5ZeC1s/f9xwBs5tkIvprggGVls6oRnh1r2Gm8Hn2PkqfMX6bskR547ITQA6gw3zn60BV01LG5e
NN7Se0rPL0O/dl+J6yKVenkkF5YWn0+UtBukoVZ5zCXZ9CU815HVbKQMh8rZ43SdwMP8Wk2zOQPb
Q0Gsye6Ogum1wxTYwSBsIn7QZeqQav4CJYlrgiQL039uyAazvYJVE07zLnpp2u3UPgJ6crkZCxNl
TqdujWcjEofwuZ/kNyq2X4YaYYrLZS989pxAPaSihIB74h16Lb/pxDzaifzjmmtktQXaBJ1zMaEa
0fJiZPwAXK658RjgBg0/uwZ5JVnJukue3AkYTm4saw0Vk3ENzYT6yh3uczgqEP3nRn+4KbZWytuW
W0CLsg4+6dhCwOk1hL0xGJMjoz+YLWT+bYAYx/FPnkh7HetIr+3CpJup8rx1y8T0fLmjPx1EfMv5
9w/fYrTDR+WClNqP0Z3btt8Adr0yzZeKni0oAw5CxxsYifeMIuPPh/EBCRf7CiZ5qfTZIgI2vGjO
OYOjAYLRPDcAyFzukU+nHnpktsVqQZPOrlGwbSdHZmxElvu7Gtbal4v/dJtB8bOLm+/Hoz1N8Hdq
0/2ICC4YTgFSWxtZDIivQvsmv9JBnx4VjM+ZQY1xXMPOArmFF5/sEXhWwAFjsDz4by68K5espUrO
rfwwfZyMiFxScKcRoeGhX7RmYyVNvPJAYAuLtom/WM/sCQfYdeI2Q41pOlg/p/jHmPIgIfWek1+X
h2WpIeffPzTEWI2GEHWnj20EsAhSR+K1G7rsKNszYqm1r2WSluqZrX2kADwhaqw3O6kB7jE2M6GM
hL+ysiE6aEaumQh8+kDA8M8WtpdDWa52MI1jAFIK7u2VeIFwXpCy32VbbC732sIinBM0MsOoa1Ut
FmFJRoS3nR/WBOTX5cIXFuKcnAGnhQGkqZZC9c9+pap5y4bxtbCvucUtFT9b58aegNWOBDkiIPAX
uHDglsfu3irHa4GtBTtK7s6WegGk6QCLHHp0SV7cWHUCn3c4I6wqG97LOTHDrkkdvVOxHPZVa/cP
UhT+Cs4vxU+vs2oEwhxEE4SgXxutuU593kKOC+8ReuR+/E2XwDkyj36/PFgL83rO4ECgC0IwvaHH
cUjf26hdR5n7CkHw3752rxCol6qY7QHCMKNx/aVHmuq/ThqHXYZd1LV/yDRaXW7FwqKh56o/7AJd
Yk2DYysPxPifFYDHSPpuZfnbEXJT0Ss7zcK8m2ObROa0NZKt5OiX9wRgfKsFrtC9sukvNWC26tNz
rFMyTY65HZ2MO53y0vpVCrYfa2B2+q8JizM+BzdZleZ25UX0GDPVhZOBPVZkdebp8jAsdRH5/2HQ
FXjLacfco69MGMtkNZ7/TOoro7xU/GzlQytQdm7kuBAa4oAUZIW4gZpAvPYs2PNebsHSXJ0tfT9D
4s4uIvdYZsjO+Xe+ala22MnqSpBuYZznsKazJi7Pk6I4TjyxNnGszNoFfBS6MBrpkQFawpXP9Rd3
4jnkqGlNDb0K7h4tF15A8Xuc/4whp3O5qxbOkDmcaGoGKFQ5soVmTFaGrpjEEQZ01x4pCwMxBxFx
PpAY6oXkCCmpAZny+B0m96+q9f7Y5pp8/FId53n2YdcwSCX2Aviyo87lzs2qk2N8ErKOguRvXZMl
W6pktrIhIQBlO9GMx95jjyLWJ8S2HtmUHLrumvXo0qSaXdiJtqKRsMI5ZgrsFTvI0q0D1YXEvH/N
yxb5iv/vKe6yrk2r2jnbwyf7ruvdAZELQV6R90m/X55PC6t7jiRK/I45NrXro8rHKhh8bm/7xH+p
i7y9chAt1TBb3JhSVuWL3jlKPq3k4O8Niza1c03J49OQEuNznE7Ze2kTZ/CWZbqxkbNEdAdBpBtc
428zx/7hoQcDYaenrrrqMbzwKJnnLR1zvv925XSEW3dzgtbDsG3aAZGCjvv6p9BqelBDiycEzDD4
++VxWqrzPAs/rBpgygaiXbj1whQGtBct+E2sef0Kie+0CnskCNZMGllCe6yFUsTlSheGbq5eP/HW
we5IIFAqeNDWeKiA/+N2m8ulLyygf0GvD02ypklnFoXyIcQsQA0tp+0QTUHTIldOwTKYIDx7uaKl
Zsw2A2S0S4VdOTo0EK+DY9S7yYotGnbN5WapIbOdIC6FN/gUTrUlqZ5iS/6xSvMY+c9J0sEannTr
rzVjth34pijbfujFwfg7FZ2y4WnyXi4XvbBdzjG5sgE5ROnJOhTibhQ3Btd7mIKW15S8l4qfbQHF
YBELDFl4vePL7ZvCykLHuSeafe1QnOdfWe1WANMkGIDE+aEiCoBKal3DvX4+e/y5ZVpWJ+2IGGwH
NyxnWEW+gg4dyf+U1vh+ufOpOE+U/yR1GZ8ndVXKShhMRunRwW68VyWYfzC7oWGa9yDap94jH3HA
yKH8Hrl1FVa2VOs2J8BDERVthXD6G7ttShjCeyrdlVP7IkcwmCS1nuHopEHX8hnEKewbtwQTJp8g
DIj/HEQOOnqrOHL/gjDSBZ7bnGE51T4F8u4YSYgJ9jXAPrL2hiBu6ZtMoTDnl+aXC5IMoD3Ce6Ua
YokZRG3CPqUs8FPvHIwuK6gKnsWLezj9yqB2wZvGf+SHSrtlkBr+PrGzQlGTAKFccaECIN5KoOSB
YwMrZwgHKUaIXjDwbsYxDfKqSQ55UkHzx2r+FnYHNxXDIZDXltHGo20Rxj4eosQWDHg1ZiCzjisr
kqJm6MGAasEPtSxgl6Aq44UMTJzboQNdESGRFpqOWukV05kGNwa6e2KyFMQL/dOQw69j6m35ADnn
fmsmnh3zGmKMEebvCnr34hvrEvKQjYgD9h6pABmcLFjWgKpSr5Co9+6byKIayK7aB1FMtIesU7h0
Sn8KqDWMB+ojohVnogipVfwtaQUgIDWA4iWkOcgMnNG6rk5JxinsP907QUBYnYBq8iApGXXf4HGX
BynPXwbo0kJJsAOO2Uv818rXTsiSEhpIvUpChzvxRntutHey7ElPuUA+X0EXhuvfHigxm8aUz7au
0sBJyJNnoDQCpByoo13Srwx4QKjDeGFmQTYRSCFMpOHMKSXUhxQxKGKuSv+2VN/zuEhC5BlUwAfg
SlmdvAuWQlWp1vd10f3pRbHreqi81xSG0lmuXj0LSCsZ2RBwrLI1dxQA+VMxpSm0lqLmweYJ9Vdd
G/c/sq51wERmdA2eUXefE0+fIisZd20tyzW8rfw1AeRurSAeBOqbKtaRMD/6sWnWQx5na2zRoEXl
6XToM0QPnWT8mUKa6wiOsrsZdFOsyqocA4Ay7UPcFfmqp1mCUxVrPYUawdlF+o7mSB45E5QXCwtM
3MFMWQBGXLtC5h8kYpdi7qS4bJw96YNU9zFOTNDeo9Hc5lb5nIvoybABuDgJm0ppAYYJ7+W3Dmzj
sKUQCGeVP774NnjsCHt0tzZkF9YID1RvgLVOBxvseFCBVRYSONGCcOwAMMPtepORUT+VKbkRfaxD
rFcIhCM7X0Q29Dm1/kPSkpycWlurIh4JkI2gKmvL/+FoEOBJS1841z+pnQk0i9OAqfJxPMfa7EKq
AAzOV572cBxNXpid1qGPJqLY8hd4mnu7i5qbKIc3D2T8CWzlixauv4lBVN6hlr31Epjr7BLI6YDF
V7jjuIJBUNquheMASlCqVGAoCMAEYVdGIJKPdNpPiPHVq9Gp2Ivfl3ILllv1iMcUP9oAUq+Vylgo
U4l4aQ6IwK+W+eVOSJafvKmq8PeAXuwhZU8gFoT5u27Bilv1QxkfwOajT6wb9Ak+vfyumwoF5mmO
pLMRRROUxJRAYkLkiz4DJuieBNUkX/kOUro1NsCNn6ZhBPz0DoYLPGBAHj96OAx+O4iDmhUbfXDc
tPeblVN642uV77FzdG4Qk87cR1HTbCPova+lT8Q6I4VcK0CWnx3fZBMMBAEgBEox3fS4130bVOY8
Nwhs/fDNOLlBi8DhWpYV1euWNmoPyA/dSot3Q0CifHrmRVndujW2rSLPpbsCA7kKoUuQhd4QVbc9
ABp8ctxD49BiQzx4NfWIN8dBRxInBqGyoM+wpcl30ySTg0SGDcJlwHanWfYz5u3OU/xu6G1wz+tR
r63EUgfuWhrQxT4NGgJZ1gqmIHtiwfrAq30egtXsrXQEmF1JYFab+QlGwPKDdMxuIUoVbYG8BaM/
Kr8LyeHwFHkg+lXFY332a3dsi618k3Qrk+Qv6JT+e2ZV3sHBVroa/PFVxiCVFl1fgRPKX3IB1uXQ
pfavrqrtZ0HIbcQqE1p+laz0gN3ATsGNHHAwIkuZFQfPFnEArhy0VEnCQpPW9amfTPOXZyP+1s/i
G39KGc67Lnu9fL5/foHgc9MfzKuu6KSojzJ+ZLBzD7mP3ahi379W/Ox2q53IhYyK1kcp3OeYGzBt
tTi3e7xivPfvXfPZ9WR2vyUuNFdS4vPDBBPuAIpLz+MbhCvq2+T7cLJ+klf+2n/TJ32LnNjj5UYt
3BjnMCRZs8qVcGQ6ANKfrtrccChdAJoCUwA/l2EnM+fKG2fh8v4fa6m68KSciHWou1+aaYhkWusi
gYTiGAcOUByX27M0B87t/PDWye1MnfUS9LHQTG6gtCG+2VarCZAize/LVSx12SxO56hhRHg34oei
0A/KKW4lzN6o7h5J6bxdrmKpFbN7vFYOhboc4Yck3afVa5m/T9Y1d5PPy/bnCCozxA5nFGFGLvsd
YXLtSrPVOPQuf/rnvQNd4v8fgAHildJnZjwCaJ5Axxu7gNI2blhR+toa/0qS/3PABvPnMCoIzoG6
7avxqKx6xLHW7CeYU+URVLCJt/Lt8pl25XHqotPAiydKRyh41kDYTTHFbdLPYfRRfelN58/BT0IO
bU0bNz9WVuFt8taZ1nmb5ydLF5DBy+P6yuv6vM/8d3fw58inzge9vinx+nU9Q24dkUwQ2nb6b5fH
ban08+8fFg6e7hMo/9Rg4WS4HP4FPPBrBc82tW6KwfbQeXRwHRI/GEWm1SCSa75/S7N59lY3UJGr
rbHpjkXU6z6IIgiAtZ0V3U4wqX/6WgtmC96CciQuRvGAqDb0n9LGK/c4vZs/Xyt9ttatqIFIh4OZ
zDpPP8hasS1SJfnfL5XOz9G8D8M6IeIwqZKg9wkO8KQwd54l09Xlwhc6f+5iw/MISCnhZ8ehYNFK
DFUMuSdoNJbDmF3JWCxVcT5NPnx/nvTQ3LcUvl9N4T+1UIeEWl3ZZz8P9vl8dlp4ePmWdsfQgIng
FYfLWeAO4sZvwACy6PALCOkocN32yq611Jjz7x8aA/mU2owJEuqRckET6td59cRqtb08Ggs77xzi
WbrCVHmRZ0cqYWRdPiofD5MoGPr8SgVLnz9byVbWq5GTtEP2CHRGCE7FBW6Pxa/Ln7+wAfHZSp7U
4AymET2othl81gXLv4PmhhG5XPxS78wWcWYlWaZThMZ8+1mNfwWeNxrCdNE1nP1S58yWsZf6FeWq
Q+xT0dextU8JYw9cw3Th8vcvdM8cegaHnyaG+F90AKdf3U1tP60tW/tXhnahd+bAM6g3Q5oeKu3H
MrcQluq+J7l76AtrZevpx+UGLFUxW8kdpwZShAh92tN9a7/CGGBr0nfw1jaXyz+X88nxOPcCcF0P
kDERw3OH5tC0GNK7CcI1mqYrUidrWahvl+tZGojZIu7KwU+IT3FJh/phGFUeOdmaJLvLpS9Mo//4
ASRUR0nVY43BCSCD4lkKdcf0GvZjqY9mK7iNkoz4aYuMKUK3tv6TmduyeyuB1WfXvDfPB8tnwzBb
xtD/Y6mAeO4BgkNJaFd+C7ac397bXiualZ9CK8gSJd7wbd3qlVtMX0oOeHyeQ/GrKGGydNUBWt4+
BJyqaJOp1DzYyhV5QJyYB8M0mCuZ7k9nM2qbzYIY0a4cuov5QY8OeJN9VMd3Iyi8ezSdwqaGfs2l
m8+JYoNtCi/JWXModdptR/iyQ8LYSladX13L7H0659CW2axIhcmd1rGbA0RnR4EAp5usiqaPVzSj
UGv/wsRGJbN5YWfUGXMnboCnF89eT/aANgBoBlHMy+UvDchsfx9z3TYIvtaHzoBdXuggz92QxveT
eL5cwVIvzTb4pvVTv6hoc8ibfT19h7dgQNU1ZaGFr58nVorBR3gLopYHu+nua981ewgvH8vKoZtU
xtdIIJ9ed7z/pD+8hk9wN+zNYYjAmSGvMJEJ8YeOf/jMXg/i2htwoavmT33Bu66F9p45IBU8hsw1
LXzddLZiTt2El0fj010YTZkNN4RfnaKFHiuI/wR6/cQq16on1ZVIzFLps7F2Iame52ZMD11EpgC2
y/ZOKcmv7PGfl/7fF7ixBdBViJHRKItAxGzELcJ28srOtAAi/88L3OXa+LFJ/T1thj/NmeNu9/1d
ViS/urx8s4dpk2Xmm5kE9Pvc/kvL+7/vcbfNPApPhgO3szX0LPcTTfetc23mfj6j/vPGHpnURa69
FHnTkd0PVU//Gs8BOMf2+ZV+W6ri/PuHy7mhkTV6Pkz8pPdeazDeoe+dfrs8W5fKPs+ED2VXRvEx
opY6QloyXU+UA7IAlZr7hmXXKCxLk2q2idNeyKrpBOSPpH0PoZptATXly1//+ebkz6+eMbga/+Ps
PHYjR7Yt+kUEyKCfMsn0MiWppJImRKkMvQ2aIL/+rexRI9+VBPTkAre7xWQyg2HO3mftYUiK/uQP
9UnZ46ajFu1XRQh+5ovh88HdX+8/ixzZsJiN7mQbpRFMyToH0/pVXfWDp+9e7TynEZVDc8fu5FxK
BF23jGRO5ATDVmW6+/wRffQRl0f3rx84KWqybQZ43Z3KtlmcHTINfN7cfHFw/Oiddq8Gp2smrj9d
sm1cjAPxRaZyb7UCbm+u7uv5d+Ivf6lIP9f5F4ud618m0v+3j7Nd/2q9pqBFLBtc42NaZuQkKH3w
H5uim6dgaER3P0KZOQHcanb8l7oRrGrR0KvEGAcddZ5TlQ3iFdnMHG+sfHKAXuptIfcVSIw6SJIJ
EXARxNbpttOpwHGMmT8R9m1j6DYsfbtejjKbM/CiY1/viybHAm+nRL8VmYs0zgmxWgfz0dAQq4N5
Xgij8UBxtH4Lnrpax4PX0dOBgmMd5uqCXLRquV2cHrC1Ye7Krre/VaR5b2B+qxeTDNLtMpv1be/n
w1ORZN4PNnRJuWnt1i/3bgVepXDsJgSxol5cKPPwvg2099S8c6z0YYICAbF5eZCrV26mzNQiclvS
iK+pbVXrwz9rZo8aaLOEK4nSe54CBGdFoIKfVnLbJRhylqkkhjE1151XCH2rax7phRrYL42STVTV
lR/ajefBzWi39QJvYyzLh8wb/9gmuDU7WW4Hjcg6fSETTzkGfOK6fpmt/FmblcS/3RM62GtyJ8r0
zXdEHMz+yBYg9g5FFauNQb5DUF9YLWYP17nsnEejFOdUgZO300ade+He2F3RgypAJHBHAPBtbBwm
3i4iZPoqSgf9u1frb1rObcD5qHauW+xmOoI5B/AFM91zo4qInwAdMd8K2T3lKvk9tsVfv2/Ownae
dHivOy/Vz1icv1fzsqusTEMaXtrAtBRxLt5wzmPbQezudXSnGHhyHgN1b+tjXhIyEIzxvD7pGXDr
2Y7PtVmb/5SNGr+K/AlTAXT6J5E7kVf0oZ9qBy3zf9si+1bV1oTSBSs5yRINNdzDLIGE5+v2ADUc
gbqz0u0ct+StIEGmtcnWH406Bnc80D9IyGP92K3WeCumcUTjxV3R6+Ornzf5HsjazjbXo6bn3rYu
kiUo3HLZjgMBi4n/NrvFjVk0WL9k+eMyyVq+85at2SvAzWLbrZCTGjOBcTFcULttXIYkidxWyniB
MfqsV/lxsBGEPVNGuQ8myJKkFo74NuyyXiH+kusj8x65T2AeH7Juy8aPjYdsoXVQegycORehPZm0
Mvh/y8p+tWfTvLhS38vVuWt9B7B33t8MQ3Om4neDm+SOpd4JqlJholGnaTIfZOaf1tL8o/ryXYDB
xwuDQ6F0hgevgzRo5XfCKn+rsn/FgnzmGbI5pFnYTS07bHME6TEeH/0CBo9KLhaTOj7bbfMTsf7W
XJ0kbLLmVz57xt61JL+e59f7ygT0NpXxS+MwIBvw84EuML8ULg6d1rdes/qfeDtCUUqTzNALYcYi
e1BkehRTbI20RLzrlfPYkyeQ+umNHJ1b4ZvnOI/rX9TnIMW3VRLq5vyrz+p2C961C4i1usnBcTF6
iAUTyuSzDB1q7Oo9VbXWhzUJBnBSZQCtXgRr3JthNuB/KTMXrpj5llKz90dI4VJt49w7ZbpbbjzP
9iNz1OZDaWFP8Ufgxexvm9AcWxUmlR3RMbwZJEhj13sB3t684I4wA7+3YRBb/nd79XG7QMj5OWYN
Pb+r0HfTlDO3Noxu4oOLCNcs5Lrc8CHuJOCaAF/b8+VonAtGhCxIwUqeRwvFeq2dP1Mv7tGv0xCD
T4ILCkq8nTh3i6tQvovqpa3kzagqnCQiTTbt7H63U+tXZYwE7dC/wtkLii+MXrFZXN8K56n8HZvz
wU77KVrjkW4mx94Db3satKbf9Gvs3xtau0Rzot/ly/xTr4o69Ml0C4aipZCzrlpoxO5xsKo7psBH
fAJGZAKED+wZLgPTPUtTUkZFVYyBhiEKuPBygzKNPC5hTZN3S5LENPzQtP4Zi8VD4Yz3qBEaMZ7g
p/IK3wHGCkJS8w6JqLN3umv+Qux7TtwhZ1SWBCBmXqjZw1uOc6WxSDOBz0TebO9BNu+3vRz7U5bK
s2mNNwp+FPTgM01tCSBfZwlRWl+tUb3UC0SmuTWPne2NG38wXlddYDDq+A+b3H6i/e6t7ua32B0O
VqwDgNcElpdMvGYxkRRqmWk1M9qIwriM1CAn2FBJuEiH0mC3SdYpMh157HVZbuMFlNaw8qVI075r
zOYucciedVIYnFrn3w0Vl9ft4tCuJMbq4LHDBYsUS3MZNZMLESypiWlS6g/esTaC6CGDlRNEaHvJ
cWmHN9fu5mBUtLCDMA5g1pwmnzwJSgr6RvnQvNihtPbNQmE0lOBBw94T665T4wk88sbOOBiy2G68
Jr1jA+hsXc++nEzHLcEOJNDlUT8C3qop6DTViOtphdxfy5Nt6k84QbgZJY4sDOcaKFZQmc2PBXPF
FutssZlit46c3m72+qLB5xQEow9sHHbEGOUbTbMAwSvW8Kavh82qae9DqU+RlIRTVYrcPbSBNmhX
qFtxSiSwaesg92GaVg2MSb92vsWYgYJeh5MGV3VX0cTEuKamxUKdvVnrzLrVzyo0B/uxHCoB1asi
r6UpLgODQAO8HsN4Tzcq1TgsfLRjqOIud3TmCCn3eS5v6UFIGRaZelLTckMsRRpUNoiAdRR/Bxk/
WMl4Qrxvb/S5uaN5B1BJMxxsAgdYYAdvI2PnvYZqdRA22bz8e8jMq+miGuJSbMj/izQKgjjsDNZm
IcetP1viWyu9/C6HOx+JGe9e6zTNy9hX/yxgCXa749wAXbHAi2lZdU6JKQqHJYVYYX3vhr8ELUQQ
evCGg9cmQms/ORdLOGdQ6BNBglEPZ1iy6yTZesJs3opxAoPW8ZMOIlwL+a004ydpl4Qyqw3txb+p
GwdZoW7rtos6Xe1AQZIsPOLOnF06GcbhNitwoKxphCXzCUM69Y2g1OedrtXOZqXXpfWgjgH16lrj
fbXqfbkaO9Ji7k1ZHItaRAADj0sKUwgfmCHmczn0uxyWs27Gm7XzflhDe8bh9lbg/eYBLthKgGcI
cp/wuPAlkwXXlaPtfHf12MQlN0Jrt4mXbLAcvNRzvrWaZM8GBQJhfN/oVWiTqd00zivA7m+V90sy
hblGdl8u2sZVrR4ka3EzJeMZ6ogWNDH2otH51kCddxeWZRM70mQ538cRhxNWvdDJ1+lQQqBuk/am
aP1w0cw3I+eutEwS0aL+pEleb+yaLarQT1nWom35xxpjWwezAAud/taz161YmqSIIHwOIX1+j9h2
tklW7a0u7i6OuCSwu+mEBnTU4BWTFLc+pVKFs5QbC619YHNlm+a33EzjwPYaViRLBrGG56uwWH6n
rNlb04vdvwjQw9aUhk1q+tFQljo+34Wc7RKq07GxjWand/YWq2y5bTt6UEmnOaixtXdOp3u7UUpj
50vtPNZF+jdOCGWuHLM8NlNRYAysbsbcTba2Ma7bKZ72jiBThOTUfV/GMkxX8suCZJqJCzA0g/gR
BaikLb/37rQFkcx70dQ/C38+TLIjcCL3btY4jWYL0is5KW0wTMZxZL4HLABIUpWvs2m4YVwROoMZ
zFjgXzQGT4SYuY7phgcmrM7YLmTX+ERV049zsN0k+zbri8nGoio3KT4GFnUm4c4kgFnIpgn1dLCg
NDVsq1oreQV4Ip86c3E3xMmQZ9C3w89aq4s7cEHeO+OyObQeX2mF3X4gB2i9M4s6P+eaqZ+zPM13
ie9BE41BvwRFOpjZRqo2+ean7GiRbuXWBgicBL3TJubesF0b3mjRc06bfVZ9s7bb+DAq2f4sWuVb
mBnr/FYaSw3tUpR2wBKWnYtSX4f7YgCHGWFiW/0vimX/FIj/x0HUuarFjZpTaP3E6Z1o4iqad3D/
0rD67ryylQ1MO3SW/1YAuo6qjWnHYhdUUyaAxZ/F9s7W2KR4XyFZPqiiXMfVriBs2eIn/Wma62he
eKEVnwKqP/sCh/fRB1yVOQzfw1I8UUPpu9pmg8FI8zhvLhNLdIrD94vK6weljut8WixwrpMCrzn1
TG0zo2RN6dhdHz8vpPxPhYqRdlXoqMYBP50OYr+LH4ckZ/P5p8kfLoJH/VX09UcfcVWMS6mIjrPv
dKfaCIeWyAvnXste9OrJhg76+bf46BldFePcy+tMeJB/BH0XSbzqdf+nar8w1Hx08avKjKsU87nt
+Ed/yl5ipvWoEfaruZRd9Pnd/9PS9T9euWvWRK3H3Sy9Lj4AQezzkIbmZK9Mq4Hr4ysKZ9Paufe2
7g1eMPdZccPRazoUsz8/LJZD89mwAOml+UFje6KtxHyO9W/L4NTbuy7djgOIwFQSy/T57X7wPK47
l93Vd+ZRT41j1ZHmwcJMDlSFbb2x/tvEcB3HkM12XbWiE1BfaDLQnq3kp6L77T/d/T/1t39XDv1K
1/OLLyGX0xoaqkg2i5P8cSthhZ9/wgfzwjU5aZGKVa6uwZf3amc069tSKdo3ivFXXPZftVD+T9nX
dq99RjSlTHajjfLUWn8SWe363OYYuAQjZ0PCSTeOWQSL8f3zb/TBG3ztO7KMKtMai0minzbLTS9I
NgxXtXe/yg/93zqZ613NpLOTZUnS2P7RZF9edfD3HSssB2zg4u9kGPsKBPnn3+SDuve1Aclbk4SM
WxL2VpNTdxOHqZf+t5/du7wu/x5YeiU8ZQF9LZv6furYtlSKbuz2ByyBb//t7q9m0kUOzWxZcXeS
/bOdPc3q7+fX/eCNvmZerXJK6thJUQPM/Nbx5a6Q+ZPjqfvPL//R8LmaQBcQ1I3TxP2pdKniFHdp
sYZrV26k8W65XzEbPvoOVwJlYkz+4GY8GyXOs/bcxlE7vn1+/x8NmqsdUW2lTS5WLp2m94bz48uF
0TD+UWj/x8zvXt11PxLLNBKNfig0TfygY8SI6BvBEkS0+y5pU/YVRPtFeS/aLe4j7O/UN4YDFKpq
q89yOfWGv9xqvgUqPuPQ+624EJDmSa2nyfbz+wqfwVYziiGU9BFGk5O4r3bhjrc2pSTSxjT9Jm28
/EGJAt11Mjm1FWI+Cjuztv3ATh6L3l1hDkZoCfCCdrusOybPdC8XiOR5Z7mR43pkDRYz8Pqgmyzj
D/zn5de4utm294GrD8Q3bpZs6EgR89qw9jwWjLJYCUBDxUEYdSZxrxl98RSDETOIWW2WNytWDtUS
wpnCJCvrQzzDG85Ut/wcQA5v0Ib195q6IjNEM21jU7l/dLFSUVucUieEvG73vjske+Lqja0oRXXQ
6xIj45JeSpJyFcFYNOvtnPp0WeVz/+gN/hiCYu82q3SbAyUyuRsdTd1y2nPfafHpN906jNuOWk9E
7NwY1rgL2YwR90lOWpb91hzKJ4UzFzd+3q6v2Pn7g0dDFe1SdaafB+HGBnc65EmQ9qLZNWPfYT/l
BehFPY6hGyfxbbpkPg/YyB+WktqHlFbmBGRU5ndu07pvsqucG9cu+7cOEg5E+GLe+/7EOdae5fvq
pdMvSEzVThR9GhL8VD4tPiGixpr4HNkd0vyIwL0v6AvY8PwrOixn83ta9mvUE48tidvjxux5hSiZ
6RIQY3GJTtNHN46URndXlXvrRnqU+OhXb7e05vBYvEz/bi40Sc5dFt8SjZ1sSD90Itu9VD71qv6R
O362Eb3mPqcMqlAtBJWRsUtaHYrXtJutoeeQRynfm0y1m1rTwkXp6jvo4oLUSmMJ7bgZA28Q/V4q
H4nGdCwq6iwV6c9R1/3L6ur9aB0zDTKYajvbT9iN0woadVn+TI+ceFY1f+bV4xPZddW9Fec1l3eH
wLMR0no47DcFMZ0R78Xd1BNT52X0fmp9QSK6ZifduTV6TnA9eK51QEGwvHu/GN95CgO+PVBXjB2i
4YWpbeeu0p5tMag7Gt+gGeK+CohnTb8zAtMzlh86WaYCtuKGoCa9DkUliUmTaLuWU9mPLZ3Qt9lk
WieZFMnJcqY0GmAhBrGw/EASVBF6oqf+o49pNAokrZyPeM4pz0CS85eOep42v9XeSLUIDPVL3Pn+
YUkaj819lm+9eDZfhlb6t5NJxSWvsuROznUXsaujFyUZ2eiO5P9Svk3PusO2yF9VvlNknwbZasyg
6Wv3rixMqOuaaqtng7CMR1ez8P/oFClKGlc9526eXIvU0FH9wDYJZ93tzVvVGxOovYaMAIbXCQA7
ZAZKRVtrRLMCmK2HnmSvpCkC7ac8k1E5jUkbGPFabYo5z3aQSIfd0nkLaNBZ3CVpVf01a7KGTD+2
j4nk+/WDQ3+u8uqtKFQa5d4s71B0BAVG9kaLVrc7pzWWiMpnv/FrY97R4VhGld9lW91mQitiT49c
8uc2tebYZI7Zw3ZVuhcmKtF2JmEsoTujfaq1S/froPfvIhdFuIpqeZUs0a+zl48PemIVoSvz+uzT
rXtv0J95zGZUgbQ0XtjQD/euL9Uu1ig5B7Qvo66ZSXZqqR8EljHFm1hQUlx7tOC49P72xeL9NDIA
+m5rpNvU4iDomkQJCpXvZ58gQ3SzU2/2652qTGfn2rT7pCNaL/qGt0s72e805fbUUIoF+lf9kl7k
jBRlOKy0iRe6immuZMb7nRDeQiUmHYPRFe55bIwRaByOiu+rtZQ/cc7oVK11NJSuQ5poXfJhnDY7
9HQ5H1iK5J4tSkL3GnWsDuyB4z34ceH9aUx73niULn/qTQGgvpypa5uatU3MtT64NXTAjECRXdGV
K3mxnv5UYNU3NuAI872lXRLufIREm072jT7a8R6/rGBGLa0fwwATcWwH+3VE/iTQcZi+F2kcP9eT
0RzilMeQ94W5tUeDwyGZkMw5VKEnWzrhimqzN7KLb3VmLaU3oCHOShk7NRNnlV7SP3MhCZ23MgIM
62UOiqI+xzr/nObuuzyv6n0yUVMkS9XcNZJsBQJ2lyCtk1/CjMewsuY2WmQvmGT97EQjIH85gps3
2Cjc896ATLOpwJplWz0m4+JcFKAXOJQ/hEYUjEWu4q4e0v5k8FMGoISNUBlr+btfqnk36IkM8tL9
DdiG4n/ZEIMMpy6ISU8+pz03meYiJfm4sAkm5bBTNWpEasyMB9FYv1Bo75O22xMUQ5/8SksaBgH+
ZlITJMxFQNbzs52m21MI+r/eOIh6EdGodQRMuwk8BO4dMSUEl44NivpY9g95vzpbK9E9qp/OHCaF
WlkPfMmLlIxhWzs75Qv9xumZFTJT7kjfu7DdikdfK9bbXvpalFf0UYqioALKKrFptOHHXKETDIqG
jfiSVtLQUQT96CmJqzbyPfOnP1XPedPvrM56rxUB08xhrLxmMrNFWP/UrtMFlua95KRGkTG9IsIO
E6mRqxyiqnD9rWKpRtgZ3osh/W1PiuBSyYtmZEJESWz+Lcz5GzasR5H77t4q3UMyixtsl6xCBaiP
vuKO2M88N73u7SmsGns4eBBafFETQFIuYSdQRbwiIbKdwtf3UmgvHRjnYEm6etPHJEsXjlw3VEyb
YO18JOBVvs3D8iPG4b4ZWCQjZ/DdTe5kd4nm0HjvvKrJe1Gi/WEQp7mP7WmJsmphClzWDJZop/+B
NJCGjuk84Zsetj5T721Lx8XPwhEU3xsK5+7k3GdzyctldQ+OE/8oUrMNCaZhOdJGPo5ZaoutQ276
2X73yWjeFa73exnHjANUW1GdlHe+oLu7zidkcNf/vZgMRWacimq0zoRlAfZdajUjLBpLQA4qqIGi
cwNPZjYxnfZ9VoEuyWEUaC6eFdUpI+zX9ral9yE0NVKk7d6jjrHQm5mR+3LgjeAUobXGjnhIJD0j
/Vsu8V8vp4m/9g0WtUuI1divF1HB/Z7O9d5rHdK6CKa1pvLRsdg5Kh1wpH0RKoRRdBFD7mcL/yt0
3Gm9iLUPqSHpl0cC3fhyHC7ujT+X0M1Nemk37xrNITYXb4WpfOKj2tkKVY8BPm2m59bS58iAcUQQ
L1sWLS26PfMFe+Fc/LUzf4Xb7LwSIqRvC0WfDTnEzd6t4+dK9yrgBr2KNC35vhAEuhmp0AWONmSb
ybu4bHUdeIET56GB72FjsBV0RqETVYzhA8fsTQIucTcVHlVhgo+5nQ51KjN/KhMxBDRC0K/q0TLd
d633EN1cuyEqlk2yt2BCmXuWFVUa9waa4JEYXUk3uj8ETpY7m9kX1BQawu41f33X1mokE8AY6PZv
aZmvs7+l2WP3cpKfjdBsPh7Li5jWnJQZD7bdIlXkxlUTQnoivTymhGaTF6VBAKFmqqZISU4Qmb7Y
29jomj9p5ieRJmz9zBxM5yQLx7Y1cjT9XDxKe+rCjNT4cBTD/KeZSV0NXIk2huXH3iZQnp7mrD83
bTsGfYV3pbHhGhn9+OJl621eJkOQdZTSutHUHis3bR5nrdAepcdApxcjvgBSH11LkDqHmIiJaMm2
qdQOa2KLc3yRXYqGtLHZo90c08fWjJ1yS/me7z5qpK4jHMlcvneYBAH4Do+gUJzIMnKStYR3qZfd
JBXbHep+4pC4aHLxND13pWEEKp/eMmj0AdUdg7+N/RO+PyLpkcQ8q72dG8r+TXG35ivqwjww/UN2
rWs5hlQLK+qC8btHSyjrANpll+Ssh5yUNoXUvnsC6HmRsuCMvH90cTbkUtR24FRNwf/Id7Y55cFw
lXvJ3nhvW3mrKo0dZaynka719TYbYmtvagOBJl7zKBtaucigD3F/1JvUnhdqkZhhlp4orNSLIy3X
30xk9G3bq7tFFuNGi41LNi+Sq9/B75Bs9YLJmJlua5Vv8LZhrRqqm36aAIKsxmk0zfQAEk7fJHYy
RpasfvtrmxIeZ5NNXeSCWdGot1MSOyHHGTpR+iZGyylI+KIaHE41pAHXYtnXhH5u/bqK6FBVkW+u
7cGlf3HHGp3B73KYSIhLC2Rm/tBWRnIy2XwBMrzxv9X4Ojq2L5XXgROZC87DVvxTxfX9OjRYA5LL
dtNc7nKLNnjaL5eNpZG15sxadi8mG+caHSx7UsBYmGb7TVbZeModuWyG0Zh27cQNVVPqHlMabbe2
JGWqrEZvt7j5EBgWKXUaZIsk7UzoNNWPoVE+2rNgOuCsOmLp2Sm762kiwJxntBzACFuDV0ANeOfW
BmmcnUfweuNAWSuxkhY+CkLKpFnU5nbM2nIzemR2jkRTE5ENLcdqJIyGXt7VzZi9QhjMd3ZcWxuS
qap7ahbTJjaJ32oma2T+6+JgajDiiE6ZUVsta1gaTrZbWtc6THj3dqWYQWfksYpGb/EjZ+mPgy4f
q4I8N9+uX+N1uS8Hbw2GkRBset78g6tPP+a1efQUmuU89fp91Q49C3rLIOk1uvXLUkW1zLW9XbfE
A5LhFLRSY5H0EF7plFTIoNQ9LLlqu6VBd3BaOb/iL9e3zUwfvGA3z8tGxpluu/olxWrYmYat6OFb
tsMyLyeRJ79ryC7RcPl563gobnIcEc8W5tNDy/krMPKsjeZcYW0rsfEUy3DyacOBezw8z40liKVK
um/a3OaP+gxBgty2x2WdCWtq2Xybhday5fW0INMWRQsNUJlscQl9a1kYa/LXcPAX77nKXx3THAM5
GO73qZ/v+34cNq0yjYi37bkiYY1NDsUIkCWE5uQNFxzA4syL/bJ6LcW2lJh13c2qLUl54mzMuovK
2KWEUSd1ApYnTpp96dmaBV3hYjxqs3iiKVkiqietZ3DWtIzHTA3mPZmD67lslbjL9Xm4cdKGRZYT
bA1vSBBtugG4Y6VHZdJIE45KU9+zyc1+6OS57XOy0LfVamS3et+neB+jId9lmg4cBp4F2d/jWXml
uamJkN55JseWpSCcvlRDcecnoj3XSsZbDSDKyRBDuStZTba5Kpxd5tnNzk9n3LG6sCMdIkmII7+/
9fGXcm4roTOVC6FzK3rJ1tASMxydmZmOTcSWSHcWttkDBTdlqbtru0Z8mwfdROmXNTWANsHhsIr8
pFW1eSeHWG57fPDHmAniAGFV33BMvqzF2kB75lDsXQ2MlO+sHGPkUp3ypS1etLKIefezeuukCP2x
a/UnizEftnaT7mGVtDt7uWjoazntLD+lsJYnmNo8z5o2guankAVqDItMbx+8FN9sAHy1flZunVGH
ydazZ5QefYp5FYEBLTZdLtNjV6/+gzcs5lErm47jbdK8sP7MGxqCFLMBuQY/lSgNYjwxocQXHJRa
RHac6trFwDdLJxhkJfadmQ0Hx+6wMRXu1N2sdVl/s2q/CWvhOQ8GG7tzZqsigPNlz2zs7OJWaMLk
/+fDcRo5HoMaM/7k09J8yzUKVo53KbYoLLc2r2WU6b7LxJRp2dYZcu81zuJlx0ReYX2jWGW1xGr4
cq2Pi5mVOH5zq7Xp6B3i0Gr8/L8Jfe5VnTexskr4sWhPGr7WnPnpgunKfn9eRP6gPu1chJx/yQMy
G0td6mZ7WrMH1Lw5geI1/rcCu3PRVf517XFVa7peru02d625brRk6x4JErAgOX1+9x+UwJ0rhaZp
hD5YE6iXxdaO6NE3FuW/zy/90YO5yGj/unmjpK9vHbTuZFjnRXuo9Ftv/uKZf3TXl4/816XXVVq+
0gr6v2V+XuPhxSP45fO7/kCyci4f+a9LZ13nZrWyvOOUZt/nZDmoRtzL7gJw88S+wQZvVd4XIIqP
ntCVuu1h6F/SkgKA6qFdl2gbcuNivvn8m1ye8/+QIJwrdca2K3uZOQEfc3YXy5SF1ANC09VxL3/h
Mfjo/q9EjqWZmkWmwj+iMpVBggPIVeZNaa6/Pv8GH1z/OksBP62uinI0j5IjjAuYLu1XIsu+6rD9
4AFdJyh0sAj9RXjGEY1yOPT2zGlLd4xoupAFvMX+jyYG6+otLnRCwS0JEqrGtmhROb7MwQD8N58/
pY++xtUrjMBn5t1iimMXv3jzA23JgdQfs+K/aZPW1Wtc5q6XjOTssrPDRRl3xT4fltfPb/2DH/ia
VGkbCwi0ZRTHQaignx1s54pawVcP/oNp4jojIV/xVxWrsx47p7pDE3jwtCL6/M4/uvTVq5vLeJjb
S7cM9VfQE+y92q9+z48uffXeuiONA5SRxdE1DPyDLJ/S1H5/ftsfjZWrN1bR2OIuhhBHicu4zV9l
duu5v0fz53+7/NVCq48muS06Y4VUZWlxWjH+LL4MZusr79cHA+Y64qCgI5ZeJkMc6xL5hrDXynmH
T/TFjPmBnn0dcmD6iQvzdbSOvkHDgVN2b4D8nxrlnAhST6i1Ulr+/EF98BubV+9s4rXxYnnGeqzj
n9VMKDpnhc+v/MEvfB1xgDqrLZVvi6NuxMO2SKkf+pWY7oxptsGExRyL/tsHXf3WVmVAxWuYdqT8
1Ytb4bKp5yyffDE1fPBbXBPwh8VSdA/H4mh4Q7Ra+KCtt0m1YT/+WsiV//w7fPQhVzNzaxjsxbVM
HGlOC2TypOQM0YEQlZzCN6yfzz/FujyS/7ESXyPwpVmPU29J99CSAkPNYoIhmMTqbEi/vEedFN/S
Kld0LSGr7+uGnghHZMsZ5ywBztMyW3e6O8tApZqxN3riyoqq9k9Iw0VIpUed7dpRj3VSzbcDB78/
c1t6NDr5c3VbJxeNLm6d9sZsxbwVnpaH7dRO/YZzEZV90I0emc/5SAYV4c0oIjaSYI1uNI1twvEh
Mw99LdJpa5RTcSDJjFMkpfz4i+3WR7/A1epCHLSikyGnvchdd85qbtfF38kaJ0QJdMcxv+hD/2De
EJd//q9dXSF7pIGVZN2mvdUcE0EW2fCrvNMPXuZ/Ep3/dXGvpniM1N6ePIuODXQL2bdfLDMf3ffV
MlO4idScPO/o7ni4NN1dEj4m9cW4/OjiVwtNUjclFo2sO83aC+l4oZX/H2fnseO4km3RLyIQtEFO
RcpLaZV2QpTJovc2+PVv6Y0usm9WAnfUjUK3UqKJOHHO3msXtCl+/f2h/+rDP+00pPe1OAIx2uoF
3fIq28qrrFv7+G+f/mnxWdTi1YPKl8NC4emGtT+Nj+303S7z/6iTf3lhPyP6VacQfriLu0/Qf+d+
4tB61vIIXqlkVmZn/fVnlfPrMBP2tdKLcPidmDbx5gpfbBXF1Zm5lEvapQ4mvo0qQt+0/4S4p4F1
veD/eNqiscaHUVXikLpE5YTTY+xFB8soLn+/sl+8kOL6kP/j452inEqJW+eglfFpJIMd82bywCGU
KPZZfHR1/99eyc8hwYhXMy+OLXFw03JYV9zNdexpBwyt37jtv3gCPxM51ZCOZWZry8GMRxHMkWsz
vaxwBHldtf37xfriT3zOVWjMou2adBKHJVre8wyTIB7NrRZ+G57y1R+43qV/3I0pD7VctzwDlriC
BvFYxs5K1e43W/gXC9dn0s/U11anDVRTbUaIhoh/Jbn5XXnw1Te//vs/vjkhDM1cp50BoTZdleX9
YH4Qdfgfv/inh9SNyh4QNpfFQ7W1kq19q5ez901t9kUF9ZniE/WGHGWLDNp2899GnzHXjYvfSoOF
5KXr//bgfFp6paHhbWk4PuSAFGwmfNqEdUx+d7L94iX+nI7QFTVNSYaVh2npEZL0K9iIK6DLV/S5
P34H/fvqQn1ahKcOrYNbmvPBdH/CFg+MCP1D26JE8L55hb/CNXzG+YyulbUdNcmhYo41hlH3jkAk
Omlywl6v2qh88GwNoHkOTHLtZUX8MDmIJ/5+k75oBX0OOeiLgcFjn4qDNalNzRhimtho9MfGIhxA
PIbm/u9/54vX8H8oP7M0Fh0N2UExLaPlu+rjx79/8hcv4efM+rDUjJzlTj9A9BnXWuf8sNGFSE1+
h7v716/uyM8yVxczL/wxgkoqRzFkme9C9d1G9K/fnY/+9HTVg7uktdOFiNaYOaoyXkUxkhjiKL+5
vV9898+NW9iaY80Fcg9EB50Hx/iZZvM3DqIvvvvnvm0zwE/DQ5Yd3dGwfYVtOnAs+0+24Nr8D3fW
kZ/7tmPWeTrh88wqwhdEPH661ChyvoMQ/ev6wad/qsrB/zWoZXr3YNTVL+DvWHseCxH7qFGYmMjv
oqi/ukzXf//HHhEbMrb7gT8TGT2yxPSxqmoEyNM3FcZXv+LTLlGNrg4mgl6evdzlHt3t6yz6yfLe
c1zJf78N/7oEcqE+1ecMAO3e0u3wMORogGUXb0LRbZyue0EZZ6//2x/5tFmQzg0yXXKv1YjSNTkn
brd1USUl8Xc/46sb8alYx689W0hlaXqHPxUcixZYV5590+X+6j379CIXOoM1zhnuQRoMeqk3Xkez
//j7pfn3DcKR/+M1DK0UEcnoHpwqBwZDd8PrryvoSDKQarZAFH1BOnaUozkrm+9ASF/8pM8WxBRM
SlZ6pXU0jDJwr7eFvJ3vAKVf0OulfX2e//FayKkGbkXmw9EYumTb6S0qX8dSl9zuYgylHOih83eb
rHHLk5vb+qbOLW2jS1RBDRScrccoduOgsJtWbUMegmkWBTn1xkhuAxaibx79r67BpzUCTwyKD2lY
uCThyUx9Ub2Eqe7+/vuN/erTPy0NKmzsEN8uxj8wxVHmEnUjvvniX7yznyOx044+gBByPjK9/NE6
6bHsUbbIploDuXn++9f/4oWyP60LIo2l2/ewTbE89OrZLEjZsb7Z1P+1LOGR/7QceJpYwghB9sEa
fjJuD/gPqx9XkdltBvt5Gr/5CV/dgU9rQlYNQ2sjtT0k0I1UMx/RBnyzInx1Bz6tCIgx2yKaLe/g
aC3BUULV/pzmjI0LM4LmUOf/qQ525OcJT5SKBFJZbR1DmCaZnt93rjpXnreZ1LRXKNr/fre/+D2f
Bzz6RKoQf4vtcqCU7xJ8+7lX2Cs9Gj/CxA7+/le+uCHWp2UB+5AdTy0/RnesTT4XW31xvrkhX330
9Yf9Y8WpUGdnUwO+Ia1RD1TWNAXCQxD19y/+xcvweQwTqWWcB4P9K0qNW6TttyZcNyG/G8V89fGf
3jXNjAjodAgahDtyq4oRvVayz5T58Pdvf53j/08viGfo0+tW0aJsS1Ppx9BNjl0qSGprQl808Tqr
YnqUAqdHr8Irq8X85k6b1v/z+v7tr356+/BP2Wa91Mtx0kmWyJUePTfOYu1L28iuOCK1ztIsPzrZ
FL31CcOJWsnibdRabx0CS2hXTjtOGw01xaVcEsg2xQKOxl6G+d2LiKZHaNjeDraT176etPqtvTjz
aZnAvURaqB2lLNQ5V623k7NdbEaRhRfaKAOHyTbZFppsgpFeij8shXtxvCrapG5bn0JbaAcXANoa
gSVr6lW5AlxiRiIuYCmJaaif9bkIdT+NuuxMqA+Up5l+d5IpdVcr0LNwUryeeB3L0g+YIabDiLdr
hyGfdLSiMZYbBqjjTWiWIyidSH9Wg1vtR9B6D4M+Na6P7y5HAFMwH1IIuHdIL+VdEffDrs7ydA25
Tn8lrKvegvAi+9RKp2CpOu/BnjHD+qHjIDLThKtF66SrqzU5dskqNYvMt8JYP8bO1AQUNAXt9bje
967EkuIZ6iks5fgUc6m3iMaThwTOS7aC+GYEtWWSGGvlyFomGeRl9djoyUdORs22FO0zzKjkJrfz
o9G2OXojQCOzIncphyp2My1uFYRolZIw3tNXRBKo+eiIxn2Juu/JMiq1jms0pKZl4r3jtBTkOPA2
stF+onrV1t5SNevBri6mliDDac2HxUOAxGlnhe+i38TZ9IGd6k+bV8uj8Opsx59cDnBaxWoAY7R1
U+OszcMPG6+KP9Tjo7G4x2q2noSXLWiKHGh27J75lVo0pvUZkeUmNfOtdLv7OcGzpCsUubl3dRIW
+Xs9t5YftmCrIzETLG3Wcpt53c0oGcCwLXc7AC7x1b3tnvCtVQNWqtp4QWRuH0aw0D4hgn6rxLhx
crtE4D0nK5lk8qJXSttWrC1zKux3U9ag/Za8D8LMy49NjQQsDYV2vU4DGcR5Qeqe52zzvJ38GGVB
GUx1jH0rmvuhC2Ytd2CNaU2+BqA4IqGu4sM0h/q2dKEANVfylnWFHLVgI3ciWowgjFsHTlCT78WE
KDzCP3UQZYXzQJoQgS3i+dJmdJ71Xsdu2SsDe0WHFrVlgrYLUUUBv6qrEiZk0z2QQOsGRVF4R7vM
3bXZGvk5c5Pxzi2917Gpel/Lri5BvQ1UYj7paWYG8HEuepOt8YQeqlh/mmf67XiT/jBOEhezwW7k
CDcEMOj8UVV50Lrw3cUBu2pjR+IQhf4SJfMhM6MN5+wPfBji1ljKi+7JwXfTfDtUqtxZpuA74hpM
m2In6vINu9K5G81AxeE2j5sb0g+PceEcHISpVho9QKb5MTvJYy887IkqD9pJ7erYKja1mpf1aKqd
2XbxjRYNZxVWm1rUAMvm9Vx2j7qUoHui12kYt8kiAzMG3BSX5YHyzVsRDXDqQ303z9XJSvIjxf9+
MO19W5cgZoAKtXb2EkUIanXD8cMoxfUXaw95pIEUw/8SLg86IYCyd54JCNoM+OzzQr8XsdqUMv0z
jdp9Ys47LTFvLak9VtCxfF2E57GTd9oSomWP7gYd7NMkY2LF9PhckA2W5eWuiqpNOEe7qiA5bFHd
CjtevaKU6nfSqY9zHf5OS6LK9Owp6d2bbMnveL7Xy8T/pTIIlEsupAKOxI85rOP0t9hkeLiLcFOM
zc2QG79t2R2TAlX9PMUbLEAOpoc2xovXhasUZBWOShUFfebhXpx+1mI+adZ8rsBim0kHjFMRWKmM
C3jBM9VwQodC3pE4Bgq0eNEsCEJl1r44SnsqbO1Vr+sztE6eOXMTS/sdietNagP8QuX4AXDoMZ31
S00w3cqyeG5l767rqr2LPPkS2WpD2XICjyfWXaS/aW7q+eYVI9Zo9iZ2vSDx1M7VumMZgdYcywe3
kNuUaclK05wd6M69UWo3vUBtvdQvtrcwCBbTL8cjxgkn1I2WECMm1AsOCNSt9XyXT92dnnqEzf5A
p04/rXHvplLfxAYIrTQ/LaUNwjk6OWAlo5hfoQqRrdzIeSqs5mzn7lMcmWd3omm6sEx1pPmsVGa9
eMY4EoHm/pameZykcUPIoRVUrv0omuHPPDuXiJUjKZzMJwn1DSTjCYdiuHKs6SrCfMgN44jc/HEq
ccmknb1Np+aY6AMm7OKJwe6d17ibxeMZdsNXBqCnBSsM9TGGG1G+hosgm3K5c6byfDXVNezA13jV
dWPhH+ebxRU4WNW3t6Ex7vCfHGMzOXu2eqG1Yvhe4kJ0RQNfNMmvYWxol5c3RTjmJ4OYPn+qiNvQ
gTbf2KbsD44dNxsrJsKoM5dm42AS8Ic2f+zG5rlPaDLN83Kjk7LM6lUfsSAcYyt/GT0yeBtMJYEB
fczm9cEWUK7Ln/XomPduovP0o+rfTZFrbLrS9nazlDdIMTHAOiPcvTx91pdxOBFsqnYqm4pt2tP1
KxyVsgvI2h9NckghduGgCNW5XpJHW1kKwbP4cGA0BCKCdzkUOGptadwKE3NGF+10smJWZlNe2jxV
q25qD7bBA+2lARhsfyr6l9GpD6GVWaultgU2zDbxTWlv8bGVvt5yobU83cbpcq+NWN4S0T8vojx4
U37LMeaimeYLka8XfKtHJfu1RVhVXybsbcWbXRJS2k3Fqyqau0VqJwizyTYZa0gvsg6qPo6C1Es4
HOrpGTPyOiWcCg/0sJ0talgg86tMqN3UERlpux+ysQPWdWNjGhbmxTqDBSDiY8Jf1utlj3IRhpu+
znpn2hrgNX2PjmZMOO/KHWMQiECniQPFU24+WKVct5r2QbFH9oZqnuosefWi5RKZhnY7oJzn8VL9
iiSuO0sWu8hsTh780b4h8XZ0UyIj8cuuSwKoDtRdbOzpUzapu3aRhyIv9tOcPHWJW/oi0m8cHoZo
1jfJNF5f0ua9Wtonqcbtoue7sdHe6qkOqFmoA80ygihbDwddNjssudu4no50mcG7OmdImCB0vZZ2
9nQ0dO8C9O5+FAUlh4gBLZIPecxGuMZDbG6ggh4rAZAsbQ5p2at9HNfhez5p0+/W7cq3uo02A1BE
bM8Y5A1Pu8lSb1vaSLiL6Ai452UGGYf3PYNeJ3k529JbsPLJHXbHBGKbKPZuHYMw9KZwo6P7Xyvb
ZcXwUvsGyjM4zZLMx1zURoDPVK40ctcpQNxD1umP2mzr+6Z0rBX4ReMuirr2Tq9ThOWGtRyLlGd+
nJ0xSDqB6SGOCIOdGm01LcYvXbjDbs5rlO9mIzC2dzGm/+k5FA3Wu7p7M2yLQzugxMFp84BI5iSY
E633jYp3PQfJGuhtTwUDfW5lpQtbaJ3fCCvcCXNeMJY53irvHCCoSVuvstrbR1X1tphTu0af/gNL
zIcYjZlLBpPJLTXcHb3hMoWfWPyBMNayifxGzvdtzFJnxcOLbWbPg8kjM/IyeRFemcGM73qBIKUo
nJgXe5SnWiw8WbXzBizjUsJw9jkdeNhBnDsTF+8xjHTzleMOvi+9zrb6SDsXUvQBNO8THA8alhbN
OL2J3oa6W2f1uE/zziePeK1LdAJ46mvd3UFVOnmFtyY+dlumYbyi1lsvNYqbjkHiQFcNT6HnMMsv
6OgSTB2YkemPGChKp/gz6Uu57qvhYI+YzZV6Bqmw9YzpxXaIsnU19QSi++QNmG8qB3qHfh5IS2Xp
x8Ogn6WbPMkitAPqvSP+Vyx7Nr9G5dXWwOYXTAOLnItqF3h1TqiuI176MO5W9rWAyfp8p185CGau
CcKwQcvFy+20dNkq4/6QSIwBSJ/GlySUPz0z/2FMDSvrhKF+qvW3agEdjmUwDaYpdTbz0spAd0Zn
H2aj9TF3sYbp2Yr2daP1OxWCDpTd3O+VFsmg7dzu6Bkmey/Y6vJOhKr/mIVFFLbiHm3cQmAMdkX0
lDidDcgQgxtnhaHdaW7fnEJZwGqDiwDfs+w5gXnLdhAwfCnhDbq0/OiaNRBBkoXLcFLplrrZfiQH
qroxTG/YdrZxRYdraqeJiEV2TKugUVGxQyWptvoVQeZfTVABEbftZRnyaF8A73zMZoXvus/gXxJ+
FuTaoIEhwBHronq/UhXjx9CaurUTlhWY8kUesY7YOHXzyXiX+gScujfUZrF7CURcH4FRj72xT/uw
vUigXSczNcSZoZjA/dzWvF99Beh8GM8JM9dg7JvpbA4Ogys9My8N5f0NlQ50DdUub5yunFt2HXpF
YzOKsz4my8EdlsbvjEGtxk4YPsfpbtcDMz5Rz5aB3U7DasmxGTq6BaNZGzx73VMH7kdk3o8D18ua
o/kwkCi+j7SsfVTWADZYjhWick6t/alhLHGb5JWOZyetTqD2S85Ibq9vdB6iO8qKKF4Nuqt83Yix
51ngDOZ+MfexnkzeKsmN5KLFvPcJp6UjZzMOeHUnz0rEwNKjcRBQIKEbb/MxNNeJkxSHFDNNMFtZ
toX9xQJq1NMhZ3yLe8cO8Ud7dCA6mW8dzXA2bq25oBf0ccPMtXsmAKBdZ14zXrAh/rArvPXulODm
LKBjaHPr3Y1SqhMV9RI0leNA0UhNmLqz9aBkEj/RlYdlIbN+y7odrkwU62u0l9GNxMG+bmSDtXZ0
YSQYhfsAp3l4RAluUD8BTjeR+hynaE5+okDXfJXX9RbRT1YFle7GbMxR5dx5wmRUkkYTRQkoED4u
rgx/mOOEKE0gmGCQzPVsj7QF4yousZ30k0bqsY1JLJ71x4ksjldKt8LiHRgoC+K6er3mw58JGQ66
RRm8vuGtZ4e3s4x+Npb2DFErW2Nsege/O22cqoBUP9U3eVo8mZPcGqPuLwmwgE7uptIx/BmwMZtm
Ud5q3dT4FqheOhjWFNgpD5tpy11JqjeEenel9fIstb7ZOuWg76u6PYvcXGuNJB25bd1jpAGp7HVz
+uG0CZdJuddhv1PdlJo08DItS2B0KTuiqHEPg0RrK3GpEu/HUiALYAIarckI7OmLtLBMJxKt6KkA
Oy3TV6KTWhzz02Fw1Q/s1o8hfkIcp9jXJS2XuV3uPJzmQBO6X0xFYmjDs4M2csEEnec3sZjfE4PT
HEdDvFkF78mAszodYeU1GO585WpvBVLKVToStpzI8cYQUR8kYXsPY30nCrTWiY5dzCrC28iKgz5x
9z2rbJfLC+XdMezMIKJ68KnZnkoc/atyRinaJeF7ZyYbVJtA4nOS3aeXdtAuYsjeFL6mG6jNNN6S
qht3XSlenagKusY5NovAvYcdt7TCWwefDNAPipulX06DY76aufqRSbVrluQ4N9m9I6f7XHFar7Vr
MY7S32qJd3Bm984O22XlimG8DER33racSyDmlm1/JPyjXJsu+FWPU7oWuWev6txN7qTlDZOb35xC
gDWH3RSUaZ6d8tZafM+ERgouQ9yz/zUHzZ7GfTU68rbOq2GXVDGvNr8VXobhgZ0Ox3uHWPOAZf/X
qM/bK3c9tihPRrVb5tjvKrFJteJjKsW9I5wtmN1sVQ44dxcnPbea3QR14l3qLn4RY35DL+KglnY3
m7g81TgUa1voH5PItxZxILjt7pLaXdYiNRT+9ehGt+ICknJ3LsGL+iA796IHRWZaBc3GkV5t3vbe
ys1Au4cDLVqTIKitHgEw4Dhy6qhESJZgh17Q84NVyJ1NgxTKTxp3CugHGb6TUMKANteXjWfW1ZMK
C+ss4T4Tb948d5KUr9mV51a671HC+26GbbMatbK6nyZotFaG3xPKir0iIkCQxTi9txW4gMoJN/Se
1oVI9yKtL51T/6jD6EfheD/FTOewalEORnX9rBXNLxC/4blHwuFbtrWzx6Lz3drdVJV1r5Xao6dj
1oXcDqs28hfQO0HnXG3XdsNtGHZGywoR512yrhva7sp6HXK5y6cIMcswKvN36jIMMSxs7M6QALSu
Gws0bpixttuNKUkAtPCik8xRnTSOcodxJsiBt698BtvM+C8qQtD7ikYlhs6XMjHx6lPY0H/ptXM1
FNkN21+5g5Il1u6QYBXXxahBnwKnM/qLo8GzngYB/CXMKGRSN6bGSmtei8EYN0VrWM/6NEXLGhn7
SKvKjSsCdBb7MlhJ6K6WzghvbEamlu9FlvqVFvnwVlSF/DNodvpDkLcOpcjL4mOTd/WFpKhy54x1
GJRm7tx2Td6A6x+ti530FWHAMj+PZqoFUjrhzhwbntexBcYC7Mv25KpvxHJZwLA3gYF2dq3jbFR+
HDtNtJlFpgUU7dbTbNg0MRNb/WmnKQ+gMsyv2dDkj+ZYFqFPKWncLlEXA/JOtOwE77F5ot6g51Ab
Ic9HLIofwqyw/+pGkf1akoGIezrve9TSDd0Qs7l1ZNruRDdpH1BRhN/aBd7vSopob0xau9UBa7zH
FSuUqOGpl5Y0H/NU6/Zaa7r9qjFI6QgQVAH8L2xUpjtyNIY0SGzNVjedFqbrkDDGFmZE2j5qDiAZ
irBn2i5NQppiU2yVnaQXTKIgaSqX853RuWMRVG3uBOyGFuSgQuByhhdgAcOefMTAYJkE9RdfiRTj
Z8koYaOXrXODV7fpwcnFBqAiKCb38DbUdtSM8KPLZPMDTHNMi5s6KLB1omus3FBbKtOIliYcdB8o
XHqEJk/bqis4juBnVuwqVpNEGzMfcpA2XqFWhSA4ZEjs5phVur0DABL6smv0szu02almi/pZEWx4
NOLKuu3mdF43dlmeVR8vO03rRm5t727bvAcRVw/6sc9aFWRsdWsG4OOdKpXjW0mlQ3VIGj+LHXcL
QsU7W5Omfkx6y/EmS8uCrCGltRutSKr7xvWMtTWBavGH0M3uJ69lh1UZ7OSmK427pikgWbLcrfKm
NKqVEzr9PhtkSwJEWe/V0GqPFHrLNi4pOKeiXJ6o8V0EFon2oGBUbKWXRnMwQNwLmliLtmEZi0O/
DOW2ye35wsPrvXadiB8QW9WZ3/ENNhkOermKBMZjX0+JqaWfrL1Gditfx8Wcg8SqJwZOnVGyjl4J
ABqD4rs6TOffRjMlXMC4fphc0+PwN0s/7hKqu6Rb9plM55tcb7GmD5PnvspaIvhPlDroUdO8JF3Z
/qprkeyqZVy2MEWAz9eaQxBAXmymyln2OefYn0IqkAV5W7n7UG/jnT1F4ymOdWtHTonyRSIoGjk4
b2Nznk+zDDUI425iPOlimH70qi9/hBQw/LfWjsDudOMjILwCuIqSm7Jvaefmue2+WHEbbzsXvLsh
Sm8X197ygoY1O4AQWy7ZLIAaDm3Xo7vIpD6H+46S7KEymW8FKFGSkp2j1mnzpHr6lKu6HoPJNDjo
dAbgB8YOAB1jry52uVELtJkepEgymid3M9mWdiSJYV5ndgGsJpy66PekpcmbCOf2toH7eFFkq+Wr
eOp/GkXUbNwqTdd2l+WbrgenI5zUDWCsXytET77namJG2BELkqy7UjftW9dJxh40PefvtxipPsqS
vqSPS9rgI8S0mi7StQWSZ/TnZo+YhdXc4u6mt7lO09hdz7U2QJ6Hs7YPDb3nCeV305QKw/xo5ddK
kEHUihmU9uS5+uyTKiIPXdO0hW8CpePJy6GLlKl5G9YsEOBDALSvxTQvV8O9HEwwHcn8k1VPnV2O
kZvRG366OuSTAhjamgs2rbSYyPIA7GVH6kNkJmbAv6xizc3uSEMoXlNzsm5E3mtHN57M63tl3Gph
TkkCY/8uLooJZNRiFw4Va8rMETbPQ5dF6GR6oF68TpeZvRd7jPGbcAJSy4vXpmnoWY/09zxwAn6b
gzXrq7u5YwQ0mjtbjieoZzSuE2wyyfQ2ztoWt85mCosdCzFSVde8LHM10k/IbjS3HkgaiJdtRtfE
p4FxT5pIEWSjfGWutu4S7Sj4FavFuqJMpoGYq7x6t+buw7IomMeQRKM885ZADeGfgahnGkBy45a1
XBtRyZnegooFj4baGkUCB3vHZoklD6YUZUQrId/x6R2QCYiAbXMEqBlxJFjadepMd+EcuywD4xzE
uqGvrQRKqayWXyPBzCNDZj9T06OqWZ0iTbtPnSblzhnvbiePOv1bjnUarbhZ/MZmwlkgpqdVLN47
2RUeR42QxTPRIjIrRraMSgt9FekvdXGlpo2gQAF/UAY3z2iAD0usmX7EHCjgbYS90+I2JmRTFO5u
NNJy1bjsBVFdQq5ahg5hHNCzQlzZGFX7a2YLheEWQoNkWaHthZK3bwdjZWfhuFPa8OTJKt4K0Fg0
46x9EWUPbtmfrcg4m030s+2zcqXrFIec8n38gUfLGkUMqr1rN3kk9B03OLpbeJfvTIDie70b1M5p
4TMRhNj7jVned1HsnQaqnLURa3hhYnqylm7dJWCPOh2yadTCGjEK42QV9LVCK0KuBsdoZTneLzGT
QQasPAnIt9kM3tICvBLElrEpsp+uQbZWpLlIh2ll10H9YxZrF+VvTuYc5scFSDjEHAYdNMIVTbBV
D06pE7aLlNP5XcXGbdi7w9GZUw/uWheuiZsrgaz0z7KZGYmgJkjz5JfyNGeT6oy9qy7RiW8il8wo
qmZP3kbq1xrz1BI6zW2/5MPe8cYDcHOPcLaowQQKGo88G9R5nMZX/CCwMTPXsLGGdKNnbRJovIgk
O+ly0+m2BghW2b7ZT+maLf2Qz52zU4t4HIDmr1M79c6da9KJtbPbaHCeSpX2O1HN5h6gD1xMjZW2
joeA4YcdJIZds+XTgU0MHeRGA2iLYPreT1h71/pcXwzgG/QFcgKgklJfx2S4BGVclesO+EqQm7nL
Gbk9S2P0NhmnWPJYOuueLSuALOH5WeVo+wqP3JrJJVOOGqYZc+NTulSMqAForYzBCMnmCbt90Wr5
sTerYRXrKBFSa5E7+LLvddwi77ScbW1W5VNTy3jnFJHBgDQi1qsFPpSK0uDOYXOYYjKvrHDy56p8
ayIi3UZzUSssUUwo1QSMpx1oDMEfoR7Jf4mkIZJC7+5dcGFr3qTy0VsYBTpd+5NbpK066er0asTb
bJG6M/ZgfEk4+uWEukXUCgFwpKk9GNnwBOGTKA/mZL6KZRU49cz0Ph4MqDwD3fMZDUxkZ/5AZ3Jt
2SbXY5GMcqlGnjgJZUfQrtUvjqYneylfl8m6njnB39il597VKfPoPlvXpqtBvAOKl3r1lTjChJ9p
+gKAhWkA5E8PzNPy5taiOC2EXe0jI+p/kkrJ3iPdFAAx2BARwlZJRO74PNTlFWz7QvVd+aPRk+CE
cZI9ubvVwZCwGxL5ky4xjSXeq3CJmdbrtb01rP4cCj0JTPIHeJ0ocYtal7y64gf1T3VWUFvuEo4T
uJzRutBqei40XnDL6Xq0QtPvWi7tTVWmapsLGl/V4J3GNl74X8o/4xxZtyME5K1ppCZ1QsK5XDGf
alrowPPMra67muNBP/aB3ZPrNQuaHjYnS9ad6wrhRBzPKjFuFTKX9SLLnwXsObJ55LsBIfnUe8V4
k9MKTQrCqFJt+CONmifF4cEqh5YTQLev2/Ec86KxezT9OmdBYVhllM9lxVi5sPQ4WProKR6t82CA
MST+ima0ZX1MDpGVFl9vmsuLCTzZzYtjWXqDL0I2fdonT0Wclb5aMm2V2fYvLsVPJ+eNdl1O20lS
/KrLZRuCs9et7CMtHRqBDWzvpcUsXgAOG2bjtwfLNenraW2Oc7zNIKTZ5GuvJjFstMG+F1F4zKei
8PO8Bi4zz0YA6Vw7VlXBmEXnJbd09UeZ/Z94Xk7NQhlllS7MPbM2/4+z89iRG9m26A89AgyaIDlN
b8tXSaUJUXL0nkH39W+xR915lZWABg2oBYiZSTLcOXuvjQu3aiPxi5Z7y9lc92CzGkVtvLiBD+BU
622x5grGfQFIdDPmLYf6zOcAP7EJB5IXbHUZgLcVYczSajZonJg/6mEkN4dd2spJJnFiT1kcI6WC
jaRL/RIW2XSKAsLGm9oKt46uEwbnWfFeJGHz4RhGd9InRHIRjKnnMcnUoSrYiLGF8pEWExjqHOpI
ueWyqdz022Aq65em6rYlDm1moImeBX2sQBPakspXU/K+sxC2Oefs9meON6Zfdo4VfGNs1GR0ppn/
HFPDp7IVR+muHezpW5v7NBiAp6q9J4wqXWVxrbZeaRA4kcZgJtPsRxzazrE37GxVKt04O2mmn2TW
GD/duMofqXNB0ZbAzRjZ2Xd6uv1OgRZc14kLiJiM952grrM3YiINcPOLFdUxb9Nahc8TxiiNrsp3
vgZaNezoSpLE0xXB1iraduOM7bTt49L8OdTddIjqOLyftAYmIv/4gOjKfJ9YC35EkGh/qxpaSN3C
Zx16zdipwS12kZZbz/jSGuJ2Myp3OYqWhVchi/alGtjhiQaKauOE5cqVk0Y7zq92ed2btDlQASSL
MiPxMXQc/ujbUbRJ59Iav0nbOF5EXBKZNBB4hyIC4VS6wV2teeHKd6Jmg9nLeK/y0u9WQeOZS68G
yMSJa3qiS5zGi3mypKZW2cbW1ICAPep0nvzF0FnmomqKbG3pcGaXWa3McaGLkkiyKsrZ8qRjcKCL
pX1zIMdHSN218YyaRSyz1gufvYh+W9JYv1GFt795S0dy6DgOpgHVEL+y9DkMjzpu2hfLPPRp1sVy
3op0+sZ0M/VVZgCYU7PpNy1FthcvCfKNE5to9sIoPnudmzwPbLTPrpdYXzl1W7u4boiCtZ18m/au
dkKNGW8RIIALD0lgZME0sRyGq9IeydNB5XVP7QngsmVLa9f1hfEmK0kPsqlpL50RFHhzxXxAPW1T
ysjmMk41LhhhERXOxt93Hjgb4Krp2gasvw2IkFoKihSr3kgYOm0SgnP1ew9mT1P+0PDgr8dYMVGk
evWGza98bI3Q2BeWp96soR8eEocSutMJpNR+TSkzoZRGHm1pbe2Q5Lakhdkty6qi4EbCIB072e11
FvalX5nxTzUmzbEzdXFKhGheMpfQx4F3dB1D1t0VQ16vGtWJhTe1u6YrylUv4ww7MdJILSV+BmnR
+MwuESFi6dTtro4jKsljQFwV5YC7MmGBWVSOSVpXloGoRtw0LAIHmSI5fvwqMFcPsh4M6g5BsPFE
rJ2Iy7apJGotuQ+2VDPVqAbB1jf7oWv7ZRQgMYrMqr+TUyG35ugb20i19rNB1u+6G5N6Le02X9dB
WX+L60CwLHjZnQ2zc80BJd0oCsEL1+xiVh5AvjkioUU1h6IKj25571bpzosmQODoKD6gAudnEsqc
DUM9OOYUMjYWn/mAsGuG1rj9AoIfe9bCqMuVaD25cp2ogwc2QTKsw+Fba0Cw94beXpRUcQn5IPnU
rEFN54Hd1asksDp7wQhl+zxZOtMa54wP0I4zMZ0yTjmGWbBsOTyi5CMlToCHD+j+1Go9eKGLkWIA
Dp7hg0c7Fe0nRt0ph7T5ZLaWxUammI5RjNmE5kJ6aJJoJLt0sO453jT0/etsY0Vu8u6hqTgSKCuX
XQkqzuvbiMa2bXEIoUM0qS78ToWImTYc6/CRwzMRhlkWexBqCVYNk3ZYx6nd74dY1WD6ODHnfZ9v
qaWh5EkStXWYr+ARFtZBhQN4OacuvmUZ3UZRj/1JWCgiF04bRveRw0ldn4MljMQbXscmAAEMsS87
S0Rhv+SANpPeYbQUTn8vEq9DDkhlGNHqkNDTszYIEdlum2ozcPBdAJRbJgMaFCLXXAvrQel7jxob
Eeh3y9gvmccFxe15mzvU5cbTkztIgy2Qa21b+fEjaZZbXpMVszYngapDJUob0GjqRTrUazUMBwep
3xQkKzPpDkFCszpt17VyDyaMFGs0aAWD2B2TUxXq1VaPtVkZDS3ULPdBB0KzcrPVEJt3pK1VG0cn
zCGN2No5WfKIn43dIBFVPKH7KlP3BpHHNt1+GnlmthCaeZeU6UPY61AKuuckLB8JMlvaZftQmZxU
7Lq887S6RYoUWXs7C9KVguS5iWLvLhuN+ugwia37ulX7lF7x0tfCN+qc2ySKzkkFYdRHBwfy9GxA
TlkUuv+l69uNbrr1augpYtE4XBuxfUa/G+x9K+2OE61AiKhf6NuaO8m+F53nsrSKV9dGiNODCz/U
QRNs9KQTTCceBtwscV/LoXCeJETJfVFM8eMANf61tYk/XbndWP0sKVUdK2RD0cZUDbFpYV4OA0UT
xL/cn8R9cPLKXiNUFBBwaJiVbaCWLZplshldZ1Mm9PUCjeMKGOR0OTB4VoOZc8S2iZclUiB1tqbj
pJu2DKxDZrXm3jAcZ5llvraNGw9wuE1XUk8T1kZyQHahoCGZVrPtzJXusOt8OSwpdVikBA/lqY5R
uZocZk5jlfWsuYlJSTZOXox2/FbaZIOHs3oOvbp89cn4fXZtY7irJnQIdYFzKmL7fug6SQx6FqKi
pPC9FoKNd5fZBBvT4NkHrqO2huak3+mqN3BV5qoKmcGE6dahuRco3GZa47hpKJ/dW27Dj+FMiB/V
tV6tuHTXFedrMkHFqLZTlIILQsRD51Wmc0CK0W2p77HllIMx7UTVFcgqOSMt6C7U3WOKe+En6Q7i
MY5ETUdZZqdIGYhPZJd8pNHgPGWwh4+el6X42ByijI0iyAjzjFvYUDQ2ydOFQ2CtZB0wFp180s6V
HhQHEh+s9ZgDu/fT4OzSaaB8Y48HGdKOjkT22yBzG2J31nwoilgbwhjeDEFrmxbpg+cmTyQA0Phw
vW46m7CIW2pWJem8CJ6Z/BWES6srDlpEK2kxTOPwRNUr2Y7RlL761ZijWCqooiH8X/U+k22a05Br
vMG9Z7GbzaSGBScj4lTQgIQ/upVHXQM+8jIKM8qNnLYMOKatdpebTf3LZc1GA6T8rVWm5d6Eni8X
ConNkrEU3dUpJFfExsWid1v/Wxs2R9y2cksd34uwfcb9KzrN+KdBmAwR2C0WgYn+b2Kq4BDmzu86
bJ74bvEusvJvkVdk1HxT7zTyptxXZgNy3jWRuaw07v+PSDnjG4Wnh8hy+kPmKY4HIOp2U61VB3dK
CKWRLuelkGR3Wu2wdUjRWQ9JP2yI2Al25IyO67SHJhVLL91PLohZ1MEm8q4JqnuEgNcwgvCFCaZC
FzBWe3Cz4uC1fFmOz9U66vPyTeWNvu7FOBx8woj3kGbfnM6zNxnnhS2M2nSJ0vKFYj1ie5etrafr
2V2WzLKPyfYfEYF391Uy5L9HAzVXEreQwKupX9WO7W7zvGDCCDGb5GxLlxJY6CELAxtxf9lvzWi0
lpNOmCs9e/msqQhjtocNmayvD8j7qB9UzHG7KMEuJ2NyVyQC1H3TVEu7UzaFTsuk7jBV9NuHyLof
AqKAC4in6x4vyXy49X5UUUVkh538YjvLpqI27Ho/yLE7WU2JKIE6zDMNQeSiZZ2v0CZlO81ScqF1
PZZxOwsfnHRylyB8nWVHAe2tDl315MCh3unCjc/lD+rEcmOAZFq4NVUQGRrmCTq182QrIuLbsjza
NZ3bvBlhQ8X09jUzpKWhE9XaOjZftXKSY1+g3kpEdhbW2D63cY8woOzFUzDv1O0YvZWeMdRtItsQ
B24Ko3rSpuY9CsdHmTuPZSYxPsNX5fqHBOU0Od6vlYaWm7rRXeNI/ehMZrEbpK6vcwGM352bsRw/
xFo25Ko14sFWvaC05f/uK2+TcZsWKuCFcvS5xNmaW16+p1QLX+w0pm1Ew69LSJANBZt+1Zj2OcAv
um6tmXORRd3ZHNjqmNa0y10NmWNp79gKgtse7HBnyvY56AbsbTqzOSwxd5k4w4tTmr+CLH/ucLwH
4+xioWcy0eubpzwa+VP7KIUtVyodwp1AJr+iFZnPDiIantEg14rBjuzKeAxQaouMLJCUiGCDnACg
8um73rK8kFRHH5cO32KMaB8EMX0rw2DcqGeNfuXCj9two0wCt6sxpkuQu86KwhaoWjP4qFQLZpma
4KKPc5882bkTzrCtlAdY3HSHtWlqTCAlXYW+aynu2h3FUhRkX1XetushImuDkvU7DtrxiDo4W3b1
3HKrw3xLRlG5TBrb33TkE1FqdFBK5dhbhARez0hGns8qdu5Drd85DQKFCh/WjiPCHA5gPrBWI0ZG
Y8DNdM8+Una0pgG5vKEfbbKA5ICKFuUiipIvRttWVCbMNw1SmEWh+eC7xpc4QvVSifFnY7Qfto5x
j20utgMEPms2MHLvlDkLuZF1j7GTERkhv5KoYxHR2yEiNZy9ZQR3kza2eMcA47cD+UrJUNm09XkM
doh5UhJFsx7nLVnQDPlCxkgma3ZBhzJstQWahN9+avHmoVdcofIkcwyh6aKFkrzok+jOn1Nnshb9
lt6ZZFBpcOtDhGLoIiIXsFD9mFvBc9T7d5pmfwtV9DgloJ272D8ZpT+T9il2VwIp6OwksnE8nFzi
fu/Z35N7oS0LmXydkuqdOamiyFRbm8IfmlMk3ZT9fP+kUvSfRuIPO8PU4RJ65nDPG/keq3gdjvKl
CSc0JPLFrO07b2LeYICiB03GYz3m+zaQe3Qbz0bunBCT8HUayrAqoZdrDE28SgB5I07boW80CZux
cxKZu7u4qegPsGXYeJ5OETXq95NJQBkvDmK3BOa5Tm3V0AAetzxF+isFh2+3Xtfm8KMafLopEDe/
MU6bbSzVb5Tgm75330ZyKmhYhfeaZfdzeByRKhzrSG23XnkRXl3Ja5bqwzNBoUffCekgN/JJK6YX
NMf+mpbGSioSTAhCUCue9ar37Ldaz89+ixC6JIN0Aco/hFYPy7t18l9zf4/4uGDihwasi/49sfAx
NJQ2XnpG+NwH+iEQchsKtSJ+5NVoke7LYiMRI1gUxZbOlH0Qur7uJ2vNuZmJDew/VicSPGauR+qy
YPsIdZDu83+Ve5/hVENYM7CvSMsHKZwHH1/C2OobXelv3JZ+GQv7qzcE29AjWISGaxtaexSQzAP6
+LUQAKbbriQJaApcNvH+uVYeJ5qJeDaaewday2w7GoTADnqQI1LZV5qU1GeHx6aOvk0yGWFR5wkD
P/2tK5QHnW5Sm6zSN0g09zSgsYCaVCODqsGFk4YHhvlPUrC2gxjmBR2RMoscFiAZrHIboWOKGHVN
LjZN8IpDdVkGLKqGWLpInRdxwSY3Hc16iajARTY3UPVWmXaO45K1M+FhWe49ovyWopn8UncI3Bx2
kmddK4Z7v7fpyYQK/K5FkkXoGpQYMk9HLaLaTZ4Rc1FlrvcdjYzYRX6L5qpCpe+M2aHruceN55Tr
yTO+aLDF96WvioMH/2xBPKDaZyX1GDGSXtBE0OVVWf2SIuutReal/r02RYz3gJpGY6Yoo9m2tQx5
ZWv3TU15TcRDe8Zf8dRnMf1ajz4gwq+3mDi6bzVNrj2d8PxQ++JbVONgbMlpWLmcTRZGVg1rBCji
pyo09EglPQgOoXq1oaL+JTaTTcOGry2n81Ry6qiQHxnO+GgO5S/Ts1aWxgumk1sFNNF4GTViUBA4
bcd+ZuHIWD/l02gfJgDDi7yjkGRIOiZUD2HU+yPxJyh+jbLZIsN6rkhiqLLxMc3pGzY++zpzwMcW
aeouE/DXOSitERX+qjUMm14QvKja+m5olAKTFmeRcoaRwDJmE11r30MR+yuDHvkyrCsDbU5EioqL
yTO0m4+Rjs8iiai7Nr5nboWe02UfXijJJ8vRYa6gNcQ2bqBVXaJ821B2WKlwIrwiSZNVLWk5YawI
kO4G5cHLATdq6Yi/IhiW7mTIbUtTCsq+3ES+uG/s6LuY4ERKZ2K7ptcadRNEdl4Zit9h2c9lb6yv
gdcHyzIO6nUw4JfFI05ZTVFVJuWExEVdoPvMU+2xj/iDImA0Vw9jOsiHHmfPIoPvRrAFKXodgvyt
h9HgpbAAOhPVK0lbNuuFbWgnyCP7kR2NJntjNQ5Y12SFCt6p/C177ruiiywCGKdzYQ6POnXfg0ya
r27a7TUn3IejNwuo9mQvvQx+upZBfCwLi+A+mlhMYhoqBVe+MFc+kaLwFOqAmHkm4G9N85cy7K9j
WcUryuv3gzDfQKe2G9oxv/NgYhObMa4R30dF8cwJ6yFxxcn1KPkXTImLYlSboE7Y5VAsXxhx2/Fw
6ne8cTyDEvGUm4ilLjhMTvr0QK4MlZMyOnGkOLe1Pq4ay9gj2fnt9D31mOIXXVVE+R3LWRXVYP3a
cpEV7JNFHxFzhGqryeyjrrqflNZnY1BgUXgJnhyNzr1TDq9Bx0+Niy2wkLO0eWMTSYFBO0/SfXca
WtKCYCAjbbRFoNCkBpp+ArD9mMNiALxcnEY1HLSE3LhGUIgXjneIiNFc5BoNGQC4czABaTO681NE
6j2fn6Dh053CmmyM1iPsuGnRG+1OMEiW9aQ9G4UOdVm8IEh5GbyRbrwYUZ+2h1kgSYIGYb2TcRqn
cVkH0cEsE3IgchLppLNT1IAwuZ+FnFX+6UGE5mFk8q0DB52A6o961VFKyzO0adSSLNLLFkYVPcft
9BOD5EtjFTi58uFO+fJHI73XoavZ53vFXSB1WOK+fiYqiIqKM/tn7mpnDjKY163McYJlYtJBN3Ka
Ua6yD8mkIads+xz1Pbkg9lOFVGIDMaffaTGs6tyUzZtMnPK+DGJsXuiqEL4RFKGT3s2JyCaYJkXw
bDWo1Fv0gG/0OZqTlLG4l8TN/dbqQoE+YjuNXXn+6KEU6SmdnOTBYPX/oWVT9SR6Nls2oT0/m051
m6Ds6fFlvGBWkcu11vk0TNucSnGThGdl4mvWtRwrtcTRvu8qW+0bdNwbB04lAQWDo20mghgP0qyz
fE2NOg/x/S6IBSpmqzH7FarQcB9puc367GDTVYSVYQoc7hrdoWdLIE7JHr8GBxsno81HjL/JUmIv
Y4nsWMSlOPxfmbudK0NbHQN6Wb/qHCHUAgEC0238C0PQXex7H610nBugiSvAJ+uCK5I4JAw6biaO
Y+bBEvfCn71uFcsItR9tbFJAev/1cyjEFWDGJYc6mmJ+jCLFaMR3GOTqKxDIWxTqKzSRSwp13Qjh
9axox6hkl4cUOEpZ2Gn08MaMW5uj6A1syRVwxiWEOjaF6wa90R2V/5yPp8q/7+MbALR/YIl/4Fdc
YqiHfkqEO7gzhak5ak1D/EmMJtskYjwtV3FUHajTLlBUbE1ymETIBjt8QJ/2/fPnc+2nzX//L6AJ
iIupLlOCx8PstXaea52Syc+/u/T8Svzr0oOppYSJ4b0MmeFr4nG8+geGjhuv8LWHfwEz8QfNdcyk
9A9BCvST4V3FWPi6x0o8ff71r32A8d+vX2JXzfogCo6O+GXKn05FEqBxn3cvn1/+yhA0L7glSiRS
b4cqPU4V7XmlxDLV1c4xgo0tXTTfem4v/+6TLgY7uDJYOFEYHMf8NxEF9B5QRTRoiFIOx83u8w+5
8h5dUsglmWPCrL3+WOHTatMzle6FV9xitV+ZRYyZ8PSvV6kaFX6tvvXQNw0bmBVry+pvPIcrkKhL
5DgSS7tIQjs5mom6M+Psp8MBHtkbwqNJKtZnpPpIKI2/e22N+W371y9BaeaiXJ/aoxTvorq38HXk
zdvUNzce9rU7dTGeKVgK1Ge1ddSsaTqHsqZGjv774/OnfO3q89//69sHLSJFdqnuIfMJMbO6Ry8e
/obtKR3jYjwPHeInL548GIQubIZyreVOcuOmXHs5L4ZyUVk0kYF6HFzin5dWJ4624as1u9YbL9G1
D7gYzDUpUy74OXU0FdmsODxRWtoZcWyx+/D5nb8CVzIuB7GH9wyjdnb0xzFkK+mHz7hlwx+Swt1W
p4jx5MWyfiDDzT1PBRXzv3tfLwHfiHeabpLw2UjH5BhmaHcFVDg0p1W3yvqbr62Yf8cflsFLQHQT
1C1RRdAVBkNjCzVnEuYnTR/gwk1fA1S3wkzfvCJa11gibrwW7pXHJi5AYaggckPjXH30iOO5i5q+
fG07u+Z4jo6GPLw+Pfg0FXY+Zb+XCHrZBsw0Al2s58tUFSYOA8NeaHLo1zny73s70YDDCA/LMNuF
cqVDzyNm1e37d+wXxiYpYxq8FPcp3TvtIJA1j9oL6vmJWEZR37mI3BFG1cGRHTF1hBbLtzW0w8bC
bXVnTP74nBGg3RDT6CTbEGXU2lL9l3ZMjOeOvA/o6TpbyL6vvk5upeEJ712qgEOZs3UohB2eUAVQ
BiEPYa1aLPHDoHmHhrr6dxoGFlJt0xancgqQapqc+APNenctFKVeFtZfbKXLgzcZc/M5ddZF2FgL
pDz6Omv0ce+NfbTvzaJcEKXrLwsHhSS8kWA3iQAPhejLPc4GbaeZBZkRg6PKtWvm8mRJs0VuTep4
yAg6WWmAaS7irSPivu65Hxky661F6WtDnjiBw9A3mtXng+rPzx8q6X+ns3BAYtHWOAcnD80XFXhs
eMHTRG138/kH/HmRB0H43w9AopoZtd5NzPbp00jfmmyK1HpNNPlDGhz7P/+UKzuVSzq5aersTjue
JHxbygRzjvYvnf1WIl4//4Ar0764+BmdHnRuBe/qQEPd3VN1Gp9DWwtvzPzXvv7FoqKKqPYgDzDz
d1/GEtIC+JWu/G4kXz//9n9+ys4lplzTyhKompiOtlAP5JqTmkgm82jIx7+7/sXq4tWQatyB75+5
GcSgaT3re3Hp/N3VL5YW8mXTGIgCdMnsSwOxo87eQuvGtcU/+VF/mnYvlhVEqMRdGsgCp5LmpchM
dd9348ZDOw+EJ+sQ/njGXW/XA376cfqSdF171AiJ3tT9aL4Wk5VtJ7Otvns9IziZ0RcZNYKVQhQP
bEr627jr6pMfzEqBPBjlo2cSTourrjkUrkl7WsJw6Z0hW1HFISyVkynn5DrydkXSdy8lie0UojX9
EaGLQblRl78sJsI7vYyzjehmIf5E3LVXFOa2SgTZytPYHXMDV289k/DMlsJMoIclEdM04XAFxWeH
4imtjXZIQUzh5nYMpc0yPH+Ljh6LUtDEB5+rbunnDMAx5EsbC3B9ueOBji7x0RmGt7IAc37gm5oo
RcZWuQXe5X81qDMdUT7br8JP0/shJfc57svxTph6vRMwDk4T5Uei27XK3BKYlD73EzM/ck0k3Ljl
UeWI4QsFL+urlnj1nQzClPThQiPAOxyTZYiQ7r7KPcpoY2VDzlDFk5O2OuWCqp1eXMuaclylOuWO
yci3qO2mJ2uM6oNRCYM6LDlBzph+x5jloxCWooQcoRFMiu7zzWhFcZZ5mZLAnSAnRrEIKkuRViyy
CkuZgVqt8cnFIRJYYe7VPEQxeu9tGtQWs/4kQ/RU4+yE2UJPEjmDbUXJGs0zVXBtgENhxiTLNGaM
f3Kk7uMbPrm+Nq+PKVJFoS4KsbaO3r5VqM9G5ZXHtqWL72WFWNoqgmKV+/opKFyABxrlGeFa4QkP
VDPLJqsF1gXYz45CXjSVlF/TxrzFwv3z/ks6F5MUhqckmcAWHrXktcyJq0/eA+PZ0B8S/U6o+zH6
O1C8dC72wQL7meODHTyOsDIXnQ5TvAhvZUX9s5v+3/HONvu/C1JR2YhmbWjBFi3JXU4CFlJtByJW
bdkjVjddnhI15E9+Gso18vNyY2tVey4RPaMXwcHjOqifAqcxt+wt/B/KwtSbixLnS5IVw5Yicnyi
A67v0NkKbVlrIzgTw2rqW1F1V1aLy6CDwgvGLABlcpDIi3xHA40UoquFD+CcPp9xr33CxWHT9obR
HpGBHazulezmheLMkFJcV/6N9fqfdIn/fQrOZY5BSo7sxGvuHoTdv3SN+NBDc4f0+oemEz9h0PSd
o6f2bi5+KwblKnKi3ee/7c8rubQvVhP6V8QiYyQ9Aqgw6LtgjMyc6cZ++spCexmigE6mGgnDcQ8V
+5AWU0RO7x0k043bdu3yF7sQTC4tfmRWQpV+ybD6OdWd0d26+NVncjHAx0lr+zABOlW42X0URPei
ppuI6uq97VE4CKtaoV9eV22BBCTeu5X/V4/EuYz3sRNECQ01fZC57bDPtTLYDdSebqD9xZ+fuKNf
jHhwoRmWJuEdiPUNj6bRJV/wooYvRThXpMOQw5xKS4Ncd7xpGGNA9flxuq8FBuEA+c47sqZuXRBh
fyOq5NpjvHgFdTudejObeyYJ6eA4dIhOwxZ8q7T954maI9B/ZzhKv2Hiqxweety3a4QDw7pPBQvE
iL4pq4S11Ul7PTRaLQnqrJrqxtv551lDevP3+VdpxLAAHfWN6x6k8QLSqs0xCbiH3Oj/8voXsxL5
sYOlDUiqhV5/cWt0vGF4NKoYGmP/V09GehfHYeKpldujBTvQcl25VcmZG/3MbMH9fPK5dovmv//X
LRqNjB7mJJ2DX2plviyLqnuk2F19lDQg8WQgEboxE105d3kXU0XlyUY4KXUqsESQI75mTr3IQ/4L
7j3KMn/3cy5mjMpQ0dQXlEb87sMGHQLpddW0IIg5SH/+CfOz/d91QnoXewHbTgccswJcuii+W4Bn
Gy+rNlnJep1YcHddOS6JlL/BNv/zwJSe8d/HIy2FVDQNzOPUQR+stWyt+TgVMlASN+7YtU+4GPrW
mLihCYXh2KPQ6cZhg2UbJdvL53fr2ut1MfLR6dEwB+dxaCFUZsVH734E9smNb+08rnx792KEJyaG
yZ6WxgEo8S4d0YKDE9hOaf/wV9/fvRjhkxYmKLS4/1KbzDV3vTu5oKcWXRBWtPexG3/+Odd+x8Uw
H+MM1Y4w8AokChwz6AosCPVwqwJ97fIXo7yvmh6QRcxDDgHByW743rrB15gG8udf/8rY/qeY969Z
RMJJnOqYLO0c2BjH1NgCuxx8FNMvJ7uxAzTnAfaHgedeDG0nlPakJ8CsZFroT65puucA1/oiRu51
soka3ocxGWTaiBEHvLnsaN5AZgnZW63DTtgrEntwQmmavotjRNgqdLI7An6BAOVVviQ4bW69qle3
tkeYl3hNOg0neRgF2qLLA7GzbR0cItLyla0suUIYmtxV2Pd2ReR73xIVUDyKmkyP/mpk2pe7aiAe
HQeDpjq6aPJsq8YTbGzHbFp9/sz+PDTty4CwnBON22shOklIVfjcF0OlNvZEgfxmi+iPc6VteBdz
S1MQn6eTxXH0E8AIYRBuKpsDgtWj6JBHOxG42gfx8fnv+eM7zoddTjU5RY1kmjI6z9MSTt9qJLSP
9MrPr/7HLYxtXE40uLAsGNahOuriUNW/JSgKlSFqqupFL1AfpOcSdt7nn3Xll1xOOsKNqiFHEncc
y++p3MLaz3ixP7/2lUfiXkw0urCCzLJLrm3jz/4ojran0Kel1AZ2dnvj1bp2sy6mm8Cz/Hbqo/6Y
Nd/96LehzJfa8pZDOt7XcGTmVkwLf/fvftF8F/8190RTJsoB88rRy9EcQbqrUQiFPzIwEXkZdeAo
rHOSRzcWtD/OdLwHF7NQ3EdV25imOiIAXg4CXy1HUF/TKLqopYGw9vMfde0VuNhlwD4svSwp82PQ
mmvRcHQf5B4Cwo1txfxt/2cu5VdcbCtoefQWgGhgIPHwriBuYeXafP7Nr136YsyPuZbWtsfLa1aT
+2wJZWBAUIV/4+x07cZcjPKhtGGuhoh0DBGsICjsaj88l1r1d9/eudhPlMgwuct+e2xGc9uXzgqM
z+vnN+bKN/8nLOVf72lY+BUuKBCwyOz8pWHmIwQ9cD49WrgbwpUrL6dzMbjjuqWk3iQ95E+sftRv
w3l/Lb75eODLWwXqKw/4skGTDCnEC+SkR1JQdtAv3u25L/T5Pbp27fne/eseMXataYySDE3z3cRR
WDdvzXt/XO1sVvr/XlmBOmmrMGLeq5WzzQBpv4B7L9ciUSFkSHXrBbr2lC8G7tg72OV1tz2adlGd
+2FMXvwm8Y+woZPd5zfp2k+5GLx4k/PW7rz22OX1owFiAzVjuOyJE0294MYwu/YgLkYxyNYkHimX
H/uxPYV+++IW3c/Pv/61S1+MYPj66aBAWsHdx1WIjaXRn/7qypeZmEL56Qg3rj/Gfb8IJM4C8+/G
7mUkZuEmPduYtqPSrA61RMftZw9x81c6C9uQF+MW9biT96nOS9OWu9iWX20fxsPnN+XKnCDnt+hf
Q4rQJqhmY9wd3QwOyaBvJxrdGpQHqb1MxpfPP+TKWy8vxq0kg8uRSEyPbuvQMR93dlF/S+rgxht/
7fIXgzcpKUMEjdUhEZmzodwtNg44vO7fLbbyYszCZsCxHLEnwm2pg2JGSpqm5h3OTPmXn3AxZFWr
DSGkh+BohvV7EYw7nItoUrzq5fP7f2VKkBfDtaYtgbWTX2DHI1hmBPKGsQmr9Dc2uPfPP+LKsJUX
w9ZN5FjWY8msYzyAHV03wFU+v/KVLellCmakRAPIgysPosGEqG8qt3tqgmk7WeadJhw63EF6YzRc
2ZleZl+mntknYYBqVISYg8du3FqiZ/NrRve1VR2KEtZ448mBzh2BVp//vitvr30xuj0ovoOpDfw+
HTbG0GE4NolEAcJBz/HzjzCuPB37YpQnWi8TEFDNsWSdO9uQBfF0dqDZOuzAX4bIgbusHsEwlUjF
O/qJBL659X1QtTZEs9JzxFLLAwq/SZK2W+B7ZAuoCEND2fXJR8Sa//+cnVtzo7gWhX8RVQiQgFfA
jm1y7Vy7X6juJA0CgbgK0K8/y/2U4QS7ym8zmSmwhLQlbe21vjtl9rjdUyaD4Udua2x5YXfCDzAn
Kd0Axv9ye7otK2OZLmJJB4t9NhdMxTavsJXvHJhtJb+V6jYGPCpOv2Otu45//xIUO4glRtXhHRRu
6tUhyz9OP3ftUy8iCRQFXo0rYBU3/TVFbyZTzOwz59u1flnEEOKaLYz92jZ2cwsVPS5gVXXAYTwJ
VzMcpw8luEUXds8inGjOBLGBOIlxDwILm7+wgNqc7qC1jl9GEeRhUmg9FTZ4n5P1s3PPEKVXnrtk
ZUJe62RwmcK81vnGtAFPSdn96Z+80u9LPia3jWZsUyygcCvByjnY9xZk2CVGT0TSiyjJFBcT/x2Q
s8Gy3tF5cqh4dQV5DeBw5h3yWTs4uVzW9c6xfV/GPKlG2BNz6IsEpBw70x6tQ1HDget0L/0rPvzm
SPmvmuXL47ntw/KhHfAFQJ7fKTgwXfESSDdtQmykoNIBBRfF2xswfgRMkCFCqWfFkdcq6z0h2kD9
SV1FOoVSzKlMKJySujTCDCXloeky57br53l/+reuzNIl0jPjdePAh1LFKKlJnmEu5iLT0hk7BbPF
y2aQswgEsJhqUTST9oe2bPpQSM8E/kPLMw1YG5LLUDDnvIShkIpNS8EzopquM+6/ZCMn4C0qdWbA
rL1lEQVsQbEOOErFbfHLKl94PwM9AOeRH6e/wtqUXYQCx0391jYwYAA7q9VHB5HhRQ9eyluaNp1z
OMypuIYEVaI8J5NnVvKVHlmKWypYVidWo1WsumOdCdSnueHDhLC7VfNF5dzUWupapD9oExVRGJzW
+AS+3LUk5+QNK+N+KWuxeJHmrocgWaftA6H+VY07Z3ADzoyXlb2VfXztlwig3dyHP7opY8vsX+Bm
EjdJcluAYh/wRr5luni2HXiYHFkZl33o48j68sIKtE3Xx8kJerrbMv1re+dulVaG5r8riC8PhmP+
3LCux4OzRwZ2XXYus7s2gJYTt4UptwPlQlzB16wYQInit+mURXB1uqxLFnM26YE2EAS/vGx+OMOT
r+ozQ/+4EH0T3u3FbBWzP5XaGWWci1/gjoUFCtJkZoZ5beAcM515y8oIXSpWgDXNUr/rxhiFfIFC
gXkNZ6bi46K+WQpWcmSuahs8mbgC2dVPXnvj5fSDV/pmKVcBh9QYfUFUXPrdoUO0USjPy8bfnaCg
FHiXjfalSsVvW5SgMOQgnGZ8bBXfmFZ7ZtTYx/H3zde1FlPXQ41lnc8oI01ghO8EMGKGXeE8oCAT
hhBgzLZepKreheVfhewBsundFS5A002RQn0MOCXZ+ansYsunGl7IfrKZ254exsFInpqBgkEJbQLE
t1aD/7lM96ipdD8nuB4FOHaX24TZ/l4n1L1B5KuvOoHT2FAXBDdGM/wJ4GEXZtT/PP2xVqbgP7HD
l7k9GCk7OkcBDwl3ziC31H5W8A7X0+90UGfW55VhvLy5Ay2FKKPFZBm5/QIx8W+PD2+87Denm7Ay
3pY3d45FZiZrLWIzAUoAwvjHFNu6xCoe4YR/W0Fie9mQW9bEuRDzTbBEGGI159tymK8qO3s73YaV
ELusS+vrDK7HcBeDC24T9QRogD+nH7zyfc3FULZg/wthtoHTdgWoW+AJcEZlTQfw29vssRxq+nD6
Rd9/ZLLMNrKZ0sl33CGegBJATdOugzlg6f88/fR/epf/n5JkmXK0WD13luvhHsUZspA6sohyt8v2
8CGFFh3V5zDnmsxN7/fpU+/CWUwPTnXv8sna2NRxdwkZwV4crTLUxAGreMjGLRzrq8u6+V8i4ss0
qvye2l4Os2jqVTbss7pHQIKeek02aqovm0ZL+RniAywsvaTDO7otUH83QLa9GLAaPt3F/xIw/9/F
8EL47/7BQ72gAzoMsrpwTw1bQFQ3mhMzHG3Qa4Iiswk4lgXJgDfpYdehpbvlyBT9gRM7IH3ZmF1V
Uz0Eg6biEYaecs96XAlXJjQ41mSwTTuq9GHSdHwmue43I1P9ESlEQuuINQEA2N73Ls4d9WzXgIAN
7R08Ku2XBFVkoBZMpPpLuz5BLo/lcOcZ1Q0ABDC6smBtBUNRIFiTlrEtkdyGzRHIteVrbkJ8HcF3
W+7dwmq2tra7a2uexr1KJIxJBOT+uBEy4ZWX53Z2J0Y4QBU98ixwqPM3ZZqi8kTJ7j7l5nAHZR6Y
9Gc6+/sVxlzs1djRJbcssXV2+hRotHKbunAJt88pj7+XbFNrWbGpZjYz+Af1cT2aBQ0co/M2uBKB
lYiGKS5EFGaEwyku6r2hunUhUri3lAv8ZSKNhzan3g2qSoYL9wOLTRiDqw+yi9hoSA7QudEYv2lW
WSFJriEVjyZJzrxnJYYu9YfMNOBOeyy7Fta9574kuMk//bHWenOpMHQLGz7htkLBZhtkH7CnmOEr
8QnnN5BSboufNogNEISdCSUrzVjKDGU/zJVV42V+/XPKH3v6eroVKyvBUkk4JjB4oVJgJWh3Hox5
4fgFC5hXYc5n1uGVA89S4wVojQE/ZhvGlr1/N9L+p7DToxcjyG2OE4F0CNcKQMREcmbFWeuoxdLm
8wR+cRw7wIHc1eQZXlFnvvf3S5n1r075SzAHWqqGdSEGLEgXxW5okW636DTsk6b9vOxb2P8Ntc2I
hI+TeUVcCn1QtNRx30zdX+qJ4QZ2h3V0+jVrPbSI6InKYNzHJhn3Zb5BInZXUv/x9KPX+mgxqWvi
Nzl8c5BzGerkysVpApXaoqEU6Iqhyi/5Eox5i37KuK6k5R2N9N3juZnBFMeHoW2VF9sLmoEXLHrI
hpjS1wp56dSxmyta5gTWng0YYRpePZe9YtFTXtvBmBoY0zjvLLhgofpOWzANdK5OP/7b3S9asDiJ
FjMfi4pRCB9dv9pQrcSO5co4VAUomBPX9V6gFPuy7lrWgzhimAAOR30phLpBhmIvcH1KGGOdbsq3
N1+MLUtCeCm6vHP7PPabnbRjWhdAVidXKWCJyeTHbX7RuRovOvbllwnuDSDHA3YMj4CsL0LXbX4g
vP9ErvxcBPk21uIFi2/u8xpu87KDQNF5n7tnVOmgoHLP6Zn0/ooShLmLj65BLyQjXGtipxyTPyAg
lz/hW5U+C1YWcltLz6qDo4jq0RzL35nneRuA74CBy032fPpbrbRwud0XNSqMLQ9dCAf7oFbARt3Q
8fegz838b0MXfI2OY+TLJ/IZfIUlKkcOMEGNS+DhK3c6sxCuzJj/Ky/oh0po1GIexqO7Hey9efbS
oVjVoxDV2GdC74pbAFrw3wZ0xlQWlSJz3IniwZgBiB8eXO+tt8U19rvwhtwCSeIJ/8zc+TYe423H
v3/pr9EcR7/soe2Y4LyOkjAQDetPV2Ufl33u42f68viCgPhY1+izAfyGHrlpN4ULur5m7tPpF6x9
lEWkZ9yztaxT1ErnNBxFbItHze6Qk4Dz8ufpV6yEF7aI9bxjZQVILYZsBU0WXDihnuPwR+A/W1Pc
TiPc2c3yjE5lbXosAkA7wwBXGhJ0AU+AK1JMkCw1W8LgoKsAjz3doLVvvogCuAzCrUFnwFzKv03E
PnV+aHF/0aOXRQiWJdq8syGDSC1qwWJV72uLx4Mz/j79/OO4+b+zJkbrYnpbWcrzJoUgPUMgeSrg
2bwzgWg5Ex9XOmZZYiBR0yMaE71vDEnswUdXWeUbLFDPVIOtfNxldUE1ZrqFUf0cMwBD92yEfHQw
BKxH7AoUB5ikXdiMxZyWygXpEqaQsSRAjIHsoIFgAxL3TMhYa8ZiTrO6mzygguAeCv9aUNkChI+g
RA0vVASnv/LaGxaTGiBhzxX2hO1b78IdWAQ9hYUkfcr9l9MvWPvQiyntkioBoRByLcHcX6k3vkju
3ukE2qDLnr+YYcStodC3GD00mnnQGzk3VVXC+rXOz2kBVybC8qa+rCZimW0NoZ/snuAlekCx8GVz
eHlTb+ijyLlzqrgrk8DAXkr6oMdWbxd1zfKKHlUuqekitxrnPTMjyDygmqfCB1Mxt64ue8VxWH1Z
dDgMvVPtkCr2/FufPoOp3dHL4s/yen72rVYDWVXHqWqSAAb5OoCM+Uw5+cqoXF6o565QWeubVVxY
gD/9ETAwmM8M+G/P2IwtL9JlCdm95jnDMNF39pTfmlP5hLoCeHF7zmaoAZlWDfKjxXxZDHIWMyxx
yxRFUgKmpAkYVX6dgE/h23xzTJed/sr/blW+WQucxVpJIMJCYoLN8Tj1+dbJC6AkXVGAIjcUL7Ca
Tf/CivLTbxk54HLQPgCZBmaAUkkkYVgPfDpYVXPNIB+2DX5L09rbMwrAJodP7keZ1uCdA0ILuEY5
39MZ9rOllxQhNq9p1CnhP51uxkqsW2afhqYBr7bK3EMtCZBpTV1XN/7Y+BB01vVrMYMVfNGLlsmo
zsfCCe5NciBIxdpFE3UAZCcjRKTFZU1ZZqBYgfnQ1waJM2aEOoeVM7cOHoPFY/7nojY4i7gqNJO9
PXtzbOHSN+FDKHoZjs5velEFLsOF2X9DB3FlOkJOgGugGkDJmiSHzqJGZA+02ZxuwtoGf1n90GW5
GCh35rhq3R74FOQkKBTQ26ZDmzjQ0lhTPbHxx5IfCmAltwQmrGdmJTlOv2/mzDKZV8xEQzExuQeG
OgLpGE/ekZ8AJ7SdcHSC61wGxDX1ABEcDnPW/raJ8dR3zZnYv7JoLYsytCUS7jPcE6LMct7WMIPY
mJA4nRngKzFuWZfRdbJ2Z7gOxh174wZwPTK7ofZdBvdaomeomOSmLc4MxJVQvSzSALhcAcluw0Wa
ZfsK9ISOqpeez2dWsLWOOv79ywrGWr/VQIPQA0cNZ2CkI0oUYWR8egSu/fbF7ipLpd/W8zDH0Eqi
pgRKRR9FZeKcsnsloP27HP/y29saLDMUOOMzmJYdNTWQW6AppZEgVRXBYmV7uhVrr1lE/4HBdjkd
DHyBxgS/CFbfxXXGXmEfG51+wVo3LWJNA/FLJUF2jNPqU6pfhQCum/+96NnLAg1QaPyCFIjFM7bO
M/TJ0/jHBK/69NNXDqzLCg1vpBNc/goZDw34GwXRLQwJAKtEgWvT7Xrf7sMhN+yH0k/KM0eblQG7
rN0gcEOCN6APYxlHFz80btW2uQlmx+kGrczsZc1GKys69h3KOutcAWFiw64ES/DP2oX7PPTKGchU
53buaw05joYvo7eHbX6rU+occj3f43od+NscKeTT7VgZs8vb3gm5lhxSYQe0qSxyZus6q2BANh6G
5JwJzko6ZHnXC9zjUIuWy7gBLvrOKsB+gZdXKCUoYR2HcVTJxO50Y9Z66rjEfOmpIq+I7bu6jlvH
jrPaOBBWn3n02hppLSe3Nw2dKmoZt9bfRIpdBlxHU6qISztQLnKU/Ki/d/uwOnfLtTLbl5dQ4N4w
BS5DGRs6yXygOKHAtw1tgj2qa/JwusvWXrIYXDiWFz708hUYZoBLyV9ZNobtuZiy8j2Wt0++GIlp
eKKFEQ79OZjzL+z5z4zbtUcvVgz7WGznwvrzYLvvk/mQn6v4WnvuYghp1DOVuNDCgWcE6gWMdLN7
Pd3TK/PgXwL8y+BUhlMmjRAMtdnJr/J4EyfNMRBAZsHEn38W3DizDK01YbFKyJLAw97HYsq97HY0
rTSAYXd9Wb8vC6AI8nSswJkw7tP5E8Kav351bvlcCanL4ieJshOBIi4d1367q8kUO4VxVVaAogz2
LbaiEbhuAKzNZ2b0yshflkClRW1zWLDAOcOFA3XxJAc7BA7t9Mdee/gx3H752E2RaFHY2FH3+S8X
+agcOA4TMLHLnr6YtB1qUNy59iCm7eyNX4GIZxcA86Q4PV32guPQ+vLzayYqbgDCdkAiG1r4Zx97
gpSd246tdc5i7k4tCmcAHpOxV7yODpi53ls3n1vQVkb/0oEryWaPENHJmM0pDxJ7fAWEY3O6W1am
sLlYA9LeyEvMLRkblvWWMJDWAaUF+27gHnhG8SzP2RKuHYqWvlo4Xk15ZcKRkevGuKdiRlGuozt5
xbIhvZqAN972qkWKzenllVlWQzShnmorlWe8S78bLtpDUbqIhvBis2bI8mFCWle/JMp2CwZDidOd
+f2HoksLrzpvMn86el1XVbMdGcjfnvFx2aOPu9Avw1dkymoLhttXJdT7nPghz4FcOv3s7zdMuJ38
77OdQU0+H2GoNnO4PBtA38rhZ5Md8aSNc+Yd308Q6i+ih+D91FOYix46cMrCds5JOHsgDNZ+f26G
rzVjEUJwC0aHwbScAydPHC7qoJqB0fIEetWZNqy9YBFC/AnVMXaN5Y6DHDOnr7rlEZkfeH8mJXz8
lv+fNqBLty6GUjfSYPTHJURz23QGG10O03AwHTV9YILgnDe7fC864Z4ZVWtfxfrvlyfU4L3To0Ws
YkhA/zX9d1iUXthdi9BSpJ5Xy9R1DjBCasN5KoCpzjfKgJ8jHWsjOj1415qw2BogCTvkJjleAoxZ
HoKQe5u7/LoyrXNWcCsvWJrpANKVW8in4O5I1tuOieuW+TsGINXp338cPN989KV/TlFYumc2Dqkg
wt42rN70Q3N1+tFrv3wxr/3Gz0vlVw0yhQzZpzQcgIEsLivEwiXhYkq3qIbvua+dQ0Kc6KjtgpNc
lJ7zR1j78ce/fwl4qQlBtS9wioP7Xtv9JfZWAvF5umO+X/QQdv777NlLAGg6/vLGfhAtC2twnRJg
8ubf0ryM6ECXxVE0qQS3JneKhZvuhjF9miWB5ZZrnskvrY2bxdTNcuRQK2WSuLfJnxZu/UGmzglU
1/p+MXPBdoQLg1m7MKIWd6W2E3Dd84OX2udyJ9/XbGLsLGbtbHhd54usgolZAZYbyaYbw/FlBKre
FA4p6GnZVPSRso2UBEZeq3vBPHqN24P8jiFJsWmJKM79mu+70lzmu+uxKbqkqXgsEx4bowsT7HNV
4SuPXma6QWAcOQcm/aATcs1tcZAof71kEMPz6L+D2DQazqpKT4eifC2b63b4dCFM9fmH72UXzRNz
mUlOOdhjZKB13PiP6TGzVRpBi90SN68VAA6n27GShjCXGeWaDYOAga1zAC8VVAz8etfDt50md9ua
MEdPlH2oiaqjphqulUv3p9/7/WpuLpPLvduwhOZZcugFcBuehdyNbPxp47WNseG2W56Jwt+v6qa9
CDYqKbKmGHrnoMDgevQyBiCeQ+Y7u7WdqLFT8OqyCj586Jjfp1v2/akTtkP/HRl9L/BCwK0OHZ0s
HYL84u1GM6uionXklV/jhMWVcA5t79rvEC6rMy1d/ZKLmNS5ra5mv7YOQFI99T4oxQ6YIhWyTKAa
ziCiJy8GoCcQMsMatOleTjf3+2huLkFYecNt6K07M6aV0hGQhQBHeYUZDDCqhDewKDZtCY7e6Zet
TehF4DLpQGyF3j04fX9dFnQDXPsZice/66H/3wqYy3w1bNMdkVloCBeBm20EAEPP6QY5zKhUQfrh
8QCI2vvpVmzSO30miqyMzmUWW08w74GCt43HmottKwT0nTPDkui3KL3j0ghNhnos1Gadk/Z/v7iY
yyS2xWuYuddUwlIpV3uA0D3YBAMXDueCc4Z0K1N7mcnm8PgfDQyUg8gZysdoukPeCEVrNuB4ZD5X
HLLWkOPfv+xQMtyTEl3hcxHxi+gfVffeDWe+ytqjFzEDIhhUs0yOjj2jtUOQf9NtWQmYrZpnXUX+
ZXm/G22LKEFZN5CyYg1YF6LLIGAt5z8u0BIvuVA0lpPLfGCEZ0eH2vtI4XT9nukyqnjdXTt2PWzz
3DNrWK54j7VnNb8o8t55AH5nMgcULNBomHIDWRwU7dWi7ranp99KxyxBMkOVtllhCnJoDUC+ZtjE
whvGtIKKZtmZjdXK4FlmeOFqRUvLohrJfR2qSkcN5M+0+c2KdnNZIxY9rym0StrlHoYn+KKYc3+Y
TrotKM2XnbbNfwH6y9BsHTMDnRMlGQIOQkHrlPu6Lm5RkvjzohYsU6ad0ztz58MQpXa7fG/4Rba1
GoCtbG88dzuxEmiXejeC5DECU2PGhdSv8Kd7mS1y2SBa3nugOFZ4fuaSA2UoLO6QlvVt7yEZs3PX
WyujdFltoohhNrapdewfKa1CRnOfhlN+Tpi/8vhljYnpJ3rKwc2KR6IOXUquqrovgoall/XPssLE
HrU75BOckSf6Y2x+C/k5Fe8XDZz/q4ywpixtVGXGQ9pY18xJWrB7xBz5qUXOJPhWdj/LO6ac9H7X
y/Z4ScpZJHEPmyHfgGLWzjXyMZTiucCCYIKQHDRO4Z9bvI9no2/C6f+l+tskkXaPJFpbmbtpmvfa
dH/QkoUCRG/f78JZOgG4OjeETkWAo1R4ukdXmrvM+VOs1k6DquWDlVg0SNLylvvVTZoPW+30cP4x
HpoOCzi1zgnJiPlPp/hNW/+leL+Elwr6XneiJb4imJ0bIGb7B3O2/QQV4Zn7U7re5Abo91JvQXaZ
thkKfUUIT+yJA6zumAJQJWDt8qpCphksHPxHSMSHkDfVLneKYsO89lE3EwPkujDiKpfDgYq+iFnG
sqB3wece7daKkHxoN0OR3Y9+QkPXA4iau8XngCP9poZ96XUtRB3mpMo3Wd892Vz/6BsDt3Zttk2a
+p56w4ffUuh9hlYHMHMDhxzQByQOXRI1Jn2zEhf7cgAncPRIosqaD6xDkS/Y0CKCA1IV9VN5kzXZ
U56RF2S5YKzr2CoAh25fYJkKbco+0nYyA7PgNyAykb0edA9Wu3fMs/ogPw9H2f38wHzBN9xQsVUV
3s5RLrLiAL7lDurSVK/3Sd31YZOodxz4YE2v5h+kmTQ8LVQTjPOktpk9enunaOYbD9ClgIxzEjE9
2dHoNOneHOFo0ELUpNv2Xg7uB66vkQly0vch9/+OekgDeyh/taRorzgEN4FANcOOlJIFMAZQWyF6
+OI6RQmr6mHeQBFXhoYGK9zp48FTDHdNqbNrKjuu6vRemBqDb9YSHO68C+wZEtecGiiCLOQ7ePdv
Q4FDfs8l/JUE/qkavRu7YHYEl7BPiEmcm5LnMbadNwk15kDobNryPDMiqUq+yVLYKY5zRwI5CCNq
escPQANpIjhFZaDCy8ciybfAvTJcI4EZ3hj4EJWl5kC60xSB+EsBZvQA9nKQkSS4DYCvp3jraP1B
9AguTI/O1Ie+zm8T33olasKQo80ex4wf02zBbdFUf9O2ZIFnEgzfnD2aqv/jq/l6EBBu5p73a3b6
B1Bh76yJV3GeiDSUg2kHXofC5L7h28Ewrhzc1UUFH3/YKf2LytHDXJp7VmQ/RpUrVNvpm2qWj/B+
eFNDJ8O0TOeNP+XYmfPyBVXtczAPdTSnw55Y7E/L8wdHmTvaFbC6oxbZNDUw7Low3pjARZSvUhP4
xDQNk4rkkV3P1tYV2d7U/rNIuzbyuezDzO7uBrT8WESqA6oJHOlpemcZ/rXZuaGT1+4GOeor5MCB
zurbGjhp8jzwNm4MQweTQn+7nvFYdrN5MLk1wB3LRv7G0v7G7mHvYqLyAxPN2PIK+4ZCcHUl7Fo+
uXC0CmwBtnNpmfUulRPK5ezKD1kt5aZqaAGFKqCQXlV3UZYn7pY5ab5xGAy4cr//45T6fWxxQLKk
gINCT2OH+z9n2e/gbusGyZzNkefQj0lQuXGoOlhN8Zq580OFcpcU2EikNso72OjLDeCQfghX0D0v
+C6X+gf0gdeON/4kbU8CFKdedx1rQ0vld9LqbhJ72MNPyYqcYhi28+yZ235qvWDoGzcw1DBt0Z9x
VUz39ojMSQJC1hXAly8JH0eYSQ0AQQyg2x99x8oON57ZOG4nE8VWjjTvqLL3mgxuUGsQnQ0czgIP
hpCB52ZZcExehFTAbN1tp7t2SlvUOCEosGm+UlbHQwHoAC4OuxA1F3ZAGlPtqpK9YCh2V7p2D6bE
NWvnE3ObJCh963jahHNupOB0OdZh8pxrKxMChb5a3hqa5m9I4+/qYkqeKgef1kxHbFmJsVGipxtw
1K4KqXQgWidWnmdEJe3GJ3Ai9r5r3vese/SMug9NPuxdp8fd65C+JhOy9Gjb80y8H76lu0CmEiDN
VN8JixQho/SmtNkvUlqPRFQfk5FdA+q7N2C0GPS4uYi5yf7UZSE2iHUYcqM37GmevIGa2sAIQTU7
aLUBBk1BQ0eZkbfz2UCCruF664yKBl3b3VoZrNycTP6BErQNjL54LDRGqWtDktcN+d8msZ0Ao+0R
FaVy2xZYTK3SerHL9tkVDg4hnvtTK+dtwGYG4MH2zu1GJB/a6W9ZlEUIm9bPCTSHbQk+aoBCanWX
q0QD6pd5mxpUqKBu/TsL51PeG9Wmm3SxqTg3IseraKSN8qrAbgy2M9213c5gXHbU2Q2JN0a1O+0T
nl3nRL5oX96ZqQkEHps/i276hBfaHz11j9Ts24j0+aH38j8TN+orkiVdOCbextIpCE2ZfW+M4rcq
yl81S383RgupiTleVV2z4bn1oXR/m5jpa18OTyRrK3jIT7FtDn5ggtsYEkkMjEcroijpCQbc8ERK
uS9TTnk4z/xAuQFrHGOqIiy/YB5WMNfyECtohzAz99atj+Vr03YVvxIZllWVTwebAI0ygwkXFqpB
RsebfmQGlUFqFb8aRRwM1eo11QkIf7J9tmVjRPWx4ko1MKWY3WffrF8yXJMHtjtezRU4JTUAXI3J
9krLfIstyRtzQYP12PPIrOdiQuqxr25T0f20LQTVXpY0bApUj1mFCVZuDxNUXE1LXIcaMsrIREMG
1XM9GSRkKUBEWXIs929+WNxUW4we/8pAeTtOQ+IDsBoRTh7+rUkrN3AFI/vJTdWN6dtTaA5YvWAs
kwcNQsSmbT0jzkasnFxOSPlQiX2IV90301CFBTGw8PlVTHITy2eZ7Tke047lg5tQIBSbzNpkfg9G
opoV6nzYO5boV5uU8FkxvGicsBbDeS+wKuAhE/2cDYUdqSZNIldZDxp+pYGli3twdt9nc6yuJJHV
DUwX53BwBzemmY20YZ1VgctH774Ubb9T2E+ELc7490WbJyCAyfpgjYkftH17g2gG29iO31rp+IMX
zbMD2e3BoBO4B0cpFtA0SZTaLQCC1uRsCPIPUAuwl8QD7hiexsSEo1mb3qPKUe4nJ5nv+ZhbAUQ/
IGOJYX4QftL9gLSF4k4rq/a6cob3ojJ2VTd117gfsbBvqRUgyFp8Vq7j5wGKHZxta6GiXepevluZ
2YfQN7Q3wNjPr1k1IBmSFvArGA33PlWp/8qI8aKMUd+zRNEkVMxqrsxBzns7g8tEwuqXwZU70x3m
bTUV/jYH2fNWFhL2NRN6zhpNfe1DzrJJjMrcym6w4BJJx0ekXhQ2ldDmaB9hwZumh3KmuL+0updJ
ljLApmfeW7n0o9ngBKV5sL6tXG/Y5EgeB04D3JXELnmCvOKGVJTsRuV95h7k9+2gf7d8pEHvC+zM
mi4N7Z4MWzfvnyGJyzGQ6mTLEsY3TmN6xx/FwgSevPtMezpIBrMKK+ylt4nX023VEC80eNsfZNb4
W0O3fQTzXRolMi0Ad9VJNLuUXuXjjDVQMczlmvGgM4Ag7DLSAhEpya8aub1rZikzdAyQR1w7FdcV
G8kz7aZ056DAJRSU0FtgAHiQumYWNZYnfpfCL/qroh3qV9JQP3AcUN6aWvl/qx5bnNZhM04C5K+w
AStGgVId+yBfBn2Zdjh21zxkvMwj4jrJ1rNKjdthMgH5KD6zsbHCtHLSQ+6xPw7ciLGTKZsNozP5
sCvTvnPc4h1VbTyY5AzjlwTDTm7ntu0QFBXbNBzC0dIgNbawkwhNkhe7nCdF5MvpV244VTi287TH
TT0WHltZ0TQLA06i1I5kmjc3YK0XoWc55W6aBycAt34MCitzA5XMIyggRrNRwO6FVjMjRptAiluS
5VvddW/U5w91CV/jEaMrrITCWQvb8q3sMSYyaEDdwWiiVE/3LU4+Qdn3906DGYAAtS8mYDSTrn/s
hzTD8gq1nICVTAS552Nh4mgDTmy38eTIr23aIDfitz8Yd+VNCqRlpC367uS2vzF6d4oqL802vcDG
ZKxHDuiy8WaW7fvs4xcz5TyRXIGMm5c4/2nAevwBKXmRelOEgnic3VTyKTPPxubbxf8vyLwFxaLf
wl9bQq6Ad0Oj/9Pz4S7QdenfUg10i6Ygw0jBFpSdsen7FLaE0PVEmejIQ14Abjt32MqWllvErvJ6
E3ZjvIpgsCmD5MhBxU+CkNya8gc/GdOgLmaG4cr7eNY59JuG19y1bOSRhzB6MyU15JA+aMJAA/eb
XsOhw0FVWkAsp71HuE4C0Y037YBAhfIAYHrT5qVD/bQKkPosNo00zW0xWua2lPa1mQ7FhkrD3nI1
/a1s1IiZZtZvYIqEiT20r9i/tFfMT//H2XX0SMpr0V+EBNjGsIXKdJrOX2/QRLIBY+Kvf6dm1ePX
FFJJveqFKadr+94Tyl011R6EnhFpXUY7P1Xlr1oAnjtHOQFkTaAzvXoam8GtfWoqJ0g8+mFwOt73
zMJTd8YRxtDBt64vnhpKuJ/VY70BHRNfKlnqO3BjD8xiOBpTVALcOz5lZg3qAEmA6MvmAhNKhw0d
VL+PPSH8SsQCzLXWfkhiHEutyx+YjZjM8Wi1R5H4HYH+HU/Va+NF34Y5eiLZNAaDyJ45Z9+dEm8/
3lvDWSu3ehQzZL7EMKVIqkLAPK37H15RVcFYmx4iVVVCBs3jARYxzmuPJA8ZMcxTnTsQ5cszvHc7
40/TIeGczNNecTzVh8S8bRUy41LIP6PZ3aZm8UMQIP0bq4o3GXHaX9DePHv5JArKC3l5V9vjHFRl
hnmFD0kw4S0QGFBk2tks7rfMpDQwZF1uewo0t5Bx5/MosXZ9V7f3goOUCLG/j07W0AiE+9HWqQkN
hBmfF1H2CgmOBlSSoYH4gpmw711cpIfULrJdC0lWmKbiGWvMo7FvHTLcwp/HOMhihox7br3agI+9
yXzInujsmAfHUe4WUMUJN0GV7wEl5X4BB7PbchwbXPNxgFk4sXY1MdsX4cQWDzyZl/BRkcUOosQj
VhmPbiukVj6Qis8kLjKeG6Syim7Muox/z2bXP1slHQOk4XCYsziBSO9Yje9SGvbOxjA+WS04JfnY
tzsB6/Z3uFunN7kpncfGSN2wlXLam9HMHrNIwkyZmflhrvL6Dyx70jlQI20DNnvlifciDUTm0o3V
KkyLMIuD23r1HkaI7nbOldwnJXIZfVzWpy5Pz3J7oLUUwCCSQwJtk8BqmX3KklZ44OnndeP3cIar
fVwkZsDJ4CD+7XJObaEEYJ7//ym/NRUTkdBtMWFm1sIMUBx5DLAr7jDHgbBfl7+xkN/Wpf8q5cJo
HGv+NFHchJs+eyyot1JgWGr7/P9Pv78Gsq6CCqJ5qgby2kiOYGoLa3P5hy9kn3XxssZLEzzQGu9k
jyhge5bbHksFE8B0cNqV37/0Ca2O3PRubDuWME/9jNwJXrXIHfXkHRn1Kz+gAVyafqqgCevy09Rx
sctZmx0sR2QvSBFVK8TZhTnQsfHUKgta4ckYUml8pJb9E/DHlaYXCt7/h6TFmUEMhulFNH/Jiup+
HuhNPtcfFnFu53r+fXmivywNA8x6zjh/WkU9zJgV7mz85KHUNiTHXH5E5iHGPQw+7v5kipVyw5e7
Dd/RgCwx7BOgudxbJ9uu/NH62ZbjqYLQwTxlK0t26QvngfzUEyc28atbZPWgCLHJGrorjd+uVR7y
LFlZUEtfOP//0xfKoU/nCubAYVy82d3HyJM9E7bfS7KCrViajPNW+fSBJo3kXJYxOXGWZttorpNN
Ped/nMh8Ntr+ZPQIIkh/TCswhy+XGOZEiyBTWeQJUyiixEMkwoa5+46WG0fiNlCP5j2ZJF0ZuaUv
acVQz2xRDvUm6yRG6m0AB2BBAT1RnyIBvq26LgMocloLjEvTpAWWQtWCeg5DQm5woCkAQV9f2c2z
m1eTz8dhpXq/1CUtupipC3dJEUcnJHZE7fo0U/sxQUqjbzdmu6Z4v/QVDYkC1XVlDENRg1Pyp0ne
B+fBVc+4pw1rgl/npfV/VR7m6cDXqEYELpRRhomsTpODmgWy7oXfsauUGPABbeObkyebyWTWaSRu
i3JE9KqAFo7ZuAbYXhgi3T+SiQq2aTbqVNkYE+T/qz34dMinNeGcZ5DCVSsBeWmktN0vjLkbxmKG
2WaEzGE1tI+zlR1RUF7DIH95mGCktN1v47JXOoONer5lVMfOzc4VPqR6Lgf6pWHSNnvcI/uOZ7p5
GmnsQ+whsLL3NquDpPtw7XQlBi+NkbbPa+EZzBOQDFNRf9+77TveCLHvzM7KnW2pfW1re6TJGHMh
Y43H5ulcYOLnfF95FU8ZM6Dt6dbKbaubLZRZBx64PUUZKN505CpWPZrXNrNtzlFR23BOZ15Fd8Bi
Dad0brugQY4qEP10z+N6l+KN51ejKI5XzbuuF4hLeh9F4+SevP6pAog0djYMkXeCGE05rp0kC/Oi
ywbaU9dUcw3A3Iy0UIbkeV3/blCRutyFr4HEoK6c1/Snc1HGfccLaN2dKCPHqnT2ojOC0nH+E0zd
mFAEdjJvmyWg94vs+zDMUJFUu2H8dfnzC/tSt5f0YKM81hO1ThkEEewufkY9Zg18u3BWcW3Pg1LW
F8jIu6ckly8jLfdIkx7dtEXleWVLLux73WbSg1J17cJ3K0xtc4NnGnASNiozBjOPFXiQ53TJVRQj
TJO2+1PkANSkojk0qdyZoG5ytw1c/icqr/2Ctv+7IYe+eUOz0OX5LrNzH54zfgkccR0/XZ7spZWs
hQCR07Q2Lc885VGnkDKoElQrB+7PtlUG131CCwPdgGv9mI5TiExhsbXt9Fs1Mdtn0xpEd6EPujBk
aVbQ/vZq6+Q2xqkuxnc34ztbzSsnyVLz2olOZ9KJGtTB08joTWFD4xnlndd5ZH8uj8/CitXFIau0
h2XLaMswKlAR5srbQvbwSUjvKRkjuMCJVY3QpZ5oR3oM5MnUuKUKUVKBOj8/zYq9R1n5/XJH/qKR
vrhc6YqQeK0hTQ4hH0DPoi5IbFyscsNLDrzqj3Iw99yoXmFn+ot33VbgBQnvng1x4/uURkh1Ijvk
TU+yqh8v/5y/0qdf/ZxzgPsURk1p5riFQwI1793uMLKkRBkPJ1FFo/KpH0h625K+3ntDURzyziuC
onUg+DSQ5gMpIfJoQ2UHRQRlnpwxsg6FxcU960Z+GMsxu1cwEwTCpBjvWN7WATS0x8BA0ua+Mpz6
CF4jD2ae1Ad3LONHr5TmIeJTdT/giX5DR4ktlkMtx2id6NYrLbr1mjG/6cde7nCyDDs3db0XxxnL
oAM8Z1vUYtinsWTIdk4AaKdCBe1QOBABqFBvjvuUIvUOgDWUAtoT8BD0qXHnYdOmU3cwHJdvUBdh
G0aGdEcVfEIzAxJtcPqr/Z6W6ujFtAu8JM2DaGjEi0gH+RYNFj9USI9tes+pd8yax40NAPy5KuRu
ALDpdhQFoe3l6VpanFo0td3IRbKxNkMk6UMrhhh52e3MJNtd17wWSssJBdSRA9jcmB9WG2bmx9iv
gPP+QiC/WmhaEAXVxjKKs3wQ9D339U2eBkj1sxt+KIN4Kw72fX6M7lERk3fVbrwt77sVyc+lyKFF
Vg/vvlhmNqqnOVL3G1REi01n1tB7dsWIoqdNtnbuQkH+8hAuXAx0hU4YkKJ45oHfNLTNd7wDvhsG
8vmX217oiq7OCcUix8sZt09Tn9WPRQOd+9mmUJuBWectDMVQoo5Vd92hp4t1EkU7D3A1gNzHfP5A
YbgXfilzAfZuE79d7tCXNx2H6fdQErmw3CsBFB/pr4o+kc6DrOyf2bCvGTC0r51KQBKY3IwjGrrA
yHSongG9BM3RAD6gfmtf5ZyKr5yn61MIHVPWJHXs0RAYrMAqjw1aT9nKvlkaIu04auOBpmmNLhAJ
AwXg8+6a/Iccflw3Aec48+mnT0Mz5cqCqLfTPqb2wWlcf24eR/FyufkvwxVGRjtchCX6NDEiJ4zS
4qGEgkc/42IZJc3KO2apfS0cyhLa4wXB4IDVhHOFbDr3e27YK2puS63b/w7ODBBCV5CMhp4AIIUS
QF7umFzTn/9yM2NstHiIgiBtFdB44ZAZdwRMixJAV5TuLW9nOiQLICGysoSWvqRFQFMOjiFtyULP
gu+LMEC9h8wPtkEHkGtDVy42C6OlXzBTmgGqaTtOmE7TIRET3ykDOnj5zFeuyF9GVofp0uMJkEUd
xFrQjfj7zE85EMFXrVL9bllPRZxwx8YvZ6U4thUBHYoMyZYW5VqWeIEgx5g224ryru26sg6Lqul/
yQo3LFXj9o1bzO/ZaIDfMgxbAKvrmeb9AGZCD1G9DqCOy11ciCK66vlk4ZIU04ECrglBOoD3gFNr
mm8kne5dZ/xz+SNLK+D8/0/BpARbF2D+lgG3TVGHzACiAzfZW7M7XFjGjhZMwNSdIwXH9jBBsfMb
zJDkw0hEehwtFQFDmabRhkFycWXEljqjhZa66+eRWyMPI5S528o54JLsi5atLOalBaGrnpt2q9SM
2n0I6RsfTBFfmvsaTNQOYFkgQP0ie3W4DR7WWibxL43p/y5g2D/aEkQxnEY0URw+MMKf+Q/X+n42
CJiiJwD9SPvTdB9E+mY292Pd+cR4c4ZoZYMt8BuZ7spe4C5sRwLK3LSXGzObAqnK13zug8qsfjUq
34HoFhZFf6zApQNmbtggsfNc98mx4mqXt/k+n8mrC57R5ZW6sJT0SxpVnVFFFEUbN5GbfEjeU5Ye
YyH2eHjvjdJZoYYsRCz9vtabeNF3uWAh1g7wZeLoWvT5cg8Wlqd+Oysy6Ix2BnfCBCU6+NJGQBwo
8Xhd49qdw8gF/KZKZYWRgaRgBwnFMy4P8jCXm/9LtP5iJere6SotCWigTRl6jFT3nAJBXGW2OuaZ
g0QkQOcB6rLpMTJI8+xVatpMMGvIfdhAR/syxzMNei/Fxu1BB8Q+aacDUbHrV1KSX8NUtJuZw466
oIn5JFzLfJ2TUv0Anq8mQE6Z8qUXXvxIC269p1kehYWX0TegEcy9W0TWPUwyp10+tUaMp15hPkeZ
Aykq2PTxq67xQDJr57FiredIe6pDSxjkduh6QPpl6Rbvc5ySh4LKYlua0LFbGe6Fxa5LmQu8aWGR
iGSGzWHHh7LOEdD8AjCb6OyjGRaG+HZ5Xpdimq5sHk8Kvm5tbYcRy727WLXO1hmhd2a1hXns4waY
fdKyZoNUoAqQ7xidwGR9sraulvaEdkCY2WANbVSZYU0yFBiI+Tuu4l8kta68KDDy7wFnSzpwJl0W
tkjQl50ZeACIm83b5eFb+Pm6cvuc8xmL0hzCynSgvAwLLXj55FjQZ1OPtVC8cBGg+tYelYCbT16H
IEa8GiOkt2AB+AfsrSwgOFdXAv5C4NNl3OthLl13pHYo5+yhjuofwjHUSttLy1mbZbhxi6QfiiE0
CIRtIMb4Ko16V8HTJagm+z1ruu3l+VjqhD7bbd2nhZvAWNwd78qIbGQcrTT9NXWPUfvfhcQss1WZ
BWn1yh227fS9bmMcf06Qk9cORX45gMMBbdHL/VhaV9q5j2RenUmSkdAQEey6o3vQ6n46nKyFs6XO
aOEsqQtTqLgmoR2LKLASAQTyWFbI0Hpi3lNOoCvaJ2BoAe3lR8qZ1lbCwlrWJVZQ6ylaVkIDf57v
FPCcdH6uavtgYaquGjldaMUD6ngC86yB8dU3hz/MyAMCQXC57XMK4oszkJyX96fL8mRW0q1oZYeK
Ibvas7e6Br2tmFM4BHU/YXX34Rj5j8vfWljJus5KXzpGWo8JnslWfZMM6nzLXOvH38jxVUfOy+5z
R7K5trMkpWEOik1gO2lyTHpq37LGmA8xsvMBARFz04Cftod5X+GzKHuNcktulOzzbxEDzS7rqQxS
xxM+/jf4TQb+oQMc9WufNeIYM2keZQS0stfBndglvNqCaOfuajbABRreWgHheeaLCaQlaOO/zrI2
j1B/uxtaRY5pY/5XcvMjqydzB0T4zWyl2Mx5bh7KZvw9x/UclF7zCgEDVL5IHQNtHglUkuphMwL3
f13c0s2rRTPXZl6wIXTBEIm3fFDqGaBh+QriY3szjonce0qsac8sbHpbi5JuVaZdHGPp2oTsiwG2
q7ggttPKxXapdS00TnEzo9gm7JB01h1rolMae7duKl4vr9eFja0rAHRtSZpogMS57J+aAc8jzoMW
CmaeWtnYCxtC1wEovb4cYieeQvBrwMuYol+otq8ldr6uTDtM1/0ZIIWbDHXMQrPI5Y4KV4GCCt0r
CB439U2XgFmU8cZ7hCBQ/KCM2tjFCrQv06nVizv2RtDmVvV43VBqwTmSmVPNLDJDOhUNNsdwcEFa
9YnDn8dWrsSyheWgyxJARAZlmlxaYea+5C71uXiNAXe+3IOF40XXJDAtPlhQDLVg2HawOrFvQCOh
Z4Rdd2f0L2XZPeVryhNL/dBicszgq6xq61zQd/6ARfvTStQJykZr6jQLMV8XKBCFgB4znAdCZ+Dt
fsiqN6W8Ww+VK6NO4AM0tb+doV4J+kvjph37cHEGJTsp6d9sjAMa3Gh0PujqgPEdKu8hP1ugAHJ/
eZIWLmV/XwSfDoE6HiPegC8b9iaIj3F1bGMeGmf0v1H5XktXMrIL+1bXt7LLOhr6FlcyETHHB3VG
gKex+nxZat3+9yRLU6V6kvQk9OrqBnR3kJzTKvJJ1OTHtKK/jaa4i6j4jXfmrnfZj3psB1AT1QwC
c5b4sF59umo0dV2rpkjdSXQJCc0SDCrW3Chebmw1OEFTNT8aBuLI5Q8tBFqiRQcPNttWK5UMDZeN
PnfEyenYszHZDHlhtfIsXNhVurgVywURmfKa0MkK2LwP9jPqyBthrBUZFqZNF7KKQbmJC/BQQgfX
UH8i9FaN8B+/PEJ/g/YX1xtdtMqrHRMkYqjRMN/wC3ju3SIfWOzKb+yt+XAg7JFvIfHB2sD6oULn
CMWum+Zo78jWPYB1M4P10m2gxJM+iZezIM9LOuxAjlz5dUtDe57XT9suLVKaF64iYUF58QQzyOy2
oh7sAkDdroPLI/D18FLdNcupUqvnnYQnMuSNi8S6KwtnbXSX2tbuEZEDH9QCVN+w7JD/k+ZbnE5/
Lv/sryMSuE7/Dk1RWb0QMY6NRsVv3dRbR8jUe0FRwZA+NeLuW25AYfDyt76eBqrfr1P49amoxfmn
FDREeuB9odhVZL+ua/381U+TnNiRBzYsWu9nEViiQvrktWfxyvQu/fbz1HxqfYqw6x0LaqJ5z4u9
7fXdtjHpsJd2r3aXO/D1sUf1qC3cusiY7GhoONMD1POsbSb7Tc4JjGVS/rOx0n1vsM3ljy31x/63
P3XZG/2cuENYG23xOuBBtetkN5a+6XXzyvV3Ydnq8dkwphh2Tv0cOvORQMW6gs38db9eC8iitEtw
pWgf9vyXdJ9b8ZEMz5ebXtgQehgGKUjCI6CewtxSe88AR64UsQHfyuiH487gOkbG2rZemAM9Ilus
N6cZimChTIt+63Sg4rUVLIidZFw5IRdmQI/KXcqHnjp8CNO4+w3NBJh4R+q6HWFrQVUWleyb1IBV
dzx1oIAqiG94LBOPnCbAK12ejaUOaJs6Jm4HT0yAFp143OK5+0D6ZOW8/ftM+v8ji+pvv7QQvZNE
UNIhZhPdupnqIr+vSxPqN8m8J50zbaD9H73MCpZo8F4zzaBUXnovDQYIGqQ0t0o45btIo/JUVU6z
yVyCtzvEfzofyJnySHovexzhB7YHzSkJlOfY75eHZWnlaJdWCGkkhjJG+Fh4Rn4mx4/bErZjG9yP
2crS+fpeTHWJtpSYDkjX3hRGvHvroKXi4zE2+2Iob2KPnbKBQA7BHR/+Ssxc7tV55XwxIfr7aKKZ
2XU9EPBG9sEgbmXR96i+z6HJc7n9hcQ71d9IQ9wnyklgGetSCOkmLIhB5pZQR7SjVzI1W14U3+Lq
ParWUE5LPdJOV6FEKgnDB6ndbC3jv8qkuyy66fIVyMJS+9oetDow8DNzAGq4vpsLSDxE1LcTcLud
q7QeqS4nSdKkzW2aiVDmNwBe+JX9VrtneYWVVbbUgfO+/3Ss4r6bdWUMBRKeUl+SHxPzNjb9QZty
c3nOF8L53+TDpw9YjcqiSuQCCkMfcftiRLiacunH5giyc7WysBa2oy73NsU0o0mPvVI7P3GHgjzB
LxcHx+UeLFwLdJ5k2URlAeVpmE1mJ0f9VC2EMIHcbtWz7IRvpD8vf2ZpoLQjVcm2cqPYtSA8WB/7
czCfSbnnPP5ADh5FRUOsLKmlXaibgw2sGbATBxHOkAfapGn6h4OVYkr+E3Wo90KYT3Eswjie/gMq
dO0J8He4vgguerKsJ8Q0vbMqDULAtqucPWQlApR5tmfxPytC1TZz03KTQhF3B2Au9KNi2a1chBZW
ua4G6nJpQUHKECEfnlw8gfOUBxlkdq9VvKS6uCIrGND3HKhRIQCO6BlTAchvN9XU5ysbaWGN6zKK
zTTGA28m5wRefgeVEmPcgx3h3KGSucaAsv4ugS8mSeeVi9l0WjODC205Jc4J+fB243jttCGlInej
OVFk5Lt4OzeWTALDiWAnNHlkn3UdO8C+fAZ1LSHvmWmIDeshGdeDlQSvOcgJNKaAGFjXWwej7PJN
JhuKvcOibaxGKBi0PJ3vIdvTQ5AbSoY9GR3wkiGQMk5UHsUIiTE4mIubFoKoAZFe9DwDlHlfTk1z
MPtaPXcdjx7hkltDfc1lW+Xx5FjWlbdPZyPZmryB1kpvD0HSGu1GGumPiNtq4zUiO86ZqvxJeu52
9Kxhq2KRh0Wc9lBTabsXrzLmbW634hRDcmWX5KMRpGM/vUJzABLYRTPuqtqK97zsoqOVyejoRH8V
wEq0KiEGdpclkOnrCi/+oWY386CVxrzfCsaPR+oN8R4UMPWsCHfB1oiqZIcUTr+zeQl9imQuXqF3
0e9K+MbsOs8RN520ki2Rufmcyize8KRk35LWbh+hu8G3eV97h2KQ4q1zvD+GZanANhoGqYgi22Qx
BJOTchYHh0CGAUVwpFuhfxcwMy6PE6SN3tKJy+9NZCav3O0ZtK6gYOJN5n1SVIUPDGO+KxgU4bo2
+924MWD0yVAegFwej6KEAKRLoAWV2+l0AKR92siWWFtztKcnUGsw38iPWhApyNot5PDkSq7t67hJ
dE+a2KmSiVesDkfHHjKfuuhpb9oD9FxofOTuNN1ZZi37ldPg621IPO3dNgD8380zXD+cOT51EwQw
oNKGQtJK80u90S6WlqztSKYGrCFVKk+JncmNW7EpaIy+CgTv6dbO2mzl8F/qi3bk2CqBDjaMlMOR
/0yReYWh8oT87uXzbCnmnj/66eDvuQnBjPOZzGMoWDYWxDAaCLnUGa22qgGH8/Jnvu4DNbULTDNI
yZ0hgzx8UT8keQRVLPmax83ucvNLvSD/9qKAFnDbcLi/dvVdyx9Ei8yd+5G4r5ebP//Kr+Kttpo8
sMflkNTOSWb8AZICz6SPflzXtLaS6q5NCpvBO3jGWBfiJOHMdl3L2rLJyRThpgItq6jwnjra3JGp
XTmov55Nois6oH5iZ7hzwGy3Bt+9aYLWEqCYrgzJUuvnG96nJcm6vJsst4dBoA1xVKQ9+RhvRqjB
XR6XpebPe/pT82rOQcCtZhB8Kc7NJGFuUNrAEkUcOvOXP/H1ciTe+f+fPgG2kGEImAGd+giMnySe
/lBreIYevu07RnO4/JGlfpz//+kjvZHLXAJ3EVLy7EaPeAKOfGV+v17vRFdtqBsXRtOlVYV9nZT3
cKEfgb6NrHllgr9+MxOdr69YplRZwCgzaqPsaeIcErtGznYVJEHiORt3TtKo05iNfF/VtbXSqYXx
0kn8cQFvOoikASWjHqfhfkqFz9jKZX2pbW3CiRsNolSlc7JTfuiI+GHNxR3EIFZyMAvHjU7bz4q8
7AxID4fl+HKmpI79rwKF7CJ9Mt2riOkQh9IitBLwkmENnCdhB3QP9ajvXtXctJStvJuWRkiL0LC1
Bl64rBqY6fIbWk4ovNbKH9lVDGr8fPvf3UDcPsVfgpCU1Hc5ZS9WZjxftdF0yn4FCay+YLAUldD3
tfiHgmtfY66My8JW0wn7fU+BqCrtKTQ7dagiJ4D41XWLUqdDSXDaLfhvIvsF/cYWdnxJogKHriWX
F365zoaK0445sqf8FE1leWuV6XzMSbLm1Pv1c57oLKjMqiUtYBkeTrXlgLhsHEicvE15drK8ausB
7ABIz7i9aoZ1+j2y12Y7xF4ZZnCOyguwSFGVs8q17OzC9tUZ+EPLB/j9FXNYmjbE4tKAQPMv6ixQ
FmtgJ6bgul5oO7ihXuvk3diHKfAYR2A9qweP4VIKFbzm+3Wf0HZZCRiNCTiJQIXwlfQP1fSUyZfL
TS8NknYRsvAugBy4BY+wwfzeFshxAdPsN3EfkLS96Sj8pi9/aCESce1eZClidPPo0ZNI5LdkJC+d
IbekXBNYWoCjE525NHd4CERlOYQM1uRhbWbKh/p4dHDFUOMuI7zCbxrL2oyegWwkhDaVb4Lh/MQn
y3zzoDMOHWThOI+DQekORBu5p5PVWVAjt4ja82wU35N0cowjNMYMP41Edhu5PN6WeZbhadzy/zyp
upvWior94HLvT01t+VspaWw71vNjbpD+JzQvy21DiHeTRAXsDlqTP10e3oV51HlVOUsbtypyWGwX
LLSj4bGZs+9AaQaujJ6ayl1ZLgtXLJ1lNU957uEJViGTk76OY3TovH5TRdmjUa2RahYCnM5yagZI
L82NPYZG1Rwj0zjkZLXGu3AF0mn7bgygRxeNdeh4U3Jo0uTOackJwIx7FFQOsNJ6jnp5SlW1VlRe
Gi8tOMDYjNk0LnClk+8E3qOTF2RQQR2j35enfWFXOdr5PkR0QoVHAcMHgc9NNlnNi+fJ6dg3bM3X
bKkLWvCBmlHSg3MNZLBpb9rytUt+WW4WRJHcXNcHLQSJHuXdOBVWSJMESnVu/yDH6TFGgnMlQv+t
mf3/Q5LozKUY2rIErycZCoh57yBpfaJBGxQboAWh6uvLKWg3xm2/hWiyf3qKN9Fd+YY07MrnFxb0
//GUkmm0iwI4S9cbppcJ4NpD4RB7TTllYefr/CQnUsh0tjmUBAziq3fTfZ/J/RgVm+HX5flZ+v3n
D3968cA9w3ZMMlIgIeftVIxHyFofr2tau8DHtiTV2GV2CFvpp6S0HxtzWHmnLSxbnZ4Evw+rmAs0
XWXmU+9iR/fibHLLIKIaNUOzMrlLo38etE+DUzcTs2oXki9tDNxSbbveW2OmxsdAzqnDOfX+MCtf
Q/Es7HadupLRmnpuCWxbBpe2PP2ddwzXsT+X52JpwLR9rvoygbR6LEPbyAKKS0CWQajdeSvLlcn+
C1L4Yhvq9NnahqI16GBYSAEkPF6HWwbG54vyH+aT3OaBPNj/KZjKP0FyeWMc4fTzVr2VP8xHPIP5
hh+hWrIyaUvjqN1F3L7K5zgGlL7E7R/C6udbQX9r5JClvjyWC1tGZ2sph3qzDQJ42MReded2DtLV
yLiuLO2l1s+X909rDmloh5d9jJ9PvGNcqQ+j9x6v++HaXp/62jKggQytBay0Ixe0f3asCTrql5tf
GHiduARMCbM7xkhYDtnJ4+5vlzW/TO5dBWGGCPe/A1PDT0bOEea1Nas9q8UpIk1g9mte30u/Xtvr
DUV5ACAAFjYR23Hrh5EMQT1dee+h5N8f3wirNOyIkHDK2C8J9bsubffXDbu2tb1CVLCrrVgIoUMf
F32/nko/adZqwEvjoh3gkopGTHkLFoxB7pXDtxBe8rYS1kBX/n59v0KPp8gyDmDyYB+aBm6jZZMh
sZr9d3l8FoK4zkHKWstmcJTjSPWzCR6Z9DSl5kMFtzvfgGBfkFfGSjZsYevqZKTOiXEkRZA/oDkp
AyonI4CHx8Plbiw1rm1e5sICjY95H47ZsBkAC0+8eHO56YW8gA6OhCfS0Dg27ULVq6MNPg6pB/i5
0XcbvinNEL2N0dqJunAO6cbOscelZ1UDC4d4dl8nD84xo9OffW2LYiOhULa93KUFhgfRGR6FLM0o
ARgM3iglkiiNmvGYK8++YyQ7mGbmHGPldFAZLu3bqqitDSdZe7Dduj9NRkdeYgt5o8u/ZWkBanvf
gThPKVxgfnsGyY2E99UO0MR830xW+TGNZr633XRcWYNLA6xFg0omImrinIZdm25dl8EVTkDV3tup
2VyJ80v90SLCXHBUjHnWI73mbBJoKmbTsHe5ARTDH579vG7QtKiQm3M6g5MI8QWotmbVu9H+mGka
yLGDurW3v/yRhT2lAy4bg0aOiBIWFg58VohTwH8halZShUtLUMdYjknDpxgaTaFJcnjZsFl9q8qk
fERt0L7NHA+ccgad1Vu3IHxfltzdpU6an3jTNreNUcAwPi1zsRIFl7qqhY/WlWY3DIxC36G4hRXZ
c1T0K1O1cELoaMyJMuSgc2mHCWlyv+cAi7ftQOCUlaQrle6lX3/+9KdLkRFlddYS3PeLpId0zaz4
DlLX7NvlZbDUgfNXP7Xuug6sShos6Aq2fEb0nyz/KIBwLje+sCF1yJFQeabg5wO8cFdsZXXbT+ZG
yl8eebuufW3D91BBqYoKGyVpnhPzJhvKvUnh4gkS/3Uf0LY7gJbCMAoDt0beHTsOuVZn7p5mmW5s
ptqVUfIw1F+8HnTIZ+1QmLf/j7MraXKUV4K/iAgk0MIVvLTt3rtnvRCzfAOIHcT66196Tv00xkT4
6gOyVKpSqZSV2YCgKwNayU9zsRVhf2CWg+M5u696CxzUTsyg7uburk9rwegm4rMsQ8IakKuf5NjC
7W0QIVniNyRxXq9/f8HuJuBTEF4qUWHZEMmcQEK1IqhC+UYllPkc/X7bIIZXh2mmSh1x91RG/X9W
icaDkR8zre+caVrBeS6t03l+H5yj8KjjAVzsns4UPjG0nMBM7DeMrRh+wbNNlGc2JMBd5RpSnGn7
hUTFa+0ihb2+OksR+C/Pzof/rsFB0LEKQQ8YnCdhWT/qbPg6QmPSzzvEXSj1QZOPfBXEO2gIqoRe
/uaNyQaQrrUS4dL0jLOfZIlwmDzvMmT/X2U11t/mJHRW9vDSHqOGbZAQjm6D1B+N028ka5RfOskd
0wkJEq9bCe9LUzD8v+ggAOTMOCRBvH3varwbsGQlpz1v0wteb/YkJk0btej5ICdafS6GR6YpHide
E/sLei031/fAQm5r4h8LAeW2YkCnL3jJXooO2oEO30NZ99FOyBNk7Z6sib9fH2rBU0wgpD1DhDgE
LBrtG3UPqFsSo8NIdrvKdleuwAumMIGQHddD1KY9hyl+5uLTwFY48hf2kYl9BGtGMZQshWh5lgnQ
CYn5hcWp2syyUTuZ5jfCK0xdHeE2XjLX+P8WrqpNv4PwRxCpleVf2EwmHApiqV07QjvixLskIAS4
xhly0GfCgPLNVs32upEXwLyOKbETqzYLkwiPqARM2jvqRORBt8J7rUrUDgRyHsi2DXGWnuGidqDs
tqXBFAIUG41dc2NYsQ3HzxlUSmcojZ3SKP/OvfinEGIl1VraC4a7S5ajv4JgGacs3nfOQzo9KvFW
axlcX8ClPWwk9jofUsjy4ftpDwoVVvl0+n39y5f9j5oIqo460k7SjIK0Kcmx8lBInDNQGpc6r1YC
7uU9Rk05nBIsoqKZQmjb5o1/JndNSueN8umQD/djeFvrBvWMU93tQ9IBFMtOEPwLMgI1cFJD99WC
DuKKkf/eQf6NvNREU411NWaxi6BebTCBIw/yY/tJ/MTb6qHdsucpcLfpNntLXuQ3+817IMfuXt1l
L9n34jun2zVM1+W9QL2zJT+cz+hu6/KkAYCV2cV74/C7qetXttnSZjgP+eHT6HzC/V7b9FTX3tNs
e2/WAGx1vEbPv7iAxsHegVuq0DV6FnTUlJDZPAvON3382mXtHLgQhHTBoCdrNLLW5bOKuxz47SF5
lF42PrDUnTdWmlYbQjtAXeMI71GJhMi7lhD+SxREK6u59q26BY89tFlI4Lid/p660C61ZlVsmTf1
sY83bBZ0vM22tq6Ht+tedNn/6T8oXwhc95CeICfoSHkULC71phq/xeOthjHiS6VHPfMBj5okdp9A
NLjjWYwyDFm5dS9tKSO8lAyJPVOEnjwd5zsu5nqvSttb8f+FXWXK7uRQs9BzyZtTntj/VZlW4Cme
Hm29hly6fA2iJooP4nY1A6ylOxFXygB9v+pAKHG2QlWQ5azcfagjsnUgyYTdNn6+bvGFJTNBfLWD
4h9kxavTUJHvbR79Jsmamyyt13mTffBCfLbM3RleOEfU3WaitrdenqfPeEBr9tf//dIQ598/DMEh
/sshe0dPQHE8xJw+sQqMfXr8fv3zCxHfhPAVZCaNPcHP0Qt9bFP+ykn8y2n5VzQSPeH3mzJhKo1w
EpHaiXIMdRoJSTYcJOJ+3A7EB5fGJhvLL8TLVwpBS+tlpA4aHiEJt4aTW3WvVjtuWsiaDnnycn29
FsKHCewjNbdA2D6PJ89Go5gcfAmlWLQt2/ltlF/URPdVugBhp4d2eNys9KZM2H+27K3dpLI1NPPC
HEyQn7ASdwLZ5JksIOtPqHaiayeVjG2huj0dvbJFh9r11Vowhon3a20I0VoyB381GfovM7gwd6Hb
hse+YGsE7gsJKzVRfwyULBo6nWDnAfHjPreLedNwEDnQseQbL8wK3x4belB40dkMPIyQaUDyuRlj
5/X6JJeW0wgCYVImHa+8+eSy6QsZxIuESqvfpdZzUq6F/cvXPGrCARVJ6ESbBJtibvhOA7oKPVcN
xYdhIltN8+5dRr29nR17Xrkz/a1QXEihhJFhRLYXlbVXo9IuuDy0YKb+SuxCPUmStEem5ukTafg3
6KglyEFAUgfJntx7LOK4echST7yocaJ3E9Rc/SZ06EocWdpQRhyRWRpZapb1iVn9pgHduhToVruN
oIAKI3akgJg3NenJKXP+WGjF6+fUpxq25D+cUG2vb5eFJk1q0q5nSttp54QjIDXJW+tE9SYTyV3V
dC+UMigtudu8yfZlQ37H1KKH66MuLZyRNwzSQ/tR3ZGTE/NyC+2lZ9y2LT8cs24l514YwcQwtl1V
ugMHJQUIdYfyBzjwvRvtYuIDZ9Q1xFxZ4ykcnD1YC/Z6rDdUlz9aXmxr1vOVcHUxU2DCNnK3WJU0
BcN3dELn15Fx57OrId99gwHwbcMAHqFQZk6j4Qjhl7ucuxuu3YfKs1d21WWWIMbN26FdVqWt6hBo
lLlIgzHFU1yia2cLsYhw3qjYAvoZ+MHxFX2V09ZDdwC4DHvrfbbafAekfXgnLEe+z2AK2MSzG0+B
gB524LpzswerJkfbYEkeSh27EOhi/A+vi/QOPezkwcqj6SFvrBhVeUhtPWmV8Z8QBxWfECnALDpK
ZwxSBZ0cQEv7fUkT71c0O3RNh+3ixsPMDauxCPPwrKg5khG3i8zaWfUfnDq763a7mLLi64bdJHTq
hl469XGqM7wMFP6Q6GPrtr8xo2fm6Z0a+j915H6+PtzFfIxxMwNvq8qzZkLro01AfcHS5zBPPoGz
/JDqcU/Cci0HuLzVuZmJKz0oCe7l5tjZCcjY5uc5K/+7PoWlTxvXezKMIMhzWHP05u5OddL2NfbX
TW7EpXHYTrmb90RBicRO6x9jbD2Udr0DkelNGQvW/7zJPqTbGsLpYqCZBlHGBNR11BbD1oss4k9l
s0YxsmRj42QltiWES6P8mA9Z+rUhlghoTse7FPDR0zix6MQ4XXumXRjMLOmEMs9CAETaYzK4rW9R
6ynLcaxZpL7PBXtMqnzlZrrkhobZy3FKiNs1+jhT9Sxi/dBO3q4i7e/ru+piBgQ/NAwPoEnXQbod
AGerqzYlXo79snCf66I8Om7y08PT8ib1+pXjcmnVjG3AKhr3dtT0x145LxMXn6qxrO66JhvR5Tx9
d/sxXokvS8tmbIZRt1CJ1XZ9RC6Opm+4ZdA4o+Oz2Ft54VrwR7ONmth1AjJ3rByf4uLRqXj8ytks
X6/bZenr9P8dRsXKKubZq49NF38TKj2IIVojB1xYG/PWCDzfBC4gOzvGg4BKgmomSJJQuSMDlJqv
//2lIYy/T2g/2miPEwdefY6tF68bN2Md3mZb87JYZi16M/qyBkdNle/j0s63rVJy001CrdxHF44n
87Y4eKqe80ykR9KmaRzkU8lfe3Rw+BWO4m1Hskj7TdIWAfBguvdnUnkrIy+snHmLdDOehsKZxKHp
6A8o2HwKmwZuGK3s2qXPn+PAh0AMUXOKk3DIIeeY974aomlve3YDWBjEO67bfmHrmjdHi7WiQwWH
HQqb6G0U8mHfDq1ayYfPgemf+xPjZoPYWNZd3DkK0N9CBkX2FNrgb5QVcogVz1sa4LxyH1YIbCpi
bKBjcWz7sc0R0Z3hVyFa+ZsRHu5pKJP9betkhKjJ7Ujv9CQ78sqt98B5svu8S7LNbV83rnQDtNcp
JEch862g1oD7PQnQ+VyvWGHJxoZ/NwMNI68Os6PW0WPKh3cXTM7X//jS+ht5p5fwUqu+yY924byT
Tjn3EYFkh9O7P1rB1gTdl/zAyD8nXZJaeKo/do0EeX0bfo/i9GsFbd7rs1g4V/+5tvWiYpGS1rHV
yfBdTpW3r6Y5+VUPbvpQ4sL1yAvSRAGYWOKv14e8fANm3LzP1XPhyq4DFFGnUGMGAxooS6Lxt9uW
oIHFo2Pfsrtxto6AFvzSzhqn98JWMNu/up5y5nlIrSEK9VQm6XvD1ziulxbxvEU+uCKZ8hoa5qI+
lg4E+PIE3b6cRQ9zO33OZvENRI33uWpWKjMLuYnZB5ZDKX2oZdUcdRVvVcv2qi/2XoL68/SKvuPJ
v26lhY1nil2d5aE6UqKjTHvN50g4P6JcveRhuKaVsjQNw+/7uEpshj7KYyyUPxWZn7jMd1BH6ud3
slptWZqF4f/W1J9f5TEL0RcvVODdegCPIkv4n+urtDQLIwioyYmUiluskigH3y7ks+WRZ0L4ve6B
hGpXn8SXJmLEgS4PO6VdWH0qBFgP8wlStH1Cdk6SRSvY2oUhzF6vounLdnbd+hi7jdxYvf27cYgT
TNmNJv+n22uA6ILlYLFckK/4ZWd97kUOsPAgAIHl/tjKFRdZmsnZWh/8scoymRUpbrctean5F498
y7P36wb/C3C7cK4zw9dTCyASi5X9UQKr8pBNeTr4fOr5boqH7k/v1OVG00K/FmnlfA1nPn1B1xbf
jm6fHjugYO86dJLsYttztwkENgIRy8mPhJVCCiB3fl//lwsByWwgC4u5AMI7JEd07hzQ2/3YRdY7
YLr3mR0G1cAf4slaUxtYWuxzvP2w2C7EqUTpCnrMAT3KlfLZDAhSM2+uT2Xp80ac0FLa6OFzrUPe
NW/QQ/zMavAyNdP46/r3F45xZkQIT86Egwo1PDT0PyFeKZt8FT3RNcD60t83AoSsJmkrpwgPOaQ7
s/eMvIjh223/3AgJZ6IeDQKy8ADeP/SDzv3jXKBSkRHvxYq7tfLawvqY7WBpTgpaUIX1B6BlgMRh
rH/WSelba1D4hRUyNbu6iqDGNaM53eu9R7DgoFUuzU+tBR666+t0WXeQcVPXihfMsqduDg922NQn
a3Cce5rEUUAFYNfQbQRkGSK36leXD/OuOGtuTrJND3Vs1S9zP7BtkswgbLTc6rbLjdlKlqS0dCaw
jRy67MssX2j4ABmYlcmerX8hPpl9ZHWbOCHtOutQ9grCJXgGheZCC42H4hAPvMWjpfswjQX0Hb0I
6KS5dteW+eyRl0Y2AsHoWnPcQq/gkKeZI/1Ce9ZLk4O42B8HWT23EDw8xOBM/lIWcgCDHkkBZpvt
TZei8TQXlL+5KObvr6/D0rY9/8kPUSkqvZSqs825Oz9mmfMEBbjPhUT9OW7ubhvCiByjM8k4YrBi
CJrDMs/wmv1WtZ+KZk3XaiG5cI3Y4Vo98wRIGQ7Q5H0U02/X4n4RodV7AKL7xgzGNaJIW6V24tZ1
fBbK/dLj/fLeU2m6t6rxMZt7vO2J+baM8p9ONc+zVeGV0RGJTHLn9H0wcJ3vlEOr7XWLnHfahR1o
dqgVLOV9KRP4VcqaA4DIIZj1shtv9CahP8qBZGCOEx6m5mfD/wshMEPJczms1Z4XzG32qVW5oxTa
skLwsHRvcRTlSIspHq2T8aedOEc7rPvd9XVaCLlmmxp0/pR2hhR9ykKkm5IAjqzn1gaNYyJWTLGQ
gZgNasL2SDUObnhIU1X6pM3f87R/GGd1IoCRFWg31+W0MtbSwhm+ngxFw8oWC5c5cdA5HeLNL1b8
F6VoyKafri/ZQjxxDGefC6YZbkE4bLMhKNCBkgYgrAjKYVgJn0s2MZzdyT0wYE5SHog4OKgCt3np
g+lp5etLnmF4uUpVV3cz/n7R0QPIWreJWpPEWVh9s8vMoU2hQE7iHfI40ne5VBuu+COkVt5ar+l8
aDusmGBhhf5pOBNVyacC4ZCWU/Y+MktuIqfJv4QzdvJ1Ky/N5fz7h1MjLprUA3ojOabeW8Le8rI8
ON2PhP5sSmfl1Fio2JrtZJFNe5QFaXKc4u4zs+Ogzos7l3AYXHS+5KDUzEZ9Z3niJsYAPB2d1/PD
pBSk0JMhaaxDFh51+RC5xMdtZGVjLRnFOPQ9z3KqabDjY17/njUJSPdTELXy8QWnM5vLqsyBksbQ
JMcqQw043bmNHVgJ98vKWhlhIUyZ3NWhQ5qhG5AmQHeE+V4kPtkO+9EN8c+5pM9EYK1Sr3q+vruW
1spwcdFDeM8rMRiZ3mogkebsEFuvt33bcPAB1ZmZge0AFE9vnj35Xv07IT+vf3vBK8xesqirktTS
kYUr0p+o73w3+9kwBcnC1heCbq8PsrA4ZkNZ4RalEM05O2i/QmzNz9P2PgPH1fWvL8S/v7rgH3zA
y0DO4rmIE3NI97Ziu4h4K9ewpT9+3rwfPq1tuyyBag0PfVtAgnCIAknoS5+5a89gC3vU7CFLCVqF
QUEuD2Fz30Ic0inqDUpOPiCIgZtbm6Za4+dbMrThzGfJIuakITIQWweW6vxogJnn0Xer0i9UsuJ0
S8Zw/n/FppknTkXb8FDZxeOUxyepipUAvhAxTL2AZNDoP4N0+wFQExooqt4VkEkby4kOZVSvDLJk
ccOPVejIqib4/2Ey+mmKPg8h/SS58V3qn7Yx181sIH2Rajj0NdfNkdnZ/robLPxzs11MpCMvgZbA
5TDi32vWAeUz1SpoymqtXLBgW7NLzK0HAfqiLDq2UUN3dqfcB7zgrlGCL5jX7BAjHXQ5AYEMD25n
7Rl8oHOfy2zYdjZZse3SCKY3Z3kazq4dHiJpB7T54aV6k9JHbKTrFlhwZrNHTCUJY0WFvFg36jF2
ml9ppp9I7jw4VoFHu+FLik7a60MtTcXwZhZJj6N7XR4qdM1Sa9oPefTaj94La+3d9SGW9pPhyS44
O5DoI63MZxoAeuvPVgVI9Fqn0NJmMpLuyqvl7AJbepQD7beah1AbYKgUX//zS+tjuPEIYdLM1V12
LOwI7w8lHsh3Eee/JzmSe8UgCnLLOMysGFtVMXRZE8IlrNrO/XSamy/cTdjeBQf2PVTi4mF7y0jE
VMqDVkoooISpT9706AKEPMzzpkpF0HWfrw9w2SDE5PkZKqbrvmg1yHhqf7Je8nFlIy192LC0muK8
cojW0EghB6Lnd9kna92El+1MzDJKV8d67CIPOgLNk8OeEoqH+GYMmnzt2FwawMi9wgRSpkPmQDh7
5m9Z6/xxS3kXN9UJvKdvNy28WTuphpHHAygi0MLqTNs0m52tm/Tstn1j1k1G4iWl1RT1MfFcsIK2
yOPxZkbfXehqfZoFWXuNvxwuiFlBUejH8EA/o09OC0yE9a5LL7D5yqPPghXM8klPce4TmuhT1Pez
b2UlnhGjd7AL7oYhXjP10gzOv39I9kDODkgwxz6lzU4XEjStURDeBqkhZs0ksufIFtTWJ+05woeE
AADagvUbt0p+XN9GS3/fiNcU8TSuZIMAwedNO+2dpgxI9vn6x5cMYPgwtfhMclnrUzXtxLxrps0Q
b3O1u/71hQhhSh4OeT2lMUds65MwAADXd2478ompQVsRmdmMEn0q6hcpnm3+s0bZyllJKC7n1OSf
8ghwFVMGwYxTZA3NTmqv23ReUx3LLCo2rurUnZqaNVnxy9kFMUskw0yHXrtYJKeZqo1qp3QbM/p7
jinQKX3EfjtlW2wFYEMrZ9uCVUwZRAcEU2UvZ8wuqR5jSBYm4rbnaGIWSsoMyGuAFTU0HKu7pGV4
mRn2qMNtr++nBRQKWNL+35XbWVk1QptGV8GmajeAdus3Xu7ae93uyhhgnpU0bMHnTDFEMOhGA7QR
9GkAG5Kf40ie6xb8Yyuv9h7+7r81b2LWSCg6QttqqMvjmFfRMYus6qATZu+9oiVQTIIUlxuBztPu
y/LInblcgfv+9Y5L4xreDjZ1B5qwRXSSUejGvlNV038y5/E7dGds3BZBWn6K27bfERXGj5bdssTX
bdJtWd5axxlNUvu0tsFuHdX5L3sMJ71p0dbwQ3C7vBOlPieTTE5H5szJF130/Y+syqtvkJaEUktt
5ckDc+BLpVVaARim+k+t0iJ5HFhTH9yGJF+vb5OFoPa37exDwO80610dAeY4xPoF6lIgYv8+eeQ+
a1dC8oL9zNselW3Z1+3IDyPg6HfW4Iq9F6I/BBRNBN3xbnqInKH+GmaNC8NWa7QnC/OiRvKbasGh
F0y9gz3P9t6FyPL7SBsgw3u3pp+mydErC7gU/4zkSNkRYW0PCpq0GYovTe1Zm8lO5Fvby8ry88lO
EzwViuKmp1Xb7IMZOaja1YiOtYgUwzGEhAdYMnqtfWBOuFy5Ofyt+v+7+W0TU10wKGHFRIvD3Odo
Mvw5gG42mqNDzDlqJtuQxb5N/rCKQOnLCqj3g6ghsNnGFsV+blgwWaekeZDeG60BmaiCuvscutuu
OEwUfe/sSUE2oi7eq+yLCInfCeFn84o9Lh8RttnXN2grrDooqd6PfDi4w/hLgkQ2UB0Hq4hyD2zK
5C6c7Z/X3Wch+JmlQ095bsEYKY4iauVL3VCyBUiBQWeus2+yODELh1BbLue2keqYVhXgtTRJKp/Y
cbapQ8pXFm1pGufN/SEKtLqHEi8koo5eGP+gaYi+Q4LuZZ2tVboXvISc3fTDAGpqpc1kLMFPLQ92
AoUbN9BQSsqjz5DbWzmJFnzeLCQSmWZjjl66A4RG71Oao7Gx3ZRpjMNIrpxGlzmpGDE5qTi0fBPa
RJjIPBVuAG34JsiGSd114JgOJs7Te1HY06ZubLIjXcJ3dqydHRivkbOHbbpxJV9DQS0kJ3//44dF
jYZMD6FjiUOup6deR9uS3sTWi2kap1/ZJuClIDE7gKzgJRzLOdCqGwGKGW96KyBmpS7sR/BUcGyG
EMrh8Rz6VUb9eZU7bGErmGU6W7sQYqlzeUiFCqr0weus+74pdq5aYz5bGsFwmRiZWhh1mTzMKeiW
oPhMBH9Kwm4Xjqsv5gsGNomdIqRvRSETeRiU91x0zRPIPT7fFLjMOl3agICCtZ5zrgP6Y44H03NJ
UG5u+/p5Qh92puoKHQ6ddODuIDW2uZ+Lh2zsVr6+gFEkJolT4shWMZm6Bwik1JUfQ1Hc2kklVRq4
HVQbtxlA3d0mj3V2YGOUPJcyJmTnRV2q/Z7OIGihXlhtqsLq8HafKhxqaeRHVpFtrLZhu25qo5WF
XrKh4UmhbLuwi13nkI5owYE4lT+x7vX6Mi9EVbOhl+cVLYqMOQdSohY9JoEXfgPYb19bQ8CqT7cN
YiQ4IzSq4khS5+BqGqBV9KursYCFYs9WAX4bqHqu1dYvT8c2e/mgGyljB3Jhh6ah1dc5mzSgR2W3
ybwm+lXORO/zMlMrZGyX/df+h6XJYrVrSeEeJFoEdnEY5n49aTfIhTPj+WlNF/BvIn0plTqP/8EV
am0pWVuWcxga9IFs0QUSq4BxMBoi7x0Ln3RF9OTlLfNFGkrlW6Isdw5nxRuFPPz2ug2XJns+9z/8
iciOyXgmLjzkI3tpPL5XdNqFtdjXRX/jEIbLo3MDkEYs3kHVYAUbSPsLABjix8Po4aKz1g+2uJyG
O6mEg/4bHUAHOgoo9NI65r+c3na0P0VqxHWJM7AvDWTXzJ3eOE5Sv1VUOLEvKEQH/evLeV62SzY1
LhdD7xQyUhZaxUdbv4HEzdp1WhWb3gvp9+tDLE7UcLtY8hKAzAHOMIk94QoEqs6Wpnqvqucmg1rR
S9l3G9WVv+o6Xal2LGwTszu7xH2pKSwbgkhsfI0n/ZXIZBdr6E1m3pq66sLamZ3ZU96zWqOFD0rh
9snLIBCuogkyym705/rKXQ64tsmHJMYcIp+gcLwvpreysjd1uUZds7Q8598/elEY4zAu8GUneZ3n
320Ckef2V2KHKy60tDTn3z98n4K4a7Am3d9TcvSi+56dtLgp3bJNHiRNPJ3kET7tdq/1eJzsx8a6
u77eS6ti1Fw98PnkqdX2920OLnHxxCUIzSz0Pc16xd3+olUu+JupZBgSKEcwq+zvM8i1SBk/1077
q7SnO9ARInGsA1clD+5YBXqcfeENgG0gqcnQiVqU/lBJH7eq/cAG8ErSIGvdlznKt7QQm9kZ1v7j
2S8v/UcjJogob6RIquGepvH4ta89tplBfgzYE0p6cYlCERvddAueuHIHZRr7x1xGahMq7iJMZVP/
CBlg0Hp7qFzjqY6Bc7grs88of+lx64mwBsoYyiV4U5Pe+3XDLVQIbbO5FiKL0HjDq+A9aNG8byEq
eVtWRfZ7h78Dsb/UBo+ulJb3XeN1L/N1AzCgO45kxVEXNo7ZYRsnYZkKCXeirFa/MlmKO6sndCOy
Kn5043Dt1XAhrTBZmtIuiq2owwYFkOtnmI2vWZ5DjSmavg14BycCSd/1BV3wX7PhFmXICTi0eLof
SJP4TVvoLW2y9I4L1a4MsYD1t822W3sCsB/RbbyPSneat6BKcsGNmNCH1JYz9MXi/hGSb/I0JYp8
LZlD/+AOO913g8qln5WF/YqLOHJdSdA0sLL3lxbYiFtyUFGUhN50HyYq9jU2VCEAHi6s6IWNGdiA
+crt++KO4dRscZwK4C0cndgnzX9I93lqx709FZswvaUMgu+fx/0QgLlNJ/AvRfaJs+ldgHR2Ktr3
NuMr9YnLxQN831ioKNVIOee5OnV9wjbEYfnBg8j1vkBuct8oqEjErXb+pE07gOC4tvdcQTQxymvt
S9uO7pSTTytR++JexV85n54fpgpZ1TFrOElPnHiN38zepkIo8lFn+nTdGZZsZRwLo6rHHjxvaPsa
yL502x16xb86QNwTj67Rzp//7D8xF5Og/z8JyUlGXXAEn2hKj0XnnLuERrXiahcL1/i4EdBz3B4r
MLDMpwpdJUMi/MR6BYZ950zvoyX8shk32U00DRjLSPbIpL1QVvZ8spMh6GS8qeh3uqYRt2Bqs++x
pq4lZHKmh+66rejdoLSSzSji7XVDL31e/r8ReOFWDEQJ84nROBgc3J3TIB1W8pYll2HnmPNhnybQ
pGjdum1OcZTwT2LGrvWHIoniQCoPUhh560Kp1MKVv5z6vRxdb5OmyDzaKYzBRmH3G+q2t4UHE+hC
cgoipjK28fr4QnHrJdY9i9bQTEvLeP79w0Sjooh4C6aiE507P22/n2v6XX7jPze8fQSgItKysE+R
jkFAGg3eQzd64ogHZ7LiLgu+aOrf5TRKwW/O5lNa9BtARvymLm/cYYabgy23lEUIRrl5ijeJnR0a
OZ2sXuyub+C/TwMXwoipfaejFEphmg8nL0ym3wSUNU1A56Kdgki3dAuSfvltdlsvRVEFL/R+BxJU
N4B2aHxqnbFLfadr8PbCdMx2YSjm48TVsAVmJnyISgRu3D1zui2EqANvdpJPII0a830GcchH9ywN
GtmRjSeSYrojvJdbpaj7kCWD/BG6YfjNrZvwVcZjuy0Kyg99VueoVA0eOowgf1XZTrfRovUiv9Ez
gYZmDrqBui/DDDhdPXzO3NgCs09cvkBDr7mrVB9uLF1m0Ekqq1ev11NQ6+q9yr1oW7ViOnd6h59B
iNEcwI+YBK03WDgbvPi+rmx7QyF8c8eqNP0tFO12PM+8owad0Z9ZVioMPLts9xIS9XfgvJ0eeCXU
UziX5amCSumPUWRnYEMOGrcsi+vJd3PRoljQJ8XbdVsunDrMCKRe7loenfR8ijOgSyqkOkGSOqk/
Qwk4iHjyen2Yhc1uNo02E2kIlClGaANBHps3LdQY837l6r8wB7NhlM8lKP86fByKBLtwegdj8T6Z
hgBvWbf9eyOmoq6vyhr6yXixF47fsaa7r2IxrrycL5ybZvOnCklpg6uFnOrZBhakQ0PfPCV0F9Ue
P0VuU2ycJG3e5QSBRz8BHfvv22ZlBNDYYYIMZ6ELnYIqNKtpFVQWxNFv+/p5J3wIz45TWBT1uvqU
ZTQKLNG+oHNw5ZBb0MClJuwQUIOoylr07jpD30OcT5DnpOnmZxqT+DNYadzvaSrd7eDF+XM2gU/N
jqv+0Qas/K6BmmXi141gvqrwFmsJC3TNHlI5Bm2yxwai8RtOQvcuHGr2KHs1HHBD6YDMGSmWPyys
FbMvnF8myqidUFy3GMw+s9ecDT6rP8/pWovAgkuYICOocncCNVPIxSfxdxz0jzLOQ58X+X1c3lQj
5cDQ/7+FuYfXlqSakYP1EQ9S220Cu5mGtxCcMduC2UD+Xt9KCw5iYormgZS8anEYqzI5Ri1YVVK0
aTueFYzMIeCwa+9QMf5udeMKcvA8gwvnm2ucnxPo0Pj/OPuSJjlxtttfRISEAMEWyLlm21Vlbwi7
7UYSg8QgMfz6e/Jb9Zu3sjLCW3dHUqDhmc7QwyPtVA9ll1YW7uaTgVE65+Yo63ZIfQbXJuTr+ecv
eGUrXAJSGxb0fRv5FjnbNKUqGR8UKsOskt2N3v21B1zc8sIiJnXzAkP1zrN5aGM/6/si+q7oSOsb
q3TlGZeIVDjLGxLPwp0S9RIuaxYle+6GG5XglRW5BKSW2gdNwU3FUfgjVh2jp/DBt5sIK+PGf+Tw
d9HwEo/qGzJB6mSsTjU0ONYmSImUaaMAHaj/zl/Uv0Sl8pVMtVum+BggLQn7O69+INONOHXl1F/S
eH0VlRLTuvmELXRSYhfTxeVRoMcsaG+RUa4t88W93mCWWAaeT+ExpbNWR6cuGrMCeKi/OgqM/e+l
0vl8aRK50FNVvAXRlHpI7mXw7e9+/OJcqyYMtWGMnnqTPMieBWnnwtco/DtkeeRfYlLHpRNLDIzW
iXNMFZfEfmXKWQhrjjb3kzm6cZw/nnXg6j1vgP8E18GnmOvEtDsRj/IfK8QoE/TnKv4QLQ2r03nW
7bdV8AEWlRPLSihWBHVSbUI7/2X0ugRL8jipCHo/86k1KtME2hnlr8pfbxz3Kxv5EiLJBDp063mh
uqb7iZKL3ofTYtAQnuN/yhnCwp/vh2uPudhslNAOZHq0Q2p0HTfVkPYeooszHSxtPf+WwPeVE3NJ
KW066nlxGdKTwLRSdOMmioc0YezGt7r28xdtl1aObUl0E0P2j+4rQN5TXrRJ3izjrXbltc90ET1s
TOswGmIOTckpDeQXZvrMwXSiuLGdr7zBJSZMza538BtIQBmm2zJuHyCDvQMP58aVciV9uMSDwXk6
EHODGxeukR1UrKvlMJaFdGnlMW8/ka7alfUcoEqNfvct+ysZpMi/ZJh63kxHPY3JsWrXN2ReX4JV
P9LEfvmrvXsJEFsK2tpgpuspSjZGBCnzm70HPOykMCH8/BHX1uX87/+5Zdp+gNd2BG+ZGu1dALTq
ZT8sTZkRK26JOV3ZWpfoMN02UbtCAvXoCfaOuX+X0cTYHBKHe2rMv5+/x8dzGyzFxTmPQK7C/urR
vnHpAIbJsgPKRst0aTIPPrgeGGo3Ptk5Cn6QOV7CwExDJyHCDj1oZaEp6O7jlT9//hbXPtXFOZ/E
otZyGJDDAQaoBQN+5wcrx0yr8EYaeu0JF+fcBCC7xRNaRbX+TqnI+3A+1Mu9VN2Nr3PlAZcYtmlx
OjCNWGCtCsGMCcpEadtbnY6CZJFabsnkXFmESywbreY6LF0RHblEOg0/zBL6BuXL58tw5VBcMk61
gzBRbE1xXJNHErRpDXfmdrnleHjt189f7j9HrkAVpctpjqGE+U1SsV9nWHYmt66ka9//4kD7RM60
EjhtBITWlygu12PHCwaCQ0f2sYJj2Off6MP5VuRfWhOaIoCCTNnFEIh1h8Bv/9RvOvSydu52cC66
JY9z7VtdnGqyemReA85OouHlDizdKu9dvWydWv8ytl76DqrG60KfieKoz25qFOG7Wjfgjt8I3Veq
mks4GlqkDgYTC75TsGwhtMRVkEX+Qzne106nvrhRzl47DxfnWoGHS3WCx8xlsQMs7KHRwfe/WWl6
ia6Py6rQOu6WU+GIepbrCPOAvpIvgcM9G04z33EMzl4/f9jHgZxewt0wsHV9107JURj1IsL2VE/x
XWHWdz51e7juYOjnAE0c9Xjjyv14H8Pg8n9P41JLr14gOovlhwqtD2LC0q9Z5Z9lfopv0AX3bxyY
j1eIXorZrwUcvXqj1hMdPJ1JPvyrp/Dt86927bcvDj3g+8XoFviwTAxEmYXRXwm9ZZ758RGkyfmZ
/7mu+qoLBQvEenKV9z0U7hc0L9+aRd5okX08vMdg9eKIr3yZ+rEd5lPZKoraPxwfata6X+1Ixocw
1uVdbKskD0oV3iXVWh5bgX3nV3a5K+F2nJeqE5uoNMH+82/58YHF4PV/39fziRBAKzfoo3QgiXl1
jIG9Nv8MFqJ2A/H1IwRr/TJPmr/DUOETXIT9oitmokkQH8P1TWhMVPoo7YBui2Rzgy/xcVSgl44m
NuJ4hm/UaWnNoR6DrzKEbHUURU+ayFtCE1eO0iVSzvUJnJ+qEs1CH0p/7T2z7baX9x2g30n85/PV
ubIbL5FysjVelASKAY2wPix9fSJF/Ysy/waY4srixxe3wVCHUx/3cjlxj9dP8BBM/LQKC4a26jrm
itTVa1+04ZusJ6gdfv5KV668S3sTx8XauNVJOF6Hdxh2VrlX5Os4ZUw++3CCUQlsK5Hq3EqdruyF
S7sTOPW0JVtwoCECmOtSpK35EqK7S5Nb0+9rb3RxZUy8Ayl4TNRJy4kBvSvN/C7XfsjM4o0mLeKK
30M4B/PKsO1++eEy3rhMrtyDl+YRJSyYVF8Uywmyekf0FI7lPHz9fJU+/GphdOnl1DRLnTAHtmXY
HbruJPo35eq0CG/Mt/5vSvb/VRUhRMn/99pZVR9HYdyXx/f3x4O3ebxHgN0Fu9OUFhlEATMIk2Q6
PRXZ7zCFEGsaZMNOZKhscpnOKWqefMjpMTyur/oACPPdolOTmuyLl9vUpr8//wgfV1n4K8/n5j/B
wMQeI84UEOcSVXJUCzgxoCt1JWyvuTsWhIQoVBdFAQMIlUujqev7FMqD0eHzP+DjVcCP/u/z9epE
NEh8pVrdxe2viD6dJzZ8udWD/vAKw/udn/uf94unoZvQIyiPje32k4Ggrm+rp4Wu29AW9zCLm2+k
hdcedBGxk6kKwsn31LG0nAxpAe72gRYtlNyZjP2jiX25g0wZf/v8u314MMLw8mB0S0GgMgcum7bT
k07s0Yl2vnF/XfntywTBKwdjq96VxyksX0jjbeZqupGcfXgdYzkucoMioi5UissjcPTjtiVRnZWN
TXlT2u1INd+weM4UVNu2n3+mD6MLnncR+w0q4kT22N424Rslv1PhH4E723z+6x+nOvj5izhvx2Ty
QeuSYELHm0h0WW35H1oOMuvaALw/xbd8CMmZHLTrNRoZddz8nAP2u+0ZWORF//75H3JtxS6Khdbv
KiNcII8dTHAGCW9O5t14xyv7+jIHmKkEGHOEmOIUurQcm9RMPkAgZRqsYe6pZP/5G1xZqMs0YE0g
DVH7tUS7khztPD0TOfyBEeGNn/8YYYXzcn69/9wDBg5EPu1jbLzeh1jGD1X7d3FlM9VInNXqRzN+
9b0xbc/w6sVuvMCeopuS+dde7uISiuQQW9F5+IZ6Sc3w3a/DQ1Xe4uhdWfzL8M/h3TRUIZXHvl3+
0K7PPVhpfb4qV27nS0D9Quo4HhdVHSE0G2+9EOZERe35j2IQDKDOgt3YZJT9X7Ptg3B5iX7ntNfV
EK7siECTfE+GeXkh0yRfan+KVrCuq+YfTqOyBxkmANU5rvsYco+wtshUQIzdevD/kfugH7tvkB1A
xSeoWnM2i/W5Llm4poKh3hhKH1R8W5m7eI4pZMOh4GQR8PjwRfZDBCo7580/DRgom7nmdZSuZeTv
Z+2KnVD++qsZTfPYtDHiyEAlmJaJEUM2JqvOWVeIKcfMdh4y57PXkRm1aVq//Dax0uUicN3WDxXZ
dkPkZ20rxt0wapfx2AcEFuIHaTKrfrv2fvybg1i9QWhu8yX0JpcyXsi7YajXU4LqajvWUzlk/dKz
zNjJPwAe6r6upml2VVuqdLVtn8VFHB5lzNp/emGau7JfyQ9X6uho2dQ/d8rWAF5F5SmZ+VyCTtDQ
HcZf/s9YGrC7EwcHM6XspjXNRDPe6W6DlgpQ+zQZike/aguVsSIqWVrb0t73cWeeoohjg3TjlPwJ
AHEHfMH7V3deh04tHtEHMVKX0QYPoHWH2WqcS5duRVM3hu/SG1hh7B9MLeDhXvj1/BSvvvsDR4L4
aOtkOfSsA+hSzBACGEvR7zD0EYcgCMVDZcoJYgTgCWVVCGR/Ni1L81zwuMp8b4he5IzWQsVa8yMI
dbstaMnf58mOdc6JqnLetc1egbP8K4kFH8HTCYYe/nA9Yzmt4AFTjSHZkMj4GQ5BA8P7yTTPftS6
zIxhm0dT1SIP7sWAf1wMgjxxcZUuxWq/eZAl/aahDJb3bKkP2KYDBqNUsy5tYKe4ARhmeR5b1TwF
gRC/ZRWRA9HJhNSw0FPmjXDmzINRCpet2NTvcoEAQblUU5V5LY0eaV3MB4TN4Rh7Vf0QTnqMUmFb
7BguJBa9kWiSs1G3Jm0mIqBxOGr7E3oeegcLrqRLaTRQRKVlUI9oYcqvS9lVOeQvuyqNBb4p/D1Q
zGfxhLFk4tcBhID76b5IBLQRlrENxMZ6RcM2xSymZTNDAg94vDgAenCo+B5av/brCr76LzOv6yYs
x/5PP5GpRQcZny1NdFgCQqfBUwhZbaDFXDr8N+KKrSx4sSmtnk4CvLqvTRLzu7Kq+ycFGN5w5pv0
cgvVSfNzNPwcS6vR/guMF5EpjTnZQkQ8OGIeGG4gYV188aHKdKiKsv0hy8ntVUu/q6FtH0fXuH3l
1eHzAiLaU18W4rFfPLJn/cw28PVjBzPUeitwrvJ2BPcuqFi4d4A27AIz+I+yEeRQedLB/XEUu5q6
JXdRGz3MLty5yavJtgA35kES1/+Oq3bKZxoWX0xAltMAX6uND6g87LhCgC9hQr0NB2iiND5QgzDa
1llgRZ6MLo9hlpnYQB+pHj2XBjYZdwVz7amIeCsyMcwuyZkD4pUk1mwcoV86AzZLXUBwN5Z82sZN
M+XQZwl4Zgp/AXJ1NN6GqMluYjk8zFLaP5rG4b70zb8AsbFNuQzNtC862W28MzO2m4NpP3Hos6eQ
u4ufBRApDw31gn/RioDW/CrmA7QhOpstAx/vJluaPwk8tF7jhdlTIBQ6MNysOw4izAaZU5cn9VId
a92Zu5ZM9L41DOngUpPMoIsDj+8g8h/bojJbDyp/+7MH1QsLFvI1CBnZB6pZ8f+YsXn3Cg110MJ6
WzPV64aUIuDAqIKcFJFYpsLFTRqzsyot84OThHTNxsIwy0+DnkPaap7QxksXXP/fqazJt2Seq3sh
fbGbY1fADbxq74Ww/nGCmfaDWdCUXTvk+LbovDy2S7kdS2I2wNJXD8Zru6wbeLDBCst3EysCoCwD
YT6y3d2KshzYJEibZCO6Evli/ShfjanvgMGV95YR3D2koOzZ+cmyjyoBq7ZIwAXY8PXgjZXKLQWM
aimZ/olnQh3QALF73+JG/ZEIr3rG3IRj2yzzsulpp74G9RBVaQRqVmZV5x3jtrNftKLdQfC+3DYF
qbZhVPIM5IXktXRB89Lh2ng+i7zBPmBItjyavfvFb8qTHCYvnYVQGKBwPr45gSlgNkurMhrw4Z+F
+96Rhip+c00JSyCryrdpqsHpCkmwmctZ3Q8RBtC04hojXKf2M1ndt6SeGrTPRXRsPd39KZiRD36g
5Xfo1VZHz00+wmhJdwuSnEM9CZYWE3WbAC3L/QDnFwshodneC5B/drFHwh+sU+O49cwyd2loSHE/
wqjsBxIwswOLx9P5Whb8j5K830u2JllTU/UwV20vUmMi/UznMXno9Qrsu9HlKwGt3tv39Ri/zLOZ
TzADC3/YwK2vU1PhCpVzlzUiSl59mF+tgG6Lacplx1EK+rV65wAsn7Vkpq3PZrJJ2mbYVDBGBH3Q
Cw/WY2JXgLolUm8OyDaBgUM+xf5v5WQHdcOzXnMMY85oHbx/ih6hbuLLOsFmSVaZimyz5RDtyqN2
hJywp6E4LwyufKMb6EbW/pfV02zbQk3yWOnSbEvTircAxh7HhjTjQbSTyhdQD7Yh9/tdAPRGFvtN
t1VarRuYdQ+P64xvGU+2z9pe63ugmGe7FQNMjWUIX4MYd/RxGQU7WdF3GwS/1Uuh+I30oHOwa0md
dCZNREHvFgSqzQQ36RNWF1LEhaUDGkrnGItMYnlEGx23I4um7JySvMxlPOaFTYAVnHuwd+Ih0k8B
eJF5y5pxU4lK/au9AswVKvqTD555OveRgZmTxzKImNMCtL5GPoyrSoAwjqbB/6eRw7qLlZl30WCi
/SK66DEgg8Wng6F3P/b8UC5BjQumdHtM0eM677mjv21ZDY8NAXo19acg2XjD0iKcS/veheP5Xgir
ejOgj0IySmDlJUjEt0g51At3oqkBru91sEVxNuSLL/XGB6ErXQvEnmZmoU51KGYI7klorUBQaZzy
MZzMuwsqOLwUuL4EepaaPQ0L8swQ2lg2W6cRYVN2ev1d2K58aIC+AUzC1HEKExzE1iFW86aupXzA
mKIyG7CFmx2SrL4523R1kPHylik5mUBknkW9CoNhqFV1IZijVbyvTVvqzEe53OSwfGDztpDoBmyN
QV6VrtqKMl+jxs+Kilc7Njv5AGWmBCL7pPiNzprOeeV5eeMz+wwhXgwqzy0XvRIzpoYt/qNGwXLP
grLarFy5N38cKdaPrkudelFFHiS2TZAR3PvvrZriL5T0ybH16/5rqUC5x1cAVA7+6DJHRtk94Y/m
J0umpM2RKvNX4nur3pjWyfezlDTJo9BrYJhuxsPC+/UxrlfzJ7CkhZIrNfTPaF30sBROn98fKiqU
KSTpvQpolwbDECKSigQePHzVu3CBUH7nPLZhQQuJNiLaE09A2hC4EPOxqcQR2TAq5aSkY4oBlH6M
IqC7MkUnZEYD5Joa/NzK/phmrO5qmBgmrAzQuaX0Ec5qJc5DbEJseBt8K8XkVydCHYxW1toGOQFm
5BFu7N5O9ygmRED9PjXwot1AWCL4NvYUvQd7BKSN7CHLkLzD2d1UqenU+lzOhr/XXTRnhHK2w+AV
1ArdyhfejfpEEjF/D1E1afRjGlDKAzlDaGPFvFzOy/obudHsUoJ64EdQTe332VMqShni8KNXw42J
jHR5aYap3YmQ+i9TIMlRNKHq8ioqFvxFAtlzICOYJMSVdw9Gm3pgLsYy9fOehWLH2aAfPOrFD0lS
DTvPBpDXx5ljLxCFK3OoaY8vHWZt97x26xs2Q7ApcU62zJPjHlq2yxGFVpQjq24zWCsOW3iXzJsB
NdudnYciD+aFv07OLk91XJEnGQTuUCdTmfcWREWvrXSGatM/elyWD9pv6rwhSZn1KCiyRJ+R9hUm
1c1KmEHBFAX7Elf9t36qYUrarM1LVYKX5c8BBqsQYdng+hXbrkXfdsWc+xUm3cCsc1Wcqsgm731f
QYgKHtk58ovuiBFI/8xqN+20i4qjSnSQA41ks7rr1oMY1vI7F97wBVI5vjoD0Zo9dGrXbDB03iVh
T39xTO9JRhJ/5Bnk6Pqv4JtMJ+b77hH5UJSkTESWpsEyjBmZUIzWEesyt/RenMLMHPntLKoIrDZj
3U7IvnlsVU3vPAPrNrTkGvoYT+eMEefnNZxFsPW6CfIXLSt/2bFFPWDtol9NLMsjiPHAxjMxc7vB
phB3M+n1o5yB5AdKsEDuSdHv2RROxmdBtXOFS10ndtAHETuZuHnJyQyUTNvJFv8vs79UafRrZH2D
nC22SOdaKvuz62grvE2Pwux3U5P5JWjaWu0G3qwdUhvNXrH/1teZh1oBet7PRQZzgjOeLLZF1nlQ
gO2dJ9K4Ff1hTkKL23cyO2/G/+jbcVIpRGghuGj4cujacsIF0CTe3bCYJV9i7WcJ3NveGtP6qc+7
HolJQM7ejh3ItAhP+qerKcV8OzaZjApz8nkUbhTCzJCOEZgPdbDSJ2BRWGbPrULrtx6k3KV7nJU8
axuzVm8QVdefhbbqno8q2EN0L3gkYPr/HHB7QuXa2ocacqEms8Wkt4noRQRfvRX5Rdx4qGEbyhya
3qWiSPuAncwqy71fIKfMejt5UhzQt0Bc9uUK+XveYo0ym8zrj6iO5yV1tAelPxnWKnPouJCURBjn
p36kH2aUFdm0xvXBlV0IFTJTHScmyM5p1exNFSw/IcYdpyjYGh8jbMjpBKBLbWNXN3vIsC3/wCGd
A+WjDT+VPQUtH7PGfF7jbttbmuwYLoEt8LDLezEjDcI9WQ8pfID9u3rExpIUbWpYn9loT8o1QohU
w/CItFVnAvi3nKOhkFnBq6c2AtkURYnw/IwNBfsJ9VyZIa/V2Xg2N1IB7w61B1ndVJFK3NVF7fa0
kvW+Jr59YQu0JGC0VHzt1rpCfyGI2g3R0TuA83rHm0Ft2cRpzhOf7fyE0SIjXjMchOgdwlNVBV98
1VHsZie3bVH2T36r5Q5jWvmqwiYAa6xSe12W9jUJbAltHtzSekELanQj37hpWo6GzHCtD8JA5igQ
5V1p4KCOorvLGzWGIKSO5t+E+8BEO1HIbWXhiQLNJ9QZgI9U6BG4ckZyu7D7YJDkeTaOPUiLWzET
9dJ9D0GLePbnlaVIc0WT9dLV96a2Lm+kn2yg+tbD2E+joQTc6gFW5FUu4zPHFvXU1iaJ/mXt2Q2u
kYp/7YqQPUk9Bd+44i2aAiHu0EGXmWiAemsDu/4JitZ5ULBp+rsm9so90it/m1iv2uN0z7mZB3cC
o82+iUpGX1rBYKOkFeM5fANIHoO8d5LjLB7UwKMMEvn8S9gt+oD+VPwWLWH3EFVleaS2l88R5fqH
V070bQ15tIcIGB7vujg3feBBjij2161tzxmwIGLDbOg6VM1L+cr7xh6Np5pvAip7X/spML9W7s8H
7uZqv0oBGXsVhCcLae2XsEY3HMiW/tB2S7MnmPxmzmp6x8IweABPRORstOKRlh24r82MSyvp6od4
mpE3QES4/oEjXTws6FHnTUQg6NFFPQryhFcYfa4c56cetkUpzKZK7LznKHu2ziBrhOn2n8jUBUD3
PVBI7cx2QcWDvPZl9z1BNb31ej38W4WIu13vddtqUhJle2yPSi31I1OQeO6stL+8RNjnuufxiUTx
shekQDK2LgG6J2FCxhTnhbxACCV+ZDV62T1dOMDXSS+20Kvlr3DFafYLX6IXkDzDrJmaAKJlZGxF
2syrJhlkbIsvGsXVv1K0zYuHhj/EDSLQqavAvPKZyD2alH42NajuKnTgtoUbh13TgWyXwmk1PAay
r2B7JExxCmrtDgsqVVAf3drdRyVVO95Fcu+HFT7cDFnOFmK6eVPirJuuQe1Xt0WLXu8YbSIVkm+r
g8Isbka0uTLesPiJ0ap9JNrQUwNu35EQNmWo9byDwLJsGTXJ3sy9OIZ1iIKVLlhjUI7aQyRnd78U
PELOM5cuxTVO8l4TxCDTxRsqkO30Xdwc3ERUOkWMfNeLKbJQAo9S12Xzu9OcmHRcq+Bb3EXxpkUr
Jx+HsX1ql7V8QhuKVLuaYFgNQ2dvS2xUQMSgMzQFM9e2qfKnNSehohDrVvytsNrc01l5O1ipjFDW
ncsgpeUqct9PoNwBHm/kp+iDQKkLzqw70km3M25C8O28eMnMLM0GJ3FNfRcPP1ik2rdpRlo8d375
A0pp9quckhK9OM/cW0vP13tZbBykCu5BvbVfEN0Ean1eHyY0Y+44SuQ+rXTXAu0l5haJWevvR/A6
DtNUztveR+MbzmnFNowpasC56n8RVyP5geBUWrQQIfamKnmBL4L4EkEDMk5j4IW+tEsP9h/rTbcb
Ezg92CJykMmJqP4+B7yFggHOtR675i6mLXBG6EM8gU4hvnqjrx6NFySHkHtyC0aa2zQyPMuaVi2W
pG2f18pMu26IBXwnDd2ZZKIvPdq4r21lSRY3vn1rvBVL7rFg3TXcVX98D6k0Kt94j27NcDe0yK+4
FeybCtflGX1q+Kj5aOGsRVXco5aTOz926xaawHbXV4X/q4qLdWdtj7brEpvDPPRFjopLvSjXlXel
h7SUdV6SI3h7r2ry5ycpvXY7Y73FjkG3ud4mAccFaY1GympQ6N2HBDtWQUo52iDB5b9iXdg6C0cb
fW8IFISeggYfOIM9bPFKp7Y7wQa4ekcPZoG1VYs6ZAevgi6CsMUYvocLiwwOskuCjFaxe6dFFX2V
LISl1zjX6hd6juFPLF/5LSatgACLqPmjDxH8MyU7+KbgdoFxgBHslQSzO5muB5aoZeS1gAZvWpkI
lpjI9IDLiPV+UE6cqoms96JqvS0zlX9YCr/5F9y+6NRWQS1zyMcNh2FlGEjiHLN9Ui3RVx2H8xc9
A1WAreS9OUuab8PQ8SoNoog9x1E17WF4XP0uiTtrK63xipx18FHdYJReb0rTy6fETPZ7oP1qX8kJ
MsBlArlB0G9vTKavjdYuRscOiihRy1t1JHH4CPQOlIeKRKc4uTyd2XwLq3918HkxGkaPhYxz66GN
NDF7nJFOAirg14+9bmeMoui4rRtoWRVgvKdU9yJXSntICoXZL4iDaRQ2t2a8/PxuH8z4+AUkZnFh
jxFf2RyVI/EXDzLS6JZFYusWFSLRkWPYpIUXuTcFqN6zZ5fx1QRzf18uzv86MEEf4GvFdwobbKtN
ordLBQsNHjUqg59JiBHG6J1wyWAwiIoOAThYUMAS9r2qo/qugaTefJSC1vulK/v7hRTah0YgWkVp
DEefdqNRYcDfpRwgNB0PuC5XqO/9QDVIsTeR/zyVaojx0K/QgBiDI1cQ1Nx1dYg2iMC4v8LwFWoW
ek5VqIb9AkWmN2ml3q1L1ezB2vQ2MQugcLDK5Dgvqr2bZ8GP0VDUb2UAtrilkDYwAYqesHKYBSif
IMLU051tafJYhh5mKEtRbqvII5sRE7R9tzD1HHkOtT5YH5nnTSKvEUWzkq+33PWuIAAulaXQ6kFT
WQo47ATYGSuFAE3hFRBXocG0qX1G8sU07Y1j8SHSLAwv1aUWbyjoJFV9ZGzwg2xdS54LG8WPaMah
8xeXgLg59KFJqguuv9YwFnr5fNZ9bQJ9KTplO4KmSezXxzJkO3PWeaMYvGEKum2mt7Zlu1J5mD6T
E2rmLA6a3zSab6B5rgAE+Pnf/4NOGOK6KYtwVkeoj7rnwfHvAMpDTFWz4MZ3vfaEM3jgP0+YQupm
P0DjygOSbs98hdwN8bDckEIV+u+AQ/wC3TPWcmYeOs7ghPldHnEocWBMu377fIGu4Bz4BZYHZzZc
Qhnpo11h+02nLnohfmNvIA2vfaCL+9hASTluLGZEFNPESvAMhaGEs8Hnf/v/qXN/dPVdXMM95Ykm
btRHvxibXw2mJA9hMzd/YLUSvzUKIsIijBiUFtX/4+zMmiPFsSj8i4gQICF4ZcndTm/lpV4Iu1xm
F4tACH79nKwnD+10RvhlIqa7IzEgtNx7znfc45C6McTZUxtmJ4JpbsrubhpFuZKuPW+5kTYXPHxn
PjZnMR8P3CJWylHAt+R8NXn8o+DGw5gVf9nsrfB8f2mJuW1EauT6+8dw5iE7J1nYp1E4z3IyOaY6
dImsAoZ8sHZdARy2laku/NklFkKfBBSlVDBMIAVKGdArGh80LX7bXnkBkfHPq/fFm1zi02aHouiT
pMmusRPnr4tu/aHzXPTx8k4B7h1DlwLnXYbyKVZPj3AvyAA8iIxMIJa+oiwDqyVDU8yep+HOS6Xa
KruxLsjCzz3g0z//9IBt7vHEaCuklOHYNUrh0/olFW8/e7SLOQS1sLLELqLcoX5b+ZlT6NeBzoDy
ed4cfX+JM9+4s5hBIDzVQzUpZ4uiwhENkX3dtjc/++nF9DEaVuM2yKvetahaT/ZN3V1w6pzT0C4Z
agNPizQppdhVmUlWNUNkBVU1euWs62+dATUTfxin1p81tlwSZM5dwUvzRxM79q///8bztBlRnrCs
XZlOkRzRRvPyDlUgfkHXevo0/zvc6ZLmJ9rCK7Q0IJtUe92gqEdFqZ7jEcCCFjFEoVmeugJTWVQX
JqXTH/7fC0KY/f83NDAb+8QcytYByiEhVg4DC40epHPpAz6NpS8usCTFQctoxdj/NbtRGOhlxchx
DiBeJxBgzdwBscoeUj91ypaGOrEb1GGBYss3McKc9xw1k1fLcfNxn9v5JazqmVtmi2mxSVNv0jwX
u0mZ6yI3f7cnCnk+mw4Q08OlkOdzV1nMjMwenUIZWOHKGMc5VOFTore1cRwH69Iq9/UGnyw3AIm0
dEfRDd43zbCpcgvdG5DgKyfsMQMCjXiN+vm6nLZl8pFY/SVt57mrLr7sqe+KtEMhbQ89MQrCzpag
pWEibaHi2MwhnNttgOuCCkvyo0vZhfnknyf8v+OI/DvlfJprydAW0CwieENzAayNWaVmvMGCbZKw
To0WW3/WhiM6aVlYwCwBzUvp0JfEM8f3RCLVK0CWcaY2GTHGXY3DwYs9JaqPWuWM126mL3GwvlwS
sEtePJ18Rje+QAV/72hvo3S/tWNwLUz7wuz35ajCzy/2TTGWOTr24AxIAZdds0ZzNDDd50RemA7O
/fmL6SCZuwbtJIfvLO7etCmarqjdIh7y0uA5PYb/vEUUgxd7oFqbXa6sTKDMqo9JkV5nkKIbTXNE
zWFVW8ZDMqDBqlG9i7FiB5iUXrqhv/DwTp/eVxdffPggPHaW5MW8jzuV3hS0b7bSEmzVsyz1tYUX
JgXOhd8vgF+XAnCriwmADnw285N6CX09e+0mY7/tc1AbjLKCFs8U7lVfShmSCcbJzjPskKALiOqS
Qhk0g7sgsWMsLRf+mNP7++rWT+Pp09djuVAlIsQYvnVm3KIBuy8qEj/X1KHQxorR95wmXjut1UVD
VVhhnmh24ZWfHu5XV17skeIphlAX6oe99o6utv1cP9rE81U+7pR8S0RxYeU882UsM5oSo+7VIKDZ
7RQv/SkzWWCjEus7Xrtvs+r2+wd57iqLHVM9mq5n9zCf2+2tIu8Q9Ph2Dj3kpWD0c7+/mD4cMGNs
ZPfBh+xAKW/gOUG4bqNDK4yP7+/gyz0fhuViBklZDKFYOri7LJmOHgcXbOgvbCfPverF5NGjUCD4
wMd9UVrzi6Pq7BYUWhIabuc+z4YUr6jVq51jzRBcfn83Z57X8kwljRzUq9xydx1B23x69ORHIyck
f10Cq52ZM5ZnKDNGBxjEKHAxRioDao2rTppdENvZKjd4gSDT+FKe75nH5ywmDNa2vUWhT91X3lMx
66ODVtFMdcABB8ROPaggT/7+qf0LOvzio1xuYwmmJujOMIxBoNOhGrQOsnzSAQDp1cpFV3tNYRZC
tQ64bWQti70zU7RBW6iRRpUPG8swy2cNwR36vCP6+GQeoqmkHhrWjjh0Y+ZFJULG1gqt2QB7hTxK
RTo8ff/XnxnByz2yrCn6GQojGGDD+1Y2D3GZlhdmkTPr3xJhPSKR3uUaTvAKnQu/AnxVZeaW5IJf
GrCnL/mrR7+YQdBF55wX1bRHb4+9oOWNGUQazm1RjeiSNxCG5BA0HxkF373LmzhMZn6cFfBRXM8a
3xJTkedk5jofNAucwTB81JraiClWhAgHS442tMavqorxL2yBf5HBuBDDEPe7dly6nR2Uc3N2ItPW
tQikdRKOdXAB5grddqTYQZ8CPcPOQQhQYNRIDp/awo0S2clbdKFAe86aZucYKfdt6PyhoIDFR6JI
tMZ/4f2yjfQE/OidTZelEHsw1ouIpkC0phX2cH7TYbtvQZs5w9QMhSGwx2U1/YFVbfwtYqLfG6TE
jX4aG+io22SIRlE4AYFL4JLf7twrXkyxoupSa4LFYs/kCIH9SSEnIMK/NGGcG52L+fVUSIoro+72
FPoi0DBoNh3atCrufzb4F3MstfHWeTo6O7NIroVXPqWwI10Ym2f+9OVRDVrDrlBpYu0Nt+1X0ga1
jkxTdmH39XXF1zGX5y7CU6RujW69d+vyqirIdsj7XT6222HI97PjTf4Ee4M/TQQCbHcjW68L4cpZ
ff/gzsyuy5z3CizXdIYDZg+txI7UU73pe8hIodu/thwbcr/ZuIIwi66/v9y5Z7mYzDPkWLrONPKd
IaA4nRzoydvywibkzAheMsMhE88gP7KnfQ8dWGaqQDpo0v2MQGSy01U/bRX7mOagvqJTAtVKdgVM
3hjkBEJMUTH0hJmow++f0Lm7OD25T9dJY4hARQziFNf3PQzt8VNivHz/02d2BUtuuCGgegIICov2
3EG+/pYmdohOYzCw7Id//GISgcZ2cA1N8Bm2LqRi5WMeG+tJXQpNOjd6FpNI3ztdwxkc/tLuVi00
VLrM3r9/Nuce+2ICIRVo2410pv0Y3wzltUefM/H8/U9/WeB2zCXBugQxCWzgadjXlIRoGkUNRJ3M
3tg42+W2F00YrpN59/3FztzHkmhdKMWoqMAqgH7Hd1D0UxlU6/rv978O797X6zRdfMCYxCdmuijD
QcPR4S6yea1nIqYQ0Hjj78m9eA8hh3SgurYSAQ2abkNrNrttqYrmt0fndG9n21nP1rpi5e+58qwr
yQ0b8lELgsVTht8+E8BU+nAtccRgjiwzo8xueu07EFg3ftLa9TUSu/ShjkmyHlFRffHIYIXMLIqH
wsmSlePJZJUBS73KETYYuTASQv3cQowPOTFcZTjN429hcRVA9aQfYsNo3kD7eJnLvn+0YY0WQefG
tILycpw/WuFlB91l5DpG/zWgLkSh00DKw0Bps5IJ6jwoORUbHA7rdWEn5ktX2xBbwrIB64CRb5w+
B6R96v6YFTq3wAhaa9uaJYwn1nsx09ovTVn7EHkW20EYvwdO9a2quUZ9rDPvZ8t4ilULmbFRiI8a
2r2ThKqO7M7TR7vO8P+raa728VSD0zzgIcoE2+IpnYxXu0SNf+DFBF12DVGX50Hx78Qksng6QVjc
VNHQEzco53S8H0rrN9DFHpKDubyi0HxviOFU0CQjTbhDuzhATCA2YxmZgml2psBsqveUlZBLmuCL
J4rDq5LMRSTtHiVNMk/QGSH5CERnS+zKFml7UCVJEGg8JSeIs+bJO6ZTjTRSJiFnaWTurarctn1I
1AU07CMCx3X5SpF2ENpMUngEx5JaATtBnMuGdpu0bqcnmCVh2Vc228LiBIRFY7Urox8B54PrsVrN
BBM0pRV2Ti42XMfC6DN4rtr4qEptrsYOUR1zU1bXsJA+93ycthAeiUfYucxVPRbyDl7Scd20fGx8
7O/1WwGBlYSnx7V9l9IhwratgPewnH/nxvhhl3CIsJNHBq8GsHqEC9iRw7E9zdzJxU6y05GCMXNF
KUEOosskVKGG5jdJO+TXpFEN5NUMIS7MaTw8iZS9NVRqTNhFXO0bg6mXKkM2Sp1z7AdraW7qvHsu
NUc4QFPHN3Q0LSRD2+l4nOA+CpPm9MA1EnMrVcrDmJvZyoD8LHBJLJF8Vbi/VAZZrIpxgvdZPnXF
9Tjn/U3qVuXLmLgjIupGGOG6wZLw4GrIauvMRSFVvjqsfYFARcDAXseB6BFQEI/I8skKaq5LFDvd
AEG8FGG5MsUed6AeIq5zz3zoMX6En2rN77IMkKIAivdyDM1Z3eUt61YOIr7CAR9o2PD7ZjCNtdfF
OTYMdVXeuknNV6SsG6wu2UPVkH70e2izi0h4WNwwZHPIrxK4+NKO3xT1+DRbzuyEbiqT41w1LFTI
msHLnB3S41uKbXagXpuGUtIqhbcyGS7FJJ+bLRenmh5VOwqjrQtYHurbdSIBobKA52OXbPfnLrBY
cBHxDqsjBDTYPA6vhUjXwrUghBPWhf3aud9frLgTcAgDzQwGUwOoAYKN3hEJZuqYM1NfaIWcWdTp
YuWt9OS0yTzmexiE+J8+TmaYVvqp/9mWZAkXz4jpthp2531LCyuKK0pXfcYz1Czsn17itLf+tGUb
hNPAMMYZNAHcbzkyntQbRIk/vIHFiuux2tVlxeiuRO0rjV+ydPAb+vT9gn7m/S6Z4nPTlqPlFvGO
culAyIcXjvClNA4U3NUXSmunP/SLo/2SLW6L5KRFRfHAYvO4d4Ak2smp0P4Ed5MvK2iWnKEmF1Bb
Zy625FtDU1snLuO4IRgDd1bd3MeorgcDrA9RQkao8i69l3Mnp9Mu+9Nbn1MxKJF3qKwajhnm2n3O
jcmDuC/bWfCBAYuzKcglYciZ2/q3Hft0MdXNA7GYcndJMQa1+g1peSi8e9VKTKuXSGvnBsPpC/10
Ec/rCcWDgn0Wmhlhao16vPyD7JWH7wfbmZtYEtqxD+ljQ6LGA1IpX8EVXcLQl+T3dVnNuwot5A18
O9Pm+4uZpynqq2G3mBqlY6clvDzZnnE3XoMqYWH/A/OI4Qp8oZmZeX5ejtkvb+7gDbKlWmPce6Hq
uvHCXvzMCFky3SftzbTzhhPw9dXr7y3pgs5goUyFdb1MboWk/vf3eu5CiynUSkpadRqrrxW78D8M
AsVLSV6nsQn7OUG0HftV9TK+cLUzw2SZEFJj4Mfahnu3NQicwAzrsuElkL6mZht9f0OnEffFu/tP
QIgAUMBD6hhccGY4yHLr6kt5QmcOwctIELvSeRrXeFawcN5NhnVFDaQpcvGUm+nPuoVLwn2uqxzK
BDveWb19sBJzY0sXXtH5grzm3MNZfKY4BmSZ04Hr6M1plFjdrdP9sM/yrzD+aQZANRrlJWV6O3dG
M66E55I4gUOuk/xCtevc3774KKmXNLp1ibtrGhp5U/bOpTAvjMuv5W1wVy02K64lTVbi2LUz0TgM
uGFY1ywp7NCeqiKcc/7aDrQ7sI71IRLg4kAWMdrzLbX+SUnXdWzFm4K2sOY7moTfj+Rzw23xaWZK
mG17elmZjSwhHe9g23tN0um6R8LYhWuc+SCXFPxKnhoXjc13qsWRq2wyhDP21ZMkzQVZ4pkKxpKD
jzoRAC1d5u7cdH5ox6IJ67G5HtJslSTqOlFIUpwQAV1YxZ/vn9q5oug/ucOngThYrDXljCtqONlW
cGOuqjJb1wl7hk1NonupEBY6XCGk4gi25rYs9A1y5S+lO5x7oIul3RlAX2nhVN01vcN8kTbeqkQa
atCa+tI7O7MW/hvDn27Q65EwnAhZ701THGzt3lWz+9vojAgwid+VCef190/yzPj7B437dB1pA/RT
qhJrkOxbf9T9Ay8Y+lvtHgct+8JFzt3M4pjjGnwiU+01e68/ecDo1L2jGMvDxrSzRwRfqSskpaTP
39+RSf61Mb9YHv6Nmk83lbfQwVTDmCD3TJfw/Hq1mNYNXBUwIUI9MWxrEHWeqmGoPL82O9gyeBGL
Z2QG9zewo6irRJj9Hq84v6uBBl7XVT9tsTslj/PAyEeGd/DQeE35WINEBHAJCjVQw4Pi9wj62OQi
YYIUt8L1ZICAkeK65rTq/TSB4cfi/RDFTU3XqFWJqyF+MOgrs+pDo0SkalgN9O9TomHSzDs651vk
YkS2jcM9cpVE+avn4FY4dSjUX520GO+7zjMDGyHCHZwwMKFfuQ0uZwVGCvcx+kbC7eBG/ePBY1sM
zxxBqYbO1sj+i2bXDGsL3oU2n9YJ7J8wL/8pRA738JvKKXbfxzjfxuoF5lW/gQWW58WeufDowTlY
Alpjo5DUmlE6Jj6z/gC+Gzmndmbvtj4MlusJNkNPJ9i8w7UL4629ynv3aI0vxDb2yjJhWku3XeJF
PO1+SXtac+y1HBB8qs6AaQHQIGMEfHB6gOTi3uVPokB4IwkR6J2XzZXB01VWuas+TXCjY3OPXtmq
KGBvsOtqpYoXWNgDlr+4kNSyCcqGoZz/zLV9y+cRJqAR7Ai241l5A6fuXQ8IzAqEcXge9GpQj55Z
h8YAPH6GskqrIIYg+ZqKV4JKVCkAU4kLrB4w39+2EK/iCAzAD0MI6hzV+qqgrwnQCRB9A3Cy0dYp
EBdS7Z0ojWi2r7sJRU99Ayu13zkvBHQreIFA8oKLWaOcBI8+wlzWuvV8t+XbGSlUxUCD8vSIihWH
22MsYBriYZx6/mTMh5a3G0h6o7xKQiRYBrUTrxp0PZU7BOmYrTPQ0GAHDLpBrAuewdI57Tr7I7NJ
6sePbfPa5IdGJ0GPoNtiL2pQ066h+7ya3obSN5/0iOY08bNr1H7ozroyN439CDYKw5/sz5ZrBAps
DvPdHPMPsxv28fxQI2ElNuAlBwXEAHlth+oojIFwohptROwnAcMeC+LHLrtmedTEm/aYirXZHLS3
g9+2eXDEprrLckQphWhQ4+dxe3Dv8S1trxEpzFOECd736c5p14C9Avw13xtppMXthPx2FKJicILa
a2EF7XhbAzshgbUj0YDY9hiBpTNKnPKRP3GEZ+JDyUQR5txd0TXEO4988BOaXnOnC83nAf+bsmMK
m/DG9R4tvZl2jIb5wPwOBA76NH0YiX4mUv/uGUZGmYNK2+qtncFeyU2MxwqwoFt4RIMJUaWxsIGk
xBcJGI7jm+KRjPfpfBUfTdCWZmFGACdFOHGsUc0ULxJkZNRRzT8ojGnCNnbFQ9upA5gwI3xEct6B
6lPxbVXf8cz3mtOpPJwAfaGvdMBj8ol7LcjNANpVck/EYaYrjzdARzzE9rXVHbPxnsPhXh97N4uq
JjAqX5bX4POAweSQdVk96/JQI58D7mRQ0Spt+RhxuXHEeEp14Hk+6roTDOLGat5QL0iV36JsnWM4
R/0dkjfK+uDBOLoT5goEkLwdQCx4U2pt4ibf8ya07xlgwsWGvKbzpjMj8aprUNUDQMjpa/cRY0oE
JDKD2z/ArXj8HX9boVdT71fGTT/siPOcGNcnAqFzq0FH7AP1mMKUqg7I0AQwN01WuQvGxNZwnuDe
MjNwEuidQ4KYXs3K9Z35qhs29bwd0w4FhptkjlSzI1XI0KLn+PCxsoPPT6o2olkwcl88gKhhomOC
2FbMxWuY7nyeXesyyGHGcPuDa+tAOdFsoIZuhYUR8WrEu4JdO8iQWJhOT03+u3Vu47ELYRLdwbYV
GCjsM6c4NsTawgO2SSvY+xoZiBifd7Wfqr9G91A3r5JTWO/uSijBZusvqa7S4Z3ok80YVBzTDjwQ
QqVKQWbJdyV/AmFsXSh8+fneTP+ONVIG3S5U1ou2NycKRmU92XEfjYXtkw5xlckEilMfuuMNTKAo
g//qwY0w55cya0O3uRLQ8JTmL+4+9pT6SrRobdyNfRXG9LETj1m77ck6YU6ApPGA1cBSFQArxXvs
OvGXoVw3HQEx82FEh8QItBREjzii8Msc3gPjrUy2RvnOU8SRZwEB+KPhG4FGTt2nQdKRkGUP8EYC
BeRuagaON/5wahxihrEH59mMjkM6Rl3Xh84AktGhIgjcGiS2oFkI1BGaA0HKEGajj4KU4YSv0DNe
nS4GaS9dxWJtg2RUVqvWrAMHXEqW3wH4Brv7JvPgv0cUr2ygx0hFJLJIOZM/KOlTTa6QwXTCftzZ
wIu5/Q3YguGY0ZODvAmcCRa5eC1QxshYspsRJw2TOqhptF1L7x6mi/1kgYDG71HgDzrYtUpprftE
3fYnB7yGzXQsDlyNVzWWPQucG4+B4Mm8Na1a8A9y68Si8RG+cO+kEkylPLmDDzI05AefaogRFRAG
zxnQsQ4mERuQsN5GEV26a2egEfY9eCSp35HnmbTbCUO4pDWy1n6jOYtB/5G5z2mZrAn4KK26s9Ut
897yxvCHiaMZPAKn+KsfXSDrEpBTTiFtBSZdHkl+S7A0JeQQk+pg12JvV2yjQYAOUET/IGYVJTG4
4PKxFFtGWNi56nHWxi3ClZGW3BxLcfC6PEwwvwEu0FU3OfZJ2D1YmLm0ONSAVnRmGLuPcJD4VE00
KExYwKc1Za7fezaBe8Ha0hybKzew1EuSoyeUdx3QPNM9cAdD4CEp2u85THsYTocS+MZZDusY2k2c
/W65hbfc0atKABNRVM2tV74ASBmmJrJ5uw+GPFc7wWIkmiAprrL4kTArrONrI7thkKpbxY2N6wPq
c0RtyY8dN5gad6V4uysQEmvF5UvnpLd41uGonrwZ4NYO31c7Rr3VR8nc7yfVvxeyeR76LkQXAG0o
iI4sb5VAMNkRHXHytxbJr4IUG83dqDph9FX/AbpgBpxR4CGELwZOQyln38AojjBR3Ke47htxhb7g
m62mbSFsiZ0NnKyVvjJiBTyyvGNSrqoJnmwg0k42e4GJOpf1sSjHjdGXK8dugOeoCoQEG9tRwqzP
xYYwzGNDtlEt5l/QL26kAy2WSJ0/6D/ZUenOLx6QoWEsnI8EufT+PCgLMjm8O7Oc4a93+B/w3QAw
JAZboWNLfaynxHfhObqeqYlD+MlFfs91+xZ7mC9oOmUYPdhuMR2Rfn7LCbYAJXg56NYocAbAqnvK
sM0McihhwL2ZUji183WCGNchoesx6e4bx4D4EJsEnAtSOd3ms4GtrLpGhJqKYK7DAmbG2jdNdQPa
7bvjAYNDYaUKM5GF0HaZ2JrHXuBQsi1lDOIpPJ6lHqI8FlirDHDIixarGET3sEl3zrgygJKgWGwK
RgsfB7pNRtM6KCp5ZSPWdFsT468eEysgBUAWScbAZUmKZp/iNkJSMxpVUtqhLIxHYiIfFpSYWwvm
jwiwJHx1IHf2nXfr0eZXMc4HDuALfD67ueN5OIpxMxT5H5LC+l+xe8etH9xe7eHO9ZsKh+Gpz93w
VN73aY71W5SiBCxF3XmNydEUj9Xadrh9hc/lsUZJNgKgQu9q0/6LMNnG79JU/uq6ZAiLuhxCAwYf
P3HK+LlStuUjXwJUuEJxv9Dqj20m11pLhMQUI3ZBHVqOTBMQaVUqAdjEXbp5hSNBjgR32Gr2ujIB
vMEOZ+I69duJHWAXO6J4s7FtQHSqClEIk6Ir2C0xXXD96k0kwDHqPXbnCKjlADyqsPfKvRbyuiqG
kOfOmo08sE9JiXaFjLAWB+sArbEVOLJBJVS9PVmEct7eTpjzlBWvBlaiHao3eiiNTQIcSsibak0T
5QVId7fuW6e789r4qnbSv5MrV23TRHON1QAJv+hmAsIMWEa+s+G88uFqRT1rPO2M4mZbAFcaSCA1
w6zDOJzbvPF17ByqAXUMsxhwKHU9VNj79QRmAePTn3QAtjXtb+TcPdrU9aGp8DNbwcxAxJ3dxStr
iD9aA6MLeIZNK6dh4xkqPTCzSdEVmli56VjhhgP0PVs6V/yJ4XveAFDsHjrdNWswM9xtD5TjPtcN
Do29U4GMQBve3XquLYdoAExmj1gaipQAD38Mq9OX1PaSB7AP7F+ta2DngnZ4YvpQWDqgP1Mg2TrQ
cANGUxP4M+Fc0RhlZr9uK0ziYGK9ae01fwxjqq8ShyJ2pycQVY75gF1ACRi1wcbXqZcCYMrMCriZ
o9XdgkAK5Qas5KXUL2nHyiMW+vnG9aoJ9HpLIrw3qa9boHjvSyWTO13ouHpVtWxynNg0Otl141hP
39cavi5XkmUwhEaaiO3QhuxTa+4PvZflV2CHGRfqdl+X1cgyFoIZtKe562KsnzgB/DnO3wBU9OmA
idLCwjCap+SwCxf7uqZFvNM//1QzmYGc8bBaweXR235jXZ9oPQoGj+8f1L/a9n9LMgDh/P/PV3Nf
9Rqt+D1dx+tsA/LFrj+OOE/mIUqxAYSEgbWaDs4KA3XXHslGrIcNGDjR99c/d3eLChTLSrj4sfva
e+mrsl9hrwNN4ULN+uvqFth1/39rSpcCzZOh3QuvxVkxC2wzrwNTx3etIpB2YL37/ibOjbZF/ZpZ
iPBjbUn2ALSDVOvcsNrbfv/TXz8f81+T7NPbZ6pEERDyiL0xt/upvUvMdt9fygj/+gGZ/yypn348
Mbs57o223yeeewR8ZVugWKF0dcRGF1BMfv/9Pfwr/v53jJnLEMi40v1UU17uKzS8NrCv2m+iVhQe
JW6vuB75L9MCwoMDb2UHk4KsbNOU0hv90uj4A8hF3muS1RbQWmjcwhKoc0DvQKEeBQiELrnkKvr6
cZBlKpYo2hjcGoTSpgynzeStx/mSiz4EWM6nAIB+/zS+fqNkGYlBwB8EFREdYW7MR2xAQNxv+pvG
aS5FB33dgltGYSL31i1J7cp9waSCoP5UFzCLC83Zr2c+cxmFidl6dpNJy30CrKUvWhwli+5gkebe
RNOvQakS1qsY3QX2o9kPpeT//4axMR4Ayp1xNyV8ydTGvfzugbj/ybswyekdffoAJjh3EHTbDbuY
e1EbJy10JkhLgunxwsxwpopPFrNr7orMmfpWQqUtrb3AqohKkcidX9wR9QfnIJ//7E4W86gGghPg
UbAdgOUQ2KYY95lh7+q2XP3s9xdzadGl2HiUmCo6rdf1hPx38lTw6sJj+noCNcliAu0th9BK1TUk
GQxlJq5e5FBcEJZ8/b2Zy6Qu8HrBuAflFxvT/p7HyaFt0hW6DReaul+/YbIM6uomzzMm4pk7WUxD
4M6tQnnbu5Fmfa+si1aGc1c5CQg+DVQEMYBQWo/1Hv2a/ZjFWzm57xbTr2bF7n7yhskyQyeOJTTC
HgcR23033AFEe5C3IRb92a+f5txPN1DYsiEVJOB7je16hd2+3wv9q+bxhdfwtZIC6VX///tGCzql
W9uwQ8TXDfVWCrJjzh88bwp7HMrFcOE6Z9aIZVxOWynkV2Ph2c/l7zixt6K4mlpslaZb3V1KL7dO
Peb/rpfEXcwak3aUckFI28VOAxCvHfv4/tiV2Sb2X88gxdNMvO5oIqMAemavjYYc4nQYQ71gLC29
I3OPnBhaDzeEF9xEGwyVXKiynVtKZ5ylUHl4QnDbzzqVxF1MPdwF61LIEWlznXzwZh0ZwM6kDT/0
EIN/P3rODP+lC33K7SxuCWYfQI0jYRqHgg73OTN+W0b7+rNLLKagIqcOqaU371vA6t2sA9gNAR0t
5xtorC+Zev/trL56swtVAZIusolokIOzcXhKOMCeDZevU529FZAZIHng4USRNIHMSQmhF2bAM9/G
0qTuspKacQsTPHLDX3NI2wQ6ZFXT5AArVAd0Pt+qxrkgofl6JidL3FdLXJjSG9ljrRO/CD91evuf
dfeBF/z/b7wwiSXjLB/w26ju0Cl57lO2lx7q/d+PgXMPajGJDIlHIAfsrF1LrtrqBiDgbcEj5Lac
ROuhAszj++uce0iLbUc+N3EPVeupmMSuqKC7KTbev//pM/PT0jZe5A3q0A00m3PeWls1GUgaqJP4
CTGJ9UpygXwTo7Huv7/Y17vB/wA7QDub8zipCayXLrmXsQSBGt4CRwFaZI7bjrjTPRrdckblfJwL
HwX77sIjtKyv50h++uefFpSeszhlqDnuUJO/nTOeP1dDziOkFYjAMIFuBVMb8HRlNtmGg1K7Ewo0
2wFsPV/rOYtsNul1j72A6w92ae/pXNaIvkhQlk/ntt8W2gPKNm/r1yEx6MECh/jCKDszmTmLv5yS
wXBYActjY5kBLd9ljzhP4yinC0PgzOhaAoXsOLUUynfzjlWx2llgCUHmZ13STJ/5RpaAHQuW2crU
nrMrAW+WaDfG1lNB72wc3BEVge35paT0r/dt8Hr8/wsuATkx7QKbWLMd0WWvWQk8/QS2UwoL1vfj
98ybWLIDauC2BBWYjcfsqYJSxHIZnLMDKqiXZpRzV1jM92bcC5x7nXnPrBbVRcQJ2VB0YBXAjsH9
4QK8hAYwjVQ93kqyy2hshm0JclnH4n41swEtNuy2L8ztZ25myQ5IGoC0+2Qku8JMQthftl6ebTKp
/BnI7u/fyBn9GFlCAwRO871Ug7kTlboD5ON/nJ1Zc53IoqX/yo165zQJCQkd95wHhj1qlmzLfiEs
WU5myGRI4Nf3wnW6r8wRmw5HVVSFJjYkOeda33oy2iEcbUTodGAcPZgJEL1NVYM72vfdzk1M4w6A
ayeoYJfbGC5XKt4SJqBlLXb3O05OVEU/GFReVi00bBvru8vPuNJFL/3+CrunlcY5O4HpiVicJxtX
N+FPS3AOkfbNHz7F3Du86x9zbHpjFh/rZ8R8e651MOBj1+2NnbW1IlpM+SaQTesOAtlTkhVV4CZI
1LFqmYVMQ+rO5VJa+Yilu7pCfpiJSe9wyuuv0VT7jgYNEd9iTX7M4bN1azGXiAyVQ4ZFxjOwyIU9
HxCVXxKkqX0vTODKg6Z0xEulXIQYiG6gULuYKXxoEw60JI7ULHZbZcx4ywxCQyjLyBena+COTyY9
2nDXrD3/3AjfvT8pTWuo64KeOI4mceyVf8Exyn5AMtefle/8ue+uXyZ5mSnki5wyan4xWpV4eoKM
dkY+X77+SmdhLeofhthO05HSdS5rRIEY+xEDA6bWSBLiG0+wMhItXdE4D24cltjJGQG2Z12MO2yC
RN7QQxYxCWRk0xS+MnOLLfhLM/vB1N1aDNtT20VRbRjkpFQK8DgLS2HtLes7Bin4K68QK3WbO+jX
e+ZnE6RNOHcfjM9ItaMS5jglPGF+03Rjo3mvFe9iuQLFhmNAOjycUtIj50JHho0gc+zefJieOTT+
w2q4GMAmQ0+1GOlLp7RN9hLtz0AKjKP9ER0YmzzLQT6B8jG1qXmy+kfNfrMtB6Hw37KJeFWyxcdb
aUlLZ3WOGXGdK5w5qhQsa7/KeLkzeoMiInOonI3KuNKpL+3VJKMISjDHmRB9bU7RbUmgQ5IgrvTe
zBK53KbWnmTRJxg6r1XZU3WKpkk/OaDF7SMy9GEOB+rGGL/2EfP333ULIyIUbHPiYB6xTj3lsdA6
CK4S6F7QY3THy8+xUnmX7IqWI1CjNqrmTCOmhWmVPA+AUHpqgoQj1jYKa+2NLMYokY2ZE9sIXwFa
gp71AkZhmHkbMIWRVTYNEIVa0Dv/2bYQXXQOtYQ/qE7RHLE03SkLEjP4MKr2virSsNGeLxfb2hMt
2nyZ511Mhjo568a9Yz1qtYCGJvdKLhCt3W9U5A97VSRdL4rNwhFIZ49pdCqmdA+/bQQhWoNFFuIn
SyhEy2GgUKNnXy8/0sdUOXzcouCqlM59NAJbEGEwekxgEG1N94up5492rY+QXrOvJDE/c5cdOGix
SEyF0RFCR70aNg5MPqzyuIVFsUY1/DJ27Lgn5HgGraN5CuIbSZqNicyHlR2XX/SguSncqIEJ4Qwb
6+eIsMAd9COh+t7I3I1GO4+p/zE0Wc5yAcAA6uCmEbdnszUOhZTXQNWX3uU3tHL7y0k/IlJghq7y
9lxlrt/Iz8Pk7gdya20iqj7eE8Pdz9X9XZcDBIOrW6NEAQkk2tbJ9LXr2qOM611M2JF0UxhlKtAK
ciq0cmMCu/ZU8/fffaYVYylW0bQ9Nx1ktnABRI8WhxpCjUhxhdRxozGtVK3lVD/BYR8fOG/PTD7F
0eQ1HfScVblRs9Ze+/z9dw9RIX0s6WxcXTjPI3L/tOjn5Xe+duFFH6BBUZKXTtKeszH6PpHkFsmk
G1V1reAX7V0bxsSJDGBIMld/rob6oZ2K0ZMlAAMAEvxJR4katWjRMJCm0gB55JxAqowsil3fQDOP
wC5O32K10eWvvdtFux5LFxEpIu4gppVeWpMgA2Cs58lGu/vYFGc5y/km8uQ6sG3y6DgSQg84w0IS
L80L80EncX4zCUCVzQi6fCFKwJgqASuXYfe7KhfDZyl1XYa60/VfUAenTxHklxuVbmV8sBZlq8qa
IHOrnrGHVeyxnJ3LdLrJO+3LoCGrZoK4OapB87hcE39ZAD/o2qxFKWeii7QMDIljy+AVAAvGejCH
2oDaePLB8hLgo0CeSQetSkA5yH+CZoPND/vQjdMd7RH46JKDTWz7k2lG+hOj5uSpHIEu7ejKm6So
I2TUp1sGz3nW+sHNLokIBApNx8RU/OS0k4JRMI3v2mqC62EyxqsYuIQ9iAPyp9lS+RQx6h4uF9Kv
nvKDz126bjU94UCdUnnC3K08lEI5BwEPCAQvg+yy3UiVgThytDy/nqL+lSA5MeRgI161iMv5piMU
6ISlda55ZZoaPxzL0e+FA5bOYECpqIDVuacFBGhOplWvFoKR4WhiNbLSRWtGgNY3QwdwOU+wm4lI
XS91bCRvyryWWE7SWeVMykNGDA2eEMRPH1SjJ2+UJjkOxWn6XMUJUNhAnRrQ/kFfGDDkBxxG3W72
SSTp5Nnp6OJYRI2vzIWr0Ed+1QQvDrGPdmVle+oSLfdqxEt/KjidAiDwoKF16upRId3yDhu6iG5V
NdSkYJP4GVOZb9bYHS0hfPnK41SBPxRBuAcl0oj5VFN/smsDNJGGQNjNiH6mxKZ/1vstlzu9HSOY
W9O7E2sg7p/gNkluEeeN2Ub3Z81zudgZ85iZJEfeO8KnznM0e6Rc0JJ6d5fo8VFkYJPRLbv0Slew
XPOIyC3iaaiaU4/pTFg76jnqxofWhT1baQdLw1F4MkHhf7mWfwz5tBy6GLMJyBYVNrf5OYqsfvT5
JJo4hIt9/OmIqVB+BGrWz3Z0OPN4SrKvcirZHULX6ydojLODHRMYAC2md0E3OkJ4ZknlW9Im3cFx
zPwekE91bQBT+dUYEbINeR997Ww2vVYCVMqNproysuqL4c8sbXvWcpanyaqzI4Ev9mQiynbj5X88
uLLl4Q9YjbbLc0SFkoQhttuFm6UIMmwrjuLL5Zfw8f2z5eqgd/PBZYILBGuljyBOXFvG9Hz50h+P
p2y5EoilCVRU3INubLhQxsbNuVDjlQ5e8OXrf1w4ILX/PltqNPDn9MbqTtkUk6fC7etgqg3tZhQt
P9iJ2sLYr33OXHTvZmUJpgJxzzoMkHZKw2xsISgiFpyWU6qQlxlpny4/z8evwqGLSZoZc4TA6oY8
cWqat22v5VCf5PXrn119UVERpF7odie6E6Ip7Z1E1tgtAaN+ox/8cCWLpryYRBRyzF14+MUptusY
eivTeCRZjxjTwcCwDiabB556v7HGXOmmliAhBdI+YuPR6baFc5QpPHVVIoFJjXLgH/WXwXIfJuRZ
Xi63j2uxY8438e7t1zVKjdZEotwackAyQ+65KW8CJpMkvPwRa8+zWC913CkEyeBdaccUYV9ICNfu
xrHWfiaGCR8qaHr63VBpVbQrRSl/Xv7Qldq25A0VMrfsBhxV8KQ0iYM4xNk13Lj7s4svmubII/D7
EMx4boH2VVPsN82WphNRgB9PysxFe+R1bKjUwsXP3zTvGd5Br/B+sMDxEcjnXV8H3xJvJ7zr5/M5
uN7hn9vjcXfcXQfB9fXT7UPhc+/44L3u92/7h7fjW++9teHV3f549PbHp6N3fLtyPD/c5154czqF
YfjpcMD/vp4e/cNpf3PycZ0gOB98/E7on/zD+TrY7Z6D+/nXfD94DoJD8HyAF36jm1tpWktWD2Nc
mYNCBUyrLH+Bv769jbCyguU3bYPYFfZnp7LSLfn4WnVfdBPInIjiBK5+RAHA8DKRHc4d94W2JZT4
RTv4YGa7JPE0Cvu0Y2azYwVP+ZAAAQ39s8qR/j2Jwwg/TTzcgW/h2+xTk2QPCni+pAMQ8Y/gsRYm
7783Z7OcaK8QEYLOPLduB6aNzzXRCswJsvaQKJ3sL7eAlXJconn00aghkmbsmAju1fbJrX6WW/3f
SgNYgnOSZIiNuE5RI2IEU2awFYUI0DY2OryV4c6Yv/+uw7P7BjH2UrGjZT4Icps4InA58k+TjWnf
2g7hEsoD1xFJnb62ELEubtK0RFKWgYDf1jcLePSQ28wdKD5mSGZl3nFpOrD7kWAsosPlV7NWfIv+
QyRjpTcFdqJm3mUkb9P4y+ULr7TUJbNn1EHLLIwadWvUyz1VUxXq9qA+QeGUXnEZUdA+RrW7/GG/
DAMftKSlkDq2caLYpa440Zy+IgPZV0Lfqb7cmZ3xOmHJDkx6PXhZi+RCUcD2mPbJFnFtrY4segnI
PSccqsN1P9R2/BVpuuKugZYAPvSse0rLygwuP+RaK1pMK5Q9ZAh3n9gR4cmif0kmpJbzx8vXXq2H
i65gaCcE5TKRgS0DOKqXKlYMB8hyOxAiTCTVR90kYIkvSV55epS18N07RKSIC8jFm5HUcdgiJHlP
bBZZG21jpQYt5et6X+cczqkU+w3mVUPib3EyAhzcxA8D8rSBrXS2cilWSnapY2+mwbaBPahP6dTs
KwtmrYnBqEjs6ufl4l17FHPRjbA5W3do01Nl8DrEXkD+ZJQ4Txlje3podVbex/0gt2YFK5+2BC/x
ViFKoLFzRMk61Y6PafY6YvdI912jypDv7QzY1WvV/vKzrVT/JYUJebOApkboIrNxBFO4vtJj897C
1pOttoJPP7bYIOd6ftJ33XA/ZvpU1i24EznkpV7U28mLcCvjoGxp30Ob0dx3LEd2rlUP90XBECXu
DICgcGAcjwNS5xDBHLEM3jWZ7/tM2lcl9q98JA6qDRbVx1WILScmXTf2LrEhroyTfM+7HCz8W0Nk
G0eKK82TmYs+hvOcOSOLxjka94Yntzjlw347oMZlZO2opCHN5ZEY07UhYUHvkArnftfrLWHv2sMt
ep4uS6A/IoYB0BbIwbnhT3gJSALeaOhIosJ7/M/uG8mav79fRKJynDEnALnUEnbPmkdXgEzHj+0A
tNak+HQuYeI8thYvPgN2QD+XUjYvTs6SKCgGWveeSou8hRKId9eR6fBAgaR2hYwWFQrwfAPwC7I9
G7Fr1LkZcOdNDM4A8GQ9KCeRc9W3cuy8gTf1nZ20Tpi2QrymZOxBKNF7dRwinKPoTDqeAjr8Cr5+
7QoB6+aOZxW/I4Ns78euYHczp+lbOUxZH4gEwSHeQDQw9tpq/BpXrrxr68QKG1Gpz7FBAFUaZeV8
qVKgrutp0PfTpKTwEAsrD1xxJBUN8JeGFGdIN9jnrw/xUA3f40jvHps0dhHpJuK7MUUutSowGAzU
Ss95xMvbCDgk7BcnPa41wilsyMjnoh8adOAm8+ouA1ekTLN9IRC5GY/ye8nr5j4pFQkZUKTfaS9g
FkrNbtfggAQdVguqBI7I7pwaKdIDAifAxGjosUM8J9J1HHA6dJLtMIrQL7GI+XcQvbEa5ZIFcuDU
06s62jV9kiKaNpI72IurvWXGVYDYBbXD3ircy5pUSEvPsH6Vk+sbKcX7VIabhsqYxjBSiYTotbZg
ea/zRyDCC3+0kKfGbYYcrlZLEVABXkhUSen3hZF8iiNShb0LCR2YX8aORYMDaz+QLzkSzEJT759T
xFbvzcqsgqHAMQrOIJo7HZTEUzrE6a0ihRs6PAduJMowF0u7b8pR7W07RI1HRGX+cGSVP7dZJH7U
uhJhnY+diXApRBdc7lk/bnbG0jc0KtlHPBP9uWmv4Kj3oOX0BDLhL1/945mfsXQOmbHhSN2CMX9s
Xwdy7wyfL1/347smS8tQkzNzJGOJ/W934odYSyDa1GL9BVGKJP2jeyfuYh+ikkVHDFh7zwb92lnI
npmijTL/darwn10RWXqrzTGDjb2HarYJp5089kfkrJ7Ms62uwZ0sPjkBwpu9PmyO/c34OHzqP9EX
Hdstb/xWO0bh541C/PishSw92CqC/9PQcC7N0isjfdMrI9DqR94rL8I0jOjPY7d1FLf2vubvvxtb
CecZIGE2EkxFDUtq6rEaiBiAly5Xh5VFLllasNNcugw2aBSo2QmAWxwdWVRdcTOW1A6AzkD2Ixww
gYDsMIQiZwTZJNKCsgMRCOuF6dNA0mSPJIJsY6T+eHZE3MVcrMstt+cEigUHh3myui+1LqiyCePa
kwOc0+WnXvuQxYCmDAvQTwKjSBPbKNSXAqEL8I14KnlBk9sq2nly/lFdXYzLbc1B1jW05tzDB34s
4cQE/86e/BRC2z2ZOm1HRuyZQcap30zd5AZN0m2tRtaecLFgSPtetlGBU3QpyxskSFS+koicmCQQ
OjbhpwIgtstl+XFHBQTF7xXUwTx/5Cm6wR7woKgEc0y9Xb7yyjMsTYFVLEcz0tCNmFU2XDOSZ747
JQMOxgBPy1BBQywI8u+XP2ylnTnzTbxrZ9jMTvqOzR5Te0juedWzMyQ/xrkDNGZjMb/2PPMU/d1H
FGnZIs8KtIOxtBEqMtH42m2kdiusspjDCwbPiBE4e/l51l7Lot9QJgCRonb7s4I+8wr8H+0wWKrZ
qNtrpTV/6rtHyXJSlGUPJQVBWAIonsiksMWpt9qtIWTtAxbdwOiMvIJJE0xh4741gbh81szHyyWz
9hoWjT82RYlEoxLGC6DoePqz7X+q+t40ILM3t/wja6W/aPpitCnioTMMEGPe+J2UxZEbSbzxBGuF
s2jcUjOBPDcJtDc20tbATwO91MOsaqN3XBndlpa9XLZkUg1uXoKYBu8B2D9pcrRt4MUyvfKttsEh
pxR3OVJQN+rTx8cKZOnc04QUTBvi/mxjBPc6FYIuOIXJbfZHbHDrPwJkiZCqBvilPdeF7rU44yHp
j8vVae3WF60abbnATBD9H0yT56If90kiDkVtANPTMytIkWsl1LChvF5582z+/rt2p+IJ5CgNdbc0
qkCM9/XAfG3rSdbmAssjXAmsYQr/SXfmEbKACq1TYOu7LeTlTXPE/LtHkkvKfZlwx5OY7d/qZmfu
OlcXwdjlPTQ/lfUkXLoVhPKxIQdvbdELMAvbqzQCgMTqkPMbs+lUFcmBYgrktSL9MSTurnJdYCqL
XZzTfc/cyXMardloCGulvegpDMMYaWLO81jn0dZulPXijveXa83apRcdRGLbVu7mqPBu/VWoYzXu
GmdDUjpXvA+mHUvNp03LcYyQlH0e5o0GxB7T5FUAUWYPfXD55ld6t19SoHe1sNMZIryc2j0V8q6W
RcC7LSX7SrEs7U8GKh6DdsM92ROcQ7RqQlhdXqbG3hiCVxrrUhPZtHoygKCFVRVym3yVpjQAcxpO
CnqXmCgjaqvvNduKB17ZGINU5/fmmma8GY0Ws7DINmmgD1N3U41WHfZGVp4MbCdcNUDJ7Qs2FUiH
hCFbQUQFMmoJlqppdB64ZupL5kz6ecCADgFJa9wOvBg3SmOlptiL5iW6XsB1nvbnvLe6q9KIQ62k
eVgbaQ/h1JbRcaXMl0od6bSFoXVae+6DrAzzOmDXaQ4CQ1ClG+10pT4uxTmtA6cs17AoTEhzk0hx
jHU3vFzVV25+6Zc1baw1IWfszyx+EOB15yQLOixHTH7rAJ5aAkF2+YNWnmEpG22wA4CQL5QSzU9S
BfbW5uDHXmWLLD2ztB2Jm7a4cOc3IShzD/zcPwGjGOS7eNd7dqB21dE9NU/0yjnLfelvHbysaKbI
0kRbGDKPAHNrz/GVeQv509Ha1Tss1GNPu0mu6zPokkd+p65g0wqNc3yKQvep2hB5kF9ngB90g0sP
X4aVFvrXOD/zWOimP0QJwvKQCu2lWd/1nkmI8xTbTnlnDAJbRn3jIie+KiztJrWVeHZ7aE/8KUvH
WxJn4qqoEmaGla0ZhZ+BFQ6CZa2Npx5fnxRsPkCHKbcPjEKLfsB/DlGhbI3QYgUglInt7ECctfaI
ZOqDxOzKoGBu7Rdg0ocTIS4Wu05zKoWr3xTQA/ox1cq7gTXsp1nGI1LYa/N5dOJ0hxxcescpsLiW
ydUu5T1Y2qMb3+sGFWHDJQUe3Ymcg4Qq9RP25LujsEm8E1lpIe44z29tUsY/AeIA3j7RxmIPCgDF
JbLkqTErMOQmvc1+uLKMg4LI+Oggl8T2ZGOpu8wyte8RoFhXhuiJxy3wujBEtp+npixC5djpj6Sk
GrjvZf8Jybr9DTbquJc2FLHHpnL9AgdYj06TxV4GPukZaTbtKetHDvW1DcArU3l1IA6UqRM8tlca
xcFgCAV7tM+hbX0QkHeGhqjs2w7Fdo0Dw9TXoWl8oMqSZ7MbdTDYIaR8HqPc9bBLlO2kgQy4tMm1
M/KS+Y7lrXHWBwM03kFzj4mmEV8UFlDuZQsA7qRVDXCkhYy+xB0SCaEwdfNDNMZD7WHjGBb82hkH
QJoqda0hvQ+wf2fmRuZ5fjYb8SVKsQdc1637ogMyCmJ7DmJU1U89UqeVtnmWutIjLaVkEH1zS7pF
ejaJ2SjwoAeaBahcuJXE5uVjo1vYOVEtjKIhssQtmEoR8ieF9KYWTvMuPZjgNb0kekYazy3Hp4Zm
QILm4PESB+CaP+rOlhZXpjhqZRNhAeQ0ntE8i/bx8oVXZgjWYrptcdjmpKrMk0hRMfMpe2kSAldO
wzYOc9Y+YP7+u8lNZSY4LkNowom62CVNS4o472ZKR9ODgLvY/9lTLCYGQIZOZTxV7TmV90nyiPQV
T6seLl97ZX27tKbGKBdmxaggRoeEKhAUMZvghXZIjWyfjsXu8qf80tx/1L8uJsexxoakknjDqm2S
JzUmyVUdgdBao18EGV8A6W0S7Ft2DjFOSVcaDxNp3OcmJUMwUomUTwsH1GkWtbe9TGWQN5YZcB4V
IHjXxSGbdM1HsJy9I0Kb/LoYq6c4odp+kio5IuGB7WqQqfa9dIHxnizw+mxMFzs3Qf4DneGhXQmu
vsqMo9FHKcDneXmd0KS9b7BcO9fQ8voROEVh2Qz8xmTCmt2sDqDfvYJXr9F2oyFsz3GVHipRiYOh
OzrOYExAhssB6fBuu6XzWatxi7VAWul6O1QIl4od9kPX5D3t9U+ja71cflMrM4uli6ErU6TNDtjs
HOR1EX82xtfL11257aWePM8MDK9plp6ZcgPE2+6VKcNIxBvtcGVyuhSTs3E0SDGgftk2eDug6xNp
BkbJdkLv/q7D/+t1+N/8rbr7u7Y2//pvfP1a1SPWp3G7+PJfT1WBf/97/pv/9zu//8W/9m/Vzffi
rVn+0m9/g+v++3OD7+33374IS0z1x/vuTY4Pb02Xt7+ujzucf/P/94f/9fbrKk9j/fbPv14rVOL5
aiBQln/9+0fHH//8C0SYdy9xvv6/fzg/wD//ekxK/r2u5Nt//M3b96b9519Ep/8AspQ5sPPZhuPO
gh319vdPzH9YLrEQqwMnBhBLqKzY5mlj/NE/KHPwy65NHEIdZ9ZpNFX394/gcjFx2DT/10a0Lfnr
/z77b2/nf97Wf5VdcVclYKT+8y/6a930P30ObouZ7vzh4PVioUyXUT5FllgC0PFyr6bpBkmsfi/B
fmxi5Pn0Wlgx8IVd6YqdLWFTHZCljaPa+tGppnPj0AD9ljeZ1kFolg9YL+jWUOW7+VXDrRaTNS0A
pnjnRKrcA39wsKv8Z4l4cm8QFgItBLJyIhOsf3uXMkD9exuJGIweAH+GfVDpHq+QbCuY4zm5tYe5
0DcB1m8sfFRSWEgZQCDPtCMqexBaFirohQr5mGXEy+rimzPAgsoiwy8SIjygjg8uZMONfGGOfTNq
MNUgEsIrOED+/DW1YRdF8A5iKHJ/TGrbKzK+s1xglumDxL7p7I8pS+uQ5mxnsC6Yb3W+GSEA1I0Q
PGO11z0t/QZpA8IqQgcFaQGuMgGwiF50LEo/GbCrUtJ7y6qf7bx6LN0JCHvQvSlCIlpV3s3X0jrL
Z03+ra/tg9C/OwzhzQTIc5fc8wgpTuNLK4pQ0/KwHDosmW4sF4R69mlMjtx8wNIkcIrG09sH8O2t
0YbzByIqG8aRGDkBoPtY0SmPQRhAFmgcPemZWe6FxJiv9TQ/jmAoWcOcPeIgdYfSw/x2ne6u5Smy
2eihiJxgjsGZZAdQy5hQrzTa50SOXiLKqzjtpYfEQyAfXyr9JUNJIa0ZyTQATcPsBveKXdg+7nK+
c70mPqFQACDohWr0gAzDu74toX9+mL81v5r5D4Eg33Od4lAsD+eb0UxACxr72Ar+A6GK93DkPs+/
32v8WlDtOdMK3xLtdYyjGS0VWBbgnYLlAfo5oPYa5k8ZKT3MakPcpG3Qw6h6CK1tZIU/5N1DWcGU
l4fzixiHKJwrBKBbO4tpfvnkJtbe1I29jX3CNIvPczsxaBcownass3cU1UE1Ys/oPmHWca4xHVAj
MVAFaeG3nfLQE4BhnvhDaoS2g6/doy2xwrF9WVp7zcBxZ5+HdoMkmAxtEPWdy9IvYXRREjUMh7Iy
R3A49VkNt1b/gGHZLzILavviriX2TZn216Irv9GpuGoieOcG9kQAFYczIqDs7KZQD6NOgJ+PICTU
CTZ8FhCRzvVjLPJrbH7jeHbXtXMmeRJKGe2hLznPqF+gyncVg09wrDSoGXPg7ie/hKHAbouryUHk
h9kO1+i4dgkFlzAaEE6AZy3ZTZsBriHxVvCUbhSFiLvezW9tfqNJG4XCMPcKgS4KnYdotHA0+uu5
xdRdF8zvwXXBf8x10IzDHp1G77AjjnB3FSmu3FgLBzBAR04PJkHb5l6HxoHoOtQf5xg55WMPZUlX
uoHUu2vbLkJCtdfCnee4yJOqqBai7YsKTRuhIHPdwZcV9o+y7sEcu2Cq4nOU2LuY34xZfyxYcSWl
A26+2CUE62AHmbCIYWIVGoOtfKRjuTifKLwuQxRSkbJvUVd3+6GwruCWQ8/8o4n6eIcO+cp2iyte
VOO+qKo86KI4yN3CPpX4G1civKhiOEyNOyRcGXkSFHZcopbKHZm9x3WDNJGqQ+KOUd2kyhl8GSNn
yR3hR+55jf9EAKeVwo/q+tZwohbROcAGCfXST+axJrnt/frdiCRQd/DkCQlNdzHN4j1glPHOUON1
Y7gPZUEQr+4IK7CUkfk8Ma6R5AaLG4LSrBEhWwiKRlcP/5sC+QNxBPQOx7IF4neNQ4+MWRzdJxao
iAzhR0gvYEPBPZHMqWl4yF/32VonHOEVeE5kT+Vi8khhlz6krD/tElvUOaJBc6KSg2bF11yPvppO
UQYmMiW8BnDZ1LIw3HTdybHreoesj8Bp23JvaAkyLWT8VfTlPoWbdCdU9FP1UA3FOJfaJ6V2QAw7
1Cu2eskbHXvuHJN6DERBinwfFA16YK2bXsnU2sgr41/GHmMab4pAWaWBDPlSgDmHTxvcXS1oUMf0
gOM1JIglOyj1XwtJjgVQMlMZPUPWGVbFcKUjio8VOYrkHIn0qEHR9m7K8e9h/f0wvtjV//coDqwZ
Ad3StTAt+H2lpSUWgleoqvaRxhDagC4XPQirCgwm6CpK4z6HoJT1L5z2MJNFoeZuIT0XJx1/3wLT
0UNY1CEWW86N9QaHvnxyqr1dsZsuaRAnbnnMoQelZd/02Xs6EQyyMuBoFHPTLjNtP6KxYg6wcRJA
flGJlrMa06LY2SVIfoCO8vfyMMEuZHmXVXuoNPaFW5/qSPV+h7CYOMaYNs8NMJbm0fes/jGP6UPD
dlNKEXAvjevMTL9Ti3xOC+NeqyvT0+Lhs8rva8WJZ1kq9pHX4EGV+WbsNVvPPYuYtw0iqebBAl0I
S8UdkMrMznqvmNhN0iH8DB+SGthmKZ56vYznmQvMrhjm5g6aT9qpx6A0jXk4DyvzS6OTFpKG7vW6
fMx658miL0UtfP1LmzvHGD3/gDZIqX0sGeLP+JH15TeFHtJu0Nh6/D063dqwdxO0pCXh57pH8oSK
QjlQH/G1Bycv/PlrlvGz7nxPCHIl0B+nw4OEPt4uS48oxM+O7NjnLwo7L7J74SaG4hmIggmnndq+
Ig9qngBiaGLgvszXoLa1Rw7olXKIV6vq0XWyn1qNNKB52kI0ROOd+GDfuI26EWhBOegtWXeFRdVh
gFrAk8K9KV0MiMh5abL8J1aMk2se2pEekGXFq2GPEewIAv543RYR9pIsHHHCLOyO7Em1qOZO+jPh
ZRsmSCDiEeKcpunzPKnD6hdFY2AGi5lBgpwkKwrnR5GYqXR5GGEsmUvKwlyU0RO2EAOQvV+aorhq
m/IrlNIhpS9YG99ojrXjhbPRgH/fYPi78cC+rkN9jc4DFff3+toPcYOI+bHaq2jUvdI1sNsV1xhc
8hC3A2nZxgL214bxsoEwwKHh3DZcgy45y27DKcgQNkhkfen/mm5gJjpm9Z1qLcCI+U4kGBIdzBLs
k4ZdlVg7TdmVbrafqVFcpYaFAc3xrfy+AbCico5u9QPKa99SO1VjeJ1rQvwqLXNvKw0HFdk+Uqc6
ZzfCdo4DoTfY/Dw55pcWSAQ52EfRgudpOCZySuY8kxfNQD45JlUNxgacHPp9XIQmqlaDujkpZNi5
yGUqUU35Ge/FHMQjjtDmyTOPIJzHI8yz7ct97C9/4bLIXMtgWLIxTGV+KZbf7WaVkAXHvV5V+3la
B/XpOY3rg+KDhyBZpCN9QVVS+ctk8t1c+aN9x5/1uA/ogFlkhBYgX9C4GGSug41ULLSZIaWHuV8G
mBQTVMzyQOIcHL9Piz12+egAf7MMwXy+UUggqzkN5g/ONHZjmIWvOXQ/tlvHkOZHFdHFwgZRrRCM
Ienm94qoXK7/H+rObDtSJOvST0S1McOt4/gkd81DSDesUEQkYMzGzNP/H1JUd6aqVubqvusbLQ0R
kjsYZufsswc8mTlIuAlrxzHN1t4Z4I11a7PDlgLVPUdfImnNerDqxC8Iq3zHUiDMkncwnvJW6t12
jO6Fys85FXQ28XixuD5uYX2/3rK1g8oztNnFsZ4jTIncnbDRbLfHybOP60+TiWOs/qdb+CUc5fMx
8x0TWSNHg+5+DBf/dAvNWoP5a0+sepm/Q+SyZ+vo2QLziR7vpcQ5VhZBvXQ/Lo0Wew5rq7d/mZl+
YxX0BZJtdNaIly22BnSOwczPDQt03ShRvLIw3SsinP4JFfwr5+3fL9qxOc8cV4ivVuVm3piOilte
NHvt2uJN2rD1HKJ2C+uwbhVzyTiQachC6o9GMJKbnU29DEnTAYxj48qvRys9apZL5/GtT3kAe+fi
3ajpPX1CvMuzwuFHp4WH00Zv7/usCNenf+3lxyy5QE9/rjipZtzcBp/zugydjofaoQFlspm4tND8
U5HYAbFnu45FGut8r7J3c9V+W5/Gv38Sv5iI/L4irmkJ16LgwSDvr4sUH9YoM4u82q9XYW0H1rLc
4C7YxJiuu0eXBSkzGRqykfQ/xaAqL4O1I13foqheR/m07lYeXprW4AQ9Pds/vESTl/Afm4XrIOc2
Pcqyr4Q7m+GFmpEQ7Wvi4tZ2hLop4IqvbeHag9ZcxbUHIhvwjPr3s06j5zRtnPXfGm7hBxxgsw1y
SmpzsDZJk0t7GOfh37/WLyP19XJaAgjIdVzdxi5efLmcC1duwFkGhnhytXTmfUUaVcEddRWNFgcs
Awgg2zFI3T2eMaHZlRs4EZd1i826a2vMtvDA/uFA/C/lJC+Ku2v6Oq/N+OrENuIhpc3KZtVT5/DG
g/XKFdjMEYYHto1YgH6b1bpunOelrm6dJr7SRucfuLNfhBq/L86fXsd6o/+0ZaDXmJBpc1BmiwqW
og0sz97HBdWMd8/9HOFkV/LHWrWVDnUTJca6ED3NObR32dCGpso2mW+Rz24Hfdpv1fJWZeei1fn3
N+l0YS3jIvI+jeO2m0+1874+S14GAFO3+4aEzrl1ryNVhOsjuL7ZgSU9UFL3dv/8sRB+Y6h/QQf/
Ny77/4DdXtIfqmqrP7r/H8DbVSX7v/4NkP4HePuYfE/z7+XPv2C363/5N3Zr/4sFaLqm6/qG76xP
8Sd267v/MqEdGo5nkjbDHsRPfmO3hvgXq1b/AFVdk12bXuw3dstvYzGTM+YKcpBsdof/K+z26x7j
+FBYfMvwABtM1/gaLyHqviamQeuQHuR+UKZjzDZOTh9OS9U1nd515zf3k17KG7vL8arRTWIDC8ZF
2RI5z0umXQhCPFVZLd4mpEDwdnGXsYfkOGqrXaDdpgfRD09dmurnvrPE2ZsVJfoig6V218qxH/d4
DjVv2cOYuQMWz4UYNp6yxGkxJgbnI3qTMpku0qirUzYR1ZcY7c2Cy6o1KfmQqc7epZkVH1J9/AcZ
84fS+s8bsEP1gpM98LnO7uF8DRmwszoZShL9DtUo03Pv9NMFQvVEAt6lSQZiqJFEnaxBzrcp4Hdn
LNR1MftJ1sURZ8iIKbXqir1qMov0Rn9+SNxI7uyx83af71NKKjJv9OKLatHatYNFmDJJ6TRjhGiP
pKs/lLEht2QC8FlbRf+0Q34t1WixDU5AuHwEk5neV/dNt4JkPfRrS7TwwXWG+mzKhLF5xGRPpC/M
/+vXJbevmPYTvWsvAzBrUocqIrtRo0692F6h9hpeV0E5OgYylviPPz1N/wWX+I+74Nq2aXhkidis
fNj3X8rJjNwWo2wSDg4fovniFs0Gl6n2porz4Vznmknl3904Q1pcGt5MEBl6cj8X3Xdllv5O2RC3
wHxdMuD5p/6c3HpO4z8NGa4VZNvu2jnPQ5kB8Po5sFeGNcxtNxG5C5VxokUlv1lbvNCb/X4nndz6
B5zhwzbgz4uMt2e54B1sA56DmO8Le7jOdM+eDQF4y+RR3wrZwiwrSLdXKs0f2t7pCLyMCT3WNXVf
lpN5LcrFvtiFEEGpJ3botnI5cramEGmHn7PUiyuSiIiaNor62uhYsW7nZ/da3u6mysmudNswafV1
0nPpOi7zIJ0r0IlqVaRV/lUKGe42Tuk2/v4+fjFLJvrFMdgHPZRZuGbrwDx/PQXjxsK12suGvaeB
pcS44DRm8iCVTB/6Sl+28TzS+SGIjqf+EDXzN4+Ej5/94t70RlOQc4NKVnl1HOhaZF5J/O6Qj8I6
+fuX+YWg9PEybYMhlgsGRg/z9ZHQ/XJNiyQK3Yz1Maz1mZorXo11tazZfewBsFxwJoVPwlrDSeMt
wTRoVDzyUhswGZu89zhJ09PnI15iDrhv6pBGAviwmfNrzY4R4DLbaopxedANfwqMNE53H/tAO+nG
P9RmXwhf6zsygQVcw1/bMV+4TA//XH4YjZ9GuB0P+77tcLBPxbxvIHcH/eIUP5araQ5ytvO4vRF1
mm9Irer2VknwsLckD6rfzVekNiuQD1HcdXmcHBY/dvDwXk618hS1lLIf3Jp88b+/Eea6Hv7yYKwn
oKPDtLN8X/hf8bfRTpSBaX1PQndVXmsm5U6sDWSKu/62aEBt8bRXT4kzngyRL3eV4TyrqURcYZfv
kaY3W+lr0TkhE3VT4YnzVjEEEU6+sWyNyG5rTK6a0tolDncjcZ16ZxfU1P7oMJJXxQ84mAGn4UHX
ev1JbzBkiBr9H9baF8f59c5wgDs8C8xpLdP7esDMabHUBCkr8s3XY68JmlSaT35xAUHX7/lfbThn
JWO9uS2PH4h459cbOcfeHad0s29Kb7yUpL4TOf/3V/+L1eTnS/MN07aFZVCmfBU8lpW7WKMp1J7D
3jqORZ4dY6glp8TozaArM/MK/8KjqVnVIZ7Lnnzm+tuk3IpEFcKecT9vQrGZ/al+/fsXhnz9azNL
GKfvkkVtWZxdzn8cy8kI5E/A17BXnbbtx+3szie4LwVYKMGDJV4Egz09JHWPygrXNmLP5+cig/uW
NcXRSTJ/Y4E9+mo4WGJcQSZ9AOb027ATZVhVYtwYsJk2YpifDZ2sZgsZjR6z046Nt2uVzZimwKVD
rFh/kxo42yWuu4GR+FCMnTiqOv5lMbvajLPnEgLr8nRh6bKlS3F3gyucbUtstKUZ8gIIes+wWQaG
WGd7PsIdQi1ekvR2Npt8OyXaTczy2di1DM287oLRKn/aVf0m3f5QGf5NPywjk/Dk7OpVEkZIVEEW
yJAogdfP7kQEd27M6MBmPdlI5AQ7rUsUnslpjjyY7izPbYIz4ttk4E/bRfvT77SbqFwAWEeDwPmf
jlkluBS/aKjKzgO0pdQdrRt7udWrIdCjDL95wu5gU2g15oyOufcS/XbSTvG9WWo3o+oCowEk6Wdy
6lKjuGIqmG9JKQnMwQczqfw6dIxok5/cuFq2izNUQRHVS5AUWMyraURlwAFmKgIToXy1lcPhH2M3
KZMFECNuIJGWoMZDKoKB4qXU5BMpJIDN4GO9X2wGklXSRPc3xIYRmS7HKkjU94iE+jQFxi1Tt96Z
JXdPigvVDWiD9iRs/73T5a6vfpEDSadoMP2f5gZpYP8inUTgoYgXpVX7P/JJkZNu+LhZ8mFYl1xG
fLh0yyfPxZY0qnpYmUpjPGiLPyazfRa1Mg5arII6ax0Ccwi2jh04mB55segOJDnQ5bPsxRozdTWI
8VEk7oHj6Nbx3GbjEl5IKdl/T0ZI+ZkJBngmELxtrS2zODPQsTgMjZgl7KXRxS09RmyjscM3iUWf
N4EW929GK/BxN+FQ5zCnhb0DhfGZTzhIOhzkUUrfpHjrEOgjNkLXICQiACI6qdhEmvkaMYIJUoZf
etJ0QZzczTNDNDABa2Na1dscL+SvEAGftPF0qLIBG3eVJYHTKMC56aWlEp7aH5Y1MwGx1UuD+1rU
q7fU6s4K1sO2S8unRo/fUPw9q3k50puEoKnFrq7KAfXTsanq9zgDpi0mYtNywVSh8w7O7BD93sCY
RcgRNr4GXxSW51ZkK95ZEDc/uix1U2FJ6/ewzCglEbRdFSn+V6Q5XENm607ThF3iAi3EEY953CfM
QeOOUZ7lblZnX6+CNet1w2HuePl+EmfI+fP6MHWhSOtrWbnlvjXYH3Al/eblWffoFM/SdsytHmFV
4KKJTv1vpZa+2JadBR4tzcapaRVa5wcl2rRb+vjiV+Vtp0VNKEd/vkdmeWjqyn620gnQG8eVtIq7
cMp193txERh5vqPFqcK+XdxTSu14Bq5Dku9ogUZi/U1HcO1RV6I9lJEmbpvWmIO2FPZj2xU7Sj8R
9HGnwM85xHH6eNTXjYh9Q3uwUgzlAOrhwOHvnTsSE5HpLlKp3DrjlJwys3a+2eIeRub8UqWGfuVZ
1RL4o+l8G9KpCSCjVedIH6zn3oYY68IL0Lu03seYFZLpy2wqTmv9daEz1HqZPDZz4p7NrmqCKXbF
q2gaHnhlYPS0aPlVC4t6zhmSeS4ymshXdzPJuVee1r60ZQdHRC3f6ibTYTRY4t5NGiuYxpbReXTl
prFxnRhje6PZYt7BQ3+iblaEnHD1UN9/9xn53Fig5beQzm262fR5WU+uPDbbDafe+OpqMrQZB/4Y
XYwo6jY9Eykg2BDm7GSPDCT7LjbuWg+Al3u3SapuDp1Jaccs0t9ruziVaWI/jnZx+ai5nd42d8NK
am5BPp1I1TDXe3WeR0udIeaYcqQRNKz7me33oW0HMywmc1tn1daumKRnxK0+NmYr71SmQqhV2a5f
dCccLU971CxAOGE8VZ537J1qOs4aM3ezFf4L0S73lr90vzTdPYx1G12lFgNL1yho9mn1GMM55mUx
k3rv4ZF9MPpcnYyIpT/mOcvaipzbZWqqwwCJMWDJccglWfGYefqzh9flu53q8wbvlenWs8Af48oH
4NVA31ThVhc/Mk5zy86wEXBHRtRyL/SR59xlN00Lt77ryrI6+bOV7fwSV/yO0w092xz0RlF+n1sj
Dz3qsZPfd/Kx1LT7j+977TJAj+kN7L3jHs+RqL2x8rq9GdMc0lGaWJvEX7j5mZ2fXc3f94nZ3RoG
1B7aCagZkepux/V7DfXASaTmi7eYY5DXlR/KJvau8/XDx2ewBDLT+tM31EIYNPsD9J8l9TZVUhu7
rorkTSOW3x8WvxhDHhI9+PiBbmQaU8h8Chtvmc+s9/lsWKrpN5UPeyZdrQ/X73U8/p8//T9f2tic
+flYXzR/F7etfuvmHLfosvXbujNJj55xy5eZJYiFHxW1QL/NZIaGcy0rC6lTS9dlElZUB9eZ3Ty4
TdnB1GjPGC+7OPzkaQ3WMZLOE8cVRmpTdTNiycyw20jv/Ao3jaYokn1WESSqdHVXkzX2WeRNvvwE
MtymSC5tp12mqKlftUxcsqW08GFjIWKFhUGJG4k9F950GP3hdtH04ZC5y5vbK8ZYS+E+Esey0Ql7
PmhTDfdOeOWTtZYQQ3mrW0/giu2dZdvLtUzklgqRoS45sqQOysvnVxBaykNBJdAVPZuF5pisc89w
jlrHsT+4jtqYlR2fEmB7M5mbK56aPN+5HkKFtFZq60VVc/Xx4ePH+vpvPNW0p5jYR3q7TTIUesqs
JmHgk6U/qgg/tYDm+lb29ssIzE6+jHSpadSvIhm9m6YqD1Xl2A/RzDjfxpl5O9ZcOhL0zCecRUiz
muOHbMaSRScIfN2JKmuebiNg813pWvGFKrkM6VC6rTE4xpNgYFFqYP+OTyCpa5r1Rosb8wdKkm1N
y3BfSo+RfkmJ6zfbLiOoyshYZxmjGduQ94StC+ZNHUW9j4Ve1OAJn09Fe6dP7tOIbmHjlr26yktz
vKj+CasdJuWtltMGmn3ygAMAu4ZWwnHEfij82G6iKv1F/Qt41OvOvpLNQ1X76uwt9r7K1x4LNP4U
2RwRMjdlmBQjHU82M4ualxIGUNUMR9F2T5bqltuqE78svflj6M3sZsZPCdaZFV2j6anhiPrJTQ+x
LkSHI06VX+UPumW8xVJWByL80oMzmA/dmCTftNoct5bS7+GXGtupHqpru3C3n3+70bHGHquKKADh
lFTLY/9SZjfVNMQndD0DRbknsZGUYlPndA4fXw5x8fT5382y1MNsvWatu/ThFPsm/AZEuYmSM94c
dXVJ2/Qn8M+w//iKqRwa6qm0jpUmxm3ZFdTpHTxz05u0Xacyc1uUfXcvo+Je6L1z7rA/aHVvGTap
pxfH3AqceUq/lc5PW0TLHtoXFAxbpreJN0yB2ZEu0ye3g41qJkvTi7IGPTSqfnjUeQ1kYKXmJq4j
7xo04zek1BQ+vGTT+WlFCq5JTtHX14wAFafF9d2UOtN928VHZz0fpOlkv6+cKMb0PDqk1BpO59zo
M85CS3Xkxhgvi2NMwWAzf7bJO7zuOs+6TkpwhvVAHfyijDYs1Mdh8tJjacMKrZuxfrby6bYtYFJZ
Q4nhYXZkU7fkhk+sUmesn4lDlk6byHLHp0GT7UXxUG50lwdmxOX6kGbwVduy3HlD4p9Hqny3S5LL
xwfbkref/bWrD7uMV0mhzsNnJ+ImVUW8t/q8OM4NebhMtXlfXrYfgJ0CvdcVMnIwswueXuLUA8Md
28b/qWECmvTf1Gimr5Ak84ONdXzgNupn3sz2DYFCUYhWOj6W0fxATZ9fcivPNlQ154/7nxniD2O8
1G5nPCvfnq9NQTBuNOc4PIG3UsWZG9F3myzPmldXT+eDntTYa+DHCGZZjifbmuydMSUmPFojwldL
ZiTvueqOugNKUDvax48vP5bnx/f0RbOOJiwOWCzRdIxMbdnixIhfuzYNL/C2uSaT/63GHWosuxP0
L2b1Y20+VTzTn1+qqlupGrijk3gWtNGYP/63z4B4nuyidFFOcgab6E0OfkLq/cRlx3PhLtarix3X
IogzwgPsxk8e6htz3fKy0YaKoXKXvPGuuFoKmr0YDuGlaOYnaWrm7eRHDVlaurMRBmTvSnOtp0kr
64Dmznoaq7YO2iL9/dnHTy+fe3PeZP5eNweGo9LE+e4DUM3qbAqNcql2SVVmDORkne1qy6YEWSH5
eWi8TYOdW5jDqIH2WxRoT/ZpQZGRK5N7SUrMuRTFywht+WB2hnsp6ta9DF22HCszv7iJOXQbMcsK
zmD/w+KsAMOiFb4YUMd7UV3rDQMXw8LM1sia6vrje0avvFNGBGk7N4dJzs1rwTSGx4kk6Earih3j
BbH9QCIXnRakNGWK83O9kh+b8tb2MlqGgS6kpm0OWsvUzwCT7b3tVW+0xOMpJ9jgdfHdDcTa+DqP
IIw483XUj78/pBGE0g/gmHrCIkBo/vUBHJeLkvsJco1Pxf0wsVdtizaTe5FKjNTH+a2sRbn9XOH0
jHdlN3ZbkBpvSyngnejE0UJVL1WeatdZo/0ShWo3WuaJy2yn6jDgPBjOCeOESeBSFktL31RNkrM4
WkYMk91vi9GMNyM8/4PGzOfaNVpU45XThcbKX93EYA07KZJ0m3f+8ujn5l2T3flt+zMrZgeNJkdX
NljDCStkhWcGZJuJ9lDOtTghEUguGMHoKzXDPNQCfmjeJhQno1udcyspw0+APqtMdutl8W/yyFb7
ORnsTQMCeb0wPfAsZ4ItWtUH2WvuN2v4NRRl+lh6yc2iN8a+yFS2g+O77PKu5ZgknkHCcV5RPA0a
a/cxABo9Ga0kjZKDKeGGrlpSW197edR210Murjzplze53pUnAQ69+agVYrdyd6Mpb5Wde5yDY7zV
x2HE+NuY3/KSnI4iP615pk9STWm4mOVWdHp3RpXbXupfQqvid+ADGCFDdx4tlwPfjgZ52+MjNEZd
8s4huGy91r+umrQMvXW70Tot34ocmlHNeuzgUuG5pVc8kMP6UrNpePicaRGiUZYOEi8vk7eLVSm2
IaYxhVEZe1rUORzBOsmE1kJuj/HE7fylxbb9UI75njKU/FWFhrwxUwINexkdE49cps9fLcZlPCt4
5Zlt4DG2Vp1i8Ypku0gY1BncM11R0eJSJO8Zqg6BIqp6Jwddbj8WRFSWbx8XENNdC6dLWK2jLstT
UqBf+zx+lzRv0U9M97UL1aoomiFcPmBZQ+bHtBmc6CrDni/T3Spj/bdHaTj+hUHAc1l1GYPB6V2Y
Wnuv57N17rX5PvFiJP1qUPtu7WRtXavIWPP+GNavFmBILGRaY0u+cnLyI+58H2GuplrtehL5z0gH
hyO4YDpNH7fpYwb2uXSiirCvuFbW5uNXkXxEM9p70YFggPkNhYm/RQGOY5kxidfOQVUXx+KUD0l/
Y/vpCUPa7EWPwNdlVj5ElXk/jInaC9jlu2wxzJe5k1fJ7FF7aP5jES0nY8yxte3H8coyR+05ssob
p4jyu8EhsM2H/bFpMSO7ssp6BO+Q6iX7A6uohAOR0VOVyfcmieQpiVsrjPH1DqYVef3oLYCgZmjW
PVLmnF201ApzXxsvlUOzOOpOc49ZkzzkRfxYsqPsNCZHp9llBBsr3lZbOqdxXpbjx2el5y5H5AHQ
49fPNEjWEGSXKMwF+BfxgOoeJ8M8iLi1+0HgvAasw+G1nj/0cgVTAxSV+VNqrn+cQVU41/i+EaQO
lBYv7WnsnPns92PMM1uK8dmPI/3YQXoD3fyeRmK5J0xPHfPJSoOSLWhTlblAuUEP5RQd4Tw5Goek
mZ4+ho6mnd5+HEEfH8aMv9QV9WVpofJVmXmOF2faE3JjBGPZ04KDlV83HcxYp9R2xkfv79q3fiVz
uhjaFY/R+k65rndOW8885guRSWVr30BPVSA65RtX0bzRhgxluGHnNDXSedUsD02P9JPzAgc+HPOR
lBo2eZMVsXOh9LjM5T97vh5dP0qR/JeXwp0HzNUADaS3azC2RA8BLzamkXjG5qfMmM2WRW1utcqV
vz+LdVhfkKvD2jWmUyG1Jaw5jN58Os+KQdW7zIxXO029Q+qZf0CsF7taJu1Z1LRRYFHXRS67O0B4
LZAY5aA2pZ0Y7VOaRgXGQhZl1Vy81FbSUUh7Q+D1K7rv+sk2tfRTlSsnzNRUbPydKwu1Be90Ax+K
NvxnQ56t8TEe1dVi9s9sct9dqWUBxxDQjUgO6N7uvYhVHmGaaZHHCZird4F9SCwFwDkKH030TMs3
IaVx0hgBWVNu8dPTt0kcvzKFnTednwRDYX7XSjWFyRwdsxXQMAklxtYi/7FY5UlHU+4ZuYQf2S+b
PF09G7wlNHIPqp6GbY2CiFElB1HiBOC3Do0Vk+aN5Q5A1cne9Vs0E3y1gVZ9M2mzEbhAopzeMb7N
o2QPr+Mk4DiT6EN0ALd0Dps6+kVcahk2Arb6hEkwkjGym7DMVXlC0q6YN76fJEwFpofRrG8Udogn
HVZpNET0Wp6BlWtIwhEzkLG2t021h0vcU9T6/M403gDGrZtTFtNEAt7O/oxuvs0PLNvvtqCwMbRY
33Y/yeAzjr2d7rq2da9yfaMiJgoUgSrAYT7Uo37f4156AEUg30rs0WwVoYPon3OxHYH4QVakGwVF
rLB4zfoNqzs5Tj/zWei7genIlBpl6KqX2UjkJmLFb5TW7G15AGHBQHcbLaIJ7B4zQD1b7vvYpeYy
vCf6hHQ7LKg6vNzZT1VR7nq4vRtvaJ9caAPCnzApSl3mD3hIWMS1oQVpiMl2g9lqxMZI32l636I2
VfvB/F5onEhCOmfL81s45k7HJMQLaLuGMFpPq3mWL0NqcDnbiUFOecR2IH9uGCxshPK/KUCafTdH
WCamzDhTQG6kJxusiKfDYsXn2rZ/THO7bOe02/uZZ285+PVDbiB2L4D6y0Rdm7Xo9vVs7AzCjXkj
OmQyyECJ78Y7Amef27beEWF43VqGdVyOIveei9RG0ID1+UZI5OCaTt1EuNbet/MDXffPOSkPM8FQ
W+aVpKcXLyaJXbMxvwLEVXpyW/rJtNVJANvHc/YcFf27ng7zVnPb79JKnjA2bjZo4aKdpxkIYXqk
XEWR71Khnxo9fZVTNO/NeWFSx6Uv2gj7Hm24DDJ5Z6b1MCe/1mel50D0Ig3piJl9Y8uMtmklPRSL
6b4Grl307g88oxkNtZjVDPP3Ma1/kW6fBZrfMZfzICv3HSRMI9a0bVT6l8obzd3ipUzwJomejg3N
Kea9HCFcD6n1SDAvDslGH9qKcgS+erdAw6frfJFK1Rs9U/dW4R+9IZYPc4kHj+2/NlGXbRCf3xVW
lSLj+8Opdm7txmCeDLsn287WClQiKctfxUxJ5ElzF2VhLSPvEuvlg6NScnOpdcjzXrYRjYtekWWp
9YwpYg6qecxWrdmKxSTFU6OsnImG/qZJbx+PuK20eXrlyCQ6mMZy9K3yuxc3OqZHTPqq2OrWfsLd
Okl0NLy62Rt5cU//XoZdHlF8zbTnE0jOjsvDwBOvMNQO1pYDqtvrXfGDxzveMBKhQ+/6DUCyE+Qu
qLs75Ue0Oa/Hzoi/T3As6IPhfGkNmc+VQI2L9mzRRKg3K7TCgCpwo++wXUkBbWuQDrv4MRitu20r
8a0bnXSj5jokv46zi0FaopVxkJTZwZrwSQHFwdRTvhqZk52SsvzeimNi5lPQy6wFLfvZGypjbFAj
D2tdBmVGHXQpohq/m07KMKibWlKDBwEejtOaGTMBAy2yaFBTBFzZkzgNuanvjbg49iVmeS0TI0w+
NT/oIIgwSCpHCnt5k9TowmKTjSnNBqi563QOXBI58viAE0K2JcV5v0zFFrLo/WRzitaWsc9EhuKQ
Mxk5kTQsgNv5cW6ceQPvFsr/DxyjI1an1W6KprmJVdoGLTjSthZZoMQqkMQa79xKUnuLxE732D27
oWn2LINxdm6kf6Mr6w+BPBvlpM2VwTUXp6iKK9M8Fq15rBCYIBrgXdNuXq+SZmG1h8ytftqefCsJ
jX/FYqZam+bVw2Y+lfE8h60kmdIe6TdkYj9BfunBPbHc4XYQxjeCCoAdN74bRo72xEEyb5WOj47W
0cGo9lBXtXaHW6oMvUwIBm1Yjma595pOhrZt4imstNUMpGm2uOG9jUnXoIZOAcBFre+7xHrL9TIw
IkHJw1NBdgGnHUCsA5GlWmb8ccZB7mOfmSSjy1GpfWKUjDoHXgeV3XWtoVhYRioKAxG5H6Pr1mXx
wwGIbBt0tPiGzoELWD316bOC4Z945FbFrfuqpNFulBntfbrIBUicETbqNTFmoG/mL3TdoUcg7KYu
nWxHWlPQaB5QbF+TXGKJwPKv03wU5yQ30KhKyIO1b+8bN+oOLJjjMmhblar2StiNF3bdtBddc6hn
4V/lWnFx6ty8maduv3AEAhu3t+BsR159HyRLZGAvXoVSS6odQR+/er0Nh8E7m9lYHmkak22mRXoQ
WfIMn+tO9v6WUlffD/GwBLxz89TObzJmhLzE3sXnpQtShw8qHwLNHD18f4Dsihm15mjX547cy11i
T+SWZv42T2AoN91bwQYZ2fSbppszGfEnsPQCZ5IYRzIP93XK7DvLQ0agXOcKjWay62p1HhkqhhMs
pNWvNagmBHBLj+5Sy8af0tiOiQaik5LBWjr9mTzAoPXFGxPRbq+Ug01Y7+9aWZP35+fzsRDMmWIh
d0sjbyfDnzfCqk+2VM4h9gdgDfFe5eYAVA86t2CvGRoD1DRz9ZBq/ed24UKkSr6XRFRBTgSE0cqt
o1XGbm4ImW3JIVz85o74slu5zPGVH6FfTjSJ0CIuuL/uHPaj/nNEE7TzB3H2ZU7x3Ka/RKTfZprQ
sFtnXp1ICj+ri2hxVklUI14mn3KAwPJ9ollhuwgLOh8ln2J0600QLZbGuplTbc2Za6/bJHO2slds
uvXMASvSQGsW/TByAv4PRee1HaeSheEnYi1yuAWazsrRNyxZlshQRS6e3l9fzKzxGR/ZUkPV3n/E
g82t0rvGp93mR2719CCLLXEqRn/BKoy1QLwgH750W2BEPtNgqGeMNhhXoEfC3LcUTiktiyqYulgz
/2Wi+vJNizw5JF1IzUGIFIvSXNKSkm5Vmnhzkwxs/SERUG9i0ck0CIpLNmGFDmavj9d5wFyvV+3e
FetEjMDrJoz1qX0BoXtT63Y1kjEbmftT55FMpb3rsk3byuQGxTWOXOPLx83MSTmcSwWw50363u9B
/bHQNoZu4EczX/tAZLCrJSMmxdsodfl264ynqEOw6+ABaz5MrXnJCkW2WKUdnfwb/dA7M/1jp+1E
61zsmxjMLuz60SAmACGml76bc9vvibXHJ7+IcLBHdFJN8anc2Q0d1w1OnbY+Zg6rh4tFHwN7HoNC
EZ9URToGht3I2hWn/dxhVO/itlq/lGEkRWDV6AO3IcQzDo848cs2raIRtWw0YuKMJzaNclmCkCvy
wFDK+KoPT3WdnrWs+ayJBR3HTw0cDi/YRuvDgD+sdkwAFpZR6zbWdJy3+8HoxoSOiFM2BjOpAVgj
Gm9kwKDHoSWiNQ6WAdmS24HK8xxQZFdQxl2SxEO3xGbOO/T+9fkqO4UQ0qDipvHQ00Ha3kgy62Ta
G7EKZbZ3vZSlReBMHLzyaFnDC4CKG/nl4B811/k0YWyjCjYoXg21EmHwoZP5uRvn9V6ohpKIZnX4
6dWsF67NAzL7u7zgGiksvOQifzG5ZG/XDYip80TNY3WQCw8ksOiH21V2YqWLeyid7qnP7QUMyVWR
SyLB7DytpjNH25Q3B+7QJDOJRNTVfdlWieYs3XV158tqpPq90zHXsZxEyjBBcDZCF9LJy2/AFwyw
8OZDTvAMBvrRjNrRHlk65qvVgNPP/buhUh40VEwiPwcIi0OpFkzyingIA4dw63EhwBhto5aH9Dru
+mF8H8l+dwb/b2EGn02GnMQrg2OKMpwOyaCHzl0OTl+IKCiwQhttja/R+kuC+bnaqKKgZ5ttU6tP
WfMBumZdrWHmGcygoHC4MQoYe4vT9OqM8uoE91qfitNo2r+OfKmYWg89zhZuQJy1bQoONLkqkSS2
Hxe5FQS2nQpfj73MR8dkmhr4/ZJo5epRqTroiaFll6md/tm4TcLiq+qwn3EE0bMrjDdaiROcjYrH
qwnLVI5QisRcGNrKddgO3Lg4hYhlHeP26Ch639MSHkvy6jFhbPS/FQ3Cq2BD5ZV/EUyHPNdc+lCK
Ce8nrOaGuK8gKT8sbH+LRt351QyEks68qnBaWy++/SO0vYdA/xHWNpMJnY2x4a6EJ5T1gfttvZDr
9xc+JXTTzrzk9vfgdrwAt69nqmziMyPhwE6tyM23aMtpydGHkkMyaG5KIuuh8ScUCQhK4F7mzzSj
r2UZSRwd1xyGSOcRQMABuldG8yDdz7XmNw4NggX5qQoV7JxLP9ZmklqWSSZMFnWp9ksefxdR3scZ
qtPkNi/Vh77CZ/WMnXTNbPdVZf8rxGokOoXPlczzQzVaTUg8xM9aMr/4QnGypks0quYVPUMZIUD6
qznen2Ix3py0oadSF87tPd+1eqnFfrsCSC97I9cxkfHncxVRVnGDnikxJg5qpbJdnxh6i5pp1MQN
6WVFs7cWhaRkMXld2ydV4kQNWi1mQ+TUl8NlGCW/u1i/DYdJc8nyLA6Q+zL3fdIlLqMSNCMa+eHr
tcbsv95yBJddx7guljHRLV1LqLkEiBHdsTA+JkL2Q3MrsDxZbYW6nAt50/50wyzDQK6cfLf/6lMH
qblejjv0Y3xk9Ro6BdYXPMY8ekQGzkvTIHcxHKSHcAgCWNtx5x8U1HroGpvFSuPxMHloWkR/cMZl
OVhoWm4TVZgV7oWZjMMKaMObWgv6w41daEIZKICnbX0HjQfXMY+DzmXeDYykS6sSc6DZBVCvWjLm
WKPpk3YpgYWMMbQNInWQlcA/ALCb1vOkBKzcoSn8NxSEmufqYMp3443Rb5BNMuCMpy3o+RKl3Sep
ce0tK25vh3dbWugoUgK8CqkrGiBTboPG2Dl1M8bDTS7Za1y/Hb5eVMV/uomeFrvvM6Jht2TweO+W
PL3ojfhqjc4Lc/ie0EgR2FoIvHQNOPa45MZ959vBXpbFrmXFjARvm77oe93ZqoNWe0+6KbYz0sO9
JYzbyMYFauuSVzr/ZxEMvhtz+Tq1Txs4cQIKV5CpSNeYU78VU3dnpVUeo7V8dXQnnhsVPKFrYOFZ
yqMiiDqpui4F4cDD2Xf6yGjDTOFjf3p0LbVfdn1tsRVb+Zy0TfdbytUCmFk9JJ5/BJEsdcoPSPaa
xfNJO/zUMIPhWvKiGtUzmlNMPu1LOR4krPjTVqdvAUGfUZqjBpy82KlS0Dx3prfHmrpd0XpeeNsA
Y9uor8amv8KFznuzH1FtZTbpo7MZlyNE84zVFB6RARCfd9F2DBUu0i53261QXFEzZfulWxXNMJO7
dwP/C0K6UuahNFq0KFrwENT8D21TJVaF6oK+E26nFLG7TUzG/WFtmWJNHNjK0Z57MYhdY5sPWi/e
CYrhHF3NKu668k+T5q+o7oin2eqDSNPvobybDV6ANac9jh2jDRGXFTOPXV1P59qkHxBn2Wsb+L8B
iaLB6vthU88QWR2RttwdtmVeVNOMl5k7ys9KDMeFCEIReH8ICCY0IHvW8mW8mDm461SYj9kMGGwb
6qr5yk60HulUOk9HntABB7hXH1hVvd1CcHEmvb3gXNw5ufnX8vXPaSEIn5Ij7OLtesn1atqbGMvm
Pt+V3pSiauSCEfKxH7anzSRFUg7DwbRcdhJF/OqQO0+kTeAKShnwF8sGGOxmGInOmpkaV2vn+DV3
J2hxINODWCvvTKXACz3L+66fPhSI2ZQt5U66l0E65g7x80oWSCoO1Io84xw29rkuu9DxhuH5x9v0
/hli5TUQfUqQj7/FnmYcTG+ERSzuJoRdZ2k4r0OPbnJg/I4b/xIMYwlUXsjTwOLoNEERI8MltdKp
jhO80c2pInapbbo7Y5nSPatQjFiBkKnFA3UimGpvcREPGWRxt5Ue5KZPf6ZpEjsDcm4N1u82OX7k
ZwhiBIN+WUl6IEX2oIp2TTSbX3nB6LPpmEltu8NOd7xqv3qPS2bn4MJadSK4m0nI05IKk0bi5J8V
OnMtaJ/NAO1Pmln1YZj8x641Y9thkRPBJJOxXN71WrAQje0/gzC5yE03vKpOfmA6ZO/CazN52qHl
77LPF42ZFZHP0fbhL+bqKS2IfSrHnvt+HN3LQvLZ6nPBl6PXwC8aSJGq/rilJFfmQHWbhxRJIGLr
akB6Vft3sBGJrnjvLR+xq2fW1aUmxb6sAgt1GtEJ3YAVgtX+a8gY7hFHjO3cHVt/OtgyxVer2ngh
qj9CkgJeWQq1lwFY+KRlAkx6ifNlCh7I0b0FqvQc5c7BVkBkbu23wAzKOqMPfdZ0k8KuynpkbDhD
IE/J3DvvHXnkyML819pEVau5G5sEEO860SueTcbH3DSvtcvl2JN/1bt+FpXdmu30gb9O5wAP2cX8
k8spw3q83K+Ocs41poJYCuqDfAc1pg9/l+g9HqwtL6ej4JEP7dH52sqUrH/uREnZLcO18YCMCri0
Utuhmdwf3TKfgoBPqFpghLBYF7Tr1CIMGKLva2/5dpHhI+W0znKe0MLy0fReYe03rFPhWGvLzrX8
vdqqh9R2nkaPEKVaX7sd3xUCNJkvDJEsyUN7y1wSsLF5z8oKK5RmBTbpfHutezKfZtrtNS/fYhoT
RpyZJvu/e9M6BS5SSvUwiTE9r1t6XwVmYniDCyrQknDduY/btERoE5Y9e0KRBIRvSRObvzUrskLQ
uaLdeGeCmh8CD9mA4HCtDITwRSC2Fwp9mtvJ8rbMFiExGN5Rq+lxly3OTqTGQV/Q0gfa+JCV31XN
SubOh1Lkx5x281dE6FfhgOPLstv5uDP3U09/7TARAcSi4dPrxoNKm7L/vI1uUpGVEZZzewKqNh+Y
TnwYyvnJBszF77gt74VrXrbAZ7ptU3Gem2u3WtmltJu90FOqhNMcCT85NUi34pLxnZvReuNRyjH+
Zm8LqSKisNa4zUV1XHp9pvK1uS4/WQ3Hl1V5cPAEQ2oVLDm0w6SH8rES2x0vqn4vfV5OQo6Lcx08
Drp8xhnMttRzjgzVnQ+rCw6UqXOrBc+qH8w7pDFHD9S0GPVfRoirElBmfmHY5ImmVWirzMDp0Y8n
EgwxgiwEH5hwaIFnRJNfGYc1d4ByjNx98f30NWtxKm/j+lGBMCc89DD0ox5rendQ3fKYjoaMBDfx
1GtaNOGt7bKjXizDGfvdY+uAmXiVvtGngTB2KL3PjhHTmrXHlUppm4EgaToj3Wcl77Y9bAhPct6c
XMRINmXUdO0vYwFdUU7wQq07FJAbvPlmm/G1ptjS5EdqtoCCo5VUFroItcnjNHhVvCKBBfld6YEg
40Qja81pGbXHytcSDUl8n5kMDt2TErmLlEF4DG5azJJenLH5RHbsTqUPiM2UqBpiIjsTx6YbbEDF
k7cC+yESRigX5d3813dnjTkBONQS8p3H+c8wf8II2F/b9GD1doNyxjHPwvzyKkMlmJjgnjznAphI
lbJtfnuuJUPYmn8zOge0KCwIbaY/+4Y4IIRhgfLcKtS5IWfymILJ+SBRKxz7Rh7XqvsnKvu5BcE7
aw5hwF79aA/d8DBMVxs5Vwxn/dj0AIbfi+rVpV7JRQtpwO6jPCWmriC7BIYufyDih2CQOetOpBkt
cxA2Bao1in34UsXTCnEKjwNJvZbzeJuM4BEI6HPX4csdaIPWFvayrTL5V2t2JieZiNfKPWHs3Lz+
qyi8LAsSNoF7CdDJi6jp2eiH1KqSrJ/vMR3y2DE8b/DbmRreERM8uM2Qh46DzESyPp7sDLlVu/lI
wWfcccWiHTFUvnfqbhJd+tDYxhS5wvtKzRqBdfGnS91HTDscQCveITZuFVmiLCOv3V6gUrNTETR7
pRUEqDgmmtG/hetU+7qdeIxhGZLAId0UccSLrL5u5qibit4S+xvrlI31N9bvIw3ITETNRIIE5iC3
IGmvyXnkFmFdauldhnm0jqQThOlAeec2DXmCaY3E/Q7Hm9+aka0oSG0zZ1+P4wO6pdgXXcLf0kgs
n1g9ZvZEGetPhtyDWL1CP4f8gMCLSpdQnKE6lCmR99yi+PPwJ2OmPpPabe1cIcBV7E/hjjIKRFeB
zDZ7RoMssmyNxm7T20/F3CW2oFrTqrr5eZVVqNVZUg9gw+gt/3YFtEgwCnXARTZA0eRPttVsR6PA
MV1k3IWKCy6areKenIXYLqC/Z+1Zr/TyZdC+NKTHBN/jt1k8AhVXjzTjrWYX6pY00qeJZLKOP6BR
OvdjPd1Vm4LYgM6NWl3Pj445cQ2t8sSpiBMhLsp5JSehee6L582HcDEb6ItthGUM6B7NGo3YIyIW
DV17AsrKE0ufXq2K6R631NUmFP/e/Qdomidk8bO4LgcIE7ielswd6LscbkIOAW+CFXQfWvlkbSYP
0V3vX8tiAio7WiTqBoAUe9vkKURQ6FgE5Vukf5HEXf9g84/Sm4zCa1jc6oLLtDFO+eB+kNoDy9zM
O0/ZM5s6UzJ2sKzyr44GU6eX9MM65c0k3C4gYt6XRsHYKUv189R7z0GlutgW41daGyeUZ9vO1/px
N5cvpl86aIUsvonAiyrGpJdeFdetbO76DQ/LsDR8vMhkKBfWTs2ECp4H/JfEoOFsyPqVEkBnT0jE
HxOBRqwZG8bvZkvSWecnKr88E3KuK21ktbo/A+XAdedL+8FsV7HHk5pSCu1yI75NC/0JKN698CAo
PHc7OQPQt6Ug9ezyDWKMFWiblwsY+92kuW8gNHUCgc7cbrx6y49AUerSl+znPVGgbPX7Sc/usuzg
qBGfnqHHNfQORQ83xW6tIRCzFfGrNd8QQrGNnYgFg2/BSnJl+mh58unoBgYbSbD1O8cb36AVi6QS
7Pqqj10yaPJ6AAMaxz2nyDNpYL6bHUZ7fWWnilWdUmxp2pxYjvE7Vh7d6cud1atXx6z1vUG5+g6L
IE88mZn0NU27lLeQOmukMZgubILuw35k/3dsSz8MAMezzEA7bEE206o/E+Pw5c7qru68i8IiHLoQ
dsLn1CmcF6t0Tt6UfVE0h7+h5jTUxEhucn0fVGI/lkwu+gxGjEDoxS1rZJwS3ETvJOFt3AmaW4pd
sLON82R3Yi/JxLds672ojWtQcTSri5CCYuBZHfue7Kyt3KVbThqxKh+IAM12tIHf5RNpezUpTAQi
XhwifkHsIOg1DV2uQjRqmPmfAX2zJGsEST07PkzQtdjmh2m12z2hF+h0CXTaqE2iNXOlh8UHKpw3
hL3FCl4cdE8kPUCeto8o9R/H0vhTvpU6v1vPtkev8F4rd1X7VcgDgQbNSacqJgzQVceeXp4EEaGz
CPYVvi4ssrhxzcz/2kaTwtCc3t+UCBXD9J9Nb3tUQfk7E5ZAUOF8LXJ9F2A0dxG05pr/YJbeFtM/
DnXi3hKaK+ByTa/jtn+7+ZYl2TAhmANvgLRfKru2qF2wCRmo1PtkrJcRX89k0ZOReSZSCy7wuQBv
60jU9rfqiHs+5gzk9VzLY0eCIkzMuPM0Fku7GQ5DXv4iEKGQiZKzCLHqHEn9TeJIzq3+rLVYPBHD
MTyV2RuxSSDKw4Qocf4e1CMpq3sHOnuCB650F/ikdXdlTko/+DQFqjguu5xUqia+ja14YF9zk5KM
/s0y1/vANO7b0TTDwchUKCRW2eAm5plRNQE7vX5TCAmitEm+MdXjSJIOpJiKzPxf4eMcyrEGg8/x
LAg2UX0IPnPbz/abgQKuI3opnx4XO0WTMpFto04mqOOI4Cv1t/0gxo+yBp4tpurDafpfPXvw/IV9
YKyyyBSJUTlxbaNdCir3cRjm12o13h3S3UOq0lnfirNELKEV6YfvZT+tI52EV++Ex/M8eQgS++C1
S4v6kIO6kKJ1I+rTALwN1ax5r5vLd1vgHQbGbKT23q1ch3oK/I3QkY6GAtW7QSxOtuGi5Udj+WW+
kwGZWoV3nrmU0esat12bvurK6t/V9p0XpG3bt4HBFyNMKYoPrmGi4l38EcRofm1ssWxi6UX23r+e
VIDY1tfz4rhF0ufld+vrPwBXf8qgPsIW5zs6r/emWK9pUnT2b5ehPId+h05Nn7h7BapeIYEZkQD1
7d7unGuD33R0zBMHcli57hCxn0MQY/zSMiiSwGRP9nalKnctbJt9W563CpftCLRv99l+WD6rokWj
uWV7WhZpsFZj0sMPx7ePwJLma2bOr1M5fNlN9o0OKZnL/j7r8uAmRj64AZiBsH7TMQMHzKyjv6bP
t6e0lO7DrH5JLEAmNgbXjVlYEXkqV/ZAOY/vq4ZzndwtkoNNbj0OyXrlXXEqgHlZ73D4PrqEZ8ek
5FShG8g3r8wf8A4go8F23CL1ebX7iVRi0GfPLVdgWVzvLSMWMhkVBbhWIJGKF+kjroStmDhA/HAw
TdAEF/Rgq81dOzcYhMGGw6Wa21hDQQMIjhjPyF8LgxBaRvenuVjc3doU6mjmP4Apb5vr/htafq8J
nIZJN0qRZ8KjEJegLpNX/iCs/dOaQDkrSaXtVP3buNkiPQ/uKVXKd67El1rMLsYpeuvnPL/ni9/7
i0swclpHS806Zhl8B1kRF/VOuxk4Z0AT2arQsYcfWeanbSpaxBmPhccOQCDknzR1X+1HO9BvoY5/
PXym+60gwca2g2NZr0PsFuSkNjlmfjnnmOtd07ytOCGzHzCIkf5ukMiJ0FyCIe3mQmRrIN5nBJvx
UCJNSMkUgMNFTEi/0ZG2ofI4a9dekR+8bcTItuYdOQTkzBbO+zRCqAfa7UpEtzFhv+Kh684VLMSh
fnAdjOepWCC5CG0lYn0RhgNZwPBlrYDohcVh3JCmGKcd0+w07z3VHWpqvEOIG5FXx5lI3FZkfE/t
SnJGMJHgG2Txgj561at/UrIQ05ykcfw6iWc+ISRwzkY+3XmLfuX/kPB3Q48EJaPZudLvU3LvRdko
Bum5jjdy40d3IFDA5RNuPoiUARob/hp+b4cuk3hCoEQsp+ncOaxXC6/PnrqFOx928FDoZdyM3M+N
qp2QwdsmNdz9Ean+bGj1V8dhDT9mPC/YpELLJfw57bovKeyPoD2IntyvYlqauHTWP0R/kIIzog1R
KZobEpOuqrlhfxWFCQa9TWdn88iTgEcq9A/PWw5DoJI6QxTD5nkwMlE+2uX8VbbYi600/0m38rkr
LRvW1Tr2jT6Ch8/IuJBih3qzN5e0e9Ccb8+ov/3Rus6WFusNc5JRIfw1zG2PLtQ7LU/s29dFVBRK
tIraLC0lODZraB9gCzA8bgpJUF4i4OS8eTo1pi4OeMWKHdr3V2Mh3WGw3KM1Tzcs+qQAZVpLXqZJ
2ncB+t4Kt/fOM41EwJltWXs2cFBxTKcnGdDZFwedKA6V2dz3Fn/5Zhh8FuHhiwcQP0WdkF727Ti9
AitjeR3N6tgJsHZJCmwFDBu48z/ZcRtRYG/A0GH8m0+eMq6A4/CvqoAE7TvsQzRrjjZu4GyrX2qz
TJAXvTYze0c1z/ilNa6GZgyiHNMzpI6XHS2zeFf6sbix632uO+HNcxOKIoO+0Wo9LCXbqz+gaNWQ
R5K2loWGsV5tjn/UaOtXkWcXA4SksvxIGxD5SFZC8tCLNHLN2ovNtTvL/NTYS7YXEy4XZYnbJ93q
MZHFZzUQN22Yit6DFlOvM7nU+656hDfqzvER5oIaiFO1XCkWetddTT8hsb0jhYY8NEc8u0PZHRcd
lSpYFGYj9ZZ7EKcIUJfdVNh9nOppg2iBYMtyrdCNoatGo3oOMic4FE53zLsijTHspnE3FZ+FjorZ
yrQcFtd5VCO0TNqJUy3lwyZuoDpfNxwdcoV9Rn5PIOArKu3sVDVKK/k2yS+3de4nnH3JNJBMXVAX
ZxPTgD6suNjbSLaSZVo75TX3IEwaM4qOVg24Ixbowg8TAQIsYdAD27DLF3uNNpJN4Ey/UQjsKTIU
exZj1IYNTqbWnRN76HmR8Wjiv8jDwNxKTl7tFUscJ1qWL5GBO3LnBX/rkRQJRJRnS+LJdNIMCLs1
9k1WR02T3rE9lknqUW0tufdr82ZQ6dI9QVxnuOmR7ob10yw7XFmnfJyokeW5xHgnI9cyclpQxq/a
mH/0ts0TDj3WS6Veyp76B6uhZ6SK+YS45m35aKT2aev1az8yfwZdtcfRPjKnW/ylsOboG6DWTUu7
CgiN2SVpwrCWq4V3gqN4uM0ZbhmLTOBarUiN1dzPCgABUEpH6l6eaRogOlcP7kUHsieVfNScNd9b
1bO3zmw/QKk79BEPpphJFHHln34bnxbS/ODvVpSHm9rNSuf7ta6uz4JvTSVF6Rb4gDFerdXvOBrJ
C+r1w9wU3etE0PqumLftyk36vvjTnMzuUmClqc/OgllD8WJveb7vKp90FpMphesFiZNt77elmyJf
44vnVXVfdwjs0prjB5HgKnCr+I6tTsqg6joTr0prKqRewaXwUEmufkKpjnGhavBT61G02jrfDpa4
DnCGqZtXy2+aN47VZ4+GtFDxUa60T5eb2OesJLBvjIv8axUxd1tQAmwWuzVFEeqt1p01ZLvRK5At
eNYYl1uDbpABKG18dPgpjwggay89IqqDT4K+2F+D0WJ24U+o1fSm+/BqxD5WsZ3B9QwPlUeQmZfD
aQLeJUOf3pwYvD2E8J3WIksjJydnZ1PSO/kZnrLOv6y3tMjZgbtccvfJb0cyD2vJVJx2L84yCYTn
BGH3zPJrYPnhbCxE4H7jL8LOTjpT7BXBG6D4zS+6oEjrcY9IOz+ssw/gUA+PZoHRww+2v8ZNoixl
H/A8DfQqFOR7wfqTyGLnly4zHuQbR3nN1FUYnG6PoL3d/eoZTHfgSAYXVAq2wIns6vtC8eKVxatB
MJRczr5CtW2OPRZURsnWdk/p9HfQguWiDF9AB/8y+kDcWy3ZUcI9+oIfjBIYhSazeutz81L7GpDv
zSGn9yeVv5Dilt2hn+a9wce75pgSELejeZKtQSgFvxwHUuezmRc0k7N5nTufZDSqdDqcL2yOZaj3
9KwR4ZRkLV5SYh3uOGKDo/C9AiSlxifDzBS6FUDuXHSUlcNJIOz1XoYm98Ke1hOkI1fT3eABtGxH
QHRJosFAeAdH2JBOv4PwqV4s3VefAuywRjbLH6549hzScAhT0vbusD2nhPkFtsEkWd8VCN5ipoAG
IQcLsNPp3z4Sp3HVvmYdVaW/9DLG6shwa3yRHSVDtzOvbospWrQ3MwX8eF5rTMCpOMIrDJXDTF7e
OKT6za23hr2aF0MocKAVOAMhHPfRdsmkW0bC6Txwk/PcDshsuw0lfSb/ag0pOf6yfhPQ+Q9MGlGU
ZUf+mOrRRmLkSZH/EWz6g8AGX+jdh2FIjvQtkbb3r6Ie/Sbd6ojtW0DDUQCYXTMwXJ2mZuKsTKUZ
oorZ5uJfvaYk9c7pX98K+Ae4tu1pnEMA6CtnU3MPARyPwia4qWrv0DWwT0BHZj7Ouo0f2tAz32iI
iZM0nSKxmS4+0TaNlpUcLN3Inl2V0wV/8+P0PkV5sgXSoaADqQ65maEkcsmo9CzCvg/xm7KRdy33
uH0Htkqtu0RAX+ysxXUP3jBe07RydoXOTFzJ8cnVJCOF4gxe7AeCh6jSyn+o2XwXQeKsC7kVoecR
A1X96/XuuczHGqig/imXYQ21VL9znRK/vnPi8dwHnfkwdcPXCMSh2j8VTNS6VruxG+/meX65pcTj
J7gwOzy02fJRoQ2dJh0s0L33Z/OozNvEKr1rRmj/Iovnmxmnq1mWtRqHXDe7CDxF5LfTh2th2Gm0
5nNdDdAMz/82NRmjpNupIjtlqG80Sd1uJeNG39Cz4Jozeu2Sm+Makbv/bMx/5cIrVuR72NiPatAe
KxSCJii03b0SQn9EFMkcSSuGovoSKjpeiqyjM8bxwrppT6OBCIhFWms2NiyzQ1NOvGbdVHRzA0Nn
t7oCrdEwBQb3tq+fHD34Z6w6ev3tXbtRH6q3t6MzenfA4ft0AiQwJDOAVwNGIHnaj9rEHxeQiKXL
pj5g3WMsmBp5mK3tx5DJOsFKQMmxu0F/mWt7bLxM7lUmajZoTIpGydzmGHp0WxaWYRvi1qj7g+/t
6HqjOCc3jHit7L+BNTx6aiCXFH6QF0uKp4z8K5u8kw7kjkecScnq0Bci6gLRsmMem2Rb8+nARKbi
cYj8frqpiI5e1dVHsuIz/ArDHOv26EXNhh9nM0++5+/cWwKxb5PlUs4XLXWu1mSuBIE+W9UUXDo7
eJYT8xZtIM+0/FzMmfG3MvjoZ6MlrbM3P2ltDIneHRNqagfA+kwiN1kpHhLqsdZBrbygimeaW2K7
qah0MYI4sJ3QKVE6i26782px8lrtNbXldfRnZC/YeYAdw3bq6JmxB85zCcTSu3xUlhk8VnnFuuRm
OyPTbnvvz5TNl0zvl/OkryRABaBq3wFQVUwyZ0YvS+LY7oX49SERAoGtvsIJGSr/aB0Th8Fm4mtS
MhHp9jORxQv5RS83/0HYMdQvDUw6V10zJaZDvVWfG4lnFZInzlTUH4OLBNgVb3D2GixYPG162OCc
R0f+ACl89cD5V88rdhCH30iJfitJvGTTBXtn+Gm76W1wVbVTQ/9EVg/GYCFoAsIAK6+kTT1wNrHq
OOzi03KYZH8uRoZmkc0R5rCXdkDhQ99BmS/neiNaR8HS4G6AB4ElJQYzRbBvXPIZT0DtOD/D5qIy
aUqF4s+FVkNs4xI7xXyrv9DbkBMDl21JT+3I3tdQm0OWAtAO34yTerzcCGivJ1Ciqj8BNglL5B/k
Sw4iywSTObfovmm4pKlZhfOfNOecxKUtrn69lmHt4SrUOz1Pmv8knddy40gWRL8IEQCq4F7pjSjK
NiW9IGThTcEUzNfvwezLxsxsd4tNgmVuZp6EtWO7vLzOeutjDqlEgleBT210aZ5sTfQxYpF3CcUc
MYzcw1wD+hjlNMdxFgiGMr43EnVnzMrY+TXGMT8dNjbmA3Iw/rqu5c0NQQ3xw4X5SvpP791yx6AG
hQ8uANL5V6JJM0o/SVaWg4F6wBtUZu1d3tvVbsjlqSupUqO1BIKRiZa0EkZjUhyD5pHbdIlZrPPl
3M93Q9SeesTBC6WFq4iT6dpMAJqaHbAVZyIbTAKmqqJLz/mAu82tHfWwydoUcjYxcRCACfLjnB7V
ZO/TmDl1xb1+HRly2rQboSOOk0b04WDKGQp0PiIcm4yXqFuM4sRFkAnnPN/LmieExiriScwA+bLs
h87e5w3NrnGRTQwr2PSSkMyntg4FQ+4ddDGihDjiDTgOamif6mY6+q4BjSVr9/EEC4d8T2ANWNpG
92LEwS3gvgYWmC4zt5MvFar8nGHFdA0yW0kzkF/Am7PYHL0W+k06M/KJp/rGBXvndsmrDshqM0+h
dGBkXVW00aLdkn/it6cJy1xfODFaOiYy3AF90BAQy0NWWb4Feh4Jtjme3if2czyW9UGm1mvu20yC
XHBQY+leErqeYMG5gtK5fJO5uCk7Lfha8wVIevCGVosDukmPrcWAU5vI5swqMY7yDmHLIkeXYYCY
dbOWWbpQs/Rn6EwHasluqSK+znCY01oY3lU9PbujJDqX2vuwKThpeExrggzXwAj+Bw9T8ZKWgmmU
1XFQtg9Bm7d7TegdTPGbyAd9aZ3vYuC4TC47xYDr5fbjiKSJa9Z7LpVQB96MbZ7IXV7xXcCsOe4a
K4IDxufPTezJtPAU0Zy8n8LxM80nj9vHuxXx0Drz8IHx4jLFNWjVuX2gQehVRqgERIN+ejtkXkAo
rGqYGHQB0LHShxyka9TQlFrKyd/4mCl26BWvrZw+PApl8E11T21uoRDbsbPyIxOTXpHvQzOe1rFm
qlEOMlqFSXpLeT00OgGwAB/xpJlkYlDlTYgpQXCVeQYnkFBS4d0p+67EdbGN50GijS2CbjljcOao
18YP/VBdi8C4OLZarP5MESvcCnnkbfmrLmhP684dm2ZbC/nbcTvHMwrdPfZ8Vht44psgZmQTquHq
hn2wDrsCuZyiRRQhaOtWuhqt1OcmgDOxBhO88XBYtvV8yJLPamxD1kSWMZ9fTIH4iC0peoaihYgr
EUBNz/tNs8g7cFhb5SlrjusHGN0C/8S1aWVF6jDgONrz8UIPHxHfsDctRqF8ZadzeiAQ6zGQbp7S
ET0gpppxlWSYUzx6KaQc712i83iYCDEV4bhTUf7Mejnv03YkWdEvvZKxvRiQTu6ASbcpuBWEWZlu
YgvStTI1pwDMSCg4gh9fw551QsSDeO6vqoxq5Pt+3pp2mi1pa3jgHa43Qh1FE8hVAGMBV2ZekcO0
+dv6WwBFbyoLX8fU9/Arx1jHRHkYrAn7XCOKjbbaU1YZ1350uTMVuToAr15ZjI02NWz3VX1IFuit
7WI6syx4LzVjm9Lj2tPpGJm/JPjWuCBFkmhjQuKs3Ybhj1efUGn2WeS6e0y+aHdOcGkjcUgM97kL
lM04nr3X0bhpQ4Hq68fZU+DaT4y8CfSk4ANEUrHw4IvEbFql4UPMAZBMumofw5olt65svYqjXN2N
/vRsLOGvftQ25+qeobVh7qcebqyBc4ZA1tFwsao1hbXz3TbcWBG/mstfvZBBaCDj7n2ZC3/TmvO+
D2gU5RT3WKcGBJmSgJNIEf0VI7nwOplJ9cJF2i+4kqtshKeGJ0hOYXViKsjEDij5xp0KiqLKD9ek
KCR3JyBGzckRgcvloc53akxAVc/9vamdd0StJwLe6boKVEy2i/fEzj9Sv+qODQGYJIt+9ET4mQ1z
l1ssXUXsH/VEJ3DaYtOuQOytw5S23/kvK5nOOkz+V8o4ouGjZZbhl6mARfUpCBfTfRKg/9e11pc4
xEccw26kR3NjenhcKyont1Rg4lXJMGWpl7DhaubVMfuAiaThOlAB0pfQ7o4orlcLYDPG0goJmLAX
Wkh6LQcPtnM8QbqYQq5lSDedY4Wc29IvHKLRHd6kWEFqz1sXQY64PsSlfZ8mBMXdD4tA77aW6byM
rA8cNYNV6zYldC7jXxRNNBaj2h6ZgW7qJVVuYjNYDR5IaHP4BRoab328LkMi7kc3uYiUBCTA0ZXk
asKxNPWJNNgBPlGxrSOHW++YBuvGmS5FC2KYlfIHwPg/6c7U6moyflYz35U1kOTYkTgNPPlmYBnZ
enH253tYhIC7KVpqT0wHWqikFkwIER0jt27Q7XiABGPKyGWwKmumZnTlDUn4ICDHNRn5bgR/+h+c
4q5yHMDPvjgFGZBBc9EtNBUGLL9eyiyctaLNdf3Z5XJjEm8iIb6ts+I5ssmX5AP2Xy/5tbt2N0Fp
Z6p9aqlH36YNTRdZmb0XEgGiE/esksMWO/HL3A3fdmLtXB8bsxTACmYnvK8rLQ5twXMT+91bY4JP
q+mJWIgEGYs1RhkFCcQnoIywSPawdgyYZDg2jClcU7v6HI4DmF+LOYPftIAv+6ulGYc2JcQ+J+u+
hIKBJOvnjvzHai4s7MVc44AyYJoyHgIcuOumgYmc5uVJAqkoWNE5slfYlNlvRfTHeo/bvenLB4Cn
m14UL4Rn1oVtjCdPV7D34gVflVkrMNiE5nhJWoEg1X7HiCQGpxg4EHzJapYRDvI69Z5qn+hD2T/K
gZFGkDFKsQaK7fIs47KdogFZ0PnoL5WNcSh861ZjBadUFoohOTxwVEHMl6NoCjQ/kpzB5N7nBb4B
5YK/vfYuQfUgT8MbQyqwquD7JigVOWauTBNLwcG2ShsmEowNXiXtGCLSYHh7QqgGpXT43RglN/BB
+E0urMmtMoxv/Lj3Tjx/D4pLKJ5Ve5PhCqYFz8WEXZ/LwPvDm8V2JMt+68t/LcGXTVw6X1UWYp12
zF3YEDZpWchsbV6KLHzORvXleDVRtXaFgPjaOPcgkvGN13x9CE9fdQZ7tLOSYNfXJ1mRR0WQWscT
PImkUPfehHvC1OFVlwaemjw9Wyl4v9x/SOYa14sfP6b8ZZmDTvtyMUNxz4RKKRI2IeEuho6Div10
o6voJZoqCmvljRF6RVFhX81MD3y2x0rM66QmrAdJ4LWYhm4/BKDzG810TDI13jhh9jGSC1rLlLmV
JuzoeQsyNU7IOoOIWEs8E/eyI+xDWbCDTn0lo5QxSONwQHq0L9XP2NUtB3KkDfcyVuzHQ5h8dGOH
vKmPBlfNvpXvvv7rmBoi/tEgyGLtJVO9lkvUKxawf3RtXTPL+ILLvYoDYn7g3T8GkpPzAr3oZojb
jnOI+uHMhib1oDatPcE9jGuSlxMuwq6ijoNLH5bKZD7PXC+7uV17TI+omzvZovklV/Di4F3op+y7
9uzlN7M6xX6YgboILllvTwyExVqr8KMVBHS5iPz1Ef05hi8elENOo7IwHXntwkhRUFVrsBBz8ewV
bnd0YIytorfQ4VfQIog7269ewoQIHq3XO8TNq4OqIMBmuDVEHM9O/4GP4C54bcG4bWQoNzE+DeaA
sF5EBREoOnj8PyuCcg4GAKYLvfxlNKhRXQhs/EyZeqC/mBFlZF2LrCbINWS0o8eXQhTnwSRR2zYK
M5G6LwsOemCQdrXugPrju1FJYDIcme7aKv4ymK0VRGRxAp8z+6WWBYA6jEa6JviAMrmKovC9mOgv
w859F9XxNeSFhhg6jGbE7E2bS8r+HxMr3eCjXIOU05uCog6c1OmjuxAgHMyxGZCXXLKo9HQnctyw
rvAabqDOEZqi7qtkF+jmmp5F89IOze/MBT51h6WdVgV8KO5vMKU/QUoiirg8/KSAMbITflWivZ8C
c4f18qTBugaFfpvTMYFCzD5n7WzXp9W5I6jcTR5F3/QvgxpoIKSMD41ZX6q65K1vGua9xRPeAOAw
iqNqHO4znsPtmA4PxHkeVMwK2TSWQQGDQ4Ke3gQipJ6JmZl5FmoOzyUDb9rCaazu4o5y+QEJ0N0b
cgmh6eSN09C1zJlasq29hL3/mtajua3NKdySp6C9yD/pxDzK+Z819cc88GMuKpxJTJsJ7LyaLOYq
cQ5DyMWhCGL/gSPMo5OMTHQ9LiXTcGwB7I2qAarvnW3LviYEAJJpQe+L5qWYukttlF9Mjx/t7lwE
+WuomlOYB+jwjHogueElvg20dieGOHRq3HUK6aKzd3ND8wMvA4PmpSncP4r4OGGS/0+S4XOu9SXo
sbt0cpuL+aWEfyEnzGOmBeHBcbalnTEHir8DY7yFQOZNy+CHOVzU8Hzb5dPI2jZljwQ/jkwvh6La
1NWi0VAa3MbJxeg7rhghrhhULWPape186nPnlXf8NWXmOxoUttbw1daiSP+5mDqgtLB+ePX7SGfk
hu0XWtUs4eV2461j6gEhlPtrOmOqJA+p/HbcGEQWh+Dotu0G5+6miMC/lXxNzRH39kxMxQG6isS+
vDizIbTaBxcVeutoZuQvI0acPpm31Pff3NH7CIOIU2sy/JZ5+WX1/rhJo+RqqvcR9gHlIeui9Q9Z
W4i1Y2OJ1s6bp2mEVVDkJLUxVinPoF82qA23QDebxk4QPg6DO++mcHgNi+ohSceDJmjjdk6F/6t+
I+WI+1W8gZe6VGb0TYJzWXedPTIkJ1rUAWxJzQYhVFTjRz3zfTTbi4nyw3PGrxhiNBUv+lyuU0h2
DgwwopEzToCJxcoyPgIFBHawoTz0VUVeTjXsbe42yZutiZuKNfHY+mAuMADFsfFUpLDd8ZWf0oJC
+iazboYxvP/3hmuEavxYWFwz6BsyRSewl+WiwcFjM4YiK4io/9rQLFUSiPPMQ9L/zdBYorR6liqH
ubdKB1KbYwxrV3qM3QaWgJ4MNSvxxhjmuybumM2QJRZxekw1qt/ySQ9F8pGN8avmgrWqOwJI/X3c
fdtQk4jf0F+YVv8sqQ+mTwZBYhExEUk3/WADMFP1yS7Kp75KqWb2DpEe1mIU7N3qWXKN50bu27vC
NL9CTFW4cAWlnmO3c1AxL0qMdziW8AgrZ2AAXTxWFSxu0qSYGKSxBUKClE6Gp8alpdT0EPYFcdc8
usTdsJsCIDB1YLwaKYKpJyVSFT7XlHbGaTrOTX2VgCc5xfU7V+Kc+G/CMXTFuynDbRyLeyfESsZc
74LW89UHfAGG6q1FbSr63oMCFKRw6y3gBvn0gqSV+u2/yNGg9L3on78IQY2Ag0kTHYbBBy9x9wQS
x5UW0zYOe7IG/9HlJJbQ8agi9zGNp4xWvLVwgt+o5QtTqSZZ+778NhoYB8wIXjOuLusWrTUD1ij6
S2z7VGo0uL+FSO/ddtc0ZGVGL3yuwckwQ+YCFYc/dI1hAj9zK6ZnxV43ajwgP11UAeUuiR+HvMk3
RjneypfWpVecq0LbQ7SoW/PMkg1TuSpg/1EmgSyTfRp5+Vi6rjp46ZNXlY+DSbHCvHdSeZGj/zX4
4OxGScBfftDHyyhw4ol2BH5BHthyLF9yiyZPqwHWklEJYMZqU3fWq3IKZNga8gRdOSfHQPmMSzC+
+Ibx71gvtbKGs+si6kNSnDai4NDG1xtjQpWIk6C3lCmrftd9ffRx+kKEpV4GpSc42vAJZnsGbQIW
eWVpDlaFKf/sjrcHYqd1hyF0VQbTuZlwx0BJclepIw7wiu5sMXxiv+K8GTe/9fQSjCnTfIZZmCu6
PzeLwGRXGgn6uWOqs47NuD1jEzGV/eMY4xGPNprg2CosbPWvwiC5uGGpdeb2kHMn93gdGOQthJJi
KbxjJu//N2qOL9jz1SGZrRe7HaOdJpVpN1eWZZz1MafF5itGTd+0bGfbjun3mmTeB1X0E9yKUyCj
4KB9DqdkWEM96nXeh3eugJHQ+ywX3MuhR8T7PIe9TPNTynKILysP/2LJI4HlcDWNzDSjAX0szBhR
u80paxoHCBPwmMk2nqeuudeOMvZs5o/plGxjz7kaqtFbyzA+Zp2fofm+ORy0SVcqj+u6d4Eju7RQ
QdGr99IfLoNwSCMV7Tkc+rvAxzHZNi0ZCKKkqxw5fR7MHV0FnCly+2uKIzYOjE9YN+gZ52SxLst+
PHqluFSKvh+U1QOfQGZyVZRWeuqQ1XHN4LmzwC/6XWJv5uTguXrPipmvlNcQZATOlJjhn1cX3cpG
TNtbBnenZrIOjukBbmkNAtuSEZZUnntvzuegx/IeT8lGCIgRPFX8DDxNnJBMopz4xjj/vpep9VsL
Oz8XYqBnJk7Xgmn+qnKJXqOVnSbTmPec+ihfMWsi19h6pNdgfk4l0z+QSNiyERys+W5kz6BwqSdx
u26or79gg8RQhOIFDIGRBvsMhS3r1u9cGtTLk/JpUQjcjifcGT5j037pOnJRoskXU/zCprwKsugn
z+bAbzoDkow/zGT2ugdzGEfGMl67gYD/107jroq4G4pKHhG6rtqzn3nwLWDCFgnponiGC/JVWeYe
MgSDpcIbtz0b6apN/eRANBR9oLuHxsNh1IRxR4rr6htX0wzhg07WXT9HX6LN79t6SLGN0VyJsL2e
MqQN0KXfEseENA59S8ERGRdGy+lD1/N4zU3crhMnOCcml/56WOq8XPknzPHVTdDnuZ5gmW6OBgHd
lZtX5r7247Oe8iOxiHVrG+39GOpdwxSYgyi1vj2rQ5Rj1ik5nVatYlpbhpKpAMFkOVY3KKN631I5
hZ6FtBgZGAya2t+IsrmSFnhpfYMzyYCcmsq43VbxA3FKtAETn78hNJ96DbSXRxo/2IoOLxxI0nnr
Tefem6+ahB09Hird9PGT7S3gKKbfnF30ViIQ0kljwS2Ab+306hrmxcyGNh4Ji1Q4BQ1jPZ8zg1FB
mA3rtAN+0OXOhMZrfGMqp8nN/YhB2GzlYhF0JQ71Atkgcbr86EP9o30CSXSCBbk28vqph+wFB4Qm
trQt+fXs4UTMOOho17ulAuxHObZyp8P4yuzk2VGeWE97U/mvCSa5tQZTSRunwtZMbIGzAQ6fQXkb
M8jh3wC8D5XA4oAHogla8OUEEupxIM7l5vEOCCAtGguk1TBYGoEVB4WVbk2LDHBe3eftgPvW8z6Y
qNtkQTPOPbIrGT4jETmVD5YIos7g3Im2jw8pvrVVjI02nojE0YGVEVVXT64NoI7CRyslaFWX3l1d
W6R3AmYGAUrGkBWPtk+qrXL0Z4VrdskinadhfvU7+7GfFYyMcNe1frunRO9v0tF1mDQLdv+GjP5o
DR3oNqdbh5Mo975Nwy10Ywj4fHeDKD1p/E8DYdowbp6qIbjhpIXJqGO5rtdodh6DYag0sCsw5VT6
hywBgzHUezegIw+TlOQ5MNYc6jL+uCDYodPSBUbceHLhdpJZkD5cTw9RP3iSCkt+zEqLUdxBZJ2N
P9tXn8LjQJ2EDeZLcbDs9lWzR2207K46DhmiMfwf2oFAb2ORTIt+SYzjNEo+OwGvhb0R3k/UvXDM
/0HR2jsqPY3t8KBo64JSln2j0PFuyF8vL65F5ymUoPkTb2G0M7ilAzZLk2QTQBR9dEKUuyY65P74
41jRsJdmfLMS3t3Y+GfWCj63E6xnDX+sgXi2EsrQOzcouSiS+F0tDk7lJN+t2T2WhqCdmOh75zLq
wXHl4RX1CJZUAXF41/7QRnhuWp6uCM0TC55464nqRTl8TZHhmlHohquEcRHO2vEZXxBE3X3ATRv5
r535aNjwWmT2egrYdTDmo7ec/rjz/TOWCLUy3udsfGLJoRItRKqZBHnNkRmOzQ/PscW4UcjJxFe/
rmt8snVCNrW/m9kZdp0l+VbY8R676VvJAKGwsGSVRg8rgzVOOfBJnf5VdjP8EGTOMHq3wvZFS65s
HisDwWis3Un+26ocZD1vVJMBBuPG/9pAggn95OO1gm6+CjycdlgT3pvE7eEzJNuuWIY+IxCoyC2O
tXxQNV+uZvT3JaBUBkQds9GU5YBMIHLMi5mosxN03qYPODaoItq5oojWnh9+yppHhs6oPxfhno+l
OHEuFgHcVnvgRkfghesMezuPxAPkhIZZvcQ/C2aqL7lJGNm4LsR8jHwcrLoYKL0H9TUttyDFHM5z
6g/XG6i880JWiDDc65nYMYZHzrxsLtCfmWvMMxb7OL4vU6/YMGOBrWjRYjjK7I1CJj6ZCTm47sdr
Z6LDOz77Ix3Sr1aI3DSxj6zIv/5ZkmoXJyEkTj5gHe8bb3p2o3Ef95gLptlHmXqMuYTu6HnDQCHT
T9tEMJrr5H1emHpM/nhIYRAUSXbneD2Tdb4qJU7GwtdHhKrnZqBIT+rqIfUU7s/qPhCYaBG/SEyb
PyFr2GCBupndDPOuT1kX1bx3WVvz3CaHHmjPqfgmQvIuemKwqbdIBGiCIBjncMcS6Cb3lIMcG5sh
LsN4hqmVflu47gj9K5aEFw8cNYcHBnQRR4gsRObQtbu4JoIdvrorF7+9KtyHPAdoEPKUDXMIKl0S
1tN4+/678Pr0eiP2MnIymBLa/VcxxkdVd1A66+DQuMO4hZ+4gBQZ5KCg8FHrck1V1nef21CzmBCA
DrPfMy0kjo+PJLPmnd+SolLde5U038GyA8ViFoBj57PKP3I0Kjq62Bs9JsNbnFBXgraj6Dc4d4F8
KNplbPkTCQtvhp/fh9GZyhlKquYZRd5u9ynsfIs/BVnEOVpMOXcA1X9Fcmxy/Bl2xijctB24JN1w
srqniYeTmRsvNl15fKe5rnsFk6aZm0ncPmBXP7szDO7etkg8cLZMiFAw4ba/Ki5efGn6jvlNEd21
Je3BeeuQ8CgKYHkG9mGvGB9rAVsklxKAS8dxKyL5qzgUwf4F2roIstgnY9aSNcCWlJAYHxr+W5Hy
2RnegM0ruRuD2N0N47cpCLwb6TL+FBwMA9dAV3dYiyaZv9ZieG/mEYe0P639eMBGNdJLnuM1wQPI
0ZFgIOy7hJaM0cGy1HZ3ZZZE28kub0TGNy7WmnV/w/N+KyGAwP8b400fNefJRayB/AX+UPXguBGd
edbR2pVHVgBaJimZHPMCaI/97MG10cvNiWuhGULC9gNm7n0K/Tfz5KFqpi3+1Xw9jXaxYbXiRzcY
cytiRJ2sDw1DG46mPFQwy4Ym2RZD/eRAwbGy6CGOq89UZZzbmvobQtYsA2frmOk/ItTzHWGzTW5z
A6FTGI4KdQ1TiqWldzqxNg2m7bKi4rOO3hr6Nq8j/nLbNZ7aRv+QE593aH3dppP3tFcXm2GKPpmJ
/HOCn1nDWh1CzHGRKTWVJ2QPxtB48EzEOYuDlBDdq2k2T4MTc99bsmR2qN+XRUMWUAKn2HvO0/Tq
RsW3EZs/M+DFlcgQtJCTOg9NPeztnlnczdIMynIwwWEyvNoE8Tejmg4qVz85KLNtKaonr8k/ej9x
GJpmMAvp2tpkTvnWjsIFWNZ+OQx1cdBF7I+ctBymB355s7y43fguGSaN1XuaXikQGzlCZcd4/LRY
h5NSP5L7e8MaeAqXmXxjV59hwVeike4/7YxsT4ZPQSY3ktTxTlF7sxdH+FSNHjhK5kyLzIb02a2B
k6R3GZZucy5vZQC9kSPJV2GrU1oi6tohopXPZ2Savr3mq0j3LI8pTb2Fmd5ntLYw+WTYosktORUo
e27Zw5yUWMVBukiRPImAMVxr5Z9jPN2PbZGu6Jzj7jp7S3Ar24YdKVWRYWNSLmtiFbU7mbo/FBWV
+5hIHKXzh8mH8jq1JEWY85P9eEkE9EVdfcsCLlhlkchQ+MC83txQAQHpotTPDqwRdEj/KRy6t5bJ
PRgcD2Pg2qkTj0sHTyKG/2StOrPYYlMPxy5YMTL9qynxzEpdU0fCN5uDdbfSKNpwygXvVvJdcirE
Kl/xpzfNofWApyImmmn5abc0T2j6PRLjp82h6jAh2VouUlxVayKEFRQhj7hlOwzfDhS9//5liB18
og1QuLF0mJvSCxDJ+kHiXgHGjA80qe8qwZU/m9jNwlnfKGPcutoi46oULl9eWgZofc95HLE+39cl
3n5D+F9YujZpy4hJeFxHGDiN8AKIKKEUcu1AgxLzF52Va3xaUDmC5l8DJtlu29+5Q91fXqisSaJF
Wf3hcETYzJJ11ijDbVCJS9Oi3uPSN3yTkTYpZsuD85gx28vx7UOIw52+vGBT+ocKHD/xB4vfndUP
GRJ9bp/isPs3LT85slSxtR3D23h6A4Vgpe35uSLSA70OXZSH4lSA1pqIiG9VYj3F3CEIJB8dAd+M
xGxA/kfshUOLT1T/utwcV+7Aa0g9ElhOfc4nsoXesLFGdmVO4bhKgnxt1vLfgD2eEeFw9Rt0k+a+
G6MPMp4Q4qT41vSjzCX4prBwcLWM/Q0QzBamGBsuQzwjbMXeplIybBaqItK0GXGvNFSNd1QSXw3t
8Mxki2TqACayNCLkDMRj9q6BkS5213ZtLhGH0C+vFNAw66XPIc9ol9RL8U5CEnSHtX/lzVxtORcZ
bD7OnRJr25Q1Aj5O7jCqECpTprQIiWJnRPZfIKYD8yYIAn0sd2iW5LLh5wQIiQ7QW8YJFiRf8git
TP4xF0rulN4PpfUyC42/qRufncrd9GEu9kETFOy+cNtGwHpRSVLUrSGnONnJLMd87XCglazom4Rh
5j6Yr67h0BvOlR0kOaBR4gOrkUYfECl8ykHCYVjK8sY0YroHFTSumvmjqYZ6R3SyYWa7TJCXT6rI
b8GAuT/sFoWSrA5Zu1GuCUn9wd7lZpyKbTOi7VTVu/CrY2hSIsx+sok6Xl1E4QQzM3wDEWQVuKuM
40Eb4YTk9omVcx9YJxru4HFQQAQbPhXr2Ww2JkS7VZeQcLVZBqDSvAsZ6rVm7uz0vPeW190qPzeB
eHN0aWwGAfb8VTvFdUpntTF7ASEaudNQE4v0+IdX6SsuFWPvMaYOggFVp3ilAeVjFB1RhbSWBOXG
MToqJZ+ylH5aZpmUcZHkwqXhkPqO6a5qyvkTHI2zswbKUeTwW5tDfYhwEVXmDHdGqiNDppJnnZBo
iakIT1Hz1aJjraw5KHes6drAVyei7oJnCCIRShuaczLRP5oP3Zl/uDClwoUG+Zq9576ut01G+j+W
vQRmwaYNiBSbTxFxYDsrn4GYrEgYhKowkNcWs1Fu8WkzvU8w7K6CRZCgnuhFlH9dXzqo1bQTxVT5
4QWEDD5uiVnOO68JUF3BU0FJctf9OJOp4Ju0puZq2CaCq0rALsYO5e1V+DowGRU9iJDkVfR+ixAr
n23MXkLH277E0MNU9par8pl7CW5Y3gW6pcbJW1gXu/9yaylVJ1MN44BYAz7Z3rpLYvzRzshaXjuc
h12m7py1duMc8WQG3kNhWVtaeRm3EbtfGzYjXNN6nQtzl7pFfSiEgGalnVVX07mOTjutou5M1S5e
v+TWJ9ws5vC3tFvOD91akPe7Y/hycxeUv0UuZzV31TcT0q9KLw5SG9w1FYEFWYAdBu4+xwOeLHk3
PSLYcx0n4dSuphyFC33CH/h+RlwHsNrTwg2mgNwP+qC1RK3mzGBUlSbXPIWpbJNQXnvcHriuDSUM
9tZ6UoP9U0i+gX4x0YEzJ+pBuLl3MGcCYW5Ngtxqne7sB0I9EJF7MlKSs26FXlWmIQotBQ69gnhe
TCw6EyuOOyEqE+1+ZZQ+bHSm/X0fBYDpwuST+qt/jfb7l2hGruh8+2qHlX7p+izj64WDFwfjkZug
vqHsnfvO6Jh0uclzikXXzifNeznAfZt9lIQGYKSy7T3p5PGDCtt6m7eMSCjhfQ+X6rTB6+XRARrA
QwsNlpjjOXPT9upMLcNGvQQsZkAKJ9NNP6y5T3+a1LwP6I66ldP8E4woSlvH4Tbm4W94jVy9DL26
p8AfwSXmCUzUWtfNVhidsylDQK7UdokTsYT6aUZO8DyUXsuPv8JMc9gC2/DEX+xz6bANbDM8oksh
SaWU2CKdpncV7t+7eJreKz3TfKA6/ziVaeCeDHH2l7LE//7HktFb+1+FHXFcrK5uF10SG1rZMHEg
j+cIzSSQDpA6z2CSafYzMtubNfgtSRigB2HBWAdHOgMbi17OsEbbTJNqGztFsff18KuZJhyMWUQX
ywAr0khixLkCR7z8p8w2jD2Iy2dFGfG5GYvsXDoMqLGI5nwTH0O/OYTWTI6jl3tpURvlVNUpVFRU
TS7cLUPCarRNKgw9ZchHFkDn0fbsYB0lib2jhjUDEF80W+lO+j4vA32fAt8E5BZyth+WIsFYLCeO
/z4aThj1nkfJ2/W494/SovJWtW4kmD3CBg7zKjzXcFsI4XHXn5Zy1DKCgFfy+3a0Ndb34QTKeSZv
ss68bvklOc5sFx2daGiyoR8p+SpdpHIJJ/X/b/psy+n8n0dGeF52H1AE4kzxdKg74/BfE2hT0rqd
2ZqctZdyzQziy+C4oN+Xf5JyBp6WdSWpugn8tAUViR6Nf1kcdxslzOhsDe6yIeWAdz2bOgAvIVdN
M+rByhfEwlJYLJYeTz4acRfzAewdmDzM7B2PHTp7Y2NKj6NrzI8mXMhDIg2cQgw3I8vngtpgyJ2g
IaLvpOXL5ATRS/Gklg2ttanLIirV32aH0JpHLb3b36xoVII75M5aOlMj/pVMBk9iZMfZuW0xRy4F
mxE8s03RpPJoAlKFo/E/9s6kyXHk2tJ/pSzXjXoYHHCg7UmL4MwggzEwxg0sMgbMcMzTr+8PmVWl
zJJapbdss5ZpkVkRyQEE3a/fe853EIo3FF57q8kQqmh1UF6LZHxoRO7vm+/3bjZ7U+aHSnD0bQtP
3AVOMhxFRAKdM9+5yFbiw2jH2lU6VA9Io8frOKujo3QTphPWGH3tmbBcRAW6HUSAattFdXWZQ7HD
acDjjh3I2AxbSU+ZCijaAqtB64/CIw7X37/70FFA2hvokOgMxyxrOmPToDt+f4lQnfzVt9hIwwyK
ixixwDpQCIFA+r9nqTk+jrAj9GLAf+uhh6nxixy/3YiVXSEOEka25dvcofIc4h1zKJpJzgTWRbRY
I1X+rsUNq7weivM//pQHCaKV+arxhSCpLJjBJ6Zqtn1dvsvQclYZ8UwLg3fpYSE4sNfmpJFW5WLC
ALkNq8Dd28YbQ4zhOFpFdpmBx7KUXZ9C07z79hkBuZld13QeSK1Qh0nX7XPiIGALC+O5k6pZpjrH
yAgJoGguuSMU5kzp7+L7uKvEigQJPi8RE3iOiPDC1HP7PDTE/AlIs4jWfVpRDbipMDMXDq7oE2EL
NEUgr7pWua+gnZ6ylurD9cobTCq3FOrOtXJkc19yBA2zYjkZFfNmmwkdHNXqYLt6eiAcCnzRuEaa
DPhzGMs7hzTTUiu+Rp43PpW6ozNq6Um7kO0qqgMa/emQXNpWSQNG1PGN9Mors/O8laH76ob+J94A
YmmXQT1fDW/CF6kH4Lw57S4QR/VHfKQangdyivEoh7dV795UHVldRd3fQgZ0dhzZEWclffGYDZ9+
OK0ErJIB78Vd4Hv2nSNcDix2/AL8Sl/EGkfgoCmvXAP7vRAwn0RzgPSqnXLWzDl0ipl+bAK9EUZ+
8AsfQS1EjStYofp1gHGawn+yLsBmdf6a6KEr2h2cSIxSFgDa3/rcCndDhVmpcPAqdgHZTQ5+bs6j
cPB0GYwvOEoobcNqo1xYcF0lV+ZYZW99CtUW5JVxtIycRJmhfMTqBwAyhjEY2MjzY1qydyA+iADQ
svid2cFmHMJ91RTOfYm6dtFA27ruk/ZmVqeukq4voDxh15dKkaiZwa/59rXozSQ6+OOkH3pNHxjX
EBMIrJ+bphPebbTU8B6BZHeTK3pVxEtWdnSww5TcRhfiYDWSSJhagtNHLy+VoIbGf5/tG5ote2tE
TBOeddpkIJGdajGVfbmTtqw2eQHx1s6FYqFEXQZSesOs0N5Oieuu7IBgJgxkx9bgcBOHBss85sHY
jSFFdxAVM3MgCJaGQA/oL8y704CyEYQqUpkozmnOC49cVhZ1xIvalYWxx7aSBdzsY0Ig9zYlBgRh
kQKioR861otN0/Q6PM/pZOmq52uIbjNiWLpCw8yXqYcE0A8TCBVPLsqKIN6aROLVYOLfcnCbxVp1
LROQ8i4SXBDEkBqadhuiawereFuBl4C30i97IBoHNFzeNmEfJWOO0BK06qRfRvg92FEjaKL9wYVS
CjA8TZYZIyyRVoThmBk9EYirtHBCkmwLuTVJIFVDRVGbuRyFOv++dbOV6/vz7uR/1apsmlFaNMva
ejWV9m1lecHGdDz7wivMjcxruW1S/Tk3xQN1REbpWriLyUUg6JmQei2+GjhTAMh2yTbjZszjwDhG
A4kuI2p9hmkugk79krVNcS5DXpRr0WvGDmXX6KJcg7K+q7ONw025itvG2KhUoY+JnpmDRRcs6niU
MFxCnr5rM+0lmte/sbauOxZxGqvlaUycYzgy0NdDfVpanf5g0a1aoE6ftV8ygbR4QHk8PPBymAqi
1lEkX4ywO0lXEtcyH6EtOHtONUxgBA86QPyYzTF0ihAM4uoRazwHyyAUyS5lyc1x3shM+1Qa3ELD
LoGA9GmzUmAAhgYlqBWl5JZ0wX7ooueCQh1xNEQDzAz3Q6Hgzk8EBibT52BkkrhKnpbdaQ3Pwl8i
2j3qJlayGfFBfFi4i/QeT+G0VrLn2M7YaaGLgRFeKeeOzEL4cXXpkfs8mBgbXb28LS3rSMGr+NZU
7xXtepnadNVQIhWOhpWaX7Pt0CXZOpO7yXCRt5ZPQvmnxujf/R4TaV07Lx4Ht8S1L/lEm40vkq0x
WMi/5fgACIvI0KQ/aXlX7qKG8MpunlY2mUG/FkVwRSO4sUnbiDvcB2DLQ0779b3RKHcFt1kR/0rZ
5RjFwXXdcNPZOnGqjEfgxqCFtRhQ1FZCl7PIlhzoiZaYH7Qph4fB0jgkp4bgElSK2DlCyMncrIS1
nfICx4yKN1bavDcgshZBcJs5Q3MYIlEsGeMchMpJgOgZGGnOZZdA6+6mU5Yh8a+McV8wdt14Sf0w
mub+2wtJJjgzxDNc3FC46Ec/N7KlsAl5JA2UZeIiSjH305IlB7zubmTCVdbcChIlmoCs7G4w46dL
7Nl7YooeDGAQF1YH7hwXKSGKo34XW+NzzU28bGbfiowRMro0xJAYJs9lS200x6jYiUDtH96MSu+f
nRjBS/4W23QBuwTilpwwKjv6LtG6BxLEHpyR/TI6ugCwAYEXcLlGctpYiefd94lJAH3hWbM9RYC+
9fyyKeO3WkIZG4216LFrCM17aMko2xYsaojnGYWUCDbCNryJp/arqGhqkeaXLnEJP+e2xCSWGdfO
qN87GjJUDlJ0fFT6gtjRWREPaFftLqc6uCgVDSFl0rvyQbi5to0A2qWpDs8RaFtM8zaep8Nbza/e
apwkwWi/kjgPMaX+dv1c20CZHZVrz8J5VvNek6KkISXBfzF3+fYlU1V5wwwFjseUkSzB6/FCfZfn
6JrtbNzTi/VvA3pHjRN9FIIzhNcF5wJWDtHlnEGE0hH7EfT65Zf/+vt/vw3/O/hQ1wprjMp/ydvs
WkV5U//ti2V9+aX4/p9373/7Ag8QGprE1eZK/ud50uTnb6+3EA/5beN/BWBMjbaJm83QQznQjbi+
qekNX2gzKQ9Lml+owzj1FLnKNMYtmy6zVqJPwfbcKK3Hi5lEJJIKb3qVBkOlFPvqmPug5OfyCkFI
dYCXD7WfZX/VdplD5IJ5NYZzpJpn5juyTtplzJbNcCSV70KcSEmln0ktGzqpvv72dv/rp/dbf3v/
b6oYK3iCzZ/++vezyvj/f8//5o/f+flf/P0YvVWEXX02//a3Nh/q6jX7qP/8Sz89Ms/+26tbvjav
P/1llTekSN20H9V4+1G3afP75zb/5n/6w18+vj0KSouPv315U23ezI8WRCr/8tuP5s/ZsOwf7ov5
8X/74fwG/vYF41JUN9lr/cuuTl/z93/6px+vdcOj6Pav0sCj5gjdsOjreV9+6T9+/4ltma4jBdWp
0B1uo5xbIfzbF83QfxWGiZJMmq7uupbkX9Wq/f1nNhIz0/MEcc2267lffr8Iv9283z+9f30zm/ND
/XA3u45jOjolu+F4Oul7ujn//Ie7mRk+88zERCclrTfZFKuaddPEm27mnJI0ekSnugtQc6RHrWxv
yPQ7zs2vun4NlNy6n66ZUwLmSFTGDQvNBoXSMjTLJUoxEqTKzxQAfA0UqO1e8ROwnOjTKwlEEArD
pdYPm1z7Oqjd0H8AB1hkgCg5jS8rYMIC3WYiF0PyqhDyl+61TkydCI4TJpS4os8uGaCLN6Y2F1J/
14CmpcK+Cg21rDIy5djFYvxyU4Y166pnPhdPl51TXlY7q4k+w0mfYxe3c4pDMRZb10ugvxZX5LbD
Vr7RNx3Bx8G1F93r+QN180WqP6bJCUNBkuxYZPVnL5/upZ9undC77GkxyvrswRfpIK6Hg72M2Qe0
qT+hy8A90O2cmExSVntT3iLrwira7aJCHVsaf1hPRbaqIddpzms5HoPxLKS2E4rmKTBQ5W7LctgE
YJMn7I/xq73RHP2mE/QNk2mdgQdywd1YPRjq/lFvnwp33FhZcewDPJJ1tbCt5zr1oO00y6qLllMJ
bqvb+do24syPJ2FRwNHSRI4DIVtI3eUjRFXNn6F9RQ3qUCqUdiDRc0GQNwKb8sHxig1ps0uyKg9+
6jxie8cpgbqyxn7SI84culdLCzZZbV8l9nBXNMnKDKp7UJeckFCGkz46psO+jppTbskLJJyvfWzd
TXl0RTn9TLcJxzt47a+WHl0RCvARuOZbTa/wohjL64Lhb4wDErOi23IOA53KFh3hNWCOCPYVFBFm
rEfm7bto+DQNinnqTmyPfp28x6jjUf9gbQEvDHBtamYseLZWbGMxuvS+PM4C2tDzgLfspoCeMHk8
MIWXAK72BurxyeRFM6VpCazQ12Py2uWfZcnIqVGb3Hq2CtZ0YljNBItURHmARq+JNgb8Ide501Ms
yd16TjQMw/6GqRlWqIcusQ9mEp5RfHC7SGwddnd8QEjP0WVlXAdjfIrTRSeyZ2mnX3W3Pm5FnZ0l
DAlOOsYdpkqbgG0dXwu6mcBI2bqx0CS9/VaHePyDgKSGTauJKxymA9cCnXyEjM+hG4nchs56DSyJ
pjJMT3XuTH31/zeR/2QTMU33320iZ0KbE7aR1592nm//6Pv2Ie1fDRuLuWG43/cI9qTv24cjf7Vo
oBqOaVoGrRzL+GP7EMavujBNQXVikgjP0fSP3cNyfnVoU9rsK6RrU8g4/5PNg8f5YevQTENI4Vq2
4Kl/3DK0IAqzNBidjZVbrzRrl0GW7QNj2GvKf0sq8fzDNfltz/qx4DKd/8vz6D8/D9gtK7btAVYP
lq7rQOjapWzc8d4x7C44aKZwnuBxkhhddFOYHDoNdH0fps8e5uqFrlo0cgNe/pIJ3TqEhNotRt82
7imSgo1hieGM66Fc93YFyaMo26uC3vqRMCD4zAn0Xz4XpGOAC73Fv39DPNZcI/6jhvzj0ll/2m2r
MHNLl497YxjBhyhcvb4MmloDm1lR2ZUpaoOloSqFI3ScrH0ps+IR5razdCxbohVtAhodBGU/0ovI
af6JKI7fMthzBZKJOOH8ElZ40yI55N0VB2GBilijW4VshwMsQcaxax4YdoRXMNm8gvmt9OrtoIym
pS2d5Ossk7iDmBSGpx68GNBcM9KvY7Mh77hMUwacFFOCYhuEVOTwWTQcecF0OcQruzY9Ntj66Ukj
cKlj0lMHGuuTO76A6aItUQcD0UYTg7MYHHhdHk1FVc+ZYfIYZBnicnCRq6ybYhrumqqPHkZLYuKi
uYInJDTsB5SAnALMxo3pFMi0fRgb0d9RDwfDIgTYHcF1HWn2el0qX0JbGTfCAYaeG4LWQW3W8mzQ
Fj96xLUdINs4cuPKEl4lum4QMRPx0l5YCYQa9BJi/K4BVk0vRpljdRUFeuqXBIVjPo2PvmOTTJNP
5B2YZnClai87TqZG+eAntIIgSpiXtqqYr0E3WqcIck9j2jNkDCHTbqLBQ76PRmAmejbadIqzZoz3
lrLs5zTDctZYnU8cDioy8r+DnWvghsgLTR2DAPZ8I6L00yESuFzC08Azh+7yrbd565yzphHjuCIp
I08Cdqu8xBQrdS1+wSjlftW4A29ctFZrR3PUyclddQoF85QFnEfEzlMl+ss6NqpjocoZEIRjZZHp
gTjEPX/SSC+h/tPFC7k/8FwwZ5RvZhENNw4XlhmrVtt7R82jFSYHz13TJGerroz15Mc4bdLBPim7
QUoPaaNbTlgznwybFKVs1JyDDdrkzf6mTvCx/iCPiJlkVYjjmzYeSfTBbYmyJOl3QzHS48HdC/Xc
9J6UH2eXbqWba7ZGgk3mzrFynObQ0HM41Ij9jvgm8GWZEenQFwzU3VsjNpxL8rZQCzCoO2hdZoN6
sDEX66S9XxcET79V6Dxvs4Bz68Go47GgkRe5VJJtODswQlfcGBMgXVhedeDeVV0LjBRxfmMsHPI9
3hA+NZeaXdgHXaC7d+mFw/ocfIaKhvM1DSoyBmLYP2at9yuX/4j0xbRDGOWov14s5MyniN7Ms07S
Wrj0w7J4q6KBBnOapdVdV4pgZxoJZ+xaEi9gjn5wapnzLaCjc/FKoqNo4ebXRebxmIZuOQvDTVC7
EGfNOHyIJRZezc3fvbYdrzXOulspGDirKVD3ilCJrZm71VNjR6gGDYjSLPHZyfZaxokVtiH4Kw4y
QkuD+MPkgC9QWsDJ9pDYXJJkxwhWa+J1ZsGOLuPE2gyeio8FVMIXM6ucm6afTW4jsMgDQzYSueEB
v496OWCpHNqHgJH+u++Lfu3HRvswuMnwEhhR/NKNRbHjm6Fx+yh/pzuucQd+hkmhVkLVvXDgyy3L
UqeDhtcmWcZNCW6gqJDrlHmHywbB8JOKGgte7NisdBT94LuKfIPSzXvqaFISdxO0MQEzsP63zMCH
lWGojgFF17IUwKJMYAaO9YMHfJOqy/eLRV54E5iQjAAV2dtqW0nutkliP7rIWe7wQzbpxi6gcUV+
1ECwybLoDBYnl6tCGRSDhiymg9bjMcShNQ4eEX2OMQeADXTEm6yMj5psqcnRtTrvQxU1mxaKNyZ/
SWbDxZBN0W3gC/2zz0W11XpavkTglItoFPlBtzQXpWYGbD4upbeEJSuJYtdUurKauj97yAZfwzaz
ToXmejsE/ghIc12dex8bgoL4e8YHypRSRqR+hb77Nmqx+EjzWN9IdC6rHL3Pfuwq5O+QVZBz63Dl
RKs2Y5kPb6DN9dskH7lPJjNgN8dt++Q4MiIkLor2PiMfIoEtFlwcQuik7aE0LjNhNDQBYRc4OiNI
ryaxTYHw3VRAjHd+FlcvSRS13MxDnG8tOpt8FGXe6Nu8qxJ6lsBnFn2te1+jwbFepW9VdzXckKcu
761tNpZjvMwhu/Zr6i9xCAku/Uy6DIh06tgoBYBV+HmBKIUFZrqYiKZ6NoO+JTnVsc9eXbJTdiyz
Fy2a/B1ytlAH6GPjKZNCEohRkAKi1UN8E0pZb8JCd0/wn2c8gmz2dm8gIa6E8FHLxgYAyCkfV0hX
p0+2Dc4L0aRhEpKGYgslAYBISzvHbRh1ewM2AEA5IXvm6frcQQf3ts4dfYYiTd2VUoqDp8pCvFqa
g4XHFLAxoXbsUod7TZY6/dVC2MYjZkq1SOIie+yrjux3Gw+NDv6O4GMUSO4kGqRDeTw8xxXrHT6f
UEs3qgcNsTCs0CFuCp7aQ2paw2VlpjU9fVcOa+bQPc1QFe7pDhAOYDvDwYpB7iiPJFx48MHXoXYQ
W85tQmvwx50vYDINPUB6AL/uh1n0/rFPRL9x0P8ewsmuX7OYdoTmBfVXPPjatudgd4g1TUFWw8V7
i803vsX7R7NdZTZWAAQuC6uO7KOccjj4Le3oMCryt8lOY+LDtA4hEPzdg2UBhoxr2+UJdZTNds5b
tBobyRzEJ0KXZcu1Msu3JvbHJ8v2xdfRgk8SN110VVcMDgt8V7dOQAcdpbRZE2qYq5VWF/CTuSSH
RiUwLwolonU0jiAk8abcWoqoqLZoDpXR9StKM28TeIOxdfo2v4pF216jtVScVdty56jJuxUOFtJI
ddVT3pFUV8uq2+MF13feIOQ+Sh113SSF8+DYLuCdwPXDrV+F85QtMBk2E4CCAkUaxluC5O6lc+1p
gzgG/p45gBYISmtb9AFCsayqmgNc2WhTpB1oFNgloXXRG6l35TR++9KKWl907chQPqrgXjtFScfR
x+lIE8mDvuNBMuZEmWGfKN0e2L3j+Fcmc/ubLisIjeqYoV8UadFtTTXJS9ERv4CsshRbsiuUvODA
4T8Jl6+jVubidUwDtYJbRjuql86ubKJpbwpgmh7GZsxPIwAcrTKbR8OukYkFXpY8YFyonmM2sNvK
wbvKSFQiGO/ElV+NcBfaXrKP0hJbJI3pHVAhZbyipA5f3TxLknVnu8G+cWxMPKHlkxipBzbG18w2
xEk02VB8ZlDBvwrTrR8nVq/VQHmHfN6z7eegm/LXBMeu5MyAzgy5IxEIcRM+SYugZBAScH89r6Wo
b4eDUdiC9NXMAjUwgPWmCxeeB8HpXQNSuTPQxKwNo6uf2YOQJ3hgBMcIOakDk4hVGxW2myOkc6LW
WWQu3Cl7VPLGaCxQR67uSSy7ZtEdEkuol1SztEOcxbSoBWrpmFkwYu7YP7V85JLFLSngb5XiqYsb
+oBdB/yV2eyZlEZ/IadKrcmox4DuTQ2pDcpAzg7OCJmuMTXHmEnpaxZYJLZNpojezESZV7MaDtTp
NN1qfPEIex4cVMVitrRK1dOS05A+XNVE+6hdSgPUXFdqwoGKkJhplYlDALK13t8P6BrZwQGPXBUt
SD7uxg5OuJ8Wb8iY8XwjtqlvO6Hbt8o3MBFhG3aeM01P7ud8qlXJRPQV+Ai7ilNX0z7zpfuk49hY
AMpFOwlKFsij0wVMz8BotTvT7sU6t/thnXgaX2OGMQwCBxFmr7IKhxLoWFInpA2k7UGi7901RqzO
VcpkiNwO77KKetZnO9D6fV3GznoYPKxKWq/5mPAjyDqa/dVNxu6GQ5G5yjwP+4dlcBNaE76UFdxd
80k3cL8sNIkpYsfhIWDWCcrSLbE59MpmKja1PhnkFaEgeMkZpCyGSc58aE/gl7UGEM/M3dhOlaGK
k995+FL9xqXkw480d+BSzT03GNCSpYlo3VpUEmPBhSpA8gHSB3+w5UOMkiU2Bt2mO9iR7aCVNdE3
alaEYdDxxabCcDRjEr3oNitbfWsYtXVvRmlzxiUS7xGWmWdbFgUw/qQhjBm0rHmBjDEvsHwJOmwt
mXJ0a1cd8jUUWsyOzMpKLwtBJmljtN0lAuPulTGae4g0pTZk5Th0E4l+pjwEHxrWTXucbEvuhZuZ
G9saxqdQB6TYOYHC4hxmV3nrNocI+fljXyrnRmpZh4PeG/291/QBKGKOXciBhNo6WTwnXWL9WSvN
tC7z1oe4Zk3jcAdfSa5tjXZBgHnroMA8E3dB2GmG4uxZ6mh8yzbGAKDJ2LwhiCi9xFWNoZioudcy
t8HPItjvCZc3/WNZ4CZwKKTzxRDW2p1vKgI+LJzmXLtGaWuPuelLY9ljdpXEfpweKw6hpAvnEmRO
1MYbOZDqZEUmjWPd6xhphxFuFXEBFL29aTjklMc8dGF3DVSBzoWjx6CgOL14XwMa3NqKM2lwbkGa
2HDX6vikJz21m9DBVNIygnhA0Qe4RRSfLXF+93oVahJR1pCsDfam+06Z0VYrcM1fIPxqbsLUTjnR
hwYxERWy6I4o4ie/+Mqh9p4UhOyjqjodynyaDUvXCyRqHurdm7hsxGcd0KtCu2xmIwc3ppWzUIhQ
P7BSLv4mImOsd+6JFjVgZI07aRTqmQVWu55aFx9iOPnqmlDi7gYCNSFnGclIZGGb8tPCx3dVO8hJ
EdLg5yDR4aQysPIG8IMramz67KqKj+1IZgCSg7q+L2narwd9dDIQAqn1mAWOIg5JLziicyxFLJYh
+b+NU924YbQZ3fQIkVl105rSOsZi7lwMeuM/l1ZF2lXojnMYc4C+AycNdNFFTL1doS0Y65cq84t+
wS4wd2LJNCcvq2rcp4pT0LURpxoBZwJMOUGsAy0rxHuoZ5sEhWwEjAZbJ7IkMkIms4wR4EYAHsWU
nDIRXKokytZRW9vxYuy7gsIkKPYWFlI01hOFtj0xkyyU1b8kwGrWWRrj7J+agJqoaJGYuHRxnpGO
RPdhN0YL1XYGvMAiA6teKgF3E4vHdM+iZd3RMaovtcBrLyFBk/wE2IOOsi1RwqeJdnKzytimGvnd
VFb9jcRhyXIkZr+85trxbVzP7ekK3yfY904RqKGEpjPTCWX2bLBUb7MhhdCYamLtWqn9yMEDf16Q
zU6/TFn1Y60xz6NDIwFDGFUQnYlV99hhZuZMJYYYTHVuuwS+h/6timO2laEvZhQK3JB+E7spMydc
i1srTMU2LoKWVWnITwERUbCQ3OCNoZk4sQOOxopLCM2BhTXdOYHubfClhl+N3JtvDRqxRClyxBwu
6qR0moXdjON1gp3siOmnQz5m6tshyNpbEB50jNToR0zKhwQgRWLyYkFKNVcjgcPoNyQbATnIKJUH
vGmOy5iYcoL7LWMJdyJWQhaNaRd2ef5gE8uynCZMNwhL6mNW5Vicu6JvAUCkTXoc6Rpyjk26daLT
YeEj9ptT0WvB7RR39S5hGLi3g5oaKpwkCYo1QWJAJSOcskXgffRW08ITA7eyznyTFYhlU39BDIOV
ELE8j4wJuAD4vg7BNBycumveXZ1TOnu9HwOBKKT3khrOSMACjYgY3uhGY8dkZuFY3YsBJoyvvgIa
btqm95rGiS/X6POCYt4LinzplxKqtTaB11unY4ocjAggFxeDaCNSV8sMqDZn4QGpDxyctY6NQhIH
bKYtVVaJygpzEO8grjqeg1odGHU1SLniaOZteh1Y+GJwyS1A6dzaD4ZXWq+JSsw7VHxzt1TlbCKe
RcfN0BR2yaauwkcBgGiVuijlFhzAgmPs1cVJ9QHe2iGrO9infNlbjGwmqAakwjN7syQZz4zG7oxG
Q7Gg1ObVNGCPAcPbMNX054BexJYceWyAoMJkBMdTnyo0zS+jmzWnOBxG/Plg554aqwVUYKQDwoGU
vLyOngF+3GSrEhYQcCzGvRA5ltZEPhNRqrZQJe0leZPtrh3n2DoKgn0L/+wCe0p/IbK0OUolZ+O5
lhLvnaaZ+hx72hAbvjNIT8xyJloS1MuQjtdCboSD4HM9uAiPUNr4+0QIj4Qln2EakAnjOOm27S6c
chgeHbgr7pZzz3QuU8LOC7fN7mu7dJdeoWmroU792z6wIUSnYMODqIErYKfCWU8ugU2610bnWkX2
hiDv/hqWsr5WldbudTKNSdkh4ZROuE4UzAUnEm0z4P2nPMRjuRR5wOC3ALi06gYYNxfkCI7wMcOA
xFIcoAwf5WA47Ec+wPBF7mjNE7kNxCgyJvWWlRYOKOiqnigzdLRsNFw6xrHW6O88eqbEo3XWZqrw
0pq1EX9qA/4CUpry4jFuJ0wYelOz2mBK3vmVTUlZxgiQ4qrAlc/8uZ50yAO82Xd8tLhhUrOEdKoP
70K2/o4aLH1vyiqB8iQZiMoxviOMMbsPU3zTJuStW3tCvmZQpu1rWVjv5H8ZT01ghZgP9cCq2dWJ
57O1DgAGcm3CxYUZA3zOUAOPKuowX+msvWOZ2mc3lRIii8jfQhvjECpV7Zb3aV0See/cOz3tzBoo
y7adXPqi3WiKYy2JPEcoFZSoW0oDoRsseChZRvUWsdjiKc1L7L4hNGuyUhsWnpHqaD3AiCT70a/S
G16e96FFHIRSButnx++QE3ulOnp5H3PfozQE/knNlfoCPhLS/QXUORjFARN30+nlWZEeRp+v9NkN
x6qmvqlkU19FQSzxkHvFMZCScazLth7qNIXJl2wuRdBjFhtRFS+zoQJGYYT5ZabZ9VUflcZ1Dl97
OVmjuZdR4b4ZUQDAyYsC8xrNGaibIobhZdKOXSgiFla1oQHRHGZNe53XSxGXww0FKJgx0pAXWYhx
UedYSpKGZ22ifJpZ7kDx1zV3FD3sJHAvgRk7qwnTAubvSM4sLciTSyMq8dB4RbYjC9zHT19WD+nY
y/faG7w9xLb+yuthodmEUZ91z0xOQ9YZa7iAZKFSGFdP9lS2Ty7wMrChSO13iJLmRHAWVmkZwzK3
U+cWjSE4zCQnMLdihh/VsX1be1YPUD/Jd60JfM1vwukha0y1bQZgEkjQ9FtfRQPVSuPOQvlp6I8a
OlF2HcP13UXa+8OjS05atKIfZrLelQ7qCa2Hv2Z2gjlUABHHtQSh10aV4eJRlXTJo1W4mkq6MCC9
MYG8DG1ANa/iCqnCAO9oZTPSgpcaoPvDm5y5K0pQVHEF8d2gFX1gMygpcHcZ7RM+upq5VQmMPc/9
8rm20ppMthLXLdly/KZlgRUI5bl0veK+gAkME99LrsH62QGxc3F2W0Q40LSh0HGFdo79WFaOAFAV
4FK8NCu+PLiimOFgmmn1W3yWI3YWIF7dxbcZ4W/Cpt+mnn/SWf3pr/+J7Or/IUGVOUuL/hDa/ZOg
6txWSf0LSqpfFq/Rm/pdV1X/KKz69hDfJ+PYOH/F0u7Ru/w+yDb/GI1r0vxVuKZruI5u2YbNb/wx
GzeNX1HuCZuvvaSIdpnL/ias4icGbV3TE0hcTPLG7P/JaNwUPw14XSEsT9cJuNEtFIIC8dfPs2u/
LHvNihq5gkqHl/UcSKIvWvBG3azpqDcjo6ypOk+Yest0m0fngZzRqn9DcLJ0tO7ess5t7e+iKSDv
gLGuVyzr6aPsHqAobH64zv9ivm78LGj859c6D6t/kIBprWG56InlSt/TKoW4t/cWMPyuvH2woAuw
jP9y/v0XF2d+QT88IZcLFkHJE9Yr762fFuZq2uJqRq20JlxjSRjSXzyjOV/uf8zbf3uLWFT4MHTP
oSj50zPSaOmyuqeOo09zoX82T+G52tUbD0wHeS/Got/1p2kfX/lvHAiXsJ2/f59/UlH+KGL41xf5
H6/A/pOYwe0cvSwx66yY/KymkIKa2XjvnIf6TDJ30zjLrjzMmQ1G9SGjGH6D+ouL8K9fAne3sBxd
eN63i/TDZR8Qt1WBrcuVXe3tGnYXky41kVhaD1CzGvCbqnmcKnSs+D/Q4I8jU36trx/+/f32s2zk
+2cBJHeWyVp80oJv54+fvl45luk5E18NxKo4llcCvVnOITMASZH0w1/odY2/er5ZXvLD29Y1E0CY
yfOR0bXWV/a2p+x6iTbD/yHtTJbbZras+0SIQN9MCQLsJFKtJWuCsGQbfd/j6WvBEVVXgviTUfVP
vjuwr5NoMpF5zt5r7/NdtyE50FiTG3ZLos2VGz5fyPKlk1Rkz5IoEn1qLi50rDy2ZYlmOGr5e0zf
e+1vpT5evpfze3tpiMW1CSEAgJzNkmPVr1YublLOLpwx7L7Fe1H/UdF6113iXh5Un9/Vb6NqiiKi
UDVEQ1O+3tFJSsR4ajlM0fLeJnW0rkvQusrYvIFW4LuuW6e6eisnEhcyE0MEou3kVCcvSlXSy1Lt
CiV7jeO79grU5U9e/8SJ6IcwafIa1VW4qlvOckHetnbdJKmt1ekHsZo7wQSppKrPXfMxSZ47UQbJ
QHQP1Aigw4lS5SRRuhPHl0Z/6fthL/XIFSkvH6qOIksoKQ/9WN0RiwFba+pOE6RN0RhuM6H4Rc77
fQ8KA0OoE5fEbvbxto39x94P/oYaaSONap4u38Wza5Kki5Jh0hhBSbVYk8KeUMC8lJHPmNOxR5UZ
m+AtgG+QDRPEwo5qLRmhKlDG4IQ13vHRhXR9eopKfxfRPUR2+2RQgosjyynlhxgQOO28K8/6n/53
+axl3l5FVXjQ8r/Z9Wn2RA3VSkNnrS7l2QONPFbl4cn1lnRPVhA6oPGd5YvTyssRUJF1L/9FFLHy
lY+UmnQqvanVbJDR7KF6zLkKqRn37II5EVS7tB4OSUhREW0m9HsXjkXFyf3yfT43/emGSQoIHEOT
9cUsDCw1FmoJKJwXP2KIkZpb3eQHgfFLsisTXjr31f881mI6Jp2K5BW6sdN9iHuUxlsw1/aIRvW2
c8CSbqGBvV++Omn+J5fPR5VYYRDBzWq8xVyMEG/PakCDRt9KcfuNukHVYdd2+mf+iOPB8O3KLm6v
bRq0eVPwfdzZDcGGShOXb68kDZBZNcb1h8pto1PJcZnsWcqdVJBGxBYYBoZ83cGvi4tnKXrQLOmm
IirWrN+8IXXATDkhVcIO1qJRjzf9pDiTSPISbR+FvqMkbBC/IWDA7BNYRAqbWw+OXd1wzDEKZGmp
o4vPCtACmWxHZD0AbesABF1IFZgUAlcP5FuzwCg8JH8xxHDSxvcC6TBs6ZtoOrmt/XCg44SbHSdM
I0rbK09mvvOLOyQjqpFlkcqLri5nDgIxadRaBZieOriZ9D6VOE0Vmr9lYEfJfmzRYGGLH0LmRn1q
vGON5fvybzjzeeAnWOg8db61JFl9Xahj3cR+npInhdNsC5J507uqixD4yqWeee2/DLN47bU8RcKS
McyMCJ2qm7p9uXwdZwdgy6IjdOWDunzZajMNp3IgLxODAACyh4b1/vII53YJsiTitdCJ1aXTvLhV
ZlsRNA86wdFO3oYHtA5vsW4dNaYwle0ZTOXb2ElBE1zbnM7/8vI9+Tzy4u51mg+KwGBkqSItmEKA
Ur5gz7+2NqE8/j4MZyKgyOTgyMstcGaWstW33MPyb/AE+N3b95v+ljaWTVqMEx3Tn/0NUVnrZmPs
Lt/b+bz1bWiZUVVDMRUcLYvDUFoMw0jemsXuG3ZJtyIiiGAnHE7tKlrjVF3BwH+gl3oI7eIHoQnb
mkj0340NFClaG1fmxLkVkzn5n18zr2yfvmh6REk2jQXT6VzFxWIdRW53kssVaJh159AiaSsHr4Jk
h4/XdoT/j7FVzVTQ634/hzQwm6imBBZKnC0gpNGx3GhNDXKLazEm6PVDJ/wqdZON/HD5GUhn1muu
+n9GXp4/RvouAxFGluPdNjvrEN/7Dp8mlgOCPa4fuM4Pp+kSR3Z6VZa+2NwUpWFkVJMt5Ha4v9U5
sOG3iWsijDEoksUduL25D4ceP/oxRYV1+WrPvnD/Gd1YHLbQjhXKEGS8cELF/nBTg8GohL9XBjm3
wMsGYA+Td5qd0bzz+PQiNeTdSCSico1od1UreUBvxPkJAKAVdvfW+DelDm8ODaEr+bEK8p1RRFva
/DuiIzkFbhUEBhnpLm2DFxk7/dBYB1MUN8hHtskUrk3V2E4djNla29FBwJQMojIcXT05SfG4m5J0
0yaqU0iKQw/79zgz2fyEyicpSytF8W0zz9GBmMVtUClbr/G3WtPt0wglIhXrMDH2XoZwqXrI2h+9
cNLrzYC79PJNUs6cFWRl3oHoLJ4WXZ2vNykDPwUCnxdhgP+CzDHFXzP0L2rePnX+XQJUHM3OLXv9
t0gZdoUEQkmUXq2MjoLct/26NeKNLpETxXQhdvZJrsqdZcLbiC1QtDq0LW18hgP1KKXNUxFFP1Qq
/iaKn0DpAFRFwbXl40wp4csFLZYPg/tWeBEXNO69DUlXm2aF1GrPNmddX/mu4hY8s3LyyePEbqrU
uZavGJXYvA/Hyprtr9hL6a8cRb17tEinRMFyX1r49JABNdQpCVoekNMQX0LhnUQ6PXH7tEdtWa6l
sUYen8woKbBsEiJcy51a5Hnha6LJeLXLF6PvD52WGSul8SIaX9lLAUpLJ8PEFrt+Q6ldW5VNcz+2
CnR2w/zQydEGWrMy9BfiwU4hKj5BCiYkKpxCAwrhDeX2ZJhuOtTMs0EYAB8xEQmytWB6USivSoWA
Gww0P1kZDYLFCGiRX/iHyqLPqn+I4+scNa9Bz2KjKDxSKXdNjURNX34twZKwByjJt8NtbJBT3c7d
LX9a5Vq479DTdqF0jAPMH0XrpJmyE+LuUPL9FkfhBIf1qBkmBgb/ZsKpJdTqtoXGVuUYzACmwo1Q
/5CUvqWatO5VoD1/BO/DlDj7wE6WBkQ2gbou0DdmoOBVEg8SY7q7PG/O7Xg+P/j5a/5pbdHRGCIa
r3nLfI62+FkEUg4uD3H23cJDxLEIf6r2r1z0aYix03G0pR3LF59kUs9q4R276ZVBzu1AWYg54eoK
mt7l9G8VdiQFukOnp3ovW9k2zIXnSYRnCDpfVx+GSd8pgvB4+dKkc5sdXE4cXOk3StRzv96+XCFt
jO4o84ZgRmTwyPO0Yc3ZE8moAM6U3rOY4MEG/2h5roLlMkb5PgKHJGaqgfiUvYdIFim27i//Mv3c
RwMdhK6bnKapEC9+WWeWDbI+ke+woQFOgOacWA+kINs1Qe7glhXSerBU0JJKUv4go25cljGmeEgY
pX+IpS09jXUV/cJkzylIus1m47v/YZIigZZ27oOg9Q/XqaRtkQ3bGYydDCoBBtHWEeDW0JR0wrK4
r4FQJ2a+AcBz0wIsx+VLPFvyrFkF0Y2hE7anlr/ahacUGaBp7T2932O+J+RBoQufOWRDEvEH6pls
3upeQOpVoadt0uRu6DnLpVDwUwDFzVMNXKGb5RqXb6V09gU2YGNSz9dM3rKvD1lW0qa3utaijCy5
/iHdwsiYXgQ7tCEq2uNOeYbkDKf5yrDWuXca7DLKunkz+62uR2wN9EVLsZy0S3eDrD/OxPQeaa0Q
PMM8OyY9MFYgyZE8mg7SG3NjEOdnk5vhjIiQxmT87Se7uJIOtZh3uHb9pwZ/W2/uPNNbdVMPOzd0
CKa/wbv+h7yQR6SJ687o3biIXXEgYFzv16x0PwZoOmsUmXuSgR0xescPUROYoHtAq8ytnhHlPkhI
0dGGk3vWN8cwmm4wfDp1qRMinPSFoyJ3okOubHNY2jHB613GbkSY++AxZu3CwChKqjyV2SLcE0WF
HTZaQ8wGkpFtwLetM8wm8lS68cBWhHYbMMGdjPY24ENEl/yATNMWg35F6NwMPCcFZQK35a/wdyOO
ilVXqCsyxGW7L0+R9t7TBfdrMl+L0hkLdWVOv6J/fXsocnFlIyPndA9R1CSvOLkvQlB1SKO8WL1r
JUrZSXaUR3GvVegHg59t9DgSIZTBuB/6ZKdpukuwByK3t9Irn3xW7jYc11mJmBkNyaARfjHMyPXi
BJp6Z0SdO0CPbeV0I8iNHcFVqSf/F3oIapQdh5lx+BsW1YkD3FrWohuvTpFUikTNaDfVSOZGGKY7
xAOAKcaCaRzeVca09eXqb4uwoUbRvJJ4khM6EQjRK3mICVurHyrz0SdIIaBvn1aDy8cFRZ1+r6qH
uvyJy2AFUm8NW2jld95R8E4T+uEg+J0X5o9KfUnSownecABqR9qSQ/2G+CXwWqWgIA6T7yo+4F5P
77TItyiiNgj97/VQgv0LBWSSd7LelqsCEmkXCYeIA9iksW3Xg3ulyA8FNb24grPVakD10/WgFQ9V
ghTIzPW92lnrHMX95fl2drbRElIkykyivFzKcWHUKpJBi9Qv6jYNJPK5V97/9gvew4lcUULUf14e
8tzCYhgQxURqDfx3sUYHNEpq0QjQtRkfofEyJI9Irq4sI8q5DwHHQL6K8BwMPsFfV6+MCOWoxp3o
AOCzO+++LRXop2+duvWixyCpX6JiG4IAIbCaZV1N0IaVk4CmPexPYLwyJI9JNQhkGISunpuKQ0hr
jdpR9oJd6reHFv2LgLxbax+kDD9p1rpmBd5YDHBjQjkGmFCHin35zs21imUtw2SzinSOPau0XJLR
MUJPqwfLESuJeVSt0EM6BjChYri2OT73kKhlzH0VyVARiX29f0GkWAUace5f8KB6pd33R0k5Xr6c
s2PoIsbVuWVmKIsTXm7FUoGSlXOkBAXX+y1SsajLKy/4/I98u2efBlls9QCI837rDBLU2AR4NGmA
gc36O0fHdFdOFGe2lQq1JllVVQ6uVPW/3jTKMBa05pJ47/BXMN4E4tPlG/avTLa4GIXmHqd+oCdw
RRZPJSyUpI2q3nOQmhEOUNixmT1OmgSaQdxWPhnDrC7sERzyn8qV1FCGp82jqekBHdtdyrdKI5o4
RMA16pxt6gwMTnMvCi0S9vw1naJ7uUeXGT7EvryN8UyTFL71vegEc/cgDS+lBQvfjO/UIf6IJmRA
YovnJ0BF1fqsvgnmZzhoFvofOYG1Bei7AmzOB+DyfTjXa+U+aAa3Qjeo/S4eaiyWLSaZFs/rurnp
ds1jQJlnLnSVd95BuF7UOrPh/TLe4r7HfaRLrcd4fB02nAiTnwJJj+UD4R5bECe/OD6SX62F21F3
KttfXzuvnJkpn8c3FxUXqa2sOOAXODFwdG16qI0PX73y8p7b1X8ZZLHhQ/gxZJbMIOab9DqsxR+Y
gYSX7DG+Vdfhrr6hdwQOvXuIHDLArywF5wrEXwaXv04dKMQNryaDUzZ8DX4nv+G9figv4W257okf
5sC9Um/Kx9C91mo5t8/9MvJi0nZVKObTyMj9fnKjO+0Ge+TGc2vGJQHIzfbB/tqYZ9eJ/7y+5vzn
n86GnkddINYZssk4G9IwjwL92hS59srMf/5pDDVQ/WT8d1l2/As0OgcFO8CqbiPvfMWVcl9mq+tC
jGtXtqi2JzURefAjPCdCfxFNJ2O6vzz1r13W4ptRN2R/eTIDaMV9ZGyS+sbXr0yEeTJ/X2TRPrGQ
syta9ip8ZGfIdVhkBdDndfbsY0y2MTf/JB70OdO8vdYAsWuI0/o/XJoKMEqFISJay4qBoIwlwNfB
QwAa3WKm3RqcYRNc7ZeHOfuIVIRYbCCory47Fd4wFKauoPxLoocse8W1eeU6zpXhQafMOy+2lZZq
LeZy3xYK6sTaIyrmWRDS58HXCZMiVxyrioZWUSqPagcEtMjf+MaRSQf7EoppiCmqwm5cQTe9fMnn
lzZzVotZM197poF9ngxZqutFSs4W/pyVduLE6EqkeK+Cx5HQATu2jY2M0pl0HhRZrH+5c3n8c7ec
agSaVAQd3JrF56OUhE7LacM7nVRi6uqdPL4idzi7in0aYlmT1xKxM6qRIYQt2aToBhx/m7ne2nPH
U3pj/JXX1dXO0/lB0RnJCnIjNIGLz1Jf9DLmPiZj3iEXf/EU7bVGlmv101qtNDfJ/4htaQM1bKwb
URpg+3eHov0YQuPKK3duVZA//ZDFp0tSY6Tu874ozqVNRYpDR3hdmlyTmcFaPbM20L7EqzW/3rSd
v75IRtz0bM3gPwOA+DEpFJX6cHZdApDoPTuotY+py946626M1XtDmaCKchj3+HuxVa5BLdqVqO4U
4AslcgNbkZ7QO+8NzserLG5+x76DPaF0urr/1aUixP3Csy1tosiqYyOo64MxJtvWqzdCMt53zXAM
q+Q1aHRHJkPdSvFoGrVOtLcmvXta5ZZljpS4WveT/hjAVaMx2WrDbaXXWxn6yahxWMHbPpb7Ovd6
XODVUZGhNjTdugxVdoASyJbHtvjA5OmwD4QVVN1Mo25r6CH6TlsTQXQv+TuuYcBP0luVI0EnyMSC
2kN6D4HkOAXaoymqmF/Kx7RuCK9O07XSnEaZcy8UM/iBt3GxxZ5vj+i/jcCafVx2aE57JF4nEWCh
F1E4xPgrRx47kpj0q9zi+J/F9F1U/NhxiYUjlckkKtl7N766qlOZtPEbaivRXF1o0rukzh+J9lqF
1VsbKTuCx6gSYGmpSVv3lUcx1VaFKK9Lcbyrc+m5IQ/arafBGaZnU25pmaoucgPYLv47QsdDZpqb
OAvcxoMxX+LwRl8enRKlFDZYutsVMY/7GsT6upHMx6ZPo32eG5zTGvFdi4iJyzp7Gt/F1H+VQuw/
SpfdBNFudr2k8e9E/jO2UNFkomyFXViRI5joTjax+QzvhBGWH1rC3CkngvigY3Baj3vIOG2+IgjR
DIIDULntjL7VE9CVNWHmE7QIAXMX6AOXsBMnkXlCslLMbY71JEXrvjaPQ4imXffu+qZ+r7UHjAur
Lkn3Yz4Gc1bxA2SnU0ZmFNavlSLfWzOUOMheLFHZEP22DfLAX0kQj4Ui4Id6oAGaW9BRAArhBxEU
QMgsChLViogqJ4qR2ln23qnxccLAmkXtXhigAgreXWBmBDHHh8bkYD5a72LSZ7bC1xHkYHpbqQll
N5o2bt/8EQDVCX3sDiO0AFARU6NtzTQmXzTRjpMlPclJAFJDvDU8cY2A4zkkzXCUIqZPtVfbdN9R
dOqn+iVOC8dME6wjh1zQH9tRAxelUbEjAzAhxABvcgNiaWikQ9n3oNiJeekacFbCHp3lGqM5Tq1p
gyJwowjKKaZ8RGsAfi+dWN10IT6tp+KX0j4lg7Ui79HGGn3EBri3RJ+4oyB9a61UXlXR+xQVAKo9
Uh8Fbw+d2c4TzsSorq9qMuaP3nKf83ktW3wUA7UfLToI86EGWNAat0mw6lbQDDZwkU7B7eVvoHSm
VYnA7T9L52KfzWevDZSWpVNvyOxS9E1hYSQOyX8WtcdIeoqK4N4yWpA+3c3loc9t6D6PPH+eP22F
K68qVI+0Xsc/+tt4Xx16V3Io913ZN549w3weZ7Hlrls9GPqBceRb49HbpI7vlMJWYMc9OBSQ/s56
72RTg82+0s461wb+cm8X2+5wJL8wqhi5LZB+KPdFpvyV4vaeT+a0Bg+EKBuMei2JGxhg+7K5Ndsn
vcpfyhq+g+wfukF5iJvhQerku84f16oK9bt9iCFaTIVFYdAvHpo0+1mnGT6nBgPL6OOpZLPlxvl4
ras9Y1u/v5nUI3VDQ95L+enrA0NcYKY4t7mROoeWMV1LCimQVruB4W8ncrOHZrZVg26fgJArvUf8
hivZFMgmhh/W544C3RyQO8GZw00MRvvy63ROh8iWB/uBRQ8R5v3i53U6ecFtrzNxYsvNp+2EETib
k5pRx50CEyplKR/a8KBJu8IP8Ua9i7X6w0cue/mHnN1WqpqOq0eZe12LGTVCR1exkrHPDov70vzT
d/mVfpp8do34NMRi6kDzqVLIZUwddhaP5gYS6wv1lnBF6uFRdcI94Hg7S9f5Uzasqx+kWq2uOxrO
lD0VXCX/c52L+w2pSzTZjnGdEqHFsj1a1V4oqp1OWOrlO3ptpMU8MoRsaFq+gc4E/RygeavO3YWf
AyDyywPNP/nL2qtKIkcwc1YvzgqXxYmg7cirgWhiOTE4oJGU9CrxILS0V67nu1Do6zjWYofeZOkg
aiXjYIk3bX9bb9B7PIKngdRgC1c1+d+KrYvhFttjs859g2Rs2q/9Q9mgVcdD6Hk/DHKH++LqPPz2
cnI8FyVS0DAxA+JcHqtMPydHveS9IHUZd6HpKOofYqtsWu/OjNOzcJoaUb1qxRclfZesP5ef4bfp
x/AozKFOo/n73mKw8rjIBLURUI/8MaUTK8aVl+T7JxP9AGd0BFBoYrAbLt6SoANwM4WKAAICCJqH
oTFQ7GRuUXEaSDVClNTIndW3uB2vrC3fZoIqzWUI6Nl00yVTW9RZyklpgzCUfbcfo00zo2l6w44K
onr1t8u3kZbM98nwZay5+vrp+xzhJABFqQCk1rXCKXVjXcZgi4XKSVUNlFrsmD5bQvFXzjwMjOFP
V5ETOEFkt2jWjyMWMNzthsoB4bHuhAcBxpRWPPvBG7jj20omkRgjQ1JC5J3+JoDSku5BEn6HNWZp
XaYb94ewUFjS4t0Mq0Zuxl6yt81Cd1Wlv0lqKJnUgP7w6357ySsnbcrb4cmMrBOxFocpx1FLXjw0
LGIG5tTBeuvrvyRCMxh6H6nDbZqalN6KMD31CZbxaU5ByIKA//tJocUCWMrVqCqrmfJURljTTMMJ
lN8EB3B4S7gJMMvyYqfSfhqN4NBDmTHkgi+vQFwIfafwXSxuxjJwUrE6as2LSApDXP0i+3ZlCOWD
6hMXmuKsrDpHg/WjedJfAlqh+Uy4jpuEyTpsFT3+xdjNqlai104g/meod54V7BIrlh3IX5HjedrL
gH1T9VQnHn19nZqq7bfic1hbnLiaX2NOLHSpxG9SdSP3ElQamczbIHcSS39tw0hxCWuQfw4TCZEK
SWykLMDjG/FLl4K5w9X7Q6n9kxYCELMEAopl2R54uKH5YVB7LkCYWOjVG/ORINFVLzNo1d4ZlXRn
pJpTo0eLFcsGabO1hmFXamivBBLcyYI+zI0+4lVSnB8V9FBxC7HUiYKS2OD0nRPlzUCimpzI94N5
R2HvTRtnrLq8UY3uyawxxsJ9aiVzq5HRS5TZLuqyjdmWW/DuxzIs1nlVzx3em7J4hFbylsSY27t3
36SKztln8KxVKkrumP+AEjORJ2LZ5PRtkwLCXj2e6p6fXpMIfbKCyM14CCPhMkbYbdoBu688HRIh
IrsvuM3DaF2BgTVkomDwdflDdgPd7X40OfsqgCHzZyVN6cAnhD82HW51eoQBVmt6y2O4g6O4NoGc
aZNv90mIebly4bwcvR4iC6Ty6cEXvcMk3gbqZIfSXWuoGzM6ER2JH/wU9c1PmFXwEHEI5APi/6CZ
bQFkQ9IorVvrqE3mofFvrGZXxVxFlt9WClgjnSNOJOq3jUoEhfZLyV8iyduIcXU/lKHbwN5WDO9Q
c8CrxRSWYXuQ8/LUizH81lyUVooOXjYLXkM5ApikD1sNp3WNHKXB+N1lTzRenUJLbN0ntFPQ7qqW
k2xYQyQ3Z+mxdieYxIeCkQC/iyag+BCpfcuEUULHQVzIMdsIjobw3hNDhIIIGbz2UggiqdX7SMnX
hVi/EXG5bgzxyFqJWx0w30w8SV1V8m4M/wcgXjIm7hpN3VX+R0MlRKtrImtCESMWDTHxBb8eOjPi
fXAhUsRogn6fqwgEfvkRkV0wJkMRQwnoLhGtHv33l4AwKQKAcygItcsueV32Gzl4Qs9bDg9iGML0
ByuiYdUW6huxjm0JsLBsae+xb2xEsdtHbW3LJpzFyG1pr1Zli8aE02qguU3ss1Rxj/RmRJqhrJWI
vEhMk721VVP9LVaKZ8AT5Ry9Rk6rFivuhKT18rL/vYfHFwadNskI9Jnp/i4+bgaEHr1P4sA1KIj6
EBmRUVoc63n+rpn/nDzFGdKb1AcTB2Cg8kY3UaP15R9x5hP++Teoi+0RUT+tbHXIpU0ftL18jK33
ywOc2ed9GWCxIRKrlmBLnwFwSK5mE36WvQQwhS+Pcmbb9WWUeaP06QMq575pJDGjkF02y4EURwOv
pI3+CzDqtZVW17aVypkv9qdnp85//mnAfuQ7YrUMqJxEW1gFr+VmNhpMtvA32yd2cuX6pPk2LbbL
qNBmFx+yPrp1i92IIJut1chshPwst0tfP6WaaGsaEiddORLNsi2n/KSW47E1bitLPFy+vef2Jxr7
ddSOIvTzpWAljz2IMy2j477LB6Q9b1VwnwnXygf/3rZvVwmaBzcgjRmcMl/vausjIBkHxgkjBEP0
Q/lkC0jWtB/a4FFNRoVRyJyC4LiFmrmvJPPJYCPU9BniKnHdycASlHCfSEDgmLedifWkgenTHIuU
UDfchVatk1MQuQE8yDonSnjGc1veEfADQU2IkeuoYhfVOHqByZC/VArDjBji22BFa6iOx9CUbpNK
QdaMrMIGVcEyJU25Q+92ToIzy40yjo9JDRIkMRriRckfKpNyX/rF73oIXY7q63QkitBSjGRdzZ3d
yTWFegOdG3AOIfH1kJPrFwUBMKPmSZKa+7RF6TBZGCPbxrCTbJwLiD+LRt8Abf7Fr8kAdhEPKHrG
e2zCgUqnbDeWzSMoQ2qh3d0gjNjbpIqyU45cW9+K4rCJo+4GIwXpgX+Q8DpAXf9ohm8nQnWULGGv
JNwiI12HBF1TZUDLtFbR1uVtvG7IcEOA+ULm2c+g+SlNBJp0BNd6Mb0s825Ms5vWr/FpyXxxCY8D
+zgiRe2k6n70SMPKBpGvnv9QKe1rHr32SvRHp6hIm+wZyslemCNa9Ax+mvrURMVgl4jutwIUmp2K
/NBTsTuIgrAySukBv8sPVnIy8/rwvQoB3wY1ikCh9DeX58C5hUz7z7v576jyacZ3pqkVwSAJjtZE
DlTpVU+6GzDqKzP9/DAmUv3ZD6ssKz+CmPhGFKsgnSExpk/VdNKvtcrOrfka/Ir/HmKe7Z+uxALk
HrcwO8k6FpDiF7YW/O8Phiim/jPCYrUSS+jeEHMFNhKPpvY0SuWVu3TtEhYHph6uTTp6XEIEcr59
rNtrQrNrAyxWIq+CytWQpuuk+lMkvo36lbrS94YsH/9Pt2jpl4pbUrjzlCvounLVlcYB6D38e791
YtAdxKSsWklYV73vaDo+BnB/YNOcwn/TEcCkLW6nVH6sev2HKhDJeflVP1c0+XIeXVy9WVFtCBrO
vt5t/Avm3jbcEKnEtmodOckmuDKzzt3rTyftfziAT+/jOBh61CKpd40Sr75v62p45YKujbDYhAAb
o8hgcT1B520z45grknP5ll0bYbEBgTYiDyaJ2S6dfs18ieFnXx7g3Logy1RBFBroJl6dr5M2i3K1
lULVdwVjRw4mx803L/5fdyjmmgcbjBlec0aYWicKkatw/hHyWhtZ7Ncmhd1uKG51AnMbTYO6Ht40
wkdCefny5cnKmQ3O56EXi1LXCULWE4PrJrtmV+ykNVEprv7kO4G04j/iqnXRpK/H2Ebon7r+IyHY
u/blmnvz7HP8dAcWt5noBrmOcn7G7CpKpKdB6v4v7+KnERZLlxJPolypjADafq202V7Ji/XlmzlP
z+U2Stbx6muKacEJWkzfXMtH6OZh4EY70WkpeCqb2ZZ9TcR1rjr3ede93JSWuUUH1WQT3HTaTUbw
pFXUdp7XB1i+jkjDvSqhSzTTGhru/+cGXFncxjgSzKFoGFvdoAy3u8fs1GwbR3WbTfnzugDy3/xa
3lOaHSip2X+DelgsIaGqqAPYODbgVf4RtdGTJvYUjqaRqxNyYZt05GBVSv2Ey9tu6MQXxvDsdYCe
YUDmkrfVEpohXnELmmYl0a2Vvb0IOkWKuoNWg6nUE/Z8JqSSDCb2W5DiqhBLG51AY6kYafhHi5up
1FZh2pNpemNNP/X42JSTnfr+bRhokBEeI0J2DQnybl/edgMCVIPIYo3QeZrNlVX/skoZYsTsyFX+
KsLOF4Zh1RlBhG32KeAE3O9ni17Q+G4BrC3DtNxUP+aE16lvt+B57VK+E/Xf9JSJ7iR62IZRu/KG
jvKYCCc0nwH+645mZim6MjZGW4VSGE0E89XF2hp4ERX9JFpDs+r7mK644U4QWOV6OCpBCVBG2Xjx
sJn6jvY1FcBqsJOx3ZFneGW1/t5fm7++FMwhNaHaMZfQjrarSFtQAyah3j0HsbgprcYtwnotGlgb
4bFkzY9Om1Zy0rkVJRnqJbukPUlaz3PVbG0k2ZlHYkTvKqy2y7P33Er/+bctVkIroMYlyaHvqljI
Jsgy5J6Qsf7n8ij/VG7fXuhPt2Cx0oFzNSUD5rBLQxeQvcAu/U3IKKNgfxCjjoAdYjHaFK9Qe4NQ
DWOXgtMjT5qTlybTNsaUodTE9cIfbSyg8Ak7cytonLLxdrnPe+/pq9L6LfqAE6cHUzPXnjZSDBZu
IXu4WhFtCpTTpQFnWvxVdG998Ks1/5KJefCrahVPPe61+EccF448zG81/LzKPPikMw5UuVTDfwN/
ceUDKH9r0fNemLKiweuaubBL00RnjZEpRgZb4xXdIql4KnbtBtdmrq4su3DSG6jeM0JMvsl9dkPV
JrzaQZLmG798MHPTF4ScZgFdmd+PT9shDncFByoejLZCGBU4ohM708F/JlMFaFr3A6fcS3Tfb/Nr
x+95j3Jp4MWLJwXA05WRgQma2FS/jWLtO4Ldu5z5CII6XcM2nN1lgszB5caaOrvdvl5o2li635H+
7VJo2Ta9CUFnvA27ZNfW6HqyPxruIehaq1CnSejdR3p+Zaadv9W0ICVSfETtG7NCZ8b34pD4rtmC
asjzv1HIUhCnr8Zo3paTtCmqakvbDXlO+jftXtkSb2LiGptMPhQZrLdYkdd9/HR5ap79rlq0RiWD
DinZDosb09Zj5WcN+aT9vgHyE7kNGnthn+zrK3Wds7uuzyPN26FP75oWhUk+RHydxb3w2h/zt8wN
35TI1t4tYxVv8BnyuteP3gGO9otouvJ7di9ch9edq259/hmLV75RpNJCBja/8t3aP5S35rrhuCGv
OT46l2/u/BIvX/LPQy1e8qGIG+pcXPGgEbWJFzGK7zMPd7935eU6t5P8PNBifQ1pOBUjIFuwwneZ
Z5CsNFy5lLNFwc9DLPdAtRoPGvHaTNjRATj2UmzpOO/0bc/du7Kn/K75YGn8PNhiUznGg5yBIedM
+ExKlbcpXLYSjvAsOJUzOPJN7F6TE53ZxgKdgmBGw/Tf/359OWujqwmvGumKxrt0qu1av0mSjx6f
pyj/afQj7P0rS+D8ni1eji8jLk5xIlQPAl8YUbZEWxUesuK3B9f48hs4P5VLgyxnN2osLfIZpLY0
+rYiTXvh1ZR+G8hesTLfRpV17bN2bcjlNO9jVP7+xLMLiue+FH5XeoVXWFoVlfSr09P9hMJzyAx0
d0oICoC8kgnPaVM0x4pvPFE0W6WkKRf2P/SJ7WNFqG0X3Xl00kYacaGW3/VT5iopCcTVvpXifSh9
XL5rypmJ++XZLNYIyqjjOKjzbct8t+vTd4I87nLlp994MSFe3fG/ODuP5cixbMv+SlvNUYYLXCiz
Vz0A4HBJzaCawCihtcbX9/KstlcZzOiM7p6kGZNkgO4OnHvUXjuMUGuqzS5rQ/qpgLki5Vph1zeN
dE9VP5O8VXaQztw2ezD19HpQ2w+JUL+Toz82+Y1hd/5c6A+genGrkYygLianCMKeMV7IGnM/HPsU
w+ewp0mr3YyW8Zslvd+9wG+RqerxJNNUHjBdf1AR1DsiCkTZbOps/c0d+Fd6rKSJ/6cn61tsilY9
zuyRS8ltlnhUT4CuN/O9+Ymp9CUmNH/A5IytYEUGw7Nbo3UXn42j3+c6v8i3fvpDvkWwtOlCy0n5
UJd0wJ249PmjDhFGPHP1kE7veTjQUKaprE2/eSR+EZ25sEP+b+qIIr5vzsy9vrRGr0ZB2uCp0Jzk
8PH39+uv4uWfr/AXPcJkDnE9cAVcQws2xaKNfDZ9/Wbw8aFwtV10JfZ/f8lfR6//fk3WtxK1iSVe
LS1XFD0a39xl8JmHX39/jV/EZPPMHLUNlQ6D+n39v8KplWWg802q5u/KKHylu+jsZNsnj/aQPI6i
9mbxmyzlF6/rp2t+i8qzwgeYtVyzCiG1cGqzxV5pb3//wn5xQ/x0kW9ReZSp1UfnqLyss9fFD6xd
//0FfpXV/XSFb0E4HpV8cEJOa7zwDpNm+y2dAayOWKjQwGfk6gmb22PGSnSnd7+5NX736r4FT8w2
NL2xSEas6BqbQtdOG//vX94vr8DAAsgdYGr5vec0tabBhPocntMDAzYvmZzfXOGvO74Swfd/LvF9
AqPo7Og77MMEtYPxyfgF6nVbKeOO/TC4jevgxiGVEqa1c3np5DOGSVeMwOLROmAb6FsodCLzBm2V
Z9gPDjmM4WHCigZ48CY8BvQQvZltXw965hU1JCywQSL6XVb4iyD/02v49oymqbCVfOUkHk1rK+51
+bSme1xyfxfhf/mcGqwPo/3X/wp2Ugz2/GdgEoHVUUJENHOK8phM8h2B1pOFgMNVDOZL6w1iP7j+
lR85T6VtHLLMPAkjPoSHcRKv1PBeD6IJK7j7qim3Izbwc1FcLU3yigbc8bFIusTo1avU1l96M/j7
e+qv8qrzJ25aqnmee0v7e9PN6bB/1GteRfIQbud77dMsN3lQbEdPtQAD48jqxi+Or3/8/XV/kS79
dNlvAccuLcPCMC4KmjXCwrY+5Qu+pEvipg3BYVla/AO4m/7+or/K5n+66rcIVEWj2kbnj6xBneKv
++oHlnfbjiXzh3r7/5PO/3S18/P8p8ovZSdWzc9vLas3YbGdYQJ7YkcX6FRbftLt013rTcffAgp/
GSYsYLIsLDvQk75lHqzrNDkjXsKs2R3mCmbKAgsx/TKzJShi58lYwIokbCd14XOsgU7KqhtV5juV
c+bv3+9fnio8G2f0GYrEP3oDf3oDBnjDEVgQ7q34QpFXwFqT8frvL/Hr+/dP1/iW3sTSCRW9Io+T
W5w/FuWu9NOgtlw6Y6e0vey7gOVLDxtA7+8vLH/RQ+IV/efFncPDn15cG2lxyXScuj4a/dCqLghs
EYaEjn611k9tQYNrVndOk/pRHPsYxh+XMdo3jX2qRla2mq8aNo1qXklc6gaL5TK9/JFEMEpb4Edq
vWHn0Vw7lwXgXVRAbrmxUus9bQyTpEOJfCvEKBlNIPb2lfGAxX3vzwNioyrsN+BkT40JSnAU5gl7
cEy1mmsVXKZd226oYREo1t+8Hb/q88AIg3HKljyn0/e23oLrqJGMvB1rut6k9XAY7U+ZzJeyZF0z
Axqt7CjWH8blfVJQ+KcR7ubCOqU4ZutWtZkNQJaW/psH/o+55rdCEBTsudvIqQY49duHNMAfnDOd
MQ0aL968Jlin2XT7hjXeNjxJ7WIYrscC2+caTJ2AtRRreHrapZ/JofYJ4lcrfjPvvZXF4HpolulV
dKHX6pFdIE+Xd1BadxkljIFjsxqdQS5AykGjXd5Ktz5b/QmIMLV1PwzGhQznraPN+4nlIU8rDFzP
NOV+UWK3mxS/GcpX1hKwO/uwFXZarEMBS3/KcXbLWHVfsdeOZkv1c5F+CIHH18yeK0UXi8T4aAaw
/4FNIkzMH/+4z/+fXEwuAD2zRf/V/9f5196resFhMO7/53/99NVV/Vne9e3nZ3/xWn//yZ9+EZeU
/339s4fIT1+wIZSgthw+2+X2sxvyf18k+qzOP/l/+83/8fnHv3K/1J//+sd7NSDv5F+L4JP9bEVC
+P8/u5ncIapdP9scP5O//Na/DUyE+k/pCEmQxd6UDECSiUyfXf+vfxj/dAwURQjBeRhYIT5/p6za
Pv7XP6T1T/qgFET2WdKsQdX8b/8SafwTzJ15zvwZ0zoqCvI/3mJe/fW/b+p/28v85+s/21XAEfi5
9AOYDrAPqvjZvkTY/Hvn7/8pROmYMTYiQXWO5SdWwnD9bcZmPl5yuZsPw+WqvPX4/Lggf8Qht0cE
rhJIxHoOEaN6mcj7KKrWywb3ODcpW+GJmX1nx5wuLO02heuP33Lht8B98DuMwWeq9oedzg9YEGE3
ndzBJwx3c/Uer40KwQ45r95rT924wrish+2UVqmrILN0u9qqtrm6pv5Zh+kOdoS2qjWdrQTB54pi
2BlyWC+GaA2EYWd4NkpSu7bcKm0xU1ovhleUClC8WZsDTdEa5BmMkUrluk5CY7cKBicYau4ak73v
rimArgL9iAR2wUqmYLxLEVw1rLFNCqsfArMu2EzjoelS2y0X1DO1dc6ExhlIF9vOR03Leiyt+iFY
o+KNvdurKeLpjsy5BEUOEjHUPusmzDcxD/6GFavBLDRPRyJn1qrqazPm22aefo5yfC+yqT8k8lnJ
TsLsBdHAYnLZ24fRNJO7iWR2U48T45ho9ax+Ai6oFdGhVrK3oanFzh6np9lU6i2lwR61isL+XXvV
Fyl/W66xA97mmPJ1D3PaPMcR2m2TN71rlugwZT08WjNm6pkc1FgVfqWFl3OWthtVooYd+3U/G1nH
RoerR4N1MqzXRBv1I06Ud1Gjhf6M8kG19N63k0T1TFwk0CWXgamcU52W5XvHnn4MLWI1WYeNq06w
r1Z9ds0p6255sDwNf0cMcdcrLMJ2g1kdowLr6cUBxrfEzP2KZZMJedsYOQtqcXgsUu0sQN8kkwgK
ocZ+HpV6EEMscqUe/whFg6t0MfGBww7t+/6+7RJtU3oyMCg8N9ETC/s0BKn9xqRAMYuzqduU1Z3d
zS920bEwSCmzAQeK4LbCkGpRIy9EIn99Rnf2uTiqmuJ4ytnTbpzlvMWVVGNNxDliPDlt8nC51GmY
NhKDyHrSY4B6Zw/f1o63+lTKzTg91gPMUTUEgortsEWZhCyeHPxOQBK+bGr1sosB3KXS2FTm2RJr
kiMWDSHo+6xwMXpNfK1UwqBpx8dkAZKaWEwRwLBcdsaTJee7Ffz6sa+cH1mRzzdGZL0Xq+L2Qzxs
F6l5Mbxjv+kBKGnQm7wIPUmAvfh6nC0dRBNQPeVGW40Fs0T1QRuL8JSo052yjEFXl9MxXvsJZJl5
OZVLf0YRFy5vXe2ZT2pedt44cSSVFvNDY1BQ8YwQDKf9vE4JCChxTIougVE5s8yAOeMFGzI7UaA7
t3S5YYhVbcI42gKLW26KErVHLIUbGhoGmu0tHtEuDriM5WdHeMj06Dc2JvId29xWyfocqjp667p5
HlfzKLNuRHxxzpi6z7nokcI3s36qjbWmb5NFfi9jqI4KH2W7nAQa9GvutJ7XHB3XDkEBuhU9WxDr
r7M/aCaZiqH7oTlo21AwX7ejoMVuGcHoB1ubjHLDuDp2nTmxEZuQd+bEkD7SUHSrZ+uEqIVhOykI
jLphjzXzGxbKvjNKGN62+SNl07JgXXDXixXVTBp7sq/2UOBQIRUblAZuYvhzo86v9aBsNLuJPEsD
QmEQsqK1T3b90mGXWm6wfgemW/e4gSd6jWpgeCzS+i3mV/ZxSCIZXcXK2PDYO/bWNIormIWUXKJ/
wX0GD6VeANzsci92RgKsHRqAFdHFtrdG1xD9M93D1w/b7zHdqYP20GQHDF6ng2KHpp9iWb9xlrkL
zHmx3UFT3dlMjY0ogCbq59gw8bGJXkt31qB/WCJJiX8N4p51Y4VTfOAOw34S/+gKr+VFona35upR
DuFNlFmTp1ndhWjmQ1IwqbB4Ma3jMBi2xTV4RlTx1cLebj62vgO/IJ+t67YV8TZ2PuuUn5uF0bia
tb46KnauOcJOG7wxJFWMIdtxfizDXbz0hd/U4eoviX0oLSu5Gk3lmhK1wwcVo7u1Hw7mhJDc0hKc
MXKsEKVgEVbpcWrkeMTPHCku6zncDJulA/eXtrSxLXPd6PzvygA9USmNn+vgLnF0CA+5cuxLOBZL
OaOvyFOUxeqoUUnIFk4ik/0yyWsaLD36McQrRttuMMi1PHzXja3aLQOGlQMoZXQzmYU2Jm1M59ls
3hdlOSzReFE4WEGG5fTSKqxT1Po5NW31/i6rEIeXjn0yVsd1+J5vp91BYmoIdGxraxZOWmFENVGz
y5x2/RPUefxqQYuqtP8x2FRuR0xYzs+7xuGyG7EWD/Uw3mZZ4ivJOQsW8r6wuzxYouTCUrLJJ/uW
AZ61wM2Vap9IvPaWTliULvpDFaJpU5euDiIxpRtzLXO/0+19ClJ60S/w/AJqicDBHQoJYapiMbsT
PM3VQhad2b6WshElzWR80tt1a7XekFmPWrsCoUrZRm/r1mta3b5cBPC0+fzCQPd6chnKPXZFGXed
8bq2E4TRct3Gk/qZ4TJiZSZ0apt1uCzflCHL7gYumVs1wWJqhbWcaNNDXNkUnBA/XVtrPw16f7up
YFcnMb7Str8xrGU38rVTA7g+f6MyWNOCXbAiZdILD9c7KN0cUl4cUWvwo29pKnc0RZSd1urhZWVH
RzXXyUf0JvJRYd2wMIdxOCsNUPf6ba2Uw/2CQaerrkoTAG1hGYn7dZgPPSCiC42MzBay2GRTxEa+
U+w0ZRoDYg2mx8LYFzT2tlOywledn2FAzE2XbXQQ9C4n8YkrpxhCanx4YUNLalIF2iByoqw33NR6
nYg9vk52MLEkniuHwp7azWqrP7rRGrx+Sg5xp4ErTqucc8/UPTOd4m2Ri+vVuFCV9HywN6fGYPnP
rrF5KexrZ2HFSjhHvQN8MnXOwnWqkBAl9c24WHiYxrZrng9I9hpoU98aaTEdGyd5FZgM4zwNKZ56
jKnwW26H4EBWzuG8rcgQrFejXCN3qjMYLIN+mczqfNDs5WRq87yzUWSqMZI7fSp4mhNvtPRA0+ru
KKa49YtoFuziY3lQzvOFqVQniAvrSK0P0xWl2sryzDQS79GWxFtMdtEQqqzg4909uvOJK1/zLBJi
6zF1Sa3k1drPW8SMfpZ0tbfAkkKeVeFWqVl70+oTeKzqPeuab0Mop32/Ksi3zwRno8wbV47ddb3i
TtzlJm9+85UOln1r1YpNXz3CfmvBRBtn6RtyPFbS9KULoL32S5xdONkpFna8TyqAMro+feA8fJ1b
4mOxmP0us/04YFywVRFHZfV01yV1t9eq0A2j/FHWOCMkyngny60eb8X5Kc1jhQW7ZWuGLO1lon8X
DPwbqzjUjvHc2DaGs6kOt0S7TNGSIHZUOMBNHXBtibW6s4qTaYEI5mmgP4+PgRlWtOFMMDbTppTR
D2MqK38y+S3dHCMk0PquzhPGixyVMnwxkXz5gtU2n9Jng3wSb3DEfogRNTxJehbWJ8n/G1fpZaCY
j7YsBvI2Y8/mT+fpNZ/okiLqk4zhJK7xVVmNbhTar10FUEYItTw6okSYKqQMaoMVlZqy+CRxyfWi
YjJ35gphByKWj29CvFmJrLdNbdx2dT4ci4F3yBzxxptbg57BtB57NbdvlMveKPZ1Y2RHuQhSpmrY
zsZ0E4vFx27cOrJyySHLsl+or8suS/V3tqW4I8sn21Q+HQvrh6KtCUXVqxib5tB25VWn5stRhsup
ics3qzGHbao617Q6i906N6/2YI4BW1D9dh6W+95QMGsfQPqs6qYfhvXQJMquLOzDyp7jddM02oas
5EY46suajbNLP4BzaQJOXqeXdS7uxrxiOww0fxgJKq+JYctKCm6nots7sznT+oiiHSdaYsmPc7k4
tNWxkb69lNONtAr17NdERSNCmkJiucDoGgG9rn80pZJfmoIcKNSuRb9axzRPLJ9KvfeTaSIl0sRz
wW2OmLJSNza+215hg+cQ7M3ZAy8238VKbZ2wqfetSI8ocPjbMdgK7LxhwXnKrttK3VUOMy7Uj6UX
inn163z90XIb0R42KXzVh1jkuR+WCDwnDqeBotnV7cLB69eDFDBC9MHMeGkajK/Dl9ZAhQ2oxy2N
8Y3OiRkozDbMqRwp/+LVZ4GJjCDn3xlDbnvp4EU06VsBtshHeIiKc/SGMv1CW6nb6VEfs9NoNRV5
jN2j8IXeyGbXJjXRK8QRZR1Ow3TKl27bttNhIJM7LE9RikZrTmYQodb8OKjTASiilhP2WumrM7BU
HtGautlPRIRDxLlh2hXVVWFiLxzq/dGwVP4K3nW8z8Jg0JLeBQfWnuLFeqi4k5Opm3iSsI2vswlI
ksF9oa3hcyMj1KYD7MeRQDE07UD7gCje11f6rMb7OTQCjCRvbTV+PK/V9lTuQd0Otl/N/YFOG+nh
XZTHYmvYs+LleXowbUYno2K/z4qqcJLkQMhL7oQ6/1CicWTbtkm9vu33S8uN3ub2zpbiyMn9I7LI
EEZO1LFFTz13Ou570xJ7GW9ObeNaaPdGA3HaajdVRZhs8DMGfI+fTYsmukr3i/EpGKwxgQVC5WUA
mGiFzFvDmGIfiwP4V9GKkDdPj0Mrr6rGAG6eqDR7h/s2+UMfC+vfGcwvxSaUOLnJnMGMn5TQgE1V
YcZhzIcpj67PdmczYmWzdGJ/AF0rR1aKWxZ4gWlBQVB1buljjk3A0amsl6y47ZzP0nTjtpv2ZjcQ
8RIqjbpf4aTSMUy7vNrnIFx8gyaUO+AhRNE/7ukhO6P+0dn6V0Fg11Z6wq2afeFNpW9TneM5HrCX
JDUiGsxe3U4nu1aDckIv57SsjSpzADnRwQrEueftXoFC0LAVdtMBs88vpJbMmypM4ZjPuuUL8GS2
Ne+qOrqd5m3qGP2F1shDOSpY24hnXbHv8a5fXIGsEAY8YP9uCQ80G4O66N8XtXh1sCiEa1WmveDJ
rl9yQ15XIk22duQ3hnZd1Ypfx3g3d+1xGWz+IEWlOeV8UUknKBEjk0la4rgrNBBauKAa+q++M8Hg
J+PoK3YflAWOOpFlFl6YFJ+dar5PSZni4vPI9gqS5UW/tCgzykhrAuCc5KYc1rqx9gFujl8iXN67
In1ppsEHmH5fGl1IBartMzPekyfW7M20C4wtsiWFMWcUhWKzXnY1rxUvN7QCQ34Vw9fLE0JwYnZk
wkqc77QpPmVsieQzRW+Z/MAfBwBDAkdCL/KHEXuxzTyNH2a0srAsw4E86EXv2CDHfP40A132l8gI
2g76Mn1CRFvKqRlM80Q/rKLlyHfFj1FpXhD2X0d9eeEoaY1di5V6Wm9pfhqy+1Xy0OQ4BQaZfM9L
uw4KfThJ1bxGIF9dLCUxIXK0NgD8MObyqtE+8qW+nxUtC2CYgdxa5GmpF3+tOhotSKlMQkJZiNJL
4uG+26jFegBBQ5iLlM0UMbBZ6L+AWuM4bQHTTWqOmrx1V7u5xxkJXkE2lkFR59e5ab1w7H5CS0e7
1EncUY3oqu611a1iJKVmO4QucmG32MfJRCabUXIryom0S/WTyvCGSM8Dlt32c1T5bLcpZogLnJo/
DLKlyBrWVyOc3LHQxYl+FHYyWLjVFpAyY9QOuTMeFjWsD5mh5OjD0qNlNP2hn2BmlGuxqaz+JZbt
srWSVXdLnc/f0jNKYC18W+Pweli2cq2Hu7YYKeRmiVmYUc1un+XmLkt03RvZJBlDMXkrtEBFkxUl
QfQ1c/wD8ThYWXIbd4O9naXEWZTyAMzAPubM9+MsIQKNtJQ0tb1t5pB9MYi/1kjbqTGqL7RGYpu+
Nbm2Hmj7VbhUqdkQ+plgBqghLjlFhKlSca6KdTw5+fBsLTILEsUi5lpia5b3LO+sB4dgb5XlRZYe
Tah5EC4AORqq/rTOZetOc557HKaWt0zTV69YL2tp3saMJz1tuCvpt/r0dUSyPhYhpk81BoCyQQts
1axS9vatEzZbqTvT9bk35LazbviaPW9FoY4XWcnhM6lg1ZVRevEMvREjYB4aHrfasIWHfbvjl3Oz
IdC1bu0oua/n0X2udDgaCD06lJN6F+Mgu6xk6KGdgCtNqpRis8UZOdXErlfkTQIMQQex0dd5QAt8
9J6p+sFfWNX0x30lugw4X4a1C3aRXgTJ37OW+FLkZnoqG4yIyhSYC20tr9Ixzajs6jg48XwVZRTb
spcGNrA1oqpVrTYiLWtqOmv0jbBWge8qhctyYLnrmWRtxnODUJPTBl1iEhQZgKOh3nR1mAc1jKzA
mZkOVVbiGWF3u9b4ADrJUWuwikgABXkiqgo/rRM/ysproY8dgXOizkzbbTdlpDpR/WCHzXsRm4+r
mIAaTobbxdToS1XsGCVcYF+Ib1ciz94U8qIqgqS1n2j/MDJoboeQqRWGNkAwEW/bXfxs0lADwrLe
JgJNwXBOduwrchVMHnUZxJN4MQWtqrXE6pfMwbdA6pA9j4hqYv0pa26ocC/KVc/uLWOkGUy6M42g
o0vra56d2tMi+2kQ4d3SWboPVydxV4ynqtAOwL5vaixJfGWAMzOowep0h1JcRJ2pXa1gHaIKcoUx
FvjKdMZlSFO07kW161PrK1uErzYENNPuQ2oy5XGNuiA0ROhSpia7ogVUb7/IrnytwcIgIG19VRmf
m8FhcbVIg3myOY5F01MdWoe5ND+r3hhY9hzZr8YrJUiSH1a9kp8Nl5TtEKqq+EDHs/BqA7cWZe1x
5Vi7wyqabrNyHrvSiAtWvuhsT1MN3qCa6NgSeUZhz3BYwAXJ0sOmBKVPnt92cz4eo9G+zSoL9OpA
qjLJkFgz87fJVeXjrO9EpB1EHT+J3jrpDVtQTnXQy2NTjdywk31UFn15Uk38TPP0o2lt6061wPQP
JVaGLd2jLHIwiRlX2l+p5sHMmd5ooA0y31icGWGeNqcRhY8bKi29gDLNttZkPSSobYcSt5zIJqSV
60s6twm9pekqamrNy8TwgJWCykmLVD/jkeY8gMxcpXSUVGXIXYrF9WqsH5q8xt9Six+6FGhJYnXZ
rZFFP7qyfQPuE1tBW+fRTk1+1I5enEqr5d4QdUStbFfBQkAUIu1uWgc+pqGO0GKd/ugMw2PbAzBQ
KAY32poGhTkpj0syH6O5NzYyqmRQ4iXt6SxxXdQtkU03GPAbU7GDH2tsshEokFBooctomJ8KBvIS
n4cKVsMk88+1Y9GJu6O7GkMFClPzUlTCp/VVnOpOBMlY72pAsNtGhP1FfgkdCwJo0403YQFUMI9C
5SKPek+veEvSLLTBCUw4H9LGcmvmaLsx1x/acQIU21x0a7iPi+ozc+aQwoz7anJC2y9aASFv6vRN
74wJHjiXIYt3zK8m81C2PZ0e7IPyuAlp0+dy35XF6pWvljrLq3pKaAG9zoB6A9MWcGR1Qteo+CJ1
wAg1+uBlTSa8tp1VShIspKcuyKiwJN2aGji1zzb5F70bxZ2M6hBSimMxR19YRbDuWTk95kScXXM1
ZUfzpLkYxv4uj2nzWSQO+hLPHv3yB1m174DPpD9Ule4aKQ2Wxk5Wt8nIU7K5vqxDYu5sZiw+LHeA
bY29kdJiNCdiUBLieBQWN7Ucr6y6vG/P1kVOiKcjU4f6oF9XyZVU8VOpYeF5Sa/9yHJ44GPoL8Uq
PIPlnBG/Gq+Mddbv6/AZU6higyMjIsOxaDY4cmF3P1Nu/XAS0cETkh/J+QnWU30i6pW+Y6erPxQY
zebWPh7Y/TkTt7QCpnEx45xn1Y3XfEHAuY2N5rIsiorQaESeyKy3qf5Iz40/ZSQsAyu31PLWGk36
/eWlmpLaaCetym/rufgczS4o+4r5zxA+i0pid2ox+tQT21XNSbiLXt8PDmRZHDt6KAT2ye7pnjjR
+NCZxqaxygvzmQJEw9YjtD8xX4KXFFCk346N8d6YFcl6GKAl3Dvmsocfvetj2FRlK9/1YpNgSIfr
rL6SHHSyeE0G+cQtvSwVb2xLe8m47FUxbJKxeg1tp/fbyr4UuFU5is/zfolo9U0ssV+r6WVVigFw
0vSVr7PB2X49r+V1Z7JvWDuEX73M9rYSicvJolxmOtNlYxzkY53sMqNVrsPzi+ztASyuwdHBohvR
qF4frBBiNP5mohgNWthMvedaXQ5R1j+PmEav6ZgeehbPF1qVFwN/6FYt0j0DxP1SWPGFtLtn1Wnz
Q0yJ0U2LEyjmeWWf2RCVfVIFU4yURk6tK6sIY3cnJI3v4FVbvEsq/bJj29rlscsiScs/rDwFIBm4
XcTIVtfhX6dY3cFEc+VJQ7Z+1wB2tpD0RtUrhnhrAGzrPj2r05CGXxqL2gWSjRqqAkyyMi3rtqo0
ufHD4Vhl8oJ01cQIV1e268ZJSIhiQ8Ws3IZFu8xXS67fSJXcWCUX32M6eT2Z4/Nqe3C9U9eIO5M2
z0wGpPNgdMZuXBmp5IagpKoSD81pSFIjMzyyJgb10aWc181SKSsMOZw9mdKfRZyUnmfvxZKd5lOF
xz0dUGtgJwvagt2RbdE/2NWVanpqzDHfmbeVKCGdiF5sooiht5P2wLD6H2ocHkim1EA9qyW72WYt
vp13xYjtrBHlIIznGCjXMhxZfFgIRjxPC0fDkWSwYgmn1Pxcxbxt4g7PauafYRxaUBq1H6xhMjnI
ED9CQfAdjQKymWc/sbXsFGkj84Vs5ncZujZTz8TGzjYFdTVVDNRXdVpTb4yq6NIZiPqzpgSVXdwl
at66rUmNj9Qj2gjTDv3EUN9msOx45DAjZWxv7bgp8P1TOPKU8CJUtOgA4UWSZe/kUojgvFxgAbLG
daeBojs0D/li3cVJf78q2DMYRvyWPDZFz5RVt0eatXPnRyo1d569SY3h0Bn9hzpUeza6dr8Sp0KV
JQzN62pMejXzQyhfWaXaPl4kCw/5h2Y4j8wL4PUo68vQ2dHG0s3BXeptPESMdOI1iEXlG9lo3Mi5
3+rD3OJIkSrcDfMmSaLmxUxJB4dcB+A+Th9L8VU12aeZzz/Om1SrHDO3D19r8os1Y9RoNiYF7pAG
pJvtNh+7WzXkje5Emu6ZAT0UZv1qrEVx0Lvi0zTHQzUYi6sNGtZoClScUOXVqHr1A2sO2tcpXdik
eaQtQ5WrRw+tWj5khnWvZBYhJBPsyUHos1odPy3gWEh8JXQsYUV7NVU40FsEcHlUXJWw6HFTwIBO
6G+DbZ33cz8ducIf7KWvxJ290xwmhUwd7UEqvjy3+xfeNyw8NqpRS5eqBcU3vqLTLNXdaoDUr9Ys
SCsUMgrNzt7OaFGOGrfgat4brJZ5+mqlrMQlLlrQZEcLaiPjmblIA5+7VDqKtnRbLYzLG/iKsoyY
/Td9Rtcq3JM22zve9JdR5xFVUsF01mEsKhnCT13qNQW7Crr2MTHSP6Ss2vXz8qU4zVtFx9ZtBzLf
MVLFxTQhu0qGz6LSsNIjtyzPPVcHIHtJZ0xPk3P/5W0oUYXqwwXcoWK71B29Ogb/dUhTTRsGdwUR
IfJkZ6nomVi9DyKKJNYS+eHQTD8mfMN9eHjvkZWDhRZlRGc5dWO1zDGu4j/kXfmpG1usFQ1V0krC
Dsga2u6Y9vGnFjO/WVtM4gxW+Dd9MrxoRrQXWqqfEgf4fiI+HU3kgRpCizcGflCOjPxYOc9OcKQI
whN9dOZk/QZzAtVdM20fviQky6emKBmZh6//i7nvaG4c6bL9Q4Mv4M0WlgRBT1Fmg5BUJXjv8evn
gNPTTWULxJtavahaVUQhiUTmzZv3HoNsRh3gLrHxMuGdbjgIHrlnP+NBRy17ZCbeLuewX4Ne74To
GtYs4sfQvBYiePUt6kvtcG2kpIF6QHdOWT48VvjguP0c6pAZT12e7dwkSE0ewqBmzMknvs1w5rAF
q8agekGT0PsAdb7Bzbn0UH8tfH0sughCfGMLPCeamA20VIS29TZKh/8UoQSQRVDoZz1Up6E5ADgW
n41GIAPyUBbRhqWiZ6CKQrsvqsbIxRHNeQmXMZguRmrIS6gTlcqo05NmIu7dq1aIjzXA8uiQcL+6
RkTFFM5zZt2FJnrUKLD322xooInZI9BB174MJKAlE8xa2+A6JA7PDI4i1R0jbyUOGhtwvVkwDYKy
IjxHUBAyK54+xxyNDjxyrHVRofAhtGYopIMeo5+kJawIOX8omaJ84q3e4zQM92XyTPXHDPXi1gXs
3U+GX9BWT7W4QiudQe7SFMlnOIBIRRVbuvQbmJ74sYHGzKFNA2BoJbhgj+i5NgPKO0wjaL4f7LHJ
4zeIRqqVnLlmHtPHgktrSJTSRlJS7TprUYvBGsWOpuEZ7DbeewjbYo1nT0XCiarABxCLpNrUGKH1
rrlxuRLpon0WplZ+BL1K6OyD78f00WYocqhZFwdcT7+KzA8sJeBdOHtD4idJwLfORv9ZrmrW7NJx
k/SNDDQZgLsswFoSpHBTxDR8v2tbDLTeAGSn+U3/kXC4NHZS/AYMHMzAx+wJ3hwJM5THCFZl0JGm
aWRB6XtTwz5zZIb3Ua5jJ3QHTsvpXIWEaF5QjQ2FS9DwKhSMNWq61jNDsZLa7g0tlchs6hQ1O2Xc
sjhTaXYSN87RMvXdxod9W7IKc541g5q+NoP8uy9r3oavI2t0uhRCwj0BXxS2tQ060Qm/FsrQ31bZ
+MonEMdoXKkD44HKV1kaUHrbXvipghykDgXgiOaWA9pTNSJIVKRolRYwBc0Q6Ep0y2ADKkqoT8fK
JmP84A2XNBR4hbfQC1wgM8TGpAa1oGPgefxwXym4e0Iu5QtSY1sqroEyKmNnlFLc0QR60wY7HnIP
yEFkWVeKWC+g/lYpLb5vPMD2BLrjQCNW2n9lQlKMNcQtgBcGLIfilV8pmp1c053R3gXOSXwGxc+K
sxbVu44CHpiGQDB3CZXUGb0R1fMWi72fGqhR+UoVgFv8VyOFwEeLqAd5IlAcPeC9Le6zWOaB1iD9
CzvU0oEkfm1QwhE6NJVEKvio6PCcyPGBlaVBVWR8Sy5IbCn2ANTBDbFBV10NZQm3Hh8SDmx/ZOm4
tqP0lY6gUPJ/xwNfsgR/SYjvNzDw/xtk2Pqd7d5RZCcf9f8jWniS3plHC1/eg+79O7x4+g9/AYVZ
9j80LUFccgL8MsCy/S9QmGEAFQY+VOEBBpZA9sP/+QsozIr/Aa4YiHr84USoN4DHVGXNhCFm6f/A
LFkRaYi6MzLA7fz/BSjMfJcGoCA+IvES/S8dvNYDtpTuacbJHWbfO/IBCJEDUhVxUz8tKa7gPe4Y
2f+MQXBgeK+kkat76PQfm51/VSGy8Ho3z3/hnu9xzgTK+Z9HA819j26WlCigqBGP5hzp5Drtc+Zk
Jv3hfS36BtJzv55gKSFFkuqRrWhcnKnoKOctY7gpX1ggEuGWL3S5BxtdRbFrvp/o3AIuZ7InrYoM
RLe4Bte2bABIQleatSD6Fe1Ef3R8WRANXO3QjUb/Xk2Z6RLZyCn8PBnggyjcbKs8QnOvilDvg1WR
LreoSreCr9hx7xdaHQXIumJKsnD9Q6e/y6QVTrXAYMYhN4OI4Y6ocrvPUeuyaz/sw7fQxyUXMrju
U4+mtdqlKUTKjyOlQNi9VGDnBV0ILSnCWPdq9KldlpbXcMbgV1RWQhmjSwUL3cBBTbocpWSk5Ro9
QKYjD7sSIadO4CkE6ihanuUWrjIw/WGr4Snuu2gj8lJ+hkM9pwZ9mb34+Vhb+JkQFc6a6nfTBZXh
hnxilbi3AmLl487oA9K7ouS0suq6Zw2aknJHFIEI4XNZAGEmo6DzUCbowxSC4We4UcuwMbYkGCwi
txl44PqCbsOXPg0gqCJDCBtCxGGWA8LjNlC3B9ZFK/mIfw85eC/TPhuvpECGVbQox0bd5z3OuKa/
8B4Ncf8CaTAz8kiiazjl1EkHi50wlBaUCr+T4f5ZwQRTseEzqWnQmXP4bbASdRo4l0mQg15gwXyn
Yf3zeAL+XzdxH0GFm3FYmKh65e8BoG4wwRee/p0G+ffTSWllFPVbXMoLRA/WKSCrLBT7kodZbP6K
CyE4PZu0bheG+s7s/GcoguOlIL33MyrmnITroFnkt7DnqL1yi/ejVhmQtPrjkDLzPaYAfh9RADsv
BIVSRodOS3YT1B9hJwtWXrCtLsJ5aeN1OawR4I288F4zH+imx3DHz+hKSpGVqBqdGJW8HIiY1Dsm
8cvjl5mLj9w06t3T4XY4oq7ljU5VIRGGRjPw1nIpq7z45RWXtlgjHoT95fFoc69CxPmqrlAMAvTU
mfrKnPJWQW9b6daPH36jvv9D5/pnARChnsH9nEGhY3A4FaC5zb41KWfQcC/cRdt2LZiVitvqutEz
rYOWEzpuKm32GmQWFEs5FuY5UaHVa5xLTd7ZsQEXxs3S+Tb33uz3SZbpBi7gFX7ZyAVq2u6Utgca
tvyfpAsZ089cnrmFTwSIfkA7bBRCLMjqc2RqHWqmYBK/ZH5/fjyzhFDUPzNLxIiqoVBSavLRkS1v
BXqq2quRBmFKnbM9c2mSCO2vv0chPUZaT4h9WcEoMDa2mmu6Lh2oGGr5yj0rT+mqtWUz1+Dat8VZ
tF5ias5tAJYIGx4S5SrFAe70QYOOzeswrMfqwJa7XAjQaarM3pMBGF1yGZ5Jp1gieogS+Gdum41O
3cc8rr2TgWIIlFEcJhRKR4q4af1GBD0n93AdjN3nHGBpS0KT6/T4Y86sRXZaRXcbHn5/UQkSGn4A
G5qUy+65SHIg3mw9fvy0lX/YhCwRT9wugTJE3I8OhAUNxXU4IIEeP5kQTflnfRDRA8U6Ja8UtDa8
rOR/QSEoMHKGK3Wg39CQLZXWDHiI5MCLUga0pp802zjGduE3gLJ+B7V2GjhcvghCjakSRpVRbzR9
Dp59oJy0BiqF4ACLTG0EgghOForyJx4aR63jyiG3xDmdmx4iRgEfjF6yh+kRc1aX0caYPBgezw8z
EwduDlp3X7aH8l/Kl+XoQNViBzswTYBqHKWVK5QujS+4zJi+nS7EHHZuHRNBB8ijuG5wgUVIgL0Y
VMm3sGVfRTAb0wApwJDju/xJO/2T+FxvuzPrLIlSzRy/t+hx95ao83eAcGPgzFcsKNaoZXFOAN0K
WvhasPuUX7g5zMzmTbnybpygzKRMKjCbqAnAC1XuayCPQ3Gdh3lvMxEKU48/28x+vOlT342DgIDC
ZBkPjtyKes8mX7Vb7cogX8ge5x5PxJtSCYHoHXD0dI3T+fCLpwCKXhIN5qYD7IfdfluKdz9egc8b
yHVAyCdG8Qao7etnte70NbpWVxO1hw2Eb1RgLA15laoHWi01Vv+EmBFUFJqP6CPUpF+PJ3Euit8E
AO5+iNjmNUg10uBU7GsXXlrxLUSpnao30LtW6eQYowgLd/PHo83NKRGIUkpC1sSHgzOAppk27Ycc
glo3JAtyO7MvQwSJwgNPrQkxq6NJQwXsvTFbA1KXzyLOvcdvMBdLbyf93XyBTDCOSSsOju9URu10
p2pbgGqrpptQT1fKVnwpDuEqNWDJq7JWckWvVIWe0eHx8HMTSASPSfE6jQdEwcCTL0OCy58MBF7C
Lwh5zT2eSFcEcfSTXhYGJ85BhaASJF1txr5SPmCDj19gbuGTKjupBF8oqIMPTmn2umxAqBGCidD7
1UGs02u91cGegR2JqwMhrXnrWBXXom5Fa6g2aLmNNEattfjPjlyayGBaphKGmElHh68ZGiQiQKDK
cOSMx686M5m3qsfdSvHSGHiMEotRrk9Jtx/gixGj/Pj44TPBnCaSkSbrWhCgxc5JGmCIYIFEdRUE
f4DI9zvdGyGwny5a2c3EKtI7pewUMYoyj3XcLfQ/1h+hfhg+W43RwPxciOUzt12aCAxi0sLhZqQY
h5E7TZL2SfbVo1dVNwe2+hDLFzEeFr7KLbD9EHlpIkYkHBBfroyhZAvVBt1bSSYofhpng1Swj/TU
9g1h4a0IkdK/Ey96mtG7JcA3gKqkDcYKdvWatwU9vuSODMPNKb1ILkBdWbwq2d4hWnuXXKM2ir4k
kzM3o0SkaCmwLgAMR2XQFpxxgxPSCFfjVlqIFHPVTZoIFUHh+oDt4fkKQAyX/iyt2mfqNyyymG1E
4SL4eJn/vIcgZ/x9AkEkEXkAAVAFCZ5EgK+zbgPbzT/aQ6xCbH+xZfvWT7CuPfYShB9V+87JgL1E
hivmqpSeHr/Czx8C/JXvrxC5PZB70ytwRatNSHu4BDIVulJgHYEBBw3uLmUW3mhuLCIqsCLbxBWD
sUbud9Dse9GhoFHQuHt0vdphlVHNQhY78/lhSvb9rbxIlKKed/H5lXe6+i2DP9YJyGPGgyuAG/vB
gH7XVjB4QuHx8TwSUjj/u5kACvg+JFBWUT9OYajTYOWgo4uuoRumgdyH8gQKPCrS9KeFsX4Orywp
txNQBVfnIiayAC6GW+fx1mWOUgmPazNq0dzyrMmMjYZLXBzvBu8k49bArZl6TQurAjz6hZ8xbaZ/
xypWYb+/MoqioIhO8YPbu0+53rzDheg1A4ZhFy6Ew7kVQ4QJtqMbkVUwgnxk9Euv8ntXjQ15YZnM
VCZY0rtWKqneK6coFK55wMOcbBNbvdmuOb3aAlsfm7Xqg7Bte+vhwBiQoUg+Hk/drQz3w9SR0kRu
KcFdMsLIQ6xCwP3KmcUp14FgtoZVrgPCYybv8YHZQK7oSm3FQ2YFT9A6mbTJVX832Xx3preVrGIN
/YqF6SB0AP9ewjIZcWTPLcVpCdc6AP5qaIHzfAQ+ykBeUK46HbB3Q8QloECdiEcGFGm/X588PTKh
4bJBH79YPZ4dQuLznx9CBKU6VQZljDE7ypnKAChRm52ooTKFM/CF1rM1TqR9szTYzCqWyahE0yC4
TEdFBWQ2aKiacsqvHBzBjXAbLB21MztWJgISmNiUmPQYpNUBKrOBIzegeWPmZqrL1qiLOvDkp2EN
TzMdjDrN39YWvREOg/UGzslS2Jh7UyJEsV4ptmWHH8GZ0Yo2fktWaygWtV5KKOZioEwkLx1L/xXg
axNqFHivyhJ1+RJouUrrjOYjj6bMX/5CcJhWw097iAg/DDxYPX76cF1yzvurSJ0HF+A5d+MP64WF
+HOx4NaFvc+QfCqCZ86U+HnX7L07jevuq3eklXimP7MLZVXmeG3O8e/Ho91KdT+9EJG0eG41yCWP
0VgNIh325QRkNrYa1MR63D4Ycx9p4t7TZJXVE70yrpAj0Jbk22cmU5oi8F0uGE5oSKXE2KCQGdOx
VRtLWdKto/HDe0lEXIFGSSgDZ884tVlCjs6CHR8KBvCmMMp1YiQnkMk1MFINURNWnAmGtwGPWv0A
4Ps7q2cmKBp7YdtvUNUHHVmnF/bkrVf1088iogzPBeBh/M+ehECV2TuA3KitDTMWJ1+DBaKGBg+t
KDUyqiujgsz/lTnuvjETB3A0a8WCb8bqENE3UX0xupW/hhjowsK71fZ++m1EUBrjqIz4KVUqTW/V
Og1chsZVbkQWjRaHq8Nzehcc+JdSi7e+JVpAEJmPF+FNoPmnkYlIxcJLLhuhb4gihWJyq8iGR42D
i7bqm65FqRfgyHVeE23RrjTYgVo+uAVaquemaEPoUJfVSMcm1FEzXMH8WZ1yILBTsPuhA6Wm6juH
2kNtxRr6q3uwpnaxBTyuM8kMqJBPMJR1bDWrZuMbSHaNpVRlZh9LROSDboAvh9NLgX6+YvLgLRBi
o8oinWuVl8cTR1jf/H1oSUTw4xI0KlsBnwz6t2a8LyxweeAs0jx5xjNKZFYPjyjaZOAxsRQwZqoV
rEREQMpnKimiMaSAFhcI4taVwXIBHk6H2BMOTN9MjFH9zaAPVum5AaKUVRi1/tQbObTHq7Wvnhde
fuZ8I6Wxc1Tfs4HDL2H2aBEYosVr+b7QGB3cwTWwylq3lo5AxG3DBZXRuQGJWOmyWUX7U6xErVpV
wE2rwdnITTcDUM7XAHRVF95sWiI/7AdSyJzmcphMTZ81Uzsj2UV2pq2FIwTcY+O8tN1nKoOsSERI
8AlGkckxSKTsMmnHpKYbllrSrqNBBL/iHEinqF4qchEWiX+vVJEIfBJs3wOmlzF3n9TLeBGgbgZU
/S8op763aJ/uc5gSjeqw5s7dmv8onhdmcuaTiURMg6JEXpfTGoGoymn4Ah0REc2f4jyjFXqDMy1E
VdLTy4UlMkWsn74cEcmEvq5qT5IYhxJOcvkW0Iei8xeWxdyziYAyjmEa9Nw0hSHURFlZ66injlkq
n809nQglNFqJUl4LSDsAyJrg9FLyuwSwfeFDTLennyaGCBs1FUZSCd6wA4ZHIqrs1jvlZrTlzxAz
wJ69Ph5m5u4mEne3vu/KTIxFbJwhliBNUKFhAAFIsINLTZE9C5mVlgCfquZ9uDDkXAYlklFBAlqW
DjFmcYUzW7Brdu612Ib7COmoDpmGVeWMdrAGTeyrWrGr3GZNz2r0+slHuv34tW89kh9mVyAyKS4I
xxGkVKSlX4LubnGx5F7CQ5iqo9WDxvfF2fmp3PlH8fR4wJmzTSBih9ILsRhAcNRhxXNc7WpAHNxf
gRIYjx8/UyX8l6I0dI7jMYCflrNvz9mpnuayeor3nZ6sxy/F9s6QLcci2mQGfDTAMbSKff605J01
sxMEImaULGQ2uhiMojp5TcH9CgpQv5Zy3rn7vzCNepf0Fp1S1H2G5SJaLJygAiPTwOhDhX9Edd9/
f38HocMYjSm7yxeyTsKK++/gKxCRI05Fb4B8JLbFqXb80OHHle/CwCK4ehv2kLxBnRjlVq3b08/u
s2TXMo61a7AWTvBvbiGYAqhhCyki/Mhg239xV6i057b8kQt69yzW+A7+calhNTf5RBjKwtHrB5Cs
HHSCjegSLBwEc48lwo8AEkQT1nisJH3ADE+LpM+UWjrcbqiSn7YfEXYm8D+Ezqbg9hmc2B2zhpgX
ahnrEJ5KRnqBBThYOFt5z6vek6jHSFVzVHl2BfJ7o95mJmVRdrjQpJ27EAtEPBoVyueLCgtsMIDx
w7LyNXD+TcFyVVH/zWnV3jcCc6luMtO8/5fdGjUEFUw7MZykBgYcQg2wuEwRsFtRPwA2rgENoYKK
ZYMAZaTbpe4IN5Mi8UQEiqF4SEE6ApmvDdVS5BLglEIsMdpBOzbYKKd201jMhn1lL9Q2OIBEdSw/
q43/lh9xg4KMomgKwHa+1HayLfe94W4goPg4eM3Exglgfb/BReiAZU1Q4yBF32wS74XkHJCmgirW
4sIQM1kNT0Qo9Od8bugZRCiGBWaigy4y+vKFmkkcNAXEtNp3QiKAaM8rq8cvxUz774clzhNhKxch
19t0FZLtTx5K47lOfYAjVp5rm22s5JN2tbEzsoXdOldL54mAFdG57I/QPXTaHhLJA3p4AZhtEKdn
mCPkZ7Lo5CvPWRKC1vb0+AVnAgRPxJ0+5UYo/WBErsuNvFDsLJfXubhU55y7qfFEAOq7LIkrSFDi
ct3qEBmGAWC0rVftB2Xw68/wNF2MYovdUJd66QI609eDXPf3lcgn0BJMvQZoX2swql2/YTbh2cOV
mbFFWOqGEC7YpNbj+ZsdjAg7IBp1Yw57AqdjB6h4s9e84X4X4M8mbXGGStxO6CoLWoA7visMLx5P
SRXCd7fehtFwCiV+//h3zOw+EiScACzPNwNUdfh81wRmW73m0LaCzsvSWfrzPiAtitkEfmGNizmV
qI+2vYbSkkn9FB5+2GAkFLhvJxVxKsfNAVX3otCo8CwrV4W123BY+EYzYeNWK7tLPSJKqTypx29v
hkT1Yb/dwao+Ck8M+E8tgPAKDMoef4W5cHHrQdwNNdYUqLoZVgOq6fvsHSLAT95RMuJ3+WW8tm/R
QqCYq1ndjoe7cWRahNiPgFnjLSCdnHjta7Euw+FSwcEjAjmBHBga6Cq9yZ/iVaTTz0sn0NyC54iI
AaKimDA+hi4PHGjGgK2hoOe9Sad0BaXPT+4dYnouvwwunft6RARhyqAPhelVO43aRyhkwjR3hcwU
5Q4oS8C09lWCryeI0gsrfW48InooTTB07oDxQEZfK+qlVgtniSgwV3y4tYPuvhsvU40Q03h4DcDB
sPPQsQxXcJxEqvB4BU4nxQ/biQQAiyPbQjthCkfUTkadr22XEFtzGQ+J8g34DNbnU1htzczuV+U+
sQs7hAkMtWs37aY2ICG6l1eh4ds8DDU2YbGwq+aaZSTgV2irrgZ+lHHwQV7A0KFVoCVH14qgfwjT
gXxFoeSJHuKKArclP6WoN0KE5tXrVK8xhg1nVAW02NHuG2KdljR4Au25w+P5nruC3q7Hd19U6kKo
WXeY8AJKpqaoyWvcCEGNPik7qJoeWb3dtha8G5aoE3N5LokOLiBQIxcMjUvNdXSiN04HjxJk1u1o
uWfofKGoiwvLrraC18RceMfpLPtpUU2L7e4dB2SdETMNCa2DY7SavnYAmEy/7f4wnt0uxHcjFBHU
ncGGYhDJ0AXojvUa6gTP/arRI6c06lW+gmmjJtgwEcEFkbaky5/WA0nIrxRIXVdMOZfAGUp2ySyI
+YLlnm/60PY3/sL1ZG5fElElTTwloUtclcS61NqJVxMvlN5maj8kmNfPWcgUBrgRUDKliU1tguQP
IeiLS43wNhXUPpUgbnr5s6Vwy/PuPhTvud4wTNGxMFCbUD0rNNk1MI+WfHo8wkxCSmJ5R7DSOk5O
AUNgoU0Mp/QoQw8cMsqPHz+3fW7/fvcCcQF6npx12D7GWBnti7Rn7ehUr1MzWo9H/+qe6x3I7/n7
kkH3zHlyCxx3Aw5Ci8IyHU730sJmUhVCtMA//F4qSc3dGW7n9N3zeYi9MEPWTsTP6MQ9o3Wk5lta
R+hRfz2es5m1e4MO3I0QUxEUq2SE36GTnycByiBuj48fPZP93fKou0fTbcTTsPZCQQ3qV1/xubVd
6Egv7Iy52EwidBkwC30w8Wln3Pd7971dg8EQH8Sn7uTZXacyFiTl2UwNR038ePw+M5vx9pHu3scV
PVhRRBgRzoyQsYZYINRV1jWEfQ7NQtFzboMQF45QZqAGnmPKKqP/iDf+0vk+81wSjsv7cdTAsQAV
KOgfxwqkKKJnrl/4znOfggTY5rSSK3kv0w6045JdepHhN6G6jnKEAI7D2JSVGsmeurgLaMG5XUFC
boeerXOKwnjFsA/YwBD4lz4GK5NJIJ14zMU1lHLlKFX5YQEGObOSSRguA63MQCgxfQB8PPGHclss
3zGnQ+KH85eePtndqqJgY5X0Ll7G2w3X8JBdOfRzuEEb36N9bj1euXOBkQTexqXCQCskZhx/zRvF
k7SRXvp1ZLO5KsJNQ53UZDbFPu5WMrLKfCEczwRHEoIreeHY0BDzcOr1VMd5Yqx41XxA4ePxS819
FPb7xA1uG/Z0h7RCUlCzoaGjDsn+j0ZaePxMYKSJQ12iuErJ4wFZS5xBHRa6m8LCdX4OlkUTuxxW
TUURdTg1JGoLdcBtBy4ljA7WPuQL1cqUTcUBLuuPQgpDYmuHOpVausIRMl2tALVZPZ79nyMKQ6Jq
oXrTyQrlYg+Cql4PV1gXqpM0+eOncz/vClgifv+4WdKWShdJODtsKCgbAtgygV1f0oO0ASDAFo5A
SuwhTivCTkCjQRgQzUCH+DNuXONV3lRGo0rrxf7GzwUYRiFqk6jfyx2IQigyAFuTmrTNWtCaWruX
fNM4qHprkLIza9vfiatu1awoHbJAOg80ifD6eD7mZpsIEi4MrDoI3CAPhD7MZAAWi28MEKqPn/7z
RoU61ffJzruwCgoqQ2FD5RxqF6xlFXKAp8cPn/vpRElBbOJY6As8vPCOAkSOhMnxhFlaKD8HAUYh
gwAlUqVC9cgoy09gJ9SivMj8qhvXSvyHC52IA52LynQ49ZmgFqNmolPHzxR0kR5PztzME5EgGuDi
J6Z4uARf0UHK3ilgBjoIXaSQ1RGDcjMqzELCNENpgpXh968MRWmXyyRMVeiA3GqCf5+dJBOumHq5
gYSxml+QHqDGBN3IL++1fw/20EErr9Xh8avOVIsZEhXbe70Uek3HOL0J4aNrs/Nsbof+kQ6XNie0
KZ37FIGnSU+w51x455nMBJox399ZrBRFlKayxoTnETaZLZlIEDYQ0gW/iHqlN/Wxtlzj8RvOdHiZ
fyFgpUKBuglCLWNeYRXiiNv6UljhKdgKH73jrjPHX2XrxEQFpbQ8LdwxixDsn08r0Am+v2gWSvCF
CXHAB5CPC0ra9JV44biaezQRHSDnnOVxotAOm55d7jOGxc7j+ZrZuyTKNS8gZlVVWBAuuEwJDAu1
ujl5IdT8Fga41Wn+nVsxMhEdktyD8AycNR1G55/GNftERyo09Q7c85SXonAD0O4ASB2/CrH+7XD6
KNZbihvD0pV0ZoNP8kPfsjtBLNqwznjHH+EFCdHLHKJZIcIgm3pbQeAceTw9ns2ZM0omQkniCmCy
CnjXoukxmVmzrqvIrPPOLJIgWJjRmbVAolsb6CcKdYKkKKqfasj7Vf3n418/k9MzJLZVzKkOFm8B
48A35sKtalSHevjBqPEWZ/qfnXMSEQ2ySmykqqlRWBejXE/cUI/aYjtW3ZnLqxOc5jRYDQkLg82I
QjASkTQ0cKn366nsJabKUQhELW/KlaT0vyFUuYMmInQIvaSAMXG5Z4bBKiBqCl/GhWg7U9CFEP73
hcemNbyN2BLR9hMInrjU4Z8Hl1LW8Cx+H5uw4boCHn+MwWWNLvASwN/WWGqczYAHGLIrowSeMkTg
KCF9894yYLBHk9dcQFXP3goK0a8w7Ns2WzQxdOAF0hN1HEsVFsxbOCOY2QrCTIXq//6zlUW2bSD2
zvssh68OtTk9NdvNeKxMiPlZlb1EQ5lBAjJky6Zk+EiGCjXjJDvlBaq8EdzPgO9FxUkvtHhTOK4J
VXTTRXEb0Jg/y+zJZg2bjpC060fEkID9ompUiOHeApRLurAnf653MJPe2n3siqtREXLIrTu0Vp5F
+3drp3Zrhdbj7zIXSohjpWNzSqwpLFChf6aol9Q/P37u9Ot+iPkkfDjjen/ovKnanG/r8ZeSwaw3
vDx+9kyLB77k36dkFENWSHlc1rsQktF68tTanM0YKEL1SJkXBuFm3oA4M5oeNpZSiyppa7ampEZq
vmZWyTo0XRPFS+XwlxjhrC7O3EwRJ0aYMnRC8xG+bwSQc/IqwdeI7hZKJjNdTGiPfJ8qBWLeNJYQ
nl6qzJ5pVLQyeCSbyapcA1CzQc3faHBzX6VXwGTt+lpa0WURMDRz7pJAYBjg1D4PVxugjWFEiVyX
v6Yb2QlAMZ+6KXAPg8C3b8CkQ3mVFi5pc9kmiQfOotBH0MeSjtctQP6V1TrhJdgkhqwLlmwyMHf7
HBzpD9cJiQMeBho1qRT7s7P7vWxHW+hI8wfqBDFSjX5WDsNCZjGzTkQiDgRdwbOUjEVPhW8cHGYp
9L2bpVretHN+2K4iEQaquIAQv4/oHOVyqNEjXA5r74kTOKvuebODgyvtcrpAgcRdAZk+lo6LnfFn
O02cduBd7c0tq0IYQ9xNQdQzqlOzTba/a8wepGdW7dZfuIXMZGYiETSSOFYC6B/iMKTjTR0O0GJH
f6JRzlIirhfeZG4aiZjR8TQ74QYmujtvYzfbgOCoDmVl4P0IC4PcupA/fSsiYLAZi0LNhAJL1/Dq
s6ZBPCPasq+8DlScRYdquWHXkuWdYyt8kg7U2lfUATcsZeEXzMVfEhMMMA4QGNNrNqBEVFqhTYQa
8Bi1peA7cyqRIGAJ/rNBxaI0V3MwIKl3srSwiWaKfoxAJGQlXHLh6obJo1aV6t6+UqK1NmhRkLwY
9Gi/lHwpP+8oEuoLn9NY4VgE3royJsiQOqKiExzKY/L8eLFNv/iHZUCifQUX+uKRhAFAXQI7ezxC
3frPii0CEQ2KkoULTIZHt+yXIH41cK2Gb/Ljnz0TxgRiswtZ1lLRgGdnsQ13CrUtfvvF0+Nnz00J
scVhjirA/BrPhqOgwci7Hu5KLAeghGI0oII8HmQGgMQIxCb3laQuBgajFPmmTvYZA3Aq9RnyTy7w
daK3YzM7Zy/JACH5Ee4eLwvDzsQWEnw7uIGX5B2GHc8w/9tkO9YIjha8JiGEv1sioc58HX5azXeh
uPQh0Ux3uFl6rWgliWDIcuP43VK5eiYGk9BaCmbkHnQnaCcZPKMWol+FBIciCVbyuB0sfJ+ZRUCC
ZJUAYvVeiTH6vNL9+L3z5clyVw38Xdcu3cDn5om4VaaBDAOP6bzMpRVPAV8Jf3X4wT3+1HMPn/79
7iM0YxTDfRFvkPapUSm/qMktVVg66mfyWhIAmxYtVStT8AZD1codsBo33K7VQEed2IqovDx+iZn4
R6JeKUVkaxinT+lz884DKz7B0mlnqZc2l9iSqFc3lFqema5F7KD6B+88aPE+skVdekne22f2RSrB
kfE1bwvjIkVjwMqEJbG62JeaW2VEEAiYPIakFoaPYJbHFHbQbkfQGAr5lIcLF8uZ5PlGubhbBjFk
hGHfNr0hbu7FDqesJqPfrT3+PjPNSCjbf19l1ej9dfOTI9Vn1e6amvIZwr2GDOMnfbRrTbpAxQTs
wKUa/uz9fHrTuzeC5/kI1w9k5nBih/5xsGKgkqJCNx4Wjz16R+yqDHURWnlWdKCmsDYsHGgzcefG
OL0beGClws9EbFdl74MiVTlL2LS5cv6tc3b35KiDhCMMppGMOew7yqd4q+f6kzMTWs2d9lBsgyeU
eYzAyg6Zw5awStViW3hlnWFhlcykSiTcMYSBaBmKQAvRGRxVWQ1m1AthaO4iRQIdh2os/FJAIb3V
QX0IWy2HtcEv+iBV6miPg+p9Qryueu7szhaXioNzCRoJgewlinbhB4e86SW5FkCUQ9/7U9Q53V3X
Br2JzEVm25Qv/5BAkZDHNueYsejRGG9OFJQHVMnqEQXTbYH1uHDnmInkJHKxkYeWGYOac8SiSFYJ
GL4qHcG6h4H32kKcnUvGSbCiXIjQvWKwAr13aL1QRgv7GdXTnpilDv9cEfO29u/WeNEkg980Be1I
Z+8U5mp46b74a38soFmMmnYxkX6Yw2CnW1j4xuqgp9sl2fq5CSSyxYgPy8SdIB+NsovD17r8VMKF
i/tMTCBBiRXTh/HIN7QTMzB4okEAyaEwz6pw2FnYQDMB/Dafd/P235ydSZOkthftv8vbK0IgxsXb
MOScWXN1V2+I6qouAQKJGaRP/0463sL/tLMywivbHW5IQMPVveeen1/6Hdc2vkzZ3i1OTJdnOBRH
OVBZXXbyyofvF/IrO9GlOJG0TlOMAda2yfOiWj+PvgOq5lOBzi/fT76/x5VF5lKSKE1FF3kWpNMg
jIYZoDGwkL6/9JWffylGdGpU0WjWMkTTDfnlBXqOq6XkKw6641NfkXrd1OEt8/UrQcmlMlFllr8A
32cOoLfFObir0/Q+I9sdbgv33Dn36eZu+v1zXRHxw9b7fze7uYeFuCkmc8i6xxlWTGi8aMZ3grIa
fBTCQ51tsz7pQhlVzs4+FFSucoff2NyvjO1LwWI2+HU46gnWn4glY9cBhJ5rt1lxJbIUXK4bQ+/a
DnEpWywoK9pF4BnJPtvZX/IZlc8d0Mmr6tRtrAf1DOT4U/ly441e+3oXi0ERwrtNTnDeHmOgUmHg
N6cNRKX8bPACG6X8HSkjmLd28RzdGJzX6mGX8kZlZYEFlhqcY0uzW8bqjrvossSaBAyOSsHj3SPf
A7md3b0aPXx4xP1PYmbrrx/0t7Uj8MVgfDabg8/YdHLxRVdLNmc34qFrZ9i/NpO/XZ4UICMPwMwf
KI4AVkIerY2Etcn02m5ziGfIjdTelXF4KXjUMiCohkIAOLAclKBnPZRgDtwTc2tvurJ6XGoey4kQ
f3FhcFqP70ZtVenFk3s3Ilap0HX0/bi79hDne//tXYmy9QVHVyTIHftp+aPknVUcm+zP91e/tn9f
qhrdzBsoX0p60FYDyWz/IAx+vduCTVzE2VACgDk+ZGT5U+v56ft7Xnui8277tycKOqAULB8bumJs
BZ5pHKBvdcmHqBqsG+P3yt53KXU0zdAsguIW8CF6rFZ86236+1slt2u//2IhKLUET+aszx2Hj5KD
WSw3IlxP5OP713NNI3PpJKo9FqqqP8+OB29XvoGLtS6P1tZKxG7aV3f1EWVaAhea+tPZ34rj/yoJ
/zMcpZcmj1MjoOmQFE7ed/nhLql32dkmL/qdvPYbMUR0DZ4BjX4AWRkFnzjd7uboaYRBUbEuYr7+
4vEHLG+PyHjd0tv9ldD6t190jgb+NkzygNg98Tk7KNMQtLvV3h7UOAEr81A8KkOwlSxZMoqWxciH
IcaFj34dJmpsD0a5CQ/dX4SWIJ3nGhafQwArghJV8MkTflKq9sVi5/zGAAgO+PW7ooZwLKQKLSJe
D7l4aT9lcnpw/WmATyg4wLbI92ISP4Es3xQeSxjX62XkaZONX3XlF1EX6jZq+wkksWIuIl536AQF
54142o3YxMvYNOGRwVICALPy2BjvK89aP26l7d9YKyznyltDy87/vrU+cHgwDDaWCzAUYoMOyG3o
lmio8k0b/pZu58mIOwOs+cSEYBrdGEEXs9IuHwFd6mDUvYyPvtH1fXMm/rRIADigHJUu6OnAQJq1
LmSGthN/9Op0zOGwm6ogxwFehssE8t4YDuAVCzQnWnaPp8xkODUpWrvghtPb+sm0Q72qe46MiY8z
ic5zGP4SudyPbWkviQCMEeBIstg2jGCccn7MKk02IS71BmdVK3JoHv6chKFrZVx7DdxXycHcVd0f
t+ItOCk2/UD6DbqRBgMAgBvIXhKJ28sVMXND066ylsdcZLBUKuAbzkos2IsWob8u8n78AW2LY6fl
pPLNgN9C4obJ8Q84mUSkjeEFeKjIR/9glhqe5lbkjwtRLAmHnsdNbfIjANtWMjrWe248cP4ICHVV
lOvM23gwhmVRmS/LI7YM67cjy9oHGLTE7FK5ME9+GCh/3yg+PmoAD8bInbPx5JAKWSN0cav7CTJE
iMZCB3sLkwsEHRIe6PFYApVLdDvHHlvGpPRQyJ3agq6Ul3lnenRto78G8e3KAXonnmpCEN7yYBf2
i514QYWu97BdokLCzJeNOksXBbzRXDhe2jtu8+CJ2YbvSi2besXpGVSbk8KyIz8kHOqNjlbv40QQ
48kuBMBe6jjvJU5lUgHF5YS93regdwDwq2kej3aNG+JwIj4DKq09w962tmoRpi1aK0Ac7us1befy
LRuFcw8SdfNUCVDVSea7f0ZoSh6kNDZov0g0lHXtnFgzsR8MFFca10M+3vkF3gQvWprogdGtmtEh
Jb0KxOfKakDiBIYeNqXZYz12SxzOygHV3S/josLsDRdfrzxrnOBf4as2ZRkvVg2BLqw3SDuMGaD1
kqoGOb8yaxOat2bLBh/marSFhrLS9omaYboDyGx+sIt+vG+B+Y4nq+hjOJUgEHGFdxfOYwuNZUur
xyXo5WuVuc5Ww+kdY0SR1DA+Y1zAfbHjy/jhgy13p4mA74MFHCSgl374g1NXxFXWtvsOo/rekoE6
VQWwaArI3qMsegL4uy9WSphcRbwR0HdiMYyVixDFd/rstIR5u3fmqYuq1hn2LT5IDGXXtG5HF8oG
RmDm22L0ptx3FFp3htaJ7UwjkZoVv+aA/ihqZV6rUlAQIknfYMl0ugLOU2iWPJboNFgHIwMqzcxj
1M29qCLftu1NxgKyKtg83AMPLZs4zE0/rELgYycLmbhO8WcxMh+rNLqqbbArcp20Bk6XynvnUzXF
rY90aqmfRnfYdD2FS6WIsxa6WZHFbLH0SgIrF7lZ2EY+CJFPVpmNST+GOqU04KvakjDZyzctMO6l
u3SxbuQvg1GdYmGGPfPAN07n5vAyHr5Q5GQxHZBi6utj7jG1GqnFY9lS8DMzd/oTVCBpNqONqdqV
YYTvEdeFGptIyQHry0DW3lwDaC2WL+mqDqwo06Sddu98v3qgXlBikdRJmXsJHN6TvocWSfaxLHTM
+uGuMAH4d56BayXwdjung8TEM7EjyrsqVwc+LIcin159C1wP35l/FiNgMgtpN2KGoqrgDvoJ5hZG
AV3zsyM6Q6akAClvOeNLu0hV9gmqyP51mvyzxQUfNn2WsR8iIACWavjSMi8dYX5sNLJtJeQEo5pW
ufJTUS/AMy9xgDVU5OURj7zvKgbaEZujouKnjNI3tVCcVLJmM/HxWRA485TQIQrP2qtW7gnvd1OL
WRzI1/N2XHl8lYUAE+czleuaZsjtFRY2dz9LO8zEGODDVYvEkuqmdccGjPPA8e7LZTYpdrg93gtb
V2W3KkiT2lW4I1O1AbInhfojDcbivuzyncKIKXqZas/dAX1+zA0/dXI+6QI2mJwmdClYyvNxU3Zo
EoWZZdQV1pwwah8bNi+we85Bdh/IEk1+TwGxLgVsSrL21CwZmoFx4I5xRNpWAZQloXVnA64WEW7W
WIvRLg1Su8g3dQ8LyKaDBqzfZk0QwS533bfdX2i+VTCFJx2KAZjhbFUHWAXAigedVoYHmPIL4FLr
e8cz9y1gDSZSTDSRXtxX9JC4cTv2v7Vp5UlMM7p3Rq+B60EBlEM4OeQZSSVM0lFtAic40LFsY2wi
OUrb6PQpKjDXx9HSe1cMEKfYBOFsoJ9kr7oon4cQClXXSc51s5/hgkNBA5RmxBSw2nTJtqTI0ynQ
7XqZnTqhlr2XRGzgpKgTX2DWZz2DSgrZb9CaqjbJQ7L3tY94zvRs7bfegzXYj36YJU0t4TTgml3r
q3w1nltJsmn86bf6jVLEU8XUjbGci2MNx0mAYlOQFosXRmt/B+cKGD93vYmcZhZwj5seCi6eDJD3
Kx/fxI+Y5WyMh2ZApJL6FQVwGxFhCGOoRqNIAx7BMXMruGx2/fBuV164yiVcF4smrWwOz2o7s2Ni
Cex2Zd2/eL5aXlpj1lW2rDih1RtxyLh2kT2K85ZaMfAGsLmYHOgSJgQBTHXtvbBQoOO2+9EDyd4x
b+0D4dzP8kfm+MeC8E2nDR5igoGFG5b5JvdBbMSwS+umX7VZRnaFlFuEo9ZaBNZyygbrKZ/zE5Me
1DiqbLcAKWdpDwFwHJAOM8YHQBBBr90NadXb1q4ko//p2mj3Gm3WA89rtpMMQMXlG6uu781STlF9
JhR3dbfyNEhb2ZBjrdYAqnuvKmN3gbfUcQjdigiaV+158dI4H6x2P/gMMXOTaxmPVjbH3YwkJg+y
MvL8/KHMzbMjq5W2yxRAlX7rDj06dngI2C9aZ6OgwAqMMSgkJ+vc7eFlweicLna/pJ0388RlVp2q
uWaJ1EWZlpaP7pcfkPd9TMYc6TSfumlMpKhXVdii9CHGD5qXu0pnJ5I1e1Opo4WHDXsr7cvlMbOQ
MkEE+OSSsIhzjU3BIC6hHdZ690sr1h655yRZnulEczYgqQzN0VJsYfNHtjQLqy3iWWfLoNOVpW5X
/QhQOVdhe0QYwpPB6j7dBVLi0U7K0l2pktspoe6jbkiq+kFHfiebJxX07j0rVdJ44kjqcO8tZps7
iFYDdK8GMMSV/ctYjFAVyjmecE6PHNDO92LogTqdUbDmU7NHcfyeGfLsmHydAaWsxyY1nZdmekoD
3a/Csi0i25uPsOV2APVEo0MPzGfnPjtkKLd55z07lX3A+6qwGI1rIcMkX0qQ5uu0YOHKtPDS1nM6
KKwgCN0RbSyRxeYeSj4UnkOfAygFWCsNvdgS5doM+LH4oo/gi2ExAbcZQOffXSP9TQEQaeT3Gdv5
vYWu9RydWzWso06I9u4c1QCI3u9ZLR46Mh9CyQbgQv0T/I5jrhaMZwsBLUW5DgAA3SMoyKJwsH5N
pAft3I5AfN0ZQFSnsU2ERIZHl/OHXhTar8r2p1HVsM41ubcW/2WkkMXxWa3CYUqA7UjqkcWS8xhC
sMTtASUJSWwGK2UTGIg8/zSgWcaeBcg8tIynJm9+ewTXwvnhrqQeVNRWuXJYsAvEICLOnDHJbPR2
NKjIisb54/d4J4ujyY7ocr3U/mfvtK+1aHdd5b5NfnUKCrA0OGuiwJrSSfQIWPs8csb2rkQuSRvY
10w4KVY9xJljmMcs6Df+zFJRWD8cNAdVHUG9lHGzIkGn1xpytpVaBI8Lkd91WhaJ8nu2DXLvN1vs
BQVXAGk9G0dgFT46nbIREzlOsuT5vaDm5Afu0fKs4zzAB5ZLDw8nhzSzQMYKXWvXgMvLSNdETeXc
24ID/Fcm1oBdVdm/Gnc+kkUca9Y8zJMEhJPGUv/uMFjqgT3k058aoHQBxQJjv4biA9LFB2m9u9kf
kk0matzwGFKytVt0Jck/4xTcSZK9qq7+BGkc1FIBWFVZ3HHPqqCl1GgaAms9aihy2739OLWtTrzJ
Ou+BNncTh3u/gcXoTnNLoLx2hR2gO3gqH53z/t7WvwQ5c4PbtJVWaihd5wTn14o+AD68I9Bwy+H8
FzwrCjk9+dWnYMNr0dBjoJdkYcWnbfqHosYZG2qPYUE6s9OfjYQyRw1pXXj3rvDBylvEWuDwkYVA
YWlr2M2M7tAyCcVa7W3kRJMlqxJ/aFf4qfEy8FQXToJe7ZVDxZ3Tss3St2tH+vAT1eEaB7xtpRDa
AYrW7Fkl3PWihxmCHwxXe96ZqYxEaSIT9EM8dd1ayVd/BkGZP86Gy2MZYKJSpEjw5e8Kqo65ECmn
2YqhTRQwFLhnBSgSKhjrWYuKslauZYNAiLwgkt0MliuShj3CdRCCNUukYtSfVrYg1vLSyS1+aQTz
M/dP9oIuVmbWbvXp4x+SsNit2Bs2NxzIeP2LZeNnPbpvnRlfvZC9QtQXM2I/S+iFk7Ibd16G1INq
H2DkNPMmdrL8jpf6Xg1ZRLyRxtaAkCvPMSUk1o/21cP+rNhX55Qvdh480TqPykEmZfM6oXBYT19O
97MfX/rGhlrmxxzeu2WREvennj6FO0RLB2ym/dx1wEEE6CwVqKHrhxF+X8VLyfOoxVrSNDrWebjS
BhLeYfyTG/bBi+A4y3d4rO10yXbB9ImG4ZPVdImr86NvV+8qJBoZe/8gtDwtkJqivTr4DXyyWvEZ
gGV8r1nDFMs5CW7XiW/xqMX5v+/2hedvLMcG08z5zdmX8TbVNDwr8VJI+2cHlkPhIrGB8/0EUuIQ
4DTeh4mLv0/pIwsfCP7NHe86S8RYpLfeAEclVaxxIsAb3PnMTUG7Awp7RB1BRaGiD8EC88zRk9vF
6IRPA8NyBGUGXDqmnKfKnJR+7O3jjNaZDr2uePk8h2Ji2IH0FrfwiOy/SPas7IeskQn8BhIOC59S
7fvZ2aoJvw0t+rx/9gsnrlizrVt/2/d+VM5vVW7eLZVHWYcozb0/P9wUYmOsU02fUHlJpirYdN2X
P3UwLR0w5Qs7nZfpLsDJLz/7POBw5VTm4Br3KGbk1QA4rqbwxQ39JCgRwWbIMrPfOZk/BLbmRWb4
Xz4niAALr0402jmLHv1M8B3q0EtMyRy1ofyB4vNeVEcH58bFGjAzoEOol8RD2SxATc1vq2ScigfJ
6h3pweJSFWYjQDyW2JlOJi0tV7n7psIwbrqFxK75QZ0vt5aHPpj3fdc/jbqPunyBh+VCNpk9bG3f
f5+Q88HSslpm/zS5GNaViQhObs0CwtwAfzPnzarwS2fAov2fRfGhnCylzH1WaCNvhybVYGuBGbbr
u+xHPRXPHKAavpBDRqyf1oCDZve61O/KL442zNtz7SUDe8kaDKSMY/TkCLoL9WR74Z7NNOqr4cBb
+1UX+hf4uWHTrtAtnA7OjrTqZ5nZ44rhkM6HDBlEF2POZVlcj9a65uiwyR6mwUF4AXOICEmxVyQW
gfBx3Fjz4RMf+KTKyo8lcUlsW14qpwHDIPemgwGkfYd0bx4NyxR1uktGqmG5Me6G/I894ou5PH+V
GDAZ7FWRvRlgG82mrYfJU44myYM+NogTKjDbPeRrphqv2h+jtkI5PKtAGLBOc30mGRWpM1dIfsLx
RoO/Ik1UTafzIApIm9hAKdlGJcuCnwVFcODdezYM9hHzTrlO3TpAo2XAkLOQKy/I4lnND4Q0UOUd
cnYqpUp1hvzZWCNoGSPlIiZndC2Ev5H8HVTitb+IVLn3ft0gr0Bjav1ZWHn0wmLdymYTTsHLAHDx
XCwp6erEgWGSC7dTbh9Jhu/fDbEzfZReeD9UkCu77zjDIksgjy7pENfmEiVYxO3FDD1iC3AhaWO3
9pAKq9F162ORw0LXF4DTc9quMUmOyt7l4vOcxoE8akbeYeMHFrrHto3fJ4FdxVZ93+d3GWZ2H2wh
d4QTIuRugMYLip1pxgApyo9F6peAw6zaD79o1zwtFPLwaYyQnNotQfcuAOAK8VYLPsC0A4fdoaMv
OBjVCQqDoIqxeu8DoYNzRDEmrGI/DRL0i7pr8dnHGfZKmMoTEu74z1nmyO3bm0J1r0M94OPnn0QW
mNgg2JbtKxnvRglL9i5z4atZnkDePS4AhsdQIq6KsEKHwafl4nRqta8NtdKhIl7EOUkHonfcWQBt
YAjbher2JBP9Zmo+i1LvAGhJBZMnKO/iIiseakcALYICXSbZE1yO3vKqPwQ0RLJFuIkHMHkfAOjk
etPRFt6hkTPfyg59/IBuBhvHom+uY9pUKPkjqDmJ1PTo5cHWcUXajhSxL1zIls10ZnYqnHQi1edx
SR8sf3ynI/3IlHprEbtHgSufl3l2Hm0aQtJ2P7W7Cblc2GivfbFdSJVmZw931AHajd0sse89A9W5
DSCEJZlc8wEGJ1zSSM/eCmP6xYJp9YL0HazAI19YdCXC3v7JazdEQmF0iL0SxrjudrJxII1D8CRh
TVAUwVfdjN5wQFQ83bW9P9/rYkJC2s/d6kcg2vy9cAgSKYUcWGT3OGxkgjSrwAz2W7jAX54T8sNn
OXuRVNMhCvwiU2iqo1hoemnfEkqcq3aq0lzJ7ef//T/Ethzf8al16cOBJzXIqM6o4UY0/m1+LOBq
nCv5D3OEJfNGJf9c2vznTeg//DcUEGMh0I2HpXtupyPtHorglgriXNn5t2ufa6B/q5O1Tk51xWxr
jzQJHIMps7ujtnPURQpX5ffWrJAgHKE7mZGmBHsBa5jT/gkMvDLj1gJqOf6+bnntGS8K1S3WKRRz
LSS5i0OdP9hYZ3o7u1HZ+nfxBU6T//uQ3cA84/m+izzinCGD7bfbGVbAP+mQWQhNUGlA6c1yH3Ho
gQ3HUJWf/+2hLmq9Y8/LCmJfCCaR8IK/f8siU5owrhWVN8bGtUez//fRJEVizK8IvAHolK1ahg1q
GgN26DvKCxCYpuVU+JUXZy5WkmkqbrWI/HsZm4YXlcKlCypbmEYfRlN7Y7SIUqcYos1TlhfkbmTd
LSXnuWD7bwP0omOIDkZQ1+vZgbt8JwfzDNHV6/ef58q7u7SzkFLO2h99uh944z35nejvcHQqrYTn
nniY+pC/FG2IVTjUGk2Uw3CrneuK2z29NLKgxABmIjXbD5hr0dCop8aDmkr17DPspu14djnDSFW9
3KkONMuxBnBI8M+irlY1lzjdhTWEeDMqeeZ1bukHy2m9KcP+hmHDFR8Keul6MefgtfO8ZecUEUEq
3YR0SvuO+0jNhRr1SJRXfeQLcxrgDzxEeRUOt9Ah0m44eMyhL2iLmx9mv4IwUeEtRlhA2XYkYnhH
uS4LogVbdxF7PhnenEJrcc7w+ngFk1emcgz6W3P/ykANLub+iOprSSWRR2/0xo3n1cu6LGYEi4V2
0iagyw3RyJUF7NI+I5vRo+eLUB2FYVM09/YeVaBPQscf3w/Wf1cL0eA8P/62UIcDEsqdrf1DFg7r
sRUnI5o/1VKtTWg2xpU3NoRrt7lYstq5kz08q330bzipjWNnFBpEL4z2qeDDE+uqW0DJK+4G9NJa
gxgtqDcbc2itJXZmJ3b0Sy0w2EMfJdE3iuTomK0trFtVDXur5casv/ahLlYuRrXrVBWUeD5yFIa+
Mw3Gm/n4/itdu/jFatVoxuwKCQt0CfSnqQVAzbGRPglubGR/+Wn/y2p46Z7h+3WADXkEt7xTZGtE
50JiXizL77YNHCQSuP6FjIidLh6KzdQvyjeocnjqQaCChA0ybY5lt6t2yK2oCVA+RIgDt+TKuMky
mSAZ7G55Q7PuvEII4N7VUBYkmYB0vnEUTbxhbLfGnfmuCnK6Z0ouK+QAzZG3Mnhz7NaDrh72Qz8K
5vGkMKF/qEjhfAFujZyB0S599NtSfX3/qq+M1Eu7DwScnXHsHEKnzod4YQeT00TANVBlL0TYN8KS
K2JDemn4UXSuB3dR3CVnolgPA1IPk/amxHT+kphc+sfMBOTgNbk4ZTrnB3SEaeSwUd5Et4iMS7Bo
/9sKc+kGwrBfTMPiLQft96gH6r3o601TTzcuf2WhvPRqIB7UMHTh+kDaI+qF9rIKwjWS6t9/rSsT
4xL71k+ZoxY2LXDZQsenIJEOjhySoe+vfm0sXKxaKHQ6cnGX5TDN/lnmE/6CiniNPrQ71zQrJtSP
7+9zRfBIL90bWKdyYxu6HDyNvNlYokzBPJAgqbtHYe8wMXbKihY6nwzgNwcn6O/ve+3tXaxZstYL
DzMbUR57yPo7Pu668saK9e9iR+pfrFiB37lN1+LS3NoJmSpQxwhss/eofXvmxue5EsNdGjnQelmw
WOAei0ITmHga9PN/ei+XHg1dD8dxHM6WQ94/Dz3YbB+G//n+0td+83mo/W2/XSY/MGhXx5ASvxDE
CJzjv7/wlXl26bkwoimpRiINQwhu42ylrcTLIrncuPqVz3nptOA548LL89XDIa4p/PdTZF/kY+DE
iNG+f4Arg/HSbyGvM24m6IUOjo3OVNSdpnmMAn1jWb929YupPIiubha3Vkfa6+y3xEZz9OuB37lz
7dyYTVdWi0s3hRwJYG0cqY5DlqNfcLCctTPM9ZqT8I2WyGg2fnfrXHttxbhkr3njqKpuhpgR9X1x
oi8GIjzU9x+WFxbdIlhce2cXc7hBuqSBRqg8mpZzhVJZViSthebxcmmKW1Lya09y6ZyQgaRSlXwo
j241Rax/qIpXf9kT1IpF/5MHJmmZiJm6Ib+/Mv8ubRTamlSO09XIZBaBeJmGfDpkvpNv/9MYvrRS
qCQUaZXs8FWyUzXeDwxJrhtNylc+hnue939bOJqW5k1tV/jh+RzbbF0jUEAZ5fvffeXI+g/jBChO
C27wVqYqllAzfS59DH/qMcN5Kp7+fH+Tq1/6/E3+9gg6sIZJV7hLqaKuS1BF7pG0cKLBi0ayy0Y0
KNxYS649z8Vsn313IGgohA7s1YU6soxcnSAnwyE+htRQ/se72P/7PKIYBFoNz2MJCLcsKhEiINHZ
I7OO+PymTdiVhf0vUfXf3tpo5Wby2qo+jh1cRM2uQ04ZYpHevtWTd+0GF9Pct3Te1aKusSAiU7cc
7W6OFmcXTjd20yt7x6WBgiznntmzVR8dhGZI+qWwFBb3tEVxNvl+ZF2Z1JceCs4AcSxsqfCKhtcc
cod5ubFaXHk1l8YJ8C9oRklwYVXm1rauinQUBbzaoObFcUjdGEdXWqqoczG3pTdnLvTZ9VE/oNuy
BmTxT92s7DmCAKaoYqg5OnVjk7qyjDjnP//baDLVBD/DmZRHjroTCR9m9qnGp+8/w5VZ9w8bBdLN
pclbcSwh4YbuDqc/Hgk7YkvSQtt2q8Hp2iNcTG43hxB+9g2AXvYrbw9+sZ2cG8eJa9/7YkbnlnQ6
rxhx6SXHhmp16O8maI2oTq60X79/S9cSFM5F1A0zSbBUygL2REOnITuBRu3RIhItDjwv4kHVdWyQ
Ddv0oSrTEbt8OmaDWYshIBuLT/ONZ702aS6mvSlbAoF1Ux2HuY1M/eXrGye+a8P5HzYKua6Ctqqr
YzNCtoRmTgiloMqKxo/sZ6+ixcTTzYYcDNt/SVxcAsLcfoJ2S7bV0dhDPPrvxNsPwY3Jf2WcXRpV
jrBXNrkXimNg4E6OUmNbvufzrUl/ZVW8NKIcK6cjjcTVEUut1fI+svuMfPXBu1m8JEeW9vvRdmVE
X3pMag6ulOUW1bGTKnLJc+9UOIBDqWtubR9Xwt5Lh0mU1yX3C9xh/HJSsylfvVX+37KGlz6SOew+
wg7tukfzMT1bv5uv7Gc431h0ryxWl/4XMHj8/z+b4meTk3dwv5pjmNyKnf/q9/23kXkxy6dGFTk8
l/BaXKAn+vcG/nc9i9gvFvO3YBNnKcyWv//G14bSxUwOx96VAcetQpTBn2EcAjk4uuEUcnjdfxtG
l74XrBwJURUE6uXMccAIUbFD33sY5Us9RGa5xXy6siZdOl3QqhDI95fVsQo/hDnZ2fP3b+jadS9O
3aiUT7Aew3UHCO0j0Hl/VPqWlfeVt39paCFbQ8CjxSCF3LFXe5jw34dy37wPNwwzrv32ix07QwW/
dZe8OraW89FgvYa/yur713ItDXlpYyFaYgWslNWRvy8f8kN8OV/9A3ks3Hiw1sHHcLTevr/TtYe4
3LOVpWR+vlHu2tFQPsz06fsLX5nGl5YVEG3M2LNxYSxvJtiOJw8Q2o5uzfstwsG1/frSs6K2UGpF
WQ0v/kuYGO03xR5zjD3aTgrrmm6X/xk33z/M1e9xMZOzsAdQvVfVEW9JnRiMkd2kVvHYRN2Xfnay
pARw/Af/b6e+SwsLouZlLjQeTEBe9No9k0d6B2U2vBlv3ODK1PiHkYXXq4E1lji2UNVD3/6Tv7jQ
1EMHfWvzufbGLu0rsFHagM8jGMyJyCLbrfnGa8P2re/l/+PszJrkxrEs/Vfa6p3VBEmAgFlXPZBO
On2LfZHihRYKRXJfARAEf30fV9VMZ2palWNllhaWUkS4u9xJ4OLec74jEmonkvYdZhZMwV3aBq1K
ln7WpwqOvyPk1wOisbY/o+z/4hr/QYT4XWkNtpcitrj+a6WMSh5E0Pb/yXVx/fz/l83kZ3iFdA0L
JMMa0H84bQzdGYLS21fvI7zPv+BE+6+f5Rf1zo+d7HevnwQOXfLrjuWWMDwVy4DYqrxwj6x15L/5
FD8tA10p/Wu3BU8ByPgs3rowQVTLv/ngPxXvYhpC1y3x+kNx2+Rn2UCiOP9Z6vgv6qif4RODG3bQ
WCzNZavOebPslmGOe6RKmT+j5P/q6vnp1vfgAQ1Uh6LZXk9M/Y0z/Unj6Fdtl5+JE+3Vdjc2eGSI
M4ctgbQTKfPlN5/sqzESQQQH8L++gH75TNd14HdX0Cwwoq/9FvVauYOyGnzjFnbjNQnnFIN3U0aQ
MP/rp/pF0flz0FbnApuO6SPW5Pvc21d7b96t793jv37wX3wUP+Mngt6sNu/x4I6CZvJV/Vky3C+W
w58DtdYqF3mV4+1Z2xQdYsi7C703eVR9jH9W1f7q7PUzZGKdKupwiAYuuDbXp+WuQ65NEbFb9SZv
lzf57V+/Q79YKtyf7+M+HwJYLzEz1GcHp+TGgTruy7/32D/dxvBJNM7W6PVMmjcXZeykssL84+z9
n38gi8u//xf+/AHn81wVpfrpj39/Gjr891/X3/m/P/PH3/j7pfqYBzn8pn7+qT/8Eh74n0+8e1fv
f/hD0qtKQY//OduHT6lb9eMJis/h+pP/v9/8j88fj/Jkx8+//eVj0D3aAg+fBVAJf/nnt65iQe96
9v3P3z/+P795897h95703HSf0LGq9//31z7fpfrbXxj7K+OBJyij+Mr4dVRrPq/fod5fgwCSfkF8
joKQXnOY+gGg8r/9JfD+Ggp4LcOAU58Sep16yEFfv+XTvxIIRIXrC99lLMB99H9e3t0/NrV/fCR4
O/755//o4RYdoK2Uf/vLT+QR6P4D5NaEIqB4KMKDnw/MSPUyxoWHOrEzQ9a0neZo86ouDuvSuc3r
PoXf4+L1xMksd4CQAmzhTOYFevsNbmtjnVT6o03DueM7d2EbCEUlIhB0+X3yPCf73Zv7v7zaHyeV
/9mp//FqhYf3k4UUctqfj5cj33oNDqZIGM353gGafweB6p7NRO66ySN7ryu+LtRAl+KVG9rsdX8m
bn9i8APFs4Tb0YOzMaauaeDCrJ4n28KwN3X1mehqTK3pn2oxsuc6aLo4uJ7BdrAZddkyiLtaYAtx
l674sxPIHxcu/KMY8jaJ57o+uQK1f65wGu5asA8MHBoap1pi1AJMhGnfipUCB2P9+VxbmFFKhCbH
o1cFxwVu3KsgvnpdIZiCb3OB6HyUnjmsI8TzJpenIG/ea3+DSLnovJuyRTkw9o2NTKP7DBAeaPS5
FXescl4RO6WPtefFcHqvJ6oAYBBqTEVZgmyCLNIBLynwMrhKUpjsltMogX3QfdXtyLaKzO3YUdRN
ElaEPs2bxSaeT3BMjeF4giifhFbfeB6o++2fNqYpuAF/KN3A/Ahd3CAUUBSPMpf83MsYO3chs/Bk
uq1gTfiyRPsVgup9AbW7dKG7h2C0uOkMikY/HMvHfBZjbCHM+eL1/tfWDPazplCAL+0MQxjVZ85g
1aDhmXSthlkd7xjikKKgsF3icpMWBKbE0HMeC1iX0G1YgkbshN8jXkDLa5pioIMXGSh4vBbYpidR
wA3t5CflNVVKQX6IGl0cXcLl0TfLMxbkBCQbZBJ5lEeDCw+Wu4xfK3597mzgcDnqNoRqrzRdUuRj
eOiuf0dh/eyVMsdaoo6EE0D35s4JhzFdegqXSon6Ulw3KA6DWd/oOVKTebHTllTUrsmUl306+DKp
dbudltYD73Vi4U63v4VODYsdiAE7SlcvYkshM0dfryOl4celn6zEsaafENtEy3DeufZCjYC8vDrl
04M7hkhirbYJgIDhc/TxwIUO4SwWm5swb7kwRoHdL83bBJbHznK8h1b64bHu1Bw51ZDC2ISjEvqc
CAbvIamkp75EB6yU9xTKxkEMIup5sPfgxxQ97mG+sUPRhw+bgjUkwBKcQFwJCD6ZZOw1AWxCCF/M
hi0ArqL3AN0M1qijuTmbksQ+mfQRoQBHXOvptnhr7Az5HXU9mIAX+Kn55Aokv4buLqiGfZ7rRxx9
poNTYKSqmidRFxYgq1iOwG0UClJ465EMu+bVJQoBNpQloEf5iaqmr0VdwkECJp7PHB0ZVwa7oB4C
eJKBmYBwb70PK4ce4Ik88rU4AhZU3XsN+kEjsSbjyoFHpUSVOW9uhGBAZMw7bpUsLn2kHPb5onVe
7GrRBCOwz9Fwe5W2h01w7u6gnDxBSL3CXMamtK+WB5A3TuGIyBqsIPPZ6Q9SweTbmCv7iS5mX4aG
RdSlzlHCW+1TqIvm+VxxGJKQ1/AgZQjSAud9qrrqsK2kAoAJk1N0g2ItbRBtAo6ztiyb2Ast/ond
AiPpisA7ofVbTl1cm4V0jyYs66xV0wE61fDSu8XXbhvXbFJVfbMNXQ7SRL1bQLbc5+sqI9c2042q
ihEGTVtjXZ7rJl5h99GwnqTeBB0nLSN0umCn6jc/DZYBbuFaY0vg0OHi8fe6gp92C8JkBgttNwok
tPFiONXd2hybETnvVaBBhzTkMLtzpn44Aed2yAogwHx8twluhjWcEjhWn0I/fx1nn98YivVhW8IO
1ghI04MuX2JV+VUiOC4P4kzVwSuGDxCJ1xs5MuiFDX/UvtRZrvxXYfzt5PUvU6iHXatAYmknuO0H
D8QQz4wUvmqf7PwFzn3rV1sqx+rOWzoaDx0so6wrs6XvkKRUFnvXY5eOyLt58N+0Ys9OtbbJXJZt
Vk14iTWFWblb6h9Uhy+tdtW5mfKL05xByqj3emmLfWFB6JDgQ4Q5RAl56dMUvhgn7hw3dUZMe/1B
Y7YsRMLVjCEaacPIHW0RQ9YKEo8Wc9ozAc9KXs8woMAjVzgn6IMXuI/IV+u1KmJDlQGoFqRusD4P
K0JigInCx7xRWISmDy7cMhqdAM/i1HEQhvYr7D3vofUhQualzThYNNGA1+MGtboDgyA4ujNYsFjd
zSlsrzoXvApAsws4TOVv8MXADT7KDEcPkAfz2cQixKOTgVU34DJNOLtBbemz3r3pwyulpurB7u7G
9xUWxqnED3gAY704C4kGoVEhzcRexlX9hrgrrFRlj4q6o2Y/NrC1g2bUX6Xn7REfBqyrphv3NmiS
usqf2ZKbgx8AmdoBEuasxZx05bbtpNNBeLjY/lxev8jSR6hA42dkM+a8ugE6Bd4Iw2fxwQjJLz7w
U2zxaZRvZj7lmwbEJHTYrgq952adt/uhXcmd35bfwg26TtU18DVNZZg6VeGnde9UXyog/3wIUF3f
p3er7w+3HuHwoApRRXzehvtlhvzI0gZJ21i0bwo1lXFQNBBv9nREDAfLhXMXSA3lGSRX0hb8okXw
RWnIU6nBQ8IY9T9fLJzGdT9hfoGTOPQCpI2FDn5Dtzt4IjATJVDewTkJfejTBln/YZsXLMQg2xzU
imtA2WK5MTW9Z3Qen1oir7wxmp8mIKRgWOxjakayt/2p6gq12xy3S1oi8ksT0DKhIIHFEjkcSAfH
bbK2mDlyPtljwOZDgfLwMkt+7kfyUfhIWi1s8UK9HmRmQEQGBNPsFhdQr7l4x3XWn+qD6+BOasRa
xqHLPuTgIL1zkm96gvaS+VAN0Q8XjrK00e10LHxvOv74vx9fYOcoUyyDz5Ty8Rh2M3MTryRYxN06
A384hr2nytaai2xU6FQKXlao7aYm8UXlv/JC3RvHVq8d8Z7FMBznTZTHdkTgXwlxjwjyr1BdLRlH
gUK5YscfX7oSztChXGhcwYSc6GnadsKVeVarcnhdJvnJHei1+nqRz0Qc4XEt0V3QdjcunQ94T7KO
KIqWHCUpitBk1bTcARk2AbdG+mSbroZIL93aJnL7qb6oAGN2qW2QTtRM8byO5XlZknrQ9HnqIA5b
TXMyue/tpo7VOwfN/Xys27NgybZYflqvXzqx9vE4re6OtEV3kdIeUETkp2XTcDRd70uJv1ZbDx4G
GgmoWmFE6rZzLYd3N4CEdDajwG3IThuTGPwTB2caQ5F5WlRfy6qo4roqbToDBhYHqJdgObVbmmt8
quVcA2ZDp7tVNaDtk4YmdGl3ziLOXt42MTCWPKsIYqQckIEyh0Jo4/fR6CGziLl63slmg2MBixnh
AFZ3LTPJUHdeXEu8ewh9hciosiIyM98NKyGxs9GrRXRNUPY9BUQfZl10GSO8O3UTDKhh+5VKQMhG
ab41svB3zZDrhPdoT1Zl/n1r7G+FCetM+gtCIBf7fa3cMfGHMozyhhVx4BZHjZPlBe5D+PtR1cRL
UCKJKxxOua3kTUhWUCQqH4OttuWn0JRYWWUBUgJMlaFA5oBxsaOyBYIi66g9cjXSznbTHcudIW0B
pr3p147sTdH357Udu4MjK3XEEubsCRP7fhvc2PZ1kRUKbnhv1cns9Xd4C+cIBD7UHJv7iJOOOXZE
g3Zh6IGO7Ni1eYM82s+5dopYBSB1WJx7Vupd6oZXkELgClz9Ka5r8zyULc51BIQvztfxRtQ5JuHh
++oWwf1WzV8Dmbbtyp/fiq0tMgQfv4QeDW68kFxb5sF4WvviowOEMumKaYraEGZvHNbzXVktgBrZ
/mBbUIs4B9Zn5IP8rvj9BrJFiYz1yxiuOIHlL7Nm0Thv8q6cANlxm28a7ogUkincq9Mch+F16UYo
ZD7TiwjdMmuYp0/9yrAArAb4KB8oMjJYlRrgvIQEaYCPwW9NAS9vL/QtUDAjsjmwm/UViWgPmhLn
7b0MbroRn826mHYP+MszVsYF5p0Ep1WKm8yJQgPnAFk49PAwnqauBB3A+GrO3GK4L+yyD8IeJ/xS
wLw/q4s12j12oBXhpnWhHcu9W8bBFZpAwI1y4X0H9S5MsKyiNGmWNeFwIiRlrtt4HlGNQKMJLntg
u7NuNkTyWbypVybHGiL+0sNGdmUNbMUS49UHWB9AqxkHSABYE5djAiQQBx09MdeQlhF0nKMpcbyp
y+BpFHO774vyjheIkWCSiXjVsxMtgXeqldEpmTXWqHX2bwE42281fZVUt8829+8q5aEq1bg9WbU3
roMjQwjOH2osLHN9EIsaJzLRHUpnBoJId2+FHb8IfBJ0+mYHfqHDlO88U2NVkncFMW3s4e3deU3H
z5ThyDOrvE9N4AcXe/2ChvYOhyYH/+KBYAUFlWD1YDwPO7Qi3G54LZy8yNCQAx+oNdPdjy+5A64o
dqLba5HUXWObfQCNcBK/LwaI/OWmTx2s7Ayh6C16EJbaTxxUH+S2qlvwzcjzMNXPxu2q25YvXlQO
ip4aN7hVoP/crZ0eXrYKKNPq1pYBf9KmIicx+zjiBUBTdA75tuKwEyCg+qtCkE3Sju7rwHCLcz7w
Gx8HyZ0RvXibZp2EIwm/1wriFlWXz8SxOBdbH4tpez3Ewkhz5zaEXgEA9UdQ0cRbsmCZ1r3CPhE3
ARbvea5PIV8W7HSijnsPMhaJUKV9XXRlogofJ671Sg2e5tMUdva48OU999h2H4qRwvTZXLU1CH6f
lupAQSzBMrzkt0vQvoN+WEHZlatZn2tAGbtyjFEJiwPvw+pE6hLcfQbzzEK9Yq+ksE9wS+k9GtNR
i2pmt2x9nrXOvO7ktvSJ8j0/XW3AnpqN1lldtJ+Kky8FWkavHdI4k8pgxadWy9TzTJFBcLSnNeWv
ZllEasDcSEFS2JdDrh4DApqvZD28eQCgHrFzl5GUub1dw2q3avhcNbirWQiXTqoFjgLAoNS7gdn8
i2/yW3wqIHdOiHpq1xDvF2Uik2b4Yre7chjUk1grcTP5OEB2ukhBPHwOxwJFjldlSKnes7UFArEK
+h2Uao9m2dZTB3rAVDbyhS2ZqQaxL3nTpkNvwkwzi8w6+sZqwl7bBblAHBkWad+v25UJJS5dLj5d
OV/UTLYHE4TO3Uj0i61v8Nk4rwNHuyOwoszCroJCdOMuUA04aCs5PtqpQVxiZcod3ruzA4zlsz9D
XAFylJMGAshTOwTua8lAy2u64bQsEnam8DyhnZHm2+Ttm4K60LdSJMEt7KaafO8ucICn6l3nvSlL
/8Ga8ZZp0+1qgEnSCoWB46IKIG5USAkldGCO3EE1wbbce6O5g55nM3503OtjMY4begsarEtqw3jt
RpXWaPs9BUuIvkY7NbEommAHnlwTdz6pd6qe+rghDtSL+ey91M32vEkVAg5ev+QmbG5K6X7DhuLs
CsiYwZkgxfOGbm0ssbMfyqbwE+tQggr9CqdSCz90DdueYXa0a9ihg8fMDcnt8NAV7kHX+15y8cwC
7jw62KM7DfAJMw59WESRBAAg667sn9WkNKSnkCOSbatfde43WV7xOkFLqnmtWizFU2gnMB3wXd91
v5dwRt38+CZsi6x06hdAXW904KszRphn1ynWl2Wi6mKs2+O4tZmXHPfzcQwJxvfXP64Tm/YuqHuJ
esURz77mOQFDx/M4atFlQ+HqZnCht4++O5QPhJjLj5/y87ECKbHD5aCr7bVpuQUg07SHH78k/eGp
dUKKJaUzTxz4tR8/JfTEwWimdbyw4Aq4818MX79BNpKVyzi+BEa+GEAMuAuIqKnhrOjtloHDUMe1
Auqmd2H5oSOIOJXnR+M4Pa+hyvciGDXKKFS1o8bNHKBJUnm3qDLR9CsdYPYWkPO06647l+VeEvYE
4vocpQKQCU2EFll+sBxEvwFd2jq8hVYzXyvvbnNB0lW2wcbtKRE5LbhGOchz6cIjRf0BwKPJSXkL
Fg5QwXGFU1eEEXyqKFUxF6De6G3YYhAYjoN0UWWCSomfWsE0YwOJKTEbKCvm6DUcDLdqAfLJYqmp
QnJSmwDlpmluRj5dupC9IEOo2C/LlaU6zk6i2VmpGiHFoQBWyAktOj+Vf2fnK4GZctT54NQpH1A3
NqGg8ebmoj2UAjj/jHetlW+baGRsiuG57FEeNvhIQXISCGC/foTD5m8XWZgizoezW8uvSJ4A+kq6
bxruSAwukfOp5hnQ4jUfYa3ebq31MebHzDyFhQ5IKw2CsdSHtt5I1ByJwdA8nL38xMpPR7Hv7jQt
8ay3PC4C/32b8/sGuOodB6K/zoscLac5s3UB/2PZANtTBsnVs5yNWzftaoBhyx5lOqRe+f0swJ9N
BZ+rdJrbe28FspEgE0SxKbLVpeQMqfXaCTBdbIqTA61KbSuABDeBrcKbUTyQ926E2S/Q19RPhvpA
SHCwAJiOeSlAKoHbNMrLNh5HYH6cbXuqdeknei5e0Ae5p+U8ZLbNwZAD/WdFR47jSsfe6TgAAYNV
1g2dAyxtBXhR29w0AUFHAvw/UMawLlkKHnDxpsbyq2xNPOJTd1BholnKbntMaGJUzFvU91yetwYY
Ht7vB2XIw4R+UE/z+qynQoGXWqmnynPuuPpKpso/NatN1AKSyQLV4GnbcGbru2GHsXeXqpx98Vas
I31eowPEFrFvvBk2bbqqpOdTNjr0HY1OkzoF2Q2jN+6HDojidW5gVFDNmBSs+iza0QECTF1KtH8S
a/cYWlgwn7FPDT05+g1KhtVHnxgrjrr45ZYCRjafgLkERxQe93i2nRuBH68ObYNCANoEaMXUbp5Y
tPUM8Zu8rtPRxekeU7BjC975zuvrHQa6Xloo73GpgAV0av8yNwofF20MDotuDtY5dPsrEJUz3DKY
EYF91XasiRoC0kw1kqeBhwj+RvdElWaNEOGMpYWNG1ri/ilQ6ye6VTdODwMvEXw/oiVbsflh8AGf
HK1EwMPITwi+0pEbtt9EGD4XhIz7QmxvCoUZOlq0q/OUkOfaI2UGMKSKG9E7O1SN2EgMBOxuHnBc
Rzn0B+G54P0UuQo92iF3RGZ6qANw8ogx3/JzRLA32LdUDX5BU41nMwBI2/o4vgLZCiVxC1zQ1Wlc
zZe2wuNxr6yOwHx7tX8gjnesA7XjDu56i1ZsPObFF7FYmqx+j4FHuKJwIWvmbzzdvGDN2KZwVTvt
ofSdmzGHoN/M65FjphsFPuDUQXOKGnc1Z96ipMb2sexasmQKBqJstAzTAESRYCcbqqiXoTrrXoLX
bfDeoR/hhQvCK2azpJho3xvSqCNmtLdUiGZfBao45fVmj+hQTn7bn0JnA0kVK2YrwTa0enl2psYF
v9V5adFIPG8ex+1kaxenHf7i962TuLbMHP+WouNwGAgODiWaLk8zWrtU5rci14h8N92D6jgwTiOA
THi1byOWh8SE63BYZuCPNvs8FvoOyD8ZDaSY0456qacbNymvf0Vrjf4atiJs5qII84cfNRDp8Qnl
uXnUeKNwdSz3dQNyYYfpwnFAmWGqERRxxWzcS3ECeAbY2hDHIDqSdxJeLUZEdXt8VEcCZD3glCot
c8zDigDTQZf53whatfFcEgTasCE/TBuIDvOGA7PHuqhvuHfwm/lu7YczQ+Rkuo56PLCJoRHsmzmq
lERaCMrjSAgOI4U9mKUxySxQEZpnnhugm+vNu2iLEyDL0QeaLKB7YxC+OZAn3TgL/uVuj/yPcX1B
8TTfsk64Ox6imjANdS7IIHxddHAOjFh2PtxreLwRdDxAynRv52wOus/VITeFP3xVYAOlVY++8hBS
8BVbnJ1m/x1CmDw0020OJpld1bjzzfRRztPeBHUQTSO6zRzLcDyBLbzIK82/ny8bOMtgYCDaR3Ui
6RAjQfp+eg41slxz/UEpTHphqOHilhhDaKX9o6X+hbqsO8re7KGTR+3atnmC7L/UdVYIPcFAq2Eu
KMD6xwwJm+EwspPtsKeuzDxWpOQntKlNgoyhDB6VQzXbYjdj4z0FwYIigJsLp5jk4Ky2JUGAMRBm
UqScwrMnwL+r2u5xDQDoXrovi0fcW9O3p7YnO8RkAKqtA0SQI7NCjr3eESKBKV7dKSrIyPd1B/jV
loO+RHxs9kU/2GRCEGgC7PzyuAXo2lUBnEqlQuKoBh+xRg924zdg+Q+x44EJGnbYSTaJ8S+Y4zgu
r+idDe6j4Ow450jM0EUQF7kGDWzdbmW3oExzG9QhK0u6GZOrYaDw72EhQl5xj5G76+w6r+cHgMmi
dVyXrCHsphAK0Gqii12Rt/3ONe4duBImGpWHZRaHRFoBU8tpCfr9XOSR3oLPbuq/L4w/OQuavh4Z
PhQo26NnUEEwwIwtxpXCqDBeIOGGHtruO/CyZ798KQozpnJFn8sJyrjqRjTkW+R+UNKglzE4OwQ1
mD0LbtgMRhxHvAPgqOgUsadplu0ZFRBJxwX9GcdMQ+SjDXfy+ISqqdy3VWe/ikmmpuLgN/j6sfDm
m3yQE4jf/WcQbvWRERx5UDEQ9PzlwXHQrMUdPO9rwp+omW0ijr4I2OPk4OWwEfM5eoVqr0McNvKt
AtkML2zZr5iVxa63Iul4Qyg8819cXr04Tf21RLsIKLvlHgfCcU+1q49djnZki3GloE3mlOUD6F9z
PK0hiICUdke2UqgqJicz/ocORkBpN5sZVPCxrZ1ILcFwmK3KrB2nDIOl/tSz4Q75RWiM2vEe04p9
IOs4HEWXKDCCo0AYmdJteW8GP0xBi4VGrvKAqsB5PgsswpoqUAVbcBwnP+B7oLzAsqhp0g1NOi9t
n/YcSHDaIrYdmj6U7rLKHKd+rMO2i1g7NpnmHn5Z18/QoYunCQ6ZgA3jfjYaOWgh9MUas8G9yIHK
FQ2WgBql3KxodW79Z4Qa+pFehndoRYp71LBfzCaKBxAAWQQ/ScpNDz7limYW5SmhUMVeMYKhFInX
kaODZLzIp8De0lpeqM/ANBeWgknI79TiXNe4fto5wk2p18BPU2yAy0PRASnAvaWd3mmP6cTVHXpS
mIxE5VbOMXCjPYqKuT3lFXuWDuKmWrwFHiJC0P4Frx2aTzCYNfqmsDehLY/pnbO9Dei8vPg4aGCB
PCCfgCUoFvtsXrW/c9YBFfUYIsMdTFz0l2FaWQDaeqZmfVuDdb3ockDIy+dUdYm4DojZyJsb9KLD
yDp+u3clcWK2SbmHhcce6iFEHkWA8h8JJTIJcYo8lKF3W0012J2Tupr5ygxl5gD4xdsE7xJ67phh
apMHO9CZwREkTxLDyb0u+icw3x4gtLpHKRZVKNt3Wmq5y7VGb/+DrcCyr/44oAbqvjmQ/cxrKFOM
G4AQ8YIXicFnVFRBCbAxQenmghUsZda3242AGhswQTQWUam8Txj2HqzhX4aGlAmvAeT1ZxX18PyW
6whKaTHczdixs0XcFUW7ns2ivAyBHbdBgDEN9ZHiaCTSkBYchpTvX0QesgPay1M0ouGQUc88FkOF
aTEC93aG5e6l7bOlCesLWvSgvLDZA1+xsAfk0BwonNIpDyjCwwXTdyKf9tC6bLd1gR0QXeNOV+Z+
a6HUQKiQArg0/60iaMBDFI1epvuCqg0F4YwoJmfW35EKIfaG1SVgU94Beypi1nrsH0XLknBwln21
lAtqfLDz67B/CA+YeEyXQG4nyX12NLhMuuCkGXziNLjDonHhbaX2onGGRBLoyzvU6qcCTNxVbyje
OvfoBDna784OGWjAdzaDiJ029E4E0TbINWnxARj75tE9V6t3GrY2RGMWSTxOmUwWuTu+N96NSAhJ
kI8DQNUMgdI1WcdoBhxw6Ji0Yy52u4ENl01CIDVXy3G0WML5uKIO6fLwoiU29a5Z0W3ChrCSdswA
m9fsA33ab37hU/zd9YoCAESUM7mpK+z/vnY7vH9A8m70PIXXkrxjFcqCGvIhsibb6EHH0atdV4YP
QyXKtIVMHLOA6tFw9qJZAfcgFGpotQQ6ncc545RhsfdXGlX19EWQHJ+hYYlX1RSjYVT7Tc3irsHc
WtswdYlFAsG1Ky37ESViKJu9qrb5xkWAwE3Hht+8tVz2JcObNcFFvlMorKphm86tzN0HRrwsaMwH
NkNcW3X+znMiIuuiU1K2SLoZMdNnsSQTpvPXZ2JLcxEO2NlrscJy5zgH3QtcTpJ/M/TaZ5SgukqJ
QylIydLBUEHo/erIc98jt2idax5ri1Pc9jqHxVth1s9gaXXU+WVKII3F2XIQOx8Hk1Pt2KdtA5pQ
GehxZwutuLo+E1YzJEaxs/Z9HV932jjfgmfEEHQx/AXIfK1u1SQPW0GXDNsYwrWrCj1dKHpZnauD
1t491bvANt7+akuO2BJjQDwnymASLlhzVzIu9yXxHjZalfuRgwxaCfa9m0dgNfLyi7O1SI6EB7SY
kbnSk2v7p3ajyWETNo0Q73ArHxtRVJBU4d2anC2pG4D5qvJk0VfdtWO+QgmgRNr2sFmEa/WZW/vf
RJ3XcupIu4avSFVSK5+SMxgDDicqh7FaObfC1e+HVbvqP2FmPC4bAx2+N4onYB0v69zfDA3orOtK
LkkIkSySh1I289loprApBIvN9MKZtmWcQXZUxaIiaHyRF667UoSdzkVZjXNflLcooCulrJglw7RJ
t8owwTGEtUY+skkaHdKFxbBWBOPepHUOORYi4s13BHPFO8aNVQUAuHcdtHexHnIpMVjUse8uXVF9
Sl6aWSLtq9OAP1lpfHLdyFkrPejXehBduMmd89qhN0DAwmdheLErtS/cVB1dO6zPTSOXSG+cNZlT
UAVBqh4N8bNy0dGMYsliZZXIDAHuPwTMy6wDP9lThMCX4kPi9+G9yCOWrnBejdzEDgP9EVoOVeOl
eXHZEUMGnJlDC8CyN369vM1x/XfarOHyyuleL4cx3vat2Lo43+eBabiLeoKwSZTxFtpl8sqF+MUJ
mJ0Go9g2IkZlIRt5WbujxrGMZt6JlclA6q0blQck9KOY8Ip+ZVc/avTxVDfecQD3nltZlHCnbW6j
8KkYUF47Z4QpTg4KJ+iehBQh5PdDHp+THmbSEGh3rIhKGdOLf8NSBZRexcjpmnVRVOpQIdFCjzov
2iOh1UTRprhNpgl1E7M46Abp2EsQbqPzfx05NrtWOA8KyKxDb8u1D5Lthri84R8OMSjs3Gm8cqk0
v5qTx8rGlWfrwWnupksFVzfpV83P9HUGdRVyMCYlTSG5R9+KF6GMQKVmH1tGLppv9JiiuAgpyOT9
AL8C9SXnhAjhh8VVdJaLfRJlyS1uq1eSgpeUKJibkQ6OKDS20aTetaC29jbcDMHxBoUO8bY129sI
mbhuQE7ygWIxj0js0SIc3jTVJrQt/Wx7ghKXbPp2jWCVlh6SmKZle6EdpSVL3y8IeXg+22hKmCKm
aCfCNFpTQBWzQUVr02YmmsZ0mQUZbQnKHOH90nsS+e4xHRrCqrjyujmYkZEjX3WzBPNs2KSLpDfl
POvHYV8NVQqPT0Y0BQcoD54PpU8JfKsb8VLz43oRlLwtekILoJ+64V5P/cOQRAPh+mO47/uy3QxY
DNrKIfjCC/x5VIlD1WRwiwFsl9WVnzxV77n0heq8TUBwuJf01l5zOV/DQry1nFyr2DH1fZ9qf25p
KqrIgDTQmf2R+13sCe8v993zwSuy1fhUiJRR4W5Vuf7fCp8EKhvgEg3oIscCsYrLytiL8mmR6pIt
cc6oG6fsd6wIOh7q6Dgav7FewI4P/kUhANn/72Ec4hfP62ish6Te+m1GBj5UQj4Uj4SCWO5/drSH
ZIj2ypFiMTrBiGDAQqUQxX+lOepLFYyAGqbpLlOrWWpECSASex6cVrXTQ1SdiuhvyimsgarCISV1
u1zIOKkXRc2+4kI+tsTmLjs/UMuAZLgOcdHWaMJdxWdrqSqpQY+6/YFN7EJ1IXnGLmqKqh6shWdw
gwrNHLxyDD5au/jtDYAPaRB1Heg6uX5GDhwarqKufdXjDsDBAnLO4paB2UtpBwPoNhtExKWbkI+f
o//k0lg4zR/Bmj9VZ1LV5oqrwZCzyPVyV8nRnuslWpiu+uT5Z/OikmA/8XS3x/opDiXkuoiNa205
1bYUGRK6qCkX2iijo9uK8oRDcA0eQVpvoTgRSQ4/DxOQ8io3Vfldkd8XG9qXm9GEF3sI2cNIXwRk
bpKszy/yROgQ9GK/1nU3XBOLE9x8NQxuZWMjKOGQTT1zSif7oViPFPD5qA/DfyItTir68At1BmsF
XjbNfmPBZaxqP4hXZpa9QQvUx6o2rpqGFQ47ivNmRRKfIYmfpdK1w1gbzxeuUxRCavXCcCmrqNO8
XGVpvJuq6arpYX0yzfw8QUlfnqH5brkjHJIo/UqjPUBmPXhokqJpIgra1lN7Afw/zaLQ7tF10nfb
Mwzx95DfHRXmus4ZIVIYEhHIRWMbztFon8xZHlIFimBqH/nccjryA5IGfXlh+F9261z8RjpbJAMH
4VHFBYW9Dg0zWXgZ4fu6yTw6GQiBHaPpV7n00mVIaeISpClZxF6dHcMgfqkpuaJIMisI+4cT6AKa
aeK+ltT/9P6C9qt0kzZUOClLiyAVGKgAhr8G0Yu9FlWX0jeDV0vy4UTdCbRtnqpWk1uPQrs5L59h
AfRNwO2bbOqoTxgjmmHi+GqP/niVNpoGpPTnKvHfsV2iaxB1yHZp9DO9H5IVHWnh0qCSJkr7k24n
n54snLvsNXlSOfmyvkY6SGY+grQQC174uWhbeknyzj8Ejol8wsBbnjnTuAS1Ryprm1SY2HTw8YTd
RW/xf3Gs6BwckJYlBmOOL2iIzuFb6tDWFmq07A2tWjAthlXMVRPryLA9eaitPgbaTLNnM81icmqq
ewqEJm7y7jmv6FgHZvt7rY/nxjP6jQLMrfsm2nuuq+2sBThGuDBLovjsJjxUwSRgPADejTBcaDow
gRk2yJIGBGQ+YZpBnwU74vwNSLJxnIfsnTtQ/GnOXYsFSH7tjjkeoqsyj2UpppkMK21ht8mbGRjV
miXiHGqZuAdLvdZYQff0oVGxOW9UxwAW1h4ijKZapJ03zB0nGQ7ZwL2atoZd6hrlIX4+kDa8lrUN
ETGZhKbTTanxCTn4YrhPLJ5tYfbJYvAKopJUWukzWTlrz+Z5Z5qFm7LodpJX5dgZD5Un+Taz6rdA
xGKFeYFKl0wbLlXNdtyhGd/lXEMR2/Qcx0C7TFjWPO9cakGofpoXVD6t7LYa8cUQQ4EqPxJKnmTr
LZIyja5TqfcngQwjEq4JJtE3yyk1lpohtZPvU2kiE3ElOW/uK3M4/3twn//Wu9uBvONlw/7MmuSi
ij7QXzUFeuBwcNXabd1HVkf92R4t8shV+1Riz0VVy0/aKNWc7P4MQot78cBeOaNjIfycDH+LyjRA
4ucFK8LizUMl6qXychZ/OZnffhcszEBlS3QOO7j95xZTpKuhcOMVpYFnt+3ptYi3KnKw7cbxh4li
HWler5aTwdTS0S+wR690wRMSbXKL6A8r8opdA0W2jPx76unyRmvasSgUH5DS+XD7NAcyjcDQexku
BijtvSWDeWQgzDdSECQhmMAarXRABellVehau258y3medBClpElm9XgpU//J4u9HG0CfoShawF0m
F645Pn1rzlM/6U9LjGL3IK/lqQf+RWShXsFzooWoCwcporXGRl3fdYkigFBn3IZotU9YedbIvcsj
QpJVC+vXTW9pHXenyPOyOxhpDb/YRId4KvN7iJWQEYoC+dqytyJtBuDZ4C60BmgAJxHkP5utrJ9V
ak2xCEvH2jdj18/YOtXSJhN8RftsTzOcmG4tX4kdfzdAFS9chq2FpSO0DMQEPF3Lh+H1j86w9Nfa
zX6mHs1W1eXpWRr+e8bMRg1pf6WKhkbnMbQpZaCi3Wk/2FirhTm11Cb1cbm2KAzB7wMUW/o6JTqd
SYCP1c2N0dao+/VeqI0T8wxr+qpRWnwKa8pBuM1XISzaNEAreRxFa44iGmLosD86aQCHAhsmDc7W
OunmSQEc24boJLpx38GSL0gY5u/WW6xVdth/uAC8FMDme0M14pC2ZU2DQl4ujaZSC9oG2SraoFxE
USg284Qz51posX0N0TuuiHzlFiK0mcwm/RihsaPWzKppW3ARwyhPbnFuoFMIw3XhYu+0FQH2RU1J
FzDFxGAJXUKz0jzQkRXXkW2vVONlx8gmtp1yiySMvmAoJlZWb5x1qaJdZmbTKp+WdlmgOREJrNPU
/eQhYql0Gm52EblrSqt58aS5KCanvHGe7jtetE0pDa+chXEFXMwyLElPWjKctJd/D4ZFY7OcEBFo
Q5PSbdzRM1eTME5zGW/NQGmGR83SXG+t6L3oEmPeIwfB67P1yv7exWlzbOJqrYyg24UGN/HGoIDP
HcvwHAXNZxa12o5sIQrAKrHj9p5es+cDCqyFLkTyWXIJnTgrWW3qG2gs2BFOjvCI6Ym2dOeUt8YD
Syf3Z2PcRgoyfwwTYxkloPaFqFgdQynORTnRJdRvmiEqTwUA87zwS2s7+REWkNHj5jLIe28hE1DR
8EiTIds2g5dtIvSZL9ozSVnUWEvSwd/7VigeVXIO/UbfEKiJFCEKTpPTp+cA295Ln409E4zRIlBG
MdhWerS2AsLRE2d4s/vmlR+GVCp6lTp9uqNZLDyUdBcNY+asCG22LyofDYABxjTtJINAvXTdpF7K
4r1gMNk4Jt4yFBHjrnXCP+6h0TLVdGOdZvieaumOC1xwVBsPgXcgUE3bxzBtByqxjzlBxzNH88IX
ZQzhS+iZqJimtj/3foS1b/IQ3lSTq46t+WIXxFCGqJd1tnnEFjRGAf4QJq65t7KQNqtiFjC37Dqz
K1e9qDCpQMBd/j0kFmNMx7w6c8Z+N6Z2ccu7OHnRim45li0MclUFeKoqSnL60HsJUpZUEJQHywbT
8nXSrAKu3idd6dajC/plXPbxjmZf3vhWz5DPqnVoJ+MFgRk4IybIfQ5lFMlaX8LgOhvHEhklCnCB
bpC/lMKUEHhcRwBtxb7yem9h2PwxNXJAGnAGzo2gLPYlMBmMqmEvcssVBJ6skto7Oc+bd8JuQvh2
9EXS074cs4n7pQHyMUExIu2khDqqHlmDRKjw7s7zXsQtlWJMwnOXrFyxTUPXQcxJUGkSWmdltg4S
V9hYLdHUBp6CFmRcGWudOuy9W00PM+20YzwSc+h12wihw2nqzfE0Cu+rGQ1zJwDKt8mIiKyfWLhZ
gUU10rL+DButzvlkeeAKmrHWo54a40D/NHEv4v1LHHYXsz9Sm+tWpb03k9G74AqgWV0Vy6io+TQh
zUD5r4ttwiS7VwZMXRNFFFU3UbfuqE9iW80/K909Cn3qzk1Pn1eMKXPWjZW9qhwqYSmy9anrwy0o
23Jfl4zSyukGkMvhN6DLjaJPLcckgzcVCPAtogMe2CVEIrrw8lHb4wReDVPAjGvmjFYFZtapK+Ta
SsM3zKv8hZpxNHMbPjCbpktD4Pk8sEz9MxqDDfia+spSymlGr1qWaAxZ6A6rIejKebKoCg0ycMTQ
QC31Mh4bvtjZb04Rb/yRwqemvynljydBZdZl7Lx7N+Zg4lU2LHPiWndOYvXIh/1qa9W0zQX14BxR
3fGb6FNY241t0eg3yE2U6jqGrme366g316HgyQIF/yBCeDW5BpLTJgtGjcJbFiBhltlxc+vb5kB8
f7WNIrbSYOxWViHgvfLsUpYnUsn/+lBzd0PqHC3R0fgcm/c+VdGy7r6aEHhZ5NUJj6t3UkFc4FwL
mrX11PYauK1czh8IRVVS4uWES5A8Y6YL7kmej2WWdqH208slyDsz89nUOv0sPItgQa9/88GJv0MM
tbPK0cpXuiiTrez6p44jf9BeAvmCre3sCX1pDzaC0XRCEiNa5/yUnuS9l7y2ffLXKSEPZdtRNvrv
X4nck4eB+mxuVCkcj5mucrdtdxFGlmP4fGjM7sW2kX10Vt0sQk8dC2/ST3I0x+00PuUKas7wOF1F
YsdHBNG4KzV6uMfae6lNEF6L6sf5YPOdTj76h7Bo7z4I9WLssS4l/qGieJhq7Y9Yp5XUVfXIMqVM
Oig1jMKV/prVhpg3TuK//HsIFY65eu5kUfFuK1Gs+swKtuwa2oshhxrFW6x9tySBGM7IwA0Z3Zdi
yzjivWR+QBcadisnd8SHkSmLBddZm0wGN5XL8iBlcK286ZYIK3gVepHNB20YUObQ2ec2XfuiBlTV
HuesHdQXhYc9xIWwxWmDFgNBTwNPR4j6Iewzko2COLmDYxtLx45JeQh4+cpJt44tA+WsbYNLkuMy
ASrrFolvU68RhKvEqZuzXtfWi9XeB0kp9izTgk9H+qziMIrppuVgE7FBYaFn5bPa1JMDQkS6G23x
nvrdZbS0+JqqOrmGWvqZJ7a1BpI7m1mxjJ03OMkGR42Trz1krDfWpr7gVTRWlQhzBmgl7h2b44aN
xL45jCPPbXQVmjUcQyXye9G8qEjnKiqDY2Hr3cIxASFHQ5fvXOi2SIm7V4l0fuWmaXMyO/urdgPt
mOVqODsDTJHhK4c6micERuP0otPr4FPzz5g/Xh1q12wdd64tGnV6xjc+UJSi+AOLBg4quUnmJVWx
E1syp0UU2Fje5RQ9YmagVNKwhRau2oqmpE1xAP3Lymqm6TTgBGDb5Khne70paPYt1MXyTQCf+Op5
qwYTzIePFKsyjf/8yfUO/BEHUA/iHQ0NLpeHmSkC/aT7rn1yKht9qFWhQGcIM5yYDhoQmrbq9Y2o
p3CHKaI8KM0xt8gh2hUKAf/y70FXGd3E6RbLsoUn8dDoYBKdLiU+EoRxIyjbEWnotCBkCR3jlJ3K
xt+o0cyONv7eVV8nzkaPxseINmfd2Gm4rJhKuaiyn5cRJYZ4yi54zDdd6VpH+pjs40QWEcMn85iR
Wf7aaMB2Et6pperaaDe6FNz5kb+2WYu7VKMqmN1wFQfGvWOm2mpKZLfSc9duqagd7SGKy75wd7Vl
IgU1n8Bm3pz8ZCL8qlNruqiIVhbjNK+CxiWK4G9Shr01DRQoPd2OrAkhjIXrh96s6Z1qWZiMjXrl
wjtxW14HYW7Pp4rcgpG6hu+KQvAKtspsJrHzXNPZZFaPeiV0dihvKCquMwxQBWyi7Z3Duj+LRDZb
WKDiarnJmj2URK7ILM+jL8ZZDvgyoyG4Reos5E2F2b5DrzmHOpIrXPbiYKZWOy/4bDHJYmi0rfZ1
LOwOcrPouB0o71QnRnUtHOfVzjt5ifXxQfusc84rxTd4ECn5E7oMdBjy2i6yaxNnPyNKYM4QK97U
nQKFRnOCVqQm/qiiSzQ2N6VZJidQg7Mn7QnUAreL7vTtrW0tuZSRLheSVq99ZlOEV8cgABA5a40u
3x0dfdqONFdtV/mUT/ZPiziS8MPkpMYhAJxsI+Hs9ACdj3LNGdChdrJbFZz4f/SuUVkeDc8+dc88
TW5SbXy0po0Y2v2/B4O5cE+JVLfTSxZ3UkQrfEopBw4yoxJm4jjAGR172mdxpoB8Vl7rcN2eio1d
oMBI8669tnGDQbrPinUzBXoKeUlciUPyoQ0hicW0vYkm4hOvmeXTM9XeMjTR6I9GSHzDX4bKCiCp
7TFdQA1Wq2LyTMBx29wOYrykA8DJIDkxjMId97WDqt2u3Nep0NJDbPSPMDDqNRWn3To37Dt9dgVh
uvX/P4jnf9Zat5mqTtsUxI3XeLcwPWoSfNHL83MD/U9cwjxrRu/T97p1UV6UZ2Jl4G+ZFWX5ptvG
JijR5NaQfqA+/hxjHsym1lHsGoa/qW0Vsw5e1c2UOQsysCEQE0BkH6+1S+muRAAS8beOlkHBNioS
cnJnUa1stgiaisnNeWuF2DDXzIck+Jv4yfO2yZMFw/ny37eAUiHOrLL/kgft3O+5KSs4nLLjALnS
9tgdtQoGEKNNT2uvTRvk09A6lLe4zx4j5CbTlDfHEVHOig51Bk7zmZcjkx2FswlCb1Vpwc9Tj2Yl
ySHPgg+vCM/O06ajDZSVW/gvC8d/owh8iXkS/9I41sQiTB9dVx1GJOHbCMQIuDZdppLlNkD6zxQf
mlMEVJBzWKFNmTetfMcEeDZF9cFNmotOyE2yWratvRGR86kq/97VzhFgb9f05SIGv+UuuB5rUCzd
Nf6k175irPrIYVlANJ5xD9otcMvroItNQCQ0E2vQrVMDUXZv2EsFm4Sc9O6yRbC3Ypg3H1ZgHGld
v4HXAiG6v14VDNvQFhTAZj2zfhnhk0R+uLRyChV1laPUtz479eL2zpepwELqKlQzAfOPug0TW0TB
62AR89QB59jXzEi3bfIk3kBA/OGghfJb0ZGOOBqHIfG1mx4QYGZXApXKOy2132mSqmVvY782gi0r
NJwFTvQjiAiyhvJtLP1hbVsWFyvp3g3JzWvwwrMZaue+n7yZCEqEDuIrdvsPCXbNSMQuwCmyGz3r
LVIQ72gx+AVPtK0GM1oVwfiTD565daFwFo6VJ9BODXf9QV16QOoVW/fZSTuk50mp71QyPstM4/c2
xqWuxxH3w7ovFl0MhWTDueL2M64JfVu+QyI6gYUXw3ElhDa3moRRJX7W3U6k8c3IlMdjSzXCDIIK
3vXDIJRgYQ5dMM8n/QEnGm5gcOm9nmhISrv0iczxkYoyRujK7shE8A7pgF1d1SQwO4StRLnxWbY7
1+IGHYYlLw7oN7yPAQyfezNbSRjwqHvTwm6hczrMSsZBYyKypHOtS5aHK99If8F6MBU7458pmy9M
gxwHfJX5GhqLzu7JV+dYcvl7fkG3PKSdFtKogIWV/hujFWoX8gj+y6Ls3SYTAdfJnk/hPNF9hLKC
q1qNAqoY70OSvo5AAxVkTFdRHslYJaLwTYyAQ3WKZdicYevYJlXxSqDGK+EK8xBxaq8jeEIV+cah
Dn8BIDH+6Z15ID/iblnDFqnW2kZe+u9HyJJZO8rTa4x8nmDMa6XBwGC6/pN2vRuJnfLM8IbS+0Zn
0l8q3DVsKRN4AUPTYc/MkgZqiH76kgTFeaO7yyQKmOsKi2RKDsHpN2iqKxwL7bdOI2f5u1GNn9GE
cFiY7ocwtH1qaSuZ99uhCj7Kiox/PScMwc8uAm/xjHSP/whDeBNtvM48A+P++O1wz+RqKraWytaJ
A8GUGYOYT625QAv3HafiS+v63zKyrtyGmVirm8cwD5im2EE1b2Pa3WfqDXuzTk6NTXtvamsffeNu
fTP05sK28deE0Q1HEmMWDeJ6nq6a0Pji53X+f8x7/xFuczWB28Hrl3713KLjMJq10r+TDHDhVF56
vX6qQpdt06Mom5VKHAPA/SvpTyR/WAs3SPapZt8dQ/sNyvyTcP0TkVHAfgZpR8luQJrllPZ3XuQ3
U35iKNgjIKUc2voNpHqzpLZKsxbPZ3MKgdgBQbcMrNvaTJljBe2sjTt8JIHzRykyN2hE2lMfb4C3
9YWUYwzL1u7twX9Y7dPhzKBZ1IRhpMx1U+flc8mVLEqJlSz1X9IUcbFY/Vr13tk7TSYGhxxn30yy
gql8Y9IHHpt5Q4IshMVluenFHupNN5UHjxsjof78WBmLrW5WaLWdFslDXvxO5YvKCpdgmOqvGMaf
Itr6qVHTW4fhOXCbY0fAC5li4XykyF4F+c7yXtvankm9rZ6y1T+sxmeuOtcgHjV02PoHmadxUqyG
LD8RJfRO6gaahG4ZeyOAj4TXr9ed4a6GyGXc1FHOcv/Ot3HZ7rNCw2vfruMm3E+2jjLEvGj2Lq/y
AwMXOR0AYvK9rj+0YFqg5F3qzGQxlVU15rXAS7d14h2sVC1ieMNSwPWPd9Gyg/hm8d48tL47OTo8
S+zg5XHTPQSXnHs1pfOcZ8Q6iW3hcSrRS93ObC/9oHrmZcpgB6rpF0cdgIEdyyWpPz/eJO6glN81
vWgkozJbp63xFDWCEzS4AQgSQdzkXyRa9VmSyQF9sbzlhpyZJREScbvW4Ga9MSWbKthVLtkrJQZN
r8E375QcCF22M6zsK87Y1tt0OQn9ZtfWEWCgMIJw5ldESqDDv0bImHiVcl3bEED0wG80zmKfPHe1
Meq4ndMlJmc1pPgMAd1XvOTwSmayN19/E73fuQMxJ/H4EermiawZmoXhn4celtDS8X4NOObKGLHa
+FkabOX/QhzmhY3JPtU3qd1+mnl9j+r42xmRLJgotRoRvWo0rQx+8xe4/pc+obyv3YWetnd4g4uf
lec6Lt7c6ERy2yIuEv6Zvptokh8Iv861i/23cE+t3r6WOEfaOmAbjD9lqUh7kPs0IsrNSK4JH5mu
Y3qx2ubVwzOzsMu7LfuLg5oTT+FtMF285OosLIytYWteufZ8C8JVsrZiYY+vZbyoTYnobfjEQElF
cLWu0vxzyrJ6HqHBo7Gl3sZEBlSp8lhh/it3pjs4GeeL6XP8uMy8gf7aWiN+MuPWILQJtOnHlskl
yaY12TSffmzchUEiGAiQ0zBS+WQlzUxdvYwTY5I9fNTC5rORBu/9S+xbt8q3f03EXLNImeyvyXqo
zB/HPpsy3pph/qOHyDP7hoBZGY47xPuYZAow8jHnnqw/Y1WjNpx3IB2aEP95NlUYA/jazM+HL13O
S119AJMgEPSs36J6TGH9wj51szPj2NosRDe/dYP7mAL1AKr5NEZ91xjjpgTlnlkOmGXBRbGJ/mwz
41Il0xflZVxYniuoNj/CZhZFoIzcSGbmNHxJYdPZTrBMIcIXGRJtovMME+1sdO3nqBEfoWvVZ6BR
NYcaLRDE+7lRec6gD5xWe8c/rQiN4BUjoX02uU7OLMAn2RXW3tDTdZlFPxgEuBNqP1DhL+1aeM3n
IH3cSf615NOiccBMeoglokZzjDqnc9M3A0Cy/9cX7yIuDVV49ofm4tTxM49l6+reh8hcMCtf3aTp
LIQYDw4ZUNBW4tE4vPQ12QKl46PdBNBq0Ff0BOeA9bAkQ31agg9DWmDoJ2IkxkYiILubOwDIl2a3
X3WFed/UvydEZFNV/nUaV+1+QiUO9bFGUMluVSeERBCTGw3ZW+5bP3Fu/1JPfdTZTIaxP9EkxVaf
apcqpsY9srBoJuURA+S8VuUeb8jO6qo7FenfoU3vaIy/zpuQNbQFb1DLhd+Gm80s0BaUAtc0V0cA
42uUYl52wnRGOLV8FqdYUxvybShNw+yvrjwsgiaiSoaLhpM8zPJ32qm5jdp4LvWkO6QqXdetwdW3
H9iatWEOjEp4oDGvcnD/rPa4kJrlt23n64rS4BkDCO94Um97n3S4CjE2VEY5x27yk5DZ1BOsNBvB
fYkhYaRpXfVjuOuuIaG81vy/FHnNLChYGLpLvlD3n19mrMtYO8e9sZC5xxImYmGmd79SRySiouIL
to8kF7/aNBi78g6LkyFClNuOi/MLh7pm8M473a/x1KGD42hEiSTXMefPwMg94oPXb6On/qTg+xTu
IBIqvPXQt3Slx7IkmJlXpk+dvUy/wwoNzfTcJp6/efA7bLXaay+xiwaT/dsGf55ib5oQeOAXx+ZV
dzYcIBbF0Op3CCRuQ4LbMhvwXJeZ+as1KSjksNTQoc0ob3z3i7FAZQZ9FU/6LLYaix8sX4KuuiKo
H3jB+VU92iTQ9qTVx+e7/R2Y5WkKvC/ffcApfLSFzxog3wsIvJ+ZWiqRaup40Sni0qKTPT1V6Po5
xVO0EKELe7PRFWSV5aEatLUOHJ//QPkRZOlcks9LyAyCHzRDHj3sUat/G3l4DcYaxRyTQiWzLRKC
eJZLXT3zpF4KtgTp9FetbB7C44AcBhdJx5up+YiNlk4cvgbVgHY48w8aJxPOn50oxgcRdStK3ud5
TMwDgZSW3d2riV9tjOrRovzQ7R6bh0HNV6xnHwMi9VYR86Dy91Ir4jmzDJUSBjG/krcpEOUe/ca3
tHFxZl1AHhq3KdWmn6l0j477XxkPh87P/qrBvGITf+86dUuS6hLa+M4Dfz1pG6UhHSLn9kHgzKWO
stvYo8XJS6x9Ix+K0X7kYHJB+4hLeRLc8ENnjSm1Cp2Lg64Wi48FaJJZ/+UTKtZE3ZCV/Kc7JAZ6
kXfyqEXLbfyH2FlKH6IRZhNHqyZQ+VI1ZmjxPp6iF+GiDSzfTclHs7Bj3JstMUm+nAmEWzOc5RHX
lcGYk8CI7JXxqJkeSZA+8CuP4U3j2bfCvxKLRcW7CTsaeosSrSi66kU3sh2MXgu33kHW/UaEt7ix
WumCBZmNSIeL4pzbkoSHbmeNW7IAUYITnodHkzu0+2g872MQySueI9SDdrd1hXPxYkgfdGSEPvX+
d8S2o6hR4/6KoDGV+ZdrtZ9K9Xxg0kPrDsep90+dO24MvScAzXzhxdz/H3Vn1iQnsm3pv3Ks3ykD
HBww69sPEUCMOU/KfMEyUxLzPPPr+0Oqa1fK0pX6dD+12ak6pSopI4IA9+17r/WtFPYMnbTuUxrV
9zLrrsP00Ip72r1XlAjvulOSBDSg18wC45xmX+XCaSRqX0w7KDcVd4ZTF5uZQW0GMQbsw5XZl69l
hjAS2eImEM1OM3hMzCKZUU3iNc+EedGagiVJ0oPX2wNAw5Tu0RQgFsSJOwiAgqEV75vyAcPJU1Mm
xepgOhk630LbwR7KE8WfTeA4ZtdU7iDiHYKaW72QF06FAaEed1nTbucUJwwSmZ7obQiUj4FmXiXN
uMFBdmJQcZ6mGsddkH5BOqrGmueUNq0M6yDBnMZoi+aousYS+4J88GxiZWyH5Kz26l1tzztjtSMl
e3US5wVeWqCVO5xBm3TlpvCSsc2hvlvOKgwkKBDXuu7bafkwYdekQtlbU3GYcI1DtD3T3X9Oaza8
tmetsm/jin8c8pNNNWOJwkAZlwJBbZUtw556I8SiwA6URznFWIUQ3AZY8cfcvJua6Q1xy8nUMSF0
ZgIoHiGtXcWXDivULBtBd0sgEYncLEWC2q23cNjBsBvxYqrI3bfLulLBDGbVs+4zK+62s2AtnGR5
LEf7q4oIizWbrUlNUHHPKsyY1jS3tULYGZARKYAmNYJmP91chmZDBOLhmck5aWjrvy1HdlkZnMIG
Xw1ghU9iJpy075gmVrhOldVai0gQx6tMP+lqe3DQ5Mwye20cNtK2zr8us/ZIewgMwNuY2pfpWBxN
q7mBjbAbs/som/d6vQ6SoYZowZFcmgcuYcQDZtz3Fot4FolDbCuX3fxpVLMnkdu3CPvOhhY+gn3y
k7C8TAqC6UMGO8rQv2gB7sOgDra2pHtwiKr5rAVQ+3qRfIka5cbIxpdYDfxyWAdijajdIEYhPCA1
iWmHxIKKIIrt977cy6JDL9HeavjGpOOv0uVF6VGld09i1VuNivYp7Zd9qQdek8fPamnc27nyZurG
l6RQr2VZ33TVSq1iftpqu1DOtseczld0y6fE3S321G06TrpRpOV7O26xmrfH+FtrqNpGqfEu+Fbt
ZXwzNPs2KrTrQJqXk4yum/Rz2YZXoJ8W+ng8oothfEJKOIbIFxAxjVANxk09hKE/AXHbVtluzh2X
VpVf2RPbQU0jHHsKw/TmPgskawVsKXDFOH/U5Kof+4cGzxEHu/a6GHqvoHSfu6sxwR471cc8zDxo
bfF2oemKTwhQQNU9SZTTOMeBpEwIx2BLCtoQZ20i0TvJlR3TqYheiHLdqe1nBCHbmbNAW2RHp7B9
aYV3iTHfe1S692lfnuNQ9XMRvsIL3Qy2fQjs56ZvH9OIGWcVgi9QrOAxgdNUZerXauVgiJzJqNnX
d452wrzyXEj2+7x4MxaHzaGMjiPwCSRK8J8lSpqQg/Z0XV5DX7mIFu0G5MhT06qXTmdc9+lzoOSn
sO1OxB7TN2TaHGvTTcKOJCVbZsewe17QkXMifnBo4GfF9J4yRtkE/FRkJ4JuTH6bJwsmXDX9Oo3V
Xlr1Pg0obdXgySGKlVS1U854XUlojdBA04Xx7kTK9YxlSSdcgEeXMlo8xLgRElM5L0ny1RpH+qlv
DC2+qB2k33y9HHSwWSLN60JhCenT+jHWvTljSwOdhUW9mb6We/b1J7gzT4SbH+de2w3tQKt49gaT
XoS8RTBzzPQvbRQdzLw5OVpyI5iwTlAdjWC6LiZ8YZyaTPqqW6MChFSWLH1tOX1dJyrCzt9reCUg
ryiqsqjxzabtQIXgz4UneRbJe69YD0lSvvaGuIjGYf0OXmtMoSWwqxGFgyaVgPWNlQT1Kj3QrDy1
w+BaCUjAUG2+mpbytGBeyarJn8AOAbq4o9FwCzb5GVC1WufnLtWe4pCupaKIT050CXf4aWzkld71
D4Cayk0mVTiRwdHSe7nr5cphs7nznanJrov4c9XiGwYONZ9jLUnwE0d+kWYBzIwaT7sqvhZmjSls
nnZOYzUPyOG+9AHadQVD17kaOr+sy/IlsRZm7F/YD5jy1QYCcynR4C9ECipMh3yK9RZWQRXTOExT
6nYzuV8GDODZCAdNi26ZHlS+kr9Ffajsk2Fgqm1ZnINACJVpfj/ZQb2fRLitSnSXaqM1lxqd8m0I
GpNj/9BEza6JwRxlea97gdgnBreNoyEL4IY9fvsbCSj693/SOifzygDhVKONzZHdoD6OITVnx1vZ
qgTDbcecp52KcbKwKiEln2rXUCLlpK9/Q9sQnFr2wq2YU7lFktafmikdTt/+if4mmDp9wdU0ZWwx
ZWcdjRcDWM2prdYOX6gns48x5VXTWYZUR/Gdaa7xXFj1KRyq+kSQB0b6//p1DZ3ItSPoQK02XcvZ
vI5iQODZcLb79GrUgicV1A5ybuJXYM6ZUQvZuVysjUh3ZYv3YUlGZaMvLFQSWZaaILDSUvTBlvV5
VMJzEk/Pwsh7wL9Wup37Gf320l2ZUMzxyaASctBq0bLqoqsA0o8p0vREgxFzs0S0mE1iW2Zp4KtO
fU4n9SkMo1e8snRiG/Wx151HqwMW5Zh3aLAypENYdXW1eMpBOjJ0xiipO6vWO9IukvYtADDhOk2c
cq6TXyrjiFZS3aPETWkJgEyFZ2an8s1UrGlbIkvcJPVX/DSqN+biprCXOxVKaqzBeerhoBTa1uiM
Q6olrTsnhgdifdxaiunPS1dj9+ChNRblM5K6N26cltKl9NGM9PsuqoB3DBoto2Et2yvYbRazx0LI
y4WthMruDQ38HZT5T6OAugjd6kXmEGXm/h7fNQLtUYU6VbARZg4CKcS3xsRRLdGQzzN6pH0UHxgB
vrd1f213jJDEOPVbr5P2SUWKEIFdhRRyUxsl8xfsvAmWX8jmz1XLc7uya+IWUB1vySl0WkmFeous
OcdJdNBF+AaBO3OlQgt0Qf+Dvzw4BZPjSkza/rfvVVN7PLd2dtaq4q5MF9oKR5gZNoQQGCVd9Dly
1BUNquxrdPqLaPxA4SQKQxTFq057lb3AmOdzZbsts5lmqp/ool8a9YUSmBYOee1cs3niK6K2we6J
vnIdEFq2Zwbh/dSSNKVZwVE1p0fAi/UmaWkSxs5j0cr7ahyftSx4ANiSebpS7qKOy7f01IBiAvJN
N5dGFePpiI6IEvQvTfjFXqAaak7yVLeF5coJqe1IZbiJewmbCvQRI6cDvlU6c5H+nAmDCgZadWoU
2wD2g6s0zadM5cNVmIb75yydwYAmp6is6BW03ddSGRNXG1S/02uKyHypsNKFF1WJfUTfWPDsvNFx
RgpVxaW32blW9SWBA8hJG8NJlXMt6drHgeYZNM45rLEt1nW872mNbFXcFRgRQ8xHHXW0qlwE0XIt
i4ckAj+3TH4wIDhLswojO1fBZYMnBBc+Dvq9we86kn7sDMZQFTTvVZh6Yx2egCHJY1p7HFyfknHg
+AvWFxFQekDGd68hZNqOsT8lzFZTLNuwf/ZJhtHLwOdRSoYpapD7hp4krrWIeQM+m5YqquBDGUVn
20hOuJ7v2hxGOiQF+NAq5zcrYzIXWwxf0QzZAC0Lp3xGvrl69wOXAu29crp3u+ppMNYFxKfpxEhQ
gdlE68e2jH2il4cRXxaYTubw9MU7JtrrFICFGy8MUgY8VOIdq/3EqA/oVaS0SFwmZ/GHTvVpmBDj
YDo4MNqioRdwocwFDBhElc/IL7aShNwH0T9j6W73y1rBI4PaJROcxyiDtkUPyAMunB51Z3m3ykT1
k6lYtkbOUclAlTFs2lmEvt1eA85hOp0QQFtSargKahmK5hwUDLIJh+iULUKn1p8Q8m7SotZ91Anh
Jb09JFlWSGyCUyLuDiEbin7Z6fGSHCwlemiX0rjIEhXvpypOCNRYP3O5y/GZeFNN8IOxMkAmmmze
3H9rXthAGdXU1cL5TYnS4Xku901bQGZjLCtKyR5A/sJeSedp9a08apDPtklhzCfo99qpLIqXmRHv
Sfbme5LUKGIVznSDheo63C9W2W57XcdJagfhzhF9Df+ATZVdT7iVajCcifuMqlsr1nyc4qJK9JyO
aI4QdP2lHBPNlZ38Htr6d9TR3xk4H0KVPvzy/ylj6adcpt2Xcs0xav9/CGIyiX7574OYHu7+9Rij
RSz+dWiz1+Jz+1OI0/pnv6cxKdL4y5QY2izVwODo2Guc9vc4JkWaf6m2aVgOqi5BK04nqenvPCbN
/svQhKM5hoHQRzcFQZlQs9c8Js36S1qGrjoQPOnnmFL/d/KYfg5Hw2dq2pJcIygf0ha8mw+Rqoqt
U1IXsO0cGKmgwnez/acgxZ/D3f75Emsc0Q9xchKGkyNGXmKKjAsbHSwxAXGleCsWKY7+lIP9c7jR
f76adByVS+OgtPv51TplSMNOxWHSzHKLvKk08jPKAzddjZTJPeaAww/f+y8yor7FX/5XRtT3V9Sk
Q5yJphLlYKyZpj98PgfJGs2FGWD3MJwYVKjZCdwhnVLVrQNct7iySEw6lTOMoig9Amii1WDs5xB/
Oxd7RmKzOpVURf4h+O5Xl0KzpIpzkum+dD7Eu2mJwSFnmaheI+W2Etk+GkHxaP0pXL/rxn6AN/On
dMKf85H+vhg/vOZ6v/1wMQw9nKWqjgHXG2OcKbdN9mqFHNoh/BfLDiLadiogK3HKUxijMaz/Q8z3
r27oHz/0mnX3wxvoKFhJwuFDVwDdEjU6Rka6/8M3vl64j9+4dGyiu1QLUs3Heyyx5qG0w45vPChh
rRYv+Fb3Cq+VJpe0RQ8yNy4wIpzaLtk6XQnCe8uodveHd/Fzat/3S22hvSOYTJeq+Pjo4rLr9TRt
AlcOL924uLAz3YXEi7nN9mnhnKs6IjpoM6+MEZPxnQD8ND+SoPAQtd0fomHF+lh9vCSWgSvIsTQG
nNZ6X/xw2Z0AVY8YcjyUI80xpvdTvncs+hpMyBT8fQ32EUhQG021HwqglSVjHbUfPZ1Tp2PRuyfC
awmnS1uPjzbSMoJWvKLut1iVtqQ5HFRCG3oUDSAp4eUuvqFAlqLXi4VtID3iD5f2VzcRj7KNnYQK
hvi7nz9N3VSFBDASuJ2xuKzeqBGROkGDxA2xzethV0VASakxyaTzsFRd6Dxds/McoQP9/Vv5ORD5
+5dsq5qQuKEFZc+HPFG4DTzAYwHwt3bVafbjcaY5gE0DcJZIclfosR/94f42fvUQ26qNWEmH6iqc
D5sCeiEtaDB1uKl6n0C3BYzsLWN8rMG61cvo54vw0gjVU7JVE/OYDMYRbCIOYgz7rGhJuXJblLOO
EaInti0GD74+/AvZEwo6WKBvNxKUY+BclctlgyFlFvJOwGJVaX3YSegTUr53qvoKe6GLa5zBJRDV
2twMDjMypC+8rxlWye8vtbB/9UTBf1Rtw7JUXf34XC8A1FKlszi6BeketYhbOcclo28qXvRpOCFN
OgwcFdrApaHp9ua8xeDghWDa6Er49CQPQzkgcV87Ra99G3pOnhwTwYi+jJ8nQHmZgYYdxPI4XdXc
2NM3C8ngG8AHlto5Wxqc8mQkaDXfF9bgZ41gzZZ7YDu3c5PuB4wSS6p4Fs7SDOFsQ42oW9l+0gds
RosbtuGuyGlK8H2tF1xd9SNJv507c8t/o51MI9hKNzRgj1Y7UuWae5B0G4j8pa3sI2e8FJFyKTc6
HKX6aggx+9vwVZ/D+yaqTrOu0EVVD2pHxlyEJD+RdI3E0XRYfBL9Qooe9mKyTcP87CA7CVZVdMzH
EPMOzaa3vjXJeb4fwx0D6nNPkFNfMMwH+NpFZGu5ncye67lDw0aqCVOgURD32E67GrzUjPB7mfSj
Ato6sPGbz9eq0Pfrle/mcVOKDE/m6OtGfJya0Mtwi6NX9OvOOCr8KBaljUO+LLAlU9MvVlwlZBFA
YdAzAPKWbbYb8/B+bspXNjBvasleVDjTVs10qY98MMN+zLX41kq7K6tlAnsZ0oyvq9Zn1r1SxI5t
NfhLEt0QY868zKIhHyE5Dj0UsF4fdlfMcQ8Atjw5pfvaurahHLA978oQM1zFWUgVe0i6rqM/mMLY
S2k/JusOafK+ZwIoqZ8wDRGKZ+5MQdY3TWvWyHW9LNHDrQkqbELrN15nV5SSrqCxWr/MZgCkq9lD
nKFvAeWJWyRKoyOq9r3AnQXHzWf6gFl32jNXlItrxjzB6r0a8yiyECP1YthN0aCMI2IhxW8K5by+
XDnAG13aK4efBrsWfULmGoxuMvsuDUnhQJu0vphlzrsFgW8mO598V28A3NayGaSc3dZIDnzbh9hZ
b+OzNLvDpCyHaLjQmv7QhT35eKqrACVbRcCkNpyTQu4Jw9oOFukOrMlKrO7oeJ/oNNkZTW0+ERKO
fUhDDHf3bQa8oSnyPRij3TLSW/6KmMyHDHATJZ6edF5A7tIM5jqxBz8ddoVyt/4bRJ6nlK9kAgQu
nADhP5fFlA9tFnlT10yMsaxTPmYQ1MdNRCmboPXVLSRhvKUK0U1ujR6EwENby5WavC24OSfwt0rH
DTos+zbdSpO3iiaN8cr6pwRUAK2dkXUt7groygbIbjPZQJXjsS8QOgXLXfD5E3SDkxcQ31RxGlyv
qM09Vho4y/EPhHXuFiO1VojdLmO7hE2R8xc5cL4h511R4pcjaQiiuTeSIghKyi9xOq3A+fWvvmU7
5udFfLAYa1nC1p2Zy04ZOmwwo6fVKTkuwzZk2DoNFLTh5CMxtgFJAggh4SJS0WnhnQm/cho6pvPi
ji0vNUW79WbuZHw0WYzo+F43KqwNjH68E8wLrqWHdzKKPLyXSIy5//V7W+u3gIiPpjbCFIx2aw2R
hhyQm/i5pWYwct6kjleDfhuLwpDn+3HkRdJ5h3GVz2RuG/P595vEr7YIh46MKWmIEZn7YWtcmlpm
NhN9V9jNlQWoK4Q/1Zv6H7Zg8XNE/Pd937GFYWkcZGxNfihjk8DIqtp2iITLzWOeRLuIT9hIVEIZ
AyXWthL3tbrGbK1psWviTgNCPMB3yl1R4n2m9Ax4/JZ22TkThnOVL84MnsSQvoTafUfrGhw/LWaP
kIsna8rOgWpu6c78qZT6VQEDitehUrY5kokPh5BOIBzPA9tx8fU9BzA7agSfzIc1BIrUERcpMPDR
XLtR4jjx/ys2KSyeNdm/LUK/MEwe/MTY2yh7Ob/9obrSflXoOY6lfyuiNQzbPxd6OoDXTGTSQTjL
aoHwvAXqaBTL2wRNmRx3d3F6T+jIiAiyKsb6NQaSUtM8YyLm/V/cWT+8lQ8XakIclbfwtWn5T5fW
GnhKP/Q1aa3737+Ovv6gD6W6pWqGQDkDhpZS5+fPDBQmVvROOC7cjGcaS6hxFLAQxj7QIIjaKdea
A9oAXhqXf8/aBDFom+oARporgwHKum04QXNQVAZ8zup1vYI65+c9S0TUn37/brVfPHDUYpouLcmj
oGsfLosM5yazGs3Bns0jPQ8ewX1uq7DBPPDNoeBGPWfSjeb2HzL8oj33ypLerItiTr3x+3ezXpp/
XDqhmRa7rmoK7cOlUxIL4xGyUDfXXiZsTSRWndZTTEzFixPs8PtX+8X53VJtoWmmZlCOi4+vVhlW
yVjRgRx5yHuBdAtnZYB+SCe1gGmN0r38/gXhEPzqA7KsUAWztpnWh6udyWZaIQOOWxlUJGyKPY+q
DQsqJnAZJyhN2IsxoAKtFW/9LWtTA+ODT+f0HFbmMSDner1lGJds86NRm8dZjN5scHss+h6HG3VN
hhszQtHuMB3A6UHPeCL+YAGSUJXqrs8Hr8YsDtl6S6N34o/n04AxOYQEFV7YMj8PxLwtqAHZ5nLl
bkojL6nbK20mm8V2znFKLmJkMl8ctnFoHtM2PrargbRJbvKEvvmA26pUPTVIDw3Tw75nytVFt6w/
alafG2B9Dl5lmvncXt1EPY9EvavEvmNvtEtzg93MG3nRtX+xbujrM7FW4D3/rmj707rCVRlHhSK8
QG3BLG+LPPfKmLlDOQPMi3HU1GVnc5Jbn7zeYRtumyuFmkqpoq10CPzJjP1a87LvteV2rZmRfZ9D
4FgEBntFlxzDKP068KwK2jgGTDYFT0WDbWDaDVxAM152KUoyybx5iNsDbnxvrZ+1eoT2Qq9+8Ioh
IzxN8SJVubXTcGdq4a4bw6MyBl5n6UcDC48M9maVnNbtBkbEkeiiuA5uMxybIWFsyqkllCxTudyl
c247tpCBPngSHrLpAoqLiznfh9+zgaqOkS6G9sCxhI6YSu8+BnaJVop2GlTFb6eTXbCs0caDHw2v
SnonswH37ejVHJesMvSgQZ1nC35Ag8xCgGLnmxi6+krNw1sm5uBL/aritMAPwHPnFzkpe+T7OXcm
oSbDJC7G9kWY2Z68DWpTGuw5R4k02k18HdHwlkBkz+37BgdwGZsMFDhVIO2LqXv0dHYzqz3m8l0y
dyxeEgotcyHeFyF1RyxtA9q9zzKAmozqrUNLTWV0JzxBu5j1ylG196aPKODFRaswmw0BMXE6DhwO
EsV8ub5Nh73XSCmCEm4jvr/QGTbOQgGKhtqU06WZXzGqE4hWEuKJi/ZFaiisRsKWKT7tgMLXHHda
JY4Ech6qOToKIl/X3kUUpzfICLYQwoCXULSb6U1BG2bt9prAyhZgBkPkNVinlYavgR/V1wtmaiXA
CTCnz9T9xuS3CugtmoXrfSvJbwxZg7E3+usztxYgudMeZiuFBriggsv3NTGUjtExxp3dLuDxsbFO
caaLbWqMMSOTo/dkTn82xFMAbcoqucyYPjHh7E2OR1pDoT3ez9HlonbXv1/kvu0YPy3iUjUlrXgA
pQ6Ya+tDS8XRIDJyfThphcrdemqB++vqRn9aOAist9pab8RpeGdZvGODkVZgomBzbn//PuTHpZa3
Qc9f0nQXOuv7Wpr80DEr1VptVGwabovFveWsE4TIjblD57zb/v6lhP6PjWvtVEoLZbFtS5vV/ecX
0wpHKQoF7alhwu1dcNVEc8cku41ucxRwtMp7vX5dO2qtkd4oJNnWbDIRLJhI+Txy8OzN7qquo9u5
tO/TgZVL6EfVuZ96Fpho9Gt058o0vkk0ebPTHyKZNxsgXadpITNzNfH0D6JMXuZhQJwqlXOSxsdx
bg+miXwcsH9nq2zm6xdA46Cq1uxs3PwzB0KgQbY+whnvt2u3eJE2WVWoLa152Y0j8pcyJ2ksQDXH
gaO0xEWZ0pKgFdFa8S1nlNt2TV5oRhSPDP8KOu3lOLlRN67i3ReHAOoxvUNpsi+zsHDjSAIAtkj5
jsInSJhoweVyWWjzJcwUBArES1QSOmsKBtG50xeaLwVr+5KfDZy7KYLD1oSpGYNzKq+7Jsc8RvVt
dtq7FOa2SnhelNRv82PXcssXtDX04HbS0RJwgpuqFzWVm2JUPDYeJMJAq4hUpruRcTKNNYxiQ/mi
I0qCMnlEpE5GFkGlarY3jO5NaaIvIAXEJrVpG813neIcbUlPigVEoUXXhsqt2eHvpJSrxnyvDMFd
KanERY13tFbOeRo+dWKAVkcjId2jrIg2Yx18DrDPsjodx8eR8N8xTo6BXVx3ZoBWnR1+bSfoRXk9
0vsSvI+1cdeG4W3NkJg9SKSUCZ19VnTnLuVt0LO+0QLs/+xotcoZsan9ecazQ7coUxxvfQpbAKjI
XPeTxgmYOw1PP0H2VKax7k7hc09aF1i9Y5WMwJPC23UHsSrcwWOxsToAbhnh1s60Ra+FlkxBx8pL
Ock+zJtDXBDKRMvRQntt1tl+3UucKHdTc3IDmFeyxXXSc0Bfi4BZuVl7INJyCNbjUJ7y8QngsMbP
2HkPaYKqiah70klv89F+U3h48X68Iat6xFBG2uJoyPvVpl+UKTbWr2TWMKUfCYUw9m3FvUXgIsCp
0Z3jB1Tl2yADi0oa3XpEbsz7zDbuEvWskZccN/2lyLKbb70jJz9Grbu2lRK2p/XAZzbNVaV2bwaN
iwhlJRRYdyjiTzKm7omwCudO/hqncGH0alfN2U3XWY+1QOI4xXtySW8NM3weuwQuXkBsOgl1MBbv
pZ1fIzdwCzn6cCHW/tLaGxi5iYPW/jxZ9AzW9hHbuT6FhPykbO+hh3UaD5VJm2/07IrltaQ/WrEv
SmtH7sXR6V/gGnnr6WrGn6Z0b3GV3Bgp2twcEDOl9Pq7mBge11M9fc9z26JBjGRzEb6vZUpcN6+2
1lyR1fZoG7jDNe0Y5dfAsGkLYMjR9R0G6GG79sdJCX5d9MZPcsDtqkn1akTH9fCWLOMfDnC/WGOR
iXGgcjgYYA1bT8I/LOgdDex8xi3s2g4hzDNZV5RHa0+0NYrz2k76/aKu/aNFIHVGjpwIhTA0ZlEf
Xk+NZTSJrnDcIeH51VNvLTgjviCVwLm1KF2fW1nuZ6jdf3jpf+5dBvMI2yZJTDImkR/mI7PNv5PG
aLmVjYVnRlpIo4fuw37t4iBl3dElhWOZvgj1FbPhmVPlOY4A3cFvXztFqNa+X41/S6ZwEb83ZVt+
7T7KC37SINyXOf/77W/5b3/Q+nbeS6hO9NU6VBJ/vz33tXv96ReU4HE33/Rfmvn2S9tn3f/6n/zJ
8Eu5/s7/0//4ry/ffsr9XH35j//xDl2wW39aGJfFT1oDg/vwNzqF5e1LGrfd6z//0HeBgiX+wjGn
c9DU1m8UGcJ/6hNM8y8yvaSAgs39zFdKhfK3PMEw/6J6Wc/jDEr4TSr33t/yBGH9pdmwvjhDShOV
oJT/jjwBl/vPk0WGa5QtlqQnj4iJl/o2tPnhsZIZE3zsk/kuwqahZcp4TMm5KY3JQuiU4ukceNTi
0Cq3tV0LGCgIw2aD40AEwBc3fbEvU1ancOj7DRryBiJgS05FyH6QyBmbC76MS0haSoEhlrGkfYNN
iJznKX7irFGQUzUdM5VAJx2cpB9q9VNksugsoYYZLZg717ER7xWGTaRGQWimrr/Ww+raT5KBOXfm
BaMuPHNdBe0kus5AtTKImcFdx+JGhKAf+oX+hcTWIyzyjrKObGonyClawjS4yvGg2Kl5Jn8GEUOx
77pnHZwUOMwYBa5oLZrWRbTtaPK5hViADJbBFwe5HMIhZz51ZVjjq3yPmym7RdSe7kaBvFwzo+qi
N8cXu1sX1KjrTwKuBdrvE/j8aa+PwzFOVOOEaNrxy8jGNpkMRANxEFVVFmZ7OgZH3czPhXDCy7qs
yAEwWwkXqkvx8b0VQhUPTKCJg5XYoFVi7GD2E1DVpqm9Ifi2ftEawT4UnBLDEuemIdOcozl+AMAW
ZhF9WTTrypyM5F3DmMHQGb9Lp2WXVUzoNkz3aQAWEedqsJcEr3lwJZNdUlYRwNp2m9hO+ckecP11
KmqTvhjLT3oDypQUAAiMpbDPap6h12puUAsod4tTkRNmGtlJcF6lBYBQzDwHuZ5c4PVvPQQsC+pm
vTqrRnfrKFmwyUi0OiRCYgRsotP4gvK097Im79xuWCSeVcVGnUdrpKp4Q/EcXQd1nd+PjDZPfadg
n1CH0yLr6nqciLyD4PBSknkDnhv5oDnrtdfe0gHm8iDabRzGc2nDKAjrW3VbGU3jw/PJ3NYMAWbX
8x3Niq+imt50NTskYRtdlkkc7itlKypb3YdNmuyGaSHpDao5iqNNbRDwl4bJXd/zcRMI4dOojjfm
guRtpHRdkMn55iAyBHmjdtsxV4hn7DzAkQZGHrhr2x5TSFuu2oa6B4vOebwP48YPOWYq1XKbZLl2
25bDsYE36jPHt90kkp9HEwp4i136JsBqZKn4VIO8VbEL4JaZl0BChgz2wdg8N6qiHYkgwqiMG7qa
zKOuN7qfjxbSVtFsOMNxq4wMEXU7uupzKHOEe12GXbTatPC9lU1lPpqdzfQNAHRRlO/zPF/E6Xsx
ToIKGzDN5Ay7LgwwDhC6PJAbvibqaj3++jRVPxNP6jcaKwiWk5VTWu/EXGhPuqR86MhiDYOS3AUr
S31ZCoR/+IZrIQ4O5M7TWHNwqcIs25m5+lh2872uEKmUzOZ9DGfqspckFgYFJubQzK4WMPsnCFut
T1BQ0EOfHkWMVRqGv4gCY2dZpElWVMLOYPhoeYdzlj7kpoNPLkxOSIjI+YHnYuz0srY9TYPR26X5
Wgc6cKbwvfmk/8RnHa7lKBXEXssCMss8NBSmqWX3L0OJRtseU9x6+ruqFwQO29wY0j5PdWh+WoJ2
ceMHvLHlo0orIgCZMPajuRtLzOCtyfgWX8Sr6NvF17pekiKeAXQZtJo0ivkVUtmyt40Y5M5yxQrS
emZp29RjIRzaqLwIyvqioR8G3QHSBsOrLWK1eRdkPO1qoeJDF83MGG5yp7r381YSiGd31karllOm
Yh6AMAT230hoddG+3ORJtpwWkehekw3zdmmwOICJ4hQb3CXlZ7hC/Ng63gRaDFlJVy5QkpFBuB0H
8cL4/gar4ZdGmnDscWIppkN/B2M2VpKt7AO8yKZs3CnODLdGHGoWxoofseAIFAFm6wVCkK4Yd6JV
rwx0b96wKAfI549O5pD14tD2IIXjaESEf+slKtiEHk0oB+TTTfCQv3SrQ1W0wt4vEb42B9/3TomV
lxCbL/Ak87YqmZumlQLvPkYvymNs7accbyV+xWAyLW7CilAUQJubuco4jM/wnQEXrdgAPOe01OWd
o5wMhAxvGY5VvM0sOwkBryaYRPC345zdm516shIymQYuT2UXhjeK6VBHCUu1ElyFjPK2YrECr7Vq
LEAwVulatp9V4rSxa+EhImDvBfj5dRfZLwS7oGZX2YVrrSKDJM8vAx1OVC6vg05o96FgsXIinNdE
SL5zQhw+sZ/RghvialdY1XJHPt55CPUduTk4aybLIc8aNC6o7smL6AIz4p5scrVo7zVejzhmdPA0
JhUW9DmjxRH8b47OazdyZNuCX0Qg6ZOvRZZTqeT9C9Fqteh9Jt3XT3CAi4O5B3NmultVZObea0V0
3kfnYrmFM6DAEz+QcL94c/KSW3KTG8KWju2Rb1xPidlFdq08Zw/gj6+AJrq/q3vV750hADWbD0fH
cWYK5c6bYQFn6w24YmNrBQjwEMECQeDNZDuIismO8WtID72bYWHLSjICBe/Uam/GlOlJ7SL3pky7
c9KpvJlNldM3t+qjY6oH7S03RVH6N9lAXS0rff43yMhXtFBrb+fP6asEtl3yknsqCCOJjD/3PqH5
uo7xy8SC+jCjhJxyOjD5nP/S+jcvQgnzMaa/7nd8943mqzCy/KJi62dOE1ShIFzCbJIvwSLFOTeq
v7w7OrL8wBhKurFu7tQ3GniX5wGUHwVVFM2/tcotpE6GTZo+BcLi8zCPlSv3nfBua3b6bIDBYrsx
IoDJN7ffehcucfkbpD5vKH95RD+RnaqCD9RUpSPllSy5ber5dmnjEccJBtCeX0Ze9QZHvASej40F
vqLDRY/xBoLtXxidWxKbiutGBB20H1qQvy+usNbbEcP6rffVe8q8apx0U5E1gCvtx8YHtcuY2oiY
BnSWfm/5QR/GZt7aMPVVGMwoJ29o92ve3LpwEGpY++ZMUXaAetbLEiFhXOmDpXkXFX6NvUJApWtA
ztDhcZybymg/qhSu5Dq7xg1k+eGCtYA7ExoUlTFrsmfrz2CjLZpj5wwSqQitTDt7rL5R81uWpdwz
72Aevqzn0aLNGmskXG7/Xeb9HSRK/8Cf649dxe/91ManWj/b3WxG2NB+xYSwomQYUGOJDEudBOQu
svNCxOyIuZilTDxHviJ+hD8HN2UzM6WvaCm0m32985LpTBf/r4QTNLRxtXchoYepoW+LbrgW5OV2
PhwO7YJecmj/5ukp8JwWEm837NkYUZ7R1Tn1DW+vkG5ZJWehANMBnUGbZ3YVvGT+A8H56so+FC+8
uxXOGoJKQepowib886clXqIANo1RA0/yAnRhWPyisrTPllDWh0zXOhxr/5OTjb/32MfwAoLI3jvm
sl8FlnBj5nVhT6hyYqaFM99H5ohlFVZNzDuxtF+qP6jQeHwrHhsyxntQu+KwFl0dSYovFqauR+iM
ZNNIfwh2LfeDX22zPU1uwQPogRBT4JhHUOD4MLhSs3vNlzgmcGnyhyuHHDILvXxnMS/07UNDS1Bs
dhfjRlihYn2vrexDXhA8GSaeGP5E44Be4C4Y/gdL1SYPLeMjZRqVTMabnqsIOGI01VV+ITvhce2P
EFe1dsFgtg9Af7anrrMpDffOX1okKoyzGW/lABxCuel86prJPOrC/RgHmnd17plhTZdstywZIRDX
mxjojkeRdBZS4znbZ1VJtc9fwk4gCZhwjV/zVJ+cVY53orAiRDRPPvDUHSXzJbRH9WQUEy8sgEHt
aR1QTVsLRw7fN6A6Lmlk8ng3hMqxh6AL4ehV3fWOXi/ZDJMvz03Ixkhv8QF7g9x2PHJB8gYlyW1Z
yYm1ffTA0C1A3oKxH0/ZlA7XwOPdUwNOAahfxWHjpCCwWp4TlH6rE69q9dKZ/oWQF+hnQzF6tmiW
wnQf9hX7XTY4P9aSu3f//4eagMvU80UmMYOq5m829vOVBDE8qHp6afLgsbbN7p4OUX///1/1pkku
I1PQe5ntMlxs7pPmp2Hedjcqkyj9nLw1NAK5ZXo7gz+gXctJhHlJ4B5Q2BGEc5kYkiZB+GuW7nGG
MARPJ7+tEi6EgMYvfP1t1hLQE3MLnTGTttcuhUDTOC2SK4OHA0+gz4DF933X1/eiq7sjV+E7nLjW
UVGj4hPF6kmHfm5htaFYcpbe44De/mYALx4I2E5eG9zPmXfKuwmott1dTNs4yzmVMKkCTZU1IM4U
tMdCQpKJMVwsyG4Ogq5OxFf53QRLcq5F/Ni0wQ/NRIddxlpyWdYCOyPLlE6mjAaTA65z45h2rcXn
snlM2d9F0GE/CbpESsOja/SahkPKjWO1kowFm/8BatW8FwumScuOcu33JB+pgmnFkHHYjsf9+FHA
W0cyNIiwG4u7ljIwR/ccC5Xs0YDEat91f7CHYeGpq5+ckjBLJxflmia1NwJkMYNi4ItVklBWY5RO
64m8inkoaH8injejCld6BEIFfKJxUnNTkDWLWVsY4znmYMUZgu1sIcwniCfwVxjbDzNX4KB9AVcz
3FXlrjCARimWoPRQV5P+WVzc2oXzS0U2OXrCuilzOn4I9ILNO36qV3PYIVPcIFvDhTOfRySPeLdV
84VnJWewB+f4STCYwjuar+Vv6SXjscjw93p8qdnexsQ6EQ6OTr3vtJgoJmTPwhFmWJrdQZm0Ff0q
y+6r1oaiOlQfeZu4lwqojelTmHcmwRVmTi+A4A64ppHUOZS1u/klJ+twF4O+oKrOBcBc7Bp85Hte
5t328S8OS0dL8u5/q4subOtu4Gx5SMYq6pw658Xp+CFkMeJ64sPJuteY3eC77qvIgPAUSvwrtYN4
Xq76qc+IEmaOyWIqBssSB/JFUujaEefcZsKY1JxA/ElIy3km5//WbJnxmt7FTZAkZ/l0VN7KvtKF
MZcanPiCTJo7AXHoumI55duPBFAFrdrUtQ+5DTNH1m9KALJF9wH62uj5MIj2Sy39u5Tv4H+hkg7p
Z+V9NIOD8hchZtVCP2vg3rIgg3ubjYxqxkcafPKlhmZFPeWuT4b63pBHrSd+WWS5NsbWK6kA4gS6
7G/NnFP2XL3phGctxWEmPDwGwAgN5TO7LALnydBH6Od4gSo/wWTYgUU1FnUoAvUkOjk/Ep9EBhcS
oD/JwpT0EB4QI+Jr9krUSgBMZ3MsQm0Lau6J98MObYjqRZpRH2+fKpIckXTW9vVjGtvixmvMk2wI
sGbitvJ0dgkEi7nSWB7yvAp1YHJQMLu/Ds925lLpn57JyT4Bt6f0tpdTpX2QwNKqVixRdpek2o2K
1QAgKK3nxQbDPMmzo8H0pRN936T3f5kFhzb4ySNDmoNvjQHjn6Lalx3QU8f6nHLUl/HUMRywONi5
+AIPqzdO7IG++6yEMozlJDIV56q0DW4d0d5aXXWf2G1+rAuOI7xDWOxw21QBLF7fbm1a5378JHmn
h4oMYz63yxk+/znw8PuWwHF3Q8KVq9P7Kl/g/1sUJHXJCaMKzP5Zuj2g/oEqujt3j5wKfQrOU8Cp
3vjOGEiRbl0eZW7e+YM9PuQoMlzJJW/jS/pMB+7XdHzO6qvhq+zEDKfbayNWR2d2ztpPGJLZ1b2e
6ws10aL3TQibXDET/9Zb7WejIG9buFCNmlHgSBSYjoDLyLG+K2ZZHKxl5V3L0IDkzHDRmTOGZZnw
GL3zk+BDJx42ZSEPcRFLqv6mvPn/r2LBRXqhkel3I1/4vv4uYYFuP5aVhnuo6vi7UH4XWjnEpHle
3vxYrQfU7ZFQGLJWpg088whHeJyCsKERMl5gnVPa3HNVPEqWF2GSAKOiAjoh/Ivo/ApwM3x5vD6e
D0hTIVUsL+PK2MbMGO6ASqni9d5MAc3XeeIBCCyPGE0gGk0sACdABv5Nqkf9UdKoNdqYiBTP63Nl
mVuchE/76pos1ebLPEGKNDezkTDSo59W57LknpGunFGNWmNb36xpFXQTMSzANp3hMLmi50KWsvl1
6pabwfRerLZz8IdNFutiZaL1vLc55/PsFGpvLveGAPK/2EVLgaHf+UvtkoMfXytnmPc8Ta1wdOds
u+kBXQctaGXvMBk2xqzeQlV3AW6lUHFcRSS+471MvzaZ5/1J+C9BkH4P6NrC0nO7i8CY6vTPqErj
sMh4i41D8+K4PLvTVt12KF/rfPohxN0fWpQHgQOMpzXYpbKfXm4t+76ZrYmkqOkRDh7XR7OwJxbq
7Ucz1jecMMg6BYak4rv+WjaBHQ728oSSlFfYpzU4yRHRHzFk6Z2RDQCYtUBrNGlG/N1IgFhN9rHF
8IK4O+U8Bzi5MXetU3+nhv8Mwaba62ytD3ho0Yfb7lUM+XpQLldWfuvHpDBIzZDaUcCVDPJKc5pW
B/IRRPubRt3GUMUDnp314kDMB6O2L2OK3J076ZvaQCwpyfE0iwdBa2h3vjfOjxpJFtvOgqdPxqgw
IRx9F+SUUKDW/HqONMPcS4rDFFDP5wHEwbNz+Kh2ilX3kAxHaKm3DFeYh+T636jcIfJQ3u1qAf3L
HRg/F6n8jItxvRSb4FbX7jWDXB0IyiGxtt7aQma3a8zm02jaa/andjf19mi/pwGcXLRi0Zwnf9uV
SwIH+PRAKvpJWelIesJsDzpvnV3Sko3PjERExbDhlVKjORgDgyMqAiTA4UVnKydq/PU/qbX+IyzF
49Noz1PDJa+G9lcTCNmXNtePYRjv+zT+ba2G2HTKKCppYe555qR3dndiD7tFyMFFi03M4DCH3N7B
UT5hjb+6XL6S3WrMpNkQM4/ldHB7xsip4/7SXv3bctbkLqmvnBkmKtaE+1jk8oXJxzf6L21qrFff
PMPRXCIHfgHUr3x9jDdMXresRMwz98hR9jgtPr/mgS8YBaxQ4vw8zTQ2GssWdxXVaz/2v4PgdSIl
oSh6O7XqUDSuDp7X9CPxyuGM0Pw9U3OY2qAvxuQiPKbHSTmZZ7ffk0H+5rn/B14P3zSsB20iMfoO
dnAcp00VtMvjHD+lCkBsSV/fpu6jwIRSM/p1nIxDpN1/XrxgI+XOY+TxgbwtKJcsPeRywQG/hNW9
zWDpohQptgsmT6DIafSDa92R9ATV7PrDi72ggc595zXuUISXpXsrrfj/kD/0kxUtQ29k0Sqnl3VK
X532sJTM73vX6w7J7JFvFWFvQpFIPBSTPqmauf2ztlzlwN0TZWoczgQDn0p/fkyXZj6rbgImG2fH
AXdeWCYqixLxOrcFTNs8vVgdmGffe3JhYNwlXOgzBKoE8CuLme30pWuGHMY8hGO5bC4Qkn08iHjb
BHx8ApzjfK3/5a3JkGT6Gcq2IdpxGsfsnejTEJoGVYuxVs1J5kxUeoN4Zy7gVcYcFWJsgQguzNA2
DJ8YksRoFZAH4FHRr8vVnA8EeUCvAl9w57mIrNRB88OGL7RqqgNqKKKa0T3PZU6WltX+guZYj35Q
v6xt5p8rc0mPW5UN/mxF0r0nZAWWuc54iwxMZsB5kO1LA9ojNTecuK/VRU/9lz/2N91osYxixkv0
mbSbAQw/B1Ywy/TVdencgz25XSYcQqV4j0XzPPBzO1Fdo+r/XBXpIQXSsrTE/FhMMWJGz03A+dm2
UsnhnqidmnmNO7wWBoTqzFbs6SiL6iw3cl7QgkwQEDgCzoVns3WRZsdIuBhO9JHTwHhruECPJ1ni
4lG9VFGSfDaB00crNBTwEDHUBTpWmfHBVyyyg8emMZ0jEOcu7eeD5PKCQ12Eji5zjERRDH3pYG13
qLGAq60QiSwSk5gKvoKynpAlc6Kb2W0Obf7ORkbsQFrxaKd/YYitZqtcgjb8sLmE/1Qjv5y69CIj
i/nmjfm5cEggzo3x7KfTu1xs8Nfd14q7L7P0hctwcTv33U0elH801mPUQxOZV4Y84Zxg18uXGdFn
5DsAYFhCWMZK7ZNl4CgZui7tAhgPD6rkN7xLssBjt5o0gMecnL8aZuA6/Ai1jYKJmjRBhVbvYp2C
dQG7ai+TfRB+itIvSN4WhCAhedpdKdyjHwf1qQWj6QCyo7U4tHdlAhcnGLmgOAJord/X+zmvuN/0
+tWUCk9x7FqXFc78bdqxshv+lQbCkjJ9EoL3ig0CPrQtuznOkLHaJbMgkFXRKJp7s6Q11/cmh84h
93a8tm5gnIDx16iHAmleiQrGOydHLEas6cS/HcVQwU92FYg517E+W175oTuowWaqkLU65bUzqOqw
xPYuw+q9jhLh1tRriyFi/u0UN34lv/xA/tYlATyhHAPcarVDH3Q/qh51vDg7OIRZpnovnr3ce2JK
D4l2yJ+TzxOxvYTSoRaRW8yZlqoitJba/yaQJbucl+rR8Ly/c8ZvuLa7O8VcI4Uaxc3UvTOshLeg
y1qYkWLuUihb+XUcwHSi1sv7LxA640vJuKitKqZUGdWxJNk+P73R3s7CehBGqy/jx2j1NXrN1iSs
NfLCB4R6CrbYK/Enpf1mD/qAOtXKJsNRH67gNgFBHrpQBWC0rNjg1n71woPjkWrVuVDzukF8Y9YK
1h/GvoD5xfIlyrE5qNh4Y2+F16dlbVr3W3jq5LUkHpcuMAGkEWAtSEPHyKbuXa/99NvuXc7u0ckX
vWOFa9yMw2DvvAxxYJ0mal951k2t7y1ydtC0efsHK3jkpWVWseR84in5JSZj6K75CeDNEMAHfDp5
1Ln7FhMhbVE+86BSIrlljU03eB9rx4a1Sz6fuTJLAf0kfYbvGVr6ZbgvPQT1OCn3delbVC4PtTvz
NJnau2BAcOr1Av/TkN+lVssfS6aHwzjlu0HLBmjJJ7HRFZ0XOhy3Ma9nQRhjbzouWHSzeCc90hBS
5JBTVfK7/h8GKVGGeWi0XdjNvq/dW2qv37Pp4AiwCbvzfyUoek0nCKgq1TeVPquawhaJWMm6G1gM
KMjZRmRFcvaBvUJg9OYpWfur9MeZOpxkU4kzvXQ+ajeAgWa99k58UL1N+rgJDlMSidige45jw1np
9Yz9q7et+Qe4wDEgiHJz6zlJS/NxANEo1z5qZ+ODUUnDCPXMBbY86aB/MAAUcuRIH/MBJLjBiV0Q
z5ZhvTQMu1OfOz9/Qk1OoTcu+HjnndhjxXQiVQT3tt+9a46XsnWvS0oAWnSdH5HsBxWrilsMyNyt
eWb6i1k/sdc4lSmrW6thXBuIAF1bpR4LnwljsqxtVFYDpxkOC0VbUfIqk5CZtzrHPtg8/uEn5Hwv
RNr+2ky41+y2Y8F+7er+GfoxN4+0LKn6WXVU2MtJvAkPMabmz4wU/1ij90MjYTnOfdxS6KnSgx65
VjkQpVh78U2wvM7e2XShLUnifa4tLwRONk35HrsaRKSy2inBuF4L7zPv3fYmyfsrBlDJSs3K9lNC
JLNQ+ZORVBi1ZlLIKTHTXWqj88TaZocqXrOT1+Nd0NMYnHzd3fiT7i55538tqnCOEKR2RrXthqUR
swytcEJP5i8fyA29/QOzteJszgIIWqV4MBbjaUKYsbOd5HblOhlNWXbZwi2EFqi+4cYw+yJck4A6
feXe4U9r6oBdKY+lfMSkwP0bGcA0o5lkBq4MxkQt8SkmBRjiGsOvcHqRLLHmNzD5U4MXffYOxeK+
eihU2ZOCZO1gLB+15CgtXP/SoIRgtoy2TcR3RAe4aHXDZ6V8kvFNFlWDRKoaTA9Ja16DmF1EtfJT
duJNcgECa8cj+Orzwsh5Nd8AVMx25WCUbLibMKfcTQgW3zPsMB56jRUaLauWiZHYJQaCxz+GSE0q
cgfuV3fPb/Ah5YB78d2XtP1njf23SmGZDxripW5vq8HsI50A5s3GNiwHnw9BqTskkWSZ5xWQMOs8
iNzJfVrWp0lQzxi5m4SFN74thXssTOZLduOAb/brj0yypFgIhABN5NbDR7sR1i3E+g0BMnBnrLas
4HhEd/Q65+1C1wVrVOHGX6vF323g7sTf+eTZc3zpbHLoxT8OgnBjmMfsLA+GDCY3Q8ekTeSNWchP
gjvNTWuM187pAPLxX9OyxYgxUuAAcsV9xxjEnm/BAmjdQQkLUHr5ZCR6rbO53LnE8MLWGh/scnLO
XeBFeVBcGARikGgBYuWL3/Lmq288w7t3e/EQUEzaOUNpHQDw0dsIvJvWRMlWFGE61/m7ido+69wj
QSiuPUjeu9i5zoHPAdc9p8GURWUW1IeuqR8RWj5kpWXuEi1C4As1f+huw1lrpbg7TCk3ApGBPRwu
aWKzhx4txhvLZVwGO+Lj8q8gJwWIm2RY/xbkxh+ZEdXJrA7vkCS+snj6txs6Gc56fanpg+7ApZZE
AjYJMFO3ktQ9yNPxC7HsHhPjd6W4bK4e0x13YgslRAf/zX4fGRHcloPLniDlDV7tiJBlu8k2iZYl
/g1iq20jX2wq1R5n4vpZBvLkZh7hqwrYFsC/DFgeg/f5ajK/dghGE9Zqfcxr5AC9KE1qXnFDd1FY
swoYrx9Ifh7MLPljxONN4mI/yjU2jXViMjqwM2Azw+kFvjjBeeAiVK5XLyD5NdJFV4PDLMdpIsTa
PCLiIojiajy5hseRn/RIuPI9drx9kfNa8JkVWQTETmB0Pzg+RYpk0xkRLmk/fEWJnLfDqVFHUAC/
VGCe+okOf33vGPF0WwmqEMs4v6XzUl1yLd6HzP8U7YAy7DOtMrBstfmPj9eL5ehbQ2Aj6Dv2d5Jz
Sy2GT+LanOXt+YFYVQhTiK2iIoLuJ/OvORV/hApe3Zkfw2qy1Mu5GCMxdMN4RtNTwUG44t7ekfR9
KPLF3A+TSzYfzhsnz+pukdVPP/4mslrYipbpoSibO6ujmuabIXYHOjf6LWsY/yTpanHV4YeXssqN
8L8/J2OcvfXYc3ZTht25XVdedEOgGFvS+CCwztUfu/w2PGo6RFallV0b+jtHdyPdiXpE8KuKB5Xp
hzSG19dYzpf0LD7Ww+1arwwxJtcKA4N+ewF+MBx6WR0GInNzHA+gYNCbz2Vw9DY+ndDpLpsafDae
ebQTBLO9W531uJrRGA/PNVbIo7OnTOc9247F39GwNBB3rqTR1M6AaBg2XXgxnMwO5xs9eZalszlx
FvsIuC5tecE08zzio1T5kJOwdJI6eFDyK48ZX1Ut/eqKCwnYW0fcDWoKIhqTPFerqdugpDCOewVX
oE0ffHs4KznRQ/OvscqpcFmnpK1/RWlYhzJZXrk96b0csRK1Bvpw373BxMYVjSMonHj2umQF7okH
XXTVtgcAsqySYjJK/IUwx+7cWbRqxtWjxuIM7JG5Dlwkm4SK/dKuazQr9JQiDGvvh8lmMEte2bks
sG5j5JhtQd6xI8fVWBt9PDBX+nPOozrBnkzD1KWQgwNPkSPPyOxIqIHk7pnZC/1X4tKI1FS+Vb3o
uZVxJ2EpNe8XwTHIiX8DVELh3OWXNlHFHqCoebTyDeqOtpgBtfljIzgllsU9a8oQnrcbKJ1je5KY
l3hdfuf+YoCvvBjEm4RYq8sk1oNlYZjoZxPDRZZfbd0jhrBiSoB1/HfFdI5t3uJbQAToao3ijOWM
HuvRH+M0nOQEv0Km5i5LJuuOfS4hUPYC6QjyfxPHNM0AO9Qkh9dOdxxkSTZktTqVgH2P3Hh+nGB5
1cvKY514lKwosaeZeTTkayXH7cmZ9d8a14TiDc+bPbtPNtD+0h+4lmAzm83gJk2W9hnVtKHSgM1b
CvF1YNChwCCVJjMYw+MuZhDGQJTJarDR4272gJRaqiNd4zk0DJP5b9bSkuI5ihRJYSHNkmuv/B9P
EFhqApmf3OfVV/plgQ+Z2MEpoR7wtN2+xnEeQ8evmb1kWcCXqLiHR4kdfi7/WppNi8ubSBt9diwm
PzhOPsByobeTJli4/VIMYpcU3ACqQR2Lodw48lg+Vs1natT0dsox+UGg8cphB7HvFlYF2Ey1N2lv
SGqKTRs7t118IK/ByD890WA9UvjAiNWax6zsl0tsB3/7ThZ7CraZ10+3Sc7MBJEGioRx0ZGbJ/er
hNI7V/Hz0tFHBLXBThLHKfuHZYNxCrGFmit9iduAnz7/RRawxB2VgMsBwEQRsEKVhqfBq2d9yvzH
dmnbUMv2LajBdGLc1Swzc2CfbAmrOurznpZu8rlmoD1U5w/EevPhhuYO3eZqWzhNP5prahjnffk1
rnaUDgIEemb03LKYLYB3q0+j6+JaSeLkewYxyT9hL93CvQMfdoRb6YW+jSJ6qN86XQHUzP33IVh8
kpA7byxekRm3LJnSEEIzCJMKmlBKGEAa/DtZM2dG+ZKk2Up6hGOiCR9zx9l6X0zNpwzIug+rXMFy
vLkJdMkFrq6z5EtIvGkiHi2hM8tc79vRsVn26obnhjgGS6pvqxquZ0zA7ViwPeTuwFioVBxGXP1j
/G9D4+t6dgYyRTCLjV2QP9cehC6V2Z8EDa9r7xU34D4hs95TB0q+3DH+GE3S0XNKx6wbbWQKKzce
5zYJcPE6Dm/0vpg6fmbrQ75q92lIeOozFidbSOKc6bt1woAUQkcmqpeMJOeC5cYp48skjeHdrP+1
qzvBM2Eg3XrtpSpoaK8dpPAphmfuPlgvpc203u//5TH9uFZzwm66/rWNgdMYAd8FZYrLwndgjwyH
s5dZXFQyPwLXFcdlRSxXg4AJPdP82xly2LdTFrOlrF8cUbbHSmdZpLKrSNBsTKpm2zu4byMvY/6R
zRcz1/o51ZvsXg6v1kVkfBKaFeFtHTy2U35Tdixq15XMh6/WT6+uiEaXlMPcEb1svAynsTW+Sdb8
qdf1kbJ9fRnnf3kG1xWzFnqCbbO+VukpaCqX5NmH4ZWvi8N4D4LPUCT23ZgUz2mTsfHVlrgJsHm/
SoTtnRzxxoJr5gqKpbJrn8aBzw2WrmXfg3zo2uU5qZe9IZzuaC6F5B3hERItuMbq+I8szavDnXY/
NbM89Kr7RZR5kKSzXop1Tnc8yxjjTg9WzILBmrMtbauuxWg+Ty6RkFkH3BiL+Cjk5DFdtPHalYhu
nfbFmwm8GLJ5ze11vLF6fWrHvDth5h53Y75yraqBSMpl3XirA3cRf3ktNy1S9c9tMw+FAk04g/zx
tMx/2DoO+2YdvGMgzC9ag7u1U+VNagb3nP/KWxjSO1as5KcLBDqjIx8oZruPcvuPGPpN1qxsK1aS
1hIwkkTxJHB67y03FYdpdV+SfB0OCg4fp88+Yp9vMg9jgEpJ5F3bxilZMJ64hhGmvg913lDxMXYN
Spq3I8eZYzz5VahW/25OAIDLvOzfLEbDRw8HzJ5cBtG0Ar+UMxt6h4+ww4vT/CtkdSVhQIgW1DFn
y2CHrfHB9pwhMjM3Yu72zXJz2I8Daf6AJevO6KyKe0vMOcypTs3gS/CLm6vPHd8CntERXZ/lVtSu
za9e8Xu0qj9WqkmBc85AAmzy9OT9U/u8bfCbwCMw4jhkOp7vZkEai0NbfRri7jtnUXkpuaDO3vBo
JIhrPTebTxNIrqvp1tGsCV7IlsJMZabP2jNvnZEGQ0MShUqffXUJrxV8s8y6Eky5quzSp7QmZ90+
5EYNXVPVArICIS2WACTN6ZYH8xuxMsFlcSFryOFilZnzaZvLizfyiVJDWZ0Lg4huwnmmz6qLKtDX
qJrAM9WiJ4S61o6UY0m3B27Oyv+3puquJ/gSmdsbrN+EueyLufz3UcVA5NLSK6Xo1++tEqi7oocZ
N6/4s9djp8M2Sb+0PbhHQ/FsXoNvm08O8RhBtET2SBdN93cYzDcR/JMW2xrTa/YVaY6dY7B1WkT1
Ry/GNY0NcU7Q+ViqyU5O6740HTv4YptjLmmA2cOnk89g515nIgRWKPaWnOIjZwbevRj03IGsZ+75
8aECEn2sRlLLXvvcVFNEo7a9MYjwRImRX0XLb9K1eL6Va+uEfZ29ZLKvD/PIG7dnYTZZqMS69tkc
WMfzdzd7HNzFHY/AHlXaLtAZrsDJ/62q4svEmcORS3khETT2BSmO0FZnqEe3qDOwsv26+ja1ZEzQ
o5kRnv0gN0kSyeSI7zdRN2avo6d+spy7imM3v7kKhhtgTLS8F8oR7efUYs4r+qnYV3FvbxLzBw3p
IKyHg+FY6WvhVHPopYSxq1g9lxVYG1SKocFaVUrgPWVisdTUa83/nhxLUhNFw6PFuK979JrV5YAW
KbAB7yQlX8vVCpm7ErTqOJTRBDN33DbZ0lgk5tmjETVRX1vdocQa8cBPlY1O/0T276/dLemJBVV6
TwSVYWdGI0pON7rzT5W/fGrfBKVYO89tHdQPMPg+MR+GsWKfLBMvekj81YQa7fM8H+ZzralaB6Jg
Vhq4Jdbn5cUYae8ONEFC4ClsNNT72mcb3U8ep3Wl8lAoBCMQW9yZEXlpkDkv9PCEpGMrf0ELJ6QF
Tk9yTkimNyQf1qX3ZLdflP1hbT544NUw8/HKeCs+Ge7wDzWXPDYEJXaCurr1GZTabmHdC7d472PN
NyJXA39a7Tcs5Ow4ey4j9ILcBDhymnYSIl1W8XfnTyZIflQZhEQcnDnABpOLyozu5CqwdbqNPKUU
vBgysXnO5MkExMP4kZZShp0HHc+xYtmsU5ITFmtuYtxP5Fj6K1b6v6ytxW7Ni73d0hoO/tWLR4Db
yqkascj5dEHaRBnjxcF0xPPc9ddBU2UC9s76MCMfOrurTX3Cxf7Qej8d5/TQKycEtjVFkelHkcN/
aNzbguwAE/N/xZSepYjPBSNRI6Va6FNY6VMVmppsidM07rWoy+cNq9caHEgZLJaYEP4j67yWXFW2
LPpFRAAJJLzKe5Xf5oXYFpt4m1/fA9XtPiduvyikkkpSURK5cq05x8zmXZeQFe4qW64cJRAUddTM
NZz81ERladX4ymAAdMUunMUTsaarTKFqyDrHRwp36iV2xNaPkErq6pxN8guOMCbWphMs6hM+5EEM
6ThA0jPhLsgT69XNhbmZQ96jKzO0zn2cwXaZ4jXi3/oU6PGpGX3/6kPmCcTRGPLheRwi521aLFsl
Ywy0QaDb0uIVAYY6WoJ96ohW6dUB88++z9YUz96PWM7h95mhIWYQeiPMAxs2UZucUOhrZGbFJpz8
6kdFLIvRzPlvPRAVV6JyZ+MZ/uy7oAGrMDxJw3GOjTHeZkx2B2ZzA8cmotIo0mTDvpkRR790IjUM
TWlm7iqXxd/JYtW1pfGOyNO/pw6DeBEPF6+ZnLWeQENp4ljATwRHGhneqpdu++4Nik1H0WyDZGTU
FhfomPtKIifMEwb+GN0zkDkHS+DyUIKqEfrpRhEhurQ+rJcjCR5h4v6BKbDGq1nTPH0ag/4NcDj9
dSf72pW2eRuT30lLLf6dSQJVNIWuG8TlHdFyq7pbGmNyUzGRUrEXIFKev/hTh2qltPeNGigl1b62
euxtlERNfGyz7haM8yUso/duCM75OTNEwhyO/3xZwoM383vVNhGSl2AN+mdc0T/YoLD/Wth4WXO9
J2SbPsVA+9Mc6TfEf60peWlwBkGqUYwi6dZWscZtxcb7IsMJ1sTOtyJJu9X7mdnz39IfPhjrbDGa
/CgbyKz0GQVjbNq6FNdykdznqqzgVtTGmcP0k9l5th8cOlZmQxK1Lyn1p+J30ofNOa/jv7LKf7Lr
VXszVadKuJh97AtfkB/+iKxPLFnJrchewMnSdBqPA9IGn5R0AIjDS1KSwh6M2V9fwmWs09Z8rqpb
GENlaH2PTIL3wh3qa6iSL23ryWcUiQTQuRhoCESiSLVr6xB0+oyTGLigISl9x8Q/kNCHqy2yTzRV
7VMcJqgGWR7tk4415O7K3+tWWSdwIBblpvjfa8vPHjd9jsKuKPyPUgfYZd2Ys0qHLIgThdqVIkOX
lVf2pWTAO7nwSbA4obKcRMVs3EHxBA2CJLjJ+UIEm7VTk+edcZnLcyVTeXYbKJhZ0R4Ejfgx9U9N
h9+4rdHXuWHMWcwKzfTshw3opnB0wOmF734VhGfLUgbaW6iWZSK3dhik58eFCFX2ee1x09fWW2Kw
J4jKukCDvgCJKKVWbDK4mXScUh5Xh9BHuZDjkQDYOB89A61taVS7buQwTrF2tlRyNKp7uzlnzQWM
43kUWhyC0acYVAw5nTTBdADWaOic8lLJOulWjSHrXQIsBsasCY1yZndA5BWBmFwUERM17AEEiTnl
0Y2lokkfVxfcWRVKtuQJjXB+aA2vvtShPBXRTLNQA/LFv4j9u0tnTiJwMKw4zLxdg7LuzFlrIO57
K/psbynPPY49ioQwgs1iF+JQEOTNaQUd8Eq4eDXaMAAoEo/GWSxH83FcH9eGEOtwbI0Y5Zb/1OMC
QMNV19grXOTEDIIaPnrJtI1C0+JnROBNABMO+J/W09gHZxG136scO8TcH9OCbJ1K+R3FxrgA74xj
Xfzy8UFgH6TkQ2RPZzs1TyY2hVOwIx5P7zLberbDJa6w/+WkSMroCvxy0P/u/Xq82p1lYX4wCSPR
03PQ0pBjyxDhQyJ+udDj3QmXRME+fQ6S3jj1/WJHQ/WIN8xZj+UIGFHV22zgo5nSQzQJOJMjk8yx
jvcAmMJ13xVqieZAJQrnfbat0xhS6gf5XO/iqgEHwsfxmSQS0Co2FLkpo9WAo6k9IDCvwzDBKtmL
3TwR3JJ13cEssvFkt5Gz8caRf3nZ0pQJG5MNxOKe8Ecm3nbEliTvcRG0VqiXb99fach2i4D7g7jL
eFdaNolTpVkeI0Y1btQHjH3ra9yFdHv9YTp9Xltu2uopNi19dCtCqsRyoZZfbux4XLt2xQ5Kh90J
snJ7ohqIzeyMZPYjccxoJUj43ErLApOn3CFZO7il14PRb0bNXH9uO8QVWRaggPMsDj2VlJ1wOpdm
bz13Lc4orw1uZdC8SSQRZ4j57BkCap6B2alfXapmcN6aCQQi6kN5yuU1gnhEzDW6y9aqGXO7S/B7
gFERjtexDFL/lbDkfa0mWoHVvKNTvAs8kvWwOcUf1ey8UTR3MIAy8SpJ/FpZZf3bdGh5VyjFOe3R
hIp7TzyRhUoMT/xFR3q6BqXDYj5l/S4QGDmo4STaQwePmczgkWKnTTcoGvikCL85pIY0vs7Bx8Ng
7Ds1lkRv8vcQHUK6A2V6M24x+/VvnR8NB426hhYYPFlagumhwDFiJsX4keWWvYMDcKOjD7ZJu/WL
m+mXIiQTKVSOeh0W9XlEGbIH/BK9z5P+2oXWtG3SOjkZaUs/vaHJzTsvGBeFCEMA9CGLLdJ7Gzod
Y2jO/o4EYpc0e6VKFifUUng3LRaEIcNVwOg9ZMM8FEjAtZVyHnXvbtYZ39AMu3uCjOxd9tzRDzma
2eBvGOEdlYyrdZWWasvpCdEn3Rl/Mu5LKakliUrkRA4vxJnx+fIBOdXbqqt+WTZ4cCNHamA2UIpa
rZ8K2bd7qyx/xh08b89K6l04DUTWRC4t5xjWniBr/dltEFNHvIN1x2cGZPEtEb8lHjcOen4hpGkg
sW0u13wJN8ZIKJ+K0O+aMgUT4cY6poClE1c5ZfactC5hnGmL0LgPNwkfiXUcBfvZLtMM9H08H0RB
7z5wU3nQ5mSsyNKlzY1TENXlLixngrvlBpPpvLW9n/TN7GdpC3WZI/Ol1D2SUH8A6UvaHQxue+fJ
4RfPusU5SlRBb/9wUfNLq6rOktqDL3bc01S5GkFWnhKGp58XNZj5UxVPQIZ7uv9pcRFMija16OeV
6CjOm6pkPuzEO5xsqyEcbzkRHLtBjc7p88KP3VNiM7hMUPjuZPp1ZrZ+FGiRVtFY2BTB30OGFGvw
goyo7EOXOtaJbZRPOT12oBOt5FRY2L0ZQRgMv1GyddgmKTBjd2VHJcnoiR2faXnG59aXv1j8+ZSE
lcnoj/Oy7bKeonFnsWY74Gztwf37uXbbMQ3aaphsCFCxOHtxI86Pa87/XYuj8Dn2NBwplX1jQOjs
Uk/gtlouOvOHQVz2qYnpY5TmTC6sB6warKEVxeKSsxXhYw0CIK/wC7ljQ+Cc6Ha+vAsvt85N308X
YcXz5XFtakNs/3wa1+bIJB/1GnNXi6pazXmJcdBEzo3Fmu65gkWurAHrhM0wJ4ymH6WmIKviDOtC
5XmfF4M92Ucjtw5JMbuoQEgKc1LEQMMw+hsrXkQC0AVVZ7XXVNHaQ8RZ7OCf/efXneWJ1FBHrPz5
tWTPc3YRA4T0ZNi51P6BGSwzs9i//HPRhEN5metjMRfxtUPulCiZ7kPRP3dE5O0qkiUXBVl4+eei
y93w4kxAYSzmlZ79dTa7c5qQZjB57D7BYf4MKo0etoBb0geac26Hpppoiv4EzhhGBgBKS8+/8BeB
T28NjijE+RGcZj6F/iVenirCqlsXk38ahmEJ0YvYiCfZxREvVaija8bpEfVefIwnJl7+8hcyOU2u
j5vhgYDDYB/H01cvd3oy4rxyn9CcR8bDgC+w8i3Zc+qCa7el6TTFH+zrqo0pausJE6uxyzuEy6bT
9aeASMkD5CFxs1RXbocs915DVTIFoZloSLK8dKc/iLhIv9OrPjvMtOoYwxl2VedYNkP6k27ltJpK
O3k3JxgfdWNAqq2NeW3HDzh7Yp0d2phjOMTwUsJgnypKjdhxbPIpm+ZSISNbYafmnIIMEBn6D5WW
SE6Ddamt/ndad1vkkfJXYfCVro3KvE91+zVoLHRcdZI+Q01/fAHeE/IEWcsVaC94he3ImuYucrMB
qnRjT9nd72Cr9W51QHGlzsJ/qaT8nvSEHSBQSVvjGwmPtxps+F9dcQpJB/OXsZysW3ea39SEHjma
1JpVln9NTYQbwYlA4NoIWWcDuh1pACwH6sM3o86bFbKo/regUu3mxfoQl+21jobvgFokE5cKLYnJ
lrwtfXWvrB5VJz6NwVXIgLWQa2kjXTYC8VGiSvrg5TIWKXZWMpHORybo3A8cx60cLPfDRGfI1L7w
D497kWPQ0g7d6Pr4XTMsT8Ncxi/Z3FnvKn16PAjISvIkhH4jE9L9sMIcv5AJvPHxhJaKQKh7ott+
Ptaw4d830jw8ntAjBpcUXEtcHr+rHftcokB4TlI+aDZhDcszzgzkSc7UL49n8EBT4GhKjdXjpoSg
Te5Bwb95ef/krzmcDBg6P+5FCEsPh+745fFyUldXZwwb7MFN98FE6vGgdHTEE3zNp/+8B7bCFDeE
LizHJxri6NB0ZNd/PhbKEtkYOIIfL6cHHzUPYrrL495RxncvKGMMrLzvx49kUCfPhPTdHrfKDroj
sni2cMsjyL9Uh3SESP241yVwEWDxbOwfN6lDJIl6gX9+vBaM5ada2vbnQQfNkftj+xETHvQsU4Wm
i3cL6mC4zAM6ncdNwpcZUC6H5HGT4Xi5DXTrfB5X22EYn/gDtsHld8OGaVlVtp/PbxS4deroo1Kp
eLb4vzweY5PsepkFZuDH+1cqtcAUIqXuyx4BhGzFxbJzd1MhuGGTlv1OGkSKzKPrFzPlKOmp/3jc
Eqa8VD6Ixt7veUA83N12kruyow3j54X97tXRUyLc4G4GkXiH8HKM4t9Zl8j7427hxc+qaZzPW15k
Pid0Pe8iNu13JtEvItfz530tf9ao/f7zlhzaV6gs7ecjlZavNmvO5331OL1hlFCft9I5f7cGlX6+
AQMElWtO0ed9XtV+kJ4T3DyFLkqJstrFUbwPBjHdMSNEhHVVNQZObhJjgXuz6fZmOf0xsq59glb9
jBb/lIsKrYkODrqzjZtlJEzp48E8NC4BH0xdO/Ydi7WM2JQ1haO7naKmvvc4/s9eZBxNZ+GocBpa
N3XT3rVZ+nBgjKNtfdAKsO5JuCT8LYUXAEc4i95NFkzKOy9MDnGNKRpU2qVUwbsRMZYnkz1ABloj
Ga/ctDqFgX5xyqEkEcJZTtP+EbPRdGce7xxFIT/cuXdueZG5B63Sn49bj4t09NKdW6MWBuY8nZ2S
/GEVsFdyGNVHVWmejMg94bowb1ErzZtIh+SqirsaEXkITK5sfbcBUCs2BAHOnZE/nlwGHAIVfOvO
gybbBYm/hhaM1T5xnZuF/HO0ZvsSlARNOJFX7AeGrxoHL6MIVt046GgF0sBZNb2T7KM0c246nr29
wBe6etxstCtujn9najRe4wzwUFZGYlVgUKLAwU4BgM272Znj3ZrM2gdoM89jWAcHI/a+i+WteEnv
3h7XHhcuh0jRDT12VLH0z0pITAMOriVV4XGcGm8ITzGFo7n8DY8fRR0z39Zsup1MeHdZgxyrVQwJ
80lHiLsTZ236BCAbDhb2VelgKihnHC2B7cW7ZAabNPRJh2HZHNdD0473TKpw15KqhCPtpaXbc/WX
d/n4LDyuZT6tNZem/OZx047GX8ytbFCpibwxD7+Uo9kfNEVt4ETIdDGZ3+3QxNfaa3LAMjI/u5I5
aIorLYD8ETiY2RHhUrjZ4W2a4mkN/nbf5ba/lkXlUs0AOJiqxr/MVPrWArbtjkLKb8YA4TrW6Kpi
3SAHfVws5gsKi2xHylJCNdPvmb9CQhsqhSTV/+MFkCj6ns1uGmPMygP03mMTXxSsVuC7xqHCLzF3
Rry1rdJA3Du5V/a2bKUvBRXsvgvQfhDhJNZUfexn/AASXA6pCI5N1JBuis8470AZK+cWz2m+C9QH
9ImV6j1oL32wDyPzlKroRFeEzOmyPkv9jGUjYbLs3CL6LUzkpptWDFOQPPmchEN1Mi1VnMzYB3X9
z22YXcXpn5sRGHbNpLkIslWVTtO/H2ovv//5w8dTtbAG0UMuT402DAPc0NlIgD8f8V/P+/iFxxOw
5lJW/dfd/37Zz+tOkfNc/zzs369g8wlpzv9+tX+e/nHNQp7TnP/9Vzxe+nHf4+LzPf73+/n3K5uP
4/TPbzz+zM+XfPzwX3/85+v8v+Pw+Wz//eDPZzTBicyDhRjIAHkFBeIIvizaQ2F47ulmn/91MQVP
iVkuY+o/Y5Ncp9rEoK/Vb1rR/amx+gxrFWa3qrbOVEMhm1f/AzqiPM323fNkda6cuTr31Z59DWYl
hchKlmrX6ag6D8tFOYnyrKroL63NBba/bDFz42+ybMRI65U7o7C/hFI5Z5mNzjnAFmgNPWXaLPIT
gitmDd/HmFWialUCG8Ne4tOCdVtjixyjHk/iMnNHP32GWoQINQ8ufi6js86y+BxUFdOHIEUEa1rp
tgwMd+W7Vn55XBQirDE11Pk6RwVxTkfBqIcaaOMt202ziLGzFLhCKj/5yKYW4gRK/Cs09PcZzcnO
bklPmFsn36bQXX2d7ue5T7EB8q5pBJzqilFxMTfoFI2QtZIcdVl9wWWMvHjKpqPhk4ngWT9z15Cn
kfP6XacTtGr81Zmb7bRjFuuWRSpJB2Tyontrk/RoTyX6LDVjRU7QKubd19YR5nGurkgAxAED4zbr
6lcslhnCxbOLCnRFiy//iLN7Q6t07Wj/l68TepSNmTLhwZUbs5m7BgnqqXR5t/4MSTq2nY/CRatQ
9Obetu0XR/rF0oF7r8l63rvwckcjqNey9StiuQxc7bW8+BFIwZC6YyJ5rqZddelt7wPzWHuy++B3
x3iN6mCZ6YBVnut0UzUQExxD+OtSXIdlP+8bSNPq4cIs3k/pkoyFphPGJ9JNErG17R6OF+w0DCL5
PQUwtZ2JMiG2ixj1mKkGE79+jZgAff7Qvzm6zHYBjfKFKHJtejRngfvLHIcRhrrz7rMBOnUs4PWy
TuYAlMVUdddzGov4qR2QUkiLXOQE+ctYB8+jZ2WvrUTePWKfCdkZbQZEObj6xDHHhBgG7daMXPPQ
tjMrXgtpO8r/zI3TEgNHj1gM+khVKp4iLWkva9pqobEHNfkaRYVcZ3Db3nFxY2Q11qB3rDO6HBrY
UffNWX40qmqHpfzmqA3FUZno4QOgZoA2tvb2Jv1RMULdwcpBNFhIlEHeRE82dkk5xj1hT9ad5L4n
BDaEBZX8hmOwkWsmDm7svuQLeAgH6veiSRlyIbc/JGa0++cbHiqP/qhO6QSnE/ly3jpy7vSy+zdZ
srFmpoTVi7mPqBYSY+YenQLKZt6jT/dm/rEVbdvQ6zk12ypd6zTxWdoNwpgVAtF8Ko4aYs4RxwY+
84lvftYGAJuxbJFsuRKpKvmm+dOqLYID0XngVubZ3vtT8kcVWHDCUC/dffx7c1YGm8xKzoQOX7zY
2iYt3ug0IOCzzdvXqsfp4nHEENWbqDBBFSyS7zXO+7U0eiY/Tfa1aCrMBQGzbb/rseEDTO0c5yXx
/HYfetlTXEt31XZRC76NjiI6Q3fO7L3Xb4aeTl4adsfCmUg+Q60+ysbDCuyipyfrwYrd5J4tXWuc
yaHvvZs1lXCHKZwGHcj8WOMG7HCUj8088D0orvjh0XHm1lvTlPpcVD2GMBMYWy7inRhyPpil+Wdo
0u9pZ30BvZXnpb9OYYasLWh05LfA7jSewzF4alq0vIsXbsCovqLg+AkXu9s0IIeOIywPf+kduBws
bc3I9i02irFHXz27ZHEOS9Ys3xAPIgO2o59BFFKkefOvOgFAX9bWC6iA+jK1zjWJKo4pGX6kV8XD
PvfKv1hwmlub6OZWyDbbN0XFqbSzHRTFvFJHf5yP9yIuSz1QMd6ZDrkLommEwGCF9zitv2YCnbx0
ySKsq+bQKQfsoXTBldBO3A6+9xG0yWvmYaZ3bJvOYeC8FDLu4FzZdCEnxIhpi3kDoeSsQJNEReBe
AJnZPQ5+Titi7ceNhbWvJmeuEKvGkbCqKv3Trn7rEqtxVx3cuezWRUaUW4vzDlO2vAYVjbV67uS6
TYaTiaGAWE+vRHaGcWSSxribeo9QD2lcMoCS6BMkhELL7raN1Tw19BsOjAW2UCfXjDblPugm+yxc
5kTjTFxufrCrEmm5kva55WNNZ5lcQDABm8gN34McjMrc60scB7sir4xzBxqXrHODrXCedPvEJe/c
eRo8Qu1bltcJLrIvECgwGh6muL76R/rTxYv2NI4uYmd8otb39K2Y/jmauZOLfiK0j5OXxrhJxoDN
+/Tb7FEKB6E0OG5fet00xOsllOkJrWlp591mSDkLIg8cn5u0XRsBrEKdmncAv3s7VsMTrAWFFkHH
pNYHR5IJ5qP2WHUaMbjEA8kUNchh8KjGwwZxhgEBmn/qSApDPx4yWnYrP5TesRXiKgcc9tnY9qig
zAtQ1/TgcZpzass+jJomrSxBMpXNIY/IF56q6qjc/g6Zham+aW5Gz1sSZ8KvXtNPYCnNH0E2oh2Z
xmRVgp/L4rY9VL55gbiyLSNUH+3ktKsoZpfoEJEB3aXlhIzTJFA/ES2Wa8IjxbpXv/Aks371Lfcg
h4sydjVJy0wveRmi4s3PpnLvD+JtKqCtRpm7qSUg4arO1S5tvxfdWJ7p8seUAt06rtPmbyQptoRp
HtWEYtF0kOMkpayeZrZ7R1e3LZN2i0GpIXKkogqpWuVnN766fLDgBBR/unihfTrTRJdo+t5LiWyr
pgubOl1K8SYjmKglELupR6Od8w8o+srbpolJsA9EDTOzPrAsfAeRF+3zmG9RP54aEaZ7CQwd4HiP
VytHR9kY3jpIvHcU3vk50nTPIx036ybo+bL3tMQ620Pj7KoeEeEzqpjFJqIx0afYB9PM3tH0qUGd
sM8BPwT31HE3XRonO/IEr6lY9LFG7azAMJ6EBGIVGTrZmu4Vt2s4zURujUWAqxsEuYi8ZdYXvaAP
/WqaRfRMLMgPk9SEVSbea0wCNFUNiFYIffwwI2Q1QTDoIC8gMwifrfBKUiCYdExA+N6qPn3vmDGv
3Zy0qETi5sQ8+2q5bULbFFyPIiRvqzgC9ZAXu3ypOlJ3S54Moia8uPuMiiVLNEqNOSU7q3KXmA66
4wNm0bQUcufo4Uc0inY3QerDRR2orcAx6KbJPpyr56SG+SGd+qnzRHGeiwmpL73AdmDCP9EyHBRU
dG3oQ+dUnATV77mZjYOtvL2GxABm049AduOBSbOU2aA60O6jwxVWW6c3+5NXRdUeHswzIzNvpXX+
TS81ryc+0BC9aJtIrnGQkGMbzhBd4N28rP0+SKtEOYuxzGMqOGMe0PDCX6dLN0/zliSWN9MqG1Kt
BhciOkGf1KIHF1sRDHcKCayPf4KyrbFkN7dsFv3rkPgbwPO7DO/qtxYOugWd1Z4H3A8jBs9yEVvO
QWbtqoaAEffNd2usiV5mrzAu1xv6DUXUj/vJKY2NQ8M8yT2xIUqmQBWHjHcRqjoDRiGjM97tMUDw
jqpkpI8fjpzD3Zbk2zJR5NGSkQVa72ZH6lc4aHR0nv+W18XvTjt/CJcKWYpig/E1K0KiiOLomOtm
yh5XesRZi6prM1p9tDF8VMK0a25jNSH/hS2c24V/nEbT2PBV79olBRpzoWCEDoNtwpO19fsmO5tL
vK853cu2YkyYLzWBkRxccmTCdH5d9tA7Mx1rUszx66kaRrbtWlTYVbkuijsKsAXD3Gcb8KOXGKnM
7Iz4JMEtUf/obGuoct6aAkrkHPJdgWFZbwwTvQ74YSa7VrvMBovFVzfvUQ2obTWFxT4r6OoVgNlt
y0Rq9XV0SrmNc/VqBQxVTIqiS2mXawGYdIpZQCSminVd+ONVOMNTvUj64wavr9M7x77SBwukyDa2
Yv88euPrBJdqRb/RO1cmk2jwl68J8ZKejara9IcXQ0UEKOXE7pLosaDyoQJ66kTdfh26HrVs3ONd
G+p2TWhsyTgTF1YfbO2iqN85KwNyBW7iOOg6TE8/hUVD1hkWHYRM1yClAGiqxU/vYABOGgTksvhV
dzSRMODj9xzrO0tR24gfXpQmq66bXXZ3mG46qXcoyr51mbk4CP6EyCUPVRQB/k6rFe8dNerIEtj3
ziUc4y9D5hpX4iKYKqrA3AykaMCb+tCFzZlt8Jihi1DeSkd+r2ZSkEkPIvl2+WaNqbavkmyc9fBO
gB2apgHCQO+NRxbsP1PNVmMOi2FNdxX77kJ7CzJVHevMinfBpC6pQhvuavtYadZvb9kp1RgMmjYK
Uc6O5to0MRZrT/wcLZmTqxYC9LAJILKgqCROxye0Q3smB4aRlfUDE2oAcCxAM90G57HDOQOFOn8p
AH/kFcnZSZZOmJf84ZkQEPRA4fiKUIXPICsPm8TwpUv3E2lB8DqwTin+cloNJowje0cLqwF6w4/K
qH9CYIe1rHkd5FQemVp6JLpL8d1jvWiV7z7R1n7xw17dnDa81zgwI2NO3gpkAiuHxOVjCEwOlbEN
WRObgv9Bv8vcDh59EXQW+kKl9CUlY2yfiOk9awtv5+DYE6lfHD3EEOcq2ylfznQ7bAS4YZaTjqXu
KPq6Uzyp56FZAt7kUJ0KAcfT9V/sYYBrEmb9ZaSfskqkEFuIW/KExUUdmEYejNAZgFIUbO4LOV42
NbTHs0Cb5oI/ijDtlCFmrUgYt64xctzB/XYYovlga3/XWdNByKkm9Bu2Dyg2lziF9OsUThPbl4Gp
h9OxPbZPVirgHlCRxckpS0JaEElzzaVf76B8MFDLsEYjrRjKCtROgg44ZfM7ZQgG7ZBIe5tisGZ2
K5sdo/ulkz8h55QF9mEJrYfn0xQ+fN8A9qWgBCh0CoOt+sgJ0bbig2m9OyoNdxPwu1V7Nnz93TCt
ihwA+Z4N5c9pUZo1IdJMYn3PI5i2NRG7L6XUX9wCh6fLG8VNdCuV+SeDFGdAYtsYCbnG8Qz6ydT1
nUYm/q5RvKFzAqG2dBR1TqS1kcArpmW+cWLWDAq9cAsrEQgP3FY2dc6VL0ewKWcH7AOohTDNNpUl
wGui3Q0445ObngKlKnBd1DVrYbcpQMnssqwiFtImkKyekU+jsqLj0dqoP1C9ne1Y7/hKdGRyI9q3
M5pGRUGNoiEG2hryLxP7KND1Nmm6qwGWfmO4yZ+6y6ot6CsCrxQGmKIieApi+4ZB1rgrDfeH8utD
6U7dNrUbh+bLEOxViNLTmmA3t6H3NVXUjOhxNrP2UpwOqTi3A6IG+qVbs+aMK7tvuIOfSM/o3rp6
waq4YUrlk7CkjNZL4Rf7OVM3VfjtBRu8XqlWQI/1vbvubaDLiKWydsCXgzY2i75PLlBmpKkFBrYN
ag9rRbV4IwSSkr5cZuaKvAtrMJhhjljTxhFrSzvRh8zDP2gzSrKnm2eVhO8Qd8U21PqtrFxiHGOY
6kIgHDQXVb0k1lSVpUAt72Ub0edntOftOjKsH43dHLUOJoI2yJYIbfAHXRadWdFJvZytccOuH+oP
X8HRUntwhwmJplhKkt0akdG88fs2fEaozjez7xieq3pTDFhewhh9SZypE7Q588wifEjCiHRfXR7T
3iOEqwmfDSF+1D2AA43QGx8CnND4D1uX8GxCUVqnpyzVFgLk/tiTurWzEUpHBilsgE9bpPL6Pk4h
mvmmWXgKhth0UkKTJV8vQre902n7LSgvTYTcqNBCI9Uf8yNSbGtDCQvwAAHFfojKdyog1Phz+50F
sHrqbL71kDquLrk1u5YR1sGI4JMLly5jw5rqsPA+tYh2Vw0cxU1L2Oi68y4BBOhtP5BIkDglRb30
PvKsuorUS28V/3XTm6yzidUELna3hxrhMZkZmQhAXuwAoK5jD7hbIzE+Fsx2lkzhU6fBX8kgC5EF
L8iL0N7FHsqBITZyztbiCbe1sYsnXaJLXBFS4OzCBZLl2BD52pmdxmySZhZMif2EyYSRKBohZ8GJ
Hdolc8SzUwRLoRNuBpemS2Y79jZEBgSnDPX7UHpIAnwC12oyux32PmUfQcZTkHAciFajxFZWVvV7
ljBmstxqPikTpwO64G2QUmurGSRbOtjoKiS6cBqnSNqZk1fVBzXWYfCnn0BYKIk9kriHZZ7b1/6Z
2ZT+IhWpA5ka31BHu0+NgDjpD/oLwyqSZnIUFY9HVZWKN3ZYJScSYeYvpoXcFCrmS2UZ+WtumYfH
L002creAkfb68aj2i87JAhlrr2b91eNHKXGiB5zrTvZyc0BgtOqBGl61EU0fwnAvnSO6i2I0T5Wa
fkwMpIMo+xJp37jZpvnbpI33pZLofeKc88jjTkaP6bYLBQHoy72eQs/X1l1/7dAzv4u5WvVEkrmj
QauwH4L3MBkZffrGK1iW4J3FPI/MI3yb8mWOvJERGR9tTSZU5ul31Q3+McSLyQaVdJwIu+W2aeHJ
4sIA7QPFC9gvbghybmlttObPYJScVNIU2lgn70mm3+ewsT9SC9Fkm9YFzS/qDIqnbO1HGbytnHVL
DJyXEnMgPkhV3a51gZj7Rc9DKr56uQ8Pcraz6pcT/g9157ErN7Kl61dp9JwH9GbQPUi7k9tvSVtm
Qkglid57Pv39WOfc7lScJBM3ZxcoFKCsUpAMsyJird9A1GcH+0a6T0G+tHclKiTvsgwtQKo2CJN/
DxPAm0bbIyZPKjsKAu0tlaXv7PDOJiiRW5Ja86k2DWID2V4OS6V6LNi/Dob10Ha1vCNdee+bZbUf
cl3+rDlcefLMIiRUiEP+fQbqYs4eyLPj1YLLrN3UxQdUmV0sr+STmUJD1UYnuMtspMvquJQ+D9FT
rrTvYDCllxpdw7epZj/3nF8y50vqzJwImRYlbG5IvAZ3js+j8Y1jWb7Pst668+04OXRh7hxJRII3
q4H9ttw+p4GrFYfvkH3KGIDyWUV39EMq6ZkWnAAdgFea08CFRGBsnCdnZq6a3ovslNQdQo/SAZqE
QYnQbheQnlV77zmDtPRF8wK0KBwSjaaG2lTTqPAbW4uDC3KoVY0IWF70waaK1MGtzFn6V4lRtc2h
ow3heOz6ADhu1zkHnbPAZy9rj4ra+3f6iO5W0McwNORo2EuAOD7XtvIlJM8ewXS560fd/FiDwTtU
SL7tY6kadvDYAIMZIGOdLN2oQPuP0J7Gj62BtrhnTja+LwHE4swKMe8anBPLtNiixUF9vX0oQxO8
9w7w9PdE77xn9G4pNRAYTzgYvaPfgNUH93k0rczptbW774VFdSYrq3sAn/IDyCeZFBm3xKqb9GOK
ICTMBSBXQDy7uxL6QaT76WPNemYKo4ekdHdaaOwNNvO/plgxNlkHIk1LyHZKA6AnWRr7g0lS5FPY
pL/NQrF+FhVHRCdzvqk2yu6WzcrPTHRp4gKBlT6wkfLppq89aDEpkZQfQBYOdsVu2/Qz4ijQ7Y9q
+DyG2q6H5/le61LzEsk6wbdBoxdvL0QB0vA5K6NPPo5un6ppaJ4r0CeDMf7iAOI/4kjVfEy21YQT
ciaVj6PTkLLQinsjHZQH9DTKrFCeHVTcIIqVL3//q4txvYAg6wO0yAk4cnbfq2Rz+gIKUqTm2PTM
/CWUineDrumPkPBR62q87KCbFiZ3cWqjDI57ZG/KqEYPL6rGkVqxO45kofeYN82PDN3kofgCmecb
kCI0740kOw21qyCyvq3Z7vFrRl8yyK2TER7HllxdMKelB097qYyWMl9kfO58UqlDpT3LVctVqOnb
QwtqqG8ppBs116CYDANn2fCFmmCCTZz+sQuSecHbvds5OjzhYu8btY1O7b7gQLPNivxUDv0jmVAQ
QiNGTiNQCpVQ3EF14MxFOqQgmdUQIwZ9TB+cgBtgyay8A9DOt3aTjcg/Km/e1Btka5DIchz1ZxFx
FDBs1FViT32G9NMiTdUjwNi3sjsfPJXAwZndyoZHaegw58tfO0TQsaEwhpOmHOo7GSjH0ewR3cU0
HtkxUpM4Zml7HTi32X/quz45JsghkCAHeGInr3pmcpzjcGI4DYuK/EzqAEhKlXoXx9ZvgyrDo67Q
o5YO+gNKF+F+AlhE2ZOLPHhgXJiBfVfGo0qVegsTF4h5WW07rolNyoFGluMffunf5dVUv5TwBQOP
DXCI4CFHSMbhPl/br7md1z8tLL5nFRxv59RjdvLDbsOG4lHfTediD5RgD9DM3hmdH2HVUbKW2dSk
tNOfgE299xGVOGzGY/sT1Wttyr9CCNRep8L4PpB5t8esQA2ooXQAPOagmQ33mwlZXafYsg+Fj1bb
qY9m5wYFFJAutHygkb9IV6BFXQA07nPjBGxiqxs9kyL/IJcmiqwGGDrKS8mLMrR7qUYJGjUsH5up
nPu46RynECMDD+1Tt0+K9ETuOHtIh1Q5xkaXPhkeSzwZU9aT5R+oOHJMMxkb3TM3Wit12yrlhiQ7
BXeiGl8F07LuTX2CotOASfEyvXoCwwqE3CqR4wHqbgGb2aSN1zzqsXRKY9XHANgxN07aFvuhG3+S
okeVusMJC+T672n2a0K7ztuX2Ywoj+AzoqZ6MHGX2pQA77j9RZ85x6O/DDNzk8YowXDJZaOKqeYX
465SyAhzd3hkoWNH6yH/UKv1nTNbmJTIms7WMIfIRqbJmVQkt9l0JgPna6l8V3InRbiBRFdUGMGO
00t4F3LSSacEaeVc+ol6bFFAaKxlSqgAb5/LRsk5eww4ZFf9uPeQtSFJVmKuq8+IbCDaiCOgSmNj
4rBNIsfeB1G3ycmLuyk57oQpzjWsQyynllXMrOsTpW0DHFSNOR7iSHFjHuQRcWoErZ+hwVFJYvdA
9HuPpUhDIaRFU8QqfnNlhkdrpLAAZS4NYIZeGiyX42wyQdRgeKShFoKnT4gq7R7dlH3VxG+2U/R4
FBw0GQnFGPU56g5YK5UpQolajNJKPDwHc90Ctrl6B6XkK3KlHWOOCLOeQu8AOy8dzzxSX/5pBv8f
WZu+5Ej51P/1n4r2n/9R/PPn08//+k9Ls2cTX0UBQKoYsq5oKv/9zHS0DuZO8zJu+yXOW4NF6rTR
H9BsSXZcrOwDei3jtu3sO72H28sd+0AcnVNzcP4ru3u48jq68e/vA2hPVxXV0A1M4+0/36cw1dhJ
lYwNBWlSRErmAQbDvUP945E59eY5qvFSyHHMtvNMQZFraVQQEWZx5BaNe7OV3pHJx7l7kN7l0NXL
nG0iU54btHk3YMdIcEjGnVcNPxKPHAE1tF0d1a+WFz2iapkQJiG9dh4Wbo5Uf6tIA5fNbybH9yZH
5TUx0k9W2z+nA7cLpc2eM5sVn0boxHnym1f1wyGS8Ev12q+A+Vsk46TMzWT9Y2Jk8n3iV5+1RhuR
2qzvdY0MslI+k9IumS0kni1UDrZG6iPgCrD3MTY+SAp30pDM267yja9y+t75tQL1gVOXlo0vThaR
WqwMba+oZITUQn8zqdf1CegCp09RfkuzL6XUugDdMFiA1bGHpoK1fba3OO2U0ShzeiFpkSQv6TTp
kPYm0hCzYnqN2IqFCQ6iNMZTnGWkfAc0BGMoo5Rn5DvEXrd5H75r3pTPZtp4TmGXw/mr3ttRy9Is
OMUYZnpnzGwOXwq+eUAI8Xis/0IR6zmxrAF9oUo+dFq/94wE5ZmS7dUctVcw9Sfdr7mEpKB4CsPZ
aanzoo7m5w4A5iHR/FOgxQZlHCU+cKf4kMX6SZcbpIK9+JtF8QhdVbTrZrIuZBwSaAaK2qZZ/iaj
1MHYyXZNZjwZ+UBJSO8fqiHBEBZ/ijg14tMw74woym8o6/hX7KT1P52sWW02UE5FNx1DkVWZu9Wf
sxuMoqdkdkDstaF9Uv7jLarxDTmw4+DVxamNDetUEoQTyIfHCtdNRF/aQ2UF2yKtvsLffetk516S
YFvLRfdkyf5DCzKKmqLSbK3eQ4AG7RtOUOlGp6a7Vci4woREIVD3AWVTnIaeR0ptnJLwKf44+Iqy
KzrD3LUz89uUdIintsWpAaVUjmQR+CDvRwlh5vD3Qv+XTfS/Ag++0X/9aSN9/sf/xpyaf/62lv4f
q+k//8Z/H3/lT9/TX/Xq//T/lYm1gevzson1e/iryb6nf9hez3/jnw7Wiuz8g7mjGLrGqUKRFdzK
+191Q1iX1X8oum7qholkrmI5WGX/y8Fa1f6BNLEF7BbDTUzu7P91sLb/gSOJ7ji6almOodPI/4uD
NSbZZzuJhOOIpVuOLs9z/mwHGcDMDdk4EGQwmtdG/aV01N9nnXBhl5qXxf9uUv+3ac0RjN9VNS0S
Uk4tkOzA/ynhP45wUOUcMzOtAxeIp78Lo7riKu+E05Wt6M+N6H+eKW5A2EXHo2coDekdwy246KSm
48qp5q5/0uXeAmP5Z2+hXIckLGYuaLjOZt4B12Vrt9700pvPXvZnAxFixzEpZla5Rh4/p3kKNQU1
AkP/tt780pvPjz1rvqjGQcr9onK5bFpoYcXlEc5ivL+pdUeIjNzSPStqCixOGumRw9mmjawv600v
9Mu8Ns5fXGnZpy3Fat3SsuDYN71cvqpBA87HxFJ5/RkLneMIfT8WIWfrugRtW8jWa6SMHp4FgNPW
W59bubQOhK5HsbIJZCnHo66GtFZA+U87FwBCg3yydWV4l9ba/GXnw1vgzDv5fIEFP5lDfoEEkDQ0
3ntnewhr+xxNCpTbIVEq8ff1z1rqtPlsevbIwOods5AhmivdZOCPgq4YlRZDie7X21/4pDnynbdf
xK3N9QauIrZ+j30fVncmnieSYSO+1/+ujKJHhCff3fYwYQJjo5tnXgyjXJexUi3Uvt7pMrRJFITw
+MaKpyX1Df1j/WnzJ1yYEbYwpwcZ6lxt1I2L/yt1Er91B1n5C72sewfZmV5STpg8fABGkl+Zggtj
ZQsTPLSbCZieBmHesgsEZwwnfRmwfc+udN9S+8IU78GDcyej+0IzM/Z5jwsJkLXgytsvhAB7furZ
TEskx4qBCTYEcqe8NxoFgRKyM19bKEqH9RFZeoQwmRungzgbM5mnwoJh1/wsuT9tS8X4sN7+UgcJ
FzU1KccC2enaJbM7dscs0zGq8DpYbOvtL8QYi1PHeRfp4B2CyRorNy1+oqCDe1VNVurTWA672x4g
nBOaqFZJSQyV21IJkTwMMyX1rutgHGbZaf0RC31kCgs+L0jcaCHfYDnTs9GH9wbF0PWmF7rHFroH
tS+uJzr7k1Vknwu//5xBSQPjlm4gau3Xn7Hw+rbQQ9UQx51UgNMoKELhQOBGI0Tx9bYXpqcldE3f
9lFVFHbjOl3wAENqV6rQS/DOua15IfrJjgl9ryAMIZGc4hSCnWEbPVUmBMTbHiAEvMDiOlfIxB8n
DuvHXlGkQ4nPzD0id9OVCbrQ/ZYQ4lq4wSS7KOA4AOFw/VTz+MrpYKnz59/Pwo+hRgM7g4rXUv2Q
xG9x3e88/LHXe2ZhZlrz55w1nimoHAaIobhGWR+TcTypGLJjv/vRl9Ir62rp/YXYNnAjkSIsfd0c
SQFcg/SvTYF0Fxr5t32CENvkQK3GFGUjd2il5xAX8shOkXRU31toOuuPWBhcU+ilQoWHWA6cuzVE
MzBZ3rWRerfe9MIAmELvdLZqV2kWV0hmaQDdlUMVKZiupQ7CTtb0e/0hS+8vdJFhWkmjmUwhRdO+
4XUGa7s6rDe9MLqmENry3svN2PaJmiQ8YgyaWvMNaZ7bGhdiGqoTVE3mfpempxBIHbJWG7Xu9uut
L/SKIUQ1u7b8zC+YOLz6zzILLbJQxl+3tS2EtBEl16iF9OBGDYcRezB/1EWwW297ocsNIZrZum+F
ZYLMtgUBprGU/YgR6jR1V+LN3MyF06Exz9SzkGDWBTkoPaFbLO0NG+OH3pKQNBg+BNWAtk7xeNtX
zF939hgY8spQWFyVhzaH1B/jsqFsi7xzIiq+dvW0/pSlMZ5/P3uKpBZhnVRG5SK9+buTx8998nW9
5YWFawgLFzzFWAwkf10kMDFbh6exac3oLcy65xAA7/pDll5fWLh+ncvN0CgsgCzA5yn5MHb1lSvb
UtPCwu0nR4e1QOSHIvW7wjCBoINLwfp7z9P80hwSFm4eDVM6ANR3Q+klDe/Kpt9F3acheS+HbzFW
VetPWfgEXVjAKYlSDMfIWQz+BGiooxAvFer7bY0LK5gjQ1ubLYENDZ+9ijdLNe5ua1lYv7UzSbFT
0bI5SwKVKBoar+stK0s9Iqzdgjpcm+Px4tqwIQeDWvpowzUEWAFwFhIqlDOkyJJtqoED1w5lP+11
C83KNL+ynS3Epr8rNGfrTe402afkVKO9pg97nOf99huMOyd/91rD+rT+mQtLT5+//uwhaBA3lgnD
zZ1wuGiRvW1Bask+tue2d2WMlr5DWN1pjTRF4Tio2oXQCnDE7Dh2dYhirn/BUvPCuo5rQh5c9tKV
y19N7hr9p87/td70UucI61qm9CUjp4nYXY2ish7fabZ01DHwtBPnSucszTJhdest2Lcstyq3KXVr
04L12JRVtV9//4XGNWFRczPt8zokUyiDWj/56INtuzLsjuutL3S8JqxqUr14UzhzxyNjb3q/IuVb
PMW39YsmLGxJ7TDSzul6mUqxnmD6Jg1X1tVSrwgLO46sRkbqrXQpPh0DJX8y4vFKUnmpS+bfz1ZT
XGtmPxRm6ZLr3OTTVwOOUJa+rPf30nvPv581rsDPtzDsQ0oaM9lOq46Zql7ZYxYmuiYsUQxLAFaF
dEkIIaJEhaDa5riiyVZ75QFLHSMsUrklYhWaUbpAlLZOiWI7uCaoEbf1jLBOschMUM1lsqDItq18
3F0RnL2taWF9hhCDssjUePEy096s1JRBlkNwXG99oVtUYYEq8dhbqq0TGnXlaYQrPmryxxorsfXm
F46fqrBC0UHBz74l26YNHXKSLVyGH0idagibUjYHulrBIokhAetXBuLyPMLJ6c8p6rRZMkmU0d1c
AwRlN8AyUsNtqvLDhPP8+kctLANViAzV5AVxiyys25jKztbrH6WKAdF623O/XzhrqWJo8MqxzMee
I66vvWcgSSAkF5A7u49a731TwvqbNqEdECD4sP7ApY+ZJ8bZmi7RVzErO6TDKkwsu9BNbhwLTRXC
xRgpsqXpNK348hHMOFhk+V6n0A+l9LYSnSqEjbTC8qhFrxxdy8fG0u/MBPYfxIX1vllaHELMIKXX
WkCC2RoRZsAG3mrSZ5VCyEaJVEm/LTCpwozt86r3hqYu3S6UEDl1ulcLMguiReWVKbU0wmIAqXTZ
QEuUYZgiHTpvXO+sVDN2N/WRIgSQCnaHp6VF6SKmYQH4t0E94msXpO2VQbi8ojVFCCF6O4E+D1ht
pYMxTpmfrFx5AuMDDA5tmfWPWOgiRVjRpIRitZs4ppRDKqu73vPL8JhNBdK1tzyA+vqfq4xq/JhP
SQ44GrBQAb9SwhJ8venLk1SXhQEYQlOpkiLpXcUsHxVb22lx/JdU+ldulkvNC92P9BFAPikbEG2y
pk2INASuZc8hMjk3zX9dFvoe0qGT4KnYu/Ko7RNlphXk6XMSe9pNE0iX54l1FuGcQortHjlr17Da
B3RCYwQ6MJjyyw/hMFx5xlIvzb+fPcM26ySvWj6iNXzloCOUt9cqDRBTl0lX+unyHNXl+fezRwxZ
g8cu+TI3HxNrE8UmDkgASq9M0KUPEALpnFEfS4Nacpjrxd6uTRupREsGcI3h4/pEXfoAIZqO3hia
3mS27ihLbmKne8x/jutNz3Pl33dNXRZjaBx2gxePnYsvnkwpCeeS+tjO28+LlVLtxa3SbBF5C9Ts
xuuBI3yN3SLSkjpB62pc/pD6wKZKQfD0puHAjPLPwcZhvlLBQTRuaaiPkMueOxX5wKS9lrUQQJ//
g21xxICUeLheIAXutuWIqmeQ6VyIY1dSjH01Vseial60qvheJ5gWW9IniPAnRPjupCi+acVoM4Dp
fDq36ajqUcq2R1ps20AsLBO42vWH9Qlxea5pirAe8dK1TESJSneCUWCGYD7L7rTe9PyC/z7XtL+z
NWfr0GuLyB+diPP4oEHvdK38ySbliYnufv0Bl5ei9veQnT0AxIvT45bOLUuSd6TM9z1mxxX6wLc1
L0zcAXkG1ZfTyu2NOmFw8X3dqAVKlOVYh7/Wn7HU/cL0RZ4hMrxkLNxxTPyPRTZ291gzGje2Lsxd
G8OOFBWh0i1i8y/JqF8lE5bHTW8u7qbj1EBjwCsB8IHzowjth66CU3Jb28JWGgYwV3qDSdkPJs7V
3rZA4uHGtoVdVO5aM9dNRrUoU3yvwI6jHKdq+Je9rr/85VmpOsIGkYFz16Rq4pwHPxE10Sj7neDP
s9745fmiisEUx/YkQkqAKZ8hRJHP+mre+3rTl99bE3f/srGRtnc4n+KSd4f36ecxsY95LX1eb/7y
m2vy/NizxRpC9xiVnGhAJfcJbRYX2bMr5YKFQCNu+NgD4qmq+KR/0/TeGNVdrraAv223hUO1/vaX
901NFgYV7LQpeUVVufhExuXTpOpyedcrWeEhC5YhZZ74vq3ufCRphitfdXk8VBHd10019OmyJa0W
owVHrgrFl/yIaO9NkR/63Z8DAnTaK+OsKd2xDl6ksvpuVTdPU2HPkqMkCGB7MSK2eafG/kcLe4H1
kbg8j1RHmEcmx7uyoS7t2tB3mlw/qbX2dlvT8yPPpmiDplIRT1npGjCvNvxxNtO6kt+5/NoasOE/
2m79QkvshB4J+/J3j/zPLqq0frv+4peniiae6qQowvW5nrESyLcR1+JtQsdoqHlcmf5LK0zcSHBg
d1RcXN20HN/BT94XlbOxzf5H3jU3lSxVEbccaeqQdjCcXG+somiTTmFzCjAdfFnvosv9r4rHONgd
A1hZi+yNigx51j/jB3+lpKvMm/W/H3RUETOZ6HWdd7NTHhoLO0kdT22NqDVKHGUYfJLC4UOvFG5X
KB96wyNTq12Dn/6dHLz0YGGf5HCiZ9OcTA3N4dQV+j6DjAye3ENfKIKMYlKOvMvUtN1irfMESB5x
LgyYzMnZavVwD294jz8shJ16pzXTkxRSXM9qDIOzn0peP8ja9NUerTs16ZHuCuBv1ii9IlauOIf1
UZlf9NIHCDFIH0YD5TLy5DgWw0Kz+JAHpf+qWogW6tK+j67syUvPEeJRWKpKpcynXMeCLeShOZNJ
xySzH9HkbjbIL/qbUDKvLJalhwkRSlc8U+80NlJqfzaJAAQ/0T2ZOra9pjnVEOOhn1w5Yy9MaxGk
WUo+GlCVXLpSGWCGWz53jvR1fWwuBxXVFra8dmqglFk0PSIZmKXWblDkl6b2bwu2thAQE7vqTAqX
hWvH7buTKK9qdy2OX45Wqog7lPpR6xuPQ5JDoqcKq49ppH+SWnsnOdeu6EuPEALiUEM20to5e+7J
AW5fzinq5V3rqC9Nci1luzC2IvywVuMYqTBCVjOER1D4iMqWx/WxXWpaCByIMtrW0FD8MlFFk+P8
qTPKK8eKhWljCUt6mBBawbSFG01nwLhzQmTZsOaK/CtLeenVhaXc2NT3nYlX18lyamhE2fDI13tl
6dWFhSs1TVDYqCq5+C+8VLPbXdE/5UN80xEAetGfRwC7GDV10tgmtFb+FOgyloTxlc1zYTpawlrN
HcSVpy4t3MSzv3VJjt6W8WQP0cc8199v6xxhvaLQ2kfxXC/qau+ooRW30YvgbsBvY739pU+YN9ez
w5dh5GUaxRXJd7ajA0TD5ptX983Gxuv71Y7lcLP+nKX5I6xcxTPgZFVsOUGdnfqufTL14rYTuwil
TrVyasiWFm5eaiiCl1tfNT5pnv5805uLLKtZ+kdzJjYx0yj8XaUa3ib2LeOw3vq8Pi9sxSLJSi8G
s+kClYhWtB+7vMR1INh3YXnEXN7YxLCu15+zsMjMefzPxplzkqIhc1y4Zpt9GG3/OS60I5K+N2Xh
IaL/2XzQ9nkA9q0EJRj/RMwHKy3ktAxZuzJ9FqapiIm1WjWy/Z5paoXtvd8Ob33XI9eDnm7a7Nd7
aGGGithYC803NDQYZ2kI9nWs7lL7X1RSqKL+r/zln8N5TmF3FgZZWMQRFQRstcglVqh1oXk9PESG
+i4F0isS+VgJ4pVYhLvGvw2krIow2d5r+iY2Ri79VOqyqn1FK+2uttV9WSLKvd5dC8ctU1jQWd0a
tecTViPDuEtMCYmqEDflFn7y9MWRENmVtXC3/qyFyStiZ81QLSa5ZfQlVJ0LM3xz5ORjiTr3evML
a9AQtmVUnbPOCTm41Iq/k2P/S8OBcSqbR0QRXxX8wdYfs/QVwhbtIyFgGi0Zqqh3EJTxh3YTj+lf
vZXelmRTRTBtmEgBzno1rkMVTuC+8c1Ale7KeC8sD0NY4egaRskUgI6eqrwzNpJsxs0OAUP46uvd
s/AAEWenja2klSYTyse5bCM5ONTUYD9uO2TowladONnUxaAS3DLAcwaRxmjw3mbZl9teXljhtdYj
J2hKHL/68ZPi+UdAZO+3NS3s0BVmGBmY8cols4MGnQbu3d7f1rSwhiOb4vikk8mPyck+WQ06hnzH
NfTbQsw25oE+23KcAevUoNALpEilTQw8tGq0N1uP7qKpurL1LwQhERbdp0EzS8eRae/DYz2NJyW1
7psALWS7R1RQV+OHMlBuS4EZwhgHiWFNHqcNV060R70dXMvUrszOpa4Sx7hsNClJbLoqSMKNFkyu
msR7p0IgEZOYK6M9r9QLRw1DGG0PMXmzsYbCtVB5sYxpq/j1YfSvJRUWmhfx0ZkelXqjg4+GJnuw
2vQnl1e8qRBWvm2yClF6srpGQmqscNtZoDVNn8IovVtveunVhchMrUYystIhBx8qXzTf+Y1/3MNo
Ilm23v5SaJuH/Wwl+ObYwmhjP0ZtA7vizEYcs8Ds4rbW5686a72SJyMZ5ahyO2Vwqfy9qIgH3tS0
CI91pAKDuaSnz1XpCC/sF/J7n9ebXuhzERs7VKnJqYTZiJEINivhFs2XfaxdefGFBSWCY3Ebm7Kk
8RlRZXyvs+TFDuV7yorPVJzeb/sAYVAVOY+HRmW/omL5M9aCu74JHmLVPKw3vzBnNHFUQSp5o0Tm
2kEs2Az9N982rtyIlTliXYgEmhCZ1TIqVSDm82Usjn/YeYNVYNcjUoq/xqaUZ6OAuGuhmVRPXtQp
u2SMIGyXw8Fo9fa4/n1L6VsRUatwzXSgvJdu1mXHqpe+46XxRgHyPiqjY0X+M8nlb6WeP85g0inX
v6w/d2lmCFEckIqqpx03FV99DbyPuY9sJ8LaiDettz/HjEt9K4RyS28dJeqIJX7WfZ8yfJwdL8au
pj5MWvSXhfHolaCytICEcO4g6RpXBfMPF8Vjh8Z0PZjbQbmWq1poXgTeWj5MR8dk/hketkwpKkn2
W6+UV1b/wiiIuNsgqyvw6+AiZycvM5dfIi0+em15b6o3piNFFKxtB16pEMFIbsvtTm017Ug1otgm
vZ9gk62nVxbqUkfNn3gWfn0D1xwnozJGpuYBEy5MZcJTIbVXyhwLcUAV4kCIVnWrlcALw7DZInN7
GJEDXp+qS00LYcCTsXBGPYsCCs7mI4rEFsoZ600vdYr2Z6dwjs/UaWD24LxzZ2XpLtONbWxcuUkt
vbiwhlPV8LNCmofWCdFcT9HpTUL9NoEUVQS8OgoBsciIEEjUbCsTiyQyfOvdsjTthTVLDjWB/kw9
eyodU/+WIq35TQWN2b3rCXeRUda16soILPSRiCsYpGJIpo46QqdOwX2mltIuTsP6tuAjomo9Dc90
L2QEnCJ6aXBidKbqEGvelZn5Nw7qQhQVQbWBYwL69xzSVaq2R23xZFiILerew5ir+y4YX1VZ28Ve
/1hipNYE04fACO/1yX/yararyH5dH6+FThRxt56eNOqkUC2x5G4fG7hfZ96VphemgogvY/trvbzm
C3Ge2DvadB8oKpKLyrsVV7vb3l4IHVYTtglONdR6LAeHEG380FAavXEGzF12HvawAev7QM/dQg62
SWZWb50WmZ+9sb9yQFjYSEWYGURUxIsHq3AlDYs0dax3ju0/eHJ2NKiyUwjar/eSfXnD/vuQdPYh
JGXCcQSbjPSOmm16WWlwNc9HfwPWF+M4LMyqCF/MIP1SVbp3ZXUujb5wSgi9CsBcNwPQ+nJvobLH
ORvmj4Wwa3Nb3lqEdDdtVvhOS8a37/iYRmPksXw3rgz/wsoQcWh5WIVeXVMly3pT+x3ImDolFR4M
NzY/D9bZoCgaHGGLuoQbdXb6qdYhI+ewBK4sjL9D+YXwImK60UExKwsYkTsYwN1l7LUqKXxtJAmP
TAWWgObNrqY7jLnefHxz9FI++H3ohkr4WI7RvvPMA7TThzYfXi3bOI6Fd0Sx9NTK0zU62MLsF3Fb
ihb0amVw8xpI3UpFcIoTlKe9TdWMEGjj26oCIoSLNCo+4wqZz9Zqyk91ocW7UjdlbMYdVLTX15ei
qpdXmIjiygzNj7LQyV000lFSb4vkfQIXsMviMtr6XqjvMQlljg4w3B9ArRZ7KdCNH5JkofULq2KT
1Ka+tWa70yLA8gHJwXQbq4xakw1cWFJH3fcD7kqDrJU7vet+pXoQHxNUMU8VsINNaE7tO5kPf58m
gydvpKAZdtSrB5yjvAAF8wxbNUdK7jEhmXb4qqAs6iOrOqSzPdcY5iepBuIjKS2S86hWHqIqKbdD
0uFOmVR4yhkYupWNI52A2Td3o56nG/SmnE3FBWtbd5gb2aH/l29PqGOHVnO0KmmWpq7Und2luLu0
Qbibpjbb+mPxpUIkF/fOtHpSgyTaB+3QbMHVB9uhwL6LSs64YWdU96nmJa8Z4sL3qmHVu1oq8/1g
Ou0hdoL3qEZTvlJ1jQFVMciIig9ZCglbxhfoIGM1tNVVfO11rx42RPL8J+Lg2hYFVH+X5+PsFWRY
xzHqfqDRPb15qtfhPVsgSGUh4aqV+k/ftqnyV074NBRK/ZYiz/8FV5ziOPi5+lgacn2XoSG6teRB
csswjO8RK3COka1/xGLtt1dGFnj3or3HEh212xJjsFyC71hIeD5hM64gaFx6HyWjHPa6qeEZKeke
3sQy9k5q2O7GFoueSYZsvj5NLwc0xRH2M8WPq6TzC+fUhN/rOsMM6pok3uWzsCIiU70IiXnTy50T
grO9el9h0gbr4sbXntfcWaBUA1NWh3puXC0xOpA4WepXDqtL7y3sUVg+GWWb07SCSoZWT7vZXmG8
qoB1OcIpIjQsKEIdzmvnnKpB/YLJ1+uIcs/Gt6xj7cvvhhT1V7po4UEiTswANu6raumcwmAAcJX8
ipPou2fmz5LRfmlL6219Al3uLlWEGqIJXOipMmVuD/k4w6ZCkuWHLMyv3AMXGBGqiDas+wk3W5xH
3DyW6g9MfNm1NUk96Zjksegq5z7NgQgqraV+rRJVu498a/yqlG33fQysYlexaq/06OW1goeLMOnK
lLRaCB+zJHX0RTenMdtMBPMrp//L5VJFxCSGQ9/pPcH1NHb5tg5w3cuVnYrIYzBE2xHvp1LDLye4
VhpaSIcpIuQ3cfKscmKe1yYb6XP7ZCeb7IP6Qc435VfJ1fSNfAUvcnmKKCL2F9pP02EGgOMHBu2V
8Yzn5Jby6U2joojCnp2nhCb5B+eEvYj9mhqZ+kaez/i6Pr0vn1gVEQCc5SgvYLXjnPr2e9V9kdPv
jVNg8/ZzvfnLU0qxhQNfhPlGZlosUh1THNAVppNd6ZaFThf1JxVZD0GpE8ak9pgwcfB6w7HmthEV
tSaNCTxIomTOKTeLDYrtSJxtnP5Kly/1yfxFZ7E9iobe7urcPFmcf7dTQ4ZGQbjzSr8stT7/fta6
3nhSYqWRdeJ0W2NUhoLlFAzJTSdLaJ1/th5i9eVLTmWepNBo937g+W+zvP8dhhXxlXrcwowUoYyD
YUlmYhXmKZWi4GRITXqXSXDDojKctqan3yYpp4i4RqeUVJ3cqnGKPG9jG9iYIShfdrflcRVRStHJ
yqgIps44VZm5V/Nvpne0i2sKOQuDLIIZQ8e2+1ppzNNUFxvf/GH2v9fX68KqsoT1qnutrKFCaJ4a
wsAuxqVeL/4PZ9fRK6nObX8Rkg02YQpU4ITO8U5Qh9sEG4MBE/zr36pvdC6vOUg1aKl1BsZl7+20
V+AyDfhwkFk7s7sFNAYOXg+VwzgCKL80U57Udfc4zMNHUx/cwffG5vblFwmwerbWtOAcxhoDbjwM
NIy5hbbPfQO0Sd5C+RXj8MvJYHh17nJ4E4GA0w/8w+vN7w3PJntpCLoaEWjedPO5nh7ZDSRuwPK5
q7IOYcb/Ds481TBTbRXPyhXUS7Hi5hMyWD9BYyaa83M06TzOZXlEsNoLJ/e/n+vdoKbKRJhtuAel
IP21ZzIPUJUanSPa4t6IbY6zw1p7w9Qgz4j7fmSfZSEyqj9Y1d+34gWbQ9E8A//MleGZ8n5rXcKw
O4LX4efXp3snVrcYx4Lpmtpq5bBnBTEZthXwHKXs6Iq+1/ommbvAQY3KoHVhg/k0wvwmIbgNHWTC
Xuu3c/mLPHNQZhjcGaG6lPypNfXX1rKDMd9repPCIytZOTRYJNpW6R83b6sJfjm1M5zvG/ZNEotx
1sMyUZ5VQPqeuazUeVbB0Q68c6SnW1Sjhb1wRUoHO4v4p4WlazTRuMJVFw7ZsSe+1rqHi5H6FUZu
DN/PzMDMSwvnYPvcG7tNhodyAurExcddWsExa/JbeMSJ6M5J3yR0pP22pjTk2VzUYRk3bGIQaQfo
7c99M7PJZohuBFDd6FmmQpTHgYoqDhUvdxaKLbJRtrCBJ60kWTsXJxxa4qWBlIEN0l5W98XVFtC4
gt8xg/VGEFcYddxqFjc63TUwWzBjB2smqXCDznRef7aafNTNUcTsLNJbKdBGwXy3KyebVabD2gln
H9dGaROpo3Vo7wO3GXmxUvje1MHhPFyzcgqTOQKRd23MP0MVHpwp9tq//f1F+6KBJ6JuSpuNN7RD
paoCX9BheAZuv77v0L5FvSkYkbteHSyZb/xnXzWnISIHTe8E5hbttpYdR9HcLhle7WB9xRJdVgl4
XHGou8t90bNJW5s7gvVw9858aMLH8xp98pf7UFb0ZhbzcvTh4UzDAk+oGaywylOpVX8uGWorYnbC
9L7ub/ZgcKmj0oHJC17iIRU4ypMq84OU3Rn8LbzNj2Y6YPOdMzwrn9yZ/aij4mJJ8AYmTd/u6v3W
cqkFyqcgVYRP0P4plMulha3z603vRD7b7MG526FIOjgmQ+EpDYYyC7lNC2MPwmav+dugvUgsvOib
oZrKKaPLVyXfwjQN/ufv7uv6JmlbyDIvAc1NZmFDA1PMmJr5bO99QN3Cjmu2oqYAWBNCZp4/aNCF
L0MP68TXO7+zyf4/2HHrNYtXEpPNfRCkbijEyZuPlOz3Gt8kqzTYv6t6MtnAxdnRzWMx04OD1d6E
bnLVr9lShW0xZcDQwAUc1s2Bj1V5vDMcN3k6ebpgXLdTpptBxqz5hRLlQ0P1l7tGfQtb1POi5Wp8
k+EicRlHlgbzEX/yFtH/v3JIt7DFMJrCLq8QjQtrgVIv/RXPAV9E/wlIlPBg8HfmdQte5EtNx55Q
kzWcd7AvkkUCf8jlvjXS2+Rqo2sYT5DFZJVyPth6PlfC/3nfuG9SNYAgzMJJbbLJwsKoCx5CKw+m
dCcgt5DFlYGXWfERU1oG7yAxmFZL/WHKj0xq9prfHIZ5pyaDi4rJRtwdFg5/UwPypzzSyNxrfpOp
Q12uy+yg96zXKA06+goBmh+wuj5YZvba36QrlXUO1mpnsojD8zgPYe2c9qo4vT6tezG/yVY1ypGH
KCxmjn8FSklF9FIJVJvqI3bXTve3WENXSQbdrRlLfOVOPcybugUhX3moQ6J6OfkfX/8dO3m1BR0u
sNMibWRMVltI2PfeWaqjcv1e05v9tTYsKm2Tj1kkugQ11TPpj94H95re5GtuvW51WzZmfeCrL/BS
8h/ZguPrfWNym5IXOzesJgNsUc6YrfC5SUnIoEq6tOvBuWCv77e/v2g9KKfa1LzC5lrTRIbeWRTV
+/s6vslYj7Bw9mYMyzz6Fy8CGGM4gl7vheMmW1vW3Mx/nCEjwiYammbMG0+d4QfJujcom2S1ApUa
by7HzP8nhBF9e2ezmywNcI2MOgn5Djo5CQ/qbDH559fH+vYO9JdNb4v2i4I6qHy8qmQi+GYbII2H
8W2tLao/Ns0HP4a/08GP2Bn6Le7PY8tESomxKUbepflSdRmZHHrtpnvX4i2mD17gMIeTwZD1Nf/M
dP88lvM/kEA5usRGO4O1yVdIXWp4J6xjBj7sVU/TFIuQpxEFlMIRHwnK9ck6i4sm3p0Vrq2YnDvM
XgQx2yFbGjcTRrwJvP4ctEdKeDtIfbpVlCvLoK6mohkzHfJEaThCe5/81k0Inl1o9LEjJJZLn3Ip
YkLU+fWY+x9O7W9Bt0lwZ/FgIVbWY8ZMng4FEFcabsNNfx3seCq5l5nKxnmonxQc0l//5l70bRLf
H8M+rOU4ZEU4xZ1XJQSqK+t631L7v+F9sRhy6Ei4+YhpyoFh6oV/ghTX6b6Ob3J/Xlco5MFPGRAH
l12JI/NU982YBrD5Tl//xG0n+8t0bAF/kaOALIDkDuRta+9hBsnhhxpCWeKaPWn35NX5BB94jWrB
wXDtLDpk8yhN1nYGSaXDcNnwK/w9RNxEYwIj+/e61JfQ6Z8WRu7CSkJ387/7VANrASec5JApx3Zn
o42fkLq+T1GEbqHYwoGVsd8jrGAOQ2Luh/MprMyRC+zeON2C+UVYlZDOKN2h77NwcWIODOvJY0Mi
V/nJclalDQ3TUBzpOd0Wsb9FwWZDB6YAFkmu7rMof+B4153bAsoFn6Bv9OH1MNv7wCbri0WPDCTg
PvPEFLfj+rVl73K3TAkLDoA0e1/YJPlYwhVe4Wk9a1aWahqoWEAWrOu639V8lOo7e8AWqwOQ2wo5
4rDPJIzOnBZG2UycS79Xce3Nv+sIW4ClQTJ3cMF+fdx2DhVbSM4saVtZuBJkod8/Ol39tE5HbwF/
b5ps4The6IUQ7GjR9BqmEl6LLnw8X+/13xdcskXe4IkXGy+Qjpk3f6OWJTlMBG15pAi11/FNVpMl
hKMOCXU20SjN/SUdSp3e1/FbcL1IOh8XldKBSmDWCxUbaK/nwye2/Hq98b1+bzJ6bdqbP5XVWdMW
xTeXyBLyRpL8fL31vTG/ffVF1yN48+Qws9UZ9/4UjYDHeodK7hHYbq/vm/z1B3/IqxqtT0HfpmMO
ZtEYkqMa617rm9xtTevAbQKta1oD3yuvxXJEOdlrenMqr/uyKKJCwgSmcceUtcVyohCsS18f9J0z
FNmiHbsbldazACS3wPAuHsjXAQgTLAZyPI8eJASn9c+FVme2Dne9IpEt7LGaG17lZKmBHqKoK+ZK
zl+awTZHet871UuyhWxhwcnzAZC8LNDf6tHJ3MJ9lF13HVyg9Jrm46zDK4xYvkFx7JkbExuU0bxw
uW/p2MK6WBl6MONy+JXJj3igfBxXWGnk7un1+dqJhi2uq6wa20+sCq5Ta+A02Obm6uVO8+G+1rcJ
Ds0oA/dU/8o9P16qKK6rP/e1fPs9L5KbjBXTAFtP12GV0RmCdzQFs1cdjMrftzWyBXUBvtgHBS+m
68JGvGNDBYTmMfOfcl/G1B8eKvl2POI97ixTW3RXGw4U5scYd6kgR8V1fQbb5L3L60+vj9Re+5t8
l/M8uABkTteqXz81rnfu5uBD50TFnfG5OZJHDly9ugFjxXMTwU1GvDEd6JUQFrre9QO20C4PJrZs
XiIEpjVT2jrDB1fCG6vX8uCF5e8HJbKFeDV5OTlyCcx1HPmbyn0LmuUjozrJ5wMEws4UbCFefdOp
YVXedHVkl9C6TG+1TPCCk9cHaK//mz2alnp1wKIx1whEDyIzEDtjI5+64KD7O2tEcPtZL3LN9LSZ
mL9OV4LisRzqrCXzAfpqr+lNGnMJNdaynZFooX6kip4gDpK+Pio792pYDPy32x2KpG5Z6unqNeqd
5sNnLYbT0NyyuWh10jL3x0KbMu1u+F4t76ssk2CzdUcMjJ/BtNO1tMs5pN1bTe3BcroXR5tUnhqB
tyng3BGo9NktCpmUDMh+3n97fch2lr0tsgt3hQkvxdN09f31vExdYtZ/Jo4HD8d5mP3xBHAxAqs8
oF3szP0W6hUoUrW6FNN1HmxS4Ng96vwu/APZStkNPYEMj8DUq8KcytaDFpm2J93799GCyVbNzpnq
vNNETldWzc5prZuHVVj/BEOt369Pxc5Ub2XsYHo3QYOima62dNLF+TapX17pHqTG3shvEpqEY4tK
BBo3Tg3LBwFoCz293u+/v56QLdIr7+mqA4GmSfcb6t+xBe3qRmXS0a9oODod7yx4WwW73mgYWEGd
61rj2SxuHPWcAwLRE/6jp+Rg19kbo00aa3BKeb8ohFBNEtPp1C3Xg/X67w8ZZKtaV3NSTBT/rpFX
gnbbf2zZlEzOkxu614Kpk52Onpb2omizN1csQgVoRIp5lp1bAud3yYuv3XhUmN+ZiC28SzXrADHt
ElFauG8Gf44H/d4EHs5HR1yPvS/cxvDF3qNVG7lDe5uGNUhrXCcEH+IgInGhj6ALO4O0RXsR49Vt
PWM6Grwmr4t3pePwaJYjOO5e85vduWV4HqeAAFwXR4DwYeNp+OXTo2LIXuu3v78Yn55GkyOaGluC
faNAFGSkjxeQJF/P5r3Wb8nxonXpTq07OY65Or6fWM+Lfb7E09wcJMLOYrHFeRHdr5oorKKd5kui
neAjiJjnldr3ZdNlioa/Xv8Ze9/Z5HJU1L6gBX5GFPU/g9D5EM322Y30E2zlEm66g3PSXqxutudA
wlSxlfgMzAho+D5wp1gHz0v47+u/Yq/5TTJLWlqfQG7vyrw2nvhbyb9V04OqD45iO3O9xX2NRenz
cUEkhU0eD1V/02BJiuEoy3bW0y3mi3R+2Q8qNNf85qYTynVIGsGOrrF7nd+8gJWh8CGWijtC4fst
WBrtp8BGbwcWVQehutf9TRbfnhaCuUf3Qc6/LNa5zDhCvj6ve32//f1FktHAdZfA93H9cPX3npXp
aMoFQOIj1c+99jdJ7BlvhIKJZ66dAx+xIuzcZxgBa7C36ZFDyo6MCdRb/vsbotGGAEKDCq0Hc5uF
3OrubdlFJk84nWT+Uda0Dq+d6Ofy4oeuBlu8daA2UAakKM85JFCWtPE7MT4IRwQl0JjRksejKNnR
kW1nBrfl0FxD/iKAKto1LKoK01jC9sfoe1vfxEfZey3Im7CzU8aBcYtNm66/7yTCNqtXPnGY16ll
uPpKnwohVgzpofPGzqiwzZoVTiTs62gYrjSCx+LMnUxA4iR9PbL3Gt+sWFVTcHhpzsNVEHOaQ1TM
bNGHB2mzc1nZYt/8wjNlk/cIOVVerMqxJvrqqQfBI6mL/Cm0vIWWF3sjCblPdpZsMXGQLSENMGv/
O07BUKJq2/GHrsV9rFn4dPw3ieq6KQUlargWmO+sqnX5VKzIiDaf5oO30p21YIuJM9EMNV7I86Ne
/7kqizgquoswd24hWyk/LnHUnGY54Lgpf5mFfigHPDPBkf3n6/G01/tbnL1YKSfh8LxpnP5qu+a7
Zd4TVxBTsPcVl8lWqG9qPVYGrhiutZZ4qe5+QvjweQ6r03293+SxtY0WIWg819oPR3g6FL8Eq09s
JkdnwZ108za53JKiWiycia/LZFXMmO1QwSqODmt7rW+S2Uy6HUaNwZ99dwFrR/HYUH4fd4pskXEG
VXX4KqPvOS+/kXHOvN65vD7uOx3fouEmt7LlxPL+atwiZTjfw6TlIJ32mt5kbIQ7KKUjImZy3le1
kUnEUfJ8vds7t8StATWZO8krrMVXTt0f0nxUfMjwsHouxHQOKw+QjSN61k5abZX3JkwoRE6kudYR
U48RzCD/hS1POMeKDkdeQnsjdfv7i9SleNshI+HYfRXEcmc1/Mqn7ohUeRvu/1+sBxrnv417lW8K
2bnYfOsm4f6XeoawrUwhMVO2P16fjb0x2iZvqB1l4fp6zaPgS+n6v2Fp/iVg+ugn7LW/yd1i7Gin
LNqny/LAW3OBnvCDa+5D+hF3k7z+ItqWQyDkWlCs+p1xYOFViJ8Krh73hesWOtf4zO3JjANQNYsm
Zrz+5YJ/xFx9EfWQBCpqQSn375uNLXpu9GbbVx0bYB0FsMntWDQ5KQXs+PXJ3gnWLc7Mb50aVHsc
FaNKXnJfQTjVP3j03JnnLcSMtLCJXkc7XNn8jwDTcZzisrqzFPO/AuaLJOMLcEpQZhmuEhoijXqC
qlGwHHR8b0w2CVCTUnR+gLY18fkbBbYUTufu0UK6k8FbyFgdmZB4rhmuve+ILpaynaAD0Q1PQb3W
Ga3K/BlEyPI+EAnZSsbB0ikIu2EcroNXX8LCffa8I776zgT/P/gY7/RaaZzWrWzahI3tmzxc3zXQ
qYnvCs4tXEz3AdxWR5zYBRsv4zSlhXLv2ym36DCHSrASJZqGB8KDrLy0WZoDMNJO+GyhYTlkVezk
TRhxJyqfc+JXZ086/kHHd+4CWxG5GykAItJE4aLhvCkK/Q0exl8Lg3fUKaQPbut/HZT41oRjeF82
bPXkbMOinmqtrtBaI25sQiN43HBfHEXoXhhttjTurKrmslNX160f1OB+C/r5XNbrp9eDaCffthpO
zej2Ohd6uK5w/9ZODDTgI12bBF+Nw+no6fN/i/9fNuYtPKysh2jQtNHXwoGqn/y9lP2HooNVczcm
7Ro9F/RRMgLM2+ci/CSoOkF4Oc2lSYPu59qIp9BhaQ1c+npofrM3rpuNcMVr6djLaLkOHb2AVnru
Cvrer8d7wjyMthAy6zm8F51drlUehqlLaXdeWnJ0n/7rCyBa3zyGA5o+AFu3LlcXJLWKTm/MUqeg
83xR/MgV9q95ik/cAubFFpILmAFRV6/XcvDUmWiUCrQTHvnb7LW+eSWBTF+POni+XJtgHZuYOsqV
SVgy//frYb3X/m3WX/S+VG01SbwcXR3hJWauT74+QgH99TiOgbl98kXTraCmwr1queJ+24nY8cba
SWthOaxEWN/YpB1KOn7q1xwYpBFWJv++/pP+GrD47mYhsAvpVtQ7FiDAfvA1j53+y7Ic3br2Gt9s
6lY1BQP6eLm2OTbd6nuva2g83gV6RNc3Z1pnZXBsCDFk40Qe6dxe4fT1nsEc9PWR2ZvsTSoHq3Wa
saLLFR4cFY79vojnPjoY9p3Gt6CyguWtC7DxciVDV38O8RAJoLyCEcLBLh7+3Vw1hD7RfwOqbjT4
5yLqrgpaAOxTT4PyIVwkH5/wPpB3H+eAuvWnoRBV5cXE7VdZxwpYHkljzn2EXIxDy9CPcQ67B5Wx
UhKs3V7YBh+aMp+jm9GdqR6GdblhHwc51f9AV8OEFxmC7XmCZiUHTY82Y/jUDlqNZ0HgqXGisyb6
DwrokNElbKxb2LViTUithnNIMkkoPILIPkTTpVw66b0ths4ZLpG7WJWNnRX+89yFLLF8XZYTqsEP
U+OyL11rzc+gDNlz+QGbzkjWeCFAvp/XVpFfVem0CwoxxvOvHmy1INXVN6ZArBuwCNul94rUdqgN
wXu2Ze1HWrvTH7tAzi6u5tqCaEgGsz7MbNDtb9gXFyOaKW8PgMaruuoRvDsZPjbwbVk/mmku2o+w
+ljNFSogoXoyq5ZT4k8SN+BSw5PpXSe6vHiX23oQJ9GCoJqIIlJ+0nhRTs5gka38wealKNNlEKGN
cQHt7AW2uN07FoAR8y/kCgMvibDSFQkTQn8dGprn3+CAPn2vYMhEMncMdZ5WJZ4QLlVXSz8eW38y
f/QENuC7GqSv9t0Mu+Iwa/IJktBiVEomgWlDkiwzt2Hsj75SZ1X7Ppwk+ny0qcw149AycPAW2oH8
qs92rZhKKndxgI9fxhpTZz1YA5B5pBTX+zkIr6H0SX9pGlXwS0mjwU8jDG0el3grX0+1zOs85ca3
bUIA6XzTTlOoTgbYRywZE+zii4cBRKPwbNYxB+6o80KVggHST4nW6/jE+czdWI9VF8RFT6ufBHr5
wInVgX2qW8A/0tyFyuJH10hHXvO5ak3MIiU78C0cIKUrwwP6NVjagGBYu6lKnFpF+LFDULPzqvoy
jHGahCAzX6zNk1a14EJzEQzuifPKdxPVhB4ywJ+XPJmm3q7JYsuijMeAg7vYqwgxNnhC+GlIRDR9
Wm1QBnG1AGAIhiaPemh18pKdOt+M9tqRVbtJ07hl/U4ZMNFi2Hno6RKoGftNJHqjPjm+lqOMgRMl
8mopke1bukblAgFdkEraf4Mq6qN0BMZ3PVWYQLCLFjDzoTFflhQo/cJ8pKESfhLqdgnSZvX9+gzl
KEvisS9W/paXM1w4EwHnHnuCVPts2lj2apaZKrwwODuQrgofVONAOyOPiA+lHVXh/6sEozIbVl+Q
MxGq+yo956Ov6cnmXoRnAcL0YyCnpvw8hrL4RGdW/rRk7MS3sQsb2Z3qcZGtOM3DxOT7ys+l+oOy
JPVPkFVyQxODM+75D8voQaYzVlPBS5UIGN90EDYfyRxBvaY29KnzCZsuYvY5fwqbUUiYMwuQhCBR
buznQTrN9LaAcnhxqRrR5H/cwsCnAMPhNcXvARZnOrV4FlsSUQ4TwLgNBQZBAks+PeQjh300NGcm
fm4Q7OV3K3qhn7BTh3XCOEL1Y9sL7EqozBfrNyfyi+qDL1SuTmsJvulzE9SRuDSmd8WZj5OYRTKO
ngQDaOUDQ2WHC0gZQ69w9tIKBxl9AQelaWDtQiFZ0nRlMMde0Cv5hHfkAgp6YVB4JxeeWn6qLY/8
59px5h++CpXOWmFTD17kVTxDom1NquWDCyHoFQmuUKJicZmvsfX6t7aAKHQ1vBdOH9lTDevn7xVU
V3jiK98f3y1ey3/PPhkgB7LaUkC8TI31tXBXGAmknNWJB1LTF8Em0ic+9d1YaTgLB1EFF4EcJ+02
CAXsq6vGu4A9HMmMm6CCObOsf5qleo5mvxqy0rIoc5nmSO6l8YY4Chv1HdriUp4rJiiSpHbkN3i5
CxuvE6ne8nr4jT6In3T1yl9uRzr1vhWhD8lR68P0DtJuJDg5FhLrD2MVGpvg8kzXdOzqRbyXniDd
m7WoIDc+Up/2cZ5LDWuTNvSL52bh3hlWvTdiAnmGrwdOYcHi2+mJwWe3x7q6DqqMxeiM8xmufoV+
Vm1PMXozNsvE1jBEjHVLtRdHkJ8ycSmGPEqU7SoCg3gQTWPlt0Oe6GIFhKw3pmgeOrb266MnxqmL
iQ0MrM7B/I3Os9cKdYka6ayJyyvIrZdOCD5PgMeG5YG0Hn1ePbEAoQFhIT+ZcTvlcMKk7njSUPLC
Y2tFfPM4LAVU5l02t2ilhNGS7SNTxoVn1yaug9xzs6YQWB2jHPWhVA9DESY+UPzhc9U4GrFiVwwI
82vLYr9o/f57Z42uvgVr2fIYix2vzx3tG5ZGZnbbdLCSikR5kew/yMIS/WQLHwgAB1bCLhj84Eg/
1cTmNx/nPKxP2mm7OvZkUFSpscJ4WQWKH0zfQVd465AypwlnrrteHLcK86TslFNfNDw6aNyCAkO+
stCfvnOs5B20tzu9JO2sKEtXjgXk3VQ2bXuqrGrpQ8ubnF+sKztAHGc2J3h/ojQt3TCgcTi6q0yW
snOaK0Cka61jKB+b5pmss5mSxkwA4U89/N4hmj6P36oOjOwnZywq/ky7MDKwosAEA+AAQdAfUzBw
p0wBiZu894WPZ5AY1kmRd1kWy6+DwSHp+yi9IY8hsNwQGPg0fgWxDaUuS5+z5Q2cCyFKGKrOeKkK
aY+TElT45ndrDqOnuBgjjCjPoez43lGLqt96FoLWCLVGmjUp6TzLZOr6Zby0ED8tH/oAEm+pjz0f
e2/drUuK9axav0nAtp2EUCBME0RTAyuSYgI3WWlf5lf4SGAJRuVceilAWQXPmr7p51iHDPkWVOOc
P/MJ54UbjxmcrR65hOsXjBfHH6JbQvuugQacnyJLyx4CCM24QozedN0j7uyOe+rdHhAmZLn8AqYs
BL04DoIiY9GYmyfJvLV5Z7ErO3/IOACpxRte3wyvJJgYWjdMxXRkqKZZx5noAxvoEAFuNYAXjt7Y
P0Z5qA3TKncrzHEQ2rPfDbI6UQszv7dBA+Hys2gRMXjDpl2RVA4cP6Da6Mx1WoH0weMp59M/gFrX
JK0pqYKzrCZ//QCNF4+lkG4WU0KnBfoiCgLSVVJFsEw8m6CvZFzaeXBOMhCGPy4gzrkJz1nEU9FG
OorX0m1pMhvjLumsI8woDlqNf0Nztf3ZOJy9N83qLc+6LYbiIlmtzKXrRouYV2s+nii28Sa2bkV4
3BWopF1Es0iW5mJci294knDhxdCOsMwKbEO+csBwx3MV8Lk9wWGoBFwhEFrBQHce28eggEkAa2r+
iArK4F0ioKiKbK1Vwz67a7Gkk2ffLiMGpHXhGW9yNr6ZK4CgsL3a5rcHn024gqqqg3HktLjt8DjC
UIadcywRbzxftjq2VLrk6jA4W55RAxLmoZqgt5bWkow8xU4mPtqBTtGj67tzE0fuGNF0XGtbnxZ3
0jTBkaCEuwHOU83Jq3BReANLHhlcwpGjIlx3rK0u1ZrL9R8Jx2DIK9vR4W/h3bxO8AGIlgIOwuPs
ZnoOVA+H16Ydz6Hn1eyt4/pzmDrDvP6r1eRBOLCy/hUXlQEr7kID7Hl15LR97CqvevJ4QdABQtm5
mSyU82AdH+aginSNfxLQPskT7DRjfho77MIxDJxC9zwPZYgF1rLgX7cMaAmf5zEnp7LDKhEPAJM1
CQnKkZz4WkM1rxki9l02vfMz1zg7xmsdtE6yRFDOfcwFz6N05qZ/wlGUXGD3gRi3Rozw3Qgg0x7k
AlilcKxgPEY0oXFEy2CJWV/CQ6Azy+I+qNwEn8oBHnnP4VI2IqGh1NGbAkcuSS8lthPnQ97hngdH
Yj2981lQ3tDt1PtaGSGBlBSNesulw8ZfxgZLEYeC+X7aYJUmV1TlGET/QNnAIUHS6tTlU13DG89i
aejx/oNdGSlTxgCHuzpxUPLFvbBREkvhhGp8Zk3tyUREOCnFIY5HH+pQti78JoT4wXGQ/haWYo6u
ije9TKTsZnbJV3d+HszUv2tn0ToXrO4DzMyDW5xNcpqDSxH4BJersC6LS9i23Yw1qdD8jSjINLyJ
OIuCM53Nur6P+l6wH6ooh98LcuQPHvhgajEjCuECsy7FnOjVC7t0yKGtdel6ID2ftAl8cfHQ/egt
Jyt/w5bOw6JYGe8DafP5x2irRV2mIWBLzEu8YoJY3JU0VXh3V2fRGVWcpb/gLsKthaYkqZyAJmsY
2TnTtg9VElRVRz+rvrL02TMLPAVwbwLat4w63iVFPSPCsW+qm5KADx2StJUQmY0JjFjUmYmGDWnf
N5E8B54aqjdt0eYihSie3518WtP8SmBS2TwPI71tW5CH9B6b3vXWTx6YPWsGzNdKP7mF1sPvch1W
/bmSYghOMJPy5wvuEa7/FscYFf3pK45egrZDvTWu18X6b33X4MVhlqXtPtZEdD8pTHPdfxbtj96j
U+og+t6uYzvjnIgLbcJlTaJTVLQlewhmgp1VtvABTVqHzBAgV5ZCP9FRBWXvnMghP3ChxNVeaS2i
Uz0ooh+hSm/IpQYgU5yXGir7N3Vlo6/E0KqHfzHslnDxV7RPHLDxa+iiWZ89Uw1S3tW6Szu86Rbc
8HGn5E13Xq2YDZ43/GCEL65vRApbUuFkzf8x911LkuNYlr/SVu+sAUEBYG26HyicrkJ7eEbGCy1D
AaACtfr6PZ5VM10ZNV05vU9rVlYWYZHuTqcA7j33iF6ucFzvlfqyrk0zR7UjIDgZepC7Q+p3dn3N
sUrSKHVc5t3PFbHqEHtHPyHfvayGWzZkTYwf4Mw2On6Zb1KubfGBTs2b4ooVXrO1CAd1r5lGu7if
0aFOaBnmVO3GwmZeDsBmsfqNAwda8eRgQdV5AHQJhRpnbUkDVSzOe40883bXGIuuuxILEdxTrEro
JWBu2Y3H1a/qi2A8b5bpPZts2Ao6c1bf90hK+VbZqwMwRM1qDTrPVW+jyni5dX1JHvPMFTS0RpLC
a8he0BebAesIxoRsBacDH1VEZiYjizvEuvBz3cKoeFfUHpycSe8onrDcoqjZUlm5Z46AdxrU6P6z
KFuIYvoSVuKKDstKNbvPVq9y74WvDcCDZWwGdMb9iqHzkNNZxwBibBPMRektP/E1+Bfo7GeRJI4v
z3RqoMlE2OqWsbKJGgDkYceoB4MoWt9WZvUTLpyfJRn/K4DwM5Rt17YhZVtvZ3RdEdy14dEx97/T
Cf/jdf4/8t3c/jYj6f7xn/j91dRLq6XqP/36j5Mp8d9/Xl7z3//mx1f8I3k319/K9+7zP/rhNXjf
3z83+tZ/++GXuOp1v9wN7+1y/94NRf/9/XGEl3/5v/3j396/v8tpqd///surGar+8m5Sm+qX3/+0
e/v7L7ZHL3PF//jjJ/z+58tX+Psvux5PUP03eER8q97+h1e+f+t6vI3Lf4UdMLM910NuoH2JgJ/e
f/uL/yv3BLYwzwPK5l5YemjrevX3X1zvV89DgB4cwx3XZuIiOerM8P1P7q9YDFy43Drg6Agfc9v/
OsIfrtI/r9rfkE50a3TVdzga+3vq5j9HXngfD/0DPowQCIaxlV5GlX+YF9RLWbXGKvzH1rPfhtVc
eZl3AtIGxwqG5ivV+GlqnD50ubqifvYBn9B0R6xlIy+WnsXenk2xSVV57NE8Ao6Se5nvXdKvGzOK
u86nVrTYQDgts1616zVLMdCSM420QWeKwN47H7U4UBfOd5YSGVAktLCegbWkN6gE4HlSuhwVYFs2
G1Ot4GVfUI3FxjZOgE8mDZ3VtlPsunIuWUfdcsT3PdZ5fnLX8tghZD5AmhXimLLhhrkusJ/0Vgqx
HAqrOkwITyqIc8dqqB2Xyb0jNVBpO99Qk78gqeqQLVXiXGIGtLhdbI0IKgvooeD1Q7nIXZfxrzZa
MXtw7/MBTR/W5zpW9rBty1wG7qJuB4CtXolu7QJQmOJ5hexkNOvtwnUWwq5l53QkbA3rAhtjpkBm
6auHaIC0AIhWaXU15dk27WVMVhoBswh8v0qyZY1pIx+tAfYV2ZOR8DtgNd/R0vqGuDQY9BQfWfcE
i1R4IVbYHN1rvcoNtZx2B5prE9g7h3ZfFmReQ/TkQFro+vuUmitjtBeB/veibX7C+rotFbmGV94D
ga9lOHf+depaewBA6Cl676tTAS+z8yPtMKO0vG+N7J4tl/JIOfpDzOqDVOq51MsNMzcaSTyJosCi
rLWNB4Wvl9moIOeZnPUCxYm9Phdlehp8YMw2bIxdn32kkn9V2nlqquIDlqkk0rw4AbFF7/lsssYP
l7EDP9/vX0v7SvldFpQ1mYAY2Bh2ZW8SGaRBmz9C8FAFkCTUgDc3chY3fV6+pAz1eetVtx1mVwGg
/iJos/laXbLlesOvsxGERxeApXTgp4To6sRIpwlynxs0BrwLMn9pL5jyPeSAgx7T3QKr24hXVhcA
s8xxkyxZtGLag0hMEQ0NeOJk0q/VJLxwoMUdUdWEQQi9E7N7Z+Ziiviqn7uRXzcOI2DBq8tmBGcX
ieAbq6gi1QS67/PYRmo53PhwHVHeoKyanC+mTLwuW5LRja2u9YIew4UQGWl5DFrhHs31VjO5ws6j
J0Hd16HjqAdUgF3kE/1mFe6dYNZeLvcuag1szEhZs4z6qCz10Tb6fdjqeqJh7eXR4I+YiM88ckqc
7U7S+2KudhKYHZ6ry5WDU3TQz01YqOq21fkSg0X0Mnn2EODJ0UDHbJwe3Ry5Lj6YoHfeBp5IVdAR
BXElETeAF3cLvACDAXzvoDkbWxT7Oc0wylSYx9reBksWwLJxvOoLlBuqQhwCcIYb4h2yjMRAEs8j
RrXJaCyOp2J5Uieng79xW1lkK4Gt8orkG19WiEJT9wJWMzNiM4GN0i6QqnguR3aCBE0hy2w6I5Jl
CfuIrFJFVlPd6W3npl6QzdWpG01iPP1WoIGXxL8ePe7sVMe3K8h9Cmnyt4x/8yXuhsqqmqAGfz2Q
tXs3+bwL65ruCLPvcpO9jS4yO9K7rJEEElP/nrCVoUIDy4Gj1GnYmeLkx8tKjpnbwT1VWIHP4GoI
I1gYWJx8fwTksTSHKpu7mCEcEzZw5lYth3TorrS3iA1unlv0KGvQ1naFoETc6k2rr1m/xPVin4U7
ImBJpidkwL3kEwCjsUugD0DmWoYLwQxvkYhX7b/fMMBc46x1z9jq7iy7gnSI9xm6LnWY8vqWTOMV
dpzQyRkgEhuGI7P3Ne39K0xn5sCeql0K0DUApK+Crsca4M1eIqrsHn0ApkbD3k11HUA3oCLTD+8w
LwlRctaxKPmOYNTkGRyVZarbcTZT3HgcwdEVmjhzbNzxac38a4obN2hBqdw6/YT4qBHoKDDnrenN
w4yKMRj7imOyYp6bbj0zX2zymVwvhJ5TDE+DZQK+ynoR+GOLuIi+wmAIn8B9DDxWA5QWG5UOMzdA
d4OHRGIK5WZ+UHe5H5Q8bCEVjpRbPlrlJKO6csJx8kg0QwIQyi+dh+lfX3Uht/wh9K05R3GJGRP3
4sJq445c0RW+HC0ZriQvjmsNezcGy+8OdaFto8fzy8dSDm9EsOtmxdkjMM4LvN5Cp0YGAItLHlJD
7cCZqzoagIDQfgzzEUnPrbm16uGqKXC/OxRk6watZ5iR1MKoxtLoas21WmBsa0ZYz6A2MpFT9G3Q
YhAUmQ4gEi3bLpgGHkGPcwOoG1HMBE+YDQzAnC1/oSF6yWhRvoowvHrUnX3vN8g8zDOMJ+R83YDw
ELoESxcqCjbVX9uSH+3p2u1U3M39cwmoLzAje2imMLVHJFSXFaZCG2CYU0TQ/kHUh07cttqQWATi
Sqf9IBwws4UkSLtlp2ZCxlutFVrVYZkwUug2aUPEbs4eQCOad3Wt9g6rsaLg1ciFTDckXTfQLUCT
gUAEsRYBa9on9G9P9tS/+kieZAOOVTsDHtoKk+ClemAtvJbUWuhAuuMNJsU6FOOMx6f4clGZBtDu
YPDibzwy09jSJY+6EQa2pN+w0X3go0CL7p9ScPgvqDy27ap9avohynHrqjr95vrqIwVeExiXt0CB
7tRoXlg9wmGPeSIoFHA/39+hw57xBt5uBOaS5quMF6+66boC5llr/jI73ZWdYdsq0SKGVHzrJDS1
VLDEX/G2asKN3E9OUqnlDHegj7VVz6NZHj32VM/pHBfVcoZNydXcwBcns8YLsgVvMZBuAjltjCqO
uNWOTYk3RYV5jWL2kFsB6qQ5xhygCK2Unj2GjPH2aYAuNhE9BzZbbvs8PxNrPdedr8N6xGknRYfB
73oNQclp8ZoUTiab1JbdjT/wI3ZgtkNGBaJ/0ewnKcG9CM+rLEIchA541mdxt3Yb1Mkz7hADMBwS
+62X6y3Gyvauk104iK7eNR5AmpkXW7cekyJd0wOmnIGdyiV2HVwE2yXXQm3oYroQjFEVU+XFmiwk
mLB9hjO2ZKdGkZh521xaeyLrB1FWz9wBnsrRJcI0DNQEN3BzFeaNkLhv+i4EN+PdpVNkQy8AACZH
ak/hX5PU9iKLIZR05gHCRniIfcZJGjhSwrsipn1Wh9SyYkJRW1XUewBmKgXVgUKsb17kHxOyHjBz
TGq7cACI9RRk/tYNLL2EE3I39nVaPNcfECnISFJ3jnVtbY1e2shvssjL1zKCkg/jOPEIinUb9qt7
l3tvnWtUomnqbOFjgnzXe8yQQuh7cEIsfMTk9NGc+qfcicd2uHGxr89FjVvKRlUIkRyKx23vmt06
Vg+ra25nL3+ubdgpIch1kTWPYDr7Ihe8HWKWQ+L3UdYsZ6v3UWaNV9ncLFEGOcg845OAh6DMGwPH
pXlE2EvrP6VFsS/XAgtyhu2t59Y7NLlT6DV5UEi2q0Tx7E3t05jdTaZ7YS47iVK8ppZ6Q9PzJh0M
5PJi6qKlK14n2h+MnnBtMyUizM2qQGg81Olc3Rb5cl7onAw82/QF5qmEoMAdhxVgg8MCp2rGwOuc
IhC+9e6ZbAfL25v0BqzZN4sAMmlKJGNjxvqMhzcE+yFsnDELzQkimjdLYsHF1T2lFnv24HGPWTe1
gmnunuYJo6q8fOrL9NnGtV8xSwkJ5juhxZbznBe3Eh+BHNhhb+BxEnCaPXkdImIzMiPE9N7KpQ+W
hDxYDbYw12tfR9wlie+Nt1T3HlBS0QXYcT0vfytm+QG8cdP38m1tS3y9Ep5X9h0tsCY0ffYBUk4W
wNZ/2yuclcYnXrj74s7p7eW5gvwxSH2YcU6ghGBzqK2gw5Q72BqWvozrjIkDUuBgO4mbt1j29VS9
EDm50fieCq2iwso+vp9sqxh3HZctSgKUpbUOq4E9Its0wMD9K0VrIMJcF/Bbx/IlSus0eJfynHRn
TbIDuGy4DD7KjgFStMCudR7KEuOrCZtEtaBZJH7boNiaT9NSPSIhxURtAye70ffSYHBItiEXWl91
LqgLpsTQ6oSCFJGR7Vitco/JJ5pOO3tujhNAOlj5oOTKGuhBOqQbK5Tb89LnKAdUoEFyTjR29y0s
TxCJBvFFkio9BbUQD+kUiu4w9kfMoGXUW8UtCgI3IsQOW6cdA5Gh2Has+ZzrAbMMqg8Ds6/rCrKl
VrCTLKoDV8+9hpMAnrUriioGJ+Wt6N1Xt0EwuROvDXMSlEwldvIykLzjkYShaeC5+V1vDyquCYay
s3RfuwYcjsvuHw7dfPY07u8FzZDhaRuZvD62o8+Rndw9lVXzxBQKY56dJVwrtNeiZGyAWNuR4Wjp
htSEKApwpu1kkN9qij0O5bIPPog4TTDqZNqAKqs3WTbhtOnxqWGXG5nImBbF0W/WMwhdZsm9CLO5
Z7CMTuBzdSHwjiTPnSGC0DZCUvSbzrunaka9x32IMhxLBZjC3jcUPseNRBNeaYpt0vMwyF3aPKbd
nZa+H2DPQDKUrs9LOvvB4KN6A9kS3RAIPwHSyys8DiCaoDdwsW9nbsFihjFLYomHehbgNzR1D9k6
uSMZ26Q+e5q9aUo0y58nszx54Mv4VbqAtVnfjlOKvBrYAYLU8jAJ/g0GuKsG3F522FW0uuzRjn5Z
WfEkrepYYAITzr1ngSwxh6vGqs17y4QSVl1BwdRDyduPUrPEdq2vS4uFoL9wnlcwEy4Vm+/IN1Pn
z0OHEX3vvLfCphHx8zEuW8lBW2Z3TOJ+AZUsNJBlo0p1cEmvFGDZMJ1RRamUn1YG8E/U4iz9ymCW
4ICKU7ShNybrC4rGVneYY1EUIJ4PCHsSdR/72GqCjvfRyqCGd+uyCaypxz3e5eBywaD8+05eSSPD
xahHmdJ9qbwPH3yCbAS42Q60CZDYmGT9cnYrh6OCR0GJ4UeH8PE8cjmGxXy13LAc8Q9l+xXB032I
Ts4LMXf8IhTGKLJCsbnU4ORYJGYDtnhV3EGm+4B+aC8WdrIL+6Zf8y3U4kWQw29X+26kAbtj3bRD
xbAQMDkfnO5m9sLSHuIGrOJEkztwHvej5f7u5/RvQaJX+rU1nfnoPwOeP2Ck/wvg9F++0f+PyOnF
j+lf46bX79Pfwm/F+5upNGRUv4Gx3xHXy+t+R019/ivIndwRjNr+bwDo76ip7/wKsJISuPIi39C/
4Km/o6aWLX71gJcKjqmb4OCUAVH9HTa1KP3VB1pKiU19FA4MLlv/Bm5KL5zdf6KmnHuYOQqX2A5E
fJ7NPzulCQrida8nfcrkeJzbElM1UuCWras56kUDDBF7w+hZV7nxsMUiBzpCQ2htkdiCejzFoA9d
8gNSrt5lCufsfgSloDYGCJEvRQIB4s94/heG9I8HLFD8+cSH76TL6Wdxad8gwmhZivy0MKy+q83z
ABJf0HBmOw+kboCC2HEltXOUKUnQEU5Rw9G1rPDjDa0F5Ywizn2BQei+geJ1UA5+sH2TYHWJLmb0
u6Ks+pBU4A8Q1n1JMUpZevHoyCLFWomR+tQ0d31izcsSlZnjb2yfO6FyUpWMTZuMfVdilo5caUxW
dQx0Jgu7wRKJ38kD6ltxj+Gk+gmp+ZPe43IZBfRavmdfku8cnJwfwW8KExQcdVmdlHhszbxdhv7L
JAp49U4ybHkLl852sEIcL35q0ItiK92J3rzRHFW416eRVdA9sUdzhqT53Pbw3QdJWvzE6uR7GtQP
Vw8Qo8uob4Nj6Xl4KH48To0itR362pyKVew1oiwix3dQEQvwh80xzbRJnEFYKMPdfaPSfpM6C+rF
y4os81s53/mjVSUwsYFx4yiv1DDUXycH3hZ9Y++AVJOAIaEnAJPuyanHD6Aid6qZtqtLvmFkNcYe
Xd6aNJXBOAKRKTJktHIYQHFVqk0zVND6FudxBnhvAYOkohxA9iyfhsKIWFUeRT9PTQiP9QZ3/1At
l+ZT/Uzw8Mn2FBcTJwm7ve+6kMRz97NnQI4yAxdrMSc5a2c7YzUIV5CMdlPD6jCjcaGyAu4O9QYV
6AdjqFDBiv5oB8WiAVZT0R8Wtd9HLX8crXxX4X+6ZljCfA9qUebb/LN7ljO4YrZBMD6tZfnNwZlK
Gt4wYJ8doEwMsKF51+6O57hOdsND1SncZxXfgETYRWrtUF2XFtDcoohdtLs3oK9bcAJxdQCwBXOI
wTz2rc9wm6prZaXevhXyvsrecvDYrxvQU3MPZUtqOtjaVnmswXSIWwtc63Yi8V9/V/syRPz8XRkW
Q0QMg6XLvy+XfxgiDSnak7JU7ambNGYY6jyo7JuUlxH4psIzg4uO6U1bx2gTMIL3wW+0MHIuphhD
IDe0FIvXbvj466P6Lqf+01Hxiy+N78P45nNO9OpOvk0RQH0ilu8A5hqQk7HGA+gugMXQu7r59dhM
oPGCBFiAiy6ym4K1ZwLxhNcHdkWf1FAB6GGahZ0WLMxm1D8KWhTwp/M4YxMAMe9njnQ/alwut7EH
40vUHtgBKKill0HuH8+lBsmFs56dplFhP7BImmgP2gG4ltc/UaT8OIX+7aMcQTEuEFzADOdyWf/w
UdTFTEUKjY9ycTpS+TzVDmzwDH/E3nw7N+5rKZyfxeb8KOX77UNdGO45kJLgf591ofAnAsMzA17n
Mv02TOLOT4fYKt8WDbNRLdavf30X/PnW9MCzIUi4474LvsinJX6ZxGiMmPEd25YgMhk947GvR0yK
Kv+nS9CfdllcO8xSfYqBrkNt8unDrNEdMErDACFLvRJ9i9cCD0Iwc0eyxHaowkzIyM3iZluS2WrD
xDVIQf787znp/3aKBUXGO44GcqbPpzgvGj2U9sxPGg9GoPPpKODKBQRAP+QAmf/6BNvfE/l+fM7w
KZhhXzYmFyf687cGs9vtKy1OpMBIjdGhP0xIqIoy9EujBY5ZRlqNZNXFDejQog2xNN8YdzmNeC53
cDs9ZPVMN8iCutKqdq+4iT1DsHblj4qp42gzUJqIKHdDsb4KkKV3Kyfw7rNvActf4lot6LF5voMW
B4FG46wTrhAkqmmVh5NdrWHhTUDldXu/gMGM6kO7kUOGLavcGLROFybYJgSXv4nk+CwN3zgWcQPd
gqMiwHaOECC60wJuAbT21xvwtDwgbQdWOjR2bYCEhWO2juoFioHp5IrGiWSTF2FT80NNKhJBAXNp
MqZNL2YKcQl2YZMClFvEcWAWqG3aRn+4PkMWcjNo3m29Wd9y4ZfRCTip/kqkOQuFiSJfYe9coQEt
DOZ83ByKHttZ0RlQ1dp3S68TSOTTmLgcqTMOge9JgeE90fgubjLnJagfRsP981ZXuThq2X14uSBx
o3Mbw9hq2S7O6ESTRt+oRyvOcqajGZKSDUQPQb6A5dnPukvUBTFys5tuNnvUQPWGk+b2EgsZOTXk
Nx0xPVTlwxmwnyzTc2fJ+qoS2X6YUoNpf3vGDMPdppyNieVajyg6mxvttPcKdoNBNgxq04kCP4EU
mKByM7GEcCJsS1VtQO/nAMEtcGbNa0GlCZcFBiDg5cLTJAXvz86q7U/u7z+vkpwR7vsuysRLrfhJ
aiohsPCmss8eOzC/LmQ9Hcxtdp0ygLKWJluBIws6aGsCZ2mzmOXsceKo/CFrA4VSeoGGoEUCAbLA
v8fYgAMkXsTtXx/lnzsS6GWw4DhYyFHi/0mmp7JymSboIh8HmouNnU4vvgtLfminwtk0GiHimNmb
9G7FXh0a7MEbBzgJY60TpMwChmJZO6XrPRVTDoyrQeWYWm+yhhhSqv+XU2rjWKkrIDR0Lk3cHzee
HIFMaPqG7NHrkCTig5ZGVAiK4q24TDBqZ4wzp3kTY/nVFj7EJgXG9lPIhEfCVBXJlHeQSw1Du+Ft
8zjnPyln/ofCAeeS+xQNKCia9mfJoyzMWmWrnz32tv4A+uHHiJbAcKoZd/lIocKqhpdlYivw4fTQ
5uJ+7SoW+VlMEKIJaVkpQRWf4lkTElWIEw/Bj0eSgMIcYOAQKbfgRYDw4Ea0m7Kf9DTunzc8QT2C
2xSVJza9z2aVU4FACayP7aNjo2pApCGKcZFdosRZtDhLf5DdCmbg7HnJQA/gQ7bbEjG9MUQPyThM
ZeRaQ4Sa51V4LQbZoJUGwzD4QTf6X11awMixxpYCFi9MPAB3dfBpsUCHxiDIThissa97DFJD2s1p
RGr9YV9GwUBjeZY6O+Pb3+hTtcxuWDhgvIkZqDQ9ZgVGGXXvPk6g3ADysRBoZR6BHb1wB7GPf/2k
2O53o6AfNyycIh8oAvoEByzJT7ff6pW8xD7ePir9nK4L306ev60niAkH25w7dIHXnmNuCvcIYHO5
56MPRHouVEhZSNVYxrNTDJu1H2H+iYGSbK8gm5E7S7I9Ak74Ho4FX7ysry90VXMo9RbbiEgyUFIS
6i8YCm2KYV7vGniUdkbtzZBeGCH1hwQJJZTI2Tpi7B/LGsaccrZAR7j8JpdD32NSuyjEmBWXEeEA
3WAsDMBDmyoTz0NvhwZarA2oi5W2MIFCzxz3g2+hvSavoIFi4fb79ehQhlgX1/NCiFRWeEMkfFrt
g6yOzjKO1/w0LlCyyg4OTrg1DmPhpYAFytvKtjCPm+kLGegASmjZhXafJTl1mqM7DQeo8AekuFkN
8O2G7Us33VPVR5P0DpOfm0iZBtlHfJkQT4ZdmlawXTRsgQS+XtInhKtogMeEJfitCJfDPNjdfWX7
0CjQ5tss5/wIMQCA0Il+ke0yHgdRX7hYM4gwtG2PK9frxlGYxtnZDGaR06qQZZUVQp4KXmrFrU1L
MfGoGQyfs3Z8sdWcXy26T9rckwGkSE3SD6zFzuO/oeMuNhDnPcwtooIMlG/bonAvUKt1sAbno+P0
S66ofUPm4WHQ0r7IOmr0c1a+4TZ/Ad9uCoZ8FLGDSJ3QWTsnJqkLivGwnIqxT2Z/ieD1OkdpA9i+
6clXUPOj3BvSq3Qujh1b+0NVj2+gbKKjos61WSCzkzl47dLjYHBo/44VTXsw3jjjPlH3pS+vkcAq
tjPF7Bpok6b8TaCsd7K+gf+CE61YbnyfYng+c7q3VlbHMPWUm5ZkAKXtfj/Ai80HgXpLKChQgpan
jJO31O79Y50CSq3pmga0kOCADNPBF0t/03kZJoouFMikkPcyxdIGPo8nHfOkyCsKjRkurQQaadSG
muKrous58sH0cWbV9baB/jkR0N3EUg1v2KleptUbo1JW32p5xbNksGmx9VG3QMxSfK1UibF+te6z
uYe2JnPDFo1aXKz35YBRrfREtZ+p80hRkCatKu90kb57WmRXZM1AmOhyHVmj42y40EOcLZCnp21W
JPWEP5SwMNikC/akrNUjcluzfmvotPXwNEGXWOskJ/R9zocyNKCWAVspBGhCXZMMJUeUROWLGA+Q
APphpmgdYJftUkturZU7QYbyYZMXjk7G1YWcKWPgJXbpkdRwKNI5Tfy57bfZCPEWOv+n1uPzfvHf
wcAr4hnPTJgN2OtQpsYDxLtBBZposNxCAYPyrlKIPl6Ka1/SIYR9KkZ9S4OCv7Cc3QKQoy6mg2ID
BEKsvHGm+kqOi3UYHUwwZx+Do7qDNSXi4Le161yh5+2hul3tk7Hu3SqnIc19Goussa8biQDhquim
qO7SNSZV+YDoAHW3WHyIiontoHbK4NIAnUQKt/AtfAI4FFCCX8+0B2nrvenEcgK6+1JRd9l3Lour
MUWmcqlCCOf7AJmkJBo9A6ipKuJRl7elYtYtqftvUlUQw8rWi9bMC1oOPjrWMTcpa5tv3CbAyP/d
mDlLsJNUITp/HnLP2LE1CaSFQhMLth8CvyyVv6qGelczOAgTZHvbImubHQL7wNRCERW32DEOacvn
uGT2mZJZIiCQ0USMrAkVuEcG9NybFYOzNc/ogZPyBgno33TlfPWEtUnh+LWH4caWs+Khmn2ytQ2S
l0vmRVCRl4cUzF4MmSoVjrV/NznWxzwUDlyrRYhKhAflUHfRVNdpIJgASQgD2gxDlboHrkVloIas
OY8LfxKTbV1NxQwa7NDCBqV8nTAN3UMlfw1hx9SN6tGMMRMIViuwqmGmPj3yxRpjrF5udIRsCEMn
7S6hRdYqqpm4ZWabTZ63BbdWIRKzDazZV4fcwWyPTKkTZ3TC8ITI80r7LiKw8QpBvpW362ULGrcN
BsNPpW+htU7dChwHf95QDiBcZRM9jNaA12YixnYM7hqk4uHQIxjVvSgoaNNvxIyLDlIBhaTRUQeA
v3LnkvYa2OErnVsVT62qMYKCkp2NbZY4ldNcSQKx+urOzyvvyqupmW45BYkAhjnskYxD3Hu7yVHe
Q2XfDzlQQSrd/kj18mUUYHd29SR3kN26EUiER2jGeTINsNEvjCJXGfOfhCFXBRnmcwYXd6ExlWY8
xeiUYPvDk/fF67rn2YxYIer2RvVqz7TDYaCOEkllw7qtKKPw8QWbtQTqJ3PMzGWNy9vlTgLV6RJC
SghsqQEzqhGAnXw5+Zs2RTuYTSk2lHZNoPMpdtL7Iuv0ubXsBuRK2mybnr+qpdFYOceLk8SygRnC
EtZtr5OsMHqHe7QMwNgSsTfZG0mhOsTEAtca/vF+W1qb3C7KaMIahYVNTtEgIBKn5mNR0k+0ZY62
78Bm6RJC4kARYkwLrs7owixicBKZYx/j1vh45+IaRpLjIYeeWMQNAQNA25j3Guq2MWYnfdRU6xFA
PkeAI8RHo6/F0REZBRZnnara8uF1AGUkVERWOA7jFyzOEiojJHKWwyDitgdqwmeQ+QG9UbHYRzZN
qP3ZvAHx0MMK4OLJlHX8f5k7j+XIkWzbfhHK4IBDTQMIHSSDWkxgFJnQWuPr70JW1+1Kdmbx9Rtd
a6tBW5JEBOBwP2LvddAD7FT0NG8JU7ChggDfcExudGsc4qjy8l4GnlNFxboflFM/wlIYfP/WGdpt
NCa80ov4bIpfB4NTommtWzqtA1pB4BG0kKtVUfKq9uT6GFt2E1mfTY6AUDG/UGb/riouZBu+MgE5
WIuxpJpQcIFo36DfmePknKnOViUzJwipJvRv+TPOvu9lq93MIrl3ukjQI1Jv8YGiQNT6aTu11WM6
qWtbSe4YH3wBpLbzyElSN0tNxXN0ZefcGU0wr/G18ViVgOA64G4j4UMxzbBxvci8LhDUMSID+rof
k0YJbc9r1Rwtu8AB3rzQe3uuRtvcmHp4pSoDGYEI3wpUaBBwkDOnHuZS+ryC+eiD7O6VoRvOeZSM
a7KffdegeEDj42U9c9NbA2VhFRvl2sKsKCIqbT90xGqPndtv/Isf21TfaMOK5rS+L7OU9ZXQimVI
rucj+101MztAPcSYtAMUs2y3YoV5zVmFCo7YFn97rhAyB7C3+n7d5dTQ/VlB1UocvLIFQpvOCtcF
QADybbcAW+HhvtY8iawdYezA8c391c1e36e9w99uY2R5cbS4BKQSoUWz+lXTqAFdc8Sy1phZqxTp
x1xwuvhSZxB6gTqVceuHwkpuCUCGP99YleF0u1CpV+zJ1jnAt2nHxrqoko9q6tBYQ4vwRM0O4Gta
fSJ6uyiHtjp2SngSXRDtbQTqq94GfJHaubO1spGOSYUodDnsVKZ7rIDjFMdabx/BEqmUasu3LBnI
n1LRbByWbtQEq47IZdUMRbpuG2VamYgT1g7gixmX82nqHuE7NGt15EP1ZB5j0G6zqlQOTHcsCdrc
PpfDWlQzCi8YIw8UTVc6nBLbbgW+5TTeDKV2xrgVb1LiwnPeDoBLiQGcpXpvF51yZMbMMzAS61iZ
00tdzc4af2uN+jbJN5amym2VRf06ID43uq7F2WBpm3FaaCPI2F1jJAIrM7LC1KzHk1TTB3NJQxZt
mA/kbx1kmUmn5t0IQhwTdvyYBYgz1A4nGS/BHqkLG8MYEJYtaq6ma1eNlcfoLAjegI5UK/R7+2lS
7rvQCddGGC2b0bQSEOBzyiceujXtyDe9Dzk4FgPiIeYOJjOzsMacVLhymnVgkO5gwl4l7I4YGfYY
mVfF3MJ/GYuT0Ur4LS1GjUWcbynN92k2w002ze5oVLdo16x1kTgPZha+DnAMKtzFeVTUro4GaWel
BIKlriAgw59GyOViAvxQFvG44XBo0CB8HQuHEyG+jgyc8iYPf06Qjg1xO6MJx4NYhdssqYMH9PK3
dnKHJ1vbcJCFW6No+QZ1lq16lSG0dlQxVTfHXVtzU5Us5TwfnR49U3ITUp5whxgURhS+m1W7KtXg
lh4hyWvQ7ZgCF6x0RyFCMrQVn24rEoRQY0ocyvRULApAL2jidvU6GKLEs7dKjHQu6rBglhmyHSww
eTCu5mE4+XZ9Nwf2nRHOx2xGGGhaEcagxr+t8uZucIp0RU6nAB6IJ7RpKFMsq9c8Xt5THpansUgy
VxSN5aVC2f35DiOMZ7JorUG1iN46MEl7klKdcVrl1pqNC9KT2NPaS2ea36IkuVWYSzWanbkNA/Ua
zgtif3oyq7xRK0T5wVPYihsRoFgfnabwTEbfrYp0jDc5yM9wqoMV5vDwqtQ3Tcan8DNQKoPqSkU8
poFubM3Avk8sOCi09nXCaONoNyPS9nK45fD6qOmFuLaQuKmD4k6LuUUqqdCq6vOLuvHfgnosV4pM
ABXF3QMF6psJoSWCZKVghnmnrpxKuZO+tcs653uxCN9qBMlImk1C4xCxLyXmdRYGDtgU0goVz86x
Cqr9UHbUehE4uBVjIsOIgrSiEAX9KAZN2BMQsVZru3vLMGqvsCLMpHRx7gbD4lv1UlgtJ2w9KJEK
j7YiB2ImbqOYSr8VaNWhtB4JOOat0t0FQ/iC6K53yWbFVqrJM6JH5FWF7IhTLvUJjJMyT+cEZwSq
/Zb0mBoBU7bs9oisNPERmJbg1A+mb53KOtI32IHara+Nco3a9WgW/ZuWti/oG8bD2PQ1TRftyPfX
TmWW7+i6cub6WKzFNF3V7ax7ehIFW5QQw9oRyuDKnlBEiuR96FITvbUVrIzS8Y+Jqp7w8H6PdGlQ
G23oEZgo3RVycZXtJckLc1ORcCKdZBEEzRvjWY4MzlXhVPS81a4hI3kXlvM3+ARl052nOacUkDpP
EonVurSHml01SvaxqZzjoDEOg+Y8Tpa+FrC7iOu/m1pWXPYtefKs5s4xEwnT3xSNaKZO70zdOk0W
eV7ZUDWtmiLdl0avr0dHvZOVnu9Uu7+t0+ajwBMP6CH76HBUNUb7ZBowajI1oKHoA1wLB6+3nHTV
OviH8QlRl9SUlyhCKlwHgTfE9p6hop3r66ROqvIs2rxcZQln8hi81ZnNaBex63z9XTHVC0mQdrQ7
1Akpji5RtGIDar/wYL0cnGjsuClEwFpRly5NNOQHJqWm2IQ92WtUqCfNPKrzhSm3oi72Y2LkpyTk
aDftOT5XUYXUleA16OfL2SdITwuxS5u6X0PzJ1BMEbL6hiQ4Ev0pT8jHoVWEl2k1FN5UZaiq+6QD
+BB43FgyPYKirIs8Ywm58858UBjMQu+zX41CPMJmODch+g8U8GjTlhqujSefyi8+iw6Dx24oaw8X
R47bvW43aA2fcTOnWwg8hpcrrAOm+uIdIL6Hnlbs+qwFzxwnz7U5CjJld8lEPCZSUy3RiaFjaiwr
meWbWGizG6eVSYBdTysp2jfKQcuBh9emn3tolMRLY2lgKuBcn9WYL6MFa1tvc8iuE8LswuQ1aSge
RlDeb7B8JdsQmTXNHxLtXtTHzLqArhJtA0d5EqPSHTT02m7ex7dUjoCS1acmS/tLaaQHWcR3NR7B
9Wz5d3EyhF5u4a4LOkTQ41RuI73p9lNmr1WlQdgtQE4aoXU3qvjLI3tGgjEL/UTHJvQq/ZLeWLKp
1MYTnX9Z0AyLL2aNNFKF1bTKCmvmKNMtT0tyot9pp6omiKkifS4p4ky9DQZHTZazJNpYRXP2Gz51
WQfXhd57veN8S6tQZQ0wHQuFsog7CrZ16XuZ1SSgpq2DycbrxpXzKqGabHsqAmy3pP8Bj6iTF82M
oNR0MkogSXf2qy2uoH0/mt+ajpd8DlOm6drXpapuk5zkOcS9pnSpJ6rmwa+LXZAx2ToSKEkyzFW+
YUFuEQEXZRNWmmdV2pRYH6mdZBdgc85dpVBgkPVmkA4CBOUmn2LXb/1jaT+F+gyvA3kSkpwq3sad
Z7TGJsF/AIxwXOs+MvMmscjYh/4IuK9bZWnAZjDb13hUAxK/WO4T08fPZ1zZfn9IRwCjYyPeZz2N
13oLuwZz/SGpeoszAG9h0L3ods8RroSIR2tG7Eq/AgY2JKehpznDubvQF9r+rNDhdHkNvEHR1W3R
9bS3l4MgMzFmSCuuL/Wg/57BKSSxTdu1ooEFlJxWa6pcGH398FvGWl0Mgqlb6hAWzVpVNhR+eDa9
dpHLIFwnk5KQzuGCn2P0x/PSWFaVqEUr47NzDVR5ZquudyQDtG+bkEkDSJrS0tT3FoYSZ3LM9Y/v
3CyRcduAyInxaHKvr+uxItUIr4xIG9xpNBSX+Nh3x0rHLdvandvLqThWlm/tS0yUlqFmO7xPulsu
IfuQBscuH5B6d258X85U91I4FC+IetnhNz9uPGdNf0jU7GIKh3qnExC0tZHdpABhSFPsDanIxHoF
aDkAZzF7pNvQe8Q+nlqgDI1ho7dCjtoNXCacyMSKku7XONQSiqV+2ZRG4f2onfQz2zeNOxgrWXRH
PYE6MuL8fZkXCblYkh+ccNqWkAGhhmnXUeJgQZHv9hh/s9BEswSWGz+TVDUJDIyijFa6ILaguQQu
C3QdzevAmbFfhhK8w/gNfcN87okkrZTtGEePekTDOO5AeGKioRtr5N28MgYWuLS/aGzp6s8Ig0XW
AOuKlqE0gaTq0vmEmK0pgCZlNGX3jkOJ1sjmc6og4w97LhtQTa0NdQVizG0d7miDLG3GiA00p9rY
cT9sDMr/Sfgt1tt9oibhmv6nvnH6c1+BrrMmuyMfOiVDDQwjV8d1oKyZ/c1Rk0Y3vXaKwFXuxw4S
GwKo20TC8SitDqX6AoxCKn3IVGyFPrwmDbroOsB1z+w/Nms031GjTeSdeG/n2L6Us3Wooqn3ULtT
/NEf47gio27A5liIRTmvlK0aDkT0DOqgAeaJZpyhHuFmVKUmLq0m2Nmh3XttY920jvPRtqUXNs1l
XJKUBzZGwvZqqmiIZF1FaYsUTFC+mrXqm4iUDyvtSk9QDei1baymlKfCbO3gFcXlWtUEFE0BbLJ+
oNejeLXU8II45soEorBWHHza+Fx3ZCgPU9RjEIW7R6/W2jVO/AqMJtvpibwqgRLCOu0RlTa8/Cmo
DTfzn4pEO8quu0tzCB+6wyOL4GHQHQhO0Is2SbPYq6PZov5NWsmQqk3iB1ifHVzceR/dRQWHLIZ+
uu4kLZP/ve6XJpcefSucAWZihkohM81npaUWMMMsIMKiz2UV4xr4j7Ux8AutrRorWqcfgwxgU2Zw
7oSFxctV8pK04bdkko2LIO+SMhPpGG+mb6GiD1RqtrE4WGSrjb0kvBkqvQqWUBwFxwxIDKSY9E4v
QQUWGJFUzN6O0ltbzaLuxxkKSpDNg2WAP86kFgfHKPJRAyJ+WhkWJIT4RlAiAN1TX1iMzGXsmM1N
ChVq/0zf0fERb2LNXFtBPO6d0SCB95VhzflxVzvU683BwFuVy+OUdM9DNGIDXEd+982ZCmVt2wm+
lTGC+ZTblNO0xEfeFrQokXGl2UnMiSHbAqDP0GCmKL9Rg05dTSLgwxCzADLj974c8Zz05tYp4/d6
9E9+Qn07BU+DDWFVM4pySExza42AAvRc7Ogt9DQg87U/Dsl6TgQxr8Iaywzby0YUJjDB6pWREjDE
Vfkc2cERLtB5mOH7dE79bOjRrdS1s13pV5BtW+JSzl3aVq7WTaRiSFZmSImeX4wvQ2NMq0LnAJjm
AqP3W2QxMxE5H0H7RK/R/1CnW6R+cGUsz/Brwl60rF3LCC7TrHkSiGLXttrvQ+VhNBVKDUPgeHrX
HwxYWm4z0R2bhH4hLUI6pSg4A4fItQu8u+PcvE9VQWMgCq6rBHc++NR1JsvoQDweu8F0hRhE8m37
cQ0NeeEDl5jueoMCFkfZVMXfJOQxfFM45Dvsi/nSo5AUsYOc2jCiZepaQvNXowxvBpPXtOh5TY2w
WcfkJ7kspVdktrOa81c0Dayt0nlKG2pCVqXGbrdw61PrzDG60QbqHkrPxka5+6ntx/cwSb+a6fFp
tN6fuzQKfKE5UqDGtT/pF0M9pjVnGvl9EamvYWtPq6n2L5Xh+5zVALD4AjZcUwqpzErNiScNeZtL
fMI/notDw2EO680/t/z/U8Hj6LBSEC1KdPnG52G/LSmnowdmca8VxUzDuOpoNoYcxlq1L80VPpwQ
Te3+v76o1IXh6IgdTc36TOYuiwkMnK0U93Mc1FjPrHdnMt5bC+lhn+zyxYnemd//+Zr/KWjX+X6W
iioGNa7G/34W1sRqFMRC9OW9Jsv6AFySMubsHH0zLS8oyD3J8l7QPTv4ITtWK/CBQtXyxtp6torw
IsBHBDZMvNJlA+JtJvM2nROfOFb9YvToj/kxnyQYiFRsgTBTGCpzAH7+oPAH46noAH6porY3uW3Q
rPY93AIzMTmPRsdvXWTBe4WEbaPR25nsFvS2cEIAMY61Yg19EV+IH8qYT5/JdDhiAe/w3MDc/fyZ
DLmYFYaku7dNPLAFGaDvNDsk5BAKuAOhY2NErdmHQeLiMQ8MuqzFFa5Dm+ryN2iJ33F36Ccx1eux
6pwl9DjMEMJdCJsTTJS+9iZqXHaXu70t5stByMorchC3SM+2bRlQ+C6dyaut5F3rcXT1qBvVLDV2
sNLsLRSsJ9lTtk2dRAG+3tF0o4pJW+nSUuvsIsjZb3CN0facLMy7kVKuRT1cQvQKDinCvLTK4j1C
Qoq3RnkeMl9xzQnNg63YqleK+ZlCRXStF0iw/FFdJUMxPJCc9wwr2HV6ffSnZD1l5bFypuASsKju
ZiHCYWGxosNnvxLt3gJs4joprIeWurUrLFJ7PdhYM5qQQg7ZLqKbBiPlqo79E4o2sJlYHTcEHnQs
esurNfs2nOcjRWfFzZXKwBqDcIL61jqKqnLdc3ys9S7J9zng0cLOLiJq600erzUniV3jmYIQZMZh
3A8dbTm11H0vkcoN/YwNTRNB4V+7m2vYrb1ZC464kFksKf4H+G7dLmnIxBWn2DiKouLdzIcdbrnn
VjhrzXYeRcIUqhlB6cpZ5D9+1m5aDo6qCvuNE7pg4gP25HL0ICt7ZmBgZEW0poUQYUfrVarGt2wu
ZnoXNc1EUV/DWln31YJdLBNUIo+lmaNIUks4Jgj/hU1tkGbPoW/Lc+mEDapSciogKsCQWpY/lFkT
yLjVfCWQ+hxoO+wbmFRMWwW+qMGtWvbTv+nCmzKQgWrk070uWZO26Qt8jL3pDW2Cdy9XziSC4Tps
nHlDg8zT8tfehxGZTpF/bBE+T9FIbTd5APoJ1qbf9CGOaeK5bYjKCQc/ojpVIPrLKPtXnNurxpnu
mzHZR2kMgbDTH6FwRts2VLdDGLpySNVdauNxNuzAupgjC/YdhT3hS/M1a1LPQuPTdxuME62bFDQ+
7ZEOtmXSyoCo003iDQuEslP6b2EE8KmrfOgWY6Jif4wfRxDGtm/vs5j6dxM26P/7jTqOTxkFeMee
3dz2TejV+Su8JHlsdOM2WfJMdUJkAMt7X/qOffLhEu/SggY1Hm/OZ6wCA40jwWptc8+HIbSmIPlh
gtFzxxFDoirw4As7O0bECq5fQnkiqWLzu4wcf6IyhNxsSIxk00CSLfzxgfl9vDkFww3i+K03AmVV
afI0h90bfXdqVEOubxNBH8Vu002xFMvhXRpZAxYAydifEsn/ytz4O5jbT97G3xoXf/qpXzsg/096
G6VJ2vl7dyPJ/2uDlPxXXDjrx+/+xYUz/zAwPzgmnjwpDZ2hI39x4Yw/iFZU9I9w4wDDEUD9xYWT
fyypNwcU//7D1vK/Bkep/2HyRzC5ME1DgkjU/ht/I/4PXvF/n4WAl4iYcFESvGBuxMnwaSZKBbhc
Q0xd3xs9cJ56D7flqdVym0aJRbM6Tt9NI35THMBqSHxXocTdPzEQGZoFeVU5yIIc9jpFAezK2Llt
Qp/yuTJRLwQklPvtAclosdMYpz5IewY4Qr1gHqbbFrnAJoj7VyN1XrgMYiAHxjejLX5QlJK5UqHi
qscgrMCOZXspKUQunnKpA1zx6xH4pqj2gNbdrm4ZCJ9CMx3E9J5lAW31pr0XNbMcmCRcMIgPGTls
b9eGA0+4v9KDKTjlZnetYLeeFfi5Kfo1PvNL4tcpgkh5DX2kxFSQvC7/sWEfh5yiVqw3jF2hXZ01
EcIF08H3xhHZ87OZSao3dtBUGU3HPPHHfNkIMwsGldpkpx4ICeNgQGkMSys71g1ubnVDM+Uudz5C
kUcunIHj3FQVctpHAj+kWc5rjhEiyEEYUa/u7BrcqVkcev5KyWC0HZvHwrG/tudn4qwtmyHnk49f
MCIzQvBt59mJLsODDJf2TpNtEDM8AxR6i6bIbZLqtsMDCSMUkEAdqcDaMs8cwQ1h5nixZs1ZdXV6
0Rdkv4MvP+qCmWJaZ6McLDFJNLa8/hMOVklqGEzE4ij4rtn+oaNC7qptjQODsKHJiw9aWgXZV/IG
+ZqWiU/LNixuA6u/GMulgxq1CIe16CqTyhFM4QIviN98pPQiGl652FsEpgHBNY2AMthZtXVDhtpD
77R2eXMtCnAlBMIS7QWQYKQd68qipiaGqN8zqwWruaCfRAMjo0rt5gYwcCuNv6eh+lDGa3hEZ3Pq
Yf8DNOll/8Dk7LdAiyU8+elRE3nmYY9CiLlwbEAzyQ3Nt22P3rGDerqdzPFcVi8qpg9oQ/nLqNkv
iRZewHddUVN8VwgMRf0Ug6f88e8NKaHdBPthqm8Jbo7+3KLOzPntsNU+gv5meuiUjppAr7z/QGsZ
Y30DsJUF1V6AW0QJu8DHyvCjE8oxgZJrDDgtZLqyQ/MOUd8HLRp8/HX6Ah+1pce5CFiGWNlAPrsc
iHgAUAXe1GJaitvhwzDTeZMr8iGS/uw5k266JXMgurEFAcPwANJTSlE64dMiuI0aakR1QqKtX8sK
d38GBqGieEg3/twxAcntcaqayvSgjTdl3TtuncTfF5pgMrEiDcW4Vcwrx2FWDTsmVZLpKVOLc+Jg
Ccm05xSt8MZMQ+gSabgbNPk2Tr4BvWVoqAFvi5onIwCU6eLkp1q8Kx/ECPVjNvR+pY7W1aBQ/lyI
ZgsZCTMTog4roIBT9qiKiLlXQIkZ7qGDFaLa1GyNhg8BmdtaW5O6V0BO8z3dNrCqQ21Y47EZypc4
yeKtmQ/0KSr9OAqIwrKhn1PAYWYQxFOJnkaLAGbNjr4LDDRZybTBTGCv6MhuCovqGLU3L0jI4AED
vzQ+D74oDSpn93qc3zbcoLiCgaFmZ3R6l7MRkLj3a9sE5cB8iVNXhDHG1uxNn7ObhCou/fVHR+s/
pEwpakikBJwie4oBKrECET3SXOIHmFcNStgQDbGZRm9WTgErRAdSw7Q0h2cl1NHlzysxtVhz+us2
Tz60wrjDhXXtF0Bj1OuigKdhZAWge7s6J5heyhI6ip5oq6nJus1UD3uZabeAZylXaEbqdjrKgWJI
PQApEyXnVRfF+SmHqU7ZFrF3VluwOLSoOKgbP4GJAadopwiYZrWxa0clIDXMb+uJDRUBrB1rlPmj
jTGJ60kmz0ydIH7urgSqVpq0yKai/LtRop2cOZL4lliiNLg5RTNSK1biNz1ST1LP97rFe+JnqOob
xnh4TjZcKGN2ZTfEbia4SSXIi51ltlfV3N9EVWoi7BJbms8jOjj/qcv4pH6R8INzvA3LmA2x9ki8
Cpd2auHZFfoTq3aYiDHJW3M2qNM56bROzAx3ZXyaHTbV0VjWv10TWcfIkzAK5Tic/ItItuKELKWz
sLGB6GD74UZW/ZBtn9kRFnxQfu0k3DzYxwGtJHiMUZye6oLMOQE7NOB5d/0G1lJ2YijBG0Tkj9hB
qK6peMgaQBgKL1UeVk8L+ihh0xuC4WE2zL0urwP241L1m63fxC9gURAlpDZaCng8PxBohlpcdvqN
r36bDGwtP4SkvhJ99225dXxjb6HPEBaatXJ+BPy8X5d6EF/NyrCyiBv0pO73gb+SsmI8fZ3fpGxG
+Ag4WsIbcM+NpyEqdJcTSFNpwC7MsJSOYmpNtLEZoqJm1Ca10dry2NRVYfMIcmJkCcknNLQZnTdQ
6Wi4QFt4DkvNTQQs29bkgOx5AjjYUc1I8F9+w+4rK2Qp+JcFckwqQevGgdaHpgZpS2oYnl8+5yZD
lNMY8ZhWPyV28KYmxUtyR8mQ5MNX6QlC29ISeGQCt0ddcsMphpLyc1Lp/JpMiA8SWTCQyaS8l7aq
V2fWc4Ff1bWjCYEcqqAisuHl2MBzECtXB1n6jy1TOLx+ZGgPhh6a0bI96lFrrKvu3kinyk1sJ/WM
nI+fsJmbmkA3pBejJ2t2q7QGopciOwYsS7oS3ZWFifEnYoxMumsr66SbFJwn5pYsezHKC433LWCc
RUAfLphcfz4YlRi8YLLeVcHqSgwDRZkynBR7WjotieAoNb8bsvvTUvpfZRf/b4nDb3/q/2DuoAtT
EEb/Pne4LevXNp3+lTo0f2ej/Ot3/5U7CPMPaengjU2s4j/RUYT4g0R6Sd4XyockC/grd+BfJCUt
fknFGCwgJfxv7mD+geHH5O8Q7TtSwxP13+QOP4YS/zt1YJVIS1qgqz/5JGvAWFh8O2uvg8U18ndf
Q16m+fe5EFulhqVbFgdnuOoorf/tLv0CtbDUCn91wU81xKzI+1RrtHE/q7pXMYdC61TixTkCKFy+
/fM1PtEl/v2tFrv+32ohasBYgFQNJhy1N8MsPZljaDJMLwiCdT+++fRT+khDm7mgn8DpocKQDND6
4uo8t19+xU/F9NTMBKPxmAqgxsO2yBbekkKDidO5yRg+e1YXJwkDQUCXupxcJxpwX1x5SfR+dXM/
NVtR+EVOXinNXmFHRy/cYuE2epQf+NA6tT8P6DwtZtGBlAAu9ZWL8beLaLkRf7vdiUSfZjBObo/M
wbnqLtOr9pESUP4ApP4r/MvPOe6/H+mn3FYRodaiNfYx7+leKR1POMN2qq/AaHtd4WDTkF89v+Vu
/eoufiopR9OAwmQYKUea9naeHDQx2IR9DX9UdE7p9tr+vD1lPWWFO0NnKkFWf2FmXbaYX1yaxsfP
d9Kkrc/Eu6HdMy5l26vndrBQ9gS7iODPIFIrG+6oPFY255QpVv+8bJY//p/fV36e/Gs7o1KoaP32
CRA/HJX47MctWIStwysDRHDrzxqzMOVXJcvffclPew6YtsnGC2Hvy6fyNvqmBKthdMFQ+4/1Bd21
+ct1+bsLfdpryP9jpjPq1d4BMlvod5kA3UcwsiyfmR0t0N1K6TYi1u/VLze4393NT3sPTN+2oXJQ
/Fg9oS68TLRnypn31bJo2YxGVLpDHX3hJf/tkvm024ghcwJ8HBqjsiACtVSmZUQF3Mf13seIjWxP
+Axb7zXaL5j5kO7886r51Dv86438D2WHog900EfUVszdQG6sYY52cGtpCOZfcE2vit53m/olEmCY
eGGWingWaUwyhXT+5dq1fveMP+895si2oAFyt+VR1QvGBzluh6ZmgF3QzD7MQFLEJn2k6Hv0s0rH
ahAc5tBwlaahjQk2sykFWTQdnbEfiNaoixHJ4gJHKjcAzQp6Z4+O8SbGAh6gpehAgh4GW0SbTEZg
GGp0GbQzKi29Ih1nTLCCkEUjDcgGmj1ACICP0j6EFcaQwEdrQjOpTvdxIPZjZIcb6oPwprsJjW14
hc6YNJ72bhrI8yiMiyk3PBth4UbH1mBXswcYMbas7DLsMWuRaGRReFuEDWPLGgMjdLZbhnltppiR
CeCXL/NCu3LywW3Lt8B+Ee0XE1F+t8aXh/G3Db9DeN0bTLXcC796W9Z4buNE0jlgfJSTgXUkSIbd
o3+1Y/x6R2Yh/3w9mIhOKqvS3/vRLq6eHCd4sxUI3RGDc0oeGIZps7yZ7At7pirAAmND+/87DeTn
lrCs7TEy1czfMyONaxnUREsW+XIe4LC6CXvEJdFNuExHjClnWdZXF16+3C+25c9AA8aLatkYIGBC
HnXOkQvmGKcx3XshjA4nRrk8H3vjOi9uvnihf3OX7U/7stQz2nZGHR/yPSTUA1KPe0bt7Ja7HNMl
S5SLvk7PhuAMQq8Nc9XZ//OVf322M6Px58c7kdImTWnGh952jpUEkBn1x8ZROOOmY8n/Xw74f77U
b2IVKO0/X6tQh5ReS6QBM1XPoa8ebONugcF3QUMLOWfXRk+JM0ML068O9WUr+tWD/LRDozapc/yj
Yt/77RHgy8ofbmxaxhlwL0YrHCN2Q3+yrpY03OCjJJP11Sat2b+7+KeQUDaTqacRwczYH5dZaX4K
+oXDIcZbshLLLGa9oKjMBO9VkrRYNJJjljpX2aI/qy/zeTyi49ynlf9c6gUQArcJGW8GcrWica20
O83c2Gi+9EPVbIriOM1sRduk3ig8PbFRMICFHXpgDUwNNzWZweizy6oUSJtdyJP1cYghMs/N0HW0
3A3hEg83+nwcyjcJe5fwB9Zgv62dfW7vGLYwWjtGSuEkRO1X7NgVlWiL+BxD02ryEVI96drlgGFX
PhnyptPunPGxlN9b+ZDlt4KxwPq2t2j576xm3zd71dioAvfNTs22Ylw+NLLUetyKnsbjLoTibeyN
EDMAOi4KQj+oy8wnKLVTb0+E2H08ujQyd7GuX2Hwvou1+oSIiq81X1K+OTpUX3Fp7nAjMuRidHXk
rEnn7PvAC/vqcpyS/Rzrt2bdbrtpr6rzpbQfdfO+L3JGGE67NOAM5XVvaWLGqbEJHWol9vghqKRY
9nTrpMwXaXT7u4JZdmrse8YxiqLe66l55+j5Ra5n760THi1G/wo5LCUWvOXmOkwpeWVIaEIm/jnK
WkzN+6DYG6dEj97UXhnnr7PqtIzQCa8jm8L4PLHnyPssRcRbQX+PuRlKQ00K1sBJDZO7uLKYE4k4
jH7tQo4tVk1FefR7FOzqDvsZDiCmzNb6AMkQ/rpRb9XCWJpIuHMGc1cFpCtYahn1DvDcPgwMow0Q
Q2TafIaB6NoUY/pyoNgxbQ0TLWZ6tBF2C4aJ5u1IcYUCKMSckmYWGg8l1HZgOpC65Veo6PGI4GwU
KoMsCopZWx9ZHLfmimzprk0e9QRD2MwYKBjwCN1oniXZ8I4gl3q5ikm33FuyY1xZc2Gm6nqKY1TV
1ng5RTZYkPG2Q6YjB3eZ2EURD8S5lZkX/bTT1OgwBAwZGuVFN5m3Q2C92TMuqqT1YBLsQgYbTwyp
xmNvTucqAd5UGdf/Q96ZLMeNbFv2V669OdIAR29WrwYRCETPYLAXJzCKktD3PUbvN+r36ktqQVJm
klTDylujZzXJTIlJggG4O9zP2XvtTu4PAtJnNhnbXm7XAI7WaqpsCF7fwo5Zeqa1MYLLFKOpruNN
QuActSjYBEoQj/k7nAOUAIvQW3gRESFaHD4RneYSWQ/3hXaZ/MDKuohNc5mFl4rxLqnlVwvN/Pcv
9gRkkFfUytp2W47bqR42VtmBDq9WYWA5cGHX05eUiPjGY0tlTDuE779f0LVf7EWsN3sRk9AljZZG
t7Vw93m+d/QbJnjauXkkX6itznhOMKw3dJwuaj1HoATj23N8NnyycV2ODC3TwgNVOgWlYrmQ6Xa1
qBPomKToX7xN1M4J4sMiVQmGJ4omRh2qZTf4gWWZ7cenkKAXqqcuyiDekYhtLWnt5fRO2KINbb1q
EZBCzPO7yyK7igE6oGVbmjdpPy1/fwvEz2sqmvVmezSR0hl3nR9v1SCjAbL3kl0ibjLgJCh1dc5T
1tCuLPonnT8sh/ESZf0SkgYQJ5oN47kdtpgHh35Wj5GW2oSOLdQDW6mLtDRW5yB+D7Np/+IXNedn
+GKMaIpGyLceV1sCbbGw0RCQyOnx+zWBGo12hY6immJwMgSQiHMllANNz22c4f4Hj5r2MIkgVbbF
ZSiOHdk1DDLy2eVyVxbc5qBaQv9vWzxpyYPaMNw+tsR5l4m3nu3BcWly9DKWNU4IH3ee4WVuwBSH
uUDLiXo09KyMOvLsXdLpDrNilPlN6q/AGy5TlQAk9TlJv8xHAB1KaYiYBvXLMkYRrWCcajQULDiI
PNYpuBdS/6ig/++xtEHsAWh5btSRajMNquocN1syxER0As20MCZcV8SJWRLSqyw85PdD0bi5sKCd
4HGJymVJtP0Y1W7Gjwdrhog4wVdr0K74kCFPT80bDHH4PD6aLLrtVL0zrPR53/eTfYs5b9dePC2J
JpMak6S8jQ5WpKzJcZPXiTAuCbCCJoBtOYame92CnO9JXB8+lMFZT9EPEx0wGu1qagEMNPWN1vqu
lewx7MBxIUri6yFr15vjtU5Q5lAGS7+qjioh4C15JKbaLkfbW0dxdbLj7AAm12HpQyNOagxJAAIN
fWCNjkoKKKLuBfKmZRYj6OqmjYb7MDJ0NMbpLrbNTSxKB8Qab/kM6n6+Qva9QkLtENW3EGxHfj/9
oFH//D693Td7lVJYNAK3evLBA3IWl8aRl/de7ib6FQ0qqOGiDO2zaLVPhRTekEcamMQG8eBiHz8l
IJPOKM9KtdUY5tEonSYDF20V39aBdi/Semv4DTYX4UgYJQw7xjoxH6I7nzPJB6OuDj2MdFSrG4Rh
GOKfWhs3De/SyY+dYZTWRE4gbcA4k0knKSlPRW/gA4HpWFbLsm03yvioAQJIJySvQ74ymuGITWI7
hsUmbLx1CtJW5t+lbNBFNtCItE50VxK+YMwn5vzai4pFV+lL/oQZGOtjvI5RjA+0x+APv7dz/9Xi
8eaUkPuYfG0aM7uwNBzLJli2qM8tpTm8UnuYRoPEXyfWuvB1p6zt29RTSVSn/0T9pRzt9fsFsze4
4L9KH+abQ8Q0dp5GCUDaWpFN6lal7uXxVI94G8OacKd4aj+qxCYkZn/D9nurTtfN1o+tPWQb1l8J
51Bzns0WCAMm8lL0MoZI1LPCpR/TdtpSqgbpt1h6CbtPq7ma8jzaqSXNMxvq2baJL34/cn9RJ6cF
8HqGmwW6ZAK3jG3paShFgweVSOTCcGCSaeR/RMY+a3xoOuo+H/aGKjlTg1n837z4m5MJqiCAE7ip
typFzpFYhDKz9nlhP6Vauwf2QypIt1dHfzU/QDtK9hUPVNL0967/i/O1KV5/eCiLhiQq39xGqXnC
crhXyfPx2vjSi6hb58Hqa9Wq10HlRHe//8y/2Kt8LWK9WFGrWLJlZRj1rcKBNqMBArF3PtHPRYyE
TUkfACvR/92n+2ZbAFilsWa5GHbl8tZgVdY96Gj6JxHYe926SUn+ygl8IuH5UtLHvYmhH1/aO9P1
F2f6OQ315cujKzMFnY3QtxjonD411lN7MRo4+viYdeytRfluPXkerT95Txlv3lOim8ZgajghluNJ
6VWHWOJbmc8431mpldbVlxp7+jCnO2u16mShwRuATWmkvjeUflGENN68ATLkQI2qThBceU+C8ia2
WF0qMcoB7ifhOk6DkV4k1hK8x4wTe+ce/6r2a7xZEpMEY3Cvjda2tgu29A/z3C2BtwqTrc20V7j1
RiZhPI4vy/zd+/2rR/tm9bNDaMPQmwlpa1ukFMQrZnfWSEkgouon6SbGffy5bDZt/Jv+LkNbNvgP
vdc8tmp06VOJVivN8b33Gja/mFVvnSJJqYYtcBJ7WyTiyUPcXWv6PpRJpsEjmGN3RPm0Vzx9/ftJ
/KsS0qwtfTm0SzWlM9oVQOpF9NGinYY+YFf2X9crSyWIjDzWPL9H+/7vjq83S1Wt+74uWYxwnZkT
Yg4SOmEU/QNRq04g6st+pExcPJTmWpb8f2+tMt6cq9Kg1YeeECX26t3enwjqpAPUMoPnZdHKzL1M
A07hfftv3tU3q1WrEzRUIfvf+hT95gUDeqAzTCrv7XEvwIAD82H+Ko6ue9+u+Y+kCz9XM78SPP93
0i2gVkWGzAz5jXIhCOO8ecp+onr+67v/1j3bpLBYJFFj/cEb9bfuGUW0pTPbTZPU7Fd52OofFrEl
sgXtWf9B9zynwcA71kDK893mP9EuAO94tfDPcdjaTDC3sT2AJZbVN8uvIbwk97Nwuh2L8mSLz9oo
dlWQnaNKeY4k+R7q73Okq3vFwtViqyAwTbop3nhfJzn/83gtomBN4NCqVfWjMivLopoKn3QMp+DK
mzrXJ323z/q1noR3MVnvS0ue+2qBWIKb3KC2HlZd3tr4P33KfeM10VZnu8/uZCxJdpw4Nr6+8dHK
9T2+hJsRGR3nGXBPNmyTwKrvW/q5dp5/7mJ0ZLhR5nxQ+0aNlOtUKlehIaGXRFaVl+iJmu6DBMaU
tf3UNuphEObWUsyb3JRuUK6fvJRGgRVuyjbZtJa0qYb0Q8pROMs5FBTJc1bjlQ4E8q80zj+P/Vwh
oAzVXJQgsSHNVjfx4LlahpdMx5G5kAmG6jticsrqqjGVawKCPGyp8YeU/X8RDechpKTowbJsSHPr
UuOSWsm1ZvKtlaKj3OON23ecT41euuWI3MsgD1rrNL+Jax3AfSyaK1IyNhFgpD41UVRN4OC0Ta0V
5xYUDTSPck09z9U0b2MX/Ny6qtVFr/XXZV2txQzZmQRpUt4X0edXicItLAbvOiXV1khGbzEVkTNQ
e6SU2JYYQGU31qJHTS6XckUcXRzDvbS8EL1jTpxKF6VnAXNnAd2UvTrYRghBC9KENqNhcpVcdXup
2DWi4fDLV8g7uojUbiPEDFwJOXUhRJy7gNM6CpRTSd61jQNoLrQWAzT86aMBRRnvVZosVLO+tFDY
Dj68vKTiCSMZv4v86b5XvdUoSyfqjfsk4vgbSBBbIJFLvfys5wjhrEHDqC4UHU1wdaW0xo1stxeS
fpM0xTHH54wskcrxZeiHHzIF1VddZ5/9kk9oW25k4731rPQz9k4fq/f0VCHu5uzWcJyj85JjJE5w
E+uQ9vpGG90hGu/tSD00qbaLJeHorX/JzV0g7V4npmQvdJCYbUA0WD5d+xplNjzkhZPUEi1S6ykT
I4TqzENun7Dx8iRS7WDY5JlbAoFSOvm+S8q7WOG4Y+Z3idycvak9jiK7UnLCWvs8vUtM3EjDWdgJ
THZpuobovG4sQhZzCLkhUvFkjLyFWVzzZu6WRkDRN9Aw+Cet01mQDoTnbWRKrJDxD7agGOphInBK
qXJUpSPJlBFUCST58bmzvRXF/aWpBhuUD7u2rD53VryJLWUVusEoDkrIwzM96xwqDjhcHkZXrcza
A+/fkTNNMR8M3vq2yfpD0PRI21vvpHJSXDLzP0gR9EIC6QZ9/IL2b90JiWCJBNsbYbx19MEr5Me+
LVYWtSPIFWdlHJJl3wPbzqGmZWV1KHvtuejUHR58t7H1bdGkX39RP8+AP5pbTbe+xIG2MxNzC8/+
kBb+g9YrB80OPo6yfqOoyh604scuHG8hsxOnmiwSOd7YanFVx8O1XEobPUo3o8UQk7Tgo9RbuxKC
mCyGx7y3vnTUEfpS3ckCNgDglWa6iXJjG+vjY+EH62pMd0MhOGNIzqgEaxP2xIsX1eW3Pf3LnJ43
TtTvK76uC4tUMPLGlDcrPpq4EAbQMN2iOyX52CDQsyweIgVZpAUsjE/83A8Uj0wDy1928Ppgp3tz
MahzaDa47/w289X+Pnh8+23mNA0bow/l+LcnyRS1UAm6Qb6V8ccuB2pgBtB7FRb/ooj1TUksgy+S
Q51D+PFOUZE+puR+Asze5ZV6Tr32sidessnSbx3Hf7Sv+eWm5b/t1sYk10HV2IL8emtzfEqexqd/
7dsqTP73f/2vOp7/dBV+8j+/1Gf+9YP+3uWwXdHFnNaFH/u1u4sgGnw6tO9VTZ3rPX+6u2YLl6wL
Ygw0DFe6wdb8e3wd7i7VkPmJpiVsnawQ7Z/scl4fbmZvl8EGi12dQfTPjyk1o000hcjk6taAcaSX
8j7VYEBCYsuh+vDNbgwtj/CWdxQeyg+bq/nC5NEYzDU0PtbbEDoDUkTZNGpzi92AgIRlhTjfGiuX
wq0b2vFKSlAZy0oKshn3j0ROO6hpB0UgKKuOlSWve5gdxK9oZIVivHJqrd5pg+GKIH2MpnEVUGbM
RHcV4QEAmUdkcbNsZVgTZDqbxuT0+Ucl1ddjmi3x555T8vDy4iPbJtco04OWk/ObGjfR2B07pTxI
prKWVeT6Q74l48YhgmYZ+LxrI+NDjxzJDK90jdSbRiYauJSrhWejls6iQ6AVa7lOLuyJTrIWPnUB
On+RK8+0Fk9dZd0Q57vyq+JD6Df7qtYgn8Ip4QoaK2OW3hsdxNjgPuAtN8b5akSPaFTDVWe09PI4
LS6jyrogU++mIPzUHof1fEGU7Nuup7JXS/02rqxTb4NmMscgcOom32qocSXOyWl0wDqxlOLanU9g
QyvtIqoMjTA0Aivspa3K0J2857To4SD69NKHaZv12SaTok9yRi6nYsqXXlKfeH9SbuqLB9vzVtMU
PyZsctjtWCVRZmoy3MmD5IoJBvWg3M4eKiqWZgGljeR2oEuacUEOw76oDqFEBjsOPMWLHZZoZTFX
ZRGMZAOZ7YaTacjpLWll0AhLvAsMeXQTFonRvlv6mM++LxdfxifOZ1TV+hwtiQWSr7+oqZV1mbaD
IlW3fU8gA8SpQd8HOoTVckSdpZ+1Pv5iDCvV6E8iCm86w98HNi+9KlvGiXkRslHA7OJkMfIevIVh
Ke2IObqfwvrB534kDfc5L9bQ5DZ0oRysMIva/xwonaOH2sZMxTkCbaAJAjY8eztSHQCKllwEM2u3
P0yFzn9+TCE5BgEDLDIOwMR2I+Hmitdyhie+guJ9mRHYSLY1eFu4K0wmKr4U57pTXTbbjCxvUMJX
cotB2ld1pPzqqrI8pwrLywSSUpJQ6wAJqwXJo0lPJE70Q1mz8SAn0Q2SfNN3KWRmTN6zu6MdYa7o
1W7qYBAInDqVDtgj2pBddJkKk2CP4eSrw6koy2sbLm6SwA1VwsupOwUhPQZb3HaV7yrsuUbyJUym
8BBoF7GoXFMbjp3/TKHZMdL00mfnzTlsCfsAbJW3KpTGVZN0a2XtjtlwCCZv92KZ/9nGQPnZcFBm
5hRBbISjfeVFvBgOXQyUOuuN+raS7ZvCsG/AJQHgAVRYrMa2eoAA/invWMqU4RQO+qpoomPT0/as
8iuvW+dYaDx9OEVjuSaY5xBa9gpSsFtA7BOFOBZ6suiz4tLwgHiOrRMmIC4nRB4qt1/OHEsLryVl
2FdludUHfa1hi0yHbDtyFGrMfpWU7ZpFY4UL3qk9liZVW2fM8Mgc917wGFungnxOiBU79NmOWkUf
OfgM8h5Y22YY2gc5iKiT93egdJ2iVfn9kMGE6cqoWyduALKPpEr6LK4Dub6ycKFzw4oDezvMj4P0
4y7bRGN/DONuORTGIZOhK7FU5sDdGgQOvtqdUvBVEW3MFM+cqKZVlCjQFC8jpT+mtlhnBY7QRpnJ
tGg9W8Zpbl8E5R0ZaievLzZ5/Im01wUgMlj00JKs50rwUQSuwQq8SV1swBceOXdEAUbYho1jofLq
8qTL34+FeUvww8oAMERReF+yRxRz2eDFUGDzlxpkSte3hp9scuOhbViufB3co76stWyjgmdSVVpl
PbCOiGdRc34xPURHsP+iYt2QqSMN3Nd5BNEXE3q8LSrWQ1ADzW6QEOtUAilNvikm9plq5VYaEVkG
Rwdb2yjVfeefC1jkQ97e11a2Fap6W3rh8zzBBIsBR3q3wvnqjfa2NRGZqPeVbS9+fxfe7k3n5VGl
OoPzBJfID2QfLREl1M6puSW74XZeD1Wu3IvWwe8X00qO3luQf3pBYmhwvOu0j772zF7c9U6qVKno
2S9oebPDb+gCeXNUCiimv29K/RYm2n7s9EOFu2TgnTDE93ZfuUarXygQKThXZd+2wWxg/c+8gJKR
g83L08LXdtzLVwT1ofmTW4oNtoYa1ZteBCx831T7rr/tATBPUbmVbATtLD6ToW0AKiPmwidbsKdK
tHVlapsIoHWdXfckn9K+d1OmIvzjRSPdV+hmIiuE8W7vM2/VECPuk3pOHnnQmoccX96QZZcR9syS
FVx02Ta326Po8ksL5kWTW6tQrwCC+/uuhOMTilstqngzL40Gr2MG8Ttto4tUt3eBni6rRD1UpYG3
3v+UpuW6o7Vpje1RTsjT0JeRbj3V7EyEMZzqiEuyHUxioqMmBRgjYfWlP1KAytJoMaCeo+J1R9Iy
2CrccX6K55f/aSElvG2EdFPLxmEgw6FIcKr+fgxqbyYiRTnYhyp0BHmuBX5NIn0xJAqYH2EQcP/B
dG1oWKzVxPv2jP9/P+oQSc1te3G3nafm6Xv89sVT+vk//+MmTPNKOnyum8+vzjZ/fuf3s40w/yBl
m7MpsQ6WRULpXxVcof0hC3AP6vx85tTVv842koXHjJWTmEhhynjDZm3Vn9nc9h/IsGWDEwG8CdJ/
OIL/g2xu5WtC6t9z1KLkapgaBVwSwAkJV9T5vf5ijAxMe62hPLT3qSPu7KzV11CWl5kZAlnV2cAm
Y3dvWgWzsJTxOabhsMgpqCnQ/CathJX2hM5+zqMJT+QUY4Poi8+TX4OXLyE+0JchSqbdqWyNhtZ2
zThK9xIKm2XgCeYfb3Gz92l3B9dMXMiHYa0s465BxdFfTV1hnEYv+tgHDwj+yXwpClfWUZm0JmTD
GsMq+DtfgM7PdgZpWj010SJvA2h+WrzsbMrAHid8BR3wLTqVsovCtSr87Uh5a0k6hTOyMu1qv/KW
slwRtwWvOe+G6VhLynUztctQThJ4SOi1Wgjm+BbK2ZXtLcqgl9y+lbVF04bVhszvS/y/FWoXAky1
KLxrw+kL6hRrTaFoP2i0CYnkynZFXI1OzJ1Z6GWCr7y7L5L4SeJObrux2jYJBnFiolstGvCMjs0K
ttMTQTTlKls3MdJI0KGy8M76CN7Uk/OjLLLQ5XYth64DftkFbEDlhJAEKm0CHIMnwphakbGpOXfT
1sl9B3oqMTOBXK7zGGlmYZn7uJWI4uvj8ogg+ZYuW+kOCpoqWb8v2S2tGqrnpm4Oq6j78GLS/Owd
8bMByGTjdC0r9CRocrwegDBqIUVZRbGXvAjOPvKETdGhRg4n6GF50k27mVMoEWoEVzsZqG6Vd1KD
S0oN7dspGPuNgCAck+IKfBOxUa2RpkqUpH9lsiVWmv4ma3uVkItKdnJy9hDtsZhb8rlrsy9hQRpP
EVnxqqYKARMghVsQglQgwuVewhdikJ/UKTej0oxbQSx10lBc83H2KpJ8PSbNZmRfzXCXz7Jk3GJ2
EaS2QzYKoqJw7CkFG0pxYKGS8N5C7X0IMlM4NopGcgailSVyzzGncrY6l7BTJgNRbhMFm2zw0jVj
c9qQMYOHMkM1ZEqPOgO1FtRby4iUQrtN8DqLNj5PZAbaUpNtEnbVkiw4hBp8ZsNT71vJhGPvAcVu
iiKYjy8YWUpgHDrnq8TY4BKHh+TnRHNGFoo6RbpUZQoBMz0DCEsEYQJh2Jx/BJ/ORPYVtIsm6ikG
EzrhGiMnYHkInwcouhvZMLKTP/iHuq40pGqim43m2EAlJabEq98BSLma5EGcJ7tdKywjG1K8i32s
G3AQdJTe6sDpaaLic+MnYbiE1jEnoyAli/tu2ub5l6n2BLpmrT9JHbJRxahdUynHSzXpqm2rodSu
h89DFdjHpC4p4ScTSX1quIgVHxYdNd5DMP+jzIm/EhPAKLoVRVvXB7Mb5avWCAmemJE3KnAoOzMH
fZEHakWkExVOAml7PN9jSHVXf/TU8KhULQIwY7r+in2Ni0zspkraWDaSSUNL4bJLX7WtQtt0SdQv
/bbCIS97H+NpAmDZJw+ib5f2JIVIUBTpXAWDRHLNoUr93KlBPUO8wwffRimnepcke2kcxV1jQ77v
SplTDQpBvnvnG4w9HFmHyFaHZd7xPRB5XIzp0Y1aGLEjG/TN/BLFWJte9LGmr5HDkNZDKu1ZriTP
oSxzMvzKWnWKKNwit8eVStQOUXlGsNIiYBzRUC570442Wm15bqZYB4n4oVM/laspEqTKZd7t2Kgh
ojhtllahcveF0rnWxFKkU4t2AimdtjFUUGz95XaKjeHga7a/8EOaIJJdZtdpRwklIv8TMMmgcZ6W
SfxrNLFTzDS9C/vQLfXSWmH0KxABBCgOaNbsSAJ7NFWlWWW0PZZj3ZcrYo55P8SlBsMkd5rK7NYi
VulAFClov1Y/4EgGHeAz8a0xBKTgGS7FtnCjK82EvRVIWa9ru6rUdFRlojkozNSlbJgRxZvIc9vK
FCCHc+LncI9cMaZUN5HKYtHXvrz2fXb4lqdft571iIndwywBcIkQbfgJA8AHzUg3EQgkGOn8ww4m
N++FgVgdbPFcjSpNLd3jXbnNzKw76J4yLfWkWjVpkONayaK9XDoSrNNMr6szqn3iabNqy+1+JiAa
MH8hm5suLuAoWiwwiQTlPGtrc6G3tB1i+lrbUK017G/Eunixv7E0ltFOJ8g9nqhWFHUEBT9tNpYS
H7QsGqHLDV/QU4NjHnrOcppbkVfgVAWCtWxq+pOulCs7nd9oMETw25AxkFiy4rTC76D0F7sktgds
KzyakPb0ijvMNLbbp8LujvFUTKuh5y5Y5CpdCP3KzCxrUWr3Oh68I62S1EXM+rEODRP7SnZQsq5l
f6A+jRCTLtQrIJHxwZNK1yQN1Ozqelsgy15xRo23WXRTRPdlCdnKsxv9DF2xgeRIaaeeIPwgKr9m
uRn3Vmi6Rm4kS7NOH4tMrbehXJ4bu1f3c2ej5eVcTfV9ommXqQl4b1JqIvfw1JRBMN4myIaDWhuP
chcEnFfYh0CaurHDWCY5AfhdRzeUbGOgSXUVHcEkPyKrONHAHtCt9w+yuCtjIlAUQgCkAJieENmW
fAGyfX07w2QtgU6KZqJiwCuCGABGBp0ppcvINRz1eq0GQbPwJf/YQa5pmYCWrmEv8aZqH3QWaRRV
t+4akRAXSCilKezrWPj2glQg2Q3gDbNie7tI/tBgfVtKegwrOExTYkV4F4Q5B/ZSxb3SqNbKsGlR
94RZLuPWoBZGnsBCm5RPLQde4qxN1WnJzHWL2KfakhN/3ZM+SsYpSSmifijy5hDnw3bk4L3scok3
RMv20awWrerHR6k3r/oQy2hL+OJijICb2hFB3wk8fwZ2QU5AEVPNkup23Wtyvmh4xo6UI08vk1Rb
+SEgEp+EimVudozPDHNmTsANz+4DGxhky2xn+T16R+vEPS/EaYflJCYZja2klKYz010IlrgPVtIa
u8ZQbwKhS6vKTHfUoinyatWDYfVorrB7UpMcWcajtRcAjsl6ZPCTGi7znkLPANoyZKHbmoV0O8bx
BK3aAJ7Y5Cd0jsmxyFDpRlmgraRQWXVZHC9V7yKr+42aCYiYQeyKMj/UllRuTa8tFiIU087ufA1K
CmYG1ArtnjM12HGFfV7sNeBPk9rAr4I0tib/1RnkJty3WlIs7DYdeFn43o4ypmAvSwCV1w7tWp4Z
0boSRotcGb31UGoYzKDaUzPLJeqpZXegzoP7qxW42JD4i4pSsqIGPrCaAcMYQi/Rs8Ot1Iue1QCb
t0c2hMnuRZ+XJKPLK4cUu6ucVCJ69Zd2KeKV3tSCJUu7LnSgKmW3zthtOnnAvkfxXCMITmU6HotR
3CIwAR5L0o/6ObPjc9LSClaMa3ksj3qdytCmTcpvJFuMGjGfgIk3mcUzN+SeHNwqXA3kAy5JtwLD
6o87LcTjlJFbUXRJRxqUcTAIg1rGqbGfvPY4dOgjdDvgDiiXciZ9kibtaESsWaph7CYVGnuYUjLo
hQLEm1oTAdf+tgjY6U2+uEYbPi1qw2P6KPjzYp+s0cT7lGV6v05hck+ekh0wHjQGOGE/OEvhk6rl
/aoLzE9KLzYNgCqoqRgXZPwvdf0AFWkrp7GyaC3eoBF0G99vAbaWC7U3YIUBnHKoAGBiTGc7VTbs
fKsbdmK0d/EgqawD4MiLmAxBjWRHPxfbqiQ/tZvqA7UJ3x3S4iogbSatVymxwhjVYanzNzanpqEa
D9qA3wyiYKZ2iK0LVAcdNDnLC4g+zqTJqaNbU8DvndIQ2Ybvu5zKLjSFNhkkeLNwk7HI0P0nWBOM
OtoT2LdM/MM2ysrd0NjXHDpvFUGOR7GSSjj2hCM5LCTzK3Xc5fCslpDdgLgrRBjJbLojv1gaEUmJ
SCoxjfciXGuFvVPrAfxcqYIPc0s/5KbnNfaajruQl7Dbya2j/xF8SvskcyXYPG6ZSs+p7h8Yb2Gp
sIrWxjarxJ0n4Ksj8usqL1zFRfokEaQGRRmwXGstRiLAVr1uPsYA51NRakuUNXS7g22Sx19w19fw
G0gwitS93TrkclCoDTJqTUqnsUA6fcwXLNNmBdbad/ryM6rmRcmVUzxSIwoFKoAbTlBE278+RE2y
XiWVXiIYjKLryNqYSKrDmUKoF0CuqvYx7nDSjCVLWe1fB+wKfU0GN4y+KJs3AXUDs92KnZR0mkW1
JF0EeRFn4YHjkV/wOvl66vtHVaP/F+Hfqx76r9Cq82/znBdjFfpBU//P//H9t5srOa/+sMqasMFt
9bkar0inSZo/6ynz//l/+8XvtaEbeP//+R/PeYvymJ/mh3n2sjpENe7F8fiHmtI1ubfNv+7C7Pkz
/37KPv2LEIV/ravP2dOnMPtc//CjvhWZJEP5Q6FJrUIrordOw5tC4Dc+6vwlDa05BaOZcIRcimL8
9xa6Qp/cYsTIqAstwzJ0BtX3KpMi/qCNw/cBNtWRVtj6PysyvR6doKnFDFECsoR0hErkm1Zh1Y/Y
nMk65hWISVOR75s8d3zkfLU17ENSYZrqrhi1HZaIbS7l69621y/u40/KDF+FKS/KXN9+hfkTWXwi
Rf1BVduQBWHXNE2sY3eIVzdEkwTOs3aSjqNzqy+rte2ItfJOceONv8P6dlUNtvQMilL0t2J8yJ2e
3pKy7HCEX4kVrIZduuaI4pIi+pFGzDvLwOsWwPfLIcW0YCHrDAee9ataXmPDQLHGiBB5Ui5ByDVV
u6RQ4WpQDCT1PVn0/ON+uKcvLjf3gV6UDlvPKAy94XJjcVFmM2YeXA9Hjd8/uveuMn/oF1eZeuIR
/PkqpkYibkkPv2kWInoP9/C6afXjvXtjZohFjF/V51HlQDRlksMaBRioTgxq9h5l6OeXQomLShCk
8Vc/24tPZER1MWZ0fp0kzF2lDgBKNJx6xU6WP/3+3r0Wr3z/UFyAlQE5MCKa1/cOVp+ZpfOAoBqz
QfK26d1gU62j92bX60bDj9d5c/MiTtuTLHPzUvK946DgLKih9sRVmBdur+Y3TeetPIKA/QlFAHk0
uXU2ChxrhvrOFHjTh/7+q5iyCfhU1ykpvpkDXtr1ZuHLkeMdVVdx6iPIgaOyrBbZOVm/N+F+PsGp
n6OqFqR5fP36i0cJ5yjFMKlETpxfFlsaOms2hQjOiDxdDiukJa61+v0jVX46H15ccn4WLy4JJwRq
TcklcbmubBrpLoLMhXq2j+WWbRGnIcdp35mDv7irf3/ON3dV5nwbBgkXRZO9IVqOCBcn2Ztr9kf0
4t9dyH46bl98xjcrS9Mllh13XC7a+ht1g79nK63FRt++cy9f+4b+HCx/f6w38yNOhDdKI9eRdybM
DF4J4RJYxFK5jU/vTZL3PtObORKU4ECteajIO3+jbIB5rJVV6prvfKafX8Ykv0UGiIkT4PXw6HS/
6ai8fJvy2HHX005z5c17l1F/OuXnki8yULYOX7EAL4ZhOuQiD0yuE3Tqo6R9NhuD0nm7Mgv5CrPy
zlbj/VBI2z7M10XyoWuivZd7jyYyhIYobOYp9dRx1dgxWRMTNmZzNxrPepw6Aul2b5VQy81LQZbg
QGhDHeOB7H03lTQc9IDLZGMZjDcF6K13hsRPF2dL09n76DL7hDdDIoWp3XqpHjn0cFbdjSiXw7Wy
CdwCURNg4AWB2+IQu9kx/vj7K39djN++TrmPyFqxU8xblddPTpFGynMed3QU5xZhVy6DOB8jjMlA
V1hHkyD4WCSUorrPVPAXBnHgXkKdzqNMm8jDR6kbXL1I3bqt1kZ+sDrOPRixlJEeO+FNkvYc+tky
H1vOhGB4wDG21iFMi4PAd6l3MYt28QxSHsEAYVec5UXT7jvr/zB3XsmNI9u6nsqZAPvCm1d40Mmr
zAtCpZLgCU+YGd1x3IndD9W7d6tY2qXoc15OVHS0RJFMIJG5cpl//f9gddLjRjbuh3F0smLFBjZh
0goHAySbpKlBjEhvszY3yOixoWCUaucb1FYPnUApLN6gj5YCSvkUm6UHXW9I7g0VsRLZKFqOVGOv
D3Mg5gqPcz8xxTHwIYPqgJyfmfHaao3NnRGn98nUoipJz1eGwjYN3iZKgb9/ABd9ZX9agzcP4Mff
3yzp/pRuziwKMAe1bJvCtRBvz0vh6XVnj9oXfRoAshUOxdSPBpZ5sr88eZ45KlAUfInlfn7yZbec
xURRVpM+u+iae9FoSdeti+aK1b9AM15+sMpXW3MxIBZihWoBTiETeGHOJb069/QXcEiiYpixxxSD
DEgXZDS/nFXqr+kHA0rv3KKuKcKqkyJqYFfXv7+ZW3R6tZM+MiL1satBIyFuoTaGMBiNEfrnPGgO
0Z4WztSCshsyhchShaD63tp0A7vaB0foO6brp2u5OEFRdVu6rJPZaMgYKFEOF/cHrb/vj6AowqpN
AVr+4oEKRXSS0kLDw5Me51XygKrwB4tVeu8R0n711xDr399MaBGL4klch1D8yFfs3C0PkQez3lYJ
ioP8waHynp/DlP092sXjq1G6VJN1NME/O4Jbus1L/NA48AxYMGN/+fBgfscK/zTexSMy5qKAV4Tx
DLw4TAicczuSq9vp0fwqeQiuOpsw/1T2H8zqatx/2RdvbvNiX0xo+aBJzrBLj5hpgq1rUw9JZ+us
nfyy+JO5+T/ioy5L32t4yNmJZrmO77jqVV48Q7FvKyBMmdO5B/X57Ilhs+vcyB+P1U3pI7YkWeVD
7aY+zNNO9b3eng7S7e/X0Y8evV9uebUEuo6/jALbz9eQaGbXy+jmOVRdKT0AoPwyG5FtlqC9YeTO
svyKgGWrguoWfGFBNqp/LUQYslQSu8ldaehuMw5wegm3fQLyKaHMoSKs1wz2cGqgv0DeJxatTSQj
hligqQg5enmykuaEz3y+7WHHyZDpEqATqVGa6AG+/v4O12f26w0aq73DRTcvI/98s7QFODQmWbk5
I6c+jLsRQsffD/KegwyQ5u9RLrbjGVQuXYEG5fIb+Eh20B1bpNS8+riasC74/WjSu+v0zWgXDy09
tzWKStyTRp/c+KgCWxjJ3yKuTY8fDWXIJsBKwhz7bVZ6RWVua4k2oly2JqSnDAkKq/5Jj8cgy0w/
priQaV+XjGTzaI11Zk9J5EjKZ6H4iOlWfMfh/mmaLvb1uY/nokq58JaESImSJg6qeejC8WR9HEX8
0KD73aO/2M6SFFXLhhqiAxvVBu7829P36S4PzvvSzTwtRHnOhR1aIKPvGPRAkgX6yOl/L1rTNQMB
IpF2FQW0/M/bS1LLSKwibjj6OrppZ52c1N3YnTPsly3NaXbp8BDs3y+Pd1a8sfqQCt6XTFfNxeqI
KaKjudbBbQKfoQYEPc5JaaTzB8O8s+Zlen/JDwJII8klXZxyFLa0SpmSgiitDymixa5pa5a8Fd3m
ZMUfBqG/3haoOE4FboyG6F/SJgpmShRj/OOhuEMHj64J9Ds+YiX51TP6eZCLBSqdpsJE+gVXLBlu
e+jpJuruZf4VqXc7b1XgNh+dOe/elkkjhQlwHgt1MYs9cp5DLDJi0mXORlYQr0eBRDl/ZKEuevdW
9xYPE5JPMsSyaNA5/vNSFGJZmmbQQ/SI6L52Nranc39Xw8Gol3I4ryXNc4NQCXR/wP7QxgT7sbG6
vjg0w30h59ZMsIW+szVs1IPcLzdLXVsy/IIodYQ6/UETok+LTIgGIn9qggY63Wbpg6r9tDSvWna/
VPfz5khbEqryG6fa1Fas67SLoKIbUfCOvivl46DE1EMLlxLooaMUo6BBL1V3CjCgtqKfx8AhnhJq
RSd70JBWEg0flV77LL+MwhmWD8Dd9BTkBUDy4pXSFyBcdaeY+a4fzR0UQXYqAoYy3CjuLbGdrFOh
2kkJt4F5htOMRkUJmiXzK0JZoEdQbTduGwqks/q0UHEHQKFHFEm7+tWslnva4rcRYnqz+K1VxG0W
w75YnA6ojHxf1Q7nmmYkVISHM90IiPNF5hL0rG5U4+tvAI2sgqrZJrqW9cpPkhSURu5EnQhNZOks
i/Zo0EhcTcibLxv39/bhHW+OlaCSj6dHbs2GX6yEWBqn6LzBAa4/j8QbSA3SWuYALrBbzith95EV
fG9TrZ16RLXoJuiXzj9JyL6l2enPwEqlP6gQv82p6kFo4tYK62D6SE/2nXw/lo/+JA3YuaSI0kUw
3S8Q+I4KxiKtTL9U1CsKqS6Q1gyWvTSC75SaVtQnQIAaR67VbddeDafan0ETaKfnvjo5Ra1+MO/r
mD8fR+s1kW0SfgCzL0nmqyYqYVBm2sdhX8Obmi2f8v7Y9allxAKh9OvUPPz+Sb+TU3g7pHpZF4yk
6UQvxtoGAvpTN2m6btQQtHggcfh2y/NSXYFBh9UOBk3qgCaq9FkbnPubKpt3rarYIICg5iu3onyG
pxFQTvzJyDk2m9mmB9Mxc7jPYSCrYTXcIHckmkDlIkcYdICttxIymN2oUDqPd2gx+P0SKjrcZuZV
T9M1yDVSQC0ti0/KnNx1huqneud2OmxouuDkCxyWUbkDvgHEL9vqg+EtOq5K3X9SFCS5UI+KyvYm
EYr7TR7TEXO3KsTIKQLlp9mvcwLLmgNXNZDYLv1EAC2QRkj/0Iogo3qqesDjbfLmfqUWrtzNHxjc
9aT4z0+bVPTP5lYvl6ZvFaZ+hKI6Ybrj0wfxw/sj4NhqPxL8v/gWpziVmhPrKWnQuTzvEyrdv18/
4ns7d9U7+WuIi0TssAiaOOvcRO+gZuhD/+AuTpt5+XbjYm+dHsqOHRxaX+ne+sC9+DUEZOnKoCgU
SV3rJBc7eEqlqaNtk4KMLth0d/UpO1Z9UcSn39/jB+PoF6XzUy6XxqgRANXzUZ1RLVpbA4fGo3jy
gduOhM07a2ItBQJ0NimrXt5TX2aYooxe3AYzNMVwSEob2tAWLKBstV3/me7OvQKgnbZQp+1eqqyx
EpCGGXQTY/Q5Vj9D12hJCoTCsNp1yudyA7noMtslrWICmb1FIbtcQRqSl/7QRqg27kTtOc9qp5xK
KynId5xUkC+DVRbECytiztzG6c2gIqvUd27cLO6phpBzDeXUal+ZjTNsKkcFLTkM3xZoihVNtScB
tFQMXf9UOyf5u7LJ3VztjkM2euLC8WWUTgNJQjNFgPDApUl3qf5J1p+HzedJvy3qu7M4h5Op2OME
x6shQjHRogWPct4Jpdq6OcbkEQU5tuXpLim+bGCSnamRDRQYpx4ImExzoAAjs9a5i6LaaydwWpwD
fQDpi2gxXKVxZyM4YCnm6zmmwbZenmt5s+OifPUEK0gmepGaW7w1WOb+sZJAp9JjKTSZp4AUE0x3
rMfjRAMfiLIAoTrbNPdpnToxOg4xGCCKr25SCUcBMfYazj4tQ5gZJhJ9Sq5rSQ47Qzy0RrXyfcN+
tjm5eZI+6LpyXfQRHZ67dPqMxJsTq7fgU9xYA5SlI+o4a+GQbSzoYZwWvlQBwpUYtKUixtu2NGwA
507cZ9sYzlgp82Sl8ydm6TThZ0zRsAVJVHSf8hme8WVeHLVcPv9+s7xnct4s4MvNsilHwGYi0jqd
+nk+PRnmR1vkPYPzdoALqznAPAPJOQMAcYN2RZttZI+zazhrbMpcma1sPK11jDumzs7cjWN8YHXe
88bfjn8Rxy80TCHIzfjm6aozIE1rUOv8IDv4rnPydpCLAM0QxtREETNH2IJqiNA5p0l1EoCJAnyE
WppbbR+K/a2CWwaZuV+2D7Tp2ApntXnyQIXSCvDRvK/3dXlaQXMAFATwkPKn5XqTTqRJb5yajksq
1JdNd6UlSDxnMJDChJvvKQw4WY0A5bbCQPbpB/OhfDT4xaQPjYZ2nFnkTjIBg1vgWjKaYwEIKW7m
m/oE2Q8VIxRPrKFMwrRtHQGZaGGTuIM2e6NYhW16vj6bSJfGy/GUJi7XbckAYk+QrLZNDwtUEp5O
rV02mRNP6bYdNSfVRcyP6ZVn0+sVnT7t0Zqmb3WgIOMplPg1wEsLpffFM3K06UFS0g/W2nubiToT
dU4TyVb58jQYxWYlCqOXP67cEguPPPX/bITL7VplecwBvur1An+u4Q2qi2+/Nwjv7RdYwGg60gyR
VteLU7oQpfFEJxeZqAog5QahDA0qGLP64EbeqR8g8fz3OOrFKS2rINk7g3GMw1JZ6CQ/Qe8AHhVB
GZC5QU2c5TRhf6QgJsDFva8P/cOw70m+/XOgCFfCzXI1pqFpl93N6KLmBlgnXGqxdM7p04kO8bQn
Q6t94N69f89vRrp0vjJtnpKasGneoiBb+ZyNKcTyQDnybfsNJCcRsGwbwemxe9b2SAdbHAVfI46C
D5Wcfk04yjQ20s5sStzcL1VlSeu6euqqnApVNNuGH+/UfQcGoA0o/h6iq+URsu3g5Jvff7+83nNA
Aa8QO4JrXJn1LkxlpxaNmCcMrD2YOC+vHSnDzS0eIYrxZ/v8She+I1hzMKCxWFof4R7om/7VLsqC
TOumxAXIwoqse1tmUehJV7Rx4DwYJFet82BtF0bNVDOvDa31N809YCwrj69645s4tqg6T9YP5L2O
BlENQhXXKFKQV8hW6vLTNs2hvyCmgjKTzueDKQ6IsJrdFl8R/NSjKE5uvDlby9CiA0M7BfQWw7nb
oWC7y5aT21Kr25C7KIcoFPB+BnMHZwnl8sgbjRh4bE+B+ousggceJ2scZQvWK2WO7DRvPklSdY3Q
L9LX2pYkBrpLO7Qn7FNd28q80PohgwdHVqlTwySDsOVZGfDzor72xL6ydPjsKWuhXdI4bZ8dST5a
ld5cTdFWL6OtInTupGWHptg8TFV8lNXSMTc0NynRq0CyKcslyNUzP4vbm6ilI65ttECkL8ww2jAB
R5/Lc2cvqf6kNqfrk9B87ymcUEvo7xFge1lG87XbmGGUybMNmcMu6iZbkcBsxHp9BePsazIXL/QQ
oUShO0aa7kSmUDKulQoOlQqZaULbKHtFK8GOZ4WCjmjPvHymq+msa5YJZjlbdqfp+xJ/U2G/29Ch
NRt41mw5SEDQlTacerPrVRo2+sqNs5yZ7l38fPDDjWdAiy3LcPDRBJtbRteGBioeQ0nPuEHoVy9o
8HKa6/UxkbJdbDzGtFTJKCeM0eMi1XahpE6iPswQ5kbJc3o+WWMMrYooX9MEZVUqzU0QnCj5tVmD
ghBftGEMR1DJPboampJZCUQ3VK+I3hMY7bXrjULZWNsro+JC30xZNdLtPFFva1Rsl8q8qUrje4kL
2eaE4+IeIKuVpqOjIgJeweM2Ti+t9lkSOksEKN73rwrUiclYfE1zHoom0yqfwMRTB6N5LSg0tEgd
C8gwbuNM8FOaGZD1KPeSuPga9P40eikVTI5pA6fD5pvUF9uzGnnZOmk9osFauRzL4bzvRI1GGTjj
JsUtl4ymJc5sRfjcojY7aK9LSYat34644P1wO4uIzcw0ud4JrOV+Hh2Q9h7M1k7HKa+T9qklLSwI
LuJFd87JvdzcorQUyAa0K+cvM+nJLItdI9nnRu3XDUAjUpJ5+1knGXdGhXfKTLuB4EU+0Z6B1Nb4
tJxkK59206mxCyTPOrGhTtb79HbDIDC6AhIkaXq2itrwJAnQUnuGOmiD0sB3lEJYqI+KftDLXYb2
RTYySD2EUQQpzZy5k4mUdXojzY/K8DiTd25lhM4AY58kAT15qHtPpp3oxyqCx68zg6LaD5KwQ7bH
jeiT1enfrcSHJQ2mETCNzjxmz+Iy2SltV3L6WhBINJE/JIRz540ToSqT6QbwMdFqtVs5qW42RYWy
7etCbuR0hveQtFzd6U6tmbd93zgx4BJjpj2wf+olNHX0rdi80F5JqgZJhwFjJ98M+lNERWN5xmty
d30UwNbXNo4ySlZMS3mJXLkaPeuLP+r3bXuEW5eEKdQg+qNAt4BJAUaBnikyIyi6KcwQ0dL3JlAs
bM/EfOXzKCcH+AXpF4Q9obyVqoYwDFkP9ZNw2tUj4uXirVB9QSQoU4adXEO1mRqh1H+mbGD3HWpI
82M+3y3J82bYa+e7WavdfJycbNHcCWuUbLwzK1CilUD/olcZT/+zSpdkRi/hAt1SqQZ0cluCeiVq
vKLgp67NXqhKxXHmdsVsnzrUiBDEoU1dExAHp4EKvdFcOdE89nIqwS4Z14ls2Au9WxHIB2l5jjbV
YyvQogNUR68kV6Jnh24SZ9KRpdsAl2bNDdUrShpeJLEE1GJLaeQhSe/GDL8OtxFo92ek0/2kpqc0
b2HG/N72r0kf7eELRLo9/8AXe6emJcvkMQXNwHWl+nPhl/RUrduhjKHVcGLNSoPCgw35k9r4w5fe
1bzW7wz6A+2PssjvJGo4gCk3UcOAHeFSxCTPJCFT05EFU3S2cEaRIVFwbO8TMf8gGnrHqX07knHh
bDZLM3WndSQt39LuCQcXXbQfpGbfKYWStdNIh0OiheDopSBaPG8kNRlnel6AvdhyYB6fF7u6H67Z
nh89sXfyTvhvMvzgJqR40iXiONYgBzBO6frEdOscIsTimi49wG57+OgpvecwvR3qwmHKkgll95qh
SD/BwAPLT3pbbxT4UThDNh+4yO9VMshcQ6ABBzL478sSZKppfaoiTA+CAqSW6nV+HwzPsKjhYOCQ
Rm7x35nKt4t/XTtvAuXWzNMFoHjBiGdHsUs338b+7IludTX8uQz/UZfMVf1yusM4vPSHp/pHC8u/
W1r+bGL596//OzpcSGsCasFL/88kkXcvp/wpH/5S7v4/TvoE6LB/Sv/rZjh9f6redrn8++v+olNR
/lg72njg/6a9/rPRRZTkP7ANsqyRLoYwZQ3L/tXnIql/wOJIDAEgnEYXcY0h/tXnwp8QRzUNQZKJ
5QxR+0dUkeymn6KFP3VJQNFcRvLqMip6es7kQxamu2bbHdF7CWBSRM/NMg7Sdv1VORpHutlQbPE6
Ww/mrXjX0nt2Fd2kx7MXuafD/GlmxU4e6ISr0U+3ko0vs832+VMRnipLNi0UreoQNvhd5sbO5MF/
4EVgoSRHc7XtOczdc6DYAz9P4OxqJ7+NtpLb+NMusWebkizoIsUmc7+D/jrcBLO9OEinBG0IENcT
fGXb+LlPvOluPLyybX0Xb2VHdPJj50P7MhxEpw5hB2Cjlcf4iJsgerLTB4qzOaxSRBSy9vlBD5qj
tIVOwG+O8yFxtFBxlm1xTEPidK+kD6Hw6HoNhq2xrW6i682xuMu35rE6lEGz7QPKPrbIfcK5524O
qq/biMyiHqdb5SG5ogYFOlKDP/ohuoYHwpq+lVt0m90cTIfiyl5nvYRu50TePdVfW/TJ9NB6E71q
7NXMqwPtx2UoLhDsh8hpfGiMA8Wqws5zoWrcT9vUr3zoNQFpYEt8mq+90YOuwJX9dkfvq98G2pd2
h2yPB8OGI2/zve6Onu7noeiP16fgzKfG2/Im8RbfvAGc24U0h99A4GGTy9uStMh9+Lntkz9Tc01t
CDm2yTbb0sX/Km7z6/y79Gx+pXDOdVAFsIZ7O15LLZZun10qlfvR067gqPQiwJK5XweCR/Y6GPb6
TXQ172encQRPcGSbnmhHu8puhX35fXkEu0z6PKb7WbIaGrKPgtO66lE+rvib/K5+OLlNOL0KXm+r
oe6UfEl6newgTggyXw0zt3dht/Kyg3JQncKPEBIbnJoI7U6/hu+Y0Uwbdh07p7xwTaDroDnip47w
SQnqrbQbP6FoAIxN4mJhcHhO+Xl2hEC5LXdyOMA+QgeibRyVW3pvfUCNcD4XbsM+EXjt+7CjWfQ6
/cb+4Z3ZDZqHPnAabav4Gy+9yu+yQ7aXtsVeO1Q74zY76OyAdp+Fyfa0VXbd7o3Fuv4zMfqW2ky+
qKz+vdXXBPYb+z9Wg1RpVSMeZtovkDCbvN6pObG7YLB0CzD1tnVeX6Ga9nR2ZRHW4eIoLuqFdu9s
7tEksui2fUquR7uwBWvj9B6dYbZg59YjlWlvsAA82AjbGThWMCyE7DAvp19AJ7J/Tl3dZRWReGls
0ZE93YO/gucts8r7nRLTXZbTwDDZvZXaKCr6U1DdqDtEDF3Nif3YT/30hSiq0LdqZ3cvy7fy4Rz0
O3SjHgzIyoLUn6/qAPSEnVf2eXe7sXV786iQ5zHdPoi+JMCmih09LnbkVA/Gl/ggheIxTvcGa+mg
XbEgwziU7pdbSBzczjtv9UOpB3F43sb7Yrccwah6ypXqyxCz8e41ZZVZ4mHyVZvuLpeAxY68sw0T
Da+/DlZhP30prOcTVmFkL8wWBHGusO0d2fr+mvH50WFP8t7INuzMnq3S4ZvcLlS34z4Lzn6GYTWO
TdB7k6N6Z9QkLRHs2cCbU++kkDoyWY+bXfyJFefU9pNmCWEKFAJddC7uOzZ8r/g8lMNmd9ov3tkZ
XDQn3WFnXkPUzm/5cfF6+nyMW0W3ChoJa5ae5KsOkswOCXUXOIsNXXy4uZq367jFYf4Ww7ZCRRiY
FMllF4Jqly0QNkHlrvk9wZ2c3KptyWmP8C840NS5IOZsxRZ3uQvFtZV6uQdYz2q92R84ajqXdn3y
X6+ECTbMqm5jTc4pVB3U1hPLDDPe1QTCbQPaTL/Xv8QOQA8r/dzy7aojhxtOoNXxzLg1VBmd6BYe
VUu2gGsHEBk5ybZ+ANL1kTelCD8nwf/eRxcYlFFPc8q/hnCArOWwcJShCOhvrN5pAiI+Cjvc8OJR
6rG5A6aS0to+4UlA6cnkjLy6ce5Q8PMGV+XHlNl4bCzVm93S+n6ywQdZRLF2BF4ZaUin9ostWcLd
wDbsvbO3blmIjJzJ+Wr4mn/2OJotoKgenDKcip3behCcr8tmPST5gxO7XCGH65lPaz5sPKGxBXnt
tx4pNMxVwRYWvg5byLf4wi7QWGOCXR4nr+GnBKPZuKAb3MFt4QzyB1e2DHt9iRX0tK7nLkC+ht8R
GwzzW4UvalDaNVkSEsNkIT3Z3Oz65Y0rhhmLpacda72RDEcBKgCMQeIYTuEsrMos5FMHlI9s3Wpo
ZUF5j+WjcTMsrSOTxiEue1gv7py94VVP2T3fz7zCbWCvoHvB772F+RSd0k35p9l4FVu+j+lmTW2u
iwcI+92GS5pfeSw2RSJ7/oaAe3wXxVby0O2g8iK8WRw6fW2I02wtLHnOqLhiOyfvxOM0WaamRxZf
xJkGE+LTKYuvwkIHZn52ZjbObG94Muvf1jkj3udhxl7M2QEvNAejykIeLaQf2I1supAEq7cu5cpF
toHNXjHIiXsoUYTfi1bhRE4Urrezukq9N+zmAEvA04PdzmeCeAdhM0sP/l4m7xQun40DWRqmgxSn
Z/Ds8SdA3df7JOy2zbpQHY22hvVJ6868psFZsIYbEwoXbmvfoUvPPcwsuJP9mnNRJpebYBVy9uw6
F4gXcNHgUH9Mcs/Fg3Vg9UgcHLJHUXDhOXM5gbTrfS3QApJOQepErhlsdtig3eZ6DLpgZh2vYyl4
eeseAb7tJj8WpshRMXKhkC34rWZvwgJzubYkQ3rzY0mc9timoFhXMtZFYIklGI/Ibf2eKcbvsMlR
2kRZn5fPSYhWIdxCPuYq6EhVcdRlvs76VnzATAUrT+BUbr6hmxS2Hsy1vJL4Y7BhF68rNT0avrQ9
e6ikeEFkjzsz7ILEX7dDz1tAZxG9LRwHaHU7Ca4uJtreBEnYPyuYYXO/2qrCH5hSlGB+3CroXufE
jIJQYQhKIJhAjW4aZtRnS90YD+ONcsSm8axLRzyUzjrfNRcDrjPA/QWuSg7aGXki5GZovGk8oNvW
yafWb5G75z0z919hEQyfXJ87HkU+vRp+mc/U4cBOiLBFMld15qBgX+BGC74BtF9j+wo3sw8LKXZ3
duqnjU8HPNsd2+BWj6wAvH7YpjE8wCN5NgKbcB0ZBRtP4kkVIf6rjdsWkB1zyJZxn8h7YgjI4jnU
QPjegknuPSaWFkNkYdjowo8VPnkiFms9edbdOtviaoYgLvfZqTQ7og7CrSMRve8Q0+UcSZhTsuIW
8BFLckUPxdWRj/049bgUgEb4FiAxLAoft8n36rhOdbNVudCCacB68nd6gHHJDT+7j3Cx66vSb3BU
EkfGPjX+slu0w+mqvJlfpmB1FHo8mxR3pQ2wHGz1yBd5m3k04SvZEZW4Bfs4P8TbAqEeD50zp9qe
PODj23hb+cW83/C5Kwi9D92he0nwlmfP9NF0BzYwgbN5KDxCqoBroZ2kspHr9FhgNHyOPh1+Vnog
KrIKiogxXnftpcGCB4Vzi5+TEVKkFuhwvKLV7doQn9D/uv7zekv4vrFjYgbS7yCiDKt2eUDefBiO
016zM1Jjvbu4pg+VozMFtWF1fP0PKgA3CmUaLY51IPuL2+Cy57YQ1jv1GN0DXen5QbjTHxrtAY4V
bY8j5iZQ4lpw/hFKQBYl20QBFh3qB8MxXe3+jDEJ+10UVg/MLwtFcaQr0v3+aSddjxvLgCr9QQkl
PDj5q/LduFeuU5/p4b3ZXczlaF/SF6SAd9p16SP/6JW5BRghdiE8iW82LjRIQelzROJmrn6oCCuN
G/uIynCfJZ5izMsQLPIzeWF7cCLruQ9yPCnV5wWrsTvrGt/06fREh3SPVsA+3cdUluzBk/2RFkvc
vKArnpQmOEFgEJpfgSUlfOyzdBcJjso64Yfqnjfj862PF+luT8ENa/EXKYUyhxW9wiJPY31uJl8I
69+TMu3gTjyg0edsun0UdDQuxfdybEmgCcLFT7zKPjnZF3HlhJh4iNHz6Ize5D4hSYBRIKdqGexE
rlG3dZcCiKWxujqnZu32/DY7qxsK07il/PAa4QBnCOi6SyO3iLkILwXH9CUPTXFenSlb9a9IBbl9
QxWKNjguR3ouQ5gF3eS4qN70OnutGzHc6t1GqTURfjWMUPD9pNO5xh9XYdG+YQSbGwlGicZbL6PH
T84gbfle3BbHOfYVr+JwW906nCDMWsSaruk+Lg+6y2rHrMde5pYORNqMJXhrz2GNbeDM4cGxdu2n
3pY5aLl4e900wHX5b30AdPp4q7O9Lu5lu9gPr5m/+rPrdK0hSG8RQjPIzBFd28InqKr4yvMW7WWr
5cheL2qw+T8GSGKiMwwS3jmBAIg3/j8yZbCMcbqYDjxTeNKrV7fZZVT1C4JRSPYlB/FsjlFjvQ8m
nTDUP7m0r3qDA5qZO4kw8qs7aOJE02LiGl5zX2H8zbDwJ7/l8hcXqUreyfFrT1cqN6AEcAeF+f3a
UB9xKI1u97h44A0wygZnb+aefSOoiTY4SP01/9L7yWqG3XWWCQEwyrgFe9ooydzjMW68moEyd+Rs
wXGx+AAXjCPlJaGwTY9ZuPrY0IulnmQRgSjOxM1I+Aj1C6E2J8waLm7wKn4fxgI6+g8Zq4scPqLX
aTlXtXjAScXTLBf7RGKJc939jp/iQsM4c4acSKJykusMrOJPnMkFkTnCpuVYQKoZHHUQrOGoLE4c
FNervzWF4nou+LTScyqI5JLwTK3lKnqIDtGh3ZtXbSi55xANQzIcJh5rZ5Njwqketyo5o+6xuJ9d
KGFCylUchhoWG32SNVETlNvuUHjnXRuc+E9zMEJueuh3WrhaxMEz7lAA4thKvPOn6dNkXescQqXf
PSwWaK5Ddte9rMeAeL+ebyXJG6jIAtGqOAK6G303WWSOFSw9TN2YKsS1+Cesdp7TDqZfrIMarOIj
/BkoBia44M3Ab6FWxc9czxXDaXcbrKHoGFvtVcTxJX/k1BTssZsnJo/EEkm69UhZCCxHXFTGt8mc
QAoDNRhxRrc6rd56KE3st9HBTPCe1W2PbiZv9W6oFK5esyU9Ls7qG6zpOwkeCHD8PBrd5iz1N77m
Vc7y43YSnE/JbjBTPJGOY0ThdK7CZXuSbzqN7W5VpLJImrNnRzxpLPkEH4k/kCBC7OWOW8cMIOjm
nh83NxCPYQ+g8dimhPoqp/Y54GAmB85rLpuDOCv1Mnwlw5/wf1pv9SOR3cVDXH1sogXuQSayV/sr
87o+CJ+ymxJUuICrlx1GtvdqRFA0jW27xAmrbdj9UpZgCxCGncDPLaHWbt7F3kOGpwjxs4X4Bjai
uJngBdi2qwEJ1tCW4Jo9i1IVISAGxh2vVhdxwP9ZXTzZbeDGARm1LVwEgGnGWjMRmjeEHK3YEihf
uXQsAm4ZmRyculrer0EJPLiY1NVyYcf20XNxjK9HZ8ImrSmHEjOD+Ab+7O93659ESX+j9P4Oli+K
DmVeq3mRGPohehGvlK1ZWaQhVn/vAT7dO4qR0gE+O2d1ZA1M4+pait7pGrUwssw97bnpnXpd7ciq
3VCd3fP6KxoknkzprnSNLdrdXnIVkT9evYfoGu3Yu/Ou3om+vF1eK/KbMT7P4gLE5zGnoYZj2O8J
oF2Efq0shOTVJ4jz2mC+KvA1tOt2pz9A3IxbSm+fp1MkqVgi6b7cg5E1D184HDH9jnCE5ZB15UJQ
GUrX0pd+W+45hXBoJc4yeFZJcjakJuCvDs0bI3bG5/NsNSHw7F2zM6+KEPuOFSd9TuZNvpKO3U4P
Cb3dH3Gx/y986j8qyfxPiMv+F3KSqSvPwW+qNT84yayntk/+3/8tXsr5bXnmx2f/IiGT/tBpdKTZ
HbUuaSUd+5uETPoDJMEbNjFOob9IyPQ/AEBChP+XjBdL+1/FGVH/w4DOTDQFE1o7is3/iIRsLQD9
hHClF5Bv0wEpinS/8cvPidtBX9IECguJvQwF6ZN6FfmJjbTDHrO8izILx28Fk22+Ks+iXXljUN5N
/uZDaptfSpY/rgN9VlWi+rvOyc/XISjdkG6GHhbwO8Iyu/k67bJvazwiYoNqQgb/zeN6J1UtXaJr
Lwe8qMjCeCcVY8KAvVcTReY3wIWk64TE5l3/SbqHUt586vGB2HOfFkjBSXX1lopB/QAqiv7Le4/g
za1fmLETbR5IPnElHVFlujv9iCRgdD/m266xIE1eD/oJQzbc0DBLwNcc4C65infyjhM2JQMNkAkr
FW835DgWXi4PJlkvlaM1JsOdH7BB38ynja1+q0lfkLpx9KDdTyEkvhxV+LshVsWaXvD6cLBIAjhH
zZpaBGStzlO37bG6GneVuzyVzukQ3fZAYiz1mqMl6KiEJK4qW4CEJigyyO1qx+pu/FTj7plb5D58
4TPUBM/n/8/deW03rl1r+lX8AnAjh5u+IEgwB5FUvMGQVBJyznj6/iDvc7qKVd4a7r7q9rDlXUNb
JRBYWGvOf/7hXnrGmhkL+AVJ3VN5SuW2MslQm/39g/2NQXD7YG9qODFPBkytuZ1Axudh0QDi4zJq
Jz/q5Xd2P7wl02Djf5892ObxysANR9UoohjEIfjXdUuMuBYLMe8PYUfHHDmQMleeJrBIXQ6L9MTE
HwZLZdkI6foF5pfN16zSzl5GhmgfDDuWQJcPlE/9j5QMpEt1nwVIalHiEdK6VBcVg0N9Y+79FxOx
BOd1teAzgSbwSsynJ9j/wFsuR3P61Jf4da7NgTRfeHVXNHsuw6Kl9yhOdQyPCd2f4B8kRDO0HjzC
9iO1i0f9zYPLIT1RR+PGP9jKsPHe/Rf1zeRcU2zMZSwiQckZmitHhq3FqyWTaGmL9OJzpJ6fGrxM
ioa5gd2W9Y67LGauw2EYFtkwhz3l5hv90Vhyg1ChMZ+kzYEj2AOldWCoMq845MD4x8gEltroo2Si
6xSbYhOcp2Xv3UXSfozbWWRdqmQx6fXrapN8auUCe+YUrB8VDn2BbmvEIDOaYDRDIz3MocdHjhfZ
K1ie43EEW1CnWi+4TPC99uRqs96a8dXCY052lA/j051ZD6BFnq2xWKi1XioKKKxPdYJSUSW+WLh8
CEd5nyC0fYnvq02W3NG1nHWiYPNZ+qFYdnKxnicADbBrmJmAc1uBU7edV69xY2tP0WuicdOo4M8x
0RnRqrtD97quT9K7eAa3tGFxO90hdjL2IxuA4lI8gKsD+Vpb9XMYpuLKljUKf3gxZ/1jwmyJ4TsM
h+YVfxzXWY8z4SBgFcs6TMNZfWVdVb2NK67i45fOusAum78DqqBIvalBzpz7l9TJ2WL9SVgCjaz+
IbwV/ay+uA+xP3FwVCoLBp+FbRgr31tK8mcavejdXIRgG88DZvugAhgA6dANGfCNZBqf8gIO7yzc
JYDiEwxPNATLRFulMDuTC0bO9IK2dYE/y9iCEpq5n8rNvprDUYrtmg7qLn3qgLgBj4cjqi2dxuOH
xdQvedNQNmGwjVrs2fjEwO6le9M2yUnPKe/kQyCwsVQJ0HB8Up6LCxJpaIPaCedxXHdl2IQTXaAT
Fq5vq3BYr95KeOxAS/2d186hs1WQ6lhcyaEkRJfUMW5yYPvv/CsjE8ZwukVeYUN/nUYLwoR98yrG
BNoBirmL4dPfuIuQFobXeBQP/Q/h3XzNh201TjcSQaYJ6GujA43AuECIAEuYvs37R3TS7Q9yDnqI
1GCe9CYwRPGpwi0KrxCGHOnpRYdJjaeNBkeWVilYlFt4dCiVWwRYNI7Q7pQ3BpYyzciWjvCxOaTz
bG9A6axoYkagA8+WPhClX7GKGmD+ZTPefYiIJTHL2sJVPkNhMZp2nSxl4GXfzmCicp/WwoHWFnDq
FTSBecY2ffGeDHoK1LLX8ownSoCq1FYmuciakDWYaPE4H+O7JlrAJpZaNEpnynOEYxGoX4ApFv+d
W8wpQU1y4h5nWgceRo/1WHxYHsPsaQz7WD8aZ3UWHl57uDIOEcvYbhk04gAIV80ezFkmzJGm46Ze
SutxAl+aU0wAJ11SQugxY37/ED50J/1ah9iqz8Xw0HNR2VkEnq5R7dryfWjxAsbyPHuVJ7Sr2Xrk
WlSzPnGCs2vNG2+G5or8mG3BlGPymsYsBIP4tcLoCDjZm+m0n9xXi7lBNmkPQOZc7yzwqi35GOqV
EDHev0+ImOkD0vtJlw9DM5nHsIgJUVd3GrjtOQDW+DTkdQWAzVDkuVePUbfoCFPV5uoHB4f62ZpL
HjdbsOJ4cCQSe5TnubkO5XkEUxsLAHfaXXmnZKiU4AfkKPgzHBQq5jZAcKeC8sEwHQ6aZ2wpBn6G
qcQ7/gHqR3JmkMYOyYzHtbEFn4tPkq0V0EOhgttiPTMxpiqBXvTH9g0UViYs4DrA4vFn+pQo4PTC
AiESJOX6E1qoePJ0Gwp/gMGGt1Cfs4/uzKJUbY1oB+KEQOzbT6INy8oOIzuUZilu3q8IEreQrOWR
PQaEvQDQpYRxJvfB+LkBep1cCCHMbAPQi4CoJZ4XfRmYFrw2+h8kzVxmQC0zOdcGe6CIbj4F/sBG
XRHbPU8P4poAk5LpsD/39iVsWjsnzsxWSFHHA7RwIuMIM9is5kqAx7ddpqS043mxAHCNqYjEVdIu
Bw4O/lCLa98kUcfG0ADyOS9Ubs7NEanNCk+2TN4F48GjqJaWEijXyHo/9lOKwSNOMqO+KZHHQAU5
ihxbBZuudQlP3adwYSx0FUhBBVOqyOooZgj0CUrooP6w14FzrvRrwgUQfNAs6RpNMnyetHTRnOR3
leHGXcPHtKZTHLMhW3pQbFE8VNzD4uqbdp8dJF4LxjgMNyh1EQto+4KaMrK1hwaof7J9t8tkTp6F
PJ562mBIztlM+GB3h+uE0FUAYQEG6j6SD3M9Hrifkh2v0k36Gj5oL1JpCwLQbb9R2zUZxrCSbFZh
ylMOSfNYSJaDz4RsEV37kGw7G0EtfJX6/QkJheJYDnGzY2MrjmoPe8Odt9t3lilIWLUnqLJeM4Re
ldf8WBwYXH5kG6hQFBlv2tldq+sCEvK7xLly565Mghzm4UPDac/kCrMoBFDUCIQtZLYMD3/or2nn
VP2KHT9nM4LbD3RXzuonwMc7cgiewnZmvCMRoBsC6aq/XpZ5sh/2MEM21dK8K87NC1biCh/tPT+Z
mwTQTp/rHXAVGP022IQSL4n/kD9YgJXq2XP3BdhhZafWlSTBd78Aqp0OlbxYwYOPn4sN2n3rIL4q
UJnUWf6DZIOEUS7SmbdInXEb8b4I59aBhREsQn2DjiVZD+sEf9MNb6JSIsqcBSgQgnt318D9uqbb
qbTX/Tmx9Nq45P309SeLv6liVMqcslkTKpFmGy1dWeM5xOTwzQ2XUmVTAXSZXXykUGpKyfbI3eqo
SdRrM9efauooZd6/9B+wJEhbpuBsZ2zNDXt0ui38OducTDXw2HCmWehbHLGYiepjbDmYpVCTWC0+
IsganVTb8UAYUmHGyzYFf00o7Vbdu2AtjLSZDMd2S7kpLmqNWNelBOvd2BQ6u75tSQvio2hRe5wB
P7XVtE+o7+1KA0fkbwkf9QLH53lK3K7DOmjxXcF8a3DYjwcEDkD+7iPvsQFUG08F8gHlc0d2E0pa
BukAJfG8Mwg3XviyQ1hik67z2Mb0TOVskuw+Whobz+6RMi+TTwFh0Yp8CA0WwVNY4hWJVcysCRZK
syu8bT/avWk3xmo8FB2Dj4XQz0RjYdk8aGdkTMpYB9uWOcQWu1vxnCb2m0EQFXLmWfFEFslWfoLs
F14ofBKsP2f551Sb4yAWL9GlTxh7CsSI3uoB4NIm5aA/4us1J8plSOYZATaPRG0IqT3ewwqDJcD9
cKpP2behYo4ditC5BBzokSGFAN/O3CXtgYxSdNGt0miGcDE9cF5hoEUyC8lY7iOWmXwbEwlwz8gR
3zBH08/ZZ3tA/cUj4UGGs+RtPNbGApkQ/DRI995lhKeWngNzlsB6YPOHBMjY5mqh31up8BVw/pjV
sc11TWVqvAye1a31PD5rm8wJ5sXjdPHcJGYrykLeVitx4+K+c0iOUO2gktQAv1ArVigQP3BUy1bR
LHugx1zqB95xMNHMyV/Mg3HpLuKqWZmzCVILN+KbRU4JDLnpznDpqHxZpna1ThmoV1sYofVs4izA
Q+No4aMBwtV2cuxWwSPKDgYpLrMXxvoAqylTasga2A+AxWrP6j56HYHCg0MPuNssho18EFYR2F30
WTD5n8wjsBCZCyd/Kb/QHJbr7IH5QutYc+WKtn28BA86nAnaCCddI74AeE3IimJESlfG1S/FaWqC
CdB9cSJchf0CM+vsMoI5D48GpYQjM44K5tAYdkx6AIRhCpoH2D6AlBL0wjMpGFskNe4h3mtr1ggu
gqeQ3pzRcUTAheP3dieQtuWQPqRfOmh1jLzQAvEZFxodwMZYiM6wq5csQVu+K+MDtbh7jj+Eqw/z
JDwF1rUqeGH1U7EDI893xlq+62q0L8z/Sju6+MUDe8ssJyfsDOawTtfiQpolLxMy3/gbJd+4dz4Y
/cgUARBmWWBkYmzEeofmczG2J2TgbPPEgxA9fvShbeGdCn3VUfqZexm4J5BSN5glQnnidqV35BPl
+qMkbxvqbZ5pu7AyJwmPfgcAPh6DR4g8BQvO0mwhv8c4oY7gk2DYSvsJuWLjc5Qwp4gOxRkxTx+c
ZGVVKCtu1FjQYbA1Lbur+iQt8k1OSVoT20clBv7toQS2SyeHT9jxXGRYdsT18v6WDjxkwe6uPElT
WgibyXq/ozvHWcr/IPGkMWfRk1TMKmMTpWs2oPFEWWZdmXROgDwsBMho2onfY1xHGJJMXG3lQjts
5Yz23Pfp4xhraCm0q/l9SGmwECGZ9KfskeHJblgNfDqAn44T7Z5wFWYVe2GZOM1qK1LHQiBMmYMx
pXgkb52ZhbhMWNfmLt1QHTHAY9nA1/SRhs9IL3BLaCdEG+UH7sRc2CQOEztb4KAAIFJOWNx+li/B
EToQcNK0pVC9TtPVZJY+0VpFbwHNXLhTk1lw4r5tLCaBIAPNRDM5+GsX0w6215rP+A14dEO8+y88
BxkNAh6EIfoNHtrlgtDkLXiOujSe2ivP3PvMmadVtneMHnsHhhNDTMGZmIvJ2RttmZ4Mhku1cV+s
lfaUbfmR7jF4m3AaCA1OdTduNbAO8uqAc+gJ4AWQtsBkULeDjcbY650B3Rp144LUh7MyF1EQspaD
j/DILB5N5oLeIFtOzGtlWfD/eIPAuaCvfYovFuMppgfQIKYBPafOis3A22fmamIa6A4zb/2pOunM
aIg6vOt8xkR/hd3+W8NO5U8YsoRQAGbi5Ejz9f2fyL9KZsZa0YoTgAkT1NE3aLgglBwN7hbDTgaU
yrx4AYycKnde4B5KhLfOGCcxBNnUFmY54z37tcbAiS3qG6RX+u7ybh5pOohxLVQ0S9Yl/jHJs60z
WMRyYgy0zKZKBmvS6Zt1dKvK+oIFf7olN3xoXW1Vzay4JQ1bebqGtfMSX2AU29oe8d583Lf7dBk9
fvNbp0/yGxj502+9ASMVfURNOPBJOztfQ9bEet/bMJVdtZt2gS8Ns08eP5Leb14b+Y8fl7hSzMyw
Ptf1GwjbqJRO70hUYRSp34e7FgO1YbTJjqOZLpY1jzyZMUJ4IvyJadmrDL+RqagPVRFbLCK6Omji
f38v/s0l4aomMXuRReVmoIBpttxYrkI45Co5+DZY3Zk0xlPLPUmW8ZZx3XFyQog38T0FITWFOWmj
oC6M36yFrxHKb0+FxPf/upKbSYPrW2LkIR2cJw+SM17haNmKDGwTQ/Gkt3DUufgwZSS482keKGt2
K+I7F/BOd+/aJ6jGXbEe3jPkEpRdpFz90DYUJnCTrXnh+Bv/Pt5hO8bw1pinO2yb1xMz2twXF96l
bx70b+aWX+v6p89y86BJrexCTLmnFeZfsWOhH8nfrD1Oqhzj/2dv7k+/7QbKT7ABySbRJYUdd44y
KoVgywbCvHUHPQYS4lRy/P3C+eM4ZlrIKOcm8+HbSVRqEoIZpry68VP0ILyXzw0VrmcDoQgHIO6l
cC/60AlG26eOi9WL8s16URk0/vYW/3wBN+uF1GHfxZdNnssvU0EbPsvqLP3h49pBowckIq2sp+ZQ
2VE/8+7yt/DTfyAI89M8iu/DPHP6e/O9ha7PyYXWj/6suOAr+TW7ktb5/Xdkma8T8XZ5/3y5N0si
zTUpN4vpciGVY12urYwnEU3CQ36CGH5fH5PzAPnQcr7AJVA/Y5FtqfR4nLrs5Mepa0bMH+3MJ+wT
coAq2G5z+Unf4eqg3PGR5jhr3olPGD6tCnVlQJWmHRVmtFLG3bgQr/V9iH0BIhIKW2B/aBEVYhd1
O3Fkv91XbrhB/6oQvlJqsKcht+l24qMTn5gguaRCgBnts72TbC+DAufzeqff9TvxHtgWmLBcBxAt
x0UJW4r9B8zP3RRwEelsqFU/4YIjJ3sF0QsO484/TTWBhZjIYTzir5VTvPeXWmwXIkwi6T3D/HQh
b9S9v6/3E+tjeiOQum3MEnZ/sBnhZk4tU3jCjwPtGqkT7Gc7Tp857tE7MGI7vCAyg/eprntYLVPg
UgqbTL1yEu7cY7DzD5OSqt7QWy21bXZfbkHLduOETUyiFx2G51SMiBDXAnsi901F4bBNgeUg70DK
AUO9z1fJXjuUx2n2mAHgUatcu93EL2lW/qHZWRvqk7uJvzdttsCecClalGwubE/rbmrQsDlcmE9T
uSlgvrbKQB2wT6Mydt8D2tqVt8fkKLN7OKZkrvzogaAhxFlcQTj1DpAGTSe50NdAjEtOxlKdJxBy
0le5nSxwsmfQVXLoINAABId2+CLQ3az8HUZufDAMyS5sse2Ssh3W0Xdbi3GrOJ62T/5DQIhJpYTb
6K/TwtII6qAasKryGT7lE/qlHqoFAwmP/Ax0zg8QI6tPD3RxcnTF0eJKecnQpO+3TBOZ6iAvnMfP
/hUozwErHR78EybDlH2I9OfWO+UX7F1GBO4y2pYtY59FAy2XCO8fWWn3jB9XwNhzoHjiTrEAwVMF
4Li9MDkAe4rwRzsIhxYtzkO3y9lX6un4WQRrFIHzqXIzQMO6Rd46kV15kAI0uqoREuIuPYQHEgr0
lQbFjWkdsCxUXApWgEqOehuyJMaTvBRAII0TsSbCFT+xVlb9Tlu12wqalAZFK2BluLNhHR7wyOAJ
L4WNuG35C+QVoA24JqGtMjAOnMN4etbAu0wwIkzvztKrQu9EmRzA5IKc9Zq8K6/1nb/QceWYYbPJ
fHBeTSIaNDBQF8nuLsBx1HkFqan+hkJo/GkTx78eUgVPW0Jm/uuTlrTM0zpDZ1e88+mzLWy2EUCd
Mbfz99bFpBVIXqL98KDBtD1l0JR+tE9iDm+QxZCciw2T/lP5qNNaPDNNCd/0iz4LzyYj9o/wUUBf
I86kNworkK4BKRhUX7Jw1cfiTXxLD+UZdtjFfEsfoI0+IGfqcQjhg8sHayPdYUbNu4cd2DflpzId
TLcnwU+fWZnuyU99QJGiAe8KPnPNapliwihyom0MyV2dKfxhMW0/U6PfL6of8ml4yU/N63CI59G9
frHOxr3m7b1nYsDTybXICJYgU39/uBOt8YdrxKtJRthMkM1vXpON1lskpzHCnsgW8rlGohKfEBog
OEYWcdaXsn2E+rIjzNMh6PgERZ+GrV1555ZdtLCjffIabKNgAz5P7YYq8CA9wr54CN6Yz15DNElo
jo8Tx6KaKVvpyXCM5xBIiCRs+MGfAboojbrhxb93X3Okwj+qR2ZT6XGa/1ab2okO8kPsoP5FlEHa
NcxQeKG0bWcJUbK5zg7ipIfA7yk/EcmWMwRIF/jkpo4yAk/XW3JeMXWfhjkpsoVp5IK5yxINMehI
BGF9uv/auTRm1RP+0o1iIzNedffTMB5PGJih752TP4zLHkYJk7gcrK2QoKTwxrPPxkfjUBCnwXeY
TQBmayL8z3wlHCyomuI8f2AQ9DolA3E6g0+gU5pjnfLANTy2CIJoo6FG6sf0keol+GD3BvPFeKi5
8y8QCKI9Bivlo7HQIUsbm2AfOhApN8K+eR+OTBgnguaEd0wxYgR/bxhFKTDap96YXR55SMSZf6eF
9gybD98eP42XtqRUUx0TdHOmXsrQFojKYNIzRWVg28TOBEd63gJjb/Ujvps9/LzEaRnhuLDvOBx2
xU4A/ENB+FG+VMwYcU3hExTXCcsga2N8mC5WWRh35UHaI8I6ljDHH7R3lL3gfMmjimCXlmNdXmPw
RGDtlbwrEb10mwkbBNV6h5GRzLxXqgO41vNp+vXKLFnnlQENf6+7mWrMageMdx3u/Ku1A1ACGkHZ
uQZ3CRdofjzYDkyfMcABMfQOSNlmw1v8IkOF3Ta1Lb1alAz6rHuaADBSbRgTQROYxa9w2J+nUvGp
LWbSJwiQE374nPg7btnbxHevvqAz/P7uImuZIcaF7vGQvrryLHhXt+EmL0ATEWHBQPU35hkQ6kfG
4a2tRSjn3NODcmmfzGU8wcLf1Z7Knxreya5bUXXsrLG0+HXHISJdr9uEt1nek52U76Sduo/XFrle
Mui34oRwgIWtjsTFeAwdtPKM0ryNPk9XDI3uvH2vzSpk91QEPqhdYctbTv/CtZNvhNFf2/3t1jhF
XRJ1ANfuN6sRxXf1TG5cutFLjs4WLs1MxZogZ5TWz4yzcvBe3GuxF+wRrvwdZ/Opp8wzyws6Vx6s
eOcds3/5aPxb2OaPfcbP13TTZ+hm0FdVyxy+xuid4c2sRfq1VmhP261Muhfp4khr2C+O6ba/TlOw
SSriXqsn2g1bf2JOcAyuDfr1dKmC+3sX8UV7/tZa5A87NuGtk30GO7Zk6Dfep2MsWWOWc5kT034E
uaFmcUL445DDpz0G/QluRrP2PgT78jffrTH5DzXbL79f/nWNtU1l+XnF75cH2z9h+wBXvbgLsIsQ
oVocC/YdjLvu/FXIgGAC/79tg/+ArvxyBTdQRiiSvTCWXw/Kv050E6GyOf9VxDQUxkdpMZ3mJjb8
3xQx0h9er19+8c0KSbsyidLpo0/bkgcHSV6kl2wzpYQoLx31cryJMFv+lpz5p/f6l198Uycnrdsq
uJOikHsqd8akuEJnvEfRv4lQw5HRMFGWRJR0aNZOikR/PhGYpgq1/GTaaXFGUBMxmoEOpJ+jaktl
uPfOjLLYN79Kiv+I+/z/nh0NiQoaL9q/Jzgz8v+R/eN//OP6Gn1UfpC8/kxwJtvwXz//l/+MIsFJ
VrCMYRuG7KzzivzlPzN9hzG/LJLDjJmMygr6i+KsGP+UVcLWLIn0YzZwBYj0L4rz9C2FXwEnWZRB
YET9/yJn2ZhCX1TSDjRTJHBZE82bslQW2T8ELc7uvOQzVO97wIkyqub0aXYfp4usZCPDr9qI0Usw
+End8puq84bc/PsV3GxhvltHilVyBUXuwrHoZ1WKypUEnm4/rDWobCYbSvOS6LVd69h+Cz/+8zW6
D97LrMo+61u7pJ/zwP/n/2csfsliwf37RX56zZvXfxw+un8sG5LEf1njXz/61/rW8EqiZVAl0yJn
58tF6a/1rYr/hDVvYiA22Yjxvf9e34L0T0UibIjATKL96Pk1tvW/FrggSf+ccuOMye6eXGpMVP+T
FX5zQhKNaRCfYfLekXtHNsBNFVTpwZAPZmru/E629mIAQjZUoX9WKlp5qTH5GsqxdSxiBD99YH5T
3Ny60eL1apmW9RXiofCptJvzySh9Hw9IC6ZhHH+YnWHtBUEwN2KowMIs4ghCk4uHZIBlipTwAsi9
8qga3RuhlmhxjeFekUvQvunL0EBT6UrhSdCbcP3Tsz39q9r62Z1Gml6zn4qw6Tot3SDpRxHJXdFv
veV6PJ/NxnURQ6cSg9KhKgwnTUrYmr2hL83RmlVBqh4kr37Um3Fb9KV2SUozWP79ddxWFMwWZWYh
pJ2AXZPFcnu/6jxXWkOtxT1GH+NijNL01DZU+3KGHCnwIYiOHG+N3vR7QzLeUiOBr5BMTC/L24tY
6pee32zwK+2XrWcFd64h7cLcPE3RO5HlJrvcGNTvqsWpzPnl5pGHyfoirQa/498th3uSMcWQoKa9
RI4BhhpZSxlrYtI/NNZjY/Soi8uamj8eYQoHIhP6RswObRfj8FTgVCyil070tWQwPw39aqcXkGaj
Jmzuggq3ja6J77OkRLdohfiTKEq3mzD6OTUhxUfZ1I+ZJwJY9UX2llv+viXX4T210vlQ+scxkbIN
L4lmzLNBKJYkizkdZasVQ8foEmXvy3p0l5cARppHctXfP8+b7X0KC+Jw4e7ozAxIOBBvtnfD7F1V
KQ13r8b4lyqtGG8sXwOsr0VkiIXQsMoUcdel9dMwPWyx8124e0rExZkeiU6e/A3SaN3AT6QcE2eF
uAgARJMsREa/Fq2yUQx5OqrCfuh15VjkIdB4XblLs9abZdmkH5mmf/iKSuOTlR9mlIINv6SusVLH
HEMQSVJnctE9xcFiCN16pRVmAW/N/1CDZti2ZjRsM9not7VnPCoj/a5ZpnP86ZqLFkiHrG39lewG
xiIkBxxxQg/S5bazrlKkjZeWjt/WykJJG7wR3MFzUsPDlrYdnyuSoe7HosocagbsRAXVqWPdPWlS
Rokb5NApUgEZUlWbR26eKsbbPNCfDDoZeyxz/ErGAeJ0Vin7Qk7Apwe9mJWdJtpxpBb26BaaU2cQ
8hIXdUqn72O5O4SjusGS8qAGJba2fu86ozaR4KJ+XVsQ1+RyGN5L6LtKgOC89q0z+/5F5O/Yl1oH
wF02J10LV1FfhetYDXui3mucRsSVHqu8KGJJ44vR5WLMy7XX1ep1QCHx90vwtmDmeVvStK1MxxCx
NLdbmxrWhSf5aXAYAghioQtdeexQ1Qs1dmep2e2/vhg9oEjeJPRRqAQMz8XywoQM4zUQW6LMRdmt
CE5SuK3jj1DP/DB65/eGvLXGzswNeD/xqO56AdKwJwvKyqta8AtBxZMPR9B1qtXM0itZslO1OIt6
vuiCFmiIAisL0a+IVr1sicGeRxZ+vH9/C25Hk9MtoABVJWo9bA1/21XTMc6I14yzg1ZBM4sEQFUd
XDfpDdaApGCUMBJaokueiU1xJG2bGDbHMEgAWVX08N3F3PRsU+nKk6AcVg2SIzj/f30BtVCUeikR
cAHxC7KiekBgL26Jq1bqci8OcGMNc5ll/pPQp6qD52kJ4yRVRSpAWWXCgbX8TGvCTzmOUKKT0LAy
A+g1uqhFGxW6fZBzwHeC+OIrvURupajBI86MU97Nsjq0dl2kRI6U9UyQyrKaV2pbO1JSLuQm2uvs
uBvNt3axAIWZtGlmJ0mAkV8ITl1WGmN8BUqzLvoNepFM3jShVuFD13lLjHsh6g7BMSl769H0pHSV
udpZDCpt06e5QhZVywBbM50K8m9IyuhO9mMCs0ZBXrdKotkWhK6CanjZulJ3tvCQ3oQuVHHX+pCs
xn00Q0F0hOCYRTpquC6VnjW1WxaFXt6nNTOR1IiRvre6fE+Olnyfq7W+VWMZSmzS4rUrqPoUlSMc
v74EmUSucgDhVzEI3+vrc9SG3VofG9HJsY52o1Zb6+TqLsRQwJctS9ZZ1EAR1sRxY2GiSgogoTNB
Wj2JroU7YsppFOnQ34OoubpFcA4bPCgLlcxXDxP1Rap7xTxtZKJdBUF97GSsZUtov6pg1dvWy6tN
LJiodHLVWBcqUhdPPQmaMLxGRZ/DkfWHdRtB5w/6yD2WQrkpdf/YdqBTaVV/19/fjjInzSfsCGpX
hfqNc+ymM5ICjehbuQe3HBF46+VwyXOfcWsXiHgdKNDFUA0EbjUXZXFYlfKQ3LU1dKasT2eR254p
BHCWN6c3fxh7Rwk8feURPzTLlOI19szorhncBg9rOVgKRvBNPXcLYE2XjxBW05g+TyedeIMSyFkt
aJ3VEYpilcXMKk0cFVNtkUZueslxHp0nRqA7BH3D+a/HF7eQ44Xhd8rSl5vnYvCStSWE8KjCXCEd
qA8cP66KZTjKymOvYfHix/3BsyqncUcnbcZi3ZkZUHdYwZf7739K6R1Xgtf0M7ljeYe62W5Df0BA
6kbHUalWaVcJdmn1kVPgsp/Enbn2MtVahcHwXajvbYX7rzui6JKpkW+qyl+Vyk8TmCbSWtcjQeXA
meyfGmvYRrBv3WavFGZ7V4bFOfBrpJeCwNhAeFfb5ltJ5IQJ/VQnfq0pxMkiXTudjfSFKf10CaXh
D1Xu5uWB/6X7PpEg1uIeHpWEUSVlu7VqGdZVFATsEowO9caiFEjiYknJMs+7KHyyyLL7puSecIab
q9IwlaZTm5ok1vzNUvGIjRrHKk0P/eA9V0Eg7dKqwRizTlZqfa7YLd/6boDu2TXGoXabHmfmmKif
rM4wmnEzYUcWV0sgcGQ+6JbMxDjRgMX8wXxoayFYVE3jr4bpj4XQnmRfrva9KoTnoh67dZbViH9G
nbAdtTl4kahd+nxS1mTZUdRcjmIlCpyMWhguVCnuCsN7ULu8eA4GVAmpzvpiMzmkjdg7X/80hAai
I8lTvqlkf+9MQGloS/AjBOCRQKp/PbWkyPNJpXS9w8hS3+buAIl4OAalDPFUq4Jr2HjBVcHvNkam
qUfiPGaZqXrsssOB/qxcsj20sZZJBY0xVQhwL/NT2N8volFmh6Lqv7ngW7IOdRMXPGWvcLnQMb64
Vz+tttFTI7nlKDyYkR4vdVfTtlU50Sa1HkcFKSS3IST0zO1FjDKy1t1alvuRFYjdKlHAjrdghmaM
NS4kY3UfCuiQfEyZnYZQ660QSPfflAXTqf/TyzFdLqtPt0Suldj4r6nxT5dby32vVV3vH1KEHb3Z
eTsjKUsCxJn/0AAyDuvVLnT68E4MU7jydVftFWQZvtSVKzMnrkjVBMLkWkdOR+Mb23D5T1cHGqZQ
rci6at32MU3h6+XoKv6hb1sYXnHLiM/LqEySUIAlTR4V3HGtdtRAB2iVPEwshOqc63tVbDEibcJx
JZO+sRJdlMGtFGy9Cl2HFBKYW4gxg5Wxxp5ziMU94Agh7kGBIWPuPUkiAmLZSs2VMmjm/O/v+e0p
8XXPVZyxRR0wkcSaqbH96Z6LeVWqda0HB6Mtx1mViTgqCygSTUXbGIOTx4oyo4PAlSaI1HWSnmTB
F8gHHM9pLy8qwR02NJvJQpXBDEs0XHFAJTAqSrYNhJcuKry9oZQqwgFNQAPmZdtYRNCQDoFjtXW+
8CI0KlFlSZs8G1ygP20ZlmL/6CuGstagrOSupWyHCFMc2fXWuiJvRItJixRL3+yCyk0Pb4pTRvSU
U2TK7Mw4TPx6K/yOYt/sNfegcHTOomRAduJXtkoATCXCFTUksPxawd+myDAd1ftxFtH1bNosoBKs
mZf29YjXpyFsiDd+UDwoOlHavIhp95xLyUvZmkBNahbPTXgauU73FDdolePwZPj6Y5Bm40xdFmH7
kINmiIZafvOwbykIfELNwGQDW3OwZSaCNxWNIHH+mrLpHtgqEqdoIyS3Hb6zvvbuSdLdKA/qRojr
YWZ5HmPgFuKLEO61rJ3GpGhou5YqLE70hZkLRx3cak3vifyOjIkyQrdC+YOcU0OpOpTjdZQJx/Vp
jVuzhpIZ5RfM/D8SzV8KLm0VR31Hsk9XO2mK5Mmd0nG+Wdy/tRkMxYDOSRojz2LatH99olFuao0+
6tExrjqieuVhH5rGcexCJrH/i7Iva5LU1rb+RUQAAiRec54za+zqfiHcgwUCITFIIH79XaS/L447
fa4r7gvusvvEySI17L32Gqb2fZIZO+tCy2VXgTHAxhkJgRk1CWA60+XIWAtze5DgFwQpJ29j255Z
TdUbyYt9ZDPw8uieoWo9EwVdjHawB2iNGU/YzvCLcP1znAeQUIUSh3uAOyG1XnnKEdW0GisfOoyq
fvF7pnd55apbF2AjyM5vPlpoy3vkOrXza2E9W09Bmx1VOpHX2uJmbEXXfIKIPJLUsTIoEqtSTBXQ
ayOK4WHtc+uYqXoDlYvfwqcxRnhMlanq1JJfzujoNiTNuhhA0/NE0u5GhDXggGqLY570l4izlynj
YFaW9pBR0IrygBxrMfJr2E43EjVkLRlHgG8rh0VnRzDfewev8gAykUxNbzYtNyZovw8tBVgg2veq
q79n3fS1rIxGh9aBfMahIP731QFQ5Pf7Zv6lAdghFAAVPkOO5gMMlOukqCI1lldLfNhfeNWPjA7x
ey7C7jCqFia+vigvLAL9AcCW20QjIroN6MpfqkoMy0HbZDXU2ABRPNTHPEvBa2HBJY9Ld1WYZTSD
Jm96wkQjkhwi2x7wjcfUYYgEXWReCQBQW3XxvuTSwnsSJdXWq4roYmpX7WOUTwvrZclPzzXlS9A4
s0j6CXrujhV7St6FykAZq7z+SEKSvOsQ63qZZzAeiCrdXQc/665py+GE7BTUQ4X3g4+juLogyC9J
PCIOZfLjJ+A740LxP3kcQ845/0EDl6YeB2/SZ+ONNwojl4HkO1JFa5x547fml1a+/jN8S2d8Tm+m
ouwPFW+O05AN57H29aW36usUW4yCJWt3Kh79px5Bf2hAVqGeskPMfuaVB81UFuVQtRr7Jv0iBO3b
qufcz+tbP9ET8g/NNTId36NqX3va63ZhVyDAc8Dx6eBvdZYCCY42ebd5zK6ir945xJIiU8kX3xvh
ptiP6mxBNdyPWaPBbazylcysuxnEPA5FnV2GOBdojXq47RvVXeNyfJEFBNtpxLPlf76hvqb1nln+
6lFvQuasELvCo7ieE+BtrRnsefD4r0D72a0x6SYaGrIvUdMtelRnOzOG3XNUbiPmYG3ljPfEvtad
zv9QIPyzYRYliQoHIgV5fFVVqdvJJkAMWRm8VxGwv3ZMgPoDFkMabrRjyHlHB5nrI0YN8QssKfKC
vLQzGq9CZPzWcBiuSveBcxoghevp9v7jIBRqbpY9Fxwy7jou+GLSPl+2Ua4v1IEzWtAca1f5MF83
kGT6AFS+D4W3LT3Zf/GqyAIB0f6WglffqPzp/uDnRDTsBl4CnEEQVr/vVAxnUS7EIZNDtxCW8H0T
ZmR1byOZhAwqbkV84DoOt1OTNBsCzX1TJF+1Qm6WJzXfMqnzpz6Rz7Fs/1C9lk+yHLNrUmHQjT5i
MDUiGzvWvERDJjf4Tx6E5n77kiCn7ti30UlG5oV6uv0phHtSTIovkxbJerAIxasGDyKHGGI3ropf
jnb2lQq8QIXsjSarNi2rkGuedCVdYmebC9EOdnl4P28B0ScrmLwJMRV7LQpYTmJZkDahy6iru/PQ
8NsY9LDnrxO3zhN/PCFnLlohKQvG27QrYA/rinGdDpG75IEHZY9L+qvHdL0aRn0NSk+cRkQZrfoA
8CKC6pB5L4GA04Jey2zcicnTx9B9VdNHGxvvPcj8Fr9shICxsviejjHcUlJHUT8qejbKnVUjweZ0
arjysYXC/D9/Aua9DNsyW97fABiaR+AqK1Sq3kfZG7pUYVstp4hkZzoBOQZauuaA4hY2HF60n3ww
r96Xieiu/WiQX8VvqGLcHy1/Sbqsh3MAOg0OUG0Rz5dfR/e9rUG180x7qlTpFnUMQSwZvM2YZdgY
uQ/312rKjqN6MS3ZZWR404NrnwiwglXpoExv/OGgZQ8XTqWqDx8rYmkqvY1N7a1gD5WeohJq4w79
8pbPBwig0FurBrFuLDpTHyv6dn9MCKIO8/4SQpK1T4x7ZSWv4dwDWfqQxvjCngD95bvEG+JFizPr
Fvuy2k1NKpGBEYLcrWGpYaXu4OqBsK56XJTAn76VcE+wMDKpqYWBje/99Dz5A+G4/fNU6FVlQFVr
kAwIJls7PlFLdjqFKy+ODzDOyg4+VHnRnfKQ44uykOSiS9oKYvLXQiqc8dxPfigsbBPkgE84RIos
T/ShSME4M35YfHhBnSwzjBn3wDMXuInyW8WQPxd5LXstUBlB8BB233D2b2LEI+czcKiyqFw32ej2
zlPsjU9oS8hVUgt9qwnRn+oRGX9xfMO4DHRHwygSwh1s/9Icjn82NAc5JeGu5El/dlr3m3hKHIqa
9A+NsS+qxwIBLtEkLpVK/VWhTPlRdskTaoDpV53G21p1ySrmDeLtZvQTjHzMaeuzHtseysHZTyUH
WaUJAZqXM+gko+nVpe2fKBm9Ax3o+D7BfgEjUf9rz7wbTNPyDS8mODi2sX0tfSquIFBcMAE7yCSs
zgOAvlskgByq7IhZLBymfEzAdBqLZ+qX4akHCDRkxbgtO5AeSpqRC210dNHAHkvR45xmMXxw5znZ
fWJ2n501YQ5xp03dN25xplZPluTxCzdKXFN9QlzXGfeq4wt/WrGOQaETjNExG2JAqTn8X0iiobHT
Qbf3Be4Lxdx4jkX/LCZ7MUXHMcER5G3+N57zx2sPXx9J2C3u4FNlPSl+ugKZe02SroOih9+zDJ4t
GsYXGQ/hMeUMqhJR6H01xLh5szJaud6ZXYCz9j30IvhuqG48RelwpmGRnbwiVsiTzrqvTudvbanC
YyarEd5GhYCFPSUhbIXDdBVTeBhgybU/ldZbkqfkq8KaWfHMk2eSm2lBkwFz9QasRgzcNai9fdkc
748K98pKZAMugqb1zmXXe7u+bV7vP02IHT389b8toJtcNwNMPcLMm64NAvWeSzG+ZDLmX5XJARMm
SCMr52YyL6iAK1VI12QS1VIQ9UzROz55DJCr9TAeiGvTPHsZiLdNB2vdDBC0UWN6HeZH7F6rUkrg
NtZ9Q72xi7osfw/8zoONCp3NmfLPcnofWzH03TAWBDMCU+MEUW6PAryMdY2PYYe4dIpPmyAFTRAj
5C1mNDDUzPNhKW0IT1QofsJwmL5yTKocupmdcKQAoQ/wx+Bjf1rHwe7nHezvegu/5xiGM6RX01V0
EtEVVeRf0ioA12voqx8Vsg4Cz18OtuY3sDlgLRIksP5iFUw4Ec1ouPTWynPJkSD8cOrE9Elo9+Mg
bv6twxDYCTA0io7jkfdfEpa3EaflZXDaLAvWzIYmSbRzkj9NZvyoQk0vXA71mnSuu1Z6QAc5VsE+
FjUkgZ5OIc2gSEhhNNkUffvM9UgOweT8bcU6JGcWEozlsGvX1UTnHprI/QCZvRf4u3b+dgXyp0IF
x4YgnOxzFHRwzYmzw+Rz+SKHGM7aU/kz1FW/JjPhwurPuo57ctjfUS4Qcu/JYT4u8nieyT3Mw7U0
zk51mF6tp9VqJG1w0pG5pR6yyKMyCo73RwVvdW6Ki88Jsv5GUK81q92l7OAQ55XLgHL3DSmoxPfa
BWmi8eb64Fc6xeMtSWD9PZX5LEyHKAkrfGFbZ87UUpgUglSy7Noe7stsiE8kqZODceWz6+t5IGCz
M9K/MYvxHVzSh1/NMILSkEzRJULxdw5Es3BZzE5Jn54nk4/7NgDWSkYFX3DPnxaJS6JbaJCkmYxE
rQLzJl2eXTzYrbVugtCNcLM3PvlDlMJdUj/flvNVA4xHnPqcXUowT841jfg5AmU/DRFIktG9tUQf
af3uxwkcRnCaNggAdks1okYJjSu+Vxr8fQ9ztsS+9bULz5kDVokJFboB16WHyfzh5Xl746P/TEkM
jnFpFezaEkjGLcj8dvK2yG5EvFmknj0VTIj5TJFNJTy3mPB14I426ZUxRDA3Jn/WsKURbavOWUXP
d+yWiRynqvO+1vEKx7r+wAEFIwgp7LamYfA6Rog7XmSY/kP1lNxnZ/CNiooP23YCMeh0m7UQAxAF
vzmq4XrvAEj4CF/lfY5rPnUfDcSV5Sg/OCqJXkblDnOWajP5ExSYLWictcT01NOwv5jf3v3RDDBC
+KRnfgBBsXjR6YLGARPSMMAKfly8pMyI7hSkYw6ILI4WpHBUJVlMwrcvcWoRhSE7wJWYsKxGL8LO
Ro5bXObvNav+cIGCFzHaAg8S0mMZY45AjJ+tTNTB68KGChe2/dAhDE0DP4cdAFDzqzepcxrz4ow9
D3eNahSblpQ4yIlAjsdc6U5Dx08DnL9U4QDF11O/66iCsg28badAt9fU+yrA8TAUthK5H751Leuv
XSZeDJx6SuEX56AdUC7Mjyin7b7i6UdAhN24jsMJzSXIvjKCHcj8uP/p/u+sUMFnqMQjKAExNibj
cQT6Z8IAhM/fwN8AWd1EGadKdjePdXBZK4Zoae3Ubf0u4GuAJ2oXBGtXDe4Dg+wDGYx9SZjsrjkA
2kUyp8IqQEzHSGEXRDV8yHP8DWQNegfLUci4KsceDmi59xAOUTvYTcwPg1w2paW+pHALaY2r12Mb
hAeQsa4/G582TzRtDzkN/e991R5U3LVPK5aM15aht8hqvVNzua4036XNiCSqitInzEqQxeVY9aND
39I3ZNs1Xn7sazGcjB9bxG+oz0ZZwQzp/W2GwMCljQjMKXwklsKw9/FeRdCiDHldmRvu0cCrIPJz
LaRuWb0gA4K+bSSq947Cqt2xaZcjsnmJJOenO75HskquZND6u5R8gkSCzPPPz4UPRSB3A+AUgPj4
+9ea9cYr2dANN0IzdqVdipSzIPjhVfyHm0dh90femIugXJ7vRSn6QchchDJLEIvHeoWqBHaaIYRy
zbgM5tODTi49FGZCbF/dvjZ1D+FNWUNEFyp2hrwLfhi+eaMjFOndfPspOZ2KsKKvPWx1D3aItkQM
XrGwmkD8ed89VmZQbnVhvAbBr3+ODBoLcIHkNiCYZtwfog6Whczbbd3g+hzk0L5KMDhwJHrQSs0/
toboXdg3bFmc0xrIYAB8FilqBELYGUn9z4+5wJ0Lzs64FhHO9lr4EMr0FcUAnXkbNJj+GtH18CWX
3wcEtT8VksCpTn73FCbm0H5+52EPnhQJ660O6uHJBvMIpQPnwaKNH+LgCdzr4EiHKTh2DVprtG/o
nnqEy48GfsVtgGY3KLxmx23TPVPqrxVALFGHahuP7XMy9682hYIomgh0mxr+JaiAYfae2Hzl0NMD
6PTehxI9IIt7pABFSf9GDezB/v3k/ecsD5bWMw8c5J0gBqnu4VwYSuUFiSbFpWsknMi0rl99Dq0d
LGk0Tuo3QNCAseP4hLd5q6uyWCrTvmZjf64TgqaItfI8IAh11fdkF2Ut1PtyjjPvx/iTQUo4g8V/
24M0xUfFIAaLHJxg6I8exgy9LLNphvcuUVZAJoZmb5GOffI8wuKmMw75oYVHtkK8ehZTrS6r1hlK
0ucoLzh8c/IfY8i3U+aQbJFPCeasGJIi0PddyaC71SwCezGHmg2IyolNFex9Ku2dPnnb8yj3918B
tsUBxUgMNgf4HebJwt9OYZQnuEZcUl4Ia68lkS3qcf6Bjsg7BBbcoTZ4K1IzwAY1XKToNdeeQDh9
jcW44A7vntdjdMBWtkuZ+RCMyVquW098clk8nnZ40/iYFI/Ex56hj0TGUue+lSU+ZsC2hkwo+Rq5
YwAD1wWoRss+brKnGdbQGsY4Yc2fgNskh6RtbnFaI7exC9qT18In9JPX93DazZ8LncNMCsc1FpHH
zzVGdRMwmVUXVU8gWfeBvWSdUDDkJG8YgCEFBJt5l8a5XjNZvbBSoa5rJUbnGtL1sWq9T97UI5ln
/kRg/vmwTwf9AnXLw4AjlS6rEiSQX3ABJBs6kUPl4MtHijw++rVAmxVxOImVM/YVVVeFqG10E4jz
q3x3jC2onrqpYMxTFPBXq1u8u6RDElxYpIgt5xGMVwG3+Ag71TQ8tPX4mTb3UW2EXwCKDyR/g6ON
+WT6OLub+qTlPKjkxWf4MCWwQZEitag8tUmSbiQt7aaR6PJtmzzheEffA4Y58IVjC1WYqDoQN+Ff
lQLICxNY/f37F548TNrmTweyNfiVGBOARgJNym/7Rcqpito4Ki/VVGGM3MfDAfYy165KfmnDUEdl
LVt4ZCRgi/mIG0XNtqIlxxdQ0ltRTOaCmkRtIxNjgBzW66iHi0fa9AdjYthqFRXcLQVCY4iBm2kb
tpBpZq04EsHcVmTdyfaDf/Bl7B+aEqHajtlDIaNnTxAOZaeCT0goulWDI3TVdrQ/gsZ0YFr6Z2Wa
c5by90wCwQKRazp2/gjz5xGEp8wQuGqJBvnFqRxWwKuareMeclHRhywLsP13RUBSkLWza2XbBmU3
8j0NcPuh+TLEXL+NCVT1ZdAlyyQu4W0ZmebbkPmnEO6wAD3aU17Exf99qYNoDdUDCwAwxOjjf/8u
+kb4Hqj+MJpDUbbMCwF3wwJA2ag3JoWDnXkDxgGAi+AEKDFYAxkPDV6gv1gNN0QCNw7TgTXO0IWD
dAP0J1QlcOkQFAEAcqYADdCwATsGEPtnn/2/rSPwa8DPxmIHPjAfLH87d1mYy5YqUcFu0s82zTTu
TaIRKCw8OCdrMP8a2lyiJtsAgaVnT8NmLC77fYsFuIaMKlsbap/A2txXzYQJ6/Bt9PPhraA/0OiS
vWL1Qfsd3RhewbvdV4gAIw39rNh7aJLumwH0LjDMIV4BwvOwGZqwMSb1bYX7L8CeG/1TRip7AKsx
3QS8+tr5LQhgeK0rbxq2tXVw6Hb2Go5VtAJXHg69Vr7UAiZgOQn2VQtj6H/frsGd/Pf7/QYGLaoJ
UIIhuYX27Pf3jG3EwAUQ8oJRA4xhl7QGVwj/ZNaDej4T8EDIwh/ayeekbUEGhpGKEJiR2FpBB+z3
E5x3gRg0BPmLFsATCELdvhEDVPfIW4sCcqWJ3lOIIXaNSHLQ1wx65rROdxzUMYxTo+o74NBftUVN
ODGUi2OKdQV6zRzs6bH3FmzcrqnRs3nqxWatfskLSNDGqAkPBW2zA8NsZIEThx6Zl34r01Hvmaj8
dSiwtmPHp59AY+vFhH4aXMWNaorvEakCQBRi2GVMQYkvVLzEiVYeRm84Fal4FgxWOzJmr1R62REz
Ob7DoCzbRbH+aTFVWtZapl86bcgqqHm1B965sApwaymCO3wNUo8n7bML3N6X5hT2ESRzoLoUwDu/
gSDwYdpxxVL8lTiN27dp9qfx4J0ovOEpSYbu3YnXULNk1ZFx3IZM1M9DB9G4LdFTxV66S4cWMeiO
SgyoUZTYEdV+1fJyy0uLKUZaHyvQ+xY8QGTmoKrPKrvH5tQHSQAH/J0NCybcIyVWKbCsZDGSc0ph
uO+NHUJ+K7iyJDyvN/Gs4LPyGNZ4YwIOgUkF1nTvewuKwq/yUX10CLTlXra1hXtGZx3vkgE+6gCr
2wP4+YeRhM9VQN8+We3pg7QJ9xFWOm5OMEDQHoaPzVdPYhs0NXXnakzGBXga2cIMcXcB2R4ReyOD
7VLchAD5k+K7tOa1D8SllG29m2BTs+iIka8Fq/RmxIm6mZjtniAg+6ZU6E7jVGLCGg4daCV2Hyng
TiVL42sbgdtt6nFNM4kMzybQlyiBVXot0qvmCFUfal3uy0rbU6DhXDmCI1jEGl+1L0A8muD6MBZ9
uUXimnfKKK7zeXzRZ+F0TjUcMYlfnvT8SCqTr0fawQK55lO38H2YYkI+hEwuloNQBfrE9a+HALXU
VIgtcHXPNg5y1UMGaAbyiyi59DGgqwEVxNa2exCw2yfo9Y+TCnNQeHJER0awWwLhwNvTJIf7TO61
GzlZ5HsTBTfMtjoUE4veghq2VLpWH3ey4f2hy+G7HUeFvAksjqrOf2QShtM1OqhNRGuM6TE8RvWn
p22cjBiypN7RmkmsahLBmugFGzPecutH29iFSGzEDIvYobkRE6jTGAcfTPY50HwPftQRhrNwY45S
kd2ol3wtQMk8xT3ss7Vi/TaNk7f7EBLU6IUXdfl5SkEorJqkwPggmo5Jhw4k6Opb5sJ50FsiJXQ4
5wQN3xgwxGxmAxzDIEfYDorAOqqbMIQSwf4OWU5ZhuirVK5tZ946aop94XJ1YWZia+2ZDIZw6UiP
/oClwTMDC3pwjHYDdEXnEeosIGcDzDwSfGmYn5LL/TEIHwTRd55K+R70LSyBWATSHAWZP/KoKtdm
CLJTb+ZGHMjd0li4+dQdcj/GkJFDWHSwybmFc9ON15DtQNBKT77vt+CfZHBYV0W7CP2FGnP7XUzw
RmSEesfKhOUNpHH+GigfoFvuxBG0iPjg1bARNz3OTV6AJ9T0rL4YrntspwTKf6rcMWd43P8UNOIA
tegixiDz5S4C8O17XFL6yal0x3T+dplhewMnA1KGOxda6uDxMmMQjGESn+FUCtFLFiYHBg5qoQsL
RPsEkJr5xPc3beHcNuazzXMHfLbFLQBV/BDAZsZN67pIkc6IwcsK5yy6NiQOrX0N++06c99LX8Af
O5U/azV+C3vE335MovHeCVhvtyZG4k/jNmX8ZsHSXsS9lJsqgUfKJ8fYP08xnF0RhDM4w6CXvQ9X
/lYbYdfKdkjH6Fy0nTwCEt2TosFXStkFrVZzrWArZvPuWEw2BnPaDDtH+WdaqseWc37ZGONANYcb
KoHf20NzjzUaV4mnorOCDvJa8xo4Xx0hZgbUV0gy4AZc2XLZEgwhRotplCgx+qyVSFb+kEwLpfGX
JTMwYzHkk4WQxKhafl8I0BjjC4WIFSzigM3X19/eELZkl4QKM9ep7sEgLiLYAHaZD4sDPGSH/EAX
eNDwlGJtg7DaTlH3pcPEcI2h1EteWY4wDqhmEi63LYPJksgDf+kKgTvclbBqZ/0G59Sl4H1zBEsY
hKxU7rDMu1U7Vs2q4rzZyC54S0nfr0BzWUgt2j9TGT6BBokM1GDyLm3sMvCewC9xIfkjN0m9K1M9
vZKhuERsotfeeX+WMXSsuHbMEuD5BHC7OYG7M+wSCV5S0fJfaR3Hx5qUOw4PgV3BaXIgAr50EOEQ
Bi4xG6pjPVJ0ubYE8K2HeBtnIwSeFGm7kQOWGxZ85YZg+gw5eQB/oHDARvQJ5hiYbAKYeJgQ9Jy4
CTIffRm8ZmFGpw6ZzZ6H6Zw7eZ6yst9BU5z8P56NQT2z94Kq2g9lEF6YBqGpB9vgk53zj7IF4Ahw
ErDK59EbSKG/rwvOnA5pbLrLX2N87nz83ziErSdg8GkUUQswLFMgKDHm6Do6cUb5bpwwVHaoK7/+
+6f5L2oLltBZOwRZHTD+e23+t1U6BRVHA+T1FxsVzabWQ4Dmd8B8PkUmVOer8aIarLbA5shacT3s
kBQJTw6g6jbz3LsLBwGDN1BWVybou2vW/KyKDJRzhRBnFY2XWDe/MAMQe2kxDRgqWJVXMQ8vGYvG
LarbbEUTmV99lZ+qoeYnqIaR466R1ZsTWB+C5n4ZgZ6rHBj1ODKkYUdj+ES6BrntXbmfVNCvrE1x
z1sHhTEJILzzOvbZcfePhRT6WEEoNmE5hu/sEUV0GsmBFjrFS+edooFOZ993P2KR+UfwGMG6pvA1
gUilFgcV1dXJF3Aao+AvVFJfC0WjTxb2o/oDU1vo4uFKiKaUATt/hAR5ntGS8tBeoAJzaDrQ2hXG
wLspgcFWo99KKJzWffYjMkYBVs2QHmSjfF32XbCPonEncyNPjcKcr54M3MvC1oC3ZeEtrrMvDefp
wRJUj/++2P5J7MU8CfA38GKc2nBWfNiOE6UBIF4IeQcj/d0I8vZyROQCA9dAAvJaNqFG2LA+9CES
L0aJYYCcJSGCtd0+NTg7eDjSw6DSZ5Sk/pPg08HOrAReFuq5M+13gcjCQyzTDa9LlPIDon3Kkf9B
qvgZisceKWQx/D8bOJ9nsp4j1FBBOCwvEEuXLAqPGNDyT2gGwQOKgK8qDOeNlcAdN/ZxW/2+38eG
pylIFPQydBC13EfsgHGuUYJZsPNaaBq77KJMao93wM/8APc8uqSt/qO3gu6GHDpGBOXFByabz6qV
Rz08PhwiHBGHF6IBB2r26HIJXCNiAG2ny18+C38RDrsOAYuJoyAFTP2bg5p/N036S8crVLszE+H+
4CZITgWGGZ+skjv6+dvFCUQxQS1GEoAWMIJ4QEeFzEA4pyMB/ZvSHe4JNSTfOqIQ8uAwKdJomEoG
8YmyGr6AxgfrlFd/km7iq2IUE6KN/G717yv3v7CzoyCBlj4hbJ6XPV7mBIKALkrr4AKymrdTKRjU
RGj4OBXZe9BlyZMJivba1f5JiQyGBoAs6mr8wTJgrxXLzQlS7uc7i7ADzQH5T/m0h0oDv5sK2A7T
IzFV1TOWMWxNddms0JrTc91X5cky6MC5QDb90J14CQotz216Uk0G9jUQQkjBveW9tg9m4VbdFB89
YhCh74GKbhFI6BpwMKttTssUZ+3MhPIUZv91A1FMofQvjx/ExLcEndyvntKjFnH01YEsDKUxKz+p
iv4p/QYQORdsOLRS1ET0AeupQYjmE3bvJZbTzYzpU4xE1hO4o7PAP14OWXkIiiDc6WD60eNUWnVp
CXIfQ3rXv3+l0T/2JZlFGAxq/BACG3ytv+/LkPCoSfs4viSZbw+DB+lTReIRdUgDh2CTsAuZWl8t
6kZvyjLPj9DHq8XY+MGmUqCLkxQ06tTj0wnjmTlmrg+PSjskCakqPnoyhfcphIZNs2knA6PGbAKR
BJgDwFJ8TfPQOkNZDXaCfevCsXuqa3TlMurO/gjBYYjayDV9dfRzlV8HAKBg7SWLLjUTirz03Gla
Y+SankzXR9uxK+xWeIVapVUR76P+/3tn/a8WdPRhisKgM0RqQIqSdh6oofP6/XV1OYSXttHmolJ7
9sHye6cyhPtdFPGj7xpEAioW7mmQwMh5ViUkuKfXhCLsq8qzr74lwbFtoFxiAv4M9x+LTr0roMdv
fGxeeBnVP5SSL4qHYsXs1B9jQL/rPCphrsyk/yaXoND7myZx4SqjuX3pqzF6KkmzKENQ+zgH06WN
ySK9MxtHT2/0mJWvfx1pmulXgHTTH7rmC/SI8VeXjAgLitudlSY7Bj4F0gGVAuJsJIKEUq/NT9j0
64iq+tUWg7dgXeJ/Bd/oXdUY4sf4LTyCT5qlwa9WTC8emKXfhirDPcrt+A68CYMlG467cppt/BuS
PHvSW+A9eq+ov/mbGwCIKEGffZOLp39f3H9NYH47ROFWBK11iFwMiLPYo4qWZf7YA3QAga2HYLEt
Csj8Z/QlrekIJ8VWsAXuS8wF1kE+IkBOE8T2BR4xO6AgH/VYtpjt9hDjM19/IRXKA0gX7KXx0bfz
KDBrGVO9Nn0Lzxih7ZEB6oMfqMeQtjMhZ60wzEBjB09ziNT6q0n4cIQu/s/QR9oVOJ7xYSqj6Vam
JV0Q7uSPFEqkmu2ZythrG3vVZaqKYeEFJLv4LaKP2pSKLYBbpOrUPnkD+BSuTUkvQYaRUkF7eiYe
oefYr7ADa5NveoCHJ/Atb4Ni2ROBHuQpm6A3bYd4H4M0ciXzQ9oTj8YnkMeFIQ48cdggtC5/Kejo
Ng7kqkU8Sfsa5T17hpHDoh7VN8AQSIL1YKtcw6dimTdBfIx6RMF5w+DW0VNsTH9TLu5vzfzwMoJc
Ul4Em9bB+xfOM99z94Ux1cGZNZBX3fvHQUs4sY4OdPRCt+jpQXla9zbAJFJp751BlL4Mo0y+WIbY
1g6UjOuQmGzTdxaxdmlsDo1VW5BmUL7PDA4at7/Qglh8OPI/nJ3ZctvKlm2/CBHom1f2nUiqt/yC
sGxt9G0CCSS+/g5A59Y+Z1dEVdz7giBl2hZJILFyrTnHFPvBdZyXIIg+8064v1Xa3VMgl5dS2ugS
6qigHJrQIgITqJ5TCqND0Bs9HQksIUILzLM90VEdC9rH5li0e8FXseJtqFst1DFyp8el5dR5rURa
ndoH0xD2dYjRjol0AE8ThXzlJbkNbpoe42FoPuzqamfZZmrM9xp8wc4pi/EbfCIUIqfUKfPTZGDC
N6oBHCvW/27MSS6dyuA+0UbfjZUsLp7B5tHqnJckigmBbrKDoUXjW9ZozRWl8V/Ls7SJvRNa7Wpd
e9640vBUkx/IV7Yc8JP5iBM0tYuFrHYhWpS9hjP/A9fZ3rEm+yWwk1WTNdapgxGyabCm/2qb6RgG
Tv4mtTY99p2X79RYqw3DXrj9k/4RiFjccLE5b/A7iGebhjsjhZ9G1RcbB+f2h47pbsXlll0DM/Oe
i4pFLrqMTXbB2j5cisH07k7Zenet7YJV4hT2XkIAXbl9XDyYpa82nh2Op8SZLH4JgrRG4X20Zruv
dMk+PTGNe5QN/XacH6U57t2ojs17VWT9toqsYd0NDTlZRmNcTPgJJIR50y6USfY0lFb10IvwwZrL
87BHiR934w8v4EssOmJ/dIm1QDOUOrd1pM5mneVrNy7qDUKL8OzUQXg2iylax2MuNnatBIGqFZiX
VDjRXsZlsCqsDxI/0r+MoPmQTaz/wFfD2RdmR1sV1o1tzXTSe5N8hJqCqqhhD3jZhBkvKX9rJvyQ
lADyp27EehZWVruxRk7/2d5GaWWtnUp1R87fFd2I4cT9BUhsbnubOqitY2BVLhvZeFrnmIOOfNbV
mjflv6UOO4wh2uYJnfDarfAOa8O0r9nN3LjlsFRPItkPGX0WpenirDrfP9FNFmuttbS3MOo8QrFm
15scLmMh1CFclsX5sDzSdXLCR7M+JPO51wSle8ZdEq6+oW+N75Ku1QTYgUi4DJTNidBZb+6kyGTq
GBqlZkYjGGoYCJhwpVV8oaPx5SUYz4K8z1+Rq6Im2ts6HdtkSB3a4yQahm13T6T+046qLauSPIqR
IE0jdz/8TtnnTiPjRArzd16PP0JX1FdZNv0xzuEq2nr93MdN/to3FEC2kuMGZVZ9yDyHrASJhoe8
IsfCnpvXBEiVgX7pUCx6SKy+3+LyPimcIFnXtf8IVePFdFrIHbFRnxmsYDiu8/Qh5ZZ5qBLONTOs
5AtUp3fB2IA4hkhg2UwYKtTki87eB3c+oK9p5wZ7uXYMGqTeDF9QPZimikVrZdCR/ggKIhazMInO
RjGxMx+ye29p7oEWFKaLJLXvMSVeN7GrxPJ599OoPaG4vS4bL70ipDhIgOLP/Kxh5mctBzk+CWu+
0tiw0MJoyxYaQfh7MfMxhuaLd5se0v9skeAEZndrQ4d2U/mUFxSFXm3EnwV5hXmqkbjVDwRozuYM
QEivXj1ds9gzXseERlmqip3K8DjmJkpgvkHyDjjnYzyYl9jy4R/E5Fw5oK0FKK2g7q7x7I3M05L8
9ATmT1vj2IwT9UI6VnV1rZKWetBNh0TpIZPA8qvAa3lmVO+cHTdDct2RIBn72rlGfLNCul29914v
0MfImZZBEFKcNyejwGofGaxBqnbVJi7cr0b3zVd6bNZDGPpf5Sznwt75WGfOdLMK46dsm/FQY9vb
FFbHkiOq7Byz8u2+z3m2VIpzJoru/UTAlkXyKMCWgj6l7ux6iXw6NbKPVMfIhb6FQDK7zp6TqP2d
Wrp6sEFZrTr2tic3plc6KQeWeJ6S1KqKapXZNZWd5ZWPqOKA1xWu/lmT8Rt3XY73kakfuzKIyZ0x
AloLkh+mk3+4RVLsC73WtqZoiDQYOvHL66bPkYLnyfPb5uxoBW3ZWHsSmaE/GVFsPNW6uW4KUd9z
W8VrXQzRuUkNHCl8mbday6JXbkmbctSjY+tgS3e9Cd91ExCioou/+ipIjrEj6ZpXzhGLHHtb9JKf
pkd8eNR0a/rU8WOokne8pdNTFQ8fQ1C8LZ+8mwEX12tC2Lq5svPUmF/Alz6MUWT/IvtXgSoVNrZ5
vcU8wlzpV+FXB5hG2W6KKNa6ma0yqUM8NM5ZkQ+r+c4tM83u4FFb4OolECIuC5gR4UlrM+caBBMO
OM8wux0u4H5bKhFemtRD5dv7I+kS00TTb3BPsYBwjxgrXJe0NleLNzTJ0l/TaOuEn41+TuE3o8xN
CRC4jCH1l5Q6OgP0ByOxXmqs4WcsZz1Fd5j8ce1pU9lxfzQ1z2K1t/RDQm2zKcx3SxQe/HdPmOso
tTFEYfdJ0vEriEFPqXm4JSaFLc6h+eN0zvMyfOpF0dxYGZ61wN8oqmdqCJP6cT6UZb79rotscF2n
skhxxONgLXvMs/jmvU3sHiu3xhmVSNIuhKF2Y1v+dJoovnhBo+757FcxWgZUg97rt6wyfkhbwz4U
G+O6rb2dktI4Ct96hvQzUbNZRCC64W1Z4VlmgXJ0VXdEB7MuJ9+dxTwZrQONXE43JvY6Dsr1MhlI
jFl7NZJ4x3l4yZnCXvIJSn8ekcfu1R9Zqftrer/l2b+gXGJEGw3ZBembpJtvWltzlvmXhh9/MqB9
GmS8S9DjcdOMjrbGZ2X1Ln3CovvhaaRm44b5pU8V1GwQqQevSz6cEGcdt2OPYXv+Q/oh76/Iaz7o
qh/IlqznIQNAMM0lJ9prLQQTYZ/etdFnwzh1wLmouhmjFscx00n/1Sv3jnvqj21W+uv3klq3hLcu
V0VkKv3XaL5MMMW5tJoPBpDkr5ZApPg994IXnvK65baZTxkyTvO3bmnBY+zp18E3o4vFr71OHGEj
0++Cq8b/dnYAfGx9jauknJxjbeGfVgJFup+4+r4xBm7T84Fzp1nnHn0dC1HtK+Owv7LKlxtfc4iU
LcJpVXp+9OKVrb8tbMhElKvJPpzs8Oz6eXj2Vfg8afmeTu50YG4onnQ6bAAlAd1E3LTOy0GLU8wz
bSQ2seWs8XhreE84OH3M/6BF7k8kd5JFnClu79sZ4wtWcb37aGeXbe3Ub36i2EMEfXnBPk6WkR48
lkZP8kwV1R9uMj2X7XCGA+cdlWr43eZKzZgIuTRz4P9zAd4u+EHLeAmxGoUmchzsm9dxIlDLEmX8
ZRl7LJq4b1GBbvPSGh6Wwxjrya7VWf8zFQtSecgurBJMTDnm6KUMmKbQOfflNB0y0z/awR/XwixY
po/uvLlK5aRjhOKKibunvDaNpzx3670pdeLHMUVIi+5Py+73geFuIab8zfAHgn4RkZs2znfZPut+
iX2mrgAmYCpcYfzVL3FbVq+x+rn8H1quiWdZ3dM6q5+aKuWtTVrJfgEXbZ9B8CeO787ZFOFdcpKD
qkpJKHAmj+bkvGtD11/ikcNkwdxsW7fcuWHaX4ZS9Tu+gGLvZXyueR9cNPQJTe9UL0mrm0/MYw/8
Qu49dqOHLgzaR7OlLZfRoDkuLgVUK1tPx4Q2ZfJgzucXYmNxjRPzGXtHcV+Qs26uynvmGWcp03gz
32LyoXcvdit/FwHa60azXAIofDCQc3Gp5k+7asyKPXZJH13H8a6V4lXXcB8PdSU+zTE8pPGpjCGb
samq1aOtR+2REQgRB90QPBr62bDKCUc2PcWiDokvzsyRpNqW7UXWuTvJ9u9H60sfooAHq20gTixd
fKl1XBRHB2efA1bxDlosfq7yV0ragmD5Th26KoQoOLn842HBrUjEJiMAPT14MX7oxDi2c1kB2ls9
BILmWRsXOz4JsLRGKh7bEjWIPgwXtdRXTkaMeTaVK0iu3RMCfkBBw/Aqoh4CRIDNs/+vRx1+/pXZ
TY7Y5dx6tzZmVQg60c+MomOnUgxkRmhGLwyq3k0mCp+FQbQ2Rl7zrjJcbmmIQz3T87mz4BHhG6JW
kcHUf0UCjz56/9WQjulhVEMXXmyjhL+iDeP6b5fOqI0DiM/ZvyPSH4wywuPyxObD/Z/bP8Z/H4y7
+E7oQFo6jX3SUf8hu+xzgSMWU+bt+2Py2yHbN1FCF8uF7irHptyUMRSYJouO0u6mB78xzqqJcaDU
tfkgwj/c+dNNm+nase/ZhFCmTaumGdx9UQ6HdMTFnbbGxmImdqpl+NbymZwnA+6vgcxl73YyvLbm
vUjy4JrWQUDTkqKocUOCK5LOPyxfstO+GE48vLTEVFX11D2DV6gnC3mZVc3Nbvhfdu/9nMIBP3du
PBrpUL5oPh+ynsWboQ6GjdSn15xXHtO8JTYsowGz3PYx09QHncuTtHOP7K7O738sj3RmCysa5PRL
S8NbMZghIJC79xpo5z7PYDSryfrKZZ/ciGka/ISsrVPH/vNhiKS7xc+4K8ImvFhKeNi12vGYIpbb
WTPmxB2h9ILUtTYaGsudH8lgLfT0oWJT8MfR0302PUtbmlwNEwPMXF1BLcRb00iya4uv/FgZZICl
xTCi4rK4r/Smc0bDzSWRNZfUBHrbJdZZC8urI1LtxTNISLetBNJ0JW9eZQV7uF0Hi0/mONh5SYa7
dPdW4XubwWS/pgaLsayP1e1/Pt/MWWfxH91GFw+tybTGB0WHAOYfXf1p8ND3iQmerprK/VAEe4WD
DsMYAEN3W8946RxgQ5Z49blqwaW2zg+ACOE6itpkM+goiMLUbLbRVHzWiW0j2xu+FIrii9cX/u7/
/bdFc48jC0UyY69FP/5vM29hxqmWxqm6YTgi6tMXyfPUHgItowHJllBm1iMDVpIcc3c9zWZLgy4a
SAUqIlM/DDlkFJEpcbIpFIEyr9MpII+pL+MTEOPk/+O3ddGyI2QnnQDPzz/mh0nh1L1EiXPD/El8
udnlamU21kOaNcYLo+p6A6zJgZOS3b8NVGCDuFxaJVZh+NgXGrnTzHvg07mMxqnryir/mTrBz9Av
gJEX7vi/CXrN/zZagW/FeNcC+YkHjsHZf84KhkkVqRG6+g3B2nsflvI5EGV46p0ERrOvRxvbTWJk
uq24KAjR2KgpZdxMSeIRGaNbP8w4uYWFBV7KzptnzYD3oiw0bjReVxB3mIq2iP+iKQdCNfcwdVuV
BxmWyb3Hjobi5VQYffUimjS9WNlLZoJBj0XRvw0WMmu96LJPZBFnUbO3zvxjGQfNZUhVcK+Mei+0
TJ69vtqqpAumlZGTbVZImVyC5r0Nm5TuHvE70P0GkDIttsgZYMEs5DQWjs0oHZqRPeXaDTDVB3h4
+V5O1iyLQdCWZCGwzQYMzVxY1nSmd6WV7kejcdcqK5KzGbXqB4P6KCfdvLCR8njBbekpdGN2LxPP
2NVNCBZZa5Kr64O4s+Bdf8b5vIhhCqBJJBNPf2qDCH20473TIdo0HlZYYN7BwXaD7gHeAPuBOriY
PpS9ker4PjDzXC9Ff0MZU5LYHiyNq1Drz2Gl5Fm5dAako9GQNZB60S14C1zt0IbO+NQXrbGSGe35
ft5R2j97lec3v8ROBYn3V7p0tWO6Iyvfb5JTk3DzmXStP5Umxrasy9lqACLaByL01gG6wk1tN/Fa
sf+6x/TwizZX/9sYch7u/eeC5QAZtTzHWwa6/2Q+gwntp7b1ppvr5U9eU+kPUjUb7GcgRFGYbim9
WYQsHQGUh2lseAWtFR5h6H6poNBXJeOE/0UYDPna/G+/lMuEDegfxlDYeP9EwtKRtUcMBhZ6Xf0F
Tv/NoG/3NM2HNk6qHTrXfiPHDNJZLz9s1dtXXWWIg4wofZg5Ma3RPuZ0hRZvbGhzJaBOf2QZ/QT3
Qqhji0u50+Lsk/0mExXZc8fM5S8tHV4dEVS7RnY0Z0TxqntFc6RbjiWaW6wMtrSGuo2P6v5iYipa
B1qzBnG67uquZMF0q/fWMDZOQfsVnWyy06R8y9vROPuhJEIlYT7im+kVEGt99kGAoNdvj30KJAHO
SO0bxRW489RO0VPv3WOfYSdN/uF5TMRfqejplGcVhJlZruwg+NsEmSDMskqeYHf3l8UHmjsu7D8d
EdryFDcBcWnTbAT1jf2y6+dks0+BRdohHQfg1ljjoZEphhQpxNl9CM0Odww6fh1o9mdo2F9c7E8+
t4mYZvmpbztu0nXirTuE/cy4szPXlYVYJtyibNxQDzyZTiR2zbwfE/NhqUhA3Z2j2otvbtF/ME0k
S90YeKYP/aHTxz+zqIkZaRY9hURFHLz0Nerya+0JCWstvTp2QFabWZAXKwPrrsvgt93Y6Wl5Jo32
UAJwW7l2YZI9/9EURrTzBNrSlkvoMHAVb+JxCPfdgNYwDA0aGhXmUBDrqVl0pwzLzvcelHgL2GlQ
iLW6uXVuVL06dm2dvBSPaVEH7cXQEVEujmVwqfeJvSGfHrk4YbeW0+DCnGdFy4eaRNTJtaJdNPmc
rOiqLwwISIqtWDObibjJuPHTY9AF9iHTIElMiqFYbLfUkyC7H+GFbFXvMgKPeF9sd+guJNLeJl7f
rsy5dxslsIzG/ub4af1toVZ5NJwUH35NPetrRxsUT+2WhDFCSTza/Ri/g9TY2lbfgEBXAJWjdiCV
NA9enBQLSdFHtA5Z5sA5sLsuBG5FZuz2hTvsGUH4xcu78Z4MMtyWI5jd3pv7V/GZThz7k9mm5TjM
eCEBtDfD6bJt5rIbKrF5O1ZTnCutik46MmX07sH5Cwtk+jSyX3kCNPrgVk69U1UebKC7OLSskJ9P
UZg+hBT9VCCi/JPhj92Oyjv2kfQ3LbF3hT5GhzLu5t+OOsVoBNYPbJXnjniGU6nYmagSXXgVQQlN
EkvOM7NT1qJvX05ux8AFOmxRGYe/gKZLutNtdh8ZW6zGGGVi7EzdvrHZZCPZjYogZn2PxuraSgY2
1vicMOPa+mFv3oI0M2/h/Kgwp19CQi6khtou46FlUNRzMkK1dr3jYBXmafTYwDa9XRyiwCC1Ujo4
GGNCYcNa4z8ZvYnGrLdKRwA7Sc+cSuvz9AzmnZ51ARCrKzFNk2axtOTNedqcV8JfaxTJDUNM409c
A93SrKg9WwwiorRT106TPeSfmEjq+aMXUv3K9SbdVnr+GckyPS+HVobJuUWbuBaDTix71r2JwExu
7WAjutcJfMWexvy3pMzr03bYKq9x1rHvNaehbJ4XUOBykLH+3sdYh1J3urapYsDkVv3eFCErRjUW
mwWLOPW12vVm/dfoEKU6Fa37EHT1h+4oppmd327bFCXvgiCZ54HlWF8Gz4s2QcFuG1Ov91gOaYlK
D0Pv8jSj36LNCHedd/+aoKXpw8Z6J9/I2KM2n1YBIcxxMDHong8LllH8nPdXv3ANbdHmi79KPb1a
aL7vMihKqKGp5zAtzLpbYxwSqtNrWAgKJRoTtLG1Fy2V/9qQxyPpLQ5hlKpv5HNY1+IZ8r8pavLv
7DmdNTD18OpmTXjNcL74SdegDcbDn8TIj6rBoDfI3PGxlXA7Hfu51aJ1obBl0gtnxaja8bvTRGDF
Gn5McOxsO9tZNY7uvmMHNRVufo48HFXe1PU7Yfnh1si7u1+4zYMhMe0RtvFKNMp0LWCXW0477aVk
O+dP1rANiqjYWJ4pzpiwBdS+RD+WhX1wIq9/McaarOWEiVgsaOQpcmDDNDkWyPc2Ym5GOKH5ERp9
dK4S6s6gi37F83I/9KF8ANq3suflvrMQ6gtDZttvAqslnyIUBMiNHbhx9MyxJJVsjTNXnvINt5Dh
tHSzuCJ+Sm0obgCPH4ecTeXSjW6HmGFQBGKROIXyPmEe3FU6l0tWJi44SO5iBVJyfzUOHREWrjrz
PRu7zCPfYOkWQ3Kj5ZogTBAua4+TC6IT3Eg8Yv1DZTO8aD156fUgnxHq5UdUGMWKQF5jHVt59+BX
lnOD54U8BAvKctYvRhVUwvo1s94VpLuFZDbl2VNVqJp+uP9a0E04dGY13gA74zUrfG3vh1UD6Ls5
2bmbkWhjwsFouzMyzCFeW6R97LKZUSxD4Dx52J2iyOWGXTfxsJJIgneJHVZXA4rbJmvqbhM2RXAr
6654SErJrn06tZrW/Urj0ltJap6dwayD5WhQ1+UgCiuhdbeOK0UUfaiqhzyuqwdWc3/dJvYATluv
tt8SIiBNSJEjyJXzwbQbb1sAHV0to8nZabwd4kBtyJ5Id70CEorDL9uNWsJQZEDebw7mXwTjUO5M
K73PwaX6hlzzzsRHo7fbhUGfJHr61JB3jLdthW3weXBkcJD0Fd6JuWAiNLOJDYwgFl/DrkVReoja
sgfGr9pH+i7hZrQPSk8kW8Hgr97k2wd+/CstJsxOMLeRAZtxfOgSzIgAYnsvQoMisQT4WZ7giVLR
pslNGsy2g2KwzD+LVMm9Uyp9HWmV2upDkl6IDVj3DIt3Ftk8+94ws9NCzuCbyg5dp+rNkhrVWACy
ajH+bDvUTuzwlyrMa0t5Q9F9ckERLljPwKXRFPncrFPrmQgMQJ3DFK61roWKZBrtuRh1mpUuLjHO
zJWOI/4UmMFdwDbxVjCkno2SwNh5Z6s71HAC2xEdeShkcdEEP9q84dOyD9aM3Wvd0Lu39Ry+YqbG
ymYFt4zSOweZbZ1z9xYFZK8loG8b05cYKbUIR+y8wfQ9pld911As/kYHVl+y4ViOofoxkRG/pjFJ
F3/eYA9x9i6oC14qY76lK3pZGfxRbebEWWbS7SNsoaQWWeaqcj15DZTc1JXl/vHNJsH6IzHvsxwB
NneOPcXpOsqilJvLU5SJjxGd/nSHs6LWy0VsT/rPNMv6dYQY5Vn4461WlToaJlh82Ao2asrpypfe
vRQguE+6onAwrU3Ue4yitXfh5efWIVonbzxmJ9R4jWOu6eMld8fCJdXisEO7wsoI4K6RY3itJ3b9
axfK4w2fe7Od3LLZLB1qD/Ld3MF5jMPiwWiQb4Ft+WVP/ggri1Zvl1OOoKxL965qw9XfXKjBGewt
6spxtRgIq3KMD3bcWkTwWNpZhzu/pwp7pClbHadgVrNrPbdsmgT5VnRzEnLniTNSGfcAe2C36E2y
OgQtmGX3wCrjF20wfneGMFAts90svaGDc++mW2f02j0DzfASCfW5rBzjDOBLBnUiNDyjcXReqMMe
eP0V+Azu/k7uTKfRrrrHTu7pNKSbtOud997hQrNqkJqdZqfHjhvTJsDJcWF8+eXp4bCtpLIOmg70
zpRueihztO21obNq2830Ao4+p+ZJ+6/Qeg6Rk25g7Zu3KIpOYxoaX+kQHhFIcnvVne7So5l7DK2G
EPmhzk/L0xzUztklMKgI3Q8Q5s3baIbTtneL8hKNuckYlFvu1ElArQAGChP7p4EL/ykMNILsdOtN
5F6LdRKSJ+Vqf2cLlprgO3VvCPj9qLf9BBh9mQUvcVRHL4yt1Iz+LmQmtin2RYSyQtKTwYCxlFJL
UaU3h9TJrBvSqfFuyVIcvcz8Gc8iu+Uw1WT3uW11WRYwm6qqd+xma9WTeFA6ckP8rWtjCMzHIsGD
KhLuIpnor17CcDFjTIcSlOiPnjeddnb4pVJOHBSxvwfHd1Z6yqJW6WLaVv7ICHNU6ml5BCND+5fw
xiEq65IL13pQfvAF0CF4BhOy8lw5HIOoV9sFbjfAlCPu03lTksu0qbzu1DL0aZPevCzbUt/U7phi
yd5WdnRgexqdQUSkZ7cywr2ZmdaVHg/u1kEPGIpW45FkifJVd8j/RuX8a5g64qUdRQaWAxRrA/YX
G5jUfurVBbaPeOb6etBEXn0fJpIy1nqZtVsWHSqMqpDHSVXGi9P2H8qcjIfECfXbMGCy6B3rYSiy
B+C31nF5JucfmX1vr626wtrj+/4K23ZytmLdfGU5R3AmrPis50N+9SP/cQGbid6+jYFgCO8P1mFk
gVj1kjtBxaDpyEkNyGx+ChboQg7RFZXBsF5A0L3jGmvbLfluO5vElDbrN1aneYiqHR2r8VQ8Mqlu
Tk5mJzvpMDQr3YpVXEhnw4wnhxwIb27oEOiYjVh51eBdVZEodJ3KJmtJkSLlDRj3RWdcAqvV0aJa
L5Nf1lsLDRU+QCu5UcrTNpi/z85PtEdLz0+FRhKhnwXeCt6tu7bJzIAQzoYHfJxzTosAbKM5Iecl
Dkc2lnlrK4FKu5e/4S6xFU4V827fMijXMgjJDDmKnZvJ7BLRtLch7i4DSqzX8LC47quGW3OQesmp
sGDNT6NhfExt8jMJTfa6kTKefIoJLgH5ia8VFjLwgofes2+GYpcfFCJiu0CNX2KhWrtqdNeeGQ2z
zicH5oDV0dT99Anier0KdSjUy912AHjHZpkxMWtKrM0EsqS2f+fxqjGd+hkUfbJxP+Kyr98TNcY3
0ym/BjRtcZHH7+wyEQCia7yhwjWPlGuSnZVwnyqvoQWWDcF+iCvE2I3UoJcRLr38n47jEM2iB3FK
eMa4LVSB6KDzEI5EOsbgKWdx7ut6XUAhvC6HuuPeEibOzpZgonV3vHc0x1CWaOxe2XU/aRkbVm4H
aMenr044XIIeeF97gU+5fDy+0uSOHAD1MwGtFxkJItAyx+qANhmLhes8N0457iIBfF4hGVpQ96IG
iFx7+XVsLdSCUaX/mOZHceVOP9IsugFKeEP2JL8vDELYFa9aR06gPVdYF9C12d3WZMqz8sYMHbox
073YFh+I8EquDFz2mVdAjY+c4lqAeEcsHwc0MbwamgslaCQ59G0PFXApMrrYFDOsKSWRENVGmDb6
WxS2H0AOatrho7x0jfFVhFa4S70M5W4otAdNb2cFAgWxnuR6fSI9jN+kLa3XmohN2WevlGnldnA7
n163pT0sf2s5uDbGE43x/3y1/emEhkgYWS9GB+4Oy050Koqc8/4QJ9kzmN72D6Grj5VFQ6USZEa2
Ydye/UL3LiUoCS7nadXPyDWvyn1cprDK87Sft+jJXUS6c80ZqMaEVLz6fnLqBJd6PbXuE0CE49Io
n6OMNmiziaw3yy/H8rt67Zf2j7pnnR1Qazwp/5ITHLGyS3i/ZAE2peF+Sozh66YNUJOIiu50/d5P
pbjHBh6AKKf6kKYSiMz42XKA/uZ21b/9QGW1tSaLJdstrxznl8cpLJoCoE6s2r3h0AOfBkvhhlTe
yQyG49+rsWAMsokq1jsJpBhU+hBumlJFBMVk8dkKwoS0Der9MziCaTPNMhl3nLw7rlmxLQka2iwV
6VKbml0qjkbtAFadX7IcasWuKvXMte7zfVVBjT6bRDR9Jacwvg5pkzzI5IUKy7qUXo9DJdAfp/kg
FCOKsoLRW82hB5FfGY80jN6sEGXj8qO8LFgu6+qXV1C6Eomlow64h23zvMRn9S4Qe6Omc7f8IRrn
HJky9HpTDsGKkzvZ+2gMv29KSEEybplgDXv7KHVA4LTMuV3kiJWXp0UYU+sOBPKVhbaT9lQ942wM
rgm5Jv1MVlkOIvZcrlGL+to6qMlQb9IsvJVyre6ynCSs0dCrDeOld2jjfoMHMJOGG8KU6z2T7+Q9
n7qT10Zo4LivY3tjSFpzz6WOzbFdaDZs+YH6bdbNuo7b7pxOWNvlT3OJBdrsmef1kX5kpma8+XKU
OwQpzS6mRH3LmB5ueEV8kHzYMDtd0jNtcVKG3qzqjNP5+1D1sMOqmCiX+WeEFj0luuYdkD9SYUYM
Rss8jjc6V/seIRl0qB4UKb6LK8r/YxsPqVi7XEVuyuJRudysF0yiEdm7ydb6N19o5jFG7LLNIcOd
vQ5KuB3W4ZF64h26knlLNIysaP8Uum13eNIa7wV9c41vg8kmNc5VE9l7lNTE8bKhPUVSFd15eV5q
GrfBPBjYY5vhIY8gt9XrmNHuqbOz6lR5g4k6tVjT1YlLjP1WCYeUf0M6LtLo5WElelop3B37LR25
T9MoyhNmuQKhLWqX1fK8GIzi+4cud7VsNtP96/nfL//7NcvPvv92jsRxO7qC2bzWlCeIieWpJBD6
tDxVLHUZ1SjPoVgE/3rIwJCf/v3S5c+/f7g8TOe3tzzSW6fY6B2ywZzue8a3KMuTPr+B70fz2/23
p/MfYPf+v3/6X0+Xl+Cl419giol/D3Ll97+1/DOxGyi4KkyTrIMAUjA4TnGKDZ8P598eLm9/eb4c
6vlNDbLlRUiUi9PyQwaqeHwh+27+8UaWp8s7/sfHtPwBeWr9DonvI43e+iQFGt+xHqt89ffzcNTA
xejjIZ9rJXDo87lCs2XNeHM9BvVwaAslprU1Bv12quo/4+R+kaAHDDOANYjrMfk/zJ1Zc9vY2a3/
SqrvkQ8zsKu+pOqQ4ChSombLNyjJljGPG/OvPw8gJ912J90nVznVVWxxkEiDwB7ed61nUVTXjepF
+O6O5sl1LnBph6l1tOPgus0ML8+NnHWD+eLYdJDqXCeRumAtBx/OyQraxWn/5Oj+4NFGdJl+2YRB
m35xRgeZnbgopf4S5dpr5053lR7dV7QzN6TvvZjl9JT2D2RLvtNifjD04JC74bBOtZp9k6RRhUrN
q5sqosyUUzQFQxfi6dKbB93R7+FurqcAb2sh0rfcKJ/ysJNbt1A9VdeeSuQ9q1apnXWWz30y41U0
9pObNvYqTq7AwO+N+tUoNWKesq+pf492ciC/CQptGGxEHN3DULozfDzHafMFtTRUX1oMa3Q2pxx1
UGqp21RY26CFikLR7w2MjIEBBrhmVVwMqV5nL+RCXMtE3blKjbzViPlgYbdtbENDSCnVlaydS0x8
T1UpzsnQ5L5KndYbCEvByeDvu1pD02hlJxTyuxZJiIfg6nMCP7uAV7u3yvCuzig4yQIpU/kCbGqa
PrPSJ9XCGe4apQpWWe+QEGxs55X+gTye6w5RowMCj3mdVhO+fSr6ppFvRkKI10rg7FytX7kqGiML
5oXeBpdgso9sDO6U8j0Yep6MWn/l5vq9nCX5rX0XxN0JKOJea70sRcsQPtIB4JiYGX298BupJz1p
IUUaD9SFtNm4dYnIwQBfzzHNSuV+XuGEjf5gz/CR0DkRCHmMm+LdMPSn1qCHqe9cqzngYThbVl15
7rOyG4Eur4JaLTx9uPLTCWpr/CAQ7fLhSSkrKEAKKrybcgg+oyNqsX2tYNjRcxMdEiX3FnL9kdp4
tY/SW7Y75Spr8s+J2b1lpJo2qhNuS/kmw+GKYtxJFUW4FVBmPR0FsVbpXhjqFKZDhSpWSpZ6pt2b
7hCunaEkW4XTuuqxCxfWlm2950zRS2Il1qpHUbSKUkp0db6booDeG8HdvZPD/bKMzeRITzgJh218
8GVDGkLMRDwkTDr8OSyUbgTj3IYzNluFYvcE6sHcukitpJTvUx2c6hgaZaqzZcvz6IYhwzOjB5QC
XoNuqmrwpw14zqBWITuJuxszAtlj1OkNk/eByaYJOJeTwKRMZPvvrjPWKIN0uoYJaUfPy/iUltEE
+2Ye4vTYDaa1U1EuKgNzx3KREW8ZCwdjsMkpn1/08ePy6G9esIyLSOKiTSpA6kx6WR2XG5QV1VEm
xcFU82a3DIvLlLYM/L/eXX5aHlue/Vd3i3H0v08lv/6eHrKnabDIrn997NdfVlvSymRh7CsbvkHZ
muWxnm+Wu2aSkSyxPLjcX27aKKyOaEJWWWvHB2VAnrSK5tl6rBGorJY5++N+PBSzUJMZaHnw12cA
XxKaWFg3Pz3+8ceWB0cT+uBv/tjHU21r2NQXAqC38zt+PDiwsmdwtot129flcaKP/5ub5TH5zyeM
Mo6hMzZbmTfTGgtl+CX8XHYBBtzwq29SWFpA8jZqXKAMtOZwy9fPJM/3/pZ4pHBPmstwrgh73FSE
Ejz1TvvaO9qNa6a0uSDQebY56gcWv/5Kl82wWxygAJkI6K5gjyuRS4VomhWglaITszCq9XWB1HRl
iNElIau8rYdObCdjMA9KMlgXu1S2I7EjJLuQaJCgezBRul19iF7mMK0ljhJOZnFGJaxupMLrEIfK
m9wX3+iE23stE4+DH4PWGtnT12pd7FDcjdcVPSGtqNKnMqxQ9TYhtSFu4LZqYW1dZFnt06HwJplG
5+ZT1tSvppv0NJyrJxHS/+p8pblKbL0h0Qc4dZTNjl5bZzXtlykyZ6Ul3CQqjqXeEJ9MTsCpsu19
2aQb01TkmQ1IfLEUGV1Ktn9Fk5FcWU7tqaA9OsafFGmtCY3EAkVVCXVn5lImtuJdZ0b9IYqfZYpr
AEdLeAbWbW/Io4S3OHP9rcaJN8j8sdzNexUKLtq5F3T75vp6kgDcacFPDwFlJy7Au0hUmIHtxlmr
ZgX1YxYQA2ITRe0+Z+LFNebNjG/le5R70cpkxL7KG+vaoaiwkUSEb1UjnO6NSk9gB8QXQyCL8akb
U4ibOPM7ba8WVk1iuui34TR2l7AeDA9uBJC9JuqOWIho4CQdcRR5fknT4GsQVtm1KAAzxQLemmbR
zlRU9y7x731KTd86Pf48pUHxTAg9YWnwvDynCqu1wED3AAT5G7UN/xSGanmLCmsTxUS6gEmkm8Hm
5iaPHtHTkp+kiMHTcCbtxsShGTzxcTsC1Q69YimrqRqnbTsDY1PIVRsbChLQZh1uiajlcYaWHA0u
mYUZDuj0WukGZWfFwl2XmO63nVoT/5htqGDXbcWCHcnbFivKuKOE13vN1LyTbjJsnXuN+JlLOGlv
Oi6azcKXMBLcPwDzWYdISJlxyayfJM3I7ptNM0RSOzkDi62ykBwdzJy1Msu3c3uTuprzNbfdBw3n
eKCJ5zEnebz0c3QtE+HbWcnklxuNp4/OcEGF+7VVkdxpw5itaL+7VK8LYzfG486hvEIOedQfa6YW
Ire0flfPmGu3v43dhJ7prPL3C/e2hwV3E/aoIDJF3dkB+dSDLLTjYGf9zuyPMyfsXAS5fl5+0q2B
y5NylUdY81qDAn6uZOufl59kItpTLFhrxiRaAeqiXzbfOBZGA7Ul28AlvmI/jTgmXRamH4UtI2OZ
UViKMmdxKBslLc0DxMhq4zsjhcDhS9tP7VPhtPdqMcVnFVjChnp9cQnNqLiU/l2h2DksNB5JTHKH
WhcHuaJBtClmTbhTVQRJOKJcmSHVdylLY6+bKMpzOdgrawqzW8wauc/XyF7zYKGtPEVBn15KcqIg
60IL/PUu3EWKTG7DoMdJ6pmwML2mtK5dEbl72yj0Uxa7+mlya+pjdZ5tF+leTdpKTur3viQbLYmR
tjZ9wPqwC1Q6hO2zokvXXxusTT+Yj61dq0SOCaAlIv9iodHegkeh8GGZ7SElFa3ydYEbthAr2ZTn
rnL8AB/BROIORarUNuq9rqSfO5a1xzEb6pXMqDjz/TIWqjRrETtsfcOaNupsKHc6hiZoGEczq9ST
Fgd0X2oW05OqI7LJEWZr7gQHULXtdWUTlDZiLvIoNV4bWZVf6FS4WGMdAd8W81oXVOqO38KP2vFh
exZxaOB4SUm21Uq6rdjZkAi3tL4VtOEUjW2KfGsr16JdhJpxh1STZt3se4Uk+/3G5xuyrNI/6klV
kB1UZ8Twqv2m0wbrPiW/zsBfIVC8Z63WPcgE84iFzEnL69eYqICt0pgoymSqk5LjBOcyMwNPr+12
r1fshfAmiWM89N19MI35QagzrWK+O9q1sw2GmHJ6A/t1QmH6vPxUjEbwjFaL49ZbjLUQFzdZ33OO
tWApN5qY6KpUGfb1xtcwxLgG42duns3SzbAzE5BohLWL3UwPr4uQT5S6k/RSOkdvFOv1ERBGa5GM
1HWrISvNrz3OG93+OsCrQYBg2LeifLT0QJt/GQcc5QIv0nuoC4iOvKGRcscyApRnRFTXxJh0Dx4s
mwQ6eVnpq1ihdNxkxg4sSrcFihbsrCVKQS0JeJZ117A4QDXhlPYpAPm9Y1YlLXq2uiUCqOYQFHIP
cjm/EoOkp1MVKR2xadgMmpl5mlkLzy1D88pmVT/aqXZSCllvzaGC3oB4a0wIFrXK5mGgoXZVmuNw
UdhcrMYquyhx63/JJZLcR1kiyV8C2rBhrJb4I2kn2XPadOZ6HERzk1WhSY94/rfFSX7fCP+B7E7A
I8w8dY1Drm716sYu2Akjtipf9OBeOkRbtmYI99NIV0prgwSSMTGb5ZAcIES462BED6LaTD/aE/32
Zt/EptjYqa1eVSr4cA3X11aJhxslZjDKW2FvCa1B1TAbGKh6s4Dx6a3NV0ZVhzsztssz2IXxMtYx
CeeK0m+VLCQ73gnK56DDWEjqVYtChZBUysWMOH2X7brAbNE9hNJTmGyzMFLmNExC6xJxsnrl2zTr
merW0G8DKoOzcYGjQu+zSJ3wPqwC5wTIfVhlNRFPOg72TT97lknMoQmIU9fJq+yoWRVroHm5oBgM
vpGu26gRnXuBCq6khwVdZcQzXfLGn8tyW7cqgq05HYbm0XClis691M3LsmTJEyQsIiaxqNEd/+Bb
6SuX5tvixKoU9KxpEEG9pca6irAiriC9RdtqDqNXaHhv0w6eyQcUN+xQv+SYaih5vYAo+tBhU6h3
1rKzKc1CNIrYoB9UA15v7tpU3x2QZb1vnMP5ZvlJondY+6B7vSW5ydDNfutqVFQahRnKnBuwEVqm
te3TjN90ErObOsumwAR+UfNPNb6Sx2lANz/5+rMSkeanV+GRUQTMZCmGG0KpaPfD6YJl3Xo4i/v1
wu6aN0VRSalf51KA9c1N1HBdINlaqXZWwRoOjMdc0c4zaTee+vGzQdL8qo4M4yYKpLZn55itFKim
KwMj1XMWWxRJJ3Wr0qfzFsG6M3tn7NS/XY5uN3vf4MAfIVhUZyn7NTrB5o4jka7HvJ3Oum/fGGFm
XprSvNSGrl1xlfe7YC5DFrYNC2ZOk0HXoL1bnXZc3tU10QrpagULYP4QRWYRJC4SjJrzXeE31qoE
Q4JkhoKwkdIDI+XBeCScYk53cYy3unN306LFMQJYJ92sNsq/NEZFLEudando3GPqGWhga9nFVxkg
lZ3SQ0hutUoFbILx9cZowmmj2BYAeLpL0u+MR6la8spJLgr6vqlMgRLVKOSQOSjhdihZP4SNfGZa
PPd+mm5N0vI8be7eNa6BHligPuNTLEddD9O3AdjDOMTmXTjXiYmv51DldwF8vhPs0ptqNm32VovP
Bl//aiGptH5b7sigg8zRhtFZVmVP/hwpbUWlfmlD4d6iJmiPKXAWoKr8uqt/VhqMn6lEYBA50aM1
dzKTtpiOcrlgEY7kKxtKQ47g7rFSKhdVrELcnyoaaFm98FAhDielIc1NQ8XS+IgPsVmePn4ddRNu
ST84RfN8FSZZc7CLiV6rrpUbvRftdkDx/BAPc0nAqI5BMzE2NlVx8E3qQikoxQwdMMm4occ2hG2c
YrwvwBFJG2JvNv3Z0UcoqwyfviyRuWPClg5pP13WPOQiQtOEz5MODZFFmGJJbJyL+QiDQFM3lnaU
tUqSsY9V0s1zfx07AjFHEr5HIUQnBa+el3TkaiaUgsG9QAXymwLCuCWJsSBRd0jYO6Wh2RBiAGu2
D8rXaaSRMRX9bTKVaPKSnkwD0/jK6BvG8W0a2kyzbpGtp7Hsb9tIM1bZgJzRHrSnRvd97LIwABIh
0n3hsJSPhokAGNDBCiLzeeiProhMftasWtxkc6D5rKdF9bROlKvWbaZXw+9f4rys7xU3vDcFVpFa
jtlzkZhkllGf1Lum9cjEufSBC4LBDyHEihSEV1fU9wkD4dXovmgQ6VYk42hIHONpHRPdeUJe/KhO
LpYaXwnkI7S5t/myeui0vt1lVVbsZ9ksDu8rUzJPlFQgntSM+phsibDQhmS4abveuXRahE/J9fBM
0X1v8CvFOfOacJq34I7MZlC4tuoa91hlsvtQ0bdh6yee8BmiTVnK26GW+9LAr2Lb+jlIAIEib013
WWyO60pE9V5N7fgocMUum2+nTqc1m6r4rBWzs6bIaLZmVr0uhDVtcWtWjfqoz41TQ5m6vTGvWpdJ
o56KrcbMfyicwdz07FPuu3QgXZ3vSFUQTxQ+I6xTocFW7adkUJzr0kyHo1+2T93MD1luTCmanU9q
lpxNMq2VRkjtlGY9qimzeTaNxkoJVXj6KD2v6wxrPs7ykbonOU5WyG67LNkvt2TrgBawEE2ztpy6
AHWBzWgVUeXb5mrv7AVy0zWw6dcpK5W7WnknmDqExUwRvnSVSxDX+8oM+407JtuGdd0pZmfBcDik
Lo5I+yGd2/JAeQvCtFIFqXESb21DJVQ9dwgg6UmlNliWMaxg96Y6sRkDtz/0YAq9NHatJ91uMF20
okv2aJFMrP66edMxhxJqo5froQ4DDgNKluWmMsttVlnZmhRU9xhFVFCVklA+Le/AG2qT/SEvE2Tr
2uWDHifNRYQQrXCaMoORkrMilmN8pY+4BiC6BQjFpDePJG3JpUX4FnM2SwhRsXQxm9ilkpywHCC3
aUOB16b9gBLkwxSMGCM+0kiE+zbfxBIkrdLo16RYp+sCC7pct8zvq8myX4BRuYZn65a1J8ydOJ6R
vEYzqZBU+mm8Zhuy6f3uFQvbnVWp8tqCOJ1QLN1Y9KBccxL7SrEPwKbyC4F3752beVDCQxK74zOh
B996XezQaRmPYqCgUvjFDGjGx1d1AJdkIletrKwTpZpbNKYD2gnNOrn5NMDLqN+M3hL3GdtwV5AQ
UPqRi/MgyG4Uiv8elLza8+cNi4zfOt0KrweSaqNYTp/S+rn3HRxhiI8jBkKIhf5eKseCrcTJxVFQ
j17f2aVH5iC1cbeq7osa2wkHK0sd/1igkPUGqa6bkG97cnXoEZHpQfiUG6p5a7PPnU3iZ+GG3E8M
IiyTnM7StkwyqCWMYh1qqEvVQRfb1ik5/7HpbyrLsj1IjiuL6iFFEURB8EKydZWS1TEOHdHNkVZv
6FSFoDDRQ+AOFKvYqG85VuJYqUhJRY1jjtbChJ5IYMPH8rs3x+hGVxQL5AxYG0ENASZCfe57ehRj
yWDcz3ehZ/2JnfP3xFWbzCTVZD5nNedCoPzRG5km4WRT/bZuCMojn3Z69illG/7O7Sd0V0jPUoIs
txPlkHVc69Wa06/e6gJwAhbfPzbCQtv+vePMJcjNQv6pLf/9+GF0TTh6LBBzh1V+jWxK2dkxneNE
be6AXmjb4k7Dt7AufbULUWKEuAsc5Z1i/KOpxzmBbn18cSCWLPcCMoaPlZnYq8V5kKfTjT+mO2yt
iFZzzbjy7RHLPfPUq4kYxkjtYe8C4EHamJ+FOulfcwIAaGt6CDDUJ9bj/in3aeQAtlGffEN7NhTo
jXRHPoVNZ52yzO7uifBD1KRqhybrzQutX2u1hCy2qb9t40DBZWqR4Fm59clQrHKd4i89tZOFTYZR
jGnkYhpd+AA9SV6Fufym5yxzp6gXV6E12hdltIDY9UP0RuHy2af7Z8l7iQTpaPaUicbQyj93lLeC
w7JzI3a7OMRKs3ddghOpy++ClrU4/wjUPvOWRKTXFPKLjxs/sfZt7RDnNpdTCwcA6VhHT23JiaoH
5T3LM2XFevYrBtIBxjTxXlgB3K2ikO0qK//RTMPN7EM9owE1V1YSic3gBpAS5mLzWCniixZ9jfNq
U6bqHUE59a0zUFZXQ4wZ+pHw6xqHCVUqJdTRefSuvAv6Hhtga1M6hPl4CITCwZs12b0xKPfUC7pV
psX1uZya+rz8ZIRAhRrHRq4wKNWmDlxxHqt+3+Dhr1ZmbOYHPR8w4eRrVRujLz6OD4oF9l5nwr0a
8Ibd/fFZbc8k0t96OynyO1xiFmh11bDUn22UkvgxkUXFeMG+g60kHM6jrb/0td97QqdFZUbOtT1s
looXF4fYSpPTapmOnFnNQrBh46mIdQ89nYltGDymGpw8u6GbYjfNO99GgTJi6m8wPTxGA6vRpW6T
RcHGttL7fIGDWRWl5kzGqM5c/zKDFzdUaGk5K2ZCME+XXC0/NXFS7JSYMqlZiisbQNy644vbjyzH
12WF/JkT7y1EUruNM4IlF9DanTSwVFJNU9Fx9/THDBclQenqr23NAq41uGTMk9GxFMfH8RBGw2uc
6+ykG+tMsCjxMJwAfRAOEAuVcB3N4D5kWc7xT76JmTLx22+CiDjo+xbDOaByV9N+wgLQxQgkGXj9
zQTYa1v2STJTbC2IUKgnLymmZ9eS/bYOQfFRhtO3ZhSqx7LxaTSZcryT5IVtO7lXWJi/5Wj4E2SJ
WkjoO0uTneqTND/ZtnEBP2he8p4TC8jf2XVroE1G1D2Mkck8qiLOlFay8UutfciNoEc9lr/YsjI3
emiSC+pr3aUzfXEMLUlSG25WtuoPqiPYLZdufkvTNZsLrOqbrSVrVgsHNBGUHrSEuOCowKw6WMk+
mp04CDH76zEmQtnu7xOqby8DpoRtLlNzV9ajvsdDM9LYBGRXt+ewMrFClyx1HKzjZ9cit0G4qJgQ
BsJ2Myz9dqheoyEp/owf/y++Gcex0XcKFS65vvDlf4NAKFpIF61vtqAN4gp4RUD7CSwzQ3QPv6mV
rtckNbOs3nu+nuNut0AFlP1rqkzalvy9bNtwnLyxYlKGX8KeWqeV7KjJtWnW2kodi71qoj5VW4PN
qxJzIVbomfKzxqLlodG7U1un/QZn/R+fcj8nk7qwYRxqYyBPNKGbv0ssnoJIKgV4hwttQKK3bBvR
g98plBCzgoJln666vmlxRrJXWSDMug0yz9F2Qi1p41RgOctsQoSlfKIYnWC3tpPdQtWRgaXv//jT
Lul3P14gxFejkmLoB58rxE9QZba1fjOZqnOTqFmzQkcYryjutZxx3AAwZEeHffVioxmdc2J3bTYa
WPUKw/vwJBVaxdnU+p9EBHIrLAHv2RMSStdC1fdZT9Pk3GiCZleNvMCZXOT8uXU/jC1kIBZAIQJp
MAMw0z9k510XPBqDTPdmSnhIi8fOq9lzrZpaU7aZ4d9U0JAPbMrs+zrnYWrGo1rJk1Cp/2ruFjeY
iXAOGbuaAmNnZ/7gCt04FlWIDIZBRlPNZxENzSYcBmpSSfyJCvR1BK4qtgxCABIkJBJ08smvC5b3
64VOlvfaPhitNx+HxHapI7HTJBs709Z18oYAw7zYs9GMbVHooY4cCfmmhLPSdMJ/6Tgcu7idket+
cEgE7vigwNhqBVW1MUO183i/cNtOcDPZwrnlCg0T5loTRWQeucyNivJnVx+LvZ8HRqBy7BORH8L7
cu2fM8AmetfY6qzgIrGNae1IhK8bqltcm5SAzRB1V1lGe0dxyj0qWAbHMT5HqTGywc/mRrjntgTZ
KKifPqYxEoJLzyFtE99z1N4q8qZWtfagpWG6Dlv3rFiN9gyiyNiAD5ZXbpV9ljQysGpYjn8pjDby
3NQ+qKyIPaqW3b3euMktHaZ1nJbxoapJQl5aGp308rouaTyBnFOi6hyZtX4toybb+Na6c4cRLwAN
dkIcH1x/pFqBXgcZkQg8OyyNHX2UiZL2gEeA0qXo2uH4cSZHkD7XWliqj76jZiRdTdlmmu8Owsl2
M9nKjHwoAuxeQtoe2D6cTwbES0tV/acgt0i8hwi5pbrRH5oUlvsCVVtujMTUrloBJ9mGdrV88gY7
1UakYbHrQEtdyrL6Bt88v6tphbFFYa8/tHOV2gqMNSk3ytM0pfEWDbfY2tk4eppdxzs9SjGd2u6X
D+U9IPd1KqlYoUGjcK3HX6cKKvFQKzHy6Nn9HkTkdXWyueVMvaD2aa4AGpH6VMjHgIoRFparoijl
ui+t7K5P+9tx0CShAKyo67n+OWdgR0bgXrkSUGdNEctOWqxIma4/BlFwULB4rGjCKp7A+kjle03e
uXLFNETfMp1OagI6LRy/qCRuUGKwi21svfqdsK9Ka/iWNmHKSCEDJARl8BZFe8tNn2Yu3BGwq3ri
lH1GvlsSjh1kT0E0fsWi4L/7aOWdMbwQ3pIMt3iYkk0zle65UawvtDzwq/rTS1FQRgJI/P2nIoqy
SzEhVHXhMtLGLffNIhgm4hFz1XirCN/rKFWsoTVTe59vDD8WxLE6BjWxEu9qBQ+w0gccXeqAyb/R
jzSHnfPS2K6LzjxosVVTQ3HVQ1UU/vU0IMgl3RLfFe4cQJ3JezwIf1+EzTUNpAGUQPKV0uLLsnkp
cgCtSOaobtPqTeYCeGUb60A6xPL6AmWole7j2mjuA5nVJz2t3ybyMxHc5yyzCBWm5QTlOKyqO78b
yztFh5DPYF2eB3+6Y04AZxH6r4GevvspMr3lRo7Dda0RvdS1lXMrRkDONGr2tHwBgoupXtsiq/dm
JfDmMbuvVCo024UnOmSutkahBu9x2Gu5rz5EqBfvqqreqFb7UgTRbKw10TuLwPY0zAef6vgLkL30
nHXyTM1YOXxcGG34DV2nhSOSanmlTEhLaM9/FpF+zkPMWH6vETE4A2cp7ZOyqXKZhPG7OhN8rIA4
MxEHx2luplVNfmvjKN9Ho1GfOEdIVfCNdV+lCOBV62mIGxXrEgx26vz0Yhz1Lc0scWdALA3m1Zti
jx2xhdoDNlu+O3ikl2ry4+tu4vpqWRvlgZ3dCV85OKanUbl/t8JYUngoE68Bv3/WhyfZdfkjFTJ4
PViOFT9gCxWAtM4pVl8pYHrWhU+uzNLk0nBtV3C70O9ZrCRtx9k1HdiTXo6UZA3COhik9U2AMMoz
+hHeMcol4v+0BqTZPJoNiOMMk/1TZeefoJRu+oEuVwShd6nRG0raoppNPsFRdtb6bLYiRhtFnj2c
9cCmwx42KIC1Fyxt9mEJZ4TKRigEbgyr9h81Wnc3C+PF7UDoYPxd0yHFYxEoa0vtalC3mUoImgAy
ifPZdbLmplSnZwXqPbGBkIP7MVNWy0sHWYuVZQ4RZ9fIW0yGCdBAJ9RLZ30aIPJYDzl+64/vLiRe
iO7Sk5XhbXYD3TjVCfweduEU6ezLoCJqrxI/p2NpRc9dDnndUeW7oXxrzR77VKRFxFuWUAPMIbmp
+mFAdKG7NJiQ+YayqG/B8ZRbq1NmJayheZ3Uq+cmADsr808KUYYAH9gnFwEHtjCCb1GJlUhxZpzN
mIU4ORwq2MMQXoo0ujRkAFzVOqXkuELTPLMurZl1GbURyg36agucpbFksnP0PKf+f/njZZ32O7qQ
Q4iHZQC+0l3bZifK9P+b1bVfkS0aaplxE2axOAZm8aj4g0tnWaMA0aAiiHWa4EbGPlJMsXUrWgfz
EMb0pHrqcQi/9GH9sHym//khwEP+/X+5/4WUkZqrtfnp7t8fCnzH2f/Ov/PP1/z4G3/fvRfXr9m7
/MMXnaMveN2Kb83Pr/rhL/Pu3z+d99q8/nAHV0vEKN6+1+Pdu2zTZvkUwXsxv/L/9cm/vC9/5WEs
3//2y5eizZv5rwU0JH75/tTh699+0VRNtQkN/e3R+k/e5Q8/33/0EYCk/c9/+SiwvfhvfwRKAP+9
j6B/HICPa2Y+C75/gfMp/7dfjgUFvqbI//J/miJNfziJ5l98f5XN334hlF38FcSvIYDFu0Di5h1o
//7PpyzLhX8MZt5yVANUX17UTchpaP/VcTWDjSmbPPXjKVm0/3hK02Hlua5h2zyv//KPy4HhagyK
/OM65vL4fv8vecvyKMob+bdfjB939qbgXJ/f23QJWtJsLHw/jT0A8BTHBqJtVm8iLPfxdF3ULD5h
1qyaXPV64i7AeWY4Krqp9MhP3RdM90XyyR4eelXuM4xFdKSko2yhiRxz4xiDjQ2KrVG9637nFXRm
w/J6nq3WIgjXk6bsinC81lx2q+quFfFe0+ynoFkrzORxghXhajkpfhjKfvtv/Cm08Pf/xp/rSmSS
sD9LjAe12lr23VC32cqgVj4yIK8zJo2thVVsZR7VQBD/2ZnOJu0xm6T+DfX9U36o+uItA2e3QnI+
i98bqqPl6yCG+0rdAA4VzlbJv6Zdd9UVmBRN934UBSCsNse32mhfKLam/qoZ63u7tJ8hLfc0+cCl
R3RlKtK0Nm1LMyYUQ+5V1rdiqr90pen98VH4aRP5/Si4lNY4E8FCLqWQ38wyZUh/2gST8JBmqTf0
JA3X/loaNIeCN6d4mwTa2PqUU+D74zc25hbFr1WL373xQgP9zRv3UWP5knzGBx9xYnXwj4nY5Cac
+TiCorknvUPusUVokCWI1hPXRXRu1Gu8adCXMosYy/0I+ETdxdUXGxXsQcPrOk3b0vhs26dEWWFb
SyS1551eewXyjT/++D/CKb9/emFaVM+og+g/f/oYbXbJRa4/xG21lfGM1gLrRHCpbfe75a3+o0n3
306WP8zC//ZV/z9OqX84iq5ew/o1+nEO/ufoaal/pe5hopznf5pgifSPwZNnDKr2JtmQ8A9hswJH
/D526vZfDUPTHJZSlmZr2hy5/H3s1K2/WiZFPMGOmbFOtf+jsfOnlD/HcOYxE3qtyVVlc0n9tG5T
ZQdAsEVxr/VNB6AImbh4HW2UnD5EEtyNCLFw/0DCZi8QddvhUx/HX+Lagq2cP6eA9qkioJ7PoRFn
rwRbo2PvCAHRurPs3aMz3g9dddDlbIwanOuqyjFXZp/TsYDXRxJxj5Y732pJeokDi0A4SZVVnnXd
v2QIphTF2LWIXRyL6AWz+2SY5FFNyohMnkR7J/5mYv9JAmtN4NimlfLZ1iBeU4X6OKv/7fD74+X/
/ShZc83ScGgcWj+FLoso7X0fsJZnyuQ2h3KCnCohwtv8kwvV+LFK9vFGusNXQn9SN39XHe0GK6WG
FNWeEr/UAdrAFAF7uKlWVG/XQJO9ykbZXn9rbH81ynodVT1zncioDTRoFtKXwH/z+TIUbEV+B2tS
eQ4lcjMjOZnmWyHktmjgm5EWolH807rb7s/GGm2G8/46VH78EwjK5szWONDqz4W+uuqijHJt5RV6
cU5cqA7irp0Cwq/M98xmhhXuQ+LaHh4f4ljjP5so/+XbOw4LD1YXLlTrHxcDfeyww8whm1ZFsPXN
+Jsj3iK9+GJTcaw0tKxYNYxZgxpyPuNoA/sG+sRtVsGkXckkgIIV68eV9n+ZO7PluJEs2/7K/QGU
AQ53DK8RgZiDZHCWXmDUhHme8fW9IFV3JZlZqS67L/0gGpNSEggA7nA/Z++1ySXgPR9/aqwSlgpK
uUaVK8Pw730qqxLHdckYEZJUJRNCVb0ri06sAT1Z9cXxayoP8WYMp2SpgOAvxekXdrG+r+ru1tTk
YcKHsarhjnq/mek/1Nd/Xn6XGWWZNpjrGdLvPz+Lm66CYFltspm7bPJuRMA1enE3lOuqD6F70h+i
Q7UmhCLWcrSh6A5kqhN0ZpDupgijkgsvPWreUlVdKj15nifjoQ7yneWmh6woL25Ml5sFlq/H4Oss
UCoLJn40nuYcfmOCKqwsb22V7fMJUT9FTh/GUCuc51ike1G6W6ek6e9IAHNGi2++v9XnnNwFi636
KOM7vU4h/oTzyur7cjPR6DbqZxWoS6Gl51LT9TWCynUWueT9RkjKevca3eNxalZpJEj8tYudrhWw
UQfQSVG36l0olprxorn3Q+nvQ619HUdx269CVBSzvLpK3rO57tT80A1Y2FEEDz21xUh4FQ+Mat1b
AQTPHpp4hS1no+XhXlni5LfmRpial1XnPrnGrk/Xtdg2c3doOWqN6iNX/bfJ3OlZCmzAcG87n4tj
zxvHWTuPMiG4Vda3LYpVW+Y3eOoBhgwL4+MoYZfWtfYpRJs4BdWDK6stb5Br7Tg3UUeSXNgdp7z/
ZIySzxpeoqna20b+GIL6m/rxR99wU0EECad8zKtgV5nLE1pt407zfLf0qn6JtAg8KHHHsdG2oea+
5Gl2A9VpLfsUXYB+4n1BxEVLZZXz6oFEJ9PtRKmcyKH0s1RwomUgjnViv9bzeSzXkm4i0jTEpZ5T
kCKIoP3gRM5NHJjXKVwY0uZJxhh3on7DE7JrgUTVPlVhBPljds4idR4DtY9kT9CHlq/mLF8TIJCu
wCK+JENvoo1LbmXVr+NQJJvU5K8Sv9zbqX83F+HJTRVV8552c+KZYbXTWp5poR2p7e1yvo9ktcvU
Q5+bG5s4h0G7H8WXqr6nsnDqUUZWpjr4NM/SBrytokjiL47FV8NnQFPQIQ9BmK7XVQDASI4hhEUc
CTkOVpjhaOw22wA9Tj+IK22+z6P93Q6dWxpNP8hdgXQFPMIXxZckLR4ojB6YWTZDpOe7pbIK/2mr
5LrQgEJUz3ZTA6ri5NdZCQMX4s+dCepraqytW7l3+M4OyjR3ZkfhD92Q0Nw7Y2aiqfPmKNJgqwfO
uZTNxawbOoLTtREDxpTmCZ7/iuBCnXbbDNbMvAcckq+IswhWSqCQgxueatmndLIfhzFOd5rNKfgu
MWOwIj/HetStdbfGdaK/tm4qNzgCrRVVd3etVZzK8hZG4u9VBRQpzSGcDBLKmiQuchMHs17VwPTQ
iVMU58S2mZ0DGUQHuAoQwG0KtFR6IhZ1MV4wR12cqbsYuLfjnPuXUbyMy13K68+H/XLk6Af2Q6sS
pFxJ2MayMKERU8SrUnfwtShoVHR2QMLZomQLQzD2Sk/sQ2SlXrzKBK8mpc7hYCIklPfGHD0Xg/nU
NIFXjQPBvBhBtCj7ZAcq2cDqPvcqYodk3SpvaNU1cSePnsculREpW5PDJiRvvrbSXinbfNbxmEQF
L94yJY+xPU5xdXCN6RQDPvQVa30aTNGQ8WTCmOlD+XN548DsbZe6vmsdCNG9+Da+Z9OsDhRjUQCw
pOl8e5tmzkHYr/QIUJSiBwiRcKDj9LS2O7qh5s19/GjN7TYdTNjnnh6QzM51XlWRvIb5fNIGjMzy
Aa//ypic4xB1l7iWu4VeSInwTUujx95RR9wqKwb1FkLd1WadV5bdS15hV9Vpc2SGJ+S9LbdZo1Nc
NsfIy+2yIx64+WqDQ9gRMbwj2WRDF/DAPp/bYh0KwSBRJa8bRouFLQsdnh2/mrG66Sy1iR1yBQyx
6y20l8xPsOfWWsS8hi+wa9TeZUxazogNE2ltsGROtuBhpXbnQnBdWbV9zggiRbp0QIX3UL7IICaw
lpsUAipQxd4IDlHLPzSf84zR/2Lo+b4MfZo6/Tozp9syxhjiIvW2iCYucF0nkXya7ew1Ffm+8os9
9XbPGedPkzxYHR/PZ8VrhYpFVnu0XAJx23abgI3xa50nq/VK69V1HtBPeg1cqF7/0uakA2nAx4ho
TCuixIYS1ykRY6WPthKugq4OjXihVLMxKGGo4hOFmJvaB1c1lp8iDWXBgLE/ync7k+Ee+ilippr7
pNKC6c/edtyC5QrrWB5avdgNhrVl3XE2u2IfV5qH8wIe3yOOpBf8LriqWSlatbpJuvgxKOMN222e
+5soitYGM7e06XLXaqPBb1vuUGBmn5b/VnN+HqfFVQMVohPR97QRVyvI74Ry4R70t4IqglXnZJ2G
8DAExYGVAo1jYOEViBqFyWBV8yUmr3jVdykIWBjUq7ZDSEE++LfQQkpWmE8DaNllGhNBf5xN506L
LNgRalUIdW5DGOZG+DZo2peiU2vWGSgjmRrCVO4dMXohF9kNbRr/MZiFOdzlL6y44WvkD5NMPWTM
RWp8S0e1LWoDWxmpVmAk4wD9X2xty5EhWKXnwr5wH94cxniVyyeibTdaqDYRF1MQ7NdUmIfbr/Vs
7Hk5MPV3a3r3qviRROSfBcUBu/OWuYG5sfFA0kExXTfjcxHnEHbEddKp1zR4oC0YmhKqY/aihfcC
dpACjSBGHM+ls1dz9GVyXc8nMmUVhBoXs/C3jd+iSWY2a9fVANQUjwNNpRZ314JtqzRdeCWsBtAP
cbh18oA6kQuE1mCFJZL6rXGiH4n1TdeNdBtL+5mFklgNqHCEg1WVIhPgx/uOXBXPootOq5Qx3M1f
m4ye4JQxM0IS8APfWQ0y0jey19ZZIi9xEXqE3zoboyW02kDuUNbyNZi0t7wyv7QZKkc6u7StzOw6
dvq+0J8cMa8Bgn6ObL6J24AUQ9NdG3UQHglYJROM0MsqnHPWJrxjAskjFNPCxpw3rrqp/wZNG2tM
vUu6ud0PTfubks/7mgnraEItbaRC1D2pNtHReL+OJlQ8Bqnd1Midku9Z3m5FoHayDU4EFvxGIEtt
4P2OiUM5BgZitvyI+NSypflDccmfApYsfl7j7/vCK2DthID7ivIQ6ek6wI/291sE80+fDIGgRAgl
qS0su/4PpUTEgibhH6xi9NawVnkH9CL7xo6AXCowIh2ZvRHUxybCYZOdi7o41FG1c0eUBvbihV5p
aInDYHzAg7rR0mwLYwYWHvE7QmyHYNpbhAXY7fCg+mk/1QZSQvGsimjdE8OwjsjlQP57zVL/xZ6K
Q1oknjFWv9mv/+VHdMiDEiayKGl/uHllVLd2afBQF6MkspWUkIMJD1zkv3tK3re9eEqWa/mHAy0n
8odb55iBNgwWB7KhnA+AQJCF/Kbo+b66/esQSnGbDDSN/PmwoaOXXiRRCnwkZPnij/WNj1hmgpPK
nmFFvvtrZj4RB/CbffTyELzbxaMi+SkmU84iaVy6AX/8YCES57kENrtZbrzTJBtZWEv2KADwmF7e
Tgb+f37P3h3xw2NpEewlcHNXm7RSN9MItKbJMN7oW4E58++HwE+t358/3VJBRjVLhNNyzf9w23BU
A0UdOVZhGLeTPY8bx9I9Ud+Zhc98Zj0XOhjUwtwmNdqU3Ll0qNHgORsO7qonAh92WqR705RsRNbt
AoG1YjB/Myv8xaOFtJo5ge4JveOln/fHc7TdxogQ6HAHcKHLFoiM+M1l+NO8s9xjS7cpJPJHUkl8
d4ROryH1hAVXPJrvBBjIyXDuY/NxmL9GD39/xf/yUNS1ltKEjv7+wwXXAoNgr6qrNkThFsRloZyC
M5cuKQ/+uP/7Y/2pWLd8rH8dS34YMNRZjXYYiN1w4noXgt+Z9Wnfg8n9zw9jIvF1uXCuzvT9/upN
0rfrNtYr5FWoIYoUi3AL5in9zWH+4jGgPgvdmwqyoXgdvT9Moodh6pAiRSZN6hUVW8M58f7+k3ww
aPxzFkNtiM+Gbh11o/fHMPopF0z81UZJ+632e09T0aZkF6YBhNTSfRLifTaTrShTr7aHu9gvP4eD
8Rvt9L85Dfp3SzfPplfx/jR0tyuA3XMakxFeFov+TEhy7yONmq662b5lvIu6ST/G6bcCMoxLzno3
/m5Q/MXE9+7t+GHiE5plt6LNGHah8YhF7WbQxn2SOyvg8vueMKu/v/Z/dXstckIFrykG+8dLD6c1
6IsRDJdov8nxxSCr5//vAB9GnjJq3QRT9fMAZXPurN+NA/Gbj2B9GG8OH4raKUcwpH7ql+iCPAhX
jlYSeCCAOQfzY7DIcRLE6v5oeJZ9lj41be1L5asbmUODqPXpkdSU13FG37ppxuYVRQtCbUzXMNSK
6fr314RINh6lDy8Agi3Q3komP8OxPgxeUarG0mTIOZsh6FjklYQxnoek7VYFMwUuuhYbjaQaZbBN
080nrYCHrQ3YolHJaka676WF9845W3a2zoUi46zegRzYmuF9m/T39YKRi+Kvs0UTlWycUxbal1ro
G5WMDxNbzsktd8uqiUTHO0OJ28Y0bwJTrLWVjBDOwXSD5BUWrKqm/eJlaWv+Pc6Szi0obeSfR0k6
daORZk0ZqqZQCNyOBXtOIKI/FAdcRB67v13NMFJkxlgFsnt+HdwiTwRgPLXx2TfsG0VW3uTqd8os
zr3QH5exRsL6riX8OszdSybJp5bxpa7Us9Lkc8Z6rS24v1UCSAcJD4C5Ub9tEoA5Wo78ttxVbrwN
+DWdFNvKyLZSM27bggeBBKvKLs88j1CM5E0s8WGQqaRsdjJF/TnN9Ee8HjtncnaGii9tG3s6f1/r
30xzAkJALvKy122vI87RLmnWdoBuyky8yq7fYPdBuki3Lh9+li7WxHHfZtMdGahbV53yCNdSOl5j
37zRBv91ktGLHxQ/3NF/tdnfEndH/RhURkYA+PDmZM5ubKD2BwAtSlBlgOVq7U5k1JNgpqxLwui4
PbBzwrhFj4byq6aNVTH9MxQQpzXFTQJTjiLZN9R5L22b7/OErI0s2gjNv+1k9DRY7We9WQrx/NK2
4NzKXV5mJ4wbm5Z+WU56/UL7rOi6h19dIkYb9XmC5T901sbWCTEMyhaBWUMYRVf0ezKdTG8ani1U
C3hwrxCJtV+TyX/U3f1fSKr+bWv3XQP43wmv/i/2f5fgOkQ8vxqGf5LR7N7mt//3QEhO+U5Cs/xP
vyQ0pvwHayxXwEaXSKNdhzn0l4KGvxELbt42hYtwi7bB/zSBTeMfii6v4A/r76VN+z9NYP5KsBVn
426zLPiprfnvk7v7Nc39nYCG/Jr30+Giy3fp11mGLsBvSP3DS4Ld74xjKujWLeHBXoMOwYE+l84x
ZaMmLAAK5+ZKxHG/wtfibsqpfbXAI1ysMVX0TAigr/CyShIdKe7iPUcuWqALDte5sr7hrj+aTvYM
umUVYLZV4NPqySRnNL+kOHWz+vtYXduI3+L799YkHzBsrey2XNVgxNAoI1318ZklvpekA2b3dN90
wUtcTefA0V9xya7iOb9XUYxjKXrGzOFNZvssSyLq2DzdNj6eKV+L135reEjbUWKWbsgu1L06JuMx
iXHGuV1Lcy4Dsx6R/zGkVgC3fchootDngH6gP4uO2nmAksN1gwn+CiqiIUkv0LriVWfW0wnTA6Jz
V94REIxx3/2chXDYsjuBZhPGRr+xO2Gs57jMd+2gK+rf9Ty1q3JO7JumLEmvarry3AX2ti9mTxZi
CzYzHw8ZuV3NznRhpAcgrXRjm8fNsRLW0gdZ0bTJAvdCPPHKKZ1PpTntAFkeDOU/UbsGkDtZ/rQ1
M8c84k4JP4GAji/Ah8du1bRkwU56op3NQg1rl35y0tZPqtYp3zmlgnrrBkSV0c0vryDnDCYiv51+
rT7/oznlfzdh/PXM839xujCoA/z76eJQv70Xiyz//NdEYZn/AN9A8wwJJ2sT02A6+DVRSPkPTJ5s
14RDd910BAvXf6pFTPcfGMDEIhdhg8W4+9dEgVpEx+0GU3xx3oCJd/4Tpd3P3v27ZZOuSwKPXd1l
ryCQEr1foWP6KxLFgm6Tz9G1aIVaJWPAG3rG9eFb7ffOZMS22PzAN5QrZ4zJyjHxd0ZImb2yH6Dg
NGdqsojmAaBBcJ5B1VqrkirLpqq1swRwDXeXjmBhaPic6ke9NM496j5K3Y67sYcEvHtNxskfrv8/
Z8Q/yus+uMJ/VvuwpoOatnWdwpj7QQaT6rWbJJmhY90Ps1+My3bSQq9N/XqTqaHbtx1LAzbJJB9S
lLwExTjhBDODZ5BLW7Bb9ZG6GLFaRofkIQxh+eCLbWuf1SIvYiiidDVQdBs76afZRsHt2EKJBoVj
kC+kB2K9SEwOTl9nBzxNNDezTa6N9R0e7Xa2QDOP3SbCPLJK+3rYSjEHGF+cIf7NlfhpUH13i8Fz
G6YUBkUfdrb2h/1Pa1lF0XHVmQOrahtZRXcxC4uSawgjAUvAsE1MsK9OPNa30iZI2DplHXdmduaL
nlmm15Um0JkUgjyYhMTTS5JG2sa0N39/y/6ihmOh5OCtaKGuoo7xYQmfqBIyTiDtDVIODU0MCSyF
1d6nSC2Y3YxHBCL0QTvn2LghAg2HtPoqm15i4fYHzFPjrqwEgaldpMDmrssmLoAxp80RYtNjVIJa
CEeywf7+pOVyUu+vrtKpvcIXYKTynH0YQD1RCqGb+8bGdS+Aeb8aPgTMwiLUzNJJ0umsrVpyNW0t
iHadKPnRSSUViQc0XIRY0qIxTWKZH2Gj+bwwhvEYjdYxhKRxmtxsD7KIpMBOUmw1ytuoV5+alFK7
6vNHux9uIDJhV7TYmn1zibhNbXc+pT0cwJ8W6dCOdlbodkT0+RUtVxM5hoPTwnLS3+x6/+LmUea2
dJcCnImgSn5YcES1jbbNYHFPM+Um7AP7Eezj2daqU69V3VE0z5UD16AjnGkb4F7ZGXNAS0DR49HM
8IZ8001bTOmhIu+PaKbaGaaLa7aA0PN7Pba///1tMz6sjyjzskenOkKdTNrolZmv/1iLw0qYAfli
krJCBJp56xcb3WeXNusNkqykLXamby6xK/A6nSDciR4Wk6qLDtBXmN3EriLfOyfNJTDN3/QphFjm
pvfPFDLAxXUuUI054uMzVaZxS8IPVe7R1qQ3ltlzX6LyyhN6Va4e31k9+t84zPaVk9RAwPr4ANXn
KeHULtEgWrYRKYnKvevQBy0LmoXgb0QGkw5IG2rh7sWZSZQjX6o6NSMeUWgdqy4fGnYrFGvkbJ3R
dhknEadYJvPmwpVkxVXC7ZFuD8+sSJJTv8kmEselRhR6qNjD5mPxygLlPu1IWTWmZoO+2ziZsSxg
J3cg+rvqh9FbGIZ064AqfS8DU56KFt0UEV9rTcIyTfKgO5rAoDp8eAFP/GEo1YLKJu4hRlo+JJ/S
DGgVrlubN1WD4Kd07jEPEvKVGG8ELGkbNrbWdsIkTOBF9AOlF0gSaEmbPgn1Pea/fO/30SbAzg4U
mrQnYnyjVyDO5go+9dY2o3ERK4hdWNrXbAxLL9SHaiuTngQ0JzLXBVbGICj7h6ZHBREfOmKlMbdm
LaxNue4cd7waLSn3WQB8QjnIQfA81mtexNCf8AR5+JQuDc6+vb+IXH5+1xG+YXbkRndZc0qd3jOy
qMGEGYqN48eM6Gk3V6rbJhpBjCMENd1G0YKruifCR7eb9BxpfvtSGUblIQ3xb7rtNHXZlvgjgdmp
AsECf4w3FWB1nmkCVgohz5SpULMFzWnoEA8OuEWPQ+9qRzKjzI3iGXoLlL2zGwkOJ8k6L0wNJCfK
EPrerGiNYEJsX1QEIye3ndd6lOhJ4P0opanTrNWfRTzqG2Sn+abvtOxI1uZtBm1pNw+L5KeG7fgQ
+jiTlebzWnHFqTXMYR9ZMHcrzJpVh9ZKNA9CduanIMIwjJHumFPbXinIdlgUgaxWFqeeWTrKiTl3
HqwI9dagoRMbWic8qol88TYJeL0G3cFJtIMP9PDVR1VGF8BoVn2f2LCp8/6hdPN5VwrAT+hg603v
1JbXJLF+i/vZulihs/JVdx14is6544gruyF1mSva1DGkUzHoz6nZsv9BtDKE4kFThbRWoXHVSam6
bXPKB1XyRfjfrJKsm2EZ2EJh4g/bOCXQgUV+NRjR2h1Esff1xjqaA47JMU8Qj/jid1PMxxnGAeOp
6/Zi8gAzgNPg/fSXTzNJ2ASob2pxnnzdvpdZi/w1kYDsx/lYOF4h8PcVgTkCiEsujt1De0OxOpPq
tLXJMpu14k7aU/xozwxgUGpeU7oTEX3hyu3nB91u6SHnU/O798zHiXs5c1pnwmbNiiL147quJK4p
WN7FGyPo3HVXB4dMxcLzQ3HPsgAqmzTjjVsjEGxm9n0McwiYoUGaUTvARp/slZzAOwXgY7azA58b
Lf3TaE5kfyRmtmuj6TlC4LyDYxbuYebBButlv8uz6tcu6d8qkLnef7oLNKLx1zkszcAi8IC/vwsS
gh0M5aAAPpopVHwDUcG1fKHylzwSPbvChdE/KnjySFm155BNxl5VzWOuRvEAnnZjhA0pZb4qj4Mv
DnPV4AauVkWbpofEUcF5yFWxAR6gr6hIhRurM/otmsByZQ4mUdAVc47e4QPNp3Ns1N2NHqAJjCoB
BSu66Urbv60T9utjBQpx7rOjFgwPrdVfYnOC2y7xkBPrt+oN/7kgW3djODkStLg4jkOOPq/hSSBi
757lWXPn+HBcgASu6jlKiKIOeetkUXX2I5ufVZ8CErh2aZBjfibq1VfoI4ZKNKc2cfxjg7HZ15cs
CRHJI4+GeRxMf90PTXCU/hBSff7vL66TuYfAEZufPzK6rNugbF4W5fGx0XkLjCSmsRU2TU9GyP8a
rL0xklqlBd6sRSkqPEFEBLKx4xw1X4bJtNBI2dYx6bRdWnT1WnUkierzeDCaUJzsXj6VvA73Tdie
+yKiOEEYBD89+r5urWd9pFJLYh6Y0bTwMLmvMVUOZxFezWJ0TtEImTSz8ktXDjkRVFkOlehE5kMI
f6gYTy2sgpCUsJwdIWhGtLFAAdHRgk+ToJlk5LF8aDjfhpBxp7+4Je7ZhujJne3wTqcQ8YUYiPJS
6v3TJLX4PlH9EUweXEkLnYxZGICF7Jlwkmn63MOwudfk146auHRn7ToNeoqr3zklFFUx5VvlruhF
77mCCGtSyZc69ezQPDaJR2BK9EdEOvlQkSATFIaXLpFG4ahBdQh5Wv3mq1Gbb3TyPiUmaWzkPXJR
w3sNTdyprpDyFuzKAH2d9Uz71pAnvK/GUu1qP/2ODkzxKbXSU6H4YjWT8iSmMN1CyGjwrwB4pwR4
GAQ5lTOQgSA89LZ54tdD5XAvFXRnXDi8wY3KJcVS7/eyTIU317teo4RDnA1on7h/aomRD7t8pyBC
rANDPuTkXG2kgSo6VDtUTIdSUmeRMquOLUSbEcQ+G8nQ3FJme4kJkB1dSe6cme8hMMW3k1ubm1jG
n5mGaPjmYHQ7w9q5hfWQtP2wLoGaeF1fdFeGRjER8NP21U1fxNapQB9Kqvu0vBTrfRd33WrOIUs4
2QJhle1pUDjRVV+hHVDbpK3GPQzjF3+Ou6PTTeyfiL7IDSsiYwWDuJAoQSzAeHUHu7War/68t2u0
QUpFyVnvS4mcde53QP335AoQOz9Wj+EYJ9ug9VeNE+YnGC+rpPNp3o/wT46uXphopFBv1YUdH3pj
w8x67Y2kPRoDwp94KD/XbXfKJ/E179ABW+lQ3dnp3PPmM/V1Q7HswhRGoAJZZV5oSdzYy5c8lD/g
mX7t2VitkbF8FibCcnYPOpu66C1xtCZHVsToYNvLsQT0xak7s0B7LUfkfNhImDKHEINLBzwcpli8
nrSoRVep0+1xqm8FGN2beB7nGyNIu32aCH8dpL4HYs+l4dMW4Z4Y8HRF59SE5UGYYdSQXDu6RHD7
TYG8aWrS6qgX4HVWdaNHm64afti+iOgT+Nou14SD1g4lIRi+3VTKbB9lJEr3OVtojB7sJoHGz/Wd
1lbmdiY1epNEPhnGhXtDzuk2iMf0KhbZZgCmgklIXG3RHGYtfZFFlt12rF02Uw77MWqD/Ox3bXa2
piTd1EQnoKNXvJJ7K9vO0GBu22EDqql8RK5rPcZxdwv8tzyyKjgmOurYBY5xaZRogR2A/rWbex8/
4aFuqUy4EVq8rskXWraYj21GbgoBT7BU1HqwNHEfPuh99TBYY3kUEQZ7lfdPCtnZfVk2b3obmM+c
72s9RU+ZQb5BaXf6ys5Zzae+n27T2I3AGTb0hGeZIX+f/COElCWcttTv+8TQ79O8P8dD/pYRGL5H
Ozmhyj+KSgSnsgTS//M7Udb9usoUkEQjMc9O3Znnn98tGnd+lXNgefYm60Lb+iTUke0jkvg8TeOn
rC6nHVD5lm0OvYB1CJwDZaMZlPUtFvbOUwOWmyTt9IubSf1SdeBDwVx4LgxTQoMmXCZMJtRT+WBH
IQIyRKvZXqt9HTTlwTTFg+oqdWF1Euzl0H2ZAM1eiNXVTahRxF+CrijD9NJPfnoIRwZ9p5HRCHD3
FCSOe6h7+9A2/nVoVLBpAphnRb2u9KDatanyz8TL/vPLSCLp+efPktZpPMwfctUnmvKI1m5Wjd4z
+YCUpv5U3QnyZRGhk7qlxc/gy7O13+ssRHs0qF02E0ybfoEweI2GmkoGXO1jlFLV9lGu3LHVMb1m
MLKVgROHMGzfPoMiwrrpo9gda1Iv0Rl1a4SLGdrVur9YonztdRAcQH59zx2JixvKSdtRDutumma6
2LGaLp0CbdAMzTmevpQ+UZqFCaVPT8lFVlILzvz2B4u5yM6J5g5y6vt0y6DM6cz2ElOJF0RyPDfh
k0P80q1h1P1dxRsH6+xdqHysmGVTXWrUvcGUyl0GSBg9c9Oyu5zFyhmOpjXLm0bJzwZz7yXsDOMw
q0KscW7yHgODsbNkn3uV0px92MB8HhYas3C0PaSa+msCFmald+o+ToZkLzPnK6F85o6u5j3FN4AU
PSmwroknFEkIRlJZfXfzWnuz+/7Rj+rg20IZpOAhI6t6bbuMce1XYpdJlquRIsE2APazI7VyPsTh
ypqWDOgRRC4boorLmcw3aMtHsqVluR9VAAS6acQ301jTYok+8Vql7FllB5Q5ULJC8yVmTfQAOP52
aOqDWLxPts3dt6d0epST/G7Aatokg/gxd708ZeSJ2AaPiQz3dsm8G+mDvR/HbwJExzrKdRD8ld7s
OqIkNNPZu3q7sgobH+1kI4c20uCS35Z180OzjzVkK+HgPwkCg96Smd9XqLv30zhkm6as2etMISRC
gNFNmdhQhJ6Avvee36ity8PzYNSkSUiZzjtiPR1mqcBhScmklovuhtRx9LKlSHHj+msZjaiFhug+
4Eknit237kh4kTvYjV4V1/62j3t5oa75qkMERs0aT18lARPsY+nU5wXt97IPv4929UJwdZ864Wtv
WxCoA0akMfYbsI/In4y+uzYkJCAcw66TuXG1nuU4rZH/G8eWVXg0yRP5lsG3TiF4LkLjh11bV6mq
4FPMInst7aFHLj+/5sLSdiiD3cOk06ifEmwvYY6wlj05/Wo0e99rdAuyYXcS9+ZRHwFXd1b7OjMX
r8uxL9AdxDFrhcw+ZGhsiaMYUiIJWH1aLV4Hc4CAVMr6MLD7Pxijk55hSBEDjfFmTbpafTsp6h11
FTn3kRPS2lIIRxOtacl+reM3afn3dYkXAeXX9CCxGRQN9TLMBWfXjpHEZ8oCwdMPXxHiftVUaB/6
0sUTmjt4KfKifAp0WniSPNCrLGzJlqeYb2wrMXcJmQwnyyrvUzSlW+mL8hAE1XCuWLzjU4pqnFZa
zQBU/T37Osrvs8g3pUP9RrX4+MogJ59Fd9NXSabXSg9a4zOu20+x7HAKBuZlzoLgR8q+xZ0g0VJy
xBD4XPh4+CgmwKCCnLwaU1K9HWn8cMzoVAg73xRu4F+0Ti1pwOoNVgzWmmgc2a5QGZsijBQ9gM61
TAIqMAn076CgBmR0Pib8vOqhm+n2tXVtanBmkd/pQZRuy2AyyC0FhhVSgmcvEoHr1Lp4Xy0Y3xio
04EWizyaoUUYaESE62Cz3COU3UuhXHvIx3QsTVMDbh5Vtt1qmEAo6cTYLDZ2Q45PPrf6Bnooccah
A+KxxSROMJLAmtCmVFGmZ9aGLIjNR8P3833fBXC1WOsAVbDjFXZI/xzhORjnzFjpYslsnJ2up08b
f2d2yTeTm0zrNI/Ggx4V34fUUGsnALcwRxXJOsqFf+c3IauY7LZ3jHZnx7Q66mBiWvtpVQ/NXduZ
46Zx3fZGBQHkbhhgkJUwKVld/tXl42wD4Pvrsi71tZ/brleM9rg2+puOcso1S04CHc7dYDBHQA3D
K6WalJ/Z5HOY+jmfFp1rUuFTFvJzXY4xRgLtoSc6/vyvL+w2p23zX2ydx5LjSNNsnyjNoMWWWpOl
xQZWElokREI8/X9QPde+zd3QiuyaaTYJZEZGuB8fzHTxv9cat6dgdBu1lu1gnTi5/fcAq806KYtU
LyPXjA3pNNpJAzsfmKdy/s2/n/4e4PHw37hNf9IqCoNQro2mdha9BzlrlWvSPP09SI+mnJgCUkTl
Q8x7XfWV8QKtDSmPLE3jhOX2vwcnEMyQLPvAdJmXvDxF8TOHF2OLht5u4rgk7KMgNHvfGaiO/h6i
zH8manyjVU5BJFPlnf4eQpWTUK+jNNaLtD5qenl0UsPdESI6nYwA419d6GoR8+Wt8zjPjoN7DaAW
HmcY1+ypnR/7Kacpi9N2Y7QVZLiW2NeGIBhROuXBmEP1OLySVdl4LNuggk+F1u69LPLujDKiIybU
bYpzJDJ2eP17FinZ35yCCp8eKilp82+gxhyWXcJ3L0bhX1jaKiJ49lWQmebCS2Vw8efX+foxhNJa
xEKRr8bQcs6SIJiz1tclhlMgiPuEkWOb1CebMfi14JT25Lv9YWzH8UbzJH+CYfQRjbp7/vszOLYT
vmDSL/7+MPCFtrQ5WO8zKsiDzMpq4Xuhds18oMcW5hfgmyAr54dM9py1a2YJGZMfjhr8mtO3Ez1Z
/zFt3Le61rprn4ju+vdTZ+SbpskAbKQ0f6gE+2QpFL2ZUHeMbWsV3p1G4M1d4OhPJjE8R5/73BBt
dYGJmy6dSCe1oa9IJS6ndlkPDgVdEeCaUbS+tC7DrFJoD80g9ZWp58aFwJpuX9lVvZuqPLsVps7I
iXLlVW/Fnavs/ldD/MZAWvsSTGMWWu2FjyT6RRtFVvnJwMp2pCVK5kBfk6Xu2m/Cv9oR0Z01rqAt
uUE12QI60VNztqccsdQ35fecu9xy+4WqtTHoqQSP9jxkpKQJTAR0wnDlJh3Hb0E7aeNm5XDN4uyH
TaNedj0xhcE4RMd/D9LtnaU/OBG4v0VQ5/ah6bNuI7nN3U6BKZiKZl1DUNHSMbkM6rsZtfrMDNTY
GYO/9qASYjurwxfCjiwcvYjkusEKX5ysOoxuWd5j8zYejYxE3fm3hinyt63TPbka8ewuRLIMY94W
BvTWgeNLVDirhz8eCSzoz8xys8ucni67WruWYpz/adTLjqRRg0cQ33SbwH3Dr6rfkQRi3KUeRrow
6LrD32v//kACZGz9hjddvDo1NDEXHOSk4fd10niZqmvSGcW6seoHoFSnZPabkvn1IgZGKnDkUQcC
cd5E7XCYYxeqfjI/86l9dvIAayb9wMbYaIW2B1l2bUJ47YY0KSiKckODkbyqsClXStcOluPsddoX
+x5XUnCfW3GzhMt2XxX9U8u6zAihhJw2cNKujGNhThuqI0hoZWGtRjf5qfvklbSnaFEl9UHqVDBe
fqGjC1y3DFZ0AbHllclnpScFagKHGCwuBYsUKeRE8bM9xPFG1JrBvI0pi2U76HvMcNg6NpqcsHa2
VkZMMZSIS6BRR0XfjZ0wCIiprBWzTtw+JjgEKv9C3xkqeXNJRfO4i8nnqPe4+IihgCJYhMiWapuw
54ou54aMRKYEbnMWRferVy0nHGVtOk+HARRhWKzy5q0g2BM37cIN/EtQmG96Gp5tOapLQogYDEB/
GMS32XgzGWPlqNH9JOdvmegEpbtWQGSMXXxGkSswU3Jq0RhJVdPGdEcqDp8UQwrIdplSAMFULgHE
NlwAoT+89FGSP/Yq/ml6zON0CD+SCaCgdB2gAEARNzYbwmSF8ZVhXr5mTq5WTm/Ly8jZbSRB4DAQ
nkN545A6llr2KmstfYuHNznCh9e3dq7HrO6lfszKKNnS4hvWhALd5WjM1pOsL4XMmwMzBTqZLkO2
0iNRrnxu7Q5ZA2fOxdRPRNGNn3pYY0fVZr71tPXrEJN1IBF7DeOqI2CREBV6XN6eiBFz6RcEbpkF
5lmWLoNsOJuZp16C6D2GURA+BAWBJHl3AnqSXvy62xYT7aIpwIZt5VejuiHP3OGrIIcPnTtn3Xct
hy/SuC+0h156W9DPML+tIrtLzW4/OOLNQeuxCEhLIViNna4kiIjRVZS7X61Isd6RAxFHzdlVBDGH
zlutlDiLyGR3G9eyKMliUvE2S9VX3CEXQVWztMFpl5l5ghb8YfdNQL953ExJjJU9S+RCuZ2/qDmK
eQpzces8t3lKEckwTbUge4r4N9LrbzFoFe+EnSazwi8abp3LWFqRJk4e1DUcE+IgDN5JOu0DYsKw
eX3kccKmA8HYN3EZguna1clgrrWSj6wt2qNptocej8bC7YdXJ0cfR0fnnEUuIm4c/YuixcFF/+PB
9Ltn/EjLelRvAKmpBKALGNkjF8hzbDWXRvTJwg/rT4/cyDXDqDvl6huuoHJAUxcLtt+MjNtlr4X3
Rm/clxw+kXDkqFmD9gmAwFmoDEhIsC2l8QDN91czYzTgwzWyEwBTbE6hCyyyN8uzwAS7mELGel35
wc1A52+TAGUJXH8XKu+AMWw7y/cJtg8WSadFJIiiqiMUExvjeDEtLcBTOolFmtfviDbuaYTFpXWp
PArorIPzbb11mnHPqcogYMZ5rqahXwdlt+jpAy84+hFWE0fAQfSE7Lfo6BbutNXwJS9Ts292xJ98
Jb57Z0smlkgKd4wM9DWQAxRR8Utnq/fOhIGbFtcsz3eNxkh0GJvHKrDYtLBdocO0kaJzVpy+1aSh
T1bBHGEd6netyLKTVVZgVB88YSLMlBoUmErTlx0xrd24MAf3rnRCm/IDhT0d1WntYjknJ72LKoSZ
9SnUCYoNAy6dIHOAVZTVg8F5JGl0PP9OiC00TMWSXvRzPfBJmdYHcmV9rWlJQmIKaMkoVZeUS2QJ
mwe+gfMap5OzpT9GCHCLjXrQSKyof+kgL1SeTQsVdHg+GznA0em3BGeHR9vL722k7fSPqQCrlpao
Hf1U0oIqktuE0Uv/wd2UVXwkqAq+WmIeFNspSqPFmOAqHchkTOg2uKn1yOgo3efxtDJDUGR+4L9k
ch15hXMYSN+VoMUJOPnyBCwP4mcDxpD9pqnQa3VEAK8iXsPdpgDnuCRwgAffxJF3sYunPNKhVAhx
nsB6iCB+4dogMTiv6qXnwBMNIrmzCTVYJIHOvlQsjJ4k5tAJTmKoMO7YP2lPOjldmXXfogn1BDka
LuUHLUOjiM9OPpESFHTl0lDapuIGWo15/xuXFQqTngy2dIRp3r3BPNHg0dZ2+0o2U0TLhcSiUCJU
CrWdFRlvUQjOh32d3hIxaJYYyL6hP+rSgF+CFQWI7icv/oRqtAl/8Cy/046vzraD69sDeGcN4Vbj
U1jG7QQgVoBRiUY6AlnwBMDmrWycxyn2n9MmvaBFIpxTqWcyBVFMaWqhp8ljj9LWMQwcxwphSGon
T9JCXzJyiKmxSy3nnmgGBGqQL3Uxu7TXdG7BtUHJMYBIDTNsNyO6mubFhrd/cBys+1DqEZ991xUS
AkX1uUiPljRJJ+iqh1Dm+WmO3tGLYlriBpWYpwP8Q0NwlCZYpDFS645ci1Ugk89+2hsoL1ZSGvdB
gQhEaMQkpDjS6PoibShusK3eCtoF5QztqS3YAYVxF6c2g6BpVZGJCJlEp18pKVRa2d16w/rSpmQP
C+KW6nTebJQSC+nw8YVVsBbWwMBB4+jF3ALER//oePxFAe4Nk92Yw/qrOTUPRYLWkalBaToX2cf6
Iq+0faIcUolpdy0ijSRPJ6m7XRCUG9ZoYIR2+mlP4tvKoxqXVCs3itxYg0IefTEHfz1pVnYLJQO+
D8OUo2ybM6TzY43UICztOzKfNExev31eDcjBOCv7qfNZ01UzdZOyiukF4Y/aLouOCMp+gplUbkwk
kArnU3OMs6FLY4MCqGRL8ju0K/KlVJgo6tTJiJh8UJaNQi0KXxhhPqdwshdRGH1kg/aiIwKq4AVt
OKSYS8EM2JJ4t9Fupcfcg1Xum9EV4zsJEw7Eor/vNdTa64Txi9BUFJaWlfMNxMPbMHd6x+A7nY/1
eiKIw6MZP9E2w/kP57ApBK0WWvqTC66hcVaMQWYqjr7QqTzLOHol7+Hau2QKx8HKHe1bqw9kbQWc
w9syoVsVyiN4d8nZY+KG/t/zSFXyOMCW2VR99djb9UdP0bXR/hj8fwD28tVtUvega2G4MgbFuy7G
7pgkVXdURFr++8l1CGPiExuW0LsDgIBWcAw1Hmi7IKwXcwifuxzynLx6amumptUQLa1ayEMC+/Gg
ZtUpHARaUZpJ1qwt9UPXePrh76e/h8IdOARAwRLmLoc8AHwHM31fR/W2bc37KD8bpCoyHtPriyxJ
7CS/A4R6IHdpmeaP42gdMpc5nlLRa9wxsAiLT0HM2qap9eg+78+aaiRNXTt5nESawmupENT3OjSc
Bkd5Oan+CG1KW0ppQY9UeXuWP6k7EZ0NovxdqpaBodBOKkiztTbGXGpu/ZT547AtbfmA8+oXXssE
5D5j5hbGm0SnZUlQ2XiStHx3ZfyNJTq7jZ5TMcPy/1Q/zrajgK2i6VyPJatJ2z0NtXMNhPMSRJcw
tF4Z4nPSsMYXrp2Tof+EevaWpuKu7jxKjuY8JETBErXiuPDTtPrXI4WNd68IYiyZtbBVdR4ZrnRg
g3kn3FRujJCsXRa98xH36qIs85wm5YcS7pOVUCy24YkAwLVT4ysjwqgmNyJkXgcDxvLyLxaoZVsO
v1VZwb2uRnepkqWT63PRZIKvDojhHfRiTXIjmYR3Tl4fIQ/th/wHJsWh6O4nVMNFCeWr4HCbaXMS
+kEU3gums5dqp+rhF28QRXeWEQxjrBXQ5VIgGensW2kh/ywigw4nNQVSAdJ+Pr2eczPb/K8ZBfSA
7UVbAfuujKegTc4STGoU+zfGVF+FIGo0jPg/VaR7ecfKiM54q1+ywP52XbmDdLJr3Oi3SGC5+31+
3wbmWhRMH7IKwWReDF8M2XZNGTw53VhQZnYpODYqMru+JfpwR8DqhS+RMISmPQqRH1X6FrTWTRX0
J2Tz0mrmnZ2Hl5JW83SD+XbgO0BRZ10GgmUrorPtyWe/z4vPkoJegXEJ9KPTyQdKTm8hNRpLfGK/
aZEDHgqeZSgBXM0fR9M1z8J76z2Pchmhghl+xDnIiUSebKd4PAuQ846IGdkBNDOZR7bjQoYO5Vfz
XQpxq3vqzTQXW2MgVDr3TqWIzQ29TUb3nMwZZJH3VrUv4VCftVifFnXLy0WYkRQCwzuJnpuxvZbD
W6m6dVo0t2ZAx6z67qnVkiu6kk3u45EhcRDiYVY/elG5NSRXkkR3j0xEbqbcJ3BxO7rMfmoVhhsT
DbSljf1qCCW5yM4Wf+Rr43NmZI2ZWDFD9Cjf2P1uyFoubW7eUA3ck7L3mTg+GiPnC5y7zGtvwUJ2
wO+8i2F+7zpLEuQytKS4J9vQdDcFaNMytr11YUAKILnAdgaaTvIuLbSbY1g/fi4+9dJ6bPL4rTKC
ddZNu0Hor1brSs5b7YsmuqNryYPrb4wMnG/Q3LtFewaHFMfeF2QOzkupg/Ck11FCZ99xDvGvREMJ
gMHfhHr7nlX+nSHCn4o2C7yj/mRvwff+unEecMQs4K5070U4gPkq2g+ILRcXwJath89RNZyg0d8P
WvbSja+JJy4MwRCIaOOiGMn4MBldWG3yZGANrbVpacrinZnnbsgeKfi3jlvfZX1xGFIO9fbwaaN3
m2n6Mv9tfDo7k5N9BOj9TQ3JppO+xhYrCfO/AIwNfKIWqJU1+u2y6abXqG4p34Jj1RPt2Jjo0W0j
F8soeuvpfiFC4IadX3XNWuDS2dSCEEuSn2wmtkS6m1qikyRLJ9xmkFr13u9Ix3Uyk2GZu/BjJvcx
87SU/ZJkU32CeNj2HU0ZSsCOTNhFnvbsLWGEJsV8npzaXBPDu/Sr+BJYwYh0jCXEIYNW+toRTfrn
kNsP/cwp8AMGuzFd/Mg5WOYkVsibJLewWCon9Rd8hIR3+fY3G8IxoQTx71sQRrCRWBjMpnrTiEHI
GlLAk3zvRi4EJm3lpuWTbmzS2LhNo0IJOZ0ku2tjUAi35PEV2iJoi63gVsTve2r7GCrMnqzMrcax
NXWik54PyLgUrLr+PU6Km5MiBPAhybUEU5beFcK+vvaIW01/xoEOeyKak12Jg+J4hVDwquXxs1E2
Lyl/paP3+2GsyTTgrTj+vusIs5r6+57DqoNXl0AepGpUdpsWKy1fG9ml6MuOKN6KNWSel6Z8SkOm
nhUNXDpy/X3dDpxezZiMbcQbnUsEQmuTkGva5xgcHL3pZITPQzCdoLnXSMAwFaIth6Nv7Y5X4lPv
J9e+BRLilx9tWgPxgR817yguHxv9pyrMk11yPuiimT4mw6/J16+efAy9XVzUN481zU7r17QJYTOB
zcPgfxehuurUsGMudbHj/uzWiPRRAWFMeq8UoYaez8Haqbj46HOHnvPpGgiogVlQGZrWjYzbvYKv
h3Esfmg97610n4vK/vSgiNBDc5kNyL0Ym4OrxJNPNRYY+gUBMUPGAH4SIJmk/PbS5uqI+qpG7LZ+
uZL6jNMKvVVhxiR0sKV1hn8fOs5zN4aP6LiD7JlA8edyvoSNZAEPUV+ayG6Wpse3EP2OA/rf3ghx
9zEwXfhPhusnNKrCO7uJj83Ee9OFQepPKvkoGW+M8A9KNiTywxC5eBcdk+JidPwfN1WP5RRi4YVt
GlsjRy2qdlpBN0b0dAy3JEiD2LiQSvoMdq303ee61kOsvZRb6bBQZfkolcVcwXnuBc1hTXCt+9vI
hiuaypvq1GPhOoilzXvl57/cx6ex/h0c79y32fsUYKIqumAX20osOt/4FEZ1jCJrYI7e7kgNNAFC
lcnSVcVrpxRO72iTavkb1RJZKmmrk7NLz6Fsn2vkjGvbZnOx3VOZ+Lt+KOgu2ZsuUM+2WR0SoR9Q
S56EHIaFm4QPqbe2hL+q65dxcG+ga8gwkc1z7PT3rGY4JYObO/Zq0Sa0C8Yp3Tu43sXIN2AU4X3S
ap9arB3TcO17/NW0Xbolcg1AbgO5gytGnPnC9ppspau2XRFOHLqI5OeFCoctkV/RLkwuxZzQbMfa
iyUyUrIJMo1MVqgO0C36OPEWuM9a4H0Is7qgivrMWtZwbFwDCLSi5qSG9gtEVydnTtgdqVd4YxQd
kpCvKEpUSe8we3WjBp97PazDlsiP3PwuBpaqcQ72C4zhMUKo5I2DSb1gM5zXCsYgfYOqGXxVF/yK
yf4eovlQOAmI6t2uj8sPDSUEnSy+pjj7HICADVMcAh6IqgWNExoEBBP3IZdmbNB/c+L211TjY1uN
vHtSglkK0vs+R6ZgODTA3O47nH+viQQR8w45KwbmuxKG14pYokvlSyh2Xb2Y/+ZYQ4ytd99eR82m
T+jqFOKWNmMu03DjOlP940rqZzfa8/5YalL3N++4HyttG+Xt1wSAHZ1oLRdDCxwuE84q6qsv5nrL
urDQC/pZw7St3qOwZMzDHAL8UrHVzeqzqD0NSCXeP6QCZs8/A6P8sKTfCP8MiVCusq2edqfSpiTT
fSddRHnxioSP7wI7qmldG+nRiAzz34Jt1J5YDTz+nVMw94MpCJKsPev5dJ8XKFsBO9KLpqjNKPJy
PhSGTfBhffoMXUuscFBv+mD6RG/1FPntwYzrI2PTJWCsc4IPCisyU+oM3W2dl4uWLFPN9xaR7Z1V
4H4nE329IX+Z0A4ENZ7/Nkb+R3eeIXja4L1CwKTJ6ldzuMFM7RN16ip02o+2yj8Co3kyGNUKQqYr
xX7XIsDjjD+tU5uQ9WGYUWyNdBdVO3cSmNbY40/r1FQ2ufHsxg3bcksQj+GuBl89kiNUL8yUylbI
PfNyWLvNDUPV1XGrZjGIoFliNtgqyH9OfExr5hwaZEgyxwfSNKMjrvX7MfKvtFzeu62YjDtfii+6
998yj4n5yraeYR1HxW6juQ5/N/uTrAtQyA0dI7cVr0WWHpjhwv6TNjcM7dfcQF1ZvhOO2qE3l+9J
4TPfwrnYzjqJ4BYNrAhtZe3qSH10wgEKqZoPtozc094cg569KzLaB8kd0XZY9ybxo0YMN/1wzCwu
yqYCOBZNB5t9XGnts5HbzxyhwBvObMjp3LX2IzfzXek/jZnx3Ut2rCxr32jEDHr34aMhWGgB7d06
mH4C1i2+R0697FrcXjWLMrk0xEAi4wxH6Lh89Prs27LC4osKF6bklY7WV58y7jFR93YedFOKGaEb
j/0Ngvirypg6gU1/mya8JJq6C0I+McQWNFG1tQmobxEk+tOoWUAv0CZF6U2I6QsQ8JOc9MeONHcq
ngc5LxMaMKUFo2QuzerJn/yHOlMeXYP+yWM0lTSE3Gs0WZd1VrwnAG6FGy5EPrw3ZnRE1DYa40PR
yoOp07KX6jPi1G9arE16rq6j6R7H2Hh0M2ftRIzU+RvIaqV11DyoOQ0uywiO0NP7nPmEB2G3ZSn0
y+g9GtzfTKKZUfUDwT8XxYTCbPPrrZbu4yiTV7oHl8msV158Ybj7EuTVFYvVrfEl9nJnpYXpkYTv
D+RPvwnHvmYMH5DULJ2eUYNjhp/4RZ4GigzUfighG4pq2EoDaRbOaRDq3chyli9dHdJgWuqBfmgi
tcli0dCxp4DQ1BsO13Om9YefuDcfsgzRZUpu4PTRzFeyZVFBGDWjM6Td8Mg/RqMaZ/sB3C+xc8xb
ooWbKsvuA8ktWengfycLSY1xntfhqUnXgjaHnacfYZAesGwvNA5ei7IK+apcfTd2wSHxaCGG8VFk
W3xbEQ1qDA5O9Jgafr/wu4Rlabwp22VCP9NJAXSNi8HSIKo4Fn0xG7Z7mn+mtfakNeFXPBMQIjuH
4Tj134VpImwI77Dyv/UtDoXQz0hStrV9jmlSa7iD4hLPEuS4o7Ka9TiRwV4bzSV9ROv7mtcuDf6o
fwo0gD3ZLiw7JAXeyfcwVI4TlirnOtUWqjXiSjF7K/+1017KBjSyCA65REJsHyrbvI22doqb8DjE
LW4HsSX36xhzyXSEogOb7TFhtbqLiRhKYxhtYm/cD1O31iy5JDDqtW2yiwLPUuUrPx/fOvT9QFgx
cHruNUy7X7+GfRIZSED7B7fNEZZypaVJiLu43AnmrkbiMNbP9HpR4g901dcoi1+gZijZA47L2beW
SgSbdd4s/UnbC4+qrGlmH7dfnGA87Ww3u80KfH9gmid0qil/QqPYFP6yjCVLpcmkC5F1D8rZ6rdJ
yEk3q7RvWbioNxhu5lbBlzXrMSUMOEe+96JRCz93n/ESHPUINgRCXib7WQw6UZIVYrOXJSjWG+Dd
qXJXYohLrpwWuSWwHy18c3qJ50C+27iaRaRejFH/Tjv1lEoTre8bo8JHlxJ6NGz8wskBSclWZ1aT
My8XVfHu6uI7F/aTF6THJgLTzOgJXTok2VPuSS5kw9ug59r6vcat6a79KL5VlvPkIFWYTfZwcEdn
nQwDI6LhHvbdj9X5P/Z9G+ofepFtgo48yrJPXuwwfjRx+c6Ddm85NIgIbfHWkpNCizK95N5wtOzu
vUQD22sqJJKenbw25WPCoNwP9PvEar/VOH3IWv/ER7Mq9AEXvIMZz1b5treM/djgngiT/rOT2iHP
4y1dxxe90H5Qjzd4ltMbphrqfWbWuuO+tVaHLDqA1EkztbDh9fq/NkM298lxsBcFE5l4opH38IRs
1dHzyKyFJ71TOjhrH4v00pYVkvUBVqkFzXU0qNBT2V2qxoF93/x6Wv2YjsHD5CBNs+vDYKpfmmFz
Aym5FyW67jS51zuABiLg8KUXoG1VuUWYuB9d6wk4DFPi/rfQ09+eUZBWvxAjxxXu9WcoMJgzygc0
/Q+laPftv/8Fh7oK6ID/jFiza+lZMk9Z0J69tWHyYAlF7WK/Flp0r+HcWLAkwGbHBYXhl6Dy17TP
f7qCtB+mDax3+BrCPisZLdtykQP7xM7IqCZEXTQI6iheGET83aGuW0yq+mjn9xoyRPl7NWGY6xq3
qFflyudorolMLlhCV6lZv2QIBZasRqhrQUS2GVpISO/RQtXAePUUpvT47rRihWyYbzdEqeWOzkkz
5tapAyQ40JkzSZPLqzEFusIUyJShhTu3HJ9x0ARLdPIMFN70UDWH6hcTanhHLGsUMFMcjOKByAN7
Y1J724Bs9oCXvFskEyJ18p+xlzqW33prlIrON2U/QkKvXg2q0ViHo1dXayxOMaF2kDkoZBGJS9jT
wErcHN2ZJq+jhfhEzMFGU6aZe6vsadhCTbW6IN9ykag15iS1mjzrZajTgxm4Jv9miwGY278VxoeR
Z0iyNeUtGCJe9VBchmzWZVvWk8Uwg9mEQbc7L15y11vTiPviNg4ZKQf7UNp7OxUdpJjms0tfLWns
LIuWa2oJeFKdc3YHWkBuG3xIfzj5NYfqYrxmeravR/s+Gpoj2X8O7OKBCnsfpF6KpMNjy1GoDhya
1a26q13rXUNKYg0+40bX7dY6/NQFSIyJ18iUouMy7EX9PQ3ESwP3eDQD/dwn+rMv4UULZLJPbsWc
KpXKXtu5IFzB7LZGP29Jpb7r7OKe7MRHQb/TdXrs2yJ7a836QYum3zgqm0Ud5Qj8w31DjrOKjEM+
Wuc6cp+6wXy3Q2vHIGgdquCtT+tPuPHElU5XLRRQyZe15tIppztSh2wOWT2ZiwhZ6hKj7no0LObs
Saz2qpOngs5vNI5UXpAOGSNM68rxXxKLbVmIISdmuMNoFV5rw32z0/TUyPahFsFX7jgbp7J3KRi5
7RhEaKSYfFcDR4+5g7yU3FYqT58zKjNTR8ti64CLaiZxSVVzm+AVPYfxfRcF7d3U+ryjzHv1Huox
+elmNlwPs39pTuWakw7Z26PT4Vxzf3siNtE67JI4fPn7FQe7BN1f1mdPoikJJn3Z9FwKCdj6OLcf
GW01pDxym+c0OhThPWA5FtGkc8NJ/4v2RbmQyBeRQNTzBGhKwI//vd2d5ecvZuBwOnOYjpYBjbB2
a4jEexeVorwsr35RXFGDDcuRpONjlbuskZrsxK6heW+OWnny4vq/B31+Wuo2Y/MJn0igc+v5BJHl
9CTs6lR3iGLLIW82imPOqbAR9oQdxHi0b+n574GiL1zSTPO3E+PCK72Yi5HV+EQaj/QyJjqdivod
xhqUGnQbt+nkRYu0Rsmb6lLHJFpmy5wVd/X3moyIcW/tEyfK59qDU1U5kToYpGscbW7242Q5aodl
/t+zv5f+HrT5N/73a3+v+fToFvCRdNiiATiH+QG08bSuQVOzr/+/1+j/hrMRKTz9/17DYpIs61xv
cNva9rEJO8ROI+lq3ezk0xXtOGY+/MnfH0udbFpSu+OVMIW3jIOmubCd1WvfJfZAjHFz+XtgPj7o
i6boUQiYSq57bMLbNqPjpzhI0K1NDepXo7CPltkvxwGBMPL9PYUeGvn5QbNyaD0acqn5mWhEsE9V
jHd7fmqyE3eKt5d0cdRz+ovg4mARpmczhWeXTuy5T+V/P3XzT39Pg9yzVj4EvGWE/DLcdkxWcE9Z
ZrHW64ie1d/zUClrywaKqIIcg8QovUNnjzdpurNuRrQQ0l025H/Pq3pDpZYssxBvqT5pqbYlkxQR
bDiDEMQUkiBB27GbHG8ePXlUbBz7j8n8kDMD3Ju1u6Qz1tUbnHsCp1LOQMSKSb+JLV3tScdeewUE
FDgr1cVNte4U8/7ujYlBmXRJOPn3tK6ri29Wx9ndlhW6camdwL055HPQ91r1OhObJKTBYTeQUyOj
b64wcWCnB7AMYQA117+HIQing6UV57Ly6xPIsWRbFe470XqYsCJrqk//fvQdc2O5YXgcKz++tFP/
QMGS4Uji2d9LSTz995PvtWC7PXJljHqbJNK84tk3r38/NVKiTzKwFEtaZHqWucdYly64sqzfRJpr
vEibBhTi6OaczE9Htc7tOn5pY62+UAwVi7+Xi0FLt36eFZtWFeLi9MMXqdIlbTtC7tLUzR8tlbZ7
tntkbPNTQfIy3iGEEak37KzOKZ7iTpBGEX/R5uGwBw3hyfXemGG7D39/jDB611tFjk8YtGJvNvqG
mlmrxPhRGwxDNU1Oh6Do2f39ig+snT5QDhJTqHTj6nFKhEOS4BtV3vRRRHhO2rZZDvGUXlT1fxyd
13LjxhZFvwhVABqpX0kwR5HKLyhJIyHn0AC+3ot+8fXYvhoNBXSfsPfarr70ZEScQzKzZmsUJ3Ag
w8OcFSxEmXcMCQelV0XpztU6+87QTN8J3FELJSL7Pj3+4qCq18biPpsRul+GOaQxp1scKiGhNZFz
hF6NJN6jef//l6bZPFpX/gWcqxBhRxqv7ap5iEDDPyMq893/vxJJz+rcxvTZlwiGM8yJrO6icjVm
882zvHJHskF+EFGDtDDPUQ3NkoCL/jlsze4sKObORlvE674xAIlOzQqTuNi5BRo1NxQxWpGAw2Si
r8oLYL4khhmSsW/p7nG5OPvAGN29GMSpzY1+Z7gNEBjss+fr/38bTxGolsc/xO/cn0ZxQecTbqvH
4M/g69Wr3CjXPcjKk96NzdXFMuBPKR5ZhloLkXfqA9Vuvh3gPiM75pd0vifCoKz7xOxrP0TW2s5s
b4ljr/xKQR6hPnb+MXFDbUOC4TPViFjHhQeRz3A53CxU1umsps9UZwnCBOQ2e8o+/v/PC1pKUJ52
uQ+dsH2KAa5URRGwwjCap/9jW6RQLGaqTPCTNqJvPSNbITdPCsDFPmafeQV+ha+qC/0kp1CNU5O5
JEEQR11zMYbYWbXyHFuhgbb1fUbm2ZYDYN2GaXfQLUqv///SoaA9OF7KKwuPwaGyApp4Cq15Ov7/
C1m0DccnXGe7yZP19PjS/399O5zNgxTfhW3leBsf/1wxeaCyDGhpU2MvxaguVQctSrcwNZtsSCZ3
YoZXeX8Dd2ekeXKZQzrIdA/uPu9OFpCPSWqDvkS1Hi6DsIZGZrELafDtCu6CfAzzrUAeFlrJyKMv
v3BYf9UWykOEmQy99V8cFvkiG8dwkZTVzw8JdhznEwPFzPJYBkbm0pnKmxrBM0zxqY2qvzA3USeO
1gdrSVKCsCXXv44KPs3xKQUyv8iZ7yzwGvIvuehBU7z1OXuvLC12c5pREiXW60g5hcLne8oZtmJO
v5jaowbiVmt0jeOqTa/4GK+Fy2BrLhz4HuVT3qGWBwQ5Yu8i2NQkN11Q5SqW19Pw7MVGQXdWvxiB
86+q93kT/ObUzG5efHJBfBKQKUv7p3Dkl4a0bTFJ9xoMOyEZqOvjsZiDnd2iNM/HF7Qkb6p3P2I9
OGUOUU4DdoL4ZCTyNrfx05DVay5olj61/iNDxG3GlVPVSTlLG1h3C89sro4e3Gt5GtiZVSzcULDn
vlt4JZOd9I4BxEc7vu1S2lM7YqrtJnf9MdUY08FGhp28Z1Owrrvw28mZbGWKYkvAKPAkQ8wSZ5Df
mVjmdfOzsslDkdXBSiGhFSPTiSS4hV13k4nm92VDkE/zBVRlr0gy63S1DbvyTavnD7MnDD5ux2db
l5sSFB/HwqWxeDMBgt/pZS6DnT/L3Dgj08THNa9Kka9Z2ly8eS+6ZkvOHr1xi1Q3OMVsAuxCW7lN
cZ3r4WoZoBbm5MBw6oyz3TcctKoY/5vwpRTvU7bJauGHU3MwquApNCtkB8mrMqPDxE9Wsd/uInht
uceZhMQEpv8ruVyXOTPuATobZH7ZS+lEl7gvmFbo6C8Ui+sYUeuin+XvSLmVTtpVn4rfmuEfx8Qx
JMZkfky3isJP+plch3n6KmyWG13Y+bbCdFGlz2GS7CTYIXeWDBv0VYPUQNO6K5TDLWAn5ORsEqRg
ZJ4Ksi9cXZ3KJGl2uRWeY1liaRrMz5Lbf1EOtrcY0GmXen3PLsxS2b3gs5jNT13xoOgpkjwexH8d
poZ07tY1/tNFzvOzSN2MbSYbv7BcDDrTp64nIWZq5cZS4Xosqs+yjkduLu8tDNorSt9L5Yxv1jQ/
06lklXcBqPgPOu0NZNS3m2PrwvfgJBSOlT39hUGw5Di+aGFzzoho7l+nZtjFfXWO1fTSDyEc5Okt
z43PziZiI+EpIaxiodvqycoVfaQa1jwKxHIhOXUqkKLap+mCtTPoDxMcFL7QIYB0w4uwe8FuG717
YoN3g+/nhwn9ToU22mCszpSYUZkR2shqz46Nqi+sCRxkgUWurXxWEpUQLA9cPRHelWFg1mcSsKT3
5kuhMwt0a9N3JZP0oGhPXK9nN2iMvYl7YlMBO1mqoDoaOluUWxnSgKuavZoF4FUYt5Qie5CMFSG1
o5fkmUrINZs43haq4HiDlMu6N3zCyvvnVs4/L8FkyII0bpCKJVr1j+mueQpxdniNQSoKi7+hqI+a
p+4N/jqsl7HdFUuX+EWf5Q2YtMDdukb9pk0Fsy3uH1ZMXY/8jMGtViwtm1OYqEfSpaKUV6N5qebs
nmaCeQr9AmabSPmlScGqs5zA593fB2/Nejfe1F47sa9uVzXmjXmyNm0Z7rIu/alzN1iOo8WI1r5H
uFP3Iw1eEGjKj9v6U2TJm2Ovi8J7J5cGrU+yz8boNxMPNL7JsPkxAWkoWWK4EoH2M9P/c3Eyp1cW
+5bcSFe5kx91Jjp56gXr7h0s1kfbkrCtHGvVIxxz5wSYDgtbeL4mf2yr2TZx/q1G41qZzYc7cr+H
UXqywu7DbTrCG23Qv0nK8sMd18JGAB+rudhEzbiugy4+lxkYsriX9ZJtKMg6cZ/wTYcoBggw+vIQ
s7HGnNQyVfJYIEvHLLeN0gLIjmRR/P9sQFftMvH0Y6YAXEQB9ES25RCSZ+SS00N86XcSA4GUHGnl
bHsIN5me5hRerE3R/eY2NxntaVBNGD80zGxBli5zAaoAIg5vAueCMsp25SR+73r8iAtNrNIObVoB
IpEX4+CCVxIy+0IGB1BZiVuSWGIZze5Jz5zHkKt7noCmYY/k96rtN3xeC+HWsIckGsOkML7IcWDX
mH7kLudehwk6mqfd/79o4gihPrcK2iiEfMx9iPLFme2lnyrI9m2SHayY44CR3INUPGSwN5AkwWFf
sirbxnX7gVSSPBUUkY5WA9DK3ltvWhID8OvovCdtRoQV0jDII7faLcJl+vj6cx/tWTozsTQ2wcOz
NMLWWkZYUhZGP3/02l88WL8jqJm8xO1t94dRY904N5rDtEhtMjkfQRKhMstRSgLyP0GGgypfqR3d
qbPjt4etg76zscYXD6MZSsBrlCi5H5Ju3AI43aZNmu575kFVXGtXxR1qNpl19px0k+n2IwGj+c6Y
ZQcOgvHMDN4wA3JcugqkhoYrqmd1c/fElC+NGPzf4/Nm71SueOSyNf6s6ZiN3U/dh7wAg26tjBhh
d2zkzTHNeFuY/KIWsJJ3zTbYvVfeetTZ+cyYG0B2zMM28NrxEhi/BshZHibWEprUXlNoHIc2GC7k
jBVHq1MalI4Jc3kasHJGYhuRWLJMWU2xRA6ci2avu+Cc6OCpATlup8iZfYQDJzEGwKEcTLgyKaBM
TZIkqMbJtqWb/StS+4ld0/wSZFnmV23w3kYuXiy3UptKyzzfbFr2Lc027Uck0Hb5WGFiACOO2WR0
hzE9XXhtYG2cGb9HJB0ofZZkt9MT2zolOtPz2cWWNOEKmsTwEVcY5RlSZK+QgRbF4zUr93YmXquq
zzaxwuw0wmJloAX2aHTzR6FK3JjnplvE2ro/9brr50O9hOOPKCoqEKtQPaLT+MrNSb8ZbrWYkzfN
LPmI4EK2if6ZzXPN0UDrLsrZb8Z2j5pywX3CjobWH0t4cXChXxlTP+/qOmdAPuU14cGlRFXBldG7
6Y4NxBsZPT3tXBte7WmlYxya2HZs4XuFG4lPLqVawsx/MSiSWXplk1/r03tT4yES7Xes9/aT8xBR
VWOY0eRSy2SuXi0nrA/siidGHcreB5gMfbCi1LcvqhUcDbCUkczAVhjoadBwiOMAwfCG2w/N3Sm1
zf4T3NAlz7QtG2DtQzZKrnSbknDOcNgTyrYXJrczXqK3ypA/lgT2DfVj7TSAh+Ou++UKWYYmsR2Q
xBeyicblnDcgBq3M8StFWV574GbN4Sk2GQrZ4Wc494EPXHnEvhscOeuvYaSJg0ML4mfglfxgmn7V
nH5mZt8fAmmcTMs2/G6CjVAGTnMPGwvVEOxaMnsIkgNVOYfDv1gP7yMAL6kctfIQ42Nba1euitXa
mNAVjPVaJsA548bejmUNahJRRjvyuWPqYbb7Egiy6eo6TDYpoZNFq78PbeD5Vag4XRL7RjaJvWU4
9tzZ1HlD70VLpo79MvKG3y4jbhtbCp+qTQTO6O5cWat9PoTffRvrS0XqOcKN3P22RXuoh34b69Ef
Zv49KIXAR4TJzDsD/9wkzcoJuN7g8GdPlq4S2Jb50uz1j7qf9Ru01I1EPjLIH9Fw5asiRYTuPHWW
E91RWcHKxfHXtS92Kw+R1X7GLcmeuHtbRTQUT1zJkYuPps2s6SEizPypxjeTYDcib+Mu+I/NOLGu
DSBXJ3f1HXLUbNkWqfSDtHxrptlCTCS+KiZ8XUY/j0/nbUYpuAWe/Gx3icvrWh30pqKVrFswwuk9
oq4+1wioskz7Z2rR3bK1TZ9Ub5xWtyjuTH8I82vcDWdPPEyrlf1TzozeRduds+JfXtcn+5NvMmQA
sBCmqXxbxuKg8eHwXLrZSsPg7icNV/HAEgyDj1ugcUD/sGTlGK3mliIZKe8LyrhDZrq/6NwHYuLJ
5HabgAlKGDWA9623AMs3G6rXXIcWk46Kr2eCjCkrbFhlHQ1L+eZxy3H/4oMfSR5WNTyKWV+IqY73
qovDQ9QjgEqp3wJT07ZsLbVblnLp4fjaJLZjbpuZZCtFsRBq87iesabSjzjlJcJ4snRE5K4EtqdF
PNGPEiiJtrMwQcbEmLI65Ag7YdWfVHjz0tOrcRcVGSafXFHLCwIQLS+4jVNO42QllBlQkd69kqGV
wWK9B9CxEXlNxSEPM5yZPgEOmVbPaaEN2OfOtomF6ROf0WcbTQfVVsm1HJO/hKTR2vI2PdnLjCeR
tKmBRZvSjAmGl0VgZnzpWCg8gwfx9lVlIIub3yujh3AVwGOfx5bG+6uewb0whDghiXwPHMz0Davs
ND8JmoaFVMzMClAmXRR/dTpLTpb8QJ90WCNhyWWChsvpyVgzHtVA1KGYF9ohd5poA8TqJnCvEhE9
/rUVCZARCyl9rm0/9Zpz12mAVLTqRonJAoTo5THVf9AmINIKuwfRBaYObty2pBUl+SX8MFVOvw4x
boElze2NS8CQyY69fxWYGXoGtoRh/UiMMOt1h6x3NRlVvzWVstkNtZ8OY61tY+/oUqaNlQXG+5C4
myncFmFdf9BmuUutyoJL7GrBtsY7kGsJZKXSra/aZBYbzg1ePRsDfej8ke6ZrFwGGIvBY36hcuq4
SSvlppctmBwjYULT081kzjNn0ZbUZNr8xMXq18YAo+wdrGWWOBT9q5lajtkROy8hyezRvX5T9gif
uZY4tzV9PZsVh6ATP9GdKpRWDWO+8uIMxBjjM7sYTfYWc/PvHM6ANZBnXKbsaMCNJeYuz0W1ZkPz
FpYdVKhwEM/2yP6wjzo6p1LgRgrs59Yepz2c459xIvyZKM5T2W6CIvyI++QprNpnGyduAms9GZO9
LbyPaA7f8QxjkLUTfjvVPHv2oB4ex4Vy0EV4NZa5Fh3iEFL3NFlvwW+EqhwbKAdx7PnI/jGtT0D6
cN7SPE16ssY4dgLdsomEoflmGH9nUjt3MEQK4E1mELk+jGPYdl63xhsO1bP1Np1wqmtbtEf2Nxjj
7YHGoUF88FjRBzNoNAZ8xO88SksCMnQziMH0z9O6MsS5FtgH3ejZnrxX0oElO4SWm0f3NkE+nBp9
Q7JTD/6ZBzYkn5sIEiqUxsgAxkiJ0c1DMGQ4P2EZvBZOekp1trdlCcvA7gg5mqdqoflO4l4Txo5Y
wzGl2UHhs+ZseK0AO3QoV+OgP9oYVLqAzqHN3A14ba7tfCxXVoQOf7bS89jitkqlsZ0fbkBOcTCt
P9CibHAG6CInLX/t+LkGJrABC7cWIUKlDhkSZY4vzDbHDQrfkOkLfEBtbyYj2tm47jZTVr+iVmNr
aMgcvwFcWcPrcao63i7mVKVJKjAbzH1BzX/L8wnGiJMn/ljo3ip5XF+2G1XbjKj3pd51FEfNqtDV
g9A2IV8qDoHVFdfMM/f6w+aQNlz/tkSTswsR+OEwPti6x5ygbiZmjebjHumP4J6XmLR132srmk0n
evJyOMTCmLMlQjyfCI3iSDJxtmBRXdD/uh99HfmNfHBKI7lsJyM+DPmdQ4SjIISHg3YLV9LDniM9
Rn6PgHVuEQJ9HuYEnSeIzrIS/aGMaByYh+NLDa+Io7Yi/8FUTQhNszZJsWym7lq0Ro0lMd11hYe7
uLB9w3VilofceH3cvCXVOskHlF+S9kqTwH7YLC89xYg6rTXzMedkqDED5xyF2awHdlyLyGUXIOxq
a0itXE8MbqmmAtQtQzofepXuIqKyl4En46MJKiFSgS8ionLikOWx6g2SvZL74EZ844SHf+B+kmAL
N2EbR/7cX7hm5D7UrK1FCsTCefPS4kVP2jeFTwBK1msUkghezy9Z5pDHFYA2KgZ3n6dltdUYtXoW
bxqVYcgqF/dDXqydHOasx/+5mgXdXgAbyg5HuY6n1GA8LAygRBOIHmfqrziMkt1U5qBpbRvCKp71
tHQ+Cqn/VXXB3jomqjB/3CHeTdoxCAG36RduFf8k81NLxQaV6bPMLJpNS73aIol9r0akEoweEO4q
+hkt8y3PKvrVLl8HD25N4Ud4whaWCD/TcsJfbVT2ejLJX+RhSn29fcBxunpHfFg87yaWmU3v3iFn
Oys9gaPVlIkLItCh3GKmPxQy3CRehQ4gYECQYKjn9imMNfM8HiL4N7HXMCrkvBSZpt9MXf3TEkkW
ehEKQBksY62AEPo43lmTep5KT9+g7DDZXuUvPCFwlYeWFG14LFQyim0LSfeDoZ0kdsFzOVYuymL7
4BTNDSMf5nqd5mMSx8ZIvhOHS7VotZp8Z3PmTFGF38T9zZU06BEZwJfObV/SCjlfm35ONsUrJrFj
YX1WwdWIyShHor43cufXdXMQG6wCKX55HuthxdaZVBa39h0+Ln12vaVn0HFkBGKngUK/h1xE5AzW
MhQ4D4E7669aO6OwtRYYCHaeHqCzAHDhZ30LZzIorVU+FWfG6+iEOuKrQ/uMKcI4xpVxKiZ830lY
B34kTrWaWYYgHFjrPBiNeszDxb3Vsbi0oPzkNLf7We67Sqid0atvpXJz3+KASMLKL0jbRZ5sTBt8
egaqQmPEsQQjyGkTA0Gm3fpcgm+lk7+aThESlWA8KXM82g3ej0A9fsTBBHtqogxED9YK+jFncD8z
u8LbwaKwcNOVZ2RP2jSdBlfCS3mrwwHha1CneO9dZBePY+du9gbFToLpRZjxNmvrQ6dF3o5FIZpA
FHqet+EYeAV0uNIaBHlD3/DeR8bGqBn4WcCf9h7PfxUPwSp0xmukpZ/YSPF9qfo7aDvKEM6GbZUm
r2mY9HzvnHIx4T0z1JJVOLa4FkecYMDNT2M47BqX+PaPJtFTEsrtAicNOmwd5achn9DiPRd1D+Y1
Rftd+QYVkY8cNF9Tu6Ps4cAdnYbpI+98oM+LUEDExK0K/s6Yhu0c1kcTOwW5etzsbeTYq9qtT2hy
lpqLczKzWRrhIWfbIREgMQv9zrVMHtH6/MwiPo61/VXFtLfSlrlv9iBk+njssAllL1XwGPYgjmRm
C9AlPRiYlCFwzR8cHT2ISo3ivK42A+M2o0Ny0yXpw8I4vyL8mtfsIneqHo9h2ItNKWF3QRrbUkKc
G+2GofJ5wHfxIqoOhrPk6bMDMm0jbVpWPEyMmlj2o8wpXXHq2GpII8p3VusyHIF/4g1uSMtlP1uo
utD1od/j9MTB+3DZy6w78PIyp4yjX3iOrER6DZKlSNbUlxcyYdcTy2reFTgpqkcN4/KxCNdcwwH3
tk3jPc3N+IEP8z6zt6GnRTUP3UfzqvFcWmQO9oPypWJ4H6b2X+elNxn/kpf7NbfJcA+qrULg5VuV
wdbBbW/M6T7wKh2mlGH76Gm7wjpzYA0bjfUH1Ri7DoRwa2i84+r/PgDbVSnrLw3ewhqCyiEmkf6i
sQkmQwMdUm69VqH9i9qUTtL03iYjWc8h2JoGLseuVbb1xKqrZHD2gzgMonuA3rexzjo80Gko/xhi
TPtIFGD4gzKhLgCgqLr76FjVqiafYWuP2uw7MaSmQOBhsAoDerbRDKuosXIO9VuXleWq6zXhTzZO
AgsuhsuYIPTqfTTP1yRqtF1nHImFy4/Ky++li46pwfxYe+FFxQHeHMeFS4xRM08Q9vZ2cpSlHhxJ
17gwWGOQKmB82VKt8KW8jZoSu5FYqFPMFyAueHxNA1seMRO3FUOhqQhK5E0ei5t6dBF19f8mt8EL
g8Is6JObjLznCu7NYlQUJgGFad5MS8PFSDGP4qcMzU02M8QuG3OjCuvS5ByJOU3kOD8SJ0OYRDOh
ITLJ/pyMy9h2zxTZBN05/WvFRAQ6gW+FxKBOEaS4ri3BJkMJXjStPGlEYzuz6bJumrki9eA3IKL0
lsHLA2H97lipsQI+itdGgy4FWxAUVOECUk/kRYt6vOztimCwfGUmSGOTkjbMCBIGI+wXl9Lq2JLk
hR9omuGber3qM2M4DlBveEqMVQxoCS0sRrGqO3eBRpXdAbTvNYq2fCh8o01eB6r9pcw9zJSh3eFN
nu+lErRPQU32R93fwqI/iNIliYPNPmw630tZbvGBLSKVc/8V9RvN+mOsID9CM9sqDPf0Ml8iH5MV
rM8c3hyz+ij/8gRj8IylKxLngeIuBpYYwEEd0MazkOOMW7YlNbHuAThGXNKttYC5Dm1/C5DF/mGD
57TmfHDUvBVVJTeZU6hlaUHDKkKWY4DH3+Na9pv0J5ZA6jHrPXcu6kCcxEdzoLqamT/oYgtWy6Bs
rnCoWvZnlMN+n+djlM5g5cGdtApX7uyORzJOdyDbo+0kZjR2Oix0pTePctTjXAiPmgb0Q00smHKc
jcselU7MvmJpQm9aJC5GsmjMebuJqIEDj0S8ZPNFu45IEV9hMlErJWmPA7JQGzdrfkb4eth/yW8g
JwCWQX93U0DhehmisY5eOrP+iSBe+IUT71n7JkgaIRyw39UWs5etUqVwLHdSkm3xVobYs22PSmly
BMnzofxrxvDW5tFb7bbeapiLU1PKdydow2XIYLatWnxkimfOMMtsU9n4xKChpn7f6Ktsyk4Tk9Ql
intufMlSFQGpglS7aWoL0p1Ur2VffRB5UR9Ss59WMrmmsXbKM3A0U1Glu3rIvSW6HirIkr8LzCp9
kWn7ZKEvRvrDzTs+mPGYwa4xwtT1TFvOrGlCUZCHfjPE9Y6peFBo69yYgkfHw0AV9txyMOofdueP
Q8OgfW+Nx0Qeqkec7kMv2ZP60fNPrhbf1bJs4rMaYBqkrAddu9vOfRKdVO/+hZbpcWdaf+wFwAhF
AUhiucJLRU/VaHIVkQXkQ1vmqKT/aTQYP7V5JB39Oojse5geOQ+rYdB8KDaX6rHuQJF8xy73NI7J
aYjMHWyMpSvzq5U31LyoV43a/NLGZK1671ELPHcFPjB9bXHataQQxaPaksB00VoHendm+xZ44CUb
0m0xp6zcaI3D/k3FEaxbe693/FFTbd1nzzjJV1pkbQpwEDlCBzil+5bhOtOqfeK0W8IWdoUXdivo
kk76PA7xsfHK5zn0rq5y34jVeYUqSF/T77NklUwV9BOWhWRCUDtbe88LzplZP4GnP+hTtRvG9jul
KezQplFj/kAltDal3tydjLmsicWoOD7+u8d32OXRsXUh+eOpSfX4n4sSLnIzBPY64maZfvYOv1E7
vdeVeAaMioYDSkQvpucR11PLnL1PKVGK+dWWxrNMonoxFfUv2R7bwpjuKAyfdBm+kEpwHub3VNRH
zygurfbRCHl0nPymZ8WfMA3ClwZe42ypY/QKGC+zO05UdNXc6eBUOOIs3U9QV6PDexrn4B3USoeT
Nu7T/z/F7IE8s1vCe5xDg8ldT9dpBB/VbJ7NEWZhE2/5VE4B/vkC84RWvKGH8DlSLtCqQTHeoMJt
i0btLRz0QYlxiQQgUw7fqVvvHt8HyqaTxAIxkg+CTA3QfvnedjajsnobZeXPKFjmeyXCqA6sBK69
ifXuXJ7yvNyR1QTuO7p4JQMwBytoobxnYK1PoydWgxFDI8ddrMO6U+FPFtFZW+bStexDKB2AEVz7
Nt9sm9opmAXUCJpe3WROiBw/IVt2F+EgQk7d4imfzSNyuchJ7lmoHZXlmETzZYyxk2tes7yGyHKW
cXYdTROCEr50Y8I/EO3rmLE2P6Ko44839AbAXXXPTFytVWI9P5AQSowH7ZdT4RA53lXxSmEESenV
JDx4cEIVmbi+9JQ/FOrMRfPpjto+r4rTzGwrniMUMd3HnItz5V35XA5p5JyNQl5bU/0MNEvFPBwU
qIUOZ5H3sHb3N6dh0GuHjHyHpYMMqrB4SsIRVZJf00FVek/yW/ViDvPVckkhs+N1i9kj6qpd+ZyJ
7FmF7Xa2jNfe2om8+ksfZcUktglDU1aeUrJaSu1dhGah9S5BMZ4iMYEgsM6BkeuPjeOS0pyFZwWx
8TFHZyGO25dKO540wArVuKyZYy9EERSsIDuGAahIUxM+tb6rE1Sc866aA5wJWbSsyfHV8iBbmvXH
nDE7K2Tq7Do1cEryau3GYTL2jyJElPFHV331/YA+zEPoDOSFWlr/IYrj047Rp7ACTVOLMDxqz8jV
t/3D25gH9c0ubzCaz2Uyrun2r42WHXM7v4UoSLvEFyJhsxoON2CzdiM2VQ9E2LRPkzBYp7tvsWXu
B2+4jnbxBNfiM0CChhplQRzHhp50C8M8WZiMS0noW+gWphn2YAnNCOoSh8iXkPLk8dt5bvWBUb6Q
YtfMxsadyuuk1c+WFKeHrBVvg9xVnlyAw5k8kIB6+9Nb9j3U1El4K5c/UCPal6ZgLmkNy7Fvr0NT
scbJ0Q6ZpJQaxltm1NsORXHfPrE683EHfZod93JQBH/VY7425kDxy5nKlPayEE8M+heqKc5ECF9j
gt01Xoxp6E6WFh8DXjzoavQICC4y85ZHSKIy2M1WvI4b45QaKK+hqRScJ24u2fmXPxELSEb9ATRP
Gt/oUGn2a6UEKNxmCyXpRM+MNGvpdXwcgcJ0QqaGZEL7+BCSQWwzQOUTyxZa3yWiR25yA7IXWgg+
g1QhqONb88RBSQykTTxjVHeZETmfGsleWLqb5AMRPDJG/OzIC9kS8DmzNXsMn19C/nx6Mm5U4l44
du+mbew8SF2G6fjg81Aj+vYkOGuxY6TiRErcLh/Al+rxqSlupe79eX1L5z+mSyPSKaKoW52s35DT
MiXm1WumY0f6yo7hG7GqUfNEmBAG6iYtNmn8krASXEVyMJetla1F+nB4mE25sR1B2cVaapCNu+hZ
IS1nWb97YYWdhxQz3zbKNydhWV0liJyYkqrXKndu5ahdIOKlKW1FCpZw0UwjyNJ3Bh6nQSqijPhC
bf9rmvAm6pz3n4FN6wKt0fobQbSE1yvkwobhqiVUzsDdzdMlVZ2+qrQGl09vvnWzedENkBMUL9U6
yPt6YSi6hbKH3N62/T0y5q+pIrVLHzAV5AH180hONf+bAOZSJfo8PV9jMeJq0HobuUrrLU0m0bon
/lqXLoA/nAb+gPfUFtJeDbH2HqVwz2wrOphsGLLmSKAkIpLsqXdsh+d3hnI862qHYImfgxmTF9PP
uHitjPV1+mXUGFyQvQJeiF0Lq08w3EyzvemjIPY8Vi4U7rVoh1/G1jcSsbR5EiezvyueEL8SGhP7
Dmm3YAweTfEC4164n0rGVKH7rUCuLuIaPrxZwx93Wxs3OZjZMh4Pfekkb0zRNoPVvTRucwDwrZaW
oANp49lg8UnYR5l4XxFepoXdzw8pbRkCWGuuWY69mbBd4KtA8s2CrTvk+oX+5lb2Z+caH/StoGHT
pN57/TUjS3bhVPV1TKNqXbXlk5APPqoHuTU35Icnhn8P2uqTbu90otqoA5mskj7wa+IaOwVdfoY5
9IIa7VbUM+23E/xNQOKTuQIfV9FLjsk/Ur3wDpIZir6f2lW9z0EHeIeWrYZR9ej3NkEliw0IVqSD
nXuMrevYPbyRPfSqKvTWwqALrBuIqhAECFgwmuWYxOUxj4d9ECMWUCxrFg0WKlxaDaFh/GhX5CSx
1IxAMCThm1tD1jUd2NXQo+Ce+sF/jJ3ZcuNKlmV/5Vo8N7IAuAMOlFXmgziPIqkx4gWmCCkwzzO+
vhd4b2dWVpu19QtNFBUMiQTdj5+z99ouwlxK+NxIf1tG+NXYnr9xZAYGqe1utRWPe1IVfvc80yJq
SHmuZXTyJ5YBqdMFt8kvYV/wf6Q5uxiN7RvzlmxRR/WnnyfohzX7lxlpOXK2+kwosbXuS3beqi5I
PIkvIeeUbcNhY1E1vlxpmJDWuK9TLih7XxsqhsMe37A9HGsOEUw3xZlZm7/HCwrNOPxtaZLs9h+O
Zta7uVbH7wjmuFSrjrp1X+LBfxgipH4ZveuLHkLmT5BeMaG4tXfhXKtvjBqem9h7E8dTH8ziVqDQ
P5qJ8dzjKqMvg0e1KVlKnFYjASGVK2vU13rn9aug5oVLqR9rK1sh0myJAPA5O3bVjkQJzs/5J329
BeSYj7qx/WUTJjlFJJMwrMzJemSiEaQCrE6V/uCNH1agHx6LyY0IT/UwnWMR9JGioBdEKC4gzOFz
I0aM9ZtS6FLW3kbBRQWT/0IesrEJ04WVGNfegKfYFP0adgHsHVRHK3Zx9vp0ch4sjTUvtONLo5+G
knz6yDMhBC4smT+7dpURD6fqDaSwGIrOgP+YBZnDaWYvTIPFRhrxWiRddq3bj5hDy6INqmqlSpzZ
uc2YSPTaK+L+vRCDtZUm2vgs/kXiQvCBsu7AAjSX4L6O+ZtYA79lOENXlzkr8jjURKC4LcNGBc2f
ChMrfQQkA2Ino03v2YzUbDscV1E7LNAtLtGzlcegYAEifPyHldgvTpcdCaYuXk2rfcVGxrXaO9FJ
z1JCEZnGt6M0lzTTsodWQRkJpf0omAtuZIPyui3JGR8fx4i87iiWPpz1np4f2iFc/e5YwxZHvEdr
/yjaWqwz/4OtVyw72gjvepK+Sz0nj6BPtzIgOWo07WSVxuaPsmzwfbsrzG/dMdiIoGHKEJjvdlO/
pZIJsT+mp0IDbNV2uckQB5d8aEbmRjeMYKkV8Tof+TjcLXkEEOvRJ/mP5qKP3W6lCu+oZ0S6jI2h
vQ6KwYzRFs0x3hWMohdpoS5tJZ9TGI7jLejYsmrNYRzcF+UO+9aqbe14O2hy4xs6mCDJxBZVs2Ul
sDcG65Hnu/oYGjjxvoB0+VnOGVwE19NSaBxUV/b4hBgdFoPvse2OYLIShz0ufg4650oDvEmbW1kz
yZHT8B7pI4p+amvVEAHGcf2RRfoZssDVS9xilSVcPON4jQss4fWQXoAUvYUpcUVwRGvcdQ9+qtjW
TThGHhoFu0PdN8lHzsTHQebrwtG++64bLcw4gXrSDNB+bA6udnEq0oKsK3jfzaxnL2X8HUfB13za
QGe1UQgvw9Y5Z+hPHoYhJD+jOiWm89Mxht+J/q7SmtlHv7Zdeojdqc8ytsQOfEELNol+1b7tUS8O
eDb8AbFNMkv9qw41FRGMqXe2IGiHYgTvH1yQqdBf/KFC8VJxUKAPoj1lc3R6mL6gQLvQ8T8mVvlY
dccmpmXUR8kOtJYst05fr0l4O8/di5JJ4tjejNI6pTVrt0dyGFrPKc9P8xOW3rAMlEa4aHWlzXks
MxuvL2aIttEPU+evUEy9Vq7xO7Rv2K/eQ41FvICISNVoPnW684bwjNlPEcII8GC3degLET3B6U6m
q7IP2MeeDd392aawHYU8AW84RWLCfPLDHXGOEEHoKv1DD6KPUphrmXkvXoAANoewSwl5jaziJyFO
qI+K5gvV05NWOcsavcRYVpeCIKySDhq6GwaseftDTulpGO1zNfNzYh18D76k8Av6/exGmJtVUfaz
aetb6jpXjCD+wxJF2y+6aVyJafIFlj9dRuEvh1/JrOcgngFlfO8yyx8+Yxxd7K3lLZ2SLSyIB7PK
jkhVdqjfYL2Zy9bFN+y2M66E67PR42hJvBSoh6zYkbNxIwyNNPg+164MZQFb2G8+0C03mpagVp9g
QLzgtzoy3mf4Nj4XY0vLQlvUGlJMW3/TDcwTejz90KovNH6LMWy30kheR9ph3g/Dp8mYWZx5fDOi
CQjSzrYrdgVZfa8C2GRNyLrTbrq5zhzso6qSRzOgOaXYwoyaDMgfo+5csij9cmLrV5tjdY2QsGfR
oQu6agNj6Vff0klLAutmBT5pANaLnxZvKmTsV7jM+1N5y2vrK43jFxQX71m5c5r4Lcf5w/hV/8jK
YpF03jPaOYdgzOkrL+pzUiDnH3P/NyzdbedK+ClAKSpnehGNTXrEc8KO8cBxI0eDSfOUZr/D5VxW
BhON7jog/bSa+IY7sF2OYfDSZw4ezQmtwPhVQ8tKMxOcshZufdN8rLsZ54NIO+A00lG1PyCN3NhJ
8JLHlNRF6r0EsfwSsJYNx9s4oPxaHS207LAOxWF7cU2gBbzYQ+62BGUYOEEq9931s++gvsKoWI0E
gyFqegsClBbzcwWifHCpo3OHBSSS9rDoB0aXoeudLP/TNZkyWXeYnT1sRzgjKwAG5A2ZMz3DNR7K
N9DyT62FYM8A8Z/SlW6QB+ECKPnAMa7xEAkWOue9LGUF8TmWhpwQZlUXB4/8DVT3cUg4xqsQ9brG
PonllDj1XDxJP3hJUakkIZ+2tHHaReXWDNf4l378zPHDwLyF6KGNKIqkRDBqlP47H5Db0MYnYSWS
S4FXILHdm4YMPdTxXQVVflB5vNYg7XaSzyCIuHOYNKu0npWWFsC4IOJ1p3rWG7oTwFxv1TxMMaRa
dyr+Adl44QT8j8KDYzJN46qzIOu1EaNUv/rICORckB34u1XuxojM72Nsvsu8fCnjYNnxBy5Ej5kp
iTZQLo5IlA0kTeH3gHYbv1vPa6aZO9NnLhjp7pFT5W0IWqQRWgaNyXoZ/L0Vhd8zlX0pPfjVJOPe
qItHX/VPy7Ke1WNUtDjJeG0yD31/WyPGaZBeAJ966BX+wFoAXXO9EO1VsGUzxxOmFdcU7DshUNaD
UciA4QR7JSDS0cbAqgQ7QN/QrrBfWVdeaT1dfJ+BrOui4I+42Lq+3qZZ+eIO9SJUIEnNcnYsudQl
rgZlRohz5G+DXL1pbvo97FJFZ5Q/tefVZSxvlAgMW0N712Mq9gaIocy+3GrGVrDDs8m9ZOWIQREt
sKq2trYyDA0EeHbqw1aRuxDSLACtE+jD25SZb2oorxGtxZJ0BT2yabaUhfGgWXPetViwa7wXMWG2
9ojuJUHjZQrjN0IbDkvw1SSzwgcnNA8dMs4uovU55u8hOTAo7y+2b+Efq/wbrAsMDUyC3F7txwJZ
SdhzNH3owvqS+9rPYNQZsRgXZU0X14oPmr2SefoYFdFpqOPHrtfBZmTrAlbUKMZbY4AGaZyfU4QA
Lgj9fdxXj5XFGbtKpqP0ITO0ff7k68DxzJWf25+T3/ag3LBJBoozWA3bCpoBepMbLLBTl9q/XWme
40y+mn736vTaEWHlCvnVSiuKZ4thuSn7505C8KLFmxTNhcMWAra+/ejVTvbpddT7m675W6bTbJlc
tSXbERmyrck7NnLBh5LR2CGemPG6KJwZlcZaSv9ueq6jcqfnFZqnbmvmexb6m9tR8Fc1w4S2OhZR
8VjOGK0whOJfw4DOiePAn5W8mK7zu4msH1WoPbv5zzhA8iuTm593lyD0tt4grvT51+kwLVHyrCzR
LoN65uTWVHXkGCRfRhV+gUfwIU1aP5i8bqQ5rWh1PxcEasuDU6QXE5fQQw8ZyeowQ1b5uCRtEO1w
9xVo7uzUst8LRx08la0dZImIMPeJlW96zk0BCv2hLq5RMT6WaQ5xoQ/YRhYe4/RS8xl3cDVPp5iG
v+1G7wER7Q9pra8mHHJcPw0YS8YuNz7x5YNlguK05D7Nx6uw1aGP6eo1xCDUk/MsR3lODPs5svWN
E8gXoll+RkJiIupeGTRRqEmIgJ1mbSmrN2ZT3lr++KFg6ZSOfrY5xZnNbHl2TxWUFHhLKSl/Wvze
AlBpBCJdPlppkZ5US+yEUpzBJwYz7gWVL1q3pmSF0l7GTj6XefDiRQxYVSHARvBGDd2OdhTqYHXV
CXJ6QdGDaaKSYH7RM0KOof3hNQz0kvJJBc0myJB1sbQVSytsvyaI5lttqF+DXJiLokPQY5Vw8NpI
29hR+DxV0APbySGbyZ42de89msqvdmTKbcssoXvvJemaieotGjFRDUyuiMaJxKFCZGEWvfFT5obz
IItg5+mNt2SEKPm1tXJTdhuhyWgZJmXwLIM2eESlfbrfc0AfPKUXus1HYU3WSRS/+27wn+1aNWCK
yL643208nNY1GCKWr8R/Vg0ujkwRsgjMXg9dsoyl9oRgU+cEYTX7qK+5W9bjpgqACzfTd9tvy738
543LmrYaU8iAmvvupch3/vXY/UexvqIW6+a8aJgSf/1Tfwz55r/u3x9uA/A2A8z6CIcBveGq2FuW
ww2DPyK/1atXZexqWgHyGaVcAe5lhj/PP9d4DQeFBOlGaQ75/n7jEDi2G0jWnXsmNFEDiDF7ctmq
PQ77v27+/B5wY3Qk/fb+/fu3/vwX9/tUA8kS5DEvyOBgz//vD92fV4Ro6aYcuD7VyCCp4nqmo09J
BF6pIvXFMMQnTfS1yrMSO4jpbHVACPA6XYaxj21XITUv8ex1HMsWnTt0oJOwwdhNdYQigxQrYcDs
/Ko5eB0qMyoOCdr+BUxjUOVPauQTzdwyYuebu8HUHhFELbpLckenOVo2mXZNHX9ceoGL+I/8gKVq
0dxHdV6vW7qtN2IxfmnFuBd9HyM6oUvlEpx2CIlVOaaBy6hZ01YoZaNDT2bpoYkKJHP845A8PvqN
ZLxM9prPd4UjjHW1HN/IMeyW49xoGhkrbkIMaZugrbF8TqyTPs2YGhJcMXEgMpm5oYElvsg4mB3N
BX12GupExyXoRzdFz3y2UHa58tUsAW1FCCEKzaHyof3EVrYeCxMJ3sxdReMw7pJ26Je0aFBeuJg3
hjB9CmvcOU1BC8qoVbIsWXSOVNSSK6YyS/MMGhZDlFG+x8oojooUhqMzEkmocabwSRa6INYzzgNz
VmWN6r0u6ZZZbwN43ws1lLZx0dRxIs6dU5bZHPhrGKZz4DMZarJexwODbUcY/nlogk/4hUwh5bDl
uiTXL2TYkzSNfgH35a4KXMyYqXSgMjQzlrYZZc/ae50ZYYDpEXUT3C7ekZCYJF6CVS0DZ2HNNI9q
JBu1t9RBbzp7oxEvuy+k4R1cXznrsreSPcOQLUiP8BAJM106FVnfbu/4JB8wwRojhGBI+ilvE9v5
iBBrjM2RN+xYuEbxSt4QJ5Qgj3Y1wRKakXKpzLQXO2X0gZLCK6zkCHMQPVI/GhjbsMZY8ZRtHcqI
d9v8SJk3d8SF3Sqtsp9rr1iOdR7c2lqznpVCA9gQQZXq+iNVWfPie9qDXqz0mL7JEDKFzmXgY7rB
BlDRxaEurCu0M6BZPcPOt4FhpRetyF/EJ0x97WTkwp0emljwZSjfbU6VIy19SzCUIxSn6B5EYdvH
wUV4bbqx2uh9AkJOFg5600FbhGacIUtg0uHldbxOK4bO1uRTsOlOdLPFPckk+p0qSaqzA/aA8zqR
JsZgPXn5xH4kUgPhAHcnDNubIJhzg0gmf2plYl4m1a3uD0ZN+Ma15R/h2H4Ps8n6UEzmuaztiMks
LdHEIGDOY6R6pXP9k/YKnywimE+9H/kvpBxkC7su1O5+lwG1hqFK2quRPZmjR07umhOPh9Lpz86U
E0rL2vWAz2j8EVCos2aMt86M3pDp89Y4w/jeF2AfbYKxTJ+AW8dC/IKfo0qKq9fl+qEX+ol+QXeI
tag73L9iCs5Khjy6CCPxUpOL8xLZbyk1UjyZghqLiFFK18+kY8gcots4x8rKicQpLYL1hNpVPce4
yhsX0kyyp/uzRHD07ve0glgwjePQSuuB8Gj4rp7uX2V1nvz5laZpcqkUIvrRyu31aKMQFQ5TM/Cu
CVtx1r8qzulu0F81P40+Z9HiSA7GG55sTBdC33ZGbp66eRw85lPKcqIRwm5NOeIHBDO4Mp4lTGPA
UobxXRs4/QHQtEjJMF0aOe6rXRnVtZXBW5Xb5UGzYLIEM5hliuI/v1WYlbXsKeHBOaA2Xko1Gof7
jSXG7CC7jeP31AE+Gns3a8tHtHH9VvOJE+41s1gQiSVeMnPkK18PL3SgW4ZLQFToZGMCMl6CQNEK
T1SyNiJGRNYQ6as+wDkU0JdedRoqBytpIJxPQTl7DpiNZ8febaJnz+mCQ1thUarmd08pDs9Ny/FN
ILtZDImE+4aN9BfmAW/Bib08uF0yb8BXL0jik271fDQaFWGmq+RW1DN6uLZXbYp0otcyBHd2d0pV
rV+TOYp8th93uv2ck3D2oHX0rGLSTi0thGjLccF3p/rRxKmzzS3ei5AGUuqHV12a9qYiqGMnOvss
pTZc7GgXhsNFVZP53qZUiH5Td4u2BJCaSNcHz0LCtUTTsdY95vO+1SXbsLD0V13g22KKMh3KQeqb
mgwNgqAtfU1Cqc4YUtc0/nbNoGDApuQAvr1GZZWsLCcmpYlKEQZl6x3qtIVL7po0snw3KNe4DzFU
u16xCajx39y+WcdKtE+GQ2RoMWDnvX8baTWxxYImoSyTt6ofo82Upf66jCY+dhFxQcwfrlqfDL+y
2vnzC/+/fyezzXPaed21beZoBw8HCB66n1032Gh6Eaw8pHPxM5O/VlWWDVuUl9O27Abt4jfs+1Va
jD8Rzi7yCWUOOvTfTa1VZ5mKvRVm8jQ4zAY70pgWJfaIZZ+XsOAIJdtgwx6WlQ6APGR+jsMU5bIE
F1NXjPt0YQtoMImz9xKtXEka1B855UPvFj81YMccJ+e+k02n1qFH+2w3gyTFiDZwNBO08qKi3Zl9
YFFZp4Rj7ZWQE+INCHMLhsqEKHapjv+rabZ+S6DqfK8LIsJTq5yWwGx3HZKqX3uqQ85TlNXRCPGc
Ws6xxXMLm1fAD2fqPXUhua5pL5aTQZBup62xk5hYNpxpAe0Dwc+cFzd1DAHQIi6dPG0/3XD8HFst
fc8dejaZ5osbVbpgSYy109xzpqXrrTNHaqvM0+iQcICyK7/72Vr9ZpxVWH2Hq6sU/YEJin5KDZ0b
KzdO97ujEjiPDB8x5RQdG48xR5dXT1aNo3WkS3+/p0/otdJYoyi2PFp0iEV0JglE26bxvmiCaFEI
+9mzS8SeWAjwu8Fwvt+FYxGsmIwBZ2OKVJP0g2NeKwD2VnPiIKuBjNVuMD1vA7c+mYNperLI9Gdo
qjO6IK7AYWr1unBxVJhFGay8CMjbALrpiPc0XVNHFWLYAYsiipo3YeF1hsPIlhKC2vrBtTx0eSR3
LfvOynbmVGRLyy6dH4jFIdrU9rMyywZTjY5XyLWibcezon7YhkPUfnmmAPHnSPOI6+pt6MvuYGYW
As1JaG9o/udsdyRZNB/99wEor6lzHQnfLq7I/J8AJfjv0kvLrTE41KRzdF3N1g4kMNB5GYItcZHl
LWAOd8uIc1nX0guW9+/dbzC4MG7RZbKP5h/xERLspOHQ86c5V87uZU7swZOJCAJ9EG5qau7y4NdM
Qzi+cgRmCooKxW9ebEj7p0hit+pL91D6gNy9LGVJNGkXZFM6LRNZi0ubWSNdS2wtfEocNjvDlxxO
hzcB0n6l6I1eTGARl1jRysMy+iB76XxSlTVvnZ6bHP5D+2S3w1K3gAgMUSHeWEppRPJHnL1ea1/R
No7+fBrt/Y+gcRizmhSlVVhrO0vg9Bp8MBkjkpJVpDXJcaTnvewVuTmFS/OiZ1azbsg1XkPlVBcf
OyS/LeM6iovSylIQBI5xUP1EdG7aViSYA4FmFoAKt0MBXaFDXkcmHmVvnHQID7xubqbCdYOi+Gdo
Bv6pGcffRqaSk6w4zaIGWlsO6p0oj8Ynr0ZNrI3pVbQEWo+p2uHgYw2uVKez4tD4DXqUfZGgYdbD
WLFDoa07f8jPDB6mHd2gJ8BEzQUYggAgw2xhauW7Syn43dPGx8CLQe802Jvqvm12bqMgK3TjuOR8
RnByq7KtMYliw/n5mRDOFqhxljJDNqDPQC7Kz/f/CiYajGwViPW98DTd9mfU4p+gxE0OTcmpp6nL
8N2U6aEVXXFVHo3lGt/ttkTOpJejuLg1u4lKxYFZDQ0WGzBmE/S/dDV6W3QOHyJLhxNuABKHU3Pt
JwSMFkJ/1Zre38aed4oH5ptkrJ6LzxTykscs+yYojshJ1y6BtYL0G3+1oI/aCFNJ3cPCHFVVPwo3
2DXB0nMIA3wI9WijNQ4pcoTV+DlWJ9lSKFlN5bz6LRmijD3rjTXBIh97+8hIKV1ppIBuesNacTp8
UVLlT8XQ5ys8rtluSObOCKP4keLBFAmu8ghYS++n1tYphw72hSZXWEk4j/aeOHGyJesKzt0icYnR
BjO/1cICVmJrjKe+sjdTVY6X1tgD0UVnTRPHbIkTTUq0XHky4uKZDyZQYuhQVcPzEPSInAIZrKuq
WU+yI/pNp0K29Xh2OefjeZ6yZLp4MWdpZ9ExKgyA5EMKuRQypNmIsgbHulYfqgqZa51kznIae2NL
eUID3wkfq6BiidJnK2+Mz0VVbggCGDGkold7HCqieDJBYlpY1yvDNcIliHRaEaBeluUYq9WQBcNJ
5DHYCDJm2EssdXVj95TmlMlmURCaPaEQzYZhwxA8OgqvrxE9zFJ98CdvAi6aWZjJSTV1gm6MeVSp
ErWvLQeDwCT2bihvDXCO0/1GKTc+gAqXh4GjadtygJCoGRe2C39eR3az1HP8NE3q8FEkvChVxbGw
w+qp4prrZt1PXmnIHOA3LdlVo1WCHeSDna1L83WfdRzbGowyTRb1aDqSNb4jY9U/fxI2L85e+1rH
tIhWuayD7zAjvxsAHBaglsJVXwbZs5hAqpiROW1Gm0S7wikPo9H87Dz8b3nNhpnON5KlQ+ti3hyN
BA5fD7DUxna9YSQLosBN9ddQNerEyNc52SpJF03auUv4hNWRQ0h11ETqrAKbsDGyjrLb4DI60dlF
rHlVzTtcH/fnvN/IwvzBDLggdISlF8g1QRjJIYkmDcE6R9N+CO0DOTjrCWnBytfqflm1NR+6Th8O
mFehkhQbrbfjU2auiS16rUT6StUTPuu5ch5UjiG7RxnXuoLu+tSGV7cPzI0Vmv1hTPM9Zm7o5qWh
8AEmE9o6QWVtONMuigbvBEX0u9+JAcJSU+9ogai3wBxPBGjMItAJiaiRHUs8EFRO0/V+U8jWpncd
nJtehtccPzbTpUs4tulFWMvUt8VOtP6PbhTp6X6DyAlLAplieMBRxxO7M6yziFM0Fst0azfeK69i
fKRKAglLifKQI8PtpzI7x0k+bAJIR4vJKIJLKPVpZ1dcdZ19Nbi6XyNkwQtIN8zQ8Oms4wxLQzkA
VpZpA/LdSfnvcC9t0KPIM5ZFtMVkPfqjPIQ+elQzHxgvIjN+LH/mNAJPVU28ui0AIMWW8DeFMppd
O5BmwUtKJz1uVm6jP7U42dbCG/qNIPFyXWTVe6rSACdohUYyiM5WU1JXxg+ejP2z38tXnRSilTFo
tK8GozyjDYr3wbiJDWHuZEZHFu1EtcnCzlzldvyLayzdS/rE9JBfPI1g2HbA1at3E6ujjPdyQh1d
B8JekAOHREOV0QaHq7U3dTNagfhIlwDcTIaX7vguqugF4mO3GwZt5kb02DxxLrSAX05WMr0PMi6o
acZ66amUGEwHgAHa9xK7bHugb2dcJ2W5+74qbn5HxKs5DvbG9Z0TLpr+qA1avSOoB9Oc8DSI2Sye
hdP5W/Qk8aLEs63lWn9N6/LFDCF0JVjr10qwBYwmYmi8JdgsDZAUWST2YxcXEN704bXp3IeO7XrZ
UNSsBvbUiyaLclEELoNdVX3hyOpvnj2iZAjDYnqsh3bdTlRMWSI5GeKqaIjXWpmO+m4jj33EUEba
UbtqI2gm9H/24EXVg6q6ah1ihfaLoN4jrJjccNdDJn3QtROE90PaU42ZfQ7RUL5rHqZRRF5zJFME
rxgpywItgH4t3XTOQ/Tqx7BKaO/GOaScnvCTLndupKMQOsTsG7aGiQjNVu6RUHYmecwiEMaJ4Dih
xq3Gc5ZFxlUw8oTAkBwNUn5EqRlHq8zfgYuGG7/NN0jACFLtjFOp17xE4EivePkerfqx9QHj1w0M
+7HuHn37MbURwA6RxKXhQT1BFdmstDlOFyyNdjDoJuXp8b6ouU176MsJnO9cIZTZnL3AeW0L9uSp
Scf0qNxPMI/R4X5naAsSqHS51georpwBDyHX8y60arVLUvGr83CLlY6xam300BHjh0XvaMGGmrU8
ofl1H5IU1f4chRtURoOECwCCQYNll6VIMvo0mh7CQYTvmqRM0iKucPwZ2a3L/CWltPZL6otsytx9
Alb5z16d5mbuzp66kwmiC2EzZF1USLxPBROtGXszmY39s4JaZrbiOMzwJxGLa9n1P+ySzkIeSH9F
Kxi1i6DpEO3yltSBYq7cyFBfMDSclk5XZssUATTWhKUXabCUgiFYaz1XcEpgfdtnC4aHPTZ0F9Fm
vVPRGK4ynLdRdEzp3F05ewQATlS+QqLAzsY0hsj70T32eUGaYjML9eJmP+hTetBdlHf3/Zmo7E2v
hKBjUbG5hvGwaboCMuPY9zvlMBCoPVWgMrOzd3aOo2CezfQvOejzpi6YZi9sRaZyaHbigKqIEVGM
CkBLLFQzlWntaMxdjKhqz6LRcGYlhc9RjQxK7M/1yrUbckxTqNqB2WEn0pYx7bd9nuZgz17U5G/A
d5WXpm1CWrLpbeBYBeGP8OIypovuZfF6TAvssEEzot8qYaRGXu4v2i5+a4aYbmAFPC4EUJnkjG4S
3GT0aHG39SnqPDpGO7+ivgs5g2KUZyoJMOjR1bor8+d8FzrBs++jxq49j7ZfKXedF4LFGulXaEma
Y1MKGmBT5QH1sAEN3bg4ZuHsW5SO6y5xxLKMsmjVkOC+R0yCraJrJFBMshRaCz3JEExnmoTRpWd6
OpicpQYf2B4wncc8G9pdN+8fzdDtnaKiwe456IcdnaSQ+S10osneEq+0nhK/ORjpx72E6dXz1AOT
Nod0Q6bPtrVHtVZ9JjYM4ZF/e+lnVADrHXX3CUAHJDuV7wqKO0ONWBMmHPqMUGrWY/IXvWwG4m+H
0CFOCjf+Gqx4sJKlixYbwc7SNnL30afyPcrQX1edGRx7yCUYJkeLA4ILkHZueCuX01BvJN5J63a2
znG7xeO7RKkwHsbjEBTuRR+/+HyMeDCKk6MC+0B7EQeaRahpA1RixcgP0xUNaB8AS7uLKkb/9z6i
XzCoqbP2u0ArbHtDdgpM4jj+vDHUsBwa9EKTNZ7Tym13tusYJ9/VP9Ied4ZkNA6JqlG8M7m3MyoQ
YSbDiceCkzj7LU1bA8s7ABtCru/lFhVYs4tsBC2OTyRz6DPGYTDS7DSmOg9aSGgd3G30ZooD8rxN
C/XWlsV4NO3hamqkuaKNrxaqLOSZwas8twIuOAmvdD7gs2zqiXAfO+nLSzZTjKb0hu5tON7XNkx1
llDhw7c//uMf//Ufv4b/9L9yiA/MdbL6H//F/V85OROhHzT/4+4/nnNaWen93/zzZ/79X/zjFP6i
ZZX/bv6fP7X5ys8f6Vf9P39o/m3++cz873/9dsuP5uPf7qwykKrjtf2qxttXjbT3/lvwd8w/+f/7
4B9f92d5Houvv3/7lbcZ5/XbF1EZ2be/Htp9/v2bYRr3F+rP12l+/r8enP+Av3/bVR/l//XjX8it
//5NOn+zDdfVlVCuYenC5Yn6r/kR4fzNZVYqHEe3DcsUUn77A/t3E/CQ+ptQji51gSfP1JUuvv1R
5+38kOn+jR9Hw46pwnVt3ZXf/s+f/W9v37/ezj8yqt08pGaen1jY3/4o/nyf5z+M+65k6uyYQlHM
GMKYH//1cQszn583/ldCQFZPRy9bohBbNNLzLl09rDXqrNPktHiMqwRTHHT2EWusNlCWqms/NMXK
rmT8jBsJ7K/hHFQb5I8dMNq1LiKx8y3TQtSBfTqx2gfNjDzilEBgqdjLdqqRgLmkXt5cJFwsxKH8
ZIEb0VB8SXQauM+7l4omBINB1YBvY/g7je3wWPu6vUjphj41Y/6YpON58vz2vTErthyDngeBkmd/
egyFYex9xApbl8bRRDbbqsid6GA2kr4GlIczyRwbIxS04mP0H5mLot2qBTwaT7BcIbtdk3UVvaSg
KzSyZz+7tMX2p1tvSeUdcrBfrJcNRTUIk5uhBf5NMK9a0c0m08StY6hm4wsg+G6vMrtaVfiIP7p6
F4eu9UMjx2mJZ+DF9qNqtkAmV6tNngxCyA8tLZUNFSuxxU6XXsv5Qbv6NIL/zdR5LbetRdvyi1CF
HF6Zs0iJlGS9oGzZRs4ZX396cp9zfV+0t0LJEkUCa63Zo4emMxTuzINuF4IxoWcLUFQhcLFpH6e2
wxzolMnp2Qt5Wq0TnwGCgw1yXza5zYzV3OW2y9GXYmhr9sbDOscXQpTMLsn89CWqLHA0zdqMdVBd
w9nC3JvY1LhR37qBegD24dCa5257+PcmDvX20GssErBcV9so5Nh84keHBnOaA152lXOBhLGEWvEu
GrpDWlY/+jjtpP+Jm6bJnpVhkbfNub4e3Dz5rUfzcJtNGF4SFNEeQw/XQfmY7+t/lZAjVs1QDYD5
mNsqYTt0km80hNCE1inErfg2rxBAjBDQKOwUG8Uk7UvJenAI7wVuV1+YO71pAXZELgMz9XfcflLP
PFEUzgJzbKo1qADTVllmggS6y6GIGx5lGOvnGz0hEpDblLpHcU3oI4jae+XaPhmlb3fUmvuI3m62
nelNI23HaY1+szyrpupNuUD32y8QId3GK4qA88jeOw8G531THvubALD+PMUO6FpSbiCDh6MbBP/7
hvQ8r5eJY6AoHbZan0WS0JuZXzPupwoS2+hHLRiALkBAJ2hALJAAc9E3LiPKFqRDY7kISoDGH6hA
8IJZQANkZQBVsAeuQAi54AihgAmVIAqVwAqsgmvQfQAGDZLBEKQh0I+2IA6twA5EJJUtFNmmhIMo
dTS6CsdOU1MC97hturXNYuRo1u5pHvmwPDhvaj34RjAWuMvoQoe6KAS/wEt5GgXIUAXN6AXSIJ64
YpYfnnwBOFib9eTWgTqCajooUB694B6JgB+uICCjwCCKYCEEzyc8z94t8CeW84FOFj1m/g64HE8m
UZeUdIwrqEkMc8LZLyU4EfktYJRWsJQIPsVOv3vBVQYBV0oIFhwq/RbxJLONJ94ioEsaceIK+KJB
wISCwrgCxVCusNGhZFTBZZCPrAilZW+ToDQBhlvWOmsWE9Uqf/I2KROGA50Ckot8EjmdwDm5YDr/
36ciAX2e7weeoD0wPv8+9Px4Il/x/Nh/32wSVMgFidnbUVkcnm+Ic/eM/yu6+QQ4qgUuCiqoo+f/
dQnWQpg/813THW+tpSqwknxd75QQTN586wVpGoR9soSYKgSAImwH+/Tv/een9Scl5cgXPT/zfKMI
TqXCVc3wVQz9zPW/zz2/tJt/IGhjkTXN07ZnGfdW6SGCgAiRX8Ac5B76nfemL2MqHvec2BD3EyTM
bbhnWAbGQx7a4G4UWbmd1KBbPd+drb8zVfZnQOQz2dUONDqimuDel/kZSwGtA/IeuJd0sW4L7Ccc
RVsmkXRQNQtmjSmXC2UBxtbAs6UCtk0Mz5aJwG5gDbRpg7/VAsKFEHFZWNakoP0XRWA55NDuBSsr
udXobgpQR7kfB0MwduiBUaZNzbsq+J0Nh9cIkBcJmufC6FkC68VQe3L0QuU0DdYC9KmC9mkC+Y3O
zWaUS+cXi3IgwMYBB2QcxgglfMxwghm84AA32AlA6DTKtYYoZCGwcCEMc0hDgmywRwIf9jsMMZ9y
DMC3AU6MoBRzwRWdYmVBL0LU8kXwjLjVXjX4xgHOsYkwI+lJkALtvieCQnIS9osX+COBkcxgJS2Y
yRZ2soOhHAWmNKEqc+hKF8oSIogzaA6wS/jLCM3poqOlsb7g1iIKTpmiTReqa6mfY4yLmMC5A1+m
NhdgJO7JnzZdCksGUC9pW9+03rkF+OXLsEJYXmIkajESIX+BGk2hRyPBSMHD/9iyYIEvtQU0HSFO
Mb0nCw8GVYVFrYCR27vFDsuBU8XU+kXblwC5ZBYF5gS6BmuN4FttOFeyqxxlz2xD5cDHuqW9sgvy
8cr29zVl1OQXvxqoWfk2hlC0OsIrwWohPdexgLa1ILfk6l88szxhPV4BTdPdZXevBkwgrK4Gs9vC
7lq1dk9heVP2uzNsbwrjOx4ZxmMD4O8iALADCWxCBOMHwTvDvKyKdpzkv3KueAuSA5U9VFvP3JSL
/pqZ95mczqJTprsNeRxU5R3Gi+kcrWWQyQaEcgqp7EMs4z79S+knS5rXBp4ZJ9AhEsDZENSZVxmj
e+jnVl8De697mGhL4GhgAwzwQGEp3HQEP60KSF1AVHeQ1TOEtcNXtU2+AT69t0P00o/QQJDYgUNt
QHJ04bRneG3UobsSfnuA47ZxzkF1z9DdPpS3I7g3o6c/tE2+OgKCWyZfZM87ovWfMTe+uNN2aqce
C7slrNyAhNH2t9C96e9IdNFmg07+ELeeroyf+Gi5riC30QCXGuM5e1PXvaf/yHkEVSj2CJpdgWpv
BG8fBXQ3ONWwDA+/0Frrq12XGct5GJcdfHwz8dLyIeYLyHkbgl6DpMf896kLWu8JZA9rJsg95xs0
ZfhQ+ND4THJMZguC6Ac+dyZDsP1YAH4fkj+H6CdDtksg/H1B/UOB/lPo/3xO37MBXg9vqoQDZokJ
IMEcFw5lPBIgKCRKgNVnWZItqCVkYHM645M6aCV+MEoQgXLdYFFKOKGHSJCwQiOxhfEZYJAoA2z7
8KaTbuhIObikHQpSDyDCP6bgwIzuwTnqA0PVuChJSSSkJSiYSRYm+YlIghR4juhLB9kyJWShk7bI
YtauhC8GiWHU5DEschkz+QwGJz96h7wGuQ2EEZQIkOToSXQMFs94lYyHKWEPT2IfKvmPgRxIIYGQ
hmSIR0JEk6hIga5QoiOjhEhyiZMg+1qTMblgEsmBXrJvl+QJ3YjHWKIorKqXGdmULCSkYlrEVaYu
OY/kV3RyLJYEWljBkhKTkAtPO/ILyZ2ivGUjMRgCA92SAvZ2kZORscjKTGRmwERoS5IYjUueZpJg
TUHCRpWkjURuKgnf6KRwCtI4lcRySGQuSbEefAnsdBLdYTlw0i0gKAn1sCt6qz8AYfjLkPmBcgTY
lRiQSx7IlmAQyIEs3H/HJIZGiQ4lEiLiLJyMK2hUxLIzImcUSeBo1qsPAjTrmCRSLR0T+Q+VfJIq
QaVJIktByZONDFNKlsmSUFMv8SaPnJNO3skk9yTfqyIHVUogCtPOQyEhNUhUKiIzRfceNaaEqEJd
fzFIVeUSr2rJWeHcgT2ftyP5q5kcVjARyLJJZk3MYDP2CDWJLY/kFkLtGjEZdyIiXZmEu5LubpL1
MubxMUv4ayAF1pIGm0mFZRIPM7vqEoXjn1KCY7BG94IkmUeiLEDWuFCj6COO9lEff+Lee6Ck/NPH
+mtLkZMr0bTBznDeWQ+bzFrGVHWUEJsmaTaJtdXk22Y32PptdfHIvXEYSvbEvlafIW2orsS7Q9aa
Lmk53zZPA+k5DSCkJk3HpGTRkK5zJGbHhZ76bIJ3hUTwdAnj+byy5x23/veZpF7gsFB3/pAn+HKR
US0Yuqsd0daRF4tnDnd8dTwMzgUS7+SE6iMiEchR30qp05U9ux9JHP9mFvlqKu3vecOQ7NXTqn3Z
owmzZrp0vZpRRMhRrq6jTPOdld8y620YvyG5P9HVC/+S7pwOmZzEGDvyjCEEKqxMsULFsJIQZhJ9
8/rIVilJSFcikT7ZyIUjMcnOsW8duUnI31+KSpASjQEdG2QreSGmsmDhNTiRvLRIYBbW8JX6Vrmo
5mjZVtbfigiMCvQ0197KIMOpkeWsJdQZWeWvILnlEvb0JPbJzvdRkgOdyYNKCBPb8Pc4V7eg/ck/
eBmi9DwM9jnT0bSUAdqZ8p4nJzXTbp3Ffl+vJmq3W+4slIrwR6HZIQ6Vj0bOGSiWWyBFBkCNk0/2
UxSA/fU9/d3ow7Ue6sd5UIqFPNQ658xJ3N7aNNxNLixNFzIVJa5NbtYkP1up7l6vrDMNcK8j+dom
unSkbT1St3XS7Lg3jtl+LHJqzs2TpUEyhPqp7vurPT3mkdoM+YZG4SKkqK2HqX2ZJH0tJ75CMu1t
EsA6u9SJRHDT7zIJCIcjUeGJzHAv4eG2OPRyLOpLrHiUgHEF9eV491ZoNvLHmfrpkUbOdPcXXq3z
REq54FaziMktu+SXc3LMBtePYI7+cPLzg3sc8UaJPFdkn7FOnFWy0I2Eog2JR4cSlK5ITE8kp61E
OekkqR0S1fkzWi0h65C0dSuxawyjx5gctkMeuyWXnUpA2yKpDfzE2TnRbX9Wb21d33My3bk3kCdw
OIzNDfXVIvddSwC8y9rXKVlF5MLT5A5czFaTvHgtwfH4GSEnS44qn1C5xMvx63EzIHE+kjwvCKL1
jnrrjYzCxzr+wf2FkuBpPbR9iwHD2HbuhI21CNbWM9guEfdIwu7za07yva/Nu18894HtUj2Mwdye
OGslkaVTD9xMuIlywKAhieEZ51pfzlX2W1nk0oFbSvQ+qJINq+pwFXPf26YBAf2+J6pPVUu+Dknv
c+Rcbiar+9DI9TPACBfRdvTV/qQb68nNOJvHAzCLECAwYv7czNN2ppud6VP55Gyy/qwH3VjhW4r1
1NggSzo5ohrwcQ6EuAcCr1kR3rkYUUhpm4ouVFHmF04BlhbeAlMEBuRQX3pRGlQiN+gnNAeeCA80
zAetKBAykSEYWBGqSi/fPTwJNr6ETsQJEQaFRlQKcoCS4FbAqj2tFdEtTCJeiETBMIuMQTO4T3IA
eslE1KCKsqFwkDfQf0oNcY7QQRO1gy2Shx7bQyrahyL55rwxwwwxEknGDGHBvr6XuCKgsyk5F31E
KiIJV/mKrTjnADPedHyOXRXSiR77RCYailiEFPtG5BT0neRHDi/u3IopdNxoFQJcIAUtStNry1C+
jjkzU4JI5RgpzdZz39E/QnQxqJNpkyJoqiqkEQgzyqF+KG1Iwpf8RnVjTExCVxQbhvyqFuv9wa+b
BR4eqE3Gg+SYkp1aVy+p347r1im+tNLG4wSKhvsXpcpIOsbC7ogqG+Vs1Sc/FZ9YrflbazjUiiyj
3jdI5ss47zaNXax1pVlHIhHRRCdi4xUJRTDimDMOt7GnzoB902CxDNIb4153mn4qcNMBBTkQUiMt
xNa7rmgqWIe1jrCa0ONZ7zSg/kKEJ5OoT2qRoAyiQzHxokwiSAkYmKpW1+ybz5TYHJya8qeP+hVH
Z6wVfe3SimyFQdoJqoC8JRoWDR9LKWKWAB3WphFZS8dWnEArAhcVk0uD0WUUtYsjkpcE2wvOnXKl
UpDDIRIHTRhhkO3kS0q38Z8ii+HF/FWFGsozl41mYLqs3Yb0rFi2uhpiCissw//LZnGSI5hXT5Q0
nchpbCw1JbYaU7Q1XXbw6oEeo580H6cbJW4o8uqiD0+ENybmG2QS8zoSGU5Vc0rViyDHE1VOijNn
EHmOq1GCJjodYmgcYAwjUvDc21gi3SESkCxC82oyDThxqsGF62noQdVTirPH0/rTJBafwRs+B3em
nqwBQ2EZ4+XZ78DE/JOgALKrZk+4kVvZRI/mgCWIuhKeetnFEH2QjkeIZB1CIVELada+FNWQh3Mo
xz2kioTIFB1RhZdoEkGRg6koE2WR110jURjZIjPqsBrRtPWlfcw6VRSqjhN6jlvSwvSZmVTuJFV7
taI+2LSTgYg0Mx20DP5PU2fN0opQiexKyZYCyRIs6tEJhkcyFlvs4cT+ddSIDLcXNW4Q1lsoMSuk
TcxKMRRU31UQmYuGcooD1Q7cqdF+2nG4RP83r8YODZTRkcgF/a7I8mOJilMmhWC/KsQRFl6xjjav
roilAlFM9QT4iZhxUG152U8hNtknqKR9bK4OiZbIUcuw9wK8O+iZbMIH+S3HaUVFGBU5lDixlPbU
+uAM4Q/wAmsdiw6LOaeyIHBYrTVcWV1ZvoNpuyzXGHOGE9X0Wm8zW7Wrd1VTDrm/SUW9xX/dEZKx
ahJKbHP9Z910b7noumhc4OwtY48weCR/Zg2tV4PfK+70j9YmqYBhQvapL11C4d+S3xV7lQjC5gBV
WIIzrMYdVvYoC/NuoYlUTEnGPwaWsQ7bGB1V5yD7rHCQNRaX16SvphVbiKIPr17pvrr99N4Yhyqm
0xSVGb/dR5v58Soh8rVSqvYzGzLmOmbPskJkaCabdEf0aE4JU+O6BLJHVFJKQNui2z3Gts63mCNK
3Fvtze40bVWqFMJR1nSaY52rCeFOhBMY2lhRIV4QaZuHva3E4tYg/sLpluN2Q0+yzz3zzF1iR2Jg
k5nmyodE1NGEeT1QIPQTprgRYxwFJNsAg6KO38ug/HbRUqpTcyFofe/vlCochmKjadRzTfDEcb8U
lHsMSr4HZcSYNloA9+3ZTIZrMmCzNV5nH+VoRkEo9Kz8f4b5LsGAR+7v7GPES0vMeD4ohocrj/XR
mBIQyGxMSFSXUaxZYdYbMOx1rL/w7bExpkzF+gUEgbsgdS4tZj5KVncRKjsQo43NLEFnDmGHqhw1
LqoKYZJhvLCwP8mP5qC/i/j9rMS4mml50ZDLVaV142yTtk+UNPHAJaSgADDi4uCno7noUA8qDQdU
xo1zDAYZzc4OzQ81sjlI1YovgN7jhKawQlfYoC1s0BeysGZFsYYeO/cm9dpIDmdkh7QEV5zr4f7d
Dy7DE3kUaBC+u0gSDVffzo21x+nmOYh7USk64lSEZcnFsYgJOKZFEu9ihoDRQMRoi5GxIMKUgMRx
js4d1r4CHFJvwF0blSNp0EOF2pGjoY2P6pG22ovN8mqeCOD3rwjYB7wPKwZmL/LPNQgjU8SRJQJJ
rk6EsF9ztJK9+CUjfiH0LmxQUU9y2HuxUVEqLJEU1JSlOCpnsVX2aCu78ieh1B8Z+capnzTGWaWx
78R0WYjz0ujnaqmbPxxCrbSxYAfFrUdmSNk4DihQ/UXefO+T2HPQaZpoNRHWgCGOHFD4ZFQQB7mr
SCyco/g4KYtgQ+jtM8zpCw1lpyfuTsu8BOLyRJAHoHZN+3ijzvZ+1OJzNK16duQZD1uKENREDNqb
exVNaNC0O24l9+GdUeFeNTBd8oQqqn7vd9pVYTRVoRytpbzBXo3BeC4QkjKyXNtIlExEpQ7C0tlD
XDoM29GMd1SM0Ep8rDPUr/X8Pea08rrORUV/WrlXFRmqFVEiPkfrXueqGZZnCNRjF2boA8CTQSw0
K8yJjpFJCNEPmhUZQ6YEL0Qsrgy8j/QVg4AedfysBZ7WRBRKFebWrtP2gahcRbtLa8KFI86DM88r
YD2uqOaZVsFrkCBqLbEt6gieuVpvg5yWjgRvLDnEtwzjIDZZGK6bLnpZze5fQmMWg8B2NupXgCLR
WnqcTZjkbSGm4NTcDVbwY4a9Ngz6q5nE3/3kvPgWVbJW8kbnKBSOecuw36o2GlwHH+6IF1fFjwvz
wza6OvtqSTxDO1vF8B0a1UVji83l/9ubKGj0nB+JVX2mmnZK+ZlCnnBl0J3zLr4iy8aa1/+iv4gr
NbVitmh/xsPE2K2p0lcWxASMXnDIrmruxtJh6k5cdjvUUjFpkXDHC/IuJuWk3ihOcAxG5vRVd7D0
9suP5kOElTysu1WsbrwQhDllKMuhNC+t1aQ67/GgHuXnsLm02qwhVVKBZbYMtGFjYjfWsBw72I4b
rMctBYY4kFNcyMP8KdpdzQuQKWq3AmwP3epOclooC7iB4FTucStj0uEMaF5qbXTUh+EeOMGbbfPU
ryJ65P0eshoLnf6jG1vOJX0yw3kbb11P+eYXbUXvXI7KUUy/Gt7nsMxOtMRM7rw1+/LNdAZzG+Iw
7sQXjTd6wB8tX9fZA2nW4sY55MUzD5nopvMM8XQiBuqYUXF3mPFSZ8DN7uB8qPiqG7e4T/irHU76
OBUVqXWI3RpIeyePYjKQ5ynpgKSLtMaFP9d0H2HH7tO7hitbfkK1Mw4ccL6wsf5gqYTJPDq5pb1j
W9wsId2xbLfsePBwx/i4mwzTKS5v3WAp4l7Szrmbln10WjTI5vwTlTX9rlH51ivJlVTaErxpD6F3
1mvnpmv2m0dZ3KLVqHzp/RWpsylECZPEv3ptuFJlcbJFLF6LYlzDPyTKcaZZ3pr4CrZbfORp4nnL
guCbE+ooIlm7FKr5VxWJeeCiM0+rj7EncFPWmMJSNDBafm1Up12adYTM244Pmusuyq7R2KBTHyva
dAC579aBEus0zsjRaPvkyQnN024s0nXokWA1p8NXPjR4L57YQRRf236UEzGX5J0I3P2kuREkTR6K
yN1b0bxDgbtsi1C/5yKBZ1J49uMrBZbTuhBNfIkvnpL190YE8gS7UPyQbGtxy6Ns0A+z6ObDKset
qa1HBxF9xV1iqYucPhdNfVsKKY+53mEIj4nN+6S/GH0HcvsWy30zBpTSeX9n0d/bLjfcUpT4RvHR
sCBcJQ7nCirW/KxCnz8MvLFEqV/g1o9Esl+GxXep3ZOIThWjKcUO2r25ePl9EfRPouo3huKbfN/W
iCtwtpkHJBOxPyVUJrMItufE+meR/0dSA5A4AQhooVENICUBPW0BsDdEYCcKBMQQRHnNqZFqgVGl
ZMAH9ltWBgYOLkYMAzrKBfJ0OiUVUULfYgI9aB8DM/hTlLEbZtXPA3IKZhLHmrEriCzsDE6ma7oP
sB3SrUsbQiy1COl3XJG7n2lLKKQ2IeCZux1Lwk+mlCqQrto5UrOgJ78dWhdiqV8IWIlTnU4lA0NV
TGhS02CzJsrgm2n/k2o4bnvktooaIa7ms55mjCJCKznw+0qlBsIEoF9PNEMAOlxD2F+FxoisVnq6
HpoPz2JTToWlxya7ZO5C0URB44SjuCfT7o9aO7zWUklRDpRTJLRUiDMEopbiikEqLHS6LBoptSBD
E64mKbroaLzA1XMJFPVo18DaUzRp67ioV/qEY6+bS3qRbC6oBbe9kmJUGowGtu+BhTWFmBr7A5s7
HuUbAy0cAVnhxKOWo6OfQ/Mo6oAwZIEi5R08O7W1okefsgpRTAo+Bpo+cqn8cGbKPwJHXTeNh7ab
/ULHU/UwA6YzhaA0ZJD6kIpBqt29UxJRrNjyXaBftiwO/hpld/Dt0jikAIGoWpslP09FJst+KYBy
t4Dop5J1hUqPychZKMOEHmJ8WrfQNas08ONFWfr3bExfC/aEnCm0JyUaf0eZRtpIKlPmZ3kKubBV
Up044/VOFf0qsRStTFK5MinUESS0sPTkb9Y4Mc81miAKADk/l8qWnu6WPEZLn0mdS0yvyygFLz7f
4IW+DKIR9bYwk7cwSDKqnk5JSDlMREtMLXUxPhgqW9ePmR4ZxOLGqpNqmVF7ZVuGMUulk3QwLAKj
pgOvwnWB1phE5ZwiK3at7pds7Ps315/fFK0DPNIoWgTzmw5RWf91w3kVuDVDbhpwGkY25UAlTlUs
kzi1buRpfW7hGWJtC6VppHyUlItRYmP9qTPzPZhYfAa+t4lLynd6WngCgzqeUnp5mI0z/v4cQnNc
V1O8MRULZagm9LLU+hTmZaLlZ5a6n4Hen8rXfgRu82pJIdAo1UDEY9WGHZBHZ5Af/eloECp8lNsd
kfXOVAe0eJxDVOqIUaG5DA2wdoY23ocvXyoNo7BYg2ONcrCUtuIaE7FCIrgHQxHTsMStfUvh2NnI
HJIPGru9vkQrN5G9Mpg5VmmwUhLioqXfvUSuddKppGVURrS/Ey+EZ8ZQegyYRiu0D10f/HYgm6Zm
+NZ0K7q6Tvw1emTt+AutPSMwV1hitwzNE9aoa6UpOXKncW1kp0YVavkGXjkz7ybFpSXometOMa81
6akSDOM4dtpfs8Gxb7jNYWJRmKjw5SPVw4GlOvvE1ehLVlmvl1Smocosl5nqPdBtsl7UKyU7W1O6
d/XsQl/fQeGGnSvNIYrM5l0p49Og4iHuqukzKyMo+9TDY8JxWI69oTGjnyVc8DrP7J8Wu3OPYsEa
4sDnNI61MNSEQbAnrQKFf8i/hIaUFg2+tpneVct6DUZQg2xsySrZKVnAsLtlRst6xXCCdRXqmFqL
HCRd5ZjTHf5mBo+Yz8wkST+4ASRb+rpzHOgVWtPOubCPL06KnwDVV2/8F5gsDo525A+rVKFyhOPm
hcbsbukxtd8HpoHOpfzGbxed0KzT020Y7BHTB/GaZJXPZJByol0Bv+nKze3iivNt8fwfnkHMXdXS
3TaORiLGhpzMtZxrG71bFovdJYh4BO5vX5yx5XlSd3jICKpyN2QFZxNprzJeMkVPDMib21to1POO
vrlVlhMOLbrgV110yto1Ikqcvd8zfxGt36VqY94sgCQGJayzWX31GmfgfVgSfp2YwIXI83lE+DZI
tPwi3Lq5WW+YCKbLORwO5L+0ZdbztMgV/Mou+4iVUbQP030Z6uwdFJZFU8Hxd+mkDePHhAXxbB+z
xnu0pZpwwFGd2oz+M87j3lwl+wNBO0AXTNGRiomHMntLLYk0pJHcB92B+tZPe56tTeExEXToKTt6
nn9CSx2g/fVvnKLQfAyE50cPa+z+mGYbUkmWgYgo9cvsUk7jtzmloN9JV4Zsl6sjOmMtnakFtrj+
W+Un9+49TgtnQ11jhyxYYxbVoepRwZl62uj5ZfS17WXFmvnZp2oY6l4vA1qiXARRqZFtP3x1fPOK
HMSLTVrlFydrGt40zYG7svhOfs8TtPD1NaexUmXHK67nonkMvfbG0QAhaoVBc477ZFvAhO76pvks
LLvdMbWlSE0PeFZRGj0NRD2skhsf+2+/UpNdY+fsBxhSTuap9yAuSr1bswsU+170lffRmQMkoj7p
+GrpzbxCYwna6CE3qbx3Veef0kuGIPyhpFCh+zSHLl91SUG5Cj03PIDZsp98Tt686cV3mYCUbFYr
taaK1alIxeQkfDsIR6+sOPhS+pPVlZwkWyWr1eqoaaS6zRIpvmSXWi36rXj2ycp8EJxA2Q8W28ii
IeYQB98qjq8ttr2CDnSq1EKYET/vLhnB1TWVehyUgriahelzd2D5OrL9taowuITAokzlHjBT9tqK
jFdt+EaTysWrSK6cHv+tm2RbRM2875v+V6YyR00rXlVOoY8r29lG7nA0M/0toFGeymJnR1X3V5Jj
VYnLCQdWkONfYTk+5Q4SCI4V6y7+oShTsIp9v14him1a+kx59gyLsKd7lLMZ1Zw3uhdmS2Ncuwi2
V/EothCTtInO4jEsYzrFVA4D+nw76hwKknAJDLQLmc65ZKHHX0Pj7rQ+BtgYO+U4V97WBnFYt1P8
y4ItWw0zK5PEG/f+Z8T1il4eDo+Hhry9Zfs0GUfjjhX7VVFNvM9zuCKloW4sb/LJOVPHVLtcfVV+
+9aKdlFvzwdf09dsj7pVkof9pspQZkbma2gWFyrCqlUQXaZ8o0DELctuqily5Zk9tApYIaUeBg+U
rp9Ui7lmW/AAjPbIBtIYttWkfddu9GZaPQG5Hp5v8v8ORQIZlpDjscfowzKac0Rf69IVUosmx0Sn
rTH/NRqWs5hCjnmY/mqsoryvKTwi6NW/46RibDroOcvOoeIqQSPF3HTTS18nFjcZ1rmNAZ9lk58y
XOenX3OdSw8N//1IywbxnpFWlPCQxfbmWKXhqmMPR/sMoUGQKC0ExKLTnUEcEGc/x9MpaGHA8lgZ
fzjx2C/8UAvXgad5+14rP1pMtMckao0NatShBJRjKdBU9fvkTP1XatjIHdnRvBUuRgOqKRg4dR1H
+T6HgdHrHHvuQxOjcTkphzSY7FNaZePRTRm8uCn1E5Vmc34xSeiTQ5pONY5zqwa7bgwKKl4ZUjKD
7y9RpD702c33fi/3nJJs7ZGEDRNMXoRlrxMd6ot5XfedG23t3DJOVcBWtsvOLqSyWTcnJ23ddmXE
aXZmc8QBRIZHqNCppMj0BA+gx9wod/P55zz4v4noT6+j30XcgxKfYbI+//QqorIgDAsjGFSyWLGy
GdCS7OIZBqChY5hBUm4y5vm/N14NfozdxV10ehGd4yC7K30mfbtTdH5+CCDTpM59QjRfaQUvMaUi
v216tB+MMfkoK2L2So52Io47JBmiQoqH6ZL+UDROF8NIzXeJNnQfXcr5vxer3sXFmPTB4KTV2z+o
AJKXoRhokqRIfsGeqf1QVDYxpjUwSuf0vKzocDUbpT0akyV2kkJvj8/3bflgUOV8sIt8dzFq5XjI
Mp/+qWrw10rWFR8psbdM8yvEgB5ByXb4ivyeXblpRVuqswYMzlp5SzlbWzBt75xM5aYMK0UvCG+K
gUy0P1gapWpZfgu8nV9XnEwU1iNL7BqwhuRDM1crs/phhnl4wqQ0H+ASzk7ReWdK4ee9OgRnV08T
Gve84FCyKlbIdzALxy8gv5oaTtWRnDaPW6D/9x4O+/r4/PiIX+y//1MKKzmo4gMdtOwwWFZ2eP4f
8HwMG69Gq95TATPljWen8aEIqm3rW/CiVO++RldtaLO/RcOS2tML4+FwHGRZUbP0kpzRe237h4Dm
kE1d1O66smJumaz3S+tRFXqOtps5y7DndlWxU8jce00HJIeeD6eeZoytr9CB5mPMKw5NNeHps6+u
0Y1HxNitZ01AJ63z2YfhvcxYJHFnZJcfWyvDpbklj/sQTCmyWC4Q8qiK8k3H9ECgBrjF19WWMzh7
fiOt6Gqh0bKm1N8j9skHyAB4FLu7GyQwuc4428rx7bU+V8kdwTbRWlYlSyv34/sYpNGtpMk8NVlt
xfKmGNs3IkvR5fkhrXVpwqzYY5mxvc2Gxrqz8lmNjj6tyzYnfllM9r2dixFufXAWnrybtoN+sY3g
7flJRuCbYrDiq5n/gGxz7rWeuHePH1LPvOLG6bl7j0UmV9SDfxoGdqtxHN78iuOoMLJoTLdi/+55
Ubu2R3PaGKnh3cMsV7aA7RWmdmfbmVZ463J+d81yESsZpXKPraa9KKHzeL7n0uX9mlVU9/HvFnAm
t0mBsB6L3zq6lbeebSjru/ACkKa/PD9lDDSA6/1bprGvcpQuenCyj9AkN9V9pzkRoJbu8kB4bJzk
sxXHvoXNrVjzWYBUbZc8Rm7q9GIg48uNMHnUnpcd6wo+9fluy8OYq+3ZGkuuW2r6GFElXEe7Pzzf
sytvfOs4T87rwHtr3AcZtAxl87eV8LzoI7Z/0zjXj0mxN2Wa6bewCqiS7qwLhaUa0Ga27dSsfeha
9UPvMkS58l5FDa2M9J3T6FjNw+EVsmB8qGxsLXtgq2C6l7P9ao2uPTzfxVNLPDrmz+ApTfeo+4IB
p+KhVzLBa7OgHR7tyMW/yDmufb47jlNODlSJtikypsfYzda6dswrYj7qnctgethZX2zilgKeMW6n
hxtb6OZ9iZZsVKVXzkE9Jvz9edO41psVFhPNzGly4wHn4/QELvoqa/fPjz2/TFHjFF1WMGz/fazs
w2rV6AMSjP/37dQuNNalhZTh3/cDrK23PQdJy38fK9K6wNvJhOPf96vKpj3S2vf49yFOfa1zqaVs
of7vB/ZDCEsl+O9n++/nld+jnLPlHPvRy78PqajmGsDpE23CAaKzvkKUhEW4HC5uGSQvzzcJIoQX
G3diHMHC/fcmcD0qgLgE9P7/fshg3Xut0+vz86WFT2NsCM52RHBfpighn9fR+VcioIeBsHjXcKr0
ZWaYQWeo3W6fX+jYBL1A6VAUK0F+a6mortyOVZa893yTc+iTBrl+YrvzYSpqsWosneBq1vGSQwvy
i501lchq+T/sndlu41q2ZX/l/gAP2Gxukq/qG1tyKzcvhB2OYN/3/PoapE+G40RmnroJ3AIKhUIg
DEtsJUvk3mvNOeajATKA/oZKPKhPqlJf1A5hX9W50FvxDVLWtwwi1UMU++OWPAZzlw5c5WxKHtPY
abzOqSWC+RHITaeH8w9amSOKNg/o4/RcliO4rhQYP1/P/baemkcvXlIlu192Mm0/72l+LqbEzAc6
OP62D4Uhw3VolZI099NvW389FCSM7XOFP+DPs/paOD8XhZG/xeZI+fnrdUwrhwQJMiDpDItLQI36
/udivRgHZuOJQcxJgA2fMTFrzss/N8L084aUCM5oel0kZvWkDqAjyrp8rGzR3TgyfZyfBmc67L0c
O9X80OSWsmIKpezmh7k7vtKfN85BneWXQpyNIamf8rrFst2k6DenPQ+aSkgCiUDreakSCwJSqR0c
zWnlugKch1vwTgkyAEsm3+FpoyxTxyMgkng5b4SH3tvQVku280bYDJk2o/e5LpSxftLpXpRm0jzC
6mtuwlr7PPeyTokYyyknzBtZI/6MpjG8/bxRKZUX6oHyTOhtcqnTu/m4UZbZ105Gd2reRi0w7sRh
rhHCxMkGE6wtq5nIzw8pbx6AfPd3fp/G92kZ7eY9Q9ztj0i33IVId4j/RYba5Ztkzds4VeL7OhK8
F1XaruvSSO5rUmLvDPcuyye28rSC1A3A1n4rN/NzuZLrZ5AaaMmmradtwiDkrqZU5W5eg/5wdx2k
7m0y7WN+CuwzzKfID8ip5LmAlKhjjFYOrRE7mX9Uev6BJdk9zo9cwnFIdETkMz/83FNinyxbuRdF
b18BFKBX5dVA3WPfeYvxLeVllbxI3yCfCGk0tK6xeYSRfh5k67yNQUF0RuJap6TnTbUkkfbzlo6j
7P1U0S5Fovu0/0EcqdASnuo2gbTDrisNk0MSjMpVHNTMfuPAnJrt9luHoBwcWPEg7LbDzCYIQtWb
5lXLgaGzfOyoiuh+Cow1IqCFcTJV+GkBAjpqNlUY3vF5wVNoe6jwpgVmTS7piKbaBpohGlXdl/RA
uOunl3m5lyXGwpcEuRujZ13lYJspZ3KOgTau2z4Kn0uZ5SjU6cTqeBsvrqXDW2UFBhUtYpDSPxmo
wU7S7mACTe8LZbyTF/nao50BYgOJJTdJBU+4ASYs9WB4htuFGRjtm2IM4XUVtbBVLL7eaKSMdwek
X9iPwwujXxoDYVYdbDigt/R+S1TUrNGV7m1l1uOjl6nWFqiNt3PztJr+MPfFtILv4NmRhVRuh0pL
wVaOWLL1GCV60618VDvvzD/o4UWlcYqU0oWmY3CRno/e7sIhscAggMzQHB1FjMV7g9bb/Ty4pLBJ
jor+hAne2JDtkO5jErXvdbX4Pu+aOJ33oWvs+95und2ACJv4Pj1+UiPnMK9AsKcJ1AgCS1W0zVER
abTuGzt/C6KHeQWPPKUpLZd2ul/SQ296+GXTyQ0YkPDgWi9cMox15bj9Afxff2sxkUFUx+tSuaui
ibAfVekZWyMR0W7Qs+iRYfPnvhPLIBXD79I7S+v8g7CjcIOoyn+BA7Oed5FxUNApmXtKpGbA5cyr
lena+jvIVt6Z6D2XmrkaoDwwofLNs2rjvpm3HKtohwUPNXnRjZt0UKvpQhTDoI8JPplOz3HyV9d2
GF7r+LSxxkfbEG/Hhf/HeYU2snQsa4p644V8yKkjZTikWuVV8z/mFQA5KMtCdbprIxzDU5VT2Z/f
G1g7CwGA6FVNJH6ZzBMHQJDFraGgkpk3zYaU6Asa5FYcmgRxMgsnfJP4tvlX7PlIvvzRMY7Z/Cwa
Yv8QlpTIv1b65dd5I9tKxHH+jRqb5iG/QLViFNIBk/hzd+G0z3mlee+fS+bHn7ujshZN00j4QVL3
VvOSf7n65/JAQ25V+PXw+RLmNT+PPh/ol1P8PJJjN/mOHPbPU5jX+f08Pjef96TxraGOGYY/KiIc
N1/nMf+WmSI//H/Mxn8Hs0HR5e8wG09vcRxU//WWfvzXpqmb9O1X5sa87SdzQ9Es+YemC1U62Kz5
7mvOP6AbLLL/QHdpCjgyhjR0Gx7Hn9QNRTNYZGIo1YQhDF1q1k/shqKJPwypCduBs88/YRn/CXfD
/gt0w7Q4AZ2Dm/MJApH8DbohrASfDcSOx7JS1nVtuCt/02WyXxiV+UKwYgA8afXLW/Un+uNX1Afn
/gvn4/OQlilRNumWZlv6tPwXzofo7cHWpVpxgxDcsxW6Kaj1qSXqaYqGq3z++8P9FSvyz4eb3oFf
DpcLJ89B3laPoONpOQDua2nZFJj6s+zm7w+laea/em0WBBUgG0A4JCSVXw8W+fGQE4hWP8aBtZGe
XALQxotMya73IbA52Q28hA/IBg8IphkMZWCofAEg3oLR5K7UqnqUzH1HPE9jfY/FZ5/k3qNue0fd
pkCRsw3alvcMxRv5FqSIEpvMuFVBalWl9qZXIaTxMmHUvDrgJ3ys0RGCklEtNhTMrr0ASaRWXAfQ
wxwS7frWNpeM6LC3VAb5FvaDFNCawoKQx859MM36YLrUnjDYaMheCoOFnh+/CjQQyA+eY5TJinoG
0LUekdnQv8MkYUyOwK5dUi3biyhZdqoVwWlqVoy1d+1Jp26xgOG6tod7XbHexrq9dpv0JrW0C4L3
dUPXyiNFMdFOdtVcR3b2nNoBCIP4qrBbwkJQLvTQYDK1o07bE2DsoYtNGdYykNG8ZBmpvBFmuG5r
c1kmyIJJt/QnQ/po14ytk3XYxjdtZy6F5l3s+gcVquuYZleV6DdR+JKKhPfe/YZmg4Kfg4OBff79
52T6FHyRbuaPpMH32tZMvvtUyfW/fkpSxpBRZ4w0VRxmjW5/IXr8/e8PoQHm+f0YlpCAoYRQdXrV
vx2jHtwws0BGPDZSOXBvOqnIYBmpYZlLX8OGFMyxesZ08yxU8+RG7iHVvXeZp6//m/P4F98IS9iW
VFVdMCmX6l9fa+iPSj0Rbh+rMaGHGDL6Omslhvdavw2VkrC3LnsmTuOB+Ip7NLb7SIGI0ZTYTIIf
LdK0vz8f+c8XPEfVbdU0BO5c85/e+zIcrT5rO/8iUZPQisW7kDjarQzT1270x43YYj8GX2mIJfQG
OKiaed3vBj8ixrMagfDHdI98BHCtvQ4sHed8g8olH7P7tKWG6fENGdt+HfQWxjFF7LyooIFqIyBu
dOWHlmirMa/XoWLsyiZ9rXjvFtKF0OYUT5L2TtJ6ZK6BnlgYozCRpm7q3nqgpHbxIr7jQ/zuxvI9
OyOH/bAHh7hmClZ65h0xwV8GgxSCjsKSYvsfqoLVarDn3j5/9HxHJ5qSbP5cy5AQYcpRyygqiBBW
L+DY0FYE9h4Lo4ka6eHv33Pxz59F4PDcCjUKh7ZBhsZfPwMV0PUMZLh/wXVG2IunUQM1UlQhGv7x
cUm1IGU0XGGVNcxzxCgrLAjmA/e5yHIq/0bl/YjDh07q3zpDHCLhbVtnuCQtf56I0HAnBaAMwgVs
SWkAaBZbQ6W9EpRwg7z4qc0FEi+5x670w8UvZEYnP8QGB2E+S75nrXunl9G7acBLifXinkgwklni
dcH1c34f/qeZZf+ORvYrjOzfg83+r2SW/e1gClLTx9tvkDM2+BxBGc4fQhVcJzUJNs+S07jsT2qZ
+IMAIEulYGzbDFymJf+glhl/CCImYIzZArWA/ldq2TSyIqDQNKTUNdX5T0ZP0GY4yi/XWUYvwNE0
DQ0BIa0ON2EGeH+549u1n4J6r0EG5Ij4SjqLdV47q8qJinf8BKT9uW8YfaAzJzTzqLV2t5kaMlme
VhB++QykPXzIsjjdwxrsN1Qg5HPZg2qN9PxdGNzFBJkT147iDKdMUryftzQpCapaMzzFbZdsxVSq
dJCfourQbj93bXY4rBSLKWfoOseK2jwt7XRh9qI+jXpQnQe/oNpCct1bBa1mEdi5dVsaWnpFzShc
VUqXvA1qeyz1THv0+rKFf+hadGDZoJd3tqdZL6ZskEKHCah0JsrPRRt8bkc5NFwLGIAH7ErBQ+a4
d820PwY3HZ6zsblW45aChIt2CHcLZg9cozp+GkBtQgu+uYlnIMabFnz+6lf6dc1MfTlQLl05EVaX
PzeZt5t+AKgEm581e1Dq7Orn8/MOsPB1xzCueAtY9XP7r/U6CGibpqXp8rXZ/Nu87fxbDQaE9AIf
C3GWR1vD6tRdGVRgfArrsedTcE7j7pJXBo+SqD7ZVvQ2L9OEA8AuzH7MyzxBPw4KVwT5hg1ValbI
7T0khtPDymx9WJRd//nQHM32iI6CvxLGjmVoOtphLDSMPR1hHbaWZhdEOynI2bjeYEHOLi29pVXu
4ducl/odQqY0RPgtp5X9Bih+Oo2B56Vu4r65oldP86a2Nhw9keW38zLFF0iLwpDbcy+XvRN3J6po
+iZxzf7Ui1HbKE6gnvwa7S7Neh16czhuXE83Tn1ISkzCfROm5NixlBKcq/TtppeZc6Lv32xcMSgI
39BJJ8XgnzNqBBtWCc9uyEi1j9P4TBMmp7GSpmdiLbKNEqf5OUvAJLvhUJ5doFSbXqT1uccCvkk6
pzn3Dl5aN3S7s4/gbZPYLkBNYOIcjTEqOg8CaKm7nDNbcdeuQnHEDQFg9bWACtyp9howNVxQv7XW
Sm2550yfiKNh5t/QUzZxVyjBDYpWHCqejt5d8xCmhSK58W1Lo5fd5TdcCcgeE3ZB0tQworVWqpu+
oDzP0dobP9YRYGhmd5N4oMxdkY43vQ/BGnSsdpMlUcP+GoOjoevvs8TE80jORi9y66aviYFRqtq5
yTgtjmYrN26IzhkgkX/bu6jaElmHeKgYZfFOxrd+2cXsr85ufdMfAEqZ4Oq6sj5bmt/uKzt+nR/p
9NvP82+tVfj7Lhg/fnt+5GtHj7/EkTRt/rVBpyQpomvklF/PzavU1Fi2ErT77wvQ7zSIJ83hc4H4
eexMtWkGaqH5+xZ0qvVNXqMi54VpKJWnUxjasNxEQk+W88OvH66SehvRKkSxTOt9/TA8V1vT39R+
WTCfdJaMIOBy/HNfK88LnFj11xRaqIL+3NW8gNhT8hNGs/l9gRZFhCT6eNvnLb7eEzei2WiaJND/
tqCQNlI8POG/L0hsW1v6AxG1v22RCuy2QkdzOO/+6w00XJnQGdCLzddx522tCvQ/t0Pt9wVtSti3
ZzQ+o8d/fATmLSLkicB2iHti6o8SMwkOBkq7Ry4qK1OxhqdEG90dsnMKBWmlvUo0xooKYaAaA+VE
pIlcBcKGoFR26hUZt/mKDAP4lHr1UjrKJhkt+U0WZbVgsrbiCy5WJay4VSIjuVPrbNx6VtU9JML5
Ji1XfFPJK3EESiDNqMSyKlFGl4Xa7ojfLWj8trcGWIf30u51XqZf3nQhlVCX1l4y9fhwr10lU+tv
/lFOncCGluD8SE5dQrKyopU+NRIjpu3btog7fGVefO7njqM2ZnCRLejZ03Pzj3nlusLKUkw9ymhq
aVYxfpape5l5U/40muVo6m/Oy+YfFs1PFVXzOXKL6PPH4IzdKS53lqYV63HqntZTH1WjoapMzVZ9
ahOrU7e1oO369VQz9ZA9f6/MPdppTX/q2xY0cEnDMz83nlcyaPOWU7933nh+Kpm6wfnUF553Pz/X
TV1jY+offz1XTN1lbeozz9vOR6inLnQx9aO/9qdP3Wo80cAxpjP53N/U1Vam/vbX/uTc/aYNHrUB
uaigGZVrSaO8pGEO6stgYoIUY26rV40pN8WwCQo3Xk+w80erM4dtLlyiNpXN0Fbx5BzQNqJyMIES
wngxa6VcAyImTQYr0qWL9XRVqea4ajP5Wg1eepkifpaFNhiHZnrI/RPDZAk4oO/H5FLZ5VPJXZir
6WRAmW6VRNzswHyQ5jw9Svp7NcwnOk8N2iJxrzzkBOBqdQKI22rXZQ0iciZSsfSHixCVIGQDGUnn
NsMFPUy3i32FUCJvfFLLoDsnKT5HQ4E4hbB6vOBMHwjd9rNDQ9DchW4aJJiuCK58a2Ka4J5Uumyr
KI5xZwZN8hi3b2YZ65dCQ47i9fJ+hJZ3xBccLf3G1Y8oCPHxOpVxgSyobIO6JAxKUx6ROqnn3AuZ
frYVn/WwD9aqL+UWkh72NzuPDl7idRc5Yn7T0Mhix+ahjvK80FVkDHn/1jG2PXXhVWjzh2mpU97R
M8VDzuuOkxEMbp19DElRPjRkFUTJYB8YnGTL+XV2Wq5t01HL1iLNx4tbcV4WhKctnajsOKCqXM4/
dFAQR9Vy1AuksmevMLgCeKV2MWogaZpePtRAtFZp2XaIRW28LIp+MchwwAfdf59ft923xcEJMYfM
CwvQBbL2GZvGmb/RWlVcihjoEHEpzX5+aLtmslAjQ7+2ct+7teB/FEWwVaPcveuk0j6YHJvUV+tS
joLhDLJLt9PlpesSe0uBcSMjWCpEMNkX/nIlfPJ+2OBOty5+zXcIoQcFwEa5CkQh79uSvnxi3orC
BNnYF9eWitcsj3P/Ou0C9YjWBj68K49OGhh7NTnX6VieasdLDoba3RNetdDNUFx7mB7P5m1Ik+ba
RmtGIPEGWIi4l1NKfBsZh5w7TyCacjvKgPxD+BHkquy5fps0XXt5nH+bf2SiN/GpY/xRFXML4sNc
hhY970Yc6DL229JXv7nIBlcAgPRlNxTuceg872hPlrik9DnMPREA5hVicBXjbrSVNjA1P8S22CFU
W6poZJaIRZsT+AgLM9ErYmCgMDT0y8DMNpg427tQlWd8r89NkQYPwO5Iefeje4yw6Kl9H7Oq4t+I
fBwZXtYNcM7gWI7jg6BridUk3ZQyTfctuqElHSzE+CqwSYPyJoFCw20ZYfBtC2eRouLc+or+6nUg
9wtLHdZJqr90Xm5ss4GcV2usT77TkSsjkxcuhPsiv8O9PqSUTRp6YamjAwG1p7JtViyLsdw3brFS
be+E5GrchJX9I3czLkh1vy3KYmv4JM2JWOpr1802w2PkC7E1e5Kt8qR4HzHZpxGVSSu9J1r0rU5r
c1O69g+YvLic6bg5xLq7Gjwd4bxiyvgwh+vaEre2KYo1+rK3juTZPsIlrqRSrArTfiuL6KAPTrLx
in6bGYV6RNl41CrsKzp5pK5Bmx0mCYFC+rpJvKVZ3vlwEhd5VS4kHFAjQfWoMdTVPLD4JnB3gah0
2cmQD0DhnOOwAnxUSlpqSADjEqiODS+jCJA2N4AlehzEW11Fn9dMdB2Tj2FGh3Xv6MZeLwdlaYZY
RPDJVkQSo4FEx0jgTLfNHAn9x9HD67gdPyhThUV6nxdk+GQWd0mfDL2o1W9yPTkHeDrgJ9JZjXvj
mJfjIY8wNLpMnhFjlyuz0DZ1GHwgkk2XUVc8FmO/ChxYnqoF06IIkWrzNq26dLTISMi3hgLcYOJa
2Ytg6CqAPeVpzChEKesCcVpUhbuuw8uSRXuHyFpQEPodV9pdPCB29RpaJh60ao0cw0XXoNUlS9Rp
GGHANnHwOQWnk1vwcYpNjXEl9HCj0raA7LiKq09QgymDCeuODNF7UwmXiShuWid66v1QXwN+OYkG
bqQbesvYzPUjOC+sluYhign4avWMEGf6sbbtQZc2+82gjdUm5OWtdD6gMiD4A7NTsM1PWZniZ4F1
DZpFIAGNU2QEni/XGKNzVXgLEi/V/b1ne8318GAVgpSlhNi02MIilZQCtyrmAcVA9OKFr5qTRohz
47NoGx/mClWQtIdI7oHJXHbRFJ5DRteaK7kFrrHcJIkKWMgb7kYnXQ1oP4Ayo3428+9+q1bLpiL1
rAYleszIewVumR5AjwVbZRC3ultuI0cp9mM7GsthHJFvdP3KpMh3JSVjn0BjuNAX2muhC2JhLdlt
jC6fkCt8yYUJZszPNKAACpdaApKCDbI3BpwkblKyNUDDwmkZutM4jNm+iNpHL1WaDRMNh4tVuJWA
zF9NTQnXHq/ByBlDWgOJ8/SsmJwNGSMC6Twys+GjyJX1NnWWwA7DW5NZYKUZh0hNAxw6L0rdj5R5
8mJfldnCzKry0NkDZSKz5XJk6MfMmrAQ+fXgyHvdt4llkcUPQ9fjk/Aye1GrabFvBvPBHKgKuHVk
kqzpfIsBwW0tX4tXUQUmzwBrYZv4cFpRXTnFqYhsHeKU0S6tqtUWu9pM/R+hv0P9gGCV/NRHMg2q
RQc6ibb8josyvI/yqtPIGCmzgL+8nbbHMTWuGzEMO72AKWWZL2N88NWzKjrtLYFcvBwVlzGxKq7Z
l5oSqe37DCuKmgKFzlultPxNhMsHEPhMzN206q8NbzgPcIySTLm4o03nyiJeGljkRmmNcoVzsiYb
t8QxjZJiJYVzclJd7p32ro7H7CozPnq7m8D9kbVyOj6NplfYh7arr+A8ptdKgoorttNDFFjEUNj6
Yxs7N6YKm5nEXizQvnVsqcUvczWV1ybRdIuu7tUd9ZSd7GqxEHk0rFCYB1ee+SOI1O65iepyazgl
ovFqUeXJNyUx1R1R6CWFhRJ2oUzhU3mEsvCdL7Zt0iIL6sY7YGqgi2tJYHaXAcDMNlkFBMs0YGW4
mOJ3vRtYayfyXgvFyvdpz+CGyIIlaWs+f/HsXJD5tzXzKNq2afEAN6/cuxXAhXHQ9pkGMjCegAuu
Z7xiU1PPdjE6B6fqz9L21LNF+QviZq+8h7AP7iwbpaLf19U1Skr72CtAbsgK1i+a0B/hl6bXUG0U
mJ66ueX7+r2gt+ciqLopKJLRrYuWhurSQ4x1TyElys2Wfk5egOYrk/FGDsSc5/h6hH9jtX21zQkQ
W3hIBvlO6/6m4V0LVVTjxL1uu1IoZ7sJ+KFiB5rG3fxlx5XRlGh67dhb5wm544HtMgYg8GkThN2d
lw6n2qvhAqXf8whJex8lwTrO23hTqwz5NQjDpJFfZQMkpUa4OCwc7ZksmGNVpdaqKHu5UiSX5UAF
ppkp3QrOJb3nEQNGpDNbJXVtYRbqG/0/PXcURCwYwqYyHbWfNwoPMPCUpSZzWrbAMTVYiB6TLadU
o5WXmY92qz00N3FqZZDaJhGYwGpamhhViHCFD7zwCC2hjsu+DOsjbNJFzpuyGN3xTSTOpq3ko6HV
l3aQ7t5UyNMaDTJn/DqfQrK5OEy/MYL58zfXmEDLaRWvPhdQmAGYOq0z/yC6ITs6pYs+8+eCX37V
J6JpWejN5nMT2ys+t5sfzsfriUmFZiGfv475r84jzJyrshorCrB/Ob+vdU2sD2u4O7itp8Pk0oj/
caY/D6urFDo9AiXnF/DzaWZrcv1/pB/z/16GzNQMJmzn32TIXGcxcYx/kbTQ3PjZkFH/0HBO0/QA
tm6jcaDh+9mQ0SUBM5SSHMaktqmh8PjZkCF7RjiqJh3gh/SAhU0H8M8YGWH+ISR6D8cQtiaEaWj/
UUOGc5k6Ll/ddYtOo80OVV3aHEg17N86MmPXe7ksRLAyus47RqGhrPS6Rf4PgG6l0pNYpSAsNpVW
VmvTwUqmGhIFc86kqy4IATVqlJCgfbWVVRYd9fJ28nhAZiEApD5IMrUrqszgY4xkA+LszlFVjTqE
Cohcaa7h9LpLy65WRW/qK3fCSfS6dVMayq62gmGrpuUqzJ36unx2LEsevEGH15HhphUYFWtm/rad
rmyzg63W9nuqqCTMm1hnFViApUd8XmbZT8o9vep+YUaEpxiCYVOBmRqjeLgycM5OYavYpxGVOLWC
zzYi0xlunWzH5uTa9XeGQxBP3A5XYvqRxQzt7D7fkT1zHaGf58y7l7wAxRlzamP9IGvnVnI5CghY
hQw67rIQa7jqnvIRtWjeYwpTSshrRfAYwtDckCGj1Jgmyb3wqODYO0/PN0DVST7UPUiEJUzCSEPw
DS3bQM8ibjCPnWH4UQaSVU5wAJkAGWiBMIVSnL3YId3cBGmJb2npSh+reN2o7XObkz2bdsWy9OLx
YKBj9V11XJv9BIJpxTpr9ENqfYcU5o2kdguvJVq552JdXpLQZkSqAyh0ArFMdYB9JIs+NHnBMBhM
eNIWEyKLwXWfEnrjuvc4/H8YoIgXWTa8F3b9NlTkmBPMuW78veWqGlM2KPQD5jaEviSUgwtkXNIe
cJRgNh+9FM/2gOom2Dg0/qiHEisMa8dZIILAEtwxf8QLafTxsiW8dAFoN1qpUJEKEx1r2cKD0gL4
G4k3bqtgPwLBWWaMWWKEZQgTqoliTEhcpGMMDUdj7w81kSaaCKdbI7Qsz+O8XFIvqpBRUmflWF+l
rpPgA3VOD0cAW7mGg8/e1XWik1OfOyDzrBtZdEgDxuilNcbxEFs2pJys3Jo6+DeFl7WsR+KrFftp
GMb31KwAvmqpPaG5jBVAQ2oiOrb3gDiwtenb0bo0m2BTmwzRcSbsklitH8srTwTHPElHSEZtCzSt
furGniFCp5wT3LWLRPTuqh/18KiOcXkn3OZVhCcmdOEboGNY/gDdEwVwbJ0OOn/X1IJNKjFUNuVz
UifPSJ6WBZFTS3fC+Jp98lQm7tNYgnPG2EiQjuofklswxOpB+EBR1agc7zAd7Dwbap7ohnSfEMFy
Mlqd3m23RiFyp3VUxmAXhG1grFEQIx6orWwTucyq/b71VjJDnpu3V2QE/9C75h4xFXzKQHprQwJR
iWQ3gbKrTSftg2GO4SYIzINiYjBVG1DQo7VXOmaNNm0wvzcf/LBM1rG79bOoWTZjxES9q+oVHP6O
wnfcHvLYaT5/1DXaewv082SJxvppOTs9zR7r1L80GYVGNVtSCf2Bm+pR84LvMEaSbYgLeREZwyrH
Lru2O2g3kWq6zPkc3ls3fsXndOhKXyK0MK115OwazTI2Fk2PRdFt4caSY4isaQFUbhVL4zzm8t6x
CYMasHivwjRZy9GEIpEqcuUnjNH6dGna2jlzvDfFrKjX9leUBnnzYvWtQbs+Yg5eFx9hpeuLLovd
lRcCLfL17hRMAKTcvLhN+W7JAfmKLic6/sGya+8AxWcPooDJcvps1Nq7Pi6NiStb636P2Dw+gzkm
Iwibf4ZSi4hNd5dwa4JckahsFGGFhlMTx4ZKSc5FnVzx0sY8urLsds9HjuoGIU+rJhMHh64jXsK3
NsATTh1Mm+iQgX80e+YGtZmg2wlejdyAIFRTzhkZJluAN8qV1jHtTanMrbCmHqH2XMNavQ1i+8IN
CVq5pNQV813SOP/GkFidwm/4mBukkn7NFNwRS02oP2DToZmpQS+LiJgYsFJI34C7HL2hdrdJ47zY
Rj8QdcZMJkysag3goF6I1rvRR6JdKiMq1nmo01IilH3hBe14SEUGGFqGz5Xk3RgTb4FMnaZxBty8
D77VTu0/KNmj4/TZ3vVKNrXDc9yRpEr7hGtXy6TNmLBRirTXOp7UPtAfXGMnHQBVNnhj13DfEW1A
A2v1q8Tjmlkn8XEKZ1yJvBBMAOPdkDTgtbzwQWniK6ieWLcFKcUdCZQHz66fIIIq6yjVzU2VW5e8
TSogAQPU2CK71ShxLDBMEPCi2PsCjWfz3ety4PlxR2O3weputpZCVUSvQVHUL9ikgiW5nA/FaH6z
coomWVa9ojwoJsLfhHepV3nRP+R5QS5CxxSAidYW08kzWP5bfLDhKujy27opHyWg8WwaLbg107Xk
AHsoXNoCYmnLVYJEGHVfGyyHHwHHwCxXte88xdpOqesbkiPJkHDbKzGA7Ymm8DI8HRRSgxX1M9AJ
5bvX+EcYhtQjqqUw3qRHtS5KVAT94iWvVVASzp1MahrKjlOvPwjehD3Umu9QgbZGyOTc9iXqCwFI
aHZb+TdmrQfnxLnn0p+ce/yxgkpN2mUV7bgUz1WeOrvcKPmsxhP11VYohvj3Q49LwfetW18fz1CL
n5wUrkOfPwylRrbVdKTGkQRM0JHYEg2NX71H/6ZaWKFSm5igVhHLokRnaYBe5QNGuy/szEMBV445
ptFUPuaaqbhoUEEeh0WkjDcK4XA0W+6D8WSWgbZA5zaNaIZ+4Wueu9a59hqdWAZ+RJRR1oVrGkZL
yTRrXw3NzvbL27qe7rCe/5QVwXvtUDrRerGEegSzFEqT4NaT+M6u84xuh2wAfq4+3sIwaNcYwSBp
6XCPcgMeDJ9cEjnKkzZo2tJJgVpVqAgReD8ohOOICq2PX1u8VAQMtfquBcpHOUIcBxpKat6HAZwO
GYi6AvYPA6w8K2N+l5ngGtIaqssIeqxIzVUUy3rvRTmRmtRE3Xqn1eNOj6mp6gRO7UwcHmHrYUvs
1WoSkZKRh7VbhBS6PCbXhiYZ3pai5mszRfJJ6i42Sb9VeDVaj4pHe6q1/R8OJJnNKLNmo0nvJXfb
FWVhiDEMLm0bOl/Rkbk3oF/OAqKKmJjb605oYhXEWXFjBwpFKLtzdyIMNplnbAa7Whtqqe87x9xI
t+DTajISVLrwgTTmvl72moDgRuJE55256UFDdyldWN4gtg0t1gXBXx84KptFoA7BwZyIPHUtF2C0
up1EIkziKRCEontJA6KoijxjosxcndsAYyudamWb5ashVD5IoiX8zXpsBnsTUmszKLU79cXTIW0Z
IeY4o7LCVSJW9Bqg04oMZxet8rKzflDBuRvBgW16qwogPG5sk4Cb0Y8yomX5lABPI+nu3Dw2Qf5Q
mdlLRaGWKvQKD/R9lwZnt9BfMr4kxPh030eoNbK2wHSr+TJ0qEhbADGzmNI15hcKyiE89/9F0nkt
N44lQfSLEAFvXgEQoHcSKalfELLw3uPr92A2Yh+mZ7t7RBC3blVmVmaYzO9Vil96Un5PEwhoI8Fd
iLy/mJi1xyxn27qiiWn7Yj+ySCynhrVJwQgcK2RxbNCAVsRCwjT2hqSqwkgTa8ZJWjq7Ct56mR1n
4oooEEv9mgkKVFcxDr5FePB6J+lIQRFf2EvaI62aAIqsoveTED8sZbTlQRTYguw/yU1y6upVVBFh
B2ZfbPWpwb5Hswg7wkVxhBEEB9cO5hJ7E9oh3+QzOKKISXyDWgqEpLP1cIw3OOXirqXkhxkFH/9V
LOrGKXpX4+Rl7lXEnxQFXG8Er5ETvsS05HYP63fiKlNPN8h+bzG5ITsR50Dxe1avY0NM2NROYEzt
SJgKn3oYVH0D6r/LddToIfgMoWIXdsJ2WrJ6m+jTU+gekhakToj8Gw8bFYM4xqckSTxBH0yyrsN7
N9G22LGw5gXhFx8GsQXmWrm5PH/HyHfsWhe9sZbSTaDwvMeA7wy+dnQKy9iJbaFRpebXSMHOso3H
IyYV6UVoINGVobgS6PYk5WXaLzhEqxXqfcOAbUgKfS8LbNdHBX/MjIB5C/h52ubJ04f0r7euqjV/
zbzv5ZK99k1S2q2hRzjVw1rLgemQWii4da91Gxphh61DzIyz6jWBNXGtCtNtzWweUdsDuNfsEFis
zSoze+MFUHiovBQtlwMb24o9JdVumrGLhAwQwr7bLGO7I1VAtpGNFF6KRxjGR/DodDvDYn0O4nuS
YtAE44Y7MelDXkwit9hBMAlYQkNaDs+hjq6jzjKwma2vQ07PDodq54ty0JJuu+BPTEGn/8Wofv0d
UjP+kvq9qUYfuuu+mPMzQI8vWvL7vP41C47y/Ap3QUVZXEPpQ9esQ8nv6wm+QUBlhbJRTAzYW7R2
rjb/YjWOSUZFSAPQgJ2TpOEKIZsabZQelLnsfaRrp1DGNpe7FQsd3ja3yFLitYvKNXWclquZZRVR
pwoiVy5HZElKyeCOj8T3YEr3usH8Y+QLtceKfl1odlUC5CeyiGFXBuQtaclbNj/I7l5thLtyeMya
SudsNvB6RL+SPYRBu45XbDTvp65jD3AiPbvx2nRWXQyloASjZZ8MoM1JkEGr5uEnZvPOYuFWmZek
ICj8o1OlNEGBSqzzpD76PnmfLXg/URH2ERFyXJV8FAmzMD35Q1z+C2PwMncEreBIx3wSvXa6cZu0
ccu+5M5AxGBlwc8kvxpzi49v8Ula7zFlS4mau+ZQaRpjn7mfDfZRadLQeeMfyXSbXEAjxRqhJ3Yl
b5lKuFYfa14tkYKgGzPr0F3yCyBBcSmfAeCOo9RMO+S9Jmg4cIT9YBgFZx0xdSRhIlUFyD3dl5eG
YxcNKkROjrVriAhT+p0j1IrRmJTOUnYb0Sq/U0N2ewnJZQ79r+qxaw7Nu96GmOUluOGIBH9khuUH
+BTxFQmvFZuruq4LdlR9SDlMHBDxtgL535lQw6UpOnlaY+PUZMaGxITcBDzO++5KZPqI807/k+ex
YM+0yRFvgIV7Gll1vHBoCxljUgRfQeg0bH65Ba6ZLv5Ku7oNYWJh2dEI4CSrdyq/Ncj2U/BaU8ix
m0qjXWjiy58G33AzNfxXSBB5ehwWOPrklRUKjFYMSdhQlVw9QVMc0khK6FlTWboJivpRYnfOFONj
bBQBrGgFutqInYRYYpnVKDH11ERHn4KnwhIYGmHacWMidUEg0mEcqmSTRQeYQMNRjAZNHBZSmrxJ
DDE6horyIiiMTHKVRRvlwMDOBuSc/AVL9JKUuP2z6+LKYonEId1qE5rSUmLBlVnRNBY0xSH+o/1F
mKMT0zFZASDbb8EouFCCe8waTnmPFT+cN1DY0Rpxwg9amSKGc0w0YKyzxHBVkWazQXFRGzCMBN0c
SpCIBubCNi/aKRGH96UlQ4SEmHxjSqs5sINTab416uDGegEZn0JremE8e1N7QGkAJT9wpOn5f3s5
tguJPqOUQi9LRclJTIX+/7UraB1HKG1+m/JIxz0Lrrg5jHnuNu0LSI2GqIHnOAZsno8AWVgc97IT
pPN3mBZ78ih7iHUEiNk1zdV33GpLe4YO2SQ8zHzSfqI2VvYkLTjhlLzoSyqi1kE7KYWih+hGJq+q
kl2tyD0RGnOD0WFu437htEvx7BJF9FV1BjthiLdmjVw4I1+Nay3soNXANzNYa5MMdvgI7Uqjrzsh
mTqYzuD7OujyDu//E0kYf9Mw1xs4+5PSTH9E3DWboZ6OKU6yztRYfwVCmKr8tBTxs9KXb6lKWJ3v
0tdRrbbh0nQIfDJ8clfjszUKyprDY9XhbhzpuL2V2ndRGwTqxfNjxohDT/v9JIvXLhfchAYxrAby
YHJL4xlG+yhF4NUG+ncc0J3OTND9UrAiUiLDaqjtnCAbzcq9H9VXzSB2EQLWl6gNcXAIk+DQ1ahx
MIXf1PXInGaqfoBhKLchs2+uGbcipdPP8VEzu+amkvNSzkyIzRxsunmhM5SlxWFI+8tlYXQWZpQ0
mVsnCwhcCdPwJmq6tdNLwRcaa9+l0o8ST69SBmYaZuN7jFOVViokZKbSU+emt/UeYihPh780Tvw0
1x+j2L80hR4hcasaUoiXd4Cnwm7nZdixyexgD9uytWdVdigbl6JUXvsR2y8RW2z87yZiGXkVmd/5
SFnxHsPkr4B0apd14KGxK22xwQRxstCAS51wGSTaLNRwu3yaLa+ZC3wP48hvhUHyhszEQL5MHQyO
6XybvLJVqTsS5yL7rQIimMvlJw5OMepkRpbWGhWuHGDDFBmEBS7ramZFi12UWz0Q7wRB015xWCEM
+x37+Iw9CPi0tSOecPrFha2/1wa3/5Qc0i45mZAH+1STb2KE53qYpAVEaYkEpy0P+pRreMCG1yEA
7BRl0DOAdMKMucgXA2Y9WbTLEAKr4GhmI9ZzBpNJDFtpZe3HA8QmwUXvhY+8AiWayxKHH2m5jy1x
2yxD3Ro+/GbOxcERjfC9DhCGJ6CQm52Sk24PLr6TymAbkgoLm0763FKqirtAoAPbKMWBPFywp8LS
/cVQsh3gG0FRAr8FZNi3Wg5DKowfWImkFz3Sj2ZiYPmMzZZT1eFMdhKBTsOE4UQ3qT7BGHDvaIo3
KsHUTi+CHheoOdygosggxqVshxUpweQpYTua4n44n8Ihw7YguuRYJq7fDNnhnXRshDnZkch7RTJD
bCoHqMYO7xTU3S7J1WLHik0CrFjI2PW+tR3DAUL9c2kVZzhYoBfyiDBcEC69FL1WJEe6rdYcojy7
C5mPKt9EL9gA4oXLn5xGotdoPA9kDrndomsnzDIz/aaNvVrAZyxWO6SexONKk1w7Y79eD1J+ixVN
8mdrpP0tsbXwajFhS7ar3aGXCFYXBCafdHRAqUhg5L+c1lwQ81gfgCoMX+0JnGPECazI2mDItmnG
BtmWVN5JqjyIw/JOOSoQpIjPo1mnMpcp3oyqRDNF/AM0j2gWnrxCD0uZCliScjuK6vegisWub9Q/
SSnnrd6vZm4JQhOhgZ/pQ5YkjGk+zl1/GILiZYgw7U0w82B3ENPQKZjjHQTWXsqjuwQ6zt4xdqk/
U63CD5W40FqqQtGPrJ0SivKmColqSRGLyegh0bJN27aMkdwMtJqCMHz2kQlxEH7UMxBOJVLB1SbZ
tLra28HqH6aXF72ywkMeV/SeAnC+Ekp2pipkJeg66uTgaPSFSgdjYQhrSIdJvlmFNTmTghabKxOs
EDgcq0UMbYVdJRvTQU+wFu9E2UNP8KvE6JRwrk78BLM4LwC3FfpI9pou19wy3ubIHqkp2tqEYLMz
xhajBC6MmjmfR6WnaZvNXUFCAsP35C+Teq16irRizXsl7nqPqRFlO8CnhfUOdZg+lCQPw7EiDzUT
McxtIDiyhM9nMXH1EXwc9PU1WXz0vYbbKlR6rSt3poBTj5hoAqrEpHUXlfmQHDoiiYwM06F+UrbE
KXiBWBMOlmWZF5qoAi/SLP9pId8SUbIMBbjwb+KiOPH+Q94U/a8oNdMmS2LVozdw6zQy7H4N1vLk
kBmgQ/HsynKluDyNE3oER4stfaOyHI0NTUZjk5EnDuLcY9NN0A3f95iPAZNu+5x1QDLECFeMrBJi
lhcPJpVOce0eLWbwKn5X8OlwJ7367UhJnni/g7SGIgk+c1l9VK1xn5NNILGoXeZc6gDPKSsT+n6R
tPe6k725AkIzGCZZ83nvcuXJuvhqS53oeAtHKBSW6iWKGsk1gXicjA0vEnWbl3pxsagxxa/FPCbD
JU0vqpqBAoDDmB8Wrq6I/cTgGsqverrHQjodyBg9pyClxqEXt4J+D+pzul3IHtNfCumeMbGSCKa9
KNLdiEj+400Jb5jl8Wc5BQOskqTdTfNlTQmw+reofKDRocF6SOS+54uKuW/swJQwyeJiP8F91SCl
X1Z9L/UTudFKeStYDYNdABD5MCNSwVeT5Kc46qc1FwNUaaMEjyXYjZHkqANIQ3Au4nsLCDq+zMU5
q/+xgkuEzTeWNva0vCvjK5Jacz726iNY/gL1qRnvcfNaphEbd//0ETJPvwvGIV0IUnLSycOlXu8O
gdXbTdz5ESLzcI9edokZUxBivDfqHdNaW6/xo8dANM0xbSUWoN2JHbPYWzTWnqWga3kkJllX6bED
76muok4WzTc7XgbJlYBHZZ1u9Pw8t3999yjF26Lew+ovUZ+FplNAyGJYg+3+ReFXF0C10kAIc008
G+l40E8zPr0jr3T4oeVfYvAqy18BEFCg4rSHG1TpyYCVSe3yoQfMkFNYLYnYIAXHV4pUnLMSRG5V
hHvsVADDSzxYWAJLcCkntiCOQHT4P1X/JMSPXfzIicIxUk4Z7fik/xTCA22vxhYCgU0SE39/SPNt
Mvhqd6+742xd0c8GKc6aj5jXTT2y12MKDjqu0eNhDspbN550qjZGwszCCJc9g4zxeIu7VqGyzk4k
2t4wLot5GUCIAAJIjxoxo222MdlXIVGDFXkTAsDKOP5DpQmvPdptYtlLzHxRQ2YL/zSquwj4b1mS
E3JBq8DXzH7kHumHzow8ModdCQBpydYYtM42mD2Iu8lIbqUDtjv9E7UEHSmvdP0xIYePURZJtFIY
rm86odqsYLslECEA4wz5jZoV/dyaukTpmzsfmQwYsp8s10gldK6nl4e2X6T3Tn6PaDYuYnrJ0mvW
/AvFyJ8Mogx25DTW8aajQ5sJdu8vCWZT8bmedyOp7eE91ziksZMI39YgoejCbvUYTTdteuV71mpI
7Zetxtp1Ir+LiO5KUIkowVRZvoeWzc6O02DP3eyD9FLcQsy9R5W6ln9xRKTkkNcvUvXPTF4m8S/P
/iT5J4XOw0C/mUHZABsy5U+EmezY+1Ru8/g51RVXLM+EC32NOs65i6X4wcUpWft6/jIJQIlgc1IM
ojLkFbr+bx6vJoA6gV1V5FL45PlvopcWs4i4N2J179xv9ih+F3DY5cgIiJLMKibsQyMf5QrzDwZq
GPSl0sNwMTqN5c+x7giaucITo4i7iYjOjH0KlrgkT6XP6TsI+SGCNR5/0ZOw1/9jDoGdTMFerWJc
kzUvVL31La/4ktZz2VJzOn5dWxgvkTYpB0cRNaBMzLo6/ATZyWgeRv2nme+m+Fa2p6x+VvOF7JWk
OIfTmxp8NjyLCIR6st6qEUkouF0f8Be7Mb4YuGohMbzxugPWkUvwJXy0DQb8GqIydHLVw4BzMpIV
AhVtWTS2MvN6YUXumrnX5D0CR5gNnMyngbf4c+w+4eA3YFs2LYF6nw32g0C7q0iF65nsvvg28Sgk
alokkclpLPO1xi8JKUW0vJkFZ563vsmcFCaSZss2CLtV8s+4+1vDrTOJl6f+Gpptt0aF4paw1h5T
w8Ib9eA8WX7UmYAF9y7ZpEwvAbEsCj9rQXGfkxFukzY3UV0pMpH68nyxdI7i3xo9CPRyqWyG8wBE
nyugkJW4sUrIDa7msMu3WqtsSk6TSpeE8Sz+9wy3RWDTXvDi10h0SHXoidZlaoxYDipJla5R6WU8
PszE8R109ALfB0QK2DgS4uLx2qESETbkPLhpku/WiNbOGFy9X3h2tYbZrhZtRPExyyTSjwWv/mKX
8P1qN3Oz4SytV16nvOH+jiMX5xy0AbJoQ8CIo3OrBmWziQKgeBNEN1dt8Ak3LT/QlTzUodiYQ+2s
qb8sgrJKsWuYebBSToD8q1veYZyVE9li1aNjFgrUdurH0YjS6SNEXB8ZZKSkOLsCQmTpUyOZbrkL
7b/UXCOPuYoktOAa0peXkb5Lx6xr/eFk8nDl6TiHzN9wgHn/Y8UHwziKyWXU/imc43L4QS/tMKk5
AlKThY6JLBpvXshaPojx4tXKDj/aLWiey8sfppLdVf3GWvCltz4UDC5Khh4sHG2RAlqxbkgAIFjJ
F2piFKhIVDQnb6SNFSJzwmBOUui9KI9ZQgBZ1vJ7WDasLKfTwWp6FhLNBGUq0lxQwCbmoBjnlicy
Wff1v2Nm7woiDk7K+ni7OdxYubrtcMLPUUVXNMYYgzC+RrYgn8LpqjYvKd0rWby29dP0H+ZInVb5
1FDjMimTo4k+KOXVwuTG4pXSoAMH5aciPWk2XgPxS1Q/2/wYVbw/esgrEfzlyJtQ/LLAS+AOtwPw
HG1o6iq84DFTTLZg61zILJVwnOPcqxtwcIV1Qkn1yqC/iSnpRPFyE7gqoEgAdciMgMVXA2VtZ48I
ql7GcDqn2cr2vcsE1MbcOAwjgMTYzOzFVjhp3KnsnTmrhSLLSrADgJFstaqhtQ+Tyi+X8dTr2rW3
Ej5Jbj4SrP4jdT1zstcZmt+xKRPJqN9Yw5oEDrDU70sEEOteAb2ljROCo5boxMhHEIziWPbRuanE
vZgHRDXArkrvrfyFgTqF0vRklgysKT4Ekkj+VLkvR96iefLREvBZyQkOJ0eI6n2FMlSr7uEYQSot
jiF5elz57CPtIm3xBzX11+WdMKPRkVVM160bG2120Yw/Yz8fhEqEogrcHgn2gp5O7Nbgrhcm9bPJ
Sp6JxosEJj+AnwynxTeG9J4O1UmOhGMZxtc62KjyADk8iDtydu+Ex/mG1p47uT1v5Eo6jeB0uZp4
XTvjJJC4PfSfxmpJTCzoLBYblQAutWC/ExfuaVohtQShXQsFgs4gLh9VMN47MaNrLzqHXedHJPbv
tWzAluanAvPmsA4PBpHGitr5ZgTeaypv7I58sFdzblr1BV3kmdBgv8z+EQP9pS1EfLbnutq1lmGj
zD5g1nhAfV1LNKbEY41rLvJTVi10yuLflMKKMAScVEG6CtCimdRus33X1P8IaftjqehM5slrprt6
1dxr3fhtTa78cAQFS05hMO8kCYlIrdefmQWKTPnIgAFRqelIFtfaPpofdV4wvX1KQL458kpJ4Xtm
2aLclvWXCI+ekr2dJecpYIoZfpvkELSHYHFRRGOouFgAlua+IBIkus34MkV+vLzEPeyIn3Xo6/HQ
sKX22KQvsfodG5TzsrKLlsym94bjgg0UzDjQAaaRZeYA+5jVP9XOoQv+heq5jZ9YRhPFmeBiBWgL
oIbC245AVSaaBX7RyGjpT9LelnxJ/gCfcQnBcYLoPiBCtxG0QbjnweiweGU/6FamqzjsC/GSKDe4
VXy+/Jy1JQ++QUdzfh+iv2q6VSO3lKukG1F5JO0/TjWF+KTY5LyJnszaMUG5HSC3crbiq74BmfLD
9sxR8he6JnWEKEdQiuZzU4QommQVRrbD7H60FbQYSvho5a1qvGYU4JxApl55yM1eAiBNd1Lhj72P
NI7/xcoRf3Jw/3+VJO5Ej3Gk/FPSN6zcO2xyzC2ygyXZRfWTu9Iu6tTGF7U+Yd7h4kdZOdiZ1Ht8
mLnbT1QX0lipaezJeA3KOuk7AzpBDDv4NSZe3U4pNsmGnY5xl4Qo1dzYXdIvLi9XiM4dAF5A8FV1
UpB2SgPbf3sdxlpG8xHPRw0b8sQBrjHw93KFH3aT8HMs2oq74EsZbrlV2LnxL6VcxLcVMuh5K0Rz
O00s7x6Q01vSJdqgUtSvdPx4qjWECkQfk/yiDs96YQ58zYWPWH8yHzXLphO3s/WoaOeJzWQDhQ/I
OLOF2ben8s5P7kXYNKQnGUlqsp+83on1g1meO/Ziq8o2CCpp5wvJt65oENPmzdOFVbNBPIzDkz+W
KrtZuxTmlS1I8lG0+dKbOxyOXZGDQJ+e79lacRbZY7/Jy4tdHB0nWMoqA1r9zpdfQXupRy9zHjMi
rN8oeLbSPYr/aNZHi7XDW9ptZ+3e00s9QvVnnMn4edCHE9z7oUtnXfeF6ZViLJo3wyU9Tvip3GBD
cEqy6zyhuBj1KeRncQDdshf+Tqez/LD8jbn/pPIDrzY88Qm0QBhmwgKDNHNl99X3qL7P3W8j+Ebn
SupZm/ZCQsaKVzihw2ve56e+P4jBrXAeuYbDcj9uuvZfRYjzsKvifdd/DzRqRnePyVEu0MKZwwvr
rnJNSOknz39D5FcT3iZChfgq/NQbES4nr9HsZ+nKDh3MTeYLhUc0upPCywcEfKrl2+Dhzs1WCg2r
YVOPiJ2sDZdlVicuA7vRf4vBR24T0iz21pvU184wYN3OGjuBUguSJNZARl8n7nuoj5oFoYy5F11e
9eyCDe54OBig2uOu9au/QIrtGuIoAh+Jh7eg9VfDGpTLtnFLG3Bw8SJlOFHp2On5OvmiGf84yeyB
gP4tDbvRpyl6K9rP9U1jF2hjxvgxANjr5KQkDv+WpqSq/8lkDyk7sDFbs39QlTOYvBfqlUTzODuN
6qXCy6GYb9Z4aUNSCHvbEDYbMtDD5sRIxNxU8n9jarqr2nPUndn50cZjKR5m695VE6QkAeiIGqdy
m4+7WfgjVZZoUdD2+GcUfmM/9TPjY6bDxLekK7/XD/hxFeVnU6OzRWI5tXcWgWpyNWHbfUnzTQvS
8tA0r219bWib3lFjY8QbsRAnPCOXguvKw4l5kU98Hqi6aX9rXRw3pI8yIFj0HckNej+7Q7dP50Ip
OkfZtu/90XxgeG2bClHDpwT0gOfliO7MpH+fWZWyuZAYi+tgFwlnnkI0f/7HT8PpyX4dfJryUYGN
T7KXUPkLZm+4szaNIjR7L8Faway6Q2x5YjvZwSb2jI5GOr4G2j5eSRlmarpkm4xap5zvQfwqDbeI
+qJz7/UI2Gi4afZKfc8+6ILXBZrrRD2ATyvMgihKydfp+i8Zi4J+b4W3fjnM9ie57UgbGE72ZnvI
1ySo/H0ggm1DaUVu7rUQVC52himTZdr+tZvKbSIWjVFsCBq0awvpKZ+JqB/no6CddW2HR0jf72um
yFH9YVYSoztbsDxLzJz8SkQHC3l4MLKDRP6X9lRSAK7tRIaSddait0jai2g+yCj0CFlOSh/NvzRc
Mt7QSHtLm5W+3hfTyeLBl8JBbA8Cc3OSfIfLN/vwJEW+rcpxBhQndGVm8Teqc3pTMBMhoBQ5Kh9g
cknLdejzjhlnwuoxWxo3i6luCtKnc4klQgan9WkqOFJdw3gzVhcFdneYHnO0iS3/UwcTp2vzrV3l
6/jeUM91/+fBd1eFuwH5c3W3SkdjK3V8YBli418Rlf5QXdvGNaR9GPrnK5+a+CUn6Twx8wpUmBXc
N+EunLtVxeDHjW9uBLdEsSxsh3BL4lG8PGttZzXnHEjZsulz7OgGwFcz9rLn+Q+CBra4cg1XKshJ
3HNw2YsEperT0xT7iuwM3wipbFYgvIWwG/vLdFVI1wttdJuRxWXgYLQdFGD0nWA9U9zYs2vClRM6
Qe61R9OWbdFD1RFAB7mAdcxWydpM9FfJOFoUYhRYPImyJN4SsPYysT6d4kqiaG9ddu2Hs0LDY7zp
Ch2S5Q4kg9cfXUc7C9buIzj5PxrS0iWaw7PXAGGZqJayt7t1lGXHOm/8OL0o5oaymL0adFTb0FPY
5miZnrcVLmaQpYiovAbF2VWiGqQHvXvJyg0DO0MMcu5zhlt29eiQdiGoYpT4CnjkLWvw8qcUBWcT
FK7X9mJMpvudAo8dgcghV3bYLqBgnKgYBWEHV04m6vpcGZnZn/Jdiw6BSPwVdxvHI2cpnVajNz6E
5VDiyrZbjKOWnCt+tDmhOh8IaHdJquWVTLNTzPE14W0RfDopvhixdlmmVyPaC9kuyt66J33MprE2
vNKENx2L1Zhll4qe2r1ATIMCKk6+BnmCXogI6vQ9AvO62hfRlmTPmSWF/CxwYDQOCES8QutLfmsk
v+T0O3KxHZUteyQ0vSz48jKmuYfeZGDXezqP5Ko6xP2JhBKAkDsxTxanRWSd5IlNP8a0t4xjSMhw
GLgj+QVwKk4X8Et91emxJFTTKiFEXihUtco4m51IVDKfRMi1tZ9CiSpbhb8k2OqVL07fRSa6MvwO
jv354JnIJVwj6Z26OyjdpR9gZ1BhtIxYuBI4jfmrBN+T/NbJDN6xuUcLCB11z6dL52mosXEbEFFW
yfkB+UjDZ8g+coE0zXJfQ3JtMEsKf7jKdc1vR6+oPTXetLGrF4kTDZ/m+CbSriorUAZzoqp3jowz
hr7Z7BaybKd0a4in6W+imkef7fQiLCcjeZvd3tXyl7WJW/6F7c2MoGC81AXP28z1Xs5PsrTGVFz0
4p1yqan79cDrwYfYA3/o/9YD1XfsH+BfkNn4PKwWAsCSHBbcybPhzYqOmbAT5zsBxUO69pC1eJ7F
ayHvtfCkmxeWpxQsA4oDqcaOGJwYE1gihszvkDC84VfJtceOqQ/iaXKbFcslaSiv2NktoMhOtpHd
ufHpBt0MmJsyouwS5a1kZNQgcXqSWZitDOB3hgRsQeh838b5ZFYvE1/2NJzM6Wj2VyXBY2QLQtWj
P8m9jpPVjWiWCO2SVqcOvikG6OBvHm4xb1gcsPK9026NcE3Fc5Vt1wdIUCCLFiEZC8PwYQ03bcdp
lIu9MXDM+2zX9r8rdCr0HylexSps8PQBweTo/ZmxR5UflXBHrsCOEm+lyyI9n03erpeDotwn9a5r
h1R/V+VXmT5tKD665r0e/yUkzfYUzM4ek0s7nim49Lh4DJSyG8HMz04/X4PwHlkvFtt0mN/ZAxPR
dWCKl44Mg22wn1AnGtEb4QS9C4IL0F5clr1p+kN3LNsdGDQexmxTYJ1ieWsBmuPLmP3XIbMkywsa
Zqj9eQL9X0K/t4VLleGySSwSnhKZOdlB1DcLVlgOyWXCa+hFG8qLTk/aC+8MvMzKswPLip5C2JvW
OWOvr75Vyo8KB5DBE8xYXSQIn2XrBecHuZztZDwE1VelXtOFjvoNiXMxbnAE0QpgvV1sfjUir+5z
Svb1t24TaNTsCJSVikOr0SqxlSAqv0CJozjR7vU2nna2Vf7m2m8Znq0ltyuHYY1NIK5yK/zFoVpX
txN7Z8M+qwDyb3Fzq9PjY2VJT2G3xTBaY6MmJZeHfqifj/FwtqIflADil8oNgTugVcDIAGZwSagt
k4Tbmx+LotFJHqES2wyZxYXgjYmWdMnecGiWha+25eqiZJZ32ofaqsBREDiUR7l5UcR3rqhCpx2d
tmpLJtNbAjksCPf1lkEz0OY7Mt9MyIMHpgd2hSZcBMoWprMgHsf6a929S0AGJ0idSr2rk7JTs9/a
uqbjd5PfdZM24UQAcqz7gMuU8k8lR0W9WZyRwccdHJheFpGyzwWzTYUfMt0H+F3bMSYwLkVDXgip
P7HgtSlRrkUvU7hjd17QrwEtHPYNtsmLRA4bjXIMI/GoDFYWPD1B83YArer6U1696WTZK+h5dRFR
gLOa2w5AJx+Li5hESaFNb/EGbaf1GmRfaf3ou39m5/W6R3yuovyNxR9apQFykT5WU37WgS3P9oI9
uEXgZ+1pzPdqcG7ml7T90ur3tn+OEtlhhGztl9TH8AGjilhbNSUEvNb4aW5VshvRJtTPomdpaX7E
3Y0RCN92bCHFjZY/82q3VMfR2Afyp2LHLPWgGj02Lk2a8k1S6iZJHrIzcVtQM5SbHEW4cGHmZzNU
NqE9tr/ycGTXE8L/b8wPDMa9Tnc6p67VINQaf2KW+5W+tNPxh+nKwSzcTu0fQX9OHip3+Ul2mB1u
dd9iUT++qahOyvCFRVMy3H9hj1yRPzBZ7gT2o14GTiz3CbRY+jmBxK4/Bl8HWZPZAlpnfC3lRyhc
R+mmScd6pmbR5rOOaw9gxhIpT2zIkNlDRMU1UjxpRIH/pZskUrus9edfqc55eFsmEKq0xKzmnqLh
WYc1RaayRuTcdoSL2X/SuE+pKwFH7NwPT5O3A6chOxifJqZpYfEQoC2yI0MBMjiu5dusXxjzaZLd
OWAw4m+sYQPr+DVXT9Y2qU4G4CJtMIILHZEppEwCrFWf6GDK4JBOP5zLYnoVAOiYrzXjOmNS+Gcu
XvqRx/5cbVttl7W5vaIQ/bGWz8TlLX+5uYWJaBSitV1J3jfizgwu1ACqwsyChvQ/js5q13EtCcNP
ZMkMt7Ed5o3JjbWht5nZT3++daQZadTqSSeGWlU/FRMr01dl8MzWP+p4sOyXPrrb1Wk0tw1RbByJ
lv7ZALWy4FSMcgSewVN92jBZY3kJpgMfNoTr0NzOzHI1LWj414NLx0Rrmw6yMusEYFOvF+swM/Sz
+w1IUtlV4Q3BMzJZBfD0UbVXU8MJtGLLa31ybpLloeGWZrB9KC+/aY7/fziGr+k9zF+T+RTlP/V4
Fk2yERIDQ7B3jNJtKt+McZNCAUfFnS19KyMhh5wuH5a8p1m3NuO87ehtGorMCtTDSlYtb2kUUGe5
TNKeAIzYPscKXS7RcU81Rs7yoas+mzNb5+1rcfP6QkWJfFax2jemSIJat2P6uUDKFdRKK/set6Zx
gcUsTR9dspbu0lczW4trDmER23fMLG4kkw2OWXPeFuGLOfzr+K6cG66Kmg0QIDI5RFkYPX44/HGI
98wciZnd9dAy88p89pZrd0hmPlX5m5Z9IAiqZ0cAEucdzBye7Z14miX10OyHd+lJNTeybadctJYm
U9ugnqYkb7oSHeBRwJqWinhxbbc7VslEyoNeQSEhhmVk5bEgetiToG7fCJ5xlea7N35sDaAErkQQ
GKgXJ8nvtJv4h2X4g2R5cGek8sVyjvDFbNOdtNskX9CYc0WAXESV7dYolpFdPS0EPV335BicrEPu
7MJlHcH/fGVYsXYlOgNaVW+ArvOS2Y05WHL5ruuXpHoDUC4tlKXTFbMhySPzDB63mfNjtUFOFXil
fRMQUp1+AtaZ2qlyTqXyUIpHcCpBDho2ilprBWVkuzwT+FilebXTD8khZmWjzqdmOMg4OeiQRzQ+
8cSOmlC8Kll0SqrfWY+5gu8aUEnWftdYOR3QWqc5mit21nNiPTmlUCp+cNvN8CBmvOw8buP1XH+I
yXkCb6M3IEbFRUuGmVDdoSujrO4bDr18ehJUlQMlSNlXUnwFKuoZjDk9c7C171czb9x2mG4c13yY
ODmbtekP1hvDDv5fduwNTD5luCI0RpRHo9tG5a2yFz8N15bzli4X9D6d4qXq1sRmPazneF0hkUz/
zWm+GvqjQF2MaN8LMiA45fGjFcsc2BOxt6Wvhj9O64edPxEnQ0ceyvqSR98mCqspIf0OfCx8bVG4
69aPJO9K6WJC7UXwKHQqcnuS1XvsfU1Qlvjr3Lb+aIND71peEF6GdC3OBHPZ5WBDS09YLAVd+xcY
n3HwYfZvjrmr1W2XfXch3dF+qr6X/ilJiH85yKP/seyJZk1+GsFLhOFcoAOp8iFGeU1/Cet9E74A
NZOnfGA+9G0hU/1CAray05aGkr6C5es1p20+xt40sZANdObQg0HUhOiQ9lRDz/PcxJT+c60UO3yo
bk6lJo7TtXBWD3S6AbiHxZYPVf0TnEI/0Q46b/L8YcpkRCfHBrENZa7+HiM2SFdvZIxdu2qvRqht
sleJ1xXRrov9sZc2XYM6819qC0ZXXRkF7w2pEkFAknTI48nHS+FpZPdgvlaztVmzZHi1ECG9AqvF
HMXIIZ63WX+q1Uvensvi1yHpp2dyy9MXWX4Y+PkC48aDRvQyshi+cHHv0mv6kixEKHKEg3NuScfC
veNFYuZBwoDGLQTN559nq1y8BiZBtk7dm35QM0OrAm8iXKwSYsDfegEUyWimhw+UXbQFFyu6xzJO
wh0eCD8rbpH3nQUYRMi4BfAYKPGZ38hnC8XTNGW+roW4eR2iydQViRCp7eJgmKIrwBBTrukcMubt
xqQdHzEUEswxnxRCAE1+13QIy4d4E0v5LDtAeMyaLZBpOn80lL02POvBTozcYkjgmOBB5MwHyGk5
TuItZqNVoDwcAsukNfnrrvgBKqioCd08ClH4/JY422F+Qaq80qrLMlM0kPjumAvyfFMkvmL5lX3M
RUuANqHqLyZHVal+a+kPsL2lHurilBvbCKOjrA6eOBsGdQGE283KfQJvsP1iw3RYKORzHuVn6/eu
2t6R7voOTW2FIyfnRadDs8ytOe8q821o4I+4/Gl+07p3zcQkuc6qs63+iSthaa/a+FaEn81XbBL7
N3JESydGQiqVpOzgfdSPlL1jyvr9b4qxed3moFxJrIJRLAaP8DfUtg2e1zT7XIoj1y2BOepVGIAV
wUjF0Ro/a30dzWs6C5NEZnOjsEW0OeN7RMVnkU1HUwwfN6dnwjbDbj2x2WQ/S6gZKlamY0YnrtPT
4xu3V0HD1zI+wMUviC8L+TN0bkHzAsngmSiXCRAmteBkn5zWb/tjZ/3m8ef0WtdXjPj2vCWJGtKp
QpnQ2jf9ML0VLkCYDACLEKfd0Ck5Kh2ZjC3rmXcv0/xKAjPoO5oDmteC2XlTb0cKu7jviAsFtlda
MmrPb8vCmtndLONdtg96/Fe638XI4DsDL0y4lE+1vDOEX+8UMcg3duEqDNIZ444VXgJzYx+GueT5
IYr0S9IevUk+3CYY9mrwrVW4Qlagf8aHutzN4V3wOUHwCTysmTBvSFL88iUe9snkdfVvhccIiTsn
aKMjErBPnYO0nlKlCzLvrbcbj7M5yGk11z0NfHAIkhuKO8H5WOnaCPazb27Qu8lEquivU/5Wx38a
1DDaf5IcV0TyAUFTkhpec4bvJlKJ6DDuSMzcRjn22LaV20zsJNlda50z77UktMLSFt8ENpMJ1lSK
Z1E9RHE1uy/SYFfjTe14swrEBpiH+1albwzxq95tAyRaZnMfutmeZgkJdCpRFlzJs4Lfbs0Zkf6x
U5gRwvHskCnZ3NrTJVJ/a2ul9tA+J2eAOPhaIropStecl95AbGAYPBTyE4xKQmlIbB2ApTbj9H4L
gxstw2LDY+CYwo7b7chin1ndIlV/TfTqjCe+NxQfwDJ44su0brwpjffC8TJgEiXnl2lwF4X7tDsQ
0rVK7RM1UcbXPo8GhMGPirynNCld1bm1yNQLNlO6k6AkNa9D4InlGuaTqF58jJb20cNExEKvAuqO
6IL/QIpZCaAdsKmsITZZ7uRjBLBZg+E10y4j7aMgMGivKDedsVMPnlL93Swck8fRG9dJf5SZfTm/
4zUHivH/LAP+ZRAeUyTndLgKgXbQda5c7WrzfVAWcNvI1aePLPiYB2b4P0f6lLLPovaNGNnFdpLZ
Z7ihZd5ifG0RL807Y9OvJeTniDGwb/AKfHxRdI1/qADhzLOVjtmrFzaqGffXwFGBJElvPnS581Dv
GfOnmAtxJjrNRcyddfPd/qVUEANIa0Er1JQXjYx3gnogJMq7Qixi888IzmBRRLLrxUUXR7c4a+2R
w631ausO/abUdxsRr4+JFfgBoMpiJ4wU/qh17CrhsFamGlk6Hk9h50O01GlI/oafQP6y2ZaoKZjc
vgu2LlU7ZpiYWosD2BPyH1C/ZPFV543oafhBC5n22VD3hJx4OFjUjzxe69qlElF+fCLS1KD8iPHQ
F0NJDADtuMwpFtEBKkCQLOXN56Nu7omOtBsgddJeMYscC5zuIImsajXjN21ktDN/YKiIjfj3hh7V
+nSGr9j4HWtkf8ZvT49FGgzrODi/YO4NV2JG3sxbG8s/yW9Eroc+CCXNFbFBAxJ2Q16d3ru+9iow
NgtOJxh6FMnEe/911nEe1tD0ClY99Gf9cjajO/fUXqDkaI0Swj/b7pTN2qp+FFSsKQm5dMO6nv+Z
KGIyUNa6vzZM/T3SO8WGiM2+mvwS5FfAzIEmLyKNokMKNU7o14rBbZar4MKS10760+qvJdwlHIjK
CucY26SklHZjzvwElDUhfTpKI7fg4QtrXlVjckMFkPTQyufylT4oRVQiv7QDxEq1HaWHEsEgMz+Q
xcxANXLNKYwPQub7CuNAoYC5z4Qekr9Y04FkPeonn+Qa1p6Cq5PFFSlb+ilxNyrtNkQttT1k/GB2
ElpYG00lhHPSHfmgTRxsCpsVU8+MQrIK8KZpxHi5M7mYrxMjrb4G4HaMQ0fzHV8t/HqLcXJo+Gq8
4ua4l5YVzZlLoi7gisl3wRXjoj+lsdNFlgkTRjCflfIqnveMnI68fq25+eVIzg0vQRXwLG24+eGL
OJeF3gTuSp134ub3wUdLClrMxqY8GkEoCEEA2XEOqszIHnEbLUAduh2OatN5yMtRq+619FoSN9Pv
g+JBUdC0jRq/L3AbLZ1XUnqyA4RZRW6JnbaraHGDEjvtg2wEhj0EoICZwvWCg1arrtjxPCM7iK4r
6g235ztbnNCIM9yFTDEhwh4bYU3ih5cE3YyQ9OgucfsRPLjVQ9OXY/JcZWlb6cumSNuN3uYQsoLU
Q9AKB1SQ5cO6LvZ8qZ26ajgKxJRl9o7LZq096WVuJZmHAAzVoWeafEf2KPDA37AgcGbQkJKCMvqu
rq2NGh4q41VO0D181c0moNnpQEDxY60KwHo77dyOlOpJPDYgipK1e9q4gdTy11Ru9XIiskknlZxt
dZ4QpWYq9wgVNOvM3WwDbDckG6RhOsE1ZJ1jo242OKKb/Nro+wVM15E5/cwfRgfUShYv7mCzI+8v
5FiAOjCuYXbtdDBXNKp4mSLrWWPR1zCkOPO3kEWNvU91Zn5el9I+oOXlmazCy5Jv4/llcl5mZInR
AJXGPHBNKQHYVRHm/S2uQ0U4zMp707ChsPkpH1r9ZlRIQ0DSzIkmH3mgsWS7RLxVwGKyTSZEylue
FN50bSLYoeAwgJkNIMSFZSFM6cHKrlnwNIAdRxbxWKCm1p5NvXm/J2vXwVhc/AsyGfvUVgleRDEV
X9T7ktsGQkd2ZfYlN44DZIgyCnVVDsdNLeXN1ktSjb5UEHmpvHxjgl5AD1W3IL3JIwU6uc7pu65c
ZlhmYSeJ7L+ObASCyDlwlmjaEriqSDhbm2cbrDURdfXSovCICcAhrD0WfgLofhuNBMiWayCJFwBY
EzerzmW3SbahSfdn4xTB7DfqBy/xtnbOvfnZIM6YM9q5EPU4rwhbM90mmXnjYh+tAYqEP8mkh/+O
ii8IiFbf0j1IAZQSxSWTd+10aPkSitvTE3/VArKzDlrI0NUQzjwyhbTIsT9181aPP7zJ7IfCVq1K
REwLau2tt25GUGxkolkqjHWNTjO6ZMDAo4ebkBAfjF1wdVYO73BqLeJcUKug0SUowIv8YfDRaDUe
QGe3GZ2PJmFIaI2Vw2nXbi2DK5k+aSLjZbtE19Jg1wBkFE8Hm8n5S71nVe1PiCDb5g6mSUVE4W/g
h+u42AVfhtBSHjqwZS5ngswP2YtsSeAlD1Zh+lbILwy8LfYEt5fyXYXy38aPopUw2xonDAzB6DMG
sZgEkBJp4ic1cCUt70SxqADmV7LpFm9as6JK5yWH0l+8QmBuh3RmvmdEVuTETegO2R4Ex3Wy+/eO
n7rIJtUoUxRGaMc3ZslXAADbWnId3uKkOhYLWpMfNfLRk0vNOcERInFyZtPdwOxQlc3q51/TXiFm
+axHhgNkKN9n55TiTEtfIoRXJHNjHd6Laq0ma46jlc5WG0wlONSdP42oIaIuadbDuVg7wW8pvwl0
SGlmOqtm7ZQEvuucBHw7OXIVDoUEi1J5tAZAwNtYyNCa61kFiSYc8l9hPfLBb9fhRiuuohRE0Yk8
x8ZFakNM7bxXCbGIbmrsydFZQGx4LIQ+BmXkVtFW9GN+nG/AHdm9kM/eMB9q67MFAjYTgmuyPSuk
Vnbx7hQoErj5SJqCe4QSWbg+ipNq38xyV2Z3tSncXrmnlgVxjf4E0fyoVQcCPV0Goeiibxo051u1
O/KTmFT8Xj3llMCWflLN/rSMNODY/a050sR9oAl3MbPN1aeicDFzglc8hRa9vIi60ZUvTn0UF5Y1
X9aD500cAVl/y+Vbp56rZvQse9lFVbmzFtlPF4fokIZ3r2Rxrge8v6SWHxSEANQ6TROKQCE61X9n
f1onaEBxkC7/GlRklrFrw89Qe20QPKddjxz5IWtPRGf/XzpwJRSvjkxm6bxjbtPKrxpzCgkWEsh0
HEDjgS1N1sfc3WJMRmX+apluseHVq9764Z+EQGjWaJe6dVm9j37vp4BveEnIzoIuvVSVvJrMuw6u
UTmXESCj/kjCv6Kn7qMjoUbn03vBy56RhTk1mEQXpO7Ktin82n5j77uS3KLhT8MVX4YdmRIk9yid
120TRo3BRcukxRsQ2pU6swZXFgsdEed3x3pEu7Lg6Shgy8pN0R+HW8l7L85HySZFz4OuARJvfcI/
lFX/V7drU96SaGYzzPVulLzVxa8ZvYbZ54xTYQE/GsbXZCLWZ77RPjj/FPkpz+cGnUL1Rj4QasGt
TbjrH4sj48/evv1i6dFeQutGUg9mj3M730uW19B495PXw4bG6MuHVl7XJpjC6teguzNxpBTvHACK
tAfuo1isIeOw5R5sj4x9hDAZ42a67AnUKOWnY7Nd7CVrLxrEO7ZlzC5MZzJCrJcgwBmvboxkpzY7
DcoflTxC1VTfWfz0HhusM30aKo4EKDDxeM22sdfJNiPJm7+L4kJMvB09aSGkkCSOl4TvzzJiavKs
LmBwrO5tYKGrhy6dBGblmOigxLRwxcXGrtJLwJ4P93+5kKSuw4hMGFJDb6KCWcFTNj1U7atU2D0Q
aTBmWDRXJp70hhKYJb/stBcN8ZQDIDYD0EOKC/gBF+v8q9y3xSQbx6/omBaUDGcH6YN5COHXav23
Xq5W8V5gfqxlgud56VlewJBAp6+QZgtZEbo2IaqkaJ1U3Ew2ugtui8S4itMx2Kg5UNIB5WSj7i3c
UTAL/a/dPiD9HYzvhHdvgf/banC/bGrOiaCqVVcf528wW0un+W0+GqwJuraakauZEfxgnXszZJoY
Is32L+IXLy0ckOS44bIjgwoLHNoYDtd+umILze5aj6MDdSfaQNJuaTjJY7AghA3WWxHxQREcasxl
iLHNPedMmLD14n3xlrVaXwNMRyLSbK5/6upHzbeR9mLzTSrgW/yNQXMatBPWQE433hWkoAh/1GrH
IJjk2679WbBRDpC3ZAFqPw5uZLN5juU9jLdGubW90GfDBydigWh3ne6KCWHRDNDzfzWbQEWmkoUb
mPXiPVRcOqG27GmGlNfavsT6NfTVCWhkLTdfCgEvWfs/kWqUe8LS3R6mwGe3IElEDTg1H+uTQwZ+
QOK5S2IeZp0VoWZIb2hycCeDq070JDsDWVVe7lnrV6antr2myn4cj4QBk5f0RjLOKYhvE2W1rlyL
gcWmQXdwEdLKlwpy1x5DGCS6At59XNr1NL5h419lsPlRhxcXGmIdI87XXStfZ2t234X/HD9aR+FD
DEJMQQk76jaGr0usBjy20lojJNdmmiauZB0B4AEZQYjKPcwjZQu2rLT9Mnq8q8DPzCdMe138Xlcf
efYJblhIWzHsKj4Hn4nfF1RGafgpNVyTSe9C0t4AISr0yyPNRdb8vJn4Pgsf7HRkDvsaxq9c+3OI
dJt99TKHBHVtpf5fC4mXGE9+iU+4lHeEFn+xwzvgixdZn6q9rVx4xcyXP0AxDGnbRH9k3bijmq7q
l4j7IZYVReQo/yXDr4yYHgwo115q89rTeHNFvEzbTfdc9ylqgEZsCt+W3VZubsTGka75OgN+iF7R
UU/k87pp+4JohLORPSUiN1d+M1hMmNwSeiA0ueTyEp4sRyiIoq+vghnc180fpleQqWjyM+Cy+Bz+
dVC0izRxUzCSoWnI5s+cpRrOe5S8R9FfZ75II+sujrNMa3iZN9K6Ng6Veuxz7Je0X2QgNUDvJhNn
D6cjwe/ofqUcY6ypnGvjVpo3VXo19Ysq38eW1KBrFf1ppNBPu7Lei6Dj77reENuFsW5LG+vB0arJ
zs6p3NXOsu/dwh66xXCD7DwPd9JFbPujso4aKX8QntBKWCyX98p8daYt6jaDxRuAXEZ1MMavGeC+
Vq9Wvhc/nH5sLG5CykeCb6WfGw1Q4a5QnqfoV4VKHVCLOX5QkZMAL+HiDLdRufbvdvEqdV+D37DB
karLzqqckqIxaes8pzGBrelCLJx+WiZCxz3iYTqe7XDVjxsnPcFRe3gR0SFNpGt7omNMGcyAW8YK
kOIyZVs0UjzlRnwVaPxCOADNnxad1X7GdtX4MTZ5/aCqFyfGEbDXiIgB4ezuxMcC8r4koBOL+sp1
8CT4aDr8f0t3yeJflZinQfpzhi1CaaGJLgBs7PE3yEGYjecE3I8WUJ9Im+GgCIynMzyUk6GvHFQz
DvGCJ5m0ViQt0jMtxFviLrzVdJsesBxSBi8qfUHd93i6kFAl0l9GdwA261rOb+m3ZeP2OunMp0qW
RO+ColSlYIhYPDYZfJXQrCjbvZCQtDF90+xPIJJY+Ygf87wepXVYviWkoSc/I/E/jrbFnehjkiOB
9B8qDfbGbEukYsYn2BW6MDbqUqRPbIBaaHfINWubE0JUXpiJ8A0dSRQnuCmf+V9kaow1HdkucR5B
9ZWwx2j5x/vnOe0hBPpU+y1QL8sjvHldYQOjBcBHKkLbs63APHmFsqdsnAas5UzF8HUpIb2bWsvc
iO46FGJSJXDJX0GSuFOz15odNU6J7jljB92uNI41ASxOcF60G19POVlI5NEcxM5NhlFXRucomN8K
ggYkwqwPKswEB1okcKD6XYepMpIvx/4eB9pmzDOlTyZubpNJwGbzE1LMwXgUHUe1/E5a1CpRtloc
ibNLUdnmcSJEAKniodggn9d39ZYld1erO1lac22VNx4XmP1E2wsRv+Gcr0p1reSLnD0hkRCfS5Rs
Kz2MwPeN9DfLdD8S1kgOFgWdcW2/WtKObE8c0ZiND6Nmo4weEBj/6MZ+TG9TyR5mT9cQPmO0msqv
7JTRNwduR6xDdhclYE4+huDUmp9OszMczJAey08IsAET57cVzbV+tfVfAI6U0sMOF6FuQVHqGtme
UUE40DZQ3M6Dv76JSQkc0PGWGRvyNDJwdil+g5LHCECAnG4pA6tcSOs18o21Y9Bnke1yyP/08qr+
BZRa54BUco5vIHgrTWFOcm5p/K/NDlrsh+UGhiVk+yAC/2WioNd0xyC+SFPZLxCCaFs/AXRD0WBr
xtmrGxeSfKJNslnw0HdI3xCnIzLxoBgSFZJbHdZhA2gp3wuaPm1CaTauCYRkeyxGa6ITFWTVwzvC
Ck7CV7SRnqY9nZ5zQeWYXLXG9xhzg3PQYmktOow5PUI4ef2vjDRQwBjzDwvt3T7Arg17STubcsnB
9j086emaHmjT6f86YACBeXJ84EBvIcQJE4XFRIEeqVs7eGuGL6f4ZU0aAGjr+tm8UAfQOne7iskz
rHbz+Nfr5KOjAiDjJb0RzxXRUdBYDKgZFtTBuHp0QvHlDiwybDajyvp3Nj3dUvVbsa9mjq+YOH27
AQEOBroO0GvlHMofTvPX26t+O2/H6Ui4TipvxuU0eAPsxV0Wt5aebiDQQBb767GIs4MBP7kHsB8p
G2Ojan/xL6SaoG704LLQLGYvM7aMEFjBXtuDn3UfwucS5ij8Q/CB08S3BhlaJIRw59GDMmp3g3XI
6kOd3JPwcxjhCExfI2KMax2Ex25EnBL54N/YXHwaf7oP9mZLVKrx0Jj/20ICChMEGPD9SwHbjGyK
Y4Brjnbk5OzGLUK9LPElrl5wTXnW5VMyfjAE2qUvmQRwgAqCuZQzk0a2s8w1aipE1aAWmkIsOUeh
1L+DrLtmve38GkvjAZ5vwJicMg4RNcxGyVXYUMFKxYtuCOP77pDBjhqPlBMhkg/TfBUSx4QzLuok
L83/oOGjbk/uPYkX4KplsVMROPckuDDrxg4WGyIxC6ToqGka6yBb23Zas0BW6JMJVesWthpvzPBr
RlIRSyeOlCz/UOM7ADyyeKZL3Io5/c4qrl/sDgEhGcutxr3fMmBn02ceXyrp3kePITsnvBvtcgTh
aLfjttU3Yj4oWaBOb1ef2ELOKb8ptH/sJ2L9wFc3wkc2h4w8Irr4dmsOqm+2J6vnx9Vstj5Qu6HI
eTazjSOvPwk9XkmA8jyT4OyrKNxFhO4r/ji+j8Bd44BcI7yILAvNPLMJrCH5hLw8sdYnyD1LfWRw
iAYVcCJ7oOSgrlYf3fxU20997WwQSgnRCtn8AJ1orIDIE+UwG/uhQb9o5r7BP4+dFl4ZbPTWMGUv
dYj5chuOe+APSzrjNQbk4pEjqSJpiRJHTtUdm3c8WAQdNh1q4nWqndueSCwK12Z55ywSzY8JOl0i
UpTZgxsP/2i8cCmXH8mO/1fjRb9VYbhGAOOKgAxLjYP0p/NyQ5gcf4WJicj//DQP17j/yIYfMgMx
D4RAiGJvfea1crCSumfSvU2LxhU/Bd2ePr65kZc9ctixtq+hbWDHKQPdX6ShxqMsbtRNCHo7MYOF
+UdIvaFxQ+JOSsVb4sE9II0croWJb1Vik9eqBAFjJkpeaBrJOU3wL9rvHXP6+Com4HG4atYVQ6BY
8hJtdONfl+0zsBWFiULM1TkWKMg0okaCGQIXWUsRvEcKFWLZR9Q4vEXds8aGq20mDPKcvfyMCHgy
386DP6n8OAaukoj6a1T5y+SHguVe8Qb60wQXC/uhv7DeQ2g8huynrmnKozOP+ajQzQ7Tamon1+me
IfoYmQDZX9nYMjvNDZPa6PXOljZhat9wTlKeeQEQkZFf58WSG1Xw5NxGbJRVX28y+8gnoh1SCKQE
yLK/7O7k6ELGFHizdmXCkWEQ8VzRawhQkG2RDg+BaA1JdfQalsOnxI/EwLhDeSdHkASSc96/TM8u
2/Dz9eRO06C2O97nunxIDJdD810nR8FP2QgLSNBf0Rjk0YHnS8zWan9OTQuwiMsV/Iu/2W0iJFjS
zPFR3SY9YctJ5EoIwvurPf5hUZAQaSTzJko3b6G1EX7KpX2q5AgRRNrT39vovWmaWvNv0NhoZhF5
wCwkXAA0u0mKMOWu2hQgIoTb+CEEXF9mnLvkaufOJUr3dv6Y6Lpb9sl24AFO9iFQhwKymCthJJhR
Q0+ricQbezjEH5nHgYOrfgE8xsmfxR+s11mNTso5hlWBsybGbaU8Gk6vtmAMCW+6QZgTSVUh5nLR
cgoKDAmkXu0TbMHqAKxyT+o3VX2T6qNiHxY0l5rq0Vbl2bOg4154+nPjXkEClcUDvtlk86FD4yx7
GacTjSgig+oJw2/s2GbWb0vnACxWIJECSx1+tRrowGCRENzYooCkiDY7qs5xxQig6JiBG6yxjOX9
u+n1be7aPDM1++xZArJazEduf1XTs4A4W8FFtODHs2cVFpoQWGKNe0L1zE+miRdpPIkqT8kTZuGS
Y2iej/Bb9DDEJLHXR10nEzWFleSAC/8wbQrPzKSyRPwWT/96ZJK8rkQexdULNdrVWgsvm0Nfdcem
gfEvX/7EW4KKNLX/GfbI8c9hxcNtk/qDXrqhYx9xmbMy9BA1B/qEuUOmNADegWeJsNdZ5Or5gSfR
uwGMZ8pNTOmpTr0j3CoGjQ8REVRz6rNdc5Wi5sD/4fLHAiERN3V45yvSMQbfnMrwNHO3/2rxHm4m
RCfAKkEPgLJNzIPMAzFzpCGp0HA5aQ7kX3PjTY6vBiJwZUe/PGIcRB1FvDzb7mI4n7vocxIQnVch
9NQ/JrLzWtZB6nud+RUVP6JOAvYSDzmLsQE8qhF50qxM4aYvr4TJd8p6iX9iB2cfhaY+o0ORsR4h
1C7KzWIfoDXHYR9hchPiIoktP1sxlNF7gSBgRmQ0PhQJCbEXoH9YrmIDVdDLntJ7j/azJJBEQ06u
upHzKTUYJ4hlkFE5GhNiyCniuWBdgMzjf02s156Eufg3Ur4Dm/T0dbJuCaqH7fcEoqHG5376lEJQ
WnoQZM0jvPiDUipkyTypWCNFiWMl4bvJjoGOPxKhdfF7wooIE9QtMl5M86J/yLgDFO2QEyLFIkas
dPeIZzM54eSuJWwsu645ODXLf8vez+eNzY7d5GrGB/BEspNX45oFstKa7wX7+jIVLwm/Wo1kl41c
o5V7eiKCS3dxeDYBzNwvmkcD+Ya17q3XhBAdYAITBJJ8B9oPUnG6tWrepfxvMZi8c5+UF0IpVhql
eyo3UJ4iviD+35u84F09jvPOYSUqb+0s33oYN4YLUGx/6PeJWL9gUqOvtnSVzc8A4t+5QAqwMMWZ
9iPlbGbDuPTa5WdThpNfDtS30EDsJgszY8Lk/T8XYXmW9eWwVyscwbmJoak2QXvWOVkZ2kSqoadU
ZykBplByn921tEpCavyFMoRH461xpG02sihoOSaIuGMOOKLdohVzchjduxZrNJsMVPWolxdGLWLt
OEhVNLwXGXVQsSOYQDxiOtw+VGU1UGCN3m3YNQlOE0RrKcFHCAmw1zemD+Bq/MxGsK5I50jAQhLi
1TKIifwuC6CX+js2LzIQX4Sw8k7MVyjRw6S/PO5ydQmdSxq8tdF3ObQsZluf9QGvAACVcS1AWdKK
ZQh8l37hv9NPi9lNPRioUVt2ALTMrDUKcKZ77H21djS4abhpqw1eonmDbLufvkVh7VjrENWXQsL1
wc6KghaxRLrGdpcjnluTVIGq/k01tpSvi3dz/KgtdNuEbmjLI4AyM4pfzYKbVhfvrHbKypqfYlCt
LBZHqzdH3oNvWJt0B9/Rufq6cmyXvtSYdtP0ELFtWcqMiKTcXjMDIHrihXsfi/cAj2VuMrop/LNa
to5ISpDoddVtNPoFYd4m67Lp3YruqVoWwWL8xIDiux5lD1fgRBfEbD+ZObISgr27fcFgwsoPPpSz
+43HDX5JxHlp48NQPgnn4a0LGDLRoiBF6+8g1yuGPAqEQYoXP6Wlw+jAVy1eBZuQmun5PyKavyQS
y7i+cyLA55Np7bX5gcq0tnc4/Q3rJczz1RwC+4mZMP8K4x9NILvhe4QEsm8dPPnQ3/kl7299tWrZ
J1CSYCE+Gp8LlgO9fU1n1GP0gnNHWEuMeuXT0V8sBifTehU6Xye/6PJjJP/I2tQ1yaXEDCtrbTix
hk5SNvBGsfmTUdPmWIdffiNIFy1LvtMGWu/6w/zFUK+T1t/GbAhith5DViOjj2aBmSuwJBAUiXZN
kT95D0VPBoCB7oPziWAw1o5VmFBVCxoGbdeSPCv1j3SRoDm2bcuRtl2KrxzCyWDlr5BT9UCHSNpZ
VnMHI6NZ7IWPdPcfY+exG7t2peFXuTjjps0cGrYHqpxzqaQJIZUk5hw2yafvj8duN2w0Gg3Dgwvp
SKoqcnOtP7b0BmZ077yrSA0C42mG725x6ntUvIxXDXOyvGgd4BQ62fDfvAbsi4UgafgF4rOZEh0K
ezNwJOj+vjD56PPXPvvIaX0L0SGqdX5Q2rsY+ZHleDoq8Du+QA5r/QCj0MqIGiR4qT4jfP0ucbFu
XM96lWIC3EgtJ+umFej5mbX2r5ZLkztCD76LJwpi2JOSb0p5koPFWN5S+nILJhh6ydwpcAyd5+Uq
lYyXwnumocNMjEgKQX+zrKYOwOhupMEcchLq/Jjp30pHoxqdYnq78NnR3QHWsbhG9kI96u2p1g9Z
Kr08M8KomtXoY1LJ9nZeAe1eKmp5ta2lnsyyJTIPDOVi5utOQvc1rat10nwUxLUlScbnRHg4uklK
5bLRTD6TR0nsxmhuGD5GD/P6FW599PDreJq7FySAUMme/g4zQdyuM5qv1pCuOp9/3j0LFMGu9FTS
5QgAA/770aWfawuPCetKjddIX4f+dyCOsbOhZDfE32kWGGzYhF5aeoZRS0XLjlOWkvW8oT37pDpH
Pd2z8mjIWxAwE7GA6kPn8qV7l4c2SBdSRwTzUEFkVNtkBHLousMYB8bEHRxUgr1oz4zQeeCLQkYT
vbcvxI98Aum5xbTo5/h5yAQ6aiaLa/mdao+sBt+VaZ6VglmAww9BGxERDGcMHHzuDc6zcowOzy8S
W4csbzRVwbE/YI29yzXp/hvpExSeEJmgOnvZk3ZKfhVv4YTmXa79ClSt3sMS8TPvefKFAA6JAa1L
EllSBw8lAxcTs291YQUfCWi3Po78qQdw0gVbJ37mw/UfeJ+P7doP6cdbEFYoRZ+mtvLoj8p5KChv
jMrhql9Y/R7E1IH8GRa+uajiY6o7E83Yki3XDGBcjFYLn+1Uqeq504qpGZNloR6xtwF6JwBiozZo
ZI7ahPf8iNY+k1zmRvRXwdoeoV+ezI2o+PSukr2VqAUvd7Ceo9kZ77W+KZSLivh0ACos83oWIgii
+hugKSQ9iGuXFazhHvjNEIr5WB9lT3OCqyTEqDnuzLoYF6QJSzQzELRBOErPpSdhuQji2YBggxNk
epbNtB/t4xMB/DEZIRFEp7iMOj7wHDUitYSVg/N4NGBVcFhMwKgpNB6A4Sl5OTFCaLTfBE9SYniE
t5GFnBN1OklQvL/jXAnWQu3aVCqmjKuzLNuMuDQtlcBLsfupFtzw393wSjourBBJGjF/SJE8lOKm
sNdVFAgMoyWMB3dM1BaMa4p7cKvyg+19TWK1lr1nmDPzLYxul30bFUbOBaxJ5Q5zN3mPZLyMLH2w
dBZ3tDaM2ZmUhZlYiwmDajsCD1GTKoRh1RlPXpOFFfmKyoPntwATNNN/ZQnnLOeUIJGrs+SJqjOL
0bQTwel4zkeePQOGyGpTm7tkQYBXuqIeb95aBPEtRi4OKEYBfB13vYSloCe8J+UKRSqozEdnjiEt
Em011Dtc7/iE4dfyHfFZeEDMbJaOUc9EImwlE6nNvCkIMVjH+D1k40wte0jaKYJSZ9J2DovuuSA1
A8IUKK2yVuRQYcqfVf2mueAbtVnDYutIbPuL22xAlwxMSDZnzTJEtiV9V6Ja+nk0oWcMXAdFOR4N
rA7ZmYOlUa+B+Uhje6XyAYYQ5VycwIWLJt/qMjCBQbE0lifUT6p9D7CqOBDPZ87uKEheNIvzZHkb
Jl179n2imD9t0rTTSp1S6TUrVE476g5kkwPm0VdLcKfAPmg83CKyDMrsKdsHWSwkBZn3NLIfNHC/
NA3XmLYlfW5egN0xHs5Tylpn3Jdzp7mH+YVKCpLw6klOoucQwsOQdbPM051wJPSjoJyEcxUcjcQ5
rxz5NvxWcY1PFN05QBX1LjIiDtWRGUdYao3JqerGwxE79MDA2SkgItUuceNincYJIu/KcKnJFhfY
V8QKKJE6Ux7M7lGlJMs94LWlEEG2/pNqVNsAQAJPBd5D5Hv1w8+XxG0Q385jgF0kIxpvXtEXDqSM
kefFbTdvyAQ+g+EIZdhDnFccjU4AW1ed+vxgRzdhf4XtU8jDknIAhrU8RuZlnQ2Pc0AhlmkvNwu2
7MRlMKc+RMcRgGTl7w+Yls/P5ekoTbkgSBgIK21M1ZzWoTJzbR9n0amZM+25R5TgsQZkzUwP8aC2
3wnxLn76mQVvEiFw5QcQKclxBvXFOWjCyXr56u09iWq+8mPQ4epcQnmYBt27QfZ5vZOcH6PZqeZa
xRPg3h3tokk/XKhDeg4jRD8rG9ftQVVnGAk1/OHq1BLeSosZAlAhUqY7JXAkSA+a9eYp3OGoiOR+
Lc3CeREuWCTHB+q41fGXowebSe5lQLhRtXiy0OsbI91eP2RpPpokVGkNt6+C1CgR4b0H6YTZN1c6
KPRHom5lC6EPkRqbvBMcv9BCCJRomoDlXSGnCybZmwol2fhUg77YMCYlgQzvcrDVxUIjGjIJvhQN
I7pyNssGwgwXVH/tYImGRbcsFogz8iUXorkS8PpBeBuBs55hNID2tFiv5QEZrU5KWT3PkQYT5VvH
gB0Bw6VZg7zfyHieBMpeyIBQgIxOR8LBxeJJkHGpxHjneEoipmEsZ9wC63FW/ZIzetyBtHSOM3oM
1qxASphe8zXPhDZYAtJHw2tVESa5S7VTnFwasgSCLe4bqZgbXO7QOTNnwVY+rkaE2TNJVPklYWOm
3Afj3IeeRmj1ljnrtsJFCQc0JYQCuXpH/iZLXRXeCHfpsp8OVMRizxidKrUK2pdMbfpzFO4/A62f
tqo2Sb8s6WMj9qe2ObvhTdz6M6merXn2J96yG758nw4V3AfRzDE+ElS05fV3zt0GfWAzPoAYO+2F
GzN7bBAxUPwAEPnts6vZdF02+4qlytaXUf7wu7MyZNx564KLL2y3ivcY/J390J2VPPhbUy1nTk8l
1mtFxu1IUMMkc9COcYlyhZrS3EsOwtoxyY03WYzBT6OAE06LBinGSJI5vY+E9rIyYb5pTKZzPh0q
9EIICn8OW2tQpwmWHTFaELVHqgDuf7wwbX9sUfFnMGJ5uQQxMtS5Dr+TNCWd2RnFiiCf1fJGLmgz
4yPLi6OBQYu0dGvboD9XeUcTlni5vcrEIgQo/Pp6h9510rKOusdxeyEdeZQ32+1iZFtKSiFLg+uQ
53+p5MBE4iVChF+h1HXgZCOJG5O4J+DAYc5bRRaBXq10Kgqzr1InNkNCeMXja+CS0CzuS1+nJV1a
PkG4gZlnRED+PSZHtz5HHV1NAQd6EnDoqL5EDEueob2w5ROxOqk0DMIeJiJyQZoOAQZrCGUJdfum
oRjqThqB4R7FHqK7l8T35ziCV9o9I3gsvBgqOFx/VPOTwg6eMypE7wORgWh8mTvRcJf3gZ4d5hxw
ao0z3QmXejnr6qM+EhHjgGi/HfllGomKmxYSV31zuMlwzCnLkTiIeIAR/2gbdwoh4Zs38HnsVbvC
pm5+WpAXOiIXrs5Wy1Kn9ddY30A+yDRbXL387ffhI/eoPbceV5IzJjywPvNJES8Y63M1BAQlYFGs
3HOJI3+eyhtUt418SptVb83dmmzJZeHy46bkAYAyafHataKFke9zdpFOk1E/z4FfB/Ky0m3L++nj
BcQewtKtTOVnTKogGV4kfO9GyYYyBtT7Blo+9+rEe6vbrWUxJ3h3jHtBnIlCw8/piXz1mGDcU9lT
s7pMkKIUy+EGPkN/UjcFfec8YpEL/UPDrVdFn5Z4BuG0xbhVATtcS38nm+cqf0sL9FKLMeRQzJnW
GrinohJE8RFJViwye05eVZEjOp+77g4wRETv2ui1DmCaMd9qMofcj9GdB0HchgSp96lBfigYQ1eR
tRo57TkRqHE3rdSSkQHw2t/11dXGrEGWOo2nLpcJwQwxKRJrjwtR31U8BmfkdPofgEMxRAAVHFiG
kOlz6OnQuWPETb7GJBPU10rZ9/rdIq0Cbx/q0MhdeNywLVDeKsvXQ7dOg7vex0tTf8/UG1enqmCv
Qsk5brADUqGCZ7uFK4WUmm5YEntLXMkB7omn6bhyDXhhxITWkJde/SwVfF3zJj85tDYH6qVTPlS0
JhX3dtBMBzOYOPZbzyAYUZq0dN117e80/U3xTsS/yu4613exuQ7jnRncHeuKgK0ho+JtUFaIkX3/
EoHjK9bR4w7Q1lzWuXPxgVU8QFHjCVfUlzup3hqMzuRJyO4KM3Mx0KHVK/PUQ3qk90CiqC6lh011
aoc7cQ7QpZN5VFJ2O9VZiGLkMrp276TjMKwk/aEiholBrmQJlDZ+67J7zraVbQhNi5pxvmh9bwb9
PClvHXJhWXzxhkoNLRKbFDmSTHh9SReEHZAEll19+Ye+biIcK3Pd+ku3mGX6hKTqNbGQMeq+DAWn
KR9dQm7r1Sj8cs1DIPYDQhNjkWYfvTLr7WumM4lPecjCcNn12la28oUgTLV604Krmt0GorggWKRF
oM9isofRy874BQy7jUdI+Rs41BBT4Ne4i4zPOgFJ7pHnO+2n63MnzIaYgo43m1gCcyonc2FiSuDv
LFq8fUQ5gHCF4uyXxw7vFErNFiUNayRhw2a/7SitLokcAViVGoz0GK7CI/EGXtPhpZ051kOJGbl2
foRjC49ERoaGjXXR+9DVn5C/VWDAk61PoBYqcubjPZ9bZPgdYxRKgI0zW1sl8o2iyL4+EvxcGTtg
rME80qEIAouXiqz738Jt/ycW3MwDYbAfWf8Vs/CZCVUZ8hn5LFqaZpe69WRaSQ+CknCJpNlZJuck
uTfW18BVIDHBJ6OEUdzQJwQBk46ypig5Uu+jpM4mWvXGr6SHk4xlSDk4AUh6QljydkbE+tQVh5G2
SLRkEqrfY09IqNx7/4qWWvOQ55ICsGuVQxkDi+z0ei3VTNojVpd9JZhbGPRNa8nhMFJaTUBg580h
E5W3WhkeSf3iVIKiIAgazm/f52HgAO3aW7fe0EPDp6U3i3GpV697PyEjgLR/fmKkbblziERxyWo8
jDlXRGLVI9MQFy8VAFlcGZOax0po7EF4OkKPFPGWhMZLPAZjeD88/sj56UK6SZI70Z/eENDRsDfj
Uyw/9IGQr+4ariVenFhnNNhCYpeUtG8Zr/zi2INl1Sy5mfnlMFwJb//7wgH6qzeKB5DPLU/d5TVG
it653ykvSxBhPxLctXSHuC/QTNsF0hY2cnDWVn3plBaggfCKSzIvu12R0iY1Z4vjuGoYrX7DfM20
AfdICMMjCJewnU0EuwFX7+YrSA+6UYf8WAr0/DwJ0V5H8TveryRGjL2gc8fVxw+r8LY6GRAB3u/x
vPOgknj3VPOgKEuVjQ2fNKaTkkwDDo6dKn+PQDDBcGX40Ow9Z1tFiCgZv867ipWyyh6+BPxOSHv3
jHWMhgS/+csSuNrZ6O3D5i9THiM1aY1np3HwrYnBXm1uEqY17M/VWqicd6Pjcs9lMkQr2CUONkJE
mGhoywXM6YnSpM8GkSIZw3cMbYR9KiQ62Rw5Dmh1ulbkDW941t3pT0MK5POuP0K08Ez3O118DN1G
KalrnDEA2jJAHHUPUH2l4GeLn0KQZroA5HEL1IsQZOuIgaHbGIRqb4cOnQLjM9AmQImDyHBprXxu
ufaSxd+GcunaGbknzjfIq5V9F9khCs6duembRV1vUdoLNIMVGjBp1+lXBxiUgrjqqnNb4MkNfxQZ
ADADdqruQ3pxn4aY2gFM+9b2jyAmbbqMmWkaQJOApqDsSY0tNHXMHgUPpOtIEsmVhthoybFC2Ujs
QLIKKR2M/bmaoMlch7SXKKe6By6aD+kC00EjIcEhORDJlHZLEYdXlzY6BuFbj3SkigAchvalNPa1
hCjomiJ7INAvg6C8jF0vwDxSfS76zRjWztDTUVC0hvWzrKldwoofAu/syve6+Ky0c6B+SQFZ6Qjt
803E9jXnV/rhUcKvV7azoV16+rKwuG0j0uJ3bkpsyy0uUExi0wSzblfckGSGwYATWUx8bV89Ogb6
klCWZoE7A3u8N6nHP8Rs/XVJjIUtn1ticjiMetCZvUs/Qbky6erm8+leajwT87HZt3a7ZUqxIxAR
FCQgDOZddevS8iDvggDtKDUl1tJSr6H06nD8EzU7yg1XCqhe1XHTiEVPmUb1o4f5vIQvMfslPEeC
61AQDrRU3WuXzRqZzp1FJCTCenZW8D2gh2vzeddzGUzyfML8h5coj1ecvqbz6cJMhjc7nlPUYhZr
auvnNc/igBQBchiR2yIGo3ojCD4K0m4w7otiFzQL3WRb3GJGNZNzVyW4tEap3jz15znbucWc3N/q
5ClUHsSWwdY0RkPB9TNthVSQg75mO6u9mDjYq/JT0mZ2N+o0EbuUZF6Y7dFUUdKE+0Ln0rLxe2KM
2iqEA0QkLuN9xFpN9BQ3nYsWvkVSr6/I0WR90Ol1aBFIYgUh1mVkHZODJIV0MG47GJIGr3DQ3mr+
/MHAxzklt6q9hRFFqECBFRF9g7VoSdAuFm23JozLC+eRdW4cJh/mCwVnCS7AlgwxHzEmphZjR3xv
Yi00kh/aditp17z5TAwCQ2+iWkt9zHb+gDAMccfwfIr3CGFrbWegr7HO1BBAkAjOTpLHk4BLjZlk
Q5GL3j/LfGuDMJe8WQvRbbRhl3eHXnpKY6v3Z2zPwe/poB/kpR5+oNWxZIJNsHGT4Xpw+kXG+Zhi
MtAwcDv3orr0myB9CEALMGoZ9J0Lyqx/yIQ0CdYsZzxA0W+AGMUkyfev/FKQD4JwA5nVUfzY2QM7
aQMC5n+6Dhf6OiYgQ0fpNc9NfhI5GgyW4Z7+TAu2IxQHqzt1xS0T95Q7pspJNuo/JYsURvz3cfBM
8hmJtRafmb9266WkAs1YT9s8G8CK6MhZGZDPUC+bs8hOVf88NB8GwS2KcqXxoLY22bBxtLWeVhN0
snI1nSAeokpGRnw/Qr4EzBv2geAaroYUyQVFLzUiiX1OUK8HXJez4Jn6XciXIX1StzdOOUJbSjyc
xljBEFsO/HUJLcpLgn5PvWsf3Uzrc7xlwWLD19FHTf3jpGBfgSwCazfKc2lsFPVE8dcwnhF4ZKxs
HgRvDVKrhCd8w/Yf++Ciwds4heI6YPkl48xrUFz8uKzZpFwo+9Z7Tfrv2AynIgBk6WxK9w4GN3E2
6wjUihNCwI+5QUSxXV76/kyza0KBR/TJJ0CeNkUOAp6mY7HCFYcqhMxQlJvmIiZom3/FjY1cH7qW
nIbcpkx3Jag1ZiCNvE8HKR7TKHJ3LlcWIj6UUiUfxnKBPS+86ZS6MT3DciS8psaAdzbGSomPyj2R
zJtUnHaryLkVJG2RIqN+lek9h6awkNPKV/bGnBBImPVsxQWe66/89XGwoQWd+7ToDuRI1xgPvbeE
CjCXFGVY7Kvj4XzHJXDScJsTfjuyKOGzEt+8jY04WvYmSG6yswAUZdq0g3OiHnmrbGkHQOp7BHvs
UodU6x12TGmeFacCrNcVm0Y6gOr1oE92OUtbdy5VZyJ+G3arbM9RTDE2ODBi4bIa6RbMzuOF42EL
5AzQvjgG2bA9alKDaWUQmlq8NGq+aZOPAUgSS5K3HATxCtvAuCvAKQ0EgyCcB0+cxROM1LS9HxEp
8JDMdeJlgCEsMIT6ajANEEMzXhEZrVJ9E+1mWAzhml8dd7dx+uIFkkExZp1A6RUE7a9U/VhSltx+
K/3Wle65deidbZVvzfYEiUAoatQfA/XbiGruwFNZncPqrMr3PD3GYhqBU6VIGqfcI15HR8SP4t7N
5Cp43PkLaVgSMl/mr1nUsnZBa3mE92IiqeEAtZudnXv7mIP4h8lJBYNEx6t/+mQ/DXiogeXJ2X9v
h1U0IFpasv3g28nkS1jsx05eg6a5AVyNqQo1MynLCurllrzRZWPdDHS8vMscp3Gylrujquwp+PHC
m+4OCyfP52oUUqZ7EEjXNRC0kEmB38H3+CSKiQL0UeVRFKwz4yNOrIkr7L1adWyGa4VwbG1lFO8a
EfaOLq2sBmTeOhVw3zlmOZ5+bF5oXajq5SSB5RU/rXQmuEv3Dz0yE2y+s6K85CKeSrUN8d2sgFnN
9ovwPsRXUTtvwMZrwr8WEYFLUlkjYfrq8q9cIxdiXmubGAdd32PF+tERAqTeN6p8ycV6/97mb00N
DsxLB5I9MLgbsFoo5aKF4z9k8vlU0GGGydmQzstwW5O4ZXNrEzNqmSzWJ4+ttJ9AUHTkJOsrWWG5
iEBj3ROZmlq0xwZQldvY+tQNqlLQMcbbIV8Jc18ARcvqIyI+hOw9Eju1WWx8phUsFugiYiiHjFvG
+eiti++KRYo6XjedKb+n+w7aRAmBZJHRK2dfvAl16XTsQrfoI7MRadWcOj5hUdXTaBhapI8B07GO
psQaA4HEhl5ixEx2iXhnHvAnGyXP+RLhz7MidzXEPLTlAMpzVH9oLjlkqmHvFaeMkCTJYCWS3pPo
HaUZi0oOYoFkDxTGoXkAbg6DHaqEIpzJ8EdyEXN0rQWtXmJZa/O+WefioxixmxotXnMm5FBzWkDm
Lc8+F+A6Zn5rtA8XGGwAt5nUAgKeNcqP7j2eDHdjJ8uyWdKuwkORhyrPLz9FoKGh8FC5DJVXo2dQ
jM4NiTM8t6CWPXk/mhRTpCJwtdxkKhA7lejzMaCb5+Z4vnpo9kedfWKsfJopGCC0NTvyWZj30RUh
L8kKI+cGPpRX5nUns1vnxWvGYCK1iHy6z1FaE1ZzyhRB/3k0uOjaBSC+iUC89Uej76s0xmRIz9D9
sYCzMvRHu6x9DJikJNDUhuPI7S66eresSyaDZvDeKSAyHIA0jxYI5aCU9D1dxWNMgMuvtZwacQ4i
5DEliVKA+FFJ9MKtwuQ1GV4hq/dDsvSMnFX0rdZPzFSopiuevcMw1zntfdIrgH98h6LQj6E8BOaa
i2kUmyseLm6Txy6tZ7ZE5zjy05J+cS5arR6DNAogtx/hvZcB0C0C/QRc2Zk7FADQ6XRDsxb2j65b
s7jZ+kESJ9F/lcWHE3y77CCFSXeBtU5z7B2XjK/TH9I6BDzLfHIIV8enmElBxaIONl69l5UPYLAR
E6N6+kVZZePXXW3q6B41ZxEit1epVJD9sGv6hHRIgEVwIjBW4ePXH3/+21/+/Oz+0/vOjlnce1la
/e0v/Pczy3v+eL/+t//825UggSz5/W/++T3/+i/+tgueZVZlP/X/+V2L72z/kXxX//5N41/zz5/M
b//HXzf9qD/+5T9maR3U/an5Lvvzd9XE9e+/gtcxfuf/94t/fP/+Kdc+//7rr2fWpPX407wgS3/9
40urr7/+UjTn9xv19/dp/Pn/+OL4Av76a/v9+ZH+L//i+6Oq//pLM/9Ez4uiOBoxk7ot69avP8T3
768Yf1JkzTRtVaHoVjZV49cfaVbWPv9I/xMVco49/s+0FVNXfv1RZc3vL2l/kg3d0mVHNixTsRTn
13+/8n/5BP/nE/0jbaimJw6g4qUouvzrj/zvH/X42izVtB3L1FRDs2WZr9omX39+nIPUG7//P0o3
tRoSJOjwtVAGCCsnWC8zzKdiJep3bZGOWyZOgHUzdqeGRqOhqPVlytQsrIgEOinv913BCuo2A8GE
ppXaG6/yTplki2kb0HxspmiFNYnERjWBx1UEwkInK0me9ahK140e9knQ/aUkVTTjUTzMuj6F388C
5xY3ylcW9Dyj8jCal7J08Ar6fTM9rzdSgfgxjFV9nfnYJFpHpjl8KLWVVtXECWbldegRrXStVU+Q
hGCH8TO4hRiHgKmTy2AKpFpe79VTQ1be6EhbFqnOSpnE0AKDlf5ktnOoa8ZvW3KeUlQYE6+qWEK8
Ejl3UpNw7IJ+0dsEfKgEskd9ew+XUyj5Z5rmD6lz63OZeiawMWyfqXiQvrVhTdVev4R2Yd+VvAho
Lw6te8/ZgnXQBfNxDUPBDoGWf+wStnpQd3qTIVarfmoW8UEpmk0p0nfqBHepBHRvZDrS26yHV3RY
06K8XuhqjX1LRhXp5s0w0WzlEUqRmOlFd7f7HoizuwUGfjZzQHqgGPBMxBoJUuqGsx7kHTo/HWdh
IA5lGm/jRJ3VmXxFIURntSGWdoodwhSoJvOkYbY3edWJp94GvaKLPqXkVZY4upsxvr3wiD+NZE9a
RcJ9rxz2w1z/MuuI/oLSPmeJZtPA5aCcqBvY5T692K0IbmlmvNmxGy9tyilILWhoMUnQdxkdwv2C
atVIwGqahsR1a2QuuSDGwpPKqbDiXRMCkPc1Bcd+WZLQlKyL1HtPZfvMxYaq3YXmcpJ+HejSze8d
YyYKkoW6HjmYFvUERalPPYrwjBXZR5MX8CnJwBMgQ+qqpgBXAYoeswO7KiPkVZVWMkh5zkwZ4FLz
SF1ZpZ9i3pQh64YyWwh8ZueSsmxiLMp40voUcUuF9lWnOrEDOkxdGHcbIQDVtC5oDnmv5hQVtSWi
ZaU8VRJPb8cqZ1IusH3o8ix0rIOCTFY4hUZuTkP8gRZ+mw5TJV2sIHnqUTiWgetdwrons/5pJISh
QYkWqVu8dgBtaQ/COQg32Db4yojpEQ9NbZEzx/wyX5F6QllMQRpouq4qDKFKJLSZp5vXSneehWc+
spgbyjNExnss8Nt24XfkwF537sXJQFrlFpZfTS3xktTCgszH/+wrOOLqmptTZFA90Sjnix3ZIl7H
BoLUKatKgugpuxgByth0Vp3qIOT3MwVYvke4jZp25rkhbHkvjSUMuQSbPKZue2jru6AD0NfEyTUQ
JAtRrAuZbrkoJplhgHHHKxjPTGK5Y0VG9+NKO1kJLqpCPZxV4BzqLGg1t1Pey1RIZBzm35Hf4xUp
SsTDgzbXtKLaWLKIqECTiF+Xq6vqkIAWahXwmYKz3pMkaRnaCcGybVyvHHDMENfNJMUK+eJbekrW
MjyjIUgHVvs84iXr1OeKul3akoxNiOKdQUtwnDRMcUSR2uS6Velcs4e3piO2PCARVxDqZVqIbE2N
1Qyw/ZGEw4/vC7RVcvvwk4wqhfyHYJ/PYTAOjULrppMNb0GkLZMknA6Wi5s+mWWlmAsNhzGZjDQi
76sEwkKTSU5vSgoyzQimWoL5UQTRJno5NmFjy8XkqyVwxrELU2x3TCJqczMsUCzXJNQnRk9q5T6N
6DLdinbwVWTKe6RKcCRyNrUMmQSKdHDXSQJU1YssohhS+WwR2S0cW4X+JBE+HL3twhR0S/RpCFLB
Gq5YljYTqRrvq0E5tmZJ57KtnsMewrwdXMQDPVQwlXNcN6q/TGLsTpH6cDuCTBKbcDkPdfHE7O1n
ovRre4RGAlVdez6wjNy+KwrmD1cAvPWBCmch7OsgDyByIk2nVlO+iZw44KZvqVot12GPfELEzVnj
Xm/z6OJ1ySMNUI0nyQCSEtH659YRGoWi2SoNMTNxhuGtU1WMxDqhR0paXWqT1p5ei7v9EIMjuRbK
3tZJzlanXjRXZuLvBarDzN02ZnSGx99U+TjzdiQ0qAXbVVWkVxv4aOM21rAolPpiFfyzPNTteShV
b3lmv0kB1I9hYYXRQv3q6yg01XqU6RVDN9fV/sMfnZF1oe+VuL2UesrgX+Q3zVOdiSmRsut0HQWI
Klq8ppAJsYjJ7haE4KuV9alWxrIooK3NAc2/LefQK4l5puuDRNhSIcyxMxJSNongZFQV0x6qOx10
mkhLUvokonj7+E4GG8iNx7mUT6sh1HFQqWz9tXmoHPdYKeaybcgMkeu7LbdY2ORvrbGAOGLVwRtH
OBe5D7oE41nFGo5ntTz1aLoI67AOup5bU88Tp6brFrUWLwvRfGadxubWXZnGLrXUf7oditWuw1yk
WURrUshlGhV2G2HJr6kX+Ku0zZ1joOHklGzA3hgZQ4MtqBCcJaTxhTQUV021CMJwGZb4Mi3KfysX
Kqjyyn2cQ2No1KPNMlrDTC846XJyqzBpJ2a70hp3q0nx0evF0tIroCIvGYPuorMRyae4bA6eRu2F
4YXs+ojn29R0FjahA7PM9JH1Vj1sUidjv1aHe2OmJk6hgWeBEVH0BPdS6g1iAW2rKjKajxo40tg2
RPkbEfF2pPFWY/mcBp4Ya+ln0Hdr2SJDXEfZXdZ77GaTjKvfJg9KbqK9rWDo8KOJWmElq42zVWnE
P+GuJLlbi5NdbMUwoGPOm41qewAsGhAyL7NqyKf4RBa5yuMMVapBfXrcyHPXd/auC79nEJ1pyQeV
Z2eC8a2unYdLoTDePXxUUTtef755QZk/raLgJEwwSay1CfdSWA0L6IkdFeOLCllkiULASgT/h0Fu
64lGDYgnOlwdRb9Iug6jt3lp4CJFqAC2Y2LqY9waIMARUW3ESvngUzm0lDD1eRCV1kRVil0v5Rk4
P26BAflK6VYnR6e3z1TSqVum1KeMk5YhCINosfjIl4qTAc2MezUQTzF7HyXLMV8cx4FLi3DQsDgO
iX/UE3OToaHxGndSSPmcFWAfNbzfunTItJ4Xk18p9bInZWy/xXqNYMkHLy5MZjqt4ZFHnlXoDWsj
YBbK5Q5XTY5SRTSTtA+LpezCS5vd9xCTuYQqOE05q/MKlqs0qqlbhwQvmbPaLBZN1K5yTqBULQ52
N2w4d1h622EGM89hHjJztQGaILbO2KVCyLDvfVKizDDOAxluiQfcWbifeubI/Grzpy8GAzOeuGpx
REaJXQNqtBzhvNktDx3sk0bm3ThiZzL4ST1QK0m5rtZXdBCowatlxEc679FYJvg1/OIpKg0uS5EO
tWYhoNbGICgxU02Krxhs0iBjlvMZEQPbOpC4vivNEEYPNsk8uVE3TQKqs+nczPhb9OImTJKFeuXk
puQFlQEB+WBmVUqxQRS0AzADnXA9abBR8zA7cPTRzMWJaKbG3VEKQmOtLalVZ09+TRprrpkwJwbA
Qs6qhlnfv3C9ctZG82qsARqq6XhmyO1XT9ivS4NvHug/XR0t+/+i7jyWI+fVbPtEPEEDkOBUSp9K
eVOlCaMs6B1A+/R3Zf19b1SfwYm4gx70RFEyoUplMglgf3uv7SVPUcNyMD/XdL4nHeax6Tc9GJfe
H6mkzoBoYKVQDa7AbqMiPAALPvZrxxtuUPeTzvabqgK/3jxRcMALI3+F3JunmaqdnK5mFPRYn+Pk
beCrRaQ4pHTEuLEYJea2uoJQk+9hqnYWRktlXhec5W0BEo3E9kjicB3Luyz0Xv0l2swDRBWfni9G
6aWjz5kR20Bm0A4iTuHJ3cjuEGPqJvWbreDRNUQeZB0AUvaOUWB/5Kb9WKdpE7d03XGsc9hY61Uc
m1htGf2zE572XYZaQSxTpSNYuGSTsNlTvXxNQJ+IBDYkja2amWKYMD64JlcB0RhvOxoKqudyhRXk
0CbCbEM3e+6wZB/uqwmD9RARtwdO0tTrZqB2U8h6r3v7FI+/kXe+d9wy8zUINm5J1t6ZOlifK/k6
kOW8ItuFHXjJ0lCNcEE42cI0dQkVWqStFZ9zz2Xi+vrFV+muKJ1DnMRP0/CFAP80ZpsCuW3kT/KU
T9QAT1Mpj5UtMmKkFKQsNeUg+qiC9HuPEULP1GlE06Eo5H4VVyJF8yVrgmMTjRRJjSS1mkNMiGfM
7MZpQZB24iRFyoUBuKEK+Uq35mQCKi8ihhwGuwF0XROzkIzLnhfOvU0ZqrhsQjKneAp9hZeva5lL
cki6mXDb9PzZA6BkI2oU45TUZcfSppnfMB4PcJUV6qn2gNXG7iPHvvt8DBH6q71rs9PE+Wqh7tzH
d7At0uAQmoima48MaRKR469iLoyCV6K1YOdnCIz6INemeWBFJ4KckOxkQV2K4Vx7mlYXx/tuM+pu
gSmVyt8Id8Rcx45LV5nLhJke1ap0p4PMyuxYu0X6IHPiBtbDLthXGavSXDxFDoMoz1Pfq0Dz1CUS
7+7oPIx4ecb2uym5d5r14ILxZpk5z21Oumt6xplqmJ4Q0mm0+hRevNMFzAzPbUduCM7Bd9lodBPh
gKHMNzGFAUKL3Rxi9TWw0rbCLNshJdPhwFIHVRkXTzkYFUNQD7FxX3frtrOEaYO3WXmfA5YqnXfH
UATnOo02IQE1ocks+ZLRQceNI8sIDhuH0e06Uk+SsRTdNA0pTwLqfUS6tHPptcSQIqb8tZfDJk3T
1zlLlpMYusugYI7lqM65nHbe+oaa8BMliMXqR9nCQuuz363rHmeq2yuDySSedzE25aZCvgxTOCjj
jJsQdjxe9Lyr9i1Ny7EjvsetVntZdd/qTj+ttMflKc2rjn+5dsp2mfnlXttNV/w/Q4ou4OYMtbJM
EdKTxX4ax+C2WIhQ9d2tq+tf/lLyGvukstrKB3Iklsehs/FhUuLemry7WUUY7MEFUIuwyH0Q28Oa
qH3HCYDY4sF4hkN9/Zq7sFpLBkbz6kkSHuRImrgx59Zq821eWfeWAuNaMLPdsKK6Ap4H8P9NYA+B
pYtpyeS+yFLseMoHNTMljEJj9s3eZOtLs2Yk/bRNPvyiHY/SCVHU+/whTAJ3N2QkWdeGdtY6QkFx
cmWIPuX5rgkYi3sexKZxTUsCeRT+kN2ZqIm3C8+UATLDbnNlZEN6SXtW0qPVYJzwcvi9/pzvVO1Q
8DrIjnrSEYu6wmnzP6Lo/m/SakPxn7Tah+rbf5d2rz/+j1Ar43+pIFJR7Cm0VU6bwf8VaqX/L9d1
w1i5KpZxHLrIwf8l1PrhvwIlfcTaULrBVcT9f0Kth/AbBbEf+54QUSQRkf8/hFrh8pv+1mmDiD2E
iHhoPg9GCXn9/t86rVnj2c9CufFX7u5OWhqqW8GLcIY7DT1EoH52603rdeJguhnFzmRvKpMzhg8P
UqPTwVlzxE8y6sG3oZ6QpcpDJYPiee3zecce4572lOrsZNeiX6BRha3Zb3MMecrNxRVfayd0vzeC
4VkbdkeRe9lRsytZB+aAiXsF8mQ0FPgjgZcklseG/xG+KjtK1x8+2rjbZY0ZLrjmt7KlV2z1cu6U
arzzCv+XbtLpoumi5/lfAc9re1PVKvuWVpgzca05mhx+I1Aoyh7MasUJ+TIYgEhuQNa2TbmpjNMV
YkOQDLgZrH5qriMOQER1CgeyhKo3fbxiTFqDB9L28UPnTKCR/IPR+Y/5KqCi0VxmXRVvSwrIaa7L
x2DIvxPT+NmWoE/hdotlzjbSEs9uQzyGgZqPaU0tgUtZobawjnEE5IvhDIHqO9U7J5FQhdkpqHDl
oBNmPaKRheE3zKAGGG/1NsBy38I6EsUu7KYHxwiC+rr22cEhPc0GH3jdrJuo+LqkeN5sCx6ZHfXR
2J/t4pEXDNuB0BQ6YsvBeu7pdHAndYo9eB3cPDFVrhX+yy8UHLi3OWWIWX0OQ3racw+kmQL006s6
2dQRKZ6gSa4RcbabSUaFtIrxsc53WTDn8M+Z7TtsWLcOfRRrXHRno4eOIaL/6ZN63CVcBHsbh3ux
ePpuUYSNnTAAi2Ljs1QzMnQXAbqub0OrPRSV01Kn9W7sQJsTSK4YPOcSw4wztbu6KLbFHD5p9zp8
a2ALGgM1Nk4peNLj9Ji5pJIm8MQ9ahPYtNt4sHoT6yHYtIbNQWJIxKxz+kyxxrj3Y8Lbq9d+dXkP
P/Qs+jaLxztTZefYDcQTWiP7EEb2PZl1tjIsWmZMTvHcxYfE9c/+7IkHmeD2z3PDtL8igx8ANs/Y
D3V98BghqXFKjb8PTavvgsD7kTkcXoYEE85obbfrA3DioxuiUAsCLGUy94elTPE2rASbeuQZpOqU
6JHjNpe0aXdB/5GJAGwD0UUduA6O5Wk8LM26ouqnP5oMJ3Bg1WlpCR0UqOdAqJ37GgSaKJvsNELG
CyaFQc06mF1IPJSCqGvo7Ig+logR9AA7LP9BQybBhH5CnJPrbfCI7M82IZ6paHdZ/TClt+w6JO7n
x46TN8QQvF4LxJ5YB2+0vHAsFmRbR4wZGP8Khcc0JlKJ8ePSMyrZ67SHppJad9m4CiX3qenJlShu
lOCaumRftEHLJRj1u5n/DdJefIwaR5zXqtlJl4dqhwImnuWkkwShd9+YO5s2Ox7nmx2DB5t122BC
kLB9DF4qav0Np5LdUKmR1EvIJuN1oG7m1o6A7ody/jVHyX3JXetSMl7JZhXfrQUpublMxVZNLokv
hOihfK9STv/dhBnMyfrnbOKr/dj/dlr92+/mc987Zh8aB3ZaIB/jYCK7NKz7KY6JvA7xOzAi97RO
90USLPuxJledt5bMCQeHOkrqu7zG5ZguBf0l1uxn/E5MqpKtFzKsj1f6HvSEEze69q/kHrRRL2jW
g14lvv2u2Ovi7SrCHUuVQ2MXfnNMI4zHDeqkHergubhm/3T/9VrYK9vPMYACFGu8EMli2YBaFyVf
I5sBcQSmWsz5Np+GozO47V0+edsuW8tzLThMe820H5S9b8MJrFm4Yh+ZVHUZW9DcVTFXd9d5WuDI
XRBl6Y5pMxeIR8fBooJ7odrgsa4OXuNpNmrq03FLnzsv/1svkWBklb3QiDheovdBRcOdkf6LTBlV
VH4mTm4e+ptmZueTQ91cDI6CEtKZ4rxy8Ju1OiGsKQy30a/OQQtVqojOTpJ9C9OHvzYG/zUq/Xs0
6rPe/7cFV/nSl8rzEZfDIPAVO4W/F9xchKWoHQ1bzugrHNUZN7IQK1mWsKMjPie06CKp0SYGNN5E
9jyb390yT7xcQJILnJiDw5mq5DZ/88+nvd9sdPlcRk32ymmzrfoc0EVe3a8LFt///PADRsR/P3zh
h8IVoct4mYfuB9H1z/trv6BlWq2ii1Kg3byHMrhiYS2Aa0VEkBo/flKN/bXI9BhF5Rf2Dy0piOvl
Ucw4FMrvcbF+bXFXlh1tLV2O6FRT51lp8A7OTb242GAUjMeaUVXjjy2skfSrTQlpDM6tJQSlcliW
+ZMoUrv/z3+YYCz+73+Y53nsgbwgiNlgXb//1x/GTm0ISr+hE8z1qHshrtUChDI1Zb0N7TFJyVHY
YMptJG+dADNuWhIGliKrwBktz4NfeZsyonSGsehGhso91OV80Z1Fgg4cPIfknm2+poeaQd8BgN9G
zQ3D2ZSmDVCPQDAMxs/GUjjiQdIoguKudGR46Sf9we2gdCrSJLP7O+vpcBxm3Pheyq8dOC8P+Zzs
pO8BmFkEmSV0N4yz//n58dx/f+UDD3+A8PEHcDuN/5n4//UExVb3GIL1jLsyg/usBvk+50RRv41D
j7KShOc+suh6jctwcpsnkihkflU2QtypPkU+OE3wyNre3mnT+I+Vi2FOe+hLKuJ213IyZ6fMvR69
6SMy/k+qtUoMkD0++WXgzjYCqldUpKsh/pSDghPmEwnybJO+olq9q6JX32yO5RuCr3xwshDbflBm
bA/KasuELXrIkqra2HkRp3n6Hac5QrMD9Fv4vUfxQVvspgzuIRMywPL9UuA8u2ZIo/VORRnEwXyU
29kbHpbIYlMM8ACHE0pJnsqdWKEJr46A2ONqSuhy7KiV7O+ZkLhPa30djmlMY0Pi7zujAcQaq+5K
zBJbd5zgC7VGHYcKv/2CWnYqPajeTlP7lDrR7p3A+Cn9cNr2Ahscd1nsWV5P7sHp5UXMEIWaxejH
UIL7z+qCayny/UNXXqstBwc7vk1+mrweAFr47kbluj3TftimR5lck+YaplKV/2T3/us/XzO+H/77
ReMrFYWRQohWKBtx9O/HC1EVq1xBmihJAXmb4DhIa3lqC/BdpDFVfSPYVeFVvX7eix8E0sFOlBJu
e9Jh4OpmjuNp2oAbqpz5ce675bEeruP0yW37uyZxsGN0BOEt5j6vDLFXE2lvs5GqVb/euN6SfRjF
KLZPP1mvgSgVOX12nb98NhVnHnc8tS1nc9P11GrMXvOQYu3NPvKkr45rj7eFbrzU3hdNgc6q+7dO
G3tf+uS01ioHjzDGwWOAFIf7dgUlmODAruvIvetYdu+GgqAJJoXnZqi8s9WRejS298+8Mgi14Yr8
f/0aL1Nso0eXZfAaYXjl/V8OR1W0u7aL2+PYwO2rjAa2XMdwPhMHn2veDuduxSE7MXcxzpXgW0Xj
7YoP4xZJyJwydyFlXhVwhBWjN1YaF3ZYMD72LuXcTOiGO7xoBZ6ve516lBa0GTf1mjaurgS9Jlb/
UMrZ2Y+6x6WZJpvQcyjWHhA96w7ujmcjc/a7nKnTkp/8EQmwcsI3R/oZJWYlrcJFvllkU5z+fBb3
vqV8hrjSn5dpJPZiDJYSDS6kC1z82QGO06avR8zq0zVW50Ph7Dh6FLFa7+Ixh+lQMR+0BHd6hJX3
hvWDEEDzYxlhwM16nQ9etnYgZ6dnKB71Xek1my7UVN3lod0nPCcI6vKAYEQzO8eO2ySDaFmuTkcV
zogNSQz1a+Ng30niIX6KgQXn8WoeRNmah0oQb1RpI7dVLc/s+OS+cZzXyi30sVHdcPRKjWGVLklv
SV7H2nnhNk8hGAXWCKulSwWtMxyztuGkUxgaklQQ3nkMzTD54pbMt5UhmFNMDSWyfXyutfQ2DciH
h0JBv7Lj9BMKl/MyJ+QTpYmyizetPOwOm3S+xqzGXvE0TvU5daC+ySCU20iZ6pgNzufANvK5y/2C
d30i4ZpTpRAuaXMqDYbVJq9P7SCvBZ3lHkk9PftDy7XIvLTAnx9PKRieMOhfizX9JH9wLZkjx77E
JJUXxcVs545fldE1xPSqYaAh+gOyE9HF1VLDlNGm0bqE6qs0ucxSuqdwSDHRrHl1JdwnX3uemcs/
X4slhtMknY5hbUiE6DEWp407tsvZ8XCMpY371Wmtu6NboC/a6DkK6vQ18YOPoPbNJV46f5s0WXhb
eFFTbLqeip+wJvhYp/OFfeN8+fMvNQDgFmXxNS0am+2uFVFi9kuY9i1O0IEiiyWDXGFcs14ojXpK
hdhKpoz3ZVUQXBlrRjSj/VJag52NCXnTNs17EQDimj3z8M9PKgvIvNPx7Vx8KmCN3+Dv1du8b91T
ni3VS1ZPn3VW5GC6HBJo7j7OIlAUc2WeJmnji0sIRutSH8v2aoUa3Oa+v37oZi++q8FT0W14x09P
97aK+xevKq4J/Bm6YFS2B8ejl2AtlXtXxa1LgttiwB5CdtIr+n4RJhRaLTFpg8ZjLUHCxOem8+I+
z4kWiblkfMPCcQf/rCHIb/SzxSWFr5l6nIS1JHL79jOy3WbV46NKF/vcKLYEUWt/B+Hif/EqZGvK
MMvDtOrgS1HQ5BpF+nXIKGrL4itu4PpjdRJrXLRcpbLipp0svjxmdUwSfG632bpMj1gop0e2a9Nj
P+KW7UU2Hf98o/CFPZrO/dK52Qx2uea7PvcTFsdeYutXy33YkpGUOkDn1qHCpeyBd/3zxfH67X5B
680UoHM2X4L6Ewsz8HrcMtXqngkELvt19R+HioMcQxPedLx3mYvyYWEizSTRJ5f/zz//fPXP573X
+gCQoh8NsWriYqU82EFMD/7IodDBVRxyjzkXwAHaeR6PIuucjRNQ56ZjUgOlHnjGbiQjxE13tZak
fkz2q4OOqn0CgLKPLnax6wVXzbn3E3lZGh//Ylm2gC166x1Xasbf8rE+uQGR5Mx38XBgOXmorGfu
aQD48wngDbKaQ3byqq5+TA3wpZYDH+c0zmIRfr6hn6NL6JbqomkmnAQol4ZXYe9PlIhHQbZ+rcW3
uU3GB0/bzyJY9IWcgb7Ui6oPpume81gF5/T6gX56e1SqOuWTCN+p54KKGgbnME43nZ3gpJgah6KD
Rz6jFlCEVbefvJxMMJP2DJxTLPOdXy7JaWk6wdCJmlNU04ek97vPOGHhHqKkerFtIW9EVrJJnELO
0EtBgKnRzApDbIk9k5SumZqXJBP1y0JCF+UhOv/5rJri6eg1S3iD25T+8DqMxLUWzE7DcA9decCy
MHc716N/9M+nf74h+/Qh7Aa1zydzDYXwITbcJ/0idi6ATpAC39QUea+UdKvZaQn94PI36Ddw9iJ8
KX7d71plD4qMbxJnzXeblttqjW6qAkZuieNi03Tl4zDU4xsXZbpFP+2pvK27Y59XgLMLwEomKvIX
L1LpqbEAuitLxHJCqjh0MRDGtXSfo75m6Dxacs/XD+NwhadoHm3ZXXQcirfeaDhumjS8WThMBMYd
z1PnkUfpavh3vW4fw0RNx7gmqYaptWGoPEy7JBw//YLSgp4cCbev6DYknFFgY7l0rCw7htn5bZeG
8izH44w+/q4ceDxa9p+RFA4sgO0g2gTmb1/eoUaaYmB7PZnmIuVQX1aJxtim/vCtiJiC82CkQ48C
Iw6MTpQVYTyKPBAhqqQvA2B7l0YsLWMMwWtygfytOB/s3FKFZKgbtPjXpjnGOSL6O79HhVxWQCEs
9KyTQ/oSrNA75jxD1mPz+eTBkA1MnD+tWcQOuaRNHifrNi5oCGoiXvZrhDFY9Td/BOTjMGOe3Wm6
TEUBskeJATKJhy6B482kEN105Ph3soqr3dq3ES5K139qWQbI91KV10DudOe0xKlLXTNTt+o2XZCL
UqHSoxOD/65TbzpOPuM4MwzxyZPdMWnae2H85LHO+wSLNoDuOp4vYvA4ryb6h47n46iM/d6U1VXx
bqM3f+YZbZakpygJajQ+MnzS6Kn3bj+ZvZWT2kGzGG/muCTjKFKKiIbngrNe4GaPkzUC0vjEmp/s
4hRiFf5erFx2TO7dMo/2cURXVi0EW5tQpI+W6+CQRDWor7pvH6WaAnivRf3pxuZUxoKspI7lQ+g0
76Itpy/ij5XT6+XjGvTZttAkaSUGIDadwcG0rjljmxmPFrfmSZi5PiVjEx7dsNLnqnIZ14ZBeKYy
2+B3xJpZRpQ3LyXt32yD628SnF9Z1PObCPrpmLoQfllrIfC7j6YlC7h2/UhydK6exzAsdt2cTKAv
2CSSLESBqCXvLxWn4cldcsoxMJcfsPO+XGcZHMxoSV36a4Qlvh7wnS3mXvvsDNetaGsOlRfI2zrN
vK/sQPG9teVLGpcpyEBeItZ5OrBno6BkxsegSQ9z3vg0oHv7ZejGF9M55Ubi0aJ+m5ff4+L6bVc8
tFPze8XH+6UhoshT9Jlw6/90eCPgb+zFBwdCWj/9jaxTyiaMH7xhAD/klpJO3WZfPe86+U3r8X3G
XAQvaeKIs1p5kGUQb5u8Sg5ZJH4EEc4bx1l7XJX63TQyfSiZam+Vjz1rZTVbS9l+SVxEdLdp3yrd
fncTt/6S53NwW/sQyoN+0Xd1QvwkWMdhYyrutE5tKCiy19yfn3xhH6NeQ1pGGFLt23wqP0znPXK0
Py5Vtjz++aDXaT2JacZMsAJ7uH5YQOCU5LKJDMnpRosEQTfyNr7s4wdt0Qi0bfdK1axo62lJwvi8
zPa1khksAQ/snpNQgmeYhWzSCZMjzlDyhR19iHTerLeKye0ZBeBg1GLPuT8ZwtuoBqSchiVcj8mw
RPeDQ61wPgvYorUlVaon+din5MQxKI+sBW5/F2r9yuvBZKRe+OvLcfmciYPlzUR1rZ7qrR/NVOeE
tX8u8BveVTI6Z33ib9wihGXSevlJ17l/aCvVbinQpHcGdz/B/gwj2JCEX3saBG4jvL/IwJjzmcXA
Bw6Sljz6ul3jnWvT8DnAkv1Gc0M2f+2jaP5oJrLEtHBdvczRL9HltPaVSfHgz2Y9WmLodgYGbur4
RWAf2UaSfk3te7gPvTF+W4EglWbNXlOERd/DASAzVgwndue7dkTOx0dGBXFdNftUVuo9bDOOWmtQ
4kOql/2UAr3KV/breWjKjVAEohNXYy7x5l0xquIJ3/4Nky+4ydM8b03Wfsw1cLtkUcz2x4aKNt+z
j7ZuAbpyezz3ucz3Dr+SfrMSk5nOH4fFyx5XdZOUAPiHsmn3edrGu4imbrDis3daR4oE3HDFqeGD
9yMNiVc1XL/UE3+6zOryXec4TKZl3MuQ6yNNMmyhtV1CYil4rFEKcaEN3o/RfXbqMTiNrZtuGiXi
U3X9kEMOdQMsXq5TDecJJ/yNE/l0qMp0BEMZAFAIp+qc9OQFiM7gmVZJTMgtW6K7qnI43bXmaZTt
UxPk+WPXqYOMsvy+KcxDHoBVqDSO3UD5+b32TH7PDGA6zXhKR1WOQFtcRp3kRslPrlJAC2KYkYQB
OKSlMg9+4l3a/sr8Khhc5WNKkoL3wFHnU3OOfIKZPqWwntu/GG+JXzD88PemmAmxpnymca2A8dGR
nTvYjXQjyJdz3pj3agDunkTpSXYjKbaQInQsqEAOWyhfZVcF7+kaT/AbG8op1meNn+e5yRqoCXEf
7qnP7W5lDFirHvUxGx1z7BsImXPFlLFg1dr2dTHda6ErZLSJNu1QjvejQKdvuzo4hmvfXVRj3mrG
ii9Vky8vVRt9zFmlL8aB86cC0W2RKubH8DiZ1nscrh/+/Gud6edoyyD76xuV06W7bgwZCF5/Ti6u
99hoaAVzIs9RyXXUK13AK4h7ympVfi/jYNdOS/80BIygBQC8zSgJeMjIn54djH/HFsfQfuBSe29L
/8lEcwchgcohd1DLSzSxXliIBzqBwCiKvLkXcO+361zguEtq6sekdr7M0/rVK7Ppl48vDadt/cHG
H2cbcZtujX7UhHtYsswVD4x9BrtByDE1Tt+Wqv7BoLz/ian3NLVt+CUVMfDcilIH9qN1vDwWvoVo
16TB19lxqs04lfkZ/3vz3kOv69pWPqMhoPYLfT9rmX3UAVFr65ESKrPAvbc4+W5jejDjoEu/mdbH
TZDbZl9E4mGZgoydoWR02Fr7Q3rA3d3MfC2HhFYK2+GZIq6GNdqv3oq8g6QZ8JYCsF2+iZkpfLF4
K5JNW73Nqb5dvIJ6d6Lb+6xs6/fMIKdo2S3Hrs6bd46qeDktjQNauj0kVK+5bVrrbFdR09HG3Du9
nWCJrasFsc4+Ne3L5Dl2YvGMhUAUAccOZx/amFwCYYU1CX4EKSNIEkAM8ZYONyBQVDs+zYYAeUvl
eNDQ5cuQl6G/cChVn3b1KO2N6AaMoU7waZvfCL2XYUUbjGdxjTMPdxCp96tLdhobQHVbSuLmTnwc
jp01H0ECPAjr9g8hKqDNsDUEJECCThBnquMcrnTtzEOMnApkIJ3hZfrWp60bK3N3h7XgIdSCnD7F
mXXxoldIVXoRMNOuBT6FN5IjgI2UzDXeJ88wnEd/ihgXq/hYDvrNs8tXxx+xmfcDpxl2wgsGfU/7
D8OovtQG6iMQyKyABps6yv/zE3WG1MfKi4UDDjZ2uo0n6WmYY3mLebi+tWSbuelVlL3Aia4r0F8L
46Mqs79E/KsJSnEbh6GLo49QcgeAyuYBNcA4pTgEFXI5SLc4iWJbZR2u2UiFGx2XDwa3GsNDk6BS
iW23kEsOWv9R8fyUyfRqauCfofZ+STIHMlE74fH/JENYbbTN7mQW0a8asQ7k1Ze8qhEq5yzalPYl
6j3O2R84E64EDvedEMp9iFClyCFuSQ9RmsfK5Xuc0uyQBbtprn7jAzzkCDobULNtz61wjXJa5PDR
W7+D7xV8b6unsHgXPUN27M/zvqRXik03No0pxAS4zs/WLTA22PLTrpQZuQV9FR2lu9p4Z2+NLiZS
BK8q7Fq9AWbeaoZ/reyhnlQ62cRZ/Sl5B+dUGSweXc4wgbApohvl0DKWmUc9MpK4IfkKXpHExE2W
y/egecRXUW3DOioozrZ3JVFhrM9E9OKRMvDMKMixBMYTrpEJOFCun7y6gusYRD+xNP+SFZ5ug0/H
wkBmsXai2zncmTQ6lTW69+wBAfCdkisvXC9zRtm1z/uXOT0vXao/RIAvsg7b30jUZ18VjGAww1Ha
g0EXGnJbrMUtN6YLhvNtUaXE6KaOqrrke9azAQz6gDbhNfn0zPoSeqLezy5kgIzWFzwXbO0AB2k5
f3oFC2xjiMO5q4AgHX/JZA17Jdu5kvhFmzANv2LwArFSS+sG9wRXnzyDvQeO04cdIbHUhou3hWbK
jhCQR0Y4JszRNDX9tHABXflA5DDdOFc3YdMhA8gsvMn95b0ZgAH1DiZ7D3z0dTAz+elpzVZqoGJZ
sfdmy5QMAQUr3vyOeEDfaXWeR62hPdLTPt6nBj2ouYIYe0FYMKKN1Sk1Dgl2P7c4Gm8j4UCUa+ER
MkKiFFVren7uZ6cjs6hO00QNRiK4DcY+AS85gHLrdE3dmBNuUwc5YtTdazStP7upf1ecj63GwGET
hjCC89nNbdWa18a3+qBN5t9Kx21vRRiNNxzZ3oLY+RQDJ1g8F3o39ZDOeEfVGUoV7gCWP7sxpmdg
IcS4canqFaLQ+2tA/EYN3rFii0jc7IqaCYgCXUl2KoR+pnB2thPTAqc/ZK79IfoGV6YZ8MRG/Ydz
tatGUdQzvIk5ByQrXcegU8CY70wknsrpiDzHM11CAKuCgBTworZrkd5nQfqRDcHvITpFKcDuaI4v
a82NN1L2hhl6TMlaQIeKwUiVRVceS1dvC2oAJj/CAQPosWtWbhI9xesW7dQJ4BWWdNnblvd1abGF
D17wuzC4jTPve6Zmnwe6LpuPQJC6IejjbcN0+bJG68voZdH9fP0g7EivkU45foUZm3KGy+PVKZVn
OdV5AyMmw3sJBQ27crK+EPfC1dniWm87nj6J+b4b6TPhAd25Ac5wkWY3rMcMNxoOXQoA0WL5JU2T
INIU1A5EvK3EQp1hwuhmXuRCESwvktBNdvZdLL0NYPIMzqhqc4CiOEl9az+bsqEDFFo/4DHeWFV5
kiMr44iIdNuDbvDCGTrBgDXMn7hTSP3UqfS9MlFMrHf+pnukeXVdjuYxpApBN7hzOV0N40vuj7+B
XeFzdp4CskFExLqMrDbXcchBiUHbJOu7YgqT7ZSYlRBYSeK7glGc32ZYzQ++rmg68DvYbXTOZXMB
IweqQ1CNtJgwLtnWsmCZzek0xo9x612PGLjHb5Ic6apUv/25Fbjxh4uc3GFbiOIU4S6mk54FLqUV
Jzy4BdVRwCOitY1BXTMkKKpnw3WFa4t2hU6SN5jzYxK55b7Tvvg/7J3JcuNIlq5fpe3uUQY45kUv
mjNFiqKmkBQbmBQZwjzPePr7AepKSQy1aF217TRLZXKCAw6H+/Fz/mHl3QDW5/luh3Zv1A3WkkIn
4wViXriuvu4jeR2RgN4Mts586PmUHqpNaNbYfHj4KxhFjz5ZsR5qeB9+igzLyKYlaBuNAZj0O4ta
sjoMLGbszytJ7uauLP6KIl1HDTZSFm6PeKEPbjiwZH/F5qm8sMqlCa20gegKOlF0ax85lg5dYd0e
cctk0Zd1FT9J9WDPcklIfDuE1GXp3BAT5SpQEWhDhi2qibUvXWkxCDmlZ6kioSrig/7DNbCGrNpO
3sYmUrlxgtStQVVN6N6esiJ1lrEmpgeXqUngIIM9chNEuptB+h2N840rg0aqsa9wfDRr1DS6dlpW
INgY/VIOHKxG+p2j+valpbZ3YaqEG1nxIP6G0cNgyNamChptZb6ifdKSGV9UpHWWgZpf1Wlw3TYx
oGvw1qMgegLPAV4SjDpfpBvVqX6bOqB5uYT+6IfpK5yuZpmDl14N2vCX2oClAvj9YurOb9eKUY1S
8x994zyYXaCSmgxfFXvZhJDF2wSIX9b8zrETyEmdIr8RoHuno6tc9cem6+ELGdYc/9Mr1UnZ9qYy
zDZNejGZINAYcO/0vCWRlqEqmVKzm5kVg073/UMPJWPTpsqTFCK9m5MKzjyZYVyhEMvSkKP7yaYD
WT72KnPh1fqqSzBmt8Lw1qs697JynXyuhZX0ZLAqY52TNleAyIqj1uAY6JukQhNhu1esbUBeLTJm
Ft+5c1ttn1ut8zSUBCSR1sVbRZOURw2xc1xp8Zf+2cahWEPjNlbTS1e1Ae4Y/kPXh8EFMnPoLJWD
uHQVCwMBtJaEr0S3uStL+1YMxds5qQKbjtYeUE3tJVyKM2iKjgWmyKrsJdGLCo9RQt4uAGqaBP5V
RAbh4BfxpR9b4PM9dH4B1fvYVqfhk9WsKjl9lsk+X3cRAutVAcPebsvgZw3oyNZqmPxJ+mqN9bZa
dtYtub7L6ZUuN29vDb6sU4SiFje9Vf7zW9Or6X3q8m8/fH+LzOCaSqjx4Vjjt2SSRpfTt0TjxFu7
BYHrtco6lAP7smdDzOCEAjMIFycmYIu6hJulEYfFdWSHbIEkeWfbmJX08kD9UW9IYYUtGWRIo8rP
DmUGlFykFI9qjM87kMRhGlkf3iq9aN12JmIU/QBj+O9rqpHwq13TfDu16f3xLdNszcvckRsCfE6y
Hb/xoW/4Bn5l1tuPpvcNSpfTW++H/vuHoyLCKrFkZC22ztjdgWesmEv8w9Qf5tjdLlsRYmwKwNMl
t+B4ZbMa3dpkVAwb69L2HHwMtH++fDs3hero9Ol0DtOxZRkk6dinb98g10vli5dvvx8/nV6+X8z4
DXgb//yBG0C0HF++H9KhJOA4qn3pR1Y+L+oY5W9Dqq5hqmByXFeH6ZXsooIQY62V9ZS4EcakYogT
XuHLxzi7iwuvuAZ8Eq8IHkeSMi/D8Q+ZmAzhBx380Pgy0ssCGmpBdK17iGmKAdkmfci6VTlSRqfv
ZHAFr3MDoUorLzU2jvzk7YCyr6/6gsT++7FqYbPrkSOi27/b5Jlw12Ust2/vTR+wMYrIyUiQX8fv
TX98CCnrsMLRcWpjahfHeNAaFpTG6SvTB2kbd2tH7vFm+/sawjwjf02hbz79bPqgDy19zQ6GutXf
bViD56zzDrhb0eewOYny/I3TQLKdfjcdP5Bwr00sy5i9/66V0mIT1TCg399T7QJpN0fDrWvsoukD
tUrkzRCUePX83U+6kDWcGdC4nb4yfWBlJgUzEzef99/mAZUfk3rLhzaqQo637bgtfm+3VZx8m6kN
YeDfbQQDHOxEYBH83oYyNPIWXR6gndN9DcFbbAmoqSD83R9qUTtbEcMSf3+P7BZuJRXa1G99VCFa
AVDVeX0/tCyi6oJqye/3X/GA9RdJa/96fwsNDBWNsPTl/TwhJ1gX9aD+fH9L7TJvN3jV0/vhs7aI
d6mBLe3fJ5pQaNnVpAXe3yp6lEYkI4UMxpCc+pG0kNjJmnP7fvjSMc2dEWs374cfPBN4uyO/3bLp
hyL0oH7b5fH98G5elvu4SK/ej5VA4d4HRnpQmUXmBMXs0mFx8OzfgZ2T7lADupDscYHLeulOTrHc
DbVmABLEh2nYIEadROV2+tQh1FqCusMmaPw0gziwLiK7WUyfaqglXbBeYfw9fjpUdnjwJPEwfdhA
ybpR2ALUSmU3FEhJ18RNeTt9VeT10a/s5Gr6KvUZeFtlJ++mD9EXAiqYqt1m+tTzyVJR/XPfziFR
k44qNHqy06eFww6ZnAWV4fEcfISmruxEPk6vbCMvbskUz97OIWTXJddSeCPGK9fj/mHkPR+m47RZ
C1EvcMQIMJSwOoArnNmjW9L43SZy6YLGLpbTpwooDxh7EMKnl+TLelT2wKhOL1X2p8c2Nt6OZAlt
uEPv9e0UKL9vBiuW3s4vcYLXSiTh5dQIzMFk7qFNtZ0Okwskim12fOvppeNqBaQCyrrTSzmL8B9T
R8+Y8Xy5b8Nl60jP06vAy9vr0s9X04VOb5nZvgJ0QKQ3qHDaJX9RU7L9CRjqyhApRd6Y7Wtnsxto
Esxi9ULs2zbGk0MU2NNHAqoID8kFFXqFBHnpYgdvGHf4bSiLQI+R50xr4276P6lKlcX0cvre9Ivp
ZdWl5ZVSURhVPOMul2WEzSH0ji+mgyENt09Nw7qavg13qQFfqNe7YTr0gNJlpUBInH7QUXEkGynA
5o2/V5CqvShGSvj0cvAV8yAp7s10JEmSgRoAFh+PozfVG2r9/zTazmm02cDAEbP7HzTajs/Rc/1J
0238/hvxT0FtzRSAilSmCN0Y8eRvAm3jByP8X9UAcgOjHsl9/837s/4hI+hGZt7UZCC6/Oxv3p/x
D9Y5ILRI0gDNRh/D+N/w/kb1tQ/qbCN50FRk3dAMYWqKroyw3Q9Y7oK0XFtXSrtPUd5WfUx/UGdV
03jpV+XsQ48c3w76kfCgnBAe/mjrBAJsloZZQAtq93qezzNZuU3CYFk66WosCJMgzYeGOuNiyNgm
BMixK+FRRdvk+7MQX16xsEe6pa2A8ud2fLxiTeqDDFhTv5chH4ciAz2CjdOAr5QWLW0XFrdKQj61
0VcKdkYPshR/+q4D8J1iPEeIFNzCn5q76NghXAEZaYH5yAJszxV1651kZTdSps1Vvdt9f+LKeGJ/
3CooXiojRbM0/YRwkQyKQl1D7fdCj/eaGi81PV2nmb12XhP5941hiq0DwKlpMdgcgj0aNgcfHpDd
mKvvzwQ66p8noqumBuCINLsxKv59HDNKaiWUTbFOl0mlrMyQEjY19IpTqsofDCDcfs5d/ImKIGNH
V9AyFDqqU+T21ROyjJqXkKF1CwtalkYNwV3DDfFbIvGlamvFrBcmJNTMbedoSZ25XAQUTy73c9Mn
Aya34gQWJ+63SvOgubcelbCmQbWExtPCmH/ft2J8CD7f5c+tjcP3Q+fWpQwEWTOKvR4287j1dzLg
fwEgA4roTFfqS0czFnmpg5KSKOc4S0NSNxLJmd7StzCuDgE458iRlm2M603r7kIsOnwFf0CEuL4/
11MK0HRTNB3GsK5wY4D3fz5XxCi7WnFQ4PVGWRJRrpuSvCLyi7X9IKFY62KfouYO4EDtvlZgtXv2
YsA+pRtQlCA7XaMpUEBVKJxVKqPNUWTkX3m8fPw8q2KraejYmwP0P9AdiAT+MIqHsE5vUXr55TWk
p76/nC8eMF35eDnW58vRgzAhZ1kVe2qQz51Wrkz/vsXyjCTfiqLWuszjjW5TzMGlx1O02zKKkd/H
26qKViX/fn86Y2unA4EFg52IjeKPIZ90bqpIFJJrzgYE8EUspF0DITPA+rNOVfSy00vDDc4Mvj8f
bDrgQ5MnHdBUoi6jri72fp+glV1t4W0dJIMmWySSwFaAnEZswc3Ozckn5JC3gWSSImbFs9Q/yCEp
CbM47VoGklFtGwSKkWYg4lUuHN+5KS2dEmCzCb1lHkfrEmaQhp/mxg+eDaDvthWuGidc1U66dEr8
e4yZVsev398MMc4vf9wNTk6wGpAFVE7WLqVR+jrWUyYBJVsiznkscvuQCeNW62eUmn6x81mR277U
BwSl/OQgs565UEAKQrXYVefjzSp7cmom7jIez8MA+yQXyrOP9uSMhfCmsP+VSVNVWShMbiosQ/tk
LmnqHJKVUKFZqeYhcteyi54HIHDRHwRg8xopKrlBtdo7M46UL6ZMGrYsRTZV3UBf9vOTRGIWSGZP
w70u7arB2RVRc2xz6SKJEJkWABxK6F5Ksk1SJEZI6TnqD0mxdnoxPISK/ND4+ujz150bZ1+sIipB
PuuWIWvo0Z6cV+eUCSlmpdqXjb/Bw5kKCHLguQFfA+K8UIal0ARmNuYtBNZLvVfvJemxxPO54XRF
7N/VWQlccgUlceuXzZn59OtuM2yolTrrqnrKkfKcIJG6Sq72YF/JiBZr11bXYBrXHknyxAa/rtSQ
U7AudmyEJ03YytlKAbJvGdsOFy7Y9csOLuz3Y39aW0/GvgrKjzhVh+bEWPp8N/siyKOceXifZMGN
h5x9Ga7HiciHhMsyvMod+xBAXG1zCKzKSD2/0KRXK8HljtJsiNKUEzxE2HzbiOAldXMXVP5N0ZQI
LSr3JLmfVNPZ1XX2lJWPAVo4MK6Wj9BNFmgnzQf8ra0hexMmeYvOj28n/zEW/WqZBajOCOCGoq1h
ncS9VWy4idIJoDwGOmXMbMgCxI28SiVzFw4BAZ8Hteq3aYMvc6SbEtS2VT/IXnwPUH/wI2Bkyn2n
KPeW+RP0xVrv5JminVmRvlgCCPZkNgKqpkLRPgm0kkF0Rt8aJWXBZlEBAQGNQebooKFFVRUvYJ//
zQZPeiUKwZZYMQ2a4pcQGdWqK9eF0WmBqPorwSLo+5GlfPU8frzAk1m1RUByoAJd7tl8U4G/Mgo0
2KNZ012RadclsMPg8379S40ixWIQSYLRO1lYLTwfSkAr5R6w/yKoLpvqDnQ8uSMN0hxBJH4pEhin
Ek/lf7Plk/XVGEofoqjE/SSAlaNfsoQIMq5rgrJrOXL0XKw+Y6rLZ1seO/L0Edbk92seV/4PUSX+
LzVwOodHuEVdSqHKO9IGmiXwY6BnF2wbMK6f6bwpHOyKi+HM1PZFZMFI/rt982QkK9ag9tbYfux7
s1xcpbgBUhJh1c43mFTBaDozaU0L8jdXbJ4MZc9RmlQxuMsGvp/Mm7NBdgBTxEijFBfCr1YRRmKQ
UheGhLpooi/MJv837/fpfC6XViGJkKsOqdC7Wr1oKzC6AzaYDRYZCL2YVbXKgTWmUXRmqfuyw4WG
zI9iyLKwTga57tuSLNDL3o9EbC1xCFpDdKvQLTcpVCtcuvZiqOda/XLC+tDqyQBPKeN3VWCWqPYB
7vKg9pfGvMNcyOaBSlVijaw+N4d8ETvCi3q/0pOhTYFQc/OUKyW6nBXVBcAb7Bp+MMhQIFxko1g4
UwpUUEVIZ9oeO/GPMfbe9On8HBSNUtgFl6tj0D1OlJ3xNKBjWGdI7Tx9P3mMi+x3bZ2MZyWjACUP
TJV++Re6y6G0bsUNs/L3rZy7opMJWfVED8+AzlTRhLT8zSBdCfZz2L3WaX6m98S5xtTPk5KJujX0
Oh7RLDdX5EsKzcXCMlhAD1WTq7jQ9npnYeVqbschBE/gwhmQj5Zm0GbXqR8vlaJcpZg162gcojVN
rVCfCyDaIu2XSIsvvZytclcB+DRW3/fTl6Hah1Fnn0SSYSU0qVG5HZXfTM/XGOYEiJ7X3WzMEARe
NzcTaWmZzwDSwVC8oAK0qiRlZj/BNFvJ2LicOaWxye9GyEmeooxBUUi5XqIBI1Etd0hPwRiREZvC
4MXt6NMWA7J6oaG8JFNK6iBXW7jxoAp5ZrZXzg3Wk4jR6ao8Nnx6xyJwUT3Izw9+iYC4isi6rsyU
/CUDEzUgHS78btdE7TwCEZR2mLmAPQKo/X3XiDGT+mffqMqY4yS7Du/y81CjPql3QUy4l0WwaH2p
XvrCIo57DsC1dzWCBKjHpLCcensRsh+JtAF0KVhUXPwQWVkmOaIOGJzl95Xzy+pV7DAb5pRNoiNO
YewRhoW28CyhPpskP4gcZqadLyCGuJOR3Q8n7o5ozuxCs9iqanBUSHIiAN2bvxqRvNqCXbXrKDeK
fZHjW121/UVgxCsplnHZqo6u6t+gR3GQsucmr3hSILYiAQLLqnX01SAwvVGHDkUsxL0oTrhYKoI5
xQmzIkb3N1FaYoSaQnoY/L1S1ZdZ5N1GqPSiZTzA6wFB2d3DRNhJFfrBUHKlYh771qqt3etE0g6p
i46Cnm7bKliYOYBGrGLuIFxTWkRjOIl2hULgr5n7IceCiGxjrIoH90K3sR5AjuCH6eZAtACwoNtx
PY7H3km2pZnd+iJ5jPHJcxrpl49rYuosclGsaxjds8ZGUb8UT0B1NkCP7/PoJ8ikdeIypAt9DhDy
wkmVPdRAmCPIBiuI/uslUhnuBbnf29zz9hDSDqlMMkzcFYZ/k7ALb1zCHUu/FWV1WTnFVkFrtIBA
jDL0jeRVWHJK8GExBUSLUk8jfM20zeD1T36Fg6SJqDtCcG0PpUkLuwfDr7Ye+NgqrI7gvDfwU66F
hYKarmI37v7lAcg3kWszJTQYVJa/W7l+KlxkRUokmAGulj/6/MqRMZ9CTRzMn6Xt5UTadN0cjiTD
QXN/qMPv/CIKMIfNrtIVHmyKsycaF6Cj0babdQgBoe6JYLWX8ED3v4QaLGpfm8coZgAEmmPHijqJ
WWvrrBDX+B3BX7DhYKv4iSNnk2ziZNh7gXVBMfyK/LaEQcMMhi1+rXG0lP+Stz0oNoABkuStkEHL
xLwK4Np2bPFIH3TdndmjaxcZix5zwY4WTX9dwg4T5MUqW8VaKFrDOX6Gp/vLS5+bMp6b7lzGzqxB
XqECPR2nT7HyK3Fva0QrM3dXxvqi8chuY1UbZ8fAmMdOeWw79RACv45BNxdJh1yvtKkBe8WVcTFO
Ld9PGF/OX1OOHcVSi4zU5+kCvrDTFG0+WrCgoGQhj4xOOPu/8UK/b+nLOO29Je0kMO7yAaOGpqzY
cembuCFOQ6MXfBVSGNaWKR1F8Hg+bkm+b/bLQA3vAxsJHyHUUXHy434AnR7uV8fS20Y8cGSzZfRe
VUTOE8SmwhiKqK6dW5++CtTIxqs64Eph4Uz0uU30E9GaMeIaS5BDEjHlesiZomXbQgKQU4CFagFU
JJ8bto/SrHvmln65IdB1hdYpttmI0Xxunn4cUMrFMiHyMG309ZmMaWWBJZCNPKUDKydtgcYlyTaH
LQXVHZdQbft9r395s6kCjmUnTuRUMstQQ5D1fVjtUW5aQGzFVSZawt9BDy+Zqez8AJgBEzxXrxkX
/j8Cgw/NjoHDh81fFOKL0QQ0myLrbD/BVgc3cGa/da6Nk+BDxgCDbEVQ7Wv/Vi6vzPgiZlT9e913
cgdVSTIC3XCrvcPkYlBtGsswCDzjsnoo0Z8HSTRua/6VRi0FqTN9zKSeXJjSoIAvjW5MMfLKo2cG
0lSohOAXVy9TmZQcHGONEPX7Vqe665/37L3Zk2vNdFvCUyur9pJIwFgyB2A33ENh6QWOwJS9GD2p
ByB2YMRQg/y++a8H6nvrJ+FSyPzedy5MEJN0nGZjRFovkubgoo5gajMXuyHANt83OcmqfXfFJ3tH
URF+WCP7JAVuDAdj4aNiNJq+eP2cyXiueESMBPKwPNgMzVDxy5kWLRCukHcMcNcXPl6drT7zVxD/
MJIGdm0jNyUfAhbF70/2XP+Mn394osC1SLXppdW+kV4clRmTwdgnMLzjXaCgEa+99Kq2+RfapERP
CWLU/J2qVx/aHFDkBZhJ8micPIpSATp9NSBg3ZA6S1FLJMSaRWQwv2/1y4XiQ6sn4xCNiRDbCr/a
h1YMPYMcLoh6L3jgkWuIvRA8ODMOxgP+MQw+NHgy9AADo9CujDmyLl62Fu6g3QuR+0zlkfv3Lu1k
wJVJrMB09Kp9CyOSeAylBXyIMbqQYUBuKpJk37f35RT54cpOBk1Zl+SyKUHs7dqFOPEU5ETLxpk5
8uut13sr4iSgYL0vLa9gkoQ5O+txIHBxVdciYyY9Roh/YR1sIrbpo2mabLKbCDFZkGtxSaR6Lv11
Kvk2VvVUHT1STddkBSst8fkpcS04qKKn2tJZwyqNo0uD/bja3Ho9LtoQzx0ka6zsaCoeQqVot2sR
/GHcWR11WYv6GLfqcxfVR7kstgIgyFxLs32EGlFQxa8Fai+obzynaxwMQZMC3cixvB4ofVOkdczb
ISK8r4wxaNyOkfoQEdqbAKqMFjviHHSVPJPAU4N1JOFwq3jmFh3Co3SsUAON1eyylZT7TI43jmsd
Og8WU1BRRDPTS8oKeHA8NOiro6+CGcVViocFAkNnAiZr7J/Pj4JJ5k4j8oPGhF74yaOQ9DaajnB1
97omrbLO2hqUYxtl33jdpqjsw5CY26zehBiE3126KtprZFNFZqwdwNODYizY2uZsZhT5IncQo0n9
17glw93W+BCJkeuHQRuEsPog9/6m8F6AfaKwEF3GjbuoQuUSaZGbogCh2hmHrmnwXdwohbP0Q0rC
ICl3tRtessO9wIxhl5s9urU1dE7/1ZPQUq3CZ8uLLpXCehSJ/liYGzau66EyUQEyDqln3kEevglN
jNpCQiB1MBCr6GPMtCtMNKzHqs1+24r56nf+ax0VApO/4qaKokObouzYdflj2VEOSRzvRootkuht
vceLA5nFqxEP4qLMI6O0Gei33z/GU+b4820Zh7WpoQ9qgtWY5DE/TMS2Tr0Lzb5qj9TaQ6V2F4n8
oAbJOk+hq+fN0WaXP/MKM5lbgXX0MmPZSt1GtMamza1VXmXHiExo7l9XcPQqgl5JLVaRV1LyCl4s
LL2Hxty7A8JZdX9X1eretIqVmWZbxUie4jnswaUHLJsS6xxm6QBdsg3gmyCr3kDuyNJR+hdF8bqf
x/Z9O5jbPISUbxNddvkFPH+lRzY3M+aVmeOrDMkv0+/rrmKLBxdDLbepiDYlm+MqDlcqihVoWMcz
OJIPaaXd+15xLBTlIhPWLscFAjWEJ1Dis6JQdo0tBWemM00fB/kfvc0GRaH8aMH/PZk1bQnqS+/7
NbIYSEFqOVGPhWZ7tNokpChVBWwLsgpFO2vMbtWF2gIKHeLQkIpYP4DbP1e4kg1SexA5ZS3bnFXg
g9twliraTnO8jZW6dyKSt2XiLlzfxAE6uQ+9J58NgpFdxDvDSxdIMSITh5kg+ksttGXbKR99+JjU
F7YpzKm0JF0AOkNIRzVRH/OEDSx6ICT5YZpstcp7DPx63mPHxriN9nK8SjJn5XXIhyT1Ri61g2DE
hvFvwPchTqkaAP7KyeZesXPMlpJptQY8h/YSWN5hUUk3lWQu8uLHSNp2CHqS4KcvQPvigTXkOuqU
z/7grrw22QP2uC7z+soBtlJGv/PkoUWNG9jttPtqGzzNUA2XIvVisKx9WbuQKUmSMTry2F16Q4Pm
4Q/0i4E8IFDq3SLuvpBhRLvoyAWkOp0S6ScsWWeFLuCrDQ72pZmOX802IUvV05ZWqyvfdheKFiGp
juSS4+9yp5kXSrVUG0QIk2I/WN3e6QN4O8qKvfeF58D1g5gnIn8lGWiRwJPF6esCyR+MDudh8Vqq
xmVs4GM6ilNR3fApR6MusgSj9Ny5a5w30coxtn5ezBULQ8OkgpKGl1qBSG+fY4wkwXRy3eYWMY0l
WvHbjkJv5cLNTxeKLq6S6Jp8iTkiNOZ1Js2kDAqyzxJhebsSHfA41a57U79MhhIkOPZeAikzY6co
3XqU2EOs9McYQHS4WnoCVkiDnzL6voPhbaSEqdgsXmzo+K0Nz7BIbm0N262Q+WQmVRVGHDbayHR9
oN7jR2Yhz5DooKgKDOxNqHjRT9eyZlFULwdF/oE27mtVRi+ygvKkspB6H+2vAvGYVxfaBlrBFSTP
mdnh1K2ZoMozMjBGsoWHr0IfQ89ntCEfaF6hAKn0f0l9+WgiRTaP9ei1kay7xHXuktpcy3JxSJQC
rIZgOgFNjjsXEMoOQzFDe3F04+AwgQk/f6wa667AZEYOnVVQZJuiPlS+vggHe+8YEdU3sju+eaNi
7tdr0T5MRqWzcG3x9NpQYqFW5G22MdLgiP3mMxt3oBqRfTRK8chqCQ8czm952zThUQshqjJqyWit
wnAc7+oBMd1VVSApEqrRD4sIS0MJzhnkfY0W6Ky2mBBdHpLiZYjUrefAPzO3jqdeF+lL08Qrq/lt
4cAiGt5RwqXpP7gkCFoZMRV2IKEfLpCdXanps2Swlval90IFao0WGyYDwatTeJsAhYEWA79isJk4
bffFkfOV63UPIaaHM6+B5xhbiF8mS1TBLcpT6igMnJCrVddB1aB1kD7WtrOMIED0BkSbRkJhrenb
lXBoYxvK6k/TVg/jD0MFNA3Ez2u3LbEUYy8Qui+e5L/g3iuC5NUhsRLo/ktTyPsuK7eBpR3boFml
ho4gmJmBq+MqIow7+uqRu/tYxM0jJdJjjUdAr+p3eFmuRCf2iYZabcB3neEQE70WcbzHvGP0MPNe
eivfmfFwEapaiDsf0ktSYGz7Mnxtcu1arvU7EJQPoc6EoZSPamqs8ZQeydt3w6irVoTGk67th8B7
yUP/RZfsZddYh1BJOHzivbK4XNttsqmpZSqVdadHPM7jvodA7651o5fW817ZpbzWBnYJQ/EDI4YH
vvzi1G4KodF6sesrgZJngVtTnXN6pQsHE2WZJmKcZAPrFmUilHReppP3Jfyxav9VcjHAbVVxZcr1
TpWyx8FSKeekt4Eqx3M1tO60JLiWm/Si1ZlPeDibudXGD5l47GosjG3XJrfjD/jyhGs7rh6GtlgO
ubGJOms9MK2kjYmMPUMJZ0MovoAi9dsAqo+9aBLtuvBuSQ7uU54/O3vB5BtiqY18TX5mYzLtCU7X
WBMejjyCa3Vi9c+BuiGw/jPAFu8HJQTY/LthclCKbJkpuOGp8lNkKfc9iXiVoLPJ6ksFxnXTBeuw
cHZum1/GarBJsKAzVPm+qIhD/NfvY66vdqEmDB7kvxAcJ/T6fIKZIQ+F4rnAF8LgunRKHKUcnAa6
ZRI6y4HUpS2dS5p9iU0xNdXGWwcPc+20gp6TDJKw6Sj2ZkJSmkiTuG5hlfy3T1jbk5ku+iXUf9bt
s9mfPyP/MdX03vbJ9Qqz7L2ykIp9UWVLF7gpbmQLrdCfpVBDHKfAne0RrM7axRYq0IpbSX36vsON
L3vcUKiY6RgSkWr63ONBJgbk7TNK28W2hC5eRtZtHB9KES2s+udYH/HL4hLMEt5ibLAC+1cok8TU
WhMlCfkJbhG6M/XRsCA+5272DAn9GafzPLCuvLp/QDnkV6rLT4lN5KRThMmhW4tiGyj6r9bQDpJQ
LkIh34+7N10xXuFkj7W5XxmO0rkJwFxGI7nq3Y1WyGzfqMjIhFGLEefoYwOWpP0TMvpHhDqZJEqm
5qZFGUwkzFD1yijlpRaTx6I+qjNeQfsXS/RhRxdEKh9FTDnOFNELjsX3RgT5D6GM+yKQtwzDpwTi
9vd9/RXumAePuV6VNdD0+snjV6DHi5GNV5LX3DYsxyhcL9BZ3oZYHiLdvKoTcDIAYgvcnA1H2oQ+
uDs5uIF3f+/JZ3ad067y82RgykDjTFlRIfX/YX+ATL6dssPKQPtFuNlb23H9jyL/1cDtwDaOaYIc
FkFdqsR7pVev41q/FoGxHrOSHbuNcYfnOjqWLGh9+Bc54G5N8mdB86NhmZIy844EfTJDv3KJrayn
HwDeqLMiwoF2/BmnhatdurPvNCmExICbdx0SUk19/n80pjM0JiHzIP/PNKbb5/ov/z/+q3h+8Z8/
spmmn/23jZn+D4N/UPHnuYQ5pLFhe6MzwWbSbB1IHSpn6P+Td/mbzqSKf5ALAnRrs19mUKlMN2Va
V95//j9szGQGG8BvHbwwVQrzf0NnUk+SbMJUqS9BpzIBHYMsnOa1D5vzIarDUGuBdAlb/2k4ur6b
RPPJQg1bZdCMjVkiedbqA5kUz/cudZJKoJFFdUDBfNgGg/SX24426xX6d5kudv0grU3PL4+9q/nH
ghLZMNjaM+AqY+bJLh47fuWB0R/mdot6UJ6wOtRBKF8GUS1fWkbzQtijrcIOnG5Na8vI8a5QCmmP
H27U8e0B/YRoPSmvTVeuw+NCthXIqGmdAITSYojSPEFnS2uJLHqcmOdIamTH3nSzVZG57spOImWL
1jjiggFSigH2wLBmirnnd8VKuM9JKUfbrE8D8MbsHUokHPdq2Vlz5Mv7o2/o0UzvizPMnpOFZjzt
cU1nhFFiMQBTfV5ootDNh9B303mu9ZdqBeY/8dE3q5HLUUMH3WYtGOZDhKzX9/11klegXepwpkVB
3jAoBp7mSSuUC5G/RwhkIFW/atnMKKHVrkhD1JdBi4iIvvy+wZPE9tQgSF6s9VRccwi2Pl9oqECy
NTGwmOdZkG4baSHya09hdck0JznTqafwJBrToQjiYmPhO2aY8kkAAW4qwGfcQjTG6bwLOYYuguDq
taMguaKFqXEUid2gmJbK9xoyzPgMzdSqMfZOKx7rQJGvwng0k1ABtGSjJkec+WfG65/33STCYfoY
QwyDgvDn7sCYxTEqB8u2KsuCLVI/BpRwLHSxBcUpqEC7x80PqWMFZ2yXxlnoY0KJroGXJECxWyPR
SrVOGm4yubbtnOcEEzOhdQ9sLJK7iurrnYm7n6fW2lGxnsAXaLfUkR8c08JVfKgL9tFpdJP3kINj
PQ9X08u6kSP2scqdW56LCv4coJYpEzGDVjLwhzrlUBAG2x4ehKTthhA4Rh6ne56M3+ANWVdtom10
OeVrZI4lI0YEUU2ua4lNKpWhcKfA+idHAYak+g10564MKmv1/XAWf/SjJlRNATxgKpY+DurPNzDU
gM/rCoA8V613opVQzY4y/F1NTyzx+SXDxtO1RlGcEnco/079xr1z5Pg+gYC5Mlpk6LXxD9qhJuKC
6F2bNrs6Jam7LZl/RG6zMEKzRVcvdMlbNm28yrF++GUiEYVXb2iu2PtD1Bx9AsukO1PgO+Wqkt4V
8K4EWhRsiExWk89XlxpyZhs9cOGm1O/07raV3PKvEEVoNyuXbihv3VApf9cC7LYX/vT1+EeSY0GD
P+P++35W1dPxqgnYXxoDVYMfIU7nDZH5GQ6bVN/CjnXDti+GSkZbtpXvmDY9fH1UhFNSaW9IerUP
7OSnVkZXGBkZ7KelleNpGNHjIXUMbHPdU6V5bKt20SMRe9CGYKUhJLkVPR7MXkKGLSM3cOwc7JlL
VyJLI6PCp+YbsPQdwueUVYWB/wN5EfwoYMp8f6mn+9Cx00GFKQpuDgIS2Kkj2v/n7Lx23NaCLPpF
BJjDq3LsHP1CODIfHubw9bPI9tz2VV+4MWMYQktiFkOdqtp7DZWKsZhCsZtCDV2bnGB73AV2vh2M
R7PylXul6n7WHgTSXA4b/M7NRefQOBaaY3lywQsu4bc7+1LPrk2so3XNv0I1uR/62LyzNFzh/769
l12F0/YyNnIMqrEEHMQv/z5JIt/IRh4a5OT78TbHpP2gJe0dXrwjeSLpX5GhIjWVOfFuwHfakwkJ
h0jXtrqAtqiOLz2e1K9503ob3bH7pRFpX0sjCu8130JyhFllFIXODtmYxJiF7j7MZUDNp6Y8Y1GF
D4Vp+9dOUF5LJ3aARtTOsYp7OXHAw+ccw/Zl2vIL9g7I8jpxx2PciWrtQpTZlLh4bMJCdA+B2Qus
s10AQri6L3ujAtSFBd8eOsm4FFgVbTQ8F7ehbj+1OeD2pmq/Z7hjLvxQWrfYLPyQqhLdh0AOGY57
e8Gu37vdAP6ruw8E0iTV+Ex5ejlk4pGhToGk5U03cR4fFw/TSliMHqNw6tyfEPMj7lLqF8iEyzxr
228tifolptTZMWg1sSQqIigajGtVUv3IItJvinWXK4ax//sJcXnXYJhs0V+q2pqO8zBn8cVdgz7j
Ru1N9OIJHNpln7Pyhq7tXWqgZAJZV251jWR5Plg7jGDPKnLXrBt/oiMvFlHTfvv75lw8YqetIZ4i
5KDPiwN1uTUYetT0R+ZkcqXmbgaBmCYK1UVcbuKRxr5E+d601Dj+vtLLvAmhv07GhNIYZvUqFgUX
F4XlRik222gKgcsEt2SW8XAKqnCtT2BPQ2m/5phS70LyjHj1BkdvmuCTTbgIhd82YdoAbifcmi5j
C3gAnKk+zMjoK1mjczJI9aFzGGVO5iykQcVas6kQtU7w4OjtLmyH5rPw8mIcwiZQrsK8AUExuAPv
8vlRWU7ZxYMEUKF0P3yDO6eXNz9gt/WfxAkXj+FpRRQjUQjzn4DqsoEwHNB262VMRwGI5iFJnrAy
W4rBpnECEFOheoQ11XcDQsPfD/J/7KCNslO1DNYOuP0iadGp3aByL1MWgKhi8HrsYaoA+vKmvz5Z
1X/so+u5hOmWPoXRl/nJ1LetmIpPuJQGJZq8oJva6qx4HwXPKulqsy/0c1HF5i4ge7EgsnSvUGia
C8X1hy+NPvFMwvRbqEuMmzSjv8X7FD4rnvTlGYxEuDL9wNkVOR1dSd56J8XMtth2AcPRIjLsJJu3
lRkfclPdBC4ySzhdqwF/Y+T/u1oUMLLLzjhEBY0CtMuspaHsnJqeu4lYjc2v0a8oLyRf4GdTnQ2M
fVJLHXZW3xzptLxJiDOWfZE0t4XBrVjXR3+Z58q49oMifals2NFuaLUbjHG/u0RSV/iDjvSCp+Mn
v+hFwMmZZPI8Qy6sqThMfLB1EFRtZFwBRI5GpKZq1d86pb0wWvcpc5t47all8skY7OM5ZHLGEuBS
0ORhenkORWOKcUBIEKMV7aPTdI9t1jyq/P338+fj6TMB0qdoTtNszb30q8BA1ZSCnphlrcWMczTz
IbBpFhFuMC5qf20G7VKp8iuwQfknO/jhDswhhfhukVHj4uRSuQgQGvwzgKcFdPC669JTmkUYjf6V
a4E+iTxdPdCKsQCdu/77Dn98DpEH0C0DmrlLFw4Byr/XOw52mpQId0iRomoMHRhudirTXaJIKtp1
by8E6hvgQdyJRVjki6j0sEvsZbol3NTWfVh9MtzT/uNQ8EzkIUQ7Nc/Iy1ipFYnixwbEnpLGq0Mh
JyqbWx5UBWDKaLt3Qxyp+1Qt0nMYUvahuNpCFaNUC1PN2kY+LOAAIXnUObdDWYeHJBvGhatH7e7v
x+5S6T9dBg4XAsY6kxMBI/V/H7tM7zu3UIwA1wmbFpesLReB2/U/lQzzNTzuAaWZK1knwTJMVICb
VtbvuP0Vy5Gc9zoMfW+JlB+XZ785OujglgM4hRNFIEZpiq3vRqyXCegbJrW9c6o2wSdRyMfrmMOM
pY+mgiljVy4yKlkGKc7DSXFRlMMjjnMo1XXM1OGBMdukG/nkvvHxKrapVjBOMhk9kMa7ONm0GOJX
C7pvsi+fr2KXK/n/cxXb9qSMn3IFrkrg/e/fpZY5zuEYVy9zV8GOPmieB4QKi06W4lwF6wbf51Wg
ugleXVny2ROIZf+RE+ecANNrmhxV9u9joN/VtRsYGmk1njKH6UYFbejw+S5+/OU456hgM9wkiPpg
g4Frb1TVBfwAZ7Lpq8udQhk+zP2bzDDFMQ7rH38/1z/+clhZMN6aMrNE0+7FIQWKHZVxjb9sNZYp
PQ74QZpWR3rh01vwFPj++wByA6avS2NY7X5cU+1k1A9jLADIU4h7gSPvHA4qznAdhp25+ft+/cfa
pt5lstT0HpJzuwhBsy5HVFv1/kK3YAc2+L5XpNjCnvYrTMU/7Vy+GKFzdpADolRG45/Bne2yRZwh
Ina5IY71MYDrtKeVI/N1a2lLvPhKYZa35WTV6aMlwTwZC74+Sr+ltnpl02V1qvScrIEjrh1UPngM
y+9tZ5zUOtvleKefgUmu+nTINrqo7Lu8tj9z5fr4cGSLyeVPigiP1pbpHPkjYe4PlfCdAdymXqfF
GkU6fpUR/jxp1497NYR2rAbo8hLDuEtt59NQ/b+One16jFTIVlofbh4G+hct9LlZtXHjb51B/T4H
bcLGyin2uq1UAn+jlvq9mqjj3gxLrngz+Sab2rgxKzAI/8czh5ywNhWYTcrhH5NuSRZ7GC54ysLI
6YpU2milkOcCU3d0wJ19kj/48EhkcIJHvscdjXPUuqxqKyMwM5O14eUw3pBMqHnkPEn8rYzkvkPq
sJCD+9kB1z+MjVgpBxvzsykkIjb49+/dyLhV7BJ60VBZ5mveSZBXWRyfvHzo1jjChqBBycC48C6/
65UA60CXYuh6L0VdyhMW80DYxMNgUwvRx+AWK1Ov8SPaU0M6skAnAqSRn9UILtUQBtkgkqGEzPzj
VL0c5PSNUbl2gAEW3Mdi4ZrdbU87xQ5Tf3Xp1UW4snvkZzIGDl5DZuiN+0Qr408ycR/ulmyER5HW
JVQ1GY5c3C3VOHYZIxiE9H4WnmO/v3VVCAq958afxCCXVaxpf1kZ9X9OQrw/LgNjnzF9Hk/U67EJ
m33zq6/JpgY25tDUYMbMUlY9N527Oul+tiH+wBkJnEPstOHRQ9lY1W1Dmifxl/qIBNTM8JQP1VDc
SE0/BvxQN9xanEWeNSQDckzwWm/4oimy2VTVkK+EkNc2xferUPrqoSRFZYYCS88aCBEdgd6GcRrw
rLjR13+/+LQpMvnXU4LTkoqFy4iA8gX2h/8+NwGaltKMuuncrM0NsXxF5aFd9ZwR4Gy0fS8zGgQT
vOZ8MANrBrjhjXCNK1Glya0+RDcS2+a/b5M+x8qXGzUNG/C/sbjFX14wsII6oYTcIJsyr/dCukvf
tb+4DWir0q3dBcm8K9LfcC8i28UcK9ROckMM29zoVMZp8ri2gkbdRQ3cECcK8zvuty+RqBKayZVN
G/vPrV1m9Jjm3T3Nxhh0x6jfyaTRrG9735Jh0G8nzA7AgAWu+e0uq9A5KWq3k0Pq04ca6N84azs0
py1+B/W9WXjNHfimr/XYiRWAIkQwBrwjSbAvA6VblVbRLjLipaui76ql21Lh4OEsV1HryetBd36I
go7uFOS2bAfvoIw+3GPfxPE/y41thDX/UEnx6Cjn1IFIjwdCuOqob5Gzr159o02v1CTSdzEwThnW
5yx0lJs+VhMSn7jpCklmWecS0v1iQQrFPRmyjQ+1q0KClOWPVVd0x9Gzx4OH++4xk+HWrBC6KJb6
1HbKS6Np0W1b0EA99sEvJz21cT6CI/OaTZLl5cJ27eQ6rzoaqWO338Drw+HViN29asnnLmvMQ9bn
dMGbAPDcNk6xn6uGqeFiMvdqHkM0eg8KT/mdArV3VQ3J8BhWdMoNjX5bi/pn0ZfWvdSH7qBLur7M
ySqh0c3gEFqKdYhpE1r4hoaLL9mKG93Io8Uo8h9ZUOf7vMBKWyUBdVXJ/ISp4VF3SmA0tgXrGEI6
ljSdXBupfsZKHaa4eLHLETBP7BhnV2Y3rnBorm1jB8Gi7588aV+NmqGcSTlskoAGsUor1C19Me45
dpOHuMyHXZO4P5uadjw0gAxZSGL0VPjoq4u7E16BKHUN67pr8DELnKb4QmPcGyJWLW+QHFXLOOqM
rUwte1eFjIVURHfIMfp2kohykWa+gdG58R1WR/ighjlnKjjJoyzoRQev2l4bUb/3A/qfndobj+1o
uEvRuNq14cSvhgefwvHLGIOwgaZcNTjC5C6eRPkYFjx34iLCRr8E0KUFTbkrkOVP5iXBwhvT5DpJ
qy9WJvJrL7F/2VaY39ZVFy1FfV1N5Twp1F9ONnEikvHZtI9O0/onAf/4HGr9vZODm6ya3Nkbo7pr
VWe4H12lWoMjWzJM88+gBhPa8ssvCqTOQyYLtH7F2YiOFBvaG62FeI3sxIVUBR1rBAy6MywcS1W6
+FcVHf//18jEc6kykFmmZMoI4fIRSP9V1ceNg5eWZuwDjXi9CAttHal6RPPMp4+gjykE1jeNCzA2
po+CHqt/34v9bpQY1hLUVgY5Pq9RyXKBYsbzotx5ieqsaQooloKH/1Vf98uwSDgfreipnbxQhCK+
/v0+/GFoxOYQo9IgYnIz/mBl5zo+R5eb6SLBfWwxpGl+VKuUJqMyWxSJm++dRH35+yovwzNutiQc
NQRMpHA8/bLAmZdoox3fUhZSQhAyfRODD7qCD4Qe5tYHoip10HxR//j31V4OXlgtUSFle6qOtEVc
drDELqZYVs1qxyzn8edyw5/icZes+Z1o7/6+sg/ZetaGf6dHgZlog3LndBD+DP/TSG+qENlxKxqa
rjTuKpE20k7XZMMKZANuBX2tbXOXKFg3SE0qWhx98ty//G2nbTBssvVTMwYJs4uEhVkmjT8Y2e/H
PmqgcG00sIlCTUE2QCTQ0mj6SdLiQ0g5r5ST27aJVkjRXZzfUZzXOTBkdlwhuerH2Qk+TLd287Zb
88hdhlayUQPDIPkaZN9EJA+iytP7Tw7/ZUw5bQWlXU5dEk4fx8X9kAfScht23R7j9eCUxspgZELH
DYq2sUy2maeUKJ5amq2FKzbx0EXnCYSx4Il/34mu2YyNZgEd9T9VEv7XtvFz4BvMiUhC+CLejaLI
d4ccl6x5zF5Kl3ZOLGOKsnnIXfeseklxNLXsR5Vp+SNt8S46vZF6UigV5VmJtXGBoqi7/fsRuxyu
Tgds6ogwXc4XaisX56uilFqs0FOIWtMNzz6tkYvRUofHpKAHOXGKBDfOfkWIeY22wvjkHnwZn04r
JyYnO4Nj91SA/PfFksSyAf3dKPihUnrOM0ZnQe595vpn2nOv1p8xJz+xSsMcu8pwg+aoiyuiKl38
2fKRFQmDW08sD7nj4fCcfNWTva+qP42kCNepGOKzZ4ifYUqXLerOV/Jj3+tQfPUqmPWtCWRlGPH8
8V8Mqx13laruS/DYZz3Dp8ZvjatSOZTh+CtI8QMgB19svAKJZMTYcwVfVN3IEPmAHqAzDFyVPjkr
7/aUZh89Rf/JEJrw1cfSN/G0fCd6mnADWDKjKddRZnbQFhXKHFz063QsrjSGb2d+1kWbBz9SR692
VfYz1tVsbUR+uaSE+V1L6nirjdqqNn13EQpx9uvulyJkeygc8wUv2GZnNvKIIOy1VscALjhcFppG
Anfi9uHouEj1YpOTjzzZ2XjM0+rQ0gd1rEP/FTns9JTSEb9mNs7D5dbNXqRq/iwH+WJZ+H1jkkc7
hRIpWwq1V9wt12lV0AQPHX1hpXd2R0JJNWJwvpG/GzV31xZjumkbUjKg2/qFQefcDpnmuuYcujK9
eKvGzr5uQarTi1UvEru471UTagOQy53XIeyHoXQbyQF5jbepR/ek9cgh88Q0toPrfrOL4K4qjR/2
6E5S0+pKr+RjH2MFHQ3eTs+AHEpaNKgxohhclmoM+Eaz8JntSSGOKoJpv3VQksU45tojFJkGnvLo
alufFsgso3aXdsbeOofdU2ilgPcYydL1h8SrgL97sKW6ctDOwPeqIySxyXbEjWcRmqGxcIpy16vk
88LQJXDUAlhzFYwPSbTrh2W0bSMaDwxzWAFsRclY+1uA5eBh9BQFhEQIotZpvK0b9HlZ/DJl4jdC
BNs0Au1b6c5jpnUGiOhe8U5FGPxiYCEWschf23aI8Lxp87URFK9e7j/jEp1t6VRdDgFyuKG0w6tm
3NVF96r7GJlV4bgqtQF8JYIkWgluHferGEbshK2qWxBLAKKVwJJ9NGVTU1eM7WjBCVn00odq51YL
G9tf+oxIWYrCXKQO0EI1bxZWi9o4S8t+FwmRrayxW8KMwLlaXCdxVG0dmiRWdaQ9qzEFntxpz3rr
pJtQpAc6zqyFYsRX2aDtxjwUK8vok+VogbP0EJTqViPBlBT3g61up0TBAt1i1Rv5qmJgBs0yf0gZ
KE5yUtBh90rSIl5Kru2OID7nso1qw1n6YB3Xhnk2LX3NzkQc5BVcdnztB0AxDOZwmlmNI5mgupFb
O5GPMpgc9LR0Y1nhI9051OUiHIa+mZ1eALX0J7cuYe38WrlKYrXeuJbyExnxo1LG443JleyWSXg3
iP7GkdVPX9jdPYjKLx33sZSR6wtK9E1bdz8UTOa2Vqyz8WO5hkAK86ytKZSg+oJMVeAf7qTowXOi
7oYugdBYabL+iQutQ6tS2GMpqw+rJnxtC5x/kInJJSVULVabbVXacHtHoIGpFWY3VQhVBKbuTz1U
dcQafnnrDM1LMcjvYRMGoIISXMdbLTubaPoSNd+2VqLukEMBw2yTXa+RHqHEq6JVUhHm9dJdWEmj
HrTm2qZ+uBwa5NEdFHd0x9bCHFmc2SUeA2Uj2LdtDKI6V17AlGKDKA1/n4Qj3KCa6DUOn2IrjBGy
IZlqbconbX6v1Tn3fDujliSgl7Qp/FwLlKY1mDRhMpjZqP4RuJWzKR1GmDlKOa3sH6oK1y89xiOD
9oKebAPP4RZwNUbKAK1XVd9Yp9FOrFOd1jjkq157GDJz5zlV/a0L5BX2kzvdcu1vPM5PYeX6Txa3
rVUWu89WhgsroZnquz45iA6A5GA7h2QoHqK0FLg4iXYVlQZWEKS0X5MxChZ+Z9K1lBbdaaL9ykrz
juhhLRw81HYfkLCHROmX/Mi1Aml3Cqvdrt0WIY1UVjUUB2N6KUxZHJwUEir0E7koTEfelZJRuBEF
D/NLUMJMHALHOvaJd1VWfhIRLum/cHj2r33dI+UQBsf5XUZPwPVIYoumyTIBZqPIW+6y3aR0J6nM
O9PC7A1b2FHZII0/Itdwd1FU9VxxMnjOUu6YptqkO9eJw2dP4K3QQFQ8A5wPnnMxbkYRyPuResZ9
QBOmnrU/qkpIFFPgLrTpZf6rs6vu5LVehKYEsR6yVTPfvH8ThEF/mqeZP3ubMB3jcUuN4emPz96n
mZetzEus6/JqyOt+d7GYeeKLz/IRQPwIvFNY3iofzXxPkFEf5xdPDPVxck9FXD6/vn81/yUccdOM
sdzFuoJpv+iymHRSXYJ5FPpIgkD3YGznunmaX96+d432V9bU/mb+rPvnWy3tqIwHarFN8gRloxTf
Q5XbWBJZ9S2cn+TA00JsNE14z1pkIxAyxXclxsctCWi6y+j1OXQ8oTdu4OnPBnYHoH3Edz+sQNOW
vnnrwKrfd36M7MdOu2cw8Fi0sAy3hX9oD5V/O3jS3BvVF9cdTf+h0zrrkIIhXfqj4RycPhUvTsW1
bcfBUzHwdDFrrUFPy+dhZOjrIVeD3fzWKACXisC8tcvevi2Aoc4f0x2CkWaUMVjPRvGCwpfOa/+c
FUV/F49uca7C4q4rjPBepdpxn/QRBcDYi/YhuLh7WlqGsxDOTalmSb70/ShaDnHq7eaJY0ta56Rt
aG1j1nkh9IgmS/zWDeKT9lYYjfqo/3LiPv8ZOHZHJwx6Y6B6YhsqTnDQpm5R2djBqrRL+WVss52r
IQEcsuCRBE/2bPdC0PBau6ceUfmpzTRznSp98GRF4bd5seHgrLzAGr5aRTYuG8tJbqJez/d9rLvb
3DGTu8ip4F3DdP1h64d58XGhwpLORuveaitvU+gtxq26i5o/yMhA96n6anrVYV4+t9jbii6ZZ9VX
fZ7lbXkuPXU4EvUBbo/y+pFmnbc99NxuCS5bfhu9tlriya/d+IQpOy1RxC5JSk6YogAiJb3qoRHV
WfHLfhFLYkUfC+jHuIk6+jLgtoWxKh59R9FWoq7U7fyt0qvxJo6iYONOE2foBram4ZOMnt46wlRx
Wmiw4pvm7bXKPPYlPzVe9NljZ/C096Phdf6yRj5zE2jZYZ6TREt7zyMB33OWM7+U7uOAgyesERY1
Ns2udbz4dl6SaehPma1AhJ6+K9qYyMZH0zHPB4EGidio+G87EDlatariIdy9bUTRmOuwx21injhF
wbcNGMr93oHSTfdN6mnLeWI7Joun+gZ9ntNmGUnUn+ED/8htYdKfC6raSWNC37AOxMn39OzthQpK
dqIHs8DNs0Rf8j6NlYRYjsyTv30KrDIuZXWcZ3lfwjwFIWd2cmOdFbx9reTKpkuSr38s8O3PecY/
llpkNN0p1GlW8zdm77HWD4ubtrLt7TVcQHM/f/u+H/PbP2aOjKDcCcHvN831/u37hs5fzC/v+yLS
xl6CigVqP+3LPPHbxrxP/f5Np41XDeTOXVXDp471Yh/gV3l2ZGGcu8LGsqd1aUCpMV/cIqEL/UNs
0J5Wl+fKwwZlWxPybDEqDRaVU3QDRN3/nVv1I7mscBJc//HN/HWjG1uvKLXD2yIKB8MEXZMnZ6ja
AatHVj1Pp2LItKrQVCzjrpmi/X+WPU+jjMGrV6LyxxeUBtcWX4KTTgfP21sFqjmSZ6tdtmpxRXNf
j5HHxAac6uIE1Nc0cBOkz+THkQyDPxYCXfkEoJwmiwPjFrl9eGophAETLuw7F67p8e1t5QcPheIh
TJ9mmBcJGvZRmE1/fFukr+pPTkiefV7a/BKI8KXu1ez3MoyufR27IXyb4m2zEvtLgLfH4W0tXlx+
CxppHN4WWWbBDz8vh99vi775SfxV/56YMiU+6klB7PrPbnoS39vaocbxe6PSljIpOeb9+1Z1ONss
UGZb+7dp+pDRLEI6dT9v0jwhWYEcl9eoA5EyHQ1NGQqS9hkK3fn4kc8COd+42R/LVSyK9wUDkrfP
5gNlFyMjH/Lfu/dlp2lLCmF0zd3bslujJegVrbqjzEuFsdFcnbEB46a3dVkZRaNA61AJzeuODSqK
YlCyt2W+/YI1rrmdC2rjbZmMoJVFRWP89n2/DcaiS7tDP/q2Htsqk6U7gpx937bGgYNsGnW/fVtO
lxLxZ0lVb4t53Qj+ymVk4df/vtw+SBp47RW8mLdpdDISg4I3DOO+3ycXhVGeV0PiMYifjqet4Ivi
Yofz+30V9ubS7luNkHA6BhUoLdp4O1Cs8zIbNaNVsx7qzfu2BqoPyJVOys3vbXMxnxsskYFzZb26
hpikVm+a2q2WGQ/nLeYhAmasEdbhHgO75nYsrfpKY5Q/v2vhEW2Hls72Jon8sw6r1rbLLlzikuWd
zX+/Zcy/9Sa+Lt5p1e1gUQ0FHrSljAvGd347TfE2f/e/3769TVrLPVsTXHeaNZte5o8Cfon3Rc4f
RXykumO/lh5+I/YE78XbRDkzLN0q09rn6UXmRFeGwA14WpZ/KDuLVISBmyyjDfdcQxCep+uVvrqN
J8DvtNx57fPn80d+ZP6x9n9mnOeZp2onLvE01ftH2bT4f2Z8+7wzQ8pVAVp9mW01jSePG5XytrJw
mdCwNX7/yCt99aqPv3pORJWh626p6XS3eaCMV70CXd7KtWOYisd5t7WcJIwM6o2C2BPLDxfqe6nW
LJcjP+2hxc1tgUmK2M9b6w6ufa5BW8zv5n3VGqjQOXjo37/KxI2epvjjreorfxyqdqJUA2n4/at2
0wzT23lpflD+8iewdQvhGmo6qOsS6PUw4a+1IrRvG4jYdHoaEyDbn1DZ8QTNjid8NtDRczYBtXPI
2vWE2HZNnLDHHuy2PwG4swnFbUr1tp/g3BCnO2RGiAOtCSfe60C8ieOVEyqW9B6e9V04ob6tCfqd
TvjvYQKBywkJHsIGNyZmuD7hwvsJHD6/VaytVS0xVtdeMhw29+oEGy8n7DgtYidaFvKHbkKSxxOc
PNfBlMdYNJCIAV2eTxDzcMKZOz2B/bxNzQQ7jybsuZgA6CQm7owJiR7FPQmifnIFiDrryQV8vFIB
l97geyEmK7p432TZuBpU2Z9StFMNfVv8Ob9nTPn7L0NPn2u7HrbvH81/RWUxjdunOebZjApjajf0
tMXbsqhWg6z9ZzHxvIIkTYoTDWLvn78tZn7/Psf8tijMDgtSlQHFvKr3eeb1va3FFJ7Yxqn+5X3m
y6nfl60rkmRnmx7ed3GerfBidv59VzJHcIcMtHj1x2G5WP08NfaY1T4BqPw+7++dn/b7fZPmr4vS
uZejgi3t++68T/I2H/ihZG2avfN2hOZ1vk0+L+KPbRgH99h1hz8++ee3u9xo2WNRjpzMx67/42b9
sQ4hNdpehv7Hh93557ecpxZRae/z5Klso5vUGfJXrdSJAtWivsniLNu1wzDs7SLtr0Z8sVY+rchP
Uijf6mZof7GDuV2ZP8MISLHKEPkxyjuxZoyqnkVUFQfpk+HtXbOm60pDpaXn3ZcROG1VRN0vO4wx
IfLNr0Y3XXaeWd+ZLs06SAzio2dK7HWM1Fw3RTk+iJ64OmiM+kdNqa+dVh6G4ZMbtuGLRxp7FStD
c51pgbsT9KvuSAO01/MX8yQMeh5/b/Gk8jSrHxYmICRX/eFhjLC1GqLAPM0r7pLI21h919zNmzVv
YG2HJH5ZZzzEx6K22y8KBc+lWdcQ1addpDhSHObdtkfYkm3SGo8ZRYmFQ+fRT81fYVfY/pqOG6BU
52kQqrGK+q67Qn8y7nscgXe5qdU388GvvCR/zfvg5u0omfHKxmPouwK6eZHpTntfGnWxiQrhHasA
OxOHQsWmdUR335SIpctijL5rbrSat3j6XakZUHXguYi0Iy0OJdK5t5dB9nm68GtjTyIz3qtDuVZt
IfDMioL96NFLMhqNxC6+659ctZKrpq12bqhpoC4gESdYOiKgG3mI+j7qVqesl4pvoXVljFRreXJI
rIiQ8L7XvPJrmsfjuiqtB7B8zGt6wVnrooIOUp6iOM8Nu3roIBi2jnKwuWEfeGB9oXGe9h3FDXGR
VKKJE7ErijImBmrF6+gUr1HM0L8ujaXTqTCtgLjtk9TIKPrq1dlyk+4uMuVBtekfGuOgWMeO2Z8t
Pa8WfQll3q9UA/G8b4Byzc0zhv04uKYRJIVY3WVNoj1llYlbpPEYtiyH6yC5p78pxUeswJJQjHei
oKQRI5c7H/LEf9B7cHqVEXUkYRmOYgP5pFqlx8ERFT489s6N0Li7bR3xQEke2yAOMCCa9MGDvJd9
/V1pcZP38fk8i1CteNDiho8nVLsqh/y+dvHfRyg0bAJDabamty3RTwfUhMi+vtptKp5FX2grFETd
VRHnydLScZZgwxRIl7V9AxhSXVZNG3xxEaBqjV885MKoNlrntAdjeiGZpIG4tI4mGtSzUabBebBP
5GON8/wJfWA/hJPZRLZ8pHbipxZVysLMs/AodCvfeRzXc0nkszGUNrkFo1d7mbJsKiJJrUTm6Pii
f6EoFcXOqx305fexKB4HOPaPOkgyRRawFOj1OTcQLs7FUOtAD5Afpe6IDMGJkmdVJwzofNK4ujxl
TamcLEvpMFmTPfHAgyvIxpl4SDwn6MHXMsEnViEcupMYlqHNWI4UTZ+LTFWwn5TWLo9zvOGS6FZ2
2L2EYuIY0D5r+fmwLKGT77G8P1MmpqNBx2m1qDsF4ygSoeeUhvdaKNiYqkP3ndSxu+gjLX4OddqG
8sT5VmkB2YhCh64ywvIpHN3c2dWAG6GVadfcJZRVU/jaymnV8Ib2Kdtrx4k14Ca3XSOw9PF3tWP7
34rYWRZJgSLMSmh/s2vjxu17cyetoSZ5qovbNop3uhn+KAaRXAkvtrFTTWAiqyaeSwLLjPkQSQng
kQQwAOPpYNUKgUfZ+ukxbanL55K7L/n8TSrq8Q4t5LIYUu8VlbiysMHZ3o+jn62R4PIbNrSVyCS7
DTJPvgKHKhZhEpVk0ExxMsqiW2D9c4iLVTwY5Ym897qnp2MT09W/D5XYOgTJeFXmOPvhnFjfINpz
9zpw8YVV2xsjk+kz8dS46gbzwLDWuXOG8Dlh0PvFj0vMNNtAnox/fU4m9CWtc3+vStwUsP5ub4Kh
hPih5kjmMDpdqbWSbTqXiLDCa2GlOml9SGJLHHxn6hYPyhu7sU9KYPQnXQ0GKD6pcWyGR53L99or
SKhK4TmHQuTRNTr2dakbKyXo1pqVZa9F73jbMZdiY0xvaznetiMpylEM+U4zqmqXNG26G93Av1VI
U+ej+qz0Q/kwv6TDgz0SErpD5hxlhIki/RLcdhOybEXGMcEntC3yVaECFa2ppa4QrObncexXDZHh
wemkcaLY5MIMyyEOY3odGZ3/zKkTbIfAeELwwgNHYIBHgwP5Nuk0yzKTcDL+h7Hz2HEc6bLwEwVA
b7YS5VMmlT43RFZVN703QfLp5yNzpqv/wmAwG0KiFyWFOfeYLjBuegcFF6vWTaQXw0mrNXkqByFP
uFB9BIX1XlIB6iwDbiU1u7umYL8cg1vyc75l6EgPU4kLb2Vl1ipRhXWnbsNowEIp20+1fc+18knz
p+kqe6CfUXwkFAaQVOhOUFKDE+29iE18JuNyS/ChumXQPu2ITJ22Sakol15neiP16YcOwRCf0cm+
uhiNeXVeUarO83ezKZtH2n3qm2/V/OzKmRiqqCWPKtO077e4cx16CsbBrLvPSzzSVBNb2NCB00jR
5aYnyrUdT2XebtoxDJ+pSpePmT5hkqz6d3qOp3YijkxGtnIX/jOJx+01TLXhYgYCnLi6cq/GQdBs
ndS6jbZmalL+6uDpVK7prEUaHIFmL/gj2h9RyQ++rKuH0s8LGKznmFItzEezfx7i6Lnvqlm4WX+M
5tsYm8YnGkB1g9CmPZp+2UCh1mmESic7Qu3UNy3VpRVmrcM2ppXfVBZxkMtiiHPEYNFrFOIjZsn6
OlW4b4yVpt385sqQjnhgp9Aht8LRgrr4bGat/NDVtt9IYIfD8pbBh5HhqIutibhNurrtzDZ/Hwum
aHpgJodqx2ecsKr2nQ3QtLnKrQKEIci1M+oa9YxdeQLATtHFyNTypLb66DkUOr9SKt5d1dsb2/GD
TTzAHBNVaR6HlPwh0yWPxQx86wGYAiBKBWbM/RqLUNW3vBYOEqkQrb6KcMFtp2LcNpg8nBudsE9z
mDNsiPO4OhGNtdrJdRCN5Wdewq1JamqVQL3PPEy0sGGWHVDlY77WCuPBp7yG5FxUmCHp6sFsmnRL
h0yhJYi+IHT7z7ZV7vBzIB+2UcKLQ/2Uiq9D5qSbi8e4jH3q8GPkjQlGS4McqAGRHn8p9Es7msZp
oa8GXXeq3YbP7szNmx3mL4DtlwBjtJNPyhEAUAJVPk9wKmvJ3NKTcdc5WvZpFYjV3HwtMrxCp1DG
J6OQMEGJ45M/qsEgwy016otil+HXwJ+aUV2wb2Q4PUS5sm/sAVODBKMnrTGVS0nqe9u0+BEzyrcz
H26vYq5ru8IoJFYRYxtavoVEUB2TsEj2sdneRYP0vKjU/uKnavEcgZWCXdnDNbPweMsKoRzpR/NV
QSzpPnJIJhq1oT8JrUH5VlDIFVTsq9K4JGTTKi0Gk8T6YAoS4wzSxKa7kxVdJd1gSYPltFTIhE8E
1AB9oW0sZMS0nduq/oSwOb0mXTltQTC1LyOzf2DEeg0Sf3yKzS+pDfnd9hkpOGHdbFQjKO6xTeHe
AvBZmbDf972RA9+J9NhgQyKdZDyZUo03g2/JUwwUvC3c6Msp++KcxYnrZVR7VTKzPSl6cSwFdu+T
5ec5ce6GSTFqtNYdbBOCEu3mSo5W7TVdaHsh/tQbhJkxcIDe74hxytaW4xMF1LvKL6cH4bZy6+Zr
oDbGbH2iYHi1SVvh3kb3EDfT8JTkEMTUCe6wLMlhDnB09GqEGNewj76KRjcOfYtPhuH2clXktrPu
61rfFZCVijE0sSeWjDNqoztXRT/nYw3TqSaSj6Z5NPYy1NubnwhznYQ4jmLfyOBqbp3SWOjrttJ9
AircxvXGkJoV1uz1k5+lFyHzAFglndmrlM5UhemB8LXryCDwyU/NjVQy59ka9C1YQ+dpkgL2yEjl
gIdYslHjyf0Y3fwx19Cq28Iaz3A2qhU+keEqVp3ghmLzWvaqdjUmzMJjOlUkB9NfVg6GY9vjQ68Q
Wqc2U7ppt0FRD+fBR++lF/60y8ob2tVjrqX7Horxe6tRs55gcW5rYSQnvmjNG7nxUSGewS3aW0uE
zxmXogvfPKNxzNU+KQA9wmYdv0Kjg+VdnhMliM+Ia41H/P3t9RQ5cL3qVDuJ+kOn6f0gh9e1unXh
Qy2uJCl+pa0ln2Bx3HxdXRBs+xvNffUlfqhmFKFUtLtxmxKSyzAu0WAn008nvd94iKr7dZv2FKiI
O10hK9GPmoCeYgLqnaE8fvadW70yGkEfjT/1TbQhswx1ajfmAGuhyp3sVB2hXOsvbqTWYBYUOFR0
GnZi3KHBtY6XMHdb1Z1+GPow1TcYklgQEAz4c0Z3RBbbHQcZMgeYX2HgbDEkUeZT43vlFXnVH6d5
s3DH/vj7bUKhZ0fPv3XrRB59xij/WvxeVxdQsVKrs70kbuVRUnHFl8dSJXUIC+JKW2+twZdMQDJl
r1u+dcTvQ3jENovbKINpE6WmfY3JNaeTuxmhLw7YSe2FRF89We0lh+AfFKp6UiFReUpZ3BwUgQAU
g7LpYiJM1UbWzGA7+ChROq7DYGQ3XOceXOWhqjVjlxrhsUbjdsn5Lx4qpWe+3NxgDvbntGeO5mRZ
t4u7xsfRZhb0xsJ6xSoONRL+0kk+xWejhL0WtwVGDxWEqAynvVNQ2dZaz2f40oRnn/qX0B79T6LE
Ra9HD1pr4zGcTuMmNYZHMx/ifeU43QNyOKfF9YGXyyKOqn5rUhubi6fpQzmXp8vuAZ0bI40yDTqc
8HmfQi5JS93aVyg62aD7xjbU+7/qqOZtYWT00xIMSXWJXaQWOweLs1jeLgsY9qUnFKNdq4O701yl
g5qTYbQ7L4JG8ipsZLvKghg3b6WcoNfNYyoM69Z2AuUmscau/V7pZxVy0XbcZEgSz5GbjAc9gf2o
l1i4rWI5mGc7k1uzm0h5g61Umsyx20rRTxg66KflVZv6+bbAp3p559qZ8d/r593+3PefdRpDoGq1
bE5c5eQ7Xbn3cxX5zh+H0Kn+H6epQ24+VmW5+j74/3v55faXU7st+q9IJIc/rru8/WPdckBuzkOQ
ZYtRWa6XBqO6+tfjmD/ivz7d/3ae36dN6pKUaB3vgf/zY/7rmk6KjaCUyO/LMb9GhqX/MEQsSQpP
q0ezCJiPZda4MZMx/VR98vAggP9oS+jnuB7GF5hakjl7LdbLoVr4C666+EzyvNiEsCFPTC+Vm0zA
qZYdwtY9JUHrvnaGjWeJFhp74bjJM+7/n8sOjFODFX/K9KkYlYanKKctWZ3iDah9v+xBUjPh0PR4
1ymwBWNfyOVTZic/7MKzfAepWYRiNLdU/SGJC/9Swvb8vruAzL50msIPcKJ4S7BoePSJILjnREV+
316Vtc+TViQvmO8me9UiMcXMSudFjbrbcnGnwaoljOrhsXX94WiMmU6Hb9kfEwPP5dloJFOtBSrg
S1I01TnE7d5bDo2TZxqf8isw82TTVn136mIgwEakBELNz11N3GOgANkzv2IaBzS6nyhnP0V59GPZ
QVeqv7JobJ9UkKiDgcH6dmK0/2Yn/Nzm74VMR3hwtk0kLsZDp1xWUJ+ZY375zI3mHYIRhmYqav/B
TGr9gp9b+/1oMETwBpivH1VIBzY1an60+Us9QjVhvDsf2rnhkyjz5gWlXrAPC8XetWY7vQy1/7ic
G0ATqDoqTbx2i+YohsLeJKR0ffh+6C17SBtuX5v0wyXA8P+MB1jm0dN7thaN772rrXMs3d59iDRb
t6jVfUj39TK2yQWuoPtlzzZmXEO7pH0dQlWp+nWQhu6XsLWjHln9a+5Af2ssssnlkMTv8Ps3yw5V
iWbY4NfyEFk8m7DIdHhjo/NFqssr46r42ezAKVxngK0jJ/XTaq/Ldmja4SZQ2vjUNHF8z3x82b8P
jPxkhQDSedRDfuSKzJgLzGfUypdU67pPOzKSren08pAOdfU8pOHLst2FZop6vbWueTQJoq9BynCj
cr86fP3VwLffCstqdnWmhZB2hfrqu+Kw7OBYpG7mQ+Gc0aHYFyWqoOPOz4Uv5pr6U/cCImfu7VDX
GTc32UfGmHM50g3azuuGPnowK9KKHUc8lZlzycs6e8pykT5VU44TkYvj1vIWCax/arXy1/Lue2Ex
LYurqSfJcz4qCaNj4OLwqGi9Wazj3H/M8fE/l/PWSDQ1DtAxMe61/t+XcAQUKlEy2Jv3AKOH+K/p
rbecfVln+PeuqKP7cozR5P2mS4xps+xgo4B57KKfv2/ZzPdpCjGYvA5SmcXUvhU17cOQp08SQsEd
SRD4PH72ZTtGpzgHvV/eZjHeMWplwVect/oFo9G04KHWFL/fuvzuJG32KuzQujaW+FjO3HcwZakm
T95yDOSW0mvaXB6WY5JWfclE1d0aE2sgptNz69W+IW4uz3mdSxh8XAjBRrYzKyPY0mS0b6mqp+uy
UBihz9fFVH8XxEXxVPljf+9AoJeDMPMOTkFmdDR3HGS3/jTnaaj8PDgo6BlrVy08vWVrbVwZiJSv
0lD1a+VPn8tOQweCjsWo4i1vQ7xzvZZUvu979638pUWrfsNjvH7Bu3K17KVZRU5HzUwj+oqIO6Pu
/T8L9KzKeSIn7GxGdrlxMz7HsnXZ8Hu/5dWY83/vpG57vzek6gCNY3nfjVCX0zgJd/9a+f2yEuBx
Zaodfh84+zAAf0UXsoush2C+o2SOn0L9xS01fRGdsm7cJJmKuub3YWHWZHu1TD5+3/n3mcBCzQ26
OYZzfxxidgaGwvHYfp8GtSTBjQmAWq7ilRhQSsjmKWqu+VtfLZoPoGEcvabSM7RMebDcMTwD4VgM
vg3/UtMj8RPI18x+lU/clgIOqv29OnTjm1HEHrip/TJowVEvymLVlC3xNV0yEVcTtNdl4cu6vUoj
D3d1Byv/jw1Joqlb0Zjizw2Fg1om5p7WyxEA7+11OZXRFALCUwEkOF9jWbe8UrFn3fg50T5/bAip
vGxwHMI36D+PcOMYnUYcZyi2/+NU1Qi9LXT8zvt9+mWXvCZeuZE2pcX5Yy3rlsUU+qlnQnPZ/LEh
7kt3XZQERv2xQdSVukZ6oG5+n2V5BWpH24Ov3vaPDcqAwKPynerPDWoL70etK+aO//nYEdzi4KmS
/7Zs+P0QfXLjVm1ptd8blq3L/Y2KzYyunulC/3kqCGjAJQ38o987L6+aWYCtT/r05wZZy1+2FYWH
Pw5IYE1Qjem+10c5MqnADCHE0QA8wuUlaU4M6aOMEGanVhs/Sl/NN/yMw0c3noqNywTulhdaufGb
1r3JVlAFYypzA9WrN7LIzJvbBy2xs51+y7OENCCnUm8yjPqNa+TTLWVesJGqKW8BmChXC/ubrPj3
pZUgCFkbJ/ZzqluQ6wpXk+UNJqzK+YzsJtVA36AES25yotorAxFxtcRka4FXgkYYmd/a/lUEgIWu
kbhX1O7ORraGdaXM4c5XM685cBGfLdDRhQvBfkK5Bn0a4p7jj9egQSzhxr5EYjfE2xSh3VXW9Mj8
i9qr2xspW8f6mmeUCPwUNwkpm2Ir4zy/pkFbbmWap1yNUByeZHzNG5v8s2oMr6hdm61rjOKSVlW3
lVbhXtil3wIb2xeZTnKbBqp5kTFZX24AVyXI4omtoXYJ2lrZElsEvG1MKlHZ5oBu0tG20k0lr6jD
69KNwGbAbMDTX7FJgAYUDlR88+JVq3Ll4k/217LNhiT9kDo02eO8K7Y04TEVzrBetqqdG++B9wxv
ORRjs2YrOzvbLlsHx3U9ATa2Q89OllVaT2tckI0ZPe1PyuBaL8yVEUA1Gb7x81sKRdUqkcr0/Zap
6ixpc9Oz21X2S16lf5vKZJ6XfZMq+mJW2lyWbbHdvrZlHF6XbSTU3KewVPZqQZpSm9r5tiTHYwUH
yqIlDxtcEi3XHFc+/merorOiOQ6K9//aQc9rLyn0/gQr5392j0TISxy3Do5wLst5lkUwTjXGCT4l
zqHqtfWy3/e5vpeIDn5SFSDrZr52sVx7jnJZNYKwCF2W3TnCyGKdySj7kqZzLzHifC6icDiWqRJv
knl9NRHLmVjxO+HIAgArR1fnZvaH2t3DUEm/NNWwNxJbm4PACP3FCrBVnI+z9ClGtdTkyBB861HB
RRi1GgeMJdkfvdDra4oi4TJhGJP0fepJQ3GJiJTdzWDYgTRMK38E8fRYOlbxUthJvzdb6GNKHo5v
LgEo3zv0JGKV4zReyNWczqhpzPVQ5yX5S7jE5T31HqkPeFW7oOP47j9LpXhfjizqoEZa3snHIE9x
FUgq2hMn9b+a6PvaJW4ZnkxdSeWHDq+sI/jKYVueqXtV5+VVAqz/oEPS+s/V32//WRdWzOmsOTdw
2RAIjXPMW6N/XjXNBF+ncIEjWJ+qZKCs/tjP5LOAQovd7/Xf1/nnbppK67b6CB4SScEJvjcvt/HP
vfi1jzQL/dO/Nv5zgmWdipuLJ/RefH+qP++lmPTxZGGI8r3zvcmV62gXxaMyL1J1orxuZQ95nvxF
kTbazmneKLhacKK0OTQ6fIHASTE9YlbiYQq5AdcCEFTa4K53osWqd2SWJ8LgvqwrsUjzYuwdqc8p
L1ilDJJpmI9ETA3Og6v/MplD3CguavtuSsyVaU/+k2ZWB4Hp5S6DTwHBKOoJIEukVyKi9PCRQh3g
J9shyn+6mesclSkcLnmk6YdCTo81jAAlVR/glQAHlRb8PjMqJArZPAPmJ+axZbby2TMkSsjf2kx6
IfddVJ2kwLc/TPrxMWgbLyCO+4beC+Nm07oHkapR9SI6kTwLiG0V1cW0yw5RVLWbLKlUmlMsDWKC
Ona+6OKd7lfFxtLSZNNFZbp1FDE8yV6MF6w0z6IDUG/HUd5V/TFKs4+hM8KrcN3ytWsHGMF5dF/e
ReFO/B2OtXFr1HF4nJwxvanVXzHuhOc6DZ/laIpDKprgmrdaQnSjq34E/XDMhpl2ZgUEvwo4pkYV
NJ4dwDFX+HgbQIBVqDjDbVm0IBwXVK2XcDCLD7swXyERrErG6FrcmNeG0SRMW9s5CkWRGypg437y
S+NdtaYtBpqv1QDDERQ88hlF+glh0viXHJJKktupjceQKuIJSUlRINrpnU2JHGUlBQnUJEjGRzBJ
Y584dA0hYwEm7fWEVQR6srRCM9fqHyGuQZ5hAqCW1VzChi6B3o0qT+lgHmUiCf0JR/6sq1H8YnfP
rmEllzi02+OQgw4VWXKhbyUaT4SX0jXjuyLKl0KP04cqulbDU2j30TsqYoxWm+NgIgxoi+BvbFOw
956RRFVO2D1Lo3pQnG0exOV7ppFkFPdXyoXBOQ35XC31u1diCOXJmQocX10XbamjILGsdbEzh6zy
8qSBFQz+ua87v0T/j26t60abeEcYtA19si8j5aFpdOlBGRzeAup9OEWsXSMI/jKy9C/VnVRMyYW1
dmMPK8L0IRtt3wspkh/6yjfXFTSxDRoIe7OYT2XgDQh17vVchM5A7zOjCB6rtt1EftHf5zVpx19P
MbuPGFD+LICuVtHYia2ZmJ+yVJWHtCwNtFwrEUIvKbMSu82AEbtdmpwlFA6toFqsVFSNV53ishKN
xQ8nkNaqx2XgWDrNqyuS4tK0kIiagoS+mNQ7T2pAN+QR94TUBXfVtrOjHdrNzrCC8IG6lnPw87bb
4e65IsYrfK6lQ+th1fFRyMk5+ZCX1n6LGzejjI7YXS3bB1E1YPsD7DEixv1S0up1coYeFburr6o0
J700dLckxT1qYtonMrU/7EhcmijuoxUR8Pu4V482dc5nfv/FOsfMiEJtQEiX3smHXMnTfTC/QryU
UvuV6UEE2VEE1EfWcJflg5Dl1VSS9uAXncTgTLf3Q81kPm2aCr17LG8F/kjoDrp83RtRfKU6gzUG
lAhIUFzRmBgnKomcjoUfuGsm/Vi4Up7ykQnsWghwjBBIew5lMq4bnAdeQqaGRteUJ31W+0W4+z8M
GkCS7aTO0cCzZFX1WbOPB+dn0ecPZNHyH1Hqat3OvkV5+yHD6qAWFYZ57WeewJMcTbe/fo+Tu2tH
Z3wLqlb1MqJLPLee9E3Sus0hUMp2mzbRBxJtee/Lh7Kw4g+IgOpeMxnhmvAiPlF6zXpCi7mi7QCz
adqdGBoyUYFddoyw31SqA/cqtN+zBkk9Y5WWeX+mbMbEHrGbL8xnP4VxrjbKm6qM4iQNFPRaRtyC
LsWrVfMj7ROjXsO1fBNjab7akfZh2pA/FXfmkgjdM+H17Ho9NJ+qmbzvu/HZthFoUUq9dMK4DDLT
HlxLbKKxb6gBj9p5hPdthdonJljJNuv87uBL2a55DNlekQkuv2Ue7m1ViVAo9PpDnZossviO3Vp4
rjFYfMqa02A3/bNaFwdMUfU1lR+EyZNxXRZuVj04reaeBiuKt0i4cbWfouommEB4Nvq4g20z/3SK
v0UR/+r6iGgEX/uBVZz/aF1iKuWGaM2nZRG12Rt5Fw8aWR7oIGGBtcQ2flZq9twqXbQZInI5sQgm
JjaMgp262MdnzmPOq4M+VvnRUfr4bqhQwEPy1T6iXvnJVMD5UcvkMji6D21f/zsIjWyLJanhzUE5
90FkvxQLrnozs1lSmf9q6nDcZbJ+BrNVYFuFZwVJ9oGBcXocZkySjlk9YM+Iis5tXow6NLdmyX8j
TOAD6cS5vfqWfsb3QvwQxKyu2qCLYBLB7lwFZaJCgVGjG5YUrYh1mGLN5FVOo6HnJMJBG+vsZwMT
BIMz972MB3Mzq1ydmorjIDTqANIcfkTDr7pT24PdxdUBTfReD93kzdBK5BoYXWwgfm7bmYnRh268
gSuEG0SnHbWkTs9H02qajUaJFCIWXamSBJeaGMUHmo2DmqgOFFzfXi1/JRkYL80okfLNMg5QRLzc
mB2UjbhmXegcrSQmWHv0q6fEjPdp7WuPTjw0XmgysGWofItQQR7Hxmoo8cEPgsianHtlWHfMN5C8
XAQe6e+FrvfrIs2Tex9FmM61wcYGbtt3qLA815TrIXGeUuIHL67mbhYfUgcM+FnNJdS2xL+FUF+7
ro42XZoeI/DpZNSDD1PdRtSW3pO6so+BjgvXVICS+r3Snxh5m6s0N/V7VQzpLqiG5ui0gdxj+d2u
cjDHlRZF2avat/5RVcqYSG2iUadc/sQTiEm/+3en9gCLabVruM2N2cnggK8DRTuncd7K+qJHSXEO
NX1D7U7Cw6vy1RC401ba2hPuQ8EJfX68cwJMA5JIBWU0xvo2kAnijT0EZCfqwGv7kmzQWFM3ADyp
pwvh7gnFwa0behxELduDD53fGtJj26gD5W568oQ1gZFIE6cHOc+yQkV5dqA6bmabxae+O5q2ezQc
PXhsra581TXCKRyADBqjUQjrIzPse4imLwk/bdiF6xpfiu0wljOlV0MDTCZWXNZQypwcQk8jpYeU
OTm7+VcdEosY6329KxR82ZZFaDTqL5OIQqKueTymzohV5Ntp/vPS0Q1ebECBWf7Ly9u+qI0NNnMn
2MrpR0OwL+Ul8yks7ePk4i/UijleW5B+WQVoSEQ3ZG89aG0va/Ovxo68FCWSJ/qmZACtYAY52qjD
5b9fwPWBajTsyCVo0FWxSCV5rzmgPoI1Z5p7ZfOwvMrxDzUD4IfYDp/0mfNK5VZ4MChh0FTqsyXl
icmLe02M6M7PrNu0vls/5rhATlqHjjb27QemCMahE1nsgeE2e7crqgMJPr8gQkd326AAZ2iaydfS
Rndmv86lyTB1azPPdmdvkYho81YVCnoxwAs747vWW2hxJXX3CDaa7zTVPhTZw1cfb6KZeSEanmtb
J6oXhOiCy1o5xlHd/RxP9WjIg9/hfzj1unpKMMbYBbX/ZMwEX4lD8gn2/rrXuuJh9AksLyzzKRrF
cDXM8VCOZKIFDYSIog+0M2ZQNRFEggxssW4j1/+KAy3Y6PS6mP3V6s2kqLuyg07+aPz4mhIeuCv5
BRNB7YprWz1bCPy3ZVA2204xIMRLM/fGSHkOl/QNZiuOh5Xq7NJo+SeUPMKTga18UA8D0HKLV72r
0p1MxLnVpmSTo0v6iNNiw8x1/BlUUltNwVg9an6IA81gxju3wCRgCO3k1e+64WjXDFMyOl5NwzWz
pZHNpG2+axJAr6M9f6C4pp2HoYflAwN7gh7y2rcjFoAlIqWMJB5PzfTukFhQ3zAbt/mO8RsK+/al
a+QXg2p5xdjN9sABnB0FrY3WiuSOVYz7lPghaEaQZz/BAAmonhf4x3YPmJpDVKMzwByp3DXIayAL
pWI/KS3UsMBA5Q1LZYNxoYRnzTpTl58do2hAPR9HsNR+Fb0htnHXJnsKnJXfwKmdF76wscbtFXMT
ukP31BGeUcMkuAB4zoMs9WzL+K01amCMkSR2uzQI9wt9sokKQz8xHDFXBKlVJzeNg4OwHWYzg6ny
p+5N6tdu1UbvcVEzSquGdt3o2riNNbfFuiMi+8cJzstCivy9IaFno0Vkv9oUtt8CMTcVRnk23CG5
momvb7U2sM9OS2fG4Gd6MMq22HS4A8EEdAZP5n74wqzyvWi1fONnubmWdVW+NoQdkhYO86FstY+p
8aOrb0zR1eqCYS/H+iuaudJ5TKxqqZfuKpCwboIinn9+0HiyRsj9mE9o04biQrZjvBcxJJOgx8+y
ClXLqyT/3rF51M2nbkTeormV+UhPn3pDFxl7xDRknQCCGn1+owQ0PloNOSiOBa0ssewbtjRe2rXi
nqvqRjRpcY5pwlUlPDC6hCpHp7MxnEE7mQJvF/Qn64WqrJSpOBgRD9UxGTPGljY8zkk9oxngUFVD
Bw1VPzy1io6bkZ7R29tT8tDV+aHt+ENNEDi3yWxp5QfDlrhJxG76CONdfulKaT/VWZ+tMl2iCaYL
+0DSEMKj+oCT9TNIUCKqBmqPHO3YOcdV1RMm/7dChQhglkO9KVz9hQc6rLKqIGqp/4LF4uPyFtnX
WVp1hM3zUg36xI0S6JjZJiVrwoku7oj4DbGAe5mGoqH/nu1X25K0qQTvJurE4w0CwqGYo786LYMF
PrOiKZCtmxDZTGkE6g/mVfRgRfeBOORX0MKWrpKaIa3BHCKL63ulKP4BaO8y5FLiBoNRrUATsTIY
NpwyBH+R2sAaCIYzOSb+HZfv7egO4pc8deF4M2nCXjG3xhctTjZ6H1TPIpT+TS+mJ8oX8aYHG77E
424owg770Ug+ZkpmfohpLEmuhPObKHm9zfu6e8Di2PKGmEK5+0yUhXtVzCBdpT5FA3qfta+qAU5p
RMd3tDpS6ytPg1VwbBhd0fak413vqbEqIsPq2degNtqT+VyVDEqCyaWRF6O+GmJz8GCT6btO6Yqb
7Ws/h1SO77EWHZwk7WGaxeN7RIQiLpUhNpIWM46FnTkZMMOx08S5h6JmX0V/RWGbvCci9reoQhVM
D91iXZh1g1dcj4APwAgVVG7e6TSCG7qhnZEz4RjU7iP0e+RZ/QdEc2ZIhfhhYFLgub5fbE0NvUtk
fhJSaR9URzFXnWooTzVgDcYzw2wyV9eYGFb5pyhQPxE70u5wUv1VG3X0pksw6q57K7rZ9SyGzB83
YffmqINDtjPmO0UmkjUMZ2vfCoeMEFQbu45r3vPwkWaAsrPb7BS1mK5NZTw3DFQKvuZPYJiTLGzP
9ovqJExwJDUCFZSD8raYetchXgqT3vz0B6s4iaiwvFQVwWmYNGVliCDeNlT/rzJpsZPtq7lZdX7O
Fv12Wbp/NY69mtKfaTWEswlz+JT1NM1uPSLkCJST1j3ZdoGp7djjzD03s0ysAZSq7kOWSnsL9Ojv
SbO8bHgNbfDBzA7bx9RE4t9NqG/bFmsiNe12FZmpG4dK2Kb0E/A/J3Pu2ZiVXt3DcCq6JN9iLEGt
RlQoJqb+arqxurfGZGDq7b5YXUUtoTN3iTJox3Ka3tDOItPGQOYU6NWroFdYZw5MisIZxTVuHOPY
OOq0xj/aSxILbEf05rpojFeCqCFvxEXFNOXVwUbnh2i1c187t6CslvFodBwMdd/ZQ3BaFrpdQ19y
CZc2a+Oia9Ffg6xqLMeHmWQzUKMpjVMRWuVtWaigtbomyovtQ1myg/9i77yWG9eyLfsrFfWOc2H2
hrlxqx4IelKUo6RUviBkMuH9hv36HlCeul3ndHdV93tHZDCSIkWRBLDNWnOO6W6h5gU3jabXuyDC
pGBXQrsLUPrsaPx0IP7Wpoq6V6Uy3yOyXWnPjj7Zj148p9ciPlrp/KbCyGLutuqboI7v8joqN9hK
2rvUGb6FnRVvldZ1PuKm+Za11qluGmed43yaEQfdTZE13g3B+yi7DhsL05BhoStiJwySuORbHupq
+1VviYuGbt/S99MShk6cM7FvhMANGjvJb6IuaGFXJfMptu3bHKQGtpOcjnLWHb5Wx5weN6my1Kmw
FBxG/FJsokpK2W38YY+2vS8XKN+EscjqqvecCvK6UbXBqKRVfgrdppnjnYYXgiWc3NUkM2PUGeS5
sChH2k5ebJ3EHs5i2FaSVUajm0BypmSTNVngU6t1HrwoRTdBOwkpO/UrfSJAOSPikMCrnC1RoZ+0
pNgPNt4qad2AEDIA0znJCWYa+7nRfdU1PnE62tsZUf6WzXV6NimEDyYXIYaFYBPyie87WqB+vJ2t
xuWaV/I6NPbLaHrjpsqYSfIZm35IxieEhtfQ5p1kbAIOtgK5xYp6i5sy2PeyueATLx6zCVSf2eMd
IQH+ncU5zgyvvknjmhOWUEl6PO1jW0bijRYEmBgECtBf4h+4LwKsMnoEB2zRDHWBd4UGhkuMZUit
m/l7rJpbGK3VzwiZsdkE4T0a7GSdp9XGbDT1VlBO9tmKJXdt4BDnVbt3Zv04eyMmkdYRD7VTvUNC
3NWaDPalkb25OR4xDUndQ/jYLVjvNoi6cw1b8oCAV2yx5CN500oWj50Av4LQjSiK56HAvzX13aLB
04uVl4IAb5v0M4us99iKrXMUg6J3WuZtpwnqvWtH89r12nTrGTQ7WP2DBrKo9ojiqV8ERI7bGgeW
XPDtA/NYDFP9QfLupwWD6bVwameF/bT0syBodknTxjfBnOLNwxLRi8jZ5NBQYF51q6Wh7Avd9mib
Dt5ZRi3SEeT3raf5etSYmBCbcQt0yyQ91BqRLwKzI3pE3kW91uxiqjordgBKSPwErtsj6q4bAopV
3FBQAXRtdhrHi32A24XtsaFqtOpqGEWr4NSWsXcsWxWevm4kvJAdPbvopuoL+p5q8k5TXHknY/lf
281o4hqj2DKcm6tqfJnBBBx7NHpMmlZ4zUo0y3pOtCY6+vEB8jU+D9Gwnkk7d++W6XSCVyzWppGz
btbQw4hEZGfljh9hi3sm8ASuWRrys+IEyVDe0/zxVLshA23GH2TD94nFLYqZCMNGusHCceq8Ee1+
bty1o5cc7AnFOmK06JJKLaO646BR9SbajHa5dq3R2ZKsXm4aFgK+1jBommZnHQWr11rjqi9a2AWh
Iyw6lO13s8tPSWuFjzJBwNY5mbaZVETLPzCmLSJwCVEbnykrWNCeBDVS0THiTVJ0vnRZATLKqIeU
vdQh6oMn5N+cmVXh4CXUP+fBIVKMtqrUYYDMegM6Kq9pViTluOMj/bAa51wNiqk2NH60CkhgkhXj
Xm99OlCcN7FpgN3BcaU7r2lYaCeYV4c+xFAx1lzWNI76TZ+Hy7W4bEcjDl4HUNBtxNZuox9CV1DM
ygk1Ai6hfxP88L9iuMnOtOi1C9OWDrTLP7J+J32CKyELyMzLWDS0OYXrSADB9kAvTOoXWfg/Psb/
DH+Ud7/Yvu3f/4v7H2TTNsRAqD/d/fu1zPn3X8vv/Pdz/vgbf7+JP5qyLX+qf/ms3Y/y8pb/aP/8
pD+8Mn/993e3flNvf7gDjjVW0333o5kefrRdpr7eBZ9jeeb/7YN/+fH1Ktep+vG3v36UXaGWVwvj
svjr7w8dPv/2V4ewsP/455f//bHl/f/tr5vsL49vWf/2WTZ//qUfb63621811/nN9nQHULIuiEkx
Fn75wKnEQ57+m2FKC6Srxw3RyfCti7JR0d/+aojfhJAMRpZBe4FbDn7LhLk8ZP1mSAq66MWIkDKJ
IPnHu/vDQfyfB/UvRZfflTEYOH7Z/FOanJRLKJohDcGL4rolw/mPp5Ej5nGyZltukz64KpG9lxHr
8fbF1ewLAGlYfrJZGinmRS3nfiAu2HETnwKs4eszFNgkY0OWIzqqUS3oo0UMc0ZwweD4WTSQyqLV
LdlJlaIUEW4L2y52DgXtFZ0W2mcN5M6GpBYf4uRxQJ67SWJT29Bnio0yWtlQi9NMfkoDVRWBQSBu
gtivLO9KCNNrYX/O1BVXbYNkBpLwdfkIVml8MNet4rggdSb2MWZD9CNaNaiWfNUUUnRkMfYX1s9q
YVBvUYq9fz1m1uHTiMkuDiqqggFOrTRNcUAOHvMcQMWOim2W2BviTXofNIDnI3BqofMZa5xI6z5j
GBgBZyWELm9Vw3vEVmPa6dvytkZUMPhl5WGe3WvWE75rm7U/IsW0CveK5vwdvfK8cvRqWOlh9dnN
0Xc9mD0ftaW7NhZXTtpOKwsHMsPk6Is4fY/odYUzaubWg+KjNRMObqyDNPLQbEfveYVnkuC/W7Pu
r/kih9PplZVy/sCRf65GFmzemr0Jy2l2b+GLPeRLUgMNuyJPvmux+Pn1k9oDRlG+1n1Kd9/Sv9Wc
K+TXPtC/P051UO66XBwajJJ+3WUXQA3hCkQcc5wFdagR0J3rg2hoi7oGIp+BfYMd6d9yL8/2wnso
ZXEZHUjKUWdsJWwDpCVEN3g2/usm+JwCDRcKink2z3dO+cEJjDYyF1d37r4ZeX0ws1ytkmR4wozk
+k3yWrvN6Oco2GkTD++Ox5/sAOnAHGHhhU67ykCws7F+CBGW+VuF6v3i8t2taBEd4mlv1NibDGs4
WJo5HtIgOxR9Cn5x2RjJCmh0WZuY3NImv0w5X1igibtmPlFAClZ4fvEaaOHDAGt3kLO5CpDCexPW
InAa7zDH4IbStFoNsXC3gNrtlZM+2EninPpkWmPNIlBJKtJfOxwZUZtEvggp/SM7OBgypFRS/dQT
Y9Esh82GQM/XXpIMs4gSMgONH1Ej5jrJiCCr+l7cYRp81Kfi0FQeBjP8GtgfKIPqyC4mTBEcDwON
tndusDD4ETlCrCSZK5G1y7aWm5xLFOvki+ux3lVUuEc9xff6mWjxeBuhuiv2ph59Im8q1qWYWfkn
ryOiz5XVBYfYbvk60vxgoOweJ+8jBy3dVymnMF7Awgk44nl1CLiAADNtatzVaz1LSlZ6Pj0yBC/B
q14M90x80aNtDNNNS5WFtwMKgOMOkHmU2q5d1nmtN65ihHXHfq7zE3JIRCOlOAIiZRUp4zVHXRBz
l6WABMZrwUg0Vvo3Y87KveumtLr7/HOIhx4ZbemeuoF2UeiFT4NCbNtFAkuoE7KC71c4zQbfksW8
cxRkFGJ+OclIYfCGOV1FSfmq+ilfs/q7jpBcj3nN2ZDaoE45IJJm4WOhV5T0sWxVYAfAHz/afYl3
vYf6mgbfHVJsuuQ2trLQJ1TBWqmyMElaLF8L2hnJ+H2S2as3hYsKea1TgVuredoiZBrWROFl6DsQ
Ig8Lk6TcjmWw9jycw2jZpidyfNiWiP49XsgiNG7tjZuESGrADuh9dRCuHq0CdyQrpgb6K2Ihfa8a
WXM1MHoouJHOrCFSsCS/5+07iyLAoM3uxg2om4ixvi+c3lkrg2qWSfuyV/kKZtxVufTYBPXuqIUf
IQIApn0FBNoFEBTfhbpU656csXVpkbXdhT/6RUsdZIjks00vrUtrxgoiu/ipof5aYZbYiqGLt2k2
Hypks/yEv+4Sf2ooRC1O8UxzOTjbMfZKZIivhLB/bxVFx0qO9OWrLqMJbkwrXBj3FfTttR0VZCh7
fbenQ15CmcmjO9oLyKumjEEigl5tMkNttR9lPu70t5S3o+HYptTKZqACNVlF1AAlq35qbKZcdxnn
KC0SKiSOTuDSMGU7gyrFqjK73reAqlLNVOvW7MTKrcI7EndXVmIdB7KJ8Bm7Px2wLWuRucVR5nZB
rF1f7aCPpzoaMjE91nXxYQ/7wTTRjKgK81RhH10YJhvYe+tsUPNFsOukMF22SI7oqBseReyGtTnL
E+LT8uEcVkWwTqrwhBsA2ze47RSpg+mVx2z4rMwHNWjqIImOPbtRcggRRDyWrfcN0r27dvI+2tGs
2KZdbD7M0xD4CaQKzBV2+ZCG1OaqyF13Qc5sqC6TPjzZBrT0KNO20MUtPw5Js7IVJqpMtode5tmz
NwYbV/oOE9rKbepHEVM9ixHKr+i9t6epw17r4fdo9OZnE1blwWZSl/k4kgk657wZb2P2ZBvV7pjs
UnfTwz3eovF+bZL25DV+H+iPstK2msLUNAjEX4Q4rboO9atkorTt+Hxt7PjSlundlCc3ehy6KzuP
XhU9hQ1usB1+cePYRfGhrbR7E3D+pNmf1MNSbMAsElDZauPcgU8f4k0ZGCmFFjCXkB02Iikl2jA3
xGJKwC094hXewNUA/b2FUtwHxtEw6lu9LdeTthbR3VS4twQDXoAxsHKRCK6D0XrM6MQyysmz4kKm
uB8eJtmdZQA7FyvU9xTTko/Yv09iurFVs53pSk9lFJ2DqKBkafqVQ9NI+KX4GFvoSxQr9erS59WD
iUef6dg2dghHDiXSo7LE5dBsO9oPWxrO+SpADjD0VN7s/iUV7NUbw/s2N1T3kT61NZPwSJPTBAGN
dYAmRjusg8LznuicgK9jKnbpvztDuFF9f6rNSfMNdBGI0BJHEsVFtedQoZz3IV9GW0cD5N+biAmR
mmjrMswpFOevJiw8wAAaeshKJ96iCYr91NXpbgRcN7K9AgXj/AR8wKZL+d7Q1neDHegkUTntOk5D
bBb9hG9Ds/WzTJx9Fzy52jCecp3xVZU3QxINB8MhclvR7enczyThMIUdo4q8jMRfhIXwfEPKExKO
n1RAXIIGYPgVSXAMCvTo+WhcMB0fuNAeuir4mZT9i5aXuE5S8inlwzgMDZ2pwsGSZX7O0thrLM7A
GrPkkM0PNw5OY9fQ+cnGEoqBWA+S9PaQZWzfIQAD+FeukJ0/UDnK1xq5GDGTExrid8/tGdnhT+1q
0SMgqk+lE78MWUg7rPUY1Cv3ATgTil8+f7tNhRioz1vfRZZ9NPqVUO19YA6fhsty3cXCxSrIjla6
8Uji6l0U5deEKKnepDnnxhyDKGtDRtt8P4insKAHZBHmzDAMoitpTDQJBIh3ccMJ0VibCbxQpfDp
hOYPL33uy1M5OuvKNm06Mpz5qXBR7vOCgUOUalRFa9Da4aYwobXTj7rkdv2cZ8UK5Zax8kL3pbut
uvjVoXS2sjL3cR4T6vnpeQicvZeBuZxuHc+ASv5d2s2FqvttlzuXvirdA1lzTws9OpvxpGv4jqjY
CXRmvPkw+OkE6qHR1b6sWFqRxEslso7yY57pN05n95fRQFMbMlUfDVXLNZ70sxH1HWvv+gz2AO5Z
bb8ZWZTTT8Bybmf3/SLXCSyv2umSwVXa1TfvrqDedcQJsZw448RLAOlq2ueqjewbkkjoKNglepno
tQ3xnFuCUmTjmelR65uTHXX3vWNuNYMu/sgx9mNELKsqdg5Z6l4DwS4gSibPb9l3eC2rKq6xZKX1
dNHJtMhI2fPyUz6xn+NCSyiHWy9lvnOWvYI5xAkBjNMHAZ6szxli6LPGUBRBWrih/m6EAC6qnIsh
I3llGAfAAo6LNIhyXRDImD6aRqKwZl1BR7k7l+YSvT3dz1XugUuSqEHNYidKdRFBuYzxBPiiyvDF
svjjhG/XgjriyhoIjRiQM/WUzDexfdQzOsFml76XgYmD3e5vo7bzmGjjkQ8W7YVocCShseRrYnTl
gyeG2bLeYOmkK/eaeoS9GgvZWa+prYniB1IGlkNaKAAB1G9j9Pz13K9Q2K9voq9JI6XwFmvx+xw0
r0MJGimK38OQbZ1dMYU7wUPWsj38+p0+o4C8PDe3JVKqKWduQ7dchelINO/ox3RTj/UgP6riISsc
lNNGcJSpZR1jSLMuqrlZyyaqfkjLhGPqG9tI32WM4a+ggLqJ+tbYqkFMpw4jXbRsCYI6VA8dL9/r
k7UJoH2t6aLcZaNAml9FzU7rsDJSAG7bNOPgzU+icN37IRdngieKnW7SOVHam9Dy/nbW5NqUCoIS
JGVPVb6eZtMNdZINfUZeShWQ5VjZ6iHd3Yg1rJqy96/9Zuc6h3nZVBFm8d/fuz25z0NELJoyov2k
cNQ6gnOGsqraUM2MVg4Npwo/RoU77AigGNpPkbIP3VE5Hy+TPMZ6NB+SrnwYC3+Y3AazAiFLimJt
1txYuMgPSUHoWxgAKxGTWR4bxzw0HdfJhP0Gh05jYyGLmUwHC7vDQNZJ5NmkAoG83ocBZhjEb1ES
frMnPTg69lnOgUaBYOp9O5mP48yAWekuKFy+nHC6R/PbecGmYPdlCfuQNUm3ajA8RVnyHrfAnpvo
AV4JXWfvGoblTWm2n0PyaSiU2VhsmcHhEsnB+V4iTF6xeYP64QBat0HksHVn3u79SufUaW3eQgBL
xcd0vSbFYJto2A+pGkNVR88Scqkv37Ord/hwavAuUBaydRSM6TlMBc90NqUb3bJEuxIhQ2Ei0q74
EnzKLpe5oPIghsJaNSHvyXBtbhKXriVR9eq56N4Co4lWXtShkMn1FdsDi7kqwBW9zNzLCAEk6CpN
CoskxG35zrrVUrRIYvuiUTEIxl+5ylBYIDW22bvTwmmvmUHjGjJGwdDUjZj4womPwRLIyqEPLZ9r
+a5dnptHNhxEjHYNmGEwwfPWzUXvZ270EY3loQugyzuGSU4RXYVBiMs0G70fORLD8iGbkpeMhcty
ci7npW7ySVWo7pJ0X4TFdhkQtWS+hHj+6zLGjBWwyTDZBcqQ2pHsF78eLxWE6kYj/QnvVfqOBYhN
+vJ2gpn2hbmMSpR3ql7b5MsiiRGWggV4JvKvSYjphU+LaTU67MISQXWoWgYEbFW4e1Z5UyR+3zFk
d3n2Pjkacw5EKBcAMuZxJpwI2hEcOkbz6RtJdc7Xd6NZDHWm+FYnuePrZJCsvw6HWN5zEV9FZ73V
Lm9rORB1a1+NQfNt2q51aWCXNDJr1TspuAbn21fJLMl5ua8PNC0Vs5k20yrBEZer7jLSzE9QfWV5
fhQptO/kxavTN2tu7rN4zNambc77zB3DdenNzkbSjF4NQssYwlitYHiwV7rW9hsUsmcktoCPxgZe
k0c8LCncXwPk18A9hsQUBf2H7VAMakY9XvXb5fB/TQGjrWomebn9eiqYFWYwt71jOboXZuscEFBO
ay0Y0qOApOQTMYS/AUvSOhVFuGc4b5mXqUsul8kYBVtZIgkUESUzFE+2dagZaleF7Nt1M3pXPejf
qqp9SivmoX8qAP9eYv3nkuqf4piXgqpl4OhyDOCGSwmXAvI/B1bajdNWYSDkVhOcNVOyH2hwOFh6
02AjPep+hfqIOeHE6BCRwdX1VTTMquC6vDPC5Kg7ht+WQWA5tsLLPuFjlRN2i/quTuSh5iREWwnE
S9ss5UyPdA5/4MqXobgklvlgBqt//ZH+GGn4+yeSrm5a3tJq8P6UKig08g6V1OV2qQnnQ876ncqY
jN+VQ/Dm2H2zU4qJA2rof/13zf/dHyZ5nvBLE+mvY1l//CrNoognNkF8lQ2peUHIkCAvSxlYJdpG
U/ZFMCwvo0g1e2DSmfI7CNX5HL/LpTlZea/EdL5P+smO2+cITA3anR+ghLgUuZqjMN67DR0k3jit
gvdlzQCX9JCU9r/J8rT+2Kv59Q06hrAl9Eqq9l9Ztv8UYmolQtejKZbbweTCW975Mv4N6Xjfahvb
Td6rvrnlnD/UMZevAwpsVbPusKeYwh5LD8HogNbj0lLWdUb8MuVlGeJTRuDOova7DHKT8TFL5swS
3wNC2XYJ0vm1EBKC0XRZx2AuAzI+U5LVNsuxjFi7fB2y/98m+jdtItPkMv8/94keaaiRJ/yr47S0
lb6e/6tFJMzfLFfqAsyrZeoWLaF/dIgs+ZtjsGUhXJCBAQUEvZnfG0SW8xstIIOeEXBD8aut9HuD
yOL1SEOlFewS40h3x/l/6RCZ5tLx+ufQexPbgbTJ+fQkUbCO4/4pZjW3kzYhSIJF5XhbzfUyllIm
RYqFZKLRUUBP0Q2SNhB/VQt7NQsfSVW4b1JwkKGFtMW2tHMyUxLEeb2RqnGfE0NMKFY5kbGouc80
MglA72qmZkzJdCycZ9RHH33KKiXSBufZSxO/rNvhmqbgOW0KPUVX3mpzG963RQSWOPYIhzQj+Szm
qjvYaZesv+7q1P63dZvD4Em7WyRX1nNlzFRfcgHsMLGt5ynXfySynC5fD2rKW1PEh1EVa4tELmmv
Dn8bP67xXMYsC+VYfnPDxnjOdVGdJocVz9eNW+uLHGsGoYU7j26sOT833ZKVqVFwQZ+nP+tou9hF
4/ND37uyWYpfcbx+ytmbLmPQTVi5bIANkXzQzHl+CtW5dCzv4jrz2+KKujetEuCYGp6rzmzZaaIs
+P3ulEIb7WZAz5Gza2wz3vT6rHYqKNWm4zjcWkH0TCst3syig922fG6vYTmHYNU6lUtJxdLImxlM
97E20vQO5Kb5LL03Q5IM1SCbekgkPEdAeM/0GfzAm+Nz4DQx4+mgP1cTYTKVcCf/63MiNkl2ZkuS
U5uq4bZqDboHqQ7Ddh72YeJOz3WmUyiOTPKnls89CfN5iOV8W3RWuw9Nw0QcoPt9PwTnMh2+u8JA
YOs9VpZePsvQCh+Quu+/7pEcioXa9sJNWnYvagqLZwS07rmSOfF9s6Ii3DvWUY+oYSMUxygv3e/s
ZyhplU6xHvs2e2a9We1QFYGPHPL8uVySTWScEv44yOw5yHdEDCCLkCFl/5kDUycLaJmU+yp0tlOi
pqc5cKcN3SYL6LC9w9hPxd3qwu1kGuWvZ7hLapVm23eeLsGO6Pn4JLwcCTgqlw27x+FJTIR1EeRs
rb/u5oAbgDDHrU+VJaeALbunpI66Q+xkRDZOef9EAUkdqbMkv+7aXvkk9CXxVi/1FaRI9UTMqnOe
OhbiVLLUEwEz1cVM1evXvbksdhpmiDOq24sRq/Yps0bzvs6J7MTN+tS0clirxFzQFx9feWJtRVG7
9R5z9hM2jMrHoohyos3Go5dH892ve0n7ZgBKulmo4qpLnwqtNVYWqujT112yVkioSVx7PyUEcxIU
hQZNiyDyD2wVDSd+UkHKqcaudZ03ZfJkj6Fx8DAx+F+PmrnZntHhPTq9JNmFEyNEhXXrqOQyayWn
STqOj5iefz3kjeoeiwFlNQ9nQNw+WI2pgd71SAuz1OXrXjWE7E8yXTvmCX2BMvJ2RlzWyCq5VByZ
BFe70KYt6GAsmR3tFQ+B7SEXmvJN1UX3oQ2EM7VxuQvCrWgMUI2BDH1f8Xc1wnav2ApZxhmv7EfT
O5OOTUIU9tV24kd8++aFhpl9nRKuiKgZx+PXg2xfvLXyOKuUPa6DWMprlTWwG+cOISqPYUDKrki/
kkto9o/9cu/rR2qqNoo0v3tjrlMg01ntW4GTYlI20+sUZw6uUm+X4PgjkjfvrxlvMk757A5jpzvb
FuCURSWd69A9o+46KDqHWCSHs902j3md1ZfeKuTaYXTdoTsEWhVXEm9HH/tZ0d+z1bnGKvjWFGbn
xz2a9DIRT5P+vZJDvfNG5I9d5ImntH+w3GC+aimFRMjRTk9XvKtEfT/QEXeizYS09UnYpnwyl+3E
uO8HcouHhEDZtkq0YxSN+Y3Kitbvdf0YzYb1JPCwrKray3/GFBAKhZPOpURBJQOwZXIcPB0x83IT
ZfgLk2FI/FHKHF1WXGBM5n+Oi8+okunRiKb6hFWyPn39z2Cc/vW/rgrNg25UJIXyDLZww8Gc47WD
DR2zw7DGDB4d3bRPz2kZ33TOMB+KTngE6wbw7WP9OHRDdBbiVYdNqZVOTsIYbQq2Ak/dYCw8lUMS
T8V9ngUGa/qY5qNeIUFablDFEnbPDr7CHkiKWog0sW2HQyPCZFfrVDiTYPoeOllxyCmY7KRqbxPA
Ay+pjtkK0S1Ro2oajz3l61VUF1YFakRTJ7ncgB9RJzFJfvh1v14+mtbPOymHahOSL7HP+1K9VOWY
rEYSpi5lSKBvZ6ofA/u2ZEhfAti+lx7C+Cozhu4ljvWCwVzlS2uqe+mqLWEEPcrNGjxujFHGTJLb
Ps/OfRPrvgqphmlBifoBCDAEySySxLRO8c3cuDHWz67aF3l5/fpRkpDSLc1sglPdCwy9/7hx+wYW
fGUQhTrHzd6kCLFNHFu/BbhQrGDxoQrJ9LfYJjnZ86wYgaiaHooy+pH05vxmqcU5EDTTLoR6sqqT
PlppUPxoZHf5jYVSE9t5RRqcPt6mqOFuYiYCgpzOWmB48W4YO8A3WJQoITrZDQKxrWcSjdGROW2u
TCuld1WbT5aqBgbclk6DniEb8eguByUYTwol63kIUVgsxXiR6G/Im2l5DP14Gi3KVV4anQgRy/w+
qr2ntHtIOZYrCjrd0zAnFFSNEcpsEiLqDwYkCtHwvdXVc4J4BA+H9kldxZ6tbVUrQbpv+zI0gcdI
ZkebYpEoADmfXssSMnBTqOnslh4EuaGr/aptm9tyEDMw5WQflwZkUuAUd3bLRKqyCcCdQirgNnJ4
MRStsvmjbhv3jd0Qn6Pd6F6fv80MFOiE5HSrzME+xKlV74wpLh8Jc0UeUcXWB5dUl4ZvfWgZwDPg
qE+WdIigfc9AL0xDuqextiGIQfnZ0N3Yc7eBBXmFrx360VxQW6C5iPu1QnrRzhtNx6xUDVW8QdCs
1iZIptCTi34jMHf063CkI06SyVkjmIAs1ZIWV/wOXaPYmugGfRtzMO3Tlt1VIA+JUPkup7lF4pyz
0bKWx2qQO4rlUJZ9M7PxIRNmdk9xJXFojqmOnBS7zrdTpf20cbD6ss8ehGl9p4XyM4zHp8nuT6qz
X+wGt02b5QOVivx2QjGDmuq2Fc1Wi+ny2fdFSh/XNMfHKXI+kKXSpKmQ+nh9duPObX/EvyRIwuNo
0ZJ/GXqp39qZP9SG2OpykFuUK6zUZroyVJqIXKLxHU1ZtRcqPaH3hxfQRDoiyxRFcJ9B00KJErAU
6GPIw+M4bV1U4v7YZdVhsHCJt+bbMLAOYAHSLDlURK1QWNwglRiRZJoJa4wIgepy8/U/FKMWSi6A
WcjA+HpAFlwsJMEXVzfSS4uoYq27vUWkdNMeHayCQdjiEBQNK5EJ1U8zDSeGkG0/0onXQoLLbayn
wtDWxUQCfJ0k0CWG4YWZwFjXHXUlgZ50G6G1xXolkvOvm6J6qVIr3+IKLI8Yyn+/+bqLu9REx+CE
60Sm5XHMcwwxX234MNhPxiw2Vp00q1FaxkqbEdIQWXoR1O1yetB4CnV9Ww7IwKaMSBD9Y4ax4qPt
/YbpkgAiPOIPjbqMY9OvINB0m7i352MFvqLLh71uy/OQWtqNJEf+Uud2hyUoNDcuhuk1YwWZGZqR
nUFVN0CqOzHdjNGcrRy7FPuwoqTWTF607R2d152ZcltwHKc0iK+YqIKDk6u1W+X0G2IMdAntX0ai
+OiFRrcZE+3GjBbJBUNkOZvnQFUKa5qVodU4CprDN2abJ8yhPS1xKkAbMTb7sSQkeY7FR5Qb5krD
r34MJogg8q0SlnP00uFCQHf94KTtiY4pDfFpg5+ZfpFmC5LnUyYbVRzgCQdUA0kiH6OGrGvbPIwT
vU6NE3VlT1Tiwn47WbSzVW/yHbfGQpxh2hRiIpQ8ID88adjY5UNMuNq8WB0VgqJBMGnpnTqIeSC8
2/VZgDSnPqBDFLRNeJcxFMeTJw6M6+bK0tUSJR77Cp3enduOR16X6XcuHuIiSm+Mfh5Yl0Ut0z8z
QqSTxKMHwC4kFRotcpwtMpQBBRM2mamW4doyw27Vz+WN0xvFbU1wwFYaWu1nmXkMZwe0x2yuLafv
znHofHRWb5xmQoY3PdRMBFEmG628eVIeXC47UGh7C3oSEE3EkbkpAeg+PsuWvEdrrsjQyqYCN3dF
y3hZTFusqqVxTSOYOqAjX22ZPsZaI/dGjFxkhoCw0R0TM2xlBlBdp+xkxcvVP2kO0Mqa/eIc3MT9
KE+dSzR2wLLATEjKVlpAgFOLX78qm7WhOkXbrzN8kCvBBZjkN3T78X7CPYe2f8mDsvV8Y0xK7d24
v6Q5ke9uAdkmAZYv50isxmymOeaG/YEFl57fgpYHC7zcBCNwe6fUe3y47H0jiiU+mrFio+aAPdgw
9JxF0dGoMvsmyL15B5vi3Z3Tb27XpweNnAqYHXO3A5Ykb3Uveo3Ri0JX4pw0Iwu4jvE/2DuTLTmR
bdv+yv0BzgADDKP5HK/do64U6jBUhKgLo4avvxOd00gpz0uN13+dGJEpKcIdB7Nte681l0V+Xzbc
Jr4YjhlGi+vPL4Yewc3a4cFonC108e4cVUUbaMsMkWLF1pkYdMRHmXvb9QLneGmH3dlPjp7D6SfL
WzoKih4bQ+r9jGbsxNTqluNAeZJc/xtnAZ/KZs/IBx/D1sI3AC6kfCyIFinYmHf+FE0nDLHc2xji
3BkgEEq++Mgyr2kZTlj9TGxZde3ds7ne2tq5kljWn3obTE/SqK8DWPtahRxdaOnhXCwYeU4oC41p
n8isgbzi3VAiLiB+SDRLjAoCuL3r/S6mpTKfUfit0VNhtB/JydlWwy62HY0nu1eBnzFCooA5ONqe
L9ylXa7jW1BFtwRgZkc9V2iIIsrISQxbYNElB22eCMsfgQLE7aH3hp0SE31riqKgLZ0f47pmKvLt
rZrRng/fRybVnvJd38TJQjUsoieOUenTgsxvtNmWcHT2HFjo2cBmLulj1KJ7KcYZ9QYnt0MX59BG
SDVV6foSUlKu62gzMQ7YD3G1Br7TkUimGfErYaU7Z3TBzz4wvrLu3Np5EkrIS2aqzxMw+MBKymEv
4lhfFrO6sbJW3ufm7F9Bop007IWeg2+E536sp+w8180VGHZ9BKIHb6jEagC+Ox8WvKJVFANuYK9Q
T+GMDFBmVIbGGJd7yNgZrhVooZUiZSmL650xc1Tj4qen1Cq3qAGZTM11fLHsHvJuWt97XJV75l8t
sexYV/BLsFIqxvFxM96SnMUiXqfbyR3MK/gPE4jdLmkdc2N1xNgoF2dTDC+aqSXBuvEQ3UCX2VuT
p4ELcEBSy3zssrI+RjBF+s5vbiOySDado3pQiQTLtAVmMt8/ez0O7MopHpoc3WvbTze5zEVgWtge
wgizIz2EG23L9zkWX7qcvl6YS5iG0fhDVda4s4f6QxnTdlhs58I0IxAuTM6IplfteOA4mH61ebZv
zbw5D/Pw5ippAYRxv1lpf7AJ8YNul7wXEySFAk1jV6TdhtGrdeuVEQEeYwMtj5tbeA+U/M9gCb4O
MSj/0Zqih36sHmmHHbUV19upLozd5BhfmoRCs+GJ0m6acOvH6qnp7PpI7NvESMyQF8Lv/MBdPC8o
0tDYGm1y62rj+5TM6raayv98eZRdthxlI7NgXg2PTlRbD61zTwpmS+fU0bvMS4vbzqx5QtooPdnK
uUdavIs7Z9ikkaSP08YvhshPWIeuVoOHrP4Eu+MLy44VzE27rVLvvqmc7svcbEPd5a/Edvgoyu7S
kmS40mK03suXsgo/LEFe/JzvJ2tgcOi1L6g36k2vRrXvmC85TNdERuSCjRxl3xPA1OzSThifunIH
ijE5KD99bpNpX9iJ+WSh6MFqWWMrM1ukTeJ1YE56qq0jHVF8640fHTVQKUjF1TELvUMSkVOCJyIM
tJ21e7fmhAGv6sp9hOGevhZ6PgpWrzrM7VOFAy0w+9bE2cfKOkoqJuX3L7WYu80wRp/JER6PBhlT
hkFQhLuGzkjxeSFdgbhSq8D+MqKQQusiCGpGY4UddRkvcUe5iSB91xZDC5iUuVCkiWftOou108Zy
z/zVmNx9lMYv6KvKADADGGwWc3Kxsi5gIxrwPwdmPeSopPMPT5ZPmPhnfsfMAJQyTRQocsbBcbFb
H1ofDctcjO9F1OKvG1hQEW0L50H6442Rzhdaov3JXwIlkpdl0rSAs4pguaUPmWnTg5K5B4Xfc7ah
VZRnPTukoy0rFc7DL9lb1AIGV3vs/Wu9lPKtMB71Er7ay+AdzLz7FPmYrRpHQpUZlmARVnSYBI1V
iM9AcqBUpN8Wjl9BK8w7SA2bkZAeWsBpGMIPLkwQdBh7NrboPyIl90YFk8ZwxdH1zCetdLmPfNxx
dv25rd3H1Cits2H5T7p0PkaDpb7ohoxIAB+9zsJsSXFIVfzrxBIf6WpUtsdrHDMCD3OV7K1mPksy
B09VH11aeMzEmBmH0SzxG3LfB0NifQJNVyECworikgNm2REnSY9FAlLZHFGwMYaMNxlqun0WQQCJ
CevFGfi971w0Gg05QjgONp7u3p1ekgMmgCF0CQ9dBekrpiDAToH9dm70zWzW1KaTqNj4+6Be7PAJ
pOpDbFn1GfoQAj4nDkrr2FiDJIYs7ALPqt7K2B+2NPy/ZSFin57mN4xCUkbwTHZM/I8ydVMcvnip
Y+QWfsg5Ps7vuyLHcCaL8+LV57YU/onFyOQ0TaxU1Ii9kA27DI7EhjGGZavlJB20bdMGwgml4wwC
Q2TLzhvwqIfNcsV1GUR2U7wdUuTgs8zAYSAEMLzSvmmG+AQmXm1apO/7xtcI1lrvbXJoIVHXRQfa
l09mIYaTbBgt0kVAaymGZieNEa1/Hj5kMemf8Q13+argZgEuSKOiS2v1lEIZ+gk7RSrkPg46bzaZ
lRKZQqm5QTt5JG6oepJwuLeQOkVgVfY1zAdruxgDojGR39VR82VMfZvMmvi21+Ulwbr70BvqA4kd
dJDB+9Yk3ZqQE067SOkZxc9+whi1nd152edujZJLIavpBjSpcwKsruVvtvVKOC9LxW9Cc4Vercgy
Huu6WrZiyQEMgvcVtCg3ZtsfaoVUyhS1Fwi//eJ4zesk+HP81eT82ASpxRFy+YocF3Oe2x1PY3zw
C+eoXO8L4kE8o37tXka7eYtD+UIOjL/zaJ4HTjY8LKtmY2ir0yAjH5iFQa/ori1h1LTLFN+Ws3eL
8AiVOWEPXklGFPQ3KqkSNRSKNYODOYandjiQ7hCAuseJAUJkQ2hZvtF8aLupIGqEK497O6noRIn8
PjYeY9//qAiMv9YCaUk0z1fsV+1r8j1tZx6xEvqBlBhVOUlxRRdEX2KR5dGZM/2UEKWkSQrMorl6
R6FkB2XTucQhkcwb0wDUtKvoHrj6Qj+GNrNpboi9gTcbESk0LgUBOBVJrJki0IowNsLK9A7mf3RR
xwE08RkyKLwbs433YAA5vFezfZwgV+3T0K4P8BgR8lXsCasJ1h/LZdM3IXNwQAdXLNU7a7XL5Oh6
9/1TPTZP9JtN5lZZfPaVPLWpnEiqMm/6jEYDWTP3StxbNodsHWmikVezdNcXEMMWRHt90xdHOdHE
mUstj3QWPqK4qfdsOvtpqZZbKdv9XI1qE3lWDvZF0XRxymkbuQRGi12sPMgyUQSLITapZjoOWF02
VRfygL85iTcHisaQHUn0R9EApyvvH6kXm1PitJ9xpt97pWG8wBUVt6MgcrPLyMchyGIXObZ71v2m
hjr8VFajRGwe7WFpuZvWUEjBc1KD6GcHJE2+zVOzSgjtYqsb8wOy9lrVIMDlFvGU8HaWvXPxsW5K
Ogm3fgK0ZrY0bXsGrVXtAPkcLW58e986hI45nUBSn/LUluot+ZIylsQ268kjLVy6l07zqULhTEaH
f63sLr5EdcFQLMRNARmIgZmngxmcctAtwzWcmkNnEu4SMu6BMra1+/w9WudlOgkfPFDhN6Xpc/wn
/QTY1/IFOec2TUZ7Z9AY4mg4HL2st/fIxgG+kKabKLXpB/FIT2De2qGyiB91mT3MZ+pMwJQRN5Vd
zN9hutHkiMdrR1Gn7PFGu7O3BTOXwjpPHiMnswOE449u65U7O5swZqTdW1xZF42rj9ofDExcMaqO
Ne+n9Wok9zP3teQglAJSybPu4A6iu8myAjV1CKa3rBgkC3qmgqSbaqyD2fhe1s571aCGsgX9CVle
atamDTUoMnevIuOugTvipT9KMBhBXInHeVoWqKDdFdcHToJ00aTShO1xXFt7PcEqHGjfszSheB1y
mugCWfuYbYWNCcFrRxpOw4uVg6TNE7UxORWSDpklG8XhYVVHJeRfFE1rcifwRI2jBlonw2PpVlcA
0LiGUNuSh3ZsumEtTvFSQ/lBNFh66VbP+DaIhqu2bm29DGGYIoKn71Mt1zwhZC/BqrSBnI7dnyih
sE+Qt8wL5gpsNFm8KXIasIq6I5fvDRJfan0ww23kX0HNmBvWNGrbSRKxgDUPouXFgTWw6UJYhpTE
aFiwv8mF4MtWZjVdVfNHblDKgsEFbRhhCV8da05ywoiLyYpPfmlaBHa1jQiGZ5TZMQOIhXeFXGIL
rq9hdNv0gTJLwkVwG0rwcBCP9SElRWzw2/I+Y1Uy8Fp4aInbyLkh+qE4I4hDgamXgM3JO2qhb8nL
ro/ALjcqqsLzzhQefqzSRAHZmI8M60YATOl7Q0EZiJJSg1NETPtjURtbhwOPbdsdSqbtUDMcDiwo
z53B+zqZ+uiMFfPQJdZ0XxeTO90XjNLZcIspfM6si+NrSc5ycjvq6nHUzniA/blxVB7hE81NarHw
Hm4klPQcPLMBeJoh4a1uV5q3DyI98ymIiRrdiug2xpS7zesI6O0ihmvOf27yOX9uaiGe2zA7OFYF
8tCtP/sNct8y20L2Z4kxCDrxaTwNCVFozGjvhDIWEIV8kK4XQbO3fSJwuTMy7obDZBunoY+8o6cN
M0jk8ly0ut/Rz76bTLntHV6a1xdqS/z0CzQ4wjo9soIbz97RbTtVXRpdk7gUe/r18XZa6pu6Mz7F
NTssYJGgTDJa+U6LMFP0TjAhey4Kne4NZbzgnK22sXa/9BSCUG39ZzdzeNyX7jKYJYglozmP0EMh
lWUU9PW2tMD4gYw/RUCqNvZABdP5+grln1yB6dzG3vI4zBMC5Si7o3EBCB9RIQ3zWxpYzwtWphZ8
7ds8U9fhfTJPTIxuNOmEjOndA0jqmT0FNWBCTs2utpu9T8zlYNHUUAViY3tsb6DGNTs4wK/IFCv6
2OEGaHMJhZvDLpnA2bbV6XNmQqinN9XdYaqgC4Ne0qiJNS/u+7cSPFbS2e5x6uvPMXC6XRwBivDL
9oxli9BPhLjNyo6I53jd4gp5dhhbS0EeK7GH+Yw30JBvdkd0tSGGOXABd1CAgHEsxD5aZkIhXdBD
Ln6PrfYSWkmxOhGDzV4c0aoxtGFtTVKMezqkiUo/pY79PKJE4fCDccsbZ7zjte8gyIzvBajq+579
lm4SNKvwq4Vlgm5PaRwkTTgWkVWhO7rMVWsV5I5l7o28vihZnkBCzJ9Tg45V9LVY6WCjNu+8dIzx
mSvwY+TgXv2op0wwU00lEaNBErZ1JPSGDqUy3qXvkefAAmcuEmCGxFPY03zLAcpcmekfhQ+2r6eS
2wztWPJnhBAm7rzvNHaa3je/ASd5jVyO9EZckc9UKkAhgiYSs15KouWdgUNEnnz+AzAp9PS2fpq8
CdOwie4DhOVbr2sE9mp5dowmopXXQvjJnmoP2g481JnIXcPD1cH2EG6EItKxke4HorAfNgfJER6K
NYU3Fo3ta5f2L4tJCORP24aV2Vev6W28vZFxlk5xiCSe2cqqXhprbSQVT7kVPS9OCSKydhhC6OyJ
MLe32AGrXZDycWqG1DrMmNQTprSHdB0UDamPIwMsz7ZODP+TwWmAkhI7lWP+6GcIRIvucfHyTdzr
LX3M1wrDhd/0eITsx8KPOH3uysJMN76NWSwTXDi3wTZpNJcxXMwLtxZDQb/Ya52da1d9CUs+F3SS
IPnIZA19csBcWik04x98deNYzndiaT4bvoXbgR8tCZobbPtIyMuPtuyYfWXzF+WVRFZ1N7RV91Wh
vzqTZOBojc5hevEhgdm5FDsRgyWqG32ANDQdqpDDZ6t+TGxze9IMbrtQb+ulOWHRoYtI3zVo6DUr
EmMvSFQ3yPfr+tEJW/DUsniP/HHPpkWRP0iyYGv7kJfivfbMeWeAcAsIKPhciEUdeu1vSqrpTeWb
D0062pwtCTg1YprPfZpa+AHK8jSO5IyLZN7oZXl28+wSdjxkVQQfHur6fR0z8qxWjZyOs6diqnJy
89CIp7X/KTHlHY3n4VEnbrVfMPpuVevdSGYxzIa5pbz+lmVlDuDKukGURureVcsAojc7+GFnnvsS
JlPsPDlFs2IZmYGNEUnfsw4vY1EJVqCREjs2v41ZOjFWdeDdRvu4R31tYDA5eGkL0p72LzRf9/Lz
S1ZO8t/fdROUyzDCsCGTIxmsgFq5y6whs8+uIU5uUzpPlGp7gLUnI9bdjf+EiKq4s1zYbRwpaKqP
T2SHF5yll+bfot3/L2X9o5QVmen/Xcr6Uibdx/f/+T/Nl6//syuS5kv30f6qbOWf/1vZ6sp/2Z7P
PeRZvodyXKIs/Tf7xLX+BfjEQrzqKGkLZfEn/1G2Cvkv0wND4vMvuR0diSj8P8pWIf4lbdvmSOJb
jueDU/l/UbZa6Gr/qmtFO6vo7EvPNJWDHnx9db8I9RG+1l5qQCxKU866jr5Jtd2RhOc+2A6RiWxz
ar2TN9NQrNZXJv6jah+jLuJEPnTDPhb6AfhqdPzL9fwvDgLL+i8vzHFdyVtEx4vy99cXVgif3TX0
qbhtIsJl4g5HS4KVtvKFUATr0XDVmwmdr06b+AqA4BFqtXP55xfxq/Te+3lxHK4J0nvH94X522vQ
xBHlkqbvtiwYzXREDYMpNo1kOIwN5jhmYicmLaQOiDL7g+z/v/1qF80xRgrbEViKfn37fdNKZyQ+
flvqArB8D/KE8IP5MJNrMSzzZegrA61x/+ARXPKHt/1Tif9v+NFP2g/vGwmm43gu50pw685vYueG
lMLWS0XNmSCAyaHfJ39NNwO+IaHe7y0M+bjwmPW3vEQwGyEVRoJZj7CnrddWm3/+FNbn4Ld71Del
wO6i1PpA/P4xeIttZ+M81NvRtNQRicWtW6fzydetdZOU1SFX3QEKDVgSZlyoPilS/BYAbY024Z9f
yt8/FfJgTNt2TQtKsGn+xgkawiwbMTq027y1PDgcCBbrouEcFDtUW0SQLh1OG9PuX4QMiz9ch1/9
E+vdyLHClkziFFp32/vNCFJ5/jDT0oBc68wGI1b76yhb8+RHJiPLour/4Nfw/n7VJfcApYTrWoJb
8dc7MIyEqksz7qkrmc1EY9XuEUB/64X5SjV8JUBCn//56lrr5fvtvpOe4pcy2fRs86cV5i8OkXgY
mQ5NA7HV9kz+i+Ac0cDQ36R2eRe2imh3O3scpJ0RmSbowFCFMCI+FHijg7DOAmEQLvHPr0n8l6uu
FLgXQFM0123zt2chr2K7Xlhktj4V56HrjfYyapgMY5E65I+n6pjWE3TciEVKZw+U3PYpoyC2bDsB
+Anp0GfFvK9B1QcYHKKNyg3zMs0OgmSDU1aLLWafQ0s7DhjQXLzZo1daO9m3/dblr//z2/npFvrl
EiP6NTnm001n5aeq//VTbYSrpdZds+UUzPnNA0gdy+xs90XFQYSAx8aavhRist/iePns1+9GWSSH
XuXxicTWY47EhIwuJPAuOIbEKr4ozYhsxUQgOvDutBTiBk+Cf7bYbRhduYQDme6rj2zvKHITh3DV
z5vGgF8xjDraMZpWNwCa3V2TVbt/frPO3zY3DAQ+K8fqGmFI6v/2Zvt5BiMw5xzPFuK66gjXD/nH
lIAlAoEK/crnaf1uIV3JLeAbfYWU05wnbAvFSoedStqFrRTeeS5Z8VSOsVTYxSUrz030SUzaOvhL
/KizgfaSZzFbi5lbVuLZmM2VqpXU+3xtZRFcz2maUjsmTXmPkxy9IvIbaENtuo/LsQcvJlPGN5zZ
XC8rmLP66QsDou9Lghgsq6pPCLpui3xx/nA7rKa13+4G28R7IjG1udhvfnvGObORj0gW9XaZW+Qm
kzfvfr4bSMXZznLQ/nUr9lehzfjDc2X/bXmRrKNooVzsOdb69dcb0cm7iK236bbUsXTq5vjDXcw7
23SKSx0aN2M5xLtORfKQLd2EYpb4BM4vWFpaqYIIgv22c0GscW6m9VxLZ1fB2L64cW3hfZuwugIn
2ApRNFsAbkcwCnhgKOo6Ncvb2YLJ4iIPTTWnN8Mwhl2JbycQOnNIGi5OI3DPS71aS1M1FfuSQcGW
9rbzhxv07zubpLazMD6tewob22+mQqB5MpFq7njq7OEm7Z8sjzSxxNHOHl0RiXG+9DeeuxrvVd/u
y4TMkpZu4p5NMNv+89Ni/f0TsSkDfUe4EosTT+WvnwhcZKTlJNlv08kiJynJH4mF1PfMi9q3Yq3w
cLu7gerROtaV8QH0OgORE33G4J1vEk7W+QjiRmAbwXY7qD9svX9bh6UjIFQ7PpUq96u7vvq/7A2z
5yS0fREfE1pxQm7B/mBxk2YI02hZluWfnox1bfj10eBCIM5dayDbofT49fehZ62mLGQRZqR8x0n/
5MNffoh6o38ozSwJYjIbGdImOAUUGJSipIkw2IR/jBa8J5v2ogsH4Dgo7zUheKjAkLmZbUvfQHrq
4MzHhqBTVQJ6rfqG3AbXPlDXfSphvDIuSTGJjQT7cF40zvOCLMJV47oFRTdjz0pdx/2t65Buwy30
MCYIp0Ine7Ur59o4DF0KMIV3o5CPXZNPp8Fq5Glc4pJZekVbEEgPAnfSLFH/OGxkyRVke/IOL5xd
kDmhVUSnCW7HBuWZPjgzgkwvNzY6EemxXcz63UPS4sfRfA8T5JoMdfnkmM1uAnd6sDO+gzJEF1y8
eHIat1AT+ye2fdR3qQnty6EZXDZhf0VlhejEiYoTTC2Ed2R0sHXtID/Xl8WzaRGCW/nDx7o6En//
WB0H2vPKk6TC+H3FKzj0L2Pc0bxpMmMvUZZuh0kQYmkgzMpKEe1NRd/Jr9tDbkHGJz1HBj3093Yx
BEoqi7GH8BiEJDE4XdpS+zCryvvOdeJvNs4VckAZMKxZsNPgH/75CRV/X64BYgqWDLCYwDTd9c39
5RlwlM9s2UrG7RzTrV0DMmtyobrOMa8WneUNOSXNSbntdzrTyerqt17a4qsN14tw3Qw1PGKJXd/p
tRund1FdW6ccrkKA38PdzbPOTs1sFsc0/k7QinFt1eqnn3oEVEveEFUziQMWs/YPq6D4L48armDP
Zyaznnd+ei//8rbyqdOSIyRQHp3eWbALr4BVNKh+xBve90lZ9Ghy+6SgDL9EMSMXL4NFFpp3eG9O
aHvBNbQZ42JnhTuPTLMTRPErURplzmcfZMgbssavWsRl8M8fCO7rv38krN6rL5Q9jPOAWI+xf3nt
hQ4dNYTsRoS0pSem9cjYVWoyeNU5gDHffZ0mphZSYRyYGEQGLnLGoIydZGdA8m1xQXAC3EgDVJkF
0pLZ5zvezuZoqfRWdSYklRHOWlVDXJB6RBffh0/EFTSc1Y2vaYWLB6BMFKCSvCMZRgVwtbZ+N99H
66NNwi8YsazmUyRrPZk/IonNyWgh2/s7R2c/4IXZpKiEbwNMeQe5PCne4YeT+18XeqYg78T3BEXh
PhztYTf7+oca2wzrBWglJ+w+UlGtSWWgpdboXIaZk1cQMzcw/hdV/mAv7V2sp2FXlRmyEQgi3JVY
w6ECKHV0h/JNFflKg1TZ0Qzn58JvfWhD5oWw3iDtp3nXp7PiMpaIIhgazY45bmNzBYRbPWOz5Edk
6AyfjOtuq5GrOOY3YRs/58uQ7MM+vbZIhray7qxdMSfBJF3zVNHV2+TvTJTL2z561lqjJUXaC7j/
bvAXWHoCjbhsWHq6LKSnPemFLrVPXHhr+5tCAbQKhSYvDNbTKuuTGeEYCLgOKby8I5qhAMsaY/X2
XIIo2otZYmqw572wtbV1rZCX2rjf6eXzYWfdGcd8se2sNZRUYyAbozWRq5p3PIhw9gBaBqnZHsoF
cWKe9rtssOvzIPrj4qbUzShzXJraR9mvWVXEBXROjGvUlbuEKGBG2f54Ha2iCPJndhAHJpyXHxYj
O7UmVolyTVsfbfStRfXIz7lVSw33qeWus7J375i45fciVfR4zRRKkZOd/UH2O1GOUPlHBxeB8aNI
lq3bRkRzgTjJaFwhEFTbyqVsNMM62jlrlkmtR0TOyZTtO0bttdBXO4LLnc5zd0QiFFqRZJZb7CdA
a5QRMtxNbnmdIqo3FKOHnIE1gCYkPw1QnObRtye5y8Tww5jJO9XDxWFaBMRbPapYEzsxjAwL5fIF
JFd4lHn2WrrJQ+GIeReHTY9AYDkhmHloTMNh3J2Q3yuwwPmrj44P1MHydOjDAS2VT8td1emuSrqd
uVTVkbmLHVXJpUqZVJCLOhPZLY/2nKL5MGz0KW11cOJU0YXGXpXJOkCmyYkdNGRQTeANbZantgNZ
Q0Ig9t9yRzgi/7ZCZJdLt9iQK/aURaDEMlwizvpDylnHx4b4hq1fj8vRzwweeQvsp91kJC523m2z
frEj8TQP5icvCq2dN4r+DvxkiY1FzzgUusT6mrcloEv5o8bsGvQ1qSvFzJrr9Bo0TXZkNjuiPVmo
YBAjsvImZ1K0Agtd0i71/MOC0DUgXAkhp6j8YPBUtzFL/6Qm/0bFFKaDh2nS/kGq9RuzL7ZJf1dX
EaYZmCobKiWoSyO7k4CTSdAAk9+4bPtjASZ0Y1ui2UJgJYZ3qN/6pXT23EHLRob6G2LVnDMAT14L
oEfWpySG/iJ5TDQJMCylXD+/t05YJsCyeb5BQihayGHBOMJMCNIiXpp1OJBEyNgWmDAQyPDvRHun
ZbTHMe3L5PovY22gUandmkewFEFUWNFRDP3zvopTVKOkU2HKK+y96rurlt2rUYrvXtE+Mx4kdCRR
QGe03pBrhFdUMLQ3GBoHiCynYFLn2SA+g8hYUUQEy7k1IAu0bYqskuOguwDyF+Jan4ZC2dJUcxYQ
TBpoqR9CQ27W2QY6ryHiYdIXnOikuTfDq9HbhNIblKK5zyWw+x4hS5GiDm+gT/ViO2MR3Iys1ENk
vRIdvxnNDB5tiawa9Tp4utm7G2uArWa8I6gFp7Z74XiEHKieyJZBF9QPOadjt3xzq9oIRO0/pKN7
m04OQ2S73GpeXmA7zN1jtgjd1hdiqN5bBcWoXmdeAo84mObPCSj5LPMJIU8mn6z27JZFrzyIliTL
JfzctCrbyhbFQth9azzELXhHGdOjZcpRmegMQbrRmTyqxfOSgg0oM95qHi6XStY/XNtoQWq+RYsb
b+wZ8uScyBIqrHUTDjWLeDzBus1hVJoLgXw4dhOD1p2LDTjLSG6Blws4N/0Qffi9lm23B5Jvzz5e
9gWJOdKG2STxgISgwBshSE6Tm9OX6a9Id7NtU/AEe8u97LzXNsxJiKJ42zUNfiG9uob9JhvQoxtc
07x7GSOaAdn0mUwK1Cbl56igL0CGD5P+qEPk1WLTBfZIUewpl/XGuzEa6+JqUlrHJRwpsKvbtMuZ
WWX2Nl2mx36UwwaLurPNUDENrSQ/r+G5drPXqniwO/trHVY3ihE+ovpxY81zCbyNZENcuoabH6ep
+NH3ib0Hs9EjBsRRVqOpN1W17LTXHIkxvIWx8TrrhGXxTTZc3ax7mqbE2yZFSXZe8amlV8D9j3AA
TfjVR2i6ta3cAWyn9o6A40KogEoxO0x2/+wt2INrcV/D4Nv0YJbmET1fwxh+Y6j8Lu34wbiUQDFk
OzIwz1k3HSduHAuwRpvacKtzAJYL7plSmEFp83ts/yPnXD95qBwLRteAM9lAFUuOC61NjExXp8l3
AxNNrE+WDPYSPtSyNu5Yi69FmWxIegJMVhCDHLphHjTuq/DDT7Pn3k3afF3/RiYmSFF0e4PYN99d
K6GsPg+8BW8qGywILnlRbnWoxrkPrE4OW9IpJhCR7i5a96NmfEKx/A00EV5w4MbRwP5nPXntJNg1
LQwhFeG2LZzzLoM30ECrJrrwCWXi64RpxstBkCEF/MYoe9wkbv8Wnv3eAD7kfJ0SBBAo0WeI4dZB
Eh48uaTxhJmD+q4Ib2rnBzcJ8FizAfomOqhK4352yGMD5MY1rnrEPC0BamG4TfrpwSEnO+ThixxU
SosZ+1u2xG/gupA0Mo41B/Ydv33xypYzayEg7ZiTfxx9eSvsVF1+fumUemmRHB1+/lcL05JFAvxo
XGP4k3FqntuIoCIrw2k4RtmZ/s9yZnFebamRjvaaGcBmloSrd0v7zHTGuJYJnsJophXcraUg3hwI
GeTekARGQOFR9K57mqQIIeimLHyefEbu1Qe9QkgNqxky73SnN+bojlewDpQ50SeqoR8YoZKTLHRB
VCuZg0krgOXxqGznaFYEPwumvXrKdyEl+E3Yee+JinlOOcfuUptwrqqxl1vXGA6cJcNtMVD8xKVb
MJAGnGGwUjEkL8445HbpGDb7QozG3ovvIiP54qvMu5DiCcZcex9d1KgLuo9VY1W7x3QNtFkoAEk1
DuqJEC2LiLltKRLnDNnYgynvPYV9PlzV64T05kYWyVPrEqGk4YHiVMeNwm762S0Uutru6KSWfW8T
r30bWvlW6ToJvKKO902B8WHkkVpkcU2xLd2QUlne+A2Hby3JXhtUd5ta1XionHGXpAq33Iw+cwAg
kI39ycn4bRnz0Y2I8HlVHdrWPi/UoV6thhwZomMFtLGSksk1ZVRmjDRUiTS6L21958Tc3M1gNPsI
RgDURisi7eUBjf0HDh3v2uN0fsYwgOnLm/clPoYDfnvzOrYJFXXE/zfNCpULGLQgZku+iCh94BjR
BU2Rtw9dEV4Z6j2Dipg2Zd+Nz0077vNoHL/IPL78L3PntRw3s2XpFxpMwCTcbXnLMiQlUTcISZTg
PZAwT98fwD6HMqd/RcfczE1FWRQKBZO591rfUnFGZrlwvoqq0RY1UhXfi52PA0zZ3ifexsb5tEuH
wCMXb5cFowRb4Dhr/Lna0g6CZZh6+VErxww/YUK4C/lsJ30zuFI/tAPaNRK1gp3BLGpZc0ra9pzg
TT/zljKrPmvIJNEtps96zkQnlt2LrxlH1wph1hfRS6Th9QTwBubQ5MSbdoG3HBJEUFFTrOMWSDwA
bbEmo3iPAAizbRtx6euKI/E+L16dHJ2IS1ETc/VTkStlOBMXiVr+iE19URd4OxQO5nVEO5EhbLcn
dICGpjr4H8DW4SbpVoa6T3tF22G8GmCLDA+6B7ZmVNRk7047M0x2hlpp7dwkFcplXdI8MNLYvNGD
bbmGeF9qIpMudQWjwS2sdu/rOtM43YTipz0oeSvhwVlgBoaiWZMh0aDQicN9VzLj9wL/QLIj/POC
K4hWKsPKRly9TIfROLDL43K2tH1tiBiRdFzjCgRQQPGofTXhYuga4lNEEgwxAsmZkfPUPWJEDN+5
J1o1881j5yOdtC1Ehb4RBlerMAjSaT3rbiMWWxLATaau0WVHSy0Komxt9PxVtSVwUlt3WTSpcpgG
VnkD4roItacShExBUhd17LpY52nc3bMUxTXj/kNR5njfpe9+Nph64HH9krj+DZEssloraXdhETcv
kDcWBO7Jj3l+qfO0OaRtZTNe0pon5p7rdHSgspj+xaRLvlQtSzmVKDQ5CBkOSVc/DzIn91kWJ2pb
4hqQolCmmIngxtzGfLDXSWNDtA/DZwSS0+kyPilWRZ22B/Zejea5LE1jVRf4AtBu40viuzYE+hk7
UlWV+pWiRXUSfXhQa2kRb2Dly6icMt0mwMcgHYFBxexu+RCdnTZL1qVExdvHJMyNChdaktrtE60w
IsgNJMU6SqfrONaP7cBMKfQyJrJhdKTFYeNxrRSaTPybIiN9uIrvbL/ghlUfaqk+tptEH8W57dXX
yKbtQnA9eF3bDQkNjEKUv+2XAggS5RB1wGZs7ppm8B5JO/jGkLlASqy5mw7XirsmkZEkidReDbqI
zxFImDMp9hiIZQw0KJHmQRgVyszcKtdlWtakAkClNhVmFWGcfiNu6Fz6fbrFAGtvMx8wjh9wCiDr
NF3qasTIAk/G2m1jGHV4AC5k+DIkL+q9bZK1NVjBaQgaRgpVZjwrQYSdNzBXCsSaRScH5wucPqyh
WXqtGyueqg4RGQUxYkg6oCu918QlQWLEgMZK1yV+nofOyB90hPOHVPfwfIRxtI/L6lC6ol23RUJv
NJimx2af7FgsWQz0ObcOV9M1EYktyVXdvRFMd2qCgE+Dn35DkYIHO5KXYeV1OhyXQBAaO0Rf85wy
D+EQcA8su9ubbHJOMp1Aozbo6TUbEV3HaZzsBvQKcUuyQjw4xs4Ni3KT6bg7wS9hIVYSjfOj4+JU
0fudlWn3vHTs5zjEAkHKAnOJobgkpWkd0IYFp9H4kvskpuZDQpdMOuYGzBAocmJz/UqCEcfjtSsy
UV0ZbalLpj2YcHyybEWmIpJgmHICv90vdXyWfJ68L8xP9CqFbDiTIshXcvOGMQtmRjpWqxQ81C6Q
WEec1gBZIQpz33AGPJaK3iHyhH6tcoXZWrb2lXl5xT8dWBun6ZNN0dJKEggsCS9dpmlNUHbSPtW6
jWDOl+angRrixnXHZ0xdzdHWGpIDk5gUZ1P2E9GJS7HBkUr1elfm7CJ1a/gXonoYnzJO32AmoW2a
G8lLU46vFaFbC03hvKTD3boOqNSu4YibrIuiJzfcoyNU7/gMml1ikmg4mK2kENF2a9d23KurN3ev
Srh89TJco6ENlkUOf8rtS2DnjAAJj7+O/ee+0Z910JarQCu+RnYbn+0RKxHzaE8B/U1rcBP1WfSA
hjOdiHHUv1NAq3hc8FQNaXmxfWSiRjvp9Lyu32idss0ovp9Kg6jB+V4uhltjITbyvTE9W9jMgZ4g
bEudOQpmimevqNNHth8epQ0VfDoGGhORcPaxdGJik8hlCRwz2491aaD9jCZTDhVPUwXLYLjZNRso
1OOW4jeyk3MlD/dtiILazbtN3n+kGn6q2qG7jHVAaGqoVxunSqbZvKvgDeZsHkKGOVYI1095aiCl
NTVqbtqwNuEPMkmMfcqgPnpekZIgOpDn5BDfvs7N4GtBeMQppJZhKC5mODOLX6QCB8EiuAnU9Jbc
MhojWbCXjscAu3KwDivMHJ3mKWfY3UdtsLZKzK764NSAZjA7OHGIIthTtKsRWrfBccLTqEU1uzDc
H4+QvckAg6oYgo/lXkqzKchnIjTCHCLKIbroKaUDDI9QsqKz59xU2GV1V8m7lUMQPAn55HP0X63a
jW5DPYUHVVH0rCCwsEbj1RFOvaY9hBS+xgPtjAFTTfoVqxAL0gaGaPkBwFIe+d1BqoGzxWVzF1zz
ngI0HS0GlrUbMkVRYw3nueouk0K3aTCQJ992xo6wyeBkOwl4/GwwrjKkASoVQv9EpGyKTic5gXPL
xhb8RH0gd8Sb0imILjbumXzulSY4RW0DMa3Jn5WyYAiljd3eIkta4TmSjgC/VARa0sl5ZVKdkBgl
ArRNYjIAfcwM65TGoqf61vkb3L60+KTqH7NYE/jrcNmjA17mYd9uy9FVtm59ytTGeMpVkyoCQYmH
JCEhKtHs4CjHJiQ3TwO7KAl1iGvxsWIWSIjMBzsBSpISVHLJSjFeBJAPrwI5UcN4dpJeXkknbDYW
8SIL0cnkKHuRHPugvKihmx3yVvQPY+00O+wT9zg2tkFCkKEGXX0VZj1IEKNEsD81a8mw1XZeE3kr
SjXWplDxYCCdavYyDD64mQk5nRkte0cIeGpolcvQS7I/YRDeGNl+EHDm9JgaUOp5Nb5MJOo+E1sW
73PYBMmEwVH21YgACfYxAExl1TQQevovzZAqW9VpIPxOYTrABqxVjwlvQSiAOGD2d7YgQb6gd45X
5NR2V0V2zTZy4uiYJ/UVBwN7ZY9Llyb8gVmqfxn17luQtMmR0eOAn9jPbjp1Jllew9D6RNwNhP9K
UMPPEJ2brrfPAvVFdowREoFr2xb8l4ZwzV2R0+IOlLS5lBmVKpFLa9MyaKDSm6LG8SEWYPRCrxtJ
NON8qkzTgJBWOGTMy25Tnt6K7GLKJHglpkkvoUc0QBSV4BOUoPxHNHqx/ALCbg/6UTp+sKfeFSEc
NjRMTmRKwxRCeEcgef7aNRnXqUhvtwA1L4pleMexCr7UzO62jelMon/cqBLm3qpGmUD7Xa2ujWN9
yaFw7hyXpGGTQeNaVjHgeS4UykhhmRGo9xCYj559bp3APUiTPnZgjef5Zqr/bKLCLA+ZI25+qbr7
vuyivdsY+57aH+ZK4RSH+QY4ZImfodMWuSrklhbFtW4H+UNlLELrJPzWVMjNWzvrHi0NUEflW+4R
sJp7REZaMmSz5aNHr5vuRhx+M9kMVRl2P7Lev1ZunL+oFf3VTGjNteu8hNoDASIBSSEEhKvGyraE
/SHPlK/jEPKd9HIc26TeQ321pRPybI5xhr2vVs+jrgLG8JBfG03T3LwRt1dBKeZzOETHeY1rK9gy
aRNfdGLQlqLv2ruMQ4yXaUscbuhDewmR7+vY+Z4EkIVFJkT9WtG8mz9uGN4zc4rgk2PgrmXQLS8p
uoEdDgJnF3LwXOYX5rf4QfChnbZSPVIIBlH5SpUbaEhZjU+AhcTaEYVgws0XGw4BIYLD/T6v1ryC
ZhBt56001FjDCYL5bKdas+wc0dzmn5iGdXmYf3aQd9l6BFz37IdRTFm8Ft+reD2v8bTd3GkDDoDS
VyZhfQ8oooZ9EqX4PtWyuc4bP7Zxuk7/axZ/YCoPlQyfDE6j6YYy1okTDJ46pvz9qZ9u7KF/TQsG
06QhMA+Y3zi/8P6R+R6WWW8Nxw6Z2LSseQFvy5rf/b7At5e5WoyDc3xf0nzvp++Y32bAp8IKVyP8
mFdrfnJezfne29vzkQSOorIf3xf2/pbff05kOzuvtev9f1yr6Qe/fYI6JsmHSPNoEv1rUxRQUdkC
01aav35eRFzL5KApxfq3539awZ/WOtE/G5mbbX9frZ/ebUDPWBdY3N425E8fnrbr209+/6WTZimJ
S4Yc09/2/vxva2MHuDz12qzX7z/np439/rnawruGwufj+1Pzvd//zwaFy+r/RMJKRKb4DJEHGRxm
2kdJG46T/zq1c5j93T2Vdr6q6Y/v4oqqSKMAoZwfBiOe/6En2qv+kdc2A2QK5gvIcOaJlKF0kWpq
eUlqOR78gCJrLsFCzQ39/5Xd4X/KZf0l8PXp/yEFdlqbf0fH/v8R8Kpb6Bb+Z7vDy/f0+y+BsPP7
/9vfIHAxWIaKKhnHPwIINNNv/gaY3ghtVNWmMmH8Fu3q/l8Vkj4fwRLhULRACfyvaFc+pSM/d2F+
mxZnPu1/5W+YZIQ/y7gQ7KLeNx3k45pQ/7ARoIAdjMyifWANIICVnAGQTRTKFslwePbpSQbkSw6T
Ikp4A5wtjM1/kbdMMbV/rAKyVxWlpaOZhvqbCtWrgcnNq+DUIe0+mNpIQFsKJcReGhqp2ky7FxSH
mkOYQP+AEUkYKFA38Fr5Fvw/cbAeeSwAnDahZv9FVve7fmXaPj+v3G+K9pLwDeJapb1wswSGYe0n
B9eu4k3uhkQGRhINgm22t9Ht/iIA/cNkgPrK0gzTAGUtNM0lw/cX5Yyve70v3Ah2j0wZSUGVwUkq
460FixcjfncVJH7Scx0eYI6i5XFeB8UMP2YpkWpdDVvwpz36+rZL/BxZoU/yxl/3FKyNOi0ptN4o
DcVv6+OVtROkDBiZ+ZblkbyYOymT1dLM8F8IRW/WnUOo+IjxK6Y3e4Y/UXF+K1dDqf4wKXB8TEha
qlW1W6ogOpguowhvZbsddRHQBqW7Udm2sScnKl4ZeURaNVkPV5GI0z//kD+cM9OGdVSsRWxe1wBa
/+uGRULqSOzL7oLvfOqcLFoXcSgZpgPi1KlG7lythutTU5eNJjclQUN+av1NWvyHtnVeDUS+moaW
1MbJ8+tqYI7xJWNPl65bc2zU3LjqKFojtAq7xIAhR7HV7qNkT9WdjPmUGVBKN9/X/qpr/V3yx4pM
xitOQxinBP/uryuSWBQPrFSD9F5Yj7VbxOfRg5EWFcz1FTf2zng8T20yfByRLyxEHQ3bLvKBQ1Er
fPzn/0b/83Q0uSkYtroWvgr7d1dTSx8b+qTr0FLkmC9HHAwODKei78sL0WgATTv5MQsrA9Gt0m4g
2qqbrNK+x0anwExpu0XXE945VH66pQ6eIddmYTbzhq9jgTc0+stRYf55VAiLkgD6ZJ1TBa6zXzde
W1hZ1NHRAy5F3Yc6vnoUhnnpsEQsRNn1p7KUnwqjKY4oF4ujvLoNXZuxVPamWyg3v2du24Z9ei2Y
yW9NvYHQk4KvkkLezUCvL1QcZkA1lTIGGlEU2HRamTQTI+Rcp2adjPpiGwsAmoXrFOd+RERWVJD1
c7e0j33TnAZ1IvUm9QgsOWWoBMBho47ddxy19qlOYV2RbE/SD1OqYOpDdLo8lKZ+FVUe7qgywrDu
vo+9lx3YmNEliUOFjnxSLxV6p/AHyuQvW3VWmf5yrkF7isWFnRG3C1e6346NNoElDWvIAhrNXz75
lAVAyg3CBtrR0DvpYBUJkg8qZ2ALKMoSWcpg3T5JzKmnTA+eM1c/UG0ijsayrYVTq8oKFCk5dp7s
b8PwUFK6Is9ytPdQobBmqEfI0coPahWeJtWVT4V/EwzKBzB3L4SHmZwooqOqpx9TJegBT/obTzbj
QTfTej9SPQlfzcrJn80p1chX/HHlYKk/oBg8FVH94Z+Pkj98QEhzNd1hcu0wdLBnY+TPokr8/Dpk
K1LkoBReAtnUD3Uzec0zoOOudIynoRq/uTUcJHTLbETYh3BeBPDu0r5RbyLJNSbu6J/X6g+pJ2ul
o9YHb2vpXDQnT+bPa1XorV2hLMN/B1/5YksXqg745ZYoWUiSmg6NKIw3Y/ECkUv9Ukk4cmFvbPxB
88/QpV4ce8gOUmOHNmOSGQeHRNu0X5bcXYZ2J9eqoqtoeCvnRBubroCqHru6PzoFQh29ky++OQA3
8RzjwfXCHoykDVnFBwmvUL5xZTXeyq56xpFn+qEFsKL6iy9wGhT+fIkUnElN21JJ2tEwLvzhCyQC
Je9K1+CiCCLtpOoJcm9g2JFVICOcGTvqq1Ra95goybZujHDXgSQOKYYFYs/0zjoaEUD3qZjN8RgZ
/g6nQ3/NBz04e+TCQ+kzzk1p+5g5AOfYIVQrzWh08LHFA22gi5e5KhwmbTV/bhDZZy0VziGq1c9W
Fl6bKNSOeqd9x1eubbtWD/YRE3Ja6fUHE1LBStMzFxgCRafaHb1DhXTYyYz6KGWNy8wfYcyJbNGV
LeDLyL+XqZCHhF1hUYihvzLdbUnFLFoyJDPI6Jm6K3y0WtJMnE0qlU//vMP9eSFnhwMDqGF8FBr2
pd/k3mqdVWXbG5D1ovSVXNv84NGOWhqhU22j0LN2aeiKC2onfdsNCNabrkHGB0roL2PE/3A8cgng
XDW5L3Qupr8NEkN2xykHhD2fvnkvAKx5w6dwUkHRADQXiDMSIu4ouENy0Gk1xzsrMH6M5mA+mUZF
BiIUsX/eNr+P1qZdEVO1jkEDExGRPL9d1EPptELR8oZQ14A+b65/SbmALL2w6q+yRY6ZtELd4v6y
FwI1ECiqEJ1NPcEjNFMcQ9d9qPIq3GrQ1PaSAQziYTReTaEjy7SLcKt0wBmqtLa3Ze/donT0V0N8
AwuEkvUvv0WIP6YIjJHw4+kcXDpb+HdXgmcmUq2gXi8G18puVNjRB9YDcmmdREbDtZeDNfaAYTAe
DEXibxFnFduwbczVUBsp4gKYlqktP5lBZZxzO7Y2Rnek8WpXKKQKmth3pg8koCr5pVGwsQjRKKew
K1ZWW5x1iogPyVjsUoLJN0Wg3KxA9ovKbW92aEb0QePiDiB0MQxOSy0tp2ExxYyMkbIbSjc7UTVH
nJIkeLkEKhqveDU8ejiOHUzCC9KfHZi0p8iXKG9MrvEmxVYr6KxPYyfuFKeiH4h2iuDLUAvnm1WH
RFsbFTp1Uzm3ZZA9DTpmmpbieqzEcIQH68BuRuJv5CNcVPPq7EKNWTIA3CuuQtDz9HvbhcOOsydw
qgRqTB8pTIcBx3puLcvKqM+V/UmvpL/xywo+j5c8dFEloQ4W48qCvXHNBUJONELLWtGCS1ki4i3g
Y+NGryNgd5eySL63QVpSCiaxwNLUD5waFxRk7g29/E9BC5hahA9+j/opt+KE3OzhQ9EBu2zJjADO
qz16eIRcfSXwqJ0DAvzAsghUsAXG4TgXxSFCjD7UUfZkWXm07rQnzRPRFSZetcssDTNsq1knu8bW
E1IPxHKETaiXqL6N2nyFmUpuJecVFDYOMsBeHL18ZWDMWlKbD66RpgBASnEHWTnMJtbdszq2HQCt
Vd7vcpl9ywmtJkkpW4uko94alVMHNgtviTuENzwODZAxuTUoqe4co8g/qC4689zrzYPqGnsaXOmV
qyWQxl4FXyRht44QOUkUIo4qVDv1DBTwexNVys5tenZ93Zf3FF3sParpTmkTwTsPAJUHCunDuage
gKfqIjzPN/aIWLp13NfcjZQl/Z8cC1SN7L1JrpUm/O9Yq842R+IyyevsMlE8O2BWLyn10Bbyt5GE
3oc408JTwMwbWYqyaOjavCRK+hzmJLikxGCx++xdA+Mmc4v20KledrJBCm0Kw8xgdTsvTkpYjMrn
viJeWnXNCW6CRGSBkD+W4pveB/nRVgSGlomcWBThqdRzIhz9uF811d6IGrGP1BidTqejLbKwdcw2
M4ezkOeh9ygtjOzuqIqDNyok5ATdEYQE+lWVkI8RNMgBZcRNYcZ5DKBwm2plbeoGALqvWpBGfMU5
lVWKWKQoj1g95aZrAqScudYeJJMGsmQ7AME9SXpVx9RboKXhLFGv047+nkXE1WboNayvZUDXVEV3
6XQ+2Fjk965pQLCZ1syIMYeNcdWth6bUD5XV3Wu7RI6pqKBQfXwsAuUBhO7h4OqDuQCrRjOodcxD
4b7qDUcpeRPjwlYJQgjH6YsCZ+Oimjnqbdtt3By2fTM6nzsRKjumBjAjbZredi9AX08rIPrBQIGW
oJDFNb9E5idWJZ5NhGx4HEqSgIaw1e9BeRtD62NEVtuJPSR8xL2V72nkViWuN8usiqfOM5pjFGZn
r2+e1aAYv9lm+QK70n+Ox2WnefkVscOibpT+zhC9wSaR9rAHfOPsFiU3TGHJ751oRn6yGTJHOVeM
ss9J6QSHMk6uQm0A3rRODdMTnQw4tAH3g9QR5nGjGjlC2Aj1MNHauBEQa9GQbxDPtuNo7/ApUoMv
2ocCGvGiCjlHhkINHmM7J8YpYnpli+VIlOopldEhFm34YBrfCzOqD2jM3DUS0/QFZN46bgznqw7L
canWcXGKkPqildHRUVblkeNc3ceEJOw7/RbabXAqUTaTrdC7d+JU/EnUSD0jk19JuKED9ehUpfyB
D14kCqRazETb0uGi1NCShnAbXJOocR+toLWOJv1zVD5fqzY3br62LUYOjT4rXGLS/YaTXXFO3IQR
nv49lbRIAaihAkj94S7L6iv+rejUqVz0Wp/8mlQTaK7RXeqGZyxrpB90x53kRLB8ui4yczxGPXmv
mTNciyYOH2xRxfDM0FhY4PWOoW6C1OjopKOYy8+eGOqd7luvCUT9Y0+WEWHAtGYQDtir1lKTu+6G
a66zUJwSoZzzwonOg+edOxn3Zw35PA0WZZGxyy08ElE29JXXTP3MIyQhfQFbmPgUjeATNcgf1Zpa
pAydfm3qvYNU2nIWYxa00IbpoLvRlO+kXYsaGXY+HX4ZMUwYv+pvg+N/HhNJinFHs5giNQz23Hks
ilhb9dN5pCMWARbfo9PHJugQZee0SJrH8ItVhuNezwjkjjLn5hgRDqNsVB/j8dLiC9/1RR5t8GGV
6xYP6KbJYP3lXRI9BUYFADdetapp70329IWC8GjTB0CtU72EB+YzWva7CPKXxGDPxYVzI2nxy8JA
s1XrYX13IrErkk1lGdlrYkafYZQvdXaCe20QUqjqzseoDqd0cu0bp6zvPunmCAHLeOuU48e2IcnW
zkJn4ykTvwxvjNIm3lOjqE+p91iZaGFbK3RPjUvnMoQhl1s1OqKQDAyIDCS3mG2+yoW66opRx65S
+5g5MVf1xGwtigwzHIOrjJOyOanha3crtRwJgsx3ZoMvgz2OqHWt0J8qa+0ppji1fvoUVszeZUCc
LSzyeMc1pl+rhUcmVdKUl9jVmlWheDaYLGXqVETlRzounyu9wVI62sWDqfpw+8gcIcUd5yYsUi7j
Q4ftN7CxD4/oh0a3sZedzA5+wx8kDGQ6KnlBnHGg8+aaWKTFd3Zxc1uHA0HwdlSB7K9p6cfKugyM
4VNVMTnug6w8V2a9AfBV3VN6vX7XpDeRdvY21jh8XKtf4XHxn6I4x9c66jXNKEVbEFYZ7XzL1q8+
ugJp+0++JE92SMI7CE5R+MUllxiBSY0Jlin4QwKfVeMlKsGxd025axi77ebzk9IxPAEIOJUaMwY3
ONvv840ts3WnOhYGGLIBNMUEshoLM1jaStWv5wApO0/FSlPEB7zl3329BiQ9tpy2K+LtJG6AKHH7
R/Il+0cozdsAve01ikygAaHDoKp2znbV4SUlvoqZpK2fuzjd155PRORUF9HMDra4np7x05KQ2OMY
wNburMqkPquTpAZO5C1vMSfR2a+Wut2Od7cHVt4k5Hg0RA6cTaNNQXcn4yYlZu3geBgWtSY7KgS2
XKyYmAsVkf5LYgQY+boa+4NhooBrw+dqUEj0LHBnGb0PILPRnRsJx0Vn7D0bNiitTib6zmffL+Rj
GyDlDPQ8wCVuvigu/0LjyXs7+sYnDS8bgjLUSGMmlxRPlMcycXJA7IO+HyyEMApRNhE+BpPz0KKY
ks4bYZtbkVvnSBn7fUIA8VnrpdharXhFU2afjemmoymwLVT7UxztPEijR8X0QW+S49KPDHAWGsOT
dW0WeHLQhSSygvmhFqVyAXAcEN2koqwmdiosAnmJ/30DmxNLh5sX1CuJmasw/b7fJF67jXIYA6Uq
y0XfqN5mgIZ0zhqtPgcYAQ3+FkuxnhOtdY5aU8fHwSs/D3WiX6c76BpdZFD0PsHrBURJe8UedRtz
RAQ7jBgNi4tNMRxJ3OEMaSORDNlbV2UVixOm6TpQjZs1RSqROOWs+9J0b1SVPkCz7hB/x6Ru9x3O
Otz0yGcDSmmejQ5TBUgwGWm5VJNH/Ln02iWDGnRNbfRJNoN+KlE/771Q26ZOGCzyMuKUFL66EaGk
3mpoNiiICbUf2pNMYNGyIcNnP5osW6Ke0o3xtcC3v5cDnnwnvLPxHTLPVGfLTlRcRYPApSVqan7U
q2Tw2KQG8JdZ5BPkTCgaIODkri1queIcIncOxBLH+AK6plgEBtl5ileW6x76sdHW6T5uEvOxHnXO
Nk5YQgJ1hiPtWzycPpvH1PxHy/NwH/bZD0gz/SGsh+Gmtunabk3x0DbFeINWHeFmLnrKhe46c0eE
w4zXJX4831hljrw0iZ9elBqPYU0owz6wENPCEbxUParNylCtq9IpFHCz9NDYLgQg9uDWMtuzgjT1
XLgD4pqqJXkmD3GiNtludBx5qkoNMQginkpW2rkvVgB3N0pvqBugkvbSbsAoui7mAUqZ0RGYq0dI
oPkhhewFfahZ+8gVmcVEWCAZb6zcmFq8rP2WgkD4pWjV/KESZAhlTXmdSAFASc0LA+X81gmPrpn7
jaGe+syEahWBGNl3vRodIcdEwBYpMvTDSGTnKJhSVKa7Ekqe7XqaNUtQX8GK4aN/0iQy/Qpd2KEK
Gf6lNiM3eNIpdtjEWXtoBZGLg0Q19Kp8zEYTpVxr5l8VBve61tobg+zrYx56ZL/1xjed3QKzhOd/
HPLvGGPJirJt/+RhorkyVENY6kbBgZJptZIiSzaaOiTrIbbGx0TXlEsgiu2Q/lClI6+l0Vk3PW+G
fRNijUMMBYEXBZ1UBOGCTqPvnJK6QSny+IZ3ZdiPDh5GWCykljWVM/3s7jHGFWNLllz25lrDSfgw
T3gCSs8HJSx2vWVAhfabvQH+kQsncz9RAsF2G/OGQRbemxZ9cpTJm5FT7xnbikl+VTGoa7Lx7Hgp
h4hVp2t8NGQUKC3RaGGa3qsy965K/12Fn/4E1t16cpuj75PeMD/wdf+u0lx90LTAeqopgi70whoO
80O70d3VoA7Rdn7YaiBs49GrV/PCLNVsj1FeYxScFlvYlnNBlnWiCWQ9zR+o+MNoC7490Bvvoe1z
+h7zmqAqYeqEzOdtNdpcW3GSbrfzw/me6Ufaal7Y2/umT/hllx/GRO8oHlQWUR5psLcq/dRlur5E
140hVpJWN9C4WSL2vlBzsj/DUUX4XCERa10HOT6GAS1RnoxiUJ4QbW7ioOxu81O9p3wpYjme50fU
UQJYrkl2mB/iBUOs7otqOz9EGo+lUh+oxExLCx3N4uxhgDSdltsCxjtzMP2YX1SdVLmGQ7ybX5uf
QnxI1QMU8vThfkLwCre8vr27oCY72ND754d2QFtEt9VqPz9MJRTrLoHROy+sdLno10EuV/OrRQQV
lisp6SHTagAeTx6sdPg4/1iNMOB7YjYrqTWcj0QUUfsoSXad1sGDS0+WQHaZH1nMfxi5oP2el+M1
U2fIyPrd/GpMx3ITho2ynl+F98wLukD5PS1Jr3tYrrnavq0Dk6DsYpTt248zCWR5BDz89trb+zFj
d6UT3eeFhYr+UW3c+GF+LVAVfoptaYe335OQu1HKVLz9B3algio2quptPXBh1Hv+P/m2HglhcCct
Rx02fxaNdXWlRv72b8KvUJ9spl66Xj5EVm6s81jXz+83Ssrc1iP7glErYdz/fnF+fn7YG1GxGxPv
UzBNg9+fn1+cH9bKqC8djzTkvrSQuP72Hk/JTmWLuWR+fl7K+/fgNdUOXq1v359yppn2+8OawOu1
w9R8Keelvy9gXl6FNY1+YTm8LeGn9yRGVJ3xQL2v6HwPY5sz4Klygi2o2HTx/k3v6225TQnMlfqk
Wue7zuofcJqlJwVOLPPJtklP2MS5SSJkf/NLgR/zemiJZUQbevn+nvnefDO/ZX7z+8P5XtUED1Zg
UsicFjI/9fvXEe7LNxlGJPZVOxHof12F90X/tIqRVRo4eBN/+fbkf/rq93WfFymG4Isehsrkgv/X
z3tf9vyW96+WmV8fR/c6P/P+rp/W4Kdf0ZUJsyuI6Jgu/r3on17XnL5d+3GEC7zOUWUKEBSqlT7X
BWPMEFDFMfCaFLaRIGM8x6g2v5ozWloFGFq380OkZpgNE9x585vjkRlKOQ3K3SrLni2y7/bk4ObL
+c1GRyxqmUJln1/VG00+4HD8MH806obopoTNbn5tyBPvUcrn+XPzTT8yiItztK/TSnZxckDHq13f
ljTKF6wn0cO8pMbFJaVBATy+LcrgumW4Uv3vH4Crc6Wjmd6iokpJVLeVdZW0AFmmh1yC1W3aWtrb
Dyi1Qe4Vj3Pa/KoMXfQqU7k+leW5t7r6ycsRs0AyGm5Bb+CbRUW+y2pLvRp9hYt+YBzRMzdXqFt+
Nwfle1LY9XPXaYzl9Wo4YriuzmopvRVFDeu/mDuz3riVLUv/l35uXnAITkB1PeQ8p6TUZL0QtiwH
Zwbn4df3xzzVdc9xV92DfmvAICRbTklMMrhj77W+9RYo6/H+paKuDnCbp28OvQesyqNx4aZsDmCD
/E0XZPatk0MFKXoovqIWAbud/XRIfiZ/qUmefAr5rcNcYZ/ZffLgi3BaqrYcvxujs7q/vtEF35VM
5asrOwEUQMmTrGPv5OBpXYu2yt4gcT/fX55m5C6f/OLDn6NAQkaxVyz+8uAkkHkqQhxvmHbJMZl/
w+Aznmu1STWPlsqtXZLZybLWs6RY1mN9pUoRZ4xx8halPiJRL8DIPLVxQe6I/VAkgr6P0uSNpKZo
n9ALwlzJFzNRCG9ekD+RRVaeM+CoT5V+dmczHBSe/J3QE50WBdID1DvZewlQbBSUUpWhW49u4T/e
/9oRtdyRH2iu75/2ktFvWfXhRXqm9tJZgn4//9u0WpcQVRhOcG1sauHeCp6JV5l8JfYutu5Hn6cc
JgiRfzaaOrpO2r8NQdxuPD/39oTLiEctpHjJiWT7FCUtWumbb4PnYNhywLancpgeZSKHP17DhFVt
Grn/pis73/CQSQ4pwRqPcA9GBn+8Rsp0o5Z6uR185a2T2gaf2w5ZgPun/uXiTJa3Wqfda2JMY3pj
F0yuyAPZFW7+YMeKDMX/PPBgwdTbFXTA7n+psZ35jw/pHBb7ggranLL0oMCDsAfqT0HnR4heVTkf
nXrO20IiOxVgBNqmuty/5n5gs92f7h/dv8zMmAzjM7Vesymetvf/df+HP17qn5/f/0uMQ2kTOvga
/vz9/vmSTU2IoJV1P0MCCHUgYTc9l+qmcixQbE3eOk+PzkFedAvfjcM3W2+5ZlMf3mGp5Fsc1cMK
cKe3q033mBijO82WuWlZ6JN6REvPtKUh1GX+bOjjZK/nOaEgUJTdBQMCeSQD7iEL2uCKRuSXbaC7
3/qFe4kshgSyhLMezR2C+yEHmOBonXpqmjvg0o82lVDlYXQbfFxVSO5u4vXdNmsENhyXbuNIs3jR
h5O9DB0GZnHZkmoS1v6x6tIFj+L+pPWzKn4CxmKkjv4trqwW0VKO4CqlEp6DstXouIfIxNJgcFMt
TTR3ItN25MO/oVwGcxd3wSsCnFPmNc6P3ol3RZZfiFWtf9Dm2HXMMnECNz3pwiWixYE9KgHI45tO
HO4oW32vSAQrUqznDflWZjU8q7Ze4IzR1kqP3Y0RHEUno40zAmSYbPgVZoeSPYeEsewcooabmoGG
fsNzrzFMg7SYIMlfJeFrDrnvmIZTTeeD/nQ3cOO5hfbed+wX/cySe1YwhHfsz+dG1syJ7xfsUey9
m3swsVo6Qq1+SAblLTxXb5ZtTnYxib8YPkl+IAe1fMahq+/yRC+2Nro4XL5nLeDlojaUO9I4Pr2x
fZcigFLCpmnNwvfVUEiSRRFmD+40jMumcrStGet4lGCPSo31SofTX3ff0sAcVxb+nFVSpu7eVM1X
FbIZV223H4pD56bJNhuwtkwls2EbPNQS5S9ZRFVTrZFwkqJdAQIym599CPm7q+J3CfQr7IyPNmr7
mzWor7HoHmpTyCepp+spE+NDMOFotLUvy8+aTTb6l4zfc4dRJF9avVmuXgBDYevy2GbQ+3uxACik
6CgXjpe9tEG2tQbCP2r62SFnFFjmwZ+xQy40kEFF73A116bA2KIFpEha9Ml7suR6lqOySK4xiJco
Hm+Ctx1H9UoTxTMdAn1ZDRbMc8zduHJYKvRtLMqbYbdqMWT9QbeRXznWkBBDjisoSPUdnZpL38bk
2pvxwbwb1KP2bMSNRxArOwtJkxAybrU1vAs9bptgMdAH9DtXZh0PLOXk5hBG05KkLLneYPeR7re2
bQDBvY/Px8e5t8o1G3GNE8hVMsUbPLa/hDHHFJMGqZAoT9xyO6F9pEJgzGOrbYwMr2PM5k1Xn5Tb
fDMrbNs8JUaLusXl97REnm29IngzZfkt4UoDukUMi2aU3yZV53CSnK9OGHTP//PA/PAFVke6Bu8F
DdF0UWfG73VLfH2TxttR2bT6TICAud1muG39LZN4Z43+DnRoiwgvYsVJVEEzrQ5uwkKlL0NKajq9
5D2W1Y6GPtlJIi0WqZVs0dcBUROOxpZRX6m8k4eqp10l0eItiWIluLB/Na6DJvZBamuU0+F69Iyt
YBvLy0VLRR76AtWKsQxdg8CcAbpJDlV2WerYgdwabItFcrCI1NrILlY0+rtUemszoeSLqkuXM2zN
dB1+gHwaPO9HnggL8iCnSnnOqcq9DY6lZ1szHjFD50ty3RydqYB4poC+NSGDK3tS3ibRyXI05wxM
oROJyjg3DOFlIl9ctC3FeVtisbcKd6cbM/vOpfc7EsEXO48lT9sFpa9aB8JcJ+S32r0bbPMUn5Jj
k6BZj+q91MWXn713drXVM+eSipGNlFUiAwuDb1yXNU7i+mBn07GxqI+4NzYRWI8FgcboQuk/oY/b
hkUpT3XVf4MxfTQrMHJkbb4HueoOmd78Srv0PNDAWIQGUY1pFm+JyPisLC5K9DbZ2oMGCFJh1xby
pxPxZXCrzrYoLkNWemsRYPMqTS570xoVddm2Gtx4kSgSUafK81a1i/kbpvhXPowv3InkWbg6lFGZ
u/sGiy+tU+7dCKTiysbAteXmIKUtIJa0y/tfgDXcNrUupsmHujzX6bSPZTHt2sl97whssfQBi+NY
X4Yu+Y5o/TOT5rcoBYEIrOoryyEUYF8O1603fJl4tsrou9S0p4hUoZSJNMUpximjGcAQRsuoyfxt
y0zc1oZ4z4L+XFd4wtI4LEl8S0lazCbr1FrmT1i1/dH0ivqlqijLnNj5MUndW+A+BTjhcmnmvcnK
ycwx+GFZR5RyJtCBkSirrCZ5MSTpriGZ9Flj0hFAU7kEQ3YxCtOhbz3PCVt75KHwi5AeK72gEI2O
ZqEIFrEk9WdvL/IOBbeTmRcvCRlM2nXAE8MMzlbENAdOyFCq6awymCb2FGPLp7SdCH+VlBEXNzGx
SZsOWVJl8UfOpNcO5YqQzA6rO0kQeuK9V4IhY+GLX16gtmWaWOsIjtvRCwVrclNcR5/HK+JrsAhF
vbdk6rMHs+yjnd1KCtK3tYUnf6+XxQqEFDn3/vARkgyNtT6ydlpMFI7pjsgVau2mADZqeWovS0HL
cDLdt97vmfg2zaVI0ubWtXmxMJ3x2gmzedCmkb1ISplu2DYTKz2FW5YSzjfL9XqGJBcGlCIs0lfQ
yf7a8ZNvFWzVRWgaNhG2RbQtMwM6l2azYsbWqe7TL6zU1obVWBGVOC1rPli5UeRuESx9tLJJ2SJC
qTV1QsxFF48PdjVA+4o8cfBiYrz9pt0GpbfXfXZZjSQdpm0isRdWt2T2Gx2jmsSEhG2cCMJ8JdwM
gBQPkEPtd0z5jf7BAVr0kPfhF4SvYqXLkto2169thFC5AjSg2Yl8sULzl9nHz7YJssgWPeRNoa4u
pvPr1NS0L6KhuhW6122YTKyroguOOiaMdVka5crilO+1tB3XXtOAh3PjrdC1cqtl+af+ZlECXQr8
GBghGgM1BCgfSb97H0bMqs0yGs8VbmxU2mqd5Z5Jtg/MjrveAolyeiY8PpXjxjX98QrzK2BwXgdb
L81+uZ13pber3hJw3Jup9rPl5OUolEY3QcikYrZXLKJimBhbs5ZA9VPLyc1gJTbVahgwfzfIAo5R
pH9TydcA23jdJZ+1PkyfAm64b3YbrcuNb15DKnlinHqvNJ57v+zPSYdk2jqK0g9vVaUttDSRx0J0
kE8skky4o31gPeaT1kXJE+qdEMpREmykPeRXPEoj4/k+PJbobvJ25TbM0i3vuWghy2nZdJiE+3Pq
+vwkYyWRiM0lRR1/pm3nkQI3PQhDrGPPNBasB+Wq7zBiNk1wqlyGDnU39kAWLfmWCOpKhdyDL5so
TiZAElFg6dvWHtpdJYiHKgafxuRnVWXJ0eggcLpmR/cg0LOtUY6QcgB97ac8ile2Jkvmy4SVjn3P
qGXU99GonXoBaFa6Z1HX6qmAvJhUZMzJOdqDNgJ+kMJ5CNVITcoEY59IoyO8EBp4bSTwLv3I5/sk
zcZwbeswCrkD5Hax4iF7Tubth8iia49wGuZMNFCSAy1xOyLDoeVg2WcgdGSqj3ANdOES6JC5qfq4
e+jIrj5YJaIju75VVC4fDCidlWd3YlV73fPUheG+qYpHv+3HC6YoFiU0fLvQiJdZEDvXbmiuntHW
NwjGJBB36mwZ2quWFdZhGoaBsRbixWgCA5L3zbUIiYCUPpgE04/hhOTRKTD6fj9AYli7JHAcAHju
gKg0qziBMjd4Q7XWGqbvmeKWQU73WQ56tJNdOzfmK+LY+hiarxMcem8itNexIanYn1MJ26Tx9foJ
GSF+G8ABomeOVDugKhPt1kA1Wtu+fUbkZKynEUXCdIee6dOnpOxmMsrwJXNnYEFUt7dMce3KBki1
aG/3g+MA8kw2eHHjdQyn5pA2LLyOZp6MWl26QkBFsci1L0MszD2YADN8aNBwA9xNriiPMGW76MjJ
Xiwf7geIUuwkewsBAv+ybMd5Y221pnPIrGSVtUa1SccKELACS9sDLV0j5OZ8WdZjDLsvXIyQXZbD
sshcGxIuODsEZFEybLuBcLNmPoxJZi2jxJPrKrODx9K5DmYSrRqRkMw7Gu1LYMMbhb0Yrm00i4QR
yRehC8Kf00J/qdziqYmz9RhNxitI0WNZEa1FlmK4rTPTfLl/KpEEUoeATnM0Ib9RCZH7Wb6w6bDP
jaUBH4vTpa6xMyO6dGY7dMWzpqXZpgMbQK/iNe8r+TNaJXHWb4AvBseirt/xYiy7xq93nV4cBz9k
G1kZDw2IjytYpdhmlB7RHr30I5hSw+0LkAHWa6c1n/XUR9uGoVFEj/NgRz+aHq5wPyDF6Yk2ykba
pA16ABfVDJtLxz0Pg0MGSutpK8vsLLIJxmFXDy15PDUjH8w1W13jwV+7kbmdELUspPTRCrSjexnq
a4BHc358FhsukB9xGpLlKQZtq+Xso1jLJFrdwCCFHfvTJIKjb1Mh0VC5ObHnwrtozT2hUNkprxA7
+TIyd3WaAPiac5b9SCs2pZFrS3eggmlUhVZp0PZDMiMhU1KmoZKqbZWmPjl2xd+pvjF//u5AcIi4
cU1XxzgjDOc3JXouSytv0EMs7yLHJG9ewVWlm1T48mxmgjg9nv/r+6/ljelxtKbiiFzHuJjiHZ4B
HuKhCTb+1Kqj6RMhwVzwfD9EsJTcKSJpt7QAAQwLkq2Da+NVnOZZT1kFJRzBIna2U4c2jKLXPRsZ
XYExpK1gtH7z1OEYqicWXDUOPzqUuDy3SQqPRmub98pZFLmtP6JW2vTK/t5rcnhnFzNAcAZZHV+x
guSIFOKZF+KP/YOsohXE9A8iSYO931IbRhH04VSa5LNzcS/GATox73C3v6uf0vl+FnFNiBdZJqsA
9wWqyclnwm6Abg6sc11W9TX7NRlL2Yt3kvPQb1pttLWt5I12g/uHFr5v0nzJslYQSD48V6OI910n
4FinNPzctBkepKLmkIn+URSd+F4wczcgpVigamrzHWAxquNpoTcVsEtPqG+10hZDJaInGgjVpifn
dtZ+uQcNFieQ2Qg9OEJ1BF77lv7DotWpCFo7bj7IRMVxyWaj/klv2VtO2RzAxWOpafp8OY7Irn0d
iLTvTOu+8U00jM0PZYPAzWGLtTMVn6DMY2IZy6InusBETr8gzqOizkrtTUJm/DLE/oHy4KPLWMtn
K0BqMTHm9gDebZqrmJE0+RuVt8AfYdHXnB5y4f/gF1QrAZeZiXtnr0uvMqm/sgBjo/VKkfdFU6k6
KDMfZyqug3lf/4S4kq1EneibIu0R0iATpbhL37mJh6eoIP1Bz55H1+7f66ras0TFc55MMN+1S1Py
M2n8oAr2djoefZqJVcNWs+gubpaUN9n5IZBXYdcPaUsnv0qq7f0nztDtn4h2W1ZcS3NLInjUiRM5
RZp987UE3ahlF8uwK7MthLyf97q5TBv4uRrajO5l4NU2d6NESNls+cSI2vY08ErGt0IfgP3NboAZ
VBTVaEFleWKAQrWr066swrcq7caPLuZ6CYZxXw2OOLS6Gb2bpTbLuE5aWLUPdRQY59DU1gxBnpFT
hTd3gDdVCMSKvYZhsK/SDZsE9ZhCAsdvEuau9cJ6/Kkf46nnG/Q8363ZtJFUtfo2MmU75rCBLgMy
/Ci3njzNynFcEZtLrIe2jgwfnA4bzCSYgqOZat8DH/jz3dXx/4QSQIDJn3/7i+H/3//tz/b/fz9H
n1VRF7+af/lV/x2T4C+v/P8HSsDHbvzfkwS21dfX59efoxLnr/+DJGD6/4BGMkf94YNBNiSIePmD
JGD4ZCjOBnoKNcP13Nkp9R9JicL4B7lbQsebREqez1PhP0kClviH69u2qyP6tiFy4UC+n3z5VfyH
H5wzxpvxz8//4g//7dFD5Bo/lOuYWIgtJP2/56GxgcNrJh2N25JRBzXHasKm8iSQNeLkkIscqjtz
RbaAxkjnxKOrxhgpf67sge4ezjXY0Sn6Iiu8lgaay0obw2WaD2oXKnOlqzd34vn9p5P7X5jafzdh
339oTubMUSDcgBPxV89iTuJWZYxKLjPLUusm669WPlHwQ/nGI1EDoF0rCf/R8njieH6P394pdiJs
/85C9l+dPc/zfJIMOX+m/ZuXzdJLCW8q0JANTZRWkvBohVthw54du4/A7Fc6v/yeEFbNl806zwd9
ZfvTr399Pn7zWd1PBxY2xzapHhz37ir7/P4UMYn+X//D+J9BGPS1DCIJdGwsFxUdt56sqYq8raXI
pPibcsVw53LkTz5f08QoyhwOkoXLlYMn/6+nH30VUFmTNIwalOoF2GnYASDSuupaaQ0JW2ZCoMck
nWdMIKQuy/EH/MjgNNVkTY4GF4CjHzIslJDd2rCIj0GIglUYtHZTdt8OIYVrk63dLoFRhyGx/on9
ZqFqg1zK2fHigFcHTz4uqiF66vQy3VcJyMFB+a96O2iHvCzlLokTb9nEcXTTSyQEZuYcI2WQCc5G
MQ02fVe2G0Rk0cYgIeqEnoduQnYsqmypbjBf6E017prHqLcGoBCc2Em/Ni1I8tTIHmzYplZGOyin
s0djGKpF6Dj1ivhldKNB96sti+Fg1k8x195DCQKsD015Dkj9hXzRb8eB1hbCLAorN7w1sZbzczF7
Ip48OWhZslRTf44JcjpXjL4DcPH73h52GgLxZe9m/S5NCQnsq3rrBON0YRqhUFkmdKx169L0Q7+B
zwbDOtHXVK4MhY91FSyBerOpRuu+8TAGrgZHPs97hFRse4YUW1uUH1Nlkvrh2m+BybAurdMP1Q3V
EmayXIEmyyFIzxA/2ZLHLLVuM5XkHyUtCTu6WYqzcEfatLDcXImV2sXkdbUH9aB5lENNIeqDr9rd
4I3jsdRIobbc5mVwNEr1KrgEhRZujJFYYqh1PWW5nV0cn1FPQq/+UL8ZamxfVest2tAcNxY6yVvj
5uECcZSxCP3Ko+tTPRe9rdMoVeax0MyjW6Fuk5bRb5PaD2hHBMAm2SLtMNWFW7ixgE0jDcJaDrhN
k/I9IwKS72//CvysOxDbqS1cr5ixvhiIAs9YdXOc0z3TCeLnuzDa19HwyoNumQqhd+YvdLdTa20s
/L9zU8427N/vOc83sZD7+EPFfUn80z1e4IrGRYavXkQG1rV435pNdxTIssaum51cAujWTCpzPyJV
aAs9K4JLl5qPCAaW7ZT1z30EGYNJ8kPwrCJ8WbRDgFgCiKv07ogok63Cs14TDWZRWBCVO+k7CUzS
y8fo2Hqbf71k/c5JYQ0h9cpxAXk4gh6R95vTVddHERK6I5E3VTQMQ2LttSes5IhhS9Ey4uzclRnh
feyZ4lOM9y57EM0PcCao5G8SOsW8YP315JLBpruGrdv4VTlXf13Q0rpII2MoOWt2Oi5dVxRItL1s
T0Ctuo4ZaEyB1gBoIIdQMPRJHOBVjWa3Ao8DM5KlohkOjlEdvLwKzyo2w3VlcV/33imMW+NTWV26
lG3kP0ifh8FgLgMGyuuiK4oTNAxrE1UEG2nteO5KR92qvtRIQYEOVUWx9VKTkr7RDP2Xa9Vg6ax+
HnxlYq3lITEyKgDxqDABTkX1IDxO4d+9V//3xcfbBbkIZ6EJLOP3N4vreQCIGfKYg2hJ0Woi5U/r
k4ZZhTwAt1w0gZAbV829DM/+pKOafCFdxMRT9DwX7tFttntFjI18lrohzbpoq8o8vQoHDLJBF/E5
Gt03zRjzSzXb0BRI340VTDc5kYiQ0HxSwG25vYb8qQz4jp6N5Sw1jBFRygMNrGb8woLgXLW+dx8B
wPYXK/Q398+SoPlu+xkN3sYxFmPosP7MZxW6osGYxrrm0IpPdkv4kmk1+lqXnbnqvYARaRk6t7Qf
ZoLiuGa0T0SLV3nfrVA95sKaviRskxjhPB39CNlCdq2oWHb60EPPpvkPaq6PsELKHnuuJ3YlxmRu
tVEwh2/LFZY+/CGDps6ZbnCApEQH3tU3eid+FTHZFZ7moiIwzZx+E1MVn7h4RuYThiA/9R4DkpwW
fu+rH4a2C4e2eVApgmCpmMJNPlHCc56Bo6LqzH7jiEqI9kglyjN8dnNVGxVbJwcDXqnpm6ZEEqhc
b01/oN2o+fQYQ+ivmbTgdpqbUE2LpiYXzg1DLs12BKBofOhLtjYXOQ3pmxYj/UgzzX4iq2XmjjPS
8D1arXYz6xTq+Ekj6uwW9JNHfmBOjEA/ViTLWuMFvfU6glm80E1VnU3heY8gjY6FJY0Xhgu6SzKt
azX1kR5KfYz62v0bCoY3F2p/XQFou1CFO8acxGwIyvc/UzBSp6/HUoNwG9v2c4iAri7z7BQmvtqR
3pCsZCgehiQnM06RpaPpknfKJ9Zr8s0vhqYg0tu82zSxfYqrSR2dEGzNmEVUwI6tCOeBdH2ohLxN
QTe9WV77RF4sbRMK70ewhw8mzeZ3vAH5Dt0ez9uA6Ag8v/BV+3YhgKvCco2weGTD+HQ/ZEkCzDer
ry746aGeBUZe553SFo1ORz4CesIlC9r00xoHAAcguJ66kITnPGvkph6/1bh/FmlDJNRADbLpZTF+
sO9eukmkXsdYnxY9HXQInt6+HLT+aFRmf8TC9+rGPFyc1K/3uYeII3FEtiHSm4vRy2xmv8io05Hc
23jo072UgVhj/2g/Os9c63pmvTK0tPYGiX5//L3d1jtmR86LzBx1CBmE/F21+ntxbHK5WPP2Zs67
BPXwW4medG0GRwlOkllbmz4q2jendXDCEhqUTlm4DsI+f8qkm9N4lOYDUYEJjZUAnVm1QIKPnSjP
sTGNKH+Ub5q3f722sv+bL62/XHqWgPqguy6Je//F4opG0Q8Dl8W1N7FidgISjmamB7Qym4oyiZqN
+dmS9nWwjWeZUy3kWxPT39ea6aV0653MGQncDxX6x0POk3JV6uP13gcYxjI4QqBFqVw82XWBHSYP
whcmLNEW9kZ2mvCrnJ003XhU0gvPoy7G9Ju8wJoZtlnmUmFdxzZTs7VUWzB8Ll9HNxdLWRRkw1nV
KUDPvVV+hP8rx6tvzvz3Mt7LoKmOAdauit47D7c5szYOazHPxMXxfqhsCVy7pYALWE2BE3kGsdOp
/gzZPdgI+Aarwk/cDUDWchlB3D3FmDRPbeA2q9bE/5C7w0qaQ3swRGGi7GFVa538TUvKj2buyMle
qUNruN0p1EnJGOzOejQpnpcQQfy3fPA+I/pUPyMHRQKdqLfQsocjrlNSy8zBenMmYDdeg5USVsNj
Zeva2u9L4iV6PX3J3R8gfndkxqwbV01PZcy1nvggetFQOUfmFfEhKoufQF6SrVZALBYEA0AmTs0F
09fpqa0zY2tElNFOpsp1WEqx0ktjSTbggIWssa+jEtuImcmRUZFxvH+kF2+El1dHpZxoU3hAzYVp
aZyN1tsxuMNUazHibCppEpdXzUInGk+B054LNk8MhVD+NPE+k3W3R56DbSol3UULo+hc9rjJErcx
eJJkv7qCdqkaEPX4eA60AmDwgJ3xqNN73vTpZO7cJC7RkfY4rXrXPaeZER6NfIYV6cOVhydDuCH+
XhdaveCy794SJT61oH0sNPUaksy3bjM6gkETOMs+9owjma4mjHc+UgKD0IRy403DKUhGM29Bv9Yk
lBCzqd/CeLBPKPtJRE5L80m47maYJ4hjEV3rEY8i5snVTPc41lpl0VH2h+ZsZcS9aHn1NXluc+7r
NjggZ0zXUnhomnv5CW8C4bT1M5Llhzxajey2Y4u6t/cHcSnK0NxGeJFIXZzIeQX04A0PVDns7pZC
WmtJx+ZG/Z9fqSJWVj4+WvVY/HADFGp6jTVBxXp4Ct16Wt3/wXQehFtgN3asRwYu/kojkXoZRkqs
ic9qdtXey3t/NRR5ddUK6W/SoPFIkUtIPTAiIuxyJpF1NdGJRbWxk9XUQVwKjJsRAEIgENWCHNUF
9HAnuNEZeR2a1s9d15TG/FjlxjaVdrwheDBYCbtH1lWRtDkrjpqxm74mjJsoyIPnoIPWNJmI6R2w
Y2unUC23gMfo1brQTjIu90/SDma1lUdklNi4jRg22/s+jE9gjPOHniL5kgwV+oYK5EsthFx5Zqbv
9NmvOOtID23jgBgsIP8oAHVhMHSHrsKSPzWjsddMLHY94V07yHbEoeIXuzDUlKsg4MpEAedQszSP
uDSSXUg4GUt2u9NVOc9n4a1bWV5uUG0RNuYY6a9xxw4HA6Tti73KxvdwSNwzuyJkXBJlYlZvcfKX
36CUawRE5OZL12QWOLb/c0jRbRCm0WKT0tMr3HL7yYrz5iqs/FV6XfbdYX1hDt/iB4MdvqpiqzwS
nbrPfKgJXCXFTRgIECnSWWhLZRNNHpg+/YXGPyWF+0HCk0nhPI6bJmmKfeTa1ylhLlnKLj+nJCIh
Q0qms2NKvoNDYTl5tX1UIU9506YwcdvD4JawqsFUEcb06/4eKJvuhM97vFJVJh+RH+4Sti2D673r
ShuXsiKzfujNX14BDLKWcqXV5mtH35LYeA5NGvmLBIE+RA/p76KcsV+J1nyh9a64wIb/OaaOe/EA
ne+5T4HV8S7shWp7dtnu8AQnhFizfHjt/dFeIWcr932j6nfyWDbR6D3FFRX9ECvrzcuLW1q3rAvC
erNi3mZLb7R9gnBOdmDrzV5/zUv3QmrMeMXRFlFxD4x/Qb1JS16kQjnT1Ub5EvrTwfdC0gpq3dxM
8+TnPv6xkwHjmnrTg858wzR0ZtuzBps6HbOUwXShz4kOQE5E0eTfscJBRBMeWSfs+0WMuFJziOjA
YHVCglWutbZw1g0swdOsBzQ9lTzyLIBaYxCcAgp06/oZCLu6ey6cXl8nymj2buTQS6q7tVEY1U1I
A7NyEjw6Fv7lka7ZxjWUOvLYUMchre0NhvkMmU64H23bn3NWzonhhSswi9MpI71oiYl93FaQe/I6
ZDYEXkGGND+DtGyOaL3eCOapWISHND7JcYz2zdBAlp8+YQlY7xFTNWLyio0NkRisiB0+BlIFlEXM
vGLO3RJYT7BrKw+6DKajXWYXxrkZW2BMLYS0iP6dl0Hmlz6T8ru5nTn4gaqrRx1MwlU5k398L/oe
2Ihc4eNhIYibq17F7sXUu2zdDWMA5h8ObGOXPJbUq4ps9UHmxuNQNc0u90eoSY3mwcMa1hYAyaM/
9MxnGt/ZFkZkPaaOtk/rkaZvFZZLLQBy3pTlbZwf046tQcx4C6XrfU+s5sWMSsX+kHgIh/sltd36
eDdig+5DFFaMmzpq4LRUlX6iz9gvwtrVL6T+0d0CqdSNw/iAgiVYI6tk4DyrKEs8hE2G8qopQsiu
YdgyP3f9g2Ypg3fC3LaVqF4t9T3yYutWg/EimcV3Hkk9IIvDBbWHhWFpiITQ8WryANz7UBy4L39U
HRHHsmap7KeefkJO0yaPwxcnYETvkhJqodFAu0DUkD+QWJM6k0ZzsRQnL2ieIyShJ4R3jKkSGzyP
USfTasiig8XK/amEljMDJBUKQ8FBD/v46NTjpk3q8kRgtXy4xw7U4pFr0HynWaPAhFNPMFN6gD6s
XYV6cq38oGDXbR0T0A0atrVqEQZPurcs8jD7YHO4N8iWIOQjcDAqT+rgD/Jnig7iaNVDtqtadlz6
NMbXIvbJKGYdOANYHW4umBv0o+wZCpWu2LlAcazsYFlFRbqhQ8KI2Gu8/03UeSw3jixR9IsQgYLH
lp6glTcbhNSSYAoeKLivf4ecxYuYQYg902o1CVRlZd577tma+IQAbaS7sYjHU178DFO2KLscpIal
CFDTxexAQOo0tjqSX/u5HEGFSXOZWi2C9jabOAlwTkVlnp1pM4xvzkcNyOLNo+VynqWz9kIQSULr
47XWmv0W9yNmct/5dSpRnrPS53ZoHiM0XYf/X1xmf2hkpgtGHNZ3QSet0tULeO8CDV+D2RIQ0S4U
xY8UY0jpVGRH6dWfeT9jV7qBocyu/8BnLYOaVCFurAwu6o2re794mhdY0Ok4j0kDx/En/njjjK3b
v6Qq/jcaYt64Aw7wBJ98F9uwjLivlhWIHU0U7SLnMX6Quuvtk1DhsG7and1qfyEw0muYyx9cNdoq
15ImKMum2amC2bx/S1vzpyp/1pumRnCh98e6Aq+bjcrZopPFN0fYwAms2LiImeGfO1ubCJ/orRND
V7U00omYmJZcuxK811ykD7nOJLr59UQMPYm2Q85mF0VXOvzlVu8R+7P9moe013GJ9cVnjERrpdH6
uvU36hVtmHBHniERNZasoJ/K6wScBgm3VGT5dAgXRPQfZWsYYgQqrnYVnRdd2M9QDQNn78iX/XeT
qabJXEK5nHh4vaa5qltmSdw4pwmtwWRa4t0bRUdMqegD2cPJSo3IxmtlqnzjzrQ2EsYP17FMDRrg
OpmGPzO5DpvCb+ulrlC7yS4vA72a4w91aKJ0Psc1ShlkkD19KN4G988AOIcgD2WJvFH3bdcbjyY4
WeFM5c4xO+cR3amDleSns2b7LOAKpxF+6NTwO4hwBnuJGztf0DXRrC5DhkQfSYnY2awGgnczAZoh
cprr/XIbvoQi745WW/oHvOdHNDjtpbKs8tLvNUT1G05pTzAP51d73k8ZqeBDTSlT25ER3IKZgvb2
FRQngFCNO95EXluVZjWJvk713yWu00Paxd2lhvnAFJCI70Y42mbuCfXI+ms1OhL5VqX2QLe+ktaV
7/7wOkeFGYOsKjeRQwtBZVG1Hi0zDCJJXHJNgiqkBFrriRMWP6Z1MZM6egHThJeQHEUcEYWxKFuI
SQVUjLUr6DRgZHBW9SgyziZwANpaB/LTiid568FA2fpARSvRaQFrdrs4PvmF4l5ld6jT0YQCDDpB
WXNPWkfzqZFw0a2auXDecqBOm27U5fb+crC1lMU0hP/c196hLKHKQEJYdhFpyao2SFNwmuFYZtkX
fBBS8vLmBZcZRgCOeAQTd80GsQGPAer9Nkjy6DE1hvbi42u7IDftpXdIMtc9THH+66b4Clut/pdn
yR8qec4pUsaH3nfV8lb4r2rDW45jOZxKOgsOJn3qQ6uEJ0ZbgUJGNy++RaZzWnFe5fzmr2QSm48D
vZAVsGX7WRjal+6w1TjkGSk9y7ahm0cYC9gC7iWU18U/RpwWOzdP21UEr3Rjz7mPKLpdQlBuXmsC
S/BeOhdXGA1Rs01/qkcOhPf/yHAHf5i5ikZbf0Nt8pTVTvKWp9FOkynQ01D3glb6+RpNjUQJZPdn
e4I1pdr4HzxT/Xyzx+PPyOlY+MaxmTVxYYIWB2mPqCJVyfRuCg5BczLYQVe5BV3redoS3xbwRzaA
fef+uSkclv/GN7cWarnLzfsE7xXfR0hr+pCYU7ROcl2+30THODdR59Hupvkd73x3dH9qOyH2s7Sn
TaLSZwtM6alHn7ppQaPBArfda2/23tWGuBegZvyptYkAoh7w6cUqqwXYCRRpcRTuXe6rk1b/pcjx
YidFUH8jQoQ9+hzyPzmgxdIM7pcWLs7O9eL9UHrhw1wXh+L2exjqB3zC7zHTxN080gCwex1vgBoB
u9FVXKRTj8O6qqme7Ky8DLQL70Ms2iwVBvJUHomIZrXX6FtACVyhpc/2smqTpQ9j9imKVf/UwPPN
pNoXzJ1eUTmZy6aJzKVAYb/KlJs/19D/AfO2bxAK1LHWPQC0Yt0Pjf1LHK+Huv+XbjLwmyhznrQ5
Jvc0kpzoO7yCencgT1Jg8Mkfxir8dUOPuCPLzgHV07jMx42Q+MruMkDH6ggGi6p4YXG/PnSol1eF
4htPvW4uYL0NB/128cyBQ03vO3uH2LSFYYTtOwx2igLvk6FCfIHQnm7beq7W5FSigFRuEwwggzZe
bSQPeiYeCVOb3/IOFPXc1PMx0qFIlQDTto3dUZWFjXNpYw2ldJfHu1SbXsTckDDHWDBakXbHDqIA
ssJNjBepFk1UOQB8wsJL1iQAxg9x3z1pNzfDVFRH+3YZZVVQCmbWi6jd6d3jwaPBMRfXseBAUdbG
9Jmk6Y9N8rPJt1j4ZqKOTaw1pywpjkIH/FtPHhe9/NNFU25Nn10RuaSluvrU2fOaBl9PUlwstm5o
2weHyMB1lUzE3uB/CEt9eAi1hFNJVu2NtFFnpCHq7CBwxqQIQNQeLHw0PkbhIsJOAmUQXbmFlm6w
ro4v1HMrHUzd2vxWD5wPSyiFM3K9I7t6ekw7nTMIORB9PJ6TttcPOTabK/XY56D17tHW3Bz7hf7B
OyCe/HwRK384ZXesoxjiS1yRMKyiZFkXen6q/XwHhGN4tYbmAARB/clbQz72PECDxss4/tDp/Ha1
0dkKbQYtYht5eWaCWp7p2fNe+Ry3aIwNBcUY4yzAw24tN6kQxla3tW4lWQGCO22sSqwFAtmQnLcz
dm+iylF/nSLzqx3q/F84IQrs9Dm56uLhjhdCB3QzFjj7GhmkGfbRFjqHekWdPy0MPD27ISeksUXZ
eukMeIYex+PbDY02PH3vMDpt2rDlmGRn58YZmCfW8ku/MbvqyFGbPNQlz8Nnp0r7ZYzkJq6FfdBc
eke8sWv71sREIfJcZYN7TdH7IJzmPUHVCswuC/sFDbZb/PIwr5MCNEGWZva+mgz6rJFHR7JmeyvR
Gd1ewcn71xZtu7ppmtYTlMO3mP914WhjQ31pwYWViNa1VhMnX3PHN76VJCXM0+HjhDXRanFC98lq
aBtIQyUr+goC41FnP5FzXhyaAqigUuqmLLL0Zaxp8x5aa3pscW4tZzGOCzze9tTk/5xew0pZWPbJ
yrP32GAqg84XV2NSW/lyamio1IWr0Mr2PQzDqQwSNe2SXhG3GMNBLdsJrAoT3QUueHNNUEO0v717
lV84tEp4CzsSSjVtlM/aUHRvoWs9dKhiD879Qbldkg5nGolhTkANsyRTtsRt1UGlbUoCjz1SMmMr
/uczkdwVxlzuxsH7lws06kOsvHevLsHZ43sK3NZsF54DwzIrxLkQaQPCv7AXoZSs/qOFKqZuwcew
PZyUlo1vJmZmdtx1E32GN6dAix5ngSDGOuj8gV46DGcMi+46NMhCC8kmjcAVBJi9shMC/U3mTtSL
CWfj/u2ezMkwiQiiW0bnLeDygP9NsJpzA5moPfNeXmes/A9DFcpTjfAbXhoV7thoVIgQGTjgA11I
iuZIe2OTF8J87fLmGeu3/uiMiXNiCB0i+UF47NBq3ZLhXu4MnU//Dg3Ce0rouzdf9RtFm8BAinyS
ukskaE98gK+it/TXPqQ2TOQi8kv7p2hQXyf4ec9QF7C/oGWfIq98NUcGMl2UqdsGS6ZBLRG0E5Oq
Qu+Hkk7DQyStTeS1JAumBauXW9CxMEzCQjgrcke4CD1GdZGGpz1juZg0nkF9oNjPc+/GdOQWG+z2
TZ/fO58DctdnJxOV9UOtR901aYCluVJ78KPo28jjOHDiCWu6sl5zC9+HntIPW2AjIcE+9U+IfyPK
hFiDgYEFsrvlUd4yYix8xqvY74f9NCt+iZQMzVBYAFL9GNOeeU6kXEdjT2ogK/B74xb+OQwT/Rln
H+o7pMyH+0uR5M7qZp/ZJm7xEBuJfrI1hREliqcty+cyufVl7xc00zsnARfHB4MWd2pza9FGSUxg
dZHucOdMFKzNZ0bHDJBeFr1EIZ0fZZZs43VNKp/dclK59Zz91l0or+coHmGOHvK2ODKAo0DWPW8n
0qHchJ6/a1N7ehyMeIdqxoL4lcuPue+ZwU1iFfaWDAhxGbZxmiXLDCn7NdLxSvUjDan0pn7n59i2
HEoXSNDzx8H1q6UEwLvLOppQDHb+YwB31ChhGa2MLC2P4LZ1EBw0XhjATteWnujCENOzjKTxRHWz
tilF5wFGa4bxfOtKpvqTpaWP0AW7I2b/wBzmveOm2jlPlDwSe/MOML0jG36iWTR83l/49fA2j/1u
7k1xuF80q0M8Vut1wGjqVHpJ9mHF1msoiytgz0NFQPiDGGmCjmR+pJ73EubwxibiDbnd4DbiFjb6
XerfzCnVxARX0/wgm0hXCqlhSrgVr9FgmkujUrCYqRFOg6O9F6F+QWed/ETxTM5l+2mbeN/L1P4r
aUocOSlZkJaj8NX0/rxJ47bRRnJiRwftlMiSZmsLy3lE7iQYHRlj4IxImYBczvvacsMbmNR+4izk
rG6Oro1fvvhemT3qs948zY3tUX7NQLZar37SpaUjhSHyOhqKTTEM/dG8FdcgEdpLdLsk/HoUeck2
vEkRWqeOtsN4JzghUfBKmqqO+yidFIxY1JfMr/n/wb75C5XisZ66KtphMLODkaCMQ0zAHI0UUFsd
bzyFDJIFtyFbCmpZEM80oo2bTRfv19s8S39NCnN9wGYqjt1NQ9/omHmKqkYfQag89QRlcBOEDieu
Ns+ys1mj8J7zo6Pcz9py4qe7hLtxPEpWZcjgRkRY5RU9xNqLQLffLnYns1VXh83q/jv6kJsRlv8w
GisEPC4klhKfcpT7Kzaed2zu9ZZ4ZY54mW8HKrpV2/KNnmJ2djMEPxwVSSGYYjwLpWucNPe/Nnbm
kw3tZPCrzE57MHQSKoY6dfZkfUPezO1pyfkfc1DhVg+JNEHniPlbKyTnINdyLoVpJ8cIZjni+4lZ
RtzBMlSW/oicDnseZ6KNq37p2k/Ab6qerOtq2tpFsVcKFADGiZPQ3PQQa9PVbMW8Vkp3dlruqQ+l
n0gFIx0DYsQqafxspxeURwRQQOIpzBnskH4y4yTa4uDrEEoKdY29HMoWE+h+TKBmunTMa/fJzHt9
2+QT02nOxUdybljGDASiVlmyAnZCX2D6l58N6aW+NJ5zTbhfvuMewtbjvq7Uiuqs/sgVIqqCp7Lh
xgg6o8uzHUUtjrTcnQMHUPZaHwpS68F/0+dvqHO18ejQgNyUnDyCqq9aZgvY78AVd1tVzDhnb3aT
TnLO0yStjVaJKyrQZKPpXbjrpf3i3gfJPlRKfaq9gPfotyuj3T3dOdKrnbLtdwwtw84okbDyJLBs
6lO1DMOiZxMvyzOZ0Sc9LdUin1wYK2wdWKCZrRE/KDhLBSY8PHpIE4PbsPB36RjGq5wW7HmyxLOI
OrW/vwob4y1lqT/ii6ETV0fy/b+vJgh+Y2NcfQ+t4tR1cjtHbvjoDfW2jzGZKbOKf5QEUOt1Y8BU
plgxsSmurNlq2U/Mvc222KrbjCoujoPAytrdPiuVhP3e9dRRMTd/FcKMj740QQG7jB7r3GSa7yIv
xFrt7HyyEaSU7bo1pYB452i0oqrvhrjqwCZm4VqL4N7eNF27PMadxcS7tF9D33yVxK8BkUEDVPO+
zsDrB98592OpX0hR0y/YkJ1DZieBm/Ikqq7QDxk0H9wjevaa2ZBJZmJGPowhQSmZTFTDc7tFHaFv
R/6aG3w3BBjD0l6kvXgsBsu4ZnUTvqTVIzWRva4q7CupmSZnSvpu2w4juN7bS8LcvV2Hw2srplk8
sTz94X2y1j4gWzw/lrb2VNp/hHxaU5jN3/XszEsqr+JstjXRuWGLcdgQ2l7JiCOlsotryO6wSmoj
PrdRd2lU3xPoUDNBc7qr607j1uiSaiVLA9/haISrIQrN4/1iG4V1TPSo2RZT/SWB+8LCNjm4cmLC
tyjSNztqEQcnNALvL+tR7vyCtpDWP3WJzP95usCkTu6bjNxp6d3K8aSeu8+hKii0gI73qQeaJRw/
GL6HQV6XxclDpuDMLQ5xaU0PFo3YCgCG8H3oBRlSjCxz822GZGnFItktXHeWR/92AWapr8MGwDhT
rfDUVScnZcyLsRTTnsur+6VqqHyblAe2c+urT3uGUJZkWcb9cA4zd21hUNx6k6k2APnrdVcL43HK
ZnMZupwVywIv+lzo4lOPyheCrtVFGOE/p8jHU4reYyVKfWFkqnq2pHsMdYDX91ckISGm0GC0DRaw
/9lwFrAzQa06lokQD53b5p7ecb9kUffeEKYSwCRF8GZM8zZy8et0dtuiwclVv1TdOG5Lx0geLaJy
H8NuJnkDhtWQv3RFT7+WHvqlT5i8aVkRbkymmMGgc0TAoD80nHYWuK+mJ9iz3tPMcBR/MicnZAze
E5M9c5d0o+K+qnZp7JlHMRv9E35BubQK53fuerHrE01jupyxcklRMhLuslct0yHCDbX6Zsq0LzvY
icWYMU2kBpNTEZ/uX90vZThHJ04qLz2eiE1hY8YnPIbvR9K61HElRfQ8iqjcdmCbfpWUT6aixPCE
lbDc3aZ3adUf8A7SeHdynnJe3X89C119VcreA1ORFo8xZ8yd1tQuSUTFKTIAWg5aoT+O+OpXmrKr
58xNhmVIAtq2KAwS+Vx3eAx5V5LcEMcoHoZHuGo8z/JU1IW2ZxLGDtMzx+qrX9fNV3qqjSuKOu9I
fw6Rnh5ZDzBiQ5C7NALmjuG3Gs6gUIZtbwIsmKs8upQJ0r62nXs0795x4CM8GY6TBG03R8xvcaMT
fNtuIM2oZRRWFQwUhhYbhmI/YT31Cy304l0msvpAS5+ZSoejuLfTcaPcbligL1FH63ZpI0NfmyPy
ybCxyGEqk71Teh3vAb0t0eQdiFWzbFgZsBHTmSMzrQ3rcybCZ3QI1cUcWOmshi7KEI/vTef1wf3O
Yj6/z2N+4CnmMYNvkSGRuX3Jca1ZVDpM4g1+S25vMEQON+tuykkTzF3N2BYln/H9u9AsV1v7qYY2
kNABETSTlpjmzN399ewzER8sJu2DrrHuWaTEyM569rCUBFEPGBhTozzZBu3VtkcMXVMd5IWzjSuM
cAJwGylcCLHFwim8YLD9Xc3wX6po3aOtWVR2/+izIyIGXmrdliEELQS5l0X8KMf8EmG48CIms/Cj
e0BOOUq1ehJbfSYjYnbPEjdDCXe8b97akUbCkbH8FTrzd466Is11jna9jdn8XTKQmcjEisduj4Sj
983AgRhz06oAZyyXVTkR/9u/o80hdGvdZ/FF9Iixpk+LBm9R2XsyFZZef/C8NblAScthHxG3JwQ5
z0Gl/HM3K7I/Mj737pe/4iqxrLMX4jHex917KT5JCbsyAmTBideC/uVURAe//LAKicGJnglxJiHo
FncI8mQIVAooYPwOT3Ozk9W8EYLVJiPQoECfRVO4CV9t1LRMIifeiVis6+ip3LrUaDPHj3oqF0ir
OHkP8MK8dT+7T2393ZpojJuQtoC3KHyM/v0/u5kCd58IEEyC5RdcbDqj4Rv1he7HK83wr94P5sWl
nOmSvcDJ0sUH7gUM14HwIUCGSz3XtsjklsnwwJkd/nzgWf+Kr5yk8rI6qbxYSSBt+RR43ac0u6Pv
dMuWj59teo03/p/eHHW0AM7jZKiVa8FiV90K/+gMCSzWOKsiUjUZV3d2dYq0fFlo87YbNCrWfHmr
GnCiB64gY08SLoRGbAatFndMtjNawArVm16V66l2d7OoN2wcy4Tlv5PyYCfGUoqFW8EMiItlF76F
wmAShHqz5RB/iFPWPf7qZhkt5zjZZ/68RfW4bHJYaBAIcPhANYDwl1bPiSjofGCmlmm4Z5LrifYE
04zQDIeslLRMl2lM5xM2nDuSREbmuu98Mqk+mjgmzN6IFvTFvoBYr+vZ4hhC6AF4EUg9S4dzykJL
7GORmL9RmEcLjHli3BQ8pZq5cxQFod17L8ZY7qdKXnPNWHvQHuKQJ2xgy5e/kocFKdSZztvGSAyO
ZdDLbWNYmns1fU8g34UfXeYCWk/dfg16upVJ9AJPeptHp2juthkOlYYV3wYAl6ViWXOuJCtrLxWK
84SIKt7Rcko/HPa0cf5FJfase/EhU+Zjo8YV+p6vomdjKcfnzI+MM5/Geja+42HBGIW/kGss+kGd
0eqsktG6eh1IrYQEdXuEgEd+h9TO7A8lPn6aVlq5rxptXU6IVJEFDGZKlA7hJqUYsERlD14fBmC2
tkZIOw4DOhSLnT1BEIdcTSohmBMOaF27nMLyaXSqfTIA10Kvk5LaK2nQyehUx/GyRtvmxBIxaRq0
Y7rsexyJfukHqAvzkRULkXiAO2KrM4Cg4zm/RszSGa8c8iKeF1Tgf0kZ2fwI5mdRaXwe4ylJoiNp
BkEb+zvYekD75gcLNbnrDNz1LJGFH22ZZO4qcNklG4w17JjqBfhMYDkUCLCmV4bGmAM7e+eQApFq
Af9ozleVPff+sC1q40r0YOGAZcmXYxQuWyhrmh2TVh4iu7KvY+4ioct4yxQrtX1CY4jbXKgn+hWR
lq2bhNpejPSbuha4jBtkZv5czUg+YJ6OPFrohReZhku0TqGm8V2px96SyMGyjpi8vYGaQROC2DIz
ixEMDc4W/+SsZ09hJt77KCLzkzQpDTP43B9IIPjJSAb1xo/R/iqb4nuYs71PQiSpUawtvfMXhdOm
z4eV0rQDj+CFEecyqX6jvkKVJrZg1LHtvU2zZt3ycDaqKf9J81P2CQw7i3FQdUkST6PQ8gkFHDeW
EX3S3VhGpsPKZHf9UpKyS/xJueoUsW/Ehh3J2IBA6CXFRtxCSMnRdI1mXRXNt0+TdtfPzXFAKuGq
YpmVBl1ehi8tGpx60hYeUXBxXJzMEnWO5q3dsNkVNikirbEyjfx7YAVC+71toUv1RG6wrWxiujis
xVLU7wREbHlUVlaVHjW32fmMqbVqvkZlfRRp8dIU/TVHasfjf0yEfQWxuGqMkvwAsZqLkZ6We85d
/TezCE9Jn6Ke2jmMadcYizmUSzv0D7IHWWAarxILvuMiiB4vqBC92vsbdH/rjoxPW287OvZW9Hmz
xOe6UCVTJZiQ6BLF1eIhqkW1n8vir+EnRu6/KGywsvnwV40W7BWJd1el37iVyxVGHdqKhRGYkf84
C4SrcZIzr12FZs1D7C4AfOwbWoAkm65KE7x32zGN1j5gLbAqMh5QNoUwBBOv6YPpN8pzOjDf9UMa
Zq9OklBOsX6JZCvMLgirnEqUBkAO4zIniYVO2yLW0G655b6ukn9WbB7nul3G8TmHjOnFA8rr7Nk3
3ZWt5L6Q9TbVtWNphIylG5qqIJZIMyMARToBi++D62cYZZDMG3JNZ+uXs2AwQb2oNO+115svtIKy
ZG4RbvRQ+5MC6GEF9dyNNvbkPHQD3KN5hMIwbmAhrKe4OreeRhfD0wOI3cti+rGNbmWFf5OJMarP
tknun2TSbZPO3gxufXFi/6lKCbpDL9nZ9PnDfKV5j6IydiHq3kXW5ygXyHTJQd3V7os+YeIuz7lD
0wOwhDunPL7p0cBAMoTocif3kfBhpH3jWvk8NIA8egYC09Mwi4/BIkusHKxLnZhg6eAa9vh107zY
Z6XiDFQZ4w4OV7EV7SFScCT6hII2f6+YEUTnmA4lZHV+3Hzp+NMqrAYQ54w3UkBMMkGGg/S2AjYT
w63I1zZeAyxWhj1vKrszFmFTg8nU97Yd3g51colN/BSl7tLIvh1O70qGq6ryoVi8JACTQ0ynDaD1
OnffYupP8tGPDTtKpV4LeJJlpO8bLSFOMd74tr5p2wYfA9kQSX9xiuhxREGjoPxKzX1AMIxIOkHJ
227selg29IUB+i00WXx2to/8WUv/Gitko/V3Q4VXSp50uwHETkcrLoOuf8zIQGlddYgk2p+IDQ9v
PRKrGD9k3yUnXUVPhHS4gv1ctR1Qvsz7Bd2HUp8u2SL3JV1MNBtWqv+NbvUSzXayVk01QVpsK3L1
hq+h51OemX8xXyP1qFS4LB4TrwgmBVK8JTI9pkIKuyrbwqMBfGSvdIYLCAhNitCYkTTeiwXDxfhE
YuMhn+tzHtY/EhvA0hnLi9SSh2osbZzc5muEGgESrIRahNxqou1biHAh2y5agv0OrIEvUPaA5yif
clTbi4GJXgR2x4vHam3WFceRljQqnx9kyjhLJIy9Lbe9Obr/nMY7u0r/Q3sFsS4WwAvGjNWL4Dnd
IEAHEUOpvysi7sKmeNdH7wkwZyF6hFvcL6PGAtVhx1+NEzKt0r6kGZkIMwH2eLKLo4dskRAjWC6W
TZ++KxdRI3/QkkfL15b2103z9SMcklfGJPCphFaJwKkztUwe84n+bwOmULdzkr0UB08QVUueWnsi
28PxNAZ6LdadjGQYjEY3FBntzElbI5EmfEgADsYss3bQmxqlOeDZKvk+Db/aNN9ujsZdI7nMMFNQ
KyQKaRmYUtv395HT/ZHVRcnUUABZY5QGjOJGY4ClFdpokokxmYfm3cle3J78Loy9LHjsR0N8SxUZ
QKloPbkOk/fmR1JDMNgQzNMc4WKlq8Q0Sfej+kLCIVl6QuZwOvOsdBrXeDjTxbrWja1f5JTzk0++
OKOOlQzHlZlJQkSzf+asixUT4Y+RLvgWcfx7xh9W3X4GAwCNPXBStof0N4mjmxWjV9vkSF6PtmiL
9LOg/bJwi/3oUukSNvOlT+RM6s3lPohLENlVsw0xn6mRSD5b8LArpMycIAbxOjXTKW8cxIBOQqXh
pPFqHFZNn/BIFra5nLXuu0SbH1o/DrHUXfIiw+hy/x1MjDNYeAcryoPSyb9UNDwCpDuWKUGwE626
JCLlWmg3qYNAs5M03rsWNpuW6RmhQiyBuv1XKfnBMrdTGYlUtx9qDO0DPheXnmy/bczhfTSiiZ6t
eHYx+/CfJ8A8wnpRo4uEzMhMwKUWpZvm7MpyXIYUSUuLpt1Sl+JfYUTknLB5OkJYm4Rhreqan3qw
Qf4iAN9nKKYS2zx4Ynowimd97KAYJfW6Lb1/OoS9ReZfDU1/y1zA34QLcUCgwdZ3eeAqrDu45fOF
YCzqoDEY9L5bJJV7mXqs7r16BEoHkcAn6wiPHzPWU6qwQiYND3ZFv6SmzwvXbG+VIaXB9EZGgrvM
bnFMjR6f7LC8VSLZKhTkSgEQWeR68dtPYcshfPwrne/KAIw+2LZaNWb341obh95bxfijlelLljDf
ZajzKRE7oxRA1KubGiKymF3ANb8naKYpLNC0RJPgE3IRZBcXkLGlspQnLa3WMgqSEgEIAhEfltSM
xwJxlt7Lc2kWhI7TDU1M6zNKuQeq1ln2I4NFG97aEs18LymUQxaAnD7+Uhuo9cxBfaXlr57BNGYH
xuCKK3hR471jfIK7fgrK3K5hxRnPnqmRRyDacakRLTAJgRFZvbrMD1YDj1jPOiArM9vQdeEgbrOt
FyTcpEb9VvkUb2ZIxDfmom2YTV+5bb8wN8c91P+jDhmX83fDLJhTTw0JqvC/df1Xj8lvRadikjZI
wqxeezsgbRM/GNab2uKoXpdfXuG8dniXYXf0O3OiskD2mS6s2bwoC7VW/uw2pOs+QMZfYdJniREx
GOPmuUzjjz5Rr7710LfsmE7+LmWEPqTvsQDbKeVUkUP4aBEkEUbGePrqajY9kbbeQqZ/qzsRaAl9
dvrKeMYZzzeufuxqw6WPaF6q27+9KZfGmMOFxRlPRDHa0+LLdji/p2ZM4nDKmjzBD6OzheQyLq8q
tG/+qYugoStTTjSVJQnzWsTxcB48d1V32YEUp/2ECECzx0+AfYvBV6cu9oJQr/c2aaaaa13tLlqL
iKRXrXjzgb0i2R/2YsTxAZAgHb6MDi8MwVV4tk+xuplLHJvH1uxWs/D8W2dhUeeYbe1afSZ5Qs4v
w5Cm/2SVHNa5ko9F6KBztBAp+Rxh+/Aj9l2DBhkm3s61uXeNdFHF3s6prassJh5wzXpvWPu66d/g
aR+2mvZD/1DlGrlguDtS5ynOtW+JpkyzX3qDBoQp/oWYBAZI8m7IOD5EfT2OdDzrhsksCQLokYU5
viRCf069+WiE8yN+KkKEWZRHnXvES/moq7nbtT6Ech1FsZZyUC0qiwDikVc87i2b+sixe4AzMuAh
UtP/CDuP5ciRtMu+y+xh5g441GI2oXUEg5obGMnKhNYaTz8H7H9surPHqhbNJivTkmQE4PjEvecW
gqcxU3UrVHdcLV9xYt5jB4Utdvx+AQBrnyVKX4UoFpdl+A18Ge3U1PYw0JsXizgpQUwuapn8TebT
axecm9S6p1SJ+C5IBmKflA7cB+O9zAw8+qH/l5IZ9t1AYiPrrS1AoDmhTHuUCQtkADGMTOs32p5w
oUCEUXD40M2TfZOHLQoqj7VSdRGpfIZM+Tb/PxXui1a2zJSYnpnWo+Xmm7aVL9i11p4ZfA1G95Fl
EbI6I97YGhqSvtdWOmFmXd6f3DT5rfHcr1JwYpXXroaMFuPnd/BTrJp58+AjpkxqOGzDuSc4euHN
rzNN0qNfaXvVdFenF+Ado/3oD3Qe6RfRFgsS0G6ejva1adbgm0lllr3PmNOZGat0jCXPToZkOXxv
cKHfBu8s3nqTwCdmWBjKeWg9qrC5GkYMyGa+pqGSQobP2kMjMvYDuYKeTINjCMLPHsJG85ZGKn6x
gDgQ57LTkN44fnS3wvKbeoMx0vR7vslrCq9EvBkVBdLY4ZrOQrqr5Kvv/HPvyO8uConhbkr0Uy19
IkKBst4OtFwUTv0aCg0D67S5FlxvYZl9yZaSy0se4MRs2oZhlpxOuecyyciPefUGLLNdYoBCZxMF
T6XiIqzV9/wzikz/yw29z8yL9hCFvm3dwP5EMzLolUZ+pMQqM4XM5cFRBs6yTf1h0RWA7CZqVw7i
+C/HXocmTAjeLuUNb7WyDryhF1y3e6Pzs2XYkovS9sOmA6zHLb5F0X0gzHid+/NYTtXQkDNjQ1wE
86aYNz5IaIh99VErcnAK7DKd3hKkYLtnc76kbTemUtdRiMfnwXFYM8MiTMl2yTRMCOQJgLQ3TXo3
8zrE1W+JmwxXrf6mD+zOYIhtK9vY1FrB6kQZcOz4I9QLDAKz9s2wk9+DielB4g9eNlVHcH05bpBT
DUtqvWOHeJYd3Um3hpMeweXHBU0KA7PjTvQWegben0T3wkVnNdeEGXuHu6Zo0b5pGYQTuOZs3B1x
EjHcX04VYCmFQ2YJuJxYMF4remwOUBPzHImPLdyFW/IuZD2orKpFh0hkCsOxkRCOjpZj6L2vSg3p
mllAKIlpzzM1LAczNdeTy+ZDlVPLwBSdm6LHXkofLqCf2/4+hj/bu2u3cHt49MfMrEF06Ge/jm9m
UH0Sw+4tE1R8K/8DF7laeMQuVOTertwe3UNv4NdMBbgVShTHTr78VHvIYdiuMqbMSNrSolGMra92
WJDIXBMyXU1L5nIksWfhJXWiW99CborMklGXeooTB8Jx2MMRFdOM1qC9GofuubWVvuhzWa7tOa7Z
mF0Qpmbt8zz1Dm1K9KWfdpdgKsxtUPIwIVpmCVrJ2xTM+5ZuusfaQIOUCIb+rAORHwJMNBESC9Hm
x5rE0Hh2JnTUB27Bd9JSKKZ1ePQHcis5sntGJx9TLr46V0HmhtHN6mQHLkVfl7DhoYrbD6SOiaWY
CAWIo9mNPQBtGHE9DR3qcoadg26Fy5SU+4gF68LJcVz7zPWEO1xMl2W2wZbD5e/GVv1JRB0jLoS2
lFipZ/+Szhsrfn64F/gw2lIIqNQQ4repkdV4K9NwYav0w6q9F3S4WHj9aRvSoG9HYtAZJTio3IoK
9V5wNVz0B21DZ1U4aCbY3hV3Jlf6uq3HX00GMCxg9yyY9vKyJsuucPpFIsuTWWqk/ljRb7RuhzLL
YCKXxiLBs7HILJ679bAehx4FPaAQ4nzC3yLFp1Fmz8ZoHqi26cVVmZNYeSGNT9s22nioc4FwKx5f
fKgrBLccupbCJwtourS6uKMrRdaGy6zkQgQx1D9XOKF4QnSULTNggboab6O1jfV47+s0Xprp8nLT
imZ4cgJoLgGrVMThlFRZJtZtjuuoy7ydq3RU+Mlrj2Af74h8tdgfK/gG8G2h7I6AZnLYAawHUbmo
gS5Ftf1C92iKQO6aeAHswdpnhXdiKnSW6LSLyfaXN6sjQLxJ408ibQ+6CI5EUm1SwT7fqB9yPG2e
4ZzK2frDN5fdPEVg7mYSjYzLGmy6YzJUElWzsXgiGjFHZTkcEsYJ3TXo6nphxuktR4HGmuQw9HaF
FgxbT0DcdyStN2z1X07Y/KY8fHfD6As/wdLEpBiGrC1C1mMdjN4uE3/Z/G5Lz08ObYvYL4NeatSM
2oSOxyhFtWi3UG1MTJ898g/IALcS1emymZYmTJzVz5+GknBuZZYLjJd+wwas8lmwp2TToYq0VhZs
rUn0B8sPcWMhyJzmhxPxBxxL8hnt6BcZNNHKDw2SKqNPxwf673TvSVLtZJmdPG1OSqqeEJRtFXVi
N9Tn0jBWUzy9RnH7qqpyFdI94mWlN6fdRsc8PFYkZKyyIQIIF82IaovboP+w/WDr4RrQFUOltsd2
C5J04bClX3ZpgMMIn9GCtsH1Metaj2kWztmKKzyhYlEDiKcbIfCyrh71qcdHNQEnckySi4b+Vtdb
QJMTfz3Z510Mhjt9VjriRG1+AXsDRTvPXxgFGUdv+JmQJbCo0XTitIwepix5aBr9xVPw7c3yNknI
uK1+KmLBBUxKzIJBEU1AtLB6/kkpmpfR+ta71l1Ujf1UFwGCnIR9i3KJeZDG0eOe84ALesxU25ro
4Cy8FvnAY9Ufz82wEnXyCLkv4FdL7nXfHsrGOzIsQrnw4sYB5QFeGzO0X8z+o5jCq2HlR40EoiLL
TrqPhbtoN1o/8WIAxAb21X0qo/2A7UPvFzGKqQj2HR2mRZoTTmwbm1stBhblFLVwPex5m6aVDoGX
1ApZE+DjTVagZq8T0Q1LPxIvFTpa15QrLG4NpBGq49CjiB3OE7XvQvtQCYUeIfcpI/JFEgxI+7mz
rcKkDhu898gBWCgfjD7hkTu5GXVrOi6c90wxi49CKFh+x90WjszBubjnFRv0eRN9LLs9pnO1d49y
julsOJWwMg6laz9g1fkty+LcOOM3OBp83vZTVLOeY52DOrY1dnaAzlqNUYhJxf6EsPUcdcSgN/O7
aUoDrkIZvwBsY6fCAUCcIS1PXvW4eOziCXf2R0uKxL4IUeJ4UPoAy03ryFtDRnXWGDy9BYygHWEI
Z5MSfCMdZ5uPwVE3mChNDT0S4a5TeUq4/SMQVQsgeAN5rIyv7I3je5dB0w69HTN7tuVbleOB1llN
Bh9xXV8pg+MFgjIu5tA56D0rPJ7cPBqtrW6mz1aELrCPbkBlVggjbq9ZRg68kgXeuMJFO2HTh/k4
FN2me4uFqtZ6Y8SLqCrTjT9OHyien9IsrVnk69+pwwoRJCrvuuSF6XOKCsfadgWwpl4F69yrXgDB
oGvDtQeEvUlQ72p77rvtlJXcA37ULDoeXZjAmA8TL24Z1jee37Vi7CXdbOdiOcoNgTRg/CwhlzdW
Fi262ULbGMXNCKdVGZOlHQT6c0TQyIIX5Y1h1Sc37FYbVLnG60t6mLbPDbvcK9m9tlYU7Yagwhlg
lStUNke/dyr2gYj0G/JnDAk8v48ZJ2JZX4yxgY87098nz3kt1ckK2EjLluyStNQenTbBaBdRPhQH
0rFvTpEEZBeB5uuCBwx78wTZe5oqYOTyt1n0OC4I9likE/R0OPl267zq2dWvuYT6nOlTJbg3ULoc
8s45J7ZDqGNGGnqHziQtOSI0s+OMC1n6GslZS8LNmGfrCVISvWv9YI/Yrk0eQ/ZqRPC+EIa97Z3n
xI9haDrIKppCfOoImsK4oLLw+99la6+cGaPki/7Z0dtz39dLu+O7mK6fLKQtYnJYTpyqjL0qg3BD
B49LJcs3nCfU/Xr30KXWErgiOUrETw9tcnf18IgY6zhFVF1BGy9I3cPvCpVraXPNIBllyOifx0Kn
iYwYoaR68t11BjZoPACsti0fLSYwAL0ZH+3JspdueamK4KF3UlyB9UuJ1wsSdcd1nceLCTEEPt/m
A3bNhzauS+TPC7xUVl/xClQcjI0t8P3Z6L1fIpmsXMs9UYUT4xHvpoYg0CrBz0LEHE5PJuX4i7wD
yFye2B51xc8/I5NXkkaecCVQs1v5efL13y07i2Uwph/MNgAx9ZexIgNPFnhswr588RzjiCrPynDp
6oPkVUjlnVjnqy8YePTxET4czDiG2VSczSlgILgIlQ8/MTzY5njERx4uuxhTQSI15HkRVB//Nchr
Z9Glhz7p8TuVBJIB+qm0LzRvdCWoktxXMu8AgLp3ZFaffW1/F+iJJlf95b+HOs20NjJ3KwXuU0OH
mDdsrS5+k2hPwTFyHdjEbgJQ+wp5wCMYD49ESTprdOLeEl6Tvku1PKKSQrbir6LoNS65MkPdffKt
gpKq2Zo1z9eClMSFVO1fXea8lJZBwROSsdHU1ibp0IPG2DPauv5yWdNrLfkfqnxou+EXC5GzABAD
yGenyYIVh1GwnC53pj7cyRnJeNLQBKjRPoqSArIFN4yXbbizUNPownCJodkpEbgkZpwsrfw9o/of
3JJn64gbXNtmAU4Vx6p5HaKSh4xWbJOBjjlgjqQah7gpscVsGy0AFybrXLbhoWKZ3dNR7QTpjlaZ
GNTlCQx/Cz5VH/K0dsZopXd6vSgF40EEhit+9nuW5SgFq+JuJPnF8z3WyIB2os7OCaTQVoxh65WM
s2rpfbk2yqyoAIgMmDSgCM7PRewCp/DNWdhizZlIKAptnsi1n+ExHatgM+Un0y0+hqLHUiio1idJ
tKqtsa91oOG6bIbTutJJeedQjRuivFr02R5svoWb3trSot/00RbivWctbTqY4mrK+CS+C80BuFEa
s1UeqP+da4zDQqeD4b4Ll3XSfHQdj1iyUblHFeVs3hg56yH7q7TVObTMS1Xya/qaVW71TnxjnJ5P
mS6mmoRAAmw3GwgD6ZgoAjajQJTqIMLwxQT7yFZZ59dMuN409NiEellLethdKvpfnPwQNfwHKV1Q
QwSmdLSL/pTEB19jp+0z8cJFE000X/3EzQ+ACA1wK89sZXYcEjnGj4Xhs71GZ1NQCnvldchqbWP5
drqYmYMbUVv1uYEdvGiRUm1k1G7z0PFXQ9MSjTJAMPPLS5+6b00ogxWa8Do03bU08wZmoDOtKqT7
CZbBfW0QRxIhA5HBU+iqeB1lYpWZvOoesfabOi5RWjtEeGj94KE+mOp1zhDNJRNoTbGlQfCwmScy
9UL1Uz0ldPxHHi6bwEweNQjIWylm287Uag+16cGukyHTJqxaqngyGGgdw1Jg+s70ZB2XNS64yOp3
LcmRKHTziq5PfcVd360dQxU0gwSmqYDVtPCiE4u/3OkfKODdteGbf1XZlK2zzscfEsi7Hqhx19Tc
BhhToBq3LXJ4VaCwSyb6G8eHKFddM1mwHe6ZLngUd6zmDoWTahce7gTWuyPMtLm388arylgvRyx1
DtQDxdpswAvriNDsNHzqFAMMZPDmCpCNXPmNby9S2bFaJah+rWt7SqvFAIVnYddN9opUsWW0CiWq
CxTCvyZA+zKSGhG8D0jND7EE+Eu9vYzswl977jQd0V8zxYgTOg7X+AyMXC5NNRInR1Qnc6dhHYgR
a8uYHy1t1RBYRFxfyyXsm94aRF8EFytInnHIseEwYn+LIr49EatLotrItG3dFDCUAHrQRzQYe1jQ
VjcrNadFIXVjW2Jx3ms1xNeSZeGzU06bztYv2kSKFifTBq6O+owIwFr6WdmTJRt/hxVpVHrA39b1
nIG2PrDrcX3jX18i90nxBUEYBE51TqUW35PypvxqfPNL58013uvhdwmE9PQvomlcvuHX1/D5Pikp
0IrzND51ZZDu4b4yUo5zYi/JwToSJzMgOQihYXt5+aLb6YNPHuiy4t9ayqLUrj8f0NEn+yCGPob9
doE83HpmdVSs4WNVZ9bfDOlKk0shnw4ZvN5TNynzpuNDBjYVv4lo+tDqyTrZZMhukkQS7dMXxunn
wxTZEVLZfJN56nGsk6UNfQWdWTm9kkgJES2zsyeNcYNVOu2ne0OoXX3Xc8Foeg22X2caAUPFYLp6
71dvy6uHb+Kh7d09aN3xUnlgr7L6jYIMgX5n6c9aZXu7ny9jQy+3oHs5D9uJgDvJQ0Y3ALRTqTf2
hlDGcjfOmU5mbJ7FGJf73CqGc+cl0TJr2uKUjT14NuXuUQ2hW8Xe8t7ERxemoz23Beyqo4WphHPK
HfCfNo8DRoZU4b0kvTuCqbMwS6M7oj02Od2y97oEXQOQpL3IST24ytTOfoYJLh+G+CxJtwPG6Et2
Do44u7kHHsHw3gIPCkpMlPiqiLpilYb0yHXg+E+FNzyWU519jiR9LDsHU5Je5dNFQKM+MDXt2H8F
zhG3BILXSFEqYuz4NDT7poijekiK6UlaFtSClqc1HgbJg6saorUJmXNDVGazHbQAqd0AOyTXGUO0
RkK9R0IOoqr8GrlRt3VJUdqgu0go9VL3Spq5e2Vlgn01R9nkNra7BSF2z1VTo5dzUGQWxBfGlYHO
DPn6GudAzkJ8iCH8++q71XIiQHUvuRBf9T+f+Wnt7ik6/vXfDYNcycziiLTzITkmKZZuQyT1a89M
M5ZN9JfLdrhrlsgKnGMMEmbNsT7DZap2N1nIS8DgJvcc8cO6LxvY3OTfAt8I1Na12u1oVQwLwdIQ
1TzsaX24GxkM8ORHxDbzRntgOs8y4LE2sCZPA/3V8RCUhmyv6T7DZVWnzQ3TSrHnrheIYZ5KItFu
qi4YOM2cYD96Gnzb5juFwI1zfpnCzR9EBWxUmQNa07zg79ToIkDSrjW6qDPxztnSHZi1KsNjn917
h2S2SQ3hJYpr/pzMtMvQhsnSGwai/Wp6yh6EjK9Fh4gHzdF0P8tgANDdmOGTx5RQIUFhW9UTPUoi
rIHn3ZQ5Z7o1kL4EbYl5kcyuEMDXQSXazSAS+4wHOFwacsLnFqewXWFAlAyA+DS2rF+BnxxxII47
20j7F2eASlWMagR5PPUvpqm9g4aFcTd25AhVdbVy6Aeex3ycCXPNK2nw2rpE1Lx1Yi99RUBpxQo5
oxjU0jAJeSoj2CyxcnGY6O6ucI0Hc7a76Emebf2O7oN8xnFZsYzAkjDCyOh9koe68djVIA6jEX5j
1GnjyfbY4khvXLET8g96yXq9T5p9Y5TR5uftiYfv1BiCmx6mtzr36gv5M8Qb+JZ4NDg0VloV57eg
P/s2kjQQaCW+D3hOI0Xpjs29P51GVWTbXtORig8vREUFj1nLGsXHm0zQF5MUW4uHFQN8TIO9d62H
uNt4meaiv3NAN/RJvW59E91Vq6UPetUfBxTPtCMZO0GPaEAeR0P47MOPu49olcAq65/URdqzDPn5
bFntIyG07aASAjpj2hlv/CiLFZhMyYb8/xpAhcVlZjrOsQ5mb2ahPwobOctU1zsAT3hHW8vaEgs+
7Q0X5SHaMTl6Pb5f9EYuEOnd6E/PLp7zrbAG+8jcoNtUMfV3gS0jcQx3aZI7Mak6PFsqe/O62Hg0
xxiLmYbT1XP19FQ6RXYahs1UECbXAeBtrvozbWGdnCbLGLa+1rmHzFEuLvSsgcTQDzfTK/BUWBas
PlpkRJGryqs5W+Y2tkKQ9dDPiUdVN2ZsqLKVTsqiViAFCgaea6arr03BqMFjS42kZswvcak/oq+P
tz+mJ9KN261ymVnNft+usetrAIqLqCmGaZiZAmOsth3BGBht5ewqZZXZTDZKfELIxzwh1MH1i62J
n5mtqnWbyZ4biyTFR9EwA3BdZlAaWbI8eoqDbk3mCa6KTXNdsoue3UhWG1+zPLJ3w8hEfGopP1VS
7aHwVUBIKwYYKJHFzrbmaVqKWqgrO0K3ozhf9zNjQacZW1q2dA8/X6Ji2lfwJh9MsxhOdlp250zk
wYkB5BKRp+eL5nXszPHsF+X8qnnihD0n2ZR6jvrB6cOV3iCB0TKWN2oMehzFvMM4fbttErTdEZfE
GqhP8JLnEGRSH2YOIe3+iz5ov7kQ+UFnmYTvJ/0JLJfYjMz2Hjwkj+CNRvlS5+2+HMXWG1BwV4kd
Pw7htRc5yO/ERp7JFLM8pVaXbSGB0jXUYOBA7EPwBIt4l17in9ldP9Y+l5UeD+OJmUq/Tyh0ECsa
zDFm3hQNz8YxDU6iHszrpAx/47ZJvGxQ8oJrbtMX0ZrIoPtmY1QmYyVZDQes4dqGjfXVm01djOqM
DevS3z+MpbasdxWDKGEG8atDqoM2TOPZzlet1Hx8IUOw4XA7hcWMnS4Hfj66pLz1nsHM23d4xWbh
u4+94BGW6oV+76zxWgCj4xHFNLvNoZI57kaQOrLqBLbLsuaaiHLAeVXzqROxeNWMZjcFvFzd9OUL
kIKWgy+/Gw1rH7b+tppv8mB0QgZstb1TEINvqbMH+Hoc2VNdSri5tKKaOoATuycF9ZDW01qaHePw
JG76p8w1QCeFn1Mt6lcEleg8WwBsqY3TJ7dQioXDMcd2jOAlabZdw0hBDRt+L+P8w6bBR+zx2EWJ
n9kK350Mg/PPZ6HizWPMYUVF+NyoMDsKhiErJCXpB/X/KwOl08imrxkVHD6zRPDWManlqPVjyAYL
R5viw094bpvVNld6wlAWvXWTQW9lcHMpk6ri8TC6sG4gP/uDai5t4eiXQYH09tzZqEZOwWPAoT61
FRsIExxVw5B2YREpcrfqEcdK1oIQqtMWprjECBF56ScZFqfU++yZdOduA73E9jNSfGZ1TBigxO2P
kWbyDehynfkD0t8ESkRHUOr8JVgR4lSmSW1Rv0ABTfLPf52n86FKDPGwzziRySmG92bijly3tmM9
4t6AEmGEpChqJssJY6dY4q2sUfmH0Y0i4IfOpTXi/JQT4boqEKIwpS0B68xSFjf/5cWuuTWmzlk5
XQ1EVRIjE6blU8a0HtK/QekL1QB5cB+ffj5I5WHeHh0WyVbWnQpvZFTG0pM0enZWVSuNiyyQR+Gq
eR9bU5DmRsipjYY3qQq4vtHPAzEytz3CvlsS2GQLOX39Bl7wJRyj6FM5wdaqyO1G8XR34BmQnIMs
HOrr489X0+yOHML86ecrGNRA4+vnoiJ+vKrqklY6S9lTFmwbg6x8aqOMw9jGLxYwk3mwG4sl4YyY
0ty5ZvITeU5VEG6ooAhytFMHbVZx7FSnP1dMlxWT05MbWNO5j2JxJgDUWaKmaFaMlQgAH5L4yQzE
rSU++hcBPysaWcyfD66ljZ9Ry3iVsc4G0Q1+3HLw2MtWFS/C/CFDEnEcEO5jqaqQh+v/E7AK7pIi
IRyA1/LfiQPJjXcLqt1vlHua0n9j3vlmAerdeGx5By9wvHMmm1cAemImRXnnoQ8aFru5uQaLFl2B
Gdj7qa+fxvkrByHAwlV1txUzaknE01+MAfMXUx9np0Rg7SI7jF+TApQRoJPyoprgGcglzacGsX3Q
lP3mjPEzZTV2LmQpoRLawygFS4MIzWLqKn4M9gEehLVUqz1CxpP2HvTdlzmLmkNVmWgZY3H8+RDP
n2lqlgghnV4bbgNzeWJVYeu1uTMzYTxXiRauxkmYux/evhYV0SpF4L5LImKZxqHcexA32Ry63EBp
au7wicjTTwMhG/ZLcVHm8P+nigBP3U4WzSiik9GZw30EHyIaHI11CpZKhM0DAeXxLiJucSs8ieRw
yD8zE5HoCLHjwQnN155l4EIOpnofxmQVNyHUEy+Xh1I3uhWZRub7IDMEaX37IEdpXjquA1YaTjcP
3NoNZg7/6tajf46sbinYBV5/PqQO/b8VuYw8O+1XbLvEgmWyfYBaV64aR165Ak8UquNFlMTi4uW3
vwSLbpEwp4tj6I8/pWnW2MAfiFzRJlhWmtAP6EjSmf7PpD8d3+22+oc0EZNIv/+IdEA8ZluCuGhh
mny0/whIs/qsS9q4omb1ZLMbi7S7ufNl0A7NvRNJc9dar91qobP3E/0DPvvOrpNuH2ZZfGSd/pDM
jV7oB5KFGG/b//syF3lHA1/8lRUHu3TVZ9GX7sq0Ruuoqti9pg67T7jF5n7I2O43bhFjBPHj889n
onUpvkOTW9Qou4M2RbQXWXRy6f3uFJjfFQ/VbZi37grCBRBD2T556OuBX2XOzbNhigVQFpep9hyj
p0w5vbWs7r2lQ6BDExrPHRq0tc42T3JCnLOoMFbJEDmrv8/M+DPRQxnKkLZUVJsK6oeYQ/n+LQqr
ryYviExgBtAGnZ2p2oPryt8MBDRsHzga//676X+GQ/HtbEMQNUh9bDmO+CMcqsU6TANBDFqGn+Qb
fv3CdOLmOy+xMIWQ7+9j7wbbQDUfRYMA2TRgXo7duioL/5WthO/cJta6h6KUxj5UyXcRJ2gU/MTd
RyYJO7pbmg/FNMRzpfEPwVbWn/mEyrBtx7QtKDC6YQvrj5Stnqxnm9VAt3QbcuN5cQ50zgFRbDeK
YvJ+E9egu+f9MrQNr50B1bV4HfO8PY/s8KaIh1w6qGqZQi7AUVBpG2WZck1X7iFyuY2JMN89qyxX
BYFG6zIJcMGpLt4rkHx+MIRbOyh/i5pdiIlIeNk3mk64ucYEtebZk1tqYpBAIllU1kdtKlzi7WoX
RZZxUrrtvVhGtU5yaxOmzH4NBjRrqsiN23s9A1d8lm0518kFFOcCyys9gjA3aS081ibRWUlzoweB
OIf6WGz6CM5rlePXFG5CWELZYcyXWOf//mpBmf1f9z4jZDbijqkMIeSfgZqxBHUkDYwehiUvBh8Y
Pfkuo5I23Ay49HCmUqK2sPCuOpC4nWhG6hOsSWnm1CgBsxWTp/Juk6a19YqSXWPCarAr6UnrkoOv
GMbu1oA2Rw2C4NJPptfKjqZFRozAqs1YsIDNtQ6Uts2ZSZvz5EtCgiPUpBbAYczT+bVtmmxvVlW4
RVnoPtd18Qiuqv1O0E/qDMfiSz1F8g0VdIjhsky+dER0OmiVzpynCF6tnceRMYMT6Me6S9lVzwF5
Lk6ztYQ7fMMCeNUb31gwdqGtrj1xj6QprwOai6JaBU4NazAn5hYJJ75GXzs4U6EdOmP0oeIwTux7
h9WX5rgHS2vFPu3DHjdBOi/IyOtah7UxrSA+VHe8d9VqwiBheEKCMk+bS9LoqGBCiaoBU2uS33RR
nwInLJ5l68l7U81Bzbmz7wz0Qpguruzswmej1Mq9rgcJE7wD85xhS2YO9U9g9DtIIWrd+6wnXE0U
PPcxAfqcGY+hMSClEIEie4DPkCe1V57EzoImYqc5TnYEp9Yc//4KU39GVSnLMJSUFgefcE2lz2Ft
/3b8FYYhWwTnEKRT8QSbWP40fOsarhcNBo7dtq92BiBcjIEEHsYgbRcNLdo6aktv2Rq+fck18xzC
rAvH9M2fEII70ycojXHOCgrtdDdgXz+NjbaCmcMegmCYrBHedSCZJBWqPWnhqyE994bD3mhLlxdM
zFZ5SFqBCvWPOgJYYR+g4rxpJjTvznEZvkCKZ33sB+u/fz3M+QzLk9HPs/1f//t/2TqvxxySS8Sh
ALzuCPM/Xw9BXg/0YdSKbgkE1FfueND6Do+SsrVl7/dvrkSm4gVtj2UVvJ2BlvCCVPZowW4+2bzU
u1K2PXPz7jVI/BGNnVAXJLzRShBgBYZQ/9XgH4BECRhjWJkBb7NZj8VTZx2EYb1g6NCwzPPkCYV8
jlaMMuUGDJgG6vXmTWCVoqR4iAQ3uyZxq5WBnXxiUoQqFROvUMb23Q/fMcpZe891Qyy5MrrEKjgM
QmW/I9k6K42V1z+E6P6c/X++boahc1YJ1+Zl+6NIoVGNpOfFORYUdvKcTzUOZj//KOs5AWtuAcw+
9faJFIRJCyb9BHTlnz2A9xj1TOQsLaglzCGd7Jkb9lcevUcUsXpgviCn0Jd9t8naDIpCI50FM1M8
sbbnLgvb0VcOaUEHq8dJU4tx4gUzPcQj2Jrd9t2sanTYOblNY0eWmeQHpJD+CK05igLjWBLSSlQN
xxzIo/UoO2z8HWAqj8kB2zkj3bqhq2896cxLKOsrj4z2JPVkZSg2gkJY2Qstx02LZXHzDAlbLTth
HKrvbRdeClr35d9fn/LPfC/qFI55nRx4lFUATuZi8d/u1xiho1C9XyyVCLvT0NnhvorxSzexe8zK
EPucClJ216BFAfEec3/sT21jfyZ5BMs9tKsHmVTh0stj9o3YJSB399YO9fA/5jz+/35SAtLmghVI
LMXVf/6k7AhYd2AVxSUQDMBvAsZSwTJ1I/nk2cVnz27k1JaRvWa2Yaxx4+4rYmiu7iQercxq13nf
JYxzog+Mp2xz2pRNcekZ/1D+/Vdxzevp6Drnn2OYQll/nH9eilXNa+p8GU4glYRJKFBs6xxTNVma
AU6IZZHi4/qHd3Gu8v7zbmHSZuoO9Sb/k/ofp0yRNaoa4WXwvcqtN+XBEYzTwoKE0irCc2DIqo3e
JQUsFkBw2TTqezWY79CswL3Wms7sAtPmP/xQ/330KZhWrmvyEylhqz/Kuy7Kq0ofAWtEVrNv7bI9
x0Dz9/7/4ezMdttGti78RAQ4FFnkrSRqHj3Fzg2RTro5zzOf/v+oNM45sYMY+NEbhJ0OumWLKlbt
vda3aA65I7Ei20Brh12RRA3yV7Hrx/b5k1fwYXNssfw6lmaaumHbRLr+ess0jQojk/7kMomwPDqQ
r7G1eRA9+F8JJFWbXJi0PuNuRwOFx2YwfOG8ue0s4l5IFzM++bCZ89vw7m1yuC9U25LS0Wz57sNm
tyhi9CQkTyVoT4HVlZssbiN8Wol8SyrA+EhhdmoWpifaoE+wC7UvYGChl0fCPMXKJPeAXL9YaZfs
OMNotCLiYG2RKmMxLD/AZgiY5zkQgM1aa91GC73r0L1oZtDHnLUNY8eGD9Ydg1DTe2jMTPnHLk9N
LYIX4tteJ30AXzEn2HAAU2AqR8lx6NvXYm5x3i+OBPuSWiYp1/AMHyq7dtxoCq4JnYOzQYzWIlOH
8HUykDwqddsf7i33+0UJm7+FnXrb3qj94yfv88cPnaWxpeE5y3GIU9C729+MjRBnE0IFP+uzOWvS
NQajfrERBe0Auk8rHNjdQi8L55iTdu6NQ/qoz2NlO8hokrxyhgiEVwJys7WT3cZ//fn1GR8/npZm
2boNc8uwJY+1X+9DJSsgWU0cCUrcBSdb5rdJrVs3GEr4sUPLQKLJ/FUV2j/oWrVrew727usKicgc
PDQUZudaLXsTO+28S+7Ppnu27/cLNGoUv6Oab+/fNvlLCDLR0JHvE93tP/j2W5UaPI8G6HOw15xd
WNCpS8UUnqUqD2xO7DPdw09ude3DMdiyDF2zCUjVOObZ7/eBFscllT5EyDAr3bNARBfLK51TD8k5
uo74sraen5NsXntnaFg7YpTqgzH/tUGbvmHgfcXSwpl2SG6fvBcfN6jsyFRpWaglBU7+d1mqIBig
FuA+X7ZME06KUjtA09EhG6Tb8OnUXSUQw5GP5LRzAFqtSlqeTfamprCCCC8pjsE0Tse2V40zapoM
KGYolpVlixMoI/M0j+3phElvnbHTT7MOqNE0fI3abnItLKC0UULzYagl1lWgxCtwILBjJAFgDRO3
P/+sv3m4W6ZpsIMyTIPMuPfpomUlRM2UJVxK3VoSgUejutHRpelSuSDzXg9t5TwEJbRPdI6HIVAC
gDKvcWqs2rCoj8SsGed+aPBGpAhdELCQzqqF9uXPL1P/+JZInR4AmzHJq2W39+vHIw0QLHFXzvHx
GEnYO7Afr8bmZfKYU6Xkafhjrt8YsGi3JEo5+OfxSrIoLarYe2RzRI8oz6H427FJTwvGjRinXQuJ
FrQxF5MDGU1cgXrDIX7lzy/+Hm3+65rOB5rTjsG6zm5fvFt7lFAhCLweEb/TtQY1iyS8bYenxpHi
iMHpB4Yj8C4IGpOK6DxO/NopC0tCuiNcnX9+LcbHDx0HAua7PO2EyjP9/S8yFrGjiQZ4U3VKkUov
8sQZX3of/YNjmj2QbyyOSp7sa1tLLp1vywPc1hfVc+ixRqF+jEvbvDmtBkRE+j8A5ig7K6vmvOlg
cnUtASZXtsd73pw68RnKdesNhu0x7TjQBbILX5NWJePOgCISl+ZwTFPrDYisPLVFBXMWneBaJQdx
7Sc1I6L/x4/Pk5V73p4tDOq7vRe+szgpqzRZVrr99zSZ8kRUsbflwKxBdxEKPESnWFcAIG5OrguS
RYfui2YxVfFaM9zkRcBEvyrmJHD0lF1gPyrmyEDefCPOKTnFtEaWtRKClJq/7cNc7sPYaB8sDXnj
pKbymNpmta0S1JB+rRfShb3ucrQPhPZNknnRj+pRoCXPEeuKTzqB8uP+mK3xfNq8b+fZ9vz6KRp5
OQFM+GzptYAjp+ISl9J/xUaVHI0UhL7N023jmZCyeOuGpV7kr2CYmpM65WhM6oSEq4A8hWaIwlen
q9EDmckpmNtlyejgIQDVbSrYFGOCILGChFt+2OEgGm+CiRi2z32OWKwuiDjTlyyyLikkAPw9Q0cd
6xOtlWrOLcOJsDJlIc+14hd7wX4YbFSrPooUVy7w1mHt9yaLbmNnZ1809DhABaikbyi1b7zgb3oj
avypMzwSY/CpLcq8rtFGatUtlEWxtVHb9W09u9/qJ0ON5S6GbLbW29jcjxATZB4Yb4XhWRsrbslu
GdOUs1jAMJLJoBsFcb0z0xmD6xJZP7n8AgMwH06Hi6W3XpzQ7qA/aNOjphRihZff2vz5Fv7dUmhJ
Ht50jg2a7mLeSfzPcawdYwIYdRXWLhGVZuFZt6yrfqgZhr4Mwc0mNq/ppBebOhpibKFEGIhBv0FS
M55tBnRtVu2xrHoPA+x8CM3ONSGo6JDbyPV6HFj372g4Tos/v+7f7HAk3lDHxiFr6PLDzhbMJmb8
FiqiAfi4wodgDOWyHWvfjdUCLCNvxTYDXLnTcnMXBFAe6pppTg2MdqkqlnOYv5Xz+xh33t+e3SPl
aEYSvSqdjHPMfstobBE06eQxdGojN56BT4xRBns+7vYGM+tB8+34ygy4nyNmB+wB+lcjTCamFLW5
rwTOlT//0OaHZuq8jVeFytNV58h372//z5vF6GhMRQjm01EJx+5hNxxCEoEX3ei3bk1U4I7xWXSy
PVondh/chk5g0a3kA5MddXWPmCnmxFNIPSHseHjqxKVGS7sntTmccz8yB41C3mBrXoJ7Dl1LzePT
ZGLhbPApSlePq2jXD9pfItBr+kd+TYTSEgoAee/Bth5SRiDg8Pbcy+Wu7LoSpamsN+PokbdQqTo7
Egg6TsCO0lIDorrs7uaYy4JUxFej2yKTUb8o9JLotuHfQtTZfnK/35+O756etg7L0hamzv7YeHci
MrsaYo2dZUsrCg2eICQrqFoKNzeog2uY0TTsaQUAbe/h7yhx+4joJyIHvssepnbSF6NfjFtH6cJb
r2Nb0lAHczaJsc5VkaQJ1BXleiR3eS3yPj/oeoxUoOuiZ7uqorVqO9Oh64CSOKWWa/DLtGCd+wyf
78cYjJyO23uZDivYsVeah8H73l6uSpFvUUt+u3/XR7pDwKlXLlM5Z25UqrYl4AH/1tw48qFyffZh
+81+yZH0V4VjGUBp9XeLROSgc2QmDsGA4B00uc9t3uDM0BEn3L/N8mJrhn57LZ2eVV2xTVcBn7uz
itRyLVrx26wD15bA2f+KTVlUKt7sHPhHsktkb519M+4v/nSgYwyZgAk8vdz82oejj5ekcvMIUBoC
/2HnT+S2RKpE4mN88kNqH8/ubM51m+mQKYUt3p/pOs+ysiI20HcUYtoEcdLvrNB6Hc38jZvj5+dD
ivEhzLthJYAFHXzLG/aehECDn3v6ZC/9cdBmwYB2MDOwU8UW+L4hOSh5GbI+cQZQkg27qfxRi4Lw
Iibs8XWA0Coyqq0YRvUQpOVbYRqnjlXhVWmHoze1r207HitrEDyVHbEyu5LIVl0geKBxyNhyJD+X
wPO6/xuikP31k4VqviF+/ZTZmsXGgF+kaXHsebdHtQiywzM54rFvYXajzLLXgOEfxrIHjBskwXkk
Ofmckdj882L6VQ/2tCiXA1gonAlEmwYgFeRFN4zqCz9pty8RhcE04tvQMDEbTg6gyEPjC+D7xHSv
rSiTTxN42AI43qOakHIzeEp5thTtrfIa86EhUGZROlVycW4mUuQv7OTztaXrGg6WqVnVDR93RM2k
tfopXhbniQyC/hzm2bhJlC9l0uU7H8r7MjZqi71V0S6LzG5AiirWLSZV1w8bwukZt3+yaFkft9kM
0eT82+R+kLhBf31ID6ZVFQOyMXTBIIdBcMxoU2VP/0O5CjAWrhpIsYwyAZS9wiHFslYf7lklNaTQ
jTfiyW2lwAmqlsF2jEC9z80IZWrCqzFdEwWctKJ1IWuR9W8uZphY6TE1uwOZWPXPqExkw2y1FJIG
c/bSh/9eRiPriQG9tYwCFkaa9m9NxKSulHhSmj60n5uIsygWnjcZQmkiY+4boxb6D0aXPJQ9mGny
NzC2IxqKQPIdYIqXywQZ0kYxHIBYne/QB7ZPA7r9KJaNq1at4ca6jeW6CLI1x0j9BOmbVYHdWx0y
VRzLxwn8LJG3wBw+WSmM36wUDJJ1C/GUQafv/YjFVjIPLQfLoT2bKkcjwqHW6t3ZCIfO7eSo39Ae
QSJwWwvXHCiYou3Lg1IQ8qDwdoFq0qatN+I2mWLgyE1PdJrUXF0MoDjJl8Vz7KhH/r/pKqiKep2P
enCTUELMaooutc5SiLLZfyToAYokqug6lzAjJqioYFI/63V97CHOPSSTf2yTBfL9DjFuCENM8TWg
OHaSm2XXf0WpLd/KWT8SxI7cp0U4uz3jHbcZZEuk3vvKbuu9NBZD3aKxNtqAdJxWun9eZayPjyWe
4g4vjqcS1FTz3QGEvj0cI3KnlmUfbYIOp1fdKMODSYTyQelg7EH+e7j/kS8LqKKhRb5RUrOzCP2T
Ulga2d6JcVF9/TKAQyBmJbxqtvinQFoF+zix1jEDvIXGbHtR8fDal4WERBt5pzJutIUxKc6lU7X8
NGDUXwZTOn2jqbonsS550XtF3TYE+i08O/1GWO9wM+aLjK2v0D4DIjb6l1gNvqNJzS4maQBEHjIa
SrwVCV6kIhU1WsrMfq5IcdiTf1C5gaXl26zvKjSltn/Kw8ZbJLW6SYp8Pj+37VcmoeEZytiuiCwk
bP5F0fxPjvy0GT6s7Y5mSVPwm0DUY72/+/kQ9jyjAffUY9VtcUBxHquCUTlV8KT8UD/ZsZMdU4wA
NiEkrpiUcSeHHKy6CHtzoXKY1cW17XqAzmVpbIdphUkMKl3WWWuNKL8fRql9Y8Ee2MVjDpkKH42m
XekwktrisY9XzgRmaFBb4zmzcDwFraP+MHqyu4H8L51WpWFgIXLSmAAsrdlIkIJU29iNSN1Exx1Q
dKW2qcsU6/kwFA81vz76gbibfDgi5G9stcljXBxPRDRmAkJUA13+yNh9zo3pbzUyV/wPEueG6tUr
o3W+lw67uaioxK33mAmXxlH1wfgt2m7+RIQQheIAKMoUqiOnUWRPXpd7p5ysIYSzf1lpbIG8Ns0H
B4sik+MJ1ve4zc1WpfNKBDFjXHg1LfqSUzL7OQAHygXZ3rR228jZ5MxpEX2as2lGX4Z2JLDRqvC8
YEvhMqxCt4bzeGUM1K9TYqb2MQzdFLUcxFIuVqCC/lWZR2t1w4wKi/uL3WavY+NpJwy7IcPLut2k
rOJLiz7ihbxXNJq5zn+s0vcmLH0WryYCVh4ls00JeQugHjiOU7wKEy3bt1MMLbNWy3VXjOZmwAKx
EakWnvWs3HKzOUdjvoRzRPsguBWMJBv3YWV2T5mytVR8BQOIzCcmJH/Jlp6XaLdty46n/8+lVrXX
Py8vv9mAOTr/mPNTV0XV/27Xq8aVHtWdxbEyNU6kj8MKaRJJDMtAcmpNGJYZtcMLYrsnsmSBJo9o
eJSy/Cdnn3UTBM2sphrKlmlmz6Fv7BFlFH8BcCGKFwut6b00Ovz2+dQlCvHJjuE+f/t1A8Y8hGEg
zTnB+Vi+e+2RN8w2gaJepsxg17bCTVNUs0iGncKqjVi6NbYSc1Bx9xB1w8imvQ6wtWUOeigLJwkP
oJb8w1VGIAszf5lgeER2H85fKX6vsPJoyVYv9ORUZgMs804icxpGRtjpw5/fCO03W3NH0lJma87x
9+NYDdWtqdGN5Z0IwvFkG6O28wKGwHgLguXg2NmuykR1o9miQgOBQ4g5dtehWDmno7ZvnVjejK6M
zgNzwyUxIROzpjiw2asQvDqzgirnWxs3D0HQTWc04dOTlXC8si3ioPkvX9QoMA5krxiHGAbUokHk
h4WHby2v+BusSXaw0tJyAyVsN1OQ/yOxYF8r9VypEBfLIsMcNfhHb9TTazRVrPCIopDCYgqwNf0v
DszrSVGsN3N46dts2Jplba8NxYogQ3SbTI3qbajHJPn1tdsIQDhMNdMLcZAGpjcJTRQ3HhyqnhYr
9KZyC+SmdXW7RgmOcHFXBzoeRLQHOXJQEqLC7ppNtgHb3lfYOWrpyigd7VGu1LYbH7X567LLGhQg
+bFIp4SnJDIQAjrjPdEn2eNQAgcg7go9mZLOARbCJZ6k+5LNhiYGEIcYHbnrVFCAckVwls1/BAyi
z4RsjccEz/4yDbMZUO5U7kQs34rWon6g8Xed8KBvkBENGCE0UpGMafgGLX7R9SbigDFQyMDomWgo
QQsmUEbPogbq+ee77aNaVaJN4AwoVZ0jr22//+iEZZ6UOnQooVfdrs/gUwzGlxIm+iqJM7/cYE/s
N6NTJltNxiPjmy551WbUVaNjnswHOsAxiIRFbgKI7rM+/RajfVRRL333K/OQIDz8R7Eh90QF6Cvc
UiyKh7rwR0KAB2SxrLMrwALtts7DZxMD+xvirmHBaM48k+et38y4uMr0DF9k2quMjlGCzF8GZTPt
ReJZcF1UWlRmRHJXTVPeof+6AQVVbLLUInjbKgdW3kS91GU9EdLjOV8Nc3ZmTiaIe7JAJm76vd17
xj7HxpUtVNKaPtm8OR96WfyaaSowtUNkMg9Sfz3TBODPolbywM7b/Jl+cbpWZFe7Jl0vmixZf9Qa
EhDzvHtt1apjUj1Mx/slyAMsWcGt06+Dfq2r+dpW186/qtqFcgiq0i79uRT72r9I7exoZx/T5bW2
YEawiAUQCUw4auWMD9g7Gyv4pgQK/CYgOK7ZVNU/GAwPXupg4wlii/a6Iq787W9d2SKdzop+FZVM
seaytAcjeBTNXPq9pPkYp09UNz6F6ZOv/FtT9ex5T7V4HqrnUjxnyQuVi+d0fKGi5KVS8DZAIvuS
KS8URI2FUqVdT0QSDEMH0sPNCfINUVbO1zRF3Yix7dUSSbDGmtM8tZ+2fXT1w7lTcshAMItaVtfR
VbxrlmmmThMiRtuuWQgk96SC46WDKNmnh8HZG/ySxIFrA5o6PHqYy8iZqo+1ciSdyzwQN1gVp3qa
a3BOVnamx04J++xl5y5DanixbYxEF2rCKOpcCudS5teKbfV0He41TVfbm6sob57H2wCP79bwtXbz
mUu4Cb+TJwuOC1S39KluUrHTY/+o4K2CvGyVO7+QwcXPYzTwprbJ9Z1CQ26vzrC7vdLtJanzHqxE
7vm5AsJJnL2XHCg7OcQouQmJEAerJFz86HvHQp3LIJwiO2nZCRTWCMkKQ2VypoDp6sm5tc71pjcO
TnwprfPYXWR8KaxL310yAietS5xcqTC5Rv01l3MF/TWV11hem/RGWcOtSm9imIt8u0Z39eGWODd1
uFn5Q+TcGq3TDw5xHXFr0GOdJaisNoTj2WD3YyXqiEUyWZCk6m8gusQ3XUGR4bdVv8FhQV7pg5k9
GPfSsgfKk5DLHmx54y5D6YeZVMibiG9JP5ca/1uZef1ZiXl1QlJmrvJ+DZqLEV6V+iIMEsEuOB7T
8BI35zi8hM2Z8htOx+dWnJr2xLVoT3U8F4YcBFRWfxT3SmCSOQfag1RcHcLqEIQHhsRZv++zfdLv
HaKBok9k4R9VMuihUA1oNP84Sjrv/QmpDzusCgSyTj3IH4M8tt2uUXt3wMTxOI5tdfZqhx8nMR+Z
oBNDNmv+qr5tCZ4QBMPTU9FQXBzuf3S/EABknIRxCEfTIQVeIheHekGCXTfdAseuz0rbrksNkXYw
wkZMIMcAEMnHr0FdLS0ttr9EFQMMPpnh+m5Emv9cpqDox8a2thx6w59/X2VjHVj13kd5uY4BFy+E
LLrL/ZJh07uEnfA3jV5bizF/ndhpniujTK4YwPDAxN8tUSZf2qGudnX6ifDh4/55HrKjEbMM1MwG
c5p3K3xN5i9i73xpTuZTFEcOgqFpLWYcWthzdFVHsDBTVeJ/ys5B1tWc4ck5GUnhGtLhUbfMZ9s0
4xt2t9DkgGvErSuK1oR1DNdrAFB8QZdHanH+ybNJm9e1X3bPvHLE4BoqEgYeH464Np3gvE0HKD9t
0G6aqeIpWenPCfYVVwhsHHFaWFcyWoAnO/6LiRodDAe9TdmlDY2ejsDfOVZb6vi4mrjal3OSwJ/3
KfrHBygjINoyAB5wGdjvh0GRnEZOFMCOmhGEcG5hcDF929+2KtwcuDTyPLZ04dgju72aRaBL8nEZ
z2xp2CQKSYWvZplWm15rBbSZjryFPj1GDup0ffTeANdcmnz6bP7yUabDr5bGGbpBJgnooN8pBpgt
+VNdGekyUisPLxr4QNskF6E2EuL34G0uGbz2O7M5ZDU0N6scN2Yp0IGmcjxmtrKtEPFjuWmJWe55
Lv75l/pRwMLLY2MikFCjoP4wBJiwQxMwCbctaL3iGfg30Vp9FdEy8HpX1AZyZI5+J88i0hCT2Fnv
mCxGtc540R6/qmEL7NGjp5cLi/EuqIytY9p0Owf9kxPexyYkr9SZVRc8tu8izHefrpTUq6GC7xmM
8xJbokB2apR5MjYrnGmiSha2nNJ1pTU6cjQCpPBU4eHvYJFO+rx+I1OYh0/aqik6fG8BkayVM8qT
JvR5DGODEGk7FApBqqluiizn7KcEbseqOULfURYcsuwXWjiMqDVPe7REZKy6kTGXroQOURhmtpYB
R5RP3qLf3PcGkn/khgysBafCX39wNS3onKKjW9LH7g5tHtlEXTY0XtVFGhrfI8TCa2zJ+Hs61/T4
ae0EfNafX4T1mxXCYFFjB4SK6KPQKUHGZSdaOgM1grWqE1oDoX7bmNWcmlL4e9ietKQ5YtI3JNsP
S+gaJU30TBbE94C44R+QJvY18SPHWoU72XPCpSMM9VRvxF85mSs3RH3lZW6cLPggqYfBR640Vmn/
CFYbhXezYv0s3ELQ9grq8RgOVXF2/JYgxRRv+zi3S5qiJVMCSnKc4HwISnwb8Jp3tt2oVyMxnCel
LKKFgfAdl3TkPUnJ4KU2nHx3/7dCbSK39RZRkyHakh7piRjDt6yN0dYnT2TlDYa8TIFy9NWifJHY
ZbQ0UOeEGXp0ofaANubUq5AWRzUttwhJnAertEbkuSTW/fkNwfDxcc02mdXAhKDzIcX7NjU02ral
4VSAPkOMMvnOyRbo/+5fFaK9WQbb1rmSDnngjoxBamjmapPd1Ow6Zzs4W+6dZq0TKd7M1Rsbx9uM
xlzsnWCmktfAsQU7TUHanoaKA+6CdhtpOJP19jYUh5+l+gfD2Jv3igm56/aoEqnQ2xnaXKa2I5Rn
bLC5bWd1rbalvGbrt1vbozlMKPxmMDaTQQjTxqo3ot4Q2pjLDQmKE1IYDvLhFr+rOWzD71kH8JEU
pR3VBDvP3E3Drgr3tgmCdG+Ve1Huu2nP8TC154qp9hAkh5B0pfbQ+8fEOFAIZX9WOR2NYq58OqbT
UUJnIRcUKkl6osCTRNDwPnkL7/uBd09dG4UmT14Wtnl++OsHO6ujohih0KLYrIeLA/zlXGr7ANUZ
1jAcVRGjlBudcsxruf1P3RnruAV3HnhhfMR3mu8jKyGny2/Cx8j7IYIyPdFPTU/3r5QkGQ++LnmQ
e/HeysM3Be/Oo0UO2CqQjfowjaaxKslk2ZbsKG7FEfditkC++AWvXHnNc1lex9opt0FIR1gmfXn1
fXFTR1DewpkTQ+3WIrit/h5FxXRpQkW9IoAIFtIpxBtGtmRVZAlqoZTz1BROg72i9yEWDT8sqC0I
hbHYyqx51sHWnvBhy1MkGwkiRljrtHLgOCBAhLdnfossTKY6FoOVQRr54q7c0LD1LjiyNzciyf8h
UNu5RmmFYnFuVudY7rCeZiYic2DRdadnW3FLVPKusV5myoao3HppNbGESejUIBrgLdShbqwxQcIt
6/DuxkaXX7VUeWkmK/0e2sV31L7Qw3SPX8lnW0f1w5ABjyljbx41po2t4S6C/B+lCwAtRaSpRvQO
GXzqxo+Ir9tqLCLlFsFFHe4aEoSAAIU7e5zLG3eF3GFit6M9Vuuh3k/1PvP2tbYHyF5mh64/1Bmn
VryQqyQ6Tv0Bpy9VkHAWHTv9aNdzlf5p0o9UUZ5af64Kwfq9upLFbK7xXsYMmT9J76Tfr45HZNIp
Lc5AtxRnoYE/Kc6RcqLq4hxq6BHPfXEulBNV3atRTlTH0c0iWMit+Tv36rUTNRLnF5wQb4rgZAUn
o5qviTh69yszDsrR4MpUhXWT5HS/jTJSl6VT57eU4C/Cp8fokYhPfQGIT79OZvGlMOB4HTJ6mcWx
9Y9OcZR8MR1NRMbOkQ+9Yh+de+npSb3X0M+f+K6fq+k5r81VW6chPvP5msOBrFNqnZr4HPVgK0kT
PmXxObROvgVWZa4b0kXbPFn3UqLznHfZL7XupJunqTsN9xrNkyF5ZJ/a5N8a5JEqkxM5DI08IpHW
UUnncwX5cfQOVO8dEm0urzrY1UGGBNJCQ9gbHBo5K94rzfcT0H9lF+M3NnZmuyPwKPyCToW6b0G3
E2suLr92W0AI5WltbISxQbb02SNqPvD8usAZqsZjTuJ6YM/+XqI+qFNnRnrLSc6Sygrb9o7GpnqM
iKW6VwDXgKA2jFqzB28uEmb8dK7B20wesQCb3NgE/VyYrBV81uEmhqSmzmU16ypbj+XaIPl2ZRlr
Yawhcf2sOgE5ROYzfLINKezS2pTh1kS2U2yJIs6AO5rot7ZhgChzrqD4t5DQUejIG3NnBXt8eJmI
nHU/KUBk9RI2RabtqELbQbyOm13Y7HxnGxDRy4+DKhfsS7MttO3IEzXZ9t6GGr1NwpPN2Pj8IPlc
XrABCUfV6tps1mScQMELCYZeUyY/CD+WscY297PaekNNPAv5iSaNmYTdO08wqAP70zMLG7rfvHHs
NU3BaUuiknynvyg1qxMKAXTEwNCBXo6wSsjSBgvqryA8UEa58tF0aquwZ5i5InbAZyn14We6ber2
gKVrd0xd+puUJtyhdg0xl3kvycZMuLHipvfKieYFZHYvUq9a1gbFlRC1FfhMLsl4VGW6jck23O3M
uQa+bcgfoHHh9ow3EE8Dhua0mrkBMj6wcyTdkmhsrCj26dRQ/1tduKKguDliqTvLUmWGAwR6qcGO
upcP0d2fi3mQUqzseNWoc1X3KhRSAVde7GZk0MZY3OaaSrengcIxnQSK3iXPhiYWNdouUNqCP4Qq
bLv1vTTmHyECEnfWP9guRQeGCu/l2y4ee8q4F2nhqAcbiFMu/FKSESk9cjtEMJE7Rq5D0qyzypE8
jatUrKCwGCPSnlWSr0Jy+6JV5LFlIId3mULamVNdloDqkxF78BKbtbe1CZEgyJD31V9NyUqUKzDh
KHYjWO/aCoARkFkdLpxcCd8lmYWa7sV0Zqzd7CVGd17TJ3CJsWXuZowuB6aEd3DkV+T6Jlk6c+Fx
n23uvGW83eZc5b2yya1NsOVua7p1M1czkRnqQmHV7jUybcPZG7qNvQpDFyyPb8ylkS44rPqakdWq
yVZdhqlihSgEyqwtUCYuK3W+zvqvcb5mEh0EicYrh+16TLToKurmqtVVSaiaOVeu8K+4LVcydqmR
N7Sfrz2lu1XvtvfrwPuo80ogPPKq5qruRfsq5E2niWW7QJaoiL8JSouw9XBtaa7QXEe6WudKMG+d
q2rsoHCxun0xV3uvKXJtZwVSEgl0JlaJWIlxRbJ506wqAqDZv/G+8u56uMyW2o7uB2biVl063Sfd
gbsE8N0CLhykP5aJt5qOlv7rDrUYiyQFn4tKzdNx8Qo1eMQbHjx6leF2fZ9uyTgIEJzZqovxhO1J
rRmvirz5yDA8j91XYkw3hoP5xlaTXY90bhN3PttUSGJI04PLfy8JfoillK+OfI3b17TlP/M6+a9l
+6r5r8a9yAADf3onoH5Rki+WeGmnL0b1You5PPEi+dp7poLx2dknwS0an+vkORmfgdhK8UTVNYOD
p8B/ivwne3rEBGhmj/JetnwI+rmi/sEQtzp+MMUtN0jHAXRc5CmZy6FlP8ajQlRG7v0dWWH2TO7h
tkK/d0WigjSqbaJlgo/54c+P0t90bBFeMUZ3ML8Kel/vukhqVwPW9OaOVyYvosDKdb+MCXkzeYLU
J+8ROA+j/qIWFomajakdyjJ6qxwWaEJejFXPDknVQEvWpDaRLBNHryPgl5VNQtkuCdGpQDOvdENb
mx6M8yif0wPzVL21ycRWzIkPqTmot/sf1Xy7kDAnSXUNHIYJNrkmCoouaYf24zgM5qLhFJx40QsJ
6+aB0LD/vYTaKpvD3KdSW3R6zz6UhFuMEv6+ahT7yW7JTU26ijUEatoKrOzWrIv0uULd/ckNLj+2
NZiZ4OZlBI9qgLHcrzf4YOlerFYTN3hp85ybRZq5rMcdgZ/U4OxSbTc57E/mYt/ys3yovw5ep7nY
ulDsW7xkvrJvoYS9as9sXpTu350LKsBQrtm5UIJcnPvOhc1LFM/7F/YtwfDvvqXz1uxbmnv93Lew
dck5AIfbdtgaxbxpoRJzG1HFzr9vXTz/303L7H+DwBpm4xrWILQmGRzvl1xBAOu5ZYu8zh6VSwsI
7PTnu1R+bEkY9BJnkSAGKQebzK+/zZho7QY0ZEEmFgiShJbqsUa6exzta4ciENRdMb6G1YRwV3Yb
nzAWyM32dLhf2iphDBLF/bKEz7at7LDHJ4TOrE508a3RtWUB9HMlprzdSEY8DD0xM/J5+BEkMxbr
P390//OqqrxlDjjZvf8Lggr/GfSRMJEoXNdOBnO/Jd/DJrD6kPG24U0eUeq/OgCZl2k0vDh+9D2v
zcidotF7bHudBI1wYtpg9vb+/5g7r+W4tSRdv0rHvkcPvJmYngv4ciw6kRRvKiSKgvceT38+lNQ9
W1LH1szdCaUQxbIoYNVCrszfRKi80ILWb0cZCEyWiuUHuRTUwzBufrxtWX4QgYKezDe9oz5WNVb2
imfxp8uwFG9zfzmO1OE/tCALroobdQmmS7BWI7QSGZhvL3+QOrm5s7qy/aqJjWhnKgiBTEOrHIBd
59V9UT/+9alDPenXlA/ICZhbkTPIEvSncydSZBQws6+dSZJrytEqhTJDrs6QIobKW2kBWG6jk/t5
pPItzvbXKGa8VD1IykRLW/6UNLAH/XXyZ6BXyhbj5FuWb2YQggLD8nH0UjMQuoHSBuayRa4H6TWm
OByuIWhkyCFBowl77WkKtSpUrtFNIaBACJVrFVZTOFfhiP/2tG2TKeyrMJpCNQprgIMVpMswr/ip
BAjLTNeItUCeA6le0LBEzQmddHDuXX7W2L02UBA0bQNrCeQ2KPRAW4JMD5JrjHHYX6ONQ7Paoo7D
cQphgfQT9QA4eXIVQiiup3CptqCwksMvrrZIeQpfIgqFMVSi0BpDKQqR/ZoBv0XhGG03Ii0gLuoW
K1DAJkCFRkM03q1gsadBngbI3ROZiaHzFgtGRqU/Df4U+0PMWuI3baFfJUIoK+pc+0XdMiTZ+llp
K8+NvBwbGaHmHhi2WGSYCKRF/yDRvypRpQ1xBzAfdCMVAN6syQM9BpwkpqQINaCl+7QBfpPJWNe0
1G9fUQg8dDpCJnGP69lirNI5jj5aeAohC7nc1MvYHynvRKd45XJUV1b8Ik4TJyjGlLLppd65SMjc
jSKKD6he6mcT6PW+6XrqYtaYfYjM/G37P1JJc+giGWfAxtg9layYB9FCKnZU97JWY51LYakuxO4g
6p+kTfA6701sMiImgjVesI1ZIuVjpAlfIBv0n+mU3k6F8Ban2npfZbxWHersFuFV4Xc83V9L/ego
WFyO6M8Cybn2QP5UBTKwR8nNQeRwZvoYDtoS73twVkgBJg8a6rNivPhNa63PVZTUVHkQdsBKeQQa
nmT4FwEtahRdCUEJLU9V3KHBq6GQNWoXMvl4PGmZgLtcr1x+U776laKLdK6iwtRivY/K/RXP9qf9
jjmZNQwRAGqqgbTeEqnOXNDtFJSm2SMTiLbLnO7SRB/vgXJZgVR9oB6o3uECKfxG1+ZXgh+wbQvw
tgyZiMv6zwJcUjavajZlAhqH8DHyuK5Oep28gQcwfS1XSkyyUalNrL4J0xwnUwTAiyBZ4GPkCFBv
PelU2by8hwzDFWO1UWyV0UTr9F2qawlLr9X62Ofqndla9W8oMKRzv8zCKMwxC4sq4rjyLyXhPirz
rpyVyJnWi9g4EfqaAEeFxTXFRoKnOSC+WW1QiEmVKfmwGRTWnbGO3fL1gUoDuZcUyElgLehLo6Hv
11FpkNOqLDctixLl1ogCw0ZnU7YNgLLuPCTrF3xMNL/pjP6gTBTLr7cGaXqppq4P9B7Pp0pPn4HI
LruhwnC8rgGmot14aKrxcujVEQGQSzr5Or7TlPpzC2lX6nX29WYpFt1eNHwg04X5UFXWXAVRLYge
PQwND6RaO2JYXNIazaiFdEg8X+9blrR2oQvF7rrJEM+VDsuCXphnxq10k5oXhFkXHbejWIlvGyS3
nagdceIAXX17vW+QK+sMPVfo/nlHSs0ACIKBIYbZ4yPLWvdiMtNKfE93oFyPMiwbvc5sUlpcXdbZ
S1OjvhMLHJlFEQPFtOq4sg3dTQuj+xArUnOLbjnWdzNG5rkl+H0vDaF6qfpHScENcKxM2DXae1JS
S8lXJN/bJJvDyRINGwan4pbLSAlLk0b0P9HQV5RNgrcPIqWv8H5AP97IcThlEtvPgHW0aFUfiovC
ejylzZXrgPgzAau/TTUStzuc8gZZRlvTIjfRu/RFnybDnWWKyANdfWRDuUxmhvjYmW10WyqC/KRa
n1RNLz4U6FFHyUUJM7WL9xOSV/vrLSrx32/VRWMx+47NN06MUSDq0PS1uavrdfLKDopgL/fjAf2F
4TAg/HIoECXHG2a1AqxEbHT/0tccLok/Wv2yWzOyKxTgnmHbnYo4hVN7GRU6id0FmSF1yfa4hIio
LaN+jBlz+1m0aHx2i3mzJCkgnaLsb0wSkutfzVKsrtkgK6XnQk+TTlLhnmi9BKJRHe24BcgtoEvS
R8ujIYKkgF9221swWXV9xRBI7yq62iyfKpafo1JNe2T6pj0r3u+35GGe9qXFIGbtygWXb3s39vV6
Zw7Sm6B26h5o9XL37f68gxxfWcfrX9f7F+pNZtJjY6Ku4LBY7/ZWvtwm0GH2ksx1fNEhQnBlu7MM
A8lziaZ7pDSXfRaNWDWu4oqDQY5Cr51s9ybXe2OMenIJxNaV0W3gihAs4F7pwqC08m3TjatfChES
ZpXWAcyiCQddDVStIlyQKqJgLDK10RedsYKuR2MOUMk7N2PRnSyRZVA1iaHVT3wf+Xm9qBw4Xe43
mXBj3zS76x+D+BXxCm0nLoMqhZG6pf+ThPV4vnxslrj4IJSRz4XcfGmhxTV1Mu0KgZ41K8o0aqwD
pKh0tK93rQgHHK+bIXltJhOF5kYdY/eqIj5t4vIdPcByc/KaMKqxhvr7xtz+NC0cbppMnYJhXptD
31Rfhk1xlZFZeh2mlJ6+sXOm1sSOpmjOrYrqN30dORiTRgVagtd2JKBarQO/tnu9lsDiIKpuxkq0
6wEY2PSh6lsRy+gkb8cbMul3A/HA+0bBXhyRy+6Y4Qm2R+HggSZFh7CXARm2RLIr7QQEeRUWxkWs
l4HFB4arjO+aipvbySrThMKctI1zUVlsoFkRjSuJKqUSQXlshvWQYTS2X3H/Q4xkAX+Y0snYbl03
QKzJahdlpVJmPJtCUoYYiWonU2i1k1rKyr6sxg+m1K8HQTMg2rKIc+AZrQfjakBprhUe4rr8VBfF
c6MDPo97OaN8emEJVqvASef4oFRduxf7sXJUBG5cNOQwIe0v1Lx6E+cU3CHIXSoRKahELGGgKA3Q
rKbxhj7HRX2A0lVrEaQOxOZ6BPHBe6NhRLXCcKt52SsFZm0XbHhuxnqsbgQ1i24MGs6Sg8n5sAq1
F1N18i9WB9R0GutdatAPhT1jhDFikvaoShamq+33zYDPlw1cA4F7bXVmM2q3K0Xch1VRvKnbbyHF
iN7uq7oMcQTuzpFW4CtNZkEHJQbfEaWfjVl9h8ehfhxVfcClYYmfmmR3qTkbi2ksNNXy9dtGKC6t
4GiF6Rj8BnZRVKfYytab+3OGHt5atQeUKi+rlt+ACx80V1VKBoWj2Wk2f7KSOMaisotvIwroViJo
+1qbLvcAMo5Sh6yuJIyaj9LSfDNvQvTLss6uOeC5bK7i7mI06Kyb8+QImVr6yEw17mJUCzXci3LK
0mInFcNCcXN8twQWY2qdIp+7ISwAj9xLSkTfMVUv+yqCjITojjen8HuyASM0SY2SBzTfaSZtbIcy
7i4PwG4+i1lqfNaiEtHgCOvi0cLXb3M1Uc3RPMoof7rNjN3aHIuvdW9VX7pWxb3diF/yyzh4Fx2m
ZK4pjgzCgxOM8UVRCJCC/rWp8aA7pLUmUqhPdU+LlLdVV+sHdVaVnaTgwlVhKhLAaDUPQyIYDGr5
fpaAw1aJAcIWZk9IvhnZWZcu4W9Wy792azEgFQ1kGGTWy79gL3Ch0s1+wJUpBqp1E7dyyCEVXRHt
STOpaIwMBwXlPofX4pxqQR9AlKfEzhUhA2k5NWn6iinq4DSj9VB18qsIH/w3efAVPfBj7dYiEUYn
T1cUajI/w+VWhFMuBvAzhyyZAr+Q3+hayWC7AMxm7fZhVtP4MKHFFeqM+vEgy9hAAqKxtLk7I4Ln
LZQLHGVkLb9CwPViarluluOcl+AehJBjXLi1dB/NAZYpIlr0JP1FUWF/lMwqv5T0CxpoaCsok42Y
ZOKJvfrFtC7ItI5bHb9JaWPIMkDvCd2PXD/GmQQhx4K73Rgxhfp6cUB+r+EKA4IiQ1IF6NqkganD
8Vo6OYBosHhSHcgJDTAjLl9iK6d3rDECEd1GN8vTu+aDdJnf8noRQ6ACyl69oGk+LSUqthMiBxDV
Hv56ZMi/JvDsoc6Eq+iA6sjhfyyBVdLam1w1CtZlqMBdjPwVVdsEZmDklrQINKUFxa80z8NY1kwM
a3fDb84KYqWkS5Tn0UsxW5Lte62ego9Gt3YX67ERiIhB3hbW8kFSIclqkYRXPfyy+GbIm/imzhvj
N+AU/ZferUkhCPI1bHadEqn6UwtQKnP03TOjdOpZUh9x31yVr4mlFQ+pgm2VUSbZqU6E26F6I+3M
jteNLLGMxk5cCvXJHG+b/ms2l7CQOu00zxL+SXBCL5Tq20XLd9Yku8bml4TMD9Q3+ApGlYhurvRY
Ja1INiPpemUQRbL0ERs18ZE6M8sJqMafl+E2NplGpBxPpBV1+Ye0wNGFyh/IiLz/ChNk8ruxlrx6
ieWbosN+RxG/aUsojUlCPXF1L4wkeUTpNKiq5aErsmMvjNU+lpP5CeNvD9aL8aGYso+CJtwmXTQ+
Xjl54+UrXpfdb2otkqT9vPQzRUgHhqEiagnO+ZdeixmpkYAVoiO1HrrXhrKFdY0ELW76wu0WResv
qj8Kvqj6s+AvRbAKvoIRaY8n4hYGC4csLFDqB9HgrWaQZSGaSUUWwuUlZCCabUi1EcPuuIPSEypG
aK5gr0M93RlGGJHtGeEl3QlGSMRmmGS71Ay5oM9ubpJVhKUZ1tg5i1Rpw0EMyQ/5hRFGh8JqaHUh
XCGhCw0rGPLQsgLhGrIcxJdgHLeA9zRcY4wDwlp9WfdBSxNd7yNitUR+TyMX4TdvbBb8QmfRQgm1
/xBHWXFcu9qtxqC5RlkFBHrZDe+l+911q6OWuvp1Nsx2nGhYy5pq92UJDSzjfvOT1365GoDMRLFC
55JA5VtSf1LFqpRoEaLFQnSyOaniSUHmUNzCaE6AY6zmdBE3WAySYZF0AhmTXaMe7a7zC8TKWnzP
T3V7agDB5HtAbfGpb09je1rAw8Snud2AMQKa6PEpVo/DcEwBe8L5HY4Lt/MtcoQkSUawgFoOaI4t
9fcQa0R7DkABiXTcoIDEUuy/oQFJU3T6G1dA4ER/Lt8BBJRwSd8AgV2xxVCEAAKFy4YG7CcUvILa
wPQ2KA0m3lBMwrwJzTnU53DVtpji3VzTktzJ8068htXsDW1nsG32WrOvTdixIEH3GWi8a6TDgaBx
kYMvOAr9YYyOfXTU6y3a6IgiYL0ey2uY5hG9IX1LM7aYi5NsHkdwOcWpL05tcWoA5RSnajqVxSmb
vAQnmOmUTKe8wF3iFIPlw1hyPJnjSchPFtkxYsH8GBL12JGOHKt8ejSVoxTD2Di2wzFSt22PCz23
8y0kg90+KsZhWg4aR3o5wM4CNDr+EwkJDJIADwkYEhgk5sXgIaPLDiTkNzDkxPIL77R/giHXfyIh
/wyG/BcSspsCJf8OhgQJWaBHdUVCZlRWm38hIb+BIUFCSljh1d/BkPq/A0O26x7OMkhIQsCRRNnw
kCAhQUelVzwk0Kgm+gEMuYKaMo/aNZIVibeTZB6JgcO+BOLnjqPOIUdhqbiSx+UYNudf/8auKkU/
JDP8xAwqixZ1RgCvPwvPIXNe9GjC1U5TxBlWQob8UBZWbMdzbRywcElvQF83XpfFNXPPjMOiDGl5
2EzeEb9Sz0DBFQwia4yMFGp5+KfNaD3N+bm0ABKgdBL5VEg1RlyV+52mW+clxg+rr6IWugszcmTh
bw3rWT0YwgygAo/Lk0XFvc4uAOHWaPRFAVEgcawqVy+E+Gk1LBQJ4YL+Jq+jo/bLhQJXgU2/DFNw
CDzm9vifiq0AFNsm7TuMTkb3Wyz0ZXS3jLyVJcpLxPqh9S6zJ7ReB5V+AdO8hZH51jUoIk9omS+s
A/yL6tMqNASfshVxQRMAa8CSWk2QlEE5BGiLEYsUtHQApEC+RmoF8xDkUAmloLQCk4vNNVor0IYg
YjFtBUhZZXJQyAFr3Q0/75klfJcAgQMiqoI4Dsjp0jiAfp3HQaP7K3M/igirn/RbgOWXrtFEPiuA
SPRyKMf0A0Svgtt7jQv9YRM1xC0K7Am7LVgzEHhuawJVMFZO2xahbQJbV6KyPLSp0Z4aU78nKFri
Plv7deo/IhmA+5zCIkn2JctfMkS7gikLhiyY22C8Rt9SIQnaNpiWLYYl6K5buBuSFqRtsGpBsQSz
FmTLdiP5Z0QL5A6M2wKl2UJqgiUN1iZAzoNAqHg0faI3MVvzF8mf6MYPflX5yuAr8RboZzWGR6SS
FxO1dxk8odoifcYhtrcAwm3R4kXcuxhqo9jQNa40urTdiVXfAsVx4tJ6KcJ/2P4uHpZpxHjx5mv0
LQqSPtIbc+tbqo8biKD6sbYFXJooonsbxGWQREHKYLlGMwRlGSCcMFyjLQP4hxO5uRQsQ2BJwVwG
ghSsDAM5UIcA31DzGotM09Q2yoCwriHg0c1HMEKuUerA7/xaxwnPB3Z+k0b+RIZQ+GnvU1eqUbvU
vUT3MkbJsEVyDYhAhumyFWjHAwFjObxgPbzFPLqquEWOvbjutihOXgN/r6T1EsUTJg+nidzyhtQn
upTm9RbN5Asynpe+Jfuy5RuyL1r+zCCx/JFxwpBog4GxwWjBY43pIUAkH/chZsqqDVQtaJfvUS8B
gdTSpAU5w4eBs2wRX0NgWdUE1hzIeIo3gUg3MA2WJhgZIykU82AwMeDwmWlNiHWmrw8QzfyyQokR
15MtxNhHH5MQBg+4RVR7Futuhkm6BTYrwL8JoduCUsFvZuxfIIQA2iHCqQaTlMIS4idkRboUs9Au
sPiQhN0biIwc6zjCZ12cMUvQXb1vsuP17oT2+LdbQEnnzobvcr/K1eCYHRm9NkVPTddcTqOMf2SO
q+yLupHQez2hlaAJqhMLBuASs2x3M6d6UQwURvPlPm3VwzpH8c3V1UqLh4jqhluixbTvopjicteb
tqYLH81MHm4HKy0flHxTc19/11r/VUDGlIxNPJvGHp0dssQfJ2yrvUR5Khj4eMtxgoC8xCVWuUyB
rukfku2v610yWpeoTBGZuo/jwzjuK3VvFltgX5vIu3GzBt4Z/U7PtzCssBzCSA5pxGRo9GlbGDgP
xzuDDn69q/Wdr5CJJbjNb2Gue33dr+ae8vOUH4ghP4zDQVS2sKJj0xyN6Fg1WwzWsWiOnbVFXp6S
+ZSWpw4l5dqP5tNlOgn6Fll+k1wjoqw13lyyGzNrY8zNDQHtsVlGEpbijovWnVAfLtEhirfI1f0w
7qdxbxR7q2DJtRvgJKNPmrhKvjP7HetD3cIuY4sK7ZNmC+o4praFzteLd8K8RaXvpGRf6LuCDsU1
5vyA6fbIFzT303CQSG4GSm9b1HCHG0q7R3U9is0+RaznWJQI+RyJeD4RSXkSNp/a36wS/g3AwkTH
DOUkrth0rH6RxZaWcrrUOe7z1LhAIY5CRpJSqOf4MgnuWNXKw9wJFeRW1BVIgZ50cNOrmay3FyQ5
7yssRJQIY/NcrruAymGPBCW6nBNK+94Ms/Q8RPK+1Izukfpl/9gJTF1K19/oa8mMlQAohkoaVsZa
PZtN7qeD+t63yVOlW9Ej2owt3iNbrejSUzZJ3qtiHD+X4BUXHeWOGYrUJs5AbTdqpM9Z3u00lUmt
n+TmtkaEz1nHVoDH0xR2Isylm2lq+8jPVCfvnp4qo/+AgQTtNZkaMaVPeI5xoyPOpvQ3q1bWTlKu
2ifzUt3EyhPSGdbm6Dnsmzy6k83JCAyZNeFQKtrtUgiT20rJc1a2xgkOJdDrFoZvLYC3MKrDgnoD
5IZJfGpjeY/0t44/YIEo01JB7Ktj/VUWYAtFi3JexFE6DLE43143aYNRYU2lyzPVC4YWGdKDQ1se
4mURH7pGeub4TPtlLGh4JhpY+k46gp54mPVFRDWiQzZWN1VbYuoCTtduUNqh2CsTQhbRkLQP7ddx
QfzXRAbo9roRluiyV5x0alZnuKjrgQKZ+lzrBzJg9aXqL/V+0WYTYGeUvNLSeRbrIr/p4/mMJGfN
lDqJnkxJBBd4VCTEsb0zKTneRRcqaJesQZAkvgyxw1VSxvNJnqryprjoFQwOqIy1Wukv1K/eJUEp
3+Zq2WPaEyHTrJ0sE1bFX18M/s0KmdLLpuEqIh8nQx/8cQbsjVHQC63DNiFa5LukBydzWSGWmwh4
vpSi9Lau6HrVQqpBNBLEh5TkMUcG2cPcQoAfYQWJGUcIlt0RUgEqExP0kULK4X82/fYnJGm69jDf
A+WSPOSVZLxKGaTgSsDFup8G6452yPtUm6dI+2DlT5flycif0ug5vkbTPys6gtVbdBPW2UFRvWTV
i5h+XNKPivQyzh/7a7TzR65mOZPk1FU3xli1D51m3f71cUPk/JdcnzQfyCecZwQRUd3+8cBNDXa5
2gLtchSFc6vHo7+Iqx6MmjR9NNFuxRMbfeVslNAYnXMEGgxqoNK4H9LbtjbR42mxEJfUykNJGVWy
XkIvaEHEPU7iz4rZRbd1GslOBMjs3A0GLo4lGs+tiIaiphlHXVbmj9qk6KjuyHbdcDxiA6w45pH9
fWQIrxbSMWQcrFxTuegxV9XeL7BknVVH21TAPCmTuhtV77lMKTV5ZdUqoXYppPu2uDysfao8D/IS
FkIpvknmZ1M0kCk21wWPazZ91SzHItcNvNXlYpdK+HUtWfIBPHH8wYru+qTIWWHh4y1nqaPPbXm2
BsDQJQarzqgPyFRo+nQSk7k40mV3VLl4x9pzfuyKpAm0jEsj/aIqVE0hupX4HdqoLIILU6FoIy97
UIZ6favU6nXsUZykrN+T5cVU2oauC9qNW+zGY+0MAnhVJ81L7N3Qgx/q5VVPpgryAoW0GVQ3QNpr
DnLd6JKc2tkERvJ3Q+XnkYKMA+QxuDb0JXCf3MqLf1oV8uZDPVnt4Kj63ITLRXhSx+lrvCKCian9
cAIRUWGxF2SWPjn1ADDjr3fgV/UDWiLkeuwCg5Vr3U/L0gifyU5C5sFRkgvchEjb90YDcbDvLghx
QDkoNYr5aU1a2jBzmcbkJgNrZBSRGneSI3fETBuMiemZw8eih+eYgzZRSbOn6A1dzAJdzKW+H9Yi
/Os9/6V8x04zJRmkZyCujJ9RbjGIzFGC+e+QpAJV0xERSoqLPZiixhJb+QJaYTkJA8Tq6+f+x9v8
n9F7dfutfNH993/x91tVL20Sxf1Pf/73YwUZsfiv7TX/es6Pr/jvU/LWVl31tf/LZwXv1c2n4r37
+Uk/vDOf/n3v3E/9px/+8Mo+6Ze74R2FyPduyPvrXvA9tmf+bx/82/v1XR6X+v0ff7whgd1v7xYh
GPvH94c2yzakBjQuAP/x50/4/vD2Ff7xR1Dln8q/he/XA/ZvXvn+qev/8Yei/R1BBVWkWs5KAzMG
WjHT+/dHgMgzFqmoG5s3B2e8rNo+5kXK35WtRgu5SVVMFZOSP/7WVcP1Ifnv8Ki1TQdBsjQFUPgf
/9zDH87l/5zbv2Fzflsh3dX94w/pypH6c8lKR1QLCSGacJSGNzjXjz9IaxmGiUWK6AhjmsM2SwId
q3F7bTUd7BS5pliy1sT2rO2HvTlgCloN8kkZhouba/G5FTvsAKhgVAYuOsX6dAGsascq9FRBiL4k
UnxXLXpv15OMcS/ru5HSzWberQ/rDWIOFHEEqGoKCSdGrJCtdOOhZ4AeUaJNbJULH7Zw+z4rAy4P
52jubmBx7AWxPyxjfqosnAMhudsdmoC2FJV3dZWeRLxLTLmRseCESBtV/V0/j8e873yjETFpsWrK
A21H9i20enlghk0+Vnq3+iBJK3LuyEhJaS/9oV6R87VH/eL1SWS2jpTPa2obGllLq6F+50SaFj3X
fdY8ZBV4ZNB4c36Xzjq1kajvdoU6tS3ITu0i2JM6FIDOindDBeY2p3qMtnllUV82MxtX2p4TsCZO
UrWPrVwBTKxSZdcu0K5hTtNZbHp1n8o12aFa9xBmlfmcTqkRlMnS29kgfckpPpFJ3iG3bNDkWCBb
5RsdLkMocFhNM1TFVIWdl9CBUctHo1ySkNwOAJk4b10+cZ269xx0MpeCh0mqXi5zj5RzLj12owl/
w4okF30FPLoq4aFI9cJuAIm5lVSfS2yu21LIW2foajFYF7wf4gjjxq0I2uqbbUJfkqRXwJf17pMa
4XuYSe3ndhJ1us3jQbBM6pmosp+nqd3yRYoQ0yCY4NpgE8RdBJENdQKHcbBHfy/2onKugybCH6GX
uODGQ5qScuBLZ6lFedfpxvBQC1P3KMGbmmFQ1QBP9WZy11h3B+TinLExL/4AwMepREwVK6XCLXtZ
b1uSCVvFCdsZGuHz/30m/d9Nk/9+vv3/cJKUEDmRsDD7q3nycSg//23XMVl+6f48Tf7Pa7/NlJr2
dwXzhK0OQwqOhs6/ZkoeQe9W5oNkfcMbb5/3faaU9b/LsDiouIOhVTfHjH/NlNtDClq4LGKZ1rBa
k/9PMyVz84+5i2JoFLQxF6PvqVAr+lk4qVPzEZHhQXUPkpu6lu0/vvj2yT2/vnb2fWIb9uwuQeN9
Yd3oUvpz7uCa3io2nsU2FCSbJIN/FUq7stM9NSSFia2/hmWg2Pgc+Zr7FS1ZZ3GeMCX0HvXg5UVz
J08PKCGEVai5hqvYtTvYo/+kuSDcH2u39XMncr+UDl7Zdu/qzuwP4cUbXckFUsTbRv7TS2M/rq5g
J/ZnMD72xHMj9+7pzmD//fNgQ+m0FfsudR4+HAbe5jWzn77O3v7Glu2nm5vFfjFsuJjO6PJOq984
qnM6y07Fd3nt3ZmPkmyLtx2808An657gG7YV5g7v9qTZdwO7cbDclyUE1hS4nf1698LNzD28nCy+
DG9zQrfDeTyf3yX77SN7a892cL/b7Rr7s7nXXpQX/W59SwH9vRQHIEuOA3zfTu3FDhFNsF9Oj7tX
w757cO9eTu5iOzf2Q2G/PBXs9ukcOy8vlu2e8XuwXzhA7vkgOhIP+T07/nq+3b1a9pnTV3HAGvv1
sw9Zf3vuKQtX7oCvyBkrj5F9K3qC/Zn3kJ0T8De+sP8C/NF+RLvU5uUvn/GV4RV+ZN9bNu86+4V9
/nx68c/nw/mRRj7/wrO/e3zllLxW9umMZ7xd7qrgjImHvfC50eowMFYBtcltqyAS+SjthEN8FO/Y
3zcx0F/bFyjheHMjqmgv5zqMey4njnp7qW31I+a2Y9gfLrxp4hWeytmy/Mrm6+9e1x2LTufwcmjY
69h5jOz3+9V+/Cx6oofY6upM3ug3B+3Ru/FM+zl3+BCH/fIqL0f0UPdWdwAJ5XSFrVDNn10WVMhY
fvoyOE/Iveec/sRtP6o78Qv1/ZrRTtocVg5g3aDzxS/mDpKIE59TTux2bCz7MXjDoi9Y7d6r/TVo
3IwnZ473Htm0AFyZT2+c27fKqZzZ5gh2nKnb2q7tm9ucAVA6+5vnx8bZoUPpoOPgq7s2hHkf6Dvz
1vJiN/IqZ7TNo+6KH3We71dO6kdeZMf+aI/29q7JyfIEz3Is73G74zHYFU4RVKcxvOwwAXHeKyey
U/fR4sPvcc21GRRBsbMczdNdoJBn4eniy7fJCX+r1M5Lu/vwmNj1rrMfdWcX2TalHbtzduiQ2E5u
l3bPXOEUzv19b7+n7sz7vUfexeWpq80JMuzTS2Lf787BaDNx8EN/quzUcV8/P563HwZ1GnvbRfZ1
3U6j+965z6O9Ux0+ktOccogT5y1hdxv7tA2505kByY8qEJznY2K/boeksyPvXnfedHboLbjleD/e
d07pconl650PJ4b1/T0uWPaJyU2wt1uqe5+xUx97b3Ru39Fv2j78/p0/btkfjpLpvr2RE3m3Ec++
j/imt6X9jM6c1x8MB8tnL3VXXnS7Hf1vX32270c7+DTZ+NY7rXN8frvfxkt5feU9L7EL5zlyPkhO
a99G19+9yQff9PbFPnZubmteQC7hJMHH3J6dTxjQ7hp3dDbCeNK76ecCLnoZ4lbFmefbcRjOL9iV
2RyT2T4Tk+tBCGA+uRnZYcvpDwyU8QCD+Fn2OJ6fIVwwk3MM+E2/nDl6+Po4k6vbt9mH6rSGiPuG
qA8xK2y/ZmaEjql2G3ic2M5VbYFTXTiXgCkKJyaH4Zvb70bwTF3SRijSkfaG13ql/UEJeID/z60d
JM7jrc4TSibh5xsOsck4SjgyHwX369fj4ivOx+dnkLfbbLkdwu0cMDgcyRlchPycwge35Yt24kKV
cwx3n/LZH73/R96ZLSmMLGn6VfoFdAzEftkRWpAQAsTODQbJIjYhxCJE27z7fE7Wqa461n3RZnMx
NpNkkiCEFOHhEeH++xZsWZ0IzlBquOtsNLN8qaYJLVoT46qmHx08uKNhndklrizcDz1EQlM/hNkz
68jMrH/mgbula31bWmpjONET3RlqpXMVTl212ut2fzr1Y/W2q2rF5dUcN286+NEVTE3tAxff3O1N
J3OsRWeTcqen2hCb78Rq17myDJ64cYmlh53oytZEdIymdrqHNc6dkInVrvrLLkuiW7PY7PRuQuh0
XeftYarm4bhQm/DnoZ7W01r5u11HVuUn21NDbTa5GrYHuTUtOWAdbJw32zI86eoBSm3IZKTmw0FJ
xerslpRpnWnuOB1jX7YJpHwvKjZF3eH2phqDVlgJo5NwI9RvtfnAhHQWy5HN1oY0rXSgwrDj24Ha
2nZbT8OHXrEjgr3Qp2HuVHy/4oOwQ8DdSr/sDWWsaEH7yaZtWLkzza2wnfPpvd1koMbPDrCtlkZO
BoQ1Q6HM2mXcHziMibFjpWioTneX6MGuMxl0uh1ntlgMfF/ZetBO9aZ3Ut0NtB9Quk3NZpMlG+jO
VDvfx+xMOwrYhlRJ+EyNjVH2U1oQ0W821HF7aqrXTR0HiU8t0U7ayzoESXSvvcw9rgx975KkJFZN
Eqi7b/eGLRqmDW7OpfeZ41e+M7vHxXtLVfN5MSvmV6plLKozDBg9c69I+bKZPGnOhpz8CEkpclO7
IN+Wep3U56bSRTZobN9u1n27uHDFkNZUYarGdWbvtvodAOHzj13TGJL1R1MJSmnKcAjnrRDCoPWG
kU0tBIPwxOCl9olleNyeUJ6Gw20r0dNcdXZP1d1bQGdWrvxpENgf9fNSgT/QbmT7wyBWnbY117bt
MkMC3ffDttWh3SzPm8EFhi3gf3zKPJgMmYphSy2Zdzc7tRYvq8E6DOlFGCxYfTBvIubRtg6j1d78
Rbr+Q8f/q05PMJuY6v6i1H8l1UZDwsrwqG2QQpXP/4KyLSW13rOG1pSXumXTOkV4VxVGeK4Tbjdt
pIgmxyhxWs5n9LTP7CVIRFZiVQJzUXtgCVWZ1Rx8Ok3vmqukaKOVsjVnTH9ZAihZrxzCx+FWhBVY
/cFqOJeNO7au3XI7Y7Z3Xpu3g6zq481iX/30590j3EkZE163l05qP1TuvDRrPTUQxheCdTuNT9C6
2dQ3c8iAYZXsk/3yDu101Hs7smscomqhDm2RCZ72WoQaWWIfCqtZdOxXZqZfuK+AmjNWVSfe24L6
bm7XrLdDFIxV2r2txdWudRYZ06S7V7PRm93gRuton0L8GrGXbQ8KiawrW3xv21s7vYVX1wdW89FI
RKgLqwhiY6/XWzhOp+t0u92e1+telSNPXXZbVhr7ww07DvsnQ37xSzqmN73eureo81VEGOREJMy7
cpXqdZ2b4rO9cryeCDfEMujR2pld2G+val3YvUWvN5qN2I+dkdvjPtzUiXhiY/S8aL1mG7sqi33p
3vV6i097tBg5LOUGKeOQwYuobhNksKLUDnZqqCHqyZPHwkQuJMTQBpV3qqo2ODM2h5okXUnZzDw2
MB7bab/HLSNu4nW76AsesqznjDz1o2zkj0D1nIDeOzPL6XmebEYR/20PUR7BR05ExvwKKj3SoKhH
MJl1ZzPYH9HE7L4QKsjn4JIa+TkoL5btj4dM6MAklhtbSDO4Gs/zqGwxKHd238m7P7QuF2UiiK27
60VTL1fU+akjtWDPyxQ5E6/2Ug+Hu5vz7ucDh92bSACvwjM5VPStbQTGZqmNmqae5eDQuzbV0W9O
Lw7pD9SqUOM5O4h/0Bg1ybXGUjx5qgFK2S5jWbHHoe3bUehfWcEriuggr6axUNiJu1sy0Sts/g8r
8cg6p4tFWlEJO+a8Ocnmp85n1HDMcV2Xg0ObRdm56zysQWf8x9XZ8noOUnjuQnHn7HgH3zvYpKJT
R6cXvdsIk4gPMdyKTHV03sgTbMhvqLq0XPINrV8IIvruLB2ZglsRn6tWpeKanhxF7jZWxuqhfhqa
/JT2T0x6DY+R5lRvG40uTKIezDvr9Zy1hxiIamIwPjF3i/ViUWYujEZ35SwgZoR+NhLFF0mISYAS
2XHYXXtlhhOe9NZOt4cEXVZd5sAE5W2xjtzRTXPZ7mjduagNqpqDquUxp5hoaFHcegQ17AlMS/+Q
Kt1IbVGRUP78Ynyy73pEI14WjVwwe7qE8dFa56BEeGjPFl02NaaK6FyR9CnqcW/HcdgKO8KUyNRo
nL2Iq4rgE8V6zSxfo+bOnNnMYbJ7o0j5bbvvOc5ovehNLFHMRr3RYsKk7zIDOY6awINlwkGoX1cs
NOcWE3zRE/6OkHrckF45EO+mGRm3N4r12RJSEpnyFZ8XVV1BeXA8b9t1HAs1GoWSJt3otkz8d5vb
xEwZR3Thu1pHKBuR5zJG3nrB11h3mGLzCCbZc9WKNeK9yTaFRK1HHrRB/ZdhY1sM6ClLplok6P1y
tjeK56SY0rHTb87xJ1MNPT1wrnyGeqvRkNeU0TwzSeWCB/7uLJtlmC92tpRBRBR9tUm35z3tTqEN
GXP0IF3uXGURf6Mb/LhLK7aINpxlJ5021fOtPw8gB/S/a9c44JFk509cvNRlcaAcp/OsqsPiTjXq
sibLzoFEzdPnTZWX1qUW7jmFjBW1ozZZR4/6RAHtMWL5clPf5H1jxVLBhnTQ7yht14dPB2uOSQbB
VNcGz9ndeUdZpxbhBaBm3nq0Zthk9KS3bkDCH0S3uevBESNZevsgDT97vz91EzVfuaJn/tjs/6ny
bRW5UN7jHLfvBqkKmAlRFE2n05+5GwQurxHoRSOLvG3fPVpyrtePXJSrfvDDC/QUB3kBscFAtVRc
46cPg4hyFdEcma3MX3dohx8EDVdxsWjEALO4N7QHabcMZkPDYFM31EP0XRd1d7T1RBHkm0EY8INW
VkbkcTVNnCvPdT3XEzXJdg+wJweiKLBddx4i/7uBr1fB3A9GNKAfuO42sKGLPR0Ph3Ywndt+EKl5
wMtw7vfn2CMV5OCIoV2Iotj4EXHtiHugsMU2Eik4jF4h70bwSWCH7Y4V8mKngzBEYAqCKFH+zg5R
P+bjM3tHomxEUssazDlBT6d2ez63V74OVk3lKl6GY1uHnMN63LddW3F/wz30w+rMGEynAQpbGKDz
uKEK7flKT1076D+tl21/7Hng2+FcqVC3ycQCWcYfexq4fduA0CoIyaFzxrmpD8ABfZpcehWGbxsV
hV+e5kfazhHdR6eW70zRXEqoVPWfhFneR237QBL3GYj4g5rJNeVrwldN6RnfXv4c+lk4xXWXjtpz
AQAQliL0pj5JLtlJMuXPuaLDR3M/d/jWlPWZ8Uc3qdPmPscD7jd3ecuw4jTbbmh06xeshvLlivQb
JErxdTtwRVJlD/iBdS+aKcuct93wZ0sXgEnUzxt0pI7O99YvJGTSpVkwzBbwAZyAecTtg7Gf6B0C
amfQHoTSoxXqB83ATA0pz6o/h59TMCE0zRWD2//ZcjdPZLARkA4z/yeqMnQhmb60/bAZSaLk1cpH
iYUM+P5Zbz3t5450LcL+geRY8hp0CL31x2BhIhuLerNZHC1ZhWJn2u/3azarlD30B2ObjkDxOdev
aN4x7XzaixzZQgwJUEXnY1mkpjaa/HDY9u3+VCk05Tm83+/Lavthrp3smzsN4NCD49vDpR4caSTE
DASYgqax82PrMbzqMgVF7LTlQzTdsvLCIwKC7fc9rzfyItjGZgTsn4gtYK96kCJymFx2P4JN5mWY
nRbPM0jAEEBEuG0MbV1/Pg5Plg9vDqdzJzAV685UTlyifmHsQYvh2ww+9Ef1n547EZPdm67m0NGd
2tOL3m4p+qeDnwcrA4nrujaCj6Vt5vB8HPjIMPO56Sy531L546tVRjWC0ZHdndxLW3g9OCal9sTi
49Rr9n7OightYbcnIg0tT9Vq/lA2/8MV1Wesj2tMIoaPwYdjlwpKvyAmDQenYU91XZc9zx3v6dTK
b6GiyeDBIFcN4iJASMQ2DEUP6t0WFj5plkiu4bpTPyw67eHB2etVTfslVbTJ8Y6Oi8tRhXSM6kR+
n7qqTUiZ12QvJVM0yavqDg7yxq5MoIR6hzWQkVTVdINaPKNH1EQbJM0irJspuvBeVfSK9Qz0j8fF
o2NP652Rk1z1l3RGaFOBQuN7P2FhefaazpHroA4Hxo6sOavTKJkknbSTdA4wLanuOsxD5tGHs8eG
ZaAFUuQE7Q9tmklktgmK1sAtqzkPgyldWDQjpU8FJxYKK6bVluY13CZDBWDIDAzgc/o9KJS/1/5q
LtfADZRDaGAarX2CXaChrA0baa88fi2qXIrKLwf/2UsGgfoho7lauRnM6rosNYLWPK3hwOpYXPLF
KunvBtUu8ArR0wL2D2IW7R1x02p2RlntUEOYf/gJKSStmeOskWVQjbhnA8UV+XaABaKiZi8g4Emu
kYx3DaCTlFvqOeugwBqJtxzgZKZK/gvkcna1SVHjLD4OAGYuum9mYRRp6s2klev98JJaVHUHBRsf
/VLnqAjdBAXckZVrkbqGZfN2EvZDFqaHZRlW0e5cE8j3GmcuEdF+zPx3SyUKxzrZOKtLS7YXNFS3
BEji3zK3fnAy0o09SbDMATjM2cXgHIIgMHA5Z7avvZN1GpbU2U4Hpjpyx93ZPrpyLiZGp9yHE7vt
UptbHnqEP/Hlg3UfZosSEy6FeVhrZNwzGD9ABHQAnyiu1Z7hB0qXc2ArjBaMANooaiY5k3TmkA5R
txvepr078MnQAFnbTHbtMQvCILVqDDq0YFni3piDZk+F1hIYHcqBo2qUuOVRDYHFQ+7Ao+Ld2zkG
nd3wYB07RFu6ZvvRLdo4ybU8UmGxRhx5JVyEeGQ90YWoSAvs/GqfurFjROQ868TUJ1MnMokMqgAB
+epuG1bs3bq13mtGhs6KJtTNGwIECGG4WY6Bq/3QPsmMIcS5/Yiy8BEK9DJ52qVJOjpW4LIaSid8
U+gYFWxyBF8CRCnpHqL5ZtZp8F2fCY8A/3Hwj4VGaFqEbCq0H+ApBHNDLZDTe9jObVh/14G1uiXf
KkWNkTXE4uE29SxXg80TA4XgR2IEy5kym5c1mXB3dW/vABsr6umn1q0N/urXx9SJL+vSUqMHBhir
mkwzqEfLM9j7is0KcsrFhpvOZrPjYgXd2mHeUpsO9je4tzuhcr072LUs5qWcTAEyQXsE28MxkEb8
NoYBt/edavczJy146ajL86bdsBq9xHsEmP6Igtq8n6o2ul+ty3o/JQUHWa9Z8HQyqw3301usT4XG
d+xSQKH76hhbtdFlUu0SeNtql6LW6DV7XdE5SXVNzoxhFf0TIfhBAly7/FQZaWExwmAhOHYu9w4Z
AJ26kzlMLUyEz87BAhYLGlbRObttDInWEu6AF7VhQSwYs9KnwJEDQdqxS9V0l5yprunuwydrZCNR
t8Iz9j9nw/tiV3+48/zNQeVPR6J/dTb6f9NEbv4FxBNnpb+5Ev37+vlv3ed99V+Yx/nen+bxElXW
Wg2K6+K5Ro2RfzoSYR6nSl3ZxIUHx9V6XeC+f5rHxfuINFOk7v/DdP6f5nE+IllnnRrC/xO7OE6e
4iL0d7SRSmTElFarpOYjGxAN+yvaeGnUjKxcJkDtIdaqxQiFC7QApRl9er3AVKrAvwTpuqNVio6s
1lUMjqj8CKsftRaFvMdxE92e0+RpsRDLI1CRTKduAWQq9m3ZjGaFHsyIqsWOJa9BmDkoZ2HyBXXA
6sueJYDsbDOZiB0B1Xbd66EHigqYWIiYB/sMjLjAQsu9uAwph5VcB9zt+92a6rB91eQaYjH/3grr
DW8uLJ9P7OWbXG0w1MlngA9rLMDfdss72nyRZa4mDZLzhSh4mPBW2jbJAe9ZSED7J5ONIPlPlpYO
JlRZz1tgKkDhRGNxJfEVEFp8zZ5fomCJ5/fFBeUxmUiDWehIUihLDvtNaZH9sJmzP0vfxa9gQleQ
UABfOECXWOhONCdzvmfIWXgS8E0sEyLJsATab6KSMmXUglsekGPkVHXuxISM66jRSKnb5lvVYkUy
9lvqfua/S10OBTEUQ2sZuvJV1d2P8wFgeWrqhak7g8f2f1RE42eJvjVUgo5y9TOk+Y0Z5sB3a/LV
naaPebX77pndT29JW8htjRT4VIfJ0Sv5y8Ejtl6muoS3MJkv66q+16cXp9jFG8vuvR5+9gTo+MZd
H8n91xosCz+5+ebeIwqk9bEehqbqc+mqCzAIv9LO3bterMEWvxy5GCHHb/kbuZUrwalOXlX5FSAG
FoWX//wVOOx7BI7iQwFgBUSJhLlG8Ppxf9Gmi1vbgCrXGkO3kGQtxkY3EqAA7S3imblxtL68qNY4
A3Ak2oIG8RFPMXss8DvOv+ADg1rnxV4+fXkE43q/fhdC7M4G/jI1/MA2hTvH5ivbcS2QIJweQORS
UhXVMSq5uD6RnYxL475wlZvRCWAkbMBiPaQPvPt2okxPOPCLlvBvb1Oh5/LWNeQduKd9dqTzMoM4
XzhS2JQJBGix5YM10xpID++K0RqcDaSMz74z4nvWmnneE7mSd/LlHo1h9si95e4LToaQ0z6UARNc
0y6+wLV6KBFydd7xyz+s8jzLt4D36AP53KeM1WUBWLiGnLh9iDn295Q3F4YqEPw7RX/vxlW/fR4x
+rzg6qxA3LC35uf7nvvxZtRzDmeKU+tHU5UxUVjGx6pNBSCDcAIrfRcrLlKwQrHQyJ16svatSXjZ
bU1JmEViuG2FUuh4NIxMJBu8Kbgn38QzBDA7nfde3gd7x5P9dTkwerVZFnAGJogv7Zjicl0uLL9y
E8ZZFjxZZuRVi2d5yJHf4zRHllvhgS/xG3RuBDo3EsIKkil8+PU2EKxPKPjlB1r9SxOMMl+Gp5Es
5KySXCW3Z9x/jQdCBK/CrBe0Ohk12vklxtcVYMsnXnNe7ze9Bjj9y66+8NInVVqb7AZixIFPIng/
il7rOq4zOFbEoIApM7NmkfKk1qE+o3tpX9gdnPVatgtYlr4II335Rnq5WEM9Gsfz2hGQ+rs2jkbb
/nwaRd/W3NH3hbXllO8rbEi/I//93tf3hc9gJcZ5zTF+UeLLaraQ05ipv1wx+vKA3F8cfb6DLRuV
+PkIzZFOZRfpLmRQ5UGs3/exGQ5keiKOqXVLIfHSahYHmOwuOHT0JTn3ZGCle+CeYM1f/lz3ttg3
UVj7W9YXVpcvgYXSnMfZtOXb1mg7FdhpGgDzLC25ZpnLy42ELfheBL/TVOkHIxaGq3AejWR4LHf7
QwdBgEAS0N63WwPoQx5cBRPYCMLJ1KRjfJ8+fF/K3esCLnG1CPwBCn0nKFo0mBsuJP1o67GKvVU/
6uPEgIof/XKIDIB8yrhLN1gIt9GPLIhycvRLiruGRYVhwUSn8/7W7fPZluQ06tQ1oldHnHEuNuf2
t6+Lqm/SjrCTuPAc18AgsB03EMRh+4PvgUsbZD2VW9LNPuzGfz4ER9mrpcWxCN8gQNtf9hdW+n1g
uxDpJdawghz5Xeu/7AEnOGKjGG2vGsaBsgxfGWCI/5zd4/Uayq3la7/mAigFT32/LKzP6b2W8/38
d+KAS+F5s5VNh7b/AMkIz25dqLvt96dgo8Ag41gNgaJxp9ih6vC7Gw5XqzDmEz6q6bG/AqMR7LEA
6AFoEOwJsIlnMIrQxr1l/tGgZ4ws009wPxl0sJez4Mo4IQpGGAAZ4TsxXmXoaDu553AMFsxd/BCE
YjqehwJ2CVLVD6a0DgAPEPRn+jMFioumK+4JO04BdMNVYgv6YarxajUO5+FqDNYw9mFAUV3HqHwh
GO6c603nQEpToCeGfAoHyWGg9aAJskoRDGk1raJPwGcJgIZAtqGgKr4JMjWXS0jDaSjX6dMwQBCB
W92fYA7+BEf8YMLsT4UftwDGjL0DVMiBQI7inPTt09OaulOAVmkJsCwggxMysbgy1w+mwbRPvwL8
i6BT8AYMlRvTWz79bROOGrRwzhNXCELAbP4JAsYUFZLNgXMYuZhzfgDNcCGZAwJyOv42EADKpOpl
T+mG9Gg8p8eQC5Cb+Q0BBDxi9kJJBp5/psx7zg1ogQzd94Rva22az8Ff7FU+hpTc/ttWmiTk5dgv
5XnBRb4NlMtAIVy3WKVZBH4ww+G7NXV/IoNjsrjIdJT5Kq+ZRszxPteGFFgJVnO4EybdRtgQVszf
eQgIiZ1gG618bg6lA1hGxlaoGfVltYCw4r/01rRmzhmuiwUAlw2IxYFvb+S10EJ+6eP3tf18KfDK
eQ5q9wF1KX9hd3FMkNfyJ0cLwBkKvnyP4gciyGrOoTJuNDJiZzjhwml3L7ca3DRVFM3AonvAbyw0
ceTdlc/qOqrsuKnMrN+/37GWa8gD/E8LDHoBwn4LAH/5LqIsqd9VdcsR2sGwY/FhvpEWVY3Bw8Hl
9HhVWMxZBlUm7m+7mbfFt8HIGbrklDUzSj6VSS03BlRPuWduvSfVp77cPZJxpWk/b3rVeFWd5bFF
BoOy6ZuzPLMO3JsOUKxg9x40bNzLcOWQ9n2+zTW0eDv+yFtxFmw4L2/pv73uB/2q6YqtXTSO67c/
U8gHsJjxJHgqoo+Y/ZyLC6dNf4TV5AMh6T9f4/Alb/s/VIZVP/SdJYffRtj0mgDZAqqL6PQrnt3w
G4R6nCuMWOdCv89cPbOfjrAhoPP2oQjG59SlFfWTTp+8WLzdu/2mZSCGiFfk17HU2h5YleQKAql+
8Kl62cIK1C9xBF+HiIRpgfG5OcvcUiXQVDC4gnWJ0fiF3X6kdXf8CnHDYyHEL01ciXIL52UFRic4
rgxaxreeCoR9BSSE9w8XBG6WfsiwFzK2TKkzw01fhEosiWdW4AP0gC7TGEAO/sIchpFUDoZ4uf7Y
MbDkUIDf8UpoAR0xpn5vuYIjvpT9umye6eQvzeU/DlHkSfwemq/GGdhWDBDY5HsF4O1X4RP3JFol
ZPjly98W4/2J56GMIN0/QQty1fA1ae68KkfH498B/oNb6YVcQGgs7ZCmsaCvWB7LX4T9rFYoL7QF
1F2I9b2yPMnjt8F/TCrsXxygR7+nyTN7lpxa8WVqSQ9/MF2JwUHoLwYRmQ0yJ9hbSlB2mNApcd+r
hy2QzTNQngByAuhBXHkqvmDlyTLm95dziRVpqyANDI3Vp4oHILP3YmEPbPiEmpxSdZ0/osrqhmlk
1Npmg7jzcH1wThMfJyELpW603FgGGISUIQTa5Y8qTSr1T7jtQT5bPiVW/MtYtEMalID5CqSfjJNt
Mk67pekBJDnhJIPGyufS9AadEN88cYgUh0XRqFGuLJmOa5jkhhOrcM9JNy1Zd2RCXHCeiJcqJi6p
StEGdRgk+ALdXHINuEeMaiJAlvmmJwKNiCuJxZXKXPHAyzsKrhz81RUk/7apm36cT7JR9QFmLZgs
fpjGF5qR1YPFLYqx/wt+A07B+rYp6bX4vIrsRsP4E7VBwBymeLuEz7g4xqLhcCF5kAyIJpfo2Msi
Noc/cWXM7Sx4WYQR2MWp3Rodx2Q7cC9W06nYpnW1Hl9yJjiCCuYtz8KpJbU72pRJIgrgkrRrmzzr
1AsrNtr51XpVrcudeH9qObm3pbUE8AVOfznJyY5rVmaS4p8qeZ3zySo/yT1DnWa3RG8pcoJURevb
9Q6+Qe3H4OWe4ZmMstj63q9pE3dP8mvz/LZXVWweKg5LTgMzT8N94rWJRxrOu6RqwUn65JE4VKx6
mHopFYUsdsfk+sL+hO+DV7XEf/ytM5t8eB7VERwqStknr3CunuwA1NbSD9jNnMIjAO8NQNoy3m0s
64C1AMlWCd/es0sPaM+JM5b2GQtDyyKZEu/IZuHshcvcoo3hA+YkDw7HKfzQ5rhzAAuO7bPNmnBG
sCSLoV7aTYb85bwcQXtnL8dog8NkFvW9/SxI+nV82Sig6PKHKdUT8x4CMT8ef7zyPJ7xncGhiVHv
orQtZliMGGHRTRnqLzjGUyG4xezsVd1Z4VcHBo6d6C3AYrNOB423K2hZZ9KZzfj+jIAFkDje8h4f
ok5qzSaL7sw6qWEHByD0P12bnnukgoObf3VGdBdyTtiJ95kRlEB/TDf3zW4BuiaTi4gcK3YJ6AMU
McMS4Qz9e8cYNcMGJhN53GsX4CqpbHF+9KqCkGEbx5BSw7zAsnhR1CaiWGLL2kE5eWC4yzE388eM
ECl9s9kMNrh27gZy8I8fXNOwxpW+zOtjRcXDAnEbaO4icCOdI8Lmi+wNaGa3hKvuhhYLptmxJoIj
im4nFIWyQlN0MvFyEYgJr6g/EErOBszb0DDpaou1RRxNz/reSbr7YctreNLuJrr3mPpe56o6j4up
rFcpyYxYq4p22s3XydYw2jFW0Km5NtdUmyRZ6t3QTdzD2+/trXfEwiruuCfn4jzca6900tniIi7c
Q9Ee+JMFEwWCV+IPjWLAK95NBK6SmVzh1I2gCoA10jMIByno3wSw8p/KNBYWbEJCYUwxXHJ8dcar
sL/CG+Z77cFuN/h1n/3/2QRB7V6C1qhuSagc8XXVqmS2+O8Dm/8jsod2NLGt//VvUyKVt1nyb0Pi
wv9mnfgvL/lnxHOrUiammcjiJuFyFcwRf0Y8E7mMU3KLfMTkba1hSfjDUEHEMwHXpIojax5Re3gw
/2moqJj/oMAL1R9b5RpOzdVm9X9iryBc7+/miv+KFn81VxDHXMnOl6zM9r+sqaxWa+/L9dg+HWql
Qd6sTNMWFULIeTOunY3BsfqaLJ8Eje7L3r1WxVRdIag1e5JKLKuFzxee+JWTRYKA8ESBnkWzSda9
l0FVoktRXyrT3Jvu612f7s1DWZ2uaUq8F7l+HdKA74p3hT398MqGZBWhINN5ySpM7urS+RLlaSNV
l1O8HDwfBd4er2vVI2I2fL8fYaV+bhfn66SgNGTeIn2KpG5+xiQlyG5RZsZ10g2WX8QiH95ukV/Y
LxtlAkOSo3N9owskz+79Qkq91iuZno5x2q8eKoWuNR+4VDxf9j17E2yRHcLbrdAkJnRLceOlaiUi
Jm5NTJLHOCStSfi5HiaP1mFwNMoBJYO78cF0sxr1LS+n+zOovVhcX7UKahpFlynPeXxaGWlWl8v6
xYrv172qpJddaUnNx2x/LOvq2wwuFLwtPiWKJVa58+XVRAgqlbb3+Ly6kw3F2jcNg8/wFm6+s5pz
uSwJn2zUEerS2tMuN4p9kKS1t11+YXG+nzp5WUpAZPnQSOvrp0lBp8vj+t5m99uueJZVM1titi9g
g9ueAsR5ETXTxs/pUk0VJjA7X2KoPZx3lKL4qHhZb5P694iv8QXf2DL1bd+Uaa1/rs7+eS5V1fF4
xgM4LuUXff8GflPQQh3J3KhqhxL55rLTBeNDfOw/302qhd/LDSKs1/X6fjn6LM/VQjWTC/dtnB52
6Rtjfv/Gmz+JPE+xu2HWz/K8f7/WTKveImfuvpxcKWpMLxrnn4e5bzhkm/1Qta0Rz7PbO+lUPvnH
L1dxxf/UiLaq1eKqPhEA/6gMrkdEWJN8t41Lr1nLontz7yQNBK937HxKSDYHoiQvmZsYbHXkso4u
x1OndG/CzDsjJxynklhU5HAfn094Nik387p3U+Lw65VjN4vvnSelRasV9kPzFqbNS+/dPJOg8dyh
4Ip7eqIF1FFASkdYv4KgdToVwycZldXZLJxl6U55mP1vuZr/Mwv6/4Ux1YQd//dr87+f16vk70sx
5/8uvGb5H+TrwjZM0huW+lbpzwDqcusfZp2KTa1KnTzZtep/rrtV0kkQaU3OL5JUNP++7rb+waEK
wc6tMs9V838UP23+a+LoMgWXCMWuUzGq3KiUm/+SXKk4U5WkTo0KXTnHHbN62JYS/CCKZvdTXNrm
qRFUKpe+UcJUivB1IqWKep4O2+XtHrwO9fWjeicspQiO9f2gWiKAv/VeUsLgWg9ahwmpf2bJGTMN
Jf9u+vH+LP5C4j+cEv4aUVMmMeu/bBrlVok8HWTKIjC9TAEpiQ3/S0TN5/R+kyCPOvZJfJlX95WA
nO97ssaoKune8qRCwl58l/P966mSF5pmdijKlnHeW8ZyaxTnk397nbCakujy/TF6t+d+0EiOdlLK
t8u01V5Suvh4+qB37pOlflxrqWK4yvp0P02at2WVHDVLVWuQyil7EMZYalrJNRm3jrL9NBOWnlfp
JzbqN8qxUQuoKDfColTvVlutdbXcuOpK9YTWfqri0vW6HdTj/FjE9ctBG60CJMMwMOMMszN+NrcK
YbdG86GpfBrV3/er3aI4mUqXiXvdUybhcavjTFX0n022p1v8blr343FzK5u43uXM+7SW2Z9LE1hn
eURzLF+9Y4nFvkjzQ0BuikXpGlyKLCY7RsKW2iih9Z8wMVZf9bDYQ5vbCUPt8kj07efCjpzuH/ay
8TC1sTbJpKZfz4Q0kGfDOr3oZvx6Nm2yNw2r52t4LrI0urIqkkkoehcVKy3FZAR5mURWFxh/zBP1
1FIKDx/j20UXtRuVAs/ZMK8e4rZRKwf7S+Xgk7zxbJ+aeOGUnmX3miwp8FPGHJA0FXk53OP9gbBd
x5qdnZ48eck+eXHg2VJH6mDXzXm6vJ61kR+pXGpcr+pTYEcnl23tEz1ue7TgW0LwX9HoLFmjMYZn
iZLPUjNrV42bm9XvQIrGp33K7iQhrHSXSWlLmZbB8Vmjsla1/bjfKWhBxtjTC4ccktA+DiYRO/UK
aYCS5qRUfW4e97epSBZMAi22idPzposWms31SFBrPl2erc/B8MwlXHRdnitts3VZ6sPTbFLq4k6N
dkpHPhrrpPLY6/2rhs33ej3pevMyI4OX+66YA5IiAZ9+Cr9ePSGzr4xSY1POKjo/LH+SSr46tFpR
ThWkpIH1s1u7CG9lxrq6p77V/T7dP4sxCb4fpxxM83OYFpUTBUXjCWkYG5RaQfAyHqXOFTnrdmVn
Py4LmvAK6vcUjSfPnup2vHSuS8Nt7ss9kwxdlXeZ8E1aSR0idtdahwRZEzPFSeGTVdD0PkX4fryC
xyFdLCt3Sr/Uq7u0uHUPJvWqiqwyij/TeuuJrxjValUlbpxVCXHAuKxqGRVBqcdk1OqdV5mE99XH
uW2mebCst4JT+Wy1isnrvtzFOWhKmsbszFwmyQZFA4eGY42UWsbi9swXRirxjNcMlJBkk2zsB32o
3yfv5qXzSo+DtBwmD6OhTRL41c4gDfWsn+97Rp6w4F1qwSW7/hgkvrGLRg33R5K1n4gleZfIyFDP
U/0uP4jhM07qVclLEGvZqaUnCq8l0XW5n56vpFJ9UjY0Nl8kpTsnpL16zEgtTUaeeh0I6X0m2Kwe
lBqlk6q29qBurxoYU045G7JxGf+bvPNajl3ZsusX4QaARMK8AihHX/TkC4Lc5AYy4b35eo3q7mip
byg6dPWm0OM5rF0GSGQuM9cc2/zi56wDFxaGcNe/btarcBTBKfPtr6FrqHvlrJC5eSVSOED6m8IK
ISdhmL9a13Pbn83ZZgnU1S4tYYlP1a1vM7S1DTOEopXMFeeW0M7xPWsWRqfq5MIAuppWnK3SXpAI
BkhWxvV+8pI3Yx2uR4/yg8xTHNVA1mSj8xdf6LlOX1YHUyEccc5ZiSFtw64yrOtDN3ZXkyq/ewN3
0il7lkUrI5V0PNAKR3vjra3sjy0XfD0CvyXXW6w9Yrwmc65KnNt22UwkWybedea6wGoyNiFXQ/q1
prdGeO1pNU795tNbWp12J+2MWM/98vP0PSesDlVmv7RNUNHnNuPM5sYaYCZHl9mwzvdgBa1fjTDv
klLuJbbcID9QbKRwd4M/XB1WvLjuJnsN2x4/CFEOZNRWf0gynEttsziai5NfG16CXlOIZjcJ98dX
kCZkh1dvsNAhLdL1KjPsLS50fir6tnlUxqMW2jkZgqEZUzGwbHBmgZr8NKrpGZiW2C3SOgsxhetQ
PQ7aQg7dLhe5jZWGtXG1dM6fwXhI5LBTZb7GkgluVVxNTn2utwVbu2SMszWlHtvKGufvpI58kLuh
nWxOPNv23rS9h8zt/lZu+wWXiLH7CiNozshQb+Yb3MVn/PG6K6usdnNuoIMZ1h9vhmonaqyfK9O5
MXQhr3guv7zac06NSqmtMkrUkYRgFp7RxoEqx6LTJACNRd3SwEP4TpHcbP6PQOzea3NvJN4L9MH2
KJeBcb8FVLk9orJtN5YO+VncQyjoxplKhSCfs1obieX0pKGdrX5G5W9I9NXQsT1mmXfMkVKbhsE8
VjADT25q/ArdavpMp3vt7KW0OwrOjQhdVSNkwH49qqC+9Z6xhrXtfwcpePlZZwx/4QyeUbckpfhw
Vp6ArLX7qKE47WzVT9I2+N22z2uimAb3PTho9jmv1L2wdwuYkeOwzr9G4FanNsfibuafVWY7Y2rn
odgIDoObHlvxpTH8DPuEQe/kJKrxb7ao4kIF/2hq789oM51o1p9en/40PjCg3jo5k/7ehNPt044n
F3umj5klGc2gGGt55WY02k2I3+Z6O3vd3Simvapz9PRpUez4bDJhbzc4XhbWltRh6tY4oJvir1gX
EqNzkM/iat70V0YJOipqvqu12O+ORvKvlhFtBmiWPKkF0BF8okZ0Y7WPGjwv3GM74ANat0jTNsd7
7NAt7szK6XfO7H9YQ/fgmEMBzizId81mxb5Xyl2JU2VcBzDDW7GrBwMP91axqwTGocbo3POZkfRd
fCty49i0zt5N7ZfMqp+EWPCuxr96SoLpvOr+PAp5O26o5gf5mCX5zyS6n7lNz4miOZC1qHCd8tFY
xbtyvBdr1HE1zI/BWDL0byq06+nbZFcwX8rUi5rL6yXKCtNsMQf3wKPbG25f0wx0bETWu21t6M4j
eHj1Fw7BHnNmEbnBNsd5WTx3715e8ixlGaIJOWIlgDcZu3l+OzAEvpo9EmR22LJuhrib8DaeLrmc
27Sx+8Uq90MjMF9cw/pbVgUeX00XN9LA1HBwQ3usf8pUtOEg1RhJdH+jN1aR3a8/TdvedRbJXLU+
tRCio9Xrfc7VJNYl3lrB3HnRMKsXrLGh0c+oJ+uiJwxGUWi/eH3RwvkksC/8GRv15aWouy8CnF3u
5AjJM0oHEOnCPrCbeIGMXLnL327sjbDyp9OcblZUGStuFrB8w8Roo0V3WBQtHY7raY8bQNI5oWjz
w5Ar5OgVTdGqt/8EAlx2Pa4h147+GLCu3CrfwdaLqFtci4ienpLUeLGb/rWy8NbZbKzZM2oQdtuK
SEnnugtADmF7SyWZofVByJ1s+wSV3OhFS8B9rILh3uzW2FAC9yDf32eekR97jXLfKo19nhtmtAzy
aQngMsCKunWHD21KqNlT/sYu/I4d8JtcjQX0eLPzt5whF03V2X2QRdFjTr2csuK97PVf5Qh05Bk+
dwmIxW0z2KT9oyW8MVwao4zyUd51/naXV7YTNT57iVxOqQpuwQ5lvT4qHTyJmoHLibDXtL9x4TSj
1G9/HC/FF2Ct/bh1zCMOyTZmkxenIWx+EgYpkvlv0qz3a+I9d5zIUW5Wc0zYG7vEnTvX6KGeXZzb
g7yPBnDxTcrnGE8uwLnj7AdncyGmIoqN7S1rd24S/OZO/cxOt2srkg5LUngXuS7CxO8vAsRrKyff
0cFghpPd3GrYGGMm3twKmWTJOGnugDPTpBtT2X5DIWV46JJF5nBNlHdTeu4Cc0V9pvNiwaqb3lJM
EaPCKg8lmNNdVhe/RtU+rNL4Oy/eW9LfuxjzRqq0ropguGzv1NiCIojGRj6nzBFmdkvnJfXyuJPb
lz3DhWis/Gsx1a4JnG/HHk5OrsxoHUqUOfpNFgnN3HG4kkOFu9MwPdmT9cdaxi/TmblNwxPpxB3I
jKfBqRhTXP8MufszNUSVCzzOHVy5B9fOrXjwW5pzZoAjPmzBfHwJpD60omNfZa/sbeNvkXw4+UCD
rrTfEtmFdpvtl3Y5OziUmP11M8jrUhQWe4p7U1nPfrJRYhx/YdsiTbq8iYVpf+p5P7jhDs10Lbp8
l6OBlK7zlggx7MbG/9ZOI459PkLUy+yHzf2sK4+h36alg1b5hHaZxr99e+r76mgZVNF6j+58T2Ox
C6Yiku5tVZdfga2wKmuLdyMDVqPVbQs6ca6gAfD5yCWt6mPe6tCenT9abGtkT+reKoeTUvLazJzT
VFERvNz6nEXq6Jr2vLaw8nea263dXpxC3GVF9p2uG2Sj5nj5MsXSvsFwuWtympXLs9kToXaiep/h
t4JorYl8DBThfvtS5T7BrVuCfRjlT0rLB/ta5mmEde/r7ifI0i7qLO9V8egZqrgda+9rzmA/DK21
o8YdmUtaHQPoA1dF/bemhHnsepy3x2kOW+fVWZsi8t0KEs/2bmX5riu5mmW27IEZ3xIDvxnFXOJH
/FslVOZ0cqfZLU9JmwiaUBsHkScOZs/kNm7u18sw/kwJO6sGgB5nLcxYf4us4m1p9J9lntwY+Ews
WQfwjWVCPAFTxGBR91l3684M9qfyaxz9x8wSRmQkO3Yaetli9kJb5OPFjJMfJomdvfY1E2fqHH4M
n5wrxKECuZmYpmUKQMzJHHsYE/AqOS2htt3HZQgaiBzyY7Q23L78jjGckumX1UqyXVm6tLhHm0hu
ijcn0/fWQLPNxXsyTFvzJVfbWTo9D7YMOI22hNxgfVoxD+V/MtMnGPLKgtQF9ll+uDXnqq9elMo/
A+Op7XWys4viSTYmw+KVxq6mauV+GPVyj8fqFBl9lbxyQLx1ZF/Xyr2kks2kbpYWR5mUh8eD+fqR
J5q5J8on16vmEKxdYuVNf/jBYe2KJz9r3munvbb7/qvL/Q9Dkel5k39lmyVHUDHrcEjVY5e8t0P5
AWiR3zIz4NP3xVW2Um9PGcDK3PqrULBmthpOkxncpJLHRFMxhqmrf91yOpOSP6TLFrcbCWNa6vcq
81AucfmagsGzhJ5FN11TisGCNZhHzDGnC1LbfJqKinllp7ibhgzh00i9yaj0C4kQE7SQ2TMzfcMN
nmHExJG7PntJgyAJDVXz5LpoaZr2oM3qpU2WSLVo6KsZDwlMau8boVACuA3kBcnr0n3TOVGfVefS
GY9rE7yasNlGJW+174RB+eY3YwyI9boT5c3U6p9towe7FcsvqOz5pI36OM7uJ3DPq9Gouit7DjD2
zO6L2qluSss5Kh+EqJor9ZCTxYQLiNi9Y88HDUP21FCh4asZEwAyNLVOzXhouaLZsK3PwZlfsyQN
wELav4JdkErQqeg6Jw68NgmD7qfL33j1q8rX92ZbADhsnx57fLjZ+X5TznHThEBLwySXcjCaG6dj
YbdMZk2kMHWySFzJoZeYC4lW6rSRNwQXAQJo5/XakSMWXzWhc5c5d1Zi/AKj3A7C7E6lzVcFBgsy
cBlR1MiGo9XoiQONl1ZO3PtyNUO/lm9W0AKdNPv7oC7f6fJUulLxkpUefEHKgMEfiI7U4SyFf9TW
z6HfCOKY9GkZ7PZyCe60ludu3EIOyTHaNAMRivAvSRsn7sAUBJYXCizvx3kgFZb82K7gu43JfFpH
yDtelVJwpTtgmKQ/6aYvQ5dVg496Zw73ydzfS5Wf+ylBPjGpEBDnd5p4EQWn9GS6Zytze2KEGovA
pnbCxMzeBupxwcw6dfE1jzaylWjz3Md8pb7bOnlkQqa+xq2b8bnEaHhK3svVJ+K27DoamT0rh4pR
CDm9bzX3iWCEMTZ+gmbyrlUqht98rlx17imntlwVZ8KcPh8edDHaoZezoXilYNEu4rVIye67iRAn
Teqb0YO9sDHo486vU9bvrVacJj3c5+Py3m/p12CzlRTBs+tVe2HPr61a3vNxPio+MS5K/Wvazr5x
7Bf8wq+BY/4Gk0ZiIuKKiiCRYppij5E/LW13K0hhxn4+Lj3XVG32yZiH+6WWj12QUvJy3kZ9v/ZW
xgDHCLzYRK1jzn/cfjgEnjoHIjZtTfWPGtcuoIkGVEHVDhZefQkZS3VUMtC3tK5tnf7tsw1vQR7W
dmVUeBReRMnBXlsPRsMxY7iijWUgDlPtveTO+jlue5nNR2c0nynFIjcIjApD3urOqziTJN5Pk0AB
0nVXmXkchAanzE8hDvMu9b/tKRegV7v1mR7YXVCgXLRGcsdmeNbzh9m9rcb2DAjjN9AWvNelTiOF
Espf1I0fQPUNaAtAfWcZU9/I3QozMgozwlbXDe3MKtueaXMjewacHurK5nkA27szGqqSXu7EhTdi
EX3pZam0jTVt6NDsl/ciHw5EhThNLlwr+VdXEtxqa+/MwKCgazy0BrjfvDNfiFGwCCuZ9TRLxFyT
S0hQFLFyeJSztitioI1/ug4ZEkjayJX6WVUL1YCEv+smIWuhwo61Nk/jIinnNRWSzO7GGL9n331q
Nu43ZAtmr2SHditnBr2YUA2JmRrzkJpxGiQ2s0oUmPu5AKPJ41XP8y7YKOjnankz3SWHq0KpbbX1
XdE26Q3c7303OumuSvyHznDp2Wn3bkF2ZV9dHjPbfLUT59Q73c1WDix/iiWAici/jPS2pWRiOsgG
lXc7Bf2NXSzvvqvETXqvSH179+xqGoppwOCUP/ax7WT2fksxudbmnZ85L2OazZTo618K4leJyd27
VFwgaVprfNkhynp8oKchTaqQXS8YywLgG7ToM3PjoDUf7WXTrS0EAaXS57Lz/bBtmP4vNu/JHu4S
l6fLT4OzQRGB5zfNornaHnsLmKpOr0ULfwJ6DJtZVcWlgPNrWMscUvtxNTGpUXwvVUUlaR1Ca2Yr
9nRz3QTTbVK8TCPbu9tR+137+zlD41r6t92YnWndhGNH46JlTee9CbeAj9Pybquys7sJHWUbUaot
uDsDZqxUR20D7Vkil/cpUMhYPOO2Lur9ZE/vq+dGyVzfD9Q35qxHaNoE7T4XBM8+2uOtdD0UYW6l
fkenv8nMfk+7GIMeqORhN7NUFtDmG09NHYiTZa/vXZVeq8ajlJReF+BbqOQewHSYV01QHLNt+yg6
QDn5nFPjr+Snxq2QNx4VSy90zfHdrBZK2POxNXjFivNJPkNlXcp9mhnPGuv2qmv2lqWu52B+dZtq
imtzMjliSPEUbn1uSlFYA0Nzb5uB/L5ls+AD06p9KqfnanO+52U+iqKKm3ViEcrvxJTfVmF+TqpB
FAvKvLovZ/3uTR+uIR+Wqcel3Pukp4WGVHNUBZcSkOtl56yIO9ryls7DwCcCSsZ+77l86GUlgd49
zUPxm3Rs4OCAqA9UryNPBGcKG5KVXW55ge9rHuxne35PvPTX9GZcdHlJlWfnHliRtaTnwphfhd3f
0EQ5WRYwuTksE4MqosH2l+jtc+jN//h2Kyq9LNuBT0sJxmCY9fgirXS0ggxwUA5mTTpR3fMno1If
VFH/Gq5bI6Rg7bqlDy4WHqnSUoUyPVqpC0FOc59V5V7VkhZLxdGrLzspWaYZlpZ4cRLKkVofssb8
dGfy/EWWf9acp7XihnqEK0tOu6x4qZNdZ7fn1b+ctZoowF0L8ncJw1Cbf5IAWabm3a1UX026NmDZ
bO8uXLp5FNhAcBSwyVUDfdiHyqIfsVD8DLJfPNH9KJP23nAn3OQui3JiHjlc1vTJt+3bIuA/plyg
aR1ug1pGQb/+Bsn2WY5cvGlzKCFbjGQqwRnH57TyEf5KPAyoVp3ecMMp+x3SdQ8onEaOOImkfR1Y
jn2UbDmAe85Kt7u73Jlp9njz9r7SyyPHoxQfnppO7dbdWHV2UzJ3mcOQa0aeIQM7+xQdOOu3dunC
VOuffN0Agqtfq9meg6p/rf0Eiqr7nSQstbR3H4dl7nZz5X53gwNJBzy2KZ+0ym77pLs3to9hqHdI
mB47Pby5XXqc2SwNOR+9hLs1qOU4juvrbKk/w+TcypF6vuemt8oV+cnQlDtIlB6qJLs2k3G+qfJ0
4cmo9iOgL7fhonpLQbzD8RpNcPzgtYW58J8LUdyY1uWa21MX1lW1uxyfjq2HIxW3cyb779xdLeqr
2a+2ltfOlI+pM+wAUb0CirrNaUeb03yiTDGdLpfGTfsbv2XhtNv0anKPQqcpH/SUPhYZvSUh6+du
aiLLMJ8rlVzKEeazV2MeWFmfrqdAO9uHEYZhvfKlFo9rd9mFdK4+qMJjP5ZkkZX5cAAudC3Jg6rW
7Xmx/FtSh181ilPQyUeaiVFW6rPLXkl/m68aQG/X3Yvwg8fNQ7OcFTUMgvk1oMuVkiJONmoVg3qA
SUvhsgmshX0K5HMtZRwkeHNP9qnXQNkHE9yNgWDGL4f7rprfLxuFlgR9WqzPlZs+J+3R6rNzy0HY
DONfxTv3yVaCUnQeL7+s2MzPbZHffYG0acj3btnf80tIV3jmAslQo2CHury9pJker+n22Un7ZpG0
2MvNRukl2z1OGBvQryV/lDQOMvllUPaXizrLXp9Jhp8Znr9afeo/6fxKsSte2+9+wPimnpxHkcrv
oSvrWFgkdOYGEnh6tVfKx6qVQTzXY3wJTduWRdsMB8rvn2JZXi9XeOy5orQXOKiinAQ8X3jiibfp
ymfpdZLUSZz7Ub7V9alNIeSmPhJtWQ/7Tslgp524B90RT2XwngFTuysWjHfGPK6Un8amHg/DCsGx
p18fbr3b31qaU0OmTH3OVW/siajuvSr8NxXGv6Tj+d+DEf4Llub/zD7i/yEQDViY/0YPVP3UXfdf
pJm8/t/1QNY/PNAySCpNsEE4Rlj/KcS0EFuitgyoPF1EQQAU/lOIeREESR8eDX/yhCts3q7/d/QM
f3KENC9vZPH//1X0jPNPLrU8ojY6JTRHF3oDKdE/+UbYQWUMTofDU2vcsOnVt1Wy0TVzhHOoM48K
cD/hraOqOtpM9BZ9V9Qn2V+hFVDnZDMOk1dA9OrtHa3AK2RR9d2lPaY73wq7hppIUBi71XHCNE2v
faNtrs153AcpBBeaQyHyuUsCRAudXULtaGtOUSq3W6UX7Ik2YKXQmGgpL9Of0uw+xdR9B9udbuXr
ZKxnGInTwaOjDnyVFoWvjt1Me9R08iPReDLjXVhUOfGfXMyzYTY/0AA/Dcc+VK6zX9tgiebuT1vP
NwB1TU+fTTcT+zpzztM4pDEZ2rXllwZZcM2Dh5mwa41326x/k6AI25rWd52SvjTEylNx4Vu2cHFt
z4g6Y8bywh7or9j1cOCyY1U+0AUwRm+X+ChCVfWdG75xcIypPC7++lhUP2Y9afRX5Cs1Z18ws/9Y
rnG99suB6LhoTPMuJUYFA79SX5XjFpk/S5JW0eakcbekY5TpEtklUCBCyOvOcq4tUxw7byFBI2NE
Zt7uhqS/4ppgUzp36U554lX5z10v4RlyuWhalQekOlGrzPox2OoH68VS3d8kN96qeXR2rR7pza3Q
5Hol/45JB2qWIKwLDEyyxwVzLlticEFYF9TIG/WGyNMj2GrKBpro5Ff/F7LC/x+3I4vH9L/Zj8Ye
Hud/2Y8u/+A/NiTvHxbP/MWLRoiLmQ1/+XdlePAPKSS8dBcyHPuSa6IO/A9luBP8w7QIJAPgMJZH
T/t/KsMd9x+CLc5BYi7AhXqm+FeU4ULIf1L5oTzHRwdYDBBcSaLkXZxu/heVn07VkPnbJeRDT0s3
rMJGnwr2ZpQcyEm5XC+L3vnyzSanHpJ1PaUrsytyuQbNNkWu6x7J9dqD1+JJN1CcWdP+U5SZc3Aa
he7RryBosf14PUM8nkWEpBqsXDd5ctLkPjU5xkflx8h8X0dZPJvkCwOqkSjLXHM3D8vldB2hWjPY
MSs06kKdJ6c8L9vKEJltc56r8WZN56/EH4bIJoYNlyn/9I2GXHNucYahgCQfytICleh3MhwD5svK
hgZKV8nDkqMHGDoE0dbersc3MMYMfk7BX9A8sBTcFAeS+h7dQlS6lXWHopRZvyQ4SZUE9EQQSgeN
ZjTLCVAdeEN2XKj2hUFwlVkQC7v0he6m5avHGVVVFdwj1MGPKnBdUqaspWS3y7yhve2b7bFASOC6
2R0ZzmtZtcnBSnMaJFQVxfDuuHO7M1B5S1ez30i8tAoLyR2V6r3qXDrU5tPCTh57K3DvnOpPmSTf
FjEmuuX5RjaeHxnCb+PBHMfYoF9ep3Qth27odkD0MMKaXfDk88aEaIUTtGNvN82U1ScbClhYFLhB
jqo6qjmPdYAnSNkwGzb5c3ozlLQkVuRNpsC+dhtqwnV/PU9mCdNcbDcqM6y4HH6qgqK0HIy/YkO6
QgeQwy3PGUtbA/ysRW3feFShd9Wg/XhLqz9KUWtd81LHSQbZJ8Bbt0vYSKk+ccwY/bYTy1WrE9SD
k72dAmW+iLIa41whok9qiziXQineTUz3DYiuJhc1/NT3xpHD/tjZvJOsI3szpr2zapw7slM9cHD6
EzoxT/uMjlVoC6jrLHdWpp+XBFX44D162eAh1whz1+f3TPl0HDdIzxT6J3pfjeGO3AMgMFPqnX27
CvZiS/DPFukRChnyJir8oTkEAeKfDsFAlVEj9bOd7+a/iR2sJyttW5oRytkZVt2DOmuiYQjSCwbM
2VMyR2Y7THKPLuXBFAttQ5tgwskLcDB+8FkSrFOPGqyXYNNv2SVBHxNl4YiOksbbBX7PmKtYcCZd
kKQmllOc1n6OFi+dojEYxFVLIkPwTOMsKVieFz0Gel5cAOciIMvBaIhUIXby2ngEO0arzN1oa3Z5
vefBIZFudTyJhva57vhCU7ovTRQYC7phA3Uc6Yw/x62cOdCXsFiIWjLdoxvx+ueVnstoD2e6cf7B
ynU8oO2JOyX+2HaF4ZM7HSm8ACgCUalL3JksGmOGu8ABRGEW0YDDfLPo6MyobVebIMn7gaGFoBng
kdhFvzOpDTZwNuOeEvvBzsWybwcV+SiX16R5XLYue3PN/EVz+2Kym/zQmersdhjOoQ1Ftnpp27Q1
/8LN79LcOS4pyslmlN3BQCNwkczixT6JQ76NNg3JHKEN26ArUztePVqorY8+oVUIJ6okf+8L6ysL
CKa0KH8Kqg8IZTKUFBoNyRgYdiyCKx0Y/c5OEmAXLhVn300hmZr3K0MvwNwEec3MQJqX3Lb6rRMQ
RDutT42d/QgXSnlLBkrp2YtKLBGlJLP1Uv1sGyMSZLaGMGkh8CnfvbNKx9yPA5Mr1AHiKsiZ81D6
1akF85Epj5FPKBmuuf5KqNdc2XSkrXw/tnNzp2xMSHViXNfTuudHkm331r0GQSAmVplBcdBCOEJ5
d2oOHAtvRW6LS8kkSoKkiyuxfI2JH0SJ7TGJX18sABnimOBW92b2uIzYzudWqm5IrRPJvDH1y8q0
3WhSRryNnaIVVbVx3dK5yxqGg0oS5qsl6a5N36ANxSbt+3Rvh0Y/UKoj2qrQNhZKgC0aMkRcGVz2
ShvsQNYtIGwR9o73ZlHBPATE4zxrLdF5U542SecIWWlnJceiRYvZDdZtSaEp9otJ3VolCOCW2Xwf
QuJKSbLzxZVvOM7BTBAHKRpotiz6V+W+SdpeDsL9UJhtdZqG/KDQWuwHZnnadVCxTVWYUkyKFkc+
1lP712wz/A2GyzBVYd5MToU9YoAX+WJ81zKgYYuctdfEvQ2xYCd7FlIwPujx31ZWwfCWpCVbQwXo
1nuj4ti0pb532y5sV1jPxnaXeol8mocbP9fj1aBXlqttIx7ylt0waMkaQgESVPQc2BhoOS0UbIpu
RYyF5b408rgnmt8H4WANdDGXdbetXnoKevw4a1He8zj4hyURfweHseLRsD6yXM2xcMAK9c1ZddvO
anE1Q6MEjnadDwQ+h7xNh3hIBVPfGye37NFDTNO7Upc2xtQx3qlkGZkGvmEJ9Qals/LUbGYWs3EQ
igxRm2gfYaZ5nQFUGJfTUMijVRvBoWTurB/9IPZGATFnQwgxaLwzivrFtDoAERWrIFPqMasrfYV8
ud1LKxujRB2GMu0RkzcMqnssax8xqNWfbTzsjGXbMcXzkLaaIiL+w+X44jSJsWdy7kAt91vI3iTF
Ia/L0xGjqqkt99TtyRTy5Wp15A2Z6QtRVm7otzUJlnDmDmTEEY1pGbvMYmDclF9CFkvoJ+OX1yNJ
r/ybxff64+Iw/t16p075pwKhSqLarymzb3qKRg9en4Frtt7WTgc7OaF5ROBxaqbB2+ULtDXY44JS
0E4N1nWl2APmhFbFpeSTrz6TEg7tzIVpg2i6KEXX5X6xsZ4vBxArk45z9sF4rYv0OFwK/rP7kLeX
mQnl42W3eoc2YxyAO2HDuKc4tDASh2RzN6aFH82jrU5o4PccSgahkquPiYeiH51KoY7TPPvHwC23
MG93yabMG5lm2HfP6WuXWONel0XCxNr6QQyjwz5FDd5o9bYRA/UpHYwsqfTRuGjYVV8RPFZ/7Wl6
SlOUNrZYX8y+p+BppggHpweq0Fs02mizcnN+3+bS34lcoHxqGyQp84pirkzlzqGofrOxwFZ72K5S
5Rm7GQkcvWWeS1in5k0J4/QorDK9rWx93UGkCd0tidoua/Z5Ws7EG4UXrVlVRYbhMGbvqjt6D/bR
ceoM/AaV0ontgSTCuG37FXtD2MeuncgoI3OP7FQEjwmKKmekouZU6etQmS+D+WqWaXq1MMk9MPGo
Z8ZaCqeHMDs0p8XSWM5YAIAqV15ZfdqHa9081z0RfNMhWSroNe+pf6B0Yw+OSfGrxoNQ4gavQTr/
GEt641AQ2GeuxVhnUJ4yt+AA2SpxrY1uCVsXoZ3tNDAfhv7eMMtDVfa4pSTcnPseSVlKQyla2jI/
YAWQ9sUJMetv2vg3Xd2M9GQcBG7uVzmYCWXd5MnOZqQJa07fxYXpyriq7uSbiaiQs7Z6kFRXItlY
FAi3jWCD4Y2kOG6yeGN2BTNXBllDs3Pq2DGnQ/A/2DuT5ciVJMv+S+2RAgMMgy1q4w74zDkYDMYG
wiCDmOfJgK+vg8paZHW1lEjve5GSIi9ePDrd4Waqeu89GuuDp+rpQTLb4KHN79ZsSwOwyG3lqLX7
dhPMULtzLWC8KiKkUVnig5DpcjDtK/vKcZgZOOFnTo7I4PIXcW9dyD8e/TzdD9RkxIKrIJea0zHr
kr2VcTzOChF3SNA0fK/7xBZvkspYZ6b3M14zb9pn/FE5x+2pQI85Zsl1MbE99znCXeTanCVufZHb
QCVrLiNTlvOsxpNhNVivPMm5N/CmEUUKewrkkG8KkuqU/KrNMzJLdRj6etrLqvvOnBroxYA9A3lJ
hUROvx085th06mWHj5uJOEdfPpqcy0QO0NP2ZVViu89lFU7e8sucyNJGPuyFsX4w+gSBPVt/xBXR
SDUrQHYLfvDtXVBJehEpmQH8jOw3BgXY2ljmofdaPpSfktfrGepNZsOfvOU2nMXJbjehrIy+tzq7
a4fvgvglZ41kLM40I6gTiwWg6jTaERtgJHqB42fP69BEJ2smz2ngWkqk/9NqkY+ryL0Qh51QTyc6
NvGyYJgJS9lvYSD7MTe+x2r4rdv4nNEfuB6nOdb0e6+8totejn55K+opP+lkuPF21le/qo5lRwxh
sOWHQYfMnmEIf1kMGXSWxHDiZ9ujnp26Yi/6+cNX67cf6SMqNYCrrnZ3bKcWu7GmAq/qZqbVKvat
TT2YIqHtdF/iizcYAbWLzSWx/i4m4ySkUYQEdS+Yyff5nLXnKfejY9bwLeuiV6OXeTjMeA4MOB6b
s7ozp/3g2aGahNpXdvvcU/oE8dA8JIntn2YrOdUumdec8PbOfLdLl1djN2tAPoTdVZ7zlxAwP7fc
pAgxe3ifvQV7Ci5jt0FsKJdkOE9lw4rWxnwehZqvDm1t3G9UEa/ZR2W1nnWcfXUmvm1vBn+oPSK0
YjF++WzKLjLianYnuYpy/mtTS1s0PHX2wBI7X97y2r2PlTc+FDYuFmEa+4YDY+//4DQE4pCwBmVZ
SUb6eWeEeSyakJFvME/za6QzSC59BZ3D7Wjeug6r10JXnE1mfu2Ig4bWqL/IrtRHd7LuxeDk17IZ
DtYUT489Ff5DO/0QsbNLRWb8QCA1Q5lmRHFt/Tl6/r0hxWOPlRrVexz0xTawixZxLW6Wh/lrieZn
2zBf/aH+tLsUtFLLmTJynMF9NMw1DTunI17Il8cv/c/a66gKildjHThv+vEnZQzkcYvKwUl8UlTb
zNBW2N+l9rYL3j+Tp9vIm/phrNkznprRkSDrh0Gbgfnm5CTNKZPCwFFUHrqCD7VcibJ7y8PoGGzg
XTDf9U5xsc26IXM0osrGUXa14uO6SjqrEmf6IuldDWbL2qqaSyyr5qhH8poCzxPWUGs8Ure9YFEe
9lHfMjCw2bwk8ncWsDXAYpMyzNIfxiztUzzYLxa+s1iUUeDZugwHwp/YFPuToXuMMg1bC/TN06Vx
H99lXsPLqaYqNBt1S3XSMBb2xCG9rNHAsjg5PLXpKu6GxT00Po0jvu2egy6/I/CAh5jPnOlRy8LV
OImAu2TXxUqsMMVn6iZGhm7kFaF0ZpKm24fipr6DG5EA2lBRw/t5yeaegvxWivMqmeESNd3VHtyH
rN6szbn3li8ti1ZRC7gok+UQKwxI0stEOGs2X1FxHRJySmtj3wBN3+zM+qkWKqmFkU03UotPrUt3
kJGQiMdzzydwcI345PO/1QETHGGeoJVgqIyg+hs/QSjIzF7GUe0TTOc7BzUK8yMhQkgTbCejKCk0
i+dbQ2IO636tuIZ2jU6zkz/tCzOOzto/GI48GdjqY7f/7tGipYmPdIpn2jcm4tIrCYtOd07anotJ
32M/4NSXK3mloaGXyqJfMRbHXRpFy36al7PtmdU5W4xr4aqPsRjv1n5hC5XWl5FNBSQmdgnjzp0l
urcSC6bhcZb5f/OayXOKH1DS6LFjnKFLKVmb2AiARURzGkdNWNvIaGFZvvgix4FdpfG+7Vkg4U6v
43pPv3jqEQECuabc45P35Kb60nNckeYyysPatQ8zBfB+gRnAqJv8rRProCOocGhVphmr8atFXOZG
0oFwqMTz4CNRqwIFILd0kKQ5oM5cvFRPmc3jVHvZbzUPh8Qwn+rKdzAuT8wjIv99iknZjdxx0dIB
48dFG1Ra7deuK65zkh8i9KfdqtwPxznP9vjbH5NTVY2vLm0IlVp6yWoBEhZjwUqOSZXsoOn5xs5c
8blwUZntmu7Q/ipppOhN0nX4xbwIV7ZJmifTF17egSQxgTbp0xXrP/4yK24PN3QwJONKEDWNFjbK
wgqqiZOXePPeNbw7A2F+Jx32ymtO0dI/1u5IGNIYrWNvZL+WPvlekEd2o1F8AZR4Q4UfL47vfBsS
kjTjN52JX7nKKSJJk+x6o892GmtsoBvCV6WKnIMch2tJ7oKNIle/GaCcTu39lLQY4GU1H3y3T45l
3nlgOMqrOcbETvP82Ys1qy/W+GLnzAtV00wPJtXxqqtDbBTdXuC/DKSmPgEjgZdUoEl78UPl08k1
+EJ3kyBWQawQ+ocfUY/LYIoLhCLf/MiQZgIeGQYT0b4nhCJN64dntBlEaw6ATiK6DxX1lm9dB5LM
+FZ8F/0lOTtrenUm9VTUWlykmj/zR6uoql82RZWbPNuMo3D0mVHQJuXLOKiQ+j4/j0v0U86cDJZP
rrBiawFqcr9TZsvkIm7WsOrzhOvsLRZI/Wqcgtn3a0Jx7nlOmDdz0RGFVVixBaHpDN/dJXIU9kP+
nXX8NNv+pzVF0cXYw5GY9q3Yvp5u8uV51Qtx6T9yxGjo5rwnZXIZk58teVY7Mo9La2AHdXCZU+Hf
mepbF7hcYsP61SAs1ph9eOQRzuKBZw8J3rYmYz9qI5Q8VDePUauRccx5XgHckHg+U5VqPQ0jEDpj
Zpdvd+ZbjOnR8N95Od2RDz+wRH2sIwp1O1ahJ8XZJsOhAEYlZFhMgwilMaYjUwkHdWqer0PM64OW
cBMyKwOz5WkGE/O51hxIqTUQVt0ILmL5yuO12avWZpWnK/FqjN941NhWCmJml3rOca6Wi6nX9igm
09jla4Xu6Tv8FzPMmo5BzhlGgZdfh6YQlHjqa4ltPEhTcWzniVIxwo2Ucwh4UEye8EVbF77lcJlq
+ctnvHCvFo8UtdRY9t0xVGqfC0aDvTO1l3Jsg35wSRDW+L7z+V137W+XGb3xsx336HM4BskunXrS
72v6OBlDykm1hRmy17hkjFpESWDzIpiB/4qB7SD+/vHa5T3WpH/KPHrN3Z/T4FC+m1gKCyclcIet
d7TbcLJMppGququISpmMc0F1cxpT5PFtna0/XfM3SmymKwNaQWniHJlYYeMkr9mIy96ayVJH3fuY
WDiiLUyXZc9wGl4C8fc5ZnQhnprB/GqZ15fSwnyL8bzOjoMBq2Yyn5MuIr5ev/XSKYJpzE2WK8WB
FuIU1yyf2eTZtiJnx9AWcH2H4jNU81XybvyQBSic0im2uO2FGTMOn3pfjIt36LPW3umk/11qh/7B
UyxZUXQ2BJFmW63XZY4uXKecDJtOmxN0OBAKMpfubTIrcemIG5vCSp+Myn1y8vwcVdvn61iKw0/f
M6BY9/5asgLB9XYaW1NuG89WCX8m4jjZOwyPdM6C2tF58l90jfOE6dqHbwj6lOW3ky3XkkPHyZOj
Izm5KhXz/r/M+Djb1X4sxHxqLLp/KlF7lMec0U29MSRqt73vkyBVMd53XJPtN+mqsJtLB2GChpS5
y9kR3dXizhK2eqhz64+LxWk2uzKYxHAg6H5weicO+9S1dtP9XHM85OWRBGD9MlQ92fgsnohs3BfJ
aS5KJi8xAw+z/C58EErME27pYIGSjNvilvr8qvNw8smvPHir/x5NCiffjPOJLHp/yrg/LKYpL5Vl
QcRIkqO9YJDmnTfsJWHxfa7Oi3pw5TgHSeaOB1l3y/NYM5+KKW6I7G77tLGYVde+Q3qeqNV1tvoM
MpfHDPlvVkN7zs3ydY1M79mvsJM5Mbx9a3hsGZJfipTE1Fj21THx1ntVJh6Dde/dMvV419UC1lJy
V1W410sfQWTqs/eZRWutc+RgwaFT1Pa19PmYzOVH5002KTAGIRj3oqDnzehH8+TOyUvUmuUeI9aD
18RkIi15G+X4qHvWQCurDwcMPmFUquwYvzPxJykEXiBBsgPNov+QsfiuhYUftNenMprf/K4PCB38
9avpoPyK19+yN3sdk/sYy33QrNkZrUncVj28e31zl8+lHRax/r360W31ZgoVo3mwsvLETIOYW4xq
18mOFIu1nPwkZ99vrR/6nkFN6czHRlRTWGZOtI1Mf+hKJY+N5ojR3OgnhtqmaS47yUD3uTU0Uk0d
OKwx2a/5NaZpQ4B1VTjmpROQf3LCJI0CtFHpMwAviphkoJJht/iCq36TV1kYYTp4ubtXWRgfC5KH
GMu/hMjP5HuJlO3JzdTJ0TRnPKM2NVVDpO1st20cEgp1gtUfmd9OBaNmntcJtevPi+VK72rk1HK1
PV+qAo9ERfq8adKtNpI4vHwwhgYl5cz1FnAZPU7ZtpAgru33bLx5Yxw6yVg+NeXMCi7N340RfskU
EFTzkztvcZ+L0ejCeoi5uIfGDnHFUvMNzCWF8V2N9YcyF+vkkvLGaacY3+XtTZbTREslXyNzcBnN
ZP5Jlqm9bxPiKLZrfdqtMYVpsVhHfLHJ3vR0/yBMD3kvZX1fKfxQiZGKre/nkBFyOHWEjs2dLniV
jYtCu87tdLad/ENRvwtgU0IojQWHnm1KPybHTZnBtJvKkL1ZjNZ3s50M9ILpnnOFOFpsfi61d2wy
wg19Z9dHyu1b66Qsji4cjGgQZErexTMMhtPgKJIsit+Eu4p9bdE2Tig5A3PzlNREivAcBuPoHdo2
Su8j3z+nfvRDOP6bE7c30TWMgK3sAf1sN45x+Tw45n3ZcZp0er5w5rMrexJOwLj2o3Jn5+bK6q6W
CXZ3m99edBlSckzuS1LcR+RelHGWTnxPkoVhutHfaC/TcxozAhlN532G7AVezuJCzoddmxcffHc8
yARcKbOwn/AXfMm6tXhWqweSckPN859aVnepRizBrntTST8FLlHhxiPrusVAbCSCKM0+q7SzQh/i
HP530nKVSF/wafR7RyU8ZmMDO7Mma4pSenYKea4cswyk0seseEaueFMDHIlEM3Lz1thCRGPs3QoX
aLiB2bGpGNYmZQ2UFjWJDpkyiVu6II+TW8D1fPPAoX/CWXazet0/lQnJj6cueVAxVvGU/sLMs998
F6b95KUvRppGm7VQHbXzZDjE6chCsSy28MlbLFxck/k2+T7r2DTD0Bj1QCaponuoCxR2wgqUIWKu
xMF38l9LQqaT5l0Hi82ysbLyHlxl/UJLVOEgzJtdpM+jk2FuHU3GS9aaXarFPDNiXG6THRc0rQ0R
qiSyH5VqT7423jvFOdGhWu0J8GNywkhqMsF+TGeKPfLkyz7lq7RPk+90xjYe4SSBLfjbtUo2h3oG
xV1cfUzj6oTk1VGN4OkRCZb9eeaS1Ly9ONA+V4WvrFDTLTUaQrI2eN+ksX8pnoxeFj+TjkY0VTOr
cLGfh3EqC87fwJA+krw3msEMgrAzTPToKiWHmcTv224bn1FFn11c/wEjFSPjJmHRzrIcSqP9qkxK
MczhLRC8rAkBVTDSSzRoNreCt2DAx62T6GZxd61THnopkwETabqom+TqU8Uo2Udh3tE7R4vY0xZp
qq4lDj09BDKj8fRa9+AX73numeeitbPjmDcvXWQgb1fbnjRgSnlD75kwM4N7Arg3sZYfdibEntdX
bllHVX928fijSqhkqXTqgM8ChmBlOiAuzJfepcruJ4OYOjm3khAbagiEqrxknscCrfIC3AG8gUYD
Lwbjde0YO7azG+qlgJ2YJXWIP4Uhx86Ohq+e0NE8Tiw5nSmsmlanYQ6Sh816jN3dyGRu5HcDSmVx
jvKGHWkaVd3BH0sSdswGE0tJ+rK043p0s/5IM2iduAqdqQzNzs0DiWl6caA8lvOp63KunKrfIEir
3FPIrcc1IY1iqdE8FHG8HoTCQ9cZ4qiF0TOfb05wgj61xgPnGovax7Kh7h1jIkrEmMylMi65qfJD
7WOzsYvNGSGZPCZEBzG3NJ9klEDhwt9iNoShaFp65smSwBuDVYI1W5AZ7TFPAhlJKmCv5Pn0KTdc
+rkYJ0IkxRvxEmhC+BEOqY6hWDsLa6fzv4Mr5otY5abv/YlWnkldr081Es9uHhxxp/PliVw9Bfk1
0cWVEhgDQeo+p8r+O0W5j44lLtZwqdaMSHNhDMG6+RCGsqVdL2LghZX3haFHH6roLQVitjdG4+IT
6gZGMchDO56HrvcvhPX0zp7WCYFOgU5OYNn0In5YrIgdh+UYLh1VkU4ob0a+khlrpMcyR3v2mDds
vsJmE8jjxtvB+dn3pceZ0y5/FGyARBTLnbEVJcWsb2tlfK5VbYWeTeWV4BuDaYOT3jLu+Qjaq3lu
ALqgDvDer9N6WXLi2JPgTK4EPO02+kjXfUZI9G5GKAvUhDiblwshSv02eQT8gHWdkqbBc59NpD+2
RKClNRzewh6PahDg43oKm75+6mRCqiCvL6sj06MuNs/IhFGnyTywUTXHFHZtnqPDtLigUswJ3Jfd
vyXcBoEfZaictk0C645lWQZ8DGdlAExQgTkH82XNU5CDcxlQMe0Uj+0wu7/iEpWzaDo8AGt2yhya
GvJCLrY0YkkgDhTKTdAVwJxQvMqziqmr+sINFgWCqCEcF7YWM+1nFfX9S92+gq64JWtyk2O2hg1+
srh5WPzSOY7G+M3Mqg3XqGEabFNo55l1yJboq+wkuz3V/JqTcZ4kjo8WWWRqVkoXH/U8yxc+HCKx
YZL8slynu3oFNz4AMcdkSDM4Fk9gtQ7X1ijDZfopigjuu0lhDdV12GUidc74Iy7esVpNyjEssbs+
JcdkD/5z73bPNlGpLPdgdHO3hhJ3DZNAj3Pq0EIl77JOEYxhQOnirUri5mkeGgQqwaSHToEJS509
qsggAoPct089VEEbFdKoSfS1RsPeNjkWgQkrKGyWELSOFTAt7mCNp5gqnrMsp8KV4s5yjYOHXg7e
IYtDlfIxY/Q7pp71NKVzxwRjZICSLFfBASTq9pqP613c2XDxxsK7OIkDe3YpnjHUugE8pI8UGNUx
AewFm+WW6JkN7fOHrCpWnBbmyzyq+YaOesZXOZAFz0Aw2kxjumy9g5wC6xyuxZ4o9WkxqKujYQ77
YdsrN1zjmvIBR8UmU2ZT6AvABj39lVeyx7LZvkJSMFEzHLZiRkn6R5XeT2KDzc6ACbJ3jPpqxsVL
08QgXb18X5eTFWaCRFw04iLhg/Uja/6NS+vTMLoP2fImm5XNVZnDfcVoB3mjOGvJDjkrbnAGOn97
Ox8CXYNcMqLiqY+q9NjxEOXc90zy5Z2nv+stlUXJKxjLGSipdbscuiwnjO62DDgSlTCnuUyOrh8i
8vw71+fDz+pTsZTPyzQdc1UcIAL80bIX3FHpj6bHF0q9uufcmEjUTZfWScih99E1z+7NSVL2utkU
FCI6WJkr7y1kld2GFL7O5kTV1k9OiMnht1PqAAUXyFy9GcxtBssRW/IGN9/jwGfa1aQAxmTHzes2
r1ZL/16VzsvYjScvhriAORM51p5VCN8O0AnwtLg8AG6s7ieod4wpB5jxhhf2lq32Iucz8GF/XPMW
yDAYwktmPnUpnyYSNDOiJvaOhL6vrUXEVPMig8ifVxIu6HINVBgcEai6TO1jeMjyjJg7HjN3ya8j
t98kMdNFwwgYLrEyeh9SNdrkn614YU1KyMCRpgzq4WOaxb1ymPEnlX2yXNafTi6jPTlXLFaV8WtV
z6HrXpyobo7TDB8tHUG+L24TGv4qblnF9kRXT2Hn87fAitD62db9mMGQ9AkwicF+d9vi4uABxvr1
uZimEZqlPoKZii4NxZvnHmR8bF0ALkZRvVmCOTIuS8C6/bnPxxfMjgfLj0rMTe4bT0C/T/L1S6X6
0YvHr9aDrVGYZnLW3rXh3L2jOTMIMJuzd8IlY1IfzHfZBoQ2ErpEC6FOyBVgflm+zal74bdAKYcL
i/sSFXrIb35HgB+uW4Bq8mBY6GtCpjd4Zi25PYbjRXWK4uxPtk57RqPyWNUL1TnYFOhzNrVME6yN
p87pzOBTA8khYKhwjtJnQEiqRdDLVofF1iyQR6RURUtyOwiFNXDpg+eTq9B18WRhMVuTpT17S3Na
+D6chL9wfJj6Mtj3U0PrjW9jE7W8j7yrqcFW/AqIvPTSpfnHpVAyqiQwjbXeAxj+YEA6X5PuuWDu
7PQJ9Ms18WEDevC7pR0aI9e4jGJ8fm6mjqa6+ktCTrj0H70G9n+rebaFbG+rkYWLQ+x3fWyLJjmu
roD81NFXY2cgNxgnlz6xxz3syFfAVGSyqdG4cKEUHqbNKpF6H00+8CkkE7FqUxyJKjo0lUQt+gad
dnDrm7XIbgf/MA+hKelYv0/p+lLUxnR0BHZvA9ikMObpMHCnZ3RjR8DnZYi5llBwGd1tMqtX91ty
cw/SqcUyxHVWG9X4o9nUSEexK0NkXUD59+RwfwcmI2ikh/QaqcS4r3DtnewJQ59T/BkgywaOq2H9
KbZgJJRxe0t6bEoilxdIwRcL+TjoqHNUZZ6Mbnoqlfe9/UGRZfqUgwbSls5Z2elbl8QijbfiDlmJ
6w9Vbh/XggsDkGuIexHfZM6l4UNwq+2/WGnXY6U1hhnvIxOUCMyr2X9cOZjoZDEE7uYK8hN1z3x8
X5BU3kWRjbce6dHt9lYHI8NNp18ia/rtvAlqnlRgEOLW14QdybOxgrodeArKvmCyZd9B8etsHyGj
KgJgwpC+lr45xLilAVmYP1OtIXC19F+xrs72wtJB3PaSeDbflrSJ7wq/Lw6zkD+idAOTxLG976V1
Zbpe4wi1bGYLDmwCWJbt2N83cYnSEnkRN/4l19lV+u5L3EH8Wt37ZUAciLJ2RNMezwnm0hPeD365
0moOtTRF0Br+kcLZw0VZfKXiWFhdfh60PLABGHvtqvXRrzZW1rgj0QqdwzaNg+mJk64m82hnww83
ajgo2uzU4FWEnwBgYarQJqjLOSDaQJEivy5itE5e61wyZ2M+UIACeFdWAHWGJ8IqDt00vDgaFvCC
//9gO6DRfJIBdcsOjH6a3vBgnWIauLWvOCJgpiN+B2ibwvjMoTieWyv+WaSgTyN+O2eC0csUeQ9y
FynPVx9WZFpBY0xcAqLsL33Eylayu8g1YMMH677OvfjG4/tUOblFH++6gbOoQz1X1qkZUZDRFogt
M4ukF1f7znXbO8pZrBCQPoaZ7ZqYR1BnFM3G4IIz30iTA1brFkXmM/Oe5VT+HgZinE5coeQbTyOf
YIDtk41aebSw0t6wXP+UFnS2QOn2yp/qMFal5NqMcI6U59TGQ9Z55zKamvuxnFgVFBnJMSYylfDq
D8qtB9qx4plLjG3yLoun4ubsrs0lAX446OxXZ4kZ047PVdYCJLYZ7ZKsNqGfFcNPUsOYZDykOihl
hxrVpB4xkTWO9QTFhggCsU9Eb2AgYAvUeGcvSKhbIc3o3X0bN3vA2p0Bz93k1HsYNyzrhF4Bo7g3
5zAy0V5mmxvObd/pM77MomnOLfvQM9N6jSpE6LTUORaUNYBhixKd4DLgEqEikM2AK3x1972qAV3H
2Ae1ia2YBvI2NyhRaHfGxa5yjwGoeqkM0CJNe6avE7yk+QvDM4Yw+PyLz9CUkVDV1wdrsUi35PN1
tp3HxiAe5jHcXawfNv4ZYn9a3HuQKncegR2qqq7C9DhgXtosPrOfP3Y4j/dWwXfJZeJRwqeNB2yX
cTb/HvKOs9TGwYXPF4ARy31sQz5mTWudteUwBYhsDqqqfzGrEeTTZ54kjC9ibRzq4iOHMsrcoj02
eX8DZdxdUlMzxoqXO/AAf4SZ36IaThedwp/SB084G+PZ7XV+RCGCQKMKcJY5s5o159qsO5MMhoUr
PBccBaVrvY8TbtkIS7xb2zBfs991siKlkTTAvYfhdliXBJd2hI80qDOYNOzX0IdmsK7d+jraBEqM
KOkYRd/Pg18eSHrcC1NgWK/8v9k8Jkffoo1eV2wwiaWKYDDYiTQjfSHAD4FdfxkL0XFpQtJwGBgy
zV3ZaFR0Kb2qXIJURw+LbUO38fBe9D+plqwTZyDALR9zPdez3QFRjkRjcMuxMU+lYRJjydySzNa4
5Y1sjVQ2W82+TqdPhlgOO4RJzYBfoBvrPtC/Tdz8H8VauE9zVZ4BjAKFAShIuZn/WQ2Iz+gt745+
gu4GDgcLT7dw2XKlgFFSzQPD058uwHfLsh6gQb2nZZu/5K4adgvfsWMPknYWb/FMBCtKaZMi/2CB
892nqeoOIFY7wM2oHlE/wwOMvxPa1jR177zI9PeqBB4MCXYKHC7uyCnPLVOGoI6zU45JXM89T3UO
/sZhThkMq0pO9GcVSdFtOoYBFavYcG+UFGTCXPCi+S2rBiM7Bc/HWm1fePGeeScD2Km3+MIbLF7c
6N3VzAR5xfpOakQf+23EodYBDsdiOwH9CU9VYWHsk+RWqxEfsPZ6toUZY80o6Y9bSDeEMsFgJUEk
axX5K+GYw7kyqrs0Z3KeS0mv2Do0o0BjsC0wCGvXr6izBU1lj0arzCN0gQdZ5DCuUrO7W+dLnCwr
NylZnyUKy6Q/ymj7fvid2Llz1ZxWJPHSAHFka3JLlRjrw7zUWJP+WMloH/sxZRrg9NneyaAey4Zx
si2qewhLyBM5PqnRu9XarqE2IuJOEVHYuD1OJc19ogB9WKpT53leDuiafJv0VIROk337Bn7EaXTy
m7O20VXyqM6p9zB03ltredAj3TY9jPHW2fU8OFmW/YxislGuTl+4U/gnuPeHEaBUoW3oeoBaz7kL
p7RhvVc/tlf7QTBgAiXgBnPZlKdumynJ+sVvfYhIa/nl8JA6PjCgSijavodlEcVjzF7FKrIwlIks
sNL00TNnh35G/e6N4p49LaDrLAe1ZPwpQHzrwuwvMVDQIDabT5kSKski7wWMKSSaPAvN2bT3alVF
qKGD4bfjVpc+9tzFdL5Mbu95ZlKwtFwvEtRBmBjAhypBlt/7kk5z6ICB7QskmCPleL3K6I5rbK3V
eIkkJsNiYUdcoTDymuZNtUixNHEb07I+MJbsIMgkl1zQqmMTxWyscsbqI1zz1tHvtl+QJWqZqyaQ
aYNh0eJUOEagq0pdKuPLNLCtxhNatJdP1fMMnswfW8r5HNrJoKbH0YZPUy3QX3EclYiuP8z13BXe
U2knRhDl7j4zgMFFfMSWqsNU45IjC4Paj9XxNGSzwdUFCzTS9XKLJ/TASmmTqKKJmA+qrDVHkt9x
216FkR0QVrmv+qGmSqySk4qqQ5KXJ0Yi7J9AnT1ZS/QZZ+4evxSiqq2/4hbqUEXcmh4at7irN3d7
h6ve9OLqkNf9fe2tDqLYNN1BDWR3X4FqIyaiXH5r3llCg7b0XuMufWwaXLcmUyp2J0BHcEBU5eVY
P7ZpeScHH1cATEJcDN7Rql/KzFyCheC1i1WMEBc1lMbWoDuV3OjRqFDj1mFgL0GHm/WJS6rd/3/G
QjUQJvyxNH///d8+a5zNCPF/47SuSCX/5x+dv/793wTR4f8l1Xz6IFP0P/79f4aaDU/8A37ahlpQ
jmPS3pIq/meq2fCcf5iWci0kxH/uVyHw/F+xZsv8h+kr6UJnIOLqKZfEMx3zkPBifP6W8E2fv4gJ
w/H8/5dY8/bjGzDXcV1tv5kvpS0db9tfIshdu44LBeJfQ83k6d1prjIzXC6QxpJHGdbHBecGj/MB
QPtbdvyXt+b/ti3F+x8/0NnoElzCjBtxfm9//i8pajYddPnSk3CcDusBBmZYHOo7IiRZsPkfWGKL
EkqVAwPztT/97z+bnTT/5y/r2MqG/Obgy5T8/3//2YItUykjYFYQHYfzAq2S2d2pCJLgP0g7jyW3
kW3tPhEi4M2UAOjKG5XMBNGSuuC9x9P/Czrx3yZBBnFP30H3RBG1mYk0O7dZ3zjsUOq1qRTDw5p1
E0tXouQLKUJiYrMa3n92EqgR/+/8yizwZRezzqSrhkRHOWtC0xat5BZ8f6HIAMsV8ocY/qIhZmWk
82c7/6wYQJZHMU0ZXR9lYWCKa/IpTQO5btfct4+c3Y76XH5r9uMzibt7cQs+/4464Fd1R9/Mq7C9
bf/KssI+MA5JNAxDVOb1e/qVS12dzLRjpgsECUlzIR61afbaTnLDX/SerEyndC4fNK9izBmqjoyQ
ZWqqsRyuGBKLiFvZrV3jF0lcp3tKth68tNbhLVchRQirY83oOaHkP0Z1SxT5kIZKT+xijK1Khzn1
DLD1v0XP40PzFYQUDi/iusbh9nReG96JJWv+JSd7poFpVw8DlmpdoQbxG9XYtuJ93jYirYzHWhwF
kzzCEKywIuw7R9i0O++53VLjuf83Z4BhcNiIuoTgIKU05+NRQVQHI0wCPhcxaSdzEBrYe98FBJpp
d0QrMttRnHhnuisjvDaPJ3aNxTxCKyZg4KGG0L/Ej5BobeUu4NipeYdtJNRbwy0KqSuHzrWtblhs
dAX9whkfcT5WPWh8ou+m7CojnBnNaUVvZVjytc1+amL+CSfLQ9RKU/UHTNAC5Erb1DWFjb/DDbKj
N0q6HGuXHbMHz4ZcYxfHcf9vzlXj9AfM837yA4ZKTMWm4geQ83HlvyKat0HTv1FtVH8Jnoo75JIO
ilvZI42ltoFA6EjICD3j2593XjXLM+/0VyxUuKIw60dlnob5dJf28a7fqlt5dbTzn7llZnGBAdwR
zRyNMLcN/a9iKaWzZBaiNEC+LeH59pD+rI5bxuAtnc5saWh5Kc5jopBoF+7rnX+Md+KBRv1duiVR
Zzi3DV4ZnAVrxbRMEc6TJi++ZKbHqTnJmeoG1YMZfAo+IUOD/6y/b9u5dmL/uZcU+Cwyka3FEUCn
gNx2EfXVYAEdgya4Tf6AXvtjem/sOAFsNI5+K8XKCpnhMstvd2p1eZBWSkhZbJurLjSHD2vLBnEE
u7PNzeBGexow0U5eGecVd+fM4uJQ5Q0EeIknijsrZk8OAtMUSiLk+3e8IwmHs6P/LB6s7x6o4pVP
eXWsOHY4izJArqULMCbYVtNGdWmYPI6wKHypX7mXrn9FiwOcVLNoacuDXOhinfLcjq/4lhzCvbQX
7OSOnt67wZ53/AgWe7N2oM5L8HxLILPHVS/pOK0ElxdLFJYfPZlVRk7H+G1RRyMbD6NnrkyedLkR
dNnClwD0o+EaL2evrIi16jBt/3y3/FX9Kz8GrJXBtl6Qocd9Mn/yGF1ZLVeMKijfykTlwIep6mKx
xEOuYhWjkvKJa0eXlEGEwiRFEKzshCuTeGZp9pRPTmxvSiQoC1iCSk3hNMV5GSDTfE0acf4zi2+l
iDqCjlDkTB1K07mZaRSFPpzNIFDmztGuH4FDwOlARNq3hcOqSzYfhxf2cC14ccFK1a3F2cx7uvMn
jUKpxvFe/NfBUV0Q1nZz19lUtoLMxbugdmDnPeZfVzb6tW+nzYqY2NVMKhXPh0pokwY9RaGI9jge
5SPAAEf5Sovib+r1GzfYI6P+M3hQH2+bvfIdVVE02X3M7gylOrcKjmUiOg8ATaAcYu7dEbStj+7A
bSuXR4l+ZmVxC7ERYuBNWFGLZ2A2G5EF8y8sSJrOk1Y0dElfjCOJYS7RVKG6fZe9qRWJ0Fx6um3i
ygcibfaPicUg6Iors4n6NcQM7wZiIyaQKBGZkf79th3pyiJUJRmlagtlalkRFwcUyzP1R8qNWPTV
gStmOx3SaI9Wsk1y3E53irEd6fNAG13oiBDftn7tUyHISqulbvGsXx4hnSeOjaxiPJZ9EIC57RnH
2xauj48nJQEKU8ZXWI4PlaiAshaV2riN/9rJm+G++p09dXe0sSk7YlmPvrQZ38myO+w097b1awue
jkmcBkNWOFIWC4XcFXTT+T4lY+hQ3u5vFIGu9KZaWS3KVUMmoRaGqMyMzPOdVfeaEVYBE5lMrfjM
Rdc8pJDoKEqI/I9CD4BExXUO0rkmqbdvy25yW2Gk5Rg9KToXA6medmUt+CqapzIFbTROT8o+MvJs
IPVgxq0zwGN5IHEHeUOsAMDasjDA+O6F4WiZifKcp1EA/rCiUhl0Q4XIWa+OvJeo56e2ovdj0VFp
7EWBCkVr2noKX75LTOi2skUK21IqYeV6ki4eGrzZiDzx1KZ3mfW1OOM6IzIMaqE0VzxK22I77Ked
cZQJmKy/rufpPTvJMYWkO54L7iGg0Xmdn1xQTVgzG1mvAS/7qsNBUyTaihG9lGG5JeX29qK6vO1n
axAg6XUkKqNeuL2aVlB1QL11f1SPRvFevKcu7cKvgnZX/CVhnVsj3FLtvOJAXSyyP3ZNPKg5Jsbj
5XyUKkXFraVkGs2AVGqpb0p6p9Vfbg/u4jiabZiUlRKJ0RG8X3jaCBSMqS4yNpAkvAXTyW0U/wty
JXd5U1JBQamwmchrDsaVCJCOkyaK+uymcf3PQz/5gJoiadDoGVrNkzRzQtc8qO9kH219K+7NaeX+
uJhI5dzafPifWKP9z+viMaFTB2JCQt2DhMwQsNHbU3m5Af6Ywd3lYLBgVC4ctDr0AaYgXUnwkmKP
fYiy/Aag3QsN+Lt6zRtctbZw0iAGaVTwYE08ynbAWyVwin1+IK23K/e3R3bt2uDa/Z+BLRYiaAl0
2Tx2tlQdtJ5eCjNbOTzWLCw2dF3LkiLUWDApYwq1cGdl1cPtQUjzUj47NBafZ7HmTCFG/6JhwlCM
OxY2IYZjdlBdOA77douMBBNIJ7RLhcpuNbY0z9DCNnehqtKYLLHul+t9LFoyXGqkE33w9yRBqR3c
guDYRq/ah/cze1i76K+EBnD5Tgwulnzgi14RGhicX9DB9/guclIbSC+VSpv5TF6L8lz5gGf2Fhei
pGQIQJvYE0N46Yr5pdEseWUbr9lY+GhT3JSF0mJjbnFokyfL+ry9ROZJufhKgK11hRSAjpd2fk4k
mVrVtZHrbgD0BHxENmbfJE09CkMnrYzlSrDhj0/+/20pi2gjei5wlZtCZzX2LvSrxKGF8yehxvLd
twMXvNxDvnJAyRfXJveyxnufDL5OjmPpHulFmtHrXM42a/KNx+RXuUMPfls+4o5+sdxf/nv47t8n
fw2ueo9gllPfGffRF+Bde3Nlw19eqhSnSZJK1JMXisr1dj7XUSmEXjIIXKq2aFcH1abzy3N0Z7BH
B4ljW3ILe7z77x3EmUwuGTqpAD6xuDiiZSQHB0rb0dxEBBn8ngUAXPhIqmLl5XW5ks7tLA7nlnhn
QU0+doTGB+2RD4e0tKCkZSZd22o/fdxeuVcOt9kgv1olI4iW3WLpCkSuRMSvNBdZQMR34IY8QpZ5
SpGht8179cl80r9Zx/FQvs1ra+2hqVy4EWB1FCaVTIdKxezypanijBldy3jvgETctwTuaSg8Du+J
wzc9RgeawykVPaCdawfbYq9uysN0jJ/17UCkMvyNKO8BhfRN9OI78cpOu1z05z9tcWrkna4MSslP
66OUxt+PVkfoisI/fdSoV/379ndYM7b4DEYMr5gjB79GADpIg+EEVKBExNSnGy3VveyZnJyyspcu
z8WzEf6B5Z+4N6Lgp7pQok4caBVFqyVycf+9B4WJmZOt67jdHB3nuxWZ7Umv6ZQFzEoDenEvlBTO
tV9vT96lm3ZuZN5UJ+MwpprKxQAjqhJvVcncJVTHekV2uG3myt14bmdx9HQ9YO7ewA60rB0YmSOF
14D9Ntau2VX0CB5097bFqx/oZPYWS3CoYeyXtEu4cfbRTBm6PMPKIl+zsFh3XWeG8ojimKvnnyGN
IsqwdsGvfJw/+cGTjyM2hRmqFZNmle8a1CWj+hirt9vztGZjcTqbYZIMVoaNPrK+Rk35NWzaFyPw
/s3h/M/n+PM4ORlKJRsQtjTMwOFTh3fUodk9m5VNefVEPDGiLBYzHbb+gNSdSyH4QzOGDyaA1qmy
7pIYGo5Aa5IyySuJ/fkrn/svZwv7j89xMrCuZO8W4Nhd3rJfYLm85Fb92BresZMI/Pn1rvXpgaVV
eMXu1dvuZKzzdz2xq8BMTn3ElF1CENuUHkDRH92Kzp0k+T8eRH/cihNTU2W2gjqx0BW4Y5ZClwzK
4TP5+1+sRDwlWl/wU8xZU+B0RB1hgDoxGNEwDRutpJCZIhTkeVa27ZVoGV/sHzvLXTV4eouYCHY4
tO8NItP3QEHbl/pHsg0cy87vde9Jcs398EBD1soYr5wZczWERAGRbqgXz9XSFIVI7XlzUb+7C6vk
V6StJvKu3IdnNhZ+UJT0jSrm2ADiYE/k8geqf0mUfG324X1+3/xF2eoLnQFhcVx9IK+Nb7EDzW5I
KnRBNWjTm8GxKFmArC+i6IUYoy19+uQR24ZCzpUI6JrZ+d9PVmhF47suzWbzbgBwTPdh2fwfv9xi
v0kZ/Xfo6uLs5dkzueUXpZJWRjH/icVRQvGRjDNCEo3Wk4WJXqtyNZ14Kgw6QdQamZpcomN1JY56
zQo4DMMk3YQWx9KKoWaGVCeT7qa0PEAggikMC6DwVw78P2Vjy9GwzimyMDVFlZcVQLmfiSgoYkd7
Qs7Spo2IEoDUbjYISOyEL0Av3dTJVp/9f/KAt+wu1oJQFHIN0lP/88jJH3UbaJszBxoqkvXl3+DC
3ix3sP2dsfM2yb6/h2hmm250b93TbPWDdsL7xBbvVqMDF6Fa8uomWQCJVD5u+/IZ1CFUIg8lSoJj
YPv7jGIo2jDRA3fgpn5de3NdbIiFscUZIMqNX2edpsO4QSIguYfjdfuwvowm0q6p6QboburZoFEt
HLqwHqq8zCPTRSe0eot0jyZsfRKH4IOOB0LvvZEUAExDIbofAt98E0GD8uxMJXiiKm9C8zGHv56u
eACXT1xiqxqpRpLfVNuZy/itNiZAk5X55WEDSfkQAmc6UE+4tR7Dg/cL2Tv53vsKCta5PR0Xm2o2
a1EQTvEgmYllFAPlqcbsWg4gKPVun4tOYBGFzEv3tpnLWceOLpJWZN+qpM4Wd6SpgMnpR4De5oMH
7HojyTZyMLQMGC9CRSvOhpZ5TVuZ1GuDI8HDM5ehSQStz09X1Aw4rEweWJLv3dXwcuJO2+R0rN0e
3FUzJlAnnjwmw1yMTVHGmPxOyxyObzM5U3xUhxWn6bI8QtfIYMxt9SCK1IsqSHKD1QAzcs4EyoRw
28e51tSwg0eJEIi8ETfZbu1OvKxxnW0ShORrUSGsLadP7So5SwvSnNG9fKSZpP8cHNpJv83vIDB0
PxWRIAycxHsYbeBukTh96ferifiL42f+FbqsyXP0RyL/f/4RA7qY4O5Nc3nPRPApPuqHgTKb4K7a
rVUTXhw+C1OLExiirC8lFaZa4LkkFnxIVbeXyoXT/ccCIReVy9LSzcWjhWRnTuxDpDTaIO7RfY2S
r8awa4POQcPIbv3WoVdkxeal37gwujhTx5FQZdlitPplvCEElf6lfhJEbB/rHXhhsJSuEYDQscsD
Yjq71fvj+qz+M+bFB6xpkuuGAvOlW9wr27lIkwrtg045oWQrH/I+WAvez3/x7CZdDHjxHaELRxzX
WDQf2g+ahxIHZoxNDAmKPY7cetXwheeKQbLYQOgUiuAJUJ6v0bD2m1hPZAqkwsbbIhcoP8s5Ona+
RqkmBMjcBuPTbG+vpWvzqqimSsUn9a/acmPomRA3yIqzlhrhEan1AZWJulk5QteMLKZSyvsolnpd
dZX8afLezeDn7UFcPdhORzEfricecJuTeG+o//6Te+gOIyjFP0WnD5U7FyaOMF6c9ufaorxyZOPb
/TN3i+hRDRsi1YjWu/B4/A3yG08F4s+5T+PCyvjm0PxyLZ5aWt5BCVwkEm+qS0OH3XXwIvLpPvY/
gp7uvPG7N6A77FOe1ax4y5eBq3lNapSxI8GJK7usrTBDOr9Mg4ktvpV/GVsobo58SEMKy+kTdeK3
tcNz1eBiTiO/0psYbMgf/5WWKsWZ7gAaQ4meC6J7Gsh3w4ozdxE3WYxxMblJkXD3pvPqxCdOv47t
d5i+YfOj1T4rOjJWPuXVvTAXhMkSu+2iWkXQUbtAmoCCEUpwtG29674ajwF1HKSi50QgoVvj922b
V00asmqKvK+owFwcLL2EIlJDTbabhwDHRJAvCCZ/3rYxf5eLFUoagCpIdX7bLyax93FpfCrCAIUl
tgmXm8cwjZ8dbPs1L+bawaycmFrENtXECJIy9f6zROjgZv/tCa5v6FoO7sjlUjR/e2yXiW+8F9pz
NJqmZh3aZSy6l0toemihgn0K40MpycJdVMq0t2pWUqBaTvf9TCOUsi2/O9lxjKvPOa23X7XJDxvn
9q+5ck2wYOeSTJG66AtXRk09sTK8YA6MK3TkRt1OF4XvvaY/gReGWTH5K0m8a3sSi3MqmfVDImvp
bwwUE8oWr4pu29EeQW5BIno913w3u+BH9LBWOH/lXOUVg3Q6NacSr6uFvdEbUk2fUzt9gzvjTZXT
6O1dF3bqymYkWXSxbMmO05FkcorzcFl2fyHFOBpIVDGZZhVQZQ700jYNWdh5stKMe12LqMBp8xDy
fV+W3X0zRfG9ARFqa2mh+lKbg75rcuRdS7bFQR+98ZgKJkwRiqAfNb0rgdzl5g7M1gCfxOqjx1Lt
+le0tLRjVdbmfa2b9I17mnlfjIa3b0N4Szlqf/fR3Jc9dB6NKDCvf1roZR+FKVV2lth4P71EU+8s
5CAOWumH1JsZylM/NdWxKfy/FYjxx85AeyA0Qt81Y612msJ6D8UMbb9JqJy+TbInrbas/Ri27J9G
j2B3gyIukqbeFfCi6BDtlel3mibjMQQbQ696EugvSt3H5raf6v57WafVcx8WheWItISPGzS4wwcj
VozUKVqtLeCoWPkBgWLrXTDK5KNtkuLVl0ZANWA/2TCifCzbwLibshE2hjmEM5XW85Vx50td+Cgj
EPck+hrinXKEPueg6MBNUTNUKt/8e4K9QjSq1+k+MLq0hsjQqg+SVJovyAlYki2JUTw8GmBoPlJ1
lttTi3h812XwyAKi5V8UtdA1mKBivausERhINLawEY2pglXr+/NrJPMA/QMg+mF5gIDAuEfpu08a
/wGoO0qJddAAdJhoDTKl5qeX9rUTJZV2UNCH/plVg3nHvAw7SSEEGQ9mjf5FoeofgglOAzZfr7+R
munlXVCP1gGdBukLmGMkk0U1DUS3S6fxL20cyp/o1HlO0xZCeYccIsChaepeY6VGhKb3q2IvxoNI
90eUdBtZ8/TXzBOHEhKg6T9anYJwq5FOCdSMODhKdPB/qbhgo01TD6UEdiX17n1E27YRPeIIw4TI
TtqdGiWsft8cCXCIuWvVJYqJZQ0B25YhCx8nn3GCctJBFTfADBIj3EpGLtph2ueuUsizHhOV4nI+
CA4ljYJjieDOaq0xniXRqg5CDpsIAFH3KrRd6xq9VPzWOsWpDSAjBSonDTflJqJeEfygP6HPBjO7
nEJQ91b4qSn4BKbXRHvVaFBUhgd7r4ea4uTQQDYtz99jZQBuV8Igf+pbFPj4DZu+Nr5z2z/leBjo
06AMMPp+eKi0Tt1NZW8e4iiTbVlBZr4Vk2orywIPRDniPVrmzV4OIm2XljDpOIHpn28hHUlQeRxh
BKzcaUGOykAxU45a5MBL3zxGEfLYccrtwNO7f5M42GQb/gnYS2jh0072Mm/u5reOVTBkwIialA2A
1oInAljL4l504qYCM1eZg2ZtkzaLnVk/9yXQPFhERhT0COBGo07JHJjjz1EEZZS1NSUUEcpsMp0l
L9BXqAIg5mC4Hb/uewXm9AEQcrxTqMj8Tt09NcBG8E0JKaSOTSag703DA+TXwZLodP0JOR8Uwty8
r48KQg0gtsFm5nujD/KPRmlklF/QSpJCAGuhR6p7pKZvG5UWnMOma186U4IO0wwIEAOER6SozbNj
UA3RfkQHBjWbO+DJwQ/RjMdtA0u4AWi4zztP2vLP3d3UjUO6a9Cje5FL5CpFcYQ06acoU3DSPneJ
FR2NPNcPRWHWj36bmptwqJptFIt5tRmDqb7TKvC+XDc6CsgeVf9dCM8B1Grw2fghtKy8zzdqlE+v
aUVVfl4G+dYcJuuxgXsDbEfzX+NRQPHBiKd83xmgdABnpNvOmNpvVadEjyZQ9ru0srzXNlB1lMa0
Yaf3YbORIT89mx5ACGA+ykftFe0XZewpdKEx7OdYVE1rh0UQ30G9iV6g70BSzLP2mybIOYgapEVl
RFVsqw8y6JfW+ENV6grNxJmTk4fD3SQMlivFCSg1rdCpblYbSPGaKm+yYEws0Ex5G29qwEqvNW2j
0+tkJMBK4XDGd3UVG0jFdOZ3XexGeUOssv+ZSGbA4PPqZeTk+QbV1f+ajurkNE3QPYAF6+BL9tRb
bwZwt8XRAsoz3JuAKj7oKpIycChK86TDcNoOchj9ppzYfEJlQfSBF8X9z9aQxl0nIJiHGrssZQ4o
AxXIiSVGkhO0ZcTNS0nyDxIO1rGbPG2fQgp29UgLOrQrWkNHdKYWNwpAnn2iy9OxLfRGQNPMt1o4
A9JgD3qv7hJgW66U69ZTA3cLGVsRXQo5r5+TvmqQOVX6hiTeGMxocCPvvgpjgwyxYYBsTYAUovAG
RJ/dCrE+pbwF3ZGnTpCUby1H78ESFGGL1MjkDOCWADjEPDHlItwNQ+F9cneaj2YRiT889Jl3cctd
4429uZ3qcHxWjZq30yR3W6GkRGfq0LIHPNbuJaXLdn1DyraVKoA4qi9uRYRNXe6+4UhZeHswMyl/
HoVsegXZnRPpRHGDQz3k6hz7HwERg60cB/I2qybrebCALJm+gW5GGDQPZiG8mr3g2ZE18/I9T/yV
DDqnaAI8OtiVVJECSxpKmkInVSSYOugtKRgrMA5lbEk4BqF5Z3hdiZozyLhn9CGA2ExiPuyFTOwl
MtshleSapyLLaXRV8GK2gN0pQknJ3Hc5SxLFcbT2BJygblMYlYegmdZ9kUYFCt6oNmppW+OUkKpL
fflHFwjC/TTJJaKEJacOQiylU3kpuaGwTjSHTl51xyE3awmhLuH1luaoStI/C0HU3UeoxbigD8Vd
Fk/DryzlVsyHrAGdOSb5u4qwIXhkaEadU+tIVG5GpOrG7aS3+Zs+of22qfq+/mRHV19SrRG+ET7p
fnieXmaAtcJqO0kzhTSJDceg1XZjlGnQ7cUU5UQH/Kq0n5oMDwUqeJcCqmNdSy8+eQF6Yqh906Dz
5Gp5p3keMeyogWXU+KYfoLDRzUooShaBAxNzU3gcsnLYw3zJzY3ciO2298p6H0uK+hlw1QXoPyD1
7Ztp9BJnAXHcuBl+xNxn6DO1426shs6NKrQeRb/QncboflIzX6AZZBA/D2Ru6SgiVxnB0NnDaC+d
1vPDn6NX6du6iHMc2tK3Q7iCqB7FeL4su/gb7mWU2u1kpPEGVU9g3XGvJW+C70dbsc8SyOSJQllm
KkQfGvkRBHbM8HuRWTD80hENwxGsF+6ljyh6Du4+z030mjS06lJi+3tDhp0mUqv41uSocPftfLcg
DDJCL0cFQNP3koy7Ihjyd3r93kd0qnxQQ7aGKy2hUivrD+CSJmmrh4Za2KpYelsceCgvhuJVXy1P
pDwMd+Mx7fm+G8/vk8d2CssnTWlVJ9Ar6Y1MVb3jCkq2nT6OoOcmHVhbDKeqVuvB5cWi7rpQhlw0
GFXjFkWfbMOk6XDwKD10AxON9RA426Hv0EwIOb011EozncaKTmldCo2aA50e6RewXCVsUi2GXcuG
YhJ7xdpBw67ftChufjRDCCa8LHJ/x0cA+lYU0hMP/Oapz7rhGe2IFtpeWkDy5h68zwa/OxqMCKS4
NPp/p1ZnfYZlw82cBEG98uS/8iyeI9Bz44VOgZZozg/1k6hb7iF1Z02kLLwHOttsaU9f22ZmKjQP
a8QB+cpDTePtbZAeETG6TLhlxFPyimeFK++K+/ZjbvFB55wjCo9pR/kHctFUo9db4+jb4ib5Yhzi
r7ff3ZdRFJ12BWtOPPEfXv75aIUiaDuvS8hPy+EPX8YL8jNf2d028qcs+zyOghXqgA2ancmSLlNp
kU8hLVKspC4/5U8gruURGrYt/CKJuxVsNIzuR6fcgkJV7OlVeyjvRSdyDY5x218Jql6+ws9+ybJc
OB3SOPc1fgnvro0//mU1X/JiLTGzZmQxqZXUNdCpMRKmn213HwPIjvSVD3clK3o+Evn8y4Hjq2HK
YETeSb/0T15gX0PXeqy3/Tf/2frsfoDMvFtDjlxdLv98yD+J+pPNESm+WXVBpruZ2EBmfPeTtWbW
y5Db+bDmX3BiQZuUnJOeYZlfRjt6R47VaelifYztxm0+ev5n88T6uhaduawj56I+WaJ/OtVO7GbG
kEBOmxfG1ttJsHFA1O+a/XSsPup3GFMDuZHVENxlkHY2Sqnv3NA6J5nPB5sGCAhWIoXy0lPnQJCu
U2fuQen/BqC8QSyO/YCPX5KasVpnPTdzJf11bn8ZdESZrPCRsOSs8+wKEPmm6Ow5B1XdzZHb6BWI
p6tvMzyHh7Wyqeub5J+xL+K3hiI3CW6L7iKyLKXvc2FYOKwc5ldtEN8HGwNCllT++fwqYWmZucj4
dPG7JSNCbzoAwW4fblcX7ImN+d9PFk6JKFacj9ggJQwy7iXwA4q074ZqrWTv+hI9sbRYLZJH9Fkq
sdT9kj/DffxCM/m9QbrZJWZEjjs4rPVbz3/x4tw+sbhYH74atLJez/OHOCbyIuoQIR/8bKQ/a6Ne
CVteP9BOjC0WxJjK3ZQCsGR4ypbcTLbJfwRPutM6BpvQt3MHwNDfuCe3v9/atC6vhBHnkUKI+QM6
A9pl1LelOwSKDuIWRCMtPuHb6r6/DPaz7/4ZqrK4ICa90MRontfkvvwrO8guIBUIGbzMiD6TaF7b
a1fPmRN7i7tCqCRxhBLLE2mA4th/xvhv6a88fy9yz/WqtdD6ypZY3hIW7LE+0ucvCYL9boaqGFsi
O8Mdegg2oRduXuqzwnVC1TyOi/Vqzc4UnLW5pfh8Lwq5rBRhRDOQujOPXLpOvFOfChpLZzTVWhvQ
1c2B50ROGx0z6P3nxhTiznBvMTZUbHrmFd2kOP4uVsomHVY7Pee/djm0f6wtPiEoiRTpNKxl9ylt
RvlOdcxfM3NLWEX8XLvkda4jACCqaFxw02IUssVeHnQ3qhUZ/dZo3PZ+vXrjXh7OwNMkRInJJgPG
0xY3PeGxqTfr3nCVN+NN/0JL8DbadpsRYfWH/tfcgYmO4Vrd05VT5tzq4krgo+UCaisGuz05EHf9
ZvjU7JS7ef/5soPke/g938ZPa2n1K9l8DJMeJQdEfd0FyIzCsSqtstFwzR+zNJO0C5FHOmRbMJm/
w3rvVw/BHh1dd83w5TTj2Zx8zcU0m0hsmXk28nS1Urvy7/VWQ+Dj4/YhenXJwMDRTNqWKJpb7IVO
RaZOMinQNOLkoLb+zuult39hgr67mV2hqhetMwFip6OJ1+5WQfwt1cMDT/O/bpu46g8xW/9jY3GX
F12sBmODjZ7d7JCrC9FZJOubOnDaDhYuaDY4CHQgSKWglynt1wutrp2dpz9hccmjStBnWchPkKIf
pfkt0x/0VkL86OvKUK9+MSAD5CJh+l1QBlJBK+C56jwffngvkmN8DexprzvqkzFyOsdOcFyrgvjj
Qi+PMJ2UHo3quobXu7jgS9Wb5IiDlNk1dxTNJb+7cBM+ooJtz+jEcCfdiR85gsWTPZDOCjcSuqVo
U/mH/h7dR4jRTHr3F4qr7dMsmXw098HdvwHnMf8nv1ObX+0nHp0iiEg8G1T1NlsAdiHauJv8lZJ7
7uj6G2I736ydvo+mnXBY26tXakHPTS/2EdrkYtzFTNFQKLbakH5UG7sb0HdFQSuvnupRcxB82mTJ
e2Xs83ytf/z6DvjnG2mLaybVaqFnuXB1b+sPcze6enpU/w64SDtbOnJz/4k4bY+h4z2u3QhXT6oT
24vbe0wDqyP0z2skDV60UHeLwfsd+Pp+Zemv2VmciEFlBJWYGNxvB3DBksOcmp+E4B9MZ371zHkG
3cnf1qI9a2bnfz9ZVhDeKsFv52/bwHqjbTYun6JozfeaN9GNTaYtjjBuda3pSgY3o9BgNr8U751D
/fJj6M6F+pxgH/I2RFDzAZEG+/bMro1wcXYptUqGle5Wt1Xf9cEjec3TNWhXrFxzZk+35+JRoqGl
knoo3buVpE8bUUuOTRQd2sE40rh1V/TlfaVmK/fbtZFRnEMEay7z59F6/u2KIhgMeioN0hM4CEJs
F+r7FFQrI7t29p9aWWy+Ikkrr1dDw81+VUFCvvRjig8xskr//Wc6NbPYZ0Ux9JM1YMYsR7TeP7QM
SfQsXbFy7TMZ5AmgNFHzcoHqmmIyZ+M8ZSLZZMqh0e55LVSNk9430d2upLGZNoUc+c9SH6B3dHuM
8jyI5T44Nb/Y5JJSNTXFEga4TnkXPo4uafRdbbevxl1pe062D3oHeDtswNgpyg1XiWs54c/bv+La
JTtDqaEwy4ZFMc75ssmTODKnKsfFjTU70sVNF4wr03xtZSJaYBAfnwGEyxBSpZMV6KqKj0m147Zh
+duTYcJpF5U17+hyeeIuWDRizAXnFMcs1k3DM1kR0Dnl/hbtRLX1Y/dU2qkNbOBY38d0n/u/wu1a
MPXKlYTjzANrXkiyqS4Ltch3iomlM0KdpO8xOfh3KD3odnMogbVYE8C58IAWBSpVhOj++yaQ8+fC
YsyZXMMf9nguSAMS2uAArNfCMle+4ZX4+Pw24GymCk8hkb1YJ4mfjVJoYCU4iEf9yBHjEvqnoQFF
0Poxdqe9STfB4Fqfxg7c8jeSqM4812sH+LUvfPI7lqEQ1EWV3JQGw5WlF0++y8l6NsHBal9ub4vr
jzDgIHSrkQ2A5HK+L0jRyqg8idjZIai6LZ6b3+kRSbffrTM63Q99q9+Nd2ud11ecK2b5xKp8btWo
s8YqlMkAJQ1Al0mNbW+bUtmfuOux3ct9eW5ssXAm2YOupWEsQ/e28xGI7xKborGVmVwzszjmQLLJ
5dQwk8FhJnKH+xE/cRfu0Elzi9dhV74hX7+7bXTN5vzvJ45MaHZxWtYMzRtVZxipcPIcpVg7bdas
zGv1xIpFjbagh1jpbdBWiqNOtl/ZiIXclU7vWMMXFNkewre1wV3dAieLZOHDVG3XKemIWR3tnhDd
4LrcULqwCeOVT7c2voUb0wXD5Ckjey0Y3vL47wTqXTSubLQ1G4tzRavGqLIKVkfj/VCaFykqqUlY
ueOuTphKmwUXELjAZe8pInCe0E/Y6PV81yoV8rCUNTZotObi4fbCu2YK6hOG8GKJ7y2+TW4gzxx5
fBtLotagf+lQGTXrjSX/132u0FQNzZzJNjh8F4aQIOqHrgotzifKOlCbO8Iv38a7uTGn+JgL2hNb
OfwvEjLzEXTutQC5Byg0R2zAyS1H2MgNYj9GYbmj3TnFM4rzbmzPyef/FTZ5zdpiCVIGE1E4Wlp/
It/V7/ah2VOJuxv+ggztrB5V89dZjo0Tn7Ds3EBMM+v5ho4UL0emFmu16+0MIsMf+ePMho7haSmF
Pb10pJrUPZVca+HvK/crzteMPaV3mcDDhQtRdxNOp+S5TZk/qd1rKyoHFCMfDBkNYSl7Fqk/pT7m
WRDezdE4joP3IZIV35jqazVN3gYNGscrCjcQc9B6gvCt94q7vJCcJj0OkrgzW/n/MXdmu5EjWbb9
lf4BZnMegEYBl6STPkgu1yzFCyFFhDjTOBmnr7/LM7O7M7O6UVVvDSQSiNBAD3fSzM45e+/1re+8
3zwB//4ngMXwt//gz99Fu/Z5mo1/+ePf7tqfzePY//w53n60/3H90f/61j//4N9u8++9GMTX+Nfv
+tMP8ft/v374MX786Q+7X1Es9/Lnlc4yyGr89QKgNq7f+c9+8d9+A7r8A9bLtT/473/89b//2Pmj
BhHj/6zSXNZ/hL1cf+A31ov9y9UGfbVdcgbl0fxP0Iv+C71xsvVIhEVhgAmF2+93zoul/cKZ1SRa
iUcat8j14/+d82J6vwCGcSjrsKiaVxfuv8J5uS6n/32HIxa5hnRbgE90Ro7E/PxlM1bNYsHDYcNk
r8wmqDPnXA7o/fvqKTEEqkLz0aqsPhgW6x8sjL8OjP7uyqwZVzvM1cT9lyvnIsWNRggH0iVzRkpd
PhVK8WQBDNO2r9aANlyPN1aVAaEzwTcbr4gjP6S53S0pRDnvWB+5ORNUZ9PRM+aLY8x3p+HiyvQW
+anUzb3ZzYdUxnDoeFgH8JWK21yWunn/wwd9+e0V/xt4tIvIm3GAs0MC91/eRNQF+PaAmlzdGSrI
kT8vE3JNE1tNEt3fTA+RlFZEDbjzQNrbazH1WmRK73NqBsASzuTtMBQcBvx+8SCMdwCZn7Pu+ia4
psDehB4ETkX/yEjKt2KCSD7Ajp5G2QdW0nKoWJhqekp+q2wJ7qGWGtDwMF8nzkeaZGU41BoRStWJ
buzP1DP4i6VIyISF8d17Q2h0ZY6qtIKPOHpWsKrzt8nLDD8rdhAwP1CPVr6NHNVXav1GcSYwj1/G
m4UTWG2+mw6K3qz3/FFanOX1nlGOyQseR5kE5tWhVTv+pHion2uiPjLlJJP5IgBTbdIsXnKjL+/M
gj7o8LmMqh6slYYwYqjIpq7h+RrOowuQMJh7cTZa5FISjl61pXGTKnlYdt6rN/XvnbSKo+Lml/nB
BD1eDzWQkJbQq83t8GrLORim6tYBGDQCwEOMq55I7NTDtIaVV9ZzdccQc/TdifBtoE+BOqbX2z5B
KNjx+RWld8yRHJ6NpYGlm6K1hxOLGhm0nt6Q9CrB5ZqlGcsN+k+VTBvjl+L6ZhysUg7QQfMbOaTK
3suFPKc6yQKE3a2xWXMWtAyYsi3IsQ6mPDnMMm70LYmqdYuUDFB7Z2sV/MbqbZUzGiryaQKOQ8QC
dttTm3+SRdOT3ps+el0i0ZzDunNc/VJm1LYDGrc+RRBRm4VvjZ2Pb+Ks90asCBXcMxxcQXBc2Nvq
Y442nginyT1sLZFhUWQsc3Gj1UhSN4KK/DTzTkbvbLxHbhkUC9BGmZDbptYShUni7FbPilRzBD2q
dYC426C3Air6p2YZC2S6zPgrcVOl6WdZuu9rqnxLLOi7k9nurGJwgtVamZF9tbNwQ+uK2pxs7SB6
cU8C49Fy2lhZ5F5VSuMMuJYucrPxAsbqIpflIK2siEwjOw9teqyN/IByM5TbsoYoQh/b2gXnrVtV
0DvrVzemO2fRSJyG+OQ7d1Ui3haozf6wHGjmtIZYfS9NgApODikxUrVDbTmtStv7TTtCfVq2cl8M
fXaXdvYt4n3etVWku1GTuI9N/Zis282kKLafN7kW9SqKeWOd9mmiRmOzTJdF+jaaW2aJR7eX76Vb
gJAH1+OvRfaaa1iZ5qX6sOhABqZU/Lmub5h8VMHqqG/p2IdZ02iBOg8HU0yQPMvyttMbUCqGeBOa
c7c4JEMvFn2T6oqxqyvab+VifW9K2QR2x2BQdZr3SqUMsU8bklNwd30dCu3Rq3u4qaM6h4Xb3Tgi
Z4a3KNqeHSoocZkEzdBLXs8k/K4Cl+Rucyzs/lHY9GhK0iQKSayEJczIEDgsCk/Z/EaxCLLk6YBV
AL8YETVy0jlyTjgXbgyDrqd2hTOqPbB7qVIpC+csDRvG1No8ZnVydJrka0tBJi6m9qNqlyqoq86j
+2RNgcz7NOymPjZSo4qWq87ctEgwWKChbuiaQ0iaHMvASdc6q6JHzC9M1cSHD/qYCjNQjJSEyaZv
g06ZL1S5vqOuj4NSG4d+os3WgBva7C0Qie7utJWoINccD6SePc0Cu5jdGhwekjEcRBuanvtZahzm
7UKzX7WWe+yHqNRvrQKls6/HJC7qEWvQIO+GtP00jOQ96TXjnlysCuZ5MoSLnfSBeTSr7dUYG5gm
heqEmcL4YPqEyq4/2Lb7AVQQO03ynMNE2tWOu/iKMupRiyBYs9vnXrGHaJyaO4VpG9rfEbAq7FNT
Iev1TXfwCaAYn/0UMKPR8VahjOVTEc4YVEqm+XIr3+ZNFieGCv7maPflKl4tR0Bl712NBF6c26d+
nGiyZuape9Zabi4hfBysL7Xh8tmu4mPJW3aOlti8qRJ+zXVupEmw/Fi7pOs5iGw197mV9RLYVlqF
dmYD8yaEsWroExd4cTR8T1FiFXG7dWtQGu2xdy1IpOry0LQOeMROQ/HP6aPHAViJZD9V7XtvU9e0
QrnpTw3Ws0jLOpDpjfrsFN3XYFR33QqxMiXCFW8m5wSzfuhEfai25F0qlbHHD2fFZQ5TrtkYmrvK
15x7bwWrhj8DW2/wOhzqVlBUJAz1CMHugkEH3DwYNCt4Dt0tEccuaYuIY13hd/KdYeW7VF0lcDNY
jUptHq4ZoNDICVwzOzsNDL0MPLz8tZi+iRqzgbdk93rZuvHm5jdrotNw3mx4cvOxr2+VzCEVVRZQ
6Lr8dVFBz2ZNN4btnERFOmN+KWvU7NWDOi8zD1Qd6S7C8kwxPgnR8wuRkrcvyZ5kL3af2CqDFBBm
XjG4L4k5HmiQaTjCArdFlF3Te/EI8IzJr4YL5RowjzG8kA90bw5j7dvSdDGoCRFW5ZpFmlkowToU
PJzDejSFYfpy4BYSzlqRKXCxFszGuXb139odmvYueQBo9zlmXh7aK0KexHXehsV5bFZUwnXdnKal
8b3phfMa/5Z2DS0z43ZxMazN2Ga2bghrdzonc5oesGncixHPe1mL58xmIRnX76XukKzTs9+zt51l
N623+SJJkcUeGYvsIHPrTSudD624EZM63nbp8C1VtUu/sK6UTnbeBPncno4joC3072nelkfe82Du
Ft4PQyZnvS5ulGE+6Almk8zUqshoxi+Q5z5h+hb7v1Kmu3lms3DnuvcnGNzBUOD0mNJY12O5zufO
JZsoX6BmqxnwW+16cNHLbj8nHpm3m7nETeXc2VbLGTdbbwuDYb1bDoRvOSHw3Cfd8B6VvnUh9bYv
rcAByFrmq9n44kgXXXpifc6Oc1KQXeuNdVfTZJiX8buG83SX6pDK00wL0L6XgVE236zFc3z8rTUG
M0yO3qbBc5zah67tA3se2l1f5thTlA9X1jyWjln620FNSzgpZkWgf85y787lg2XNjDtXqLp6fr6+
GN1NsFAuu8VSXyZLv5Pe8tqP7rrvhNNd+tzgKLO5ZFyxYXF0MfRonpnqrW16ctgh48FmH1ONx1y4
24lwvyles+F5MFR69YRaeuWUx9WalXs1cQ9G6q9LKyOmT00YFwbE8MxlZWl7L40mWb4tc2k/9vBq
FQ4+FoHpUbv01iOK8inIl0K/ZSV5LNyUBVlLSARv5wMGEzvisP06VFg8euTKO9SLT5mpt3vZLsWt
XYs0XJONGb73Q2AKD+GqL/42Z9Mxt015VBcJz4xX4w8hSllOGBQi6oAPIHMjzwVu42gGbgWjMUMc
ez/0fK6f1+RrmOwhbsRE7JeUUG4hBipbert2ljxuy7BTRrsJzT4tAmXBzYCBN3zixKs9sV0f9Cnn
VrOW9WarStNvrO1JmobySssGU5U5vJlmjYq08MAA2xLX5GwmflHafYhJ85QVCaWUFSilZwbtgm2v
UqqXzGvem3ZzfZXAvqwgt2rDtKNxtcRLPz25rT4WPnIDC2/fGBu5M3OSvht1+7PspvFSlV53Ukr7
Vin1e/a77a0bgHtvCCIgKoCupeESuKltB/aon7G2Lni2zOqkeSvPlZoNO3i5+yZZ5mDN0FhIzeXc
J9YQF8mHOhsrFZ50D5UwOAMZODoX57bVxUpGS68FqXRJqsexmigCF6AGl14xAnJbRmeOC7xxuZzh
JttQynPjcZPDdmvJ+Vho+jfhMmreZI7tJ3X8zHAJKKQE33cg0H301t7OxO6gbG5LCK7+fZ3hYLdF
KgG4u2+GyerUdiOZ8hkBzCI7UeRVSnpbj8WblVjWqanyvQ7X189UuNamwqHu1//ZqzlHs9UYGKik
HcyqDVlEFSQY4JbtrAhjp7i1l3dzHNadk65UzfneU8VzBdUFGvDoniwbc45VbvG0am8qhUNUJpir
tk156ttOj3qTpqCHS4dsML+Vheuvg1nfr5qdHtMUn7LGdaCwss0V7AWzyjHJLVTFL0XfnS01eV5E
aj+son9GBnoUk/IdspF+cJSbtKm207zZ35WKbSdVsG2pUyX9ytQ3Vvkep6eY7vJ6/aF4lubTduJM
t+UYC3H+HNPNeTM8EMntvBEZPfevS5vf1ZQAgcoZc2HMW0irPpVeWfg8PG2zAWcvZj5CKUnxLkXc
dklH4ZixpOmjLxLvIvoMdGOOelrq7cmUpRG0Q67Gg7q9yyT7EiunZDHnP6njRpZxjgqiH7xdNS03
rVrh8nK8LpigvQRdXdVBtXRKgFP9XFROG65jMkX4CTUOlJs8la4zxYqqtwcI5rBvnMY4WWl7KvNG
eSOLrosdZdKiCaPvYcyyLcD4Wh/yHlWMLCjYTFuOBAsV2a7delQd+tTvauzD1wKzPUutjVNWY5uP
VNrlwAHJW7ExGRiJqUz6EcA2Y2sHB5U4W9P0OnjGReeZhC2dXaY0L6K55mSv2lNUY7X0KS7Oiuc+
GZ0CdTH91NKT6TqFXwFsn0zvVVvz7+amlnuhmdG2Oi9Yy9tD971rOzZsZVUPbIM8wkhrtmS8KKSa
7N26PlETN6FXppzMO6fBbOfXZAHtuulQqSrrZjPZdNuxJup51FTjd6AMb7rMOPFNT4Y5OHcc8XJb
lye5wi4fcd56VUWTYTUuttt8jB7BVpPVAYUnu+mxnA6zKvAF554/owCzrO08qtmbNY7XI5t25ZPv
5zFT41pWN2bn/DB03AJGzcnD6gDW95q17uDLH9NpOyyTUwZKNqnnktTwkIAW4h/y1YjtwXvCF5ae
rLzFITa2TdBA/R6F18bsPwSq19WproorAIgTQ563h6Rp5HsdZzYb0eQ2jxpblt1ll3KZH6cMiYtk
z0bSc2xp5t+KFOtdDeTekFmgOyCSZu3NnSo6It1GmeV25n6yhL9xM/htWhexUiVvjdMot9ssfaEU
+bktRiyAmePtNW04bo5in5I8HFlI94WofqbIPjIzo7bpOyNQOkpVtynyeAS3OeNF30uHoyQH6H7v
jngp3Oau7Ba2hzKhHaBh4yOiUuiPBK6gGdaLLytRnrSlpBi9PnOWhwufj2K6yQ/qkKk+/3KGvovX
HruuOOMXGe7q0dqrW1lSPqsylNqUPmeVMR/rTofdkwmX4ODejpdk1B8mVIo4La1TZytRN7fmQ2HY
08GqFWISjIKjfyWfRD6lT+0yxnxP383y4vYKSQidWQayHlp/GzGc//pNgpreH/BKBomhySCb2vo8
NOT9aLpyJh0mSDUCI9KpllGroNwnzvGCr30Ik6J0d+3oPDm9553k6ITq0PBo1RopESY67bR/kflS
X377X2K+jK3I0Nn4KowicoNNjIKlQfjE7N5tumAD0aspqiawp6Qw+LlhZgecvD/n0nyCTZFSI1tD
nLjdQ5FD9lO7Eh6Euzx5s087ad3plubsOi+/5fhikKsl3lqDh9+qSSpYxdDfLcDp10LeoJWh8MbI
uw36uz2Pt1ZWqpifJjvcNLZxEg7963lHnGiIkL3fWhTJTtgRtnDelqIJh9Qni+Iy9vaXkNmztQxz
1NsyD2mRchw0LnLrtrhPsbM3p6KVV5yY+aNsa4zQXawa+W2q0tMTiOp9VVnqMBnWfZNuZdibHGKS
60niw0lyk5xo+i2OurdWu6S0IDoDUAvU8YGCLBFblGqmGrlDm+/SnHeonrVIwwAem948BqndOn6d
KeFGn7Cq6f6ZVZ6ccjIt2HIcjVN0PgQzUQEMCxqNRxRntKXuPYmBrp7KY11RvpoEZ/tDsr63glTQ
rO7JsSRjwlfXT76C6n8eqp3TZTt9vfqmBY9IXstPZeWYIJu587f6Sc+t1V8aS/edriQnfzC0na0n
g0/ADMHpAD7W5YM+Pw8eZ5MWQXDk6f2DNXXf8Tlee6ogF5fGPvRr9x1mUdzrLeC0Rd1XioJlW8wd
SEa8tUmzR+zeBqQf1Dgitqg0DDoTlv6jaT8aLnt27BbjfOPOvK/F7JcbxRc9j0uVFkcanGqU7ByD
xTkdKy/o5kHsTtoyijCnk6SraP0kj7HJzYMFQ4mKnN6DoakfvfSCqiptFv/kYasaulwqjDHyb3zW
wTvPICukUk2uJfNLtq23VlEN3GWrFeuFEw4mkbtWbby4i/fletNnExiK/V4YHccymXybF83w55Yk
0WxlNdTp59Tke2bNsuLV5k3ua2zsQwvKpp3kPT724zgK89jW0EO6wnVvS23ct0tnRl5LR7JxjDwk
lImpa0utUBXtfjSawzyU9S5v2TNgF+4suxiJMCgENxfeQ+xrItFQH7AXkdcetl5thLZS4DbuuhsM
uJzppXJcxPOaZfXR2Xij6cOHnYsLh+wPPknM/WOS+EbjBPYCbnkrxiIepjEGXCNvMgMbeCGw6HTd
ochJiRZVcpMzIgmcmcSofNiNxUstqP2WoetxTs9xvdxslktDJt0beZrfS7V+mIhK8Kk7j4RSTify
JsZl+ZxnA6tKsd5OYqB2LOt1b5jaXp3Nbza9sSqzWMDS8sFsGs5RboeQ2ZimsJpzGiu83nbQNoqS
9Akbf660n9nCqkCEz52Djzlwc2Rn1aYHZr5l8fWD3BCaw3/0zTJ7Lp1U7NTSOXcVCdscJIvauhEN
fEtviJnYNnE/2K9t7YWbOXCkNLokriryI/NcqJFNpzeo+vJ2LvvdnDjuQYj8rao052AvCg+2UYfr
kJ1suYpQY9EpujtnrB67fDCPw1be49io7kW9nJVeDdLR+q518lwUzWUYy6MCkW/IvChPa46wptwn
5XbbZqtyK5ofTK/X2LWyJdC34tirNkleioOTXqP+Jz6HAgo1qLUJVhC9Mv2BFnSwph5pt3QRx7X1
a96qeRjSKE/kd6nVsavorAKeF3kUP+zoyI8ze7qQ1UQ+gVE6QamgeKNfhyKEe0sUtIfKpbi2XVM7
tjsmAVNFdpOajoJ2kkJycp+fhGYFjERCfXTPjWF8z0dIL0oyExrDYt1bdrtvh034gPi2UDCsD5za
IR3UtfOg0DkMqk6h+SLzhd3MPvmeV1J8bQe0eqMpkZNvmrd2RwnYu3QGqnwssc1lzBsSC4elQGi/
jOaNx0GwqPLbtoFnL0T9mc95F7HRvXpCKBQvfb9rsgYpwNSACWmsuGs19rWSj8dTPy0ZJv2Mlwqe
c+fuy01tbtSct1XJ5ENvbEXgsTP15quaU8iqxsAq0JhfvY1yPS/zmHufZlPK1uAWTJ4m0z1oGwUq
WUe+pRWOv5gyHDq66Y4pyfFJ10fHWXcy6VjuhvxhJfojYMDH0kiq1041Sc+hHdB4AgkS93LgOdN0
W6fDa2O1Rw6RfHyCxHhLI5i32/eKswXlnDJisWxaJJpWR+TFsJzLOzJkzshUCdU2t3dbr7+MwXvp
e+Y49lyAg6M40Ek52NKaKDJrevVm7UVm7Y6ZjxXP+VUnD459HF/XkkHiuvX4zTamNenyRAtpb0vn
oDHkCPTERFJkJjyMkx54mf5oW+K5lJbiF8YPF7xkuK7ZHJeWeimuxYUY5BwZ6ou21etxUbadZ01h
U3BTW0MbjRllclpqAQ1O5Zgq/TfNIXs0X6uS/A+yO4aGM6Y5yWh0Vu3WDdKIymn2VyfPdqspzls9
vm3IZklqUg/JZs37plHfk9wgHYC/0B0+hpWau02Uzu/08SIWrMr5rJU7Uy8++zFvQs0xvNCkRbzq
t6XlrEejmA9b4TVEwA0W9xL9TTtf80B0yrfVVoOMX3TMk92qjhW7R3Y3F5zL29IhydGZP21nnk6L
CWreNCT9kFRyvMielVLLdkmzM7T8q281785szL0xc+l6Sc9KOTFuETp92tLcQ/R8IoXKCUwa4TU8
C/ZCMMHucpeOzEWSRPYndzXbMBc8YMbMG53Tt/NlW4bsqfSHeG4Zbzn+prlMEV39uArXPY30edhe
Kpqxu6wtXqZlO7dbBiewTN+UrvXunGYxKXMYL6YFkX6mUu1oWXPyUfWdnS1Pxdo+FL2+BeTlPDR5
9pBPnPV1lWSvYnvSFxBzedkwn5jsz8TUAoW+CC9CPItisX0i8rFKN/NXYzuXNbn6GpuFN4rKfk4p
QLLEHuPSc3ecRfKYqKAsULvtvl2NXeJRbizCHg8bwapygOEw0w6emb/5VtWW0VpXBAgRhZzbdbcz
3Vo7rpwuCvJI/Gxc5rDvjU+9655n7dpbaHIZbPbCDVXbx61uw8VLjttaGKRrGJdMqYMyBew5FwtN
4LSaw0FO+t4iym4a85OaDntVYNGsiQ5DDn0D/bQnOZR23Gzs8m2Fkt23J20ciYVb6GP2o7NP8uqR
hlbpbDtLrUIye9RQKKgdm6Q4OSQRaYNFqJSzXLy5efaIcvGVxFhwd6y+WrjRCMGFA/a+XtYHRnky
WFx5D/SBJMb8GQfdpyo4a9iLNnDYLmiE2gt86aQMN4MMtvY2qQ1l3xnIcxQFZcMk1c1XhuaB+/gz
d9MvKc+e4F9QZJvuC4OuUpcsIdI+xW86cWq7yrxd9UoQKEPuXW31P5yqr/0RUYMcDT5YVzxAVlfd
8aLLKduRaveqbgvRmJMVsPfM/nLb13Prj978MnUW6WKKcy8r3nwMJj+Erj9VSg32k95Ludpv3cqC
1jvVbrPWOl5bF3xsxZmhLpnwE0TzUm1TdmiQCPvk8B/KLdWjhFF7lC/dkdY8nRL2djJwxipOC40B
WMY827GMg7PYKLac0oncQjtXmnLnvUWlzsSnSmSyW/JrWlHJc09FtQadN1ThOGDvqeVPFPLVjiAo
x1cJ2emV9bGmARWsnkxeze3autE4kinugykyrFqqebSBcfnUiq1Pd7CMegLZwY40b/dbqnLimjRm
aevyooqZMI+8jy1QAagKusjqledpmFpKBGsiC8fpD17aPozLeCcb7aO77tq/qkn+JQHVk6j576+a
qD/pqP5X5dSfviv+Ka7ypOGvv+r/oLzq6j393+VV/69JJcOrjz/qq64/8Zu+SrH1XxByos+DamGq
Lrnd/ymxUmzjF7TpNOsM0B+QfB0Eg79rrDT3FwvdE4QG4kbxfKhoDX/XWPElbAMeEn6OZ4yb9H9F
YsVv+pM+yL1e10NfhbwKD4KD4/TP+iCNHJkBjqoZwh8hBnKE0rzT3E83jdrurVhOTRJ3DQ3IjAAP
QhzRPc3ok+v6Ud1RwFHHrIsgdiqq6+Nopn7jfi3kXwnvYhux4EDEQbAKMu1cG/e9e/DUF9OMVs53
ZBuPQUlVU1vHaYktwkTnmbmiviuTwGYfYtN9bPsD4ZKMFPu9Y4RexmtLYusk4o2+61td7kvElTLO
651qHfN2dwVC5l+cw6bQPV7z5y1f8jf74b64LQLs8x7lA+PPmy3U/C6u9zpf6L/nH324BuvOi+Sx
imkBOLBYugfljSr9+vdrTD83sCSEHr//gQPmnqC5+aPcX+mYCnpLuNj3zNXfksP6vgX1U3Vagm23
PnVh+SRu+p19kd+TfLeIMyKNHij0GBMTOXCw43hJ7FLQzCFj+Pnk/thGf6bN7910012lht0zULPt
pHy6MbF/Ozd0kTHg6g67d0W/mwL1DX0JfW3ylcpoMw9zGedGNKk3Wr+36Gum724gdyOGaNAunFt1
gApFZNlHxYsRf+/pLxNuuQbEViVjrDGc+258Tefp66pW6im+fPtxDttzboR9G17ZsMtueGIaxzSh
eUyf3ZfuHtlLQ3JfRMvyimqhNp0oFWOCw5omroaT8hPc4EdiUZ7FSnnrNYyiAjl8Z2cqAxHTv9LK
r3I91woFMZbI4EqcoOGCKPhhfZb3ZL491DOKUn84uNGq3QiNtfdr4y3P+1szi0f9XocvXKTHke5c
dW6ZDACTcIubOQ1dXzzhe60BrYRbG4MyXciwvKGfaDfPW0bhElCwuklk4JWgqFcuxjfy05tdpj+Z
w45J1FxHV09XWkcmuVtjVO1ozFTuzWYjpQhI/svjon1Ybapm4KR0dkm3MX7mEdO2WEREWIbikhd+
+ZbfefF6qO8YAAXtvfZCv3uegv6++WneKAektKcO7l+YP+reoQ+K++Fp3AJ3idYqsr4h6zDuB+hU
U/HYm1HjheUNSZSEzRL+wNMaGpfeCbWduFte3Ec7Gp/1JFAdX4RkT4bpDd1V+yJmqi4oL0Tx7Tya
+zwUQFh+dnPUxJtx1uqbqX1u8svgnRaFh+kPC+P/IEf8sxbxt7UGZagFqtHBmPxXc1U3V6unaYDm
p8g9XuOA5siM/rHn+6pmbf9bvvn7dej32iqAdCSc16//weuAx8Bb8EZf1zTlcbBxN9X34rY5lbF1
Vl6Qi9BfmEP9+lbfFc/oCubA/kea96tE9O9eA4JLov9dA0v41Uvwh9eQWsS6LnNuhs0NIkuetBy7
uxa8XwkqpGf8Q1vXVe79d9dDcWubhk6uoXX9+h+v53b1Onlcb+Zwc6Qnf2VvQ3IiBejkfjeCf8LY
/Re9+69bh/GHS/5FJcs4p97k9ZLFYbMfnGjbE6IhfVjViNC2f+aKKNv/h3+mfQXDX3dTQuX+ek1T
Gzur6MzQRD7o11uQiHPJsnqNq4Wbre/65t2OtxBBaf6Aw22Bed5EdrNbeYK3+bFOdngoW/Oy7Zb4
V55xfN2/zsqP4mexK5+qhy5qjggkYvV0NSTMxynUld3QxKTX8SmSIf/InJZIxpzm3EUfInS+m8Ns
6OTl32DUK9VDtb7V84/a+KAiGpeafeeByVeGflLftem+KHaDuLxV0wp6DsrN6wD5tWZ6cD/T1CjF
Tyl+LP2bpr6o2YzS8WUrYhdBSR8kPS0F6DeiutM90kTJfCF82gqn0JJBOUYphor+h5WeioZiqfRt
sz7S//dnhp6AA4NFvBODkJq8pPpuIAXA5CU0D0p6ZAsZIN3U+5JQXt8KV4KNl93WsS3O9U5Pb+lN
LMNTqTY+acKMeD3laNunwtmHG+HhTUywIGm7dv/ZQNR1HRrTCBu1qaPDeVG9x8Wka8gc156kv7pp
kJDAvF1bSLQEpoXBhkGs8D0yWcaow7jbaD6iNmJ1i1ID5EEaMOGWOjU3Ic2B8kWfSySELwbTyxgs
P+vM70l38KsYRQIr3JdE05A9FNvZe8d6H0oGyP2+oigj+DbI+SzH49ycSVnM+rdxPhrTydGi7sT0
4P8zdx7bcaPZln6V+wKoBW+mcOENg54TLBoR3ns8fX9Q3e5WKbNLdWc9y0wpyQjgN+fss40/CO+D
cuylzZxuAT9tbn3uISDPfYpdduGI6ttXwBy2vIXCQc08qAODP110GCL2ONtq7nb4HhH0lRLhrqbP
QXTqun3bUUAs7d6snnGgrZ5mr71Z1SkVN51b4N37mUpb5j8MoDtGX+7i64+N2+z6jXBjSOIkfr5l
po7h5yE6Ddgo0KkdMMaBzJT9MJ1kF9/y7/IdzgeT5ajdj9507DnhKH2IEG09lfQd6FDPmjv5y0AE
MikFmAg7LXtljZcwX6uHJLaXe341DfmDdB/dQSCieIJYGjwyUBAnDNn3i7WtlKPRb0RvPMmI/e3Y
q3bdi/EpesZBIbleZii4GQ/lqrg5Bm+UIIMbbuH7+PDFGRLLt9UWSmt3AX50CtSQ0QUQa12Z8tLJ
7jssY7Tb4sbzlg2mOstwFlSHFC+BCQcWItGtHo8yl5piy1sU8bObGY4keAoX9mc8EJinMDdgUFK4
zabdZjslPTLKYgxV+kFj57f51E9u1XuyeGpAtZ2k3YKKlK+pXzi93b20ymPmFAUmERA6Xfm2vBJc
XPqCazpSdNNP2WPAEhpcdi7Iu90l74p8rAWSpeXJ7XPss/HedzVWU2Gvp7xuOO18yQSs23e8G4B4
7at3BhEBTLqdh0d1cLsX8a2G6ojBEq+AY6V5kOpLiFu7fJqNAyS/Bq7x4M8rPtSKHpwBpbqYwrOe
PE/MMleY4RVzYBWw1DgKBQAq81aYEtSuYHwGaD6CbGcMvFx8bZ7i2F3j/DI+nNyw4DlG2byx4ap4
p3/XgVcIe8boOoV7YacfRbjWkQHFYqy5y0P6Xn/Ht+kBeR1Gzvg9aJJrfSqxnTzk5+oLj2lquiR6
ZXJSDi6INeupgapEFfWk+ZiQpQfGJDOGyJqNqzHMISP1mbUOPBDDNwonvWcAh1+ptAFLg28F0eGz
/569CptCgA5S1SAxYCZfwX88JusRAIZNS+4wrh6Lg1pci1KhUX/Hvx42nifjG4wPS/HVvEz56zi8
G8bWbHySYKHZzyKewRfK5NyuPWIePbDY9g6aHwfbqLusZvGnYFgAOHntp/WNxyQxE6TzPSlOJJ5F
ZS/XOE+wZ9agtNJpDtajuqK/vmLYxXDOgOxCG1Ok5KF+4kt1x5Y9o68g8BYADuqPgDkhEXzcKKMt
v2E6PzqVzPoyDgMkk327bXzD3Cg+xKXAjkJwr31lnXrNZ9zxpOb3FcPg5TKSlXDHi8dhxMGOt0nW
y0B/z2KvWfxO85L4lhEuQTAHDy7nCZ4D7aQvx1DdmpDqfDI087YB+rkpkNvtCJ/j+QoeEab7lFJf
H986NwT/TqULnV46uWbh0R2pBkQV1zVjWPK2xtgMzYsLfM/eiis3CRG+9YadQEIkODJxg1kAQaem
9lU0p8VF8QH1wbkYoRnCIV6YAV4K04Yantza/pa1L/qEcelGfNMUes23BOfuN/IHyLtw8PTpflqh
zT8giYdATtk+5HiyTfPYKfjkH1ruxczPTQeIVPTSaIdZQnvIS0cYXmrmz66W+JL2nZBOrm4jCX6x
vZIw/MwF8XTyxinEs0REW3QRuSdLe/iaERZEJ+YteuCV888ITEvxLMqeQ+QlGxWDl/HdzLb6E0yi
iGbYVo4WvvFe9Bp90Qc3O3GGso2yxB52ENjYQtkXGRhf4zl6qFdxOvKbOxx+nfnVAhmr7NSLo33w
Ci3Egy/NRAuskWavacGmKPBvXfoglNu1Md/WG1bsbEcBI5arYj0kuG6192Z1rLNNYd6akL7orArX
pT6Z5XVqtnJusyaEL26d/tngarA+EZXMDqOxGUf4MT411o5rRINjlEM2lR5aHRcUo92O86XVDlQP
CtTtxY+wvZ/9wHruvTq/n4Ids4cpsE3r3uo3fb5vHelg6jYHsIaNO3uBY3AwuXnmtyFHpfGFexGe
SdW2heARsu1c4AFOIr0B/HVjWFOZ3ZXsWcRAG+IWOjdpd7n8GuLv76Ve0Wxy8rzgaiMCKpkGOi1c
DpkZgaOm2wU/JJjnm3rkVHBb4jAo/DriIDa6RVnh1YWH6Cke35N+Y2R+glWUyQCWaZWF7OWmbRVf
WL2TavbgtEt6OsnKK2s78Ee/3C23lFnlUeQlU/hSAtBpRU+6G+x6X3ezJ8Y5ycV8JV19TVedDhkT
GY+mjvc5+pKDO+F59GVfeMsfmD9FXu+q+C8YG8102p1sqweaSCfbNH7hrd50yi71Yd907+kDVKbl
Bs3wMH42W9XGsP+peWfberHsWozUoFHeaPNuyvrr+HgUBo0zfokUjlvdlw8cktvihpjH2I8vk0c0
nyecwGlY50T1QQ50Rb9Fz7/+Adgj2Y++7tey3T6wIhxjX7rdJrhvd9U3LbxXfMu72XwEatnwRq/Y
6bMkoVHayCiq5xgP8i3ys/gYdPtFfjCC5ywGfWYsRKtyVcVrQzoFSjPlMe0oDt2c9hToAWIkobPc
ttAdcReI+ZQERhB+glCDBKnCBzGaH8O9oGDEn9qYp3MlcbpVkGoiTywTt5Agv50iHTMNk6EfnLIF
5oc/SHtYd9pdK38X8NRRJNjt5/Sx3Mmtx+BcpvSEgTFYZ4BpH3KRck4pQifzDmP0Cb9xVFMjEXxO
1nnKmlS9p4Bn8ZSdL+LuNGBm7xZUu/VuWnYM6cCfXAFm3U4wbFTQ+tZEnuZEz6szrdBCuNzFxg4o
H8SKbA4Ua7Ze3y1chOAxrVfwMdojoAH1cIjr0LKVX1tX20/bwVkzeJh1c2Xr23E8ICZxmMuijZi3
U/nDLE9j9bCMj21wSrqzoh0AXyrJMY9hBpe1ue+6Q7Z8RvJH91H+SJ1l02GkZ3zI4FMyUFl8M/p3
i6I/7GqsCXo7FBkAEE9RfM3Fpa8QrrD1xU2UPBt0CAIe9dwh2j6gIFAEIh9Y6It5b23Uo1ifcNov
1WKnp28yUSigLTMA0XaBJcS1QE5AzjB0PzHpni8dl7eImTu0AOOEc+7kdo7u99fmVO1TP7DbY3/h
inDpZGyT43L6sM7mg8HPd6biGk73AV+Cta2Q8fJE+vu601C4qUc6kzVWebiZ9wtyPEcY3U60V/4A
7bl4ZUvzRt9yVOql254QRIKLHEg8f0GBtU+5Hd4WpyAot/2JINi9j8EVBTUNduJVZCFssdreg749
Akz5wyZdo+hCXplHcUrOsH4Vd+XROJtXKKLaYU17hmx9qyA+etJZ2/BxJs1niDJkew2qrStHXjO5
hVedrNxlUg4gJGk2szKnrGxT+ibG8yaBuGGTLxLZPLvjfbyjaq8ATb1a5VPJgUuwD6ES9VYF90lI
NDeOxVv5zExmLrf18rGEO8K6yStrpn3CRH1TxWu05FbvnIWfmNMd7/LnKIUQeoM/krorrmjzFb8D
G6HmNl7cUXYynaLZk6P3aKs3GzIFYkoL405Kz2F5p6gPqYGCxxph1njwXJx+tOgTP1LxisqGpq4w
XatEG1GAj95lyus8PUM7Ej8HKCd2A/ZVegTfhNQQimdo0Fo53/RDRYooQQsAYOauNzak0QzfprEr
2lstHVWYLZY708yk9wU/O4q4rKbFjlSOD4q8kiOuNSkkDhqXHvaR4LCclWxCf3wmXUEgTGAzcfVK
B2Dspcc6Qy5+kMAUNvDOv6P2nWgQ/hbd7QPZEan2Q+s+GtBxLXmOGt/ikkMwMm4oBvMfuVNPjJ5Y
r8ZKvAJRgOS1G3jC8auquMz3yh7h346RalFvADmtzof48WJByh7vR31bh+/Syv6yDnG374H6svdO
g9W0TTe0QPvZ754UamrsPFjYO4HTax98jsZW1T+kW/U8+hk3uN2Odj3AGAdSZ156LhpfeAJhtnpf
CZw8OQCsRwOdQ+jlwo7soi49LaWr91sj8Mxx03gEAwYWOjJilzyzgwp2map7I75Dzp+qbt+5sfWj
LR9m8xIoXxU5f5x26F1sPT0ubGbTAYBdNr0rujnryERo5/bmdoVv62cu+LLx0vAjXxNVF3HfhPIh
ZRvDDyUq2kMUyuVNO+waN/0iOQnpRbbFaYn65AiyHr0jZMXZP3a1jbbPZrs7UGFNz6snviDtuZud
uFtXtAtMK66EE6F2iimmP1adueftd+i9oGfZsx9/KUhOKIJskrGdwTP2BIysQcjM2lyaO420hv1q
ATdzLS7g4Yj/PNleod/vZn7j6sudBYHIMe035YPTtEdCWwtprwubpsMVGV7t5FBYIefZMDMlaos7
29ozguHusQo3u7BPMod9vD6rjrqQI3UFRMYDj99kbSDImDx9C1rimR9JwAeDKbNa2CaPTCTLBwWf
C5w1gGB6+535Asm/3Mf1FWUBbhSWa35woznCD04te33+KGCuQn+ciifTDmyRfiuw9cKpqQNKF5SI
PWi5yma0HmVsnDMTe3UnA1s0d4aTvUte8Fx5eGc72qMYudJbBoSy+Eq6DasLAUoCWDNfLqQArM5A
WJAV+bcrqLb8MOznl8XrbpEnXFv8Y7nQ6CrBzoF7FodD706U4GUqMecv72/8VLPNv0emV6ODv8Cn
v+KKv8G1qDBHU4GzB2Q8ucuaQn1c5xAl74cOdJv54R0uIlQJ1GT+socTQXxxfN8+539CcrW/Q44x
5JOZyRHd/BdfT/LS+oVUO9UFvpwdWjo2CfhC5Ey1p/n9yTiwDMnpATBZhRGbobiy1CVWfvEW2KBz
JGOPzvgEQnoI/d5puVwuYBsAor1nnmX+Y7ORNv2x95MzWnSPW5ufza7501f5aTz1Oyj9y1fRfrP+
jCDiVmrPVykoUffyXbUb0J1YG3ot7BPF3XJYfOAdwudVN7iss4DAj/zUofry6OVt8WcAN+3sT8Bi
umq7cEcyEhXB7CYswtCXL0AVfHlEpo+scfaC/jFujWPD61n18O6fXDX/FoD+v29H+222UGVCR8rK
TwB6RZYHLF7+kxnG7zbqP8F1g6ExY2EwdsX8bUFWUtz2U9Ko7oqXiXxFt3bobVzUVx7nAKSuw5/s
Un8aavz+un79nb95RKliVA/iCq6L+3hLTITV3Y+qXRI8Zw/XNUGl85BDltSF9DmQcn2IQFG0L2jz
dT5P4P37TfnTXPMvn2cljuOajT+Jvg4gfplpmEPVm2E8A/af6m/wwEZxFD/3FDqoZ+p4Vj3qheip
4HiCHfps7lT4fGhn1PXMRscMOvpN1xE+JO/Cqd7lPpXBS5dfrHs4PrCvoMrDgULcuTE+k6O6FVxM
TNFwIsh2gBweUBcKsCTpGJ6Zpf1pdzDI/5tDZ43BtRTFWlNx17X2y/cLypRUOaK0ICD78JsWeo/P
6ZU4As46xSuoUmZbuKwDBrhhT8ohcIm3OjDH2CmHyQbVSuzhIzccyiEi8z7EzMukW5BQu3swZVQQ
m6P8UKOeuIELjC+y4tRHXSQbrnEZvEMvpuguDsU7jZrYM6TON8Y2vTO29SmnS+Wm1254ELSP0se4
mbbLdjqme8vDdkXeQpI85XcFuhSaCUhkqRe4XP/0wtfkTH2l3VHKzmiedhTbXAqJB5pKCg09zU7c
lsfFY1C8yz9EquUzVHSa8x0l10j93GyGcF9gR+FzAPazU7kyesrNxMTAU/b8uTPw2+6FDQjwmSi4
CzfnOKw9IfRMBzU9NB4QYI93eEa8/hj78Nnd8U57hZZTnQSMwdfPAc2gyC8iBIDqk3CvZBPeq7O7
vP77Naz83Szyl3f8cw38+o7jLIUSxjtWN+OT6OClf6fsmAnbgoss5ltcZ0Bga6OHQAezEVt+jZ4m
+AwhYELEOIa7+pg9/nHt/d0lY2DMrRNOrmh/SSue6yFEQy1jOOdnMj539YasUpdeifgL0Z1OfzZO
h9Pyd8v9l9/52/FiBNK4JL1EfhZ77AlbW6DNCNP4cW9cyy2W/9b96CnMnL67XfO5thlh5aGrWZFs
Mmnx+5vt4EamHanOsBoMd8WHVsBuBXiyK6N8DyQ2eBiv83WU3OoJVwCGvekdtPOH5DN9A2mjYzTv
kQO3oBo5uYpOcAFPAI8DefKpozFz9/WjemXz5Kf0Tr2G+wlzq9KdDvLVYopzbc+VXzvpD5o4kPcN
oxmn98OHGdBK2hQ35LEKG2jcjN7i1nfTAWZG4irH1ZIb+Q9VuHaaX1s/uNeP+uuyMw5rnIP03Bz6
95WQ0foiajd8dym7TD+8Ikeuw82wp+sHadJlJ9wrH7BBgfzCu+6Zen05I6dk4+000J61GgSxOXEr
ugMG5GtV6Xc3nEuOwLtobt3hVGwqt/9On8hmhwwBQLzOUvBmm679QY1/rrjSzzbSNQg8wa/OxD6y
L8QAi/A1ZgK/jOyM6MojDtbBcifnLtDsUNpQVvsAv/1xDbnRmDza+st8BEP/6MC7ryshwto3/IQI
yPyCAG1TbEovf1Iu1nYE2ALwO5VP4VNwyh56T7GtK4DBwdpFR3Wj7sNvjfPL00ZO43KbbOKL4UI7
OhdHdi/0vbWEBco+/clnXfq7ZWuSM6CqGjRJ6/dJ/pLOYl1HJqc0VRhuBV4IE4fKOWSWH7v03qP9
hzND/c2Z7+fl/+uv/G2n4AqU193Irxyal0KDTr0HhjKCPS6x1sA5MW3NL2CXufJRAVrzfVD8aNJH
eT5hfOoiQnLjfUJG6+IF4gPPlzszfg8m2FPVg1G7+p6e67E7KJFL4C2hxliujCXsfZvh+A7ueZrT
LiGssbtXfARGr3uYvuQn5WWmJYlPYDvY02Sjne1pkEOb+GM6Fj+6R4PzlF2aLUMg9mEP4IufdHHA
y4WB3oFuel0cqwcrKDMkKxBmb36PP8g+JCI4dIWj/taBJdvAulG3Ud/MfybGkTvCT1eO4lN5YwY4
Me55kXxuPJycSReMQKUO+Z7dytRjq8wrwtfEO8zecaNCDzH7kF5ExRYlm2EZ0mjYU/J5rt0qWA28
2WcC1B+P1Ljy2pwjTgQAPCRoH8X9/DiWPOvOlvbI5azlkp4yjpDkmb5kwNN8xP+7WWh+kABYDtEb
sXoW1WdB29DeaVve1y4/C/ifP0Boe4XaFOPjciaXg1Mo3sTH4nkeHXZwDPeOPDrJkxsvq0DBtp1h
Z4ur9jv4WigWgiPHSv8J0zr5xmi6/6w/qf9LUEXOqUI44Fxk2XD40DcCrmKNAWcI8YvCEGPHSVi+
zA0sBq573c4ml55WlF0uydTO3qBPwSkA19W+EWtfojdcMs66tanTIx3xypQRv9qTcM5fmL0wOR8R
5bgV4AkSE/q+5wLOINrQT8kBoNKwOix0ZovpR3hW92hx9uvsNPrRpSBZG6lmFOQwurGjB6Z7A5+I
Qf9urQ4ENz/it+xkd+M2fJ6eho2WnEXRFbnYL6s/r7g1bxKztno6liMPu9hOiVtuIWxd63NIjxa6
FWCX6Sec8o/W11pQKBegjDa5DOFWrfaL6eWWP6UeqIbpqDhGXdZcvPDyJ9tfZeVM/l63mjo0HIyq
dRzOf+sRSlwbjTETVLdmOi7AzjuY38sLKUyPMWXStMv3aEM2qxslXwR3JjRi6PdtXhzhnW5CeWKt
gX3v5T3dO8wGqiy3S9yfJII/HDV/PWl0AwG1qMqqJsr/vLN/KU+6Bh0ZpuHUAZ/mJthbfrBf27HK
g6rnLRuAonpzY6L7Pbo9AEf5uWIDIwgsk4tTTqSMCZ6GFZKPE8zG2EG+//cfUPrTB/yN8DMEyZQk
NZwxIg5nW4HZGUAdC9zGsD8JtshshbCu+uOPBdJfyU046+sy8Ss8FxUXvX+tzTEelNUq5MEY9+FN
86XVMnqvvuDl8h8k18m/mXly4P/Lb/uLU7QZiygL+W2DT+rnXr9pO40OBSyixfVsgcG2krmsd4ud
7k/vE/c8QiP6ng1lFINGNtW/f+4r9/i3Nbx+opUTzMIQ+cd//f5xasxpaEDuWu6te+1TqN3kyuRy
/GbsDIF28EeYG5+Dv/iwCDCk8kNv2qEK3DDpB6aQfOWeGuPWBXb1UN9WKkv4hlOJOz31cOlta880
AXbpcsbASICwKNyFx3x+XhlrAvQiDEy9FaYL6PyhZwL2rkzHB8lby4TlXrtn3e0Bk8R1MHYfOH/y
OP3Zx//rHoY7KJl43ss6Vpe/3/ppVCwjHoZQs+ArQwdWRU/YMkonYkhD1vyMK7RnnLWtdqzP6+Ko
3e5p2kvfljduikvkcy4qG80zLyN/NHjWidHcnrkdjmn2TK9pnjXYn85puibkzI3b2vjDzvnpFPyX
b6CuxxBunfhy/baCiWBc0loPVkhr9GrP+Iq/OyhBynX6DG7Rrtotu86Hzr2ZjivJubtgBb2hgf45
qnrWqeI6G4atUx7zR6TS0kG7SWw8OMcUcs/pCZGQT7F7x5QuRWroU5kpNnFafuyqNwPwcc2XA/+9
hff5H2I5FPmvrbNpQp6HTWpRKMm/Z6LhZ6PXoV4zj9733nIcC7LfzE1fbgp32TbAhpQRoCTU4P0N
J8rkWO1ggaZ25Qe7dmOAO8Gw8Nu35qHfYj1Bk/rQPmoQhtaiM9jg4fJeMw7YAbh56lvowzfam6fB
Fb0WWNNWXlC9uNFV3ktH4tnXLs46jMYhAxp9gLlzUl4AEkKQ/mCDzc+musexYDf44Tb30tvaqeS3
0FWYnct3a+unUywRuiGikrdhwO8jGToMsT4kjjgLjDfStPQdfHF4QrxBJEWeucvxGcZ18zpcA3FX
ubzbHDohZC7UKYEbvarf5onxBvPvFUZ28qf0RlkAP2R9wUByYFfLdn2fa2tSbY27xVseqXzCK74e
RMXuw42xkrirZxIlnVj0hY0Buv1mbDqyTnoHasUGLZfsN/vpDqG1Z8o20egMw9YGsuYcQNhLEbZ4
9f0CCuPBCnX6o4JA0+sOiGld6QmhXq841iZ0Msbs67WIqvKl3iCSIU6Cs+PWuxitWZik+ppTvRW9
uxItJPiMH8bj7DsrXKC8z3BGHGMnQ80WXJhMB4yTPFzLUjfw1G2Acfu0tzZQs3b1g3ooO2DF2TV9
KIPMNiOyKphofZgetLDEUY/IR+PHad8/Rr5yDu4pEjLqLNt84VQyI2+dlpt+9oZu2GWEAN3VQzva
HajQ3Pia45zmFCg5T0aFeNhpzsNJQMVHbRUCsHbuvDV+7sj5eYXR/w8T+H+k0vnPJDj/1gz5/0Md
zgra/791OHbZFvH7f70XX/+1/dEsP8JyiIv3X1U56///T1WOZP2Dc9HCq02l9NHwBv/fohxJ+wfm
xQqmw6poSFgJcGr+tyZH1f4hG8B0ZKUpsowzO1fif2tyVOySuS4B7FWD9ELFkv4nopy1yPiX29dA
9KPhWG4o1B3E46jaWp38UpYZJNBP3EuMTEZBuBPz7yDuq7s4rB+JRC+2QVG/hFiw+LXeB7sqy/bz
OI43gkuUkxhoq5wc3lkLi7+f6sbuSznfhmmFRUCOy0YvfnYR3IhkVpqjBacJf49lW1tacmssBWmD
hT2GlYfi5acJ0RhBBxO12ziBh8aKMnE6NZeI0yiszPLJ0NPPxiKFGpthZygvUjdr91nTfNQVDOd4
TuGsZNe4TYf7tgwxVYygt+nr4DGMhie1gxeqlVB1mpxUAnmsrlNdMhdISCVJzCk4VlhfOTOTzykR
h3s9gmahJTECRvT2qFb7XT3rBpyBZrUI63dabPnFnBYH7FXnS27FP6Y0RkY/ldqxkUIy4SXIKVqp
tZeuhz6i1UWwUwnQwfjwXauUH2UaPi/VCGE71yA4oPGI0+9mgKy7ZLlrqjB6zAW1Yh5i6hvX77mZ
M9Gcww6uCt6wfYsHDuO8NG9ybLausZmgoA/Fx1zcaULY4QtWJFuBUZholuo1xWyI863fmAONcSxH
oZODOPhyBtjd5KGDsn9NjowfERpQGpnWQ261MFZNxJe6dKeX+AvnorVLZrPeGtLS7dQJcHGw6LjK
9KuMA4gqxAgeRaYG5jjD38oGuEvmto2AhtMwnlxhdRQpDOhRcTjfpQbBLGoD2SEoRhAj8kedqcor
lJ8mVjgj7pi52bZ7ORwPMl7OGEMHdt5+4oPdQZ2duQzR7DuYOKBcEpTe1fM59XmNVIdLq3qZPg34
AcCkMqo6fUykm1QP41GqGs9Q5tjNB9xW6lF8ECY9OoQh9v3GUlRuoUaTNwzlPkEH6oVlum2nSr6o
CvzxDgL8RP4Abiwr4ajCq1U2IPNh84CwR8kABqYaNL+CWIz/ZruLrMlTkgyWKrp4rJAMnEUTHFiG
le1SR/VyidQa4k73XUwVKnwB29KypANT+onhvVkVRwQexbHs9MwvBmwzpD41r1IwQR+zesjx+GsE
IrJXgyrXKIt3PN8iN8Bw+RBh/YZguLriFjye/S6wVOi2+BlabYvPSQ+bp8fYyxEabH94Ru3BzNuT
YU14iSkYDDJ3KcP+PZozVzBT+OHGQLGFH8JCEmZhAQkJVR66tYK0Z1bSS25gOSQ26a5SwPqmenzI
ulHwu1F+jipT3DUL43WcDpl2LwBCyqQ9mnmNlKud4HJHomkvlpXuTGl5tsh4V4eBwXlKhYV/7ltW
wZ7J2/McGru5Tn8gJgY6jTJ9H+aTO9T1hxY04WEar0UnLlfceLC3pGdD8Md3W8mhDZdjLKB2Cufk
XRqL/SKAXyh5Xe000XzqY2VXtVX1pPaGDmFs5RllWrnt2/A6h5PoBcAI5kjhKZcyCQKGcGdmxWuj
YCpqBMuXli831SryD6nIfugJFjVDXN+kqW+9Wi+etKgo90LIzD8KsDPOisDFPBWiQJG/mQpmY5mb
mst9FeluOPfVSYOpUegDNJgGlmGKKwG1ZgEdE5s3e+kZ2kx4A3B2FxglGEeMhUUvCxTDnYUOyt2Y
lbBAun3RwdGfYADrQRh6tdLe6W0E2bORfrSK8oSnHBQELS33egljThvLXfaiNEK91wMJ8Zs04+zY
54givqceKlEjYpdWWuuZkED2W5Kqwldn+Rrrc5HC18up+7DDtbGUekoNg2By3rIzmiJigg72YnYq
c6vbzuZwSioq11kIocE0eJnW8V0TqpZnBfAYi37bd/P3HMz3hha7YrAUW7wetnmDFLMxv9QJdnkY
dC/yCEQp6feJBfekPy+jRGRZQ8XMbPs098xqImhNZILc9ABzz1HdylWh2nXB9K4pIT9qUfMgKhP9
/mRKOHZDwcTSR3alcYSqi6VNB/Adt+Weu82R8T7uG+tFLDTRhSMbxDLO6zPY5VxDHVV6ZONG9BrM
UHJmGbsAHEPwjrMTA7IsirR3M4JnwVB3BA1dLVSDTSFSiZq5fk5a3CbyXtlaXXxLl2rCcwCQUUTv
uGODVn62xHtBBF3Mm2ybqQ2zCmwMhJDlW2/CicNYelZ72FpFA3lLQJrdzuY7JviHQq1BPetOcEcl
/2wb/Nmxa9RsMY+Y21tgKWIF7bHCBRYLeUZbPeaxYyqhDMF4wLai+jpUk2BnYCH5NH5EI6TbaZJg
Dav9taKwOODtfh1VSPKRqblCGy+7MFl+RIC3k5h+KTirU9xierMoMZog/G5zbXquBMVv6+U+0QTA
TTP/rjscRaf4Q87kHqpkuKuKonXTLng3IBNrZsAseIJqrgvBWY1WPpyAD7BVNc+CauwmUev22asZ
q1865qCnBVdojNpck7PaldP2NSmJAFMNDSx04saL6+puEGvZkRIW+FCLKGnVZjc1eJtrOn77eYRr
RKXTh2i4QXcptJe4bPeC3lEhwXpqWV6JtGzGPPYyc0vUc76XZUp8ff6Utealt5YY945+3tWB8ENU
o2swKcekrtP71gRwleV9KWT5TmK3upLYtcfRS5oE0GLSBycIhMelwkeLke4TXg5+0zb4J+R94pUZ
I0y56LbpHNNeLS0UXXE0bDlcIlcsg2OSKCK1Ap+prAtiD+onngRetJmIdYv6WfQjxpBK9lSMZrVV
sMm25VwD/p5LiISa8mOysB5YRGbFfQHBUxzfiffZDpZO+dR131lNAmwjafeNWO8Nfaw8SQlmG4QA
E8aClJXiqojVOajxfI316Mk0Szx+InG5r4vVwrV/yVsAm0gCUuoD4G2JNW0HHQP+Bct6dxoqvOe7
9DGIJtjIVUSzaTAKaJvvrlKgBhfJAIIQwkp1AuzdUF60JJ02Mv4OMb1TN88bQcNHN4OXp2Yij9Xk
UOpyTd+NE7mCQ+03mvLcJT0CrV45DE2Z7PH0hm4lKzvKKixLUcxaIVRmsS3fRDzn50hM/Fpqfqy2
5L4u/hhxYoc8CvmoSRV5n6MZqSalxAQU20tuwMYPiu4tW/+2tfSf1twKfguNc8lfAwqyCZlZHYiw
d5sEJvDESFBCEJQXmAwbeJu4QZFSjFb4wmHL8qGp6YcRRfK5zus3ZTG3ijWdhmD8Sge8RYsUHrZQ
4P07Tg8N206rhI9a025tAzSdFPqDGU2Z30tg8JEWI3ARu69gKL8wasceR+IAbNr6Ua3zZj8vEqWe
4jeQU7uXVNXiTUlSp2lOz5qS3AfHViyGbWu0F2GRv1NTNDcCE82oZOEqwR1qWVQmSMpVMTjrTcCY
nZJmMtBLBeEpEuBfNmay14dsJ07E9KqydirGQUUwpR4GLbniHOwVCxo8PTph0I7h2Jx/WKFhesMy
eXgNffcwDtoe4iTjgUXHk4gCKZPMDLZXg2wm167AzReFgjsazRlP4RBysdn7qrBAJdCvgiUw80eZ
ySmKYxWj/wbP/DqR/hd557FbuZJl0S9iIegZ0+udvFJuQsik6G0Eg+bre91XjQZq0kCPe1J4VXqZ
JemSEcfsvfYH1h8vu7pEdLfu0uQhkeWVkrKyPf3gKxgrrvwujdqWyFlHXdx1wjqKLLjNatD5oz3h
9XDh1yooRC7kKbnIrwUTQGp8hogV3M+EGUNQpC+FWh6sbrkBSJYiBbWyneeQ0oHSMgtltptTfZdQ
VjbcLcw+BoMEI6hwEIh53M358gfK/00BabCh+IMGu3ebtlnBKMM32vBChXl7juLPhG8vHdWKeNet
txg2UxlfzDJ3b7LnWupwN8oYPUR4fdBi8FTLh4lpm7r6kxiSr6nLnkMPFgiUlRW1UMbRnvJhVuKD
U/Jhbhhs+FaFvSiiNooD/yh09DEg0T6J+KPOXXwIGveHMYAB7V5++bObbzi4qd9Rr0I4pUqUzZpc
jJt4bKpVnaEeY3y8Ml5KpqCb/+plupRjPWKT3I+g/Vd9y0lAY/YouOe3eWyfwrCktRQCSSvWex+g
EhtNlnRw3vjBWazZ82dps1CCd/XkmQIKgAW+BT+TPTjOYe5zZIRAdNqev3ksdbjOZy7QxEUA1wSA
NYc/YwVyNqrVoYL4uTZjSNjxcz/r2zZT9tkLvGad53fJxC2ah9HjZHAnuCB1sva2DjmjFIidsXpy
r2aVGWuw6HkMOCduxxlUTd/U/RZIKr1E4N/GMbBfkfrRanA52lyTl1AqlpeiUPeknH+5E6C2xYTP
zZJ258SRf/pZoSpPhm7TxXiGWosfXNMSkxy/V3EG6WAaph2w9ibvsDmysbPHCNojx+HtHLI+j8bX
pQiWpwby5FL0zJCn29kDKdRPCCJKLEujYm7cWYTyKNffNwsVjKtAIdlelO1NVaeHsUfYG5KpsjES
31wn5d/aSbwX4hLqU7Xk3Dw3/WJNVyIRO7N4Srf1P8Vrj1wdyt0qWPqHzGZkGTSsdpNxn7a2vxch
77mO7LOu43JDTAuDwNn/bSz2sfpWT0W+Y3yOsiJgtjiXGqOVQHw8bPIwvolqG5Vqo2+qKb4ywYfj
LLLq0Aqb8RjdVuSuCfP542lcFUsR4Q2Gdz2JybrA7EpWDmDGde2T45OHVN8dqMqBepSdM3l2h9hN
3uMQcx8RoIdp0XqN8OoH7hvrbMFezeJqrXsPApbMVvYELEjY04+d4caI6E6GnLu2DgOXrhqCnkmX
L7fnAhqoj9ej5304s6x2KWMbeuj6vvcBSVYAnbeRbN8sUimGjnarHI5561w9LQFEdUr/XT9jCamq
VziJqKN6Z3c98mWBLVkUG62RxHh2/Rsnmrvai3a+mSnVqm1VgL4sUgxSlTX/NgiGuyAFSNiM+6SI
G0wNpDhGTv4R5qi/26n9tKG1hFMz47dpj8Jn3c1wxmwg0x3tLpPgHQdvYy0sm30nvUkrvUUINuc8
mGkTftRe2K8bDwX3GKCtMQ5NSVNh9Z3KhoUHCRNcUeonSX0G7YyoBTQY4M56WHVFq4houf6ThwIg
qufzQL/CFTtcGQRyuQZAWCwJylA+GQ4uB6tPSzgFZLb+JuTuWXVV/Ct698Gu6J67CYTsEB7Cjgkx
SOOBti8h8rd8rgtAJt3EfHeJOxyCTCr0FYyq/RnmpRffTkv7MwQ4NwzyRWJMEL5k6sJvAWyxdYFl
zf00Zdyz4XMwDh5etRDpsviOFb1Vw5+pCerAb1h8swVM9zTFVMg9hLqcza2xXoE+kg5VzDehzSGr
ZHlqfVbWVXwjy5ztu1OymbTc16F/MAUTdE66dKPqiSc84gmbMyoJr3/je86vvcpIIYChQuv4EsUh
njIMq21h8gPP/q6xZjRNENh2y/Q1DdEIS576tO4gsKYAWsjhCTIBf3EqQOOGCJyikX1+Ch64005y
Z8x3EDCHqA3PW7KYXTiHLNrra2GXfoTxpJlmjMiLW0xhgv2Cnn7BDrFEp3gCcZDu4aw/J5DFDxiy
Cmc5LpbepyM5XdrVyKh8/6ShAW6VfdVjEJDeC3GO/ZCxFhJ4J2EWHo9E4Axx4Z1K3zotrg3KntGb
4ZfMtcbHaEPOlQAad22LGSUJIgGrADgaFXu7uZBDRt5r0jArLyuK0sXBvZcQH7mkLNhKF1XWAC5l
DpddM9W/0fItDPSColTFYyLN1vO/O6sb9zqnCQhExZ0IZHgT5su2MPFz5PZ44+Ls3YUZUEkg80Eb
ZMe8grA4BWw+FkQQukMu4oaYyGNqY34Pqy7Ot4QREV1zYZAEWmi+piYxKF3xHcGMoXhMnA6NvsSD
65SfJE4UfJD9UVi0oYTLgX9PMW83pfycbZ4lp3yxZ2wF0bIwieG7zG35SgtG8Y0Lr7zCwwaXC5BR
lZPiWROFajeFVV4KHxNWjIRDGOvFdnK4bba3rxWEfXe+jDL96ezA3NbD32FUFFVB/uTqGIEoCdcp
r/o2G/FYlA0fh+a4JLHhKQ/uyqIoN6WH9ZVqxPfrnRzTapOm42ci+xXyJCDgWfSHjBV/1S9XqZ1X
vomRn7iu2k/VO1vbN0+RUXA25QkoK4tDzuV1JRg2+rX1U5s+3g7l40K6JdYOi/GcjG8rcPc7K/wH
enofdb3emaB+zxLWlzHXyVJadCDmWo4xsiTZBKtdhVesVHdMfumeRiVWNVXWPFtMbzUbmDqY1GoY
IpBFeMGrGo28GH8D7hBJExUk1cHNg/0cMlT0DPvP8MoCcvk/S1LNWqyqdxZPyCZyYf3pimzemouX
CzhaU+E/l3PyFvH0bFQ1f+jOfeW55RdSQeNsFzCB3sTwbbZPdZxgs5XqbaCoC5kurRMEMwUV3VTz
MDaoyHLhvIsE5kc3TUQEUc258UsB5rdfkldc7hTDj3SgC487faYi4KMG5eFSVxOfVd4R2MLIXHDh
zhKknGY3lVEARbMaN2OAybeuUxZQ+fCpMKZ5DLdnZ6DbWzpWWL3/1iT1K6kW3BAUlFGeqlWfuO9Y
IQ2BExhkjJnf+866lVF31zjYQqrhUkF8pcUBQnd9TqXOxSphM28EZVirTqqRv65FOx5pe9iG1XAc
vQxmJ+zs3ArnzZwCWcjH8jK0SbwdHf97zFFsWmLe+jMyMADzxdoR/jdxwcLBb2lLCobJi7DI06LE
teVA8cUknIynf/4jDxqyhXj9N4XHHDrL/pbXCUznFD9xr1CNoM5q+YtzQwk3Mf1JQsae3ph6BHnx
wDicj5PESOPArm1dJA5hEhN+1zCQWmiAZR5enciNV3Ahd1hxshApJmf9pqqdt3B2n7TGLcnFtwpK
3r9mkJJ4ldfZt8r9GGDZGd2a6iE8+437XWiHhWrcImYlALXjPl/JQj9n4fgUzwx8Ko/8MMTQwjP0
cMKFmgBfJ476X1T690wj+RkMtS1Ucu4taok6mr4not3tKJKbJAeaAi//qxP8ePHgsw3172Thdxu3
zw3RSfIer9dTBoR4Q7dfrv3i3i0wumTNnr1Si+UqUetA8jCu3QqRdl3hUZN607U+Lt0awKAwaqVL
fGVztIPsCY62t6AcO8yMtYlPUQ05oexgJpjIEtjI1l3mAQPrgY1DHQckHBhBCFUbHnQgH5ymROpi
Ft4f23qBgcf7zmm2hHxYbY2A0BZkUiX9pV3qZRUulPDVYrZlqGDkTABZ2p8sR/gfTlQiir1VC+ee
UJfsKajTJ0iwJ5UUT3nI7230LbP2MPEYD97OsJcFb3aBIH9dVfifnfnWgmq88nrzg3hnq4mfWs9O
/5m6r9YkyLD29GcQVGfQ+a+2Ap/PsOcTVr6DYwAIaETlOkKnG5g69c7fFrWe01qs3ul1IL1Dyi7y
bZXIbB8V9iYp0MGR8LVLvKJfgfd8z1t+2jAVv9fRgcfAdJU/JD6jTY81wtqK6Edjf9/28lNUOZkd
uniMu2nT+cW7onaqc7YYvlsNPL/0cizNSN7kyKl19DNVIHlmEndXSZx/xwsyCVo2TvTpb9OgqbNa
WG0lCz7iuKjsQI9UkEUCxS9NTcRJJa53a3f62Y8fBVXMatY8qZrJCAw1JD2Z+a2uWULQf1kiBv4l
SNn0tBj/GPunWxXwtWQmvc5O8dNmH90VEw9EdsU1zMi8A9dQxe+zlPk67KJyM3dJvWnuSgkzOU05
VSkoN4a8JuzjYApLoFMBY8qWewNVY3HN3GC8TXjE4udssJQPFi9hEySKotnNkPQEHzS18mNQxvcU
45BjZHlZ+g/XRl07hcU5GB2AuZnDc6od4KNTf7Zbf+cv7o9go8wUMLZwJMenMbL1zreuqqjMA9Uf
PgiPW85Ryl73i78PAOhSWFRIDZbmyRL5Z5Imd1i+8o2euSftnLyCPkxuMntte/WfZuADVn71W7n8
Q9ryVSenDRfljZ/wYQwtH9psxsNsmb9aXl+KkQtV5NZNCIhGY+BoWrjL2kYG0Rf4nN30wCTzlVX4
/b/fH7cCQ+DsOrDpq76rf0pyzlg7jSATQvfPNHFHmXgClWvv8vQaCqEoi1TxkMvfPsn+FrPvQilw
7t0u+5qJI7OG8GlIyvemGqIt9VZAzsBwpLYYrgOJKGSRrKwGQ3sL9EdS9+j0qmGG8NAl1ybZ+mxy
zGk8PusMp8QmtspbmcMS4eYaKK+c2ywI7lQeboqcX+1cpvr6FHKAXT8sNqHwodt30Vpvs42L1tQG
B0VAbUegAIU2+P5RIIGx+pNdNue0SyTg9OtzHXU8Eql1M5IyKRb5nklOa1LgIBr12WkK3dsR9rUp
S8FF7BZYXZtNaiwuH4k1oubyl+187nJskq3/tJBWs7Valmsln7s9iQ+QW2C+bBfF+PVpsDvEcZBs
eXneu5E1Vh8ZYplo4MY23TQLP1tq5fPasavHyp/xitsUm+FznKIrUbxJjdbRtrDEp5gIsxXkB+7i
kt8zSZhEBjRPqYJ0kXNitVetZG3Hp0Ekn7rkf+EZLhf3i6aZZr4AvhXAHZx0wOSKf8gCH78RAaK5
4oS3Z345dSz/luOzAbT7z+vK1tpZmRDtTaiqJ8kKNcCT1AT+g07RCxVhgVBGKQS5SKkXQdSMYXLO
BIrsIgkIRbECG0eLKErel8lDETz21jqeeelh5+4XEh5oxsNpA9bO3ik0r3HaFEf57pOivM7c9LVb
lm1Dd4aCHI95LMsHnGH7ebhvak75JE7+VDEapDT4EUX8lOnuPnIaQRfEeqPhm88UbHGw8Fvi25K1
F9IiF1byGbimWDWZ/W03mbVeCDLKwY6DLuSpNfoYzjHsYA9HcBJ5LwH5aSs/SIqtFC1UajXkzHWA
E03BWrB32NXR/DoZemsiKjp2aNySdFO5u8/H7CHW8uyFoD76sFjVnjj0BEqH0HszYjqdmryqRR8W
kwPyQTSZFT1YZrjRkFbnGBojNbZDRNJEdbvxszvHMJKvvPS8GHmT9fISmvhuaaNz3XMdFtOtSlvC
8Jz3NqoZpZBKU9TOmTts21fe31L6GKGEHtf2exkhz55TQn9m+33IMDKn8iXqqOoWZj9CQcd0Zt7i
lKYxrB+jsrf2fhEcbLj3K5o8PmN65tppaRjLDH4EVm8YN5oEkJ2sDDorBTuDEWPPXmrj+fnTQqAD
1ntGEsMSftgGDmx7Zzv9Qr/APtTSHEZ2OnQnx3ZB2pSEq+X63YiXkf6eXMOW+AteRm8JPt3WHGpp
gZHwyvtpdIJTil4cNcvE20mlljtDtLGtaYXN8t4mEAAy/9rnMeU9oNoPFyiopl8PqRXALeJA12o+
9JinGVjCm+iop70of2Jv/dYnM3wyJCWHAFY/OoKLZTUXVcGTztWMoxYzdDpw61/PXNKsOHyz4LlF
u9CkmlaZ9MkN9IO3vs8hrxX0jqr7miTFysIcZBNK6FwxNBFdsYsvM/JgJhfSwRLMhBr9EZGHd6YR
NOSRSTcavJjCOpAhWHQ58boUD4XXA5Ayi7gDKX+0zHW9mU6PedKe2oWhWTdjtE0ECjrcN6YO2E10
CSl01JxeY32qZeBkHd2rZIKvFwkpiOl0VNJ7zXMm+K7V09CTxbYqsneelT9ZqbDBOGW9E/QPngSc
73UNRj0vbDfjQK1OKCWZfgHplNM2uWaMFVWL6NIl/4P86Zm06G1WR7wBVrf3qqKkxS/JFjO/2Xgt
d2M2V52H7yFGxlTnfb0j64xRYLsc5pDD0AUWFIwWesHQw4rNDUIYHAqe6QUav40VIuPE1tW/ddH/
J3Xd/0cG9lX//r9o7/6Wn/2g/kNsxx/4t9jOdf4F7jWUpHsQT4+m+n/Edo77L/uapSm9IERo7V2N
FP8ttvMDvmQjxQN+7QuXcer/iO18+1+Of9VkOx4COcRx7v9FbEeG5X9aNBEAhj7+akdKVv2uTWbT
f4rtOklGJrhKf0NJ4FSYHMon9ADhDRuou4iovZU7eskhEguiWKt+CEvne8lGzKrhwn7BL86UiTbE
E+yBg907EHU6WEXpR+z2TJH9Se9AUZtoerL6iMZvBKwbWU+aeLpyDnwW6o8OrzVUsxkdFVj/eMnO
s2q5n5WHktm3vkju09uk/nIG+zQtDJIbZnByjrFAkn+7FlP4pBYNvq4hjWZsM1YKjhuzgQe75rnD
ysrR5hH8ETB4wRs8gkIKbfXqyDzdEQFAJnb40kQhbVGlu63ueOv6eSbHQ3h3bvJRd2gqdHLttMwP
YCKP9atSzbFzMufQ+PnejcYYbKX/T5qI2qmKnccc6B9QrX/mXt2P9dcYDODiXAIufERUPgbMdGyI
2vKZQJBHxYD35I7cNspMVG6je1iG6/r8GtvgTCfXY2JgqhcdBKifoGo0XbjVwtsnqWDAXrjlWo7L
SQluUy+fTwn572uzfBdwvHIZ/c3izkKMpK60OXJwN4Q84MaKk+PYEi7NJ1KW8a9Xs2iiZofF4WWn
PmE4koTjhxed0YMi/zcvtb38vglLezsCcBh04cUDZTg04689+dV6Gvq7plX3fRSg0XHux1SzkWaq
vZVWf2lgZOq423dp261qMFWqa6fzS2WYota2UYSr0+6E1vPCEm+Nga51uBgGn3iXKxiWff5rHLSP
UxOf0zDHbi0WViVqeqanPORZwK6Qf5G0c/d56lnTuuqCqGwrBv8TGOxw8PrulM3MgYbenGXEHp11
wXUlCfF64rOQgYDmOdHvJWvWj2xGXaYEZRXdxLG6R8Jw65JnuJ/umqX2gUch9Zky2j4ivqO9yvLv
NibFT7CVjbPly4qSu2oWBPyOfnjRTfXV+uAg/fS+HlEd6I56LyFAb1P7WLemHr825/hlSvl/d2zN
UjE50abAVq8aCXLmei16CPLcEeykRZWRDC9RXIttmvHeESD17sbRm83Tts86ga0fjEpksw4RSLL6
nPSj4zzngHUTspW95E8fFQNz9+zZTjUkosxFY79EF2aIiIWCmNSt0Zfb1HgTI7MURNWQscMiTDyn
AX1QqT5YBCGtnQiLYDu/2D6Rb302eeRmMwcn5Cb1eOtLJ1626npxExYPJklk352v050/ZNCBCgH5
bQ6+Z1NEZykX5xx8EF7jXQzK1BNaqG1sG5QFCsuls1hy18wY4cbOvRPNqclbsXcde15XKeMnEXYU
wDsdZNgY+7lhljnmm4b1gEsW6GWx6wdzDZP3W+DAecn+VY+kVyjtP3hjxxqNYyC1GqQUs/ssgnkk
i5XxOrP4J6C5KnDvBiaPWdHJc4AzrPFZere/hUriO1ZrF0xawS3tN0hm75ViXmyNGs6WNSfnhiX0
vMzjc1BHf2bdkS3b+F/ZsvinyC+2rmf5GJHHt5bQzrMgMPrMka9ABUGMsdPROmsXQhAP7BHNhL50
o5xOc25vfE1nXbheD8+1pCeiId74CWKswnpoZducWKzDeui7HaMIcPQVKuAcy1BNsPqKdkOA5fr1
O3s5tgjKKkZEG6JWBlIdb/oGMZ/fdPm21BA5rRTxC7JlAMBD8dpdH906615YlH8iT11WqCLOysbF
EY3DJTZXOnQYrOt+GQ55hfw2KPtd51OSF7neZ3b/nHo7RZEIwrq6NMODH0/tjg/EFYyf8vjvKJkq
mhIODoO2a2+EyZQZ887m39joEEe2nYaHJonOavbbTTCxQ5H2RKPbum+RZLXT50u830W0K2e2iCjp
7G5n96dQcnKXPhNAavh1tKTfEJbQ40zL65j3HIBVA8uT921Mjs2EQYk1MvDKHuCE14SU+j2EqXFQ
oOiA6Dn9R5Z39LGJCw8vGl6XZnqdO09hphUMRcAXDUijJgctl2MTqixUUpJm0r8KqHSpJ7tdRzwx
OXqo2RpO2NZ2X5IuyM6xptiOUkAvPjGYxoGuX36RGkiNHZbjbeTYj2NmEdC5S9G8II6rbGQYAIq+
2hCosFquEOK843uwrHGddM5wDIfmgNz/rhvi4B4Wx09Wbo07hceIjzq0BnAWsaQMNvjbCOndxEzQ
CsKl2dQ47V2VUQZkXfHSKfYLiaT16lz3oJoRHdjMnM3/Ms4AopB3o17MfJY5/63a04awzjT1WxlO
+H4HeVaobLa+LLkgOIC8hbZiyEdUrFVx4zg15Ee/uR/CVh+a2AVXGc1ktdmcgPO8nZQ/fVX7JS/1
VyH74Kq68/ZFXT1VzCD3FML7joEeV29AMGHUwLNWCjKKk1xa07fH5sPiATiPtlknblndIVklQtgR
oAKBiQ/SPHgk5NyzpdiHEn5TgnYWLHD6PRqTgFmO/gaRTxBROZzctnX2Bj2oE+fhns3Ee9y3oNLb
6YH7DaMSYX3bemAYLsUA2sIUGmgDo2FFskccCBLpOtJgbW5hJh0XxaxLdNelXAEz0R7/ttc9wECh
/7x07uN4/YGIea72SdJPKETVnch8+6YO/W7FxuMtHxRenAA2Jpr2TrKwQznyy4IaDUX5YRz7YjLu
5LAm7bL1m5MkNu6mCjDjRnl08mx6XQdZ6ZVMh2TbJf+oc+LvyEKFWw6hORObS3Dv2CT4+gQ8cueH
8+69j4UHBavp1z3DCTr0jRNq2J9xd+jq8qXpG+/YdV17JhX7ZLfjcMt6Q6MJwk0ktAuM1yOkYEjU
m03E5KXJigkoHBYNq35sowhgl7t0x1Qke5sguvtoIo9ULlXMbyEnDsU4DlA5OMWWasttW2PgTxt4
VHLAXVBcZavNNaktux2NizUr6JiFW+IudhDjatYFWytYjgMzrbkA/xR54KuLGbXEcF8sRXKoldzY
hsKuun558JzfqUDXIGdxGHK1swgsPXphxXyafHfC2roONh/Ko8WCQG5bElLnHFA3LGg3OhFsuvJE
t4oKy5+fjYEFnoTzVX64nrOBhBX+/oqOnx+wm3eeeKgnSapsBMsS5dqyKUzxObiTRWaFgApPvDaj
K4JGwon9eZT0q1CNy8FUY7EFMgKLN3KPU3tX0pPfUZwFSPEURBiW6ohPLpNb7sizVhcJZ7vzF5S3
Jr8hGxbJQ5ml9+zLGD8zaMw8kMFNE+0iArlIABPwHHsPC36HBrVLQ7x/A7m5yCC3focxMDP6WyUY
9Uvr6pmDJ50T+wqmS8GrCh2X+QbDeJ+jCT0FGoNlBgTcPs/c83DnDgx2wGHXFINTj1lvYR8fXG+Y
cvJ+O2u8H4v6QhbxnWzwoJriVsUEPA5g6Mue7QoLCNLDeMWP+EuY+4f+MZZVyMf1FuU3SxaTYS1G
PuK05gFImo0kdrBkkViyiOZKYAnMoaf7+Gj5TEKH6XOJp+rgZzhfsY4DIuUH8DCUILOD75YRZPfs
zV2M854E2mjwH4LW3rYRoeJQjRA7ZfPDGFrjiom3Iuv7hAjlMZn1vFOpTzzqMATbKhu/+gaggOuU
ZAFqoLtGICAL4L2Ieuq3mcZoEFbwwVk0bDqj33qU8itU2s5uzMO1bEgcWOKIsYJE8KPaQzpFRytD
9ezMA6zWNJA3xb42SYyjoZ3IfOvu67rJ7m3FCANzikaI3p0qK6qJT0W0oxMbshQyVicDBuk0kXOD
xQFQK8k5emLygGh13xQaeKOyskuFINpKgVhWKcLQvhy4kR2SxJasZMMPJpXNwU4Y1DNLjx6TkMR9
myDK7x1YdxNPXO+D7zQIZIU7y41A0oOOLJvXcZXeLtF0IbAsWru+x1rM6OEmyQsAgQvoDwLCYmbs
KGq6jz5GecLeJl5nkbx1DOCq3rnm9PCo1WG4XEw0J/vCrr595l5ThSaYuWSzHfZuqRhbRTHu0Xre
MI2zIbMWbDE96ynzm9c4KYatkNdggKH4ytW0mTFNcOyiyCuqcOtq2rDcdPsh6f9Uvqh3STSC4Z5c
+Mn0BUQKAB2hHSvacB2bQ+44d7VXJPtYzVR/aMhChtjd0o2PyyLXjq+ZrnYOeMcee38p9WsfRUy6
g/Rz6F1qEh7Hqu6sg/aRT0xF6m11pJ+rRkxHWd8HvWqISCQKI2UPUjoWdpRnn6aDkaFP7RnI22lK
H9qAJXmKdHtlLHObWTuTyXFb0dOzru+e85L3vq5O/pS8On0DwDgKwi0D422ZpBPaMLxghSjvBJAH
yqdN5CzDXhPCsgH1RRcbVQciMfdBwbhrqLI/sk35xNFFj074Y2E6o7xEkmcj+nPL4j00ehMny1Nq
5jcdM0az25sZBpblFBc/Ehycy7Mn45coR/hHLP1jJCTdHez+3riwf10gWS1j67i+ZcG7SrB9o6vr
XlXiEv8BQT0Y0U4PNlF0cxNjHE5yQhF9Q5ldDE9Z5MO1FOBm5yHFa1vlCeI2+q+sOhdu6m04lqD/
lHIbcRfmpXsqIzhbBgflKkmsZVPib0mj+Y3VdL5x1Eh9Xfq88tF2njZuAETdn70XFHQvQcgG2xrd
BaLKcGwGRD1dBIrTstlmNRJxf9586pyZbVlPwUa62NkqUB25Bbil4kqxpz/tMkODbxx+oaZ6DaLi
kWPnbTSXdJT4sLDuhXQY/HSZPAgDqTqqvnmFaLjQljIqQGBAQX/4599u8hH9muZRzcQAD8pB9ML+
u71BuCIJl8hALA8Df4LzjOYcuEletNujGWR1sdTYrSchywN2OxpDxHX2lNKYZCB/nZEYU7lEEjH8
sydoyNMoxHYRqxtGYGh7THUbZxbjzdJ7E0PWH6tG/dhR562qnCGQGtvDWPfpTunaOaA3eOJg2fvG
8/cZusSCONMH1epir3rmUpJx9j+qPe4Cc/vXqcxtkYzzPYPyomQ/6Edg0sdkuthDfmbzYGKpWYZA
R8VQheXL8GOGVoNEyrsTAe1gWmIYaRPT8+e9ByEJ8sJRtdFD9RN6JJXYWXZqUMVoixVXOmqq3rhG
HtM9NJ2qT6nUDySF11tRFQ/kwN/LqGi2juY3wNaUybSdbcfBxvnUcohZ2yary0PSzZuaGTz2dZcw
cuG+t4WsDhaV2074Jcl0jvzbBtioFhtk0TSRKzD3xj5J85ORC3q7WPbBL9hR596NMtyA2Fo+4n7e
8GeSSznUN8XAjs6BX+g2BFbQ4a3GhOZpTm9sOycSwfmDGIKNSCH/4F/YD8siOGEGCiHq6KHdFYxs
1gEKuI3IQ8neg1w5TFdlhWNMsGYm12BGU3DWOejuYi5x3lv1c1LbvwZvQ6wplopmTyF57unpl8G8
83ZU5A90p5EvFBWqlbIHMNEsBD+qT1ZQTKOKbpfYOrgrCM+YsJYaO9j2efgSOf2hx6WY2i4iQ6jZ
jN59AfR9nlgDE73cxHjRpanXpWPoJ7xt45sHN449dioYxgqIiSkK+97lPPLKiMlYFBJyc2xE28Pd
3/oN2Q890p0mKjYjKEBHPeaoOFD+8XAu/cak9WW2jsT3YqJlXjehM07GEkZKR7KPEzWHxqURz7yX
uGpPEYPHQ1ioV6VltaJy7Q5JfU27T4ZwXUnw2MRnYkhCPz8TMLt3BKsi2miy18LrZWMTTKua6IEG
Nr31PEYo3qhxlTbJfURY961wIDAMVXk3Wv1D2UI2DezgZomR6DpU0OfAX47CaZez3dP2oAdIRmhW
KA66oTgEfn6yEZeQZ4+kNsNzhxREpjioJY9yZfZ6kMgSY4SN/oI4mzDOrwG7wG6KuJTK0PkM42p6
Ip9zrfIF4hV+so0deLeIM/A79t60HRX2UJ2zIB1a15yqeb7Lcxw9TgbEcSnj5oaBLbtHO4WmtKD8
uDp8wi6+N3WOR4XhLiPhCgKoySjKqU1CFXymXW0upT6TXQ8C4qVtK4Kzg+luHDr+FkQgPA6G6JzA
oU2ZI6BU4QvjbXPj+Okbyl5kP471gCmkQoRQ3dtci3yfOPCYTe9I50bR7GFBcpmXFAPt7bwECFtU
AtOAJ4JN0U0k8Igszbme5QsTZQw9huFb2VprfrnpMXPsmyYQimeu3/jcgys3bDMk+6jjSnVbeSHg
rCU+8Wv6L47OY7lxJQuiX4QIeLOl9xIpUqK0Qci8LnhTBf/1czCL2byYdiKIupU38yRQZ/6WU0tV
qydFTYQq5mpd9N+8kYNDME67uNPbhYm1cT1xSuBP5Lgylc/1w+6PWY0VOMF6v5GJFULgHzhcE7XD
s4lEKFwqC4fJ20i2tQvX4SN1U8XczON0wZx/jDo0joFvxxYfwHfZ5SfBX2fFI/bGLyYpaAtuGP3o
LzPbIdykDQ6BTWvr5s30pan8osv8rWa1eNYw1eRCAtAMWn0zJfatizpU4KDDrZ9vZeoEG32qXfSk
Gravkx89r1IXx87vdfPQdRwsuqcdy06jUTCPyVpZ5q7Iw+MYl1RSxzgcQoxlaVXai0rkYj2l32PX
EOeOSYnE9YhrjhN4EeHj9SefOL0hNvyD1FnXGbBNlF5svQPBOq/tEV9BaloBWQ+bppjJPFiaMZKJ
M0h6oEO64XBwOpoSzYloVMStben22GBiSsO0jhQZPcbEsYd9n6n2NSwhq4+Ns1RF+UpcjTwfMZKl
i5s3c7GwljGVIEQFKPKdu8otxDIVs/2YnPBqDvq1vkq77fcaWiF5bNbeOmzXiVwcPAJxqDTjD7vK
3edOnPXWP41hJw+n/uzY5pfpuflqXjGGXXCU86W1q/n069I5k0UBMi2HH22obwn+ZkKEII1IQwAs
srXbSFkfBG6K67ArBRtlPosiIekyYNfCPxqt8wQpRMYYB0KZKjb2d7Mgda9br8IcGDEsc19Qh72M
BhQ2OYLCi5vpnBn2To+nlEx7QW11cjcpiN2/OiNjMNesl0hSy5OLY5dhAMMhezG49C6rynvmVfcP
W5lBe3VWrxDTOcRQB+wxVntL0F1RaJnJiyghR9k1SGdxFO+Mim7gyZ64PU56dJDUZK96LEtrbtFL
LU1IlGXqMXgGbjPutwSfKMFqbzEe9I2ZOhdT4mPFpeAupT3a801PpwknoxjJ/JBDepUd7kOrcg9+
VhKO7hnHILyDfsTPKQP/QJ10vLOaaVGXCTQ/4aAg9TXv54kmAVpaGOU6Xn2NvXOIPeOnoXbVL26S
JY3Tm9baCP5fv1GzY8//I6F07OxD7JrwJ0gfr6eIyc20aMzq04mR0PGfiFBcAA3aPWsfuF+vN6y7
cLRGpPlr/rlqVTeju3ZSYAotfksfqD1/jl1YuMdhUWYsOGyd9wIXxWLn2ELu6p6GPCPrjp1XHVwG
Gs7E4DehFn3HzHPu8qba5i70u96tmP4ynvQs7i8VQQlEYazDQeVGcGQQNzWDpTaIA3BqBQchS61z
gZ8H5EK1F31AwrDRN7aRGu9B89fqecCFN5QrWrq1GKeo72ThOunEdzznsdjKx8CBZkXNs/GVmClK
CAlhZhnuKPjV/g3TX2L8qvLH88nLfTIvpfnFFR91Q1V84qPCFari/JT83QMt3abZh5fG3zKkO8my
poS5lUvsYCbOSdenj0KwMYgtg0Sm/FOFgBCYBxqoT3BkfNMeZcD3WyfANnY0+WbsWvin85UuyU2s
yLBvZG7S3aKnkGXNTjRH4Q07o3C/PdX9Vk7xNTiQk7zWfLo0kG/+A0fw0o4jAM+Arge7wOEyaJGL
KtZVOymrTyOe+muQPqvZeKoZAk2oyoadSZ/fKDTv4BFQSSqDFJdr/mDDcMgVCGtLhHXLWP+FK0tu
4t7j4jH8+Q1Dc+5a/SlLMNV5BqHKrqosMBUcuzlO9/NAn3A7mh88cZxYEtc2iezP5BuZB0uTcxWm
8Yt0x8/B/hrb5EMQQw4S+uojzjxj4K/XEYLD7ujtJ34ioiyzE68TUvo0orQ1hDAvfivMPDkB4hCH
VkYY0oUGmdJm9yLEw8zS46jbEwuU6F8dkWdxFF21g6I6oO9wOGgT4Oq6+a+U6mal9qVwykfSNTAe
FWRQtw7WuWX4B6vOb1lRz1gM8Q99/M5obG1KIidH3+bNhodop1r8rZ1Fy4hMrhoD8qo1wYZCRSB5
QoJY1+aKsEAeG5fFF4qvSO3iV7BuLNPqNAxhfXAIKEw+Pk/K67rKQcBP3bWlYdpi5Nr1HcCZwMYJ
2OB5yZEWWr1/NMHonU2bek5u/Yx6einPXQwPYtJCh1hpzf3T+clocmeZg98uS1njFjmvtUCDgUfJ
fdmb9tKF2kDdRk4uJolG1MB1n/vkhNBY74Nyb40Z7GYmDBov5iINKeXID4UUnXTeNJQL2h+DbVaM
eG3wV9kDuINScYwNMVZ+uya6kXrXEN4JSzWuZtLNsouX6efMuxeeLc4qTyWA3uIl1Xz6XaLy3LUM
2wlZwYAyO5CFFGGGIZoInQ9T8YXYcjLKfGsT9ir5XVs7PfXxO16nRcvVwi3oGI6qbRjlZPpHUl1i
jxdnqlgaDWdPKeSfcO0lzyx7z1GJa/MWtRbVNs2qtG60z9Uuezi4o1BE0Bkol2mIXWHIXYyENsjJ
sKh8p2VDWXyPGHjnk7BiE2uwpc8B28iXsPjs3a+SSIYo0gseDlLd6dvAh9pZ7m6SaMscpIBezYNm
aI/c6mcgwrLWEnPT6uztZIg8aowhKy/W5eRRNPJ2Fw8TUIdzXUfo4ptG5nqkvLROPgvf/RdAUcFL
uJ3/m8FuvUdWVOUV6BPhl2bVUiAUDeriBUSAUXK2I1kYYf3XkG3yMypACGz03V+A573D4STZNbD6
hSyLddrXr2qAWaLMeQ65l9arW+CepmtUt8XvOP6rLZefxD9VfGUIWgnVK5Uot2X3TLqTDmdIj1B2
RYqhmeM7myFs2ldRhk/HzGglBMpgC6SydwN5GjvFekhJPux7+vuSAUN4Za0jHxcJ9ngP+SYtKEHp
Iyg50Fq9kKQ9jm7H2iqP3YS/jtJfsz1U+VpFPiHh+HUYxftInDPw4/VYJhcFq6LUkCJRJMUaVglF
OOdJftisK5viWQRgaVm+1Eax15VaetW4SAs2NvW/Fot42+xMs3sfI55xCoCAXyvDpXcPqtJovrOO
A6XNpc9gz0PKftO15mpM043rDZtS6MuyHu6RmX4YOJIR1PIRvYV2Ifp78GEAoHkd9atFX2du7SJh
UadStwu0p1WpZqN1f20Qe2z1KdlkRMTwKutlJIiTi/Bo2eOWAYQ3GsxAfKC2uIQmnx0XAOPhNpTl
ZTjGzWorr2NxRbd/tapLiu82YF9Z1cegu1tYXQ3qnMxyV1ifTl8t+uLp19fcS9atJ1cZTjO9pn3G
vfU4UHWmEdKFC0BUW6eC1w3b2PVfU1YaXCIWAaKjZocr3SjWZYugW1MEUJR7I/0l8oCSWW9s59vp
5xg4C2FPxwnNPwGVsDl0RgC5HCDJEj8Swn+/Ur15SQvKYo3s5BJqAEmziJMHq485frUwsE24OXCI
5t+8KnBRuIWjMGB2DwZgNpF8HNZSSWfnBumRqBaXzJq47rkvb3EX/bZcSPhF974l3aylx7QojnhO
IvOTnOkiZZPhr0vjxiWuJ32Y4lCKKpw3UXOtLC6PRBdzW9hvijPxXoTaXa9TeakKn/4u7LvUJpnn
imektQxKEwijrVJVVOu8DuQ+a7vxigDW8XNvgH3BmkrcPr7YaRDva4gQU/eD5950vkLxPQEKm0WC
qa2WdrAf4U60tOom1VYHoVIZ2dGUTBJ1jzUaxZu/7lBH22jST0xMbBQcw8FWbX/FA4HvXE+fJVLT
MhbM2I7AdKg1mG6pC7pq9AxWYsJr5JbDupptjlkAi4EHxtXbf96E1RYBfSNqruNTVK6qGvpBzduk
xVITleKoHtnQ/aXZBHrk26JBwQj8VW7Vvy2BfT/kWVlIqpPZGD8KaRzjXFU0ZJn+KuvDjcvrlkOG
A8KahlVljJtkSL+1ipWs5SAOTuM6Smy02fqZhd02zClUSos9wdd9b7YUWNC2Gvn5Mfe4QCWvVtSi
w+CPLx7Zhz85Nzm6FPoa3SkoGhZ+TcoNxVvYLrc3jWUFkQ4AX/w+XJlyb6uCYCniyVqxMFng9L+y
zdv3lrUc0IVciwK3TtvHg0efrMBvEFM0aJpnLT9Kxt5ej7CW2z8VNSB+MC68lJJ5YzgS3aS1Yjy0
gbNyq/5HIRQPiTqOfv6q5PBfd2AR+17J9N3N1RYlr1z02BAGbAFMBnn002EBXbSxAwgi5qppuzRw
esM6ah+D72+dUuzwYaAiO+uGnPaCcN6JzTuhKmveDwWgmCg0UgMTHtij1txmHsB8yJl8rDPvZ9NQ
toyZ1xuHfaURGzSzK3P5xeDy4FQ/doNpY/S+a1BkiyEnldD2THDRhB5VfDZ5gmmMfJJvXJRIrqWX
bPJ6BOzQgqFx4c5EVvMg6LyZ6Fq3+aLb44zuJyOSf5dx+W1O7o8+30d7DzGpAUQzEKEDO0dhuP4c
bCwgnluvckFIxddODmewFYRHL+IbUYeU88SdccY+wd67AXxRZfZHoflvdW2cayL2xxn645SA9dIx
2E6SS7RHJ6Ch8VG2ON9j4yOXUh2zKKIQlorCFP0TiqvTWWKjKwIYupE+HQEwzDVf8iwz3osK9Se6
m4HmHrqMedFsWSJFE0u6LAD55XMR07rEh2amuAwQSZ86XFMZygFtK5QPlJxlfUFxK92cezRIKum2
pAEBs+FrC64DCiDYsHuiK34PV91szXq3QjM61H3cnIqiOmcWafekBlWvhXxNZAL8xg4g5kYkS4S1
SmPeqtkpR79RdvrixjiE+hHEucfm3172kka3HEsYf3bdfzh2Ba8v3YZxcrXGHwsolLK1zZB55Jpj
eO2wy7ycYjSorcPg7mv5VM8YgoU8Zz3lQtqS9KhTAi11Wa0FS3Y6Y3WAKrExmw+IiaoLVg2lTIZO
QTs2I9Gex+4zaWkXZgDLPH1j0j/LnLPtjE+fRryQdGnwNTIaStvtsacPN0snrTvpq9nWpuiybv1h
2yP9cokMGT1XcV65pzaHQAp6bTdmZsCCnjiFC/UsCPPfdsatSzAx2EGyQ11BZZgSRkKlvjXTe8+g
+4eEZOXI3Ko1mMEH1uBrexSXgh5RtxgOQgHUKQiyTulZA2yCOpf5h3JMfw0MmfRx6DwrbnwpavVZ
haO77Avn4vJ9O0hP85dm7QzrfAhWeWuc+iy5+J71OkrnRrTjLsJpK0fz7OEAKsqJxXcTH82wdrdt
QgYclF+efJpM2nWwdW21tQnrEKFzfD5fHT+6O92JltPaC2ojezWhAWDAOs+Xz/CSlj+lOkExM2jd
xDSAlsbZ88wiZn2ih2NMcMBvNv3Q3Er2ZBzmJBre7AbgYMNZCjOFUU/1wS6M73I2xhX/9DZ8SQVB
BJdyFqo28pTLqzGuSrS7jgQJ+YxlY0/0LhRrt37TNXkO2O81hv2oOFXHmBIC1LJl1TN6lb9DrOYQ
+ibwX8vuqHX+SwwzJkjQ5tufikUCU8ZmAp5lgPhNmgrb63MOLGfi5mqvBRXkukOhKPlV0SFzTBHn
arOrOhZ5j0DX1nFNoSsKuRm77AQl+KSRg/N9okhTp5mPZIzE/km40azeZiSDhGBU4l3TBcl6fqlo
t7YG5NeahXIYC1O0GxkqJPlsRnx+DyjveL06OI78BEhgIqKAa2kmepIotPXkLu1rkj0xJdvtUuIz
4O7lbYZUYrVcS8qAcQHioOpjNhyM6NJ7iPpUs1iahy98y4WydoWe7pM5ExP0NETL16rLXoR7Ruln
/6BOvi53uJ/X0eRuBevKKtt3tvfWeTUt4/naZV0bIr3lUc5aRNs29Wc8shfEHlq7/+WxsSErt2wK
NmaTTrAoT6cDm7M14fYzmyKq7waGUxJX5MMIxmjDQQ0vzMeoVMXJJp/J5AUzJObqNhFrUSFXS/7I
qrplwbBp++pSJgbO4IQoA2/GyXhL24T2VtHVK7/HUVnM5KBIviSEj6aYHDP+CCpuVI3XITgn06vA
c7mwnXPjjnRCpny7M6AfQJmKWYywtl7Zr2dZOiW+5gebtOtWEsKY6hsQy+SK2fp0+GqjehY6o4Mx
pes+lLsgcSxCrvG4MkV7TFqM5FU492BI46SV+Hc5OP+ylJGhSi6Z499D+lq5aZBECV68YK0yTAim
ODCpDkRkNLxxWeg9AhZpwJLgJUiDv+Z3bmI6sqiTToni6T5OkpruUUV7Hx7LRIaYm+hlKF5Rvnd8
uXzDOKWS6aLo/8USf3XJlTf0Ev0E3Jevm2QOKBLWdfRPKkWGSvflf7YZ/VbpdNMCnrTJYFVdeWw8
dk7i/yMkeQLkRT+IFr2HZFzxJT9J4710YfqcjHKPXWE5JAgGWuIc+kHJna3qa9Tppypixc6jLzqX
nU+nbgrvzVrED2KbNJV6Gi/k0adN0yDlSP7T1LHaxjZJrM4EzlkFACwmVp4QA/0gfRMSb2SQfwTd
V5A9PVLpBl6TNED860+8rTfwZ9za51xXSwc8L/zIZ5p465r1pBm9KwghGIDPeNBmK5mnvbbsHXZm
ZFbrTMdnOrYGPmyQOSjNoZLHXKh75qMr6LKUq6b+tdq5abtnbCTVlygFOnbGwibTT2fbvPFiu0VS
TK7p5P9FzbszVYQZXe02Ucaqed+VfqpLXJMGm6vxD1M/T7w93920lfTgwlvmu6kQof3qC04TXZ/U
ybKCAJLGJu538KxHlqdbZ8rYOPTJpgz+6wme8dZvGDCNiyfgNShYpymrOkLEHXZZFn1nxHWBZybY
GWm6Ho1ha/TeG13LP2N3TJNQ3+ERO8BjXcmEW2U2ZBDJN9kYv7AHYiGM19HvxQnwqbeLg/FV01NS
Q2FL36TBk9qkB8K/XO3pVCoHyio6e+up8CEDyjlSfme74Ho250AtTDWt5ubbklcEa03zzvv2KQZo
H35I9Rz5xdeq4Vbm4MJqGrohAwgAMjr2ZXMsigkeSC+vERntRVJVZ64YezMvbzXMV0ggw0KpfJf7
+qdm0QQ2Gb8QWItF2EbY1+VTn/WTDOYpTbN+pF7i1AKCBrys3wthvg3tuIv0cWvV1SYucQRMJh6n
+IjteQEcZ+XhscEv9VmM9Udf08vUtDrB73HlDNW9nYq9ZfGMWcavbJqt11gP/sfk0xYbQ9B2jmOB
nd5BsdlZGCbmltIt8V569Y/Zd9kRS+ytCfS1XzHehNHe1+MvkB3UcSTOnZn55E5/vhuHK1+TL2R6
Xow0tBdEbl75WLduoq/iqTtNGEA3KRsMnUD3jBviOLbYKfVDSb+LMI6GQ9tzEpxkVH0CXSLT50Dr
K5ghogxx1HtpcoMgivtSVR3kTIXdYZZfIU+EbOaCOmVY3vcaBpChCa4T2CtUmVuc/uAHADo1IFuK
9G8xUW1d2Hg/IRmgCW2YsqnsAfLaKusofN6ujgOwN2D75nbWNc/Lk+lQuBr/pfCJS1YFUn8fsUl3
DVRDk4+fCyN9p6ZNEYddvZW6vE1VfxlYMdtcnJsgvLk16CmXEY/7kWg3jQ1rMR52SQDMyTCWWR3e
LIaxoSKPKH8wSXXdfUY6Ti7lMCZoTDL4uHq+fcLbDRdFa6TMeuIH6HxYKEA5grClCXb7alF1Z6s9
JRWBPZfmOEj2nhUfSy06KJsvJL/kgIcCnqgdPjqhXwJ4XorjIzVPvscSb5lq4C5iZ69Y6lbWsGee
ebVG69TYPK9Sb6A8IOmhKCVy3eY0bhEarrz4RZhIgqXcNkD4ZG/dK8vHUmDfIpzk0UC/efRIcMQt
eRs0VOkyiVTUANImnYfFv7pxLhNq0DiPka59K9Cr1sZU7uPxPYvtPVAsbzsWzs42fqaQZMrYo8U5
vjokBW+raENPi7spqDeHZH3vMjXbSllRFl10zzCdkxCOr5ooKQ296n76mTAXdFH5ZvbN02jjk+FO
5aZqp+w6jcQghvA2sm4R+rTzw+AuUo0yBmSFEctsRA+IeAsHDEoJqxd7lO8jK991wmI/pEG7/dUb
bRN2TwxHm4DNgRFp2zL0N+7QA+3kfHLVKo/VtpWkmnD/TlPz7eU1Ic6uOfCtRuSJqx136aOb0K4y
1uA2fHEsUPQ8YR5G2wmPIezzhVs1z6BxN+TmYc84WzQF+q75v3SSuaOxNn3QDs+s9Q9tE84PI3h1
NTC3wafeV7obItLmB214TLNkqn4DAi4BNyHXT05hhvWvSo957tzqIDp0KrtF71EXHwNafoeS+xkJ
F0HYapjZmPbYc6Xuzd8mwL5ANAukNNyzooekQi60ouKlYLomXTU59ImFPFKkoWmOA4hdrathPDNm
1hirMaOx9/M2RatpoFn8B89IGr7aBtNBhWdrHTrNugUTufBMpKnGQ5B0zH1j0LwXF3OAAihMN9Gr
5NVvXjRrYSl+yO6vJ/1qh9l0HJ3goJKOB7i1DgSQf0Zf/OYVDX0atFiPE68xXbip2E/wzzI54vwD
MZJbwzrIonNQslDyHRvxlpe77534mbDfCN8GaCFLy2hXNg6eNI2edFXhmnUzxayMlT2bwAJUNNta
abuHjn1hpsNT5i6x2y4LQ+7yPJ7FEB5DyB8W9GXLtEHmGGJYe1W9MommUArKbY/lL8np5uA07nDz
q/rhxcMj9bFHxPS9hZRx+Tlu+FDR66hXU70O7ekeYqz03GFlDlgAXcv54f3x6KCCOdXX4ELwDLl8
5WoTJ9E2jvrlnJ4uiQcuRy37wQY/s/s2lq+tvRZgqJ9UHDKKTbQf/UmcgGzbPouyfHEowvBDgT07
4msyMowHLwWrZrD+CGXMKZVtniw3uIWagKy0HcRbdMhzWkWz4KxsAk6Mk6HZXEcH9QygHTLMo3LN
y5jelQcVhxYsX5LnLhn1O+oGehrwGv1osAYe6/hR9Q+K0St32Avfee0dsQmK5N3XRqgQgHJtTZ1k
Zry0g/GSMmsoK6Lqu603/sx2FT+OfY5K2jya/xIfGH9Gjb35X5ofRhzcrs9W3WZ10j80bAKStVOf
0coCi4hres3N3oXiCzAUUQh5qphiyPmpvUx0iTfXukNPfaQmiNk8OJnsZvQSUKiNjbutWVNENYiJ
pL3U9PcVYfguspvbe3svTVccmPtIhX9lgtXBM1ZWy37MSt+4/WPISe5EoCEqxRlV3h0pCXYu27yW
eJ30s6HcbUpQqLuCdz3UyfAfnWcERvGBje6HhjzUyxLSCNaGtHNOsGJ61LLyRenWLuQeVjrlXac5
bVTxbqidN9dIoeTj1ATbREKinjB0u7umoQiuJfs9O2nyVUaAzjas41zesCiMH9+ycD1nmIkiyEmN
AQo0z1eTY58MPzmK3CA6lb+LHoECfsuF/f4HmunJVc43NOLZA79uGv0W6vm6j5BQuXHzwtkZDZC9
0lWYVTKxylF8OFPXWMM3XHXPIpQcnTjKLO83MrheDkX6pofhNjOHPemiHQQEQ2nfXszTxIuJB/6l
99ShdZF4e1YVfDWM4h2VkQc/u8e1YOwPo7XFdUJwMxucbmMoD6n3M4vGn1RuzcngLVdHvwg3e2Vl
Z8b/fzLkDhBTJEGkH1G2Ce/KKK9d3Sy1Sv3rkulsOdZtxDyIKWNbmdodOs+qTbStXtF95ZVHc5iW
ufFpCQJDtQ+VzigOIoE664tuF5o+Naei/sER/I1RY+NIlnsOcQAt5rKrddYN5cSU1UHE2Rfo5GnR
pvXbkHKYAX5ZpH3xn2jTZ1hl/9l++c8f5KcdEltUyiOCwatciUvSswZRtyiiKBnSFexUfZsL1Hvi
HiaZpFk6z41dGyPMRuVHDuEvznr8s3xOyL05/ZVFSa1An2g7jTzBKimMrebGGBwU3xo/MC6N6GHK
uz8WqyTVzUbqUn/T8F/IBuElDU+2Zz5Du1XI4uNnnJankQVgH0sw+rjhsESy3t5aSQM0w1rEHDeE
vJc9J0yC8AbcYgg+8nI4kPEjo8vlN5u4wqZgCk0Ht5vhkRwzo6s3G3jxXkp+xpaF+wRbixAe3ytE
adYJJRHG8Z4x8UXlPuw4e8Sf6bEdpiGbt0Mff09IoPBuog2ePLHQc2jLpd+AFZPWn+ciqzt6DrXg
LTAqfdVbkKqoeCHqvYCRssL3f0IXeEcWXErqJYltER0zl52PPKiVm15X3zVIiCbY5UJbaFm20xFN
ykq7er2/SvxkW2fjmvXRLfXyB/6Nt7SkH20kZjb3Y4liU7Jrk3bDVdoDWV7WN5mmV0MbP2h3kFWz
bFV9ToZkH3u/pCsPlR3eKjvK1ua8Uio5rYX2hgNmN5VEyKKoi9ajU2OTp209ND/riGcKhWEHTniN
hTBdGLlzrL2dU1a/pFYu5NZwq2TVN/eqN4ie5boR81DtqKUMwl8pxS4Bdzy1fwp7waovAoPBGuUq
qPlmkuwKiuCh4u48Rtly6EpaNF0Qmk0c/uElXhrt9Oml4bdCVnMqVj+4xq9kkyVZb0BWa9vCwmVZ
Z0JNp3j0//OQLchpYpx1w+DoFe8F03BNzUbtBOBV/PpduQkKXrI0/Uelf7aRNW/C+HLyKAuv3KnA
fJqug1ed1a2WUmvlDNeod14IyB/SABvMSJ0B2KaFjWIhmggw2/gIWyAXJmtkQi+TXT4GB1udMiHA
0kyCBbcmvjOFLKYG/24y+ZBT9541iwvglxhA4/+/Tf+a8bcARAu/6DWgaoDD6ttMvE2UZgyh5cWP
izVGiT1UcpKGYsfoBlMNs1r7IGF2qzz0GisbD77yH8J6hFryEkwezS74nBu2hE7541fswLB/5ibw
HRayHloOk3S/GepTkPVvthGtOp/GtZzTkVLQXNbLltVeYYb3mLsG0eI3P2nORNqJqCi+BhZeLKlt
RKOFeLiw+xr6abLERWZ4HbWY4YiwtXWNTUYzu0IRDuEZlkthY88nX7vLtfRQuIlFrCT90rWvGOm6
dvJtbH2z2zsOVBL66B6Yjw5ZQApV2PzA5dWV2J4s72Uew2zKNnGKB970gbAsJQL3RPFaxE9xzA9w
Vo+V7iP+OrR28GaLveJSRezp/Fb9xHDNI8tjl6LuMZ+s0qOlW7lvns/vEI8UkLzTmkAeYqmzRpQO
NggNdKrJP9qx/9hfgsKr/A1RWqKHOeCSbmS7kWHIhsMpbShC/oKYCcG4Bmt5prP5jllt81aq24TC
AuNNs55w9u8lbzZMMaua/EuWId2aY7KPplkexaBHacyY+Z8NMHVRtDfS4ZsScmeYaGJViGQVZ0R+
mktWZHM5KotJ9j5TAMkNYPBVb6t1T547QnkOKeOAlpWCYcyA1tyzPtkbJnf7crwT7fxpChjIGHeT
IX6ZjOZaigNnLkp9/qqj9rg2bB8F+8Xxsf8EqOj44gz4FEG0rwkkhlgNnEnxLIERJgasb9I8f3cI
j7D6Q+oJzxr5BBVTXZeQ0bbVoS+DW2dc1fRqO+ZuLggw8VFp5zYAZKYtJfBuCUTWmxEFwBxtzBWW
xOCbEVgefRajcusaNYFi71uaFgfGNa7kw7H0ZzuhELthu62rzygLF+NsTrWrFv2zP0EQODCfUMGQ
eLtkyO4WMnbrdrc2PBjlq5ObN6ex1r7ureRsEY+I1Jt4KE0+Z3/atHl7GSSuB+eiWe4eAMkva+ZN
3iCxM5LbGEfsPDvEdfdaV1yHJggXQOML+R9YaLIMLDLyajwlVrWx5x1qJu6Fja++J8/NpdwaTHjf
yGvLUfe2LOm+S91daNzRLE8/MSG8xYQiZ3DSt88AbbDoVPFzgm7bVui97SCC2Uj8jQHS4Ka27Jvu
gi03WmaJi2JKzmLUVnVUwDmKNobOEmLs1kVWruZkmVLRadRdfWs74MIrO0YyE7ep9c7ZkN/LUfs0
4HRqsj+GoXHXuIIG4hLDs00BzWfjbyvtp3KcE1CzVSKAAbWp816bvPYzCUaDnQjpvi3Hzq71Mca7
4bGgWKh6VBwVbUifTQcc0GPJbVrHDnx9ozRCjPYO2rYPNiN4WA1Vizi8RkaNqLTWxD12rraJdewg
4ZhsBEYVM4ePVf+rbe0jsNjCpAwqAEVde9q1XL1Skc8kVYgmUp55WS8bajMI4DTwysZHA0XZzsfX
Cv1C40sTmflLxoFYKm2fBhX7s24fhR0iNPNT1YPE90P3aiJmhgJtFdYdrzNA1bg2tGZt+1mIiIFH
ZqC+QYDBH0iscNclxW4Mux5jQxa71767FgZhj1QFCKTZSfJitBQR+bnYBTus3fMYFuNrpGXfpCmf
0xgBDpj/aWhFYzHxRLn2l9vmxJm3OW3eA5BXhu2EjexYGejhojgrTTv5tqCQ5FOKZ0AhVJnk34E5
UyDao4TMHOvmtkai5h01/RSu8TKqYDPkMJnFsjROYd9tcuTODHx47Pp/UicTS6KNvlrfuMZqwkiv
kFVkuwtp0TK9LFp6iUGyoA4uPCL0XJSKHb31BUPWWoYVLoIk2oU61LYidVgUO/E6Za0u3rg1bGTG
nFuGr1CQd//j7bx2ZFfOLP0qgq5FIWiCBmj1RXqfWd7cEGXpPYPu6fvj0WBaEtBCz80AwhGO2btq
V5IRv1nrWyGtaxIQExnq7kMaZlvgej5KXq71GReijUypGmZJL9kQ37U+jnnURpgbStzpRvPFzHNG
BYPLYfM7H8CQWM+utlUMgLXQOpdDe8B+ckBfunORD4Sp4hGubr77g26NAXi6wrRDUUmuFsWV2y4i
hYHNWrFebdnljeJXH1H1+9Gpbi1eBo++P9gJ/cW1yOdGuJTFW0a5KIsQR6VEkrONT2ZBZnAbGLNX
SAcWZPU9xySgUoHJ+jnkt56KU5x+Zf6TE+9Yb/xElEx5UjwI6t5ozv7J8m08ZFcx3eKxOSRd+K1p
5hLB6bJX7Wtg1QccnsaIIibPJVgSQU0yCwxz8QwS5JYU3iVJ4tVglU9uNS4rLkFNQ1oeGO/BSHb5
kJ2UWa7t6C1oDgM+T58rLsc5jA0njOUyGx8dSqWM+RFT/G7LmoQSkEB2HBxdoS3vI/zu6NyWDDjW
XpccbOB6UWYd24CVQtMcRlTTxMHsI1hnJesu3/9JM+itKkMu9T2HYGXBvVP/DoxOZRotYsz0Uj+Q
4HXnet1N1GvDLnaB/+spxTULN2zi7m02JvDW+MPxknXNa8XMJbBBjvMmGbHO7/dgdW/aqC2DutlV
nDB18W6mAvDPvR5WT9DAqTflVUsw8iW7uCGqCbykrqe8oZb0aO68vYmaZBH24tJEAilzts4FZ5eV
Ov0tHvBKm2F26Jx8xTbr1ADEdnLCZmssbNGFHyIgBzRH3jsLjEs2PIvkHHAla7MlmDfDTh40BEK9
1dOZMMGCJhnLbg2iYBf3j/MpCFgPwOS4NMlZc9JvLnhMFAMktf43K/Ktxqq3I+fJGNAHlKuhSB7N
8ubEOFrJm+cAMgfUKsciv29pvWPx6do7UAfL0HpoZb7VAYJzN1LAPNr+XYzAnNsJvGmxssOn3mIu
NF6puQ02sXUFK49bCFmsUTMeQMto1lmySXtBdRTieyFM7RNx4VugbP7L2t0akf3AfbNs7xrJ/jyK
8c2n5fgS592vYRvOAtuKWoE/SZcuU4udmX7ReZG4An0wYxqBrpU9W9u+G10sn/rBvUAt2HZY2k5O
j3mwV+ISFsVdpQp74QXVa93NYW8yc5+7avzWq4CQegTFML08IhfxsoG22bvymijpP+DIUPgw+Nka
wnqb0uknBjQTai2/ISExfoNLicljuK1zA1mHkxfka0CHdmHUiVGm+9zQ7f3AgIyBSvclMJnD5RTN
zinu4QmVtyx9ZNs+blhRIpitakFUWpPBVniSHK6j/9lzAEKtKJwvZtPF9F53O636MRIwdvse+XXm
PRmIFMecdtjPyLOBNsv4wvecRS5+U+NVjWRa3/pa0DDlS9vb1zbYsGQDdUSWHxMHP6mIwFFh1bNm
J3Vt7YDSmTYIqFgJAyZdFBbCRn7sgX0M5CvuRDfeGTEkjupqw5fwGUIWdz1Ps2Zq+1G6G93Ygqbk
vT+k5RIYyjJs0TgVG8y8FEp3dc908NrQ2FfyB02xFbO6xxZud08oRT10riAmjIRsYTQS1lOOwc/2
93UOWCmABNGDGUZ/Xv/EyENgWm4xjy4lCFtNbSqwBwmauaxkldXw3P4MebCaGWb2zgp5y8Wmdqhx
0cHVKLPnjjbgOEbmM3g/cX82wqeWeKwyOpThd1vftMpdWUTykGXVPSRMg/GUHBgZxR4iQB0ogOvz
vT369bEiKMVnc1hMROKZCBQEA5hj0O9dzl/ynXCvrPrmHGOyUWQ+tBc1wef+qfSj99ONNLz6gTdl
qZEXXr5mZY0EKzrlbPJAzR5bcoaZ/fjqhSxCYRAkFXecoiCNKuIpebcYRdKrw+0nTF28AMRbOOVb
jZdTG1dZevIou62o2rTM7WXYrRi2LGctgc6m2qbVLez7smK+gXS8JjQZ0UlwSf2LKj1YwW8gD4DC
LALeeDZleAxdhUibpsWI0QSVy/bjjyeHYYbf4ywUxVbPqBrc2VC+syuyupnbFO2aGKQVhs6eUWdb
YJzX7235HjTuqre2HuyxORnV5kLypiuNBJi80jzZ+tay75IHCzdiVSPQoQCZ4gOAI7wJoOjdZazi
vcYtzfLQw3yM+YodObQcdozouiQ6v4OYMHvzo8mw1oy4t5sJ7QF8fiM2Vg4/mqR4tWcDr//oDQx/
GaQF1KNx8VIYA/Lz95T8JI8ysQ7vQueUi+bkNPRwFWeltgy7t5afssUlZXBIlfx/j1dPOXeBxOla
QPpyFko0excxUV6+IPNj5uK2lw4FeSY/UAr4ghuioursIYlFuHwxeCQwIPpqazDRj/pNZG99qsjK
2jUlCyc0MDSJoNew2BGPQJHTP/mACWo4aln5nRdqn2Iz6OU7uGN0L7texrtgIj8FSvCAcHSmYTus
ak3akZzt5/zAWCvXZlRM9iYrJmy1y0h+OPzUStL8yvFD1PyhpnvCdRbgDOqGsEjrqeNOHmKeme4X
mSZKEyS4LJnYA0HBXZOOyUuN1ppNpcEa1VQJOBYQiCOIovbgdCAX2eNPA8KqObZrXLuS9pqTJOId
nnPsUhbMI1UapiKDoXRIbIGHus0rHoswf6z1+bnGVipzihA9EcsuR/7Htob3mqAIK9Ee8xCkEHki
LNjdkOGVoT5bzQYIMk633mBgWKwm5pcly51SFfDdHyQ8L9YRG8q7qCYZs8SHUvng6fErLcmKJEwg
xqqTQ/EtvHqeRDJw9UMkBkTYqk1M+AajoczcVnGCJYo/KFuClZbu+zzStlUQ3KwoJ+SRuKKBkU8Y
5PkaPXb/AssSw2fzVaQldbtWlasikdElUuLZf/BLU7HaiMVzAAbdR9L/qGizjtLpHkzUyD3IwRmm
EttMLkmTd1HNIg6QdU/B+pLIEEUwLHpJrAk2pQw9dzdpgP1OenzNOwtRvrM1+WAVOzh6PkZF5XJ0
hzXUqv3EworDBClkdwyhM3evCiOjb1zM4htn3CI4K/8ZJfpBkCfkTM3eZ4pjog3jqluThTItdGyD
QpKPpEMGyZwwOf3xF/IIUK93hHnRwOlsyT0T/7EorN+k6JtVbqMQDkQdQjbUP8lZ6zayYoUU+BCQ
ZO/dC1tS3Uf1t0fLt1DEVg660d3N5RnrgW0cdGJptpAzNOKBK8ND8AqVfmNW4c0xSS1W8Vtio7Mo
LYyOmO9wMCtzzWOszpnHBMmpNes9hl5VR1Q8YMoH7CBBMZUPNUEjJF9kg4PvqYXAG9xGsq1sUfMC
tkw3nRG3ADmDDelc6KZGDosmG5d9IQEbdtgdp/wlnPzXvh1PRDB99zy+zxreTShywXa00+ioleUt
Thrrxan6bG1pyQk6EtXAtud5ihH44PkHSzgjLccpRep8UApbkMC51awapFq8w545HhOLFAuTE7kI
z+1UETg23irqcmnx2amTLoC0oSQVofsK/EbHpqMDVc/U0pfy4ZfV1kVM93WenPMscGE7Np+jf4Sf
/N6O3aZK/bvQVOdc8llWKctGslhz1/tBudMuAsR2RWKeKjO0Z8zJNZXWM4bRu4rGbs696EnGc/Rz
R8XQ8ocid4rV0M4aUGDjJRGQ30LRvw1d82nIGKlsS06DWFpYPTBGI1dgE8PDGmT90ejkQx6aUB8/
GkSVVcU/7rj4mRQ22k9tqbuOHnvAK97ieM+5MbinmRr/ZPGHVtyP4j5qL34dbVJhc5EFe718zJ1P
hcKwcgnoJUx3zPf4HMzgocLUgONvJcMYvKCxbLKznrCbQEddBgixCpZEyDbLVWnGUNDlrpLJXcQl
jXMK4sVTymyRZMpVKdhPhUgSiW7rt9R4BYf8LHp3yfNsmP636tnUfgbrZQr4pgAg2eK1RY4Z5xbN
zTdv+aEITeRq+faZIGjMPPq2xk0i6+gpG2tCC/tN53/nSbUmzIXJF8ltc90PXz5oCAGQ+4rbLk/H
iwkygXQsc2Ol8oOgP1OnB+V+DFBAGiUKhoTxuEqm3cC12o+YakdARBBKqpH8VyHWNT/ZaXC2KmWb
Ngn5FjnDPfHaO91CYVVJ/6to8wNxro+xIxdVfWahuerQLpVu/FwYR71iCkqfYEViNbBzrBDzVW+j
/0ZQ31snhiURPg+1D6nGZcmHuYcp0Sq/y3DLpyaJFEm0nBiElpZ939GOszOFQXs3NdDikrY6+BhQ
a/05iuvXSMLnssGYc3g7YDGqT49A7cLIr1VhH+YkuIKA24CCVWPsZUa4iF3FRKGjaHBQMAd4hREh
9A5D924TRPtQ665xAgdvJDSZ5sKwLjXDLIu1vIXD0w0udsPRpffrPMFVq1Z1oD37bD6MqtwVNMQh
ACrPdlYOegpFugxQ314wvUMpncLYUW14jqw7mTfg9Nk5qVXK/7Tw2pM+xdpV5RqPCrjbBk9f01JQ
6W8djrmi6fF2bGXLsAmkZsPdbsjuvbPGZbyFT8G13a1Sz4HgS19i+DiFke/mtvWc8AHktLGSSPGJ
/bqleUttGpH2Ei4k4rNJE06bRDThKsuIUaybZ0p8Twv5kRwzo+Gxag/z/j3uWEIajJ+JdsdP7eNO
IGdJwwczfY/jD9vMAwlDKD/OQu920e9vGJv8Ym6C5gkGwTrMWLAX5ilDSlpax5BIoFznYUNGknbl
Ogy+perXY85kDCrVGD9x/i8aNzijFH9r44eeiAcbHSPej5tPz2Ibw00xHbAS+w7e61oLsd3ZPuZ0
6vWxYOmKIqPmdlTEgBAIDSEseZtlT0roe9vx14NWnvw4v832ycS/KyE8Fpxlfa3vkdCSBQLqSXzk
ycjXRaQrtOkx6jgOpv4Amu9VpxSKNTQTpIhNwtlURrYFco+lvLkfIMxxp1SENDFuYkzSsOAyQ2Z2
4jirpEX4OUARsDt6m7C6Iwd93Y3Aesw7gogWeBT2WwCEK29QX2FeP8yllY7gZBn6al/hv/E0hTq8
DBao7lcGPP0B838OCkCLjwZy3TZw9xwuPDcAEzWfX53x/ndHGDrnhnc4h0XohMdCIg6CjFK41j6r
JIEB3pIes1b1r4ZgMG6bY2LoDw29wOifg/zqQnIdRPpBrs/G+h7Cq9W0e3dQlzyHdYg9CSNpzxsH
V4OdDbowY9wLqd1b3XBkz3ZqMFekTQVRDEK+T55hXhX7nKRwX1wd3bq2goaWGEExPJgTeISkc39C
mthIvdiS6Dige7ChnvBR7CKEEm2zGRiMSppIoiM1q4T3xOZSu2eml3vmhriDp7gfd/1XYTpbBwMQ
Nty9bXj8qJNx19hgIp36TXnMYia2Nc+D2Hn0JJlVHUO9gMZhbqL6Lh7cl3gszpVJrs/8+cBFttyD
dJ99yspBn67O7JSZdzq8Hi7zLbYmudZeNbdfpe5rWGyt6Scds03HtsIOgTDE2U+s8keTh1/D3cCL
R6m+FwJKCtroEMRNMjbbURCY46iD3iLQarUvmKo3gEqENjwQabyzrf6gKzQ0YDD1Ltp1FqLaLr20
KbkPLKMDZKsYQM4Fc0q7QJXL1jvm51NtzFB7DHsARLLbdpaBHQxLkJUiyw+Xen7LiPStmnSDBYk9
F3yEg84lYP4E/YyXWJi05kSIr5P4CQ+hazq7pIRQhEeFuJNHr/e2TVdduvLLrZlkhbz6tAcVvJ0u
2RvMvwIqWrO9b8vqCryZblSt7QYmiq4TyTdeMz1+7aZrzaC+MH5q9ZSENryaZNYhcKZujbA8tFYL
N65EozAgkOW+Rs8rEgJD6UuSMvgOCDL0KX68bHoJpgsZbT+y3gC+3hJ+gTrsWRIA4hkolj8RaAAQ
8m9TqsA9+98x9JOifsuJoWD7hj05RI/YRfk1hE96ZEK/a4NsGVfo7jc0Ujke6KgkpvUOuBSAVdY1
qI+M4M0Z54YrWNufWtJuFdAfga4sSNVWRnxt/Z2S772iRsf4iMEHejjex5xRZ8Y8lDk2Oz+uoksx
MfQlOgPlXma1DLffEzJRrezdKPCVxs6LcCBpjq+1/9Pk+oqoVzBpO6/5TMphqymKaiHuqVJ1Fk1w
uPeO/YJQa1MXrPk9NMSUvUVyKuq7yUnvNfuhd7UPzb6lg1qzuF8ECmGM85vk8gSpZoG7sqyCjxyZ
rEGQuig1YMKAtbV+MXJI+dOvwTU/pHs5oN0B2kO5va2s3zHUcJ1qexsbXWY8mcUjwEoofhpKWB88
I8ta0I4wiZAXEstFHwp3DfV5vJnX8x1OEK+6zDY3W9fXJodZiHY5JfLPHeHRNfFHaECjz/r7jDwh
IqGBL4Y7rdz4PSuFEXud/dD8ERJ8M1N5N/uWcoLdI3buA0gIUTQbGVU7MDCH4ccvAVUqwBvR0KwC
LAlK1iuBjG7BMhLujLVByrVPAsGor/+KAGXQ6+FFrr0EZSGIcoiCu7g7C2tfP7Fo0ShA0113x3fq
T+I4XAZcwU58i9I7hODIT7VKMo559sNr3AHC+xZM3IINM9veewy76zRt++QUhfjdVs67V8wwrrcC
YZ6q2Xsa1VqrOekO0Av3JieN/WsM3sZiv25B8G+4sdzx1OlqaYNY7hqerWsYzct6j7Q1BlJDcmJ7
OdbxsbK8Lfi9o9swT5LfyAF4eNDfe5QHmrnoaoaSjX3HO0V93PFehVvSBRjQNFer+80JjqvNs8Wd
BhOL3sN8CvWwW/T1lUiFNmiODhd6NWCV7ZeGdm3DcjO02sU9xu2TDcQjMZ4C5ppj5uzR6jvZAeDi
inRPVkfHmpVjxkrUvbR89aEevkjZI+EmNJprMbxnAZwzbQguyCRyktHipa1q8gb7+NiR63aIQkVM
NCBergU/g95F1e4gSBhTuRYoWLpxbJ8DvhO8tYznIUONhJcxGoIThI4jiTNjp/f5I/Ev2lFU0YqU
5/w6BY24Q1W3IhgX9gaWm7WMSZIJEh1SouWSfDUyH2l0aFcJLnGiKa0C/cpS8/K116DgzlKJ3x82
1gh460mUWzyvRDDPoJ3GdYzDoAcXZYMfG6C0cWRrVrQKg+qDrNyZNZu9Gro/bRq5h60TbfzQ/GUn
9KFUHp9zqNQc+MFBgEc/+ZAUWd55dI0A11E3HCIAX8cWfBoS8bI8h5rMyKFoUtY6tLmm3wUv0upg
AcIl2v7xt40DcizySpSh87/FG7DT49G8J7she0TXblPZN4hnvuICLYDexeMV9JN9TFoLTbSW8/5I
5mByjuxw2vwuoU/Z44sR7iHUS/vqJtC42naKN7kkvt6yC301tZO7LUaPCUbuyiMj4O/IGqHHme67
TkoD5VXvroUptGNThkAQE2LrKtIo4IvpMSyUSn72dSqO5B1NR69QvzmgzE2jRLZSeox4dOpxeUJr
wv3lDbu6pIsYjanZ9SO7vMHr5M5zsps3jBVfVMIodQN/00mQ/KpCkTJHCHszFKDrygrVbU0uXROX
OB1Kh8mLqR1SpTT+gN1dbQ7FZo54jkIAj+E8mxMuaNW0HY1DkOb2rgZHl2SafXTwLowKcnLhyGOG
TJbHsLlVeVhg9sU/ST0Keibqr0CH3UNbM/32CRyj9jCsbRYG0SmMLrKf9GOhniOyrU8gGA0VoZox
TYW/lTmZngPFdvSIuYM/IX1TVbXPgx00OdxAmI02Vt68e1EHXpUL147BRhJpToi1zYMt2EXeJnXH
D04eRb0coqjeTzzAEDoh6hvEWRmonojWlGcpfuGbcIgV5Rsy8wkFjHZrgG9SAgZs9pTh7iaHawhz
0HnCtDNpm0T3vwZRwsFs6SXDsj+EVsJRXhbvEVKrc635O32qMzKIi59+ZCKPXhtikB8dm0E72A4m
P9uvinVsWGvCtsw1rSpjNS1Ntm3WHbjaHlqIOJoPMyMUrM7CLgmPLPZg3oDB8Uh0JZYON2ei6GvL
2WijRg9V1Hbylb9rNSr2wjpWk4Rtj+uNTbxEhZX5VAYDQghwfcOUzLJCqAZhne5DPDLYvvozPmkM
T/QM1b5OmYNZ+TxujzAb9g7GjtQTWETYxI8FqYRgnYQYfawv14Bd5c4xwO9kzls7U7zd2cJoTdWj
1KoZpdOZ26FqnlwTM1uclVfofqwNioFATyO3TjJ/aqBj7zsb4SYDxm2RMl4rwC9WBRi9wDqnSoy7
UjJBMjtIsXDgyU3gFiXhgrMqs9i/agBSp4mqyFZAIgYApwQTb9i9gUMdw4GpnY4MNEJLXqHK9C2/
frEpaHYilKt+NsJGimYvyaI51IPVbTAUFyOdRTAcySJU4cbpDXXtwqa7Iiv+suo42U+gOYLcOGc1
HJesGyOsVKi8Iq4sN71NPAwLdFoeIaPIeJsIrqBXuF/S4ERPQn3uHANKpYwwncyBVg18iJWsPZ8O
6WOtsmewbWw2sc1XYTtsXKPHf++EhHdo/YsRxjbM9kRsPPVYRqK6mGH0YyVWtBV4S1G1as6qURIg
W8KgQhRAABSJ9iPGlacE86Hn9NPK0ArcppF972ks0cx5ZNF6z1FT22vDUt9V2rGP7gRhOjvEr4QF
J7pcCaRjeYZ/H1RZtBlI/aB28nh9M6WtRap9k9jAuMDASwisIkJZjyClGQVAWB8i22i6r4ZqsQsB
Gd/7Nt5YRn2L+KAB5ToxSF/VigWOlwM5tFrjiVg+XBlePyykGL71yIQYF+U2au78aaIJSxnUQjXi
s8qDeqtNZz2jXetLpHpQmnBhk/tjKg8bfgmd9A+mfa6qYxkOH27jpJjGaU9qE/lqNptDp6L/7lVQ
nNk1F+dY/x2CwT34+mBvy8m56UOSHBwblK2m4pNWV8yBdHM9Ag8nbRaWb8cCjsoYF7ca+z00yOPI
0OtUIUbwUYf4jXgIGX3vvTZZ1iUG9xJQz8L6xLzkLuZnvPL770TTvwiQPZgBeGG3scv9xI46QSsU
JPIB6YdM4JOHDmYgWxvvEZVZd171PgbGjjmehfkT5lsw0LOpUCcu0qjXOLF6qI9kZlezeT0YuJpU
ttXN1gZ2Jw58ZmLtiTxduczZ26q4+GWFap3LZe2wPjdMepcwU8RcwWOOemTBUM8sGoG6O4Q27IsM
0Rqh6N4mSD3Y8JaGoxxwjElyKjkJZOpGSb8I7eIwP+SXSYLt0hhsoUojWdm9J3gy2Gko2pwSuH9B
HqWTaifUoG+uUzJaTj0iFsv0zCiyI7X6GnkyPVa6z0JyrCoMC6R71AJWgvZiD9YhywsXu5XDXRC0
ZCjiXh41tfaIrgU5l5V0tbWLQURB2XQM2vACbZPniHafemgF2/e2dKyzVZBT06BY853yUrkku5ou
hRn3U7FiAZUxjw+CdaqV2iEjAl7qHU7flJMz0ma7WGHAx2OVUw/te9i2v6l0qKBzCyBw3uzESGWh
4UBag1xPDHBkjdccsgCVth400dqj37fyMNwI0/4pA+clJhWdfx0uOfPdrS9QvaWZjouT9Swu0re0
dvvj1Lr3CPAI9e7gjdquB2Jd8i6pzsaHiALQq/jnLevL0S25PHEyWr60F1UygKuAxoFPBbe86zb0
f2H1zUDpLklngNIQyJ3KsK4lWmnBXHBKZoo4XEMIpF8j7K3ZU1NnSCTDpL91qmy3YWI8NmUizzmR
CiBuEMLCyxaMhNgx3tDln0Fbm09+wOa1lwCQVWN9wqTS90WDu3yYAu88zTLsnuZBdsYuLX3zKFHp
xHyNU4nyZGnx3xPXMrYE22K/I5nkGShhtqlg/uJIC66igvw4JRMfTQlP12g+hae9BnFHWQMB0C6q
Gj0Ec8i6GjaViX8jbhFFMrcAMk0wre9GUIXpmZtOtvdsHfY6gVhYmLxDGAPgJwa42NLug56ldVxV
md3DVx60Te3KGd5mngSaEDat7QJqDJ20o+/5ESI+a1mTO1EEJDIjd90efByvCU8PsF8MgNZVZ36y
iFIiWyHIZhs9vdZVaT3VLky2AsBqZGjxmqRzvODiPZTD8MboXiNVYCUK5Gd12lWHNkctYRnGM6aA
h4q68jol0UHSO1wA41/Y/HQbSrUn1PIkuRnosIqG76gcnc1kowYAzA00z3YaXi2bHUBz7sziNEns
FCP41aUjbJ1eNDVRRWvMY/3JfIep+jGML1072Oc2dtoVtXtZGd/5kInziIhBl6wvpQjO0COao4TI
pdsVcuvCBvpBYxAN0dlxWT7K1DvqQnvzB1R7NJnMEvXZkOA9jYro58LtoSuOyT1jHgabojo5tg8X
EV4csHXvUAZi32n0LeiQ1dpIuYn6xDwOQ5tc2bQuK81/KyGro8chLBOWXg+datF5GjrnCLUcHDav
85hWkIp3cybCMvHZvfW9n5288Y5kwgAdyRyM4jBpymjI48QzVlbd4pzVwm4fEUFtgcRC53XCLADH
R+/eMMDvxyg1N40/fudCk1snOnakXOUWi5zWNRdK2qzVc/VLvAqelogpU4fON7eR7EQK5S8fH3AI
ozplMFfxTvr9MjHr9961aDAKH9BZ8G644xN357ahGd/ZI2dXr0CimS3hb0YeIT5v4ZcaHQbXvim1
c83WMB+SAca1vU/rkRMLUa9wpwdbL7xrNhgrcIkOF/gIiLdlmA+whMgnqpYgrxExwbVC4JvuCXOe
tRHRW6gC8+ogcCq1EGBbrY87vGsQSsz+uWwxZZLmjhZz1jm6+rB3Y8C7uZv1O3YS361goI9ABEx1
rNurBHOPHjb3bACBJgGK3PV80Hjws8ZpT46vNmbEt0v4wNlShtpOSsaofT0kNHE57rTM17F1mixM
JDUfjzLha8Lc5irelMYDancUJGhgF0mVfCIUZ0OveUTMZd61lslDWCNTNTlkVqGdEl1QC5CBAwRA
w6nV1vXktyFrxphhDr+98k55Gznk1yWrajCm1WAT98A08xiYbfkWoclLvKqmCUgLRADezdA0vPD7
QcPk0LbgYCYymYYaRSGT2FXE+7zI8plclYS/pBzBLokRKU0OzN4BN27fN1sH3V1FtHo5NM8i0Ej3
KcM720KbmAQWC2c0u60z9C8upP0WDmwfsE+hCSLXQm8G7FZhv0Erjb03r0+NQr9i2M1en+zfGoLb
KphwtTPYIYS268iypFUZBrUYvMpY088g44yP/UhUsgyLC1BIH8jClrhvTC54NnG6f5Hd5cEyLI48
J+bmL4LMAjJ+umAd6ve65pxK7IlY51Y1BqOVM7XoYqKDVat+03NK7grkZQ2U9lUwIqSEN9Ou0CEP
y3Tydn8p0tgAqmNNxLZShTceRUXpALGWYMpt9Lc4UlsHtTThs7l2X/oIU4qoIYDQePR8u9/9EV76
/y3kdf5CX0U5AhIP2+Y//+P/fOHVR/vxT3+z5ilqxzv1U4/3P41K2//8D35l8FPM/+X/9l/+6eeP
3+VxLH/+9uevQuXt/LsFgMD/MY7VJvT0f85vXf3k2Ued/Osv+Ht+q2781RW68AhwdQzEiP83vtX9
q3AM4Qndcj3EH65u/Hd8q/NXRxqe4xmOK21rzmj9U1Owhfzbn6X1VylJaPM84dm249ne/0t8q0us
LKXiGBT5/vtvf7Y9SBO69CyJV0i3PNfjC5VfH/ec7c3f/qz/xbSgTVio5Vk+TuOhKtrnnoCSXeMA
sKTQ1NHrTh+Ifmgaff0Q90jTDf2RX+3s6lZbsdOAPC/wvKJjxDHAUrPP1AkZPo+gkxxVzrI3rbmp
BlWdJdOttV1x9S4yxhCBWYw7Vbk9a1oChj5DD2hZlbiHzst71q5YVv3gxbQRajUKCeOIKbjjsdnS
an6Z+TO+L3vkhjbcql0bHi0wGMVjkrE/bxqbawgf+CrtsNgkNX6hqHZHlsvOxBTI3oqh8g+St518
ZXJYcrM51IM/bipHdT/KR1ZQQhu04vY1cZV7tMaLB80ZMY928XSDCJt0GhYTc0EYTdbXqPKe2K9b
7j0bCVYf04ctLE1oYBFV4DgxatRIJjR6c09UJiL51KjnYTzpp2gJmJjdBMAuF/g962Xj9g8P4+3v
n+afcpXdiPlo+dgsHqR/+JAdISzJDBMQoesJxzUc558/ZK2px3qckHXQAh6DOgr3ilK0tZxtkNoY
3vU4vrQFCSPKPmahVe/tBCWDR4iZFPSFQ4FW2Ryqoz7CSO07yonAd9n1YS2Ic/+1MmeEfosxtEux
tOaNf69K5Iix297pE8MMLxuI5k7iky3yX3jr1skrtfc2RA5G6X2zJ4KkRruxz7HrLktm834TIf9w
LpGTvng2eRj//gfizJHE//3UO7yOFj8JT87ByaZE9fXPP5C2GHUtBWi1dHB0QccDkCu1ETVrr326
LlFNmtn9uBgwlh7uY0J/6HTGiKExQVnwJFpOzoShI7cZUOCJ/QeEOdhdhbft2WbOBKR1i4JgasOR
Rj4YiTFWiA0YH5m6EpiJZLJSXnoisaBau499UYBbmf9CLzjjcBNekKSzsFa/TFzGa0lHTqaHEeDn
HLOTLIcVioJpY0cj1Ba7QrAzgfRKLBGtILknNvp/8kabrRnyocYY1Bxi06IgnlCfVIShkhVmVdap
8OCLN0Slr8ai+laUUNz0qLH6aFxqfT2cKo02HTXUtveHuyZw6n2AxuDN7ghnsKu62v77D8aYj5t/
/WB0zzZtz2UeJiWx1f94HMFT4/sL7XI5OQnyTCfSiFN+DOdsujKjrG+zRj9YQxoyMW32UgEIcGZI
rwy9OcsY2b/ncUf3iilacO6Feah0DQJGQSNu0I2w6uHRNrFq8FQTCv3vv339n0/Tvz9XhoGGw7Ed
C5Pjv0Rhg77w9Yl52iyTnDbGfxF2Xk1yGm0U/kVU0aSG28mzM5uDVrqhtArkDE349d/T6LuwZZd1
43LJkjU7QPOGc54TQXEeCSncTSUCXd4R3Z6ASfBu+lbyjGW6G8UhrezgxNaF8y0sHhqIr7uOjeyc
MhJNHUfP7vuzZ6rzf39WVz/0f/+qXdMlqiIQ0iWGW+pD4y8nf9rZw+Qz9duGRIJy2LIiG9DC2lWF
LIyQE9pRRKRdh33ZY5BFwSmt5nNYy+kBa8JLGDewW83lECQ1JIXFsHdGwkmNxoA0r5kgLxctaVP6
LP5cRgtuTD7eItKC/pDVJggFUEvTUn/OQ5B8iUcIARPsc1XUhPwZlTriF4IdzU1gcjyPzDyyPguO
Sn30c/EFPJ13iIP6SeiDVNjls5qShXCpIdrb2OdNN+6vhi/fPK/F3m4B/gPb9h1UMaooczgKP4MT
ihFg89/fquBt/vu3akvpuZbNgsQhrvnv36q/uMSvhEzvyRBiulebeEkWC593lgEkGlo4UTchAy+8
tEWj9naG6hxc1Zcc+876WX2bh5RUusuiRSulu/vDB/yXy25jpXT00Ud/Jn574ScOxDBWNezh9Wdr
QlQQo4ssNjRG4KDIUhyLHVuNISz0ZkzqbPFd17ZuiH/niAsLe9O1wYv0S5xDyec6BwH3h0+on/Hf
bkxp6/2VjZzctxz371+hGruhzmEgbHsv5tjtsp9jRreWsZkIh0cCyGwQ0S2aoxLyh7+MBLGFGROy
PIyOaPlCM56JtXSBSo3zHy6v9fublEB1Li6PjO04dhD8nnWP7STsijFEqFI1t3xKUg1Kv9ubqqGz
lXSvfIuNiWqiwhWbOJgTAzud9zYRaVsiLZtTDTZyQ2oBYUvc4HMuoQrFXnDw0tcoHi7KpiGEqvD2
h++UcvX379S3XNulXBTcnubvL7xg7rsQiSYUG3KF4g7wgR4+jZC/qMCIuqlrSzGfNuqTHQw/mYOh
bfnvz2D9y53ns0URwjV9z7a9365rky9VrXC4Ezn5MrlBwciI86IexEvogkz3BuumH+4MJVpQevax
9l0YTHMPBN5uN5Y1qS3rZp1vFb9LAl8epBzDG30zVkEhbhrZXYQzoFYgyEi//3q7YyLq2CiS//CT
BP/8NimXfYcblG/UQknz9zsUEOrYlzl3qJ+Kc1wC1kbYEhydQd6NQ/WNavPshfwCEzgqnLKnE1z4
9K7V79dfh8kB0yDCNDTE732EWrKMOduqwf1ucCQyt6Kqtgiz2oiQysnP+w45MpwEpwWvoYf6QrHj
MJyjMdXfevoHRK6wjbxQfmurhHK54lDMfedq6sGD1yPegTy6FihE/H5zhgh2AmHlckqDrSI65Tg3
UI7mLnqMQ5Ht+6lzcOnVPwZUbWWCojDJMuKxSvNlPQI0PjfvxuwsfR1lOTd8vpmDm6EOwP4po98k
J+xQjMtbGPiH1syYHhD/dJj1az2vI6Zq7OYxNzxWBm9KifPXiEnxwtxgUGS5X0pli6dELOFnItKP
FXD+24hV8DF3uappyLRoGNwG593terHbSfunF37YwG7RDAbQpJzW+sPj7/zLhbc4AmzL5njyhf3b
4clXn7JL8FgVZa7amgRIXkUTXAzaq2vxI1LRUyMb564o/Q93dOIbSwMQ0cpOtq20AVNHwnGKKYKD
S3N5sbNgOWTgcxTqccAr4aMrgndGsUifyD06ZPwElETjrpnN70JlKATT4HZ2Wt4sLsHqzYDjREGP
hUQ5o/FkWbLoV6aqZQOxl/EgE4atCjXmZgam9t8P9L9UO54DNoHQJdeSji1/+zYCYhJIsanYVGfz
dDd0Ejmr3dyFQNLWG34ataZujL5i2xnQkGHA8SaZbOVcfPgFRol6ct/dHAqFp+u3BNK64cDdqRL5
h7ee+y/VjsfJLWibpStown87fHJ+ACckinDLIgmxZDej0tKnROAj5fdc52vsRPfEpqDQQyuQjmAc
AonJpl54NtLhHvzL119vc4zLm9wovnf5ae3i2NxTgy+3ngJjBHqv2vRGle0cOX+bDNjb08I0ezGH
6NARfKzCRu5E9lq5PZfHQFpfQ/FaH8EFTx3Og+V75NKCVUFHyQjHrC2deyPp6xNUDaJxF0R5PTm9
iNsZ0H31MPkf59lj8ExklVMaR1JlAC6mgHdM4rdB0VWQZjdLsTUlbHQv7zdWB9bNdTHidv74aKIQ
H13eVKDoxrOA5bFf70CErAJD1mzcElbzIdE34N2x7kcdtT1XiBBnjLk5kgavZu2o5R5ODkrOF1ev
CCAIFCMBCJtABHLXtOUHw74BcCGKdJiHGGgmNgM69MLh9N7CR3Zv8q56zrToCuwbWMWIJVJDfHtG
mVKhvdkJK/sAccyhWOh7PHcypGXGl6JMnYthY343FKVBl7kz3FhgYlH5U3TutENxN8PHh8FEsCDm
ONwIOSEhVLesJTygP8l8WHIGpYkiiJOsu08U4a8jXv/thJDnxk3adj+P4lVZM7LAioQjxy+HnS37
E/Kh8CY2xgPEeGdn9G10gb6LhSU0X0yyKjGto4gMeUzXc7O0kHczIm0jENtrfzktjCglsxYWxbah
prcE5btCNZfFNXmGqMbtgtPVUEzk88p5Vy2sbyvghbBWi1Xmm/uezM9hknoijq1vnhk7UB8dWtIJ
KJoREkQzrq6hRdGtb/n1aDFKA5Efeb8gEkmxDZ3HpuekXjr2OUNsYQRP0uYwpOFFjFSIDTS8Dq3Q
ThlMPAL9Qpp1/5RrnoNoneP6BLcWOCGEl3LOiv3EsYEq5aOK+QS2/sR0lvveS75HC421yBg6+WZ9
YkKMGAtTgZmjwdFO0VL3AFlbfQy5gzqJEfu28DjLgukh6KhHSxdUi2cS4Eghw1/YDjQqpkk4bQuD
oSmJzUrNc6MyvgMSpDGR8Sj5i/1K7YgW0Bvre8bE3wZPfhG10PKTlIVEq/Zwh9g9cFqhVfMuM2vy
Detf+9WarCvqKVC+BR864XI+lfTl9432oI3+feZFxRNk2wYv+jeGb1d6QJpOx4R+AaJlnwbViH2U
BZynHqOZIAl+8Hzv2Nl74ZQBZuDmLlODOE0OIKzWxW6cYisYyphtaYJtYT1JEZstB1u4297q1cWI
m/tS+3AMZE0zJsVMQX1Gp7sOtuSUl8cAcv8WTAYoiRbXBDrdDwIQaa887vMCPhEMToIh1utqqD6+
Gil6vvW2lIyId04K+cnK2IMagU8MQmXYt30Uv0jWbkfUaQcx0ThMPc4ZDkX+vrnW1QRZewMbUawO
+F0DLhFpxlz9AgrfTVwnZzeMp30euiAq0WaVpvstMg3YrvptMdQpNtXwU9IF/n5IotsstB5KyxXX
YCB9OBx4/F22MLBAl0e5LN+JGHMQNvEbmEgZe3vCZxsFxzDEfmV1JhcQjRcWVi00tEGj4SWrN2hH
aWMPnX4KRwHtUdnmyfXi786cV0eTt95WYoiiCOTOBPl+cIwLZKxDLdrwxvBbyJe1vAnqhqmNbvRV
MZEEbI3dfaGn7E4RPbLE37iGjmbJJCAhpD9u3y2svJnvGIoTmihsYEEhgm6/OA0Dl0VViEsUUP55
CBzs0hh2pQfJGDBiexWT/WwP4obfCBaufV4nP1J/QLgnLJ1JYa9V0N7ZPiNKk+w6PesBoLY1zAR2
eWXxbVvzl4WY9mNPLg1So/ApmKCiu0qeonr5bIKoQ7M2Cb3Tn3YBopuDMLoffimfkpGPIVCQk+iO
N8rrBXSj4lPiJWDxEOrpL7Lq/FvHyvn5df2SLOIcWfDjHfCYa1O/HgG/Jh/OfbnE/gVXH773GBLw
+kSXnAMGpizS7Xm+SzGwMjOLb+skqGwrrIdoZkhy2qXHQPBiMKxcfHRt2h+nhdktz/h62K2HY628
F9TvEtuDul/LE6uAhJPn9nsel7dVI54qsiIQJnIpWMZCUg/vJpeQ6nVAs54YDscIp8/Ygsvof7W9
ET6gnP7u0AmSOV3UTKkuUc0sfikUnVtPN2L23HDrSdLo4BIZTnSDBaEVDkz6TYMFfWxq1EKkwPG4
D3C/jK3rcXPnNj/jINXb5Knq12n76wLrx3U9M5XVHsxayO36hfamjWFqcgBDEn6k5xzr4Rx73OuR
eArbALCYJFy0oYGCREwFUBzjCrlKGpBRoGG2u9noLpAf8Lmb2Zf1S16LeVO3HeRDaw4NLkS8UPrF
sXYk02wDuByzY4Ehlr8arZllmSfo1donrReqccM0t+apSmteoYZHh1B3nHK2L3HHbJIuLW8MDmdc
6+lwkLn0KF+Hdsu7A+pqdZuT/QiBq7jmfnXlbJYPVi9OtmKC7zqnfOQ7W79KJiwzh9pMjMEoT6Om
ykdGQvIt9RhxA1AGmi75NVxWfeMc/KGs/lBXCt03/31WQVnJlEKgIHEg/+p5wV+GaFke9hIyCkDK
MLdeak+8M2hjDssLbPDgt0dNBNkwgv8dFT2ElzT9bKRxClQXjM/oBiNUYuNPzf4/p9se8352Q4KR
g/54f/9QcWeHQ6CI6VCMfreCWdXZplnCSAdDrWMmDQBAvBEm3bLnIfSRl+7hv1uDf5mTeJ6J3Zdx
CbN2e107/eV7gcXosqLHPBsqmvQUKtMk558OMq2RbIt8Ifl93Z2s5wHnxHRa1Ftfc58uCtCL1Rs/
B1QJS2icI2d46wPau3JBiNaAmWtHL32Sy/D+3x9a79t+v5hMRhiKBR6f29c7v79ezCGreujqHKcY
kMnxQ8WChKBlRkeYoCHGIyohHzhB9Z2uDtGTSx84sOYAcGVs//BR/jlG9HzBEFxIZohMnH5rrTqw
/LPGQm9NNVHcYck9DZkK9qVfYnsrXEKya5MEVL98CI2wOPHkt9fWrK/FkNwmcshu/aT3tXQLa4ss
DkWqfLSc09N/f851SPzb/e87DrrkwOYqS+u3tqpKeicZkPHj3Z4ScpQoQdqqIV0t73415lbYXbhR
no0oZZLjmdVuxKjIhDeEs9HWw3GUNcoPRussIzjCp5ghCbh5TsIGMJ+/DIcuZzrgLd6vU69rMLuF
7vjUNxwYTg0NzrugmKN8j/x+v56+ZKT06FzEr8kJKs29beXxfoImsykRvDkDmJKg4hjKKgQhpf9S
F1a2WxQOj64DY2cn7g1R6pKAe3+J3gmsB4E5x/bNuNgXhxYJwgXv/QAzDICavZe1b+ubHej3AENB
e3r8ame0EeVFGZ+Ui5xfn6AagiBqRFqCJAalO6n1l0sHzlRrHf/74vzb4QRLmw0zw1RX2IEetP7l
IQyHMSnjgIuz7vQqkkq36xGOjoP6mdoUpwTY3vNUfPTucBEDx9SI23ifZd0XK00e/vB59M3w283C
kQRM2rEcy3R+78HZtRUZQ1W2aNPi7oJq0gHkyIhpVA6pCiHGWCW7ZiIWB1COOAt/dDPWlV4OhGMx
rHSgVjWxX//hEP+XpRNTUUjBLENcNqS/P/eaBjYtuJRYj3bO3sB6HUXogqvBnA5MumCQVjamJEoO
aM744oPsq0/CB8uRvEBTjhLVjuzXqvUhwNb4kP1PbHTpklpmbgkE8E1HAOolUssFcoH9pymMFP8c
rEp4uqYNeiiwGMfol9RfrrNXp9QlvtUACjbfBE18wOt6F425t6t9f7jSrxC24gcsVIL+IzHRs7jY
RO7eTPxHdzL5YoYkg4GwrlgRkm8pIFb00JnXqsw2HdLAil3gUbhOZg8bmaltaqZfzEVhrp+j8zAi
7IIbcU4yVhrrth9/sdtDY1wf7La9FRqY6FWXdW5RI9zzllyTTqnE0xMqYM59PRksDcKRsLvsf40U
BwaPHK7nzin840gaCa78YWt30PnGqDxjCf5ZhQ1ElsphJ+CqH2tJbqtCYbKUMYV29FBGNOZr+VKP
Q3ZIo/FJwb9ZZ6qlg3PQh6IA6v7K6pH6UzcYiY9C2OqiJ9TX6wqqleZdkmBfInmAylS3n46PBBTh
dnqdsMuMKR7pIUKYNs7Gpq2tOyupTj1NV0AcL8QS8TmorM+FREOuZNT8/zRIaSs6ke8HtIQc0KA8
ZDlvTfrf3foFrC/Pha3gRCW1WUZmji3yv20ZtJ+6VpzIfbv1UgITYomSkNr5OspNMBnBI+CBvXLI
zajpWMxl2dc1GZJrr597rHQXXa3Z8T3Vl7iaLK+LugmJ1hPdts4oJytdb2N+vwHwdqUSxzNSG8xi
5kOiwxMKex5PqA66T+vndMgamWxeh1VMyq6hH5cAdfs+SDrgWpNOuNJrOiTWGGpRpm+WAOeGdGtI
PHX/xW3caCdcFPjCmRpkoC3g6HaBhV/iubSFxFBP8111aESrKNmbbjAf+BrB5YB+HYkI3yVjWF4y
MmZ3C4KBurtLgAOl7Xmq4ldTtuEl50Vd4TDBBEa71LHIBtlABTpFjxaNA9APFBvWQifgK0IYVsWC
b8AyHoExN4RfH9DjsYbNMEfH4i5G6oO4UZXPSwxzFAjm6JhPlh11zyPWlaan118Eczrd1GK3qzcb
JPj5oQUdCwxTAd01iPtCsHxxnTkgmHE5LRZq0irUrk9KxZh0b0sWhBJ6mN6on+FIcai4ClcFaXQE
OpgtWSJsR7drNWwMBRwD5LIF/hKEaR1u+pYyK1mYx28QYHMuVeiA1ydy6GGDMaInhxTDymLzRvIN
hPXmhlOq3aqCB5K+km0/mK+idnvyiccM8TH3wFra67VLGWCcpWYj5gGWPVhUMDBrk2/MpLTMWb1P
iibbygAsDlHj6X79MqKJQiDKsvn/ggqfSGnu97xNPq+3Jy7L90wS2GfrYYzs3INaADnQhZ8yJ6WV
0lWCVbbQCcyA9/oDNpJg11umtU9a+5jZVcSHcg5mlKEqBp3MpqQF9sCOo9f6Hsa7J9EG89Hp+eSj
Y5wraxjJRd65Xd09quqGr63bjBFBDQlessOSho+MPwRyFnFE1wI2QMQnd0n5UDXic0O3Z5ZXhDeN
KrdxQ+4ayl1mIOQobyERgI0zA1pZ8Oq5sxhnpp6HtewNH3jn17v1z1dVyYntQgSB4sSrvNz6aGLX
GUBV+/MlaT8I2+wxC5GXoKsjt+RYDlrWY8w9oHuhdMAGn5P7/rCOR9eRS1pgRo6nvjjhwIHFOE07
BUFl3foxt2Av4RFKSw0VbNDSb4bi5zB50JckmYVdOWOXZVidNXgbWHIKklXiYr9+/wOIis1YoB50
yYQwknrZk8wEn630P3l1xoipE+VBxYjdeekytVii3fryWA/iRq+oxoVpYlkSAG/j/xRtJY9mUkLX
0E1APN+5swOqf5IvWLq/uYvXblooEVimegB0pETZrDd4KQLah14XFSzG6mmiDvZfMlPqC8IgA5Hp
Bi91VyGEzswPIMftJutieQNhF3NXRJDCqOepdTg8ZXkAjpmp6C5OMem6hA6YNrkWLGt2MyXkLq69
G88CHiYy5L1BmYmt1cNRQ9WeVuGyh4N1orBsz87Y589VwchXj71qYeG8s8N7e6anJv3Sge8Z34X+
Psl4njPf+twxPP31xounJjkDUUI0ynSddGbe4pgcXHdh8B9WD3CNQ/kwZ9/7hDTZYvZgbcjuCar4
azboqAOdaJBO8ErXxWE2hTeqEDg36s+RZ6rTet8pUvjsSn0v8yk+xZayL14AyW/tx2pOcmscyGXT
M5g0aSqG93hBt3lyN1h9wshCFlxUvZvEsstURIxvo21Vv4as69Hds63YBsph+Ef3pmfutbeM+5qk
QsAofCMuwAAE1xoYReJoGidfw1JfqSSE8sHlMAxvS4aGfZZJ9tDO72keBVxQXHiRt1zt1L6Rda/Z
V+X3daeKD/8lamBKFJQn69sZbNC4hT6vkw2qZucGXXTyZPbqGfxSNeCZwfxS3zp+fDuWVbkF8Xfj
jEVznoO8PjNAk3u7tnJaGF6aNkb1AHzV+qB6qvw5ewi210maGKiZihhlhBXaANCMXT3ajCHysH0c
gp+qNLknIioU3E3vDTyvbuZkTQPU67Y1oTsP2WS0PsDjjaPXSKxoHslZfs+iObmxqtd1Nr6+w9cf
qyYnDlGvOW7chRDfomK+VxgdNnUd4rFWUMiS63PZ01E0XmcQsoFI0uijh5BV+tGW5I2Es096uMor
ziQHvJ6ENOYZoI08K//CNVaXRWKLIjeRzFXAeLRRS4oCUvsCPULZ7lQuPhEjEt7kVIqHlApis162
OBmLFcLQgRBL9BQqdO09AQ5yI1u4iEInKMFcaPVYbMQe1MBtOa3niQy4cutpN9oZim/afUiJfD3s
JtbSoUGxB+mc52nMoRaHdlQDYhPesT2tT1lw3yLvOlYplJNU5J+lfDWmzvs2jRNKbO2cgmvtMY5d
u8a1FVoH43UJVUeNHJotRrwlgkdhAZqYkG4hgsOZ/2uaPn/MsmHwXjG4mx0uwtTa6mjyYTcw5fqt
KxzM2UV4TkveQwvZ5HjF7c26MDRrxvaujaZtqIKL6YpuptgLX+ISnRipP2j/lXpXg4LsJpnXOAWb
hfWHhgOgkaLgTYE0IZ6I944+Q9axdQUSb7ItVset8RavN35VE8tifY15sPQc0veBVVC+nnKfDev6
HCIghCRpfEtKIg+6ghFmrefkIArEXo3xKbMHGJhzf7Cm+wby26920Wh5hJk1FqRotk+NOYy/Vqdk
3Db75R1D+EdVNBgLSo6b9YCPne6+SSSgJiUI37Cto/UWseK9aiVHmpjDliwMyeSVSLZH9neagVIw
a1S5TroEOwsRZf2/rduRpAoebMsiWE1viorOOErEAdslccDtheWPngl0X/niVDIF35uj9wKB/8bC
F3l0nOrFM6qbhFGkphAS9KkHb2Ymzx5HCcAF4H0FiJYmTDcDYqzDemsEbfVdwho7/v8qMuc3x9d0
Iakh05sEpKlcBqN+yaqfXabjpbWIYRLzzyGerfPk8iKX5vi9dCFAB7xZjjWrtm3Z189iSu+yPuHg
NTAxmQtfmY/bC7+0eeiyUwlgFNkbt32WD/cwyAGq6QXFOtb41cVA6dq4Y3OXNvG+0xXNKNyPCuuB
hJW13nFr5ZTpdbs+SWv42Yf1zwfLcOl9tP+e1uNGUn00nvi6rn9khzhDuuYG+6ZJrAam9YU8UdTQ
cXFazx6MPd/dovucWib6YJmJXWsNP9ZH0jbqD+mNxbYeybtoBxIVatUdOzR9tHbRbVhMN7TYKBE4
NWCjjXvQ0AD86+6THVDhu4P1OlP506/539ZRMTLBDJIUNCN2jIZLFdaELC7WE8Ie/GvDROaGM1kR
vZie18+XxTYpxUTJ7soqrNBZllj6dKExE+5edoS7xTJ8WUvMRNcOazFas50jOoP2x/uSDoRhGtmp
0mVGB6sYkBPE7I0rerA7EvaVN38y66o6OEn2Ng44nlQ7fl9bQk/W9+CNWfl00FuDWKGe6Tx25FG5
c5muw2Gm/Ugw4Zp43tdbxtfqpXZMn/KClib1ugMrxfY8hM17apY1wdAxVYg223gsZ1exagKcr7Yt
pkgQyNblCXiOfEKB140ddQcBA8lCvHqGdPeXkLLV31q+tEAg+x5Wro9SoexJTu6rcyutw+D7CRmE
mEkwdqONsNoaQdawSxUAjySvvnU+Izp7NHaQBLrz0OP6M7xs67UgmMJmfJZQ7mj70UjgdJsLBAZd
q7hkZvhsiVqdpzZ4TQbGaq4OJKEMAIL903D4A8Y44fVz+0tiHVML7XnNZLPhdXVy+MxDjDzCxWV6
QOWFiqv0N+v/WBR0RFEy+TuBgG5nK4YGaw0w4MjdWtgMN90Qvfoz6qvQH5gopBIHoT0y3FFmvU3t
lLgmtmZ4AOG+GOJ1LZRqY/iWpLY6++pkzQxNjV73JGWanpqseF7LpsUFIN0a/WMwco7gmqEZm4u7
clT340B/SAIN7wFfPDmwEbzF/5rjMTkafiGu0TGokFVuTIot2F/Z1mwMp0AHB7Y/rYz2xN19rSJU
y7YL7xnDoLyFSkSwKHzOdr9wC+3JHnKRfS3+TnmTsV+WnGXSQPkwGzWNpF8/4s4kesVtAZDnVnpx
ey50m70koUc51SDHMuIKtufEzrhnxmX5vQYNQ6FsZpRFabvwGOhtNIQO4xq56pQRsnjOOPwqJJUP
69esrJ5qtvW+QUbR9xi7u65dqFD58faLrV7WurGqi2dW8KCYFigEduhNB1i8N/novDhOUn+qfLBL
RV7smwXA5awmhfndhW7ZVO5hbV9qa+Zycmzv2gxohSwJFaEnF/xFqAGwOiCdZW5+VJFPmjakbn+A
5yYr0EDKz5IjTsQ+h3be6LXgqDULCwDZnShioJ1+KS5tkNr7wZngSccL7DBmPm8wHW9QxsdPqdte
89ocbr3ZQS3JyZSrpDmmVeOT0eB+dRXZygymnFtX8t+LNMYbKbqNTHibZqPVXQmCHCPfP1cVDMk+
PZZ+iEmSO+JgZg3kcjRVe0Om3iWup5sWzRvkdXWzFNa1YqJ26udF0PImP7wGG1dqQtxplgou+lJe
U5O+vCcinEgNyyuTo5E1D41d8StSHMYQmo/th2zljAnmjZrv/dLtDqMNgDHH2qdlxSIlNSFgLzfP
80smyMh00aveFCAgvfHWFm12GP3RPZVhQCdQcD87HTz9qKzGe6NTewwfy8ZpR1BsC+CUHg8OdiaX
LCAjvxRMESY7wNbiwY7ol+qZjn/Eccj7ChuoC16SvMiu7B9HhyzroCXdpA2CeSOILT0UiccrrxvP
cg7at7pNUEV6BN+Ei39y6btmmbufWCAU2ac8yHrCqkmpW1+MVmgemlmWhwBihNODPXLSYYJ8gvxK
GMzlNRnHgFN7kHWJORTPEGqD/TDHBaNvw6fUYwzloCM/mml17av4PWS7C/+S96hftK9SADSEmWMt
Ixv9sF+eTbyNKLuvGWX9bRz2xWvfIJqSrnHJMzM6FcPivCzlJVoAKPltm5zzPnefefvGxAhNREkS
pYPrMX5UPkcBW3oo+XGfPIxi53SIi3NzicCqcxhnGQd7ypCH/YoixiWwv5XWkh0iBSxKmaxEYlUR
Sj/dRcEgLpnUxgH9MKdMB70pPvotcLlc9GhybP76pc8f5qoMz1ZZXSPVtce8BGi52IU61kxuN5jd
ee6sGawuC1lYximJcxlkYyfukXjFT2RNorjKxtuUAF+guHn/NCIXkukZZkhyLUSQ7ohJ/Wxy6l9p
pMr9XBknq+zj+xzg1kb7BuDjOcZh7JJx42TpBJi4L84TRBlHjrgv7dFkOUHijo8+I5kq71rbNYC7
2ZqfZ3fy0NAPEjUXee7lTDq2gLrjVv1n2eX+C75Y8wjCYT75hRVvI7nMF+V519zw7PuZodH9UofX
XlEuFx7p4LQl6m1U8ZWwP/+hJKsqYTA311VwVYTvbeEbgFdhEHSsMuo4PSRHyJ11hyEmEsVuM3mz
/gM7/cFqQYblGWbhhvh1aBXsuJIphThsLliZ0y7f8R2ElyWFRodclpTBKuMw6aIrd5B9Wi/WYvv5
KY/INc2arjjbhhyvZR0/dQuugJH74VBWefGc5Th/jEmqU7HowBEwSWfPYPPtpzzQbUamDQ3rY7g4
4WW9d5TTfGmtCc1aRCxZ25vfO+3+haHiHNgvegf8+QJWpDve+X063eUDQPtVb+JFgyKgBpSIYxkP
fgebfDGD5S5NY0TtYfhcpL75XrOvARYrdFyCuFva+GFsvOis8J6xu9PaCT567MBR8ofePfnJ4ulb
44zNu3tgePTSz1yTKEqtJ3tEzmZ9XVAK3K9ytqGtk1PT1kB8Qxm+ZYjat2nxnCKhf+4ck85kFOlx
8XrOxoVSqcyLgnxiP77kdChM6cS2MX3rdUord09E3ClSwYwOtSW0I6wPVdTk2wwN5D1T5612R90w
F9+PCUX5YJFMkxT1JiJ/7XaS5plw6nzXuq3xQNIL0qX2GzNiGzW72JqzTG69ynjOK+9HnKbV7axK
71E4PSPE4VaqcLktSuIOuroZ9+6AgmDxeR4ax4REllk3jAPcQ0W/9wC9fDN2YX4t2R5c13+rShrP
No+zY+lpxcMqdoBnK7d+04lbFyTLrVW8DIhCLqnrFVfV2mgIy4nfYDeLs4njiJy6WXB20w9caakP
bHdZmnqkUwaMMC4GSRkb+AX1Cb4c4zai0qJ8nMBloyBwovNcky3pLd9cNmd3RD715zKyXquhJZcU
TcAhxtUZRMPX2lzS+1xJbNKAFraxK+SdCKBQO20jt3Igfdw2XShFnpyuw1mMPhZ3bKikgGc7CU8H
/uPzNKFnMaL5jLDCYxOHGLarwJVhIYk3eAazk1PX4x6+ETGPpNWfWM0n+9YN1ZEGI7vnrsbu4OiB
glueSMII71iKh3e2IqcaYPl0bqDK9l6TP4gJkPpYednFIRNmq2CxHmygQ+O4VJ/qLPkoXJ/RJwpz
tpUD3V2ISVI7VMcJd18ycnOa4haqJvHZ8ZTd9Razlowmv1XkLSKMpDOM0G+v1dQY1WrTDxe8KgFd
JElyPXQZ5p+FYBKaeOUun7yJ9T8VMR4dVFWeS2dB7lt5LbWa3FOUw2t1KrTqiEXgS0P6w60z93dL
wNQM8ZGBTNz8mNLa/jTi2TSyfdKY1lPswVwqE7jLsHBwdQ7ltXKH6Y4o+AdJJ9PBYfvOm5mZxN5s
Eao0Wvu4TuxqwgocX/nXvFn8X6udgQN+2wb3Tmjiti2ZPGgd1SHrwRqHbf3ZcUrnkhYJGzqK72oO
z71VlF9ZU8Ye0+e2K/wbLMTbog8QAoyTtk5CjlRdeQoM88zroKF/Y3qw9razqW0LzE6wrTTvrKnw
haXFWSVIsIwFISjBmdAv49MwIVcroyk6M/ollpDB02J4L92EitQKSInJ6vmhwgm8Lf0H+5FgHeN+
sH64/rNdvaZwoO/TfqKoMoPN7JBeoUh5t9R4Hly7uIlztnk0deyGa0Zb/ez46NM8JIPK+IScstkJ
QPobx02eWKjE95HPckm7u6BBpNvcrQKOCW5b3JyC1qAXGMMGUm69CTcWR/C5yF6QEhx9zHj2ZJUA
QaY9fcd0tMzxdvIJDqLWemxM8uTbPA/3lTL9TVBF0dVw2j2a/Xs7gLRkd9l908KtNU31I1vEQo3h
oEhnD8PWb5uHprjAsUPrNgM2j2tFFJ6fvxd+Rlz9AONhiJPpKIzyUkakva//cA3eg7CgEm5u1myo
/Q6DgZa0FU5xl0FMHTXdL/Js84KTijq0dn+w1uoJyGIt2+IdnHD/7GWPCjnsXMixg3jzCSh4sEpg
YUymm/0wDcmxKOdlnxgAcyJj/B9z57EcR7Z211dR/PO8keakG0iD8gZV8ATJSQYJsNN7n0+vdQ5a
V0106yI0UWjAjuhgs1moqjxmf3uvrd1pHJ2z57TL063p18XhE4eC/neLAhElnfCp4QuLh0n6cv4y
Sq/bspo8veWdAb076hWnRmmNZ/Lj1UjUWml9VVEf8gMAeyzxg1MJ+ZYseVASaOsI1rCi+44y2MFA
KjZVlc2XYGYeng9xuM8sJn82jsBJriephVWbv+BbFlrQ4FouaoAVoYtRKzmmpfPSxGVyJfWzUY83
Gzoqlt38AR7FWL/7/MPmIc/mlyyR32ipyg8xnV3EgpONXywHsuYPuWaeIKWh8rZY5vP6glkA/2eN
9l7Wz2We53tb6YrS321q3CiEeDFs61mJrgUnk5XQy6eocX8tNLZtu2QEqVxjVrW1DkuJdOOLuB5A
hC5gh2F6kHmDF5C2N8KArVh6iBNQkTidFstz9kv5z6cg0fYWrbOeFd/VpekyGhm9G5cxXwlISFlk
Scxbu9CAGFKhjsiJNPtnibEAL3yqUcmdeNXXBvgNQP/8FhwhQxrbouTX71l50jelGdWRC1tA4j/S
6ZtV5MVnVi3n7/YLtkZd4ByDYY4LSoaC//KdSUzkWR1PLJQXVEBjTElq5/22GPDCzrYOA628NvxX
d21qXdyyrNYsJQ9aLGKGFYt7DAOoiCKjgaKFr0fP54Bpj/sJ58HiyWhI01iFaB7g22GIy9JirbSH
oBnEDtLfo9p9nET/kXnDNwBDxjoWlLUbRouXO6oB9WNsWOUNPVT0tNOpDa8VT113KowWkksYoCGn
5bCGzEMfC7zqIOvbW63/yhEX7yg9NbRtlQsqtaXt07IAqRAZVBpqwwmh6SZjPgfKH5G/apiG5tS2
HZVQq6IRXPzMwTGf8aUPrfHdEFG4UV9jEqjcMQr7rgSTSsyCpIJbWffUgV+IuQSnyvLOVmVnbFai
3Wca8WiE2i+Rl+H7IGMzN7DAFj/ip124aGDX6qEzpCMHgsjFljWYCM+G1e9jc/jWEAxZcR0Ytw55
NtLIC4GDkAPjRL2ik4lbt5AA3iY74ZEGmCN5FQE3h51G99K8FVPkn5XBtvXMX3E2f1X/4jfLV6sU
v9STXyTBUy/zIdK2iMeRtUKbgo06tAbyucWTjb+qeR/MhSlyndPDSk6kjOSU3+zav0vnJjqMlXYw
JveZM5xBdqiitMiiQTSKKAEQ3CUdpj8FxRrrlqNYLi3DcVoAXpNdglKT8vgsTymMVs8ypi3i8WMk
xe86CEtYlNHLQCPfOFO7ROX0K1XoiNfSfjO41VcGcGD7/ZPaJzVZzRAWPPrcKVO7eBqt7t1pALRS
O7iifbO1SXyyAlt/8646juWZpEPxPurgiD5EK53I6aJIRMvaSpqTYcXTLk8Dh9kRLNDKJbXlJcuL
ZQQF16bw0aToQo0hGU8EB7qMKA61xE59PHxqVJc2b9GAPdPmRrX2fPz/Oi0O2snAZYbthhmNyhVw
dkU3hl892AKtXyxPygLxye7yN7OwwzDIJfCEPZ0grPvBj9fmuc9mi88Mqu8hDZZjv5RPhAQE5OGs
OVSytRrfBlgx9F0t7v3tKObynGk92yM17ISAPsvwWX/zvPKaABZYluk7LGEfjaZ1xCAxBrO4jt3h
UlURXabhFFOlkrwFptYfdOu7mkWpMZ2SN9VxM0b2pMNluIljdyS/4hBpMV4tDOaJrI8Mgp80jHj7
qmRyEdq3plHmq14OMqrqR1YMp3IxGuY1OBIz4KErGNDBikl59YkF0vxbYJMfz3L5PmHPthxP7fd/
WZtLBolAszqGwdX8Ja2dcmM2Y0zN0BLuRTVQ0dOmlGbbeyWQqlGI2gvdvGExDJuQclFE4DRMH8HD
jgSC9yqP1bnESDBWw1+KXj/5mkhv7282SQcmCRAMCWXAWv7RU16b2ZTA3sQIpsOw6/SrVzGTBhB2
F4etv83IFhyouSEGOy/VodKlVGEFT1rIOSVZmvMnLwecwj+8IMc0YVoYPt8T9R36y5sI0LltE0ZV
0t1okq/p7C0E6e6kmc6Jxwe+vN3FkMEBmtW2AQTeNfWfioCh7H4RNjkSvANgTAh9mxGaLLGK4Yt6
y9FmLpmBO6J1v9IqBlKHsNrGxo4DbifaJiPwCaMWENNRBo7NpN2n0hVoBT9DnStTH1fntJlQKYsF
N5C36Lc63RWmUfxKmhBtVC6J/KJpWh5T3Jy5seSiqENcUlJKLYP6c1ffVlYd3E7gIVsLC0KhcbcL
uALBXMvFah5Gb8O8FGgKcd+2TH/Q96WfR9BAq9QstKfZd58Z8REaW4LhUCdj+1JE47cyHzta0bny
9Gaubw20cngxLD2JXe0T+wG8UP881XSsNF3BXCgpzw6bFhKJe1LvHSF9GKaDUWF9qMSp/eWHmUUZ
xTjAkG2/oIWzV2WPtdfAUIqcC1f0PyYO441wu3PpWwXHciQL3U/rc8M0Pqci6mbKh+Km9heqJGE6
uzPc3WFxwzvBLbusMQGX1LAW8iYGzGNlF5MFq5nOiKEM7f1cYojhpPMq2tfG87NLE0r7oB4mZ4+E
HrCIjpJLU8OT3glGPXSt2qNJuYKEhDg+99gZkzWHz9u8wYdiDBFVPlQt42CnXCDCyhWG3iaKYYTW
tRmf1DB0KRptS5sWxjquqASizc6b32fNemMRDvGOHNPXESy6CaAc2XquVGaSjFtpNUcvV5gAEz1s
ZLZ8cshB5NLFyd+MJrGYjETt+JJi91opA/QkY3J9MgzvySQSG0esgew1ufY0WPm3qOUIr/wWylo9
tiRxQqpIxk78NMCs7wWTton7FIqjdiPMgSWnY57smzfUZQ1DuMJ3AAVSQg0KxqerQbxbWaQFTHnB
en0AecGmTTrR2gyj077ULM49TtC1rfnd2fyS5rXxboeL6a57t6eo67E63yMe+pSmaheQ+K+NQazO
4VfjYyVqu9JY27F5PyzRsK202l+5oGBWc4iXB7/R2s1oeZc+O41i+00ZjyfWo10yRuaNZ9JP5NvB
ThkpiDvz01Cm1MBIvwv1k28Sx2I2+s0uHYdoZ09lpgdOYNBfKSzCLGLekXVKrnZV34V9r5+MiEhV
rNk7nWHgutYMRPxluSwpp75icmwaEKyn2iz3KdL7ndWUN02Lo6fqKA0mdil2fVMfRrue1g4h5iP3
5cPQw7IJQ6s4DAGJU5wnysQbm1Sp1/QpwUR1dlkvviWCmmsbJ8y+1kr8M33/JarQeiwRvObWta/n
Zd8Mbb2zU1ka4mfaum9QjNxmPrZSXDSJHTJC1VAXpp2dRA+WWzIRCCCNO058TrTwWTLKGjEeRYmJ
sRn71yDO83O/FFAa42M5avExyS4c7feiFtNdnop+my/hI0Pv8Sg//bkVN45VW0eDFATdCGqCAKDg
xVqi6LZkPhVW8qJBPJ8BXLQ81gbnYIugldcWYmcmQlKzcWl7InhpcD8iadw4DayRuAwYageEalw8
NCvAwfuMiO5NWBdnaK/h/WBZ1DgSXxRgFvLIIBRtzONNaURf9IXophFskc+BaFUYQURuoK/3P9V5
SmXQBmlusshxP3AMk2NFknJq8e6q8efQW0gpDNLV7Kau6l/LUn23choq+qIIj0kV36hjXB3Yr7rW
OpjwbW9/KBYspcwhfqhDao3SiBppU8smytNI4iXO/ZVRLqfZ0Kv3DB0Md0kYT+uN4l9NnuRUGN4T
WDyUpoqxUkRZKexu0tEUXFOtnIOK12vctP3QHwW420g69XIvo0G3HgiaDtPVnPB5DOFz35FX6a3e
IeVVZesoWSi6WVjc5S71b2uV2gK80b1PRiaXg2AW1/M0+MB/1A3hT0OKcWg0LIqtXJUwDli0lWI6
YPWSN3N1qeo7plk6fcgrz0cZSLByK0VNHcrQmvcLdpptVLR8nvUvLZ/awyDTnrm8ZySmA4WMFfBY
WOX3oNanDdTZa+8nxomLxsb2eLISh5o6NaHv4fxLUz0tm92hSt76utkEAX1BRhhe8tlrTx1Ujq4r
hkOEe2XkwLrXTK9Zw28/BxLpEvpYvWGnrTofMmyHqVfJnspcHUcM7NMwYPYNTi0Z+m9Kvqj9+eKQ
udmosH049Y+pyVErgne/bmW8XKESEjPKbwefM6huEdUCgkkkAfL8ipp13CnIH0cNEzneYgY43nJU
xwATBtPJEaV7AdNIJV8f3xqY4gopgBSIU+yz8gwB8uw9c292nEa4WHNGLL7lAst4pqGiALtj2ixJ
V0kp1nHJLGLx4relF86WGg9aBCtPHJoi+TnrFHdFJoa6eFoeUkqdNZ5ylnzgIkz7fGZ0Y9fSkptb
Z0Ln/l4vhjtds+JzllCTElv4EfUBSlCQGWuSaKslmQKgC0DblXtFZAHRDJEcu9EgzN8x1uvFUB9a
THb0TNKY2/8hnWYoHySrW3tdiTDYjL3PcFsauSWFjCZcjFVL+KtzEFDdpzQoqj16wFuehj1vBoOr
GnUKO1PUolT2z6Ay9Glwt5QjY7vHISTPOnlOQMqXZRyF9drUU34n7v3HRdeMm1pGPxlVPhlJALlA
SlRq48zq1KDCVDPOc5wAgdcbLDnLuZKW0BJ/+yb38herpr1tGKtT7t3aaNUX25tuOZSMJ8MAq4qr
DoL73NAXZiaM2WgJyPA5rowqyU6VaVwLtLFNFbUHeeDYKONc4GUvbWUU2wmLIgas7lAXtB5U6Fel
btX3+li+aklxlL+ktMql2fJOuUVzE79qPZ3u9KC4ZmxrzRKa+CNZG8AQfNOCqtgpZ1WCfAGG5JCP
IDam8Ygr299PM4aThIHpqgmK4KTMKXai346Ft/Bm0ubEGoll41dRzTdKIutKtOSos7iqizI5jmHy
NE5hf8QA+jS0HKXGClzSLN763DD3KBf5ujY8KTZvMbxO17nC9ASw6uyYFKG8D/C8mKYoAhoqka5k
OgwydAn07k5ZudpRK2QbW3QN7fg0zMuT+nM937wT7ijrCOjtEgeeeYiK4KCOlRTfQON28bMsGbp/
FsEiQI4GwKTT7Mnx1N9iroh2dLhQEOESOi1Fch94CScHIMACQuQuqaL44nOB2we+9iOcM8m26QAE
2Zm3S+2E3d3FkamMXg4ZBwRw7DOB5hy8rREn4i7Pl8N70kG5ZdWVVeQORkXMPHRI0QCh2ffRDJ3X
CqnqpGZ2RzycvZzWib3fRXtl+5ok867nO2t5FA3Sha4S1eGEJRtuQan9SYFM6coYJkN79+77FRDR
Jaj3cTAzy2E7NwYq3tTjZYL7+j515UHtZYRa9rnR4gDD0APCjjJhwRRHMT1mj7mc1WorLyWmmR/L
moNqV4fWxh7wK6tPp8CSGUdT+/7odj2rSJLEF/U0s6QxrS0Zgi1sQ4x6pfWrbFICRxw3R/gi2yHj
SOe2znHxEhsOtLZTOfImKuy13hv5enK+Ewmk6pNR4J7Q1UX9ftvJjsoKr/EiSG0xZJNSNcj53JQV
TTw7sOFOPatZV9nWXjlmY1HcRzCp7nCCdrbfwRwoqAm1xfc2MpsTsV5OAtwDs4Sa7JjjpjpLYU+q
RxI/6RA9Io+tOl76JXTC7dQzIhOzZdPA5U7meiSN25eAwovWTW+IedE0IuhnNoK85J5Q7nC+R18o
Utt7AyjyIsqCPaUnF/VcKf1x0JsFfyt/pnBFeIFoGB4gPr/U8limtguVqqFYYuHa1h4g/klUSYOf
RDvSwuYf9MB8j4JNMwGbIfenG5e+UxtA/dUZQ6IFNVOzXFALFUbxSaMKOGGGfE9r1d3Uh6yrsfEm
lty+M20sVqXbvhgpaSHXx6Mh/OytSzE50J+hdv9QjPOm6OuHmJ6Ym2bRGN1KL7l6JGq2i71Rsg+5
JVc1NEFqD+5q4d4oVpSRU/ws/OAy1OGDsgp6s/3SZPa8iqSbE0clHFaQdpZ1UoCuCenyBM7kcSRT
cYyr6aphAsHNEVFc2x0Sfd437aRfU5chiQRgLIVDFXGbZIfEZ2QvNxal/wg0rLZNrxGTdD7r5BGM
W3ZOjWlHHJPyiN66Z/j70gYmjZu0YnBimGt6kDKuiHHxoKJGjow9xfYMRkin770O+MysZYg2VgpI
RQfNsK6qQmYDvPqEIlGAVC3YFXcD0bhdg4DWmfV0xd3xNDlxeO5tLvRTORwNrep3WmpPR0VrSEUA
gyuNnlWIYRJGtQ861107ovEZy4z+GrdFtQnG0tohPFPl0dgIIXKmiKJRHhbfuscjWHIZiOihre1s
rVUIzEDut501Y6FJShc6jpwX9vGyytl6BI2dOKBIbqk9MTJDTKMjgnqhYYIh2fRzgIV5aAZ6PbjC
39RcYVLGQTAoiNPRLb813ALBpZdI3mh4G+hGTiTSQq0rOt1BtEmdwzTTuI3ygLeihzAu3PMcAPsA
4PCilZG3Lub5otgm6oxZAB7XY8r21L41uMtdJkFNfcyICe7v0yyGjLN/cFagj7QhmjOVX2rJRunn
/jHuh2nrDRSE5DS+HdLYeuPK95w3vEedwVJuAwnejKZIL9zvDIAONUTylovqaL4vA87kM+Xh6HnN
A3JLacI2m3q5szcqHvR7ee7bR6E5Mi3OynMfMxpweLhxFbAMJJhpJne8zbCfrlvdcMDJheLgBFJF
lskWA4fVbonvKDGN0c65qJvMLeKKRBD4ZWYq7fTkJyZofO5BfW837y74rreyXSSf8oLSCpvmK/no
KG29SGqcU/FrGXB5nMvkTOKwvHK9+gTZ+k9irQXyxWHSZOrwFT7ARbOs6f2po8+NXgpKzVKOJdGr
Icc0KXjHE/2/EmujNn+F1WP8Kzd+Mh+S2ko/wLdcUqRygMJF8kVzKSskun7An6evqFGISEmZ3+Kc
vVEPB2cbwUdF8qfDtltSc9Wa1Mh2dnNHZWp6I/RPk8wKn/dR+QSpCBjJM0xBRvz3SZroMscYbXOC
u+V+JYlIQCVbjvroPSUGtzZgpubO0FHIvQV2s6XT75Xp4qIsE4nPkAXawEkrnIbhWypOmse5h4Z5
Mu60VU30ZE2YGe9bnNXkg0HQNlG207BvdO7JGXBXzp19nCn4Nes4pEKOyKrnTPc5G5T8O6Do5B5V
JufYNnGtoBFt5GUn5GJg1vkD2qNx7PLizKZZbiNPqqTceHQcFJs+dTTg2s51ET0mGXLltnQm6EPO
ce4ucwPUhjmhD0ijugmD5yrL235fD1SKdiFlTWlhHWA9ERAqWdzpsmKLT4f8DC/lppiwWyDgsQc5
fXo/tXRPUR2jgq4DTMFT3TpP2uwfTCIYBz+kraClD2ql7ugeBlg7wKvs998tyTRMI95+0cwG1dVt
cDMBA41vyRXn/vgwEqbFyEqViU/sIEzLGzMa060lTzsWx57KNPPVDBlnNTQY/JjSDER4Y1kXPV+i
kb52Jl32lcQo3ip8V4fes3+S0yYBIM+rWUIrVAZaysCutC7cLtnMRg+RNpnY9cTetKoSM2RBzx+Y
1X3CWulSWrjVBw7coQhQ6LN2S9nUuzAYS1xkN0NgSMWmLqev2HjST4a/5j+MT1wCQcwXhMXXz/v4
jc1ZhmJ003fgD9JzjsS2RJRY9xz0RRDtjIYqXIk3TCWIPpIWfPXTGpioWimdlvh5V7rbAjjrjZtk
GvaZPpOQb3QKoxP/LeOqsAHWU2//s7BvGXLe9Pvj5jFl4LogoQdATz5wA9j/C277wNMUWi1ye2cb
zANnan++tgTKstarH3PB6aan4AlvB/opt+ndUuIAhc/Gdx/uE1807dw0HV1uU/imLRk0MJugscek
jRgjCcWM2A74eHcXmvVDQHfHIXKPaj7gtSC5ey92SDCAmLIEJWZGy6O0UISJD6SO4aHpFeG79+yC
k33XFm633B6wFjv6bSd5YRj/5LGLXHeWTOy12mGu4/JGiO+mVt15IX2cIx1nZh0+J6b33WuxHipA
Zd+xEmQchjZ81/dp5RvrqgWh14Ea+sPhoEpy0HgkQHuRbLfaJ0xb8EEtVHKqaCdF7gCIwruQEz5J
TZBGYnYyJPIvpcPwdm5pHGuorgoWFNz5B4HbAr0MOHX6ktQj156jCr4pUSSETVmm+MalCr3rKj/C
IH7vUH6phryJ5HlZ1UvGk7y1G1qUSqp3fE5BkqyHWkq2VPKqloIUGDbX9yvCRO0aKh95KznmSjrc
4yMJCSknhbGBgT9p8tXY0VqaS3yrkiAr6QKTdMfWZ/kpkhHtoCqq1dJpb9ZoueeS2vlNGP0qQ/db
EgbHIcMjxAFxotOs2xsEp9/F9dRMGC7gvxV28xKl0EHVuZqOt+Dk1khVaYqGKokKI37dlajiBzVB
T0yJ+Sj1tTG67gpSBcaIEX2WcSNXE/nGz8Uz4lR8yjwPe0Ecb5leRDiDrPncLQy0Ead2VuTc9+Dv
D+oC21o706QR+f0aVQXFDrd4Ew3TXcQGqINsDXRmF9IGk+YJzoJMzonM714yNnu8HWy3ZXRSf7p2
axSnZniKqlPR8X+AsbuaO905+gU+MZImCymDPSMohJUoyCkzEFxl4tjgfgDx3x5uILZAlXTHI+5g
dl5J1aga4lqMSu8thiqgQ7KHcEHeUu0VQCkoOLZykAYV2Zr2xnBTf8cDdFGNFQlaD8ePBZxnM0gH
qPNeAJBIc4BrkN94fwwxJoQdbsWlomgPRsImTcgV6P20qX2wJCoh2HRWBGwy+BYuhHvxHePq010S
b0FDMrAxomu99BQ++E/QQv4E2QcSxjZ19JOKkFCpOv07IjrPbFE7rRhwYiMGYLN4v6iqL4GSOCke
nDZV1ocrNevSEbhLEUuDp/wfBqg2dkizgVTMhB7gtwq6a9CxlAZO0VHC5t9NYQy1wR2HQ2vlD/WC
O3opgmc95GrYZsROWie4hB3+MmY55PCH8lyU7U9tmjFeei7Bw2RG0PeIn9PBXBl3S4TeZ9W69uQO
7VtErfq5JUuizgKUA4pVD43mGoXtt9inaUed2qvYOeqTYT4UNlWewUI/OnHIjSO9no1F4tbu+PZG
WYPVb0DrDHWChS3ewiV3yn2UlPT91PCP86G7hEV0LKfGfiTvuqsSKT5WAt8x08PPuDEKC/P78u9b
uuUL27aErdv6B9zVUpkjTF6+rx0wFdKuyLfpLIyroef1ZgARwb3Cb3e5nHJUyfI9Ivbx5CC0wXkb
T2PNpSqMEa5sdv2QONqTAa1Ta4E7LnlucL9J9HNqiVdXm7bc38tTi7OapxSbcCEOkKMQaVMuD76I
g41NuGbjUQC90ujSoAexx8FY2M+a9j2MY5tio8jFYBbRQozMsq/cEC98fh3oYLjtTI4r6eKeupJb
izt7xiFOAcJIGTiNhIBI4jbrKuzFNsmZwkhlRP2mkP7fcEibU9XnD+OIaTeS33vLeq5GLXtPkJEa
PWUa6mcbaYnkWWaU7ZUvYuGapjQCNyfLpNFJxiRvbcTOdwVPwelRbGhDb1v7gWnzslU+lSqzg22D
k9Atw3mv1pNRwjaUiN+b6bow/duWq/A6iWWdzcSUoHXXyktVg6UkDNOu6Xuj+RzX6mmc3YCLJ+2r
GLgCerVMGy1Tre9W0eZnO6Ab2iz7Zz+phrMbvPbGc52yecT2QFUxajpECDxMkHZvqeCed0K6jJUv
owRUWJnILh1KXdMuL1M41GujqQhLaeGOPhN1gFRsRSjr/XkW0b0aP6oJqlYN49bU0iO0tZ8VWdV1
ocpoM51JV5Bd7BlVv2da/m7Amfu0XZutCjV3+IaZT4Y2YX4sOUWa9/tQNDx70q+jJLpwJK/r9ePR
ZKm/Bk61rMooyPaNXu6WyL5j/ov0GCP8Iuxj5IhHGkVmUrU44JBiLfpIdWtcuTKD3E7D29TE2GtC
4z2CupiTs7aWRvqjI15MjBwRpPUbpx0mEQGmldHqS6BIu2WcrENguiG2ygLoceWkN+qU9v+sS+uv
VVr/Y/+rvP7If7WqUevfDVvvnVr//tf/Twq3cN7+nwu3js2v7Efx9lvhFn/gvXBLc/6l61yPaUQX
LtoZXMb/+m/jr7b77//F+PhfxPPpuRKe42AJsjgTy9mOLNay/0V3qe1wntchlBkef+p/dW4Z/+I/
xbilm4bwhOXa/zedWx+46TbNG/K0TSSSvwNCo/hwafBz9HO/7aD+e1rxCNL0boqWbL+AJz+ElWVj
3ECoXeIajIdZ4+J0qvhKwdivkGJ6sEL2aXTnYB9qPediBy5ma/FghH4+7uPmEwfVh64D+WJd13JM
YWCGFpQdfLgkeFmuk0dJQdlM6S0yOzbEKDvpLbXvahQ39SlqTjLdjVHmksqZUc7JI9EWcjcFcEeG
7j5wY7HpOvFd/Vy91lOIp0MC1AxV13sXVi36u3MX2r3HRpDScRkY1jmZIrHxczxQ1IX0+6A+6MVk
nxFItrWWk/0feXp7ritJWxyZ9tz6Fho19/JqF2jxHy3lejD1OzllYsy+Mkceby8AVVra1npM8l+O
XJ8aZ+wPat2qnYs5MWgxvCw8x1EAJ9BoXpiGA6um4uzi+6b/QNrHPyw6DQdtZ3730xmqRmTd07Fp
HUOc4nntllciQ3UKhdiv52rVzqNzY08M5LOl9ji7pljuXcZvPYcUy67sc7PY9tmp84vZEF0M4jlm
LfLy4xiRTq1OSzAdtFS4X9q5+K5P6WnofHub9Gx4ddqwZAXR5i8P0937GeCvhWHm7xY09aF7Qnd8
G5u3AVL6gwuTNgVX81M+dAPX7gqwMKgt5hEQO8L2rP5hVlBRaA06BbVTnRmUM8iyoBkzaKAY3kkO
gTxQF2nzVY+oYO/4UfKljo7w7W/jaTZvuCfi1HWDG6Y7nx5tfrvY/vnyHWB4pCRMPJcfqJS1F0Up
NC3gV4bVHsusWK6uncRXiAJcqW20hVhA9YflNQ/3eNv8feSl1c7VnKuaeCRktUnvAb/u2dfrknqw
UnxqHGc9+cv1+/1VYoLUIbXqtsOZn9//i62OiH0zmyTO1lO93Gl1AWefszrmbroyZjM+TvqPJaZ5
h4thjJPmWBiNfQ4qJ7t2NZJ6C/I5C7snsjHXjMnb2QpEd/jPXwTjd32D18hKCcWVFh4LGyUv9ffX
GJXFCI1tTNibq3nT5mI5VDVMxrwYyyOtHPoZD6N/l5mZtxk7J141sx7vqVY3zuVnr+X3ci35WrAG
Oyydpqejfdof3i9XT7yac1bJKDwydtzif9h9HoBU09ObzpXIfCkSTiwP9C9EO6oEyPK5GNQBQKiP
dU7hm3lkXOIk6/ZhfW9aJN4Kq/lEWVGm2f99slav1Eak9SgCdPHW6vKT/8snSytCaPnGROZXuH/U
Y0XBc3SxYS0a2ci9vd8UM8QXkWRfZGR1IyuOyhmmQTjSWhASiY+N1oShUULG9pxfxtL8YVsDwgv9
XIOzsrr+Vkjco/xCjKZcEwdf3vGB4Scd+NyWEhJwhGV8jQs8QJEXPunw4PXAavdIcLAUKhRM7rgw
YYMMJ16U32VpP+8KMT5D2WV4n472XS6lztI6GD32Se8PO3T7hzai/sAWiX2OTALk2XrSCAF98q37
XZj68/1j5fFph5D794flh0oRRjuSpoZXsN5nkHLPXszlQu0f+sgyC67zGUo6sn1WH3LGblXqeKdS
hPlBtxE3F2P0t2LXNtp8/eTF/cPXUBhy9zZtU+i6+3H39jXC8CT510Wldwer4Abfc2pYsfDfeMXA
9jdNrw75x01Em16Vn2Yo2AuNeStmkuI4hONetOAPY63mLmiB1hyYO9wOCcGZ//xSlV7+4XvIm+cb
PDQ4d3nJv38PkYLnxJoCjhFt+Da2vGfFIGBNmUWR8XxMX3GfkMQ0ORMn3aD/VEUV0yzQkiLe5LKW
Hd5lxEDW2/hJA+mgsE5Fo0OzXbKXsPezT04b/7DewNOmIIpjBwMAXXy4k1paowUgHop1WWCX5DyQ
HYmM4P41bofC6HaDjnwC62/nzS6GA+F6jPzS7jKncAg+efd+z4LJb6FnCEG7k+6blkE73+/vHoFU
7DKhjtGgp9e7zpv4djHT+YgC90X9W9fr5lmbkoNTzTNJT4MKElv/YqcwpdTTl9vZH+NM3XQS0Kma
iQylSsdtqc9wVrAv9OfQw+UXN96mdwx3N9baQRDx/uRdZcn5+xNFVxm7uWn6rEz+x+Iim1yB5yD3
YOEuw13HyJ+OVvs0C/1oRgQ7YjylwGNAX1H9TgGDbp9NGzykQyBxkiuM1S1fszBk1knGd2WNdrqG
BFXtMPmZpFzWTo0BL5ubc9H3dHCF6Ca6Ud2NVX6suJR7lW+eB6zDx8qvK0zJnAGzjj0XYjIxmxST
XStPQVYcP9seCu+ciNcwT9ArM/fbCOuRg12xrZ0fLYXfrGQwvaIp/GnOVowfzT0ifj74y+Ldig77
c1YmPyoRvSLh0dLjFZy2ov5G3dYZ39LBCoLp2iYsudCegduNSG02Q7+dVs8kITr3Eng5EiIPgeNq
1bfSL74lQxlta48wdNrGj/VEhV5GreeqsbcB7qiVX432ecY3fqV2gK4m86KlMteFAMWzuYMrXm3G
OAdGMRJrb8r0UR2WR+rrr0nQ3rrsfwzx45cIy+fBj40XGng0BkXMU0IZglVvULwwYfCG8pL6BmXi
JFB1nZovVBcacaDkKELbWKQ/mMGDYq20WwG4y0XGPVD4w5E0d+8tqXi7fv3KzxAdl2UiFTNRxRAw
/M674mtO5QvDXybQ6iP2yLFz6qYTw2OZ40jwU72ScXQuMKdhGnNSxUW27TOwrLVd/BRCm+5KDaBq
h7GIEBEwHt9xQf0t9hOz/v6M5AmvlzhWwGeex8GNWm8m8lObNKifrC7XpeEWZilWZXOv+cC4ywXV
w4ODChigOUB/hbdilwnttfzv6a4AdjsOTFHkRprU86NEXm2yLv8Sm6hUdQx2RUw2WX50rjlwrcd+
wbGRjUcF0eKH7XvmDDmtzFuA/kBWO3jr8IucA3YfogvNzqV/+wo2rtqlbQ7oSnUj2Z6xLoEMUeTR
UkI41Ud/DrRdlSegbBrv0FtWzIhj4sNgpDdNEDm1qg2/jn/UbhWudZ6M/SjppANITZJP+abXcFNC
hzojx8PEdhAUAw/ie+HN1T5vEnEkLEjUMbB4b+tXd0B9WZNp0p2YW4ltvKoTbYINjLXN2lR0J4Nu
GSGi7+q8LCQwiBezeD+Nltoo9SUPgqZ8dHRvFxHrPC+Um6hPfk6dUxUQjvHGyxLSbMumiLYGkwL7
qWOfCSjygCxdBFrWghMmr7NaBOQjzO396M0vZj3oWMaM2yab3GMe+G+EG+eVU+ILb6LE2aYR98XZ
KoZd73ztRP5cVlhZrNZ7MJLZvWXyJHVzUi3FXr37lcg3S5UXK2Kwzb61muDRq8sf6TJcS9zgq8r9
nyyd11bcyhZFv0hjKEv12jnQNBgbMC81OLaRSqWcpa+/U+K+3HAidEtVO6w1V1BDFieyRpQYBMM6
gMYKySaaA+eSlAgZ0eqaEIwMwuyyn05pvVoJC4T1+UOM8VMMpssWzEk3OQjPbYrN/uhEkikcUtZG
VZchXDwaVnkfo32WdG+VDr7oYx6gDuYHlGJ71Pd78vfGbUhewM4rI6pQIh4v35/O6PcoP9muQM+D
p+zarzbRdff0DLIyO+hYPa6vKfoYkra9WrNBMtmCEA84bPvBm6/iT6XMTTuq5Kzs2d3D/oTnBBN1
KX6XReW1M5EjoEjBHT8VL04Y7qs8c35MTfiIaXN8SptsSdIEY2BLnuW4rjQKuAHRXvbf+vGvJ9ks
/UO/5KQEpTR50+RTByaFsXzP9kOCq9u0EiiTjeDihtiDFmEtzJIUWPvyEPlCkvLclIfvlxlNdvbY
4NBVPg8wc/1DTthZkRGZuVwj9dJbg3dfT2cYeAeym8N90iQfi3LznnC1tkuf1kTZY2dOCHgEpn9Z
aPfMMNU1BRvGhuyd5cYNPISWtj2d2W/CkPC5vGlouzPQPvhYDpo/9B6+VNjWyYK5VNXUIarp5cGb
MdfSad0Fl+A2xcp8mMnJ+iYRK9Tap9rDol0p+7T6k9cXyXNg+TkuQd5ufAxqEBtlYFwQQDXp5F3V
YKmdb9XQKHQ97de/jebD3Yi+CI4NPK99GHVEAx6mKOFcIfHqHKr0a0qsvatJWaGvW+/f9cb0S7Rv
PaCscBLZzp3H/KJCpi8BI06jRTWARn8HUJyVUiJBOHnQW0P1glGV3eF6pnbjj3UUPEqEsRGPOamk
eGxZ5P4M2zp7yaY/CdoSWUzJq/Lmn7qhrPYWUwJ+IBuKpIWcqIS7ha2ly9jkYvqnQ1YhndUqSBgY
lJuw7dg5PUEU69EaFg+T7sQ9Ua92NIhbP5LaXHnSfg7eXbtN2T4z7bL6wdxYEZLNsoGSZZjWDuUG
d7tcZJAay1aQG+NGBBXf35L+2Sj3M4pTdOcVgCaRzONNoYQ44zREiuyIP8osh4PPa2OjUvbjWe4d
BxHZetZGrgJOhnIdyVwhTx7IrRoxNdRqEDJe2lMjr19Vj/gW4wN6wiqXxyRlRWFxJgJdck+Z4GAf
B4uQ4xLvtttk5TldXqEgs09jPIaHKhCw5yx+Ux8d2FgaktiImXJGl5RBHeGVUUJUAF/yALyMlKfo
Roif2hmhBGl/TIX9aSSm9+LX6ZeToT1FKaFzs/8OSFunBesT4fEC10huH/iEKGZEcyZoQ1/CiPSp
wqFR8UE6tBleWW6K6dyBr2WyXf9RRY8/DIHXHmpgj+Viekd3YkOime8TUX3H9Z++DiQKoO/EvBHs
WEhKw3IkJmuwjjoM4dJ3EZ4EYyJgnNnbHhrN7yII+pMr9cmZR6LMu7H9AQ7A5LldtpECcBNBW3uX
0/nohedBJcnWijmv13uSTGF17aEJpaN3rvLGfnC9BkFNMpxLncQvc0USakO2Xp65CJLr6MMEwEdQ
mX7rUs6StKG61n6Oz9ZmLgpJ8NmTVnwAvQU1JCXcDaoxPBQEaqQ174VLgqUdIsiUEHiHNnEOGi7K
prNzfQflM0QvbLEdhEEIzWzff12vbMP6tAWaQAbN6CGy5UKtciSfMtt20awO+LGD753a+vrqMJqR
5k6nFcLtx0u26dLiO0gEPBg3m9ITMa4omwhzwgfQ0CiMpq0FtGepnn3e8h6a6AHNFrnijlWdCyCP
d9iRV3+OkELN92LmYoszckeKwuMoWoqVWA7eIWQZspGOMG7f53Y1x19YA8sNcc8VRrSARN5p0vv1
IDaFKyEAdY91w2m5ZgctZ+raHqJi+XIw6t2KJZaQrKf997hXoLrAooCeU7BW9Xz1DLseZB+Jtksx
5lvhm4CxCY4MebSX0jQ4+cNYYHjswQoR5sooQg5P6x3sNE2N+snR2/Vy8qZ+b5NLfpyb4Iz+Rxxa
e48is74W6kmmZnZbf0QkCA+0V+ySzOm+DH91UVxtCeFGNM2MW6ypzgCv1ne/wYdwwPKCWs5yYQno
9ucwPdvMZh9DHzCHJh9uOUjW0cz6uBd15+1AmO/pWZkkDTExC+4miCmjMKfXj/msbnK5Mtouumdl
A7zx11rYAGLSF2kXf4FkmQxD1VPA7PPsdSjm+5F4bSuecMVmxC2mBWSNrqlvfTm/GmFanaHNbmKn
v0TSYFPvpoec52Hbuh5azRBae27l5WH9Aqpk2lQ9a0jL1M4us0gbICoh2ltJeVrL3ZVQME3FsZEm
e7u8YmjOILztXebilo/Rn5k4LwFqe9bgvToPDfLQyllwFey3GkK5oPf9KWc8+1sSGEC7MzLCNJjm
7+7swfqNfk59fQV1LX+NUt2syf3pjvLDiIL4UDCasmD6xngk+979gdkbymbTgWsFiLBjRCdNp7xh
uUYqPvEmRXxlA0uDjTuIZO8CkN6zot4E/oddUbGiRonuXvizqjCL0XgcbUjgm7aqvjyNnidnN7Sd
fLL2nL4lLJDWLG5AObGm21pm/adoMHLOfnmm+4HzTxDdIWcFA7wkODhdXx9qhZQaydqmw6402PvE
HIutY/3uWp+lQ6G73YrYM/J66yWlA6EC/2ji5OUuQk2j6RyR8PG3pLCPR2xqL2mrtmB31NmUcNZC
c3wjM3GJELHf8cFjAnLcZA85V9gRpWNPsiigHo/OaGK4wIv2kjcQPIChErfi/edVlJWVnHwEKkQU
2H2+135FKpSPYn50qrdY5vGlL5FVZJLEvDJwjlR76cJAuMBsY5OTPNjqX+FcU4S/28bmbzaUX229
U5Am4SGkTYxUJWn8tbepxOKf7L1N1gxQ6ovoA0HZlzv2zVV1I0NXkJ28EwLV92Lkt5b72fG4AaUC
9ocvKesImnYDHxsKkmjwmRu/zsp9S1ZH7EYPmW04D1PqMxulTS8tqbeFN7GgqWogRbM9by2UH63+
weDiKykK7AFT04M+zSR6IgVQYDEsRCHhUsDaRWZ9huEE5wFLTej2BsY28TtOJuo5paZtXXunwal5
6mp1wFGOxmWgYHWG7urnIXB1sMMdjTrEsHbjJs1vbQ67ccSjGhKpsXGE+u335muwrJlorSRFC/uH
c5uTXWwvMQpF7JBnowUXJT1/i4+9nkN3W8/xG/C7I/Si6TRX6QEP039KPbl1j5rcwMgbuDyjve7G
k9MQjcefzmGKnKrCvPpxYO2yJq7wvyrEscUX3a6+omg+1El+J9LXw2yj/q2wlyEV206X7WY0Sf8c
M4EDN2W8AUc2tT2+Dmv6MHqRUugirfbiYev4CVAWj7/2yA+869vwmlvxLe2Z74blcYxwQjGOpZmP
3gZ+lylhGVG4sAY7Bdi3pdFwf8ze1iP9AIpieVHDF1HiR7+unwGlbjMKh01rFy6ufX2Nb/BuHizL
MB+YLb/4Apm/OMczp0SXzV/BuBzanRwhwnkvgSB+N9fpuQv5YirdnROwnTqI/7aVibCGIZENIQfT
OTEbbsHQoDbFf4Pn/qoaE2NqH76V2Foxp++99LfnlQzzcvHZpfI1cjqmVqE8y4xs5BQiOLXSL79d
AEfz+JOVyJPgUpJZ8kyBeVNF9N8kXFgXg7hUHcEnJguRykLFRz4ZFq3APMxh3Gw7iUqo6EJ+qNx7
Ha0ERmd36APaplGndxmXX1zdd50hZWd+5HMLN/nGhvXqdnxXmWacjZZXx8VzPMcSeajAmToi7YOR
sfO1iXPDbl5bUQA+5ncsUlfusgx7PbETzg7i9CZVQ7XFioN+wa4+bazYe1YGSxiUeslydJK6HoyF
akNgT0RVFrvhKzF9i0ocrpIaMVCiQpYhzKv4oZb6yxWwZubEeqmT+MAZfG7xLt2KKfzb+Q6AN2Sq
GG3yr0jbgNKw7+wKryHQ0UZoydMsEU0AC1Wm8cLmjzRAIBXodSf8Qvh67bp+JEHiPEepjxmAaqYM
Sg81DR4f0inTOQt2rYuQ3dDvTmUjCypKynUxcIlTJmTF9DaN7kQsW7orZ9c/lTmo9dEqN6w+DP1V
L0dZOORcAz4CwLYrHvm2GcnSvFKiWAniDg8jFdE449oqlhDyZIjncLgkTCI2sg1hCWXzTjbyF+oA
JKaVOugstfZFi04w7qdrLhOHorTkC5zLd79zuxPl+5dt43ipEg5I396bybEI6o9isC9CEQcw6+ps
NpI9Dr0yHoxiwss8HnM99JDD3XlTZ9Fd28FF2ZyzXRC+g6Q3WfwqWNnk7dTWuXGcJ+qNgTwC7FUU
khcRxOTWTc6NOTPpOLlJUTINGKg07JWUfXtRPcFKpnvPEK/DI1Rbe+TCr1tyhAClcHjnX27fwkxE
hMqshsy8fNtBe9/zJZLP3BmnFEUwZ/TwkgbYekQ4FbuSqSEQhDM9ePHQFyMh0nRRfDQlx1uLQZOc
Idy5nnfsvY5jEPhEJCSOsr7/LyFbCFtXf+mxpm6y9gdzbETi7Qk2i+aJp+XWvn1wox6dkqrfbd5V
HdnFJWhVfjID/2SUz2iv5hMJ5l9Bb+2KqfyckvJn3aovfAHkY5AqeLGNJWNbcJJUtgk/zbS4ilKv
3NfuPyab6rkIvGBLgmmAmWlQmHMScHUXZn1LoW4Q2pX4n1nIiTYU9g9T4QYM2y+UDh/tQIZ5b9XE
JPms7FwinzPy0rajNNrr0FXTZcx/CSWTq4zvpsBGwZx43o8NBH8j/ZjbLNp5qHB3vhy7rT+2R9Jv
RyiPFtHP2u7QzUuOD9vmJp6uutKo7LFsjNZAs+0Nz9yVEbHD3mvjkWLR+z2FVOZdKpSkFMOcLi67
+ylqH8rQhPAX8FN7gN/53A9+NF91OP0b5nfDrMIzYvGXSV5mNAl7b0DT2cL64GFRAFXj9NoxHBgQ
LRx0auInvgbwDh8yxMobxhg3w6Ws8XMbhLnhsln1Xll5pDDG8Imrdn5wgeNXRt5i108mMjlcvZdu
ThCcOe8DPy35wOytZdQEigykhBWg+zfI6Q9kiz337t3vsVX3/+m4/RfZ7vOU9zah1OFbB3NlN7j9
Z+Ffc5/zrVAd8WYYd0/2BHY/sndjHZmHsERN7gufzaFp4nLd6HtROOWjMIaF2Ion028AS/nUzFv7
R2FJYMdsMXaGYZGPRUO1T0gp23n3mNuf/TGAfmZj4hbXIHa9OMaCLpq9zkFpjJVvXsq4/ksi13xg
UPyUVeV4FSJ4xu+AtauGYjgYP3SpvE1ZuV9dR8EhdYTVA+18EcyflE13mdgpQerVmzuQUpMlLVlE
ffGvDpqRkt0krhG3XU5WUNANFC9G6h2TPrAYhwz+OYXDsxtq8zPp5Hw0guoWzlvD9nbI5FMyixiP
QEX4LMOztIivw+zG2R2ZZPRqRPSfUZkhWw5bkiDMHmAvJScpAiGq3CI9gWb+M1f2CzBoyhlJPRQx
BGgij8OK8zqImte+YcwXvyRjdXEpwECslzv6f1JnKviQcJmwu5aKU6tYQCyVgxDaok8Az0hamNxP
mpJVZrq/dH52H9Mk26W8CJiTfsexOpPyva3A2KKQf2In88uKx/JSkFfelxgQAnuu0QeiS3dAOu40
ecbsBPz6aIWDs6v6Ovg5l553KWKFQnP5vyxKjcc4rJ7XP8lqWby0CbCWiuyUwMzPQRrPT+tfWRe4
UMkcaUhbgokEm8R9apb/qHVPLlTh1qekF86TI2b3CaVodKisZj+SRIOlKA1+5kM87MDiD0pRKhJX
zygYf/h3H2umHHEiuInAOSx+gzpMuguH84BhBoahrxfNipTy1DAv3JIesh9mQij78KCSyD3bU/ke
B7k4cFShA/WxOpPPo7l/YYQmsAnWrr6bwqPOyuEuOy/YNDnm7NApeSTGPDtb+r1uxz025fxJ9Nis
rXQaDkg2m3vuhIdvVQEbeiCkCEo5kqYR/WqWjGJxHlZHTeD4TjeVt+fMCcfF9TsjhZoqvOEF2bvf
bmc9C6Ja+EPfyqvsUzlQAChxNS3M3B+HyhkO1kxFDCZEaD5EYgtRygzgJ2a3JfWLHQ3IG+2e5uxf
S2DeLy6mVQe3tP/Z6FDKyLQ6iBI1Fd7B/DhY8+8+4bdmNEeX9kkb5W1Y+aRMHwa29sV41f3oHZwp
wjYcLSElPjd18zeqlU3tFIDUHSMq+Hg6zy05lHlFkZfLXj2cbBV6Zx8+zgbewr/ZdrgxurrZRy2F
eNFxPLrayh9iI+82AXm9l8bnx3czM94rAEdPdm1EGzP2G4j8PzDmhoSMoghM2/YXxZvC77QHBmIj
AUrueTqp13B8oyFgA4bdm0VWcgOG+xcidLSHJPduII19dlqe7XWstOT36Sh61cqvQQPbuGaVfYlm
+xdZj+KxrOLq6IvkH5l9485I5WIA7whJG99CicRunZrg1HG3Y4weH/8p+zYpIhLPuts6h598Imys
Ig7O6zxinfrkCjVKIJPx6LpkDCLYy4ipMh+LxqG99NQ5il0WgMtE28oaHmFbWvdGE0dB74Do38pO
pRWN/BRD+f3YRjG9w+AS3zcYyMCXdFG7e086UUO4CB7pI4PbzCVOMaqopw+CLJcpc3apiJqjUbFs
mx3Y6rb8EozWrzmrw4g9N2locR1NmKNDngKjTzEOt+0hRlFIjAP9fzRMGK51fCmjcZcuDzOLufEJ
Lsk74Vg/pR+S0DxPAAjc8IvR92FebAProq4ES3hI0QxUdp4cqJC4J5cRaIhVjz6W8gbN4F9UTaDN
qMxR6rASJ5yFxYHmRpciOKeKKXXadURfNiNPcfwSYqXZ4NMgSrgDJO+ZjDHW35q6GdoSW0H4k+m+
KP1k34oZs0fZ8BKiPSy9sOPTw1e5/Hu8BFhNSzwRG42UjEmHacY2ITBt26iemLVFNFkwej0GsdhU
rgxP65NQDtErlg/vUrMpbVX3gyJSnNploy/4PPBfRptysFhmjZj7Ha+xD8xix10zUwqQrUIqMwfu
tsOnvlMkoMBv19TzwKBQT+R8BYBOZIqTzywVWawTe17HrJfbm/064gKUE6RwxUmdgJgN/rWW+RQH
Zg/EHMJa4OfEBTTLI95xDS1yHFeoYRdhmKnl9ODpeTyEZvvW5EXJNgEnUxubzy675nOK+2hLwO9T
iyLyatbuows7IMT5DendiEkXgfI194pYkV77P5axqB3XCXQght2djbBdNc5X3YLb8cduwuHALxJL
QBN1GT8gnf1NBMFCP5+Yh72r2bbvk42Ovek83IyL/oY5VLUp2hr4yTLDlpHySI4pPTwNroJRY538
fsLRZXgg1qL0JKeiPFQGl2hSDOmTp/z+EY4Pm2ROX6GTQ+Ju1tkfG91yU85c6DOAVaACz9jGR7wJ
zHiDD0yJ07WwMTgVYfBQVyjNNJKqdvBdjvP84i1az6BxEioHQkRw+rXTkFxbQAlhmGGvL3g8REgC
0pK0BZmnm0sIdzBweyeD4NX4L/bAsDSs6r8wjsl58Y176NR/14emGzHv11H1i9n9W9Rnr2Log933
m1ALiCAAyvZ1HWHzx3HldsFjrGokdDAj4pcmFdjWUvnm1ph8wCtYCx4m2jiIf08jQ4Bt5bhvTghJ
yzOm6gCbuTy0zhL1NKJiSvAkyWWXKRoKUkAH8T7OuGx9YmpQubG9LMKMrCXvP5u99lX4EdiHrIHo
Eu5T7QpaN3pumm/vCEfMIxMmwNkAS7Yu5X+F5pVbh9q5RvwAry+6O+X8HPv2p0Xt+xhYqrvkQL+/
vySGptYRsp+FywJj3LKtdOfkp9X2+c3P679Oo04qTH8PBatvV1gvPvmkZweI34FkHBv3YxjsGteO
nlRb/A3BiS9ShWmG7VUj9HkIYzI0+3k4Ea8O0jAy/iVWhX0ktJ/RmUyhw3xSDWhGMgO7JcOBqC4B
6rRck5Pqgtv6q0RuCDyGCiYyIbC5oQAAX1X2Vk8JvDeGwSevbt9T3rVnywv3U5Vjxu6QQcfKOIcO
y/x+cm+jboxrYISfBaEI61OAfsu7kt73bhfez4F6vnI1Ygud/Rf1eIx1e4FOPzD3rP5kNfaYPiEw
tREssUfUk6Zj/mz5hvg0+xxZsYvUBlNyJxFgkAysoabgxjGif0VBQI8xbZwg1L/aXj7kDhuKinQu
HPf6aovLegbh1pNII+cJEiVEN40RamOr8d886K/Sj51thXqMopu1c4w0g3wxe96sFdx6oRHzXe/Z
Dp3TrLqvRUnRGPh+MXRtwJYMG+IFie+EjAzUOG9Pi/2OpO4QXRMXUq3kzRTTFyaX6LfJq7TqPNdC
aT3m1+ui7KovKwz7p2FiVSJc4IyhfM5c0qGdkbfGSPpdA70AOibOGpEzm11seH7IXAEQm9p5MqG8
TyNvH3YYuNKyeMeFB0IIpbYXgGwvvfh358PZ5fNNWnLyyn7crd9VRu7CKe6is1uGAzvh7Hk9ruZF
yhI7+S5vDWvD6qNj+MFWP/eyc8TqBJpPBRjeTt7We+RbzI8yyviwlDIuhp5/zwgUKOgWf9ZSGARe
WDJjH9x7LuzfYmKmZoruNGRAivpaGSdZiwdm+9ElWVLbDfLPj7KP/6rO3NSqg1bo1I/guPRj54t/
oW+c+8T9adgDb7xro4vUJeAMUXXkTEQd+SChi2FhiSANWskaqubEHdyOHTOVmSv76VVpTtxVubuq
9jzT+BELQrNHpjLwOqbx3hEpFPGUcTfzYGEwOwh654RxBPC0j9SQ/9b9ZLcs7cuh/jviPBqGkLmH
UT9EJdEoBCc+9RafwbdqiIKisGrAz82CHrQtcLV9Pe2c3BjOhRk9iihuDqkBa4nuHkHvIlrjjomO
QSnuxfBmT42DdszGm1Dj63PYVUKXASazwDOQjLMCXHTE7cJb6nqT3kZP5IstX0LnMG8ahPuLNOQN
oK96P5QADSO/gTPHn1+uQDLiyogBGJEw2/V79SlNDnUg1R71x7AznDR+tIerTq5wPBYLR3Hql1xm
OrZ4v67y044yJ1H+3R3x8EWonjFfkRtGcsj6T4wQQ4EQ48FaklsDxZKnqKCTzbhgTn4zxQcIz6VE
PzEWOqNviuFlW6VLvclNwBCMtShPJPOm9BHr53GYK+OCiuMRnfkvJ0rFKSqMJ7fDbBZ5RNO5qOLc
IY2P6xftg8d4CEZWM85y0I1xebKrqdhatkNkscBiWNg9oFpAbSyWL2DlcHdydq+lN98NUJuh+ISt
N+xEO6ZMdisUlh4FZIXdhUoY12sj3osie+nwfzzmATK0qhnh5ARtsW1HCO4mr2nCcbBLvQr4yJjU
h9IrHlvpgDbgY1xtJHNF6RmbjDjSKrganMUgFXgSacvKAwCHC/Ho0bZm8Ldbv73CafmTmQTu5FTp
blUnu/PLxHTjKecH7UICqwCzqJ0cK4bpnga7v5SRuN0aJib9NBmPoJouqrfOpiIlbK01ctCVCGVQ
LZZkHS0BaKv4fkDpucfe+9BwZFJ9hpiXTLeTh/VTtdIUUuvY3wPUpXoJ4wLVS+2Fsx+EFRILy50u
HhmCtLzWCSnFc8PtebHL8i2Bg6/a6oOQipvl9vr7yuX1JvEVCcweIVi2JW6vwpy/rqs+qtqPj+tt
JugVjWr8v3ImSRniYkxE58JURvvDi9Cu8d3ikDtobxPDAU8ZDfe1C466/Fh5emHHiQfmOOIeJs+e
JnkkAEuwxTsrdg2z0fWNnMifHwTcC8eTt/XGzM6zkfjH9TSPkrqjPxfNJatDdZRjdnWxTALCIWB+
6U5HLjAmjBKd0BDKLSELn4PBi/4tpCVQztHtdT251nuEwGrvaBZsqalp+RfP5J2aFa0VWXf7NP9k
buycuwqkVNMxY3cU8Cs7IgSo7YbDehys4lyOL0CYJow2DxZD7/0JI8BnRneuEhVsx1a2pw7iwa4s
BhJ8UstFpdGAp4+Hd4Lh4PnOeUjTDPtuLM4YTKA3DSzC4wztUxJRhORFOO1VFLJiVBHazyh684iL
JzWRzrj2EePyrDtHUrkeE9h865NsQgGxC34qxlg/FBzS71YrMgooGnB3hvr6vdiGXk5J391Wb9b6
JbgsW5lb70UR2Fc0VHJDGh89O68YKkJjb9fQQ4lj9o+Gw6QtkOWZvPQfQQWJKCbYVzbsIkM1flhW
7BxWFSxSbJv87XAftB4LBQcuVJqKKzLYx7IFj/X9YZqGsW9LGwM/x0sSkA0yhSQHTi2rnzhJeecB
9UZ18WE2XX4yGhOHTZrsykXg4qWE0S65y64iPdLr7HCfR7ipTYe9UO4MNzGdnZ5R9eL3SJeKOVi6
9vVN9fUAtdtl0hcEDZBjHUSUtWgTq6XbBNG7repKndBH2JtRja8iQnpP/IM6kXujUY5Qjkz58Dct
KgSTHnM+ICAoH/3pmOox+2Iu7xF1x//KJ1xALRUfzCHI2U3+z0v1ZnDY7bEMm8i3+a9YfhsCRX/F
STs9+ojtNgUdD6UjgJy2+VxfMX8pupd7haSLrRqczxUNVReshVc7YYjG7Wo+URMjHK6IPM4TnBag
tYxdHczgF0I9QbeytgFnwYXB8XuN5RuQwD/0uex+R/6pREg+ZEiXd04NO4tc5QfDcqDrR/VNiZAY
PutPZJDXUHdsd9Ybf2aesBlDTIdqYiBKEg3NqpHfRhnUV2cES2pafbpzSu8Zue1PPcBAjEYQ7hky
GOS6CHzaOn2adfKHJUz6WFS1PBRZumG5Ah1TlL9q3tjDUBeCVby1075zcVujJB7eSk4mLeomcqw/
iZ8wMEIHTcUX6F0KkpYeGJckuebe4yAF4isXW6n2v4BXwbsc0n3jp9zmhWTmvMi/F0Xm96HhkQef
NWO99aX17qasbBjn+Ts7YOUFms/aDQzH6Rc5feKRvVRmWmIbzS07Rh5/ZD5ykcWNm4Fh666vNccE
dPxFJZxniw9rEWiGY31oetYQsdbDCWabXhD86aJhjlqM9oPEN9a7f7JRirthtwxjaFnaztrAFGK3
P2bhkbmtv807+rPvdrGo/19olEL99SrDfSqSDyQg46aPNfCT/G8VdwF1W5xuG4jlV3ZWOzE37fPU
zr8Nx+CyFkykbIBfntPFLy0hIEURgruh5zbs5uCkrDHVoiAQfs42ycp+pHFrbjundQ+Vm36IAcfG
TMataxMKDhv71nXFvtMZv1YHH2FABcokvTy2GSyqzhoenHEKL3M1vTdFEd8oSciARfNTwTm84KcJ
ycfRYK2cGh3bkBwaJOTXbPK3xTy0O8dm2upwN1Uj/VUNXZjE1ucpxv6UBs+T5ZG66Pf9cbaHHzYH
8mOT8UtYirQYvjwjiUY6SoQzTB8bItJbumakqbas6KTZq056brcO1eIlgYPQEByENZFDiIOV0/Wh
bCBXdWcCKKInfKe+d8vLuTpXKNHIGzDALRNilHmgzyzDE5dvnemq+UdOhfCwH01x9iqpLgVLCcNF
vggSjsmjva+5QulYWbGws0IOOInlkKFSG3WHhilokRTZ08XkYyR81QovEnXNBaDZ1sCPeamCMH+w
RYEjhwqndcYXU7bmnY+zZDNnE8OIjAO8xICvow8/SOpKz/HIFcvjB5JLhbeu4NIOx+gCtePWNiKD
X9FGe5LXzrIEpskCfsBzsPijliKqzuvm4tGLb/2W5NJk6ZZj75Ogef9WMYyG20+UoRhQZeeQ1ta/
RzC1ONcRAuH1qRmJ1JiRUFZZ8PE9IGvkX+Jajwqh0nUth9uwvyDPNKCLoauYhwyqnV8hZYpZ1soy
+ivkE0LB7LxKCPMwGq5gYtRDNQKXNKfxWJpkqBKq8J7aOAQSBELClv9ZZomLbrJOU+B9JaFyrmu3
Oc72vS6L4CkzqkNtdngsEgTUkYju7aubO9XT+hQ5jUBZaZIDZLXoNwOZJ5c0KDHxMKzMXzH6fiCV
CF7grnFS9tmZEUpzUg1ThbH8ZxTXgbRDNPAasiljRjdEFh+4LvJMdGmHWrUeww7h7fj263zqLiNy
5sIYHTRCBbjU5XmtMzbCTnIjApEJamT/7RbTNbl671nvVDsEH/aOdPbjTGjWtdD2M+YfuggET+tZ
pFq5M4PIPTiirLa97ZKMTfVF2SrRE25WMfdaqXa4ksmSiX41bvWYebZ+XD/ouOskXpH+t9AAcTKg
sg9DF21XMl0VK3EtKVG2hlQvReXfIYC+hi7rFM9AIrTMIdXo1Uc2Ri+rzVjhHBItzSy6/eM6ujYt
Ast1fg6Llnmub4zbtZ7LFcpfFLEMBtd5kkCqwDLpqFTEMLlP52vksa+1dPnt+GyrOaEfmNjcA+i4
OClLAhNmSZqSTIt9Dtu9m2DisKbzsilxyLfceDjKz9JDebYeseuvq1vzMrIf3E+OYZ6E6e2Re+kd
BgNCM0Wf3Rj7vVaGIHqUGgT154AigXB0+CnJY96Uv2YoLqXsTi4/7gWl0Fs8LiU9PdS+lVF8t52/
ftbbF1Wkf4Z01uiyWFNI6z/UbNX3V54FSXKoB/jtjJKJPCT6KGHZtzOYxpHe82lnyOXX8k53xNoJ
C7IjGkrisF0R3byouEyDyOHI05vOTfyAvTBk91EiVpnNu2x+eAWfnb3MBBHifSgLMxxj7L5onVMf
1vl27U3wKm6LkEzfeBFc6ZqF1DKKlugitynCthNA4oJ7ZYsJ4vd6uLTL88rot+OPRwihl5a80O8r
fpj/xsbxMyP/jUOdl6XJMCuvaABbBd5Za1BiAAEvZfLtxmjQCW7MOhdLKEa+M8G27QUZJXvfALY7
yIf1A0BQoB7X/wUs1CE6kH6nR3XvL2G26ORfRBdo+JzxQyAH9+oTVHhd6wA6guJaoj3akvQIKLjo
swuK3avWGmH4+jxUvbNbK1AkjzvL7iYa/W6GIOYXD7NbPNp4vY4Gnhj2zrwjIphf6g4MgpVfrMBm
dJwQurzuTNYrVppm/0hEkMkyJfEA4Ld/eSV76qFsgNfTPxQhUqJ4wTxLxJlVS0kjSjQ/ZaB263hA
pJwioOO2/2PvPJbkRrIu/S69RxscGmYzswitUkUqkhsYM8mE1hpPP597lk0XWX9XvcBsyopkiogA
4H793nO+Q8utRrPHdM92mpSVmuesiKDIqDIQ6cPFjyG7TYt+MbuUiaJtUIKi/LGXb+Xkb1w8gF/B
Ka5imLZrxmfJYfQDkHPFMekERIckZnRCG2A99eSaefb00wtD1JHcR4Wvm+tgWtyHSkrbBXtkMtYR
gCm2kWBc5vNkmfsqi1ti0JdpE/hWc0HyvlHlPZEd0cF0mdXFLp56qf4eGlvcYX+7Z+rvr9QnPwQG
o1NC7XudqIpBS+LdECGkqQfwUJPVl2dUCfHtwrENyQiKsqkwrWMwmj9VjaXVerHvJzJyK71pMcN3
6S4GyqzaiJE/Eli/VPMdDzd5Ga7xeaKpu/6FIWJ7YNTwDUEJMQrSmZnip9/azOcQbE/oXUuWE6Pv
9F0U2eewa9BdkT/tkj5eD7wfp98rX4dThu/0OY3nFGisUZMy6ZJyvjaHmJOWvsz038l+Npb2VAcO
nAMmL7GW3KsGxdBr3T3Yobtq6gwSQTVwt5MGCl+z+rO7UIgr79/s9wXu63rV1r59RtEIlysiBFq6
RHL6YocxiYdNMDN3iAsSYYwoRtpE34pIkVuPKspeOuPZhyRPIH3vsmFJbglLmLlV/+LmHz5xiqSw
k0JYYkAjK1M7eT3u7aghhlH3aAc/mEkXotmmK1ZONX/BPMTww0MbpAyHxIQPhAZCEYfuOY715GqF
o7drZZ+ozZsXX2Nd7tvxLRQE5xQdq32IkBxBdT4gn9GyjTU6OkMvZvxNK2hIUmrttCl7itriByNJ
m5yo+eCSNtiNXJhyGiHYWyjeIVVhEE/XS6H5lyJ6q8Jm37g8Ney7+mPZ5PojYPUpp6GlV62/6v2Q
oqvVJ6hK/pMNJemUdhRnpY5QgakKgBafdvFoYpOjRG8uU5F8V86BquUKSNZJbUT2Rv1ViDUb2TqU
iEY3wtuIVjrDVJZgWZdKGHWH3RsxGxZiYhqgRLsc7KQmncwK7ZTYNWewdv7WjstTDDOqc/xvDsXq
CrEW0Mog+zJBqkdLNQBwdPpvY1h2x3CIxp0dtUBfqbj5IFZODkFcWzj5GZNJQ1DTICTocBq7ighx
5S8blypa6w4DRCNsvAvxvzJrxVyXDq2XwtszNUk4O82AtjJ7PMedcBENJw9Rkfh3+Rtc0HKVEhYV
W8w2TECzfe8E5/gpb+b+WGkxD0aKLMLKyJAm6PFLZFXlDrfMR+A307bMdIRSXCLLOxvJQBKoHxYf
OF/sA/1i74JpaEO6yGNTjOO+hrPuGK77SNhafWTwfqP21bqt3HOme/dMpcIb2ghQGtyGtOnJZ2jm
GId20U+tiO2ruumKcS4I8fJec2a2l8aNABL6otqABRQbsDAxh7hiwyJuYhAKVqTPc7Nn9BfImd1n
7nyLsJd3nOsnc3aSjaCS24JBXbYN05kHAogXh1phSl8Rbr4jAGnvBjT6VUhqkwsed730Wsx5kNNn
pG1RpmHKEVW7qvSeJu4oAUFyXQPhB684mdHYy/Jb1Kh8zWIhD5xerzqe2g4jvqlk4gdWo6YCwS9g
JdXJQ/VrF7r5bGXiWzZXjwnuiT3ennhL28pfBclY7kMzE4iFDYykbfYiJoPo6pqhU22865GVHDqj
m/gp1a4FR3fPXNp4aAaDGSXpEdbofguJIFX8jKSyzkVDK2RhhUVhjZ6RxIYGU5tJ+MfinMoW6VU4
F0QS8WaPmp5jeJp1d22gUOBJQIUvnxwsZExtEiZSYCuWyAzvkkW8i25EyZgibmhmbuTQZj1yaFtF
TLlVJVI0SI7d/kB+RXY0dP89tWeEvNb46BFXYqHWVgVoE7WvXu02p94aEP4h8+D7mofULEciqmSk
JrOHmcSMFbcpkJSe/U10bnvmgPQwADPdO2Sl0HYjNh3wNA1AjBIHd0FULjB7bzHpp2d7JMVZTA6Z
GEXeXJI5uMZHS9ZdjZvXJ64qrnIit/EsjMiTDe/B7b+jQCoJRhjMbUIeiOMxq0w7SB5yGqagUEVW
PVcB9tOEzZVAD6PlkMrSFCQu3Z6UuGTeN0NGxGP5U+Z703Hp4SxYSAlcb4y3c2JPG4c06a01dLxS
b2wOWpiiYATeu0Xli9GholOfVdZwpw0VKSm2+12NAk0z+eki9jyl9vCsBgLayGPYi7a6sGpuyo4H
j4Ai9BMaSXyuYxxVtngLBIaxstZvBXGjYYCTF49eyXMYvlluCy/ehNapmnZFLGhC2sPHSAqkxjQB
miqIvbkwBT7gnQGd6wRUuN5X9gIHwWTpr+v8rrAMd29WxVW56AU2cXXgdMixc+ieXRNm+XI7a8xq
P8rpoBkzOM3nzNzhJbnQnMVTJC3brJToHZiyCjaSQ5USglemY3HqUG4zsEa92iVf/CTLIKHiyC66
d/VtuTG/BmLUTyXlbZ62wW1hQosaQkPsnHoYbtAf6m9AI4BYd8yf64I7BZ/9FDkc562mfxlxPqyh
6z0SnBHhtS9YOAj8sDI9wxTY/3Hqngzqcyew6nXnuxu9MhHL9tiy07l9zEybtIUekOzYLc4aJei5
RMN/E0S0n8dJTJxeN/uAmf4N9lYuSF3Z57b1LinDkBuCuax1BEB+kxNCvY/0Cb+m3J0xufUPIt97
RX9qQcOfbbDSZ8aG59kso8da0y6BSQ+nyWnIWX3f3c82b70JYLqG9jVo4ZY0RkMoeDIwnXGmlkYa
Ms3GnHkkERu8fe5zKKwx/dfjwGwAeQX0uc/9qFjaYT/JH8ne3TPPhw2cMPYakf5sp2Dx75ZZrE2p
eLJ4as2UqBKbReWgQXzZQERatgoE4ekPirwBLMU5IlilazV3FgSKJNk4E4rNIgszxIgrt8aIlukI
5JlopUc9xd4V+XgyYArXBwnFdcrXCmlQ4Qb6lcv2qfgYpuQkLL06Ca17agYPOwebFp5kGNwe46r5
S+N1852nN1dVKQf07ddD4GMG1MJqnwaju+tLgsCjBdVSGn0AkxuQiZvltsQxsbPmlTVp3ywDqmWG
rYkRJ9Orf0ly4P8nLD7N1c///a93Pr6uma8/w7gs/gxMlOCi/05Y3BICWMTff/+GT8Ki4f2bbQRB
gmWDD5eMpn/9AVg0xL89+muuTxXo+TZq8f/wFf1/O45vopMWQLEMT7J/WmLOJHrR/bctOFT6tqt+
Gv/0f/4X5Er0GH/Q6oBS/vLnX+h1Eq/1H+wR6ECX0SvoH2ED7WER/A0ftURLAlg2FBvFPVbhc9WA
UlCHSKeIvZPFqapFBkqK08/WmZ6txntV5Fe/JeSiGOy7mQkQJBi/3GLSyT5h+YpcLPKVkXvd53nW
ctIjYR7DsViyS2BRO0GMQx4mk+/+9On/D0g+kIZ/eVembluWcIVpe3xYv6GRRrerR/IU9U0y6S9G
NcwMAWh1WBGRRSpfztZa0NKBj0aKbpMJC0cXXxfbTfZD6GmbuvhwSoGcijTSWtOdVSnix4x8pt3A
qiLhEvZWxXMp1LjMZZ3daVkDRd96U1Su86rWdmFZTaukWbB8DSLcuYiaVgRFd2tJE0otFCYFTo61
+rF2DR2k7rplp2JFnFGvDuXAJKRmXuKWEzGvReVuMzj3E9oejHdOA1InWA8Sh2KYAzOzetQPulE9
BWBAdkUoG1BBhnGOVctp0d+nug/SDO3AyqgbdgOoeKt4QLjfFu7Vr3zwEJP9MxaQlyLE0Z+/G2LO
pmC0uubj5rXOAF39PtwjK5JfUC07x2nQFRnFz3RIv0ZyZtfAApkJYmZ4WmGZlbmduCi9AsFtXeWv
BpNQzYZknlQ0ru2QU4bs+ahwnqatKo43DH0W5rsoXD+GZOvO2tPSvAzfi5FNlvLwzFij3oWie/Hw
camoVNr9xoBh8kJMoAY3o09WqAX6FY1QRq6SFx4RWoVfIkOZm8wjmxtM2zwYHvVF+xYhfQX84f5U
lyGhMUqFw7ApCsBto+U5e6n/0PCcrvzIHfZ6FyMelb8wwYWwDajQWpkvlFnatcB0EQxeiNBNounl
5UtkNPJC4obmm+SpRk11zpr0YI9iM+uQHQt/eFfROG7B37bGK/Zm0tbaXD/bkuftmckxXJZ3s9VQ
KsJ/mEp4m/PI4Y5TH/TjUR5b5GfY6Q031ZQ/Y7P9A8Sd6Fh6LGG+q+vnGckbVOq32eZB8HtK/zTa
KmC3ivw1GtpHNZlVRFoiPK6NCjPj8Jy7RMIrxgNpvmtiCog9x+xDGNl77IRPsYSwjwFqNQ4BJELK
7GAfTLveI+elq6wit/Q2ejEmj+7MSL0bDQW3tdm156YsVgRKPTlJd1L3Mn7PMSlu/WGGXiSppdE0
thvg28nn4xvLhHb1YHbOIaTDtveA3dP0QiqcNATjmrXHLVvw2/3QXsdmcHET74e6JboSgAJio8/v
T4zF2zNpZQCH4qHdSAjSuhL8ax9nm89sThkWW/bfWwv9buNAKlH3atsCJ/P6+/98jbp7EwmRJ66e
NljIA68uPply5VZDL7dyjpweMJZpZEBVnIeJFzbXfddbG87r9zHYmRVTFRsxHsL3JiQtwhEsP3G0
zCQVUKvJS6/euPq/DL0087SqJ7TGv1GLUSA/A4WUV79avTP1ZQ0n2HU6BLinYxhlI8lZuiFILq8L
5LJEDJS1fV0kVhqe/8bRCRBOTEhyANC6rfpy9aMh6SdyYt/ze/2nxd7L7BSOL+SgJ4G2ysL8hxY2
T71Z89dxiuZybo6ufBNmhShscryYUTN/1Fma4Y4YAHsm8olcAKMyBitC8h7ahIiFYbjFtMIINutN
iEDeWyCS1xk28XYsn8NuphEin2lHyAPxSN8OHQ5JnASDbcPsrci0HaHUjJc4LK3iBm66UfvoffBp
EWC4nx0dUy7RniM+ufXM+GidO2ZE/cbEg41p5ZjOltZ3Ca6Wp6rUESePmebBVNxnduHcYD1S3PDJ
pTUz0b5L5ZJBRPmlT7x7leJo+sP3FCd2JqdqwasTcGUVnT/r02dzmZ9orw2EMlXtKz2f5gjKMuDe
mfdlbBdkZrkCqxjZk5sgmqu7tGRFSdpzIZ9E9A3EdYpWXNTLE017JAf6IyZXPjIR4vcdU3wrGl+c
+DmpsQcVU+Izx+0+cy5qSdUdUY3Rx2R4MGUL+TiIRFlOBtEid9AkHszTdwOqPCkkYOGSyeDB0C2r
ZKlfC5TMe7dkGORmUKkyHk87FxjVNFIb1ZvXqn2lSa6NvEhVNiYHLP1QptTtyaC89xMfnkPJOsTn
K2M3CQiCjlWXcDFg33N3qYQFFXihSHStZeNRraf7CkTuRraOGrn+Tq7r7dGT3uethnG1d26Lhjut
6gkac4rZuBZjfGNZuJHkVkXAQLYyDO2gngy1cY3DMq16G78mG5v8vRPhriulpMPQq6/Iz/ADY+fK
CAiDp3YXOOJmWUgld8KRPk+G5wdx4iAB/xVoH0yH+FIKMkNYtZfdd5qCzaaNcG1Jee5iYLD5TLTx
CTghcRkCCvr4Y1P3e6cHKUQr55A0iPBdB+7FrHHZuwwlGl22mI5Pa9xH9g3Pb/3Jwx9yBx+pEx37
yi14ZJDJyAepcvLkCO/OBUsJEijxzW6bWc4TQy7iKeZBPxhy+Cq/1G19d5UQySQ8S5xGnBR67b7q
Vb2c1N2V1fNdSTa4Xr/OZjAeZppRW82jq2GLbT3NBzPBl90M6IMa8aGWJw299aoYQ/T0K1dwzcF1
mivwFRgUW3SRZkW+xEQjfa0iBrW0o1VUQeAyuEbyGmhPY1rUW0YzrbXQDAnLBSIB2ykGp5o+wbdI
EMkqEns8TjFoQZ4ztgmduLShzJ96uQm2FnkstdcmBNB7xxLdKUEg01ml+01pJdaxl191K7mmk/Oq
PojSsRGPzuJZ7X2aG0FxQLSBahgXOMtqxgccWEggxhqVmPokiwDpOfHQOwJRpLdX79YdKiAk39OX
yhh2oq8PeNCxc/CmuNXbvYB5h4B9sbh8Yl1nXJc4hwRseQ3UqJx70CVyspHZvfJ7WOI7lJvp58eC
8A1JNDg0O0LgL6swx3WfYhl2k9ZgQKJIzpgdbv3cZDTdCJuUFH7KUDE9R5L5qeKTD6H6vygiqM71
DWT88rYYR55VUi4Opb+w1DrNETM0xUdi4mOomwIhj9nvCsMbNlWi37tlM5zRhhfek9oFVTxA7JrP
YfsYOzcqDs+VpSEUCpIaYvQTKcOYonGpwL35mZBY5gwp0m71a9T+Ocq1RqU7lEi2Mixotmuu8xBL
WYdbrp0IXVB3mJ2i7kK+3oJKeGzH+bb2mrfaQ84dcH/Z2khg6JjivrrqoICZrDtEQzDNx8VPaT82
R0swWc3j+CNu0UpNGSxAPiiDgenaTOIbFSej7opefgZj73yMqT9/hjWqpcQuoNmZzbVd2M0n4pS5
yaf72voxR8zh1XuoI/N7Z8a71mFpU6sVuQjdJ11ZyLy0kgIvkot69R5aGWZgWeyZqhJhJ+4lNEJt
EmrRb/TsDFucFZh2zkatXWhHl11QSmlJl5MewvUb3eWrR1o0WyFg2qrkAFTXsHh66zQv3pPKoCLB
N/kHCPFfor04bSEBciwX9qvjua5kpP8J4jyQJpOAsGBaIWsodSPXk/cYekG/mTQLTCeG5dnQA7TQ
AaxF0GsqfTqJo6Nfkv+pW9FXWMGsVbr9sdTGK8buFmcPrscuLA6h3tw1rtf8w+s2JZD/z6dfU6f9
jz+UBD2T9IPfI8miwrcYdYpw2/bWucqLHP8AomOHdj4Xfqf5yylN8ZmG5lnV81XUP6TkzK7bjjka
YcnLXqVkjIJCwwZa0GrajeFS6wf2mB84CQHH6ZEt2t5q1IZ6oySmZpftU3iE6zQWjzy6w8b3fwzs
N3vIq19VWbyAhvv7Q7HxK9bWxdbhMGjyhOlBtqUN+hvo3eesYsOyRdgx85hFORW6FnKmUwo0rRrJ
+og0zrDy9XJG4NjCwsKoOFiFlnav6p1UR4faVgnpwnLil0vQSNg0R4DsbAGI1dWVJ2b0SPW4Bo6S
AdMEZpMTFfX378b8FTj8x7sBboDuxXcsRzZI/nzHOQVV77IQhpMWmy62P3qrAxFlYNEJYdyEY3gv
GtLa9Bb/H0YWxNnyLF/p3pFUGALB5uwu1sfnXGN0rp4y9bhnmj8eHL+Gf2Z8xeS+8fR8ptwL651s
4idtZ6/sscRW6U/srVSoHU3ODRoX9aEq2mJt7Yfo/R/e7q8hA+rt2q4hTMMRjgtQ+zdK+uiNaYIl
JN4i1QtWwh0wid6Zs9wm8v5cMqfaQpPZlklwi+t7ojymvjAEKkK1HaoCTi5x6lLkntS4wo5BTy8L
lkTS3JJVPfNHWRhgUhcr68AlJtQxg8uX+DjH1AJDI2leMxx4NEh0HD3j4+/fp/jL+xS8Q2FbNL1I
EPG8327SsdMXTsCp8ylMx//ZbaKBDXJmV8baSJytMXCkjIbdJE6znz6OWkj09VyUW5FpL3//akxX
9ol+WR94OQZNMptwBCLmLbl+/GldG2Pd9UOZieg74gfj3mgfLxonjUrW0AFRbPgj5NRimknJqyPS
/KBb7+oidLZ24Nz7usiYeonbJQzoa3Q6M24Pbm+QTsfAItMpsvjGob1Ry2aQxt/ahBKYaLQLx1Sq
J7mBcvL0GvhDqjwaajlBB35R7xOZQldViML7flmps4Wq9jTEE0c36B8sWJbsl+z3ydjudRu0g6HT
tMbkhveTn6wef4/uCsZEvaEFrYLMQmbJMkgM4IjtfU8tzoGxP+xogUfrWh6BZb2eJClWi/CjLaYr
T87586zbmVsKsje1j8OVSGj+0NZqcMO2E5in0GGrIqlUStfV89LEFCv1xLnWF8SYjTP5xO0y7gNs
XSfVY9SXEf8eSaJyX1FNBjLsrkFJPYIBf5VmIIiSGjl7N8z1esQ4VZG3lmn6djKpO1RQeVDJrL+A
VwLykXQ1HoNwhMSqNfWOFv9pBIPNuaV9UQcx1dcB/X67JJwkVOAU8WrUMWP8M0ydC1C5r6aN4DZ1
8Xa3SQg7wjdgGAeIzeyh26elwwzLwPnXRc+hs8cUNX6WwFMptllvvan87pzgykuTx/dNiLsSggyy
3PSKkwatB1lvt8tMq68k55zgJ0JTneQDv9pGhxc0NvYpyqxoY3jUEyoRL6xm+DsjrcUm0p5ySv1B
LE+hQQUorxYF93CAXKIx12NvUmqPFsTgftaOWozOiYEw8XnauBta9P0W54F1oLeU4Pcq5k84CixS
kgQDZbQiLkruAVmHVLuMKsKoSBVY6abzovYSZwIYirLuh1pyU3emp6TVn8WTCNgKfuYNbbgW1zRU
LDbO1sWAF+j1Q6jFT24Mks9ETLeayOlbue58DefZPQm7X9dkcGI1JOhttMFPStU0wm+SuRhHtgIh
kNqlxpIT20LPTb3ZrsUhG08yXtGfTrY3eBfrhyrQYg0dO3kDqn5V5faMLqplbYVkdE6K6Kp0WOr8
menIeFlorAYI1TQTnK6hMc7yZS86jHq95x7VBuJE3V1FWY4Xg/oFQRDoOtk41RCvU2JH/LbSM/aA
JOEz0IZJpxhAVDAc+7J+9KPU2gUmPYmwSbBsyXu+s7TbBFnbWi3hmgfbvELfOucFiWZRg/ADz9sg
0p95vWi4oEdxCRYDni3SfoAZXBqaBVrO1iyj26HJQdAgUEelqYkmNVe6zEaT716nwiMCMaHrycIS
wgXa9f6mj0i4rOIzLawQdz++GLdlgo5rk2+VhUQRACwoa44C/+nihmxHGBdeRd1FqwVuEtNlmUeP
amYBTsFDn1AwUeJWu0r4z5xdocHSRigT/6Eq7QUzeoBAGBqdOqn0GStEHtOC7bAc2BV6jbZL8iMZ
KnstR33lNBOfrq/x4+x7g0SMraBWVB1LqxlrOU7v6XL7JwjVVD1WgRJTi3j4ef2phwHSj4BYV77v
nzxZqwCeLNY4Ny764t4BOL637OJDtRmBo3Tbni0+9BroL470kw1H9dZHuUrAzyoIWbL3Qg8JfQmm
z7sLjJ44t/19+zYE917SvMWy/GLa/jql3UHdtaoyVE8MckMGBRyQVo4xWbtREwfPdsRFHQRJ/vwC
AnHZG7X91i/DP6ZKqMCV3/Y8ikSfGtHzAPz8HmNjFjgejQKz/+zq4lJYSL0I/y7l4bQrnT/mJ5bc
cowsuGAcC0fj80RZQN4G2wVJxsoi/RJsWcpK2uzw79jPuZm9ueULWKRh6N44Mdwbo0u5oW5rDt4X
uXI3GpyjOaouqnWEsgG5rnSf+4LKriXrySmf1YOGnx2+i7+WB1B6ZwigOYz3st3eu0NzxLu+DhIP
E6a8Kq6GTyOfqpWoBTe7jHR15XXWvGwvpilYqWNeYeJlBdWBdrjaCsBZBiC0tWW86ukkPgMRJqD4
roNAUYjyZhLjIz6cZz/2ntWBzCzoCzHM/6NLrM5gE+2ejQ3xe/TgPmsW4aRIwW5cIzq4hAH0BELT
4dH2BieKTYPVHFfBRm5R8tOwRu1LGHvj5xDl//3TWdBz3amOtp/VhGC5YPVld5h4UBPPp0YOCH21
uLZoQ0nYWbLXZTHM8ZZIHdvsrn9fJ4m/FOPC8Fy5Pjg2hRCJcb+WSThokU5noQuMk0mV6q4ZWfzo
4hWUp1J172Te8G3Q53etB/0Y9MmZHAR5MmKFjAOaLc2QHf/hZf21ejN13aSPTDaK54rfA1JwO024
SwYIoIyTSKPUtiBVnyx7ogOp7hR5uKccJdMCuUxb49SHG9b/wzSSAv0vVaSpG9R6lsOMF5/sb1Wk
H3nkI0rBfiPgreTpjZFgidDH6EsZN6uc5Wivqg4EjJTirR+uih7Brt+zz2GnGMI0Wo+2AHrDGEtm
bqqvXiZxNA0PAK5TIJv+oWkoh2c7/ZbrS7TKuD/EM9CPbTuua2P8Grh0r7WZpnMTBszMqqvTG88c
XGkp3eBS5q5zS9Q/gMNNX7/tPHYn0MrnIRfVLcLsWBrRIO3dg5UrzsgBwY3oh6GniT9pI5RYO7ZP
Ipife6Gz4hbITxJX4zvobKgndpYt3qTmEDzS56gFo4UYUuDOH99mt3PQG88vU24+e+FXxC/h56Rl
KCvpfEuuE6iUA1YiOtO8MFqbL10vBYql+XWi8/J5TnWLfdayMY1ypixwBRSTxZRCPhqThMAR2J5B
fJyv9UhXjiPQEyog0PjyaNjPUyQ3XxCzHlozn+0bOqO9MWt9J3T9JxXHJQYTAp+C/nBb7/kLajwB
PF6N1oglqbfUap/zZWLQ7b17MSb6+GptqOLwyY7ar1lhPahT8ucjWg1vcym+y+YMreqfWvgZr6cq
QDX29UlSDidW2YleoRZgC9Xcz7a5eqrCiBTES6nzTKnHTh5wpUqT/jEFvjqy6XLNG9Gto+rdDhQq
+K/onsnfljgXtEWQz5tDR2eqG6FgywdSTUDVy26dcZs0NhqvkuFNW1u3aq/r3fDNni26G6xUckzb
en7xD82ZvzaVhEy1clFN2Crz7bchPmjdcBly9K6hnGrYTvJlSb9BvHtN5G2jsrzVpVVbhRozE5wj
5zk81epVhkv005jsCyYR7wVg7a/1yuDDSQaK8fr3q47xu6LCFKaLnkNGXgkLR+tvmVcBgXm6Ng4m
aHECNdTByGjJZ23I/vMbSCsucfef0y27v86dbFDIzdWQZyWjs65GXy3byA2e1BNTLcPZt4Nm99lS
pT3s4kdd2XKVsJkrdP54V1nFM7qtrRrUMp/9p27L/7DAW3JldwyTaYZl2b91W0D6FL1jA6tTI+w0
o0SPhHOPaYAW0Yi/ObXwYKm2fFvY+3GS2Ddh3UP8Zmwj50XabDy3FFyfgqT/ql8x5af5a7ViOWRO
CZZXz6KL95t+xc1k+FU6OpswKJ8t5mrLzLPve2pCDv4IN8Ftx+Q/GWj0qPNmkjCISaVegmJhGVlo
SS+BI2OKY848eZ99yPOT2iBUY0hNMSu3fRijxNzOshuvSkHVNRe2TikIX79FhPIZZ/tf3xuthr+0
Q2j50AyhCy8bXdjAft1YofPMPQBt+pNQn+GmN4z4StD+S4AUQcwfxsjBzmUkpeMGRIa772L3wWlB
uqTpKWyK/HGcnh23fPY63z+XMlsAqd1BH0pMirZundV/QiBC6Ak2HM7IBEqibzk8xztRb0TVzJfa
2ul6dYFfbp90kBO9e+s6QEVqx3/XMsJosPpcs4HhtSAcyUnnrXUDxija8VEloFp5ykTuHOIQjl9A
tsrAbstrDroVuhJ7PQxas7a0cDm2tAgWMfTb0Ew5S48MdpiLPJX2DfN4pqcT+xwm4k02C/Gkpze+
6PjctWY5dO5451uyQ653/gWz7RZDUXApgRqufS2hyVVrP4Q9PFhOERKOGqOx50nE2uFuwOc0xmyv
NK9OjrOW3kCQCzciKydelY19h1J2U/dIu6ElYKdKtQ3tsBPH7n2qa6dGyw4N1sFhfMm9ed/RPY39
a2w10J0geLsB+9Byl7bpTUcjTWwC5DcS3BaHxQ8zhK9l9R8Liy/K403u02qOokoyb0a46B+epj0l
oXcX9Vt35NY0wTewoYSJRdCKy+CyjPDecAeSiIHuiBj37qEg9gAVw7SKcJ4wqoJnqF2K2bxr4+wQ
g2txNktj0LshjCJJDnM2n3LtvcuPdU54K+Lubx48zhV4pw2gvi8M33dQEl8RTvjRZn42Qf47NMyA
EOSPLe6URIhVpkNph/8VexG6WGNbVQhES/emORsfvW3e6pPD2by6jybQCB6C+ebAS13p4galb01Z
Xzg/6mS4gWvp9Mt6J3KGmam1upmTG7/6MtKdRGJt3gYacGEiId1pJz/HLHwZunwzOuWxoN5fPLwW
Yvhwx4p588VF/G8sLmlrUp5pHCwYh6soxulroYCX+Ch4uvxGfOTcvsVz2uzzs1b6W30MNxTtXnOL
hvaCPvN2xmAZ9YOEoa38VDvwEYNjQVcVAEkt+JHCQYPeMU8TGd7VKaZEc/2bsM4vYKvODK6Yozvn
liyzlB9e1tabDUVE693vGWLeoPwxtFiqrPQ4wyAZUv9+0QG8Ig7e1vb4OFlgu9PKQjwxEN4bbcBE
37hNvuui6c4xOvDJ9kvAnEePszMv6ysZMlebd5sFJMak97gCADDaL3BXv2hkMw2JdyhHz1mBVdvD
3zkXE6bOvMITlZPLlQZkv4uC4C7rMDkc4I3utma2MXnLKcoxhjm6wazdAJpBno4NVjjHPhvUdLGC
8cRMeGtEdGvtlNqyHqJDCWGgb+KNb9RX/KuIgC52NoEC9x9CQz/m3j1K3LtxDIiz+YJKbG3Z5TUt
zTVM/a+6pV3IooKZM2IUI2EO6vEEJEdr76ulIr+i+GpLgAAB5JinaTTkxWlyyn1QFHcGeZdp2d50
2NjD8CEOUF0DN6s8sa/rXRnrl8gz7+IsfVjK6HVygnu/6IFMSlOJtpJDfEwmLCQbNnkK42CX4jXS
mLZHPpuJ1mBdRsxsEDj84Dfxt7QSb34Mbs7Su+tY+efJv2gRTTRJCigfS6L2zGQrhlcz+imi53NR
lKu4b7cSU1Rn1kZ/jD3noQg3d8bwnZc+Bdj4TJrdz731HBRYDdyP0hox0xm7LDwsHRFqfYnQwKVs
MLfVheY+fM5+5d10GOl84xFTAtbCYL4azbte3ev4ZzSDYCse+W7GDTztKoAIBRbmYM4esOqSgSPX
z3A90uuVQcaUKgF2fX9BcN01jz39t6JP70j0W4U6CTHjvuuKc+DjOMYxUwIjxNGMOm4mvSoLIQFD
khQdAWDtqeGBrrATuYIQKsSS6fDWof/Gm3ZurXAHOAFHVXD2uEKea6JRdw9RhczPeljM9wlAyTQ0
Vxu3dguMAOP4arQqyD3ZKZTDNbR5mhgunlbui/Cj9mc60Zel9jdiEMCcuo1PspHnfrXgFnghEh+j
3/pEL9DdJ0nntiVIZrBbSFTDGoDFPivQR6Afb9pirQf3UXBDD+pQC5irRopTY6/joQV8ft/jWzYx
mbV2Q8/zbagMXF7NESf1xnQsKg4+gyY9TRP4G3NbRlq1Hl1ADj69A3rb7OLWHpMg3mvDOzYlLmvm
1JpYNonXEkzWcXpoiTQb6LnZGt4U/WrYrwnDFyg9q3GAJRTCyvoo67MvVxLsOgvWYNf7gRNgbZyE
wemPKCIShYDFxpgLmErazntvOuBFyjOHZ/yyLyLyOMC1BDnfiZGOOFpLZ9lH82sXw7BJt2agwdrV
j+70YdP8ioxF2v3WoC1fY59i1A62Tdk+9bxEEZYhDGwdcQeNlbK9WgzdNZQdEy021KbbWRTPoT4/
NjrqSh/2NR/dyR6W06hNWzSEPGO0DLO1pWPwqJMI/WMFE0W/I00E9X69F0281om1s7x2n2sYBoev
3RIY5AIQYlxU4xl21Z1uGu/g0C+6WR0g+rE5w6712V5MiEz+OYAwVZguJBjrvorSd8BtmJHKDjlP
4b6kbkBG5STAhtO+LX9YusxjKWT8K++nd19Hv3x20/6EeQdKdPq4xP+XvTPZrVuJsuy/1JwJtkFy
UJPbd+otWfKEcCOx7/v4+loRSlQCCRQKNa+BDb8nS76Xl4yIc87ea6s0JOS4lpU92m8lAGZhPMth
2dmRc48pzN01affiWvFjh3mEXqX7r7Yg3CWAoiuPm1n2+W0y/ZNTZ8/jfDcCWUmc10n8a6bqamP9
KDij2n6OsVU1hTnXgJuzmktf/RyBiAKPOCaVzc55IChtu+b1b2eyDiSffHSB2IENxX8bkDaY50+Y
RCeZXQMGmjYRCoyrHxPXZcJbANeSO2gvjxbfGnz4vrfPWc9Ck1SaK4q6u9TJj4JLr5y3MRmMBiOQ
VtaveTDcasL5OAZ5f9oh+NNG40XIOoXENl2mGBodhoqrDaR3z6lJ0qSFddnF1jMDeHLLCvNDoqBH
EsqxbSIW9SlzTxZ70BzmRLhZKo3ENllbMuvPUCzMPWNoAm7VcQ5IHESDu7IT5m+UgQi0SGBewiK6
EMGMnmCdfHKbqu42w4pg7ZirayOoqpOkXM95ZaWIfuL2ZBuR8dIFi9wYclwuDZT4H0KU49Epgman
vyoKsiiwaFymco37rTFgcRuKir2Ib428kJToaiFxSv0niYLmtXHWcvP9l7P1UxAhtpuQ/JAsKfMf
ws/ZgIOluIRtDEWLshKTIS7xPgJsmosrBrbqDdp1AckDsLYzl+WbOY/DKeiahcyfogFDMBjbZfKw
2jfkmui/0lk9xFdgSUf9AxZ6uSwQEsjLIss3P2NB60mMu+ivOmrkS8iCddNfDTOU26D6qVtJCkYv
F/0Ma3ufzy3zYDcipkeAG96s8ylzOFFEH2u0/ulNXn2lyFDmW1OnZwenkSifM6CtPA4G+d1I90Z/
PTE3wplZkSPPgX/CnzwXf1W6SftEnGNPJk1zFESOsWVNh7kHOE6GcRV0O3dyXgJfOpvD4jIKZqr1
nqE6Y7KV/pz7f7SOL+ZSvSRB1KKOYSXFx4qSllzAGTYqZ5INuoaja8jPgJ1W/bK6Fpwhs4k5mA6t
SfRs0ZD4Bl7LIrcQvRcarY4XW5yS2Z4PBYhRryJ3IBhLmMSgl8UKL205wCFhHJfEr6HTH0a731cw
NFM/em6BnG/WTF6mGnA4BAoDqUQFXQZVRXwc5HhZ7fJXYh6iUYqDUqclPQGaODq3Qb2NcK75KJu3
foNKk2QTVK/WUwg/kgibO3+DDJfQIttAviXiD7i8qI4JYkK6mu7ILsVVHsh7YgM+WHMu4Vw9OSUR
GvT8CYbsQuRbrFEVQwXZoVG296nLagtq5xHMhm3OE6aAni54I+6YYiLZY9Q9ziS3IunPLmbyU3QB
Oz8zKUJalr+jydDWycPbgolbYLI32sc6HLgtankcTGfn9iggO1yIS+N3xwKmcMuIeccRHuwMaZyk
rHZr8FlxPAhb7LHNuU+K56wM7mCeb43ce8txW7Qz0t4ak7Ytbp3n7NbZg2iQbHxzeHFbqMb/Gn5o
3LifTJdJD48wp/knCt7XqioPduZFAPyN4wKnFS1vu/fx1Nq2sx0G+lr5SsrnUMs3Dzd2Z7aftqLI
d34Gk4yz3dxNoFcUgN3lgY499MJZwsiKDc0d8/s5RX3gRdg9a6d5r9kIgeI4j8a6Q+e6j4JiT3t5
IqOHk000hQA6YFLJ/lmuMZQNJKlLm7z6oPDWpr+4GZyUKsusY/PmFIZLfuIGnGN9n47kLaXJvszt
8M4QrBEtOsI71CKPY/vkCJmR4ekRb6pCYCky9FxP2ELSByh2bWOLq2U0hGsp2/1gDenRqoQC2CZn
LO7kXsBKPzFdsakkd2hXn+vBqNdzOPgDSxFZPnbSXvJ6vdP6VanGFIaQPyOQK9cCFPgmih1331XB
DHg8uqwOuQnF1EU7P7fNeySxYpvIPvpo0RlCcDLiq1k4W48TVXosVJe3dLz2bh6Jk4Qqx+/YLeZt
SSrzxVGJGiQKUkOu0YtEzH6MraY9ESx+Xdc2uhLodrWYoFCzMf6m3eQch9Z0rvYYsG+PhMrQXJtO
iYVhjukNUM3A9cB3+D9LUpFB99P0jc3hMXDCzxxm2ogRGE035/OJ4IGbUbItprn7NFucg8bJmU5a
uDwVk3Psqviqr+loHwCCb5rSAWPlujY9fbkij3aRXNBl3jSDJGTXh7oe7JcmrLffonXdxwz6kZhU
fM+UDTWeBeN31QdP1Rr9s/A7MJlE+Shj81PG1QtnE2+nL2WDOHu/0mmpmQIIJNrOWtusafOrtqPo
RqgWMJCshSsXHcfA4dL1mZqqvx3kAo96ZOwjQYGIV/N7hE3Q7EJzZ3H2wiXygAY+MPo8/Jgnl2OK
7M+TwiROo9fv/5ba0ZA71k7W5fQ9WTOBsG9jwvqOkJaiS1qUPIb5dJ1CYt0ddKVmjQ3CBMpCuhzR
HKjztaej7xC7IgoYbqgcQzWec5Pw1KXtW+kbJOAY/b41OihSZfCqRU26QV0mODJXO8h2WqYb0mHa
cNo5hhXaOy/By68kK/r9wqn9BCZWXRfL/RY36/k89KBPH4s7lh+Ao6mKQ1b/uBZpaLnCfzUK9Tuv
S38LHtr8nm3pn2xL02ASOe3168rsyvhhxsudN2BIVvanIggZu1Be6Y8EpVpJKx3jDeMi8PvdE/sT
M7FvwYX+K4mFuUMGqFyDgkGEoeRZGEtaFrhl6yurAkk17IbEdGM63RRZU+0aUfwciFjZtGX/NKke
v5701455mpOkO6Tz2RuJylyWv4OaEFjMHL7dIeZmVUtYbnlkEjAgUjPVxkL8BV5tk7u5C4Wsf8Ij
z/lZjRViO/6wy/6oBRg+TjUGpCrrIN12IYE1wZJffCTDO+b2zSbzTYLBAi2FNTqoEMw5F5YpI8vP
uTrU+hxQ5v5dKxL60XqTvbwCnSu/NQogfogowGZFnGj/U9tcpHwWIpN3akSr36Lu1dpdA3damEe9
PulJQLy0L3QihNbAAHX9N2Ws/vqKxU7YHecUdpIS8GoFiO62x3gfnGktaOSg0NUKAj2tWcNut3Y9
RUxokh+HwlxLSAzE+9gSaA/6iGG2hkWZ1oTQyGbvzTBo0Wslsb7c2lMQwa+JS3kWhisI1TEFGsoQ
ZAKtBoOoRjZUE7Me2aHHqLDXTT8Z1H5jeVtGCPSWGi/rYYeegX37cgz5RTxzRcPL+DGF/bcbouoy
g3KRtjdBOUrqCHTBJso15Llt3bPaonaNySw/jpnsR8ifJpYRCjGxWZLCJ6ySm04zIzh/MdANKuJv
nHmr5SXa9hmNjImqKjlPJvsnTmNOEOqnDp7z6qUdK6DqrtOJZrDGyEmLDBVdzHFqGDo2LQA149YT
7YViiYjjL5REDElGsows2tNbfT8kRORyAyJtnyxaOMbxe7In7GabxACaf/Zp3+z0LFGPv4RZsxCA
bzRwqpTHLojzU9qVNjcM9y3pgsFRfw7LiKKmS3/oxUGE6lg30qfuDO46szqthBH1AzWxm9LTs/sH
7e/pJib7asAGahFSRT0cija+JjNggwJHz9Z2wpP+eAp6dJh+0PV+b8KO3W/YzMLvx99rOLMvPtTB
mPZpiHIF1LDBPCWeN17fPHUNa5Hdx/YzDAtWGZbpb6WNnmnlC57K5KSHQeHS/xtl6W3VFK4OkfCM
3o8g9Q9gxjkKK31a7pOzY+QLZp8V8bUyrkRz3SPk4mcyKGHqjrJTaW+gi46U1fl0cFlQ1Nj+e9FU
Tj6DnTgY6o6AnJGzsQXoKSFjKVNYSr3Iu13XEunm90d9w3cgO+EKPeifHqVYSL0pV6QGwYB5ooNs
Z9O/uHY/5lgY5AkSC6UsCFlGoIs7l1yG+o/lyPumbD4smlZJ2L3XCerw1EYo4Flkg+XOi0Ow6sl0
23jTx83OMJvmDOoBJyDT3LotEwreHkwTz7d+wExOUGebI6e+h0ygWeROEmVSZOOh4+w3xvadXzlM
G2z31xgL4KdjyXCgmRtUUMpfNmAW2uJg2OhVUkv69TKhb/PM5swVYZs1A+teK88S9Ba70W9IhyjA
gxFFAsChvYtKJEJwvznEsQn7YnlwYQZpk+RUCIeMIYoc+L8BGRBNs9VLXk58M8o0ga2NWxj9rTy1
XcKU001gSjU5SVctCfJIPZUO4cgU8aNRB/k8wJWaMttfJutr9l/bqaPF0Hl/XYOg2Ggef4FQPlRC
RcbxRG9cVJ50lRkrwp2GybKKauuGdr3zErG3hEM2naSUYEJHyy1fvGNgkeSg34h+/PVDaBqYBnMb
7ALyKmM9Msw+hXFdfxtcygmqfhN7JtMLuRuUuDEjP3vTudyWi7L4Rc7vcpRHMC7EwavnFjwn4S+E
pCjlmDmFtN153Lief/SATg+B9XKhlzz9udi4PPZO1170509oyj/Dgj+qD2pae+UIdLb2RyVmohbU
qXEYELrZuMFQZvn3+o3osazaDIVnnxukJigw0k8hPFRRxIvDpnwdlYqypfW9QCe56/t2o4V/WUQ6
V1rRwiPRTC//ekMyc8hfcUicELtsYnvoJPBRcbVxqgdWtAkrZja1GmLrGb2G+xlPTFSe0zr9ORpm
dHCRdOojQp577F4JIHXCVfXL/V6kHGQj82pCtDN42P264YYvOdTE6KM3+irpm1OrmIoK0DExq8Nl
7E76SKlVu3MVv6fe+KW3Gb3qZEP4ZKLc+N59EGgB2UihJtPvRWqpPucA4i7ELTACm0qG4pBJ6lyl
ryGs6r1iFdW7mv4EtZRBFMmfKqblqPdec/FY5MU9p/Tn/9qMhyjYreTrHLOObqvfzSdt3nGUlEzk
v/AokpyN0V4SQbaPlVdbSSq91L2tlExU+cgb+0qSqFu7d2qN9PsYgz3cWLCOfK+6twx0DZsqzi45
7YdIFB8TprtjyXPcWmt10tcqa6YVpWZ01g/6RA+NdRORL649AkQTl7E4ydgbLfbQ6saOmK/NEo/R
fxqV62nczuv4qoUmWoNYEAC1FZ33YCVQFXNlq9cQFzPDPxivZKI3s38CULALHOM6Z/bzirNfL22e
QgVod6HeXQoPiJD9kCvHtpa+BQ0fNFrgfwAhCSH2S5R2+HCTkqRAML8LV/2gd2fZjXSKzWWb4uoe
fNYat7RDTKIcHZG195z/jbN+wtByNnv779ggX4qj9M0xsrM1ZXTXigCEseNWW31naKmsb7EMJWRH
HvXDKwomlqY/P2YkOGqXs9LdyInTDmy45z5PXl0i5mVOi0ap1hzyOzkSAEnExLFN14jEbB77/31c
CFBASITpSx/u06l45Z2Se+uKs+ctP3qZDRwHeJki6n+uVN32yHtXGmiyk9GvxkfXJlJg6pA5G/Vf
Z3CGJxITlEONVTIO0NVXQXwPOGEfWjgkZjsduAn+aamFdknoC+KThkKzhj5T/i7ncT7ZE7KARpUa
qHlvqUsOqKXku9qzp280jXnQCpTQxvtX+rEEe11EH7HEjdLJI6ANZlvd+Kl1nmOi/LMRynbHrJJj
65iPwqd7mnkJo4JO3FYgV23EvVqb9rFv6lu+moQuZmLXK4WUesvO0ODUmYZvU+AwsBPGrf/DA5kB
93zY6uvthuPb1KuQc9Yk9ZBo2aI+JVXxD1fWrGFWZwA3+KXvDH000BdBH7QHVbXpJ22tvecgElDi
1A9RextdPTrT/6lMsr3kSxCcor8SrXThV6DnydRaJ3YoMgyVbIf8FVX3qJ3ApGzplp0ZikvrDy+m
lRwzkrS0gqmrTPQl3fhl1BxDV/LN4zgaj/MMg7yMsv7AIIBHGNGw0tZ9r2DKoR2M7qEewcAapn1r
x7U6aLXm1DEWB5xkb0ou1vfBfl4COgdDQW26Puo6gHwD0kdaEsb0E6jX8Mwv0307fB/7+nS8M/qo
x76AcwquyY0C7yay8j5SPistNXHt7A14LPMnofz1o5kiQOS8MlviCQnVe50PN/oA35o1xo3vbeQd
I8+jhDTrnV4dhrH7oz85u5yfi8U6OVbr85xyFtOSUGW/CmXtYn5wPvW5Si87+hyRDSIkdHQgWY7B
w8qAXOnctDZXrj04jRm/vPJ9aXOJhxsYrVH1LSbTKuxhUgZcs73qulbf8HoDq+r4UQUeRJ75loak
0Mk3fdfPktIGeBJZIIX7vSDMyG2jodq/tothbzp1/+QN5S4d2GPulITSOMjNMuQ0aW/+nKPgS+8a
WNJUIDdzjMAo97py10L1yCwfo7D6JSuMAOkwhI+MQWJkhKqIT004VlEj71IxPHPLN5vC+OqUF9yk
eNSf45qLYR/jSSSZmJOKsdVFfjT5nKjRDeprB7sa8tITWQTRZRwN7IoVLSzIdvrGUEtTY3XAcXNE
Bcn6LuOVtQSP6YlQmCey2/COF2BPsyK/6rc6G8EPp8jeRNKDUmyYnul/q84K8zJ6ghwP5RklYkh9
NqyJcNi+OiOkdKZnrZd+/b/bMObkmvkbUZ88tQwahpHtjMl9N7KrMZvtRRdY3lJgfk6PmTTtQ+TS
cBxr5BLax+yycKqlQn9Y6g+ZqgU0A5r873Rm5tW58Uu5SPJd1UsxbdwTzDq+bbt6txvXoqYPkX/R
kLxDzVOdTUGgljqG66PkSuAf3Y2G4YftkmWnjjhc2dgw6IljckDaz9obLU61RXpyMwlmuuU2qGnY
VnQV2bI9NBMB62VULyt48peJ8okubpXtB28yDu7U/Iinpr1GgfUcSHP8T1MxFSV1y9iTr6QHMRw1
9Tqub3r9+jKviTkmUqAEuUsvKunfo4Y84pVmeEVsZTa4n7HMP9oisp7T+RgvIeh4VUV5on5aJFzv
QCAtV2SgGZUSZR7Gx7wj8NQ3yab1ODgIhFOM5SOCsEY7JXWgJDCRHBmwq3IoUDUI2TDlHnZmgrhz
iRlsBM2z5hBQKsxXr6C5qj8sYSCXgaVHpc4tp1WnY0ZNOsFPzV3/Tu+3OBcp+7UpAzv4DCuzk86P
1k1fk97+SkxCKtQGr2tmf00RzadIC/TyQdJHufcTeS0yVu884F1gyY2ZJhqPnUefx8ibJ8/lAykq
k3lAwz4pyJlWJIulZcbOzuuC+fWnTZ2xx5AOT3DS0W/eksry9qWVHpOJnxyPtHxK5pr6POaDcA9C
WvseGo6Fc/nJcEoMGlP/nA3+C20qLg31ahGN0cOgJF9t3pxCZ8LlzICqhP15zmiNSfbivorKnUPc
MlN67JCVIwXwelLXnbmj15yMR2vqwoMP5GknoDB56ApI3x6LQ1eyCM+MTJ1gavCK0OSzfVHuiXh4
LOB+Hxgc/zYW1z/0Np3+yj/By2eDmbM/RMzOO8zYH77XEalgl5cJDczYggbKjbw6jN0VQ9qVkovl
LsiiHZPSB5KbXmcjyY8JSUEZ2HKzy9pNEg/xMXN4vAzhkVkJLm8H8FJmxLllgU9GIpaetR3ba4tU
TFT5xe7oARfjxMwaE9Ro5DHNXSTXxPiR2pJB+gDZ8RzEwj9nsvucZ2KgOg9+ydyn1yQm3XXtIRiR
6uX5wV6mC0MspzbONnfiNiI6PR5Ae9hwTbY0pMjTaIgsVwyrvHnsy7DZjnYT7LN4P87mcBc54BC9
yEP34T3hMSkp/OkuLRU5QQMFxs4iL9tOFlDCS3KyziSqlLtVGhdBsgiZFM4Lz0PcfxFW/jfpeEom
a3Gvzuw+Dkv7LqFh76cZgKn+raEDU/cNq7Bt1AeCdB7pMNGwHp0vCSH0lDdy5xhLe45881D2Fjo7
lKpi9EeG0Xy0fYmVlitT4SEmOHON7fG8IGgtExKJisB7FG7w0nuNj3d4jTeS+fgwzT/bvrxVHs0h
20fF39vGe+PH0Lq8ZiF6USXqBeOvIGx/hzH5IZ1fIW8qOOtJFNL2mIOlyMbi1If2yITQi5i60XJw
0J3MdfIariCuApQhtJjtx7zKJKFcCQLfiEiPFu4NQPxtsDRwAFQ9x/jpd+zHT4zEUQOu+GGqvoTf
mvzDdUqYK/ADIOzXLkjSfYgqGQfPXGwCCK7tMk7UC9myiYZrUk70C8eQcbMXb4vhmN0NpBEfM+rs
vZMRI5t06vva1FEzkmOWTcDj/Qw2sGXg3wjx5i1z8UGx4R3l2L0Z9FnlDKSlq9/JCusO6PQOyO5o
dIUvTvzPR0xxIwMA+WCwXP25D99G+3fYOv+8JXQOSZz+Sc3Fvksx2NkySu7fUBpLMPGMgLAOgeOi
teX49W4IqL3RxyMyoHDJGbejNiK4gvpN+jZxMX7yMjIFAKiD78CHDt5aNqHZtRPumMy/jRaI+gG9
YwWc6ew2GagYHM5zZ02btbWmOws0xIwnKc+IHMkShPghdH2/cd8XejjXalJ9oZ4RCcA+yLRR9jcs
jPTslkNw8Z2ZeE+wjSmnKAQhlBykm5WNHW/tljaemTNYTuqv3F+gi5bjmd5Ydl3aibeRQmptyaOk
aaaS6ISE3xFUoNvQaqmqoC4r1IwxmY5Tbt5qJyB+hiRTuhj2vvfGN2LIvGMvQCthKt9Dc4puAT0i
N/Hb8+w3r7Tijg6s2a3wMKmVkS0wGCcxOXpzf5fRozd6Z70IvxzQhDG5N+l2XLqgwkLDXcjihsYi
v/apqXJqEaSV4YSKx+NCNGFMHolBYE+tKiO/db+NAf8fQvl/g1Biu/o/Qyi38vNv8t8glHzDN4TS
Cv4jEKaJmyIkq8N0BQ6t+bMf/uf/sOz/oITCZ4FryyEEU5EFKrpsijRp/YfpAa70gUaIIHQVufI/
IZRu8B+ea4dWaHl8m+e5/v8LhBJayH+3SCHgD7TZA9+/A4rjvxkMYI/z0rKg2rbJBGEV1Zo1VNV1
VplLQ4P4uIdiLUrkFoaZPdX9z5LGwdZMJ7lvnDElJk/SN6lz5pgBwUIcITdQwt5sq8zP1AT7Jilf
BgMfiyR9BCf+c2Zi4PfM6j1/Rn711xtrCzUXzbYyvwKHPftD7FPoManLAxtmf8W4mbPURLjFRiBL
oyy3f3RkS1pWDv+52DiEGXFKNX+PcZFtyRo0UuhYaQKxcbTguYBYm2hyVsFmdNKHqUu8Z3WIim0a
IQni850RFd12XYB/yWgbNA35frKeQasRBYNUn9lQDqMNqTcESnLEaEP7YB2Poh+hOUQDcV5Nf+83
w4LD6VoSE8CKPjDKLgQ0Czb6NUShZEaMC5swQeqHkHkzLM57nKtkRf8iAu/LbpGmjE0Bq7j+J0Ja
8bJPvvq+fKc6to/zKsXWJvchJ2EjtssHHxPNBtL4HWMMLBbBtI8GcsJQAxWmDw7UC1FFqlR6skWO
rSX/ZIXx02GcjuG9x162XHpzJXEHjyIct3fS3E+Re8irzySb0UVa9JrXGM9Djx7XCXEvUmMiX64I
w7aIbsgu5BShNKzG155c7LZefrneeQ3Fb54ET2VcHVZA0tdyCTksZcCF1m7eD0TM07ddwTYFH4HL
nlDnNGaH2HmK5uEwd+Wv3OkYnD0VufWSpjlChtwmlKKo/jDMSjcEXT1ns2ou0RxZ6L1uupCNFK5p
fwijZVcJllyRY5FzUbVjL+kfyozR0jCl5c5PedNL+ORJoqinAk++dLJTFN7TaHjtetTEKI2IZ8lR
yNbZZbCQpHGFp2tJjTwhItnNJUjWmSia2CP3sE0pu4uau9I1PmuRcS65oF75GdvMEhgOo4uUv0Qq
Lybl5DYKp7tmiP8wurtJI6jO47yekTivW5TKhO8s8UdTjDAlXYkYqOFq59NCml5LsbwoPRARqvVw
9L0ZqQLhCYEDulr0X9KJ7yPPPRHUkJtxhDFxC9w0PRFmyHgma94bSaWQFUvEll1tS8fdribhBRCZ
lbnXNDelJMjSKOJLTQKB5dBtqizMvJEaGhquOvWnp5ZfEBAIV4rJVRyy8Da2BAGNYEGEibhntRS8
wH5j1nWbYu82Apsol8A/FCtJswDP9/XKysAMYzkArqUiX9tiI3P/p+GPyCsH8SCb7hrPzV0bNNu4
hQ7l54gUMDUZW5Qx0NswRWzKlsaQg6sX7bZf7L2EsjtBXbkgfN8bmOVpkh7kv8JLUAL3ipzO7dTl
+V0cZ/jsAsk1WcWhSaV1F7mErUWYFpF0db514GBM96QhgKIijCrlpLE1bmIpsVIut9hsrLssA7QN
TBYPRX4RzlLuYeRHO6tWiVzOC5E1zilNfwyseTDUBFMxK/+YZUTowMiof/FIVByDlykMx6PpK/Go
OpUaTgX63K6aS9aNl3Tup5PnQcCbZIj2u0JVHWVXRtDuVvqc7jqvuJgkm2/sDjVz5K8PhLYTtlKA
7DZLYn9psEL/QGM1n6IFC7br/K5SAFBjDUR+kQ86lNqPgrOz4GTxDYejHTZeTB2wNYCiodpDmIYd
dnwjdcfdFt4P0l5pWJfB38mk9WqEw0tkSg6202nAShyrD8UPSL0NXISFzvq6RPMzjQ+F46ytG7pM
yRsflot73+G0jlzrsfHCe8dZ/jpp1m8meyY2xMqUeAPE/fSjW/3+wZriiQpwOJiDB7J/su+XpKuP
rjP+K0sS2ycUXaiQ0KYSzs5QH8SC0swJJrusU9M0vwov2GUIlhhlA9ZsHWwqLIPZ1vVLUnV+0IpD
rG+hIGHV2RmBPz5ktbiPpLhNozWeumR6shNUURUcBbtzb3k2BnvfSx7M1XhHduDS7WflnZBsb+gt
/xuBGp6lbJnuW9MhJNe+xO2OEtdm12NwY7vNcG5r7EhQRDC+zf4KIZZjalPEEONmYZxCGXxmIzpI
TvpyZ5eCGvSD+6LaVBwJHybc63HiBCejbx46MnMQDVNkToQe9kj3M0G7M8vxDPgPi4eUK+o5QTdd
9JqyJo55EB2zOWvPAysaWUGXxfCKfZJGJ3+ef6W9ffAMplxzT0czMRMwiGmD5jxDl7pQBw81Xpkq
VaCurkbbkeIl8KMF6778Mvv5N2KZgtrdgkQbP3ez+2AEpXvwwuAcDUmwb1r/d8lZHRINnyJcsqvl
jLe8nvLTGF7DNJZHY7pmhXff+kV2TDF0hU5yLt3pV2Z8UZ08Fi7QkIXe2L6vrRchhjOhd0T9IFkd
CddFMRW81Uadb+oCwj/2uJMlkme/mWkFlNzr8Bwqhn8EKdrFbnaJtSItOL+lEv0dxq8Xv/F+1F0i
UPZ2ii0VuaduYR3vMTPl5dqdiGrYOoMlD1oh1EWDe2VlRs9H/mFAeXol92V+iDwehQyYRhbk3u/U
9/ciw3C0CoOpbXYshopQsMG4ECe2be08+MHoadlTAtFKEWhL3aaq6AW06yGYSNyJZWXuSxSm5VLa
p9nhNSyAeuHPzKQgtr8oh7rtmOJMqziWsEnPBTPT9FzPVX8bwRRYpCluRxcL9Sxx7FR1dB+Z7D6T
aSQoMFngUZ32y2ydZVL9Bi9JVmGBNYW58N2U9hXap7E6OOlCjMY83VYLvECVkQjezKixk6a7G8HQ
HpoIGas3Bb8bB8OblcNulbkYdzPxBzz+AMPWoL1KHgEzDsNzSlayDM313CPfpR3Glu3h8agFYgjG
ltsm6VJOcQhSUraHnZfXZEP2g1JJ0NENEjInlsR8ZrD65S5xcd+Ezq8ABfmRHmV+WDqEGGyqADeH
G6gq9xDSFQGHnfeHLlmNOwbhx1622c9OEZGT2m1J31FiaOmhjeV8OEVifYBmzBCgtO5iP0Q94+5z
mZP6YNE6CoqFEIDEP1lJhp1noDGah0pLEbrh9z9RQhj2ayUeXcR8cgfLfa5lu5eEJp9ENCPD90mf
q3xski56h3J9zVLVzjIvRVl18Lbm4tntSoTXVTIqPX24XWgNnsIZ4FrupGBzZ7o25RwehJQvYo2w
0bRFfmoMnlajjK4NyZwnP2jjS97+E3UbbhERxBevWm81qXLHKiOd3ZITMb1BDxmd+N5xvlGkVHc9
4NNHI+bRr0b/Jh0a9y37fxZlQIjHAaMSsaonqwGsg7L4N9WFvAtn665Nqksu3epUI+QeQBDtXcc8
m1PzbEZ5cA0MdBGIyK7w6uvdro/a8eqlVkKePIalqOjbByON72go0GJiPHUVAscVelvFZSSn1XQx
FZqm7R3yKeaadMhaGnQJXfGbF4onpWO6UPbVhZb7Z2FlwT6saEm4zdpfMzcRG8sRWBy91DhG1vi3
n1OgYJaR0yIPThWsYUBPrcXIiBi0oTEvdo1VqDarbt+1xkPWDRl8KNKyMT6Msw+jsP40mSDKUjlT
6GNXw63sGb4tQPA2cAG3y8o5q86Mt6bHJ06uCmXEQlZTQkT5ggJmUzvd1RPreQGhVwFfpBlq/qpT
WpZw56aDs87bpVy8nSgRcgzxcnS70NnGBsvwJDgtkS0VN+kN32y6HzC8hCrSBXEunNb15IEiO0RW
vPFpnnJ04PjQiUMqGeeVNW321agv2Dow9XcA9Xz8Fn1a0szsyfShjqnRCjLbtz5HdMpQFD85jxaH
gvdH8B0ifje/tKLISWVvT5MxcDSAUQGbfb7rhogaoXhDBYG4Jaz+pBYu1rYbKZJsOZxqY4yg+jmY
HmlpbN0OvTrw1fU3kjlz3aC/QakakWs7sjptjGYXWzbqvsZcdmvMg5eRKQ1KAXkFro0/hduByPLW
p6jxH5p4GbejMb9FndVu1mF9DfvG3UclmV7GUtJTDYIM1ow4u6uB8XAhyp25Pl4K3wrhO8W7qRtY
CJruhRbiSl3mGKHY9s2Y7ZuZ2Uoq5QOjz/aIuZZ1es5vPq7EyE+mF1moOEYIHElHKJQYlr9+i1Zv
sBvqocplhoUCOiAbemUunjEUp4i8jtg0a0gu0Eu/XMOmockpubNq0lIM5vswpeN+sujgcqhmevCr
sQHTBa5yf2HUyKPoCkX/BRVNfm+QdEqd+OW+upwRd3NTwwImhu2YNOJgOkTO5Nm6W8x+bx1L0qY2
bpW9jgmTf/j6LsJ2zp49XAr1ChaG/YC/aizOcE22DrripWAQ1fMB7JXja2wlRfoifiujdzwFBsIO
eqvz7H5GH9n0Ni/MmfuZ9zDmyMM8xN5VRru1jtb27Erc063/EU4IeK0S1+ccvTVm/qfwODdJVfon
n2nBn+OZODxnepIDO7sfA/FP5uohdusQV1x/MdlZHQ/3UJw6W1uUT6tgKU4bHqw6OnRD+9sz3F9d
kR+I9z2mS713hvaAEhJrVULOzTqtf/vV+TLIKWwSvm9dMC4ZJtZRgYqWMhXolc8jVOa4W2ODF/WH
NguxzUMbbJPRfguwmEiQlFtELk//i7fz2JEdXbPrqxQ0Z4P86YHuHgRd+PQZeXJC5ElD7z2fXotV
F5JuNaQrTTSpwnHpgvGb/e299phS2JRF091YperBLrmGJvIYkjCq3dqkoLwygfiHdn2wZjNQjeq+
ySBoE4kuCempn7VSp2iBjA8MiGepSR8kUxsNN2IBRoXDlAMaxbRyEOkVqGY7TO9mWQuyhJpPaKDU
lSFIEBF/jgjp1pnO1mKj70q/WjObWY2yr1FHyS6a5BJb2y1CdOcwo7tCsvaqLl+7vqYK0AwJKzMw
AvoREKQO9C76MLUGKqWWvc2rTR5Qm381YcRNzhpP0lp/MA+IGOFSul0JpqAt+16RVy99rHxFNsd5
NVLwwcfwyiKp5tvTq2f8cyElvcgzjYQ6kkw5IFFunFShNbz/xt6dW2JFUoE9Vtqqu0UZ+XqOhpJU
5NqHtlvpoxO3udXu9DSWPXx79wtDsFG0HyVFpgj61cCXMcLMMVpOsIi2CmhFIxd7SyVxvCqBrA8G
Kdwh91RNd/MKRo/Z38+WPXBsJZhNN5LTp6kXc61mKjduw1moA0bxWuFnC0aduZJhNj/EGNsOASor
UplU2FNZCpU3Jm4lBsSE9U3ooZysAxOhSYpsagj18WumT+7YcWZ19Cx+z7IoDRpBrXNnmXtjyCG1
+Vq4TvBn1MWpSk4Baw2+nPwF8Knyl1DyO1PviJ5Gmieh2zG844+NZVeopebZyaQgThvqsaJJpQxp
dO5HamA0MqiLPFI4EOUVNvAET5y2TcLCMveq4WhJD3VCyZshCItiph0aP435YtZ8fpoz43crD4qn
p9QsW0JyaJzEShO5mpqfxjL6UhNYtWWCzLFu7dFcjgflRzBS9vEe0vM72VQ9d2yWtdWexq56ha4K
C9pcTkhJj5OFeFOmy46Z3kSEiVFHYTNPLZgJBDWJrDZKdO/PvyG6itw05l0RgcyQZW7hBu1aOlkb
0oxePLUYhRWyaWLmDUQz24s1oLCM7Pmctrv6yKH/QohyOQDUecT9PrzkwxY2r/rGK0iEDXBknlXF
W0W6OmrXTKTKhlNit+y/MrfNASz8FoG4M/q0dRjXv7eaTolG+2pmGYWC4trFZOvJlOf4KIccq1qu
1iNuwysnClYQY6TcCg2tL4FMQZDirqK9x5meeVOZXi2N2Y0eMp9bK8Kdkvgdrrz/c3Oi7LTCmaL8
6pr3rKkOY5TmbtvRHgd/xdVZoN0y19egKKL7cFjMqz4XVK/GlAcoKqeN5jnK0YiMJron0SpxKEgL
vstxBxnSH3Ps9nlXwrIVfcDNujeK7BXoPvBDEKA0nCfMyOL5HGsr1m4GG3CAI89YxyRYLBxtMxiP
kd/36m5x+ywK94Zy7Sz2MSvd0NqiVn18gDcWWjdL9eiChf6eDqf4NA1AL+aSMcyyzj9zIp0WzGj0
BM8UUraWJ0bWtq1YW0K82TUrppkV13zEc3E/LyZj04oOszmhCzKtn4yBcW7CJYdpJ7DXVf7MGhVD
uIJ312zwS4ZksAn/xK5moM9onLSWnrVcdPSYrI0RNHldEK054OyW8FmQ4lNi1Ot2MzPmAHKlmsR3
T42hSu8gJvdkDsAfur2g0Y+2kdug4BcnT5vKcGHEfFOtKnbNaJKddKBIzdaqU58RdWw41Rk6PXq5
bvRASrhYjel9lc4srHxgPjMbBIlX30Tu0oZ+OY+6ddNW4odDMq1BBuFlNxjImuyjRhxTriZXk2No
3S3N2uJSCqKNeloHZkvX8GxkJ267D7UGp6tfy/eyAUQKNvF1Gvtv5si9UrHL5PElNPvyKtnhZcLc
pucZncdb9wDj+R27/UdFdMtVBg5iaeEzKC28vOluQzb+dNqMwN5n1xTVx+/t9l2vKMIlhQaomjYl
vPSdQywX5Q+YBofzjK76yXbXLKwAePB9h3XpQBRj9Img4BgUtrQ9r1a6zD8Trvp7kckH1q0jmwTe
VTpkwwQzr42vKZbo7pgU5C2zAGZfMVIGt+Ljv2jdkXrzjcB2j779pAwz21iNISfTJbo8oYfAQp1R
zvLqaC7F+MJtZB+pFhE0EcERNFOMuYlDV8gjLbgca+X0h0cEp3jXrmSpSUgZ6DUxFxZGIPT+ypgR
JVUGYZIZTs/2toerjPiDRObWZZ5wx2xo1J3jxEls5b4MkwUti1/NsfYuSxWUjPohG0yys8kgOV0m
fa1GeV+YbJaRgvJhgaiKpsKfRX2xRm4qZqVjhCifCR8T9RVp7i36qWpoPcw3yECV5275BFIKgR24
4bY50nH8KgzfzhD/5KKXCGti2cnMqKfeBwIYRcV7bRXYwJEYdnIVQy1Y8ks0fpiNlbllMvuxYHa6
MHWQTfrF280YUzxkGOocqZk/xMCxjaQ1xsdB3s9q7MugnHfzTD1XwvuyiIz8mKVI5kmt742O6rLt
8eDGUtR3vQ3jtS+Li0xg/pIOiwIoomrxwi5OKNl4ZtEHq3bklAIlDxGO4Wc0ZHUgVUC210yhRLK/
1Ko6BrjT7xIlfNZZo5xS4tHVok81xvuBApjtRjCWgSnlz2R9NuwjRwZ5Th/7MGdZmcrawaDR4HGU
7L1kEEstLAuHSK8d40TGytNFvPURlPqSDF0TV/hIYtA6fSqcRt+4MeuhHKHqpt0qDioXe0NZ3uuO
9kCRpORlsgmxfTpzHhjIbqPBDtVC8YwSPvITbskACdORUvPCDqB4lVI9Tg2+AG5h75FISt9KJ2zh
s9uHknI0dTgIE3FR444NjzNia5wgdVpYLmwlYOXGNG/lN+y2npjUwutF8plrE/GfDBSMvKp3NM7A
L7d6ntARUV1Be83J1aDFdDkBzZXWA3QJqLx5Vjm9Oq8PIlcpNuv3NHeY/YZdbmBsZvb0LozoRj6C
KEl7U2yyKIzEGKZ3/GtRPyyRcQNXzdSqxuyymPBAEs6hBo7/jrM8YWeTumKmh3i6bKfuSbh3dIxX
goNA06urIyjGhBtkP+rC3Oc5YxNF4h+vRKfpEGO1tXgPZDO3FVLqCqaHlJCOxS2tBF/lKn3zGP+W
tQhVZk1GdPBo67Cx252Mp0Bmx22UUzqVpjdiKNpNwGussiDol8b1numlX63li4Z5APls9GuR3xQg
VqfDmOvtjmp6+rGH0jXW1vSts1LLZJtQl9aOISWxm8dekrDhl6FnwLty1wkW5ghyjAjCwjaXBOQY
eKmE+lr0d2R0QVTWuyhdbmOVh2hrMo4RYT6SOwfCxs/WYQ7ghkVq3/eo+XTM2j0jLHnKh5MSaYUf
NovqQI57lzGqhbi7jonC6IleNz553eLfktsXa+6flUUYTtNU6GI1TH85JFEt6SJgIQE8ManXlZJa
l5t4PHvLQNkr8owL4Ic7EpcNdCoAGe2t1rFGlMXB4oh2rDmhz2RkZdye/sSzOBnFR5pon43RlMju
vN1i03i3aqUjrg80tmfJHBselbZmPtUbpepORHO4I2WVO0r24KUMkji4109mPNOmFE336PNnkzCR
onCW1Mn8V2GIDhrrcdCCl6UU7x0MzCWrfq80RzVj6ReteYuL/irjnQmElr3TZ/zDd05FzCyeopK7
X6iOjwtDzf0Y2T95O59EiGRVmm8q88swbLEADWdbReHLhumxXNKzpCzstIOj5xjQMgPHahibGCAn
LsI2XqWoU28yVi1Nb2un2rarTbctsZPvSrOBKaTNoP4bmRB2LK6xQolqMiiM2qn+C5RONncKcahE
wmKXZPTWIll70pSQ+rOpHi7FyWgVIu2KaxVYjUpLoetIBaJmSPNFq5lV1J2NwV4Obx00YWeV1VtC
NEGrZU4ea3qXYy7cSUscXfkAu3qu+xN81HsSQyAfAPOqQI/Q0bQbYReie7SOOVkDd5D8w2e/dsdp
yUO3m4efvJdaBAAOJbaZvchmIw5l+FQmEtVi+neh29WR0tQbXpsCSrqC+XxSiOItzLUmNj6OaS1b
kERVsNpnmdvgvKI7RnsbgYh5htKh3bJojPYX7rDDVPK85ov+2WIL3srb3sDLaG5abgT/2DK5GKRw
P1T5IZKpbDdN6peyEFN52pLVXI3mI61CxIP8edvgEMUpRkoAAwYsCm6zG8z+V6mRnTYHJM9UgO2K
pye1TZYgI9xRm+YZSQ6HQ50cWWA+u5IaorjF3m5Y6P8F+VCDwgRRQsuXNA7oyvTa5pKB4GTc1XH5
gOPwphkcvWvRTAHN3KkzdOKYRyEnIU26WMxRWoIZcg8coSUzbuCps+IQgS5E/WpX/WmelQIgBc7h
KuPQpBA8Fl3xWg5oC5ktblme/0BPP9Xr8JoUFXi3mNodMNJ8t8ul45AFgdlrY6wFQuaMMRNNRDL4
kstMRsE/pMvwWZpo382XTpeSo7fcNI1WXJWmOKVSXe2Ttfiszf7c23giFzOS4eJCTh0XblEJ/i2e
8q7yhl72WfaGwyiFd6VlvcYcq/RBemtDe/VyXCqO3tHfXCRvqk66BkAFgkS1l3EG7+SD0WgzgckB
6xfXaqefa1c1kzsTPvAOSfXYEgisrAqueCYdlW7x+7qAOWWZJrQee2dPuTuPU+yGFUgWSNByQStW
1yDUuE0sKXxAImwK8tKQHKJ+VZxZE5QWleYPLrvYVVeFl7DI7+tZc6eiJriQmzx6jDGYMoNgSl3K
/HgHwm3h4+aHObY+zcE4zjrTuckG1Zdx0/dUmVn8ACThpGDjzbhD4S2jp3HR5ZMZRoclwgJHyQnw
psl02pnTBQUdp97gSmBITM0VKf2aTEknUE6GuMn7t5lnxxcaP2fNLmq8MDXIPnn9yGoassq4zBkh
c90zDMnEhdsxTmy3E6dFHUMLdo1IEaurPzYYPbuMizvVpOte6J+1rpsOK2vmFShSnqFHWiAN2a1T
ZYjGSVzC/ILIVY7sOyw+nuAu7WsluPikTN0kD0GLUMG2NdIFlkTVpVpTJq62HGHz3+1WWEdNFnom
02DUY8HQQa8prcTfQyejo7Ey8f2rq5sZ2VM5W9jmJmzLCA1s6yWQF2GFv0CzmfVt6ZGB7J5D2MxP
X1l6qGCR+rjKCmw5IoO7UoYeGG3Lc8QG7lG35dap9ZQ1pebO+AkYEnImA0nphkajI4ve9Z05OGEn
gySjAY80LNa9LLYpZ2VNSlfMLQpwH0YzPJQAMnfQc2iwjgn14kONdpoZPhmMLOvKLF3kwFshlUhB
MwpD+zhpmP6zON7icv2PWTd3pdGbKFvrgKS47tO2wB9rphFBrqAU0ergqlicQikPCnPqoyEpV2UW
r0k7AQcoQn+Rxk9e2UCzJZmZ9fZzi9x2HD7CHGUCTgIZ+THTNEhvcP669L1RlGu5jMKhcknG8jpj
K2S7LKZjxQStx+rj2YP2xmiHGIdFbmdQnqbwGaUtcxb7SxEH7O+xRNBclZ54ofeZVL/CAvtaR9MT
w0bn4TYpGsbuDTTbHfYvrO7pLdZ59DRQw2gZgsMRfIl5Vs8dmSFCysiP1WpBeSFm2aiQ4+Qhuy91
9ULpBOfPyuTxM77kjsFmZZf47cbw0mS43rfr1NBwR9FeQNHhQTdxOPEm5J7uTVOCeCfHpStwTMHw
ou6zUjXsaMqXxNqIHaO8VWvulRoThnXGtVNYzGN1LsHx+jVGvasXBQY5hS+9XeVz2vSM0NWXPqSm
qJOAalrdd8MqjCXe5MqZUEUeDdIDqKyfdDWCPDOtYxlSiTb2z9yk9A72jI47wEhrp2dcI3XV1ZSR
NsVkqs8TuIneAMsYinPRFAW6X/eBjZ6KGytyjFErTjUu0LkwUj8fTZq9aj+Ggy3xnREeloG8aYpw
NdD6jqYjqdozJ9tKXf4qId3Fdhe562zSgJie4jGvfZPZFXlz+z1Toq9UNV8nTFWKXd10rDyR8YUJ
vXBHgW9OSMe0zsn+VfULFtdPjCLzCbiZ7dmq9imp2hN2QaIoYPuStQTzqZsHLdE4/Gw9zDx0LCes
Mbp41TVIfX0Nbi6OReesTNY0RS2eMnv+Qk8lZqupl1zHb8tO+rVUmuStSNE4dUZ83ON8TKMC6300
/J4lVHGk5ku7vUAsfvGWZcgDa5gFzaJ5HogKUxiZfA5PLEKt1VieTLx+D2/Hn+rxcaClGL84QjaB
Crcqi9axRsM+zlDzxYqKj/mR4xNWQ8ZbQbfZMmSxLffkZOKO93eVr/pOibqDVUnSrp7WZ5VWnaid
DsCpcAKaBonxdNxWQiRFReu/pl96h3tjiQk+SkpoBgNP1Y7AAU3WnDOuywyTKiIfA4yoLnaKXrFE
5TWRKNb8ie1WkRWOjOlC3BtmOAP4/sWe4pkTTTbtrKybcWfqTliUkpsnaUybeIZbnjg/Cb5HkWry
LjYiBVPPIGh8M0Ec88Qx0LojsHTKa2ZptuBTFVNETS6XsJDE0m695M34NgvGJSVusB0mDmC0A3V+
YwPUqy1YFWvQIfS8feoaRsKsXO+KfNW4sE/9BmuV6Rv9JY8YQOS1C3CUJ35NgkceytTpOXAg2tpu
AUHxbMj8QAQf1+VmTXYECIBOTMCnJikx4n1t1J/ASbmZ9DAYUwPnVG+yvNqddmV06ccVeHm5wjlS
hJAN4gIHkzk3lyxdX8y2OjSpwU+nexrH9JpyEjDmKTnjQnELezAOScTxRdW5MGlt/IUx51aYAvAU
DIAqhFQgi5xSASwZhYxl0rJDGmZIk5a2ciDrQk80tEB36/ni/Xick5sSg55oStQAMxqAUoG2rcbC
rfSp445knpKxfQkn8t1tvM9MxLgCaFLMfuXPlHNQwQN+SmLuz5NNoqmyIew29u98mS7JjErY4FJH
un/Rx3iDeYYJvKvqjY4VxpKRfqA4zRMlgrFmJjDlppm+Sb06MMUxlA22wAv00IO+aNTnermF9CRg
gMA7gM6qzDjd9L6h9wUcUBnH5yn5FVpmfagX1IgSt4tkP1KdGpFZJh7Bc5dy2DtEFdIpXRHIqwt+
/F5avXEAo56EiYd9sPBiYZZk9y9JFN9vaBTc/wLu2XZwmLXhlIZMT5qa+7Q5Zx4u2ggoY1IeLaWh
aonmPnUgroQPw6u1zWsykB4FTYxLlxNWiHuXZCNOQ6a6WYQjmCHwtlP2x0YaLBSyiMRqaXKNBP0B
se4bcuUjVwbO9F13gH6wI0P2mK+Y7zAgbVGoEl5Weein6qGwXxDyNoaZzACG7UMKdXGHUshhbq4a
B8fedyviz3bCOYstYmdMKMxZPxDZUBHWu/Qrkpg4mzrjIfwOu4nfRu+cBkZD4n1RJq4M2k2Ts588
n2ExbVC2YWjhF2BhyGwlOuKHfVpVqpgZq6c6cQVyUnidibEj4nIhq2QodoVW7OGFck8oCDVO8Mur
YuL7SiUYGBIjzNYIjETlcQMpIE8QYhZDZ/49rce6N0xHSbB9tGuO9TcBxFmXB5HZ41lecqq+nicZ
TIlqDusjh9/10QblFLfwNZmZpNjflj9TXtYuRveIwF74Qp8u86CGjpHmfABpa6wFJOig1kIr7bhe
DsN4SKz6d9GGvEuw8k0AXPBZg2zpZ+zcLZ7JSKoA+AxVMEvAvpM3e+jOplJb3Nbj21TjTe2K/Jdi
tCdmjK+5hrekzJbfJriyHtRrtPaXlu1NxRW7QIilk/sQhgOHpeE9N5k0hiFZpcy04VLN3E0Sw37p
0+hhLAmHFB3qy5AbXwNHftgzMXNs672ZRpyHRc1IDwFzS//V5MqOBKbdQZMesyT1oY2ftcwEiqBA
SAHwGxXwsop+urBUzlygDli48WMzo2FB7eI9bkbXTpPCSyVug0mqIxCs1W9JL5ylw9DcaNazqUeP
q5ZQVz1DGGSXf5up0D2Xku1TRd8fQDFsG9E28mix3Opf/SQtXkgEyI2zSQ5iSdzshm+LigsyeCGX
5aS7F4MgRRgvE/Rrbs25wDo1dJ9imC4GfiNMeRgPMmEeRdJR4CID3M04rnIvKF1VQRKP8suU50gS
gwmbzuI61EzRTQKyTaqJRz3Wfs0db1rJlNmgDMPNwM0c+7X6CVM13IcU+e3SWlK9lVmnoxpKfkp1
2r/GZXDrniULn1iAbHTkHf8gGobGTcG60zBdi2sJldHSQamnJqu0gNuhqYS5H0tut1pufltaSLTa
MuC7dfynmanaNNr41k/gyUL5bpBVCv5E/63lyXuYzCbUCe0YihEYGj6R2NCwzHLLQb5HtdK6o32Y
imQ9Rdh2XRh1Rjjf2zFPY1ai2C02GQDZBD5LupNgHQ5KlNaMUksDiy5lug8RuUriBkVB3C+xgsVk
qqavzljD2TAKPAMgH8FIhvJFDzGGDcgZjFryiCF8Gwd2Nse3/M+ur41Y1/05TAVGrSdcaQl/Z1CN
zadiYoeu6+xxoXGRcgB60Koo9gkkoEGNx0QfMHPh1rc00ohavWmp3jJDH5W1x75rD4uK09dSBdGF
UAauKBXNfpHid9QTt2ilc1TZxzQlJKmkCmcLAgHMYKODPk6VQ/4sHi9z139ESfIokcg+FLii1212
UsXtTG7XJLcbc2JFr0bLWLIDZ7Onuir6fdQ+kYqmbg4uRqxtBmgm9EvGXTWa6YwRBjeWGcBPVSdX
QwpjSgLiT2EpjL4CqHeFi9zk5cSJibOlXmPFiIz5h0xxi5OMXKUg3FJ6Y7hKSdxAFZ24itnwQ6ge
R3xklDAwga5Ixxer+dgNWTALG+Qi2CKzT1fXGrOfxOYsXyqsUvZm8RHiuVlX2gmjoI2cXnoNFZwP
oQghBFbkzMOEqUvOprQ0vCRMq9ugyilFixPmarK4K5Q/iaQU5oh64IRBwzXe+QMFDA1PaYMXcYTQ
ukbeCp7RrWsT9TwTl8xGkEvWV6FC+i6QLizsgooxeB3HbuCp5tkEkX7NK+2N0xlrFIfAI6el6SHO
MMnX4bxn7DjuIDfmAXdmD5P0V1fnCrHW7BStHMLj5AXHJLFPU+fiC3FNxkLKRYlSdFbGYwxHYBQA
6GsKGVyelx85YmGwGvUxxY3C7fgrnth61BKLDJBSLv9V/QkTly0N7oe7hsY5XpWBRggU64WdIRyS
wV2lzb+mjJg+6STu1S+pVA8t5ZxTRtRE9GVQgXtOBAQRc5R+9Sln5WE92BIjum6TScgq7TtRrjDs
c4DcKdVxRqy4dB52536WPCHwIMH6mJ1KDgwF6l6lJLTMckyPev1tyhOaWe2fuer0i8DjKrd4OTKw
LkFNK2X8OhTxsWHfjeYNOyWtvw0TKK4Rf9WbvF4MOWq7o4whjWpN90q+A5W08snyv9eWVRz/zJ79
f8vobZ/os6qXlvNW3/3nv//jE7sf/cc//cIr+6RfHobvdnn87oa8/89//6tfZfub/7d/+Mf3nx/l
X8TvVHJyxNb+Dwm8aij7dvmj+vnjKSn7Py4fH23/XZLB+/PDH77+47/942P8FcqTDPFvxO5U0i2W
rSjkMMne/ZXKkwz13xTVAnEqTMYJJn/+P2J5ZPlwbBLX4z/8uRB8Uf+I5W1/JFOKbKumxf/5l/8v
sTxlC939z24dgrxCt7HcqqaQafik3Puf22dCAr7ZKHeq23nFlX55h8tLYJ3th3Qv36rT//Kzuv/r
w/5RDsU9x7O+I3j4z103//Wz/a3rxkRoozyXzwagYnGifekzN/PCfXXGvuEkvvkvqoP+zBT+l2/P
pNXIJAms6OJv/VLwk/HJR73qNnQngGSZHPGIDTfA+EQ2fIeF89C7ik81aUDgzItdDgy+uud9GbT7
2uv3TJuuxQEDB3+Sv44eGS6HilYXePzoYYNYfL7yK9d813SZRxBl+ysJ+79tCDL/udP7r58ZDw6P
goYaof/9Fcr0ZUTIGbZXCEV5xxHN7zyUbW95GJmMSfvkeiruGAcEXDx25pP9rO4uyhv93G4T2Ndd
clr3lqsGysM33me+RQB+fAzUZeCpASYQ2mKiQ3XYvlvskI7ma2/VPVlEjyyaFzntEacIhThO70u/
Tl80Ehxzx01cy/kXD4eibR2Cf3+1iGZbKjXtPJXy35qh5UljW1lG1UUzHQQpc6fBTBQejeViAaei
Wbd3Afaq/nQdGap/cDqOPmQySk7ygXI6fy0fQ5DQ6ou4vBPHZN8FzKfEYXyuPox31v1S90LxjMm+
kzzETfg40g4AxrRvbfB156XYx18zkT3gjO+weLjBGBChdyoWy13fcNXziT3OUlD8UE2jfwEYlk9x
AE+h7fbCQjxxNSd+4y6nfXcEGfHCcgjbTe/Tepi5h1EWtHiTzAnnyJkAPpKO+R9YOhNv1npHB0yx
oxG0o3LuMmVP5nTS3pGJwCfshj3UUJqHl+VONfercKdrxmupX/tjdmC2i2OgvocIZwMxuHHEGfe2
l71kx/puPY/3FGI6dAl72ZWauJeGv+bVnnTl7xcvw7dxT8VttAMAya3Qxnt1rSImSq5u7yxK1R8G
0x2bB1ys9TMxXKqbfynu+DYcxZFZzetAdWD507xmj81jIXnDspt+WrfaDz/N6iSWWwBRk3y0CZ3z
5o9lOQbBj1tvHpMTP7gwO1oUS0QfvNi4CgDpjhlCJVFaUpfIGfDYmXV4lCJBMi+4h2ZXLpFgIBmJ
ZwXOxfNYH2TGgoyjmA0UThv+xr3DtAj6JEQGDOoXKhWhVEz8eKWjnfsRrBL25dw1FZcrA6fSVmFS
74wu40vtg/ZlPsy0hVUchB93eiweOGxvQUhCSICIvaI/990+KoO+8yDfznEg3bF0Nm5DrImiWeCW
HEN5rqBCQ2tQ3UEGhH+/UbOLK3yirOeF3ufdpTNP+dbHy6CIp2xyzE9+6qZ1qKCucOhcPd7cH/pB
DuQjTVYP3Aec9YTrjf7BXXQe9+JJEFf+KbBkuealfJ29yU+ftr+Qf6jOcK9Prg36+an1mIJdSBP3
e04eB1BuiVNoqCa7+al5qC7DZfmGbE4S74CE6IXu8BI/JV7IpcqhwugaAkhwlP10KV6oedlnTuQR
crvIL6jB/rhP7wpA2IEY3fjSeJNHfNCXvdIPf/Euifbj8KXx0BjJsdWHj74hVLT5jXvxXgLA1LPj
gnLfYgp8HuULWMkdEGUmpjp3V3qgoq2OWkPs2DeuiL9aDQN9eg1NT21wrXdMGN0Zfzy/6cWrC+VH
rdzS/hVtlMZz8h0vZ+uefBsFSCi++3nXnuoTMoz1vJLuuE8ZATzFrwtoW9WB+fGqBs0biFsPGCAj
6tf1mL9On8On/TJwZWDtwh28W774ANRVyXiuSJ6Ep7Y62p6WXCUU28HncsiXHEgX2DPHkmH6Y87s
NdlNZ5seCCe7l9G4OE76H+NlQavZW/uj8ElsseTGj1zPWA4QU/I9Dsb2tYq99CpDrubwWUA6CpI4
CKPfIkXj1bInXeAAiLlX9K9Jh+cC1CzqnaOtGd0Qd0ropfaVifAwQaV6juw7w/rgcaF7EA9rdI8h
tDjozvDE4hRUJyyvx+G5/MCYdr/1Nx/m5G2JEa9AkPe3UT1JsB/d/NLsi1v5icc03bdB+lLtaxwr
T4W9187DU/oQ+eEjFUR32DCn3ziYp9/pfJBvzO926TMiOe80iPon0q1QdXnovNGXmkvVn0zYUp7O
KORYco5t3+qjHsjQODyCk5R8EpLRczK2O/u7K56lw3DUTsVZdYC+2Q9Ff5vfCa2dc6//0FIeQmQk
GkYfJ7/lsjcexH1TOnYD2ukTS8Ypd7Og3kMhWwKbt41eHiQ0Xafz+rPKUGVnuItPuRHnAr+yztEj
VJpyl/rtPtzn6/u2pZbhPW8OZ7lbrXfyY0H3JvtUnD48Kqy9SJfWM7Y63iAkQ5+i7/wue2mOKb+C
vXVCNmCrBTDD3kuq3F+JbbtMDHgnMTI+4ZS6X76lq+HiI/DQuXzdi56tNxhQ5w6VIz10eAAC/IQ+
fYBuhr8Fkojb7bn6MNa96W74Pt8hZuPZIE+DEFy+xMGyby/4H8fci2zceOfeYh2w2QbhCgxOhY1Q
2c01Y9F7NTCx2n6Ukof+AErFZW6aPzTlg+zyWSC6OhjZd7pj3KAgY6Y9R9tXclG8zKdOHAbMD/XT
WC1eiyaQFU+mcgTDCAwhLuB3kc9bx5V3iWu7dqA76MiO7lBXJtH4gOuJYBdpydfsyXZbNwdFzyZL
7fCOAhbxQDdWrqPk4v9hOAx6POUtafCswjaRAqSFXGFKKn3N6bVdjs0TRdUtDj/zROiliq/N5Gua
Q3OeMnkNGHDuuasrEXKBpNCTDqG3DefWYez28om6xav2QJDjNGSu8lxd4VJpl+Q6jgG7SMhroFO+
48g6A3FXnQIS0DpwizZA1sgTZGO8lH4kuUZDQYRfaXdWe3sKHUJtTkwvlZP9qtzEjxWfhROrvRTu
GXDdj7lDICv6QNpPMWoeWus3qUo3HYK23RvtIxJrRh0bzjTfPkBY+1CeOn6OXHNv9IM5GH9QxHbq
s8Fy9ctkn2CWzWa8nAGOxgzr/U1hf81LjyHMdKd8mx8qbG4k/B0JMmCv/Ps86KE2woV4l0qvJRGK
451ApK872CF9a95hqlp+h17PuZkuIY8DGh3aOlVWjv4pnPFQHCNu5RKsTYIoeIZ38ZdFFowDjATV
3hfYGdkrrItu3M31nuPX8GC9KtrrII6qdZBIUHksKNh/mJpivAtwt3FVUHxpl3GYjbdIZWAdp/CK
K7/pzp3y0GRPhXWNeo0jzIVGbWE85OrNjD/l6ggKlMt3UN2D3kDvThytZz0G/eyjjuzq1mWpcdHr
suiMMW98/e/Mndly21i2bX/o4gTaDeCVRMNWJCWqsV4QliWj73t8/R1QVlRl5Tm3Ms7bzahw2c7G
IAjsvddac445+OOH7Wv+8BIT53seXsBPUp0g0r/jtkXX2p05nt2rw3rLrFXQsUlKsBNOcqF74BrH
8T3xbBYYOINbw0e5YV9GB1DaefoqfOFCTgSPrKuP/CZ3tFgIRUm/ZE8yj/LOZM/kCpdHReKFOJr+
tFWBIr80/PnikRF++0uDtLeJbekSvbBDskfyJkEjgUSGv0Ymg5EL5Mv58TfH8/+pUgQFIzSFOZ+q
ib8czrMSYwgA0bUOUTxOC3497BoX/JJb+ArUzPxvCp+/hOz+o/CxhAKxBgqNJv+ldgtB3k3UrRoW
SAf/E/qxAYTSTKbaRu6R/V8yJ3LohVi/lwqHzGa9Gc3WDl50y0fz4DTV4/qMpuwdGCj+7urWj/vf
apU/Xd16u379fIyLcC18/09F21rPJa6OgBraeYNT3NWfQcrxY8OZ0V+O1Q+ESfkXXV+NEyZxJtXG
njG7b9nz9Y/xVecQ0v7NVZnaelP+elkry0fhj1dWoM+/XxasfIwyts5lbbJ9dwIQ5kVPcKFQc0F+
24xHkmp2wAmvFCq/SEyetvWmOHV7ZSf22m58xDDoIkbwOcTQLtd/Ww3rrryFNvOO4aE80Gi3MdgR
MpB7Y+FL7Z5XX6dR7I0vQJIhmoS5Y4eP/fQejcfkFLzbGucf5iFHY/LKwF0TvkR8I+EsB6uVmz9y
hBQ5JdH7wtQ3cYvSK2s/TjgRj+uMfodJaaYxib5IEORkbZSvikMAnf6txQ7ECLZ3cAJukX6MLqj6
U39gFGU+VXsWkNLF/+pVJIb5zbVJvH50J/JbxMHYmcW+3pIG6WrZGSn5RZEA7mwTD+GRzq6cXPjD
HWSC1U9Wf6wc/nqu7X0JnT5cgZs46MSyAHFJt9bP4MBuMLvRLzrQ8nN9ZtnL8a1vGzSJYLz2GUXd
GwJPy/Zt8keZc57jw0xHX9mQX1Q4CwcGLNKTAzRsx2eCWs8Iiu3nab6jAlmoHDeKz2iq23SvPQoe
J2wviKi3I8gWYNh7DIH22dyG4xF25gGhmXXBasIJR3dihsqc7JdmWxIq66BTtB/TcQeJ4rTyAL0k
3RGqE0RHGeZLe2YQ9goBkg0hEucyLd1QZ7afv0T9zobIWDn5Dr2SYyvbyLiYj9ID6x5zTvS35DHg
SYdxCSFccqNX/g/9ssF5ItmHd6wjJ90hdkDc5Qv0SY4/a82p3tFYIMzxmvaESHstXQoZzLPX51uc
fb7kIJjBq/er2uu+5un4QrftTtyws1AgYXG7Ji4pf7vBra/sUY62hwrcbwo6zZvkC8SerXizvgvq
g6YflJ/jiWKULsfkqg65kCybso+wa8N4HWrFdOZAhQ2PQ23IoJiPNDtoE2knwESdGRJdsr3qc7wh
mHgoTtGzfKwJyea9kBsSPR7jzKs+1vYQsEo4ijx1O4RJ5omghA6fke6oyMUfuSPoq5FeVS6wj57z
/q5AFOZ1n+EOvWWyB11knXlu99KHZnvGifdNkASlHWsuERvSRtqO1+4oPWrhJvCoAAEfATlnbOcH
XgGXb6O47VN1WFicK8OrdrAFPYMH4xdDm+CFPofYikNzokYmpjemVnkDu+Pr+/xrlb+Hu6i/xrS2
OA8TEose6kehuN3GZZY0O5Scb/ZzbLr92tbedJEXfs2ftsubRM0zewbcquQVFAny2yR7k6ZN/S58
w+ueSp9XBepGc8DBt976sPGoHZzIpXPmdtJZdbmI8AYAAjznOrfbGJjptJpi+UHmA2yWlzjaTuju
C5SAXva9IIhjeUm+ssO4a8MTBmv5QwQ015Hlb+uP8Kl6rrbmjRLBzc5sro7k0FZxoj1qGw+Iol+c
FI+70ryRtilkNy4PsB/s+KFSjkANCHtcARD5ntGOY+9tTlPSFgXLOn8tvUzi+eVjoM3eijPzs4Nx
F4SR/sjlDyZjck95RcfJGRhhZEexaz/ju4oAlndg33r5qT6ZB2Mb3fodR/OjfKn3KnDj7XiU7vNR
90J2/MJXN6mDlpJTLC/s+mwtbuKGT7Slkn358Amd3F+PuFs04R82B/VnjTpy3QfHI48uzppho3vo
fYj72vweeJ+o8vbrP2j8JrxoPdTs2MA6T/lV/KLCLV+DR22DULFxwg8JCC24nTfVjz/6yo16B5hU
ml4OUrgnTtFWfeOlfZJfk6/Sje79h/FbcHitt9Ckm9u8s7Z0tcod6op+h9DAFYf0J1qRoNkuT9WJ
Q251kv3+WO7mm3mZ6V3Elyr5lY17wErqsTrPMIJWOsw2/eweYkjpHJp2QPzRYmHjDzZEobpIoH5N
P9CtfcTe3zUk1f9pi9eZ3ups8/Rdlb/spZw+8A/nJv0b9riHwctyT/6t0grpz9qpAAV/MGm0LHAY
7gQMkHz+EDuTj/fNyU5/2wdW1t74f9/Z/3U1a5/4TwcO2wY/YOKwXfvAOtvoJtrGrrSNPoyb/dv2
uweQXfvvM9//asJzqb6Kp675+urOP6vvGc0/ZzZ/TGn++cv/P0Y45n+c33hxkf0sPv88r1n/hT+G
NZryX5xvoRQSygQ/QNh84f8gKNr/ZciWCu9PBoUo80/9c1RjyitcUdbR5zPGIRqKv/WPUY1h/5e1
PjgW0wfbxLAo/lejmn9/HE1ZVoX5PRNSTI7EMKf//QFIekKkEx2za94k+r42rCuje4IuU1ChrUGO
L6oUp6G8leT6OZEonoK5rLw6HEht71swPgTQQ9wQ2h+Pyf9zRLFOo/70aK5XZgoO6LTtFV1V+PW/
X1kPfYHZOnnpzOsPRjdONy0aL7l01duWbE8sLcdJS7xA6156rBjviqBiCTpzL/Eh5Mgm/g903gh9
LqvCeIfn6Lc5yMG51Ex4x9NKKlnx/XLf0k5u0eiqWoNMGZJVGQ3T9T8XOn957U3mDrrKE8BgTrN1
2Vo5mn9+0UJVysO+tCyHuYvq2TFqzrKermXTr2u5/Qy81YbpaEmuprXWzrBQJQXysDOzbrpKZuYY
oVI85kuReBLhqU6VoTFMSkwRxSSOKse8OV2uSRUk9IDV8pyoLbqXhtbyf/4gPF7//rV8fxAeFo2a
zTBs8y8lSqeNS4kSx4btP8Z+SpXldUn8U1vkl66WY19GQjMOWkOIeqGeSzP/DOWofo4S6juTQXRS
Sy+RKSE9sImS/M8Xp//7cvZ9l7kqbrVh8pf469MspLGTIszF9AR4IMNg8LsyEccqTNMdVoRbWzft
JRqRceK7g2Yl3e1FZ0vWu8qxMX/t+7b/TIvobk19fLSC2XKUKVgc+OblQ4VNK7Pb6Fwg4D1N0ejH
CzLcIWyIPrJn84xo5zj04MbqTNL2rdLXB6LHXLOZ8S/Lhg19cHD0vBZPCOQ00C5ou+FCAtGq49so
AskPw0g/t/poH1Y/3KxP8d8MS4X4nnf9a8n/4x6pOBB5u3QZ1vt6D/+05Jdp1qYQEPhksy48ERjG
sR/neF8TK8YcD2jAXqrz8lSbFvKR9YeiFE9yU1pebBfWIe2A1zdoJb5/Fa6/9f2zMUw+NDQqhyWt
H5JpHJ4YAVdH+A/DIeCwpSTtLRYgmsbaPhp93137tno1u3g+fP9Wpc886YN4HzRpFUmZ8jPIDwQd
wlSu30kbkZ6BD5priRGDigYK8A0KL9DqOYK2aPv95TYSLJUU0Jn//UtFBFhCYWH5ndx7MLvlx84S
JLer3YB5PUwPST1uaHKHrk13lYeKpv0cyacRKBcidC15iO0YOetCtpY+W8nOqrTpWI7vRTtWq/Cx
f7AQe92JsQReZVFQyVOIQQSNBYlT1Yz7dJ6P1hpx/8eFWoF1xM34Tj3d+uOkKo69cK6UYqKiQFX5
qkJn+Y/vYlTLcg/ta0RaO+26ZtDOQSIbB3Q3hDel+oOkzokDZBXXeIqwysglWn343VwdxtldI6bN
zrL0vsghhLixi59xUo+7amq6R3CFYI+W6ragRTwb2fwWdmZ47wx78sYsYi6Dnw0dlBlCGDE/I12b
3weQ+v+4tFRXANGAJ99GWMn3qY6MRUdRdJHD2m9TRX7UTB2lX2igc9yyweX3Lh1VB5dB4yhGR490
SONXw+ieavgoT3ZtvFhL6erljJ+7rwIHtThN5A7LCtYa6XlAADq20eM86fgU2kB+nMiMcaqB0Gpz
fIpJWn+SlmV6zE3mbx2hoWl+6Jq6PNdJGJ8CYGWe1Om075AH56J9NBc8wlrKAC+MI1prNhV4XgdO
pttghiwgHAjaKBPEEDn5yMolK0HhmeYkE5QhRbe5BDcOj4Zp71LgEOlZBRpRkPQ4pbaT5WJ4MjPZ
aYSSX+QhhPgzVE6WEX25NVudYjUuXrveBtitbBJ1bC+dWN1F65JDDK1wSc9Ujt8/1KPkf78cpGKp
Pn00hjf2ROc2zM+R+dx1ugzBCWBWEwGtSbE4nmt9vBnsSfsiRfUf1hS+BCQcY+z7HnDxF6uofox2
dpTtubtlRfHwvRWmMDgJlekOaq2gPK2BqyAhpiAL+mcFCM12DBLl1CIRQojbYn9Rxukks/+yHpPw
11ovFcgZggN0CQgJtJbv/6r1/UKEtgwvHbf+PlWZy5mikEB7DqzUooIL302pt2bH5zAdyolOcbkG
TcsxzRDTHKsDHm3zGjXwI7Q8tN3QLPXdLJvtbsHhw0AiTz4VBJxiWt4GOacjoriW0Za3SJQCnV+d
sJHqqactqkkWTDwd0Q/R2sjbyNOjBp8vtox5Hsk5UvCsSiW8OKhuKOUF+ZeQE4BIEQi6MfTSPOtS
X/nD+sKD6CkfwjYODlYqnUZC3JFnRaWLA/7XhCDrnC/ndmGBVeAxnYfAbm7VgEWsG+QPGIGgiQN0
YHEY/85xO2L9YTIeq3LY78HcLw85zzlTc0YOuTIaLrYI/B4LlgXFcGy7AmyAk38fJczPv5cDUj/e
kP8jQVfzyZVEYRzsIEREabbDPRtpDFSL1tGzvyxNpl802mMQ9Cui7lirCxqKJPAG5OXZ1Q8E+TOp
Mg9Rp0jnejipYFoecEhu4sx6IBDKKce5uU1jWOwjVEAfTYtprIClhKYaL55S1tlLT2rWoc2N4DbJ
BonlecH2gs1sU3cj9BcmZfawfAYWtuopnvRHKUp8iJ0xGPq8xfFf6cdC73CQYxrYVXlmeSIa7iqr
cRoswfH7hwyULe2htPF1CwzQUKXrJJ3snsyecx+fMXvqZD+RoxKJ6V6SV40gkVOYnb5nUSF/qSL5
wuEGkdm2hx0LeHNqO9u3NBIevlcPgrbKczo36AeyIcdYz3KHhsQftUW7LvVcIenj/auQZmMgHldC
kQ6emMQJ41hbgPmWVjyNMlK9Mo9334tLmwNYNjE/+I2oK3eYCsZPsP52JfMthyge5hLqcQTi7cv8
5Y3xEq19x3BCWAC9H0cmJGxAJXuykiEyNPGHFSClRG7NoEciGEJbLzS0cZGrZBQBThzcQpLMQ81c
so/p7ERcDzYMCQAAQmWTnsOklMGXVD2TBsqpNJYHb6rx3/ZzrMjbQS/8JhpCsHgM2WfQqy6WUbdH
3OtqIaJo5mPFlXNecV0yQFxLrML/okGYjV1xtdfbEpCQkpqB9qAghfNUSbt/36JM03+ncUOXXUuy
M8Qlb9aEdPx+fmIR0K6yxuZSCcLmrTuxOSBKipoe1Ww8dbq0xST+/Z5pI8ZVAgxD3BzyLimj4DTW
2Bu//zutFXgkY0MhUj+aHqt6qmYMlDq6JmGhHTjr4qhRI3mn2zT4hELTDjY20twmQkMcLKcsa+Gg
mOUBdtOBkBqIKYLnQ9BY0+fqoHYpDowQA1OTeSsSxOZo0gEu1ZmUDdKhEPtRC3FN73UwKvW5au4m
5o1qRu8+wQsWl0iApYmwHNKkG+7R9AuoQ+yX/Bd5GRrm2I7T2w8jyQ8knG8060vctOIHaxTFJUHP
AU5h6PDFJHM+gKIey4ya9el9gF+Lyj78ZHP8hv4C98zEXagDM0IDW4SkKqcwm9mIUOljEwo/2jr5
kVo4bhtOANDKqtrylYCjRqjOVBnKIQocBDbQFRWvTjWCX6pouc5T+9BM8ugOQZf4HIq7rYF0fD/a
GMLyij0cSWniIs+SDvT+x958WEjvYJ9HwRQNXmEnb3qbPdTkNaMwAOAXDLMPtM1E4oCaAs9odNYH
jtFNmk0wFBa6yiZ6P2O5cKa+ZqBdMjOcX4tg1vzJ9meY+IBnOR+g2Yrb+WVSopMRcciHtzJxPYko
/DEvTrPByLQCiqSmGgI4kk78bkrkl0nNn6VWeemywTN1AbmOiUZFh061GQjH87TDar04fOu0S9mg
HqYqpnm3CCidPatYdOV81m60rvUWXP8THH8FNy9TQstrDHGNchm81KDcBdFXVmv+NsRwGmV8xuSt
roYxs8mRojf7Sm1u1OHPeasuzhzH19CYbrZKn18Y04tSAZSFvfhZL4iSDHscPLVRN4oZ1QfJzh80
e+Ibmk/aAhF8qOV72mn5ltqYpmPZ5Rdt1LATZTYg7o4xs4ijjuOoFxNLuaHI8do2eQIrcCcr7Pn7
QYmlCotZm8CT6WTAcXVlHWyB9aSCFBZaNTSo0Ge0fJWscoeBipix4LgYv21jvNuTeWvCD6MPjpnC
hEEvL0GM4wgS1ZTP7jJAVNNJKaHnX+uYqFep8grWGPJ89eO004WvXU8UMnlS/NyjihRrLLgtmvoJ
klzZskQpiPntjzRePpZxOpdz/zjK6rOpJs2L3Rh3WandHuN+it/vPMZyeWyneZdktP1bzWXaTF35
ZnTI1Sb4Na5RW+ImdT0mXgVr95AoDeGgZYtMXAGE2jTx68r1QzJgg8aAXy1DhlgugGv08ncB8N8q
PkRqHKAfHdooep/qjBpD1c82qQAm3U9OjrtYHXZ6/TUjd5HnGww/eI+nxp6vCbZ6Sf3dzceRyHs7
8zWCLRYyIDdFlj4KjY3e6lAItPoPbtfqPSDILoA5latEDxkxOrOlPvdBIu2AvL1mJEe4zWw4kZ3N
e9I/6ZislVQ2HfEzLoxCy0+7rQlk7bfa8BI+t8FJ2A+hvMcyx5SBJqu5JhLLG2WgXdTDaklYIDiX
83qiAXjr0tx+CZXZs6V8es67RDqGNTMdGdPxDzWY0fCFs8yRguDfeuiuWtTekyrtfqQDKcexBN8A
63d+KBptjRWdTlDPwc7VRnOolrn3KGZvU9s8Brnd7dTcfDHMguvQt3ml+31Byg9OtMHgZQ3BCwYQ
zd5qGYUgBbmGwArc9WaYmJTbrJCDk40eqmTpacbPpkENVxSyA18FWA6wOqoN5phWC+iXC5CJEzxD
b1aj4s7BsyMWqkKrS049GVHbCEAo8/u28OG97RPb1sEfQoKeQyzUbWuB8AoQ0LfgD0w0FAZquWa5
dQ2qAnXu84PEzSuE/RIHRCREluYORvY5j8ZFzrqdptbc8nHyDHMXlLETkixLM4PMH1QjwEt0G7Mq
ysu0+6QX5BnkA2ACd8xhpMOFdpWwcEu7K9UPeczfo+RZsUX2GOPF3vbNaQCLSsV7sWL9c1i1jXW/
+0jw2Rpx8TPA5h0C48E30ui3GCRMmwn52ZZRC2DLcBX7Z5rTcUPwusZOzAOaV7TPBgcBhIpzcxgq
+ShpQNFrOfmqe0ruZVeVxh0TU3CGbZ7xqQskpiqOp4HQ8eaJB0bAfEHucCklUg4mTbX3RYfnmbou
gUoCVlyPi1MmSOtMVL25dcGyk/uFhy2kWIyEbHqd9axAK1AqlhumLpHAsogPZU+EhnUyQNNuDM60
BAkuA5MEBDYCzrOZwQpYZjVdke+3LMk/uipVvbIMY4iHpXTTyuZUAw879nAjT2aNUFgCxTFG57YH
jj9YnAuKe9KjQIRxRbKxHm0ziO4CZ42GzCACS8EjAN8K1TNrXBViimZiJeOipizYpsrBog1pWoAP
kQElSUcIQonKrVayehvi39nO1tK4JWExOxXCoBdHq6WHbT2XGGMlAHrhCW0HnlrXvtQJHvFoaR+H
Mn62zeyWzhlj9b6ZAUpqLUMW8P1lDI1Dt1CnVbH+rig889xZheQMC5g5v7/Gud3MCJq1jcqO2qYN
4/mlmIZmLwXhVyvUlTGWwjbuwp4Uw+UcGizXbECPEH1UKX2Vfw/jb8W6xazt4fSRJQgGZrgw0CKN
kTN60G8UUBftWZ6szX1OWV0RBtb5S97/KqUWPBSlJyCiKDtQQW+0tiYkLuUMyHAKa+WxMwg2CG1s
he1Qe6kmMzICtQRtpQHplvauHmTpC1A5tE/0R4JzJiN/zAZCnyeLUfxs/hwLvOHEeNVJPXlN44zy
eQnOiS2OWm+ju2gvI6TLUmMaLMrsVCTazZjgXeRViFBpJjjEXy+Lsc5rNNP2etUqnHJBXWHpobV2
4yjgFzRAQSZz6h8TjRGh1rYM+IZ7oSFBHKbpUzTpB2QpCotuIguEI6TVpuk2RSFA+hhGOD76Q5K+
FfR0QU1vK+RWdmhsqGE5rzLyx9E43eZ5zc1k2RueO/OpTl6S4jPJ37RIh7gEJdXNp7G/JlL0Ui8d
SPsi7A8LnqnXYUzOpLX6UAGmh1ok6lNajZ7MOw+sp9mw56cHBhlnKxE95SYG9NaS1dc66q66dGrV
7Fgs00ZY4XvT0tckJodZ7iakvN+kYjQdQLNHkQaMJAtm9aaZJzyceJpaNohAy1xwv/s5c9S8w1xK
UCkT8ixxqtDROoSCMy7bA1FD8BnH0an4KuGETiSdBUI7xmxDXEfnx4B5a5CE4a0mJU3hcA/QICUa
EyUcPB1csfYBdhHg5KJyNQtSmIgTBGpVb35K4lfFW/nbKrU7VSGVsfo6VDro4aOuU3SiSnDHic7K
QQz7MjlmDEpxM2+G4cuMPYFWrXiISaPQriLHt7U3lacOx7imPMnZ71Di6A/2j6ML3QhG6uOxkDxW
1xESzQgQa3pImrcxuA4AYnR2LnXZhaovBYco84j+1so74pe4fhnhU0oeI814dMzQUdg3QnmXIalb
banFANQVGReWwKFc56FfJmI9UIaBcpmtt5mmYmH8ZFIs9d5k+FYKRpo8t2MfvoXHhf6p7baZiwqe
bbB9CRgtW9iZt2bzSmNCR9MJXbr8EWdPI0tuthHcbltBoS7QluOgZpCI8lmTODjpO1PpkVqE6T0t
IY327JBuOPcocAvrrcIqXxDL4SpmLtwyC1s307d6n/up2fF9lVRc2CHaUGFxbG8EuCMAEHDT8Ac6
ZZKrL3q3fBZySvVsTI2zhDna99YLbKn8yrr1/mVEDmgW8V1Rxng9QyKhzfqIKDBiM4IikkmuoiO9
qHDMwUm+trSihICzQ/ATODuJkCF2A9h5A+KerurOvdHoXjQa8Skng+wwDYbha1OkX5YJQiwZUGy6
/VMTEPMcx7Z5tuXe9geJS4hYcLb9GJSPgc6sisgOkkor68hUDgbTXJ21XtnLKsfkLDwK+gbknmK8
J9S6l/2iHECFQPbM3iYBDSqnKU3fR3OVofeW2ACThcWwAjXc3CsU7EH2KndUnvR/6Qtv4bLZQPFM
bZ8P5wD9ikRsdV/2+H5RMkD1593epVhlS8Iv6ig7cliBWNO0yW2hDQeYoZF3uBHzg9lfy2mXJQQu
TacE5MSjjNKcYCir9U2UKzzi7HsN07ea2pvgRd6XzjA3i/7Mug6ycDNoyG1QX5lKfWpkenyM2Vxw
SS1CkIyCvaJ8nzJLOYCuSfBs91QDhSdqwB9J7fLdb+QlPTd2uyeZ9WhO+FNqWg+TRSpOQdyHxf4V
7nqVvIExx/hdOhUZCuNgnGNz2o3qEyQ9P+p1fw4Qa6xlLJlrPbv2ep+ZR2BTUEkc5fmjPWWzxUP9
8RqESdbCo88ZLMnDYzGRolmC3EJIBpjCAgBTPOMHNdRHBVzpTENQtjN3gBVWsMx3ARYvykwVDnSg
USVAqa96nk9UcAWi/hm25kTAcWidupJSckTXQXBVK6+xp3iq+aLi6jRtNFhpmLmduan9utIP7FTk
0eOcwjeQ12f+F+fv8fxUqu0miMBvwrIYe5mOxFPOaDZvOVYebawCPahDBfSGAVoiNfWtNVaEN3U7
tlimFIo/lrmnRjExrUgABLh3hV7DLmjfBWGiLcURECre0ta3gAIY4wtnd3Yi3a/IoMn7y9STwZXG
RXPL1x/awnzFxRAwnYDxXxwJAiWVq+hr9pPOqYB3KspPWh12MbDyxNILs5wdUVHLWbIThSpt3tJw
A7Q+BgeZAKU2w4hA4HACFqcyCdLl76l8okwzMabbWIsretz4nQoUT8yw7BZzOnw9YUiOuqA3tj9b
JPFMgpYhdIqIFi6OZ4uybjLhXXEQiwITjIPmER3mROEPLb6ndeI2EfJfgqFzDLhGAeqEEk5ne+uI
h5aZJIPPcLHZuXWgA4a7RNGPtng07Nilct8W5uTk4l62CM9kiCXw6iq0VbIwADx8sCjF4spzYO5F
COFgJP2XZA/LkSXjVGgI/eZoSd05b84RF3let/qc47PXK+ovaeR3wEnhRpiw/HYkQ7m1ibxqFgAh
67Jvj2qVsXbyq6xfFKYMg9U+QGox8NWg/Zn1WuePG7utEOinqb7k4UeqMTxNADA5rdGr+7BpgIHW
zTlPY9MZFzz7Mj0rfzK1s5jD8IvpFMT6mQNsNh9BUBgwXIj7YHBEuP1MEpnbD+ZTXKYPvPV+Vfta
3LjkQQGQKB4GTT4VTXSw6J31bXwqaVFOS0cL2qLjPKT3AEKRU0526+S1SiVl4nMClFpdCNV4FqQg
30AXk3uqzw/93L+ZSqncB/u+klM2jfzUvBp9cZHS7kgAywNI4GMgfY525GlaDmhJ8ZnmHgnyIAZn
DfICEl+4S2m5WkoCNCYrTbW8AgRP2IkHxvAnuv2sN09NIlyYhE7DuYweFROcy1x/hhCgFPVRCtN9
XXCyH29STVsT/J0+BQeqGHfiCYCWQC+G2mCPq41YwpCHmV44XqufcupTs3IcHYgbJAeoXxZ104c7
IMTxpQ2ClxpyMA5/Fkd7aoG4otM40hbAu129IeJp9/qAitnMG8tRW4OztDXf4r78yHsJn0kWlhcx
KMUlN2vUbXoeupauQNVcf4+cDcTNDV40Y0IZGwX6oQ06FGvMyELGp8ep6xuZI117tecF16SkN9e2
ZDrbgB9ha8teyzoKN6Kzq8e27vudMBBE6p9gEIjPqqBN2BH/ntS2YlcnzXvEwOAyMFx4UctrNpni
mT80P+LXv5YWb5sY2vhimwsi4ao91mWgn3mGgcotD4W1VE4xlsW1L4fOzeYacaiaPVszHjkpfQ5p
NRyXHmcWhTMmv7yLvVY1exfwoWdYsvw2ldZzGO3iSOzDSP0x0LInTa8taesEyjkYs9ov1aNlRI1D
vIT0mOUlRoEwoztrQ52NbC1wGOOKY2Flv0crnY+VCvT7+2fdsih+L0tXcVWQl4mGvV+vgSH0Qz05
RAdRIKVkmZlkXKYGnVNDp30JsiOpzhDRvYrRHlYyZGliQKjYgsw4cj2E7soFqVDbOi1/FknBETw2
KPTWH6QF85bSo8lLNM5qaYaKFA7ViRYsBbnQvJkQIFfpoLmTdoLPrmu7m2xK107LlFdJ7/p9L+0q
5mYAxBrJCVIRu/qypDyMOWFpvR1fxin5GZlax2Bz0HxR0CMHWybTFmqA9YlTVCETkjpbPTBnoe6d
MLqZKPUipeXgBaXUgpuUV7i+AvBLMLR28lRdE8+gpxpFLQka6vJm9g+Z1PGJm/tInXqeUmOvhf1y
qYhxOS2p/cwLPp2tiNbGGL9WSn4TfVxuBLDCXatRjoLHYGoPz2XL+4wbvC/3WqVweuzFz47nfqMT
lrnep/TAVlNebULgt3pspUBc6+uwJgT8GLvuK6qW9CFKQtupq3A+Z30kb0a6USdrbe1MQn8RbMc4
i4xzqJhHyEg/Y9pDnBrLzhPdGq+o1p91mQeHUALaYMUTDT8oNRC1vaZXNbofWgDAWJQIkyKvjdfI
127+PSaBABKTHUtJwC61VJTeo0KXKA7yw/fP/vWDFpsNS0fSe4KTTAxf40IrcYATT1PFM5SkeIBT
FGuHojLtG+9BsqUmwIdpTh8qGMMHKYWqrA8kMUGqonxY9AxYRiMRAUrlLnU7o7HxpIGjFXToLpFC
3dMqFisyhtVE42AVSeKF4CkKxPYO3+WFXpHqNsOk8T3bysOA3zojwMBdAj25movaPVQm958pwXVu
PsIICkrfmwPq9+CxzNLCh0zAQCWTq8P3z4SSoHtcIIN9C0ZqQexAPlW4YHTCVop42WejZu/aWbGe
Rxm6EuC6ykPJ4RuG5eYhvOBy5U1tbAud/fxeEn6WIA57qaQ1jNN2JAJD+CJbWkaCzT6ZVIf0DG/h
zfCg9/W3ciKWh9c72rM1hm8VswDdmpp31sPZOyt1OO7NLNovdrcy7d4YYBDeod1NpbA9ranFmd4k
GeLWMefTn8RAwlUgBCAgHThTKPdYSTKtPqEygjvSgo9tVKvyhV0ckaIMB+RkX+YYjlu2l8bra4nV
hPsJns9mQK9FjpWmL0rT6se5MB/MKs5veQAdGRShRM1dBq90kEs4/P+XrfPqbZyJtuwvIsAcXpUl
K1nOfiHsbps5FllF8tfPor656IvBPLTQkmVblshinXP2Xvs1oKXwAG55SeoprmzigepbkQfFc0FG
DbxwO9jmRksfVLjfBCozTyKSOwiqCfTfZpIOxurCtzagkJDvTxcVmXOL70UZxme0M0xgvnSiiDnh
I6X96O7lWE+vDZ5vVQDdS4zHQo/7M9AO80RePVawMmhfE6O+2ZH+aNoDDsVOTLtckYPRWMhwhpoi
JBeKvnfiksGue+MTGE/zPO87k6g48Ble0zDJP1hatz1kNfyAYK/iCl5ej1KYnQRhIJJkaBKg8vpc
NV51zul6rGUAs2WiQUsjcH6Q3+7sA2ldOuHs6jb/M8r4nDPsM1uLftH8zfcboaOQgIzMVggpddId
5Z+yBVDccdLSHVo24dqIo3eCBz9rD95PkT4XLP2hRVBVj7QA42OykaCUNsBB170FmL0msQXOt4PY
QTZvY+S/DHlECIIiqIyrONkLXlCtTGRNS5hIuUmSRhwzuFvToMTtOGm4GYcBLGCjlmmObH5mV8NZ
derwCc8OOop82/bEF0j3opiq8a2U9Z0ZH4Y0+tGadmdleKBzegZRWhGRw/kWJvW2Z/ZvjveIrsWk
0fxzyxBEYojlI80sg+klzbvYAElHHA9BN4S3r7Se9pHjMeILTjX59RsRAJHSsz+owi5Fa+gvFhuO
WgDxDKv2kWhGZmGIBVp9W2vEQrl1LGdMHu7V4Y/tzvWUThe6ga/g54iMaiLP8KTGFRZS6v45LmVZ
k2zhdICKOBGIY64eraR0CODlmNbo8+YBaoTaS49DidguVRvSaMJaewWoyISrkIKtIg7oLGAQb9c0
SdIuSFaGTYejKoxXKwVDnE7xYbQ88LOMjPLiTJ7PtS4T85lLDkNZguBaRthH10HcItOKxUaU78zJ
DGbjjPtQd22AUk4rhxgT3mdvl/kyvID//Biowq3c+i3Kwn4M9Gk9SKtfkYsK+3DdjIW2aYl+fG1x
t5stUxONj3Fi9k6JU5nY//kIIuM9hHg4uH9s5gOu9d4HYofycg2kf2GOsNntq5c9x9SyMW4F602n
uRHNUekMwlPh0TVnIA6+aTCd+OAwvGjD5Ker+Fz0XHsFS1Q8dHoanbNH8K0uIVezEqH77Itv8lMN
fJb51sXok17cZAYrGKF7ZSG4BLmfvwCgP6TKj5dmCd49Y/JzsFMPyGmjHccpwL1p2xMdx0nQdDKp
IoiS2xeVixG+bqK3AsgVS9XkEIBD8Vw56LHaGoCf0sjaZWCG0Sr35E8ppg9aPEs6jnxjDESYxESa
OqFP2WVxXujXormVsLSK+nssCAMoCHNK+exNvkBumXx1w26lJ3883ow4c6D83kYHB5F3rwRBRSG5
+BQRTfwEVEhoaPQk3VUe948A3VjBOd+4CkC+R+93i2vom63GxrjWgESGPSsVimrSrdJG21eOWJvZ
1ZsTGDkOe8wN9BA8TiSX+AWKys5dN+05mCF61ZfwLRL33GU5YURBoZPbe2CYcKml7uE9G4ITdiWb
i04QR9kXoOQPPxpuyRAXJ0RfCECqACe3a8VfEYnJ0vWDF8LD+j3RImyDOm9VVLH2afj9orPRS8QO
6ZsZKgZ8MhrVSAyEupCYJejoRDM4+xpmb/5WyZvWbP3oEAYOZhQOdPcyR9aOIOG9ZzsNga0UnUWJ
ov9mrK+pBXCkUavWiT4Q+O2b6LdE+tb6sFhSGsbGNwesNv6dmFTjuVQFEzp6vTIp1zoXTUiKmPyA
BJgBuTyMzro9sgDUiVHnbbti0Jbg78VNC5/zUpSPJk3fk9bhAW4IzkkeTIPhFjDRTdHrT52evEiL
nDBzxMoiSYL4tie8Za3FtIGYtfoaoUJYyMhP971r1IcOPTwto2T4kKP/EyM+vtYdSH8zY4R1fxx+
OJJnZtewOJ801ZzkPAitArqnha4+OjQz27TpERLMdzn5D6hG+2dDutaxteDp3x8fXVQkvWDBN+rg
OGbReC1C6AChz0gihD2/1DLrMYuHRyB7a5kE6gFGdvbogFle9FoqPxlxgL3sQSCJ9twGGUMO7L3J
K3XyouX6RmveRi/aMXmpBjww4NoY+Gwyg7TpzeAC7gHYnHrxQk/NxYQd34+eR5cdWvQejK/++EKi
8HLClBLzrzWoAjl8IFBGnGYuOgrb1ld8JHjtjo53MhgU17JcGooZTfqG+GCp+8W6CRR7fYqDWq0d
MBRThaAQeVZwbJnIgdNcGpQgsqM14WF/VdcJI/rQDhsrRr7XrDB7es7fUBBf1DM36+g01iMJvzRg
GJJFNIU0AojG6lpFv5ZFokz2OXfge1+tobFgQ17qQAxDGkkInZaegibzM7rjkgjHZTW3ZXqGE3m+
aRJ9NTkXUvOWDaS3TgNIWJ467xuh1qoZIzjYcuXxpIeWLUabcE19Z5VMjTOz/YXQXh36Xj7bLQEt
PeINbZk29O0TGGdeebgQWJUy8VtxlqTNe1d9QTZnSAUPXB0NkaLDhNrjXhAoYTUslhNXGWhyrDBQ
7cnSC02fdIf/LoGFF5AqBNIRgMswIUDtthZ1O2pXjjh8Uizy87yRy8TKYTBHRboSlsMvekbBUjK/
z0RPBx5BuvGoVTSQuw86u4ysK5pte06EZUbqkzUjjGjE2g1+JOdmY5nr7TfH7TGeaSBwQ8A5AXbk
KHry3Ocokwul0xFpnngnFw0/y6hbso2IqBeMcHyOelZNHeIVkXHozeeQZvwM4CandeWv5sHpmB0k
x7bRHww4Ki4CBDUHX+g329qEIP7nkJ8sBXnEi63YyrnZb0jScqWpheIoQ6C98oK/MX86AJNlPp9P
DOrUl2t/WtGfvAX6v0qGl75jzKqd/XxvofAU923Cr0dtzc+Z8Zq+hSS1vaKYX7j1V1MeHD8nlgl/
vQI7rZNyzoYaoEKqE+6Npzir/xKkuEKSMQfvrjSsxdjkXMa7Q/witWBJ8MnC5AOIC413EzgSfk8f
u7OIsWLOhO/gO3TffR+mOr/Fbi18rMASxcYFX50lCiXZT2v8ZgMjDAeeOXFfsjbXOn0fNjlb4PN4
FVFhkBkH1x++7tLjN/AiAQkuAOetcPksEgs/3RCvAv82uhj+egZ4FQrdRqU04RmoFKivNlmZxrvS
j8nxK4NzqXfixSTnnoBNX228JPQ/wvqVKa2FGP7mhAXK7EZSDJnQKoP9xNjlGZeBep7gIA6N2qOD
H17MybTWBV2GLfzj4C0cjM+Qw/Ca9Hb7DMZrTdLJty/s6Ep0ijy0A8PF3u1PrW3vQLRrexbjcxcH
2U3PMptxrXjQmyG7pU2hPwbBClFzs+3ckI5uZyDcjKnN6Bd43haCfnpDTJjcECzuzShC15eTQtrY
E4ycydTPmh5vjaSKb/cbyQ6MEFy8j5nQT65I6gfT1SpGo0PwbBCYh/7Iqn/YALPHdMPvXAHa4Nxj
F6oPAElp/OycwfSvsW+SFJx06ltEPEO6zSaBD1ZVBmHW1u/UYa7y+hZ4ROzgFlB2fdKNicY1s5M2
SZyXJhkuaTaGfzs3vaieA5UpPSBgpbunfze1HiIzhooKc/y/h++P/HsCwS0hXPhqWP77Atd21C40
xukIW/ZJzTfTkO8iVU+H+0Op6In+uv93KBP6umb2fn9ajx2Jnv6fULWkyA+RfrI8R8HDCP33YSTN
NVHmdLp/oZka/QTh77uJwwY2liqQvvV75JXhe5UN+ta1gYQbJFi8133yLGrrTzJE2YPh0OsiFZKm
k0FiWNG66YfmKmdVeSBoHeY3C6+U9QfRZAWnmaknLNqdaA5jLH95CR9Oo3lv5UUOP0Ud/kQSehoX
UHuXX7Rxmq5GKX5tT3QfnZxgHkVY7Esz+TC5+qsWMEpvf1djHa6HUTWbwdd4e0f67GbzWFgh+RdI
a+mniUNKziCdYFFfMpe2J8EWRE/SvsxCw/4SrjjAE9QWksyCB1IG5iwYLdsiCVTvZqBWTlkRo4q6
IpU1g5daXFCVe9tGm5jjoDDRg4x8H92GsBSzQxyEdco0HEpmBs2FMDlmzYFDK7XbYRz/GUQvb0qj
cSFiBEORSKcjiojpGEd01BdkfUW7egep+6YVBW1/Hx1AaTqLqHGrg8qI3UNLm9QHiVtkm1nTziDx
qO1rwPtASvOypb7imemEYVvU8W4AMbogY8Y/TI5mnV1v3RaSWDKgOtbJ7qUGmje0t10t/NP9BssU
HQ2zgYSAZPfeDrrfaGFCd8YHLtcMWKlCR7DmtpmzCztIIObcNsLT1fmEh5H9nOW6g/6fztL9m52c
LkhYW8cpmCnq95+V5/wiCVmbwQ/Pq+IJ2Sfk8G1bai5NBNvbIA3zWTXIvsxoGq+yk9eI4oqqmIOt
6k22vdqDXbXGo2fYSNkob71OXit8EisS0QmzE7AmtBrNguH/HVreO7jKxtKOgTd08rd0GYy3nXfS
nOQxSz3ITQaabHKc8fdq88V+Kn+j+d79oai7BR0pzbl1M5N8eHbT+qdilHwUqkDyWDTDDmNMssI7
Vu7yJLae27yCoUyoEvEI3HUzNLatx4j3fjfhuLyAon2oawfjUA1wLqaj+uS3mxjYRShU+9qRe/Ng
OjT/ffKPPkajgbBQBfHB8LsHR4j2QjYS0Qa1OmslKsWRerPzCpSHiYeaZfTeomLSMKYscknzeuwF
OjOg0+gzNepV3TtZ0uwYLdrF1S3TZD2ayr7FhiQXDZPESx9UiCV8Jd9FatMY6vvpy60QGZel4oIU
/aQ+3KxwpOFU5dYJYDXIk352Q7VuJ/c+6X5ivnf/KpY8hBGy58gLiNQivKdNV//r++7/vX8zB/bV
blS5vz/07+b+szQPrB9C5s3/91ulERTrSIB//veL709szfFSR3kM0heYkGd/Ekg1kXVCyOxaaXB2
IoZRjanjmOXNY3Cvmsss8bpMwj63rF2H+73K62d9i6lho29J8HPqxygO3CtpEok3OY9VaOQ7WOkz
eLi1bm7vM5pvxnTXd86tDIf8UwZgpxpWskVrwRmcqql4lIY66U75M+VBcI6boEPGxekvNTYs6SAO
Rk5HyZk6sSAcx9rUwaewtZHM95M7xCAiIgtumI1Cg4UeDW6T/2ltNvWODkvJnM49O8CD0dF4IwRP
2wQZ6XEGbVbNNO2VMTc1aHLCsIlthE9ESxgys5YEMP1x02xWBXTNUTRJsQimWgJiidxDr9F9cUbi
eOGGVxtyUNyFG1nvaCm1TRx7RzS6f8gID7dYRHzcc92LGWKstaQDQ4WdoRX2K0RY5t43uu4hidt6
Z7YNIfJte0mmSFz0qZ3InyOPa2xp8Q+Dcxnsqj5VJkg2ZGHwdVCFJZFArG6i2qmr944leuMF9bHw
6u3E5PTDt9AxWlka71POqLqVR5wG9tEWhDgiq0JVYg9cbBJxjtoiYC+RXtOKs7mXyPPrinSRyYla
NjtOcQpxVFcVuReZOSsSFGFcsejYwXloW7mAaUh/4oH1Jlt6CWFbjNHmSAH/jzWgD3Fcmt+MtQ8I
qYKccYchPDTwCdyoCdFoOWioOqrv0dVgcpHXuQ6VgKWQe3spKTLKvEGUGj01KCMAlAS/Zmk9I/Qt
N2RFAbFigF/i/yCCRO69ydqm2ghA0WmMg2j5gWYoj3Gv52cHV0LT8WF1LSGVpkUSpDGJvUh0hsmd
sSI8GN45NhIuM/p4FCVXxlQLw9X9rjuEtAHmL3Rex4b/332suvpKPZkF4PJYn5y1bssXFSBHYqcl
NmJCq0MQ+1fTmUA1O9ku7KiGk2GWRLEgFRzyGsrXiF2yVQr6Y2+viduhfYg7bxjd8nGgxD4b4CnG
+lEG8XCxaE/RDtUe9An2I5s2Uya4zVY+6/xzKXqo5wqrVRpn6mRk0/fQ6XJbScaFg0uGD8JpQoxG
+vHk2ID2cLKrrrVfNcP8vW38IolujlkddCcTB2Hvx7Dlwqw/FjQu9ijTsMrCf5rjQ62BkZfIsR2o
HqBpV/WXKbC2tij0Y6r092a+XnpWfMZkDhy2/Qxrrl+Dhu5ASWKaS2piMx7oUCSX3I6fdBnkO5VE
zGbLdDdAgjGiqb1IWPsef0/LYICXS2FtO3hWXPVkR2uSUKtbHRITx1ZAQ+YJFi9ssks7MIKzWKw2
mR5eI9uBmakJSmYf00sjxISE2xuPxNREc2Zas0ukgPAzJTspwLk5YfeasBslZwDVgcslbhFRTedM
vrgStA/+QA3R5s6ucCQdJdUUa+TLGuWq6lrx8NHkZAU2pKFSrJbZOoOPzvaS5qxLNrk2YEdp6aJ7
nffrhgUo0HxRMX03sv6HGXrBpGiKEm1dRqRCyUmDyBbbfwuV5kBhqw0JjOjF0P5UPUIuPwdtM+Yi
WZkRSL+OasgPe1xwIZg6pFaISOilJv2xHN1b2Fj+HKSB0ZWCAE0ZHDuJL2coq2g5dNjmJ5THfWOY
20HWVN1pHKxLI0NvRFUSzSx9w0aqW0D0bRqHunlKNng2IB+U0R6Bzyn3dA6qAj5SboF2SgQIwCbo
36RSa4Oo0yb2norRhLzPso7zcd99DXLUT2K0bux4y7ccDQ2ZfaI53++WxrtX+fJMZj0gpo7UgUqc
iiHoHuNkdE6Zi0hrsp5lpZxX1bp0XpJK2waleWDKRjcOZ+YqmdKbiVMSdFT0gYAIb7U/vltpQO/V
MLwVqPqVo8dE1Hkvfj05hK1A/vR7TmhzuERaa2MsoZfRIZKrFQezngbkME/6sYjKcd2ZnJzMcGnR
J8IlPhJcqFEU18IhfDMY/NdSUWAzaLXXilZBEZNARjuNmEJ/71ALrsyO0EPTgtXpNDgvY/c5i7w5
rl19j1H54vT1KvPLL5m2jNNpzkJMDZZ5Au1Rs+dY3Szi2InDv4TyVDt7nkbn/lMS5mLlTfve6cdV
PIOIxjako0LGn1eeh8TvHwYZPEYBaXLaF0GHxrGsHZMIMPTlZabOY+kCP3aHiyss91pa3tongXGT
2nRBpKLxMnQEobEwDHO8bKefDVxIFd1SL83wmvvBHuv+RSVGvlVt/GS403cSk7hK3Ee7QreUpua4
43zedYkY9ujYbkb7N2UTsa8T2hRNSzussKnR1YCoaYhJZCBSpKsaYyHG3l9nFaOLkWOIHt8AB4qO
xcVo/TdM8v6BK8pwENr0ogURMlxMxz2W+skJiMExxzlbEw+mXqKdbvX3WE3Z3tQ+7QJ0Zk+vQ68+
3DLwHuJ0fDZbmgajTb8oaQznoar7X5vcg6tFGFMOpMrIWnUgaaje2C0zghpZyE72wLUMb+LcCayT
OSbeo5ayoGrhAwGA054+gEewbuNf62b49ZMm3CfzvfvjE2bgArlEK8EmBWmONJuFOe9oRpIK9t9N
Pf/Pxd1GakZIpzitFIuqXiMHmm/SOPq/N/fH7nddxzf2ppEziB6Kg0h1bzkqg6yOQDxridGvBzP/
Curcf7QoTwLXzS+dhqLCEuPecAFZ+rKWD5kB+5vCj7a6MnZNxocRugNQLT6i1D1nsZ4/mAXiUQYr
/LcIa05zhp9I5WdXSAJYIgTzjm+VVgS5SYDt4qY4VT3g3d7kTS5Zfg9uFN3KARJHIfvqofXolAmV
Duw6NAE91xCn+//IS+Ta2nEo+lb3jvEgfWPd31m6h9c6pZ+DbAC0eeOkrwZnjc35ZDH8/Sl4/WwC
wm+J76YbHibfGx+KNJ8exuBA8H14GHIpkNvOj2M4nv57hh6o9qCnVBTzFQaVfXZxjcVkIMSiI5tf
/j1cBc2VdD1x+H8eB38CQlWDcHH/7nHwIPIxc7Gz3nyzZ9Fm2r7hepzHnHTH7g+7GJa3oQVCLA8N
l3zSLl5T8cGCn28CLcalEeowjms+UxoF99v7w5kosQQ0GT3FKYzP/26KKUvp3XFNKoKg1BcSFohO
OLrM9u2knu5PDJ2Cj46sFt1rjePUt6y68xvv5330UBCfc3/ofpM6jbWtMxRimFuIJnF96LxcaEkK
DNIBBfAQUBdo9bYih3PnIAVBeWq/FGmtHXuX63FJyuy7q0gmHa0pgl+rD+/dNy7d4WQFDCuj8TkM
NfHK7lNsDC38NjMJcTEKyJyPjPHNt72BMVDgbuv57uQyLsAZ651DgCOvCrvQWI7IkJV1Gn0Eqf89
C7Mc2ipmPHV/9c2YxMqymRDTW1yoyFRFtDviAmrseN+b+LmHqltKzWW0NIb5Np0i4wUHKhtzNtU2
FULEvuqSpezvAjTdHwIdyXJwC/xG0nNeiAPc3B+f6PNsg8BFWo5/7MOoOoJry+TZq9503FZHP2n/
903XQUpIYgc9R5oQZDZ/1Rj1/3lKVeF6J8eeYTzFEqUyX77/mLYqL3aHxYFk+E3f2R4tj8y/WqGD
Jdur1Cpjf3ksCGXDkYxUPCwhs3nF+Kjmm5D+H0r6bCNdZ0LF3gHeUvhGPFc8ug7zfN0gnUkvb4E/
u4smCf2sGyrykwDHMZXGLpiNkJAtW/6JxFvS9OFXWgwXqfJL38CVmcgUIt5eEP74Jty2ehirUH+I
RgMZqa/XjzRC6Bc7KDbSAaOBFqAjud9QxLSk3eJY8vuRD3i++ffVClWzPqUKG/n/fMN//+tjKLwh
i9i/L+i+I88BaPwyiW8sA/Ft6vKbQ27usZ/v0e1orx08y/vX7s9Kda7aHbIoWi7yzc6QLeWyf3LC
oaJjg7nCNcaGZNcgw6VQk2OLg3GFMrHZxwEhbbOA6H5D60vgCx2GpVZ7+p659lJ5G1HdE+mdF5+Q
+JOTsHvyUgmjuIeRMAXOkb+6WA+G2W3dnP2r384yf7oQmpTlOpZmvnNtJNxNG+/LFO2Q0otmJUki
4bt9Dm+VOgzVS7UhZprQH4WyifBKRtiBfJ10c9YwXrUAZqDKuqOZc+oiJvVOpJQP2g+Fpb5FpQGD
MVPfeWd9tvQbNtqkMRJGlLGqg9J9CJCcOFAGx26kHjXiS1Bm4IsFVsgG8ZI/dBiCoSOcIhHt8ij3
D3bGWVbr5WPKxgwVJht2BqoHtOuPnQZSonIHzpB2mIdhxBaHNhe6zGyih1bPcIR1HA6FopvhUz8v
IAskB1y9H1YMtoWCfuvnbN5kSF+17n6Y8mc7O7lkmcS2QYlOcpUHlpEPd+nrwlllNOWOUfAWKVff
xewn3LkkoX/ypY+4GEcTPm9MfjwHjbM2rdC4yZhxRd9kfxMRyWefkRFhmS1mfgxz+hyUbOMNeyix
RJmxP+6q8bvx0n2oB+0hlU+NZVUProkFrDM8ts9gWftUbHy9QCwlAGMKUW+q2qe1FqT6wUiLJ4+a
eM0HrnbUb8pwXqlsCipjCT3Vr6rfIRaM8ifSFYKme9MpdRPYuSixdWfZyaFHbRAykLUI1QLztQyx
yz9YlkdzowQboQY7fzAiFAY9lDguQPP0ARHLAU7bUg3NwRNztkXPqhmpGJR+S5dMFjcWh2YbVVzd
NaN3Xipb7Puo+QZCUy3yGi5XyO6XeZLGZs3M/nSWO1HYY4N3FcK2jCQH1zQPpkpQgLFCIqzDhDaO
OBrEBGM/ZaGAyQZ72As2ECd41oAYtWBBr5hNbJWt1mmVMzX0k92YI8PqrPBhdF256zEYso0a3tFu
ZMzCLX1TGwr/YTbu6HvVC+hlCKObsVqxHaT2Xg3ooLyUGKrSOVW6DbgCC0hKR2NE77hxRrpOoS68
S8nLQ7ZopGvdIH7cYwO3RB/knIngM5c9lJw1zrn2alsuolXs7BsHMBYuWV4mThf7PJL5N6HNW3Rm
mG1CVR4mdub6EDbrer6ipR7duJJEnCXxlmsUic2S19LsLJUfKfHIw5C6tpEjw9UEqpdgb0KXKLNg
YsWCK5JjliW61PCxRNQLsqF5mfoRJ5U52bytKGbHjtandyrcUr+KMftuc6i+vUAfUiJX5VzbZkMe
r/MczxmV0C62Au/kui6hOlnjrGhymGcvozZzPEYbGm40rXamo5YFalv27Gss9INaCjeERhb6wS73
iZHoxrNgIp56k8aCEAQ7yq/dRCgytaFA7UgX/Dr6SGBbs6u2fexTv4/GU+0yWaa8CGk/ptdcEpGH
P8Yiz9QCC6STQeFmwzGQlAKJwn2M8vKqjb6DwpfwyN5g5UHqAzuIiTPajcehEn/sJvioukmt65fC
QBzv4ABZuDAi7OA5rnH/ZVngn9Kye6tK6DBenBSnyIu+VGK+24S5b02ME6eJxdWgRrp5avYqCRRr
ZUvmZpfnwQPdkmKf6vmxcQSYLz3acmVcCPbAH6OefOI2eqGETU72fFOx17ZT3iXDoZdmmSBdJpoW
bT06mKIwNMHL2ZhF3O1jiduEQBHYMAz2S/DzuuInegbJRjkW3UqPiosNeUDvdLI4Iu8cZQDN7dH7
6zT6T5oGEbO9ZOkE2ZvmNBWRLbA94ng4m9Pb4KM46kw4SHTwb0G0w4JZH9hJUtn7dbPwEF/vREMb
TFRahbp1ujKNJTSZEBNr0I/JCO5h1PGe1FN0jUcTu5kreOU9AZtMRrV9XHwPHjFvRnOOXIG/GKZQ
oD6k0SAx1dByhdQpbZluKxwQTlul2B/ePHMkrCKOZkUZYqoqEjgdQ+SygWVu4qkwdkXnfzrT6B7q
cVca1UC1OI/zaenajiPX6UwSqprnzM+QyaMIFcjClP4wAazO+llfYmToJeG48HniVdA1eg6C41WH
KbPTs2rVuMz8IuZehEmKmDWwPrXQIChdOmvZBdiCy7hVWJZpPc/MiyRnyx62DCqLojzg6A8OtcVG
WNe2A83Uc8jw2+aMP9d4qIzyODShuR8dBCElkb8rTdnmgyv/xIVVnxpdGEukp9nK5mK2wr5kLvzY
O8URyu4ujM2dqcFqKeNmPfXMuXy9fAvdFunzOH70ChhvHuN7lYB4cEjV6PbBvHl9hhIhT/6iZ5Ib
m603F4iMJGFrLNY61SlNqnSY8QQkVYzdlmxP2Jd+/NuZZof+t61wnOAKjjV4epkvYEEnv0WU+ps6
Gj6pDMR+7nkrI7dWrtsznsq1xwpr1LbvcDxJGchlBNRpJYzksXP0TxuDH+Kx+jnHHn5UgNfRqfxJ
9OELXsZWqxD6gkk0Vy1+dhTW+3z01DaWsqboplvheWv4GtVe5PRESf5u1mVsOFsxVaRqmCWE8RJd
Xz3wNwVoVhk7al+aFls7LXGdt1qHpu6keFkq8i1TaXR7W3enrZxn2x3KJnKZ/PBiWB72ZuGxGRyN
cSe66bVus6uBNFhGNrk+KmOd77qZQekgGUbVQQeacT9N3VVXl+ZGpqskrtcDBqbHphNPrlJqv6PC
BtigsucgN0CFeXzeXBG2QKOyNdIGXZd/CCgNUKKy6a6156UUkf3g5QJmn7GGe+edHc3/6xfkLNQd
MMWmUdDPdf81bNAAJLXm0WfJV4omy02Wuk9Q6Ec2KnkecEPTnpuWuEoMkOU4BdGjrVzNplVlts86
ZiDYKiOuxfFqFGm78QhnXRfYJP3hLSjTZlVkBuMn0CEe459Fa05fKorIbxBvU4oszs0yKBcV75t0
PkccShuRBi2BZHClRWYC9FHk0sb9bWJMx4DN7YnjnQeyithYJ2h+U0xGC8Otf+qKZUDvkBe3X5bF
5By5u9iYtS9p63EYEoV71KqUUFyXxKQsib291W6EYV1K4t3PTBe/kSRO646doJX18TEkBsUk537X
Fj5WLo2N4P3Gjrz8GkT6T21OUMTJ8/Rq4he04QfWBlELVTpsfGFuzYQpTYbLbNWbGqrSKtmFDssy
SaIMM1LiA2znNVGCP4YNGOriajNFP4nb9afB0tiE6rxCJ+MzRdK6zdHqmoWE0c9EBerRGh4Zi3f+
11bhtqoNtlFx+WVLIhh0kaxTDOqMxkog2BWzmT75cNQkLy0Vhu7Z0cbWbPEQ9MkREDDpuh47KhkB
xc+rsxoJcc9aRz7T4mRSHI0bzxnDdQkR41XPSfZCY/FrpqQCFPapbBt50jTU9tQLcOc1PH1TcsK0
Pq1QUaVYFHwiVWJnZeSFjxrF+ZNyeaA/BsPH572zSM51jMHdTWYNjSYtYYh1hP+CYkQKOq70SBAN
0yD/1Cp8h2XLOxJRkuOyXYUCE0/QGLc2iM01A/mdaqJwPftyWyvVTqHH5R0IGnMsBldu8h0UxsRA
nk0iWc6rBKgmNilBmcASv/D85olrARzFiVKNUfmTEdpkUqUFaSwVc31O+YpaCo0qpajORNUHMleC
tRGVgdlThAazQ7mjYGR4QOhsbLLutC6bWqFGc6m7wVttym5TaRMx6ZW1j3uMFQh/AOLG32GippXb
NR6RZQqzWjd2N2UG/tob5TYoTJegBrs/NUGBZhxomFd2zPfnG8aan66ZO1uVcqTO9AmWb/0pq5CG
xxOLVQYmrtL8hmcK1lrRZrgO6O9nA8FIrQN7D7MHvtkZ/2f7AdR8r/a3joVXr/du4JP1pzsYTciZ
F5c5TG7tiOhK9lFbVxno70a63nac/XUnwJBeoPZVxMQ3n1XNlbKNg/Ka25hb4+qOWTShRa9ko8gz
QFWeWe5SBjjqIttNTgWxEfzFBuQIlN59oNKVmw7axcu5Qma1lb9Gzf8h7DyW61aybfsvt/0QkUi4
RON2trfc9BTVQcgdeO/x9W8AjBevDlUhNYqhknREEBvIzLXWnGP+GPTBevJVDZXIA14HXBEuk8HZ
HduAvcpSw96EwlUPfkIjpJvRyTp17r5xkPXJvr5Ji5K7C/bmTDm2M4Y0gxWktwqkfgF05MYOltJW
zIJ7Q7VfofXdOm77qac2n0VnC+HSaQhINDCv3Gwv/9VULqFeXv1U+gmBWW5NAMEMibWCadihL/LO
GabfytUoJ+MY8PFQcO7SotuCfRuVdrdQCm1DnnTmEcg2teq63HTuqNq4skbAB6frzi1zDcIS5Lss
oFmdtcWbag2xd0M4Ll7hPbDG9sx6/G2WGCiYHO1cxXEIuYCBT1kw07WL8q6pfftK8xnEAxwEjpz2
LZ8vl1bN2tRgRJSWl69LWZRr0GqoT1oE4fMJ1MadavHTrVk5KY+bILhWFgk/dWmetSK8+b01nWoq
z7YgKEgzouhKtZofPawSkdlG+jqtnWRbDpo49IUjj7bu4TUJa+ucsKFdDNO6mJXGOAru9CoPvVc9
L6bLhFppD7j8rYqa8RRaNu2/2Oz2tHqHD0Zl74buHnshnTh23cvyKy/A/VHZRfowNM7Wl073zF9f
HiJv7GfXHKe45UvLQpHl0aqEUnSTtXqMM1c/uXQfVlNHMVtgtOcBDmqmkg4B8BDH24bUSZ0zy4OO
2YhBjS2eMINgN9ODdFOkFJ8pnfjz1OgnR6A6nXCdHqfKBfqEbUqxmmLZeSxdQxBUPB4HXJHNjN0M
NS7NZ0IwYkVY+R6HXkiF4040qEBSie65QbiLADsYIf5mkXvTohaiYzwDtpxR3w0m1vrS9VOMrOwq
4ZCSOSaQUvvRjw+epzReq4w4xuVLGBP/zKbcHAUaIl242EhMM9r4vtLY3jl2qy58x5F90wwN2Rrv
4HX+f0Mb+Qiime2O0QhgFDkj8e7WUz2qZxfu9F3NOREXp3UuMA8xZC42bUurBHPsQIE4on7SMHeY
KZQYoeORRcW/4UlAvpFqil4q/7llROH3Iky2iiAP3UMpk2okzS8/RRAGLoWQ2laCfcKN4uzOLzzx
ffATlhCEeuupD8BJmO4/RY4vmCO5d9bSfB2OOhPSpEbkWerwHsfA73aTblp0ZHKywGhVHxRmkVdO
PLRJB4PzSVYYpBZV0bjXRDbtw6J/bmtxGuOM6zZQbg69INeN2e2VYqA6hKI8NnX7VjBx/QVKbc6Y
i6cSNEzgW2s+YXVFRDVupSAIvo/G8qGjxHstOoK6SpWNd8sXYYzDKnVoXA8ubKNEhHecWTlcj/4j
Own0Vm8iDDZ0k+PH9Wt+8irMx5LRCGdLBFouOHkL/usmaDDJohHgU6xJck2DKDkMrcRRii4PvTWB
boywt1k/soxUGoq6qjnY2eQ99MCaUjzI1uTq31g3GApMxriflPWrbQzthaY+EKD5fkFlTmga8wxL
+eSGufMQd9YhSPyjNOAyYCYjG4PQGtcNzK0RJgiNmNnfMde/n3fwY+ODxmpctAyaxHzuaRbH1+JX
6Zq4y3mM75fb7eSk0y2vO15hho5zK8diJy+YD5Fuy9gZaYRDvz/FS4d6tFDqZXKfvLENNnqv6sc6
B4pkRKgOV3S83E1Ta87+Y2/zELDka1zZ91TXwQEFLxlI0nS2cSbNXWzhpCkYbFFb2+VB44/JoosA
l8CyWrcFquZ4sgjHwxe50rXoJ5bndAeIZTNQik/IaSuV0Eto62mfoip+ToEcH8ferC4gcsF1CbHp
MDehyU/vxcylzfTKOi87gCZ7bvyySGPDMk69Knap58u7at613Qof2+BIso5Ky97opXcwqkbbaGFN
RB226Jtb67/47tBWuQ+CJg/ABW/w7c005vozYAe6yZXRPcR5fvJ7/Y1wiP5BaxGF5Hr/beiD4JTS
WWictw9IsjmfraYwc699M1qE1hPoOyjkCZLOzg64sXNfNYjYIy1FU6kxmHRt7QXCerHpbfPAJvM9
Rlz9No30sbFueNUspALDOq/elUTAWTbpS86kpJlB+BNuVkbqHJ1xPxMOalg5J7kyzC9xNI0/lEb4
0igj5MnffTBot6xF49cOvnPx6gF1dTtzwrz6Ejs203KCg+IEHhScW2hXaBxLxTeKXmQOL4T/bBS7
EPfIIQ8YNvuU1UZbDw/LqoMviCnDnLqoGxpGnolx7Jx7kM1bsgwjAppDaxt37vh1CAFCBRmxu8uz
Jltc16lpfrVnMnPRGtBu0gYfSsMMdLJGDGKa2x+GTH5tw54Az9IEb5u2Jzx1HDJ8nFxiIsUpMNB/
FKOBH0+jsxSF4U9utPEmTHK8+fjPOkSdgp7PUZPkQQqRYaaPTbD2CZMrzImZJEcyy3w8A7LKH7pD
JpKKs386bR3KsRD4zMqYGnoMhkXkZy+0g9dRKee9hrRl3qULC6hVXfNeDKboNr0BHsTpqjUihuHO
VuW57vbJIJsbGQckFIahAl3NSSnFL7PcrWUppCEqviemjDbuvDJ4eooFwbbaUzzMpOMo3RYzl4K+
Soe+dZI/fANYK7HSBYs2HztPnSQrypRDcNcoCXmswz+73LYYV9nWMQ6caYqbElTfrW9ss6jWD86y
UlV6syuZWO9KiTdHzUzZrnDgIFs++QHKPYgqmzigfx+bMNykkf6+fFddWu7e1BOa8PNyjei3vcpS
bhOPt7bQ9eqYtvG0q0b1gyzGZ6NV7aPd8RqEXsCMF7Ezp/GhvuFNnaEZ1Z3sxqMsMntvDlb8fawR
OYZZjD+1L/St3ybF/ZghOApFa921nfeuwdT8PsAlRssg+r3Ow7DqqyHdAbwHLjO/PAMlE8YAvKRR
6a+DvE8e4yInogGVVmbV1UPdMQHUU/tR6UTxsb0pcOyYXVXmX1r0vXfQyL9rwm2PBYAymtwgwNsC
ssnoBJsJwOElNue8zfnobXRs2j2HxY10ZmtOoIb75dYwokSBNfnXap7E50K0hxgj69mPOQpFvqkd
Uhnl2Bk4cLmUAmfNyq8BwWCAqupbBv4aCBgXS5zIbGu4YmbYtHAd11ZklMdUB3laRXDskxnUPOHu
xXcBLTNx+CfiFIWLOYnw6EtIGV2W4I6dl/tSd74BinSeGotFQWbBPK8EwW7XxKFO0GJOZR4QpOqU
ZLdZhcs4G3bv6GYmkBWkY0Qj2Jx17WmlVBlemhS3ntTTV2ush2/LCsDwqjgPOH63bcmbMZpFtxEd
AuhGsvzX0aA2CUYcPH52clekQceRmrUr6Svk44YxnQApsSZLFHtG8j50aCtsRAoY1BPcx1mWXsIm
nGBsjChZ/f6+mE18Ge60ja4K/glXg9rUl9lWxfiRgrwartE/DYupHb871djeuWHmrLPYIkW1I4kq
YltduViHH02rvLoIAowh1+9M9F/rDF/PjkvUD/StV2PZbwOHsna541Vgki2Y430v/D6+oMWwd1Mm
OJVOvX2lt4lhT6A5VPRntkVVFce8Gn/StfHXud5V+2n4CR0YLWNH2oA1x3spjRA1B90V0/kSo1SG
ld8ny7P3tJVA3fmlqXqxH4aww9M5Be8CRhdCAx6o/nEqPfdRYDrb5Z0c7j/uVtYNAaJW3gijbLHK
AAlAKPRRwgKOPTssvrDED7T+B84E0E4KMzvAUPDPsTI5Cs17r2Ch3dQc3bfLfox/in8EZ6U4tMhZ
efWoLS1k2c23QNCkDebjuLAaTK61hnC0sLFYDu1qGHk0m8R6CksL3dVoce06Oup5zQP4XYm7sPG6
a1WiKXdhASyRBJNJaT0VBWAroCIrMD9MXigWTJnf6JC5m8rFVKrxN7aG3gfgpWdKl/AufuEEt7zp
D2ajPYB5jZh+dfBJQsQvuIZoqwK4LbTUfIrcosN0RP57E6Tteik4uyC6qaCtL35dItNDkHVcitS8
NhCv+uFTP96WZz1TuHb7voD7Ew03uqTOeSlRgVIjBbPlxS1T98abpm9oElckWADm7x2NDXF2imlz
nA3TUHOrNZgTXLw0t7wPNs3gPBu8Ro9mF1pXzACPldDbY2foF3q1BLYhuDtNEODQL2r1ubX819LP
toU1YvHOWvOipPWeOwNPxHyEMggrwpitn6E1VOc6W2c1jjPfpBsJYoTKRwTwTrvhlNXq3gKmsjaT
EY68EfBpddoF9GJ4he1HIwHxP3o5C7OLxEMaVrp5hxi+QyUaa0fCW8yxtS5BUpabjw4BQzAHDNpd
1Oiv4Uhgc9Il9V3GfPdaeXZzGt7pp+RsaXOW7WRipjCmV9mhXUfBAWLXbhGblX6DjfTerzDsK1wJ
fiI3nYKxgMLLO/coVFGTJ/MnG2kUy/zE5DrcN3mvtthmTIRY/XYE22FViXafSJOPRdnuOhys+m1Z
2qemeR3S9DhFsX4bEPqtUx1XaTHlx8ayjMeCLKit7XHsmWjhnISv/VC5eJtCQfSaYuSbtYB6UNc8
ow0oG+Q3NizsmyjLFwqr4WKmXbn3CHeA6kebaIyAuOii64+yNldjjQt7TCF2fhxwtTx813hH37KS
SOowru0rPVDQoWPxXoqkv5uq1kGiHCCfN16cDtB/M6bBPUZFoiYTemPt5Pj3Jbnoy/bRK0g5H4t/
bE/e3phHc6qpk+vyq7rFZdrhyDx4QWfea1X+1goZfqnRkDpDf4tN5JsuzsUqB5jPRWt8X7UZ88Gi
8we/vqfa3/E3CCGdYFn5eXjGX3igN0TmNJyd8xBowZnqh4AHVC4dkfJTFT5SC0Sv8UTVWopXJ7UP
Idg3ctSaaSXprvokQa3HWB8uvTUibxj8Af1a81wrHVJLXz5hSGGOgNcUmoXfv9KCweJc9cfIAziz
PCfSx8beDBu7jDPCFBJA4J1nruLY/7GUUmZYfQ+z9+U7oV3SnzKTJbFvn4Joki5L3BBd0VnvaS7p
G4IVmBhoDBwyHzKYmaXDlbbZ8NFAYLILhIOHbZUWHIf1rvyn1BnF+bKJ7sawWMoeCg+lQ+BzBliP
rH9PHdKlbRJr3U4fpu7xY2EO7LU0cBYvD5cGnzRBsd+XOPjR9xr+UW84PSBqSp+xTpsccOeiaHQn
ueZI4l+z9oXZ2srvPWrbRP8aNKDPraH4ac+vYYyIaU8ygcFO2wZPMDBIe6+8CycsIFwdW3ZQHgcL
V15aWm+J72mvo+JgEfBpoj2I3ZvDURR+nPR/TNGrJIbn59SwhIgmzh7VGFOWTkF8WBZH0SvvbTSy
VzsfkocisLUHgGMPdd7XX6KSMTsWMH+nY7X4EqoBIZkmQnBSPXUjIrJ5D0eXfI0AYY1LgTZ/yXV6
dWg2jksZKCT5RUlm9FctGEE5ueWrwguybDNTBO/aNNuKxPCcGIKPuA9lircSYFxK9tzWTUL0Y2OS
76yaoRAF5HYJvUiayjrlQ/0k/cX/IHQ8XhjuuqI8//8vRUpigWDQdUYJekOVQiC9E8QXksv0fWxn
LM4jwFkgohvlMbhcNsZq1OQdp/HqkBquXKfM8n4R3wWwbKzAjdcTgP8AdqJirH4RuUnGqQqqfeTy
keGD6U9SzPVVjao2d0Mm+vS4KJ/MfO1MEaoIOtPOGTYY4eVNc+qCUINEScZbxhliO4mMsVWBOSEU
RbzPTHoQec7h35vbqlFv5bSn2vtE2eSlu/xrNiq6lbSL5p72Vn4TVcvlDX74NZsgk2kdOkSazKw3
RvMYVdW16qfpBqwbMG+CbzxEJXVimmk+s+8QGGwgOW5di74KR4al9LGn5uCbEzgWMZLpC82EhghW
kdy3h0PdY/kokq45t5MKNrOdE1PtAHk6Iy8BXdz3KtfadWfTJuVZi1/a5OQu8UVYOYH2RA4UocLE
bAN51u+06VjkffGxw2sZUtjGrnGKSv3X8jDVNgS4qOP9s0RXPWQdQaSUqBuDJhwLgvEWewFcI24t
O+smMkTwZQQ2FRjjF9azQ2BVBMHGwnoy/Ok5AUNwon1XPaEh9U7Lw5faYK3KInmNpSWhq6PV0zXX
2lcRMiuUwq0UP+04OcCEwNA4XOdW4cdEAs8snMfcD451Zeobr+MkHMZTc2dE9YMi2/mo+53DHq/8
q6nA3wC6dS2waZ2h8OJjsgC8YdSrNKrTq0kkJAtkfg373D8uH0OlIfi2Bv3CBI25tDI4HVQ9tBm6
dqFuenvRzzm4cxFehBzQaCE8w4dy9jgggrXdWLi9qBwd0xEHgS8kCJr0sZ6YU4W5ePDtzP4p7Oqu
NUClNDTgNpw711Rq8j5W6LvynENuRJ3rD7H2XDCkX2UD4grYqde4UPel0dFiDGmBLb1UGIdBdm/W
Q7Ads+4nEKsZo9kQwxTgiEJG1SO3JpotTbqHPqdqB/4XIzMT8sVLvGjHD0kayfxvKLHuDW9be53x
Qg3yM07pIiOBn8BtUJiLUKOz67b+ZannPjoL5decRLfHyiQraLaxa6k8L01XgwPw3Px0emv2+mT/
0Ngkf9Mz3OvYkx+wPGTLqWhZHTXTB28m0W4tvxc7JR2XxH6YSudtmDv5ZuKXRxVjlwQBvKMYeGUY
rbiJhnNHGw48RgUlfPm/MlREz6RCzEzE9xge4VtLUYqbcjwh3TtjwM3ubaJj7nU2++X7TQokbxiZ
5cbLRH9vCytEmkSgAWBzmmwtKTx2NIaPYVbc2zLAVJi6fFr1rMoV9UbYYbP1xy7fo77oV4RGfEEq
j5tpZJ9f3mirtK6lQXaYNt3pemv/9Lz0AfN1y6ZPE7iwz4XTGW/5lD1iAYZ12zsdMxJwYFHcoGOP
svJojdH3uMnTow5P5q7x0DixexzxnYK2FXQ/iBfc+Fbzj6Aj96hwG67q2NBJqKETtXyEy/eyOiIL
PKqLS+CI7rL8yrRx1X10PG303Nhl6ltij+izJO3fMtOfYasQP8rRjnWJkcPyNywkeHECN0P5VP4h
+W+IrnCKhs201zr06EDLwzufF3dPAgCKqXlBs5P424QOa4mTmohfKOuY7D4kwl8cdEtzpgc1pMzq
w3LJKQOgQ2+fhBlOu4/X0585+BX81SLt4vWyvKNoKi7G6JfnxJv70UgwzUuY/6qcQL0LPMS7AqG8
JFIGtFC86yMZnbp0eErr4dXkSLmUMVkyTnedhrK82vltSQ0qBuMSdPlEGcOvU8m8NH5LwDJfEQV9
7w00px/HlMIlH1q6YX+fCd4Xu8m+xBIpux1SN2oRbMLl+Iqp1+VI4HS7JnkyNMIpyhnjtbxxGeUw
vnja9GP10DEQOI/m+CPEtH2Pjcm5T5MpPNamDvc4Hr4VIrmCWmGuoBOnwaOq0+Hki4WT/C5vB+pe
dyU7W75MStx/7PamkhcDlkxHsXtXZ2b1YPOkrKUiSmNpmpsJ2vGejTJM1bnlkEPnBrYH4a327c9h
p8YczfufQZ6CUbdu2EiULEcajvoUkGsPWttVAlizKjQGnGZ76Tygh5b2Iii53pDlC7AjAQQdnZTC
qvSCddol2lMaonOkSMZ7+v8mOHhnfiwDIuROzo1PMn+wXZJWGq96dU1GGxrW13uSjVJhdLsuqH9o
UWG/9OMlMxVRrgShHPoOjz61L+NHBcdFtT4u0ID7EmaEQ+oF5LWBw8nf8mjnvNnPd8GVhkF3jHOj
sAz+/Mc3VhG//t//0f9PWPhm1tkuoGavTw9BNV76sHXZR2g0MDLGJjhvsMPcw+0djEQ+h0ZHheEd
vO5i9+ePRNf/28UYDnnOpkMjV37KVlVhHrZxHsUfK+KSUWz5FhFoKdTjPvDOyym/RankBeaRqECO
DBoDoz9fhjmHCf/rntjC1g2eK2kyv9XNT6HOoZAJvZ6W/IqylHCtObEmHFHtaoxxfvXQJzTYrRRr
BogYPDjLl16Y35Ztohjz8VjNcW9AfrJ1YcYm0b0MIBKH7LisBtnidfF5GnV5LJNhbQy6eevjiZC5
tDBWPsfGDagZnLsmmupOVTjMTLSVma1VhyCqaTOjfdRqbz+bGzaxyMkvHU9Q22vQkOyuy95ouuKa
OZl2DZnb2D2XOuUjGU1J91z1gXuvCJJDCxeG2z/fPOP33GlOy7a0DO6ebfJE/fuB8qxgoF1Xxlvi
28K9N4+r2ykY1nVIIAPV6gVx2ng0oIXa6A12etodNHy6gE1nqWz8OKJAeNT00GJw8DNjxdmPputh
hUfK48Bq3CcF0hecuXbDUuFZbOl213ylmPnWOIO9QTBB+IXrkH1GL3AvouqHCkk3irFWOjARNsxv
JoY+8p7Z1tOff3j9tzXFNpTp8uSYQjdRjHx6m2b5x6gXk7MpslEdNbCBR/xWx9gKwzVjFqycSmaA
78LqZLd4akbLvs+hQ1Vx4axcAbJilUd5tBtdmEEpw88vA6e+eNlQ/nypcl7e/vWQz3na5vwRKYuw
b/HpITcKYUrWHT4nfNhIBr3+5JjZUXRp+oSPzV61iLFfq1nNlw6K8Cqwmn1uPA0ICE6ty5QT5HRP
3BjResrG5ixlgXYqrS8S5tVdU7rV3+Kp57v370sm/slxJO+m5Uprydb+j7VKG2ikkyYQb636JKMU
kmL3pVF0bHA/Mo73wYEkGUHDFM7TU6EzkquPaAgcDu2onrwhebar6Utkht5jEzi/BikFOXQjCZ3T
ZBHW9atTvX9r5i+md8gHTJSD+5Qp6CJTkW76hPRPkRXFoTJJZC4zVGAQkXgzcw+GSE3aobKwLcCP
IwxgvARpfDBkZV8ce26suTTAqzK6/OVz/C2B3hAGQg7dVspAGCc+JaMjn7FSY1KY3MMM63YaG1uB
yJ6WtQ4GVZHO3bwurVuE2GqnOOOQSkfXdj7zJcG1T/pbz8qOJz+bdmY/AHyVIj3aBQ27SNu2mm0c
y7aTax8WdRpkv5bh7l9+iN8+WeYIDsuGa5vUsqy5/140sjTiLagEWe7zt1NOj5wISgK/+QVcab7q
uMPrutabjZorr9zhJxCugyJh4a2SsaZI8wtRfMuWJFDkuWsO69bFgiqp4Q5HMuXu6mx8CBBfrv98
8eq3i5cAoXTup6Usx5WfV7w0Jy8qnYxgaylcEz6jma3WwdG0BcTVPO9+IfdfjY4W0ybHAsJcm4Xs
bDsTUwBdsctwZyCtRgJMuHqTI3oIe5Af2iNoPjkuIk1/rtPkixyTdAcQgVOgjumKi0LBoIEd+Ogm
YqQO14tII52wgmamsTd0FkKjz829B0/mfmCvomELfPqIByZhwMrQbHAI+Uo7j8ZWi3DZ+JXU3ZzE
3lJADgQ8xDPqA3eSidKeNjViKYzHvdfsmeeuXLMr9ssMKino6kY1qUu6VT808/eZTIO2ETfjrE/R
niFTvFuKrs7XmJwhgIQNYP6jddXZjVa5tK0vBkkuvFTePsHjyPE5oQE0xfukR4OFpm3VM8w7OzYW
AEwtHIkX1ZmZM/8ztTr82+Ho94OAbtqzHdMyLdtS7vzJ/8eCI7temrUBWjfWbSbpEynkTkaqK2C5
Y9jRR5v7jRPmNq5EcSL0qZQPbolPG5DSahm4R8iJWvA/ukyHnZBQ1fQmVcc/P4K/n2VtTikIrLC1
zG/P57OsTt0gunxEDkzoBwmhDQfKadZwsHIc+rR5Fko7BG1DBpYGnzR3hzfwzsXeD7Lh0Ji3jN1o
r5okeAcpd3A0vX6uMLhfw66xKCX4fVMGGrasOGJGVe+yAOrxYNbWJRzsb1pku5QY9kvclqTsOKTV
hAM9iIop1q6a5t1jUPGTr8lTxuKyXrR9WRzafzk/yt/OjywjSirD1a359CY/7WlRRTy6nU7wMKkg
857IrLGNLlFmoSBUiOWzGXzpRQ20B8roVUbYjZw04zgKrOhUGxNRKGjNa6kxfAN/rvkkY0X4arOJ
EYVXp6zgjPn+/OH996vmTZeOxReetn8/ZahrWtEUHVfNeHg72Xi7ctcm42xocriO1XSMkAKDX+jv
6trf93ZdXJCKPPYK1+Q4oixuG+wCrm+8lPapDjp7C7OVoVJ7LWdFXVgnzV9OefrnUx6kTwGzRyr0
O5ILn//8P94MsNi2MY5+tZW9v1l23izAbj3nPy/aH2b7Dh7Hn2ZFuiN58bS3u5w4MMEAEu7AqTat
d1pUBG8ZjbaF8Pj655v620lsvkAldZSKpmtYpvy0LWqwm7ymCih9R3dci7L3jgFUPEZIGt6UFqHJ
YFjPoDPKE7lL8S3k2OADl9eeywa4pjcWX0Htfh3rlsO76V/xF6q/LC/Gb48rG4e0ldBBTCAPFZ/K
nbIUrQ+Tx0c4DxvEYJS+ixvGPiOD9yGGPWH1Wn4pAGeMYwMBj1XP8cINDs/mlldAB0iLyveMZLd2
xwCnkWn9UuHyjurhK07wYuXKclgnSsmHHJ2PLAhoEfCq1oISYOUzGPmHiI1EuvDu9eJctdbXP38K
xm+HE35CS+g2+6POAmp8qrHJfGwn4cMB+OiJ6JPTbHSY0fcSwB2u2MjsLOTDaKB7t+q2SVSUG2Ag
YL4bYtASIAGaIutlYAblFKOzWYaDczE7+8CpKyLjadHuTA1BwiS0GpRDCZnBs1hThfLBSnEJBV36
7JKFdFtEa3GsTQeLlvUegfAAuEejSccK+eef3Jw/u09nVSw8LiXA/D/b+PRSY3eGDWJHVDmJAx3c
o0wJIxd5d01GLJD0e6I9JFM0r90KEibc/IFx9C3Dc8/hob4YEbGpk0Dmv7xPXK97ohMyrH2mfqtU
mPASGnfLQRmtaa8RX2ngadDJ29qMEgitN4+5a398Vql8alTzfWwd7aA0JlFxABeHHJY4R71lmSLd
2UissALYBGV5zOMiiBQHe37aEo70GNuITdcA7f75Dkkx34J/3SKcspIVz7BcFDWO9ekWaciSOCLb
gjVs1TCOfLQiwqzjBrA0EnBzHYl4+holxhdq4+kR79iHTssmMxSkTRDeDQj0nFnurVlzaGE5xQxi
3PHGSC8LcBbOTUcdgZntQpuxMmG8RO3svcqovgqb3O92kpt6yAoksenMOjFpJo5T8rq0QCiZFyUz
ZrHvsL/GY4fodU1RS/wlr86KjgyWuLgvjz7s5Oeh4N/zELj4zNvuGDgi8160jbWOTXBRpNieApDh
JqS/RT3nOgT80I1pcpY7ngCWzqD+Su6yA8aBT2X0hINvZAqflwl6nBlMcFzg3UUqvaOaM+gVdiXX
7n/KRhveEWUg9Jam2mNrYuBtpmTgZWW+H/uJEVtZUeSN/aVR9v1EwFdWeMz0CMaRZXw14CrfaZzn
dkNL7h7mcLBQDqqDvtmNBfaxqoGlgUj6oJec94qg6OHvBmIG4l2bGMtWUbaY4mdJuuZ4zq7l95eX
NUvadJ3CoiYjRVy8WCMj1rwrO07xyid4sg7l2ZTFm6z0D/23UdpzTDunmKpumAEuvyxVBxZrnkv5
QEKp9wx6abqDw4BsWtvp3hGWEshSxe7BBVx8zKrp+0cv2bLMkjSVpIb/iuutLyCqWORXX6Tpugcr
JIsoZAj7TJyFtUlYEET8NRsZMruxL0GJokKUA8z7ySZsuK3HcG+U/Q4XaAYEwiAVtsOxvCwsMETr
VUul/72tplfdER/2BbsPAJ+5U31rMW4RvoMUjwpsY5hh8TaEHpQO+rg8Dm80KkmRBFeLt2jQkbG0
6XNrTeIWttNLXgeIBkKpn4MGApZCknty2oYE2Gp4VQ2zPll21cky4MKMrYk5lkwO3FJzakP6y+7z
4bGJmvgczi2QxHs0OWSfyJ3ZVvinl9lLAkmHXFnPWPcxREsbX/haH+RL37BZhEbb06yUb0v/u/aM
N+FDWGW06F6WXzVd809vOiiR/rxMLCeJz6sEQzHAPbZr0pP4VBqi6kwUO7G+MTDY8N4jMDEKH/Rt
ZyGLtkGn+rzAUgu08/KHc5SyiHv17lrVYRQo1nTr8eNYXFulOFip5Z5GeuXdLEb37fEHaSfgtay+
PhQF64iIy+Z5eXb9F9NskIF1tnkeYluRlkAaZisg92SjE+8wCHGqQC52UYaDKN7CjbGhXLd28G2w
UdQeR7NoML9P6Ug+n0+AOulrB+UNT609qLXbjOI9Ix0Y0JB89emi24Chz37VjRzhCfcy5IgU3PTA
lHnykrTVuC0cJtJ/vsXyvyzENnfWdEx2aMYSn26xT6k1toMpN1KgTLNlmt8F4fBNxqo9IH3fpmXx
8blrgNdWloq0TVGhWU6spHlKedB9rR7JWp+FD0kSfM0j/6ochIOL7vXdT5vxIryk2eSmi2U09r5K
vSwehW/u/vyT6J9LcUkdhP7HpUUkDUFn69/H0i40SsajvtiiMIJs4HfNFuOcvhlnCrtW+Fs7yH72
7MznyclflCa/LP3jkmPIOlSYhv58PUvB8Z8PL9fDoI5iRFfKtV3x6c4iMR1lIRqxDZFDrXr+xjZE
Tju5N+mH/W5gqLkJrTKBjUc9gtJw/NCB0C1ZQQOIznk3fA+lYx+wecijnPvRrRkGxxQr0DByxCsL
kYMhCxnmZ9/p7pDW2lnDIyEg3t4WADQUQri/dDyczw/M/GPJucISpiUc3fx0rEPjr5WiASjXj/Vp
4FmGqbVfdqkhKHBmyXgTjwW2lqHWNrStuiMS2+E+diVhgO3WazX32xjBTF8aUy1vN+NGWU5EAxuA
XbK7LIWBcUrzmMgy5HWS2cUaP0P+4ltAjwqL+Fl0rj28xQrVGzNB7bED6SHcnPiBlFwrTeAvQIyw
W/S+tQPReJwCn2rUMu6obBjtqLxZYXMHhD+7NVB1/7O89ElZkxWigbDIenD0HoZarDBbR89h2s/K
YCfAqTfDWmWnt2slfYZ0DCV3ahiSs8X7DTSzP9eT+a4D7FkVYYQoLMYAYQ8/9STM+eEykoAJKF18
VDkKZub3KIZFCmsJSBhd7abKd5KZFylxVnH6y0MpP5+7JP1e+hmC1q9p/lZ2BEY65FFYEfPoQlwQ
yiHbdirHXdjgGHEon89Z3uDxpPnmI8KeyZfdDjQBvAw32cd1FdwotAHmRdH9tC0pw15ymW1RPhY7
BNjROdbC6P9ydh5LcmPJmn6VttqjL7QYu92LUAiRWjCT3MAoobXG08+HqJquJJgI9LA3bVVFIoAj
/Phx/8WpjJuFS6f83osboqGDBVQwr7cml05RKp0uljLUDDIDwEBHUT10rbtKr4JbN1WEDZqs32Rr
gGqA7qRXbXJJXkHfRQcxFvAR4yLwXMrmQ1TE9PGHWyH2dBvZFWqbRfoYXXdy4i50GX+JSHSSLJ0K
u0xAkilLTCJA23QaQhPg1f4EwkDAhpfnOSZ8sQLMoYVzlao6uOKWBaPX0TAYRk9vJUCAzPHhFNO7
FhcK6dovA6nTnaFUouiqhmLZtOkX+mbWhZGpbsAom1dOOuQP9GEfzx0btGF02gaHoAekkwEWfk6N
Xq7XWUShBILBZ6+0IDmOf9GscfgssEFAPYJYbow7Shh6WAcxfG+J2gGT1HxAEc68GvsQVzJWavTI
TRr9Mvogvl/J+FVjX3iGRFNxeoWUa+3ODDjXDe4cJ3hw3Lzcx75mXgH9MzcNuDC49cIzTpHgSMEr
giCm8OZ8NZQKz1ZDLk9OJH03QeLshx4HP7lu6N35ZnyFlrW6UHlTpyeOCJyU+gKcdDqoCveZn08c
q0z7snegScudYuBHk6I/Dy71yvXrh17p9yGM5M0Zw5wg5UAj2JOvLZSo2iK8b/rqOoP/fdAdAKSw
vIw9dQLBBrYd7X1ZC57ggH9zRccFmy6ABazK6tjSuljhOmjapab7j7Vo2K6GBw1Ia2UTFAYYVoF7
jCn03jU3pXwLpOVj0tNLI6KT0Y/1wTN8KfF6dS+nOQLm+o9cRfrNWMosfqnCiBwTiqRKXIStc5vi
59GpGocKgESh93xpU6LXpFTbkwlzBo8ZrX196E3PXGWmrtzHoSOTFFvKsQ3oOEPpEWCsx7hFmKF0
4zulecxQtb0xA3WhhXKuQrw9pUW2g6FQuJd1us6iNG6XN8WsskIyi4uhvlGl/EfZ5coRUG2EHxwY
wVrSr9pgJN8LkCmVVmuwMPbzLSTT1ziPH3XNIdlm8CTC7cmHRE43ANSLjldxF4QfhAFPXxjx0gnr
MpoDmIJrQiNi2As2lWI5oCAhuPIdNT2cV4kWyNppIeCPta6330eNiRKMZMlQtS2cCCdl7CIhWyoj
dNawM+CkNl0kVxI128AVab9qZJv7PAuO590P+POqDPIbFcTYc5zRwa0LXi1N3PusF9tbrZDQpfGy
q1FXNwLfZltK0e0F5R4xqOwjrDOJloBLgjjmJVEkXkleINlFlhuH/6JVL/1SYNKJYxJrjDwLdatp
qx55mkAVwMhs3AII7Zi5xvg81pzqkS6ZV2g9ohoHaoz7m/CaluwkK5MCu5Ql/KAE62gqgrBTemzJ
L4/5r1AG1hTvQ5OSfF/jnP15TWl9DxuO9OkvdYG29jn3aQoEggwe1E83kiYrB9yQWts3kgdRROHC
0IP7y6/xXm2ZjtqYg+oMEvH+59egcde45oAWZCEBbArUD6LWqQAQo+BR6B69Ahly8N4Ssh14LQUU
rbZdUlKuSAGWirVylCw0w30rDlb01CzEsqmzNbFrUZMAuXpeP07sL5xPvx704zbkfzTMKC6T9v78
1h0S+IEfBhBbC6TeaDEPW6zusg06HkjQxz5KDWErr6SAizHlFfHGG4RXCWrHdecb3y2rJvQHoXHl
CYhbyRp46lKnbFHpGCFZhgB8zXOPfuvusZHqXxaGfNpYp+IsS2QnKqc9Z4MxiSYJSb1KUcra8MeQ
vojyUQwsGcXvmniFK418A4v0IUMT9AAUCmt5TTlUVggZFbZ3hSpvvMKWst7o8RjjrRDFUtf34UpI
e8T6OVFAwV9+5XPj/G2AGMO0JXPzM8ZanGJMVomaioZXOTLmrbECwyIXfTtFBmrdiD5tRD+EfoFj
9IHT23jME+ek+fL1YOUbnH7ML24F8cDyhHhXj+KHHNDFQuL3XhI1dlbH7jBIhV86JBiVgJ0RwlGG
hEDcW1/jCnylgU3V2q9xDXAxPqT4RuuQcnTyGATAS1GbO5mCfnNuYF8er3d2FdVMg+lVdMtgo06u
ma0X9ZJCcxB7tAo3Tui3t0GHHxexAGGZkWwepKh4nYE4GedVaME5Rw4FPW4aCyQ/VXJwy7C3PUEJ
12GfeNdKWG5kP89O55aNUcNG9oaF67EyzuNknumKAHUjHlBvnV6P+7jNLd0PeO8AJQzdhIyG2GB+
dcYtiQTFTWmICNtVdXqngUaDJJY1KcEhRbWSPCZtO/ymHSE8pqV0zJxEOwlBrpBsKMdB01s0DtND
7hNoXDJXBAiro5yhAnmGDAxGSGMc+AbkQ0JMR4XD9izjzqk1/CuxMgExZDxcnqn3EpAR4gc/T1Qs
+kGTmdLx2TXjbpT0aqGjnEs+jYAm2Jlyh3DiIQiz/pOLrZPaBD1kaX8NJyv7qFfiDs6qeBgGkNYj
uhQHp8gUr7qmalf/DSDnnGX8PDlAzmhYGZaoqoDfJq8KpTvItTrXUVAHAdXJht2IoW+7A1IwYqwW
R/o4+rYftIYGqmHtM1l81fFVOFqkSQtp7bsvo6mKaKiSSGFoGhFEI6gDoZD0TR6X+MEUI1cXxjHZ
voaLvNIYN/7Yv1CaKqIIYBr7Kg6tbRN54SHN4nh1eRrP3ZLJ2OjUT1W6jQbWQNM+Up+mSQ2XgdN0
BCeeIYkodrocCJF0BQQGkE67LhG8eqJmTGfDQX4A8Y+bBoTC+Vbv6NGjk1jiVdGI3ga2e7vj5Jaf
AF1uTdoxr4boHkVPbzaqoIEEHQkRZgCOyZMK90ZVr9WmHNZN6Fm7ZtzfXonMtWPJyFBohnsqTIjZ
AcotkhQ5C9HPGK8Qv3w8epncICUVxP6klZlEiZlhnP5XKsGNvOFu5edUDZwOh2Ivj2lbut4u9awU
uh5kbFfBZKOQXNEGyvpMg6GuVhgdYF40oughrZo7hEBRTZNEJBQQ1dtqkvPRk9ERSvuguTJzoaFI
PMKYNTRAz42YXRhjpxcN1RdaS/I+lrrHM9FHRfQDafQGR0nKiJu27T9SfDqlDm5QadqnNBqyj8Go
cCQFKD1h/BrsRkfqG/T1bs/VmZQTeVVEzmskYWklZi6GxWIcrOPWKDYQ/cQN8unqjdh3X+JGvQV5
p52cChPgXe/l3CbU0ISfgABBZ+X+muqBeCUnlfnByxDSlJQrTWrj4+AW6IWNaFu3wGNTbpulssqv
0ySrnE0Wlx2Z2+wUBoRoiWLA0VA3odpvNJq7a5jFX4ZST05ZBB5BwSfg4XyOOlqFJR+U/W2BMYA3
6iVFevuIZIx2ErtgVPtx92Yc+fshLISdhrA4KHHxSVCrz5c31rsnv0QtwCRjMTnPJplWonaegZSk
unEgtZ+hl4OQ7lGX+eBDGVnHJtYc2YCNq6nqaM3pP9RM7EaLi3VGou3EFDNCvxs/1785v9r/fO3+
j/sd/9Cod9Ok/Pf/8s9f0wzfRLzLJ//472v/a5GW6Y/qf8e/9p8/9vNf+rf9Pb35HH8vL/6hJ0B6
aTz9Iz89ll//6+02n6vPP/3DNgFM2t/X34v+4XtZR9X5FfiO8U/+t//xH9/PT3nqs+//+uNrWkPG
5GmunyZ//PWfDt/+9YfB9v6ft4//67+Nn/ivP3afozD6nHz7x6Ec/6+c/s3vn8vqX38ImvFPnVQJ
aIEI9pKgCRKm/X7+T7r0T5rC0ohn0sY6msbvJaAFvPGvif9E0N0y+KuWoWugeP/4R5nWf/43+Z+W
REGQFoXIHxIt9Y//95Y/Tebfk/uPpI7v8CSsQJKPMevvmCbIoGNVXaSn/HNmbxQq3SQNMpA60vrl
5sFXsCPIUF5QjNcqND8qSvLc+uXCjeLnxOfvn5ucqRa2OgCSJd1W0JKJc3WFsPmb4f/rw95+yPiE
9z5kkjLriLh2Fl56tiZ/4PmFUT2lhvt8+eGT7fn3e09u7J1mFJjpdMDbNy5Aha24rW1hi1/gTrgG
pUIBeiWugNAtnLNzwzS5sgRcjiIt6XRbq091hDkRfOKFLxnf+L1xGqPmm9qKnmBbleYZYkbbbpN9
wznGVlfSUd5paxgUdrlQ6xjj1Xs/M+lI0NA18GyqTRtpLFxFQbTACZKkJwUZQqdY+JiZYRp3zttv
sWJd7yKkWm1sBEv3G2ThharBOcd75/W1CXBN9hofM/Ih3DcOYillhjiv9YT3xQYtt43UqT96udkp
Tn7XAeUCWocYuEKjJRTslt4Vmalz44ThsCpi90pFdExQtM/sso9+J4Mca5RHgaN38KJ9zx358sz+
3Av6zxKdIsCAj4LtahXTVrQvnSJtueGCWAPKvthumtRS/v6JSbCQapObaUEi3MfZjZn0uCdH4qOL
PFcR5j8ijvWVqKFo2gM1x4ngpMQLlcGZza1NwoaUBalgDEi9hqgpaeyKgevk6+Vxm0Do/v6qcXW9
2REBmg6I13VwNTFC9qvmEQUeWyiEV1+B9xwlr4qVrgpXwuDO28QJfl4VBA/zR+diEoAScSSon7TU
WNj6kzv2368zCTVJqyeFlcWajXLch2zn7eQ75GoKzEHsdEO14Qu6dL/55ZMwUwYVLkl9iz6Iiulc
XYJbU9XP6GNSyJdftURDC8rL1JVvli9D7PSbyuvt0olf06zYF0WzVqLmyGX7NUI/auml5jb1JEDJ
GsCdNnDwmD8ou+4Q3Xob8U67xgHvWK39TYSn4MJQz/3SJEa1LZIpEFMNGyO/Amn6ErjawsiOI/hO
/Dgzmt6sKbWlp116rmlj17oJ9yDeAeuu+l2y1V8ie+mYmNkW02KrhycL1WVOpdp5UekJNrTY0tBY
CCgzqYE6SUXZbz0KFD2pgW0ex3NCsQUbkPnh8hjNjL46CSa53/pceSTWufpUFgfPX0gE5p47iRVB
jDgPsFbNrvzPanLrLLFeZuLrtIAsY+ZUtL3GNRSTaC+5jlCHisy7THm5PB4zJ+a5sfVmyeQj3DkO
Id0rjoriqZ2mn1Fb3HTU0Tt5IdbNLZjJhu+61m0abBIhFTzjdRclkMqThd00lyNNO6uqYMZOFUnw
sm1ll+ycg6Xfo/AcrstN+AS3bQvnB9U5CRifsxAs5uZ6soMBtgVe5bEB+vh70qhrqB4LXzPzZGWS
WmBCXSlUwzU7xZpG5SQlQF6e55k5OFMH3swzdQPVVbCXwNgeH1Ms3RQdI4igXNhWY4byTuSZXiDD
qjcqtel1O5JoLeEevCoyYesL0ZimfG/16LMSIwlz+VvmRmmyh8ESkxeHJN1lfy+4yIv87vBPNjG4
+yHzXPQTjP7kEz1FBL4uv/Lc+Xquyb4Zf0PJOilGvsaWHlmfh2Tnbl3bgGS+lnfpBgDhQs4i/dx/
+M9BrkwOcinI1EF3WZxDcFWp38ocXfrsuzlU69C8KsofQ+YjvX1/+bPmVpX8cxIj+Vhdl6WCvrdW
7QrDxFKBBvYiAWd85/dW1eRQ9koubkPBhaTaQRfZ0ppKVnh8rIZ1t82Oma3cXf6MudU72dAichWZ
lGpIfhQy5MU2vzJLBektY1cJyn5oMPGkInz5t2aGbMpIgAxeo8mRmnbsv/TpKSDQLgfDcdzfGbAp
80XFPwKTKxn/iG2zkTZYrdnZHrWlA8ZXm3ThkjW3luXJEV2kqSoPMOFt8b5fF4fwKKy9F/mReuTW
O2JZ+/HySM0cfWe84psto2puKVto5CIlHqx0bTegdZQbe7Pe/d7zJ7s9Uhzsj1vgw34MsT/FHcTA
Sgl5HVmpFyZ77hPGCPbmE6jP04Pu2PVaXWLvGxKvIK0qmb7vUKi+/BlzC2qy4enoVoaDhqdtANAt
aTM6KIgBVb789Ll7yrlJ++YT0iwV3T4PTdsQ0U9qEO5alYp1UBGFzaHeww/+lBYAginorsZqeN2Z
nwK//ORFZk83KPnQqXjzeVF0Mt04W3qrmcgwxduU4KDjvudSFrab7IDL3J4Ov3nVrZst9sy3/V59
uPz9M2eNPAkNNbQhRFIL01bx3GlbfdvA47j86JmJkyaHfU0fqJTTltQr11biqIcGakT+/HsPH0Pd
m2mLVcPXqDk6tpNgP2Q5H0atFE+QFrL0SQ/0P8fMebm8eb5XxE6CkjrqsKTpzZ3yxTnCGt9mjw3x
Rjl6D/GdfNVtlXUIh2Cl3+T7y981Mx/nNPDN74qQaVT4/7qN0nYNqywMsoUjem46JuEAfnCNcnRh
4ZF1ivCRzYOPWbmAA5yJA9L4NW/eWlXjTuUmC0bLQXWnaXDe7neYhR9jHIEuD8ykZ/f3jEzigFg3
HaKnlNiKjbSTP7fX40wM6/hjcXQ3S6nvpKP6969MTnzKuXhNS62OxGtwb4koyjrKtaBqd3kevGSN
9bHRcCh02xRz1cFCJj9CtdGt8MQIFLQ7kc5JiQyYBWo5rhHdoQ2zZHt5BOYmcJItCF5UxWjsGbbZ
FvAg8ydMZPd+7v7myptEAkHB4LI1yXUyCVWEHPW4/PG3Xnza2ZM92srdYOq2kIP8OwBZbkL78qNn
tstU3gGbnETDBpfiFUbCoI7CGyvt3c3vPXySB6j4wOF2p+gM+LbtXgugbJcfPDOTZ8rYm+0iehaS
GAppjGvEuwJnK7nVvzqpsBAb5xKYaY9OFJE7KGEPUydx7g1p9Wc+nsN/lzbVVjjCuk8XgvzcBEx2
fpz2GB+0VKTdfl0KcJpQwr08SDMxRZzs9z6tA6NCh9XGybxnp0lJd9U0HxWtWciK535gstUdBaeQ
mFaQrSsfRdTMlaaDvuVviJOvlz9hbnAmO9ZSfepIY7oqiwddwwTC8RZW0DmyvpMJi5PdKpd6gTAL
VbZyqx7jh3jvHHAVOuRXgo1c3c46BAvTcL6bT3+Jvq81OcbFZhB0wegtm8QeGdQmXRfCgKWGp2yl
qL4Gy4pyuOZ8xErqm65BhxdBxlAEpWIuflCwHkG79toA9SoZPmQa2uRubH7xBvkaFjoy0VL6QSP/
qKJ2r7k6/qzit6SXnrUeW1+9d/EoTlvYIAmKI+YGf9mt4ai3ru+eMtl5FtQGvYE2uG3FYSn9f29d
jB88SS2CSCyVHCQmQ9tu1XW0q6qV+tE5hGt91aYraZ1uhINobeQ/W8E/dYLf9tjeWyXj703CTFjr
iJA1AgPsZGvF9+585Kn//xfg+OjxE98EGhqDnpkreGyY/ksYfKnk3eXnvhthxgdPkgnN8QvMaErT
7nbSzlsrJ+Y8fjY33Zpmnh2gkLEQ4N+tf42/NAkwGlCCQOl1tLpc6cW1giOmE3eyrJ5ETODWVZm/
QGmrd0aRdMfWwc0eylCSld88evoSyi4Yd8pIqFKKuPzpc7M1CUuegw2UmEE/9aUnQ9t3EMQuP3j2
SyfxyDeLsBcQZrAzR0WItT91EIMQhzVWMXRlHe8mXwlwQSbFSLkCOTmCE21yCjttZaTV96wGTOJV
RvAb6cY48JPgVddebFDM121J/eB6H1TUUZeS99nlM4leGu4w5SCQEaCLmn/A/XadXst3kbdurRVO
jVvhgCDL5WEdd9E74cuchC+ZqNEpY80rwTISOsjW03Bew5ezKj97hb9wSZ1ZFeYkZojc3SVivWbn
CCP61srUlrqxiDrMfMEkPritFgS9kzi27OWj4dQd1Dg6oyN2eWjEU1dYT3mIxZhh4ZakGDGkW5SO
8ZX7kTaKADyHe7MeFJ90MXgRLP0qleWtoFuPTe9eo0V2pebBqfGQX0st9KbT7EQSf+fpdF9LAcob
kv+PyCLSfjWRRyI3PgLgwiwO3nRi7dIB8GMTf8BOcxclzSg0RYWkdv1VVeRXOlrQUNCwE66VW5xi
V34WPoH4tf1WPvgZHLChtL7Etbiz4m4/RPJLaoToFJuf8e/YKkLYYFdYbgZQ0NZZqrlBaGdwtm0p
Y7jeGp8wJbQbZGVjY9OG8qc2yHB7wxpaLONHC0mPlamgwtFhQFI5ytbIlGNhJY+Wg03ASDLU6uTB
kJP7PilwKcq+DZWHVrpvitvWNRHqb8LPWB+eKs/FMboK5V0sWl/cZkCarYbGWkfiqqxzl5Ja88Xg
busHHMia8sFV850zBIBms26thyZiA65dxuWHogzWWoFYiYYgaiTFD5oE+bS26pXsgyeUXCSl8/g5
El1pxX3quqeBmiGaslLRk4OoX2IQ3RorRHCPKdzmtWIIo/Vjm63CrKVEgoep5iYbBK5eygbLS+xu
b1KrvtJ6/c5P9WDj5ME+LIA7Y5+M8M+3Kq22MB52itJAqaSYmgXCp8JP7xFH+9hnzdcM4m4VFOqq
VHtsnZz6Syin0Zrldx1C6dqmcbLyy9i9zfTyyyD4X9Qy3QVp96Hqwq2Yi0cEVNAmyLvrJPM+lQiU
0J26Repwh9ueCeAWdWNfl5JVggV7i+dgp2GtgwzUwai6ngXjPfqV4m24mG0sv18lpvWpU/TTGfQe
99G9WqCR4SUs4B4SS4WwT5hC0+w75MNRmVmZHQzxYHhGdw4NTLNlTgrEizGBzhqXzKVIV2YlIp6l
JSgYqjBipLbZi56Iw4qhs5NV7IPTk5gizZR3T1WhXEnQPCw5fZaa7j7W1HAzmP0VcMPb8SbSyf2P
Ap+zhfj1boGKOGxOznDIYQ1oeQNDVnXYGUH3IjQMQ9jothe0TzFiBoKBiHvv3+oReoFRbnAIpv6x
FHDwNiMQi32UP7IXdm4mL9wV300/x5eanP+i7PkJYEowC3RiMepaR7fuJ9IzsiNlnT+SEhqby/F7
7qwwJwlA6ma+k+I9Sm0OWtyaGszOvcczyFijU+HfVetsrT9c/q0xWr93VkzOdiCWQstlldp1690E
hrw2YIKi7mh8UcwPXb1wsM6dFZNzvhS0thGrkiJ2gbymVa7jult49LtFknFeJod20Hmo5njnAnm7
1deg3++Sfb1Rd/LeWQ8LF6dxkt8bpsnpHQ9OleDCzJ2vwRdA9Gw0O3ASWVrxM48fkYJvk9aaMgSo
2l5DyReWKKJd6AkPC6tpZuxHwODbZ6OeXEa+AwykqW2kHCrv2+WVM/fcyRmNxrcVizFdjwZV6iH9
qi7J781t/zNJ/U0KD3HQGDwEqmyqTZsErWFHK0+jiYsY/MBi9gYU46cMrK+apVcoJCLSgf1UjEsX
1h2Jju0OGjxeuLC+5j5znLI3L9MKugtdxyfISaBnqCge5ChZQBjMJGpTLH6qZRZkKD40yqia1QfP
hFHh7zsBV0p5qRM2c7f7Rbm0UbQqkClUyuFRVB6hNmI/uUeP1768DmYiiDHZ22gSkSogJGpL9KFX
oAKuTVOiMy/5a7ntruOwc9cNTiWXf21uOia7vYlCmLqK59hZNTyjBfAwpG65cO7M7cLJJi9wONEV
tJxsfKPT7HOofYuXCi8zCa0+2eBd1Qmt4RBmVbsCiYT07c7biydvYQ5m5lif7PEy790wQWvfBhG7
xdFpQANA7065sDDqc8+f7HVLUjIvDWh66V2y0vQEdeS1knxLF7EMcz8w/vs3u8wUED8Xam5eegkL
3BylWSp0gO6K4PfKAvpkGws+0gm+SwZRC5gu9ZlEmOjE3eVFOff242J98/YK1lH4IzG7pSdjgFzu
FBFMm9M33/NkidM8t4ImB7UlIsrrDMMIinH3yt7atjt1h13JwgqaWfv6ZBdbuSMKbedYmByfHOdA
7Upb2rJzozPZslB/ANeqsNkH6buiXAHb3hj+cdAX7qFzbz7ZtagkDjoFEor4GRn8w2hFpMgL6/5d
6AXJxRQY3HpdqhbYH2AFN+AppJmf0855SFwZu2mx3slDtxK8bmM02acgrV4uL6e5ssgUNAytXvRN
BB5sFPsx3rBxI95jHb4ZKTIr9+A+KWssyBBn3V7+wZmgOkX89o3uiTj66Ez+XY42X+YFq9978mRf
G6nhFMC06ZKJt5l50y8FpLk3nmznTsrEJB8K1GQVAPPlR09Z2Adz6aQ22ctaV9YdV2Lz3HPzSCeb
vbYtSSejbWT3C78ysyWmMh14MtJpragl6iW0xBjFxJhuN9mLu4j+nRuhyYYuijL3QbFxOT+qR2tX
PzcvyJLbmo2o7Q4n1Gvl6fIUz33LZHtLnRBgJ0geSN9vV8offbW7kYKDgwze5R+Yuw5pkx2eqHnh
a1j+2si63Tp2baMOtinBJmzkHf6M+0UUzPjK72T5U7BtQk8X8CQ2h+2AjYmQe+AD0uELyhrPFa52
GMn5+UpHBL61ImwkRI8JW1oSM2FsCsGlqqsDXmFFI5e0psyyrULokM+Xh3Du4cbPBxS9sayFgEAY
K/ZidKeUV0X28HuPnuxwrU5T2VSpt1MMoWJSRck69bx93qgLe2VuR6qTve5iGNaXOWUm1cbmSLsa
Tv4au/V87YJEWKbKzEXdKS63qIUOkWGSnPY47IZNfsRNs1yH68E2V+lTsQqxhF07N0tV2rk5mRzo
htzlOtbZOoR8FBpRvcT7mpaFaN1dnpiZAKBOAgC7P8NW17JsGpYPqawhgYwl20Jcfxc0wMH4C0Y3
7CIfqSjNVh5HwFhpOxvsG7AI2loUylYjxaDd69vRwTUnW1z62bmPmoQC16rqJopTCkEcje4KX5yj
vPW33kZOdkpJN9DbV9foBP7WEE6xu10iGcjzUOAS+1s1IQYs3PtmQuYUuVvgBq7F1ngll698b2/V
5LsYcsefL7/23OMnuz2GK5QOPV3eAHBloNXrqn7WlB1mzksReVxD7wTKqQaupbtIiFTnmovKBAQ7
Ya17KxbDVtzjlrVwsswF/rMI8Zu8OlWGQJJRObLDaNVs8G2zq1NirGgpo7Cxbfe0N7LFpTU3auOS
e/NjwGktCXfbsb3cU0fCLjI7ImHEoKmreiNugm1EPVGzrbtFYO+41d8bxkkIKI0+iaFuct6ska10
92DdN1ABI8KbQsvV+7SU3c9sG2WcxzffptVRWVMkBw0LLZndoy0Demeu/2cp7DePxg8VFwFqYzak
4Wt0V+z8ujghcji8NCt1Zd0b1+1G2YLegwku7S4v8Ik6/p+QJaLPVDUg7CUs7bASsXtfu9Od6tb1
KJy3FeIl3YBYgfpYRPo+heCDRKOxriPtofXVOwiyA5Wi8VVE4VRW+ocmwIXdQaWaksJ160svihje
eJ00tn66hy5WNxFWr7GUv8qV9zxQr6/U8NB75SZ2ylPkCu0aebqT6EbbIIn3rexpK7TdrpWoW8CZ
zdWdp+hiMxvZ1uMmwNo0OaAgb6uH4ouKBvg1Nn7r6ru7Mb5dHteZZTLFGltGwT0/H+idSx/TgR73
Inhj7smTkIS7BYJADeBOOIVeBKJcefy9Vx5385vlJyc0ba0ydmx8ovMgwhPk91KmqWgH/u60hsYQ
5yr3Iars5l6oFqZ05io/NcMqKrobYIhQ2MqLq7x6rtRibTRIxJfBtu4EDk3soEplf3mExiF+J8jI
kyBjAoM2DXeEjRb0UNqPjvcJY+Uabb/K+XH5J+YC9RRR3BVyEIZl59jWiLxS9uF1uDZvte1Yhg+2
7mYJ3DH3LZO7Brq1JhKL/I6nRV9aoXORzK+3nR48Dn4AQ2ux6jtzGEwxwqqP9WqlNY6dtuikh1+s
kggmfRlM9/dSi1+QwhmNxDriB5IB2GQ6CHvW28L6epdeS3g8J21vNkVM+x+lRYo5irsd70vFl+5e
X2FjfFwuGM3s6ClaWBTrOKpEpsIJEd0JVnm4vryYZvLic3r+5uUdP8Mwc6gde0jRDnStmxi5aj9e
aofMPX78928eL4qoqaONMxaQjY1S6zvcSW8kX1/YbedN/M52O4fxN89XhiS31FBmYtOG+hDGo155
q2bCj1BQcFHvTxiBPji1eeWJyQ4BymIdqZxTgzC8GGp21Xepu6ryKsOVHc3WGjdV2NjrbkBP3jek
V8x3XuqkeUJs7PeGexIepMikQeD2AtxV7Tav8Jcv/B9Fu3TLmdlI50vdm+HQ/brvXGze97qSNXg7
FDnWCJTBy+joYc7ym7tpEhcsFKI8szTcfeWgrxKoAJV1+/L4SGfC23szOrlzKKjLSk4Qens1c660
LLqVpfC5R1Yf0swoAnhEeN3Wi0Q9eWbzNRLzXaghEdrrD7KWouXDx5s1FOe22NbMfe2720yo71tE
AVeObN06QS+tTG84Vnm418Lu5NXBzsNuO+ZwwxsdlzPE/k5hxblfpNHOkVukSM0K3ywn2Qdq+Ni4
CJAhWvwK+9pdxW3RbiKru/Frf48dY70i0QSckrXtqgqVHo95sEAmogSbBgskDOCShjYzIruKcyo0
SAVih1xPZWn9pq7SG99XEaYQ01dRMD8Lkvm9KnvE11D1Cngito6fPD+6di0BuobaHUMrO5W1+lDn
zovWuxj8xrhexmr+1VUgqtW4hgtZe4r7/FAFOAXlnfyIrn4DmCcP1ji2IBSU3GZl9+wiihp2IYcj
Cs1Knx9lgxPeSLPt4CnXUU79JQXK4Pk4ILhi8Q3kcms7+BFJbnfTSTivhv7eGnzMcsr7KEuf4Wfg
Z5qLd0oUfhctAcVDZRzimg6mHsbbLFcPbp3he4O1oorfSlrr6PZ7/cpAiBhXvXsd3aOVqgT3ct/u
HK/fyVn9IPTDh4ZLvNuhqVzi8bkJAmyWS0m70QpjW2rtSxcVj0MZBCsV49ZwyECHKofLC3TmTPxF
iXwYyavYc9tYUCGEm68L3e/Ap4BwagwAbP7m8u/M7OQp/NZt5SSoDfSL0MpfuWaKSfdwh4/IBvW3
7rf2sTkF3lZVFmeSGAl27n73USmMHy6/+/uXFHOKb+2TrpUF1A7BuARXuBTd1rKA7iVtfLlCYSru
D1Fn7C7/1vsHoznFtsqZqVepmQj0yp5zyV0nwyJTY+7R49S8CaahSslF9DMBCKpjU5q6z6+du2qf
baW1xsJbJdfG0+WPeP+UNKdgVwxQ1MjEb5mq3jcdhREL83EUGBem+f2lZE4BrlnutDKwag4F1HTZ
Wxpifd6LT7Nv6L2lM2HuRyYHW4OaiITVNoPlXDcJAmfoxrjAT+gyLuRZc4Mk/zwdeiGZRVcxHZBk
nnKNKzwG1dcAw5eAkDNVNnMKSM1iP8UIiL0N4uk2u0uP4LKHk9qux0nvN9z+bEdcZddOvKr3SwFl
bpVNzrsCxWKj02vUqpPkVOmFnZr5QrLx/pxANPh5xOqiMAWtqtx94HxRdHPXSu5KLwtUxsvd5YX7
/stbU3ZMTklSA6hHJuBr60HQtpW0JLI+9+gxAL/ZfUHZWnFeqw7oy48RTH4DC8TLLz03LOO/f/Pk
uLFqJQgHwQ7UYNUV1xwwq0i8dsyFQZl7/iTn9a3S84asFGxRecX7G50WeFUrT378vdcfB+zN6zud
rsc6Vr6Q39GvOUB+2AfdoV7sAMwN/GQna2Fm9UbqMPBxsBOzxtZb//Xyq889erKFUewcEsElSDil
u/FrtEDxMF4CMs2cOlMcNiZwOVxndq9YCac28x5CJX2SK3g3WhxfGV3wLAfyp8sf8n5NwZyisWPD
ahsYyYKtRunHeMhfwqL+7rjBEZOdcGVlwqtXN6dSWIJFzXTGTXOyGxIyIdzELFAsmb8RMJs0xGRb
Sua3GvfTyni1JPXoD9hi68Lm8ie+P1fmFBWahr4llh7JQeDe1O6xjZ9+77mT3ZF7ZWxEmMfZuIGs
HPUr0rIL+3p2kMZPebMzQIkLeFRUgj0oOSDo5DVuk02oVNeRWdgNUt2l19artnbuSQ7Xlz9nphiD
efDPP9oTpfy0zFkK9tDvxpIscGN87RFnw3NgHe6Wqsoz55852Tx6JhWiUXP+Jcbn4f9y9mW9kfpO
tJ8IidXAK9BAd2dPZrK8oJnJDKvNDoZPfw+R7lV+/sfNVTRP05EM2K5yuerUOaa/1ugjb3aiWtnY
wo1utvPOpX2qoMux8xTWeeaae321Y/ZfO0RHVFWF0C4InSlFzFyjpYu4vs3NmyKbX2jFvgVLcURI
J1R/ynzSsKscJKAn9CNQ5dgDbn15kSXTI4I61xXEfuOE0VPIWCn0pYXUzGz8+N7ggmn3BZLmBEdz
XORzAGEDz1Fv9Or+e4NvS/LJJEqVzsCS91nspLfgaV/U0p/07x2kILv87+DZVCXT0s1JhJRg6IAz
Fq1gkVUuDzY0wC6//9fXLUfEbNqQW9DALYz0VOMG/fxgsAWqdcRvMUfD3+89Q7DgjM58NqATCmD9
e02fS6BCUvZag8Fsj6tOtn8E0116TrJMRwMeFEXDMVFw/wfiwaDoQ7j8CbIHCPZbQZMrG9qN5Ar0
s1VihC7EKMDfv1NBFRTO/m8FyLGFIBWUxXqOXQqsZpUaXt0391npHHnrsmDVk4NSmbHjIuLXS+U4
9Op7kqZPdCj+QiJJDaxBuU0SZG8GYlRAO5Xcz4DU81uII7VuOh1UVhyG2Xh3LT5C5goiNxU5aBwE
/t+aHREOmrtc7R0tRZIwVX9A0MZvJ7DUgOxtZ5NKZl/Eg2odqARLOiTR0J+a7jZbj662c+mRBDVE
dA4m1D3B2p9EFntzzVvHziOgP8DR/5QCG9p27h70TvYgwVGgt8TI2ALUT/NnChsUvnjMzkjZ6Ia3
3q++GU4nCBeg7Rd1MbCBXV4YCdgEvFz/9SD1hJ8KC/ji/qCF6DBbB685mx78oL/+rczdHg/ZCgmR
gTsZJNNWMGCW2smy/3RG5yva3lfIBhf8h8XYXCYF1qgALAJKFncKaxTPSor8e8ePiBad1UVL2YTk
/8KXyHTNTUzt3BXfDCyI4Dx4btoQ7cTpZljGbcWS+yY1o6XfO5q3HfS/CV2whv93jfu8mQ2rhXXM
7KaAyihCr7aHAPNup7pk64qoUT1lFcS9UHLrD9XTFNYxeYAq5ZXyXDxqkJF4Rdsu9lMBQsfQOVze
uJLgWISMJomebkA8mGX55mj/lja6PK6gx/P/HK2IDdXnnCozBYyoC4eXIvfQt7cZYxa6/oBWuBqm
ATXVaK/3SbJ1LcHqIdBeIzdXopIITnpFMcJC2yjM91iGZCuzPfZT9AGR9nElJs49p9W5Vxjtm4X/
dPp6AoLxOOD2SofvsDhZ6BcTTLyecjJV6OSKZq4HzOjQO1S+lW7b7hwism8RrBz6KFPhQDkvyjm5
hhq0r3RgSeyb1nPo+KOH2Dy39ljhJCgE50N47tPENSMkuCEag4/xVb96Z+jLC9PTBAwmA+Hr5EHH
u77di7E+6sZfWKglOIDJaECfAlbSCPqY2ujB+A+O3wVgrArryD1sIFb3UKPH4VHLfMdL/c5n/l6a
VXKVFuGmfVUSvR9RIUxc/qBW2t2as0NqkFNn15qnaOabrvKIQypsx8Qk/kiEnba8bZcKQneRUi5Q
lOmf2xWImToPUnvp4wrNMyhvqBG6eAxoW9iDhzj3zlQWHS9D/yg9VCJc14eozfvlF5L4EhGKWiTz
DDW7Bd3X/cM6gai83BPRko0sBA/5NJpKnuBLpyE2x2PiPl1+Y9n2FDlgh16B2qOjwm3oPnAVGxXj
jw5Nw48DyMPYCSKqAeCCOw/Tvz4/REBqpowmWMmRa7EerZc01mLqb0IZ/hLgEN/lZZLN1fb7J4tz
KGhfeoZtmG2d22b2G7ose4TFsh0nuA5DJVlNIT8YFeyV5Nc0hbrG+EJRFrw8RbJ332bu07vrRpaP
s7otR432/Ud72skKyE4jEXaq6jWg0VqDkxValB8kceZThcg5WMDzhwUYoirSjIDvFRFkyRRREFdx
oRUDSRFEOkinGCHFwcee7cMHx2fo3n2vgcsRkaZzO61WxlWkCpe3pIAeOO09pwncPUio5FgVEaeL
MaSN4mIzgYLe06w5aO2TmdQ7yy3ZTh+V80/L3Y1kVpUFyz2x29GFCiU4wWh1O/M9ymTZuouAU8ds
TIhscSXqEjfzqQXawtF4gerjVVOXt0vLnnRXOYJcJzJL0DKSgQ1BT+pb9MX1/jQ1V6Aq2OMwlWQA
RFQqVCRtUJLBiRUMXA0VvZ6RyvXUCon1Yg6Hxkh3LiOyaRU8ALrZ0XmQ4KNRiInGfDkayvhznvMf
HYCOlw1Vti8ERwCF4q40GMA25hLP5G5aQTMUfm9owQekcFelbbRJ1KUP1fKH2jErv1VGckTMKYSz
THNcURDQqtBaH0oNrRnLiYGx4XuvLlwQGs1QxzJxAZ1CI9TSJZCffqU1Dy6PLllWEdDZJalmUgWj
l8uhbB6ADzqMSDmn7p6at8T7ijDONbFK5rrYNz37m45P9h7znOzFhdMbulw5gBeYdofjOmnSEspc
rHgi2frSceLuTI/s7benf3Imil3pkwP+02jOiytCTT0qlKXd2ZSywYX4P00qC62aSgKAwfWAdphm
J1shsSMR0jkv45Q0K9LVydIeSne81oEXsty915YdQyKIk1toSitm3Ihnfz5sHQ+1n0d9SDx4xCgN
9mgOZCss2Ky5TtCtLoGTsMp68fTCAZCEtK+lA/IP0u4ssGyuhOAeyNN6HVcH+7862QVQHuRObx4v
25ZsfQXLpY5aoGGzUCKtfS3qd3t9+da4IlwTfP1905QY16FoXn1astfL40rmQkRq6s2aLylB/XGu
rDtW5zdqboc90XZeWza8YLH5RgU1TNiWGn2FqpqBzhhz+nv51SVTLeI0pwplFRRR0nhtGMCOWpA2
WXx5aMk2/IgCPrkAp3P6woZcUbROzyw/JGjD0sGCXKx7pXzZvGzf9OkBYByrAZfDA6xkAPKL+2p6
k+9xf0rigw8b/jS4A5AfKTOAHOxq8XP0FszlJvvy1BT2QbPuLk+RLFEpAitBJzairQGk8KRB/9XW
OTLZ3kdj3KEOur97qThJV5zzgTH+9DUQJa/6wkBve3EsH+bKG44bcxmAf6bngG0Id+/q5Abl7TcT
QB+l1E/PmwBcViy0xUTMPEBcYkgJWjG+19DliPgTdyjzWlMwOOCOt31THUtrT9RRwloCwq7/7qkK
EFGqO3MW9+BOVVzz2q7YndtaRxTq/DxH76reH6wBNCXL/Eyn9DEvwKlY62FlqEcdoqzWZIdV9d3o
URVsf+a5gqwevpW0oMk02jZYylX3xqw9tmtZR5f3ocRURV5XA0HetDAw8tLpl2m2Xs8ghWvjFrC3
ZLIHbCb8aT/YNiQlewiARvbUrgg6AGdlFfr9Vu26QoduePkzZAkEVfAIUBsZua0aabwdsIsezdH0
PJ20t418HNIXFffS4JvpeZHmtcVNbCoACQdjl+7pkNvhihkYWfPv8rfIZkw4xOsWOqf1hvZJrMfF
mMICOmIpONNsl+8susR9ipBTkpukLhkgjnpuxsbIr8wBcqXOulPck5wsItK0tl1WQ7sc8wNEjsdX
1Qdv3s7kfO2cbRFh6qwT5BUrgNuS6Reg2zqkZic2oNMJdPPZbobo6xSiLeJNHW1I12zGF2xVpOlO
/ckC5A1+l9dmoFyroH7RrpEquktVz/3mrgIT7n8NBextTcpMLIraD57L/7DuJ99rWJV9z7bVPhth
hmaGfrCzuOzBQQa0NKqX3miX6L+syqDjB2VNoeFFdu53sscJNq9jWyWozG4IFhw3EIyaQ+y1eC+9
vHnk/80u2yL81DSgRda1G0LXee7IATyDjw0P8hwpJTBHz+qwc438eh/brnC5Xs26qsptH49DiRK1
CaDxngqFxF9BmPa/K4LmR0VtOnzDFLa/NlmQ9OC8Ak3ZHeZg8EfwpN7Qb91tbBGEmpQu51YFF58Z
Py39lzY8LO5O+CubISFcNwqir3UJV2WgSWmAqC9INC87wa9dlC1i7+zSIbxQtjVWr5dC96eu9HJ1
CL43unDWd4remxQZNfDW9sdU1XvPWtOIqkDGf+8BgjH32pQD/QSwfeMc5+lpJaiDhd8bWrBlp+rQ
QG8AkwbST88ZqyAx0Ti/mDtJK0lgaos8iTr0rlFK7QCnyz3cVf3ysMb5362Erv3qonHniiBb321H
ffJIJeolgK1sKzC+qNWKptvbUtszXNngguGCIxc0wMBMRmZ9Z6KFZH4b7R2c5kcH4RfORwTNgZI3
VxcH0z/6gXm/HLSgQwHrtP3bygh29Mvyk5fliNLww15fr+TQEykSO73pNajOoXUD3LeNVoSFC8qG
ro/60Xu/vKskliwi6vTVGJuMb2c26lOq6QbpWOz4H8nQIpKO86mqEgRNIJhr4mwht1Oe7Rw0sqEF
OyZNnmV1bQGGRp479HV3O2mIzZa+WGRbMN+8BTH1VJqIikEi3PIjc4OuTjzGHr412yJDYtfWuWUS
PY0nziPTIufFzQ+Xh5ak2m0RQ2c0CXNBE7ulmrRw40GY0ZvqbwwINMixKdXYeNX2brGyBdh+/2TG
TaUVUz0hr9IFPFifxmsNxKo4ygJ6rO/K0Vvi790rcW3475OGqsvLQUXy0krvquWBbBL1fy9PmcS8
RAZEMrmm6zhY7QQRZJop/pReoQH3UC2qb7Mdty3bUkLWbEHj89bSC1BmmZ8aez4ts/NWrxZqwPz5
8nfIFkM4jTtiNsUyIzZW8/sZ1MwNr4LLI0scqoh3A1N4aaQsd6Mc7JDzU2Wf0/XP5aEl8yJC3TAD
eZMA6he3QDireGvICYFzJmSptWMRkmkREW+OOrvAvCFHt/IzGum9JV+/d8qLmul1S2qnYjA1MFST
7JQWV3wPASh76W0lPhmWxVeNah1D06r+qrA7cw9AI9nrZHvep3HtgpbtWNVZzIYC3NKjV+ESMLcN
MAm3aOS8vKaylxdsVe0TDa1V6D6rlvGUzSArQSZjr8dQAsq3RfCak4BQjCUwV8Ns7UNK16emMTlo
2Kz3ahgU8L0vtzPpSDhpysls+n+XP0r6XMGCJ24a66rjiATbyzGP85PxoJ3AmHPeuzZJ+v5tEdgG
LaNEKTiUX4sjgEBeC2X5LaLQg+y0hzOTmJsIbSMVtVirY/1pW/s2vU8GkD0lva/kxveMQkSy6QOh
6wpK9shmBaRSHpIE7bdkx8XJXn/b1p+2r6MahpsNQOatKYRHijDPQO/n3GnIMF9eZYmnE/FrqzZl
Q9HDh2rVHHSg66xJ69vzXnOp7HQWBcyhnIRKxNbcod2WP6E0YL8Aeo52wOpfqnvtVQtELIvanchL
UnayRQibmVaQkhjg+jZOJJ4f7N9F5rmH4bAeMhJYEPQOnG9OnGDzjlFldaeCOY64AHQsw3TD+gwK
K+bevUfSTGmLEDY9HfXa1hB5u7F9y54GoBj7iMdA3bLzGBi+/dOM9Xg5V9Feok9m8iKOrVkJ76sa
e7mayTs0FmGT7KFv7y2zjpraPEMv8JSOc9ynuzT1mzf5IvQU0WtpaYHZoN2ws7c8yHzwhR7UuyUE
z8V5zwdIzgARr5Y66TTV6uKC7paFlnoFVjY00pveRG/cZCfClRiqiEEz56If2gLPqNDt2uGYmUYE
0ud0F1Eie4DgCXrOa2ZwBwmC6+mlu7JC/W/9g9wtr2NQH5MXtoLvLw2aecerSY40EaDGzLJWjBn5
CE6qGH2GAbqr77/lckQ4mqHUlcoA2Yu6ZgKM67XlzFeNascuZfd5kRaRlKU71SO6gfiLFjZhcpf7
kOx9ARe6nwZ7AvSy1RCsX1ktt0kodm0/209sgNKJo4SVVsUGzXcaFyTMLLZIiJj0U9HyAllFt5on
fy1BSDygdmXpL4NjPq1d/uDq7CoZIRVLEqP0mhFfnPcoOozOPS+WAzWUIoAIAA6O3jixYq79cdUy
zxwotInKc1a0a+CqbWQ4e6Kcsm0jxAxGZvB5qGAGtgYeugy3sGTPt0tOKhHZ1mWWQjhqUMgg0ptN
j2j8BeBcnPvlscv9wpuumb/rCPWvvZKIb+v7Ph3ylJexWcTd0Q5LUDY2zwCQ8wN9zcN253iXeCYR
5pa6uboRmKXx6Kovhk3Q+bqqocqsI6v6q1zVd6xZMneG4Dz0tAM3SY+5a2nitdXPsQEjM4TSLhu0
ZNFFsBthilbqHYzBXmbEWcRfcRBeHlpmzSJ4DXWg1lVn9D6YkfnPCNIT+lv+tS/opIHCW7cXw0ky
7KI0Ola6r1KCEHvhEPKBSMuP1ppushaahsuC/mduQweJKM5OGlkWp4gK6UrpLHnbAAo/j/3k6/Dt
gds4kbHMHl3UuGdUDVKzfiuo8qa19KGtprACK4y32Hs99pJCuW1sW/9TaFkUhqswBuwMeyl/bi0S
tU9995d1rUVjQEDVnvj1Yc+gPmjovjjmRQhcVvQJTmGexnXngRXQt+IkMq6quzz1lp927pk/Sefp
vhEAL+/PIfsF5hutzT0S1mET7cFWpRMvpAxYXtpOohp5bIGgMyzjNU6CPx/RRtzvOCqJrYlwuRJX
78lFL2ecVM6JD8bDMFcPbunuICBlEbWIlmsnV5v5UqVxFzS6t/yzwj5yghKaJieIIz1iFoPssJeF
klS2dMFxZIU7DDPFw9STFRpxHm34dD3eQ2vI5mo7Xj/tQSidu8QdkRe0jeFADPukD81jv+4FTbLh
t98/D4/gkgBQCyLWlcUtnX3mJDfqRIPLzkkSBIggurYuSNa2GhLu07PO0ZypAzeB0tCOl5C4VRFD
Z6ALNUnR3B8r3PVmBwJh+V6MJDl3RP5DMttZCmanPHauVaBx7HA9drfreYjbgNzqL8pp/Zud7ONe
RU42UUJUgJypiqxfUcQNSW+1NYv04d016cl09+qLspUW7JqnY6eAKi+PM1PzdfKjTv4t1NhZZ8ng
IpjOICtXebfkMSVVQOu/HU/Cyt1ZC8kqi4i6BSJoU2eA+YwhYkr1v3azUyuQvbVguhNkxZhCEAeD
P/ZKhSRb11cx+WZfvC3C6daem1q25FC7XMD/Pj8ZTenZ3Y/LliV79+33T4a7he8GN6ssrgp2o9hd
bJERxEvGDmBDFlV8VKk/jd+Mmp50cAZR1R2hrohb50d/4Hrkh8HPDnsYK9lnCLeERKNgTG62fZ8v
VzyFbqHr3JfLnpSYbHjhBK9HY4VTAyF3o793buIV85vl7p3Ysoq9CKTjHNyEpYKoDrSQcP6IgEPj
pou1KIv1s/1a+HsxnsQZiQg6tUrmDsiZNEYMCcnPjRt9CIsi8Yj6qIAv7/KWkq25iKXLygz0WhS1
s4bWL5TMkF1hrscA6mW5ckUbaCjaEMta9Bun6KHuCvcBMN9O+VcSYIpgO6YUJmj1AEhxEiARjcYz
tF81eoJaC/qG81Oe7VwaJd5EBNFBzcBphoEVcesswZxMQaO+7MyfJFEjIufaZRl7O0GG3pld/X4t
+Ak8z6lXzWsF9Sz7muvDn3ZhvxobG3xZ2RmVyr2YR7JFRLV0ZibQliwMZCM0r/854bACtfqz9TCd
tsb64qS8KRGFtgImdudrNxv6Il4V8XX27FZpAsnnD0SUERQhYf5wmg4kBLFu6pXPO8+R2LCIrUvJ
AqUOIwOC/VbvPJ57zZN+GCPIEhz6MH1f/4GIZ58EVxLOqYLHgJxnycwcKYUCCX0tJscl1A5dtAdU
kn2McM5DCHSxWYaPcdczUKK+Vv1G1mpnSWR7QDjiE2QrtERjeVx1dutTfbiybGj/sMJ5Xbn7Yq3Z
0+U1+dpWiQi5g/Djms8doJUgpYgymvaeS9d7h7QgJgV9pjcwMx5pt+MZvrZYIkLvrLkuFp6AW7AG
4F3plXfdVXcofSS3HbDF//cYbTvq1qvZYT0UyPBWp7r9Z7fPYzn5WlLfc+VnmSIhqt8g6+shzPem
6nB5CrWPu///2g8RZc0XI0WWL1eBtifJY4LsuLIY7kkr6spbLP3MIEbsDcRR0YfWmR5kjV9mqi8B
X7rmxrKaiCnd3aCAPqNAFOP16fJgQGVbp1kTqO1KY5tQekgWC1QINkdnxuzERr7WUZvP6G2rp3uO
IG2YMuYvc+L3K3gb83w6V25zKEf27trqY2a7yKpBgJibNWT5bhir7xstP9t2+1STtfZw77niV21n
PTi8xZuQLvOVsm38wTHuRoP+oDSjASlSX1eyU5LpL6yxPM7578WmJ5rhYr0C45PU1uRzkkOhbD3w
NAut1Do1rI0TBfQ1czp0XlVYgUGGBx26UGRJ3yez+d2v2aF3q97rSswXGHXBWNYkHoBEV3YzxaM1
Aq/UmobXNWCOTdL7rBpv3Nl+HtLiqU2sk54uR7VXHB/0zIdqbM9p60ZcoaBJGv6NiMIBybtt8/G5
0DBnFSicS5IEc7aN6BypOv7A7Sxs0+qvUmfRMtITUo+2TUO68gDR05GzsfVq+7rjrhqlentlT8iS
uCAYYk5fHsYE+tBV5A5VVFdQgEtBUNL/ITgcoJUHpgxcX1vQgPLmpOnmQZvJk+lqIZC0N3qt/ijK
71HuExE+qWqZOadzimua2vpm8ca/14xIRLzkUsxKvYmXIP76B0J5MEMqAUqNOxcDScBCRMikxWyI
1qgqDtwfQ7C1TFAoVTSH4kEFf8X3buBEBEsCatVAYLDO47F3ntd+DZvUva+0+njZEch8qeC07Vmf
Or1PgcUcnGPW27ek15+7tT51KgtcvflL3Pnx8qNkjnQ7lD7F9K6jENoPSxEn5fBa2dpBod1O7POR
bfzCm/0POnOdKzstAClVGloG1eQ8lb11SjTe3dcjlN4Nq3HuwUvNEMyB80DdCKRTDqYRN79CW8Uh
BVPSktigiq5Gf63s67zDfcbkjT8qBnrWFORyNGB521nlp46kS5CVVva48iV0jPI0K+NdPlugIO1o
vAz9izbU10iG35JaOYLqaWfHSWZQ5GSs7B7k2wUr49wC0jIv/F0AvqSwCMi6sDjKQJYR4WIMdpmb
MaLoBWyPJFa+iSYnItmi3lhFh1AU7IHNH3W+19zneY8BTnITIiJClE+shF4jAoLkGuXPc+vXPghE
oBXjINfW+Xmwl237On4ioo52ZkOVc0lRUwa7uh2DxOaG6qYbsmxPtE2SPCQi16KKM0zJlamInTfT
9rMnHXWUIqS+RjZelE2fpUOVbLcWt5n5V3YjxJvUARew3RuooVD13Pb1dbWQs90OvWdraDXoITGA
5IrXGc4tLdSdmPrrIJeI6FGlgEqCivbTGHDJoKkhqj23IQjXrGL2dbMPHZJDdP1+x+t8fS1CxPLf
nV0rjjqVUEeJuxlxSL9cJ11/cgat9vqCBHPjhDVVf4NK52l26n+l5fCw19YzM6y7RXPe7IVEqZOd
rSR9dVl7q+i4elaz7Wk0PYG4/2gbWKFBWbyxM24UM3+phza2GyjLNS0PudZ7DPoE2cigL8YPbrHc
Nwq9WfL+39jw2KnauHaBekizqGn3+tk/UpBfrKsIcWVLnpXqBGtrWuPe4HYaKJbmEzI/MLIqXtGq
njN1c5hDN2cAGcCC6DOkBbnha19DTWBoIJo7JTEUJP7NuXqtTk48dyWFEqr+e6qTN9QzWYj+4e/B
64nIP2mq2cpHmyJ1odRHoo6R3l5neywfErMV0bNJNvW4nsJvliBO0tPT6PzV6Q7+WuY5RejskrOy
MZayRHjrQNiLVf8S6HBCy/FYzqXuaWUFISnHuAYp63mi4865LTkKRFCtkia62WhDFSdg/VIsyzfp
3l3+65s1EQkpNZiCA2nHPCbIVm3qO2carRHAkNYJfuK7gY2In82LwaggVlbGCa9/N2txCwq7qzXZ
6/qXRWciiNZsh84sTdxE2JXyx/ybH6i/6a7R9/Fuv/wiwQARW7hRZ1MJjrRZpfEQzAf1J+AMQ8Ae
AW8OHc8MyVkNNklJNfXYj72kpXTHCR6Nj8k68FSjcaI/Ab+imYehOxEj6CHpUs6xPSVBNvzYcZ9f
HxAi0NbULBtgVXwf7yPVua31X5fH/briQESUrVaMRmJY27ikPBaWBeLK9kYfzZBP/eHyIyQmIsJs
q8RZrEF3q7jlFDdOIErnHeOT+BMRZkuXfDGSCXdnxSanBhfGRu1vSk3bGV5yPoqUkcNsj7WJ1G5U
NeOJrIeBIFodqc+ts1vdjACuquUe55tskrbfPwXl9qxmju4AeEBwU87y5IrYyY4jkS2xmFyHtlXX
WEAoacb7BL0YlhFvzY51/nR5fWXjC7GL3vLOpJu2x6pPv3vbeV+Q++QN+2Mqu4KREl8oEkdWTTuw
SkH904ws5BtAGZr72ql60AHm+v9As0jCMBFnO7tJhsALj0muuw9i0uYw/IQOtWd/b0uJKFsHPnbR
tz71AkTDjmMhGZwmwWBox8ZxjxlD1aNuYltXrZ2risz9iqjbpsPgmQtcKXhj3xQkE+xNYEjNUtDe
WtCNy8x7M6ne8xpEaqCDIzY7grTue97FEm4zizI5kzojFamWp1590drfKBbo6PS+vPO2Yb6IrkRM
rmZVxYKe8TyuUV3GlbF54ERz/KLqosYZr9dxr01W4mhEcK7ZD6kJVwNa394OVBJyjr5PdY88T5Z+
FNG4KcrjupqjXWAK1X/jzXZvciEVusnxQAk53737SRyaqE6eg6I76ThKqG1PdQ/EWgd0T/5JrfbP
NDRHIOOwUsPQ7eA7ZKsj+AU6m9XSdAAVmLXyRjL3Dqm83zY43rxa71rPrKrw8jaQ7nHh8J/WbqRZ
BZYS43YN9UMbJU9wcf566Px9AlOJhxbxt2VtO2anAOGhzb1XAWqj7+RjZMsvwm6LssCqpB+NWahD
3dH7LICiWsgPqU+e972b5ANE5K26KpSqqNbEY8aDlD8mdK/iILv4m4Kdd0leuO6Moa3bTTS6CSm6
xhO/OUwHy2dv69/8cU/ASELHQUTALWeg4Gg4kEm4pJYnevM7bP0s1N/pCyzm1L67Jxru1WmkH7Y5
hE/H8rD0BDQ7KAx0QYX891V5Ug7F4pEr81EN2YFF2usu/SQoZCVHqQjJ7QvHSKcuK+IyT+GpC+tn
RkvII2gT5JHrGDXyO2t03tbZfNCSsfOSAjl1pZp1bzK7Z1sht8zWropmRCEjs31F7XuvKOdfJHdv
OqorZ2aqb02zqlA/dh8Vpcy8VDeDkY9/WdMcOrN9I1V9thvzse/1qzXNBk9zC+6TrnpJC+1ZSQsd
9+Pe9IoKHVMM22hDjJ8UbYzbGnVG7bmuy8XrcuWczoj1qpY8Ze1w1M362uhbFBlS4rtuA3mgwfGo
k9+3XR9Dve48msOfmulWYOscFJ/8WIxaA5ruuvMLI0XgrupavGTW02BPUeWsN62u+3ZZ/FbXxfWW
Fuyg6KQLteymLMniWdZ8W45Q5UhJ0QS1Clkcq7pvjPaOUue1LpNjmWTXY7qcqWLeqXV7MvUloqt+
6yQuCrUrAOO8scKxaKAd45oc/Wc8NlTGfORFTosznvVcnX2nbt86dT4NyfLadsWPKVV/ryq9G63J
OLuAZfqqPv2C2t0v6FSVETfVp2RZr9hSTt64WK2nAnbvKTP6hUwUzgwI33pqAV3sXC/jKdc1v2DE
9VZ9PKsGO8yG3Xv57FxXRgfOZrVk92Wh24Hdgb0WZ1TEV3qdseRfVy6+qxqR1iyHREUijti/sgZ4
zUy7ZQnYVCEChh6C0T411VaddlKoy9Q/jG5KPUdhf/S11QN11CvPIcYNyfLHyepBB59Nha8X003q
oF6i1j+zYj5BhvDZRe6NWvXL4hh/9RUkOK19n7jKb0ItN1Q1Jz/kfXp0jeGxZPZT0pq/rTY7uygV
edraB8nEHqd2AgSbadcjNMqgUFiGVMOhpICOrliV80iKZ66AXJbgqm2CRDHSXR2t1ZQcVtpGE7g8
eTcHeaIG/YJsVkeVmBXYaUnV/IAU5pnr7B9uC9dA+L7xKZtQxpnvpslcoYAGDFdRoG6m2bD0UYO0
wPSw5gSgL735w4YE3b5L92qY44O10iDJy7sZ8m+rPd/xEWUcSF95TIEQJkgXo6omGYSQp2Cc83tq
89+VoZ2VurhJSmidKDNuoZNDfwKQDkzD4J5MqzitnP3LNfu5sIA4blP21i8Zsm/1Wnr48++E8Ntm
tq6ykVo+HVOIUVvlOWX2vTFOh1Uh5ykpVQ877DrR7afVrUENRK3TNHYhRX405KCvG5T0dnT6QMu7
2VPVqQ2qmv+ZjTFumk2FovyjLUkbrEVbh0NBTX/g5E/d4xIN4JW/UPrg9utL3pvvrMuhWm39KWby
yyXDbQN9ND+vyexzZ4G6KW38pSp+5jT9kbrJm8YAfWhIE036+GYO60/dbY+mZjCvVgDFZOtrDtyH
3xAXqqhUOemkBApxCXOqHZpxjnplq1W2SQv6E6X1GhAnuN0EuQCzi/IU+nh8QQVNa46t1jxxtYTb
wV4zp/kKUP6TjppaohbcmzkzAqvof1ht8k/PRpQHh6txhi6rqef3SaccwPdZ+VlvxsBn3M56Hs0T
iGoIDrdDpWEtoVu4/B+OrmQ5VhwIfhERIBCIK0vvq3f7ovDyDAgECAmxfP2k5zAvPBebpqFUlZmV
SXrwEHYWR1qAEB5r2AKa6jx6wyeMmjk4S29XtCzI+rDFsF6clriBS5jsy8T2/lcFijdh3FtTzx/P
tet89F7JMktNLvoSoaJkeCvC5s31pnoXGypy2ap/i0ZI7MxeA89NjVgvvudfFK22s6l3rAYDGzbF
e9kMZzGVErr15qEKhl8f/hur8U6uG95W2d/qqXyWI+6OO/j3Nppy6xQyow2C1Zl4Dle7M3G/BZ51
L8icu9p/W3mPsu44Oa+aU28qiUijMu1r2INxqY64BJwBMyyuxgG1y5kj/FRU52UYPxEv8zgp8eJy
NxVhw5MlRJrkLIYXvqou6WOYX3PlRYh4cM+iRtaHR+o3zHgb7SMc11mHnWzLbVE25zau96Za31pW
wMjUu6w1ylzBv0cVnbHGdggqP5taQ/F3yqMYqmevtBc+tYfG77ZD6QLQBpsOZuKhl6FO0cc1STtM
ObxiAOgrZVJtaF60+q3sVIRDtdoJXS6pVOLYzSaNGVEwWjLn2qGHWYlL2OqLBRNgRPzDAwZfdgIr
5yoE29X/PaS2QIbjGD7Y0IsTaf2vuKxug6ZVIhxfJSXjEJAv0YOLrzfqzGk2oOyRN5iXbvE4hsG9
KMlulYhw7eBflA9tn+PzPdYD8/dBgJ2HGYkcSzSp3I+Eg8x7WSHaFboEb7FuFjk4BXGumSZ8QtV/
62WUVYJfhpiapA2CHbJmTzHOopiNNCFjifF2snuvJbCRMIcgcs/1393nfNfaCC5n8Xdt19/elBe1
wB+OxC2CWZoim+y0CVd+4IUD2j784hHBk6hx8ks+pDCNePVK0PqxBK/t+hdpFw23HOokfjDVKdzT
ngc3fAk1Xm4R1GPWlN/gWFOp7cUVRxY4BIp//uGE/nENl9+oUI9Bz14k7GfhUTTNcEcX6RqCH5jL
LomQxuoyPW9hKnYegiHDAZpGiK+CD2OdrHNwFg7HamP8E8t5TsZuPDgEQgXqzicisW8//h02i0Xm
SR8X+eKrHVlE5kkldyveNzds7wNlI3obg7pSHqoAe3h6FNkQkwcT9W5muBsfo3Z0kgqLC1nV4H4M
tf3ujMQPg13xkIk7/I/wd6ZyI3VwDvk8Jl7AL8003QrOEbxannoyn5yJ/hNdf+detTcsTF3moSpD
DpJIFd9DW51dQT8KLS41Z+dW9nt3GVDElEqnMEi7YcWDyMW0ZzCnaJvV37Qt7PVd/DYynu2KN8I0
bpfRkWIpy5eIIfa9hAzoNcameY2JfbakNOmKUyldquCkYxRxbWaVTD3/dODclqp2DpKed7t6pF9S
oVC39S2m8bHrQ/Q9nXtqefFS1jHUR8TcA9s+TSH5FhF7iak+xpzJxFQhFk5HcWjD8dtUQqY43+8o
RJ9uRy+DhtxQ9uE+WqO8r1YEP61MZWZYDnqa9h0djsXY5hTpuIrwt54iSHsIXkaNDVrPjXbEH15D
qtFCduvBMah2YnjHPonAOROfZpfvQByOeOWDJS3WKvc131Td+tK34wWGzOeyb2kmp+I3DJoPvyu+
qkGfA2dqk0haL1V8ebBoCBCe4QZJHJPvsoC3RV3nLbd9zqoB0khx0rZkOOoKlVFGwqSM2bMY6oN1
0GojhToxUHzMlGfD5LFkcZSTEN1tPR3uIrWgkxjlBgw3Ik3KV3hDHVfrvjFTfHtmejO8uZWWXtdR
GsRqzO/GBfXKfORAcw0zBv+obQiNZndFBNSxd/07omafSN/5SbQgo3zpzYdbV3sZT8NXPS0iQeZ7
xnsZt8koAKosrkzZ3CFMubFX22kEKjvzkY0qtchO3gAaEZDm8IPAyt3A+ltZtV2KsE6zGZr6PHvz
ZkIlSNZiIGlT+v/aiGwdoZ6FbA6BKx/JOF2s1Y8xQ49vSbHRUBzDFmCt07oicMU2b0NRgAtFrMc8
efDhRXwI6dNO63On23eknF8RxnyGgOeKfaRTWUSnoidn7rgPa+FfPdsdRGjbxMh+W/HYTyB3OLVF
m8OlwU9lTTbFPN7p5H1EMaqW5J90IBmslk8lKb4XSHoSDiEU9hUzZaopqWf7XjTNkg8QpGdOV3Fs
iIlbIdnVTF4S1G5WYg0Yi62s3ms9PIjQP4SUv5RL7W5jTRCbRZsPQvC6rUj+xSVgCwwXtlGxg+aO
9zfhy3UfhAIJSGLnjr1O7CJfbcSfFkkxLKHaoWvdO3MLc8mw2xVr84zQuKPA652oEm6NMjJNVgXB
69SVT+uy+GnQYnJZa/3ttYtJXTHCzQdDYuJFUZHQJWSpFD5edy++tJMWSaSGp8H37ravPpEVcWEV
29N1vNhwvkdoXv3xCN3aD4nqTWTa6+L32C5kadnQEzItOswoQ5ipdcpDImBQG6M1iKw+g+uFn7e4
RGF7aUpd5oOnb61GAJfV3ivIhzUXsjq0cjiO7Rwl/hp8OWyqUpTezxjLHWKiDYaELp80/y2aeeMx
99wiOCMxKj7VDTMpbUvMUD3ZoQuO84UHFw+JU4kMB1RSDmmaA31Ch/Z6bpTMB0ccaxmscHNthmyU
7jZSFonCRl76HtuS4ZKuxDnLObxG8aEbao5vg94Lz/tlarDJrFFyHbc+UkJ3eBovo/L+WU/sum7Z
t1bGCSn8c2T0LigLZOKN/Oz3S+aY1U/9EVfqjN1DNSD6gPn9Rgzz3qkCOCO48SGsxU/N7buq/Ddn
NGSzEmyFra65spKmVdAcCNjkMiSbOYi2/cC2somzuImeezFfBS6uav2c2TJIyd8RtDrztyOLNz8W
z+gtj6PXvHhL/RxruGRE8dloskfyiEyYxiZEub7UDiYNJaqH0F23ToBptaqcB9cGb7biT/UsN02H
Z8WJ+Huwzlevpjmfh5dByOuy4j9tLl033OD9uinRtI2jvq66P2ACT4WWt3WO2gSbOz3uQf1kgy68
0caxyTIaSPZmRyekrzdO4avcAkDMcBM/RERuc01/B5R9ydTnsNA2gXHlNx2nnLYaDtpN/Uxm93tR
xacI+Q9M5QXOjoKk5s+KbuXOZ28mkzk8Zkntjb/TAi1aWI0SC8FdxgcIPgLGdlyjAQtFPSTu6p2Y
ai7l6CCQcYn+ABmWhorxlPfD04ysN3SQ90EPJ6KH4uguzZRM0NKh3YlR1bzqgGHhXBjM9q3Pnzzm
nBYGTS5fJXrCYTkhHj2Pq3Lv+yEs58Z5C61CXg3uPzO5Kl1777Uqxzukos+QQWGDjdgLow5mUZPH
IyY66aemBBARwVMDMMCRMWNS3gqd+RQwyWxWm7YkPEd/HXs/lk8FXp0EckbcLmJJ2k/LyadmJ+s5
i73Qy6a4fTcdbIGxJE5gsNeHWUCid3R4COpVCCFiP4aSvSptbmb/OMPvJtG+jhPPuFs6dxYIU5cP
tN/0ZXwk4JMTLPxvVlchw0Mce2rH1CwWHiMSowyALhmHj0E7X3TtiUROaKYadia+X2zaDifDgGF2
Mu4T0iHw/jn8uadQp+D5SX1SF2nJwoMfOEOCi/kn4+aILXx0wVF5mOENnJZLf8JY+61cnF9tLB9G
4v3Wofweo/lpDt2Lq8enbijuhEZrgjnu5MYatdp7Ek2/KaGR62rsg0/cfGIw9tLY58dBDXtqHFCC
ln7FIctFEx+5g+Mc65gfE29RQxr/kYn5O3DJax2223UM0ihMaBQJvA/VE3egJx7lnPkue+IYan28
sanFhryezaZvnJ/JRAoPEYPUtOofe5cnzPBrOUd+5gbDnIVt+FDLLmv0CFlufGotvYzoM+POFhtK
MU9zKe895TixxdZvLby3oJ33VHfzEE2dNn3zU1OzJUP06uNsrOr1h9ffRvGHKgKCiCjgG5G8Rgxg
ZVLR24fub3CrSn+3YHle4S1PMCeL1NT0NZibE/OGR+HND7FiIGOgq5nWjb/ApBatxbXk03Gsuhc6
xZvBG7cuvEZ4H+RjWx5NRO9mdF81J+8q8LaqWQ/esGCU93Fvy349u1iKRYfywdblKtiwYR3bFdWy
8wv0vrzJVV8MqVbkFDn1FxCNs0/4EwCTc9QaH4Nr8e2H7mflDwfm2QXOv+yFOKjws/WfVejmrW1f
OZ29zKvNUzi6z6QWv30Pc+K2ZhvHWW/MtMcCLXLiY0SUlXcp1NSn0iUfMGRHzWk2MEy+epxXCWEY
C6kvX3SlD4XCjBVXakNngY8iXq1s79HasATAyAaxZbDkCoPXeWg+u4bsw5JvvFkfOn/NeaPLxGXi
GrgKo3axgf1cA965PRvW7lsV/esi+VYukMV75c46WBmMiyuN8F6L+kji4SD/Dtm/Ca0o7s7ED5qw
E44NKJ+LawPFlR93FyDU23gc9xXvnlUNgRujdRp64SEayIceCeYtoCtuXO4NcOluJfDc7GFPbtYx
oV3/baTcknp46WZyKwtUW/jR06nJy3HNYLZ09YPwVs1u0sIKAqgnymARD2ePxTf0soe5RawPm7wv
F+iTBIDmYoqFSvypWLrcw5o8ibrzwuB6pIuHvrPZqtovqLxelIx3neTuxifrJ5ZMn2sbHoCpvi+1
yqKgO2qKKQbauXIKrlSMPxAJv7VesCuj5YA0gX3jaMDAFcDKcgsBz85wsdN+89eTta8jzhyUa0Cn
mqXNCktF9HmbSdtXEYP3r8FEJBQtI3XEvmAN2kT+t/xOnJ2Oycai64tj775W41NcdBdIYNGGF/gQ
lF7xWp+LYHruGptAweVm0Kb+QxjGks4k3rbUAUbpP1WiYammfaa4AybLOABvY5UCvt/LUrx4LYYu
DnyLL006quakyxdV8F1XYx1dVjsLV0UHeScpK2bI+9xj3zabuAGogHMLxnYZEuuOAKaf0TInXc0y
4dHdqsp8dKNMLuNm4v7TCtSptfUv+tasbrpDCKxlxf+k04hEVpycZ+KZDdDV619IBl36zG8CA7M8
ep86vrPS3QxiRe/lbVdngq0wLS4d5ZuhrPE8BTfDJQ6VOW1rNDIz+55YfDCBfPdq+BOyIo8UzRmA
KzTIw57V7jlg0Uc0Bg/Cd15VB6sPt8tVOB1F0GYuaXZDAzMe5DBtZ9SDhLcG3+FE9pFlH6QwaU+c
fdfIrW8QP9LoL4TNnq0bNkkH3hNDqc37yVyCLvrsp/XoarVf4MafWCUvHW9vhkanOFYg6HwI8eJu
t7bzr5R62zlkD5XFdx+ZnWOiU1PpLYfyJVlE8FYrXAV2pJAKg/4t6Ma9h2SeSFRPbWyuogMiiRaR
L+51rMKMeCCVJH+O8JDEXXskMB+0To0au9JbD9ljQeyJDxz2JPoC9E0BeXUPxRTnvu/66JjbXUG7
w+iNb7pdPuYWLQhZXHRJxkli5e3ciJ4QJAvQEUAc0dMWE+fVL+pvVj8D7dgIp3tuJA400y2pdVDA
i/UwDiAfKgd5Yo4C+QApjPba55ZiHO4HF3ZO1aH02hTK6EyNMfnDy0BcS7dPe/hL0drupJxy2Ftu
1bzaPUOvB/3OF1bjykR1aMcMWbG+EkQJHn9UlaAFIAp0wY2fGaseO/MjHQyyPc/Q2pz0iA/Fiuoy
0wFL0nASAk4GJXYyj/AUAt6YOj2rspZFD55Wr2XYfXmt+q0I2TatdoFXktfYFwdu5nRsY/hG8MyP
6l8XBbJR6rZEHBqf5lKr+qEN+pPoxu0YrQPaofJrxBeej060jxCkgjGY4dGdqq+gp0jjHbZlr76r
sdmPWuOfGmNvGIx5EMyXsnT2deUcQkm2JfoBVo7Xmo7fIWuzNiqOHdf52qptKH512FS52yiRxFRe
hpq9Yf9568aoocjXruv5RTXhYzcCpZduDRhxYI8iMKnlIU0tBgac0QotQfTD+xLmNcJ/DYOIpb03
ZdA0+fggxqY2gMM0hjUTFkciJfaboj0sq9oEgOW7slOVE2fer17zLB3vIOiwmQgqPVlem9m5ei6g
kygGiVgzNaaQ/d+jpcSSTlzLv6J+XLvhGin9tRTBB13iUxFC7dtUMBydEeEdzFOV+PEi4TbAHiqr
d9yMOwJGk3bRLy3Lu+lpk8SRjU7WK49IeEgGjgoA96CSiwJrERGwCQpsxbptkOgI4i8kO8rJRyir
6s/oWrGS1pFHPmMbrTb8R5sGxFqpwNjoKW8bsKLUAZzPyJmRQKbSMR8WO1aJV606mWj7sFTON7TD
l3UJQIIhSg9THYqoejDdvNdy2oqYYh6oKiAB4WUN1nwCMDaVqJ5xs7excypbE2RljwUrzcNNUyAs
hBbRrp/cKxnNHu/JfYUxofaXPdHLaVRDt/H1zJLK79t8RfFc4vbFiatPjUZVLejNxZQDsXoKpvFb
8/GvKS43ghUm0XGAxciWANmPHhqvvorIJKScw3Qp7S8jA3pSfIFyhlULBcmYs9kedaCBZOniXg31
k+ubTdk0WRi7jz5g+bzvcH9JSe60Ylnnka92+upI1+4HHh4dv8Ak588bVONdI8V3z2c87xQWfCG+
EZBvW29QBBG8MbaYHB/LHlgUdabMn0ELjBP8xZa1xgW1Ityryuz9pbr6PjTaupyPzgRltNuBeoVS
6rOo4y1CIr7WcIVjkyN+HAWfpoGWG66mPeXlmAZue5fhusEotEBpOB8KXJ7Rs702U3d043VTwjy0
npyHpV42Q2tPzdpnLanOKHcPTBUweEUN6Vd5KGILJTFbf6dZ5WqaNmOobz4wEX+d/61oXJPQVTkt
A0gaa5BPxmxZVXyQmJ9XiY/uymAzuW0IWB8rgzrG7SIvrHTtOUIseFKPwO1VxC+lgCu0Ujptlpad
NUW+bzuho/Em6m3apjsVXpsHZnxZGU27KjyWGi1UFTfhwbplCoOTn4nwOcX+U5PAqrnJwwqHYNCf
Rz5f4x7jwxQO/4YgzObS2y7NX3/aPSPE+KELOpHOtQkTIWfsaRDzMGL7LQkjhvWvRTwsnghT7eO5
isga5IEs783qQVrr02tnw73Trac+WDYOfpnqoSbRznIlk0DVjgGAhWP7XIN7HwL/SF1MDeU4n9AM
3KJBbWNpM1hHidQD8zU3aJwIw2iKRYcdUXhbRYuwG/CJf/ZbPnMzpyB7OxY3PahXIpbnMrDgWOFe
D0ja3wUxPMu43UpATbyuqhz1/IPMNdKtZJCEVjZpHbmn0gRl4gxINfvzYqgiaAgmqrZry/5Fs35x
sDmbhhRg+2iQmGkJP//vbDQ6vE27pX4wa3/si2bXtbOXwvRtRfEHcLSGzsYtofnl634tIX+ZKLZE
7Y/oljVfBD9yBtVYWx/xtp3sUGYUcBPeOETvOOEOhGFmh+pjbpx9NIebog6gL5odaIfDIl/94gnI
+A3Lz/hdkLeiT8Zmp4chBKDZ01KRMZmZCxhVIyaRxX7qFM63rGVmxmhv6nCnxJiHRQ+7lWGnZxwy
OsAqVPdegc/tDDAKLPbeq1Fd4wjbH175DLT0VwKfS+1sEFjJIzdXLWIhKLU3ARIAAo3hRrvgrQey
sMh1101RRvrwk5W1g2fUf6gNeSaeNWkBZibxJ0QFek6dBUK/LBU/ALv8tCxsEx+cUyJiuYPx4Gns
JifFxsG37Aqd1aok0CHY7WChOmiqx8kpb6PXbsQKjlWqc+jQDDzqUXRx8CP85Wg1yJygf7Nm/A3w
rftGRkm9Ivgwdi4rqfKA2msfqJNg3cV1+vuMYrZQveyKiV6bZd3Z2IJHW6A6CU1/dmHTPrHUtV0e
VKjJnSeiE7HrnRp7DMkit028iLxpvQNYjl3kYUeTxaWfjr569RfxA8sCJJm2Gt7I7kbGxdFS9gYh
ys4tpQG3ZOCZ1c3lrvIRM+C03UYyvqRhiad2EDOI3hKGxziv0XT4XZ0IKp49VWzWpS42i65uMjJm
B8HQlMVjW6czFDyplj3CmyJvT9i8n1aA6Iz1JQwOynLrjqrOA49MB8mgZp5lyTGRQBTqRsfRd+/F
Igss5UaPerG5XwT/VBySZFX86JdlTtV4mKBPLil4X0BrSenA3qj0f0JVn/12OJT1CLNYN3ehgEcH
kA69Mo8Yn0BYGfQJUyFzry9vNTGfdTDUqbbdLg7Kd8rKl0nDUGJA0zJbge+mo8hJde9+X2yCpd1Y
wj6Wcjo4Y3sakMaRaN7umOvd5nZJPaj/MOsVANNIhwsgDeB4/6vDORnwdhtzBaEr2g5/+VxQs3Tz
vuLMT3gAw4yBiQM0Mx+NRgcJQ8Cs0CO4PjiiQgCv/ij7yAJlaqyDpZvwCgttcNkgoBvMH8alOlvL
4KOeVwTsghoHdn0KmnBOq8WFXIHRq6LTfa3hVwZmCDUHULBwyJvV3QPhNsJCts6wyoZFR+tHifJG
qMtXdDw+BKxJSaIcfmfYDwqrT6+It+u0bodxOmCRBZ3zgiVpflo97WXAfzNO3EsQiySogofOkV4W
Laj4ccA39Wj+1ozZO4wA3jocnQAE39kKTU5fn0JYapTR/EPW8MYYGNViGLPBDW6TrrqsD+q7ab0r
7WgKeSIKM7AoG+E4jI4xm6+U2A+7TliMHz+KfnqapvU2qwbEDVnmRDpzCJEkBwvZ5Wi8ztRv3ZSD
PEsHW+az5wHjLbEA1dg6Dcjw4M71ofCdTQedbeHIk2rFQ+SwWwRaPzEYnVIp8ZNe6I2UK2Z5uamH
+roOKC2N5vtwmuasi8CtV39ETAlxcBoPDTiubgBKUzUF7iyYhKplhzX4U69hezsOkApDJ/3Irfrg
fXQAJrorRAfeDiODFx2pFVVmPOXuYSSJlEB966fwUMXBVSDsEBzv+Dwp/+jXq8gKGz0W4YxMgBl/
bBSgqRCWnEWjd3bW8Xt16j1WkZps+WNaQhN9TCCnGE7YpAv6Q1EhgmeRu4D1TWL97o4J+4bVg8dI
qG0UTddRobmK0LvPJsy8xb3VA78zNIHOJDel7+rEK/sdKSdv77p17lTdtmLeroUF7z+6eBd/wMfC
zcJ5+tB1YPvr+E8oXZ84Q8c4Of1mli8FAjojSJxhuPEVRmuX1lSABV+jAXqIVsHnlkCvF0Bp2HVf
I8Nez+jq9RHFtcjqv6/UFnQX1g5O9hnNlQ8JZSZ6HLcar3M+E9EDFsP2f+D7ECpCeiHxzxipBmsV
XQaA4w51468GAbAwyHVk7IcpnYJ3XtvL1C47wZoP7iK5KxBsj+qHeQ7qNpB7fh6zpkvbpfgX6MrL
beTydKHNp6idaOeuEAUsFaZLKBNpRPOYAxxdxjreUIUJyDaw063IYynCk4flYQJkLAywbAVO8Sja
Ju0cui3AP0Jo+RmPPcBxFyL+2c38lSVxT+tk6miQiXYG3cggLXIh3rD55Ood1dUvlSUaHg6OVAKM
9KU4Y9v+HFRtWokydxzn7hN6BrB2ir0YHWHwCH3fBWD3pnWt3FWMI3ZuaiFXYTfRCfBzLXsf4gLA
WY+ZmVd+kQXlemUFrguDwYSNTldjkHH6Ia2L4mnFUqcaYYcsXbhErbB4qx24C9JnroFvVGYBVDFS
wFFOfWkg1YJ/wQ86jDEvwv4aRlBt607gM03DHtkXdVIK3idL0MNhxPDL2MKIYK1FUkVco/MLvqAf
fPLWEb1SiPDCegUPXOjcDypQBGzJsdIJ3lgXR9+G8E/sAj9fJ421cDrcVeA+xqJPlRsDiAsYMPP1
inivFCLBHSRuWeWbTC0O1shKnod9fcATOGeKXMVfHeYRWkOoaDLPzv7BHVvwxvYdjhiwaugyF5Qf
8asf6cFEcXBBgmgKags3sldODsHKQdUepLEDjitFNmPMNrIMvpABuCZNtO6GGiCZCIE+uHA4waHW
SzTvsjqpMUJ3gyK+QA14w7LmbwjCM4tU/12twBZjEv91cNFhKPH449nAt2bGw2DiL6z1/uKE3uk1
rLOxhfAxoqAnWzbm8IN7LOLpRLU6OzpTmCpTdw2g8portA2ti47WqhX1gIvosw2ja2AXgNQyqYV8
1JXzV2AI3IP7OCvF4OBYtvtFlyfRkLPBy3CGFvRZYtZMWExTzwi4/rs67al/HephFzKgoixOW1p+
A0u3aMohLZTmbzm0z3CyE6hAgjcRlDmkYTOQBNibDT3B0r5X7GnseZvI9h+xMzyFM8KiGSS9Tbdr
Fr0hTRynSwAdSFW8ed0cJky1Efhate1iujXhfHai1SYx6bK1qsAv8f7k0O4PdrQvOJRJPgsKJe5w
0wqOHkya1Iv7l8KHmYYHZLLQ9Z+IYkybYH5uQuci+IwlBLodfbqNlUDIsfcSaOxx+F28FwNUXnjg
T2Bno5NU4P/9Ffmk7gI8yS6nFqYp/chO8H44dBpHi/C9jHBYGYSQaIMaH29+GalHqBjbxJ0h63G8
1UGAkT+n68JRmUpV7MM2EunY+HbLJ9J/WG6WbSnYpYyKp8CdrlH1B7bXuBk+bTd1CJFvsK76YAzo
3ynqD9QdV8BN8aOms81kMRwMKBdnFtdqHvBUCoMzGKxcEwwnKG+SkcqXkXo/oAjIHpwZ8B4FV4UA
/iuM3CpQLqkTQFPHyU8VsN+w7b897b9b33203n8cncdy40oSRb+oIoCCKWBL70RSpPwGIbX04L0p
AF8/h7OZzeuYZpNAVebNc29SVdEpOau0spnWu/+lIfa32qlNxuI2yvl8jj1+5UH9ciS5CODRoXeS
jRNovrQpxupTUCi2Pfrz4GKXNxL2CniMFhJYm7iFeAmaVd2aX5PngDXPvKulQBAkbebUD+KQT+UE
XlVuZvypkz3sa/Za7TIcxNLk1mQn5SZx5k1aFgff8m9uGDJscj5DHf0LBu8zC1tiiB11xPeyGtjk
TKfbvRNhKxYK9oSxqL0ZMryOCOFjP6wS212bfMGLCpxhUaJecAHuTDSnwrWehnxYTlb+G/maqWVN
6T2vlZ0dUzXdY8/fkWc68YwGr4NpkM/pUuIywxrjSW+81MUc3NgvvilemF/9GQDF3mMlaBZAl9tI
dv3cL5vI1aiaQ06dmFZLAvP5KBFKVOwGL0B+0B5lEK5kG/2bZrFkWHUscIwvgQr7ZRrRlAaZewom
dYxzYwBTQH/IlTpmTVWsVG7oVTVyUKZSiWXIyOqurMZehYZ2gV5bgyI3i1cjwTIb05fJwmuCT9Px
r46cT0Ns3POhoHBqr0ncXpvJ35npaAGRCbEwioix2YMmK6x7yHSzzr2/JqpXfRiVBB8Wf+4cP3d2
9S5R50Mpjxb9G9P97Oa5PlPk5FA6+b+2lK8Ee6Q8Yu569JxnJmBnv7Ju+WzueBewD0zJRmq5AQHe
t4P5Q0VyCbzswFjqt4QyMPQUHuNkJHnMy7wNYLpY6aa3V1MzrcrAvJm+3gQmlSHhDjHnNiRgluZI
53l9IdFjn1d+t4wdZy1GFLsyzRTBSo+pTdD+aVkDc7hJu0Te4Hahh0KsNEfGzmY6nccq2InUeI1G
uomCR5GlRHcxVJdmnq5h03G8kySdj/IUF9OrEafxsrIEAmfXsJuUDPNlEM97ZYybMHdfjLoCQrce
6DACq2kEd7fxnqeOVzqxWsR0itiyXosB2SOOsoXw4lPqo4pyXOjt7FIhJY+WNEXXXevURc4uKfDc
uliYpfmtGACsTdO5E31xViN/BejkW4seofmF4cWeozH8ThW3nitcUEI22UyWm247dqg6bCheGV1K
pVMAwERMb0W7Nlgute7t5Kxn/71jU0bgdCBlITYSmIYxMdaNqvcFy3E9AK6FYJnyMpO2c6zHOFv5
U7vLXCPeuj1ThyhnYl4HiyoMqJYe4HE7xGtAlvIxy4eqc/p2P+tUv8wUnKsYWeGjZCTSlO1P6ddw
pl1t7Hz3z5fOvGBS5qxla90jkT8lkf0qxXx2Q/EqUuj2giyojddYxD4V6YMpefOcLqctyd1l7tFZ
V4Z0FqodWZIZceL1uWbuLsjKH01up7L4yqUOeItjRLQG2w4l46IGlDkWAVUgr8SHOw13Z5ie3Rpm
N/ejqwQGXeAXOBegIss6a1+sMa5XTWwnq1qEJzsq/U33SMap87wvcdtYa4Vc2HvuIi6bDMw62Qm+
IJG3qDosowrN2XyOhPg3h+aps6f2KuPA2ohx9iCCm//KqDU3/sDm6q5QN6Sdx1nV/gy5dapxtiy7
EijHDN1hFcC8bXJK38phRE8UIzagS8hcqPbUxmi5+f3im/rqVeVWzxctPiuHFZvZCINFD/9hznqP
wIUCgJYColHqRT30lzCIFEofcsYUWFcf8QpWdcGc/qIqmKomDngytclkou925uQe0ma+89pdLd/5
dRAbJmkttT8cEtwkV2tMtu4MIMxv55PEFPXOvajqXV/MhxAmP0sQYslOSKbokDXjoW7tAxf7vk7S
20QFbIl+XRXzvHRktU/Zp+r2+Zuw+URFOKyGkYzBQgabEOv0Siq1cvt2HVgSjiBKd4YRXNNEPacP
GKVy61OL5wKSEpFK6ZWH8WCR1vm3HHCueL179xxUGTExj6ycTi9CCxm3x0FesaXIyJuF9DDfOthC
8tEDWRVUXNUhHYr9DL5cNyRh5lb8ZmTtZxybh8oHIVUQjdpOj4O29xyKaECJhGXNr2asXotHXhy3
N1H8mTiNAfhomtC7zs/TDATTx9u4CK8lKR9IGvHCEPKfRNNAKvd/uildh2l5V0ayNWw/XZcQVvtu
7M6TGW04S9uF7TyO6H78jvghcieBy1Inl/iFhdE6q6ZmK3oXsRk1ERMunvjJaaPt2KbnkvASy00e
rVt50Z69aTCmREzg6nn6sCJPMPAafsqUr48qFTFC5a9ZJQ/ukH4CSez82H+2igCJrKG78UnDa4HP
xmzaNoW51N28hyh49vz0R46cGFLp97CKu4UdSSgpnDQuS/UCJ+B6rYuSV7RdemZ8G9rwv9rJV3PQ
HfmjONPyYlfwdQQWordK702fDOgH+kXZY7nMhliva9P/quSXMwg+QGQu0eKuoxMuoSYPfQV1VHv7
QEXP6O3vYRxuXLPbab6G0nQ/QpGCqOQfQzhlzMrGjVV0W5s1dpwc5rMWwX3MjTeh1SHNi4YBW/Ai
02DJ80MOtAkZgPuMJV3L7pF+Q/zIu7b1B4TAzozmfkNO5slum3OOis/vAfzTtycTI0RflnfDI8a+
8oD7EaU4Y7axAQ0kS3ET3MnQcXtQ9Tuo4Tf6q4kaQXXL+OQ4edEtdqMNXdvKyAx4cUilABY/7NDq
iSnhWwB+zgv4TBXjqGMGZhjoGUK61iKqGwUXq48DGWBM+SEpWAXNIDz1dxqNGzB2WxQG+T9qMUlj
WOLEWtKfxetCtOlq6gAZNWFl3AopaEHVHeqp+ua/v41jcq5LOkmYrlVujqT+VT3ZPvzouiLIh3hk
gHH1hAa3I01lLeOG9wouBqk78o293Y+SCsZ79qJuAwF4SMBZg6iteGamAzc8c373j5fHXXnQEiyd
UIhXnb02ovibL4IzNMEgpIv8mXbdWqA9r3oOXKt17tGgVr7wdoXbHSPb4KbOL5Znr4nWX+eN84+N
ApA9yXRmyLnvXOMreUQTzi1BjQF7mKQmrSS0tnndb90xT/YGkHiJNXTgVrgrCRPn646xR8I7gC0x
Xw1d9BGME6KHrXedqW9WmhyQtNUiCoIDEt8HmxTK9Rx4Yp+PPWdUnlCVils/5a+hiI+N4d/p9dZG
Iu7QMffSpM0xMpYP++w02rWNJCrOumMl+26wj/TWsCsTBkaK7fOauMSyzGxanfYsynrvKJvSq8hx
aeTzUbU2XRZE0dKv+ouTtlc3GZlz25/jNKCIhkDXdJ3GyAoHdCMmpO7r7PinHF3BIP8oL7J9HYbM
M7nAy4xEqEAurIzDqBcAo5Wtm5UJcGAGEzmSqXl2aw8Rmc3VC2cI6NfYC4Ozll4EubXR1jcg49qt
g8+pK/5mNS1F0x4DGb4mhKtUQ/YUQEQNLFKtevoErv13K/d4YqX13oia3xcRHD/UAmvOqss58DAA
YGAZR7EWZbuJdTUtrCHaT37HU1MkG2NuN2OpwSn0vEx9525MqCXTzIZbGXQWa3GMcJ0W8WVqqo0w
ZkYu+V/EErO4TU9InIcs9N9naT25dbn2226vvX5YNGG+ATngMym9GJ3o2xWtuRU9+i9EYctAtsuT
l6HhBTICkDGnf2a39LKXBk9c8OSqeO+2TGbpwvps3FaV+zWW7q6Ed7bMljSg7q1tI7YCUFoVLL4U
NZ49y6bfLRPrI7bMqw89VkXedUp4mmuz3YZuOa5LrA6xYGY00NaKPHoHwPqpdIWZXSUWw9F54Vsq
Z6IH0hFDmXYtt1/pgM2m2oH/jB4O3g5/DbrRHCjOECf8m2vjybLSo8hIwxQTbim0W/xTtEVZuidY
60zpe6gSuSG2Ze948AIMOfZR7d6mkkNwdsJVLtuzY9Co1T2u16azTzIDN7GxKbdA5X3Vv8SYWrAC
JQv+Jfu00pBhyeuUABwqRaVPx08K3LD0dXWOE2iTjmBSeqr6bOrygra1N7oEUHqcH8ZJzE7koHoJ
TiC7obaqnUOa2SuXOqHzkMst/y0rBgLPNXBJHxv1xjLcA0agpy4oXjJt+puyAlJ/+J+m/lZoe2ua
7roinl624tUZJWAu41k4HpdttA0dZewdCqPDVyVPiZ9RpQFI+429KT3P2rQPhDWqnnHdvXmF+DQM
+wvHCWBN91nq6dsI0e+iojiYwnnAyvY2cws8OUpqCsewhzo3CKMyWHNYOZ8VQjFK8rdwCHsO6p+h
h50IBfrWYCEB6CY6NlkFq1+JY6DrY1cVu8hPaN3C3z5I1tLI92YU/U0houyUnCfhzEvddvcKDjnJ
vXfa0nVZJP95zJ8dc8Ylki9lZt7S2P2y+oxuf3IAP7IjtCpTDXWgwLToKsS7xTvU8jkXY5i9ix73
iOtNpzpoIU2qzVDba7c1rrMT7aVGLG4Jh+xF/V9N/t6k1G+RgyGXzM3wNwHehlS6YycvlqGgLcIP
bWIwGhKesFixrdWtzprpW5zY4ES1/PNs5LtKVtQWtA5MA8ACY2Jp03Zp2/7ekzVd8vRc6WAtGgSf
MM5/ehEtpQ9TMDg04RnVpRfAvg3xJsKiuzTMhFqg7LKFk4tLaBEzj52K7s9ZtYJrEcgtxr3hSArY
HmYRq2IZ5Ke2plngykTskJjukhgjdoinismL3Ac2WzG91vuXxZQ9HFzfosc8lXX44dMb4ir6Un8z
Kvsgx/6spDgXGeBxZF7d1FpXjjwgEx40XeyS6Nh+2drRpVX9qcv1l83URyJjAdLa60aS2i24O4Py
Go1MMPq2uAVG/I6LlPWDlYMhhXlfj2etteTGNqyvJofWMMk1rh6zRWESjWuA73k4nJrGXarMa5dc
i5cW43Tj6LNDdknbmm8yrp6kdm7SGVdFl8eMHBBpVVm+DlFAcLjbZhSQeF4axz5PulpPmolpKSqm
k3TkpYvtOEzXLcaxIoTfStR7H4lNKPXJLfhVh6islmma1ZhQqt3otWCMPWBSM3Bg2AF1eLk1ZH0M
kNuwcQ6LvIm2uSUN4rCrT6eRG2WEGy8HfdEeP1lJUJ1ucCjH8071AU5PM0v5W3BwuYm79g107IzJ
IXFwO2CFpXDqVeGkuJlNe9Wlyl7g7DgROv9X+eqDliKHR+h+xERtMKTYu+GVkql5eJbbeYm5aoV2
sgSvxDWdgfOZndq4bfqNCLus7IBTuJI31VAtD75zTW3iVx1z2HkiO0SGrxELx42IfL5D+4s6a5fo
7HvODJY6VoKOFmzgUXmNYXq0TSZodbtjbQfviotfqaOwUmDni1SYyxkL7+OmUygB40eSDsbS8kos
EZKHOYv2s0Guqo/+GZXWtrCbqxR663bFlqb6rQm7Y+lBw6WJ9WrUNoh/ma9Gt1vMSr0NXErkWh6M
MltT2OwIHbuj+ezrqrwwR9oGdfiCaRUvbcUwE3BmKlMsx5N3LYZkX0sYtihNn+w8cBZ+S90YhBBW
s4ONxjGfytClXB0OPqiHALhmxsSuraF506reToG5Nlp5K4lEqPv6J8mmk9EazTofhicf69iYWHJt
dvZH4xVr3KNEBsQT9W0U7KVvvgDQjY9/1G9u5G9Jp3a5RS1NyNl28t10Y0UZfuSu7Tfg5BFWXPha
d8DU0Kb8zzBboOSCUAyESkhHv3uHuYgxlZNjAY7hxuZzIFw88ynU0fwwJhj0rQWPWmf9djXakiN5
8ObHO+FE02fNwj6n4H42ZPBvGgIMBxbXZu3m0JYqGQ6NGV6Ekzz2+dTP+cMe1+OrlIwCuIfwtlRO
ubUb4+BGEBmeab4YBSkFj5XINESDLr8bhqKLctJHIy7xmdj5EQ//u3RcxtldtiVZRi8qD+1JB5s6
s9MV9eWvxWkDHhGmiLp6XuOHs/ZJOab7ojMx8Qf98B4TF058wuOltNiQkU7WbmKS5w9UF25V7eJp
apazz/jKM1l8Lu1N70WXxFWrufVf1WTdBq/WmCHtf7k7NQ8F9lh3DAvb5qOevbeoGYzF1PiLyO3f
UwtnVNcBBpLSkTnBmliDK6PtZVFXICddsMjb8EuLCTuGVb2zRR7VMQv5f8720USPUlPKouv4r3US
/TkC4LfhwnZp49LaeqHuuBIO+i5FfRvZu7YuJnU3LNJVirFdFjMFkOymT9cwtmnIkZJjyiQAs3sh
/NTBE+6+V02wFdoe74nIX/jzN4VPrHSi9RBjIuBo86s5pELWH1nvHvqZQRxk+15Z1dP/zf6mORxT
Mf4kvThMIeBrWfwIX4lV21u3Mhx5YbMVcVvdEjh3hRvJhnK296126WRiWIrO+a4TzA/tOP2VdQl/
YXG/Nn78YvUB8lYUvsL+XoLe+c+anR/2vr2WkfpMwZIyilOzB4ajK68SDvpYf1cNgxWjo/fIGjZO
PGL5sbRu8zy7toyFKpnczXT+CSp5ylMcvTJnV4r8pDX78YQ4SektpUreWW2zGbzsO0fJfjjK31qD
dJW5UK8JPciMccibZ+ovjQFzrG+O3R6UP14FHHU9ENGtJhhvVjCraSNHoZEACUcxcnIOmkq9mkKS
eR9vpsx5yi33Xzb075aj3dVkWV8CrkWg0nItV+cQJ0ur54/W6VftiOFrEuArjtFhQdGIQOhZUdqt
w8fxOPKXa5XvwuzBASY50E3b3G2LPqMo5aGOMwZSmfyJlcL4Gln2asjwL6Qt5DmCARMfiPwQ41VB
LxvbMJVQ74s6rdHOxTM2n7UEdwFhP/R1Xaw6pTFuds7FmNwFROmHblr8vfRUXdl9IJR/+GN0nGQR
b5TLjWC5/WpsbLyz7cWNz6zOujpsQbFxwSQzcCKouBidp1LMOwe/IqbUY2do2A1CSxJQDaT6bvx0
uullSKJnt4rWiS/3fT3884vh0hSsu50xEFfuLrOoI1xVG5sxYQxUJXslys9qNm9ZZf+10nxBrfn2
IblGB+UNduCnEUFDDxNIIBh8dnRpf13snXIEVcZb9VWF1TEircA3xr2QcbrwCqaIrkDkD1uBnQuj
bsN92Xt8bRGYZW9yTToteG1KKlTrBeDxGtKRvI5tiYJAQEa2gIRLOcGDVx7NZik9lvdkmLiIHjpR
2W1aboiudS+1Kk85yRJrBjA9Jo+amJnap2vuusuc2QfDqd+nCAAGnAEoPN2nc0RsjPUpK5pQs+N8
LOL3JKP3iJLuE5n7U04zpXrxaliPzB91GRzzpwJZN5EB122Vbzs1MiSLni2f7i0E7x4j7zAU8yuQ
0H/DVK5ayJAu9H6MUp36sN+XBUKmNvb9jE+lM0hdFzwXqmA1ReFyqVckiSxUnoKiFN5ZRf2LFWRP
oxHfjLB/Y0S+sWLju+iLTUbAzboL5n+pke7cnu7HSQjIcMz44ifF2ui6u6rExi81AQftn6kwo0e+
IkK+yf8zuUwjB6nDrG08hWo3985rRpCIo9VSmmIXDPYBK8mGd3llJOW3i6yVm+iAzD8+u5pYrMks
BqL8nFdF8FXHSmJsumzK6YufSJaklSTlV211WIfimmOgyZHDq/m3HI0XgSOs4zPuGFs8kCLnkvfR
tJK4h41EZec58V66Pn2LIw/vSVjfRI/ilVBGhF19azIoRb/6dS3rkhILkgI08GTN23kojyDJBA0p
ZnJQL3aUhmT1JHsni4ZlXacpeUzR3k+ikZe2Dg9jWzLb6PvX3nbe3RwVK6HE7w0fG7YKU+Y86S+1
+datufRkrV/8uGWxeGt8UOVaPGLZkj+2xChDXz7CVDQhD3hPStQiaJFWFP7jhVvEFG7JoQnUOipt
QPNIAPc7z32U/2QN6Aw64k0EIZZGC+wqrEO0g7pDYx2TJVsf6oMFy3kg+odIpoQKWtCmrtNm2Pbo
K6VZQ2lGILsz825d9y8gqEclAMi6PHgzIhzFqOjO6IHQoNymQZqtqOSRonOYMXeuFEgLdqx2BOgf
x82EmE+KlrUHYLlrDGWxJtYjmYuTa8lXQwMa9V77OzS4e8bqYjr6wyy6Vxvnl2rUkmHopXSMT9VP
u8g1tlloYgYxPwTbC2VWXlxzfEoKGy9U9k/PaXTKdRrysIu3Xva4fDUevPmuRLXLsl7yjQHA4lH5
62zFTKJ7GZmwVQnR14pm0s0/Ax/Is47yrxQof1Ep76PN5aHgsKMH4Ce283c7hv7zQo5dz7RegQtP
ic0OElvXjDqzMN42RO1Z2OO8ocpPo6+atQfiSijDajKip4p1LUtP0SeacX3Cy7ZNSlBN7atXwxuv
WvjvSrtfnq7jjY6HvcsIy06rbeUkH8wFuSjyiq0v5dXy0l8V8uvODQZTvzj10kdywB7QJRURLwUV
fGQSBpRVGuQl37p59qLGGS+xbS2mbNp3k/nT6fBsxUyu2tLueAF5HSQq89AEN6CJHTEYuwGoROvi
yFoZOEp3NpapjYaQkRuq5urfYBl7z59WuTbf5qZ7cl0qeDvPZyAD/9fzCXUvsecZbsV+3eTuO9lV
jg+0yKcWleZfMZg7cy70g/66GF12I/AcUjreEruLIWh6wT3Fn6arosv48LPpa3oMEa38lTXR8VKJ
ehszRc9NDOMTrwaAIxVOb8DF2xC48vH3Ni1vfQSXxLMreu9A77zm69oUc0gwicAIFXkP2ENVlxHL
1SJgFrBMUVDSyLoSW/RKMfemLePHEI+ubbDZO5Mkb2kO/TBMHMnJHZf4ZSD16KntCXwYMzp45KMR
Vdh9su3iz3Py79omWEGSLjvO7o2i3Ft7U3mpNYCUcKeV7+AlHzrzB0fmJe4owAdy6hfl6PPfEwb3
jT6PbGRFYYC0zRzg0dr7GesAEiVxaNyTEdHO+wrsYl/St1civjijfw5Hb5NVxo/fxc/Ggy7W3qqa
H5NrZYKQ1fKeq2w9295xhvAWnBpzYTyhgO2kPX5rohKMKTkNkf/lph7oy/BcZglEUV12qz7RF9sm
jaB9DHYZH+ApiXcC5wwj5sskQ6gwp72lSMlYh8NT3YWv+dzKc54+mMzRaJ7iuT6LpGg2PnM/D4vg
ZTLdZ6ps7kNO2iJlwJYZkkYrwOgwBZ8YFsv9IOthYVIrvNaVuoxhzpC56s85rj9Ojfmti2K1Mm24
2bRS/2U27KMYf4nF2+S5einKmANv0CePs79NIr1qTbRUjyWoDBuXQUmUgonKS01Ua4h3+PttU1Wr
oIvXXk5yB4uiGJhQZSeS9KvHfRPIVUjkhO+IfWdip0cFOWWpfVLOJ55+wk5KC/dBsm1lQdh+++WE
89XKsl04xecpV09IgZso/zWqgunoeOVtuDfRsDHL5NlnDJ1b4cF0w/2g8frNtEp0EtYJy9J5ZAyx
EqMEvKnzF1tnLxbqlheL71T6zNVc+zqH083tsCz3mZc8tTHz0j7FFgxvVwfWrctmEtUGUS1ZBf+d
eF3/nKf8coOFgO6Y+tkrEdxs1VT3JrOTzaQJt8mao7bzbYlDnONiOgoWJS2GliIgGJaNi1cpXSKp
MJ+UgGyePHSTHaxnA3iqH+dlaOECwS16i4zsNgT+rXTUMiNlrWjKP4Opw6Jhs4Ye4nDLHBU4u3pu
cEEPhChyBEbXjPZ2wY7cV0NwctL4PHDOXWRHTwNLqplAydPU8GlmXJqsaty0Y/0UDnipR4/gtmw8
+w7vDqrnAhB22/v6qWTRbmSxHmrmnJNS/LqNCWNKwuxsPzEUfyZI6Fh0uIPpxcocwyZTjhZErhbJ
Toaceo5n7/NOLb0oJJ1GzZyJoCEi3SZd/ea4LMMWlocX1bmMXmgsYKJuQd6z7EJf+Zdspwp6cK4t
4jTZKIDCE3NWmkxksLMw0whitWFP3VLDDSe+wa4Yt95Kkw/rtu2GUgg1gL5M1xduwmc7MrZijksI
yfSm/VmuWioWOA0Wg8mlH5NxGNh46qJTXSN51v4AFoUrwfReBGH9WNXJJeDOx1jlPTdZe40jVRKF
qD95Il+nqNvZuj0+7vtx7t+rpH/JOVqatnsbAmaV/TSFa8gEjDWO+S4I6Fqi37ARLWn9nVvzoW0X
cA+sMUZf9v2MmUI17pl9jjxa+J8oMLdW5iN1yn+epV4JE70aArBMTjvHy7+soj1wJG1pd7feWLx0
PKG9OXy38bBWqftGEs5n8VABZRKfdPuQZFNNGAM5c4rGv7KqM+TXL5mT/F0TAGdbT1+JDPZxk3yE
fvmXifmrdjAoOjz3K9dIfrJHUdPlcP2i8difE4Jje76HZJQ/RpRpvo5DdUyy4cTX+iYYMwWmwsfj
mYR9PA6VGOddfbZC502WzgaX0SG0600hjfXkzieGhpjNko0P5TsT9ZXaSHiRGW/yeN6YjTcR9Bkh
Untk0sn1nOm3McFk3fZb9p1dteMcy24EE/OaFoGDDETEBE0tjJlcPgk4umVTzGvQhedJOXuk6S9d
QZGE4fZBbNACMkLXP7nInqrZvTeOwVRIEUDXZ9fANl+ywX2aKhdl3XhTY/Pf7GrWzk1fEOUb7chT
1etdhDAWOMxhq6Q5+MX4YeGONQOuNRh2JKLmJrrwCQ4qXY1wuoEJQpurq4mAOWWkH6FtX6Y4XAu8
gXNvPD30o0Q1N3j0va9zZpvs4fF7XgZcpcR8efETO8tBdOqnMVFPqITlkmzJvzSMLxX1FbXAJw0b
r8sldQkPDeO1nyYnBH8EH3JxRz3+Z0721fQbMh8s+4797abMnBqu2LWyPiSJvs+YTpZ9ao/QaOlz
WjX7WgGpEjHz5IUmHCxrHJYJA3s+zj9nLu5FOZxBVGkypmY/gFITsqcWThjjBvOFuUjT9JdICOLw
/Pq38cR1GtTd74gBjkymfw1WmNlLidwgSChtXnpLbS0SJIgS23jycbwo01zHCo2gCwlMIGTBIv0E
twEwcj9kVBWevUy0T8ApXrOM8GcyCZZWQtRgEIcXzwn8jciKDySyE3bOS8iIcGQ3JcQgNGBItZap
GI4ZlnFdJLK4Efl6iODRrACrThsSJ1p4PlnouQ1FPO54n94hlaYVs8OfqfEubevdZkkPa3c4dKxo
42akDJXsJMShW82QqEPQQLmbFrkfTXZlwex9DmIq0ygCvcSjocn6Y+Anr7Zbf5pMJIiBozjosLBU
QJlxUr81lk+bYVaQwOE1NAImv3PyUTjlV94HuCOZe0TDvlID//wi/OZH+S6c6dvPIyaH8hIXmq4W
BwU59Tgiun/pTDes2ms1g8CVDNdLT72bs2/vEgNP5mT8k4qURduI/RUZod6KPMpN2XRYW2baqCCL
HHTZ4o7vgJYozf8bFGsJp0dLxsPjY8O338YhNjd9YuOH98vfqYbPbdNopXQI8+4dTOkfCoHVLPOf
mA5eHItkrJkRgmyrUxzmS4WRZK/s4aiCcGB2hZDiO669JtQUU7r1UszwSEpczTlmtOrfGu29t0WE
9IJAVBE2UiEn+4I1wX6gdsrST63vcv4V+M190JBWRbehNtxdaBjERWGwKVjHO1V7h1jBo66H/2wP
IJNjhqRH/fAEVONLDD3td9GXTcexIiBgOpZpHCwMpGCSXUF7OYJSEaxHg6zpNKJ0mHIiGes6g/kJ
+1VlufNibCxxnlT2ExrqI869fuXM/k8OUYjf/Oy21dpSOGyQ0X3Bg+2RPBg0qNTR2o5YA1+UXBvG
1xBbW48MLhk5zTrzCCxLAv+IDrRuS+ODYKi9Q/BwWbAuMMd8Nwweqzf6vW7JY3SwdU8TNYAI5L5j
MaY1Zqt+Ing0sp01sVboUQowoPvqxhLHrMj+x9l5LbeKtV33iqgih1MJSciWc/YJZXvvTc6Zq/8H
PvLLZ8RffdJV7eoGASs+a84x+WMOU4XNnyc2w7bp/QtJZa0uykTTttpfycPIjcjcp1Rbd+X0G5xE
lHDVZHe6JFxFCfOsAcFJb27JDd02fgaHKkQHGuv3GSyoGl7TBOguag5J0rwG81keK2rnfgl8RDZt
KXRPtNVjUJNBFVAA2aiiwGRCkVAfxHcRE+bWlAd/I3hVYIuufzlC1IaDw5KtD09qHqZbl8KPklFc
b0oTrK7+nAzpoTCsF9iKf5tB2PdBfZcl7aNUKxd4oZ4Bnn2EEru4CMVWFGmMIwWuPIu5B5nHtdu4
FSq5EoG4cmMA8I0ztdkW5vBUIlmo3Enz1d64Ss8iwZuc1aAw4jo5dm3u5Nj60YVwOuZVb76ZPMRg
RJJYudQxnG1yLA6COFzCYXjIm1zfBpF6Z/jxwTXHYxDJjwieJuSU8UnAxrvvsUbuU3S/Vc1MlsoH
pet3uYdZpyS6S84Vtq3BRx6DK6/M9rZLJIgXMd29iG5riVN6qZDf+7C4I9/sL+XVast2zAlLhRIw
h7+BFbyUZXyPeuRIGOjOpG6ajjmzkqAAUsj6+0wOH01V2jWVXlO2rq+FWru3FEzSJmZLuWxJgvX8
Jy3zr1muUvUtzZeMyrGNPRYFZf8oBUjIqU1aSl4g36M2O7CUlrp4603iKjOrr5KmeNFaNropJ9sy
g3hi/JV7C72/at2Ygrmv9eJzjBX2S8ixW2OvVuOx4ywvHoa9n+kXnVLYvmxt2ZvurHzItvoYsRuS
hw+pYg5HArALJ3OQRbgwA2b+TloyUaxdfgW31mePi/W5bwVWGtafTGi/0l5/rRGCbSut2sOY/aca
6UVlRjvZyzPsC/2f3O+w0WPU5szyhNLrMjbUSzHy/6JXOuVpeGtU4AHzWttg0XTw9mSoVklgwc94
MTSJ7aUSHlJ38nXa7M2eRYUNlJ/idQuNT69o3zrP36UVEnU/2XFK50D8LRv4ywRaprExoauJhW+C
I0JnRv7RGXLrfpg4Wmg7EWizc49HpPpl3797Lqd89ajeugNdhXX9F9t7OMw4aJMg2OepicR6SDdC
Fd8K06ZYsCa9TBbb2ANeoiy6kTBPbLya7aInlywFTO+fAWIQyaJMWhx8jzG+c1kdK6b5oHWkAmni
H1xrm1rJTwl1yJQRSUYVolED8vNwi6KJ5brQCbgycrDR2Nit5mC1w1XgBwcAEMZGDPRbT2AHpY8F
0xmtXxg1B7n9XRcmr8ng4ZHHP7+tdG2fD+5FEImhzb9QhW1yqPSM8G46SS00SGJBkx6YGiPG815m
8icGMxOcgfE8h3rnueWF5ja7Tgh3JKYeRxdHtEJVus/0j8b1LqOxafckGF6qAnIbCa4Xm//nvgRN
FwGBiAlVRg+XXEqF+xEWVrCpUK55rXrb1z3TmoqW0xefmr55Sz15jyoZeaYhbnoJeQaW3w9WjfVe
cH2+S+7olRrspah8F7rI7hSo9zgwbQ6SEZJyElvp7a4a8tchaOB369JjVrOebpR/Yar8hd3ywBE4
MEtTKqhk4PqPDM5NIY04iS6DQO4e5TAE76S95EGJYyFhOIcJcmGNPXIO04/3YYjMlqNUaP4R5CrX
Ap6hXI1G/ui6IsIYWce1y+HZhqrbMfW9x9i0jrJi3A8JvTDOotu49h76pif8BUuqkQiPnjFyjhax
QuXIIfQe5BYTauCPnOz1X2CqBHaNabHlTBvtgJ/vo0p+nwzVjaVPJ7vdTnXzLzTAhBPAsS0q66WC
M9KLzQRO7pwYqwfkS86wWAVTbkF/kok3o1W+VTG6K1cU35OEjULdUyiOpds8t5zcramU6NLf0tI5
thx4FSGrOXxhn6WqvsBqByNcudpWN8tXTqWp/2p42aokeqY4oTPA9A9xgV2QmB18MEXyECEj4ZQK
CS7bcZFTiF2QcchmmAFe1DBvbQnU4t6irWtegYemGPcDZxS2yZy9rRpfuRjq4BGdxbOvVifKIeyt
9eGWas41iwAPp2xxXSF9RtijfUQhtMeyhQTuiqeqsr5UCntOUsA1EeWeCjM1f4T/Pb2uhNcYd7bf
MrFmuvoRegX1sgA/vDAgQR59oDSWhYyXKmsggayrrCvFMGIYZPqL1dYATHTxlRHfttLqK6kGfSfm
VKBDThEAmdxjDCNNXGKjhfp1Ak36f4D8Iv0RkDyUQneqe9X8ajX9zdc559d7XDNlKYDbk1hmjqxQ
i9dU9K5ZK3K236l3UcziuHPDh6SyviUmr6ZMFq/hDc6EoQnd7m3QEWhy8kDYB/TettgDcH7umuIp
LbTLDo6+LPYflTiivWDdhlDwq9b4NbmgnpIkwVxW3ddt8NmqaHYgbtbAg9hIxXKDrpxSv+9HF7GU
sGCq/YuynVRPWA+YnNmwixS1wtthiL5KHODnw4aWIlpmaWpmgU2yQ2rq6PQL7R+m/03FhO6Oz+ev
v5TSM0tNCutQbJSpN7ctfv2ufS6wxZ+/9FJOkjrLScKVH+OYj4QDtoSDuov33hWypwvOVB305Sux
T0svaJaKWCSB2bkaIcDyyAbTTKVLxVDBZgIKZUd1/kkW8riUKeDqRyxPk4/geMcAi1HwhxDXLnfK
MF4JFVtI4lamv/+4th9X7VjT0A6oFw4aa+0wRBMg72NSR0C0oLxfuZE0NZlf4suUWWoSOzVlEMlu
PehP3vVoV5vqr3VdvQlPw160RUeq7f/2tqYv9fOJ/EEFnwO7o2ASN1TSPpg03JVEO2nhe39Hgf+4
eo3kqwCrJBzMdySf+CqIYtxPtVgptllJIajQDvo+PwAzNdbe3NI3mjrPj3tGpVJzIkXgS73H7XBA
pj61Z4rSW3Z7yet4gRXJOjCkTZnTj+fforTQM5VZz699qym9zvSd9JWCiXvI9xAptsaTWu76rbTN
bAHswsoos3Sv2SigdDmzute71GFudP8DKtb5h1h6cbMRoGHedMuEF+fmwLjcW9G81cD6l8JLBQpC
vjt/l6VfPxsCzNaLxKon6llOtYskDQ4jcPrzl154AHne88EQAl3I0PTp5m1WZm8ptWBPu+29+q00
X9GjrXyBpcFSno0DuPADDYG5e4ieu90UKidsA9aQJ3wq9uCgHjv/QMpC5qQ8GwWwtzK/ew1A2TFD
nOn7n5rff7rpkO/NQpO37Zh81EHeob6hGpQlrPiUKtTQmfU2xXz0X3oIkrXVOTutQUGDrttFahjh
Teb4Po67VxWsBwfJ4q6NpY8JxnsHI3VarANXVjqkpQjxoFlTJNOllc+09Pa+//6jh4bykLryhMmN
jwTOvfv7CAfVBtb+d246xfHzb29hIpBm7bnMUlWXXLypVabfJznnMZnxKA3m/vzlFxqyPBs5VbFX
cc0ytkmF9EfDWeUH2Uoq69IbkmfRcolOVaaqiQJFXahfYDW9yK4QY2xxCnQ3/x/JyNPw9MssI0/P
9uNLwBuIpbFg2HKfmp15UR1QSMLegyKzNTecEGL4PZx/W4uPNP2EH7fqo7Ak4xtbIXtj80DM5MG0
o1P5LNrl1rPdlR6zNG/Ks8GxTIA39QO3CZ4BZMQbfzuFSgfb2vyOfBRW77T0+Wety417jpHCKfaT
qIRN39P/rf/cReTZKIl0wIg4PPMcOBKks+yx1xHKsUM/t0tsbNrGygy98BTSbMjUpEiIW6rIjqE5
buFUyev5zy1/N6FfmtZ3GPeP7z1wGjPhZEiZSpW7CYNo9CbnwX5BVcJrr+AEOBnpLr1Czg0UumCM
D0XhOq4Bqr/COw1M5hrNe0r1DWZmV1BvDzgGaw5JFu0juTm00WC7UYlOjDifwD8ootufhkRFBZaG
Hw2KX5KLDkLMblMcg1sw1ummbOKv1nI5Ak1I1oFqiOTcvJI6vBeBOuy8sbwOlfLQGYNdlLD8R86W
NoqAmrojUkQyi5exaj4MKNay1F82KUa0AN09x6zjNoyigyAYJ81s76MowHkTX4pqesdZyl7wpkru
pDUuqdeX1auAijA3VcDcxqukwLK1QnaEftfCpov6O1PgiLbw6rs8ad76QuHAwXOBUxq8l6GkYlLL
Ksz86DbK2KG1oQKUscZQAboOaRyR7Vs8mjDGDSyLlL4fSrO5VVHwyqLyKPT5FbFAOxzgOz9vIHOI
1rtqoZdVMwC1Q/z1XUxCk+TJ3lZA/RyK2SN70L04GRXU4cShGFyykh+shHhnSln8Clqob7Kl4a/x
xtTW5Ig6n/rVJhXqmRpmfekH9qCOSNxUiUBGJDdYSW7aWobf3uNMrZUbfHqXqAAvO9LhisK46UDE
txBrlSjd5UmJ5S64jGvrTdPbN6F2X6Sh+ahaAZZBSIk5jmqW4oF4U1ntXVqN72VkXAVe4Shle8mU
dqrG5MlFEl/XIf3HrKJdaXLc2iTZq1Yb142KuQ4WKd6j9BZsJrrK6K+RF/9aYu8HPIIykRooBN8j
nYAtVB9fXomxrJbwrA+wkeoSUrbve69RGEY4ITg1yZI+t8e+2VVjN3EDmzdNM0Pbz8S9moxPVhz8
AdzH4ToVpyC8i/GOYpW8TwrzqROKI7UfF8RijQOHFJFONKi0jY0Jbj9E9R8IlBFQN21DKLknwRdu
EoEyRgdO/QKz+2tokvxExEqI8mNE1+upwl7WkntJ8l5DpccdrvHPzUCI2l7r0dix+Zuse9lbVtSO
72cXRkygMaoM4n381nLkKPuPK9jv+NYfY4PsU/BD1ek7IskOfDThykc/8B+n/dm8XPvZyHqGwF9X
l250tb7KwKWEZrA2kS3MmdJsbo50q45GIkMcWBz34rO668kb5/zkVtkBtd8Z9vkRdGkm+95q/HhJ
SmKRPFYUvlOqO2aZvXv0TrWxkQ6djRvnTrCVt/N3WpoDZjOz1Ii92QU8kEzYR9GeUJPszl/5e73y
2yQwm8aymqprKLahkyYU3bOwPiHsCQEsVjsJ6/tG7ZXHLPNuVcvgHIBzG7kt8LzCDM6zB7moD60r
OVTEbDHjOMvN7ocxfB7AT3op+0m1Qumfp+1ftUOPDdv9dP5nL7wQcTYpikUglzrYGkds7svsJev/
/LfrznYNElLKOCta35Fk+KWphcDJWyl6LP3k2UYBrGiM6Lzm0u22j//GFMzP/+aFRbQ4602eLlOa
6zJMNr10Q+DgXRJqpywbV3rT0uVnnSlnURAUVuOjVAuv8pKoe6F1ZDNf2WwuFSDE6X396ES5HuiK
WmNTjhHQHtVdcCdsY84t0OfB9XuuD52jHOV3OJYrC6rFO8560yiHhV+aSUjeuI7lZqPduAd9G+6F
bepId7W2J7b0oCabzPlvH2i24PUa5rtK8z1nOn9XYs7o2oPp+/b5qy8t28XZMjc1gOn3FHEceuw+
uIx2+rF61TfwOQ6ePa6MQFNj+mWYEGfDRIygGtMjcM22tmwhxW3b4X/Tb1QAJOef4/d2plmzLl2J
Up8bI0koeepteyT+hf8UR5/nLz5d5P/+fCK7/7eRCaYbW6rqBg6pd1cYevepr4CqMdQ/3oBQyout
d2CM2BS6+/M3/N7C/nbHWXe3ZM4NKom6ALtzAbGsf5L78LmKvCfUes9jD0FMgBi8LyH19CiHsYSs
3Xq6xW+3ng0IsSKoLLpqDy07HM84kY9DIl2Ch3trUoGdVl6C50IcGKv669iU0q5TQ4ctP/8t+A9b
LTBV53hX3e62rqSV4e97V/Hbr5qNI2mUSkLqVx7N1LuHifs6xbHXn/ho98Fte9HYbKWPMT1PWevn
Sy1qNrLEdQ7lNxkFSkDG63jas3q3ra1xJW2rE2u6rWCvrQS0pVc+G1K0Iky6VITOImnxW5VFb1kf
b/Mqx2JfvyKrfVAyxTYH5dgEykMZACyTqj1nxE+RwtEwZM5XT0uJsipMLCfS3aDmrJkj+Eutae41
yAt4TGBNkH/1dyytA4UHInaUINxUlWKilkENkKT6sVHqL60RHxs/fpwSSJPAZ1Vrgm+VKux7KL5B
zowlPuouEd8VOXQYO6BfRJaKO0H9yIUeTE9w8tXkczo8alz1spb8k0CeCUlmOyOv3hRVNHBfCyfJ
bK8QKK8MkgvDmGbORhgg7Xqckl9Dyak+JkwC7SZ9Jj59gzHfltf6xjQo/tYK5f8dCFR4pB1bXt9B
Tp79hcdHqxPLcNtqJYfRnK9thwJOYFLtK47JVWBjejn81wY5G6kNcDtDzwEjZS4KEkrR3BaAN5VI
v3WhXniheWdo2L2zjvPcv77W7qzeOwyjRRZu/MeS/ZUjnt9XIpo1e9NuihZQ0VhNJlV3XVTBi1FZ
u/PD3kKXM2eDeBhz4hnDcXQ4GzkoyA8GJQSHpW7OX15f+OnmbBxP8C8DJukjpyrLgVS34iIwTSeg
GAF79YZUkJfCw1bXKCBkZeGSo9Qvv/GmUIYKhngskLTgyvdT9G5MAHYvqveaW0EJ1tMrwk3qHWlT
1zLFib3a6Delii6GQ+UA3sH4FOD/oKZ/F7jJH1eBKx60zH2KxUHrCLxA88P9KLh7ovFSxDJECMGS
t6Q4ByStjCi+fG/vqhir/NB/r7oK/NVAYcFq7sQptJYj5WrUnjShPKae+RhU5ilAV5Xl7ltb1y+G
Nip2r1YvWSxcSYpFvCK2k1iB9hWIwVffWSsd5Pd5XjNmHzAjLIFaSuw5Vo6B/iVCIOXLbC+t5/Nf
cOEYRjNmXzDPdGXQ8yp0zKd2Tz3H8bdQEXaEVePjt4E37tcKjQtt0ZjNwBEk+BKBMDsbrb4UwOgX
BtFq7LdXnmT6xb8MJcZsmnXzvkkHzWRZdxh20/oxOlAB7DqckOjeSYygGgxLZ59eqQ2ytYt47UBw
oRMY0wP/WDEnni4IZmN4TkfWwZC+KagaVp5pGgJ+e6bZlKmT49UqEcfj6oH4oX1yaPb9TtvWh2pl
mF/67bOJEgNxlbUaW39fI2ytAkq5dvArLfx2c/a90wCSdqmIHjFw7a4vTAVTOapgg5wGIkErzOVu
NR5C6IGyb668sIU2Zs7aQOEaOmowPB+KfykKgPnwvQ2CsLJmWrr67EN3Ct5jGA+h43pkeyKyUbFe
WmmzO/+1pz79y8c2Zx87beEtyaXGYZwUKMcADxpsQL9DuqfCqhH8K9dgqYDwM0TfFNvnb7rQAMxZ
AxDT3pdHkQEmFLU3UO0nPVmrWX2fWf/2QLPJPTbVITashK+RkKtO4NBojo+62V+DkSQSb8DsMbyM
NfKlXgVk6zOk2xk4Ur2I78xevKEzf4xJ/hbG8VUXGZdpXx5EOdi3eCgE0jEjuXRUzYWYCDABVxEl
QwCjl6lkUopkrsAERDYzWXmRB65WAeEly+LBGwCEnH95C0OOOVtAwE9w+wpRjBPowxfLSVAB9aNV
UuHFU2uPKN6UVDicv9d3qe+Xt2nM3ibJo9CzPGohwx16ptZWt80V2vNr9zjc9hfIH63DdP6kX7dv
K3dcWJwZs8dzhyBMpbTzHQBUtriLbfdYX2DZ2Xv7tb34dw3wt6eaLX5SClJB1bSTiKa3Rzu2CcmZ
jCL3vE2ecjepDoTbsF45sV9o7vpsPo1JkhA7+Bj0MUrS8r86+m+LOH02jwolqWco5D1H76PdgJ4r
M/6e/wxLP3k2jnqxQPRTzhJZLbBeCdVeksKVzr/QfvXZcAlHiuhUtw2cskgvTb/bhj7eCZh0tXLK
879YFs8/wtJmQp+NnKnFIqM3plP5Z/OA3t+xtspBuPs+vt6HK4P/0tNML/DHPJwmo4eUj5sIqbI1
ysdJn1+XBx0XZu66BOqtFDsXClaaPhszvahM3UwJGKhTVpmG5T0UsZSToROYe7/1S6IlYXXrZrUj
3uagiuF7qLYnVQIyW5Fuqg7o2LuCuDFDfFh5wQuTrT4bHPSkVLw+ZxjHP3tKxfGy8NI9EW23OnNr
quSPgVGcejRXQCtWjtyn9vdLz9VnowNo8KzLKwsosEtqYq6Rx2VsQVoTv8AqSP5z/smWWv9sfPCM
bkiCjCbq98Wx9bFy+UZdrIzfS+1Smw0HRSWqBpmAwqF91S+IZnSUe+Gqs2WbMuflWrv8ljT98qa0
2dhQWyZFLR30cwfuBRW6Rfa6Wkyz4E0lJzc6uZQ7YGf3ruo/YlyI7a6V7bTKTvAIRDsoqtuCtCyO
CIn9FsLaw7/dupNLMjxhPn9TQUEjsx45VfVAQRZic2yIrdjAYCE3HFz8tql1JwRHfNEoKQRYU7nK
ulTAUgZm5fxnWlrtfVdifnS+gbPSGjoXrYHAz52m6VwdAG1Yj+62yNCBp4L5AN3ew36fN5Q4Cuf8
nRcaiDYbw9jR1NLQqYEzkARTJW/J6rHV0pVng1am9bqVT8AzxQSyZlUKyStNizJW/kAC+GLABCSw
nE3G6IQGNh+WJeiMAXxEk/0OU/nazL/0Q6a//3i35KS0pZKxqm0J79rkb8olRELCxbbaRXutOvKl
cLtWOZve2m9NdT60EYTZGqXO29SSbZQ+mPAofOPVK//rs8wGqsQaGhAS00BlpydxO56kTbYNDsL7
uFW2kU1Sjn2+XSytLLTZ+KQQbY3gi7IrQWfttsnBy2raha4jyw6C25pQ2zwms10wCgQ2yNU7PXk2
BLJ4FB8XqgdyRNLuV37L9HS/vdbZKKYJdRqqmuY7OejJYUuQ3S47KNdAatMP2ANOs9IZFj6fOhvP
0ANgnFF5u5mJoxmbGGEiGy95K6qXlSeZGsIvT6LOxjKtyXry67hDfJL2o13e+PtkCydw671RLLDX
VDZLc6w6zTo/2ryVEuwJyjdwvN46ti5xmJQKErx5cB+U8R1FwrEV9L085FujIWlYZ7BxYy/dDD5m
zFEp8bimJ1wQ+coIt9AJ1dk4A+RQlRMSKpxgVE5YAu/JMlppqtOA8ts7nQ00WgjFKPDZJxmyv3Pb
dl/lWPAEc2X1tfTLp7//eJWNL+YwmKgvBtIjDM4hFldeydKhijobLdB9lHoeswTotu5h0o2xyVft
xlaRwJPacb7JLbXpqU/9+Pk4zIiXk2kJrozF3O2VazeHiyu5ZOv18e1/u8lssBglo5eDbGrWMApc
zWSbDViafKI2fzp/h6nh/vaRZ0OA1IqNgI02dDRR+oTRcREVwqSGD24Fy8TPqXXjSnNaeGFzOb9Z
C1KkalNzyrHCiJ9aRd7psB8La2UBvPAoc01/2UGMUYoqckAuEL+FOCG3445vE5qHOh3XWtfSbWZD
QIR5VbXSnHabJ69mjtcGjt9RK8OjCewTz/xWK8SDJn2Yrb9vLWvXdk8CKjWhJeCPsIRSp2QiBtfn
v9/SW531f5AElUrIFOVF/IIg9feWCbDUfxXXzscWRoHvKsqPdq4kgpcZJStdTj85/zhG0jNi5ZWX
uXTx2RhgdYRnuQaiBNzBG7eBsBrIIIr/nX83CyPMXMtf5WpijYpElVr2P2D1EGPRr/xwSVm6+Kz/
owhT1QajjVNraWEjG+YUzuNgyFOosxRKaOutcjGOwXUbDhUbK+UyLoyHrB0JTigPeK+PquJZ27ws
hikJkP9b1T9zYdwnBkGLQ4QGDvRfrMKs800JFJn7R40kbTMwV4c9KaihZH7EnWxtPBNnqhXGe1NV
3kXLHTaJWDgBLtcqVJ4t179L05xlRWDtW834qLPiNu/IEwhDnLY+HJWmSf+gT3/QdeskE/mLuuVG
yHyVbAKDFJIm/KwF864zgV9aGlBWIFXlRhTT+1FOnNglmyQbDliZT5kFemAwSUlUpLcmViGKkW3k
t9XfOtGwqorZV0MinauOV1VCAJakYtlPG/bdgo9yEjz3hoBodSuINWC98MX0ui/2sHj68v5VIFDN
lkyj32Isvu8BXUAxIYYQs+hE1sI6bVQ1Hjsgv5mhIkFyTXhV1pPnme9F7cLah3PVjK99VZL+oL9w
ynnjVRjA67jdybX4KQXuMWtF4o5pkFVr3JtqvDM8gGeGN/5JgR41Ym17vrgPY8LWu2Z4qCzlMQiS
p6zlroBG860WCnvDwIQbWdepnGR7q1Bgvuv+CdrIpZDUH3EVXqRVScZF2FBABSDJIVW1MisttMq5
n8HomtCqrI6FskUySKIjIcFBuXLx7xr5L5PF3MXAdoYQH0GlzVvSg0mA7UEou5tcJwdcCItD7sML
oGhry1n4WZFjCg0NkYZbv8getMWAZCGwy18yWb5aDGdAFPF2lo1vq2babEm2uOz0zt26pPcYpAAr
ivTlNjE49kImdW4gEY9TZRzrFoFkZtvZg8+r9S3JzjL/FIkGMfD6MIHeDjrxc13YX8p1qBHsF/3T
3URDBylGFEG6ndeaBF93hT0YwrPhDnANrOA21EvSDdgFHHrB7exwhCac9ZdqCdpGSe6Hyvsj1PFt
GRrbrPlIyaer+v6V3DQICqF3VcnxTdtK9uApn4puwGnpxr0uRNCMhJHIlfJT04I/aQTHKpDKT38S
bYaRBrSDC5qxd+UmanDoY+0mtawvLyj/hiUwdHHgfD9phHuzklcGL3Vh2J2L0nUpzTsDlIrTJ9ph
MI0nFz8t5CFzb6ahf0QEvTMSQAFgEBMZY1wF77UaRaBr9O1YU56FKZOHQuzDaACjULWnJgrfOkJ5
wYP4W/xub1007PIsvBSwwzY46iqC2oHzWWRsdckuGbUTYecfZelfFQMoQ9g2gqXifHeh3A3qsCGk
Dhg3GItQ84HVWQk4ouCmLaN7OVefxKF6OD9HLNRaVGM2BWUjwR0kW0272GGX7Lyd+0gE8w7aBwYg
+LHnb/N7v1QN5X9Xi5akQ13sYtRX0cuIT9w01tYjv39LUiD+98pVEHB+WVieE0VM0foj+FFiAvS1
Yvvv6wt1XmwfQktRRG3guMzubegQsFYuXNvYQb/aS1ttG+/iuwDj9u78e1oQy6rGbD06GLkquyb3
i0/5sfxDAIJNxpi/1TfCoTwAyVJWltYL721ectcASweVghanhpNo9flJYTCSu5WC/u+LRHVed/eL
LIS+WjKPKMSUjcYx5gBBLxpGnKtE/G/GKFWfLUWDQa6LRjZCR5f9q76W7LF1742kWtmhfZtHfhnv
ldn2I+tUF4EaxxIF5gnzIGp7cTd9EfJb801l58/Gv/EfJ/KY52+pAB38w/lW8Htv0b5ddD/WnKYo
NnUkNHybghGxSi/8sd6vXPr3Bq3NvYUSISsRx3CB04sInlTBjZAQGjCwi/KZTClx2/vZw9BXt0lE
JIXi3zWQAuRKqDdAjT/rQr/Xo/RNHOvLgTzZhlhWzcJ14CYRxJK+tyslvQoS9dqEQpYlAdFEY17i
8489tCYVLjBDlDZF3RzkuH3Ef9htMiSTxKBpT2WlXyWGdRBkgqYbsNugYtGmZxC+lB7eL9uOe0FN
n0gNsAODyWo0jZXesPRWpr//eOMyEV4qODFGEe7TW+3fBjSCb6Y2idh359/80i2mjvjjFkYFrDWq
dcRv6Z2uPzXuP0/90KxoZXEy1ZJ+aatzB1ziEh5kqegsAgA6xNUHT4XwzzWvSD7384eoWdv3y1Pj
/+1Gs6FcNPXScjFfOH5RIEws/ImeBw52iLMrmBe7isRbrJlHrAUHPR3Jss/F+7xibaom/p+uLC8t
gxZBjmy06xRTuNA1TipiyjaAjG97kkPPv29p6YfOZgYAW2antCqVRpTeUs80CmUfoV9p3ctDsg9T
H5iw9ClW+gdComOprPkQfh/8tO839+NLJ8gpWxOqqANm7d3LWTOP3VNmStdelz4BxluTtH+vO3/5
FP/H9KZmnprnuBKqIbkIq/JPo1jypsgb/tGGp1qUR+DUBNCRfp5thdZ8jdMgO/TjoB+MITumuXJi
DD221niXidLRSrpiU8QTOAzyjtcZx6wqv0StfQHoCA+8Z+Brh30dqvb5b/T7JKTNvXUw3dtISiih
g3CSs3eC99LmeP7SC2OoNJsbUmEcJDXtEdK6nGeO0s6r1ow5S5eeDRZwYtqUCHosv+zuRv0t0Fbq
xEtNdm7JwVVF2HqfMdXbLcfuhP9cenixISwdhP3597IwTszdOKoqwsCKcgEQdLoB1xbk7z7o3ci6
Ib60a/4kVrqy5ptqz7+1ztlAoQLYdLOQxPexM7yjF5IyDJi72eBkvnZ1DxtoWj5Eib+2dFrodt8r
3B/dLna1dBi6NHTEC8XHnOhk1+q22o6Xvu1/cq5gpQfrH44j6uFrZ4gLY/r3d/xxy6DAaNlqqGNN
YmktAgqyaCOrjkss1PmvtdTUZstBFxpjWLVoPSScnb57CcB85essdL25N2jQAwhpio+2uRkI5JGA
WhQ3siSt9OylkwJxdiJBeHLIkRLlzhqSvR0VW3rigYDyLZm8OyDc/bO2zQ/hf1sxibPebkwCMAvM
iFOyOSY/GCjbmh556UXNenvREvAgNi3AM294bYPQVgL/lirTyi9faELidNsfTajXB1UH38u8XfZP
mnfq1FNAOVqGInm+CS1pSefWISiXHFhbVOrUQwlSK9uA/bwAmntl3I3/qmN7yJ/+62eYdXkToAfF
HGrDnWViLb1vk+eVh5iu8MtgIs4mc7WiotDmvKZ+3550fVM/eLt2oxy0C287THrY1QPKhWFkbhTq
LVdsrJzZuzP1U9SLey1D2OVmMjTSvrhRBiJSZa3exnF91ZuADKibEAnkiY+KL++FgWwZzNyN2pyU
Vno6//gLw8DcV9TVahhIHstTjxy4/l7VVxrf78+qzt1EtWy5cmixc+6L7kYfUicEJm76oqMaxa1i
SCtf7/efr859RU1ELqem8kpTEIR1+iy32/Pv5ffOg7nyfzvP6EcxMV8JYdWeAAHalDZGRMQYRkvY
gf3KTZZ+/XTzHz1U61vXSKcKiaDlh3ZCwlkFm53zT7B08Vn3V4mAIZWYV6OU8sEIob6PgvF5/tpL
b2e6548fnqJXtSI4SE5BjqPrFVs3LnYkRuwE0l3P32JBYKJasx4/1m0uaCUFY+86uaZ8dIEF/rXc
RKtHzksvaNbx+6AxkpHsPkcM//jm5SokaOm6s709P5wi3MRu0ZCHhM0/NVrZd/w+X6jWbMruqmIM
KX/4joyPsSbyIciJuQrWVgQLl597R6wiiQOA+6HjiydBAWmwy4b7lY/5+yCrzn0jAMoNrc9clKX6
cdgOO3wjO2FXD0d9I21NJ9qvzRMLKhB1rkLPKhIe1ZynSE9EFB/qR387ga3iy/C5sRXwOeX/4+zM
livFmS38RIpgENMt02YPnqeybxRlV5kZhBgEPP1Z1H/jpgtzom86oh3dsAEpJWWuXN/umrT1wlbT
d0HmgVeYp1GPBwJfvQPgEL7fO6/s79tpai93/TLHwCKagONocPWUvgvSP8KB4DFWATdVmlfNsq+Y
0dZgXMHyhOmouYD8wMEIiTW6GLbfFJkKGvASFqWWzMiTkPgT3K+d4ujWo68CAOReJcz1kIUjZPZY
8rsSgGqB47jz7FvDZTX309zpSSlw+YWn4S76UR4NyFSOkAfz036LylaO2l7FAJ611OwWAyTpyQDu
/RgrYxQf6mPtpw+7C/9ytX9vMehaNm6gaJEBA4nzyg2O7BGMCqAVd7WHLjDD5ARi8M5r24g89ipA
UNA35mbGfQDKhlwcXJiIv8NOhT5AuXZwjoCrDHsWVRsjYN2oNAIdacsyR96d58/YvF6qKjl1rdjZ
W25dfrXJByrDICnHowzJGBmscHuKjsf/lpSj69YkuNiOBhohkihWNc9KKxzjwYxJnqbm5ftPsTF5
171JesaTEcpb6LLodDZVNWyg8JQTjHenOizVGuhZedandGdl2NhtrTuSikTEaElFQqrWHycw4ymI
iIMBD2pYsA/xzvDaWPTX4vHUsRzwxFEPqaYHCpw4FKezdVsM/63CStea8dzIJVXbLI9sdo0mUW9Q
/lvPC/3TzfgllKbgBGaaiisrVXdxmsEnMGn+/kNvrTdrbXgOOao+L0MJdXLjRxqpEfNRwvuQPjlV
1wZSAqAP7eSSN46+1FyFq0GFFb5jIxVriAQmwsxGzd1G1zESf2ToPpGXpBGUOgEsowFfLYGKV+u3
PBbwjCp+DNV4N81A+xLH33n4jYCzloSbowTds4ArgYQN8wG+9q4KdSe86uJgPmXPNNSiYa93YWtD
aK6jW8qz0YHjbUTKG32E/2qmhPZ4B2OTc9d9KBboA0DB5nt5ho0ItJaK52PP+3kZNDEspWAzbwOv
aFo7BaCNF7dWiKvYnQMtQpYMcoxKu6EHqVCevv8qf8+O0bUyW6+Vqa7NGnstDkP9/LFSIQmFR84Y
+yn6yWD/FX5/o603tNr/dAkq7qaFGM0E+l9m4jz3vNECWls7i8DWW1pu/GXewqJIk7zBk7DyMxfS
rYadFO7Wum8sd/xy5bRMYHaBvqDIfFM81Qd3MYDjuwxBorsBzXEnOGz9/tU2RsuycZxUNFsWqtbB
0FsK4CuKnYtvRR5jFQzUIWtkN6DfcnE9D0vhFT58KP1xwkYJGmN//F0EEOj633/srWdZnWrkyEnT
d/gWSqLhVAMvLLrzIH/EEX/ZHhmriQ1xeKkbGdosO18Gql+E2qeKDHV90J4WI9zW7y/sR/kq7rhH
jmRnydx4nrVyejBMQJArGGz1tnaVJTh/Q9T4/avasNqga800ZJjllOozCnJads4FTLXtxK/q+pUh
9MKR+1BCRpCyGQYDc31FE8bg3Q+oIScCwpX21swUDw3ncyAcOPLnSKx9/8M2JuxaY10DOASf0uUb
2oqrpanHWg6A4a47wN+3uWvFtJj0BMXWJfCY0nMgAGjLWvNhoKm5qgOoyfcPsSVk+KO9+TJ3RVol
BVR8/9vlzv4iQ2Y+8GYu3nNYHZKd4LP1spaB8+U2eRJPoJxigOhN49fOpRNpUOylTjeMFOhaSc1J
YbeJBreNKWNgcSrOkZUMgDxbByUxIWiIhNkc3EVKtO+oYxrmtQxJh7J6A2BElWWfOmiRgUZB3rag
7AMGAJTKqg6lgsZUe8R/LNSzZWZ3qdWBaD7flJqS+FKtFFg48t9WpxkeHWEUn8f1E5XW01QUZz2r
UcHQWTAkUG4VjJ9TC1V8tYSdX6GOAHyk7FJXoE6JIkOkgf+Q4OInz6DmmTvnwKzpbqigGlTV+h4w
nBdSFl2gQ42GRUH+GrgJ6rHNHouueOtMZEeGvrCO8QSdP0Y6NqpZCz9KFcKvSzmo6AvlqHp8P2q2
pvsqWDpmPFIxFWlUK8CloWLc722Lt668Coy1pnbVMCo4qWT6jVCnRyAuXr//0RsVcVTQ/jkGATNn
aVOiBbivriGulMOTXngSxhvPM9YsyO992R1sE8TDI/7JrCNEZ388HPai/sZeYi0tV2cMHX1Clcjs
sgOL5ZVJDL8rrLNNtGMzFS26aBR95xttnGLWMnMjjhMq7RmNr+JnNt9y4oERG3RO7Lb60/dvdGNS
rz3jQd6pBSETbsHq25qSV9LGYV/u7Rk3yqxUX22J1KnQNGHhfaE2hTKr6amRiY9iht3VXsvPVvzT
l2f7Epj4KCBkVlSE2YcB2QQ1Snw0qp2WfiqoV3bde7de1Sr+4YDaTQ2CRqSw6YWjjbVj9NbI93Lf
W5df7Y24ULK+rCje1HDGipinl1Hf2ZdujaPVXM9MW4nB7UPzFb0vR4EmZ9h0kCIEs5FaO1Nz+aB/
2bOsBVw6kdVsGTj2gcsHJ+rzCClTDMZrrB++H6lbN1hN/ZTbhlbC/xQ9QvIK6syTmumuoVvnwjH8
/3SLtWDLIUasmMlSvoOrZQcfYbu+4egdAXjm+xtsbbPXomlby5RkUEv0m/uLRQsC1nG+L9A8pgHQ
sJv32ojAa/G0mJQC0ntkSg2nvCK1/SjKPa3H1iZ7bWFudcyATX6NSoeAOQcMEnU/Dqz7TsUpF1ay
tStmNzux+70jw8a0+GMT+mVy52BL6ylYyNHc/0CLzWFKXkG33/ngWxdfTWk6GjDlpbj4BPIVWufR
LgdNQ1XuXH7rO6ymdFmBwNmZi2k9LO/QFHEmqRF8P5K2fvlqSpN0mqhdoBhk5idKH8bphinv/+3S
q/VbLScglKAnjJgDnstAXD6hoQ3x7vvLO38PFGtFeCvTwmwbZJhz9VVUV1NceAD4oPXMbWF+WFWB
kf36/k4b72it2dJ0+B8YNpLmjGR3CckHtEYiI5KJeudRNkLSWlOVKmWixTjZRFSp/Eq7L1D8K9XE
tYyX759ga7atpVXZMAIVDDYbBAX1dQqU5QjLwC4ClsHrj+Jk5b5A9n9vc7MxXv9k2b7MNWYIQeO2
LyJh/k7011lG3z/G1nWXD/TlukLjCKoWHONV5ykDlEnHTv77K2/ohulaY4WOAgJ4ropLPyyycQrt
C1pd+gCAPKiHFyE0XlZ1PV+loQlc+95tlxn8l9Xuz1bkyxNVuqhnNKzmEWp3nhK0bpd7OHO55bEK
utGN/f+qUl9LrcCqnKQK55sIMk88Hoiu5yTs3CnEFir29lMzGwpHuhZYjbBB61KnQE74ADDRLRan
kwRm+iEHWfTdiIDHQqXfQy/RIw0BRER7i+ec9KcyZLMPzFn6QB6//6Ybu5U/6c4v7xZ9HhlXrSSH
CADdNyAMwMij0FvfLMAIY3unlD90h798wrUqq3cqSTSJkQOgcTt7PdzzQyQiwMwAwbsLsA87dFfD
s5p4zO0fwa5FKiLYf98bwWkt2pql7qSOhs6eYkR6OBuBhAJJzwy+f4cbM24t0lKINpvoiEPcqEAx
T9HKP8Q7+7CtSy/B8MvnmRTNkEKiE2BsyU3VL+jPaSfxtRFP1wKtEnkf4HwRf1qzPUkoqJquDRIn
/VXH+uf3L2brFstTff31Lau5XvU5VH4VWrHkPfapwmj9VPbh93fYitnKatWfGlPypIXNpHY3h47w
7cNC+7HADw0wipjbwAeZefHOar2xnK7VWhX8W520WTpyauBE6th4nx3wy63MvnYMgNuLDijjsdJU
d6GP7MS/rcG72iLQwUk5OAx5lJPW6+Qz2JetseebtzXAVhv9StcdIEb0pbl6enTAbq4SdWeAbey/
9bUKS9Sx3U55XqA+o3hp1KErFcHUgG8YuLC7Pkx/Nqf/ji36WoVlJYYoc3vZgNvmOVZiGOU6g+XX
/fQJitFPGHBFtAAflqv9z0mdHlAM/dmoOHVbCrAUKeClLhuqF5wWnmqiVkt6NKRxf4gzeSjnEpTk
2romQhzNvv+ZNvqexcPGUVpfq7wMG00Dse3kGLvxPZpxDstRmlyVR6Tk/H0Qzt9noe4sf/8yC7G5
bO15YnkkxzeqXUHc4OoDgBTP30/BjbVMd1YbjryFAU1fQckENJnfqMmh6NvDYBdqqIr8VQo0/Vn8
ms2O6s3K+Mad+SUfgO6EKfrPVOWta6vzLaXoQszMCEnic+5UIdJ8Tyr+Zqswwp0MMfqaDuoV/OLR
NAh+F3Cce0aIf59furOOUk5j9KwDSFbSE9q63AoA2GxPqLARoPS1kMwZh9Epa4RZBX7CXvGqhhrE
25kvouR6IMGiCdqfC5tDSvvntx6buQFMnkAvjGLG0AU0mKMOLV0m/h322v8P+sXfAweixD/vlDbW
zEAvQyj82Tfe/xBrA6y1YRr155l2Sz9/j7n6WncmKhOuyXIGRfqYRu1VeiiPegAOzs4K+2d3/5fw
sRaeFeY0jaOcIDyD028wBeOxuknvmG8gD+1l12gYhepPvjjH8fb7CbMVF9dytEqzYYswC0REfCS0
CIHhgs3e6MFx7Mp53XOq2hjWaykakuiOcAYTibqJeklqBoPxA/SYh52H2Igqa+9TOIh37Qz/fxyW
FvplCSrlmyZdEYkY+2XtgpIv1Acd9Zmzt54sa/rfvtQq0LQdYkqi4azc4jOBgX0GwBHWwb2PXBsK
L3t+IxsFNH3tjMoKSgEZh8+mcmInKGI1wFbBr41PapQe+h/xrRrkPiEuGElkt+ViYz6tnVGtnI8t
2tfTKHXmSyK1s4IW8v/4rVZRoQT73DJVaBd01cXRf0KZk9/kB9nDdcKt3nWk7Usf3AXjVX/8/pZb
g28VHURhwBpghruI5aDO0j3ooNbRaueE+/eygL4WmrVawgYHyLCobxuIluvsmMfJVV6h8aJKbuFW
sNSW9sLD8o7+MujWSjONjgOHYzoWaQGb2MLR4S+XagHy4H5byI/WbM6zkwWdBscIrnzYVPvM0Jy3
8+k0Y2PQ/8sxu7SaLlVhOKd2Ekghh93C1icsuAJmlvXgKIniDg0UuTyuXyqTwizEjOZpBjWsa0Mq
SY0W1Po2SwzuiQpt/oD0nJAWddOq+0FNYntt5TlXTqb7pkyuO6ociJ6GsB5+Vgb0Z1cw0XOhu9Iv
cesAP2gGBntVQVLTVUhh0gD0WHeah9aNQYEjMX3MWijAiIKr0pkDlqZzy5/7kvsmm14RkkChsN6q
svVUFNuayfRnc0hd2qWFr5gGipyK8jo18NUpuapA8tL/AnEbxFt5JGi8nCfpWbwElja1TlhXb1Kp
1kfB5tOomOc5F695wRO30iDx7ZGHMJU3aZoXY9bulJjPJ67gJAI4q3RbB/2BTR3ZontTwY8Ttenx
Euf8yUlcNA3eVGpxKufiCVvGF8MY9KCU02Nq1wGzkfQwB64dDd6BmhEPJhwsOlRP05+O07xxaPeP
lnqKSzJcwKAHSkhnvVdP9AlEsgHGMYb2C1Z/0KvD6eIigYML4fZzLjWRhZXJX8fJjmRbhvpQRoLZ
MrB7ftNndlAR/lyp5U2sGE00mBp6sznH6QY7OtumF7WEiUqRl4ekRAfzpJxMOryPQwlJmEgWLwjj
U6/K4UNnKpS6hmzOMi6RSjFHFnZtBbcUBY1/2hQzHy2twrPa2DcnC87GKLyaCZ7V6vgDMOJHR0M8
bIf+pRHdk6FaVoA6e5TYaeuzOb6MM0FnP7ceG8nDXho3OiGp21jOg2rDERmmytiboHGajZCJUpjO
1EVzzub8M+EMrh8j8QtnOGgTPVPIqUMJcV5QWyyqE/GUsNZ26QQmad2+p6I9pIV9l8IARAzFUTpi
dFkKjvFA3wuIBfUaHONx6FyWJ7ULEdUNTCuetCrWYS5SPtpcpjBsT9Brk9u+3usn6sxvpG/utLY/
Z7S5ODa7WQq32Ke+GSYLIGe68E570kvxzOkcUDLDwqIn+kkTzo9+0K6bWAmZTI+oPIRJXwfJgHQ3
HL+gvknLAJLxwTVyQ8LDVD1qCqgDVt73yLXkYa800uVzfFJIdtsxrQRHHX4josGHhq/KXZqmMN0A
UkQweTcOdHbtMsfy29DGTSf1wjX20TWDvO5kdWws/kuMjYVzN7lvQbXQG/PRcBhKdn3e79gQb+zN
1gq8pBSFU6MfIyra6jzbWUAMNN/rZjJ5pCfHsSDSh632Ie6dNvh+ZdkI/mvxLIH6wEJdGEt+rARm
gw9H3AIsF2H7JvFE9v79bTYWsLWEdqqpzlvQMSKrfJslcxV6EXCB+v7iG2v9WjA7geaWZ9zGBrB5
nJz7Mt9xp9ja/q9NT8jcTLaWG9hEqIclEyJh0/NuedZdWXrzT3b+f3Q6bH2HZb36cqqsbGH0vYLE
wRBWR8NHLPFitFNAOYU+siTUjvQBQaD7qblJsJes3Hpvq31M1nMYrhNs1as593QuPHXYGVUbpXO0
gP3zcRyRkbklOfZ8lvMzn2PQN8cPfVZ/oGCVe4NVDhf0kg2wuzX8FOidn7CE3Kvbb421VQ6mact2
HjOgKkbwA2IL7nKyuO/43n727ylefe2IAo1MpYEKBciTwV4mM78vmThhsYlyYKniZt7JA2w8xdoa
Bb07Vs35hCy9NnodAg8tbtTh7vsZs3VmMpeH+zLchqYbU5s5SOVc9cCGtIfurF6XFzVAzPHrnXC2
NX/WIvNh0ppszHFYz3TPXM41HkhMBBrAogqYu+gb9tARWwNurTdXdWBoLIpVk0T0xMPkRjkap+Wo
uX+k2DiirYXncmBODjIpxlUFDv1RbVu3Um9a+fH9N9nQB+n/Ep9nU121ulNGXBgXJUmpyzQDadFq
epKZelAdIGUNZzL8ofbnXKa+DhiuP6Tk9wSxjUsldQdz+pXnpuVOYDY0Gn8wrDn3nU59K2dYRn3/
Q7dG5ipsMNuprbzGe2ib21R7EZWfFj++v/TWAriaun0/zrqtYaNBkDV3x9IKWVte5sQ4J40FCyw4
UVsNWIYaP35/w42wu9aFo+DZ8HGphVUifUxz8Qb7Li922EOeKrVLVeMyqPFeG+rWIF0LxRMdKvSq
B2hzNMrfRqr9VMfyN+CbZ2fB09tmedf38CBJreeeAAkhZ2evOrr1nOv5zhKYug24MyeAhJvp8CKa
1ten6qT0xuzrWYU9817035goxvL3L8EFrOe4sQA6iWL7x1w0rmLA/rzvvaQr9lbmjTFoLH//cgs+
quCJcqwvcBCmpxJM2j4LKNBKn0sPYgGSRh0xzIudIf+nJPuXY+taYi6k6HH8wjZpMU6GauSU8cCa
Xew0Ryi1aj8OSx6MVfj9qNx6gavNgK1TVvX1YjgNNWD7YMIuT2TP6CneeZyNhX8tNscRIa9Fi/qd
ht3zyD8UZ2dd2frhq2Uf4cviabO0EgOnDS8/v1qSIuboq/L9+1ez9eFXEcIocirqBou7xp+tIdSc
m0buvPWNS69F5POoCms0kIJFChPHrALnTIDrcMD9/pdvZUbXQnI6jrFuwcQhqhu1DhHo3wZFDZNW
+9Un5gX2wkda2PfwRfDyto+6Wg+btLpresBTk6Q+JNB1zTiNGtmeJ95GtKWroEBgwW0pCTL1hiKP
ihafEm4HbVGdjOlDGTsw1ZGvm9s9F9uNUbdWlLMJ7ERhLI1b8w0E5W6ZPX7/ZrcuvAoGw0SpCtI5
1v46P2cKrAkmsdPas7HZo8stv8QZoffgOplIV2UCVrU1gR+XzNDd3z0zkeMlob7x355hNeUps83O
cIoqmulvbvxQ5c4CtzEjqfbPB0C50BoAvaoi9BFdVTaLRlYf1Mo4S5nuJOC3brGa9AYXo9bxsors
7AVYqDR+WFz8aCd2Xs3mxFnN+bxXM1r0XRnZ2KzCHPVgHnGgOAyRXSH82q4eJKe0c7MrZacheqM7
DUXbf7412CFbjgEXV5zG6msOclt8bI7V6b8qKPS1OnpEs0DRMLVCRyyF86+JFBk6x9Lf3w+mjUi2
FkanfdtJ8KurqDHOwj4N/HnUdoLk1slhLYqGlSLDQqRVqEJbrv05PSVoyM+P4zN7j3ez9xtDaq2K
Rhu3AgzQchMYXc/Ts9qWQWufNPDUvn9DMH9cRs9flvQ/jtVfpnaRIDFmGMiiD419MVEnVWp1POM7
XCv1eFEnmPnr851Z6EdnroApoKeUFT6FFWvB8h/MKidkPgWaSRzu6i2H/ws7NtQ5qIMaFHF7q0mU
vEx6k8zwtjXGxC0mcWvOObKvY/2ecH4z1yDqKXbG3LojIXJPsWulKPgJBQmYBLZUmXEeE/vQ6qAJ
OxDRGzHU5wpg3nBifZx0/Vrl/cMERymPd9PDCHExUrUAEMjkqhPDTazxW6lV15rJJ5cgk+kKE8In
R4t9vW2v+7E/OZmISpadu9z6MEb0I+hafJfO400Ts1sVpmvIpPWhA3imqjeKmydV6lapegWHg1uD
o9yRjRPxZDFFap0idR139wrch8+Czgenn0OAYV/SuI40h7+1g3llVtSPzbr1mxHxgWvCJwVynxrN
XgorUf0m13J30MwjlK1+bjVhKbsS+LziV5mkhpdntgV3dQNiua77Xbb2myDGq5xgVCKb5iodkre6
bR663EaxPDsRyfvDVEkYScLd2YCzQhbrQZsiN5iawJWN3PBitb13UvOU21XsEjvRYCU8/1BYPoUO
y65yJp0l1yyCgaN3wYiJ3zIBqaROT1IzNS+duvcSj+XZnbG85fZn3ckfvFbOo23fpKXReloN6imX
TulNGZ1Qa0e7r6GZpjc5JOwK5Q2sGii3Ch1JOBxdqQob0Q6YMKqNd62R/xoaegN7z3NXl69xqXHw
h+TkjqkZ+0mRnEf4CqFTIeSNU/o8s0AA09MHmSeJq43NbZe0T7oJtFBNjVvBs7fCTM4czt6jOSte
23S3gy0zV9IRm9myfKSxjf/WzB9T+Ndc6dU0PCVa8SGm/Ic2QDVXD9TN9KYOjHp+HAtkhAn2koGq
tfcCFLXFjPNBS9WHVJiH2NY+m8567GvnnMbWUy+QbcbKiXKK7N/qAUnk1GmBRUysM3jKkMcbUY4R
aINzVWvFgddoT8oaDX2DtDvkY/VEsxzcmaqA8Tm8ngdlBiew/JkT8onNzGvisPdazIZbxvRoGob+
BNvqa1GCIzaUTy2aE93SgsubzE2vYv09gbzTg2bvhJ6f67nr0BvMmtSvE9ObAf/zKQQSXmJTNNYJ
8Z5jJIdQjF16OAoFKMh5nQoj5IKEbdW9zgQtA0bLXnkDHTAqhO6cGyEnjnSLSrluujn2BsGxyZJ4
JkY+MyjmdKodYbFrQqyBMy7ILJgP7AwWIvaD6S0zQUKRpoEmsTZ/wLGU+DmMiwqzp55M2xpcnIJ7
5ljJq1hlQaoaxC2d5rHjcah2ykGX4Kcq6YkxXfE6Mj1iclxZhBwyMi5EOt3y1Dy5bR37VzXo15M9
RnoV/1RzZqJJOr6SJX9qHO08iRLk6NZ6Q4/EQcTQmKuGfctjByNmhA6pi5MbysuXdjYDZsxB0mj3
ObPus0y7gTEPSh8F83ljIiWRVa41TG9wXDxIzh553zzwBS5JmxpwnXxq3SJGJTrpQPLhUNEJnb2O
wsBBghx7Mw2kjT5fKWWwNK+Q3r7K0jGHkWgFiEnaeE47vhRzF8C5dvEy6l+SQj2TAtwsyQW6OmRi
fIxGqoRaVt44lvk+ydTw506e+2K4TgfjlRQCGgX4qsFBnbaxh9zmZ2rJY2/1QFgkMGlB1RJNeIZ0
LUY/x5nfDF3jq10P/32U1ZiQ12ZXlRfg3xnEkYovnfzajOF0MsHSlnQYFwI/GT0siCKFCSLFgHOe
fDQdLYB5+hvJm/daQ7LZ1K6nYn4Umu3NnJ2tHuYpcfLAndqLEy2a1BxBIBvea5DLpQ2uLKa+p2jS
VxokiIjOvDlDQEduV3NMP3GSZ0T5IC2yX31jBA3GCYRGSigwZ+GyeoCIyFeB2m2BVBJqFk75LxDm
vTEzmZ800lfLzNMSchmq6s4e6Me0wBfARYGdtu71xHwyLa1xSTxe4A4WCjv9aJoiiDt6n1nOu1I9
12hezDXjuhh6z+iHozWxENwUTy4NBgTcNAQ1rhJwCYrKcRUrD9RmBpZk1l3BwSYhkydKwyslfRCt
3t+AqHlAy3qgZ79hsNi4jEvusV5+cHO6lRk2a5VyScclJBWTN5P+DoVQv0ZZo21TRECjdvOiCkH2
83JzTN1sVnBWhWCssJbQawU86f045S7cTdHwyw6KQnpfsboQdsj3DTEPTt6fJpJ+MF36rGOKO5rq
qWZjOKvJra33h8HBRya5/ghJY9gyzSt6+wGNZqe5WVxQiEBJoT6pBAvKDOsFV7OUGdhBagaiAwq7
SiBn6azUkzYmNNZ9HQfsQ6wbUNLMcQnDLgyFGUxPOBroI7lFX65fo8o82YUv+PjhNI5vpyN8A65n
u3Xp+Nsy+jvWXqE7NeyI8dKCo4kjmU/V+K2jbUhMcqs0+jXVnFuNyDdUMR/LBpwrdBEZXPqtnaOk
CpfRZIp6Ql0LDgGCaKnflt0T6QZvtuaoiouDXsFbrbWSq9kUzx0oBbOeUWwfmrc2S+6KiYAIRZtw
TsllsjT87/wlRdBCPG8Covd3A9OOZcXxROhd7RRnKWZfcoqJVhrVr17Nf9d9e0k0gnovd/OZXqgs
f4gkvmPOeDWjLRoPLY81zQ6iaA8210JZDx+qQq4sBUX83nLA1phuOhT/UYyYPOx3Dh03olTvznOl
vOsiwXvUzQeuGz/TwUJDqJZ4OdUm3+rLZ40RuHnX3YeadDe04fcW6qn5kLaeMbZIQ7UpcJwkC+re
uVYaEjZZ+kZG82Rn7WddmBKSQfXVSPChYa4HzDpzVas45JMCskKMbt2l2DkKNGpiU1WX021l5KFT
0B+JUIOhnR4zA1V8qyPuUJC7VBv8TktR8oXhkdJGRlVVPuuTS6sAM5CosMl2KlRRSf9BcnFWkjGE
lVwwzRDd8qE/A1jBIpkM9ivqvbnhjjXINRAAoE+jKW8JNLousB6H0amuRyyD3Mof0hq5tb6RUSv1
i2E6UKmV4hZNcwdwC5ug1NrIdCrg1w1oAwYdxjzm2LBDYakU/sCjikZ6NXmsq6FE1R6HdjBK/KEy
xUUa5htjHcQVUAPHAz0JIjWfO4qx7DXjKqoA80uEeKmlPHT6+Em7+H2aaRWQQq1xytUluH6y9Uet
v20zerCgHk6EdUl68zGr4QFp5tNzxyBPLKB2kYT5MjUHn5f5FTVr62mYCTlPJe8/8WfuLpEv78vU
17DXbyxwz1t5nQn5SOBhXUzjVTtpXt610Tz3UZFzn6sd8g/VeSit+FRJNQnNrjMC+Gl5Gpse+iF+
g1FViQp6+kIZ00L8DISYeuG1qD2C4Vj5o5P8hgWQ7TsMff1EMXs3pbkZdUU5ehiQEbElitDYhmt5
iIX2OdenGvb/2MUW1oUB/lrNCqgVasjTEqeTWQuGKTvp+kIVdT7MzD6J0jzmmg1/elO/q4hybWYG
2DILvQg16IuZa8tbhTlnX4Fcnf1IY+pjUF8lbfzR6GrgoNVWsO6q0tWXriyukqkPEwuCGCgcMs+m
4gEo3RAhP2JDn7lmZ8HjhTangTg/nTbrgpLr6nsr8Mm1pBeBXqngfbRX8VQ81j37NVkJrE6xcyy6
OLCRLzNq7b5NjCCf9ENbaKeqLn8zXZvxm1voE4bZn53xoFjzddXN9zaOam1qvtW0vRZOpeOoQUdg
F8GWHefqDBf0AJ703jj2kSqw2qjVEMVshpUXL97l4ByR+7tJyRTIEYAfdZp5wNrmOi/BIjK1pvTa
vnrUKPVoSd8Jx9tH4/5JYeMYmYpsQr2QcnkfNVBAQF2z+mlIUiXQR42HiNSwcumBQ0L99XFSlCHM
Ze3NyIcRJb1Llzwvs8E/mYsWKeYy7kMp0JQIJqWH7xpQJYbad2Y3cyx/iDi90UHfCfpRPrLBqg6I
H5cZFJ/XLqe34IMU5yrtJz8ZTeHGHV9IIvUcad2Mc02aoFnX5ifHMP0JLs895PguuiS8ssZpC64V
aigrVfeGebrr6HiVW9YAowk9yw+I8lggYXuaj9iD29JlrQqPixabgjo24VZVAZUCZUggFXQp6PI2
rmz7NuXiqfpzhrPfCkHSZyWbq6CxyAltdWFM2oPRkBjRfv6FrdqjbK08FCC85nH5IAEHTSoIpJD7
P45j/pnnzc00YGsDOkBvO1dxAr2NyfHm+AzpJHxQkYQ6THGOlYP5eOvnSv8/is5jyW0kCKJfhAh4
NK6Eoed4e0HMSCt423CNr9/HoxS7miGBrq7KzMocj6xz7dEukcljPLbGckp12Hw7qSMOwEunsjOV
2HwYVso/vMXSD8et9flWPPzqXKzO8+KUwaX5Wh7UBomoo8i0CIlju0uy5J0EY2yly+4kJxP5fO6v
cdIuv/OWR5ZfBXqW/gF+x19wY5oUE/YoSNC6rr2ADcemlr9kZEhpm7mv+cFJa3Ab2pfG5UZN7EOW
4i7L3PKRdNMPRS0/Sj1znhhds6vJ/tPJWBb3WRZ1qFcA74ZQI+EKbJHZ3qWqlbvT50mQu0dAFcKr
cWBZaF3sqGiTB/aHD8r2L53r/DMQGmacv27C2KRcY60Qf0plPOWkcRFz8o+MdD8iTC3Oq/ppW9qn
fNXS6zI6hPm07W3Lme+W2hdboOT0kIgUDqAvBROr7Yc81r/GUtuhaatDjlYotCvz7Fe12E+za+2n
vPQO65phmmKtL1uhrh2Z3AiPnrVc3r11R+swjNi7iCw/1oYeYVPnvXY+7Gfhr1MkFsYlsY3HUbk/
9rbJQLPRl01FFdUie8iVOJfFhL/OuMldXjX7Ere4PmmPWzruyRJ7WO3qD3TP+7YsR2Xnfyv2FlXJ
tJ9auGR09CSdfbu7NaqhidLB+mvV+dGR6dme7LBUhQaIMxa7clFnzVl/dU9/4kX/HL3kpSg9TOPu
qEdptFGJqtLqvTZa5vnYoX8rUbmRTUsNlRhyNB3Bp11XJ8yepJtpBjdVYV6Riw0ZMWj+oyg3BGvN
Sy0bCYvTfVUOZ3Zad02pvlwvu9mtPBjOjDeI31fEd+AymYowrykfvqOSYPU0UtZG1sXl9ruRXrer
UTIiMYw1Y4iZYR5LL9ltXXPM1vzGfXbQXOs9tdKXZDUZ/9y/vVt60ATjpzfCiXv11fOMuLFVWFJu
AseAvsIub+IqAH2pngZLu9VVs4Xwn0d9yGIG6v+IW49sk+hy0wySLt0nMn1qfFsLJ9F+zyQWQFHs
NcM4O151zvviw9f61zXdzZr+qeXJM7koYU8ng5g5aO18w7sK+sbIP7FLY7F1fFSqiBabXLKm9Opd
vzr7IlV76LVIJxRLzO6/fLQ4x9QNvdevkyc+Zd0X8d1tu3ElDYs9Hnptgw92B6y9PEbArdilQ9Yx
21Ud/ikGvuVTJYOqF0wCEoZmFUSE+1b5oVt83cY6oBedeG6GY5CTK7VvKa0wqepboSlIZuHd8zDF
cDBdUkvwNylvK9Eup9Uu5p2/jIJ4xOmHSK8KvMOO+lbb6WM3UgzcsC3ZBCuXJiAtuo6Ipor7WjsO
8xDTfO87M7ttLrNjl1Xv2tqrcy2dsz+nP/M2XgXr9ruiA9XrfZjazOH7W7TlbDTpRZF4XmpbBxRg
rJG+6fjU9qa3yyphIb6zG6L3HLY6wZMYjYwfC2XsfhxULIjIOiCRPRtWEyRCO3p9c2KqISivODGP
vSFTqIOpMJ5TEoVp50iDzZpvoWs+8IUWN6UfMvM/TGtyM4gkC7axbwJzdjdCwMrPUsCNj8o+SF0b
EY6LKwY2+0Lq25O9+Y+IQpujqxneTuYo/ebeOk8UqktXbP+Wsq25CdH38jUzmRlIGas5u/RV9ZO0
7ee4+A/eYoWex/oMHUup6hc3Nb/WrHibfL5ie2tw52uTPvJdngUmkNTccT9VQKHD2r7xZE+t3VTR
1HCLjq1XxNbUEgVUJuooV6NHYevTjpdlHrjz2O70Zd6CppNPfiuvc5ae+OU+FltNd4w3C6ZU+/Ir
gr5FwlXjGMPfEfEvYlDfi5fKOOWrPJdT+b2q+pDWadjfh7SRvF1mb8YV5t7E4JaQOiaV2FWB8kSr
Pv2ZdHE1uvQ4Lf5ls4uLVtAvzXXfkQ4Ik1J5bsjSZUAyw6nuAamLjQMn51ZHObwB9XW3nNTFvhze
C4uCx294n6EnsKXhMk5cnZoS9k7zlmsDTG62CtlaW902Of6ZV9ZgDSDGzvQJMmsiX7xUDbiPl23R
mLK26s1Xmf/1SyNqhuJsWs0+l7wQPvTCNAbbxBjcvq+GD4aq33R694ZXZOj7oLKmo/Q/zfzR0olS
ywjDypGTp2hWh/Q4O3/M1EPLHtrZR+W/ZlYd5FoVMUTvfXl0sapZSysQa3XRTPLxqGKIu1aXfxu7
T1PIuAGTTWsR5A5Be4C9+ejHFkCJ2YRO78dtAkxIVs8ggLvTkEzHqCyKsHQwpNMJrcwnN5yUtzfd
m0v0wNJGWlpdJw3ctZR/CeEMmP8qPCjsv1nRU18Qamj2z+oBpXvzn9pPgtn43do3OrmfzNzChSrk
okIyO10ncNH+nS00if76DgWxq6qH1sl/IN8PGumuyurDoaJGOOvL6qw3W7lHsOmvNFMtW2bGXrP5
zcwOuyfL3LVDvssdPEpUTor4Kl6dXB3UtP7kJQt9uXYwUhfVzxgspbEr5uGz9c0AcBehO6icu/5k
aDyL5NvP86M1TlfDNn/Wwn+z5cVtnhfrCkIWy1V8ZHrDu+pVl4nvue9bM+iH9gVBZ2CO5jv35eNU
oxwr9d9e1W/WDNBZOf81dH6UoeXbQ2HedhuRotO10HJwlzZkOHwwc+fJ1WfePBbjoCnwcunysB63
MAWDKyiTTW1EnfmZWCRPGSPJVXVQuVBlpvY8tVroyuZZdtW+WX+0GgJQWnxzB0P9TpLTy2tIhYhq
LBPypvidXUBNFlhGbjWbY2G9k5FJUIaMuWS46kH7KdV1N9A/1Pax8ljkMdUrOti4cv3DyPFupRfe
bXk0FjtG7dPgyfoLCaZFgTd4yjc0XVtNC2sm/Hzqj4ZFkihcDhApz+tX4iLV9O9Za0VVXv9LMHAE
vA/uSQAW8n0al7PPiDK7x2WZY1YqdE1/HtPmyU65KIrY5gyXnThXehMo5R8b4rPAe8U9OvSpg33o
BhVYlnbMdfHIMsBuGJedlnR60K3VX475uczkqTf+YYIWTZU4ZAUxXqv53hKNVaxeWBEmE45b2+7q
BQWgkT8MMwlh0/iNEcgaAPd+jrbxlKLl31lm+dSNsGSiPbiQ70S0qCaSPRsaJAfvzMSI2974Wcm4
zNcK/V363AxU5szZS0+7qk3lQW+BH1Pcj+b4pymGv70HSWSGebfAUZlLoPKELhZnxQqYCj8ExfxA
n8/bI6r/Cm1hXzJhg+fXNAh2NR+mdGUP66Ly70b8l6+fXiKAsqddb9/awg6mJXtq67fUqHhgiqPG
V74ZO4Fww+A7Ki33oLYJ/7cykv6XhclG3sirz0WPmpAPtJ6Wxrkl2R/PxP7B088TVDc4R7Fxj9jZ
Q7d8WGZUbsmrvnrx6O5dt6PKYwSq23WwyOd0uVgqeS3q6o9KUlJmOvrv8aLJRgSNNv0mercj7SCs
Skyq5dtmc7zsP7SHgQ1cLJLhUZs8fkd9L5ZPMTQ7Of2auhukZR/JFQvKpA3kYJ+qBnxrlLel0Xb0
qSBA6QJs+zltNi2cxb9WBKNtcnew3+I/J+5jUrAmcF+TKpxoXOoHpgqte7LZal1swtuMLfAH5hcV
2Ma1kcxKWROZhGW2E7sAIyKZkxjxqxPufys2JT1BZWtJXj39irTNmNuYOE5nn9QqqAZohv7mEWvG
eFuLKmL7Ih7xnJvy5NZY6mTNKVK0L2frPypuca+bOFsYnjuH1UyY3Z+s1Dh3aX8oXe1YOqRPprdl
1DnuP1vxamIJXLllaGj4tHnlOTO00MzqwAFoTkvM/tIh4M59ocDEvbD3iWvGM/CqaNXFT30GLTrT
EXqjz84tW2MzK9QAMEdvG/f1eM8S59kpBpU1AhsIXTFe6/rT40Gw8lUoFkamsLSQAlWPW+o8NgXP
0JOBu33MabnT6n9NxpDaZcTS6eFcPi1AIzB8u3W4Z+h9IfLn5n9eq39mfdqMN5E18WjYQT9hkdEe
6965Tfhadi0Mmf+PIAsWHZ5SupqmI0zSeXEo2N59Xth8Xnt/v2jpeZt0urhPe6vDqh1jDEwj9hXw
VfwF0t8vw3jlr6N58gJtAYjuzKvKSTdNLXolBV21NgQ+g8q4nzb7LDAZ0BEwBLjhWemlN+mTrOR1
9cRegUdamB0Qvr4zaacb70Fl74b9r+QPriXgtY1Pz2ADaG6OI9iyD7bjzn5UNm5YsLwOkcWTgN5h
Nd3dY0oTDfUc9zjedZMX9hSZovs2e0Jam3eD+tp782kQKUEA7xWXv79SFCzM0evdNHAuS+CF3v9v
XJPDbM5fYPH4bjjc1nf/xu5sruLblsurJbVn7HuY59jIhmwqdnlP/djab18xITY5XpcWty+3WwZo
XKVwjWlD8SJbdip/arn2uzIvOUGtsSvt7o59nVKYCtKb402sZxzqqLxz7NITAWXtfJggq5gPlSJ+
COZhFf4RR4WYjSQt6PX6CxmoTZeRWFE7A4Kn4rcXjCPp5za0CHeyuE0nGQp9PeSl/jYVrDVWRPx6
7oGk4MmpwkyirlZeZGfaIxGqX7hT7gBn43TYzlUt92Yrb6anPupaxgPiwn7yd1DMvEYVlKpT7NNN
/LhmHXpOHzk+lxPZ5qE5uSDkw0PbsL6Tzi/svP0y/er7rMeImrmu9KubU8qeUzPmEe4nf822ei2x
XR9sEU0FeBamam6qX0EE42HEd3Lxo4m5Omuno02slJD5Kzt9j7mwb0PR/Hp99nfx/RfXmr6KtN7f
u7SibymA5n7EHnFrRLTNdjixJLarxv6ZOeRRCO+pkCQW8DbJPJ1jMeDLngODStU+cKm8mDQKTVfu
dBIyN9OKBX/2RpdG98m327eJVbuiYaXHAHDNuZFne+8a89kt7bA1HK4s+6XpvffZXuKuI2TP6Q4u
Lb1arXCq2jJYTetY3V9DItpxCw7YXAscFsdSDe/Q+v6utY4im/NTl/+c7G+D8EPoDhPsErAR2Lsi
qgEFFsJSdpVENtDogVtjx4CQohtvndaMMUZQzm7x74jR8jnq08/iw1e1w5ftabilCcYe18n601on
0L+Ww91kX9mtwyU8p3GaqXXONMQmzme70cXJSOeDoH+ZHyptwKvGNN5Lne27ybfuNOHkAoYOUr4Y
XoK0gbN0chvnG6XJ9KBXvNB6AyrL9dSjT2HNjnxk2Wpnx2YHUjkNhrtkPDiqjWSJboIkVhZn7i94
Nvl/fcOEzagdl3cXNUQmXSfuk+wX8cFpYhIm3YwQhXSN11UfLjPLkb5pxImo88B21IL1SItDkmHB
dxfD49Cz5ufmL5bW8dKzsU2HC7TdpfkUzpTbfeJbwFpsbrDSgs6GgN6wNGv5QLqq/TnP6sC3+TaP
dH4mZNiKm1RU21WAsReKnoT+BCa/D7bMPKqudQ+6M73BbDk7uXb7QVQINwwj4OuwdralgtSyz520
cI4aNlBBLnWIZfe6Ke+fBVZEqQkdrHkWOX2txhaverG3SyyCbOi8xjgLm+9CevHa2met9C5GqR/T
LXWDwTT/9Mb6qRRI/6DFYjb3eikSGqf+qA1c2xLarSefyZL0B0M+H+3WVDxrRaoHogiRePAqPUNV
HqYzCJJnGL9dJx6quXwtvYEmdMEEJI3dwoTyciJj9bgagcB9L3keZ0XoYDMSMGkeWxfP6wmsreig
FqoNmIYpFP+TxOn3nVa2KDB067aYgJCmhfZIeoLhUjf3HkALY1/9Tzpc3EViSXaNEi/Oa5e0P2jH
pOvf3FTsa1N5kOTp4+x5RSRr82YsUCX9fMjGrODaLQ9dtQVrvzxlPRuaI4QknGvIRRLkQj8RWPVm
pvYTzqbfczJ6b45LzLsqvX3HNu7quk4IGLXSFlOZsi65eb2bEYCRJ2i6CUUYux7DlAEQmF5uHlMZ
KNsNFr1+xjkw2taFL4Ali8F2QLABSMyEVdKZfXC2EwY2SwusrQrb+RLpFheaC/Mz3eo1H0NcLQN3
nPbYuWyQvAnUaWU+qZYuzHXUFw8x381t5f3tNXE21YgIAYA/xRu/kVFScz9Iu/uPOSIcJ+TBLGsq
vz2mzXYcmu7mspmbKZFd3dmNG028rK31u5nmrejXPZ8+rHrjXbT1NRXZRAlU+mMxL+Q9iQnuy8hs
DLLl2ansU+pkn4WRPfRu8l3STI2r/qYwVqn5QGyB/M3H7coRpGPKFcI6fL3qeXmr63En1PJlJ9Cl
eqGe3U5crHS4uehWXDrJCRR8GO/XVjtdm2F+ZNH1wdElnf4a1eu4Wz157h335A71jkBNUG4n1Mz6
anhDuPXTocyq8zR0V5Gbh7EZTsZgh1sGk6KJ8aXc2lcpNdDq5FtfNrETK5OEr4oPFO9Hc9U+u9p5
LBbehcb2Dx6fMyHrzl6tj81P9snWfJRGGvfbPzj6uOisfWd1e4HygJJ1NByc/tRyMQsVLD4BnMnM
aOiq/aDPL1tO6tI8nFEkf5n6cp0Q+mAhmzEuNLhGZPRG7UZWK/JxpT/Pqf5UFc6lScdXRHv2ztTW
h5FRwoP6KlPtPy9jyXhKx122qFsyFMeqZGVK2cVu85KPRlevtcd85I/WRfTGS1tAOpfEx3oalp+6
a18XT3vJC9sPem2h/WfH0+9GIiKXVyR+t9Qoz/qUHA1DP8p+eFqm8ZShTyJfd/lvKktAnVpMzHjl
q8q8ka1QoMGM6jcm4o6bTF96raGIL9p/mO7gGb9pJyWRyRfWv6VgmR5y9h2Zwt6zyu8ucUXg9s3F
MKwoycargU90ZM3yr7nYrz41iFtvKyFjy9e2m2AFSf49+vjjLI0bYxBuBaZTnxaFB/emLV804YFh
uhSSERu+ujqPg3NVdY8qo0XEohXLe07QbTmLc7L1zzlImT5dDFfB5kBFTf1eNu/+/AVhb1jDjpgn
N6N9SZPz7OFBN5QBbtmc3uS45PRlnXf0NBH5hTplKLYLb0BbQ254l2v8BR4DSxqZtRksNBiq24Ie
DEMzbvfrt6yZBORV3+xzxcLoXfixIj8yp+1tNCesFNqLKcSzbrunIfPR0QyBKMD5C95NmxdsdHiA
HnNBImCc67p57lZ3jzALQnqI2Lc4r6n2qaos1iqarM496/54ZWP71dCXJ7d2553wxr/9kn+ubvLC
OEHW4SaxJx/LUDYTaiqXmtuiBhjI/tFS1K0LXdR2Z3MTJCpmxspei4+5mY3cjXr5Bv7JsIDfUWia
6YMquSd0691u5B9ROxeWR+MZ4jOQ2ZKGTmc9t9hZBi6zdpdx71rrZYVXAnYVu3yC2gBofZjGOWxN
eHra1MD1kih1uljm+VVLsnSfA+R25vKW6+rgybENDKv7rOfhKUmL2BXzybeGn8p1/7Cc5eyne1sj
4Eu6DcYmt1eKvWM9pknDdnlHOISNDCGYq+1Bx390Z4IEnLdufPNd7SY9wDtzuK4JjFZl9Z+N4dK5
5fLkiPngOuZNbO6f5M6jdY5eBJm3PqbTNgf9grYx0cwYX6J7G2YL0HNLhYZke8NOvF8/tV+tla3E
jecgd4acGEK1vTUCHAweDFKT7ws6Yp35Y97SO+u8/ADL57CfPjHvxtXIZzD5Xl/zU1qu7k6MVb7v
6P0PnmM8QPT+WFsHHJDpoZ1X6O4h17N6RBiNRqvMyljP31guCpJ+jYdCPfnyLpkZlPNMSO1+Tbc3
S29RNWYbL/36Dh107jreXOVfZuWCPTOQlnr6Mgt50rwGbllnWjYAunKR/tb3/JZmvrtMJ9FmrTx/
d/3MWOBPczoEq2JaXcc8LEF6MVzmDFostZtcXrmOicfWJruyFv+pVT/1SC/pj310fvxEa7r0uUEP
PbQe8Nb4AWIfWZmBbFhWgAy45GvjRycquUt8/B60pn80KpvhKfH3uj16gfCaSNfr2NW7LigySom1
hsoqGBVL7V1LIedAXIjAIDq5wGq1/iP77KHcgFu91H1uDX+fud5rKrs9HQ+ixemqDeOekPs8VFXH
3M7LVpnzYVD1TWrLmzEZD9ucPPmz8bC4ObfG+ub06mBl/qNifIMSvFUJCKLwulC3mmhw0ltlDKHO
8CAxMOudYacPmCigVTUk6jocPTRj2hOKGwBXfFblEDpbeb+tItLBTqumx8toPbr3zKLUjZOiPnbT
eHGwhHMwbWagRMvLIf+tkuxk29OzJOhALmLAZ088AOidzRk5uSixOU8lZ93u57hOFuTLww0niSb0
Ou8vNgjXoeMW7sq+hMZX/21udayzQovBLd+WHnNrJ3M/rZWyC+7sJUUS6Hdw0RfTo51ZejR50mGq
RKPUNvpndb/iqWdPWSdv5WAVyJsndC6kNYA2QlCUc7tCDDIs1M320XbF0YF70Vs8fFTT7hflcIAn
7WTL8WbbLYYQ8Ftmt9fS+k9uaZ/5wP9/19e7OcB7ST3WkqPyPVrJVfFGz2uU9/5DS+KtxUkKelMa
yK/0y2IZ/01tjk2FbTYAAvJvDndU5vJaFfVv4UFP6a24aTMJtndcY7LSV8fMn6os95A62lU0u8m+
drqLMKub4HnYtAghZThsnOmhJCa9Wb3L1HYfouLRFPZFpnZcKPePXWv/rbDvE6UT1BnCn6OzUARG
Vtmzqvhe9OxaU/iR1LzaDOIRP+9POW8XxrQDI1ho+OOzSZatU077xbG5yGXs8etvChMNVPO+QiFi
e8eJ6uBIxAFjhnxqSpEare+ARgcr746uKB4tSfiFruKlgCaeSLjLElhYidKTJjefHpxtO3rF9mQ2
am/0brxa2w0/Dixe0zh19RCZK+D7CNaZZvVuE+JYiCmqSjwrvQq159SfUpxDjLY7bIn7pLvqbLju
L0ITINy8KMOkXvbgTAc/qS9UUcDkwgDHdSpaVbXdqjG7WG51MnX5sgi6xq2XQeMBuqtNnAc/T4IJ
LPuEMvKO4MzobPr1oiVFvxeWhjz6Lg4Z8JWvMzTbYvPULmM3QF/MOMtrdg2s71mzjrWAjBhx/xgR
H9O3RWWH2nicYy233pecFfpMuzqLi+krehRZp1xqfc3itxjgJJUJeVfj/bM2+RrItf0eyiV2/flS
5dgW200J8MN/7aOrLW0J/aITp6nWf3c5Q6dB+Dj9d5GWp9F2glXm11J5p5m8XGmMn8k2PE8q32uN
sfcKVIPNEjuy/h4TXJy7ebpkuEesCIkIvNnNag21dXutVbrnTXcRx1BjkM6izwCqXU7V5ML+D2dD
IGdw3rYVtUyxjKHfNw9WmfuALsZJb6ZT6la32fCiHnBmcTR2OtZdTi5NYPhbLL3R3C1JSgtk/kjQ
sM5Ue3SR0QLHFW428hmJ3G+q9TBrqmc+bg0Xx5fm6uKnhsAofe1BmeOh5GA1w7sx1A9whnPo6ts7
k3jcJWyxgezKpnlx6/WYqeS8OqCpyXqcxZ04dq6scdy60b/Ivt2t95nXcKJhLT42ZR58oz8PuUD9
gTTO7aMU/m/Oy1sl/0oHUGti9ZKrpq8p0EPEOtiFreaw0dI9YEWYemts3ANhinsVMzjpmZshi5wa
NImesXNqJmBPi9rqHi2DNnu1WEQW2q3qZyYRhB4WWlGlzyeABu59pAfZEogqC0U/0A/3zHh92FsL
j+S1gn7qRRU4On89C64udWS7OvRZ9ZnvMxFLNbmffuRDwqwx7Nvyuy7zX7/2H9ZWTLt0SoIBOsu1
nNdJeD9On/5nywKyNiU7qIu2vsOcxTiy+YQtUH10KmSs2iviqt+p0i+Vs8RWbl7GGkrLqN68BZxs
omVp3Pasp8tbn3OHtGZ51sYuYsUpaKgpyfafLuonlYtgbNRzVntsC6jXqoORSYbXzVARQh/YYtyD
FpqkCqfnbs6P9cyN27Ni5fuHdNnOwzoc59R8TeqvHBi2t9R/KzmwjpkwWeKOMqkqHsn7QrLZ8wma
Hn5c21dO9SDQZPYAyFXt7VU+x8W4RpVmPAwDxwD3MDB0EZvV9m8Ujhlo/thEsORIKdD20SSs4v4c
8T2pfKypG9RAEhXjOB2scrhq0BMLs9Cdvu7M+bVvvGjuPTxV/yRVd6qz5ZBX1adsEcZishJo40/Z
3UUFOrcpEUIVtcT098VoAZnIYAD4zdIiGBTLX8iMKfe72sxC5YOyzNXX5nhXfJfY0x+idVFIFu8c
Z/4nNcFOV4sdh3YDzR0eSQzbC8eN9d45lnzlOJYxPyKnhdXMoGX7SVyGu+R4wq6s7ZxX687Y9xgW
zRrbiK772Fn6Kc/KvdeLq6b9h85859FhJKP4TUe8DjV5tmqBuV5BjWGMaNgbmhfouGpn2d1TYaxP
KOd3ZkNpH/848EFFO247oySDtcI73VjfLPWypCLfeQsmQ4mmzl47RG6Sfm9K3VZRMbLRx/FyevOy
MwYAf8XQ0bm7YgBKpnnv1y5AKxkXlRGu9saWXxtrZnbxu5UCiFKpTPwonzTw4urYSLwMcU/ol+Wx
JqUpa5PTVKt9xidZhAte7ELpduY5sZw0VFwEg1N7tF4t/94W6+q+ogAuu2OlCL2K/1AWOLJ6RR8v
mQva7ZwnIAfZTuDpskFbL+PEE99bQ6gO1oAHrnRvN2mYZaDKDpy0ANMseEC4fG3FV+Hr38g8XQC3
yk+OrsvHc8qvRvyTk3EA7ftkv/k4msYHCuow96GBjfnmt4hpmfBRorxnvTxWc3+ucuux97uZda0m
3Lz8SRbrwJICdgvoSkZreMu55cBp2KVax0fYuigbtFOqWOOzs2icPoxVwV1nodTkAuBg/5OGCp2G
fm+rThX6UWxPTktlfqzKe9/KZEfWJ3aeZSQ4IbSsAEZwznb7VLENKny8F1inpB1Hj4E8gCd/zvTi
sRrGqCm5RFeAf4b021LXsb32x8xLj+Y9msrriwvysqCuludtGME86lNrsnc090fSmA/FZASNkV/b
jg7UnpKTa2hRIc0p6NIJfi6FEmPBaGl6vkvD/R1S4/WeGN27/mtqZT8qq6F08nigsfAsAx2oF3vb
etRYHzQ97diwiGbCHI2bwSgAwArPeHYGc96NXvOEP9vObddDYQ+BvVisX5LIVQLtiulHlgLHRJDE
auV0lVQ1ZsDeyQP9KekQbqwTP6g99iPJtNXywPgIZ0BA18ZcsNpnKXCKSVr70rvyyfCmM/PbxfGS
/YaVjG0jbCyhlpp6XwCG5hpeV9r84K3Qx/nMD8BmUKB4Mr1TJnGezziBBAjWOf+tY8O3sL62VNcN
IqsXG3IdNK6NtcR9p0ed3yFS6ZobZ/vU130dmWX2oSyAPvzg9EYiureeFaI7lEDr82CDDKadFk2i
OTuZgtd050DN7YMYs/oBAdOxxA8n69291nePSPtu7DP80wr50xd2w/FRcJ91fyn08mZrwtnXQ31N
3PKlsfp/pmSxyanP/3N2HruNa123fSICzKErUqKis5w6hKtcZs6ZT38HC7dRH3/LAk7voA4gWhT3
4t5rzTlmK6sntFFsmoLxrhrlPR5gg6czdywlfBC8ajeWEiIPrT+wY3AK3fjTCHKORC6jw8z+I0UY
s8qn+izE5j4d21ckgsGq9k3UNmN4k4ij3QkMMWg4PoWiRIhzU7/SctsEo7irJv2Ujt2atj6vXc1D
wMwpQM79jxx4iqpFEHRFpMaYhlSasTUylQKXnNQKXx06HEMaEieetD9tKRzTJPrVdspZroOzjPVi
JZQ1DhxUKWETgy4sDCDQLebaKMjv4tK/RfkwbFNV+lLi8U8hiE9yJ21CnMkplgihH9/rJLybJHMz
0fnjl6TrneVOjGJ3FWsGWkjsdEKPyI3wrVPX433WOftL8cbvy4cs4TCe5+Oz39c3iFhEel/BMxGj
Zza9ECMpjFobYOqk5x+0aHnyYR8WktsMMpPM+SjaGHtj3gpL8nM71Q79i6eMTojMzreIcUcK8vPo
qdOhmx21hYiE1O8fyqbBPaU8UZ/8VYCBed4jK+K01WKEAqJMJz9BwlZRTARPPyqTadN2dawWZuI4
KrZSj7TEA9tH4CUyXEglAoESBLJl9w4uqzuS4u4IWbJp8SySbxe5WiueAo/6bXntbRfIhymdjQgB
54BCR2Osi4gk2wdhGNYeWhu1YD85mRNK/THnzJ3fZfMhZ4QeztMx2q0lMjOx+sfJq5+CSLJrmj3r
wkCESTqgY4wojao+ZVFIriZoqRNhU1qV47AdhAj4WHIrdoWL4Dz6Lfn5bwZ2oBrl9B5XNccfHzXJ
uNVrHR4X8XKdqP5CqV4zcWLM1RXFBiXIgyFnn82IBlGkcTFAQVFZRPUkbyJfs5xKEGMiYiKqcc6a
zHnVkYjC/EkNhft2+tB6hp5pwqu3FeLHKk8fg15AmN2cp6pdC4wEOx95ltZRtJB6TL6wltBrcOiM
Xy2PYYfeRndW1DHhHKsX1VQ+Ok3attq4xVN6L0W6nffKOtJ7vor1gMvh99C3p8TigC/m/U7rjDOC
hV8ZzyTKHPT2U/EqK8qh6vJtJlIXEgvft+qd8lrFvoZr3qiq5zjRjy2ECduMFfCHsfDLoIFWs/9h
ySPwjeXgoZd51ZgpicvBBFa9ex6L7gCw1BljHTuY8jEp7ToLwVmKAD8Bvcib2qfLZiZUuEa7KTPa
N4LFsKcwuuOU0Ibxq/scoSJp3zV9vpQxnHkzdHREZokVYMbMEeuanWFafDV92K1i3XsO/fBDHWNs
r52bMb9c1RUdpmRQjmwjcPsW1qEULFRjVvdaCo256nUBkk0c7rEbNysjK9eI2896r9zKCecXRBJ1
kbme6O0gKIor0wo0hhnseiV1rTMC0Rho2rHfHprAfBwL/SMT00+DDMyVr2aEhpuzO0wFUBDmConU
w5eXDI+KKSR3gtRjXBZm6QPj596X0bTXylqIGcgZxmhwzq0Se5qqmJdzSpRlmyPNJ30tr55GQi8D
atoqbio6mCBnBW2Ty5lu1wXSLgCn+6LgJapWNF/rEV7BlNArUpTbSMeY1MgfIH3dcFTpOiFjbnPE
F6nK4M3KSro8LR5vVGjYhWrwoQqBtLMaiM0E+y9peKo1cd/oNKTN6g9kuUcGlsgDo8aV6rlnzyYF
xyLywogSrxrlnWKWN0Xk/86j4gynAXwsGgAHX9GwGX04bpaCznRK8keeeczutFYLsWSqMynv1aAS
q0CTYIoYIHlxzja1eBJDpJGJgLAlCJQjFtyAAfGs7THGz6GrQNc20a+0wfRs1tgT1KJ67zIoIn7W
/+INpJHpKyqERcWuOcQIVfvKaQKjp+FmvaeoYFeaLB8wKJ+7Yk4e5z5rI638lm8HHPc11tHBFgbO
N896rwdCiHCHS4aMWSUaOMAVtxTGfTRYRwXmvqVr6yjo72hXWbiAhq/Qy5+T0Ps91PVvzA6D47f9
Q9t28VZRfCSViH/LtjwoQWMPHcYmuF1ajo1cD41nzdMPNU69LH0u0/Ftksc73CK1oxYSJdzwOSPi
SyxCkQFFz5yuu0ks9Yg7ELdDFm8ETJNhJtNzietD6iW/Y45kaWgWzjSggGTmd0/G+Za73zpN3PbI
2wiZVfC711ROIBvRsTab17gHRh7k6UEjAyU1hWNcaBsjVo5WQ5NQlvDKDKxtuSUc3tSacofK/yZm
j8VIYpt5Jba1dGsIDQ6pgfoDwrm3CtOOchyFfZvvkXVzfjH+cCw6NYKAe442Qh8C5TG3dYheKbYO
XZ5traxBTjtuxEilJSQPTC58xsbCIZo3e7EavfusOEu0CvB/1bHg9VQ2DDvoKrNJSYavnMxWlKul
HajKZKcZvv6MKHcjEmw9Q5c+O4gbP8ewGRXsOeH44hFP11Pv3wcc2ZpYPxiGiQjS0igyXW+rRuDW
NaqXRLYeqqJzhoGTZjpTDvj5H40oJRmkMTc981h0T2G66v2YcZe+Z5TVOmkYPHZpltmDbz73g8jH
DLso6p0qb579Ltgk+PS2SRKaN6qUORgkXdqKdjKxz9MUWXczkVyYfKqOWiUcTOCeVqHjKWi1lRog
1hyQeK78mtduK9JvH3lv6O1t3wh7s+3fvZA/ajLQQlniI4jE4zCGd0Zp/Jp42/MBOhsF7SOqyr2p
eed+kG5UBVaGzJ7H5Fg+JPUm8hC3t4zg1VJcy0X20HBgmnrjkcEBonDviRnPfSRkdKfDU+uVqCzT
+ygsDqnGdEnMbjUruWvj9HGYx1vE727YqN4MxeitZERA+GwPqslQsJtfybW3o2eG7WLsT1FNr6US
sYMq1kZKijs/aNlzBVsrQignydId7uMnMRExRVHo0Xu7lkKXC25BhiNvdCdxPKildRRVMiLxv/pp
BosjYbbre2w9ehOB6FiHNbFj3btucfeHuPry0vTYqpU75P6wliXEeFZjpquciZ9dTdXO5x2/Dgu1
2kghFaSI1kDDW0arej8A+hISJqr89tQuyiyeLbArZmSNO6aE2MiZIY4Wr7jJgPISi3NPIsBNIXic
/ocvc/JvWrJEbNUcNopWPzZeTuCebzji3MptBCz+BUomtuVIQYVXYZD/VFEELwYsgN136Z0cJvED
42eak5nqtgGiR7Oit8MJTl2FOq34SOWBrTMJf3fu+kO0N4v0rmL2I5r6dn6Jq6Czm4a2UAYkNcjX
Bn2ayECxoqrWfJAGQgAakDRlr/qtT7wM0VAxF0SCKgLwTQL13lPFl8TnvKaNxis6nr2stxs1E8+W
me45dHD6KIG+6bNWvR3EAzm5kR2LHeFXQv4nQZeT13HE0wBkhVYWrcR2M5odMcw9L1hloFEsJPc9
s1gzVQtGdxNs1RL/nx9mr51ciW7aRm/e4H9keL+cSg/3yRAcxV57xJt0p6oIkROE+uEQfWmavjIw
NNhq7N9Cn9XtKA7vU6qxOkX3hg8PI6/2cpQ8FRNb/LSkrTxhNcs6ba1hpsT+c6wmxrJyXb1HKOCV
FjSOr6M4VgSffZ7Y8OCxPQz1/l3OzMExOUSD1fE5Rgk6MJa5mzeEnR0Z8T3v6bdcqF+DCTm6X62F
FCtaU/7p6HdJBhuVqEE7ysfQj5WO0pDNQGGa3fWAZriGbFIFCQLWmlaJuGbH8ahWI+LIYK1INBgV
qyoRZ4+/kwGld05bYEiUU8fhr5Oq06iTRFWoeBd8eAFZgX248gZueonwF+kbf6n/MuTFwEtl0nem
B5e01JmhZGNw23RoxsZMvhWb+b2W4jqqLP+ZonjvIX3RmZbZpoCjMpuY8NQBIyiv7WyDdBucQwFi
WPT6axUqlcOWHU6FKrKv7M7I7B/MVr0haWnf9EVkM6pD1js9C8b0gjscRDg+sizGGY88XbFQ8/Xp
U4M2Z12UE/0f8SOWcTs30X6sanj88bFL4OZN2idcuHOh6giKgG50mNxCzFsG48bYrLHLsDNge4Aq
uFbOhR/dplK2merx3VO6J3D0vwY1/R3xOgis5pMDr2t19CUAJWlbA/GqWGv4QOOnNpz2VZWs81pA
+04asdHw6GH69IMtHZvZRskIHF2ANtJZ6iLvFFUymal0grDl+6tEC1q37StEXnlPvp7mjGH7UsW4
7GPSGNZKqMzbWxSybF3XEiKxKcaKUWBHXAXxEKH8Ml6nAWvTaPmvfRkfORy4meZBwszvIWK6eW39
FjktrGQjctm2ocCdmm0VJY9iAYkz0JndqPxoZgrEsCiHldSCDdHT6J0+9x5V9G2l8oAwwd2HEMnH
fthbDK5XulzfVBC8K9+y2eltTexFLYk4U9BUWwVa6soY8nkdvHQylOxIc0MVK6WkD7akDaBMsncU
Rfu6wuw4dQ+tqJuP0EXu8n74yLXkNAq/M0Ap2Pu/otJ/Zj74PMNdmql77evqUy9EEl4YL4js5BDp
JejQTehPVI1V2RGsIKf5Y4d0vywHZ+Bga2jpNs4lcVXRmQFFcBshOJmY6au427GwoXusxkPbtTFj
PRkLev2kq/LKL8ybWivwtSquDkyL01H6bhgKL7fozQir5AqG7hIgboFLHKPB64TAzLZheigOBc7n
7vR5BQ13gQu3ICZ2penLak7KXtKmN34/2qkcnn7+6EtcvgUp0U9KIn5iMpr9zDhmivU4qcW+Cavm
CtXu0l1ZgBLNwEuHsQGbl6UoH+LffVPih98p+fnnv/8SF3EZMg3kcRSEhnhAX+JNV4y10zfxU22F
cKRaSAIc58LiHGf5IcitK0zoCwjOZew0jcAsLXJghqIwPPSpZtIg4UHPGNwAvqs1/cp1Lvw4f/PY
/uEBFniNIF/oGVLyZqUwkweiyGY9uPLbXPr4+Tf75+PTmClyMIIbTOqnpHTbhFkM8+UrP8ylT5//
/Z9PV7owhZA2JWRgea5s2bUL9n6FbmYPXNAx/mT34eYqa/0COVFeQFE9sKf5JDfJdtj4D+ra39eb
7tm3eXlfg5bOC+IbNqO8WN7ozcJObiG6dhxVdpNueutUz8/NCEWRld6V2NL08YzpLlw3Ar4Xq7zt
xolQKTT8ONZjAbE3A4A8M/HQe8A+vOYDoRuOUsI9MjJgUAk6mYTJotQ6fmWGKOLgVvAAW6Glgapv
U7+nJ2utCxL1UosIb384+mLvmlW7zVvh1ZeRSJgRlkNsXDgjBRZDl8Z/mLE8F3g6bb2GlEH5QBjl
SIHIvFinAaioJy1OESf0GbLV4j2IebAzyEe5visUmJq5wkw8eR+r/wh7lhZFp0PtE0ySlW2RTx4V
WXFDbbJ/fuwugHf/lol/nrpIVdIIaXWynfScTXrIIPvp50++kI2sLBNuzVgdpjLUo63sQhGagdvN
qt1MJEjL2BBtuCN2sKbDrefrbjNuNeXKSrpQQpfRtlhezEoXtWgrIfcRYjsLbvuMvI/4yi2TLl1g
AV02xSCzUvjeW+m39dreYKlxLFiCq9YpVr4dO6ITO+wXvGvXm5fMN0tJXNSdyJNUPL7aTF1mX4Ly
MId1pagujiPRaRLD+DTbsdwWZQWPcyjYWMtdeerqAl1CpKPLtrCF/fyjXqrk8v8WqcEIwqytqbDS
BKBu+JzYWKfqg1m8oea8co0Lj6S8eNpzU7IMSdTgKJNpxLbyUDIK/fnPly7cymX6O3ZaWjsym47+
fi6z2SbYFIfxbk4aTDeCYx3/23X+rol/llXli2YsyrSpzMLGEI5ncJOeB5w67crjGUnus7Ny7XmX
L7w5ljnwltpl4tDMqal+78Z1vs4sg0hwXIPjfA7sckgcUxTeD0pP3iFrPIusQ23I7tgwhNfpfnY6
EqWxPaQUvXmoCr0AQ6u68mWN4y0HJS1/EjLv3GElvfIrS5f+6sUqAvVVyIIoE8JiIOmvcu0oQJwd
1BDB6qQfgjHagTi9N7rppIvquTbAsE4J5NJM9+wgxiqqTvdXfq4Lj9zflf7Pz9X4VD614LGebXu2
tNFtCRT2KseI9AQKeF3GtrWLrq3nC/Xj7x3552oc/nWkMnMP0x1h7TBFchLHvJOAKrgmPf1N9aFv
Kvs/x55I89f+54Idpxz0KT2bVoyvYmdbiWQ3mrYKaRb+fAcv1IW/6+2fK/Sp1HhDERIel/6RypeW
YwO5wR16JiO9sqYu3bVF6em9gk5yPAD0rqUXraNF03beYcyUzTD2V76Gql0oEOJiF1Z5itgkWcao
CddXFXgbGdZcpcr3dY+yQ6sVlB2cDUVi5WAr3+PtQi7a6J0LrkncTYi/V54u+k4RzVtQzjfHWKxv
MoOxhJ5376nSWttmqu6CvkGLmtvypN0JjXEb1qAnejUjwUn3/5iy8txWwHc17TW0tIfJKB9KPfol
DD0K8hbLeev755a4g7VsTmdxyL7MSu43gII3Led6hkTqzgpgfLF1OccCekY9sj7AkeyaQqC5yS7M
aMAfqD0SGOvRN6Q7mJYqBGPtoYxIp9ESC2BGaDr0om8tSZJXQoelom1xGkrezpPLF5X59Fq3UnPT
xcmO/hBdCVzCLuorxhydio3MHF7M3MOWqZjqCiBz7rRNzEu/HAjFGtPXDoyF5wd7q4ZrGQWPgkyX
wIcOoPdvw9ScQmGAHjJ9Zn15DkrEfDLKd0i0H8GYnIcUsamQ5KJL6OVu8MfWQSaFq5ZIjwphtRbh
845SqXVM8n9t4jjuBSV/GutibQ3KZ2tI29SU1mLjb+m53nZCDyE6g3tWhRlOdnmfmnDw5D49wE17
MgiaQcMevQ29JOGn7SvgYuZD6+FF8MdkvuNMTIuwAhCRH/owOpVixWjdUNhbAlzJUFbWEylTHU6c
yYCPBIKnUXNGkyYitjEEK9PcBVZ/0pPpftCbu0jTX4C6QN0gDmWGNXpMUnqteoia9pemK/dq1nwJ
pVetaql9lyckYYkn3dWCt5ZHWXYVIN2bogw3wC6Y+IrdCQf4qZEqclp78e/+1RarWSjR+udmjq+p
jOxDq8INk+C7NtPvVWCksT4qTuBDiMtAIEdA9goJ72aEH0QqG1x9Al51+ieCPNxyLsbiF+Rb8HHb
LMdTpdbjQxtCmk77GMWT9GB5Btu+xHSLKMOMkv8u6FHxLoCLl478n7KIHE3CkFA30UHTyk8tND9g
TgZ2UdV/tLyQIO0V7LTagIFiivTfRLXODRDs3GDeXUX+vm2avRIhlCigNZZh+Sp1SE0G8wu13I1Q
xrXd98FDJWU3Ri8ZK4MuDcy0O3BIDwnr3xZRsNKvy/edqbs9DFPatGjPZo+YQLvECdSGyFgZs5I1
Cx1xU2EAOShivx8T3pE95C8L8ZVT+dkrqs3UVtrwNauD2JlqI4PhQvR0le0NgRCE0CRQkQxdaQCJ
qDOhiXu7kqZT7tWPYafOr2VGMlPjRrivM2viXaw2n4QLPpY+SscQwt40lNvJggg3qfETIAz89FPy
IlT5m+YNz20b06Sv0D8NAV6B0nygGDmFzwlzSJMn5O5bFsyrVlXbKZjejM6cn0jed3J2F8TGn4GJ
7aqUDFeRaM7NFUXyE3sA5OwkwvQHLOC0nUTrEBX+JxOGmxE7up31w03cC5hQrNm4OzHt6B/1qTmE
GmAjDIyhXVXyg9ox9+jNgtOYhcqlGuhptVijC6mq14I5HYdAcSh5B9Vvd3mRncex3vTyX0Ir6swA
/r4mvxWFAUEl+FRUhEeSEn1lDf/haf3eMpiRyBg9/dyR9f5Or5u3Bh+f0qMaIfHiphVxR8Ez9qIE
wlBcM3hs0OAZjAU8fNFOI0nP5MGdosZaE+tIpmyAdIgx2LrAsr0a2+yTruNXY4GdhHIjOrIFeoMB
NRCQaNYtVtMz4wVphfsGlFE8vlith124xAAszwmp4fwjlp4/K8mf5Rp/FmN3+pVAFqBZd4dKHiHW
Dqgs2sQNo5aQP4O7VAvZsZhwd2kjJDILA1iw7kQwu2bncD61c189anV8Z/SEVMn1B2+agWdXPXpE
v6ZoDq083Iu19AejyU4sxqOIgHRVgQM2he7Jh2VPEbR2STt+BDoqNV6Am9GaTiWwvzUefWhHReym
EuJsqYJcRKn5pRUC4B6P4QlEBz+GF0DhYLDqRhPuO7H4LcnVIyPabesr+zAOeuhwLS8LJLaZusED
xdibBKZgotMuoVJAzJk5NU9+haO968gUgMXhDFn2JirigVxjNEdp49u9lr3GYxyw2qtTg9Hryjbt
wv5UXGyatBC8mzIQ5xLHwxpV9q5hDBKn6ZVG4t/N13enunkH8s+WCX9JUqISibcoiKGwhx+eW2y8
nfip4lGXV1yTA0l5Jcdv/qO/u9hi8yROdWXCoKMjOm3G7OwHbz/v+/62IL774MVhLTEH5uwJMStM
XwI31RV08tCsByZxtHhWZUpp0SwkPsl9MA1vQLSvBnpd2HOKi1ZpCHyp8ZMu2prvMTOiHfLsVfbI
3oRJ+lN6xOj8BsZob+ymu5+/7Pc7UNlaRMqQLWfJkYZQWvalO+iIa0sZH6LEYtppXtuAfvs7ydYc
/vbPQ0G0CCq0ADPWqIqOVChfKhPUK32RC4df2VqcuKD6MgmN6S2b7/063uan4oUoDzasK/YyB88e
H36+TxcaJKDp//dbyP5QyopmcIJP7Ooornt2aKv4pO+CZ+Ek2eNxOMe3viNfud7f/u7/fQhla7Fp
h14Gw9eim6m6CIE5afMT4W/8UJx0jwNibawnW2KruBrOYkgzFYGeM91lJ9KiT0yjrxSM79cYQIj/
/dZ4t/WyKFnQvv+Valu0ij/fzkuP3aJQmIWoNKKPe1MLzJ0utk8iokfkD2jCzOJKXNL3xU62FvUB
4ZfZWwqaMVE7FOPnxIfDEfqPD/WiRoh6qqBno0a0xV0lvqnNlT/6QvGRrUUF0JWAt28LUVzce/vE
yd3Q1Vx1A6lwX165+Rd+VHOx5rPcYBIdcWOEZFPQeNP89srjcmmVmIu1TugJ1cugFyXej/vqOPGw
ahssu6eGtAMMjYRiiVtoxf/pFSCbi9UvJbCgdY9XQMyxKWD+qReF+/MTeukmLda7JcaFaSoZvf7g
QQz2mXrt7TI/ft8sbHOxsAtdViuz4W9WXWXDtv3sY74Nj+XOPGBejFb/7c9fLFypkmQvyrhKKuNq
+SRU4efPvVRwzcXK1XQ/6rO+ibah6CY7Mqjh4sBBWDMYlzdzpzhzQZH8fLH5gfzuVi1WsK+BJq3U
+Q0fHdPgSRKepv6YT1+ZcKwNV5CvfKe/c8LvrrNYzFkAkaOtuM6wie76h2wHzo69l2xHTnAr74wH
2AM7dcMZ250zPKNDuilc6c38BVncLX9Zu2tt8UsP3WLx533tedn8q3Wk02ji1kKQ/POtvPDJxmLN
g2BHbDWPj+mMwDkU0itJhMr8W3xz74zFih8iAohhoSTbuileyry4J28KVWoHi8/3EFv4Rbsphfym
n6yHIRbdosLXGAacK40YJbHnPaMDidZAtyB0y8hHSLUDFY7yGPUgZw2oKcFpwOq8TxEGc5SDsVXe
C5Z5siTvbAqwhLws/YWZ9CyN4vrnu/W3d/7dt1oUFg97csopmJhrVOAd0V60nrMXKcGmknTVGZGC
a5ZYMpT2ldyxhBw2sAuVbKAPkg4IP25JTr+PfdGNVfzOQop5eD7nkEHx8x94qdCqiz9QEnVdVTiw
bJtNv5ZtjE/EWMOBPfUbjNRrxZ57rdceS2VeCN/cDnVZDAMom4liMsdFoF9zS4CqOT0SNEOC6jFy
mjJSG68LkuEN1W2lEg6Efhss7YHjJhEQB4hRjgn7TwJmEMoHtU/vu1peabBKc19bh03xGAnG2jOm
fTIldx1kybbZ1SzDKzfs0nO6+ApRHhfs5In51N/RnFS7dI2K8cWA4fKkrMmRu7Kfli5dZ1HePcPz
img+AnUbfwtm9FHDA7Br1hKlIvqDK/LK97m0oBcFHuFXYRoJT6i26pzxGerTGsLewbyFcLsK1skf
w7lypUvfaFHxiWyEiKXyjcyzytSzdYU1Eq9wJ2/+jpc+f77MhR2hMV/9n1MCjRwf9WadbCtwbQnA
sZKQmFE+Q1C4sjm5dMcWVX7C24p+Voy2yshTR7G4kxHL/vzXXzj5ysaiciuWkuWxxsm6cfp1uZY2
2tHfE3F1SzCSPZwwW175FhdmTJim/vdGaYM5os3lSkNZPLZq8dxIyW9zdqcWEs5EOT8ZnvFp1P2x
VLo3hrpPsqVYDqsWcRWKfcDBzz9/6fmR/qYq6IvSL8q+7+kFBzvBB3ODIrlFzuubv3/+9LmSfffp
iwoH2SYKhVxOtlbjjsEjqX+HFpROxvQxjK6dby59hUVVkBTEnUHHRbqk+izkDIEQnS0VPvd/+xLL
ahD0Fl5uXrujcUCIV5ovRfw00UeXrk2WL92mRR2wwlpK6f2l26IeTuQnuchI6FVF006HMIZMTr5S
cS4sH31RBgRoAFI61Ok2nKI/+ATp5o3VleD0Cxs9fbH4xVKpBy9GwBUkgExFeIE5gU0rLSlBJtVu
ZWobsaYLOcUQon7+ZS798otqIOBSZvbGRJ4xkSweUv1BLV5+/uhLxUBfFAOdNJpEk/ns4RXyRf5V
7WoXctn4iWNwssmKczJbebtysQvlWVvUAyCJWTH4XMwSifLwiehOm5u8qY8daYAEIkiP5WS4kEVQ
QILkTSzhLoafduWp0C7UbW1RBGRE5jRiO1ZQVbsh9Etf0vHjUpeIMiEWq0fHWmEjQj4iBI+wL+D6
YLKfBIcAlQxfE0EviIpzxiOKOmQ2Nso1onp/3dXiiyTzLNdy95AwCXRSC4VdNOHy7IPQX/U5uzJM
ymwr/DmKzyZ+6hnsFCZTAfhBBHAQgovWSbYeym4EwK5VcZJ7E7m0Y+JgEN+LkNSGsTyUeEiFPHwx
8A1asXqABQD1TnI7iHcBUCZB8IBLAAXIEab+x99tUd9CFfO2NwjzOXBcMwq6JVTQafY0Gp0Zrbf+
+TKXfp5FgavjmHY1ctjtZODrKNu1VN9J5Yx7sdyfr3BhIWmLEudbZdT3ipBtPfVeaz+l3C267spN
ulDctEVxGwtfGOp44nxfm4z0SkLDOv3e770zfMeDOciD8/OXuNR2+Ts7/2f7QSUwfFFFbzL/GtgL
Np2x6jeTPYd4A3j9+SoXSqgm/++ru/X1/38Rg2OSla+T+uquYK7C37wttUU5CyQjSsKJvz/YpTeK
M22BxKzGjWT/PZLbVwcI85/63XUWpa2TIRCPE7KLZipvWm8IcXImJAgLXbCuanxnhJJycu6xb+Hz
tlrGNkSgQkR3czPfN1b2FuXaPtfQycepSARNEjPZroBQkuYMV256C/OeSLb0TlO1X2XDzMQvlF+U
hl08YdnL55cc0wRdzMmRIWMhFAhNGvLfsVUcPFgbxhgy+Yk/hZGptdeOm8mAOawqrloOa+h254I0
EyQ6J2A3ax3aZDsqZ60mKSQtYdt40nX166VT06IyA4Yg+oAh1JYUE84Cm/hEYLBiA2nhwCFsfn6m
Liw/dVF/k0D3kUlxkcK09hXaJjp7DOqkKwvj0scvVjeAysqfkPlvPVwbXR5tyLAiXsP6j3/9YoEn
eSDi/KvjraCSNal+agCAoIz8fGv+arG/eVjVxZaFU7pmanhjt1ljKlszGN/gL6xVXGqeAMIvgai9
CuP+Pe7kBwDGNzMXuos1O2r8o580bqBJbgRtDjcU+UOFEjq6FQI2hubLixagDf4NVLHbAYwPVj1H
gNgOYsxAz2utf/4Ol+7/omQ0ZAp0lT8fJz1xb2F8UnEVVKn08N8+flE28G3iRA3nn7cPbuAyb4Q2
vQXVf+Wvv/D2URfVgl2IpZY1fz39g02WNIiMGWxZ5h9PEj5//gYXLqEsFpk0SIQ1GSIyN1KgVtkw
HPRcfDZkZACJfOUVd+E1pCzWWG2QTRYi4d6C5jsN/mDnERAnyIkjsQNRv/v5m1xqHSjz5f95B3GA
nJqqqvKt1evVSgAbvOpx6zldp/Qz8cbRUZzYao6obpgTkkp164nNfa8gHv/5T7jwglLmm/zPX+AJ
Za+NZp4z5BLWhvAmGtH250++9DMt6kiSAz4efbzWdI3sMd7hKNyOUKUH0lh/vsL8Y3yz2JVFKRn6
HFlPj1yv8BXUnkF2IiTs1KmA4VULksGEaV6rrpzrLu0XlEVpgS+g1WbMnTLMgo2Vpfgry4K64HdP
US/ktg4S3sl0AXeSmoiuXHh2Xk5XnscLhhf5bzP2n9/JakQgOU2TbwEYrJUNtW3XbwRXZbTy8828
+CwuCoPQakLjRcxVldtS3InP8d5al5LTfYWf6jF9tJ5+vs6lH21RIFQ4BIUqjtm2RYMi+/cKKg3A
rhbSB7Rra8m/9n0u7I+WFiEBaFRWiAUaSELawpW/RShnhzZDKetedFLGp9daChfW0NIY1KQeEUjo
rkjbUl7YnTxhz73yQrO+f8SXXiBjzJtI6PhoQIPnUcvdqpY/Ar999YUqc7rcRNSmfXRBeqV8X1Bh
y/KiHmSj1/eCBaTE//JvqiNnNX4TB8IOkxJxnTm0ZdZgEorn6Tk8cvr8CJ8Yidjh5tp+89LNXJQN
iyQ09m11vlWR2HVtSxTjlcHFhYK0dAtl5eQFAqmHDMi6k5UZrkeakuWJthQK/3GZLv1CgpojIpKQ
YCOMfK9kWL65RziyFrjsKCB/mMVsCVXuML++4d3e/LymLq1debFnkCtFJK4Ekm7KsXJXbMJ7QiPI
WqL78IzT90a51oS+dA8XRQIEfWmioM23YR6eZF97Z5yDRb46KQaG/Z+/zaVrLCpEpUE8H1XevcBA
bQE3dNU+l+jYyX+/Ussv1KD/62sg0RL3PR0MElPk3txEHRFZiteVnG2kbV8k8IzqK4rv+cH95i21
9DWEoALbSKFyF+pzlN4H5KiqRnvlXl1YLdJiA6EZ2GlFA0+iVL8WzYcSXblDl56ov1Oof943rRaB
Bq6pnvp9c1TX0/b/cXZmy40jWbb9lbJ8RzUcM9qq6gHgJIqSqDlCLzCFQsI8z/j6XmDVva3kFcVr
+RKWKVEA4XA/7n58n720C+VGutXdeAWp+lyMnvvnV21zNNhTK21SzP7Iof+A67aaC1mgiYFPWqer
8dc5zcDhpPqr28yt9+lhkjQtbI7HEQup+c8Yiz+3zlB4p8Zu0BmVtYarNil2cH8cc8R5czsZFCFh
PLSIUa0sZ7y4Cbs3MsyfsYrPg+SXl/ro30tsuhS5us9E+Vp4vQvaRHPikvg45vH1iA2MX1lbDc8k
x+qwvPbx8xiKHxZct3EytllVYpugB1ciC3dpWt3JEYYxY4FCVdOXcu5dhFWE773G1+Rstcp2SY1X
R61aG1Aaq0I3cVs0k22rogeqanlnj2IPNu+5DuUdEM7NBFomMSAyeGpxZSb5tsJGPPEGeGEN+DeA
jbb6VOXttsj0lWrh2tdU+SpW8hlI119idWQuR72/GhTxkEnKvrNmA1n1ldH5ohf5rQwqqTB+p8m5
Aoyvh744Ti12KexfzE1yQgoS2V7OHYAu9+QEllKGDvf7+PL1gBT60ZjxhFJ3w8Ci29KABVDjn/qv
JsZH31/96xlbHLKmn/raaNZtVyoTVx9Jlei1eTsFxaPeo/QX8TOWsahB861WJY/f3+/rCCCOk3GS
hAv7YGosS4EtGuFl1d59f+FTuo/Dzz89CVa7sWa3DE6sNIc3cFuraGFdVMhjXOmWioPNOXXS102m
HGLQpxtZbLMtHaX2JrrwN3Dg1/PKlrPTM5Py/F6/Gv1Hc1Zf45U8eaTLNW+oUeQH+0IkK82QmV20
5mlo8JY702Rf91/luA51qIUn2SNTl7JG415O7rzqlNy3KXC71+kDiaITo9o7F/1PiRaOi1NxZ6yM
dKLlyI7Po3x2sKnSX9Rs4McWjDdBFXeYAvcLKUZQaKe3SkKuTMbIYzCp6y3s6N70xW3vtdtqGi8N
QeVDGnfPSZKcswI4tXM5LmS1p1RqxkbNNmk7Nqs0RDXZAsMaip+SieQ/yqBZl/vRaionx3zk3Kv4
elwo8tEoBwtlFramzBsm/zp/HXZig8Pc27Q11/IiWmZX5w78TvTe47pWtAvppNvErEYY2yj/mQAg
LEiCogDBsC6SPbi8xpntwGFe/6IvHxd2cRCnYN3oszxXsTxKIkrCB/h6vp/u6gFnWJnOXZGmsOef
Qiz4NcLRDqLmBpD4bYcQHH253a59zV4ZNT5t3/f7EyPsWGSeUv2SY1I8pzG0VSP/bvInuOUcyGzt
/uH7WxymgK+e/Gj7nbSDPo2YF2y0ig7bae40BJu+pzzNNi/6HK68HsgOCPqFMnrbobpJL0Obmnx9
K3ItX1q4tnkA7OTB02izEguXRMW8ZTbPksK1wdYqzyIcCiRBoYD8MsnS765RWQ+2V9MMPBphKoJ+
CK5Agt3UqrJONJ8EJlbSWSxRHZsVmLrLuxrrM5zGdGWBMcraHPSrsuwBHw+rrq+xdTNhaDaG6Rha
Ckk6vsOVbmeDV+ypcJlZF62DodVFg5N/15flIkgo4jnTgl+HQVn58yLIRrRlyiBmN6q2M7yN6B8z
6+mvXfoowuZi8krwLPkGz3w3rnFywbZHT88donw9YSvHEvlByFkydoywQIoXSdXdWoV2J+Rm9f23
P8iD/9+uJY4V8Ulq63DXiVASlGxNUe6yGVye58oV1oyLutWurCJ6CAdcdrFLdHNVA8rei2WUWMsw
CGe7Z7Rwb5RV/pDU+tKGRY9Z1JWHzXciNBwVW/XSi3A5Utq97APBGer1pFL1ZYXxMwzPdeBB+RCs
5B3Ax1tfjCtTU28nH2fvoBmplRqh80TBMhgsD7unfq11cOGtGgw6eNibuMtWhp/+LAfzaoIZF1Oz
A9f9uo3637XAmtPTtB9APN/TPP8o9fEibihySQ0s01EnVQUYBWu868GwixmoVepUD/aqYjljHZRu
2CsUNXFwOwYEjdknMMQPWJFJPaTpu53Ee0rpLych4zjXXRu9dld76TqbnYRa3XpokuEdM8LLwI5x
/kz5YTkCjTWuZ8vCoJa0hQ04pxD0/DwgVfP9O/16IhbHFQhK3nQF2BQmnclbZRUFOYX8yyyKbYcl
zPe3+HqCoZr/z+PJM7REtyM8J/DYv6sl3s407P/apeen+rQgKsOgTXPoDRtDWoY45+LcfaZdTqgI
xXGRAUuhPJUnLt2tzB+w7zCxcrVwIe4Gt18olFB4d6ax7H+lZ1rpxIwljusJxpj6zXYUHJm8YYJe
b0cqGgJ3dpvonOmWMtrgdVg2JJDOHYxqX0/Iwj6aKUhhekNgIFJS42IzJuOzp8ZPZlxRopa3T56V
15wGplAPE3u4kQebPZyCPWRZ4Luc4yAEkA5gukJObajwY65xzVyoKCmcvqRPG6q9VzMNT0JqdmCI
4otHkVfeLbG+/d159SYWVNBOwWWmlQoH47FxocjKlTdz36hXlSobuqJtYfiG0rXr06uk1H9GiTZe
Yr6HJbCVX3GuUUACpODYypHFVt22H+JfcqusVKM/o7/5esoWx+fsmRwaePmzv88bm2dvsESPYZ0U
9Y0fe+sa1s/3XfnEQDw+Ze8w9tMsQT5RmuKbEvc2WNDNPg3ljerJ6bll0amxeDS3cZqXZVOmoVYl
j4AkxC1db1Eskyd5NR5SvWelkSfazT6a6npFtr2iaLON8dhvu0W0p571ZnhuLsV19hFcj4t8kaFP
dv9qKDhKhvVyo8BA7FKKu+8zpEXK9Pb9izmR4RHHNSFpK2lJTF0vkYDMy6JcG5jnu4MbbOKVZTrK
OUn/CW2UOK4QyYYgr6eCG2FCvEznkIMp0nO9stFJ4oMMCMGJpDPx7eulgjguD7HMXKsyKq83ake9
sOkq3u2IN96ZJptf8hcLBesoLkswnjRDYZ0LJkZRkp6kkYrFZWqtDaq+R61d6gaeniWFkE3X3su2
sfj+zidC2nEFiWKHYSFHWCfJHQbmdnNNNWLuhLV6AblyI6xycJVxutPNqFt9f8dDevKrZ52H2qc5
SAyRBbM+zjdPwY6kNR5Ss851Fh2ja5OF07mYCpNBAuvsZO7Zbds8Yr+67VHwpv5fgYxNghnI9iaI
wnXeZZ5jBMEmkqYrCE0o8LOVKPSrqR0gJdIkdvHr+2c+EUWs+Tt9euRp5IjPNLBc6ieZel/OWvrl
91c+1S2PokYpW6FKqojCtKmzN0IgpQTFzgFiNuQXf+0WR4GiIYVd9rOdUymoZJ7eBg8CS/jx/cVP
BYvjYhINQSsmcTxAt0Kj75bv9PcB86u56qD/VZ6bu0+003FpiRIXapvU3KbB0iL2tCVWnWavnylW
PhG7zaMVm1FqVt7PJ7h99RaMu7FUwQ2jnO3xGTWlM0P11CMcxQjFD/uoBo61KaWnWP9VgdnyzuUW
T3RQc77npw6KO41SlnN1VGCRsbZy/NMNaI3fv+NTrXM04KGhkkZGe7fRjMhNK9lVq1+kiyPjlz6e
ucXhrPyL0W0ejW7yuxTV+oQsLYjdpC2vYL8+yLG+j8P82ZqRZiBzUNoMH0KaNHdUUwAb4rYIzI0B
jHFUpdEtZ+8nO5KWFo6PvTwtSJivczm1lqXZR4tGhrDSJf0qQjhcW9VFk+A73RUwrO2k3mk5INow
eixT5UeuYIb3feOdeutHoaONJQmlnxlvQl4OuzwYFGfPeE69mKPgkQcYV3cd1wY8McC6lRaNKYGh
C7HPzc98/7l3fvVijqIHaJYkUQqiad8l+FCYLdwu9T1UpovZ/PD7NjrRe4/LGDq59CYtQ5iK68ki
i1FankuLaacuPR/0fRoYmG97AbZy5OAMAPOc72tXHJm4mEowRZfYMpZsoiqYwendZGBwDuLKaKme
ioNtQ8n9RG7eXPoSDlYAp0AYmyBBGjNZ5eImzh+17jFBYKJJ+ibtBogdoGs1Tl0wYQ+tVTg9BR3s
E+xopzHa9ilF4mro1vnF0BegkwAsJcUarMGitM8V2Kvze/nifRlzX/n0wBT0cvAaYdkYXFi3mbKw
f2S/fY4wm6X2UfnrZK/NBWLP2By9xrtZFGqkuHxuMFxMQYlcl+y9ljDgyEUHZ8b2iV5qHMW9ocUk
xxgbROkWCQ0d72vjOsv2OEJhqvzyfQ86qJK+euyjADh0mFD7mZRsFLACJeqvSBnu4zS78QG1EBs3
6I0oJtjlGVQ1To1GCyMbex0btpN7zQQOU4IPbEG4vjIsE2DktDWU6joKppU/wLwKFUcM6aUJRFIH
D5Qp/pqEBhjEdBsk3aaTcOjv8Tsr6jUlN4vY1hbfP9mpDjz//PP7pGYEeGaCaLvaavZvg8L/7y98
IjAd13CoMsQhxURuk8QrxS8epza4jliAf3/1E6IocVzGEZWws0uVbWTvym7zkK3SdbuK98X2vO3b
qaY5Cn9F2IpKmXVJlTd7qN/H7fLMlz/VZY+CnjHQ5pqEjj1qYYnV6ks5tDe+HX8UqXzZ+T60keiX
H0ZuFGFIlgfXkLof6iR9NEr5qankfVP5OKT70RmByonvc1zX0WJu5pUjRxZmD0dWjRIQJYEOCa9a
WFZ/rWMx+v2Tn+gUx6r0OlcjvwkGjqm8vS0eu+bOrs/kFU4UjopjWbqWB35szSaEhnybDoqrR+bl
BOG8VuJrqDC3tmoC5lMcsBC5aN24v4+iB6/+4fc3o9S4MvTK3II8OZXruMLuZ4pWkC0cXPI2gXIb
+B8Vzii5VCw6L2XTY5CJRTkW6qvvm+bUblU/6hQpACCsrfCin0vd5WJFMac0OZyrudqqWqv5Kogd
cmRnxv2pfNwhifVp4AeaP4GjLJCisAsnL7YaWF4PIKIcDsAXPmArJ1+hKrDOvPoTE/2xeDyarMYm
BUYfk2yAO+G6kvrfQchRpVJiX3amEedlzxdx+rhWuUSnH2hhmhzUilTgLKU7c8keddWsM1f8/P4u
2qm7HE05hm8NCQb1M1CrXndadV0IfRFXwdaSO05z+ktJDhZaZjs1XCF2R5ChBrcD1ULMH50ow4kP
SukPC6LddSBKt/f0ldfCTNc5vdAByTSR96SWEc5GSnkHRkOluApKtzlFT/U8z3NcQ5op8t481QBO
2K+7gNS9P8F9Sq5MIOeUAtxEPmcIUdNRLI7JnYyt/ZnHP9HG8+D+1HOKaUrbWvAmI3VpcPnaP/f6
TkTcwyrr05WNMCjKoOCkCNn70oMoNvbT3fdf+kTkOdbnC8sboB0hhsIQz4miAkM4sVby4S9prcSh
p3z65i0dIlUVImifywtdu0yStW95f7HBjyairjPGvESTAo6A4xhoeTN56a81y1HQ6dNOi/rax8q3
BMxaF3aDh2A8G8KBIfz+Fqe28MeyeS2tMsubcmwblsPi4NX601931Kbgyvd47jD8hGhEHAvn8wQM
Uvvvu/TUuCUrO7nyHtS1cBVHe9b9bfj8/fOc6KTH0nnM3WTLV0dOwpsY5A+AsbE7c+lTQflYFK/1
MRplz8hBYNUcsTX1FTCfK6PC+tAsfiHpfE9S6bpAKpgp7b2QxXLAMTUsEjgZDTxwbdHV0/v3z3lQ
eH8RS4+NpMUgeWGfMll7FsdA+tA/ti3hWpbyVVNUmPqZr6nRvk6tv8s100317BG+57WpNiguOPwD
7bQ2R+s9ljlK7iaOwJQSP8loPw31Xus54ROUu8n1dGm0GKyiEmvt/q7n8LGFP8XzTo0M0cg+8zwn
JiD1KGzZg95nSsZ7Q4PT6C/hFGx0/yOpu/X37XWqX8w//xQCQJh2o55w/QpaGETbnaWXZ4LXifXZ
cQVAgHzYwIKOboFhYnBPTQ4O5nclNW1De67+8USAPPSCT1+/a2RbTiOPc5nuVWQXhYRJ8PL7ljkZ
AY4CmICzWHcSu6e+acBEeVdN1DSLqbXWQTJtytTegqfd1ZGKEv8mFtKPykzuv7/3qbd+FOAKUxm6
NMSQeMgsV8fmtGRmrMN0ZRvemZPGEy/+WO+f9P1Ut7Ztr0PlSos6MDZ/TfQsjvX9tdBtAGIE/s64
C7rrVugsOhWnF4/fN444BK2vxvjc4z69dRonS/W0Z4x3GV6iOuf9pRnmjszexxnl6hJ424+agzOC
0uRMOf5LOWyuxOvBbDXJW5dyyKFU9kXnGbdTprfQPuvboFBWkw5WQvVHcJdeuvDS+Cfa5yW2oaQE
TMx6SLX/aiyJ7a//JEz8S4uqlAGtY3bXxCjVRBS4TVKVi6SXPvTeeh1yyHWtLF8omYLExx+v1R6U
e5UCe5z0KmfvTyFtWgUP0qDe+br1jI37PRTQKy0eL9Oy3im1/9PPi3vLji5VnbKjROh7+ERIXwEe
OGkUXGuj9SxloDXFtNabvRYspmt1wua908ZfkVovtWxak1BaQsGrnLDVVkmBHsps10agUmKaR5eT
nq/CpNsHCY55bKy2hOt1V+DhqwY4+x6gfP66TzqXelRa0ny0kQbESfguevstR/9rldqNMNXOsQce
YAgAZ1TSHZBoFwTbAiX/LjeoAJSAaECUTuR02+bte29WtJr6rvXhXh7Hy2Iw1h7V6C3AHaJs+iab
9r3ViKtoKG5y0OhyG19oI/VehV/+aBq4U43xFImCcNxcSzF6JMMkjRF6OAHr2Cma/qUReFsRREAn
/H7RY4bZDe1ysoYG0cq5eqBDWcRXffJoyJqmpiuyz5lTpkHXxDVa3rMuXGvp5EJ+W43V4GrJuDBT
DMCaaWGW4XLUXiNjNaQXZnQpYCr4cbqxamy2yQvEt0JfanW6kJtz8/SJWHks49c6I9IDg7Oibqoc
kQULybCcHEuUM8PyREQ5Vu5LSid7o3xYMUUPwO2WSv9gLerFuJjZqY6cg8V1z6lUTxzxHSv5wQdF
7TRvBLW1v1Evm42+RmG0PXf5U8H/sNb5FGKkSQrkPCoxV9m0y1lmS3p0M21VrCnOV0KdCPPHTAA8
6DqJyo18k9aEMKOCqJ1H3eSiUV5FDdDcM29G/Xrvc1ylhGzIAGA9LyJu4leaayMtsaZXX8YVurtL
lubn5AsnFLbiUCf1qdmmrtQz7MrmVfMMVCjXwyUZAX+rIppY9+twmbqNk2EutIyWKNTM/RSdm64P
KZOvRuDRUqbRMpLyFdLusO3SZawFl8ksLqHi60lY8WVfJQ9xh2ijjh+NkKx1YhidAxIUoM+oXoyC
iJGpeeK0tb20Wukm8vDW4FBXdQ1ZfuMkDIZnEvhO60lgrkUus/MtlxLISIlKUwSWKMrNQLvHBvWy
EAgCROehR1J/ToN93XPKDrG4WZqKBvw32nblcJ0gLAuNYa/b5aMloyXTZe2lArUZ9mqwLEOTYCoh
jwONzaVHjB0833dCi8OcgJW2FtUXcquvJBv8jG1pLqyP5wxypqYDJSRNMjpjFuyT0fuQa/mHX5c3
1HDdDDWm/bY0PmZDysetx95QFjTXvZBC17DtK5LQTt/oaM+q6D7zzE3Fp1zAUb8rC1vuMX/pdZzg
dUu/kIbmNlaD3o2G4VpVcLAO1O5dMrpt01U4GPTUKY5ZegVSsnaLSL8dWuommoz5t7Ya08V5HTjx
0CLujFZYuTfuZKDd0cJ1WIw3luc9MMk+FR7OlX2Zd7sBmJ4jJdKjN1TThcBvvVHqrdJIF8aIWGbq
KOCyFYAUGGCow8L2hZs1xsoqAtDdWGz21ZpSnQel1NDQjaDaq3vcAT68sb3Gq3RZt+W2N8xwGZnV
tIRT9+41kbJo1LZyAwneYexlTiQAeqZ2A2lRejJkJE21smiHZtHFVF/1RWw7WtazphiK60hM8pnz
oBO1huK4WK4OOpYHA6c2zClXbAqualHd67qyVzmmhfkezFUtw5VR2Omiz+Knup2hyMoym8plnkvL
2hj3nAhuzG427zZl37Vr2KcGbNbE92ZrucJ3ULz+jnztuVKDaPF9+DkR5Y6r7QZ65eCblI8V06UP
DBJEpividWJmZ/Ywpya2o4Hvk/U1m4aGqdV6O0jq0qr6i9FWzoTPU5efo+qnmGabkhyqPlNNbdu0
MKq/7JcxxGdaZ/6SX0StwwT06eqV3RqxHnEkUNXeR5nAkpXJ3R5a/r/ehv/23/P9vy9T/+sf/P9b
XowV1QvN0f/+66Z4z+6b6v29uXot/jH/6f/96J//8F9X4VuV1xjYH3/qT3/E9f9z/8Vr8/qn/1lm
TdiMt+17Nd69123SHG7AN50/+f/7y7+9H67yMBbv//zjLW8zELR3736YZ3/851cXv//5h8Wm7L8+
X/4/v7t+Tfmz1WuVv//tok5es9/18Z+9v9bNP/+QjL8rwHFVWRYGHGpbnnNs/fvhV+bfDRvDb5gc
tmkpppizv1leNcE//zCUv6s2C3zbVgxTN635tdV5e/iVmH9lGdTgwJjnX+2P//MF//Sm/vfN/S1r
030OZaDmwnPv+t9+gYeLYOFoaHxHi1y/faw7Mzotxsky0dy6BLgRiMapJwPZuN88SzmlC5jM2Q60
jaVqNrdK2FqLLhtxaJNIZRSkwyIPOKzU+4tBB1iipxo+U9CrLc7DydzvgrTYF7JeMxEOr9FQLhuO
vZa+hhd0OVbzrhB0qNaCMbZk/GT8a8+ToMC/j1pxO9bxR9BbO3OYC+rs9ApJROKooKXUPLAcFY+G
prIf7Gqg0oCCQSccuotSTl4GJdmmsvbc2vmFopAKEuq6tFCrm3o/OlbEobQZ/Gxkyg48P3sRcf4i
RiNezFcLxze1rs5IXP5dNHXUzAbO66aly7w787gOLatCNSmsTIWVyjO0drLDHBt6CfRe16PQZ4GO
UWEOblw10AzXnIApldmHRhGRo2s2gJn4I7Jp3NCk0cFGbOVSec4wQXCk0BjdSACBth7MkqVXpV9B
RGxWvg29JS38xxpYdzD/HZxd6lBs2MxpUCwmtQwXlXVTlS37loDXr8+EudRLncO3LKTkLZmeDc98
6MrgI+o8QL3mo7DWY6/VjgjaxZQ3P5TGf6TgAFf2CeswCsaXMUkvVCStPHZuHVHfWbL5xzuMrcmI
Y5Dt1yuhs1di8qLAKRCclHfhtMo86boqhtFtfeVK6C8gxPckX2rHt6xXm42dHwe2ozAjOxo5NtI8
6aVNNdNaacguaxv0+E9xoSQO5rQPVcuL5XzAnf8DqnbGBN+D0XHiC3Uw+k1tpc9tCxI4iXiWyqAW
J0bxIjIcGlUteVEsmc7dT1uvzO8ane9ux83PXrde2ty/ypX8pu2zvU7bsPx9VzPrAYadowz5Qz3z
6xl4NZkBOOdyzDfqU9oHu9ClpuoX84eBbVz7UyBRZMJpd5ebD4CWHSkI94dRJYL0pbQgikvDm19n
e2FEHwg2HnKKqFyjklxSK4C8OZe2rNBA6+h/GB3v1ja4WWZnUKSbnWoPkKrpZXO/zqp8rySs20TD
gDa6RZb0SIlguo0hB3q1JTaTln/AcaYhZP9jJDsEr/2xmp+mjeciptENreq5Vg1QUL65Ngro3bF3
l9bxS2iV1sKqPFeWzcmRBM+NnduPURdXYJgwAPHDj1LEO1wtkGqHd50c/JC8+9pIQa2n8sf8AFLI
OpPEu+xgXfXRIXnqtahYyp4sU/rgf5TFxDFs094nvrIwx6RyFU3LV3UVXSaholAaO+xjkoCFzjdG
AQSzs+uvSj+/P/T9Dokox5zIW4d8NarFpRWI18PTDXp8RhFhzbvxPw93XRcm8lNbM3TKdgnfn+d0
jrGbOmxzxYXQfmH2Q+tkfvYK2B0LRUl9HHJlZ4bGPuaAapTljdLLiCcGFnVhZu3zvGEVPkWvpmq7
gQ1aSQ8SKmC8uShjai8pGLzT72SFcVDE8cXYTIxueVfpKqV0nXpXhMlSjYVjCvHeaNxSrqz9/KkY
aGqSqVjZJ2LRhuFP3fbeUjuAjR0wPoppdO0O+6HKUeHAtIq66PxhlzZiB0DnNZBgYEmqsYgsaWvE
6WsW6yzBgWxJ4nFKWPUG5UIPZcqtm9x3wMZIjjRkpCq6jUevgxaVPZUTq2gyZk7A8018LymqfCcz
w4v5NkoP6qWtf2vz81amGAGXDb8tqwTLUs9PbwDI+TRj/2dC/DwBAnn84l2p1GzYwlZwYdTm339e
IensK6bQwqmtUB6RG73OzdRIYld4ebAk2dMHyabNxUuiQWUqonRV1pPixPl4JRfDw/xpe+IlDSpV
OXYSXNjo2MxKeUEOC8XJVB4nmFa6kN8lM34le7QUkvbqZzR5F2pAWWJaC+LNEhL9bR2Xr2quPSo2
v8ZPxw3L7NcAzI1DdmJ5/ip0D0UTTo66mbyauLBBvE9fG9W8kCvzZ2LQh+yS1hsIS7AGU9cf7GXu
e4taYbozPRqQhYbnRtpFn9GkijeislGUx5qMWm52e9Hre8XiSQ+/mcL8Vs/q/aQquzxKg2UT+YIw
R1WdUdluavPMfjym5PaJ0/TCLBf7gbjm2ygA9Xqla5SUSuBsSdIae2UcLzCN21ixuZ5qSjWM+Qnk
yBxdLzIXhl/Hq6B8rIEYOMkUckB7YP7QETJd+WX2dPkoUqZVKUMWU2wsNiaogLrWtsu4iH9WSXym
UOKgcT0eyZpG5xAqW1z5uMRTbqXQl0pZwEhigsYZoNStfdpb+2mijYw2/2Wp9G95tHHcy1KHfffq
MOhy+jSy0BaCkGMo4jEhAOSxvDv8UoSMwibiZc34Ystf6rK5w8Hsdf5kmwl6xZi+SmzgHVWmjyik
oSKUFXGbvBaN9hhizBz2lL5U5j7Xg8CRg3ofCSibckxjtRLvev4C+YieRJF3akAHpRaeSTMzc2rm
pNWE0xvYOb5G9xiXlPs2acmAzSwK4574u9EtBBu5OET+QNZVbsILU4FWldtk2maQZt+bFxTQu2bP
aGgE/3Qe/2R1uwwraXUIApJaLEaj3QSENYOANxL8RHMuU3+oHzt+SaYuhDavr01x7CUzZlLNk0DG
i4zOIrXestEU143I9h30udrMXwuFftaMmtsYkY87Kv0RF/S0TkhOqQSqQk1e58g8f15MBRUDMlnS
EiK3mjA9hr31y8vkBecOMVkUAm3GH/jFtPNDaSv7z3UuwNCRU56HpcHZinN4B5IX/8zL4W5+V3PA
94OEAanfwZ7eR7HYGV298XB7mFs3D/krIIWPsa0/tnP0bIS2bzyM8qLR6cY1ssmr0Kg2iqwRguY5
BfWm1FEoRsAIMNzCMIKuwWWzkl/20aNFNBM6ozyDu5LFCWyahJg91v17ViPeTTH3cfTeLXMiDZZ8
ROKwe5E0W2Cq0V01VR0sPfzIFqEc/8Tfy2ULcTm/vzoz9nPANnPcwbW2cFpLfqyY64accJ5TNkXi
pNsllv5Y+X3u3pYdHfD7yK0dLMmPXztFAJpu25pmUYL158hNA/q9LSThylq+n5r8RS7TF4pb9lqa
79m4PFaBjWuRlLOaS3dFJy0NvB+0adup2Q5pyX4Mir3qWZwnL3SZVcNQBalbls2jh7u6nXwUCvAw
M9QvRNvcs2bB/Tr1R+TN4xLAZC43r1GZ7SQj2TPPswKz7zgFmFjL5FRmUj3KoqXkG1g5/LjK/9CG
iFW04sziRj/WFjwUB39gCPOIlBmeJvvYQgfZBL1NyJQ4z0mz3FUxDbZbGJNIV9aehQwK2Yb773WZ
UjzFg71W6uJGMpNbmLMxXeNGbdgNaRe5FGESRQnQYSbRvCTF2B3rUBmYGsblxbIcYTzq+S60teVh
xarZtAJZrM6Borc09MZa5LpZOeQDnC5ged+wqHCt9mEKWa4OWrXWYv9Ravy3VnoeDJ2aYH2jVRhh
jQZz1tjK6SI3MtgE7I0WKSW6jpINu8xrje1o9zrnav6yH+blopntDFl6DNp1pWd71hmE+jJ88GNj
d1hRex27CTWLt2UxvOE/4nayny9HWXVx4i/IWKoIzBHbemaUuhJ0I4wMog+mMizG1ICrNfPmp8y5
duAt5YnUn2BlmlvBB3WwxfKwryhStDCduYtHZppR4h81ye8lkjLyVLDTUjZzt5l7UjmvMgeFPkff
w7bkxRhYI1sYfzqNOmw8Pf4YZuKREovOjeqHzje3UetfCSnaxFKxS0M2Z2N0mVvxi+/FLyJNP5ph
3oUkYlvFwbOYv/Pg1z9SA+PkKFs3Y/gmNalja2yJ7JCFVDiKnVdHL2HHjeZtyGGnPcUW331ky2eY
6/HDHiUQk3FlLcAvgJhchvX4M/ami14LbqIq/TBCM2H7LbZKFt2xD4NoNW/l5UBcxQ09BcLPtFHn
w5zDV8qhQw71LyPCZK/PMLOIKp5E0XrTYSnO2w4dtTdecPkh1Ww+aJIGd8z/8Hi/EDLZbUhXWfi7
ZG9n0GpUve1Ieq9KmjRqo9y124+yiT7yuXlk8SNq0ufAsx4O/SGc/JWOW4jTwg9A2LVvrfSln9f1
ocmmZn41ap8+lRhwuXow+9ra/WXTmJSpY7q/DPVLX/NfMt54CEzUbVP9rm+j5wYLIqefX3aDu3Qy
Cqqz45dDf5u33kOU3w9j/KuaPzbv3Ua17B0DF3Er3wVx+JLU1gNz7wMH+g+DvmqV7C7Uok0uWWQK
6SUQM9l1lwGF7FT0zRqWzKQ1p3kT3RRPpiyURZ/iGCIbv+AQf6iUrfoRf1im7F/n6GI2fH7efwea
2GcjRibj/NAQJYvQuFTroCAttpIorM1t+yH34l3Flv8QIrCdnlZ18j/MnVdv48i27z8RD5iK4VWk
smxJttzBL0QnM+fMT39+xd7A3tPn3Bnc+3SBgdHu9sgSyapa659W8T7JDzhZJRJ8HMUy8Hcy+tfY
Nijg3PCjCF0GZZLdKzSa7LWZTOP0tQOT4r66DxLV352cK6Ak/LtRikM5/6ja9hNu0puCvksZ7c9l
eI6L9ov8dZm53EbbQIqzDIxTdB5hoRGMMdebXGGhNNzjkZcOe6GRKrToW9eeDklAx0oYGH0Dn88J
e5aYqjC0drxalfym468z1jAL48OZlQeK3xOzZ6tNlQfOJkhgZm3lVWJANW1/7dSH3Jrf1o/v8pQj
CqRCMvJzksZsgd1Gy3nMJk5jr5Z3t1miD4kIpSpISx9fXbOIPGt+SRmMsck0MJOcMS81+6A5F++M
pr4hyrmJmanL+a11w21miI3tFrd2AHaqEQvzxMrHknjAmxNnH0rFYgTdO9iZ8Oy24jfxGjzF6RLe
NDt7kyBOpwG1R4X6GbYr9TWMkxtwoFukM7a36u1NWoDC6QMCAGu+ZvKt6gaHfzi0P6dNJ99dK5EX
J7ax7LHdlZ2+/TmZMX180Iy+kznP1sJtLxW6b0P6qSN7m3VUfIvKRXIa9UdpG09jq+rb2DdcJSSZ
zfVdvJznbhSeVUnUgFuKzpIEHx6O0toC9D3BXPzeO2ItfR97Eq2Gyjy4Ope3j92HfCZnzgj5xLRF
O/piqZzNCFyTvuvfhUz7kjvFepN1bcEzYIW7v68Z/iA3JNyJVBSay4C4YNDXn66XwqiaYMHFi+k7
4AxXUz+tSUtP022KGtVwK8ZEc3TPQALqmL7nOfMmQ6vYCwb1+uui7Et7Xwf9pwY63XNFF28rPPsS
7hHGktC+gl8sKYd8zdQMoMZ/+ABriNAfRY/FuFVXtR3DlhMP/1r0LEJHQ9vQrqr6crESptK2bbFT
dPXN7KhzM3oxJWt3U9o86um+aPQYYqEXlJaGTdnqPFoSaJDVaGmp21qpfVmJBrl7C9RvSa9Om0Xl
cYJxIvlsmR6yoMysRPWGhLQzumWWsYKYK3D8tW5cNLP0eEhvxuTsg/55UeenxKUF1cbR9UyLgnBt
ZArqRYnP1KK7ixpYoirMlNqIK0nPLRMn1k5Y9tMxopRN0PIliWuGz7LqJ914SzvtU5BOnjvmzW6p
qNhjKnGRULw6GkfPYHZgD/Wr6kSv4UjtqmP7EZP9HsHeoNEBUnWe7S46AkGBAtIjLUl/HDL1I6y0
18LcdErY7Ayj/8j2GdOI94sFXjwrzZd5oGEQlp54tu0mwEi8/RHjGh/PN1XnFklua1LMNwkPzMHw
qhifJOqyYjaaSGJP63+yMvlUFr92bTkYZI4eyIbzkdV32fH3qHmeGdJMlaeXPu7pk1ugiEH2GG3L
OnkrxJPevWTpdJYXCU5qK3LrNqTeIJqITSD/uXYsndhjUDsyFWz2pqR3tuZAWRpNxK7axGc3oTjI
NrMD05m1fCd7SPk0IBB6i0PtLe6fQjnOtQy+1s61pcbxqkq2BlpFUp0CpGx1TDjWxqdsmh6lo/Xb
0VJ+Wumj5kYKvfyGf23PUOqr7BBIUT6WZblp63Invx8n59lBBK6PYDpZQaMrO4Yhfa7E5zIXnzPB
s0dlWHoIp26u0bxGquXXAxe8TbJLWjb3FbfAKMLFjHlqMpV7U1fqWxiWl5Q+nmpXNtaGy65D77y2
ptPwGCZIg9niWhe9uQnLDFFQWjKBvLyZNG3YD3lAZBsbE0w/D+Z+nbnOY5dZbL4Dh866LhJTHKV6
/e/X9R9as3VjslT4Ads0bdf+H/5/1RhD4PNE9yRYuxaZ2ax7jqn9xo7Bg342k33UqWlXXmYwxydn
sJ5DXb06vf67Rh5H5D/WcK5aan49zi7rXlp+jqGWkInZp1QXh0TWtqh1vHhKP0x+CP5U83J108hT
Q27QeTddygDC30G1OrnmuzxA/+HzOn+la39/YKZrCtdyDQsZ5R+CptIY8jSMLH6zLP/S5OcQ2TtT
VsuCw9SWx/0K/jdR8Bh42+1sHki2ek/6+ENW1/JolU3VEmrjxmWywOvgUPTLwr7mYJYXCs0F9i1x
bLL6Rldwq8PwrQYul3yIG7s75BG6zWgAba8ktlfMJ1mJriSQLDTFVtT9ExQ/JUeOaDqh5BsaZp+g
wN24qvNJVOoPRqheZDdpCHnFI8dP3Pols/JbJIJtGhJMsjR7ZupI81vwKBK6OZQNrgBpLYHn9cFE
Miyu1pyMPq2UuzaNZcUf8DqZCl1oMfxm1Rjkfh4S/X39R8WByahw24ecrbOaXeTVkB+LQyPypibb
lxbQTC0GjvCJQ5895jkKS2wPlDhmbDHUPi2wAk6OH7TsY8J4mUjH9POman0psyAxlycoOeGw2Mvj
fC3Iw55f12bswHYCJlweUZWkPj5SB9LBYj5Mc1p7tZyu3TOjdjvOBaNUlPijBazbRDpidztDtIWW
ayOn4lSZC1RDTQ2J5G5qAzasDHkEyAZ6tafpKTEp63qNYl3JMdAr0SnuwmM4Q5hZLRIYR9fOcrHI
2li2DW60i+bqSafCCKPhqcy/y5Nc9t9Cn24FbdLkUlisjUwecqzI97Z0vJykiRg7oG40hhzdEc0z
Wh16aB832ZF8mAN2ewBOhiFtNHmrS7vwYisHAS3Mc72Ij8S6B108A1jyqq7Os0pHQ2rN+0qlWSZv
Vk26r7mZX0AgaNdolGc3uQM8IbgoRn+p5S+QZb+sAdVlSf2cFKAg+hFIUscawn0YKH4YKY+1S18b
UPelEtXZ7A2GQoU7J1POc1y+BQgVKKqTDx7656T15FpoA+sgn95o4NcE+viWD4d/v45GqqllNV8D
xzmEruyYuSfGwvPEsrFt8YvBX3o/nbRqeIjp4mj2w2Bd/u6Q+VGbVo6n5Aul0yLppJXEGurqVoQZ
+TzOSpJF7DdzIbyitq6GUWub3hoHDwNZgNhy9KxRHCtLObUh+5OsFTuQnD6LrgRHPWVL9A4/dcsU
ibNw/WTZGaGp2a3VqGNTbDpOifLUNZ6zDMpINZhUUtg/UOTLaRGbiAnYTMwquo0o670asg5necnX
LklRh91iOD9lOyp/tYKqdRPLS9WndQR+S5qfpInVHPCUaROexDrkTlFZ/CDSmRtKdy+Ui2Zu2i+F
2vtrcZyzQa1d09pBKDvwKF+vQSCHhr12fTTW7dhCbrRjw+fyzT2K1pSx5xK3keBCQg1v1t1zEGt+
3iffB/u7C1bvhM1BNtXofj8CCXfcgX75P7LiIvk7BvY85DUa5/EAmvEuK+uupHUr2UPjOrpqS/aU
0X2ERvyRsmEVc/G9qPLXkhzNTau+NLGIWYxBfFi5cdlTmTwQ5XmUbMTaOGm5/tXsKadkW1ZpzXnJ
oidJNMp2SHHKb3bMuDt5KfvAibaiG/brp10aGphQrlNjfKUQ+GUGDcuDz8pM+Ve3eKljmpoVUCm0
7LroWblrnPCpQDTmzXaFTF2uBgVfMJG9rYQs1lspInrNJMEtOgc3udGVUA2T6XgVW8Pfn19/6HA5
vkxhq6g64Pkcmoo/IeeekWiaMChn1YI2Xm69lj2/tBNZa+ALy2iw+5ramxodYgvXTcPQJOPA4MOd
g0RpRVlWyEBue/I2NXmCeG7ZTMwuqZunqEw/3Dz7h0NX/G9nrkN76cq+ATrwjzOXkKFYDfNZ86Kc
dR5lN6ICAbc1PoHQFIjC+oeNG6AwFy9uPiw3v0wPqeJobBMDKVuTtSKYwaNRiEvJ+m7bk4qoD5xu
nEErRiPP13Uzl38TOsoxVubnSuUWmWp/trL+WBfER9T5Re5K6/nVuclF0emvYt1ZcEbHfldoV7nc
lDT3G7u+ZjpsbuiIh9wC1ubclu+GgUF7JTeOa/e1LrPEsE9IRu6uq/zKXX7p3991868qqrVosRHt
mLapWxpt5B9cYWxmmAxblnqnm2+i2RL4TbxYSaMiKaEgyL64+VcHa7CnJNRkAOKWZNws/NJlNPgr
9yM1GlXY7VTZZc3662wpr0O4vCkNZEw+qjQ9fQ6UTz+gSNpUMg0WvNjaM0l6QfJEFKBLlv6UvEHc
w9u2ZPSjxRnIm5khL1L9DQaSBOk0NTdmNHuD5PocJHr/VLf+VSC9rgPLMlAhEV7n0F7LR+4/2NNl
7JvYVpjxFgRzdjTEPl4Utli9vPQlCx8Kg+wK5RGkM2oXUpgqe7r/xnMlNKZhhQchvMgjgt6LnIsg
Amiwt65jHVR5Ds4xW4tTMXYOCUkdXyA3nzmMVp0AwZ5igyK26QZmFxNyQIYajU5GkTJutKDOvEWS
5PoEfwx79A8Pwyqf/ksnLrcAPjHvx2Xg6Pqw/MdHj9VGaOXs4s8Yk++aUj/gQAF2Sj/riaQsKIoG
G+pFuLeWcKSMOeZpyIkioiBGhhrtwjz9h7uhrdPp/3xPusPfQ0K5NtDhX29H0nNoOn2mefGQv7tp
yZAaih6JqDsGbtuWLlkiq1KAlHOUrmXeilNPVnh1wxeSWb6U+MFtCbOWs/Uw5voWx1jVRvMiEREJ
di66dS2dy+KweRQGYFCtZHs9roLt72o5iz+0IfLDYvGSJTqq0yp5CeQNl//77CDus76vRdhaxazC
pkHRTyCxflApD1k7dfQcrgQc5eYj/8IhBR9SukMhi0WYmHBZFaFlykpO6NgMHl0HsKg57ZOr2M/5
CJTFgMP3KS8uU78Tc0MfK/uiLBm/wVwAWbBHy48k6611h4rj/tjRBZpglyvkupYxfSG3GqPVt+uv
XPkUWYW15S7UzMKXJaSqme/LQIImi2AzSFRaIbXTdtRvq3QoU7rbUrpfJdkQLnQLkmZpRHKnRLoW
EnDS3PFrgpolpQKDrdNQsnLMjdaBDPovfaMcqyHwCnc6iBSbYOtsjRgTP5fIkjdqBS8LSkspZUnm
7BZF6jFkhi+xVoBZIyd6PxnvlnWAAj1oMvG2iBimJZssHclfH5hAyZLRgE6UEK+Neh1N4Zh9GGH5
IUR6iegBOmO59gpRYyi/1ocmksRDZkSf5qg9Szg/TcFR2vQpVPOPQh9fdMf05TLWJc5qqkQoZPVz
BUYt6Z61wpmN9JcZm7/B6jErvDxwi43V5VwokylCdCsj611Rk29ToTcbd61t5XlSY5mLKsL887De
VQvo1trAEsD93qsA+YvsjTSpFqvnDEHikbksv2VwNv1AJBmDeukOqNHe/uGUWNOs/1iFMNEaGmrL
NHXtT/cISGlmmoDixJaUlyQRv5t6fr2s0mVzItsAyb2IlKZmPAlIEl2x+LPxyKLiMhPjGvGcTES2
pHwvmay++1aH7l0APE8SvZdbZq1B/2WExkriSJIWEk6Wa0USU7JJrtSAsZaSDpUck6lZGzjIhskI
ukk00z0KiB2XL9Rts6T6JZ+cEZ6qX14lcGsZ0YckTuU7cFr9gaJTbqfrui1YqKxt+XIfv/tuK/re
N2GCG0nnVkvdYpTADgVD6s8RqHVb5PkWYe+3NDFhuaCHmAgkcHNpfsWgUp6JQkCOS83iAJCz/iGc
r4oWfp3j5t0EA/CqSSIDxbt8inMTgV5IE6vN7WltnWWvEsQp9JCtrA96tfbAFCQpygbCPF5Gwcax
3nldVm1W9epCUW+IG3b8T79AgCnfJU8g+325xB2jurXsnXOGxIpsskJqBccyeZebUxiVO4Huct2k
5F3rC4DQ2N4aNSnT/YOo3wNx5PfBnvWt7JYY0ZivTwQejQMP9avWDz59w0Mdq99XdW0t1y1xjit0
VnhDSjd7t0nKjvXkNW3ljiV5QcXpyc7FQQxo5XD9eJ7TZyYwHtvGwRQAeE2htG7GOYwm8ysuuSyh
QM7oXFKiyoHlX6HrYFpgJmSPrOfJNwbEEmNGFw2ptVKJmqQS7Sh7ZeEVVJSeLVsv+eF1xzU3jMOQ
HyWwB85oKfIlkPFqEsqRyrbddsJ3VM/807lV2itJ/EgTVzK6Bl1hYRQhYtIOtx/XLlEkIcG2xnWS
x84qO9Zm7RqXUJ7/0kTywVdqUjaSSaL80gYBxFtvglrygTwX8lHGJfbSuK+ybJVvbumgzwo21WhK
zoDCnxzoGblEDCSJ1qT6VaH9qEY+mxQPdJB01XxpzPB1FQynba57DejqJhv4SJn8XCo/O5bn3y2u
DnRQh5nyIt/02NlvTTMA7YivpqO+zxyz6IY4IGW+wlSaLxJlUMdNlKs//l0E2U7vO4Hy4zcGIkJ7
4z7Jt5+58pGX11VkWw2VxW7tulCEXaaQBTCLB1LrVWadMtK6MxWGqEjGED5F8i2pk93NZtjGY7CF
iKdop7bCaSmQty6Ocq6ncyHBlvWJ0iDTFzoPScxKBquTp97KXHYkQ2tqcqxqGhhJA8smWaojgt5g
9FRRb6U4ee3pLKO7O8BP9kk20fJAkDSR/Hm1oiagomdy6fuYPJogSjZSEJqAiukT7iZJhq4HgnyY
Jb3ocPOKItiuYNoIwgXDWlnVu0Ql1p497JJ3edQWEpuf4/2SPKft5C/kZXCo0dDKldMWr2beP83D
8ka1tE3y7qo1UKUdcmFeVPZt8oWThl9KfFvMXi3PLslcW1PRoYqf8DLy3uSFC+QjvHaaKwTRG/rJ
0Pm/VhX3pFdfrPrVMX+CIn1jluAuHNzzTyFqpvRIkq5YjMNgu76ek5alSSX9mAzfp4kX7ky0Eazt
qbAeFS9YzizACn4JC5m64dnIPPku44LZX6NaYXnqPIJjCq8b2WIlFpHYEWvHuROezu4gKdpqiH4S
kFxVvKQ82VuKI3ktU1ZfnpoPTXH+H2wgjzLnvz+dHX9xg/wf/R9/+an9r1KaLNo/X+r/R5MIXeLf
mESab8WPX39xh/Dzv90h7n8hIHBNF9Gp6wKCy3yOf5lDxH/hR3d0nCEq/g9Lk/EG/zKHCO2/VEcF
Oaf5EJphSV3Uv8whJuYQ4aAeMC1DM0yb3Lf/C3PI/+hwICMcWzUsDCKqMO0/s4LTWgTAc6QfMbRk
PjCwwtoGUGmbZtCjyxh30SUTjbEre3t4ZfOeRrZgpi8yX6kTiMSXZX6e5mq8lAvM139cxP9Ntytb
7f+ssWxmBuuaIXQdlStX8Q8eVM2VqmvLdtgUDLxAR9AXvgi6Wx3N6r1khjB9jl6j4DeSfaEvNo3j
oByKBu28O7PhDirapq6nsg0TQ/P//s0J7sBf35ylm1x/zdS5S65tSRzhP1vD3rITJJeILQYhdTJx
T7xyWD6FlblgHmjMXWVDnzL+3I/nqHzOMy3bDkKbvEyk425ChEJVopfPyVLn/tIanT9N/cxwi1m8
RnH+3W2sa2ZON7OJm2PDANYnoYC0Ih56cY1oH475fI5ADjcIC9rrGEzo9wVz1NpM9SJknORKLHBu
cWK8qVpxWiq7giDq9GNoLswZnEIvNDLtex0tCIOL4drhAHJUg1x4Q1/8yhXJi5u60cEMMzoHPIyt
0ecPo1+Wf0guWwGEf99nW1cdfFPk+WOH0oVh/Zn+0mgjuvEqAqhdtPyBcVbbRCkIgWMY4swUP0TN
lmhfHDcsti1mOq/vTGTIvfOqz+I7E04dPTbu6ztGy/oP8uA1QOff7441AQLiYKFiHcv//oxQLWsR
l4GK1MitlmljtgZ1xDI0z0HhiO38dexUAv4MF78wxhY/rBTzNVWEX4i3oRrK576BsZ/MneLkGgL+
U4CV7K0MYiafaHV9JO3KgJ9pw+NUNZrXjhHBAtkIUjaTscXIE89WRutkTFGzV8DaBoaDb60hZxKF
VrkXQxuj6/rFdUN3B1luoARDlvL3T/sfwwTkRUAeDYOn47JBSf+nDtMoeyvoQgOd8/qr1VA9GqXP
+JTyc2SX9nNDk5Zl5kN3Q+PNSbSzltfOUSUq4bh+mrxV46cucJt7SoLETkTay9+/Q+GuadH/vlE8
RtjvVF21LbhVkE/rT+gTmwxhN0w31caEkNrJMjZN5z5Pk36vU8MEaqNTpqTSmZPe+oEeuVtleQ5S
nOVhd4lLU/UULH6XudLQQbmeCIb8qRI/QCfipyCiTDRLG8XjuGwRc9pPmHYZS6Ipuj9U2vcm1CNP
TLPpW5H+Ecmrs+jB12nMtraNpWPRNFLYRbpPixFXnDq3fsGQvItVE80Xge8FSVVv+KlLaTT6uc/6
R6SA0jSq4i2leHGk8gmSX0+V91pdrENV6g6DspO3plP3YVWfDBTyuQUIL3SDWj5/7qstbrhtEyXG
Jo6aF1tNn+LIqXzNtM8m+YCIKNGyti9RPrJ8cHHNSw1o22Y+3R0GE+d7liRvmZO9plH4WWGOnXTD
K7SjQND0pEgJ2rR5tbVXpBoFzm878DJQuGjpe9qg5M5onW8lmHne7XtEs3hltOmaRx/DGJufNJpE
O9fQAJrivLjazVEUjBYqI22qoTCOI1FFm6EU3VNDIsAuyozUwwVe3CGL2FOSF5FeJ1xQyy0YpPSU
1JgKk4JVbbWCN8FWpxEWEtteY5HDtRH0aKiJ4Y3VcF85yrcxV128RfM1hT25JlXxry+kcKy90JX6
n4CBIV++6G51smtSdCdTN0/mEmYYw83wpY2Scdu7UXW15zDZw3iJi1a27qGocY7BK+zHXsR7gUXg
5jiGgpMja9F9Lh9R5jg/RzfxSGVC4qE/t4oWXdcvbhegTJi5ypj1PYMMgMuQB6GxsQrT2vICuZdX
AR6NSJ4rZUSQyZSav8z0c1WGGAVQNB/TaQ5/VkH2NUFX/B6LFg1WVpqfAsaBITkQ46szBL5exNal
N4v2WVWB0phNAKHE7hvigL/YRJ5kJuY3dYACqqZnbbD0t1zQIy3G2Xan4dYpXf+IB3I6rNr8nNbM
QQ07rBsxWZO1Auqi2O6ndh7tvdkszbaqowhTxYRRsBP3RnTLdehcvGBT+YyYD+W+MFyf1K+twTCc
ozssDgpMiPRM5ggu8N67fq50wOA58iKeoTczCL9NtkRCav2OoyG5cWS0XqgM7qksem1rds3H+l2b
OBWFv/yHOt8ExWie0HpAiJStoZx+f9GV59oI84i9Q5h+JNd4HVfxCZ/5vS/jm74G3+p9falNFfFf
Ebmf3eA5m1J3q1YdajN3OZXC7a5da1leGZTIxqZi3oEsDjzYU1gB2o4N84VUPK/rF0y7XmSQsY2V
rbSRL/Xd07+/tDr+l6HkaHRrbs5Atm+op+OXoFXBDUO99+Ii0k/KUAcX8hcMaChzONs6MizwwXui
8gFx4/ZHPeuDo+2an2LtrsTdL8atN7spTu/FODdXO6+ts0hNHEGRdtFqTf9mkQo6RcP3uHaIb+4W
fD4mC2DfGGp6qSpTnMiO2KzfFZEMZTTn6dYbREkkQ3t3jFi7JIN4Knn5e1eb5zbuumOcqhEZ0HO4
S8VSQ8iXOnOWYa5z3EmcGngdazRCcfRazeoESWXOX6oFZw5GJVobspggfdW+3edN150GLe1OmjPM
BzXPfQwiSY4ObnxpEyQPISXCfup9hXy8r2o3/tKa9nusj+01MijJNFFwJOtqdqodHrygyvU7LsxT
NTXdSxpbDOdo9u6kty+p4qtt575kYfVSMAZ+G7tldxtCtbs1M/SOHujBgUkRLrqFJNxVobO1zUQ7
afjQPQao/SjDMb1MSaAf8b4xZPSkIsmSKmj8T0McfxEiKZAAM8zUtBlVa49h9CUb3Pl91xhd8RBD
p24Xg/SFTn6b5imF7+LYL+4c/xp67l6+LHstn8KjA1GiDtV8Xr/0tq3vmbeWfTI6d/GLvC8vyEY6
7LJN64e2S7SQOzPTejJKkjXNofOSOHL3phN8o2Irn2B5KGet2GQXLcytNRbqgbscenNjDi86o7JP
jdlVGzjj4UVJmIiHwPjzIKz+pURY8WLn1EOxiZ1GGZSEJKmoPi6BSkmXIuyqkxwFOhU2sSrDhJCS
49rti+QcKyZElyL/uH6//skpCsgtLd1OZR/esjFmgpL8aEGbwl3KsIma+Lak7bYE9+5abukYNvpF
VEx9q+J02uWDUfsBLvyDUVNUszrcfZQyo64h729XGQslOYfRbhUkBdk8Xpo5bfahNYvfBfYifUSZ
PgMTTNsBOfOTzcza/dKjRg8K+65Mi32XWKM86X6un1MNK2T9jgQ0UdjZLX5XN7ab+zJAepp1tNf0
rtiS6Gy8RWVFC1b0WyPI2qs7nnRN1MRpMfKktp3iMmAbz6tlOCl1Xl50tWCDncd8M9ZR8Qhq4gm1
eEg8QoaDXQju7SlIgZDxGfVrOPmzbmgviijwbGyZzIsRtW1ilnb0WJrywpE2vCSY3faIehi6mzj3
amKEQqKOxTGqEXXXi9HvR3d5biq1umNmO7dW31/i3NouSVh9zYf0RGqeoQ9vc1E5J3Nyml3niHxX
ljUnsWNkz/ZiC5TfFSOHu/nVpSdiEHRbvoTFr67SrM+puTBJEJT71ugVzvVcbV8VAYVRTOFPVYzN
bv3xvNHjU2jJ6qMdv/f4vy/EktevSFjfwVSGi9vFzWufhzsDhZJPD1fueofJucNU+P2Y/HIW6J/e
vCbJMl3rztrEFg0mp0o150yrTPSfxlhGD0OMwzYyTS+se3Fq5+G5GRr4Hq1yGOwL69akHF10WVkY
1btwtL/GZPttKp0gla4YbgVYwHmpmNuCFXafGc2LyUF6okQZn9GsRnjy0guTVAiYdCCVKgi5CSxY
j18T00si8x3YPTyOusPvjCkRq6WLd4NzNcbe9UqbfnIqXD/J8/hJdSlNs+ZpjJL0be6Gp3Yo762m
sFhGRgOWi7GbAhx9ZJ8RcxYSOEjLglcmDTei1V+txPhk4ME/c+3AfnfWBKmSZN25ZgreqSLbiVwd
hrvtg3l+MpKO0Y4CP/+0DN9dXicMB/BxJFyIDbhrePinXtl19eBhgxqrQHmC/d66Ko2v3efDxWps
xh5107xdyOexHApmc1H8Qk2sg0muXG8TaS+nLqdjHeymVpyQpzO1qHen5z58IZw82OkucdRaQTxd
oSvnynCmfVle1QwgrWrDe2bnowcoR4JU2GyxQEzhUPJsfWCWMnZDdgrU6KIx8dgrKe78OVV9dyF/
KUhx5BEh966mavJi5HulRdNQvtBZ2SddNXRPL3krfTTe6wX9dWVU5y6tdp0eOCcrljWbunclExKN
zKgSFqdho09+c65jFZBW+MRcmz6OSpRlU/BqFYpL8pO2C6uy8y23fxcFI5REnv3q5/DZtMr4eaIw
a6a+2OlmWG/cwo+rRnhxpyJ7yX4ubuUraNwvhbE8iKkqD3XpDP40yDT+aTrEc3bp5xQ5JI+lPfO0
O9Fk4aIYH1rfllvhfrU5WzZNXOleRDwhNu7yc5IRxzS4ZDmlEWVM2tibsXlvDHfkMwQJ5+FX4INN
QEIhOpc23y3Z/MudkW0zQRqZqfZJ5DaBTkncnCOleupV547/HSmmEVSHjGTXMHWfgkZ7szsj9MdS
BPu6Ta6JZottrFsfPZvINtIHLMgN1dqsfcXS3m044b/Es4LcoRT9bq4IU3OUYMeU4cxH0HKqrW70
etYq7NqIX+/HaDXPsZvlV7w90IvOnrpues0L9V19I/zdYHzqlHnQcPCurbFTieYaq3q5PAWD7k8B
gQe93cZkMVnXXkzlxZkZXm0my3fHmQ+tVQdbrW4d34pDcZrIdJrR5tMG00KlnZdVIt0NUT1to854
0WYatBRR15wZsn4vBNtldxwhXQnnamzPzgr1OUkdMpmqh3CHemfVxrOoyJPKgNv6gcfZaCYysIZ5
mxUaOF0xn8MQIa/NVq9CRuPQwuU0z78S0nn1UExHszMJbKiITrPd5twatbGpKSYTQymPYGRvcW7e
5qkinqKXhtfShSAckdDV+FXbPNwXD1vPDC/q9PewBJWu68iCFWQ7DWfApBZZ1Kw5pwq/UoognWlL
I7pvK7T8kBYzWyrMfXzaIAu9ymidi8usY3rcpPEHkbSU+qc8H/p9XqF8VwL31WXgGj6E9kVJkQti
MCRHLf8+Lgj329AhRi0CC8GptUGU2h9lT5QoNXpd1ebmJyySlMmw6Jx2o0Nq/LLwCBMNhsNaI8Ne
4/C2wuAlQZt1tuo62IhqOjQD+3/Uq2T2uso3MhwyryDgggml+TlrDWQ/7rh4YI8fMdiCD1lTnrtJ
8ezUuRD+sXAaMGw0NIN7UVl3iipVV8pvjuncJW2rl9nnpbTvSWuhgp3ImsZrWexnh2rEMZgYkpik
cGXAmBiVa68YaaYWseyX2gFhQUwfDfWP0h05GmmoeCbnjdb3pVcETbWxpzKBjezTJ8t1xi1lEOMU
O9/JiVTPgmw6RN30oybCgg2hPqZ22PpLlZt+6zyLJEcgPxQ/kb+9hHMpNsVCiW0Z6JmZgVhsQSYz
D+OWSfntT0aN49wgfLFzuaxRoHvkoF+YMscWUaRMKU/y4yDxiMCKGj/tcK6VEa9k2SN29PpJSwL1
sKTpOR1S8zgTxLYRzawd/pup89iSE9nW8BOxFiYIYJqYdJVZRmU1Yalk8N4FPP396Mm5Ex11H6lV
yoKIvX9LWwa6HZuk6j6pL9ZofwEKNHTu/RwMRcCXVk7RmGjn0nRw7dreOaHqlNCQbSKTrDq1dly8
1FiT2umjkEnik+g6RO5mP7sxY3LCHOcrs7YD14zZb+2MVblDRhobEDZLQoxFOuCi3YEIUxmtX+t8
BtVQARsbWR5CmB7KhrO0TgWppYS61dpC3aGrMDhl5RFDFKg0+pDeXXt/0nu+B2v2CeGeznP7ja+b
91YzIzmTdW+ljRcR0v9Dqa06a9ZwdhGEzFpQJPbfNas6355wCaNEdctzQwghoUE/nC1lhVly5Ruz
cRZWtQatdKMuXczzhJPCLDLfxlPhw+Iec535dUo3f+my+eCuXhzJXBxNgIUXp12fE8TPB7eAzqwk
RwJeUDvYYs6yJQvTKb8lgla7tCCk313ALe2Oq8jVmxDF8uaPjWX5ycDdLbXxXAzsLG0juMcEHL2l
JlxsrQz1mq4XucYpRRdYqlX9KGUqcYtXZA528SUn3q4l6uRtMZyoH7Z+bz1qjzrZ68QTNaQNYdiD
K7/1wxHRBY0MFZ+6qryApWC4Ag3JG9h3P3OQEggDO18AeQu9vYxumoXYfT9Wjwu+rfnsJjhdy2VF
y5qMziqH1E1940ox5cOGuCzQLdSNvcFkVEzmGpKMdF0M3gq3dSOjJF3XFE3LBTfT6L4/lZicVeiK
GSKdDEOz/Flnwxg1tOMEwm54VDpxS0UTVDNArit/jKshIkjiiReO5KQ49c2BSEB7P9BgBoQ5BIvl
Io+uRlJNP6SdfuuaMwVZNr4SdoUxs3tP6yk+1HPdhixJgb3yHbY3xzglyA81M+FqiG+C+yHCMH5y
x8U5iXrmxrTrJsxt/dsE+gq63kjI7tvHOh0sHwf5j3GOI4ZTecilp2ECZnfYmIMOxDRaiPGKsF/G
jTo7UtZVttLpwAfXwYI/oEMBOnW3w+AYSTCquj9Udffg5uYbpmvnULZE+BSLU98qfNvrRFWSoU10
BzmOdplTzjgML7xD63QdFJ1kMiGyoMbSSZAjd2qVJaGbD5jGCkOPCp3fo81vlpePlxTlfmpvRrgY
QxEMFasurUrMs2Rp8fuJjmeWLxZcW2Y+X/BY4f1irIYAbu6DjhHVs60ZhHw3QTbaFtpqC6mYuDPp
AwfC3iIRiEENCemsOPiWjZtwtE8YUtaobelBlOnAn0C6BD75QLQr3qnlSW9BV9Co0HVR28/Dqh5T
t7hkNhk5rWaSqRahVNaOpZk6RPmIm4ynq0GiEEdaMRzdrIX6F5k6SOD+yJCbuBfwvKyzr57hbuBp
3CU8Sl2nHWEo+qBzQEnY94aLZjUsF/hOOH4SealLJKkjfhQfgUh9NdqtvtoObtsp4QDsF++E2qo/
LRM5ICKfAgNleZSasQrzxnWDQu+9qEwUWoO8vIix+yJ/Ir1hID4XdnomOaI5Zlpq3hQ9YvNa5Zd+
aPHVdF+j6teLMWqkJcuKl16vdlXrhTVyfbd6YQcIDTFrs17GEwfwMCfaE+tldirsJo3EQGDA7ISO
lhh3sy7OjbdiYZG768sonxQJSpsi/nsY/yWSQIxRpnfbJCfbXr41u7+zHAQ6MQfY6ki+GwNcXL8G
HcNa71p3Bg1SVprIG2/pJD6Hrv3lEMh0UJGkeuSwDWGeOr/Vyr+ySpKT5Xp2p+U8rZzUsnmdOvs3
09hLwe7JxT6X8i++7RRm4KvlAR8sEbrJ/D7YMTqKxHnoqm5kUuAv2an6VcdvSyALjYHL2qHHIu+N
0OuvfC2cQ2+wH9v536nKX9bOfDByX8b1HZdyOK8lsLKXQw8R0dCCTUrEK+J7mA24oCRHWBA34LX1
y/rbUbxPVak+UI0Qlevqr+PA2kLhuLkiEGWLXwNTVkHOXHaQFX/NwjP+pEKBJxqvQGA8d5zjhJmH
yYLWYNHoYCZT4CvP1zRYBi6hsZPBuk4GNS5tTEbssSv0t7FR4Pv6/mJkj+IJ41x7iWM63uYyJvw8
L19HZ3zUquc8bplsl57oGS+3o9yd7XPc6T/owX0vHYzSJQmnfREPfu9mG6Mfa8Wk9bQjiEEESTz+
Jrfm3cmwyQAy7Zef4FyZf8R10d9sUzulxiQjCyE8F8kMh2LQETdpJeZfu7ksQ0qfz2z88zJp7IDL
hrIncJYhKuRwGhCrhmVXQLoJZwL9Tjg65iQcPWmTMyi+mXVU1Kff0Emhtbji0fk92DvSIkdxToHl
gzUrwgb6xU965lLN2e/X/D4xxZ7zZbDCmtsFO9Juoy0Zzam/ju9Z1fwdt/gs1XDTdBXli/0+gp/z
9bQ9SstFYlWOXY7qmMRYe/TxKJKZmJpNqHOAPbddbAfpEzHZ063EW3/s+L3jakb8bas9mynQs+7n
go9oXdzhUR9MTKei/Ivq/Lzoxa+Y9ZThnAZ49tNdLw6KAfkZxoOokKxpc+AhMMrHTN1w7aZ+IlnK
G2uD6zSJkx9iba/3jhyLECDi/LKLLZcPscxXz1nJz2jSjMImIODOGl+olm2jXeFOzjE5fCM888Mw
v3GXJ6ehcSPsqoUzfhOk9iaVKF5ggTG5J8V7NyzLcTPfazfXH/UUTU4y91ySA59JmRJcv6wqixw0
FJwS03vasb6S5vAImo1KKP0levDUqS8Kf02JOoOFcOqOnShesgBWnIcMUdkDVHRAC0DozqHMxuVb
x5tp7fK3MsHqVvfpj9jkxRlayg34vN0fjlP+GVwI2q7cPvMyvspiQwW3XN3mQiAwh+foPCgz/1Sr
BRzc/xhLAuQRkEVN1mlPgqitwzAxhos1fhnMab72Tf1C87lFkK5LxwACV95Sf52r5ZIqdRTGyPo/
WEAETVNFWtusDOoLm2AxXdBe5EFn82BZjkAT1qQXT1agfsZynx39Iqc3p2mWyCg2+yCky+GZeCAL
LsPSPAZjjwyNEyuPOiAVd4LKnjsuGI5fEbe/dp4xFp/E1mYnU9jxYSXTcRPaR+eo+IAFbh8TCeby
vH9j6hFAvmpvmLHuBBAmV5QFy267pRewtB577WZN06WbdARTLkZeNHlD74Rt7EY1rt8Wzu9AmycS
KSfBGRt/lg4tKQgF/yXAMovJPT+P+Bk1ThabSVU3nqvZ/mzExl1UCOUPYx9ok90yAORM6sBnsWdH
q9GjU3mOG88Mc4NDiG/uy9oAPjPHfkmH2Z+v2PNnIpmr7oWcbiTHdvwpaKNv5M3IMJtLjFrEvYBi
bfXJ7ZBpYreygSQopB7dj0Iff5dd/04DG5qJYTgOQEe+cs3huGR448o8UNlI4nuM7KyamU7UUlzn
OX+V8fDCTOrHCjNFp9sx5TJxGWG0qff9ySqwD5jmzBRnwfQtCynMeV0zjrjkw/RoPEzLmQMzr+E8
xdSEqEjxr4/Chr1DijMV1vKYtDXoWL7x7SIxeXPBZGoOXbXlxYM15Pem7jJfXx1fObN1UKqldcJF
uQu0eohVixHuIJZ49hPkn1Gpd8HqfaSp8+zEnnFqgCSAJaYcYLZhyMxxnHpLfMXj8oNc2+RSaTCV
okxeCXGrAuJpe6xvfegJSD5jTE3awcgBKC2SklA38P4KAn8GJ+CvWQY6x/zNANjTdkNdMYA0Lm6j
ntp6OCYqftmc3cLYkXJPLv1hb/z1jGz70KJqQE4D5mcMKYbf3n0ZNOenNMd/HA2OzyFJEg6Q1sGr
jM8SXNm3x7oIc/oTHHhlZRwsSlgvnf66OsYx1YAC5CooaC+nr3KbH+yyix+JDKjy1XsACMVRJbY4
aLiuBHE9cbxdsm+zLY1ja5O1OZs4EjU9DjuVPE8ciUMJv4oAmSSCcV9dpH5OXaZXGFFspxDGkuzM
1awu9PGeSvqkE4tbWM+A4GJj8Zec0yljFaMdQ562dsBgrHj5Oxp4fYtUM7YOuJT4aTHjb8yg+sFp
gNFqiSSgTLb1mAzLz1yvw2mB7aOpZ7yUW3Ed1rIKJY/DRWEBbTZhXnKRxcecRHtkr0fHSRhSVnIj
UvPXpE28aDrki4wNH8RvSRos6QO2L76SdfyNfmwGl/BsYN/pLeXNsA2mPMdcTfyAJAYHTWH/LGGm
39Oqe+qGajpgYBDHHOAy7HLlBZM198g05bFQuBM9h4OmcMx70hj7bPxlW1p9np/isciPKxgXsTE9
nYaJ4KIm+LQZZO9LgUilFY4FwaT4j9XaPdG9x8JWw9HaCOf0ZJhUHjoWXIQwS/iXgQwsDbPeKIiK
6K6Ogx58/1+1dUwxQxr0ff+hdSWbmGhHnE8Qd3M1XnCeyCNBDj/sNH8uisphZIIdhWUJF7clt9cb
SeO7bkDybuVCijU5WoscKp2k2YC03oE9qJH+iLb9MlQfTFD1dVrmCwp4FUhIVF7ePNoW7dx02y+7
mZdDojO0bwdInEOC1+CzGOCBC/PORt/N3o2u53dDJr/TduAO1FQYS+QHGfdeMPVGFsFixwcvdZF7
tYInknAAJf6ycgcD5VoTUEijPXfykyxIieoOlcc4bfajSsqjFHzoehZHXm8DmskfaQUgJB2qXnZx
lDfWw0mfuMlX5CCDq72OuOZC12tmHPJL6rOh1kFb9n/bsgNKI8guS2AVPRBpfvmnMboNTlxtO+4J
eWHbIILIM0Jt4HvP/WtbpLhKW+9clH2PD2s3MRU2h8mvucQCpcTi1zNJVaipBDERvG1AmCGaWXUo
hhS1Rk0/jJ12N8Rv2sPifnZDlzyYVF/6aZyUftFNj+WCjsOTf6qhdi5OP/xKvB9pg0gaUaZ7KXup
32y9et96nsvMdhf0GdQUCS95TnsQjkGf9M/crN412zyVbdscvRHGt30iGAKMvFm2A9Pyn6IO0k5+
DBqSFOJqLOHaF5OEe+q5sd6zp6fTd2InDHIxKr8s5WdDnP2piIL2elrUpWxZzOcr989DWcsx0AvO
6mygSnellDh103NabkkI6+F3XkudQzbfa9s+qa4pw2RannqdsHhHVlvkKM04eX18baelP4taQWWi
ALDsx3pctV9rAUTm0iPuF5WdPJNHl7kc9xDE+qXos/mS9kkcWkqF0+hcTce7VJNxaGYTYYQYPmQN
dkyQtK9t432RTdRWjRXVU2YFbtKRE5DSVDLXIMKYB7ZIF3MKoqXXzwYSnYMha0kUOM0ObaNFvcba
UeBICkXq3Uj+4lrXEgovquowDE53mGotO9fuVwfFeB1XB8ci61Vrpipo8iaUm/avzLMnY02PCw92
pHfDKd/g2Zql493YSmozuA1HZaSHzbS7M3w94vVN8SG6Ybk1e4DEtS3UT44r159L87n2Ou6Boiii
srEt8oZc8zYM2DXKkS91jLC1nRY7w+hGgY5v6cC9mEa5dJhph7FM/VWhk69MFYEkkOP6tubydfXK
79UgX1RO9s0CycNo46KWAiP25x2V1YqBVroWQ7E7nlN7fdNJPe6h5oq9JFdziUtzw6EmmaXMte96
L5ZqUwkTy0qXdh5TweoO4FEXsnJQRJROy4uunlOcbPDG5hEX+69scx+JsqiAaGh90bF0mFPz0ojp
Nky4eC29Q3xSgpxK/Vup/GltND1Y2PiQ5bIO6laLR2jNglifbptgDk28/q5r+lXPp4uTCugrz8SM
b8d3lFIvVpocm0Iydsntc+Ib3aT4/L1PZ99le6zI2nQQmuXcajlTq12ZfWDsq+o4FO/juN1J8wya
BkzKXPo3bbsMU/rOMUFwQG+GIxTipR6IvrDHSYRK57BCo+8v/U0I71IqaNsh77nG1ttotF+ZZj1k
JalyEH6vWP/qi+j667Tm3lkWzp9O5OjhDAbdCqz8MFeO7iMQGVCGTR/SXNlUO+5fGstJf+wVkjxy
783Ems+1DiyeFRouEekdHTdGs6mJF9t+KJ04OaxbDPjbTqdmqE6k43ImIduiCZ39Fq0ZNhf6uMjj
4ZFbK9rK5NgdaBV7svXy5PbeL4az7bBQ4gFLUiE2Yugiqop7gDD2NqqoLCxSLdIEoTs9SXOHSZh/
S5lpp6xHX9h7X0u3a8925BTddB0KtifMJlwJAywlQwKqvYl7ytGeeiq+pEIGmW4ecyP3GBKCiwWM
BNyoXQfRfyQJUaO6lzCmOu553WgesNHBZAQQIgWKzxkp8XUCy7YmzGeUoqRoLe0TnWFuiVSRxNrf
Teoowi7ao8rtK+BOzCbAjdahST8sS/NoAHvGWU0YUGO3UQ44cM3c7J1vPhlXiU5I1CwwhklsHkr3
QckF2YGvG+tHEMecvHlDXa2hyvQIORoHkOGU0XQe9HnGSyqqa7Xc7Ak5gNz+Vplx4zxegw5xJu/A
z2JwPkZq3mPKMc/pxG45GnmYDHug9UL04pxiGEla6svq325lP2Wt2NsqIZ26FSFSYd07DZcopl7M
oBm0owCFLLWtOALxVLr2Dw+dfAKRNbDCV9ClpcYgPYIIE7IGO+VvQ2zfXZ1Wm6qAa664OcYUR5WW
x/1xpZfdVOihzHjmhXfMB5L28mAkdo0N7tWoXHosy79QMBQVafWEgqQMkKpf2KOE3yyW4+tJ/afr
5StFDnDIFg8gpOcxTX95AilCNpGUupXuyDGUTKdc0p1iAMttVfsIDD6vdnfs6Yg9eFaM0LVQY/h3
sszIqQdxHDGvQqdMwp9cksfwqfKGbIARnt5z1Xh1mO+vq+hoyNOB1GRMsUSCFnDBKjs6fM0iG97o
ZMOmn3J6d7Dr2hI/56aB2mofToX73VvqgWC98UC6fxM603Zq9P5abOW/rLOcaFjGaBuvQxrf07br
fSQuf+qpOcJnfjGYIVFalmAWdc0EOYCmdc8qJ7hnxwq4jjALoWgK4r6DefHuZsbeiuwH3qfYqtBT
5O70W/tRADPqsagjuwceT5IpnCzC9utRoFEwm+ok5o+4x++7FMQ3Fs3CHUQRXGk1V5UxllYQSKOj
z0GcdOOhIgyKAKyXRnemsB379dBM3dfqQUe1q6YOljc+aAjSBw3cU7MYfGb53kGSQ5F9Fjg+R5Wc
loUrfU6/14F838JBsW45MU0EmU17HnZlAi3ITEbpctDW4l/XOlqQNvJYiRljuBYgu71qpV5Fyp5e
uDI46Ir92yWMQLbW79XB/cViw85LBLgSCrXHGXckQ/G0vVXYiw9pR1YowdafqxCt3/YjU5kRwtI/
j2b6d0q164YDBCWK8692DnbPgzCNxJqXokGrYLLOKy6HANqXtqQdRNbr36J+7t8r8RcxE7UG+oPE
6woBaSM0dpNfUHqLl6Kjzaef60h+kadKi6eryCLZewPGKwpCUOod0r3IIrckmtriCgQVJrHLS9Pb
v7yUURMzDxFbMqWCIbtVOyA+1rkRLSMdT6Oj/hUz/jQRF59umchT5Gx8wTaOXhYlcnO87psU8i+C
bLVjbSnGi9YLc4VkrZHyu4A8ima5fWwdOgEFyqVVKGB7IkqZkIxfkxpJEWlfjN7pz3aL6goYqN2T
K9/jqY8MlE+Bxvs5xNAv06repxkaDb3+EL4gcf6sjdg7lLZDiLBCu+coYNdVFxew+Oye5dqLqTJS
G/k8N2+KP/7jwwdt/WGM6mc5VcTC5HRc6FP/F/b/nU+tDEb0N77cu+ONPM8Ptt7gW8/ITfHVe2t5
j15u3FOncKLaA76rW/vcWORgNJBqpIziGN8kCy0UL35YxTyRQHIxt5oMMw10wN5Quc3p2Szy97rg
iUi9dg4yV0wHncnkOPD1MBxSfbzKT6/UCl/tftJZ3wsx/sxc4EGSuM+9yZo+ecv7ftQe1ptrFTsZ
gX98g9uh+ubDFG0aGu74RL/s4DYv5gi+NlX1l9aQ1kGyxZ+tZ+nas2qOHUfNrema67Y5GsmyQgWt
NXGxEi4XN5M6zNSBuVR2JP03aCEhtPrGe4+2uLc2GhAqSzt1N93Kd2g4xj9tSwXhm4eOQpZUjESE
jI34to3XpZHc3M7wDKM1+dW0vGTu0RYyeXBdGcXs5EixWe8KahjipX5zHPVkDnZ6dMfY7/vsukwo
rusi5VXRy6B0trDQPqq6/uE2hgPqTLsk6trAirtrvq1oZKxQOPwNuopjtevw8NKnbjQl0fTDeCIT
8+r1DMWtZZ7MlsKVpmOnHLyORjiz9pESPOkr0hro54vOZ79V8qJLlURenYGyG2C+Vte9Db31jQqM
ozX1uPv7Gv61gjWScBGxx7mW5VUAFQR0qpnqQPaJ5ldZ9zCjlhtnUhw0b9kpIiiY3nhWRZH6XpXm
R+JmQiPPpmPC+E/NDAWytQK3iNkhGuk81WjvhaBIlfhNtgpq8wDgwUw3XutZfndjxz6hemR5nfGK
U4Apg+hwcs9f8Lm8ZDxFzO89KOL2GptWOLd2wgULeoIV60YILsk/MfPF1gA1dEXy2W2pjBa13bM2
f28Kmku38jzJ4bjBul1717zoBpCbxKfArMLlKt3uWo15sGpbRWGIgYm2NDN/mDayGZ2yvzY18lgy
Gh5bZP17rwzHH5FadP1ByayvJt8X3VGIeVVnkO5UJ/ddD904KF/7znvEFswQwz04s0GtKYJ+ru1B
4PM1Cuggk4XSq6dvY+8HWdyi9tWKLH5mCuVqL3V012uik5/h/uwScqxyrQb2LhqbeG/kALkxnV1w
pou09ZtIAgBruPtu75PL029pIW9p98WqN8en0WDpcqEnD5QK1EE1wFqN7YNjqS+TGN/ThHloTsb1
XNvdZxdXd0mUXLhNNXNzxLDnrMatFfOet5TjzsKnT7pB4SMVUZhU+p/truxH4+tPaSJIcx5Ifs0n
P3WnoPTW0Nyq9bLV78Kql2jO+aCxGjzJXs7HwpmHwKIRDHcPgUjVm+1uP4alQwDo8gdveo9p2wQT
mpzzTPoWG/TrKMwf29Yn/lYw6DTj+DGu3lFl/WPW4efgSgjjxXinrJfQ3w7aTqdPhAiQcyfhl+Y5
CZzUeXfM6l8qti8w8tTPivFeNgslhoQKoiOOsBDFewA5GbSKb0KH8t0mqShmaCPmhEG26y9xP33g
459vqCI8fxvBPVyHTiBaLZtqs0LTEwvKqCHz0yF7mdEO8/+voVvqzKk4LF1GiMMqpkBy0h9apgNG
MvXBJHX2ci6yljxE7lrE2znuwGOtVmSSxj+IN46pjCyiQXwog9QBaZEdUCwvRgbYCVxEGojlnRbv
rvVwXHLCYqh/kw/6LAuRgDODMs5dcejXfvU1KMMwpnLw0Jfah8TdFAmnIRSN8dpy81vqdueuscSD
B5hyshXU/ybSg+IyBkLyKt/paFGyxW2JkdmP/YRIsJK+9CSThuQBapliHYLc54FVdbJ5weZGZOCk
pFVKB//jiJSIcXVrTzVCgkRbYJ/QmNCrYf22RhIYJh5pSVOTgO2oUYUisUSIhvQ0cDoG5WZIJAmz
3NpYJwsfUSgYhLswvS9IIKwCzH0bvF18/AR7k5FSWJAF6nmRpxHqNBsV2Ov0W2EMjGqt/baqmUv+
Hw3Sha8P9Algrxc4EjMy1Z10AtdndNrH50pjVyLnlYiMPLu4rQcPVq7gvuI3NhbtVtHvuLK/n9Dr
v0HcQCw54TgWiBPJlFmGezraTIG631bqjjmlfC627HklFuNitfmPWbsrT70409qwAWXXlGKYYK3j
IzuDc24phKIV3CV9tw+rvritxcZj2qcUv4W2c6UPNz6uYtAOzS7p0ayPwkzrI+Pmsa3HsJ4x38Ep
lwMrb2vfS4SNoV2kb7OkEXOOwWTsdxtX2LEsOa+9LPHdZElwzqnHDGknh1H7PaPQHBNeR0pQ+xhh
JT2/p4wQhEC4JD2LquNFz6qXisrHwMmxsqXOz7y0TqKoVoAg5F6ru93UHu82KfXttMdYUlqalMll
AUzfn/0XkSXZM0gQ7597pu0gkxNtlHkfxR6AzZS/qy0bQnc55CbZdMnkPpBFjPPXbc7zjMwG0jJM
03l6cCt6gfMqPzo42RCaOjS7ZvzEKBNqRVGLyjXQCcxygfoB39PqsjZvROJqUH0ycOu0e1gRARpT
agUa4Z7YnR/b2KiPgnY+MepX9D11KGVOX5EsKAYg3aLZgGNVW51TQTTXPmpU+UxwtGOB0+zq4k51
pCwaXPa56946pvVdFiMu7U4LtPP0TFyMX0Om7mxpR6GVorxEwyhhDX624sVBXGEyuxoWMf7xzxr9
jy80+YXpxUM0rrx/jl1Z7yP0mkUlULes9rEkYo1GrPWmTdlTpQvQnZ44c17DRzXZB0WBAw0Gox55
TvKjKgt5tlrmm8b6VWQucIOha5EhRIfkKDtXeEXDvAtNNTbBscdmEC515/HeTd1BY8co9KhK8os2
Zk/lRmBy4+Q7X8k3zJV80NjBjHvT/tIX+09p4czOgUi1WJRXvia0lTZhbxIEnyUfQ4oLEKD002C2
8xXlyZFytt8dFuCz6i16EI3/EMzfOCdeRia8aOBq9XUGbFubfrVOsM07t947JPY2yghn+u78UjEg
G2Akh7V6hUfD5b5zmfQpfvdVgxjUQ1tidUwnVlUSuZO3vrF+uyZLV4Y3ig6MnviIeP2yW8qJa+rk
AfCKSzwRwM7NfLK5tBsi+BjCDWpdba8nxgueMW8Yz+wyi68VkyY+ZyTAqRY0xsgG5oHAIia0jvVi
RNj1E5KaWqSDhtAjrdmibeBmaMcOu9JAuZOkb9FvHP4wi5HKRG9Kks0v/jRBhFBDFDLLrDrpHg3l
7UpwZ8qfdjCs7Ia3pWzRNJqF+UdLusYf4gu5WC88a9tRt54a0D7wpYl0KzUsUTulb1MvicfpnhBg
6CpHJK/N/X1LsWRzKmgLAlNPXbuFHSLbK+1FmA7QGjItdHid8aYP5lc78/Do/DICwx+MeHog+bR/
LDVdAEAzihVj/2k0rhX2XnYDUnbQTU0rdzrKRvVqMOv5yPkJw3S7FxO64RgLB+UFMRy48/7mlkjP
At8Uu7B5pNphjgBTcR8ui/uYF9bVA/4/4Xj40pCOISdyTbJOgEF8dzW6UC8I/0kMKFtVpE+Gltji
pNVYW/rdNUo4r6QXEFSlGPqUtDGuGoKGj/bc8H2lv+t5mfGKjLP+PbNoAh6lF9QmLbU+5NQVonte
yCRjeiqeGzHeYrV21zYeB+L42vV1Ep0Guw8+AlV74YrtTlqs4SlBJ7Qa47Us0z3FXINBSsytxqE3
egkLa2XTWJH/rQpKqmxvU/tGWZwsG3lBPc4vbD09soCl9gkezH52xUJ+9SLUo1ys8V6M1k8BLV6X
DzzL5dkt+t/oApMzFYAPduxpT3AY361UWGr2f5ptcq1t07s2RavfqKdOohlkO4ZYOY3x8tDRg3VK
7BZpVg+MkyK4DUFAUCgW+RrOm1ZfxobofJScSXlCEu9FsBiU0xVdc7f2H/772WzoyaWf49v//n2v
iepYSa885Te2rOFHJ7H4bCj4iSmghwoRzotQKIkKXR2HeW9VHc3kCJ5MTlXqxedy7NNj5zE9oELH
oorPPqgMc3pCUOhifeXX4TyCcSnyX4NnmyEjv0EDVoqArdJcXIpZfNJHZm7lqjMxEAHvc/WN6p+z
DgFcoRE5s1Ybenlr378Hx341a+9nn2X7/GNu71YJYaAbRXYXdbu9Uwx9WrJqfMkWR76Z7vE/KR/0
ZvZskXXw328hE959WFaPQjmzX19S0gnM1q4vzh6MafS19fb//pFr7651zns/mfNz1Z+txKhf7P0H
BB3NGbHPt45QguhUcY91t7la63KklxCZmuFdJ43O2KkanftsWSQNqDiqUWFe49oT58LUX6tis+Qh
rdwLBVlo8TenvHmjoFfPsK/EnxKqLQQfrOLczUrHuf7vBzUXLpHbLqIuJ9tCPBNglK4Yz5jyxEtd
TPJuOPLkdZVJL1S/nDJZl28t7vYiVtaLWvTyjTiSuygW69Fzy/Quzfm9W/nGS30yTv2oqRebHJPn
Ov4o1k29DCsRaKJSQ0SwhXPTzAZLL2aOYXZfWruKWyb9+I/B2+uK/yPsvJbjVros/UKDCCRMArgt
7x2dqBuEJFLwNuGffj7Uie4zf19M3yBYJVIsVgGJnXuv9a00O1jAWfbJlJA5Qv7qZpJOs5a26+/s
WcrkoBtZN1QnuzhNqs8y5kbo1tkHBrND0Xn2NsHoscrCSHxGmMUXBdlWuGodBMJEJaKvU8yuInVP
TffPExSCQG+2+ZIwVmBUBVJAThI+6OXoIblMDDvfVaGId0/+xvPQcBKd/n0oGAEsoqjcCZphO633
PKRQKJG9rHvzxjA4u6Qnorho7FVrKbKkhJ5ssEYQ4d7I/t2o6ghNdFvtpdWsw7Zsj5lpV+d/D47P
SZ1X89+b74VrCjQi/3UIZnlq7+nnGt3wPn9a5FHGKrZG0AykNWPT55kSKVmKEW/TnNAsrVukJZck
auc/tzzKgJHjQi8wEtkeinGkUWl4kpnaYUkPdpZZ2QdNhYLEhfnLLoJmiJ92qTyAEYL8tJFFkBuE
DeNCleo+psjv4I1lh36GX2jS/w2Dp9ySFC2Obj+JY6z9MErICWuv6/03buyEwk1jc2fDho4lnlE7
SKrKkz0eRz/PV7pGc1YfDH1Z2HlydUx6ZxMzB8Hd5jlJqKLmkOFW3uhpeUJY336DCj47mSXvhT79
KIyxXNLS0eGpjEvk6e46GyZta9gXB//QO38ccSL20AMxh0YdWx8iaXU8qyl2CZI7D+zmScHKvV9D
H0ZHwJEWw4WRUaFvbLo8GvcdFgLKhpBtDHGWs4tlDz8Fud0grGtZ5u7OmDNXMmx9S2dGBj7fh+ch
0JHgtOQrKkun/JjNwp0hzyjqjb01e8ADnx5tFGHPE2JSyxS/yiZpPv9ZLFLcA9OQcIOP03cmMPQJ
ZtRNhaJgRbhXt3x+8gCo20UXR5KP0ETgj5WoOjK7qtXOqKEt4kxi+GVmNwaN1jrnkqQiktUqGUw8
4kl+joFvrd0hHI46vpsluU4rnGnofxiOHNH6+kdh4Hqd4nxYxYaORThpHwjIQ0RmdvBAMbcfZrqb
5k3ZuQg1sYRmGh01VBV96xBGU29LeZG1qO//HPqivEZkOqZgC5AAVLeeHsgtriedfnbkbdU0fcpS
mrvG9vOtQelHp8y5ZQR0IM9pZ1DuVJ6mPi5YyYZ9DJD+nQ8qPASGFm7wBGS7tBKH3jT195WVNfYx
iKoJTqAfn8juIJ5ltD6TsqdBKM2euZN8rWXQvZUOaWByoq5sLPNDRDVeQW6pVm53W5ACxYuwGRsx
WYgarX13wDaafZeheUmzH+ZAzKxSZbq3m/g9MicQEKPxUos+uqScRAG8l99Tat1i2rV7AiDwSyV9
8mFRY621kTwcZHLLYJrSozm5KRtRkjHbrIewOT9052CoqW921gBgEdjKvp/YAyF3Z9Uu8Mi0eYeJ
ajRWCez7W1FZ9IR7VdO8reptixL8kiLyvGAi4bW0+hdcoGmNDQGhC1uEOeEYRl1YoktyiI57Mm6S
1A1gwLo4Sml0bSd7tF/raJAEOGPbysYsOVVa5m3ryKFUyoajBb5qzeXIUCtuxkvivmNe7M+5bmvL
tEcmmiVk1HIVKi98h1qrnSlEu1eTAKJlVd670TXWNIyoTWRoY+oZCf4bYFcvn6e9SKeW4Vrzy9Ya
+8WKv/qW4temMV0iurgFNV45AyEk60SITY6AvK1fxOdqBjzgQzWO/yw+CfiFFi37g8bhK01XWol+
r1DjhMUV2ijBkqa+QAE2/pRIPgzTS9f1vJUYWmBYE6XdgVMz9fmWljDMvt+HWaLfcq35EimyrDIw
xamOAKki0rJfjCo5hzivEWaBbbCwrjpzQpbyhuQANiC/TXGYrjUUNij9MRrYovnrlCZaLP7K86jn
2bmFGLGrM/PRGdiOVJ3jFyo6/xj25j6SJFtgQ6aR1wEzka4OHaawKeNzDxOtjNZ9hPW/QGOywEJm
rJ4frO92D1Pv8cFX2XT05WhuMU9mVGmkn7Fg+xiIPLbAYaudQnPM58WBNqiuxtNgUYHF0kcyoco/
yuAmH7AJeK5QLWvhhgr4ryEibxXGLriSycFr0Lj+XoTkH+I4AnLb9xggCPQMFmH0GUC4eCkCGtgU
f87eYX+y1DtTwHzgoGXAslADzvCuDlHS1VUeGy6WPlDIKU5xYSP0SPXDkNIhL0FVDSHgCkFL8Ln4
j+EErlZxHUD0Jn3ca8EUz4fBGNl/e1lOE8ajTE5ExJy+1uxtaPU/0HBgDqtD1hDPho4UNmiZCe44
wMH21qMcplM/H4bGVYeGVqftQ2dgH+2Mh3hu6SVmfJH07iRc4jO5PWjt/QoUqC7rA3lLP1JAbGfc
JfkhR+uzUMTNcJHCWpVO1XGTRUFh4/bbpkpNl7GYy+g+uAH78baEjVj/7H0UWK23HPjFbGp8B25g
nzsh1T2fdrWk+nsuOUOoDnbbVIRqpld/9Ju9bcK2ysN6uOh9jJ6YpWjbNK671dC9zmzdfkM7jFGM
TzJPSzbvrg3KU4Ue4IEEXFuWfNc2IJ53Uee53BKNsUhDig/Vxc3JG2TPXix9yVh4Vhia+ncKmmqT
km1Ad0rC0ulGMtV7bVv6yt5gAHEencsCMSXznt6O2GzKcCWlEW2NVK4aAPFWDYg896kfFO7iAtTz
VEX1SdVWuDFn+sU/r3yI+p/DvAIi371NtkGNObLBAR0RAtppLP2kIQ+uYkxueV0OK32+ZARGjl06
PzTBnW9HLQJBXXr+kS8qNOvErFR5DPYCVbOwVUvFVwD8Vz7azYamYKQbyDSCaStnrj7O5+TE2DPe
B1X+UVg0KolwMg9xJgkMiBjHI7m2LmTW+SsnbUh/n7J3F6fcDrdgytYfDI47opwv/SkgSgbAhiSt
p//siUK62gX9C6LUVwFGvevzmnOMUqxip3HOfm/lh1A33urYOPTaoH/0CKo2TWu9YKKtrxadakNK
MF9UpQte2nCTaZauqqqYVbx4RTIUyCILfmYT8GnbS8m81iuuVC5YGoLxcHp+pcLTIH/PXqBJBtEV
15e8CcrSm0xQ9VX5cUh9gcznv55GHgeYyS7ACmVs4wd7HSd1dmjTLln0pl2sRl3b6pE0L7JhMMZO
wdzFnWfehKo2I5uzM120rari8hTPYEAsCP7Rqdud5dSUPLAtVnlXJzAEg+SsoRFkOVtN5gzkLTr3
iOmH2Cj62J9jR1q3K9eZl8u7S1d62zaYBWoJthTni38a7bY6GlPd3dy4yPYutTxB8EF3ex4qYc6M
8G89ne5W5jDzprj0xHBL/ck/dqOCQ2WjtPHG8hjJ5ljEdn6s49a727LfPG8G/UT0xD/naltYpKSG
V0PjdBBNQhIZOQlweQ13hRbY2kLPTPamZ9urAQAUuuYROlFN2kDZ20ejBfeMRrhaT3if4PoKRuae
ovib8AhAKssfcTFpn3Q/mVnYMtjKfIqXfoaZqqrj2UlVB5fnQZoiuBDCO5LgWu8ZuuqrooQ7TwMR
amZkEtqUGbF258qjlkj8hyeQ6IkWrW/hTBUDQzzTcSWmlRZ42lrrouRhWiDBoTD0vuR+CC2oYUq6
NQqXZkpZJZTQiSWOZCTpzNe4V9c0ncY4LHySkDS5cVi0F+F8TuOBBdwAAmMtKTvqoFaHKRrICJsP
sk0/WRQGbjlRciydotp45YS5Gx3G60jV0NotI9LBVZuyb70dtpu7VMI/tgY7QAvp9UHhPV1E828y
ZxFe5VQ/c0BzR9tsw5cIt/myMrJw13UdIBvEU1skQyhzdQcfO62mjQMCCOmrCYNcWpcuSAngCr1x
U/sqvXlCXp4gqKQD5k/g7XiMWkRbRWQ52yZhJiBTBWOtzt+rtuqDvW2XLrqKrlhmTVocEYkFq86b
+qXG3mlRtk23Kemc5oWRXbLM7u7YnsrtjIZBOmSc/ci+0+JRL+ZELyOKCYvLmv4zwZvUa2kKEM/j
zgpNSRMjey8jrQ6i9/7Go1mfmrBycFwwt2K+O+1zH6VZVotwJUa3ullKd7Y6/sxDLUNgF2Ng0nnX
CAzJs2vu2+6K6BCAXbXrLp4vvaWhTZsyDVfPhxhsWNHykD5vg7QCAVKysnM2hq3E1sRrOuM5pt1u
eKuit61jIpwC/7SJFFZqaKd9Exil45vAkn3QD1UbIFDGZhsPmrp1DUQxM8DpUTbeuwl6n9qJObyY
XNQJs6J+aRq1PFGuyZNtEpM9hNmLrIpd4nvRbcpF8Gr2ITcgFWtbkSIZLMRUH/WwqTZhaDOPd+Wq
1Y3oBypSwBQINC/joP2KpdLWmW3nt94Jt88FVWvKTSJkTwPiXgaBfpTOlJy0UJ6Rus/91PmvjDCd
2NxTVppAGDK1pnp90pWqdN97g3WBlGTBAScSOnOs4GwZEbN9j2kxqtSmGm+WTMxr4n76tkb1UvcA
zTW5S6P2IkRGx6rhd2AgZOjC7oWWimkeRnUss1iCjtRbTBZ3ve2Ygs5dLXYtBKgr7SLa5sUr/YQF
0/5B6Mq0t0Ncx/yPHYPyPftaf/XPRsvI6+VEowD3ixdsazedNZte1u8Ec0sKK5ebGus0zWRwjeb0
c5zAajwxUK3h3UpTD46Zb4cHmVKqB0rujSD9ruDKB3aMThoup1rbaTJz5gvvavhRfPYiHQAHW9/a
6AAzWNNOeahyEMYXq56ty+HJbZOm81lNNZNC3NhrVbnNqUzUe4gB8hLPB6nklRiN/FDBEzGDfms6
qX3lAuhBDM2NTHx82aFSkpZjJb+UUYBbSPrwZfzdYufYpDnfqentdBSyXTsd95gSDufYCO29MumR
wXwKmIMS+dlkwQ1IUvSxNOk3H6vaSDcGooNNFoPOelqRSa8Kzy3rWpr/cqB7NAJt5VKJyL3++zCr
rI6ogMb7h3yW6J23LRnj4uRJ/W0ol3nblG/CQHtra9q4boG08IFaamlBC94aHjdflSBLJtYzOHeQ
tEERxLheo/JND6aDFsaowtKXWbF6weAf3Z6HZKQgkElpHvEka2+IgxaZftMaJ/ztxXjD8fx9Gwne
xE5LSMctBtps1jbsA/pHMK6gCGD7W/k53kypedW60Dqfz6Wk4U5aWHfwv6u+6A511TQ/mFBzrbo/
HIXxtEz97MVzS4LVQ/bhdT5t/ARuv+9W9c7Wu/qe5qvBEfM+ZdQ/C93k8/Kih5sx5HdU95ok3S6f
NGB2FZIAN7TVoXXJJSorezyz7Qo2gQUezpetf0AUjhnHgWpoEphaB22399FXXSM2x8s09aCnDdZ0
TCL/L50qNOOeB2mNRZPFGP0ZgTEu2qE2v2jDwe71CiwL9FpNS5kNUQ1rC80yTpYG0yMT8lfuVNPD
jswLmFXrKlD2CyvByj8/SjHImoLMMB06wY8pf9BCdT5zW6eZOqT9xhyU89nSG4I9ab/RT8Oman2A
wevWxeiYLxlQekKJy+gIxQAMLDPPNko/TW2s9jUmnlXO+k6kwPii4YNaPb+KYgaFz6/IpmXirvdr
q0GmHNuRcX8erKhGMeigYpqfagc3vcxz2Vq6DCmr5kixmD2abNJvc7R7GyuAptzBqZbrEeBAp6MT
mw+TB2CAXnSzpKa49zLTSc1k/g/HrkCigyXfRTNwQmLkLGILRIPsQ2+fhZPAScOOoOlN5r9afy7c
4SQmBJ2WQTk0tHs2p/HRmquJiqAIDB/Jq4R49AmD5AOfsUYxAKIiEmlzTkaq7575/C6F5Us0FQp2
E0oKVgjnu8Jic+sopcvgi9ZjdH8eGNvC3J9fkJOb3k3/OzhYPiMt6O62iScxpGN/R7XM7nKuypIB
vkohBqL74uxPghaWHrtKrhVmghX72j99IcvXTmvXqOUgbKe+Bz1Myg3expuN8sxJuxZRc7GadO97
UKQAmU5QfqwIS+T+j738IRvexHIA6VDMF0mRVHe2V8HvrqMeq+FAoU9QW8cuszci+wgAd8CqZkmE
qBBchT4162HQMC0oxxX0GS0IMJPNeRqAL2hG5B9pB26wQzlI0nRon4YS/XniVD8S3G1LM/yuUTMf
ayoEW9X3XMf/+6yDu0JdPNQhOZxDz0K8VUpulGy4dPcXtmVkuw6qU3pv/rob9PhYDV6Mmt5BaNyz
SndldqTmODIS2sCI9fbh3C0TU0gQyNzcVhESF5/Ke51qxaFL+/GHpc9RB5nHuIPiItE09VCTPnLv
R6c3WR7Cc4zlByxYBr//W68AhfSDV7/aqCUhm2RHQ2QawPE16cb9glhB6zCOhXh1MCet40aJzfNh
Z+Qw1GrxAoYLHqLLNN0OB/d3VXbXyOyK916V9VZpxMAVJMS/hu74y1TCvqjEzhb4z6xLNuJuytHU
7IoJyd6qLYZ0nYz6mVkwzpC5L1oVSt1nkAz7Rp7T7EDdB0OmB9hEc2aww7cEjbbrMj7OTGsJsxhG
wIL0QrO0sX/p8fib+rR6kA8bEhd6ZbkrdwA8M6TEJW+gwwKjTVG5zQx64zSicCzPJHVLsSEDhowL
caTz3E/ue6yZZ7JEsz8KalZgGRuQQPqDul08EFMg89dRXlseEwUHxsC9LmYZZOUlv0TRbruKolE3
mT64dTKdOsvBdDS/rZkzHDvy5LcmEjrksK2xKc3qN7YQnIFFsGfpcQ8hY95VMDndi07fpsbE+8EQ
FwGLwCIfqNg40mLJ1hNu3NtQfruMwJZwQvoPigDY1I5TWVt34AOOiqLdtEYRnQEcRWfXL5iU/vvY
bOOXmqbF7vnUv88/vyrChpmKBlbJy/x+A8zGxt2kT5d/D44CtO1I/yvWgmb3fD6U3cCQQHzrRpNo
u5Em9HFAvXwcpTL2fmuJBwzS7q39VRsoBHEQ4NSsm/HGO820ziWVilWtvvo5yCSv8aIfHXgkslOt
ZC9mCHndqB2mr50+UFpARLEfPmlS3BzGHx2DUOoMAXys8F6KGCmPYX4VJr6KQG+tNyPmBh/1aicF
6K/nfhVJvrVvB2dTMLflckM1pzxahs+mRKXD/RjxxDwqU2vuib8V7/Cp2z/lSPaKEdNNELJIj0gp
OB0kXMiOXt3z0OsDnA0Etrzhb7QF9l7RemdnPmidXuqrQRl/OS8tsgWMQl/98y84pLeq1zGC//d3
g/uawAVMlCGdKm+DM33R8DD2z0fPQwUyesftsOROU4gSOxRarloORynqYmWZuC47nL/IB2rzQNv8
rhLfuj6feh7SIhRc/OB2/sc/OH7zJmR1rUvQ224ThmdtMgOIK+mHO1WkGOmdtebdnSi0jL99PFaf
uJfo/k+B3Fd2ln2Oq3SeXxaWFHunLm8Uq3SGHcN6KLNj903+/DuKGc4wTS/fIid/TLW7Kdpy/NkT
rbbGqs1gG17fHjbdZsTR+zL1BfdofzQ3z+o6zo+opJdFFJiHJq3QOzaptkjH2hc4RVnS6VV9WW7I
DszIm10wIpOAI/cXjtVsvKsL6DZm/aHr+l4LgGcpUbxAZFFLs+QRyFGG3oCaGKFPWMYWcW3dEjJg
K938O8gPWv9sTQ0n3qYNLkDqS6TJVmwimO/ig2kgndb0+uDM7mNGWh46wnReU9GoOrQR6vCTbYWO
Jd+mHWy1RLdRFg2Jv8rgoWEEneqNFv82mQTvTGKIBBrPPaKVVehAUpUx7nOPctNFM8dwG0NHCUwR
NEtx1E118/sGSZMKy2VB/lXTcIEUvT8TA5EEE1dGHA4x1gyRTcIF2Ylq7WxPo0uH7L25S79iGD7/
YA7ykxZFsvY0908+dz+tFlE+I/5lK2q4HWwM1xWRenoYskfug6+B/rdNnUmwJJDBAkhx3eXVBccV
TGPae753HU2N5OrMdfc6oVaRBbKEAWh5SG1z68JUWbp1BaJkONHD7K4Z5rUitqpFVU4NxlTHQEeY
hevJZmvdIkfzhAKIieFFxhRQ3Ml+BT5tm4B+LFKI2fppjZ8+8rdFrovyPJZIlQOr6XYNduS0xxZK
A/IwKCu7Tw3LRcQ8t7Rohc0WeM+K952fnVSbn6pA9Uui5hG9mCYUjIh7JP231dh+1z4xDtTUAHaL
4NZqpnfSSW0o3RagSscuPypxalPN0LHUh0VE+i7MBWTnbbGPhb4tBtIkLFdpm8ImaEpGQ8WCj6nL
hka/bLLqp64DkEg7gnMDg8RG3yr5DlqbmrhETlIuwwANq0QlPUjT+kkwMrFHKl6qKQYeLNQ+Q8mx
KyIcmp15C5ndvrmhxHcxtvTakK6TB7nV7Ma/oRWm+T0TRSefzFt94I7GJmijJ723rzrjSg8m3TKM
XGgg+fd+EUX7rtJWNXualUvOAEYv8GtTCgRk9N3PsM4ISjKbdT9Zzo58tDD89vGNP3wIl31bRvup
hRVgufzJDfbAQ97gUQhisUhn2TdeGZtoJTwi2arLneTUQ2Ssg4Z2KaajamzBvQTOALiV8fO4qIuh
Rj2RPKAbMLnKui8wdj+BcIwgFM1mU1bDdSgxyWEQTWeOpUCZtRqd4dO1QsiICanTqJwPrp28Idiz
1hDPWIs6Ctfe/mYTtTYM+0uiiVh5cqKkGTbWlIiN2almHpKSf8wmeGG0pYWVLNvoZucf/ArRJBGa
M+8I3CIIQkZ9E0Wcmb0lGqPj3Aw+cajSaiy+CZ2xNk5vtFcTHaljQUucyuYbx7n9XrJQFp65nSb/
I84wi9Yjg0obI+ZhiIxPzcFGV0j7FkQiwzSHAVsLre/IcXinQ+2nR6N0kw/tzgm7ewlVmLI43SQ1
PouDcLzk6rFDKifvJNj2/zTDZhs3sbMWrL2gojjfrOpbud23nzCFdEa8MV1AJkY5VlvQAr9CJ/89
2OkMApnBSFDXlyFqrnMxXwquboq1DU8W0UtX74EBf0zcljtCJtat81rSP7iaMQT+wAC1AMV+Y4SF
dYoiH+F0PQBQIZaHGwBLlVFCtjHhfVXotOWII0LvUqLFCzIjeoskg26pZPmb/JtLZMryBlmdnnEM
4IiuBqDIOvlSM9hHMkekiyuqlagdJNg2KaJae2h7eR1z61QKZPDMiG6uAafc8qZo3xgymuXds1+Z
kgMoKEqD7tyS7LRIYqTfepc9iAnC8+6XP7sKHcZYYQL1p65ahYaxnurcOkA/RPQcH3PQ47Oa5zI4
+c1rm2hdyuCYVOKvRutnnfflLulT7VCPrn+QXHo0daZphYG/p7NTU3YUPcLvFjUy4PW/GvBH0F/e
sWrcCE26/sGZ9FFFcAvRzm1cCQfFUsLhUutz8Ky8Y0rUq8JAxWcVKNI0G55Im33BXINVGC3zKsBM
LQxwu++qBCibZu1LUmneofGvVY3TGp9IuURVigrJZoLhJSAHh965phVEmjHo0cCx7mzMm6a4d9Bj
Csj4QytpMJCn3jP2ptLSPSZDXPxhfSIE3SMvvYjWvktYg/VoAxIgIKufJ4NrTdRjfNYG7e+QNtcS
99m21ImPGHvxt8zzDzov6KJ80jPb7i2vpx/1ZFzMEC87Fp3SQv5MRTiTTk24Nx6b7ASScV19Dg1o
mlbvf1SjdA5C4U3reR5jLVzblIpxElw7YTEe7t5UMIhv9HyXOVwfTrNjwr52+kgcubReAPqwy0jJ
mhxGDAUQ4hDPb+ORqNAYSZgb53IPfprI8f4iUf8f0CnABfejQ+YNJFQEOE0arcoPLZG2myznXEpw
ow4j+wy/yi5JLzcYGb6mQL81XXkl/M84uyo5VHWwk8TMfbizPASZTopcOvrpeREvKtJWMf/20vtB
TtOKZR3NnEELd1FoUbwZTF+/GOPbKEbEpeHJdnTEiQVrsGFiUTIs9CLw0zX9gQ8P7zpu6N0Q5b89
OD6x1jpru8mWum7QbTaKZusaVB6V1utLfwzQlzX2usXdfLZK9u85OChZG8hFkIx0RfZNi7C7dA3a
VosMBRpYS2+24yOyXMFnvRO3bG4mJ753mMD84TQ1v/OSEIlMWhuV6dsyDX76evmV2wNqJrAItN7h
Qoj4khPdt2OgsEi0raa1NHi1IF0b+C+2TFrupBa/Q6mL3eK3EZc/o6H7Uw42yhosORuatT1i5vHc
1yBinbT8iyPvb2zmd9xQOBGYCezcgYqwazzG+15UHsRQlwdqJkbI5wr/y6L0IPyYNfkCCBHtjcus
4rUcjA8BXRgrd16v6C6nPuDtPCl8LM/TA3EtDuok3yURYNKwc+9xiijaKzyQTMAo1obbIwKzUZDZ
VrtsymGfdXRnHUE+jE8h+KgtZgdCh2c5rJIYWzmjq3skwCG0tE+Xth0cm1pZ+17rtlI5S1m706nO
EtRVtSevdkn3drqGiGS/ul67YwBf98TRvDWsXPUMoDTkK6e1ulTI7KcUyq/s3E3/twlEszYsoA4N
KpICpXDTEWpaGphVrCE8xargUAVbB3vshF/r7FFcLZqkI9+ilJvazgA0avovNyjFtcx8/Qq+u3G1
YOfBkDyIPNmgpqL0Gaf3cIIwWlvJTyw/2oslVEMuahgtBl9+NIztVokvHjQQJGI0O92hNLF3o3LB
KRCJ43CV7BjUQjcuIZP45tBfM1ytWdaYB7bL/yfsGQxZyYxQafINWMt+X+FFjQNSfUadLhiMOeJb
hUZDxO4RqhMTkwXlBauf+SqL8tg50LAGc4W6xzCR8w7iOuRhvMsjZ89eelOkHsMVRpm7ICFFoZge
MvHZyFv0HMfN/5KfRQ7h/8yzs1FaW9JyDU+Y5px39//k2VkDekNmz5xNYf1FF5Ihtx01GHkDDCOj
OIylffNzkd/qOsQ0nRTBlWnBX73y+2sLTjHFXQ/Fmnb31q+9R8kW7ows+ic/K7ftONZnwKa/iylX
ZzHARuQ2B5QJvzuZsJZ2LgAhDf+diYcE3MBulsKhrobwZWChwKLdnixLo/fbn8wwonKpobEwKLcH
C3u3/4p9qPqcqDWWyKiYtgzAXXq2OhsX488Gvahu0vVyZH3vCIO41ln2EtE5XMghKi+hyr/oyBF2
NYhDYDMy+/+/v8Z/5gXSf3NNW3ekLUwMnZIh8n++v8Bu2L2NDVPpgDtfEpOICm7Iv7f2BnskJ4Ny
oo2d6WuSO8eHMBu0GdGHLcIzN05to0q4gPQPT5gfBHAZ1sLcoDeeaTsCTPSPCScSburyf3nZnAD/
cV7wuj1Xl67hONLUdYdG4H++7lpJ4EVpCzzwOfJRepNccKyjoPNGeUJplj1YXn9hhs13EzXiP6oe
iD8QzjSL7CP8f4ze7Z5OYj1utLGWh9711KEeujV6quTVMpLXwBuzTYDymbFbu+E+1KLYzPQHJk39
0WJN0xQUvQm7OTkcsB30ygUzmb53ut2Ryhz3uKGVAb3CDld2A9QUuxU4S4tAhqIAkOC70QnJenYM
imlYVfhAKPXMdetXxa1phXrhDbBAj5FhoZWgylRcMs0X9FhTPY+OEeTGJQpAG/NnH3HTGbhQmjhi
XYc3t1OAxaDg4d6qStfl07XhylUY6dktNscuh62URGIeUUMOLbyWsxom8GQk3iHA0ggzFygv/4eB
U8vQtnFhqvMki3BrhWOwDFOr2eAIqA52qZEiMB+eDwHBv8coMTf/PkXQcrih+/cObYLJXpPQCOQ2
R6LW/FPPn3/+qBNKkhhIvrH8KbzK+VDlmJgNoz1NdYmJhGT4pQA0vnLHnAEtgzJWMeNP1Sv3hmVh
Uc3t0Dro3Rf6W8STCHDtBvu3pGtGMO8cUgU5o7UDHEUyvjybd6Uwx73oEMMEtGLWg5anbCJawlQi
g75Igbv4eZBCvqGotra4veI1fqQCVkzl7Dyl/VFxl+GkhlVCFmJxeD60kug6MlBylT4cpix7tI1d
7eg20wnWLlNDstdkGufOQ8wKA+2HoJrdj6EJc16UMZkMBAUMapR3oy4Rn7hkVQDO8E/PQ16lYDYc
BZjVCrVTphdU9XpD9g2V4r3uS/MtAgnpafH0MuW5gSRyMlYB1aAIA+dn4Bk9zjMgLmZAypAxMCxr
qn4pI7J3Unr2TGnxKIx8Ft5k3YzynLiee22Mwrqp8eIklrax28Y7uAOSiL4mTts25UBTwDYP5OnA
qS/r8XQbOCtPuKxrdNp2AAFBkYLMEMdvF5MTWaeGnaU2j3sxq6WHp5KUcoEe0nQctCC/EIlWMQCt
v8GmEnHpZA2uknJpVL04DKaHG9YYtQf9Hga79HOXNFljWu0EQuSVGAhA5jpp5qsjX3uBTHdkERYf
XZkni4ABnVln5cMCjAjpYyIMYkYhMBPzTjYWjnUPipVMsAq2PylpoIH1H64A3WF1BgYzSNy3NMDv
UOSFswrlvAuLUniDykGKN2Vq6ThDfTAwDC/IjlCZgo9bu1jBYxQiDJSjw+gGXwpxMfqa8TRN1hwh
vywMoyLqQxb7xo3rveGVbC7o3+20MVKXyFe4YQu0cH7lMfOZn4tZb0hgwzxTK5fNFpsANKxuVfG5
aubR0bwLUXkJr7YMT6hA/vh2MjCOP1P2WCffshHgpvknSgL76Ph9AK+pxtKYqGxdW5g6R3bP/hwU
apYWGyw9V+uIHLHt/yXvzHYrR7Is+yuFfGc25wGorAdOd9I8uCR/ISS5xHme+fW96BmVLV1X6Xb2
awOJRAQiwu2SNBrNztl77SkvkJAI0ht6kPkxWoHvVpmr0BFHWlBQjlttwiyNnj1HDIZS1bSid3zH
8pbOa7XL4WC6I8uN084CVNJRrK4SZQm3mH4PRma1l0rcaGy3q/S+j3hFhG5fqnl2hjwy8YfWFC8E
g0KN2VjZXjHQIavleK7gY3dV1IrsOxPYPPM+NZPkqV8R1HPaGwQxSNRlUGxgqEeNIgf9y28nEzmg
i50IDwQmTFC29uaMrAkCrtb/QK98oGRoba18Mjax2L0P0ZBfx9lUXxSSaNidovQXaDBVb+6U+Ewb
03k7yMNTOVC7GUbszpMxuTnW0jnQ24e2eIxVRMehwimpGbOSHRYMz2y46LR+7Q8J5QbDyXBp6tY+
iKTzmBCYyyBQhd1cmA2RKJEtBgqqWrhfF+wG6SkunJuksRBw8DWDn5f9ekPXZiv59nzyCpcOhv6r
go50loxwr7owHPfN+n8qNUCnH2TNg8fCF9SopS3twvxugS++NTgykW7EZlcJgEtlMpQk4J67mIQP
V6Dg8SIMWyBBxYFqU73JtWBxwhm9FV0KtOJ5fq5yFx7yMQDJGgTTnlaz/M8g2P9FMHf4Vv4Vytz+
DpR+Lau5iSl9Hv3tf939fxgALmmkyf7PCeDnz00XF3Hdf0oB//0f/TMGXNDFv5v049kBIooXJU1n
H/VXDrgu/V2WLVHWyV/EcsIu/F854JL6d9MwDdkyZaJ32ZwTkY2SsYv+8Tf+kQLhxbA0EWCuqinS
v5UD/nl7aiprorihybIiapohI6H9vM0zsymOMz4DLrN0H2+XbbhRNujwncYR3MD5cHP+mkT/UfT5
VRkXXbv+1k+byj9HO9oMa3M9KzSKCrf1xHfprHZQnvnxBq2bg6f/AaXgP+ftp2n7ccTPUeK/B7QU
PiJ0kERLU+WjyxtNlDPSQF1YW2Er4UNeyl7Ju3niutZE8jKbw7LY/frH3/4c5ui66o42ZaAwTPU4
743X8Xm5a+kCbQI32Kb4Vq6N/eL1t9HPvDs1NGHx3w59FJYOQyOP2nB9gM7ijz9UL9yLu8Ux7XFX
eOSDnHiEv8+D313qep78cF40IJbwr3OpNJb20h1Zaptpxx6GpmRiJ5tkN/+g++MOh+olMe3IrV1j
EzyCeXWmvYF20S/9bBPfsls+ObvWu/zHT1MVmS4wc1nSpc8/Tc3HxbJabkXnQkxDzurj/fUEJ9wZ
YN0cyQNSvQGvuP3+6X85rC4qlmHJuiqKR8OCM7Yk5krhFsi/hnHxq/kVDpav08v4fqSv3h8LT4Vp
cSrT+N/RdJZoKmnUzAo32Zl7KHz9z/X6aL7f4QVQvMYhbWk8McO+eoU+jnk8tyeLhLqYdzZtX5Xq
gaj61Lr7/rq+HIIjsmzx8HQ0NZ8fXGHprRpX8A0a/VVOD6F5XyZP3w8hnRpjXQg/zNtWyEniERlD
uWx/oLJ3yfryrPNhT2bKXvHErfQk+N+P+cVqZ1nYOg2uyhBl9ejVrNvUEJKaIQcgmy1ZaApC1O+H
kL56/T+OcfQ6cuRoq85gDCrSHtYatyUhyIHLZmPIO8zA+r0TI64P4/gt+zii9flGKgJhA0PPiCj7
fNoJ/Xm3bV3AmKSeHbTd96Otf9g3g61f449PjV1vmdO3LbDW1ZcGVmZrfsFGzmGit6dhcfKQan3V
n7jG9ab9MSovs2RIkqywlHweFWOhOoxzt+aSKhezQYm6Rb6K6a3LZYTDvqJc/D9c5ocBjyZng7JL
7Mdmfa+7HTXFrbKBirVNNv/uMIYoqobGSJZi6NLRo6sIpm+UjGFAcO7aTboZfdVfl8Tvh/nzVWMY
QyOFQzVx2B/P+1SY0Ck0Iyl340UZYmr3QVCcmvh/PiOD7ZSoG5Ilsh9Sj56REIsC/e01O3bUdxrJ
PaBCqHuA0MAjSFXVhxdla2m/UaCTpFNAx1HGSBfdabFl5yBKzDVwt32V8xNTVvrze/D5lx09TIv6
zjw0/DLtEkgS0HEixJyEbQ4nuB906JOb6cf6EZyuvr/tp8Zdl4oPK5zWJhw/KbS6MqYXuODIG3Ar
6boN2/PU3f9zw7Neo8rJy6RGKIpHMykvJVEOVFKkNVt7Va/T53Bb+NOD4IAEvgCwRHS3HXnINE5s
P6T1hf/8an4a+Pc//3CRJoyjDBsoCwJy2LJPbDKlfYFuSpg/pVCa1FGEiLrttZ/f39wTFywdTbc8
iYDeFIw7Yp5bkcJdDdsIb20DRjs9dXvXKfLdVR5NIcMCElhOPEoQWU41P4rDzz6P6BgJdkCTvaze
W6K8eixbBrHB1WCeWCi++Fpymw3VWFe/dS+13o4Pt7kfY13XO4IqiZ7wkl8IXt36fHipDtN1cBlQ
QvFDXzVOfC+/frimpFmabijsp45msKiT76qOjKop6WUXHdImcHSCFKfuTZtCLwtzTyO+oKWd//3T
/WJjxfV+GHn9lH+43mnkmIcDZP2oBRuybzdC5cXn5HFyMqHQ0zrC3ZifeMq/Dx9/PGXTVHVDlyWK
7Ucv0RLkUxjI+jooJH4ZzqZNE+02ucwhntvlm3TIndf1bJRWtr6Fs0rCGA6Wvbg1rpITd+DPvcp6
A/71W6yjD23YG6EYL/yWiomFD8xPysr9/iZ/uWJbLNfrURd869Gc0uuu4phEnUQo63McIJsMq05b
IzwEFg8YqDwxnb66JFnU2GYzmgwE6PMzbeNyEdOF8UTzoJCCFIbKiZv21Yory7oMp5bGmaEcXVFo
toTIhCZb4/BaRJeiKeoFWW/YgboT9+7La/kw0npvP8zPFqB01YhG4db1lRWgdUpOLenKVyurrCiS
oslULIBWfB6iESsLLhEXI5WXcC/W/DG+pzhi2uzOILcZrihoiJdg6Q89dOg57S7NkuSU+DrW0pXU
YMcwUQXzTMQcVE4XUvMWGi+D1u5M4VoReMZtelfBzRuRtKBiIlj2xBotfTXDPl7Cehc/3CXyXHnG
+FbdyUeW/o7NZxNgLyLI3HRpSyE/oMzQX42mbaE6OPE6fzkZPty/dVf0YfBumvMRQy6PqAv9hPTT
AKVpX9xNeXtie/rV/kpWFYpGVIdUzTiadkK/WNFsRqVbVHfjcCZMlpPQrv7+bZXX5328On0c5WjK
iThNe+zrBKhv5L1lp9vCzS4XQLXwJ338wIinbJThPr29je7nftTcM0NC99TK9OW36OMPOXqPK0VR
6QLyQ6jxuuGhuCPq0iEK+WX1YTuFl/sxGM7t95f/1dNUREpwukG8nmYcDdqGZaKMTcChfnggp5ku
fO4ZZrVXypfvB5Is6887zXZcV0w+eYhgFP1orKEt4IvknLBbqdtgm3FaIp+bDKvbVDjlQtgPQVJY
w2xZ5kvR534PA1uK760O4G3roU5VKt2ZWRnaS3nBMoVcFYrCSAYlsi47N4FLAQztk3lH3W6r1TFp
UxylguhWQLhAk79J+0NRxVco85CDPtZi5CQ4h2YjfU5EMr4T6dySXsSFYQ2I/ylRxMu1KGg+kFNu
y+Cmw3g+INysY+UgT7dKBY0efCVXzI/ugIuH3hBq9iC/ZtVly+BNdBYQJDtqTySkeaha7V60tvqq
jiVoddHeU4HMWZYZPXPHYQbFCkPeJNo4ihFLpjMyep00vHskCE4Qmx6NQT/RpIseHVQ4PRc5Vuny
LRTE20W4lpUnTe8vhxxpU5JZ+7oiOEKR7WqQ7ZoeI/B8H8n2RTljIa8Ul2XPyedfCjXDwcRc2z1q
HRq0aEdTzsmXyZ/1wIlKrBkL2cdNtq1EHb5wfWhNbWOm2c8GaexszL7IZk0t5k0c1l5CEHDNoNN4
p7Z39DoAlwceDtOD0NBsMVQSmWA+iQR5wzJVNIAcFvI18BCTBanUDJGyCV5htPuuJ3FMNp0UFDHH
VAfEky3E27pKEUL16Jt6m+6wvTZE6oYZk5RnMSj9KFyBM8uBQPcbWRU2cTy5E2pJBZ9Kgi6q6UnK
UdR9V+yn7hd5WVuzWPA8SG6Aa3AkkRouCfvsHwZdwDEDPZjAqVPf9WZx9TVvXoW5H5Y4F28bq3H7
7rXl2EwJ3BvkxqGje6bDqi6bwalxy9Spsutz3U0RzKTDL0WJbHrxfhgG+BJB2dIPwReyFRvFJgPT
zYK7rptvZ8yKLTYxou9gYJrPjQB6lFCXIqLOSrhbex8V1du05GdoS90W+Xe5vJjEZsX5q4CtVCzY
rKtkVJVzeQhJxrGI2usy2YdZ5lp0aQrsqR3s6GRpL8Kc/EAgIEP12LTAA3v4ZEZw05PGXcpXkjhv
FxzrY23S5qtdnQFHMXDUYRv2kV8oSGOiQw8qiGQbOyT8aVppKQW5pYXsN7TPRGhvinE5JZ07y9Gt
Ug8u3GERbLmatc7QXxENwQe1wxtAokZ/u8iEwGgDnHUuLcFhSTGrC3ajRmALjd8aUxwiHT7cqu1L
JDImj0KO4QUDxhjHdhVMbgRqc5pVF2ivo6g99rQQ4DhHUqH2gCyfxdrLhK9OR2nYKq9DN4Bj531v
O3v1PtRXuGxcBXgmJAG/rVM/5wEjDvupk1NSsivPuVJDJpFKBc+AbTLsRFuGVpSSh9AblR3UNybJ
JCU6rVipUWW/B/BCskwDXQziaQd0Aax9dz4NiSuLDR4GyLMQdSv1rDZKv0XYhgWM+3upak+ykHi1
qV8Z/Q1da1tIbzvjtotMB1+NY6rJtiN+MOPAXaV3ptSd6UDum/GsYjkUUPVqxEB2QXdmBqojQdLP
rfdoVF3Ud1sIoN7UX2dLfqFIbP+bF8Hc1/V0RjKdC36dxvovnfVYFy1HUGLKCqTfRpCNp2AjTC9a
0O9YTpxSIJWK5bvoQyfEOzYDgVoM3UXN4Bf1SxqudKTck4jVGgDgLfK4iRt1O2IcT7TIieKfE4pT
dOxjfaF296EGGWlxVKVx5ArsUJL7haDdmO1ttsZ4g+AWonTLIjBF+mYR3xOiploeRtbK/oLZHfYO
6XzENM2TN4sP9VBzbwvQv6TRZMSCh5NTmRuFrCmiWey0z8icyvDmRraKhNckfi0ZAvi3s4tx8wx7
AML4eCsST9NXMDtT5Lwx1pYZG0Z4yxLtZr3sSMKhbJpHI5W2mkHa7HgLYuMMdX1Sgt04w/e6yTGQ
iDhToqb0BHHxmvIqlCBygWGSpgWGD3uOanqekPuSbYPhJMfwRKhyp+xM7SzPsLoQw9Dl+aYnDtLQ
kZWShplrr1r/xk5pY5oRyC2Vd0TeKH1HMjBYYjjmoIa2BmcuEse81iDaO09tJd9NRrSfyKssZxO5
7S4BJ1cZ9U5Vct9oH1V5IXeM4BodNOwEJR4SmV3M0gUcVDdZrUoJKaJN+Ahu0a3M/J4IJ9T3kN5j
ZP1D5gKvnwCmYCW4kAwM9Kxa06STRUuOR7UVwtfYAvbMRUhyiutk4QvEyhgoIOWZVRQfzQRZU37D
GWMDBshrYAEmyhVo47ecRVxp30JilJONrLIcdino5YfcEi8RCXvhIvqKtaWAstMaEx677Oegj8uR
CAL0FjWEx2pFcHR7lFegGCWW1toe6necP+5QZ+d0zraGJFyY1bAPldQL4HsBegL876WmsqlS8hwV
ejw51ecw3FhW7ciaSLXtKYBH1YGzF8TQJ7Ob7KkbaNPw+GVXTFpnSiRXK3+Nst9Z2MpnGN/LZdi/
6JZkN/BeBH1DEAm6IcMRzGw1Z7FzEPYwAMBE5E6Wm5xDmm0okEsTZYc23RKF5xCba5vCTUyCjLKK
xCwkinnvIBV1IvHNCPWnWLrWIuJnx5c2yA5E6G1yg/wZ66bQcWIkhdtH+UZsMK0Et2r7LpUse0G8
1audEquuQlhTFv8Y9AdRUbfTSHIUBamVNCTl6oU6/QqyzrMkFUFEfBnhu6hz8jbK+xG0qNI0uxKv
LQlFdstDIDHWUSGEpLKx1eV9VrC7IYxD71+wTjhEQUA3kQ9tjOTRIhOsCt1ae6JxstdldRtOiYNq
Cm0W+qypt3tpPCc9xjf0DACyuRUDNhMiwnC5OAcJfAYD+wBzeGu2gT8Qowb62JVr0kL0NyNYCTQR
umQuT9wjPsWZcNtDDY3NBnIBL2OxvFnhc6lW17qUe6WIh0dN7Mw0yJu7rucWjO79ks4kEv6qUbcu
RDp1DRIHnryA3Vk5FGCs4oy9TvmMKDgJzwIqhuE42AsZY4BdHDL4yIbt3RZNp0FIb0HIfN0zgQdl
W4cvOruuYXq1CEazhCeNPxq2l8RUisbsShtirw1+5uPbWFQkKj/U0HSyyriYzVehjQ+yRhAi7I5e
uWqKRywSe32eHZl03dAAcABtnWz1JCMNji01ESUNyd+5mT+vgCjuFV+Q5nLGrTVLiW800s6SnwaS
Arrsml2kq2U4dFhbmvoqy17nCA2W0r1M7HTL1tgrKFYzXD/JDDFeKRzclq4ZjzfGjA8tC/Qd0aWb
Fa4b5sMWui2JxhbvR7BLBrZq+o9+vjfJEui7hOaHX3JhMR9YsSGZ2jS2DWpraxTY6xOyFNMJipbn
Aat9Uw4vaZzs21VzOxJBNWH8Vd5A1BLwi+gxVienCFPfCp7w8tmi+K4A0yHCG/DOcx+AfyJ8YkAm
ZJR3lBu9mcrQHMMZ1zogkqSkdVyVDJ65khEsSc9EwN33cEpD4zEF8maxKqnha4abhndLVjRWVoBD
2S+9ODOac9jmSOgONSVcmZD7jolnBVB3MySYNTDTedyZubwTteKi68ptnBevepzdJOKFtoB/6lqw
c5QnjZg7fdmbh0mZLqVIcpspJrCMuzPC8LfY5tS/1BSyF7EDSXIn6rInE2LeiiRzDwe8zHDlNJu8
vn1ZosU1ehacchNHyqbX4bzOcwg9DdLSmD6qVECQmvFVvCXai0uWr1HDkYYR3zSR/hzVy9YQ6YfL
jb6VMySYSvWjh6u5qqJSvlYFGdKmhcXPlBdfyjaz+SxNxjZROzenZEDy7EPRwFQL1zzt9duHQ8A0
SA6xJkrrplv1uh+RjhUL81mRUZbs1YrvPTYdDnlGnd1Vo/UQSjdCw3i9tqt0kLMK2qB0eq74bAVq
SbyR4DX6Nb4YXiMiSDh0JgnysVC6G4vnInooeiJDCFAdG4hZyCWRg8f6axgQ2B1cwuIWSghXIexw
dFQhot0Mnkfnd3XoyubrQqSATZjQhRFUd2IwblWLX6gQZDMQgBMmPM0bqw9xDnbVpgnngyXOP0y1
PjOs9kYUYXQoooA9lGjcmEQo0kgwfEAFMSO2KOl0U43dQ9kW7PHh+ZPGIAvqVhQ4mS6VzCaleNFT
jW48OlyqU7JOPlqXEocmc7EBUPqsYskhZca2yHeQa4ONk55CGCAFubtZubpQRGcOPAuYt6eeH4Fx
1oXDxuRrtjjSd1omP0VWcR6x7ljB/DzhictJ1Yo4iInyvTkSEGkMdj+g0pPSq15XvAmTCeh1Dlf4
dJjf+BrsQXnPYxVvENvDNN1oeMJ6HV8IEO+cej9bYRJfcI52GR+t+LHOL7FKeHX3zhr3gijXmchb
JmjN7WGUDqZK5KNxC2AFhlS/zwlZV3RhNwYl36Bg3625Wb34kpby9chBx0D/WmWbNntUh2dB7tnA
imvIl1MUOPGG2G5Dk8gt8zIyIFmqOKVjEf31cGexJwjyx7E/pKLixga8OYWEX84dhUEc1cM03Y4G
FUPISYQKrOnkC/IQEcpfaSeEBxSKTiV/izxREQ/aeCjnZ8yOQEbxfCgqfDSLgjc8G8BQeE5mzCA3
S72DyulrZeny3XCjkGIuGctEs9vEhQga8em9KwQBOMAfUqGdLcRAx6jthPqXUZyJbJYN5Zrzaxnc
x/21nnVQu9SMVE0+L9B/koVTOoixun2W2dwGZwY8CI7yjtzdV9m9Csq3uaoDt8IAoVCA6u8yLPnY
kJkUKvpK82IS16B4avSKfsBRBcq39tYSTKqA3G6Ia9SswqmDK2GFjYzK6KUUVmuChbFewkpxtPKO
rd5DZ5x1GL9zPnlLDftLf9DL/VjiV9HW9D+/4gdPCdM1gwPQn/XJVTstZIu2yKpDe2UNEjK2iRbK
nKxPRjN7ArFoRMzYpXWnRrCP+sKRZ0pCdYS3bqA8APNX2iXarjX91oSzZN2tgmRzvzQ/GxqXLSHM
C7e5YToXyS92vW6kPIax5umwDwOi6jEEhcOtJmybCBSVeCZLnlwrzO8J7SKnw+hRNi8RytvjzGNW
Wcf0bvIFDl8S7TPobnGJfmXBKywFv2SVQIv+LpoPRXlvlrMto0ivb3AyOkHbbcLsPBd/xEQptlbA
AaG0S8LXy+hK1zyOs56hPi1yvTGpT8jgQsXkSh4fOGjaJesotj/efMxSMmAg5EvjvjBJisa7V3Ou
uw+Dp7kHUl4n571W23K/W5TrUPwl6jc0dLew5Vz4m8iOwamYd5mG7bdDvYu3dVoGkjeAx3dT6RWJ
jo2Jj8vKFE6j+8YAzrM0+5iNZMfeuFHMg2Gij8KDFZZ0cqhxtZS0au2nBONKHYUzkSfdASCzzHNN
Rohn3s/xux48NNMv/CmO3MeeKVVuPwRnSQCjPcLongTnQ3NFqauNK5v8K6dnqsx89oSAY7Nc3JnC
o6gzo4WDNTIH0tG2NOk8TxRHL6dDoLZ2R3EsJRCuA6chp/pBpfUYqoU9sR8JGuNc7jiwK1cmKcKZ
FK5+WtxOJJINF/Uie0Il7OWZVLYUlAGTsciuwjAkN7wGC5z6abDsOto9SYE4jG9jKfM21o9w/jwN
LopZGhtQOTarsgPvwmlk5XIaaf7JxKVg+cgtXtvk2SzivdKO10av3BgCCQImmbE6vBSTHCUdQiEk
H+3BAEkSchvWE1AnPVVSfVZx1CMcfrvMCV5EqmbJqx7eDOq+6aiyYkZTF3IDZmxPRJO0QrsphWeR
KlGnCwf6LnYz3daAIXs8aKBZcE1Tabqj3uUZRuvXFFEgPtpyTIUyLr2mgPRvNFs55j2PVHsqScRI
qTTqljsWVLsEjB9kLqv3ovRDa81tkD+QNmrrPNTQlH2M48Aoa0/INP6evSQpV5FWeubY7VBJeS3t
s0J9xmx3NxF3IGHsHMycitVzHrytKbITewsrAEip5xeR8GQIz0VB+gRHYS3n4HITzk/wGHBKQ9nU
Jz+IwvsQXuNYVxcNTlDIWLY8BJtsIMmV8qzl0monOQNr+iErmy3O0V5I3XKiCl9Ut0sCa3HBosVE
BvA4hp6USUC18QcM8R5gHRghghWTG+JqSJ5vOJljE29ek771LQ7MWnInxzfz9JZVV3VY7lLzUlwe
lNiCyCXTjoSOVBHLjV9ZUCoHCrEzlgRYmAjdEEFTjqoOpQGXX4y209DuKDxQI+ZLRbIg6TI6rUYj
tI0xulKSlVp9PnAiDeu73vhZWeRMim+I93Osw0n7ngcUNadyN7ObrIeHuJndODwAavN6dvJVVm5z
CnNZh2sr2Vt1wvtX3zazQuBJfVlyjBiy2OmU/rzCKlilwrooncvzchiG5YwQcZSCbjLcpK3gyoR3
8eQ8YDKUXAxvzC7NXH0SMpDNMcs/H914Gbdpv/hJveyTQX5qJ+JXWeVkFjLLJCxNlnEnJoe4iXat
uOxTQb4bwDSACqXYjBgmD/cBmy8rMq+6tnzoiOAYMfMrBTaQ1roEGEexenClpncBk3nDTMwO8Tit
NVMj2jWDcA2ldHFTUWoBtfT7sCXgDuo12YKXsw4apWgEm6SB8yw9a6i7C3yfNYSPsY4KR8kcARIT
5npboMxetU+N+iZbP8qC8xSUoYQzadCmCDNx70MQ7WqAdvgJgwr+QHG/hO/r9yySdCQd7FSmgRSL
6456Y9SxdkFlMNf9AXu+QSNkz7INEq2pWblZvVWJQ0L9dJ4qgS9QApFFyCwpoQbx26gEbgPcSvkl
sQmzOlYE8uh2A6l7iXqLSdQbKeVWVMZrUzkveNExBdtxdklIMi4zsMjNe4zZbSZWksN9zNURAJGI
r1V1axVvaLYBYGt2TVILiQTUT6LNwHa9y++w8HqD+jYIN3J3xpnUyfFQk5C1q6r7oH/GpS0vu5xd
HunGESeyhbNiwlupWxSl+UiYA64bgdxznRV1Ffjw5HJB3pcQkWRLBiyx7zlFks51zYeEQ51Lfpyv
0UGSO0ip0U+FSOn0jHdYRqgbUcKaxAP2PIe8r7EClKXtGvV5FL1SIi0Zs2xCrUGJZXfGb1+y3bvS
6QgVFl1uU8EMe142TzXIn+FuZIceW9BtC86RgOI63YJ50RNsAQC3Sy4y8h6yUXHn7tBrj6nes7ei
GD6jrMDnooZnmbibqG1g/k7ItR1bUl4Hn5ALLM/QqIqrGj5DzOFE5oAMPrwjuaczU3eB6h1vxEza
lMWVEPbgIhdnUEnuiryQc45VxojAZl7sHNi77Kn5I8hcx2DNibKnqPQN9liCsUkmT1dvIto41ow/
W4Rk7YYNdBjpDr+pY4T7qj7oSG+A0d9ly/wcGFjvRtO3osoNUsLXIUjztcn9pYRClA+uRYAX0G07
otKlkGY1knHZEEEeM2s6oGaZFnkNzmmSY6B38bXK3qdous+l1Bd5hlihqV/zEhYKsQ/svJercq2Z
tQ9Lllyp7N/M4EWgoSDwHlHLuSa3zG2r3B8y5U5GJNlRB8Xj5DWUpMAWbUncqQXQHyKIkWtBedJR
Q7f01ApKv2oCA5RSgyTMtja2vlKT5E3MtkQpgChgFu5iU4N70UeDz3/tCCRqQ4LzJvhbUa2Qq5Ri
6+ocnc4TM86uytKLcaCVpFyN0Y1GsdUCpdcZP+eINkIU4MCe7IaGX1UY3Doq8W0/XxNA5Bi9dD0K
Pwt2FhB6VJH959BFV+FgOsGKV+UcB2HFrnAQ6kFyO3Xtj4poW2kCnSKcIwzjmP6uUPvJG3ZEoF4M
JnrxQ+ta8q8w/6e6W/IxB8cBQpDEHhEHXkQDcHj+vqX7Z39e/6TSPlJSSKaF4chEIt9AiaEFSr7p
oWsvvx/kt+Lsc3/+8yhHYodUSLpUHtGC673pDoPikDEystdFhUGh0aTvMvkyJTJorCwW0uHE8KsE
7fPwBjgWTbPwjCj81ZEIgTipMYgLcBqrQqy7qteO/KF32ZYf5u0pJbX8ZTte1iz2qAaK0t8agQ/i
CmFIQGJ2OWVoX3skhY4juj1t8Yy5EDN3wa52aUnS2nHmSzKF3Og6c8rtyHxz2flQef/+4v98wFw7
YnX8JPjcDPPoAeu9gcsYQLc79I9l+mOmahgIp+RSX0i7GUVjfqiKriELOJIcChaCn6Gr1ju8cMUk
5cKUcAesHRhJzzOIk5vvL2t9ZH88UkMFOIlrXdaOB5y1smmnCo2j1vMNVNfe1qMgQ0CUX2ZSVL8f
7CtFk4K5GmcOJidLObq6HNJXqk7rYGa1SSkCVpzGvh/iSyWuKsuSBN5MsqDdcsEfZk2pSsNItQwV
497cLG59nf+cDvVbgBgIkdsFZnPhKvC0E8qZ/2FY0zKpxlk6F/h5WMDXqjwFKKn0n/r1+A60qLQ1
P/MjN3X6x4K/vJjPTqu7vxQxqiQR//e46yv74XKB6YQEf6NAGmExueE234NvFvHdyI+0WbbLFcDQ
E1Pm5JhHt5ip22p1xZiLZTdn5PwdSsd0aXVw3tmtLrLYPaUB/urtQ/qkokrF2GUerzzapMyLusom
R2qfc3VjqXRig6cTc+er9e3jKEfyp15VIeXVPMRoV+0iJ/XyDRifDRyWLXHXJ16G37/5+NVTFY0n
h4pQkcz1mj88Ok3DQW2pjJYpZzV9SBOIjGGco8HzB1Ox207bt7r82tQXU916Yajvsyo7n5J3gON2
b9IwZo9+4g58JQjEYsg6hw2Clf7o0eai1qe5heawk94MurtKRVIJn1Qs5ISDE/cntft4lLHpyydu
x1ervboKN7kjtM6OHVX5OJByR/IA8hTaNw8SnmjAVc4aV3PiGtdX8Y/7TvIW5kC+KixHn++7oZKk
uALiXf282fWb6ZA6r4szn3WbU4KyL2Vs6oehjh5xbRHpHZsMBS1w174Nu9SLfMQVDtXp2NEc0tlc
GjvfX+AqHTu+PvbjusgqhMfz2MnS0vfXOYatgxKm6qebac9WdNOe2A18Jbzk46zCOeEK+UJ/vo0d
xIy6k3lgs8SGvLMLCIyJVnlC+q6RGlIR0Pf9dX21BnwccJ1BH96XWTAqJerRBPb5u5q8NcP9mJ1a
Adb5fXzvdAnfKFgiGCh/rDNWBh24SLC/n687DrrUW9Zvv9yRqOAJbn/iUX0luFx3ODIQHjYX1vGz
yoSKcAErXvc4KFd/0m7w8rfsYb40dxy6foo+PRpvPtCpRCXoGi6h6lstOvErvnj1Pv0I+fONzft4
ngj8Ll1AHgHlvaC5kqknK+PN9w/wK/E7Aym6aikinJlj8TsNJb1TW3Z0tTc76Q1qE+hn+/aZqeqa
LoGvpZ3Z4SbyiWj3oq11rfvDecqeZzr1jnyx7VktLJKuqpZmELn4+ZILpMtFKdawcLFYxOnbQgUi
0fZFDOvCqk+tql/MKkZjZ8dwSHi1o82BShzOABWfSonNN/qQ3aLx1zaEZ9nVZtye+rB8fW3/Z7Sj
x6kg6hdx0DGnEAGFAi2EknbSVa3mPNLyxNw5Yh2tNmjj07UdfTF6Cu+j3HBt8nVAhi59X3wjGvAG
Oz8Lz0gk2wgeWJjVA9y+sDuPPLQLJ1+krz6mvK8aSeiYSWVVP/oZy9h2VT1OzGHIFXa3U7Z0uQm9
jvwUZyR/eaM5wz3n86G2jd338/qLY5nBOqvg2V8fMdCnz7NpHEW1qkKgGeomu0J/vgOwfUZx2CZU
9MSq+9Un5dNYR08XI0Ccl9oC8HLyGyCffu4N2/J12Uv7+I4ygWxT6jx9f9c/9mhh/DTs0f1lXQwV
y2TYlrKlbfgECjjKJrmQMCBH3ikLv/TFcHgIuZdYE9Y1/+iOViE0RjZ8gBvf1Wt9Dzx9a56Fu+bH
7Habk8/viy8LnjYKdRYGN+0PZ5tSlCa8ACQOtUcAwYXm61Srwc7icaWONZ51NyzCDxRPTsybLxZe
TgtIzVdrpigdezMVuTESDtSVi3LWy1u8Xvdk02l+u4GNaxc/GjoIKi/O/N8e23+L7XFZvRW3XfP2
1p0/V/+5/qf/woD81+e/hQry15/sPnfPn/6GMnfczdegjOebt7bPut88Efgi67/5f/sP/+Pt959y
N1dv//jba9kX3fqnhdBu/vbXP1qRC/I6S/43c2e23Dh2bdsvQgV6YL+cBzTsSVFUrxeEUspE3/f4
+jugKttVvrZP+O1URSgkSmJSILCx9lpzjvnvuRwPWTn8LOKP/+9XfqdyKOZvFJemabNkrW/x6qD4
HcqhaNA1uCEJ7r/0GnRO7YI8ArgbugmSwyK1y1QoSDUWlr8jOXTjNzYjhEbqf2Ny/FdIjt/NBf+4
wLCKr8YOooB5caQN29+GgT9VN2IylKQtDDLaLSX1AoVOsKwEmwT650bPCshgM7Hn5Ds4UsKkfm51
ZHIrbr6RgOcG3YzDlQSCOIXdHRftQ9IEwS4T6THtLkxCkpPeKRu7aRH4qQhNG9QuVlRA3Mf0linZ
XkCHWVPtF0SHBEn3xHrFvSSR/0dfOCMJ3oGjKdE69IoQMVErkVvSRwZT2zg9mV15ZYJdObTzyI4k
6JIURXBkcSLrx3HBqwFhk2kXSjydqGRy21BXFquAu0B2ahd2S0grOgFZmu4wZ7iISkmSVWgml3Nq
MSWmnRXEIHINOFRJr/rw3zdWlVa+boH4HQYGDGaG0L4rPrjeFJer7SVqp9ZL9FVC1u3iyPg5VrCX
MHIymRJ4WGQ9ciXEUqQbCqcd6SjWo7bL41UWueByUrVa9zWTqUqTGvWmiEzEw8k+UlubiQGtTsD6
Edo9FDQWiWpF/doOwQVnOqnO5EBAJgxoXPb1WYjmJpWVgVoC4SJujaYqNSfXOtOB9xC5CyJMQQoF
al1A4p0SkMWCyiSLFoPB4TIwcCdpvTT7xe/gf+ImiFSU90zzdCT/pkE2al7YMZATQkZG0+D3NbbK
hB/7WlaaBMQZr+DutmLF89HFIrmveeuw/nlzVT9OqNGcnkhdGq3ST1UKX6Su+FmMESO+oLM9w6g9
tQB1TEQLed5p+9iUYjOuQeqguADHdS2HoiYmuUUFaU/SQj8YemtrFFsNGWYrqQtZBpnmofNHPlFI
FpPifMefmHkpvGA49FSCVTeUxF48g6Gv0DlXrjyHvOS5eTEnvxoslMkmreiYIdiooDkuNTBeUYOs
w8buB4AJvGxRbvXMkHxzbN9E5QmFiPdyMiOfBGjZJxr6bCkcP8iMMWNnlPlx8NpVo30Ik8k6Lhlt
+SZp0B3q8oLq5IWIGneKSSOmae/0hvQkp8E5UwaBDWM5Z12LAz2aOldU9iVQF0KwI2ba5WLcip72
OTVYwttmeQkBKc5iVhu4HVo5U86at1wlCQJ9MzM4JH0V52LGpnuxvFoTKUdpfu+VqTxEMwHigfYs
5ekdMOKca4gkumUygfESO9gvabOZJ/W5CztyeAsYewhiD4FGyZWQueMiD1MM7X0qoNB1SJPjmrTb
hfe2w3frDAQHVCESOxWOIEOWls5RnW1VUp0Z4xTETRuMWKA0A5kt3uwBEU61IMCK2mE76ISsL9g7
3WCc3LjTRzfJF4MQx0n1Epin7txUG3zGn80M8gsqEs5PIL2QFk6o/7dANOFhI4PEPaF6YyjubZ7W
TZWBCyVPH1OmGfis+9kbEswh7SAdYlQVfh33WLGFopKZo/qhoWAxsC/hABEckzDZNirno96sUicr
wZcRuXOQMhWrkZZk4bZQlM8R7tIWpj/CLrVHrsw12M+oxNU69ueEq9YYkO5IDa6gGYOLPTLnmE37
vpJShnEZohr4ZKTgma96lCKFLWi5g3GPCe9Djw4aNRWzDN8YhgQq+XLZh+2qlI04MBDACqau2T4K
TLHy8ejSdTkmGkvdU9ayuiYW3DjaQVWCwteaVRJ89IBCr2TCbudfk5y3nm7NzXYlw9s5LjAiWhEp
2WS7hNpIOkk7g4/m7CbJCBDAirxtAnBEYcwY5myALd+mdvvZLdIr4P9n5qmsPOT9ZIYq38JCIQ2H
vChgnJ+JWB5LIoe+l8oqToy1oiZyrD0huNVWDwpOnoclD0JypKKA+qU7JqmQ3cL+0Q9mttXNbjOa
c7wLgxezmbtNFkW7KhoaP1ijGTVenvFuJD4JSMx7gDlxc4t/AM3/IpV9wk7GvLST0FFhIEIvg0VO
VbL7ftHQO1tMm0OLipfwIyC1E+mcoDuvDbEJdotOjSPBlfpo2YwhDaZL4hik7QNjMrfSjREAafol
WKedbgFH2zSorWL0ebI+Egj6WSwxEn4Vo6UUsIphyoJAAElqTRJARpGqerEfq+qtz8JhN5nQltNh
QBDMPW/syYqKIy7ARg6qXdVtdW0EAFvJX+tzqPMthLUslFJzK7lTN2MnVZecyQ4C3nRbr7wYgJ33
Rt4ntyic46PRTys4WrmSfLK1NIxgixLqLtlNeMbn8DHv2bMnE1rbTmltpocidWYVdVmu+SR1qIi5
sHQAZ9ySlrCtQwIYuKl1tGtX7TkVMfpK/Qwd/occp/o18hKlTw9ZT063PiBRiG20LlFek3P8TJGw
7SyRbMpRxlcnJ04+kka8xF3tJKsUacAiEzYXMKv3SzPGJF1y7eO4qZQcmcSwvJvxSJ09JW9SZR5L
cOTovZpNWJTHOh3MnTERwwGq3/BsQ3vQWQ0QQUs3GIeI0DEw5OZQ+r2XotZhu6nq5UeWTIZHnhUO
QnP1geQVI+k4vAujhNl1FV7mbCTdR8Nzkc4PEQ6pvJMdPWKQK6b8omjkkdB0RuljL5kXZtbFkm0u
vz5Cp7LiP8sUMQ8Vq8r5iDlGSXvMTumRjL3cm5m2tkpobtckGHMO+Pdt+IFEuG3qeT4XVVYT00xt
Ug3HYCSGfkAElahh58izdWyXnvl4Mjj2FMynPg/RNPe+DoJ+m6wi35rQjRVFO3pmW2ZIEmSDix2/
ZG6Ob50WkdNsmty3M5R6eTj7uonRamI5dsbKQh1k5vk1Bk/sSMgBuC/5MDKTndn3O/QABho07TMa
yJ4nNM1TQ8XeDmoHXB2nnNU+KnkVOUzmCM2ZkFyy65M6hOiN0SpkdiA9lCeybKYq3FQJpEOtsj2r
yvBw4SPvbAEaxFyAgej5zDy8lG4EGxHOjHcvGTPxhrtEUZfQY3iJvjjNUJjNCzaAQSCjAb8zkDn6
ne6a7eepiTbS1GKKXCqgmsuqOT0NQaz4qL+QDC/Jy9h3ylORGax+tng3UiQ1k5qSDQDJm/jF5jos
pbFZBhCPVUNWIG4AOms1qjNCwFkOCXcH6VH7aqfMe2GmPyvNjvw0R7oWqLWXmprw6OPSWWA35GBP
Dnf6EhyEWoiNFej3WoGajvYeIyYGiCToYoJsdp1u42YcEThGmWNHHULbzrrNgbgZVvhIAPt0aYx4
QBKiSh7y0M4BNaY7SrTXZuSoyiJxGhnAnXDRyIO9s1ris5LZIPN57IVjxOiB6bVSqhKxxm8SR5EX
vARzerKyftk3CapSfTrkEkl/bRNRmscVzoyunkgAUbwlpfpNYjRSclh8ll3CqDEKkBuDH2WJN0c0
1Kiq1anPnSWGtWN20i82NRVr9We9GApmqflEOBXSe2u8R3xOlbZISD4TakrwyNtkLMJTr4aymwoL
XxeZQmgZyUngJ7UuJlN3iBBk8SwNaTSeNS6BY5Lz5EW2DT2uLxq/CpEYLR1VZVv13jLjIVQGnLCy
QtSbOQivCIIfGQoeaUyLbScThUFgUyyU3o0M3Mq9RA6BxXKeFYHwGnVyx6DGmhu+Ggl1oLFEr6oe
B1sxpM8s25dcns9dtdxiq6vPSPICIoycmsaTo8hJs2nmuzBD3yaN8a31amR0So9dVeFcwN5SWl20
I2KPmqRKOARZieI8RRxT9vbeDuk/qY2QL6uF1RAXbdHbfTuMnVcP4leaL+hH7ealNhGAyRX+We2x
lSTATTGZwT3yFC0psVqtTuO0q43rNu0o8YRULc48pO/aiNYkH6vOXcLxg9TbU2hPjMeXGYe+nt4b
Wnjf45dzJYmQhzWJtOaNFWKR/UqFbSvD1O2X5FHv5ee+j8HIjvotTOy7JtX3UYapjRjbiFhV4rYE
ric9s4tDyfMt7MvQ+LfvvdC8Ylz1Wxy0LZHOuzziogaHTT4Hhv1gBgmNKMYyXoBQ+qMuRmDIdD7K
gQovj/INtQTrXtrW7iCXO0yGlDJhjUujnAdvbkR00iaJNKNgzF1LF9s5C46BRpGo2relNbdBHCcE
kOkqEsr8TDJJeTWtyO9ri+uJ8EGo3Tx31FAoTOKp75ezqOWzOrC85RmulQGJGWK3bDiPQWNARa4v
dmvmHCruCXOhSP6kKSkO/TFxkcLgrtHwfEVJdCYt1tXm4DPqE3un8g6fMgNrJr87sIzs0pa4IlYd
9YCHdWOKkOTbuiQVvOlnvx1kMrEmeY13EPhiS6ZRCSHwfTLiwiY7EqU1geIJeQAueGY/hTV8Sgkh
kFJibrVI8rTEuG8ZZwWF+qgpb02NuHrQRLbrxXAdUgNVfl+ru0lhIUqH4hYNhXJQJJ1TVvqai0Ic
coP5xjwpu7jEhkWcAkLuyRbHuB7emPQwgbBRgIrFVgntKUY/60LmkykyZxWyVT3WZJGUCm5O+YTf
XmzzjPyfLiZFtm7IFZDHyJmqiH3slNxErFbA8WcbOVF7GATB01V1ijLxYCVh5syy+hGNabongyXn
drne/4qzImOmmSw3igIU+wI5HYs6Nj+VAHVZmY6GVdTbyAaytUagY9Z7ADJvk7GBOkprBWubxSZX
FcuMS1d+TDsK6r4hJkJN+2s6MHwwiCvbhILdqLUl8X48G7NF3V4r+rESs1/207CnunbNqcTjvK7A
LalHi6JspWw8zWG8bXSu9UyN5KOFOlix2ccq/Q38cLsb5+EJAVe6L0YzAtstjrjtOQQWQcOyihE9
TLcxXmuyHDvwB6UNmrpMHDpXbOwYzPpDO38t/Zpk0cT+olHY6VWLkXEKPoIcdryE/DVopA88ButK
emMj5DRjaR25uQmrDvam3FCkZDaaMcXiWbjaI0J1Mm003VxC+Fro9ucof/ax3mxJqbhXhlbAZbrJ
CNr2MTELoyq2RsXyU2tsBYMefaM6+d24QIGO8XH3mHpoi1hkU4Ur8CFFXEsAmHlUgpGwA4o/WktJ
20unIgmfko47jKyq0ERnIY4djnUyWpAWpzZ6cIk2md9qU38Og+ZmFFGIaIzbCp0ObjAFguIkT4j8
aPranRO27gY1RiNPRzUMWRR5NdOIWla2h+qoZeOvqegyv5lS40iws0Xxg0uFrk+wSbPXXLdJTUqL
S40Jq5qjnbEkXhbNfjXbPzOLfI6IDGCiazImgT1vKunD5UZq7uwiyA+8Zg8PJHcgdURH3zWf2Lbu
m+Bn0A2fds6eusHvip8y8DEz1VPBSq2/9k3zNDYo9hl8E8xnYavpkNKXLC55GvhKKQ8etPWdCLLZ
DZVPZMGTkzDX9bVQEp7exE+GGHCOZ18NO0Bu7eiT1aKEkdAdxnEgnkzuL6pEPwafeMj9RvIWY5Wa
iw66Qx9vJYFaVetlBNGphslX3bSd9NrmXepbe04gzJaVOxoRRiy24PQNMYmpb4qMAnsarHSrpBZn
woqCmAPjPqwqY1uJ+COXsusk43PTogwzVBiHu5GK7GTDCo+CNT2zin1drQpq+Glm583KIEZBba5P
sCsRXc7Esfq9URl+1kioVXErI+VvfKwsDltKbwpTlz30NTRFvZHqnrQiY/ZSRS5cUc763UtqBy9L
2CdeHwz1ZpG7Cb3oeoGzZklzMGCmzTeCNxoNs3mXlhGZ0WN8SclxZbtq8Jw/VLu3nVzChzmF+0mt
DqkyvRCeaZDniNTPoZD/oI4S4Ch1tvp6eYzFeKbAueoTiaFBj7FLlY8wC58rU9v1BVWgWaLd78wA
xzM7zbh4txSZtQnLVFqQLxHZr1VdS7SfZtaDJthNIadgNBBI34/WXSTJpmMUdGAN2kxLFa7C9eRQ
TNOzPCUEidqXsYkwkVfPurVca4kbSABlxpXaaQUCTNSQ7P3iesJuZI0pl950WyIIErZ9H+rj3Wzl
u9l+ipB/GcseY+6452i4Cy7rVslOeSIlnoTNHR8TO6SD1dPpUOz12bB7kBWGzT7B3tz06ujELIES
7dQCw+CkU/kzTSZs9BX++0XNtV9o0VhZYJtoXNZGfNHhB6jQG6c0uiceSXEWO321YglL6ZADpMri
qzwQ/17j1F6T4ablavYpVRQ5Nasy5Z2EFEKqcv0Xm37UVqtgHMKtMwqzOdRV/yGT7W2lHWctFxz3
etZIjvMP9EZHgjgoT42v3go/omnhDmj2N8EltI3CAaOKnChr7bBVDFAwOjKvvYV1Qw5NYM8ZHglc
iGfMn/RoCuseXx4JEhES3rzUMFZ2T1HVj16U9r6N0M7PZ3KuhgbkCDm8aOTH8lczWa+2VN0NrO5n
ERb7Zo4fyzT+HGMN4stQ/VywFnGizdIuHeqcTXu+VZY8fswkg8rbqDZDbd8bKSPPdKLbWijkKhac
347ecVGS9LGpIhwGhDB/mCZ7tGB5miU8aJgeHoa61d35EAlIeMGAul9r6Q7q2PzRPPeHqZYtyP80
3hYt2SXiia4q5tGClkoW1JuIWFkS4ir4GuG8RRGJowrLSFBLbheQCZJYPR2weGIOK0iwxLlJ9TJ3
87aqk1slJb1Ldp3qa+h8o5GvuoBnnzTbr6aGHpwiKeBwkkdyRDDs9CepBiK2kD9P3usdQkrhVQUd
RJugA1t+K7P+R9/REdMqNXLbdTMsK9gkO9g7LSYuIutlMmtoc4k42g3U6W5o0JIUoqrpnpOGXir3
Q9t8ZVmVeNgY8fyYHI1JG7/S7GBFCdyBpYq2KemLoZXArZDyq6nm5cXGUJQyXyI62uzcpE1fKsV8
anlbHSPAzDsS0sZE4YnGYOYugl27VQ67JEEF1BZEuPejO0OQU3rpMY0yrO7ipPVW9whFYpJ20jiw
LHQYgVPanOzxsGdJgrDGcjiEBbc6O8fwkpjkYel95ZH1zK6AGCry21egm58r/Rve4k9iQ73aHB4C
y1gtW8pLTgymYy0gffOp6qlnaFxEZsbppXJdE4lyyypjV7GxBhDSuNpAaRhbE38z10Qsz7NDOfAY
fENDTHxVVWm8o9Sjudu2e4IMG1+pEatVMhCNbELEhru17PPDUPcEbUYaPV+uz4bJFedxw7iDO0Cu
poDTFbWBMSBGhI0J50bJKNboV7CVZmxTkwNB591TNIw4SaO/yr0+bDJJ0/2UuwmMxQ9a2Ex/AMdg
9SdUEMMMuKfke3GlWyixipvlRe7Vu1FWE5gphKJSxMKcgkvhGGF5nvSFNwezvctp29PAD43G3Evx
MUtICBc2mv9QUVl32i9BlOCJfi5JZFr9Aj31D5XFfzWu3f4sLx/5z/avo9m/xjf8zzn+XBuQv7r/
+FP/OtXhLxPg/xsj3xVJ+e8nvtv4R/ORdR/Nn0e+66/8kcNg/KZplmGjTYNMjFpdQ8L2+8hX4lum
qSnChKhO7hVimb8PfTXzN0QAlNUrnE0Gdov24I8chvVbMuBhhEMGISEKsoS/jbuvv89yf8/P+Ee8
xp9zCtifrFLD339wHWivxFMUDvL6Cpk7q6bMfPnPkrZgoUlpVOUvBaHKftlXj/lNeWWfKFjSaLp5
pv+VHvIDO+yTsutrB+P9Nt1ZR3Gcfxqn4avbV9f2Ujxme7LSvpIviCq77HFBkPE5PncEO38QuuAW
+9mF9bRT3WpP38onlHw/fDHFgD9KovIBzut9fYBicNV/xTtGBCf1QzDdzXYK/Lnn5rE7tQdiyXxx
B1logzzWzfbps3oPy8cP7pO9tilvqosq9Dr79X1D7Gfv2Y+5H++oO5mR3ZX34xNDIr5DW/hkb6dT
/9zt6xsy6U/1oLvRZtwCa9qmaC/WBIVul/rywdpwkf5KruWBV3khcmcXPOc3ia7jp/2LjNXQ9qLB
DXfMg3QGm7izWg9m0wH/Mv7V5k5s2MA/hdMdNb24/ujPBGrytOElus4HcTc/cwhP/A2/VL/YBHuY
ewc6Yb5xLO4sx3KqTfYQPKp7hooudxP3kY6Dn/vVST5opwhRPnOwi/34rbH0wQt5LF3b8WcRbIBz
RK/GrjwoG7GRfIiJ5+C+gXQhHYN3a5du9QdazdM9XcEORtMG4hfI386NQaPJiCp2fXSuUcL9yJQj
yJAR+UfvstHfTEeN1zWRQe1ihnvrHmZwYLrLrcV4XU75Lr6vjjVtfifZ1zvoHSCogz2YEQ4Lg+u9
tcl35TY8qofisX2XLvnZvvIvvIiNEjiyH+3ZvdkcdjaiW9OzbtoOP3vyFeIKeEmPw924tX/N5wb/
3Yu4QRV70Y7dA5sgWmPRdgHELO8ELxSy106+xBvFl71qi+dx03/YhxkOgks6sp8flTvpgfNzYExS
3MX5ztooDiZNR/diV3XCjXmkmy5vLN6RbeZVb5BenPp+uNLTwE+kkefDPdA1vWkXgb2TPeWRbVxU
bEABybFbnYbNiG/XyX8YHqa+bYTG1g3P19xFnFbeks3iZBtrl31tukcMheazWnhhch5tDtN76aOv
tP3A7V0y2X2JhGNeRf2en5djsenu8DnToUp5iq+E04jNHfQoR1fuSBinjD8hNwspgTeK+dpj6BTd
Lxgizix+0agy2H4z3NR2k3bunOtnu7FcKGTFjmwlwis87jXa03A/PxhPkCDsFQtx5DEDEzs9i8xt
P2nMOAQXYgZ3d6CzlsmdsQtyKlKe15hvIeQjHKK1P1D5HjLZIVBS/px0iHmcujKgY53b6kd9WF4g
ySRk0vm0U+GAHILP8rG/rjf9wjcH/ooDCg0/tT6yQ3xnPNa/YtXczdZDcLFYlkgbOxQnOpMbTf5p
PNE4b732rn/Ae2O5irZp74YzuDJGVWfjWd8gOmG8bU5Oymq0KckQsEilh8qhg6UB8YWjny25FhHZ
6TK3M9KzuTzqleUNW+0R2vZd7ZhPMmQxRtYlkY6e1dGCpZVlOcm5vOpfNKVMf9q0raseCICMpr2V
nbOP+EHam1uhbgpHqrfTL8kjWLH2X0oMauyNnPQeeoqf7xkuGa3faR8cX/m1bTxVf4HZFrj5z6p5
kfxUZ+JUzamDLXXZ6Sbj8LOW+cUP2nOxubPgOlKXNUe0Fe3b5E5O7o+3GlNEqHhmdNTYxS++HDuc
EB2HDz+48jLnhpuW71HqKIx4EUYEn0GMU3ejPfQLfdMrQKRuOADSezb5mTf9aKnn4qnO9/lL/xKj
DalgxOyq0ZUbZ9zK58Y23XfL3GJkbp/TaGOazx2EH/kFVBHGKMKtOlIlfVQXOHCW157WzrKFdJLu
Z/HBsZ4fiEG2d+PD+GA9c065dNimS3cjM77F0Esn59Ddp96DtWdkCOQITimhuONXhDJP3IeSN760
L/K9jMh1I6t+L20SVMu95O603iuepKt9a3dfwqshccgeCKzqLOkf1plwbSwy9d1KGG4BTIxnJbwV
G+0O8MHEyPnd6p9w4bNxtbaqiaJiIOzik9xVpBZOjpqTVGu38+Lb6M+YBJmYnenHcCI/8jyvmRvd
R4TQQJzg4lAQ9B0an32WKs7mj9zhaT1AbSLjBsyy4YSIoEyc6LGjbamUKV9BFzl09u3zmOsey1uO
gHTwpGdgmPkbAC4TA25+jl/l4lW5a7p3heiZjkDlU/tL6yanrj6N5kncGekRQIs4QRZZZYYOF1Xv
DZP7NPj++Akv2ExgsbjsgAGTvITL13BWUNVXYGhC1km/OmOJZG13Oe0nMHNbUHm08zddoq7Nf9y/
sXzlhsVw97O12T4Xz3qsb8w0fyHgcDwzF0ofVhobbB9CxAEaOMmh348eupkf9s2+4PKIve5cp2yc
HPUHHzCcHeYT6B8XBOMPSCKo4GfeVBoZPu0cpD0NK321N7m56O/RHm5Z7YzH/od2Bf9zZJo/Ds46
q7iWJ7v26tfRuCo70wM8tuFvhbylbKxpyyf0muUdwpsg4kQrEdXQeHerGC81Lv6dYft0m+pqn8SH
YPH6ctcZLyNwt69+HzRMBV2LRgKqF+QV0wasxCE6cJJxNg9nuBNMhvtd7H3Yu2hylHJjkk1sHoLu
KpcHGlRT533JDD/07Xct+l/V7P+60P6L0vLflfX/B6txfBH/qRzff/7MPoqvPxfj37/xRzWOzFIX
lqrKpCYhpeT/v1fjqv6boWoqfnMy5DHmrDaJPySYpvmbodMDFhbRAKam/qkaN3lCVJmyEEgCdapr
87+pxtW/Wp8MnU2CTFqbwGMMqx7h3V9rcYSCkYgNuoxRVdn3kW6TRq2nJ7tZDkOUEHRp9LeqSr8y
M7WOAUkxF8Q78qbDwjhG8XIaCxjjXZZZJ0NGkTel9UNtN5RgOS37Rc6MzZ8O7h/bib9sH/5p86Dr
CIbJniI6gd2Iiuj9ry+YKbVpxhMCsrTTxoNRIUubzfgY6fIzI5cK7zy9oxX0JYLeG2PD3FjCvKQh
fVD4y/pKdfT/80v6JzsLx1DBN8PGSMW/Ctja+idbBfN5kdJ5Jv1sUCial45htg2yRbljag8/Ihne
pMHaayACYyLenySzUS7KbD/3LZuCxL4uM2oZtX8TZn+sGEn4mDkXVEPwHXNT99RZQiLQaIiA/75t
/BeH8p9MDOvrtnjBFlsw/iMSe7VU/Vl8m0t01ysQHdakbiFJFXf9THkiI/5700du5mb2qEtD58PD
o5TEz3GvsLIUCnmd5ggriSDPxBmy/hGJef7Yq78GU5xM1j7CyBeCXNvXOR7n/8ULQFr3Krv/0wZS
XzXI6/aWq8OG+ij/80nb16LKM9X0aNgxb8kM7fSPD2EBoGgezP0/HqLhp5+Yhusnk9hIVG3rpzUE
KaJW4Zj84wfRW+gnbOBgYaADAO3spiPkoOmI0WH+/bPvx76/7KpkJtm8tJzvH/n+Buq3kfj6uxpY
7rWCB3uHdVAK4oQsAz58P6xl8og6t/wxDfJbF8gL+qFQvu/GtvCx6d23EqCBTBs6YycQSGpN01JD
m2KTc7Lfi7RoXbGU8Xuh1K6w+60d1crrvISdJ9RJuehxHh/iKWi3thhelXhRT6ndqVsGqinIs2GI
kJP+7WsZ+fW9Pim/GHWu3Fqpv7TxItxiCcCjhFXBXqIjQFxO1xxYqTq1CWeI3qWWH9plffp+DOgg
t63aPKB4HOgIycPp+zMWu+FUTsyK1IEXJxcakBFbF8DnTMapQpk8LvD2OCX56IVDp6LwUdVDun5Q
yxU114QZeIvvR4emKJCE2y91O6xbhKT0ldxido9gMD5+fzBQDfiI/lCKtpF61FNd+dOHwZDADM53
ILbau7SD5iVJOTVPnTO9TZp3WX2MI0V67QpoNNqqy/1+WCkTr7OH+mXGOrdLtJ/ACGSvX7rieSEL
bYMsgum4bBbPUh1k/mIkgNzWL4VKpovSDg10H1OBcK2dsnBK0WIIChokQQ8h6/u5apPbkDfdw/dD
eU5BEqQ1yLn1J5SxSfYjOGmlzQcnQSt0C9RiuqFD7h3Tru3974/luXEXgnT+/ipafyyJ+APQlcze
9y80GWilMlnCfZHGT42e9acB++Jtqhf9nE/j7191GUM0pvkv5ENTk6ThUtLUrsoj0ey03OHKmSH/
sNH3lBFgWM9AjEkA140LcbK2m/c96qH1y1DuWHPXzySJJ4/gjEgCmSlUuMy1prk+ZuFSIZxfPw1H
aauS9bdLUAqiV4hVCD/qyOy9nGJkFCE8WStBSibWD0EgcXCajkGT1XDpRZF0GBI9ODRGHR2y+L0r
E/PI1ATZUqOEd2oftlt9riWCkzLkTwHaa08tq00rYuXUQs6GpdilR1zJUD1sNuNhb9xyQ5xCM2zv
Ffq/ylgWh0RI2pk3Bb6mGINDpUPTr5LCOE/KM9Js66KlunkJm0GG4ll+dnaXbIekCBHNM/RlkMuO
NpI7PzM7+yjtiiTQj7mB0Dg2JcM19b44zokqSNBaP1UgLXCgkIaEpL6f8yG76UyF4qkqL+Tx1l6b
w1GskZ+yqRwYRfZM0PTRmgH8AJYxlCfJwNvXt/PbbKMsN8nky2zUGYFRG6emIsJFXoF2qZYkl4Y7
PgBELbgUBtu1LrStYxUMdzlk51MCcSpR9PaKXpcGh4YmP0Sz+iAqUyVR3fKzVC8u9jJMvozuwZ9G
ezwjCnArKyCfK9RuSM0VxvLRtmwltt2yhu6hVIZzBOs8NcQt4Vp7Tq2UdsQwXEIpzK/MuOG8TId0
ubYqCd6rnJIhY+pZCTvYhZ1nEAkChBWTOPYQdVXb0lSqOj9K1F0UV2jMywhUI1JWWwI2Fo858wel
mraZkn8ikvjJzI6GVlydNAmIoTq2dw3zAz/XIw5bYAI7mtX+WgYBQmVd2wdDHvmyYVXsZ8t0Lxag
vHmtXOuxehMlMCe1zdnmmt2wjxjX78KwYqI/TBZdLEiERZTEMyhZFZiYZBb3FtifWc91yGp84CJw
OVVJkhYshIrog5cAVnObLMZjw4pUZzAEUfrejUUyP8tz+lJLFlLkGWDSHK2nR7qYh3RQEPiZ7bka
8vZspy3nc2JNvqSrP2oAeU5FuPUuyMSaXzr80KWxv9AtvnJpYKFbPxShugu63AX0efp/RJ3HktzI
lkS/KMwgAmqbWosSrCY3MDbZDGgR0Pj6OUiOzSxeLp61saoykSH8uh8XGPyq+GpVVnb12ia71jM0
x1WDRFBP4/yR+C517enWMZvhPRvHa8bgmUH/5Kw5MtbncHbGRx7HFn4O8UYr+94s5PR0h71Y2r/D
IjAuUnSHiP0dx5jR8nnjyryWHW0gaXcNktokXeBQayBHH3yfm21hpi51CT0aY9iAwRmMg/Cif2fF
sxc2WXkti/AYJ3r4BcVvrW0jvZhF+B02jdwZ4BXOfbwnDANjaJj0s8fZV7d9eIpcxC48eKWznqcJ
7a2DoiWz4Tok6GguBpA5dPBXBLDBnBKNrTGiW7O8TFWUMnWLZwZQ030qmapW0XibaewDYD70u8SG
dFoGBuYOL5sO9HV3qD9RRGSRax8ZJzF23hMvWjQB9wnFNmzJLPk8klLDAl/+pn4CTYRbO9zijZsu
Wdn+Ypb3PcJTzsG3QAKmqn4bhr08yMqlzd5+2BmO+kpWzrFcKLxCN9Gb73T/Ms+fOcnY0xkRoa7i
C+dWfS79d6PK3GvSeD8HqqSAE9c498jYI0p1zYG5m9wYeTbsI697tJ1HHMpOyYWX/BTbHv29iefO
rOdv4dgp9vaKMf0QptuCmva3kMNE16a/08iMucuTb5LTNGCnT4czMIZV5Qrv3Jnt0yF5sQ5S4GNJ
P8lLOft/4lK0jxDcMnd00tr/RJ6HwdWPfPDbHe7p3ZRxNF95Nnx1YU7UtQ52tppHgFe5MapTzhKM
r3cCAkrAcIp6uE41zGujbn8FsVqKfL5kNN/qhEoMgnDujuvWxa1+GRZmm0iNchPJVp3NUl8iJl7X
qtIeHDtVbA2jODBPCQFFcSVv/VJeWr4QRY7ZhaDaPqhJgkQysi6tdL5NfibOokbGkg0xoHBadXhR
LRXWa5wCMxy8DMcljuXZ9uInncOrlgqpTelXGQxR8jbMFZnYRfpEpFqhHmQfqT3Ri0tfCANUJfcz
sZJrMIZ/VB3k+7HxqK6KzK+CHpKdM3VvMamQVSXNG5eT4hyN9PcqXyEfO2SpMFKH2aqsK7npgMAR
hEAWZIDEUDwAjlybgDhCpBDKQkRf/ZhU45zxZAarbpJQ6pZ8QGh16MeJV3wEYXCasD9iDoVEb3nz
H4Ul46xRO89V6QENT3Gvcsa0X6V3Du2dRxV5w95sqrf69Z2N/B0hoO7YEh9ftwtyxVy+BL0qoI3a
D7IvFQ4TmG/NVP/CiFOwVcfhZgbXyYFhVRvA4orlENn152Lg5JonSUF3YHRerrUECALOjxXPX3n1
+7Y9zQPKb8CiiJAS+hctvGM6uunhdazAwB2ekJR80jvGJaw75hHwoE6RFT85hUPE5Vq9qmrh3xml
w3BPf45R9K9P2UPg3KuhIXEY2PWqmpLiVEUdHLga3nBvOP2lN2HI23H3Mel6YoMNL1nQa0w/2CQb
105J4+SAppa10nTTYVuXrJX+MJuAVQnolTozt77oGGj834uZwBwrxgSxcDKOjuoBi5thvI5IfG2s
0CQS1Lr2yu35AqWBTQt6muckcqKJ4/Dws4FmeYki5wNaSnywSe+j80+PURTiScEO+dLhDUsRWipt
cfsBMludzP1HWPYJDR/RD7ocqfHzdHkDFm5sMxnOmBdtpDFP/ohD/1DDYd9Xy/o7dGA16RLJ4l2Q
T1clZ32J0yv+J/uC0abdxXgVyTSs2Lvtu+CgKHHIf5BK3GBNVN+kiH81pensfVUUG48SonUvm3+q
gIYXZtVwAwUcaFnxp3A5dSEe4H8cNn1uNu+lCjdMvKNnKbuzb/Hgx23ToNrq75XGWMmaYWadvpmR
yI9Vkny9tqO86+3rWJNbasd64Z05dwMK0XWoyTjMTeLudcOmEmMvH/OZEVzhPjr5JS27/fzf75h0
vWfYYGZSA3bnuu/jW9YEOVy64jppoou4L05z61mnPP9uDQ5YCFv+tJVzDuKuJbGXypsXqIRrR83R
B/fxXXjqRzfluEGDtD5H7BR89DZmymgoMJWNPDKAOtETyyXGFUm1M4y8fKtNGtwt5Z+N8A0Hzsjp
UxaXPq0Tyi5IrEbNUN6d6eIN/7mymckrBSciHJe5c4zvoZ/Gu7YBKVy3Qt7cxaaI3hA94pbPgnhc
89W47a9SBOUvz09HCoiwsTRh2l1KB96fNXJ0CdIEaZI9o7xaTLqwO8/BuA51z1x3OSPgRP8SjiX3
ttL+JQyjU+liRU2N8L324on8gtOjVlRotoFoQVQuF0FB8PHMGPuPTzDzNM4hI6GZZBSBKL1WtkMR
ytwEx9gishhS3dPQFRH54puIu4oZFgtuXYUXnzfkQRwOpy66+76MXLX2p77gI3FJArn+UZbtO3fe
GP0m+/BJ+dSezlmQoQd13N23VjkjFlO1wWGMnEga+1ecjt61mRm4FcS0NmUDmlrVjb2eHdZkhf0J
TGREJYNGQJr8zvkmHOxz9Og8lC7cq3JqCCFhx53TzybsrIW5zaweachW1nmKqp8qNYsPDBs3NSoy
nBiQLo3hjxuZiT1uSPtBMppgQ411KsmaXd+7+og/tDx3FmzPspYMwfJcYRl2sgPlKCxL5ltDyTIk
XOTjGra0xdYOutALt3kxkGHo6+gSdfkmbgbNEzjMm5LsJwRKDERFpdOL/ePvo6+s3H3kLV4VnNsp
GUEd3bUdm6damfZx7ALnYKafTe6YwGOzP52WAEOX72KbFQQjJBPEWTenIInfXitgmbbxJi4xGbnW
TATEnOudpn1jqyL/m1DYh2fhNefWVwdb2N51jkMDi/2yHmpr2maT/6O0+lMyhPY1bAz7ajMj6UWh
bkExMG5tulNlBe216YzwLngsauWQf4jcB6Q6A3Pd72Is/GfIYGJwuz860nSNKebXetRgCTUwyjgd
nb0tyg5eNBPbMLYI+qXjcXKrEawmKpBBtdS2Xs6DVB0uAw3//HoBbOtAki6rlV3q6Q1Dd7Ix6xg8
NBkbamtcH5UuBQoID2mXpDR9vYQczZtLUcPJSrOPrFAz2FWXggtnyjXO2TG7GkmWX2kcuPJYvMeZ
wiekzPSdaAhKQj6Q8yj78FymC9QjZXnOZ3j7+MB4Hq3Eu6Y9P1xZ8bnwCnFVDbk/yleoHnPF1MAC
FaT46qn41tfvwhwwfCpuArO0FB8Ug35Q5uF+GtS7W+nsWBWEiXEtP/PGFA9TN/Mur62fs9n+soRj
/GvO7b5w0uKZp/azHL3wYCp6sMw5rN5rTJpVqygFFmV+8O0i+miV5pAN9PV1IAi9oGIXYFXB7q5w
C1+d5e+f9ERclBqNPQtMcEpVS4cgm5VEFjvVwfSwetf6DO3fY5jRiRSM1Xe7zk/xZOuLkSEuJ317
1u2UXcrK/Zqq5udQZh7/Nv1GoUNnVFTKfl95AQ4RIeWuCru3Ictz5sPGuB182vz0XH/oxq2PosJd
1drEUCOj80+P17dlTqhpCkPIzEbaH5rKwjEbxUCTQ58R+LJUel75X1M6tyoDiEJI9qOc6vzDIYvf
BvVxEpwk/34zK32ulaiv4UdqOisK7cYrcH1/A0Cr3dNRQjlCFOxN4ItrjtPxqfJL+zlW9pr+iXVb
Zsa9daKTpSxUsxSuLs8a/7JJ7pvkpho9zg+yYBHJqScMSZAxJSt+dkhd7P+yPKhKyHdIT8NJs9SQ
K3gYMUZGK7m6ApyBVfTFPog8a9eR1mRqhQSNocw4T59tbcT7Hj4ckQXbgpCfxDgfZYRW0sFQ5ncj
UN56zV0FbrGlLgHQQmHxZgaBT38LCbl/UocAxViiSUPl7ektPBeT6i5VbG7iOPCuZUVOp5i8E5D7
6AzmZZeZib5i383PhpVvkCxGEjh033n622vvb9NmN8cYYCE8UmlGPaPOxH8clLlIhg89oKXMDcdm
YRBLmt2B77ZoNEd1DksW0csbd1Pus+n763DnuhExP0dh4sW8wABp07pje2s9vHa5Tjsivo04D0ES
bfwhJ7ZGMn5noDcz//dIwscihLdYmbTHUFRCP4xxSK30V6q7AHhxcMZkS8+jmVC2nPAtMipBHnuR
3lINHpLUM9r6j1B41Sk36E2QIhwJwxu/crv6XsZoX4HW7SlJ6McoK8kRMCTvOIzTh1cwjnDgzyZE
A/YJMRa/GpwznG+EqzmnM6PH253H/WWwDZ5NdrfYAYIwZ5bNCFzqZ2SwFaaq33V+zhWgjHYoeP1N
G8zxw9iZN1mPt5tfN3SOqdNd7BaLcRGVNaPQeLq/XvAnTnc7+OL9Mkj4lOHGMSNAk8sF+XVL7mYq
MswOkjRvUM+XrudBGyDzz0GqAAW7xtkWdO24ICrrBp994St7T6ncu0wsdIca/zghd2vdlHPgUzNA
nqkW09K/Rqgvj6xpRYZF3qkLhUmdzdYp7ER5Co3wkSy7PKFW2ogKIosoM2uOefYt1715U7IfDhNz
q6oyyiNru38kALiU1al6//dw57ufdJWrLd7YdO1bjXoYkPfjQQ9XgfIZZWb9FkDELnURv5Vj/q0p
exC4y7o1RdOtsmZ9ICOveKo9dSaM8M1MZLxHlSOSyDmf1FkWYJIKJD0+9tf/H5oMbEmbynJ+tRwj
OMROw5eh53e7v2VFZz07GQe7MfQ8Uhlmd1R2R0DHcQvgiCFCnaQ6py41Sma3fV1YbAVfQ6r+kSad
d67jX4VjPrhXy4fn5XoXMXNiCG3xxeC51M5eRXny28/aL1GFT98cm8s81QnrtIftopXGJR+4vNCJ
kCAB8Ua43kAF2hSqlaR+6JJLB6t6CV3VAVvQysZ4y1z9Z6ar5CTmukBEOBDRNLrks+NAivKlEEhr
DDR+FL/beUPmIxjEpoH7d0JW3TJqKE+t4dH2SUBoM1RNdk4MfZOhxu5StswpYqoDXHvKScZ26V4N
eJF4SLA0M4I5RQtSwusdLB3DGr1dXGdZ0g1k6XZLItM0B/9pkNw5GFK1x4LNrjPad9uruH2oP0XY
vAluMTv+FRNkfJRTsGmau5SOyz0lZPZZ7WJq+LzEf59d0DBGhggSZ42+ehm1qVX1hRv/X35P/+C6
+uITCNoRLjBvsUH9GRPWezJq45ueHYdqGjTGoCBhMuQBceok2YeK3ozMVj/zLHROhjJ+zGHhX2tB
TWrxMRt1cwmG7uLFobx0gma3YCl1agQaWToaT4gY5W0WOQfLMTxYnvaZKE3sxGbEQxSn4S4rHq+z
RjdheKdkdn54+H9gSYzbdOmcsQw/eRsw30W4pBohi//elPJzbprCJzm8zMHaaRv78c+pi/p94Ypv
3my7x4qiQJbxDOxBQZRPuKAuuVjtCYD9SzbyUYl4h13ZOBYd164uxNvel2bN4dotSUoUDfo/pPzW
d5sz1BIM2lwRCb6TyDSrFIo+s+14oPMtYaq+jyXMR9l2Yk+ZgZ770zSYG6NCWsusDgxNMt/tme7E
XvjJiRwMGkkPQV3FeXRru/JuT3JHA6R8mopkpUtNTmnY2wZuxmbA8R3VPo+ZRWWDVQOAt4e6JIsQ
1hjjnHzdJCOGIsI0W0iG7L4sSIfOL6k57KlvnXR6JGP7Lej6+a326JOeMv/STD87q/ugnxW2EBm1
45ga3Y4ML2UXOfY3XdJmB6GE8Q/engAzCRCZbM+0pjzbEtT9kKJ+mYIMYxWm3P5Udh5SqH4eZpTI
4rbF4crZ/0cTUEPObDY3PcvuLuqRNAebShBgKvU5hgCyrfKuXZNlUtBhAuOspH6TcvJpDLEg+OqU
zIbfbEsiV1u0Q1ykBUUHLjLMRuce2mcSvKULb0XS+7SqHJAKWbIUnmSBvIxgCjbRouq7Fs6s2icM
mUAH3fjzmNyDFDWcQthsN85FuE+Y4CZ94j/9xDxXBrHDVn8SkMa4FkTpPl8GYLFJ9lP7Wa5Xfdvc
2poZokpgFrnJkPDEEgUcoTHgkMytfV8DfRmnOXyM5d8T5VjezDmBwVOZ+qwJftKOTdm0Ns1nVeuj
qEkhJhNgSM79l7zTDH7jS8Otd87VyIqGZZlm6C8RK7ylqs92iYd6GqdHJ2vXWW8FB8Ptvw8mF7S0
CJ8tx+J3afesCL7/YY3fSkHQNIeVvm7G/rdVZPqgQ+iFXUBgCy1oPAXVZyd6tUQFDTx0Q7wnUhDf
k0a+i8T5z7Az5zTT9hqVyuabprwdDARkapCSW26ztMwXwbjzSs5BWUXKLuMQuqqjghoZtzGPAO9+
V2pILwoLo+3lySmJ6v+M0f4POMHTquLsVBb+W8slca9VO19KZRELcYabCrR9blq978upOpPvEEsJ
6yNfGjz6W1Bl32okLG4q8XAyxgKyT62HE8WjxlHcZNv8jgwyv30PwCASg6Lvcl4Bd0p32jXNtVPE
ULL8cO+h5b5UB7NjBidBySLIUtkVa+OosbI2PbFrdyio9lNjtsfLgdlFa0UcUh4tQU4+rmtvJ7Xt
If0bB4shGK5L3zaBviw12UO3sx1r3Ngthj8vGyoSi5N66g5+l8JnsEIOa986gCh20uJxtc3xAt2E
gcfS1+gYP0VNUUpa6meFGrxqkO7hNkCUypmjn8zMCFazEScU5MD5yMN+eoiZhhzXmftDVRCdC+qI
HgqdW2ud97YNH6L8UXpFeFa9eBJ6QiafovDGrWRYF3Kct4gh6bW1+LyqqTknLWKsW1s4XIk+2kq2
+zkc9YFxJrKFgcLX9/eCSeJJDJO3EuzqQgaK6V/HlctKLc43CkZGkHrP2D8NsvPu+IlwIEYK11zb
ALACoOkaFTlhWfGrZsX3vkjya00T2trI2e5ZhS7GMMV3y8KsblfW25AGfypHgmuaYmbDaaZY0xm1
pZXVn0HP0qFdliUqCCw1pbz+WlJxPjYRjkQtvoJR0mbtsQwmRGUOImxORVmNt0RT6Jzk4bGSQERl
zCyc6kckYBA2r7NI5HPn+HvzSEYXIb4xTsmnEUx3RDfzu6spp+ysEO9/EVx0kQwX3v2lQ8kf9rXh
UBYLGsghj0wDeAXRrHfwJue0ezsOmdZB0zZqIgTmU55eqNkw8C0O7/wQsCrdhHm3sYzTzEh15Ypy
OjVNurM9rv15xMleaUL9izajVULBX0pwqyooiWLRTC/YqYO+VvvcT2llNbDvSjN11uEoeuo3aRJT
vt9huxg0W8C76cvqe+SWej+jaW38pLT3GfFlyu+65i0Or2xd3kVl1Tv8AeGtrCp5s/GCnWK/Fgfo
pBQXZUn0TBnlysacn0Vo7F53Jk2d4rpUA7uzZTkrUofOLZ6Mb0Ve0oiTQyGeEGyZsffgE/un9nL7
oIknr6l5dB+vU0s2OrthjN1zak0G7eapcYiNAYeubHBa2OkV0a554qwIVoPlHXPHDt/TvNtP6TNR
8osg8nBL28BfyzBr7tGc3KuWrkirt6JbVLJUJq6zPJ2Be+xDr7qEow30U4o3aUEF6voSzGwsn1lT
G1t8FnA7THhNikvb3u6UzQcRXYZyDO6RmVlMdtSwZ3oq73H6vVfUpiS6+9dKVEIbdtuccsstv6c0
PxUE541eP9P26BIwPKUZxLpIuBb2hyzkiuT94yDJPUCgUGnXK04xHjM5RjVl+wjw2ObVR7v8HD9y
bJpQA/bccBZ4tWgdlJLuk6GijCWai+xuh6XFnsM4fQIDdCJXmxwyTyNlhCwzSOSapGRh9YgDI31y
FudLWpotUhNdmd+zeCJLvrAq8LEl2wrW30EDI7srH0EurPSxyfqJMpTqIsov1+7zY5ioh5x6sC3p
LvQpPBVJ9AOq4PSjadkubPO3RbXnTonIupqsnVffCk592HO3iCZxHdD2V0HUlSgWvvMtqHuTPjO9
m5nS7nNkxc9ecNmsVTfueWMSppxYcjo+pq3sC2NXtgYCQ9qk67nFD9O67XjPx3zLKCFiVSzwjbjz
dXRgQAXhgD6PUAO+IYw2Zpok51mjmnPbzQ1cyJWupk1egXCpre5mkGQfm1BexyBCKp4TcCgieYMd
1Kw1Hs5dWhnJJYIOeGri4U9vpMNbZwcAGrPimHZWzRpPvgeH1buK6OxT0biVFGfZRRp8iJmRg3K8
+eRJgos2TbG/9i9Brg7B6SHBkxFYjFTCLbttTf/26jVeamjVwF1joDqa4ggCrmBNd6ej7FFx0lrQ
M6mbfGehAZKGNEL2MSghEsg+y3ddHpnRDse86InaeGXB75Piol7m+m3/9OOPajT9k+F1v6dwMt+L
ANZIk/ZvDPqCu5AuY82kwmqe0yyX2mq8eHl/gyFR4ATIYXeCNjn7mYU7ZQzoS89mYAYmUyoqJg30
ALt+Lq3yodbi7rH/caK2o004uvp7YfLkg4U6Vt0oHmyjVFYypywGeDFgM5o7iwuhhS7HnMSECBRW
Q+5imQ4Mz27Uwcl2O3NTe5SrGX2FvmRyqY/7ztpnPnITAe1qlQU8IML0ij0uXL2DHrIEnLKREHPm
3l4jnaYtxK6LGeK2sqWFNKvvOFOwTXUzbaGW/zvy8LM0XLZzWAq3qnDz/V8tHMPen3ERe+flBSNj
ekiG8vp6uOa/ziXgZ4Gw7EutSW2YEaNouezCdQmY0fUIHNdzbB/dJYRrD/3nOAaUWc6Te2rQESHU
MSoY7fba0znJKBvR8NjqlooryezRtbvoXfVpfgs6FApvqb0cwaKdfG8hb2XgGXrR6YsnZXYuKSKb
vKZnyCFWunYcxApcWQwMxbUMa4rVhrhi8Dr072kDgLLklFIkOP8nE3nWIrz7ki2dgv9L2/khM7Xe
vOQPMSTt8owoTuqZc5sCLG5uGaHosEPeMmegRwvHYc1I8QIqEuFJCLI8JTgTwUW2EdDzUrhKGysb
3Cu3kGObxMYZROy/dtZu7DHjphiWxTGPGlweQxOs/U6eApEmuyics8MY+JcBzuNKyWY8yiK2d9WM
R5H4dISGErlf2lPvs9MRsEJSoQHd4Kw6ebsycD6HQtjrqCcMHrTWb4WwQYwCXuhLT9Y2PBdO0sZu
8D2x9mygafNgTy+Q27qLFWXgSf3wm1EeETKaQ8tius460ktN3lx8mcxXEFgfFZNfIE/yjCCzjNNz
bjbdOhFp+Kxms78giJ8zFpMzXefp2Tdqj/4oZ742Uwq6M0+foe2fC7ySuzzpoJfaT3P0vwacG1+R
GamTi32Dcb/LIuLTLKcTC+wuBE30MAgFk4flMm+LN6uAMcFHIzhZdNmD0UW7D7JR7iFIMXJsUn6L
Th6lB2nWbLpkP5Q1ibKFiSiDuuW9Uv90LhclrwV7uFR92C6ATwl6HjXz6oyYSxj2l0fAmHS7u9hY
qi8xFglngqi8JfW70Y/p2+CNhxmhdIcxTW5DL1M7i+VobzJQ51M4y3AIDu3kQemuGfA6LQid17MY
dGBZAjgFlIVywHZDYHx2Glunth32gzCjv5I5E7J8Wwe8zyY/nDgVhrNC6Jr8DfP3Wd5623zQkkzq
GQDpNq8LkCGBS2yKvyQCc1nV7tVb9gwVOjYJjZ5eZS87A1OG92f13V4AJtxNEZ+hkHZwgyP0DZc3
kbTl+ml3HZVdki+Qxvnx91cKEPkPtTUwKzvw4EeXEgZpojw81j1bGAPzhiAdIg2ldFMfbypflWcj
weHwOgI6DrpR3pG4DGY6LE3z9tJgbTMEMAgAB/vK7B7n5WlLMowQSfVs9UxL3D+vK2Aj+VuJxQ0X
MySNFWhGiZ6qvsZwfFA0S6C0WQzgDCw5wTnvYIuqD4X8aSUZnrwBUXkUxlvqhfYNbF2wKMUyYTyb
TUztYtfkpgQG1ha0oXVcIRMmfNsEGAxInpK2Ql0QJlvMD5pjAjxKtp8JrKCZtu2mMuo/mseJZE/H
6LxS1i4r0wOP9nSRNrEjnaSPCin73keiXZWcBXdh95szhbq9Xphr+FtH8AbRphdCPip8ccUuVV90
B1xqYY1lzjsHr53TTMFjKM29RVPcNk2wEb1sEiCH43NTKPEolTGtHdx5e0MUuJiXkWrC83xWhhrB
DeOBmpbjgOvhy0gyWI5Otdj98Cy6kD/GAI5ziBBnZhkGNvbZH8jK2Pimde5V4aMurd8O1bmwqOi7
rZFaV34T1rc8AT/lU2rtZD3ChGE7J6yE4TloCBVlzJ72Ir7MaVE8Cif8EpFNZbiC7Dr69a8Qr+6O
AtpoAy8HXYTlf+0YFX6luu4Rpem9ncGb+VG6aMdcGxze/lOWe+benhHJZqXP/Oe0M3vFr9lg7jYu
L7WVcZSDM0sb+D7TToe5xgiODhzMFWMIIJdREhL0NcaHVeJt9lOILOMznGV4RmiCYSkssU6FJ4Gv
COPWxXwbX5qTlaI6CxPyYFLbf0ZR/VYojVsfy8U26kyXivSEBtqwhsXhV+3Jicv3xvJMUqiwyrqC
rC6+HbSzqWXukPuehOQghw33D3Wel5d48XqJunozuWJiwAcQh8lHfeXoBH5f3PDnDRuuTFwx/G7a
tciuR6qx56eXbOcAmISS0v+a5ATAGXLD7p+s8ZxrFf42C+VepWZxsJaXzpbw8WB7fiQU/h1aFRr7
esE22ibf89eLSD2M2IZxV5UX3SMg2JzIiuHwMi7GSKMrKYfgiHNE7+zeQP5Y1tFYm4hKNYOUrAfb
CNhrTjig8A76YIqtGICWKCb8gbJ8UheJlBS9U7f7BZ8KFIQjb47bRYe2K6ilRGwwhRq/uagX5Mrt
6Cx1R+28aQd7e9LtQSCN7MtqwDoxylM3e/leGQzbR+2g7fjlJ9OzcT+ZzsGeiJCABLV+ZLAyYu2D
+HEr8s+CPUb1tffVTV8Y7f4VdezgyLHkM7AZvxq687ZG1E8wp3EuT2PF75VwSWab/2xsHBoFI5kt
E2gXLLO1tzB2Yelz5DMfECBkMe6dXOTgPakvzqGQn+Ya7duscoIjQc1ovh7Q1VgdH6nD4TMtcI2O
A8TYEf38MKM2sBAFxYVEAHJJQBnU7LjDtTedZ6ey92ymULyFYrlmKS73CYY5jC3RtCrbwbwbgwn5
j2nO7Dl3aOXgeM12PIoS+qLWGkNYTwPyLG11in9QCVEeE3Q8sGsfnDLNPV4eqMpxbuPXwsvQzZrE
J1cDvrPmDMLACG9dPWDTAVR/dib5XfJ4fiLpRrsphbMaGs4ZqCU1qECotpDGoAGOyfCrcnzv0rO6
r5e5zLby+v+GuPsx1E6wYcw1cvdLxysniU2StIgcnbN93bvrQITXeprGU9Y4P6u0pxMzlO73uZgj
tMsal5UTPqyg2Gsn++kVHClNtxTHIbbuTDunt4zatKksykPTsQ+HMh7eW+X8mYUH8BYjEk4C+SdP
P8Ngbi9lOoTb0nLfW6ZESb+oS4lv3YNrlsE1V1zhYB2xPGeRG5Lp+c8n+xkbxpYHiLbfhEvuvDAg
y9Qd8fu4am9owz5O6Nxb1spVGwv3w59FvXZ4OPCSt9mJJE2/Q+rxdpbQ1FH3078MD2YMFYJlZcSx
YQajf7ASLI6LN1nW2aHn5GCldXkTkb9vXMKlpR6LY+ITVE/HMQaLzfRQw83bsIePQPlsA6tgOB0b
NT9GS8L9x75ETzj6HHcfkO91ar6RvpcUSfcR1w0L8+73rl7cm/A07m0gxDMuuw87d6wV53oBranw
9mW2L7loA/Ypps/IqTWP6jyf5qhCYPXDJ7muz3ROzY1tlfkmEJn7NuQoLNyZPkZOE+cIalTeTOE2
iELj5vowVl8WnAwf1S2KCvnJpBBGBO20cdJON/7HnccfPuHuLqY60R9fxvWp1Wdn5uSdT228BXDG
5vvX6+g2w8X96GWZXyIu7Ze+ZXgId2beEBswAVz2NZU5fXl8Lfymx9LMKPvSRVhyRr+8xT4tDXbp
+/CaJiwHfkZWnfdwlb4e1GYmO8J09qRcaa06heRuDEa4yxVZh5J59/nv3ctnyUiXHDkTzHCTpILP
dDTlnbL4esXPSLjsSvcQF/091IN/oaqWMp8J3pOfZgPl24rbuZNOj9dNOE7JLYvpk0+oPOetddBy
ANPQJsZu6tiF+wXbO6eLOJt2wd21xQFoIZ6IgpREliC4ZxFgTw3Q0gt88/p6wbLn7VzaD1ZeWJoA
wdsxPmM6w2bzP8ydyXbkypVlf6WW5tAywNAONPG+o5PuJINkTLCie+h7Q/v1tQG+Uj49paTMWU2w
SEbn4Q6YXbv3nH2G/lRxOILhdOi7sHpEXwCkI/W+Vmak3fMkeMnHqT9pXdMcNJe1oFdo0SAtvqIj
B/VuV98EfZJtbLjaC+N4cfQyCCum6jZxarrZNlPDdsyt4pjL5rs1jMndbFoJ+DQXG2dyOlYMRzvV
8yUPsDd34VQes7IiRTcInj+33+xxESCnLvfCZ5NUZ3BFbnH3bOCQ3ULpTWjuU1gH2oT7vUEQ3FtC
Wy8TGzFBPQEifsrdSj+jJj9GCg6u0IKaCGUqbZV21mlsE3jOwTYMvL05a9IUCrHlWNkXgDyiGQMr
Xdgg81d5leSHvBfkkpcGQpmhop+St+UbLEdaM1Bl6Z9S107d0au9+uLZ0ZdRaO4eUl+J5ELDlm3R
S6mrVj2o+UIgknGe227kCPwaA9QZcmwRFfz9EthSnJNARjsngliw9BnqZMIqvny5XJBKYC+X0W3U
ypQwBwZGkR7UjwlmltLNx6utyg2nOHiyffPVFt+7RI++9XZtno2yECunoq8h7YqTv9+/lUGFTKgt
maQzTy6m5Px5YoOdlp+zkv9WObCasvogq6lRRRudY59s2MynTklmsy7oqK5usbB6FiT+sUCkoQFq
XrNqOaA1y+HgpmH3EHjgivsKwBZ7BQM/2O3XqE1fU73Jn9JYh3zFSOJ3zwtlgv82ei/oUezK9g9W
N0Jm6+Q5ni84caCVu72Fkb2OD/ncnyWMtjiOsxg1IpJ2hxjvp67RnPDg7Ru+wSE4bD7KmLZ5yGhz
JTFRiLy8RDH1zKKqmNtjwm7lufMg0Yxh+0pxsckoR95xP63irH5xRvpRoQjzpzHKmkdpImaDuYUJ
6Vpmvnjqm1J/6mLAQiMC5sY1HEqoIb7KwI2vy1daApDc7iV84/bBkU51C/1kfDBtn4jXgEeXTo3D
Z41OVrNOrXQYRbgFO64Gfh8M53RpNE3H68nFCnr2H4BcK41lpjSt5DQ4unXkIWWT1auVxoHpypFc
4wG2aD6l3p4ZdLCWMqwf8r55DTjwjfGA1bSjDa4hCNEClXxXTvDAdG/XBUXz1OJgPkey/dF6PFeR
UTKc93Xwew6S5U73dtx/4bVNq/BqDM6F6Kt712rRMc3s7rkHaHnuNYLUSPGAi2CgeW9mT2yTIuwr
hR1s5byKSkVJVxPl0booAsO5ejUnO4PF7V5LwE8PSUZ/91O7JnKcVODD4Bb1XvndYXjhZmUA2wOS
aTT38aQXfq/JQN1HGWr9pMvvWSxaZPPNHdNPeNSjsFoVlkRLMOybpLBuEVOyoxszBihTzTugux0O
c+7QU2oaMDgR3IBTLo6VTm64HVv5BZn3fhazP0dufNMcmJB6guV66bEqPxanIc0gYeQJxwet9smL
l4QyzE3QyQ37J9TFPBKQ0+qaGafW3FUeZqc+E+Uqr9pmp2sd3OX5eEIEC8WCObP06MwTaqwFl1By
U1BtPDjknILDp0Sg6josYh6LhsnKrqDjD8jJ3pjvTrA4gl8j9hiO3G72xPxZ235uapbHgKdJQUAl
9Fafg/LRRAcEml22ciVcnmgkZpHuWE8Yg7fDbPZKq1Y+N/WqbUe8E7bdyYuS6Hg7/LZKviY4UUCd
Zu7FdDsXe+hZdrV2ZgaiX0TFCo/n6+A4nMq7+KKPsC8ZPpk7jfEufpPxwXLt5DFhGnrgwPS9TA0m
4F4/YjWfLV2RjgnTdClRCaV4gdzL1P/MgQGeYklnZbF3la578AONZY6G3Sb2e4C5mBv5Y5x/K1rA
jIdmTQ1cP7tBSR0ND1NdYopMgl3MVPYcI0o4d2YZsPZ7EEtF7RNhYxuED3Duw06pnwLMiAzlq+ZL
kGbBuWlm1A5KArNSY8MUFTEG2lGgmlWpHtxyUg/+fKlL1M1W0jM77+MOHpeykD03ZbIdTX9jWoVz
Wi7G/FWiT5jeBqZMBCtEr05noyxuTaDsYboZrUAdwnD8VdDIhMEQMVX14H8s7AU8jCPc2PA9yizn
yTFTGyoLms1UD2mBFsGL2RjFiWMvRxQEb1sIhtyqc6/ZzQCWgc9chTSVNiqcC78gkKvUNSeQS7rY
IYTWHlRsW1s5GfvKisrtqDuvVtVnmGLFM01pKEsOSh7uHF9zR8oJ7dhk9cDEMAsR4yFg8wJHvw0N
y4039tNBRa6+MkcdMFMkt0VFuqRZNxoiTk58s27E8/NXFcMEtYJJ3OgnXgJDHRb3Jd7QaZUwZIeM
yZCEO4Df3hba1xRKdOEZE1YAVrUY4hkuoqe02E1hVz6pCfB8k47ncC5KbYAmFMbrrDDjo2blr8Jq
1JHWZHXArT6eBxC1Ev/mHbrvXeuZ8S1a07xW9hHxQ3+vZX/Q5HTWMamgQ9RWAyrB3edaFP4oTEs9
YU/40UDDPNOUC+CndN7eD7Gcp1Hz4ZfazWA++iURzjc2HufKifOxQVy8zktx7CJH3OkPZKtowvHS
4t3rETWxSKhxl1LAPUQTvmb2j+mYJfFc3NBUpKP+Y6iNXag1x7BqtD0KIHOL8yg5FKZ/d1jXdOxW
xljjbAWmTkaRaH2c0Ap73iwnW/puKpbF3rUKosgm6z1XcYYcAdRQgsl9S2MEgyka1kPQF+zoFnbE
pfpfPrUk6aBvew3cq3gc7yOkry70MHHYWkrjontJB4IutBbgzVhhjSuGYGMZuTz4LHlgmvzpw7ZY
7Gxd+8JbUeyWe2dSZzG5Pi1fMFMuQwDIp7+h2S13SjroSyuaeZPdXaZIO7hFN53p7P2ISPY6lNZI
iZ00/nXszHzd9shNRNpER4rJPW/6nJw2qF3QZO6tReM9UGP2tKA5bNcTVNMifG5D4Hk92pnEKxgl
dXV9L/riZ+yj8VYDUqvM2Nh63r3YI4yqhBEgrjO7RT7BmdFsYb0pUuiexnkF/lQFITT/keYSkWZh
MEUXDj3u0PlNb5sUwhYxA10PmTTEyIvJpfxgsJAfdT8rQEIDrcqHMN+PGH7XsjXBq/XJd01LM8x1
kN9qzeufWuyrrskxyETNDtzU1C6yxv1n5i2rbu+Rd+PDwmjaAtlYTTSFJ9FG2Qn9ryzFhFq5bO4V
DOCWeKXK4cGuCdMi0AfYUpiqC9FKAwh+DEcJg6x90PXaoZnFgXUZaxQReXgSJUMpfI8uLZyXBKb/
lanIe4ION0XxBoCrRDw4MxcW+sIUsEGgQbwGk94+cXZeLRt4XSQoKrVMYKQu8X/auGKxSTwQL0AW
AiKTzQA6Y2MFhzo95b2R3zE+W3PkSXiq5hW3dftznLnw52Y1vDdE8cP45Po1Iwgtis+eHUeHIerP
btlhniVpbRtBdyAeitNjipRibbgeK4WDXMEPk3pui1GVqqzdijjvYO/SpF4uBlE/+DH7eT76q+pL
8+6NnrznTfJqajvmhjajfNXdjbB/FDobQpQnyeHT1ARRlmdJM18sCw4m4pSOFrSvho1Fq9ysDe0l
86PmZWQuPYHo6jMzYnTuxDtJ2XZJdCTfJUlw+2iER9Kk4otwG2vfOx3WM7riV83x6K0V2rNbRg10
KLqnwiD7WpNDsY70X22UbhmK9e8aYt+N9GvyX+aRCYvENsDfSHNGCWMPO/wqHPwPekNFwsnxwUMW
i+you3WphnEIxYfY+774lne3HsPRY27b2WOfWba5Aji9YbvYxi3K2zbrzRNhY0TxFYzctmViqhWx
itnDcils7/evdIuHFUv/JVVK4K/nM2xSHVUJ3+mW6nZDhvgmNokIoidFbzgW3bPWJNGVJJAPLCJs
az8NlSMKNfkTMSWTDA1ccPZoXBAC77QC34HrUra3qYWKpXEwT/Zucy+1BvxW/XOsmuAhZ3d6iEvk
6RxQVkbjqzupB/lmMKGQ8AjjoZwXGImbkUC+zdJ3FZMwHh1GfGNNl0AlcbUpOrt4y9hTSdOySEQE
roF4DiVuhpz/slxoAv/+FV0yjEQ8SObc511q44gZ+tpIiD/yOZAf0Ye8AkYdTiD3fy6TGstQPzOZ
Ed0zz2e7+QKRENlQzPyMxuAtBMZzlH2N7XU+SkxpY69rPyn2bQUkrB45orpO+r20q/dEM9TJnNkd
0ZiAl+cpPMz2/UdDY1EwQ8Q4vfew/L8XJdhycWtHZ5fitU1Kv3qI/4LMyLbp3KyyFIZci5wkKfxw
J4beefPi+uCbdIsl0Pdzb2GAUPUKQTlr4uB012LswaYCLll/LpsOLwdkSNA8Nj0jxgBYjRp5zz3l
PJG7+iNkQLNNdQshkQ0P3SuBhtAIvqa+EW8afLLUffPkNTPviyYTPeL/W5E7b8J6iTTcMozygGmL
QVRmX9rAcQ6lKL9BVN801eDfhOFeyDLMd7ES8TFzgB95jdhbCZIwfGRsmLQXPBN3FClcjGza6O64
L9Og6x9Y3BlhwydI2qrd12bww2/icGuj/yHRwqiea+q6bcBgF8AD1GuhaQ2FNLOoz/9+Y5LIl2ko
KpT6kTEaKKlkpT/1z1CVECHonnPDzZ+cAresd7+LB+ZhvuiOGK9eF+siSZAap/ex3dkqN7GmU1uO
NhkBZAhR+nbjcfHbAqM4jL3nYyJl8W3G8Gyn2m2cx0NaVLaoHFHv2inznjYISWDKnTnOniiiWQLF
AuLDvS/iZC7hO06MOQIcSP/LuHuZ0s7TdfJZOt1hSj1fuhGsZF6eIlwBSFz8G2bL7kI6ywPKPbxY
6DeB/vfJbiqxq8o+c9j9op2rp/bLVKT5ntsG38pshsa4pB8yNGLzkXmgwKrjWUHdhw9l9X35HS6T
rzO60pUQtBDreling8tyzks6SgZLp84rUAY1Hb1w03kcXe26PNQFtKbVmFjyEE864+Uhnfa5+mpp
Mjklygj2VTeYgFQgkTu92z/6RGt9XrhZ8m2vRqSCwB8cUYE1ST3g85QnWzgt3mVxkyeJI+ABzt+z
Aa6LyOTMWJb+G8a+jy6rqi/CQFxGR2JvoazECWXaBMlFzrWfL6377Bt19omsUEgU5rMmUfHC2ep4
oM6LKkSKLwDD1mmBjJOmxKtWWl94Qe6BtYd2LH/BefnKIagW9k0CS3geqy4XZ3GXp6jVBblGrkpn
7dZsv+1Zt6o4Mva06+zTchGhRGAixzvgOhres1ccTt23nszXfaJROK903ex3eYyBbrZM6k26zkah
NjWiOqQLTMC70X9R6Bovo1fFJwdT+ud3dDV3cWnSxgDp8Wp1Lab/AnWr0+RwTDG8rf1GyAfRW87R
tHXihGgX9Lb30/aIiqW5mh9iU35loCzffM2o1kkDEAtx469lJFrl6lq5zXhUehZsnZxo4eXniX3D
xIaBiRaQ3TIVSAnY21jSfbQ85W3taUT205sKijotOhBqwdbO44+wBJaHI43xsx94O91MrwOf3qX1
j2aNPS3yKnejVcwqLNaMfYTmfk0/HJt67OsMGFKaSpEdbLQsf45b5KVGmH53ZtW1L6BdE5lwbUwy
WrhXiR2qXiLBwGZZDYpKcXsLRRRkos2cM5OIYpTV9+VX+fv06zIubUcXAppZNMAlugmrHOJdlpSN
wzxv25VgLAlLDB/6UM92lo4xJbCm/tbJ4sVC8FPGZvmQyCXeNkKU0DjGI7D33v2OtxuLp2O940N7
FAMKyaTzSG098ERi95AoGww5HLuEB8YNSS0Tw2OKDvjBTgCHlUKkUHdq+7QoqBB+UG/PrXogEg4d
HMoHOw1xaFm2sbHmrcoVe9PCcjI4Lb8OyTvyRixyo3+o7Yn+gDkwbxOdgJOSigdXZ7LZYCnIk5EG
vBNsA99+T2nMrBoXVzX2xVnibhOd0uvpo4U65ERK6V3ZtDR8D0StKUV7WCSqzTB+ddrGO7n90OxU
Io2D1uh7s8nGY9Jn5FDntbWLLZrDreV+rZgG98pqvowZhwefGfSh9MnzJXYWsm8XHB2jROA/W5eQ
oEW7MuEzyHofk6qTZbPVs71MM3VLuQMU8iHp4I4wtk07NANeUPQ8P8inmLnBX5P6D2GZ9ZmmUrtL
NQagWlH+oifrbRzBQxdHfrIH+vSV/pFcOQ27JoKTfjuhqwQOse7jkeN1gSGqmSjufZBA1TBtBsf8
0nhvdOwUYubmsOQoCXtwzuN8Wb6VZIZQJtEldvFxHT0IGnCGYv0GJkG/1bXZbh3kdLFmCToNgffs
0WKhirMubW89OmHk3RJDebeCk57nc0zyPEI3wkmTt8wt0SNLJBfR5BJyW3DAbjjlo7ciFmG5iyxy
onC6JM4+RfqPEShLD2KkeUncmwFpI5fpvu0o+sUk4UHMprcx5xPKsyknBswfeaYIyIhm1zfKvLdh
ZKBVoTlYiXE4O8SGrS0w1uMso6izycVrgvbS4PS7EpmPNafU0ot/ifMR4nTsVMFOztrqRS6ndMC8
hAueFr186ZgIGBH+RKYdMTMeedNacVnk40NAkRmSmSXjMN0tR0lExTB+i4aelzLvOHaJ0Y0AbjHV
ii9iqC8YYTZ2WY7vgmAQISxJwri+FiUCZCSOSCsg6vlzFoM+xLt8NhtqzbjE/ZwmYir3hEXpW+V7
9c33M5YlTHWRujN9XeMy9e6QgrZRhXkpfFrs9WUjxh36x48ADT4WAS50bedFeS4bs55Mzjp6DFpT
3DUDn4E0a3hbAigz9zWdBp+xoU6ntUTpxR7eG+ecBtR6UW4HNiZhZ9SN62dFQ6/sPWzF7IoxcT7E
exU47ruhJaRTsm6D33lI/V+MGJgC+RO2RRG+5MKEKz32ZwM5B20YFy7TAG3LqXAPsQKc20T2j+hY
Ehqrhc9EyEkvnRcOj1oRH2uLkeciFeX9vQdTGOzLpL8q3SUbIMN5vRTfngUfxclLyHGzgzzUCEMr
av1kdoHD0TA3bibz8LKXFYyT3mBcr+EIYoSys4hAOPgRKyLrnLZtH7rUio9lEIzYJUP7ZUge7anA
12dkzavQhDoODELRoE7Nq4tKmFwm8F22Z9WvegkKWrDrydKqF/n7Wro6WLGRLTtpwkuSkZCIUB8Z
OAjvwEPsYGI03wwejUvL6iswwjVJ7V2TH8CtgUFFXETnhXGhBxkvILlOuflaNnivstnnZZYCSWaS
Omzg0ZNXE0hO9AzjrkFZKE7jO9JqiFdlKJm/2i1ZnQkzxiY7dF5pnTPqM2QQho32IyyvRlXhok0T
qPGSiJ/AkLMGWdtTI9Blxf4J+mgd62kGbdIkpoY870ooDY6AUeDySZtVy43wNPAw3AYbDCn8yHa7
dBgwMKIlNCrsAEV0INUSl44zr4cJ4YwO7daRSQQSY/sbUybMJhn65upQOPoZy0ZOFnFCX8KNzLWN
QnszzGvFcuH1BRcKVhrhZahRb02XkfmonG0COaMYDnpEF7IqZy4BZ03slnQcp57bXJn+Nm817HoM
a4MMGwKxPCsbI/A5tCLv1HtvBYPi63IJG/EBQQGTKA/yWfaRtq9BhCajZT90M23BiDn/VhGnVgO6
GU0Euo8iY2MjsXGWFehj/UQ//lpkdXVt5t6vGwKWdT1rXuCYrk49gj+a/t3V/zpZbnEzhdUe2exX
AGK+Gr6r71wDdYO0k+ESc3676F4M/i4sADrJWH+U5W3ITEppiLVfaBBtirR5hwxGWx0PcLAy2hwt
SjXzj/zoFXFIy2ikBTgeyF/BSG6pVmUF1hcugBCTmEJrqfaWi9TEcKiHjgMzUqUZT1AtQ3E75omt
moy+ZZ7dhj59nKy6uOh8dVt+FDn+D8OY5QdG8IWAZ7VftN0V8LJzoFHqdllw/K/RBbcEQRgosNIx
fgMVAXyO1v01auL9UjyLGaQxeAg4Jbge10AViKRog+rR4bPXh7sn14pz0ffOSQ+guvWPRMqfvip/
y4nOa0s9eGgGhHiIWMf3FBwIzkJqFq1/QPKXbtKWIE5rRCWjVQPjliAr1hacqvesSRjLKkE6nAMb
MMviR0JC94GsiR8SUt4xQXkbjYKUVs7ggeWjF9jQ5xK5PWOIZmDf3Cm1qqk+GpVI9mrKyEYWYXvo
IywM3CDeMxbu/iatcV1+fpd5z4mJh1pmuLJFPX+blBJpME/t8gem3CNRbSwfll8MdSY/mai+xWnl
gwREPetlIapxVbgzMmyYyUYTIW5FajxOifo2lHrXIXZgcPT7l74L5cyjI7n8MPbHbG9E5Yef+MRz
FFgInJAcTpgQalV5idjrOIj2VUYpOKIW6h2Oza7AjtYzVVvZciJ3OwvlgV6/2ffJVUOjelWNUxuc
NqkmNKeGNhQLwq7//su+0N+JUdIP5uRWjBPCNL3mEWepQiCgW/6G5WdBZI+CWGbAdplLZDWbWrXW
dKAZOLcGlLBVAVIKXeZl+X65xGn5KEOzPSSi/D4uQLrIqGnz1gfUaea9pZyjFQXbb7nr+/lk3M6X
2nXfIVYEyOZUekBZ/7CcSKzS88+JP/1++TylpLr65Gj/rzjt/wrC/g+k9v8BzP1fxi/9f0lzJw7p
75TszTf17f/8yql0xjll6m9/Oapv6fiPLHd+/yfLXXf/agnb9VzXFVQirguWuv/VqL/9xf6rrTN2
9GxJ4JLpUfz+neRuOn8VnkXWkqEjO7ZMG8h2U7Qq/NtfpPVXBAye8Gxhe8DCPPN/Q3LXeV1/gGI7
mIgkbVdLmCbVn+GYBDj9keZdWFk1YWfDalZIb5VYHxzwfBi+/bASwYRePOeec+SLScRM7gCvzZCZ
pDbJGa355goEom3/XJsT20bwq6nicP2HN/K/wY3/+QUadLoNkxkFhBTDNm3zT+T2uA8Mj8Eg25Td
lavYNGKKK45JMQm3iH1KY10YAHhXmMu3nd+cwiL+0eRp+xxVHLkKpFYsQGGwyfzRPNF09ddQxQgq
Kpvf/v0rtf6RL4540hOOZ6Cl0KXDZ2fPb/UfwOgp2LtWsa5+zmqKwPkA0DngHYURF9YtdtGgvo2l
BuwKUMDb5CO2pNhmNNS76Q4JvnHQ4ZxsJ0wRfCz5zUrTg9lP6bZoy/Er9sqDwQrYwOBxbAvRgEQ3
X0oE4O2MLImzBuyVN36vODqFKU0FUGEUVLjDCT7SmvbRbd6FaVNHVrHaOSJ5cHDOn/3W1nZk1JJU
mtVMNhyNwUmO51h0aXFqBuc3/Gjt06daPHcRqWj0Np+JIyxXVTrtltOBauP2PwDy59v/j7fm/H56
LpKo+ckx4L786ZOfNKPUVc+iWJbaY09S9IpNB3Y6Sai7xEXbGPneMSarV41sz/QLX8YwJ3ZRJ/rY
j+3xxh7+/u8/Y/2fP2OdoDMpXdsUcn50/vEzrqiJcVqNNNwqc3jqa2245NP0pRwmde0ViKwcZEI6
2fcuKX+bqgSg7OxmzArxVrS6WP37l2P86enlLSLYgEg0Swhb6sL8E9IemEvTdllMdqMSlPIqDB8y
2AK7XidJUKjiQw3m9AQMh2Zi1NsIz8xM7aMhh87jo3k33I4iEh7NCb3YsYDR5/a9926SBbjCifDD
L037rHA2rd0gSzfZRICKzujx2KLI3OrZ6NCVBHGS44v5T5ENc47Af+H6Wfk8izWOutOTcPtd50/5
CC4qII8zololJWbxvozoX3oBOVhoAJlzifpghoDTiHINYD15zZUk5crdh3QIAGJ7l87Rp0MLkWPF
J8A2P3uClrGVH0fuZ34JW9q/iqf7pxfrEeZAYIHJsm3o7p+W0V4b8D8lLq3M2fw8DSZJmaPGu+56
fQGaLlc06DkJAJertnTePWwTfvwfMg7+6YnRPc8kkAOdLf8MJoX57v3DChS2AeJM8mxXVPSovzW4
YytBkBxqG/f2OTtwZztNPIHB1lj2N76sq5MFsy107eon3ZCU0Kgo/09vz58fm/mF2TYyTfxJbCbL
Y/WHFzZ5I3PGDIZCzW10ITTgwoQjvwY9ztEgiJ4LPf1BiqWH0yBKNmkdz455VILZbFAQjiz+wzvF
DvenD8wQiM04xbi05vjU5J/uriAscrvxZzJXjAq8mCdfMnxOvDVHhHJjDT6SWcbwe0x+xC240H09
p3tu2qw95oSdIpef81kFhV0Zn5SRpiSTN9D4PKtlHEC+k5XmNyz8+gN+Y3KIrLZGamVAqBLelzBP
T0mLnSMgavXJ9otfUcO4phrc5wb38KPKguxx2R/sr93c6IwLRgSfimVLMw+Vq9ASRLp9jcMkho4q
nVtS+NYZTkyz6i3kkaQlEkuE1O134AAim4h2hlbfHOV98N7eU8WaVRA2/ughocvpDYsoMl8S23ss
q0Ld60mlN8N9J+RvMQpNOSeJUiv1F8zBoBAVNt/FMDDo1vd6ADImLSRgzLOfinJqjgvPyXe7FMbF
jlG3eTXmS2GMzVosO5bZhfKI9Nyi1xgn2xL+ClHOA9ZTptrM7CPbX5W2M/ww898a6ahffQcwVnAs
wLeeReciSNRj5xKVZnviyAhiVoBa2RtvusnpIkqEui//FYGor3N942Qb8Dh0C6xDRBt+E0mrPLvK
K++y8wmdaxRoYx8VMwPwVe+J6i5Sgo+azrK3pu+EyG10tOFDjI9WK3+hf10TcQHPcMwIO46NYksr
IHtADHy302r8ZkLvXSVR670hLUnXQZ0NL71XN1C7c3Ubs40cfHmQ7G3klNfje4BMb4WuPNmJyab+
n+8hhDOg5k05ftXd/IUgtJ+BnKpDmAjrueH5NsyKDG5k41vc7cVb6/TOunD6i2Qa+mA27lmmITOu
4N7OE0NHpcMFZbeiAELbqxSUbh65gXgpYt76PH9h8pS9UCV9SrAdTez0Opev8yZxqWw673R2mfCH
3tekiE6Npf/wSr38BFwMRU8uQgaprI4G5gF8eEcTYVw+aziFjXPfrGPiApr6FtFpqb2O4d1ombOr
+gKrUO68BQlYuDUktar+UQkXDXqOtvvv3ylglqsphrylEY/01IwdwdVMKb+4TcuDgfg1GnVEwfM/
IjQDl2RfKG7UEZ4E7EziyH/ZkD3XiR8FZ2uQ92Uj7KsAOPNsMMC9gdN4IpGtFqk5806+oSPL0UHG
2t6XQOOTUPRoqiaCw1prekQ2E2w+F9epcKOtI+QbgyGCGVxi0noEm5kkuKQO+5QHEJ0zz6dOsvJk
bbvc796s2byemPWTH+dzj934CQPZfQ5Trz2UygyQvSHem30rWedrOwJQflax9eJHQH0X+JsoojcE
GBDPsWaM+ijuvtY1x05vKen0OthGGmipKUkfMFwMUAcTb+d4uL4Ouh2+uFI1ZydXI3EhDjSAyLfX
hZ9Mp6XxPJnOx+93QuW018nSIb6GbLNRRAPfwIe+6HPRxdZ0Gi8FeK8jnUk0gkhNF70pUii51hlX
7cBBBfvYwFLaCkJEwqABf2XTNZzM/rbocpZLU1fFAzAf7iQvNY7CzqJnPB9ZhqB4oB+9C/EaQy5A
gMLgiuy5prT2eRv8Rm9ieKC+No66y3Qq1tdBOas6JmqTZVu2FctED3re7jRi9zS6VsurzybxElcg
QZfvcveaIPlczLV+d4xxnu1Nwxm+uAYBHpNJcNq81DLeb7aUg8EREaU8dU6f7iabzqNrX1M5oC1E
KrqrLeizS7We0e5WLWCHz9U6HI2VmcvqKVSZvWobY7/8443rapikAdxUUk4XHOD7qYjPy6i8CmG/
WbF5wkXQ8/Co+FCO1dbWqM5FYk4sW7CkclljxIrqtVIZMY5UnhtvtEe8PuNWBGZyNZuOxz2wvlmT
Ml5j5WfXcXK+IXsNz/idaIAubcSZfit1pioG+FeGJ4w20rm/wKBD38ZDS84RiKtjaNb5QVmky8sa
tBzkwfISJhb5nHk7HlJwK5taaOFOa+DrcF/H97xwmt/lbwsqNQv7LxHDtqdYyWlvzPVT6bCmTTVZ
td4w5GeXRntiDTwJi8BWlcG2D0v5LHR58ikC95WD+NPU5XlsgYLkJiAtuoqQ+7B6agXTMQTu34TW
u9uhybV9WiZfrN43ti4scyCrMfLfwE43OUeOc+XJx6VICvuYdHujMg5N34ALnKaL2Zvk0bLH7oKS
Ua5sS+ybVf9Ddi2jqUBX29pO0AGnqVz7ri9uhg4PpEshv3hpTAj8oswABLKBZ7QGJpz+wCNEMw7x
42ERXDaSuJzPMXvZvhvkZa0ckC2EssrurRPvQTVcARGRUtll390ECXA6vIxd90InVH3T4una5j/z
chLEFSDC0JZFQlacDs0obz7UOFKMzI6L2mn2Vm4nAGFEdkmngSB4Q3rvdivv4yFG4XI3wN2vwXUZ
02Gs7MflVWFxdM96TGBkkALDonF6objFt2yAgPV78QO9scuwv/fOSFo2RWOoHRa5lhANEZydjngD
HztDY9fB86jA0bEHTB95HLwE4UqvaN2ao+z2MOq7teuB2nZcCEhed2itKPoOXfIgeFZunx0zzvDV
Lp33MSPt1D7D2Ygnnh6hFb0J2RxH0enbnHb2WTMD59Bz3FgnMD9XWWx2J+akKHGr/tvEUsjADauv
kVtz4jyH6Ya0doUS4cbsXr6aeXhM3eiEEKQ7CKxC4wp9jb1WdUE54SHcSnrzt7SbwVcT+3znQ0Ao
/UBfGQQu9mlfYDeEudHYcQZEXATtkceBkd98JKhD9AsFlfAOO7YNSFCz18s5JRDENIRt/qpRrBKM
MISPwPjqxxyNFJ/wHo5+8RYVMzCIB3PVBJCdJNLTO/7BtyFNug9AUCFCJCd8MRx6zbIYXi3Rq51Z
eeFzUfrVrWIGrP0W6ILUTtw/BGP6DswQiQNbFP1BV1A6yiiWr3H6xbFRDHWjU36kZYNfPdfzkwI6
KLdZVmwqawyfcj/p115dQHFhvTt2/5ev8+qNW1mz6C8iwFQMr52DuqVWtl8IWbbJYg7FUPz1s9i+
gwFmgHkRpHNusNVk1Rf2XhuIwKG0zmNuT+t5+U0WYDlWPho7ONUcJky5X+0+VHvPyj9Qu+enXozT
JZHxpYVG92qLxZwyNj+KhECVRQJrOTreeLMH0thCDxaHw3j8l5OT+bGzh09D3peZLQ7TeEeVRjBR
SyBmulQ1dc+TZfbNw//fhbs4+f5vN0En4TL8ofkiBf1/ZZPbbpG1Lsq61T9yCvj5aTOPLgVWBvwL
OpML8rjt2UIugSMembBeoJ0jJ5k+swcQ/S8jqpv3uZ+n1eijaWOB7F7HZDIR1HyaqWsgRS3iL2WW
28RFuW3ND9PQguor62DlsxrdxbpQOGHYhwqNtJ6AW7W5/wjs/T//wu1Gi0pcvffNHNOAWMXRSyL7
wSUGaqfCwn30C0pRqezsJezIbq26/LWefHJuYfK9jk2YHsxkbZgEa9/p6NZySQwq0NvJB7gYespg
qz82V12Fw5Nd4LYaXcDbxCj8lH7/hxXKMgehQnVzp7k5mngrhl+72VDV5X++EIXACFKbzR6LtHp2
wnncqR5P6BE8t18e3V773+FopesJ+ZqTqewY0Z6v2eO5bw2sIz/LNWLkhdyxdHXCCEAd6pmIIGDM
eLknLGSALu/agJK/kYw5v2ckQUvWTrCuETy9smPAyRfpJ2wTDhcID2E4EquMkh94hld83bXk9y+G
k3QXiY93JNhhZeaBDb+d38z914OS8ytoRpB3ywkgAN83lOfHQpOovGhgRJB6R7Di/s1jz+skUB5U
3b3CkJyeXCJov0XLety3o+pWDWI622ByUDDgDoSxXByswbPfwAbN62q6FKhgz7Vy/rBFm590kn5n
I1dUj/frEe1vgnRXJiBiymvl8e5gfnmvigoXDAa3+4xgJpLumqT9DZIZ5HHyEje8ZS1Cs7Y9+e10
IGVjyF3jZzf4Lo7MDN+KHhGoNOrVT/3wvRTyU0xBfTQr1ip1mVfEeWMOslOwdl7aAFCb/Esy+jw3
RQiAnrnP0SjkDKEUS/P948oJUQfRfQesFRnMBDOBOtBZKZ6osR4vcDcgPfc63iWV6b6EaW0z5Qiz
a9Cb+7tFlo4a5rKRrKNeL4p6037DnIrYPYVFOeMamyaVkcWCWQwIRYSujXBn1+i24DeyGzLqWWOp
MQZbf9Qt3sK0agg3Hib68CV7pxDfA0fkSoT/qY11aPb/GqpkdLHsC9ek0899SJjL/4fMB+PEgXhx
Qu9P6OWLL0titsyOULJAcGQj89Q68D5nOTHpTKy/wJTMB49F9NEwi4OBXI4AIDJZ92oKRwyipsEO
lO9U3C1iDxmt28yO17FZBOeByKIdZ3Z2Ddvg0FtkBdjG3J2JjtE7dEfihWoW0mimqchgL9+0nJwP
odq3XEnN9WaJvTCg3gFM/jCn6NPPjJcwKeafLfIRMLwS93ZmnaSkg24xDjYpjSnemZK2zJWPKO7Q
hmqxASgClC8Tf8ygXg+lhtDIfnVtYPj5Y3m4EuvoYleefJqmLnw12g0ssI1JXANbOzIAdiP8llOd
AI+TVZo896kZHEQKSlzP4fEez9Ixzkb1FYstuzPkiU5onbwQs0e2oCvGIMJQ6mlUov5Arx2hn8KV
Qh5zXQS7LsV1wjCdkV3e+Ku8H5xL5RzYti6NlkPNSKjRwXU771SR3bEXrhx4DXmHczS15a+8EFs+
B/2ZFfjhStSlabasTtoRNw0lJUth6W07pwcn7zfWYS4iF7zd8rL9tw2csQREJBZ3WBC+6qlVz55Z
QrAuxXOb4TDsst5f9TiK6TRnm/jq+2XbLf5dtTRJHe/Y5f6dtO1L47rWv4qCZCv7WjkEJE3mes7i
cKvwgz31sx8/5dMsdpUNnuP+o2RZuaqrEh9+VpF6rTQT1FG9ustzYsIzWsUF5jSWKzCNgY8cKFqb
J9g00Toz9TFpffVaOeKXbnp8h/Blbmanto0gTcdUTkkXANCvLdkjVSgS2DKT8YbrQ4TTgTkOpKa+
Z6XRZp8QNolxi0e5qwTO8borrHc1bh1X1h920uzsrA+2LZEWiP4k1DzhTq/RIJkxpG/3y/3+JQCo
GDf+hT9Echl8+GNJXEBBkQXRSHb4QUOTH/W9gPMcVxEbU8BhiuVe98y+MzDSCOCT98lKmq0CU80M
CsiAYKy28d0RbrJjOdDlDE5DewBAHoblWgprwOU5dTekRhXSzrrc1b1ZXePqxe6M+uIC3B8dYBbw
1dNTAslZwYQ45VRuK+0mcPrDOH629Ecb2e6pBTe7sQMlH700flAy0tvSDPJtMGUEoGHEPATZnD+S
MbSxusE50XG4GzDUvOpBjbVwFv6uw9RJOhOWNd+w/G0VN8SCxbizY6GN6xDn5coHFrZO0X9dmZup
BxfkBK4uQHWBmr+o31ftEHY/WmjKdLXB36kS2TYWZn1ORdVFq7Tyflu2I7j2sCGYjqpeLVmyBb/c
GdBcwoi+6M0Ay2XppytsAGHFy2KmPN8HTFN835NpXD3gXza9mxRPzThAKaMBvcfbRV7R/ABVy1vW
PENzK1jUp8iHMyVOQ1b+42/2hXa2MoUamCJP04YVvGV1nm7LzACOVHS/wIeifMRzhlefUdFqXKRs
bmb+BerRnBRghHCRdXArqcdADftmkXwYdv+elvxqlOyqNXoY+xHvCi4mxFHV2pwKvRlziOGTidC2
Y6u3+9efL3ZVmupuA2XH3gwCLpu2k5fh/gaP1DOrqgA8x70LA4f0xcv9uxjHAEYbhdonUWePju1j
KoDM94ne+V1EaFNUhJdk9iJ1VALB8+Q7zpOL0Zacj+HCHsW7hjM67sVbpcPs014KbYqy+eiXyQc+
e0SWtgdREo+sJd30Jpdi2DdURvks3jAjGBtSx9Ln+5cONr5DkvbT/SfVeC5nfvfZmIm/qaw22Y46
VTTmbFHWmsjQ3b+fy7SaHzu7/1mNoOrHsPvgMogQQZoqxPrL9pi++bFyPLiMy3dNExmbqUzGTU+8
wB40Grx74YiXMaAsGItwPhOJI150DjeKYOjPaijjdQGDJYLVimfem2AmSswRy9/WjssKgVny767n
PWLJMGEqJwgaez88jnsxcf9yv5E9HWNl4YYK9fO9PGiidNtNk3628q54solqYV30NDqRs2i6opsf
Rf6T1bxAoZGHeAKKoZfTpbVQxWMyK04519bBjGETKh6Skx31KJ6XX2o5AnC0ak9vswCzbBX9UVjO
Vilv86QN/ezDXLgCTdrpuPBQDC95fmiOXjoP3TUlqbkhRys4WCUiQQdb0i5u4R35oRK3yWYc65Mk
RwdkhcdsqONdR+5FUUX4ziFLH2YJn8ktyLzL03A7ms0CjDCyi6PgwIRz+smKqLupibQE4VGRmn4p
Xpy+OpkRzpZ6Hmp6c/0zXZJs7l+SEgYD+Y64bxyiTTGgg6cF/BiCMhhdc14xiHQvw4eFXuzdCqJN
o0oElV2+9xZ85Lg0hEKTk9jPc/jYuGHwCCMIhQF+N/xUBGKhKryK5ZrNGL1S5inI+2Fvne9fAFi0
B8fWJy+f9amfrv98HvdU4CaC2ftvDtvbjEzkm+fCwxKBma48GHvUWYvRpeXfrWj0r65v6MM/Ye0i
sR0UzoXk751BctdRe40RwD8Wv/qs8s6tJUje7QHY24V5G6wco96zLTVMBSKB7ta/+5cutb/EGGDq
ju1CnyriHO5P3P3Zc4q6X5HLnh4TL+AkqXiYYLck4A/JmE977tDaEM1zEZCA6g+N2DoZwQGLSXm2
pL7evwtqE29x5TENm5rV/TC4f8Fpam3Zm1Qbyx++UvK9L2M/jNehIyJezfkLYQ1ryhv17ANCaho/
e8xxvvl1Fp1I3v3tT8Arca3S5P8jFdhFsc2IpNuAZgtXXecjg7ZrhhotYLG2tHEAD0QWpV08vKIG
I2rCBkhull9s4d3PpbTCZdti5GZTtRlT5j92QEiEbiNO8HL6dJQZbHKvnh99oyAn1AHXAHJbEJwU
ifWQ0JhFrU/DO9cD7gzLXFcBmSn3H7uAdDjCwBj/MIlE7jE981Gy2LSdjznODKYsc7ZxGrx88UBa
X5OrjzLJ9esA3uowJkibfeha76gYHpSZjySbldQf6wYdGqQtWJ9xFid/MOq/4cHxf4YDe2QlHayi
Mgb9yT16hkpJFuwyHPnPjwEw4uXHrE/8gwOJq3God13Z+z/ClnSUwpfWdcpxRc7j8CtSngScg909
tbPyqW6LZBf2rrO+/xg4zot0RX1pzKgjqJlm2KIefh3SmKdqwBmnsrLeYZoDQ9lMyYsNqJbx7kyL
yXCnJpVtn7HFGtK+A/+s3WeQFO4z4eefhp7Kh/s/6uZYbIbSLUlKLQg8WP7wLdrfc16Sq3f/sQpE
c66IadBhCVpbCtpgV03rYTbSB38enLfEnLaQRJjatgW9WUdis43p3mEh/hop5d24XNf3nyQ691cG
4CHui94HBZ/Al3x0mSY9xqX8Dpcc6/sD2kEhPI2zfZ31fPY72/udFt7WU/IPKL/h2QtYWBfwF8+I
WE96sWY3Zop+ez4Uk/6jsxY89r3II3rJW4eUHZyLChSjyblwP7jjmeun5LBZacZaq/uVKRshHihq
yn+LzHweMLWmr1RaHNdLkiwpsPW2IlvkwEhPfwJc2mtRt1fs+K9iKnCr0ICvadeNH4uJcwXRYnjE
sNXSyENW7VJa1oqF0EE2Cf5EzY2Bn1Z+xjFuF21kB2vEGEhBFz5YKHfAb2TdlyeGh6aAz9WDQFuJ
JGCzY7freyHDoK+9UXmXj8XA77UribQIkLjez1ovcOlaRa62PRybhe/wP18clhpoO79ErwwucEZ6
vL/72TKLtzbvMY2EfruehDRuns//KFlAu5q7+3dMOcbNtpMLr35mPrVJPJ8EBdV5r+64xExZWxLr
dEIIBkRcd67/Apt5NVOve7Gz7glSYL2Ohjq5ycYlYaBocNCh7npq5MTCuUy2uNkXHDMvRL586eK+
ubgscHon3qvGGS7zkj7tJYW7UI8SyCU4snVSHF3u2E/E8U04E2h2v0sl4rAs0tWlJ2QUn7gGumw7
3beagnjNRgoCIoniBcDmZDpG8YdESfrgqSZ7mJIgQLUP+EF7ufVQkJZ7bJzoc6JNXrWyzJ+EHCuy
odTj3YjkyRzcYFfdCiyzG+RctwSR7t6HK3MWDabx+6gp1wM58BzK6bphnglHIzqXFnxqSijneF8O
+Ig2oK2R3TKXtT764bxDIAW5REzhn4vqNNSDoW12Xur7D6b5iIEAXjgE+aK3hldqb/M5aYlRiwOo
ncvBrP2I3LMSTxz46jXiHvPhXqwCkPMPEWlCDB+xydqyAPNOr8Xvi81rBTjOUqSCZWG/8Qqdnf9N
KswuyG7jcvpM3EfHimivpVFE/tge2pH5s06Lc1z4D66rmwute3SzY6uE/TuuSt8omVoYZLwv8gLH
R8QX1epWVAA++XW2X3kqjyR5lzfZp/W6dIc3ndX9zZkRQN+BiR6mDaaB7lOeTQcIZNklHULIlHa3
E8M8XW0lPsvF6m9Ms39rotK/lTACAdN3B6+E0hIu/3zwGDywQDre/1P3f5TqDI5IzM6da6uHyT/R
/UImelbh4z23vnOZWJOeCmGcKz9eIB4tWpvbvX6SXnWtLcKCsxpjg72sy0eTeqvSsJf+Ne3L+P2+
jHF1716XY3FF8ckx5c/1Zsbt+OHb4secVixkrKy9irhPCD9qq0tROd12HlPkVstMsU8PAq88wGCK
Jdh53i6yMCUtCjg4JeyAS564wcQfxnIRoyGjj804ZJsipyqlv84ekkElB/Jnfkad0x619uRaJU50
bJh3rSMC2XdCEZfjevL7jp+NSgOSjyyflI+LZWqb8dKOCZMax9/xm/0qc7RGaZdjZ18G9KquH+8e
WcNsvdVoEeonQorhwHL11SxJscDhEp8oe44L1OZGd/Q3ydijRBntnW3X3wAHSQPA2gg2g4j12kp+
uaVmv8bdyO79vaT2XJeRX5yQ0k9c/rwfFoiEfSIZ8TK5C8kXXkDjTLUjj8HLV9WDVC9Rk62LIT6h
02dmLn4NnsaJl1nP7iiZ7CXsd5TH7k8nYKyKXaSj4RCG5McuFq0SNTkeMbvZkZCZboAqfxbAfELs
jDip12Qib2bHTHcVXdaOCf4TKUjU1GrjcWrXHakrFYFxBd39ehC12M7GDOgwNDB6cVNEY6hfBj0m
1H8TUGC7LtGr14RSRSQnOsQEweN8KGLJRCrJyQojCGiHq4QmTX5hKyVKKRK31iNjxc58j0xQdh62
yf6/SuwflKQIZ4hUBmBzBoNYr53gOTiqAhibUsYn+wx0DoFNeGthHuMoY3sDHQX/mtogGt55obFk
WUEOM8DtNNSU0ziww3XUKbLLajvK9NTlRJBMZf7bqqmv5uytNRkOOwyAyVoEjJBY38nY6PVs2wcx
ieWhbKJtVpOq4JEd0pNv24AKeWLctLZn9caq9RMq5k85rQsjhVjllB0iRLLE1fDdRX/IDbpFsv+O
nRGwGGGQNJNyw5NTYM189Myo2kW5UTEBDsujmkmngXQa0l6JPwT6YNFNN41ODiBVT8xJymshyYfP
P9U4EUAqGZBACMAZNGWYT2IkuLOh/2aGS5ZQ5GMyhaVrpxltTGtOZ894nlNQsIOlGQ/D9+acDZpV
a2DO6xY/lZIZgXNx/xzYPtw34n636Iaq9dSyZJlIYeaqL6Jzh89qz65ixB0j35Y5+4NXZMD82BLE
jIEQy55LI2H5EqD0qEPmvENoYhqQLUP+kTQpm+cslzCdmpAZ4cApY452uEepazmZDabweQoK0B5O
chuk2+4n87tyg29w5aRSONRKQ1LJLXgbBo44BwGeohMmuS7ykdk6E7w9w2P92/EneG4BcG2M1vhK
TSLRCqhAReR/VV7hbpi3QQ/GB2z2FFxjp3+HJORtM+UCDETPsJrAix4SwC0wO7IN/nOC8CTIpkQH
/gn66izCc6tCVCWznx0Bl7/leakAAFPFAqgp0VLUYWOeSzsKkbrJfVyMD8ZsgQTJ9R9MIiTIMG9s
inkd24LhpjFvmVlCxO+5jD3hjpfyGBsThHOjTHY8NqQ3iaF/irA6BUltMalxXovBJdggiWtCgWW4
MVNWx7GBeobp10s+eflDmJZ7ZfSYptgp2Ta5w/1MiIQMS3NtUcpsVLypCYRZexnOaMDyWpXFhsov
Ozal4OhEWmE1xosmaGsk4EsSjdmREbmqG1ETQZ0/K/7CqF05GWzSgVfMIw+G2z+aVdifnOKIHoUh
espGG5F5p6BvCWKag9+VFRfM5ibOILNotnPDb2z0XL2zmEzNpvgtMAxCOUXZoBlnclI5jBi9AVMk
luutgeUti/wXKsCGoNn6u/I8dJkjYhbba5+s/h1zTLJOMgQnysiviAZ/BrjsAbvJp76wUuLnIz5O
g02KlT/N6AxDdwW0L2efpJfMz9943eedGzyXdZKt3DkpDjh9N1PPzcqipOubc49DLvf8tSbe+lhM
UPZFQUc+uOaqclLCaVX8YsQRCrs0fdcdksghdvNj6zVyR/hWve1b/wN3vP+4JETNCFjGBTXBJ17u
vTr9W09DvvU9SZZPM+2oykJ8yTHZdQ1MWVQlYzRi9kpNzm/wT2en9x+8zHlJoopRlcWUAuXEho1+
D/myA+3SS2eDfMNBX/2Loc9lzqtq5ycA+ey4j88mJQYXQw0SrbVWIqIGLZOO0Hhe1zl8Buc2H83x
pKXZXkQOIZbh5yNnFlZ2PiDbnq2VOY+/bZAB9GwdCYKT/SdnKQ2OFmVmZZQXWyDsYyiNVS/B+xNX
siC2YPK2qvlFGFG19D5M8Yg4WWESD1ZuoJsVDq98PSYsbGhNC/YiZYFMdwSOxZSrYhsElsbhffPJ
cbAHFv9RPJCaa0FgbKB7b6NoBEAQNBj7TKaxMdjrjV+ra654CciV5iitdsGmn9keeEZBYlRGU6/H
ztrl8MLrOD20QelvhkiwjwaGJ8lPjArESyhognUhpXeRWBrjv0aHNiDSlO0xB9KmGcmdcGr24UkU
7Ip83rpNSIpC+mkSfjS3trXnBgS8g07tRbbqh2ND4nG8TyHid2TU9WMYFDgweHCol5eQe6JdJ0SD
yQ+Txe+KXeAvB5TpuospX12QIEnsiVs6fA0cVkQ8tl+FRZJ4QYx9MjOsqeXwDXwK8ZEzccf2y9rD
ml8luQ7rNJRbEZTPhe4NWrxxYGJNuCFYbzdC5jrJ1sac1r37i0fYwd4yRY9zTui9l7NTJhcHtFiJ
vpgRPKAjpcpt6v52BgoMauRokwBGsxzJlivjkuUiyVdErSZAWYw/og1MokusK+rEkpQkUnPr9lAI
Er/K+J2/NnZjc9rVKa0L8PKQqV0/08KNZVvyEUl7w9guxIL8w+MVRQ8GfAjEFQcSKxNqDuzVk8BV
MyyJl6wR6qwWOEGTYt003G+6YxIST+pY4BZZqzT9hSQLtS8pA1MUfiHnQbUHqCINwxZYV/dQDByo
XR6jXPkSkiIu8EiXKpvvwG8/ePJf2O7nW+KxwC1FiX3sR9N9aslusSV1GpSHFQpBb19p9XOkwtoT
F5Qxl+QaRRblkCyJvlE+eQF8vaiuyeGJi3LLKp5sSw1bPokK64pCHklQ81rPMUMhoyTOXDxZ2Qir
185fS9Ai0EP4PejgC4nTNumCjWOq34lKeKrpYoy24CQOX9wSoRcSO+M01dCvslKSCZLbVOKkr3fo
t9Az9d466aDKBR0gGiOl3BdAI+GyzJu0gMVulCwpYUPbby2QOqhpx0D7vwfAVuY4DdsIKL7R9uPW
JkphNQa9fRiZLK5UqR6G9BhphnxAKj5Uz0Xu6mLcBCHW8nREw9QYH2J4t92KHHbHvCFaB8XIa4+m
eldjlN8kFTWE7TfvSvdYPSWu9qEBEYhxhz41GcbdlCWfFheuTKuT1tRaoBxKqvetnaXP9ZCrVS5M
VvVAS+vI4Ik0WqaqxKJfDX2UnYW0rsqPAZBfghR5lSUZML1NdISnCLLEoHSQrEyXF8HlNi+kyzPe
hTc3JkRC5faeLfHPZSaUR2Dq/WAFfXMzDXbM1Hhm4SrSmURRanEgSrTREXDtYGwubRGHNDs5sIA8
/c5NNJiVZVgHVua7cTS9Dfsue5V6yc11pviht6+sJORuLhn5KYgO2iq6Ex1TSN012BtZ+18RRBiG
GRymAljYxiDxWZbtrcVunJckt9vGd1JvScxrhtwCpQQ4PJnUBs/EQQ3DBwGU6Z4xOKVXrnlpoMcg
OagxGrUvOrTznYzlWrZc326YlCvDWR6WABTzuFTUedidqYEN0DW8t9zqaUxbzydFGIjZYJmL6o2b
qlddEgto+XhaHdPYITFecj1CGmNa83ki+kCgrk5aZ8eyDcyu2otZ/lZAzg6N5e/dZrCIXYKtgRqS
CiczPcJc1THys36jU46CavbwQVmAJkMqpPRMBlsakYasUix43MHXDjk70wtB8o7t7IhXqDYKKDab
BAafJNkVgkFUaxLaXmZkLWH1mSP120zCZxOUI2ktNqjLdjw6UfOpopFBmINVwLd9ax1qQkYiordS
8sUNX2ws/O4pw4gMnRUS/Va9KMFh6pQO1ntH/czD0nie2KHJfjp5/q+y6MIfpo+ISUmSR3qh6F1I
3YmKVuzdPPbXtmhbyiT8ZT4zNcn6JY4ijyVB1NIFWRBc8hT8ZzmNq67EW50ZZ0+l0SlzZEhICXIt
wVRcKbnyvHnrRJ5aycmKofVEyTZHg2frkgkzEiW3GPYjH7GDgXRbtkDZvR5AwRB0p76S+SpogfTg
6HqqfGQmzeidZAhRDqlhsamiAxrfj3gJQcZ3PWwLTtbEsvimnr5CCGOrJg3bvQz/UGgl+2Lynxj5
r0CkszYBtkZ8bwHYLLCeOg7lfcAmnWmwsa3FcOLXfUkyf1yLProFEwrEvIXZ4gKzTdR2Rn2C42RM
sGbOCISaDb6TdBX0zu86YHZB2jAQD/SBExImhmsp80Syu7DaBAuiCpWcbUXbuRUeVUcw8Kkcs4zA
6RzSIba1VVpmi68e3s1Qo3NcEStB6kLIgENa2Vq6aM3HwOSZytqfToLBiYUoVGMrIO6pbNAIo95g
fG8HvI8oaOOm+yj1WO9oVFDYpAz8BurMDoyvAXnp4EY9MR00qsTOszHkm7Exp69EbJTFBKdFyJoX
LDiqoxthfQUPdOUTnA+DbtAphG+Cyu/YAkge/eiX3/Uw1eCTsDEW6xEt9KLZZOWTVwg3c0OghuLH
gHnCWbEVRJfxe3Acd8MEnMyqfm+Ppb1vYRzZFmKfap5o9jHPZAyxGf1eANud8byqrUmKyVOjH2D7
hevOTeg2VRZzpM31LjZLkM1dWW6dtv5TqfJWYQbifGB54pc/0Pal+1rOPwjM9vidwaFIvUXMzMdm
d9wZccwjCwZX2PNG0s5xFXIGuqZm9EmCjS/o98GYbO1iSRd1Dz3y4IsapmS3+FPXsrDORA1wpJ/R
HwYH6Fkau0owgxFIcnKGW+bYX5ltQSFVjGY5IBRTE+8K43Zcq7oczzHkrtQcAZwF4UMi9bszC71t
jZtlJD+179z8Eu4rdlbCIjsYntC4xEo6C0rAtZFac6jZAZqvxv3ObDHeasN7Q97nnI15AHzwKd34
ipSNdGftIPFoB1boRkSMK4TJRiZcsT3ZoAkYOtcEooI4U3AkuCzs9XXqjeIqSpOJqG5OvZX6JMma
yTZ0HWZk6UeL2HdL5QsbZaJra5CF7FqXQtA1kwMO5Ws+JSOWf7pfH9rPOLlEUpJHtbdsPso+Zw0K
TB0OaveEJg7BV1FVK2FnpygZ/G1YdDM77elnW1YvIX/y1ShROg1IoVshxCr5zGWht/GhWnedtNkL
qFfTYieFTfnAtlIi70veZI0EQ7gKiL5lJhssbLvGdbY9vIfGNs5wr6c1uqvnimn0thl/zUhit0kB
SKQoy3PXwJHo+/nRxq8rQkEtTEQ36x/cb0G3EoiOCUMMJI/U+Cbb2tv6xqS2k4WnThKLbloFF4sP
2k9nqB4aO9owNUcrTvxSrr7SOvMfLFKGyogAz2g6dij610jTmy2zgOucwGSpRXzyehulFbnsplcT
leMS801NuxrT5kfdd+9um+90bvN2FCTcBV376MeVQXmgj5yp9b6T/Wc0JNahMrJfLHLjEzNmZ+XE
yCyH0UU2ZxvbGTjES+97J2S2GHBDM1nN/lk2P/q+VKfeHb5Fnv7pc4c3JuxpGCYYebm017J7DcuK
8EoEz9swN//ko/3MmLfc0M1N9FI+Gu/0lzcU/a5oYrXeE7LRMOdopo3CmQtbZ143I5OM2U2Hk+iz
twqyIYrDqiFzlDl/2hoRaVs9rwCyKlPm+9qTCsyRPugFwULhJA6qDJ/SBALSMrby/GHa2bEQeDuU
WGMGYZSQolxwR3+fCIdkNmpCl7iJi1n0BycQDoENzMKjgVETDegSgNinm7b2q300aRLPUwY9TQ3g
cpiro63sT2R1PfMfkm8t51sOIJod+aJ9Uvb8dHpH3ve7dhP+OwLNksucRKqc/tV+DrzxUvsWkCUy
ftdazcg/daivusW2c3U6PtgeJcs6yfmMhLSZUoNZWjnjr2kmdZ3NGhJL3AgAgrJViagWu1m3HqLl
Gs71QbHchYujbhHyCMrnYCPAc6wZCtf4Ac6mX37Zbf7g17mLiNe69IP42yWkhpKe+Oj1TchQc1Um
TOPKCCiZqQXjOjZxViJ/TsVD06FCpKccWvrbpGPw5dN0JFlTMg2KSALXah/PbDThyj0IP7+MwyvR
y1hIRwMCacR+TRQCHXsFEbtNk4soEHxYfU5BwfsZpPR647YOUoeDAwFZ3xp/tGO/D4lh7+i/cXnh
UAxqFrwWdgRyuZs18poLPWSEkJhnhMf6ZxKBLc158wuU5qRK2Qz3msboT2m9DGZX7IWYDQF6fDAt
/dWbtXnqg/KLYYxJ+hTT4tLS7S0pr0jq3kRoOoeqTX/aTpVuqK5+DaB61sx/eQu6/r0vDe8hIPGY
1zBNI7Utpz5gejwTQqdsdCfJB5NGkoqIOVxF0kVVyXh+30zm30Q3TzNr2MaasnNkokboM7/mczTO
vtkMHwYh9WbtRuvRGMqt55Jq2+K/45B8RmdlrI0+/hrN0T3YZYxDkft1XbbEEDWOyUAbrnWTm7dM
kNvaZTDwQp3/lCTa2z2KBE3nMjhYfiLc9anPs9iU1lPal/m2a8p+q53uYqjksTeqbxIPUWgEVJGB
QCNY6N9jZGIsLLhCNSutj8RX6WOzKlnGxHZr7yOBrbWeUiK2sMRuejHs2g5IbjsMx8JBO6Zc+Pp+
AV9tdD7AWmhYbHCMG0rljC6XRochST9+tEb3A2Awib+zMyzUu7UY8+IlJlIpG6zpQq593ckdwHyM
IEssMxf8726e48VvegsiVEMtLG1wg/NmcOxsI2YmdENIdYrYwsNRCPW6LWEgAl/7GBx5JjZ0OAhb
UvClhsUZt0y7s0E+gckibQpFkmI7fo5acVU+efD8rgb6+TZj5tMkrOpbwo87q1/PVfRF0t+wnmLe
Xzcy5IkYi+exSo1d4frFbqgx0aTWfxF2XstxK2nWfZe5HkQASCQSuC1vyWLRiOQNQtSR4L3H088C
2H/0/Kcnum8q5ChRZdLsb++1pzuFz7cq1Te84aOn2KEVTKHDtePb2LXFM7nTXT62HyQZ8gue0jeb
BBUcv+uQede0ouoix1tkl94z4w0ufubPcEB/jyXn7e5nWQfoU56RXdr3ztC5zJMiTYKQ20Dj69va
GYeVCmtq0bsSL2dHz4SexGyv3HZZr8ffpQcRz4zEpcWdLYfq03BHtHNAlZs0UiGikPdXVoX1uY94
plx4H9u4YmoQ6llCtYgXfz/wFK8aRj40l8Gva1P/V+5E85kv+EuQQd9TOzZzzlxQRI4iv8QZmerL
GMc61zlGmb2sDlNR88rH6T4W3PmxAkJM+aoE3j2aMCQqJmVR+s02aWrNcvMzan8PiACgm3XjWrcj
m6kK5Aqz8dcguj9hyoVHjJhOs79Gv8YY0CN8Jpb9HrlcuGOjXPWC60OXiM8sEM6hyEH1z50/MvNR
FdFhqSMO13G0z2cqJjlFk09TKq9YNrZhbwUHE7MFiaVoi621pRLbfoECiwva4Tru0ybVwTSm/g/m
eTvU6MC9fqAmhHE5IVwdV8Bq6pEQ+ZD2FvscfhptQyTedLgXY8p2DjF2Ico4rG1did8N0wbXEF8D
V8vVpNfbhe/ZopEyrug440/+sSt0pC7MQFy5RLBGqUKlp0i1qgRIt0G+YHd/E8J/szQWtaj8ATyD
+JPZLcynV0+b2PCB3G5Fa+K3dwwu90V7Unr0uwm85ER1/U9udm/OpELY/nB+8XLca9cp9xVCdqjD
zKRvF33SQhjqfo5WR2yCFV0mw2s/4lEyfwey+Yvn3JhBsdyRQr/8LPAym4PncdmC70dSbk9Pu3xK
LHDv9AGGLSSNqdgzUqI2pHb8Ld/op1QML0AO/XBZrqpwvm5j0TI1Ghbw4DTFieROyzowjxTsujqi
vn3AkmcQanIvbstx2w288XQuYTpqYCBpGVA2ZySWygROelxaVyE5FlBKkmwmxKEdd9xPb2zOcd58
hpk/AD1DxZskrY3ezHnleCd5O0bOjvkvO412qut+pDaoyze1zNk6KHrf9Jp1iaOep7Y0w01YBxvL
QSTpRm5WbmA9T26XnBxj+NE6Qbj14/yEnpZsyhQTR9mhnit7V3ujfYW3zceSEVmHWWtrGAZOuXqv
631xHamkC/DITwFuapXgICvriYYGg7VGBslr2KGcOCUNZPOpRU+YvQ3Zo+FJAlkefSNc4gFv2rwq
9JiBH69XbgdBMZ6ybE0s46hVvOvrnA1JCxEJXGEjhDHIXase1L5AKuBMNMMfg2tMzmcrui9TuNbs
oEtJPBnxxs8R4e1i5CZkBPfSNvdMdr1dV5JcaDgyhnpqcKsH35hTdxKbMZN/+aMIenBI+LyFwNhM
ZPLI3IPcxDQnUe3nrLJAzznJMYsCIpFrm8DtOvLlb/pfldt/eNwuACOlRyO1n80gd7FiGIiqHD5q
j3g2w4Liq+SKP4bvjV7129IZK6a4vBF9lhO943DaOdg5tH5cxzzpaWCxAUBJADmJv98jUu9J9Hnl
cC5tc5T1foJFif9m5PLF4RNICP8cqwGTtG4VM5dbN2mILNBQhBM73NjqUTyhjOC0s30uzu2PFPtk
Lr34XuXJoZdNu6WliZNP4RwHBAAu8i5HNa1hMjgXaiafxcS7MvLMD1+K9OTO2uAso9jVSLKjL6mj
ixzBhJT4VQFKtOkomcAZtcKCKjaOildcdsuNolJgw/N+dDItJGbZhetgAnle05vIJHzVVn3N906D
b56itKEDBkOcQEinBWfM+ZuU4jkgQCJZ7+RdI+vrVuyxzvCQ2T7WIB2hvMHZEkYTSdJm+EW/PFVW
aVusrZxpfm39wHiBZ1O18RXxBtKGmMGOaZlTasMNrkEnpyou29B7/Ssiga6XDhU0/biH7RxvW6qz
1s48NcIhkF3xkW9KMZb86ZgKT50sPxdpn9+UT60b/uhnf7LlPE2mlhOC2+OOenJ9y3uyE8EkO4Ei
HDuXetDWuS7zsy01hsFZ+Sdx+2lNOpkPlJrScwrRJvUzJGFX++kTrQCvbjOCIhZMKhLpuQuns/S9
u26OK/Qj/kNjqXH+VyFqkMfmIA0OEIW3HiuXQ4SuTsw18xXO8dXkxu2xh+YiAzS0yncwM08ZlNj0
a4AXsPVAoXER0uu7gzE01Tx0TSInKVb3/cgZWHJOhjdRkbWEV9N0tAK0XsHsQvEuktULBpyzYfv2
Zpp6l3Rypw75OK153zi0EdYzqGVcuVH+VJSBvdEyjtp+Y37aJhHy6O60mrbjiCN3rHKrqrN/t63Q
NxSLTrvZAueMziv7McBcjgKVKAVjOrc6T6wIAqzo2vDlcAxDqM7j+JurHAhXm3cttxMqBQZQ7uOZ
GK+9Lbtxa1XcQbpO1tuUPbghFXUa4QG7dVHS+5S9iNK+CuFMD9XM3PfdPl6jQR7TKIAXpo3pmoMJ
uCF0D78R9zYoIWUUMt7hDGjWUp1LKxhXOAy3diasE9lFPgpD7G2dfjhYXf+ltylGzCLP8TDZj0iO
nDfRDDbpYGy2zLOnC8DdmREpqDTgya0gqjR2JA7Ta5Lpnz2JoGdvjogM8VfgJuljZ1cPVfwLwuYN
qaK7FDYSEgQ4QlJDQsQGUQfzzSk3CJGWUllo5sF7BPaGieFHnzMGJb1LDJyILZXO9h8GahLBg246
OXh7uxE+tBrjVYvcaxylV0N4BQ5OXdvga37yCf6EUVidrRStNNGNt67X184IaiVrOqpWaijLSQ9B
mmKkqf6AO4MjReCn7qrPLGbSU7NGTzZv4TDhku4a+Q+fz9KhnF2N9iQwLCBWt3W+NcvxpXZ0m7sE
55I44x7gFck6IMRgphI3TlcjJRLg8n2ZH+huf/H8QAelX2woDAkafToEBYqkQ2TH8pFncOzteoLw
7EAh12efBEHy28pctcbJ9anlebPxJmMnwVhxIfZfSM7iLE8Six2ftLjebUl5VRDkemnLnY891QkY
NBhq7scICQzA8GTwtkvmkoaRQUcT9E9GrpEP1AXGEd9VJ5HfKxAxqtnHig50vBef7kKHn0qL7KK+
yTqc6bowZidwdIk4UTm22InhTxKj/5rtsz43f5a8nYey4lKlC/8ptnX0h8dEi8Y9UtxFx/iyMlyt
2IQYYndpfS8cCjQ5o4e0QdknoszejtDEymuN7JAbckcmxYYH6m8Z0ND3l+oIAGLcynnvttu0uzg6
t/3B1rZ5BA1OAa/DT9hDkxkpld6aGvUYwaDmWh8w1cxYp+5LSaAwZtTkW3ck18KBc08KrveBtY3h
KUwaMDVMkJ1uSnbqBJGnPpdSfzOQGWXGR4IpYLDqyI5dSLK9gaPP2fpMCOnk+SsDvbnq8qeh6a59
ZWJn5/hQIEJhAQ6uqRe4G59bO/wGZIzhscmyEFYHVzYEfRpeB2DiWmd8dtPaCJ97xHfkSKIjGI6c
HJp93XFZqTllJYPWPfhojqdBL+7QBOkT69E8O2DKQ97cDIMW71IU9Pt06oPjdIn75FLGZDag5MJH
MArnWmJtXVVj96AVrTz5lkUy226uBdm3nYpupnYzZNCeYx2dTdTOQXB2Wk10InJhdHQibtgb5VCM
/B2Ou1s4F7kOttasAv9GyFeusGTg8nMhUMzBPkhBvBy44rAmwdcZeMOJYRrXVQCKLKdk73HBcWVx
x96VMPtEwXNLMvtNHtlnpQkNIUbjAkRTgSiVfXBE6q8yqbo9lydcljC0H1KG/YguL4sv1MhYuiAJ
WXt9TPGlBO45wEm/9nGIM8BH0lv+GKfD+IwL2Fkt+e5Zuyp16I5Rz9twqknUhVif8aq9Yk9CIc6K
Y014ClGwEK88i5zMwmhLqIpmGq5mLzRYzieX7msAMWRRUatzzn1i36qf8GCbiGwB+2VqgAqfnwgh
eyTXCSugK58nThBhGWNrttvhGocOfQCFcaxwvL7WGTG7qaDqWkKtyD1iln4A3SDAyvsKQIX7wKTf
Oyo4XRDGj6ZGyd/8jxp0GnKDqruLl0cOO0dMLLMLspfO/YmbmYPnkNf7hTrAuTncADyR24AvgeoO
yQsWv1a64keV+xVeR5PIdQQCdHnF7JAmJMNUNzn042WxpMIqsb677nssEBAuhb8j65gCS2oQvvH5
PgKTsB6Js1dzB0NCVGik4KU08FMC1TbXZil/fePXUquxXmyOzLOUy0mH0zzJYjAeiKUtaBVXkRUr
sZQ5u6XqeXmg7fxAv67YG211m5ilPA/uvh4YOvdRph1sJz3qEDrvOUPgNRRHZpgasWA7U9fl69sE
i4Ar1JscyCz6+JAEJXqKM06HxL5dyDFqhGnU50O0KQAWLeC8Tk4eTJOcf8YcCB+OXfRKmBNSWBBj
Ml2obnpHEBMUB3lcNmrOpIncRMhfB85TvzOqAnHa4l3DkzPufQ3oo+/I6EKr10tfFz0hVrcmYUcQ
J1aE/PjwCDawmtBcVb6wRn5Yta4f5YCJChuI+1JDc59jdm3EjG5OL6RwT7dx63sckChwRaQpVkWq
YOaP8dXQ62FjEX44W7lqKYUZvHXYsD72+OG0Lpd/DYkg6Ya+24KyGlN2pYSg8MYwst8zAeRczBE8
AjhwI6YxwiMaDNchgcdaF+EDLkXcp0EfH+wpie+95ezGyIBzNKlnYwlR1mn5mPGzusKVm3sZRB9z
WitdVl8trX+zWyF4yoxBYLPipYtsxi1D2EzvQ8SJL+1vWdAVryN0Kp6kgR7b7B1ZuL/21Mw9JGbm
YYNtb0OvPnRhcYNphyJdt2EOAk/WRnopqF2+RSXH7IpmvDUM6TNx9/qpsjgsLvQkegGASHs5zlq6
SHdWhtmKpcc+p9NfGr++HUlLEtDl3YWF41lBAthQzZS/mXm+8bwuv5lmnFM9mLIhNZ2CLBPNEXdy
qnjsGGNbhXPQNB/L7DzpNmUjSIz2463IgB965OoXPEwIxf/RDqKrQT25QdlyBFyA3Tc8Y1erLiaT
BXoKUm1TNfpP1Kb0NAZigExavGZGJc9qDEE+JsJ6qLxyYu9SN5o4WQeEkZzHulp7GeLNOAbYH+vI
IhjWG0imNLjI9KNqB+6PUQuXBhZQjzNxFYId2yVJfSnIwZ1i5YmHnMqQnQW6n+alAAy470YnSZP9
qmEBvgnmxXMGenlSsSZsiyKaO40Ulk9yDUsssQpgHAj05nXOB/DgjH13wImbck2enYIWhO8arSqY
SaM+pCxDqMd+DuuOAU1nniDt3CvN3OoJTZnLS+IFNYH1GFWeP0c2hMHtg6YF7i6b8ZhEQYzBLqid
84NdW3lMksf+lFvSWDkzqo+DnbvK+j67a1GldlmNL++fX+3r+he4A/VYtYw9uDwnh0QEP7GaH2Ni
7+GQV3sLFXI75Ea95fqZP/ALu9gtz1xT63s5pzSyEMEmzY6hLt/yoNkteK7KwmG/EOmGNMUZ0Uzz
uhE8DxmFK3NR9bIgEqgEfZElO7tOsA4UXH+GruOSnDtoVgQ8exo/F5Ranm5LOhYvy2abh9Yv2QYd
JI+ovzTzQ6uTgeqFNKhreGQ0cmGTntf3//eQOh/KzPXHos/vPVoC5yV+i1LtX0UPUmj52STo3Sr7
vt21h4W5LzynIm3dYEcoeBPI0RJ3Lau3ZVN1n1nDGRczobj6eRpe8DDwGx2ChsS0xrnnrTGWyp3x
XZpnm17TY6Zabz35afQOup9Rra1xs6hsA1EiFac26X51niM+QlXSivw+lF74G6INPg4DifqbGkRd
FTw177c/N4w3NgkAofI3TYvnirTmA423UyWpmnLwd0aMC8DCargwZBoMAisDZZ1a93bGO5qvcjTe
4jQV1yp8+0d/i5tAUqvfVRVRtFMq93EoPL6JzL9BU5R3E4xFH1vbTgRs+n2ZXTGVPRlNoW0s4fOf
m+mdVJV89kRATgQgvUMG0m+7oBOowb0Nc8gtisbiuLRxZaN7H53MfRgpBHmFo4/KpiJ5Xn5TzHk4
yY7eDCVH9YmFu5FadHZwm1/zIS7Q3kj1T3Vf7bUO3GjhGThqVd+dmqQa9n3Ux0+0H9GIZaHojux0
x2iU9282WtRDAPD9Ga+S7LGIZFhikAjCsnsMK6LymoHfYI7vTJl+/t7wS6dzcbYzrCLopzV8K4Og
rYZ8+/eLQ14q51LMa72OgUwk9NxRMYOZJmtfI0RHXG4DRdcBiRW8v/XFt2BJhvF1WU80Pxug0SmL
xAoIQo1TyCrlg3Kw1RRfptGdjugUXBxaRowqLsMvcAZPihWLLrWRE35TOUddj0vqDBR0FGLn9BxV
w7VM/iwnnJR9jesr3Cezb9QuToz4/L2/57Eab7lTvHWWdNFvWY0Ci2Agho9yS1vHnRLW/MExI+se
MXud7KJYu7o1ciz1TcSa9mi7FdOaRnhkGUaF9jh6R96U1bp1vWQdEjDZMDw+6TiqHhsvZy4+x4CY
JTlP398CpkINv09XHITyix80Y9IBgSN/FdZFcdKiHsMgLteTHVhvnuYleyNk7og3ACYeXKECp/3B
pcLiwBaL8ATMiOdy/iKnNG4ZyBSu6PmTrRFES2MPYwnLPzlivFR0G1vQCJq6zV/8Sr9iAbTRgGx+
xgF+rZGMf8l67lZaZBFzK+pLZGflI6k37gx8HFhLxncy3nDY5v+TIlXVdhqXNeLuO9QC41Lk9qY3
9eqycGNaWfwD6fONJBNmNBdK+LS397iYmfAzvpH0JdH+gPHK+lUzEuBjtV0gvzETIdEI66nzC7AF
qTxi83mIkqBYLxgZo4usGwX2uF5x+uF1/wNQhE8HP+hlQOurB6aiko/Lt2Igshf7jtway6qnbYOW
YC5yEu4zOpo+2oDZbVrXj6Rw5LPbv0I62E9JFPz0k7xb08eLPhna7i7WmafAr9kvmNS2C9MdHUm3
vIVIr3JWHYN8ZEkAGxhqNMfl/3FlIT5DfyHWTkovBnVcAMbLqi8Dzsqlr+huzwRZyhAUTwnzGFwg
gMea4+Rybys601xjlsA4Pt/UMFP52zoJqbmz3QPhh/CPDtIvx/+/G1KOtHj8xIEUMs72nkF05/XW
Meo78lDKxn5YNsOW1tVo0y3cASNKjj1df7PnLNzWFs2s3NtRxuasMaQBBhrl8FXrmFqy2FxnbWPj
HPCgnHz/UCMZgv5SUWxVyjfhOP3GjUJ5wOEg3+ivZu5qZp9ZreJLBsKK1ajNV21mi40xIzAlgaWz
F5a/Bovs00KbHCt8LDqNQSszd9TzWFPKVlV/KC0gkmomPBQmY0IQtWukx54hToeXlqDfzknn2nLP
e5EQhx4r1p6lEQc7Kn+0Q3fJe91dVQuG3i04omMGCQl6R0pau5ETInYtTjq9h5NouRIUjtKPRvig
TQ0W034w7plnoaTG5VdRjhpjeLgcEpzmqmLLWdbKZdVk9Syy1mQkfAajlq+5CKY3snUjaTmEg++e
HiM4Y+r1N00BKFsqWEm9JlxYV+ZBN/w/HbLxLhlThqvzZX7sLxhR0oOLnWc/uvYlLJrwJW0unOiL
98ZKOf9UdvgCEER9rzsWb4D5K5s56hFSEbtzctda87FVu8qps1OhZXycbPFsgUMpG3NVq6D6RSrz
YujMykOC3I+95/whdGYixNn09XjTrba7H1NotTsojEgDnuW95HRgdIG9nzCyrHFGt495ox2o3LEA
gDMJZXZE0jMJ4V77XMjSwMOq3YKSmw/wWlPjQJoXFV932C1ks+GjOz345sQgkZWsV7y7u2DcZyWH
qtEm9CwDFN8ss48dBpmL5Q6fviiBasrJObNGxhBgmHklrLHPBeuZR7vUS21ySXUS641lK/orTNon
K00dvCH+icnauClQ9Q9jYVQPDm/bVVwxOhvyVm2W3X4eciOzjZflex6b54yOyZtRlWjTBueCIgrq
i4B9f5wa/bhsZnKOT1eWzsd428VmirGILW751bH0PzSYReAd3Z4nRDnb0K/uudGbvMqOe5JJ/2Ql
5qGco+ZlYT7VvUYIwO5oLyYL7kwXkCXtFvdp+jJ64wQoghNUwvVPznARCEe0gy1vYYiLdwM664kP
DL6oqeWMLsJoJ/Wuevrnb8SJJw+UNCBLlsHNmyWFMfH+YBeTOwLXv5BXBUWeuUwoeYNJKUnqrlXq
UKfcqp8ddhtG46xd1L6qbVh4uP3mU0WQOSc7BLtAbc+TyKJn8nANvBnfmcNiLCe1HWyyFlYA5/0R
Abmr1pmeHIOhzi8EoL1r62IvKp24uDU+I1mTTaNZDxRPb0h/vuOtBDFNZHstRflnwoBwTPAGsm/5
Djc5IB4zCTx1Naa/HiXMU0Q0kv3R30vqAa5F1nHMYZpBJAFSeuEF2OWGnZ4P42FpH51ZbY/UwT9+
I4ml5e7aID7D7z+QxUIDqpAG4fzgZJp7SKDtBHNagYs1qCumKlF+0Mvy1Y7HCBEORUQzohNPDDSK
lizr8kuj175K6DRrmRrljtu9v6nd8LPssn2SJj9aRpxUEcrP2EYXLCLW/cx4xhvYv8oOQFzezkTR
ZSFBsn5IG1RhPZf2Sxzp1zCA699kEgp42qfH/+YIa/r9gAXTNp4d7x4MzJwebPk1OYg16xjLXUmK
bG+WFZvPLfYeXOfV0F6V+VaJt9p6waGyqkx7pUjeWwJTNWceU2gb1tukuK9PmXGgQUeAWGn2DVX3
zaatSzLrn2P9VLdPs9D737oZZAqpSXKysB5zScpdS04GpRLovP7bQBN4gaJdcuIayDGGdGVg3i7/
QBkKp/CIseaA2P2pu7NhtqIDoB6BbZbOKhDIHH3YMz2o37KRQIUREB7EnH6rG+sZ3+aWdBY7T2Q+
0wj2VZj2NsvhCk15oa1jX97qormYgETQ8PkurOiQkBX18w40npLpisnlLxxKr1T98eo2YOycTB6F
iojlmxZ+3bi/By0VXzpbfuRVz1wqYR8xNSYd3bj5S03iAhxZTH6kQXQZtxpRbezOPY3jWyMQ2LSq
i+Ew2SwFE6yJXgQrNba+gakd56YmdJ2xNS/f4FuHrPoPRSPm38spTF0KQzcYjlqGbRh/73TJqrJw
myEqUbXzTY/c9TDOD7Fzi2uO+6U1FgyveFBGwYOt/vHT5df8pmGI7WKDqfDBX1FvT8KnZW2tZQmN
DkIneiSlePp+KDjdAhAJ/0MPzNKf8b+7UijKMYSjTAqImN9ypPn/iz/wUpkx7rgWka14s5zK3BRM
tfAr+F/5pK8H7BJ8Ftrx1fF+WljQz72pKEgWDYn4HEbOf/2z/Or/6GyauzP+/t1YunJM4ZgIAs7f
invc0bPpJAW30LkpHsMACrNJn9FtjHUOBEZ0c3khj//+3/yXnigkXX2OeZhzW5BrOHOdzP+qGBm7
iSZZLswUwkBMljHFS+yO629uBdLXROON1RwDCMcMS7LuGc6/u0tNgccmeZeJDwV7XqtKy3g3jcA7
BgYUDkII1vrff6fmvxTb8NxSHmQKerwY/7t/qx7hIxpmrAOQUaX4Af2N7soBhgP5jI/vxg690Or9
IuVbebwZfNe7233jnaK2xaBPkD+rrf7cTuaPbzQ/adEJuhjzpnrWGmZtkYY6BtbEWoK8PpGkjrns
D2/uoNcPMiXjOsI0+DFa5fAf3on4F/724ht8lqStTEtaNOIY1t9asMLeDIcYXW+VVLF7pOV13zei
ukFHgZgUeoSSRvXipWb2XGu5f2EKi3ErK34zDzGf5t8buJA+4//TwA7lwcYXBE+gdeCNqZryRpHD
5ruqJWcYDqr+orpJbQLDm3Yp0yd6q52nlsjj1tXyd8+ly16zo0+yvPVL56j9FA9nL9GHV1dnyhld
qsFh4K1G92C1uFVsEx+k5+ryVCqVPVPe++CNiTrUnglI1oQg38k4PgR6+bFcc2PbH6B/X7XUY+v2
ff57VmwcKSInPi6vi4qcYOrodBFcof/p3wfxakbYZhM53NpAfi5qdA1czoBhipwRk4mFYzlls+S+
OFrGLEvHDOHOBxRdLzlY4SJcKCocXqbHyCvYM2wTu13k4g8swZHMAEpljhcrppIA3U3fTWOttn40
VIdIDhx7+8C/+lxnuBAjzen840fTIugLebI1TfsILt+/FubdNRpxbXXKo/Dn06pcJZzzhWeR2aOp
vLWt6KHrQmJRIcTfbn7zDfODnBhaO3H90piKakfPZuK8UHkMSytOTaWZB0sjXz+R4joXo/mukTI+
m2mgnXEv6rsSYhpyc+U+Lg/lNNAO5JFkWzBlkTtsBiTo37kEA0InSux/5mYDgMfVHU4qXrViZNVD
1gD60ZVO9mZWLXduXz86JiuAKU1xDTwPJmnRgD21fuedwLnvMIPIpsa/5BgxIj3Xzn6RMB+ff5SP
NbihNn9qoo+6d1MO17MKsSB8GeEGazdU1VM2qhJES832JgkGolG8+w7qjJ1V01PD9IiXvMQCWWTm
qQldAQXF7HeqwYOvMY5fZCkHDQZ2MgMw6NVJbqVU9FQHaiaO5lR2H5ZFw5twyan5el2eo7YrLmU4
fi2IpjQrt0msXZcPgiMd/177hyDPY9hqybQfeAsjXjob/buCRxGP13xFrFfrJTcO4xVvF1BUHLio
3A6Z+4jwsO/dJl5CAKJx2J8W0ZaiU2bADEK3NXnzZTxpZw4neZ2BPkix+GhWTnUgTTytKfYLSAnT
d7d8aanoK9Icqm8gONnHMlL2WbOLt9Dtogupf3uXlx4BXn1694NqOlUwP/ZMbThj66F/ImpNibHr
w7Et1UeB3/5s42Cbb30ADbg0BiLeDVVkX4ADEBK15PPyb+uNbV9Ss+O4WUFq0JK6hyxMaJEJ/rTz
4uH30hISO769Rnpt1rWTVa/sKc1alzWGsfmrlmlFJHL71LvNb/SJfsMRO8e8ykQrp7qbuXjjHRa1
hLw5Y69JWc8dydyULoi9Je0YGZNpUmWSxrJwWKyNNGRFMWpz3VXBqREQg2NMaM8DTdlMKVYi7uR5
+R/4bQuYvd0tkOtU4wgf2rq6tTERu0liIs1ohYHNagxbYba/Isj/TOirer9wv4tyOreZrC6TieWw
tSi78v3EOXrWiP5vECPTgiehwPPiffnyc2n9cIvxg2aco1VX462lpOlC71G36aBXMbkItmU+9Scn
mB5cT08epjzjoOYRDw5DncLnZtjFrZsfaq2fDiIdvLPbUGrj/fK5rh4LQrOPk52evAKSB7nJT9xR
YFoMjKJdHw2P3OmxqRPn9YbB2Sm/Dy7IerT9DJLTum/0H8uP6jTo32DevxvhMdHVdF1mNRYzl390
GDEutg+Qso1toHA3AJ/oXpTvktAX8Wuhh92dT9+HkuNIwKmZGRaGv4sUqB+L+uODLgOaivOOavf5
QRn5yEGWihFP2pjJGvLmBKRvuhi+uM/MeS1KZ4LB21qd5R752EiEZ0OeRQFZrlkquWL/RL+NdlLS
zPYjTKStlrTxuogG9ypC5NEamM0e6R0GT9Ef9TD+A8qkOPkRJlQjRJvRc6iAsd/cY6170zkYHf2o
N09+jAMaNqJ/Z/bmk1QT1Rvh3C+vZilvKtJLEjpxJ/ALBGDj8AlVwbOhqa0+DCcmQN2LPdT2Tp6q
ScozTBpjF1hi/Ay1x6HtH7y8vVWYQy7KRE1Ulg4vWEzDOUed+b54B1zwL8ut0LX9dhX6NG6Eqr/V
ibWlkad+MHVuKn7HMK9rHOLWbfwRp9rDrOpZkcgedfoV94UmHparesCOulGjYqaZjO7FYnqgkw8t
YLhvXK9jxl708uz1AzqDIYaNm7rjjmACnVu3kBjFbeLgtCMQeoBR7u7tefpXYpo5FSH6S+N4J19h
VivcXNskPgHZMcr7fetAx26KQ6DIQMU4XJYHBlCzd4vrD62/wPLMdDgItwguhijitYry8+QM0TUh
CwAYKnS3iLH99YRtlink/CB1xShHDcNuma9R64RzuDkgS6RaFWxqr6MfI2LcmgrvMYqaEO8ywmts
4fpFF/NfgUlObo8knI0r3obuYx/V3SPfIMTnppieCRw9Vlp36GZdNjfdr57D03qRF6lX55o1SzHB
DLmraKnxRTCdS6jQd0kAISSB+Cx7MvITV7cj8jjz9h4HbOGk117CLY3Z0V/wNyPyVgm5nVkACmcw
rB7Y0THWzeMy6tVLp7pUvvwVZFWKbKKtJtFaz3WfMwOfpdlJ81/LTNXrgnrne9GofhunRnxI7Wx2
f85VGSOkMbzeUC1j2awiEednc/5rbaxS64jY4r4fapzgkq8oUg+294CjqWaVXQ/0y5wX/YMP9M6G
dXL3Qv2FQUL6WHmFQWSgnlebyH9KQ8H7ACXUiXsDKPx9QER7mnT13PoMdZfbQJcQ/DF9DJOkhPtb
X/NPcIqZoBbTlNEO5fSWGuY+CmnVxOvdTX+BF6DORZ0423Dg9fF6plnBAGr+r4vMvy+iH3MptgEH
1t5U2g9EuLJHb+pATXbhNkAIB5nm1jdTPPp5QrkbXGnbrtnv5JgyCWtCvPOYO4NxuJBJ7nc0g3or
SLnNfao9jc8fRJbImt6dqPzLUTSimJXLu6nLm2iPK9KirxNjS0mRBbUBwX7xGGHzqQmQha/D0L6L
wb0vI+Zl8FAHcMSalTPTkis98M+I9j20F3zu0vLMY+vzcv2HS5L+92uEzQ1Jt5TLtVba9t8bVVx7
Lhg3SAEZYXjSJ8fcp+3Q3LnlBZtEGz5FPZRUbDmnsgxQ9Z06/i6MWDi7fqK2DSQDxJfqa3nCg9AU
pxIU09Fkohgl038ohv2XO52tLDpqlWELk1X7792/JrHwhEQrEcUhGb8NYeYUksNPVX3NQ+/BwrGM
pEB1VW6Nw+3fP1viX54tzOSuZRiu/B/qzqS5cSy8sn/F4T0ygPcwRti9IAhOIjVQEjVsEBqYmOcZ
v74PqspuZ3WXw9Ve2F5UVGQolRJJ4OEb7j3XtjRVWH9qKbHQ6H0bFzUuILS5fUIkYkxJMBb9jbTM
/gYH1xkrrUQTHvTPI9DqdIaUuxQOxyQHLGEhLVn9VpdxCi2WLOwJjBnHvdOSmGgrBpAkfBcHhCvf
A9rVR3ZHtAi9H23CRjXeagtCsF0rlAUzwJbQ0X9PA/5byeP/mVDxX9LJ/0dFj9t82H8dPX770dXd
L9Hjy9//I3rcNH9wRTgGblwuTwJr/iV6XFu+smTrqjbNukmj/q/R44r6w1ApyMklJ1hbqERncrEv
0dWEjy9fxBUGc4Iwc8ZuBnOnvxM/bv164dq2cODKqBLiCPMQi///OrXRWcQwD8v9+/ZVT9f0YKsY
GCHfQF6dfeh8dVPYbjTWj9pc03wM2zG8gLK9GUeGwf1GqxUkhopr5THnJvaqbAD0KU8lqkgLcVcU
55u5UPaqVmztZjPYsIxyVh+avy9S5N+2uNVqeU6eUWG4PVjiQg/v2ojkqBitrskkdSDtgTVZiNUK
2ywhyzMrnBmvxqyXLzWCcDvoj2mRvftqftYC7T4jFLRr7ZMc5EYtUVuWhAAzeLInZRN9VdN89oPq
q2Mav/Kz7N5Zk9BwwxP4dbTr3w/R/5p7ZnstlrD75p+WH/9VlFMdIVn8X7/+sfn9z4Qmrz/aj1/+
4OU8f6aH7lpP52vTpXzr7/HKy9/8j37xH66//StPU3n953/8Krqc6vp8DaIi/+UWWEa8f33LHK51
c53+r2/4/Z5RxA9VQwVBYDHjOUe3LJKDh2vTcvGLH4JdB9e+ZapC4HXgxsjp+rgxdOeHoHrUeF4B
37Cd5Yb6457hS1zcwgBwamuOlIbzd+6Y3+6I/zNcNQgf455jtmo52jLy/HMqumXWFSh0RioTZuV0
vgQ7pbyLAVH4NYY381qRDtOJfUPJ5UNkKA5prm1M9SxVbgmMHf/mnft/jHoN7dcnH78P2ePGMuU1
hMYEllf3y9xVBHUO0B7bYmDOj7V6DFgaT7njhmhCSzEg3Psy2FsB44VSctScBU+T7Hx1uK/b/EJK
3CmZPyMiN1alae8Rta8sDKZRbKCViR4qw7yVCrh5x1xo9Z9TkKPpZXFbkNQ4Og9hz9OuviT9tNP6
p6b7qQHTqObKq6Rwi7wDFVnCIcFmcZWgRi12qUX/KblHww7x0UqFXZtGoRc0lyXMEZ4zJu5VhrVT
04FT+spK6TFOaBnye95uey+6zmUc4rbDtomjlVFAwWNhMYBmy4tyRVSQu7yGkO+c1G6dQiAyEYbi
ZEsLLJI0KgSbuFHCz4IUpMtvM87c0kAMU5OvPoFR6rp1rLWQt9h8cCLZmuIJXpRjkN4+fgfjqi5y
V7BvYUOsD+t+IYDgOQd6GqPKYynE45lR1J2N5IA62m0Q+CIGM+g++agIPsbAbhBHrgJkxNwNoI0/
1WBEQ2TVifMNacXFwex2QAqJpKPXXt6/oLhrcWja+GSZG2T8KDmnO+xioFvTdYfRIQZ/aE+aZ/CO
28klmiVYo42IO1ex30u7WeXMK9riwmv2k/thSRzL3NbC8xNc9XE/TpeUMlvjpSsDg9gR8C32KAYv
uPQxsND5RoG+qnn3mF8gHj9GA3r+JgU7SnaEUnrBVgOP2MOQL98n47u0eaDYkoAylaCmDlk0qDH0
IUOEr5gxQkm2pipaN0NunmNI12Yw+OSVObDOA0iOTeDZurIjs+Bhebkz18vsBx62ZNybArhXy2YD
pIjync7HonkfoqPTn5PqYVFb0N6QoQuGkZIrqjy/uivhAJtoPPL8u8dipE1ibSk0R3a+coY7qdyK
4h1RHdhmbhQ/Wc/NBUcupu5Vn3MlarDcg6vGx24SMUI8yMBlwudC9ohrSj5OGi0lMlYgOdyUZXEs
GQTwtQEQ3fL3ls8hgnSIGRQJ67nJ7xTuSNM/c0n4wP4Rc61GgQdKap4ShB7pO55ElbdcJhbSPXXk
gjMCjwwpL2fa69vJTTFu52omuBS1OJbEcSHxZgoAo4aN2Hl5hVp8DfmUG6KW0D9AflcAnwXbUk13
OutoYbhtqmx0nvEl9yxQFYhI6RqamdvQ7E5twEyEWyG+1lzEWbNVBsIpeJVRf+WJblTf7LywfQdu
xMUHh3J5KytEEBn0wJ4gi1yFRKjwTsy+V1jlbZughUbkH+vpsTLsCyeaRwDFM9TlL63uVrSLBGqN
z7LQmerrpzbQtxX2Al8InEvZOoZN45ByW0Koxf3F77t8VdVKjz7Wra23oYQDwOVZGvgIxTVhCJ5A
kAjIDSzHtZQTbddFQ+lXdqSIFd+kcLMw5/GIO1ljYsRSfnxgYKjxcRVUPyFDlGK4irbFBkxaatZj
B+Oa4lMKGyYR1TaOUW9PNcgaEyi7BkWETSyKM36/jnY2DFAOVpq7nIt9pnK0LU+JaIV0E1mTzr3C
tfj7NgEgwjWp+Zh1VvrvcfIRkrhTFvi0cvsTG/DB6M1bgrF/29D6pc0a6h0H9whWiO4wZpmxXLvL
jcp9oErHVdUWxwYdO08n7F0rHTkIAVprQ+MAMxOI8d1aAd2qEi6icVdDJOBeTKtva2Q0NV6q8VJz
E0WcpSK7TtyAFkoyfll96NyGLMblHMf0D++PEwzvWzWiofC9VKHLQrZlM8OOTU7AHPKqzmORfYCY
5pVSt65S3VVdsHEqsRlGyD1ZCDGDhL2NnctNQwVYp+NXzeRyZQmxwa5+GFjGIaVpXh1TWXf4iBeH
4oidZzEikuYKUQSCF79rlF2RmYCP5QrmQ5G8MZl1Lggu6sS5jnl7hrsFOAC7aw2LhYmOt5xBCZ/x
0BIJEZg0qeluIdenDVxrZh7LAygPWajyySWcYSYQOM5EqDAO4v3CIRshqvfQonaqIr1RAXdXO28l
Mcxqqx+7jKGNniyXdrD995//yzbvz9WIatvwqyziOfQ/L567LmwNBzHuqsivWnoXYVm02ULzVPRT
Z7Vcz3//52k6OX64XXQpzT+tlpNxiYEc8cKGMWPs70G9m/vLJL7H7Ia8rf+P+vkvW8VfquD/QGf6
P6p+pub9d+rnj/wfTh/T9U81N9/zRwlt/eBa+G0YYVJFG7aq/WsJ7fxQLepkimiKYUixS3n7Rwlt
adTJCBks29BpCf9tCW2pP2zK6+X6kppNBa3/nRJaLiX8L1ct/7xO78nxYNqGCePi15o1HxH5pz3Q
OckjRFHgJs4R5EBcjadmLogkcwTQAHV06wp9y+IaRfuJxmkaXmRaYM7QT/XCeKxH/wlq6ztj9G3a
VZtKandVMtu7CF28XQOSWhY/guQLUnvp+xiqNEzc3U6dbubplkyG23oOfyZOeu8H+btZbVM/fkAW
c1uZ1pMIxnOswNg3kp84N28zXIz4FB41ExxjDEOk98OfPoQiCIC6Dpm83XQNLktdziq6TVCChCK8
FtWXzirBeQrkeLaV5jALXPl1VBD7W2xnR8fO6pM4wN5IOYGu8wLKA3b8KRRdg6dNl+IuEXgj21Om
G5LZWUPtOs7Jvkft6kX0FeTCmSkUyQ6pkIJeKLWME0DLwSt68i7zYCpPdlSUp7QMUh7LWE6LAI5B
mxA7FpCxmlkOCwgz8yx7fLVK9ofGsubRR3PDSz21Te+v8pLfmvj1zzC4ilRbmyZi0Xp4SRaip1Hk
Z7bVGO67rTIWvHomdO6MNYeM8+ySaywJnIREg9Ae98y26mNmT7hs5fiMtXY6MgiZjmZ9Zq+Akqsu
tmZVU8jOvIUWCDo8VIm6AhajuJONyBn40c0AH2hntNkzzrFy68TzKzGY3wQNGm4pxT2eVouQwGkB
kSS7uFU4150WY4zjVr3+TYwW9JExexd1V63T7hFHAjQ8arYCAThwcFgC403T8mgMSck08IiEyItH
o3+aEwWrnKq6QgUpHY8vKavjdUiuMNvTGtEgDIUO+WMURV/lVBxbMB5aeeoD84XcvcpN7eCrLguk
lBNce7aLAVVA4lxstgxZ8E1s0k4O/YtIhOoGoYElrxjh2ukVuRVJsSYEoBe4ZrVJB6JKChig7Z6S
YkxvIviQ6ykKzkTvyTUTSajr+KbXqeWzTotKlM3GzmZ2noz4wFTgwsP0JXuKwF5V76Xmq4RsHtiN
6lQKdEV9YuBkBkFgOj2WcslBX3DtZYWIMJ3op1zP1M2wpMSJhSnMqh2iwASINYRi5+MdXB3bmKZu
qMzHsWFtqZA+vor1gYCOItvPjZpgaonR2Y7xxgzUM09ei1DocY8atN5NqnPRDf8F4B+oHMpW4m3L
iyoWWbHzhGEaaVjsgFP0q4cG7YZb5l+d2t9ZHAiC4RoSbRgmGTmJ29hnwZpqr0B73+OZCjxrSxzm
enAoF2IxpiyN70/AioBbLLwZDijsARC0StSdA6bcKwPv+fLfGEll083+vYxoHNKujTeCo0XvS8cr
wXWUGXDpoXjo9Vk7AHAebvTY3pFdIvFjd81WNYIbmYCyQrDw3rXBT8vPPQujs6Gn9xCTvpyZ15X5
3MbGYD8qFjjjKtOJXKhh7RoVn8gMbTsnDpLWDBmCYVaIR+x9rcaKG+bzCC29zDzfhFIEQfGjwpe8
iY6EpjleDO67F4BxpCSxyNFLHGxthjwX/7piqfctTKWVGqrPFZYfLMWcbJPeHbmPz2XFUt4olWs+
6LswmJ41X0M14sL0gWQzkYUDR+7DCUb4MQ3vV87IMNKtjwA6CvxIRhJwRYBZZaQ6wVLTM4ksuBQ0
KnFVrZOUzgfXcJKSG+37NokCEGZ4QhyyrAQCi01TPOsT+qBZ53XAibuO+UdSaypCqpmTcrnX1PTd
KbhhRZ49FWH+qmTTAhiXWJ/Kt6iy7f/K6uQvy5xfpn3/TcZ7OvXEX5cnx4gj7SOPPn6Z8C3f83t5
IswflBAGKG3kHIbFLPlfqhOh/qAssUzb1AyqenNRgv5RnBjmD10nxoolC8NyQUHxx3TPkD9sx9IZ
h2vULmx/7L9Vmkj5JzUqAz1NmoZqoJ+zbZMYhV9rE9rAVrRh06PjMnU3ubA5/jAJzuOY0B8ZCOKY
H1cBNjO1SD4mf8GdwA8QIwM0CaMI4VF9wILQp8HTcjRGEli3Mh8VwEwjgC3PMq82KslWxpu6LFGt
j/cFSCNsYxcbyrrfkqOrL/oZ62vO7X1RWLf4YdBYEJGDGa4jjm203DQmR4vuq4EPpg26l1b62Zjv
u/ymc8bzLOojveBTONi7YiCqotHLQ19OxwCjWEVcx6olj6SSb1M+bCn8iKdJ5Ws1ts8ifqAe27Ix
+6iG5rZGuxKn5FP6DWHFzbpgQBJYUbWS9l2/sLlGx0U+4LbOtwWjkahQDIYFL1/1QZue+8I5txRK
5GvtEwZHS5Yd3qNbB8h5S3Nr98VlJqW+x8xvATIgewCVcgVFNKjjfTfl64GFLKqPNYi9HdFgnmkO
TDDQQaXkFZOswzJh0tqHvE3u+tkn7djcxNHwKXv1KUQCZjgEvVy0rAKZ1QHM8TM4S363KUp5tEkZ
safyYXKI4I7K7L6OCdgkEmYl0vY2pKAK4nWXAWRCw7dOQ7kpEgAlAL24fN8EZlykgsCQG7K9on3Z
a6Rms+RNCOLKdQdKvf5kpW8YIB5ZVbsA2Vcp1cfcGt26iKE+2uDUVR27VmoQpiw2ZEY8MEcFYQ6D
2RoqQkgGqGvwlQApfReG5SlshyWvYlbjNVnQ7qQ8dvGLr89H0473VW/jkwdXA0sqqrundsECK6Fr
dc1nEepEQFn5bRKCbXMU1XNmZ+3b6c1IbEAfVvd1mO4lEMAJSI41v0SGf4sDnqHpKtGcO6suPWHX
OON0zwCdgl/1oALcnoZhnUFKiOUHdNVtRTRW0n3gZX6PR9xlIL4PEFB2CkqfFfJEai9GCQHk88I4
hPiwQI6RQ+FiUL6BD3PLbhXhH/BKnvvrXt+QAMnjBC3rjG8eSlMLNNV4jJkzFcJ/6hdfZA0RDSgj
LmGS1qutPkaMVKfHqTqGLOYhd4FxwUSai9lrZyScZXBjFp8dwez4s8DoWMQPKvFdKJ+dxn7W0+mA
M3eZlWbnUHTPjabcDxEyjV1NyiepRObeiXIPQ+NtlKQ3XWWTXFp/hEa1L6zm3gqLTTN9AZ/7NiIL
xwjtB4nJt2RlvmYmdRrrDfuJeeBmqGq00AYphAI5+oQQyZVB/QxVifYEoaFDqrc9PRctoDmrP8qm
9RGXk1lrEA03NQette4agwyuJPcSZoIoDEA818ZrkVU7ewj2ihXsBA0fetJ3UV4aG4W8GXtZ1l4q
E69B6YzbuBy3inoxZ5QSzl2CVFOZ76G0XkOs9HgBToVQ113MRBKC6xDv7DREjiqYRgKBUmTwqXbz
W6sFbmgG1xDS/mroi0UDArc76k+Gbz63ZgVSvTpoRAwxSXW0dZ2Anpu6b/w6D1Ud7CrH/8rxsVC4
1Czn1cLTYRo5sv4AvUMJhkBDL8qvKt6X6BSJkUgYUmPFi9vdtDBh+o7gPkqrqG1uUgnsGw8g6S5T
t0PMyuAA5meR3jhkMHrU3o+tn6NZ+JY+AsmkOaGWRF54MGrtpUmSB6dqztZAh5RbPVUdJVdSbPSR
mjDFW1Gg4k3KxySGKUFfBmkeCy/4vIGOqg7PiRyXKeFOMJdUW2dXS48YgQ9dKai/CW7AtmWJ6EFi
75L9xHhuulh+eJRFStVTroj0wClA7meEOSS6oNrOabMAEbMi/c5tboMEdjMV/uJIhpq4wXS4CsaP
XFtCr4tDV33mwbfT0zfgY2+4ESbctU8tjZffjx54TLcr5o2QrG60/KAaYBI5lYQIH4bKqVcZ0Z1o
bm8SnMcAvmum+yaDQmMiXPtVtQ03j9+R1NECs70RpAdgFqnpbrKq23ZjDBYbF+PcgIw1tqZRkgCu
vol4Wqb+xqtlKceq9T2rqQ9jKx6BUnfIdrg9Ziwx5vQzMeRtU/BgmNXcdvtBbC2fjTLu3T0ZToyR
Q9MtETTajPanpjuJDNJjiM0K/zGjbjKFic4RtAOMD6iXq0nbhozBtKUPZ6IqmUoHWXQbpBzRM7BF
nw7AGus3aRc/lTK9Blb2Ct7n6jNDHRIYrG1SPapkxKLKTN+1ujzUKe+jRM6UVuSJonepJ0gUCTq2
sP0ogurTAXO6toJ+p0docyPe49KO6HdRH2f5G9AEVxT5jdpCE4qV7ZDxCzssti3MveQJCEOeSQo6
+WXzs2ODYKvZQ+M/JRHk1jCEHo30a/TUcvypKvEpmqgNqvCra2gj03qbhdNnNryVLVwS0MV6QKRg
MxJTi0h0hM3TVPFTYqKM0vLLEK8Ffq3etNccQ4civputyTWjmvToRvnQLVxGzS5M5/3s+xi/ksdA
A6E4N1+5YcLjMFDw2soRmRs/h9wbfXCtiHyRoqwPhgWjPaiRic+Nq9OAEDXjldV0rqbSS5t2E5ni
w2q1o9BxdIrkFkw0n4gCaAG6Pubcm8nQj5gk1w0W6LbINxymxoaNMVYZ7VOams/U3bhRfDokA6V0
WyFsa1rLYtBh7kyAcoEMQlLfdLEiWQsNt/EYReHOZhWbG8UTJNK7WpW7XmR3vlUP64SEkgDnF4E+
DkFz7Y3u2y92iybPfsBZP18DVE5kRuPyG3FTmJM4pRXoigwdU0RMVRml6AOVBoWemj4tB7k1PIpO
J7UPAXoZs8qMw6sdNHsCsNfWYO314Vz4/iUaxVr1+1utSj3024Bj9SJbzYU4aQpGr8w5xiJ7I6fj
ufLlk0y699BJQHLlJFcuxyS5yM8mMTcTlzRXPfUsdUTvVgI8ixa5ufM86BarzsYd08hVSVfLrqZd
biMYTHp71Ris6HTx04cFDGKayWjGabGAxreZOt81GBr1EnRM6O/wvPFq8vgyGiQJ2cZ9Ws57hvyp
81xNCTMcG4yPuKlxEnYI40ShbB0upgxQK/LCR1KnK1Pcdln8rLPZnWF2KKJ9KHmQNEAAmVSfcGkf
ImLQH5V221UEf5jOudLFEZE4s/4pOBQDAJviHknEmw5u0HP8YGNSSlnYJPF2vDUAgmHOgtNr4KHG
pWcvGBDdVrx22DgkNnDQFJ+lwGmO3h03QI8zVtkYGaoUv9mm0gI4Vr5za1h18mxJ4zNrRhB86MuV
2cEoOj9py47MNyuBzLX77dfiKZqqhCwqBzvC0VLiuWzNEZFcewgTNp8S3IHf67Enm3IN53HwZjl1
Hpg4SOH4oPtok2cYhK2y2uErcUmj5ZCDJZ2atxkf+F6MSFuzeWvNiJJzNYAdhB1n10j/RUfXr2vs
q8HioZQPnlLSLmubVGK/OONG5SIo5NZPw1POzCidew9/DVlb61GhxMVnX2L7Y7EvmsjrUqruMf4i
NPATQ+Ih0SYW1Sg8h5QoDwZCbmz33zHq2bAblzDKxy5lF9lINVpCltwGw2RuIEBl2SRLoho7hZ0g
WZueJib42Tx8SSXz7zUkvfZzAVRznYHJsJPuWlmqu2Rnj9OJFTK3vR66wmG8FzxMRrcCusdK9GfF
4wYrN6s4x2tgZGC+sfYGZ87KHMSXMQ3L6LPGMSEga1TjVgtBt4+sirDNtq9Wl5+nNj6kmXGOqHlF
HT5Zdnw0TBD3c7yZra+eNY7lPysdeo0B3y7y1n2y2Ad4oLF+BGMP4s4/6CoT0namMrWJh0EnkQni
TJLB3E4+2QWtyQi6f/UlcZa0WQppZRL3V+hBSAUc1cO0KSlKEaOrbbVrs1y6dd8elJIpjDq3H/pi
G7enQx4124BYpYzlvzUOBHfZjJmUra/jqx2djXBeNYLDe+drnMNjMpIvSXCfbreXBHKiMioU+4xf
VG/GY08SExMSppZNFjyHwCZnkq8mYK1subkM5/RBmHOxoXs7Zn7/2oXFIyjyjWajDH8IQtT2CEYe
yh68cqzFT7CHSO9dCFm8hU9Wbd2EgW5uIsG1TIpZ2x2qOqdA8X3jYGifc27swpbsqnE0IMRcBFkU
aKs7jxHdmU0SZX7omjS5Aiu1ripoPHYh55HRWodmF1lz5JrtcxqIfeuEez15bPFjoXo3nrolAneE
UrdwSGVyZ7Mh77Nym8YA1pBTcLk2arsh435hFBpHrGIPaTbvG02cTPwP6rKx57C2PJ5lrcmPpBqe
Le1Wry8w0jXnOhncAKuk+Ik36yAr8g644GYRriX73Vo/Vv2pQO0jOAkFsSpWQ+Cq8VITXmtRznZZ
xiEerg3JGIwjeoFFTeawMabcHfqnCrC0+Zla6sEigCrsgkdAeq4CCF7vpl2pURyk/cbqiXWCdgnW
vwyx2BvwGjSg18l0G8j2DEPp0ecVdAO4kCRZ2+LG4qKaKS2M9kITvUpL2BzRNzudrW9hUxqNh3AM
j6bRpzTRGpTvAFeQ6TAOryjAtIjjuF/XtJ+50m35avIdWWO7g5S/DpPPIXmUOSrBtlcecLprKzHv
S0NNqPVJLczJSxvyb4vgLhDCN1ll3o1SvmclUvkxO1htjimvvKlnMbEzqN60xjrCTIDbpN307A0Q
/8xcDZjGVzO0Aj5CFP8kR27CuT9ihFr3vb8l+eReJNgAQkPekYhxp3aFv7bm7zJliVBZT8yJ0GGo
0TsD8X0TDbj5SQ0Q47kj7+Um69vPwMYLb2QpWXJhwMMAqSOvZa0SGUFc9MZsJYkWgNYUjcq21b9i
wpY6PIGpXj/VDNB1Y4Z2WWdeNlUvfam+mRHw2FZfa/AQHEiStiJ3ESEPM2an1Jm3sJR2Rao/mtq4
b++nzJmRQbR3cSdvtJSidoQr3rcEtBBSOXK9DiU/VBprUcu3RuY7MffjCgLlOiurc5W1lBL1KQ05
hKKxfShyAlDGor3xnejGGIDGtbrr+NN9i95i1Q/KvbWgvBWKQYAryesQiieWQpQ8ipltIV+is1x2
TxqKIVK4mQ+Asm78Z6fXt+U4gE5UCWZgkR+2h3nECMlKL7ipMwDg0Knve/Ihd1FpEtMHVD7E91x2
yZ3sN9mYItLKWdiEJK/F6YFwPo0S7aYp4k8xWI9AJLawJwHLOLtZo/GP0uykd4ZCvgMwGju7V7eg
r6ilZ3lrzd2uj0KFwuYKbX2jz2m5SbJkC1TpOSi+TbZ5yAqRyeMcAfZBiOO71oDYiCDExM3WZM/f
hGzHC1Ij4ukbPtsaLC82t2PdfigImQaCpJ0ah2BqXuLZ5jpmGhYSg9DpeuvmUvuME4XMxIbgJ2LW
1J5ExpDZ3Wh8NWNbr0f6M5QS3RO0JFpRhPmSE0LVtVOiKh8aPRPFSFtjoX8QoVgZ0gtbnZiHiOzT
S1lP6zjmMNJfW4AASBYaVDU+MhkEDSGu9WPshChamYGFvMj0tfTfS/WlwJy2SqL8cUzEgspYFw4Y
K5HBH9YR3+C7h5hB8bTp/YMtQ6IIwEPwLwKK0LtnVkdkQ/TNOTBoABdfX2tUMATF0Wiqh35sMKsK
8wAQimxv2gl0vHvWo6+ycXBzvChUODTjynMSDg7xUc0x9f2f475iYqF04DgslV1RkcxnKcIvW+2u
dslWpYr1wDNj3CYR5xZkL1exYiY/7GKmcvJXczj/TOqAQZ/EjnjPubxrp3tIlWulAvpgK0xZaaeZ
rs7oyxJUJTUGsC4yF3nJB/Nb4GXcEFyRVLPWMwSvz5TAIQkiIosO+AvdfAlHU+7aLlx3fXhKDPtJ
j9PbLLFWdqx+w40mW4Kq5piSNdLHNik3ag9KEZaOH5O8FFTtjoWDRyzOgcxonnAk98zGdFfXL3zE
J4XpQ4pwMQKDO+GeoaazC9D7MeHEIalACK6ESdVP6Ehngi82TgHoOh5H2DxPdtJTRlTrKaS2jL4S
zv84rEH5IR+D+r2iw1x2lrGOevKRaY21AoFDUal6/VDeZg6ZNHhpYLa3yOWcmUdhEkkCVBhSROhX
+jI/ZpAi1OwuA5InUv0q8vHgjNS+uD5IU0ySE/gmT0zjQTYMe8uAcx1CoJsRGV2M8rpQL6ZhPdqv
duJv5xinsCL2Fj8yCTNvsCqXzuORYMqhaYkqtShcGq8J2l1CjhzXgxeasIbTuxbAikXijlLSXWbx
vmjkTqVWrBS3tI21Uh777rkf5ArsldfFDuWK14PUbLwpqffYt3wkOfOOGsxFxU7JX0J62kURoODZ
X7cjVChcnSXr6wGHZtc1rsYYTak4cRbWWly5HWRYrFluLhpv0JXNGHRbQiXgtgPPntbNUokwuJLl
o1Z0214HYUgQicoyL/fq4VIxkeCJhmXRpMnK3WmsXF9FZBc+p8WWC3Jn+FiYVdPVkJI2arOpswFu
/f2oPnT82Mx/BZzF3lx1KdvXioHvusT05nz6SBzjHM39YN+V/Y1v30PT3ExwEFXjk3jMfUqwtDtH
2akijXJsxHOI0ZxQ0xPV+VzmXgkwVsXQvqxIeQdAkI7rPEm2qQlOFwWV7Yye1vl3mvzZgF1Uoici
FHZBbnm0GOvcbtg+PyPVflxikRRo5119HmSDIgB7MIdJFjpwSl4rcClWScvXbibm2NExLj71+VZp
nysiDhh17aL0HrPftoKD0ZrzU4soreUZNbCGJF7a0DmZk50gikGq6VtuFwcxvmf1RPphkNxQ/1he
Dou/B5xT5Mx05vwJ/tXZsuQ9II1bP5FHf/DXfq1gutXQxpqqxIgZW7eakDCRq+ZNM6NbvSLefuw4
jsop+dItHvlBWSgrNjsnP4fQzOi6YtRVU4xJkOvQyXwv6ILy0MDcWSksgMolOjP0L6BzPvpwAFg3
Oai+kaYRacQ1ujR7fvY1mBG9j0nxvQTc+cG067OY8sqZMEQP61Yno0w3ga7b47Zm7bEkW5DSvo5L
ZC7GfM4LIA2wMjzSIwiVc4gYnuP3Ip63mZ9tSo4PmCfAC5rN2L8p7clmn17ayRbOq5ewKpHWTrYv
RWhucKw6ZBM7THpQhURMCmyX52c2lBzkJ7M92++R8UoZsQ/phPpm3BRRSWJEHTNTYMGlBNuZQGrB
ZClOH1SY4o5WrU3nRasJ9ighxODdN9iS9WSwqANxwiYcN86VPECOLtKjnXsEbmgGoeCJTTZ0DGN/
Fssk0QoJu5Aoc2ulOkVR0x7jXgkPhiIvttmc+2Ggyag11BY4qJkdHmYjIcJdU+DzB+yvWBVTR3KJ
a1rDMK+eUSo7Fq0jAhBEPKV9Q7bZxRpNknaZkWD1YAlQY2teUV+FqA/JKfRJPXWddijXrSkYBwQ4
ReAPzzs7vjeWUBj8W58FcnA7qotjExuM/hRGXT654k6dTE/Fc2cQpd6P0fSQJeJpEPlnP1IoT81o
7ewOOFk/8dFH1XA/RUvpnHBgZUFGPC4kHXUc0odQ7kZR6EeF23pqfNAccdHc+/LR9pW9kVnGtZTR
iYy5+s0a0guaoC8bzn/fkJFdyoB3DBl7NxVPspvj+7rk09YEb4ljVB9jmDQ7xW6PTtxlt37vg4GM
Od9S0TK5baksFP/BwZDJt4AfjkL1PWsAryK4sF2bUf4BIhaq1PrkpEBq4CoTMGQWgysLCuL5PNWx
uus02nEZ9Z+G2u+ppHEXBygnUabXxy7AO0JQjyGdN5+EQqYR88YKxUsHQopav1nXPUEKbdmymcPN
mBMkFcmaJtcGs1i1pJ5XzfCkqzWUqL3TWGRUwjvoQrGzunTn5LF6qHAQ1Fln7zMid0G7HAiNGlAE
ONqxCQ7JKan6DkSS0pCN+6ULJ3TrBh3Y3H77NnGZaixWap5vgzZjC9lSryfhM65+Y23lzEhHlYoe
Nxdx2oO863BfbobJ4C6uH0OnrE/SZGJtqJqHICs6xH6w7S3nW5UlhViZJeskgZ6umv05+9/snddy
3EqUZb8IHfBIvBZM+Sp6UnxBUKQE723i63vh9sS0i+iOeZ8Xha4RVQWTefKcvdc2K4s2JZpoeO2f
iSMTcFdstkuPpAg0aSjltmPb87LDlElphEMelVjLY5i9QKtbPNJF4EZlaFBN7dypNT77UbKcxJpX
j2i/6qGG85MCLZ4xa3ESTyHWcLuH8tivKTHsJr3CVifrYNkIoGPU/2grmwLZxUhDuixcsIHunDmk
62j5eKD/RBgZd6QLwJizriXH2b6p0ZeMUbd3Kq4Sc09WsceVZ82HhIMPfCWZSVYSmAMOlKwAnbsU
/LmGxmVYkTMsOmRfSc2wI4r/TFk5XOsRv5mYfsk1Wf4m6yUFManLmtAZe5l2DRmqmO5TkBklWp65
m0O7iJ/0RE7HpkLH3js8eyha9JJTjAQI2dIuQdP/s2nt3U4Z/Z7nOFgpmxW1Kw/NkJ0raxCBOWyE
MJNShaWXk+BXDNvMm/WBcsds2pOau5fFls3B5kJ6qeMQPWx+KysH5HJ1w54wRunAgbZqAoSTkcrc
MBFA54IuCsUt7i1oLvNvty0/Ozu6xO5wLnujv8OqfcJ0T890Wi71Ji3KsnQB9TGQEr3lDTIkpo7H
PCOJY0GZWOzlXMJB6xY83uqyd9FrJRZgYGFoV30JCbtMR9585JT0elfY3ZWfViOdKBuhzSiilxVd
AoBHZU9aKScr2UVBV/bPjtGUbJ1sCFItRDg2Q2hUi9g3TKyXLNXobV1SOoyeWfLAT0tySyfXeJCa
kgS0JWHh8lvC4x0XuSWQ0pm+EkTzpDy3CIOKeTZ3em+GXYd2YM4c0mgMziI1efFkJdDIilGF9zTH
dmrO7jlCovCMtb5Rxtuevpgzu9izw/cw9En5i2CEqfA7xOTkbSIIRdPb/qiWmuo5GsHT2yLgki1x
VKPvwuY+r+MY2m5F+M4gUMG1t2lRfSXVmuOw2ESwZUQEOcjhJ9XNaLJA7SC4mUNul2pB2xXBmBIa
7RqNTWf/vVKBZeTrXXPHjNHIK87onxyzrad36lebzQxgohQ8kfmHIEiOCjD4G3P8ZRewEtVVvZgv
khTKk2gQDXLKPgrgPYnZC2JHV+KIobvvxt5WDms+IzXshZdNjRUaheI84l93Hodo+ivdkmgpt4t3
eqtz4NAa0gsrHZjgIcfY6TW9OwQkr5v7fh4QDBI4dI9aXlep5k8Z6djoC8pgyD9UTV+v49jqt6Vs
RuLecPHge0Ivb9QXCKkvLWgOP2+sw7CuOfvj5sPJCLpEYjczP5eYTUjn7MZxuTTbL7adL5eJdMLG
7l+jxbDDSVVSWLC6FsrF8lWei6c8kTeiXVCuaiVYQHVRdpaT1mj3kW9hkloQYHpFQ1QPGkGMXmre
n9WUgYxdmQVMdMlgIkZxr6F5cFONAzDTx6An4Y3yvrX2CgmTHOzQySXidaRWpYOAD6hJHC4IZQb5
4ZbvjnSTk3RkuKI7N6kxv4zwXi2mhbphWv6IxbknorlkS80gC/45qWRWhD2nrC9iwcyDPpa5VCpq
IuruI+mWxzwjeCZeGP4YmW4xGNL+II+UiCM+UdoN51opv5b0KAbywGiBMc+cHqN4OjUg+I+rGjf7
JKb1KGZ3gk97aQtQA5zg9tUgj7IYVMrslHpaijBeHPxr0ol3k2r3YdEoX2ttkByjfdl1Z1zy3Ap5
WM44KkRgm/JmFwMTpELbciirY53CaqX+jnxzGLdeZ5QTE3wbaQzdpRXfbUIc/dZBp2HFpJVpyYhX
ZWidoKUbFGgp9W8F0+rqJi95Iqi3KybViTA5f6MrCaaqACOxKh3yk17bG4nx5DLfupITfYTGt8tc
l73KqLdFcPVmWdL5FiiU85n5WGkVxmXJaHGJjMUlxZoEQgJJjDpMNHGXd7VxWSaIvUAzFkwNgT9N
m+0cGmXQ2DbPlac1Qg8KK80wWcXDETX6DAI4c8BruuE8xOVB6s/TsiQPeU51wvrYnWAAk9nB0aIk
zXnrcCxEW8pJjM+FYV9yUBsHqxnetOUz6VLrUZ3f3UQlO64nzsjuRuTjEKLdZN4XuE84Oo8dr3fi
K7FibQR8r3WI0iKdec/3ZqUdTVr/RDZvM8bML9AY7weyXM+JO5OlBoLds6YFTZRCtNo4FEHSkmWj
9DMD3VbFwwX/ySdQIUHgtUOWYu4dwbGcIeyrFOY1W3mLClhD5IXoL0pFA6Sci/WkxcOvDoyaF0/U
LkTb8SQPzdEkpKhsCgJMCtvx5WIHKGfcRw1S5VaBQXqq54H0g9T8bNF9dVD/Xud2vLHQ5+xumMHr
WbsYHfqSqQGnZWfzmzPKX1pUf+Eyf6/T1LxXnbyPm2NGkEYzpPOHhQktXEbG0EbDtc5s+lELXH6G
5iSEVA1chMVd35vFeqg6+huOGP12w//ofZWFSqI/FarFIjtMoZgNH+EaUyMbq2bypKUO3NVNtMfD
LRI0yRY5hPGYI3qI+YW8yN2QgY6UVuv1mAe9lkOTX5tpd5oy7WOiZX+0Io0/E30vld1wrZH/je9F
ov0FgwvOkfituiCzyy6fVpmndFNoKi1y4rzAls9EHRsS1qHRgW9SkOTD5n6lWxDnzgdNboRCU4mK
0Kjr66xRzIAGC+wuWYiNBDtKttTIeYZ2m0Y4S44MIOVTN6jEvJymCqgN4oAlU2k0SJUNfDBLyGF6
tpOmudlmL4klOMuW85WI9SFAhK8/JpJfWBY48+VfbgWprEXY/Gob2c3VILlhw0DXTwLxfYaptOuU
ufzKbXrKVaIUPtEkJvasPDrwGR2QVFHsGdaGj5VNhDym1L1oJB2+iBkcuYWTXGJK4H/73b//Ow5I
y3lBgMIFuziMtLmR/YHIQnJ9xcBxjNgaeV409grVIl5ySnjwY4Bsk0HKqJ0u2lFDiaP06KvUSb3a
vQmmO+20AxP7clnMYDS17uJa8gu+GybD1MqOKGRUpgjXQc1ILmMQ3VfIgeH0UghD/jJaQvl6GwZc
TGwL6rDGR6xgUMq+ugtO6ZX6Goq3OY3zUcdAig8BRmxeAAyY+gLkuPa6ZrKlc+18bmd8goCRQNox
BPcY1lvJmyzdeLqCRafWHid5baN4AHyznhpIkyc8t1czGZaTqrUXNxGPHbiXGzioFhsIBwfTTZuT
Zi+Bi2n0sbGnS59WzD1VptqwS4EY6wsPUrQuF0NX7zGjJkVo1yk3lOs0qLvaorRgIrb/h2XXTS1O
Eabj0MEgRmvC3sd3HLy0sUj8oagScdiU03HtBt/Wa8QatF53DcqVXdxj1bVrM9u3omTYYVjwcuQ4
nTKTtIBC031h8WVjBz+YsdJVV9JIBIouqx3HgSFUcoWjoeWYh3StDq0oPnOFijohAeCgS4we8wVG
i3leyMhizuJcGiIZljrK9oVyNKyWWrwnrWb80d1CoW+rzvRhyHZSk+gxX2srpLRPdg0gxX2VQM/r
jeZNIQQToSSS3JpEh31OEbGbprZ9jOhNUG6+RYszH7uke1vwLR36zSFjw7Kh9TJ+ip5qIE5uldof
1LZ33spCra6jylvsjjSnIbU8VctjW8G+E1msXHTFRd1Zo+aU1pPpWiwK41e5WTNG2l4lHTWa2UUe
xgSd7XAxXy1dCW0iGz0ipR4tDe57XyBDUKaCgI+o+Vjn9I8NYqfWOBfrLsPTzOBc2RnfBlCEXTun
7xoGFdNQfiu9/TbT82u7iJiLXPl2FeMBMBcsOyvGb1hbzyb1jkrcqDWMC9Mtpml0ZTy3nTXGmcrf
dhjISClxQOR9t6P+J4CLh3zAizS1iFt1icPeBlylsOR6iq/CLz8x6Ww9xyzDZEjYXcmIqJeUrC2k
r9DCvmITbBupQb7Zlfhkc/L2qFde3KK5QOnFN4UceTfWLJi9QiXcbBBFhCjpigFDfjQwuVckV1Nv
HKm6s9jofHOpzMCkeb/BWQlFAJpcV/2XNel+NPauX1YIECtUmbCP5xZK4Dbe4bRSEcLoW9yGziSz
g8t4VlpzCSdFPRo4klBnOI9Zsjyh0p5hVy+4+3eR7O4LmlxjuzHknzi9uQPVy5iLvbetIi/TeYIK
9d7R5+6z8UGaCT3dtU5QxJUfnJG/e2NhG1rm9xh6OlHX9U+SzQ6TS44eCXnE6aje8cMsws82RnkG
FsEH3BjtO6NHbrTjeCWBvsGK07Hq0rokR2mgItQJNUhsTQUR3pzySCghEHz2f33SQCqMIkxs+01E
6eib0NZFIumwTKvpmTOrIp2lS6djfGHnvs8lzhJ3kKe8J8pVIUWlyrS7U7g0rkrSwmbGfvAP+VS5
eYnj5QEIInMtGOKOnR/JxvzFbQK63CJ1ahI7kKmF4cOaD21RPVcGjmEndfsAGTjamo74xa6bFRqX
KCqWbcpWTTYrxdYlo1klOqfycE8Jr3YBaiTJoasGx3cTp91lg77XZ2zJjU4qSmGxDCdKfbJGBLrt
RkzAKI8KDPdQMSbSGzl8+0b6UKXWTEdUe4PG6+sjJt3eBE8W1VjtVXTEY1786XLSdqPeWsnkAPFr
qcupy36rWFWCOMk/Jz4/wwny88yk9lwFEiQay1p5ES5pwj397ak4ClEQoa7rBKO3+W9Xds2hiWr6
fqK51ryYaNR1T63I4UxOScrkv2hnJNAlHyga7Hs1830qhv04VjgEIe6ZocsPzr6Z4yfXvEmkqU8O
oacEZBUXvtxMxFCXBA5012su47d8pmNLMexpIstD2i48CDJqYUEy91Kyy5TBppxXxjo9+XlBPYDn
F5sVvWmWY6UAD1yd1sL3PAX6mpM0DbV9EYoLVsHhEazQ5imueqGxkuaKu1dYtZ21E3sCfxB78mXu
vYIAW77nS9bslQpiYWqXSYitiSTeGSRJqrZHw9TlA8Y48PNw75gI52xWPxatpl70gD5HYCT5x1A5
RANB7Ena14Ho0Wwlk+ZXo1BOM16LpOIZ0y+7e4Zh+DSylhKI4NELbp2GfjRhPPKri740PvWKn7wX
vuD8r7h/owJh1RI47vSQiZXy9pSXtj8QFzRzPwznb9Q9CYNE6/rPEtNuKce9G/2pmeptCHsBiG9x
W5Ti/amPsy3x92z3DraF/FRqBIcgpGuT/vg41uz/BRRAvvgUMUGpUYqGyAtslNmFfBlq6Pj2tXSM
wEXhP+v63UT3kf7SCQGyOF2iMgqiWP90dExtm8o755BkNq99jKYjU27CUh/sRX+LbcYOA7avsrK+
NUk3cch/K0Z3isX0YaMiWOnGZ1PyUxHIKqKHaajvMTbTdFGPK2LeMq+fbZf+qtX9mbpD2b3lxbda
X1ImIa751k3nqXEYVRhvjUNQ8cx0vSCfSsuN0E2YgwPdrFCfkMhaQLKj8ZFDVOjFez3Gh3yMQjQQ
ONHyiypzX+bxbmmhFCCzITdhhC0xbUTKDwchTJ+jlwFc0mGnc8WfOW0f4mLk0AVXWYW0n/Yn+gAn
PDfXIWHkqeyJigfkhqedWUa64PSP2SdgLNYJqiPyXtEl3HrK0SV7rPqPyvm9qkOgj2iSsfgyZNEB
odMy1OzoOe9oAA+4D4WIj3QjoWM2J9OcQmC/C0U/sXkMKS06hpjo1CE9jHLYE/hNzy+zPwcxnFl7
sPnBzawS/CGRoIgYlXITfxFAgtqqXwXDUu0xIpMZ3YaCdMIWP0ahc+FMnwNfSPGgMogeGGWuUbga
xn3Qtd92y5IhXcyCjHhtYzo3nbprsvIrQvitDGDSP/OGyk1PrrZZX5dGw7qyzUxKQlsYLfBOd+BD
R/7RNj+XCqGz3k8taiqP7D60/Gr1ESvF1wya05hVb97KEo7Kel/8VsbsJMgsznr3UGq8WBOa19R+
nKhQ404eQI4unpsiQErNw6w4gkEpK87GZEU+NFKsr/MO0RC2DyQBfkQGghq7j0Pb2BvtjofOmL3O
mo99xC4t4tOCaH+QNcjMMSxQgVmlfOijhIgF+Sqc0afhgaGAaPal666J2fKgUe7p9MFSZCQd02ko
ycdmJtvAVN4Vt/9LYqNSEEMEf7i1EUtu6pauPbitGdgosHQCnjKwkeSco1tlxpGbh75njRnhV5Ap
ca47AmWnimRMzrdYE5T6tbRP9G/Pg4h35HMeK/KTW6T4bDbDQ0oFXE7Om1FR57owYzrLugyd+ZHL
74xsSSKZj5bOeNEAlqq9kJl4Vgnygdf0K1+IUBmdq8Jazxn0w7ASUrOiRNurkBWQO3olXshUTsAk
lDMBhKEtilCTOCGtyssz+2QaVJHTMN1Udkeyow9ZU38RTkqXpyHfR5aaJ/r0f8Esahvf4d95Ew7u
OPBXQKhsSxiQtuz/wn+oi0yXTYVhn6nUciiy1zjBcdNGiLVq5SnP01+Dyc2n9eti4yyT8Wo0UFc7
lydelan/j7Hw/wPW/jfAmvk/AtZAkk9f+X81YPJH/o8BU/8Xy7Zs3JIMwDejJRbHfyOsaVgzIa6Z
/xDYDBdqwf81YEJRY3Cumf/NgGk6/+Lga1Ad09INhg/O/5sB0/zHYPkfHzHdtA11g01YlhAa5dN/
NmA2a+ysU9dMpBLj7unAqpGD3O6XLLNvjaa+ZED292Ouz6e2Ia0Xw/UW8YxR3fGSfHBvhka1WQgE
BWudlwe7MF/AfdmXeZw+OtmytNu4pNMFTAQabFKG43649QaSlkUOZ15lQdGW6qDD7Pqu8/Nppmtu
sJaWehKrsVeHIX3R8nXTt7s0HU3Sd5olFUejXWv2mKk+hk67ChIE5ktR8Ak2G7gFxwwuoT17VWtQ
3Eg6rfNCGGlh09MZdKkeynx+dtTbWragEUwoSQ2gaMQIFDPILaT7ZyjZ9/K2zb1Be4KezvSwk2wA
Ij/LtTkUKjVhVBHhlL1xdOeHFMQHQ9QGoxGrFDcDRFJN0MzTJH0/zslWPkBSMy3oslSxRLAX17Rp
qfkZ6M1I3P5J/N3Rm3+28IvKfPgVZ+MP4tq/sVF/jwa5oXlzjdzkwGAyxNBypef9hPD1XCTLGY7x
K1xTzDJCvKE6e216B9HO+G0M6JplQlZwMViB7Oh6NjlTA/mAWrxgGWQCnC0fUZo+dUUzcIfQoMSk
tQ3iqZzJzNJu3aZ6SXHje+zPEWHxE8QBndUS5jDyuKXKn4Q53nVTvo5VHM7N26DQtCTb6T6JGhGn
4KDv/MoksV1WC4+oRivlWFOFFr4mj7tSPokds5FuNM8NBNzUcAhySzetamP+sWoNAZOinLQJRHJS
MA+UCyygBbufsBUtFCVj49FGOJ+Pw77k5OKXUQHiLdo8qJW97zDb0lOITsARVMhFbbPDKq9QJrn5
jsDYkjF57LfK+GKtcngzu+HXCondsbrHNNaei7hhhK1QVXaF57AL7ApdWjspiHyP+jIwK+RNzlqe
84pJSxwzExymRfOluZCkpMF5S7dmRdP0rxxrGdVaQxqSIfodcXI7xS19gyLhtMXBz8eA8kGKpS9J
LtDFwIESLSlApIazFscvm1Ob2yaISzpSggkcJvodoX7U1ADD2Fdb7UrQEmeXvMAdspQXsyioIQDJ
s2mBgCOO9lNkjvAjBVrHqBphVQ0u5GjGv6luP0WQQLQOAXyMbWxX5/lrKRmbpGUHb0TE92pTCZCZ
QKcpJhzRKukPlIShrTP+sKj4kzj2I4d/Io/65EfUdXyYs+5eYUneSWfzvTBMor+Chis3P/qGTpAy
c19bxgEM4HkgEsjq7GJLmJmjRq+IUbI6IqQlLQH6QszsHE/izhyaX22mZ0Bq2kPBoBE757gdCPCO
EB7Cs4OwJlleGZH/TC6TQIsgAc8S9Mq4aw/8j9yTPPrCG44dKqLHL3X7D0a3gQbEF1MtJH/NgJht
Ke6q3nU7QzGSsNadQxF3OsN9M4fzRSI7KmSrozwtP5ZlZAA8cn7uChyRutIftFwuh9hBGm/3v2lU
j7g7y/nEOOxL4zQZOIRxozpN9qvuGHh3+D4jPm5ZkDSSKtTRU7+5KxoQxbkxsZbpzKfh/DUIAUwm
QNTq9CSrB22dGAwo091Y8QZJYxB72ykgCCYdp6rBPveUXiYl09Vx7GAxaCm53bW1oThKFlFTypOe
JqgQZPWcxcHgZCOrgM7lT2GrDyOPbEsM3t6G4jr3PEqpSZh7L5JNU8qRqZ7QZlYAX7ifNzdfMYxI
10+1jIa9htmixexLD4K4XFGJW6Wx7BNWn0QYpOdPde4tv6XL1gwunSEnfyy1VD9ijgDymRCI1Rji
KZdpcm974DKNcKeTBJLpR8bYeoOqnuoqx2/PX9YSb0mRjU+8YPCmpr+ytp92jvuIrkryLw90w9xD
Y+XfxmpeSoBifgpPBKFej3+955muoeKpZTU9oNRB+ABl48DYUN0ZULdb3PyK6N77biPqaZcFmJ/f
Y/Px47wm/yRFClHIG3Seh0JUURiPmcHUDLFlVedRaBwMbTV3LioG9teYW+UbQptJut8VFm6krstv
tNQMRJ36XfbZRV+iywJ+JOhMcsfteu1uDXqxjF3VFw1QGvg2eGvb9jILEPYO6Lq8xFutimtmzj9M
2MosZbKQE/+t8dN3cQOVI4mTu9h4MJh4kZqWm/ETc49aOXtr0X5qKa1Anbc2R8GzVK127qtOwsIP
GSjsR5rTanpPs2gMGoGzhcM5u7CJtnJUR4ScpH+SGMSQWSy/E74/0T8rmU4zEYrxFKYlXrLZSr8H
TjB6jwa727IBZWEiMVCDZejxXY0NMaRrBTOxQSWJk1xzcbVWabJxE2h3DXazMUjMP1Xi4BIeTGZO
qDQap/ta12INFTPd57H9FQ+aHTqbHmbYtIKDUnhNM9Fr2wRqjLz3IPhrv+N0MdWT4lldvJmtIpYS
BIl2L9pzN7+biCoeV/HKUst8u+XvKiYXazPIHs+0rSRARz/QB6gIR+XxJUuX/hfis31SsRxQ3ft6
EZVB0nTEhJQ4WF1kO6B5SCTIKc38fNrks8P6V5fFFdUUG60eiBy+OLKZFhBmgkGZFqvZjXaQ2z1R
oh2ezKaJ5ZkwW/ACqdLgLidZMEesLDTcyjGJDTi+xInosHa3qNpLl/U/HMkRmZYjiGdORXTAu5sz
LS806iGfdrFBBz+uPXvrvFqhlrk/4yJqvyo39H6X/h4K9bOeMCZ2edM/pGt7SgCs5/1IidY332PK
PMnpamdXDfPvCtkJ+T4tTRze/E5dftTWchGvaZLQXotHd5i6nRnjg10TpttFo5KoUQqvWHJeIIJB
O1T/SqEjLclruuuiFv44NvM1G4iQsRBY91V8UxoTA5yOzNjv6q7CGmXdGwvp78pjApBmJkrReS/o
FTL8Z1ZcMF2nW2C9SANRijY+JFX2hVYt9t8QfGRcWolg0g6mVM/wBA2fjtv9TBOK+cihCzTFLBEo
phhRMXQvU1wVqb7sSMZJQr1SBj/SeKlXV3V8a+4R9+sRNFgCblhMmf20NiqMZAZXAKWJPeC8RNZf
YoQxDCk3OkmvSwzKVtmGR2kP06xtyb7ppee6kBZI2ECt5H7pNXkxumvUgU14WzFkXsJ+41q7DLUx
om971xk0DbZoN9Pe5tv9757X75MVaOIdfovcJ4lAQDM+F/FeoCU0xZ0yN1M5Qyaf7fiCRSKR3015
tax7XTz8zszfWfElko+5e1hLMtdZNtKMWTpZc7M3YJi00BSY7ddEmVN3+Af17yamoZV4mh3MxU+r
H2cN5xDkCs8oQw1O+ZTDbxP0gQl3Xi9ErZxVBLBVBhwJvBm+IHoQzsOaiL1iYH6OW8/InzqMKYO6
HoGJXBn43nohD85sHZN82s/uB0E9lFq3zA5UfkZO61dNBt5sRvn4YosW3eOIkeTcE7IwST1QiVOx
CL0ZWlyt2RdUsR21iT/pWZDaWC9i4pG1T4MkpmjvxL+zkYVL+1TAcbr9o2sVno73r65/YyFv3enQ
gsJDsN1Q2y8PcKoY6dw5gXudzYQxkuHQ4IsvX6spRuDVAVuCCFWGq/o+mVSgpeXZSvLEnQqZ0vpV
nF/HgrTKfPDCFbKBfpuBa2XjMcvZmbftARZn+eqMwtvgDML5qDaNN9PtirZY8xd5A+W6/pQiBDTs
LnCr5AAFx6S8KarR54edyVM61BYuzV4/VsN6JHUzBJhJ52zFWcmNUSGZRnJnKw9pRv0jn9sn8ueH
B/NvzSkOJxtE3u8GPpye47PZp8RYjhgIvCIJMGeusY+m15YEUocN8RQZOgF/HY8oyrBIsTK9Rm6A
vJmqz9AuKtYeuFq2z9Z1oTcVfRK+lT6BQ6FUKcZ9j10ZMHIfENpRN7WXXcRj9QF+AJbNrOBOvsco
rIn2TSnkqn1NPqB6mDABdX6i3tC9C50pKurWMDvO9jm3pl2dHSfW7D4QpQgV54jtZFe/TQVF5HWi
+qRaGdDwNSbk6txTl6c6uc/yatB1S52XOjuVM4QFXNDVieZhp/lxxcX3LOVKQQDFeVhoz2Ozey+/
eFg6RJevVvPC0toVYVKEEfgW0HPdoUl8jCvs77BFTgXUYErFeOAkGxr4JPLLyFSn9Ks1FOtdLU5r
vM96P9b3Hds0RKD2Z4uzMP8AkGNmlw0Bt6zR/UTBbc9ZwovzYwqNwR9KjM2e3nqgGtck6GyoRaBa
gkXM7ByX7tJ+6SfR7ZTn4mG6k2/O2En3YA/T9gXZwXAOahmLRCy9SJzt2LOsQ9sxjA4VDiQEgRCN
DbymRpW0c7GtCJ9RVbTPdK6Wbz7Syp5bkLTSM5eA2CdC43pYOfj7MxIMzv16qKhxkVThSpHYTU4W
atoJvX+BvHYfaSfVYani/AKAuWy/5/on+9Xc6/SACBLd5cRkcGe+0rwEw8Q7gpLsgF/VMoMquhaS
RefiYJB0n9WNtbweYiiOuX7isWr737m2n2eM3T8NOzZrh3hMi2cjGnZ59RcnVye3T7X2HzRNd6V+
4qnLhwthUF60HvLiWdf2hY6wYzc8EG6LG3X8ZPCat5yNQp4/XtFk+OA5Q1uL52YJowXNl2+W56h6
KGGsSTNU+DQwFtcjXV6miSnSUghKy3N5Y1BMMK7Mn1cmpHTOZzQA59HiQLjPJX7IoKz2DG3du/Wd
orCwd/gsmNFR4NCFBqfsDwoWNFLDA4goNk5T40lsv7LA/4pxqeC7QpbO3v8VxVdL80nAqzepyJPy
naPILH/lRJ8ZYKtpavjGQ7Hc4rcYTfe3654YNoBtjh3foenO1DPxNg9HhSgE6uJhUU74H+Dp2eMX
77kBYWMB4nwi9EqDqw2yYtzJ9Gg3HtILTLT5CmQDCdJ9ysMUPSG50d9D+YSQE0ySntw77SInn1jV
jmAlrL0AOqh7PmidpH9ZO+o3El3iLlQpXFEYAyYB0TT7fEDI+ErvMxMZWV64++kx7i92dSNWSH5J
Rp4MCZhpCFwOLO5L/4h3FzVFHoepq+KTCikyXAuJqlff+GrcW/SAioXX3m9taMrUJRd7vMz1vm7O
9pJiH99nyqvh7mmqUbhOSN/SQHUDaT2mTpjQLC/QizyUfO2YcfrJFdRoYYkkepc350bfkZO1Q6v3
RNYm75Eiw2rar4zlKI/WkNkLb3+sPDd8YhndJAjUSbk6mKEJkCx9B7Uqi0W1t/VTbpxWdy+7N1cc
ed1tco+1q5gO+R5TmFv7NMEhgMzKk8ZanaRPPD9tZu9G5aHIqEqXZyZTuv4iHB/PBUIhcezfBq6l
7hv5xdT3KvtBsu+roMCvCLJivLBD8JLSh8hVxKa4oU4mffpfqn3LP1uDqQkTMIY9PkLDGdkiABRs
Sb6iPpctNr09XPpIQm2IOT8gZAy4IYjb0K2uLKmsZSBRfTr91sHoz/xT8ewkd0xXdhXSWevZYzAG
l1oIdmwjpxPdSHGFfaMmcpUsM4ZBB14NCZDH8qFDsWaMNlxWj3Vt/tT/2hRP8PkHglmu5XBP7q7m
dTS1KHk9TfF4pagkGtXnnGBxsnXC0v0ZpF9kz1h43DqAX0Q7KYdGhGP7PXeocBkBY7ck+XH1UUbL
KyoKh3ndGqQgCHpYWPdlCKiKeu3Izi37UANlZQXZtO/7kMtbLr4mdiG7boJ64qFTyS3fl8Z+Rhpt
1qjTd7LA4pzrR7F4GtO6G5RtN0d0FZRBxpd2QWUzK3hvV5K07roKKea8KidSrTLz79TjmT2VxUFa
IaioXnuskqDWHqnQKXb9Jv5OAcI3nrLkBDzfudERgtzomb2nZ18eAhrBnMHp3SRICHxnOKnqQa1R
yh0Utj/UsdF1noBicumPyGyYkvfvpCrWK/89nPAUinv+HqmP/jDyEgakFldH1wBaeduOlTYCHvuA
opM6YFrOfG1FuaraURlPnWT53BvZK9yhGcclp6RvXsUGzXRNIkAZ2tlNSUKjCZZ3W5zBuWovXIul
Q5NGeN0rs+u6hxS4fSFtCOLpNywYg7cLP2aPZOHAam24u9h4qfNjRH+rC1ly9Shgx2b3nqdXjXyb
+GqWlJuIXEK+Eoh79PwUNDV/Red3Jm8AMT3QfVlIr2jDaaBAJ1z3g3W0cEER8O1ckUP0NHLMV633
ftPyA2qqL17xzZ6rusDzqOsRNwEg3Gn0v4B9XYoXujCsTrw3bLS8IVQImvZt2K5XzbdYbiG2VLFk
OT8r8cXid/QixgJiyEHDdTK+2/Hxdyc4bHrTPZkXgEXsXXS5k/xe1MfJutvi0pC4/qnGz1gkYNDa
7avZhFr/r+ydyW7kaJpl3yXXzQDnn1zkhkaa0WbTZBo2hCR3cZ5nPn0dRlZVV/QigVx0oQtoIDLS
w90lmUwk/2+499yniC+eXhftRTUuIeMGHl5MTvEWHSzzyDiGcu1bqc/YsUz7QnlFbQLHmAPaHDHw
uvFwxXtk/Q55Ete/VZ6oyr4/kwv6QXmCe0UZoDFgZT4EhwbHu3FKlqPW+aF2Lmge1b0uXXK6coaa
1bHUD5Gue3SVFSOt8ET0iMK7nHmJ8iRVLoPNuvS4Roz5lUgGrTvMkpeb2wksfUY/Rte2WQzUABsM
FWyhSQJe/iyhGlyGPPBy9r6oqpjAoTD0ovwj6ryCv8Z5Mjgp8i584p/otaBj4EFQlLtBlmXtom/m
Oh4Q4uBcWA38fbHLU1+H73LX5TMFCXWsCvq5faOy5W/xYvJHTmgIsYrsZnCgU5Yaji0xzFp/3kT4
qXwE4oCLeteZwZ4GLNgul1vzTdE5KfNPHfcVFaT+VXDPoDWjdLQZm2XMxJdWBtfTAA2DMKJfZXgn
DJyAYmTPmFC5xq32Mf6cEWki/qsfg33/CC0uBgR5j974ZIikO4/Lw/xkQU0lKKfkRDjzi3xn8HxA
mM+MjjMxCa71BYAmQglMe5uJ6acBc87N3PklZ93Co/ZCyUiTUe6qKlkPkAmrT3mUGhYDgmxj41Hh
GbIoqD9Sexsi9xEAUMoe3mEJN1IvAVqihojbvYaTofP6DtJt1sDAkSyPdywCytPbD5iTXPhsDdk7
2bnIKh73NzVp92HOipkGsUfrCThkhWiYENr0F+ovAFoKFhk08455hv1ZvWnjU7Ds0YTwwyPZ7XGN
sPyVvRW2gyxTPa/ghPusHJZ0S/FUWBioNiDQ6ON4YuSSR4FPG070zvCWxI/Je2ABkcP+Am6BOK71
ypRymhqHdwRcialvjRUGCemn515E21mqe7RpqKU1m2cNIAS3rQGUXof6bD8t1vqSLFIfVHeubmOI
AAWur4JGKBmexPBaMm9EQusL9adP7Z2qxxjpsZ31L8qQbO+a9m1PHdcaD70LbCukBYqPQtSJlCPI
sFG/WvPjEu8ivIpL+96wnpDPCVdU5E7BVWKQgr7BijZ68WPByqyYXtWddED9uSno2RKB3NBgl4Ea
a+/KU+/0qApaaTjVVnMJEPrAkYBpGiIB3NSW10/vcEYo5sqNmJWv3r6Mo3iul+FIQpsToE+Vrk12
qik0UL5RqBIF8iAP0YNmcvtA6HiKL0HVbzorBci3PE8BSDglOBrL0Y6RDJUDXNPkFNbJVWksZzD6
kzE1jxqY5z7ZGzysseUgIiKvWN6Q/kwtEG7LCxhLhZ/P9ChDbUeU5NpCdHtMImMLZxOhR+LVVJRG
wVinIbrR0ybkYLLa/wRKS9LJ9NjZwHCyOniM85zEBiZhhiEBSHrvsqCgyLERpIQU25Tdjcl+gW0H
oSIBhKekKHqnywYDcB/6dpM9bCjl52oZ01OtU9GMqoz+KVGrHTb7H7XSxNbGnmL+QvWJekUF8zXE
tE0Kno14IhiIsIimv5U97tQkeulmlEmzgkasmD9g9AO0LGSQooK+kESnPuSJU5N0wmqGZyFVrEo6
O/NLxvxr+WPmBOEgm9RekrhSfeAREtf9sGxZO3kM+IzjYjKq1OYUTfBcseOJf4NS56FpJC/YBQwY
jhFniYq4VM2fTDW8hdJPk9Qvgjj4SDsWVX/u+jdDy299j6GqXDQiSRnnDLW6621xU8BRXHRV3lEn
YnWOChDhKfgOfUk0Wh62rV1hH6rcZLgYKKyXzR7hdUD7GQse8zVYSTld0bgDPtM6ugVDZ3tiQHwN
uDzZ5Da1MFSP2pogwaTfYw64z+SdYEnW/0QITFd7ShuhjgU4xkLXYjzSpi+ZRsXUYbLqaqKGFSP1
l1r8TqNKQwyE9KjPQvalI1Y9nMCDgkgpRWm4KTPcE0tmvSQVE9S6QPkSUSLpggpWsRsdhnm8C3VX
buxHMdp7lgig5M18PxAfQdUVYZNpEb6zPKJPnGc6rSanGh8OvZq8KoIUl1mScyfJqxHlFmsDNYd8
Ca7q2ViduVpv6GyXmstCgopmfOcdqiaYb9rGa9LkZGvMvSUWc3jRGIEW4CP0QPtQUuN3VpAh0zB2
Z2lTfSyxzhGCEJ/dbsntpfZ+XQ0Pmg78tA90hrksXaUVwrLWa5r6ZQCoyBMdUMT8J/bWRPuM7VBJ
mGcXERFURZ8Eh4FZNZkT2yxK74i0X2Iwu6OlY7eZBQamaSHei2wzd0aFWZc2076yvVspwuay5MRg
WFp1eXSozZbzXOJyHq37aNEt2A23Wd0b76MV7QNN/pJjqgmAyzWcgn3ajbRB5JQtLHi2RSYtbgSq
xBGm8hLeTOCJTjGl1Bq4qAKViW0EtAh7lHy0DCkHoEHaedBNz0YaMBvO519ZkyUcpukhsYS6TRUx
uyAwf6WZUmzFVBOb0UbbYZirbVNm1AQ9M4KCININS/uXYCRco1MCOhnljUARy5VZwGwV4c3ddMr7
TsXrnBXbcZwIb+Z7F1PzseTgP5uEs7hsaT445tIhxzVkPE3gZEObw77ELaSOSez2Xe2qkVAv4NB+
oOwiq0szTma2yuZYIKETE2sF3qwApYLE/mHmgWIiSce1n3+00otKjgIPuR+olnsFfTG47jrfAGGA
iTPQgYUZRKEh2bVzCE+CMrlJrjrh9CzLTSwnCzv0tuQawwAPgLLaZuNws7L5Og0MmVLBoJeDO86E
5WsPSpzdpYKAvMyOcLowoglmXtLQQKSwk70ZYmfulPkLOf1uxAPFdyZfjCFklDKnF9FOP7rg5MDK
jbe9fTSW5NgI8G+42ettIeVvZsyggJV+MJt36DZ6jEoinSj1q5QnSbQyK1Iswxp3oWMOWe5GKtNi
ISAj9LcgQ2QaRescSMTALamQ8nkGGy3dpDp/C5IJf9cSQYgsqaztM7FXAfVY2+D55RIyG5gZYxaf
CitlvoN9HDBqD4+jLTd5RWERNQ5SN/zdabU1CzZDkRG9gQHlqa3gsZar5mWZy10nW448pU+SNpe0
9gx2tT7lbjcsnqrZsklqzkDVHK/43BjHjsUdVDaR63Nxb8uSsSBjml6HpBtxuOnk3o0zgyOI0RfL
ZKGhKSSQ6SWTdyPx5BproNrMnQtt50mypY+O4lWl6w4oCfD2HtLaghiR6nfiJa+jprxHXf9piPyQ
YP0wJuqhXF9BwhvN0pPTmpc2aq+NwQS4ifBD1CD1rMlKdivXFWCkW03FB14zTH80C2PS3pqCCVVa
kxxXVS9Ravz6tOQCjOzMlkp5LyIYIXYKcymp0tcppeXH/eYW5FKTvcE0HrgbImCabZOIMWTphg/q
edZsV6khWKKCiuUiO41x98YRssBnLr/ywX4J1Vo69KgluyDj54maGPAFt4zMtlk3Qovle7THAmRB
pgNRaw/FqdRi4dnzR6+K0jM0hriG0fj9mIP2sHC5LpKrlUq6n0z7q+gyaH48yWKIyOXYfM/B2PHk
Huihkyf2kA/jHH6LNMQrkjHfq1UGu+PK9O2E6RB6/Z1HA+6KsnHzKOv3JHDcGyXF4zUETIN0DEog
3y4VZkZiAa8pB8ZqL2VLuHAGzJaB0av6nsZg35QIn9SaOVYeDheRt/2u4PbR9ajZCwwcTdzUN6Xo
bouquqrKFzU0VdqFEJCQRECmYtsXtjOpbqXix/RJeWPRfCwQRXsx+ST7QBzOI8shZ4blFHleOrz5
QKaTNz+CQgK+r+26pnoNw+U3kgqVBQsLC3RVFsr/uU7rTY1ln3hx3n0F5U/WsfWosyfUM4xIUgRN
2Ng/80nXMYyOjPXmbWOQnGN1tBss3U+ZLH6NBpi7iu+E8BfBOlDGhovr0UBLK4C4dJGW+LkRqK5p
Tc92yFqqq9SvMVIiB+blZ424yGtLBtXtPHrWAoS0bZnltnnACp2n2xTEplcV88D6pLjDItR81Wie
9XoIt5NUXkDTcE7W33KRDh7H/LhBM/iqE2AeJSarEiWBKKp0/THH2VdzpPlG0UjOOBagFJAMrvUa
exuAoMmCtXvFJ9ZS8NJbxzK0foIwe1zq6SQaC9EJWJANzlRSW9qjIkDyp0u/Lnq7ZTNEYqczac5Y
vGhG+JEVv3ITgeyU78P6JWrLaC/V9eSpWYUyULqLlJmljKuCo5ZjG1Uu8mfVtHZEFRgbUHBJz+gv
nPzShtmEpS7BzTqiKylYzqGTDnfZl96buTvGhR/GsQQup3VVWfu06HtVSYnBfXDvaumqkwqtkRXK
uA3HokJF/GYrNYCyKfxVrRhQM9RkFoh6D8VI9yWJpuZEVG3oLinVktbZt8Dqb8IOFXYhb/qcKR6L
UTpLPXi1KvNSdzLzioS8CfvFKhi3Nl33ZTzYfU8nE7f3JTIw8c5XS8zMSFVQF5PKzlxOtsnia4bB
FTl17yDXeRUBZKCE9V9bK4MvjNqbK+ZNWvMC6O1Equl7GovraJJk1Pa/aqnzRljLWXHsCqaxtc6k
JDSGe9eXQCIxsUxh/aZZVJNLqnabzHyrjAE9D0tT8OIwN+nQpwg3hDFwdEtJCL0K40WoY2En1cnc
CN6ullsvaUhW7HRo80UPBR+JNJVwwv0OU6yK3sflTQGI4LUBYq8qvUfFsVRzyAgyCz5hsP/v5Jai
V9vXxnrEl3KG8xBsLnrKTQfKZTNQuaZFiz07xDkkLcvz0kxgU20czhXNc4LLGfiJZ8Rqz5K2Qm8N
HJx4DbyU6byTe+2pn4ddvmDPaoFZ8sbXT/PUvlS5OEQqLVunsyzK1XZLEoeG7wHYtOzpUvUKMGCj
Iq3igiCGUAln3P+yua8wNhsyy5Wmto51nQUsWmZPKhkGVRMd9DjSTNgxZLNJ22lkOA1JklwgiHJW
RY2XS6xhDG0+DFLfnKwRk78QUuAuuol0H4FMx8ngts303dUi2CEDLtg72Wxp8qo9GivODW0TgRLQ
rc28LQ6BwMpeqCQ1NNnnMlS2q2GlS6VgL5uDsZWVgmF63jRo83ivcRxKOz0ymuM8Se12aYITxt36
CiaHtkIDhmIZUX+E9RCW9GdTcpSnGnqJEMe0Kx71ctkbUlt5OpHesjQWvjlmax9+bhXwd7y8T4SH
1QYN6+RHPaQObZS6TWuWRAkj8CzGVJxwfjEBTtOb3ifFeWRKZ9n5JY3l9mAXMYIsc2SmUho7KHAn
qY7CQ92zarPMbxKuQyC/zegns3VUFLqQyLAT3yDkhEHFAvAMmOEUUnBHPNKJEwPOmU+tP2i1vQkn
HdNkz6BNJRbkkXQwzvAolg9I0vrsJax6N9QnQiZjY8l80xoA1iWRD26TA7PSHyEzjD6yY3wXg4aN
upDOWjjbW8tmLJHF9D+4dwEFyIYva+g6SxXZVLKkGXJi1SttcQ00NvwswnciHedrtV7fNY+lpsRN
yPO69tqBUlEOEpotVdv9+SWKyW62Rsw6kuZR2+bpSdL0hfFrgstuhWm2bTHtslb5GCuY7FVb/3QB
cXUFtWw4ciwlxpr2XsFHJKIXIsHCHgtuecxdycNKNVdMDB/JRgc1mdx4g9wCsMinQ0qM174QzZ5n
ZX00e9sNe0BxBTBI4qAqSp1MpL45WJ91AO95mBJi4QEr1WPYbspkDbRURMfJPA4noQ5+aBb0J1LO
RBBGLcpslaFMV+61If20csa3qYK3VCaJQCb7RFqpZGUZXEJjYRWZQjlSywQVBgh/HbgVlvRoT3xm
ti/XfmxYJbhzB9kiqD+kFYg4A1lBnzhTj6gBpvMRa+4Il3G1TrpxC2vRqIrCk2YLAS/cMbeYWKOZ
sS6eDcYHJOtBxNe7z7bHNzIGO7OXzE9TYxxBiOGnhhwhb9CM4UYfrxZGn2MV4sMOmfMNSqofh6xF
sQbaa1syXsrymS2yTVEqGPEOfAY/a0H9jovF78Xa8zzJw1NcTD46fapWTPncOvWPwBrUtOJHRZHu
650v59CbtaT7MiX71c6ZE2aqBShV156HWvsekdGmI3QlXRZHYyIkjfMLWXV84E1EX1CXllNb43NT
wL5GgHXtEQnIISGkohvfmnouPFXEEEx1AdcLhndKrYLWqHTaJj0NQTo7ysQ6j5zEH9PC2Y4XPmXe
SOFU9uVPFNAizjz0tmG712PpVW91yOYoCQGtWN7S8XprDMibQEX/P9i93zWEROCZ16j9N5pZHmyT
mrhJGYhhfAMrph8qnJm7bAxrP6Z0j0wBzJIXHCzLeE109ElCNN9txJ/BOGLOkUwU+FERYbXBgKkq
cuG2hb4VKTttmRFI2KoHW2LSHI6rNTIQRxrkxlm0o9DjeWvnOcxSmw1JMmHRChRcwmoLT0wsbHnV
uGOFjlS4g5C4sLU27XK4WuHECoXFaqNzadnkBRdFwOVoZK9tkPnEVydyDzgEI5ybSWwISDK4LRLK
M2ilryazCkot07ew3ikRJ7fJXizo2sCPzU9DXt+0soISFgYnOe9/m7Gc7WFe1lj8pGCmWQnaqz0G
85XgI6D4gYx3SjA3nbNY8kyGhwhXCIgpqdMY9luIX4K0P2U1qZs9sBcbxSSA4dqvpWofWp2x1SXB
1Yf0LCXRt2jNaN8x2hOsBxerr31jTTyo5WzxzNxSifa2YF7RnnhIzbZGSLZPPOpMMMAieB2J8qwN
Mycwp+VQhL/7NszvHGY7hXALRxTmqj2UCYSkT1UzYg6ziH2kAPNaJCbXrBgfBmV6LuIlfLCt4YFP
jUpYUUMWeO0r53743DMlDwRNBmnkdhjs8AtAmlgTaLKJ3agVTQu7DJn8DjnIdlXLQ6KT430zD7B3
yy02hOImKtK3UwSekujfbAyvLNdDAml0tnh1IA1EDravY8S8PEXkSBtX6e6SdI2XjMwLggaajqiQ
wGEcoDbEPMwygegBwEcKEpKBmINYQCbBpvYZ9Vym8lAFTqbpgKoh5y5kkyuy5tUqxaRV2igJlB0B
ByZyEU6JgNTw3Gi4MGJM4oMYHxPI7U4h5MeqplHv4ukoVS2gdgR1RTa1RHVAtsIu5LeBQXL8THZM
mT82ItAZPyJeNebpVeTKvGN1IL+QGWiuXIsYRWKz7EwN1szCFgBGKXYPac2xzpd2n1lsFSIb0wv6
72D732sI+38ybe+fhgGf4t/fUfe7aLvf8V8DgfX/DATGuqWphP4KQzaFooHj/g/Dl/0Hdi8Lr5Wu
Ct2WVe2/GL7EH2j8DV3WbdPiABf4sP49cw/LF0MApnomGmhQiLr4VzL3bPL+/uIpVEzFlGUL6TFf
h2ivNZHv+/MxLsL2739T/lcvj7YpNzVPlNXbiWumPfZC2+qsY+2yeBiYwNCGd/12rrTW01FK5UZO
coOBNL7T6fvaqQSfSt74goEBUedsIwQaGXjJlWA+XaFw0BgFJUqNPnImw6kEk5YuDCK78CvOCt/u
B8/KQxoEALahxrMyN42rbbLXTGEsJB3HFhRgydINP7QXDfWJeSjy/HX6M7d3SLFYLNQ6FDTOYoxn
qWaBAU9Q+HCEiwzlBMiylQSkpg8Jkne84gp2Xt1CSDNYj2Fe/sCEY2m+ID4c2pteUJ9MOUyQdpHY
NJH7sO8H6avOmJGLDl2MKvZVAjHTFIbJIoPO02KoqqXjDiqBfp1rRnlRSq+nlNPNPkhSyXRDXnk7
yoiQQGMSWUrMEeye/idYm1mJXY9TSb4hYQcvpuk8A7XJwknZ/Pfeon/J/f6fFOrNXfLPUjP76Xf+
VfZN+NfYTD7o92fb/f1v5h+GauncKCoWS25Mjdv7H65N4w+h6YZOpretamK9If/TtWnIfxCyaUMM
5UJQSQXn0/3HTcy9jx9A8FiwdVh81r/k2zQMPtNf72LuXO5dnjSWkPGDyn+9i+fKiEKt50BRW/DE
U4q2T+04I3O4ClNdH2M1Lf0ECDpQUSbQSolAz36dqjH3E2oPL6+YTOnRQKwWC7wl0IttqtnfUtC8
RjADkWgzk28D5JB9m9UsxYILWwjkE6BayxJpgbTwCLDVDF9T+zCmnQuNDruegpTS0EBjB9N7w4qy
ruRfYcUQv4lWrRqWCuIlalaWlhH/FDLBTj0E4LQrPSVavYcaAgfd+iLvdhOriroHNv1QYeI3o7F2
jXBsPGAFL+267SKdYiNJBfzugOYWOGuTBTfxJ3o3S9y+VK90f++2iC9xZu+Z0O3IePAx95wBjh2k
xS6uXWB6uC8HmCCDvFGC8L1vU9qQnOkZjUihMceFH+eQulN6MUyvDbZru+chYJObDryDQXJIyTvk
Kn6YAoB4gMVjqvAJVKX4pUx24Fghwg4ShRDOdvpXSOFFtyjbPiFcXz2BYATRpRrw1JG5q1E+himq
eO0ni4nNlJtne5a/Ik0fd003EpGTPmgTeTn0f2Ot5NveXnHQIqYYjEqNZRXqEQiSv7IeoXQfjSUF
3WRiLVpV5/MLU71TllzqNGS0WOhvGZoh0g5Q6tQLr7NNXD36EUL+wsII+0W6EtJ1SuP6mUybZQuw
5LmdzLucg8molgBdJSINLyTlPMF/jjPMXLZj351SZfnVBMWV9tpvaDNihmTkUHqmJngDMfay6bM+
MRoGv+weGlBbRRwa4pnpyy+GMvKGM6reKrL1GuvNJ6ty3h5R3aCDE5RRwf0zJK75XF3Gc9Eg16Km
1x8t+C1YOTsdQjyqdZtNP2illkkwaJi4wtE6ipdCJlfQonSnjkUWx1G3bei98P5oHIdygt20WUVM
A4koQvFMIjkF77kssfB847gstku33GHBSn6kQl2Cv7pt9H1IThIsoEM8g+lvjeqxnxQkDRMyrY6R
TMGeqF+GnWoPq9xx3C1lozjhgOit0V/qCdeHUTV3bQZ9NAzw95LvopofhDr6sV2/aMlM/4L8OiN1
ayP3xt3sy2cZkN8GbPChHm0gg+ljFg13FV+INcJukJrnsToRL+Lp6TdmFGUzDHq4hWEWK4gS1YCc
AV01z0PRvloDNrW8vttqR+4qOoZYmv04QAOhBzARI2V45ZTCmgeZUlfrp1apWQC2w7lbNQsRbQlo
O0Ks2q+iWlP+aJ8rehBjfdmJlSHCx04n96ir7Pod9+Bu0pheR5cM5VxAjKqTZBjyGPd5fZ1Qe1vd
Rwj9iLfHXYz4M1UZJ7bYxatgQyWNczu08kPfocMKwxk0u618NQOxXhYwjynVPSksXoywxT0YrD71
ejf3yWeZMuzMJuO7yKAxw/yU6cIp0WdhrvsO+6qnzVujFqpHLuXZKAf1yBxx3y2xQq4edJBufgtH
lPzhhH5RX/s9HV71lH0m0DoJN4heCcGaMF8nrWc3/Xtayod1AJshPEry4Rbq9FlSPWBLQFoyCHnb
ExEJTHM5zbp6iMhJ5w0ihyWWMNfqo36mE4muitSkPiBFdgZcf8TOEB2KkJn+D2H2ZHAfZ6w7MNEB
LB4XMD/RlL9J55jbgZUZnF7UOS74/J9uBLZojzrkXrN+6iDz4UsB4KLRVFXhIQwkNK8CD8g0wfZO
blPTSxtcfKGD8129NHmHiLVEbN4eiqZ86E0FOR4/j3Is2U1XP2yiIX8U4HoWhm8BdVQ8WB+tbLyn
YfjFuXMKRPwAZQYXz7g8twi2eDNnjpo2qEwomPo2XXThabTLRGlUviSnOGAajLYLowunbAX9EtYT
o0Z0kaRFctpIDUUqVMcBpH5PYGdtyk+FbeLiIRwFApX8SpYnPWd46SgVtRxFDGy1jdKKdm8RSTfY
8s1MIC4BH+2dSA4eu4gHsrJ8zsn0rCg9ufQxQcM4lHApJtkbqCsMlRESq5T2jCdQsLWCYWeCt1rH
yTJDlmpbGrChA7IKgX2l+caKy/7CQ5lar45PekqWnaQ0+wBHaTXX6IIXJB8Sduhd+qfPmVjnuqLW
rBAMq4LVszoVh6gZx4uWC+ugaRTjuUzKfW4hB7XKhikr2rIWfTPm4uyKNgGnDdWJi9vuaCikhQwy
za2WnBu5H0klqA/9ig1Tq6iAHg+V+SGw4ltsj8khiqp32TZfk4gleF204a4Os71a2T8cBRdW1pT6
5XOQo3uKyVeEN04aqqITpaXan2HRXs0YGamG6OteZsGxl/obUVW/lsR66FKVeJR+F8cMm5U+eQtr
QH9qiNEi7pcXgSGRrno/YhDJVhJ6aHGSCoJDjEr7jltdAW9XeKHUYWc3+sdFNnMkFssRlQSa7+lq
g82E/Bh6TVv8lBlaSCtr4CxhsUfAEhs7VQTfiZAwG6fDKjf7BIYObR6Ii59EP0YYvuH2dpPBvIeS
hrZEG2AtIPizuxNB3ATc2UjFSrt9t4Meh6pM3l5ijo9Zr57+f83OmL+bn+fq99//9l32BU7KR8II
yr/20Ib1z2p2FlKf3+Vf6vX1A/5Rr4s/dI3S2kb9YioQVTQK5n/U6/yJbMu2Te1tMfxVFfs/63Vd
+0MYdOq2UKjlLbgq/7te549UXWiYNVGDsIpV/qWme/3y/7VeV0G9GrDXgLaotqyr6v9Rr4tIZuEx
rKtf9YEyMnT74wMa2c2yjTaJO/jnWay4KCd8QrB2GL3CzXfxTlxZVC8429FMHe8htxnWhh2rcLwG
zvw2Nc6hh5PmQgN5m33jMHjdYQx9wzww72dU117urQf81s994VlbBWtapSGDJqv5Ls8+RzI1N4XQ
BgFHfh6Mx3URx6uaN9N2YGLnYVcCHf9huP3moeclPPSbwLPdbBftTS/aYftwyiNqTJzP86k/QqXs
nTuP0pN8UR+yPTk7B8RuW/VQncyduqtc4/0ouRmfBM3Cq+43B6Ievlhwer1/J5noSXOghPMVCG0R
V/YfxM1stdiLyUd5HN7VM1Q054FG3VOuaEsM5354uN9t53xc/2PeNKd1zPqhb8iXdBpsbaUDeBE4
iHNE4um8bZ+fQ+cLo8Cpc3sP5TW/md5rDLlwEUk3OMqrH4ifBd2RzebxHm15zwSfWzgfsfPMe+Uk
+87t+L3JFd9o4xxWq5bz1bzjhn7EO+KQ9+SElxnhSPyiqMUjYUXxLqFi7cmjIcnB0R7q72UH5d7v
jjqSCyDD2lbhi/BxJ0xCNwAtu9YnZPO6cj5jIl1r6DEl3xm1ihO5gZueEEvtG3I0Nt2Ec/clzI7Y
Aq2D+lQ7yi62vVeTXK6HQTq2nvk++c/P0mpCaXf0WBumM4dkD7zYhRS3j/bTTj+qqndH5K//Vl4h
X/npodoCoT/DWeiWA5z4+LCFXCOJHUYjVvHuHQI4LPD1X8yDHDT1jOCZjfAvSpHXlyxgULTnwzpW
GBgb9/rT+NLgFPtAhkzaFB0HXQF+/6YEaOJHTJ2wnBCYqowgBlxxagnYIrMYp2F2sR84ud1qZ71W
5+iknrWn5jTu+hdT3KQvoHTkA8rQATEMYlDmF/IhvWA3udL/bBLpPI4ediTqNvhyBus4KK0kSTsN
BynQQHS0J7EvcG4bgNg93XbXlYpy1tp9T2GCguUHmTgyIdAlLOiq5/5zPZVO3RW2akNC23wgtaaM
fJJLD9GNN/bEag0p8AOf0v3CDuXcbqcDr5/96xO1OTc8vQHe0eiNLU31jHcQryeWv/bH/DDP0Kd3
9h4EC3235CGe2kpcUXTibAaIvuOjCfnZuaApIQZR5WzDB8oilpe4caTemahTXSSm8atyI4zYeMdB
5gRP8neydaiWnWHX+/p5BbGjY9kY33xjqEa2gCS3t9lnvY7PCj/2+u5QYw5ueNGuRLVuU3e9ZWXt
ZX6F+9HKTvvF6wo2FVjSN4MHBSqft+AhuYXH6Rcqzfq39NUDTi5RWjjwnrk+jF0RvtbENc3PKrBV
fz4XW32zxfCJ5d7p9ot7rbbG8Qt24Zn7JD4mv9ILrXqMAaFwFSf9HeCm8kgOsd6zr1xyGl99v4Vn
+1PDaY049aY+ahQytEz7QX1f5j3FyYN2Vt9xtDQdYARn7J1vea8Q+3b1sOnsrDcSys75CeeJU32p
t732uCPv4hL9aBfrNmw0b37SDpd6n/jllommHD6KdE+gin7XG74hmBz0Jj6+CDfxPj8jpisbey87
T5Ff3g5EEW9evcqJnMvsegY5hN43Aik33LS/1BO/cmRXfys+3zUe3YCQMEpsMTe44zb6ZDHiAHp1
SGvwKIl8VrPeeLpg5NhcAHXd28jVr8uBb8GJWa/tyxO3qmddy73MXyHf3kHYvjGBvTs2f8cmiszJ
LmSsurwg/nk9QbB3stKnFbS1PaDv9Gy+p3s9OHQ/huHwy+znXez+fBWXDsfDpj2yinEIesINCQWX
nbrTnsCPbCmUweVSaP4kuGqZwToK27nNvGUR0/N/pK3s+eXJ3pGDigaRyMyDhOTringSn7Wy6+dt
7/IxpkOelLEFiA7SEf6IIZ/171CmhyKhwwtvxu5dOit8DzaiUgfWRbTjqnTFTvFK91P7fMEGcXja
+D+QBXtXPZpHa/tyATtmxPiWHePTINmo4ZQUZwX4zGa+AdN3+23tYlHdrf+D5v6AVEb64ETl5Ysd
5Xb4XHxSybf2rj3xoqy3gndyPBEgZjr4waOzXX/MDKN+IXUVcL0pjvVr4D3YcCA4r8iUia9DCM+E
g814z3jJEu0IvghrywgYiiVCw07e6OXBBFDxf6WY/J802jX/KY7v/Jl1n3+pEte//48qUdH/MARx
qWxgyMJUdIsFzD+qRP6EsY1u2BSBjGc1iwKuQI0a/f1vmvkH1Zsm27D7bFnW1o3Kv091NeMPSzZV
w1YMg/WNrv1LU11tHSr/pUpUZRvQo6kLuIDGv7F3ZstxI1uW/ZX6Aa/C6A6YtdVDzCMZpEKkpBcY
yZQwj47563tB2ddKmXk70/q9zTJlmigiIgD34+fsvbZBhNofu7rGEOYiTGk4RiXSnpqRSb4oejC/
Dlt3rh8cVFWj95F4SLVSAdSNvIQPy35yDfomlb8l5mTD1HpfYTUywRUPyONrA7aQ8ZKV6XlG6l4C
7nNOY/C5dKg7AMY8zcjJvO6tGs7APIruTeU/DFiwt0LcIND7RHTfQxcMgksHCK+/QJqI0uLiG89J
jnz4Eef8DJeoL3aJba0y9uD8PNtMValEmOYwuw7Mzwh6pH9jzjoqn42U0oKAg6kXnFnJJontvbPk
M8RHyPcQ8zgQ5yVPCDAmZBghWn7KO/tW4fkdpea4TvAJgaYD8qTl7YnEiDsFoWeVkyiyEI5pUjBp
jwUvgSqWkrhxbWJhc1wqNFFygjTf17XBpsv7LD10dxw+hURqXsBvc7miyV4HjJdnC5yCuhoy2QQW
sDeawx5sPvoAa2P45NFnXnIlxmDYwS0/20gjASRSh4Q7Qo4gd4V4kaNzWEeLQ4im+HeTiAWfaBKJ
w6xAO9AD3qlCNt8o2Q+Efy+xO1Nfr9P4owMNGHkriHa9S8eINQLeHS1dgixdRQpdhrYapUyNI932
uYiQiJmZDjTXKdyXMWSfjZ+G5BVTU1Wj1CfIE7UQeT3Ti3VYXEXxN3pUpX5Ti5nYw8dLu8jGeJ+V
L001biykpS0GPOsFefqqNEk7/1hiaILSRqX6slxlTF7PJBgPRAQuhB/CgXBDry4ox10NJt7m6+as
3zbRz0bKPh+TjZV8465qyLhCGrTBNLK2uFEJq1oL/waHkmQUajK0j7yUsf5YfsdHc5mPFD8SypmG
zWp99DW7bqSBf1howN/z2QTv+FIgiBMJCDca4kF1yvW8J0N2tVxWxscCvYpQbZhlktNFPMChMFez
LzZ1AtFeQTrMDw5im6b5VuoX3X4gI2FNXuJuuSG4vYbQRiZIUA/fxjAQi2NgL2itFCTBOdGz1HtR
Ymbvv44s5l0idhXwI8v42uqTScOXiQm2V4j7KMcQrG4CzV0bQmDAZtkipQzlC+6ttcEWIPgkuoir
Is7QAK7UPtQ4D5YEntQ7+s0LeoaVqmh1cA9k1EGk1m9rIjZkve+XjDmmI4tSNCSHoO15kTCdJ/r1
KLgJp8WQjyFwNqEL1ABjeDED98ry67jl17AhuFiJy8gyjEtNwN1YYHIvuJ00jxihUqRqUGuOG2e5
V9QN+9q6o6mZzHodnUSIKba/RsnHL2f92+9E0v8ouvxWxkXLJFqxNP91bXQNCKVM3dBCLWvnL3Nr
W3mkCbYxOQnZD42kfX70YepkhJVCZqfXy7bqvuQ5IbOU8iVCzzazeNQEBvqjo3DSzuNu4hPvcZAP
0x7KDtwFrCYIT3fLIK1iUJBgcHU5ntPh23vjrTEOFUf2tllu/3o9G+nKLzjrTB/LQzaOP58BXT4Z
xi1Y9P0OcAHCix2mMHn0kfEAecaLs5QQNjEQPKpLVGn3EkCFyGr8JcaHk3yli8V3k/JE7hVkno+m
ftKcjETyEUB4KHmvY8T3tD2Ymjzq6Dlvp7U77v/+3TX/7c7zy7sr//judmoCVu7w7s7Z53S816li
uMDUiGeUmLMVEWN4xH/YzoNIHibB1uNAIm8uLmFff38lbJl//ZzJl5A/mzWoJP7UKSl6ITw4fXzO
tDYh7pN7xN0OHdUxjrxxrg/0hhk9ltMHFMXBtKk1HOttWIO/AbtfbpXcSyxtUIOMsyg2NOCt6ikt
HznrNfVH5Z5rcRQx/71iKkixQCHjqoxuJbrHv38pf+75sJsj8kDmoZZXQ3vpj++pnSAdNTycvjm5
fP5712a0eGDwq0tpNr/P+Rm/h9/Lf/N40MT689OxCEqksi3HciBG//F7NSZmKFr/CDGdHYc3RWe/
33Xd3qWR+a7D34vK//t3s5d/7xdssIUGj96YpFYypOOa1vK0/vI0Dh5iKSuIkJCy3jAKPpJ5fxyi
dE9Q7XEkhKEEsZCOH5aovwixIfYUJIe/FePLMNDDoU1bopxvPPMB+CcODZt9JDpbZgfygboaeygQ
NzC2pDWL6j10Xo384MfR58RO9gUPOYrr31wiTYLo3sScHH0ocBq97QiTiIp9uYosS26Ie68D7QWn
+FCE49nYPnAiBeMTDoGZNME53NbdxxBhmXOOBpvrUkYITMxegqkT7Jo+8x/b63UyiKScLn1uH0NC
+UYqAsfUK2Umm4aOQtNBZJA3u38OCG3S4mvuAKqIxAH583qqPxKAeVYG1d1ac6fg9B03ubpZDDPj
ftgsO2/MZS/bg6XYy+j0YYVZLTvf8mrD4W5BDAxeDCZui8M7dZr1sp+w5C1Vg8HXiOXhYNCbuclq
WehBOZ+6d0V/iWQu+vmbHhICKmtU40xgCGyPGEjCDhcMZDosn+K3fda+6vrWzhjwq10CEKtQPdlv
ZGYtQ/Fi1/Q8iBrKaU0bARWOP3930ptgOBUsHZKWEqbAOZ1+W17XsqHk5euMxlohHSaHHtmsgWu2
w+A5ml89JLbLNYNxXU8kQi4F28KBdR47hOoyUowujRUUwzSkAC75x4BJYb9YK6AL8CjZJjtou3Ub
Hu04f3Xr5mDaw7UcjgmgIIO5VqS9h8kRB8nYuaeHCm6n60C6QaYrOXemRH3E8E5CikWl1gFavPLg
4E4ZwfRrZKXlkO2Tst/aIZAphRGXMN/8MqtwF7Kt9GyaDhp+yUjNkwh8ekrVE9tlLK8/92UsQOCG
0jeNuQkCKGrKFxQG26r83vEqAqpNOV6YUx6W7dpGLLSURxWZ4aJosOXTL2JHcvMP8umNOXuZk2xt
Ju1+yhe7yqWsnmpk8R2FkOVyLybhHeUnpeK595JNEobHtgrvpEatMV7jonmZ0AAWZD2b46VKgY7h
HmlDaoMCRJH+GLx3i+raFLQm3IvyLhNtNMJw+H2bnkkBPgWd4vIdPGpqbvySixt7Eq8BqSCrVrdm
oJo12LFQB0w4EQbFF5MrwTrQDxCLIjJhYQZ1SXuQNWkgBJlQilDd+CHSDZ7KmHbaDB+vYsuz60/c
AYgoDijnaWTY4DhCtsPKotaIkK4CSYj8Gyqc9bJeKPqjlEUlKIllt+ogWaEtVqgsmqE+5Dhi7Tb8
Wd823C7TUlWP97x9Xw4RqobZwRmjqYetsj5SYF7LVRDSAzHiY4mXT2Hi2vlTpzHg8Vw6x4IMXb6N
QxUeAUYosRdEYFAi0W/1/C1dIHSCW5jYd/T4WwC4Toe4YYFp0rCoPpi5V2l1sAay3+lgYR9ISIdH
y3+UVXzTCdUAr6cXy/h7pf1tbzKxb+m5Y97WDN0aVMa1+8kj4zvuXvL6AVodg1/+dDlZaMQUAqMV
LEu77zcZ+YbLQoUo5feDBXfDcnTw2UV9bjRHUsB6FHMaqrL15EJZVIAqy/g3AeXb/OKDj27bJ0Jz
maXSGX9f3nO7qjlkfTQF6z51Jgkb28X1k6XNYTlRMVd7VGSxyHpiM5ppAONj9jdVlu67EaseM8ei
48RCqIuBDpoEtD1KQW6Cb0H3Dc8gVTrvHk99842oV8yDNN2j/MDHuhqHlw58T/EjLhbkLi5+CVUD
8U/FNRg9ZG7wUDmOPW7fCGxUW0AMxqWOdRXPq1ot/4N82CIHRIdwhYaaET+Tzd3aHomXqYobHn5U
PsE2IEPDwMBmgf8z23njj9E2NA7afKpTklIOVXb3O8jr5IVulb0PAtLdgbCBvri3VMTLZz0U8V5+
ygh465wf/7rYMqV13z6b4pYyTK4heMZK7LySYE6Ok8Cla5ziw+BS5E17p874FFHOYxoGTR8Uybp2
BcknbLrGvjR/kP4SmiCCZINs5dpjjKPKsBpUTS7T41c87g3UH6el560lTdV3yFsy/ux1d1bWEPBM
Z6U7Gh97ySL8PWIEAd7eCO8DoWq5PgvWzaDKN0H7ubTvY/ImWJ7ZAQIeHw6ri9anWLllieuPVEV1
KbI7CtGwZTgD7ecQRBhETv78QDDOxAqocZqTEsZHNnd0EduS/qzKNo61mEFq5hcXPyBCl7cCstHw
5rsZsY/dOrVgpJB+4/SECIJp7KC1CPNU0AbE6mLasIRT/7MI68d5xAk3WxtaO4uNYO8b3a7F/IYy
Z+PDfGi6aLv0O2q6j6nLK6jDXWT79zSEA+X324lnyqXP7hQ8SCx/ZoZMH7aimX2rKPwxvAsdnQaa
uzVIBRGvO+/SsCEo5OxmI9cOnwhxvuYrknZBUzptlhtIbEkJRsvfsaJiO87P+LhYYKC0I1IPZ9x8
5iGYX13rjslktbx+ngOn/6qsz8R/rDIAUOG6J/omimHuO8jVsDOkgM+mAnBo0KHDw4DdDdsuIcYu
aIEzkm83WZQHYDtSsth958nGUGGN9GVYJPPk0uavDWPw0fMBDIUINtgdOu6ujMeq7HcKyFRE3egw
3yfPiaqB36Mnb2aflm/ccBStI7Iuc33MrWxrw38Rw70bf3T0QIzsi7bzY0TxAgUkhpc26fSHOX/J
y4Nt3wn6WXVwDh1xHyCnWdYP2+oBPIcQuAQBTtDjECNr98dyo1isTWbwYxzuAybtPGfK53RrpfdG
DWBE/pjRAS1vScU614wu8cJc7BRtDyTprfhzaeBGJUeyi78VzFdRbyJFHAgYRQBkfiswRwV4BuYm
I8J9oKMdbBNaDY7JX7OXi5lJVCbBmzlckmPCxKFmd5C44PQUuIUHcKYNOUuWhQ4lin7+fdAtnICT
dQKmGvWKBFfkQeRH67JpUeWkFbcdwqwJBHbLA4jlZZ3BZx+g5k0pAoSE9jGrnWB1iAacAPSWOyZ3
VI/LIiGUy4VfaslzNzqrZlne/Y7Z3Lgf1fiUc3Zf/pqPwCb2AOO0zsoo+l1ZiC1gHk6/FGEOxPkm
fHZ0BvCs+DbNLPQwapt259Y/JhTVmq5UTPMgyacdsA2WADaLybr4DdQFxGyc9m1v3FGjjAHGQJ1u
M/pqM7K4AprZMFP6utE5T+11lzdbsyfHOHnpw2kXJ7s5nc5dEx7n2PgWDwGr+rBNJgSb9Dtat7ui
Uz/p+RmS9spjO4PbsA7o78UOAXOk0lL0Lm1DbbcrjPqbtnwK8SUFDhy4KjjYKtothWeq2YrhNi1t
nyIlRJ7dHBsXTh6GKGSBzCiXBvOtcXnkGV4kBjmZFJVs2auBWDtuZTmfuR0MdXDR/vzsQRKQlRLH
pVER1VRpsW2SG73JgggOJI9jEjDI2Az12eaenoaPZNlPj33GZxD9pkkEUwt1hFFkSt9HS+Mi+5cZ
prtPhttSs0dIcn6b1YcOmQrRJVyKrEwE5IKne1+j6xmah4GZ5NzW+yhMXmzEjV2E9qWIn3+eW/9/
zs8/6U8Up9z/+u//9fsxePPWvv3H95+6lYe3HN3Kw/c2+o4ht/hN/2G8sHzVv0QolqV8G/+Eq0zL
43z8r/GC/Z82YwLXWNoBJiJwl/7L/xkvuPZ/usuf8IWOuwhN/sf5gZ5cuaT8+MwjmE64vvP/IkL5
i2bcYOwhPeXj+zD454ylh/DLmd0ESTBOaYOsgUM7+loaYGZmPIsOqFTtA0wzO/9QTPAc4KcXK4l1
c0t6D5ZNI3E5Vn/v864k2Vp7F5IYiOmMKZ2l0e8Rfvl7AuVIyAirAE0lPqq62SU8hY8ZOFQM5c1x
aGrmZ07rUtZlN7O2jqYZXNO+K89FNHKodCFykza0ND/FXiTiuxQ6vqH1Ga9hVoIH5RiXBqS9J6PX
XhrswSvZGOc5w2uoQs4Sc2s1d0lrXkgcFombqdOYsEYOscuGTYuPIJCe8BWfJhdL3i/3wr9pwPwl
SIl3l5Qul6GNJ237Lwofw0FYZ3uNx1SyumW5KbZFSYUxlrX5DKFsJKZ1Fde46zy0kU6bfLFcZAOT
hvFoZGVz0In95pvZ1SqHl1EV4z9cn+QO+7VjY/y8Poj/klEVQcXGnzo2E0bSvIHishr85bAMio0c
euJenHOH6bQNMQ4QJYNKMWHLaKlLV4DNnP0sw0+dV118mnIbclOCEyes8ux+EXHzVDmhBXmR6MWw
My6pX3+ZgOVsWrV83nEHPKxKv8mKxThI5ePPOyDv58sMMIbcyhH3pYXeMDKOoIY6YEZ1fpq7WxjG
u7DK5sM4gLIVisjqnghqMpYZoeRW/2AlNns7FukQhNcnV0YE/qFcqtypfZqdGfZCFf9w+lY8lC7p
8eRQXAOlrMd8YJLMTMINIbabpAVuolnxgakUbe5AT/HnDVLkeJX+/uZQPMN/fvMlo0Vaga6DDMxZ
PpxfHr0iVEavUnTTy4mzcoNPVeploIrMW4lt+9ybiI1sLf2DaVD5BpHYhfV0zxP1Yrt0D/2KI4tO
crSaEi+R62C1MPNRHe2kePXVLGmQxOZumo9ROY8Pg+cnkh2axA06G/bW1sMqbUQD8RGyCPmIhLnP
7W+hMud92c0mTtCBBlIcK5qT5GKwUUVGVNwM1ztKus9H4n7Lh9bxp2MQMIiYOvYqqF16TxAMp/0B
bq9u6vLaQMTZo37+Tkxdci3xd13TOfzqdLVkNtJ+kIyk91Uwh9di+UFiOeBwSGA5vLGBrzZxpc3h
0e8s69BoM9zpPDe3eNY/g6X3mSCO1j5wlwrEDMEDwjr5hw+KD+Qvn5T0pG9iEECxp0x3aXz+8kkN
ttOjaS0ImCgBZYYRJmJN2pbbJreO4/qq8e2bgzDJD9HDTqi27IGxnEq8K/MJgFx5ROStbqD3DtPE
wevd8ut9BYvsIRhHElesvtmWM0cFkVQcKIXdnvmYl74a2K8Zg/mxYnUiwg/WYm8T1J6aMIm0b4gv
mVGfh2S0zz5M/5XC9nL04gT0fspBNEiJy4Xmx0/0SQ4EVdU1khfhZ5zJQdwm3Tyu7RmP7mgM1jZN
x4XoB9jIOhAaZx8j9FpLqAiGui2tOPoSEyvzEt9o+jBMy/ShVOmX1B+7DTCB5jC77aF1vB+i4gxd
hSZUoZjJXZDLmGLT/JgMmGWOAqzrMjtoAnQShrfEgwQPQD1odFXOh+12KASboSdDQtPBmcKnoLS8
S2JM55wx65AxqOp8T1MzuZxpS/S5ft+RUOUuuIhh8rcxgmDsg9l40Lr1NpXQYq2tpWnScWwjBGm8
zemVmxx0ABGTnuid57m1n8vSfg8jcU8j/iSU4lU5Uu34DhEjLojIqUafjVuz3vpJgZrIgF4XjenX
WNvR2a3kztdOCrID1VZDPBmHHL5nYaGOBxD0NbWCgGnP+L1uiMxWIuPBDbbSTajjl8v0a+Fd0vzr
bAXDfmq970aV9gCE1b6rAhrFNUFBqqdR25tfzIXt1VhMcEGZDbaLddgdjOsUNeoEvG89i26bjcMn
qcVjZMeHrveKT6EMd9neByX5tYnjigjuZQQKwM7Os/NQdSELhl/t80SS6IaCq/Vbfx05bXgmPvVe
tq69LweZ7bJe2lB8e+NhYv1ah6CQB2WeatOdtg7YJbwbEfpIAK10jAJ8R9mlbyNj79XlIW3ti2xb
8kKj9ItvwGyE30PiGWeQEhVbf6TosT51Lgoh7aNlc73iLZlsuG+MbLQFSHESzTqSVncugoPlaPVY
9Xezi1p6XMGXWfYfTmDhWFiInL3ESQ0zr+qPGbk/eNhJ4FDFqrI9tHgDeS/enJ4DH5neFLS3zke6
EzrmthMTQsyqLs7xD3gW1bH3fUZ2+OkzwqbGIvvoHP81nRgw+UgUXftUTG9JrMp14Ht3wDAPmT1F
/zBeWSTJf9guTLZpZCCuKaWSjvFzkfplESqw5ChV0qgOIpYTnxeDUBcBosmDHLWIPjHj9psusfBc
oAmInB5Fb0nfnnuVvsUlGbv31nLfIEo9WIKzeey4YqNy6/r3+5r5FzMxF4oNccko9Rdf8Z+KitEW
JVso4DPjKWgUDBtycO6IXm3aakg3O5ocF8ePIMAWekMSOhyz/h/erJ975y+jKIM3y1bSRszjLN5q
+aeBYSVD+GguiM0IQsrZBSkMVGI+VZiT1yTWw0Np/Xs311ABMeUAyRpYT5R/FQVKvq6SFCF1eK2D
2Dw5jvGUFUB7IlDGftRfJpqBbFV7isn+nHYdGO6gsnZjn3pngJ/fiJUbyZwhYICCG8lokqsFewQT
KnTc00+Ka1VDy2hy61nlW79V2a50jGFL/NYi4qYkBrR6wMSjVpFHFE7LcGDodn//MS2niz/dT1Sl
oAMollnMGd79cVMzTBlaoqNDGzX1EfwHSceBsy/J1Trnphs9qJL0kZR0mqbYn3+vHmoWmI2L4uYR
JOnE003kgQwIHReWI1dtUoDQbxzmjctrACkL3saGGBWgXwnzISC7pvT3ZYEvsIoicSqWH37+jA9R
712y6Iwl4nNafmAsZZyqceZI0UNmNED/gN8YH8FoipMV0ZVylH60qShXlle3WwJ3U4eZnKwUUSVF
cnJ1vBUksHJwjkF8hv2jZGrlwkb6NLekB0/C+6eBOQigP7+pJtU+5b50fw56l2Pgr5VCMyivQE7E
mzHL97yFBDo3RPoMI2SWsni2CyhOPaeRltDttutpFUgM97WZvsIeJj0kUgbx9Fc1nGbyw1Z1viCi
cJeZaeWhPoieRjgkY9K/LCwB8F3RWz3SgZu9O1IsZSJzBQoFjgNK5GrMYDK36nkGXLlOpwFh5kBA
oEvEPSpHT1TqiNHxEYcV0o3OfVswk/usp5naxuQ1KbNb14qDUdknp2kgw8wm53DH1sxYjK57K/1T
SYDfVu6Tsbex1gPG01CZ/UGKNYObA52tJQCafaVD3w1nGFi5fBzRfzMx/WJXsH1pE1qi3NVO8lal
hXPGkYt7KmYcK0e1CkXzEfWkiTkpeeeiwXbHaWolLUwOiU9XF6fGViq2j9Jn3ba19cmx7P0UuqcQ
CydIObZJzzF4zyu7P+Vi3yhDnD1yqrWkY5d0tHyk1pfcRxyt3cgntIfWfpCRX9u6RAFCw52QyPTR
vjOiL+Pgc4QoVkU1uivX6wyUPAz3UAlmG5lytmMooS27p7dKpAAQuY4IRMjBdHLyvMofSujYkQRi
lLpzs+3SL/i8fstM/eG4br0eQeqcynYgA+xFJmJcVQ7REGFwsxw41NZEZGnmo9Q251Vell+5SLV2
mTY++h/aheBVuMZNUW4BPHG5Aj6+gHhWBi7s/0qlJ1TkOiaUQhMmwcCGCZ96EpJ2ehTbT5nfQUPJ
COewI3G0Ui1v8YuY7G9duEDznPEa2eO3wSWUImvbBxbGZz6GdxbabI0vfotbPLmpZp6A0xY5NmnS
9cJlbtrXREYGjgXukvGk42XvpUH4QDXyPoKjHWjk+m+BKuAZu/tQEvipfX0sZj6Q0smrqz+110yA
SLCIFWWhNs5xbs6kwoaPc+celYat33plRiyi/GR41b3EBvnaNfMr3Ahw/mhkvMkL79hIj5D0OlI2
EKkZUNZWqTVDAMqJPeh8gmEb7W4pyjx/LsGLPedJJndpl5FLPsI6xJ8ajcE1zx7IIBl89zvwSKbM
HrYKB1NjS/9hNVfM2BN4K4BXjtmIynrCarwJK5IALB6rLHlt29HeQvaIyB4xnPXcCLXh5kVOgGHU
nfQ1JKKCTQvNXod5GSoN9OuB2ARL3qrZ8J6dQEL7UtZ2KATcCs96mDnKATT6za6D7FxoYD2hxRya
ArFB92ZNnH2jCRZAEWZ7O/TAyPf1uDPi4QKrfCNNMYBuNW9WIhtoFOkSmgDJZ9cNEJqqGBzhsHg5
nOReVPYAEQldn0HzJOUpXEvsTauKmJCE6Js0YURGyO52yIkbE3QLfOYu3Ipt9QRvY5ulLthwXUc7
3+rvFSVSlqsv8K/vY2n4Zw3akfucc2ltneZakJYkGME4XnyaB/0pSqiEs+osBjjKtk+gYEUWYeew
TDbzez97wHioXwnqyJ6WbIZp3HeLyb2ZUZMmocIzmUmM1w4+P8CbSajfSIcP9xVn7TwcvphkE168
pkpPUVduxtpcGanNRGjggOewBeE5aettMzAwSDVc764ELJrX1Xi2clB/sPuAFSlMDyIlkSbEGjlZ
RLJlo5DrgQNihMrLNqwtUJLdPGXBtWvdazCFLbU37WM6feE6zdOIpS9GLu/YaqUUrYkmKQ7Ow7hj
46rXYLhSC0qvAKwMop+gVtnxyOt+l+baZ7QkYgoK7xEXPq1nDuw735uY/fYhClvue/qUTyxJzIzH
+c3x3TMbBV9WRhwjGgCVfOZQa800QGTQxFsjRBychfOp98nfizlWFcLXG6MkCEE0nBwkLLNU+2fP
qK6u3xEgOPBqtf+JgO98CS9+Maclci9sLndOZdMDO5XS0WPPHsR0ynK3cYleNB7DpxliIvNNDjTK
DQ/+KK5yRuGfWsbFpSsU8v5tzbKhrZFgg+k9cRq1eydx8SPMUAd47mTvmlAQfId5IVlglB6IXEy2
S+IU2oO8MqIT9NYfclAz0dEIdEj8zffDCTFQ+OyZznSwYQevOmY6HKkthB19s8rbHCuCJkmKkfPR
6/O93XbnUBtf2OwRBhIhJ8zxk1nLT71pKiZDFecnEe5dl2GJRmuwDTyM7XbUcoqvPqVW73BuYF9N
ZJgfIHG8GEhRgoqS03x154DZHrIVq+nf2h6PFBQIGj/AzzEDoSml6fVghOk2SES+szggxgN9UOQz
jOtaZiB2ZXyIwvJ3eSfvpm3QE7M870F0Ozsg2bTM3G5DOsHEHJp54RzXX82cxdcfLCgS/udhK5Ee
5KyHxyiaLuhJ1aoErYrOFSLG0GAqIkMwwTOmEkXczpJm6MyKBIjspCLxKIXSp6qe9alvpIciQeMt
VtN5oS5IJaonAph/M9HZIvcIjtHYjwt0AvR0NG07Hc1Q3qtvOfKytbT1bRBZsu8862tDKyVMM2Id
nAlXIf25NIQkEM0LcJ/cmh7h0KEtUYcgyfrif4y9950FoINiOn1X3g9rtoia92n0tj5qKg/A70yi
IzGFBW2t2T9bQf6hMjbhLN6NcNs3wzQ0+7FvGmiiubluG/ke9KgBuAGwtksP7ftsFzh7yuUEnL7l
cffRkydw9RZB8tzcfEnujFEXbON5gUiRg6+iZEDlvKc58L0MemMrZMtML2r7je+S8pLEITfB5GxZ
cc9+TpZkZXrDqQ+wTBHW+xiV7lkt3DrKJQ7ZpnjymulSj2CyBeIwjhczmTXJCwLTscvsqwHGbm03
SyYTIEbUZiYJOQA35YLWi8YLCqtdU7TtwQbflOGmd3hbkLAT7AVIYIphNpQxXXkWaAJc1xE0kF2p
YL4WdNEN060uuYMT0tWAtnvPrmiaGsNnoQuiL6cJcX8/BStFSCSys+XAepwpznedpNvq0TpYR9Z4
NXV+TWgCPEV2/dqJxH8sNM4DfZvn/B2x9cGatQZIJxhTmvmZnuOts+H1jUkFeKA9kZYMhk9m5IHV
xks07ahM/RABtq7Rbw3gA3VOmnOEBXhVuBIKVIOKPWS24KmWgjWbJUGQ06bMM5POXPhi0x5acHYz
4rkS61LSnBx7z7oOGFrNr3MpVpWcLR4077FWEcfGEu1ePpJIG830uTIPhp89n7uaJ8dkFlcCfF4n
TXiLhqE69bE8JBmBXFZNspHw/Be3iQ7gIoILy016HmvNU8mvDOUR9SwivKhjRn01lv1ZO2O8KURl
rXdG0HjIJclsloyrQ3ccntlK3k3JrLeEXUGRX8UHclEnWnjNt3FQybns+pm0Ej2dyGlPKd6rS6Jh
08UixJKbI1SuyRPA8GLefVuLA3PamTbwJjVCH21aEtKJUs41HreVUmLvuf6XCBz5lVzD0c19NHbZ
rhXjt96K+rsMw6d0fAqV/cnU4kjDKd4lwkMVVWv35qh0Z1NupJ2LRVDk495qPSbUjvNVphP8cJgJ
cQwNwjSdO8kcvxmEirD4ZW82EQOHcBmpcLqPE7aUkkQpaGXjMyLveEdImPtUTD6BwFRkw0DcE8MG
DjZjDUTaddvjsOULrE8mB6844rg/Fg915ZERyIzk6KeEy0folPoCsy45GDU3X5+Q99UiOLIG/ViO
dDnZR787yUPjCXkNAehS2436mjPNBpn/avhY3mLDe6pgpd48BUXbyqrTz0twJ/elLSJ5BK62Yybj
ESq/dcwhekwLbpnRjsF5TA7oSvrg0PYduAgvYYcfkpTj80Ay5GiaP4RffvYLF5xhYVMDtAkm4VSD
PUZ48Z4rMuBTnTerOHAkeFQcMmajr+zL4TZxbaSA7SgfwQPBQYmXyY5+diqAHsUQQMft84MVzf3h
93/Qn8F9jFp1jIToERQKwlBX+wfabM1ZQpHY13b91HpWcyxlc4fphhkirNU5LFg3ibEQ+59zg6m7
VlmWPSQoh3QU9ccwm0BBZcI+Tkn5Svg2cd1G9xEbEeGo32s9fSsC3R18Pz2kTRCegsI3Li2SlCBk
b5/M8FFzo10mI5VI/zwDdZWQ558/pBbwtskgumFijHh1W/E5q6TaRIsUKZqIY12gvzmnazCjBuGL
XjE9RNnSitT0UscR4LGLhOoZ9PFrMOXF2RyZbfKyxT4T07tbDsVJu4l5MyLInJPC5VvVHBR9SdhD
ixaqDQIiSguneeiM3tkPERaJImGtUZRae/qVTMdsIz3oDNmlM7ZHyrj6biHjpxR/dHyO3AuWyGwK
+/NYwQ8RqCEcjCfbOOLoZorcPEcl1WWIaAnITfXVks9FGt1TOKPbImaTalz6/TiV3M7f2sNEr3cW
es9K+cOYp0uLrHrTWe34OCgqUOTX2mKX1+iCxRwPpOuWlzaV3b0J+80sdXwWddWdNW29sGzijRlH
8SFInObchHJa2S0MgSIU6b5G5PxSBpw+Z7scSVtEkJrGunuwsubFt4fslulav4zzYe7t/HV5EVCv
x1sPEYsAcHWf+zk+TtX4XC/zgcytUNe4BBGPyiXFB1DipYnaS93TPEk45yDtQnaVJ1G31SGLFuit
74b9MkQKIS3ELjwJ9Pn87c8eO2A0xgPlgIxEmtVmiPjl3OabcW4fiJ0psVhFtPFbtN+2ANs9T/+b
vTPbjRvZsugPNRscgtOrcp5TUkqy/ELYss3gPAanr+/F1O3usi9QhX5v4CKhrFsl5UBGxDln77WB
/0ypamATTlRJGErcbnIxygTbMhE9zQW7pF/srlyv9JaRcvRVYy7rXj1xn6GrLiRYNMjTPvmwFP99
bpwamqbLBD4VnJ1TjWRmX0xcMKXuAIDvEbB1OZF1xzISLKs+Qcplmw+3sUGH4Oj+UaSNSyC4xw1k
JclDmfuACRFTuzZeqVzABvc9m0xjTigtoLATtCWdHdFD8+ZW6iQhOp1ShTxJtS2nxJ4YSEFCShyk
DOdoLI8tDj5LiPQSsHjRrApIRrLEPiMv4KETHRq4gkxK7H7S6nATRecwnn71pJssnFZ5S9RPv6Qp
HQIczLOREvZqhIFBJGyrFnYOl1+vu2HZZaI89laPfG0kSDcqrRerbY/WOMNsJ35/kfr6FxjKrFeG
ov6KiiffxSHvWiZtNBPOmSbdrRBRsCnrLHweYxa/lKANXYjxW5sb1IAhV7WjZ2dL0gtKWpm/0ldV
yyD2vtSMqiDbV2qHbQIbdAxeoBKi3upTvC4hIb2lpM2jiQd5o2Eh3OYIVa+wuiiRSILuw2L82pTe
KUrG4WZ11CK2Equqij3SrM3m2CD+Yivai9rUbnpFuBKq33d9FNYqqpM9ySFgpEudyjvsH9FMvDLB
wpPIx8ti7n7Xop54oiLaBCV9vczl8FHWbbTxu/Y9DIN+UVrc4aWe8Vvcir3Q75t1xyKPjq1glj3m
L66I252u8yfckGmcbhI8yTzqGBRdcZj0lxK7dmj3+AQK4y0L9aeEN+BLw6IpGCrcjO4uigsNnJXv
g7ZPiSw3SCUu8nKXDTVqhIygg4TJYU1LPaIzRm4ZU3X249ofNvkgSVGV1V5v1f5+xbc+eSjSGQly
Msk9oAx6E0HeHZNqDtckd+uh1bzswXCZsNYko6xraL9ZNCrwefirvK63SQx3CcrsiPBBD7LudWj0
bVES+ldU3blNq0tfef2hEtWHZzw0MvF35sQuqLt1PePf/dUAkx6CgYlDfOJlDdMaBYaD1cQlyp73
4ei5vpv2+lQ/NQ7PWdq6K3lZ39VIskvJ0LOXsED4DUdpEMYOKpjmZ9UDisfhljOoomKc9MA7yh57
gA6/Sln6w6CKj86lilJ5JA8Ahvqkxxww92282Cb3WUN+P3HStw19wUpDLrpqH82iZ/ke+dg0O/e4
ZVoMMozPnG5iXu57Ry9NEvJiQnUOWyTR93HjAGGd45G5oftVHKyhgCiRY4kNAMHnZsoIo2zKrWjo
ytKinkHT8ycW9AfTQk4QdCRbB4FHolPBt+1p4dagUUTjEcfp6PzKCyl2dm4QRWDKmkAyvp0y/1Iq
3bg0vnzsCiHXo9PstKKediHsZNwV9EqqActcZp80A+OsQdYPnbiArR1BB/pqPVkUKP1AcuATZRCJ
TL7CnjJffRMp9o5VX1o3rAC2v+RmZGGcCM7OyB3UFs0qp+l06LeWgfYYBhSmxnl+2vdf4a0Wh1rL
z1GW1+vJcohvc/1raGFEGiwGrpHtE+aXzIRqlI7HLDyxI1PfTiZDjtwEVKJPp3gaOubkabfVq07A
gEdtUotH2FxHpv311rNUhIAd1brtjdNG6AwtFZ0PktlinRcQWdNCdwqDuCO8JVONi6Azo3jvqejU
9ngfXGn9oMXg7oK23Y81dfAUEWSQpA6h0WwSuaC5YGknGk+EJxU2YHKpfa3mmfYg8tdIBjBhKiTF
5RAka1Wm9rJNiJedGij9xTwTbXV/r/ra5/JC5EoGBb6AbPyhAJ6nGTr0RJjTkgIet1vA4hGkQMb6
0v8QrSJqtTy1Xom1vNM+WhCZTt++jEXoPDl68IJEqTr7sa4RVg10eowx1ZY1whmTTHtJkbUY05im
ix3njy0xdhi/UevULLha4Kw7OZhoUeRLEyFobjqkEWo0vohk2vheRcRuYnmHEksYhgoyZqKtExId
VtCKWdnDu9WMxanj7zSYjlRCBHKhe9es5IzV97gS7BGhqEUKyen+EOp6tqS3CLyxi7lwYueAQuBL
w6zyBHjNgSsSJBcDGNm6NtEN9WPwxegThRPcw/Eb2x8T7YuHoid8S5kcIphqPoyIEba+poGH7OZc
hmHgMOOZFJnmV6H6/aia6aRJ6zkKHHM7RqzDZGM2br/J5/zqhW1BU4Zhj/+PV9wTI0X0X470xiww
SQzuiR3yOWGd4JpR3s7orfFs69U30cQjannDo1dhHLJg6CGwEQauU47apdk+tKMkS75zh43dmmc3
dPgLhPEtUtnGq3zScb42JYzUevoSJOZjHbinMs/qg9467dUN6p+ibuR7rSOwsKza36IM+rBDa5zt
SN9NvdjF6CVWcmr9c4JMIrVgidTVe6Klr9SkHp54JNXKXfgGWeal5x+ixCGRvoeRODgIRarYb9Y9
4U5LOt3NF8tibReW9pbZ021E+ExU4jAeDQiOm5y/horOuD33ZVgug6HZWXWIknrAx5lP84GYrJGa
7imsQupJlW6zovMWdYf3egh+BXWcvUzm9CMtIpCxBm0Kz2MMHXpr0KgQIolwMJKO63KVt0hoUGvC
d+llt8/zqtt3ahz4Tn3QNP4PqNYIPTgJLdtyiE+hMMttb1Rkk7acEIXDtWP3bxjJiAEXwy6FAAl2
MAPupwXPI1LEk2XQVC+G2n4WtgbRBVXisqpYrhLnmQC4L21o4SQjZegh4nNfHvjI8iX1iFrDPwDQ
v0tGmWy9hD2wBp9QW/qwH2TzUucgB2XhTVAWnmuH84Lj1WpTjWV46AlLZ4XjXjMZ2s7jslUVQWWA
Rltdq9YbqTWHN2Wbl7QbX8NmWBkeR1/ZviozOreTTXvQHVZunzxFkUaYE0mQi4l23IMHhRJSN5EB
Iwk/3/KSo0JlsI84PbJMcmZKOlnLrvfhuUTkMIrBpw2f5F/byGDK1lC0CYt2jDtAIvaqDxp/CyO3
L0HJaYaomjGwv+dcHIv5xcQc7kBcsvtaBA9w+AKQ5D9DO32uWwdTFWFQA1YHT1nDqVL5W5a6l2ES
cKxae8Ag5uOuUuQ5m1AY58DPl1FE9bNpqbNCc0jCTmI1J1WockGscI1AlFCUQEtINGN1RFqFcCpW
1a+06tJ1JgdtXQdqpwZ5pIYj3aRu52xOfPN9mOzxBn2UWc+V09JgbGR47iLaPVI3rnXYfC16GoWl
c9AT91sb2V9yuav6xNvIATFBW3XjCWrlOakVgwvTnXbN+BE6TBvirHgRHQVVlXePPg59UP7dGbAe
tnzYUFFuISMiW3PCTtCac3nSvdZ8JsrmyEfIFkBQ9zmrgy9OY3q8LJ+5eh99aG347NIcQsLu5esW
NC9YgWuhC4azygLOU+C3S2kbDQ1+Q1tnX6aDLNcNqYBLzr0eHF3WxSLIXcLiy0XtWVetYi/gNInR
ndZ5M3klSIvCWzCj5QxC0TuadGJ4g2AmIQV4N7AI1WyGKcKDRPX2H/xQ9FQxeDtI+EMkeBWNhIXn
MMIsEPbbAzgnsfWbc5NFp+Zp41k9WqfxmufDXoaSVIY9wehaiNGRknrqxm8mHhzieV5FKpelp7C7
mDt9+iVks0m0+GZNya0KAUn9hy7okFYA6AEguwzy6BmXpfPsW8W+T+NbzKDQTO2zCsinuKsy/l9m
/48yezSXfyOzL+r+2/i7wp7/4FNhbxn/qTue5Xg+8xVhGQ6Co0+Aj4DXCJUdmbNloqHXZxn9vxT2
rgHbxzdg60CPQB+EjP6/AT62+59QI2dpjPsvBOT/RWHv/i7zdXwKCJ3/zUIk4soASP4uCcGF3k0N
y9Qi40XsyQsZD5oxjof7T54s9SViEntR0yx69PA2+Z5/TbsOaPOA2qY2zeBsDQ1L1MxCL+encCf6
bZYSquIYhX/RHEyBk4iIb5yf+njfCaytkPaOA8McjQHwkdLKOA7C/BVhDj5gBa13rkN2fdW34HE0
w9/krghPJisHjSlt1xmKQZxVbIykKs69Zh3qgQOLrJwX20CDSGCT+ygRkj4AJB5xh9rN0/0hCb8V
7kiIm++/mXZBljENhY2rM/N/6Cv4cwbSptD5bgDO0DdVnkYnrfjA56JvalDIa52P8ZBHI3w4L0dD
aSR4tZpQVQc1P0x+Uh3uT+8/jc31L5fV9VMh9leiCI6M3xQ8SHx1lL66bjvufN1A7f/963IVMN2g
KM1l5ndfnSmtrSUpLlA8LCTrl/u3NDBYv0y0Q1yaOgxpw2wNVbs5SvqIhHROF31u2zkjZjOvqtTB
6Bzz8+lEl3gFxzvbl/1YPzZ4htZ0ELA+CvtqVYKgCCcnx3oKLcbAAUd9h2NKUXwxk0bs50G2iiKD
2rODoEgu49VrQKuQz6N29//a0yOfPmiKEwi2didyrGVBw79LL53gNz1mgIl+P8rwRHi6T63U6Nu2
A9qMQEUyrzLi5tELjH0cEVcaRlhCIqHLZ52znOlDxFSVJZ8jLwM3kiTB0iD3mZjjKfuoNbUhh0y9
pda3Es3TyUNJcyz0ASRO/D0aZXHGPY0pc7b42wgTz8qfnoY6hJeTiWNf2vrzXAd7BlOnWQd+f9BU
uLfinpeHbDp31Evve6sW0wqe3rxo144o3BNtLveE0EMcGDmP/lC+s6IvONjk5zqUwOhliWgzBpw1
fw/CRSLvGZCeOfVc6LjhtgrQSuvF9CuH64/5tCBMd74bY4WruasZtpa1fA6r/OSlyOHLTuX4Yopp
k6onbld3O5Vxv6obAqHb2KfMME3tWhVSX8d9ZR7V4Jo7Fc6cLXbafxCnG4b1bxesy/WqOyBuLXhj
+h9SR33S/aEbpY3OObdPqpLIUFsSPOPMKd5SzyfWj4axJ8r3zy9aOqm+DsyJvnhEoS8SYRzuD1Mj
AZwnQD9rfRy3/li/oj6Ojykz9iMyC/GCU3Rsfw7RbFPtEJo8mCYjQWDn8hR4wdzwSfFhojdzD36n
0S4ccIG02BqCA61Tb9Mgfb50HyUpd8dOc6ydK+tHg/nrleZzhf86BG1Yd9Xu/rRgErcLJQSAMCyA
aXJw2REWRhs1CtEp3S+QQB9p2jtZ9e5mE12UFI0x4vB6WwZkti06mECYDRjaFJ2xNKwJdzD6p6Vy
e291b66zakqvZLFNSi6qmm4Ahyu++8Jvza2NgISJSiHx2pdWvL5Lx+nE4lgW+rGZHzQwrAiMU30z
GNYZBX34OqDp2eCTcTdFVMvXwjHOYeevUQItyPgukmXhefuOTo6hTejTSsU6LEY04eGIA8CP7bPk
VZHkYW19GSb4f/1LmKBmZPg9XJv73UpPODwY9Rig+5OLKoufuN8wX5XRinDj6qzqwt+CwFh142Dv
AqE///06Kf5cJn3LwtDGvIxsIpxj8577V6Fj7FWDcjwWpCmPfYdeGpCRWX6ZMHE53X+6P+TjLL7R
1AisoD/SMBkI2mAkc3+wggZJe9CwUaVBcuydpFj6Ws781AtP04CYztYkYtgkXAdRIs6l7Vj/Wg6s
qX1iuMtJnwIja4R78o3oYgSRYHhmhQQARMFWTgwpg5EBZuckrwRs2Aev7O2D4SWPxoD0oZUoCewU
9ng/SYLVMOkAsTfbs1P7SHJ5NjpG9g8EIPPPG9a3CSlxuGkhB3rCuJuy/iLk1k0KaY2oukVS4YYm
1K851k2dL1VCB6TwPRaQPnTX4+COO2SU3XNAQCHIPkWU2Chp2TnTTjfIo+6HnNG4Zx0GtOgETWBk
8rJkhlLgu++C7uIbPQt7YZnnv//2/2AScqbxMML4LrFTkDSQD89v8S9vIdWq0ZAFHTdUoQ1hZZdQ
QjAYTSQ0nZ62TwAefphdInZZa+9tTNFwerRpw/xZrQCMdQ8uvd8zfaHvn4t51KA/8ErFwlu0SJFI
O7MYX/jJ6fNyH7Jp0Wd0JMlEt5YpQ+dnhpzfks579cNyhN4BS4b+iXW9P0SjV18D1Gnj8h/e+LyY
/q+u/PONuw6uTJybho8X4fc3nhBxbrkdnDfEcj/vb9WOzeeMwvtYpTQua1tvN25JP3UOcYZmYCT4
qa0BIoqj4Iwl+nQgVjJd10wt1qYc0keGpZid+xBSYtAfVSS3KOwU3x0BV26vGEcA3nrtIvhEQfbo
l+HG7OnDgoAI638QMIvfPQbzWRU1OPlFDsFinFr/NDp5Hek0aQ4boe/bj0wNwbMQDdxh20VZE1Xa
c9haLR/9cuh1WDV9Z1LiRgE+DX7bXoyBB7NRB6mA6OHRrY36kS56vRrIyqqLjOC62ZHm2MSX2tFE
mwi20TaI3PpRlEjZhqAq39OUkTgHKLQvdvNmNM5mBKH47FXY3/16APwwDKg9tNzbz7mf24LW8cJL
xbT34tCB4iZWJUZ70ZTNozNQNLOisI3YMc6JyofmlMUBcI7W+pHUkfUPx8f5cPjb5cHnZyIottmG
MVX+uRebFXSnDPsGoCMrW04BfQNwDLOOG5FG5n/8/dX4b2fV+etiEfFNlHo6Jc4f5l1n6s2chHl3
EQz08lYqLT4ihlWMMYW9DoiXvRBPm4+ac3P96HFKoEUEcZ1u2JK0NTrQKmAzbaLgEHdxeUyK7KeH
oWVb515/chvvhuxy/HxmhmqHaJXxIDLg68Rc5lqz96/SuWb/+3dl/OF0uVdM3Fszn9/FHmf8eRVW
ovT1RMU4VNCG0rgQ9dEw3f7QtCmRoeVrR/f4B/3CvavF2TIhLgUpd68jJAmH4uzMh0unhHxoMa9/
yKz+sXbKMlnG/sntBKcCO/pqjYVkqFQk7jFGueOo4KnktEK6bNST4djEm6Ax4dPPBRWp4QORTjJZ
kw/SbIcClq/XRNDhRoOByuQEOsY4lnI9tWEIYjS53h96zsGrIIRG1MYNLBoO/Fat+aSmV94mtaYb
EndGrVI3X5p+uNFvoo6wapoveg/v3EpmNh0HpvsBRmeISueWRcNNREzxptBwqmE22PbFxrciNgAR
3D7PR1rS3ThGwRGH37TtW7e54GDMF5k90vrI+wGl6fwyCV6BetSN1iaan4ohtI+f1VvttD9yn97P
VDOYuR+c0/lpYlgXV8udnUwduo4mM/vRHb5gy2x3NtK0z+W88OCI57pmor/zxn2ZpFcvFDqmG8S9
9zKxsxhk3O93g2ygncwVSBGsVtfSQM4oO/skp/yVAVj9qGCLroGblu+DcLleDaezdh1cZD/Azgs/
Ndc3RiC/R276pqax3YezTTW23v7+svTmE81v97ZtGA4jO9z8HrxJ8efSnzuiFQYJ7FabAStx2IUW
WaUlR1JboK/MJV8lanTkdgsLpJMVDSv0b3nYr9opzffZIB4j3K2PzDdY0Xyxu79/9th+S/YTseVe
6i3GgN52VHnRxZwswHeoEB5mhYKEGPQ6RQMzyURwxpx/Qv7gMN1rknVWDfJZ5PZq0IFB9FFw7Qmw
W4Sl7m/Mplm2iME2dmcWDxhZ/e1YtNVaqiBaN3G5CpmvbpLW1C9O9thFrv7USLWFZumc+8wGj2Fi
iwueooRZUONJyIG4V9vBZMQDBKvt/YzmD9CZvJ0djX79yPlnXMBegaJadMGBBeY4pb2HtRQa0RyX
HgTa93w+3TP8lZzV/OGq9Zk6gDp+ZDRXwD9hPIjyWexqiluqF6e4NJjVDIBKVeidS7ql/7C1O/SP
fv9+aQcRjUaTiIXUBAH8+9Zu5URaWsPULSsrpPchGZDTokY8P9aie7o/aIOBBSFUzHLmf6biZrrm
5ms/7e5VsiHC6JmXlqysoD2pBO5QTluzbXRJ2A8PvV+LjZJMohh2VEfCgRAVZq6/6kPhnD4fbMA6
3TTR9afeefy8Y8sOMvC93nExOpNaUKm1MUtZGpq8ByeBsp5EwE+Kmf6W6mP9NdGrU0GabF6I5lwP
eclU4ox0M3t1pms25v1V5fP707F8TVUvLpoxMxdKvz4ORS8OJkpNAsOYhCqutCshY+h3p7rcIhbx
LhG4Kcm3cxwTzDNtkQxXWzVbgxDwv7/p/gB/shUIklhQm9gubTyy4P4oMxRjlBJIHejf2BJH6Nhs
qPKXHgm1LkvXYwwXh4eCNZ5xGqJ1nzHIBaoy8+kx0TZhR9NeecP4hVN2hhusQAU8PzWFu5Z0E1d4
hoMDrM6TFNH63uvKWN7ONf4LL/zveiEsZHEDtRetbSs9TjnZpi6nwINMxrVZV+1Vxg7VmdO0T2kI
LRaaYPXw9x8Ef9v8t7Ony8lMJ7AGBaZrGaRF/nboNjPECwldsMXnjtd5cL60AXu2Io/FaBSpUOYU
vUkn3ma0is7Yg6HnzFtil/pAMhee3UbPWcLMlGAMbS8qekcSs9b2XqrFfjosPot19o53wwu39/00
a/3vpZ3Hj0KAL2umprxhSew2QZEkO0RwP/UhwASgimjdo3PIaclegpz0NtSvZyr6rafJ+NGuuzN0
H/ndzYRc9CrZm4m6uXXS0UTitmmXDZZSaAWdRPigGG5Ls3ybEgNVj9PmO1KT6S9oMSt+r2X4npvQ
PRQ2CSdOBkO8ohmKxqk+F923hLL1pUyL/tq5+k254aPRFeVLKWYarMzbfRq4AW7PkhlPZn+29GyP
TApWsnxlmd3LfTEfkVIsPGag25JDoxraJ8zDAl5EBJi7JTG8SJAwYdR+EmmIGzgrn4kwvIaVYj4U
FZzu5y2hAB20mhGeac0GXlttfstsQztUJYDAoMIup4ogO3SzoEgT2Kd8V3WQwIEFGJX00GyYYDB9
NetdOeTiOvEv+lCohaC0ArZGJTS4GvkrXULKegcZAaNEefXgJqxKTVYbL0lTuliuiWk+tG+mFRAD
EvnF18DxnifTaX5ZxWXi5h1r9/tspAY8pjnLAPballl2wwFbmxHHoFIp8LwrEiFYZWl+9Svfestx
rq2QJmE4NkkjKUhtDB662LO3FC1b5LnGCqeFRQ/T1S/DHEBn0PCr3M56K6NsONoTI9dBfFRYm7wH
KeQ3QcLuA4fdjoAtJ91O6Ie0uNkTNigXLEpnAwXqIrV0+NlzO+/+lA/5kGppurk3Xu//CHIHsQta
tPfdqnrOo+aG0HP66g5MwcomDw5uAzomNlzSPIfR2HLADIBY1+1THXtwBFLvpz+J4KD9z0Pm+d+c
tjv0JodAO9etlyTlBircDtewkZzcqOVdu3wKfkHQ4P3bd0psiTlthmXK0eX8vw+JJm9jwbEw8Gha
ZmVAIyj1bFh3ON2q2gPpGsBH2H0eefLY41Akevz1aeOsfKHaQ57UfPJtHz+5o3+Ik758izTyfWiW
ehc5saITBnuOEze7eSiOCJrqg3XYRCjPnUq8aSAao9y1LqIoaIrNHRe7rbuNECWDbRiz32kCcJ67
d5tis36dlOc/3tuIvjfQ1g/y4JikoM+4h642GoZL15iIVTPr6rcBsQKYhUTly2dA/DF8tMKE8hU9
k3dqvRlDrwGZ/Fdx7+g1Wt75pAsCg36FW4xbo4o1nM+yQkthZ6QxN/E2yh0XJBqi8gZ03CUcIoBw
k3jWPLd/dSp1uTeiq8xCMj9O5Fdywrh6+OXOtstZuJ2q/NGKQ8C0qixes5nJlybVe1wpcJ0Iaq6F
sOOFlFG5+TwEpww5N1EpY7zz0yp1A+tM1fpDS2LrGQ6mZYUd1lt93E2erT5sS/uhpaP7JdLgorM7
aQdzKDPqixjV8IA7jGlC8pTg/T6Mfnu7n43ul5dJ1XhIqWrJxka+EHWK/tR7M9J8/DxrMmjBF0np
cK9H2mnyL/efksna2S7G+i5Ct+WaXBbENA7B2k6q9uCHPVicAsCbhycQx//4tbZibLJCDOROwWli
99NeA/7PvnH9fT5z7FOjMo4MPaC8B9Vz7IbMT+MGwTVas8M4jweQ9JSLqHPaDXSJ6NB62XsRJ2pf
KYDNPeaol95sP1AvUB2SGLqWc++fVBbDS6sTtVkPRlY9+LQ2yW6M2dkZ9udh3t80wTWphTjSgb33
S4EO8YcfJxh7MmLFR6Al5/sxUsUhsTPCzvFaNXJ9bzNwCahVAoAf+h4n0IRbR/RGubLq7GsvSMfV
JxWfqGrUZWg5lZdutnenxr3NVKBh9II1EBMIoJMFhsaJQcxxUocoXllvQYclax5LHaHMPCR0RYmq
iddtqL0YKqUgYW6lf3RmXh1Q8LO4ljbDo8H0NlkSnmNKI7B9RgsJEzVNVNMg9mLrp0iQLTk5C1dY
6Pri3tqlXRFuI/QR1wjYMlu39oL6CAsNp+RTaqXxXpucs2nZ8WPG1Lwc3eYgqnbmJY8oBIa+fMff
M1x7vqJDF7gERPltiF1sipY+2hGm/s4Pb+jeBvDKzVSE1ynv4sdIYQmqBG0UxYW419Ke6M8+e7u/
kqquSyAtisn8/D2mBW4YCkKBNjZKso+JKlgPfGymwn9G/mC9QH84ZirAxkMUL67M9lyb/lPHwen+
5yM9u2kVpPzPK9uyvPN98UmsMTwNxKfel5heGr9Q/08of4kuobCmeihT0obcbHglN1bcYv+XrU3E
e869Ci0yUgoRrNoertLjzH6gJsKINC+tuVzFgcDFWq1DBTUUzhRWJish0uKWO6138LxwkU3lUS9M
lL1D9EGPgfaIOZ0NAmK3wUCWUIlhwYBIasQ1DOq2I8EXP35OE7cL6Q74HOkHu/mlkiyeQ6/fewwI
iR+TpuLoI0fQdiQEY/o56bziSWxqwkIetFYnO6EmsyVv1ErqwwTzUTKRGfIj6DUEGgZ5w2MWQDnt
62g9WvAUzQDSEfHRCdNUQy4xCLnk2RbMC2AjRvapbsZNqfp4S9eI3nIji6WHUGRTGQ6Ay7A4xOBJ
WvS6S1to6N7chSWC16mrenz+/ArtRw1o84H2gFwPEcgAmXxLs+KS99lPTalTU3+DI3PNIxMXA6SR
NNprpbjo0xOG3W9Opp30sv9ZkpwXh8kVTs3Bdzdhne0UI1Sfvqhy5E14ow0Rsv0+JSHjv4mDFizj
W5aTkZoTSTv2JSjNakAvmtHdtwCh1+N+1pKP1ZPT8nk7GwI3jloov+fByAVqY6goycpS+CyKwWU7
6M+DMZUbtw6rhzoV6M5+wDPVmfoFEvUGPTJCaR9cs0jXAG03jp6O69GNKNjhgYjG3mdBHS5RJtFd
FKh7OyExtuT6M7LgTIlwZbZGvBFW8WNozF3nk3tVTXb3lKbTozFVyHvkkf7Vu5ZD18jDTUyZ9gDe
bCm5aKakRf3XqqtkbKoN+uvQFZchK461yHc+sS5piwZxLKoj1c8RkfnNapNdqBt7J3HfRwuQBYcP
6mh0A2Pfw/Pl7u1i/6dwOlCehMeair0pthio1Tm/qk2/CmSafJtQxsuGvJOBTyyYTGSEM/tUf6gq
se36/G3gbY6af3T16seU+U9+Bgze7oVOW1W+VoCn1kIk20n1zcIaG0D25PuOND65SxVgC7dkoD8+
4tN4iy0ySuLQu9ky+1bnKVSwVkAggsENRzb7Jqtu7oit6Bsv4tTcNtSPepEv+9CZEdXOQ22RKes6
1BLEtj6UMy46E8mxvFqifHZnvrxiO5mkfxMFwusdLrQRS8Y5xteKGhCFmgU3CP6mcQjlkG/QRAEu
RBO3TCfjm8fkrhVEyEsTDS1WyxC9os5yC+WhU87Cb+HRZr3x2OXmD8bDb6na+/aTiQgOvDrH6NKl
G5R02E80RORdrsEFQ0TboKCjVdJ3wPs7+nkrQ6+AlIBzWhkRJXQTtkeC1MdNoel45Xxo1D6N4hRt
bEWCcVSe6f1xK5WvqA8eVR5/mFjTFp3RkJw0HhKNAAAWBbmgLB0eKs4sg+peygYSg2063+NYX5aB
fnAMDx80E7NCZ3ZC7viEkCSeI2NAUSwqp7y4QvH9j723KFuTvIz2CUrNOyNHWKgx3nSMG1wKzPuB
ubuBOjfpECy8ZIzQyrmL3KEF1QfDIXBNPJKkZ699GY0ro59ohXb9izH1RN600U8EyxtAyCQ/Bbsw
HHYt0pNFmCY0WnmTTjwyRLLBQYSJg8IFUJNrLCn7j/2gQ9K1K3OlN/FRltVhvhZqEA2uPKMCzq0E
8wfJFmaVfHer+K0rszVR4bD8OygEaRFfk3SUW+WUNyuJQJIhpebtgneF9AS9Zu2z2D1o+gx/lWgm
bG1bV/EvW/pfwiEDbIFXWCYIV0mJXqZYjzOn+xkWFn0d4f9q7clchDWovMSo/I0fl7jA/WmTTIju
Qazcpsbap3a00SfW3kn23VGQnpPZZDh247qi3bdMObFwisDKRH7ybqZQB2P6xMS82HsFxpcAPy94
C7KxwvSZLIqNNKE0tvy7up1iWQxdwpczIiiYZC7GGFEvFpozfIlVyXxoKS2GA5UsX4oJylKW94uQ
cQAREh+mIHrZjpjPZ1ms7Y2Pqi5nipiL1dHAk6ko4x+sAFukqHSAdrV903Sf4zgF1LYIUmyoex0l
AUSVKNuglKUiQANY5ZF1mqzozRmB0HECzbedE6mNqgDwBnoq91gE7fSWV2b+4mjjLZasLLPVhZh2
/iDujg0bP6Db5KPx+/GUjv1PHznpslUzFd3gX+xoSgqJRLM0cmfV285yHP3/Yuu8liNVti36RUTg
zWt57+T1Qkht8JBAYr/+Duh9bu974j40URhJrVKRZK4155jVYSQIYeHIFr29ZYNuj60tJol+8hEw
KIQsFhxbpwiZgvN2dZgxvhYd1Qh9pp8bJE55mOINCYWu55fJTAZ/SSloYWMDrQoMZPBrrqZZ/qbJ
nC2HLLVY1NBD4U+1dFWJ2ddvzcPAX2WhxsUOWIKzaDtt6cVxP63aU2KhZL2o25R+WCOgKtIVDTT0
EpmIiHHV1a0dJukxCpisaUm9Q56e7XxMZG6diLMf62dlVL9DGohZiqKXUhGJjMEPwqqW0K+fuxJO
gpIdnRhhhwxfhpTY9bx/ZLX+bKYRgx+EZ9CAmHD07GGDddkTtwZpyDT2rM6GZdyl+pfOSsTVY+Wl
sxmEiyQ76K6P11HHMovxZENV3vqMBpmtYTfFAAgCgonM4C1WHGohBKx7djxu7KL8zPjPbGjjflOc
W1f891djbwrUFHg39AHWW3hym+E7lBIuSP/U+Ka/aUUvVjkEZy/r31k2FqcyD3nnvWcPkcmFWYWz
mtSgHb1BVEOagpcIgo+RiMkk996NuftoW7yTlWbGlETCfmny21z0aZOEogOQz13B6OidPeGGh7YM
T/PeONhrhLVY6cCM7FQ+tgHL71XGxHJp55q+87sW5x7vKXR5Ku8JnG4+3AQGRbDzaNZnYX50nRqG
pW2sO4b6PLHUVSfAO/ZC+24nqU3jpFutA6cvmwEMWWh/Siv9ll539FSRrdPQ2dDf1Mvixzi52eje
J3C8S9zjivxER+gt+kTdDUG36wA8r3qT0FYPKGxhsRbSMivalGpdn6uwfraEGN6xyETbPFf0jTHt
jiNZk7jrQ19YLyz9tLMpQ9ZlRmy/NHIoz5WbgZyezlZWTT0gwMhi0wh/SZAwsdozjEPgYqNBWg4t
SvcPgd+Wr0qsTS60INoGSGDeq0ohfti2vqpBMqwlWXTyRhVwFfMeYOycyK3gd55mw8OENUPXKk/W
8/GxuVEP7D8RGWcbGyHlAuLOL1eT+FN9RVIjAwthpUi0UjQaRwOlEg9E35ua8bjUTcQkPZ2+l7wZ
65td1q9ZYLRvEnPJPvGyDq6raN9MCC+rhqfLvpjOZnX5VHWKc5OlNJ/rmi7tdHh07PakOzyz5i/K
IgP7pM7cfrArovu8DqsTzrIL1hcidNLw7rscmo+P5CHoIyXQ/z0SGeXVlQ2GId1PqAy4QLxrkcml
Qgl6ERrBBD9gY8v0d2uE/cFm7fTnkK6XVwfn++nPBdPxSPXBFqbO5e8hAoP7SBZHBRons+DmoyhH
g3RmhiF9TPEWY4Djvz90ywFfCKt7jbBANf/Wbfoc0Bgi+Blufh1iAlELBq/v3AlOqZk1r6qUDkgw
cjGwho+vmiKO8wVK3yRLidBfN5LJSK2q9IsiY9e2an0LW2DGih44n4VnAaB3mu1QZCqrAFaqTTda
55G2yhvdopRZ4Fup1e0lqRH2++SKvDnoSbYUebx1YKOzsIQW7ehuw8sfpdiwipGsH2mnWTk+E7dK
5LNX28YtUNNt46vdmU840RfGcAwJ4vpkNDSo91X2AVGa9qx7VPqn43pBhWFE5Q1cScuePalc+dY1
i3SSdTK/zpa9iMaPMa6ea/gCFKG9TRyS+YQ9jIRiP0i+gqE1F6Zw5bMaFcla6pVxSd2u3WVJGzBR
RB4RomIxFOo2EKcDyhiZPGdKpoAvLryLa6VoPpq4uzlFBCy/cqt9QsH1ZOYkZ8bZWP6sIfaOuqH8
1qVzKVUd27Y6hRN0VFpk6lfUbrqOeq30nqzKJiy3xJ4tTLj3DtFym6hSKEuqDdAluDz7rrCcUxpC
wC80N7pbSq8vGrvSr33oYSE0mnJBMzJ/71MaK0U7WNtCiuK90conS68/q6bZCafRnkeVLlhaDrhb
6+k9lbm6diq4APNZrOcbU0MKI4YEE67XwoZtQ++JR3yP6SaChaVKczEqArz1QBqS77ru1sa3s2lK
sRm6wn9jdVc68ruqS2caQo1jxFzyZiSEPc0nEPqg6NOsF9Zr1ioPxptOE2nbaq370ibVjfPad6JA
vFPKqLpXFKkPFHT6dV5Z8jPXJhsxV1AMc0hC0oxzp9jmmvLhuEle/UBm9wET492I0kNiUugKMd9k
OfLXBMP5vUAIc1MsMZyzcdiiZVRudSJ9pFzFq9nbxlVuhjirQtaUsdiNZvWsd5k3XBorSDckDpKn
57rKNrMYqvBPn4wMbk/buRq/Cbu4uFz/3kkjOilDRLJZMr7PJ3LD2g+DgePMilj7ThusLcpx3kg+
dDVGJXeaW2YtpmWJkIixu1N75TTxDv5sFCY1JyWKpy6jliQHo0i38yXD/71uPtbI7Ki0efZaoarJ
GncMket9ASUmmErBuQarhmp3pC7rvKA35KnlHj2m/lMa+aPN1fLbHYufimtVl8GJy1VCMF9lCoWZ
BGUOPrUtge0s+ORpfh0VdstzbDos4jRoQHQBPShzQyVrh4OGYVBXRqTRxg5d6061z6ElqhH3CS+r
JDROoflplcKB4EVPfbI3OWlX3lyJGQsO7+9yOjR6FpR4kRiPwdXD43zFfG2CAmObs7bASQsdcV2A
vEbAG15aaFJoKyudADsFk6Jm6gfBE/XSF3W+EloVfqKf2elMVn4Zhf1G1bR7paxC7yMTjKRqmJzN
Vqd/7XvRu+KN1/lSW0ETLVL5PjZ8zu3Iqs7oUZyVYfSsJi2qhZnnee853zrhgfSjV1KxqIGuPlhv
9KB0kZnWPRlfkJZxcU6XdJF6Sp2Ivgy65DV9QVQhWateB1FN4TJih8jffwXmdVRrx3xp0Q7sk4iU
XpzV+Zc4uZYhv1IrjDZ+i0WAhJrmpQ3zsz0d73PSMIzRTc+DYlQ3q1aR3UxkvrLnXWmraFg6puzX
SdWX5MoWvMHTpqEQnCAeuRpCNR5R6fS74MtXo/YEWQOlJhbMZ2rTxbM0lrriWU/zTl9nCArD6tMV
WrkfMDscxySOjnVbkCw0v5w3dlxHR1FqBJ/Y9GYCYPnzRrr+P6/mXVRsWzP3kgMcEDgX6LF4rhn0
MWKn8chHzNsXFhHesghKd6PkSU42VWEwx1AcQg5q/YPbpgDk4BpXZVrrxIp5p6sAbFHth0ND8eSg
alDlgk6mN5i3LFS5QSTtVDrRab0P6lq7zZsu9sEvasS6xR5IaNIWovCUl9TNWpkfCaP+Gif86byh
c0rFZ9oYVg9RfD4oHbffWFi2/l4yv5qvm78C8+R/Lp73/+v0vDtvGuqIa6ELPm7lWNxYPpfnQMLq
rv3i5nd97LGOhV1QBmOwzaaD85nSQ9WhWc1p3puPz1/fYGtZ2DoKxnk3boS42VjDD2lUvcyH/n5B
Cm6DnL442c/HFKN/yoTXrngK8oar1W0sKDzDmFiDhO32lUclSAnalyyi+N/27c8mccp3k/w6T5ny
Wj3vRUCqrgUzH0VPhktQqsaqEWQ8Bbbxs2pr1Nnu8FWPSb6zRouc4tL87sj4YWT39WOapP5T39XG
pugSZzVrH1Oz5ZFeYy9mKeNJ3IJlqZf4UFmYl+ifD/MusKaHh19iIyqdUi9MA7DbiAN8mqB9lML6
MJWtXjXKaRD+zy7QgY0V8Q+PJihEKoVF7agVgGCQAflhRPhaLeIHYnSaKayfX3In/Yhw5Tg9vj3S
dcctbJlmGxVj9oESH6xmkn5JS6prNabLghKddVumhy9+0V1UutJfjl5j9DHQccFBsG4KbE3+m+MX
Zm/tKan1h6wG5qvg93COf2pxaX9GvlZssEEyWy1wHSmD0j5bfZhtVKMc1mU8ts8AOv1DVU+/cqeq
qyrl4fm/2t9MmOI47yVqFV0tyu72ZBGaDwVtPQIRKa9lS8WAallx74AF30O70DYu3u1laICPyb1s
j50l3ERGoh6Bu03NwOkldbYQ0QBpvmhRfjZDHvxoHPFe0eMm27BLdhD4HfJFovTFy8aX+QJXhZIb
4YR9GrhP9h6c5u0gFO3Vzbxz3+vBj7giRJyykXsHixyAryPbMgix3jQGFaTph9hJycfb2rg15YIq
tezbQMeTJTryB6Xzi3vYinRZp3Hy4pTmOorh5cybUCdjVJPpR973lkDmymKmosaXb2BIgA1Dabx2
sOouct2hPBgNLzzXkicvrb+CSZyu5UNwavRndPTddH/m3P4Djp9wGvYTHkt1Xyovw0Q58eIg+tnA
Dxj0sdoWLtKCUNO3mWizl64gEsqjRJYQZ089inWj4f2AkMFjqsbGU5v2Ee+nz5QhWzfOKD9CO8Tk
gkJxEwEE+0g05TAiryQmTqRnUmD47E7HWZE+eagRhlET1ywP/tn0QWQvonTwQP+KKRcJtqIdyeE6
b5BxAcuNyVXjGbuv0QGBzOm8R1ncauYBR9tPP7H3e3cU3fpBzZzfiS69+7yhQU6mncfs4O8xWxUH
6D3POAnoABVwW4TdN3vfHS8Ab1ngEcWzdpLc2Xh0+hUdVVMIACcyhPJMYWJbqSYhdQbZ46xKh51V
Ne/VpNkK0xpBQpMyDzCy5AyWOt+34Q8eGTXl1KG+zK+06RXS0QAscK+tIF88IN70pBHH/cWnZXGZ
d6O2qShX4MsxQ5baStZdLXoC1xqez9XG70qOVZvy92B3PoaX5DeqtewQUdICvGFcXcrPd6evrTMi
vgO4KkRiRmXv6axCouywAReK25wLCPQ7EmHBqjq62Adj3B6wjhO81/PMV5wuPqlNQw9rtDRK1aGJ
nop1qqLHBjO9Mb4LkmpWnSl/eOTgXaqh/5WCcnqhOMYaiIwrzR/Lb42Az2XDbKhqtAuoGlztxIOw
vBl9av2WiQQ3qNZ6CMVkhfcbQKpvmqu0b5CUpsoOi1J+bkT3701Vjp9tSE1Q01AqK2bpYEJ29UU9
BEhjU8Mqz39eDtjhTxXZqY3KCRGJJ/LgAZoCragzhb9Wa014jy47NiqRFGORZ8vE8RHctNW4zUOz
oIyHl1hS4JO4tdY6RaADEhz7oBjCPuQNEwWTZvtqPjEfkyxEeZen0/OFMlBBV8z7vpECKKf0cEeE
0+9EkOtnXRsr+pAG4fVQM8/zMRtXwT+vpmNdWnsgReACjYNiMr5MB/9eU7CWUytNPfz9Bn++y3RZ
ndf9Qctoxvz90vnsvEmGRlt7reH/64f/PTt/Pxq3xEj2UbOZf+J//Yz5Yr3zlhjd1eO8N1+mGoCK
F73EhpIXw5/fBU1WRzoKSzyrrL2NWZfmWcpp9IjCqxUo3SGjXTJmF6Uzjo6P2Cpg6bvTDN9e533T
Ibo05b7SKebTxgoX+mgnhx7K6j3FZL6NUlSwI+Y5t2Cs8RWnOTsJOLHh4oQF9U3QCi+ivOOw/W48
5a01I6QMcQofrxexvyEYob04kXsxsf0cRl8jRhmOL85wK4u23AxQqzXSKzL/Vzuo+lVV/PA+b0xM
hLJsypNNXKmDUGTQA8SgsOhPoe69Vq7aPDxHdmfDk2ct7n5YffypqE6ww6yk3ZKqvArTgoGVGTZw
c7Pb9jhrN0Z8YqyL3ptGuAc9M+OVOyTl2vRAn6GFXmWIoTqjtw5Y7EnocTtjqelT3huY/UqERJrL
1uHntfeqIrO1qBqdWXhjX7K8efYJdWkazXwl0Iq/UyW1Nyd+iS33ok7x0UUiD8JIxj0Le8TBUFQU
jRKpqcIMGINig3oLbB/yKVOUxDTjztJNvaEoApzZGNoHSKR+XabUSRLdVaD5BvCzGkjvXimCl0Ar
zAO6Gpu1MmdFVcSXvMzfo2mvAuQHaTxYz+eayEWe11tTHWHij9bG+Es3DGiI864+bwFwl4d58699
QKoM9tOZFj/z4e+uDZUW8Pp0xjf7bGU0jUfygwwfxWiFD2HyCxVRfcumvRQ37onl7Z9z81UYrkfX
ai8+erc/m8DXIYY1Ybv6e2x+NY7EWORV96/jXjM4F2feKL6kfatXtCD+851gHGfMzCx7H+t0Cn0R
lPegRXkSQYUDfq2iv30zUmLr509eW5bRvevSa5L1VzRK/ldYv42G2TIPoXw+kiq1snqa26TWFKD3
0EoA+0SpbYhHRFV0P/TxL8Np7jQV7LvfWdY97gN1I0hw8ZlkLYJ6GO609gbqlk24HSbrY9YN29oV
+UlJuCcdz49Il2ldFMORexYi3JhNlR3LIr+OkV+cnKgqTlrc1wjy9GLlFAVJrvNBdVD/OW2nMX50
JQytPbFm6/ns3838bfCpxkkePavgDWMxDh8uT7wtJvJo64pw/JiCa4DZUMuwMxXeYOii8+B4HNP0
VfyMGAgzQoEILPMUm2i0Au0lg5u1bcDbQ7KSS6mDmw5Kur96N7QLVZCJa7U0Jry8HA9klUwEqluj
Q/sDLAmaK9CGt55iHNr7zqAJlQ9vbUxyrOG86k7hXAbbCeGschVpEPYWlEC/zqbdKPAKTOttd+Sv
+K0ler3xfKV+VXqKj9LdsMjrz/V3D7jlvae9fbS6BDSAo9nv0jYwUaI9OXmGar6Y5LTmCFR2VEzE
FnGut/O9uF8UoK1DelluvesKB4VJ0gKYISSHGZZGA2LaZGRF14kRHP1K+eeQ22naqcpPngUIe9GN
fngpx+5JovrYN9WA6CH1PAjgg0EORcraGoEG1/zdpGVSEXvNJ0dYpXZwfIhKKDqmrdpnIMHmw/OC
c95YGlPMxMfD7xnkRlhBF2yNpNHfyAMTSFAh6ZvQdd/ocM2H/YAZpEyzcwSo/hrZir1pskmsOu0i
0YTO5JTp1aJbShuivv3X8Twz7Qt8qL+HExQnlEurQx6n4xFd7nicX3kQyVkBpWidBihJ4j/Hu9jo
j2TLiUj5phyJsccIfpn5+B0GfLjKLHm120SsQuEa6ziOCfN14p3uNvFbnXbvca1GWBhHeWYclOeg
5o2fX0H/6qkr95QUplzDrIfjZwUBjTlDOUg9UlGtQJk1wzI7Bx0Dv8n8iBrf0JIW5dKJDTyOhVMi
tc9fLg7V9KhlKl6O+eUY25eIlTLDxW5g6kFps9B2CniERawxkreiParkJQG/Gva1InrQl3Z61Ynx
YBbv3js9/SLNgbwor37uO5wbqmvS3acsfsjsbMOETttHwLxOrSr60/xq3vTT7p9jRZctPX80V1bV
UxQqZOydWNv/s4Go7J1ARO1ppaabsi1xlKf5aXAWte07iOdL9waz3d/jDP0dT3vz8Twrx70G3M2P
ebQOkXPPPJjWzuitmwatP/h9sl0rm/zujM6AmlTdISGqi+fEAkgkzgzR/A5JpTr2Jm+yUY0eRMPh
uRwy9xjH1QdTQZytBmv9L0xMyT629Pcu6tOTZUmgtfrAx8lr92RUYL5V1H2VRtukQHJMCZ0Ie9s9
CNN/U6dFT+caGpxgl95zZ08hVQ0NeE+SwYItTEPKDlOW6qxJs7KqcnQekY5oJPDTfej8jLXgKazU
fp8pVPpifdg5+qKICQGIQw0kfqN/d238BAwn3RKpgVhb2Rt1IZamUE98LnZVoV8yl2dbdiGZZpL0
8FFs1QpJjuNqm9HGJ6FFzm00xmupKdqKcJGLkuEVqXxiiQZb15DsfZOqvZG9cpc5uUYAcYsY2GeH
QWLJ82GlJ0wQcndPWGhNgOVzJ5T+DBi2YKYT/EqqQu7jGJeIVTf1Qgb+0iRvYdHEFUVCQrzAg60G
VPgD9xNhDBDyQvtZDXpn3QTdtsHiuEp1grCzztuHHU9tJU9BzTIhHhJqzx1NFLd3XyF81ks1y24g
jomhiGqCOaKYnBZmR8Bw82HtQzsZY4/UDjfmkeh7x6EcKPFpcMKpUVwhP5HbHuVnsjWthV68pqLo
NnobrLOc4iuBzvnKFtq7TASt9yr+aCI7gGqVPgp0yis2/I5EfvV9i8FkCOw1Zj/rNU9eXHWqgaPi
hgMtmnsfNGcP1n9ikIDiYomD2/Lu1jJ/E3QdmakRQDDvysF4SLTx5/CnF7k62DCNEF9zj7Hhqfdq
GNbdOiq95i2uCbum7bnMMkSRmaP29ItVchfyYC/wiBkgCuyRgkEP6QvrQiB3QejY6HeZugp32cQ0
0z3AgAtfdXUaCyhcU0ozQ14gfXJ0QvPwBFU48JZpZ0J3yJG6Opr7SKPmpMZU/9uKvOqSZb2rdPdG
1i9GUJTLMgFLniT0Auh4oWWlFQHvwVwOgIszIN6HMjR/OgEwPabkIGXLQmFNJ7d1uNST5hcl8H1f
EJHaq2fQjr9VmjSLgvb/Vtr9utao6vg8kxJBozgagDRXaQIjD52fCuUCWBzNJlt01Cw6VN+CoLqd
ag7Psjcq8IFiYdr10mYyS1yQyFexQOLlkadahZ6CBZEYjdBQLrFB5Y20D3uJy2PAkI+HvnF5IEdK
PfFnlRh5cXCvXE+B2o1Ue34iNUa7MyTkr9R16zWyhuLB/yPynoqBwAxRtgP8N9ZDjosmLAZmH4zV
dbBLWKExxcHA3Wuth+vUDJ8ok9H7hTAZIoXB3ngcFLqQisDbFZvys2F+B9/sYo82cVseIxWivVOe
W1vmMuhSBIpA3+p3I0YubGuKv2IiCDm9u/gWhN2ha5pTo5bDgbC9ZV3krMBhOEATRsgLdX/v9s1X
r0xGTWChlonIMY5Y6ac1S4jCJ5UpVZ12a5nad05z5Qxvtl+PBvkiCc7SZ2a2kYqMy9vUNHomxLty
dEbtMjIYXyPagH668BqqqVJJi3saV/mVLuBS7611TiPiCsAVRkk1KmefLlsuJDCMvrFWLkToRSX1
cRl08RftQnm2yr7emMrkRQ2HF2lT1TEyMhT7J4OPxSTYHE4RuXenPg6rhrLpf/bnV+2YKKuEsuuf
E52CflkacblkVqGtqkjdh9pY7zUj2tZVRToODKKFrLWFhvCW+Ankhq5XMiiN2kFpbCxSnrnVKOHs
M8QC6G4hJCYk2Su0Q/VAex7QKYvGjRaM8fh+gSK2JvrRFNwnyMqdzrN+PfAwAh1XfjsZjdXeIA0u
8qYGjY1YCeNC7Wyg33oH0xab2VGQV+6PsgYnYkcucTGCPHnkjXDkfYUxgJRJWQyIMLqpPpaUdK0q
mGm+LAijivNz7lbVzdNTmOV+Za6UoIJ8EaW3ApETcoq6vozaeK2iyloEfZUsc0UxT7qrtshtKfNW
4b6OGANV24s+GN63xlhh49G41Y3yvVW5P+hTIUxv6JSh496aodx52iDOaetcIyVRMWohy6oJ/aWK
juvDd7Tq6sf1eeAqAlHQdmRpZOCqaFeCcX+kDo40vU4Jx2hftDr1GCIDBl+UkanpnlQNubbdWO81
2kG0NU2x8VpkPg0dhD+1Glyd7boqWSOUqixPFqaCE8S8H5im0EkYxMYOofkcWmm/pZWEApSnKX09
gmcLxpAE+bbCPGhEBCSzAyZQOC+Mny169EzJf2jQvzbGaBfrIUAHSp0coW9zTsB8HArvU9Bq3FCh
4C1LdXS2LJcOjSJ++n5GwlnpSbpbnncZrfxXo3XngcL+nWo9Ik7ETYvGM7QVhM/0U0rr4ZZDDJXG
5U9jVMaDQa0iilBLd6EzWneDdVvgEdxlibsZVhrGQF3Z5Q4yHmzV1NvVyDoMNSCVac+uuvIq+8hB
MsJdUAUJEhtCC7n5HdRLJYxMEGmfuQxYDqXhttSHa1PALJ83VdUaZ6USBOlpXrbGOvTPCZtWGz2B
6cLBFBvfYZY7X/z3a+dXRkkhNTbG2//7pSHmX4TrJNY0jWVgBkcy/uebzt/LafVLact2P3/xv34k
d7t+iFxCgsrgV5Tn3ZoJwzpomvELvyqRQwg03qVXUHODHkO1AlJor3fmA4NjtNZCM7vprS43zahS
XwkAyEBXmmRZ9QuS+P6oqgsFjv4Wn88bhEiX8S6jpjOoBA/T68MncUEPxORDC8lr4TaQ4LMOpUnS
gJqm2Uc2hd1YaBCPBDhRwCIFpU43mhWOT4OaUp2RnXUohXrEBeddRafqzzRpoXlmlQIzjF2BaXaF
AzLczrulrWQ7xAbRCu1Av1MnwWeAefRkV9kv+vPdM1V4/WFl2yJ8DARMP2OdTvkuyW+3VgiznPZq
Q5XrRFPTjWMF91I658yuM0p87W8jjMHLW9oyLYN0IeRPxy9pqYnJVxDlIMtlp66URt7qsnMOMKqW
Bmb2uxLjaCoa7Gg5DzC7rLNbDEu5IXLViwj7UBL3Hga4cMuceKwWiPM2rOodPvnvoMOGkMSi3RYt
k7O22nYB7f5S/+y0qmCdzm3TSfOSCrlJnTY8qDhvyZckubbdaFmzd2v7y8UuuLCd4NXxmVPa/RU5
o097Gq1kKbItt571UXgAyyt3Z+hhc00D2b1YAYJlhyYm+v5wmzpkFDQJoKii01elwDxQdUz9fSa9
b6Wn3kzFys6ajgy9OOdm9qBTdM0aYoPGknVzu4ubchXjUCIt6yC18M2u/U9NYwakFcq+KDyCsjr4
uWstdtAw46UmyMzcZkaxwdV7i6toTyf4Xpr2S+kVtyp4jBRPawvz55iSTeJEAJKK+uoG6V3XDw23
cz04v8Gl7PnzfTdMkLOK8LLCYyypbVaG9S6nApR2BuaGG7bdjSqUQwqpOxwfGllwdKP2jr/CM7xR
gbwvjIHmeEJG3xi2d5QjzAco1cspN1c/KQ8Uryj28J4k2QgXu0vh97M0UM9RFoJKdsUu1u2vUtIW
b9WnohNkdDuYLtzW3pZxviHr9wLZ8FZSkfTS8ROK+Wn8kXWC1YL1YRkPuyfWMNIRuRc2txwxTPwz
e3REjtwonQ2cq/V+QOlGrr4vU/0FqfFbE8UhQiZlU2SI55r0I7DMm9b2B9rbryYD5rQ4QeRziqKp
b1duYLSuS2y1rlLfYE7ZNYnc3gMMSNDkJ6E4d9vxbo6u7KmlLKwKE2ZtXdXW27diKKgjk4+CcP2K
z8PtBdEz7pfX9U+RSYlCHfDm+Uzly006KLeOod9Ut9Sl8UY6ZN6H6aGLxEs3Adorf30ENfJL6e0D
N/kBysm685qrGtOlCgk2wPlEozrK3gsmzoirntq0ZMrVstJ3NR41nbp3E0oBtWJ9liatBbMlh4Q1
VQ8QbJzalZP0OaRc5pTqq0P+4FpOxcDp/aIKVC9SbqsF2NefGJ7BTX3lGcjuMkf0ZjP60FheKxM0
oJco8pnmdhKaRxrVX4Pq7TMtWlvMAGFPrPRJpLrsbdRazGxixsTEJhUMq23Guj1ItS1D6Tr29Fun
w/IGc9X5Wr6QCe6TwD+4n11v72kCKPb4GL3suzb7V9Ake1RwhGpmm34wzxgW14IWeNDQ+rLG6Y9J
iFazRb67iQabzoRJ36dagRDZZQMO5k49F3F/Vx2q611IycTAxt088xDpmfWc3e6TDu24rFVWrZGu
waAYd24bf2MBXCcm8ISas46wEKxQeMXyxHA+rorQXldNeuU2h5fEwJXSTovgIeXxOVWju8PHBZ7U
qm/caxV4721PQGHE8pUcqx35oZZR7XujPTWludc0ZVfo8clxz6ye9lYnSSpM0AIN8iu3M+Oo6T+F
8mmhFNwJjbGxgmkHalBdaz+Ic/ku3YS1E97KMd2gEH1YVl0unAHTZdseicj6oFuByNIIEO6H595W
n5lnb0ABbcua0MpOQ/EfKf3H2ODtIq9oQdH4HVURtJs2/0aOvhc2N21Zob0kFj00EET7m2ESGmIC
XTjWq6Oj1Aig9HbR+Ny4xTfKMA2PysiMIEvkx2ANhwpLWOEVR+sHNqJNILqLxoMJ51eWhjgpuC97
RaI8OhV5P2Wir0xJ6JyedO9DOaIJJfUr9y74aG6WiDd8WifJSbzV+whCKPqBbDwEAbkm44XU0Qgr
WcIfIjzk0jqRxjYJlXlIgD2IwPe0/TOhhaw86VZ27o9wDN+MIL6MHpXX/nfOTGn0naWs3pBVNMc8
CH6R4b5J+oSUDi3YemV/sdpNA7st7220EXzeJKWNtmwwCJRnk+Wrq2gY+bP1eBEtqnAblQTy4BPc
00VnUaCwEtKkWQgeNQDaLFkQmpDnLUe/WMkwvpmFcuiMZt+7xW562qgJWHpFrtwMa4yjvg4mjiOH
yp2dkgPFs2VLqOAl0BNscEr13tbpanCekWvd1V7zNqVxTVrr25B88lpgCZJPLEns+D4qIhn8e2wz
hQDgtjZqYi49RP+jjo7JzOrPyFUuAkUcvn6w0HikFZ52wusXFA72uQmK3fgyfeun3ZG5mdXOA4zI
UutR3hEN8K6n/QCiAwZRTvYyvI9bb3YfiAGoFlI6C/X6MZjau5WfWAS7CyzdAe6TbGeMfJpaiiIR
zW7YiRfTtm4II9ZF3h0RrmFfl8vRo9KrFxQGoeV9x1vYCtuKmS3zKvFJ5Nj7HYhhvrT+h6rzWm5b
6brtE6EKoRvhljlLlGTJ9g3KkrWRc8bTn9Hg95fr3GCTlLfEADZWrzXnmJpKWUB+CMBNbBrBhct1
0z8J/k56ZTfsqe9EY/43+9GzG4GgZpNBJWDZP0SNzTkH31Y1AhA4PIc8ukU6U8OefWJdeNt6HI1D
4QWbySOiRIK6ZJvib2BI3sxcAPqRCb3G5DsPmx+6s4POEdKpoaDCSXPTIyvCSTHvbVv/oxPkmKfm
FrXhOsIuIynGA6YVfrKyNdKAqT/bXzImIQSFojXQSEmQRkNYmPpqaxjprh/6NYYEK9C3flLuiLLf
NmO4b6Jm18UMWzFGJcSbxWT/IR0W6S7h18b8olmbt1YN+KZJt50Jl7aOjypIIiP1pZzWTYia32AY
7g3bhrF7Ih0mHvW+aTJU4C1SlnxPtzqBXNMJLrBNuUH9tw0HY4OFd2+JZlelLUnE1rbpMz6pUzyb
e7SuO6Pw96HzmbN3itBA28iiYdAczVy/tNa8C6Mf/G3yzHjScb/TNaLQxuDOyniaIENNMIaDwd77
hrVvabo4NLSaYdqNLmLbyNmVcbEL2PuW7V6YXM4ad2MVE6l949FMnUOKc7enjZHFxr3jrxuWAG0z
73GybVLlXq+1QyOR7zRvOb3cicuHjzadpvAxIH2zDGjutPoZhsSusJztkLDhHaMDs4StXggEo9E2
KG89UxB/iI9EcezG2Tj6qtGAdyDAvcE2j9BADxnFgN5CRwPOB8i4MeA3uHJvZNExt4ddZEbH0pXn
wVbxLf3ecNqNiKedFtnrHJZImCfrkRN8ohFV0zVwqieP78FYzTs6hVvsTbsJ7YVkrwzvedM0Dk1h
Bw6hvR3r8QA+Y1ebCCoKd1/AVdd8dxsTEyHno2dg0bRtIAivlhPfoqzZzoBSCtNGZewctA6cXmzy
X4zJRIHlSKRoT2NonreCVHuZJvsgIBiRL07fDOg99FcXjpn6eeFomxctItiERAG9P6Yahud02pRa
ek1858gGDlgduEFyIYJuo6zc5CHrrXVQJlylmuo36vk4YXxgqHgQyP3CTuyTsjgKoCZJizB/lofA
Exs26CdCeHYTJNXIXeeWeWjjakdKDDuG5hyI7JL04lwQmxjgXAly66tgb2Vw8ob6tO+kJDxt3FAz
TvMWhsDOadxtoumbKAhvDb1a6A5HLdYPKiyi0o5ZTxis/IKUv0lKlWUsTwlezzFyj3x/N4N+aLT6
FBE/k/DuuCNlHbGm1l+YyNsy7XY5VWcxkGyAUReS9kdTNBfczUH1e7Q7emT21tKNLdTbLRJ0HFPa
BtYDn6lX75Vhgx75LEGDQU/ScNUiflgOuCgPWpEy6OrRzar0vbjNwmPJruviZmGwZ8b1m7mHWNVa
qW8hxThXWyjKMjPUa4skz0XqBFTUR0wcO9daTi9D0/9iaITDRvFd09waHofakA9kbqvN4SXFKdJk
SflzGA51R5c/Re3f2cxFWiY151mi8+hKYqIb30jOIY4q/AE5rVWDCMFSkeAEFjUiDWvjVFv5fBvz
s5n9Qbf3P0QvaaPJSabzJ+bC6TfNeu3JDb1iY+hAELRA+U3oARwzMjkxEQ2fBVCMOBihCXu30GHT
G6vDZPKq8JpgfVUoaa/wK9Z7T7/oAAYuog8+qqG0fkja2giV3Y1hBvEOK5Z+WaDAreJzL3cFUkZV
KH61jWasFkxeakxvUsw1Y6tUz3d2e2UU2pC+p96FvKz5CMZp3lEw/l0yHIPRTjiHgKymtP3Z8fTZ
RUShfjLE7HG56OjIZOGeYpPUaVapzYKlAdwbHligtlYlRuIQ8uAE0oECvIjyNauPtWoM6AXCT9kJ
wCmhtW9PaNZADa0j8eyrF7vw4mnwrxui7R9UnyYkpwmxa7JnC/5UauxvcCN0e8yIgqWCIb5Py/7x
u1IzFgDUqzVbfIwH7ehTO3DAcYwOu2cYz1KdArKB7FXSrYb2/X+HfOgmLMXpmHykA5v4os0Wc3by
GmQwZKbu0AaA4IXVp+pi1zCs9sAQan7nrlMtpFhRr2tQzMNc56r/eEJTTyketiffmL7DrJSk/UGH
drE2qZ5NeGwFmEKFHU8UxHi5tRzaqsWCYzcjPAjHoPHQz+VZT+uj6dXd0+ONGWv3Wzo/3A7e7SS0
mEqGg7izq++vZhocoJH45+UwTpVPhGb0Z4xIHGkNRT+K1E/Nm04z7yZtxCfLoRUsE8xeTsu9SgmY
yty+CTynh4UXoykwUYmuE1Jl8KdNzcra3B/ki3AyflWk5XG9hsxtzLrGMCwR7J34S/XyR/89pcd9
t9OTlYZAZLf8ZHlOo+/cxwGB1AgVBXX4RNURlI0L9o+UNwy1373r1IdpIJVogk96Js1IopD0dDIx
FYRzwYdVVfpSj2F/XO7ZgfgKq2rA0deOGAatalMrJlYvxI+aN+cQRZN36e3qb2ZO+X65txyk0Vbk
taqfYimvSMKq1507YQ2IS+tjEv1l9keTTNqgvwvzPtSjefMko1ZgRP0FlT4bCrOscFoGBIjSxl8e
57kfdR+r4Ejb2pji6SnsaySo6NuX93d5pzk32cWaCBFxN2Djtc16N/mgBPG7CxRE6jCIgBlFG0uU
XshgcA377SasTGsVj7gWlkM1YFUwUZduspgsOEjvrAFEfI3QR9p4YwN4gXlFklfAP3wpkuAtycM3
rQ2hgprmoacXvkd+i/+yVEwftfjUCeIrp6cPp+saX1RtFKQLM68u8v7okyJ6ZBE70GKIftQZa7BA
+wQaFTVdImcymQkZYtSoj9Dq9XgnIH+tavXiIx8tvQu3X33SsxFNNx8M+g3D9r4sjOwlnxENlH2g
4W4omo3lG7DCunTdqTawOcbiyvTGugp9/Ksc+PTNhrewxYhqU6ofugGOQG06NJbL5az8wTMydwyI
aOHDs5saa9iXWue3R4srhfJRuacifPdD4SJ8j18Msz91xjydIivjtK/yDP08SHi/T54iNuygajH8
WuowVAHb7Lgy55WEWL1JDfrDQlU2np7DKihwfY8zf8RKQmzqavVu6dlehkww7UdM1Fjh2VRgGzdf
I8sJx73hEZ04OOUaSZ1zfhCybDOFvF537DmIYtoRu+i/NZ3dYuKdRsTEEew3FVPQTb19aKPsw0Og
rCsenmUyhu1FnL5boXujw1Tbc3TFJl1dc07ya4PtiugGpClNoRdXei7WRtBQXWVeealCcHlSg4Cq
dHQXYqKSqDVprSA5dUK+qsIiNnLlmWO4xW/gYa8g8o1NDR1Ju9JctcevvppNZ6F/cBYGECB81sRa
/FdN4FOmpomf4pb8Z7uenae0I+EMEDcgAj0X+ZkUMe9H5ypQruW9OWyRAkvv96ZjESuBAHIzeMCi
POkkm7pPybQYbXevG0a7zke8qnHb6594N555u2J6byiDteQ5gnComP2eaO6BLrsTkq0eKZFAL6fu
5lyiryYtMocKSC+fp0ElOvCMYZmGJOghRoN/YFZkX2RW/MrlBrVd02oFM6fG2bsb4tWcY5cgaYvU
Fd/SLBre1GYool287mkbnBKoPAOoi3OdM1dne6Q6W5wlqfvHdYpvaP3Nfvk8ujQtDj28LFqbcXgE
sdgd4oaPwETe0vgok5dPMTRqhjCqOTXFn8bQUserXxfEwBCtMuyvnI0tyVpFeTJ13B4IHtLL48My
nCg/VX5QHmd/2I1DcgoIVDjKxuj8nV3q/XYCCrGyRzW7nivkzir8bbnVeC1jQQaOpkmwqN5omk7E
QVaditY6LeXKcijVmC7Iog/RqTPbi4DG9u1rgcQM5z6hTnbl2vcoI+tDZl17yJF8+cxlYPzlZHUT
M79ZyhWRergxGWmkFIPrBRps9IZgpDrtndSJ0ZZB8jYqO8EwCaSydOzvGJciljZwWpIJoqoRBtt3
T2IIwIRNL35pfEwjcSt6qe8adwLaHFiepIc7OWyR+sMCvHILx/it0we9WZZZ/c41J9yVxMmOdZWc
us5EXeUUwxZLLwpG14T9E/rRSyuoK5lRoN/GOjcnB/jyiF+z5+WAHjJ/VpIFdY56ZvSVGgZaAqvv
9lg/p1uVutlxWYQfC6oOiHltpOhFlvV0BNanmQOyuqGeHufzIL1s3+Qenm9zgMi81F9V9a21OKa0
RreunjogQMwvTq/1z4OByGxZGh4cttJGWIbaxHqesoiXQ0DGpjIL8cBNk7NlHhOIwKULelitfQ3y
JVhG6qZWyv5q2Ae9qZObUUtyGyIsS1ma2i+ecIAURDI/1fFov/g+4gDWuGfCfmg0uVV6MNLMvAVY
p/DTAn0Mpi5kuv2z4svx2gOSyLyk3qUpUn/JvGfbxcA5ErqsmxkZ396YEtDNRXdcAhsS5tIHeNqT
94kmLHjV8yG624SUpdCh9pDGglWXtUQNBlpoXgEF2ueJNLlKMRucgRYl4gFArLHmXZfHPCCD1zFO
rUMRyrelfAuJS2AzTmENqOAQs4wQzENyovrY6ihFi27TFmRbX9SnLGn8mw3U/4ZdT7FSQ9f8mbm6
dVhKmABEj+7H2VHSonrSKSt3Iq4RZ4t+CLdyzhss4Awo+pxW+f8erOnwmBC1SYTsl5VLqkdqTXIJ
wthxNyyteYG8DQQ/RJrFSBDpSkqo4KPynhAwjT4pSI79tixBy6GLbG89VgzAook4mDXEhGNrm86p
1gyi45uaZhzBNXsnq5GO4Nl8q+UXjp52289KnUFKxxNEP/3aJwkAdGpsiLHJypoHsZXKGHVc/szy
kwwKAnLGU2diy4It5+IitSr/ZESM3sYyiXeepr/qJfGmZhSLZ6c1vsOIEcJhEIrQzRbjGQ0xDn3y
ORSfjdIGHKPrN3vZmi+DMfp7MSGoT1VBCqeJHL22scmOzmKd+WEhjvSF7kvxEUmsVL3s521YyVOA
L+53UmgEOztDfs9oeOzmCVWlPvuS2s5iKqGWr3YY6l2ANgjPX9UhW4LPM08IeVwvmDZ2klYboiZr
Wk9V+k6Gn3WpysJ5NiVaM3P0cq6TnQ3sBB6LS5RqH4YwW+QjxqhltHDEJvqEEDi6LcuDKMOv5cML
a1q/bSiCHYWo96wlP+ukYPBpUwy3aXtmKv8OzIYdRFA9S1MTzyaRXEROL4vlREtepj0X6OUJE9dr
nCuAISAC6cPZQ06Xq39fKHtObJwnc0jxcEX1Odf9N0u928B91/D/b3YUGM/2XH4G7DYvtu6lOytE
ucvJATFHXdeWA1kb9apt4ui4RL3DkL6TMtbtxbJxrPqdWRjPDtHgDP3U5zPWCKQzG75iCe1JGoTs
9YrnHUYA8cwW7WjukCLWcxWhKicLtMMxNFTzvEo0kghtP34z9IF/ro9rkxxtZAbFBjeJdg/Cr1A9
1YpBxymMyzMOCP0m5lTbGKHhX1FZgoUEFr5kf4xOgbPKCK5F38SMO6T7HiTDHQXL/BISqJwFXvSH
RaMr9NdlExxaBHO7TaavZYlGEbXR9NvWjZTGXJSfm05fj5ZINo4Y0vdATOj036lujV8WBipMKkzK
tPrg2Ymkl++CyLbrH7rlFbcZ8OIBR9iHVWUfVuRtOkWM1BBgruJ4lmc/YKbeqHpyudC6lcHV02ru
kVrblgUON0a9bekmrA00pNcg98zDOEAO7zUz3WSUwiA9s13Nvrcx+BYQORZu0JCfuOTJAaNI/3tG
h3AwDSN+Au+K0s8vMB5xL+/q8GRhvU1hENzcuKVVJp3n0WsdLnE+Fv7C1z+zUOD+GDLijFrx2r71
6RgAk6nyZ6cktbyFVGO+jl1QgP6rSNztWYKX/7HJHLiualnM7BCgg8lHUYWzfvMrBwGh26PRg/yw
CUztl6b3UEuCn6Fu8IEb+HKIgCwJ6In8o136xjF07ZxXG/pwvTgQz0XhNKVBCVrAQbXvJ69ZLuUL
6hn7pSkysE4j2IhcXb9QtJ5812ZG4FZfRRVFP1wvcZ/LWBwQRUc/YmNQVR0lGhdBZnuhfAfPqYbl
8tdyL3dLCxqo26yXu9IgO6Iq6bV5Isf9gugoqHAw/VtpdYzwGJXh188kNHv1/NmB9kqt7zTsXgoS
RLWx/BKKf03dAUOHYcqln6HXsHXFGoaZ+1BOgI3p09HHp2oOJ2xkuuIZz4yDvBZiRzSYSAu7eCP7
ttsFMtRePL6tS73TBvVvb/KslwYwxtZjxrZd7qZm3sA9ZcoH0MnbE7n6QZrKc5VV05XvhXwbZ+8z
npL62iVluJ0gT+/t2uXDw0lxnlALH0Qb52u/D6yT7Kc3JCUZU2t2RnhfFUYoYgAepJcmGputHeTY
Zea+2Nf9j3pMywv4gjM8mXqfqHbQJL9YErj2pDieskBLbxH6in7U+ltNCIGUmXHg6s3QT9J8l1H4
5scyuyep9VMOpY+S1wmOuuZMH27I3Mll6uybU72Wqh3pi9a8IAIGt6r1BxGTZzv7E2o4OfE/kWFi
tltmMuj0w/0w9KQLzc03T9i9Y6DM9lWYFNtIInldFvDAMfVPJrQOXGobOjRdYaTAOuju1MyqIx8M
TcYpSy4zNqG9FbeolZsSwKJhFjuT/tshM7WC/nTToBZBNQsQODqxGFaAIrLoRCk00jJ4imWcsTvD
ltqh2LHryPpAb4wbVRWKvRvZT3WDDpixy3dR9oe0afvnOckAGnfMU9hWOetaS6ujOcRMdlLr1oXh
2ZqpsZfzwrDBEvuuinpsp209S7KuaGcjdA5fgvA7tmNzX+h+vjd58/DvgaeBUB2tM1P+1xRTcS7n
vD7MKijLzKd30VrpPQcTszOg84DfEecx6HtqN6qewOTy4IOT7PwMdYsl7lbpJOihoNtFlvhDYVFf
CCxpLsstzY57Bg26uXZCTps4xdjoKVs5olv80PoT/+9ssOsLfdC3YTnPN9FehPYBZW/rzqV5XQph
2+mx4NGhNdWmzVLbUXdMYkjA9IN0J59/NCbl2WPpEJI3NYA+x+wk+HDpIpDGYTJLy/TvpWFpN9Wh
w99LP7li3ti27tNAhdMSC536Nh9JI7X9MMKFqIc53pQRIKAx1grSB63GPWHh6VKv+gDaap3gcz1b
LXDzBfw9KEh4ZpCfkJqjS0gaLk8XCdFtAKS+7fXMX+eyAU1TdMPWaMNuPbCvIRPbHPTdsquwCqfY
zZ2MUVIO8Vnr8pjtNpNFOqMohVl2xyTpt3xHvrvJ+1pI8FYDZCzTKSRn5yY8/71wBVx83Yn3NTa0
CNT3VvcMAgKnMTwjNPnfIVI9Krrkn3meQKqE9vac41fBi9AnsCOpD6KMHnbOwGgjybHfLLUxmxj6
DSUofFj0h2TAxegZDUy0uOcK16YvUWiDDgaxv1xvx6z+i1S/J5/BQCPdCH/fBRDeZd2hra5hF8Qd
uaGZT0G3GchlZ2ElMNjMrfopBQ3CIOOWJq53QYDKdc4s45jQ7QLlAhFoDRUMC3bdFP0h6MZLq8kL
IwTKbqt/CSrnrUY0Dh/PvfRLsinbY4mc0z6I6isRDpBMr8ATyqppIIcnH2fM2MvqtoRD0JsjSI97
OIzM6er+Tu33sfQMbHy3BzH0ry5ioIFP99kq3eElMbX9TLroO0W8il4Z2LN6HQhSdcAoS+6VQVS4
7Vp7kcbGm6Q7dRKqfKvz4mALr9hWM+YNw4xeTWr2Y6WiLLEptY/vAGcPa7tu2evlN1oJAY7uZH4/
2gXmWPxMo546esxHwL5zDlARmY3Z2sN7XoXPJYPdk1kksCAp87Z+rDPJKCO8hXNxTp30T+8owGWV
qUlm5x8j2QDNMuuXuG2j56DG/KS2oGVK06+lw7DShho2rYsduNI0pqg2G3FfC6IT/QbjbrQ6j5X1
1bOxMcOaWy+FXl+47dGG8l+PhKHj7UWxGVmrsctVpkbz6eXkB5Cz+qvpSWSOAVcwQC2Ha2O5tIcc
IQ/QOhk3kC7GbMT/DcTyM6TyMQxGJF5QfLDZ/E651K6mebZOUzRatyC2nkUbNafEiN1tJdgZwHhD
nKvK3bnqLrSKrR+Vr9m3OL2jOO5WWZtqz+lMv6bWEOIaJVaeJb/V7EbtZifBxrXlj3ZJJCU57dXI
zGQTOn30M3HYZAMMdE9ui9N3AgEaOmWxfjSTwgwtuHRpVpm15h/8woPYnMbB0fOYZ4d9p1wcuDLm
wfhiuJq9GZpWXLtAuntySIejzBGJJHMKfybMn4HiIBWJcE23Bq5pwXXVR7XnGsVvM8+il8ffRIi3
1QsPDip833MIa+KJ+jv5oVCJZpFfl0qZbDpwkWOebPp0E42IFzQdK+eyuynyut1qlk6kjeplOpGG
Go9t2Wa523TiKemSv3YGqNN1NPvazk17R0r5n3esNlpPTswGJv+7ueQnQSjC3iA+AEuDQlA3QEET
ODFf2sTSrkZheTPyCMZCbWhDnmPHGHw6aqywfB2CrErhL6jGnFXk2CwSz/mRZ/pv7LD2X/QvUKKk
++ZMjdwhm5xuj92k6mfXYLBhSjrD6pGu04HB/Zhzndx0kBUvWTqS1kp1Jv3h53J2GmHClCl3x/2y
ZidtU1PaTuXjLtxR+pQleOxi5AWVGHZ4d96s2N+KDpN64g5k0Y/xKaZfsvNZL09hFP8hm6JdE3Zh
7EK1N9eTznui8G9X0pPFHt7m3NyEiNhTk47g5eG1Zk/6VFkRHTR7/BuXpjwjDQ1fE68cTlzKac5o
L1EX1l+ww160fqi/Jm4McVSvmwjASV6SKgzdl7Gn3e48e6ZrMc4rS7bWDwa36OVsnce0dgTcNGyM
jn0ZkqylXSFbdn4zvvu1O8zG2RD0J5ZbvIWktkT5Z8UqQAcERci/mfGQ5CUWLAhAeiXHzSQzLP81
qShhsKD9wudJagWjFpDydYISK09wyKoW3NJ9i0dUOatGzCO2l6zHTE5cips39kED83qeWj0Hcy9p
Pk90zgtNvBIal21r7KiIXLWKhtfwsqSBlbIiCAhR+SGeSiyWhg4WIXGss/DH7DBhF4CkzmzWZvu+
fDXLss6VVsXDRyf7C8woeGRcgodLCRncsO1zY5lY13SDfLr/O7uWQcncUMSVbgQqsiCTD4UNpzms
8TU+sGgTlSXRHlE8fg82K8+ye6ZWdFfsrap9lxj5Tsfiswm9V4Ba1lf0hmBJ/nUxS0WkGEgztvdu
IsWrDd/jbJYt3GiVAQOFuNihIvfwuGHmxq6BVHWZwYFjOhpx+Y31s37TdWPNLMm9L/e43MxAG4Dj
LXfnhrYeACt9iwiOLFyL5g8wouaOdUQepE1b+hGjCHnVhgjTWQCpbMJC/u/attxixo4dYFkQRx3y
l+pMLTsnKsr20g3l46Hl8QQR1brtevIYbM05/zvYSYlCvqk+KKtDXjD3lh92+h85/1oKFz0PwKN7
WoxTSPinZYeKPzo61yhBl60qSDw8stTpGxMK8yX3s2qX9En+WhY9zXhOBHG0jKhfLyOvf4coaTZp
CPhf6tRrUHhXnW5GP4nh7HeNjimdrDTxNDamxL8QfeH1Mw7U2qCiLGvvt27v7zQMhuxM1GcNtDmE
7RGa29DWyfIzrQ99cJsjAMUNcu0J3TRhpXM71s9xOLZPffT875Hl4XnAKlWMXBjp7PcbK2KORrg2
nEm2Fz2XOHGwh07fidIjZxVt1iaRLYgIB0GAhY9nA+cHymMRQ5TrBvJsjTuz1OaRK1irW7VTZU/2
a5IL55ojCRyAamxyjMcoXlAe0yQT15B0ZnDi9vy7sKmPA9n4J0vzDejJ6AUWhQR5MwmXhDSr6N84
bXUw2HmT/OqQdJ4O+W7MgnjDqYaIJQ7a/Zy69EW6gLoh9MEqqdO6LkKxsUPb2tEllK+N4JypRPDp
/Vi+KoIoEmPHIh6gU+/Dm5Znxd2V5bqQENGXK2brMuEtHPByxIzgyxziqzZ47d3Qiuqd9MMJTudq
bOgECGnJ11LSzQPSA+TL1iWD+GIsGR/27sVMMhcYI5k8/+5GJfRY4gKMNewlQnWWr3hLVs1x6eZX
vOoTDKkbKLP60sRjeUHkPw/xviCrD0VmikFdG/jQwzA16KeSnLts3BwivP84hU4p33q30epwhqvF
plOLT2ejhu2bkvGZb4NcrWy8qrJwGGHK+AUPFwRRMvOWe3blg/MMzstS1Sy/Qh1SWoB42eBMLj8g
ZBAIAtPH79FieaK30G7aIo/5tUtAJKZIVm0CU3vXx/Auc+xjbvvump3KFsW2VRfWC0xgGkHxjB68
9pPt2ACJtefukkiaPqnDdG6ma0VpwcDS6NnmN00X3wpml7g78QbDBqLsAjQRPpl+xpYvbKBgo/v8
1wZPo/lX0f6qBO/gEkqqT+VvVErjOY1le/U7nzZcgpSM5gDZWrVOITG170FIKynob/FYZG+6qSOE
iCCVs9uD+y+NpyjS45cKpYiXTfcuntID4U+MvyMTVRvbrmvhNPHJCOxq6wWN+STM/iMcYhwvWV9e
uyx5tR1rRgP4EqtBDn3E6il/Qhzt8ZLpAaDwPj80U6pMKuBeX2bnV2si5pItmU+hjHlvpVX9cXC8
16Fp050lBXSMkcdbZoPTvCx+qHZi4QTjG+PBfj01xicKEfQiy0I1IhEaEa0T28R3N7xW3Sv1FazG
WRzj3v8mEDp67DB9wnSA2KHKD7i4LIqvgCg7RdgR17ntAb8ljBO0ycVExjQ0t5EvuG0c7cVcBTwV
8fq/gou5WdYoRIf6Z1xu211eMz0HwTleHwt+bjjJfYzn8mgSOr3y0yI9CsUwWHrWJSbrdZYn0Xp5
zFQveZoZew6GdHdLB1/LMJSF2kQNrYz7xDQe69bW93HdPcLolo0ntX6GbarUtp6OOG5A7/9iBDQl
wLFA7HBAu1dm9pkWGoT8jmaXj050SaacZ9I1qyxqt/8S75dbadrNTKtyfVMxXbn0tC0IVDy0hI2S
JiAj49Ajjc7T8slX85mlx8K/dJnCx4RSQQP1mZWbyS0rytflvDMBsxNcP3SrVEV/sbE88E0Y2GFx
zw87oj1KIKiLCCTw3WKfRPO77tTFTbca3D1FWSImT1JwZAkDDYOxRQwGduUvehYHO+Zyq7TwC/uW
tyc5xMZdWoqDm+tUjb28FZUzv6BJ2JbmdIVsTCKuiMqPGn//zhcZYnk/A5zg5BOBfMg1lkNkGwZ0
u9na/HssxInsiGmzTCmSo+6wxOozPHnD1+MzHONs08waHQ6/jglii2Ls3/xguev5NEmoiRYFnwe5
mHUAD0cvTzg6YQ+pg8so6XFruWtb2S8QCt7+3+N+aCfreNbS/dRiYsex7O+p7k7U4v5JAJQ6w31m
F0A6wdXo03I9yeS33rjtbflmqXuSwLyzQ/zvMnWalBLLLj1WfA2ArTaGCVx4BGDYoYIDNMi3dpJ5
uPFDBMsz7pSoR5dvMyi7MKapzsuy3RAxszZAEeKFUWtgbw40cPvyEDBERXrJX9wP2Ox3i/Cwqfim
70G9VNsqF/V9NE4NgfXEzpPZ5CdMn4MmQYDoBE/OSMQIn2c0pd07poDy7ObuYdl9OO6riPuS+D35
CnXYOksnDZ7ttgsvSJ7FqixFD03Ij/GvEVhWWggPmrqDUZMkf/sYhDKAGwkDFsazGoNEARYV4B3D
saOtfi4N/K8hbPPVJKvhAC0zpwPJIS8849TTTs/c8WVZRgDRvMRoniN4nddHlnRgJZAboiLYObqe
E43lRkQImahZS3YvLV219i1KvOiyFK3BBEYh9oz1EoSrefhgSs6LCUXqtbT6fRCWLhjna2DW3tuS
CyUS/b9OBXy1JKUc/bpHrC3y9hDbItlLM3JfWmcQyXUWlLLjWJZXU2glmAvD+T2WwQfU56flJNZa
7wnJULIah6sfJtNPN8/NYzxjAh0CR//Fs3pHv/O3jlwc7v+fJPBxlsQ2ScbEGbp5SCO5i6afU5R+
Lx+lXRX0VVPRHPTIt580qacw/yr3BPpbrmkcTGdmMLgRNyAointe1IpDZOClHDqi0KhriOyoPk1/
zv/0wxvdQeMTkzyb58RO6BHF801mIRBatmM3slX8w/Ld0i2sA25DEtZyV6rKHbLYffJNIDIkoqyE
MYRPY0YCJ0H0oPJSLtmVVjv7EJb4CkIWV8y0/KtuNCAmnllNopXTJdWhGckNIFtoxoFH9F4RRcdG
D7Rv98slLzxuBu1bPSZR3qxsIaNXtMyHhGvEXQDSZNEvVawBKQ1+zRdw+Sg7i5iGWIj/qPBycC3f
AZigVf7sh/TG12k0UpKANtgUdvhFTrb85ec51zgQAZAz+v0jPqyR2VNlG7iXW95pt+yYH7nJLqoS
eDAWjiojvD8iscEZY4jShqvpKwlSMMASZFJzQscXAfUYadhkIUp6rZCneHC6U+lVuJcAy3gmT7KS
8SnMq+rdN1tECnhJmYUk14bv3ZMsfZ+xuPXNutAdosLB4qXGgKlpOFjCQ75OJHazk3JvmOn0jdSS
/KXHxdgpvcFycV36GiUEo60BfoiPX6uPsxjuGpk/3WM3A9GpSmP9t29a2lOjWST2Jt7WdGtmcuzM
0mLq/5TZlJv0Q9r8z5BJlfmjy+KF9cF8VOEO0IiLYUsy5Py/QRm/BzhTTqFFj5ASrL0jQ8zVl3/+
Q0ZSvsoEo7co8v8LMTG/+qOaUdhckhcZD/uKRSA944O76tqIBa8h+2xC7UfL2/ooXG/aDjasulnp
qKmX8YBw9RGyWJMsYb/5dL2fH9sl0cfTs8ucOUACNYkVfFJ7PweMZt3QsrZkgrEIFT6CowLGYmtg
lw1KRkiaYXpP3byOPbZWFWvYanD76aNvg3IPaRVvfDua6+UyRKLq/y5I/y5SDjIyPWyuWkWLVuvC
YWdosMNWpht458cSDmMoegiD4Qnjm5vA6Cf/j6vzWHJb2ZboFyEC3kzp2STbq90EIQtvCh74+req
oHv14k4YJKWj000CVbv2zlwpottMAPdhjEiWUe0KAGKIxi2sJLJ5oaZmiEG/gqx2jqvK2C2qc6AB
ATZisCxMALOjmyQxmgX71zD33V1BwukmAIxXM44hb8ROnENYUdTQtO4f4Q5hNWVQdr9eziAMkuOS
oWwqU995a0a0dp4ezyd16ClY9TdVj027JEWjIo32DQdGto2TzHrKNHJykOCSEEQuliErDtEBc3NR
e8vMW06kUJx2pUiNbeq3/Zljg7sJfB1idhlg6Yz+plLzI5GvR8f/EX1L9Bh/Vytr2mT1HQ0VBIgo
TB7HJQ53uSSbDcXi3SFfY+HTUAq4A360Rim6RAHceSlxzukBLXvPddpnfKT+Q0jihoVmarBp8zEG
XUi3rZkR+ABGYCil1jdSEB5jTrvwIzySTYpR4qc80HFIvOg4qa8Do7N9rAgpWaXggxj2ml51h2Zp
9edU/rrMtYsGfTJz0My7mmInfJyn2DMuTieyqw4BC2BreHIM62e3xAJL3oS3mw7AcNVjzmjPfpw9
1onREDYRY4olKceqK/+azn1+C5NO5wye1V8JiRm5X5JFGo9f6teURv4HEnQOWSfm7frdMg6x6wWZ
dTzQCpb93W7m7O3XpFWEif8RdHbxkerlybPJixJhr+/WT2hVf9tBDn7M1zAq2j0yP41e1KR0OWbZ
bNUwyZQTJfXsf14GHT85gaVfACJB/fhOin/ZtMq9muHlMflJnk236p9CWpMydLImz9EwitvEsZE8
P1MA7/A1LgO+Uy2JnQfTJdZZFvxuRhzZEMxYXcqw3hdAN3aOgfvakw912r+3QmAPtwi3xq9Q3jGk
2dJGxCeAj2Mt0f5nQ55qQBX7vtObg2fk/XEoE+e8fiLrLjG11BLyc6RWeOqdJr/gRb9p2pS9RnPy
DOx6fh/H+mfBNDiIh5dKjiTEGEp3LmEzNhY8JQ8Cq+49hgv+ZUg1pAVLyVBkhxFG0vxTCTz+uT+Y
YmdHQRxbmfbNWi0u0qE1Wi7CIetRSYp15CfwezDhjEHeb+vFsdEaP6sDcBqIk+fAzoA98ZCBuX+w
OyfYlkQYMIYQT2aYplfy94hFTuqKOBqADa2NRUWVfYZFYi3Ae4BRZhVbTJgxJNd+88PMRAUGtWcy
ZwftrlqyhWKs97i8NB9lRXMel7w4Dg4OLs8HQ5ybyIzlAMp0EZi6FtVrWlkarjcgOqCJCQer7Gco
yd393NMbaKndSiLi0qzAKKxnQHbl+r+26uvI3zv6QP1GaN91dloyI+rvWh0Wz6GtO9dRsslH5rl/
e2dJwxCorxcQKCIhApe1a6s02nYRekfWJes8TXxti1c6L9g6gl2RW+Nhq/kTGc6TU/xMycZuQJd2
VavfWzjKQcpFdMy0RnQ71ZeEXbAP2ZUYViP63qjG5LDcfNQB2Y0uI6opEaDTH3OO71JCyCBuS6d8
Xw7sv4aonythmTfh5p/E2tSfzNFQ9Lio/9oW/WiWU7x6fvfM8Vf/CpYbWncp2wJ8q/ZRN+3bZxa5
LB9/ViG+3ajs6/diarmrjTI4ZaURXtaVC8HiR5Itj65G6UW7A6yUqV26HqY08IPqvpuK40Sh6d5Z
I9khnFOVjWcYMONMs1lsh4wV/NBaTNjtSjeJTMUzwOD2j6f1t8Dp5icSRwn1m+Nv8Tgbd+jbs1up
Sd+H0YDalC12Mbg254vp0y4n/OdBRRuuQLe8WSCao09zQGa7WbsfsURtXXlTa+40Hxe6K5imeZm1
xRUwMi508DTXCcP81mZWyWCZaaQLavNRDyEIENnNvylPHr3cUz+8ZiEW1fNh3AiCMvsl+cmMEoDI
f98C1XQZ4WuicmsK8kHCkf6VIDKV3K3zev6IIQmlA1Pg3IOyrGYK6YIGgUlbadNar4cAQRwD4BYC
SQlmD+NfrTX+tY2TPwEL/OsSkqnWYKCoULu/VllOJm8U3am7Px0lNWQgUsBovNcWbfHdeoMg6kFp
z7ELDODdUuXeq2qIwKQgmC15GWPWSoNkFyLtWrrnjg4Df0rG49LZyaPm6eHDOrWe7NQ5KYvEQs0H
xNC2CeLRmUuWenRwtSZd2wO+7BH8T6OAY8jT2q+MLc8/I0N4sJcxfFIP/H3vKAiBAjM8Yk9Tc7WB
636jLH3cO8mmAHxzFxR/1CC5HdieG+zhYuB6GcvuDgg806VpbPZCLp9ZYrzEepWd/DQt4Y4SS1t2
81mVGzaeBDi7KDHDlJicMmAdKDlm51RR4OXGZt2SVUtfPXClCfKjKQpVueGQcsZNyaRt7WxP2vg4
RFC7sCQ7ozQi6KjUcehPe2W72w4c/Ri/9D8Ih37TSXxe7Gy45lPRkj86HiErblbpj1uyEw949Oea
EEwoBm9M6fA6ybEhXjULIFnFZEdOfKLF6zatjucLF9hHGbvDbRTIbrWK1GG71ShBAGsDHJjmCdl4
Eu91+Z2phzaj1qSXDhlHXu+hZiWPwGljOmFMrQBEMXYKrXSTy5OnMWj1VQvPLFHeHUZQ7049Uw+B
Mf19aQQaTHL5p+q9uiLQ16vbYFc2cY7lHYb13dqr8gbQvrZekpIlbyxkZJi7SzzNxHO6d2kdX5ba
xu8xMu9MOwQ71uwZx9bwU8jZKKzWGZBT5EjrPQPKTqr/xHu4HhK0PBf3Zd5d1dqWezvEcCSnmCSj
lh3l3xBCH0wydMvr0y7lUNHBmtkNsXZyekBC/x6g03BA17GmWMUg2F48/ImcRCbL/4LHz3IQGckX
ApP+3HY50b6hY+zg6kzVsfTOjvkamMP8g9UxjVJ2AjpyHLkMUuICPTtUXpfePJJJdhSv8w9r3Lnt
9D1iaz0pRcW/sdbiIQ1JAuT+YQe4WQ+4r9FqDe8tkRoLurXnlrLzpYkLAmbT4LTWny45Q5jmB/LE
pSbWqtqXKmJPz6QnrwDAsB4wCDrCdSBFtEHkaXvRw90Yzf6pMUf8cTonmqBCERvSLNwsg5Uea2D2
aiQ72HwjfUZq11KltGbpWe8X04wuiY15Sz2b5MuZduopDqyTeh/vf0hcJ5s/GeWWcUQpNdIEgf5S
V2Z7VSV8VdDDdst2t9a2abUIQnUwxvNfeHjwgv9YgmV72yjOWjHsa7/IkHLST1PttdJm4JAu2Pv4
dqjdobOCIUHfmFbu13p35AF2UnIS1M2lbrPUtshwzhNGJXzkJ4p0mtt0crZlNlpXKuRbkbgNU9KJ
Thw5fs7NTT8MJByYt9EOR/BgfQDR/85gJijIPHSGczI3vzE3zAdlssXqANhBFg+DVaVbNX+vEyd4
SMjzYJhtZlu9dl4gzCc4atGaqtiSDtrOlZz5e3pcfQTwBuw24lTtpHNs3mcD8iCTHHBMe5xB6CSS
IweuSfXsXD//gd2qPtvMQY7EO8XbddLSegQXWuG0mfJx/mBNfg98Jpq5tpAFl5Niow+Fu1u8mN/a
kOqodR9AP/2iSk217eANpeimIHEtknfVhFHNG8PZGQjXaEbG6rDQ3cZonurEfMNInp3bRZjnccKw
FkVt+aBaMgjFBNX7fLPAyX1ZNiorrfTjl4Ep4iFtnAEEgtR2FBNGV68dXosAMHxgcwocWvEYOURV
8t20t9CPScjJBAylzKv2KILaraMNFRHmgDkJhEWgh+UEql7vT/NHSj6n/GY2LM+MCnuf4Mw2JtzT
GM5tPsxfkRn/DNKguFpltraN/3WGnW6gqeaGgihWPFscuBfY368Iw05iGuIbDCtk/0xwt81U1u9A
PAFX4vo5Th6kXhxRqLp0Gx8IfCa/XUhTz1L2+8o/R5qoHzN7go9d4skPmm5B7YPfav3uyAkSB003
huPioIGj+mAy6Debski717Iwd0Zq1Hf4PIrHKud4vtZwc7HwJTLaLK1AHN3Zrndhm32vCLyFA6gV
j7Zr8a0lHYWir5Ev3FKNe6AFnh14EhQktCrUjWSnldhNVklMGgaI165oCUhnMAPGgxZGJMZfwgIH
oXqBte5+iJRTEAqBpTygG9xq0AuurYGMNzL74eC4KD3Uy6ozbMRQ6aZLKO3VUHbJK+9J5tGrczg6
H8ySpnGv9vklg+PM0BTdAid3g6CIXOpku7iYdqy6EMeQjhAeMRw60UNyEA6J1G2UXm2p5yvstj8Z
CyO9nRHtlKhuFE6PX6Cyru08IQyQzfHErIkCKr+0QKtOQq46MAa9mxICx3I50noYiPg7v6v3gyu8
oQbGLbpBF8uAdP1zFsi3pe/cWQXKJPWBkiTW4lFuTjZynL8V9hy9mBFo7DjHzyniWbvNSYcQqSMt
9OZ5kweXqeXkAG9/X5OsdlXzczVOF9XcbT3OGmA28by0PtBppIzD2axtDIhO7oDpMkByyR9djQfV
Spp57bteeq9unLRXvehjhhsVRvNg6g6V607P1azX5IpF9efkWH+fre9NdnyITdMBtLvMl5KiyksD
HGYIRpgofXHTRzugl95lnBDPRHr0sRZ2U1W2Mvtt2sVsFVeyEIZ9EjN/aOVYwiej5Ziy2G0nyJ90
2/yFnkpQWFvVsfCHaKGoiSNUeOE7OVH5twFNvmcX/gc2GwAsDhjksWmtm0Pq38YQRfQi5dDQ5Orv
8HziB8Yk+luEbxgtpInEcRKvfpbiUa+BwtBgvHQBYzpA2ZuwItwrkAKDIW7CO76/o0aT/qbRhACM
0YFoqREt/vehTvy/LyP0OQckD+ZOp69MiBqRSIMHA09tKFgnpz0Nw3IbYD/biwxSFn7zxTt5EVpJ
ZZjxAXGyCHjgdhv3Gb9sU+gvam6RRpjuUY/segMyrMxWvLVV7+k7etwyjNzG6GX18ctiRsFmNcW3
JhrKaaa5lloAaQv/BeHvSNc1oaAqAmyNY+P1N6jlk5daRy0ndS0vBzkKgOF3FHiEtrMUmo0iCFZu
R9U0LxjuCVurBYdsyRzg7JE9FxNiIyQOwTKC5aS1pR5aaR6eTRe7gHTj0q8VuHG7aL+2hqhh78Ca
UwhPqYNjxUJmq176Tjuf3qwEpaaSqyNJ2wgbVMd6lvDisTn6HFv5lsbqIvryKxDuTW3BwxD8QDzu
nDuORVg7swOfK7rCKR5RGxBzpAojVQ+pZ17Bvj5O/rCx2m7TmZ8+nf2vgFbWftZ659zrBXkuCWhB
EleaAzcNvZ4ACNuCzxHBLsSTeXxXG666kL3YK/ZkyCSbjBBJZpqm/b32OZSmy9NomRdOG8VrPS/e
1fGKn27TxTdm4vFe+A7MSKsbAEDnW0ZHESGRA4tSJVE2IWG0DQoph0GyvM/Luv2haT4tK/mq8QWK
+DztDz0oT+z8IQcX6R5nLdtXtXNWygfmJcmbRbNqG2lwu1sfXSUniMtCQszaGcp5hd3WhOV3WmEh
dABd5dyn8iGJRbZdM9f377v+t+oRqofKiW4piWtoCuviXOlJfUmHpQGRMXxXRWPgWu2lHp2fITfh
di1BWX8ZUuNM2RLI7N7T/t+TjCh9pFEFtoIbTD3792BiFycZCWuTVs7WYwc9bEsmoH9IpDC4NRjY
48CdaHb9p6x0ls78Zi2cgqc/Y1jOTxrcmFPi66QuteW7PgywQzkfXy0HAMxSGNWlS7xvYzOYd3lB
dHtocrpB+vuJ6YhTpm78imM64knLmMIiiOzsER3/jKPqrEk6J/ZtUjhEQgsOCMMmyha+EDltiXRa
sMq143og1pgW6M/DXFWPfmBv1auCTtM1NMz6pNYdt6QNbguASviS7/nAj4uozbNqQk1W85cWoF72
d+u1YaBxU3ZRQcDCrpvpQE0zt/J+CPp8F/kOxtEkFmQwa/Un4Q72LmBnPA8FkcRRgHln3WdQw7/9
O+sT8VOJTWKLXwNSs2NjYUgrzOi3kM5W9RCnk36nBpBY7ZEmQdBMG+3blA/xoTeBwXbOtB+N1n/S
EQXTFanzv8LlStc2WuAGn7Wd0OpJ6vBz9PSzUbXg8Nrk2kCL/9ZP39fpnY4IoVrc7k8LfFwPaFtr
da3diORBrmzM7kObvKlCDtJ4fPLIZNqI0Q1w7GenxkawKmhdwbCA5VYUW9W5Y/WkQSVDtTmjByNr
c6/n3XNZRKAUUnaxos/3+oiGUhpGHXnKUCSVZYIbuNhgD7oMrWFkZ0gS1N0m/L1tBJ9JNtZwekdj
P03NdBzRnt2isAhuRE0zqQT35AlTYLhpokuOEIRDOXqUyCzGs3JrsGiScWLReLAoQYKx+GjG2vrm
ifqsRab7nnjeNQot5xd25mvZ9uQymd5uiNJmNxXvUKd3Nj6ymy5/ptgDseJkPkMn+TLTB6l52qmh
ZNB1SPmwV159bengTuTzmf67I9zqW2Mx4WvH/tEkkQzfmOuvTZkuQ3WUGHTVkK1C0UG7oB5Ud1wN
qegJ7+NYPxPLVYMSN8AIaEF9XM8QrsmVlpCufhKmaaF+k7ZsjjybZI4rogqgdyZwmQ5FjDD+72CC
tgX+uax8HOyg2ccOWZvrJV9VyxHlKBwfKUlLHKu8dxvm0nNAzKJs/7IH8+tWmJbG5gGCICgd4uDu
c73uTp5UFBeXyPLgK0thsZtp7KAJRplQqkMcsuVJLZnpaOejb+6BkVJyNib620Ewv1ksCKxxAOSO
hCUxcByGbjABKLbNxr0aTXdn0H46KbnyP/VyJnT6Mr6dsElaacRnHfq79aPRxhGRtZeSKR+P/SWo
O+OwlkHuDCaFqVR+qhwZkDTNJS66oNNeKGXa7f+b5ZKcTRofTRZ0xdHFnAz7QT0IZ0bxbcBsVy8H
vF2F69bXWZFIqPLI00i993CpsTt3iEdPpf1Y66Z9/NeQUM9qLHIbY0ZTpjq9amagcwISE/8/Jcec
ONvs14pPc/V0++/v5Rmsi9ArzupaiTN+9NYgAqYBo9OGyL5tK8tehebuuoQas2WTh3ZHc1ynE/eu
nmXd0OApJMBolIbwWTdQOnqW9agerAFUa16GofORGHm003I3Z3pYv6MGBnVjG2l8HZIuvo6Z/ScH
iWXs+lxvLjq+hm1AvfVEhqX1qsYevkCfw1JyEX5eHSqnNC9pJyMa6MfRKjHfnTjuvmVZwpFlSszX
rJ1ee6lBpA017LNo5BhDCH289TVgfFUbiYsv4sDfFpkPgdxHeGvU0bP0g98z/ite0/K5bEGvl2Y4
fIwWStEZ8tb6TL1Hp3bYjPK99Zme7UYDfDFs15RT4XWdoiJqJWqTDhmH6DTkGGIOBN8n4a0ZHHtD
bhkZ5lrUX9vJf20h/Zw7MzYgjf/HaaueOQS1UlaiFjRJX4rifnhpCUd9dBKxvnKtUmw5Kc0zMhf2
OsQfGXhS1TlsWmzjs4kERx2BRMd9wwgl3Knr1J4ryk75d66VMZVajkxduw9SAQ6zQyGEcPy33nnl
W4uqmjNSPzMNnX8bpYC7JS3kfQiTo1uo7MWA8RGeR0oraKl3dba8LwF6dgRy9bMeI4+IU2JKPbod
TF1RSjMVjg7NhLrNsyLmZ3KJ8Frrq1OXB7s+uLgFUvEm6aIWJwJVW0MKgdUyEFQSwDRCsKT28day
y7sSdD9k3qUqThjvsNKyBdsAcs6WXbjeikXB8gUbxTI/utGpmZ1LOnc7UA7YM+UMS9LJ9Cfrbv1Y
op5JARXwfCgEbEKjE+ZhiWzhb1LHdu6b+id+oIRJTJs81vJZGxAs4RYbJzLMgxrhzEBiNlIHd7WM
0Np1KYKLP6IZkD86gvhUebBF70gYjZJKGQus69QbjnlBfmybgOT/R5VrtMnDb4HTkLxNph7ReZA5
w82cZpcS2SqN456fql1+MHelo9TE00dGNEI8ped1BVjJDCYOcopaqGcGNu9D0gPAZMr3jS1s3lV1
p90Pk+EcM8/fs01K3hZKWfVQpPhFWjjuZ7v5aCtOfLZsdvmRS36wOiJS53AyiWtCuKv5S3L4GiIJ
t/nsFzvzv5OGOIur7ZLF3rEWJsZY4diQu8XE5Kb/FlvGp5Z606M7ur9Ywzb88fTCsZDhXEwoTEt0
S6RF04seLfYd4RTPNX2Ly+ANT2oYK2SelHqWiSOzAZxR2M0HX0fkF2sXNatOZifepqQVrd0MclhP
VTo68FCAMY1lS8ExLvDUMwE1jJmxVGeZVt/d1KuAbEG00VLFhOnT2o5BWcIG8yhf5Ymv7HzCK6L5
wFz2cZy9+jOxI5fsJIKTHJt1UmmeI2OAiUTMXFZkpJeoYYvvBcHVtPwrMJjqy9Vtsnki0NPCNsGt
0988RxKO6erNu+lio14pi6n2pTp3LT19sFbaVhXa5uykj1VPv2Hs78s+bn/VZnuvM2D7MHwEun66
VZPKWs/qk2Cqxz5LP3hKjWkXSrV+6iX2xiitm7AiWjO2ndaAaM32wSr80+Q7HPmi9NeqPAHDBXMg
be9WuX0gfvakb95PzTnRtPj6j7UGFme8cgsFx2CZXqhzW6L5CFWvnIrhUmvgszOjiOIUUs1seOSN
89a/9zPzOieBONAsmvaOScStRtt85yOh/FV3enZmwjuejDR/r6LFfU5IGtqbfQ6OhPoh5HajtG3N
0P+k5wp3d0j8T3y8yL8aytM5fWmzcTkaHXBdk+E2kBn/XC0oDoxUvzDMBzXfT92z6gSncMCYP20T
5ju3xQclkHgUv5rLl1Dn1IaeIeHx3vRWxpBvJBKlN+qBeS4cUAwOEe6zbnkZ+JIfY8PdE9qwvMQh
b9VSBBQtmM89weRSL5vkGrGen/7n2TiRIjDWkjTWxTrjRjxVPWb0SxoTVpy7NNpaffCuskRvhdv/
Ydp7pJVIChxWw4M9eXgqQfm96ybSG4EH4ucY+AcrTbQvr0xniDhczcFMP7mvOFTNPWAW13DtuxEr
0walk3joHd3ZirEifV2NlRfdxogolTqdQQcoDjPnpFoG8eS91qj3toPZ9OfFccebB0hu7PwfVklf
j/vOjoJwl8HMvsQNHNpaw4EnQhT2evFG0sJHO3r3/jD9VOeHviLfuihnKSek6EVkIRncDcNVbr/7
fIZH/t9lq3e5uEirEFvfIBmjS8P6pW2Gdptq6Nc15Opq8Ic/ojiP3g8HWy2RJaZ9Fwm6wJ5ZOsA/
XQvcDCgKNbws2OUZuFwwkD/7FFyrJAVKloNmuxuOWgxzqg5qfReNo/i0qVkYSnzT/by5qCUTjVJK
rJo/7OPvgYeOWzXxMxAq+zpGDIvPiFmJrd0Igw+z7Uxz4DCkndhZCPifDdvqLktbGd/KuUcqjvQY
flwdmaSHp5P9YDc0rcvByTbZmGM6oP+MQYMmVpO/cEk4Z7zB7eO8I2EmAN4AzjrH7c+8NDgCC1+5
jVEEV4E79aOZMwuTdoI1iW0Vmd3wNlqL9ej3FjSNKsO+w3+zVr2kzJFSyK+mXva+GO6QnF00Owkx
wrufavlUbQtLpiQJcVyAfGPAg9YZCs4Jlm3Wh47IwY1tu+dsrgmiMAJ6gP/1Fzkep8OeZpKalxWG
8WsKKufQh/69UhAn1fyB0cN7ihO8uRKuMMwd5494XufzUFYR2RTdtz6LZH87MdbPfmiMv0VoMsA3
jorpvbqq6wKQ+kPte+XOw5b9amrNcxwNv7PUkRBJajGKoQ7MQ/GTVnA/fS3FCBL4TzGGh87tPdby
6r6JSQiiw7MJ2gwcQ28ISPByUe0D92U0qydH1WEQFohRiuWqD/slKcN7prMJngILo0ziZcfc1k7+
y+JlGmD2qf01iRFLS2cws60yKwMZpX1zhv41yc3w7Hc9MDAnhZmt6gw740zNWSO8cCLbogo2burB
6NuQLnBOeGgWLb9q/r2bnXvjOe6jX3M/OyTYcfy2orn4CfrcaQriDhImKAaODGCkEQJkvyhPjWX+
RszU3/97X73E3Put1DJgIlI6pR7sbHmbK1tb3wrdztrWHflU0VjmJFqX+cGOOrrko+YkR2AAqP7p
eMZeBcSdgkON2OLvxN7fFYlPL0tVflT1ztXOHBqlkBmj6sMiAewo+22j63SgzG3JlePZCA7iTPGJ
2RrzGYEYaGSabsDVmkCmKPsfZpFx2VRGdDLn+WM996pNu7KtahdF83tleuIHGY+q6DFqm/iIZYaB
Lg/1bQxcw20BepEdYh64/LrVpP/v8JamXnho2/Imlqm+uKV3waB+HnogkIZGkwheAFO0QSN6cWSZ
x3JHj6MRebUL6vgZdX9z02Xj3UazZWQ0TgY/slhmTPIBSvdXl02f7B3YZQLYuuqm051kuRnkukBh
RgMnixqi2i8Zmjy+eql9DwA3ZcGflvGbnOp0zwHkExTp8cnyU02GzKSvmkge9biZsLW1SAd0bb4O
pHZuVMUxDGhvQcXRoeqpevGHFWfGbdWWbrdxKE1D37kB7SdwOelWnzXnmHrFfEWKtXPhJtyjIHnj
pIlYNpJBmRx+EU5h6zhBahNb3aUs7lvn0xbjKJd5IiU8nfa5wkTqo9ndVzom9s4gPZyF7QWBOGOx
uqBLKbEKPtbnDcf7D9SiGPGHh5nsJ+LIwMiCw/P3BOhML9UQrIM1jArnlIDOM97zZAfVzpWKlgq6
CErZxdYwXM9MRJwguh9oHZ4t0bC3jp5xwlcenVa5L02rUz+Tq6e2qGThFGgAZT3lsHRhpmb5c18u
T1ZvYvTLMfWlpflg0h2/MCrGl+KQKJYZ7o82MRMcdOxcahA3hrp56ez8Mjb2flU0jTUdnCFxpvvS
aNxd6KKOrYnnUAVe0vhb4U7dW5jnd2Zce8dgrOedKtA5f25HCws619cv35huZWktv2j7Vj/ayPrT
MXi7qCkGkg7rrp7caqMRDbZpk/Fn0EvGjVk/Cdr1NyU4DME2I6fopsfUIMldDQCmEjCRgWByZ1uw
VeOuOoVcfMr84mP8uINNAL3Dckfw3Kl1iOSzUuceVpLxHI3ttg+84DQ5efJUunSy5KEJZferYiU1
jC9Kp8wv4OWcjZ4lNsFOTn5OGrs+5bVH7E9DlOraoKHM2FaGTQBOpRcHtefOKYptPDw2hIBIZ0FK
3Z3e4j31E4QDUQEsk/DqRw4iMf5sfbhTfixUjujMEijytu8d4RjHP4ZUX1C9j+1xDgcWf8/sf7Mm
QNeuEIvFZbkvNEic/xYBpKfIXpYl3FWYefY+yRinxIIUjyVh/prpvdkOniO0GeY+42q9lUFTb5yB
ljfXaXrWB6vbhIjbTib2ImZKEoM7Ii4XFM/U5jGnCgBDSj5XuVF7WYWwM5r5viN8jOaR/dxyBOGE
2H0tM2vCVg+RnjcQ/o9crZxptJjGB8qday4DAGNy466uyJlgTGR1yVdWCKvK9Ui3x0z0WFlt/GPu
Bn+Dlay7C6rltjrTo+IL0AV+WjKN/kqzm8x8KBqyCCdvvjMzQuAsJZjSxkm8aKllosZr+scVrat6
Fwai8gYv89Eaip6mvpG/YOd+qkqD7KXGfOntjmJIWidGIMup5NlwXtG5cyt+F/VSPqhnPZiqfaKh
sYtLI3vSSsvf8Bukv4ruh9mK+MLmgaBC4tjnPMyuXtM32Dekoot4nDcHvfA+sfRo/XitMtqun64I
wuk+Cu/FwHgireoRcDhCFWOYUCtW6bcy1sFlQLwxogFNiRxHKOIkmkOKz4gsImnYb2LGz0k9easW
kllwdTeU3Yf6Lg1DyDBohI8bj/v/FLE743mQdEN/ccddiuCbyw0nNPvidn3PRo/YIEV5cIFoKEB8
fqbNGh6Guo5fx9wqNnOY/iYjL3kdep3us45wfy+i+Gs9/hHhG+75t052lRn4j5gRD9GIo0edrjT3
irUFxOZILI83cKdvU10c6460vdYx4TuSuvoKdJVo9RALYpmk17gnw8zEusswRcwXYhge0FMtTKHA
Yf91VfdEtC51YN3RrsBjbNPe97vsr444M7JjK2ebEU61nUP811a1y9aeGXQuACCMkU08hL0WFZuu
STuCBnnQ0iK8IuI7uVJrpt5a0uUXUAQDaVb2oLYzpq3po3qVQ5Jdx26ofMZ1rllHEYNnGYGhjB6i
Yhpa5nPFbYB10OnppqZtqD+rcZLuRr+tWEtOTVi593kRmRi++EULd3gJPMTm5vDmZ1Zwr7SxLAnB
Qz6M73WN2xaTb7BZ9Wx0j5xrq13DsF5WQfXflnyw9JcKtQQ9yiX/2dXGkdFXftOmsL8Og/M8ka7y
24aSE3bDK3c4MgkxfEIuKo/LCKErzsqj1kxsCny7G3M0s6e5dmeytNyT2l7Vw5ikKGpqXJ9Z9X3u
jGajyggER6gulZ465SpTolQ9xw5P3q4/bpsO7Z2SO/AdMj+l9NvEiQFFTDY51YP6Eg2DHmCtG4K8
OPzUQ2IAnFEchbxHE6eAuurBnALs6Gn1OdoZzFUprfEQUdzHGKA8RLM7TS+wOqUJ3H8tSQ5TSXdI
GXah1JFzoo7inp6KHT26JJvv1kkbLWLiYpBZVxCBViFI3OV4hwHNc6qS6G2JJVcPHvFWUMxpBw51
9yeSpJ80TjUS2ub5EEjST7V0P2Nr51ROi7MD8b4D0HjvsReCXPPjvS/oCBUdOA+YifygTeBdE4fs
ua4uOcpHWfJjaZdv4hhlbf696tufDCHq70tY3/fBb6UtGbskv9hFIkGDgXFNvYjzjBZgIl4FPvVc
7iw8KpdIK5yb9k1JFNSDkrQQeIq41SP6rgKvu0vnyH+iWY/VmJxvLGHs7aiiX4iqXNgpZm73KrhU
U56Qcq1fyVax30Qe/Rzd6MFK/O6q08Y+J8v0S8nN1XktJi5tY6JlOCvRSGtVLqaaftg1sOqVfgnB
QnhMgSptEi9Kf0QEzSLplRAbOGMiRxrh9LvMJcnS0pbrmGbWYzToC0ac4idKRedSRcVNuTqW4lk1
kDPGenr4zuI6H9vO1q+Gx65YW0W59jGNkKSazKEnrvoDAZoZ5APSpTqVoKhYe1tIPztV7VtZrR+r
I+38+cU0PXBoiffcF8Opr4Po2RBGeDf2cQENqUr2VjA3XFxEgBQjp7hoHr8j9gczo4nvUxZd0lGA
VpAT+2p2DOIgqfBV0VTSrd2gou8QTxEXterKzNp/VnMZ28Z4AyGI4axTbwzU3teoX3K84FKR0+Ks
KDPbvtZ0So5+KnCqqEFKpHcXsxvo8YLJICMqT07lKNwtLSODuLLJuZsW8sgwOwAbKFi2xIzwHgWd
DAKa06eFIRtO79Y7tzJoQwSY2zfqaSSDZorBppNTEE+00Yv0BxsLvR5ii5qQVCGWBu3NtnuO7iO9
RfUy8fmEPaIUXVmLUzGgHb+qXxCh0688nNP9gNprtd7Zki63dkTJrh52o0PMlafPD2Foy98oTkPC
kIGOqdoiN4BTzwJtHxQyiT2MtP8j7DyWHEmyLPsrJbUekzFORmZ6Ac4Bh5MIj41JkEzjnNvXz1G1
6M6qmpHqRUIciEh3D8BM9el7957bgIDUQ2OHhjfZynq0JSrVB1208mivH+TlWIw0W5afMju1tnXJ
yxUd6lhJ/BdtRgJt2/bPjAyJl1CZG2Hd8DYk7Xnbvklm3ncDvV9V3qe0wCpjzocI8deh8dQCrB+B
V4GO4szrcRHKBxdd7PLVX6854k+TAVNGCUlq89cfgK86kNN4bsepwCtgPwepHYhS6gDxVK7HQDHx
9KQ2iyPW+RvQvsLFT85SX7vG997IlacGN2qVayrDRit7QJYCAZpRqyi2Ra064j8uROZPHqsIMaLq
fRbnV8RKqsCPItQXTzUOC7Ub13Rzq4mOMqE70EPXQUeagj6XPynHh12QNckHSrkEKGICdKDQFQZb
IMWn3XCwp7r6lQiNi4aOZoV+cwcpzvqa6/AT5ZTS6bJ6N6eIVMrJRFFLZXEI23Z+T3HT/uzbllaK
72FtxegUh1rznPuIoTJo9JOOMn4d6ozVPTIQMGTZKCIprq7VeJKdQuDU+qXI7A/ZzvSb5lfhO45I
o2J6Vvb+o3DZyvqak4U51s4xmzJCjOjfhW4A5GG2xgdkyOrUREm6Ugwo9LRiXpKMtxf8zVFr9RVD
tf7TUkFm+1Pdo5wFcCdXEApG4+KjFXrp4Cmu6q51OUgzBpVLU1swqkqT8PnXjKcc2HIGJRl3gZ2M
VytE8dPrySJoEgkqdxUKqdmOHbJlb9zPnfNeuUq3X2x/eNyvPQLe+2CW57Ss/Vf5AF7nifQ4vMln
CiwBcJOAkFovVl4rcCu/VZ12HHcrrXWclxLru5J65WeGx+b3vViADW2I66rYpoIB7SOXjkJekth3
agaQsQuKSwOYt0nx9n0bK5CNLaHWWefs/gW3ULcIMRfxGFiFbzF4rzedIODGVKffq1JGyutfegb5
FZ2AqvAulkXMihpDrg+6qH5tNBh79YQop6706jX2sCKXnvKmuqb7zGBJCj1cVZHhaGKiWdrCCD6b
XU91uiGATBBlW20/R/FhbnTvW6CAReS4na9KvR4AfgpHZx1F866u0CQQV4i9Wq0cjNyqdsjyvOPE
5OcMtPNw73XeeHNpUKL+jqizhFdszkXUFjlYqTm08yriXlwZdZPu8xDBbUZtjEBI2I1o3Q1oLcJp
BRq6vCNloaYEbiyBx6PDFLhrcHyhNC3y9fTTLOvpmfrjk+Ca10XI1pEGXFbDE4ADEWkDI2oSmZ82
ja4XpaV3tfTmE7MlZdq32rMa5B+64tJZsZx8nQ3o3ZwsMLch58UX2MgBJDKFEFa3zcjQ4uddQqf+
bk11vpfPVE+lg5OldGDl857gxE0HLXNNj266yD82sZVbQhY/XZzZsfYRs804yw5lZB76+UhEJHhp
zdPd3ezXyUaWzV2jbMLc2oH2hqulT8EmBC97TDyinibj7vSMPTjxptW5w/MmT8dy2v3Xg3xtgI4A
mrt+ytcLMSloylk56Q3nrrRjxFK5fbJtTCYBq7CzsfV70E6X51k8/Byb5E8/J61tqYj4Ld9sp9NP
YWHXp7yqwgvJHpxnutLEIW5Em8boPlju9FfLTr7V+M9WGba5ixTkGwbK+vg/iYNWSBfLngHYCkus
brm/Cn0moZshxib0DQi7FIlvS3Hal1yls2/vVTsD+I0r+2T4RnNLMYdsgBKFxDOpHRmLgbWZkbWe
oy4leDchC3VpfARKzYFdT+wVW/nPzus/pypNtpbhewBr21tAlNerM0fuflDJGCAE+BRomv2FII9j
bGbGdQDH8peRRVXgSo/ZcxBZHjMjPf4rb4wc8aHImsKPsbK6GKYsYfT0FFCkuoYcQ+qKAsLoxshY
m2lJSJfrfGHLVBam4F/6HMTHbBPdnCFjEHeN05G2YgbwXW2n+gUNjvLHVGZ9LYFFy99pQRpiJiu3
QwUSm4GC8cVwQnwWgbNrXcO4p9UF6sMKhntMcUyyWrvqjbK7LF+qMClX2jFwOXEtCgDdznw+VzHp
VXGDy3mr3yvOiXYMiFgaiI6heDvPpZMjQ1I8aHqHJons5aktMlNg2eL4xqq7dbL4M23RRu4NSDwH
CY1E0EpPXea4WJXx6iqTchmhNTzhP/yopfFBpJpjZzg6Y79eRKhw+GfifRHhMWZA/USgW7mLVc5D
jFapUtoxXEuTmW4EeIbkl3GpbDrCvW5TD3ocvDkQUyku9r8tDau6JkoE5s/dH3sAOmZQPJG2FTd6
hkf5bBYvxQFXW+AX58Lq/wjZg1uTlp842ZVOma4qbdT5dWymlSVZKFkfWlC28GsQaiIffBfrODFW
1vav1+hJJ6RT4A3pXavYdAjEDg09gu1yDqsCpoqDhVSz0kBPFck36egbqtReNw747hyh0DXPZhwN
SIrfc8QfsR0+Ru2+7KLoRPaJnoy3eeyYuldZektigPO8TSdtat1dPs/ZyULtdzRIfJY+WmQR5DMC
mId2ItbmKVaiPQHZTEpNz717BgLM0Au4MIWfNU/hj3iWb57M2WKZVhuaAELvGgbKvLESAuC4Mn6Z
Plkk8ipC+nNOu8beFv5IDq3wDGuFyOC20w63c4LsN9e9k65xQDNrryGzNVG3Ao9Ka0xDlyS+Kmbz
Emeltk1LqBn0pvUH4l+whMAaVxOz2c8ozx6ZM+7lfVVEk44SWajrVJ+TAjIPtku4MLEyvBl2pr5E
Ab0nLuVZS74RSOlswskGQ2/8koJqRFy7rsKEVxqBAR9NEBZGc3jEDpYTCeT2PIy6sXJJG5zPyz3K
h9GtZKXvE0N9tieysKsxIzmbXmxvRdGPeGxRgSY7cinuARCQ/SLPr1NMZflwG93auzLIL26Aam+A
P4uHQsN7+9dXytAioDchWC2yFk9nTut1FSHgpaHuR5tsUSnqqnR0vMsClaYig94OrYvbOXAuPcM+
TZyaHha6NCYy1jP2ivZBS7h9+NCsjilr3cqh2JOKDgd41wG9jbPNi3Zcij0ammCEZy8i5kUlotey
foGPY8cZOv/RGcWbElcWB/psOhTq/BWwQbWrEGqRoJsHW9dnSVE0IBQSv+c3GcI4D3JKmeW7IMUR
T2bfzZvjL8EQKS8Ym7N9WKrTzdCgDWMh+OFge10hcOZixamBX5LlrMfCPIUPtUp+sVEhVLAm6w3k
+rCm+ZvC0Fast2FlfLeL/F0O5S3Vbfeslf6+rRpWSvjih4wp0m7p8CBDZ3aTegd4m+OnFpmvjV2W
Cbmq6FOqiMYg+vckn8lT0kZlC+VwPAOthuszN/cs+EYzpt7LiYKnv+IXg46mc+6Q7V2HxJjW7Jmq
1b1xralXyHHl9jzryAGq30ebwAn+zN0suxcY/exBI+AQgxeeaXOIFpOIyy3q1cEu6zzr2oJGeClN
aJMwgD+W5SQKSDgRNgp5UQ8VogGGVtWhcgkoRLFq8L+Hw5nYkmydiAyDgeMVWcrTszQUZiViAqkx
GT+1vIeEyXAaZwiR7j27SfDDeO05GirkDb1DK32G0cQFEO8HaI/oQIlVDkWgPQerUCEPuqsfQaR8
ukJxkzMY2zlzUB6SOONkPcz9WR7Bqh8lGLK1J1Zi1h3rVUmQrWi16ZF7UpHlPOvMK+2uXusphpmm
mDvMvimeY7cdmiuj5gZKUU7rwDjKJ/JlToParuqB/Dmi7yFH9pqmIL/FJixfiozqZZwxOI2kRxxb
H0qEbZ3zHPakXaKcHYQC8K8HHVDZitFbtjdNIeeBWnGULbvMzxh3VoOxDgiVWCENI7/ML/07ZVl3
Cdtsx1hcI5tUtzaWT2KoKhpgicifaMGpIlwFJdDPhJySiLVb1Mamhghqcr+pdjQclt2a3B7Muf7d
ClVIh5yTN/KnE5OD1kDeVbJFpFio3iTGINcJ9qnaSYMFWrwVXTUEvL8kNktf6G9jRB0Ha82eTcr9
AIirR8QoZwwcWr2h2v+JpTHBQOCA0TGzW295wTIrLy5aW4IsjLCR2KRpzSqdvpij+6RbobyJ2pKS
dFUKhg1xoiX9VP7tSj+Wd/lVNSM8Mod9m2j14u2RBp8Wcgds7errgn2lKI8p+svpq56gKaPlsQMx
qD0CCBcr/s/pZ4gRc+nT86FUY/hazp2yIwlzhTV8VgzuX2Y6r0HQU06PF8wP40sbaD7W6plrvhCh
2cQhybfMc8m8kzAOZtJkOsJFgfPZB/tReEEdPC1HVgXKpcnPVoI3cVIp3vu0UW5LtTHSXhzxWfQt
QZ9SjCcfNPj0O3hYuGEa1T51igYKYLLDz6ouEQNU3m+RedaE9T1L1WkDWs7Z0io+ohmG0dcBPwAO
kHJ0UQg8ES85XtQxbxDDOGU0+keRcXOgwI2OIIegj9BmL0OSk+ljXWXnPbSAHyyXV6TYkwAV55t5
VG1SWKEY0KoCs+DR2r6S6iwCvCjy65Nt938uvTBNMb1deoFWo65AnsJ59bv4Dyuv9VXbuuYNF6R5
M/yS2LaRWERpcnTM9EeitTG6z8Hn6D/80CADP3MiUoIVVpwJiSz947wii0GLZhg3BYJ7rcOPJF1s
htL/NgQzQoN/ZXi/+VN+z/YCBGotu7cEo1KNIa3dSybcZNse7bm8oBfLig0+OEJo1ud7OSun3gJq
Ke8Yhbpp+Q6JiHvqK4Y2Lh5lzi66+9AU8ItSvSP5tzAe30PRvVfJQVnYKVmNNHB0CVmr++mtMhxB
SExcUuHkOUFodKfZQBUlp/oTbftbPFO+DRCAi8K9y/mJXSM5jewYIYSYqURO/8w5fJ211tX3lWfq
K16ONjHlerKLyfhdZ572ZlSWf22NLnsjXBHwuDc8e3hpuE2Y4UsZ18wxi9Sg+dHELcVlk40HX53i
W5CYT7kc6i6uCrok4G5EjdMpKpml5O1ufA7oV1IDO+65F2o/ZxeWtnZOceic6RJgVpHvHh6lgy5i
lDwODSwQGhTUUj+7SlWukAzWItqOSX8xfB8bAuG5XR6yRdwABsaVCYCmUrbJaBVYDerqFGk9dTXx
DAQk9aAC3cZ4jkE6IP3qr06I09c3dUzVQ4aBZVGZesV4JypACTTnofsIJzpC3U9RXEAL79Ob6sDv
qXVjZgY9FhtF+VNB+EUMnPVjWTFaKEniU092bVcGF86bhykwg+NgMQiTKRqkiveLgisRKhXeYXOJ
X/aVnx2z/fe6dq7InruXwJ3V98r78OkjHZfPn6hvf7+0dfshPch1VwPUeSYaOdzUjmNv5NorA777
cjjLRpCNb3XVD5+FnoY7L7Kb06wGcEjA9a0Vmv5PyEegULLc2cin3kg6OyPzivcyBmAtPkt5bIRL
Mu0ziqJrui7xz36iF46OJRqcreUb2as6z2B0PJ0AD8vdyEEDRuAjCmrsxmUOtwky/NoWzux6Nsej
ZJxpswrIJ6nfutGGqjEyxIvc+stcacZ1ogpCCnqz0IHsISmPK/lUPigm8L0YMYSeTtPRAXe1Dyt3
2oHhBaFRTdmqKLX4l81xMJja4VMl/Ygpxj2fiJEeRaHaiwfHjseTXvZfIlHAznnoX3r8G9Z/Gaak
f8p0ImaViBqjMk9fGF58l+0+bW4FuN270CS0D7k6OIeIMeEuL8j9riecJZEzPx2jZJ8BSyIdRnbp
3CONM+7scQyWvXXVHInulPtem9DjtCe4n23FLgHlYxV80mf17JUdqpHIX4H1h7LySzaCK6sgZ+/0
CEE+oaCBaZu3gn7GrqFjLZTM5TqqlUtBf/xX1xWvY+gBGSsj6P8mETeZDocqwnMQ+Xl5a8OAlpbh
2hdP1/0nBMwnyVHZT20uvkSbZZZPaAyOzOLTQzr/gnLPuOmRPa1Kkfs2q1a/BpPzLQ6maiOn9K6C
fb41gmfbcOGl2vwdU2G5GUOXoNYx1TfLlqxrkb+Vk8mkJ6Gii9B1iTmlNxnjHXrsqiaJZ10JRx35
4NmxlU+D8YsR0iWexPqUAkDGAtsp+8CMB8xj9VFafxN8vqsq8+abMpdbMpA/swKXKGlB32aUz1Eb
PdWuvwOs0ZH5UXjYjG1FCFVwzRqmjSRuNzsZrNAbCankQQZsygPez6xEO4ddXB4cszj3dqAfzQof
rKB+VSmQJ1JZ9JM1zSvbNo0/k7h+kRpZOCFwLXPHO+aODcor1dU7xmxy5rCRJqy1Bxn1ktcAz9sw
V3fIi7WVQSDqSpPaAZLby33hBGQilhXb/TRv66a3d0NkbGSdXJk0qEGWW6iX6JSBw333oG2sbCWr
mO50VCYBEiyAVXDFAmsiKy+h9W/xukUX0661+mVoIOk0VgxBB3z2hqyr9mhQqcdJgjYkoxlcWLTa
PSV78QyF1C7DZfSrhqQ0OmTd6UJbPfY9se/i6eT7CQFgFDu0Hur6WMdFsbEiG4G8+1ZHKV1EDU2e
SG5VOhfdROmHDEyc8IdNoEfpAwPuWjrm0i1sESW0LvD+CyeoYfrFkxxQtPMBgEuNELYvKcX0QfXp
HyEEC77YIZWkYHQGDdzRfCIza7TBlMKNjQ+JaeHngRiprPui09inODOXUXsUV38RJ0x9JkO7pUpN
WF2AMT4OBm8HSbndTUr5a9DMm9+TfARPAyuQD/lypTlkw+QOpoSsHym9Oiht9WvdtO5mmTUuwEUc
Vily7jE/gbCZdqZTPpXBjPiN5pjec9iuk4m8D5tfeGNiDNn21ThzF6Ia8QiV3SzbjaPl5btb+5fc
Yl5kpzNUCgFsxWwersw5UT7DrNjFs+m8ARcaj/6ICK4zuQY0VydmNxZtyPi17hzjiH9r3wh9r2v6
oCwLI9xUKucDGjjkQyHquYZ4d09BkH2VuKEx52/UTk4WqpCFVJNFN2BkIWMZuqg1BJGeomOhIadO
m+xyzxsfKNKQ7w3vvmWKWVtX3bGcZN8S8BdyRBua8bSTJEOVgRgwM2T5tlfSitcj3CVa2a09m+8v
uDhY3VYzWSheDp1Mzqebqu5PWWqKA8xYn4q+jHd5NdPbLzIkvOikbeReD9rZ6YVT1ndJXEI3aq7s
qKYWzY2BOMnhRxhn+3mO3WsNKObcF1xCkzp0T7OCeQQN0D80EXmVfRr4K3mXWWFgrFsrKldqYX/B
F2j/opQ7Ksr8nUk9agsCyo91ZbjbXACklSTZWPV8LS2VsCB31I8hIuV15WR/9GavvyM+wa5SMxHt
A2Lk7DqleBQC9SxniceQ/21RMvYdBymyI+5NO16XoSca0W7rj96myfzwlEdTt0ZMsZOrZ5bqP5w5
vBVDY73BVMv3LcDmjXwadwNYW/BDq9Zl/uLFLu+HwJLIkSf+zQC4uclhzorivT4yQCzqwAQGE7Zn
GoqkA5Ho+hIY2TkfFKQk4llUtgX/YFIqQdcZuiriBQXGxfWHm104CL8863UyAvVF2tIShdNuFM/Z
TwXpdw/Qg+T3q4ykBbc7X5mdYyvn1nDTrnmXXzWjOT/CmbXLdKZupeStso7sn7ExB3vbnkpSssTM
fspJeJeFLDN1GV3VgvA5AG8j/A21/VZPGtKUTZ1GSuMM2yBpnYOnxfMrAtmnEQ7jbdBTPCqZeXIY
jl9L1dUojMQsb8Rxf1himplvRMWKqxXFG6l5G32EKO9zqexD+jhDHBImJS5c5JMlLTYCYBULI4KY
s+QNwXBB3yVntAQ4vXXr4qjePcDY8gjiuWLCZsDstqCLyKs0Jutiy1n+vSJP4JSmaITJIW6ujmq8
cU8yNmmHHyT8ac8yROuPXNYmLhkMAHzHiM9grFX1HcRBt5XaBfglwc5o82ETFaV79amfISD18dkh
XytuGITLfaFU/JM1A30NBkzUDoFj6zw1HgY89K+dc1bDAe4EMJWTH1U/MkFJHFBbWv2JuVwPhe/m
OgPnXEPXubpnZePQpt0tksW6btgY+/iYNJCxxReBWjA2mYYHdZxJBW2SoNg5t2SEt91W3q3AVbhR
wpFiu2TEd8Zpx4CBA8GqkdQixa1oWc7jpkjJ7JEuJOhjLeAb9wKQVMQe41WSGsGqZsYg+3+KlmUn
01bDlaOo87vWpIRCKle1u7t2X5wquhy3YkJ6DyRjHev58C6/QnGGRGYESJRoWnQZ6vFl0ckosZpd
8izEYKO68V1R8n3QGj3ra57cxZxHnQXJZ3LsapdiAlr3SoaqstzUVj78dIuQ4A9fsNCbkRvOHV/i
GfOSbwT2mjZdso+qyX8FDrBdRpU+ivO+vyaV1n2ylCp7xjgp7F/3xiqLqnvIywPkDcaWQXCUJWyj
0ijy2ev30eSdwf7qTAwZUxk5jUEKR4WytsYhMBD2Ln2oI3BT6hd9YYZBxX7t9Vbon7WHnlDAizw4
FWImOhWvbzm2A/grO5JMOyd6pXGYbM0CU1XXlq/EeBt/KvS++C8nQi1lwKwk5kMhZXylu2b5WYZO
unVhFx9lk5/NB5KJBQHHaSlFTat6sYkY3mRyMsMSMHLkDR6+HXyMgg4GJble1+BhB7Ayx8Ymg0ip
dG1VIqGSCLNJRIgZpt2gHdA3zVT7m7LPkbd3znOpWArAcgo5IQlS5KvrfnYx37KvpwhOJV3JuQPM
wIYaraKM05WDc/B1oo6kpJu/0xmy8BSR6CGarhffc6JVo2TTqRKWf1ETnNRm+m6VNu450i1ka2Bo
neaeNhx4+saEOi8qYTcu8huM4g1EMHrRVqSfFWcuEWSixo5JYORenF9b26zvOSOxDUG487bq6aAV
5adloV3KdM3cRG2bPqzmDaMmWI+qmXCDMZTw9PpdYey2r0nCSdweCXifX5xJ9U8hKWgr3XRrrgwg
49KwkbtpszyN52dMpsljQVfkgbft/BhhUaNtOwG/F8tC2BcUsZP7GU1ug6hWGzZKnwXovesznQnl
muZd+ywclHR2H1zwn6j7fp5+0VJRUywDYiq0mCZEwZe0eXYaE8O/D3V9co01s6YsWSHwbLpW/15F
1UcnCFhVP5wbS3NeK79ErWwfhqlkGC/G9KmW7n0chevG6KtL4tblmYmpuyPeQN220HiQJ4zNxe+G
dt0LO6oGFxpc10ab8viLZmsfHuOnn93oIeEAH5in1iUSXZxAPLgTiY1Krm+KEA1t6TbmvQ75qXMS
fINKZO+X1Q6zfbuvBsgFtCFSQWGMnxQAWdeohwx9Ap5ymrtOFhnvpk/3A8X4pRf0Paek0SivPMf4
Mjv5i++mFeRz0cfAbElHPSshGAiHWFCr1ilylFuivdPGcB4SNDGoWFSajHpoVOpmTzcROZ0ck6sZ
1Os+X5PRkuwToUmJ/3Bwiu/GHkvw8iPsiEitcc5poYpE4T43u0Pi118lYKynIQyNNR+35WBUiDR7
oGR2ifRNMOqqKFThKhkH9IH1iwKbdquUzYQGCOjuwqsqUmTqVXrGWt8dghogiWfWX5CjI6nDeA9y
s6PTUA1sWqaZHBrL+wi67A9pO9N0g2QGt7BoQHm0+ANEpKH+rHyilR0FhTqTqg6oKDo41yJNwy+T
/Jpq7hddsX9IdWWdubsK9V+FGO5YMQmh1Wx5d7lOoJZtNyjUMiYrOe1jNCOspfmbYZJEHVcMp8Xh
cUacsXAVUzso6bfBi2oV3BfoR6QVdhhE5FyGoKhu2++w+kj+I+1+wR2hOmHkgIU1M0amkOIIKh40
JVzb3Isfvums0mvQaM53R2EH7ZIaGSCe9pWOI9VYpQELl6rDg61CY/pat9qXmd8uVzCiaTtcNPN1
aUU7lhs8uUSy34xz5uWuwOSYP1TkphxmhCFVb5x1QMThVa8rJrlGd1EjbV/h9GmRJuoRY67GW4dU
i+P0VbNGY/X3v/3P//jfP8f/FfxRQO+bgiL/W94B8ovytvk/f7etv/+tXF4+/uKp5xm6YRt4ITzH
Nuioqvz5z+/PKA/429r/YDBUWYkzuKjvjrHr9EBafy1g1gr0Ee0AjHq2wN7jaScmOTPz7Rgph+W3
N6164yN6exj2KIqJ6dHrVnky3cbbGipjzcnvXjMth+nBqPTeDtPRSwZOgarJzFGoO7KkvQ9d6h8l
zVfvabzK5LKhm0EJieZeISe65aSyl6GclQ96S5gLI08N+l38KfPYgiovLpppfuljFG9GTRpDX48O
twIPTV24ewbmGMM16DB6i9uxYmqq5fAxfXJZ1lTp8y2dx/kWMduxUSVhu6+etQs/caEApp3eXQHL
GTeG2f6OuVb933wWrvavn4VLbJQBLMpwPSzLtvvPn0UAXI4hsrBjzxY514nTH/xe0w8tGZlNN72N
Q+gB3aW0zT6oPWnbUvm+zI5+cEtbfYQJMNsU1JLBjfhhqnNwNBWXRqlXNHu1todth2du3ToM1zzH
IYAyHIZnRShI5PfuQz5jC8mOvQom3Ag/6P0bmAEL8yq/oiegrsekQ5EfutVl4KjQkgbECU7fsQig
KddQrCbh5G7GAcWBTQg5SBXZ2OyjOjt7+NeSMiyeObdtUY76o4HdZLnRsB0MQ78aIIaOgVZs+hrf
CAVoxdRwOMrG0NgiTS977SxH+s7k2uvZa797s948nfZbz2hnMxKMcAtwjNOWycmvGJm4Y92ej24C
zwHF4r0r1Q/57SwjbVcTt1xArO0R8Vz1UAkT/Pj3d5eue//ykVqaaru6gyvORktmGs4/f6R54eaK
U+SIXBLzpzSo2C7viY3fcReUqsW4Hlg9ncgYd1pyly2dCWnfaqmTyUvB0SjaBYZTuQd+yqWVd4F4
KYkKc595RrqycpUaCcGHq6lv8gKhUQJu3PF2uVNZL30btU9sCxEtLaGPMFgS1jL9EA22Rey79UUr
MNoZ6BP2VczhEsgiVN6mxPNdtE8b2A5QXje8FDW9wGyK56sT2Ks2Y9lFEzPgBa8IgQSk8MDt8cSu
6TFs8176Rjfe06y28OSJQtMpyZlKkipdSfBUm4TRFXPt5IzzuqLVfJkDX3v6s32LSYAP6GD+DJUB
MVc50I0SvzpHJkqzydwubR7ZTRybquSo8CfuMu9jHplwL2W6giCU4W5Xn6bBCk8concl5FhZ6zU2
9hzHYyNCA/yxFKETsUOHuuj9MzmcPoeyFvGnVeoHs9RVyKfxnVOH+oKB9iHNuITh3RYp3GxFAdAX
dsOJI9jZoGSLyGF5gjs5yJOsfKgyYqvkSVl8L/ktlEjBgmfX0Jfr/Na75S+bfXPrG7NzW2a5MVO5
vWrO9Nd7RwX7zwG8tbW3BFYVNXsN+VVKjAlLW40WCo+JrSnj4LiX220X4qPItexEJjMZDYsn2QvO
FRTnHbrgdKOxEd+VqS/OWvSBn9QCg9YY2wXLEk6zC4kSzKUsIFLX2iSao59iwYpOu0RfMS+wAFXh
eLLNChrWPA10r8chEpDVfZj49i9t5pA86ECo+u5rqIvJsDrpj5JwnF0S+eV+8a0mVvCWgUTjxlRo
sfk6J0t6z83doY4A7nCrwSOvhDJzaXeZtmjLeNWHRa9fainzOh6Bewwvy300cJaN4gHfA00BujWO
syMBwV9zoHf2VmnMp2UbkxdRgAtv3y3uARC1HP9JD1YQxcq6h9xZLGHTln2iZzpRsj07Np54hVnj
wdSqekdQ1ACeHkdlyN22le0DTbUmYAQAGAz6kEtsG6efL30JzliWl8akfXSsZjd6v8Y7BK6PhOYb
v6tAOeZam68lg0w+MP8kqr2eiv2/X6VMsQj9Yw3AIuW4hGPbaMQ89h79nxcpUye9tTZHf2NnWrtB
FFTsOJbEO7mSKDmaZvlUvqmOXt26NDkUyJwvyjigoh6r774L0X0lXxt5dwRB2cDBOSfRhbwuIAeN
SgqosGv0ARqztp6xGCkpEmPx1CaHdJ22lbIJ7B9VnqLz85kfF85WANC/deN8zpLauE9ViN23bvGv
gXYtk5ZVEex33QzeGjmOSob1BJZBcTIdTD58y8gNaXs7TC58arTtv3/bDFEa/ePb5hkGMV2qququ
5Rrev5ZOQW/MyG5rc80GWBCd2VkHZmvZ2gbCSuiF/+jRw7D0AlNOlIYACocOtDgyeOaw81uvfal1
9LFx26s/ks4PSGGziqtapflF8wtY1Zlu3pImuxlRdorS2LjYqCTXRu/ZxMvu5GnI9dqLO3busRoB
Evz7f6Cmm//yL7RQ01qG6liqY5r/b0GihJip8x7wb9bU00nW1ilgi2No64+uK/+oGMyz2JfZITNo
m4ZVD/KUruq54XBzpJqEm4Zgj7RE+xoZOEpCq+kBwDKdvc3i4axqkbN8aWYzplhJ9bFi64O4RH+v
WwKG6/TGlzAfDzojMTULBtJEgurh0/wi/5c2b6a/zBMD/STWYDCL1Ax94JRiZORUdriF94YFXUN2
oOyuYrqAARolno6dax4rulrscOSbGEd04Ljx7eJnURvm0axd7T5iQvR8wX4Xk0VfwaUYieh5Ky6t
l8jq/kzskFFbIqJNJgM88RCR2ADP4cHiOL4Mw9kFYwYWLn1KdVeDmvqWFMXJccmdRa813OIBIdjS
hZ46f4cmDexmoaWL/qycwmtYlQroETxXsokZqYwotNjG1iCA2k3Qo7Xl+PppuLeh18gRsVpa0UIQ
Kh9czW220L6e6E71HeyV7gSJNT2McYtbKa5xcgpvN0yNklsYuazahdErjVvZRA97e28NeFAzj1QI
zKvMUlKv2IVzda9Lb/zaixMBpoxCj/IPWsPB00/e637bKM3Zb5z0LveUBlTWf1MvW+b/p7qCCUxh
ZTg6U1db/Pk/HF7c0B5zixY2KboNx3HFcK5RpahbZ2zDdWhb1TWoAbkzgFnZlv5p54B/sqSBllq7
G6YwpDoyhGXbhX7KmDXeLAcvv2jt1dBgNlPG1jr2pKGqgE9olnn+H7+NxEquviJaTdgGTO01KLjK
y6kzDrNa4IYpvEdmZhe0B/pjQOahDGEOe8LBf8JAvohaHFphgB5La5pN7yf4gIWexgSHcwqMEt+C
qPK1IDyryuw/5MornpkNYlZ9PuK5SR4WB/szFuBn3HvGQz5opfMrFpLl2DHpEmiT+ik3N3rrj85z
3etY8HFKQcNIkbKR/3z5jsiHkFSlLArRfXZAtpFuz986+yudZU7ZNg5U+Q5r4m1W8O6fhto904L4
WtHXf7HLtN4XWWodPGaArzNa3SJ88GarT/kAxXBc+xzO9n1RUeNRiKldHd1Tb3pB266fR7ejFJ4a
ol3+L2Hn1Ry30W3RX4QqpEYDr5MTMyVRekEpIueMX38XGvqubbpKfpkih7ZEYYDu0+fsvTYVmjjS
VfMpLu1vXcl8Cc4QXJ+C2Hs706dLkotXX4jixXPT8sWy+xy1bBpc1Xu0k6ML84OZbDh+2kEKgxiK
RpRQ6I8Mw2rML9QeF70EIbKqc6MKSqRmaJ+DADmW6p3oSdsCI1owY0ZoQOml5cM5vGaKUVcP63Iy
lxdurnulaumrqHuwGJLqHkuQJKQiIfn1jM4WheFcaY8KEbHW9Wg+kUXReNoNlogeO3xxJ28uHobS
rInKnZ+UvAqkXv+g5nlRxumtnNCZu1KjfRta4aMXhb9fEt+4VNUc3cS0yPbjZDxBWMf4Xox4eixq
tGVSDPaqg+nqFid1c81u+LXWtLshzrxnHQ8nOmLYQsv4v+kELmSvF5uys7qrNgYLrAMpG9kD2aNm
fOQ/b55a9oZtMVBBcwh3rg6Xnhne/75S77V0Hg/4qj+tP2wsyHh2vtNJukRiSx+PQNXurE0jn89s
2M+p+K4a2bpfp4wV4+9p6Pk0fWLEBTy1pfPNRePEwT4KHkKnaCBLNHF/EUGdHeZmiHfCs7LD1BAu
phlkB7TgmoFdRUuAblIclfNusj6VNHOG6mMx9/hceCAfYzd4ieNQblS5yrQgtQ3G3OKHLFt51i0H
/B62CsoJ9yD6rLuwUXf8mYsFA9Xl17KkCxkv+FmVxyD14Wc3o7BBGnvqQLG9Nqm+d8PSeorS4jFe
MlmlXxHD4cp5tww/72uCRO79YLp4zmAj3hO8tbxv26k40LqNr60ziFM751hZ0VIPojEf23HMzhIX
za4U5A5xIshehwqLpF7DAC+AvP5GLDZlCEdHNPXT1HfBoTcA1aWNEK+llwKq5xDXtbW3KhNC0+t2
Em6haidass84ISAfjxM9viRk7WyUyFB9RQSHeTFzHmXgFJzssLr0eFJiuqTzrJnHuq6T/azPmHgL
T07bOkuDD26gPZXFdyXt+Is7YpbmDAsLq87/i6DBMRgmgynWAGQdIfBrXTYHkmYfRrvMfixfFH6J
lENlK8ZQ0ndV7nf7sWBKP7YdRjJRPFkz9tncHqOjkaP1HQrXf6qZZT+1JeAw/p860s2bHw3zlR5v
dQhIA2FqSHTflEUTq2Zt3pKlOTZLfXXxRo4dn9xYPCts7Sz7cJO4YPptPZsvgzc45+VX8/GfbZOm
DokV+99LKCA8OlpZH9R7fWIcUQ7crNFqTo5DrUMg3vQG12ehdTbxQ21UzovpjOeeLs395Iz+tnM6
gDifBwuuS59GCf4AUV28ujKOqP78R+F+i6PPHHyjbVHN3cf1Kwcv+5Rkr7aY/f1Uxe3Bq9vm3GIx
2apjq3rp5HyE7oDUq8lXPBAtw+a3N0GFAcoFoyPm1KJvYTmPQnCVljGWF871cbZIWEWuWZ5bAGqg
UxH6p45MHiXxvAzwM/uemRRelCg4MOc1HxIW3L3WYjDRnfIpHnr7GVG0PhkZj45Gx6Eu10hsXMq/
03vA1jOyV25yIFTs2lLL77PIOhH3F1wblwlRI8WEPiucd9VIuFPRJy9FrBEBIiRss8hgH/dB67CS
1gU8J4wgYvLkh8rqglvH2Q3el0P10pXeAdtbea6bxegXieGQjxWVwCKxzazhpVV5zhAGrEubG8d2
ru0nlXriBnV0jmCTXOxieFUlmJnTFViP/l6ndfs4nAg4Knt7n3Wu8ViSVQEAyQ1PJGo8qcggUYk7
6QevfyWh4e19moKmv5nLHd33XbbFSNUfam/YhzGdvFXaIbqRP8aM5Z25bNRD1QI/j8CdSmd8WNW5
2KjFITMMCJzFt1Xj6uilg5pjSsMd8t5ku2YzKqnjyrvIbN27tEvbyQjoKWKSGzbl2k2A/6FpUPIq
272qQVLZVb/Cr5yKtd8aeLKtfDZfu91HpfECWbm4qBarWHx4VoCG1I3yHWfn4q6YarEtEq8+yTzs
afl5NUdIn9z2ETN1kE1ILL9psxXcqZdlEK9q5zJEfKT8AbYBO9C3yWzski+RFwWfo3aQbIukMUra
dafYS/InK6rfNKCazw7hyleUExl7WaTv/nyEEu9busIwSfHwOOgb0pGuYf2zQrU1dLFVIxK6R9Fl
1BLGMZKxIAMjtEE0xBqWoiuF1rdZd8frFFjhnWjCN/AJ3r1JYSvj6kEV/eoFCf3W7jP35sJ6OHLu
Mzb2kpytXoBohRyRLWolO2cSr6DCU5hdy7kEkcUZP7sWvpkcYWeasBMXS45jmT0JBtCoJ5o66rRd
hoO3C6XfkZFqBPu6oNmtoTzZEhZKp0/fq5FUs0TFdGbW30JsBfriRPBwI1MbTZLbjUnmny+kvfS+
/37Y5kKyotBa8hg8S106/7yQLWp7oQdFup9a/1nraRpWQMmAAPJV1HQ/UyOgdbm8pX4ovNo6oNdG
YDDMxvWvl4YQkHMifJ7yZdoMCJwHHNVYF/r3KodCvYiMSkuP0m2HYfsCHkK7I2nKOjYGynWDU7om
ykPj+ym1al7bNGA9alLAgGe341ZXdAlO9GJfNWmzZ/J9ZqvUnzC/uDunjb2npMztHe2d7Dnv8OIN
su2fB5L6dsaMEPHP1+7fcwVhuHR+LZwGBr0eeznm/+2Y5JSZ14Z0ZbYu+OyXMvOx5DRh/tDNsXaN
pfFNSyftQKo77JWOEe1czFc7mqLT2Mu32mrLq5xkcTVLmIHSGs1T1SxEJcI3qUeaR2+JQHYnsNvL
8iCClumB++BUbvZQVhaHghQ5eeGHPADIGE/MDLI7BPz9IRwienNV8hhOTIHRy2TfW4yTA8bbLwjj
4DoGwYmPtLoWLiEljHDB2vjFJZXyNFtGhEhlMF9N0EzEqqYnqy3KJ8dPXohP7PZAOcIV6WqO4pwX
vf0Vlt+XfJjaB5mVSIqybKAMjRyxpacaX/uycLZuAc7U8HNrs+iXroXufYM0ijEkTrS958GfGSo/
uC+Zlt6rr8wpguYr9G6reBdm5T9Odl9f5t7rd3E/EWJFnQsF7eXPH6p4/0B4wmCgYOsmrTtHZ8rw
zw/VaiioYgIFtpE5S86Wy8RwslMMB4ONxQ3Kq+lU9qdpbiFIGzbYrLDpr0JrScAsJprwRvQ4WCE6
sZT0MMyyVG4t+No4JaSlFp32MezBSON3Q6kTutpHztGfXbIOHtQPm+BCazn+GNsz5I5w9k+hhoY4
IcITwSr6TmvcpqH+lmY/lVq3axeTbNPpizw43ngeQfU18VYY6sFBF3Y4QYrRQHQXFoBEye5ve6N8
E5lxdQtU3oxWHtjmYXG594XFiI+jg/Ul75FVj3H3s5Dzawl89j9ao8b7DoPnSEN6hBjYNME8fIb/
vMoeiWlCRC1F0DJ5FnIYNnWnF/d0cCMgeLn/sR1EynYjs4cZjPS+0sMMH2Iz3QhlkkxIIhgzWBe3
fJLVCY8FaUFNZdzBj4WuZ53+fFeY/xrn8vu60mHQqXsO6+S737eG7jiQPUK4cl6at6gdnQfDuxtG
U7tX34xD5jzUU0tZk2c/3baa9nrjCtK7F46Ih1qwy6wjMquEZyf0L+rF1a0UeFu4URMFwWF04/eT
s9ei3EG9GIEc1n3jP7qP5vutc7n0nonCz2B8Ju33XWnPt0qpBU6zTRPrSYYdEtmlOrZ686tIArBs
5cX3+/6bLP1ykxg6GjFjQQEzdvhOQ5Q2V/ZtDiqykjqOgnHiGee4pXXauBP9U8egVQTE+M/X37KW
C/yPfcq0TYPf3LLppzPif9eSaoyJNb5F9E1GwFGhm4SxgOD0It6pQb9m92wIxJX0E3lStd0/KcE1
vdNgq+eZvkXyHe37xm+fiiSL9ol8mztBNd/Z+XG0i/lAnTzdNdQHy6m+pzlIvvsSgh07TDNjptqL
7ohm3M+qilHKVWiERdd/XmcdarPD/Qb5sgLI7dakZNJcsw9lMvUPYB6eI9sydut/bMXj79EumwN9
V8M/dpMHg8muyBlbjOWkYPe1LE9099qdP5bf2wYU9zp+c0pAlBgZG6Y4c39KxHyz0uxk4DcHUNMD
TYpxNSwdhIe8tbMn+4mqaG24DNlQvJUlMrRpOeWvtggjyJytGVjs/4Hzqxmq7LvOuVbzMdWBE52i
wvpQxkZ6YMQeErcNSkyL++YpiUCv5aO5b7LAuY2ee9PRxt6wytzFdRy9yHxM9ikr0RIvM3EY2IcD
rq6/Bq25nj1Jgs7QJhUnqONXtRiU+cJxsV1QZShtVLdoFSNiFYJh3Af7fhHHhSYoJI26JGgczhZt
Gd4RpbQt+8yAWoMYiii9ZFsw2joYRiP2MmsHJmtRRBDoRGSr2+cXAiHpwOD52+EmMR/VCzlfm4xI
hfu/3gpxkm9cLBSntg2t9T9z47E/2BWQ9Jiuwi5t+p8KP+BWNmkvYz5uEr2f722Ms9INw4Nd4tnE
B3CtC8t/RdTWnDThdfwR006L5ujFwK+/heTRnW25V83FEP/FOTQSb6N8bW1b0Bpfiauq5WW6nvH7
IMBmmIDCC9g7Mdi0i2DJpQTd1fVk7cfUrU/eaCKAa2Z76TjZe3S33gW1W0dDh1A6LcFBFYOMca2B
5u0EGa4eEoahkXwcy9Q5EYlBuubAPNUvop8yG8c7faITOi/1Q076jr/MMoFp94dGZpwYR/krDwTC
TYyvewUEgobYnHo7vuEVia6z/UUBBZUNbmqnr5haXAQQYXdUk2L1Yk11cjL5ZAwxPOnwGc5d6/Mr
M0A+5lFK5xIbUb0hdHLh4JnBNy0eP3BcjoiUcjeerk+fkezeabnGTKCYWV4X0536e9WLCYu9nIvg
N2Bt6AkAp9V2JkEUnXpUZvco+DFJpCUo3H6oPjtpSEYui98m6LUA3zT8hcIhxjn5ULXIMJ1eB9Ah
zTm/WgxIFLlCgoZVwkfT9qwz+r5LQV0oqG1JKEy6HBljU10CcyxvjecH51BbBhUO5M7ITD8s/6Le
l/2L7wVflVO6jvs7LSyHC1f2G4oR51AuWC/Nm2AhC89bE7P1maDWKuVREgMAOnuM77LMmm95ilKU
hza8rIKg1kqd1TFE0oO++e1zEW1DcBPKNpmU8tJ2Bh+cHX6i7+4SrUYs0FRmr6vubhTAUQQWaUNn
ltW0hEDhyoo2ft135zV/eolHk8pG2rTUTyFEeaIN83pr2FgsYYr/j1pSim8RD0ySlOVBD0yMmGOR
vaJsG27W7B/yMh8+gqQf9/r8TBxAtf3rPL7KV3oPgI0dX5guvhnNItaNCdjAKvo8ZvX00ueds9Gy
ujlhXM//4yhlieWs9M89SqAzchibGKYDPvTdvLdow6KA7Zftf4tMZPBltQozZEX+bGLRtUqyDu2B
MKw49vSr3g+3SgTBpkuCZGcPWnfpnDx6MBNM1W26oW+S7v3AoQh39fLTOLbZhjqku8xat7Auxzv1
okQmmkFKBwyujUtoxkYB3KmSLk7pOp9ifGH7YoiPdNwx4+hErXFprad1Owo0Lfok5tk6OB7uI0Zo
xeexfc50P/hs4fPj11ymNJD+uE/b3yM/HQloX7neLamSD07a+Ez+/5fSxlYHba9KCa8Nt60bXC0i
C6ydQ3p1n4urCj7N4rC4+iSSaaEcBIwtu9p3yexsO8uiWlpeZot2EipTyLF0CpkazQRljq2LarVD
KKN/VU43BSpKZfBB6/wHLc2aawGo8TWJG2LWCTVWwviZagite7Yv2FRTbBYhZ9WfKMY+GGms37ul
ZHHQKcUIY+s/OJYNJyHx400+gDXceuPEx9C139cNExVBvVVekCku51s/WnTI3OzL6EIPcGHyHAy/
Nci7xaFvZ5DQBTcuQy4E12P8ikp7uBeD/YMEHu00g486eBqqgFH39U3XjNo3snZ2WaRl9/A7xh2d
ya8WQ9MnYKrzgyPlvLFKxzh1hkNYqFGQPapBoTzqvnYYC/lhGCznt/DGSM3pZRl+r16PsDPOmikY
bZIrd27R9+0DQawq474HJd5ZJVwIUCvYqKDozHzl2qh5ujYCwAjS6MGw8cXYpp0eEQQ8RrTVOLY3
PrLZAS+H6iFWXgN8HrLMjVHmDzMes9c0KIp9wA22KbJ2vueXfEsrI706Ykiv6i/woz4/ycwtAJGM
ybUE7eZWerFpS/K9UjsAplouOQC2jwChsa5uFH8kata6Ty3vk7q66js+hLcSCdcVDRvAHm0mzZkV
lODNprwAA2YwEkf4Q2xv6edGXyRwXms5iDnYsw+TOYYHvPraxyGv7O0UVB+bDJdiKVNMgsyQr7mP
s9UG/am6dlHO2+iM3CPTd/9c6ViHqSv1zywfbyQCAw+kaQQWub0ZHXgO+zGrGaMUM1jQ3wxDe/yx
arC6bv4MyJ7Se9h0DrCchujdfWtX9Djx+cK7cHv/UNbACsYleK0w6gUHSRtVfevaRJv3nJuPNcIG
ZZtNxvCTNGhXW7J09hO6Qhg+WJI37ihvynqqJy5cyYYUpLVMS5wtrZ9tyHD2qpLTtO5/X6n3ZEzu
zeoFtzImWU5Ukujp+M0BRHf3vP5EEJBxUhVBNofmae1/gqGLn92kzwHOE5UNACPy5JrorLpeTTsD
VlVPK67Ra+J2W1WLmrX/1CLerX3hXjSQxULVvvlC685kCNBy+QphKgaqRCezWjfF3uzm5qiMxj79
BuBxFiNQXreknrH3yjy5Wy8Ex9DnchS0D9n4N4a1WCtJDdlYXwIfLn8X1hdLlJIYjW6oOK3yDCeR
5u4YgehHZZ5DX0iS0hDqR9fETbBaG2lqVRsPZcjJz8a1orFLzKgboBPfXW5JkfXZXvVV1TGe4jI/
rpsvSe4smkBWr0OXP6OzGO+qrLtrfNO+eKZr3MtkClgRp21WYfFEkqafSTKmaVQmLlmZEzdkFQWE
8kSBe1FrvTWAfF8O2o5b4my3CTNRbtliGN9UKfnn05pS6LzbCC2b/gnVhuB8/74xlozkk0c9SYmp
7wBW773qSQTWsPEqz/qUeN15jCcCOiuA9WouGeE1n8whvuZz3dzsu6EMPg3gor41s/8mRVwdKDDa
8/Kdawz5lkgWBHFQVKje25TaDlLNBuMnm2xHZqrZcSgsu9KnfujosphRu9H98SVcTLnzlD5bIRsy
idJvWu+2lwGyFkIRx78FXlCjICme/nw9/t2tBugnbSGRg1HjGe8Pr5BzGzOvgh4KGuZOvXMIiV4C
VgLIVviKqs+aEep7W8dcajspQyTcdXtUJOwmRCcfDPA+DyjL0wfUqukDKyC7ESw44on4Vr1nlEG3
V6MkqJX2Tm2MLgwPJnf1NcPBzWK8cZsQG6wIp108Rni8w6jfB0aFIn7Bgvit4Cin1PND1HfbdjbT
Xe958aGGBH1YH+KsyUpCJJjhZA3HiEgL8v0wCEHcAfEXtVFsw6kI6J0xsyWWLVtPMn++nOr2+eft
5RimJ0wd4S911vvbK02XTFXfHXhmbSbF9YJyahOubNd5ONNd55sE83B1uwnqW4ckt6YhWXsFEy40
SucwZ0ClC3s4eVMUobSYforSpQ0auQ91IUA8uLLfe0kcjhtG9N1pKJ2XYaIWSZ24fXWGAfAT3Tj+
1QTn9FcZZStDCGSazTEqh9Tntz4tfMn5AhipjpIxEhfQWN2Gc6N7dPTZRuU7loQiTNkx58G/paaQ
/9GgNsS/hGamQ+FEWoowbMGN965t5QijcDRbV2M3Ejdjjb82674GKWkv4FzsB/WCmVs8WJ75BkEY
BIT+OeyNAnVGIh2s6NELKZwgPJrlkXWz9in2CIA0dUBoeZh/jl17OghbhhjUJJ3IsnsKjfaFaUz0
LclJletS+7SqAXzbOZAwi9kjb0nctIetJ3oIiuhiH2okoldHK55o7Jdb35LNk5l6LkJXz4bFMRt3
cDDDe1MjydtpUOJW0JwU1wUwPNPbSX8GToCLKK8vyjFBtpTY9RlTf/XShMK+wHH54otqOmdNOW61
SocmiKLyaDGGUcJSj/Y3IKMh39Wa933Q6+HeHOrysS7jahM4P9YVms7oNrX67rmW9qmoKqyvnLEv
BUVYFTcxaeDnhWN3I27D2M0lPOl7EbnJVnksVOkQJPqVwRG4mSmH9dBG3AQe/vKBaYlPBt32r5FJ
knGh44U+UEAyuSmG/npvRs3wqW0TUNK60x0wmSQfXOg4rs8hwdci787Mzezq6Hlydb042HtSZBzw
BXNkZVavU3zc6hIGEASjViM6F4beCUulvhk1E/FUZlUvVa8nxLo51akM3eSUW9jDQncghdck1cc3
ffIoOvb7rPRRzXns27uoKSK0Wccwssq/7fB542+T0jDv+beKLcaP+aDEEHoGJayLn1lrCK5Ah3zx
mJ0dtYAU3nxg8sRe8xainXFrxPEugzI6RWzE6tvKLn/8eX1R8rZ364slBF1pGqU2z867mdhUTVM/
9Yx/pQ7HppNde3NkTq4fGT32Qs5Ia5a9PiScXn0bMhXYjhapt7iPlwNeice/mQaaYjoIjRkPPZT/
DihWbaG+l2Cl3SRAc28A2xJlQeahXm4dDyFnMeX6aVxG/wMKSHpQNIe7Ei9XFp3B2m/FQsxowaZA
MJ4/eEnt3Cl5SlNz0kezlvqI1cnSQvn/ZrXVeNL8fa7zB6vbuydscKe5JtMTSRKhV853arA8SOda
iamDjm/WqFyyj/StyWjyyAbvdeuDOY8O4nHI/MmouZ+MS9RznDJjl1YTaR5FvbA5Z6iWFZ7gTauV
4Xbq58cWe+1/LWn6Mtn954fjMQ+S1iKohqzxfklrJ+wkbGxIxmXSMv7Cfa40pMkSmqM30bzH+bEk
Ii4UGs/yqx2925wQkomBqppXBhmapYgb9+b41PKh08AoryOkceQJyZvTYTkIceDXuYipOXISbzrO
C5H9mmaZvuYjaJ6Yj0gRnA2fSLRL6IBCRsPElJDzvleqUbeY3aupz0R++c2nxC0uXixuqrmcTu0L
Xux7Dohw69EwEC3a2Y+qiu8GKHkzaV1SzPCbME02Bl3TrkJgZC+qfWtyUsCS4xIOvJg5aJag6dOs
M585TfmEaY4fptmB0LL5XPKv3qoys/HmZzUa1yUph1n8UBpuylpaPSmIj3qpR8Szqf+pcghqUfYv
kG/FRWtublbQN51D5wM7A+ZUaVobLKLkNpl0CaXnkxykj9pNa6XGw6J7kJwMy9xLH95L51TPms8B
pmvT5DVCkb8x0eZ/ddLknOktjtj2pMvZfo2KuqK3HI/P8E1Qdy5f5a55+PPz7b4f5iC9pm5wLI/h
LQ4i/d3cVrJu1JlGn3g9zjcMLOghwn70jSeQ9PHHKLEYJ81mvCdXsH5qXYDRk0cj1nbD4TgCElnt
QnOmA0GgpuDp5z1Iw/VWXXuRsmzh++5pcRUwMMsm3JV1lVyL2PK+mXqN1VEa/YETgbZDW9edMi1G
8zNk2Y1EgkXPbeyobVgG2qx5cEb9mKOeuXHaZyvp/s5hVERGbR44J3elPGvUf+cVfdmHb8jpuGHU
7sH9+93JsJsuuy1Q8eZBQ6xL7zJ5mBCQKLJDXJPgoypA15ytY5Z0w0vfAZ+p2yv//Ohq0Pw/TnG9
dyOwpHFn+k9yQnmL4LvlM226O6w/V6XhxMdQcsdkEL3r9gxGKUOwZdWPzTwdZoakO1IUqDwJO9pq
6dw+6XnuHtsWquafP+1/W8UsPmQmdhz7LMpv592n7QWOP7e2gzBpAkOURvBpS9Htndx+6SciOnFJ
Jner+NzovAdsZL8yzbducS3619yji+6XBGNVKFhxtsX3+UzjSu+7SG4aRvd3rU5YpFs7exmBy7HK
r5kRam+wTO8MU6Ptw+3+YRKevS8688t//Nv+1XG0DNsBguAYy1nSNN/VdxL9VZhUEm7sEpM2yBmr
xNIVnEI87jsHMeTPOXp27ML+Jezs44hSMozLo2hKhMWxNdyEOz5a1tmgFfVMBQnPpLFOTpUMD7Ej
x0vrzN+mJTKRWmHY16jhNpRv+X8s6u57o8ySpckzyVTFE1hl3HdmWdukJAeVFx5MuyuOa6oGK4/D
qjdPaHWanevqYOKmLKW7ngn4d5uGCPKjV5LdBukkvaj5G6d+B5Gp5b0iiNgOVVI+G2Plvca+fINh
6t+pn+XhdO8n0zHVjbMXze2XhtPodqqK7DrKDjt+CwVRiUk7qZ0CPGP7Yq4pnA3yXIYR9cpflpNY
a5qt37j6fvUqFJXtvKDfublTH17AcxLdoMB5oeOHoOtLlr4GzpfSXk46qgyCSZ/cXO+u64O3diXs
vscLNjNhJK3avJMyIV3E0LKtKJkpG1F/zuN4IIpOR3roXIa5/GEMtne13AJqH4l7IgI9+dgGYXQy
C/2KPlE/CPSVnzvEm2AdGuZdH7IXpR3Dv9c/wj9qdzFNC+UqIAgyP5Z2gdZaD379+aaV7wfQbCVS
xxolFwOna79ffhMxAtYZtPiw2tNkmugPdAjhQI4UWE0fFAw6//fig73D8/O1NAb/Jnpbvhq0musa
O/suM2L5ZqO6Ay5mxUeZtxOZuDrsLkiPuoZPYsAxjyqRj6ePaZlqkE1PpZtPTHXd+JTLNNw4S2jD
wDW9THXNEST07pLZGE+zq92r56RcxpCV0eywJhhnM7QheJUEHe38jMc7iBJ5Nkt3C/rjZKOkeuiT
fsAm1cxH8k0Z3Jr1DJHUwXIQdealTnfe8k3cud6WctveMZm4C9LEuykF5EDc1wYBlLOTg4zBcMnb
2qQnuMQ+6DpwWGma381pzBFkuxF8EN/G1gpH4v7PnxP6hnellsTGvuyRrJ5EwnPm5ud/0ze5Vt8y
ZXHKw3pTxnjKDqH+3SpB23hkCO2NznnyUiveKgduMNLKlnindygZG3bS0rXPVi31A8CSbgt50tyr
1cmtGu57kkF3ekTppeRNlVvx+KneZKUN0T6UncttC7vF03zki2i7lBdaGRcnptOFnm/bwivv9cac
7spWO/nEB3CM3OgR91I1RtWhUZ7e5UWdutT5q/SbUyOJmGzwjkLA5+hEL3tke16UPmWaDoDFQmd1
lOluUd/n5lcXwO0BD/mInq/pX5NuDtDk01jsa28+ZKlh7laXDEe0u2KO7GtWRhyDntd+ZqCxxeSu
7B4Z2QJrF7SfvGwGoL+47kbJZ6mnI63+cSk0VqN+5BYrPN6sdhXToTuVQNDN9UlVcQWJMYS6Lkp5
MXNUU0LjkOOTHdVbbHGktnq6e5Q65NyFLk/1NujRxiHndqsa1+piRCK7M9A1ZzDUnnyNO566/1Nl
ZEfHSOCpGgffjpkyVCAaC9xa/tBoxzFfGMrDElVbNsbPtbwg7pnGNIgekmbCAQzPoNqodZzU+MSW
BmpbR1sl96+X0fuk+es/j97TeGaU+YsY7+qu9H/RzcHJOJk6NDkvuGN6bm3FQk8hgrKh0p2NkyAG
YRvk1lqFaVoJHguIw8YNpmgbetxYO3VTqRelN1D1Geqtfr9SByTWmEuJulZ3I2CngvlpU98XuFrU
DMTw0FxVsEBPWRbvxiCW90rmXxopqehEhByic3Ua1DWY4XEcELd/nTz0QUM0Zts6HrJzoIwYlfY1
hIB/WNuvPTwnzonLp19o+xGh7zag/7ufouQYEHJzo49jHo25geE87f78PKtC5+8nJylNQ3ddU9gW
vkrwFO8e56zGAo0fZ79yK6sO6+ECiO7tD2BwoKdWuXNpaKxtfUrJD0NahFsk0fJTrucPHrFhgAOM
a7y8dHFrYCl4zsxZI4E5tj6ApXC2cbb6c2PUqldKWGx30pm8bXAbcX5cdbfHR9OHNG9RHpMzvswh
wWuwitYy+r1RdoHZoLcBUqmVmGLhgtA5GXUj5TTuYThJJ/OkaqoGDRbpUt6uLD2gWYv6aCKSzt3F
PjF3rb7kUMY8aOonfsYkJfBI67Kj+WPbowt3c4xxQKEsBCJa81PRSpT9Wn1lFcSQmKkkCtjtvv35
kzD+NSlePgrL4gGkN+7ahr5skX9bWa1ocAvdtP19Mrjmxiv6EBKjCEm850VawUOeO+ZZvR9acXSf
Jg2Se/LH2TNr4rhggp0nchuulvCTk8pZQcXzK6QFdgqCkUgrHTacWmzryWPLcBJ29zxNAla8QN9P
gIx9OO8bJ4Oqrk6Pjf1lnY3g4sHrkRk4kAumH7S+xEHPhl99q2dXl5X83grol3tJutMTMrfDvnY/
miHs27z81BlTtgvE4HEu1a6q7Tdj73LFJO/JX9g39K13iWZhrJ0n7bjCC9iWSTN76+su2OK18HEF
lMXFpkwK+/TktV1vnHLH2c2EsOn9j14M082DVGp1aQ91lMd9bWhl7eccLPAuU2f/Ujg/1Q/LIRnW
TCqlQ4nHPDurE3qXTcmtF/DmPaddml8Jou2yJk06ybBkauO9zaD/moWoG1bQgJM5RAX7BaBx/BK5
bTgHf+FZNhxv9rlqgMmB7gLHGG9vtH5DsI49b8Mmq3DBmOwqVhJT5SIEmTNGMU3pdFAiOXZkHI3v
GnStERa6h3CCT1qhADsVBBLujWI4NI0+sNS35gdIo/VhXXU9tz95cIJhBwNSy3u0+qA/jn09pI+u
g5WQoU/5OWV1uimhu+YFCTPtqePUygxUCzTjbS0vmtlkcDlO4z5zg+phknK4xFVjEjSCVdwcEZMo
y14zyWckQykIlNF+csIEvGvUaN/TYtySKQPQdjHSh5UhrmFSDwfmPj9WK6COf+8/rOKm4nz8Y01z
HdeWLGgIGiXL17s1retTMNtFOx1CvycJDjRgBvNp6xdzeM5D6w2vhnP20zkEMIRRViN2PgcDuDo/
gYYdDAGYRZR9zLwjGu96iweNgYLz1fzlZ8nOY/rwCw7hXU3y05eZW3Qz98lVFEsks8zh6BvYTsJe
2swiQT0T5YBYF0HDcaU8N9CvCoe0UZV8B+V7uKz3KoOd8TSpPbIkxmWb1MKjjZ7FxyJK051y/3TA
9c6rC6sJXfLfiCE/FB0k8qxB4ecHgfEsyhaelJH/H2XntRy5kmXZX2mrd9RAC7OufoAIyWAENZkv
MKqE1oBDfP0sBKur594aq5p5oWUmVUYAcD9+zt5ry0dFs/QjaXRB3/TxUVx9CHZmYpvU/BhbByMZ
JLJJd1Fgz1m9LLZmx2StXsWf+giJPs/6C+hhBnQLRtd1giNPBq1fQ340l0I80t9Jie5aNIYt5vDY
DKgBU7kcbuMqwY6WYQbGnEkfY9gqq4RSEtAhYPnpm+vTJjIcqP9Tesil8ePvlIhzPly7EiQXRYdV
H36pWygrRa2X4MQwXKrLbF9QqAd1oVeU7XCl6CCQkb3+Cb5Bvelja2YjQvX182D0A6KR1evb5m3n
ghlBjTnRW7GU7AEPZ+rai/7bYfiFB1vGjtAMFZFb1guVvIQAtFUvyAKCVJ1yP3ZK8xQm790S148l
R/zBmkbupvG7WwObwjrtvblUE/d6BBUR56ihrRweX0jd6VoEXOEESc3Y/+fam4JuSTLm9kZMDon1
K7tAdjCI//zfDTOtb4ZwuCgSRxN9TSDR0/KC8/UmTZSCEQfgtZ/ao8s0ewct4CyLjnwGpNsET6e0
1TUADdd3RxlTndyzEuQPCHHXyit2+yvxRSew2iPMvNyPJDihF+x1F6lA+pVSB3OqDIhMc/EvwvBn
k0hdYUX6LoUpd/gpanEDkNSqmQRJ6/WHWtela56iwgFJXESIpK/2oYmRd2iT03llnUDxa33RzMQy
rXJB+t+CqJ1kL8GFT6LhdG1CsaVLJ/K3O5PI16uUMU9m/YbgmVPaC6QXq37BSNq90ctbfY55alNN
XNC69NtUDNWRpfTvH2ivxbW72IQxspeGG+7ijgAkzLZNR7ZqihAsvEJeOi2+kzF9YchI9gXIkqMB
DNRvzOn+Z9nTJ/UMsCk/XElVRVzpN/+6Jvgnzz0MdMU2cNxz2DIt7c9tKoXTXhUqKYclY7T2V2Pv
j+xqWoiw72oQUD9u33Q2/BRytPezrJEg5ihkLTH2DY+qFEtHaiy5wPh9/RfiYeRjlO1l6sEHWY8j
H4XJZtAd3hKsRtes5kwa+BrSR1NWF1zccT/P7k+xZstNuqfDt+sme0QeOI7ZbVXLpYt2tN7KQ2oE
jh6TV8So9mWE5Aml0BjITqBvPZHUoxRKhO9DHz5CVNGlgnVs0hbqgLIZ/42nQP9zW5dhgEaPbzWE
0VpW/vwOGqpSAmHEv7lgJfDpBliH6wfjH3+6/lVH01UCOCOlhjSuSyjCcfXYTRck0GteI6nOsjOF
j2jTHn8mKpVN9A5RVPs4lXLeqKTeL5TEnUJEwVW9cf0AEBlwJVEM13ZrHJbyvSjy3NNpeAU//1ip
Wr0TjXA2U0cAZss+zJKPQ2cNYO4U/amMDsUqZlrR53GuaLdLY71cWXf/5m77s5welwtvFIcBmY4o
avo/He3jPpyZyyasSFVaevTdMb8uJt21a83oSJ2xRZb4GRvp4M3LGn9kryYsFehyKeIgbauanBeb
ZEIChA50Rlsrg3BjWU8GbW/EKg6uwnyUniaaj8css623HixNlaoJdm9QZzjbNmNUzb9IRAesjDZn
39GuYuS47lW1wmAlMy2wZoDxqnkafqJLVKyMnspzxCZAiTPk7dekQRlVR8YGTfhIi6W/UWcJVeH6
V+Au6r+7y/7JuUKpYZhg5OgK0Mf68zsnzQbDKc663g/rAFBUcyKuMKT90FHyvF9jX64fEvrjx5Tz
cIWsRJAdZR2WpE0OMecSN8+l6YyYBZkOkaaBplDpjgsYXs6hyQZYAlw+gyzbnPDUW8nuFkbFND3D
6QQ3nAY+9y9Ec2e/HvWZN5nyk9Ni+E1ZRyCvVnaQ2BJcCJDYmDCXZ2vRhtuwmm+Z+sQfJbZyj27Z
Wx8vi69BokQfEzHtiOLVaPbSoYm+DORl/P8KYUD70KZ2qItX+wkP6x/PPVlDTlqokziM05wx2dqq
RnUiszftIyuuz8iTyk1XavV5NEgiTtP2acQDQ7NvDQOuRuezzjPkemsqvH1tbZR4xEAR0DdJInG4
olxro518zGXpxgH8FVi6pexkeFKviSXvUF0vQQr2aNvlBhnUVqLfLOsHpSbuC6gZVkENxVvRzz8F
xDLlOQuX/oCSEbVUCI+GB/inI/FTOsc9YaUM5YQXyRoXUCe6Lx8flCzmy2ScuNe65F8/wNY/LXY6
ZCnUXoZMb478nj89wFHV2QBKbWJ+cug8mBC56ot4IriNpOJI9lDsEmyuYs+/QiXSdhn3woI0gyKX
g2nxyAg/vJPM0LUWxRslJT0vRIGcwlb3hZL1hwLG5+H6p+sHnbThrRjSgkAg0msimm2n64fadP7+
p8QE1wTbRHmM0m2ax/s0t+obo6/0fSQcNuKpaC5KMQx704r1HeBA/ANOYpPnbcteBwrKv3axejk+
SX0BuRdh36ZXOd1HevxsrLll11EmwdMD08xIIOjkEjOGLicWzg4KnLWEW8VJ3rOa7WxrM7HY/lwk
4g/XqMolJTUimTzVoiaXQf97eZc6waxWkjfYHQoyeybMepjvkMM7hyTMavdfX7l/ctwy4EAEymbP
Li/TCP/TlUuWmPV0LHqo2It0iuJ8umO29HQN9bINTdosmziNIQbUSvbC8k0AvSbuzDK/b6/pe2px
1AVWwn5YHmpJTZB3NbnXqO3bdTNnvbWw79b20dFaf1itIHmiP6LwAkqLyFBIQ3tDBFJy0NDHazIO
i596cEQc4F5D1lXeoVMj4e9fp0qgFUTVpy/9EHFsqJcXpw1PTR4/XI/KE0ctEj4hoCKTKpSNpCNE
uL5j/+sPMNXuClf9rOoZyEjc/+mv//WIzr8q/nP9nn98zR+/479OyWdbddXv/s9f9Ydv4gf//Rf7
7/37H/4SlD1JKXfDN0HK392Q9//Ne12/8v/1k//xff0pj3P9/be/fBKQ3q8/LUqq8i9//9TKh2Vc
93/cNevP//snb98Lvu9S5e8lqpWfn/WPb/h+7/q//UXV/4qYi+mJuc6uDQ69f/kPzhp8RuEzqsr9
ZRq6sXaVOA2XFXyOv/3F0P+KnXWdrjFloz5aZRNdNayf0p2/yrIqY8e0dO4vg+/67xfO/2MF3f5c
jP87+NZid2IR/58zuQUuT2dhQvdp6KDvkGn8cZG3FEmPTPqrXhL2Z2nqjxmpbuSFH1vlAVlx4emS
BmJh9ksod6HaHVCjYa6jx6LFWyVCP9V+9engaxouOxW6ELDAuaLkNCeQ4fpG5G8pJ42J+3qf2Ljd
OsXToMLIpE6QP1Rmmj8vvyzlXZduQ1NsFBSis+g3yHcQo8FfGqCR9e81QXnp4ABzUt+LV4V2H0Eq
btZhRdY/G7NDEkCujwZqbn6OF9agrLvJxL7jNxD9LCHOFEPjp8j+ew3Twryx6/u6eSkRMv0qokdu
dFTWJ9V5QJCt9Udthmnl5F5CLFht35XdbbHSswiAAmPdjZ6itq7JUMtpKX/uCAFjku5LkAoMguWk
X9jxHZr4qD38GNBpaeHws15rfqg6nIV57+iZq/lJ/V4pZKekm3DY9aRzV0Z3aLClI44OccfZyOmH
mLhNWNMHbZXPEgsqv2UW2TgI/tr7egEADLNIaAXgdNb/31a3I8jOrevpm2HHhjHH/ZAZWJdPcdsG
CH1dzqUDs4DF9DMD++VSBiUnrlQnpx5HA6wQmtobYSg4WkxOlrxGkNPbQnshJsht1TeVLAISXMJo
M4+hDx6yT7qjCp5bJdBUf0mKT4bHbgePiJDehMISHz16ifHcSPuEbAkDazQWPZeqHU0lGVGI/bs4
8dRZJu0oDkqswljOvEUm/L3NT6p6V+gTF2Hyrc5vZY3/q7xPmBRGmHXzuPErO/XFbtYeRocBYW7v
2zDy2i4/6bPp4T05aAWxleHJNh9mK/TyYvEFQ2kQJKRNa+5IORqG986AmQVqd0efdZWp635PpFa6
Z39yU/uR6OaJvrluXEQ83JHE7Gi1F8Mbl2GFk9gwtTd2Ki4LxXVcr4OFIgANV2uRa+go35fFbVqJ
/QqRT1t9Cej91ma2byz9OQ3vUFZDgyGtSOq3mv1rjZSxk4PAltiWiCB4RMY0wdPoQIah/AbxOKv2
tksxOuRPdsZNk40eiFScVsQxwccJx9arHPJCS3JvytJNqtyNEYKUmuO1DWkMya6t44vWMuiLl4DG
Fp5KghFnmO7Ru6VtzcHvtuQzopegH/GcNqAAahoxK1YF2cxSPUN9DBrU/Karvtmoo+KJfTqpuXl5
XjFpTE5xzDEC5Op7u/zW1Kcm5yfOl7Edg7DLNg2sHiwJR7sttobumQo1IYpnN9a6DTYbz16C0tkl
mn3s6mbXj+Pj2H9pHawCIIgiebHtxtcnXC1xBs+3fWErcwv0bEI+xAi1qdeT8l13gG43j0OHrX50
E+iMS5t7oht/pdmhrz/j5cOSOaOE0IOR3iXOR04ALZpzwShiRvIacktxgN6Y1VNI/Fubo9af9OOY
zJtMtg5Z9GDYCL/KdsOwKUD1yJisS7lFaV1I51k52WlGwYPMNa+SbVLQl488S+Zeag8yhtsSSKdW
G5ycPjpLw8iRb2zYYBP2aMgHh0g8jbogXKv3ZfUulXEpaOfCjMHiK8EyLAFxTQed5SKidBKLdgo7
a8PhAKVjC3xHdhcJtw4yzCwZSY9J6KC0yweuGn/AUA087AZsKEz+Pn4XWmBy/AlSAReszyM16Mlc
8Uoy/nzRZ8NGpWUB5480t47QRncMoYPBdHI1hzlFURP0p2AQccbilnbU40gre6uEGifDar5AwNqX
tZLAbbEFKKUvfckBssFy2mKraU+o1iRPZfKgvspN8ikSRv2GZINfm6yDaiTPKkiUbRpJnw6cGsuI
cjAy6rEzw6fC4HRQWm3pk1zESdOgCS6K/SwxG0wTCkZnJQzQSFFp5Qupc3OahniptXmNtAEeTlcV
FP23Am7crQqDxEYjm/aZg+jadJKHjK2rSQTPh9ajHRHma4V1E/Un4oU+frMaEr81GQSiUSWwl2Vn
x9Je2BDzsd6URnPRlx2SjcUDJUfEaTgNe5CsnHV9UvI80aAZZbJYsRIzL5Jqk5x4tNQSgPbWZ+4I
cWDKfIvzjUGehQ//63fXeIOj1wGFa+5PeSXvG9p6HUwY3sGmTnbVjBRFmtXEa2bwoH2/7YyXPnyb
aMS4NobwgdO4Tv4YxIksxGzcfpH83UpE6MbpZeH87uazQ/adGGmiyF5sN82nmvR346x/xHqk3yH3
r7yWTtQWeCGDYmvCClnL35Tts9s0LIwhqh2ZYW3fWYEVR1u9xRUCvmtorN8sbo1rKq29t0kwZA0f
7/Okse6HNr91FBZ7QJpM8/rhrOCl3WrdKZfzeQviA71jYQtaDOGGyeAQtJPzlE1lAwyFBAmYSOoM
1K1eT1qKMLGX4wTvi8dubDkVcmeQ9ipCnmhg1zh0nhY5U3yjse/j9rWfUp4Ap2MRA0M4yazJvRXP
u5mVBP8fDweW2oaDwAqF8sWyYKhMhU3ffHXZRjwfTjuS2qQd4hh9UJrk3YZx4XNkWfEpTSxaDiJl
Aew/8b0NB5XJQ8ebg06pxGg54lNu6ddn7bNRVTmwU+VlNGxclA6CgAE8Qd5h54asMROVE0YxYyp1
TbwxdR0EUk4uan5LrlJ8DpfUuE2VW3AbigswEGf1VLwbjSk8266+jAb4CBN/Fi3u0QnhFaOMKChj
AGyaiHy6SmXQZ9p4lgv9YY5ghZo4ed1EY3shLwvGHU1XJzcfdFCKiGqRLcgN6mMCtVV57Gg1Yhru
O9lwRzs2SCWEGzMgfCdCaNxNYRdhqmY/5svICW6Bj4Yp+YLWCv+8sVs6a21p9ptFANay0/625YvZ
UW3YFb3WBLw6akDQUby6dJNaX9gGH/RRJqEIspVniv7GkLR+0znjjZNW4gRmk25qv4Fih8nUeW8H
KNO62Eqtdsn7ztf6tNpw2Ezhm3cHm7kUAiKXVC13ZDNS1Ypa6Gjku7S9KTVaargJUxvOMlwXCYQ8
fG/bJ/fDQ++bg8CL4Owr/Tv5j6NyNIdz1ywYL3C+s2LSKQZ+0ZzpS+fxr1j5NKujhiLDOTvxtqVo
yHkFRPrYKL0Sa8OJ4tx2Ki/yXET7qLxxZGkrZb/N9Dbr61scaTwncdBlblir+E4vQjn0uAvrOt7n
1aGOyo2wH0KkpoSH7CAQ07vS31GzYJOZDkIzduoaMFeG4NYY3zjHvE9+lX3xLmkY3wpuXsQ+DiZS
iYR5gcxgHLxaeWmTtznPNgVXTwxuuxw7Cc0y11dU0TFr7imhrbF9qVYrKGobyfxVN5ghzVtEWYcO
COcFCO6j2YO65+6XCw62ZgCYoxPtfZyepyWmb7YzkURT52DAwT8bSz60KBcL3oKxnZL4MgzyxkQG
1I3xjTVqGFkOynJPzJU7WmqgS2jo5CO50Y862QsuxrcLJ6cg1mUQKfh0naBr3py68GVIVqkR+o6x
XSTnICM5FWK+TaWB1jLENRy/PNjUPhVIQDTTxiupad5EOVGUm1ahnHCUI/qYPbX2ZO/0ur8kU+WR
3kPxAtQyPMV97RXLGWH1TuBbjJCfxR/xZHG/Lm5brGZgd5oaGvg0sNK9LcPQqINhiIHLqH5rfsbZ
RhtoGnKt8glZADZbZ2b2+5V1CAMzDlyL7sbD9yCDCcGylLZ5MLGLmdboQ5dgsp22xyh6Fy2DvYtc
G9hxb6z8JHKaQ3qFYmebmS/dlihOSpu7Jb4fRniwwxPeYzppgGrT59CUvIiKn2zPIGerg8nNA6Ps
c8hFthqCOiPdGpssqM6uzW5n0p8KC2aLvetAv7M8EVVoAStduXW1vg11i1lDujwPwnHZlxmQRB5w
UNLHTG/C3GVV+2aOL8mouymAD7qGlKlm0E+EpONXUfbCjD1bu42Mi1Jdap3dTrrI0b2tX8SIYdWS
97FzaEYGWcmbisRHTtqNrG2dQvNkfO3jRNtMRgiQ2X47fpmQ9S3TK8BwFBwABL81/JXFBF/yftbW
uEmajqoXZ/lSglVZyfyQ0+T6XmTzg1nfCn06aDAb1djalV0dpFq5l21i6FHF14irevs0VMOLLVVb
bTpq0tGKUwy4EXXXK7sXhJMFLsklKzmh9bexvdcJwpJS85DL2kFWTzyMkHK9TLQ+IWMeIqddUrzO
5a2iLHvOO5V1lwyT32CJdaJfZkRBMBrEMb8PqeNx2hRIb1rs8SrwWpwgTYRjVTSbhNNXg0LSTbhr
7Yor8Gq04knHoj5Y2qaazyoBWjNuT41shLIe9jXHi0w7oB/cDPIpajgQjtS5C56Bwg9tuFTiUbUe
JyofWMuBAxNKM3fakO4kaT000Bscdaggh7mGBotWKyfyOdc5jZaT11lJMLX1Qy/pjyHty2T5mBrj
VuUEPxHoS1dhwWA0HXF8epryHLJK6IAq3b7jJrL6QDF3GS2JqZb8aToWMOUjcT/3gHKlz6UbA6Cd
PNU43YnI8kan2U3t4KMd2YXJrlbqbZoy4zHzxsW9eo60wiuZPE46uy1Gtbg6l8XbaOMGjGpSNDMU
5tgBx/SjwlKNXwgKTGTdNCWyyL3G4kWHNlIfGnvZAW3aWt3NsoS+gUi6lp/odu6lNtrPBg6TfWu2
W0dfDpYFUgcemFNI+H90DjNIBZrqgWVhIzXdQ4kCEcCUX3To0+b8WY5JtjHbu5qNWSOJhixzP8qe
ZzoKU3WcYf4SMOUZ94b1aHQ9ItjMnZM1w3jOXjGYHfO4PQ/Zhran15n1Fi5y4ABkqiv1Dsar4jAw
nENPVjLi5iz9VwGZ0VoDxqSTdeVf6htCXbDqzvNJJACGsbikurNtnBTtl5cYxtMEsKkoeqpJekJR
ZKFf0r4mNXetgUvcPas5G03UHONQ+pptFHbEFlSlDQBpubM5QhYFSZ/2W0rYiNMGRvU1mY/d8tqm
2iG1M+rfJzP8nWNcyHSd1d5h3SDhEqiN1iRAmYfqTqDtVObfjTA2zAv3IaeEyJg+61THX1Dt675V
2E7ajWlRyOaBajPqR10ZqHN7ilesodL6MZHAnTG9zPbkyhNjMBLzEgirLXMLS7zaM8wzA24pt56D
fazE1V+eVSPCpMFk2DF9Tb9Pip08okVcb3fioTkw9dQcQsMZrB9ypkfPij7fZSriNjyaDsALSmUj
qal9vyfnZc6Z+MqaJ/TfPZ2jsj5X2rhBlYeMa29Oh2jkyKarhzybeaviTasxVuPgLp9CGHc25WrO
iKn4QF0a5G18I+nGmxI7oJZXc2yEBZSdbOqCRLuXG+xvnX6LN8Gw2DqBUtPK96ycg2lkra2pvVGe
5N8tJXaiDsFImREVK3bw2FRPdg5VPwdUJyPVaXfk0gVyhnKpKj3N5ClWm4MVjp6wJhKtHHYi3XM6
BmZ3qBFN+A31N863V6gmSuocssrZVnF9I1e6n3Iaq8Mjk39efXwXzhdc4SywLK7auTZgepbqQzVy
VrxoS0Wn/dinh6rocJ6WPHL3Sai72NBQAH848fCo47PSxtnva41S8feADq9mmhDPH4RNc0eEyMUz
ZlSwK2SkxKr6kDRP7KNt+hI6H4P1Efe3lvNYqGOwIG8uSoVciL1TYAztbkzYidLr0sQvCV2bdiHJ
iawCrZl2kVZt5gWfNqnWpeY3ymEso12aEMTwABkIoZ6tYEl2uzj1nPBGv5jduVrWg2bvlRHtUSyH
qjjAxskz2h0dzld7NLczr1Gxsl2djLyGEYLDrcLhzhrGnQ7HHbK+q4n0lBBRY1bqQdtgY3RVxaMz
0WcsHug26zh5FjSrkvBSDKp7t+CDyjHi1/Vjn9snZKR+u2TeGD3I6tGO8dCmr06iB9Oi7rthRDPe
7a1kOPE0uNr8FTmUbLqyhcpEx2UVdSw7FWCRUu4r/CFgzD05CjfjsFZem6W7g3dFQ5ma0Gxckd1l
5MqrlCql7Hxmg+Yb6GUqJDezkW0W+UUJkwCq2GcT/84hUqragWNl0LfH1RI1dAItJMnA4jiZqEKn
xy75lkFT8ri5hFJzWjdBpFfuJMKgUFUY7JepY+UhnECG/pGgKZPMN/jJiInoAbCsIqjxGYhznD5n
UbubCXIizo0l1eFAl97dL4zPkrILyDqnTcYZiNBWQoY8oEokRNPnzM7gurwpMfA+xB4MCn5bdTf3
7b1JFrDOkbRAjhaha/vse1JhCtk6SlA+HCR5EvVQK6MFcgBsN171XbH0sS11sxHI2obeEDVrtxd8
+aCQKkcSJBLniLOyQwdgyGmWGu2hy7fJmAUGOrKaGgdhYViejcrE73rUkj18/1OJ8dIezuMcHroM
JRNf7PhE9QqHbl5DWwXjWUv7h3kxTc3TnPVuk4ldygvuxqMD08yp2p0gs3Bkct0kbhzThbS/bNRW
80BnrhzpQDdbvSD9c62i6t/59NLFyy6NkTgKdTPQ4U1zqjkn2WFMrmXkSDylg6QGDNAoF98W7uV2
/sxaJzBrAGXqe6R0PBugY8xiZzU7FSsGezWR0cVWy8l5a17wPaM9pYRCWsbbMNWncZFpwjVeOW6g
iHlp0p+m9JzM71YivIbo4rXpi07HFTbrDau6CAuq74xT+6HUlw2YVcU4jYAJovkwktclkXsLpnPK
gPmNfhXtnPzcm4TeMqxNKoJDm2AssXsSJjd7ieDu728KSoymOhIKo+Yzbx1bsH2W54aV82BTSdd9
uKv157I7h0a/U8mY6wm3NX7VzLNz/m8yQmOJFlPUMh8RaHdOpCnIwggifMAcnYb8U0+el3HeW9q4
AxjsxQxQRTe8ac5dtCAPQkPAUYZiZgug3E1FiykQ0do+k2+bqg4Y6CzyvJuQiULxJR6lhA8h7YvT
DNFEg9k/mw8CUALtWRz17DbHRvqltJWns/rXuNGoxNPPFl1mlkZfWv+dO48dx6ihuMels80VtPYP
S/uBhXY7ZhRCihbotNVg9+3k6dV0UFH0ya5JjiQeyRE0gq7aZ1qEEQf3kSTdzCEIjA7PtWp7Rk2i
Lj0Ei06N/dCPSNHbWGXdS7jvEDkvhkdfPDZOmpK7aWUe8+UbIZan6cStK+9Wu4dPDPZ+ojnmjgYu
DlVskfo89ZUgPq4OhNL/qqhF13avpG8Kup/L8mCwbiGYZcLzWbKMawQlSiptAHne4qs8mVm+XnxX
MbKHhFSTVGn2GOEU0PYxdVdkJlv8/x4WJCd+h/Z4MmcaOIFZZBtVQbNjLJ5NTDYzIBs/LlnYNUmh
xYKZKv0y0jlAV33spVPdPE5UMoDwcD8kvD+/JObA+YDDrN7QGJopUcV86bRxG8og6sGO0VJhz2he
CHrn5E78ijLhaatPM1qZwmF6U5xB0zxZfbMJ18yTJXIxxu9oMA6Opzv1wWDW7tiSGytvcTxRpz2A
K7HxqyxFgmS/dS2k4Xl5VyuXsn7Upw/RVPvOrumZzD6mISZ5ptdGx1LHUtr/rsm8XCNdafLcMPt0
C/UuHAsuIsnjEXohsjSV+XURL7PlG9ZOeQ2HT6sguX0KTIM5efRUVfpD/rq05441a5JVd9HFU7aG
fMvypa4x9zaQGibCCfQXs7eCliCQZbDvo+V9LHi4KhtrfHcj6GBmUu63So+4mlGkzDtOXFNdPCIp
xZBC6jre1LdJXp7zmO6YyZ5uzJhl4NTRDIoch8Y28ayDH7Yscmy1tSrt7NEgD+5j4biIZXkez47q
z4rpz2pxaJQqCElidJoXDV/GYOZvI405C0WKrIkbfDJuL7qH3FCOVOkHu1HoUGG+U/vRV3NyztND
JFubMkv2PRR63L929Cyo+Q3WRT18aTkSDFO7zYDH0G3k3UeviT5gskr63NKjwdE7lQ5zKoJywguu
LMgO0yey6t2KVKbB0pFsjF6vjtuyvKTZo11XQefQqhu7TRSSOZUkZC+FFDv2Y1wasBz1bYz/QKHt
rTiAOM1XHVCXHcW70bJPo5LdGObdgmp+IrzR5vAnt+EmjiS/tB9NBxKQ/ZY3L0NqPs3t9DkUZNjc
ourxtAFlrHnUKhWUPHWUONT9cSks2tSll6tPVrImGT45x76Oz0Ncb9TmosI+mc2jaEY3lhlvhw+V
ek4UTMK59hQSJeIaIuappKCjGSx+ZxYZnkgvYrLKUyFeQn670Zl3I/EqFnMweej3s6L5gmyFuvnq
ujRo7e7YcvZZ2jWhBN5GcmOV6THWGSevy/85ZT9pjMmjx+85Mx7BcG8YML7T2FMhy+sNT5fY0tzc
cx3QuQtC1lWb6AS6+ZHyxka4E5+sBGZ3HxGOu2wTcZ6cx0R/iDcKG64ivtiJJVI2kmcLTVBrb5bm
Jc3v7PQyk/PVX4pKPTbkOd3X/S6K9z2h6U8k3WfipIa7TNoCwuyczGuwUtj0P8z3Jl8+MyQik0Rl
F+sbMiw9pSdgRRB3G5uJPw/0wstiK9UG+/t3oYCIT5qdUnUbQOIvaUOIPLUTkztautbdaF96GhyF
+bAUw1Eai23UbEbW935JT+WqI6jn+wQBAWLfd2dWAYdVm56ZjF6ovqUogZBU+o+3i2oG6+CjWrLN
NJaovtn/RA0Egg5D2xxkBg4NOyypafBGc67NQ8mNERHooUeHRGeoywZfttOWSAIfeBhiWdCH4Zu0
/DZBChJ/y85IeKYavxYCpTz4mqphKIpQmtqKJMebpI3ouE3BWDFynAaaepfJlt4j60FyyntdvSPC
Ux9tko8molvpfJrAUMwXu6NzkHewsDampt5bg+Rn87w1rA8VPiDdegI0/C78lsk4tpBxp4hJq8aL
lF+4GXCKvKujOLEW6AyT64WTW3bbp+eSg4DKGmVx4y1hBSxN8ayONFuLY2w9/qqzd5Pc0jhH51+z
1ju9H+X91vro1ZhDMPyT6A2jLt2OVY+hclXuEvupUkCzIQ8IxCIx2co9eebZVY/JL4T956SiYIGl
m/e3VfFRGW8lFiK0oN8ScT5lEV6ciHzI8cOQDs5g+LH6HBPa2VfhFu8H1/F7dG7jRXmh+kZe0nmd
lHxZQx7YotmlDGmllJbmxPSbVLlO70meopyQtjIbOvNUD8Pncwkgsvhd6ujoQ9K6itdMm8+porgz
u6QOkGvMTTeGxrAY95U5+6GMF6TbtxMQxgLPXy4Fco74WP+06+7WHp0tlu/HypgPtu7sHc3aycON
LZ7mNKJ1QC+F2m50Xszit1HyHhxsXIUpPeAu34Tl4hnsrqg0ezCLDjce5Bg/odZGrRLosfSIEoMV
gCWSy8JxbqxdwxxO1cCh1lL8AWTvmN9aNdSO2kx3OJh8dZj2pJeRMid2gxQ/dJVn5+NF9NKn2oN8
JL6OSCG6mf22r/PDAvNWken2MWjtC2AjdqCT2yqV+aNoiVaPAWZzsIdftTGW71zg+XlLrYlztTjL
Hba7+lvFemFzNrAZGfX6dJaSllLqGYwfflagbSTdI7oom4aA3PBlVu8kS98kCokIbXess5yRDK/i
ZVge1wMDI/m33uS9y+adRZgS95eg6YW/JuZU/5syaleo9RPBvRtgTeH9MNDKC/V6bzgkpfYkEybb
Fq5tah+6iaCdunvKcB9biA/S4QUT+jarpG9LIpnHdh6qmiGTnHq4rs9JKJ+rcVdRbuhh2lM6rA4c
lIWTCOS5uKHxfgQ6A6tv3hOJvUfT50UrPomeQPW/uTqv5Uq1bdl+EREDD6/A9FOaRiq5F0KmCu/N
AL7+NrTPiX3ivmiptMpI00Af2TNb1pALh53o5GNlDwcZX/SfCtGX1MmnzcqDh8WqHkXLBK6pT3o0
nHAEnJuh/UcoOI8wXizWbg1Sx92yRgN2kROfKgu1J6HHt36Ix5PG5SxS6K5XbYR/9pImVUk6XPcI
3shMqKPVtmHlkAVTA0o78Y9QoZAMtqd2bGOLRfErrlJq2z/RfPKth31wIpJzkBnPT3pfWm4weYmS
19yoZDrMOpK8/MLFy25TPUkEQnYLdzcbEmIwkCVbwq0YrYrhjl9k02rFDgvrVtf7QDHhjCNSKxqp
s4V8GTctuhafbTA2VYZbRxEUT3MPCO2A6fNQ4x1iOwmR5kYnkQdQ5Nqr7dm28WURxR9GKkCyd0d2
iPhWFDgwo/m7qeACJ17PTNNWuIkoT7HyaoOb/DYOw9bWpquCcyO8wirySBFjCpvGJ7y6760TMfdK
cr9/1NxAd8OfNchNEv3EpIM6XvyVKkDeaZuGfDd7xVLBNqz1H1OhYED50zJsJvjYSe5xCRjge7Nl
DjcW27ll/jstP4OigI3vgzknilJi9tGM1gOI+deIV927P5ZaB+3nRBfbibFEtt1Lub7zYoa6bqBG
85+DfamsAErOS1DhPCozQjeQ/SrMQbR3+MuovWDyC/SQrnCa+VjC2Vd1HIOSRAdIH44mlDB+9Fm1
j1M1sHpWremuxjlLkyZbvXeHHHDVIkZHkbIfS0yx1XZCsyiYBFiUEBfCtYePqdnN3Q0a+kM2T0HI
424Y7H05XHeoLVgtQsvGgFRsaggFodrslXUJFykvXDSDKrta6rp3ltusfYQXS7uRi2IcnnhAHtWQ
F/ccZJkCq2W4ROG+A5QTSvukJdHG1KK96uLv6kBwI9Gjh4BgwPHW11uDbFQB0bytrGOtlTSFRUH7
RZWzN+AMXFdFKO3Ygqq3snpRpHahGpebO7JCIm91km8k/i2qSO4lZ/MwQ2nmZFhabVDdmjZiHzp6
drscFFPhca+f0mH2u6pEQHg3jPdkYRC1OYqQPCEoMy2JX2onlgwv8FeDlsohyiloLPZIVT3XfXls
zfBbM3gXV1NNJfh4VzL9XesYlfTS2nVoMIUQGyoliFtluwZ62DQzFZUFatayF4nwNGYlT5Lm7VIt
MMhjjxqncPSLFcNQUzrT0oKaODN2ef2gRIg5TrylbZkEatk7TOIZGkL4k4TDtuBQRjj4j5K7fkNb
GcfT4Nq4MEAI3zv9AovkJ8PANnUjiRH9LUxXM7k/G6+G8pcE4suEg9EtoXPO5NjZdDc/M1g90jBq
fOm5f4ZzF9QuJjrtWZnUPRwU9PzkVhMpswcqEmESWD7x7EMDFw3igKfho+uBE4y6b8XpwciKoMUb
Z0RPuvmxlHCjoCcN/LcYceZ91e6Tlir7GnpjWMZs9h8XcY/quzZ9yhJRyKCMnXOHkQYzjyxoqz1J
zxsBy792gZDCnYFRtp94k5SflMVxyjefSF6eYsX0GB8fqkTZSL3ezQ71cCzVdTM9z2MHrly+k3Hy
VElllEIo27T2CosSlUnQdnf0QE64qs0RowgXsxrO0TQwuwBcpprDROlRzzIZPVdGPVY+96+04/cW
ab2iigOHxPDQcvEb5pFzwvSxwKNtuq+qoDeyg2DLgjrT20cuqKb5JBSM152q+aCY1raC8I3IvR/z
1iweMYfyaohG8BbzdViap6aiD2vS/Y7OgbgTp9XO6NSeJLs4iu8Rvbatj8uSf3bTknp1aPSA+1a9
u+VOsyWSCLuuOI+ZVmyUxTReEXev5L6SUxaLaLeMHF6tSbxI1/gBdXimM/R97KLq1Yno4lvslxJ8
iF8rZrMXMUT9om/ZXlvzLmxntNGSAi2MVNHdVFybGACDL29iZgSvapX6SUg2o1CHdVv6JXbQUe/N
j0EaVHwYxfig8mQXS9cGuTWQ4mZXvNaVvpdOvrWr9OpCbqKgPWFNz2Vuqckc0dZHIoW11A6jRp5z
NQiJy09AKDli9T/OoIQMjY57DxOsSa6LiZUy2G1TGF9VJuJjOgxhQEEVmKLE/sdt2NqbaoRzI+bk
A/fAFqu2WkIVXpY22mV5/Rrz/s1AstGRJzYaVgQ31T2LcXKJs41QaVAPX5SzGiP/GT+u9oi1n4X1
W5Tfpmo6MflsVvuFltUkBWc6J1GS2Z0W64SOh4e/ECek4QtAg9wv3Wiv2SOLb+ErBhx4TcN7Btou
fKXpckvR8kEwz9aUaQleMSh/bPLZxusnNZqfwlGGJ9pv8mfDwZSiSfFS0PB7KV5mg5tNm6aPzdTX
gZGyr+rt77HnEmZNhnzNAettWGyRiLPcQColtpb4KrWasyFYpGm9IlT9kc6LfeZC4RyJr7PQJGqu
xGmGcZhlbyVZclUZqdGUrmna6g1/0qkrAfSB+t0hP+JB1Rkv2albebuN9CeivF6jDtgb0cYnnI8a
riSV1oe0ParN9JUiSO1l1aKnTePkY1hTnlWBw1wtvSWpbfYYmeCwV+ob0yLkh3ehjsvnCefLHD0m
rG71KKbI5XtBcytSwb4ftzPoD5X7H1hAJrZ54zT4kaeHdbBCLPQN9eiSeqW5xWtHtoIyCUIGIZvr
gk6HY0VkyDa5k0EGQYxlOx6o47+cc2hL3m00/uhRv5c9d2aybsu9Q+tyo68Gn4PDs5Wan0pBhpk1
T17hjxCBYwRZ7DAV/MCaxDDDbBjR7DTwpyPHW83sVZZjoZ72HeVh5kdR9tuqGg6h+Q1zgMsJvhwX
zgAOewueJLkz8qJVxI2/Rmffw3PnPL9L5Rbp05+aXV4uW1Xn8J3UQS7RydjzKQjmjvFWmp+pwe6p
f+QG29bPRf3qIBqNojusPtalOlYhNWD2rYonUD/sepwcozFDLG6XZOQgGfpFs9c1fhzRnRP7zHW7
ZmlXUCudiQ8pZpTG1wrRVs8EIiT2lfDZEi0bm7exRNrl5thZqAYLx6WJG7qRewWPGjDpICkpX/vH
EUJhOEhmru4S04FK0fjF5nah29mhjdnoL94qPZfdscaGA6vFN2EA508oTjNn4P4skhMShhleLLR6
kUEj6EOCyjvJSd82P0b1XtudN6WmF89bi9V2tWxiUKAN2EQnPUA42jDE+65T74qOvmTujgbSc/yD
LOoX/Rm/Axf8lujVKUt+4rRCpBswvrBJ/gC7GpjVJWwe1wWSwoID+3HTfFYFwQO2F7Qz1iLf6EPn
q8rI3gs7AmikiYdGG84hyqlFo4r95iLhDslbzUMzmfwenpUK83PVbIcxgb+G2omOac9MEa8LorSp
PtZdeqr02rPGZIWws9p7S7tDU2R+HwKPYBmxHkpO0fhXC6/1NWRvO3Kzk9rDJJgjWSHNUHiJVJgn
SGZezxm9Xu5Kj3c7zqkPONnhM2FOz+Z6X2b45PLnglrijCN6DKhHboz2e2mw0WvXJv5pkmOHyQmf
USYfZvdvOKKtRrVXGEAx5MbhDqtL02NPsTVx2c57C/NkidH4r9uB91w9bryJW07mitlvLfeflXN1
oX81m0wfloiIORjKTb/wU3CEb8pjanQeoV0x7aCg+kPc0aizicNTkv4p+8mDW+5RDJ/U/3CCeqXD
sWlfUcbEXQkhSrVqL8wnH542W9sKyS0Od4uJQ9lQDhOXkkHclGZDYxvGsZXhCMhmR5tP1b6pkXWS
+XfENDv0jhdWL5M8Ccgk804k3WZ96Sxs2aHaeaIRgVV/TiRBYIZMqxwHhrT0QUd4+Pvmcltob232
jxstpMJxG3G11JOK4wmvhrTziobRTvXr4qBnz4v1txv3Uf5hYvhsfqA+BJVLKSNcSSNQwj96jZHE
bFqxtwkj+vZSzlvkgi6Z6qtT3e1ZdHs6xDG9N+P3DOQ9qDTVOtDrlB9sByJ5xa62sUsOW5yEtmaY
x0RjUgUYMz4bpa9uGYs+RJa/pI7frUXBwjwnRPgGM3xyzYvkkGSrifEC/DioJVq71kSTL5v5JzYL
56UbOUmFUfMGJd4iwVCxEBgo/5BszSsHBdkudtNEZ9GYmn+G/kMrU5sop1YEckKacpRbY5XR3ci/
4Z3mLNC4VClGT1LJ0mwmx/FfUc+vVs7dE3sYz+ANTg8Pp/XUhS0o68HaWlH3rrJY/SqauPIoWPYM
1lkcLGs0t4ELvhILdRNrMtpSWTZIXDMXKBWXefgjeNsbfCO6nbAJuakJbwbsEy7/DusKhFuNjbRD
JEp8TZnYlxC2s/Pgztg9WTA5/xwIeeI6V9nzTIjIKpdjC+OkR9OU1W6R/3p731Krq5yd/MdQ0lvC
w4sn2maYf8kkVleL4NOwGXSEOKw04EgDe+g9y7h3GEkiYkpx3uA3fiinF3c0Hl33QyG3o4y/i8X1
5qjnEh3Z2GSxPLcGP01cHLMJ+wk+bnmtxFgGGgfZPhHveas9LgX7877lzLyEJGnNpsYaW3GZp17a
6Szfon05Vxz1B7kVjvIAy2f00zBerk3SUaPEyFPYKfdHq4i3EWD3Uz4Bv+TO/9orQZc38mIO+ooC
4cmhRWxPF6VLgSO34VCcyc8+JiPXO3xE3PxUycYqs55yOl2F3ZhBpdBUpNX1dICp5eP/5ryiNSb+
BfrSCS3b11xJzwCGPeq0mkfeC6qnoTVuG332c9lNW7J3L+CiqwdtaOPNmDm0fiz52dGpn11Yjd9D
45EF1p2iK5tcXCcDfXVsLTQZMRdR56X01qUt0MqLRlZ+klj4Co9qqU2BlDEENqbZbprrh3zBfo49
eh832ZerYVBgIFZ3zHQH1+4WnqmA9rXnGK+wk13aiJpok1PZJlWolpyKD3UGntWlX7MpJuRXmsY6
6Mdd1rDOzvK/SDirHwdbJm9bFip8QzwahHzUF+rXJK+hKz9cwrTnTAj+RFdD7u9ti3nGGjDwJUp1
LFh7eg0PJ4fumTagVN2Fsc1qBnYD28p9DVvNS5rY8d3WLv2lozsrSik+KUeI4C1y8pr8Uvp6PZ0w
KUZiosEqW0k3sJy9JM6fCGLs8UswR2D8XBqsCRVF2B6dBe9lnx5IBh4jgztfFEPDnCz9TFqaB7Le
KFFKCLcs8NFnAGxQNkobj/QSsZnm3qcm2B2mpmJyC5PT76+NRhjIEdnTPGVsB9cPWa50nNbXT3+/
+PshN+35CCIGYPvvp79f7BuFVYo+XmjLcI8cPqTp/346Y7eBxasSYbSqtKW/MWKSqdhpdqIUx2H9
MNnh8p8Pv1/77y9//+//97Xf/9v38v/+sRq87dFpj5XOSxDUHRCNeQwxs6hdmgaKgq5h6/3VVSPS
CgkDn1eDKz/B0k//51NR2Hi7XdH2B6ehWH2J6hPOQ5i5v/9D5fIqSCs4+XxUakk2jpLX+fifD2MK
iVmOeIMBbOJKsuy1GM1m7vrfz/7zy8SsDzqOPHoIC6AL//tB19XM15xI4WxpQGnCcoUwa57YqC07
rNFhOfcwUgCD/n4wU3Z9+vrh//ta2Cj5QSlGtPTU5lbb26ffzzjHI0NlM5oEeobBucab+1LXtowI
1a5Nh3cZ6iqlAnHfn4fcyfE+huW20up0jwB6jQfTODlTlrSMrwkk10waJyWlM/v//DqeouUUv/73
N/z+qd/fOpS8S0LVKjfLCttGw/2fD8NSt6e/gIk8PRTp6feDdHVOQv/9tc5jwH50QDgwyC/splB8
9lqrnUyzJFbj2A2G1tx8Wkbnte57/AycSzTjppSF+hjG6B9K2j6Oug1uKu1uhk6EnLXth0YuCJcY
DnWMLc5O9hxAzHbKHyL4pw+D5h4BC+BQJqOzkcBfOAyl8dlKtU8MOua2M0TnEbBAaEXBPP1+IOBJ
4eioYH0YYDFMCYWMvkKBszaUbr9R/NBu9VO0dF9ZFvW4ozHL4JXoQqCKNVn6KDQalnAZPB8WXAhW
zPEE4IEbUJgUozB6KcDFStTjqR0wxjSKuC+jJfaFvRyKUmIr6KbqYNnMaC5G09qaSSJnyHFq3G2r
Ut+ZFmVFuWjazRTlNqvj4ZKGRnVI5LO1dklF+L3LkVOFRtPrTltB0HjNw4PtJhh9U2U3sl/eUK62
VZUpqHQc1gZYSTwcnK16RbtEGek+IYT0lliJjxqnXkBxLBecud/2jVh3Gcm9dJHNuqXPzxV9zwH2
xGv1sNi9wtAu401iotInKp5GBzrFL2MLROjvP01hF+GHUJinEs7vTibLczkTG5xDNlNmPz5bCnEW
rCm/v3FukNFVDpuHUsPtAhzR2pk5WuvooujMhJKgdOqbsUkalnxVv52MELNL66Z+jdZ0o9dxneaL
91akwwYgMpDQghE01RVrX1iluJYKwynE+mJH/me5unYfkbIdkej75R1ynLxZJCFXxFqmdfNeWwur
lvRflVMwX6pqdoVK9DAutf7Kc6FtqqK2/XhhNWlQjbNjpB0CzaIwcoRAn1VTh5Vz9ZqG0b9SzOYJ
Mq0bFgfEIfT/rOpASs0KBuzpxSyAUPySvhLyMXZdtteoz+6zUzh3kGtenSg2u4TBvveaPu40hKN6
BfpPmnUz3MaiYteuORvqxfa/X2vSVZXWTJxUwzRcBogoCLn9dVzY35N7r3Yp0sj190NX0CiQ8U9q
uljInNnxxVq0c6itqdGKE2tX8jB1aiR2Re225ynRs60KbdVL4M2dCpAgJyTyYlfp3cQyHsXG5kbY
x+e8tqIzE7bQH0Z6LllMJ+56SkVS0+ZoZ7p2Dc+dD03EFFHVtbsZ8hZVhUF72/WTRtMlTI5f+hGw
nHZnrZJa1zbVQxg2uHntAUOMSXwlQiynkWmYzgz8yUFPc7BtIOh/eR8LDeG8JpyVwUdnhW8N0Ze+
1mz8UkCJTRJEnTT2s6XyMPZqd1YIhk/GIM6/DNtBGwRrwgFpxnmwuKWccpXa0lhlaxpi9tt3WNRd
AoW3jOJsv25Vcrnr39UUIA9Nw7j2zYhkVBrtTVN6+1qapJMUEcjBEIf/VHhydmKTavN2+WN2DqbU
LiTCwwBopYN9/e1OyOzwFVKMzWaKdQ//hnD6xDdXIFfSpESFBkdDSaWuArS4iq2YNS80+WmIxWns
7l2boxMVrvMYkXw9id7uTtlEewiR2pDmNjE+5lUzPk5qdLMi8tw81UZQzBTG6FnjbDQmwsBRRzVQ
cO7sHYCcRBStW6S7L3U/Q8EuOdb9IvE6KceN4RzEyLUZL7o8sCO56wNBU5pkHiq31/aTlL+0+xx/
0fw8YsU/5ybiRzrom3gplk+KTp6lRgg8TAXwsaRIn92WgA2SCU979odZqdiETBEHTWQrUwcnSkNB
fc0C9VqyQrWjZ8dNtBVp1BJJLczd0OCe+71IhSaieVGnWBli7W41nbHvHckRGNvfQJZw7fVrZ+Bb
Bc/2MNnyZBpJdsiFvQHkndDJQZDQmKtY9WDEVBsnzhbkYHZg4PmMY4YhAerxf15fNikeRZPDEeUR
B6ac4odeWat7Kv5Igg/wF14ol1RcdBPbZjk+iZAdsOhZ+luNfWniWYFEyAvKzZDDKKSeApP+tT3j
+UGOLtz6wuk2TW1bbwle+tU4Ve87LlyXVlWVXenAGp6kSrFXHEcX6ymqVOUScbHaqgllZ2rd8Mv1
a8BXsW1qRB9c8LmeanH7pEvefuzXD7FJt0GcLOI/7+h5NB6cSlsO/YCJfqoef99wi2SNCUwJX+7Y
EwSh2qOmZoNgiwugh8VwwqlM6y6qXIsbeHF6LMLIA4nxJUwz7cIBRrsAKGAaKKFsx421s3IjeezD
PsFfmqT/+azrTZTcATMksv8m+uWbmUDOAirsX/W5o0mKBpHAMaHcZqACorjV/KkXpABHQurTNL79
Fh3JBDObg4qW6SBBSM8k64Yle5z6sQmi2tnpcCoRXM3p2s/Ovy62053l0NsHyoIqXuoc6/kvREIY
dJ2+hdlq+5ZOXVeyUNZTQNXfCCXZNniR96zArjprTlyEgnR7WOCijkIWoJKI/VQRloLjdmpMxBXd
Gt7SejvaZfxPaA0OnzrR/4yFww0FRXcmB2f2Ybonr51SiIlZuctMwlrc+t0OQ0KIPXdnG+N2LuRl
0mj7LbsD5l0Gndm8Eom6NwO1WHHoS1VTt3TIMEj27n1JouccpsO0k1ilgRN9GGbhPpmqhRWpzVO/
ajZugk9zgLoemAU98xZ1yfFMBq00Eupm++WytO12zPQMsazOvHw0b0VVQ7svOfnh3ZLGvjShRVKS
UG0LVljwVDlgTMprMfUw4nIojauZpHEI6sD69CwZXkoeaVtfzSLjmZp2LUhSmIWp41yMmjO5cBJa
9saZAN1l1jPucI04FFPGdbi9IgYDNunJoQMXoFuXLZmdX+iJZczIvsHPRCcqmhOfpmRWZcUL0AtE
uJy20ehuOaXAG0zlVtZGn1qa0+/Y4COwyvDkjpq2V5z1trN8jRG4VoEiKZSlOQ+6fFUj3Ge1ujyo
jfxwbE5bPVD6LjTwrzsDvltR117aGw2VnqwGDSy32UT4LTXNe5lYLismqfiFbT8I3jUbFfjVca4M
e90oITZkZ8j6T4oWQftf/moJ0jtaA2avGMZxqlQQw/PX2YJUglmh9YWgWDSa9ZMgfNBxjbzplXzs
jK47R4b6GJVu+yLzEesGcMvNXN9cZ7E9rnfmJeqR85ayQoXHOXbMMZpyt6aNhV2YFybAAaxE23ZQ
AdAZ40NstMOWNcfqprViGHPue6yBbZmz9uyacfMIz5TRGx80sEYEF0plnai9tWmuvNOutNOc/okK
6Uvdtk1A2e5RIfRHEltbAuGafLsyhWUKpZ50uXIYhDyWqoB8UoCVkObyPOWyfLLJMp6Z2l4GuJu/
49/v0BeqfXaknurL0WvsJ9JigK3KHQuICZcQvPA1aCDsMN/N6pzgFsCTThsOjtSK256TssAqqocJ
2yBrqt5PKYnSrHHYsm7t/CX/En3zYsWAB0I7JAjS9ptpvIVpN4Ll1zeJBlZ1yKeZ58clVMMpdBQW
vJd5/hRxCF9FTF9YBMj9W6BcR+D79JU3q1hNOq0GMCT5vvHVDkzwRGwcw9T33fytzm0P0qi484AP
6PpsqwxXOpuOJ7Y1UnzhxAh3Rmd/2ZVhnsT0s1BF1dfzsddhbBLcflcpww6yqjYfxGASR58BsMv3
vlSiAD4nBrNZ281TxeOtGQRjZftXgcUQzKmS+E6H6TG+LfSMeQlOVPIizRjkiFZgeManyc6WnTIg
LafDlaCw5uVq8RbP2j/VsIEmp7UeFBriViEw3qdYwsMSZ/7Cbm7AXexwxQ3cXsVHzsvvBAVEZ8Xc
6+lrxyFi06dNE5Qo7z/ufC27/LvS8v1A4wczO0+qUpipX5hqu2nTtYKvaBUfC/lWaK0IFoeyFAUx
MYZHZE1NuVLMPzR7zrf0mLgsVXdy6LAEDM2DS5nTKhDjQRg4/HfKc51JlnRp/jaYw0tcRUE8o9Ya
pvbULSr75W6DWiqqvH8TrfZXpUD53BP2djVug4LBE65I7nhmne/MRh9OM+CEQQUNArM9zvIWyLK5
NceUxlrcKb1d3pahfI9NluijiaFQRiyuHTR5cpRcAKFv+ElGxUif3jXG0rb6F9lKuCvTxvCECmbA
jf7qWfGWzIAonJhwFCr+Ph6MaFO7UHlmJ/pnSG3yx4wYvKGof6mdR2aW06dqK39KWWIGL9nXzEwy
lhaf9RaIkyuNRygLjAVV9WN0b4YlJ6zlzVfjMryHM3dwRW0/5pBRR+2sjTVUuMLwFdU6E/E4CtwZ
iGDwiX1Lc849K+JqjssNFm+yyDSyT+r4WBYglxqvelYsTuiDYP9Sdm8ceIjqzNw/bf0OYiMMbmaZ
frZ5Q9I3ylH4ucCHlnyL4jV0ONh/o2rSd1GO0pSSPhOcIuGBqHc1+c4i67m3rZ0xLi9zxlKp6Qod
ZYElodqwTDEOhk2VYW+NypHWzj8KxZUkoVMmmOrTHGKc+RW2t8kxL2u0SA21rWlM4GjD9pZqJlJd
2uyShNIF4aCyuis6oivnlaYptm1NkF4O6/eVGAe7Jm7j5LgPplh/MRaEMcuENml9t1lhH9117bvU
7GU57jvADHLRboyueUmZRjfQMHZVGZ1Cqj7aLAxkwpUh0XESApxJdIpfShbAZq3nW2Yq9swWcq49
E8PTyOhTM0ySTDYB5tGndLJPEcbB0VmgIoQ92tvonlGdCfbOYpsp85+anjz8rjn3G8k/6FgLvIc5
xZbCuSUP229jdXNqn706FoQa7Y9Mx9Rjlxtzamx0WsSMmm+tCJO3aeyfZ26dgF+svROLZkMr4q7i
smWtvXAk8oHXJJ5RFtfMogAFS2zJoV+kQEQh/jgVz3Vacmor6uiH1l6Kweya6IY4N6QAwHPkxwSs
HvtQex+qd7g0ACxD7mgdLioDwaAun2SLY0Mp/UGF4qnGP1E8fReoTp6RYG3n9OmXJZZzLnN4WNXm
04XX7al1fluK+VgKsUvLMnlO8IxKDmE8ko2flDL3dQqaPXidxPWK8aUHk3eIUZd4G7OcFQUeDthi
8WaewZ2ATzmhfel+1tAKkuV/jLLdY1T9EOIu+/qpLkswCXpr+M6g+/jK1wcGZ2I7z8ex4voThsZe
NPG4HcKqYkvQ3ow0fncyV3gmNymv60rKJWWxKZLPGZrxRteBs5jzdBMJiQUtpFBeAbTGPNru7BRk
LFabfMWutZ1otv3Eg9TYxk5MNLoJOEuKS7rPzp5ofyO2VPQgm8eMk6ubHwrXIApo3WGH1r6Tdn+T
kJKYNU1IZAyPYo1WmBI3NXXVwiZ3k7wFwrIlm5E133k6W9vWGKBDhE9sWciGQaZFFw+GgU1KI5sH
JKcbHMt4366P32ivjbITB9HYTY/CJc6qWkBIzXPWK/gcpuFfU7RhYKkjzJTyO1tTf5RMN3R/8I4X
uvGqaT3NsdTgQHTQfugSvGKd6xEWYdvNcfSY6Qh71ZJeKCgq6Ig2t0pkvfJNLmwI07d8jguQSXhu
ZhrrAfuhlzkqqiFvgN1Sq4HdEmAl9XuyXfagsLlkm+D+hKoL/MAKOEX79TrhAfFpcLDAnkpUisMG
sBGzBdlLN5gdKhsfTkW5h2djSagVoMeGxOuZkT2FIvI6upQIsTrghdw28I2r+pDXentSMnZXcA+W
Mj/XvJwc3ZL7bBrOLhcpDUOcUdpvajicuDSfhsj9N1ss5EAi4nKDHjVrxhNKG6DDWOfOnX0sy9Du
oqJ/zFv7NbMr0C3lLq2+IqV+4L360fwietAmS1I2BJrArZq1ODmR9pCnw3mO5LUMtWYTM++x2aQy
PSTMw09O9thmiWLioCItM4D8aaCBdfTGL7YEDVRzdwWg8EEMDnlkVMsLFQzfsqs/x9nxHDakNF5i
oK6Mi51G8lgUh8p0CMG0rzPrVZ5A6zO1ecq1xeiCaRD+rDBf+3TUl8wEuf4oocksUt1lSBMcArvI
5ydHELEmkk7G+Lx09R88PkVQUv0SxGojPHeh57vjrs5g9oH3DGhHZAA9QDY6Of20eDwAz7jU3SJ1
rwW9BpUkxSadGqahRuFFKjGS4LSgQGJ+dYk6m1zo8/4iNf3Fivj5VUbjUGExtwwABzPe4ZxTZlzM
CnYrLBis0+5U65GaUBTQLLX4sc/m0nIFzocySDObNxAcnWDJjebEkPTaTizj4cFsKrv+U3JWrNO4
3mc5HQoS8IqdJwi5OqGzrDstiva1EBjrjahj85yRqFm7aRcj4kK9Tr33gvpvYJI5GxOtwYxdWqqf
TmBjLSfNN4BYYlx3GacjYIizATsMbNh+ke5djUkUWIq9+LIzaXPoUHSrvoNh1uAU7TDGtajWGdqp
r1n84W50941Os6mhcKQbUg0UiPNaqDdph8yIIEg8Wnzw7ravzkrx0cbwpeuGj6HBYmD1qK95tc30
fq/m+lOnT8ttoLeDaZE/PfcF5nhj2k1dT+uVl+aW9tgm2SkMJ1zG/RwH7GEudaSG/iQFZpI2/1al
ztXUiTbSyV+5Z/BCjlwVY+bEi7G1TkiUzQZG+kVrhge9ezEzXYWsN9IaK/HFO8U2GpMPol4rBLq6
hwgOmzC1H4bV7VslUwvxNnrqKzBJbq5j9QxRxedOnDsAiiEmmJ0baXjTCvUjXVjJ67Z2KEYu5kOt
HngTcllJNTjd1k8dV/QawFphCuFi3XfRLkpAVtYoVrlDeDm0WhJmocIjbI4kHMy2ZlDjXu0s+Z29
HTEgl2iUklfPQxVyItDRI5ca2pUefRfIgsyUkE7Yfzw3k3apdORqQVDZoI5zu6Cjo/LVO0dDIxZp
P5NoGtsdV9itq7juVsGBKAZC/IrBfjqcKDjtyuKhc9l8WrTCU+HHbEXpU+E5SW3uUxSqPOLOHrcD
4QKgUWpC8mfW462eUXIcNsjyAxvVxRg+0yoDVnVrSMf5zC6ErHUSjJGWnopk2nL2ywIZfZaCGjW1
ir1KQ36tFjB2lQTtQFs05bssJMsMdUYtWH/QTREH4bJti+glx60AgR7PfzncCm7SUR7UBR44eGMs
2E/F/2PuTJYjR7Yk+0V4AhjmrTt8pJN0zsMGQjKCmAcDYIABX18H2V0lVbUokdq09C7jxcvk4O4G
u3pVjwKr3/UjHlQrLQElM7VhSMWmRKwbUKO/jDepRQAl9uEwml59HQrjj1m1BrkRX2+ToH1YjOYy
TNanQkbbNnE2b/LQuv7zJ0iBTVSX8EgTdgqRzypl01P+AYzZo+fcHDaBj3Grnwk7JmXCke7xi46n
vfAg87QlK3G6tX5pyQJBC9eux1Evs/QX9CRWNxEsK/nx+A/8Wwl42Kauj16I4Sd3ibeJFk9Tmjlq
b3o4Z836qjLsTImJX23O8/1CHBMYNlTA0QpOyfq4ykxeOZWQkaKhfd+Mwx19k2c8kafRoHMum/Wv
ZDLlXmBvfeHzzOzJDsQx7uzW1zdzQWTMHaYwsqHTYorEEpTxYFrfHrBbWrA2K2en4bpnl8Nnpga9
N6ADdI62tkMx/mZL/TbGTrWzjd3AhMDHdFoiRRyuFdzrJwdQpVNi9sgx84TxLaui+k4E2erRJgHB
sTgOf00zea0gPl3ob/4s22Lm3jQ8BNorbryuvsSBxGoHcTAruoqG8v5Nmg31SmkKQcjYxDZSKvcX
HDqdvRwcj99GXhlvXDXnSx0ULDUWptAgNdim8JFr7PmmnLz8yqVSl6jDs44tbmO1PrRjdeQafWMM
EB+MxTS3i0fvIP8xG3Mf6VD3OFjpsUEOoscQ814AkokmokOe8R927YVSTp/cba0ikO5EgCqnAODO
2ywFkb5DY+EtUp1H00eaSd3IU3A63JmfxQOQ0CmggzFprMqfHLx8M9Z4aff4TMyfls9lahopxy4/
h1l3T/FAEbJRN4xIGPzSdkmvZkkyZSEinmB04imfcaoSHagmGozrQu8XI5lOcwZnaNG/MxvPjVZ9
sPfYP9yYlnEtcze5xWcLJCd/m8LM3tNPnQF+ID8uE2hB5DtkP0cTda/EtaEFslzDOTZmB0XcoycZ
E2UOHvQwTfWF8gIwvmP2mE44j2BxFLBu+dYnbJM11yob00fXrgcGbp2irfj3c8KGMrkyEmZHx5PP
XmPZ7MTSg6M5mhW1ZGWVXKsSQ4vDug+MB6OqBLOlkrxEIWlOnfxs809TDi4cTx2FS0j/J0/cuXG/
HaqBGRUhukzpSkx0Iao71ie1SY997ZLvrNVL55EoX2oosS0QC/xDnNwoIkWJfS4Mv4IgxmUo7ryi
+MF//2rE3n5s8s+Z2WKrRXA/xQ1EEU0ydK5rPnIm7oVeTudZwE60RgxZtXouVbvNm4FFIWZ1ikEX
9aKdHpxzM5/IzNxi2cfQr5phV9DzsR1q7L0ozxvq1niSgBvcixh2Ce/7bZ54WxfT/OSjsWcJsfq+
yUEOMlyNhBZ2FMjhWFfjoWQ1uLX7nBY5t1vNSev/IyBjWSSP1mjyaMUJ6q+SbdDdsK7SG4KDnOoF
tkkxJM5+sH7bLsPnWsafVZZeFknGAADnD3EFjKXwW031wQ4iwqYA7dhU1m4qPAqJ9ROGHrKRci97
LK1ifirZ40e+8RAa595GIi1jxN66rPFcN22z9TIaOrsSVl4/jqcqpl494Z5ex5lzTjlQcGYNpAaw
Yi8V8zL1Vds5gfvg9rAh2cyEWf1RmYim4zwYHEHjeZkCLvuGO+3EIZsovI9lQRUThnwzr/NDaOaf
6MVUeltwbAd3/OO3YDW8telz6qsDFPB4M0LQ0BUctqrGbC+JFGEn50dCycf/LrPm1y/jEIZ3vBz8
qXiVmJCnquNBXQNOwo+zy+jmDAegQlMQIvQO16IhMri4bAa9BpHFQLr2WpKNghfeCK3jZAUw3LDE
8YIJk5ek8OjTWAoGDNyHXxlxEWbQa5n6aE6dc2/W4m3sMHNKSUkfw3G3wWqdoCAvu663PPJSdYPF
ldDBjLOSe9fab8oRlaFLbygs4qrXEiQcXfShmLRwSlPdRiSYZIxgjcWn1p+ybF4kLLFaGPmNEqAF
SPrwKlQ9DhF94+Fm3DiO/ijrghyMU7x7juxOTp98UfdyMA0mYdXvGhMWTje045FGkLt4pjqv654t
gSTN6hCAQnKrGHcJGdV/2i7RALGCD7sKv5rCBW3b3ptB/qxSXNAFRZgglMotd8hDb4PemqB1sFZi
K0/1EifElo+GSYqIcCULz2k/etRDD/RU4uPMMTCgBpnYYdrCILgLsDfwQSKCQj45A/nlkWapdmDE
DtkSE1QbOe86G26Cvl+8xl353w9GQRKrwClsOc5rN1A5vLh+uU3LbyP+WxYebiPfIkCASgkkkPRv
Z/ogHEcSKymerGRsqFC1fzNv/BlGDIdpq9XWb9o9G0Vc0SHtJ8XeM5xPNoBfiUk3lkQUxaPGkwJb
bEI8po65ivby28jU2bCb8ISf595LuvZmHri21fb4YIzE+AYDmTb5iwnkhmpFh2RC9k2E6XURmUEO
ycDO7n/gJmPSnOWp4uRAW3Ww5rJl6UiFbEddQsYaX8OPcXL+ep7guTQG3K4QRErtfcVc4bcj/p5i
AcVLuoL61CA+FOaSbtua1dCEbZrYl947PR/cthvRqHxnM6T6n3PrpapWAvuJgrBdPBI0X+zkFk/P
nhfCPWA+IHJnzhxgJB5+oWbALVSaHWNlP+Uxi6QKad8PENbpCiRL2n3qkrz85JpWZEFm8fgReqsh
+5gDcwsdMGfubx3OdjTE1tbt1U3J+HhY5vhZBYF1M6ijhnd47kW7BwWVntxB/ySdl7NUC32El3ob
Uor0hKseV9hUXEpO5pkq04OcrHu6Iongtbgzafplm1lMZwN02TA8qW7oOU6SyHFc+nzIIiI55BiI
cLJc0ZJOlEIA0pOQv5XZr/lQmHVZOb2EHdnBwZheS9QfeGzhveOZD4UDd6eLg29OZbRge8EYM/Pw
6g2FYSnRRhS30dDztlliKAMtMhJXRwJ09wBS5y8brn6UK8lJ0MO1rw0Vb9nbD0euHegCwkkjO6y/
65b/QFq+SvalLDSxaGX0FytjAJkTyyP0xAJ0eXHORkKeBVqYnUmME6P8OyAST5P1dzLgqtWcovwI
7K17nid0VLaRWBt+9AJtgoiJtzCUuRllrh2SfEdUcmKLvop7lgTGp1GsGj3vgxJMZj9ypYCtvmNL
d2kDTljl3Rr8jBu7C4nMJfrgVk2zmyrtRoKbVjZinK+zAfzeZH5WngbWDwLDwTRWo+xM6CkA4Ggp
zXVw6BZwOg0Dxq7Ojddp5tBaPDgYxG8gP6C5BVgtmgHE17RUb8tyyIvm7zD5Z5Hw1agsOsygrPhC
yK+Jw+LPYpVFpVHGxvlUG+GNlRH+KjFnh4npncxkfqg1vBEL086GCsQtvdlv3D0orA9IIOHoqLDa
D+OSspsPWCm6bN/7lyGTTx12IuAVgJyGGYVM2U/MVwdlW0DgZbXyI+obxg1EFdvdGUw/yBokoTSm
Kxgrl3hZnjlp+k0x0x2Qc6L3mWey5FkH44IkgvDK/WxwCridexq5hG8dqgI3BhycjSOah3Kijg+s
tpfdmzlhjnF5b9IPbYiTM+KSEyZTcl0rPn2OfZuhmnLBAuFfE2dxqV4wbFYwOmP7zp5+H7Lr4XNT
BLv1zdGSlWGTVeGk0Po2bT5MnpBbh40Tz335LlB3aGbN9k0+v2alGrZacbJMVJlNqH4pKP1c/+G7
uJSZf7+GgCfdX4Bwv8ghge3U7YosHI9LbZAERdMuHYDNSzJ9+JTubbC8zbVPLguxto39Bqytee3C
+zENgQZl/Stdn2oTPtXp9F1A19+370vObaUdAPL6rXcnyvSdS2e7bQStgMp55wS18ERO12Uwrgbo
UMwuyM7yjg/hja/dIxZ2hRHQI2QTspmf6vxPa5F2xmeRrDKCIfU+tRi1FxvLkRWiIwkBPdUH5GeZ
9hcrs8hIMzaiWX20VzZr8a3RXA993XDPmkjAjSmKaR2uEtN0zJS0gWsdGJqgZAkvOEjXBec7gChe
RL1E3rppHIxXq2xD0jMoQUnfpCejfSnplTyVUHsFVyYuUVBGbJYybHEOZgfjOV84SUzfQQO0hhuL
/eI8kp2yp6TczlJfwqR8TCr3t1puKHp9CXmTZyiT2y4NA2BAkNW9CYU2Rd7hhk22T3r9sazCS28N
6oZo6TqoA1xExb8JAufNXPiIF7Ucd7n3Yzig/EJX3k2WRUIjUc+pjV7QjvUrBniiTTFnzILauumq
ODI9NBMfOZIFwMQOymdLM8Gmho/25RTsl/AffAcJ1yY30M8l0lGUTmMOuwBF3rVQ9blmUavnw7Xl
xe7klaUERoLA+VN51iXQYbBH4yFj0ZF47oEuUC0VLdL98hKyiURwBQFWhiWWUHOBKEE17iargSNp
WYD8D0rO3oX/3eDI3kxHw5j/pnb3lqfugcHmUdMc0gqKjrVz5ZM94q1CIU0D4G2piwxOfDCIVcRC
Z8S4yifPEsfE5YPkI5bUQM2TrPI2ZR0bB+pKAtindqSr8WoXQl4NRc7RSbtTxY7Tq3p1KJPxzpJD
tpMNg/A0xafAbX80KwJjZmWVpz6mYEXosRzvG4JZDO8afEBtRNxf+EmtwjqZDnoPZJoTt8dIhCjO
fi9+cNN5/JI4D6gw2PUL23RgikbU1PlPqo2Huimfcmd8W2JsA2jCP00omt3Axawd3CO+i5+8C4sT
VvZdSdZO2N0QESbqj6Hn7YQG4tWmX7QC+fBm6osLRpUMXRxghSS5bhFzhJo/b6qB9EovAU2HWPlZ
ZN0m5mKclWO8YMr5TqFV7pJpfJ8zzQ4gfTEB325VRTrDelpmhAIXk8dSVCCgBySBCblt0T4SH33B
YYN9tmiLt5iCcLZ+TDFZbH2IbkYRqj95vvv+n1p3L3bHVd2IqSzJ+2trqPNQMIA0uv7MA3iLlfUR
6LzgI8mCv+hSeyfd7HG03xqzPC4yKy6Y8rcq3llEoLcFga6hB51vTF+jbX3U3XDvFM5rT6E6UT/7
jNUaUmgTaSKozO1fRKafrA63Tz8KMKJuvrMbPLMWuwTfUwySlnnHmmCMBJrLLuMXayqnwVhR33c8
cg1dv86D2579iX9AGzpb3nSfSfzfKoGLv7jxNXeJjycAlYjyQci0dPGkzIBdKtKmHl7iEOnU8/Ee
h2XxLhu6K/JWchHbh+T+UvLf7V51sHGIt5Asm1emBGTgscwuXoaDnQwQB2SnoULAIdm79wGt27yz
GZyFFMAmneY9dBA+5vktcUFxiia9AQhT8/UcuRPq6vk0HCmWCC4xa8rqAcVQlsgkPyfEctX6BEX8
mlKS7b3YhbP3SmsK3NwM0ah6x/Io96PJV0IVwb2Oc5TPj+Px116vf+u5uAurUG5ENd+NWMCirMsR
ca1vDI3VjaC2WnXI7rw9YXXY7j4tiL3HtXdvZuWr/4QmGB7BmkJAzjEvUh0VNNN9q4frUnrtPuBK
bvO843q5EP2nEtSuWOvK/H7q1svNnDyPdkHl3mjfuXCaPEEIO1A8480Un9za2mvJ/NdqimPfv5ZF
S/3nkELZUtcm5luiHN4J/Y/W5riRWDWjMh1W4bjlBbbDYyys33hiBSRkF9FsjLZVQUFK8IpjrNt7
yn0CQP/aKjhMYKKj2mO4qqWxGzP16RUVgsqkL8NQ1vtaDSJaBgzJ/o5CdbUPAjeIQst+by0jUlzV
IkyGL7mJSiuof4oMOtA2apwhwE24t7B/Ervxa9LV1Z+cLX2UBb7YOziYitWKZ1XzH6pQuHgM+lll
C787RIQNFs6bUrjLCnQlsbyiwXyQYrPZWhto8571kgX44JC2zcj2UZ/FzMISbMLaHWScBjjo2BB2
BOu+E6qkstj/cB1oimOAljAGryZS/aH1WD020LPO5J7rxmu3OBo6uCj9a9uEFY5WkBGJyiJ/pTuU
M06cZMGdPIcQWg354kqoJUQ5lQMDReXxuaJGlJ2AwVPJc/1NwGUktnGtxhmb36FXx9wW38lEJTlV
pnFJ53kFiMMHe45uoB+ybDpO+YAAtlK85syRJMTbT9n6vCC1pBSjcP8mk/e5BHTlNF7Geo/xObUq
HhFucbltWMhvy4GHQGO7P3P4kYO9EIRpIrBaa4BMPIPrzbcah1Bk4+GPtGHijvHXwJaAHFfReDSw
EdTg0SIKHQj9pcSxgjR9U47vRTwuTzz15shOjNPShY+GjcZLACPsnAOcCWOT5MWlXXvN2G0QpS+D
FzR9PI7DwlvTMlDBJ0lBCXcFmgUBIQI0ZWHHdVL6fzVIePp66OqxiNaxEmdP9aLLmitMDve/B9qJ
Eji4D4P9x23Ur8sLsR8rL4is4qcNEPRpLdqWOCmyGK8jg6HahiPMLgq3nNErOZRq4meNuecZEnOv
xVMZWJphyfECUm4sFPqa6qcEtwQ+bHs/4APbGklt7Geb5aUtzIPZ9BaUCf+6jFIcrAS6QrPY20Hp
rWNXVzd596f+FjTKjQdQL5cvRvyLsHi1RfXEAJvBnEBb9kp3l7v5i3LZ8XVt9pdMybugNgleoqJu
wbJckCoAEOgu3c8p+6AsawXtrPYL1WSNV934DTmWNm05X0VLZwNv52JYeafys1ac2jP+rNHDPedb
wK1wpC/Jl0ywUPazV7NwS19q1R/VeqAE1Y3RqT+JmOFf80unfJjfC0eb+ydojS+rtf39mOW/bi7a
wyhMjGNOAR5jYebm0XFbdcq7Q+Q8ueQCzxhHCSHHJvd/B/FZegRakUhuWZxxSIdYxssYeHb64bjG
u2aC2Htj84rd86kPzYGE2GNo9d1+EepXaLKgsqCVw6mxorS82coVzIEfBPuPdwp8fzixQFl4nfji
+lHj/Kks+gTgNbK4Smx9QoP5g7VpVyffHF9gxFcMzpqe/FrWrr/JXx/Mj2vaJc3nt8UqMfJ8DM7E
UhRSltmeMshJTuUd0gRTVxveYIzAvJi0Z+75fDvNWRG2JNcChhQosbOlQ2BRxTXkIFH4GCuY0vZ6
wBP7XOJjp4rjGFYfkltBppObeSk+rIUjydD7JvjoBGP5FEPBsNPvwuA59CNr76bNHuSH2yZXy3pL
7E8+ceeJp2AJAwg+I5vB8Iyl5o6LUZS33bcHTKKn2XF6IzBLgZ8aX8JR37Kmj+gNxlDBtwg3WU31
u5T8FhTjgNt3N6AcCqfcVrgOeMhwOzUPesA9bO3sOtyH9+xGdq4LUqK0Hrh4fHajswvia4yUGSbO
gwuppLa5MKyuBE+zglDxTVyCM86qJxLc2le/ic0adAzteTPR4DOF1snL86MS6ZvbgnHgoqr4zTCR
fjS4rrnGb2wlDqmvn5O+OFPVa0p5VWL8I6wXi7ojTpNNnRW7vODjCXXU8R5nM2FGmTepEdyp+m6e
GYH+3xat/pdy1sPfZi0z7f+pW/35917X/1O4+h9//P+jjVWY5v/UxvrYVF919vWf61j/+Tf+fv1T
xxr+yzcJK4SWa5mmGfr+v9exCvNfwgtDwEBuaLsmnb//UcfqBPyV63q+74euY5lrU2v/f+tY7X9B
CxABUmBg8y/67v+mjtVyRfBfq6J94QgUP9P3uAQ6fI/WfyvdTnuNHMWVERgnY3xPr/dxsJP70Yzd
k5TVpSqsXZhM5ChC1p5uPN0E0ruNF0jT9jzKA54gbm7uSEVzISPqlG640BlHV1QfInfBQBoz2qAr
2b2t9vmqIN4hk+VNwvF7zSiCPdX6rZekQawA33NVHB3H8YAcvNq+hVOwBiexJD+zcNeBpuSiIspz
SLhy7XcB17lAGjQ9hqiixyZjpdTEkLMJ/bGB9Bc+iwn/aeWSxIyh00+Oe1+J8rHypXO7krgWMVKO
mLMrr7i0jxXZJ4yiO1ZZ/k0Vxqh3SIMFCnPX9QPEY7afXZOdYxP2Uj2KJwxVlGWiJ0PLBjS49MdW
997e7wa9G3sgYzZl15jN1qKBBbdrAekNGoW23nAv4jnQHZKDDsKdXYz01HaATpJ1jaJ4+HmLPTGf
IajauXvwyb5slwJDJfF8rlN6eGiN5lgzBkbYrB+tOjupZlp2k0egBZs77kB2aqkH2RcX0e2yz+oQ
GagvLlZGZd6UYV814rPbkgpjK/vWmuAzK4/gKjmzbezRjZTG84WqQc7dcyocfF9NebWygCjnbJbk
KO502n1b2FC2BNSTfdw76MyQtojFgf6fx49B/LpN2JxSWz0UzXjDRm0+Em0WVHWxjoGw7E3J2aQL
hO3RvBBEgE5BY+VslcsuDP8WHbV17kQbfON/6NbmeBalHdmuujidhP0YINLNrfku0RWPa0tKPTs0
w5FJ3w8iIFUO3A5Jx2Fbg4tJENq2tGFDtGKlNdhhsm+42jlOesyK5TbXZnAIuvYrcQKy27KHJN3Q
QNQXX3OS9MdihbJUOBWD2McOpf4Ium6Z6YZ6KxVCYjovF9u6GK0V3gYO+KKqjveDTflTnDHQ9jIn
xlEMxMDj/kiQ+nGqyEHHmsa9EgRgP5jvKvNTrh1kOQzh27RVmEDkIehqgXne9HmcOhM0ZNfCC4Z3
d41ylCyuwYZXlHcyLNrsJLFq1tHYcp9RqXXATIsczXZ4Ow5wX1IsCABu6bWQqmNBG1d7buHYPbBc
mCikWPnW5A+p4nwSYjer8V0oYIaxollqkt8ERrEKmqTXY7f8GumSKWhx3oU92qdQ0LW15e3DYnkP
FGiYzsez03f2m9nbnCP+S7Gk4oR7+6XlN5samBR0OxLMK7OrnuRn3L4blv6YzIAPFL0K8WoSoRYI
eylm8YxLtEfJa4RqvbYsP5c5zezluxSucTPR1UoJpnNMsL8dk+pBktPoavsVjk4Dr7PfMf0AWGfv
iqVruusqMnRdgtDQGNalC776HLhtlXkp0VjFKrjEsDaVLz3XH0VCkPjwcioUJeaWHe+bUnxCOOIF
x2kwNOcFrkbI0gS8Dzte1K0xcEd47zMzTNPCG7efJ4NFMFXDK2raebdc536ZkivmUNgiBoa+FrxE
XlGWVWs2YJ3UbCN9ay9H6K32iCwMo8q3qbvtffeHkYwXmmAP0PXpASgCNmXmyTabW5xaNa/XyKoU
bFOw1/b4aBXLiFTF9XYozddM8NmxHGwiLExIChXzrTnIr9bJNDvg+bkqTCghA93taUq52gTEws2J
Hc3cQJW70OIX9OhE5HdbNM09lqy1vm+IwOVxPQeCBpWMdE3IW8qhpeUizZ8ac8C5sjHgVOB3HOxp
kVu6xbECc7+M9rVW5XtpF7daLSzOgvSP15HR9ijP2cYJFTk0QPKuBcstap8WowBPylixYiI89dC3
lqDGDBJQj3gUTFW4czImy4Y42Z7Bk9Ri1XPMM19RN3vi+wuAvyP9pzMGksCuqt0M7gxXVpUdGj+Z
o9k3n9LMf8vjFq9emwApNPwHAlXWMaQZ40A/1rcLSfSuCGKumqN6XxaQ4gmiE64thFO5WO/2UDgH
P23eYivpLqN6hoOdH91lgctmJlGhHLkuLpESXTgz1pTOZ2dkPMHiZW3R5PtbzG6879iCRa5Vq2vC
xsLhAWx2yUsq7epZ0oiFzrI2eYSCbDZN6iAPKCKrhAM3zLpgAnK3dlIEl7lans2AucXCzzDCWMFp
6fh3tuzeIFkzqLh64nO5PPluOh5DB7LJ2L+ZdZ6cS4ttnK/TOy/AodOVDxbxBPyt83LExUuVtJd/
uC4hD4wixlXQyGAErFxGzyGE73xMWQJQfG7PeQaKOdkxx9morEX/YgfdxSx0dqeAQpSUgND8+eXY
zxTeAkSYCTeSWrWjvsWTouVC7G7q0mO+7IWUwd6xx+rFWaoLCMAcXWkDT1yVzqkuYUNr7ydONVtB
rih0kRQYMTvN2NSZiBOYZR8HPudHo6PQY1DzCSa8u+98WT+aIm3YnHj606e/RWnyqXIZYa0D6HRR
OG+ForzZJhd4CHvcWHmXqvemcx+mInBvGtOhJ7kJ72DL5W81piUkcHqes/riAAS5TW3M85Z+C0tr
+QqKc5cs8r2fGR0VY1KbshEabDu9SjO9bVn/3mOwREkaKAT954891FfGL9+ALWs2t8MaphccNxGe
oDSaWnoSvdhud4G3zmxjEt5MjEwHnvof4RCPl9TU9JSu/+Q09s50bV4+c428q5jfVRALh8aFpLhN
/W9tafepYKkENa7cFa7TPWei0+xqU3M/eHbU2CTEENB5UoQ2g1Jp80d8pNjOZPAlkvRM6ByX98Js
DIVscvbYHJ1bf21HFC7dFfCzjar64F4ZP0hx7nvwmUDC7pd+cE4sDufCSOg6bJojlAXSFqpyAfQn
R68hh2ursEHXZlE3GviISyWj1kDtMbnmneQSHkTIhtCzwzfZrW44/5A78SlxZutsNMzXcfOEA4+I
vNjXRvlScWptMpvMoxQCvuNQUzvEQiYPp43w3fdAhPdxAhzQdcYP6b1bgXcVsiH6Azcuxl9c0D6C
wSDZFK73rBLtsV8G9cK1f5fn96H7qQ15CaQkOFlfqnGO4KYgt6D1wJKmfnzBnWhxmvtczdbqvLW/
KU4weMdInMbIVlVbQ+TbuL1WuwXCIRmSOpBvKb5X+EDWX7MvTPx7yzGs1v5Zm5InL4P14D9P9VdK
3GiCYK0sDZ9UjJdRFmcyb2cucpcYv1CLcF21xV1JiVcl2chJKig524fRP0r8FJ3xrlLv2KM9wQA6
6MLY963L3C9Z4UHGHdPh1jdYiszYTziK+Mm88cpHkfrtUiJQLgsr7KYOD4rL8JL+eBKhGFe5SzlV
t0YThjKyIExMq8uEPrKUHNq6p2BX3YbXaR6QBgFJU5/k6SYy2QJkEzLcGevy0TJUJFb7BQenU4sd
K0x+OQjEBDpgB8MS8/TRWKX5iu+LYZ3zCBAzZZszUj5paMUiwlM0ElSLAutXlPssdMAMD/axGfsf
V//keJLoW8Jmyd6Nm4YZgldSGB6yq1d9lTkwKu5jHVA8c4LrruEdsqatsL+POLtCMd6ydd80axSy
pUu5rj61eKhC5o04wPY2maAiveF+oGD50DcvvomCMrfF0Wxe5vrSgyX2lwFdVexGUKCxgelvvla9
tckumCc3U9EQt+c3CdHCgWhhUhCbt/6dpFwdlEYU++Grp1mY5vZDXoIrNgeWLtwVe08tZIOrhpAX
XvmMzpreDc+8iNaeUh3T4Q5o/ki+RGemd46SpEj/DJDbXOidAhI3lihXgK7Hn6tpK/GAdBodW1IC
0goWec8Hc17IEycjXUGI+ZifpQXtrjl4LnKophVipG+V+miw+ZoOkzyG50lsbb1xJzwoGRn12WJo
MMKBAKgiwFCVTAUkc49xk7LfTKftEs56B0aMRV8xX/wBy0H61qnwSTjLg99ZFAQQ0KkGbhIyuM2e
ZZ7euz5LUenhieF8peLVellczHIO4V4yhOIpZVCkZYymKnd+LJf2O4xTC/R3gDKrY37MoKLES9A9
hXacLtrc8rSktsZrH8xp/oRvhB3WKR+MoXo0esxlXUrCGMmX6e49GINNNeL2SNH/NmOPXGOAd0hg
9/qFuqeJNduU3s2sxFfudrdo8e85pBSeJ1u7tNOdkpAZ9SZ4V9j+OBGoLZ77IgLGRnBWlJ+tNN+F
sfb+oVKRBKYRm08lNW5iCMqd0yAS85XvKzbBdSuoSEy4v1NVwHI+m9mxQgWsq1+GPd5sq+lRD+JQ
xvZP3AF1IKb4p+uBO6xvMx+a0yYIeXwN/HrCocAO3MUvSRYuN6HXfg9VP5x0Wv2m0viCfYJW3UqL
yczc5ZZdnRwD8D+xbQ4Tr7mIoeKGNtevujfsM3GoqLBA0w2u8TAXYXqExUWhnQGNiRF9wSrEUk7P
rjhm3POuHie8GK+4jDe6bOvIAfWxAzlaY3nw8fcAb9Ew7fiEb6sSM2qh8a9whUT98IpH7GuRD5qz
Bzr7UGTFAxj/MZJ+s69r1nJxLRg4kO/TlrpBvMGORWtJXQ5TVBN8ij0HMAYRg8qtjD1q7LCNq9Ih
vaHnqNL4ssjWRqOUZ93U9ykfyiF/x2m+rSHoGoCcJmzUHlUesJ/ttxB3LP3qt0FsI3hjQT0BMOAn
xQvHp4Eqs+EOoHYwHXjALPx92D5pZvKJTp2ENEHr0Bz41LSPKyjNYw9VMLpmf3v5pWlL1A+hc48I
PutzMcPBPcmXRj/EATzJfY9hyoNJiddJJ5/d8isA7YGxJO3ob2bkYW6CoHhvEqaV1uu2IoEeyuMy
mz5ykoDdvTF8lfP92JebFEWmaZ6h+zAFHxXLDSqRike3+gTluasVxpM7yk7ex+UtVSeoi2H5bmTP
yBPM/GzDyNGvfEgZP86c2YWD3MBUjr2DQf5vikqaMoX+49RtnpPirYqflEUXEbZKe8K3GL7nwa3b
HIPstYh/YwMkKgeleFuL1tknbzRPHz4qrBJP3XSQy86e9yX47l5/x3zZmt93I99cfTamhzbftSCQ
nF04nF16R9J3p34r/cdb1GzDQfS/qdl2xngTQaPWpYWV43W9plC87F6Ut/H9I2XNPshKFwjSRARq
2cGuqHBWmNNjSaSYgstMQKBiRZPV0CKnvWkR9L3tDc5QnulHdPwlf84wtVcTpXHOZm+SCTZw34/2
V4W/xaC0Mpx+R/PSaSKf4Ul7j5bsI9miGcVfktZKe8/jXUNMcs89IKcgYdHTZruuPSTW3u3oXMQc
aKirvy9p5+USJc5q/kzUVwcYuEHxnqyH4N9YOq/d5rGl2z4RAeZwKzEoR8uWfUNY/mzmnPn0e7Cx
Lw5wsP/uti2Ra1XNmjWmdUqq90nhPTbJVzbBRx3V8dvsDk37L5LPwBzwSBMuIbtWvdbZ0+aIyfc9
dlV1pJMoyYoavltN5WF99WxOQdQGCM9K6rOKHyOi0vIyf4YSyyxMdCRSVoD2RNNVAz5CZYQuwoSN
VazPNDj46cuPLnAOVwXT9LJ6GaOT556vHMx5P8vPkoe21wmk2+Ys57IcFGCYal5idtANR01OeI4l
H6D7hAUuZqSwnfAtaGtOR+QiRbgEjbYtUdkx4Y3yTgDAkLvggmO+YHkN2giLFDAhzk8d/jZM6KPP
eZvBokCsNJ4QCWLKXtUrgl8NmUcU/oQJq4d+6ZR9uSS47GHgS+o/WJpLP7syLC8GHsHCfe9GwsYf
dkb/L0tOctltg868smhm1/U96SYH/j4bKWeOikG4lcOfbvo7nxVLsTs3wZ3WvCKjoma7n8bVpFDx
AQer5KDq1VevbOX2LOg7kF88QOYpyygANQzTu5HhZyCIOGtZY7A88NP9sisYo1IC+26Ki88gVesq
ICaSp/YP/pksOEvjRet2neBws8N+5OJ/70DNgjAckCK5ybSIkGT+RqsCmUdh1YunIXizsodg3PgZ
onUyjG0qfBmYUgXKPEB64Kx/5OouxV6UXQtK9tG8GMWtUR5Kq+IxgqkPuKtKNvi+N1X5YVkkWm+C
ggbeNbI3mc1B4S8cf612L8gwSR1sYkTctNPFDz8E5Zart//awM7W07/GukzUmdFF6691eRgt4oLP
lvAuTtTqv5VxldRL222naUMsggUagsXW8Joybg39R1odgX8L6NZ7Q38kZLamG34ee9o4mjSmXwp7
i4xMfYJH5meQXNnn8LPTEDOAPw1Axun/2DgDvswRdhCHTx0iv7ARGfll372MoxqfXat5cm4P+A5S
l0+ZA5BNqBU/2mQfc2QEqphEFZA4w8pTzb+71SbmQCwO44m/1TKcltHR2cQqo++uumRM1/j4VOla
ZJ7GQtbRArliHa1l/feSVKcWlG94Fbtb2mxMlmnTjT49ckIdhosQfbbDbxP/xBVgyv6qKpepvH5o
aEMB5zAJbiTPyN9l8Nn1Vw4a8qpT89THzyzaz9OtUj+a8kAYxtC6GIqHmdH6Qx8O/+G4kKayXyO4
TdadMybLdpl8lMJ961/V8rvQSKTGYLAcr4FFkbeyYmQnlovupRDccz7tpvpXBexcrtGYwoKWUPww
u5eEZyAof3XC63mp8VkIrIRAue5tXzsxcy91TxLtZftI3flY4+EwkHw8t8wptlN8kpNXLjHtsfnt
rfoeYHo6qcklI+OgTzDrOFhf/O6cjSaG0pTEuZhAnd8h+OiCs5rfM2krkwCHyZjGC9agjcOUxo+P
MQuxzSF15Pgsev6oOPo0C4Z5F/YWAvAjxBnflOggKTdLxlkjfEX9o6ZoFmKU7/GjS3ZZcNSrn2p8
zM1bGrHheG5iuh4SUDuOV6DLQchxM+BBnP4lui3mP2rwFmUfbUicAA9Oa5HPU514R5DhiZH1G3vC
pT6e2YHCaZSsADZzKRP+zfOD5cUhiQTBcc+njvNCqbdl9JDo8XPru2tvMx5vdtnDnTHfuL/4ZIC1
m9mdbwXLxprUORV6bH+UfLCSQAx+BomaB93Oml5tyYSf+5l7c6oeJji+4WxSjfMn8RXMhTP19xRi
ptAul2IW7NRp56fbaXhlXDk8vxirhr9Y5BDXPbJAmnQzCR+a8isFHms/WJvL2mEdkUvVaP80Olap
PbXJ26i0wCee875u7p31rhpOAUaoxA5NlLkvnXnpgmyjmBtf3BbTd29uUvnANDgxXchRPnWm8JOa
BAIcVX3PD2XfBFwDT7gG24fGn7jIBgeVE0JpA4LBIRoL/EfvKREA4YmKnUBNnlcF2a9mL/XTnwg4
kHZi/+A4Ta3XnDxi7RAvL7fhEf3TQqGjMElhrxEyMuKDwQsf4Xfmek3yO/WGIr6GcZdWUDu9XGRj
l18WsiF4B7uKHsSesgMwa5SSJN0+ZCxD+OBpVA8BGc28qIHBq07mHbMUngYKa5Wl7/5Yq9tBuQuE
a+hIsnWqO+y3rHGpOFTg66o8WPE5wU/CP8f3ZbA8afQXcGb8uWu53ybDiptZNL/1WmCcdTd8EFjr
JPZIK/dJS4AvMgJ359fCMtBlP73wGKAoS+UVOncuudbCFG8yW8tuwwho9aCi8kjeIB6rEWOg8DHh
MeRrCejWyg23X9xfOqjp0ygSjrNrdYJ73WF4YI/Umx/cim0LfoqoV3wBa+S0aboOpQtoi2LjVzOO
6SDgZvIYDvIUK/4b0RlsgNLfpiLgUuoQLkQhd8fmb4YePnpLOJBMYxhyrhEnFjqh5ijNs48Bs2+T
JcjYZ13i2Bk2r6yMj03yUEbIFyiCbeePG6A37G264NMo6bDlyYRzbv35aJonZotGs6l5xMVbw/Y1
MWsQS+yOKKV1gEvJ47+VAzkChY0wVeUsRh9DAZP/2Uiv7F82wSYh3RF/io8vJz9243FMPmvDWIXg
RvpN05MhRlsRX2LlEbspyevTXtyZXlxvp5SD/l5qryz60OtbUVzEedOHrFM5irkrRjJhbLaNJmNv
aLeZSoFMu/5e0hSyVtGlttm/dQKhIyfGD6SSE8yOWBXHn0NyiZt7Ibv8yCULWhD2vQBQ0VZgXfEe
4LgIborx3ZDpmh2S0I2YS8rZNse1h3sXoDw5sSkhkAod/TCfx/EjS+9y960pP2H5BXyRdiGDZrzR
MMWHl1o/AEtLZVv+U+Z7rL+TcMn+IPJN/FcBiUPAU9/06jJGtzR9+OXJbA8FjCTinfAuH3TKmvhg
trdoPvfqL85CvB5hBfva0aW7Kv2L43sE93Nbb/zYk1ZMCIFNrSraC3uCGHnw9T35XSVZq0DfxWMa
sajk1Tjyh78Gj0ikclKz1EdyEsrXmDkjdVexL6JvR2aIq9B6v0slBjYWANxyfKd1k+GC5rsSLxfw
FkCi/GexxqzE8B18DzaTD+wya5omAHhPls75J2zEHsaDWE+24XyKrFNBexZJu4BxrPXRxgerttkZ
ijGtDv2K4Qh236cFas16jtmhGal4Nml6zVSJV/kHvxfOuve2eCqQfwzrCwIbz7mY7+v8XMXPQDgQ
4sdA7k+xjqV4YX+GcHq0Cp81QGuj6OclmG0KJr7GgR10fFf8XcEhUuinNin8+8FbEkjQheevzuAz
4vRkL1URL6Z0JHdAAI1C/dUonmpgT/LQ9eczdmD+m73ds0BHTnCX2SYbwgQrtG4zHindtfvELETq
12NPihWNFFuuVsW2FIpr99EJ75FUEmQFOiCMV5P/m9EJ1PEbH3g2vJEuV7fsDdjEaK3U6lRiw1HL
39GnY2ZtJZUusvwmh8dCfSM0ITBcVQUav092/vimccdn4pNXsknJIqUg0U9i9m7prLpEu7S9g/DK
GPDksbaSh88J8TgeLol26sA0ZI22bmXCdNIK6g76UXGDBkoY1TnJd4zbA8gsx2ktsKX52QKG/NKi
B9iXQPYCOBw4o9t9ZR6wCIK6p0nh7qgTNHkqYrj58vzk/EfB9l7FmmnU5DRkKi2PCVc2dik7VP/5
rObE+FYHeTdXR4HjKLiExZEvSw02Mztz4ZuQM2jtuWZ+O1xWPHeIBefQpr3uHbalHBDLZMak1MQp
Saibaf1qEER7l6F//FEaGwUc5VLRsm5hPTIs1uyG4yELeGB+9eydeqQobgvjLtq3wnOFLs7Q/bgI
17tYvBmYQdGibeocGtX1NF+zgRIcAieXwFjUDging9Wj2+pY/w7coqP5OeNbbk65+LCUreBY64yR
qphcYGYgxwAUcSVXdMTqB/7oMthYq2Bwkv677/CIp4jxSJzt+JH7hKXdtfJTa52Q7bWl+4ovWfcZ
9JOTCf8awJ4TewnGdGCQtzw6NR4wY5+S1JHKl6UDgjEVhukqsp5lrK2LgbgQPIGWbVU7Jf4U0wvJ
MjLxtv4rMkVE4NzGUbVqVEDhOrOP+GbkX3J16u0XzNdac+iQx2flY9f1DB3m5kEqHjLCSvM5TVvz
IQoHUd4RKEMJTSVaqtvZfIObUBTftYbX8zseToJ+tvgQGonog00UXANqjJJABH6A5uMWJYeIfMCQ
qO2d3F/L9i9u/hTjLiIp99hlzGWxqqbdyPdz+FFE79Lwb+KraLiBoVmHgZPU3428LZksjHwUG0l6
N+fPGQGMKsKWoN0Y2adgEJ9xDdKPkuegkMlfxJUNaOu/AprxIFKYle8WRyW6mEp8ZRGAUp4kt55Z
lpjeeDskMoCJwZwV3npekWUS9S9Fj7b8nVS+tbPLyxNSxBDIoQN8CO+T8SFY22L18ms3mzam8aZF
bHkdE31XqEfOt1R5D5urkX2VNd3+XoN5RmCSvzHNz0lHz+3smvNT8hE1kOnkuynQfItXUXNzazND
BmCfdUmIUlFvQPZxjlJE+mdjRaSxseHIyrlHI4yceTtwFF2Y7MrcAaQsY2SUH4b6pU3pho9UHHdl
udOoOHp7wIHN9yQJJAltlJZFVIiyp0l7k+ZDXe5KYb/sN7YML3q2RAqcmS6KJO+r9IN2MoIwtxsc
USBqC7LdcUOyZJ66OkN8ykpOeu1NqY8DeVBJyW8rk9K5VQS3+hPjXd1tsYjJlWekr174nVinVuFO
ET9hMBNQ8KvLOOUBY6rTl8alUp6UwINxTPmKFARbr5xqryYhsmdQZxC8PLiVfIZQY2i/jfIpZve8
hjr1KCYHFCIIDn0Ap/dq/ZQVkDP9o86rUK812R4PCITiI642lKWAcBq2GwmHzYDlwveCiOeGRH2X
BB2GnjS4Z3M8+unJ8t8ijUETO23P5b23GDpyVB1ptJs/HcTTtLZ0KEh7uPTY0Q5j7fTA5gIvlSXA
iFy34kmOIdN3O1Bh6HIATUGV5TmIZ3cmFpbktOJq6o9C3LMSp9rCrWLU3nwpsUFMtgpOHAV/xd/F
M2jtCmNfhUctWOIGWI9XPvP0IToJErK6V6e3xSolUNpAYoMfiHA+EZqzE4cjghMjon3OOZLkHzzY
5EPzh3b0eJs+fYTz3Uq+WL3Sq32jnP/eRfMz5mpRFk20vaijM9abmkY5q5Dmkb7wxqvvsLBgUPmE
pqFKzl+p8dKMZAWwSbcubYXI2N8H34npZLc8nY11GBcgJ/MFQof98aoGvx0mMPb/wMHwK/NDeFGH
hHGEcjb4OKPVJdQoqsku5QqUqVNq8zbO99mdbbX6GdYiywmu7vQuhmcA34hHAiqqasuGAUeJK5yx
iiyZK4FJ2Kj8KxQEiG1Weop6qHQXV6LJziBVGBCLdWsQGhvoDgBWzjViVR3TbuiRmxgLC8Vaonji
mjVYvneHpOrqasj/sKZDnj5iG0YPwEXUv6XLy81ooWV9XNAP3URRBKviUk53wlYH51VBL7KoKkqU
/a7GBkfvL7sK6Mx4Myj6ioEoUMNLR98vvtir7rNjuogAOryt4Q2wURnynK6ZFdsq23RJr3FLd1Rf
rMKOX9GI37Bk7BB/kIpr1/J5+XMSOpB2FeDqyPST1CRrFERbNPaNdGyWCx3WvOx/aNa5IvLBLOJD
ke2a774+lt2Tj0rv0fHVnQwt0jJvacmO0oaZ2KrveDvWUdu6SvfbsnyUTU81JO/REWiD+PH9Qsxf
6cN+UP/Nwr2rz6b2DeYkmn4DDOLD/E91Zahnt8x6ZcK3Udf88/Qaa76xaVt1m3avbvU+tWU+UQv9
mm7b0fzt4EgrAeDgso7Vqn/SeE+GR4B8a5lbaizCwPkYqtSxJCKgPb/faIuWL30v2ds5OVPQFsEp
Z4lDqqTHzip5MG5MB1Jv5tGNgJQ1hy7e8pUZ0S2oTo18FIMnQ4Ah2qC2tuWOUPu2hgJC31zvVXLQ
1pj66VY3/paKkYadi1HkNgmS7Rj7ZOFhXSB4TpnuY/AKfAbVwHIm4QSBgc/vEeqIVRGbQ4TGNUjS
VXbpMZ/hCmf1hu5ngrBM5lgA2ooyXe8fUMe8Lt6FXgEMaVd6A7YXb7CuyvTGChR8PaBV0k1EvEij
f/IC8Rq8pDmg7pXyCVssCgisOexdn+o3wHHZ474nq5dlocKG2s6AmplpvCd7MYk3Pqle2hPczXph
kb6p5SWcPpbTp08ecrFXvcERgZIYT/DRqzEBjdYnPAHg+Ou30UUNr65wDFGrPMPmjkKxdX1nnsCL
C5DwuUOMTyJtFcPrG8py8IAxNSpute1g0KevWE5grF2fLajS5Ra4i5jfivFNFf585e7771CVFH2n
d1gl/6YWxNePHn0p0oRwgIxCrMKfrzMyPP3C1LAuSA4IcJZ2pKekxghGNKrPCJaAwmHX/2IDXYXr
CDuwxziD37xYEC0xyGz+9wyeGkCZPFTB9vyhHFHrC+p5EPHcrZad+91sM3GPjp0j4JZg7RXwqteK
JwFZSGNnFl0nHxwCSBmCsqi+yf2foPkVx0clwja/LlHgDY8KC5+0lqRK+BdNfyX8/zJtj8CxHog+
Y77Z0PDibrGRR5Hu1hYcw032WQhH1gZV8K9kkdYmU5YlnZJ4zMDt8med37TxOddnv3XhdVIw/JMx
OwnVBkk452CP222jvlUsf4XFVcQmGDL2kQR5Lxhg21YpuAYbFAieUoQA/EEXbmT2w2iHziYl8jb0
SpboOxGsAPOY3qKkz48RUGx/PxbHdDFoEK0VByat2t3s3gM39EAMgtN3h3/W7+hoa4ncIzh8SzJS
0z0hRfu4pQYP7liv/IgCi1+tQuzmheBgTtHu2+QK65H+a6jIpNs4RSPbDQLZLLyk7tkaNyremmYk
dMR5GZ6gaNwEAaijK5nvOl290lNKaZ7CF9iWh0T3QDsy15ZX8PLYENe3VfP0y7c094oL6++EUayk
IqfCWATjBABJs4GoEmnHINpijOeJkLCddns8v6BQLmzFEND91t85atmOt4njM3lp/Q2jGZT2S5zf
OvjnprVOVWj25FwAe76XTOEbhnHqJyMgrDdjcOAcgzPCsr/CWRVtS+GQYOjoV/QrYPWVrS54EBjI
vXIFQBImTBHG88D7G8qGUWCfWLyPdgMFFLO5M3khMUVb9BSv0Y9dsw9pmZQftX4tTjMR11LXcRux
VQqegS+StSeOneBDZ8lq+cUl1BOiyCA7IX4Q11Yu9TPx7suaXUuvG3DVCPgKSTkGelHvqnx2ZLGj
8XmDY9iAC0RpxIexkYxXqv76wy0pD6XqqcVXaYiuyraL6vjRobKOA0EexW0RTEQ40W1Gax1D46ke
dfZc8su73F0CCWiWso/O+NcZP2X/EmW7l4+4HCEs7UhV5sa2+RRRcWzBMVg/8yAs211CkjfmDZ1H
gMc2+lHD96y73j76+KqykZB4kh05lDozTZ6e7FKF602D20MpzTJiYd5bhQV4Y0PTk125FUzkvSXH
tF0ijpRoPTJ1z4SfhCkv7iwOXLKner4EjcVgrgIoxewEtQ5aj2qu8UV7GFsZG2FH4PztwAvzDRm2
78vr6FyVLXyzeiUx5y4leLxo6zuNWXu9UaVjkJ2YdyBW9zQL/NBlQxyS505G4FEp+Y32Gd0MwGsg
KFaNI67xf68CRMcZ0sTVoLggptmWWWCAV8u/6FmtK3MV4oMYDplqIedeAsTOmZUj9sV55U6+qzAE
OcifFTViiPfRwEefvgDL8PFGsc114EnWJ0oBg/M3P/0Rx+gwBtgi8pvQXlC+YDxt2/vE6JvilmvS
vI7s7eMlXXcr0qqlf3r7Hnucvu2prsj7w9ayUokVTdwyRcfVXhWcsHBNteW/Kghy7Vmy3nNYJbLM
oSHufZXutLxXIA8ykWu+WoeoD6Jb1l6KMSQeKEgipxc7t2zBUinP1Pg1GtRA8UIE9jrSXNaJUYyz
F4LzKv4CxI75AhQrSLuc9eGNH50bDNvWrHkFxvoanlDGuRryS9X8Px0dfZr401SVy35tKY/C/1Mh
dEf+ZrCO3bRMxThYsk7jOSAi1wv/BsPBAQBSX9Ur3DjKevCQ1hadJ/z9/wUjv+MJire6lw73/y5U
ho35xhJ+Sp6zYvxRSpWQvx1ZvyXMJR7i7i9Uv4IVo44zLTqr4PygtVUds9XZwiZF8oVkPLBC4lkL
yJ7gCy42AXSceGALGjxKTR8vC19avDNIa+VhKnf93bI4tlMugOgWhcdkPkO8ZvD8zNJfdGxgH92W
OTljfQEV4qz0V+kiUkegfuFPtHCRBIqXEVal8akGxR9dLPCa9XKhDGja68aRsDTwNqT9MYutVRn8
GCL0MuLVNikGVxh7+JorPG6/ZrBhMgpWlDDX/UjfzdMEwzum6OoNyOSrr+m/WR3OmoRZLQCu7YxS
JqQEwam8iewCtS9jgdyvA8cyd4tFM8WYNRrM3FyyZVBaYfr371JbnqOELE+LrJnieyg/cLewXXci
RZCTGX3S7tjEdsCNlcMm5JrRS1RTtmwwp0PPpf1FjQT9FAXPTr5G01dV/JNZX+nGL118q1lTQtE3
bL0+UbX5+S1iTtpjCljEN53Y1CUBXsy/A4HdTJzH0UEf3ZZ0GelzwnGcQW7DaIZo/dfwCGRr9gyr
r4AWBjlLFp8qf54273GwYk+EQ0QHMyDaKStxLRKjsECy0v5D+zdVH3IfrZpsyzL1dBrKd13Bptaw
zVn+Y0Wptjywz2p/HHCf8F1XncvII5BsNfsszVPkqbZhvI0bc+urdyF/yhEBfjqW3oblWUZ4Ghap
28i5TCtUsAODDL+OeO9Jux3PiyIsR9hVuXO04F2GjSCEP332bTCAGIPSFgjHBVDLJ8WJvChu06dh
7KLpKGtvs/9SynM63Zf/tCV8mSgMOXag0QSFwMEnhDcLtv5EUydtsVStUv1Gl6ASIu3bC0EPlVZ6
qozXGZEmwd8Yfb6Y1EK+crHm0WxkMkGjS6ZXvga+zK8MNmAzijYW4VrxHRILFBwGRftV+wh0jI6K
8B4NzixvwJ5bi94xMQ4eEzdHwRLUiE2sh5G/0wusMuJSWcTYJF6WeJjamUtREm8FYV2xkoKlGduq
J+7y7cA43mLJ9maFhkvGFUk73x2uxq+GCfUsgsFV/nU4xIzwa6YTn3rIh/7H/GR42CQfEt8vi0YY
tNOQBmcvCCznFi4LAnObraK0OENnZhP41I+viXZ68pb+SOE3dbgMw2Ntj9hAmUTlzCwZLUyTg0SU
yXv+rX786bGcLI1QWgoouejL+mW5urX+9IU9TmVCnsAkqt+D4tKIZ5pvNfkXEs4sxu/hfKPXlwA0
1fcUy9IiX3TZjZmkwLYRa0DEFDRM4Sw3xWu/MZyBaR0Rf9wcnDZuwiXecCRwt1Y94NLhR6t7e/ld
EFjxr0nIlt15qeurRbUFwsgsIDgWmHlLLLhqcwvka8NIU+Jk7h9M2Or5wLIfDlhh80Ku1KgIeBMH
tUN9r2klc0RUVFkRz5ljzmsFprnqCc1JggzbXVXyjcoRM3z7bdr9WlZW/I4eb6KE+BxqD2bxormf
oBh12akW3khdWPO8+eMuJ2tGObbT2adWbJ6ieBGFM/w1vBs7I911Ng5m69yvO0bpV7nb+LNCcNO2
ReJhmruC89bwVzL/WLQmZ7YjpqREWfdsN424x+U/ObvXout/VsINZ5TB5zxOt6SFkWe8sdIOMXdm
5IDcEZFXVZ10oiUZOxVqDk0d1i9HhkgdMt/76b6cj2rmLb1daK0sm5WdaF/GFwPyxuQZReewCor2
Rr7rFpS1nGzYWaEQqspbkvDoLklQyn5BDWgfhn6OtLuBZTVJIFpH74r52UXKykCSvASmk9qMEYM1
A6KlhsJ3NiZfCS4Ve3SraAuOsB2fUnRiO92p4P2yWbaO3F5xLfMQSC8h/NfK98igvbnE8ZfAolzW
gk3gWDNzWCYoB3GAtFd9hhh4OCLgGphf4Ffg5pJHarmF15XMs9wmPxvaXsr3aNzLDIN1ieUpw4uF
5uEs/ONwW6CUlHshPdS9Z2RuwgQ5qf/RBfLExxaPe/TDllgYup11ljRMcKAuKU2KG8E99SqyEzIv
ViJlts3qrKXu2nwzWaE7qB8DAyaTlfy3GA7JeCuW9MsDyhFzJpLXeaJma8syDsmes6vL15j/fSaJ
TO/ADiSbRKVjjw9tsyHTYHQnh98Fvz3hcivWK0Zzu2Qgv0qk7HHXEmbRUkv2Kw24DIVwsgQ/cHZY
U4oGTAE/yeDfoSrSri4HLvNYwWUqzVoJX8HISpq5PPU5DVBP6dLGrICug3rfaHuLA0Rja+qbvTIW
cXddhptOQNYwF1oz/kSCYVC35z8fTxSAPOtW83rVrU6Hgz2ivA/RiV8xdvtNPP42V7AQFOkqUP5j
UvzBr8PPkUCpkd3JmJAQeZkrQhUPJd0YIyZ8VvdZZxQ6HA0kfSk7UjGwauhFOTB0zLbLgGugvXSY
xcQHSfjyq9ekf06lTqvTOQa0qLZBbMNE855Q8ZVhw1oGo2AIXe2MOsQS5kqU9hOP76SNG7VSoUr/
M0RWmw4crqze8OL2Gx1snVdRn6x0b3LK8W5NdAD5iYjLiemr9AnaFCv7XaHzmKkSOwRW4RySfCek
bpgdWBpT5EdCMzTflP5fzAkD3Ghp+fR0PyJEDHgwlQhrO9DwuEFi5vvHZBcmX7WC6mYdJwUFmYie
iH2tsf8IJI9MahxM47Jttiqin2ZgKldBBrEtR4/3DUUEI7qlryhn6h8KEgiLbc88W/yUml1WXKz6
uRRc5T+OuDb6jA2abJPeL+eVX2T40eYUZqwxDvBWQUM2TMqDGGMZVMWAV4/2DjeR2HxBWAey6r2I
2uUewtEFZGGLhadlz23cNX64lihma5BNAkOLVY7v04tBKv9ikGCL0mCMecIJvlzgi2S9fhlMSUTQ
fP8paM2h1uGMYuSXP5WE4fiWcdfQ33gMOgLCoIXcm+wkYk0diluM9yrFw99wcDKYWoNUWDVr3w7D
g7xukFpvy+DINNlowGyuXAoD8yHth9HivnrJ01pLyTdYnDiZeai6ymsSLkdKs6h0sb+IGCEsX8G3
hNK9HHMNQFvGaqicy/6zzcssaRvL/BeJRF1e/fZrYtqeY+Rf3hPLxBlEi1SthvRngqKHjzpS78DO
3Inv0UWtIOWGUHTFCUpHiy5wThBe7UF+jD2eCSZry3E6owC1zWIMoWOfIKsz8RjX0bxbBt6F/17y
QAigUOaSuSp/O68NLjpyjLxlhhB2u6H8qwq+KlsMCVS6jLh7NH6n4a3DP2K988I2+Te9T6XcovIN
lYo1IEPgACPXpr/k4xthD3bYPkz1+3tCqg7XqvrOOvY6UP46l2z6mAQy5RSsfiqa1CZkED1ALEUY
0ezmmi4xyTtRQv0DS90+gu6rxUqij3ygmM8t/py0SwAm/jDGn/sL3Pa2dNLmL8//db5KcYvdvnuZ
1lamuqV+k0D1td85Z/BW4a34iLDcsxz6KzGEKv3AMUzUFV4HHi/hyZlTTeDSIRmd4sKt2t942A3F
iaZSOVArcLf+U3RGoNd6uf32fXUexfsy/Y825NMwZUA1HMiPZW2IBFtY/nChnKHGZKjtEk4Slf+7
w0PFO7SYNRCZym2w6fSnFnxDoUTIQF6IEBTY/mWEshaSr8rIbUVHsVEcod9x5qn6yexyNO7z4m0Y
Gx7V4d0i+cwkpmbbM8jjVpl7lpL4+bwRbuYZeIXciGYCrTSqXCFaFioQGRX0HHh/9Ie2VO81gGGq
/2VKf3NOP+bh4QBXecSFhuKSrX9a1Rs37WYgkm4+JOxaD+mpD5cCJI9wRT6bapsIXsKRpNssitP2
V3eylsfsukxdBOJveMa7jrnPB66AqjxV7AhW/TeCmwaSO/pAUBsWnpzqYqbibTbBqiPWL4d8bHH+
YLtXOnmlIJTn23yyhfySk2ya7GC0NfJv2vr8TxNjEjDM+YWkS2L8Vvonk2gg23uqtuhakxEY1gk9
FeN5LPxBatKqXvnQxvhQOdym02ZRbfzuXYRuKEvLwMTFrBA2thKyzsQwAVZPjMOJWygwDlbBQI3T
+SPBojvc9YnZnk0b0PQ0Tz6+RQZ2y6bfiUsZSBA7U28gB0FGl+SrTXY/bWqsNPJVkTwdBLdI9UHV
tdR+uMsHRwgOjEOXUx+/a52ZGKGeUQ/RfW8kh0akuaM4hPFWHvGv2MjKItNd5CYhfUGYYGvrw4AN
b7psZOlaiQXwjncY4V9mTSjtnvqfnNMnb1vTE5k3zhA5be49ia1x4NdYwA12nMmSWCvtrXaIfymP
ZuM1sTPyiHH1sdykGX/LloRAIje/P91GwxyclGEYTYzszEsqv0LzyiM5yluYDZ7JaEyF8aGuTFSM
D8MB2TEcIhpDkeFocl3OUy6uHrPC8BeWW5ljikavt+GUIrUdJYbDDbOZUvknwM2v3y1rQ+9X8K/k
hCgQttx+91jskY9DOl6t+O1cQB8+5/24RvrApe8jI7IW0PsmxztM7emH/UuP6SLtyeRwr3WHxRfX
ZZ6CvaGP6mNT/CjYIiQodsiWytci2Xfxm85P9Xvc4zeOfrgiGGcB9BsD2ieLCssEQryFdepCx3MJ
LIejv4gvM/kUXpifRAvHJvqalm817azAESPkfUUCNsLoP2aMnMGGttX5L+ZIhuJY4hTgkjUeFmau
0Isp1NN9HP0G1lWWptU3dArl0lkbfd77zdH/ob/ofgJxnxSUvSY/AzFv5qxjnd5PiDZE3UcjptbF
t1lT5FExDgDnFtQCS3uI3P/Jfmgp9FotiEi+AYAES7Pa4CS1yrem+J3ea/lSVO7A8JJnQXKAmBGn
quH1b541rk353VjT46U3VIzax3f0nR2n4ju3Q1eDk4QxltXMMblqGMj9H8vqoKyYK2ZibHlwav+a
wpZSWeZrilOMKoJJd8xAVKCtpz5L9jH2dgpm6gLzv7JKEy+Y1c41T5gg7GTsvT1PxcNU6ovZHqdL
4uHqVLeNV3jIKFz7rLocqRl8idX4cM2Ap6/gmIpESnBJ5l/8bWJ/9IkcM10NvbAAYUGzHX6H3asl
6mVRp61Hu+Tese/g45ljWYSHu4ouUP/W8mAd4Fpwfl113ulcOknCcbQpNcb/kXQey60bWRh+IlQh
hy3BnDMlbVCKyDnj6f31ddUsPDP2tUQC3ef8sTiVCF6ZmRgSjOQ0eMCSFUpHymfMTQw0lNJgFIAA
E54zqwi3BJGVsLkJSVeP6kQxDulH6LDK47sAwEA6QxAFdTebZmmuCn+BgYP9e80ysLTrXTz3KTzG
TfDjFJ+h8z5GW3blJLz2yrqUjgJQ4q+cilJ1Rs6GkCnWaqA/3aVcI6kOTDeYlfdjc22y9zzb5WsZ
kcMqoNYW6pcz59PW1p2H4ib6DtujlD3AOKjHHD/H8M1gTC3f8+FBcwPI9cgIE3FTfiLV4LjREKcB
5pcvRfdcf996E73UpavPbefn3+4PIh9Lf+GCyBQTCouHD4U6QxXYd72Ylh0cCjZyiIrHyMsvXWL5
IhWHMV4z4JkI1I5e9y4ZH2o6QK2Ps4Byj9H/iYwPKc1vTv+Tt1CESwIiK8Ex99KfmAzT8EduTvUv
wy6UWssOnkWPDiBK6m8t9/RkXNEMk2JomVsvPGrqSe4o+X4n3gQ1zbDSg6NqLmTczxNdOGZ4hj3g
HkgaAj5OvfYuyJM644xg7DatOakaDEbpBpOya8eHUF79oZJu3v2lgVYfWYZOsx4mOagdn9evQjQk
4kNtQNKUFU8I7Cb7s5bvbDOWQRTHqgdxQhNYzMnJ8HEMad1zDIgWE5pw/DWvUj862UYMP0N2ESIw
5EZdtx2Di4k6uZE+HfpsSnnWpA/yyREv4+PppqfEeK9T1qKD1ZTWvu5etbQ1o6uTHJPJABrlzeuv
wIs4BKCE17q0FEcAI6MDa1OVq+GLQMai3NYDkMS+DP6k/jzULw11n34q47M/cfOti24ZkZtN4/y4
gBtKHdEOMLoZgrgWCmmhuSrgnVLvwx65jbf0m9MkM+HuLfvamlSD/IXRs4dKaJF3AV/yiFQ0tzus
uDp/H9zyMaW4YVjwCvGL++VP1yxg7DkwiJfLAHQ4ncvzJLm8b1J0MbWzJD90qD0LcbxQ3Cb1zWQ6
D4Kj4OTEMuTEjxpFY6xdfIWu+rU1LssFFwks+Y1eTQFqNAWuA/NMr1kzMkTEX2H3E7eoy8+wAGid
WNsGzG8GLYR18GdKdDrtFETP4Lylq8YbJ38Xa7pcXz3r9vM2mMac+oh5aHxUIXBz+4uWbURnccHG
OKj7lOs9kj7j4ZOW0PgRaozb7ldhfgsKyQLDmaC9rExUZ4eo08aZsC22hB2Ezk4TUosFSSc5Wpxq
lyVvVfFqMVnmj46vRlMe5yJ4t3KbyMJZpzJrt3+tYYnnXCFdKlhZ7J1ie1pRddI2eyAmEqo3ZIdD
xwgC0vd5uu0FpbcETyyhtyt00SiTMRRibmn+At5rnQGkcR7sTkPACP6Fa8ZqgbQVhBbCKE+RH2EC
dtLOSiy2o3qUwotTwtxzFgiwuUcQvm0IORZFZcss3wZLplMugGEFtmHGCyKx6dei1YTlU+/XeB0E
QY5uUyArGl+IEuPnR5nU9FsPsEDINFw+r/omq1RAVZ+yuWjJRUc+ey4zlOWPJGK2SXC5p4DgW3+4
jzlHHkYdQf20JQMd2KA6FyMGVCGK5AqtGDObnq+lYA1+ZFQfNvG8efqjsNxaX50J82t9aw0k9YxS
bDC8CCrKlzjhcYRNwZHbywFjDlDSgLyFGqqYdWl+jdaXBligxoWrSqeOd8YonsCuXI7IaUuX2bd8
iOW6gxsh/NnvNbi5YibxN5gmXyOscKXvYXYJch7Ojc6gPsP+aFGWW26UiKp3DBIhJYRW/ceGgBRl
ppTp3AoCPpkBKJVoJTL4q5etd6S37KYvfn8BOzhcKOzackhFFe8c/GfPs3dSnTMRJm37k8uPrnrL
pG3RrAOSK4AxkffBj5okMyydljxE5u8hO5j+HfrAVaB5Wo6GquClgsSRK7B3xBkVLkVJJiX6bGa/
fsW4E9OcvW1LrCtIavAWUonGMuIK+MK/+dwTNIL6dbcauSzo6nLr4ZJGP2IHtjgFbdI2FIhhj985
aX8GYKNYmXf9h8R0CeOsaBsE2762DBLXXmEKB1n3Tv8UFtM5ZCwlaMYGn0aMJGvvNfiOd4dKzciI
Glnw5QUFqa7NER1l1JSQ5lsREdYjTrdsgBPyzWgF3yYTau8K/YmqcCy/dU27ZKeck4lT8RvXRMD9
GwOcahN5K2JpwYZukbwXkkIKsWExM5TmJ0+7BuPJTz8Mhzj9bSzRkYX7hpjguYeM1A0WFUl4M8wR
6pYewFGQHHNT7me/3xXRn31NColMJZALttgO4msp4kszXkHGchDVwLrQFRHOfjumf1zUyIbAjZbl
OtgM+jkpHqW3i50jSk0+evJwMP7GA9n5/V1IuSdPohDkzQruof7dqPcJ2Z7uAhaEzZrCCPU7YbOb
I2QRta9zonvJ0hNkdIEytL9a2p5WwyCm4W805jRRQuzsUfujkce+01CKAnpUaOEqYWkKAV5rJLVY
TiCMqClfqcqEaRDNK8f4tiyefBWBw63N+VINbloii6Uohk7yEgUQXzT0wwKiiQGGVRDIvwfoU9qr
wy3aV6d+juCEsF8Lsm/eQ+PhzWKXghxY+6uu++2LR8j6YZtukd4jktxD44I4Ge8vseBc9uJ8Yqqu
qD/K2ZUXrNmkTQBigbQhMmRw7+FltY9Bf4shjrpGW/Tl3R5fJsGOckgiy28a7DImrQXJxvnP2JQI
83haMxAFRmw5Bh6YvQhbKVVREl+txfNls4qGRb6x7WnDszZv1SNlHFAiEP4MWhv7HWWFONC8kk/2
1rM2qdOJRmxcQ+wLQYGbuHiLu5M4Xz2Uf8Q5ur8Sego9+fSU3zjiTApQftQHPj1QXlR8e7NaGzBC
QXBCBEXdhlZABXeo7btFYlnkq181CjiIwrXyjWZfMCZUWB18nazFazbA+0GCWDckuKSLcfTTMEzi
owyS2XB14eGm8J6kR4H/O4t/n1ymrXnHFzYTtjgG7eqIDxD2masPmAO+QOCCOrdueVBX09Iaz9JS
xtG1SK13NfmDnTejF3ECPnJ9Wb/Y3TrM91KCgorqDscHLVx4XB8FxfRjXS6DkRkBOWUhPzzvJxip
48VDiLhSl3505y/MHz6RCNz8fK5atCT4jabMbYzmRmk5M/tbzIaKmXhSnmJq1MKPxGVkqc8/aMvy
ihUkdIkYJgZ4JgRdyXAEvGgRiDQ/+bRCnSO+iKbEqaerhOiQDlM6ixTg8FvyMGTzUDjoubrDiPM6
pq2byCnwScobME1Pu5wzMOBkgWutFkS/iBksi9f9iRMGU5M3Pd8pKEbvNfsMUK5xic4Lbm8SwAD7
7bnDCV/azryTUk6AxN0MwtpduX4JFu+/U2CPvJVUQALFNTYa9a57W95y6ZOnLWA4d4afBNzFAfAK
AHLtov72JmBtytcz3vqAnCVhGyFUq2IPQTL6LsWc8cl6KI4TSEDXWDO/JwV8RYEJDc0LMnkEGKdS
eQFG3YRfjSUcpjZlM77IJ3KAMrDG8KrXk5DNQx0ijMMOuTK9bNVZFz0j3RB/muW53wS9obYRhKV5
GWK60vkOOWsFfFvhj0n2I99iPnzyrPPqAnaYO5gaE1av4gpPAnG5avTPZ5/Zl2+B6TV/XFY8ROGi
jkZGe9XVUKnEmDfHAayDCVWt38zxOK38Ta2+pEW4moyDADLKZOWtuHXh94RISCHTp0WRQSA9eR4I
W7i6bPsWih+Cuz4jCg7M1Ft61YcqwbJoaC5J3Kkwbp1bH52L/Rc3BDRofz6QY/y0ojNf2pxAP4/L
AuGHPXtU3rFz6a1tP3XjC9h+poI9Qq7NkSyrfAoO7RUK9UQ9Pw7fH/mH+PvW4tAIkJZCZDFsNNov
fyXS/NUtvKdmbe1wNxCSb/agYurHqJ1TqV1TuIDioV71KtnI3o4auvl4Bjacsxe7NEMu8gB14jx2
zSnZaAXKeR6Ozs5owMOYXT70z44GF5zVZvjKMPvxychw+ok4KXg9n4XDzZ4jEmI1A+MgxZWf1AHo
rS8UUrh5vhMnQWWRhLSgHM61xy+155OIscVbH6JLhqI8hApfEjHZxjnSj1JKl/efld81EWcE3em/
xeXPQDcF1YQQ/7s6Pdfs9SyfJJSUWyO+U6nbR6sx3zMyA1CHMuson2OKFj3mFQbK4X1/lMWhLC+t
8U0p3ew4TZsJBUGiCNCrYhehaUdMwDPHbTWGLG5H/hXCNaVwtCRYgnfZxlv5yW0KrgT5UDqI683r
LokmwFXyZIOJfALYw5KAB2Q9/mbaWi2GIG6AOtBY21XoIzp54cdKOIHoKBl0QmDp8etkYVklB+W4
smVpLfK+DBT5JscFv4JH1LnRO+wVzPakXA1w/A3DvMxwlbvftkDJudtCEsTE+wMLNqK1RdBV0r0A
hciN5ypITIhIYgh7t7yc7EBEe4m1EEquyckWyGqpa5iNocIu8iQVzqjeaEJptW1enSHq9eKKY8Zy
3mOqTYeKCPyIxaMLZprsOnCfzdJnu/Qojijb0bUhmLz+hZsQ4BhE7oNNljQrEEYmxhP+4RKbMz+z
j7mZpg14mLthSv803sYEJHekZtfNIelitZs5e62toZLaGWuQWe7EJuRNWIW2RYLa0yW61DiYSNvg
eGp1XUT7WN4Y0pKkX/k5GVQDQ9iy/SIN5ZnUSUJHCpqssw1uDnVP8KBYjjAZj0SlIO5sgqXVNRsn
vOoUF9sNTPo64UfsuThxzcJ1L+i6mRkyRz7Dnd2BgKKK74oEc++8s99Z94T1IOdbFvOwGrAoSu8S
NeQpxQ7+vZZuxE/1T9s74tDsQyIyR7d30HuTuO7Qc5OphKQn7Rzt7sICCQLi9wzGLywPc9nf6OVn
K/0V0R04PMvPHVoOH6DcQCqowMQCGSz65uBZCMuPffKp2kycojsGzAa7plBVWQy21fjLbMrXyL4L
sWt+FpQQ1tpBMvglaq72LgRiKXH7XT2+j+QjiFDKgMR2y9baJ91fUd6o/4S8FM8WWZ9DMT9zeRPS
hHqdYEdGLVhYc54j+ZBWDl5IVD58+3iDmNMIL1mrHsn7fPtEUNAhNhtzHKOfA37B2Vef/WF6B0n4
qfiTxu5hjTfxdVTmsw8PBTxMvHKqla5iM9tm4z4G9NWE/hSu0ZRtN+Y4rQj7jTouxPxVkZwkcUdh
jEQOmIVL7SXy5jlOFWkL5+yQ40J0NjjyMzPwgRxbD6bTxxNPrnWJWa7YkGlKHUyoMVY4O0n+rLrv
VgN9pG5Wp6RNRDoVEAaFhYQURaQffNvkiXFNIk25JeI6bnZqefXUQ5ndPIQEHoFfgpL1uWp79opM
NCehtTPMX4BWv7gCZOjc9MlCc46kwCLbElmPxkz+Hu1PNkmXKyf1APy+zfEtUj8NuZkb1UuDOSAg
B1hy3HdOSFIBQBDiVQF7+sWf+E5D6UX2pDtg8yB4CBP1huOZL6IZtjLwJ46KlGXeWOvhMi3Bb99s
6a1w/kx9x6mQSy8PXYVVyDTrvvhkpKbBhANC0Z3z6GgWfPMNG01MJsmKKP5lRBADlIyGdh5lTugf
NGtjGV9586kzu1CYRZsTCAKSNAAucHEJUWJLuup0Vdg0aFZz6XaZJ9Hdzvb8JwYGitAjdkwMtvZS
IzrNGWmoTVwaVgAOM7fstVJvaA+pwWWs6Zh3GktMjFL+RzRrySg6mB8S+5AgOEuaHSwDyT8ZoGMk
dQhGIreR+Z+Y19TuJmRMHPChzoF20Jq7ZfyForiruUCyeD6xYEgJ7XPY7wPv4tcPrGgA3guPNccs
JP69bHbeO5l3QpECsggxwVUQ559edwjMg9aeK4Cg9Ccm03Rc1xVjZWPPtZoOGeXXnhNZ6v0g0HQT
1s0oLFDmEPITCUgAubNxQi8pNt6uVrFRYe6jHUVrEDyfVaKzSulDq7VZZb0Nxvs0VRvD1JBUTovM
Rh+S3InwxhAwBzJPS/zrKPnYKNCEZ8a1DlQMB/U+qcCqybcviMgJeBniyYFc+y3CP8e4q9Vdpivu
b1yOdABtGSKpl8amK+A/x9sxq1c4yDg2ZteOSNgvAI5yG/kgi44BP3AQMRghngaINREfZvx06tzU
trgk6OkkjtPcQ1RL3ptQr1vdU5uuqvESfr6JE0ttvrFmiYWdfThKP6TgKxif/YhVaych2ubl4KFU
UQfXtFyEHNUZ1nvnFtY4kw7DcLHGyE373n3A1oV/NRpRupXCS1aF5GZ86ilhTzMKnYYbceGIQTD1
rYm39v5QM5JOSryiCWk23rPmJlcfAAvMYctJAwxb9Ujsc/kt5HIeH8ausS8lV7SGak+0g611Lmbp
1FxV+RXUP3a8D7IFGt1936/CTiCH/sKcS9UtcC78KTLRFiW1rNy1KgIAfI1GeCF7e27jLPF6aPOK
q2mjqNuexHI0uqRiYdfgPnMV7upPMraDo9wfPTJSqD9Gw1MhkFjaPWWIe3FRiXsZtACJ1lLO9klC
7i7nGQGf/o8qOo7wwwpAfjAvBAn6s7OOAFbaaS+SgioPs9eX7B3l4lgUvDsA69K31bxNzgP0tIFr
sdnAhulIHyPBnZb5TNJLD5DYV9g6psdYbqRx3an3FDNbVM0MCgvq+UTC65WZaV6/o/MicJMwr3zl
LITKY1KuI6ZKYHa1cVxF7eYOZH9mQAsf6NLF3KzT/qN+UTDMcX8K+LdmZI9h86eyKo8WRBDK0T6t
NyiZumIXSUfCsWcVZlplnSdo1TktDeoYEAOK710LHVfTl0a48bL3unVoe/LXFiiWEPw2Hl+VtOCD
E2NXTuSA8JojZpBeArPC7UAvKdor7yg+CV99T61dTqcqYhOSxfOwmtf9e22Sv8noZTk7z9zz9Y7B
Ge8DWuUKpVqE1ruBl6DYl8jNhYbcQiqOUrxoh6eFuoWM9lnsvT+grrPLOC9cJd6UxSlTWbZO4heI
wpcmI0ibQ/QqDygxwoNhNjgyELZYw/ewDoGPWOaRxp6Bk92YpMZSOtd4NlDHK4SOT8UisOEXZpk2
j6dLAptzBoPTfO5shwck/ZQMghNrV07fU/2akhlL1avr699ZfdSK26R/BEjYVDRx7YOBCi2I9Ebc
W9jPGYTCZqnzgpeHZi67Es1eHkUJGtGaDvHNlDvi9AHeUn4L7drg648WGWiyhxEpTu4KAG5dbO32
DHP1IGp3ZhhftXzI8BM3+5FKO3aHsXyqaB3FXavyMGYaClsD6TpQdQe3jjYBZRyHaYnUOyo2Vn4y
0ISHK4opGBogmYkFhL0JdlE6b5JbKoPVup+OTUsyh2s8Um+OCqv2PpzoIPHmAtuitZsTdxCUW12/
CeGKHL6Jz9bpMR9V9yb8dFL8gUB2FbEzcxJdudk/xuJLsbYtwTfJV6Wuh3ETho+xf6X1m5T9Rs1X
ZnALwTeM1cbidoo85A4n1FS4j3ZN+crBp+lj+LctKiqJ3Ye+JLeY+Zi7PS/PJB/61Y+NpzVr7hNY
Esv7SLel1335yikvd4ZOEbHyEevvHdomuf2S8x2AAxd4Fr5XpnfokIoEWxk8PtL3nNxoVn9LezGF
mEiXFuGI6joQ2/+5zk9S/7CNRW4TOEApbbq2ZywrxSnW/1rZdG2shN8m8r6HtTAW5PkJ8tcLfvrh
gthzEh+pte2ce4mxhcYH0JVPnrOyRJJsrbyQvZGPod4KcMhAJ0FjB0uWFizRU4ziaUc1UL4ilOVj
cqyzrVkIxrsbX+JFxPoxgmNiYFZIo2ID0QFvra+IB0JSniVMa6f/8M1M8rFFUePbqPaoFLSXSilu
sJ2aH7R0FU0nWXsW0k3D2xAzHyPHgF1aKoQjGot0bxhvNNwm08HSDhgKq/gt5Qgr7AuqG7JXV0wM
uroyLQRG565ZD8O5sFAuOMu4eFCBkKGEYC2vydz+34oFQcJhnyZbgf83HE+6sRSNLzHtI4u2+bBz
gietDyGDREnamkvEUj3FJUQ6SSe8ByNWZyYmZx8pt6oneOi9rnjshE5UcJEcX4vJYF1hjaijZq3m
P4P5RQfrPAZ8W+SLtD0PORUpu8FcCydf9KHhPsbtS5SutxLi5Dg4DN1K6lZOB9FIigbKYlqqGiRQ
TD/f1lu887WdcPQrDfeG0N1tbHntq+ten2XVSpO/qMdwmnNIEjaqHQJ2l7JNA8kjh1dBWD6r0L8A
lUfq+pdZv8GkJA5peDyr+839G7n7QG6hDIPD3RDmN9tCkApbUS/rp1VvIiA2iobVq2WccGokXzkR
JDKIOABU6f9DNh37f90BOKR8IuMWneZzVFeGypDCzkDJ5UeK/JZY7uEIUdupWxoIYDg2CHSRMsA7
uTSt4VOe47sr15rGILIb2l9GOISkILv8sGF2TSJkvz2AxSPKuWi4q0w/XII1kZFxDNNvrocgvVsk
/1AEz8AT93vYVjRVEXivsprI0br78qHgITYhh60Bl+b7CJphkXGtVBfEU6m8zmQRpyrFe2fJEtNY
B4uIxqizWcUnV/f/qu4o/nASIZBr8zn9u55OAgOLsneL7gXhaZoI5zWwvaXvRg8SheUay+d0SJtr
Vtw9g4Cr76YSAVbHApG6CWpX62TvfNnFWUNaLW0t+oOCI6BmGm9w2AQh6WKnRt8zK6U1hxDGJFy8
xUr+lCkIQr7hiMQHwn+ohQABvJMGkAw/hbezmcQpZKhAkWSunQbSZyDXA3aayS5DpXKoQhKJBCbC
649WER8tn+dyMk8D8UIoTwtK27q9FRD09nCYCkgZKJjiHJWrALJfO+Y82B4ilC0Af4F+rwUb0wHO
xDqTDPoqzK9tnOOOTOZT/SJKzEu/xANd0uiRaABbC9IS7eTc1qTEBRkQ/0qkDTrAaSKLlQ7XWVLv
/RIY4qyZb079xUvvBpiV4Lo5IBvEoZryUbWYAlYtBWmYrBmWRKkdimWUDrhuBZua+TeNTydwzoOy
GZf60vGxy+doh5qFbz1/v2X+fjbDpP/RhVajshdV/+PBgaGSnHco53p51ztb0qcjmpxSRNXOT2/9
iZ/BJNPCK+kdry91Dsy48BgR7+UczWP+LfbOltCw7h6BVUrqJznKcrHHn04WkTqSlePwylG3rl8G
UdBbE83/HBNaFC9oFG35oGnCSQ0k4u9C0XKx0v0tuN2gPJr2mTiv2kF8esvlo+9tivBgAR66FRFy
GxRsM9r7Yq7vqb6W+kLXfq3sL9OIZ6CzZ9k0H/QrOsmX6tzlWbDw2wuNDe641NxYNJWTcjDj+UTX
YA0Z01aOafXVtgeN8JpwZ0WspUvcdV726MAGlMr89xhpPBpELri+ddYMjBibPiBUc45oeU7wC6cs
Vhb6jVswKTD/oNnqzARaszK+oVzJrEFjSBqQMIybC14E6xsICDQXVQ59AebBsu91ek3673A85+pP
H6qbpr42lQalTBwQJTy69Zn0+yk71jC1CbfeBEVQKHf5ZqJ/SDf/rk6YMf8mkq9S82WgNxzWBEnz
SB8JOdOqm53vO9aHyimWBN4QkgWMLPYUtf3WMWyML5H90vSrujs1yUUmCCzfy0CggFn23MD6Eflg
epyVXibClw2GL17KdMV9HXU0D++nGr1tQsIxrxS4mUwM1pEjwGQGQ1gRXgPjj0OBzBRLX1Nh4/m/
nAYI6n4nRBpUenKzHT3skPpvx8w8gR72EI+x+k7agAENWddMdv0ujrfttMFc4IZ/SY2I6NV5UFrf
Q71RIOvwwfeLAnme/kr4g/XzGH5JtPdyWPREDA63DgSllJlmiVrQkd062Y/knQtjWU/IkSC/9sLr
qmLaKTedxH1tcWYf/8mopDvoEaW4ZG8u22Sn+htbeqoGPTErrBqbGNeXgZqj5QVKLoT8aS2KeRFK
e5nCUw4EzJIgMjzwmQonQC8T1renRyvbhyOhoivkkQsSJ7Lu1WN1r7OdpeyJiquKg1Vc2hmZhGgR
iIcp7mp9hfWnI7Wx0JvPo3TJHYpOqumPQ3QauV/kloIcZkeIatLu3lomxry81/XbyDxfX63q6nCJ
auqa7EBqbd0YjY4AqkrpaqgP+oGs9hgGlZsO753OgTV9Q/OL0O4GtQzyfLurccJtSW83N8DfffdO
w4KLSyED6gOYwB3ISqiVF+fmjfgL1vRxkyt3sbw/Wz9M6KOLHnEfJ5YcDLOgOKn1stAQJzB3rfVo
57RnZ9iTrTlCvJPfDpoZd6/Y57yrjzaLvErHRBeeTND6ImuQD700bUP3ZqofhQN7qlbqIl1gexaa
Bf8ooXWIhKiA/SJeptmKdHThm9GGlwXMGhNB4SKJyUGdyTrud5NJQ/nazM5KeYiQaklnkw2uQGz+
NIwPZbym0iZzdgb5XTUAqVIvpaAkDcomYAPNH5bA5siV7Wbmh8IpYHnvgi8jrhd1qpW9hf2JkI6Z
lh6mchtjKknQ7rB6L3rtYn/++wDHG5baBf1/kXeQnVvffZL0whUjeQek1ZmCvA8pc7YSK5Me34Sf
OeLFkbFy1t5LcT5DpC41sci8EpyM/dIy8OhRqP0jEucqkgHybYYH0tHe/Fpeoed2tnWDMorsc8dy
i0WbnoL6WtTCLWRuW6wco/rSve/a/kU2M28QBFrIvcWpojcnaBA7Yq2dMyOTXkWMrTaApuNYVghE
pIXJQ3G8HTSI8mvDC2PuU/tZvIaE9FQLxxD7hUzEHt92QJZOQB9Ji4DF47EcdNIyMJxk/Fdrbw/b
YPjp7RJ0GgcNOysWM0iVikxOYaFOd7V9nAbk4XOm0pinyluh/cGVxL9bY0KA3QjVm6/sdBZu2zib
lFsJPR9CGdJx+XnzgFgDip3cztwq5jYFcMiAx1pws6Knn4w4QnPpp5sct5u9F8do7SyUJfTMWzO+
onZjsx4Nd7IiE4lIewNaSYMGmEaOxwPzSwr+htY/qYisv0A0uJwvsrUvaHuYozzurHdPLOokQEE/
LRzSkGVyZXfaVQ2fGf4gC9sdLGN4JrVvDI9Fu6ztJxoaZPe8jlhanfGqhHfSpR1wUzXwjoX6Kcpa
OIFaRhWyBFrAUsKf0uEitUc5fqJXnQfgzMRMxTtkpaF5rt1giWXcwGBOabO39ps5SF2wbNa2fgxY
u9e6TcfqiZk9JXKjRWwso4QRt0RHuqaDh44rQm8JT8ThijjasAMkwsQ+vkOaaSGRDkxj9gsZOndU
m5x145XkvEoWcuD4lCR3hBRk+qpEgHqEElj7QBAXMTQ8qVQMyYQJ/9MLBbzS8bFtliBWbHlpgplg
6XvPQSOU9zi2a2KgYhRNfbW2Dnp+sOYP9kN7Ni1yAhjhSjDLUJ+z6mKw4C2hGhrDer7tgruN5F1y
5r1Hq9IHIsPIBZAML2KXR1OmAsyqx8oAKn82SB/8NaRdMezFlI8TVeJt443n4Zy6rTTuiKnlYdTI
1CM/zbDWzw+qAsl1lHvE2eekW+UiYYtUIueRpEvh/iuufQ5XtOHW+Prlk5icO8gQrw6R2eTa/gvs
Q65LqC1EpIV8JpeJ1F4Ew5m8BaysvmG7GRb/nGB72dYXJjejoTVUGcyYo2eskkty81ieeSY7h9q5
dRdfoExeGvngLM+IGMmL8I1XzhsSTN9xRLGe8DmQ8okbzpvnw2EMtknF9iwgWZKUulNtIX5YaQPB
SGSHUFVD9DzeetzVSrvi1yaRpk9fY3Swkx0SdI+YA3ttI3QyrzhH3LqBcdv7aORJBE+1bUgAsUFJ
5REiAzxeVo9RDdILJ5IT6ZEVJCnzC4AQJ6j8e4b7cd4ghxHwJBKVPl5N6VtG4J1T78JxKwzISrkQ
ZmbV3hX1JdS2HDKFg7iTCBse1+pR48/VdylDukx9Zcm6sHUs9jTUAyObFdQ+R5XaXejiKMZr3kbu
5MNFimAKyAjJ4LxANP+/NFphJOLbG0gYJUi9WEhPXMpdtZruJEX6qEyz4VbpxJX4h7D5GpxVJxyz
8I/+V5YuleJkplvKYbBI4jdFon6firkAXrx0LjHjq4c4efWQmgQVqMpKoTeTZY9d0SCKSoj5R+Xe
Gm/CixV95Ki+7ekitjkrPErzyFW6g4/MyqcU5OmXm0lZ295jeGaArtJJ8m5VubOcvWxQno3NmXDM
ZkRwcU2EmjsAg4leT4IFYP4H7Tt0ziZEc2y9R6tgRdLhFP6UEkdbbrqD9JeQ6Zevy5Y4R4TBdYF7
z7lm8k7v6Q5kiyNu9yiPG0eey4RCjELrpxza5uvAx9Awl9bVmdjDfLyUdPkM+ilKDjISW/2M+CUp
mxlIgLh+I23Dy1uWH/TT8FXHEAY+JVQiXowO86FfCF9lXn+m1A6qDP2cmsSh5QgMQHtLBkM/XzUs
sEI/KZ1qhB7STfyCLUkCqbwa7ZdPlWmI9VJNkbCQihivEaC3FdrGcW3ES0l96kABlKAI4KXcW0jJ
WIQsfI7Bhj65WcMSiPKsC7nLupcekAjvnaJ8pZHjOjhYILDtKcjdCBgET+wSbij7ZM5JystfUhy7
NocowKQILhBIEvd5ip0yHFdQY1ylIDirNlzTG6xVF+zNAxu9XX2RwyeU8PZtErNKB01qXIWOeXC+
xYrdb0ryO+oPve0XGXbNL94S79K1uy49KNpD2IZBbP14Zw5bVSf+eU7vytT86uVba375qB1yxLZK
TQIz0IdRLkd9YZhvI2Qq0XeBuhJrW2hchXtJL+eSf6icI/T2qkZ5DK1DTIGYkxX70itvgPcW2gCf
ND5IYI7Q8pkbyz77LfsHA1FyY9KNGnJPha43DP8a5Rp6z/R3ik5fNBH3S3Sb2fSbd6w1Qs66iyhv
yDYRn5dMHRWwm9Zui9StHVxgMmT1lmAqEiFBInL7PHFpQwNStdk92Y7B7Mz0RNZITIAmmh05O9FR
skx4SIf6KnsH0v2EpouMNeZo/rEQ8coSBJYuDh41vgoxymkqr9hBpEMBQxeYZQwU7VDKr0x6b5w7
DmYD4EG9ZcF7TWireUdn0IobOMRZjj56q9u0PDzkeNMKaMBETdtcknKbIZ0htlhnqh6/cirsLWcO
v+T/9vStWEQ5oucR0nAi4hh6LP4vakaHiCMHjpoULfhx8rT88CjmDTn+gvAn+wPVar8B5F/Q8TCC
abX7VFuVIMwqQ+d3HWz1Aqks2q5kDfvjGAfCJWdNuRV+RdhrgWiz4puXiggOJSK0WHtq1aZpRW6y
kSy7lB+IjpG/am6TPqtuEv/TFPEj/oFhnf+Q2G609EduCoI5e1jZR6aIWE2IAOveqITq3i1fhUOD
jOM+9gGRozx3VTZykwzh3hEBXKi4lvGGVcFDtchCH55l7ag2vG6U25t7mxAIoIvAOAjDdFx/iMc8
XvCPl/2C5YdsZDWHxCByEfy4OhHjLsBNLbxSUMAW22hnhxDcnClAQ+BAkpVgFiLtV22uac+iA4WN
aCnYzIt9mB0N64RxkarYhw8rxzzjdiUrl4Tn12JZIf26Cp+Sdmw8tIk9tPqHnqwyH3IqxAhF4TUR
DZKOFAlETtmPJpwLoFeZ/XTkIKl7IDktfATG9T+OzmO5dWOLol+EKjRiYyqSYA5iUJqgKF0JOWd8
vRc8uO/ZrrJFkUT3CXuvnccbS9uVyq3O0VbsTJQukCPlTqYIffQVc2XcipwZdbQvut+R+jeNTkmH
EjyjHbWfVcwhXW4HYoJIK5s7LF08qzQDI/OZcPXZhGh1LEyhbRnhiL3Ee6us8qkJdp3EYW/Rg7F2
6XFGRvvKAilVVLyJy7z375UpT7US/bVV+UVyCXeVnxlLUxGXaZpdR9SKaab+6YZzCdLpLVUBUFUC
SAPzfC1CPxYo+4aLuCq2xD2fhL0Zjfy7n7560iQlH64+kMvlKycLlvyUW+91Ch4t6NaSeU5Q+vsc
xn2UpseKSjJUW1aq4oFefNHi4gcT018lSlKwq0gL8b9lMbkbmCxL6BfedOgDjcsUG0hpbByWKW3H
F66KOTRHl9baRf+/0EL9eAyG9tSp7cl2xNov5LXXUpWFS8v5uyrQBuqBgm4GQ2gXX4NhWivCADfq
rNWYclMZzhq7SCQZMncgE9lu11juQJ81szZ7zppKbf5JI2LVYL/azrzboZdIyD9H+OagGxvTfGuH
+EWB/CEzD5g6WcW11CDFjrDorAH44rCKcmgy9rjOJ3QuZM96EukVaEnPr9bFxAaYVVSjfXMYK12/
ESmZg/q461XlmATZoehCgsOmTYJMsEX4IHzuTbYIY9qTvebwUCH90VK3LfR1S89ZAngNDXrjPL5M
qXx0DlaPzjIvxdQfg6hYmz5gX/TIdiKWQznH5hQ0dBNawwTho3K0wp2R8o2gwkrxvdGCOelHgvtk
8IeTjykI2ubBhCGgxuWqsWGKwn2c1xh5JF5rBwwbGWXEE7sxj1EYlIeerwaFCQA9jUzLch3lNsYz
sESg7eEWu50EpMX6YhIk188ioIosGsFNKfB8y+4gjKeifk8AVYr57PknbAA2NhEENTytmqUnE1OP
isLgAoyplFjagnT89P7NZUmCbMVkrz9cooBpOaulCLVhYNImoQyMJYtyk7Uf1Eb2FgZzYyM6OclH
QV81OnTOBG0MJ6VB/0Aw5GRBpwGt1WB0NhmoWqyJxwmdWAPzOY2XUUuHM4B3Za1epMZCI5tCggsb
ubM1yg3n6aBdKkkHE0gJewQK888x6LAK59Oj2G+LdhXE4sXEcMUJ7Kv0xnSa4eR6035MPsupdnmh
K2I2V4mJvG6i0O3+GQ0zJcYk0VnaBy/cZ7g+GKZSKS+RJuk1u3XODxu/wjB3o8E9MDe2IAOMzSWx
9VSEX910pehO47cCj29LBlloI7JjNoEMLVT6pR+k65p0B8k7kuD1SMgAePEYlHmqjPDY2QgRxq0B
wM1PVzXaToNBiJKqDyaKLcfi/PZOM9eGKAQFBr6Nuto2eNvQzs8vLqShTXLOB/29I8Oon+WX/AcL
i1Ilog+dJS0JaYMsxkg0GX0k79g9RmqqFt7eiP2a67rLl36vrLQQva03uBkSvAmvgJ1tioD1Y814
jaYSYXaBRCEcqUpAA2no2TMBMBUTZQoEqpsrNb5KFXIt9AIQBNA8dLznRrbRgXoVXnwwKrFKq5Fu
gwaOweCqtG5VwR4s/M0BH1vMMDS+4TPdy2zS5cQ6N58jIB366Jo3kMMdfGE1XsOGzphORNiM3ZCZ
5iRnOEgdCrTrNhQ7G4JxQL2M/qr5M9KnxEo80ylqjXkwy8q5YmV/L5L3qgM5q+9heN0h19d0wgCB
KBGzHyVkUsyIXPRcYky0i5rS0EYHNoz1yge31zybdG8DQBuYd9Xs5lRu7ZzXqgMi0VV703fqi4wa
lBXRAjMWrqacJ6WpUNF+deI78GGJprzNr70kxZRWsl5pA7aQiXCAXtsn1Udj4QpjjdA337333g0n
J3gkzrnQ33LtWIcfovwEWiGrh5Ic+fLrtJdioEoxaVgY8yNNKDTqwRrMAP1HQ0sw8Pf54La1wZWB
hGLwdk7nsZ76Z/RggPvfFtHaPEGdZyJq9JZwzxQ2XyD8lK8ZH0oaX4aSjb72zCSzh0Q8igi8K8wR
rBbLCJKCl2E2yAklQLaRQxEf1J+ZasEy07SOAqLUaAM7HrlFH1mBqC/ks/ue+ottfaWooZPJW83m
D8cI0ZV8mxBV/gLt3rYCsgUzt4BhLMSkBpdjGD7Dmqk9kVBEG2R/fYt40kLtID5rjAYF4BDxK+I/
yVSq+MqQgUY0c3c1/calwBVAOuSrEp9FBdPrM0RVPZvwtGsYgV3HvCeqfBlrgNnSl+2EI7R8dsbD
Gu68Ez1eEFbGoOVihUCucJGZu0F99Yt7SpAu8KNoTwSssMgR4glk603iUb4dGQ+pwTplMxtfRHzu
IGq9tNqHKmj/FTdgIZjwGQG/sOnjdBxqZb020bON+iINvYVkE9BQhQYl/GiVEBGlgCOGgVTlvcBR
2bAtMOUH/wihH9Yn65lyygw5VYtc63zp/5diJ2j9MJnr3NitDFzdt/YZ/a5pF8uAUZwHyTZOavZK
ECOHL6+b0YDJS8MeWGOoQFOIYJhQRBba/PFHkgi8fDPk5SaulnN+CI2IzcYdWcWZUZUSE6ZyMohh
o81IN+S9QY0Gsfxip/QP/ZGcmxEJZe/mO3yOU+rCZp4rdu3Bv6nkq3K8WNHBD68KeD007e1exb2I
q8fIt7kDt++RVP8mcK8K2M+WMYUp7vOXPC2+KmwpPi85dwb+KCTrQhBhH06EbMjUKaHLjdJpE6EO
Qleh0T0lKij9EIW68dCjcql3F8PLXV1cFeOhkC6pa9/Cu1vpt/A/WZVPVvb/0VMHOMEtynakUAW6
p2Z4FuZnVp1a24d/ZBK0QXv4q3OC5K9hRtTbnxacDBJJ58cyS39V+6HZ3/Ww17xzAXzG3mcIYYTO
dPE3qQp31N7i+KBE25L3t/ZXeihdS0cTIf46ht/eO6wzoLCVt+e9DOWBaQJrO5YxzV51DkTx4Luv
5b7CbpneyvmaDZ8Gfd+o30XxmaaIbP/4nZ3xkBs3npBx+si5ZrPxp0fIl5ZfgH6T+IbCcIKLqZ4M
WRPQTVqytrWHR00dkJJ+WOvGUbJIYebfCE7ET5XrJ8LZXjkXtWVGdfTKq9X+ZOWmHCQGX/qWEBMf
ofHZxLXPZqosHlpg88Q8svx9HMFB9Tezuc4VglDR4ro59k1xyeJ0aQUHTVw789YwQ0ngFl87i3Sz
nXQ1/xR1V43ifdxHJb3ciYR0/t1SbnvQFtMlYD7iaTddflaFWJjcqUl8xtDGPtFR2QWeK06v6jYG
P2n6FOmGnWZrXFP03TTr5nTWmi0OPF3bq6SFiGjvqSOm2nXZvocqYsdDEl9kvrO9a8DgDapd7+0r
VpXdqShdowa+sGvNq94islQfk3Xv0S+I7AQFvaJllILhTX3OMezwxnvivcl2dXFMxGc4ndThZnAQ
tOGDr4zgGMD/XDq/mmMexISYjRtz/nV0etE6++5Y69rxnaEJGPbQ/1O6N8byYjyGEYvTlwIsAiWZ
rx8slnWYF1mi+BgOmV32+b0Qd+KFEMCerQgLEr7D6aKAhZyXFndLbhuGQcYhwesbuYXDusI8sNse
24+UjXyP44fOdta7UjfGa8888xdVfFGdu8UoVpqMKDNOdKQJycWsHrZ1CiqYQ69BuU8DVPzbYUIS
uQGuJ4NLgHyRyAhHP0emXHoqVfiaS461uI3qd4CW3/evVvIN2CHhE81bdHlkuQwFtRanZ3cjCLvI
fhP4muW/mOsvPQZ+uGpRLMjAXgrvzTM2XYUGxS2xLDlPpfoe/ecUvVsSb6pycNIL3cFyTQUSwDau
OEtz/V/BXSPxYA2oaeocLU8frUK2W7n/NAfyoSn1SMNB25knpzEgp54ONGb9EIhnHLzl3btlPYqR
BcyqylaYgbxx33QHLfky2M5nZz+4mvw3SNlmoKC1R6O7q9wr0Q+HY20uNR9PwiJkLQVGrzkXxpEB
S82kGAMhMlMECc8UBaX0rg4LtNq7RoL6Ce6GdtO8fyofQP7gG1GmV6PlA/0rmJUhYuSj1xHpgrlt
dwbCcp9v7UUOe997GvWuEMzH8q/R/2nUtdkz/i6O/XCKiIvptlF0hmdMAy/7DRl1mKs54OPf+Wlq
L3V79LWDVn3QY6sQPaPoXYG/SRll6D9d+xap6xLVJGsNZ5/kbIi3ofbGdzUpfupqiyxvkGSOpi85
EiSCJXCSkGrM8OQtxGwjwNqJ1xLnZMpZ3MGGBGcLqX1hwXlOoYcxCl1SFhbSX0RSMqv6nR+weXhQ
NMwKj5G5z8Sao6013goyANAvmulfxRo/JGOSDnCBEgW0Dq+sEDvCkH1lq1pMu1CkcprIfld3n/gg
mokZ184TB4aHDq7qyP/QmHFTAb/UPVZh/kyDsWyjdEFHTabqVrYEjuq/xhyoQE3To+2L4deqclbZ
c6La9qvMriaDhWIXRPe5TePFdtU3XaoPz10yhp0Low7FqF2Rl+Ghvjpkya+OI6lj/BtiLDTDez9+
0N7llD/RJUpfCWrLPLcsZ9ND6rPVPsj4ZiS/rWC9r34Oxk9h/pT5X4mgP1uInlTBXdD/s+JhgcF1
7g9b5d+ceZjSh3XVzdDe4YLVVCEKw/zgimGVMfqXriLcxEtKllSy9eQubbZeDcpsLQj0sYFXrYeJ
bPhrE9+kZNj9ETin5K0idwGqogrjDokdlXz2lzi3FqVv8cMtyi/f+9ccDg6gmpkxC8n4UjAVCVkm
Hni5luUCNSCE0uKJo7B74aEJyneegUQ/Kxiz8reRuV6y0czNmBGOeg/9gw0Tmhql2lX8RUmW7uph
YI2tj1zH1B8VuHFEuGSjQybj0ylxJLChYR/1wgYP+oZGSlC45i8i+x4xIOKcGG2UK1uTfEnUaU0B
7EPZ6iMuCg7GxC9Yo9RcCDwyI1L40P7YGMW4MsYIPYjz1aXTu2Npb4VaMWRiWalNT+l1M+vwVXIJ
aCic2zQ7jfxJTs1bzNQttI1jp2Mb7SXYoGhX6zqPbI6Y48erTCqIcWvGMOKcId2mstxbA7VBkR88
VPSpZEssgekpiL6RAgygKvOkuli2dzkUbXpoTXt2Y60CNTPR71iXyDZQzpFvxR9BvxdBCmhCTdsk
8UZP6/3Q64deifHQvUzSc6excBWGlI4dgTBERRlACAk+Bo8WxcYMiLYAR+vaNJt12hFCURXEV5ti
WXRXCGSbyQ5OwvNfa9m+NgMEDmek5T406c0HKt09G2c6dRRHTQBIIFZXLaVpWwy7MvxSUQykI3Ut
fKdWW2dhckyJZC8ztCkmwmFC3azu7HHWC5p1tbthECjs8+gPm5TRXhMAEUFqNbLU0WEARc1TzV9n
+W6ICyYmNS6LtZeSJaKi3eNqhAM2vsdRhnNnOrRoOMSAabI5ONMjTPzllBGNlJPIQ55XbIwLtWhQ
JY/bOv7ucIUxsonJlMDqt+GjdPMEo4o3W+PyHx8YMu1ogX0l/jMZhpAJCtVKQ17nr2N+UJoTUkuj
OwJRx0i8NDSEXYDrlW50HfLLLCK/TFpDk2KsQOhoa7iWkVXU5M10JVB+e0U2M+cRHzSzWI260RtA
T3jlxA6XAKKm726qgv2vTTh3aqu/YnLr0qtSTes8JKms9Q+6GHeybm/4E6d8OCDPPKjJyAMlzlnW
vNIArw1S6nDW4BqFFDGQUw8/IY+uKtl+pVTek7G/Kc3vIMNNb5sP8LqmHK+an+y7wt8Y5Gg1GHub
RD+URnVXyuhXSYi7smZ5b90fnIc9FM+yJ6bX6r+jOrsVgu8OdSk2/162l14ZTr0Qp8yaTkGMxJhT
sgmI2WMT5lizTVgff2r4Ti3JRrMGX10hfMhIQUrK5FlXBYcIa4uBSAYKGnlzIIMNtOhI5jrnKqCJ
lSZLcljLdhZ+NCWroyOgsycTgpVQ0i+SXjH3L/swvo+B+pfoOuCvuDvVzt8g+lsnjdfcMCHRdkvL
mDY9yd+Z2S8ddTjjMEMVoUIb0w2EeJQXHS867Ux2CqigcySgZhgvPb7TvaWAn7U/UTzg5EmfuncA
LsN2y5wlMAZkzNohuknAK1HetbC8EWoDE1o/pH55ax3MZ6mhfeRj3O21M9R9btMy//D7qcJG/TMo
47+hJxgFgeK2BDt34Mp0mMo7jA+Ttn2pyrncQKST5ISzlbEMD543PewwJbthDF8JQETYpBgvOam+
QYMjrucEzUoCdnX2rQJbDpE0azg0N6PaRFQvi6lgVWOY1a6IPnRCqhyE9YAHyGsJN1ILNsbk7XRZ
basRci+0FSSfTRHtNVraNkH1hf4klazbZbqbApN0ox5an7GxoFM46rEjbcrTcd/BIClYj6Cu4h1a
yzrc5n20nAqc9k31qo4Yx6MA8Im/wFmytfX+YPmw8lVl6QXWZwiUK/HSRdjznJF9q/b1urJaIjNx
CNcdXVh0CGnYxjDfgdW5CgLc+fKvJhtLsiGQod5Lo92MLdanVt2J6H3o+HKLSlyndvhUg5qcD1rt
KDirQvyUiHSzvfQ8lIVAhMthVSbtdpYCMJZvedOYO5K9BkB+iJ+Wz3LdYN8RVRe/qHZdOP1MJCTw
jF8cw9oOLXfljGCzuKGNYpl1HXYlvPGoYUQ6HWuFz9ucDkag7k1f27c2dI8Quj4Fgs1234i+emhX
CYylFJlKMFJjW5B++kNbRKcyCnc9yMlBILkFjYB10CvG48CwMTCbjT62ruJDazLzdQQhIG2cE10N
/qytr5Sn+W87QKldEZEi3LPiCE9m650bdvLVMK0SqTDkG7Z1VKMRanYTK0DJ1LMEhU9kvAtUiShS
YS0aUPuJLy5aBVjnHOS7JHA9/UR8Mv8bGFv4D1170XLaaOYszYks0ArsURj+FAP6PHDno/Ov1t+r
uY1Mn7mytr2PQn3Y5iveGhHch1AwBAZo4R0q5t9V+R0yjvLjjiE7gy3rs6msZcLwYLwEnGMBrMlS
KAsbUocTCDirLDAhZWEDVgUOCueCf7Z1dj0Hux9+tfplhtebHjMUdWfg8uqyt3my6TtXh35BB60x
1JeumV+QwWS0JHm1rsCf2U+fw7Zhds6GnQY7aMk5hGWih68N7jGqomZE334kPQtPPnXQISB4wgec
bZQgiGO3Vr74IWQvBG8yuxdcPAV+W5uY3WbhcEkatYOY/JCOr3a5atXNRDtL5duQsG1Ub7HY8HHU
yU7xzsJ/VsafpiMvv9vGszRulk7vCr1XRbmr37TwH9/31Id4/ZWCtfTtd5hu+I6mGs3YwQ1nktwx
B0pYBuESRH87MC1jNm+5yMYxwaisiOP4NKDyMgPo4wwKMgwMik0aS1uQ+8cD7igvVguXED9KA4Wj
saGtY83uSdWdko/IYoL0xy/CCMhRGMfutEcHOlLjGpNHJbnnzI5lhyEkxBfXg2yuZ3/0R03YqEaB
xGVdzrM2psLm9K0DwiyYqBHZYxDjo8gvO0aMxr4o9ZE4edXiOwoGjuV4GeTWKiGIp2I9ZykJGdXO
yrsMOgu52NmEY4sZD004by66UhIXeIrY5wxNtja9xI2a2TlbuRbza9nRL4xbpB8korEgJpsjxsGr
ex+glkl9AAmbASn2d2CTBybsXqSjRWoWvkWABrZ359rL3yDlUlTZhkHeMRglm/7A0unB2x+5IeK2
lvisfCOSV0V7eFHKjuKZRr+q9iFaGoqLN2zJ1nXciKNCWqdIfhUmcCD/xxgvMj3jO2GFSCE/FVCJ
w+8Z7aZhaWuPQ3vJ2MGMrK/+77fp5GT66YcvvXjLgP1NdEsdHISkfMt8XN8flFGp/Oer75YGT+QR
c1SLW9uxhWnw9FspLRJS8/7Nsg82H0Pg1XtL+Zc0xAm/BfHrRNtMUMakP3g6pNwHyms43X3Y1AxQ
Eu0Zs3Twpw8/x/4Kp5qtPifNIrLMBRcqM3M2z8oHYVCI0W9BirtJgRLyMbCUlQj7eBydZ5ur7hQL
PFz3Cp1MlfwOpLN0gkM3/DNTk8Ufq+9Rwci5UAyCqpiRFskdHXyD4sW0vqKElzb5QDTJs2Io2/7G
NoR7pB2sM7G7IKZfhk2yZIfn5pZzHZtkPX+V2qBczQyyRqx8ao159FbLYmP6aBgHCF+iIw8WEmqM
+hRhrLaatGDFVAmzTICNB/uflq2cQts6CqmD6HkHiytVtMvR9HYB0yavN/ZDXKws9qmFAtCMHFTL
YSRp9G7EFdxDxDWigSQQ/lk92/B3olSPvd+/DmzjEpOHBfNzSoLnEMRbembSi8hy6iQr65sfcV5O
xik0io1AvqF4qOYpMWwRuFJNXV41meOZm1fUyn25ziJrNckE4Yv4LEJYJ+VAcDjkO7kee/PkV3i1
8oANyCyAYCXjP3yoFjJGqMfYt0f9QXmwLPxo1ZQ3M4hJZSTVLkBzE7rBxJYPu7JnorBD4JvQQKuq
Am0wdjV+hWjgCde9fZmdQ5kdsECDHCkV15qcN/7VHronoaJ4Tq3FpKIK0OCCaBCxyhj2NTFXkEJM
AyocIIQUINOkoQceOICRRyYsjPKeVRsWnCJZwS1a1HDBzHn03JTLnBKH2ixoDgMJMFHWn5pwWqWo
PLII8p3P9r8Ty74ZV33v7RQmQGhzBXCpip839PYmBOFpJu1ajjZQT1bsunpumaVNXrpyFhX5JYZn
rBQ5rkaHfHW6bAtIJQ3Oyiz6zdhje0GR0Tih24GOVJG6hraGeGnChXO0LJTr7L5zUG9+I9clkyBG
FqN8RCLapaXc0Je0ar60W6LfFPujrp2lymCSOp0/BFXwNYk2w1TvAkn+52JSDhYNnUVZFbN8HJmB
OIB/VGpJn+D0355JkIHipJ8tyn9K/K4WTJ3iYdnji41t9kMYFZ0QO1z3XcKkKc6QaSU7ON1a5POK
Om4RFrPfJaItiD/skoDir5Dl/ohT1G7PRvtusSXKvW1tXWPzx1C+Onr+WKWaEa9VfIvw7mLO35si
dvXXwD/6ecyWcOp4TfWpMJV7GFVb5jP5KiaJOqvD49waFsW0dPDrDISk5FcdoEznJtG5A6mQhJ/a
cK/Et50c9e7XzDZD+K4qbqTfJQme2TpWL1X1k8rtPHYf836r0snpyiHqlyDMPfHmQQwuX802XqUk
q4jyJ2ZnFjYI7uSzFYfZdOSDS0cBqsrvrEcRfnXYaJioDD1jlpz4i6bNV45N6PpnoJuLnlFezG6u
N3/U2ZuJgck10nYXKvjmQgrKN0d91IpY8H8A72FFmGvDQbOELcF8LTM8iOneEmQvoI6jDbSgT1KS
WAKHoFoTXkRSeEWEMVuw+cekKeYJe2Q96dBgzBPvTRiiP9c7ctZvunMZIxj7FJcNsG8ciGwgkGKp
VvqvZTcu9HrbcIQqsclqPnQTtpEdXiPlVAs0fn2z8ytSWCLYBr7PABfuPqzIHDJGpTXLCv+eMbAO
sx4Z92HttOzf67XIpvXg6Kt+UNGmDm5R1DdF//I4pm0Gr2DKQ6df6E6E+qteO6Xudpa31L3QFY2x
7GLpdkWJJvtLH2lL4OI4zqkOH54WvEzOJcltpPo2lM/BrfAeqNLjUNXxPSQ/TYvhLebls8obaupA
0OpGT5gPsdTJOY+NC6NhdUx4w+dSA7sHGXu9Q3AKKuISGSmbXHCTsOrJJqGxztC5pMG4Tj2G9v5n
htwpQlbhG+8aWmFUViXpZ1OZb8bGAY9iroYYPhNqi3Ai33EcCGxHfI/ZtSjJNiNRg5zeVEO0lWFY
Z3OVs4Z3OB47lcl0gwrlb6AC7Uk9ms+TCG71wO4X/9u8Zq+6kVv4rWFDlEnWLOa0qkdvMRQ1sX8Y
KXlxDWaLlozJhK1ziKJF22sJjzLltbIINP4BVx2t6DoO34oI9RtGDsq7Rtl3HTihfwUbslzDeJP+
aQ2lt/ic2pbwJH+J0mweqBZuV9kvBh34NBBdp4Sbwp5W3FnkAh0auN0WSaOF3x6qXu5ljcVCa9ch
wRljCjrUKATLDfYwyaGLA5Kg2o5LYDqDnPtECpIydTZHbZeL7KjZ9TnkhdMRVxG9nm3Wl8QwnmNa
HgugYJM4GwI2jM2j8aKV+CLmi95MFHdquWZqRiXVcEr6dl205Col4uQ7wa3sxNvsPNJDRI5aFO5l
wkOhFthCiKjXTvMTICJt043qP/K7j17ugzOTm0odedAaGF8WmLXwZAmod3m56yfrMhlHzwm+pzi/
eQymUqV+Z17H5DmHxN+AlPDafyAbg6a+JbmBggLgHD9VEePPPBhsm/YUO/CVopkXUJ184quTh9MC
2XLQLSeP1IlWNraoOBre2rwGc0K10n8kQFtqxdgmIztyFFHIqjAXxqOb+/VZCwpE6km95wE6dMJC
Z2JwpiFJNsWnQIgx2wyU6lO12V2ZPaTbaS+KeMsgFQUWonWnuoQWvabJDTZW1bGiEQ0jsuys5KMz
KsQZvv6vlqVr+v674ZtvnuivHrs4R70TAHBNeJNGBdSWwzztJVxrFueKpHkk4PWnR9PQGEzJEmtv
jvjAonitVrzqvDqZYv4eUHZm4p47iGHE+HAU4lwGjbapCJN3e4rW0qAytoy/3s+3alK6og/dqveu
Q26/8WNvseGfdBRRfolYsEe7qSSw6lKKfcvqz46DTa+llGfj9VqFNacOql8fw2FVQF5Eyh3oP0FN
clhFbpCtHIpEurJ4heG/lORBxDxsEXvOuqwPNlQsOvV5a1ZcfdTjI1s0vS3xEl/1abhMEVYx7HxK
hYp8xpsGhMkjIGIYHyXATlhRdtxwQguPeTd9IIWjPh+PfPPRJn6o2J0TxpusLVcjKfKtSTM32bcY
AYWqReBc4yM+alcCVLSyW+qna5zlij9+NIgUosBw0biy6CVX3qvuE2P81if6UtMOY+wczYZJXMuU
ON97E4HhPQxT6IoWWFFrQPijcyyW+vdEMycwZ3m9+lepyUr05ibq9P0Y64/EV12zNbdFwdaTjFZA
/ygP3DT076JpTugg/vzcWOpBs23gxtu92/F164hQh9GeNMG2RCkSoM2KSBeLtcSdzOY7aKTb21ck
fsuuTE4VtU2YH0YnY0HEwoOpLMzyrY2VazR9xqHpJe/IJii9xzhkypKC5NxbB+EIIuNDwD+Cpo3p
lWq1lMxkSaOL1of0JKP6dcg3xMjCkRw85ZRmQEJ1BCnfUg4bned3SnEaAt8I2RpLonFjLvtsQuIy
iUPZY4trVYS85h4f9rvZ2n/Dn02wqSaZRxlHNqMC+gUTvoUhz1VvXcfZvtmYv/N0TYu9vcZ+oQzK
SznZB9VTT7k6YsUc180AiMsiGTvvLrN4oKSr6pUJJnR2kRl0vQwklSEVV7fqjSjqi98DZcCcLZyk
cWlGXmqAAcL3gBTaUBl1twFNIMZuD064tadlZ8j3vMIK6rG/yeN6wUwC5du0kqcsQ3YtqVd9zAn4
VmIDXVRT3ByUamGK2gBtof5hdpU7kHnAbcW6L7IWsWx3HTtoGPZijMHWOISe4+KIHTbirXdtS7qI
qO2XZToeBlZCJL4/y4acuHovs3RjOvVBH7ptokNnZmbZmdGhCpBmtoS5y2M54NE7iAB9Usb+qjcJ
yCm2jQLVl0tHCVH9WMzxG21BnnqKry/nEiTzoGBd0LTNyXtLECxG409bpG4xOgtQcvrQbNIpd2O0
U2NoEHUlYQvoYCa0RVdZrqp2bgF+PTf54FN2XV69Vg3EL/mwTCHwp8OaZnJbk7rbMOO3iPmu6cjx
YR5KgqlUurISw0Ief9qgE2sMQGBM5Vcpobh/KFFOJ4U2QqBI9oMlH7EbJhbTv3TpzcZJFH9l3YBb
+BzIZvCWRM87+PUaKLUjmPG56i4YbJIc1dOImkwVzJm4gKsuZE6iz5I1RNjls6lQZSHfCmlqddJZ
sxDHRgHbcWIMxmY+xGAraI5S8qunAAd1F7nvtg5XR+XCbhyYNyXWQeSriCSpGYhM+emqQ8aiWwZf
Y/RdTx/dPCJKwRhaGH3g+fFrPjOlXeYUuVxduPRy9o25K3VsndZeZQ0VVpL5DAN31USdfdfCYKOI
V80iqa8KG2jaFIiBLkjZaTVyn9M5bJCIhryd8CE4dGDCgPVVKEW3zWocfU6IDMhsgVhbsPaH/MOu
ZLA0dOr14D2drG89aj4TkDBLoYZLe8Lw22glPz/yv3QtovTKxDmsyPixZYyiVMI/6RVeLeAjLUbM
URvaq1UCOUslw5oc0FzJr5DHJmWgjSA7U2NINGlxEmVzqSFB+mWIaLfNbLdpDorHFaYZg1zYKSpP
hUDVbpq3KglfssCAlzKFsnAz4kf0RGibENyJUxacagLRt4zRYUZGFrEvpuwcTBFsLC4f0lApJiH8
en5M3CLSqsHqbUbb8bK2vfqQYy7UbIPkTqzMim18l70NqnUgyNFL7sIms0KJ2x+gfcsusdxYaCup
YVZmwLSQNAhZiGzA+md1MxwkDA88STMF2QJoW3gbLYDHRf2LtZlMeukghg2/Gjs7x4Vyjw0T0I5P
z58fgr45RGa5SfqCKtpCSFBP40Hi3wqSbssbK9wopeYxhots7FuUeRA6NK8DRRfdnCB4tUW6ilO8
+pOl06o3KusSxAF4/gFNIgTsFeQMQhIWN8zoUYIHQgt+iB/aWx9PsyZwbJSNPKYxOKwGlL1K4Eav
MbbWzABV4H/MnVdz3caarv+KS9cDD7qBRgOnxvuCKzOIWSJ1g6IYkHPGrz8PZM8eiuaIE27G5XJZ
tSj2Quivv/CG5T95HjMy1QgUBCNniAmoV8Xucd0xVg3LazmqF8u5xJEDcUZDYf0TXMwmuuOx87XH
xlY6qPvzzePrVmboMY0PY4ZlApPkYpfbKKNZIS9JUN1YcQkNRY07O2VzWc1wYuje2nn5SdTG2UnW
+TtX00bONDVWkJrDfsyC06pEeiWKfGDja5dzczUG6HzGJqL4eYoh2JymWzGFCH1EFsLvfr9pa3iK
Lp3qlTXZ3a5mF1WL45GqvwedTjZBOC8Y9GyfqEW9BvXHUc7zeprhaDoLyglfLtFFw7bNjXHjluPT
UGWPrcSSwxENJTpdfEmb3oxva1y/D+nsYsiVWs8+spSVw7C685nZWk12bFaAxDT9w8qtzkRSMVTv
UMONEgS6Et2iFgaTwmUgsLK+kEI/BW0BgyWZgTeIh3wAoj2U6zin91YH6rEpy2FTIwlpKm5Th77W
gFKJmPFczLCnaLJUonuTgB31mL878T3s5JtZdxKiekb9hBGaOTPmnoR/rwACFHPwWGcgWhMLp7oY
8LaXZXdlHzt7K/JP84JBmoN4VjUhvFhrZ+8zYln3OQWdZdvXJgpzzPp2Am/RUiOsTxtt3pet+Qxy
Y05vqhng0BQgvzhGs0U+PH92B3o6TT/ArhXkQlgKZdGDStFoHfybXqKZGzLeFAUgy14EmzHE1MNg
39ut8z2W/Ulc40SQzworRYgTsnoZfP9lEvQDRvKCqAQ8VyWUpSAH8iBCK1l/bii11toEju+Z33y6
PeMIpCeWcm1PC5paQlyOLO+4spA7F4a+99DN61GkaezrxKWYsJT/TKzJOLBoVDRXCq6J6KcnYVUG
0ibYC6KaJTVSERxgqW/OTERSchLvdmjYGfn4LXagGcczvrDC1mdFeZPQnnLiXgD55nHYmvafsSvI
io9c7aysIkCI38Ra2KgxWRNG7p8G0NQsFOXcRYttLjJGPulw13vVRiFm5WcGBRvY6S6QZDZFC/e2
L8FUNBXZwpWXFCfaRui6wYY7TiKkbHrQs36hwSIN2zG3GWhOMcITs3U6uqhbyDI8V/Z9ZCEH4PtI
jvoLrtvFNgKFhBgpamFzNyoUMLQer1qrPLVsaa6rGTNTpluNRsVGMgJ2KfrTtPrKmPY8cwtEgX3j
IJHU9jr7pOCOEznpOTWpf93z8qD5iSqrYcHgUE21nvV69MngHYP5WR6dScOesVS5rH7cicqON7K2
jpOOvlFTY5bWtYA8lHFRAatLSbvon8JZ6DLoXSO1jXZVBx70qqLHkAKegcLWYfSi4B4OFdz3JRNK
WvXFawB3ev1BBCW8U+DvdUDXS9TtVSog+zSSZCWrZzSZkOsBdCXs4t4OA6ZoYwCpLokoo2pUvzAd
mub2YEWNtc4NInsFq05NPo7YtF6MHOjN4H6LG0CKo5kzqld2BQbkrJ8xBJGuR1veQHEOCHLQw0I0
Uete7iMm9GsHFFjj1FcNeB90lpgs2V5xl/s1UzCLBl14UWvzmeHAtVvXGCx6W6x9Ae97QwYeFBad
4xDdtQA56OtgHzHJKRp8yJIMa4eo7o7Zl5AVQwhpzaKoM0pUMNAFnOIcdHPvuWsQALep2Z6KViFb
hCUIsfrYBvxLsXaXs02ZjiWrMMLro2zMemOa2Ay30ZPqcS2YZEXNhxwv07dqVdMvrgy1Z8cxKRt5
1f0RGfKeuX8aB4wdIDTJwtgUieZzW4DhA/dWTdgZefUjsFo6qw06jglKuWGRfOklXVrDgWOoqJ90
4APppTfUs33o0VzZaZ6ue8ivJODFahggFnlxFzCNENfIiBY6Mleq9lIMiukr5njTglgESR3TqK9k
ib2l8BCQmPsNHMPJz8x12z2p3CcJtPs7RZSqGnRsOuY8qravc0D+vZUjVD71zmZqC7QQ3Mtg1IvB
+IzaQM+0OgWyETbmXWyRGdliSABCg8zrQNSSd88bmbd3EOcSO0b1wQkurbKxCWTAl5JQnzgd01+f
0Vg3J/WKlxRSdv85NmlpS6XgbUuFzFZ6jA0DZEMGWr3RnI1SPfkz84dePRtTYzJvHen+p7TJbEft
y/SQDSjIt81jaQBQmb1FY59KpTPvAL/OzAGVl+4Mx/1KwoBqXMSbaGeY5RrRrUgmj+YecKap9D5H
9WVqVosHCMJQYQdvaOjHmxLtATth0g2LHNshGc+rq7lNUjifPjRCGxitisJb5VrB3rHoWUa95+zi
JmWo1cOB8Cr74HOknhqoxqVZfG/l6mKqTeyuq6ew4cg0EsnvaL9HRal402ZUR6LbMhfTaZ1fBIXP
0zDp03Qj2mraRVGKkrUPCshVMsAiE5qEGTEQmfOIfiBSmGMRYOuLroCYKsIBtpnuTIMtaU4Gad82
foYQjw23N8rNfMkVeW+YwMddU8JfHOGkT8U3HS8mjBlzBgmHAsVd2ulmcGXJ8itzl8khnTNidHj6
WtFQ9C9T1/JhDYgb6dPvrJLxc9i72Mr4lr3ph+QsqVvaVm50LpMRLhZ5VxAxd0jrBvGMrsMIhv50
aX7DiyJaFY4s2ZcjrKqhfoK8CDp2hmpk+tYm0WF77KfOZdm2D0Wf0GkDvbdrgDX0nUNVNjoXWgMh
HooCWhRliJe6Yud3ZHAm3baSoG4XePi2cbD0NgzMV1t3OUYRvhu96IvqwidttdPWrE/nBIpQR6J8
5DBgpsJBaKpV7EiaAVlHMVm3Z8Zcno+Ght1qJe5axhiy+aiLNFSIsZ/RIxogNVkNHYbEA4M7HTtW
i2OP8Oi3uOZ5YpLAWwF6qzkFdJ2CjoQc6Ec5o72g2+OGs04sAyUXQd3bSWyVh3hVAtNeidH6Plod
Y1KIBt5MmWnE1qZs+mPk2h9k6EG0rhlBJblHf5gDBeqQbVF+tgsUrsZ7wA5KE/FA58a3wXdHoXvk
Ni6UwHLO1tLY5Hq668PvRpXd50Z138Y0C3wPJksRNXduGEBua3n8QWPfCnUT56h7o/aKXaAmHg3t
RiTyZSZ1ZRtzIsRGvQpxO21HNAyT1vKA0mS7NCr2WdOgdAjLAOpnYcCBMz2xnfCShvJ41ISob/hn
5VCj24o25/L5UJAmAjPEtON0WIzxWptOeQIwb420tO+h5tuUxiFekBbhgk0Ofdg6asmvZ7rK5UJw
75rmG5brjxoMkzm7J6JP10OnavBqJCO0V9Zdj4WlW5AhT4O4HgMG5Li40zt4tJUrENfi22Xedycb
sSWcMKUMIyBANCTRxcDaNlpSXvqIDJnwHdDivHGtbyApv5dzde2Y3Tamv7RKh0vD6hd0ZIM0YPE1
H5EwCJlrNcEMbCBd6sARgrQl8Otu0UyJ2l2HcAPokmZAbjKLYZI4w9YL0PKYIgPb8I4BrEZqqZOn
OLkNSFRWMaVf2FNCy5BxcRO3qK0JoCb2QcalhomSZ5vc4PbqGF5z4tp7YXCKDIMccZ8N9m7nArg2
LXhSrrudS5hxgL7uxiz/Hhb0m+aaIQmQya9u0UA5s3fGGGP26XqMPOg5Rrm///FzbRRssHm+KjLz
xgrkDROMRwjqJ50is5YWZWGW/6iS9mGYc5uZRfaLv7tEo9KMX4LOOW+q65hGAQI1vGTT3N9Vxvyc
W6BiTCiKfnI7DtQ+dt3eFhaM7py0rJmZBSWXsrJxB0y/FTg7ulWx9mY0AXI6BF2mwJR4ateiKJvx
24+cZWXLQB3K5DSZmIZgjjHTLFqUVpJkXQqD+lYOO9fAZsCyoODFHpgD0yRa8bfoV31vQvsxA80a
ReFdmHko116rAR6n7aTO2lPA7ooI9mQJzJCDi+Evw05CQd25wboKm28O9LI8hD9cWcAyQ6d/HErj
tvHicFd87fx4xHvtFC7AgxPOlJgNIi0VY4OwoAUVhAOail7yjIuHXFAzMqL2oYf+hZp1nwCABOKU
2KR/q66D2omAxond98EGgVdkgbSNQbxZ4Nx7Cp3wuW/Dy8g2j9ukg9xNAlMo1Apk19gwkQENJaMX
bDKHoyXctA6ulxoyQul7+8qjcCkHN9soxcGtl1eqVTfwds+lPzTrrOeZeW57a/UAyGb9aBpKMt1C
cZxYpaZvbQCXVEHXWwUtS3L6pEhBZZ+thOJy6kR2Ug3tXebdZoF9nOT5KgWnNjkxp92Y0gaEFF4w
A03zYtrMFZV4OpYvXa3vRLCvfeuCb3SSBBAURwdgGwrF9K+jbTGNpB4dLZohEc8WbqR+y3xv9orj
yJuWLiRyaEav95YGHJUMqKbPJIOdFYxr7ZMkWz3Jdhj4zKPGdYWuqa2du3qwUVO17GLNiTQy3pfM
MTm6mOsRc5t+Wll8JfrDQbDBiv5GmTQxmXXeBqj5YIUyMedYkHwqvWtdmiP1WAzMp2tvlfURb3w7
GeuKmn0uhQ98YXiSBrGuDiiGxnnaOyWSj7XmbetKKn/bYcTZhScqJfcYI7c6Csy05OqXDExsy9D4
YnrkgXlYUsoIa9+qYVHpANXhY0/DaCZe0VmGuSyKl7kGzJFlgmJeNTdOApwIwMC+GK0zj6AOY5I7
U/ncOcdKofplmxn7FiREBxQ6S5fGeYqMT0ZHtKoid1eigTmWMKdStR1Rc7BC8yK3AYqXvoFe0ohZ
Zdeik1KiJVuazF5aNW3GGrdYckER5Rsdlj7Awm9pczsr0v4ksWDMSUQPLCirsEHZa4oZap4hqt+g
opHXBYAF9nRpF8dixOS5DcAeGY0+UFqvg4zXMbXphQwxekVhQMdoaJkW0YqDE7FIvgUuAMZ8Gr64
UuvjkmJfx/SnaZHHM0hXByp90+XxWdMbVy1xbJeM1YNVMW4Tmt+rnK44GRnnN7HF8zILMlYxXQe6
KA7eqE+qrlgA1ud5YerjiAHmShXiZAqJVWUY1Hvyw71R4wkd5DR5Td+gVMAFKg1Qp1WTrbdzQ/iy
0vHeM8G2OroKj7zCdWngQ0MD+LtRMdsjkqgdFx3aHQNvJiMv8xy9g3g95hDOag8Li2J4mktSvdav
LjoDUlPCWLNw8XossJvJE/B4Udc2x3anLt2pL65zwGgM8TtGWJ+pdVDWN5FD9kNYHu2OiD9tzBxT
sbm8p7dFmmW59GxI0acZmqeZwmfkwMe6sD4CccMTLa9pQ7nUs+698sVnNfG3QiUolGu9KgAprKDP
7GlJwmjd9iGmGaNZdcBKaBbN5QiOS+FqmVCgj2G4l8pBoE+Y901oGSALuuPZr5/zBbsQH3RMpZmn
SP3qaBHqHMiSrCO/kGQzk48qQdlvfHallRwShz+7Ei1xNDnqDXh+4hdeolVifxUgNTuDbWZGamJe
273Qz5nBcCH7SKjNAUV72WmLt647iG1WFvs2s57mYsYWMCPCe8YmSPSVmeHiYo+LVGNoPg4tQknF
YJ0NArivyJ/9oBxW44g+sgXpUCL0qETE4GcCDBtSEVeiSPG6LXelcoHGJg1Dzzw6SZEBQUYZRk2p
9Y1SRbVL7HGNTkmwb8iQAYx4Lwk7bTMH91Zc5/ugT5avTJlMqXVZBhaj0cGOd0Vr4Q+OwQPQLkOu
mzDDp9Yysr3lAHar2jFdlQiwubSNcfYlVZ7cR4hVeS9QzXHTR94qJMLmntifz6spsBGfV5DgAqo9
MQwg7puMTd8QXOoGBD87GyugHr7HSMFsqBGkLcUKGtZg3PwM6Y6EbsqRW5PDWPmEIUCYNNC+y62f
tN/Mjtoo6sMvc9jX+whbLkXvpNE0aSO/PMvg0YUVMNlgBlYwTdOwGioccxLjJh3p3rhNZe05e5gH
inwTYB1eZ/F8FtkC1nwwH6P3soFNgS9q7j3G7pexQoHaMcFulEFyEUT9TTa5qFgVkvELaN5cE5fm
fIFnptlDKeqzPmIiIzJem0rGyKHkl2EKpl16C5U+tG5bJ96N1vSly53HTFAv+QmITHtkZo8WU4dZ
zRDzYjIDyWZk6xTD3BDIAOinF9NHKT2zcGDRQDo8b1yodl20jhnU7QLvnpDZrgSlF1QamlNdnqw8
t75XI+e3pQj1jXDuwtYUJ5UGjycbEPORfOCs2o42Ap7KRkMgCUuwVEDmUiO8rwIyr6TfWm5TrAtv
PSjgkw5lbFGTaGOO63KSeQP2NyHqWwHiikbNvCB0EW9fzhYYMVubMT5OqCdR2k37mSpsxU8fVA4I
MyOeoO2hXoAhpj1CLEMOEnxswS9Pt5Xjd7uYvXrkdtUhUT69QI/qF7bkRa6dW5E67UbNCTPH0N6E
AboxnYH5qga43gZzvPHQ5xhDH/lHx2a6F3RXSQoKFQrGWEyoYuqn0aIF23jFtlaQNqbAvxlDhdNS
ykFjd+FzKRtFv9I4HgIfG/oYggy2hmHtc1pPND+SEetNSWaNWj2lXN3RdvSuZEZZ6rcpdz8E6dM7
U7WrxlPf0wMnuokEvu1ixJa5m65apnh16u+mmcbZlMOpcJOs2vvmpi+ms8mD01fk9sGR3XBA6OS8
N7+0c44Lep8DxC84QCBj0QLQxRapIFWyo2qMOhvMqZA8eBwRsK3S6oUBY7yxAmOvBokGsEdvlXrI
3lM7wMymWRxF6lI3KC+UkADg14OnnM5Du3KOQVH2h3mqn2NQH2iZpsZ6GqjtQnFLB7YGYdkSEciF
+1bhZWiu/SnC8cIJN+XQgl/Hh9gytM/PpBdz0fbbCGS3Rrip9bifgMewtBjyjRWKr1lY5humjoZ2
PIz8mqsRi7UGhRlcMXDG1qBQ57R9jsh6joXuLw1cOtZ16t0lvv89aOr41Grxigh06B8io0QBBaBc
amOIBp8OFF9BhA8lvU9HBNs5LWgN9RToTfoIdgF5UimRb7DHau+43lMyOIeY7Uhcas4HvGo6M0XO
0wBHz4hDrzvvJLNZQ7rqJHRRNVFTZDFh1IgeGSbyb3NtbMIsuXEniVj9hCR1ET7WPbC+POmRHWO3
p6byEBEfD059EtpDcDHOsLNnslmAeCnnFD5BQcK8OYAJkxX5uT2Y2XoMaVz68AGO67GFP8gJJulk
QeWbEE0AvTagkbDTPaLebWnvtdtnawWCK7XRf5DSR3Qop0lNb8LRqLQ6ZQ2plIEojKjk3hEkEXYn
h7Wjm3FrZcVd/RjN3i6w4LA0sHT7vtxk09XsRdHGBVi+ltxNN0FTIYjwiwvyaD2XwJc4kB/Y9w8Y
hyVk1ePzZNv4Nxnwg2bmy54wytPQIEk1UIRIGAAlcv6c13rdPtapsrbKaW7sOD+d4XfOHaN16EzM
B3EWs78LaKIbt0lQ5TbGq2k+cxvqxaKaEb9LATON4K0FAoxFIKxrj6reDjF1ULE6TToKzMgezloD
RVxrgWRPChg1ZWWLxzO5YgekjRamlqtFN8SQT9nS2Yaoh8xO+j2GDQ7YATk6Dv4FeQxSNASb6bV0
YfIY+FXjWM6eSiP0YHd5TTUfE+X3sWakSn+UjpjKLxtpnVWzRfo5gMRYapgUBCYUOUr5opLzOkRL
1RbjBdyre1vpghgYwi1XJcp3NZjBAW13jxtTNP0h88XEnr5IOyDvswGBpvVtdFN9YOotYqYLTMyM
ax+xwHFbJU4LgDQ8BuOKnLNf0FAXLqyBoUbuHQS3F2DWYwN573zuWyaSHKZ8jWZoLJBeREkwUYQH
EHOY0URFs41rwscwN3Qm3Ixw4TP/hGe3tWrwU1VFx7MNSUTRpgX4SRldjgP+gaDEtKiD3VS2t0mF
QhN0z36d1fzf0MjbmrlJ2DT5ptf5ZwPBuHUdbyogamtg1RFgC46jyMuaUzPc4j8cnPaoSxO5ahCN
HSppNa0dI9qVAdHHc7JhH4ftud1rwlTugJx03Bs/yACxt7RGugrZlqkeTxOp571jMtyFiWwcffrt
X//xb//6OP6/4Lm4KFIGjXnzj3/jz4+QCesoAHb48x//cVNk/Pvj7/zzZ978yFn0WBdN8dL+8qd2
z8Xnh+y5eftDy7f5529m9b++3fqhffjpDxtOkna67J6Rr3puurT98S24juUn/6sf/vb847fcTOXz
H58el+pi+W1BVOSf/vro8PTHJynsHzfqz/u0/P6/Plwu4I9P1w/5b2cPdZQXf/tLzw9N+8cnIX9X
wqXlZFsmYHhXOJ9+G57/+sQ2bWXyj3akZ3nq028ceW34xyfb+t3zbE+4rrQkIAfX/fRbU3R/feR6
/CpXKo+Sjjnyp3+/+J8e4n881N/yDphblLfNH580q5d/Puvl4mAZ2q7nKUc4trK1pT3N548PV1Ee
8NPiX9pY5SQ5NJq9Iicpn7DDSpCzd77PCg6dbqA3o7eVLQ73XtKfxtOzQUmicxxfRgft76wNtgaO
kAETJ8HciIZoub2pAwsIfkYljidb/Yyt26bzyq+Qvh8rPdb7ZEbpF6mzjMmBVhiC0U6g2Cses+Bh
cKrH0KvQME6up8a1CflA3Ju5Pm2pdsB2jiEcISIIVWulwDssktH4F1hrmcmNXmYxFlN2ZwGGmvpF
o6HHZCQDDBedFBB6R2faJipCxLzWTO2zHu05sUdpJcjOmE++OBWd1BT5fLb1dmo+e0N3ImuyS4fM
I7PIoVR56fgSzWVz/d/fY//Z1ni9M/5XG/H/4h6TvPoEo/9kj92wvaKnh6ffHvKn326K7w/Bz5tt
+dt/bjbDMX+32RYeo2rBA+GDP/ea4cjfTaFs6TiW0n/tqL82mxC/W460XLaBrQQ1wj/3mjB/N23p
CnjXjms6ji3+O3tNWD/tNddyhTAdgXKA0gg9UHX9vNfEmPcdmCtvZR7TcJUbsffX+R5K28Zcj5+j
rb95dZf+2uyvN/fPe/tv6wnz5/VIV+iDNqwHMhlZKdJ8cRsiAyb8518vJN9dSUoilhaEOv0mimhl
hG7kKG+VM5rATns8NR/SJ8yu7tM1rk2bHnbDkf2ovg1rDKdX9jmDtw0M2X0MQ++Dq+YZv4pof131
q+9C6Hwd0XQwZHY/8V3a/Kar0rUXPSX+uPr1FYv3VvEsoYnbSqNb8OaKqY2jUs4aSf1v1qNzLDfO
Kt1SFm2mRwyVvoy7ZPvRhUnxzpW9XvPNlSUytOZkYs0uXKGSh8WI3Fjb4ov3iIX3ttkhS7qCrxwj
auQcNYfxjKZpvPv1hXP2/P1bCJMtZjmOtB3bXL7lqxMDFE9MzzOmBZqMzyruUU0IaHW68jip07Nw
ai45cR66Ej+G2hUNNk6wxS35ErRtcpqIroOx2u1gNc3MPUbMm2rnMp0BYIeuvOun5ktNWd910XWM
Wm8nIZt1mlHy4PUIiAKy7hJj4beN9AAn7dCDlcgag18ArQDmvKjWouGXBelCxHU87Kxo0xcZdFUg
aWvTYOrsYcNmNAjoSGO/jPy8Sd3bjfOZbPjQQRavQmbiAtqVZ6U4xeYxxBwsbRD7QyCwnwGG2K17
C25qmQy7J57MdjjYf64sWroSOQbQFPaJ4zDnkKmBrVdvw39IMKrovgZzgB4BModt457HXfFiM14y
VXpSOt59mxiXoV8/VU6NQEruQyYyi0ftVNtGYP3XeYfRtl5c03807BSx5OBrGDc77XSUOQEYduM6
nFLY8e5wXi0QH7NgwKclrrgax+epOQENsApFfJYU7d2QZ/ddoHb06D73VbhTeLcwwGSgbSwA8xzv
mHYzG/HXOkUwMa4CMDEpSna0ok7RF8FPQgx3pLTY+kw7uzRhBypIFHVekJ/aIAXduIC720wU58zZ
22aCKYmYmbR0gBfiiNkp+IQk/par6SBkheqmu1Crrc+VwLCjGHbjQnsa4ubY1eiv9aNznuWU8TUC
RnrEw5YAU+MxCW/d9BwGrl76NfEcBnTplQjikyCXl8NiqwnHEDVISW+31ek3K01w9nTLi9ih42Jr
b5vBEvVV9tUOs23sYtnS2lfMyY6oP1IMREVH6iOZX2BMaK3Nodb0PabNIm88tDQqwRwcMiDcXU37
obDTTQunCYVbxKKbq0xN+NVhakX6vZEN6NRJB8+W7u6SnnG7CXmV3jPiwrpCJc0ykofMyYBQpc33
MepuhD9tY0M8RWb3RYhogbkcQgAEG9XQZyyS7GlKbcyNLHhfkWNdibj92qjUXQ82jS6vN28CK2l2
IRKIR3VGhffrYCDeiUgcaSRg1IQWCKU3saAO8orpe+nTtPaP822/xz/rCIfbHWySD9Zazu63cZ1k
ldNdCNv2LHv5/FXcManF6A7MGM6e0dK9g/vQ3tuX2EAd0aH5jlLIJr6qN6j83OIqvSmTY3Mb7s2T
+KzY//qqyf//9kUwmydnlnB6lbcc86++yFzVfa/FiK/pcDv4jy1Ag18v8G6I9RTpCCkJmuDOm9vK
vbbmac59jOSdHQItF/UBG0+GKXsCzHlycB+9Ywse/1G9az64OCHfubrXay+fv7o6c85y159YG79I
MEV7VAVX4zGD22AFWv9E/5ny/pnJvZOjyCUJ+Y8C5MdxbSta8WQHjHWEfJMUBXkpLLMO0M/fThuX
htFOnCItUR4YE56FW1zaiNcYHsOOZUp8yhDng2/wXlpGC4JETznKJDF78w1QuBdaa2Z6zll9gGtL
eXFf7ufj/gvG7tsO9ttHz/ede/x6xb8lZsIbG2Do/gr0lL/L4BjR1AMztsKw7Tw/M04/eJ/eXQ9k
LJmnWLLcN1fIeVhKO2C9ATuteQ1hYN3vm21x6Hf5zth+sNo7aS5AlH+upt6knTqYOtCcYExMHBaw
O9uinEhmkp1WB4YhXz9c753k03GEsDxbmJ79t4TE97KpZpa5XB1awtCuj5M9mJpbfP5WWHrBDrl0
9tH2w/fmnTjw07pvdkonUEyCAv5jp6zQvNqm586h3egdOmmr8Bgm8kdJ5zt3lhVdihiiAlf8JukE
xj3Ofke4bTbjWvRHau8fMHrfeDvvpV3RV7r44FG+8+L8tOCbjDOYAll2fy7IhBBPm3VwvNht1s12
/Cy/fpRciuUC3gQDCjTXpeQyTTS53sR4IGOFCBi10T9GroNUb7+8P+FWbWAjX4YPFsc8Ymufc4qH
jxaX7z5P9qWyXFu7fzvMECGHcDAs0OJLo92hUsvEZUSh8VE9+sf1tX3vrbyzsmK8B/VqF5N66rUD
PHKNbMSW7urhg5v/3tOmQcNdkFpKYtDPkVhx6sZ9z5DOvnTRsDu1MY/LdlALZkIhj/vjN/q9x/16
xTeP24CRO7dRz04C+HMBAZH1YDlDHsBY7b+w3ns79/V6b+JSl9HMAVbvr7LpSE64x9ubxbpSXoBt
TV8Q0foy3xqHbu99FBDfedTa1GCE2Efa/tujrrw69yRDEQ4df4dMKtVBw2FT7pPDtK6vojv0d42n
D57nOwmMNtF1J0ZpqZVanverk1Vned8OPsPq/BR7R5yAkGdz7u1Ds+WF2iZIDR6pe7X+YNXlHr7Z
UlpwlUt8XFqKb1ZtYsMgk9AIN30JsnVIfxo3H3UiTrJdsgI4Oa/cc/2t38CVWi8WYr9e/r1rXnqL
rqIrwP+8ecIF/K7Ulb4PBOQbdpK2CZzCuPofrKHpY9JgcR2278/3Nao9kKYdawTddy8/ONWNb5z8
eon33hfxaonl81ePzk307FqMTlaBeV43L4NMj/53C7wJfModZ3fGoXmFhtg2aJpdJx9+vcI7e03T
h9YO+aRjcbd+vgSGB5HfloGxguK6NTyGvz0OBEa3ge79P7kYT5qadjeNuLcJsjSbskkMloqEf2p4
wTfHHq5/fTXvVR7AWig6uCaQLm9TZIcRJTUuTyQ+SCwWZ1pptKV3cl1+nBIvL9CbLfTTWkvYfPX0
ZRrBoVjWaojCYr2kpO6TXoGs3mZbfWHcfHBty+/71XpvXmg76AKP5Zb0f1zb+MgmzxGG18YO68Z1
9vXXq73zXvx0cW9ebWjxYOt+XFw5HZkoU0ukhml4OF9+vc57afZPC715xR1BPyevuYv12lrE3o6C
vdjjBI4SKfCHfb2rvn4U59/Ztj8tuVz7qwfnM8guhoglJcV11AFeC55/fVXvrbC8g55F30KQPPy8
ArNkP0Zlw1j5RnDp1ZTibbj79RLvPaDXS7w5lGNT9+kkWKJD6kl1zsqlWOpUiWTv1a9Xev9iyNwZ
WEFP8968Cm1R9vWI6jJIOrROEFHOxbdfr/Beteda2Gn8+xJvXgJvdhDVMGOiUCEPTuAhJ+xCyE/3
Y+9fGnX1ggXS9y73T0Js130n3tpjf197tBRa70uNjyWeeHi6xuhnyUNZZHvmhB/cb/nedrcsD0Q5
56WlzDfPtE3ouLgD6Apoby/BPlh3K6hS0AB22ZnaIHE7b9qTH3UpJtvNoTq3NuHmo2z03QBn2Zag
qS4t4eo3QaC0e6SozRKHuPXiLY7N5hlzswPYzv1HNb9cXqG3AceCtERXw9OmZKT40z7JUt3YebHg
SdLmTFegeNoRm+/QeyDwfo56+yaW+E4Cm2kgcK9RRmRK2CFG5Tobp5saeJHhnT0ChiodVMqyFhPI
xNnWSFKFDSP/UXfptjJBaNuBfQst/Hyy/H2qp0tIKMe/fsXea2C4ry/mzStWKxzTmqoyVump9yg3
0bF7qi6HtVol64/bF++1alybfoxrM8W1/5Z82Cjwxl7ArZOY4/ovixkl3bmr+Ku4BPq7QjtzXawB
yV1l3z+4zuU1fPvQHEijiia84/Gy/vzQZlP0onIRb+rv3F1/ipUBplxrcCNXiB3tqoNc92fwpj8u
lN6r0txXK3tvCvzCC1KnG1l5NMBWRgbN8+nghOVnCWYhGsTlnGEv07vNde2B00szdYIJ1kZn4lGa
5mMYFxdJmR9CCd3ng5vyTjfpp6/2pnPGwKvTGM5xU7Ziaxx1u35v7XCk/TgpeO+QdhQTfdpGdCXf
JjluUoZzF3QGXYclo8Zu/NJZ20fmFsP3E3X49XW9u0PpkEmKQeEsU6efH3aTyez/U3cey3Fr2bb9
IlTAm24mkN6RSd9BUKII7zY8vv4NUBWvdCg98dbtvU6WxFAdMAFst9acY1Ir52qggO+p+aLWA8e9
7Cf94jsD0n/ffoYSgR0932ACITtGX4exTwc/2/L7H+CJtGsHmXgu2e9SSMQ8orUDgLrbwepvRi3f
9mNGjXhqHqg+voqi+yEruBadRFr+/av8ccSYfAPL1hXFoOT3z68S6aMwUwtH2/DkHAyOI84TjfUd
HBL7ueE0zcFanAjI+ibhJvr7tWkifR40Om1hDiI8MT40+9PkQBOAWIJu1u/XkNtBMPiPVYLIIRrw
k2APRvdkCSNY+4FG4FMxQ81Gu39ttfa73oka1TM+DK3Fh0cvQ15KNvTOxkHN36Hg2U/RnBQMNBa0
PPpuRVLAQWpa99xX+YtVWOVG7jJaFkHYeWlEenVZOPka5CPpNCUYJx+RU1nYupsmVkb+sFKRS0/v
kn+mLlN/2LQIvKFQxA6MnBAsuW0OXh113zG6sjSqmrGmFZJs1Ji8rcZAfzSpqU9vrl83TpXedHKM
Ekkg4cx6jFVhKzeeXenpNkWW4nWh8SJMv0FeZ+lnJxjuswRVdFJRame5BPIF0wG/+Rbttok2Xcim
K3egYHKaZ5tGgPsPwmdTDQLEj3Sbm6QpzwIEg7yoaRgtE8Qw2POqHIfbZADBaR7KERO81A6vdYUd
zi8wTToK/BVrUuVtpZQ6EH47tR40UL3CQTTlFPFFNsfn1AZ4h7VrwPNWvMJYOovMP0STri2GTksv
khJ2uC5krdfdKE+RfTU5hG+CPtdKg644UWQot0XARtcpMcBNDubOfDQ3GW170EdNe8Gna9sYnf3w
zskwg1XpYCExn5s8AcZdmlo89QRGqI8ZdFMX8o+ui35k8YCirrZk4iyaVRHbe4h4wTZLBtKi9LdC
kLhuDreDNo5raarejAhLIVGA7E9tKDpN1RL5Ns6ETeDeYLryez00va4hwiJ3wi0LG7avaltr9B90
s3ykOQlJRjsZVXp1oNasLEmWtsFQXq1OfkqG/GTGpNVKmo4zHFknGGryvWw8kVkVOq7BMYrwuP5S
B91TlZmnAHejTlI4+JVvqQPYL9Jr3lj6fUVp32SwQKYCVEujlBXvQqyvEl3D3ts/kER1se3olS4g
UTFNfAdZVwHrTgOO1+hkqLDoBoXxARacmoNQr7GjP2YZNBR7uKh6Tf67CI6D3L6yBcXT28M/a+mt
UQaNSRAmv8eX70zSjS3BIOhifVoMo/UA/5mcI85GYxy4QWM+lkVHSxaPElN0A4AHiag9gyygccy5
fI7iDfpA1LrFAavLtfyS52+cYUc82E3jttr0ImKuGEoJI8Hga6YTJk9Hy6hKCodYhKw/h5220Q2G
Vzze5iC3ACj2R3nwT33j3A54nN3Z79YZYsV8DrcnN871qD8naUCnGDv+ZGh3Dnb3Ra11J6ynGz0F
jmoJ8VbIxTYcYZtPDHl9ks6a7u/4jxDmEbtp6L8mvH2LaqB+E8mHJFA8M8/XlDMTaNyYlJLoUpgD
RKZkK4ZuDfbhGE7xu6QTZG2CjckyaA5pJr2qTq1CAMoe7DigKFPTZbYam8ZL2l/FWAIVzQnfQByO
w7B2dqoPYF3K9O/SnFQIaOKQhAB4ayytyyYRZFETKJJSaTtCanA8DFsbvwfnNTqPyqDeZhoAC0zj
TuSf+1L34rS9gynULvUMgojciR2+pLXTT68ibN+EMZDuWj3HOiQb0TdXhJBgIsb9JEGdQUSDNQon
IqxDZuMiC++dBuG43cAKDKCYZWJwGwTjuDWuRtSfMj8+Cac8VKGKtZAktA4OFXEs1nGIK+o50gag
yjUamqtFPplBindk0FxDI0nmQD7iMyEBg1FnLGn+jyuz7Ojcqkz/IHokV1UTDU861t4w59XvxvRd
VaD+JYDfpEancYaxcIW/bBWpnZs70yoOlXersuVl11SvIsA+UasNXFFcZlvsXCkuDj2nfWxqnlWR
lRCX1StQlXgjGvnGj+RzZjlrzSE5KRPElELosrpJ3SLcbcl2msH5Glbiru0RLwhxjw+pzODNxcEx
keBiOkrxjcVogTHx0besgyjNdWYASK8hPUM/GBbWUD+HGP8yutlpixq+Gd8knMQa64JuYXawtOlS
CfgAE2hXmtNEXIt864/xShH6nPWKxmDCn9hG0bSDcnMhb4ndWI1NRo/Hix4rx6IGzi+bgAKK4VaI
kaJkZD8PqbMNDMwfaWg99HazS/wCyycZZbNPkCRJga+swsnht6kbxyCoDaQfsUNYs6wrrwFv975y
QgwrGFzLhdJq8GE0BqcYg+4Iu0EA6cNVPfa+AIQ1k5A7fZcPnE9qtOkLzSfdxIyta6VRkzb8Zm01
U/So1sQ/xRURybYYonWmis2IUF3V8x+R3b+VIthJSv6QpslOa4ct+8JDoteAT/OzXU/cGCvD3wYl
CcV0Wxcba0R7AIsBW4dNrrfcvJhdpu3tkLlWk3vmkyhQF4Ahh2sUjiWMuziFUYQ9xMlRmyhmfa83
4qLL4fiIMhlskU4dhUyKAfMKdtq/b5vmzeU/Thr0mhCpGoxenjC9iE87NtVEHp+hI9PX9q5eEwmy
01dft57nU+Zvl1G4CN0t20Hf+s/LWGmfioly4pLbDvZG8TT1yw7avLn82zU+VYTAXSmI/LlG7eFw
X9ZrnBYHaZ2yZ/+qbjPrhP96rU91BDz0GJS1WYjm0gc9JV6xZFlfgqt040XkRtevBGK/1wzmB/XL
HfxUKioDBexuz4MiDm5DDpeHJ46TICluu+qLivifvx1aDBW0iEyN4tOJJOhkJDVss/l2ygpxkLHp
g12wNtbqSl3oj2ODZojj/uLvr+JHa/y3B6gpFEYcmcOi9rks0k8pU42J7q6khC1hM7PF1mhr0C41
fmFE/Up96gv4NvX5i0v/dnaY7+4vl56f9y/VxMhCx8/G3OHEZy3KCxQ5t9pNCw4AC4bdKt7nu3Fj
fNWC/eqqn0ZFgamBgHe+8Dz4pq0GG3UFkX1J/c+V1v22vnbEIW2+6hv9cczTJjAt2zIobnw6pTWd
Ak3T5Mvq62CT7Byv8eYx/2WZ64+D5JfrfJpbNDvR2tzmOuqamDmPLKi1Dctq07p4fW8i19lWm78/
x9/Fqh/P8T9f7dMrpCvsvDCdIos92vfNygaDxFFhReaNp17Q7D0p65J2Atgt24UVsAVXBeTmGO60
rXT5ckb6rfb26bf59FbFY91WIcJ8xhEK9226So410oVRW0ywbZe9q3jyBpwZ6Zn0K7/qz/1WRJqv
bn2oom2G8ef+XATeEhMV7qyRWuOyz3Dg29WmC+XXPoiep8G++fvN/+Pj/s/1PmtD8rwap8zymaHy
uxBl/mQ//P0C83D4bX745QKf3lu1lKK60rhAgL9xrJ6G6tIXX5QYf7sGRQS6Tobh2LoOke7TCzQ2
SgI3BGBqk7xk5kXtCV+6/v1rzKLz37/HL2vup+8RR1Jh9uwel35ukfUgWN0louWqqgd4EhXvWdWT
KwHRqELbHcQBsEDpdSIHqhdEdcoNAS6DPF04Xy//N7/ZL3f404i1oMD4HZAJXliwsUDvn4c74kJp
v3VeDzPuhNNzFX2pfv7zHfnlup/uuqZOKjwfXlW8KmcM5BdjBT8euQA4kUVyF24yVtUvNRG/dwP+
OUKMT+Mzaqusb2O+LgQhpM6L/G3uNppu63YPjSctEw9qCH0Kl2ix5xqSxDU5wxz5qpX1sbD97cX+
tA7UrfD10uDFbpDIwbJE+V3trENwIuHgYmxpbrWLxqXe5JIUnN0bJ05Ew26maqztlbhR3+DwMpe0
5//BPfrjHIbg68NJhHjn004HDGhA3Z97JNx4O6cRbAmIEVsoSNGpO3T6EjM+ZJ3Fd50WbfOAz9R6
V0AJLbpX5b3eEoy1rL/Yn/w2Rj8e239+pU9boUSJEkWb39LB/mZZ5H9YVDK+WknmV+73Z+IYGmIO
BFmfq4kj8Js+S7jIvJss8OueCEPxLMUtTkB+PduFAUpGAsJJ9itAghbjobyRN18ton+aVBXF0uZm
kUWN+NPImFg/8klAve2RrVRzZI79XwtmuJ2/XuLTKMDd6Q8N1HDWTFzEAOfQBoUrWmReD+ORL/i1
dOR3i8Wna35643WrqeitMuDnuzsS9LOJV75LzfHJfwqW+obMmONXm4M/bqHRF88CNA2J72fRVZbE
auBUuBv65TyWlAV5SFtM7OgKvrzWb82K+Qv+cq1P72jqaKQLmlxrHrfRJj5bXocSqFxb2y/m7HlO
/vyiIp5myUJhi9Pv060s+zL0IWTMaonwMutNOWbulOU88Mhg+mqF+OP7+MvV5rXtl42yDTIrG+wP
AShGaSies+BUWn7HqxeeQMavyuOXSsU/bWQUeiPgGmzMlJ9lTmT0xFA3kC07V7CEHsSYTbqSvHlt
IFHiYXoAAucV++SL88jHofS3O/vLdT8NjHii4C7P1x132SnIFgCBVr0X7BMvXGknjVrIunbHlfYQ
ehg81ul6l1xST/paG/qnm474lTkAXLLx2+k5nuoxjiWKlLXnQzJaQOjgpE5BbxbkDy8kxsAz+2IC
/OMQRc2GXAAJDo2wT7uUtCmrNNL49vHB3NW3/Tpe2S5hgy7ZG66/T1zH/XLU/PmL/uean/YfZi1q
GEGzQD0k5XcB7t0lL48NSLTUSSxzi1XofbVL/9NpCKcugn+LSshvh91BgrJChWbeBICn4b6CBfnf
noZ0Fi3VNjXKIJ9n8iBU2rCfhf9zX4w93TbZRUcw/pz0NG+eZMPjFzPDn5YwQ5sXblllO/vZx5a3
ZcdcWCDQW3QY3FG7RvtpY3kQ2EkoohDl/btK8V8Zyf9nLvFz+SO/NuLHj+b4Wv5/YRVnVvp/21iv
5Wv0yVrOv/9pXNX/peG0I1kKL81cTzF5A//tXFXsfykWsxrdMY2uJSWXX23iOBNmh4g+/49ssYL8
2yauWv8yZV1GgMeolDVmqP/Guorp9Z8vCk3TWYxizYNdZYbByv7PSb0c5TpK0u49qsDmK2ro0+k3
BOlUaXOb4/cj6OlK3MXY5Pk9gCmR6+KmjhrDLbSo8UppmE6JoU+KO0XZ99r0x91IHvu2NQAZhmPI
jkmWzzGkbZp0vUbwwRW5p7Yj9rAzYay2UUBzWAzW0eii6p5G0pJEJ+2xlRSyz7QhcRMTbmsSpfKr
mtBYEX3+nHYSvI0CJltTMX6oWN1ztCu9LjaSdSdm5HzL7r2rLNRog06+tARIadK/D6IaL35tKOeg
OLWZBMiiyR4S2wa3Pk3OuQqI3ejTkkjrWI12aZXfCk1ODmPqJ4esFMnBlnd2QYhF3VvJBUyl5jVW
DPtEh0EG/r7Rdk37TIZtctMl2nT0B8OHRRP4bwBnnbOpFM45jPrvcmtR4qmdAbx31+w59UUbmcQ4
ms4Wwb4WzZyulglfKoiOCuMuXjONEWk6///tvHjzw7LdfvzKJCnt61AMG6mx7Y2sZeW2LRu8c4lK
xKAUnctJGk9hHKgbZ/T9BcmplOKjoUBAUuJSE8Btd5kzSruPP1FAkXaDqvv5QqsbfwHPEka6JGFc
rCXMEGTRnMxyHE+NZo8nzqPGfgg4q9USTZ+qvSR0Y5GZjU/9FKXrOJu0ddvn8q0eHLUmkztAfqN2
CXzHuI6A3WD+Vc3G0Nrwmkn9ACcLXkjcKNgVqRS7tAfFRpp0f//x0cS54Y6+voNyKucTJOYIHpod
9826qEfJU+07lkrzAGRBX0el8dRHz7rvqqMgxgAMH7js+dfUnPZQ2bCXJNksDrKOcDZMRORxCoM6
4FTmelQIClIj4G9GpDpekCUYgekb0yjiKWpObp9/fhvbycK5b55fGmENnllRrTRrOidwqf2NU7XS
JvEnVsz5o4wNZfXzV9DB/BAAI+m7eBgDl8Zwe9vr29wsCH8OANrDCVrluqR8G9RkS3R4cw4H/ZjE
urTzWWmIcCDPOFB7ItPmD4t+lNqmvIO2XiEbieJxx+sUY6E1fAJ0euViVMcUItWbqEEbNcPe76v4
Ho5guIaXSwQOArgwnrLvtKgQ4KF4EVa4n4BgXlCA527T6RQgcOKzckDspiP1ZshVdAi0NluK2mx3
P++IRLp75zviZioqayXMMIZWnDz3uBcfpI6zktTZ3wEl2qeff6NnBKdu8klHKyRX983gmBctVr9I
uU8MlKWLsFIQGo3O5AUgZz1LFSC+jEm+9n1vESLw8y/O/GNUC5ErZWQ4QrC0K0e5UwrjrgXLDbez
Di9M1eWz3Zov5AQXN3aUvttDh/d3/puR2IknxUm/+flV7TR4qIe2Pn98OKV1scR4pZMi7/I4N298
QkWcWMKLVIK8cCIL2ndJhiTZtYmkwcCo8ktRx0TsdAkSfOHAV5twLX38S0kidTUKgtFVk6o4dTC5
zVTHRGo1P+z8PQyMmk6jHp6AxvUvsIvJajIVH74H49ZMB+3QK+UjjyhdOz7ZFDI4zm9MLUZOez8s
DNeqcuESfgsISuTavdRYb2GsklFWAj9VOlO9b1P/zcxIryj1cbhYerWn+wu0HLDffoQABbrH6B/b
picFLLyYkVIcB2UwrknQv9OTx3Cgdt2+SBMwAMoE4J/eDwhOOMdqUHoQHoejXAKk/3k3m86JDjXr
wxJOSLjtBedmOcwvFvl33LVpz0T5QDZ5fKXmsJWKQdmJmswMP51CInmFeS1ghw1Jknj4yMnJym3p
aLahPy1A72RuYJibmC4+K0277NJ+fGonGONRFDvkbav1eSon+sygT8smELs0ad7leZALA4zaz9m7
h52y0Ydxo/dZdqF6mxNNGpBAkpyzkTTmsR2jla5H5aPTFdUSe2O9UQ3dndV6h48P1fTttSM/5rLb
6uZprAMMN8RoxLsCWjgTyFZPy/ocO1N9FgNzqlUgJWgR3R2T0gc2lBhkwxFldOrbHGzn6KtAswLz
mony3siablcOKS35ZqyWH789KExqh82oA5JKgA6mWl9trWG6yW1ZXtqFVrt2LsJjgy9A6/Ti/PHy
2QgcCqZkJai/JS3m9UotiVCXDEKNdXKeJlEzrMNo6dDnIWOhudV6eW8nQmNmZGpcJEWRkcKcH029
0N/bBsg10EALXvegAsQqa2tclYKEqITDvqfZ0LGqvtTuS+Qhy54GOdGb4tIQyLA07HJ8KvTxzo+m
cdGlIFzDPho2idIVQNyNu9lzs6srsgIN6HtbSSEdq7wBk9ietPm5Dh0hEIZvijVuGO5AMQw3sQ7e
XrZEcRrnD2OS0sOoEbI2NdrDEEavCszsJ1nv9iXoPuzZQ7xLSkvZJ4MmFvaQxG4wVeO1D2WCGoFC
LzRE7m+yupNDwqtDgDQoZg3jlE3xriaeyNLCR8MuyGby4QmQRGozzdXdwU5L37V6R9sUU45ywsyq
56Ht1EPQ29+LqMxe//GHICBV3GpUscannlNWalxV+N3KCQsisOZ5Hj1KfQasPBwUFbv9OKqg/3zi
AbSQAM4h1txmUPvX0Hxpi2If9IX55IAiI2ag1m7VmH8ZpX281eC9QSRESsXGNWQDN2i85qJ6Nhyu
RCAIqhoCS8hi0OAZkukxmON2lIS6VmU7vv34mH8Uj3a1lUqBRD6fICqaT3ZbXMqiWmBN7+7arOvu
hG2yYkLM8/1EhWFmlbtcjvd0JxqS0afmPGRQZ0nti3ZWCNZWhhB8GSs6fmjAb9Vcf2VsOeYumIp6
W6i5smF/6rDn0eWN3jall7ClWNV+T4Rb5utu2FMXJBtM3/dGeRcA+sNSyXwXiqBwwyRYf8zMyjw9
N9upbo9xmOWPkpy0y2lUpxtHHaM1jFbdTpJtCJTmPmrqPdop8eqjYF92QJwOEwkSB1/FrxkU9YZN
k3CHCfFEJEsvRKjjPJN8801U3ZJyVLnQ+iE7JkZuHotGBcXWluWjrcTPnc6AMHpNWQ3xiC5mkPeo
PY29mSUzJbj8UREU9RgBFF8rva94Kiz0R0Ujijz3+3RfG4ZXmCjtZU6Yt5JdK7dlE7s93beLFgXd
OmpHcn9GUs3qig0H0O3wOvUt2iEp2bZxebKS2HiwoRssqpZUOIjRza2Z1wnhAmry6uvatgzlTV9b
9eswVCstIO+FiR/9E0rBASXYW8ePi7YLYTLge/Mnkey6fCQBesjqm8iv/HUTDHQQir0WOXIMa38v
o3046n5J5GOxNz5+2sGynJcTMpsyD4ab6SE1RmmZk9EblMIg9cvuD7z4ITN8jUIM091xqEVBNkFN
WnrBLazs4Tm1lHlFMJNol5NR/7FUSGSZHZB2mGtfldg5tU13Zlmo3LpTc9eMK3WbOk4HPrEcN8gh
pnUOw/QyOJXlSWwwT/rY6ifLDFGn9UaOUEwxNqNjt0cY1nz5eopvLFYENx3a4r5tWDKqQLT7JgQL
0WAu2YUTiOR50/zxMTaJtbBGAd3UQC/agP1ve4MSeuGQrNnk+onKdLlqFJuJpwjgbgV9fZhYDd7m
PwxtXD+ZhnQVOtlZBDFudT+tz9qsmomQ5rtWmkP46OLk0HDQguIav0118w5AtbnDsQXlBHrHglKe
ebTVksiE//un+cH2kx3uP37+n3+hDHtd2PZWaEp7G+qAuop8KE9s+oA9y3OeVgUOhDgUL1FC3O6a
TNDExxZa7UgUgkUGWUwLkRrOIO12LAu2DB0Jw321DOqoPhhhsfu5T6gIInlhn4EGoBq/Q6cHzzEf
G4zJMRAGiXsp7li151NoPOTvymRnoRtqc2J67ayqeOoQ4EndnSqPa9lMafzG+rIxVenw8ShzO7ah
ucKBZd7voyY8fHw0nRoexPzxy88as9xESfYUgs9FqJjHu14SINSq4jjN58hINw9drSSHdARkZgw8
UFPN6BXMH3YQh55MYmKYVnM3j/Xr5yI2r1lRFmggRlnESCdtlqM+QEjBQnr0a3kGMBb68eOvIQPM
q8gRo8ajrp1SZ38CV/WOWPrveUjUnclVV5EIXwqFU64om3kTlETrVBbZI+S6XUUc7jfZrq2F2vuv
ZRJG584h3r0OU3Anft5dxzSezgbCJ7ahbRMpd1I6ZrdZAED2Y+M4/81KCHKsQ8rlZWMsjbZtLlCJ
o4Mg2FOMSAy9tFC9MSy3gqjyfdxJCC3BIBfdUNwkfhdtfJvMgVbV6lMyGN7Pndf8DCEU//zRRzUh
y0A2S2Zi7psAbKzWasFtEGQv3dC88OD6g9RE4uprTrNBiQ4PFILwdVJMcbVxlcctGl62QcWtLFMo
BaksrQYnQQ+g82vAiOHsZSl3pdUqHAlkNxu69kAeUrowh75eV6mU3YYxxB3AjeZycoby2UqT8VzV
k7nqA3jerSXt0w7JmDxE1XOmaVtfUs0rFDoWawMF50Uq0tSLyU2Hzk2WzSkFFC83Kk7z1GIkJFZz
n+c5c7v0jrhtfOoqqqqwqFakpQxb288fikkO9q1CColbN+RWOx3JVCEhQ0+6VJx0WXVzDcyrno8W
rlV20BqV2oVTKnOeGXvukCC+WYwGztXvqvUEWm03qtKPMQjStWx0+WpUag7NrXBHq4/PcdcQeTiQ
4pRPgMhrEoxXwUAWsBb3HPjqEAV11VfputWqdkWseWQG9Q20oO4sEbKRZGbpZhIRFihmze7VVOOb
aE4Qz5RZO2pBiyjhxtrK1ZaKax0o97JKPnrDNnphvFtw/OMQ3pEeX7M4vqcR+i2wVU8za/Igp+pQ
OVNK8CnHfb2+RSBrkPSDPM/axyEcfdSxrN7itg5jbWEibAQBS3L4qZlj9+xODj14RWFZ7epGXo8i
prxE4GukCfTgEwlksPed2L6XC+PWFjL+OLbkvi/uio4YBcmfDr6VksPTt4DVK4IkSodMMXmsXdmp
wdQMMVD9YQ5hqNq90yVe0xX+c2qyqOTTOycJHTY1zRECrb/5mUmOaI0sPokc6zj1nGYbzVrAhlSX
WtBFx7T6DmA9O8okiIz6+GJJvXYwMVfR/ju0ISLGqTw5xPB4uV276Wioa1+Zs80SNOD9oN5og3WK
AOIx5fijW7arPKMclWcKwXIDEdjlHDAakORpm6h4i6ZCQm5UC/xy+katxnQTtSX5TL5yS1mFt8M3
H0MyaOC+183WynvpWuvJSzSFxJuN00NgEzag5snKJx1p1+KY2KB7rFBz4zEolXMnya+1QQYdAVqr
NukC5JKIHOQibo92IK2TKlgndREeCAENDxXltgFnwLZnAJY5WTdZQr4axTFP/55KBZC7mhR0k9Wu
Ad6omXeoWvN9Cza6IID5fjBrb2qdG+CrzltdnFMg5VY7muc8YxAZwp4OkmosdbLpBykmQz2nkCKC
Blh/ay9jbbhJAUm7NJtcDq04G3RXAi1/ayv0t3Og18u2HLa04KBXEHnmana/I4Uw9/yCxK0krRNo
lPZNGkG4sPOEyEPig41oui0S6pSZj8q7QtBmhYIkJJS21aA+Ejpp3CX2ZKx0gZG1cvRiKaCyL6ox
c44kHUII3gWViVq51BRiyuFwGYIgWGpXbEO0HNL08M4Z4z2OByIPHAHZvBxjakDQ2X3mIKWHACxV
5T4Mgn0V66Sp+54WaNUCPZyyIG6Wk8hYnKzc2OFLRL7tc6Yt/TXb4egG1Wud47yXZdBoNaWHZUgJ
hPAuxGq0o/W1KDt2OEjbj6NykDueR5WV085WuCNTq8zRBil2wH4j6GAuknaIlrUj9csxHmHU+GKN
o/Sd3J52GRHGsKZHo0PfD59Ku3lX7/2pIIZbLm7tEQq/ka3jHk5bkVDuiCn0WdpD24vAK0WRkEHZ
7gZDeKY5QRm3KPXBeNrUir5PUQ47jeSSxEYiis8un3mBenKuXAdik30nqq+5Gr0UIeGVTm3lVJ5y
5VEIMs/qZKei8j62XXmWA/liWeqbXBorEqxO49j0Sy2R0O/m2S10/XbVSlW+mwKBpUGqQ5eiGyVk
i1KWlnU7y+pPQZMeEg2njeTYaxpv/c4JwvUUt2yD7O47SxSRob16Nob6aveRss/j0tNDLAe59RI1
5IxzT5TlbVSMOxnr8EvW19xfsmSGUFQLOGRUK0bT2nVy/0TFPnVTO3+WkNzvS+KTOiddaYqM5UWv
dDaVRcJ/fFdP6qkQ0xM54veopN/ne+A6VvI4quN7JWvhqgqtZD2mzTkYpXcts+NjriECLylsHbtA
vTE4elAHkaIi8pQ0d06ET4tDQqwDxc50SzV2qxUotGtHx02p9SzqjR3c6pexprMQRWW4LhvLXsDr
O9tJBxMQI8taL9FF2UpRkukJCnuYkFyDjR/C+irKclqFzkOoqCcxcU7ILOJxFesuabM3sHwLrYjr
Ra7yGohaEXOyy4IBm68pDlgLO+XVBCrPdhFjkhmqj+E0PooGgLOV41zWcqiacfY+tbq9FAVV6QY0
2EJXp95rk3aittYhqh9tnzp0Ku2KHqpU5rde0o/vhRnsqQdG3mjll1STTvHoK+th6OO9HXkyG9dd
xJxFiiJcqGoqV31F8oXqly+aACavdNltGgOtVn3VZlrhdNrbBHMU1fg0EoAR6iizNGeCmuUE7SIL
xYVkinE95fqh681zK0vtTjG2qrBYJ1ulYlsM27updMAnInmjXg8znCCHVTnZbJk0s7wQDXdir/st
I9GFHRpRzc45mfdSkYTTp6q7YC8b/QA4vStXGglULOvFYpJT6t3CIeW40A9jRPqumhHqoqAVcwgQ
OHfWXT+BxtdS9Z7/3CMoRbFV2OZwNBwUr0QETHCtSc2fnfNSbUg4GY3UcSMr/8aU8loRT8Cui2yM
Ea6AxISCqL77MenVj550PNJASRZrYot3uFmrtVq8VJODXdbyVMtJzudUJFTzk3SVkhSwkILmZkpp
NWQwjii6vNBlKxZBpP8IhtxEl69kbmkal8AmXWWM1GeTRYzaDmYaKbBzLDL2Ywy3f12V91VZGA9y
2fzQqI2thF+tNV2056LM9RX37Ec1UcUp/Ce5V5wtg+TeVKpiR1Q2hxkyvJdsrO2lT38rMTN/VxXZ
SmuJ3yYkELl1TnaY3tXNkggJEJbNyjeneGEpAO01kivtiiK5pv4wDeV7qw4UICjleMkY3fumtiP5
3ca748t0a7rnsCCOLwsSyDu9OII0v6uq4exkWkN8cTq6Y5u8MDW92VagLFozua2LgYjFxVhW0SIP
oLKLkVBChWSE+zoAz16aNyRhcODJJCquJvnEfkeSdLYMY2VRNAR8tHZq7wwb8xlrBhXMFl+XRB6R
5BTdbRT+iEuXk4O9CU2sWpHIlhMG1y6kclAOFPyYllM2cSU0s8p3fZjoW+IK5G3O0t81XbrmjHZW
kt7Z2pGKwjds11QVgkWHppk98Niv+K38i27Va10y6zXNLtcJTXZ2gDrve+1Skma6y0sj34RKTQMt
9ld1OGAOteYQSk1/0c1sIOla+x5bSQkKVT5F2crvMzTvdex7GT3FhSKTu9xm1YvJxhNxeh/DjP4/
TJ3HcqNM24ZP5T8BqshhiySUbdkee2xvKE8ixwaa5ui/C/ld/BvVeILGFtDdzx35kVtHl6HjCzrk
5xkHnaHv7bE5Zqm3MJwAetsY9YaqflSQVbRsUZdAi9G4g+cFL7KCyzpB0JhDaFFMZdQy/i28njap
lJDAaXQuqWLjdSdJHlrRXty2u5DqcHRXKolp+pq7MZX3AJhlMlRPelaeUqe3qNFQPEfVdHCpXyA2
tG+vpGJi72nlx7IM5a4x8NNhfWwIq0y+PAxUl4mUydgQ5WUyrJAY05QltEp3Ze+B4LXLcGpzm9rf
PviYKR5/5Gpegr6jh0yWMGbO3l+q7uTiKQ1FUx0DvQiO9FcVNDTf4uTe6ds8UojePdievqUhmGQ1
P1CbcmwonMr/+LnobtncRm2hfKCCHlejlpcb5SgSctk6Ys3/TTot5U81EFvJkceLuxET9fBEYjFY
ZuU2m5zuz23c47dTjkNAKWZJ2M61MocmK3gN9b6elSqRYuaXtF7AnN1qP6EyOsDlsJgIHnWKoFyu
5b5Lgl1gAsq1vtpyTrWPHjN1j4n4kBS/UnfpI9gDENsi3laZ9aDbUFja7CycDiYKy+gkt9aqyGLg
iWVErCxsdz4zZRhren+yzQC0v8pPZpowuZhlikFVK/gm9Hy/IEXcKvdnr1v/6AXeFL19m0rSrXL8
b2mG/yoDn2jxgqHuh350aDSMOSrq5XI0+vanxgEJA1Rub4+uof1LiYbhqDCxFvppujUd8YdeV7HL
qjg76T0Kq0BXF3hkQJs5Ns+0z80XaWpjqK0bIxZH9lxeapXIcxIkh8UummNDW8b9t+ec/NdimV4J
Z7duVq+GyInpddFqeN/77zXoXFtSEqnZ4sCg6YNzzgIcTrqi68bMvStcP+eVJWVu5atWT1eRk11s
NVE2BPzyshTjh94gC9IJsqNOuOMGHm39mdJAcXI7erHvX3rmvNwsKK4mk7eFwKqf7uLVO/ALECyd
/vPE96Zd4aduWOJFOw51BvtcMVNxyjzFPnM2jW7gdBorjp0jPygbWZ0XSnH47nU/OVcrwzO1c3FB
3TMeW6Nk/LLJtG+d3OBLPxpzymAMJ6XRfiB1mApSaxevjDZefCjhNtl9vx1WR3w9c9Zjvpunnx6e
4SSHcDZSCm+Jr73ZRV0hFrfMjS/95GokdLX3Ga7kjJr2lYFOVzQAV/KnWSkvRBqkdvB/VN7FXfsB
3K0x9Fjyagm6ORM7+ahl9lxUAbXN0qUVMnDyZ+DNJ7fvrYtHu8mzvwysV57EY2pP2PvKfvxo5955
CZa0ezbjv6s8wx2I/Wil6p+o8XFzF6cBD37kybb76JU6Oo037pP0TvyQuCvhpA6zMpMbh+pdSng/
xnctOLs2FsuWee3+ko7+OWloB1gxosR0k5OO4Zci4eE90ZPql7TTDS3PZI4M466d/XjVcGACppLo
Gzatx3W7EsmOw7N3zdcXX5vKc5e0h25uvbO56GunkWO/aKtWQ2bxYaKi9KJWBixISGcyunyTy6zb
3u/C+1uYZUJ43cQMlHBDYkdKRq6eP2/kxJnOCXoPJspxzjrVNj2nGV/St0QHT0TLlnFqRNKd7y9F
srRtCHpVbgXmVYBpoICtDUR9mS0UEVvaTbLQQMoA6gKB3hR5fahQmDzUA2Zk1Zku0yTpBOUqK8BW
jj7CHf9YmSYjH3hiqM3yUnqx9WC4i/2QzfhAFYt46syMEkJRzeW1AV5m3vH+ogF7btu4XwOcjDKG
NAz0S6BVBbdMfp4xtlWmc7UHc4wat6JpsfVLcr2N/iXPhoX+l/Xdh4DJ1REopovYeEniGGxA9xZ7
y8ljDt02iM/37zfQ42z3jS4ReFFt7p+7vn7uOCuVtWxSuz03uuBsvupCFnBH19PnE+kF+MjTnq2r
jCOp6u6xFbmLAqBeoWnK2OBWyO9xDhn9ai9dbZzofe8e44BIzbxI7GhQ9UzgzlQVBCXI30EOy610
l6c1EcHZpn4mHP1uOtEU8TsZe0q5Vih3rla4uFNuVDuifxrj5BAPtXMVJZXz3z96mRHemTL3n1vd
fb8/DQWNYrsBNn2TBKNxtgrbYLXkV206KxykFOppwkuvBfH56/9iM1FfE+9YryqjbhUdMdQUl2bq
n79Xy0HXL5WqCr5Z+d9LYpKu3eBt1tTCHxYFR5VkIJdnTJqr6AGqv3+VJ9Zp9Mrd/Rrcb5f7hSB9
ot/ouauMrV4wx3UAc3Wx3o4uyFQw+QtmcfzN96dwcJyF/dgYzMc+rWjTaO0Hf32ZUFWT5pBTFudb
T5oTSMIWivEMOwa6bVo/fUmzyGyN9rUS9l9Td2Z6GvXsMOaVB6FXaFfO60R2WwBLS+Zqe4Bc9V73
9cW3tPJlEr67bfPGRffg7USpw5+hnNnfbw7QPNj9U874MpbCfSwHgMABRofPSN/SKefSD9LNUZ1X
e1aq+qv2fMEs2XOQAusNVamKCGlbc/I1jTKkFbjlOHoZJBzNfdlloCtO33+AR/hvoaUVmeoJZvuh
RMNkCwLKG/sm2GicXDxNxH8fEMUFPJtFuUmaary0hmuFqG30g1HV5g5fL9CLV7mc2rh9W+Rux8nM
KA8f/PphXOn/rB6Rxzvo8AfR7jU781+RXTwjj6h+t0uz+17kprh7l4bNGGbp81HcBTrfm4mwu+Rk
dMG8mWzTZqsZ1xh31GY9ErU/OTEQIh4O0ihEhPEUUW/DhD3g/uGwtSLPagW/Z6dVW0KS0qfm2Ln6
eNWUYm3sMvWtY7trodpptrdT320nElb5TCFz7iKC1tPR2hcsz7CRfxNr1n5+P/L+TPFdnv+RFM5/
6m4N7xYzpnyzPIFJ7+1d1UQyCES3Zd2KdLroXNC8LLSf5p0LctMa23obEf5cPlMig7yFrxLJ0Tyf
HKQ3EG+vNCZGqRvQeagvM1D6fHVczY3KuvbPiBO3kz2Zr9L1Hu+7JTIWei75Zy1BH3udvhha70DT
7zsmLcvzldpDepg1k6boWWYUZ1rmZ+B6OwIk998furQ46d2XiPsDY0hUR75GV2ippzYHfHaX+8uS
qGo7jWwbbkbwAC3L7X5Ze+tms3pOinb6nTjNczKDxJlLDTdmb0ZjKKjkIe7k/v5LUCEctlNaJoUs
9rHdyO+DmRKA4NTpqD0f4i+bvEnSueKNUeY4iXq7f5Neus8KyMIV2zf7/OY6Cfu46LkKvfECfPn9
I1NbKA/mqL6+1zLDoewO/jr8XgrKcTiMNlSsTcFw7LflR5NNT4sa5W/G5siyx/n1rioiz9ZvTwMs
2u8+Q1VAdAecpqFP6shSFhylcBcYYfK1knJ4czyNg0oF6ez09J/XE1OAH0y4DOSEzF5z0HDiaRzD
QFTENRAVczIshuO5o5UsswjDYXDeGf6phrC+jEO9hHHZv2imgVxN6Xxc2cTaO9h1upfLNWdTyrWU
eAyrx+ZPm7kzM7Kx+LMAOxKhU9JF1Cdbr0RIQJh6wdFY62TH1ApOgy0bEn5QxHQJ5XiJ5aCidPz6
sZB0xzVVvER+p+t7oR9B2ptfdzpplJSJORSZzVnDbCVihw3Ez4l3mgrvpbfyX4KsvBfqIOto7q1I
rnorR7ZfReZaF8uYXsishCMmV+OpUGm5QQ7YR9QpvHdDKQ812DXM1DthCTNHq6E41OuXZSpfFOjL
9f49FK77Xii3ONe++3Enum3Dx7gxKfj1JvsizUa962M906UWf92ZOpcz+nZqSXyxwJFuspd0bbiA
DFnndQ/EyvdbuAr4hsRwHiakBpCdPpg5VcQoIZzG+U9Dh8NdAGWZB61Sv5jELTRo43C0LMk62c9X
f1omVIR6EC2OK7k+4y9XSxZskuBdfUdLb2uRXNFaCUtUTIv37n4kyPxyjuxc0u1JzznCkJZ+vODh
e7FMkfjK8geIxFpvyym1oTUP9p71zZdVGsl2ah7iX3zXxkmJdHq8Kx7z3EblBNOzz0GsrkFeIdSz
43mneWny6Db2bwPk4yeYiX3spa+x9wenUXOtY2bqb9L2n41lzP9oVfLaxm75VtX1GHl+WYa64ZXY
DYODntftf6cg2yTzQVc/Y5ln7w48EX0ezYNpmFooFS6lyV4BMIkzYT0Os5oEW8+r2p2UhoaYony4
E3/3l2z9HHn7Ux9n8ZaK3ps7jNnJHmLW/Ey9pku1fOlob+gkJeJDIXKIAB/rZ3eUP8Sitx9GWz6I
nIO9L0HjjZUDnscCzrxwQj/Nshc6+OAv0yHZg0Uu59x3aSr2vPbWy4/7qIH4ebzRwanf/GShMRht
Cv0wnXGpNHqG70LpgMzxQSWYztCKXc3B9K4dgRwbdzS9jSKB6bRGC+7G+bHumYXx/TILdECHY7Xq
IpN8CoVvPMZetfFU/C9JMOTYmm/expiEeJ2swr4ZYEaQ3sR6ZYapl74J2zAPjNdgwsH4ZK10lQdH
L3qyct1y+gvNruld/TAl+JenmFZnrTtaiYchNXl2jQBgFm4n9uXNcMflZS4jR6NSxaJFuaGd7FGU
LK2IaCIJYLerRAOWAfySZ43YC1XAykBl0sjGkA1bjtSzzLal22VbGQdfSBzI4Arcc1WV/sGFEtXa
a50CCwzeUQXSBM8qrnWmh447v3P+0KPCD67cadY+8QbaMZAIh+jrWA3d5mDX4C9BeiuzXMcpiYCL
GfVrSNx4m9rmX0yn/yiSCfZ6Hl+SOdlqKO02aYyuCObgl7to+2nyvEMuiJXJUv9j5Ph6nLPibJK7
UqMXDRHLtofamii49UAkSSDeDC1xDYuLzgPibJvF2UtXpidOz4/KM08TWkR9yWYAvS9RZTbVEwSe
0Dyzj/USQTLIMx001aXkaIb4768ddz4K+QVHIjlsu45Oz/yvT7RQmBjGbQjUgyeZ/R1bm/YyC7JN
glbO7q7ixTbN+ci1+ujWjCZ76vOj38rjODnac6sRgCSyn5WTU3fT0g9XD8kj0meCfiiJVhCdMUFV
M1D7RFEIJ01JTwdqe6Buf12mQUHa5W9S9mqjm5VFrWh+gHvpt30Hdt2mVMsVunEsPdJrKutF0aIO
QlWTfX/ULEHPKpbuvCdPKM7BHyajeGikrJDMMAC2SLekRfde33IqwKYQzZ5m79ARlRFSa55rd5M4
PAVK0lg/6c7eRmAygdecJ7LWlg63YZenKz4gNjF3d6j76tz3BrlMPhc4b4H9WEdBG5E153zueMnH
cRdb7VroWXJpMEPo601LNk6Vds3GzLuLSoMXt7a7TT1qtOFwMcp0+RxcavWkMW4MpEim5u4tDr6z
192UvgfHUnoctgNEY1KixaQ83n9g5sDMXXUOYOOrxPywqQT/V+P3KJWttUt0cK/v7cQNRArpJ6IV
vGCYEsKgd9aCJ/9YU/MuN4bfxQenzWDQ7OqJMX1n1yZywaJWuzQAkpaELcgC1YyL9n3JnLdMYeGJ
V7UCNOsgxJ8ycS8QFTHK8wKoeujkKSurWzAEuzlP3gtgtw0y+X8oop8Gsg02SULyJcTtjS2etafO
f3VO935eJveDkuOQlrQmJM8s2Jk1cVajeLKd3SBcdWj7OsotZ08oGCpiusaFHF+ntW1ZR4phLKx3
NHAvIJaBCkfb+Ss5MWGIKZ8pNEj20jM74hvGn4Njv460NVGHxbZRVEhtE7c7oDKllYrZbaTquLNG
8sUWC9mz4375ebcF3oFtMWRoWCRHpTJx91PzJftlX5Qgu37nG2FRlDbOYrXjCSgOsaG2XP920rcg
wYAYfkk6NZnfdm3sh77XTqpx/i7LEpkNvDKLzpKSMWgvSjFhZBahv9x8Y13+CMAGd3ZbvI3cSLtu
Ffc5lDlyR7/ZLctT0VQef1HnebC9PcKxh2Ioup3mxHPkpQjpe53K6/Ur5NgUX8Gwm41AJ1WQk2ab
YO7OeOCocayV+NJ1uL56iTlMW/hawkZZPxbxwyVrr6s7PwKZJkZ8MJuNWtzjTKB91Jeb4pdMhmuM
iOFsuMM1kP1zM+n16Wkol+wGjf2Cv5YzVZdeOM70ob3Ev/QRNNII6MyR/bRB1kA/8QA42fv2hVr4
FvK9mnfSNd9SenvHZZbo0Hy4gXFi13zURPEJNc3NXslu22tzFFTlJ8JXlk6RdlT4ji/Z0hNHZwY3
uzf+kkFVREGQ3bi/i53XNu9pitoPqRb9WdAKNdPdhyQ1sMuqf9w7ajP04Iw57hlnHCnercsTz+ut
MSo3WrrHphTTLmMgC2FFF1im4ay1BUW7GhQUVBa/Sc96r2iFjw336I/axc5yBAuMNxufLvowA8tT
TUyLtFl98GNV2zKGySHy8kXFeoMIztkIGXi7KieTEPBeO7v1GxJNb9dVPJYElkVupxFokA/erk7P
E+8jRgScWrGzpuJ5Jnt2Y5kAOcKsozbWwauJ6N16MezW8JCjng1dhLEhgSCKF+fQVtpE3/HkUpIX
C4re2nUopmSYB+kVJULOUSh5LtmX2CP1ZduwRLhmvWk6IUG8Fo10UPvmzQgkAuA6RGDjhgaFthba
tgoQ8EFkPnlJ+TVP+pcle8Ih7YvTJdpWR3J89ALtNOi7xqFaTfOpVesMSAiNQGyOyM0QxtWQwSRn
KOMUxfVxaCAK3IuJXdjPonbuaLnyJSzpv8GBC50NqP988lGi++kmnosTQ6bYFNnyx2sTYiianq2U
NlNDZd15CDIcdPFDYyY/CqcrINT9B908DLrzT8iUOBGbLNZmqdCCmS9i8i6roO1QMVbmFjqSOiEp
p50UMTHIx60epsNvmHesYt54PrqRduEoZN8WapJ3A2XhsDgp98uApSHWNHJEG4vbZFx1WWQ3ohEV
kTeC0hg3el8GbD5k54r+WNtzfRRy+m0ncbW37Z1dmZFl5n8Ln5BTKgAJb52sB4+PqPaJUpyDaqs0
BLYE2ctNP+RHxgCNw5PZbIdnlRo/Yl3+HHCkb3We4K2NXiEcJH/DXoAt8h+1JeSx8gTCE/MFvsfY
CnI8YNaa0JUjcqAmp2qwescM96fq02HjIQ4bNQRbwEk4CZhSNiLO0Vz8LI2GCXnVelUWnI7h+ftq
jE9DW3iRli0c6y1udIkMpToN6DKGMRVbWE0eRoJPw6RfMvIEja/GqUg7R7OuEHn1ebD3ndk7ViNi
5GAoN3qTqhARtbDUEW1zGqnu6s7OgeuMgKSNL2iFF86wxm0Ra6RjNm2lqJc/MSYtFKCvBe7j/SAu
Te5MG4ugGXR23CZuZ8SRtuq76zcRozfLi58Jsa5+XDlbUPSDazmvmgJuwhX3OQXtVmjpB7EYT15q
EenutGTUp9upLAcelmxiH14T8zxsj76WHcoAkd2SINnm+JTm+hcLew8K9Eo1MuaAWT67DXMgd40K
3QJDoIR6DA06d5+hUQqlPRlzDJ0cP3neLi0mMg27odpZRgnjM78KVyQ337UeR3EYZid9w1azKdcM
OT3z0fXA+kcKh34umj+jeZG5QY57xh9n3Si3NSH7a97mFTOcz4rkRCxK2VlPloswzajS9WTX5fOX
ZxJv4vku/0pDZtYUjwFptIH9WJqBQPGuZxTdT9ney7pPVjtYUU2Wp77QKcHI8MX3hLomHWiIypao
ScudqLvXCiOs70zDpRxZ0UB27S16Q5dPE1DGr9yncgqI0hy3pm5/WHrr75Nlgb9yEN0huWdRSodd
Hwg3zEx31zbiGvvoM1xNfplVegaSNkKzJc0WISj5gvZ0xNBIWq+mToWanqQOu4q+mqMo8EYYr0tR
ZWvdroOF17tbW9LeSqxxjRKaHBUnWTbG3JnXrGB2VIanbxrNfmjrSl56GF82pSXNi+3sNX80n+td
l46IigTQuRDuqZpGojntggYr4TUbq22+bCcWfGwwiUlrPc96+jsmGSPUi2E5ZBqBkrI5tjaSusXJ
uKbYbUOpEenaTM1nYHQjFpXC2egdYXdiwXNr4zK0K+3gm0SbZnYLy7/qohftoWakOagO9af5c25n
bm0pQ1sE5JaPliIYNSMxPovhTYNDGk8kCnc/Cd42dt7kRWNic6ZeMR6Yu5ul/LNtjAHyF+vRn9s8
csn+3GTevzmYyA7jQ8Mn5WabFGdXSOZnNC3InWu946wVNLhQnVwegifRkSba8C+b3OIBqcKxnAso
DVRNJmXlUQfdmaQ8/jYDW0Dp9llbXyTnJCJ+cIIdsz/ZMkBXGjOZlrp7Ri5iRypQrNkVMntkM8gB
c7l3US5s0ipGVeRvOVty9FQdUamsfN2I89FG8JENHTt0yUFk3JbAc4iGjsxrWahBGYvRrsN5OUmd
0L3AHFkS2R0qFpy0lr+NIF8XnVM+rAlEC0w5TtCLj8nPZRaYDM8knG8ut5an7eLOTvA1Bv/mOdjJ
mSfVV3JDfPurbpnzVg3ZD0c1P2JBjHniHkqBh7Jek6mTYzcG51k6OWKVRUYa7L+FEiKT8WOyhl71
yefCxDy21bVL+QtZsxpdOpRL8TsbQbEp2x6wQWtPRmNvZjeebmpoOQnPAmEPWyD38x7oiuJi03cP
/dvIjOPXmg41FMfbsp4QryJL3tHPymoE0gLtO7qYROSvfITsNxflhlYb78hbIIujtgb+N5Jl8RGr
Oc13s3bTmDHDxUj0kztwsh5EnyA74GZ3Dc6z3pfBeBZiSnfP43jyrYbFPnff+8AAeuywZqNSgJ0J
LRW0kbKwwjM5JNRJsRImWXmsXNgJ0x8+62F49SpvxfdkH03W9B63w7tHEHCILWXB6hfDLn1Npjui
DIMw8zadghfMlckKPuH6bsEmI2qrEYRQ8hTFFlpqU0D4+/9MDg5hU9rVeV2Lz3OVcsRsX9J1OB8w
ondmstwMay4vUtcOphr184iI9fulnc0zgiNkFZVpbuLqKxZ4O5kez7UrHaLPy5g88po82sW94fX4
ldA1tCmT/rGXqRMSxOjuUnaAop/3Uw9uZ/jPgb1cgVvTozMkxdYobRy6vio2aqrUlTPNrt5MKbvk
NBXBlrAUa9vURRx6aRw1WVWFWgrAWM4Tx8/e54gg0HT1QoB2it9UTBHtBbwXCnM6QP/8ntazdK+1
73HQaufMazCqBqBL9mhtTKce4GuS7dSBecJ3bgwh8JPHih43U+MAKJbr5EPlWkylTiPesnhJiO19
yZX9JPL61VO+F1YkJXiF6USLml+nHOPnNBBbbjuV2LSMJcZA9a/Zp3+tOquoSkY5ilrhCaqqBE0N
wEk96wrxogACFv6LevwhYupok1o81sH8q5hKb+83Yt423fQbXnT2/Tqiepn8HMMBQzAaFD5ZdUxw
LIXYjLpjmv0xNCjcNNP3VdV4pE8fCnaGHZUb/IBaUVzTfJspoA0VlE/ZhABMt4l8d/sfYuj8x8Ca
2YWYaCjL2eHsfDYg0BEVRBWEbqEGMEKeMyABROODOZ+dOOHe5KnA9p+hNMiQPBo283L7o5h7+Faq
KLhU9t/Am4swdufksURFyRGux4RblH9HcxH7Js+X4+RMERHYl6DNXvp2zrZda/xIh6ge5JOWP0CW
dxxUu+egKF9zcaPCt7q1I9eUu2RHvG/x7mhAS7bH6brCiREoGnLShGChrOx2TczawtZtwJ4TS28r
+VNTYomcquQaYHuC4VkQqtfWLkudJEqV+89JX4bsqmvVX8pJt4hSO3wUvgOu178uSUmKnI9zaszd
csNhMOK0PRxj4b9jyWZHQRoaunE0GrI/5fp+yDWBE9QYURrVX9ZCSLWhgvHams1eIPYJSTwng2wZ
n5hTss6lB7TjbWqD41/s1P+WEgd3nvnEYzfvRF8gQE00VIL85QUwNBjtQzA0uOZkYry1DK5RrJxl
M9jNsa/iT81aeEALsMsa7Jy0b1mbJ2lBfVubzlHqMKepu3E71stgfI7jeNn3Tl3vjLwjeVxD5Jf+
zdzd0hsYsTW+J0I9zN1oI/ea8NrLdKby/FieVOvesrZ88yynOxRB/VmO6RJqFn7PIsnGnTcmLFjT
WR+ZHoDnf2XpeEANX2+bBdo1hopTVYfTlfVu1xSpjWSk+LP0CSJQiXPXHHkeYET7Z3ygxIxl+WGZ
a/VaNTP+O33+52aacS18e4q02E+gaRqb8w4j3JxLAvWLxTgYRfA1w81xNAFR1eMiLBUNzJrZ64+k
ezeT9zTNRByUqIDyEQRynP9qrXEic5sca01QX+59ZPP4W1ifDdTvlMntXAHzs4nuZUuQVNBirniV
hq9O84DvvAoeZzbGMBM2woW3fJTQ28Zhhnwz2L+8RT0stfVVkmIyLASGC0gu37L21YzHrpmDG/E0
V6jQ0EXyOwYFo/ICOqBIP02pA+oBhBBD/prrF0OY8Q3t4Qr4IvVoa2ubZbpzXtlpSOz0sTX9c+zY
/7gfux9pMwx7x2L2yq3lCq3aBHKbes5X7xRveb8h5X/eWbVVHmRO1jjfDaaGsT60cvAQCJkkzHdg
h3rPTMlH+8bwZmC17sOuQwdsC4Rxhc3ZBXb5Nph4hUjHO5GIvxzHOQhdB7sfrSjDNPFG3r4b9R/L
XD6zBnc4ddw0CqxEP0Mz/psRjJoecoEeClwzWWvTBaxOCs3d5VbG9Fwnl9FGC1zF64a+TPsJNX7H
WdYYmxZcna4Bij1O9qRdGH73pmsSP87O13QLPUBZIreB4w37VPHjcKg9DjZnmDLQd5U570Rseq94
AWJElNs0xmk98gcxT+0qBn0wcc9FyS3VguBotq4VqbLJo65fjvksfHwsIVDTLyGYgonzR30XW4e6
a9hbKo+bYjKjzsbu1xOT7Ch/IxysEE4pyoOe5OrguYrW3CxWwDVcTq0rfyLZ3DO+aGGWo2u1A8HR
XJMNVFK61QOAwMCiIlUDY9RU+5TVwZVugoSj66uu+Lmn5aXLp729RBo2uo1Vza+mIsgdQzpWfqJR
ZAqiMLnciYh3MeSMP1Hxr8rl7jOD+sD76dlHx+1eOu0H2Qzvmh2/EQ2BE8RhHWyKl7LryHjuEjCT
ALMwLkfyABY3RO3zZMfaV21pgkQZ/8G0CLWt86Xc1l0xbHC2YWbvfPb9ztqLNvua+Kw0j8B7SLC0
jndGlz741OMg0Vo+vWMr/ce2XNP9Sx5mv0kAtVx7L61SbDTTzzfgs/uOg9TGG6avMRkIKmwklhqr
aTbSSl+TQn1KRMbco/zOwCgm6OAZ/vYVs/1sBe/woB+4pCuLs3+9uJ9ohHd+AATRs9se6uJBS/hU
EOeFetb9cQNSX5ym/YGZ9g02COgCyJabct4wzOxjoWzmNp8r1yKXuNtDPUComraN490xyjakgYaN
c3oocu9NABUAA8Z5cUilezIGT1DKFlen70gijT24atJiV+EWxpmhYODuLz1sRICt7cCWwHQulXvu
nFF7Az6/ssrnT8jimAxQjKMl0bELkwN4T1mw0sA5KXwIGlPji+PkbBdz8WA5lsOmIfXd5MYWNxr4
aSM5XiSpXRyHqfOJtkd4cf/ShhACFym0lyR3wpHeqZ0utOpqNPp8FpVdRJ5jJqzZ3Eo0PyBKSDMe
PVTlldXan81iUShuGtMVDpgq3xhb3mKK52VgLXfrFgjJj82tgyMc5MVDbxnb+UoyRXU/qqdZZL+Q
1WW3MR+I9qwr7zLHOoy9v9GGXp18Ih0ev6lju80fYs5Q58xiW8kXqT5Hc3gQVh2RJG48pzZuk3Xd
6u5k9eDwPxZthpanVzgbV/o5yaY3YpmQeS/po5ViU2E9anesZeTBJF2Y1U4k0PF15aQ+G7u1t1aW
w8NnNCp1xPZvLav4B7ZX/bifTZtWmIRYpVTbdM500FWdb91qsREEAhu51W8zhg7QE2i+oL52o+8c
1w+Ju7s/3gOS0pOR02agVnt5HXdb9j/c9uuvtGa5eLMA7K2yDxyr8gTlhGC4WB5jOuU/YwReW1f+
c9zKuTioUI/pOFfHbk68KzW9OB3pMtqaHZrWxScYO2wMMR6/Q1c4z+pb14IMMtIge+xWA9aUM9ku
Wtw8q4mHokeI9lXqnAft3Fe3JTlNK9MOWO5M+Xg1fA2Wb5Wbjga3stcifv1+b41pEizxkhnm5zgp
9xbok3uK08EA2eUH+H+hb7fvbMj/q8fq1mT1IP5H3XksSY5kWfZXWmqPFDAFGemqhVEYd842kHAS
4Jzj6+cAlp2ZES2T0bXoxYikWLl5eFh5mAGqT9+799x//kP9Ee18JamB4BQEscsqgaw/0XKLTIdB
odlfiq2zQg7GPvMVxrapOHShbuzaMX4NgXXlqq89hEh21gI5FXARj7LkqrqZ1UYJXnish/0xtBif
mZUW7khE9W+50xcDpJSV5d7id+jWZIKZq6ARyS+ooupEd/yTfTn9QwwL3Cy5ZIohm+Q2/IiEs4yW
zTkb0coVBkCCUt6qSXHn19I6B1m3poVV7Ca5vpx5D1bReBMG7HsvKJuHAOgLBSGHTAQPqaA8dglD
WUAoYFsz1IsUSIfeJzPk799780d4JL+yYeoaQRYExaM1MOWfKHYddmbPLwJSuuJJeqsnOjHIxHJs
q5h+foQF6LWs1Z01SBqO8sjbpaMSnbKuok865ioeW9o128zIeySTsbv3TPodqVDuKzPcJ5MkBskf
akhLPdiT+np+yHN/ZbgeqVuWSySbj48K1wBdUXJFF5FJTwC2RLkKxtFYWWZ078ujurZ1I8KBgBJF
D5m9yDaooVqXj9X0MH9l1NqbBuQC9o5O0wl02IlWdLOs6qzfDi5wq5TCeaQ/fcNEFVeEZYKvFCP6
Bd20XtKm4yvJvxSmVD5PaxBZjdl9XUkHNw7QaxohpiI5tulUVPo58rve6Xtq2TxHD4bGljtRfaKr
LR0Q7IR3raHWNxllUKRp5S/umZ9y2/jcLJO0NlvVNf6HwMOf7hkqRp+ulwRThC0+yIpdnY/e/VAb
5SnIhwtGi4XqS0ayVaWchPSSI04uM2SbAXJgIsS9Z0EpjXQyYIMx33YTtakWJIEhl+1389PGyHEH
5hPMQa7viiaOdpIvYYyhH3pXBEq0DE3V2upWydagK926JeqblQh7XdH791U53huDGZ3KQKBsHTm/
ThLNpMesrNkM8QI7FUfDSBneIQ6al+vB7NuVMSrxQQeBs2BSGRyErntEwdl0fK0qOSDKcKJYNp8s
kHROacVctkmLL8iPJbq6MQwkGCctaN3puSi0Y0iGGG2hzL8vjaBwxtZ67hP7dtahzg/Ii2/Br6Ha
0V1z7SaUmu7gN4+ZhNZdM+T+sS6VG7fQOLb3CaoNXaUnM7iEoImUYUeEm+LohaNY+anI35jmrPLU
Fh/WpNJrGxhkRosNrTUktgSc6ZgmYvs0Buk7JXXk/P69zDN+ATM1/tuCZE8kTLD8FqW0gFvx44Ik
+QYHImUKRyTaZ1OhsYbIaFQbSdDlbXVfduoR0Y5nyrQZuso+2VrU3GsDi9HAFaYtkLiBaGxz3LcW
gj8zUFaKpD22TVDfNtLgX0bxYhqiuitCmnKeG1B9lRx7QuVWruoEcI4Uf8+7+LudjyeUmdKBwN6O
piQTkXzspF0eatU699FYzzCWsULJ2SnaNgxaMmi8eLhYWImC0sru54esaUCGoH56UHNqlqHvLVSk
siBPfVJwTmtBr5XopsYw2XVC+QrioHqVMh+FdlY/ewD+YDAkZBuGcvwEFnIg/1vWt3+/rOo/8qW5
PUlzhJgtAMmypfHe//jGa9rQCJxV8cIkYHZZGnkegSUintfU1nLSvYVyNMLS82VyHzLj6OYuCI20
+lbqUXkuZRRdIQI7BFwZYxu0FvQ4Te9UCfPGi8L+LgyViLWac61eYvacqIEsrubedPvXWXw9P7gN
TfVA8d6tYUo9NFpbfYQEtGEALy/lqukJaR45uTSkZs1is07vxqPCKZc6mH6Mn5F+J/86kvTnNwdM
qWC+AJRZUXWSWn9CRFeQ6XK3IFcKGb+/lQZPdgDRUG77uTMTpyz8ggZHblp9JAymsvbIZ1tF7DnX
+iRXiqVL7/0+0Yg/s2NRHsamd4+a2T0Lw2O4AgJKOcyEwKY2vjhAKVBLq72aKNWjlMr1nnxQRlGm
twsrd1grUaYBk+iSTYaUke5x8ILzyYf0pDYrWozJSe0s+ud6lpyChsyBcqQfbg9TAKFPLFycWsla
oj554txhryAOrXo56k5trNWciW3jlrkjahreUVZR9WgV3aJB/09d17rjSqAfXc2EslhAp8QqgGw7
BUsU5Qqdz5bUzKlI0MB3XQLiBpdRXHQbZXo6f89i7uNIRQDiEUOEV4SwYIUxrpvaXiCF1d9l3Vhz
Ws28Ra+INZMnD8VCrwyHwiAYM7X8bj+EHAtFbegPpVaeg7yCotmYb2hRvqduCKVf4lSTRUiBZ0ip
hAGeaTZtcGO8wUkZ3eWTDwrt4ydwxuAwP/PyJvjFnaVo08721yKLi4aFTFBmqULWVfmnsF1YoCM5
jAXxfjTkiYzEEVZMjjA0m+OS39tiomR2h0w0jDX0rE6/Ra3+4WX+WytEecu4x4XEUEM4S0Z7RbBl
f2Gj6LdlKTeHvm7N/Qh808lrDAdKrd92Rk1UWVl4R7/QEiYwk5q6sTKmaq/zd0xW+YNIoFHNT4cg
LC9S5srvdtSsuijMN5Wed8egV5S9xZW41QZRTbULcxgFU7VlGDaIhnrX+H76UXXGnZ6bZ3bs8TCT
hFoY3Gg/bCiMRTc6ttuC7pUgMUaZj1ai2TOEyt8DnUaXTxftCSd0tgjk8YLPwj3qrf1w9cFIaBav
F12nIKGzgRIA4UujYdXR4t4TU5jey4by7jem/z5C7QmGfsvAcHhhVJOutUoxHGZ8q7gymbz6cqeu
Y/5g6Te1zAh+ALDYVyF4lwLDagzVjLGgZJ2vO3SQoeYsTKW42ChFJ1tehyJsORTgVuYrf17+u6qp
DhyYJmxLf8OcggiruNE389N2wg4j1LjVrOQ4K321Se4rrzIYgSctzW3eQR2bWmDXF9CswwpLa/Zk
CyzWE6kTJzHneqOS1vOxsyqM5RBLA9ireNWGPe+oKqE7YJt/Dmlqr9AlultomSydTShXW+Zv43Ks
uvE1jvuLoXX6d5hbS4U97hdVuaL/mIRAALGim+zNumyb1KqG+Km8G71eScxC4RQQRsR1qgXhftxS
Tz0gz4VrDt4n0BoMzo1J+g2oSGbpFV5ttbhVDeXSq0r42AyXGojfJZdDJx19ICQMaWk9e4a2jTJ0
GjXsBWDQQEgY6CKOFNBZmViM/tqMZfVQh2SJjTL2QNNsocgEAZUmw4pQrcRNK8zmMYeJXk1Evlix
xanuuOw01EFh+pAzmr0ze+V6R9R+X99cTwulLS29oMMxLWv6vik0/95QkH72ablXurqtF0YQJsf0
1ax9/zQ/zBxOUVMlcUvJdM3wMsg22ZJN/jzQU98kJteQbnr5c1QbD4aNHczX4fW1CDMWUkCwYNsx
cJ5NQvxe+UpoEvaTSSk/P3SeMCmBIu36PU/pI6TySO8E/Lo9U5t4JReafaqQrKLSsQj/6onInc0E
dlyhrCpbODyCmeuEATZrfOZD2ppnKRiYF4EPYx57e21PKEN7Imu01wXJaHJkoehX3UuZGOYytgof
AgZ6iExR4q0FohLOQTgBTxGdmul90HQy+CUt23ZU29SyDDSqaeTNglzuKdb1OyAlK4Rp6qOqmd65
NBDAReXV+Yl07sXq+/jgurDR5EF+DUDJndtJ7xkMCtTTtLMbx0oizmYGOxZ6amZ7otg2rjoqW5Xm
fYvCHY3dGUG49IvkhJ8CvU1VNlRmkoY+Le0kU8o/FQU+QdKDHpFhCj5qE6vCMSNUB9l457Pn5KBa
nZzeMN1NLLK9tVP0LHRq70bTmH66/pOPcjqEpzYo6cHsGu3BjdOz7Vnr61apoLdSKugMPRZTMAXg
8XJqzoYe7s6o083fl39z1vmfexT/GO5astCFTAy04M36KchkZKpKG4kgKjuQkIyiPXnWcwZjsw1E
zVkuvQkGFmjFCKmi2epdgaFlOjTJeYGoser2CiNfHAacsL3ERpMwQw3x6Qa7EbgtEsPhuTVhJ8Q+
pmvN+MStwPQ5LN6uP2m0tcSAT8oBKTabWHFLCCSFCtmwHdez22DouXMatpJgkjsFgXLUihhJ2Gxr
NFE7HkqhbIVsh8cqgMCbu6i41ACGpMe084GOirmu+0g/Wv19PDDMCVOuHKkW99hZupMyQ7WL+Duu
TfxcXZKBGShwYHCrUzoM4x4VTXaWum3r18BtM9gVireqVDs6DRXaAM6b9TrthLr2ddritfvpRy6D
4bxrHckWuxH097IPc+3ZBkW3RM2d7rskXc71SfjoCbdzeovJ6gxJL2L5A+yafcA8FEA5jW5mo1yp
0jEPS08489McftovLmzrx+6WiUeKHCIyoBgQa+igtKka/kv4i/AN2PhG/ZlNbMxhnBzw6vze5NpE
mmZ5WeSyJ92EEx3KtdSTic36TkdmvAwJ0F7MFG1poIs7UddSs0cG3mDU6DXJXeL6jE6aD0y7a+pt
QT9wE6aUEpgUSGcOyxZNvE4wuFK1N0MziVSZSikUVzvKPfA6bqPtswhN4XxJIB7704ZXpoQztwO+
BdXS89dJqCdY49RO7tbcYONetRM62nwTkj9AV9k0EEqoajGZkI6IqVOO+toqzftqG/dJdRuS4Aze
qoBzPBumjfxiMFqGX0qGtxJ0gHZCtyJF4NYdhmXmavJi7tWg1R+OgZo8dLhf9lKbMfOcvvI6Q18Z
TZPdjRZbTnpUjcoC7+RBfvHGQ+2Sqh3A+oiV734lGsq6kGY8Ki/b/RbE5cPf3/Paj5Eo8+dsyRSl
JmBl4vCsn+pSUGtmLLL4s1efOs1srycZDt/5ij21dYLYLy/JyMGiifwnU/UdkI/Dm9LCVajDm+sl
0QV4S8K6pXYcaEvpBu9DqxWvhUubIIlLPDKDmb8ijYQtf1smZvwN/c3HSB7tvRS30T7vhbaGkbH0
WKTePa/rl5HGyYiTXU6490oaNe80P1jTBgt0/O/fBQ5gP5Tn09tggcZXNITFCsw886ceKC2/gKMx
/cuuJKQxUagcw1Ydv4kYGrvrvaWpPG6SMH4eSj4bzGD6xlRxwMKJzh3UkhnsAkoXWUMVFjAL/1ak
W1B8J82qylfhszvFsQ6U1M9fcp8NeUiC4WZ+sFCC7nV/BMzlvigks79PX8gV9XdteC/Tk/G/vku1
R46o8dylZYSuBswV7sliORckwVSfGLr0wHAuO4MqSZjQjYi26BduRs/bckdZjPDgIKfIKVH7ANPy
wwbFIlTh7NuQIDDBA1mePMNe6NMYp26Dl6YXEcaP/KMr0uZiatIdw/romPbuSzsSCxLz+Z70QGq2
cc3Ojmm0WszdqSCxs0MVaZ8k/gE5MTBuo6akFx9mDvZb/blwNUh5Bo6lsiyh3LuNeGx9HfAfEUcc
LVtHNZ5pOHyWkw0u1+qcPSTFWR2UMJVQF+5bDXMINzmp0XOfrK01fTvf9vpQq048tewY/F9/SOAH
33vNZAoL05t6+B2PTLwEwiW4nY7SIx7pO/errxOninGkliW4DVzR1UGbHjidVwccOKKTowOtV1LI
Z66J6mbmNkmN4TEwkpUbtpur39Yro+5u9nSOvbjYvXZ2gyg9taXnnkgRoQ8ZM6S+vkbUmxc5CUuY
+M85Wvdn9DIn5ILSBoFpvoai4b9DvMjtiibzUKCI8lIKsOZBpV/7mPg+1vrGcnIdr7Ktpe1NnhkD
ELdY3+eG0exUvWPOwvklk8d4mza+t5RK8yHNhuxW0+J6kzGfd5JMvU+GTLoVtYnYqKhP04wK+m9k
7yVNZnLTa/U5M5EkjmNTr0GR6isxwGeF8hOv6pKQ8bQibp1gGQpCw/RgbGLglYQkn/K0kJ/AU3SO
aM34w0iRkM+TMVf+aIBrwkiMaicpSGrTxHByx8E9ex38T1142jatdOKqZWkxem32UbNsYUwYnnTq
43MF28xB7rJNvQHzUWFrzzEs83VRFcw1DYgZA6cKpX8eBreEsEj9obWEtM+5FYVWfk9V3g4pBQ7i
aTo8x2yDvvTdG8MzGNz6WAm53kZ4djdu43VOJcLaaQcZ3U9R7Twj6k9dAJumVuI7DcIfeC7zrtTN
bjUDW0ORDPsr7Vi3ZBYGqzulrnznhYH9O+1YJbkWO2n2kLnwJqMuXnudPT5VdPZpR8M1VDgw4Whx
4x5mGADCe7nV69t5EfxfCHR6yBL++znJ6aP/Px9ZPpQBZtB//T+ToaZf548fq/41v4j3la2+1d9+
eLJOwb0Pt81XOdxhUIzrf/0nf/P3n/yf/uF/fM2v8jDkX//8x0fWpIxt775Q2/6Y3zT1Of8m74n5
33+sm6r+VgdNRdLT/Jq7T0aC01+8Bj9JhvqbrTNBs9lMLYpojZNA91XV//wHw8nfZFlTNFu3BdlQ
5IL9kfykmL8JlYAw8qCmwTjF1h/JT/wRAxJB7UXLUecF7H8n+elasP1Z3FuaDXPTlCHnc0QV8KOn
QuAvBZ0JOt9WO0VZYcjrwmd5cNrGiYNz3XAyX7pv+Ld1OAV4R9OKadNSgTZQrgH+5abTrcHdQPwr
V2KHKNHY8irELSMJYn1C6OI/hbeo9Vf6vlh750Le9iig+WGyFryVaZ/CeIOFVx8dVM2ehf10mbeJ
47db6puufGLVzJQTjzWRKIyL3WP+CtWZ3BrahxkZref8IZ1eLFli3YAO8jmYhxa25gAJ2SDkAuHI
ulUXwl/n1QqYvIybTHeoIvAK1ffJm4wrLVrF5drl9dKV3+CSWwJvq7oFlTbSpfo5eQPQ0IabEtZ7
x1R+1TFxp8ekLDSwAg/9O5yJI2+O3C/jS/te3gf6gqOmeScO/gV/7JL8+TddWbE38VKvIwvhdzXG
TAFPeOU/u0zMW8pV2jNbJMmnkeM9obMcKdoduMHKc1D9oRQsQ0c55+i3HujRhJf0Xg/2Xr823ykr
6bzBzCOVqQI6hRg0uaifxg61hExncIWhRcleJLZG+aUVW2STA/m9w57X8Y2TPd4JEGHpssG1AtVH
TC3W+x4tFwpw+YRbnqFZglgmW9NQtVyn8qjKYEfe5d2n3XyRR087imb8OtQxxB+DaJv5+zJzMPWY
/muQb/CW1NZtBZ+nc+TudXg0nRL09/iG7ZSJFgO3NRaH1t0JPvbyBGHTBqY2LpCTSy8xwQnpigHe
Wl9OuXxBvO4fIJeGG+8Lp5/+zX+YQsXTC2KVJe7BY1zwIkvICo79Ht94Z1wIK7IaCQ/EiHMu2h0f
WLYLMQk+2+7CfsYwQsZDcjfugttkORGN8aZsJLR6DE+/W/QvF3m8SsKV/Q3TEaSzWLzYgVMznBkc
3BsTPmmAYbU2rQ2iCn5ZGu6Iq+pmz2+8iInMbRCy4SC+ZmQ2qwZp0j4lPBYDDF2r99RiXrgoHrOz
5qBEWdIRay9KvmrtDcs8KfQ7417irgMPSDS8cKwnLLLGLS2jJb/YsnzG07NuTsIBNloeE8T+35Nv
CRs3Ld1xPf2QteOUfcbmVq7FHpFTXNBPX4Bl30bdupZWHoC9KTOGPO1FVSHZRgK6c1/T5/EWWrsU
rzjNkz6rSpvxFkdPgjtHbLNHlT7yG0Kknp2HRhcy3Rj447r4MC7lNxCjxbKPHQWz4ddE/YCCt2ru
xycN10Ry3ypOhokAXh82EFodWM0cRUHZeqf0jwzpSpCLCzJt8LdGH4m1j9Ch8N/4SXRIF74O7oPQ
aZ4sU+JUF7aylctbDbbrF+fgE1Bi3CT7pF43XD3c/cQr9mi+kfCzki0R88XpSg5WkrId4/2YrEiH
45RV5I7GFIoJqXUI6bWD3hy/lQyu1gjq1oQObNXyecyPVfgqG6ekvakN5jeI9C2k0zfUyBS4HeOw
ox4ty3NNsqJNLwaA604XTthD2QNKup6+bi9G/5RGNxaTdUjP/WvtO7E4j8iVGLwz7HC/2vZkS+Yq
8l+7EaJ0QKGOEsk8hupmyEn+uqjI55bWO8FINobEe/dc8ko59o6l+2x+ad+QTU0Zlmj1AJ8vBydz
ghU88ffWW6qrcS0Rb7MZ3iN5MRzUd/6Wmu3scW9yDEZE/NH2UCKX0A+bYh1RXqsbDza48l6El868
RTaedmtMmlWxllWmR91O6xYdtRVNV4J14StDNbtFD6hu8w9ifqp8LVrEuHzhDO1Gr8+B9q0FgUW+
DrVmhZMRrMY2A1LdPHjhrVGddXgXhCDlYuk92+Y2VO+b/BeiA2Xqwf23nQ/EFJmLBmdc5acjbmOm
Ed9lbU6+06xhmaD0rh1awmdjUy67Q7L5Paj33yql/r9LvZx0QX9TBXVfn18/lk3TX7hWP6r+G9Ih
W5ZpF9nGNEb+r+JHUX4D6s2kQEaGzAjMoqeYZmXt//Mfhv0b3VMqqN+jLoX4TWPCqlgmL2PyP+Lf
KXh+kmeZskwkBCoTw0ahZcuG8dOnHuaySauqqleiZ3cM8aIfTS1uNoMVAqkJ3WLXefkj0TTWGwDx
XdRa1mOhaLJDoMZd3EUQ10e1PqZ+zQGAILpjiREaINP0fH4IZCNwutSwngme+0r9QbkLAkR5kl7k
a4JWouVf3u+b6wX7V8HZ/Bv/eR3P/yKdN1hX6cjRddZ+kkWkJY1wXeiYgYPY0czaPuOvYuSa5eZ2
0FRt5TbwaZM0Jt9WT1DqZybZUVQM07Dxz4e8JQohl6RDQRDQNtchVgkJMe0cY+j54qCEg3/y+6q9
s8CVqJ3n3ZS4nJaK3ZJvUukDqUbBeBJlcC7NsXTisbnTiQjYzpQ5CXfqlib/C9nt/mkm9tDivLZ3
YQZr5zxHtmqE1pttSqAHyRZ1mPHutYFjcSKilgG1ku5SMKZPFaqltE7bVcPx9DQEAh9a11RwMwvp
OQ9U7EBa9anZ/bPi9r/ogKpTVutf1o3p/UZJJaM0NxWbzMPp0v1rxYyVlRAPH4FXIZEIkcVmspb7
iRw7tl27rAKr28lp1t8FvXUopjN7nGXSrkjUaNU0mv3Q6Eq8rrOY/VeFBJ/N7cO+R6fkJc0zSkD5
qOhecM+hHhn5yCByDmxCIPSgi+4RAJN5MAI8m+UE4WTes9bh34cTZ9W0SSfqSqBdShAhrxN+QPJP
BZOvJNRonr/aEWlHfk6WTWJZ4JQn8ZTih8SQgjtbwpuUUxX2H2F24bInKGY9Z8VlE+U7NOxdIGJz
R+5F4CSEft10YbM0yIg9RBMGD+AWWvfsk7TqaOeBed9bUqjtehF/4J0cd7FueycOO8nS0mjjaKG0
nKNM54eZI8dFzDY26GnzlilAfKDTKMu2894lkdj3RWfT1ZJJygQ7A0FMpnxoZYmhXhLrL1qFpmHC
SXUEDhDolNvkFxTNugqMcVNjp9nWihlN8HXtMUGKvvVshbCOmvi53IZrogE1/S5V1b2fdEQNzT3k
QLj+NiwF0A2z3nV2r5/jEEU+7u4d0K3kbBc0pQ0f512FJTD0uqXkp8PvIZh5GrenIGnLY+4yGU/u
5/miqttgnbwEeDRy1At6DGS+dJlfI9fKlljngIxlAs+B31VbTUdtR/iTcWOSPWpF3Hhzu72x7Yqh
+XgbI+DAKWuNqyGwAVcY+UvWW+TyjXlKadfSn4omGUTeHYrp+6lhkpBrwMhGl+s2W79kJBvIyqTr
YUBoaV3+hEQNtLosyinCylUWndUPL4Z47o28W+qV0TiSVlR3ka+utG5g4IYSJCkMm+mMxceSKU2w
FDTFiP2S30bMc8tAI8OnJPOrRlZWIh5+Fr5/qzD1X14bXcAeVqCw6AiGnabuozDDSdRF7Y2KLuJx
bDEBoVoPHwK/MteEc21EpOW7wLY4V9qYKlQGJN+YWCwIF6sxeCMBiK243Y4Rcru5GTY/VUfI05M3
eboI0j9+oEm15iLk4WEk9xadclxv525bk6pkGY1rxpfpmy6MgMU/CdC/6aC4YiwNhyj1430dWvdh
GRU7Wsjtls0CmVfUna+QKxPP5guE02yVB1p4qXVpm0Wdu85AIxEjU9WbakIt6iaaYBPRMmhcHPrg
TbZzS0jRhvtyTsGF0lDt7UFNbgiokSlnpyTWXg4/MqP+vQ2OA8fc1T7MpvlWIxygWDI0UjfzCtJT
Cs7aAcunSNZt69JMObYjDjOsjgxbMjwLq/kn6CGrOA6ipvyShga8Rk8SDysdoNgJPTt/1QRWtjKC
Wl2ppbL7+02NFsePogE2e8Oi90F7wqBAM2l1/LjMQqhsTMlXleUVfOZDNTiqHWcrGWo9oblj+xCP
RnEyoTe0j2NJFJclyyQweSxiV3dDXb/IWG07r4m+2xrdBKzhKgALwNGgEvI4vwf6QJKq3NXaas7m
7SeILgN57RCSbRAInbE3iF9FYBbPyWqdW4MKaLETRoP9EIGZzHSsD0UtCcbd6WNZE1+/8TjiTwyP
y9g9X3+VqPD4nBtpOfaWib0ll5Zdi6sdPxwjJrxlO1fQblXT1nhBjbXuRrV9J/fmprDrz9TF1ziI
KL9Ta+nNyrl36ROflbBLH3Q3DBde1ETHVugbaawBYNnACglG0FaFop4rQ9PXXgnnvMIJUrk28J85
qcqtMc10/LyhTbnL4Xjse1CHBFLVu0xOY+e6DtahbHHZSdmuDvCbjcNYsPPZ9noWziYFPJkyLMKV
HoPnCBJg0gj0doFFirUcNxfgls1xfr9BUZk4YPpF1VYxrRrbP2kzyJO+8TLHDbucdYSi5VxIho2/
HvNM38jwa9dzsiDpSAwGlNxYViSKLeY0ZKZX5p7MuyfV65MLFoAPpAL5My0/yelT6zYfckvfWVZ2
Ozd95+04JOcxGrJk1eV8hiEL96pFo3YuNd1wUqMsd4Y5LEMbNm2hkkg1WP2HbwjtBmXUpwbTBVIH
5+SO1aMGD2JruLKnq0jxtJf5Pmtj3D12Jc4wrGDh9LTYJ01jPT+oTDeu/+yUOAwOqN2A+FaOnn21
LqA7Azf2KsVeXnPhRiNqD9d7uTMh2niWvVbwu9UMIYY3RmiERTMN4w+QfjJAsi95IOwL5JL2kCrK
Gew8uksjBkUXRZA/Ys2HPhIzddVDCGtDQOB4BE55qgLKEchiULYG3qlcP4vpoSwUQnx1bvw5DgIp
AwXFH0nWBlmrm+ufYjHOdtjYCQagNNlg78Acr4YKweaN73hy+yyFVj+pVtOXNEFMBQ+GwKW2LJxi
ZMWmzEROnxDQpZK1pgwkqntq7b8CStjMedQJFWDZWcc5kf76oDLLwpy3aRAxsi4x8Rrz3j+rMAeJ
GwMjqBNL68Gor5GfPsFFg83F7AWsx5agB6IcO+swX8Q9Je+x3kmA6MFDNuqdL/DrRT7aOE4vtND8
eicjTrmBH1suhf4lKwjxiuKzGk3jlCtmu/Hq91hY1ZtHgtsG0E+8Rs6AhIAVCz+9BCwixE/xrvl0
Izo9gE2dEJM4sbntDNs4+UJc/h1pAMzflI3PXYKdXD/lfK5ny4Upl9UVF0ofwBYxiI+17HJa/edP
pvOqnSq43wjiIzK3GgnBzZRhQ6X3BHKtdcSQP1xNJaaRrSWtQdOMuTaXmYoopblKhYUvMAkCMg1q
0ym6XHssh+BxSrttk2DC57moC/M4pJE16XcSv8azizWJNKqJ5dVrd5Rl/Xqo6ACklp05osAIPxsu
4ta8Bbd/Rwqs45vZ8IQ/f9+KIHiXpOaD7czCWEiPzrC6dwknJxjF6r2UWWXy9I1Ju7qLClzash+U
l1QIaZfUNayQFMNPgEV0SnJPu3y4zRQs5zDGb+fZ3/UWE2E13Iipyknj+BsOQQEf5mXeO8bKtJ2y
0vvldSvpeNuvfGd+IWvZyc39vI4mEeeMxCT/qHMnbgdLpdI+jXLf7/rQpbOJwgukqK+dC6LxKJlh
oHRgDNcoz64LaIMwFzecijjYgBRfSvoSHmvxOgj/JOWSfD/aWuCEuf6AQgIUCTP5J89NH+3I3MY5
K/isiG7aB4Zy33Q1MT+Hnq4vQvhNQhz6ofJwbeCS7i+VVnR3miWwb2T2i53VYuNzKNwWrmG9DJ56
MrpwiTwrQWRjBTutJ5oduXdxaTON34Jdw/WEfBh8Uz/5NunUTExwWZdQlHoToX8axCrSMGyAkiw7
aeuX29EQAM3oPnmjUTLKz7oNUcnGJsLkV+qqvQ107iBV1NTcRWtvhzFQV2Up7nhbm2OtfjUV58hB
Jxfb7T+i2qOzVOvac+Yb2GdZLpZ+jh7EaFLj7vp2dmYUbGrije+SOr8o+vhA0XVf9SkRF1GVLiMS
rA6mD+unmSHWdSIVJJFQhGYJvd+8EuixWQAs98OK6fJFiapxQcejk+Iz9Cx2yxKX75ucHQ3LU2+p
2YGomaHxhM0mvbGHUpCnGTzYk1YOMwuu1yHXiOOYJqJ6j3BRk8JVrwXpwS6N5AlqAgpbIb8S+64C
AsP/eEgU72Y+qhDCdhmy5kV0KQHFyJGqte3XtISngGeduGTHC/GSluZbpRQB4LUwuPFG7rs/v+pS
gRnLML9m25Kqe8qGzO324PvB99n4IjGdvfPQjcp6KD2otYZZDjPNYr5I4IgEq0jDEKeCG3uJHk2v
EvdZFcGW6vI16nN3n8aBe8bjj86x9Qs8D1ghroZGKSQPUZEM/eJr2VQmo1fOJREyhB0S4sW95INK
yzooXmIsE5njTdo0nDynGjL7o5BUkrDAso6t5bobek+MFLyeWjiz/AiXA18xV4aFnNH/bnNqPFLC
sWxFHlHd/P9cd7Rp0SzygcS6WRfUAXTjqtRTuFAhUVp9bBlrK4K9YAn/s8+0iXmBSiB3zdu6DjFx
lW7vrnPMvCtdVGtUWa23QMJIn5Mk5Mhq9XM4cvOGCQofw+3ylR3QzzbrBzkbs60P42siCutn2ZXg
SEi1U0vWETTr8DLFJIvCeAbORt/aN+K9PPEhR1hbDSaUJLWsg+82exl/8bn2RXUPebKUxhLqoDii
QsAC2IWWgoWQhyy4LUUrDtGE1BXAudbX1a5K6cv6hR0dDXOMGIPlxL33/Z1FIACgPG9BNnvKMoWz
9P9ydV5LjmJRFv0iIvBcXuV9elcvRJksvL9wga+fBeqZ7pgXhaTMMpnCHLP32lGXgmoKNBJee+2a
WkwzEBF0P8swXCuZBs/5CC6ygUu3gkmvvQsE/JjcevvRxayxb1KKPfK6PbD/KfAC1r8nu26aZ8MN
HuE9tqOevZWtG92CWh7sNJeUwyLErGnlr1KT4YFF369AJ1EBLzE0z6n2PtN6bbaJgReStyWY8rOr
A5HMHLCBVfuwdEOpltLHuiBRYaiR5EUu9FI09iY7rFhnyAH8+0vEaUIqcxJs2gxPfpXRqHCn8A6V
w2S/AX51Ym3/sEQjEC06HHs1npeMhOWhEjcL+EYlldyEfe5y8tQwsWiQGgcqxVLjeQE+X9fWzvyW
c65+Xc4nUUKqKAvib1Hkbe6r/dEJZ0DSON4Sx/3VDIr/oSXGWwm8/TbpLVMIBmbXEh41/ETUDn2H
PFkfx9+TIgoDlVe5Je0HudpS9UH7oedSNXAVpeYHx6dCppetoTQ1CBUpet/cgDpwSSerqzfFYfwm
iip77pAZdtG4Q1UT3hbFJo5dtq/hBeIi9IR5mkSjTexsz35gsW/bZlRf76c6mQ9wPUg1fW2AInqd
8Wq3nvEKxO1Rl9pJlI32SB5VCcakNc+25uqEVkfUxqJRBxqz+FIaWkcQk+M9xLov8S0bdFcZwNJ2
CT8RnusSoiDt6wiqaLnnsVB/k4QInZdX9uAPlzQsT1jfOyauAsRs0wCHSvjbr5VrfC4DsbCafefz
T1UO0UMYe+CaFMvG+/Cp9NlYAvU43QdSfv1ue1nykrZzb+G77TOOhQjiTAbMJCI5eDm6ovbQieoy
mm1w061oeqlCCuJimNRR8+X0QqQPZfE0E6YDXmao/VbdJKOdwSwA8GuWH0INb+BXWJEKpiItOidU
dvAn5qfZ8nRwUUeqKC8PnTsctVmsEhMCeow0UjMG2LPLx2xTW+19NtZGabrzBIeFZZWBuyKZrnD3
TOBxCjoJNf+YGuQEVd5P6Xn5MYjwj5Wjb+w82CbzyUDZ1HQOwaVJEp6I1nEoOFs6gYCUoL61310H
yhM6FOcDqZKO3TXb+YoNWSxLDxYbHUpa4k42tLo9AAqHuzngpsdV/ixKAeZPSwGqE/69yod82ERN
Nj5HU4rblCP0YPfOwCJ/CJ/SOF0NdC8sX6u8W9sRipo6qm9lmxCe6Bfdm/RYJznKiv90UbMuWpWE
s1z+Utd2/ljX/Q+B7PIsgfSwf4ucFwqkdUsmz+b+e6iIyFpn0jgWBeWQSzf/UQ7Bm96qDPiD/6Jr
Fm62VG7quHWuGRfO/eClEEhmPa900m+7J/PoXgQsgmdguldYfD+xFI8/TNwa0J+YUhg29Fer6sSL
r1fXWBXGlwReQVSkORy4RQKJAXVI5C1CicbhgC3Tmv4q0n6FfvTQhlr1ynw7Pwfh8DC6DIW3Wd4R
DGy4fJh+THvHOPqFQrPaxKmXv+J/K041pj0GZk24EyJF2DSblmzSVleNqGu+ysva9zbE/zRrqRFj
tnJi4XHhL6K1wmL4ifi83DSo8E9TXBdr4C8QNMMeWQeU6Z2kpPFmZ8iotQz9a/0hTSxos1FObRUw
jglx9VcDMcNiCtTNYrzi1XYHGpS7zaYbyQRpoIrcDazLt8wv00xi5y2IoF0CsFyRBWeLCvUYhcVR
tlp/jL0g3KlGK6EXr3ohp58AOl/xJv4MmfCJKgsiLA5iRZFevHsAcYmR4MefvJZQl86xruaQ2Neu
6a1rXHjG3iiqn7WhHHBTxDItzzqcENsQAPN6MWEvv2CZaUBfeym2jgKHF8zpR8tD6YlDENfTya+j
k6GAiq9dRUCkY+/JJiyYf3EFboSWH0Yb4ffi8WPlWP7TUIA8hVUKjqBJR5SfLgwRw9NWlmXF2741
mdWMHGTrrB24YshHnfXU4xC0A2pGnzFzIqZVFXTDzcct95y37Rt87eRrKV7GyRs+6zYm/8aK3lOm
vEgARlSnvq590oORhFvjxQMNlRaiORRFRlkdFPFlMmvA3cjldosj5V+DCjtRDOJl+BCn/Q8tYRnN
LRddQDA93jcDwRDGa6WQTfeh/psUOwLihNW8sxgCf+7MJ9kcnJeHU3lmwsUhtDw1lXweDgluXKJC
g+QXPp8Dfh84/gMmaenjKJ70IMMvlYAMmEYJogjB8H2iHGLW34fDUynGimnX8JRAJAfJlD0lCr2J
7vgW/OzIF2uPCd7Znx/GexkI2Nv0CnR8ELceTTPJzq3ToHtIOnGa+OBW3PySEz44FKTz5cNp9kyl
STqgzwGhp1neNXwvPoLJGR47Ij4qAdwtctLxUVfRn3tLEhrWu78cLSKnIjO7HrQs83k5MoLrFR0K
Ru4TRph38rOn3XLl8Myffhlqn6BQi8Pydho0eJLglgc7a3T8s8W0NR6S7ts2gPAZnvrKFGKoxi1J
oM4GYH4aVEzudDeSVuxzO9LpC4aRxzxEDJ+SWfZMUqOLtacO/xjacyzEzoDC/Z8BzhAJOEQ13vdI
eSTuTYSORfCKN8tLA8MPZGlogo5Gzd3Dj8YSAUDQxNbJVLs5z06kdF7qlJX7cp8qQoIhPl1PskNZ
EyYw9zEjB8ygZnmjGYhN3otmR1Z3cG2MlTcXquxIE6AkcLTjuXjF+otyz5g2WgKWcRnQsPLJrkkn
SUFBCWl4UclCh9H1sjjKexb39y2aFUVIirMaziuZbnDeAT60gnFQQ7Or2qcQb9NWOGF/fyZTgdWa
1R2hWQfqfvstz8DRihi+01AM77Ip9JsM3N9wEewbM0CDBGYGdMuDO/kO6ysn32gxgbCFWaarZTxg
1UV/QdT36Zuj9gyQT2/yaz9DbMY+qj6qvH5L5o814fOI8WMelntuJQ1zu9w1x/pSySZ9cXvxRQVV
XqnMuueohhNamcZraZP9/J9nw4CzSZ8zLlvdQvRVIJ5KEc2fe35Ly3uafyK6hqYSJsSjNSQMOJvm
oWzL7MHsb1ojuqfO0rrjfYzpIKLDdEX6lAmVf0wINy+Cot1mRFVsJiuoDt6c57E0H2g+wVCQ5+H5
rYF0ifsScnBUwI1CSa7ju7Y90gJs25ZHbCkwj2bNdg6ellTijBpKKG3njLmNNXwg+Sq0W4rnQntS
oQ1tP3Ir8gRU8MRiPSG+b47lqswU8ylNn0FpvQGuhHxkftBJADlko0vl2syzPb94XNzXdq5ubmQE
D7ma2rckNp9SQTb9MtuZX5F+O13uh66wX9BEn7EPMmvAvY1DAyzZbNge0H5vWP88LW95luGfnDTt
Vstc28/s52BsspOHLjp3ADgMg4vwsE0UaZ5BfMwd8lkcay9Bojwuo9bUxycd2qm/CwPfefFHlhOI
I86xHZS3usGSfb/uLbXH2KCZHCwwAGY7oE/CoLoLMbI4aXui4sUQnr4ObcSVlE/iQWSWs+0ng2nT
vLloTTBoyQAJA/Lxt6GF/c11IRUUxO9uqj40vsqq/KpEYZ2ZuHziCgwuhd+5awXc/qe0jQvA+eEt
zKz6mLFO3pXKQzgIRTxuqiOm0vSDom9jmmm+rvNEP3h5len7wCc12GwOy6BWTyOUjQTEmvST215J
cMju5BA4kbQXaJfu7v77j9tm3NzRQGIipPz+gd+viIWvzbr1IL00cyheKGdZZs11evkIvMgGkDsa
7ebu8cRScb9ZJQRnZOwABIekeMhdbU5UZz7KOZ8fMKvPug+AFknqRJcy1jDfecp5d1ws005nRFsz
t9IXYxJs6GL/ls0TfgG7Ju8G+VzqPeW0HPpma83hRuwsg6cl78odwp+xhOWwmLUYU0cPDHRWroby
lAimTcjMBTfbHIhBGT6a9vAQaCNisnl30Ypqh/F9eplCh9XisuW7/yZMMRaH5cClckc9qeSpsHEt
6ZTZT/mYWTsnCoddHOnHJTtPD9v2IMSchzFwZyUdrdp4wH6PzN6i3eLgIlMOQmbZZVf6PX2vJa5z
mUhsxphMpuCs1HACoz968Thh6ST5dLHE4SzGS10RB2CM8ltzCvePBug3s4fXNmL65pYzAi612Yfi
4M9tcs+wd+O9nD3PtUq+9bDyjk3XoA5sIvK/EOyse2bDYKMGwnV9bpJccr7Yonrr1JW4IQz+ykUh
QEz4rqiEf0kq8yekJa5hBYdkY9TqnGpAkZTZ7Owpv6DbD7/nJ0MrjY8wLF+COTN2efCq/p9nw5dR
n+IkiRGttu3TKNLnyMVGvmMzy3FRBubR7XowIK5zzI3+sBx9eZ18K6+ZdssrHxHovUdm/T/sTM0y
KO5Py6EfBWSyBZoyQN5Xzs5pO3LTVROcCVH/bZfFJ2wkhCpSvQQIOVhel2z9Cm2LJODyz+EfReZd
OBFYbbbWQheZn07/G2qDt8trRIXL59T1cbdjGAHeqzCCK+CxZP/vMztpGVGmljrV1fvSvS8PcY5o
iYX7Q27AVCABlyzWNkEzabnZi6U4M2XQvzkl2umsbuxnUEV/C0rB19zpyTzyqJQl1vblmubL/ej7
2doGcn6q53FspuorwyTjQdPsKzZLNMCDMeVrfPQfTsXKxRV6eNQUb91XDpix3uK8jfehi3nSafT3
siD2cxm4jJmJ+jC2/3F/40elOSUvCeYEfNXU0LGqmOMPLmYewIOv0KwQYsOpTEzRcdPL2SPnonnp
SJ0AaRdeSQj018gC441barj2SiiruKDIOceoD4CdAdDdMTU5RIkEStt0Ros8pe6jpypCnBBnsr16
Y+tROXT5KbIteM5x2G2aztwv1clyvEbpWG9kjfDE94J4YwQxlhf/yS3RhdW6ctdl673gy8esPB+U
S66xIHxjD4LI2A2mkZ3ctLa2LXazl6qv35zZlMp8mwyPwTgp3d+606iuwSwMAAhSPBLklUH8M4PD
6DTlfuCCtyIJarhWGsr9WrQkeKnJODtDylix9ttvvzDmparfMxvrh+eijaC/ImM5xwmo5fuwoFTy
u4zN7Ax0pjouzyajnp/JGPir9WnnUcpWL0bNPTYrcIsta9vAOIZKh2nnm/pJNuqymKVk2df5riPD
CZnZVzna37Ln3DDdPy7+0UzTxKk3LW7xy8zrPhZr8bkUQT5cproxieeprafMpLj16+oB+PviJO2r
MToH+ahvYBh5BxrQgiG66IjrrpO9PxDXkhtJc82tRu5V53xXk2yubQ0jGZYemLalp8oIUlwtCqxC
VIBEVWHtlwUuc6aBgTDwBRXNsiR0T8/2VGk7TQFsSjvncxl5dhm3NdtFJT9XDMssWk/N8aolOktW
5d9cZ6JKXTxiy0RBunmzgeJfQodpLVT27LQXutoIT/2meeFMp0zHT1DPETUksNOQYORGt+ObnTIs
nC//RuSAK2OJulr2OKX6Awwtf11yC3nh93H+as5bGF7YLOcPStKkLVPAgcvEDkokR2LpE5rIlmK5
yShrGs7Ly6pgGNz1kyIrkk435ccmkDzEzvxHyOCS0t9eHJGX5zrMt5OS09s0GRZlGn6RbLTCL9My
EQ5ZU7fi9mntmgg+uNdqxS6eqEYl4I1NE/XhVa8ZRN5P67rH/mrrc6Iuy3l1BAqzjReBEKuV9nQX
hSz1UdZMn0nwd2G0LOyWZrIHQryjfhV0GC3CmGA0Pai0q8x7fx2RVGCHfvoGNYowIBvjdxKhXdd7
fNMSkvdq8AgcxSBoP9qNKh5C2YYXszIzCA5tdl2e6fPL+zO/IWE2i/pd2oYDixxyz2zSL7qOgJnA
G7xt64TZHhJSv0kYJuNbNb5yzwgJFqdZzF1Q895ITNvSP44E+HoolfgUYUMqVPWNGdiQq+C+bmXD
VGuR3pR9dVV1WawSLfwbpTTp5fCUN+OA9A74sTaNxgsyjmGXDqhU8KvcjxHEHsBRJ/hIo5dAYmDg
azoj/pB5/FZ7wylCEEAslzX+KNrhELhR95ERHb3uyciK4pSgTeigax/jAuAmbP+RZb6U3UM4Osll
OTQcvfj7T53eiwj0Z/WLxnm27bMeXFno9Cs/t/b8uW2aT/kTsSX2C3a81XKg4kS02NKxUk6t9xHm
wWeHfHsfVIO7SeM6v1QzlmW0teSZMMJ0a6DsIdeGl5Vw8R/pfnOlMwekNaew2/YwEChVdeyHPDhE
jdcy8ZjEdjnL/fPSbJISTElJHOyzU0UZVODCPVGIDNdCo2HrUgKQYs2tNlrnP9dOkpzjVJOPMbtV
xK9FuzOTYVzfXzK1RlwMqsSJWWTI5g0Ci1ov2ZpDPGp7Yz6i1HxsRSAqNkE15ttRMm3yYt/YWPjA
XoZoOFbmqE5kbl9lZnI78jQDnACHjfLEZ4XZcN0Uw/gYx53GNSNt9m42Yt2N23CvVfx2/hlz80kv
dzjWb/lap9fajuxxiFnRiaMOGhA/BjErIb+yVa5V7DeJkyKPSJbHcb6cCJK3NiUg3XVJ5NwqjPr6
R6hUTEM4Vvdny3v3ryrqzLKyMcx3ZvDUSdYHYWoYRxHH2lNLpsGTKyCvJdvCxM1Zdh/K6djzlkl5
wx3NqG+qjQeWdKC9O8N4QJ3tbVxPq77uG1wTM8gdtlcVDc2oN2y0sNOeBtNa83P3rzHrsFdtyi5j
8E9RkJl/OscnjGK5g6gEkA/iFPfmOBL+4li/cvEmkRfFI4hRLzc2pWv7h9R+W9Rv92lvA94WnS7e
Bj7M7OA2xkQ+WPI3HeJH6N0gufO2OLU9PVmY+xC33ZgE1TB9WeoGtzXHLRQlMTjxPnNYRxc2OkUt
cw/QMQ1QJl28LVHhvNoxEUqhRmpcgdDrueooakat99BtMwSp1S/DcgcInz7XKDKWKn7QVW32cme4
/ockGnTdui6wKJMP1EZVqnPgcKHuUYIExkaiBGGdPOwFvqFSr6p15lZPRGFA75Mu4uzyMCaEhnCZ
YZ+dly/25DMPjwtY06J+8QFkrtCakpdYFOHKMqINgUpY33JjIlkv/hWl1kbiVNI8LKhQSrWrwxaL
kT5QfeDqrR8x1qiNZ631zRM/T1TUEwAqWglu/hHZmHzWRthqDJqjcRP5OdTkWB6dqi5YBwNVMAb3
ICzSE32SLVvCFtK2BH9iOL/NLBe7PnI2lYT+aMKt3Ph6M+H0mxivaytCvCgxQt/aAbzq+f1frQS/
X9p2f43MCVd0vs67cBb5zbiLYPLiBeRIGgjy2MG3u8keW6/lxWvD9Yxt0MUXR7Pbs8EMaMeqniHw
hJmni7+4Z26aqlBnK6rx/KCd2arY+Smm6qcdMYgiHHMfpdkfWMGA2glgGBBNcuE6Y5tYpXoS7m2H
30ije8cREMY2cWV31cNvSN67qMeYRwIW6bjFBz0utpQcamxXo4Hr7H4WYjMHidHMozDXgdxYe9uv
hl1uoza0Lf3bmpr3Hqo5WBP3NDjmN1um/JHpPy79+UGTrI9I5s4O5uQfp8GKLuDeHqxBn7ZBOP1i
XxjfxOg8NOOu7WncJtgdG+BsZIB2c4ZOqU4d+Ztg5FW7I7+duJXmpyGHW11SYzhj+02OarWSlvyr
Cg+yvOhxG9pM8nTDH7bw/5+HycYe7dMxKzNZy4RKbXK4HsS982Mo4d+mKfbNhHWS1n4MMNnYT5o/
rYabSqj7B0SN+dZpy3rTah/dYBx67OaQVipaQUN/jCS21jltjwt4+zq6yC71EhF8IHaOHIzzkOqw
0QnZyJih3ipcVwXitCEwsueSRBtcER4bOcjimS7em1qRkCU7sfFzeIOuJv7AXvNug7FFT9LuVRva
511aaa/RwEeahf7G0PvfviJQIUd+7hV732NaBrjI2I4qffVRNOyPHiP1YyPbFwQM3lNCJ6YSYm4g
Qg0OGk2uV/i4KjZ/XRI761JKwIcp4O3QlltTo35t0kcpp3eOkPEQI25amxYibmLdgofO1/jOzoQs
rnPKp71B0ESpWVvuaN221j0428i7wzC2yNbSfgbMUblQJ8NWJyZ50+TE4yGCsFaNFM6+8iI0EQk5
3srEN6ZcrjsK4HbfVxyLntoXlku/a+6mqMPbl3rltg/S/ZjrPxkE/lZ2uWfGmDE3bF5D0E37obZ+
6Eb6pAaZbKYgUmuz1kMCHWp/3xbR81iAGCjTxtpUmr+OHdz1ZTj8ML1K7Ijp/psrTLJSDac+x2Sm
clVyr/HkmvPhrxGH3PC8bj/44P2E5GcyKuoNFhHgYaqU1eJo6RuP6TOnfPxHdBwLmeMZG4JLdkko
8nU0Gd7G7PuExQWlm0ZuRRvWH3qn2zDL6q2l9RHJe5F5iMMMnFbkXbOAO52y2So6nD2bRufzjnOr
unqkug+2eWY1zo/qGAbMOEYMZnFBbXli+hHcTPjYUjQp5MNgn0EvwApOlnlenLQGpXGS0atZjQki
w5xuZcQuo/O7bt0j7FmEsdtIVdfWbpGf+Sw/GnDre4iQLAHz+gAgDSxCY6wjm1PMtchotNwSl0/C
f1jDDcu68qxZlvvoEXHVuWfbfOVeEGxwU/Vbg6Rzsg50MHZ0TNzJ4L0gHAqCH4bsjAOlqrnrTWQX
yu6+Ry3mvI1CjIcml4Fk/MgS4hQI/EbI0yXEvxU7obGHNOriHKivkuU6oxdsopFR30bvEue/9KDV
jlbXYkB3WyINRwBS9RQ+simyt3GJt7spTUC6Wcc/Uv5OS+NRtAgwZI17SXQ4dat0CZeph10XDFgn
w0OXBM+d2YsNnjUcphEIm2a4tXaynzyjfCR0/UPLCPKyq+hNJtZ3WQd/QtqZDfE5N1H7/okzaVMS
M/VQRrq3qmfOhdCGL90BOOVSD6ykPPllVGwRqMljrtIdjBdujtXoHHR4wrY5dXvTIePDSQDdV+14
dJIwvnrzA+i7t0mPf0hn7L8ybO+dDqPFafXnVM8u6MTyY5dl/rls2OE6LVhNgRJ5ZbaW+zzraay5
M3HalMY/Nj8jL/wpojiHsqGcNTmMH1nqixmqnG0c/9ULqqNbIcAsDF091W+VnOCR1/7XSChS0QRP
Jlk/G6xYRBRze1c5moJwEs4Wt9JjompEMm1jbGXhqYt0wZcbXXMuDcUvq82LjZFEjyFy/QMBt5xH
NCV9JILH1pTlfhLsm9Om0B4bRk5bi5oYXlR4FCoLDqk3aTuJVS5sJQnPkt8Sg8JqH6YF2hKSKMou
dDZh5qt9WDvTZdLgLUmUjCeR9reBTfEtTWuiQl033MaWz2qLLTwmofycDVlEjuW+tFt93bcU+W2m
CG4Y01+FW+gYcL3rJB/xC1n7waT30bmigjDBoe2k6F0jilmzKK5xGyNK9SKBrD8or/ox67L61Ehc
K72u7fygYxSmsotrifrQe6SJdGQsE52D4tCLOWxsj0sRq5/5jgA4rDhRO2NFiBFzuqE4wtxFb5Zh
gjWYO+yayuRmZSEj0NEgP/Z2OidCe+bacUvnRsivwCMuom3vGcmWrQ3+Zr31HtyRK/mkxcDPyV7C
iGfQU5uPODIphgRNvNySD19kwKJr0Dc5Ny/UnIp8TC8dD2zK35qMKGoijZNdofrPrsuaixtDgOqs
4DxlYX5KSQmPdS9dKdRnoTOM+0JZV2uoiEMaPHejYDWD0J2ztbFIySkk7yrBQ9PppLtOJpgJTZCO
FHa4fqxnT8l6VzLnX3UWRa1jpr99W5vW2pjaK1YLPvCUomQ0V/+i4TiGJnSgqCQCd0CatVf5c9mU
iKgVOpIJ9w66ckfs0c+cwPWt6fpTFjemfuuByK+cxoB+rfrsXIQwiljr9NvcleJM2bJOrcI+Ffi2
1h0FGClNOsnZwucXRYWJqu3DYseyybShxWDW/PVo9QIQeW6yzZThvOfYOwqET72dYwvLUdcm+qmq
BDnvxI/u4lbsfT0H9Ja0O1DzrGcwpx09k62oZZXnqHrR6GZPjZccqxHZuMDDHXpwGBxCiqEYXQik
JN/ajRrANvmG3ql/ZR/yR0VDhLQqMJ7FrM5Gk7SZTGgbxghInpbkp9f72SFmaEYciH5Q/Yeo2+qi
p4Wzib2CfFr6hE3FSGGbQZrdOPEDN/D0ENbyWwXZA9oje11aFKzRVG4DR31J041PfoBkht02NGtp
NvuWgRdY8Do8a7bK12beFdil6JQrd8CXrxkOG6OGAZ4/nJpEo1oyskOtF0907+AYwkwAYAgPbpul
V39m2/Q1LdPQ2vugSAWfJahuOVY7zyHkOXARvhTuuYrMkaMDpDv+iXzHavsHqM5f3Xx/K7xK34/a
t0oeCcL0rlaWDIQKpvISBpBHBeIGrhmqGN+rrICmODbFHhkMZ/jUUbhVhbPqkWOtm9Yd8FzlNMeY
b7ZNEx09Ds85gyc7hHzk2yoV7oYV9whXAE+eYUp6O1B0uu9c8g5MtEgg/aFDMlEslMnVdpw3Weby
gWl+Rzp7WHs6GOZhWLfc+JCANNVpeTCIb5ymqoa0krM8JHSWBpFWzTOQ3diaRR5SMJS7vO9enDTk
rM77D5Y9RPCY3D+FI6pTrFWcU8tTK9OrE+FUnBjzV5aXy7MchV22Wp7+53W5vEvnXW2Jofm+v2S8
kZ5kLPRXhuzaa4rws065aUTzK4Bin5yLyW35WpLR3mh6aZ9EXYVvacewgEBX8HDz91YcaqyB+2Gb
WWP/nAUQ9Gyz27ktq7WKTGyOmoBTEBLDFJa7TvbjJhHRzUDqcpVGvS+tdDqKMpWnCbti7IhbYb1i
ENA/hqgdV3lZ2u+Q2tdm2BIGnrq30kC43Ec5KIxYPtmYeK994qH8xuEQxXH2YOUsTPQ+bralKJ1T
ntMcV3KjRBMfBRN2uPpTskELgzeK4epn455Rq+c7qyDp2xHS5Sw14Ah3JQmyvfGYZCScG1H0o+rk
7yZrr46XIIiIq24WabyT7EEJKPTuGYD4xkE50dZdfbFEcSMBJXpaHrpRNx+y4BuJzrhlUcnkjiiW
fa/P4DjiKlHWGEN8Ygxxq7u+v6kqCVhTOD19YgxtVPrah6m5v/zgMbRD8429mfEKFA7C1HsHIuuq
J3r/UkwVzX7nrxiIlXtaYP0piMb0hG+AHBgd9NnI4PQ4FRXCX8XayB5ymLwm4+sJcTKnZX77kJWp
TsRx3yJmLGSahfaM0ATab/u0fhpEmTosTGSv45WUh+loWJMzrjxfGNflC21AnqSliDOfv+3fBy8e
QErO36YN7LtQX5IkN7/377csz5b3gh6vVTZ2xvbfry5f0EcNjKSJ6EMy5zz9v79geWk0Btdr29jf
/7r5X/zPH5Xw9bZDhqr83z/7739+ea/QLDw8xtTslr+B0mk4mGP91IU6QbgNwbmniCQggrfsyj0t
r2EDQDpangYWb9pRxzAjGBFiz9++fOPyhUGPQRpJsK/srsvIZnzLVoBZDtHoxC9i2mA5If4aqcrP
i9QSD0TEqG06FwM+Rd/PX+QYNvz/3A2XG3HRzXkGWzl9fb0/zW3bRKqZkgDpS9hEiTZue0f9CCjr
WKH+70NfqeKaKz84OHZ7JXPU3igfhIkRVUDjuf4320E6BMojjQ4YcTriWAbYC5rOuJnyRLB6CiUm
q3+NAJpkj4SB20f0pjnddyWM7FYmze/Mip1NEJfJUzP6JrKPtn5QJiFp+tCT1BcVglC3Irk4hFIc
69LTT0oQEKybXXVMZeyfQxCtBxsb6zUxLLHrVGKvC0YHRzlPJivJJXBA+unPw0q3MCzcc93aZKJw
Ghvtr8xFD1GPh6knxMEj/GuzvOey+X+IOZQfWHAnKzstP7iyN5sISQCnFA8B3eZteQmw79kVg7FJ
GMFDPx/b22AXYE7+75mKfiupiqPN4LfPyCiLyW9jmtPq0c1tus8sowKILGzqaOMAU6lyj987eJ1H
YInJPGcA7K1VIUkHCmkFOATvkdP2lk0Vwp7KwNo1YENqRfASp+WJnsBnyMsDYfXJhtg9tfv3vba1
/6qoN0+JKX0UMskPYefFufYfNCf1n1NH+c8gK486qRDbGJsdvot4RHLOw6R5LC1Q3OzdsqHyI+UO
CbBRPiwP9byuczpIp558iTHNf9km0kcnRN+lyTp/pf49Le+jbZ52zP7GfS4y+WVP2dbV0+Ati3v3
jNnQmlNkt2os/d+QckRMrobqEyIPiLXpxjh/4wzehx7SuXpsm32OMyUSKPbiOexOjH7wlpoZUzum
Zysjr7HEBV5O5mPKKrV6rbwyvCjProBlVj9huCUvAh09QZDVwUooFjPV+9so8MCi2WNS7DLicfAM
azY5O1r8lWFa2Y2BJs/Lg0YsaEtn/OZXWbb2kql8yiNLHlzVWYfCl+6jThQ1SZzY2mva/7EIf0sr
OmiIxD+7ZixAUmnhqQsy8RQ3hM2pwQx/eyiRB5a672h+wj35OdExApnxgrguuv8dIp/e9CTO3gam
/exCVHqoe898lV71ufwjli/+6HYN8ijSkbgobzpXrdAoUOenqWVGu9zPj1k1EDzk5YA1QSvv7Kwv
nlotK5/iFmK3aMoH286mHej39rmOuvbZIBNOxwv5sLzFqLA66536s7zSOpLWzKT/H+7ObLlxJNuy
X4Qyh2N+5TyLkihKoReYIqTAPM/4+rsA5a3MyrautH5tCzMYCZEKEQTg7ufsvbZgUT9QyKOzfTCp
Kd4irJ8EhloxhuKxZfyOayYisQc8uc1Y/FjGey5/gFMIUC6lxoOdiSfX99Rnt+w/RoWOfRp5xtV0
NOUEy56lW6BnH0nTXDwQ5y8kIpDjnOGD6WUqqA6q0YfTJQuziJMfOY7+qes/bhXpOG+B2i9GUE90
8tqX2C4Rh0oneJKVSSopi2Ryy+tsV6okfuewLBauawS/skocg8H6bIZIOdEYhTehiFXsq8YuMOpj
Y1jNM8t6zPQs+TZFaz9RkimeA5E1h8zum8X8NC9k8eyasL6kznw/1i5JFLvPuuuaIDwR+VC7d55d
F6g9fVe6Xqr6Ux+NghSPKN0RjfZB61S7KIb2WeM7WSm5AAHDob2U+Uh7rcbgoTnOy/Qta42+qCOr
eGv69jMOPKqSXvuCJYY2cmJ0+xhv0ZCBt1MQMV5hghCv7dDHHNvnjrTBazGtT/qQVPlmejrvs7Is
u/pm9lJwBR5Qi2TXeZeZWN6Or51hfnrFn2/ogegQROQe57fP+9Hic0ID2lw2Nd2xxfwTLyezp6TF
Mr+fJqnJxK4FeFt34jBvRGKIwzBt/nw6P8oRRTKX/7/92MldzIWy38wvLucXz79mfse8c97oifUx
tnV6TFCYijjwTwE4FbJoYMSuSHA21kpZqdd5Qw5Dta+YpS9MM1KqNTR3pa3j66jStqU+pR880Q8H
3WLgTZGpPVpcYp3stQdftenURK76oywh6RtCkVyeXrrUoxBql6Y7S08xmxcNounC6Ot4WRiFxSI3
QWPmSREdaPBPDef4PG96T/3j0fxUrfr2CDeHYngVHNHN/7EpW76WKSwnOPYxCfRWrhZ7jO3vdRam
8A2T7JZo2MRpGM9PLHdgj44bowmM5tS9Ff3Y78Yq057wYWkPrlUiVrAl6X1sSGbjADA7Xo+mg+fW
0gdwuNx7a7dDLQ0O+WppQ3wmSVejFp/XH2MeY0zzmpemUIp9X1vYA6f96sEYK2JQxizdlEi191HX
6C9WZhxREjlkCKU70yFqwywj8eB6mYsuU0OoVKry1auGE4UQk8Bv/ms70ZRnG4X3VtgBxmnk9k+O
jmB9fsn0i5qgc95Km455yU2a5ieV4CFqy7MChGfyTVRvA2R+ZiPel+UND0rZBW+ehVjIN7TwDM9c
OVpCV9ctgc330tZe55eW/Oq6c7x3h8bzCl1Qf2kshluGj2FTCIalJqzB+mLfvKS1i2SBi3Wd2Jh7
wsCKcHdbxdVEXnXtbekfM+omg0PZDlsvP0gk5YgaCcT8ivm1XtPtwE8BOtbfi8jXTrjvzTOC3BLH
2vQQvE2+HgD2gT1yobQ44C5STSwDD2l2FsZeQ92JnX5mwt2eH3L861O7nR8beKVWqR0pSwqhK5P1
0Soc2vJSOfFnySLzp08rhcW8/DSSfG9DQ8HDg0M/9wOIe2G6jgpBfT3tPhq/mhiYUyhMa8b3tiZ6
XvTKKbPSPzbj9HTex7Jt26mUdLwwdFpEMdZfX/f9Nmm8eDixdt2QtKzzbcpwUeshzakR5c4bzwy8
E7dv7zQOcEEzzaC7QKsvi8Y3bwzCbV9rQDwFlcvH+QddZ6srPWkVDG68joy0l5Q7/Ra/DsWsKaYC
jaI1XFJc94MH2RCIUO5voTXLVnswrZeOe/k1qlTlmgeFciUpYRsaCrTgf+9PyBxbOBwkMYz1thzC
A26M6lEKP3m0n9GojBvdELTMZKmdxwL9o2Zl6k90NSxIyvrdIg5krdidcUB4VTzaHZDL+RVWnHOd
BfZLMnT6lpyUazroxqrDWfvSkrVCAbD+GbaAOYcu666en2lHio7WVBmsfw4btBDOq4whiCLwotag
wjfWGmeZFkG5U200dx1SzTsjFB2jRJ3MUDBTHVzlj2R7FVgWzA0B7eoNtUuycQtfrLPJS9jreXRQ
+GaxrPFTLcA1Kqt31vbPRKNnbynxJ9suRnCIXid9w72G28t3mkttlhJcJsDsrOiDR591zIaSHt2D
XHSwMTjdWH4zp66iclPTGtyyNPHpMKrNqkd7+tyg8Vn6YV/eExObJQZEg0VnPZySwbhoMoUCWht0
t8Pi0/MTQK9FXZ2i0kZEnwXROmjC7moxSdmwxkEhrCQKBeGkPge9znCn0LCiQ60xj2Hs5Mw7RDY2
jYrv7TKl5VHesOub0rcUNwETffjjcA58aNELtOHIfQJvMSAR6PKAnB7WXTgvKZX4ogRn2oHuCfPk
pgTZlIPSdJN0UbzLSD1XVave1C4wOaa0zeb9TdgfMT6mZE+IDmo+oSyVqV0hYtQ35IGkNRRxehBm
V9+skTh6vB31WmflQJGw7VcMVM5aYaK8bVp9fLWp2C2CPGgvhnRjoGtLxYnFq6xy45x5LVH1JJ9s
MZU0W7IDt670SN9qKeQ2raiujqTTGBdABFQtUs5VQj0FRc8yFWH2Uyj5Menc8R61tb4d65qZq540
d+YPp/kFfYjCpkHY/EDIdXCmseXz54n0Z0RjC41ccqLQ2TFwWuVGHeN6HwfA5dEdMPuRzQ+w7BTV
vSg7Qv4MNG98rBN1eCQlzoRR7Kz+3IX7h/PAzB7mF8z7Q88gXUwErAt5z7yxKqKBbBQzy7qnX+Pz
tSKzUqLohKTvoRti/7GZNrA3jIdUff9zT5iZ3mMq3JWF1OYy7zetwD9WEuIsEPVm4415+6qiaCXB
0GxPCNDb17KaqkO1fqMRbV3jiktk2l3jwt5rdpnDSeVNoZN0yALydD+/iabpPWnG6tqVZv6iVfoi
MDObAMdwwHmQYbHsp9UKoBh8oZqrL70wxwoxrWqQK34ZFpPREiPrhmG1fx+aa9Gbxgeye07hiHIt
xpnhKTG83/P+zjcgjI7CfwyiJDgVyJxW1fSGolSWqKG1N6xfwdYN1ZL0k7a4cxIdDLs0PhTLxFdX
EfMe+UxqWAoaLyCSEpxYgXeufUd/aR2IR2Ddi7MBR/KFysJvtSRTYf5h3pbLllSlkuzNN6vRAaYm
RKPX01N0XDfymaoz07qAWFoDQJrj92unAlSfQT8xRYN/fNgpyuBgxC7fOwvaV64SmUbmIgt3Nf4F
PZcPMgGYknUPZcdPwp9Jp737WUOLq6ZkLLGQTrfdVa0OP3W3rhalNgpYbATBGkJDB1ydx8RPj1R8
gb3HR+Dx6R47CTW9ErFW5FvLRq/JjSGsQNIPW+ouGZwCF7HLObobLaPdty3VfZ3EYHoYx94Y/cP8
rNUKbyXIGSBqvgovnspGMBAsNWcI1xNB7dCOqf00YXhkxJxCBs0q1lVl2eYqeJkk/cFIy3oaTfnF
dcgh8R0uzTA72Un/lgwgF3MU+rWr01GK+mevrtdWM/xkKmzIgQ6TdC/YPgm8dkO5irVu7RgaZBwl
2RhZ8W6b4bhpKfbA/7dOJbfIVzXyHj1fCUlopEo+sS3eDbPFPIJpTLXd9JBGyaE1PXNlyVB5gVxx
DLpYfsgGS6zZ6drecL2z0XgxzaDkyQrQJVa6v9XiIN3GlbxZaf8EsXGp1/6LGfZnXUmOyA5OwVDd
FF9ZxrH7czTFb1yd+PjFeHRHAktCyoxVlBMh2tHo5tDbalTtpm42qR3xsZQCNkuQ7RUBi4awiF3X
5EjzWgQaieArr4nCodQf0s7uqEzwccFvJLsio83ZhbSWhJFbi8rWJgJwuRoQn2IndeNlpqCgzJQL
EBFnPeDuoPGXQm5IvFXNCqFsImQhFbZv6QxQM7DRLpPQP9qGay+EQikG9KS9shWHuM2eqKKEmSDs
IW0rSrwmSEJGBmuvXgxIpQ6ZaaywBJq0X4GLN7C6fTWDld3U4dIGM7CKhu6rdLrhzGL5V+LCGarh
dHdwdHKGv2Xg62IdGN0thDb4QkrpLX1y6QMcXIUhwxLAF/o6S9Gj2O2W8t4rXTx59iyKBiEfBhZh
vEXzMG5LSbUzXg0exhsr1ECiRdotQ/O4CLkgl64/GgtpC9p82kgQNgiOhf/RZKZ7UAcmPVK46too
fnVpoyw8YjSX2ZCibkleatc2UbxxVdTSWpd6dhlIgEdDKQk9absTiyabBGt/4Df3eycGRkH9FCjD
k59qiKg8I6RBy9pc7cbsILvwSXNwHgh32PepV69yjz4SWK4VY03T+vQThDgJv2tPKF5hZCD+Qw1z
6J36ZkvSrQxfjlsK4M8RsK6tpzWMWFErl5Zj/maylS5Ss/1Kpo+MUn2l+RG4/HLp97QKTd95q4rw
t24oO+GHd1ynpOeVdNryADY3hBxkd4W9juNnS3Vpo4n0ZovC3/kFtjOpx+vcgube5cnGLsJXrYh+
UtdBatyGlMfWUeBd6P+xWv3l5cWxQgaWqpFc66L3F/HYkf22igdgoxq4W9wxKUZLkAWBk9wZ62rC
28yUtIxuL3J3LxixfF/Z1nXwJcYOxUjbvYhuVBZUGYc1aFaxcSxZHlq3Pyas/pdjZC3pOQcbO6/c
ZRrVFzo3q17xnx3Vw3xaaCCxPbrMtfjBwM4dTF6HobOhfCHHyKf4pSSn1Rg2RGCN7kWnbK63yzST
B/QL+BxcgbNPrOpA/1mzVFnGSf0SkALj9VGP8iD2lxVFNm70pK/m+UJ6qlzKwfulRPnj9CGHOPgw
3TOwS1ZBw0Idu5LJtkx3WTO8Ew07bPEhnvImzLlphxHGwRSDoAScSmCrhAF2CqsEtVu5GIl6ApOG
8q9KkwV9EajdiskJHhLm6TfcrQ7C7l7Lbvx0m5E5bZ6sGix5Zuf8tlVBcKkKNcOTbrOodC5Si7M7
GtUPbqxT5Jju7xWvT7dtQWhsHJeruIY5EGDwP1vErBA7sthpGX/H4Du3OutOJoZwtIfpc32JdUCC
GV12acekDXAuFBrFoMiECtdyD2bRN00X9oCgdhpqWwxS6xjmllclH7aFmLivdXhTaYxtxE8+cgRU
t0CrL4YtX91seKys/EwGJj2gQvEXfWpxiNGWoujnotKjXa5mtP9b/6533Fmo7ZOgF1hPpig+e8U5
db5AABW/mo7ctXUlSE3F0YGW2nfxJuRpBPCFHLGM45hrPzSgggAHgYclQ4UMQkfoopntcizML2Us
YNsHtI9wCi+jjtjVOu5XGM5+KIgkZB3t/WgAudWcTGzQfcuvyjt7hXFlT9HwFI/Jw0i7uKa/q9fN
daAquATlsqS6sgrMiBw7T8HEBhPUx7gde6feys5+1D+aet0+cc219OPEPvOTT0iX0OX1wUNdsiQA
6jlEqIG4lrhupTXZNYXy6qZ2sMaR+za810Jx+82YwnnLg3hTFUBYVaAEleNiWaxIP4zLT1QY1EMd
dJdDlW+Drrl0iXG3GtbZKIK5SDtEcJPsoXY/mG4fbXOLGJIv5gmC1tIvh8OUlAirAtdv30JZRu/Z
BD2JNPWwlGl4axpQ91rGWkVXip8dQZpr/tqbX7ZHN4T+4kT7XrDcArbjRddiagvl3ZeVKOdSKT7U
8ckr9AcDI4QRdLskkFvF8K5l+THK6gxy7MvIkwfR+h8xKt64dfxNFQE99r4QwTu4NQgd1nX3rlAi
Q8y850/rkPaWkHWzY6ly7wUO4W2R5gfZSpAIoioacuRqYK3N94BGpMXoMii+BfQOJYfjIXQmNi9Z
EBZbUt8nKWNMXA4fUHLKP0iQjD7FKE6lIxD9iFumWY9lxHjTkDJQMQouSmxbQuQLPP1fYCtAs5hi
WMROqIMqAKirlD/aaAqTUPLfuR6vrHYkb8QWsP3FNisKhBfUldZ5QgWEmtoePOsqZ062qyy6STF3
ed1WyAFrUbM56Ski+BiQnLOIw3aVUgs+QnxjIt8S4q5DWnowBZl8Tto4r66e3P2qrH5HHZT+Jmve
v42ljTVcadV8h94Ofeku+Qp3HAtlw9+W7Mmiy0DLQDXTJgeZniT5ysTii+OVZWYLzcizbfpHk1sl
7ViUBzqKNEW3rRdvepRKRRxmL0uiaO+BKremqWu/x7TeEbnWfzDHWvhVRrNRuOhrB+WohL35oyP5
iCATY+DbjL/k5FsiXJIk1YRzT+nsn2mglfD8KJnbtCMMpTsPuRT7qoJbIaP0Om86r11K9enbSu3l
RvNQm+5wyIdRWZW9Ve1UFCt3zwbYBD/5I2tbiJQvTuURXTMY1s/+d+iFyS9XISokBsv3nuvu26Da
2irUTKxkE02r9ZKnb/OnJJ2Pmwlc6SghNIfRiyruZBb7tg/DbkhPjpLe57je0DDO3wDfsh3Kk6Gm
7VbvKRbr5tifwUsSNVVmNqeNklwVUMHnZGJ9JqJfo3AZ3mzu0YsYRwIY0i50VimIv61ZEo3TV1SP
VbUxP3OdRZ7T3u3CYjIDEurPTdk+jhroGDO2smNq5v25HX74dJum3j5w0LwnKicYoo6+1oBFwkbK
SRDWsVEkvcOZBpHXYH0GSta1a2wISBp+pEw+7VgdP7waeGtLZ3KVN6P3WNPGxkTTKGdAbx/OtJid
gy6xPTF4ACjDFho8JHkZnVhIyU2VO79mY62efPZ4F5WK9R7g0eFES9i89c1ocguHyJ91lXFDkFRt
rLQlLlRFWB9aBPDYgVU+GhLllUHg+2CnAVQkprlXzQBJA1ycSPUZklRl1rms+5uZyuSlNMa3zkuH
a1+MuESqZh9oQ3XHCQEl06Yw2wXjQbhlftSMTiFGRSWS2ARqOUEQYuGcjZTaQG2DX61jOh+o0ohc
T58iPsxpflGJnnSBL2qVdUP5qCe2POSi3Qgrv8zxiUwnBMJ4s9oOA3nFKedpYVjWtfJD8UguNtDp
VkN2SAKB9toX6Iha3aEbAWhgRBmz6aE/7EBBDLhF8AxqWcnQLRDsAbJ/r1KMvd+2OdBDC7v1cfNM
f0cb9AYRfD5Uva7szmCL75XIxGEOz/RtjNczZ9bt5DsW2+aqOnkJHRbshHkGxSlIA8EmWYYN/63B
KjMY9Cc4zQYGhlIsO7cmf7tStxaNTcN9mrlilR9ozxj7mMxz4VNYohNAPU6T1coL2wDHL38hi5mU
m4o/nXq/s5H6TsmfrGfK+OmJpyHU72lTdz9p59+VVn/Dm1c+gVswl1ALYtqtOnzQNMp7SEe22NVF
3j1Kyldh1TbrKEuQWs3nQOTpyCsVJDcpMWoPLs3/2YzmuF+plse3bz9l+0X9Ah0Aa/di8s01BXc3
L/X3cW0qRCNO6sSksSG35ktV2OHTvKEN7O8b1fqKYcKLTumeh8qUgJXzmrJYkF0yJHPMTupDOyVh
jr5jorUkxAjtEtDVmdKVRI5y1j3jA7EcwZJks67M+rfMBhsJhZEjohDRuumUk1VYxqmxXHIxvaTg
W9l1xATcvg+E1yU6TqfUeE5iZhP0PIOtkoyEvOAbnfnoU4iyFdf9VdcpyH/Ds0rk1fAKE5ojgwVw
Mew4pthQvUMOz4jGxvA8qjRHNVbHx9CG72G1JNhWrHTr0VmLrh8A6kC+mGLIiRX4SHKdPpwGTqoo
R8pt2QhBtIWl5ob541B3Pt9685aaZv+EHMJfMHUZ7pqPxSmf4JxmOmwwFCQ3IEHaAeveBfqUfevz
oIPAa0d7ExUUaV6eQ2FVwDuaqBgz+bbNsMQ0DSzXOsDU05itsvOHTCVCeELWDxgS3SzVF1WkkWFU
9/C2K6qbxFCl+onUTR72ptVRRS+K1XyxQrCkyvWuFkq7lY61TL3e26VeEx4VZQfgxbnmxGAs8dok
mzT+NUaFzSIzNPut13AOjEAy4USbH3lFuK1jlPJS2eh1Ooib66LrzLvSGE9tBqvV5wxriMV7ssNc
wy17cVpnMtehA5gPJeS8Bu89Q7BQg5gmcVY+d5O0zUZnrvi6fWiySt0NzEqXDSbzS1G4r9/oYC9J
oic8tiGKVBiWAwGcKz64WFpF4p9rQkV3UiWiquvGHIhqBylJZPUm0XYCJ1K2bO0hWmcwdb9NuzY8
MK0nH1ypBvNZKjYl98bCYJpAjhAQHSmH0UuDayaFbr0RxJ1NCZYd9cilbbdYrOJhT1Pdu7cEqo0l
QWmjq7yCXNNxo2KypqoENRYKyy1XmQz6CXFvph8x6DO8eBReYAHr1Nfni9+k97Ut8e9fUFcg8X/D
SfES2urWho95MHqz3+T0NXaADOngD01zg7uorpUwzDcenc8I3z94aS9AgFSqU7ZVTC69rmvZuvF6
/N12lQgSvo17K4G0QX/ADjAPsran37S9zXm0m4nef27A2RhbUqk//BBle0rg95JlS7ABHwCt06ZC
t/jvJH19SmT+j3gYaRq6jTScFF/NdJy/RdiqfZHpJm3CdY1y+jQjOJw+bk5pYZ/Ruze+n/5KckMu
sVPWF/aoTuCsmkLzn73YS5/G4ThOTgm60pLELFuc7LAEB67ykSlYVQ9tNbh7JYuf0omr4FfGuKHS
TzXVU4j0qvnq6BO4S8iY3Qr5Pk42bS+tNt/qJtPwgcErDOtgIrrh/R7o+fN15PesBYUdQtz3EmPn
+0X7/A/H5W9J1kIYNtVWyxa6iXTE+nuStd+HKJ1jo1mZ5Ubm42crVa6K1kQrBGFmQ7au8mrUNM4S
B7G8X5rhaxPuFVn49xiJGgHvR12jUsJSJB9ItKWIwzy1Xrmn2X/QNIX8diK0kx1By0haQwk4KRoV
G7dshYYIaSkNe9c9+3ldv3rjRVWs/B4JUz64Gp6oQZp3z1/5kJnPYtQe5jTbRsY//L76OSYczNy0
+oVDFfYlsgzvTCb2fz9Kc3jQf5w9JjITqatSM3RVOPrfwm56T4ZW5GiQ3Www4OqUKlvLod3XJjfl
GUlpOlhIv6fAPkmRDZQofhhUa05m3Kdo2Lpce2kcS6dSZpXkm4Wd/kBygopcn6wT2TbYIcAxNxTM
p3ux75QDA0l8zHua5kYTeztX6N1W6J9c2+pZkKOwG4dYx4hY92da98o/5T6rfz85VAsZhUVapz39
U/+eqeRwt44GaSmEsTn5YVAoUw74k2bkg8AqfUQk8sm0Ch9LPyj4mIoR+45KcduXhLOKsNw5gupl
4hC2hOhLJWkBTRp8KlgcnVt+2FHJB7rNl9m80QxquqU0lX1YhsHzAMv6VA3Djz9fITK3X7Rq6R06
om2YsranqHXkybIYWCpXz997V3gLU+ZPQx+qF0d312MSiYuSclTreCShwviamWhuJPVd6ebjGrhl
8UO1knupDli3NS19kJVTMENnv+1a6WoE8X0olOqghZNs/ykJ4phCoSguDLEbu1XbjSl6Seuzhynt
UrHNJZkF0ybSewX/bLMJorqd+sgrzwiOedYSW8FwuEHFlh+6aJJb0zFeFlXifTgKUXHoaz7tfvyE
il2+GE4OEclogqMZivSiYo5bCehCPyLp7cFUup9J17wavd/dvQBSSjRaHTbGeOPGhrzmtIsbLDwH
DG/BxRMetri+uDR2QFTCsE50L/sC+PDeAPKsddPZAXTGHzBx/3wCjhqPxUtbpSxHBzP5wjNl6EaG
jUuMO8vCt6FNyKWWu181TYUz4n2Pon9Fo1iLNvlwmdysbQ9Av2NCzoD/xodwk4/GJnJUb57TIIkB
tU3B0bj1vjfzPtPxgVNgZL6gw3j6tndoZYhyT+V/JpJGmnFwTwi9Xnu6GZxbx02OFo0rhisSY1o/
ZrbdePVnr91qg64AuvLPrmfFTRjtvekFcamVjOnxVD4FmFDdEuLRPI5wcJZUzOh1pRi3G2DtbTtQ
g2p70EHOaLz2VoIzwSU80AmJ7Yib5FHRPThTo23uHDXIjkHWH6NGUeiwxcau10V7G6V1DyOz+dlz
a6d6lZiPQ1CIQ98QzVgzEk2LvnIFDIPTOTLUU+DSdxn9+hKN0ML6TFN3Rt8G2AKZ30FZMZ60TKuX
5pjpsM8LhaqgR/xJY1FzruLmWZdUb8G8rChptQ947eQur746WNNH7Ov+MZ82CrQZjsz0UOgaD+ef
k7/gHzWn+/0Pd9L/Yxw2TWziGhJH7qOWKUi4+2tsWFVFdPlVpVqJcpLEByJc+2oK4rmqtHNdOkwr
odhsNF8BFhr61h7WobUkbcq4e1ZeIL1AUhqYZHWPtutSOIw5M6mFeTsjt7C7BeiiavkiyzJ+9CJl
7yJ7pRVag26XaHBB0lXPeG/TjRpxfacY4g5M9JVDU1bjqk16559y6f5+D0X9ywhrCgoijiDO528f
mBuUAzev6FdVCkhsQQhavkP/i43Qa4aL7tvKfRxoUPWxzpUn0606rQtyqyo2CkaepKTFGFacKWVS
Lvu2MCCAQgzIMsq4Xj7272GEq7KvhORA2nJpT1NWtwNwqlvUJlQ9K7d0Auqt4TJNQ+46nHSr5guv
YNNoU01p9Ps/noZGwhrEwtSL5ZVO0VlOm0gVxdpvIpZ0qgKFFcLbU+YUxc0Qhjz2iK0Wbi3HW1m4
5aNPQNf8zG1bcVOISZVRXDw6AJ9ubZWVdOJK9QgDStz8wdVW/khVzemR6s7L+U4SfeuP2nien1av
sV7U39l1/0/5k7d/DunefmWXj+Sr+v8nyVv/rxmWL1H5EaRf/xHhPb3jO8RSF/9iMWJKQZ9Ok7Yq
OY+/E7yl/JeqWapp27YOXEPTSRj9I8TSkP9CjqxZuMYMU9Mtk4ujypop31LX/0UEh5QWv5H5uMr/
9L8Z5n+kPRJ//p1p/sfz/0h//Nvs3uC36ILYbocREmQ6CZt/vasULbBIiL8oGdxs6yryV5GV11Ab
1qUmf/33Oxiqdo2j8NfFBPUyG6W4Yaiqw91MiClT9S9p4bqqFnFsBO3KhDjzSEV6zYViP1r+bCdg
GEidcOoOTuWcKh6tLcXCuzMFTVLtI8HBnpKLJgZoqX0apGkirHLSne1XPm4FNjEg6JVJQE2X08Gc
8VxarDzIoBMPUP9YSeet3DWpmtwFa9G2DgnvcspFl0lW7P/eODYUDpbrO6Yo8o7NZOlhdkUOZo2r
kO7ZAUgYiQ0RlVPiQD7qUPlRgr+8qmX924IetaS5F1GqVr0d8FoVRqx44aaS7To60Uu1gfDdRJAs
OoOoblztaM7M+GgUqK78Eg4ck0ZAU0M37gpr7Fetota7fjCweyK8fYLLIp5ojbdU+wkkb6v9jGeK
4pjWeIabuWXWXEZhtyv0LHoUun5Vo4AbDl/PqvLIm0zHTl6pJBF7Db5gJSOnP4x2PBzQzA8HiCHU
IVdRrOSPGv75aZGmE+i1l53p0AicHGpl3hyixQzUtEYht5ZUnvE16/R8G3JxjPSlhyi4ZwUGPV3P
ACAO8Vbt5C0FlvGclIgGFTqzUnnh1qY+N2sVQfxRTV7AOLIw7jv6Zi5N8tAAkDewLOgIhWlV9MMp
88kFCNmadEZxU0sSV8W6aBzvpPaWONG90paGRifMwhO8lkmwazN/vOaS5gQhqHhqe7W6oUipc7N9
Vlz3mDeojcKuLBZmIZp7VaU/Qkdj+tnYzVFFTrYoHBMVW9dB94/ypy5szZ2iYzFN80NTuHRLLGHs
hSXeMiPST1Ug0u2AXP9S5Ex9xUhscW8Cw51cCXlBHVnVo61Mj8RRJqDbHeuhDgfrIZ+QsCYEMNjl
sTh6pgY3P3OVXVTq+yrWu+u8aari0ASMRn/uggCkroyW+lMXxfTnZDq80DslwNPKA6CsDj1eLdu5
cfSrz4KTRtP0Ynvlzq7hCxiRCirZcBaqbz9XQfYLKBz9LNSG6xmbadRquKOJxqUXhfWKOb51aQyj
ocNjvxsWwJ48H97cQvkKCxJkQ5r8CNJiWuFFkk34V/ShzJ2XZaYbpxZHLoOqs7Ophx5r8prHKDh1
k0RWB9aFYyd8QSn7rMRedw+oOLsMYyt9EDXxtMxZwN4M2obrA7twZqj7Dkw65UNneAxY7eCKGRGE
whcr+lqeS5LmZjE+dV7q0ZPYX/HApvp2C+yjda9IVPoD3esRQXm5selYUckL90YfP6d+h5AsNn8M
k8TY9XRcmaw21RFxiE/uSo+Oeyf06HdZNzs9xsKQNFF99RzW/n4i4KwXaLZILujpC1aklxA4sWB6
Wy8r2vSrpJHH0q9+MpcF4xR1z0yAhoUjPdzw9rjJouElMwPooorHVY8zG22GMV61oroRJlVsJAvu
5QhM5HkslB2lvPAtsle65iirEXnOISBu5C+beV9YGoSg+7W3jRRd7FNBDL0QSfZEMMajotFvjIIG
rorlhqesCb74vI9xy9oCsRjpmkW3MYsIolSEdLd1cPTP6Ps89ljNasG+j9TnUPH9W+0nW+481VaL
qnY10/BK1jbSTLdVjhjE5+aIsCKrmaur1amTLrzDMbOOeKxJXrCOaaKY3xstHPHskgo7umm4nuvM
CTe9vtFf29YPd71jvHmZHR4j3rIWrW19kOtBXHvsloAtaA8oMBgJaiiebL0PL2iFIWbWxAPMiRIG
2i8I4S1OrBajn9UVz6oePlBRDfDNWrC3S5wJRA0u/4en81qSE2m36BMRAYlJuIWivOlqr74hWho1
3kNinv6s0h9xbipkZqSZqiLzM3uvnfXzt4WnZVepR3A9wQmhBFXNvsvqzkhB3kcXqBL7PiwVwKZO
2E7sTYtLLSAWovKTDFtirYaDmfTerzxuuPhWa8u2tt7XffXh2sa4nyyzPOIB785RowJ0q9O5VvN6
0fT8HhlOcvCGar3Eqf26JON01BBVPnnSTgIqvn5XP870hPTqJ3CeKAhNe8tSPFCr/afQ7ccghOmw
wvoZGHKd3hl91BhKYdAURVKHZGAYh0TXvgtY869p3CGg5qHZmbE+vgm7fiWtIv2DHwzkyYRHrLYB
x6yVh6csms8tPr8wsrLytVtc9uqpZf2ZB/gi0Tz/pHO7a1lcZbk+/+km1J84DF/J3lx3mL6MfWlU
6QtEX2LQFPmreNSIC7LioAZ9+bIsax5K5WlkJyGIXkCnH5u+N04VzsbAKvFzyTT/UPUDGsYzd1Wz
kX0AiQPeSmiFVdnjKXKT6qANRbYdCiLQYA3lY2l8qQGwoRG150TwW7Vdj2/lXGlY19I2/PdTvXbc
3ZTREWSLC3agyO//Xia21yHDWieQLrqqXDSznzOwu6Dgby+rlZMdOBndQwls7Fh03hdxETZ5DI0Z
X2arqzdYG5uLw/FWGmOO+uchvshiJDrG8kfamUSUvEcQaV3w2tqXfz9K1QwyMj3oHDAEbkUn8SB8
tGYDQr8WDRwlHNRF2RvHsuW7t3rOuGmNXnvybGODYcx+MUta79kww39A3HUajUuWVU8sMa9zizvN
KfT8YHvdhwTF+l8TrcfIyJ33EuVq3muf06zRoTwYyPR9A06SXN8Dc0X5NbrBgub2MFvkFka5SrfF
XNkkQzjqSD8mGFKS8juX6ljXjwWDYRY7iXlkU8x9cyOJiRW/CZmjR/+y8G6Led4m9bBJNQy4ftkf
EECR04Ph6OC06AusOVl3/EkP80lvvOhq6bdNb+gns2sHQl5Bcj7Cr3aosgRZoyzSlz63/9YHE8+I
3sXlbUwA0Px7IQj1XSFJC1LDSAJ9jb2LGoV7Geauv+TzCZ6KwfS+6Y6Oo9qPB3QeaLb5qyinL6Su
n2ll5nwP7XzLF7I+aVGaPdGzZU/pCGzQsibiPZbc2Y7ZCJVAtsXdHPDrJY7z59/PSiu/r9nM1HcF
KcBKTH6JdGZlSwQPzJ13ooWJNFzK9pp5Odj41qg3qu+OGOnGF2ucSWBSlfhd6ETxlI3xM1rTOSKT
aJcMo40ohJiTknXeq2ZUcVh7SXVL3Nzbta6EPOBqlT8OTspCOS7urRBYujH5/e6b6ZplmUvZRmrc
qlnOdY0reGn4G3UFfQ23noWPm8AACWIqBH1yRZ33mNUSIzJ46XJkqVAFHRKAZ+PfXk3HPmNL82aZ
lUblVoJayB39bBLqttXY0gHZLz/H3nmkN6nnquRfxNxMNtusDZuOgDwWEd6r05vyuDbkI2VOUr/0
3e+0iotb0Qp4RQXfMvZrxe3xxt6Iz2zICW9yisNxPrPHgv1L6ClPcQOqya0P1ipRxAMoS4EuhJM0
TfLIdURui4s4M5kJw+JlMWdMFMBkiEbL9+U0HLXEm25E8qz3LiYAfAFwCZsxf7cWvqSqnI4xCdZb
b3U0Hu+YI22xu0vDfRWSYa8uupckJ494oNCQ8Zdhu6DWki67ARy6ul65bPAkI2wCw+9WI8gpSxIB
MO5q41HQu50TLrHZHSxj+K1cc7nNMXIVNiwvYniuKsryrrdw83U5htFm+eEf2XpJl/421CMvQQn5
XDAwBAtIglxiKywrRslQyanIuGh6dfRSA+kW+EKIRB4Dzhi7XW/bcZAUbfnRAIrakl7VPVKp0ouZ
DD/M1KsbDZEfGVxPbh5Xt8Zpq1v1eCnt+SZmF9XM//9SguSCM3dmmNuByIlS67h2XXmoIJWaonMo
T3lBjhNj+Iu0TdpZ0wkx6hDU6OBY7gJeKjLcNGOJ69J4ysld/DQf9dCQ8OmMgEwTYV66LJ5p0aCn
DTW4xUqQC0/MCJfMw//eJfZzWcbbBYHQprIs46Vpl9Fvlnb6+8kuE63AUNyRxSTH0sxaAuPT7rOp
6wYhCNlgZaH1O6dBKNVbOr+m9zkpb1y5iHgQm0bFiigFy0RH3t9YmwWQaujHs4kiv2Kt/DC6u8qc
b9w1uFNLL9tPNcpqNuOYXh4PABsa9dw1rxS0LokUxCEkvdSv+djUCB2baTf2DRQX8eqkI4AiQOCX
ZoLVFOkd2r+8bbPQUSPxMRWlgD7nrwsZBH6/ABBORUOalYVOQS2Rd2ry8beSyyuwC2cTcZD5Rn8k
U1v/WxbJjpTQ6TdGOd23FeP+nG8Hc9kEKFs0aMiC2ExgOF7vU2E3ADstYL55ZOn70dXTrYoEDm5R
E8S4qBWPS7Xu4WeP12xhGaRRhoT4XZMdhO6Qsu3OM2XdWJz5VtbIsxll695Mrc9mQqOcLjzJtjLS
Exl/mOU8HAtgG06jME645V6KfsJMuIJHcNgXHSW0PjvTrSd96utnxgLWTstNst5cKxBrTLoFtjdf
qiUkw7O6puOY3+vO5oqQyJDS0pZP2FKP4+C6J1KJmfjq0S8SAcvvlQwdDrf/uKz4M93xuMZ4JcVY
bQWYN+qqqgjyOm12CeGTgNHYKOhxejBSZtBlk+ISn7vi2sWeOsrYad8s5t50t9l9Gh+EwqZYwjFZ
MLINyfLWIpUPjKKCcCLLIrQeiVqO1U77GgKos35PToceX7ffe2m9VB2cV3p0Ddz3eMpW4yFz7Nwg
qmvDj2DUBCOBQcrG0FSg8ZSLK2j82CAPbCP9+mc2O2hOToSinE6SgMsgAx5HnxX/p43jnRbGymMU
qjbIF2BE/QOwfRlyxPhpn9QB5A4yNcoUfN/ERB0l9RbTLKw4C1na3BhhI6wPw7KBBRU2/Ccam84R
40ZyUu8Zpbw10SwJq74Jh6xYzJticKjfWdQHbbSa/kNQ7QzyzUkho1RNzwJsMO6ROyGVJ2G+zGHX
gl/Y1fgQI84qBF2vq+FwbEwI5Dy0GRlsvTxhJ3Y1o+m1botLKW18sd4NP+/fR6TYFtMkBAa4XogB
3MOCtWbTtTHODOs7tRbiJnUrCRApO2wM9CPrd1LIRH6dnQb/CIxJIrGDljgWvyn1zu8LzOpKEV9X
EmPFR5VNcwzEgy2eOWRc9ES+pdq6X7rfvY3WyVsRAMBj2rArIo6t0D+btXhJoXAFfZwErfkQDchG
bPr+OjwofmIUN2euZ7Zs49mMF4AUSQOIWZgLzH6ktcUUVUjNvBSdMx9gw8wD7S6fhZf77JDxNOYi
g62GHeP478Xy0uZYo7862F0oVxtzBKmM/API4VBfk4bhvZHOyRGs5PfUOM+uJ35p2GeChlCQ0vLO
+RrPAX7/Y9nES4g+CNqxeBfKOxjEbx5IcwvzSB+PEf2tb4lWbRuN9URFkhzpXFqAOsIa/uuG9Fsn
18xHIETsznRzZ/kK9PhlMmzSi732ZdZIZVQb2p5vx16YKALapb7nwF/twzxrLMjAtQZlax6yWM/2
5mCwO5j3C/0RsmQIlDJ38Xj1rR8XP0PrVtTWNhOIF5zRRIhNh2aenqe2/VpT91Zl2T1ZGrDoUXru
Bus8xRnHAwGeA445dzijbcuDJtJe7FHt5l5+2830n1jF+8OsrLrkLxwyFGGcQVg+r8JYUO2KZD8C
iZ5oUMBqlbmfmeh8I7IkpQHRFvnUKy47C/KInQci0rOTXvfzVmchnihnPXqkiIQGYVk8Li7UcKt/
TDgwThUjTtM5O8UmxKeG/bjLqaCzCUGMi8AYwI1CeVm/5MtvWRkdmNkRKEjKVa+WpN2xdCv80lxf
JnsKnQyGfjdHFYA62HVFhXXDan9nrh4FfSd/ai25eC3xRa73yoxCR6c8Zj7pTYg7G1bx3EXWZq3o
ocxvzyjKjVEkf9ZlVEcE1j/TjJmhIhA8oNRfswkHQktUFUr3o+qKXwV0ooCL7cPVi7vMlAHPEq1c
NA8G5ru7SrzvPPLGbd/LLjDhMi5L/qOvOUaolai3LHU/WUC/rOl4YTGWbbArf00j8IzkYUWDe5tn
xndTIaWbKusVN5Y4i1mKoIgRz7cSojT8cdCDIAMX2fuF6bTcv91Tzuier2ZqhpAUX6QgmgN5Z+6L
FAcNM5Y+wPGfhqKwfilLfGKQZROOWc/HoLllbRb5rUNcUNf0e1bd44UTgUjXYgtXKPVzBd9xTPdF
1eAO0ftAdiYT+o4AVQP9YAU6VyGYgd34Zk9r52PD+pubzd/OfALPec7n2dsT4GUv4r9Gsm8dCBL2
JfTQcSnPJqRAH//zeNf7BWDS4uihRQ6JT/65n8+SU5+khiBH1QisZQw0BE8600C/KrQBbUs/bUmO
OVQluy2QLsveKeN7MYNFKRLSabICbqdb1LfWjTbLzKZR6K04lartQwH9NIgXPBgMQnE7CRL0dOai
8Ct2ebaj0qUDAmPgqQupJutLWuHLRq3lz1rbfHmYGNHn2eyix4QrnTdK6kbv17CWmOxO7sGZKEjh
I2sa/tRmABCNdodBwtx9jeaFiRRNnG3yTre6E0TWsHPLVmw8ZUtfm1SymRi0bbC/MctDCYFMv6Bt
GggfUsnqzwDwSZl7Bx3pbaPOvWuJDdVvXCxAxYCrwbXpe409IPFwf/RiFWd3ae2nLv0gqNE58BDt
Uw9PRW+Sue6lsB/7OtrMduSw7+iiY21NvyJTp0Xn/xptKXpDXPxuMNAWmIRSBqDo1K3T1UD2U2GE
BROzneYBOYqJYS1kVaLQyq/64m4blxAVYppvqtuWWXFMe8KjLLUd1VT4htn9DAJazqBdY8nNQpX/
Nymmv24+DAGXixOws3gZk/LYdHhrdNkR9NEzBKAY3oL4L/eGPcHq4anu5jLfITNdMCp9dxFZHu0E
SkL/Swzvj+Na92ZefhC2I8t0pO235nDu4IKcUYAzL1phfGUkKoTu3MGmWcTJ6UriivsROFB6aG0Q
+1iUo2vJ4CtwdQjZg219A2CttpJidRIlMMW1WvEf0IJVDJRnRzO2bHtIYiAsCzNzs+udzN2YSO18
vZpEEOXlbjSaM3N2XNcsPgIjjkkygC9G7iS5Kqm3s9a891VuEkYiqoevEYBJLVD1AXcMrcz6xp8C
qKtOviPqYR9VHxrA0TsOXtn5DcPhJCPEdECptRsewV2xmu5KolGcOlQFTL/2zsAoe6Tda8gOI8Hz
oSbbVlBvaKLkK19Fx+Cjr+NSbvRV48jJbeFXHbLYaASHmwy3KspBfMixzp7MqaEFATW0/d8vxmUs
rlgNOdVXf4W3k4iq2E4V6uh+LWf8aWa/E9gSbq0FYKjKCb3puZBzXPZhLPvzgBIncrvyaGQIU6MJ
G64jpg9o9sZTa6pfcIJ3emtbH02JzHwRjC1jY+w+NBqZ27qS9eH0hGjME6oZOJsXb9EP8xjXF2rY
+EQmdO1nfXcrXNEEpeh/s6mB9lYNW912cgCRyW8cTHcHDRHZzOk7q/fTEk9g1vTu11Saf+qilAfv
8aEz/kK6Lrxtlb8k3pIclh5dedk3yZ0U6zDVjXc7a+XZoioK7enH0D8wAYUdg1n0hXTYClyimhEW
58tuRYFzGIaoCAEzk8Ok+cNDhJcyS8K5pJ5Tu/E2q9GDByeThX0LE06mUPpOf/xdPelVGy0552Y0
HOtuGI44Jl07hRklMfjEhcBamT/cPeQpx1Qtp7IjlxOEOrV5JMN6FIgJgKnRtwp/FALMWCpuZokm
Uoj0bwsBk4JqIWOmyDHPsfyEOqKfCqm4bEyMVdM69a/9ZJjBVD3JcpguaeaVJ7ua9/aCAE6r9AIn
uxGBZ5RTSEl8GSLM4qSbVOc1Y6iiWUD9LGt+zxKatiJq6pP1j3ymu2pLeWk/OiMa1hxfNeZk/6GY
WI12Zs3mteFYP+5EcpccSbKY7Y2bylby1jPlvlklzWVOhAchfdFhNt7GZlXMwCfO0QizlUpM1jqG
fOkfVhppMKbOFjTayObeO4yv26j0vgWy3N0ESsNPhhbFkSn/s/p12Crk7fglbf1mCLkTRAK+SG/p
X0xQ/RTks3H499PaMPF2ZtMvSdWEAB1VLoTZfJjdOz3cVi7ad8oy897r1mfOMGiOGNnKqrgQ7JI3
jri6DquhyNiZyry40M2PUK/1gDFSt6H9syE9H2ONc87tC3PTI3cONKEXB7vE51sbRA2K6qUWy3qZ
JOsxRscsKLprSWbyULfTwelgqrcJYNa+NsX5z5rI8doioRpcJq+6jbLcwhDwXilrJ5SrnYu0vGA/
Ko8On+P/6Jc2g9qE+K+A/S9Ia7Op7mYF8N1hQVN32OqUnZA4mg0rPpZlh5RHviTAljfCNLKja+kc
fgCqpnVkf0oTUVZ4ytOUpChL0V+r1uIAxNPFzNU96S2BVqidmdKxXN/Z3vQ52s74vHak7ugTC8MY
dgK6PpSDIl1vKp+aq0sVzlLvXjVVccpGAGqpl2o7V6+zRzQNXnV8Dj7XOabjeU6ejLj/9FSNHKbB
0s86LDTMWf2SyfKU0hhzDHfyaGgi0HgQ8MI8JeiE+XPfh7FxMRSLGxq5LyU5dOA1SpwniJtKXSc7
gesjG66DxkJa5zlw/mR17ITj1C2vD7ObP2KACzSYA7dJ5my/9fe+dkyaySQOhkb1+yFhrDkjBSdZ
D169T1itx2d/kSsgTdwf2haJ62md8NjhX6LZS7ismobEzjiZkasBuF/raK/nBYsa90uwFPekcUTI
zxlGaI+OTjDACJo/dJvrNp2j19ZamtNoiOnAk8ypCqiktVJxVHV061Ig+x3Bm/4c54fBHvoNyXDN
NqrfcrNjDZmyq5nZ9z5DEz5ULTFrTllfUv3h1prJeZwHdYu9EUHUamNYcvLs2kdmsbUqUuTbsTp4
a31dvWWbG/K3ijWTHRuOKBSs88ra2p3Gn7itYAwlBD7VhAD6w+yVV9Nd+GxNiyAbKrbN0rEhLpgz
TMQ0n/i2bha9Y7lIBx/MdcKYVnr0wX3/VS/cbEzeZADYZbnWS4cOFac+c0tf0xuLUBlWcGmW31ut
i68qG5gHraS6uXvMLjSV6vcSyaOzqC8NBHMJyuJqSa++jbiDTWfBdUHk0UA6CrhnYkIGP/Iq9wZn
291Jk3a5BPHX8BXFrWOEYy+uFTMgYDw0Q93jMyZSM99AjzqV1Yi8OcKg3ctqCBN/Yt15jbvaC9fC
4rvlKBMjeYFVRLr9Nk+dD24+0sl7LiVoz7uI3BRqDu0/OyOmHmGuvQHyfJKL8ybJ3TSlEreKQ9xx
vXiXLNYQtCDp2wmdAp6Z+aYgkdwGRt1sogBBxmo7EM4Q9RbkrTr/WItbzeB7MzksFvJMO/Z6pW9K
wjMV181P7IltObFbVFaQGfqyVQLn52yRY5Yt20fsyMqfCdK3REqCWkIvaXRheVGHaWS9tpRYnW0Q
Nx+RVkAMvfSpIxtCN+KnqeS7Q3ZC8boURn83V/Y6MmJ2wirJX1NsSI4d6UHWdOUm0Rkjk6NT/Fcz
aFoLjqqFxd0ZUUMNgnpxCXE2i3MzRWWoqswgeY11/tqIXck48sCh+Cdq4s9E6PQMie5ucrDCm8ZY
SNroWNI5rf1tuAPBX8IK0nymjCVeJqzTKtmUhqQYUxU85pYPnf4Qz+B/7mSh3ImSA+KIN6ZK6yFn
ZbzMtvVkSYe6T1SP/tQxtv9e6lKAvqo6dSIJTfOXgsSZZFRiy4bvAhGewNc2+evw6DD4SQju9oZw
1oEnufn8qxiXk3CbJQCqg43EM5anrJ62Nu1ANM3jZRqrUJC442cjXz0XCTHV6tpu7Wj8LVU+bDVn
BmzUdw5lJ2Ij6FsqaPukBBiZ7dLGG+72VEw+O49oP/Ahehy8voO86gns1Fcbm8PRbJA/ONV87P8Q
sidPMcVdmJSoV8woxXeAbbhaoo49IPAILN3G8d9LFUfVFrP7VyvR4QL80xDDduMxe4wdmGUcIKyf
Vwsgp03PERJ5IZ+4Qv6Vu/kh9Qq4G22kxMYa2fl0M7C8pNBIZ6gNDRIgbbY7SjtgL4pkBbnNaHMT
N9YTxIsfJZtXjMX2J7azZbK7uzM49MR1pDMTNFqykooxJCPJ8BlX5WcaK2owZ8XMyHtg1pNilzL/
aoYmNHvkrSRZP4Ed0NAJkf3g6Bt7XZmNTP0IRy8vzzbGn+0fuCTxDyy9U9tby8mOTBzVQ/LqDRgP
l8pqTx3fyhfjK7U1yPu1/rZEI060ythxK03PYh2+dDwKZ1LniWGSzjavEw8wprC3iRkT0LU2X9mU
BKvjmE/G44WlTRfYhsqh7Wa4mCm5wm7BBJf3zMLKot5po3LCcsXU35YMpPWvjgHSBs9zRkxAwQH7
aAeqvEY+ocjFLVjtWo9PkfyZY1KX+r3Q8Z8AtHqD7TxAV3CMMxBeLcylVZHY5cVB1moG+YS6e67Z
JQS1oUsKHUUcZGS82Io1quJJ30wzMnYWo/Pp349G9qdwYLXflmyc4zju03rtkXRgzHcVB2tUoN7v
iRtcRypleL1QHbTfttltl2RIHlM2kMlgXel90nd3gZ6uIJmSxhObFCi2/ewNJW72Ljmisv2LhFps
JxnhoxbxWW/ZGmPlfAMgCQEyI4Gkd0PXYUoaCdv8g7cpGNENm7zTCAlxOfNM7bLhw5vhgqTZQosS
009izhjPI9oBWjfS5iHxb1t9ym4ES2zSctGug74oX53UVJufi50eCmIxggXH3Y7FsvNaETqFkMc7
ObQc2ypGvZBJ8BMQta2t1VXILboskDhEWBOxvJP52ajJFCoInxxt5BCTgcefpAG/LWaCj6JZB5rq
7XXJt0Qf9GKDHOssxTifLL2mfMh0ri2X5Bx24Gwtx20xgknRe63eumMNViLz7bIGoDlWeOZUQmaL
U+67vNEv+PexpNnltpHZC0gW2ycHhu8kSilYN2V+tcRHaQjx0lV+XkLbb9LkG4Y+P2jLfj9PGFbL
xqRsg/qBiS+HaLmv6ul9cYbiqFL+6qms20NXFmYwyP6Q3Qps7XdbYTYG+MX0MK1ghABY67nHLEhH
UROVAPco3TqeOn9y6j8OGh++09RivJn2xtYH/ISzqR8wKV8IzKKxZhl1RLJUhWbDYGZw+d8dF/Id
PQZhSMQq9jZkZhPD7jU7dLgcAFlzdNj52c3gq/pYuXG+X51o0wivpGVwkHARADLOkKH8fGirK4NZ
2PndLUtHuLzNku0FLNd0qe7VOEUBLsU6dLMEw2KCUR3JbM34F1ofIJTxmrb5U7zA/pMYDBEZ8tGJ
ptjZDbQiGUdQ4Lpmy276m+vqWFYswRMPtoQDdXddoO7MZfIDZf9g2BT8Sa93V9OSf+W05jf9zeGY
95eWS7ZKGJ/gqWI0ZSCHhGW3kL6qUhDYLtOi2emnMxHl4ZrOw96AEpam7tnqWhLvdF9O8dE1eZD7
Jojzrjv1RC8QzKqf/oE0OaHpRsDt/FosQ3/lLdpVyOJJfIzXs5rLs0Uqzs4xyu/6kYzC+HsKWfSe
hM4Z3elTzFJt+pn7CEtYunbXTKsBCnXzRQfrwODNYihAjiHaASr8gr16WMVWzgTS1PbFBBsHFPF2
IMhUFUU4opkOtDxDpGtDtBiTdWPEyXOz1va2XZ2narCyc8veT9QcOJ1hwSydFJ+KkQeeQfpNC++V
gy7CksTevlDKPI/JG17tkKR7bZfN7GecZC42TSGf3aim73On96JnzsRyBvNBzQlsmyyiXM+9uEPx
K13BbArXDZulyj9w4brnnhSruoifdPEBStU9pFpHxY94rvSmZ3BbAE1rGW8esWL0P/Iww7IiZhHk
BaZ+5tBDf3ONugsLBdQVBaL6mI35O4W+y0ht6kKXD4gEqhXeHn8h2rkOeAi7pXlXtgTlZjYX2Vy7
+zjTnyKpzxizYIpYyuyCYepfxix7d/SSp43wy11jxb4H9nGTRexglKfe40h92hSyG5pf3KxOjtA5
h9wKJmSrlquBCpWqEBYJtMYbeztGdPIH+idp9QawocqZ9SBqnfLqKue9zvIPDJ3y/liiNVwPxJp6
oY1FFlVu75fp6p4Qc31k5lvcxt4+y8EdDzPCrcwBmGrF17yUj5kclvS4DafGYidmg7MprQ6Fowee
oNCIRC4Iy5xaqzssA8V1jM2JGovUJi1efNb4GYNUdFb/XnhQAbzU7l9zHsptYU+PFJ0DdKWeTLWh
N/xaZvaVkshA52O9yx5jb1XYVzHm8S6K2xuCMfOImmQ45IJlG+v/I1D5t8jJsmszdEcIT2QEuntX
VyJ0quRSZMhi6AlJieFQ6395lRM2fZvsVgBXhbcMoZM3w87LvDqghuXk4BICCTVpNZEs9k/alu6h
N2fvKur+v9HtnuxWKAZqbHHjLOe4y5CG9UJPUfVCGbSqme78bi8E6ixkwPrSokQo2vw299nWiR4E
Y6Ne8YUCtZoEs+QE7J4grOmSlepDRayR5jRhmJakJ/SFbpBSdvT13fG0Qy67noNJfK2epUJJsnhL
lDIE7pazxE3VRbLcSkfDVytsobKlaNM4GbYqjl/seGwf7HZyJ8tp181zzpANsmPqQpuuPo1CWDeI
d8+P4NeIzXGcjf/NphGMPBtwhjAVdzWFjQ6Q72G3RpX6tXDJguuP/tp9t68hNt/oNraWl5dh5rXV
o+PYEVv0pJs9wImiYv9M/gDnOFweBCZhsvSgOnCd0uL3e4nVSR80bw/UixVJxXdVcqcTEQYMxUgm
3yiFeUpetH7+mAmqi0gB3hyKqEz2PA1pmM6UHVnpLk/9Io9jTyBuImGnsVECh7akGn1u2wf5gN1n
fHiNDAJVZzsWFC6s2Rv9zlw43fWD04DTeuhlVoJEQLRV4HUwa6ZwG5M+I7VO7JaGfoxNHK5ZTcvA
qxXJRoEzY1QPegG371GZZhGqgXFBzLnSOUV2rjIurSInDpWHFRzD4jDDRE3txVgqcNE+Jjf1kQ3c
8+rqdzEScBCv5FLEQ8JxjqAgHPHBpcwp39Cs3OwMnX81Yp9KzfKXoKAMlGEBtLS32ORAJ9ohZUSz
0Qm5A23n4LrQlpIpQX/KdaWHXCAn0jq9g8h0ioJIe7ZQih9pz/twsoEfjWZ6SywWM+4MI71LomIn
GmQw+mO9GNfZh2EQRGxJlgHD479uKA+ux28VEB5dmPFQ/Uzcaxq+0XXETGHo7GAjBTJ7rP+D0Aoh
EcTQSbrTRgePQc/4yOl6RG276LmC1XiEwyTgIqaWPrDDHHl9wPeyqefcdrNDWTNBqmbj1gvWWJ7T
snvVH/NaTxnbosawwdQlkdoX6Q7k2LoD52iSfMoof4JM9KI0VKQi+tIhqTEdVcYGpLcJVXMNqIym
7fro8csUsBMSoT+aDoppmNj/CpD7wjzz1jVPREuRfG9lZJ2k9M+oTXRv7o5xUZsvcq30PTFRjJvg
eK4FQMJZ9gzQl/XTMSeqJSZUWc8xWFE/9cxdAiStG0pcueGW3kl3/ag6CwJisS7B2jyJ+aQQzDOn
HOYwE+KX0xaNb2ldGWpgXja2XTPrnYrvwRkU70L1R6NK1qNkJATOgGgniFXqKYslT9MGC8tTmqB9
8/L+c14ocuIh7t4cj7d+6AjZxc2JBl/ihJyJ6daNqn7JPPYv3TKQHpN7m2GV8ZPE5LoSdbTre+LX
eLQDcJhNODNmnGFOE3CV3dOoiuh4qq+cZR5QAZdRNyCTfSyqt05OEFc9FgWYCY6I5hFEEmCkNaQe
69mz4/7GCgvSG09zWHx1y4Kw2iEqg8UEtwWDA7p2rp1Bzodsku98JYAl10m0a1u0ByNyqr3mLegE
6z7lYBU/uGiJ344Yqgjq223dOgakOmSIRtxsdUTg22V2PysIeyItds4C1gVgSJgVkH/kBJ1yzq/0
0U9GUNvOC54Dc9uPSbotW4Rbml2R92Z9rs7MR4TA3J+t1xmqSeAs9llwkmDQYMO/VgfRZgi8Z6i2
Lc4OYuEBu3E7pHsnXp8y2aMV1Cl8OtTqPeAzTPz6blTluxHLN8rReO+h8gnyxfqJK2bkhVAPN8xm
NZcYZ2XNY5qJb2h60Ce9la1Ok+8wHl8WUdkXc23sLfa3iuye7o0JteaPqgGe6+bmXrrZy+zlRM6B
qd1SGmEPBT18TZLuZOrm3bb76jZq09O61l91kzNjLhjHlPNxGuKEiVwNbCGSaB8ZoO6Gk9HbLwnO
pSNmH7GLakwKqDHjDSZqm/k+K7zaBsloDFTUSxafk6rZKgfzDnOi+sj8706U/NHweuTGhPEhE7C6
/+PoPJYbt6Ig+kWoQg5bIpAEo3LYoBRGyHjI6et94KXtcY1EIrzbt/s072i8nGuGe5izV9ghTp4x
Kx0HbbAPajJJJ2KBVNcYWudhYDKox6GErlCnd12XDM8xcj9bVyM0hPG99nT0WZX9suJdea5tXk7x
GnMmH06mY8nkufS3aIY6t+rGdbVWzpiKcxuMf3Q2IYoYfmrEaJTWsotnGPLwWGTziSoAHV2vnfZN
qzwryKjBCKl4qlh52q32MEv2TP18LFyHmiJ30qpuu8Ue9H5WoPsrrjHSZdS10JIHMxV3Iwkq2ULY
TzRPx9/i1hmBDkWEHPs44MCiK4EmBOkAlzAqC/XaAuy1VLSmpjC0c/NuUKp2SgvLOhG/+qGdWA3M
Ie12OKmTQJekb3hlq9cKNAJaM1a/N4EqglCQKpawkloDzzMm7F7Lq2JTydkikbi2AiEaw/VDTXyI
cSgJjDhClo54eUijwfvbjASfEPUerW2eOyZ5V056Ym5V+qyNCehAPX5ZWlBwjR3/lv2xy37UrUKS
ytuvaiDXP8BpUBdOPXpkv+eJ8UG3OFEpGzZ9MrzOUo66tzCi5HrhOk5CEVwpHLcGYO1OglVE3+37
hNuvxPZx7tvYz2yAnEnD43Jo6KoXE5sRMwF6juaRKNm3qvMHo3IrsUukK+D2bxrHC94uli/38Y+Z
GtZewfC6W3sHVpiZGbv1as2WvWeKupQx50N81qKO0SucyAhpyBE8XGyAkXwfjYBg49zZLU07zuAg
8DSaiRaDI1jbhAVtQwfbUr8cmpAtjfQOZyPYfM8TwH/cEE4Pxwq0QTc/a/JKiqWKHC5v+wR+7BEX
4Rv1FMlOM2WqYmhX9L6ABqJXy84zZn983i0EHiYc/w5vaz6x6N1hA8CAU2u09A1YsJuz0VA3PyY9
cLn2PrL53MyAd9yTN3kmbagO/Z8807TFVVwKKv9KBhJsB9NfNL6qqir700p/yfApJVh1abYLp5mc
kEHAlAWR9adk0WGsxZuJZmFwX+7gOnC4AR2hbwXaEvty819O1cmw8vJS2M1nS8jCi2bDaYVGoRUs
qVjzskXcV41FxwJ3C9d8QPTt1VqWYC6msGqQ8fhwcbdoh3acyTxMeG064YSxpvjzuiEDKUtcMS74
WcqnGvM7m9uxufommXCvjQwadfvbJXXjzSo+vin1ATUPdbQHh7dn36Ye2k4cF511Qv2QW+OvOpiD
X7KLUuNPrLG3ZoHA2jUVUkfZNzhwsd+UrfGa8BTQnIx9jtK9WSMKR8HSxQQYtcP4wNqGmCJZGwBz
KgV5MZYQbiy7xHfXq/46W080qVMrzObFKwWeoWllWByUUCq/e63tudukb6ZbhPKemooSNzzGA0Su
bYOi2SMs48ecza3XRf3dsqWn7RtZk9U6rdr41P8NZdsHDOpbgxeeXLOGKEq6tcg4PhpdquxzOk5n
Fmv0N3HogtH4I0XVgyWv6IoTIaJ8ZfEWzXj46dq8COORleTsf5jriLW9Eac+Bo5Yjz8I7GgOC7iO
ctnHCTwBMgfXya5V1obpKVpQVQwIxy3ZH15lhDqcccTjO3qxshQ7jf47j23Un2Z2x35Y0x2S9RlB
GyeKxeqE3eHFWStucuMyTvGrWDnwO4gY8/RWGqsdFLHuW3rSBdGIn0FhZ9DMbMM1/WqzyYmNft93
0rECLkanGBz6pqMluM6TPwY/FBE8NDtb62mcabMvuSqfhl7RX9inUHl61CTJeCY3eafFTASF07S8
bdJrovX1x5Kddhz8+UIpMMYxl3uiT62b3WAtS1gaawb8JscxfjWr5Ww25/js1knnX4FpsDBzewo5
eBdqw5MAX0MKfOaFwDXKiPldayhSFMpru0Z9IjAalC3p4YFHtV7bupckK2G7jMobDivLoTWxAGvD
lJ10McLeG5MLHsDqgIk5KGn1PKcWwaf4CXSUfTBZzAaJVKPMcAEvI46DBpPYII/CLZf5l/FvOjgZ
GmxeTcfV5MjVaAweRUmrRalNr5qkam7aKssBujCPD+7IdIi1myjTj2qwYQ3JSXHkOlEYDqvWFaVA
xS0vGpRwllqDvYvlnrmOwudGd+ybrM1PvcGPi+v2kxzs0RIcAEZ78FmKRRdVruNdGvMYVinvALKO
gWQeIhYTKPw7nEMNwU743/bygsr6oWmSE26MObnEDBdjmlA7K931dC+ee663BsGZUGKie8CqXrso
QvaXdHyc1fA3GpTstr2tsQDQjQNnITs9CVky9l01/aZ0yGNfcI5J2WPukWHy5zqXavsMRsgbdVCy
UB1JgeWO6hmlwdnGso/ovTq9ADq09uVhZiV3rtL4AwITCNypTu9EKjeA0zEjonOfHCnDNtMXcInj
yc/jwBly+4gP8xMxznUKHfUhpyymUOVd01FmMFErumti+UiMjN8b3LONNPHUyrwBgNXucGM/IvLg
bAOdHMSm9MI5FGg44ih9KDgxZenDNPBI23Z0yub0kkRNdlaF+ayauBhMJFruju5kyjHhvFLb7D9g
xu31Uqzrr1Z6hqVsyaPKvECMVqmIk5aCnobYBsvUWKyCK8jR5iDBq4WBsiMUSHS2u0wKspZpdXuZ
6X/L1XRBs1jBlJMjj1Ah/JadMXyk/GWxpQFXjXV1WJHBhorDRcP+LtX6E1Vwr1TJwDSeyiaUBx69
1pbTYjIioDp/2MVnwyfx3kTw5ROrJcHdJjhta/1FLm55bJYUtzL1c7hMdwopsZve+vRBAYqfIwdw
lpnQeQiVtegpCSbon/qVpRwNmtg9TeH00otkXwLSqVYcDlLRSCjt8uRLcyN59oBUqKex2KcZhypO
SyHV44M/x/2x5858xM5Adoeu6nkYbEorUBlMY9ilPdYkDfJdMKIINObUBvkMAXhkJlAcAoZq963V
+lXOV/QByNTwTNqY15QJlY9Cu8zOXnFwbB/e0h8MWY33jUS9VZ7kQMjL+LEkGHaimuegr3g0tcR5
6LcoH4cbqhII6hxLna47CIYBcn5GPa+pvuipchGs/CTM5juHV5CRlnhKaTanxPpCzfLzNCC+pfl0
p5CouQ6IA2tu7YGegvZlV7BrHbqv+Ah1wg8YitU5Ng5FgTlPTWLIFs0vryHiqIXFWjZJaWmEE+JO
hmOyBMG+bteVV1csD2aaQzSbD1QlHtE6C0dlRbN8S+HfO5HEZY3bfoakf2qN98U2EZpybvtIdjII
Dqq9jyL0um2fRmDhTdHMf7ptAnUtalxmpMwHK6NFEg8siiVHjfUa18bWh8pmR626g7IuDsBdJQ76
tfnT4vZTmwQZIYC8sIYWL9quHoeetEAd4w9EFik0JVPyhI5n1SbZ7oFCg+5u8+wCQ3eNWvQ/Q1T+
UFv6ZfiEwdiF6M1koGOodwo7yD2RMrD5OvNw2kbiOBOe8imMReMHlbnwP+wROB4oRqZ/bdZDSzhv
DtHPNC2xUSbNaSkhLzZUnOCTuDksVlD/pfzi9LGDksYgXNofY2pHZ93egzldgk3IaSWNyfQRl1jk
xSw/N9dhRfO8mV/ptAmznL/ahq2j5zmJBOLeXp1RglA47FJj0wnK2XLh0lEY1shjOFsGKVxHGXbg
DXxoPgbla9DosUAzMhm9L9WNgY4iro5CoBaMBl4xQ/ZrYwk5WXNNDCWHi1k6tRrDudNGfo7r3tMQ
E7CTsAefaXUYJ/Y+cmzq9zVWD1HzmUM9erCk5bHAAu3hQR9J7XhJbjwVUfIp94i+nVkf9XjihFYr
oS3rP42y/jq64q6zQ3n9N84AGxVRW/d2n7sxpsljVC1Piw4fzbSOy1Ky/Wi0U1HiTZtR0Cb6ad0M
EeCwahh0hDNo/gowHFxCdiYJ5akzZWrNat2HujHRq4UdVsXf/85Pnc7MC4r6L1cAbWMNnQVTBrHO
bvEkOsPwRbvRCTgOugfuZRdSL1sCXRCg46oDtScT02dazqLLCligcvApcu6YL1ou77G/vuiiN301
ZUICJvcrORMrKElJ3biQX+aWe2lUuIME5SdxzFY4D9HiZlzJMFjsuj2W6kpVcSG9F4auh5x0CVA3
vIlkjaoouqgNlu6NRBJL+o3sSiLzow14ri08Zc6aYtQeRwj6eOro1mbFQYEyokk+ygdQr5g19eEX
7o3pz6n1umJxMcaEDkNJe8SYi6bKxs4rtlZDKCsvKnWfXdw3O8FSyO9GVPuWqL9HNmXeTQVnez3B
DboB9KLhmXyfzJMuM31FSNObaSU353/rb8I63WDUImyUBVqev3Z59owxD3uOyBLXZp9O8QuRk5lm
cZeSUfAtsX2KhP3DaRpD7Voz4JUdN1JLWqG1i3smpdnJTr8pU+NNhCvT+7+aGgc/G9rsGKnNT4Zv
5ob4MSB4MrRbWAYGJZ/B4JbiykXMWSsd8K+MyG9p01L0DCukLFJwKlH71goKbNPJcBdFifCZ4JFT
m1hnBO9EIGPbsIb4i/0fdSB6RRwFAlYgBoS7JMblNtvyF1ssy2s2P1E5yMth6w1vBQGPuvfrAgdg
Yhfj3po5OdsltN/qBf1BP8f1LHuTVAxuXtY3ouhJwOL0hcC6tjelJvaNtXnm8aLvBgZQr7I+bJWV
asKwcFD0G34p+kKUYBUzRDWVE5dDdlWHfU8N9Axyg0uJMp2NmJIeh94zODMx+GHP1SrM+W1xrG1B
d30lrV7Eoh0JeNrnehJh3tFOCrFCmgGMJpiEfhqkymchGh06QCHD4vgc+oodsuriYafBrK1FrxVb
5MNEX0I6Yu1OZWvlXsjzABDZeRLMAQTxM2LQe3LvyB5s6hGQoALkhfBpnCQsFHHggsV3wvkSxi2J
gzgt/81TRkh3cQ6LnlaX1Sg+wWyXeyepp1BlgbTI9XwulOhn6FeMj/c6WqyLbFmYMVX7oEex5fUG
ka90le6jkqxg+eoPVkYL8u7fTDPXpTQKLCDkxmemExfoGR3VaXtUsIJB0aAB+EFpoOA4JAuofE5b
mpChVYuEkHQ6dhidcQyueRmsJhqwiFG2m+bYRSuiu5L2bpIOus8x3uCCmkEDDUZ2YkhAEq+Z0F/N
aVVOOF1LWU0Q0Fhrs2OitaPC/d/ksR22QhtvzaTuubSH4yLx/RYche5DOx2XaDZOC7iQnVa95rZi
njhQeElRmQc6B1TASt1C2R8mTKpY53MFGIWNHT2IyvgANUKi6FaTQrg2LJhFJDxtwPzXrlnDtYe2
E7V0ZuDfPa6C54QqGU4wjzBxEiTRE0rofSHFcqC7bnBXde0OXW0jWUCqPHQLCto2nvkjqyO3HyDa
U/iJoVoMfxzB1xNxVPlEyuQ7V7I8aFesRLuCEJ9rI0RBG2ylE/smNtjU3O4g4nyafW2dMHb+pNFi
MJgZNRjw1d5rplA8JtcKL88KWCsjY6jokXHrUiv8IsyeH0dC1X3B1K0pdbOnWHFDUFNcUpeA88iH
zjdCmORnkyj+aayJjQr7Nrt4nstSe0z19pCpafy2VLF6zgWZqf//MWoVe+84tWDjwH81GDU5UeXF
seexg81aojilHmkryPTxlGpmCExfhENiXyQpwfEgmAtKEcWhAKs3Eiq+rJX0JSXaH/yLNOiNo6ZE
a1BH4n3GOLYrlu4rlfTUQxjk5TvSQn1blPjaI6CEasvYoq5DHyj1vul7+YWWDsctVy2MOh6kGOXI
9buOposTzElq6xUcWcuyjG7NAYrgmyLTFpE6oEUxoA0pXUEJxdPjGMsP1Ui4Xh4ST5u32rameM4F
K5BeJwE1WDyr54FxjUZEQl4WE9JpHYv+1bZY5rNqM1mBiAnjUQns89I4o7qNS3QvL9RndczYy1w5
DJ+pa9db3syo4qsKBT3OPvum7W6ykOikzsyXvHlL7Y8liYPSfo7RJVa0EXrS0DMJ4DEo6uZD3Jbn
0bIvXZsedCUNavExi/Igj9TcyOWJ88g+xpLb2M9TFGF5SMnbOYvbkKTqOA9afJtpDk7mzuZsX85U
YQGgnzBHTJ2zIxj1UmMCWKkqMxM8IWrY8+yVFedZYcXXDVADZkp/afrONaI8c0v6mx3B/KZ0y27o
emjh8WvUn4wRy1R8lFYLp3YaKgV42MnrWbhaDbHIko0F9a2nbiRRgFUAAepckWETa+yV/EZqZoKN
fHNQwBoAHBjNwwYT9zx7qEtaht+pvk7pt93rfqNKh6ZiBGT9KYG0UpYPyUZmovpr5PQ9U4tsmCJA
Pz5M8opQ2H4kBnfiklD8Wj6XpsqCmL3EwAiFeU6GozLAu6ja7lw7zonRg1jGl9SYj3z3YEstf9Tf
6JkJKRx1i2kgP7XcWdgDsetfFApaez3md75Jr3GmPg3xi2FUe7hYvlnuIum7hrp3IHpQpW/q8g6F
27fiCX2UMUJiXmjY9TNTac15blgTCvo3+7+SqCYuZzAI7tKCX81nL4d9OTUCs+a3ZT8VDbAGgjmR
143wuxzpxVJwb+UXQAdFRhQ/+7TZbeh5vYt7vA2r7TLex3iq8B47tLVI4NRX5JDCZrwYQr5jtx9r
Ru75lLWtB5LGZQPxBjhwN2Lfprx032s4Cao72xwS21fstUFONp4T0Cx/kHNz9c0OxknPcZ5qBZRZ
eVKQ0uBLsE9Cek/wfUy7ijrcRjsT+hoMTN+6QAVhIdv7qbiVenmZ189hCnAhuhKFbcWsuDIf42oG
Ev2xmWWEM1qYFXFUJpiKAHbBYLmnwxEbl0UXSeFmHTUxuefwGh6rJwoVdz22wBK3nx7trbz9xMHh
kyoLkjl6AY28H0F5UT5Fj9NO1U2qsI8UeOmsnmkygwf1LxXmibrJXWxc2OhLi4FJovRUCtfyNuG+
52dZpqeBDZAdl5zfNsnOzW14qJHqa1V0pjKONDLUDzTk3NSDOgnr9ETK7GDS67xSjjlqh5jTP/AM
zjraUWDZGM3vuHnKla/eWPd9+QjWdZc7z2r/rzPSX41rtsp+DIJMch0CezMY0cz+q5ZP0lTgJ2oP
Ax+V+cTw64HCcIvLjKNEAJiB2EUpDfVbscxu4dhywcnRtWrAIpxTrqXctFjeZ/uJYFuc+RIZU9V5
GLrho6iYjBAJWGcflmk5aulrX/zg+N6R8JVZCKf1TS4vNaB27rldorLVT6/5BkQYudGNz656LvGs
SEYPqYsqk1fwYQdcH1fZCGUsqlF1t0W9V4qFVculAYgr8QLLz0Qg3FGd3fJZr9mtL60/psKNCsXt
TCqsbxVtD5swOuc49t+3NXicnyU2lLg3Zdp9oj2bZCyvYT7noYUTvnR439FDZvOzJYSlGyKW6YjF
9Asbapr2F2jXjMXByEp7XGVXkc64//ZV1e3UAfMsWl9D9zKNlfsSm0NFrhKseHawsX1mPBYlgsaD
Smy9O2St4zfLz7YO7MePph9eexJI9Dh6CrqoNXjkHg8SHmHMmx6BzoDlptcn68HI3sgiN3q/09DM
Z3jykzr688AkVYH1aP+lbCMcRNnYAaGNM0cAIZxyT6Z9nXh1DVNvznsiaJeptXYak3PHzgLlAcmY
MKjpF3SoaRif8yvwktAabjQeuFKRXKzmKOXnnjStutzg8pBVoHSRE+RIbyk0JKMN+wIxUU1d0auu
cNJgoNgNHMOAQjcA0SRVyQM+6EYd2QLsRe5X/zgBuSbbAJniOF7vrHj4vrugkK0TZxzIW5vDBupW
BFEC4AiWxWbqH6tEPKRg/3hTU92Jk4CWzi6/DTNPkqgLOea6DomYWGuRKhlKWKxS8Ht8mJfsgTTz
Xma4wYKAUb+FeHarMbZiJvEM/Eqxg1JHEDoyP5ZZcwm/7ug8hW9FQjV5KOlSmSCG69hMM6zZKucr
AhPsG3oKA/8p8/OGnsjwZbNcYwMSUGS461pOfxbdGeHMkqnGUlooP3LE31O9NUoWVHVBlQypkZ7A
b8MOlNx6Rn8cxBSgPjtTg2jKc6tKHmAYMJR4axwFBSWMmEA8udo8MOgXC5o9hVZ4yzpdgZsigcX6
3bIJBMMvQuuONm7nPt96SXR/Ut5kUjKrehrjJ7qzXYla4oSlpWM/lWlPWrvbP27hcHO5Q9LfOZr0
AkmCrRQvEXuHJWziVbtuvqwwKQ0/05NLu221NpvVMB3oioYPd52A7okUF0hZHoCQ7JDo9y3ArjzX
wTmX9FcMITOym6mXktgBIzFf8U27G+Iib6v7DExDwCaDEdx4GHmMU+l5WLqQpe1QdmSiCo/CK1wq
I+dWBjQVv1mWblvoN1l6x6xlEYUeqn2zHIuK/RjgWPb/KGDPcX8dmp+o+9Gmt7RFv3uxZvkJs1qQ
UGbpMLb3SeQNgjB8QkkwdcN01LfOnzFiJuc2FdQYz2J6bs3viQo5U6B9yI8Fv6POnZp06OkndRVP
inGvpnDqUJyN8tRpNzxzG43KL6N7W2cPVF/tRHRK7dSH+OVVSX3OI2vP0T6s0kNtyO+p+ZuaALjd
yH6wu6uJIamyHNxrM6zPybXVJswU7hpWLPkCNzzhsD80B61HoM5dQHZhLV5oicZVeYjtAlM9khmM
TftHry5KNRwt6CuA1gNlqGAqJZwDsh0og1a/djUR1DSDCNv7W/tebkV3lcd9UlpXiGEfiQqdI3eI
r3wPBTr0RjVdMN1cSgRnouiSnVBCTKmkroYSAo4xh+18jLbOXA1vVXTt9Byj9p9E8Te7pVPRvqvd
Px20D0D160j3r2G8F2oVzNr0cC/JUwGFtdQcIXzL+5IQFlcjw15OSHThNd490tLqKaN11IzYt2wE
ESwAPNXtKdkv1LqoOePPe9NybsJ+gMDW3zodXWPGMDe/xTnPKfxg23YSesiFYdNXbB7CZVf6TUYY
sQ1E3yq8x8RRZLrP9fTjtOAYYu3I/BPIyx+j+KkaBEVWKTOI0wfVtIVKKNDS9VPOzWlEf7b8kqI8
NZkWtjSamc8FxRkRJkUJ2A7cO3BvAoaqtT5Ulf0wOdVutiU/jqRfPW5O5cpuVXrBo/48IYWwWPmV
JIxdRon2gwl4QlADnPBiEmx0iAPrbCOIYDHn8I5cLqVk9QidemCmyrlJpAtEqMKeT4mlf65MY5yY
4BPxXDflsxAqScNpBxWG8zBHfM5dhP7ypL3ZWXyal/wdNxWnU4idOmd+3XrWHxcsi8vCeQe0H/YR
KXvlrvBUuzkL/FCa2T6sSYz4WWDrRkmIFM+xmL+b7ilac2Qh8QQKF1uohrsAs5669ZEnZ4qLwsZs
9yQyDePcGslRzMuR2E+vEYFYJe59eoZoWRLKQYJYmN3apAiKQwNddakNKl8Mny4l+F12/J1m8s1C
KWBFdQQ+um/19965OsnWCh3vLKZ9wRHDqSXegaxwRtsIil7sB/6kkR8cutJnpzn0LCibzvGSeNtO
dwDupJ91M0plaMZ0pUBbriMqtpO9sRxWo/NrFVV4O1hIHft28Wragn5WNCCFJowSHlWglYdi1CBx
fkukoGtdfS6q6gnUqS8z/JU6CUsudxmqkTmCLlPDWT/KwsHvyc+S5enBWg42zYyWNPgOiCvNes7G
8TkCCrTNmzL0184VsolcDuVEx7SGmryBQIejriY3hHwOgZM3VbfR0gJDX3c9xuq+eM+2H7W/gzNj
rZxA72uAvdWxawwvmky8orWYcs3bOjxujhBl/DIt7WRsu8X4c9GYPofZq60HYyWrvZBVw+f8XpUZ
z/LFtVHwUhMTCONSd6mJ2kaZGWopB9L1uFJ5C+YxN+/jAqmW1b4jvdWwMojXBDx+VnFyJLFX7fat
YxGlk+TrgDURNajq8ojk7keyQUUWG3Sew4t0WaXxaZqrxzSPmDNAoa9VoIPLTZruIKwpoE+ErCAJ
k+izJUZilcNOVXHPW3zXwDd+WyjAEHK8Cax316Th3IGOmvZr2gYK8R87/QBYeY7R97r1OEysFfV7
1z227cOGf4EwLOl3S7uuDEi4Fgoo7DPHZBq+sxlyXEwSiEV/I0s3U8BYt/0qYgIGyJRvwFaVRRQu
bDlbXx0d/82AJasAayzj0pV1AZIIA11m2RTYWf7MaYJjXMVJuo56d9lIcezyUn43VTmWi7JLuAdq
ng2IQYGqxt6UvQqFFgcNM37yEhkcyhUIIw9M6i5VDebbSDVXXF2sHigrqX37nHNUceoHIqzT8MV7
lEp0QyfxSLYzxofa8JTj8+xx68TDv7Y2OCixFkxMAp6/sjQT7AIByqyuIEQPVGfmQdX+lPidx4FC
q7z2u/oB++3R1rYdKq62CSTCDmjxruiIlW3lgiETo+8gyA7ilvY1sDYc8ItnzCWmvMqN2/auyAfW
lVDpQ2Itp4Y3WZeWAUccoHQuW5h3Dvz4lRUNr1kAofRoRmf6MHerPF2xGACNsENOXqkRQacgkk3d
c6d/mIjDsnRVSCzMseBI6NzZ7LISVgTWrJMmyaeRyomq4pxKl64SahCnZDY59L94yIRBn9xZvOm7
tvM7sMZqInkWvxnuNRbNVdBGhwkacAy4cukfGRPUxgTsdaR0apfKi9vW+bMa34FE5C3blqsAExGZ
n2Q3sAlCuijqt2HGAfI4iPhksoFi1UO1/KmziR6Sqi/yoEnJQrxFWs+wbrm60dGqxUFGB+QbBy32
17Ivv0DEfs76yWSiK6rooJL8sRr9MMWQvZE+a2F9rYx6Y1UdHPawloAihs4iQkFyqkZLg73Tm3cH
qhrXW+IkBGu4UZaKd/fVkv9qKT5IFDbHRzwwVakEncMxiWeubT7G3VNeksSuEZetgB1kVv4zJWAo
P3nyKZzj1IobMBUvQvBvKV+WJ1Se4TYqPPT92v6KFfkIXGhXAvUsOrIWnqCKW6JBst3WbbaLOAVy
6Zi3574/WOlZ4Tg5ghUUYsbxCgyOfSaUlcQ8JCwJWE0Fxth6a6eAmB/3zWCDcXW+inShQqcPBjJ3
dR4Nl7waz7rEGcw02rMA4ulO+ghEaZCftPbXGMcsgAxAgTPcKG2aG9+RqWkaa8gbzmR0V1ALO7b2
fZBvMosRpkAlKExwXnJDH8DPsi6Gpoc4E+Xx0ainw9jzBZuLpjPIJGAVO/ISg0ader1Fskor2VrD
XdT96+h0+BQTLd/Psf6U1016bIhEpxgw/CUrq12a2/qhS9Snue2mG77LysfPFaNBwrbK9JgnKh5O
jDwTPo6dUwnZ78ryF67CyLO8/EobgTKkIbFobNAytrcRdoVb3GRXW8uu8Tjre2VAoStHerEAzACN
82oYoIcBw+pxZd2kl5rtOc7yVvALXpDtXrvNT1DSQJRLaZiziGGJv82CJKqprPkZBDaelNS1Hi/J
BQLWa0WJV9DbzXCSMkRj2K5H3aSIdmXss4rUfslQKfeDnoECEp1nmswMTq/5xMpvc2rOB3AyZNbH
sTqkXDlG5xBucN7YNzyOFVAfWZFfkPNfKZzACkUbBGStQWAS7ctnxWQc5+sWq02YYcb7Vln9d91M
qG9RDSffemFKGHwg1UGNBOqn6ai4dRfN1LxeEgqZ9mqfDrctzVAXFC0OkNXhIpiPPMgfqSkC9iyA
Bw8yz8Ry0v8UTOlXoPGaGcHG59kfAYvorXW5sshXshV07DT/w/89hPgXE7eKtGE/zwS0lELRHpC4
v6OkfehNq/4pQDhD2Doag1Iex4KzzZgl7JOMxF94h4tfAVD3MDkMtuWS3W1gXpOiUbAdfbQGwKL9
0vBTtRMqt9jWNWYUH0yQ8bvOW9Lkn2JJLKZW4rRqstY+RApnkv4pEamHit8UVC52ALUMHeRXASFR
v2UG1ORVqpheMwg+7ZAh0qqVa6Zx5n0lGoeXSWc8t0YArzScrKa4lzme2xWsxY/IO+egjNI/rN7M
p2xr6ECL3usp450EdwbguvkuGwsvSIJcPBoeTCPmoaOlyDGYySZVntx6ZbvR5d2/JHG2g8/Ia2Ve
/FpWJY8VD/ufJQ1yW+I71EYuIQmU5Ppk42XbrotmpGJx1QHUlYrT7FszepkkWFxGXIR2Yp7SWAJV
jSyhGOkrnnAr1Mn0DinL5bVJfyz1XZk58rsVLyGpvSgLFaXaWlCOjo1qxM8JlhooZpsfdYEEHW0n
4hkwl2aYz7ozlddFsS5F3YWqk/P0I48ragXdEAr5bqQMmHOWjlG3z4cgq5WVPD7vzTkxFSSHfNyZ
FcE/nAhTn3yBA+eBNU/irPbvIwTxSJu+C6052ClvvkaNebNLJ7ynOy1vjyuiotNZwbBqF6lp9how
Ec0owmVY8QhDWDOxwGo3jQbhvH0o884jeheK9KXP7FBRaQHG9BqPRdBaGvyK79bUIE0qmJoyX8G2
BTvAUiX+2n8GwNmWrjq7IlbK6JZdK/gybiJAFPKCPhA7osasDXQE3yx+QrohJb0ENe+1pljw3/Pa
Fi8ERwIM5KBwKZhhLS7J1aORPorU+WY+LsGUmDKlwuv3rP/Q/oCK+llt6gUXlkNL5tjtc3zaa018
4cuyb0qLddUJaXhgKVHu4mp4owp1D0mKXE9DuTyNkstB7UAmRz+oac95RFFjap1aheIQf2kb6qda
il8jPlo2WzBB85z8lamd0kTeO10ejJQEmM7d7Pu9qr4061+ufs34PSlgpcZvwA/HoQnBWmkWl8Dz
Vfkoa04PV8mxfU151QnNzODet4+pQmep7ddO/o+j81hyFWmD6BMRgTdbISHkXavdhmhzG+8p3NPP
YRa/jTsz3RJUfSbzJEWZODXbJXhT28riK2XuAo2RMTj71pRYhrR3YYNcZ4YMWkRnAXIwaTYRh9+M
+V/W/kBDIEfndhqRctFfxDR+cYPuOG33iv6SRoBwkFMNfNzY7nD4OfeesU2ash1EJC6KcQVtc68l
K9X+tPJtkexMY5M5bhzctOZ1tI8mD1W0YLd/C3veVZDEyLKhWUmOhCcTR33u43wTUjUU0BvteLxm
ynEWF5AsbliRijfU7qQBqRc3VTeug/a0nXVsv/w/9bV8WBnMYlgxNxSbi57CFqbrBPcen4qRaig6
EJNO4ynN53UcBq5lPuzyrJLom4t5r3dQb9LiVIC7nxT4LzxRo/YQfsGIMY1q4FAI7zSE04W6qxF3
0JplwYANjR0cr4GcnGi0aXkAw/NeMkRBQ0beUBQz5LDcKpJ2s4P6BhmYrlk87cjPpR0wj8tUzj72
GDZP+TrVaU0o8fOfRH8jWoReEMxZB//EMwcHicSGl0kYrdunnwk6pUx7wy2/1WgxWkTKq0aSWf1o
UNaBjDJf7LttyfZinvB1GoxZKQPIDGa+NgoyUpsl5fAoJiYatnKfU9tzBvGvookvEDNlOAP2AmZv
zzwJCqc7smtOEUiOhzb/gLEwDyiS7D2SC0x1i0IPGbzLbAqTiFuWCOqgfzqC4benZzg6qy9gNcvo
SNwVcSlRew4dcBLiXQYUXkm1tlnc5dkJ1ZNt4C+IeEfCtV76c3CNYtIeEh7kZhW0A7uiLZkrUHwZ
8pxL+xabZETgwiJSYMWnFYdbamhrPCkSU5f5cWY/cC/rN6u6q8gsgVC6kvbRgPdqNOxPCMzsABH1
TkraI+B7Nr+vCZs6QFUbVtUQg38TDtCxhSAd80YhdpW/JCq8THRclJ8Seqcu4+JEvjn2OPNZZjgo
2UvlbCpfdfaZ84rIwRaZkauqJdEnilsD+SCBRRr42U8i+6gVw3OoX8YSpAhDoURF1VUDncmouOwf
OcTrwkxCTqMN69tVkDXQiHmdDIww0CKaZAmxUB6pLfPllHQhzaGO2ss86bQDzqlLrHNHvzTL4VHP
H3D/PO4Z5s4gjGL8cpWMvvVJ3vKvUtdXYMFRm+5ja3xpMmWbwHaiu1g1XfDek05ppOPZrKLfXo3e
rGRJm2G+w4c4OJRUkYaeaLLE3wiOOM5JLAJLEhysERBvYBFTWGrKyhzbNdlBtwCDrTxf+1bbiEL/
hGx+6xYqJhVddLZC27OUDYvzuy1w0AWOW7QqIhXcdsnKZD7f1+NxchJqnaH4f1XUNxJ+JK5Bu6I2
xUeQdU+BuBHQy1uKMEdRv3ql/O7hImcEfhc5HSJ3ah6KhTHPfineR9qnqryZVXg1v5Tu1mA+C9rf
TDoEWvStt/K+VWMsx/bHII2eOi9HZfqRjIT98MlwgH+0gmETNa3F07zYfFmH9EDlA9IWZZFeC1zc
7G8Z+jc0NH1kYxMq94Rhr0WIYMdhmF5VDo+wuQsdfSuAfTpytasbNjL6sij5kJUMhfH0NmTpi2jL
uzRYvsxbV2hfLTQKQxV0LPZhHr8UAapHgxpVDrsY7nYBnsC0ZyqWlbwqf4dja8LpdbON2ruCiOwh
r1aKZbNbjndzBMq6ujfY89QGBb+ILrkT8Vd0uyoCFVUfpMU7h/dWTcYXNHl7pxJufXwZdHpHmhy5
l66mMuOX09xK3vARSBaxYZechSE7LQwXh7IyXoKJHdH0TWGo0B+vO5BDNkN1+HKswPWZ0pwNq92c
G6knKimmYO1WPENw56KFzFihHOJfOue5iR5e4baXcbeE+j9UBAVWehR4ynyJHFcLNmF90pK93H5k
jn2T460z3ZGAU8/GymFuTHi6ip8A4y+PEVqCiGN2Ln+uvG/eFD3JHVqjJD4I09pK+V9XKP7yUvTx
W1Q9DBw7BVCrMNc47i8IVeFbGNMGsJEBRfGU55em9liAIGOzFN9KIT+vMY+bNV4nOJGCu5MkvU7G
arOGzYuVyOIi0TyORpCorLNws5JboAGguSWvHN441iUg61hhDGaXKCC5xVxL3lK5FqiFySp4sBg2
jzwCjbGSXtVfp/aAG2wIgpCFq1LnpQ8HEegqPiI4YSOt7pBDNH+Jpj4z1QC0xdBfhTviYIS3wZII
hb1ydU3Mwje57awGUF6Ts6RsrVuX6+5PxiYwsuWdqvDNYLrd4FuX650dVS7pAbusxEwlBoag3PUi
2+UpckpIr4YSrhVGJQ6LH24UBgVD5RPvl3XxOsaP7vN5KCdaBTSh4zNFPb9GTZo1bhCs8qv2V3xN
6PEvJWpMACPSPt5Nu/ZlfGI4ndO1TSlcresPpgIOcube/Qjfyxdet0VxfHV29RX07gpLy4RJ8Y6c
GE+2nr2E6BYGbnK+x0sGZ6DPkRD10wXEB7MTPEtsE6klJxZno/IdByWjc6v/k/q19jmwvK3Xs+vs
EQqIF/2ocAupWJ4JOnOdfzQcDoR2JKZMPliOACH5za9I6jDP0fgV0hvsc1a7yrTR65P5ILKdsouv
rUv3Y8XNumo2FRZRnOWoA+bTiBx4Atq+Kv6md6gE6JTxXVCGztjhi42jfeSLc8Vn7ot2OFzhxi1s
G/Ebzy5F0IpageeeH62fCebhB+RHwXMuZq9mRZjtyajrMn4mVIcY77ygWkvlA08N8gA8nEN4zOSN
o/i0pJuh3+vhQbIPeXTg9qumHUVx2DE39qXqgEoIHYyAb7QvodXxBUKG59p8L73uhElCDVat9YvJ
1/pHHhyK2RLK2OCzOWGMwn4PEl5NmDvr9PBUW9+NzeR0PJgCHtG6hoezQ+2qGOdJe7JVDrMXuX1o
lWfUz4a7i2Y0fFSfpe4b9lEYl7TchemlrfkRRjTrMHPEJWi5PU5PI+RNeJMTLzf8DlUAYAyqtoBf
1HwI/lup3qXxlEOrN5EBKz9B5kl/VeepMjC+TRuuojsnEQJpxmwY+CgGYxfFOio2ti3pj4JSEQiQ
vXmiLGj1J81Ax2TaOlH4oThpDQ6srQFVecv2wM5POnp8PMjQmmYX/43OGAypprINUgIR6VC9NPNw
b9fqkahmPX4qwSZJfTSderetM09td1BthvqFg4LHO8AQwXNGUhCLCyZm4TeY7CBCwcNjT5qKV2gv
tnC7ZGcp2+kx5O40H4Y3lZF8hDLlbEibQSexqUeIvXY+U85avAZ40LQXHpGiOvDtth1/8Snot00J
x5JlFyetb1anmdclDE4GCupt3ux4iFGhMQ6/ZW8R6oRk1zTLr6SRgPg2E3Vnu8a2NjhVoy9DPpnj
wSoPbevL0t4mEjXbc6ortpusqX2mRdu4zCUK0limB7+QHNHGnWdys3Ig+/q2Dn9my1VKLovqNltr
u8KdtTYnTC9blXigdFeUf5m219Q9mJ0Aiul8qbuNDrLkj4+C75B7st7YqTsaa808w23h6+l24xnt
b4UiKdrqDpUZONhoywyxUC+Deh3PrgzWoFnTfrHGlYhjnjdV88sk24Ig1+2aEDDkJgGFwSmUsArY
9Bi9UcqdKDlZyAbY+gtX4/tic9C+EfiRUIaCQEGsV7KNdKv+0VLOOL+Ug3rL2o2V9hpYLmnUMtVQ
ijNqVV8wHoaXDD52f8K+xcKbJyD46T9n8j9SKFguiVmiWFWo9FRIaSwuEOjiinMXxpEOy5O5yr5H
qE6YmuKBemtohxAzGAURXtiwL+kDX5XaHvjrAsSWFPSrxmSeskZ9Y75JfzE3yrwDFUEBv+l6gCzb
jBuxfPDW8KuTS9NvmesXcEMzvsHXSvOSzwXj965BknP2yPVkqpTORW+X81+gXyYr4mD5mgEP8umS
c9PghWVjhVLhpRvMXccIj8OOlC+jRt30GEf6Qpm2m6kQAH31tghKeuluEQiBfggfC2yBrdX7anOq
ER1hPpJRMD8LdcvKLRZ7mzOYFySDU0DsJsmV60Y5TYzSYvncccjo00NnmWlsRkbyOqYbPym3Tcvx
sQZ8kF6H9YdGV7hKw0PIh/Wejx4HsRrs8nCdITEcr2DO2KbUMjiA28xWhq1Vs2ee6NQu8wHiSx11
a5Ibz26A5XidHQMmxIzokOGOa2ve1DkOMQYTq+G4eLbmjQJwlzinUobOyont4Z3LoltECwEQB4nN
WkUx1W/jj9FxJ+c0xFR4PlLOgJROfY1SpZNdrcL9uQ4tHyRPBX6EAIvUU8UqfGG+Vv8oRNc9ecco
4PhkQSjWNifpWmuOWnRpeXAYbOd356uYXFEhkcEtdyFTKl3OA9dsGPGTbuejVpMSP0IW75w7kMsY
AisXpFgdfhHlaBJ0pu4r2edXK6NNqm9KWATs8v8Nypqfb4IBx6rmM0Qm+ZCas341sI+BQ2FRScyk
wd2+br7SmNXEjhYKMSsuHv2d6BnqJe5McEGd/l6UP3K97ps7UTM9f6TZDL8tmTfUJxteJ14LvrZ2
x8NDFEn2FZ1n5GdsIsj6a5fTFq6JPBxSvur5Ci1i0hlCkUK4EkcpfZj8msJlscI6rmx2abBnkWHS
Q/DoB/ZFd/ZA5Znbdpvc8jmoDYILpDcG9mOO8tZL2OBXqw6/7Ipd3XjmNBgZughs3XfggixBsXYd
VSQD3d6ALCUFb5PlI8TTJ6/V/s2kFcRYui/9H7486AE/ZbO2u+3kfNnWrgXNrkN4aPy2JhhpeGjF
IeqOjLESmcklCCWkZX6KoKCxHkzetCfHxXDhZs7xfcR+edFeS+Mnt76nxh9wBLcVI27+pgL0F/IP
IC4QUe1diaLLQnvvNbBxGt8M9rW97VlwU6uj1JhP2DFZeg5cC3nm6sjHsW+sVMYZG94hrljsZS00
BuxM6MJnYuI57MjIYQm2VInqfMCPxZGGPrUGvsIRifWV+lh103dKanGpztZtwUDuzHdt3xGrlAxu
NiOMhNFwlywe+A0kMDoo6hILgNc1tKk/0P+tM/lCgSp65j9YwlfMiovqH0VJbP1greDW4c2X8jVZ
Z6mzS6vL3IK+pWHwLJPMKbAqm4EdYvCF9dYVZHJciLpge871lTJoJ2Pc496mokfc2DmPNHnCgIpc
9R0SnDkwFTyA92i475QTdoWQgUm/brK1UewbxAvFcNTJ0kDIQZza0J2q6KKMdylB91txrhMjgmvU
okZSjwmalJcZGfwMsze0PB4z6qqSFhIIczkesPYQY8t7wXHHS1edefysgc7SBx0GoAadGNyrbdic
IpmMyoUnwUNnPXmy9uVYsAqAJrWUrzxWUbGloKUCiK8m0/933Vn1+/RIciQHB//OuIVShpdc1Vil
PYdhT5YGC5mdiVkQ57a10Zb1IfNlV8PDE0JhIm+X0+cIUxSoj5JuShYC8Y8j1uAFSEUKf8czt0N9
nfPHNMCcla9SRVwCsho4tDS3rJhlaRWTydQE4y5y5F1YxXsxCz+ETjtWhCrTnKINRGKLbqTemKxV
zU6+L2kek/GPS3tIBqQKhMKId1LCqcos4sJfYhsN1nCRBmR42U5n7MKURFN8d5log+mklYxP0FYW
UBqDLYmRKBl4jMOQE47k7vLMlXK9mnUJWfVLWxGPYeAIdoq1bBHaLaHRpkMQ/RXG57q+TvVlGgV9
xqkovwmk4XhHZxfdGk72svjUmnlTTF8Z9m20nsVny8k7kT+VkPIgKTbqFwQyyqfRduCsK88u+Zx7
ZSMjLxh2BkOxClRCKhK++ow6A/Ya9qPU4ljhZanPM6e/3r93VgeZSN+1xEcZNbusQTmN2YSdBeGG
cQuJBUxmJk0arsfGuNoZ1CAeBGtk5pxZq0EQYDgfMyY+rHibnkm2BBA99ISOAm6t15dYsMv65UPu
Us7y+RmrP0VD6kRIuHX9pUNwaavUzfuB2Rc0Puo4vruW2Wd4beU3TcWK9f0ssqtuACtgwfjT6icm
9kH/2VfGqnMY7V1HYFNZ/S5rn2RjoXe/z9Erog+PQMR7huoY4qTpj/1bpteMO0MDGMgSE67T7kRU
qKIjfGwiS8EoZ2MnahKkDJsIBX24C2U0tyzcGgXHj6071Pt46ftIeKFOY6AmnM6KXfihw8ZFGtuc
3ddQkG82UgfanImdQMoy4maXnbWUjhwz2PoQXZFUz65lU9ds7hoGtOwe/9qC3VDXq76VcyqZM5gr
ag9UbqnEdgrOh1ZDCqhZUdZuqDSUcYHNWAz1O4Hcs5RwXQUSzfjEcpQAbTc1tpGZpXsJIiqr/+o4
mjx64TG2xWsM1SV0jAAViHELJvwKRvAg4SJECCyxnTfhrNWou03HRl+lWm/t/wye+4QkSfoX6Nqp
NFM/sPkOQnnA5EgLEbdvJVKKUuSsZG0FlpZy1YsOo6G2CUbGW53Zb/K4ehqcSsQn4WPeiVL/wPXW
0w31nqE5u2xqzpXQfxopvJEEu3HMYKt0DAzime5nMVjNkxZtAKFg9XgtO9zoQdkdZDt8yZU0cfU7
hbZeQ8GdJXJ4W4vB2CQ7V+Hkf2ZrffdkmiaF5vVTdsCMvVPq7l8XGJjJaSMqVl9FYbnDFGFPUGk1
1X2bJR+VHGqsXpZQwfIY9Boqm8omyHc8qgokgeZ35Mw0qnJGKZRCnVSd3zqXvpOKwX1Jihf6Dfw9
TleC6wpRu9gmYX9ltw/IrmW/sMS03UdrOho4dtfZqRjTuxwMCQvw5ABmA89nS9HQkTCgVgz8QKbr
Xm9JnpCAhymGbjJvZWBDEDTa+KUWGjmdM000QKTwh9fRovHeNmlzSCGnFdSueO1ZQ+LXXSNxlNGf
T8SZ6aRc9f0IJIjPUVFfZD26ZaX1lo5QBAU+ApAPB5Hnd00Wh0UdTJFc2woJ6kmIxb05ODLriFrx
xzD6RZMOqxxAICNCCGsNkTc4a45sAM9kk2C25nABK0o6sq31u2g4GQzZamKojIBPv7RMnv78IBXm
WXXEP7Ph/bek9zG419NS53ZXNQErHjLqh3M+G8melPp9ZiPdHgW/X7YxGIMWifk3Nsahg/MrWcOt
heK8skdOlaI/KCRupMiJU748weq2YLQ7z5eK5VCiaNu2sb4BCmJhIbAGUhcKpzLFTsNYPw2yb2EF
bymn7ipCwMWP6EFxfQGcf1JmiffGLHYQAdgflnutDT1DiXeVQ0pLBJKWwWB4NwQyVvHHyPMU6ONJ
TPYDH6nWdTfA6WRdSCDeAnpLlR6fx8jfaDR0lB6+zXZTBn6rMWbWsjXtx+xcoNk+bIXxdaNvm44r
dpmOxeQbVMwZu7uo9nXJVtPKT01kbNP+0Ey9n+btRdNwUhrOM1aCU528awsKcln7a6iNMX/lXezH
2kujYcPumFDktGs9g7LkmCKbtKHFTRRjJoHkS8htgv5MkPhIVlRJOXPr85yZY4ZC6H1MvtPhc056
eOPHQvuBuwknal61rHyhPPlDR1DSzFyLDSE+LRSpBev0fDQ2FQVI3CIapRLvsUup1Ug4kY2/JHAT
DGn1IkvgStHrrwrtWMvnosTSuhojPEtsdzLWjIDQiMlEp5UwH59b0xVy4gZS4crTXiHNLf61wo+m
xfZEp8xh5klIzaAOspVpAZkgr1ZKV3DMhmm5GYf3xv7U7E/QZ0SNb+zoUaUfhB4w6hnos1Bk9vmx
bWOEhvq6FeGxiTlgumyXgdcOu4u6xFrqwImCdpvkhleAICsFs0qZJLPGhBgLGYBkB6V3WAWT0kZw
K6FongrFWgfawwvQVXBQph+YXCvj2YruXGqhFxufRYEauXUY/f6BwSRzJ9rCNdwQdYKGU9uoQcWr
hpAdNNYIIKidjtX4LtvOSclYLmcuzuFjMgf7VJv36tgTiyJIeyvo6tjJqXt9CL4U4NKsII5lN7M7
LYgLm9BtyCDmpJE9JSDzKCBOWTmyTtkmxMiGeAkHwSJ+GBgjgTUUmvGuU4thJCCRRR+bh8wJzG54
PYQTDgqwA4W1oYlk0AICxQ2d1lWpd0v8gW6SMV015HXNX03kV5VP5z7QweRYV5VFe9dhzR4Ygwwt
vYZAhh6IHafmFRGSH6bRtioKNhJ0sqCmrjrDzdjm785seSrGa1yfDQBzKyeWt6HA/hHI54Ywbc7o
qzqTQ2lIh5r1h5Hb/2okQdJs3ylAAoz7smoB+QK7dsIRTVBf6SM4zqrgTzKHN8KIDsqsPsxo3mNB
PVooLYk7gepOSosEAN5SrgUMUrWELGyPfih/t9EpqENvCKRzsXV6buHSh1h6U8f87OTaNp2by2wy
0mZn4yjOfYob+KfwvnvzGGH2H0cgPZA8nwXGlRBpToxMWSPpBrDazoKmXdD0jg5m//KozSnol+Is
hgYN8sOZoUp0wzdWP6YYCp8t1gYchWkX7bTBZq78K5jqmoPHfvisRt1OKvS1EZR/codsOA5fpi7z
qEov9HgdnUgnodNnTmda8lMzFfAuus8/k4GU/Ce39nmKJ7erNSBqsm8AKDFArSWt+tYM1bsQ7dkY
6gN5mIQEv48pGmZVPUK7JFB94IoUL6ZhEWcFMitCWY38q5n7dxZFlOZb07q3kebHo0T6RHqa2UBD
9gFDZz1ylpN1H9wb5rJGjmrJwn3sVO9V/9H102lO60fRz++yGp8EaUz472Ftpj9ivHYknIbjq0Qb
l9RMkfDyg2POT+rME5Q8Ej7cMaRKz+O1FVV3eGasccKe/VF7hHsFRJc8+S7dZEDIWuXG++qhhjoJ
3A4Zr6ERaT/2GDByrODFxN9y167quPXCML51qkMuLUmPhjlcMsTrrJFphgZsb+QJP1WiGFAKnkcp
e3Sz81rI4cNgDK4wqIP2s8sV608WeEitlKqqACLMCAk6d4VFWYYY5Dxyob2ooJVgCUPR6M5tyaI/
IQuRvXyZmUDy41OPrDgPxI8V88jDcV2z4rHoJ/inLkMhQAPGeB8XIfP8gLZ8Hxrr1Wnit8auvSrU
fpsWZU5Slu8RkgHCyb2xaU4QLsknNp2z4TTXyVDdmB28XKGtsuZDvSwRLO7woPlABCHLlm8YykfU
2ReaME50+9iU5dHSF51FE2LC6y627nVYkvPMdFaGwF+DmGQXsb4gzCvFXdCV7St02Vcur22GYUMf
nzCg3ipi6UqRPaXjODRnu06fbaX4eTnwlKIma5SfKnOjaPTTUkcM0rWPKrgHgfilQELR2G/05esm
RR3z9Ii2rXygbPqe9BOixOtQ1ntDSd9VPiQwrQgJt/XSsUGn8oM5OKQTD9sk/4KP9aUwRt9/Hkgd
qQE7pT07tCQ+qEtKhIFStuoV2oLoUWfKuRSKmw5iOzTjOWq7f5MoLnomeYVZ/y+lRDrGfDTsmD1n
o0aa0toMaP8b6wuCy1VbZgsOYdTG+KFY7aVQipM+Id6E4zdNKNfLD6LmLipIB29O8U7Z+ZG6IlS1
N3OuiL2ymVlK/dYul6ojOJShOMJHggORuZ1zJF3RK5lsDhIHEESGMFP8BuVLwz61itPFRsSbt9ib
0s88gQuk/pXY/aDwwMP6Fb3XSoeBKqKt3sDNA418TTMmNbjiQqQYLYIBXlkl+yZ8gbBuCBDbjltw
YS3nYMhpAFdD1XoN9hqZcWqOiqGN2VDZrzWTKQk73aT1WG1gmMAsMbN1uOBbOiiN7R/BsJQKX/bI
DJYibAp68GAwDzqUEAZoywqCJnZH5hISEJd0GskXQ0YmR/4AYikivG/EYI63xq9gRqoKeoQSie5b
nCJZ4Iezww+oguTLTts8qUgyCn3R/1bNtB6YlleAyDr0Wb1D7HzNNpBtk+bY7jxlEPRJhtSv6SVI
qBqH5gDWYze0IT1ZANutxmLCutkq0LfpmxlxTI2CTkHwYJEHl5bWTipvAitW2j/H8iJB5WkSgLbS
p8VUr0Efa7QGyii8pEtIyIhle+q2CdfLhPO30xGDs1ZGYhZoYIhhCGCb7EcZeSqh8EtuKYQrO8Zr
RoMoF696a7kSy7Fa7dZkVbANHFFy2hszDC9J0vtSzQht6PaUvZvgLNB6phwryxsQwEJu4aTKGCm5
Rtazmf9q4ZM5FdK8DdX5OLH/Zq6bVDerf1TVuCcfxOsanzOOvooPoWfKuEgUCRZosPgn5NpWLeNh
tduYNaIyuBExew0Llqfyb8KdOxNyxZGoGzfkEppjsi8xthU7HAxkDWUu/zGIV63exap5DPV+j65b
/cDZ5unl7/KPGZZxKbaSBgF/fhlhAqlgEAMGuARwryLmUAWyHHiHzQ9X4mpoj+gbVzm25uZ7QvAk
hwyPjR9RUOj1GRuQW5DzgLylzgO1xlydQB9AeBx3C9pVTfe9+dNK105s+ZNa8oT87/RveuGr/T/s
IrXyjT82jT8ENrg0uZCXq7aAvu7AmTgTvbIip44bLm/jE2FlpwhTBXbOZueErCJrcU7t8QnACRlL
dWJ4zHQxtJQDecmodpAo3GWp9cGaU8N+teVvizgp31vMxQzxZovLbM//l91Z9sU7rov8fUJCq+j3
Ou4BrjtIvixcCRtLuOZ8MXklHXSeJvIDJpAU0wMCiiKe1jKS/WZ6a9k/USuwLHqWC807+wOdzlLo
WQGJQlhLqiyzcXpVJMsQFCCZUtwozEKN2geYwvhVQZStneHfpXDS1EURJZy1QEqGuxNRpd9nKGWr
VweDXWy8S6j2sT2zfodYw1XSoElK52OEw2TGyS8guLVYrttIAY3BQ4MnAK4Lf9RYh5HtLQcKMasb
DZ1HLQ9bG3EJ81UBaUCTL1HgMB1l68eBFjV4ygfLpw0ni6ihHz0GiBT7Idj3oNkFE+wSi98MTUEA
9zFQhErRRLmF0lw90vnosrlrawYIjLtbQHj2OLoykyaBBm8u2fqEUC1r3FfIPCfVz2DCmKhzdP55
BQFaJfuOoU73Niw0WwC8wA4bMhkFleWWEWYcTMmB9FojCx1ZUt9MmK/xRAOJi5bzkTEYoLbUm2WW
oohyFQQUDnd1xJgQuS1yTi+KgCnEjAUxRRDtVcIzmMBk9bhSzARdbgpYrmI9ED71FP9vAAW9jZm0
OX7cMjVI/bYlMmog4iRGQTAoH5OdnbgxNjSN2wJjSaAXnnpggMaajGbEq1jGzOG8BvROjHAFH1c/
S+TWwqzQ8N1ME7Q+QDVDlO6yVNtW/AqpwW4M8RKX1o0U0BMpXTVbiCCCTpYN60VTGlfJAVqTZzjL
/7cQPOFoVdp2wDblDPphceySfr3vFMyIIVEWZU5uyAAFRSY7C3kskmKYmMTUsmuDJ4mpZTODnFb8
Ao2rUPo1OedrHW0D+gif8BS81vWKP2RM8qaLahij0pp2cgs+9A4ZxIs69EXc9NEQ72BlL6vexHpt
xb8sZWfQ36xFCswZqpufLTNm3vwye2mxdDX5gn92mf8h6p/Weo7/Pf4TYDKHWniS/K9O6b6sl4mx
EWBAr/hpYOTwknWkGRjFR1/fQBn+7zxCHWMCupR1+nBqUWLIkedjk4HvjP9FKtjFvicM69BJd+2n
RI8VzS+hdJNnxL7cwAiWDhOGoTC9FfZr2l0N6TcMgJgigTEs8sleRc6fAz4isSvv2O3NuE3VW96+
xvFtiN7V5h+R4VnzYXXvlfY6M7DVWLs2ElFK8RsoSFv+KOnJezRVIyuVHPn3IK6GOCnxdqSecuLv
CY028EbdwsOxlcdLGFzBjmMgX8XooU3UhuoK0PvwQFilZVdZPGb1PUv+mTrU8Bx2HozSm6DzG1+i
iHRZj6TiSXkqhMkOsEkspKcV5AeFjW1v/6Np03M/zEuscJ3rJDxBCGPj/l8X7jnlfJ1EPOLYuIXf
EyX/Naj2cxzAHUsjG96H1b/EPRSZqfa0SUUAAAAvy7cBuRwT+4YJYUE+c+VhDYtAwVgp5hGtOjnX
kVwXQwLo40CU5lEKSxMRcUoJNrhPOWhcLISe7LCyTdkkMumgkxZ8DQ4jRjW96fP3ohAGGA7GgfdK
NVZN/NpP730L0A4mS043Z2HhLHom3dlLbtPIXmZmYcoTw5wtHZzSM+tNPfzF5icD5b5lUbvUdxbT
GxthL6IZkNlIMVGXIzqcRYXuVLh5SfXRG0hfjfVitk7S8wy6aFA3ACLt2Utl5u0UJzkhRFwZAZGq
wwmoJj/MsQhfxuqbK1cy30hw41H/zEIgEHcl/p21h4wiXu//GRpkeP3B16nNL3l768u/aoIofrHt
XWavW8YvwXPsQy81MBNz9bY+v0g23URzDJf41MgBMwOon1mF9F6yQmvllyR6LTdh8rC7rxxxDICi
AfNmN6Qgoagu9pal80WdKtOvlFeDxX1X3gpqkowS1BFvJfVApLmlNKFd+bZZYptIsQkwWpnGjddx
aK9EfaKjAImTPFJgJLP8WpaU2iiYcP+EA2pu51oOn4PCHjs/OM3FKG8zijY7hP/BLLzNKTlVtrg4
FMCGhOUiZeQtuaYmq+oaoY35YSAOL52eXFpkksY3kfQusIiOdzfLmEdGL3b7xQ+EMdwM3gtp6+Rf
NSq0Rnsbnd8YFEXJSiSKf5hIrbvkqnfnZukey6MQV2HdQn3naOcoufLvaeSF5T7VL2jzRwkBjgQo
HFmhTpeO4ZqHB028tdii9IrFHlVjgtQzGXcYgZjxzZtWnna6CC62oBXtBj9Ba2oNuCZL6byY/OZ2
N1r5c/mfkkgPc1Sz40Y9SSdKr+4PUcOpO52AMABJJ3siug8VL+mM5RXSkpJMRzW292qCNkM392N6
DEdi56ZPU1W2NUgIgrE8MdBqKRoxowrJicoRxDPwP5lwAgUMGJgWgOqGAkIx1bd2INgU0+2UNvLM
5Ao1/wwo/CdEAxpETLqt7h7Hyo1dz5eeNdtxsWThhxWd6XHDVpnYxcw2ZQZOtgD25pSH+Nw2OuSl
+GINpHBELYrR8UNtlDtSfVwQ45scqmSWTB78X79Pn7GmsqaEKFQmDDiLrTYkd6I699Mg7bUlXDQc
DyllVWH3m3QBtDflccqWZo3jZsmLGe2PkkvNjDHdieloiZpcJewaQ/Le6uEL6aa3nvzqAZtZa6IT
U4MtGZ9+zvgqU38khGwDabz/cXReW40jURT9Iq0lVUmq0ivOxoABG0y/aBGVc9bXz9Y89ISenoa2
raobztkHLsIyX7NmZ6/8AbeVe8wBZvlxtpsT5+BT4rgwJwFkoEdXR8D3RqgPcd0eJFNLJcJ94JPi
AnYwpOQTRI0UDLVB5MgWh6Vhs3oa5n2s/VfHxYkns6sQo3EnnF5hfT4ELQvSfBiuc8VmMmDrT4rY
cy/5kiIXV3fhwYYlgzufTwDCI/ad7HAXMReH47gZVtPQIRWpkdkS2URdZv2UJHE6YulRqlszQMkS
z4Vs+/sl1zXzmaqkQfUqDfvkdu3Oiiq2cAZkFPnIN3mIUcoUrAxXvQmDfS4e7Kz8bMx+P4NNXxyX
2bIwWvhag0M7PHlfHUS9iSipu6Ahqli654RaV5HxwCUwP9WSwsKH10gLDlR/DTL9hL3xebAG2FR/
fdI/JpI14xiafz2UOkreEmymaWT/5pwPqa0/DUo348cF5zGTH1UB+hgFScSLlQiD4zB+6eo+ecu0
cXEQ5/mo1+q6fMLL9JlhGyky0rvJv2IVyFoAp4TTWN+jB6nL7fmmq4jFArMIf3ysLevR5nuH6/M4
qOHcuOY5ZE/Yx9BFylfRzV9VF54xfHyWNxVN1KKs+/NFJQHS0/XbC9T908g5JjPoonTW7HvubT29
NFD2lXMddLT3298EWlipjffG1Ge7Sl8c+kCUAhvXTe8dD4ulu3Nm5vRF/zy78gmu5MmV8Wli+dfA
gW06skLNY8WUP4/mk1/Pu6LPXqDyuIThZgScm0bAsMYaX6M4vPmatWnXYbIXzIxzcO0ZrZzKxQY3
yqYc640k9sJTOwljOkVEk8b6oUXLGxnBbiRNl8hhIOM+0RMQqYeCtSguAw52EBtnsyUKlFz6jouH
TC1g4e1daf5ZydZjvolDe5bfuQ/4KWcy1bEwKKx2HwcUwurSgRupk6+onw4zKp3YBssZuRtZtNul
NwyBvuj56jJlddjm8oWcyTqZYXmWufWuk3k1x1e3N44x23UN2WoKEOPLu3ViPkv1GQMJAwNObkCE
y4l9KJhOEBR7N/OeEDGp19KzcTYzACfwG+PR2omgithMFwAMudnDIJd93F0H80E3fMCHf747HYHt
ooO0NmHb7ecGFaFtMT38tOenEf0ooUTIs0MYp403PDt+9Awn9BGsyp6ISxMxUj/7aFgRQLcRcZAh
loys22qDMopCYuxvceohDSHzL04x0AD1lFRaMWh2BM95xpAJHooLabHec2uLfQ4ZNOShL7U4x/yQ
rnv2HX1OW9T7oLdEYiBgZ4F8c1XwHFDiwp48Aq37F5Nz15bRIWPD0HX2XhjlaYImIBb0q5EfUkl7
pqb54EfqVFQ/LVLepnSwa6THxvPwImAlN90HPcqTcwvPblA+Cn6AZHsmLQF6u3zWIU6JUnxWqJoL
cH9j6rzNk/Uemca/YEzPQTNvQMipWzElj06T7NIOBSSpXI7LgA5jeWYFx9yp32kk7RBm0SFC7kXT
30MEUxdRbOiG+Fn+AZAKgDKyZnAJIVjKz7M6zPrT50DKg53dvpAAXIgHvCdfBQmD1akZ9lZ9jCKA
aXwcT/ZwmXMO7T0I0yhZqiKfIwU0gf8SVO9x/B0CUnP40WbLND5CPobCZTqFx4IWwbPPIjvUSF1p
X7NN0byAipqJ9bO/O+yP5cWSf1MZ3UX1OY4/6/GV0et4s/KnOftgBTJS3Nsvrdoze6PnK/ub8naZ
deisg6GPRnsoQPVU3kr5D+b0b8C/yXpV5R8N4wbdvknx3tVgDinw8Im0xg+YJo6zHwxXyF5/EiIP
huXbnYjcsX/T6rstEZ99CEBPhfjR9ovFxxYF+mIt2yJbr5BrZM9zDMzqUncfVNl2dCGtG3cZxRXu
QmX+IkFgXdo36WZeRhYoBxO8iENKWVm+8YfvoxMkOm4zNElH27hX+Yur8F8+tCTm5eekwlqL6aam
Wyo8H5vTH16JzVwfYMg/Eii3klDCk4Ynlx+osSl7oeC1NwdapJE/CeMEY6OZv7rmvu4/1HAMKPwa
jggGfwYr7OE+9Y/j9Ag6o0LIxSYyeWixwuJJFX9jx0s1v4r0HdT0jJQwOqn2oWgfLS/AGhvdSf0b
aX1McTNR//ogeHzbYbO6sFxXZBiynie9B1l6BRN1DF8gvSxvLx/vQhzCAD0p6MgELVaZQb8/Ud+Z
GFftb0ez73636gPf2eDdd/V9CXhagSZ5C/KfVn/OkIn74d1kltfmRI7dbONUd+wGzkii4196C1ia
7fighn3mbQ1y6MnM7g6hfAn0IwV9ioXbUcAevlXxz6LtA2dhN18JhGHr7FeP9rzBtlmGJJtwgl+K
kpF3++voP9ldyuyFTKewuDKwt/yfVLy2VNGsF3kGNJNX5b+kBksl8Zk5DwFtc+2D85u+CvthbJ+Y
DacOzJYVDNLawZR55aGZY9wbF6t7aASUe0y9C/vuZZiQuB/9+V/onDJ9j/Aqb5mqkpvz5DK21e90
L4H1GWNprnniRgbseYpA58kDfcWcizHPk919TuzmszHZaEwFLUgi1iZ31pis7Ox36beXc4JvHsgm
Q4rp7BUPE2c9VPeoB4//lTVfEaSY5XJ7NDj+/DcPFTHJQahlok2fPaTjNnR/xvHdE7+x+HPVa8fH
a2TkLjT5NdizSzI3I1rkr34A3FWu3RqRV/ku/JMBbcZdR+iwcbwbiyIaK2N41jboln3rP/Xtoasf
0/leNc+t9ajdR7e+ZulZNe8xgizPkXcK64nlXZrkDPDdcJ78ZMc/pByMFs6M/M8PwA7om4Y6EkEf
thilw3AC/PMQur9VeiSj3URCap4T4zyJC5BnWgS21SPOuCtvvYnhBP6BxVsiyrdKXOzgocZmbaVb
TFtTgy7owR0QHr2FwZ8nXxmguBgHO3KM8i/BtMnGUGkzczPZUTJVgpv72zTnMcB+ULxlDEq5BLT3
OnmPZfyvmR8k3BrrPa3+LQ8YHlNz8b5ZwFOtPyaKAwaLyb0kDLuD/K5LXwN5tMVDVW3n/pFN24jJ
XLxGmAa0/+IVxyw5exPCnnXdvRMFAh4cYdy9xaLTFveKot06WP4Tiw+feW2Hy2B87BdwASbKtkP8
Pc4lOBRoPalfuOvECFxinJ03Eu1vgUaljJDhPM3Y6ib/FtIQBCJCc0m00ZK7TJtK6HSjXjLDveZ5
+GUk1feUJpuOYseaml9Fpbn2+luC+++uFMwwNMvFhtzfmQA5lvTmeXQpj8eueeuzAd19YEIcCcCM
a6XXhIiQo50ReuW5ZGmXsdpkhHRWbfZgiRIUlQWo3QoQwQLU5h2pjIQFQhmvId/bqHUX9Jox/CZV
iYgIXreSobMp7AZBuo+Ngi3LH5QPtmFhuqAOyI3HgeSizR/l3lKMfDq7YIxr48GI7ZhWLnaMNQ9f
tnPb4kCh79+nTJDRq++Mrjq7slvHg1z/v/AkbgMVYF2x+gy3c4YAV7VhyITD5YM2w8fDzQpZfO62
dW8eU2JUGO26Z1OXrKNKoDPzRG9VjrvW0dMjHFfbhNjvxAyM2wl1fmqgX0c7zovhrP0uFFsimtdj
EbXbtuNAFBENVDl7v5nVim0C1awQLHFj46AnKwLH0qy7KIMCYbpYJu1w4hl+GXt5n5khAY1pw7za
ME42RRTL0oxqkC6dvEwuBjYZij6MfLXqyQ+9nc41OSUNSZaaoW5fVQvZJ/josHi30/RZGPhZ6oWN
6+T5SLVR3OsErWQRcIQs7zeU/oMmnBvhEvfFUJE07v0ohuVmDkDOAS1XAcDldY8OQwx0yWj4bgf2
1ytFyza2kJfVOHE/QK8g0cS4myxMMGzt76PKnvZtbf/VWudEPv3YWbpQOkpj1fVmeJiJPt+mQ4nq
u2bETmIb4NqoFlsmnbn5ZltgO2d0CJ0j7kOreKmGunyx+ICzVgYXi7trcMpvB7YNUT7NPVuS5tgX
XPE2TWdfJLANDNC9KFlXYYsronLTS44qqKlvM4agUDrWjmxETk1LrkP0paupKaodsUabKVeEeg3x
lmWkRnCyTP2We52MaObwKje3jWv9lYIJQ6cq/IiMBfjKusEXPGFUFr3x6hjeExiWHMMiuWu5lz/q
rKpIyOx3fvnezogqlQY5GmV2fujI45p6bTxEMAV8UwzHOKL0CXEAQ/Y/NRKvWKpihOQhV23a3Vv1
9JAs2gez99GblvXONujgvZKU94yRN94XdjMQ6YmCqkKx8ZsYHs6IKXuMeGJtpjtFhWZC1kDu+I2p
D0L3NGU6fuq6+UM3ab6ddbQzDVuuWwCF+OJlevByz92FHcFUmQ5Id0HLeTcV/BK3GamJZglqGRic
PVGziyw77yOiIzelb+KLVsFtzPBBATNSqGpi87lvZqT088vI1G6XliyTnc74sBP/icLLvx+LAQhL
i3skiwzWGK3FhA/M2aCeJgWAYC5AawlPKeoqdVRkYlGDBGc4bAjzm+KeT7W5MqIEOn+yeKtd+5l8
GbwBSfrQZy67jBgbQdi/WHm8Tm1WTI4bi21UY0JPkJILG9NK6dsYZk1iXQrap9a/K8ehXQ8WPAz0
uOvaY9w12HO3kqOL2FgUn7Uc0ru8IFTCNmrcM6j8IecHKxJbEBv1ZHHkjMI0EbnITRnwmuycs9TY
xxVtktN7UFzYGiUxinq3q8GqVf5WMK5DKs3bYKc56wQ2yl3psiML+3HVEMZBDGK0qXsHF4X3NHZI
5Bs9gclHWgVIuz/0U46ONp5vUUhGlwEmfctk5TXO3CuftB0l2x+TZ4Crs814tB/egO9LLAjFE8Cr
mxM3rI91RyVg/fgQZpwCXwYZPAe0Vc+Jz3scx1PDAxQeUmEMTImCv0pg4GomtpIjEgTQU93KpvM1
u/Y5zbAQx9kAPc579jKYboaPBYu5BYc7AsWUTOlNV6m3uA1PvjTumbsZilPaK8pbP9gXkEIvHSa6
JvHXg7AE4PyKXFFeXLcDn9eY3ncK23dnd/GxkCy+DGYTqIWCpybjFrHEORL9cWL1CdjiGnNmr1xM
QIErN0XLRkBPwUkMIcOkCW0LIfK8ZDX2RlZpaZtcoPiTRuLO31qan6RUfGbW98AYKZ5coushO5Ay
XG9EPf4tz+nQTxX/UkFh1g+NG8lDJCEKdIS4lGTRrbRyzirgVldpT3h0Ch/eBW5bQ4LE8cE6guPk
TtqIg5tYmrt6zt8W6DyEZbTepjluEoNojqAXay9a1lPozeaQybgzsylFovHqQJv2Rody1xE/Edxn
BD5Q0hd2XpzZt3Su03OLFHO0H4c5PXrJ9B0WnSCuhfle7y/b1NQjdyELnC3UVI5ezELJpEgiOlK9
U8nxUeSs8rmkr5Kos9JeMql44re1V+Gvo1csq9+sZ04bhKW7HZp7NriouBvNRh7po1v5z5NQ2R4h
u+KGJNsy20yNajkMWXv3aQW/Lz+7lckWkuRSL4IpFbvNU4SqFzbXQ2s7gOfN9uK3sJFCaF/IbbuT
xwqmlVhBFg4n6Gd/YPvY3HqsJyzamXU+IGB6aum4lJrpc3m+JJfMQFno1Xu/p3MniU6u8wy86Yzc
dYr/aMi4O+/9me2nL3k1DSFfI2WGJ2vYtPjahcKVpFoyxUobbxpLSUiSDX656myPvI6ibeWdM/pv
xmyteslh2oUEAXYuIuuiwPPnTNxTEx5qxXPsS/tDm/NzYdiC3rg9TaK4VeR/xGOPZiTEjWs8a68L
tsDmecnY6k7swXWnvgPL2xbgZw9lbKboQS+9nx6dFivTEGaah4c7AdUu745fww1D72JkLmUp5q0g
xp8K8Ya1v8Y4QDQd+imertx4zXLgBXZT/1TNAtnp63M2ucPaomyMDReZEVSzgqyvJHN2qa4HhjfQ
Z0cM+6m6RUqAOsIOg1z24s0xbl3GDD5z1nXjxZco0+RsReWtQTe+bv5Hi9S4ia21WWTfEzauYIhB
p4dsYQZt/XaGdzG9ZCcKak6hKA5sdxdz7gJ0CT+bLn6xTT6Wnoe+u3PWrehizFOvvjHoVaWuXgwc
lJyX30lVwWFqwcixHl/4zD6+qITRqMMWhBfJiJ/cxFtS8ADNj4pwAPYgsePgwehTglk94ZHDIk95
33z2bfeYxldmu79h0O8joz+Q/rZ3UNVo89WqMMyM7cDy2KnwHXe/TvznJZLBV8dKqcCjnSxTA49U
0E6lt8x1r0go+GTwXsQSp2NaFDyqMX7xBPisyMjP6oFt9Xh4wDKYx85gWZuYErb3tMWUAKCZVVEf
TseA8rfpaMgrwbshdf0wOqhV4qC9OsTBE0HA6AZj3b6lyIMoM1j4TlgHsIM89EsKcQpNZSqhFCpD
Mk32vtXyv+UDTcCc0NoP9rqYXAcXDZZYjcJsnaXJk+MzuYwzU/IfW2OVOeJhtns0OyYhf3aCyqjk
Io9jmnzWvaTekKtrT79gp7BIBDIi3IaOExmJb1c1KS6BtaPaB68kJcnzHrtRCWGranBymOQoChtL
vZ7ebLt6Scsd1/7GrIdflcLVDh7bGRBL76LDbPtuL3Ln3plJCq+Sdv3/ryiW32Yu4rMfT29qKOia
2orLW+Kdz5AcjD64fRDjbG3M2zB7n4Hgnq2Yit8xp529nKuiwpg7Dc0B+QsfWKd/SAEXW6TX6BKd
Q+xjozYM8drk2GjklFN/nTsD7V3QdM3KMstrWFLaRaUgsTQtL1UDJsjCnVN2hA+6Rkw6j8ABZSTQ
MxSxn1mGqaxo44tL24oO5yubaLfDP89Rw7aWAA9DusmGbKfFgAWrJnePrqpGKFG53pIDfmiMbjza
ZYh1vUfVXbvMMj1kGNFwgtCNxaAcLubMR2FuXXCw84A03QZC4uLeK6Ye6K45b2k+Z5qK4dtnPB+E
qJYqjoLQQO4HczjH+dUFL77bayao8bbRWYyWPWEzHfWIYAFqKPfaJuabN+K4ycloalT2NCzBNn7a
vTecUfyx0bx0gjfSnt4RTVPhsBcFAHAeTPPbDhYFe+OeEjO8xiGzwTGoEE4XmPkh/bDjHYytpPu8
m3rEOH7waifGu+HjEI8CG0GcxZa4stW3E1BNIcJAitQC1hx92CcMKVZNGsQ7jQHTaJ37APojAwjU
lbX2vLspWRw5It+bzQw7rbyQsrwy5fxZNDSjZNYw03GPOu92ehyAFiadte6gRKNQR2mqUd6gb8wh
ASQGtjjo3xerIIaTXUTLXXSzFkQa8WIIlAXJCb56No2YtzLxsMcH4TaGBIzaS3mbvpjuy6bLj1lZ
cQhzVozNCUQlfAUR4ceewuweHwoBsPXB5kM8xUwg6gQ8K+lUHSYKJ9z3c/ozSiriwMV+MOXHKB1+
c2IrV14lSJNOnpIyfbVELdeJfENr9dFG5aW9Zk9UJQutBvb+FCJrUiROMazcDgpptfQIEKTDe0GM
9ZeMYYC/v762FYPb1F6LRgGbjpOFAc0twEwZvt1X7uR3olbbKXauJfqtOTZ+VI182umKXS5QWswm
N35J5EAWcUKXw4dVMG0l/B1sRG0M+6Z1iSnpEGSZE5WFTfK6Nsi8yKime/i0jLoN1mvSqzaBeHRz
aLCDZZ/sZmxXx7gOL7Tr4E+DKLwPpL1VZSzgBmMjCCRbkWiLURBiFulhTDKK6tzbFk6awdEb+GsT
Lw/pMDJ78zqm5RqyhFERZNnpALFLv4bAejPdotv6S1BijcNwTqk5ZHftZHjikjcDpAq9Ytlo13aL
kBY0UTotQjWH0UyXa2Id4AqPZrOPemRuHuT6OvPF3kpDOFYtiU8+mOFFHIeXFGNPe2hcBK4GFJOW
rmUoIpw6TvsyG81TiazPkIQeULkx3Mp+Yt0z861OfRf8Dq35lZG1ZLUulgD4J3E6XyxtXYDH0jLk
IZYiC82XUz9WPagzN8IYn+KoakbYgoYzEx0r5ucupaomopRlVOjtJZ8TSmXjYBCUbY6whBPqubyK
vrogfKeb488QtXQY3KOtWRwqG3WMYRGQHCbcfcNCcym2gUXKyRTwtQYUbSwg+NAz8jP0+Jq21WNs
zOdFiNcEI98DzUDcJeEhMp6qksy8PHeOcdBdao/nvdJddiIpe1VoyRZbKQQz42je5SWy2zSJqDQ8
IJFOjqihskb+mGRMVYnaczO+e2TdtYb9PC/xrlqErzgMsQ5wrVeydjkScjxsglQEJdqGyp4Hi7KW
ZLIUwceryMIITX94jhatAVajZLKGlVq+koe3Le5J8/O1cfglrQwmUtb2m8F7qVrOiLayCXEw31XA
FeTIT1KJcD1X93YQ32dj98URg2MtwZTB7GCPG3KPoO7b9/tTEahgpZr+zHsRdsa7RxC4g3GYJSkk
RuyTgG6yZXBICR/EI11SkKLMaJ6CUmynJVYjK69Tnz+3DQaTyJRYV62bH5q0Xppvpk3KbVWNF0WY
EXNtTpeJD0tZNP8wfFZrMjC/UV5e6hZ275RjcYgE0WazoMqJNZPtdFAboy+DdftbFsVZGvrgKAPx
TkHsC7S+Z43WZnEHNCvTt1HPkYkxpIpuc6jf7UjMx1ZgE84HkAxgXaFCmBFj6OG5VeneKSuMhRUV
eZctntgRSzahDg6K67Uh/S/PZkDkjcGLIfdTJC4oKf4IvtCbaYBXrxpyAm102CHZJncOgxMjoMX1
vRE6U3nt8Oxf5vFb6YCdncloOFmCQ0Y2s30b3mI7wthUZjMDZkbdrTWS30ycGNCThKlMH5y5q8Be
ZAo6h4l8qyrFtMo77yOcWiqxCOZtauptsJEkBSMepJQoiVGREzDUARQWE2FSN2LoAnb83UvXvhOt
9TX0cY2cbDEKMnqvXOfNCoJnploPhAbfZ5HNfc0Zw5B53YJRGiXXktNVf3UvVkyf/zVORkAEJ7zF
xjutYXUtPSRqbZQenzQhDLvt45AT1ocBJ7pzdX+YSmRCTcN6xHI5g6lQlxniCsADpEkNdtJH8bMy
DR/yIElQBLfhLaCbSdP4KTTs4VinC/umX83O9GXE+c1hTqRt56A1csEZ72uPGp2hqfUmou4rMdWb
G4Ur+IEjmiceQF0B9YnQVJPv0C8vsQCcAT/60yQ2F2/xeEJutGam+pkic2gQPLVYHIWdEDtbeZTS
VC5zF+RrX3MMm6X7Ohjzk0OIAA00SGp3uevkjkKuh2kS2dscTU7jEIdQEzsACv/ot/E/QeOPlNUi
YGpgO+W5Qm80YWF9hsQ185OMlLPodxTJVTXun/Z5BunamxxDf15cu05jNaf6Fj3gma6FC1GlHlka
y19IM4FfkS87Ubx/bPchjVouBg5H7KwyzTZeKS/4YfEkoAvLZ5gHeLdiQZBTNMhjzDu9HV1wkiEW
RR0vrEKSFacI81vrwNNcNDKkuf2NM04zxA/eDJvd9JG1lZ5ZbMk1XQbPWmyE+Tdm3ZvrZy85yfKi
F8+giONHORB7Yij4rsUEEjWp5xcZ+sx7gmX6Dn82PM4TVxRgWW9dZf67PWbvfoyQdPIZAS6gvSxI
oGSG9a0i0ClVwD9wO3P8Gl6Dr4IKM46RfMxj/AnwXfrdv3lOa3T+7GNIhl0oZKBqJGHPTz0PJRkj
7/HyvnnaJ9MFMqI8Zk3eXiX7GaeACt63BSLWkuSfijnSxq6Tae2V7E9ym5qndGC6111RL9/g1zS5
7w2hHri+AjY/OC2Iua53iQKpLeeZDXHy4VQMBZVW574o0VgYgViH1r7vIHdmXhE8Vo1u7qjCxb6Q
6LWSGDd9jiwZ/STCa3LJon1PwBhvJZ9PX1by0OSMKCcU1rA32U+6kwZ0aWOhR/4KB4lE4olS1cjv
zARGVTpOEmnrsUfwy9AS7XKMVZHBKS9tve41qPCiF96dX7Y1G7OEGz3aVgXbZa/3INgJdsIy43+X
NpQK0khGE6ZHRUQu2njT2mKQHMO0gx41/ZQIPvNi+hJLNtdggPab3VeelZ9+ck2UvKlYp6xJM8ID
93E5XQqB+7IbUah5Kcy53FZMQEomkPtK8zvYRR5u0AjN9e+gzaMDcNUKWJ5YCqh3DLTGyPV0VJCU
lEjarZ+1N9/N0k1qs0DIDQLkZz6gdVh8wCi4FUUPpqpjTsCrUhohBWwXLF66syaigAkb1qisBuVS
C9zPM/uGVUaob+DovddLgJQaYGHnvMgmdbe2YjlqAH1PuUNXVoq/znwcamltS00Ej0uF6db1GyJ+
gmjai5HgZKjmPSPkj1S54MLwm6mxhAdnsRK18h/fH47SyQ2KSjbi/dw9NrQIQ0Lr2BojuX4KBFQK
UwVSBmaQaE3IXLWKjQ4DZSuWzXJPMvez3bnvVcAMzDIA2/mTSwawVR3rfjx0Lihg+K75evzLgkit
EPX7FHQWpi1WjMbVKOf2oSETG6vouGuksWcwdzamtlnVzBCx3ZMPSGTZyjaAdktM5zyJ1kao4UV5
EkqXjx5YTdZWRnN7lBnSyYLV1lYvoo28wy0y28wtnLhmp6dJMgc5rBB+LQBMmTbwmjBBNT1Jo7VX
kG/pViYT7tFY16yP762W0U6BKqGqjs1EYmY69kt7y9OZofuI4oH6wckIqx4gYXhETWVVwRQCapa0
WKKM6jE1JSZ5mwzwIDQvWc5jWlJEpkr3WGST57rw7We3He+cgPxRN0EpzSyUsByF4pfgLhJJ6WbY
7+Xwklzlbsosydey9pPNkOJZGAC5GFL0ZwfH+RSdh8kRe0eQsugwZGSW5Jp7i5hial0P1WbrGM+x
Ve41FLQBq/oxnPI3q836Q+oWJ9cHPCMNh6QeSxJVMZobAjQIG5lYawWV8ckk76/JoBZqt/wyQg+M
VOVfNdAZJgK82ElNFm7LRyEaJ5ilQkFqj346G7xLaLrfvTIJv0bXWQ4YaZAYTMoHWN9F08aJ5/1A
I0xYkxhWOQaEyDNRUMMblYvRJwVzi+gbywdH9RpJs0FAXmqLGx35vzKeRzCd6NPnii1PNhAt+9mM
3BPiZiOCI26LGRsNoh7nW+IArQudzzE+jRPXpAyHJzi+rAeCp66xYbh6Jg6yPgBs1bPXnG/OVCli
oao3ApjdFaq8l8JOnweDLBkztP41bvlMbhVTCl4wrmzmsexofSYOkIeABXvJsuT2l5dnLr8iZ3oJ
G6TrrZ2/TKP96kxzz/gLFs3gWtfOSQ8U8OytexyVFcpivmzsP9CZQ9hHN0JACq6u+bnqvNe6fzfI
tHTd+UQyibhjdAfTAsBZp5nutmru9xnL1tAhwrN2sZ+UECOFNR2ZNAVs6ckNZrpIN0oWT+eSJBIw
FVsMdaMAQjGPSIbLXT/D0xN3Lds26ffcmERuk5XbjdOuAJAWI98m95k3BCBMjUEiHQ4ND+UMktHK
PkKWR376G3j1Ie/ix4qjuPlLPO5v1THr6NlN1cZR9F3L4C2FK1UX64Rl+Y6qraFMQrFRGBszcZ6j
KPvnZ8E7W0C4Hz27XQ+tk78NaOh7PbMvY0qGPCzgS7gPPhF6hXf2DMH5iaVOio2LTrOmTh3z01xc
xxIvpAlzui6uzeDaqJThqHpEk0iio31NbAlr8lYW/1K8OwU1kNMO6BXHhxjmfoZcyUJ5FDCHSQC0
5oK/a3DEcXXnZJ91dE67ngEdZlYMMB01Ozmt6wjLD5l6zG2/rVbuiawPecCRAc0dROgotFZiOZgq
zewSBRC//1xMa4YtdyYo/mUWKCGfNzR1A61pTWcdRPYKE6vcRIyKM88DNcBCuIz2ObG2MHkZlbsd
bSVjK3ZQ7L5hoqIktAdIkdSF9hcJMaueVaBJA43ZaV0V1spG65IlK6diS1TO4XfrMAbOvd04z93d
lDLKI6ehX1HTnIcY21dCYjkVIKzJkBBZxAqpUTnkNzkAyIzFc7+rPY9L291Xxq3EJNv0CotHtC0J
JUsB2yUdDXqZPC6J7B5C2dGkedLpscMnx9l2omFpeY+DhwD5QZ9/muriMB1Nl8xUnRFMFHHPoZM2
cYxYv0FuwjvW1btuO0n5UnhbVxbYReF5+r1Ff+2jkvGCZLPkqi7hfi6uXxNwy2Qg0oUHHDPABBqQ
0dmn/YRrJj8xe8ZZXZ208w8BWuZol1RYtJEBR1tMEIls8MN7CdHUuHmXIxufA9AHZJJTc7PK9kP4
HIuJo55EK29F7EHNt+iMgJuUQpirUDJaTcuIXbeRXjtbbl0jX7d5+9qa9DByAgto+4tyfucIUJPY
CCvycb11GRfOVRCGJuom/LALTKJuBxKBZa7x0mTIdsa0n0+zg1K4d90O1ZLdHjMyRMG9wOMh7ZsW
0uMa7qXxGcRdf5E9oJlmoMcZ37lszG66unMcPP//F5Th031PJecr45qmY/hoqgEbDdL+p0CDs+yz
8cSWpLqfLWhMKvfzUzGw65p0n5zZHnt3jQrMnTZqh9gBKByzwr2s4ze7rIcXo9Vy3ctJHYK+J8lz
dB4jp9SokcqSgAfeBYYx6bEs0f7woBxx/0z/PCU0b60cjiroiuvy84RVDBIxrusvfuEw+fGn2Tyx
7e8PiphPGeviZjfhi9FI+7loMyxu/Or/f3pOXJekk0pvor5j+9WWFY1nHO4zB0F5w/jguqBSmjwj
H1J26hiYPCHSnZObaxfkLVXq0a6Nacu+u3gP5/xFWkqf2XZV1wGe5/8/zcSGOX+J6ydvVLWSItQf
/8/149HP90OBQXdUFOj/sXdmu7EjWZb9lcB9bkaRxtEKlfkg+TzJ5a75hZB0Jc6jcf76XlRmV1Zm
AYX6gAYCHtJ1yeUDabRzzt5rqwGBPKZwCV913o+Nub2kroZn1WliVaJuuhYFfHFlug1H/jIcQuu3
GEqatV7jXSKJyCQf6LA1Kgru3Aaget+a9Y0u+/rQTMh9asLiHqM+sW89nBhXt0Fx4CjjrVdWfKLd
RkiBNTpfgh5dc9alrd97SS3vYlWfbQEijb/8XEfArnXfaw4Nfq067SnUgnp8icrps7TD6kz3r7tU
2XgnueJaLuPpKVgruCCQu0bzMGkerDGjvaTkXy08zX4pKwS/WY41birrZO2Z6HVM1AsUQpraQ5e5
iUBQbEZE5VeNrEQXHllolMVWiWbg2IF7VCRNuY6d4DoPODauFcrjGLavrtmofYW1FR7TsAPSFtoB
9zRCO7Ws5AnNxeOYpA3xlsNuVKlAFRXhEMq0t3Tq+c7hmgEbDPVMkN7VEr5c3RLF0gJPuEsyQOWK
/S/JCgC/f24yF4nQlGTemtr36Ogc8rov+r0Td9MqmDzQ+BxB58ESnwGwtvcByR+QQOtkxgQX0kVl
SOf65inCYzVwttKPUt3S8cuU40RYh6IskYE4+srTCSpM6+p18MkMEANU9AkG6Mi1KiwA89bRQBiA
LuCX9NMKEAY8Y6P/cIy1lbM7vJkidzUx4l7qltOs+46Pc3Al+LR4HY49ZqioebeiltPfS8Z96MBA
ho8S305Q3fQbp6zV1oTz5s7D9pAW1hQUJ2mgU2erDQxHgxJQMytfGdac2C3YqtIz2pQyRCTUdpGL
kg2da68bCGQmUS/Zl1+aPg+OgwMW20vZAmf1uOOq4ezcBABb6DbjKyo//HJlBPlbCQlibHrXG1E/
5CUmJNUA/HW8lJajLm57etWHceQ6XvRNtTfhRnqZP7Et1ClVhIZArABbwfVsWw2Cgms09i6cNbxR
d5KvO08gsHMSeEskNzWF6+2ASOTPNMfYBSTNawuGHoEu/WignlodXsYW9pNq3WIZMrdkJKw3t7Fu
QC5H5lsOmXEVJsLBgOPhUxf5XWrHC21ELm3ZWn+Moa0whkWsrUZtoJ1VIaKhyFnxsPGuslZm6TgH
yntMuJpwlxUfxza1om3j9epFmLA3dEwWNisEDCE7PXozoMaZre2wC3KXejroGvYndlRtaKogMzH1
eO2MsbepBotpbafX5WkMwScZQM7AfdRMdn9ucFNAhJpylHdvzGsQ9jObvsMCxSU1HSGMNSmSrflG
NUzUtQllOcoXb2eOAK0J8TsWKZLOqO32zMyoI8u4Jtix04+WHt23ZW9tYrdNjrA+m5uwqovVz7eW
liTHm8mCCGVyktxMACdnnSYNi4buYO4KYgs19YCFsDp7NrY/w0vxj3G0nl3LOBPVjX/Jbep9M9/o
VQoJShebqMrsnecZ/hYJSvwbUgBWrjodLwLNwbpX5u9Gtz+TOqv2UjoNRhKpk7KTJ+xJ1DZkJ7sA
RtQ8EPLer0XZNAz5oHRbhRMcHZQKN8rRjDspTHhTKWEorYzHUzYIMBfeSg2295X7iEYTMWrLWkJB
DRqf5KrJnFbiCTVTRBP8U1BG9ppy9o7IilPfUs/KwWSv3ePiArhhHxrYmFFNsdMa6OSSIac/JRUh
xI7+KPtZGuhAkS4otHe1E7XLKCww72jIEXMNMaAGnK+t5b6wA+upJM+pyzkCc3+EDhPj05h8uluh
AF7V9jhjixpZU6D0+9afNSOE3eraqnAyOkx2bKCNIx0qNJJ9gxNqn1Ry1eZ+Py9rN7nuOkysrWQf
aF2y17uUx80oewRyn6fBJmZnyoxiw+H00cCCOQ2C7qqjMhD7CRc+zyoIn5ftNim89ipLozz7jkch
GLKPT4IdRUC4d1IGTcU6KJV+KinLrlmZ86uEV6FaHG+83hX7RvjD3tNIkmsgev3cMEIgVYVurUc7
/hDQiy2BZOygcQK4JuXLeBFD4983rbG3rbi7ztCjNjRbFF6mv2nifcsieyzplTAf7PKrV5Fmkkf9
mQV3P2GePBpWJXDb0ckhlyuVjrOffA2c1HzD60GnEubjgnhpk4tQTCnHIiMWkcnwrah085DNN00U
P474ktatHvotfGn+7efeuM8AdsX+PVVePjtcH2i4Ae2HBnD6ufn595+vGjG9jS2773/5959vTX0O
IRItAduy9hn8VlVM0iNb+ywZvZOCQIu7Nd4UwlgOXd/BGmYFKHIKGpJ3BRYUgYLC5/TxvPI8OQGW
/skPT0OuIUefEiNdeumcoKD08GTAHTz9fMUbIPeGUuB/WDxitmD72pT6jrmwTT89QtVXM49adZYG
xS7sTppOy8xW89nzA3eabxgrTysvwCMRdXl7TOnHVgHbnrqtIajmsbybklbe5TaK6Vi6rJGierBw
sW2C7rl2jH6n1Um/o2+ug3xK7ddO99gFttKH6RG7Rzf1XxyD97kv9QbcRHiPaoyt8PwJ/nzVzN/+
fFULWjlMa0AV8jrL2Q5ZtMFWF+UEqpqbNEnwDU/49SL0F4GdVDxOo9/93IAMxWOrrP2o61sz8MsN
xlEbyH/Q7CANlqltHur5Jq7qeq0LRlu2nX/L2Bq2yi5jkDni24rLZv+PmxKX68aLDVKca6/TZ8Yp
UjvoAwSfsKxRxjBGbpX8lLoix4ILCjbR7yEKxJNLg4yLwDxflKTVSsyuYYl/I1ReiyRH4hEyKu0x
mrBdRiGg46yvr7PCpqWQHTS/3Xejbh9/bhivREtrqqCqTEH2Aa/YISyhZYotIBzmBOlyXVqgKhkx
k410O5BJFJPTfKfUXLXCEOR4fr5yUU3sUMF4B4a3Oy+j/hV1cVfW3SnGTMA5zWqaDPiexn6kSWPf
oTKGx6ahrrDS0L+OqDhvRUN3wEzZj+uanc6nj/eQyJxRECmIkDveK/qrl8ABRZRZCiRRyyUN2IZW
EBIy4Wo90S8h1Eu3IZ5q5svUjd6+TlOJAp5KDYcl+DPfIXXNDcrnWDdLzhv2OTUEwwwJwoqx/a7x
4NsPWMI1iqyFkUP7dUF4LYgIolQ0PWOrn3RZkNdrJfpDn6Dw6Gg0+eNbhRrmFl9HdHJAZOyjWr/w
i89x541bMULS9xnkoEhZpm4G+UnRlqohtS59mJnLXB2YjRLaHdL0KGFWZpEDSNHVcVyExoVOycIo
3d+xrKhpOmmeh4TcJj9RKaEbgU0Yn0m3JTTlfVwQ9ZANNWWVbh7pfZIBNB8UkH1yJqABJtKOj8w3
xKcV01DqmeHG3eBvzKESxzz1rnF0jb78ydKWMm+GFZim6EnnaSzzSSedm7y0ZdnEkpXDRsfk7wr7
ty69OTVvNr3l4UOQiJfOzplup+Kh8KBPhUSj7oY5NtgRxa5pMRdlQr9zI6o2KydHhF1duI4TSoZs
woA7MlITSFiWnaoAenhkRMbSqo+eRJCtIk+HnNVSDGfdgy5w0es1eYkAJHMsYLRDQssxTn6WilMl
EOVNvr+K5yVJ0LSTKMIRtWIMwkMEe0nkb2lohjjFpLfonHY4okUp2JOiJ53CDe4AfdmHWrkdQABp
kTkHJjTjS6rpK02rjGvgdzMdqqBQwZF8Qlh4DxIz2xRGCxmmDaKHvnNRYlTRpvc92t1d2qx6w40e
TeNVdzpxzesifgQDvK+gDt+UDSnXCDrHh3C0kKIH/fdkQu1HtSZ2TOKQ2Ejw/Xzy7PJav13LNhwX
ZgrbTMqC3kUUmg8T1TTAJsZCZa+LhyxEJZpXtKrtgvm69t2XRysU6q5JNbxz6byYsDtbR5EeX7y+
oHEZ6ik2ESgxKNyHXRi1wxoZVkw3QAZPwof9AOQ5WKnevRsYb1ygXbz6htZ9Cn0uaqnX7bldMPni
WaqWdij7wGWjpfaqQ4MDNp6YVFlqBa79jnSXbvgiQLT727X15xJaatjp+h7vbeo5xZ3KE0VCgq8t
f77NxrS8y54NkIDLgGg8dn4GXUvtTLZEDsrBDl5y0oa8yccL2jprZWVqW3rYuPFeEVDADoQCA4ah
CLz4pM83aELGlVFT6mFhBLprQeeomT5e4kyzL4V77yFzo/c94MiwKiYlohIbmZFQCCESEQpqSARl
qrjX6+kp7bX+gXXrSx/AgHR2GGxy3QyurnYzETbNmW/lX7J8dE18Xb3VmLtk0Nj4zZvOYeZQyptJ
g98FUVo7+0WASnLAPemGxnNW+Ex08+bsVrCjilzXNlqBMqU2dfTAGRpOoymNdeeP9/HYugfPewkD
pMtiJPvHVQkZp85AhAoFMX1BcnzM8aOK+3d0iO516rKVhPW6MlzLX6UqTJ5Z0vdkGdofQ02YiGsD
phiZlqBjqRB+IQ18Lhw3w0VNQHHQ5+Ml0NQW6Xi+iCgh1zU5gw9hjZIr6Hu1wtHM6jwprFb9QH0W
3bx7OvBHCwbziRYvs9bIJYQzjHAkGZ2+aRwbY11E9CtUUHQI2PM8yKea6rEXg2y4dVt9fAFTFI1m
fcjjUIGYQ3BZxTEalgimLVBcAcBEyE9dNdbWqwe1dFOvWmoBOJIZWH+UGf6fLHoja2wtLWAI2ICo
0WGLR1Z8RDhLLvUghoVdPBVI9uCGEOFQKQVByDP7pat1chM4VB3TiF9rcJKa8xzaksUXNOOsl9+q
r7JPBKAlbaKIVr8szjrHwFZ6s62wdi56iVwBfabahFoojkMGdd8JQusOzYhY2LaFUKWJHyl9NWBx
VnXUCs52UdsEHqkiPPQy/swzBvpDCQ6Xzi8YIUVB6nrplTe4OLmWqpa//vi3v/7Hv30O/x58FWeK
RFwI6q//wfefvPd1FITNv3z714ci47+f3/nPn/nn3/jrMfqsC1V8N//jT62/itN79qX+9YfmZ/Of
j8xf//uzW7w37//0zTKn+THet1/1ePlSbdr8PAtex/yT/9s7//j6eZSHsfz6y69PEgqa+dGCqMh/
/f2u7e+//BKu/vNG/e19mh//73fOL+Avv45F3nzlX0Fd/Ldf+npXDb+v/8lOQZe64VgG0hX31x/9
13yH4f2JcMZBHuTqhtQt89cfeUEoyl9+WeaftqU7rpQmv6Q7wv71hyran7uMPz3LRcfoGqZhWq7j
/Pp/L/2fPsJ/fKR/5G12xgPYKP6kK/gr5d8+6/nFucLwTNOSBtcRnokrHMn9n+8Xmmnzz/8fv+n6
NJoH4ThurpoqIGdTH+aoF/XnjoaFcB3axi6ROM5TbhHsEZb3krGlBkRZYGfonPJYmZysDtf4EmHC
DA9m+gFpI9HzR72s1raDZC6Ii03ghRou/kdMijbNXrqqqRY9e2G3bC30UAGXxqYFm9g3LN1Ibk6T
Vjk31WRdwcchVkDufiukzkBO6/cF4rQqNbe0eUlectkQZfFLk5UkX3Q6F7/k7OQDLrTsS0o8mr0P
VafX5SGZiGrKomIdOcV7GhDGSIzBDQ2mnTu04a0tORcjr3jN1esQJReEkDMaoAL8FfkEbcGXY+/7
irPk3arVHtL+i0PRqVA7RNlrEM6KB9lgwukqAAExfJEs7l5hpmJ5rkYorHSXYgdpEcy6cA/m8Dlo
ch+VLRDWIW+HOwOX8ApakDo2vltu/DK/jgYoolI9hFHyptX5Y0XR0CT1ayAxFbeajgys5810LG09
UVaNkUaLiW2gnDpSFWPjHuztI34o1MIM8G86peI7aGgLXZpbv4W9NRk+Q1vUhDc2W2E2E6CYRee9
0gcvVxRhFwP1DfT8J9P5cB1C4FzGvIsKV85QoE+RFWGtEzUJ/aWLxk8ZDHKjwYaJnmCxjybUkKlZ
zJ3qlYFu8jYbfYgG7ntEvqBuq2PoUdMHFnR8j4pPZmQhRzhx0TY4i8ZPP8Pp2YkywrYreN8w7L3e
QEeWDL/NntoTFCbFr71W7N9WIoosXiFB2WZxF9dkuqfWF5dXZF5ojwbVHPNwWKmMpFIR4igxpxfp
5LvAQjAzps8ZSnIetNgWQRJsQ+vbNhKJqZD99IQQLWzEEukFtZsr8fhnxxEQZh74T4NKMB47ze/S
MO9kQ73TIzSyYGR0zowjLDFf6EnzWDG6HaKiw/WE8LEy85dJwbwIh4cCA6ELKDoZqucamI+nZxvg
Rkc5+O9map7GClCNBekuRuxhxvRLYkvfxFa7b3MtwYsn8LiY+9Kq2U0jemGSdovv7rOb2MgY+avm
uFhQyokNPVfTQAXHGp17WaUvyFbtm6zI3i0Hnz+4/EyhRoa0xLxdm27mJ9Ol07UM453FB4RJhBYq
gSJwoJ03PRTnOuHdjKzSpE3nffQc/8umFc9xg44Kfkcp+z20nn70SRSRq8gaAPTOEsW8GL48Klc3
hEzlHfyqQjUYuvCO272F8rOe7kWLBptzh3H7s5k0gLj911po38H8IBGbEoRJ6071jzE7pkL3FzYi
kUWUVAatN+dMm6NZToIDmy7zb6xvygKgHDXqqmXdyRu7K3Rj4L/Tu9HxVo3D1WIGCPK12Vkp/fro
mTevyeBEVmRkF2m3NQb3Q+q4vvL8PcudaaXV4l2FAW78sjNue+LTRe8+lCBzjJ6jOpEc42Fm7LAV
8urUXTe4zNT31JXHDA+bwShUaDtbpzcOgq9x8x2hNUu3AOIJG59W/NqTwcliWjtW63KWVqfWsgqC
lTXNjKF4PSJc0kxSfTu14OMj4R2xGa6XBld7IheBGOmanIUzLlQcMHmiixF1dLizG0sDm6oNtGDz
bQdcUTxR3K6ygTlEUW5CU98NE7hkftPorSWidBQazCDqkP1lDKsp2jvGfUwWo4XjqNHujOTRMV9x
TWySvF67rVrw960cTXb5Muhs1UP9XEXaGpWfQF93Y/fRCWv5IgTFlBOliJ1t0+niTu+2FlMbTDrI
TeeelIOOKN9YoEymHP45QXnze9KWRP2FDopryt6hgfNPoBW76tqo1/PDoVhaBiSczFPf3WRGrBIW
khOg0pp9SNGMo/67IczjKLtvH8OwE8OtO5cUv9YYXDjNF0TTb1pRbMcCEJDp0usfbwoWM7fbIfLg
GNA3ddwTQccFpAwwZuIP5N3yvWGbVQSh8v9OC99bMOtsypvZmwgofI7XDYJHHSV6Rg6RlkPqdPzr
UCrSGQhmip/7HGBY1a/m9zVW3E1c4Pw+j7JfDljdDKQIHpma9Alv9bBeivCuGGCtM+cvC/IJGuni
vRb7CmWNN5YYPtHeAaI9x25wCnMD97Rc13G1NLTf07DuHVJSbAqeUUuPaDH1dNqEwOsrViLBBdKz
ibQrivaxMNMXE46cmTZv8/d1UrykznjWdPPOd8xnMANXPpVbGxllDUuiGbIzQoxzogcXWuXnOqWd
D3dXyEMBkoTs7oeJ0EglMdaU46Obg/IQ5m5OlBnL9DzzGzKHoLaQNKyhexy94CFhEU3hvZGRtJaV
/yoifm7qHjVXnKnhD4GL99EpjlMAYjyJM9z3gDyNZ50kGDF81A6HWMM4PFJvzZh+SL9ZzJt9XAb3
sL5F/JLn2j2kHdftLi2hDhrMytEcLiaPoXX+1UTVrxLtZH9GI5DblrC3Abmioe9iNONYrtAZWOxn
7nNZL2PCydA43VrJuJWERFZTz6BWHpwUgmq2szxoEqq9wIirgDZgqAUzbqX0b3UCa6N7bJq7Ke4u
U2CxiAZPkoGz0/RLSeyub+hLKyn2GSm9GL5J71oVfPT6lH/pr1jRLmjsT3npAhYc3y2rv1ByRWXz
riXhs7AcYmGS8qYHE5LpL2G5aJJmX2kIFgG0B/aiOAblSBNHu2Tu8EyS6P18zjiGIgvA+vI57HCl
7UPdOFck7Uz1tE9u8T5fG6DV0BOOnis+EK58M7dd+PF0KMvpidbacyLTXWa1b+nPaAhRiHbozfwY
zfgpc0awReogwQ4YHNzo69bu3H0uAyarlDmdOsWT/lL0+0i+C6gM09Gn0ZwE2G8Zp2bttqj6ZcWb
0ozaZYR1WetI8BG8pIQysbVBVJcV+8rNj5gvCbRiQj9Y7ZObEOKWdsM33kw6ex8kN61qBkXGfgCH
MUvdR6u9Ki2+D/TppSS/qBfMDNjAoHtmKBxuGFzdtrX5YQ3BGjXVQwPwkSoWX2Mn2RnHGEK5OE5W
e4lC1IaVhx0t0CZy5M1bq2Y3YGYIpTQ3+ajKxx4smlHkO4csDJZx0lAAObLtAM0d+clLgJsjUOWd
9MylKtVB+Rcrezd7hchTtI9GHV2iNjmPtcNAD3FvyLsHBkRXRMkn5j6R9Yn+52nE04nsAfkgnl+a
rNHwGFYe8XF83CT9KYC0qf+YKu2xcLpHa+CkyBtWl28ValfmX4hTNfIO3AM220cWkGsasNt2h62D
HdIR/jWevGsox2fh0TgUKVU+pDfBli3OzkPP2jERpjcGp7THFp6rnOzwEsu9qUP9FO99xBbSbkrn
dkIGj6FubagH4TNgyLJZxIBPuA5Cgq8JoE+8+9pCIZ3TAMni5Kja+77dJEX4OxyrfFmMroNcpPQW
cWJhmeYyrCp71dBGGeJhJEXL3xrKPSIy4J2atnaKnI24gDyw7xHCo2sriEitfNA6XnkZbCTCA8oY
Ou8AkNGQjfHM4IoQwLc1RimJ1KHOK7EbEWFF2hDhxiRzEZlVOlYtex10c3hBo4VWexrpaSgp0TkN
HSln0gGxwnrurmAq3HR2dWBj3R/yHr2nXw7TwixNzNIcSnVOIk4JSt23D0YBcb7oOwsTxV0ZVK+t
HaBEGrGhx3RQRf04MFG+oQRl4hGYS5dYv1tbTzeW3T8qJ4e2ySnS5NkpL7yQ64zjreyQOVOM846o
Wcr9GVPv0+rD+hWa0WmYMqIZrTRbWUa9zw0yBCi8lp3LBbnRqG1QGIDXM7p3H1Qec7S90hl56nht
eRoFDUfGUGXiAIfTyVVQn8q212ZnMe+M81OTcLKGXfvKgIIQFAF7UvIxx7qHKKEAzjXp1TvDVbYV
Mj0OrQcPyr4NM6TjAxf1FMfhRkfzOyAnvY1a8lYnzrYUxXo0w+3Rs3dtycl424nqKfbNb6MLv3Rf
ByTgwEzF6MLC11MO2e55cmfbvjYRkC1FdkiaID/EdW0se49VKp4mEnSGkjig5hsSanpbh9V010vA
S7wSHGuda6xLMrtWLgwIPt9+abl4h9EbD5t6wJpJUUKvGFvECp0oeVglFjfPp87NKstZKRo7pska
WgM5vLPGdFPW5KK6fsZ+hnECaYqIDQvI19i3on1lioe0o6lp8loXdVEt9arrD5FxcfCxPRaz1Thx
BhC9kyKoODbqlZ2NCV1/+EoulFKiQOaAnHyEnh5Ps0T0g5RS/8Y0nS9ftfvUU2oHqhJYTmZ6HOrg
TxzELMCt0cXabAduANlwDAXjfcHMbhGYYQwKNhoWeo8MpE+AMQof/bbqlxGnjeEm6aGM/B4kZ/I7
6GWysBnreMbUoL3yqk2beNtKYD22DVgiOl05D1ZeICX1kkGhlwSPU0c3wYSikfUZgyUpKR4FkG2P
iT4QpgaTeNCQw8kgJQ5DlH8EtjQ2QyU8x4mYqKpYgCB2kgeYseB2DKLpzYNLX9NrVrdtFgO87vP3
tit27gRzz+VyymfPdL/qyiP7ym/CNAwfeWHnRYwzW0xKpfnVdXH4bqEy9HxJeBggf7q96i72KVAr
nFkrdyjsQ59EI0E90Rdr6njHp5FT+shVRdZsi3qjHh13V9fq71+VntduDQMhh/IiPn7UPY2fd9cR
zwfUMRwsceEfOkZ9MDm1ESVbfjZNfBDgtiAezn0VsG7dk53XKxmWhJsWAanpKumucXp2Mg/3qwVv
YDCLD8xF9tUluUjHDimRITtO8qkVXvEUoPUORH0XcmzuugHdSsCU8RIVNc6SLNDvEjJUwEmC3C2l
zZSBsKONN4J7ndu2cEdiQvL0z2DKYLfg9m0KkZFFRFJDFsZyP05hA/7AAmUWmkfHSPoLFdduxPq6
1UQ1rWSO8VtCmY+D6lGL2vLeE1+TO2n3PDQ2D9YMYPU9A2SfysYxUZom+SUMn3tROhiMws9cpvLV
to0nsxmGr0rAsummJ8eMtyO0UsdBLNhJYOQ2MRU5EQ26KfZRKAEkWIhycDg6XByKSGOXvq709C0s
sy/2OthxsjeVpU+lFe04vVeFApwrcFck0rjHubdualKmVHpMOkKIQnJAzBomdK4t3RINq7XzUHPg
cp+dJ+ThVVmwytyS/YHtjfg/VHUjCntT1DwAwiG72QVUDJh0xnwN0vgTjShZP+VFxurLmAj602dG
FNzMRZnhkR4CRKnktcQ3gF+A/pgTKRuKLWdL43o8wHtlYsGSgrDYQzsgN85b1XurtIi+NVm8eYOJ
FeoYTYsq7X5LyIR1Wb9w4Vhaub0NLHdb1ek1HTbd6L+NPoZFg2aSkdF3gEnEo4rgwZ+GOw2Jajil
sOWRSgMDetBoL9wOs49hFrZ1xnjMhuwDlMRaEG0UFZB1qXMdTCdHmlFLP/d3uq0/V2qdavF37Zkn
JI63JiRKLSexii6+HhNUqUEtMfzgwmqy0eL0DY8rhkSFyyOgJyLr8LufWcRcVGG9+g/z/00CH9om
uKTpvVVEHw5iHoLEmiP+DzyO1Sxm5hwnO8o5+W56ULZit7Se7BtzGFcZtSf+UhTGHyW6A+y99QvK
YM+oH3s9PzSt+0Aj5io1HPPGHGgpj559x8QevGtsk+lVB9++R9UM1xKb5zp1ctItpunJRi15m0cc
PUX6lhbNRhBeYoQodBKMXsugDj/EZG8jRSEc+Ank237BKPZkAPlCuexiY4WOXYfZNkPLuJD6I3yA
6WbCYK6m2QCdpeVtnXcPmo46EpEEcMhoHmUxAwqGMVmayBRvo6pCyQWljIkLB1Z6nVr0Rnp0DSMX
m3C4qGqG9CC+rT4ihCJOP8yUcHFeqSvhsUb1tc7qlz6tN1ogfxuj85rx4d8mORw316Jip9EpvIcB
f0LHW9VWnB1eAT6zoLVXdB9GqO27DJma0cFcX02CYw5AsUNgktPTkVJZdqBF8CkLXtJYhh99b8Ps
Gr9dfqLreW9yEIQQkrYFgvv5aw/LBVC0W5BjxKpU4y6vnXud2C8YijMwBadDZNsbKyNZHUb4wlP9
ccKiEoHfbkp2iiBosOgsbZksldMe89a8923n1OQQkFtvUYPNi3T8aaiptrkIMKu7+OqS+8QDg9g4
S6ZlJuezx3wUIOKtxxPNLYJxTP5yn+dwm3jW/mz3KUvipNLgIUbUWPSMxRguFpm9jSOmTJURbsIc
pY1LP1hm5OXkHKkpq6TZI7BInpsmu/pWSrt7uJvq6iXQOcpyLUPLbN6T+MZmtpl7/dA024A3h+Eu
mF9k/6RndeSgu3Pz3dmMWP09Bm3DwPMrB2ebONRgRblDVv6BCxzDrcYYs+R3otJIbzsL6BZmzom3
HdJDNXorxmAH0+iZoKL7xzR8akh4AePWICVMN2OIdNdGg16Xzcuokm9H64KlaeZPWBTu6Ket0bJ5
Ytcbybdw20WvdceKN16F6bfZ5CZ+DUgDfrxtap4ycXGHULM3lV6TOiq/8LIyAqjys+uFH+ojK3Qm
GxoFo9xh8/4IBu8UmenSaqYnIJgYLuGPiFc9dlcFF4dGartAk7uqzd+Q5tybHoH1dOoqm+N0dJIP
pVhdzbA77ouGRaCPzF2KIbs0tGWMYfumx4lEu+FWs9JD1zmn1s+vtbDuuR5eZeBt4aevEGouIG5/
13rxjqD5puaYHibGLHFTvfgEf66BW358AygzG+a5vqXtxgQtPQdzqmMHBZiISUaJe89yoLuWLbkZ
SLARpj4budxmBSUHcrUCTCfRJGgYfqcM+zsYJoNnb1M/2Ndj+RJP/ZNVu6eBMBTlY9AePJcyxSzO
JpWkE/VPLg2FCgvL/GY0NELJSOS5hswDYuIdOaaXNfjjSeVXqyWnkhT3tOAUz/HuF9pn13D0jkN6
MCvEAnj8Kjc6NnG2izpkt3YUAUN4zUzqFUbmT1346bR1snIVi7HZOw9+1u99Q20xIDB+nT0pWoUE
weS6ZhvdQXsYR+tU9MW1Cx3UH6gIImf9HtQx2b/WpqIVAdmdMJGU+CqH+DViakXwMU4GqCcul4Pd
wd3ub0t8BaXpbMvAe4iANMyXb3gbRyuyN30u7lnj2Q94rJhat83w4ttBcTYyGrc6DxUF+XkMzfXo
NVBuCReyatb5IRif2Q5zTjq461v1MlTmb9z0jNMqjt4Kg3fuXiIxnTttTGlOekTBocPOG/SxwcIf
OALyyt7YGk+UXG0WaiuKlojdcTzR36GTRYFlLOekRC3Aydt1CYm1zoODYY6EU99l80TeAARI7HNA
p6xBZRtFEqZd+OpMekcUKNIGy7LHWQsspCXvXkm6Oh3nJlQQMg3B4GDuMpKv/z9f/t/Nl43/ab58
/ao/ovd/ni3zC3+fLZt/ztNjKQ3bcAywBt5/GS578Fnme1yXAAvL+sd02fnTkIawJNtuyxCMpv8x
XRZ/CpNBrfQcaXL3/6XsPJZjVaIs+kVEYBOYVlFWJW9K0oSQucK7hASSr+/FG3VEj3r43nVSCTKP
2Xvt/9922UGJ/X+2y5YZ2IGF4MIkptdbf/1/bZcVj+3SstdBx0RwLfgPVwFyQfd9I4MGjikrUOXD
ELZRu0ctjmJJbKJX1Qfc0UtkQ63dGwtblMquI5T+GP9a+ZtosgrMDEwHuWNsoDFiLw2lcZqJawC+
iNCGpEasaN0XE14FBmLoKOxdeAngm0JHQz6CK3tIaPZDp6BsKdckd1zsRCMAIiyPdRUTWz0sxrbH
kYz3EG168Yntgpy9hUJWBPMWPcm/VaPhmaPaEQ19rHw5UetBSiWMgvw2LJLeYh7Mcr6LZyz30tK/
k6JO7dqRgYQpnxCiIPUZMETYsQ1VaA44SQoQHOayE4kLx2dqW66DmlM1tk8Bd58Q0LQZx1tso/0b
VzgspY6GxJqAZoC9uA8ErqhjdF+xk3JcwJpCZ7cz0vnI87MrlvCQ9Ua48yoLVEj9D3LjPcJEHxs4
lJVFyGyHH+eTFNBqlwEAI6WK0DbVElpbTw7FmptcehAQgK0mxUbPyHbx0v0DoGAcrFDB8RnLA5se
0U/kOOTXkDzhzLrrYdWEmqAAfiNsi+IrNrDvIaj8ZFpTbYicXS+j8rwwgmaRaP9VY0zpWwFtHwYQ
8258B2vQIh+KlFIhWygyzufEHNILFJUT9CnwZi5cDHC5bdhSwhf4gEfYsvSxnQYhJS8pcMEtWi6Y
RCEmWRcKpPSluxVDnETZ2OzsKv4isLsb6udB0SBA4OQDJ6N9O8e3akINWa5JSvq2ZV1kmcdyTN/U
6FKgefnJAVnpEgJEOhilOQOdXW9gjOFv0CmYkTYuTllMn25Pd0B3KpIzKNXLnNZh+cjzkWg6i1Zk
rK27KfvrM3FBMPRpkLSAq+4IuW/Ho4z5i1sNxyR5CCVr9hN5XZBnEPJA6uFy6XrqTce7jQ3CVUYa
1ThCBM7Hp6AU+Z34MprlTbuht517bq0cKjhFzR2BphdRJ4+1F9z5VvDuUdLS3lf3WeViS3SfUymJ
YXSgc/rY+bp6/KstiBDYLQIw2HREfMtupZ6kCWzSGg/SGu6E4z9Lyz8N9h/Epm9R6Pu69F6TOb60
Y3+P9VEIfcCBDnnCS68inR71fPYUIcde/+Rb7Y9M4kPCyBlnya3bZnuSl92p2/Hh3ei6e4KPcFLj
pYrRTVYLfNi4lnbEnPGWbc9LIihOY9VtU1K+iZKy3zuZPPGj3tofPl56e53ZlsGqwhqMHyfI3qHL
ATtA+t/fKHgQG3OMP0FkThsDXuKWPVDNlHXomfepBmd2N33h6jgNWpGNbZ0cWa2m8s0g5JfBJtlz
xw8GXnix6ZewFACcFA8t0Q3o7QjNTcg/GM4CZNXGMRXB5sajnEgU9wv/xjaLN9ARW7lm0aYlBkY7
BYjR2PNH1Qm0j9R9pa1cXFTF95EJIEVnP7xneXkFeEJvihVAwL5tRvc5KzHP9YqRVoaofTM9SpTd
Gyy+aTSH9kl62KgrHkPI9POVGfrdaOL0U2byRv4e6snM+WYFgjSQdceQFi9QtgdsKPnvkgI6zX9U
1Z4M10VSV9z5I0IZ0wtIm5cRskh+Y5o+qYX0UKhzR1z5BWQ068YefKBr9TWbUKjM83QP5quPBgvJ
dSsovTyfbL4Fnajfs8GrA5Yd1iEnDI1GMLnNCGFFMHEzmXxTpQe+Mx4ckviKx1BAOlTq15FgHZOR
gVihyV5qKp6CFqKF0WkmL6Zxk4S5vUOi8oZT6TsTqWS7TSCDybyCtuFxDkBq8T/L0H7vQ6pu27lq
dCPYupJbE9swggDv4hvtQa1fQ0AyGJOGu2kgPkUP1uMYdDdegsybE9VBBVM+db65FWSbAh34tPJC
cxwTLmnFW1GSIjozScVfLqlUf8gDqJj8wpCjX8UdsFzHFpENTQxArAKqRJ93V72QGjj3bFLo+JLM
fu1c41Mu2LJu8Qf/xom4dQtnZzAYgkF78juFQqcWX1lF/Rz3QNBhLDQB7VNJ9BbzTsQa2TZrMnRZ
+mtytRW5qfuYcTDbs2FsWJly6ODuJPkovKYFs/+ZDOzIQWzRJzetH7x4mnl/k9e/RZqCmWloO9gF
XCbCqDYueSxFhz4rWbvG2GEoo2ou3ICY5sWc7M2Yk1O7hO/j4PxVbKt61lLbOjYhdVYl6MvHTmky
DoTzNnr6foh7ymGPcYzw68c4N95GMeiNCJW/m5KAlBTc0UNmH5YF9//g+eUOut9HNyBx70UwRE3y
C2gNQRNLBhtwmdL1I28viQGixmHG3ebAUSs9HDGFouq2OCDsan712fvZ0FRSbJIc34bAq8AqqQwm
QJHqlPPI7w1rfsjXRtwcYHNLbJf+2J3xjeltkHfvWd/CeAj9T9vqnq2xfIU9eVzCuSY3zw5QejIz
ZBKjcjaapsNRjzSPVqQ8VICPN27WiZ3qcnQbSXBjWhORec6CsDUDMpqxrIH5bTJys9NIsUNuYTDF
K7fATZhMh8sFgSi4iR7dvEvW3Wzt9Yj9vZ0Q66TBtrLF3VgZ3aaY7T+/n1mhtNeZbtJO2NjEpbjg
eHyqDSSodvYD+pe0iN7cz/li7ZOhcnahEX+bBrsQ/uow8qgMfPZJRwSwORcoIIOC0WwgO2tXDSaE
afnUIyreLlrB5MnHG7PBbpWG1lczh+hb9DFtifEdkgK3S77emDFzwpgoYjlcjblETsf8ddvkM12o
U5LPUUMwTm0HkhHh6zm6dpxIzXZpKvYRynzKE0T8pvNOPbQSCFJrV4/l2bJGaj4JzjlYWCKxLkwD
jlxuPDYvDfk6Nv3cEnKPh2utOTvurYH71GeGH5YMrJtk+KlXUAgBYUxNZtai8Y/bx/+49k9zYO0U
OnnA6yWRhOyvuwXMEvTuVCRHdzazPU0zd04XEi4Sg/e0pDRuclnu7M50cDqQ3mxWZAMNHGIBF7cc
UUikI3Rd/Z0yGzVK+j7+NabdpzZuDxQE44n90ROS+X3g+A2eAoy4yZJE1JA3EgBl1DFW3xSlfMYk
DjytlB9sCf0y/SuSjOkQWrak+klSD3PpGp00w37g4TLKEgS8l376mDpH39kTDY9KopHgqemRa0iF
evZ+8ywEst4+9FXK0tVicNaGAFK5CWscHxvLzEsYKajKC+RxtQGCyosZzAUVQGMH2+tYi58wtd7S
rDyA5HrlySf8xQN0Itr2sQvKl7byENdlBHd2lrwdyurLrIkgbxiikxNJLBj+uG2tObPSbHzpUPTQ
QPH4dWCICwYhs/iRXhpSwCPX5jY949jb9VW+3KbZ9NWafM1yGu7CvnOOSKGayAZmPXfL06IZCqSk
i6E7W3Ngveovj9tbYIPl3vZWO4zF8naUx5zC0FKaqXcxfMKko3QpenRQGrm9tDkB2DmwQOPahbk+
AT21sfZptlmxOXHmupYDftTfjzUaMsK8bbbx4Ehw1ZNCnKPtmnKPbLsgZAQMyKJY1tAeWMiENPzk
C+HCyjoJ+avjIohMTQEwENcnNPM42foVqRd4TvqRpcLQIuJMGmRuNTvwrTm52NdABUY6ROPLvpU7
BO+mnUtMKslH3jLOBQyAwsPg4OinJTn2mJ0GCm0iHuOXmDp+X1m9QbxIduMVfYWqKCB8uW6pCRsC
Jmby0LQHaNLK1mOWkjl1Iz1nPE0JEwdh1f9my+dMcm5nUDAbIzV/vBnFnoUelsPZf6IHhYteXcxm
MfaqYnjSNsdwsvZKYI3Iw+oS+MRyCIy95AKm9JCe+rMyj9LGsBHykjojusK9igmzOtQ2KTC+hzZz
E0qlfuv4TnEyiIccd57mv41m/QYZSQHaJtqHla/DB0f+Q7x1Dgt+t+1Ytf8Grz8XejQOTqk/4sx2
t6VD6pYmXbhuF3PnJNNBS987WjVhI7nboObdeRMpEwwPjxPq222bg4AOY3MbGnSHVm7eNb6HZWgC
1FDXz6h2PsF1cOiV+C6xrD3r3npZWHNg0tVInsFAOP67OTkZF5nUO9YIh9G20rPdg6+VBVzEpblL
UiRy+VMBZv2ZIeWjcIv+7JskJCdVu50m9MCy1iGaAaCX+HWQGnA0zMNvH7o7uPVAEwcJxxep98wd
G7Vo6kkqY+NPtgbq4pIQ+B41UdwEwcX3GcrzSAuklPMH4GSwAZoQ6gpmCOtxug8rNnDecrZTfONC
KdWxSxN5XFIorKKxbjDjIBZDcHeeAvceJN9zPKMO9RsIKrZ+JsCiPAy5w8vNjBXWSnOD26/ZuF2G
3njuvtQqpxtG44kxRI60if516eoby8svXRrS6sV/oe3750ZPb2lQghwismFj+jyY00jamxUSl+dO
EsSVy9+LIoANVcCZbPT+iRiOnY1CCmxtcyYj0oYZJhvu7QhlOtgyj7SGKQNkjqAMcTyjZ8LYYWF6
Hpi8/jUNP5HSo0Qn1WbHtntgBao8vevMiU02r9p2HFi0zfhBupUI0bgoH1wElBpKA9ywPTW+G3UW
tqUsOFiVgxXFKA3s7SjgUzXd4v1nYBfQxwunPEuSTogem4mZM0xm985tUCsiFjldCq9/qSsr3JpS
tKiemj+tUN8CDMy3ZP7s3Qwlg/LQMJmWc2y4lrdWOIpdlxpvCUyUDHkuDrKWZDA8uwNGwY3qbqYA
YZ8qyaFEMpww4UU2Y9H80NMqdtAcSbGvf+sFnGsLD8lBshWVY9YTaC5ZfBIPs+2DdtyTiPVe+XSW
gWXrXeNbDBLG19IY5qirSirPKtn5aY6WiK/Lt+iZPBuVEy311hOWvd035OREtLEGhDbxLknJwegY
gYPhSk+lQ9rXmtPAJ2MuuM3LKYeXwlyV1YJ/zBgZYLpFB00gmDFQdLpz/TgX1r9JIVUgJZcNd7Yv
YsapaNXxMyQOYUek7vWxQxTacZT+ezW3f2bH61HBTdy19hC5SFF7pkl7YgctpAfiAzUxongPjM6b
INVLjHGFm5V4w8Br7vJ2Lo/NiLmzbO1m2xpo5Mv0i7KsqeMZhsHKMW3jn5yFaVtOrzjnqbFLu48Q
WD64rHH+G0oMAM7KLqt3HfttWh3jWKv2eVYOMI16VyHjwqqQ7spFoAYvwTVPhAJtQIQwaeYHIVr7
TNz5I2bff/5y8c3myFHrYn8Gbu+N7GmImLkZlZQbhlxhiya2nALGAz77yqF/czLi3J2S5HdBPlNY
/EvTyaDtMGh1Tf/Y9ClDinSxNg6wVjO4jHE+b9vrEMIYaJLwFYLHj7ZIr1h4/3GXo9FL+88e2Dao
VjYv7B8NhjBmA4DVgGPHWMaAl4JMSEzIsuZH7l5eeSu+KtD7prR+TPSfAd5O+FfmL0AWzAAGDwVF
PGfadOgs3mmpCpCazVGkHF/sM9BRoUlzDf6U73lcBTlnlWrqDxV6h7HyiqiqJfnyS/wZwiachP0U
sLR1gDg7xeOwuFeKdBwuifydcvlqlbpn+5C99tgEHRa6DDn/ZUAufWrCTeHktDDdc6rEfWXmf4Nt
fk+wQ731X87S+sfW6bGuy72DEGNj2wlqwWK6cQYPWr5NpWS+EGP0pLKEJTqlfF7HR/yW27YB1Zl7
QM39ziV2p38OnPxqygDny/r7dFV/S9d6Nznf4ZoGcEIcTjTFkiFXyXGeKGIILVoNcS7GdhquBrPn
piyRAjh5i9LNPTHuJJJoCNmIAQLE7DNsZc7jMGuSzN2oTZV9gbumYidaMo75OOFiJdGgziHjDlOo
uDqjseneumw4NMvQ7RYcUVHGA09tCJM0WT4yHdAtjB5q+WsX96uF5D8Z0GNhF/HWN9W+WzqELcm3
OYjP1nPuJ2B1ba+IYmqmHlxbu0X6VKIDbBs2IPY6YEU00/+YNWS7ZkxsghGLn4zWQifBM9yPZ3iu
/nYc6XeNIItik6ncrABr2+TxmeYS3AT5LojtH0w2n13BPYopEUFcTAdfqozseoZrtU4p47zkbCM0
QQrz3QtGh7PdDju3axkOwBhgwpLgUcc8yvZ35NMlIQ1ed3LXN8AL8MBP8P5CWKTrr3uG+R3Hck/W
+0s7IN0360PQgVlQ8+qWUh7pzXnPEH6JqIIyam73b+Ln4HHXh9PAZ22DTW6r17R3X6tBetgwACy2
Wf9uMNhfmd7sIqfmQwb5h6+/lmF6V95OYT2LTLb4myxLGV4zgZ5S8dKYuQl11jrPhmAiaA/MyxKu
TpdI2wKctNNI3vI0/CvxnHT9eE4YV8QLeMcx5YehEaPZs/PdwYPZ2hZH8GgfJ2txIqqqeY1BiMJE
HeOpozkdWNR6sn4s6/ndRalbmhwFKsCKZoXDyXcGoKy1PnvseBcHrqcXTiSkxUQauMl+NflundyB
4U+trA2EKonZ3g9yuLUq5RD/huLPy3Y11/sWKPt2LIjAJdQdeVJ2Cbiz9kKlvzrM3rAVsO+GRoMs
FTcOLXx6gjVMlk6LrNTqbww1Ooe4DBgjk+xJKJo8GAYv3DC7DyTl4Pyg4DDWwUU7si3oBqTapXhE
rDScrdjZTSsMMCgt1tpoXPKZoVErbFxQslghnuYn6JtXv1GY6mW/4xXhiLcL+mx0X0zlsvtSDlR4
xa1J5hDmuwBhZzFDUybiAmDNSwUTn3YufjRHfvxLrO70DKOsWdif9FeBgH8umLPYaGC2fOa8AaxN
OziHDQo2yqWaoGBqKLqFg4lDZO/mkasN4xj0BvzRGmoduP84I++NBypip71sS0tj67JAj9YKs1dh
dFGmCDzyuIN7HzMsPApEAzVkgDy9lvi+ytj9KkN8xC4HFh67/GOwiq/EQZgwL8br4LEPaZ1h2MaB
7/C1g4620nyn5vqjqczHuYc4LARiatWjLq6htHByvjGu6AJXgRv31mwkgjGKFBGPb45wWYf8oJqM
6tTLnuvW/dalG249hH+IAtTEfMfgUFrw8gvplRFQhtXE/A9yCGE7PTBfu6JXDFJ/a9u6PuYzupt2
pHTuu5kpSNpEGt3avrZGsWm8udqPSfdmSqKsi57PPo675UYYv1mXAAUlLGsamALYOUjaYBIRJIaH
IRy+V7B+x1IrLZkf6rRGQFzBr26VqHajqa+6EHJfDv0m9SYkqCUEkQTwUYnsaOtZ7dmuKjsquo8s
U7fFhPQojquAqpyoa2Y7EXNWczuK5jc2vmTxADt6TUdpXLSbVu68lj4RbSC1WCi5CGpEhj89WAgo
JNuJEVi4xL/Ehd0hORpPeMyHrispgWYm3SGtlSMdlJvppWZKT3sJvNw2Eiw2xKpZwrE2nupmzg/r
s2ItyF6b4xOK0la1xUtuhA+kPb1OkyAdwFx3bORmMJvZEoJDngYRWAhcD0UG64NzZdYDCE7Q7bYa
EJW0VIRd/hN76caMPwDPvZsyfXW8kGGYdP7mePi2gEjyLDWR00AuTRNOfDPgnknx0m7NLry4gkCR
WY9Xl1KX0sF9nDq+KWN9vJHDohXEX9IZNFcCaBD2L0Yl+eCf2k4i6mdG6IZi3nZltrdQrQcOm6xY
I13pVhao3fa7Kj3XM4V4b9FAENckkOie68xKokRC40JDfLYNY58qWKSj/Alb/RHMsBqN1kcPnjON
BQV/CFxyEBpvOo0NgTO2X91xNP/ZbWGglvnUNQU62jEuFYXjGtFcO3gRlxQZK0n/tbQjvUWlXoou
/VcsQPGK+iP0K/KCyGjetS7TlRkzAk6q+FKoR62mj7ar0qOW2sdBtmoKEnDyqWWdBa7JCgBc6o43
+eRfCB39LEgOom0ho6kTg3HwyDIBBZWdM5+30PLh7FpGRVQyxUXjjkWEFtZyhouq/OeUZAcObdQy
NUFViOSoyjtyV3AyFSRbtJpo1Fl/SB/flgYqwXIz5L617Rs3nl6KJcUbnKHgz9A8tC0vnRQscbwq
+M5d9h79ZF65EaddIdaYgBqzTIt6bVnc42LkXyuMZR+rCmYHk217sRjo9AF+NDPBQ+t0GN20vPN1
+qN6WuFm5F8ZvfDRF828cQtyjA28eapLjANdMnq86b6Nw0tbr0IqOmGmFbZmPG4/hQXrjBncHHoM
YFX9jyAaTarwAbU3Q56mgOoPQaBIDmNya5i6JidYyF1ajrfzIt6SzrAIF+Xe7ENztySggH2PuNvY
4cnyKGyhG8Q7VZAqYAuCthHeR5YdfMZ2ce0gBa40r7c8NY8C4cA2yLCvUGl8rPBXdMV3BP6AXx24
33xG2CX6okhz/dKRdWdvSe+VX4kzd+OhTunCVIV6jpnVaJtM2M2K5Lh6HXdCDHEkUUxFfhOUPfl8
Af44otMgeQcLL0JX/lZB8KnwP9SMDu2EJfbiXFA3Y+0pYKTn5fiJ5L0fmdINbvMP4emmmxMGy/he
nUffFxNP0igv9KmbQWm1y+P5iSiab0IkWcQv4T703Z+0dk5p4N264Z4AQOhGhkV1Cq9uw0VZ9O+5
dHmX/PLVqZlkwdTMPxNZUvKbXreflVvuzTy5F+hmbDc27uYi282Uibt2nXnZs652AscG9r32lGWh
fuqs8JCiJiRMsN0Ly6xvTN+NqoHXNyDyvLNh47rFYxPX/iPyZFCZ+8b0Lt6in3yQWAf61RIzg+fZ
3x4H/j5PmXEluuXD03TSvUHdMom83Kth+M3CmrfHm4KzxuUChtAHgoVNQvfzxc1IyRph053TMRlg
ijQQ0pa7xFQh/eBIIkbsMZ+cYYif3T75DmpkppVvfEwB+eeALABX9F1U+PmnYAPYCWebzUa6g4nL
nmZN0ssgQlEvcqFjLjiLob8kdR1cVpza6E3DgdbhhBSCDB1+WFE5gUdCA5ZgKKpt8WqhFA+hpz61
hiAgEGZ484zsCkFSy2pRzpiaMchtVJIApx1ux4RoLG5eq90lJUbX0cOMl0unjaZcHctEw4aKPedY
zyY2kYZprFK+cdPM9mORgfkJVTmzw8PcwLeF544cySidKegnCzVXbd9m7WQ+jJPyODuhQU1CvdLm
L5wBFwdlKIMrTvOl9Q4m/ngQAgw6+Ej6JbD3NputSDn1V2m4/b4CABu7GWZCke4S5w3oDU5TqW58
Y4J9if0gm7jOAtJ2I9jjMPjyNwDYYpso2iKkz4C4S38iLRcinwimCxf8phxWgYjSxM9A2bothuxT
2J7HipsohVGSSB4SlF4hUCxMCh3PKw7o/U8Sfu5mCab8nOS4wz0bTU4prpkp94nvgKRO/dNYDiw+
KswsgavDaFEWMwhPH5wE6bhfOtuZduYQYmzfrAOxJIH21Y0HuFC0Uy44cjZmC8Cig8qoUAererVC
ImQ0kLUoHIgUsytZotLgh2DNiH/sbsaCItU7GNqoTk2guUEDBT0v3sIOkaRttqAx6wfOvXdkUtyQ
AQtBMbUM07pzZ3nPbc+Pwlm6P9+2qy3pYcfJnL6GWh/rBTCzDhGDJI3+5/F3RjGtdmQZ66LXN1uk
/+Ub4nk8IJjp7Y6Ru+jMe1d2bwX1LzAm/2ioBUrbHFzsjMeRaG0fqR3fUc/4bV8F8iglrtSuUiCV
iIlliMp1NvpvdcCJa8RY7ExEkOMahjcBmC76y1zIEgl3WJ7i4dwPs0MFEufPlW9dTEG2VRn+C3Sl
T2OIXYFUrvesJJlPGFsvIwUUp+lY0bbE5qFMGbb283SOxYA7oj+3Nm3TjIXkNEziUPmYjsyAOE4N
83Lbdd0pb0jemA1uTgiy9la39eMIiw7wMIlVaPFXEHuPpJTYx3RFqmnOkaFsbym7fkkciqcBdKNP
GqK8DgQcbDzu+jXJ7k4LDoPQ9aim/OYWa9qXLQIOismAkDOpqJ6z73YIf4ug+ss83JGyW54bw9mX
3nxV1cwKnLdqTefdSI6baDJxDLH/MrIFc1K2nHAteKQ2jWwA3YeGaMibwpkeppn1pxo8Rq3l8p3S
pwYNg5Yl6R+6KeceKiwZGQMrax3I9aWF74kLa2sDhmQZWhNWRN21Md0lu4xO9RN3A15Ua0wiIUHO
MYKIa+urQu+6dRR0f/OKkktv2kOcdIDEJB/Ruq1UCUxkQIwsM9NzLFmiH5ep2C+dw244Kxk5TXh2
V7FsD4yFG/OuMrl47JpAqBBmYIfnyMdmwhzU+qI0Yvm+aMYSx9nWLF81u33fTz8kJ2BHL8raNh9Z
2/p1hLnVxN4WDTJ8t5r/3DbbeswZaBIxjA0+8ovx2Jv0JEViZIwMAuuyODPxAql86Rov2EIkr7f2
nLsbdKGkasVPClFdIudoViYJAEItt3bTRDNgX9gJd2PiIuERz35jHic5vTdTzYVnh7+lLI5c08cF
kO1RQBucY/2sauvPpEoM4vx+dFj+Jl32WBIT0GVoex1JV58V6nYareHIwYS348ItOTLYnWFo43Ch
x87evLSlcC3mHbt8dvwr4etX5+jndMjvaMN4jioUzNsSmNSG8UzH6oREgXkDYHnVNtvd2XgzMcGf
/GYg/bVoWNRWej/QIObS+ueDx9ppu3sUrW9QHcWCPm7e5TNw92kd5RqDs61ix8fvTDIzDc/FWbk3
Oqz5/OiOMaujDGYSuy8TQwJFqYqd79JWrKqkVCswOrAMCgcEBYvKPPkRdv7ZmhpseVnjpIsxrCUM
okZ042cAF2/mrHpimLLuyYOjadblPyIYq2+3Wp78Wpm/XqNOfll/9NzRj5Dd6DmDqb7g8ZkTkkaG
Pnlgj9AcM7oOHl2fBrRvSebJnJNrBm/kM7YnbYh5b0JZk4nOvzqjfJxrGnbRKp92tW/23Yxrm4kd
O/3lYSgf6tBMbshv+UaqFtllQPweTMBI6PQfQJhTZvnybpWXxc5nXBDE0Sy0U7Mav0hIuZLqWJx4
pYNNwWkKz6Uw8fm7r4nQNBstk51+4f3N2gB+9GRfvbElTCdXL1YBVnfk8D7FvIFz3Bf3KwaGgPEk
kloyeFkAMjISwdUPQy4sbGaHEDuaRH1ZBCN07Hqhzx5MgNJ1lfYk1xoD7xzBcpVSxjnuwWmJCTd4
y572tG2kAz1krB9KIZqIcZO+WTImdoZdfPX+yOXlxr8Z1lJldwRBM/lsjnp1nlqrB3VKym8kAKsz
dVo9qgy098XqWp0WvUlWHytShGn1tWYYXIPV6aqxvPqr9zUzVxcszYJefbHd6pBNsMr2q2dWr+5Z
GxutxE7LSOKnxl7bYLPtV78tK4wNY9QEe2mMLg5Tbog5V2PSRay07nTZ4qnVwdtj5a1WTy9SHT4I
XL7T6vclq/euxwC8rE7gbvUEN5iD2epzTuTHbHUNYy9AooSRuFwdxVLUt443vZJwd0SHyEOO+RhO
FgHV//mR5au7+pPl6lQesCw3WJe1dw9yzSUdArUd9eZFYXLuqMEWTM/4kiwoK/igq9UR3a7eaLWa
pHGoLqtrOlj909PqpM6wVAdYq+PVY21wtUUiZQxbrA7snAGuhyU7Xb3ZMybtbnVrB9i2h9W/Pa9O
bgbCPKTwWlaPd9l5dBCS7KjakE9dgeBFMd4BVQsiL/UfVTIcS8O/dSfzhHZrZ/b+bY+pnNtF3/Qr
rQ+7eb36zjMM6LbAiV6vnnR0zOgjsKmP6ijVY4l1vWLkaJhogWZM7QU/5g6TO57OrerYbcSxSx+d
vMzFQa+u+LAEO5kYWN9F4H4hBLVOg/sDfFYiF8XUmmOvh57F2E+92tjuQ+z36xcZi2ov/OKBOMer
40JkhauhUZFy4Z7aFLJ0kr6kQ/g6usFF6ASuDncDrM/S/Qu1gpKdPrmZfp2t9A2L12sFLGAmdwp0
QAJCoAQlUIIUiIdnxg2neQ2PBjiQAx7QAAgWQASrjcRI2Er49BNSHFOABeZ6pdh8oRMkA4dMl/hJ
gjcImCwYssXNQIgl+AND2DuLCZ4Gi6CrjQckge7/jIOQy+k19otve2UpoAKEhOOApF85C1lHy5qC
XgDk8NQ4RyBB4AxXNsN/ZJQeXANl9osDvmEA49CBcxjTIw4/vlfq3ZX2wADoROf/LsFAzK56XriW
1gOBhSTUIh9kRFt+5wAkuFP+xEqUmEBLCBATCERYOgCdMOAru0ywi5VGQd4FztHlPIOpgDb/1IKt
IOVv1+mTB8xipbsoFHJzCIvgIOT35N0YifNutOrOBUs+tunOcEnh8ZbDPA/bNEDkBzzD5jhOV5oG
HrLbYMVrVJvCtR5KoBvY5c8CCEeDAyYEyjFiLC+AdPi+/S2Fddtj8/CAeFBaA/RoAXskJn8S0MfK
mfEAf3irUhMQyBzkTKbn6wQgxGjwzd0aLjkcA7vJ+rYHJZK0UWm+j+BFupUzYgEciQGPpABIiuHO
wT2EYOarot8rwJT44EqWD5yn/2oQJiol2ZmpAGAThw+FV3BHUsbeA3wSAEBpAKFogCgaMErWhucK
UArQ2MMCOIVgnno1Vg8xeSlt/9SAZcziUzeo26X1LwKMtUe0QWKTWz+TPZignPO7Xdw/+hRRw+xT
Ykp0JgvEX2YMlTxk61r6y2wInBW82YAg19Tb1k6/sKfx+FhiZ3rYZ6V1XUk0TTwwSV+ePSLtitI6
gjl9zi37oQfSDDX/bmbzwa9fCZC7BjRhBj/GlWwT6odQdyCenKvFC7m+gGjV7pXd74RN8k48Ptm+
voJSf1hRQeuvh4il4rMaMIjZ3Yd3r9zkkYDyh1rnT2M+vfUAakfAp3aonulGthggAVD6F2n1z+jx
noAuvZZw1fUKD3PvDL3G/iVvtalejcK8grhycdaZiflg1gjkSaFMCnEp5+xJp3zxerxDx3WXscly
VL8fJeQfJ31KZXhnlsHHeoyA7mSZQaYPX/2sCILPoE+lT+tJEgYYlWCf+FEg3qf2IZHF2+RV5wRk
XLAlnPm1/1tCRCZ6m/BqUAeX051uHnoLw1+1C/oHr36libmdCGeSTJ3AGixIdhg5yD3w3sv/UHce
y5Fj57Z+lfMC6IDZcJM7SIf0jky6CaKqyIL3wIZ5+vOB0pW6T4RuhCaKcwdqScVmMZkJbPxmrW+p
YOnaJL4OWDQrZdx/i/ri6AW7+zXUunPVOe81MzOnbHaa4J5iBRlelUs6bSAvrpxuvM/H3Pyvstt6
ZgP0MKR8VEhD0t484R65VwCNWNzcLTW6WyjGAhm84Ifuox66OidjG72yQb52klS6NHqBaXwSFX67
7jzzjKQ9XnND+f7Fmia8G4p4aAX7X+U8vx53fj8lc0qqsrwHL5jvyaV46foUastT6odHI/4RjvW+
Hd1z2EQvRhycs4Yzmh9l8hvEFniN8jxN8WkmM5lDd4ZK8zR/APPfnxnNSZGeZQR3lEQHdGiP3hhe
qygCRUKSfBu/GWPwQi4ey0Gl/ogsC798/zRfUZp0ToP9ayY00TTf20yApsBmjcLezTKqQHmn+af5
QHXExRfheI+ZU9v+gGmyu6sOP6uzzvPXUuFvq/pH3eVol6OXMZpe02K6zb/UJKIr7RvkXc8Ypxsr
x+e4655Q6L5/P3RU+13Xe0pYFsPhy4xmimz7nVSvu1mvTaO7jl3xM6+HvQ2Mpu51L3TkGg6ey/Rv
5mipSvURTh3aZJA0ckMaGpV7+Dy/hCxJt4SxQPF+n+8o3quz1mmvUvbPaefFMj7rGjHs1a0x5FNf
C7yvmP00+cRuAK5hvCWfAahGcf2+bFT5mK/ewBzwACNfYILrCOXglu0Tmp63aZL3WFFfkdS8FybV
q51dq1S8I9fwhtjccGXygIBdNvoPvcjgNXWP+TnZiwzkbE+LykQs7m+QPJ+7NrqbwRch8XthBC9C
IWNDxV7Et7H4/H685knw3KktQZbZSSsgkEWBN1TJT2EkH/WrM9U3f0MA3qPOfo++vFDoPs3wn9Bv
zlHPTze7B8vD8yzuY7HVlCPybLBRjnxS9fgNiOhVEdaxHi+dC5SrHu60u2QU7MLhuwyZX9b3x+ii
Bm2wJBkoy1DW8vP5guu/fL9OS98r8jmY1M+wCu4MEKjzPubfwmrzN07gm7D2rkN4Q89ZFuCKFsmb
HqqvGRcFgXqovbtH2/kYRsivQDJD6kPTPIStX2rOrWpeMCYQ7gdHPWThBoH71qn5DiAtC8NCNZJv
VL5sFw8RhI/54aXrc5e1JvP0Z1uSJpcFmOODq0VHxfIoeJlDYjpO0MAgBGzINw1aMzIHebeobxsv
K6aT7QIwUNRTBW3BdIMtNH4vpia16dhjszsmtvKMsGKX2RCr3ehoaoAusGFH2ParPrnNT/bazbaw
HX6FXbksCPDpreBFUxBNKZq4+Ga9DMrsZNizk6Utrn3+1sfaZwf3G1EUx2L5PIj8p1kPL5lhfzW9
vGTpZVBcUrtCKCmguYV8jnVOW+j+peF4otAWLksLLbgTKr6wcoNUPJvE+fStm8N+q2E3Ov0+QlmZ
weJDcI7/THPJu1RX9sDIq4P7gbgIHYvnt+IoM74BqZNN3EZl6svViLwy8kfOBkKt3e44pfnVgKUI
He5ox9opKNrjGO9qu/PQZ19UFnkDcRdXHhLRmQHqNvU7Ep4tgpPkumVQ3aqHCOidHxL33X+W8WwU
lPfUfOWujy5VBDURUxPaFMcKjiKoDm0gEULD8FMrT9XHXYhYRmUsCdgTRdYLHOpjX2RLJnXnWf5H
UCG7ef9Z81kg6wSzAkpllltXX+xQKS/NVR9QwqD1VNViX0UgFNFbkBu2LJJhM7/Pc0WJLFF1gyO6
9n0x42Wly3Ew7k2ZnANqDsf8GbvN3eqiexePN8wGSF5LzzU501iEy/KSEhzjIELEH8YyZ0LVGfJK
AlYJ6CSWwkJIJH8FXEV6zInUyUfRyidDQRYZA6lzm1nQTGKIAdIs5bjhxyVv2ahkfBj4uJTIK4fx
JEOgpwKF2MV+jwIb9XR5qBhtDZb7JRriQZhNWKbmkZ+EkEcsXffTPs6FaxAHLKAdT+c4k+pX3DjH
WV3Z2l7snnQTaY4V7tohIVkX8w/70oI/c7kT9aZYK/Or5M+rLoPqmsH2BnpCfKqUt46UxNYetmyC
lxpw0fnFBPhEEv1BSjCqIQehJttXen07YzIWAK5H/W9tEqlvZq93NMJSnMhEUvJtqE0nyfDWb5wd
JqlhXIJQXes2fMkRS1DCZMYPmxUAxFVzKWO5dqJxVfvjSrCi8f35xiXgcyAqz/RrkqEx6MhdkakX
DGL7qc92RhV6zVitNHOEEZfuWq0ALLmBYLJAYbpOKp29IrJDMuCneFPr+HIMnEr5slc/HXpwkxtI
8iv5LU/uTwOJK0oBrlOkroAtnRGszml+B/hfc708fwpZIBj+16t2nFas9O7Y9l8U0k5sVz25kFOK
9aC6+2gyN0wVIgai0V2Cr1OM3KPrf8/DuVULb1ki3mP/HiNlkkS+27Bch4tvD1eU/e8+A3O6rFKq
6Gw2tnowufXJzTzVzfCMluwII/kqUReUEFOT8jWt0l0cN958FcAoOHHexFiEfvUWoxpTR5cjxhsC
eZbUtDzzZtSarSMjtA1751JyJoVLHCHHMxrMYPTXwWDv6oSBfa9ser/2aq7CsL47JIIt6HJPoBxf
RA9FtInOtpOA2xt+wX1nsTzugcwz5VoKw2bFnNGhm6saa4tGu+rKZIvDA8/tpfL7JxYmVy1ROALV
k1n2iFTFEg3ughC6lYFjZy5Nq4ABx7TBbXzqTXMzf5knOghaZ2d3PNawv2Q2pykUnxEHxtgLHIQ0
Cvz/KAMPCu7RyfuNbMXaIphNKCc6kkV87P11NgZMOQjvsSYPHfW6LoeND9OfJ9Aa1tUan9TsEsI9
vE7JBVGycTX/MbC8nWL7HrfmmV265DCYJefW+HPWVIwIGfEFe/ODELb1bZQZcZkC2qu5GdzwoDDv
C29MBPajuAQSsWCBhL9xzpmwwa6UF/IDLrpD7o3venH4VLLBNYKNGWxw0K1bBlZKc+/9yzTSDZql
NyqTZ03Ve2kEt5LHXgRwKzSPCDyZoMEHB3qRK4FX86WmhM6ZLy3CdBWLozXCcynrFc6plUQYasT1
iixuzx/k2siso8VivM9gmCUk0SvJzlFRsA7hMeYtcHs80+Rz9+YK295LGfPBUeBFSOTnbo6OBXCc
/cRK/zWakn0H61j/OV9UTgXdA0E0sBZnAO0cwvRHjhKTxhinu15lOTfo8OrKrTYYm+/uULRPAa1M
khpvVake2ij0FA04eLgTfb4uTeZ4+nHkUslpEh0czqb8kZkKiEI2QHV6AvGzrXZqYlxNHQeyMLeG
wgnTyQ3fmG37FtMaxw7At1nNtLMz18sqZze/Te3v+Jwqa4WEFhZtLl7D77ecn9UIwmtZyjFbXHUx
lYK+ml8kcFeOf9dj4rDgWvno+DMjIcALSyUD6o1f61iiKAL47zjy13oPkrh4J/V1YxXOjlj7my6M
S6MStRHKW6R0xwrPIRMygootNggCtLPgGfdQJpQYBJUMYbFFJbMgvGzZdiqjhHIzH8yyk9swggjG
oZpUh++zWuVDd1UvY7qXA0BnNL/uQjS08O14N8YYNHmRb3orPJolV7CMPIVIszbooeegUIq6jZDq
IW3tc5Kn+0SXj5I1XDLBgdKJLaNVxqTP41o/hL5AMex6vobYRgO6VZF7k5vnlNU4WsVjE0mIaNNn
S+qy22dMZKLX+UpOAPHisblMZXrqS+VmudRaAiEtypWmDo9EEG0t0BjsrrcoxhZaUB50YgF7VlWy
8XKtXGXhT5u+DvJACqo6dg55mW/QT3tMklbzB13ZSDeibDua+T69ATr0kvQ5KIFZm+KiEkCFAGpv
144HY+cMMWcPa2Bbj6rnE3kc+M4KNsChquoL0u6Ln54INLxGUQ4mKNtnwfBUJjQ9wHyHyN3VIt2h
lz1mRIDGBj8Jkc2ErzNFWqHyMYA0X+mTsx1zVqaU3M50bEdYyBPG7yZFtSUq8ZnqseGhMCriskKq
AkvKvNYx8QGp9B+GrqDbL41mc/AHJwQjVbIgzugEfDT1/1l8yJw08b8seQKohw4wg5COf5E9sWvS
r/8qfv/X6cdfEiv+/n1/Q4Qo4g9DdSxHVU3b1E3LEP9ghPAl9HSuhqpFNx2h6w45E3+PoDDFH6RV
wAZxXMN2HRge/4CE8CVVwGF1+CbVtCyh/TsRFH8lhJhkWQAGIS0WHIduqvytfyWE1EanIKSd7whC
ZHrz1SEtM8BsY9Li/Om9uf4t0+LPYRfze1f+M+ri+0dpqkAIY/BWWKpBEsdfYCQ6Dg674Uf1SnqA
Fkf+WItawBXXYCwIQyXHq4g9zH97gghf4ko8pW26gG20nlKTfK5qO8v23Ur9SmggwmR8JTdrWxkT
5UhyIFDzWipEjDXFxVKU+//7xQv1r0Edf3v1MCp1QB4mgl0LCMyfX/1UZv0QcWyQC0hQs0O6ZUfZ
Bx8OxFzoetC+QFWOR2SzUfxLVGhpCwfLEUOUKbr3sMDL9BU/11Hp63NM3JHzITqm9n4U7AxMDmiP
lXipOohIbchmNgqKfmStwSChvIPfI8hcnU3S3NEZs7XaqhEOjPm4tFh+BUH40eeVtlBUjJx2GR56
LdrYo3uI0/hajTgzcwskoA7iLLyPmXsIpHPAzwcRiVm+XeKv1SqYawlAr7JHk9Cm9X40XExTPLWo
nFlouwDDUuMrpErFxx8ebMZZLpvZRtiHESZazVwSBnBx0VmAr8D/Lpm8Mh107R9o8GqaW7IPA87t
FNSJrQ00l+MGZdY+URVPMYJ3i114HfJSYJIdysS++lOwAwK3iRHCugEjozmyRLPweITNXkoSH5WZ
9iKCxYDRPnOwB/loDWz9qBjxNQzjm5YrWzdPidgLAR2n1GrFJR8pIAqHxZ1JkYsYDGd36Lk15pkc
lnfj/0iQnVBKrDP46MypgRj4+hropFTRETtcf04BldhehW18B14DeQXkaTCs+1B4GcJzwhJQRk3n
OEVlZCrPOENQtbTXSa/OPK7J10y8KSWcjmjTaiLjtLR+OEN4K4OCqSZuAm2XGyiP9OhaJvxGbR/Q
UhfB3XerTcDGJQoj6oQIB1Glf/gDoSq0X73QjhRISJ0KNDzsMk9V/97DI6HNQJ6JWkCLO1ZVgZ6B
922XRZagsu7oEqTQXqlFWVpYvoGAYPpphuETbf09ET2DlGx2hEliZVsHSAGaSt8wB+xUXLAcL8FG
p2oWrjp4Tot/IMRQiZ9RB17TtJ5JJcRopqGujkvfixKYO7MajcdcQYwlYlQlS+YFJFWfFReb2m8V
mNPt+9gEv0i7I6P7d126yPqZwiowGMX0ysKRgiYAtyqr8d1qnS0Cpp50LRVJ09zmW3Bquild5/Md
6kakqVSVxqCJMOGFMhhHPc1f29w8uC2yZokjxw3Kc9ZS1KKfdqszbARPjbkgBsygasv63ikQklof
fuCuicrDv90NFt2Tg6RwVq4VyaHs/bci5J1Q+5Jg9Gqr6u5zwSfdZgBUyPSjDuQ2J/XqqWE8XfsE
uutEA4yeMjXvheMTDpBdujGGP9tjtJPrUUPgkZVnM9kWJbBFNV+aifmDfMKXOnRvThi9BBqIsa7a
miEIfad5c0G+ZtgplxkZfUXrbzNVufnC/52S2YFofO3gue+Qa4yTczdZQdqx+QOCMNVSe/QXoFSh
QyXOj3buFlz7MBnihwJvYKSmazTnq+6r7VCaP+jS+8lC06of44zdYVt+ImBalrZ+87N6qwUqRbUN
r5i0EzN9rcpbalrbVCYvCpEZS6dNLkAzurR8clxtV4+tF5Agh7PipE+k2/igRLj/JonrHtUbe1IA
xLjbcATt3IbY8aQiEKm5dvAoehLClY7rTtFD4EFsS9lAtU30EEW2AtbijT3wo1652n37xsH+AzgR
HvwlQSK0bfXW0Zp9niTXZhqxKyVXwQzZsuqdYlGawQ9n3NScsyw+QNLyEOzBpJs+NEZCo19vibCl
ZgwesghYcWAPqDixyvBGj/3a/EwNko2ADtesYNpTqnWUjokXGOZXjoYpB+q5mMhqMRhmVITJLYmO
9KKJcek09NidrVtNj0AvVp7rqjz7vnUoiSjpLEC3Q2n/GHX1+J8t4v5cw/0f7/+fjDENOA2Fz7+u
9M5zMBh13q+vzyL/Kw7u79/7TyAcaWOGawhDtzRbg+32t7QxYsiEJSyb4DCECbZp8/P+XusJ/Q8D
4SOsOJe6znSNf9Z6Qv3DsVSNKtAWFnFQtvnv1Hqa7szl3D9rsDluzBWapVJ9CcLNEIH9tYrp8ItI
dNGwCNxhLa2AAV5PIrrtYBqZ5331FWkFbVd8VYVzMMv6MSqOR4oUnK8YDTzjK7PAS6e0szm26C6d
En6Y+pnYqocJ10ba7BV6RdnbgX9mobuxwXyNw7CC4AjbRLPenKk6EvXUMjdkctvPZjxGWD7qV7/Z
JCG93eRCFGBKVyQEn0qCi1RrWnc2MovUBeamFu1uTnXBF/Xcx3qyVn2tgAAB2izQy56c2uylHdgt
mpzcCyWGv5ERWuLjfTDGeFaiJKDKUPqV1KkLFvqohAf32R41ZGC4UqvypJr679K1b0QuDftsOEYF
MAQEEcjLWio+5tGuWVH7sWNchCMyQKUjbIJGj5WDgOdgv/dlNiJCdfMFtnkMf09w3JA8DP57BLoe
dko/O5cn3LyLvkQj0IcuqvxfGDVwYVrDKYoQNEP8qoa0xRiOyUmh/G11BB92u9Tq5pIojL3xA+cg
7xZB7VwNk+S0AgekDek9aacTxKxrDHNsHUUlZ2TELGNeKMQ5C0HD6D4sW/5Qe8Z3fk9YfQFPLsFq
o8EF9UXFso/hvEwuqfKhte6LyQMlTPlHFL2Cnf5ZRcFRDXtQ/fk9U4qQTLD8ydRXozmdwCdQktXB
RTYdchrlqMN9z+L0tyjNQ28QFK3ZAXMDNnH0R89mpbvEbPwyffkS2Wz1zRkOpwwwdgA8kdzHQ3m2
VfBpqqK5Zuz1QyFelDy/9W16a3tCSMwRaQ6aYgKbAXahjdUYg8KYxq7U1kUDjDd7YOx7smyablY7
i5at0NBfgYqTFVCqx46E2gUpRk9oC5ZKMi8NOpzZLVVgmEHt7p0nqBpbJLhJx+SeOO1F08L06Cm4
6AziQ0bkKFJo+ZQXkZdF2gclnLUsmz0zABOXY4jG133SJtZhBMyje8yw9QQl2lfZv9INveI0oHRH
aGlYnt9gm8Ly00UaYKz8CC5ma8v3JsDtnFjBDyU0dtOs/o1152eea4/MJoSKWIMF65Zn8FcIH9We
aRc0uAApP6cbUibE6MFEvZvnlyYkds6qxC+FeK1FK3NkF7D4KBeXUVNeC1xuJNQ9vr9qtgrkLioC
vaEhMHoXwIRheN2Q7ZUei12Xq58s3xah4x9Cggch4vT7ElV/qac/e7t5Vx35G6n6z4jbHwEe0nfI
p31v1zsCinML0ZdIsmuAZRcN8HAxZzTBPrZ9KmGekHW7obMGxmrxS4gOJ4+RcLfBfdyM1BajO67B
FR77eFrrZn8TdnMyjXCj0aKEvbovSWcxZ7DBSzHZXMN6chxGQT5RwILF2YkUA3HTz0Be2HxA2o2h
XGZzSlkuQX0Q5Ip9MIgUNK1iiXVp5ffGq0xKaAz8cLp6fn3KrGm+u8tWXfsgnFIBFKFOKY+HoLno
wwydcl3YBaQRkoiELctzWfXhJ8Mi0xGMW7lms5jQAJQmjRLgVwAdynCdZH2P7ZDAYJWWLG33RRqi
s+zUF0a38Kj57QgUVJD6n5uO+eUUpwScJDZj+vLh4C3yo/S3PmA2h/M2LppmWGeWvkyKOeAjAXiL
oH9rT2IfW/FvUVHrJFqF5I+lapvhvINvgt1XU5Y1+OG2Gb+YgTKbNOo7iUv0MpmEMTFN5kj0UXzJ
9ZbsNUki9pgPa6vJoYiWqpdMibNE5/Cal+XHhFSYTpKkpqk3vYTWmLfIZ4/zji2Jl1m9A8/8QuPq
LuonKFM5LxqBZIPjVRAjvWiLC0Lwc+6gJeWwOsjAhPs0xF/oy/EulSXcX/5dxeAG0yL1JY5J3Zl0
Np5YCZd97N7GioEoqnB9PVhb/Hs6dDwax7FQf47ig8BIDCbqGC/pxrFvSAUhPdYDIqt4kqTdAn9n
25EuaPUQ6XJlONPSc/Ln6pcvkgdEqyd7kp+jE+30cfZf9OgzeeJhqed30WzOFkdvXrLJ0jYmC1l0
to+Uf8z7r2KpRCrUnOjulg3mb/opMqz4T78XVkhiocv17hfUnVm9lB3YFj6yZ8f0Ndbe8btW3VSe
AMvSjUB32G9xhqG4yNpF5YOlhJyGQN2g3hYMCg3ishpTu/DwY3/looV0jZ9NlwLuGdAEQRiFUJ8o
CyH9M/ELR8Phimksc41i/1j7rBNb9YcSVL+6cM+I/suuLui03yZ69m5K1r2DaVCI6kMzWz4VM3u1
u/7Z1JNDY7235vRSl9m75s7s2JToYWiYywrKVqKUz6WffuoITxEGIky2idxlABQBm6+PM7mv0rKj
UgPSCFoeoL0sdxBjHjaCMs563pGoGTDKdVvZIAAs7ObTGiq8n4W6Mg1SUcliBGSlYw1lxxEwoWIN
nZ+lBSNx0nhg2y5iuVQhSqV0fjCDfsRMX+in22dLkDyvIb0ehDiXQZNA94INLVNx6saM+h11MtnA
WL0q7ZBOpHUYWWvtGAl/YqeFkL0oovRgokHNTJ1KvzGYxbjYJlWynEktQDJZF6gRtLpdc9pdgC9i
jQDywds3fLSWesAjAgTjGVIAn5YSIu80TlK5BJN7CzDCLDSMm4tODi9upn/ltJdL18nuhI2cOO48
BmpDQ1xlY74YhfbMVHHfY59WAoB8Jn1b+MyOKcLYoXmu0tAyikf8SlPaourEMt1btcVMKGEhY++d
AQBq6yAkThyM42rcXgi84RLGhW3jfwFTprdEarpLrtQTPOtXwbLVsxMYKzqcMpqmQ990+8YXuyqr
d642eY42M4XevouyjGFDEzLrmrBI5uqmKLNNGtvHIq0/MwMtm1qaxN6EGz8ffjVELldq+YaG5tNB
esUcHp/P77Yxq6UcaIu1sr600wjpM4qIojNPRta4i5no6Frp7zjmEw8cQBRghpdDFaOw8KWPXUQz
MZlVRxvlSdUl1JB4F5nYSE5ZhPlUeW91n7NsVnBu5tjSiNeuORt4lgVPURdce9U8pSUq4ZZU2WUg
mQRBHsod8a6I+KK1wW+efIuYTepy0sufvqs992N5mcvELLJ2vWk9DwVnz2CiAGlhmVioaBcc0j/j
ggc5vcIiyRCF8Putx3R4qGEAIwLPEHF7E20nVLUptD7bKHuVAsdgy4O5CKcvlDYcX3GwzkPnQzc2
fcpWr7grNSVuOWNsfRs3bdGZ90mKHQLJfOmkuEx8cMI2D3Yt38czZRj52LaZucMKAOJhJhGHFkxi
PEe4WsAUFz284nLKQS5R+0J5ZiCkY8vHY+6/KzH+qKhmcS9D4DOCsZxufGp2X5O3CB85nVzPRp0U
63I7pFa77qjmbLp5tpCGzUwBMo7MgYIFDezlEh78pEKMNg9JmmmLSiCDUWGfjDO3uWbiRBR7uar6
EaZzilAx6JNn7IlkBQJ+ljMBugw42d2hvM+6fgwRIHRQqXwqAywIDYQ0UT9ePjOlycg8ud+UaRve
dAR42qISIRYwfgSh/2WDpib+tVwaJSZ5V3vPJq60pK/YqnU8SKlQyKKJGaIE7nLKxJNVRgTBzBzs
Yp7Cx+W21iFkg/r2/KM9c7MN/aaGhVyyA7tIVGdbp6OygEb+KgPOcoIEudcYjAJgAlLJGG85jcWn
ZROY3pnZign/XMagfCBZZkLUn3rwfrqtluz1iPlpZnAOmyOhH0Zc4WUmIHMuTzuGMktjOuEQogBi
ZyTm5ZEyr5E81SBcXnyPotkyNfO6qTCvMbMyfLkVZi9vqB2dgFLts+lIhQCdAZKD3VXBgBzh+C3h
xh7JnLGdCaGSGfZe15jvpjFxItXcsy1chlIwzwagpGJW1R/6xJNA6fp9lt1H7JxJO/tl5iGz6MQb
kdI3tnG3CIvDImJ/KjBMhWn90eIbXnFZUXQ0T8CbnwjYWkxEyyxFxeeCL5IZEAcqD0u26gZmRrdI
lgnzpPVUI37RVMRMgcXrdfA44/1yCUxISnNZ+aMCF3Yc1pHB3LyO8SC4RBhLAmBZWCJaV6yj0UFd
6EivLSIVfxWnZqKJU5/mL36Xko/WHUzYZNw2NTkpOMOjtNolPSe3VECwlobyMCKY60nNRylArHJR
hymCZwMZvtMRXyJVnODMNrwRVAHKqq+JMS3Ly2jCgu1TW8o+YhCX0KHgSPftU9jH2DvNodyRjLh2
Z3RYpbJvUNtabAxNEtos3Qu2oUPexvGhZbEhsiJkbKu160hY64gLDaEYMagEui6KtobzlEeP3Hor
wRispjG7hLkI1iIygktN05QTYHZAay8suQ4p4b0sp0spZ+h3kklthZfoNsQ0v81spqhGpqBkSDSr
oU4eWl8QGtEARgawEHtOTqsSaE18/v7HFOsQq7QYowCp0Ik/wyzaMeSZTJBHnvVvBro5jLwqCWf5
axXEMPVijT5I6ZfYl3m0ZS4D504jDzbN9JNI4aFnxUnq3FGlfSb4eoeOhnxpedSNNn1pjP4nH22N
0XYoNwhR4NOP1clpq28iTrxRfWsTSNIpCB6n03InRDfjeAu6oMaIf8oNhtS1GVeffnWDdls+9L46
x9HoHu3W/IIhMTHEjPBNPJIgfo5UHtC14RtLWWpIF5WvqmqeY0awkNvR+mtd1a+6iJuuN2inVBUv
MpKuru0gHVHSdXoOOSh4bayAsEwgVPhLuvswRtDWzUecam+GVdxbFfmQC09SVsGtqbJPI48wqdj3
DK16y/ZgiJtb57vyRm7oRicMbxNoxZMZ6I+Co5dR2DZR6WkN4sUB/xGDpSte4IBUabFw6ezjA2e8
1S0iARtmxZo7atUYBPZQvJGLJNGehxaBqWOzVjJlWEMovOdVVHOJxOoyTq1t7lAm1R1UHJX88tgv
DLB45imSJFAbMYRjddDfhpDzOzCqnBov/uEkvbHPb/oIfMdRjd+KSexSDneQNtYOqcPXhAsy7g7S
dHZr5KAP5Eba9dlQx5Otm5eIRrDSjT1XHgpEDkKzeBd2yVM+HetN7wQ/k3aXVjWeU939Be3+Q7cR
eI/i16hU75oEryfy7neg7LBCPLDB0s8YPwCuQZFByDDxrEkY+Oo91Uc5n4ZkoO+asf/qtbTZ0pyg
Tr0UkpPfgaqbKWx74uIZNcbRmPJPSYtDzN6cPzxQkarRezChrXablYxDjXY1n9Y5gwGqAdi+KPJy
WRRYkwExgF2BfR5bdJn+RukuZg60oQgoRvvE3sxyPhJ5MGGzALK3TZ1gLPRjhjwhA6TZg661T0Oq
PsFsjRcVavhl7dgHQOHTyq4Ao2s4hP3WzbEBj82qiLNq6/v2wwRgvtF7qFrOZyjXAuGMAVCVMcxY
xEQKNJRJtggBYYSRvsmw1hcRo0mrsMWOQKcfPvHy+0wVRzTIaLV4/5dlO37KRJkO8AygbUosCIH7
HE3q64Ddp8ktA79pKheZVf0IrPr3pNtXqEUbzZ+QnySc2Y2IQHt3/hzGg7yF9LBu1bJ3jU06KdKB
6aXZX4wrxWzX/FEb2r8K0mshsC58BpkYiRk5RX15r2cogakhj8Q6SBrgs9XZH1oDL6og1AXKR0f5
p4pdUj8lTVXeE3ySQOqm1dSS35e4nD+jWZsenFCgBNanPbkl5vH6RQqEZwbhl4ljwcEsAGBgzF6A
KWIhNZobW+q//BGIM5b35ygcPiSAiI3WGjPe0K/Xgz28pUHcrf+zW4L/hVIPZu/CchjW/+sVwKFo
Cln8OQjmH9/099m/9ofNAN91GfyT7MK4/k+zf1VojDIN5BoM4E20Bf939m/8oSMOsW0H8YXQWA/8
Q+ch/vb38TVucqHqhvi3Zv+2QE3yP2b/tqUbmms6/JVc6/9j9t/K0hGZEORQZs6XwariCKrs3I1q
+ej0m4yn6nPKejppl4ylst4bjsvDiymtx5SPAw1dVZM6m6FVedSB54Qx0pxqp1SW4NDKTZRHjdfU
08+M8vvFFseYNMYV64QdQU79/FDNi5P5/ZDlaSvnx67eVAUL7bBbbCymvFogeDzLDO6E+spOID3G
vRvs7Gl84w2it4CtDvaJf13vcSWmNfRF+jxEn3p8/v4HwD+KNi3xsBSOm8FQqB/aKXvwcGkVeRzd
q+qOFsMdenLN5XidVCytVRyudKxk/Niw8wThs8hBJ6z5B0Xzn4QWhhf2KgxYETe0aeuu4uJdl8mj
sFiLuANnyeSqfBOxs5Vtr6kR2nVBPAllsO9lcyGVUFHpc2mlU2NNc7FVzmWXMxdg+CBxVFKSEZAS
8Gop09AGTFRt7Vy+BXMhh75zWo5zcWdQ5ZFUz2lP2efMBSCRhdZ6oiZsihoqrGSZsEx0Oim7JWRG
C6IXZBIWZFUKy5gKM/suNeei06L6HKlC2V5AUytfms464Q6j4LWBRkW1RsWAEUh3jjzV7F3MVnJI
uXxMYkFGzYX2h6kG8O9so6KCoU+MhqWaFWAIc1LoUR61aF4po+O5oHaorKe5xI7mYtufy26fqAoh
ifeBIkDbQm1eUqMbzZM+l+xlIinetfZDMD9DnL0mHxRWGXX+SL1vUPfn3yqTuRUY6AnS7O7TIfiN
pFWwBe6THP/13EYQ8bby58aC0EaYOY79bgRl7xmlqcK9YxnM3G20+xv2HWBhc5u6dYuUVci0Yh1A
wY1cAXVegkovR61notprUO+NqPgi1HwVqr4cdV+Cyi9G7deg+lPSU4EGsEYL6KIJDNEGKswmGrSC
tJBbGqV9hYbQQUs4oSnU0BYWaAx5KK7S9JlizstutI57iRqxcoq1GkwrgTY1nZCTt8VGpsdQVVb/
Td15LUeOa2v6iXiC3twqndLJVrZUdcMoS+89n/58QKqLKu3u2TE3EzEXxSKABZBKwwSwfuPrwiz8
k99/q4G6B2a704ECd/ZrqFZHAYg2AEFP8DINLGDRxToZIW7GwK7AvZyHOnyCZCBmsBjX4/BZsJLw
khdrzDdixpTG+g8BkEY28MQ2xCGK+SIPgHbwXtZJ0bigOAPQnAmozgB0ZwzKs08HQMblPgWBiXv3
RVBGLOibQaIfR1QjVCtfl9gbzLW7L4x4B6ERNGl8avmbbJ2fTJXrgTrtwy8jq5YCLGrO22CDTZ3A
qLrAV9EYEyLEpLVuB5CsoioD2dqBcAVNv9LY4NWa8lbn1ao7Y2XXf034Crm2teWit2x5riJyUJU2
nDAPeRT1GVM+eDyPmPMg469sXf1zp09bA3yv3kH7IWEo/s+acpuWxSEGiarbAqwUfdWwDmA1s4uY
iRXUsX2qO+Wq7z2kGNEi1tV1hT0B36YduRGSN2wy9htINApAMST0x5VvQcYeMNuJpr3BVrV4pwv8
MAfQu1vxcsT+vO5gSnhGuUkS68E+lGl560U5JrS8GVPIUuVro/HZAzQiLoZRSqqikjsWCC3G+zj5
YpUR76x2TGbrVdylDV9sRqKcPNrWnSpo1saGjdxN3u6VyvtpAbuegV97wLANa1/NBvIZuDQC0ja+
9QC2yX8dnDx7SQByxwC6oynYVDNGHAWUDw9SiU4qD4HEGsVpw4E8gvxVFp/Y5dt0bcY+wLgZmck5
IG5M4OQKsPIWeLkJzNyZKzKp6O2jOK8hCCkNJniZ9LJAvOkMpW8D5I5Hn4dUxUyOIsQVyz5BnU9p
ao3o0Y7az+KjLF5zNErQp3pwTBY+3o01oK+cb+N8Wwnxs/BZA0hvAKiPAdYnAOxzgPY1gPsS4H0I
AH+GWgkcfwaWH2AoHwJ041MEZH8W0H0g/BZQfgVI/wy0PwiFbOK3AsD/APC/U3aQ9+8C19+p0AKA
+m4CaBVMdsWW04aU26q1efzBK4FSizTprREPWwNyeTtOu05XzvyD87DpUcbkV833zqyjEawBkg5f
ssQE0J0BHsP0CGYscoy1eBCLcgfAzuLXmj29DR8EEDEwuvg+CoxNXqRnflC3k34CZrJyLDbHmO9L
wDSCbzZUC3RTzzrUCySsHmqoGKx277El8iFo6BA1GggbECPXHgQOi13IEoYFtA4beocCzSOB7kFq
d6VB/7CggYTQQQxoIWytw9mBKNIE7ADzbYA+0kAjER+qEFpJB70khGaSQjfxoZ140E9cXi8LOkoP
LSWBbgEGdNcbPKcT92DOKWba1jeUonBEtT0SxOy42Dw3ebHT8qUC2DZAg/Ggw/jQYsh+fVKhydis
d+Ed9i4qmjBBk28KhJoSYo0CwWa+cyHbDJBuEsg3if+UQ8VRoOQUUHNaKDqBme8GKDs51J1mjqIb
+BtbnnUHJJVtb6MkMw61MNnG/i+1cJ9CdVoPGO3lEINmCEITRCE052poQ9CROXOgEjVQilyoRSYU
I+RsYboN0I5stic9aEij+iNFOa2CK2rwuDUTuJEk8gU/hzlQF6LcC6IWAoleboqetyRVb9GQXcdw
rVDl2gdKeQAmcV/Pw37AFzhBiFiLeVC7yirDgSEoyqPBYiQJZ355hk17jxTlWuFLXcZkkKy+WbMf
vU1wxUhY7+oIM4Fdn1y2u7SzU/EgSuGrWAB3O3ffaMY2ukVAYTVB/hJP5kCBfMEStONPKkAppvqF
FwW5OOAfLXQeqGQdlLIeatnQPxoQzWoIZ2zj3tjIrYwkXWNE8nRoNyGsNtPz2KTHCYn60GajDLxX
5mMmMp3JSLvC14NPgdb87OBgNlDgCrbnxSfHPfnejxKSnHgXHEhzfDVXFiS6CTKduBl8BY4ok6zd
z1NHjvF5gHwHu+sM5hDT2+4pF+w8Etev9bcQyh7S4KQS4fBVkPksKF9O6dwMRfvcZu1FD5VHMw9P
Tv/dggqo8zAIoQZGUATVAYNTKIPBT/H5zqARAgO4n6EV+tYDOqW7AWRZD+nQ6aKnBBJiDBkxrHc2
1EQfiqIBVbGEshhBXdSgMELxtyA0On64K0E+VhAdwbiQAiDBl1aHrHBuA6+6tw2kKyGxKNbPLM7W
JE01g994UjgoC1/AuMIbSNFPbe8KCHCFFp/y6a8ZCqYGFTOCkqlBzWyYlOAnxl58z/4Pv8FQOFuQ
2BaUzjraxvcx/D/rRYPwWUH8bIcfCjTQmElgpx5L5iIaJBxk7U4hrNIO39OKfbVVKlg0gjPS6Ma9
ARJw4pan+qRUWBun1gls9xqNdXyd2hPfxtXUjIfKHNfspLFrwQNihtA6QGxVyKeiaLPz2M+pBfGV
L9CMCiR0WIV8ABsjPJjxerlBXu+gQp3todC6VYqkCZRaqLU22ZQBqq3PXgk4mQoCLrrUpwRCrgIx
FzVcDPjAE0LYzVOAh/19Do3Xhs47QeudoPfaOvMy2L4jtN8RpjQkYFOwgdENOyuCHqyb97rgCwNP
+quEQByBsvchFDcQiw0IxtkQPwJC3LOuW3n9tFULEn15fjTzYa/O3icl4kVghq/wLDWgbuGRuZt0
UoaZ2F6EA92PZ8VjlgrxmQ9kCw26hQ4dQovuoUeb0KRxZP/LEbzpAQI1VLh1B6HahFhtw68m2aWb
KA1Au3aLiwZgxc630FmR4oab7UHSbiBrA8meeISmNNdSLBpSt/ghzCB5++io8/pB/O4ggNcQwZsR
QjiJXwOCeAJRfIIwXg7Nsw+B3LIPNXRyB1q5Ab28t75EkM1RW34KIZ8Hw6cQKroNdT4R1HQo6rqg
qkNZb0kORYLDjkfYs2gY0dhh9VFCdU9CdCxGTDqmS+7dx4PQBUwf1Dh7NcLpucrKcwttfmDBAIk+
hkzPq3WJh+xBE0IUqE7k7vg8OSOIhl9ToVymnQMtv3oxoOgjYP+tgwBVotw81nDwofIXUPrFL5e4
T/FXeFD+Laj/4rYGpABsFAFYWSht/6lCKEBIeFgIB8D72oluQvFDdEsQGGiB0VgIDkwID3QIENQI
EaRe8hDwIfJ7+zOeU2CF2idmzK8lFlJ4kh5z5BxrRL6LClWVqrurm/bioOARhflDZ87MWKF6VeDu
BwSBEjRSDO2bOrXPnv+gh+MRL8m7MN85RfdpRHtBd6u7sUwfZkREmgTef4w36fCS+f6zzjQCeDYz
6e8tK8CkL75MzDjD1rmxrNfUxucUVmU+us+O1SMfnH7zgGt56QaF3ceqtj6zdH7OG+UCOkZHIEJ8
KEz0i2LX/SzeRgXA0zyOjzWSEyhLTGYEK8/h5sZHcQuWo1x6PT2X9dcE2QrsTp97ZCz4Nl/QCoRD
Pz5GyFyEoNtEm4f8BcK15BX6J6Q7HxzkMQxkMsJSv0fj7Al7+4e2+V7q9nloc0Bhw3No258zxDZm
oRWtI78Bnf51QI6jRJYDabwXxRwuI3IdvLNPToFKd3WWwgydwkTQfU4RqtA77UVxwnOgnBXdEtZG
a3HjXaY8x5V/1qLgL/FHpWF1qDW4YMFpcJ+yKX6oMzgvbXYYou6ZLFapaccy857l+Ii64NAKhvSC
kM2jeJPxbWHrdXhAlvphnJu7wfmuxMZZXMqfLRAK2sMcBS/lqFzYiL7TMA5EHgUI9J2DXEqCbEqN
fAopx6dssM41sip1fv3YVK7/3NrNnYnqhFsPTwp/wdhsITveBRiNivtRnWqfo2TGsuqzCA3C+UGx
lIuqYDrZjgccO5/KLHxQdYB3zXCakq2NNEwqNGIaxGJGRGN0xGPs/OI1DywdXEy6J+9e/GE4sK2C
BzE1NaZ79XtS1hd+JIZ0G5TpYQDyDr81aV/hVIZ8y/xhzU4P+XblcQwDQCtAGdonALDkxq1dGrC8
07hHJGDwgXt0Uu9ZRywnDLkvxHMcnlv4a74kfCOV2D6FiOzMiO3MiO4YNppF8cZPhKpFdxmQ5vF5
gtYm0t1kCBHuYZf9MjAzqBD0cUmW8Nnctwj9iA+f+ESpVXBXW+1fMZIv4hvVmf6Dd9by4rNvJMwG
DyUcWsSEPJUvTJo+6OAAxd1PUwwtpmZLR7sX7eHsPgeZ9jKaxZ2F5F3J+4Qqs9pYa7cdXnLkjDwd
S7wgvUtC7wK252FqW4A+CKqpZDqM8dk06k9CGqRWUA4y2o03AuUR0kEwrL9MKulehIMdhLbNKluJ
b+msTy+TijCKH6yyTD0qZvvU/qpT7xFtztd2E2j+Q2silhq2KKMm35C++jK06k78OhjjN03zzzlD
6Gy9ICmYIzN+07BeDVKU1UB/zK76oFTtRdxTiGoMNlg7sTPjOtXFRi5G/I3ikw0Vk0nvdBDfVQv1
/TbRD3kDxTQcLs3ET2YMyqdQnnPXvst17+Q2aLlXx+ZNGcgYgfWP6Cu02dmsjXXLppQWic+A9iJe
3dAZ0GXJXstCsNvrL5Bd2DRKZJlNm/mGmTDKxtVLVNdnLZ1vw+R1ZmOHH72Cn3D/DERLV340cYXg
DfO7nAW2E9y5CaTPAoiiN2Gjy/Qn1XRAuR5y2MhrsXF6W47OrcGmYlhvfKS9xAR1bCGn97ix8UTN
QSzIbwDsYNNkyzNBbXMKT6r+V5HwsWY+KD40cxDuMta8IPlWieV9Ml3m1fp0tPyXml2ItrtzWuUL
2rkIV8Ls5X9BOc5TkFaZIqnGPcmY0IFmZmabPD8MiGomwEQwLtzjkLFp9WIfWQOK63DueXQiewXI
9KG047WHSnj/CxDaucxnaL6oS6BL1jb1MTLv8X1NwF/kWDbxuyXUErIIarfGbWMQ2DIFLsb2zgbT
qQBO5V1hTwRjlSTE44w0dKnAjspvo97eYmtx9GKmvS47Rv2+U/V7wbgVw/H1W7eBuTaHCHWgombq
uSsjZTeGKtgbJDrLVyNnB8Je92O9djFnNNl2ssvPoflpRECY11W8zlX1iMjMMaujnVYHGwONALbx
VhbbjeLValXelnQ+kNNCS6A++Zq35VcKdJmQmPCHYV9gdSOwxmnTnioS0a7jfRI9eU4F1XjL9cuG
lzRkFxRuly18/9C3iFlOTYaCYXK0G3Q08yGtJCmEemO4zScklzD05TUZbG+nDtgfkbqzLX/TOPkh
aXCO6IdtkvjIJ5aIxZzUlIepchgt5ZefV6hCpT9TiFCbBH1yBSP6ldr0L0o/aqcii76kAmAeIv6f
9EB5fDalOrW56bLqmx6D84vN7ph25k2komlXsBMfjeOm08tz5IGC5LPIRn5yzNDrF7AH4EaekyEe
rbG+S8pNbBafLN/7qc1htTEakNjs+K1Sy3q0yri6jWPvuSuD5waVIw9dMb+xDMxKm50VJN3GR8Q2
xg5vXVkJnmWG9clvhvsm6X51kR+tydO6Y7wic4qjt8kydyqw7u0wx5jL4Uehd5yo+jfMjsDsRV8m
z34Omvi20HD89c4IW+1TrQV2Z5ur3tCAbpLkH+J8VaZKd5Mr7m0ys5ZWcj9h1HAVmsYPrJd/BSwR
ghGkcNocrYcwxjHLmdnIA1ME0ATUrJ+pL87cvVZ9glK31Wys9rNrV9kZFgOTC+s5TtC0LLVMgYLm
3ASOgtQFtk5+ZKBUW7NpmHvtPZ5LvLAd7k1QyYAP8ow2SemP5NIrDznQqbWPhYa8N/K1CPco7jrU
eDVaOL3H2IrXRpyucNdEw9onKCmSV2vOn6MG5K+iV2iKGexohON3E6cPVKEBiukVQpZ+je9PMJBR
Re1liylWxTqwWhk1O/CZMoE7BTO+gly5r7oGazx7/DUMwW3t6fDp2VCYhSEdAlAgZpJsU9vt18Hs
Lok77EwfoJ3NMvRGu9hDAcQOQRd+eFFgNJDW9Cznk1cOzkrRPawJaw98I5TZiLd6VUzPuo0MY1HB
mGymH63T5UB2MNm0IqZmSImT105/8Km0b9LJ31b8ful20K7sFLqgNl0UQKU3oIk1/ChCoMM3hqsc
ur5r11kGMGxk+w93iTOKP+fIQn7V9Sv7/zEj/v9XMpXxf0yjrr7mX398fZ9GFfHXDKpi6f9j67zv
ZIYcQzf1hT6FgBaE67ekqWv8j4YEsiuSrSZntv4+aWo7Nux4QYyn4f+KL2U4f1LWTbKyrgoFWDC3
IExJFv4fpG93iGLWxw5rO/+nlVltv1dtPDCrEhoLDL4CY2zNRjQpcZwjBl3OUTZ3HrOs7btILOf8
dhqOphfCBpQNkxjnWpYd5RDXMhaSOsIiMLyv15FNkZ33/X65RpqYvya3K5EwV7GcXu4AOYq/r7FE
q6Ghs+DAOKHscQ/ouijaT4W9m1I/OdWGmpywVnk7+1DnKxNajjU8Itkg43Jkr7dzD80HOIR6xInl
7aD3jVJi3EG514NoO4qYpVmemYo+C/Acgi1OWff49KYDoKbreViwprJ8f3et9AZjvg4v4+EWpweT
XJpjJOY5HUtUSzCv/gz2m1RnUauktFXjU6tH+xHhnc84e1nb1EA1UBbjvNkM7F9e6lAxjnkdncgC
PYzqnB0zu2Bl3BXscFXZERxZdlRgw6AI2SHSDZWLWoi1pgOWFADhteJdmwxoRBQIKJBoPOTZegLd
i5wVY8lruHKopbxcSp7JGNkqi+9GxJ6Vtc7MVqm4wL/GLd0+XEM2yLrrnyBHkJUBPPtN6jS/ZOna
Kk+vf9q7imuAUMLJkEDfxkm37uzW+Rr3iLzjl1mf9NlSH0y0Fm/G3nW+mv78VS/1/Bk7w+rQ2OR8
ps7MTkgq4702Jt/sLnP3oco2hTKLg4KvbGQAAZB1S0OX5t/i0CdNIGIxOM4fXHxm96kKlsuf9Oxh
aRDjegV7mfrk+uvUbJ3HKYmcR/6cfVDGylmWoKK3D/AibhrLanENqt3+6Ebeq4yPRSd8icbdkNt4
bovusqH0QfzaRs306/e4Rp+zvRmwPdf3WXuvMZswoD2RUm3Ss9Z2xi7SoAuLqqVeTQPyar/DKtUg
a4kUzWaJk62D4+rDjRwqTqoVz5j6KBuWONlYwL7a9AOqmuG6/pVEEejXnr3WqZ+c+9Bt3Cd+uoPb
qIYZksnWKKiRio+Hs2ub7tPUdtZe78hkymB5AK4SgFbv6qMs+vNoHee+/S47oAHsPukGhti4TjR7
GeE5LirORn9exmhmT1+1SaShFcRNRBPbQQYbF0uEmWMWowpACQwC9THQTlmI5QmaR9huRHxxb5ay
PFsO/yVGNsvo6zhL+cMQS1Ge/WucZqSvWgpW45/Cyrp9u+tZib4pNfz4QlHMkzwoWolksxmARpPl
UWlfkGcySE78ERLUwuE21IluZqXZI3R6WEKWoT7Uqaiqr8ypQ6v/z/GW4tLXrF4HvTaP8ipL9fXS
ssz3191gzPt2s0sgqGjyKGpRgIFo0g26xeVO7239AuXvrViZnXaubSabWeynOEbP6b2J7OGpqxEC
ESVZjwGddXiHxXr4T3EZzWTW8A7dxE81gCsNXJNlqEwAUJz+k9lsQa6uWqtkz7dA/00xk/saqs1n
CKGIieN5xLZZ1u/UrJkOnWPEZ7ycVfGlGT+5CZYsJQnU76GBhHZsmr/MFA384HvGwvhoskAh53nw
oyxDM6XPjskU2NhRi1NZKcM+FJW+42dDVsrmpbesU2I6MzJsrXnVkFFZVbbCvEIc+iTzQlxBSvdY
KlYI4NZFi7Tqxm+Gow3Y+4qWJfwas1ROJgryaa/uZMiczYCKtJo1UFE/hxY7jG0l6MMz1ETQKc29
qNdrPTvIKnkwQ/1aL+OXKnn25zhyiN/1yzjkk0brRmxExeKaMkLGyquL+ilLMyAlPal9WxGEL6zB
5UHJ/z77UBdHaBCSG1Q4TllIODPEmx5KLQpwojJBu44mWCfXkf65fI2VY8tRZLwLDGtvMtN5P/zv
W5Ih10uKOvKy5QbdFVhXQREdB8y3rocunzBHluUYNZe306U99/KvbY/vzFKF5Wh4/DCMbP1Q14mL
xBEAkf/yzfHsP0UB+OqgUwAcEH8qU9NVJt5/fnWymsRHOBvBxc7sbvI/TTMuTbmdNt26KdTi3NYV
sPi+v3Q+2jmKxhbSTtYl7TDsitr7PjdV9RbsJ3HIktgYL0pZl7dygNAJXRxJhURZg+cXa0B8pFNT
K5Hd1P27LGn8u1KcYdKW3oYh8PkGyRN2wX83O4Bt+9mbzjL44zAy7toFvlx624aEa+aYALISKSDf
OPuNaiCWlweA7I3vCRJSp3dVMsRFC3oX9fBlqrkwz7Ju6SvrYP45kHR4RC4N10FlOct/FG44CYMc
roOSDgDs0bbfRmUOChkRKdkjeG9v56r+tCdFEt4PiokvUJXOr6PvP1Tj4P/UhmpbVub0NVfDaqX7
bf2I95oP0IRMLBJKb52SCE8E3XcfWkP7jgwijqp6jWYnFqKaWpyCTgMUIWoGkPvVWp66eIwhVYon
oSzKmEEJBQxnYnuqd13meHlYr3sS6hBvweYfMdWZ3k51UZaVSlq+nS11yBRtIBzke9k4t05zlGfX
sWT5P04/hMqxna66awzQcu+6yAZ5qYokIiCAvtqlaloC17HLu7hD1zLC7X6T+T2OZK5D9rcNK6io
mdpvsZhN0cIX4bKdv408bAv8rA+cR7hX9X4YWiQJcscO7vQAs0dP6Q2ISsU4oAms4NuRVPfXYhCl
4V1jp2tMwJyjLF07Yyg2xez8uE5iD+wiCVKh72FsmZdjgZtBhfBtFFSAfDK0bHKWdOHKazEMmWp8
la/lYMzrTWz7NggyNEhXS3nQkpqPTaOug378EuNr9YQMpH5SGx2sZtpPbMI3X7JqrJ9gV+gnuNvQ
75xg+pL7+E/8jmd18i5eFQS+QAnrFjfS5tY2KqYmlvM51c3oDD707YCDSjUIvGh0HpTBwdJcB7gu
ih8ClyKo0BJtxpys/Z9xSalBppCBY4uEgFaW2eZa+e4ysl0d8RvuQExtl1tZrrDUYcZy540m6S81
2+ZuXT8Eil4zy0cx3yuDGOxR1FzrZGuUpne+F5nHzp47jzRh2m5rNBhXMg4kE9tEICvATKv315DW
S3jDkczeyJF9n+FbsjxnxZl3gRY7t9C5tE3awQ8ru3L6gijoazAW6pMPbfUUGfg5B6ZxrVdUd34K
cuqXeIf4UKNexnd8T0EMHKrSbO5yxfbZ/L8Fhme8YDLPJwwxOuDGvfFCDqDc8qmKASVW5kvJbAck
c9T+7iSj7MB+65SzuX1bKnp7a6HOApotZhlvWvelEbmfZyQ2YE57/iO4WHurqvXEz11gHVlx69su
VrKnylPxvfZ9Fy3icW8pbHAWhW09Y6vyZeDpcZJVacYWSFIjZumICCgw+T2wkGMaAiew2xI7UrWo
z5lOErUX/BtnMhFDiRSch2QlRCmkHuBT3+p++G12gRdlU+mCARWLv1gs/paF4nW1yOJPxi2LQhmL
f+H7WNkqFpXm7wXotbth5nsZK9ejy+C/F6s8A7m+8juuVxXKv8eTi1S5Pv0wnoyoK1yg2hK6Chpo
PKLFIdDslDPwVMNbjYksc38zJ8ivrBuESZDj5Tu09MhLl/al/G8jyBFtn40UXnmmWix18c4zhsvE
XvYRQlf9iNBf/bhUaTbPIlF0LGM4hlb8VhxEh6Uo+0Nhfmu9DvdnXw3TeCHumEB7KsAfAwXoz4Oq
sQhS4qcoUuMnLZvzXRh6eDKJomyolD5BO31OwJ5TJw8xhINsTExcQETV3wMtnf51oBHD41UbGz+x
iFIP4PecO9NHpwZpLveLUOtTtc7+4TXtr7wbgovhIbcboXl/DQ3D5F2oEvvX0MaK34emEwzPJlYA
0VTTh1FlqD8Z41beQAQalbxfgTnu73XDnIXssTeqtpFLhCS3LHbDxcrg3erh3WLjn0/leEXJR3wZ
6roskcsUOR5y1qxY5ClWnIgTlDzoEGQw73ysEUZtxEFKHJiX/9UVTXNO2tR6zlw73s7GBAhRNGaQ
qu6sUHsXP8f1X14ZNed4j5SKE5QvSR2D+VbbB13XXJaGL7qotU0H/JpboFkhim6TZretYyabEKHc
l3owgjUq+YgcD3PxgibDJVXZoQmtwr3M6avsMw/j2xCdonUgDcGQtgGyAqTsfmHCfstW4/g1BNqw
8qLUfILNM231rDWOuCe7Ry2EuajmBYZJKLPjf+pYX2u6e39398N4+tgdXKS2zTss+xT2L5Jg8A+a
VnnAFhu3uK3BK/BNxaHkWvk7potdrDLSCTMgEdfU0ESEoBCoeS8wLjmf3rvR0V5lCd2g+W4oTcBJ
qn5tE6VrZNZe22TJ0IvyFOjhfYqERTSFxZ3GHvFd405g28bAzU6iQdbNomEJ0XH/PSFZSnZcf18v
I2SjqmLd4xjmGRKT6QnuCD8+jY6DF7TRAS0BTf/sjnBEOuaZthX4P9P6uxp68Y+04HeoHPv6uTdM
fcuLEB47UynOqYcP9jy77/qU7bcUQ6ofsejT9UVzW1adysNpiICQ1AEJJM8M8y26r9bzYPdk0Crt
xU0sKQVrPbMHiuhU690N4vMY5agJ2Dmy1DIevu41Hv8Gn/TrDHVeHSaABsmnQXyuVBjYh64q/VUg
PnUeWjVYFjmwCEQrkq9IQiSIwMvWbvhhVbl++T2ErLVYqh+Yafgr2Uer0YsOxybC/rF47knV7fEj
Nlgw9cY5xzR5Ddx2XnWjxzpAVspm0nbmucmtZycHDCDrZZVslIcMf4tD1WNYKEKX+iU20oHXtzpo
f9kqG67XkWUxOtxO5xYipnoblFP1SUVmJWHTJrwRZ0ENd+bDmYJnxrUuZPFwPVONvPjUDd0XJOya
Iwo2zZHcRnN08pYFgSxfT2Xt0CvUylOlHIBRqtpeluRhGeKfu8ggCKjNMY3SEldI6KNIuzT3/LHN
fWV33q7wkhrVhrS571la3MuzpUHGyR5LQ5+BDZDFZai8yb2dbFiCP1xjCV6GkhdfrmtoOYnm2GyO
k7bRxbcX3nV8Gd4X+h5Rqta4tFEkW8DsGheY1PGFPrMoFKJAn6VF9MniEYx0Hs7MuFvIzJ6SFHfp
bBV3vp1p+6mdHrqyL+6Wenk29t6PvCn7PYDaJFgHXoe3lDgYfRkHa9M3YUSViLGSPnlr+RhzDf+z
eerqJ6TjNDP8Xox2vA+rdj7Evw/TiGObNTSH0mvGXaoP8PRlq4y7lvVIf+sio5fmD8PIuH8eYjQF
D2LpLkNlMemraFPC+8ejJchWNUmoXYp4xmOTWf6jqyd3RanGZ1kKR615QJYCkxMCcnGwyupHkKAr
/xXJ3TseHBjLiU8cOonNfSzOihjxhiEajVvZIOtk69JQQA1Hf0N0wU3nLXocBnbBlsrSN41bWZQH
OY6BRjRWljzEanAfrt0iTudNzrkWByMwgZnY86NtFs5Z1rtp383o31AuVRugDaLyOxn8rrnxoAKI
frKubH9ZELm+aFigWnHpvWbaYG16tTMOmRvoD2oNnAFFpYztffjXpeO+i7Ci5r9EyDGMtLBv8JjN
vtf42KflHB5iD0l/gJXuoUfL/Ho2dz5O0ktZNsvAD3V+PkzICove8qD/PsPalhZZvp7K9tm3TIRl
w2z17rJhNKOx8w+38a5Oxsgh3l3y3W2+u9xyN/JM3rFf9dU2hXByrfpwxSXu3YiA+5S2Ebgb4bfC
dmAFIjkqR4AXdn8A7LGVdf5klziS4onLXgDGww5q3wMylWfLc7VzCUad1hixpNQ7yno0MjXW5lDX
bqLBDw7MJw9hEhsAWEXw9TTIXGtj6Rp0hT/HkkV5yIqCiTsZis1SJ0eQFzZyZVWpCkyTuUN3ykW3
4yAPHSpL0LqwhtVCw+Y9z3CSladLDABwS7uVlYYIelcuXLdkuDIceB/FoNfx+4i14YRUUProoHp+
aHKzfqzEwUdNxtIS5ySr4MDXfNrnEwIYzkmWZL2Iav6zSnacNcQtZKiIWjr+Hv5aFeOT2Rc1WyOJ
rt4lvt6vmB71m3IOQBE5AzQQHHC0uxLPRlQBsc5LVf0mF61uMobbYELkaZSVsoscxq2FOpdl7mXX
6yiIkA17dBw+yb7XYWSwysL7RuM3YPvucgBK7XPHlE3egewih++6vtx0Vq6uKm3uTn1hYGvC1uOh
VcRcq+2nlPyo05cHVRyuZaM3/z6VTbIse8miPICVyCDQDNNKvndAnnj/63iqER+Cl7x2JsCO8r2d
6oDKa9P7sPfncgx5QIOU6Gsfle/A9eO0tMu6d5eU5dHT8Nxpim6FRtD4IA82zo4nVO5OshQoVeFj
Z9Q96pnLtKXy0ZbP4yrZwPdU156q5sjeT0Z2gll5ApRCcTSQP4XDMd2oBSaFaegoDxnQ7McuQTDD
ToYWG2vq5MHs7eigVfEvWSpEGBQe6NtsN8pOS6hufsmdyrxfItscPLqV6UAP6SfrKyVAzdDF4EYW
ZYPK9wFVJu5Fji8b5hAk2b/dSx31CrTuer7eBxDWILjeM/dgasF48jPXuEW1DU5f6Qb2oSsUyGVm
YFpQFTjMNpQTdOI59fC0MdEu7K3Duw6y6VrOjbBEljB7kXWTHPTa8nGoa5usXQ7vLiWvf70VeVcy
6N1F5U3UNZIko5O8NH6Yw8+Oqs/tFOMtwMPmPlALfvHxTZb1adWjGjx7xm0zq3hr5b+QApxxSK7x
LgzyfD2L3piW1zeWXb/11nTlIsMxQUZOFK/Oyc9Xra1E1Q25sOFYy1PV18UOCeUyYXMkg95RgYan
cmnxUlPfIdB2965LGyEosFpiPva+DpR64U9+oNOtbJaXuTYsZXuKap4F4orLZX9f8d2dVlPYbJDg
L8mKGeQdurI6TjDuUTWsWMyTpNvJuryB0LWEyOJyWELKqqLvUv4QU8XeCA06ZitbDCgPntrhNHY9
yissTcs4FnpEOGqFza6ue8CnVkYSKUSAb5d5IPzXJQ7y69Ew4vW13dC0+N5G6vLWpRfe0mzgQ/Rl
xagzAdTDmtYySO6b2G5N9G+m21lnxnvtjCwfewSRsc/TFmVkE8tHjr0WHSscI9e4h4icgah0Y4WA
HpZYuC1l8LXL9ahaHaZ510hQzdFRTYYfRqbjPYzr4FEeriNcY/6z13WEa70cobfXSe9qh/eXf9/5
ehPXG5J3nLC8WM/wTquWDJKfbb3ZgseqOPk5mkkWRKP4ADTJ5x4W40E2yoMfj+ZmrGtcCCwQr9hk
FjmusuDwpym69oAtEvGappWtbtSkIa/TxtkmSErzZh7M+iQPuBA0J1scqtrt4H+I02uLiFZgMKE+
Fg3tuz6yWWv7vgUXLbqLyLAh8p8H+j3kdXAVSpG8i0IrjI0XBz0MkKI12BX1+UyzX37niIMshoOz
tclAAMyb36pkva4b2bYbIBAssbJBxjUlZqHqYB7jxPzpubO/s8R8O8QT4SzPbBtZidIdsbD43aDL
ubtelcMB28c9e5XM0xsxi7+eyj5TwxdXVlaiZXShQSrRoDw3Yxyfay2+1QSmYlZt7TEPQlIKqnHp
IRQ+6lV0Cw/WuPhRrz2itXWrihKK4de2pd/vyN/93MwCsZ1uMqWMSMaEmXWQB8vt3s7GzDPf1ZWh
ijuIrJQxnZNom4Yk1f+y9h1NcuNctv9l1sMIOtAsZpPeZzlVSbVhqKRuEnSgBc2vfweX1cVStrq/
eRGjBYK4uBfIVCVJ4JpzlqZrtT0wt6zqnAcdO+L8gDMZeiSqxub9apbhmffiGV6802QEwBilcaPW
gsdklbVlv6SBT0uMhfhaCReP40XV2A92HAHXvayA9GQA4EWrMyBbVjbKo5Dfi/eUpb1aejG5dmfd
tMpGRDJQSEK6udFZy8w9ZlzWqA2JAX1YtEBuDvLimwdgmSgesx8uqBEBxPkvGqhm9hdF6vzzHLMG
bxxswuvOKt+6GOnXsa+Z+J/jiODAK/WFuijE1hfSluaXNi2s29FGh8tsVq5Ud1am0blLM1ddYX1x
dNM8zrbJzxHwsBv6oc+/dlbbNV792XTH3NxAoAKUC16KHAy1v9xBYOhoDlaWXGIk5V+QcemYmbiE
WfxmJVmzA7QOkINUN3ObZhcBvlBXvIhvhhqViIsBVBM0ZiulUrYIPN7IyIwNAs7NLpM92G8BKBeK
qkdMsonAJzoaKOrlFTu0gxNt9AKMUjQMzqNV79X+I/yRHqA0EmdHETBkDz35puvd1XEcPsWs3pC4
iqPoiIxy8EmqaNo/GYF/j63hCAPEnS3zRxcOdHLZlGacP9bhoEInwKUVEjlcBoDLgd/v4JVmc+2c
DXZwLhPHRUqA0Tc7Q+++kYyaWSVVyv0gwZfKkuNkMOuxAoUcrMzG1SybbfVsCPZ6754ms9HS0n2d
+VcLAIknXqBUu+Ug16PuJEsRyGxsVH7gVfp5gEZn5d/ZIpfkXmi5vf1HU7KaF6PpAtRIbnsUfv52
SvUhSO13pglDzXyMJ896Hp0/ooYixJWjC5CclrW9spwY/L7qKWqz3l61rcemRDUapa6hnpxzl9LY
ZuX/L9s0584h09I/UAye1H/kjmmCMqLyUKQNWABWj2z3SQasBxPpjXgVjIhBCAs0VrZlN8i2gVnE
gd89gGpgmaaiGb8N8BOMHATyoWuiFMnCNipDpvom16V+jh0kry26IdXP1PeS9pCjevlAIrdzURGu
9KgLdnX4GNik3voxAA9ITs2Yuh2AP1EHqya7saRuxYdmE5UBHgTAeFpGFoBL3ICxI5D9M+yf1SUy
qT83swzlT9G+NNrtKHkOvNEPvVllmibqexN1pfA6mP141kGlNLpINV4lYHe8xm7/gKTc6JCj8Aqu
EyUbkxBY2E5YrEGQEV1JRo2QzNl6qQaqg1lbAwQSQF3gQUwDJ9wltnwI2ypCPRWmooZm8WqXgaoJ
yBt1DnxSCUcKkp3d7KkY3EfEwjjY29ArWSRXUYlUZuoKR9h73HThsrba7MnureY+kxI0FK2LrMka
AfBfTYtBVlvSlW342dQAYB+Z0uDHykOlRRdwbORP8IO1qxtzHS+7aWVLmVd9+2llvy3dTaJlr9JL
BgCfoLF5+35FXWG6/a2MVIze/AF4h2Lzj6ZhUKi0ro+Z5+mrgJf/IVfN/ZWEz8YuwdRNHaCiuqub
zL/NVENxp9HZuUB5Mb1LAWaDZAzf+LOoevtVXXgat19jy/5T8Ig9JXoPABmQee5rM7QeIpTcT25O
cIteQ6CDP4+NU260rtqWJeCNc9cOz9RUpgO82DqS732Ho5CvidJimRg8mnRm7Vk26wXhINYGyp+W
0sfDC+dSIM40Xn6x6ZVGl67NwVlnKCwaNdKql+I0oF6lvEJZGgfUBf3W6JeQSMlOTs9+IJydPU2/
vPIFtVj+A3XMDBAoZli6B+pmnd9uROWma2FUgKAHTdUuVfnzZeHWKEwY5DKmlIZQZdYXFch8Tbs5
l4FXnf89y9D5FXxQ/eWwY2IMPBc2CuwsIib68f2B52H9P/9l/HfJXZAAV5q81wTw5Dot5Qe8Lwv4
SSz3pci0vRUO2Q9LcSHgR2BsIl04CerZgTcd1+7DlH+QB8h8BQTTA9LakH8AoG3vKFkN+moTNeNR
Hd3RFSC8wUCe6wkq7KLozlMNDbAUsNJ8vPrSA1ZJkGKdzq0AFa3sHYAvACOp5C8MANqHqWs5kXZA
gOmeZnJbsD6IEW94OkPpmt9sXSlBr0hnqAKR/mss99MBy06GuxCsRHe6YBKAnLzZTWpkVnf4g8SJ
CQ8VjjfO1dUms9nWVGYsLxswvxTqhNbAK/vvfxXwTv2aNe0hCq+bjo74AiihPNxbv6Z++j3gf7lt
RffpCB6ktm5BBlUneXxguv2lSGLkPpEMrj/AGZYCJNZI2Y3XTZQAuTt2wIxr8G7vJRErY/APpyAz
0Gp+l7W9cwWyeZgHRg6gaiRMalrPpkHSEJrF76wADgxPBkcSUWMFZbBL4aVTQBj8DjBkgL0fdCTr
ZQMH050SUlMVmXVSRDRw62ENB79uVKCayx6YNQBVEfkzoHtxJTzxDLB3lHnoZfWMnBNwjrh9/dwP
yU/fqlaUBtOphJheZsWKhQCNoi4NkAwZdGB6ppwXe6xAiWyiCGT6DQJD792G1Fld1Pez7GaesAK6
D+mlImNL6WQlAthZfy6FA8ZCNyiRKOh150+N6PqpSyqRyUpUi8KCVMh27ASor5rGeJ/Bp9TDeQoy
7NTcnwylHqNYXE0e1Hhpab6RAdQObAzuxUpGHUBLSJLoLJFfc2DcX7V6zNH0/s6uy58kp4bkUSGG
Y1rpe5AMglbTAyD4yTD8PyLEC1EWXsQ7W/nNpVnpFyEi/eIJbiGjdNzcyKkb2PiKnlbJFRlQ0yhT
ugpNY13WenDUOy+GpwkIXG4bBcBgjAbQtyNhZBN5qLPO3Rxd1WSgfsExXA1PUrr8NFSpRNCGu+6G
hMDKAlFCBxYvDbvjh7pEuKplAB2yss54kCBQvMihPYJhBCjOQFJkq9ov+WbqO0CgaOxQ3pFtB2L3
XTmgprgsE+MhTc3qP5Q93BYo4v41dQe1OOCH8xwQCKMS8nOBYl3qOH3lGbtjw9DXIMQMPftU9RUD
vAsA9EwD0C5hodmPAtQDx85BxJpGSSbtcINDVXLokZUI47iXe6Ov6j3lsFHSWmNZ1j5p+h+U0Tbn
tuF1Bb4yPQBwajI6VrQYOvUclXAvGloIfL24ewtRlg/sIyUD0xy4eYTyCXr9AGRKdUVNEoJXYBqZ
haQDr1h2QDh1Y3CADlCsnGsaDpplckcnrxA9GqMIu+ZEVxNJYtOY6tW2zbagmwTFaOL4eEZp3U6v
K+viZFWMSmW7f8pzF7x3OEl8F6w8jUBZhHsBWBMhl3+6Qf9i5Zb/NdDh9W/KpH2AJyPZjH2hnXDu
jHf//jC+rWBRf0vH8xxAWap/rnvztwwBJt+As1Pe506L3QuQ8YIrEmuMdeDF7dlmKQDDQr/aVXle
XeEiGIGPmKXPPkMpt+/XxU9sNpfSRjRlYXX5QfQcCU3IzAR6Wo9KeAOQScagv7kuAzarF8t15/sg
Z0hipBpSuiBuH9RRAwEWv4pQgHVIpSJio+GcJiVgpMl1iFpRQOj73wW312mSim9hizL2FEgCB9/U
6jsJ8r5FpPXguU16uep5jp1UpXZSXjn2pzLaTKJMbbYs9/nf/xfxqf9WtAusZRdiG6AbjoFC4l/v
iWyoeJHbXviigVptwRnuTc6/kOvMrD51/hohxxk6CaoSvpBPrRre1frEBOZCVC5Quinumgw3u8kz
AR6PJl2B8SkG2mAfPTaNk9Mo9VjpR4/wTX7WSGo5adAgqXXWkK4yxwRbnJqDVhAZAG7bTeGgDKiX
g3csAqQ1bDyqBaLLqAy33LKyfZa5fbXwvN5dSg18q4MM7J30Rw808GabLkUg4yWTQ7VrqC+1S1z6
9X3qd6giZMICYjugkiitqSuAgznAr7a2VHoeDwsXwMEsBcgGEqXSmj2A38VY5zFA+EGLBrwa4QNZ
PxIoqswM97Eow2zvA9JtGu3AAvSgtWcaI31fIKJWCPAFdnbjPXoc65ko2QK8vJteh7jYoKyyPLTw
3xy0qqxBiUJ9w/3NJQ1VqIQ60NUAEGWgUKj+dNmpWXyahS5p1gQV/sukHnyc6LRsp5ejvqhNYd+V
qhkSvUMVgbWMpW+ByQRNlkULFGCgOjYV4gSWFn/PQi/ai5SLsy8G7J+tIL4HP5rAESPvvyBGZ6AU
VLSvXdU+FX3k/+EBYCRpKtAiFXa4NVp55U5YI45tVPd1HdYnveqv1ANHISLRrlmRKPzQssAFBh4R
eb0RfRjaZmMB/HRokAyYS6ACldkJO+z4PNiGv6rHTn412uTs1KbzM3G0h7jps5dZtVSqedr5OMsG
8mtocbw1U/dnpU4UuZdcLHO8Q1ilPjsdDgUmyxyAkjXfqTfLa5E3clUAiNIZ+aSqA5OjR+QFpqRn
p/2fvSI06zuk2i4kG7RVL9tkIxF+XDq57V8APspRF+vHK4TU5VtTAsORV80rTgImMvUcODiyDPRo
MZI6ImS3vSF0/hU0kOIpRVnpDnSk7sZuGv9FFMaWFOa5JSD/z05h/4e5kYOM1z0Iszcj8OA3TQzg
DWln6bX1kvGEk2QLf6VmvDndEpAF6Vvm41w4Aqb86GWOD2JiQHe0esAv4Hgc1hVoMg7ZWJiof0ND
VySjRg4lywBj+HcdUBi0+7Hqrl4G5nHdRTJfGgHnt+zYfVeHziOJwD95X4Hv5wKOU/aoG6m5brgN
5ADVLUGriHoIF2cj9ETRjQeASV28GrQiwPoC49qQmigvDX0BEhGO3GyrMk4ul+M0nGUADJi6NAzg
kdbZKEMaIdk0PM3R5fDggmMU/l2BgBQ+2yvzdWziGqM5+zryMipshldJa3TfCkMAKF7jP7UAcO1M
9O0jCB6AoaxH4w7bjvah9TIcmZTKr7Pptdac61AfTyHgb1Zhy0CK6RdbVHB258GKim0q692Iid6Q
5z0s4foDShOuLg4zC2Sy9vwtRoIqarz6Z2DcA2koYz0IFE0EoXzjXFtNcxos/VJmDbbFshqNcxLw
HaqaxH3s6fk90OTDq50ZS9eo3kWxldd3OKzSOI55eJ613S7OGFxjUWmwY+HnzpGuqNFwEAHtYRSv
BiQtfRqgLvPdH2bEUXLkNu45abN8FecWgNDhvzpbqimiFIEl6p9HM3bPpElDsxIZBskABP6Ee+82
pMiAJ1mXzcvAwHBmy+ItZmIABo7jXSMw/+y7gedbbdDtR64haTx0cudnKp1JN8RZ45Mud4x606Is
Ko/EAemK/ZmayQ2PA9awQAI8EpEwSjIa5cqHH9GozB3gKnfZZMtRp4DSYQDVD2D3wkjQF9MI49XB
1jtzy7BJOpSRWx4CpL+MIAzBZapphbGmIWr0RCsBcUOqdvGuPw9/Up80Q0BmrusWcU0cW5sHqafN
g56B6chlIN2kLhiQ4zvu6EvqUVOldb71SrggwZXFl/j1aciL4c7VrPFeTQEmggoqbD6R+t6cvCTn
TzJtkDufJd+AI5/1oHLEkxZukDSvv8QuUHgBZfwKLvZuFUSdOI4Gtx7BUPVIcgNJSMtUtN2pCWX8
0JT6D6b09ULBEXmacw48JDuLXoX2i9557TpuLaIxy6997MXXDE9YpGm7D0Uu9p4sA1TphMVeH8xj
bIXBKVAiV+jBae7SFclQT+j4WT1pkTXpUzNrlc6AJHm92pHcF5V1dLJx7Wvgdojrir8FmtyVVSte
eOsMiKP0wRZV3cOzGwUHnlXbLrS2jpW12Y/4JSj94NjmTtzjrROtE4ntq6YBrD30vfbVFJveZ+l3
U++TTczteI9dXPaclOCUrUX23fGiR60pz27S/UC2Lz5IY9gPfSfSk9/Lb7KK2EOjmnDAkW0o2mhT
FdoKmaCgxjG1SDtqox1MTRj5ii9H9SOtjtcZAuJwAP01fKvISR1l59U2tcsfcQSsI2miqsWjDKM8
MUzc2x4IZCg/qcxRJyBRxqyC22vSbsEE+a49yszcakboLkQRFYCFurIprx8fwl8m2LIAe/3XSoBW
7/42QvUAVBlQBQPHDrG6kq2LoDCg4X6dKy+C0IDvHSUEhcQejTQnIR77gILven8f1M3GkW76Q9c4
8D/7YbyTlQGWnhxMBhZQYb7hqbihnFLSCFyGwvlAnFCc2DwUEqEypEaEe8PS6gcdFMP3KNexcgba
WbwV2l1WdnxJg78zGJRBbIAbTNPPPdwSgKUCMm7tNqdxtBDY80GUTF0aoAaVgO1p1qOrVFkYqcOx
AXHBGPQxCw3M3c5zLPCFqWGDiaMBFMHdPN+sR2aN2YLdaiiAE6jfAcunO065ZYiYRGtLhNaK0tM8
F/nC+ohnSoW647WTxPHOBxTJCwO3ZCQieWdoGX8KPRAiGL77ktmJDq8kyJFcpeWVDL4rzzf2NIpg
7DGIEvuhGkPzXvPHO7u29GeDeUCk+TU+AwSgn+BIaTatiJ0pbvMpjpPnAOsAkDSiORTi6ezyZwQ8
2Y0+BI+Z2ZbbqB3jFhEdaIxjAdZ2PxLvKp4KB1mWI3dxOR7DQdUTu9ZrwZGAEala5GgE1hm4A1GR
PCLLe9V3UYt3YQYEhshr32KOlzmNIhEPx9KueBUoP5lsp+mmUbJohQcKW5BI2G0PYkpuhnsk8YAR
ED1qOqC4TFdx5vyLLFKjpDLi7JItajyDVoYJHnUSCtz1YJ7jJYam60S4h7KtnF0s3RGo06kOboPo
2TFDGyQG6M1yU3VvZBU4b8BHivqOeUDa7WczmoBkzlD1C1RqgtXwY+Z/VBYJuCFd02IrUr5ZfGhQ
sI2azA0q7AGY2KbxK1w45ZKZY4pcYl1/6Az/C8INyetQOnKVMOkeMqBW3xWgWoDLIt1bqf1m1Ng/
YVv63i0I6qFSWBLmXzK77DokviscCQakfjL7nYxwISZAihToNCBRLTYO0j3WiUib6T4ZKrAClib+
F/WIH6YsziYDPXZddE8usHSOdDtRQ6aAlHo3JVmg2fqpxy6EjARAQrZJJMGSgUPpOkbOzrZQcf/R
Bp+cKGzv4iEt7bmtv1ZK7GnwMnPLAeNsxa2X2Yi68M7dGMHO9EsDbGQffi3PyCO+l6X9sy+QqDC5
xcjZdeMLg5tR0Tw2/epmYFaejDWVxkeOtclnZoMwrMliqah57GWBHOud6Gr2lBuG2PgNaHCimLEn
iwNwwLZs0J6pbsEj6+yG3jfSNVBD/lCl4IxWlpPCwNZBxrv7abJOj1B2gP8O6v5fLNUCzNADjcDs
rZ3cuOS8lRGQtX1QBJNn98OfS7qWVoLszmji1WxKV6TMEuw3UZRwnAcZOYmpz4t4mngenU1/ZBES
O4o8A6Vrjlj9wgJm1SUcBTgaK44nNbMubRYAoJkuUd7WLzsRtmvSm0ySxPNPGsAISEZ61IRIJrs4
COgtk6xu1zcDslI8kH+tQboBh8HNOjQQNs1raDbxBX5hd1EXrD9NP1bzz0BP+DMoLeKrK8GqSb/S
Svd6oDGCOJe08DL5nVEIny2oQro/qh47WV6HgLwfbPvs2j0AcJl8QnagfHKtRWtV8dSpuvqtzaxU
JQ7KJ2zeAd8JH8yWuiacYjuaaxpFWifNRT2aEHOlINF7orWyRL5Jr0L+uOlvg7Eo2cHAx9YtPJon
NAW2SlGR+NQCqHipRV29L5o2+QKkTtATAKJ2m1lR8kXalbNhDDWraWTEQEqutJ3sahsp0OjqYAo8
ItMEfA+qq0VucWnz9oVMS9uU9/AqbqjnhSj17TekRwvBKbvpi0oA4IgfRrcL7+y2RnWWbtxHnjDu
Y1cDa4lILsCzMu5JHrR5dEABrGIj/ksNDwN969meWJIsYaI752NwEArMdEQEcV2oHZKu9kUDkrcK
oICfSdQ2qP9EesAzjVFDRh4X7pq6CITUDxHgnXjieeeh7fwzB9Qf/LGxJ8alzA2c6R1wkBQ8Rlah
6uKTgP5k7noJX9aZaX4JYuPy765Z+LN/jTa6nu0ajgkgRds2mI1yv189s1XSMCeNu+oZ+GPD2kZ8
E6//9mtl834n8r7aiNIcXguc/V3Lbb8GmtPtmFFWG1DJja8O9NsP/Vn+q36p5pGhGF4bvL9v9Gn+
j3Vpfh/g2JO+mt8t3GSFQGkPjqIqP0VI1kOYLhRfQSwwrrrU7/cJSte/9qzYxr2XPmUO76+VD5RD
kgdGMmziLAGqiLIyx+K7C3zfO1k44jECNjqYH8RXC+G4nT3gh0tdYKe7i74rAGCNc+YLXPxkHEUD
QjahYgBWSwKhCrivqMxEvr3hHbDx0s7UlIVwjglohWYRuDoR9KJ+NySvoP1Fqa0y+DRg4g+xHo2m
AKOx9T4V8geMJctxJgh1HZtVNhbAXbayF6bDU1MFLb/AGZe/4LCLE9DYf0H6o3MnjeKBxKaM68MA
dwUiLkP+kqEKbM29cETqD+aA+7dbhFmUnGlUEXsk9s+kksbxU07ElCOxcDWRXQzKIUQ2uOq4lBNh
ZaW1AjgxqjIvLuUP/s6gUPmEZWX/mdey0RZ4IQK5r9PBYYziXYTjLBzHRGCbgObm7h3SYV1s1IPw
bFagdVWiuAXLNtjFB+DXZQawZVR3aAVKlSsdB+4hQtdv3DvSpvkLsBuvZ9m8Bk1PemHQR2cuy/0s
IgO1Dh874zJ9vGkdAMpMn4WUXRe8ZXlTXYCPfJ8WfnUKEYo+5eqqRUkgaKpVP3UGJGGjJIfvIijO
OrMJySblj2naKEE6sV5MBp/mm/VyxJoOngTeeyRGb2nWAEPUUXMHJrmiOIa6DSpbCebzIzW5Pbxf
SVD7FHAeffSVzqROlqQOKKgC9HD6BpA79u5GThojjiCrf38eGfbfgK8YqH4QNLWYxxzm+TfPI86i
xvT7HhzmOgCZqqUn4jc2Vi629YgAUGSAD5q+LoAcsZpDA35h+AcAPz/PIroqzD98/IKQAvJXEAE5
ekiPoxnBn9fn77HZeKzbrQ3i4RXFYZH57N1xHwDIY5dWS+4AJwFZgPKICBfAo3+jjGSilU3KqV99
Vs7BZNEiFA8HIsIXCuCDGl6ayQHvzHcZpSVUNiK/bdpEC0IDuZFRlwbIlvRoqt/JZltaoxPA/mZI
01q1qIEH9AJSzpWfUpDjMlZ+TeojqSRfOgiQrKk7Dqk9rnq/nkw+aad2h6pYUvcR/FzDm4boZ6Qm
+nUFmnsyvFlhmoKEQDV4t8M0SzKRgf5qBu2bFWsg8Gvy+tTICF57VVAw50mL0dE2YOwapkoDYClE
70UHbV9OFg44MdyV3YpwGzvIz8RNzb2tmjArSvPAaH7gdIbbeR5aIK269gLettFAnWFa+jiUWW30
SI3QyxOysqsL9UjD1Ox3jdJ2okcJx8qNRtbWj//hfjFthQQ3gS/uf/7Pf9lAinMQNrJdJB3YDFhx
N0hxkRPoNfa8zbMhUfXaycQ74mj0AqzDcBulwEAOTPgr3gajd8BniNSr2gRtt9AqkMfr0SPCWsC1
B0cR9XpL4JM3qViCsqTfkcxTGkBLmjQMO+SPro9fiYusjV2ApLDj+606LPs09i5B6f5Zw+f50tiN
tQMBkb2iLgo76pVmt+UeJ3hAiiQdoLES42qAifW59JYkdczGuwymMc2QIO9w57rIGKZBmsEbsxJk
ctgY1wDamdLLZYCKmzLOXJB6qexz6meGdJfk3W5NlbDehqCNBLDUolZV1TFPj5mldS8WLxHNjVrw
KMaxew/8vHeNzAC2pGXye6vWDyCL6e/sYbT2ZlH+aRZxXK+LDIRsIbb8WqCqGtkQmUvmKxRmdTzu
VVPklbUv4ubWwsy6zfv/2tj45VbLDe0qfa04gaB3X1VacKWG5A08UvA/a/qKZENRatNoEDGUtYjw
NMs9lMsf8rz5qiutVkoQcsVZBrzKMt1KBoLX3HTLBytJygc9YQ1qrHS2R2l6+VBy8L8FwrgM4Mu6
A7gaeAT7uN0GuQE4lazM73CXwgnrRCfSmOVN0gNC3yrbLamlbW8hCsCcdQM0jFVcm9gtiyI95U2U
I3brO18rvEil78U/B/hYF8PY8CeEF8dtY6uzAY/9+760UE2hVBI/XoaBU3+n2cys9s+OOaQnPCbz
da5mKzBbgpPnT6sGQD1i2vwpZRoc/ln507DqV6mBHKwfR+OZ4yeS8Ux7FLUVPo2GvRRtZjyH/sms
+/UI5+lq4AN+garpVJN3ykHK8TykXp97F2303jUSE2yJbdimu2kUyFzWIgxRkADaC+Rzf0zFtegJ
tePegd5DJgrr9B4hoPmtVHCJlLqkshCFcEIQiusp8EUZcvcMnqi+xsRpyILT1P2Yxq9tFwxGSiVI
K2/ROszaztNWeYASFUfbmgiN3IcBUMJQ3q1/50m+cbVQ+2OM4vtclsPXuovLVQnyvmvjW+O+CRJf
PS5vjTLRB384UXrf2AOQ2CrHcLbxkP9ZF1a1p1BNKHFk03zQcCFkQ00PaoZdX+OhwlvUvSxd/OYW
CTJA8YNMN36e2lf8gexrDU65Y2CPF2yD7SuoqKxJ3iPIt2lMUAnMAzSKcxKqh1Oww86T0EDTsN2A
/e1plqOin51QKAleAsw7T9SV8DaBh8NczLqkYgjbgAu6d9c3A4HRPHg43eLW++tj4nnWX5j3/WZu
PcLjK+aAzgyLBvECGo6qtl9ho66gBP+yp68/lt4flVWl+xu5Hu9QJxl/+syFxtODUWfPN5pl6nTr
0PX8T/9RNLV0gIov7dLZzhbTl/TkiqddeZ6/I0Kw5lHEwIhUf5NZblWhDuClMP00Oc0Bhy5YLkQ9
3v4VRrAUeUVmHOdJMmR3noExt5r/pxA3iDdlCnpSoKmaZy/wv+ttEu6yKgLvDcmizsBl9RUQNd2Z
JF1Um+dJg1WANAUy6VeSDWrARKkHSAgLHZxWTPLVZE+GNP6PC81TBF9oMRJMn0F9OLqiBZEi/XWe
sC/aDkyUER57fpGcS45N5iI3niNfZWYpkQWsF/D9SvhdC6c5JyjbA2UvD5NzJiOQeJssqEA57vuL
T0M0To2L+3xRJUxfMxx/3y3nYemGRwBj9ftpZcNucKyjYcvILLzF6qmXgpcTdWN/OL6dbumhTy+C
sffWBsrJrq16D+RSiCOScKqxPBRl8Q1MKc1d7Iv3RmfjXe4VDeow/5L30koABeli50ZqaiD1Neua
IeigJF0I9LFBNUGBjCSfo3B/HqCVBKu+zYuQgVqpDUes9LF46PsA6lUr0Ww0EFUuvOcCZyzsZRET
FeNDysHjCsyFfm0FIVL+mf4uC6N+D6at7kIauTOMB5A6gClIGVDTh6Df1UVb7sjKM4PuvgDa/IcC
6tfDLdD/w9Uss6X5YrRcnEikVcD/zETyRD36QAWHH84D/BSIaf9aKQbJ+pAr4AIlkoyZO+CwABhA
dcmqK4GT5OdRdiBZErjhtTe77TzH/B3n7+3KYc/BRvTpO2Za+/k7BkxXJF5GuSMrDclu93hozwsX
hhlutSSKPn3HPtY/fUczss1TKfdI4Sjd9liJH8x9dEyUWAcqCgsIB1YhmRlp5NQHcWwAJXSrpB/5
KhNPBvL4j0j9Rhx30iZF0MeUO9OqGQoNjPGpRoHfUMniLopa+djgPoMPGDg51PWdUb+mGt9lgNt8
DNxIPuJtiGIFixUH6vqRy/Zp49hg50QYa6ln7tookuJOCzGdjqQQQIOCEnBSVtN5RbKjQVqBpgOf
+fSB6g4lTBQdCR3ECd0oBdunCrFMwNr8Q9gNUkZrIwTpPSlN0ZikZSXYc1oF+GHIAfjfl86zoy3V
rLh55+8bvdnN9S0kn8tYZjUPIG038vSjSobUSjj89thXflJDBglyPsmMlkhaVE0DGqyDO52D5cjz
4gOlIYtYH3c2SLGW1JW5ZzzgB0mnYpLAsWEtAmQ5H+ACxVnYB439jT7PH0iVGm4XQI1W8/9OPyiR
wg19OldP80fIuKTP4zkRCMrj+KGNwfjNytRgS8cuAAoH8FkXeBifrlHPHRyo6ZRywtphUfIWNPWf
lP5+nUcoJiGzz2PzZNNCke5i0ZhanDjf8BoEzKALlmtDL80jS4BjYNaROTX6xxXJaJT0brqWDwqx
2DKALaYsfqdHA/++BphlHoYyaba0bM0Gu1yQ2f/iY5BeUQMQOC3M/fw1frfi72S0RKMDZqGJD/+L
LzGrVEWKu2H6yrE17lJf7P9xBTKjJgzFxtSbcj8qqh5DNbWi+AnVQRfV1YcmsIYdiWjwRo0G6kGR
8cy2PAA7OICDn6bRj+nmWeiKlphV5umD2G8WeWXW62mUpv93Y5rL1oFuoWfX+ZPcfNp5CbqyARqH
9LTa23Aj2rLGCy4UgwBgcnk0jeLnpxiEKQFVC3ajzSyzmnCbhLn2OyNRZtpSYyBCS52iP+eqsZnW
nUUDx7dhI9NL9QAEi8yfbgTLpGXXu84cvwCfPb6LdRHfgdqnyLryHl7H8j7xc/2OA9JGdUhcDF16
Xx6rDxWSNt3SF5Z/R3pWMZYbJvFuspHYCN51e1xQRjo1iXrEhWaZ16vfDZdUHUg57W5sxRvEehFq
c7i38eqsfxmjem+4wnhr4iFABczoXcch1o51JNiqqfPircFTWSl0OhzTue81SDC2qitQDACwoDH9
bXCKrTBKcFPifQkWJdbs+yzIHgHk+CdZ8iR7S82APXqIL+1p7Rz0tLS2Y4Hi92btvOdsBfjPeW3w
Rr2vjcB2da097LaNpuZXF1zAwIdEbLYore9aaQAtoWrkNUUVy8E2ciBx17l4cjozWYQJkHGNzpx0
gTFtwTfO33U1F5zXUg8eqL46kKDMGnni7qibAt96JcIaqNljg3CTGp27Qx3xT8qzLZIm5KXpQevu
JGALrP08fO11wOR7lgnvtZNeagMsoyS34Ptd1LleXTzPk/dSy36USh+Pc+TmIwh7xLk/+wLCADgl
IC/9xgP5esRAiKmJb5kEUAfENvKmt4nt9MjLB2Qo+CbKZTza7OIDZXxlCxyxPN6yS513+f/j7Mua
5MSZrn8REeyCW2rfe/XYviG8jMUqdgT8+u8o6WnKPfPMvPHdKKRUKlVtV4GUyzkWqheT+lKg8GUe
0kymtFFlh2xwTddQWKwUaQbVdQhT+8aRDJLePBvaIJkKDcvYIYOn9JAKwbw9fEvfZlu1QLRwdOuX
qjWng8tx7RtKg5/KlWfA5dK1cftktLGz75vSD2hIDVgBQjD6pebe1yt7nSfMXLd+ZB6aPhpX9B9T
IEh26NSQ6uCXIf0/0bDl+b3yECIKvqyl2UWZTNFsrTb6P6xtQDQt+8h+NIuq3kvHS3ZwKTWf+yFc
50id+4ak0nTtRIN+niIwZ3sI0QQ0oTnlH2xw/efByexDCfaIjZkV7Gs8Au0DCwtpxZswk/zEfJE/
JYO1KWJ+BY/I+FV3kK2vj40FjigzfWSiQWqHgnEvRCpQSRG/TZhZ/zbRci7mFR6HF8oC2hpyCK3S
ihDI1C1kaoZIllA9asy2Rk1MWzSrZSLTq7/pzcrp8CuuwDZKI1Kj3rKUhrOuf4r9ITqTVtgUKBte
JqkH5gJth6S4FxsknkgGQfWGjWp7MMT7Eq7p0NiLFvgFgZ52/i0uxnzjSNQ51rHj36hJ8UO/TZr1
KKeSHRd5E1bGqdf7M4loOfUyAeJUOEXNIIY3oa0lHmysqvRAi6LiYLrCT1dOd6nAvQMvaCKegEaL
DHUTwOHzUMlcVBat3WTyN4tM4hTIZNWdnbQXT06ZxzdAcm0XBa7FAIVO+m4ls8o5dE7NVygpHE74
9ODMnhLzS+tGyO3lyNdvQBr64DZtDEAbw/gSl0aOetA2OSWGUX4SobYmuT7ZyW6MSrEr1foaF3AU
uclPeSy0Y9ZbIDdScgb8OdSXI/cOYVb7Vlc6KlITFGBZNdICsgkcdUU+FjejE/6JG4xv4IaxvjpI
xDbHOv/x/6dhKBvWbzba4bGtxnZOLU+dGrALGQqbojnh3ObTF1RrO1tdpZ/rXvbrP+IELvs9TODp
uNNbTAeXjGW5TKcwwl2xd5nbFng4nPS5a6xtDliElTmI4ZOrcXsbZUW0dQx9+FQ05bAOEfPZ02xv
IwpeK65kmgW5+ucCLCQ3miwmcx2OXD4Xkwxf3JwHs1g2uLYn5QMtmfA6PQttQAUDsi6fPNx7Vo4q
xkorG57mwThSpRU1lV31q7B0wMSqqq98OzYBpjvNGrSIAb9hpeFJsx+5PyDbqET5wu/F/50BoLwh
F+N2maALDxzlRbNepms6MNB1SU4830wc1xrdT6tTyzuUR6qGhqVfohyyH50H2zLK3aJCvUWPlpFM
dm6810bzuOh+UKvJJk17owXCbe/N8KL3tq36GDarth7r2B58XwCcWTaiz5zqbrwtTdTQpwjJ3SID
70IEoIqtq8ddsom04k+EMBM8eqGy6E0DsNjtejybWcjAAK2HGxQd1Ip118jPI4INUyedbQWqgjM1
duQ94eKjAlvcWcUKwRV3Z++o+Y4OcmQBFIBOs5HvBnhYeJzyEJF96EhClyWpMBAICj4qjBwldnuS
0oIB3vWmz93n2mriS6In3wTQi17sys5efKQJDTovn0hUdPiJWbaXI+BTZy+88pANB6h+S3rRg6Ea
lP+3cB3X7UoOQ/RADZciftBi77GYYtRHZobwUFXQR0dm118+qAERREMstrv9+8/R+sjv5OkAXfA9
1/d10zf/XhA5xaXpxEAMfJ2qyF9PI7MOEQ8Rb/+rXsMojLfKjbl8QyD0pDTmgoxFj2o4QLxtHQC/
dZoLNT7UdfSssg6K32bqCwnguC4CPAhZuFOPVQWID98E2LJ5sVpMkCLNkqzCmXQDXuNiDq0tE7Ot
xcLHP0DZJ1ukAnDBNwv/tBOpLJvQspZoAzjwpsbCfOzbMQTIrHXxE918ZKqxgJl3MFBkE5Rd8xJX
rkpGSUGN4oClAhmEBRKYbjQqDL87owLjGaV54LfoIgfROCfL18uCDNuh7NgK97SCJv6HEVKoanBV
Aw1J7kDF1O+GBi98R6EdmgoVkZqKZ94JiFU79ruc1FDVjEJHENcs+nFYpTeBzLZgSux6v0zQAmRP
CtAol2y9mKOJZX+wticrkH+XW5ogPWbgoqw+RA/IDBv1XArZMQcAXaY2J71lo2VzpMHGGnC7UPlE
ey461HPtqd8B4Rus8epvQ+58cpyAMblDeXyDqwrvzKMsCpYHM+6SGoMYwTzScDCc0T8Bv9g8Dt4k
DsgPCVpAZCC7iVpSWtQNeG1X0Yhyv3GswhOutM6u1o0HGuXAmgQ2sZqIBQ4aAXWpQXKGtUdx5eFu
IgGG5WlRSUQUnkiW0mIZh+ZhRImAVAYXvSzkcFvS+OOSpJP2MQFwBy2ZzcyKaqtM4iHztvB961qa
7MTu9hBcjLhqmXxYx80IfF+qB+9HOJ0GS4CV/p2sBuGMwkfy2SgPYzIdIq3tk2fkm3cBbyO+7dMM
qf2kTtXkSGUEmDEy6azBtcrrgCJdz9P4abJQesAyJBMjdKA1Qck8cdYs1H6tqTtLDa2/Np1b7t16
EghG9riy3XVxMWi3gMz+zUitLJESGaLeIgPh8tVCYuj+TrSYtS3OgVH5/tloce5WD97k8oMfoW4m
0BpQyIlYByaQc7oTxcQvh8vyBXHGfJvx0gjEwM1xTSuokaabBWOVZbtQKRq4T254i2oiVncWigdS
65wA5mvuocDxKYQbfb+I0hCkZutSiPZceV88z9roWuqhlNhhj3JERmpuZHlAw2mSHjwj4GEeJ1+s
SUaNL91hFcLDvVtknmi+VmlUn+CfRcH4iLuN7o3NA2m4GerKSri1F/2udeA8mxBFWmSObE3gd5b2
evlMvV2mqzqN+J70uCvTc8jtc4WKm1M+ad0+cb09jQolcobBKoFbkHaIBeLoSjPUWDRD3dFN7BKR
TeiTkldY4OwAzviGFi4Ty/CjCRpTc7ctvhXtXiHt3+3FShH9B3yVYX+AJvAM0wG8A/Ms3/MZYHc+
5M8gGITUfbMynztUu2yA//jQ92P4E6iE+7jigNToJyAxIyUtBh/mgZs4kARDd0UMqoiDtBJrwEOE
v9xEP+Rebf4shfmIKm353ar774ZtllfUGvxZyFZcdZToAJEJMCaN2fNdESJnz1NXJjAMwGEellPg
V1V10PW8eKKJbthFSNN7nAdwgBxNBJGCZZHrAVYsLrNim6J+J3C60tqnnRk+1nb1LXO88mSiTipZ
IZ7KceZ4nOdMtzkn2vhk4BmAWucYJa1YYvS63BVF3q1Kd2LJCrETbdWHrbltnSp8BDqv9ljlxTeX
ZdVJ1rXY6rKs17Fa+3f7wOt+mveGN+zNrms+V+bEHmjJYp52pz3UpxbSixFLdQ2AF4kwcXB2CR0F
4+1aIdA27R5pfix6LTq7WTdxG+4iowCUBB/FtraAo0/DNBu6vfSAhTJWRvyKZBIUGIeuCXRKKPMO
wG36pH3WdDUasv5RH4Fvpeao8a4toJleqB9Wz61d5MduKHH4ksMOJYr2sVWNUxWoSJ0ylCU7Nf4z
uxzPfpop6im0VkDyxnwq+1rf0xz8a8jYQd6QB7QmGJi76dR/A3Ghv5ntzZp/7basu9sSqFGxAOiq
2p7ErKuy//plmH9DdjORWWa4jmEB+gTpZSpV8+7KONUoHpRTJZ+Z+8rijCXr0FTvCdCoBmXqxWdq
4NoBmsLHrotUsDNiR8Vp9B9sGgxIDwF+9j+ss3j5PBaAJm21Lpmt/qPevJWdVLhDwvaKlMi4dIFw
vZ7nTQ0xObgskA6eusMnuMHDvTTg9qE0Sa3T63PrjDfKnKQsSf8v0YxoRsPGkzcCjiI1EgEe4UYm
SPS7HVL1/Go27dSFjWoTwm8CCO61TfEbBnORdwRC4XcauVMzPiaxiA7VqIFQvE5QZjI4abPz4xbe
KFpRDMWhbiSK31LdBiyM4SBJTcufXRuAB7sCcbcuQSnj0IBPDsQyGV8Du0MDFmkUXhOtGQ+6m+AV
7XH9Flm1fqssZK2JiPNZtkwU5pCvSivrtySL43HA13pUJze8I7Ixv28WWdFm33iPE8YiWnQXGQpY
0nMDvK8m6Ew8UFEA020XRRRH5Kd/v1/B5/rB3WHgWuU4Lr60tmPbf3uqp4iA4qRQlc8loRLicHmK
xsY+4+5gn6mHkvP7IU2Adf1b16FKeB4p3TiZAAi4rC00VG/Ci3Un+mAuQa0ykBIMN9/o0kVWlzKj
8x5QqLywcfjOwktUic9tozkvnWb6T04sAx2YiC84QjsvoIfeunFTPJLIt+F/i41qONMQhKJsVYPd
ck9DQH+2W2QXy02j1e6LLgb7wCu4EslS71jxtg31Qcs3zIwRvK6AMh2rhnrUwKVgH0FU6hzrUQFM
U3eZoR7JSHFZR2bwYMxEsJhY1n0wg4rkagOs7ni2v9gyyQKtM1qGmqh8aC6+iuVnAnitA85S82j0
9LUbdeaWhq1M86tVlTcaccoOsNsEAK/RcMpUPkCLRzqIkYHrQLN+WSGx1YVjXjG1GL31rckBvTiM
GlKLPN5n4zr9wxSo/CEFakouzAsO40j8MWSxtxvtM8nHtsYinVpbimIdC7yzlnXUo3XUA/zvfz2b
/+bOwzMZjg3TBkaG49hzVvDdszlJO5TKu1bzPDoTC9wECXdtWYYXIbPpJHqwmIc68iTf5dSjRh9M
3JA9R+wW2aLnl1G30zVEtpdZMrwMWaRvpjyrTx/ktOMEz5YKueOxo/ZeDFMvNLsJAVtznlzWLx+2
BH5WkLrjv3y6ATAid3/xspa2UJ/OLbv6tOy/fIg+nsq15nRvn46WLp8C6d/TaRqMNYmGSsPZBie+
LPK/HcCFwL4xxEU34MkDvIXL0ue+6L9PQIT6pmc53GYAiAJ4oh2fPRuQNGxq+rXL6mHDGG+HLZjV
7TXYf5DgZRdF/MOfUK+uIWVL0nvRN8f4PGtW6hXZldGm4pwdXN02sj9IpsWNDAC32WyY9Kv4xxij
eoaBOTkAIUmtPQIKrd7oY+niUuNU+4bX3wdVpdMUU37tVEPDMcIFEKeix0VE8nbw8yvyPtmxaZw9
iYBsDFwF6vqZL85G2K9o9MFk0+D+xJsNzS1mFy0u/4iAH4miOWZvRV3LLW/s8eJX3XgJ8WO6xKUG
/JS+yrZVATjHHc0MvP1TH5xpF2qyGgE8lMM7nZrjzWtBC0sqWRtPYHYuxbDOunGjSTC3Izu9/Evb
RswW1F8XpHvXqBEwBdv816vmQ8WKZ+CHCJxyZuu4P+B186FiBcCk4O0DmNBzmdjdGdnsex2ey4OP
ewGuV4U8u4D67gIas0SgW9io4o1sUFUuStTD/4w8zzqeWjkvt9w9nqbNgUaLfFk7b0BW2xB3/4+7
ktlFnXrvn7OUoJ7hDrjwIs/7xYrQf8l0Y9zmTjUdgYvqXS2kF69Raxd+bTIUkSjYqgSqtj4A87/y
xi2uEG+qulbgEGKl4VcjrwHZmbs/4YOKnVxXmQtsvbD4pn2YPPibmZV3AtQt9YST2LPmAm6Y9Ugx
eNPsid130Qo1//qWxtQDg2ejiaQE7AuKGKhxzOhSoGDgSiPXmXpwjrjFrBGp8odK084fNAotLBQG
LzDl/mGWdkAKWlqgRP9v1mltYYPzBG/+FKTUrzaqUtMVRw3i0bc4bvJaxJ+Y3vKnNOdsk9TWFEQ+
WDnxIDllk1QAuQIuPzUkjLli4FM9j++6COvF8bpukxVABYojqQ/gFjYeqTs38dCs/BSMITTsgn//
5lsm+9spy/GRBWn6zMQt2kAJ6e83BJl5RZPmfvlsG4V3DJ3CBmfdaKzTqBXwzKbmjZrOKKaz8N1t
hNfZbVYzSi3cFfnUBlbSF+lmYIlc9w78mbQkDLu3xWAGEIFkTbdfDNKs2giesb9txFPkfLwvp0W0
GSrj2oCGtfs96er+TH5l8j/jcVucUryYSETNnaPdELag2cVXDbh2ICnR+H32boU1JSibskzA/SnO
JgsoN7ivqS785+6xUA31PNcBmxPN5Pqo7/TIu5udiLwJVFjusSVGKFo4S2n5SLxQi810KsA+Aqx9
VLsUIClFMw6+qnez222oR1oyz+DAz1He7O9JpSPlgeEiQuNS539KuwASkNbvZOxkiIYNxbVVzcwI
oeo+1WSbxDniZZADNRlZQS2YX6UAyxML/WlHZT9WhpiSHJrmQsPcS1ZI/fJfhtYvHi0kDqG0F7VC
CLwccwnAGdIiG5ps9NlG0qT3NqYpBYaf5b+UDOQMXItqlEAOgOSoLeRbUwNA+fRcZlG9AegccsfV
BMnysk7PbtWOqBNXOjSmacMJ7VUYNmCEByj+Zqzwwhg6F7cWmi7fbX8wRkNakqitPli1aSvSuWtq
G0BTKHABqmR9oL+4HMMvcZ9ZN+5o5ic8KumfBUQ6zpXXDQdYNSqqJh1pAXpjO2sk6QMCuI0Ak6t5
X/nUiy9OmAHqvizbFx3llUhqkulDlGjaVmdJc4af1DlEhpceJKglLxliotuybvmj1RfVOptE+2qX
nYm4UFp/TQ320gKJ5k/eogIzQ2Z7MPghSGS7+JcPVxkcD+cY3F4nqvjIE46E1Bouo7m+o8/B74Qf
WHKg8g+HVd5jl29oQAviHohwSG5I7qC7BHN/IBPHAmbbwIpdX4zjmoreI9uLEYRpxjWVxJdmez8U
Zs22ph/nuz6UzUtYim8t8rB+hML7jBC//eIUVbgzBi/d/64gyy8gSLZONVE16wpZCYez+GIl3+9E
QPgrrsMIem67g/PWSb73nMNRMeoCcI7jd5pPTBw3PAsYR/Q8wHPBb6piDnZRfGwGVqOnyl+T97hq
f60CtfzbKpIsjyLkLtsHsBsfezPVpm2MDBvklwONIAAVsTgDia04u6A7q5BEfExpIlU6NCt0nW+A
yOPisIFCDOTo5MNaTPAX0bqp7T39Ql2vBQJCqNtbZqM6MNJc/VXgnzbIC0/82vhuk//qhzJBoZuY
XpPegi/ByvNL5pQeMGASbWvkNpyK+AcPpsYCgUPdVFtL4QqZNVyeTn/mk4Ia4h1Qh0he44G0ro3K
WRkDsjrXfSk3Rs6LAyJXAGwzGaiNl2ZSNMQ0RJ7cFMRN5q4ra5jeFP9xzd38XZeMuF39q7GYDCqW
/ULwcCqCSrPTk541gJWwtCg7aWEP0hclpIZkTdTWbEXdirrtGN082wBUWueDkqzqflEF+Kj5sbkV
QDgGpRYQQM6tWGlF0+Y4SinZrBQ16DZDyeGAbwOEc9QMzc/rPS/WDjluEaMLrLf7Gb8okZ0jQJum
0JsTwrbJqP17v5k85A1wBfvs19ZRM8wYYGYMblwCgfayDLieNJ0lYtckcX/0gKeFb3Xh5ciwMNI1
POHWxVPRFlRMMbz61FjvgDKgxxFy9Zqh3onC6k8Z79aZ7LwRsUDcCuZuVDIL6QC4/czjhBRwJ0cA
F2h5QegaIkDSRwSAlkjeOni9btTTnVQPJgfpzTT08Wpy4W8Qv7gHtx7pgclHA2yiMz4AWdc4ziqk
jaDEFhTCw3mxR3INoHzdOF4XcZvjFVaVP2LX7O92N2tcelC+tqvcgQdGm1YBpagnWVRe7bh4oKx1
So3vovzZSGr3Mue8S8PdCD0C3qjKkS8YON7rqHogVVr0rk+izGLuJhzZAAQO601f2Z+rz62seB41
/mY7fbdNukg8LnDStt3qu6kl5mo0QCER+dqA5DJEvqmRvD9OyIK6zKOyLq9ujWCoUqDQtlYId6eV
skIB01+L/pehqsj9C62C+382hOOsu7aQ6LHpQr43hsFBOK6pZx5XJQpb4VyIwpUIYJWorHz7oo32
Tzzs8OkU7WuiaztPaZISWfjdnjVWm87CnZFQz7Myxfk2QxIoXRaoARB9jhqyahYRXjrJFRXRqgFp
wFbrJ+YFRhHmF+AEbxf8dNIjm5XSy0fULCCwBXtIYdy2rqUVG0+ZoS2XdaSiTJGB+YayfLQPesrU
FPJXWdhXPyn7E0u7TdUJMEMXY3/yMtMrA6cvfDA6Itx4spKwDHEqQXeW0iIaq5XDAE7peeJu0ZsV
wzvoKI85OQryC19NJL2HmbeTdi/B4PE+1k2JapYGTvNbauCsiApPtpuFkdOdh9yeTmGZvmam0x1H
VVactzrqk0eAhEgPILKqWhmYPm8ly5mHgzx+z9pcrbxMJEa9543RnxeR54Dx0erYN7Jhj0hOgIvY
bFe+5lVb2sYUijOkBNdup+MN0qKK5Uy9zm0kPhwQDb1eTwOacEyJ6zVNz127wIPNTuAGJWHTyUva
ujrw2mFmsUW9D7LRbpttqEzH4AdF7mIiwRFmg2RsYyEWcvKEnz8wZuCDgeL2RyzTTfa7hluE7X4a
q+isg6E3sMyc/Sz5c5iEDVhVLLHiIrHwJCoR5OS5DWZSjz3ViSODorDcd1VERgVSebetj+R5wLi3
FVs3zjYZm/b7ULFmHbYGv/hxFl/9svBWxNrym4ID7PiL6Rq3t+ojANmZeFqk02ek2AO1pI5+Fsgk
2ZaWNlh/lFH6s/RjtvUc5HKuLWY16xF4BytSDkMbwCbv60iRRrlCLgH8zl+z/dJVFvOMjVuZbKaE
jWAby6cH6uX8J+iiyxsNqEHaLhi3WN2AJAFas6rfp3sZJXgVqOVTN0wPo+s3D87TYorUjbiTqAOc
gDj8runFLN0JeLZw8cjAoaHHIkQiA5iz1AZV19fIv4YjKQA0Qn/oY/D1WEjh2zCFgEINXCtvvcn3
sjJYZj5M95PxoE7quw9yGn5cu1hd7JEs9OGNNtPCWGmCXfB8QSgNZzIQJ5uGvopkBS7jFjWUgTFM
bOc7wg3mMSIh0RXFbLhNK/WBWdZDE+Gxr0zQiJrFzGwWTKJvZjpLcwHZAFoy3efWaw8OvVqR6Zlq
1P428pBS5SraPSvSzVe4bGdNGql1rG+eh6bv95Hy9OHzgelL9ULl80vqrMSPC8V6NEEymqVGUx7B
FNG8ddtW3Wox8EFPcDC22AOT62XtYqD3ygdtEn+4aYMgTCjMfeMU+ZMj9fwJde4rpAVkDyRKepA7
Jh0I3CMnKBN3k5m2d6uRRPmsClN2+QSvlquwP2orjp5x3t24wMy/kWjRoAUke7exaAjZvtl41yAb
/7QLafzrLmWH9DSzkCVy3fTiCr6VLzYqMvc06pHeD25ONYEssXmiNphx8DrT2xZTp68AvGSs764l
83WkaTN91YaOsZ6T+ZykDwovToBnPtWJt+NRu4tMJB8BGgyo7UhVDjda7vAvyO/fpgCYfQUJMl6/
wtbUjyz6AiBLazWIcDj1oyv+KJIkQOA6+iJ5Uh60jCfzcmOaEBeqpX8DZbn7yLzulczmMku3TtaF
O1r1vgsz7eyCtE0tILXeAmjh9NsuJKddcHnemL5/QFHClynv0qewj1OwvPtgC8IVdk3DeWKKkDal
D/qBZICYeLBl5J9b74cJpI0Hkg5dap6UrQilk/DrvduZxwPPuiCqSv3gytbdaD4qRFJwYOUaM15E
28VH1wOOIZ6u4ltiDHiQhPzLOOg9EmjDadeFlv0ZmbMBKeitrDYgnxJHgEx3L46fPzpJmH8DNfi0
yruyvGjcGPAdB+YdTYxaXwWTp9tALgJzrd2nwLaFl6GaGvHt948BFgecO5RcfQzl4z7nUsotODqO
SSanG8N/27Pjy3YtkEK4m4dSj4Bj54A8Qc16bApxLn2OWOI8kaQGdCCQ0ar2QMMGdZF7uHjkioZl
GtuPuDHOIxKNAFENdJ2hQsgJHClBbqAa6mndz9EHDDYNcL59EyNgmF61AWTSo7QPi5zUqGl6HdTf
rkx2pPthvQYCPUAp9v56mVj0tBxn9hEx3tViGQX6A6okjM7fMdf8tWy0qGj4PR7HBtgN9Okid9Tn
P0fLquga7xbNGJwOlyY8zkfcUTQH8NNXAYjou2gF3Om3sW3/EGHRIge4KDWc1rSMGdte62octxSn
s9MP0cowantNQmrspPGMrY87d1okgDtOUeuOY+snjYcbsG6MX0Nm4yKp5Ow3OfcgJ/3Ggrt+GOHZ
UYtAATx+Ze44IFjRDAdPtLMxki+L3jcRuLudMmesdrGq2Let8tA4rnHuVeU/iYawqTa4MbbrWIEE
kExGVXUdOJ7zyQSCX5LF5WigRAOwk/NQKbNc4pQ8xmkAJEUD6NzKqtojSgfjvOg1sag2qCfDHupT
UOPXenUFszfS1iFy+DTh64PKvwgR+s9W1P+JtEeEIJzef+xc9xkkVu7nMmLT1ipZudMmaOVFd4mk
baDKAQwE4BS4+OmQXun53eT5sO8GUayM0UDcAKmQl7hl6ZWe5B9nI+BQf5jtkTKyQjxFJUX/Zblq
/DOIFbOzL7t2YwA2ft0nXg5iFAF0ctWLxZc25NGti4c3cdUjJLiokhbPRr7JJsZWnd/qMsjGOLtY
wCaRAZ71jzaOVXu3bbKL3+ZTvBsMOCM8Gz5BpXenzOLpSwv0922G88LJYPDNFJwNKI2AXwFELMba
Ee1YwhPWNqe7bq8lP/sB30w4lPpzxNDoVWFsdbfjOOnCD08Tw9iGYPJTYy/MW7FOXftTklfjjpYM
MVjJ+aFkHcC8cvsH8rNByqawXwnS1WBjc5JZhqeFWQRp43t7nMXkQ6uaAd+wXaS7fEVDmkAoS+Bw
GSwS6vnw+AZGGpm7ZQJm5d438HZw8XDdITcHkCJDtjYEY1Eg4iTAr6lJgihdt7EXpQFgHoypySBB
jTPKZ5BXW8N/6RUyU5iUbFe7rflnnZbnwfeLn1lpP1a95n0HU8BnW+jDN/BD/mmDveura6Bgou3B
eIW4PPzbfGxWoZaGW+m3yYuHXFtyitJoQqVTg6rM1/c58p8uo/c5pfl/W1eDzM1tBBCquxhE2VOE
upAGLikk2+c/EJQcv0a4aK2q3OWXSVghydPef5MjGTz6n3JvrGd9suPY2kc7JDe43wcgTd9pdnyj
kkVnBO9D5MQ3qoVkavT7HPf5jdiESVONlnWpkd6oDtIcQSqm5rJBWmfA2narCVnkq1Ez0j/qVIoA
8Gb1dzyuT2kWp0DkizadAKt1MAFIrS9y40fuA/fInqrPeOuVK01z5DNC9HCNZc2DJeMny2i9z2k9
+CsNsJsPll2LvSXG8dBmXneVCK2tkzaZPhWh+NPFe+cXAJLCqP/ltPkv3NS7T33os7VZZ/mVP+Lr
jsPX4FgPOhIxV3lhun807vhNPax/NSNePhGiBCCpeZyczvrCpFOtmBZXT1Nf99vE9vNzjYJBnD+s
ezuOnbA/fCHf7Rj9ADsVvDEGQ7LNFLfTPupQHD21jH3hUmbBoHqJkvGh9L4ss0vv3/U+zP5Pe6SH
wlgAifUuIAZtD4zThZ+hHgk86jw07ofLbK342+vaeZul4TKrVSOwnsA9BXjPJPMO8NvXx6pGpjvd
flFevHHbFF97hP13md0C+0U1cPi/okZYO9FoTGP26IJOa0g1PJDVwDW7C2un0zxSOeB5pcWHJkaq
0N0acL5teK0hyq1W0UShs2xF27lqGU30ffbaIcH8zlzMzrQdrald3qNEH7lO6sO1vuscDKRQBtZg
2Df9C8f37OYZlX0jgedm/aGWzvcaRKFsVuoEvn8I5o/rPGq0FKCwxS/wIqaHoa3DdPNmg00JuCTe
18+qy1KpoRrUndoD/qL0RI2tHOcuudO5Bvc5jZfpibtwtIdDgUdkYe1pYtETbeMdGyB5K3Oz6geN
xRL1Futk5IOsl3YN90jbP7hRtSYHDL7UcZDUfHiJJXO2fp9UR2574obYCthcpqH9FmnVmjwweesg
xZtN8qVIYwA8JWJFuYwIjxUpKuP/yo2sBEfkECjX8zSlNtJs2znpmXrgEVaUlu/jKDaOAiEOYLAZ
n0WF/CHqcat868WqJ4vB+Ey9ZXZUsg96ixURl0fZez8ZqLZXeW6aOI5rePeSdwacE3Do2BxY4p3U
zNmhM3t5EDxBYSxHwJUZhX8bwREaFDnKjhw1JJld2u41jl9JUqG6bRbrVY0E0CmLVjQhEZWvHKO5
0Bof/IRgkdDe7NCqwY2ZskODuBcvyAQYXrRH1+EhKhVZFoCogL/GleZuelQgnPOk1U56bkQo47DH
l1KockzfMP7UHstB3q+ph4xtgEvYHIWcwHOEPJCy7qeAxS470HDCS/g8eXhmjyrBo/59FsULSL0F
/R3lBVt5/4L3uXFCvArUxl2L74waUv4vNUKf7kS0qIGWodv6ackeVlpV29+LfrfFmhR5T5FhIIcp
uRIr4pTx6qGCN4dGOHDPI+JF9EQ9jxyhW6+/a76PaO5dExEfb52YBb82dfmgT138wlqnPkUhMCz9
KJ++KnlbxPGLL+JPkRdluwGVHFdwa7w1Y4egNLyxYGKXXNMV68bbjOu4AGL0zX61yJbFIAcG2qGT
5PMsTQDJwseNqoRfNmtSP1i08Ux4s4rKS7kd/d92KtKkOQDS8DlH2ttVmEaziofE2czDdgiv1LNj
6exD3vz4IKdhifdxBL/XmTu8BEKDP+wV1ulDYrc4w8daG9AQD6DxgXpZDHJqQEORJFLs0aOFr0Mz
wjO0qI5aNuxRJAffqFK5m8AJlafZRvctG3jGZZu9JqZsboOUA/ChjPJaOMI/Rko2kcyBrPZCJIJo
GTzzNghXb+8yt849IIqCys1EfmXMhxNzneaJmtb3gVYoe9QEvsssu/jkZaKA0xx4jP+Psu9qchvn
ovxFrGIACfJVObY62d32C8v2zDCBEcy/fg8uu0VZn2d29wUF3AS1LZEI957zuxOJTDB3Tk4S34Oj
zBykLKxyXEYvswJZAvjPQf7y1OWxBpzVNEMW4CxEGau1Bqs5Fj4qwzq6NtqYPJlg0tqRscGjD+Xd
0DBabR8U3obk5D7NdhdunjyiDGuyvPkcNAGua5487BY3orB71LoGuuuigNy2V5rlKJabOHvNDT0/
FKDQxHkqhqZhJ8+J5+IPzbhclrJ6bzSvORtxl70Cbt1eDXy8dR18AHuRa9I042PSyL9ahqqCgcv2
FRRC5irpRbqlYaO3yAdkABOnoQW83Ic6NJ9oRI2e/fA1P3pBilP7amFdC6DGz2AZ+A+mYLHifvhT
MANUVkavadjejUjIQY0AshTwzdCbEJllpcoCprFguMG0Xd/YeqzEifBVQb1c87TNUOKhf+M8ojIE
z06wEEc88I5TRNI3BpJtOl6nG59XAY54ijc2DNJ4KOzIXQotS5HE5wJbDIWhwD50c3SZ6rKIPUdm
1O1khxwcJApDVit8RLyoGUiRSqBfYBR0htWCWAkFhTw0y0WBSvkzGRdhWkVbpps40o3B8TFNM82A
UpWxAyI821Q96EbHNDHbQ4XagH0T2Pt5rmluLIXSddQY/iJWPIlGZV/MQpXDA82oWRiePpxsI/xo
SKMrNU//anDFfWyrDC9oEpGSbOchUjnCRVBhm1uOSEdezKEaPj4HOc8PwKhIt3EHhk4WcJw1qiYO
OvHoN+6p0B37OIs03EVuOxS+LshidvCl+4y8d+8wi/Kk1Xcx+C8WbZimN3G5G3wvYhGBwdmxXACp
ADa3M4d/TDVzkCpZNTThgtlutm+zjrkLgSXvoQGcMIWnePQB3CAA0W2PfEoakiIFtgCY44enMUkQ
imRuzXGOg3vq7RwgDaR29GL7CIreaAmE8XZLV71FV+FJi1Lk6SzMB5LxpcELGY8bPG5Jq4ZkS9fF
qFWZHCYLGg4emyzIjGLMIa8x7G54TUxf/9pZODttJQu/8jYBDBoInx5l1msbHHcHpxxUBYdIb7Od
DajWBxQ/ZetOuvwFd/E4S9A19s0GI4mme933JE3yhePKHtzYMXvs1NVLWIB4xQgGXGrSfUyT4woe
fKXrqgytGtUhxZnzIT1NWsPNxiVFQJEwbm+0HN6FVgCXyseuyxp6a4OLV3m5aQDhji+88MHAN+L6
dujfHbfsgFgetsgQwlEKPktzoiH1SFY53jlHwRxA10D1g/Qe2E1dMuyVc5tHIRh5s+fZ7cYkBc/T
MUd+iMQ9LQ6KkF+mSz1/1JPaWABKO/ypV/ZrjKrw1ybx0n1c1c2mrcv2mxGES2CwrMoy8p7aMsxe
QRZz4i4unxmq/l+jlDk4AjPyHSnTARDiQw3go7jPgQExhOGjlSIgjZTD1Z3srXp0ll6ZFLsQR+84
hEcSbhnzowu8h2fcELiPcWx9NUcDdG51bGyrJtbWNIxM5NIlWZmB1B7sA+CZWjBlliOL42hxnFrT
ch0gIoBRNEPMYAHF5cSZc2zxpH1sq7JF3lPingPNCU4ky1GY/Ih6W5xESpz605AUg4bnE0DJv6fK
ogc30L4C8ZemEj0pmTMowJe9sClt1BwH54DHf8WWlAlKVoEAi0Gp4SwsGwtQ6ZCQ1JPTgFwQbz2F
oYizAfWoKSnon2fJBgvnFgFwNs49JTdpNn7dqomDPjp216FoOdDJzazFowmKWIviYxnnZb6YrCPn
s5vg1Hlb9cUbd2N3B0JFJAorJHgzcJpVA4bpfaSGuMn5UY+yuRS5F7xlXzVH5m9BGwIFzYj/Jg+Q
a/ObAFmhNSupApB20PkUIGDgMfCB2LkcFa5LjKojd6n1ptiOHn8ChmN5lKohLTV3ssmDNPgCYdsx
W05CFatCQvcsn1x4wg7ATHC3oYWio6WLh2G+8IY+PNoWTj3HojfWk7DMcW+GarhWfBjcekx98pss
3B6gqTrIALaoiz1+yObgpL6VTtGRqRkeKco05uqDzJ9G1hbOJJTNjT+paUyayZGE5O3TpNOf0Dg6
GBBTHISFMU4/WwWVTzRv7gCqicHvHyayRZL5NjBsgef8QcAoB8CfRMCaXxEVHPn+m1uXSXYkC7Lt
Ne7iHNbhEycdRfdczTmiYuSBRtSQrZqV3IHzoh+TIpyeifTooyNnevLVAIK0dA2V3OqROMtJSYfU
1COFXdjjxuZROB1ZzwrynYezb4ziQhwUJtsxy4AYeTfHHD7Bk2yP9GbkRH0+xScPmvfOLXEaF7eg
OJycA8wf/E7GAKZ3bJzd3afzJQjubv4MmqLioHMrcEM4vUz8ot9IpFOdanXxMAZgWHKd3XS/gHwh
IOh4frNCEnCyLkasuYFsbHV4m4OCPoeW7ixmE/IrWKwtbWmzJb28QsBRLVI36bc0pIbedD63mkXi
JTiSV2+/nNv82GYlB4Rnd3G8YASKiJNe5sbVYqRohLq/nWXUGxzZI3trsNazomtFdjHGOFv3UeID
bAFD0pKiAJHy1lOsIXceAlkrSKfOvtzJR53ZpzEbVnMMrcP7HQVrTww0Ow8UdoyOVtGJCwuK6gzi
qZXwG/+Sghn7Qj2/qYc1Lgq15aB3Y7pONf0Ff/F4mO0KCTbPqvROofXGRD32/FBKnAI6YR32Cx9o
++e5MRobULWG0HBLj9XZljQAwXF3AZIk/NT+MA5zO8CldNF+jIHl/+FHHu7Y/Co68IoYBirvF3pu
rYsQNWoAoCpOLR7j9p45bX6isQO67iX4cIwl8nvz06xoDA3O85jUnjTrA7P0ZRGMKM9DTlS2sp0C
haythzNEXw641UEy1rEZgd6zoy41XmTp+1jiOlAZ1poPQ+rOJtRDftpnCKtNSr6c9bM56zRo4kjH
NqRiezKZrG/cSTrivQGIO/WJyH2y6tVnIOEw6o9D6OBNQ4bzFBrSSb0djae/KsCSxkC+3DblWKho
etlh89o7zpEaTY/dgzDfSIm66QqlQPhRAjxOmUgz+OxOOqH7+SawzH9IbbfDCAhvZTm6bN1l+A+y
4gTMNapRG5OpabBkdKOiAxfOb/ISOdk3ZpODkvVIo10EjtvQ7uZ0F9NxxblpfPAl85QdJcAWwQBg
YG8Xjh5Yn1F+2uNM9EAKamY7GqbIVyuRkAi/OzUTOYqZhqpckoLiTaHvDGdnspmHFb7PAocmQDD8
7VPdRCEP0pNbioSB1WiIEwuQbN2KbniPTIANRBmo46ImGt7N8k1quXiLQe1w8kQlUAcBMY6nPqw4
franEVCwS+livWxXMvwWJAWY1ywgp/opr154jjtZJWcNwFwBbxltySxNwSLEi+ElCbryQeBQahF0
yBkRg8hXCUjoDjxs9PfEnMSAoYoOre33K7IC8Fe1iFywi/Z+Wy4Nz5anYei+jH6Gypo2BnCNakhO
jQjr2yHJdB8rcrUfn83+1dYpUX9Z1RL7Z0xFDc1Ac/1J1mZ9vAN58dO/hrz7SHmvG2scGragi/z8
rDqLs1UqsPwdX0AZ5xwAShAfqalaH8/apouP1ENxubVzBBhflQW4ID/MaNj4ZZ0jDR7COzeS/cll
tgOLlPxw7oEctLOLaJrkLt48jAcktmrtsAPppHcAK5l3oB5oKj96FZ6K4AhQ46l7pycfXnq33jqO
kRaxAUa+OwUZmxZW6qhc/5yQbO6G01T/bn6j5z1AdXWUya+R3w/wJFwDL4j+FmSJWC2DyQYt4HXK
I0lnetxJ/8dxpiLVpQXgHXKfWHsDo8FU5EDxvByABZ2zExrHCTZHRXMjAWHuSBv40IU/Bufa7bBT
u2omQ9KYuQfABRN4WeRDMmp0UojMT7aAwIgXcQ2MxABv1QUqL8EZZmj5vkTp8bH2WgvFrMz/HzUv
xXMd+shjSgbUZlay3URqaz6vaZBNEC2H2O2nPfusyPQuWKLMVp8UopY4/I2Y6+NJW1qbPMglitrB
yRCHwTsKvP0nnHchX0WkeKGXmrGkISk4kliApOm4GzvRvMkOb4DvfjlWRzIjuexPfl1GTzSIk4Gd
zNK/9JWGyqwxi7WtKEZQu6hZyETXrXpl+l48hY3aIkdG95ABZE6/+EDRBZgXqhfwn9Cuu8Rx1+CJ
t18AVgKYXst70XKNvZDoap8rA1tqt/Y4xAbgwsBfKNjVnkd+9UAjsjct/GeLbpoi571JUwxJAURX
7nWX2B4kTlobHxUlNZj5+sRCllU3GkdqgPhpHnEQ2y1rLQV9+1VxYygrKw5WpLqRzk466sKPVuuh
eikaQAdSFeB8MlB0da6r1jq3oNtaMAH29K6xAS92VdAQt7zOyS9eaED2sxX1/LAPN/iegFDK8n+N
1aht6PpwBk6ZIFXma0hCXOF+fyg8je3mW8jJbvbLFcQDH/iuMWsUIJQa7ugcJB8hGaZP2uNNt7f6
chUmnrbA8qw96tEg7BN56cXYL3Hwn+DEFZjOWE4pODu78PwjDgDA8EFdI3zkCYjWSMmEBvlsRz3U
LvmT+tOhkPhnq7Mk3eCEtc+3JcC0zolePKRZJYH7nwKeHWdKqM8c6nVnWaAVM516p+XNbS+qo2aS
Bdfend3wu29nNNhSZO2PctQBEpFaPlbgOk4evQYob3rn/TauHHVwJDIk7ZF91FpLVNwRGknBccRa
4RaRRlrZ45YrDtP1NOQ2TgdHUPgAsRdZI1GAbM9cNHtCKcnAMnRonADUoQrShDxAFXQQFnYLviIt
iTSsOykcWXR6M4UjzJN87IFVyPGvU8pY2yOp6L1CVTdfhFnsgd2n8papKPX1oDClddWQoi/1DepW
HCDe2x+iqz8ZzPI5BinqESuPD1hRry/bw1xOK7JgBC5Unn4NO7vaUvHrXW0sDUkxu5FMeQ16ILd3
8ptyXLLjXD+3SLLaURCPl1/NSqH3qMLeyZa6cxQTdK+rVPY49L8pmBPCVLk9wZ5K4Ki5KaqjsXtf
LTdVzs066qlAWVYG+6mibrLhqj5PoNTUQzWv9vLfRfie7t0jHbmew1xd1z2Xe7Zt3tXgu9huazlA
Bl6yOm53kdqR8KZCIxnI7qauGs8aO1br0iTfk3KW05B5QJ1azG7CdzAGTxDaqT/rpilyA+XYsaUj
oeY6+a0X2dvqI/w5iuV6ItqQQYE82W2kVdNfgDRqtndB55iOpn+RuK95SqL2RyKS8lvTdenarJD9
ScMQN18+WOw6K8gOeqcBzEdZAdcvQcVeqF2CionZOy5NgDMp74ojt8D3sB3BDaSxGMPA2xK11MRA
VQfZXhtcLAVU3uisANceTjYy4zTLc4shtbX25Ipk1GjVCKKDBpeKRoqMVZJN83hIJp7tBK4e9+mI
B99MqkXaTJd71/b00ywv1TxFCvS7mVWrNf2S5gEuB+ahz9nj+m4xAJ1rmqcuX4CNWj4EBk5OFB7E
j8jkLypr/dVNErlPsbfa6IabfpfxL9LXNipmDH94amx8rxRYRqAaWaXm0nR1e0uyJDDFRVkQMSiJ
SmWBr+yHhaYHIDmpm10/JuMisV3g1RDAoNX8jSmGxwleEOcK58AbHhgBFrpi0LaoP0B5q8IdJIhA
lgZgNcm0fDNhDirgwVoz/4kHzTqQBck/w04Sq1XgL/3DHAZ5Tx+hZ1zDOfQc5/fQJMdeIjYAbOdG
7YhsUGrBTjs0oJqsw1Md7esoMk6TaFI3NdNP1OC9Fp66ck+DwgYYBdau5pq7kTh1qOQII8D449Wf
4DpEiVTPvvbuZD62O0dPAq/h02o2IBlrWv1DTeOhKupDCmg5QOR4Ozl2+vcKkAuRP1Tfi6YFE32q
WY+ijNKd1EBt4qKs9xKANmWFdG3xjtPhV2MoUBiYAXEMBJ9i2yFxG1XiuvNllLmzQW2Fvk7dkH8Z
NLPZoNTHn7TSBh1LrQ3FRvNhjIsJe10VTN+Qr6/hmnGwu35lAx3DFEF6tgpTnOuYMdTMqS4Jx5q5
S4nF7soKy3SSkbasEhiSTeP6W3DkJgddhZljTT3l1nGgilqp/TIrKVw9dtZHEKQOgxytWja/BiA3
rmts5i56LH1QzWbGWz5mGq6VWutCTTKYzQUXf5MB2TZI4N2PnP2wpOk5CzIbBRNroFtkqxth3eAK
RwtlsiMbRPfOwkKSd5K6qzwL+oPgWfbFarUDZe+nQ+CukGrWA7hDz76k2PZZWIIeUW6Rrzwpx9Vg
pd4xD33nUeLqeyG7PvoZ9OO7Pha4s2x0fY8ioXgztk363WuRLawMyHPEXz15aoPdLpD3FiFXsH8H
vpw7eYZYv24iE88H5UkG5Fk0cbNhYKFwJZIqF6nUUCBRFPtmSMNHaqwCWZMcsOyVFDJbW0g9B0ML
uPlmE+phLaUORIwHPFgRScow2w6ANwYo6gj6mMkm139WozD3rYJzJ5EoRXesHf9MoulTiNi2l0A7
4Egg+7TzA54gkYdVgblzcpC4VKCO1pZO7erHyhAgvOfYNi8AUY/qkUIJSEp6p4jXidk1+1k0Wd+P
J2+SUgiRiedGkXORaASg8Rp376CoU9nzlmpKp3CXA8iCl7MMKbrySM2fZLqCQcCV/7EKuL9FnQNy
7smOPOagI8eRzyz773iknY3v4tEwicf3BG+lU1HEePqNjjAAqeLqpzDh8SFNvTWNSG51gz4pSaYr
M+o1RpwcABm09u1+EYUbV4C6ssDa69gnSTj1SOYoBfVMz4/yxZ36Ty53Mo4KoHxR2G65jAbDWJKa
IlKskesxdilAFMalTH2kxlMwx2AsMlTRMIQ0JljjeThb4zwwwYV9nKzIDpUu1qEAi8d3w/J+WWHY
vUjLxy8B5W2g7CrTd2AvI2OMYQvuMUANC4Ekmmhwnh2krW7jMRGA/vWtR+Yi0TTOu/ZXrz0aRuP8
RaY1LjdvTDkv2GSaiPDe1EyAWBIDgjY1LbHAXibCU90IgamAlAnqFeDWW2t9ri3vFMBZZHun5K9k
C26PFDDxytf03lCS6Z8n0RB1D4BjHA89CJ5uZiDTeYa0wS3ALKMezSAG73WWz58Ls5ggQTmTjtsi
Azz9739DKsNg6WfA/92UBYhHAYBzVvWBBwJjISSXQcG5UM8XfFLOotkMmP2TkkxnOdn+HpaUBejl
H6h3VU5YMbPrNeQsml2V1zj4waHVkfGHe4/0hJceKos1pAjkiteoY/yCWpzkVfKoRBUOqrtJDhyW
S9HX/Rl3Ct6SeEOCWF1IU/d+TAQhNxQjNHZ9rq8ZSHFQOPVJbTIziZBsohxxnSbZMzteB0lr6l/I
r0IV8AJUnXG0Z1b4E7fxfRIt6wi7KVrO9EicOQWGthTI9jxM6x9aCs1aLiO9WbieN9lMSyh5XR1R
hMStta3VFi5oyUO56ePCestQEg2Azqg8R6NpvY04KsJ13VvkSvxfIM1qQVa4vgi2f3IiLY6M/+Tk
KydTzTQyrNsbt+uQSgq0QGokMsEOjp+ve6LOJJlvKP450tgoFIgV90wCIMJgy3FCCdga8JRJBwut
KG4O1KNGJhp+hvOYerEyrFgNTRCP29yL+Zb8JtlNl8zvQqZmXx/u407jqZ2izK5SuqYAkvAfPgmF
TkIX55Jh5q3SRPoPlWU+aoUJahXp29aCZGBUQclAYaWTCckmBQrrj33eH2ZRLw9aCiJO3IfW/nLk
ZnvMC9PHGRNQuVC9GgMmNAi6Y0lC0vfKSBS+9JekMsLMXplD2D5YabfNwjwMFqZRYJOl+Sh1KcYl
fimApmKoejV9k0fI5n10wxwlpTaYoxMLKKZF4Ph7P/LTw2jbt82fZBKlg8gcNz7saDi7keJO5mH1
gztjKZZ3CnK7m2M2mebIzZOv2doGPGrVITbj6mDhyASUDGo8dWXIy0OOBYRYkMFsSsNZxrU60Zek
1kM9/uhOQcjqPsiNldl62y7XbNyt8uAROHP5vga37aKhtZOSkSKxYrwJSoDEV7S2UwpXK1BXGRkL
h9ZstVKklg1kqBpQUxQAxbOxu+jG8RCEAEcNhIYbZlyDXZCBf8HO3vhmV+aABCYtfarrvt1WqegP
+pCIM9AUx7UBJLDXmDt4dmSZ/QsEiHipoQCJ6d2L2Qb/SCQb7lBChPS3huPEHEUbv0bRxvtpSBrg
Af+Is6G8lcVg+6nsrN/HXjfioF3lX3uufHOrnKEGBvFIFGFnd6mF/DLalfbhTzKvbV4k6uYPZEsN
SGklCImtpyrl9STPy+zw3yc+zPwfwFHPsQyT2x4DR7PnmPrvqIuxk3Y2OOOqZ94ylRmhJQ89VsEP
kmvgxgQyz6pVQ7svanNll5nY8B7s8wwZsABzVSrSl3Zc7LTW+EkRWJk35spLDXYYHeSfoNBBn2J3
GcN9XuqhpnzddfbfDBm2D7rJHrmswoOpRlqUsAeS13nab4U7lEgD8gNrQRqyKUzn0XSj8DApSOa3
db91Rvx+c94gl+0ausm/ouDQi9OzUY2rzjGSb4NXOOu8qsZDBUiCpzxBifWoW8GvIIoPPIpMVO2l
wJVlvrFHVl75HAQ8nyzyIXjEsyX/WjlWhlpsEWMzZta43mD7gWO/SLgSc0P4E1qRDGfNjJB52DtH
UpIcSFqAewOZXnv21oxVQFMjOVm0sYcLBr5xRk2ejcjqvZXT20DOG2SzwTk5cEdAVW8teOxp29YL
gMSshPNjk3pe9F22wjnToLoaUKQsHZvNnX05gn+Bok1TktrRv81BwFz5RTf8V7cs2IPgvvXAw0vZ
9e7ZUZJZDLBVJFXlwKq4kSl7shvk5EQRqEH6OXsYgBy3ipUTyZiVvNdDJvakJBEcQRjhnmlQBLV7
SKL8SCOaMaiAsEHmjeVr5oI0lXU/G30mmi1HUfM0G5mS4vMjhqHfofwjTRKkIAQ4A73SQCWZ+zNt
2hwLcKBceUFTPKXGNCAJ0IMAf9ADM4iG1BQ1ijANY8RJzb/EiZDNfakibMJVqThHBijo1x9sw2ke
cLLSPpSVXu/Nmr80IJUwFqSlxqiKbJ0wpP2SHV7An2pD9/C8C+1wO8cKa4kTStcVa3CjuMdkKt+q
vbhaGQGQsAiFZwLgoWovGhsFSlelLYCRpaB+JlCeXEH1TF2SUuOI7NbyJpChtyj+Z3I7G9MEFLtt
kPKMjBMB5C7rO63isKUCckc1nXqR5G4pSItCklV4Xl9NSTyvCHMAuear1FtY4u9wjA0sOPu81k9c
ANZCFB93qnS7Cv40+4TMduCgmSiq8Yqq2bhWmiC7HApUYq/bsgDo1SBLVMaN+pES0Eo9yw65w99p
NCWqWZ75LUc+B7YhrKxQloacp1expL6pBFEevhlicM+G43evvgQCjS3FsMvKZFdgx3lhJXK69Dh9
NIH6BqwLkH+C2DZhGzsF07mMQac+5AcL3ChPJBkAyL4FhMG4pGGpDAQzvpmtiE4kMo1Mnsw0fOPh
aIGngTVs2ZpjsyUtkqWNtTWCfiR1tXBrAaZkSv/yVBrXnMs1JYbVOh6dWmbv7lO9KMFrjjD7kYKa
KQLTxZMRBfYu86Iflov7qgRIgc+8S4eVUQDejIaRklX2sOzSpHjs0354blrQFAEzwVqQkmRpCY7n
Os77PZB6NFRO9+FCNAIA66rpouajZ8s+F9gsf45nm/hqPbs0Bihxpjh36tlmjuDabnEY+9hcDxyw
4m7uI6d30OtlgPPncBmWqOW5GctKpttGdDUqPpV+HufdUD0xWcinOQZKuKsnaZXJRkfy5VoTQKBu
nPELkA9xWNC6I1B0WPY9GtNn8BvWL6kwqhNLFaCNkuNj/aOBk/spyLz4ofJQFkDy2sGZp8Cx0QWo
zdqFlw0SplDl9X3A/wPSjb3urAsHfD1m8IOFXXb67zWIgYP/u2snExdOAH/3XDCLWpzdQz8bjirS
dETz3FcS57mca4dCNb3JfJBI0LhBjQGyDDepN2gHEjHUGGWL+/HkM+mm/mAnQMS8ulFPtC58Jz1N
1Risn+PfuUzRaFLyvh+Thnz+d3aKDkLbH0D/rTcawJw3gV8FC81tDEDhATzto5tmRXAmKTWNl2sb
j7GvUWXiKJEB/uZoACIrOFO3dnJ4hmnsbcc0fiAXUTRB9TR5F7gPGZx2M91ctuXeTa3+WKfpkP76
HNFFJ3by3+0mSi8tT401qv7ynRVUw3vfVIeiyvUX4FHklzbEj4DkZFZdzQZNHkwkgr5gOXRrZpnJ
ElQqOKOgp2jCkOjplcWJqYdtrLJYQtVoHZBelRw05HJnIpUMFaH45udJmB4ssEcuaqqXpTHAOYPF
9EOZx2ROvwwDDEiTDw1JQbIotIMF/Zbm2BSLhqQoU9AmD93fpjm0YDgU4UtUNfkT2JQWreWguDfs
an1lA+pnQ3yyidIaaYdchgjaWGnJN+A49k1KEJ6ZZfBiWUm0G3ow09PQN80A12TAOqkdvNSVRT+E
zY53ZrEkJcl4Gz2ktqWdSYTkUXuHtxfgvylkx5Y9kjuN1MiWBc/6t4j15jpoUIESFEb/xkWLMzQR
Nw/MkdUzvjzrfAz2FrAP31E5IDZm3GcHr4qqJ2C0jPhfxVfi/81CBE64G6SmnzLc/iWgE3yPAXK0
NosWucOxK0/ISK7WqONp36Jcf2IKpdAV+WQaGTJcZ724NcUzezItFEqhMm2AzjdYzRsSh4yN41Rd
uIyygYGn5vdx2OeosQmLg4bF2RJwoOaTOQTONjD5iApQN0G9V5qugEGbfMMJ2blwOPu7BSZfaTbl
d3NgbFnYefQYa5a3a6Td7IxIAWIEbruUqKb7IVx3U1V1unOQ5LkKKiRPhqYdAvY9M4q9I9IdyWyV
pEw9S/VoqFNKMwmpcdrgpwUM3g2ZkAikd4DBsAFpBy5aZDAD2GZPhFBU+N37+qeMvv7zmNRkSDIA
XyWgXHfdc8Qb7HrXra0DVabz1VegFhc3Ka0X4MHuTfWbDmJe7nKtGHFn5vXvuN1C+mwX3ZgxZeaD
X+fGDBDRKZD4o3WAF+du0FG1HVmcf+Est3eOib35qOful6jT1T9J369QEut+qTVhbLE29FflYLhf
9Bpw8U2RyzX56kmib2zZOmvyzYIK+YtA7N+QNs2xDJFlCsZg5Ws7WNp6yHDZkhap785q6AAzSMMK
JFcrRy9rlKC1xdoqwDRXxzXO/1mkbtPUVYBp6J/dAnQzqI5RNwK5Zqyk8LUdmZPh5HPvTuNYpaTH
SEfFGTzgT4nZUxAPp2oiy8o2OPgLJ0JOUlgS2bg3YxIioVUuiD2CMASsrNu0pm1caAQ65GZbAvt5
mfQ98JuUtr5qe6UFcbl3wzmRR+2m7EGOMPtbymKCJLhGF5YbvMiku/X/fX5isIhYZG8KJN27ub4N
Zdi8hW2G22QU6uIQfazfSnEGsoL8mpbjcEl77QdJa4YaeTN22IqGKHuJgYASO/vJJxqf+7bxH8dM
Oq8McI4UOfH4MqwDmSf7FLQspYLEzwoA6lOTyxjHwRykB7MC+0DgXtBYa2ugZpBlb+YflikPk9Ns
TkMymWVBaYNTRGBJNFTsG6VWpyZAf+PUz7Y0dN3mOW8UmpDd2Y/KitK0PYD53ViFjpyshtC1H4E3
P8UiKzfGwUDkecP71eoaq1cp3zQjWdHwf63IOXPDSz90W0flwc1fNOJ//ZOsTcN2ZVUJKBGu30r6
kk7fVxJK+urOetfjzcpv8G6hsJNlJCyBZMHEWXTI7HtB6tUzEsKscx7q4wvK7rD9C1NnRcp65PZj
m42rsEERCQouGh2ga3gPk7YLkXKC7Vaw7EJ1K2klJZIbBNiyVSgbWK2rEUl4WzIuE9s+pU73bQql
ppVFws62k/37tJNSWTQ4TbyZmmcuSG4GTZv+CJpBTd/mwGa1i6Q5kOufPkNbjN/Inqu41z/f7Yro
IQ/MfaMSG3vJmyP1pBr+t6wLURmMBSbqgpTb/5fvn+YoJH4HRZJm67vJHcq/JJfS7ZEBpNUo7OAx
lk28jh5xThY+4xDgJWWu8z7qmY7z4rHY9rmLOvcyS7C19Sxw/OIRqmNz+kyNL7CWM1kU7+ooxi2l
LMODBcTcc8HG8LkKwerDtGhTqRGJcAqEPWHiMwB3IoiIWg158kW08oJdFjuAvbLbcgsuOv6raOu/
89Cp34dU5ji3dYcXzcPnyERWXqzaBmcpslWPnYH6iH5EamaNC9wH18GLoxF1+ixt7JmbtOJf414H
zLURxD/H3jtVAKcOFv+3+XI/H1+iNErWdVSCfdRuAGmoqjt9OeKxR11AUP8CsJXYeA4vjtSQnHpW
Fn7azWrq8av1FEtaUb8uUMxrgmJwaeSheHTM0N6BCtjYIemkeGwyy1w2ZS6/gzJpj7ed93dejqey
Yv03cH9pyxCUwxf8hcleHzuQkephsK26bIMbJe9CDQjLvUtra+YalG4c66bfFGMSfQeiDgdn9ae8
6nz/9HsMXx1Chl5drDrFHy9QenceVM8VYGEpGvYXrnBYtyIZmYSeMW51wf8SnR+Ds+TqJkFnfLCl
ymCEq7IgXdOWMJuje0j2ocA01yyP+gEVKnN09UnIJOMG8navn4c8Mpp7jnB1S/wKQBTY9g5IssNE
6mN4Q1fYh2uAKV6iu9mywpJiGbigvtAd9lbUQOTSY9t/5G1XXAIOkAY1Ijm+tf6jCbZ3zwCaPgBU
uLbAjiVCsolp7smOGgfPtaWlA1u8lhlsQEVYbrBh4MvZJuqGcd+PWgwgCsQnhdkjD93zvc00ovgm
zxZG3NcXmpw+RinCNzseg+Nk5sphx3QgrycdeHoWLffFQ8aeDdQS4DsS3DZan+0bFyR6d3I3QQ53
EVtYXymHzG50lBxy0PDlrYcC22sUCop0A2dTBZGzmBVAvum2deqz82ggfW/MWPwgdNadwzzRlnGd
WD919pfHKv975Rj5mld+ekQFrvnoJv+HsCvbkpPVwk/kWiKoeGvNU0/p+caVdBInFGeRpz+fVE6q
/j45+W9csNlgdbWlAt+QOeE0EucbsGTHrB3cZ6FosYkgNrLtZSkfbTq8JfMI0moghagERNBVNu5A
VoPibDeIV0jObqqp/olJyQOF5MBdWgPXnA0wx9ato9fxXDUxpci0ERoLIYNy2Z1Jtkg9nOos35ga
dYEoIyOFjpsYoj2wxL8OU0DdckYkQwVvbmG/m03VaaZ4k07s7lM3INH+zyg6BVUNEH+MdVU8D1ba
DMqN/+xqWpTpZIqFiu8z4LvWJs+m8gfXQq3iaBr2sKwe9v58gHUUpgamCF1qFE17Zoomy9RNuyld
up9zLs2X7KuW85hXZ7qc2fT8fKLLcKbkUf0DhnJeBDG7FAbqFzbNmYAzdoKFrnSmc0s5U3OuWDg5
C+LTJedMzTHBhFRg6fz/9suJTMmMQX+f59JKNOTPGJSJF3UHNHA14epzWJPshCTZhmZ28QzDQCiv
ZMXHXzMmS4tzxlQ1TwyPoG2dB2DhTe3wTvzgweHD8CWLu+gQQFhyiT3L4Z3q9rllNn+Ia0y1fbdx
FyZe5eJ9arP6AfZL/Nh6llqYcbTXfpeuT+/zCBqyJVz0znEiXUhQFqW4n4h+s0RahJDGavbm4P8u
/Snml6zH9TPn5Hn18S8rgeSzf7pjM487DFwXyCrik32yP8xalQbR1Af3eBvojvCCzk4Q789OpgRF
iF+lAuAlAau3rYn/3zRHfoipgT7MPISwaQtv5MLJILSIgaRo2n1XY79hrl3in0YjYC1tZEt+ntPg
cjWGJuXSjcCvfVmWELL61HCpmhKZr94i0fbq6rPALaJcAK1RLblyqg0FV2151u6VsbvK1PxAdzr1
IGCIVRP3YA4ktsZdYVUrAtn0c0i4TQl65pySF24BZu/vJpnG3SElSwprbKzsVvF0EB2c0Y+maA6J
7JNNSaxHPVTT4RKvI7ZJXJLuG7yXgFFP3frUWfA/ZkDDmZo5KAt0gWWFtzqQa5ofeMr3GwEDm5Np
bXsbCk+mTqHcD3dCOHOcB1QybzZZBkZrNFUfU1dUt4Mo5MuW+nH1kuNxd5tFzsc4avnCujLewct4
gosEGmvqgH0xwPTaVBv6L2QI5v/PorRvYzHaY67vgRFhf+JCyNrT8QT47D3PfKGfh45be8+BV51x
rWssvFZgGiY3l1hcBNDKh9ndr5azvZ2Gb17ec+fUSodgYR06t1jsHEOXRfpW2YW4/VMDDLSbbdY0
FSZNWPmNA6wWm4Opjmb1151bPjU7MWbwUPp6vcThVRWDw1MluxG7ODf9fKiwlQIKgbI3pgr92Gb9
9x+zS//3+6OuQ8Cw8wPm2sGn37JbjV46Ms3uvTi4z3FNnBqIAx68pscm18ysFPPt2hx6gu8Nigli
0eQ0XcEckjyPfg9x+tj6EeFthJOYweUWOjoJq5IvVhvxtTPY3n5wU3XyCygFcQae2hWO7Yw/M1A0
RiEqFhp82gWuZnBuvp9027Sk2895mjkx8NXUXSRUKsDXgAGI4qw88KTCvaOy4F3qiOy57NMfacei
H1b1lGSs/d5BZBoiYPkEe4dKr3mGycXfv1hMCD5/s4T6JJgvzQDGfdybt1Ou/JpFkpaqAQjm3quf
hyzLb/B6UO/TBOriaYUl37yZotBvKv4NjGAI9+JLFHH03NZV/8IV1vx8OwdiGaiDMFcRP7LUxjp3
VEIeO3fFu4mZw1XOuVjbb72rv0QgXmB/DV7G4ERiOmGRZ9A0kq30vHaDjST+0g8FoOGznTEYoAu8
lkTHEuKytxx2C2FZ0J8wNpGbPIef+SJz/WnPYz3tqawnvP1UzrD15roJmgMmrhyOnx12KWj5qwsk
reoCaD4k9kXU4G45D+S34O4ugjEWK1x+NOR93x7KprupqWfdEvCmAP/uaIr5QzmsgLCNilVTEGyR
Rd7JxzoslIEEUErBKLcARbbhOWWcapi7xSCSmHFMDqmjbdlZGqfvKLj04Nud7GgYVlU2pQvCKbzB
54NpOOdIyHuFrI7a9aX5kmNKTR3jk3N5+BQ31UB1xb4ZvZ0Z04TMQTTJ7CLuxfaqqpUV/qmvieGl
Roeg3kAyd/5ozTCSXTfm37lvMzh1dC7IEk18oBo209jEl49JHMkwU1n/AyIWflr03yFuSUMXRpkH
CUVxSyy0DfgithNtFULODhxTOXI4VUd0gJcKsCtRXXWnWSxuBa6iXASV7k5xTu1iE+Cb2EJN8Cka
u87ZW9NAjwnZn2s6l9/TNHmrgzQHk8cZse2ZTbdtBSnGaFDpfWrDvSiglv2QqDbHOpZbPcIXblgI
OGE8M6+HwVET6JPlDt56sqJu05cOPTaUTFuFbd0DTEu9HfNVsKuELA6Zl82TDPEjdoY+hCGF3F8O
2N+HGm5SKBvYjf+24PLP5PZSNyUQWLABb4qm06fmS4xB0hgvU/NoJYsyEV6aPg90lXpVvOp1Ln7u
dhnw6pOfi5emq897+ahXZ7kqZubvNV2vTniVcFU0Y13Okjc6/fVVXYJXp77qefVn/fEDXUaGOCff
/f32Sh338+3VYT6jePZD/McG6+XTgz+IFUySG5bet3BDhhQY5OR6Xz1EsgB80o2722Ds1aEV+mPy
ug/XY/Qn9CQl+ymL7KPjcfZSRVifiFib3461HWy9wo62irfZrc1hOu7Bh+5lRFfCcYX6Xk23kc0/
LNfp30gSeMuuS4Jd3fjO6xCse0/2b2KUyS4Y6n5lsnKhnrrREXgrdGD95uBtolCeuolZgg0PaWug
l9NqWQZV+VjAOOymqvr7dgyKR5qp4rHm9qpTVnxvap6wBVbDab/r54zAavXGx/LX0nSwtIS8vGzv
zWCmg+/OQEooQ0C1Ha+SM6DLdmVzU4AC4Wj8/k3IALBIUpXLUXL7Cl5lGizoY8wdeLqZphiS2q6b
309plt/nwl4qOLvCxYWreFHn+V0mgPU0jaLv8/sihuq27WAhC3NZpFhBFoUOqC+bbG42OZ4/gBgU
BfmatnqKsaSjsfMU8VkVGTnmdA4HDZ4HtF+cx+F4Md1GiYQayJxjTjjZTbQHu/r1/GkS3VWntmhA
GerV3S+p1DznW1bV2BNq5BAdegcqpvD/vanmmgldDn+Knfv+7gZSR3TwuIgONLXttfQsP8yEEzyl
cliwqoJGjOJ0Z0PdYdlNvnpNJyCfJDivJ5NWJdAhmONJYdMdBLJxSRRqf8FJGRTVGRDFfDyFHWv8
aloh3td5az9Kc/BUqxeZOt/xakzvyx7OrITJfmG4Y3OcAqb4p3jRxX+MRz40owk8chdGQs2Iqdk0
hTp3nN+eFd2g8QCmylDNGOYItkVT3gRbnXAJDPNcN2JtVgFAEoPvwjnmJ4nE3kKTLkFS+w7LC+u1
HOkRbk7yh2XpG8hKjq9FJiAO6HZADLY8wUzI7dZlWtuPsXLyEIKJmFU7znufjv5TIHoZNtEQfIw8
Xao2mf0L2gSOJGnwNQ7w4NPFlD8KrNiumkg6p85uIfE2RGobBDy9zYDYXXK8nu8Kv3ktSqA9Yfvp
HbJZN8mUTIzHEvS70aZ4sv63wSucCst2c5dz0WSa+tU4E7x2vcmrlleJTQ3UKgA/i8zM/JJ5Eti0
EeaDpmgOXQnboVx64IzZTZksW5u9QJ2ugwGwdveq5+4+rYW3N9VcwhYGk8n/1jOLoD7MSefM330S
02KCl2ZT7dwOa5XtW0vKYEvmGVuk3Y+8KcpbM2H7noqoeEmxrngbBMWHiTkjhf1r2qqlmfHRnE9L
vGxY5+kgR3/oDxS/+k8eK7HyqarbSObYSDgxD04OUPp1Umixx2ComgOzXYInax3/qucz16GsJIKm
vfqUeen5qfnSYIYw1cuwWkbT4u9PIsySPj+JKAfkyrVpQLhjO5+nUAEkSgERyIb7JI1rvBbW3oAV
QlF/Ew6E8We5ekXLx67wgxdd59My064FOyZngwdYDMItDozX7xLKCjtfOL9CJu624EO0zlguPzWI
vor3WFl7+BTnkPq/hZnDUgUQ5jZjdKm9oomzBUrIBtoCKP+ojKpXuI726xFAsY2p5r56CUgb3DGa
9Q+lb98kQVO/DgmgFVoUemWqNXzXQ45XhBunj4cn3DrhO4u0Fn4G+6nPock0ufVrrcCmzavKO5hW
N1tUNPBfuj7pIV6XbIYMF3C5TLm6z9Is2yhngiQ8iMj2ISuGGwhqVncFbE/Phx42KqFH+nFbe1IE
YUHGYAfRvm8m5RxLfPbOmyrdn6s5jLG2oCF0oZjHugwo3P7k1zLfEm4/poMHLFtiPaQea05dXglA
hIT/ZqVY3q58MNOxITDd55n7lToJf4tBuVj64HnsR43bEYceQa21/wapDnfNo24NjM64uKw0dDEs
hs3yQiwwB/KIHjamemkwyaZ1wHbZxjR8GgDzyCIsshRr9Zhx71JH33QzhwrfMTn2M/ncVM+lofIA
4bfl6hIzDe2cZ0rmoIRSWwc68e0qh6Thw5jp+sEaA7mL5sUR3k+QNFP9OCwau3A257pbDAtewnvH
ZAMZPGxlcQfdITipALwMwT+fAnjTJeWBxI27PVeHjsljw3O0mCRTN6UgEpj98RreH349iwvOY5wz
E9LrbV0lOgwosVZRIsZX5fobg4LKNXHCOhmS+7rOhr3O7CYcAkgb4OUC/8HM8m8gtEuwrJU7sEbN
029ciU0iwBfA5nCzaYE42gaqFM+y0UeToIe4AGUUrnSXnqkdZ1/ATMlCGUO/daDJT9K2r+UgotdI
DA0UnVz60PgQPQKyYzjRjjc7m8dih8VXdmKFpqsOTPovgw+9JHes67dUtc/1kA4/afA4amfayCTj
OyA5l26vy9cmBipIV820Aeepfc2xv+tyu/86YMK3tCUpDnbSEGDFsCjdFP1XJTUNbaBqF4UdDws8
f/GeNkPbuqxKnCVnKrsJGoj8AXS+TwcRlAcsPnTNiG3CuS1t69hZdkzd+Rx4bzcBYRxGKVaArZ60
wGafdath5/h1gO3RYqROf9M6kHZtC0CSsUzgfPVhq11GjvUoQPPaDVqWa9cK7Hc/O1pu63zNOHAy
UbcogaWElgh+V2exYH/I4lXjiDZMQOjv70yLGGBt+O5FTXbIkxb5Q1l6W6oJJup4/C7GLtqPsBnZ
EAU+OFa3/XY/wRO1/W4n0OuyoIG36EnegUPfC++Lafc4tlfC3ivuWl3EYYHtY0+l2F3PXPfRLvX3
SnAB3xLhPQIdqRZVzPPduRHb4StAcYIVpOy9R0J5sSvbZlwEc7KbWvKkFcGTDjWfNfmDB1Kw6WlC
ANH8/Uw8wN3ejGX/vzOZ0VLoqf2/M50TBHBVv/8m2El8d0HeEdSz104FhzQ2HyzgOc+lCKJfEGib
6+Zwrl+SNAhNV+lyWvRTm15FTK+rLEiTLRJbejkcXt1HD8DTlZxNBDG1ARUjj59hXhzv/xkXKbWe
FN7Y/hRvoXi2p1VSrkgTf+AStcLEq6F3zSOMGlmvssM8L2hTdczmOPSo4HPYpm9QVJn+FE+mQT20
gMWd83tMXwh2loFBtBMWLwq8k4epDRRuD6s7SHQ4sVgTBnf6c52MfX/sxxIPN1OMjb56pwQYcLJa
mxgtc/GrWWgPg7hNCh3M9LrfucGkm0NDo2ZVw0IBXFAotpvYOccIsJ/PWOjkK3xC8835s5jMxq0h
fkhAqdmUbfRwxlPhydTC1XnfGPSViZmDmLFal+pVTKSbeLTaXQHJdyhMvbcyazBXC9pXDhMGjUki
uEM1u8GdT4YmzrqCrrhTZ9vCbrrXoPExowbDoevaAc6E2VdsK3Sv0gE4JSIsWptO9aBfhZo8OO85
1QOZvNuqb1OQJLpyLTOhD+YAB/FpO+InYWpJjf3uvC8AcVewfAT2ukLARKFPgjof6a+OJljWAVRj
BitfnjuZIKct1HTNeHiKVxsXq4YwpSi5eCeaVLduOxKsscKRAQRfGq8GaNsthF0WsKlC8+WAKVyA
uVpbQcS/ZfEqlgNZZl01gAjduvFqxGruQkKFbhnNm7c5oK6bmpdHDjAPWwVwlttT6L2zlWkGYw8c
MOtzdBBV/GgSTAeufAvgUN2toi5wN7PE473ts5/QIFbvQsTNwp6s7mSY4n3ZyOUI+NDSS3hzOyn/
vXZ76xkwx3TPWwh1m2oHDu0KmAwQRmDP9NxTkH8jycDHnZNdLW6HoCzuJ50GTzDec+ckM2AZu++m
ZgZ07dJbmKoDEMR5QFO1KkgwwREzNIOa0DyoBK3oHqb1wVPJbsyZ//kpxwBvbWbQT5/SVGF6ll19
SpuCbQNs6HlAhuXiuopf/vkp00RHizwtBngzYHqeld3HmAu9NjN2M8c3cVP6l5iqP3e99Mc9F+r8
rmutrEBOYH4D/t+TGnDQXoG9NMXsIGqFXZDfrZYYZ6uhIrOWC1YO1dvoe2xXt5G/rPOmhr9e9ROY
ITyN02m6yypsV0BK8K3qBVyx4ZEO+2RUt7g1/uo6RBnmp3NXTAd+ur1QdxCRGXcQmKu2+ALI/nLQ
AGbvq3pwvZUJ4icJVV5TTDpbNrBh+G8+IcBRRZ16ofaQUtCc20VgQf0KvnaA45ShJBZ0OmZB+bzF
z+CIuz8UYCHSGq9jAc5OPQXlRpV+cwvaZbmNVYJrIoE94dnXqKqLejsKMNOTmYCrtECLVG63BaUg
/xU0vWcXpCoDsw834yw8JxprJDX6GgTgBFZtIxa3qty5F2VVv4z9CKgwtu5Sj3irzGZiB2X5q3im
AUkDxkXsvDmuMYfFpHd6F3Pc5PdeWu+BF+JhPjP9O4DIU8eiO9gixScTKme5gAm3O0AV/pFiGmgO
iVoqOrw5QLA5gb7sEnKZZAPYvbfkGeFLvAt1d11CuztwRdvTLG4VBSlscE0D7yDvjJ0OeytoC2Gv
lIhm6bewzkpVdewKWeAJNReHqoOqhJetzjE2lWiu8bUurzKTaDpiIV9vTbPUHigcc+fP2QMX/YJ5
slzGJfbpQtN+VTSdTHcisTU0Od+Y1bkA5U3Tgump35qq9qcKa/GuHZpqKT33S8zfPd/tHj7l423a
/WIP/q98LNinCzAi6jbdaJjE7kQw6ds4ZxZ0EJNbSQN9a0LmwBmQyBwkmfASMynagYF8CimdpWm4
dMPdMQpx2QbrS6yYB1UleeoHnu0vI3VK2rcOyOfwBY1vLgM1qcePaTWsLiFTin0q4O9Jv1+GNnGY
zedrTZpuYao6BRwSNiK4HU/Knc6jmBZzQjrM+I6O9VsTM2OZT1hN6c7PHVjT/P4SuF1YNwlmX78j
JlN4kBhJ2XT1TZmhLSj5b7BzokGnB7HVbuJgnxUCCC6wML56muyGMYVVFHRfFn0b6+9pZaUhtbBf
SHwYI/pASd0lHKyNsbUgUTWw8dg6Xb1OnBwobD7WcD+GU7Dd04e6ncY4BE8bNKkUig0e9hyzynsF
jXPClhJx74dMOmtv9OHvVw3wpFBVt7GA3blTTZ4uS0y1SMXUphignM+cMSOhKbaq2HgwSz5cxfI5
Z4L0pV2V7GDSmlmvxcSx7F2tbahAY1apFwFP1LPjdlNYVK31RoT7HqmOfOis3Ut/0nGIhQisP9UM
VpHxzw4bX1CeGJJ9BPXRj2go3wNM3N47aGKBKpA4Nw0ImvbMhPatsgL0JO3DzvCYTTA3y+3EvrFy
Xe/9GoRrdz700nb/RRzAJ5+XnxjoeIwR/Iwch/7PRojnJrFmft7d89p6MnKuRq61neVbTUmkcQaX
+8nFdsKMiQYv/nDJ+1Ps0jdgeXOICmD85Xfjqqp4E51+14a5ZuXFd2PPatrmWgHvY7h/dThtBQFg
B9DE5cQHum5m8d+gtPsjoHwf2kj3grC7lT2htwzy2IuOFPbKg4MIP8ZT7a/a+cNfYWIuqJdzMCWx
vchJZa2yyOshem7l8Oz23XvN5HfoK5N7WLzlId52quOENZYVXHWTp8HB46dr8YhN3vvcsn9URV+F
WQ3dCZs16brNnOgQFwX/l8VC77N0JzatsF8FKzGXuAHx+KddK4g4pJnVDtV9C64lvAEB7ra/tAN5
hxN68ZFx+033I3l08XdsxnLItqRIxse/JWDukN1MNq2P5QjYN/bMe/ww8WA1loPmcUlZB+5Vzrv1
JVZjK3lX1f1d4YFCUBYSDPk0o08lpnJhAelPsBAd51y9tEJ8xwuxMTsvx3V3lnVUzMoe0tTOHjh3
ol2RuBW4vqiahohpb2nbPl1dYtYov9Gurg8mFHVNDDjpAlsEWAgPStc9jCr1IMOFUmRrBPvf9Utz
03YPSZmAdgFF+MPfF3QZ/R/khgvIhue5PtSWAjh3fvonJR3LMqLr4S63sUrrzHIXVQ8wQCRrSNP1
ds6xRZ1uk47ih1T3sKO5NEdCJzTs0pYcsXSxhIsYXwPVMy5VZg9fktETDxN5w5rV8KWPygG8TQKk
TZMPW1MlRLkHpw0gxTK3epB6/gJVTqg0JsHJ9MplxddZaz9joykLTUiWRfHguK+mYs4ztTC3voya
4NG6FPCmXiYCF4rsuroLW0ysjoDsNEdTyuaWoMgfMjePNqZ2zjNdTN3k+WP1LpOhwV3WmtaVgI5Z
hZWbN4cywMVE+4LdxH7fFvaEfS9O3mJr+nBJI+5pndS3k8biBBt78papkS4aCHsfQGIWTzktt2Yc
M6wN8PomGp78cj86uaXXmYbU8pSx8mhZ2AuDT/iuhTgQOZmYOZSY4OFJMLOk5+RzP9NiOpeSWm04
9y7zoIcL3jxslZX+Vvtw65uEglMZ1gon2fUhltesO6vpXfjd479oGnjxLdbA/Ttpm6xp6dJdwDL6
5Q8dW0Ldgzt1WP2v6PgejB9BGoRurdMbA+qvZ81lIB2C7egDiX4B+psGyHxCxE/g1/qp4Z+DmEYv
6KPPgzTUzQ+S5+8UEzUFft9Lr0HtwMs0FrTml+M5PszxcY7zf8Qv+QAlXeU7I7NfKo1NHssX1krM
fu9/GN8rWIKPXWBf3XVhPByzcoN7AvzPE9wV10aF4uw+PLckbJx2RmEi7wboYvYUS+nxkSW8emlV
Mq2VoM6uTKrkoYhpG6bKLT5+ZwQ+OE4mI8JCzkNJoD1tMiC6dMSq4l/GkDRbxkocM7it78wtEkB/
2NHNE45Clc+Atvu7kVhDspqrYk5Txqj1d8pVzNxUf3c7O7hyzMRXEd6jIJbuukm+PFskwe+vWmZA
5K9iY6EkrLq4rdmDkaMwjkl9qoq7aE5L5jTRKfcEjaIY0iBZMAHn1E03kww660tdevEWBOEAsytd
WXv+zwPj/gkQqXZzibMSECCoSsUg7oOEu/dqAT3Adp80oB+HRq/SgBejmfTuGW1MEzR1U+LyNE6D
d4KDR0RJftNol95keNeD7E8Qs6XvNPnSBM0BgC+0wEbBHZr8Js4gGWTi2LuGgtDcQdBhO/Qpzv57
G97MyclEXWyMAmfRhOeyCReuVQC4MPqrv8/hpwoqh80A5ndCxExPmZp+qantYes6rV3oBqJeWwN8
2pzICoHDhsIrb05gTg8q1NziKyeXcFgxddM0TFNzMiXcC/sDD9QiNa2mARLGv1pNFeSZh8aLgEPM
IaGazj/8+VDSYaa/RaO9AHkiWpog9WR6M1QBDlk44jUR939XhGmGV68FUFUQ5cPqmbFBIJqVoGzK
bmOqdlurg4OfbJjAOuAhoqcoEl0DZSUwzy8HLM7XyzJy80Vs/W7uRAd2ej37CplMUz+XNDz0QjxT
Hq0hbjYBVNf2E8ArRGKN3Ydyf0yP9tQ5eN9IG8jkz0Us5smlrIleOLD4BP/m0t5I6hxrALTDKhrs
1VU7EHD/7S9F+uAnU7m9ajYdr+rYhQxHSBofhGsoPvMpwEd3zh/GnBEWPv0+Dhh2XX8Pff6UA/RL
N/7ovX3qYaqV+UOwoRmvnLKJF1MLwX1KPSeE3jS5NQdq9xFWuBkMEyrnHDLx3HfiXV1grnNpaOYU
r2vlSktwbLmtmQcODIJ+GQBCOw3AuM0jg1pTh39/e/H/BxDtcfhKw2DV8Txmk8/gfCW83GmBJLqD
+gNoXnBmu6WubLejy0dMJD04apQ6WOaszZ6LAOAOAYjpjxg+VED8/5yG/gVTjfjVIbFYjj3ugDFN
8oXIsTXEpk6cslmSUVHoSbfBs614d9MrHz/KOeyOLAOfZpJrUzWd0h+/pCPbXQ06wdPk14cuFf5d
AxzApWbakgEyt3Ob5LB+x0sV4PDYqbg1BzjjvOG1YNilVHr7qCvUAcvNEKWGjgH2bHpIxXuQnctJ
l32X8geIIdU3oliw8Mtqukl1MIFCRadV70fWC67n4xDw7LsVNx+JbXmPPZ0eJy8p1T0YTuPOJRNU
H1PeLyJeEADftX0MysA+fqpCrExv//4vdD5PEpjnc8wNOPWAt2GOUYO7Qg5HROESx3vFowITGOrJ
5JiMI6Tt6ajWfaDBjlNp/WZ3dBWXNnny+kkcYUoyLqwBaf4MRRLAnJ2mwKYQtyBHt9I7XxVO/c2O
G7zLKpDGfEWXAxucp4IdIT3avgHjsMc2SvUUqHTci9KDhYom/F+uT+J8nq9iBgRMNDwvICVDAmp/
0rKDjagXy6iPH/2qWVHY0vecplDpKLsvsU23WCT1X3qo+eydngExBPe0lxhapMsObgd705rydJc2
U/1FtWDH2GCHmqxGd3o7RZB+euwhB3XXUl3A8r3sl3ZqJ9+or0NZMPbmy7heg1fS7lQM6KyV1s8m
QdpYIqEwCrqDbHux7AQkziuVYwJTyAfKvfKhFUm89aUtF5cYFhayhWcPcIedU0zDNGSLgBFx54ik
2SR+S+AiBiQu9NM/TIIU5QTZBUnCIEnbY8Dr1FkD8KDWEL5NQtyQxi6E3s4L1GEBqiq59wbpthVe
e7EFZkN13XfgH+I2E3/2bOhEzPFyYHrFg67fqcIV+zpR4G2rfT7/MCctM1wOWEwxVZ805TqYKrEx
Wql13EKVzoPYCfxkvGcAXV08oF8mQLEPDv7YSOXfwB6Iq1VCWRJGs1xk6kUfY5CXmIa1dymBEJgL
maKwqnL7sdUWXw5yam4b0MQ2VuIH+16n+hBjmWDjF2lxR3LrEDvAAcVNnR3Hadnb7nDsvXaEaz1K
INz8KpkYqJ5YOmcONJ2DogNFGTLYf//RwTD10zoKgwQlpzOzycaN0zftV7+6VolukrJIHgHzKA6l
cJ0TbCi3lXGEMdUpg8hcEsEAJiozeirabluoor3PAS+/jWO5iON0uJMFVysp2XAX5/ifmZKJXbW2
HjydmoEvOqcIvgjZrdiMvYKO+3TUMEAOnbnaQshk06ZNtjatfTtVi9qHlp1pnez+UBSseAD3CQCC
ibmbqCD7NnXITcO85IvIx3xbyX5YeLRPviRNOR29mn+L6jIUg108RX3j3QsSH7GBYj3DcCc55vAX
Dk1VuG2/cSDWtTLVBttFwImnemeqSTr+qEuLQRAaXecRYcnA92cSzgjLdnUPh96o28loFpGr+pV5
IgD/mi+4q/nBM1fY2C5Gryyexin1b7vG+2qyPNVidj13ckkXatgVdbvWH1l+AnjlS8kgUxlH0A6F
31a9xzwK7jjEka8EP386NZDJsR2AnLCaSTn3q1epAcqyo7Fd23wA58rF3OQAbo97IEOKBYZWywpq
KFB0jUhQJMtLuyzJh5NVGd6Ng6E5dLG7YfOLXz7/14PUb+79nH8lhQ/Dkt+hSLlfwRTE67WRxSkt
51w1nUza79CkGPgSZvN8KjlkVath2lWw/QLjA2cwyTouwYmeZjPh+YSSMXfdQ/kGXkkScv58+B5Y
bh1ObR4/2UA7rYCZa059nPR77KCpDQwUyvsmmv20Wcrf8l7c8KIiP8FjBQArKT/yItKhX1gRVP+x
jMYwzwG2SIlDidv0WgM48eD6NeAxuH6/itrd5RnzXxKv3OO/zE5JJ9xTX/kozVVll36IeXSwMjEv
bmtMtUaCF2a+8jQlr57KaqyLZ3SWYR0f1M8qwl46TD7c75AyW2g6el+b2nUg/MPULU2KdI8PBx9T
7LE/mtwyyeqw9h2INo2sOdrzoWp434WD1WM5AzejJrOzjamdUzRQDWMZ5+o+4vBxgw6ks1YF7Zfm
l2J+H05XLOym5ncQBajvO3O9wdJE/5qqgau8irQYTpe5mkWDZg1W6Lgws7Z6uslGl656oApekhqu
FvPFyHLMrZzAknAFqNTOaiu+dHC5lhse1836fB7XTe0d/Ohh8BKD/d5B628Z10I/FNjbY1b9aJ7U
gr1VvLhUIO9SP5oXp/+Q9iXLkePKsv9y9zTjPCzuhjmPGktVqg2thm6CBCdwBr/+OYJqUZWn+nYf
exsYIhAAU1KKJBAe7gijESjpNWc3z9U/TBJ4XwPtERQ8IExuGNQoxkn8advYYE/gdAi84sXJu+6b
UwOoHfE0e82il848L4LqbgR2lzGvo60hEDN06fRSGkm3Lh3DvBsmieNJqIUfofKWXJAL8DdJH7VP
XdlEIeR2km8NjsbVt6vqM/5QqeNFluXgwPvLkjo/lnmgQzJjwtNBnVqaoD7b+FHM1okyLbUlXwYm
P2NrPE+QMezVjn2JpkCakqHqMknFuBmQBTwWJQPjq+rFoq/XkyLHpGOIXDFiLvSW86lEp59cDpk4
8vuZWazwA9qhNuCW3ndDfBhiT3/9M/CH6XXUh+RginzYaKwyXnkmHiarTJ4aP9EvoB0Fp4kKzuqY
rRxZjhccjGVPuDHcByoeCpXjxs8qHno8dgB4RwqEmaxaTRMqYpvxRXMK9ydroOphiDh+AgTb3PW9
LA8u9lpFqbcnLbUz6GXE3iVOgXCjHvkG5UuUj3rkS3wHwkZx+fAvYv/vNbVBfLwirael2kues3Fd
KZpVN5HDXQLFs9lSJKo2E+aeFxBcIx814Hxia0NxmSw+nBvfW0qXELUU09ookgo8qsi+jPb4HGGb
uAfQON6b3Jqe8zZ4bQaR//jHgAyAVRAFhG5hpj9xYntgAjkpEGsBY2R4/GyWeXTRY1GsZZq23zTo
OPZanv70auQyJ7xlPRTlAHaUAUUXY14mz0GO2uzGYvZdG+lOaNStg40HspVJXpSfChZbuF3aHOr2
MHXI8a4hY9vvkKyoPuVZlOLmncVbGrVzd9o5TmCuadSNoKTS4xB3VSSgDylzN0I2FY/CCu/U+J8b
JRLyY/kd3MlhH+XuTwgeonQg4u5TCazubgR544FiAw6ObQ9Y3ZvYCtj1J6FiexUbBML7h6JS93YP
iuNzy4HslGP4vhs4+k3pY9caiR6wznyan23IZu+qlHtb3enYswDcIAR3O/9Dpj9EOtQ/QMWPX3hh
lw8jB0QfYJFhr4tRPKSiTVde57U//PrrPAUlL6HvcO3JyVtUl45Oc7Tw6LjaULleJ22dfvX7Zk+x
mizuJP5pv48J9Gv82q+fjNFw9qgL3XPDgKwB+GV1kBF/gxDHc28YxXNUoaYnwDZxQ34TonyZUXwb
OsnwJCz6Qxd4Z1D9stMQjfYG/HrpvWbXbz1krSC5HGvJfcFteyNVL45eS9MCHKM10w1RV+G724U1
Cj+ROnTsZzNvIG4F8eBkwOkqhU1M7/7h9dYy1LZKUSJDRuzn//4PTgMCENmatmO5KPaFcJwq6v/w
eqtH+Ik0Mdnn2hq8A2X9ZtlHyhEm3OCb1E87HHkgb0gJwFkmkuwPApGGAVD0dkki0ky/LJD/VNnF
OTLIImhFGFqxjqxYh7ANmkBhtsh0qhr839QlJw1zM0vWbuGi8lAFuhYKqULqLhNv1lkmB3hGImMN
BkC3l88lydFPqI64B6U40koJ0itkjso3cmkBeCifIeMI2Xo3k29xA94h9rOTYgxTf2Z0TgtNVhwV
DigLGyP5Z6rz6etoAfWFU5IWtKvZ+KDzYfbLZHzzT+C/eVDxhIc0WuOjX8WbrfaVRTnUoKrCuGj1
aFyoh1Mi/cK6TTDK/IPb6L1JhmYS9AeW11cKjVEveeaWdx879QOqiEYvLJvWv8tjaeA01rHXZFID
3B2o/zR5ss20eB7dflqXZZftjHSACXIRvJBFKMYUFirQImE9tKkDNDtiaQLqfz7lrHQvy3QufACr
VbzMmAauA/dtugHgycbH2/ahq3vrMio1VOQ6FKdbc9Kb0ZBrU4mjJjVgP3jCfqawfgwgp6pxKNCF
limh6mo1fEOTqfkQlPruvBj5aK0ljlb1hfmZ/IbuNXjw2We9L6HyYyotpaWxUpwoLiYI8mHqozhU
kble/NSj2DlCLXIzlUJur0ExKE/yN06BN4++MMF/tUxsyW60FF5amIZkwso99G3u8fTrHlG4Zh3K
DGXgqAjsHhvVQK8UZxDexPdk0gAKv1BoiUSImpTjBXdfWeChn8y4n31TxOwwswGypHjNSZsHp5nH
fAGISOpZV6vRoRswNc03blrHyIF4VujrUAUsgu5nrPtIpeOs4yU2HUCnzKS/S0RQogAsKXf42PvY
bYMrxAzAg2WX2lddFptJyRmVVfRnYEb+c17n07YAKemRQgfLhyCXcKOv01TiYYxQPwGLDhA5dD6Y
V5q86rX/hV6AXa5PVyixfVnGxsD5Qq/AmllNS+Rv5qlIvKkG94Ax7mLPHi8WgHaXFG/p2y5S0uzK
tww4apRM5FzkBpCOCCUKY4kSchXYxUgSiLoGkaqR+1scIXtHUYjhYuIhtNHLaHppWuMbgQxwnAVx
EhvkCHaCTInAW2JkuXdFP3wCAzwQ6lLrAGZXDTOs5piMo8Sh/k2XxjUQpBxBO4nxeZJAydTN9A8x
1E3a6B9O8ZzbpwnqzG3XdG03cA0PB803KfJeuk7tAdN2bsGabZk+OxZGl4SgVwE/NtkQpv3LFrnO
jpUalwa+c7pqrCwZ915jhrVpxXvagPma9K597R0MCGaXK1uCCioXSIZqyRBYLNRAkbdqsf1NseV8
Am+qA3LClIWca9rJ5479lEdpsgMr1LCm0dieynt/tLdZ614soJtvic3JhlKG3MrcqkIPnBsXn7Vs
nOnUyZ7nJDYSz0lzaKBj/Q94A+/X417H9HRw6Dg4h3U9nIh6RLfz4clsZkIYXQplqCmvQR6siInN
cH6G+TH+9Yogxw4M78lQTZxQxuNDQP7DoytJnCPwVMfavqNDlchn0ZnjwTefyccm51tZNaBAUUcu
TWDxMJfMAHCqn17+c1KOQlNFBFnuicQ2MhNoSmLfcKgAz3wgH5L29exzFPU5DcTWL3HEfbv42sqs
NzhVLWuIHdpIbXsoN/MghvFoB2Z8LcQIpgr8fl7zgkd4sQZTrhW04nEQ0wv5uzxzkBFtFFMdmGeC
rloNXeS+oiJHcbsM2OkoU9enVVc6yeeA6eDa6FJrTdPV5fTcyB57bDnmy1F8nZVvl8sj1/mH1+Dg
5g9rBKhQhwScjuN8S8extzpx/PiHBXQPUlolSpBRMAmYpHtE7bJ7pB4e5m+9xdfitQ+0w8X+d7FL
2DL/v/KhoA1QDQjtkG7xLIaMNwxxIpski7s0e5ZFG21v/BRBvnka2bPgMXWXcVpmFkFWi/VcjyBF
89dFMlJgntWRu/i7E6Qtbk3IP8XrAoDEY/Vrw/EQOw6ND+CyGmibycE59XsMjVgg+jiM7afFfTOL
BshHPVSS2Xm42H87bwnxwRUUpu0ot5S85j5vNik4uVflGCO37QonZB6Ic4o6/wfSfdMklpiPr+26
Cyl118PNwTcNV79lkbHHyfRLu/buC8NCCn1cF72T/0yLKMY5aixA9585eyvQ+X6MnPLRdA0Tp2AR
9oXYUOYi/ymnHizn9oVeQuM2xUlt3en3OcauScQYsJuo1gGHD4DdWfo2kGlQ7KIBVmGAmdFwD3jG
1AAkl3P9AJLLBvybeaMD4lJ69844efd2U/h7VoOMZfGJutUuiZw2qDjstJDiIP26tc3MupBFjQc9
w9CUwkCJZ+Td0/wMjG2biXX+mkIsdQmr07z5EuSjuN7rH2Kl/jBlxpZrhv8Ux0y7D2qGsrTR+txz
w9sPGkhIyEw1Nq0Kb4yOZP7nJDAKtGGR+T8W3nnoJEuPO/cZnjzn0uu/QNEqv2/ASYqUOFJuAudh
a2GjbgmFod4XLtTNSbxKkBSCd2dMNpSwwzv1D+C8g/syyvN7IJHAj6ASeTRbsSmGtm7Z6zoQ8lI6
GoqDiir9ZOGQL8xdlLkNkOAEqZ39p18HD27L09fJ0EC5nhv2PTSt7V0v8vzY+fHbdOSa36ZPXv2Y
8vzCCqBi9KB+MPQgfhgTL/uUcgNS8XAnbS8vwPzU4ZxssBJnJyaQ79Bo7cU2JF7M+kijbdQ+WGqN
/q81sP8Mo/k57bggrbI6fd0bPTZkiowL518oK82FV14HUeFLY4t47QDRupsV0lGfDs5hCPFwL3+G
uGj+PKLIJRyl1Z4bq8N+BIQXKFXNii2FZIAnnHLcqqCejWCQ5LVPJg6UlUHxIi6RkTdr/RCRBHtj
+8O2S0c+5069voOMRIN6NZF5Z1MrihX9KTwnzlaQa9XOwzRMz/hJDvQHBpdPjPdjwXeUiVXTbb23
r6wcj1SzO7ONpQrdA9jqeqnyZVFSQHHyM/0aahVgCV/MvxXyzXRkfmG/TR1qEAO5U9MfNIePYMVB
Y9qsOIoJuym3e3ORf1AmZwl+324L7iwbeAqUmE87+kUYRd4DeIVKXvqV1LXGHmxw55JFEXaEjas/
tleyaHqeBHKenvddf6hxhBsGfr+Z/OCYd2X/FHRNe8cFFPcEs+SXSgO6ExV42d5RpBfQQD0Vld89
lSgFvmMigoakzacvOZRS/zYsFoyHNL1Wq+GIN5NRhDc+ZsX5tgQNw8nphPBXaVSBcEkf4grC9Oje
2o2dsCqkCXMXxzmfeCeteZHZRzN51UOEl7ofJpHtFiD3dMHLKx33MrnQNQMFl7/1WuCeHNVQz6yg
1uW2pX8cDb5b/FAogSxzK+N2lTdRuqE44ASBf6F5qMzFxkOBQLD66CXwUwjZNijX1h1wNMDD4hh+
nXBWQlRuHHdRlP9cxKhEgrQcSPzB2q+OW2lg6PQiFI3Jj+Sjphl3Vp71D7MRRenp79bp4p/tFNWf
PXPC/7mmGyfuV/VLE7E1AJ/iVcH69zwY862jTOT27+xWS55AxlRchwKUeYP0qtdluo+TuSeoCe7i
rvgj555EdSV0y6t4QDmizDkU003A2RabehSjZkCrdtpSHPm54bohhAfkejCB6OBaFD1Rr61qbe7V
772KcXaYIheMzTEvQM/XiB3eUKzP+OLsSADbxUnZCpXG+mWsJv/aTVMGJm1gBBxhn62u4aid8/N5
JpRRrM+MP48jmETVp7/5ORaTRk3pJvsRdFbZVJlHlAeaxyABafQKr7548cg40FpTHyXIh2J8djqR
jSGKNVSZ1my/TXhfxrdS0HeP7U8iOiVW1RpIydBMx2a7kJ8SfeqN2bH03vYg2K6hKnjsQHVITQN6
x7lHZmc25cGT/eXGfxNrq1puBjKJLarbP87368beO6Jv74dGlivuDBbUrHj0bDXRjm6jbRflO7/u
oi3dbYPCRB2W2z1DLS295BCqne/Cy/TEG6JnFJjvWPSt8I3xkeoMPLwXaFX2qVEIor8Mqk6AwQHt
//RXGJDvX8bK3wCuC/ok23/JPJk/GEACPyL1IiHUDDY0MqnBYUO98tssUvi69pF8mDS6SCmhlA1Y
qMGOVn2VAG2RspdSH9gTKsH5OSG/ZwKekFntOsZbPGRPgFA+17mNMvfAHpFbj+JqHZtxtdKUqctE
Yfz9u4pCyEdxdpNhymLn5ucISYcTeWjReTm1/I1vvhqoYsE8A/7zcAIv0R7nNfJETc0ncIsuNrbe
v9iaId8iJcpntok7/UHBi39eIYjKFaAA39Laht500bWPfZu0jxLVtGGQOuWRzE73ynsbNC9kUQMF
R7G7mWW5zVfOUPeohwMe5IDH8oRjs+qB5X1ElkMUCXeuhjVsE20cjlpbt/II1OMGhK7VQ+oW/pMq
FAakxfr0bpm9a84W5JDwE3+0lrH/bl7ZCR1IHy1YdbqZfPEgps2s/nObGvklYx7QgsrdoJ5xg5rN
fN8o05mCR8grdw/YOfWPLm8vFIWXVn+vO60G4AuiQJqaAJ3JaqBf5qVtveo/21r0tjQoJLInU5Pj
Sbp5ex1U040WTqSAZd5msdANvJmrJ3nvN9cSuo/CwJ5dKSmbu6AFpAjHNReKmIOjOOtOMgi2xYSK
vvU8V0weAA5GAv1tppuoGRuhGmRo5irrJgMXUGvT9YvBe7v0fIX3C1JIPtSoIRGWtsNr3y6OYxdJ
0Tx5EGx4ckC9BKIZP9gHRuSspdHYnwer11cVZCiPkDi2PldgzKdJVSGTh6I3oZ/wxcW+YG+03t7z
QY2Ev6j0Tz023nOD/5gA6L5pAhOIcsbUdYV5Bsi4fJuzhN+uMdtFxIKVjbO3FUXSmtSzshylacv0
ZeT9U80XXEKoNy9L3Xm87r32hOyJE2TXILK13UL/myg6KCIKvvHRwI3vfb5QrFUUQQ1K7h5jP4UI
g2dZOPmqqhXI6+IdmSYQxfdl7JYApKEeiHzUGKksLkGQ7IGsAsk6+WLfPJhm7p9HD1/CMCizt6Vo
FWGg6laCQ8wJSmvbMRAp9jFLH3ohEjD6ED2Uj8odwwA9n2qC3LVPQGfOEeRXOnNXO8MvW02ihvxJ
8kNMsXO3uPtEO9tDMJ4XV6VDnBzFG9aBlqcB2RXIHaWs2i3X1SvhrKFaXG5A+yXilaU+rzMBp7ys
RZ8X/3VNuPj4kDqnNHEflh+rLz3QI7SgrEjbzzguzl7NDnQIJrMAClOmizMpnQ3Ti1GV9qkFpn7l
K3/Vtn4IJM54cbDPeK6wBPn51PIdjjejLU1n1QBBi8p7QvG2h42Ya4fkBzeKu7JjezhUfRRq1jjc
aUjh3oH/pl4xX+TbaPDhex9oTdAlGb3QdjTgq1HqVYP1ySkKdlxiyZ+4wKJA6fJ844esLzgyg+vi
jqeku3S2km7Gx5ivqz4LbinxKRDt1RzN7mJa4EsEnRdEMZqPDfk8P3nz+da6Kwb79LvQ8jczfQkU
a+eL7bLsEgZ2HKO5veoADMquZtPrzSVuTElzadUcMKQ1VK9dVADhs49T4x8ZCp5HG2yCqKJKQ+LE
o4Yo8iZwRjVZKa+LX69BmwRykwn/GPp4T4R4HFC72/m5DXQNMjYFVHkM98yA7Ud5suTxdjCyLoyl
rHAmYtbu2X5vxjgXPeoUjcMIPqwDDdDsOXq2e4Gi+3b4TspR2hRYjzinIIOBUvapqZ16Y6JKe0O+
ZqzsxwzZBKtkT9QU3YSkhqnpG4q3cU9+FKDvUeJUld662KjzNizbESrGfsT3yeinoa3XGe5nKBwW
RoO3X8BWoTqMJldxYqoBmhy0aku+xkXdCPZpmByryZDHhI3T1ARCIiZ2+WGDihcbqdHT0pi/mjQQ
RD0/icb90nVxs11cyywjClACrMIWH/X+djmasQTTXNZCbNXrUKvT6AXeeFSWA8yh/a7zQIeIXQMw
ob0Gei+oeRSrwmnqh6aw6wfQDr/5yKQB8rX1FrSl+zrxLpM+RUdDNWVkQbWNutRYI4eSSGKJ6Dh3
l6E5tPBiF5s+6b8t8CFKTl29U8vTHNzFzX2nN9vcsUEQgGcqvrWOdQa4Hgdv1K2SBHyFItEe8B5e
gQsQKY/Gt2PAj6irwmMJUjkX4LRjCjU3p88wmmIPsjUHHD8Q/wE1LfOhEN35+9p0QZNAPuJKIBaF
X0PITy4PspY7I3EfA41hEyQnAwhGYUDwACb1SmVS73fmv5hmjbmRg/9u+NxF5VNfWMa+xWbt6vuD
tq4NvfqEygrcRyDr+cO0ajw1SnwR+zQHLZccv2s+aomk0xvPg+MhXdlBMSXo8goKso2/l1qhzyuB
AKP6BGnnBvJ+pYNfFB4ukOCzz1U7vjWgBzM3SePJkHw06qHAoFqTXajAFsyCYS0zZ6trBv5OburZ
wEgLv1qPnZIbA+UtWTRAS4xNlSDw18Vnp6Z79R4IbGHpwLOa+rqtYv3M8rg/ac2fRYGqzJBc1Oht
mUIxhm0NDTfsJKr0M/nnOK5s8LZiCgNqMQAX75F8DsSckyNFchyjRBg98JVr190xaRn2viATGo7Y
jIO3zSnadt/E8XAEIjiyoB0oVYAa+w8vObqp84wTBSzLLPFDb3fGiiKBY+Ar6QNF2NlFA768oJ6b
fjCv7QTmjBs/mRmOoQro1V+WePI7Ttqefbtb3fjJTIIWsKDEepytBkriZW9DvG2FV/ziwrSpHUEE
DvT8QStlfwIbwh3qTYZdlFb9yVcN9awa3ENbAF27jzaNQ97urulA4uDoSRWtKJwCacEYGLNotSxE
IxC5DCCN9dfEIAPdY0gxc5dmUqRveCBa9bJ2fgJELfasvoX3fPU8mDpW7yd3ANmdMul54NjaqbFk
vhoip9lEcdc/xVXOd5oUAsB81j9lrJoeJb6fuYvzQvJkeEVMbOBPyIySKD2jAvEnWYAqI6wSgDji
JWm2UDc1L0gmzv7HE8gnvvQRVFORx2TgbPKHi1PkOExTDZnUDDHy6b4KGUHdMKznkRKcdzQycrwP
y6HEP/KyxDJxWXsZXS6wrDCO6lYwr60+CcVIdellBa4bX8bWMnbE1OiPCeil8Za1sDDekDK276yO
bARnvYpdXDSLTOrRkmS+x5KfluT4tzu+HaG6XTocyqR5xqkPakcmnwH8HAWn0Y6qJ8+rngsia3v3
l4asnlQ8wENg4xsZODlcgCDdqVy1lb2rG2xhsFQL7lr07IF3+EoDfBEuNvVmJ40vc8icpCVAw6+D
T+t9MRpwxxFZeHJWaoR6s3OxyUnh3BqNva+Z82da/Lcfhz7tvIwz4r9CDywb1AupIQz0oSNHshIk
PEEmNahdWEW60A+Li3oftCvIblJLnGbpisVe5ixyFmrBphvclaZ/0XBjfwlksMn1wnn1+sjaCi03
dmQmEJrNS9v63Gh5fHRasD+RX5rZy4T30MdGT+Mrfj9+SP6iKEFiB5XUi+8Z5iMr42fTSd1Xzwco
tVHPisEwrj6YI6/VFBvXpNV/Vk7R72PcBz3UuBXGEWgMFIEgYvZ1rt2CraWQ2P27ugn12b9WSFdG
xKa3MBvopc3kajgzU3NxdIgcFnVb1GbWqTEe8wHncSFdFxUOEiq93Y8JaZlrp7dgWUeezDv3mpOc
Eij1nCQ3K/A+vtvkLNISb5/UpYaG50iysaMQqzSRCnL7b9dYFrJinKxZOgoWiwx0ahMAaBynYhsU
G5QrIHIjKN8MkXVxXfN1KPDKFjW6deE8sCTonJh+SqCYSBFiKu0L9SiEer3M35Yik5qiekjMF2K/
aPvmWjGZXYgto2pMdod67w2NUSPw9NoXEvTpi6+RnbtqGWO7xffrQpA6Gi5G4e5QZQBWV47UFYrG
TkMf8JPbI3ezom6nRbIMqUvjflfz0xSgXMGRebCWuaPjIG/42PxXPiQk3ubSNMCUZIRn//uK/2Kx
CrqeOaD++BC0mg6gkVsX/aX12m5bsgRl+jxyH9qo68JEUaiIhoNj1Bk+54Ckbt1IN8GLauD8yywg
/JcP7Jg0cf/Mo6jYxh2O6gAWhFnGCfhexBjSqA7Kx4cgSDcjePeeqUla+4CsQ3pP8bpRA95vYi9N
gw5eE+bVGh60hziPwPZbtCDa9EBGdZoUWpB6iwkAQQdR7yTZkM/0TAAjVVN04C0XyaWRTnalxoXG
MHLoj5XfIjdHrjrNQuxa3fPs63l9QHmxdQysCm93foHid89ITqTn80HAZ9R2imfwSH4g1N6EfSiC
FT6kRZrAWCWgZI87j31vuGQrFjfFnZ+N4lKAuGCF+2XyHeyim6Lpsy9dUeA57XIowfg4fmVcXinA
S7AhopkRqqeSQBeXSjEzlT2ktJsh+4Z30fLKJCuvUvU8q5SHt1QwENeOFrYd4GKcuDTVX+OMV3+Q
XjLFlBlkMthNNn8iS0vgaom580PgIP1qFVtTv/4wFLWj2Kdl+liqRDQ1aYzimLFx3B0lp5cB6vVG
/Yfv13w/W4rOeZ6lZxWQkt63VuPdPJgqlyO4AQ1ypO4bV0o8NNPgWDhe89w7lqe0VtyNFH3zjDLH
CGkhJkMazaAe9IBbzUqybGpXqHu5+pWZ3kVF2T7brhhX1uj5e4rVnazfCdR5rZGUxJmLYIdYeECN
TQ0zT7bSmrq1We1lBxz8b2l0iZucFg9ics5NUIGZy+XsHJU6x3O17ctnkwtVpVuwlaIRuCxNDtLA
2exw2HoCn/scsfhvY3swCffc3uU2vg6/C/sX17JbZCTB8KivyskZAVQVyWbR0Pqt/taix3UzLNQK
plqBBrSKfo2g8URNxwiR9kSvP3OkM8Dm7nrBuWl6yCMVDjL+Tb4Z68Huw37KovPcBT1hdCabG9Dl
1ZLgGPh4c17T5Ldwf/rDRsnPbjZpxXlYTaae4TNrJWJRrmlBLzKqsw6+xMAcyhDV0vzUYttVgnsW
N2uzc9ITOQGu5DjOV0HkpOHMmf4wSu6pKmvc/n+7xIfV5i7FJjFuBuCQybbC7F6ovFgwMwAtjcjP
rC20x6ppXrhigenz8bf+38TTOuX7Opk11QcBVnTomoxrlXH4hPJuB7mkYT0FsbVYhrJyOc1joHF7
s36dB+TEzSrLPDWW7bQ6npZVlyuq0SVWXX+x3sfos3kAivRmUcQhq8Ta4loXpo3wItAhiPzUqcZw
ijTdthIqaqM+5Sfq+V3moFzzPcgrRgnyquni0oDXgK4sXMJ10EiCmmQs1347NJfS6rstB6YAlXR5
cyEf9cbGbS7Ua2Rcn7QaG0E1wVUN9TyRyXGepovpZEEk8TD7llWoV8eg6c8LkFbcDCzXoI/h5QHS
9upjLAM0g675/jFqwDexl+9QLj7p9tFoHKHvqWtRN+gC+wi2kurNS0NurwH8zZzaPnrZCKgadZ0J
APDNCLqq1Vj644qm+rXmQDNSrTIvqPsGD8Fi4oDqjhX3vc/zfV5LyMTIClUe5ATTCuiSNbAOgvz0
nly4Hb/FkUkNjbIaVFi+yU6Ln9YM/A5rAok6z6dRFZsjy3aKJlyaXNgf/nV9FRv1k+dD5+otbpnv
VkG2NxyjD+mqy8B77OJf1uS4YW9MpVmshSYHtnYgdiJopuALUHjVpp/JiyJ1MvDBliptMmbRGrCR
DX4c1IIknTxRbzbHCdq/y4hmgAnVEA1uR0pXhAslNqIaMn/no5DBlp9m3ZL32JupZNJ8Wo7HbrcD
b23QpQdexVmogd4Vey/34hc1A+SGfWw++IYgPjDLnyPsdIIsJoSccW/Gf6djOU9lXur3UJvYEGMO
Nb5Z8rBOCvM0+4Yeip54RQFrDNgJNaY3BwYuDOFrueIMqi9ILJrQSEY5HopS8h/8CWDf6PsyXlXQ
BH8j9JORZq8HVpR3BYS1d+5Yd2ffBPY84XV08HvNOhlpa++kAaGLHqoSmzIohwezN4ENKHLvmSU+
CNX9of9S2hwI+jztvsueX1s5mH+2Gv7e3ghkvTa8uJpST9fj/GgM+vhDaON33feG1yTGYXoBLjHQ
OHvBiuEzPLJKtpvlYwH1pygYPTF/LKgGga3czt4+FkRpUNpQmKgbBz/mIee1+2gbir9oMM/QAnUf
28RyH4VSQTUqsEhkOW7bThqbD3n6TGMUleJ8ZMNBFLyhABqwxbgGU396TxExqtP3ml02K7oI+Zgz
fDIbFCJTPN5l/ePkActAa1BEB1aC0B2h301m21WKWM0+L1dxCj9eR2UCUVj1caVRmw+B+YRkuESJ
p5SHFkIN7LMpI+zDU/2BKWYxnUHroY+QaMczH7RqWpPv3iPsrs9WqPYPtoOf9agLtKcax+eoIaZe
CRlwwDqEtiIT+flmHljiOlAh/AOdpAE8OTDkv+CDPRRagrHCsjHoArj0K8Yc3zpIRGCDcF876V7q
IPUx/WwIe5Zl3yDpeT9JAEZdARGLKfUZcILT2gzy5I/I07/0ItNfkW30QxF01rNXoyKsm+z6Pgc7
JIoSQQTAmUSuaYzKg+mvuEjZngCQwKmGaZUln70kzU8Zc+M1+esaZUoGd+2rrFn/mCXZEyF9UA7j
bQxUFe4THCblbu6CWyaXrwFIM1ocF37voDu31gCoxv+7LO/G1ElWtRrIzekEuNj0UoCFGXsl/Whk
IFgEkMRFKrUt7jzNuku1wn32R9E+9/kqUwZ5epudcZwb3ZWN5zwHSfPYDVM4CFY8u3qcXbOyeiKr
Uy5TmmvkdusH3Avy54EnQGS4zDzUVls8T1nW7nRwC61pgsdruU1lnZyyySmvmW0NwBQ7+cbFy7+1
DjReXiEeNawy5bTy6VvpF3823GZ5F+YgTQ172Wuh3tb63iRsknMQoB95rBTuyEZx0D4VlR/qCqlE
DcU7xaTvW50ByyROlZGXj/mEQxWJFKCTeyswPaDyaOQ4llOiD9SQGXMl+gD0BPaitYlu0cs/u7ID
24MKnNQAjd7M+1tzXoqm0Xrgn/kz0P/oDMXg23or0ym9oxFo7odm8SFn7oJj+/8Kobn/Iu5fhPhg
y9thA3v+F7HLZZsJj+1wtn/9pDfLiOFstKN19AwwkUKeoj1RjxrumtB0Vg31yFdJO9hmTf5pcd1M
XQZuplIcHvc4bF1WdmJQ7HnGzz5JmRIgECdFHAcGAzTU+//x1VWwtiDmdRBe+x/LOXnmQiIlHTaG
pw+rumPB177HW085Rn90LoOuW12++uD7WfdjN97Zo5EfcHut9pmeuPeF7K750Jy502+hogjK06QC
8lloihKT7YNJc8EfzPB975QHY3OUFQ3bSkCNx8rcEzhgCyjKOY9ZzPrvwpHfJG54X4OCQTisi/gj
3lrG7VL3NVd8UZ0Xj5PL+LoMecq7mNTrtExbDbiNreeyMIphkJccQ3+eDwJalIvZUBlY8bYxXCQm
BuZuQBbO1iA50lGEhNruvnh0sWH4f5x92ZKkuLLtF2EGQgh4DYKYI+esrO4XrLt3N2Kex6+/S05W
EhW7+txj56FkkrtLUBkRIPmw1gews6uLjv2pR2KycrjzD3a4Yqn/N+zQ8QITlRSJAgsAQEyw7fGJ
762mLd+1EcBNCc9cH1HL4t2wbWPfobJsmdsU4hM7gOaCsiQ+g4yVb2iu4cKrFHAb/g41F+BjER6M
4vd8zt2/uGE9guw++kgsme5mAFec4O1y8HTlJfDwuPOXgSK5ME/+6vqRe2XbWw9lo4OFHID5KNtu
Pbw4R7xWgeDv6njvwHHqPiE+mD1IR/qrKHAhV6I6T7IHsiJloHeJevmOx1WmdUgHdFNsItLcRN2m
Wjer8FZGZWLukR0tp/iJzm4h3tapTizKJxnvrcQB2Sc8ngzuFhxbxvnau5xjwzcPjY/9EajJlJCa
TsuHcdtWFkgPQBS3naoMzyinH7Dht9Nud28JTPs3KVzjsBiiPGJboybnTHYcHAVXVur80FuWUK71
dii2ltxKoON853GPLy9rOxBU1dP3jIHDOo265ExDkW1dUcjvuint81SUHbItS3Cu1QLIblGfnJoB
oCx4nxfAxAgSwFQCKoTjtsN2Mv/IwTXiCcvtHlfbquw+bQG0bHw00kCBs44sBvDUxdsmHYAHpuCF
GLLhTyMSkJOrPpWX0Rn+iBJshhPV2Hn72fShdjskLdmRya+GpCAToSXWMQLuydgB6AnAu0Fy6QUO
yk7+LVNsNSmcvoicq25t6smFLNJ8BNsN0oRH2+2ADKA5bvwsAzveuoMTXqkRCfB5t4aplzvu9Mg/
a6Y23JdVEhxl3zjIqCoyC2mTgCloWdufa7uuAkBwoetUGgKkq2oZl4XDfN3GvZJmEZL9zRiAOB1C
qzOCZAarUaWN+pVLJ1EfZmao9LgRury1L6TWegaiQ7hIxN6xA3Y0mPtK2cY4grQvlY3KpzroDL+j
dz0y8a8dEE+uZBK6w3RRE0zaOKzGpJ007FDz2jiteeBDUsHRmwDYNDaKwF9zw6lHdqwA7B0S6opx
U/XIJ60Bd4B4fnEuVfHF2pCMUQHGr9So7/u0DuwOrJmoAd7S5NUY0Y7zgO31/k5+v2imrn4zLdKz
XToMyVPegreoB49viY42gNaXA+oJn/zSkSMkXzZKNdjC+MiAZWpXOwfFp5slo7Kv/4kTDqRKqwYG
2JpDeZdSeZd5+TU31INiRyNK2rxZBcF9pN/hyGE88FmrTnAMjGdqSjMZz2lsfg6nAklhSSn9OzkN
aQLZ3g3XlWrwsFUbUltISx97DRyn6mKIQXxegoa/kq0mopy8kIni1KjfWtwB5jW2kTJPw1z9CKc+
AqovjZfuWBn/sKrtdyTTR3Zwmmg4yL5ELFWAsAwYFHgM0ph6ABarzv8qY8ARPNvvv7JcJ9am2/mj
sFo8NlC/sJYoJCD28tvetu8VZLcaA/zQb+LQhOfip/kaSsgR9lGrVCg/WlZZ5yJkVIMVOmtBZ+4M
qeEhla252InRXCZAROzMIPibRGsDaNfmsg6pZ6kJTalJH+UCyGlXi6yKdXg3d0a2BkDSQxTLqQXo
sqsxyWi4KkKcpDaABO78PK+0bdzNqAxHXSmK6pN+x2TVYxNSn63eTv+qM5xGgGjtPHc5KNYDx+12
OAj2H8wuz41CViILJNYPh88fkJGDy/ArYZhShZes4X9NGO4pgfgu75iyiCkNuUlk7QNi3jkHfeie
XfjDzjS0QUQJBOgvTQD/3xEILLvVhGZQg4TmfF+43NzAXSsAywLesjZ2se+eDMNHTY71gf/K1eQs
+k/jjn+2oCZ7kyhO2XMzH44TTtDPKU+Rp6ssuPZ3hyTEP+F6CDzRwlETDU1wApBGvy1ymb1Ppa0d
mGtwj4YxoLDPTWwxUKjo6TtLovE6leF/SFlPQ/rUOIhgqZlu2EavnSkAl91m7yQqwKCRmkBu0sBb
k4jgzYK/8hqpUkZejtiFDGm2b1URpJO52lEaCViBlHbIAN8o5t7DaxBsmSozscS5dtcjTL1dchSH
vvscU+ohUPcaBJ+d3z+RyV0HyV9UPYZg4niYEAiEK+BHRZnWoNRBswN7RzJqxMgfkToSXGgUyax6
LBztpgztbiEyA1FxcLPQgN2ftZCxAfkvR3J5Pm8iluRPIGYCyIEugsehj+vzMoQXKUCeZfVpU7Me
7lxlY7kZqJNKwliv+/5jSofp+wCsJeSZpm9FrVsPczIiC0rJm0JvfG1qZlBPYTj9MJN2aT3Ibvwd
3uz+XHY6tllJVTxEPMC5PovNUzpaR5JzmUQg60vcjwac8+dO5AmArQtA3qj62diy2S7r+3YB69QV
cVkCypYzU1CedZwcS9vmL+6YVK+5ke2pjrZHiSAAPxt3KbqlNWTE2t04zMWH6SaxF7tcngwUn2GX
W2TbFbZOGM2wz+vuWxBwOKQIsm6B2aeuUQJDcEJ+vUxBtwdW5/GJmjEvQHsE8g6eTE/SQkNiblUg
lmrhTbgxRTXlHgU8ETxbP+wYYtCPnC+TSGxZ4Buo3eHBLufu0oAMVoum9gTM4e5CInwk+PY7+AnE
josHOI3hkZj3ept/o9Gd3SojBS2VaH3k5S0QjUjLwxE0i6Reuusct0uWW/gvm/UydHktTr/R2st9
0S2uy0j7LY/dSgbIdS5zfWcAkCfSq+QK2vv2pY0neZ0s/tTrKcqfVBOEQ+UXUd34NBQC4DqZLJ8s
Hn5OYsh3u0rBlkl1DFYO4fbuZlCeeGos5Y6nXgk/79kAl605aGxP8lAzY1DCksloFtUyTwIx7qfu
16R1xcBp5GYaAuz+1LI3U8hmNRxoXbpEkghkGWXm/ka2dMkcBbq4mXVmh0A6Iv4BgvZJe8RxHtVY
ZmJ6Bg6fy3BqShNsndCaKtZHw1VLxv/HuSybbNS6ATQJqTr+SLGQWMFHorQBkPRKuNAyEH1D2jSo
/0Dpmr+yPqwKspZqMsn+VVGqSopmBhBthFBdjQq0AYmYPpWRZleGYheApYrGr7VEP1ld3r+YcB2i
iDWK/gwdLd4g2xnuiQbvZ6uWXxPH1LD/iIqwXSYWKBZ/MhvnTdf2cdF0V16gBGOI7XDY0rif5H5q
s+k06yHC2SjF7ZBRrrqskf+JRKijxlDJUlfrt1ItEY8ZaiGjHtBMZLgIvxY3ZjAT9I1de3St9aqr
XY5sVlTu479TzDoupXw8ezG4f3dg0T1TY7oBsv3jpC/9JEbEsAZ2EwJLoHU7W6SiLpPAO9y1IGUB
RpF7WIY0HwVHs+at64lBx6lPL8rSF0jH3ZBmEa5GPXJozzeLuFGESfBJ7Qs4gw5keHNdMiehDiLp
3TAC1U0iOshUThj1uggBwFUGLDRUE7HkSKJVvg57NX8d/sqEZP8LO7oLdcXC6v7rilkZFggYq6sB
oivyOkvGPupI9avIfqtRTbEQbZiKu4iGBtBSvA7EQj4NVwVNcvn3VSJyXWNgbGw8sOKillO2QHKI
+ZEgk6khhGT7C0Z5ld2Z0BAlLltW2uYyv0Na+QK+vNompdVtU967B1R8g5XdmF9qBAyuuo4XY2pq
7Dew90oPCN3T1alm7aXpoheSz5lV+clQ18cpCzUQIO1J7FRDf7BbQGxmyBX4DcC35wgnhrcktPsL
vonwy9OqdTds4FELHx34iJ7n2ERmE64G5yoqc4Q9oBK7jj5Q9LTYO2PQ7hvw2+4KtSzAhnxEv+Jv
yRykqJdv0u1c4OesWSUgt5M6A+xSpG2dyc5fA14jQ5wvg9HIi1feymFbaxXfkYHEFhFYauGhAWjV
K4mAiAjwp05zDjQ0gGt1sU3xG42oyRXFmoNynTMtOc+mcywsoLyTthiH6qkssINM3d9yBzQeM4Gw
yAYEQGDAK3fL2I5QiJaxGohyLEdUoi2xa4Hr6ZkwVlpwXiSjLR8JbCVUxA8Atl9hWtTiQp/mE+lJ
niQgOVSJxDuSLQgv6iIMWT/eKqML4fG4TeEstUpUNCTBHJwBFxScadgaM/hfampJteiFm/harc/A
jPgx524iDZnZTnvdCt/6dkI0UTXg/LXgrEEaC+A0Gl+AJOJTFvIYvCWL3lRJ253WftBEXboc5Vik
B+fctHG1zt022cBPDt4sSzOjuv+U4SySAy8WXdKQjVsAqnwR3uhvuhE4AU2AS/5YyilR0wcEnw+p
c2crJNJS6+yR12OKnE47vc6qod461HFNgAwjd4nsyl6Yw4a6Euiyjh5kp0WhBYe+AlHbuty6CPWQ
6AeOpy551OM0Wy4TOa8sdPPLneXdNcl+XZZ6MVgNxrzG0ckR7bxp3MlG1sjAD4j7vtPI4oV9HSyd
I/KYjf8EAnsdO+27T2NSO8A8pxmLcZ1MV+wCAdPQviCVBMh6Knib6ta1q1LnWy4tvtNl1x3JogxB
7Edn2S8Lnk98Zxfs1oLOw9gOXOOY2/dr6Brip9a4J599ajOxtWskCdAQ3LNbA3iJ71UYW1ehaFJI
Ds5NgRp8ByQT6ryhp2AR+9msV3KXw/H/b2ZcrUbTabWfLzqMYbtcFHjMnxdd740WVxcls1pDUMF0
wEWVNCnA7Yxieo4nQwI4sMSP1KrsD9tyj22UZPCWwwk4pu54YyFSYDdVWehsKVG5ZjmQKASce2sG
8sjgJS/aGdjbiv6PmgDsMnpuzk80axpBbTfo8ffVIMOf6v+z0MhS1Ia3gFu2mDMfM11XeMjgnhWq
6RJP9nbzSpJ+zHJP04DKTcyzqz2RzZKJUSz2fWucZZjOh2TuWkUpZ24b/A/+6Is/6LsikEniRSV4
Pv/FQMu0CRCX9aeBwIG7AA6MWw1IHEBI4MW0AJzTAhL/r8KZT6KptQ8nnDU/sQrjpOdF/TRnIJ8n
C9A9eVOXBC+FHj2lZhxfShPoR3TH9F/R4mLfY4P8RCJk4E7bGBk+OxmAxjJE/N+3E1TSBnbGz7ID
pQ0wxX+MSUiNaQ0BWCc6Y7PKqKe1agp1fzUPVGwWdpMg8waggF5kyEBh/7hjUx+I5nThOhUzf3Az
LT5mYvhOIuT7qkC9HZgPtmH9g5NCfSBy1IUnNSzzhIxZCvo9bHHCHT21QRmGZ/76ZL8ZF7XMUZX9
QC+I5RHfZPZ/vyAGBopSa3BPpWF6YHuRD2tal5gSiSJU2wSIg/YjL0zZASMrRFWCktUF2KMRcqvw
9vc6vCn1hyYAl1gshmhn1LIEbYndJdfcHXfh0DenRRa3qLxvwII9JMBaWGTIx053Go7CSBkzn/5n
yhLEQBWQ9k/ZH67pGLpu2q7NdN2959LhsgWA1diGj32PxMTc1vpNUiAnLGMi81vl98/MUNN2Agjy
eHG4zLO1CRBUoFiGu39k2mXpkt7iHGmQ0uq9RegybNtHzckLKkveU5oApQSsuQL/mjrQDVa0RSw3
8dYZdwssqQh3a7m11hy5I68havfxpp6z3+563Ozz32QD13cOuqZ7bVPlr2OUpzumSe2szTxA+khZ
97tKEcyRsNRKpB8k4Ya0q5yG1HBjfGyqjD2xCazgAHseKlfueSvMvaW5zm829+H9sTaTbHAM4yVq
mVXqGOWPyfwFoC7GC0lMga0giBjgnlMGmQNc20Rm5oZy0wZF9sa77m9rCiNAlaclqAZG3fY0BIB9
ElZZHT0CZz16RPjQ2EukzOJBDNlindZpdNWbziPZ6LpwRqUJ4ICQRfNADWqquTeDOslHekzJNnD3
f2pQeAmXqd2dZ1KQte420zEp6tdFho9uAs40GvjQAg+FYPb2fhkHsAhpkiATRlZgb9fK5gAKi/Ch
d8vPpsbBLugaBF4hiUIcSRGBRledSzfKsbctS3mUCXLlsTF+j9tqOAENw9kiFj79zkf7pDd68Q5c
s+EUDcADTFXesZL3LnbIDcL/+1r9eR2OYmN4UPUTYqFgJ9cLoCIOALQibRnWwXPBho1uBdoLQ8GG
ng/sGLT2tLVDPfJEiSqEXRwBMERgA0TRMWmUCIyZeW0CMKNFca4qmmidARcqo8DaaKHWHNK5yzwt
zayjjC3rbeyiAbgQTbuj4WSE8wEgsLZXDI31xvRpuKAWGBlZagg4xfx51PTFVoswP526TYO47gsZ
DCz+3pd6cKXF6FJZ2YJrVbevxNhLzeSGc7ztEPAV1jZB/a3XAMHgEZkK7aPDEHECxsqJRDobJtw3
UALPID1eZJZkoNpQTRFX0xmhhhOJ8g5PuLGNskPg6h5RFGcJUqz0KTUey9CYUAk45z5Q+8UzWFzF
Tthc3yzwvUir+wh6c74IRT5k5yCOmXMDWmQ+Fp5jjjdaS2lprj6C49sT0OLPPV+InWWd6wxswFuX
s41m5GmyR5UtgMd61/atgCGK0ypAK2rg7i2uRTEVyDyG94y0YcmjfQTgYvxP5Ly38wiwVIDe/hZk
1slWdS06ivk8yarhQQ9G1NhF9ehRJczUGAcxTvlH12YZsuD7ebecTSJ1YKFXETU81ZDH1oBqzzdb
9fiko4tpTg92pcCxEEg7Is3wuhbmTIIhZk0VODoIMo/Yyy7atTynHJIEpLbcDa+VitDOEl+ergMQ
Q4Oy8EdTPTyoV1YRQulhv7OtNOeLlhQdKpADB5leqy3JA6MGEIxA3TEN10YWOQdgGy6hvM5HWQDH
L5j7lhWexgBe1hA9l2qGQt8Bt0gcexS1XHpi8VLy0qiHHAAf6GZ21vtWps2b1cYlQq91jLy3+cCZ
1no5HGDbETTIr6YVwdXMdGBdYEQNt9o/m8aZL8gUxhYwsIAlHtX/kV32bkc93rKiiXQc8KilWljI
NBPxOL1JgPHW5cHF0fANiM18fDdQxgWvgj6+I6702ZuVrEXS6qlNmLNbC+PWOrk0HGfAYaiSulXd
mx14QEYNn6VS3NTWWQHQ0D7N15kodsdXgTPAo0dgJ4xB6zpHsvfjHJSD6dwAAnoRKnU1J78DC1Mc
SJRwEw9yVFOnFxnw7WpGvQBVAkaMC6rvCzVNVr+WQ1EfYiXq6OFFivVb+GWyfNfW7x7ZDah3qbse
zBm5zU6gSWOnTPW6ThMZmELRbdYu6VuZmIg7tr/QzyApABCeWuWmu6x1s+y6TJHlj2EktN39lW6m
kzX4VE49FjoEP1M2Em+jIlW4dPb0jtR/sV9F1KOGOB5p6qKdhntbOQEGxJJAsC81QBFrgK17aMYc
wZ/k9wYAQe9sGLon/M3eSIqAqguO9SwEvJYoPkC+kfqRU6UH0uo2A6EpCtThzUVqueu+MDAAbyS2
Czjf4lhMB+TlMAy2mKfRjsHqpI7QpF3tmDXj5IGilE2MBC1fxjUeQRn5ZoPHBZG9+nkICmDluQ0e
WYyKSE8Zt7ZIN2Cst5JrGSNLWgRR4RzBLsIRWRKp/8naDGoxOSuENm+Y3GRHuB0E6kEwHswaUOTA
ZeOzuMBjjdSfGCBAVFxUJKRmhf5YZbpaYjDyxp/AcD2AuKoPr2S4jFFyfLvOIiQ99rkocbMQ+Z6s
JETGxaSdatvWkICBHsnqOPrQSt4i3xByxOM+LUaQX+QA9vjvaXyqtByJh7C86a5rr2v0bS3xK0+r
JlLvJVROqQ0nkuj82JiGY563OjKc1X50bRYhS8SLHib13pRdszHlVPorRN8d/t6qWDH5fmUyNEit
SuBbjDoAFjaa9aYZfX4ZkynbtGqYxdJ9KiN7X4J5s/fS/m9k0JevujUhU5qH36IanElk2Uw8Qpxb
C0+0DsgOKx9gxTPeGbV4M+OkOVg8DrdpPE+PiZDHaJyAjYCUveEa6cm4saOo3E05cE8H1SB7K54Q
qEC3TvA6IzVZUyOaPkbZuPEeci0+2zrcqADXM94D2/wDfAHAjLCGvTZa8e8sbsotEu3LB7eAI6By
2o/KAa01imAFqjfQW5sbmTm53pBYoWeF3Lo3vrH7WgB4srdL/eoakwjw81sv9yubdWnwEP/1WS5S
F6jXxd8j3NA5AxH+0ouHbrhmTps9R6eFz7AMAQEwy9+DjpX+CISXc1+01iM3psQzzRoVkVpSem0H
gNVUYauiVIUdpiYDe72CW1UN9aiZnXhqNuuYpjHDQhrjjxm/mnYnK+PwKQHe1GOYDfm5akXnMVHx
D+AchX5g5/pBA7HXRz1l38whMeDW0Io3sNri9hv52IGyaZ8oAEsntYGMqXrUNEBW2o4m6xeMzAUK
k+AuV6TLdd6i7rQ9G23k8H0tdYOoqacigk8EdTJymJ6c6EzMBERZ8ENCA0sxGbSIwyobkhDVwfQ5
iwYkdjN7tflpHTd23t0ehClMnTrwZk869xEPMRfZDHN5nuzpwVCiVZ6YOdsGecm3HU7ZqB4I3WvB
whZUhbMA0j03jy52y0ghB6AiBU1p6KLCASdIVEG2k54vWgq4klakyac2Rp1X6QK2JmMAwxzL9CgM
6XjLgQEZLseqmQBSF9vp/E0DgPcWgBDWIxsNvjScyWdUGoO24EvugvH5ykvpkdUqH9vc3SdTAsQy
NX1VxJ20vClqTL9xcnFghfa9DUwmd3ZQx2cnK6zsfRSs9gCliHuhcZmmuTfZQZ4kB5ADVCh21bvT
6HA73RgRQA2HNCj8MRRIG7OCcAP4LYAWj5o8BrWFhGMLkGJBMsqPoe21gxma/dZRQ4ZHjV/kDCVH
diw/4hLwRU4hsysNtRGPaqR7vZpVg7oQCbh/0IZFxps0UPMPGLiebYsYaZ1gsNG9vrclmKrgtK9H
w50PrYoHKJc4diB17PjUxY0Jc7Ei/WJKqpi8/tTlIfZDDueRP6n5HXxhjk9Lk1oCrQYZXWXsB2LA
xq7Kp/AswcghvPuuQwZuaofnpVshsetoI/b/a0vGtQ93iuzCfNHCMQfug0TqUh7C+TnrveZhK14k
29ZmpodSTfNc6i9TAzajzQz2GgH21N8HbKnhu6xmOD30agcOvPbCXBNRkSSd9wHOo096BhrnLJyH
Dy3p/9KR4PU31hFZhRRXe9tGoAuNQOFsqIwBNRqQPLmOJpag/A0QJboqhYkQtTngHgEUrIZULQN2
N75BLVp0JBlH9tSzA4LzpjQeZ/ifUuwIER2XeI8XjamdqFnGpLoZdxwZ6JtFx5lgXp/g20ZWLTxo
59V+ldH0VVGEPD86iQRcwS4PgHqZ6sauUfzMDOxqvilNdpw1q//2C/kQ9MGjHSbVPqGkVKkwQac5
sM5Ah7PONLzR0HjOd20GCBoyi4L8deIhKpW+7En+y5k/pndwjNxcwDKGl8ZIQ2Efcyn1DZC/xSU0
C/oBg8rT1a0SuBQQWta8B1Ohe1Q0W2CDTUR4MrR8R1XQZdl3+6kyH4ThfBZGA+guO1NTzKUoNmRH
ahLSkHokkyNo6/FZYA7VRVOPGqe3pGePVS639ZgDOXjj1lO8jcc4OlNTDc1n704WjEKeQdeL0HlV
lGjvzEmfMh3Z51YAcHW1zo3hMtOt4+8FKmIV+cDkuOBwyLCjR3kcPeqpQe2l+2gkY7qTzjgsivXR
P5TxP1E8gkNbvRvINstm46rWyLTu1MY1dkAKbQHe9vraNEE9wqOLMYDwtrzBC+1GRjakNQen8Oao
D/22mBp4Q4YKE0nfa056sM30gwwnFgLVpu7+WNNrR0rbnbt8BDjIU2h0BeJqKp93NaH8XAe+9yWT
l4arbJmC38uubbPoCGziu/wkEiyJR3UZOKfRvc94olwiFth/AlznL5S8OmdqUtF+9u5lkWYBugEV
46td/rPxv8+l5fX+hCc4CujU6M7WmtzUD4OiW54a9AtfngzLU4J+95l6oBj0bCGDejdovXtaHwdk
QKa3z5alf/dIsUNwgNYp4qRAgIXvm4qwl67gDLWIOT+SzE2yGBUOVLhNf1WnRzpOLthf4GOf9k4G
xu+VUDXW9coz4PTYixk8rKSQqTiY4CB+IJGchXvNg/oEr0OfeLQICOq90gT/ramyF1EAXflh4gT7
QeUlAnFeRV0NkGopLbDPQB3T9u+O1vGnzNReQpUQaXBwEUyJg7pEp4r9IjbDsHvULBCDkCOyl8Nf
Fci6kA0Gx6MLShYL6DvtjYzMyBGp5G0D59kqot6XnKxIRI1ae7VfJ+UMDrKoPpmit3YUz74LalPY
upjs+eLa+7tIO+nWMHclWrnD2Q4A8j+H5Vc7Uriocd7QBUMjio68sb/hn/EWJwX3sZWIdkINQ5Ru
AyJ2KD3SNpI3D8YEvGC7M956UEW/TaBmUZYkGYV4CoG0+0CTs26KvAlU6EfptPpTY4BDqpJ4A3X6
4FMBa4z04IsTh6Bxxpm18doGeIuB/krlrE0XI4pWVeDIVpWwcI7FOyurT7EodX/JKV04kwVw4TeZ
tCYAGqK4HfdnXdeMVMmHRUEJqG5llcdUN1U8PwAxrqw0v00HlOU4bbAlodRt4JdSt4t5ANAHWFYg
4116M0KGmr9qbhYiIdDhx+NQOwsvw0rOsPJG3MkK4dbb0gEkPSlydTCiHjU6HYzWMTE7IAnjdgpp
7S4VWweADls7rnPnyIMOqW4gWkP+N68vuUruLyOWWVdEacsdNgPJpiJ+ctILS8C10uMRu6h0AJwB
aUBNHYrJNXY0q9CmZLOMhYyaCw8RbpgSJPXinBOebdrqAaINW711zFy4bTaLjsRkMIJo+az/jrQ7
cQpp47jOE2ryMo0mgEb3byRhRLswqPAwpwdOT0+ZKH42MoufXEr8vFFwPSi9urSzXeya/Vm2IeCA
x65+pcZNovfU6rMrjZrJcfZNHZgeDZky6+GNMszZfiaRKVAk0VSoQtTaCIEo0xGPIGDYkXI2BHyZ
yC3cdJKVR5LRRXW4iVk/7UJ4HOHxlXy8TIEr+M7qBepNObxybeJwuKqhyWUOZtqwjUHzoAPWS8lu
FFXXoVjYkNMlL4MOxB2y3pKsTkNEy2JnYyNt/Xtcxk8u6qZe2rHunzPev6L2pfiO94nYtxrwnpJs
zrFTMPHTCvrqQRtb/b2QA7YumF1U7nRyYoBt0BAnPBwU5CzPy1CiJClyym9JOlnXYETtFq0W8gmx
/jDMDzRUt4BM+RgOqmnehVygylA1eTmg+KhHqT0438Si0OA8QNwEXLWXRiCWp0xiwU22WazNuAQd
bDDiKBpDuK4zN8bG0kd5tbOULUuTMgvzfgcaKnvTtXZsg+kXV+607HWaBwPPBzWipaymyY9zEX3Q
hUhBSzFwnU+seyx451dBFF/NEp+1oZoAJaenMdWeSTR0ZQ3ecAcpji3eJdvVjnq8K/7sa2M6RkBa
fezgQ34EjHf/wJBDQQarXGvdeT/IBvkyynZdKAZZuucE0titxqT9ujkZjA8jKoEPZsDqM+AXPxv4
8FWG0deYequNMcL554BYYBWttiRDcOp2vTs70t7JaIGwcvDRoQRwuy7wKztuWf2xqMForYo/tMay
/KRXKZnk+l3Hi6MYAIiWL82k2+IoWj/THPBk/ZeM7FrstrZa3DfPZExrrXOJ6/NO9j+vFyMn0kME
E2VeW0MX7IZGiwi1hGWW53AMdkScRYBtC7EYKWKu7RYzxTi2MnD1DmrRvmatU6n3s5KWNJzwMNZu
eVqjiUU+gDgs1+Em/znCiB1T1QGPDHxspcEOq3aJONIYBeG3k1nZo+yINGoe8o/YAWG9utuSTIT2
PybwV0FnncXudYjsCgRlfQAcHwUwECswAepFpQ7uQTykAPp9KyclNZkTAyngbtqqpqVoMskCFDBt
gqBFatHXNVZjoS6+Dk0CIaDxv14eZUragFDYanUza13q7jZ+dfHWGV1UTjMkmv98G6uxPY8GuAl/
vvO74Xqnhps8zUnR7df1yHb9a5CCZAX9Ff9VnaiPgeNjoBkzEDBwdGs2vAf8YqvOj2Y0Ar6Uxhpr
OaA7lZSam7FBVoutVne6l01m4zGOoB8K1IPPCctYqLWDWANU6jKNBPYoSrmj7npxbOuqURGNqinL
6suUiVc4l06j7QcZvrx2Pj9U8dy/mYYzeQAatPGdxHBKUJjGWAV2QzVMUtZcwNESAaxK69945Mav
cMSTjhq1WN23ILMCdBMwdodJwTZ0hflMzSyCDx1Jx+dVFGNDE1ph/KhNmvk8iKp6itk/q97GPgj7
1vRpFdWtVh/n1m2BfaR/rsyAPbvDsQsFa2odMgYWWL/NBsdF8BJ3QAruOGID6IH+QDKQH1SgdiRP
owtG0gklMhV8fhG45hy8qpdxl0f8bAYcDjAgrFWbdUzCiPXm2ZUjKOi7dFsWZXO+EZEJNYZagXqL
MRnNU8j3n/4iw3XNTVh8s+rZxQavwL4D+RTgYBmtEcmVxWBsBLjZfBzfnQtPRFGeHOBi7ACpEaKq
ihnZa2oss/UZ+JcaiC62gKsDqPwEkp+LxFv14rTM8bNOYRpo2qds1eZDFvcbMgzDGVgOtomUGKRN
9RsyipHbUG652xcXZK7TCou2Rln8xuSj8Dvaw/YO/i962Ge+o3avtLsFAEKlcmSFuUGhYuYbLcrl
lj0z6YM2kkfsNB5K0PI+GS2ijnWZLSPezcHT1OARXOkMBXnKghoT/O6e4WKfvcoSl6FOtOKGR9Mc
23GfbG1MTmyI/yYR2fIeX3uLad4yUlegXtgmvugz9uNbDN4lZ7O+57IReLxdi40svfboPWePRugZ
Gp4F63vT+pJFEwgX+sS1EFa1LBBXNgKEXBHqzmlsRga6o6Vd3FxtMGhIml5VS2g1Mzcucgh3Ip3y
px7MrSijau0dQrjIVuRlDxj/XR4z4zfLHCpPREbzIgaj2c1T0VxcqzNPZVnqe71u9CMycCdPjPqe
8nKW5Jwqs7w5M3VUwyJXB4yTzaNRzDcWETzg3qgsaMKXRdiIxGtnIFmvqRyCDSHyulTmB6WDuHoQ
IesnGXZk85n5oRJFbixjMwAwLJ8e1nVwihn3n5XXAI5gngFqqrMzzJ+NNSaAL13Hk826MxK1ycz8
sr2ZZSLa/sklPiJb1+8U4HobgVK7tUCuqWfjiUTUgMgA+QKq0biNjCyyK0EoeCyN/nQjW7rA8sz2
Q4mE32cc2v6gE3BWgOwsC6ejje+xdSXZz4owDaP2ZVRoYcoYqB7guOzwmTU6itOsQfogEQBBq123
R5q5HMYNZG/2LhhDbuo9kZyDU2T0/0j7rua4ca3bX8QqMJOvHdVBUtsaW/a8sJyGBHMO+PV3YUMS
2j3y+c6p+4ICdiK71SIR9l6rRwaoDz4QVS06hOD7LItwRr2xMFAk6rPxHKLG8TSZIFS/ksXVdCZt
1EcjHhJoqCdAUYnqImfa0BB0j/jjasMm+bRUbXWuZ78eNiFmR6uUg4fXACnOfY7FJCiOJhCRmTG7
j0pXTpZqtgOqmgcqapM/WL7t410X5D/qdo//jfY7yqB7cGAu7r6yeo5AgNuuMd1cQIfUAHnbrPcp
cqmQCQhUbtLGFYCsVwtKgu/AM/WR0xDf4IuabFCXbQKhK3Y2pAhBgHH3ksiAJQvSjSUMlo8UiwN1
p2DGFhc2puZVYgELW41JlSFps8DCvQcBXDfs4rFMwaCNJsJPHtDTTletaDwMTeThbKRgh4F5K1JH
UY6jr1a+0FVXey6PkQt4EEowLBt/OufR9iXRUOYcep1bIqFCKpYMD16/6K6TEV8V5K4gPeYo74Bf
2Nj7BBkqXpBHJxMAKjsrLtJVkoTIsiZhK/MUbseRQKICabIYm0HkQ0Ot0M43MhVrsp1lk7hWW4sn
lFxJFpm2egoTa+f6WXHkfAnPrtk3LYoI0AX5u4TYlVQDtWVtrzQgabHG1WB6YstYb4FL0ebgdpdO
sY3p1gAGeBpRU2AjeuX7Q7WlzXy1e6827mmzX3X/pTPMKNrj2zn+y0jO1sx8XnDaJruitY8yn/hO
Z3GE8rvSQyxFHQCsY8uWFJjk45umxGO3btAlSxqrDBHpXXHPAeucsNY3Cm1c+EBGcF8S3IjrAWCQ
350MiwvDMpH0dp0AR/qM8R9zBrThaz1pStD6Yi8Jx470hPZ9HBnZi/lFPZDVU/smQY+e543bPWMF
Pe31U1o/529kYWauJ3/EYViOE+TOmoDN0Jj1ZmrjtlyRkJr/dcwkqpx2/79imBJrjozoFrKpvsP+
H5YmkTGcNAvKDacKaf8L2VB0y7rOUlORshDBinaj3v8kw/v7JZ7iZpHsMEVeYN+3dw+0/ak3S5cI
cJV14PZbrQCy1euG6rubp7S3eqtx5ga0U+2w7IJyzA9hVgcnXzaNZ/hXzXsyzpEbiCo84Ab9yfg/
xxsDvhtbvwMQ9OvFZhCTzIXVfAeA2cdGEiFVsqGebwHnk3p1aIFc3LH8tZahpBzsRzeGLEf25xjF
B5JTQ/FM4lSiMWhOmgNYDI86FPVyYNHv2iEfUGAOqPbO2nB5JFu6EjLoChkowPtnarN0m5OGjFSX
wIGyApvp1/YyCH9z0oGuAisfpMij+jJBLpfHRY7XInDYO8CZ/MYKxiVBWJ2H4oU7jMZECjZWz+Vc
AD5Csospv6vuu36kJ2dXlIu71uRiwIgajmBYQgH7suEhsvgJdJzgxhV0eBtKZHISUDMR4jhSFkfQ
TFCfxOQGyDZjO83eDxIR6DjJlbW2U5FRPpjwnZb+K6aXpw9BhSNnfU8UU7vM8qV7MeQJMJZoOPul
btzY5UuXxtQgvwCEJKSJgF57onE8M2NbzvzHjV1ZWUCc0cICWKP7F1QS03YuPhBCHoeeBw8d2E/l
oHFCAOtRLyii3TRi6UAKM/SYv0pzHP75OYiXSFhE4AIye+F2+D/xnBqo7xVwfeJ63NDNpbUfJzv1
kcIWWfgrul19Q/ojUe/qE6uPSOZZMVtIH0VQMiqQtvgy9fYLbCAbY3YawbEAKnjeoWrZyfBORBW2
0rC5m/szScnSMZL8tHCgrq5JCMIaJJKDXU60KHgGPfJ0KpxoAWsypnBh0uK/hyZpXhwN+yoH8bsS
6ikeTf2aYvYAf5eG21tHGjfBt76rxNmo8mYtUOK44ajzOs3ybDcL3BE76m9j6lFjDy24d0IAIUul
bshNSN8bmR6W3lxuQRCKcsk3O3Bx44TL75Ha67Fx3OYp8wqk+TZIOvXz4BmAEeV4oQkgCol65CHU
kqQH63Iqy08bxwEhHLi1MWcDricJAx5lpyy1ACAzuNhn5xngdXFwoQxTMiQhtg2BxLLYL4YDaLW3
0QKCwgAAsXdgUL5cla9MsjpMg8T9bqLl5MEIHg41wN0+zTai6YuvohyPVWV7P5Gb+dkqzenzaGbu
dnQ86wQQc3afjAvbLCEArlFLWqq1VoUz5AoFUwv2yNrioNdfszOws4mtFZaX7TmJLWvjoGruc57k
/1hIIPmnboBND2Q3fI9/d8Y0PhdD2W6yoR8f+7k0MfEHtmgrigRER9Umnkew7r1DDgZA6um+wfn1
ekxMScyHxTCqe14JxMilsbxJqW8Vb0RfdWFMa7oIBXz3SvIi+j7Uhd8C0JCi0H3QUJGSqVuQhqW8
iFarCJLHTMfS90G3qn3JhGTaRGtvPhddiMuvTCtur/b2nejIOp4yfvvANNRaChqhruIgPCwU3z6V
vpj6MzT02d4udPW30bH0rV59WzqQ/rBAhgaNUSvBTt8QOWLklqASDRm0UpRpBA0FpkF4G6qrdKo/
Ao/6BWmD/G7AQYDUghM9DxlygE25FyMoTZH9jaJDCWLQjFYz7mjsUmXQ7zb/UpNlHAb3poyjXEiG
+k+UMFLM322QTRedfBAagcIkVOUhqh5kQs1RvnycLSy8dYWIkOIuqq194Q0owripM8nbAgB4mY+d
I/K3wRPN2AIMC7sJZ4AG1DmmOMDQVvdz9cGoSw0ZNQXSWOje4jRFRRR1ST0U2UcG/ppdZKKAz5XQ
ypac0VPvRmakbo+kRGkDYNlh37s9ks4w0nY0RKLYSyga/v/IHFByblrsPGGZOb/kJAOa1jgmy3eS
qJRjQyq1RQsQle7KI86ROZN1oBSI47ZAIv5bfjPO2JPzVQw7BUPFVON7tSX5U8vbZh/OyYdgjCSt
imSPUl1SX0mnEYW8eE9GxjYEVPGKj1sHad+PSQ2ojjguCmflV/XXGvXmB5KRlpoosqqNh2LTzY0i
Ff18V2BPaqWNqWfYskbp5Qom4I3TwGvq5MNccLElPFQjBp3bKq/CHwy7WTuSzZ0/nAaJtkq9GxmA
nuGh/IIaVMjz4uBIIlyw/95OyDRakAq+pbHv2tFedOOQbEUOqqNb/e147IZyJzor/hSJLtr65tDc
OVPdfAWCMChEFoBEVKw+lSgMW5ej3XwFQ8iEOiabPbQgmf4ImNSPOFgMHvygmadlZ0wVMqSxC+jv
y9wpTqkbbhg2yg80KoEdhEwbqVgKFKhPruVXK6WSwkkKSUMyHHZEmBd5bL4b4mGvhqQxyqY8GVb2
6k2OV9ENQMX6qI9DTOHU4DVvfAA+3UTPDWzx0NVUZNJzuqYypbsTFR6PoouLrbqIjHkVXrnqeyYj
dWfqI8qL6k8ov48U0+uDCpHYHOfrHSYoxtgjf1iBiBLYby7xRMMs5EjpTqodaaghBYjtsNIp/AS4
ehKMVKu7wuOrGnxYO2VDmjaNvjSt7e/0HjD1aMcXSeZ4TEUdnl1vO8Z6K/hq77jiC35SWkXm2vtG
oS/wXtgIfGWrmsXzhoXgldTkj8D2/9XYtrEl+S2HpLYj9Y2vHlKPyCqpJ4MK+QC4kWsmS21LMhxq
A5tVq7UfyUKWPrVTFZ+DzHWewHDQILWgrfcTlV8WrnmyixJQyG2WtzJXZYt/0/A4RuYHE9ni9yxp
tqiQN6ptNwBhKYwTrFgIT8ETjVInkpmHmkKS4mg7Y0Q21Qq5yiMoxdq1uSTCbL9lwJ8MAdJ1VM+C
NBBPV0MQST2BowKHWQa/EFLw6ACwcKVBgxWmMAiJIb3FF1Zj8AsdgjIs7zTEMfWcovp7RIUb6vJQ
jzqgwuB1yQaYtGjDg3Ta3KzlXIddcksYRy0HGoh9ihLMA6R7w5t2Z43IpokLHBGatNtsy41nq5jm
Y5s+kZwRoQJK170UcKfIri5icFpMkayZsjJjk4ONZ02VUknVzvfUUyVVSSsBX6Waiq2u6qxU8dXv
3lSARd6kTfy8WL8sW412rHeGDX7RRswPACjoL55sLKOqN2O9DFvTQdHDKrZAvQegK2RKpP2FGjKO
OLAAO3PsDlqR+aODtPTckYeE8CXDmAeAeGBAnvGwIUK7IrKZHQdo6ClQ+khmzEuHFbD9PeRmcwyA
IH2XNMiVRlLSggS1HvykdSFW2P8AxKXXVxcOehYJbBm4RhkBhCVlqxGwWKAUgEUejYC8HGZrz1Pg
sJJsjs14azMkkdtI3Lrnfu/fB+Ah2PoSW2EBLqoA74cLVKIWf74uTetzneQYst6r1hNwQu6NNFst
QAHnKxTiv/SkbAJX2AV/6xSLRMAc98S5GU9FjoUpxroJZ6/1AeIMIakFilxWVhwUGy171zrgeJwC
UrY9LrllbJAFOu0tYPZ+oiFmb9PeHD3gLUotylbnqyFp7UW0n+ofOngmK5jpJgo/KtaiKwN1Ywm+
SsyF5T2Szc2dFVTeTI7vfs6pB7EqqC9mteTS03paMUwB3qgAeL68t34gWRmBHQrs55f32Zdf/dXK
wQcOkJjCw1D0/sNo2/6DQxh5oFZY93JIMtKGQdreI99iRXLtQMMQSGNy193YkSJ2u9EGXE1h3rku
/3ljTDGnGIcS2QSEWHnppcLWTwis7/248AbPIRC/OQVSJLFdlTzgbDdnq0h2WYjq7Lr6nPA8eXDt
0JmQgIzsyFpkB5KFqHt4ccC82Fk7zeJuSOiHojc3OnSB6dkas5tyTd8xLZDUtzLFNdAtxvD55stX
yynSBtDS163XVdrY7JIKcNiGsiCzWoIGJ7V1BkuQfwJHDqjaGCCTE6TgxbKh3mj2bFdaHP+sUmv2
9fSg7RgQc9Z5X4fICYCCPLQ2TKqjjSnnkeQ68JB1YmemxYjyKBvFxSBDJEpsIsdWRyTy/FZhAtD4
ze5KdtVV3q+xKEwqKlRjkHPXvFykyiacUC3L3FnrvvSzu7Y2gM+bBsWllw31AM/1NYrT/EgjVHaX
FwcZ13dWw0Fy/2ZGimluvhoLXnQDn4sLieqQA2Ja2gqz/itavPignuK6hHZukXvZVb691W8CeqBT
Q893MjH7xJEMGpN6WZCiVC+UKUb1lShf1C9CeQUy1xegIV0Fb/VHUQePmWFggmUFAOGPprBaqXEC
Ooz7rLYtsaoMcELVlXdKWQtLlKUCwkSqA6tJAFNn9xsakkK52MOUndyy310Ho+twG8fVS9KK/VW0
xR9RtxD+w+u/aSZzNa2qaaZD0x/HtlHLcjX/IVsax36EH9b448rETbEJ1SAPFPVJec+wkzvX3ioL
sPdb0RM/le+GRDbTDA6MtK/2INUDbtybnHokY3b8yHBczpAcGpzDtLfWXALLxrIZRuDMZE5bAPoa
QxuntVeK1sfynGTUjKBaemz9qbrTCopCvlpRGsgXVn438ckakIxfpigDgSxg4eNNP7UOMtHQgJve
AS6rXZ469i/lAHi+UycbssXqEdnJNCYNw1nACmg32Y7U2lAP/cqHix5TjxrDb4etcOJOBdQKbayc
43D5CS4cdzv5kThSg+9+wtaqHAPweywAiQPC6cm30LW5JeQf59XgRQVThzXdamxRzHmlVk6DCi39
Kap2onB6eHV50ij328vf2A90Y+RKjR/tgHZeHyPJYekr5ksk4hxDyZd5NXatfN6Dvu+kZMGNObmT
D/VITT2tcDKQpOE0GnExqQHGBHWVVDshzx2Vio71l05qS6swXpcVsoEXSoz7cxqb0lNi3CTc9lg2
E37XyIsjF50w924C3UTBK9cfAC6anwA88bzUeGEiR2U8M8n+TEzP1BDdM/VIEQFW5tg2y/pG/p4t
hRsTK9iAAsdY/THmje/b7YAUojyjirQ3BiD0ZQE/Y2d7mnfUdeY8PXeFfQZrUn/n8XListaVr1kn
lo1AMiRYU6XPYk4djvOkuY+zhHQzmXEOwK4wBTCVLYwPOpwb4vcMHpEVL8zGPDiTba6Q5hoB22XC
/hqS+OyNX6NwQI1vHkGJ+Vdu2f756rlFTyVyQ5mavdYPLuqBYM+/V73k05WrNiPXjhU20hRgqy5L
D0N17Zcr6htRFjh5xEYFXhwGHqbrJlmM+9Ivr5tpSp2jJ9o7LXeHJBIrGrfu9AGrhPrwnmvbG+am
5cJDes9vMckYiCa2Dpy/WSwceQwr22cfDJToHLSrumwvg/JmuA56blH/gI1IC5g2uWdZR1TcWcfZ
RKEgagfRVaoiHoCR49qdv12w1Ljzm2JrBW5nAz4NRqSm3pVPMA8sPGmVskcF7SpuuiRswEBt2qiz
iEFAHmPBdGrccQv4mArZi2iaPigfaPimJFMtpx4pgei1vZFTDFLiRaKUN+4G2MxWczC0yDL1V5kd
8kvSB/HHEoz0Z89dHhmvko9KJKp+vxgdeAekBTUGnwUWEEBUxKHgix33zMuSmDbYpGHWZVl9Cc1p
pZ0yc4kOU5phQW+3WbYGTlu9tbqlADDMaxBrwNsaZT7ugfxIYSb+yreq9DKOI8OzJCunEbTdMukR
KZTnUZIRGNjLuitZ+YFGS5fX9o60NrEKNE7Xrack7bBv/eriGuMY3NvBvLNRqHhQhsqnD3i5WVq3
2XVRDJaKwvUvJmr4L1WPchpQaHVbkilFMxV3hot5sJZVjpUCVCE9aNEc9j7wNVwUcs7igeQksgDR
Cuo5uz3E8jI+EK/MCTh78pfBpjnHQ6Gf93EB8pSVLnWwpAaHZfOeDK/U7sJ+82GGiFHu8ybtZeCb
qgrS6mh0GRWSNGaBJeZV+YWMQDY66qt1hbuku3ZNNoPV7fe6Del4HbHuV4ERd8hUegM8wxYNSL3x
TCboMq0A8rV9X1rYhfgdIY2GKKp+QuFRdKBRJSbslQPCDnmIQPDfkjAzSnHXqRx2Kx9cwMDGmPc6
1UPYe8HRkRWryKCfQDYtGiUrXRCFrJDPpuycJg2P5EXNO3ISvcUlexLpuCRTQ7oi4BKBonTC7lh1
Au8ie6QmRDb547Cjvhn1L1IbHFinIJwftCEprTEZ9sDbxjbGWwQhvbxpEHibmNbmRtGhUg3PoXTZ
6+jkYWDTrwbw6Akn3M192webxa6SJ2HUyHerhulIw44B9rcYp5+Jw5InEgGNEmlwhnVtkRfiJylB
+BM/dRYSZigGeSVt5Z7eLMisrZJLj2rRGiAgIzDgDm6OZxE1TWS99LSMj20CzA6k6JCsezO5Ma6a
qNzVvAIC7Vs8HVT0jiTq5kC09pHbSb46lLbTvjgqv7o9Mc/PL7n+OY+HA4Dm8a6gF4ZsUtmAEQLQ
YiQEDzbeNVGNJEfwyqsRKVykseGt/+ao41TyHUUKkl0F63RcnCM29vrGlJyujNSFCv+Rt6CUAzWv
fWQoozgm9WtPy0xAjGxacwAvjzTRitYbwkIJSXOj/p9kOiq5ZWMc/VehTTAJTEaCJOIaIBwc+dAJ
jz47hdcfqpGxbeF2D33d1GfwppwJG8cPpvnyNgKYoxoRjE4S4zmdF8iTs/hUVQdVBwvcoJM3WvwQ
gmSORFfls3Vnf8tAEdlkJ46VMZLM8JyLGcCnaqM60Ei/kellbDqji1T0Bilrr292/aJ/U5Loxv2P
YVkkDvg/NfpDFIfd3hELqoJkY46oDxKyoWEaz7/mJDe3NGLYYlByGpIZOdDwv5DFTt4AUUWGf7mQ
jTE56jj66paL6YkAMhAInmbk7oAyJMzzCLg+jplsFinrmQ1+JJxT+CdqFm+o9mFXfNIi5DNayUZF
oK5WZSUKkkQ8LBstuzKf2sXsd3QdpK1vGjvA3jQDxHvGkZijYEsIg0Rjl1zhlNxAnWgb7UK9MYzu
Stuv7siCRDeuJCPYk+YGKkW7vGvzFpq0N3fQDh4qdm3nG8G3+PaIiSV1qSmBPeUv/EyDqg7qEdWz
nndW3cFu281cojpMe1DvNgwHTWWFdY42u7UwZ/AUvBeKLte44qmSpHtdWGf3yzDi0FXEX2sU6/C9
7YgM8IdorGRJNtbI4k2FDZ37MDdnIPsG1QLIQOlY+PPX1kIqHllrP1Jq2RdeYu5Fwqs4NI7EsIDB
CzOJdeU7zXFqueE956DTrbJQnHmCZ8fi9sMnYeNwEgfF0S+g/mElkv/KedCt3CTM/6pFUO06ADgj
w571+3jmAtiJRo4SHoBDbWMXrA4xKyzAHvXgGgcG7jevcgAFhnR5MDrErb9VY2kduSnydJ0q3RRZ
Fz0gTz56oB43UhRbIYFtR7Kuql2wb9aYh5UVIAW1odIMALoq2uGhlQGUiCIYOI/ZqTGFXSbMGCmC
Euo4fNmCWQ/8zfI+6EJ8AVj6pm7Dvcc6fgZVWgcKcxSrmUAcOc/8+XYZSivIDKWFOHWaHSDgTljS
6iXoYC0l1ozJsvLbGGUUcmZBc4Gh6vYZJjGPJMJmlthnzHfXenqRAN0mLzvQ38qpBFnoGOQlY6TS
gkZtUAINWF7FtCW/oMAJ2k0CXDpw82gBxYTklDpHiXHUaNvfzbQFVswZwJBQwDGEI7C1wOq8Q+rG
gGpn7gpU9s7Bjhl2A7Aqd57ucuCG7MvavfMWYR6p6WYRzmrM7BrZhX0XmABg5RxICm9W2p7UV5aq
S3pSaUvqhfZUBycttBu8V4CRFPv72PLuyMUWjrfyGqD66rOfYCmX/qzH+mALgEZI/ySNOjXqljrb
5ibSO9Qx0ViA53psow1ABLGj4RfRg25qHCXcp8sXkixlifrfZUYevNU3xp6EnQeSo9WQgrIS6HHR
KoqLhyEqj54EdaQGB7ne1fBG1ud4xf5nE/JY0h7IjjrqTRgaOm/XHKO8PRi1rxz+GD6PUVjUzhVY
huSOH/hknGMrb4iGFmZm5UprqEdqMqQhNVw66yFpkdQCZ21448dG7GSPLvtbW9yEaheGHUJ9N273
zbWxBUcZurqqyjOtVb4gm0NVX6miq25uvL3lNz8pX1fJlL5rkeTcigGMSVTL1QM2ARRBOE+uCRhl
NIYWW31VApihClsMEwo/NyR0UvzSdzifAou4pE5Njdw3d74sKlVW5AWcOn91Za/iDc2yyyxMp6ca
uA9ApC5QJobTp7xqxodEnk3R0LQYqLMxR9ySjLTazmb9R95ZAiyhr67UWwqAmgxmrEJqJcXQFxxa
L0YmYlXswQTqnccsL8Ndm/oBGFmXvcjSodmgEsc7q65XZ2LVLNzemrNn1w+TBFhjIL+OkmVGfgae
VSuzBy01+VDIlvcoQV/Gj1d/uiEVZrDVf+Sr39SVyg35V08IZC81eK+t6Y+ugtz8KK581A+scgFB
bcZLuGklWoqTl4Bd8Zb2lxt4/k4NSeN52XymXiRhVmiYxwVeZlUOIpI3GZm0BZZfKmLMASXT8L/J
wgSe7oA6clxJezQ96qz6iM1GgdcZKw9MIugkeOr0qdEf1e+EfgeAw0ZpZApNhyS049XPZJEuNM5w
O9sERNsReBtRyMj6eI1cGL5flqhb4wwYYwPHCQdgHoF9nMYWb015gv9xMsMuXo/mNDyUkbuJbTv9
YLdd+mGKk/RDm+Ij1eZl4u0QAw2S7QGGzu5JR6YsmL5EM4uOymIY2YJ3NlvuKAY1SGrHgW/YzTt1
rRZriG2LZAl1MQN/iYcoCVdWbYEhCrUO2Dn1W6TLxeAilDK/76CQQ+qRrG6w8bHYy+nGjJRMevW5
M++njH3/YwxSZJOIVpyxBzctBnwPBjL37JlXGyObwSV4M17y7GfAB3GevWa4dKK+tySWqZCjuW0x
tQM7ZBeZSue1CTtn+EZBXWkO+yzHv/MQ4ge79wPRho95ZyKVLQZZgLEIWc7rnJEwHtxhngvs90ii
flODNB92FlGa76IJPMGghGhXdlPbdyFliQAaOt/bgLNZGzQGbHf/WNjPPp8BZ+152PscE+evogra
rabDnZsZNUjz+Egi1+LeOcfGJo2IV7e0ZmdnDz3WEpJXlxrPdX08ETxkEFgmJh1LXu8G5NVdepky
xSfWY46NIcmQGBVfitF/KpIJL3wpJ9HggPMx9sy/yFSJpLJCvsLaNka8FrswC1YicKPHbE0G4zwn
F8Pg+X3K221vW9XRH+p7VuN3a4f5dROlcbsbAQq7ulGY0s4MAdDLgeW11VpS0BD0N8+2bUV3FDiY
/f4qeu/cty5j97dieTOgfrm3PVA45ig+XzLug5O59z8AJWk3ovb3gUasEOIxAq8tUGn6dM2jGKew
g/GT7L3W9T8M5hjvsdCT5yJwJ0XfgxS2zqZhV2LrP8W/NpiTlpylR3IBXwLWDZ7vbqN0xPvTsRv3
SM0cJMB+FcIF/ix6JGvr4B9kec1bS5uhTgnY7dJOu1HvxvdmSCY6jPb9Y6iA5QHW8EUGcNywAdQi
ldjoZprGNUgThgPPKtRPkyIsXSe8o7IcDzub1YqkDnWrDsnY1lB+jifkK5cdRzGTLN5W1drUpabF
FmMa4XyLqrhJhCVidY8FfrMZUIWyalB8FC57O0bhMt5evPnqDzOQoBhwiDvB6q9hUf8CIox5EXhS
XqYi+ofEJnO9TTxM3sGt7PzruA0DVhyQzYLcCZDKbKq2lDQtjv0MYPp7dxTZx7BZzI92X536qLGf
s6zloFgFzKzrV82nEKSIwsvN85IH7IyKSqZ6JPMzazqx8IfWWVHbbMPQNEHR1JUXq35GWjT4dmSu
YiTQWLbbbWeBxxnJqMH65pctJndfA4zrkCwjWC6cGKtONCggAXC9Hs/lpEzASwRF9mb4jokWUS81
eXLfJoDApyFFmlBmLmqAmABgoZfNILEUXEJdoLHqelP7T9tKekmq5B0kPQdZah+SlTirlJzPF+Ub
A3gaKSXV1rZa4L4KB7OVLkR5g4X/GGC8L179kIXAKwACM5mY0s7D+csWK0Vra8icRYBlFOZT2fRs
3BbVkSbsgIWZsakqin3Rz9dz/QREg3sxsXmlJvpX03vqkvlYlysWzh8MIFSAmxLYv4Yfgp/YmvYE
AkwijqrxXZ2KbkNDUnR59mPAxtd26ZZkO9pVtxuy0nwGxt3RWloQB04jjteEb38okjQ6/N8WAJmp
1g4zxd7JHPNEjegSS/X+s2wQ/AmH/s2VqxkZPxwjYIDD5S9VU78XWGEZ/9kax/nzMkbOFlzS9ikO
zF+qRDaMXH6cGlmFbAGoEGsp76wblH3hb7gs2MqZUVVwFh2oziG6sQBy9rXMnjjydeKu3A8Jm4E3
YsyXBXAo+y52vVUvh6QA3UZ5AToFDWKjqSJkYOBUtUzC9A5o43/hVPDJekMTH93KQ6qHgRr3Nxn1
ksnBwZ9luIBxf4Uep95Q9usKVE73IHcCMLTfhMCRzPllpKGIkpXdInGdi6Q6z4AgPpduX+FEINlk
UkRypCGV+eaqi2WWv2IgpdyEfQgVmaZ1ZgC0yTNbsDWMSARMAHQ4SEhv1ZOP/quhVDR5lGz8zgmU
cdUKgBqStdtUKbIEfg/RyiHJAmYBsnaQIUfPCUFEJ7tX0oZCaQdWAFXjBaTIi4DdSXt7at/xj/DJ
ep/wZmtR7wkaFSbQmRE16/eMp9ZaB0PefOlSnEyEnfkc5o43bSrOk10RRxOQherldEND0WYC1asl
KItRM+SGKzUmS9GgEnyHsx8Bbl22HC0v/xkWS/SEBPz+ji2Oue+CpPg0RtXnNE6LH6ir/8nn6M8G
KDEA2nDu7sto3I/ugBocx0yTczdaKLKRvTgOMqQWvY1JyFrwuWa+PWxvFDPvE8DDoiG7mSLSeMyw
vkDm8H7suuFuTIJjMDHszTVgSlZH+mpMB/vq9J5O842G9faaujgsAN4CdVV2gOrKE6CeyZwC5Tb2
yO+YTBZhivLmoLqD2Zt3QxFh+hMP4xPwEIHLAVJ6kMoDe7ITI0jOM2dLSm9u7MfQdvekjBPYl5kD
7lr85o8kK0PTP1RdYGPrBFoPUy6rTrZXa+ooxUpceMg4OeOBa4L4Jkg+JeOOmAdoMFQ74h141TCJ
4f46II0ngLVQcnAu+mWPgiVk96GtfdMGTDhOYeIQYCpU5kQFTjm2jtPDOHbZthJ2tDJRAwQiOJD4
1ivhP40C52AuymZWrsTnpuEiEcKHJcE5m9RS07/1tILswiEHqPh/dqH43EkObVmNyPCMly9pkGFD
tq0eOI5eH7oAiQuAKSmdk1QAJBRH5g3oLpV6wqLylEORgdlhX4dxtvKBNHuy819U5qqrXhVykEYb
ejW7AhciJbkR/hANsTkwymi2v64xdbq/TdYYxHJvLIf3jocMqWv8q0Mn7RzjfOzeT4905gRywB+i
TwGYKnEyNKRFmfZbl9nFQYs0ykWYW7Kkq1pG8N785kayNnTZmoW2A2C4ZpoTiajQfhASltIe6m/T
gAxfH/vcydqLu+thKoZv5iI8sE7h97B+M25KQFSCcKTV/rWV8Q9Rjiovbh3GEODKSz9Uf1v2r2Tw
k++LANu0xRv/NCDh5TIw5A5Xdpd8n6L4awLMhScHe/WH8EPTjgMys8A7VvRperGwYZzjSfNEIkOY
/7hVB7IVKepRlrWbcFiAhEIMDYApa3uy4INzZd8ZLNq5EbLCAvAonaZm6bb+HD9Po9+eu8xkH4Xf
lWdeZF8qN1yK9WDX7jpCUsrejBPzYwL8hY84kyDd5HDARslKe/KkBpDoz7YXzusqaO58Wf0EImnz
RD09ZEuMqkHHdLc3Cj3UxhPPq2MCBifKBMc+yIKT0r9SywcxxuuoLeu5QuqJ/LeI6zVhaVJKh87r
SGNn5dkA19YZJdosbu3V2OVMkg0sIHkAgrcQ4eMoGwtACoA+No6ehE0g+Yz931NkGScSaXkTswgc
bMO0IVm4eGwvQBQ6f8hYaB1RL+ZvuZmzYwA8tstsRc6qF17xI/KSfcuq7j4Y8MhWNAvgOe43kQcW
WCJLIC6F96gVSKtNltIU6z5D9phGBYoJBojGvYO/NDbXJeySZfibobPAr/tGV6pRgbRMIQfpcZB6
L34aIIh6wMiVeYQjO7itm17isN+JlI1P2BofnwTgmCQyc3SYpcwLkHHuZp5YKa2U8bnfOyCSfSRR
YSHRHfOheUvDvG9dPIbb+q5PsEHdRewjNWPY9jtwxk2bPqlYsS7N5qFGheP9WDXmx8GxgTDttPzK
owmtYm0C0eqOAmAhlXyQMRdXmOsuYF/jYLI2fmIbJx5N2cWdC281oUziuxElOK5zus9GkWLCIGp+
B0h681Na9RcyAA2gWCWscS6lEw6nLhfxtmRB8r1Doa2MQKGXmYebuRsEvqfvRs75RT1b4vDbH0c8
/NbkPb8sQ4JnFPxMu/8eAK1h19Vg0wSEa4WdKDkpojE13hLNwRmgKg+icO09yZqhpxTOdttFTvmc
T38Rx3dsJ+KYeDYHuEq4fPF9P18Ppd+dZzDKPzvBlRV3A1gNfPliJagO01Z9/YnEyLpdjrWTpMpK
lNmLVRGCvchnxW42xQgKZI5y9WZOniLLth7qYTkyP86TTSOR7bH0VKtOWraOrFj2bMi/kYya24Uu
mYi4ujKhtSvItDG/M+JzIgkvcD6DPYz8kQY1MWXUIGrFEev/4+zbtuPGkS1/pVc/D9cQJEECs+bM
A5l3ZaYkS7Jlv3C5bDfv9zu/fjaCKlGVVV191nmBiUAAmVZmkkDEjr3BT6cc1gG9bFBlhljHPnFS
5rh+XLkxyh6nAtAZ1m9XbPAN/HdGHS9K3MevNxBimpCgShMvFaN4jfpOlkkQUo4B2KXBaOzerPXB
XZtDD0E2+0Tz1rWRiMk3KIbDdjQtB5cHXfQAMjGB9HVXeZNtxd8hd/SlmbPyyc+gspUzmwHOAHsy
Ffu4F/yzANTiYICTZ5dCGfv73Hli7vVvYN7ju1Z3ygNkiMwviJJsaByKgNFWQ5D41Od18jyI9hOt
ZwUZyGP7LLvktWU/aIOG/Y56IUNvUOMc8OgBxbOnPOtB8jQjcc3LcnrN2sbegnE0OkgrmV+dSr8z
Zr98qlprvEddNPLbofnmNtVDdKDuH930lD9adbbBHmCHoCR/7sawvCJg0C0a9pGP/Gkw5MGRvqIW
3CArygDC7YuNFZnak53Xn8N85t9LB+LK0krN+6EZssskcSulAR6mh7Zu4y+imuU+A6f5fgLR7Jdg
tLbkEJdRghrIcj6DWKV5sAokkKcp4d+B8v0eocD6yTDj5tTYSKeT3UYpIsA534NMs7clL51ja1Xa
Ex/bzz4S7WGOp/kIJbpPrTWPXikAS4/eBe6nJLnTB2ggkKnNw+5a4oYUxwZ0NPIayfAen6+XQP44
QeIeC2QQMP6wAKJk/50FaHm/bZtrZKW7RnFQRy321ZmY7oBKLy6dMpGdutTEFcpBW2csvNVGV6vf
NKf1edSh3VtvhO8Pp3WTCal1p9jQfpOadxeHtFVtUltdd6fvPojjjafCCv8VJDbCtu8bcdqSR6Tp
Q3ty2oPT8Nqlq8Vn3cEHqR95vTOGm9WR5lm2D9mtJf9jaKA0cHLUCweiqbahqqixVEVNrK64GnA0
KE7RANlodB0YVIEN2dYBgDjeZgSRo6CecYJTWWMVAP5RgZBhJo4XQ+7wlGi1eKibBNWtKqZkjIjw
DBp7TYpQbv/KI7TrfYlC2FdTs1HBHGn1xvctYw8NmOPQJDNEhntf2yQidLYheDQz7InLTeaI8KGu
EvapL/LoODUVcCPkDShkBSxPV5yCztI/BVo8XtVawZQjj1XmzU6oYO0azl1iurFh7tiIyLX/PuqE
LRiNVseJ51e7A96NTMIaYi8fERC1LaToIyVWSlcWvjwtMkarGcINQHQ0WTZtOuy2vREVRDOyJb9P
wwxU0CHHpCRNIamMcloa7Mf6bUatRmiYBuxsfn07PmDfzjb4PKwrMSQBc2NuQq4lGxyPf6dNIkok
ZF/qCBzC5LZwKiXKWfAk3ZDxwww4T9xPF2c2RPH1rSA6q45tY3R7nMCxcYvnB5FZ8l/t8N0RAVcg
436LauvxJ9ievnPBtNcahc9e1g7Bc4BtHuTF7fmepxEOEV3JUe+dNCcdUg6H2ShRBpHVYtsnRb/j
VYbkacIgH6I0REBkJY6l5m9XE9mpGS1nbN0P/baf8RDNLquJmJdpbqijLAyItxEl5UDZB6keXfHO
05dOS6AWxYfXUYubo2PV9qYb6+FVB9szaKDj+aJDd+hFjEi1KrfM4VAhigVkIrRsfC2ERAmiZtWI
36HS7ejbhe8VYF24xAVAsnqEm13XMLBSAfsr0jw5+nqNsg5yoUaLAwT/q8T0Grux+j3NA7+murnb
+iYcjGthyc9ViPu96PDUNFQtczrj3kpdpiqd1y6NFsrZV866cr6ZS6NhkmzA2YJMbumA/mFpQ6Be
fr8e7OL9OoN6h60bwMLIjt1RY6rQ79pdbR/nkfV98vIafxonp7jGkWcKk7swD8wLG3vED/Ug3EsG
AhTsimCkRigK3BTgyJYthtVKkIukhKhJiuQ9pHz/YmY7OIh9otIcD8vflyRIR4bD9wR0feFJDsoz
epnVBdXE0TawUPYzcL/wHLDnIasA5Y60DPv7WDVDh2y+DMBhTAPUoOKnv88TsIiHpegONzOiKX6N
8dg/3kwIkBoXOQ7G6xp0pQ31zo+m4Uy9JkZi042cxLUREriuvrnBgBACAqeNFGu+ahAjA0Uv9rNL
l2x+mimeXmWk4Q/e2MC1DuTo39WyAl3mEJBE7pDEs2igM+RT14f1mUyovo43MgrAT1Pbzta0kEwC
KU9xQV4EN1O6XBvW6XuWasVpNdGVo+7Biy3WP65CA1KNJvkhQgznk/R7/Pa1GhlhdbDD+aU/Zhn2
MpDThBiPlP2GoZzzgc5+OoL3Wzt0oA4AEdcniwX5fTbLY9h3UJu9WUovq/7YF4Z02xE/jywx7H3W
+AdggMIniCyGT1ZrI4wDvZ59ZdmA+zdZdJ9qYvGYgq+ohLNTcE/5Poj8SmiGQfzGB2+TbgM6X+j+
mfp5is+vk0G/pa4BhVRtR8MTNsEbhHYrj7oiDzHRURPX2U4x/rAsrT6skEQCM0rDwKeXFMUeD1OA
U7JWj/eDg6qcqQi1Ba7YBFDNKob0NWpTPCv61LSuOPNZVy6zfwFQ1hyot9qzfoyO+DV81VljXQ3V
+NCFvQSVk30unO5zgqQXYEDuSNqYhTBfauwMXv1Wmz3DiKZHEGdI/Of8+a6L+QCtgFzb1Zj5iDJj
nHenwnzNx+bzGIaVWqevR/vrrBlPFFIAHuFLZQ3+jnprsyo7kq2Uub1IRN64VK28nW8DndqBUpVO
cTYST4O7HPfqWHPzGtASGlmPgAjSOZ4PIRglw9HcGxbgkBxxsVVZDcWp7Axp4n1mgLJCqzOxX2Qh
JtTHB1Bp3YBivX+2p4Rd4mx61YvIbz08QVI7fyY1CaA7wPhSlBeaJ2fzr5fphdKSqmV6dJJmOEQs
nPfIPdUvRldDPzRB3kCLf7HEsp8WB7vHY8RGiE834z2T9Q/SeXcIHkKi8KT2Tg2NvPuRqQE4bDNn
NcfToCqqEJIbsfVgqiZn0y8LBDzHwTHNB7L7XSE2ZTRrm9U2FXhkShOfLIIHmu/qma8/CNQxY9Lg
WLBYLfuwkODg2Ryxg4AytDE723aO5GkwuDjRVf0X3dWF/EBB+TZjnVbEjVuHpn5cfZ2h/oK8bbXD
cVwH2PaPL7H60SuuXbq6eRc098ZvhACca/Z14dmKYLFtkMXKcmHvLNWFbtqwNDRKttUFnxn4bmrF
CLg6RhP4MmkFmtK0c3PEBwsxklHMh0krp6Nec+BLZNtvG6lDyM7CLsY00/A3JzYOnRNAutaSwNsJ
xn9AOhm6TaNjvlR4pxuZSu1KK4E6dDqmfQypCpn3WwPgt6sM0+xAd37blzHA3/ML3fmpKayp3PHC
rzeLgqKjoMyQKQckjYdD4o2h6ZpaVDyQt9nkyboAi0G3poFnmGsguLJbyN/hPx3m03DZEL0GNR8I
T4LS+WZ0qXNNtIB9gnR7V5nhEzUljoFbHlvGNgac6Ql70Oa+zL8XeWpjN4p9z6b1wSq/9CcOUvYR
dE0n6IZiHNyJ7pTY/r2IIu1xcvAuRDuj7r/yH+PO8B9FAe3d3ERWhro0IOds3qQNl1uaZdVOfI8a
SR2QPORdw7MvnfQOx+GzWfDmvhm7t6YQPN3KLNkFXcHOTiWmTS9j8X0cHpuhyn5IEL3jHefdVVo+
ZBgMvPcsBDaQOWm1Gx2B27wtcUD1ndr2Vvga6MWQSyZMGjU5gBlynupjNQ/m2wC0bbMFCWcME9vh
4/isVwb2EYZzh3oPBfRKW+fOxpvqj7kNVmrqW9Ae2Uwda7yiARK571HW6fjfSjNBzGNWOEKS6aOr
GjKrR/CYXYI0/glh5fql6v16p82TQLi8BJfeUKUb2wmGb3na77TYt38qV27Z1eIa9cUMjFjMT8hs
9dchBieBDeLXL+WoJ3uZTPkunQ3zyywRQZnnIr7QKD7NLJf253VSovPiYZ7LEIXIinAPvHOydDuj
7e8QBzpnYNQEYv/d1iq6vqX/0X+5HsFgcBdm0MQzRc3PA35jXhTP2Y8qeXEmYXw3ZmzZiygfz0PM
xmsKTiyvAk39Tk9C0BWrnJBUlOa8L/AmqO+rbBFdQV4UAuAjG711QFBGae3T1e0SZRVMOzZXP/BX
CVGUDhqdtSGbVCS4QZOKDZ7Bb6M0EOvRY9i34YGJeELav+NI6oCR5NxNJSSnKqAOyIZ909sAXc3k
TZfFhKdKxhMojvcRiMKqHPlLX9aPyJHUjwqJutgspS+/2rA1jo8ts5HOWn1ouBCZduV5AFSTPz6B
s2nalYOPxGaSxBetEhUUm7Toc2zHv2pVc6IZz72lNT9L1KC5wGJNTxDkmXbGmOd3SYK8MrD9L4Y2
NJcJib/1raVhvpjWd0am0hZHiW3b9Z//+N//7//+GP9P8Kt4KNIpKPJ/5F32gI+3bf7rn0wX//xH
udiPP//rn4AyQpfHko7AvyYkwC01/uP7pygPlPv/CtO6zvO2MK8ZkK97otohWh1mpjudocZxNRHz
ztpd2Hci6LTgXr5zkjZaCHnI44bsp5cSBK/MMoDu85Mzt8FzECGz6OFxmpwRY8bHTJcQcUiAC4MP
damB1EXidYn+GE2W5RXIV36HRrmHP7/9c4J+kJuVWvmsIQe10xuenoxsau9NK8E9wQD9G0n/aBzR
fZz1gsOiqEd9nCyDQ0rZy7W/KPBhJ+O7gR2FBxLHm/ztLDfL8y8OknhXaroOzYgSgETq16o/2Rkf
NgBLa+cENzcUXT7mQhiPUQgp9Hpy7qlnZtF437ed5wRIGHg9KN3uUDb+vPqbQ8IP0FlEyTe5ZE2Y
7TLbLza0ADXQGIo3xjg2u+b9dXQImrtG6ATHZekotz6B5Cw909I6s6LrICMwVMnwifILfVVcU+xk
L9SLS51B7QepC8cfCu/vv2mO/qcvGtClAngBW1oOM0z7j1+0OuXBlARyvuqOEdyRjpJdj2W4iC8t
6koFqvuiCOGVZRjKM3dg0s27pR/2rAg3f/TR59JvdqjJxN2NKAx1PF6P7dQGrj8Z2QMxGtJA0o4/
QB1mHpEugFzTFLHthC/VTgvcLJ6c33L1IDNaq7yEkK6/SGbivQB4CXgj3y0c3zzsoqtdHYsRJVn7
wAQzXdAIa9OCPXxngtcI1V5VrHmUbQIrKCDplFqqrRSKolN2b6dIsyw98AnP+zpIqzOEQ6trawAs
SIc5dXorzLzyIDLaLse3dw99YlnhpWGDUSt6Gw34t7//qPDTv/2sIPCDm4EJwIcE86ijxj/cFPpe
G4vMEuMVsEzfG2dxdqShPRlVI86zsEqv7AP2FYdQ00XpbnntzKT8ZBvaC9n9UIu3c2HOR0QJjddQ
O1lDx76ipG84TJHhb8nLxvHTrlJnG3RNe7DSsrnPgTvZqkSrR91Yzs19qJouMT8OlKjMu3QzMsg1
i71YPXF9KN9t86AMDlNcml+GCLyEEmCbvLHLF70DV6PymupRg1YMJvnd/MqCpkVpcAL4lI77zkYz
a+nRlreQAhHYUGabhomzz/Tha9dpvtc4g3kfiTo8QnEOf36cZh8Yq1A7Vs3ztyKMjqW6+Rc5P1tT
vo21EOODaD5JO0zcQrTsRF0mJ+t+zHoERoFH92qRBXsUs/iQdCq1oxY7iJhHxutU+vFv6gJ8vMlv
ES4GZVEXZHkfyvV59cHQnuVpdUenxbWhcyMiEc4Gyj2FRwMmbjW7v//2WI51++0xbRsIBcgomAae
KvTI+fDtmYzESYKQx1cNiDuvsoV14caEn5SE9nJrsp+jKkgiEw2Snbp5rGd3Zqhvb+zUpSYc+nbj
dIW2rPtXfi1LjqOOipJCvfI6lV5hGiES5CTsy42d3oOTi/4Ul8Ged7E4marRM+TGUPljO6dRG3FJ
Q8slWalPV+CYEKfVdutDy63DdIViw0OA6t5DOoRP+DkZu7fX+7dLfXgT61o3S9++MjnSu1tWJ/f1
fWcgmM3Ua6/2D37rq6zLrLZRi17svm12Pj66k0wSCMLRJTUxtJNOON7pp9VGVzc2ZNdHMCqoJaj5
0Kcllr5TRWBoahGG+qs1/spGLwMwIHbpN8MhSOrcSqvzHZPAN7DC/wXMHdKRcv7cpjX4KKxyuNjj
7JwAx4Smn6NFT0gDgCcRiIEfSjolbS3/FyvZd/Cmzp9tMfw+SW1SqnLsd23pXLCHT8FFytLcc/Jm
Rv0LAnZaroXXZOAXRvfzSY0WXfI2mvVlRKPIFIdPNGHuwo/zySPCfB0Jud0gkmg3AlZxdgwz9Yoe
1Nl1hKf4aCTyHLHOeO46E5CjsvqK/WG0T0zUbA+TU341cvtgj4w90/RJANvAlds6XeL/TNORxQoh
soxz3QK0Y5ouNxAVx//1HWO3YO5oRDBjVzl5t+mtIn3Vm/7qNIb9E4nWR6YlwxcLxDzbIbdacErn
4pyZZrjNGiN9lWO7ulYxJCvaULyIqrSusnFAyNOC91P1Usc3QbQ0I1hoT0z3AIqvtuRHI9SgfAw1
6ZhxY5+hNe7pUz1vjQFYfG0K2iXLtWbO1gTXYHPsSDNsSlSSbMmfkV9vAonX+fHbXJpxkxxTc/GE
gQCHFu5JKjDJNBRO0mWP9FrrMh5smzaKT2QrSonSNxoonVk74rlhQ5tlliWAN6qiuOIVO9EVV126
Wgc6VX/cU/0xXZK3RWXD5IRSalQQrzO7Ki3dSTYAWMu53zlZ+4OrXVfFhrdm7iOoKlFfR4yvdjsl
frmOj0UKZEMGfEyuKiioaVRpRE31FtQfAVlzDV+3t4mCr6yOqCDUjgEC78v/mP7zkcDmxsaNY9FK
zNQfZPmjsfhthP5SwKMwL24VKqzviru8Td+aypdgll77NDwZCqxKRupD3MXYYiMYucvI/2SNZTW7
qXexppvJRWRlirAxiGg1KeUDYqXDiWF/up0YwBxAauwJQE0eFX4rD4YAHQ956CDQdMs6zzZABvAz
KFePg+y7I/Wokcq+dlFM2J2qoAbOFZWCpRUUqA/Rx+1kdlXlEteJHXXT3dKny7DiebmjS2oy5Ln1
qjB3II/tiiPZaDW6ivxSQcbV6hzkvgiz2u05b3AojxtgZR5pZH0dmoMwdQ2A36DFXj2w4kgwywkU
AsfKgYY4oTTJNuwa7utPdM11nO7IXSiCc9RAfXQPmr7xbD8tPdBGS9twu77/OTMTr4T9+p5KFKMZ
9GPUZQrpbDZWtm3V6Ky6NGrEabGnCsYp8zNwkxt/M3d1prmCG6ciSIVbo8z3LlHfMwsReahHI4uP
ih9l1cs5R2oMdYge9VNUV6KeSw1RExtZvx0CjiSh8iTbkEdBsqM+Lbp6L1P8od/8/dbM1M0/bs1M
Jh1HCMtkjsmFJXV1SPuwNdM0YdZjlocH6H2y0wg8tOlCi4EZaXnNiyoSwAqCYL5B/Gez9KcutS/5
8GRMMb92oEMTm2bAT972/Xq79GWkQRtVB09VBE6uxVY3qMwdYyTmzbx0riFYCg41y6BR6CfyeZLJ
N9/U5h/mnD2ngZQvCOzInal1/XGuAvsxC8SILFWn/wjadhcaYfPVD41yO3exeScKiUolCSJyPg/z
DzF47TBFP2zflh4INPKr4Y9I01uAqCPAWX+rTJzTLLxaEjSgFueDBpnxPPUCgNYOlkyfzCwNTghi
IEqqGr0eYsDdED/ocPTZihh1Z2Sj0dGIuh0eqCich04yoCVqSlho5qlr+WWxQZAscdveANJjGPtN
MuAJnVO81zdQBmdGQ3NqVQiXGpzYUeWoKk2VaVYxXpuPd5EK7yaq4SDWODSInrnLIqh5ZJum7JCF
eF+EF1bmMpx+l4URcqqO2Cxlbj4hFjmhKHyHaAUzN7htlldQGZTukID7L4Nw6rVUtjZDeRj+6Pav
EI+jw+JNIxagXb7TycMyV82gadS1O+tew3PuSKZlEbpkhXNkfQuCKtvEwmSjVVC39rmwoz3v4xiV
AX54Hd8bA2i3qzZkkKpojW53M0DdMEAiIaig5UJdmrH6WbZmHjPgE27sa7fTIteRECz8q+mDPYUu
2NiNPU1wOgihhyFISFamZlSYbISGyoYAxczDZngnZlYDvhpYTQt3M79kKPnNQe9QZOP3LkIGpmnK
8Z5ZKfIilehRw44BRO2vdSLyF4fP1RGw9WTnGGX2PQNzhBoXqM90GWqjdVXtC2047JRGlPE6Efae
lsNQC6K6Io4RkwiiwHYBG212PEBtI6QvMEev8nuT1doRgusGokvKnUd6dQ33tBwZljG/qu2jZbcA
+SonWiMPrHyXcF245N03WYrUQ5GEL0naxk8lTlaGfl+VnQHEfMEf51FYj4l5KC0WLZ0YqscXs0uP
NNQpJ7vHjy9xaqjTqy7ZrN7muyzXbIT9YKMBK3QAtUr9FJWCv9sMVSCsWUjp0HrUlCy4jkOhndeX
ADiqq4P2EYzX/LGMzPlSBv2ptaNTMiGCHGqGb7tdHU7bmc8CwXMEDnpfx1FfXVWZBQyUIaY9GC7h
SEapg0BocqzzYnO0uD2nBod6AWYsNgTiy/3Y5Za7vAANNXw0vLQRfEvdD6+S9s+IZdanUb0w2bN5
iO7j/oCKSQmlPmUvi6k6mn34c7FVQXv5+0eEIeTNI8JA5FAyy3S4xKXFb2I/uN8jIFT2QEUvRIuo
nE93Y2N15at/jMcKO5bU9h8gBGeCOxpZIUsHOfU4TK+1hUdJBebGDx4Is42vZRY2SGAzifuBQv70
I2C0ogGDhoIJzSFioTRK+gg0OneJPPJcRxbw3Vk6dX2Pn9aDmLV210RDhCeR4JGXTBBITAYhtwhj
Go+xakaTISM2a5kCUhuPYVR/jlA7dzcK+7cEuh0AQ6bG49Lo2r5pzBiIJpjIna5oHZa0GIBHVTT2
AyLr5R1TfGemDJGSmmNEwCqNqWcimM+aSYdxuVT9QIkX/uXIdG/L2fjooPxpZZR2vU2iLk0nG3U7
HaAf34fMJw3QKxRlj+fshxf7d2uhBPmxzxNVeYHXWJf/01tc/x8F8hEHxGzu1rd1603rpFCJMKDy
jJpE27+MAzPdkTnZV1EUtmeC7fUOAF/n8ySlG5sFhK7kNO6Yr8d3ArxyKCcwwdxIl9Rw3K0Kd+3T
1RwCjzZxnA9SLXqbuC4xSscMdzcjHFUSXtoFjtdBp/IBaYcfE3YPx8koY991DFbvEt/QAUNFts+d
rXS6ThnOcwps04pXYPNKBBT1cdcgtP6N97+STnMWsxiSfGNXtr/P2GD27pwlVu+Go4Yz91AVu57h
3ETdWNnoavG0y9I/tyxFhYcNlnd6sjSg50GYmoEiSykCkA4A74BSAV+38cuf9PFt5F0wIOJmA3lg
PngV9l17s3WAazbjFJrizr6bClCWIe3jmZkRXEDSFjxUMaqCS5+b332t+joI1j+1fMxPom7HLdnx
KwVQuAZY0ge+tcr5ESic5DnRspckQ8HGXGuai9M+Euc4w0sX2MJml6hz+GIU+GXdgesOdQGw6fZs
XVvT15D0iXTp4lbY7MhIw2Bi/WoOqKRKXWv5Z4y6ZF/Wmn8nzCYGhVIhD32vg3qE5/UOiaLkETf8
cmPJvHkpugzB585IvtlZ9TkRSfurHNNNnkfj3Rjas9dpGrvauaFvcWrCVk7qxnWxZRbyUNHQH2Pc
/e/arnobqNWVBRGyPYQ78O0jPzLSPIhs/AiiWj9UXRhc4xic4aiRC8Jwr/uQAFnyRiZHWlV1lzRT
XUT7GffrK2WRQjypUaIX9Ailmw1PLkxarVuXzUM8D9O3EXjlTQIGtDsTU56VvSujN3vcFA9/f6tn
Ovvjrd5glgAniGHYUHFn0rRVIPfDacDRQ81GktK4oJgjbo/iqx6/mk7lrbVmNyVqa+nZv3UBUlQ7
qkVCA2f41m9dyEfdI9NcXHo9bcGGJOQ5kcNj1o3tJzJ1Rllsedd0W+rSwF9Myv3pkRyoadQkR01a
F3qfNFh95SJ8ny5JoNLC9rRIxW+UDcqgKwcRpTkMXURlqiMZmYEQUDz2PagyMqEF2z+J+iH2JBE9
OQ0k8UfFsTnVxdKlAZXlnWPFJcJbOdB7ifhplQ7ig8X0pQhAqmaAIfDRxPNvlwRdcG7AUH6Kotba
x7PJ73tk8lDSxuyXYJxqAPIG8VtnQ2oGkJIA9bbClcNeIt9wB9KQqtusyMQ0TuTGapAvCgsejO4K
V1z6LfZ5NDHq2X+I9Ms/pYksYVu20G2dOaiEN25yx7FftBUO8v0lkHieBCb4ftxqrsCAU6SeaQbo
alVWnCtH5CABRv05dH9KyCqnmbUhIzUazuk6ks2zv0k4WP78gplbh5szQqZg9XYJzhZ3UFTp8nn2
qGsqwBuh3sh7HcAfob0nl3WA/GjGulSohHz1kuff/KYABBJ16U9DpOl7S0SQHbZt0CmAosHzdQ42
iuwV/GjlgQPE5zUKjNG9CyjSFdlQdZ7sba14GhvnTWLx3/p+cEl9Y9cP/ezG0xR5U5Pp59K2xOfG
/IUnBdj2JESkcgf4vXZyxlfyqsNBP6MsX37m+S9LeVUTCmgCDngeeSExo0QOsBZ5YS0yr140idZi
YN49/4dbi8Vvby0AjtoMcQbLESZDtPePtxYD9PFdKK3uYs2N8HDcztWZGzJzMYPAuA3GzNVGV9k0
eiBkjK/h6EN0jvwYYl4f/JCPyR6cekJ6uomvnYiC49BZjVuUafaE3zqBbglMK5BX8yIjtvdkQ6Wu
fnb6+NuCw53t+otWm9qZfFsGQs4UH/+GfOu8qp7y8+I5hIHE0aE2l3U6BHzPTdx+FQnKqbwpyl6F
Aw0ZWkfHUXFfGa0Gzkun3hST1RwbiCehzBEb38nRks/Iuu6Lypi+DV340V6CLIHsssw/2pV/rCfz
Nz+dvmq8wfPauoKIqv2ErJT/IFjxJULy+NVunGKvuMh3KWurVzOwLm8lErFpoYgk+FmAwu1CKHzV
m4PAvxBE/32Mz63x8t4jgP57730eCMU/rEJrvs8D95p/oV4exMsrZAnKvIIAJW1qqX83OYX73709
erPvb4E839/eLBpvzDvQQ6QO10O3MkrnTiuEdq/1Q7bJK14+BcixIJHflk+5br/Z1tH1ivy0vjH/
w29B3gIfFMRGcMdhuFUiGXp7oOoGlOoG2ZBeSgf8EaxF1MglPNoCUgOR8d6w2hmyaL+j1UxZATPL
x7M218AjoRbdA4Wu/axpQXLBL+tXEHP+bE0CASR73Dg4kD1L1YDkCQp9U/aJHKRT/Yh1u7osvREU
VH3XFkdyRRgMFU4hC3bUZUYybQ1r+ArWwtQFt7n52OWd+Vg3TbYfQw1FdspGTRtWcpPUTrddbVrn
J94UOs6ec/7mh6DST6OT/NSZDmAnKHDbp36AaJNaKWvy7LFAUFS9ClnmmlUXlHDdrSuYKjawvqOE
8xCA5SA/zTqIYYqm4Q8g3hgUciIGNiafv08dqnkaP/0i4yg61H1U7KtSN15TX/fIwQgyYzNy1CCP
SLx+MgW+NjRAS2LDrGkhYClu7qfO8T/cFc3bu6LBDFvXDcu0LAuVwrfh16qPghGSrNo55NBWWkvK
OTB/XJ20qFp8ta+l5Tc2DrjVRogABe2I4bphFswfxB3W0v6wgFSZLq1pGV0HSEHCyCCQRnPXAROQ
fObSCI/SFqQwzUNLdYyFjjqIJEblRKMuLdS67aQVTC4Na4AcJHu67AC2840gOOG99SddYj+QFVr5
WoIR1isinu+Krr8WuHX/DHh9c6GGxrhsfs5zezM0wjKroT/4ACGVuiYfq0O9tWVV3pN4g6CdQ4Vz
JixLh+z1liFo/0cL6ldit9EVjLmQrZcrIqxMMd9Sk882O8fgPW2J2xYoDfAUJo7xW1VozuGDn5rm
oORx27Ow82aB2kRW12w74KR2Z07HldUyKsuudYkslVgu10ZxvcxDuesVetgv6/CJD1DXxvYORW+q
B/26g4+sL37JnQ1yGhHt0hTC5gMqemuXLqnJlZGuhJhBgRd39vZ2oJ+e/v4Lbt+kFwyDObjBcRs8
Fsw0+S1uyG5mcHs7gAbnQYF8MeitXobCei1jw268T9CkTZ8jMKQ+dzkDsw6P+V1rdtlzEpeofYor
DvZDdHUN+nSoyMpQ/oA4YNtJxY/fIsUYpzhHYk9V7QnSRU0R2QjhVfEd7eMJ9EV2vSyOKGtOxkc9
jf09jzqtLRWx5jbUfo4tbku4+30PeAywJ2oRQWPy3qVRpO++t++Q0eR3jwUdSh7QJHmMkAFaUFlg
CWWo1QLAjHBcwszZeZDpl5EQAL3Z4fCt92+jcTuyc4fRSqIA/+8/BeBsbjZfBpP4TUuDMckQpPsT
1M5G8gdnBeRN+8SaQUoCnaLZC5K+CcGSrleo1w/4+KOa9PhaI8H2ZKTZFsoN7QM4sponrQxNHMW6
HsG8CluXiM3bQgbiU5yDQWvMHROCZY34lJRaf06wmQIZfp97s6xiaKNL40DOuQ4ScvB+HvqkGnMk
S6ZsU+aBv5t93flUpibfoXDT0b/PUa4/WnPf7kCH3R3myMduFlR6FHIJw7Ldmd0InEyNECOYJdwU
Z7RvZF/9U2R8V/sf/WmdvEt+DgJyesRuoyeC7y3kiT1OzDZrn4bzDPzdvDf8jQ902zmI0fAph7zs
bKOJteFYFOmeTDS4uhkpbpqo/4SfEYHKSXQiuSsGrv9/xq6ru1Wca/8irSUQCLjFvcWJnXKSG9ac
MojeRfn13yORiXMy8858NyxL2pJTbJD2fgq4TbgwUOvvuoI+lnUhd30alxs7ZzimhuHU+l5Km6Or
Xw5tGiOLU/8xN+H4+lCgMrYe04ZmPkF9cZ9PHt3juIBXqPSh0KPan15+Cp1ffgqYp6kJt6XmqXpE
NB3sHitwqFAyOkRR9ypHwdZt3ELV1RwJrnoE1Cjj8Kk9h6s5+lXNINrW48a1mpt6+ryIrQRw8Jj9
948+//qAhb41ynoAKznYclnU/FLfBNBZGnYK9nM95GICfwqKHPBQLhchwMdP8cerYhTvfbdX/zOu
sJCl8aJAPuTBI84N6euUQaHDi6S5TlTixq2eCj6kr4bqjgB+XRPBqpNEkdFPijCA67KL00Zptc+W
pCBqQCIkkCLaGzgkLGOlK2LW7nc3ss3klNJqPNsTbp+LMHB73yFhfQqzTJFHO3YfoAR7J6EwBtwj
3torStjSwKrqvoNsw6cBPQPOvO8zRgsGB3oGOJaZH0oMTNAAnWcEbjC+pXGMpQB2+vf/iecpZO9n
iDk3UXemroM8gW1wl39JE7Q2lT3jxXgaU2D9zUHCPayO3OKgL2OCnDpVl7QFh8DXL0ejWw053FV1
CMm68sDh+Po+71N7jlazdeSt2QRBu7ZQjvMzpcYfAeW5KpyqOMeDUZz1q9aBcTdKOunyy8AEJey1
KHGC1gOJ2jHoV5AzB20OR3GALf5aKlXriTGI9jEbrrfVdYRn28UxZ9P60xpqJsfh+a7LNrdwvYye
U/c5ythAOodDYhzifBjuqjKLgEEr8KTiGRgcqi81m9T0cWqpVM22esoMgNKKbGQ/Bzvy69iyYMGa
X2kv+bfSBl4eZoXD/dCDhN3AGHxlhMEB6M+GLeu6eIv7HupOHHegzT80gbcat7beGQKGviAjvGhF
VhqbATUk7C85hba+0oDibQ8LKxiubzpmQt4TnzRQUM5zBHQEjU1XTtTPhgCxesLHrMntpk0LceK7
aRYjY+yHo/UsYN+GVNBo5EtNLYAbDbJomn2g27fhmbiQso6vCU5lnQ+F/Al2BjBHgOCkVyxdrZIx
z3Kd6lACKvnaZNJbmGD8nRwTZA7g0eqljKbhe2cuNXOxUwFUBWSZFeyMOHQPmv8F03lnDd42HoqD
4nncmGEzXWxizhq0VuBHFa1OXz4Fio/hm6UzVPOxTmylEMuChfIiV+inMBQvREwwCNMta0KXunQa
JjaHQJpla4bp2RuYc0nrPIJhJSjOY44H8zCm1Wqo+mk19rF70SHm9MLw+PYj29oym9nXwLXIsilA
p66g63kVgD4e+7J5g5xuWi9yCSBkHnXLuOIcmRXId0QppLgh0DbtBy7vdZfw4DLql5nT7i3PeMCt
bwKqz4GGdNx5l9ss/Wrs3BhKwsnjl/6ugcNgbPZPn5aE9Bio3637rN+01Ha6NW44uy7Nv+m+eRH1
c8G2VO5oYr3aIoS2bNMAsG8Z1R9SaYncwsArTHeuFXz3Ki/cpLAx822F72uUugW81aCiQQLQD1CD
/tKvI3RfEo35QqIuuXK0UIbuFEp8QxrGPFcHfxqdJ/P2fZ4O1tNAnHAWkNvOoRwU7Tk0j7+z0Ia1
XNbRp1bIYQmQFzn3QzdsBhlnB9SxugOEhqtNDDzk/RAOzdJqg/C5cnsUIfPS+J5ycwtJ0Ej4XRX7
KM6QX17OviV95H0b86Fe8CSr7iCLAhF3eM4UgVnvupG9aP8YfbkRuUcvW1OUCY66XzaoI/k1JIgX
JG/rFW4N7zzuedjq6p0T2C9z3G09tUreyfdV7GRdVhuuILEUTyDoyTjB3HRs17ubwPTTg5YGzVb8
cwSv8+AuTLrdDSVLPiJ03+9r1IokX5rlTxu+gshdJAewAZGGB/eRJgw6HJmTzn2aFOnIgWFH2zq+
JUcXkvnjRI89M1F7ZemeuJlx9NoUUvbzcKBk7NVwNkBJN4VfEHWyk9HIDtqdmRmh+on8j/YizGqy
RK6WH7W4TRHA17xHORPbUQjj6IseiE1YGokQcN2p75EEf9fI+auz0N8BM4djFshs+9lL4XaO7Gnw
wpoRajY3H4+/LDuQZfJy9yUa7Hrzad7szDBioqEmztEg+mU+bKgh/igjcWkTaLRXIn/s1MWpjBcR
m8OJYfv52FpI6hPag0PP2vyxNtJsT40WAnEqtk07canaCIQvDOoJv08nEYjVUQiyrtmnqwASpNvO
HcZv0E5dp91AH4OONnd4CrQQ6UW/ocJcFdarZlPb68hL6GNcVYuMpf0RSvyQE6Nk/IYcQKo0pr2t
SJN5xVitWPLgfUXdr99Yh5EM3IsUjhBIj8nHOBJKcKp8MYgdnhJkC3zLCcsXMwzqjdNJDuwNmk7F
5CKIgRjXTTfxTqgPAnqg1iiycKm7RzuGfptaw/xYIypw/K0JX1YpYCtz0kElE7oC+n146M9dt36k
z9jCCCCcpPvmvMSQgcxi2+nL3JwEB4mihxsLMo/nEpCowJZ3ee1QsoSZ3J2bTOY+pB3yw4Tz9Dy2
+CxD6mXYmA1wx8u06GNIN8lwhX0FPBoFKr0w/QrP+mJC8WhbNiT1q0wUwdLNRvwlza10+/cIr0E5
3M8T/ge0oMPd3NRzYbRsLMEUwENWRcsoE/OiMen6ncRNXofd+nVzav9MrNgCYh6u9jWY3BvYsCJR
FToC6jUNeZSlLO4CkhR384AXy3IhTRcQVjAKU00r7PgAiQVA1oOuhP75rQ+k4ARAdFARRx2jh/TE
j2jdMpvqULuBu/dWDP4Qn8Ss9NfzvRcPr+Y86G+tB0OVvjzPSlX6e82X8KCG00NkP4VNQZZ1y0F9
BZEVuLMIKBvA6Qe2dY2oO425qogSFCt1QoPFnVxwCEGtAXhBZ240c8wt8QEZ8mmDBAzMxRSjNlGk
2y+2WIXbHyCNWu9uPlj6VQsCg2Jv72Ge8QBNiRGf2cm7xF0CK1+0ZGePj70dn4I06c+6i7dmuKBD
HQJxjsEAXLEVtmp8pUenuEadss1/lnZSQPwyka+NHLHXtml4KIrOe5Z2sWjtUb7GBfE2LSrHax0W
u+ER9+TwMeFdegJMNpnDiNdEi6GVJU53Ab8mORTuc3yAS+o4+ySNu0tYGU9ypBBshVLDhSJBdXKo
c0xx07nk6kKqiq4KaUerW59pNhcztO2jjkhdcMnzJhvABDv0JrWfBoe2j67xqhsSAuNXAfqwbtn4
n1zBMIOHkuBPkTCCC1geyznSbeQFdyR8swP+iFNglUDpLwIjuSQRjqZukcPyyITukz5DJhSF2hC3
sHPrkOk8ZrDMCwrmPuFU8XQTfCvCBE8jLT3cO/DwCbZaHA7+ZC02vUbFNoBJTwCLWfeouefPcWHE
KC+AsVaNNrnYbZv4GoWeBPyegW71HELbeY4oxzS8Vm31/45Q7xLY8Mg2E1quRghZ+PCBoQDBNTAd
lS1EQcXQr+1kCKFdgof4EgWkcSXFEN9bIoNQiXDj+243NC056159KXKPraiJTff7Qip+jOWmiipY
NanWHBcH9obAmcTv8O0pVmPMX9MuFXu97BzH42LfG/xljiijlPlZT2AsB22e9x+xryUghWoBCA2+
/4hzm+yLLiLn23LALbBVPVAUBfUEwttNoX4oMx3CZSidakMK+eYYeFSVUcyeVItW1adWIkhz12Sm
+WTZwzzWBJI9FVbzT/M+xqDhWgB6SHad7eAz1/bfY0/iDKBaJgpMWzeAEpRuDnbxnLkoFdXjKg+Q
qAOCSUmRF3BbCuoSEOxcXkd7xPfII4+ermXWYvqeNFl9bNVgHKbvC86jvbWKPAsLlbRf5JCI3/AS
95GEj7PnQJv95T7gNjE2zmV01P4Eur9iUHajBRUrbUmg+yaZDgfC+3sdduv/mJ4GBJIkWdmv3aFP
fAvl99d+Mt9f3fq+vConEb5N0JOeZ7h1c3ay5tBOpXXqh9F8BnN/kzpkuEDhBlmb4cWpU/NZPfrv
S0GvnYqB3Cg7pFAA9DmP81MqjGYFpmd9KczhCEMd6wXm1M5uFCFOpMrphExuujQCkDZ0E60jj4fu
ktUSojxw67FoVAYLrZAw4DcPnkLZAlog3GAxaynULE+2owOJfaSowBWn7YmrH6ynHogZXFy4VZKn
uNvo3ljUNnQNyVm3Gjj+HAWD0pduplTSbYkb8lI32zAzVvjjF/PU3C5R4QD6f+/YtbslHIdMKGua
zAedGRuKBhC7AbY+HrSepgFynbBK182aDd6dML1fUeINW9zzoMQAi8O99CCy29dNf2ZQXzrHEHPZ
lDR0gKdF321gxL9wNYCDvrj16Vdp1TdLA5YAyy8DLu3rxei26VoP3EaZJZVfC5IJ+i31gH43VO6+
e0kHhKz6USLuTCfXm6aVPb4GoG3gs+3kR/2qgd9z6+uXYYcR4aGw4ltBliyMyRvhe4NOPawvsR7W
L2VmIzGXS7JktEhOZt/dN25lb3Ur7McECq/q3q3bbHC8QziFQJthQI+m0FL+D1qH6XzB7JqceTjt
utS2PRvY3a9AHMf1hNWXY3SidTH4M4qqh8s9Nnj5+oaZagsYcFW0v9OQqRHiK8q39+0WkP2PSYAS
8XWL4jjsxMJsGaQKga+cePQFuRJUvgCO++iZuz9CA/hcub4O88QPpykXsQ1F2tEU57B1wsfShTHF
NEAfzGO5eEStisJEawR4QI1OlhdcAfpQQ7oDVhBIbZDG2utw6jYp7mkxfl0VDt89765q+Um39CzS
xSfpTSlQHMzw+zAOYWuGj7zd58G+hi/VUxMn5RIH5Gjbqmaex9BfsiCzrYON2OVblo/2QjcHCpRB
pPaSOrhszOo85fH9HNsAP5LB0hA3kLBfdCmeYqihXvTbTEb2ZJOgv9Oh0sB3Fo99YBDVm3LB/aYj
GWA7U7DVWGg8UsPl+HtTjwJHZj7pUVI7n4MhUPW5+U9zqwJaZokstnVAsbWHGeg17Cv74EVO/YCE
WPOguuxM2IcEp4oH3V9Sc+7y2maZlwmUDUwH2s8Q8fPOfWguIlftzpPOO0/qIqICpnyD+6cOuPXj
rCZhWhRkaz0wL/Ix/xYsGmjtDRPtljNJzAXMJunjNy3mr7ugM7EnTV2cNW0saUbQKFO7Xd/iAZd4
062qjo0H1kJiROXhuFax0jx/rVgVSLBH0xGUmkln33RQ3hreWuLss+gKkZ3trlQfnGJ8a6B8jj9f
N56hr56d2zQy/FxhelokRecBPSOC1dWnGVFgjeegyDhycIJutAsH0hvYbHmPILybT23+qfHXiA6r
yFaH/TVnaKILMAYe3DZBDB3tnr0Y8VjsqwQJoBgE0DUOBMV2RpjGE/2mH/96ZwBKwppwGpx1K4f4
wEpfdFMPqAi9BdCbBPCUDWR5qNjrpn4FuS0gCvWm4WM5/Q4QFX9fTgdH+KCf3QD3DRvfZC4kvpXC
cHddy9MFnhzuoxNX0yljwx+6xWQGRXmLTvDwcIJdRMboURJJscFSAB7VtJKsPAtsLvKyA04wmaJT
ykDOAosseiShWS7HTFHMKhI9TjVc5GJI7fh6Kkuy/DiOwxLC1MUBoN2jrMoefogkLnVzDExkWUie
Z5t/r38Yuur9W/3D4Y7hoSoOgUkTeNsvRSlWxqWB7AUe0iEp98zE0cUtyU8vIGvSS8gxwkFh6IA7
VKpGkJeyoD02Meg34ED8A7eHPyzihW+Whc8Xalv2c0NjZBpyYl9HSaZlDpzVQ1nJcF26TXcXD8EE
My8e4+FddbuwmsI9cMbyAJ+4eCsHauH0mXfrkZACLA4Rrlgt2gUIikAWYLu5cOpBvrggMwIXY5bf
7TQ8wSVhDP2iu9C2jKA63oerysvgtcbB5GZqy2UESgrEaZ5Q8i6WSTAWD2Mr83VUldOJFMTYisFo
UK7sobY4DcbGCmMCgVAUIswEu+60ZeGO27Z5gOKT5xtBbT5bgxNtHdYS7K3QHChonkk32BvdzAtU
tODs2xx00/PYs1VW5lm3Yrfz4T1gPfJaJtdaxOAaYImQ1eXdBCWa+Q36wthbGbeq77ZtQQzRb00o
nKO0jDpTl0C0TYHiOi+2/YJP1UGD0JqPZi+QdkWS8RoE2UM3ZMNLOvQgtXcTSO1O5B5NGJWugMhM
vqE4cGcYHf+JBNcDYA/9S4BTwUrCCOIIRTvnyKPUWDIF/+zrfmNmVX4/JjS7ZyDHg2w9HiXjOPJD
Eyi7Jx5cFxhcEze6qYM/4mJWdRtKggg2wPGwIjnqeaYNH0/dtCCsB8UDsGJvo5ok69Iaap4kSo76
uSMssmBhKa661WGbemvxKVyW8NQ8uAm1gM4E0XGCUUdi4WmHA7ALI54+Pw4N48sBVNM/qPH/johL
UOFGML7/aY2YTtZ/ISWo86U0iZokBFc917AZwJR/U79KZMUtx+7Lo1f3/uRZoPlJPBNJbEbnAU2t
HaWx+97/6ApgCD9D/3WEWmNUvAA902RhfFYRutVXwCiVTXHAv7bYQyU/WZuoPn6D0cCW4zv5g4Ed
4XM3rB7ioUZE0Si1ufwbF/RhElXz0JcRzEBMsdVqNtAEoPvSmPCOSvOmg8EJrF2tZKeb0Pf7NMkI
423BQN+AjkO7jgOFDvr90hjAxfq6E7bm2dZu+9M/xd36KpqfABSw+BsSIr0fKRemmFtsW+XTN926
SUMYDnyahBo0oFcNt5LiTnfdwvTMCYNzf8AeBhQsfLe7058vd+oUJoPUd8j0sCMt2bCs4jL8PiVz
QAPozULwqr4TDkCc/xbAg6rcTZ63jADTo9n232/4f6t3O8yA0JWtFXAsi9mqHv6JVpFjL9GOriEO
sIRCbsfvI7nPusR4bi3Hd2PaPTpJMV2D2FyKktHnfoRNsFnl32GkQZ/bevCQOM+h0KPmeBkYCa6T
1LBBRuxYZcES7xBv5xVtcO6pPQ0wg8JcdROkQUDPH29HA2fJBtjw3gBTUTFMSw8K36tbX+qZ/Azd
QN1zw1ClFPTXW6ge0KFNv9BZR9lDPtS2QInA16eEaU9uwXdUlrQBBwRJcV5Zr62srXPc43dBkkj3
Qv/EugslzkU9XGJeACsytpMBxXE9mv6+ROkY8xKdMeglDLVwZNH3JfQc2jh0XiJUmfrbT5G49Z8T
DcLdrTYH6Pa96XIUqHTR7lbOE56ZQh4XPGpd/7sNmCL5j02B+xUT4XAPSAiGg5vBTQrYyu+fEV4J
i0/l1Oyx9wEmUW3nO/XwgfIUHjSKFtn83gQ24n1U0yJvwU1tffcoZKri0spXLaXpOgw8++qRAOYT
VvICcQH7OijTLGj+nBy7hUip6oIB7Hu8HkwAJTnFbfSiWx/xuWXxu3nBqu5hXjVCSb7gnQHnjCDa
alClmRIUDgf21kJl6Fyri+5ndd7oft3qbYgMeDJasNbN105vJtdqCjw/iU3gdlE9AEAm+DMboWhD
YQgUSGWLlCXO1SSJu0q4xGOyc+geycIOnLshUrdDyA3xMX5l2XjJYXX5Z5O+iSLOfg24CftgyMXP
Kbgcy9SD8BxMB8Od4A65hwnLt7YEk49WQbymEXU2hRycbynQ0SQfkscw5uQ//uXsKzjSNcCGsBww
arnp/R2blAy9ZUw5siWudLElGcmpM4CYS0VLV2PuEjjKou92CTqlPmhFP29d+hXB8XNpAsS37Ivx
uYfj1i9w7uAIjSS075XNso158HOsjbcgbMWrCWlSgOS5dZ0i2N81XZOca+LaG9kN6UG0ZXwYBctw
EEX5vviPeyG2uF+esKB+MOrgA8hABfHmzfGnm2FiM4nteVEfLCDYj4ANOtsOCItdGxbgabt2vSKG
0T4SD6cKqEfF3ynsFCtwyLFHK+Ml8jfkR54Bwmo2qG2bjNAl7ZrqnPOy3o6j68IqyqlOwHdbyLR3
03XAHdOPMhPb5gl7J72S6OCuAN/4X1ORCWhI2e7zGNrlkuFPfE/N3tmYMpZ7bAxN4LCjbM2bzr4E
CSzrAoAz3lzHONuZDVFBk9xLNxB/emn2XQhqv8AAL1joJSI4RtRnfBMljEeGcVOAebO4meERs/qX
vkb55elgHVdGGcAfNoz4QDlzF1UtkN0f+vqCerk91eZDYCX1heNWvksoHHz1mBhG9y4dsCPDv7J8
Fjh1+xkf5R/4G5wriRqkb3hPgRE5+JyMSOk2rvwJHew/ggqfkzIA3slFzuIOLg7xQmTRm91AHbVU
iqlFI5EMB9lStzoNi/2tK09QBy1gNLEJRb0oKorP4u+vYpYAaj8UFYCoBl59Gl1Bfht1GbPum4u0
pPmkWpCi/9TSY3Vfsqe8mFaWiqyoO0fqsUa11Jiep8dKtP5/8z7e/WOeXgWwOm/ndWxY1dE4HhyD
DIcyp6k/daU594UgZsD496+Ljrs19SvdJ1NIzeOMse1h/VQB/ob1inQA93WU5mqOG6ufLnXGHXWG
/OIABL2JhGgWuiknL78k0L9cCHeCL6sKaVUfvgK+Z2blve6KvaA8RFbzQ7e6MAYqjRp0A+3F5sBC
GL0AqHDSF1M6E87lqt0g3bXpcGYBezA3TiSd6InqYd3uDAHo1NhEcPn4mHNbKEyA1IZ0WLSxAIHe
4ZgH/i5wKScOwO0B6vv23q7FjE0vZBKOu7Yr6bocwaVLPAb/MKctdyMrIIEXuumpy8ursOBMkjI3
vN4idB+EYVL8vOVVx+sL7jv/uEbsFHdjKp46O4q+M9YsnXiwvsGY3l730D3YlrWRPJVB/qADBLz7
QFnHATKPHahckjZawvpZfK+MdgnItPUti0y+gJBlscPmA+j8sAvWoHgU2EWiaVhhdM1QB3DrDHAo
1YW74nuEHtR9v0foNUbLLpYAQtV3NeVX4BfA9DQiuRNQz7mPUdtZWANzv8M3zheo2v10G3BfgBkt
YQs4vMeWo7CPQ5tto7QeFtCl4G9W2m5JEZJfpWUBtRBUr63XiuWQ2+O5AU5yh4xUtTW9Eh6OahJE
7/lbC6A1HErbCwf4Bv+YJHksSLajObe/SZ6C2W0PYl2LgkPWc3obJ+JAdZ+XDy6xXnQ3YNoE9XWY
ksDy7Oyl/SJllfNgxoQ/tIXt7MvC/llDEzMGkbIGdgwqt4EbuzsBNPRrAg8fE7p0kNzYGQaQMils
U15pbf6E8gK7J6Vs7t1BhiBnIwzGAPaSQZR0B5R7hMn5lMiXf9/NG9ZX/pYLgrSN76bn2CZo0l/l
LAM7gIOmacSH1pNQCvKNXnmkiHQF2z2Qc5FCWblicH/wJEh8aGCYz7QF+Sw0kuEeMhFAeDOrOQST
xCVj5UZZxN+3VgpDiwkpHzNrnqwOySp4GuQLAB6bJ0dO8oBcKPUT1awcwEJqu499Lw/bp5Z2wx32
3S96qpu3+X3hhic9k1g2eQhaD2h+TOyocK95/7NFZmHZCOEsy4EVQD3i0k1heZBRH8H396NtZhEw
trc2sdsj5Ulfg1wppLGQioHZQazxvuVmtgEqjfi673YxIWHC2rhEXgOx+vIp1u6suyolr2FGIARR
R4CbZq0p1iKB/AIyaHTEtnIkywG/PUrkA2WHCvdb7VeoBUtv5he6qS8T99iBgOh069ITvsTqMAjZ
+Et7SCnxg9pw70eDnZrCKI4u9g4ENobw7gI0zgWPV7U50t0r3DfG9zlO0JFtRRIoO3T4Of2wKI2T
F3hrvdg8B4fDReiw8c6joXevB6oKQnM0yhkKhBerBbaN6kx5bzLI0PSX2UdR9+VAdi7tDIo+nzq7
vgc9hRNkDlRuXeXcASOb5966dH8VKMP52DEX//E9+Er2drGPwwYWwkAm0pl/Ewvogc4OWTvGByfL
wMepxgjPIivDOVVUUOnNo0unSEsFUUbkOUQNhTdBHEkRcLie8e8/j/X1BAWUvwFlYuohu0rhTvzl
BBVHtl16cgKL3qHpcUS6HR9VXPSrWzMrKmXBViZr3Yc7Tbf23LJGqneE0wcITXc1zNt163ZxefeQ
RQJG6ipKX2LQJxZ1jFRilLEAbuCEl9sc+Fc/kh67TyoPycRUKSRCT8PceglIAyVIA2uN+9UOvfrV
DexrWfSvEOUuoUc/XVRfL9jl3/9u6o/zZUuuNOAohwKc4drYjn79yzVNMADz2lb7nGP/a+Neaq8C
TvtToyALOJ2Evm62GVAKrIZANuNVf2oVTCGH6befgJewrMH28iHrJ05F3CJpzLKDm9fipLvAWlbf
X9XmGbnQZHAfRBl4m9GU+aq2O/Js0hHswoGInW4ShyZ+Yo1gJKnRFA48pefWj1VTThcovW+5cMlz
bVHgLAvcGXXTjX7QcLC2lqjTRdwAaMchYn4uUCIYnQbQvdqWj/iSLSLRkQcdEMqyge1QJQ96EJQU
6DSn7bDWo5ORGEALZ+A45sQHWL6AtQMJ1jUSzWsN4HMCni+6GDdzPYqzwz4q0/oSJrl1tXJnpXF9
uJ3BxlQlROBTzQ4CYP0FuJPE+gH1pZ9xX8KDxYNd36jJYfVLnNb8orGuDITWlQwgP111bMnbVChM
yzO0xkzU5aB+JIoem6mRha9FDlzjiCrrDkVy8UpARTNlFr80MjIOZW0aCz0dmQOxKLI6woasS5+A
h1jDiVMdDEm4lX2Ar2uP4ojVw6MDgknBtov6FNr2KO/OUhlGk7y6Y5lBLUvhziBGG/kxd2O/JlC4
AlByRILbeqAwE77QMTTvSTu86W6Y6cm1FaXAKCvOi8z4A4vCCJtWRIlueOvVZCez5Fqv1YlxE3gh
nhuAqG04JO8WJOzkVQhczHZpWfgw6Qb029Ol1ct6o5ukGfMTIBdPCeVwzxo68kffs/YYOEJeO4Ou
bA6992mMcTpWFMOqjIo7HhsXSHDi2x+4ZCl5mT8kip1IvUKff6ad1+eArjal3Iw9vHgid7wjNsnh
JBANFvSl++dgsod7fSEwLL0vEr6F45d7nMOyiAGsBUnFVTrAmatgkR2F2PxXzw7Ou+s8gIUZjJ/5
a19HvwovTh5g+QO/G+AwfWtonFeLQvM0tMAealnaXt2ouYfHpfMaBQaEAuqg22VDJCEU/qSXieLC
2xDGh7Vuhgx/fc9wn1oUNg+JY8GpZQSKWuBG6SN54BnIBFfeuvfyH3MzbEsBN1TQmAu/DVtjZ3QC
6PBUjHhEG8Yj66S3jYJgWsDt13h0G0FPZuG96pY1eO1VlE8kRqTuwdfuCK8W86wn21Zq+2leTfs5
PLNrmD3KhdXm5ooy0lygatZeDAAia/gpnHQX5eFwzGnxiHQYhVR6YoQrPcHjFYxQHes5HG3pI2uA
dwnz6Fyak+nXKeSa9IBThOw8gnpypg37PGCqGYTAJu3LjNtArZZKFN2wicuV6dWi28GibCMSx12H
ZVzcFQX926v4Y3TgqcQfu+DJaQQEaIEtPHL8QfMMFBy83yoT1PykDg/I2QPkjLQm/sGJgZNSKX46
5BeIRcEvgbqAlMn7HFaADMbSKMQmrrbg1Ntgju1SmNlZtzlJm/yQYxPsISNF/NZ12zUYXs6OuDUH
HhnWv40SbmtdAfIeH15uEVYJ8U0aBV8januSK2C1/qwHOGYB7Ap7Gdty2nUHnU/fMcYrqsfGOQEA
89TxGp5FnU1fm7DBnacr+9OIU9GVBdM9kTmcAIJ8XHG4HG1Fj6a3hOfT8GoSFu9cA9ASPRmHrwco
+IfXHtiy3mzJOm1YB+yrx6+hgX955djsJ09P+s+UNiiaYq9gP2WegHtdP+AMJ2h7aLJiOQ7jtsan
B+c7ZEGlujQw34OlsH2vu7yuKpaAhDQbnelEQXQ8jA54mXZv/HA8B/KKqGT7MxemYNuBg7KgeTLU
QLrDQW5yO9NmAnA+QXfb2l5zDgAag0rBh0nN3O7CQSFHlKfN0KRA17I+Xbft1ODn6ePpGbj/5qBL
diS4GLD/fTQVPiBnV7Mb3xtRfQ36Wnn2UbP6XjY9q+Cl5aTTc9QV5XOeKXHHjokTUN7spS4gZxJa
zzK3hzsuIUKrux2wfiHIkGTrnvUDfmoB1xuGWxwvx/Euyw1zCch1vNRNS/XpV/rSWuN9n3jejqaR
cmlSo8LNgn0dRvu5rwa8emeDr7I1AtvA7hdn6UiYjy1qBY8dJD5RIfC6NW1jAIA5xGpUQAOT+qUD
ps6xAHLzXoJfMgwxnsak6q591ncrYKZxUO6CYWuYTqSUhvojgJAULopt8VA1BEYbcOx6hrB1huc8
KpOTAovHTQ7bQ5QiXSuL/wxT8kwgJ/9qpXG6yNICu69xCNaD2jRESdljP0jINlLbB9qAg9GTxF7q
UWgX5ceQQd9Vjyak8i6hRGJLTZXqIhx2L0NUOKBX0MP5GFncDretU5Lah1TWyWVUxtUWAcmiasBs
0815wDWzeYLu0xdzgnYDakB3ujWk8MeEDmjko24JneemNZDMD6vH1LDAiQfZISgnc+tAuxcGxSA7
WEb7q7BfDGEHVzfn3ioDW/2IRFSwx8EBDu61YT+g9l8vrKJo3uK8O3qst/40gNns6kz86AEYg8Rm
aO2NiP8fZee1HDeyhOknQgS8uW3v6CmSmhsEJZ2B9x5Pvx+yNWqNYjZi9waByiqgyTaoqszffLeU
1npxvhUscV/k3AuGdA38LDs6S1cfjcMxags0npZmOajdWu2UEZYz7nKDo/frsmQfelsEy4LXrDs8
A100loMcrk1QQlnCFfznWURsAP4QrgBrbJDX5+w27t+9kVmbKzPsm71TNeahTZWHm+uUnInDlBhO
oaxjHGvHOgQZhn5RXYMnGGvwy4mR/avd+42zbQxe28MIePbuXGgPd97ArhvqUHBnJ3PRbCLY0Mfa
du5wufmu+XH9Plrzq9GqxUvB+31OWLhtriR1viXqwON+bjXqsJkWbjArjo+D5RhrJ5oCj69BEf5l
dpA3voyV/jk7ftu+IOGO35jXZZCqPVLDwdQi0+saK8w2qFp3htUe8EgyUEKi+5qqvcXE1kqukTFy
CzfCni8wO3NXxTawsAXh5FVUoQ0LUJvhWuHBxh9xU/uZec7aTba4cJXLE61bHmB/NKXjFitHIBW5
1h+bSQlQqh+ULx7ApKuUYoMMdx8ZwWkYvd/i/oR49y3uhvlB3jLr13gPxU+83lY3Ua/Ah8TpVsNR
QiLxJWJfS3ykAHuUkA4xf6cuOSVULGKSD23wWOd68qRZ+mcfT9VX7CTTbZ0G9TGRrFOzQ+h6/mBN
nJ1cBX3rcRnFJjlejSBQ6xpHCKvWStLdWvLYpfEnmTBExWo2F6qALMbWWGlZ2J8FuyW90uRDQZh8
GXzrTZfB03KtsTzvpTn4dbv2+TzWsjCNkSndOklINWxZp87UW86yMJVmoYKCso9XsQ1EzNJVgdru
OQ1IxtUFZNyogpSIypp1npeDNOVQ5lW5aidv3qbADerVrUcGyiVpwJQbZ4XJytAo1Zo9F1bI71Y0
eHeKp6Co3KO2krFkFGwCbIM7M4pjKBmB8WzbFMMXjEIfIeyY+XG0kVEweatNGVeP+EBl49N1qZSo
7mIcN+d3JWnyLTh6/VXL3HalKr33vQvTtc1s9rdh2A9qaY5f2w5D17Gx4ifK7uMeCGWHhXnxiYu3
RaIcNw5xf/emi61O0bcKt+IN1YpFTT8qcaP6Z0BTXqJ4iL/NZvOvAXryPM42TxXPyyFcFvlrmPQP
8q1UDRwu/iOu9VBl+d4U50bng1rGy7deU5puE7rMNIXvzo0OvNmNLoMynMk+Y4ywFHykErSEjLSA
KiZ4lF/NeYGWJFbj3V9VUbqsy+9GP2MLQy31G4L0K3XBGUGSaVeu2hUvSFcOe1hN3dErg/wwBZkN
k8uqbcwgW820TqWb/z6z6+mwyxtVP98me5n7EzZASCUWbxI3AuOfaR9ah75mKk+3cqfcSSsewOa0
kuePO/cs7/DS3d4qR3/E5EFk/xonTRn8Z4wlJhxnuDdFOBboxCufLESbhys/Mltik+H+Z2xYuL83
gmVcofHpGy99zjend734W8tCVQxKrGmErj3O3ktgt8neTBZQv62bD7hXoDfvlkert4zHDBzPJp+q
9hE+DrOonUD3RXftBIRHYUs6JQ9KCkquAKf4CiHdQQVzav9qC/2pjpYltGb9XJPkTXDuzD7+1k38
Z2E4OF/GOX0bfROhiDHt9gLXClv8URo8p/ayMpSm9Mra8NYUMFcTez8H/39de7uzvNDt2vDff4a8
Lm+he39deDYkDQExNjDHF9o00Ap8Vk19zO+AMf+BpLhCLkYyO+torMeNoDI8sC/nyWwPTaNYr7NG
yqzqyqfZmqxX2NsxOERvvHRLZzxDP+/bWT1IE11JHtJjOSLczWCvD8yj6Zdo0SxNbUBsPG15gi+t
Ns7d59QfV3KlvNRiHj7AFfnpim07r96ynQ8sdvJy5qb2Z9mb6cnpS3b9llor26RSvLUvWQDbSKY7
bB93Ta9aJ3BL1jqzGnDoy8orcwwbAkle3Cl2E70N/FU96OcPUnL2MU3szfXdY7J/aqbBBo8a8DA0
HMc+hT6vkOhz/JIX2CgMrhNti9ItexKZjEy9O9OG4lcG4x4jluQRW55mg6lt/kaVrlhYl9V3lAd3
AyAUQI1dtHFQCv9ReCP6P6GevMeVgvMzTsqPo9OH+6VocR40IzrLPd0ex/lG8ZxL7ifwfWyyTqPb
6UetIpNDpX1+STQQ4Pbi6KNh4BrqxfCUebO/tlrt7EAbvTcrPAZ1vSzRQyH3hao29bzloC2OCYv2
rRKW1RcvsY91H+RPwogaVARzQPs+Cetp0MxrH2KO1S5qwReimhRsU9vKznNg6k+2beQrKdLVnvsD
LK3/bDRBeXKcgWqy25afiobTCOU/tQEsCsP7ySha7fqTgt3IOnRpyhdfmtOk0lym31tTflKo8bgb
NWyrXRFj576UxMWzs4rsJ4wsgsvNwZO5CTToFF6uvqHL0CWkgXKFgOL9vHAJyYWkDMuHWou+dApg
c9uuh3CtN0W8Z0/2r3bEU2Kl9FTPlHifNxP5t3z6efIr8vuJUqhezJIZSpo535GCxSNJBwmmqMG9
/Lny10iIPPB9IGtIX2PE0rz9j+jKkPByA4+6H4oYc4VWHZlMvA76yN62ASKp86BhiKin84aUjDVc
LzYX9EAT19s56IfrK8pNl1ANP+o66ldILry9QWFUbSUULh9TpaiHwa/GNdst3P18sHtLdvAgTQQT
vpDFsx99PEghk6Q7CSN9HJ03qRt3D62tLX9t8jwDjHueeLYeAAO5izls8iyHFJGxdYe40O4Wc6vx
MQpz5yJX5WFcPGgjaRB+BsUauU1lPVJI2GfL19rDuPkBLa8lTebB111yPl2RPsH24Qs/l80hW7gU
QqjonPFn7Ea5MOKa5NRVtKhhqWMo2FLNJGgpcdRf2/hR0lB4t1jXcDam9Ve4RxKW0STzcCohBaBC
rYk07UezcG66EnNttW7OSqBkn4gBoNrNKgm5j4bPjl34HcYr4ckrouxgRvb8UDlqvzFRKntrFghV
r1j2va4mf4MNNu8nBGJIiPnOXpp95iOiGyiKetQH98WcqO5Jhxxm30w3aaK+uoU3P3l1skZNNWGj
iXYhzIjKO113kNqAcLlludctIxJIweaaCWE/sxPgrJY43sHGLBoCBzAZOdjp/DMmcNurvnZe/4xJ
k5w3eqtJFx5q1bTAJ1L0rzwrfpYD2vMbhGrwq1hCvoKAQxOaT9LClDF5bgdStOOAgtQtZuRwmSt+
BilV0V0Ut5hGLweoVD/PeghgQWTdRSbIHQibdOoAuPeuh0XTbWzqRXT3JYWAfLmVZcYI1Q/pspJd
pDUwehkv8aRtRIFjalBK32RN+RmbVXAUPY2mKBmXhTkC5xHIPAkmyWTveqvSDp6Dh4tZsmjRZrV+
cfuifhkjeGkl/O6U7dKLEbEF80nWbaWzcnxYtqqylU65CABytLYaIzrKCASEDHT5ltXLr1tmrv+m
jyFWnssLKMuL8vFciiqHn6JH6sqBuLapwrZ21hUp8rPTBF17MZQwPbs5zsRUU4nKQYJykYGlASgG
P0+SA0gS9ZiiXZqByE+jXR1l7TYysfidTWqPieX/r8ysd8tUQZJao71Ryji4bwMVVYzeIcPlKv2z
m4UADVvyGfZQrrum9P9nTs673ubFe1UBVZeLcvNgkxydDMvcNHj2PcYjtQg5qB2/u0JFPYqI9Jns
KrdZChvbJWnw21ANWTO/qLX72y1CPI62oTNgcbCM9QMLkLSW4WYFmPml6BFnWhCgYzr+1vrVJ3DQ
STd/sAxiVd/x82mSXn+FVzMjeTnFdyNGnKdZKZDtMJXhySqibq1ldf5XpumXQg20v1VQCpAErG9q
WBkrODAA5aI03c1VXCCN3HdnlP+NXdwBpBxrN1x7pj58NlZ58B17/oI6+rvTu926qFl7kXu2Xswi
jk8oyCEDszTl0CZPrqfoz9K4jQ9KxXzRl/GRRnZCemfDe2l0NbsDTb2dm8R/MBeVF6sAMKGlIbbA
S1OEXCrqN0PV+w8S8lNAZk2chdQyFjfc/+itlt6r8+Jy92buqeQXzWdK2nZXJ4BCs3r68LJZ/4Hu
+6kkm/21ANgC4KDNVgZlz0Pt9Ojg5PWXJPONx0Cpktc6wLl2CTeuHZ8Vvx/Wdh0Z725o+xtyfRbT
Abwbak0VSxUgyO8QC8gqaPXAkzZ3D2K5aKUfRTk477WSayd+TKA4FyfGasCQKWvd5oGnpfkEBvrd
tsqPIpzfPTOZP/BLehjRvn7ufGAVUIR+VBjKfXijk+FgDOOnL8JmlWZGu5v7+0wP7Wd5ulLshe9r
1vpBmpkThIjnzuZqMELrBXMO64Xx+bCjpl3dJTpr2FPTp9kmaZp4padgcOWfVEvYCgpAsL28BSUJ
0VXV5eq9ZQ3qWzTfS5gqpg8XnouatNg5TKDDtPPmCzvqx0rvKR4ikpI/mmY1rRy2QYcUjQZ3xVqm
PC9jFk7EGnFv6yrmGSmxjYK8OuxvkHTeDPfchT8B7YE+lsdrYaa2a74R4CxQd4i+zTEuT1OgFM+l
R6kuMyljSYY5WCl+HnxLFX69aGHqJ1KZ9bNcGOjUGx0cJI5N7dbPz2T0qUYtdSmANMYBqhgoW6lC
mRXuFy3rqoNtzdaTFe4sgUqaJck0v7+75uNKmoU5DXeym53tztyU8zxtHD0rcK7kIGdslpN1ZETG
9hargEj/1ms5BYmf5YpbhwyWa52lVzrkQIHh57hb7+3Oqh0uBkLpOiqGD1fv+AX5MfaMgQmMKq7j
6KXxq+GSlObarLVupWRmfQWkZ7NprhD+oTqx4NOd2kU7ZumVZ5c0b70y+P/hWqSgwJfdqqghD/cu
BbHmyo4rhEW7HoBJ76S8KuM611WOQzt+lxYK/gn+h81TnC+K/mWeoRw4u+P6atLtqjBcEywn6tky
sLij7JN2Cu4ETeb8w3YR4svYUeJzsdkCS2v543EsnBraTtGTpRnj5E2QTE02tzimgVmUptcVfHvL
1j1raJ1dEU+NnmFJnbbTAXMZNCDb8mup5+iUo7W/sl2tfJaiMnKnOAf5ZnOS3B3arPbOG1jqSi8/
m2PUUEoR2SnH0LtNjoT5WnSnJCaCU3JwF+mpyDbjQ+MYT9NU+aRuPLT9Svuh8zOPDRtkn1u86vWq
30nQV8cC/xstmd9GvXjo8gorwACxXCPg+Vj62kVnK/Di1rhVYyECA9A0KSkEigWnxY/uhC2il3O2
dxawlDBCbgySsqlOy+/zYjlVfjDdPlr9kSCWHLLECtf9oLoV72+55dvYsbWAFJK83IDt7h+G0PmZ
8PZZjj/UfBrX35vDEsna2XHnkBNAaNYq8UWoS/XLlJTdU1ur5VMztG8SLklob+BCHOJuQrpFbY3s
pXGD/tEr0p0tmndxiI5iMTn2UmtlvuOpuK/tqN1oHbtEBMscyzl+ZJDVv9RFzBqH53GUeSP+3ZmB
riTNNuNROI7+dKdR9kBlDW2ZBJvFu1It1qU2hiYWFFnw4OmOcl/60xcXOM/xFkKUJ3jwHaff8EMd
NjJMeqXDGGYW3trwxQSyA9JkGSxDBhj28jIyFuRGQKaUA5sGa9XZqbWT2PWyZmkXS89vwV9/pNw0
56vXQfa2k9I9l7binOe0dc5PcnoLSvO/Yn8MMS1b50eJ0sStw/1161vsj/uxQh8P7OovUe/4K1Tu
zJ+ye9eMU6qa2dmpvK3klK6xa7pJxoeRYV67rkFh98g11Ou3osN3veaWsbq9DqnuaYeYJK5b/aix
ihmCPYQD+5lHJKycsu6+g1Yjs8S60oYOq1Yz/h0+OlptkRt3UaNlYCdZF9ZVGbxDDTso2mwB+yvT
10yPNwJ5mjG3uzN5BK2kWU+Gd4gzctHSHKs22Va9x2ZmwUflfTaR6IntS1KHzinAaXsbINRxloOr
Im4ZOFmC0Csdgx1AaZXg9fQ6KE1J+8upM07V2VsOv93D7bSdPhbBhsnXhBL1z8bJabtkA1Fo3sk2
STo6vXnGL268SChMAhPor72+XdQOLIDkRrMZPkVAUS4yKwYxSQwUPLK1Yi41rFu7k3qVtMu0oCCG
8Po9m5eNJIjDupv2Er/li2UsSkjZWm79x/2lJubWMTlwyvV7MrMau4eq3oUKxCEMrSztOCve32Nd
TY/XWOMg6xIqKUqti77Ncpis+T5czKDjulSmVSpHyxqTdZJ57XboLOPuGuThZtxJW8/adUgK+iyt
64XXgTp2ur3mfkoriACFGFkfrNuc9Mhdg+nzqg6wCsxsJwq3UW+PtrUxVdTx/g0sEDAB5ozNaVBr
pAyo0f02JNeV4lBY2t/AnKc9Fhn+vuah/aZ53inonPCbCml4HerVcK/6Y3BvTP249pIq+kZd/GC4
Sv5eZEVMzsZ7tDU/ZA2EaAGS4t6joURUWAbvVUJTf2gLL3mViJNk9wAEpgfpAgzerbDkUM/SiYVk
tMkSHHWkt7Hseofo7ryVXq1Bur1Ck2ctvRUPqAsm7CF2lryUYxyBTJS+g6PkqGxHO2susFwQ1A/M
x7IvxzMEYrj2i0Lq6C4O29LuK25XL4VLpsN9oiTAVvBrVtEEoe2q7GqtwigNpOnI3Rmwzld4ccKl
dTvrLUcnc6XwJQfIQjPuu0MeqOOzwgfzhQ+LFSzhOoqnB2csPkgWWm+J13inLgaNJp1hmKX7smqt
rTSjrivx6FSToxsia5LEMdtFNdklKJlvBZPS6pi9oO0IvgW8SrBQ+vxweqvbbpGDrrqzGTV4F6XF
nYP03Z2cyYFd4hogZX2+xe1QJFOWwVUWJhi5RTCbfl2b9VZ5NNTx3IMEp3oTddPPUzF4jqqxPQAj
O0qrhalcHK9jWKWer2lsY+7GXWAHzZPvJvG+LXs28E1AMvPWBh1h3PuesVaWyrmUz+WQ4aB7MqJx
fyurS7xLLX9d9oG/mUk4PLRgms2Bvdc6wkHrFJjo7ia/PHJd3Te2RVOam+hXLExJwfcNlm0yTjra
KjzF/UyVfhkWx4V96LL2f+gnbIPOVJ/loATsrLGQzgBRuHO2nhR/P1K2u5dev7K8o6MlPW55/1zR
poDLlMZBV69KtOdhgoQ7FN02DnTcDWPti6zJbpTr39jWEuS5dHGyuDn8Mc7qLHcL3qNaqYVH+kZ3
x2pTK6m+vin8AcCjp9OdjyvQusB461iZnvvgLOrKdRSyz5/NYW0tTYlJr+uGf0MRLI63OIk7+D+x
t5YBTLaUN9TxHlUNjX1qjkm00qSnoVZbtuBt8mwnSACOZTd/U6cQx+jR/5+XTV88Lbcehn4y1rJx
k4WhDrRsE5u9tbktEaXjGE7kRKbKu2gATkhQedbBbAfzHgcQbzO5ef8lpeC8GtEQ+a6h2QFwtw7A
OBh7quzNt07RcZfvsvFV6SIM0WuIhWZsNRjnhDN6Piy7YlR0BGlrlbybaDNcUwmuMiE/i4TIGgTP
SIUAlPlw1P1SxRVRNTAp1Vh6degC5ifsFJhrByro6vghjZAZ6jI0kbOqMlI5KCnpLSBznNByMeRM
c79bZ20MIGkJjhUMy416O8Vc0jnLQYLwLA5+FSkHCV3vJqfXC6+nAQkxPZrvbESP6tVvN7MyrLK6
Maw3+pKFRUykXwfMZFtJxUpMzqIMCyt9HNet5G6vKds6/a7HOrqFVjdsnbGZvrpdgFpbmH9nfgjW
Zeqmj6D/kvN/jBidNFjryZg+LqTLs6/P9lqv2vx+RHDhsa5ThUnNCEBP0ZSDOnYNOybjWY9i8xqS
+Nz7K6wtyDf/ipN0H1cwJLqDjKiK5F5PFuuOxZ5lTO4sdUju/zBscdPZxpS11nY230Vvg5iZsad0
U2LBnI/eps3Gv66bnhjBSlgxJSsskzMpgCjBf7TtfvK31wVJxxZuk7T+l4np4Dq1+DARss11lsk8
VPbG7keoYhPfI3iw0lTWl0CNjvx0jRPro9rYyD6dZ9pRXWKaMgfa6pYV0BnMk8s43Tb7swxZrpC7
REZWGdc8wq8737b9/77T9SUMBRapzkvjF3CUWV8HmYPqS5jeGwMuPMjGNddZH47TSa166y1E63uv
9p2+9/o0eu+d5NhN7llt9OoJu1b9Pkqyj2tysh/0+9iIf2vlzIMTVb2D4QU9HN8KXczYDJutivHU
qtZt+AFJaVSXKX+44h5Gx1r70cyyUjw5Up4X1zZWCJghdL/6r5gItGJ+jhfEBISn4tHX713DXJRs
5Sj7Y9kum2Hu7ZGVfJVQ19XzlvJIzluCDFgE6BTNCioL8ofcYtIUyIXE0DBuD9e/dRlstZj/Skz+
gNu1TtN1VF0X15oZt4VTi5vJPkmjYSd7RJDxf2WzCwCef+w5KL2nbErBKF+RGYXONrsGeiB8hIq0
5wEi4MLpAzSmzZp+D6r4aVhaEpqUH4HrK8/S4CEPNmkuyiv9IQ0TcxPWWbJXmhwSptZf3DkmfY+G
028TBII/1l2M/57MA7eJI/DUfGcPPMX+6Gib5xh5r4F55xmrZPsJn+/H0OmjD1o4tfgTqZTWiz7s
wmICzhv3sqiyvWfYpkTRR6U02gV7d+pkyzV91EJjiAL1IL2U9Jk5ubNfvl7raK0zmMmd03xgb6bs
cQHUXi2j/wqULfvOz+SvAaDI6wzF9YCpxoz6c/eZLyswzU+L1diy+5YFWUcVJnE08xkQmPPaTST6
l1Wb5cPaTiL3q1wT8Zw5Dc7cXFdteoW9q9F67nXVRmYNKapSL488fgOWfx1cK5To+FKDMOgG1gVj
QAqzXbAKWZQn92hJvvVLy08RItKTFMViJV/WRtU+MovwSTpTZMpWRVHXF2kmpMPXA5ZfB7mR4SjD
YmUBEy0vsIJLQYXI41Bnub0KRgcfhl8PV8hr6k5xqSbdnqJGFdaXiE8fRJb5eIs7hUuNtbHuJCRP
6aY3nA1zfHEXztVnFufGHtxBcccyKEnY86L7POrmu4zwZd0pfqQjG8UNqypnHfbpp8/mYO9LhwyU
Q5+w7Q1i5x3ZMpSsrneQMUFYfIZO2pASzoAzB/jd67o55ccKNzjgZrJp8838aYAmiXXask8czfSp
BrnDcp6SuutRlPYq94ziJh6ozeJXdj0FMFBulXHkii4o7uTQiZ3ZbcykYwvoRMxdbp+ea1edH9As
9/ZelmWHoknrV8+ZPhEAzb6HxvxRTy1Oe6DuF+DAbwNEpgbBzA8/TfPnwcuSbe6YiDsvBzmbhNWY
aFF4B6MwnrL+ArkqQAn3B/UDMtH5+KHlSrV1ffCipsb3p3DKZKNoqf7pwQwoSy3+gUsoCE+v1J5I
DiRHu1CRBc2VkkyC8rfudf5j5IMs9JzgLUBV6wXIcXqxWgRI1VhHEY9da4I1U4N80+Lgbo0nCoH3
EsumENezXwenGy5RV2GN9Sskw1pPaTZegcCkdBjI9ECm2NtmV60bL0++p9Fnj+rxD61afmWjH78o
GjWKAInno0b54xEF5IpsJjjryu7vcHwoX2DcH73loZEjNn7UURDYSJO0e712Bx/r26W36j/juJ/e
cjQO7nxO4aARhmSA+jbC7XsZ5fj+u2302mOY2CwgnPndj8ueoo3SoZTDGRWH/nqG8MP7oLrGTuKW
KLXehngo4JcrpZj6cxbiFt1F+PAEWXmoRDxRUQ1rBUP8X+2ctMIm6oEed4MJzb/3tJVgOkMjnM+W
taDhF3jorSnwUBksvVUWGKxzoi/Cb48R6Y1ZrrGlhVSeDIgD+gW5d+mUQ/jPCGmZCi7TUGl/jgjT
tjskYwz8KJi/uUk1nB3bap6VsDfv1cjad4sts4SAAtS7qrTbzS22XFR29qZv3vVF+rY3u6+kcNJH
iP32a9bk2KYigZsquXr2EGdfK61pvJsw57Z6OMKQDDVnHxdjs+OXWaAk04Y7TW0BU4mdTABdA93r
JbpkJkAgM0jMCeUshmdgI0u9r2OcRcZWU96Q/5n3uMsNW2kWyyO5yqz2KE27Au/g4Dl4fx3sTquQ
bPgrrIfoeeqUk+b3wXuNUumFx5e18vz5oFX9d99IFPSl4T92k6duFEzi90J47JUIVS1pLnRIaY4z
9vazruJKci6r9Pm24JIzxDVR4B6seScLOFP+0VtPROqA2jjFnLQO811X5Nq5yjbzHAyftu+PW54q
7amIUSDx0uhvWayZBnJ8ahS4TxinRWeMKeJt3rNQr1G/dsk6qLH61lmZdq9gOEbNzDPebUry+8HN
qdsJaKZMkOeeBv8iTS6y+9LdRX4DVWBRblVCxbiPUT+S1m2T5i/Oe4XFkukaWwprsTbCGqGC6CPt
d7QDi7lcwB1DsjEREr6SA2wPL2zdDsJjV32WhtfuS6T67xS19mcU6jklX96u+7pPt11iKHcS0wsD
BfOSut8BjYH3n81l9G2M4iRbO+uGM/ZNwc51gh66Woc4v1eS6ZRTlRQWMGwO/dLzX7Gho+KQmtPz
H2NLuYsE/exSVrULNB/vSkSPKYtMKtn1LE4uto6LTqyfsMuDAWlVuH/0jnWJ9SR/LPNhVeXDdC+t
VEJKoW9tqww2Emu9acki9UyFHXnbogmq8yiJ2ltbgkkw8z/J6XVQVBtrni4tMHiuCTQoPyuQhT/v
IcEq2VU4Kj+UnaOsygIP11sFVdeT6kJJ5iS7b4mTSBsQBnW8lUz2GFDl+BZdbpO3hG/NLujyTYBW
1frWcZ3vQ4SX/gE3e2YebbtKHf8ElEcLEP12uILOryhzwZ8ndckXYrkQrK+ZUzfrw3ibssF2ipUz
WBNSfUm0/X3BKqvWPgEHWadutJXm7eCgQaI4vX9WURxwVlmSWye1jJ/nMKnvEMdnr6uOyw53fPS0
9oc2Oe7xpmneKmhQpw6e1TIMjP70mDSmg0T3zyvnwe6PJjAvb68VbvI1sPEpBplYbJOAZYzjh+95
5mp7IAT23h8c803x05MgFzMWYGtAD4jC22NyP42YPIggiZokRxa+81YJ42Tvxn177oxZXYuPd9iw
0IWUN5wHRe8/EA62lOIVfeh9qUfDozfCf12otYlCZjUfwA0LH3f2tMehyIvnxSOCqTqdeR7qvvum
eO03BMnaPaoH9V6Ebi+m3Q1/2UtQr5p6LyK3XyWYjcjAVz78Wm2w2jsY0QpMObAOSCM1LH4B+IRj
W3+xW3V3BT0gTLof1Mi4Nqu8ODtdHb/Av7nWEDJ2PWhumSepGMR25T8597fywtiY/YklRgxumll4
DfMAb7HCrbcyvjHMEX9UsVWIqAAhrGyfZhK+twKpnN32g1JIlWa1pHjC2jkKRuz2kjpfOezofRVU
M5UP6VjwYQIUkxBpfu3BCsLN7SKBmMmNelR+N7oAXROXPVEVDk3yhs1j8Azl4zp3h/O0i8ELPsi0
XVdGt3cCDMevc/oy2cf/lxGyEqjGIr2waLhc4cY5XpGlNz12k54+T0n2JGGbCtK+xTBlNxRoXizs
9Y0IeEyLGztUF6NDpr2PAZVIZF6ETZQG3WWJZUzeuaupd0kwvgULWdP1o2ibV5l+VIFufnT93dxB
9ayVsDuUZh3spFlY/aVK8uhVnzDW8DILFvNydQcaGM6LWt93rKKel7uW4de8bjPsOXlE70qlLg9t
4LC+hO23F++gzunVYzkgTyVNcyzKJ71FL7504G4DM3p2EZS+F2eh1mrPg5BJMt82kBdHT9v23PFY
xGwSLZ2pN9WndFstTfQ5prPexfVKerVKjZ9LNmfSKYc6RlaHnfuDtPgigKdFOEufDexb23Q6p45v
3LtVScotrGBfFfHfErL0GTSCLR1W9hUnrvA4oTGP1rDyGgRRUX2Bx12t/X3ZldNfgK+r/dCZ3d5I
jO4vfx8wi/5FLavazypydxIloRX0/5uVhgK/4zW7oo2cJ9i86yH06+AxTovyYEUFsEKVtx8X5uGC
shNL+DEJdk2jwhdcOnq7GS5yBuAAzoG0r6eVXZ9SR4+Ptj4E3UpucbsGVQsjW9RyhzB2ntTO+CGI
Gifx85XrBoiSuXV+5jkbbAWDY7k7wx2KT8DT2ja2jOLUACA99VZClrfBBFIYF13MLiSq6m9jq48Q
lVL/YTJHE8NfP9/DmjFeZGzZ3fsdfka+aqGsm2TuRcts7KKyYY2M9Hix0K24GMvBntXC3zWu366A
9gHNaa2wuU89nEi0kOVNb/Vjj4YFxDTVwz9FmVP9wprdRnJBAQngNGcW+JhGSIdRTs3ZWg5+bZwi
8pP7yCf7tXb9Oj4Xyqy5WG9wavkhDtJWndSHpkehFU+vMzlqxG3k1PLSjslrrtsjpdDfsveG5nTn
SdNX1zR+snj2hFpJRl9Of3Xf/HqoyZM8k3YKZxHvbyTIPDM8AIf4yAyrQlT7nwO73GZcSXvyKNum
PRUbq/99CEaD9fWKqp2ytRuztvztstu94GBlu4w6QuekMDBjAMHowgEENyrMscykOArIppPMcupl
+UEGStBf4MNXiM4yWlXd/GgsmWrplcMwdPmhRj5mJR16aB1rgN6nSVX7+2E5uIERk1EvvW2KgMf9
rUPO/LA4JQ27VekMQwV7nWVYqyr22VLQYFhaEpfx0sSCWKX0iAiVNKXDrUJ+liE0vxrE2wMc/ze0
jlHaa+rwQQ4Szy3I0SVa9mDl/t2hqsXBSkos95YOGSxnBjbi91Z+n+MfYl47Je5M+QG+J0Y5qXH4
I48rW4i0Uz9SKhIHacnhtufoAuxj7dTdjyUZhFfTi7L1NZOCV9mT2zjJJpit6F5JyuCSuH65JSU2
f/AzP7mNH/3QOrZMgEWLV4qomOzETXzs6kl/6rxRX8kQREDJwmjzp9yNRGy9bme/2BeBo2Gxbihf
tHmxhm66+EcVWmuo0VRoWmBUeK8Zn2YGCL6yDeUFzYlp6xb1REJENY7K6DE1lkb2kKrFvMAXj0HI
ei/ONfcslJB2Eqhg9Hvz/1B2Xs2NK916/iunvmujjBxcPr5gFClSeUaz5wY1ETln/Ho/WNQWtefY
X9k3KHT3akiUQKB7rTd0bg0MZdmrSTA0vo/NudbGVZVa/RFpLG0dWPDEsDBZC1sF4CH7G6sLX2w/
iPYBqJgjj4foqAdUF6cxoxzUdbeWjVmasRzkzNX67Dad2eTnyXBXdf1bvwzWnZHuapXahTSvozI/
0NANaKhF766j16u8/8Ca7WbHuvzZtpE7b5y2OySLxEtdo2KRDK8Zr/Fbv2vstXRbPCtYQ3j1GUaw
9QLcZG8tEjDeiDo6QHBQXctsN41elFYNn5oKrQvTwcvLWcKsArEEdwrvJR8iyY1rZuT/oU9Ccn1W
Dk5po2hMKuWSJxm6x3CONSpp0Eishhu6GI9UdBZ72Jg1I2uAdPdHMlkv3HWSdtr52p+niOwt1UlZ
wQeWsqN4Vx3nJO6qjZvUzk0Ruuc+SQGZw0eFF1UvvKi8Q0/RSstxd4nULRsNuxEJDNQyp4fKbh9J
5rS3Qu2SQ57nyVbHR25z5XxRQ85Opo92zDLpQvQqmGouU6XvOlVrXHUTJzwD2J+9TZPRa9zyU1u1
vCmRnLkVTl3ph0jTxkl5lmb93hTiUeIlb6PS/DC6cIZF2f06V4LVzC7OwlK6Bida2W1ndeLTLT51
LktipQ+33mJGZ20+NMI9HgKYVLoxJToSD2zfE1O7vR7mJtQ/NvktQAi8x2QFKSOsSH/MMqDOfbTJ
m8qBEKhSo3gM9dE/mjCYN+iATF/jYDirHULTTVzXe9mq/rFzlc1vuCCZZFQOdpOl27b1UF17H+hl
q3xtS6BMbmsDiRjQtohbIjpQL54fWKj4N2wi4I7Qkn4xAJHmNaI32sdpRK1/dR2QOGXW/ZveQsrs
ah4iIdWEeViYOgeyQS+CVrcX3DqvO74YTdKSiKNJxhYrNKd6kZYckGakNDJj2iiz2qINz8s1rhFy
DXRB3q4hEcs1rj/leo3rT1muATnFuZ1K85eaa8GLl7qfbEAQZxxKwpeogmA/9XO1k8EIrOytpiNn
IaPSp4DULKhtPEmXxy53PafRfMADPnypUb8jYwYsV0arsGgeqsWAZxmU6XBD9o0FPXBhaeM87Ft5
+BuZCOpOWGF+VmPNpEjdqneFMpVsu7wJkFE53/NlpBLrZdprPM9/eaQMjyZSINX3JoBkmFLtNpxX
tzBJby125ZVBFX+eEhw/0Txt5xg1scURvaHfUXz60wZjcWRBuKXRDNAMP98JJiyN4X0amoaLm2DM
yIP9oy3jrj14a8GWmXnwFJpOvAHNgkWIX2XjcSqDR9Mv+OL0Uc8jrvQf+Azqp8FJ2SnXtrFOmzr6
bnsWz/3eflWw9dqnQ1fcZLEVfmYne5aAFnD/mp0wVhijNp1NPTg4LQwVl3/TuQsxy0Acy9mmrld/
duP5dZha52dn2IfYLJq/HKWbNv4SqtnZfDthR30NFa3Qf4byyoyOHbmPgpvy5BZtuVX9UvsyQIJI
tDb+6TpGAOu4y18Qnxv2rj9HB1hG5iMIHZSQlpAycVdp6Izf8tlKWf4M4R0LwZBc0ZfGzPM1dRzA
elZffFWa0LttWmV8ylS3PIeVcm/x5n+SLgU7hk3p2NHu7wn5Fgieei+jIBeRlimAnxe9mrODGy1l
RfXVuJFh07Bz9h/fLlMVTwtBVrnKWgaDFk2Vhhr1DpX96Kab9QxUgRbfN3XPMyFJe/XUNihoL32Y
P/TmZVjFmpjkQY6lXhMpPAu5hUOjN/c9oqJvMVGmqqz2Km6p60T5MUqPNIfiFTchwnQnV1WhC5Nh
OthTgmz5oLEvX7JLSWuWmyrHi17xF9RhrrJedYGX+1WQ3/slZjaxV7QPKD6FfF287iDNCTbTAyI5
+h5VV8DX0lziZCDBd1GBS4Or1BK29AdqhC5tBvMkdl0IiSo30Cl3rKNMuMT1DejGJncB1/edl+6q
yfWPmjr7xw5VKFjwSxvd9POQ1g2rk/e+yKjeAiVa4j4MV1QOla0MXQ+Fb6jW2muSfPkCpXByIlb2
ZeKouDDqlnu0A71PTiFMMp+bfM/DHhtUUhgkInjRryc9hlquGM5ZziLN9lFhmp+v/amJKywV5dY5
tzjmrbI0G/d2khvzJl46NW26TJHWh4FBccOV5fnDXkbkikPHTsguqGOTPIsRRllnxdjhRYrx/aUn
zY3h0gbikTsdbq2MpRItY3LogTAyJvOuve7clewXvW3rpgieKhZFVmxLn1qlChAG2hkFjCSAc8gH
+4ESwVJe2oraP5f1aJ8kVkVh6LYYnW9NiPDHmo3GBG60affxsJFMjuRv8K5y94adYJG5qLaWM/KD
KxRB7qe2a28lpF1yP1bXuvssD9UPcq5ylSW2LdO3WEjst3wW7zy2SbMydDs5yi+jW4N2RyXnEDe+
+iRdgwXjjLeOCbuQjzagkfJkWuMmsUtsoZauwAFQ4gJpXV1nUYb90Zg/83amgKOn/mPdhF+8dlL/
Irnhb6zBRsVs6oovWfyp6APtr77ReKY2kJMwQNL+IsmB2GJaveRjOZ8wSm7XMts3CuokcOXu8rS7
H13UGDC7FVlScrXcmIHjHtlCKytt4bZAo3xriufPtSmj12AxCHIi/HjSeoaMWc7GPktbldJ0B+Ib
7tg3xWy2vAn9X0o8IW4+51/KIEA0ZEipviW9dRhRSVkXM0CJmb3KsceW+xwl8IyD3nJe7LRoVonu
xT+RDFg5ZmH+jmPtwRmU6q9c87R11QUKhCpH3Tse2viO1cDHd4LuyJtPOQSp2f55loDXO/Z1oBz+
fRzLpWI3IDOFc6RWP6KCDLvv+yigzhYXYBphWY5n1vsGK/6gsQzEq1AqBvN1vBS9LsemdU8d9nsf
8ExXPpKW+KdymXHd0F7wUMtAyhtn56Xe8t/yy/ATvMVdiFfv7zTE3IsK9zcLbeJ1b3XVU1tE9k4N
reYWsmx+yisl22nktp5n37VWqkmGaZnugH3eUnHKd6oN6eMnDp9PNn4UxexZBzv3Jwh9NFMELlcp
hYA7Vnc1stoLvvif/oba0D0HLdbD0l+mpr/LPNNdOwEoDwso32VRfm3Kcl+aVRJGZ5EduDY/jFKE
PsvqX0b7Qv39xoVtHIV6t5N5/jZ3Te/opNBYbuQ0XdrDNKJBIad+FrtvUQG6OcekZLMUG/PjgBlJ
DmmbvsEK/SOgDXtXDMOzM8yINywHc0xY5Muparpvnddh6RsU4y+9bHWMPP6e1toRLH0zSMfHmlXJ
ER0QPLS8ub0dk9a+r5QUCvhoZT8ih02CWpl3nqN/B4ar3bumggSkC+nMhpxoA2alcxjYugWJ7e7q
sdTvpU8O1hzcuTZ7cqsq+d7Uo6Lf2fajRLXvoSgRQxw256/X2TLYWg7lxcp+KjqMot9hX0mLh0qe
tFiAL3AzaS4RGRaDbYH4DZJLIECXg+w2LxtPP80ppPXxTvquIXlJZWx1bSMNDd8LJs9WAitEsCkR
Tx6SYD64SDctzKOuwjR08yLbDolfIyufxNurcyLYEe++n+djXubKLbpCEHJij22JqQUmNEsev78y
HJwGwXCHfllWq4GtzK0cPrQ/nMqQU+jFcVxkn0ZgO94wbArTj78vPhK9AjTFcsFTYn1QwUpNmgPm
fPl+1HTtxez7nxLhODCCEIv/koNI2eZloZP5zLs7R9OUtaaz1EcOFWCak+ZrOG7lCXJ7/Woni8MT
DC1j0I5xxl9Cmv81KoJG8AWp1LeoaJGSlSjqctUJzLFcS7r9wdKOuI2ECOpz6WtU1T2k0NgOSTTE
TwoAK6wOtPC7mwPAsamus0aN5iMKIu22T1rrW/1JDZLou2EkyAPrhns0500dsduHfgstzok7+HoL
804OkdJCzE4Vb3vtI8emniRa+pDoBZcogXGf+vjCJ85+LPxP/1dt87xXgXr78A+vuuZyhpBrcL4o
pEcVmjESEy+oom4I6lsD2XTEnVJjACZEfjrcYfceL3Zf5KdNyVJLRyhp7KgEx27FLIhVFBFuW8lY
J0vy+jLB0TUotbGuA6Oucv2EiOBe6Tv1Rqv1CUjtki5HIIoceQfqDK2kGo3G2rJvYJexvhmnL7yI
4sOMuiSWsQgUeosPetTm6R16sOPd2HjkKIx+Hw7I34tmiEiCXPuuWiWt5b/FSYgEX+OkT4Klb2KT
QPZvAYtdY67Xv14rHuxxXWatTjER/aKr7dOcaPGmzaFoC6VMBi7ksUpX1XP0/RpqVn62Gq0g23UT
211oX7F962LEgU+t1W5tIMK30idnclDxy2p2cmpEGl+/a3ig50W9kiHNC9NukVT7xTKl2oVL5VwO
iVTK5RQROqZPi6YbiM8XXhrV/s+YuvGJuU6XM5kiZ+/zLpdlE/D2Y5xs/FGMvDrYBXL/yq2MKJZz
XPAHcotL12XUuaBulxsfBoVzzCA+Xe77yzhfrIYsPH41jtE2t31PAuDj6Wgbj2Xk5XsdzaBbiTHC
rNBPcqqFdnYMxmhmsTE5tcdfJczwdO318DRELeo672cu62AFKt3hj/5YZlzjrnNjj/u2GpZU4vtV
rnFKQM4ROZZ/iFXkM1Igi3iFmjZdtIsVx9vpjfJUvAtafNC6QC+KcDaC47qXN2TIN2LzJ0OnwyDq
ltz3hZsjBJ1EgJedhl/GAOB1K50udhTbN/V2qOvlulGgGbRBn99IoRK1QmsfYkGNRR51zqGY0jOJ
yO/WnPUvQenHL+wJZUgOSqW9esNsnqUl14p85UV1NWPb9bHyalfFOgZp/hXWdLwb8ZzdpOAxMaLQ
95BNrVW0bDrDeAbTG7Mb5aGl3klfv2xJFZAQm3DZjUayG52X3WjGbjRBsBfHzGWzW3ZaB3iWaJk3
vV/a4w2OJYF10EfNvJcDH8BelX3PjbL0OVpl3s9tYN17vrk1vQoNgvfYFJmN29Ycb69dcmakpMCc
vqvX0gQiU2KcZfUbWHhAJEF86Wt04KYNmjzjWQ5tHFhYz2o9O2I9WokcPFXq/sYAmExGAFu6PsOr
NrbH6SDN2PRexy4LHiInbj4rxTFc3OlqN+tA3jlV9NV2I3KNGdrMU0Ixtzd6MO1ex0rNbB3etxym
Ov49RKlxlJb0l5O3TnKXXdwyCTVA546Mw7axrBY/MR32SqgVyJot02UCNeNxF+nILsoMt+0pWiah
xdY/7cPqUOfog63GGFamHC5tAz65pcAgB1KZpxsZuZwmc1iwwq7MnVWFPxOMJdmkLH0RQTuzzHXe
WmhLAAJY8q2i9hroVrVpYsTTrn1XtwPRh5WQagmZ7Yx7zB2fQrJnx9iFhSqS3uASP4FTSZ+DYg5P
GSaGSDmiz/3enzrIbP0f+lHZCk9hm9yVY4CqmgNZt3P1rYjBXgViG6msShvTcWyOS957Cgj4YH+N
lNk+i/AN5AGXXJDKXlo4mR64Sb1dmznfG2aCsRWNHtgGVCxS87v0iU5PLyI/tQ+215z0k11X+iYu
J/OIjcCPIvDKb6FVXk7iv0/eh5YTvMCqb9KjW/lXy/la+sO5XRCKaV23D0tL0Iz5P1rvYxn0zLXP
3+lwASoY+fhbQR0fH9JF2auIUaOdYvOLYBki18ZjM78RtcVYR3IRaE1XQygXScXhXVzx726JkWgJ
IN0v0eMwkD/9rxeQyGYEn+AU+e86mVm5mlAQXbNMb9S+xIVDm6ZbOTMxosU+S2Jwl0iVtXQ3eWLe
FIMCXYVwnclkSlLcVrHbe7vgh4kSdD1cry59EOwQI82+TH5bHyPUQDdSTGsjHZBhhYR2h0fjs66W
Z+kPx0wBI5SE3CLU3EzDOTU+Qvjs/vu72h6p4y/9SdDXG2Ou2iNCycqXn9JphPzGFLn3KMPHEBdZ
2LKWxsrCYh+ygFpeC/2TdOcTlJAE+vPl88ovevlgcnr5s1w/yOVPoyHcv3YMPpAE9SgzbbWqyVfZ
EA3tah7M+mTEi2O44VWflKlW924YNae0ZHdio5zPOn+HCor1bFiG9awanrMCPWMdMHQ2n6cagnru
2OVaRtsIgkNXbkno2169RpAKAfDThMD4SbN8c+37jbWuDRXV4PeBazPNg7lZ4awy3ziBdgyUoLDX
ZT4Ft//u1EU0HzTzEBcrcP7zce620mUv/XIml5CzSkf4FI1OpIFmNLnf+C9NtANBp5yk0igVyMjo
7QNa4hhuD2yxZKA3XGQng9LYXjqLJH4wyxZDW9C41QaF3lUeY8SNT9OMFIa5ChFuvo/n8TsfPTg0
Y5reV8vB4qt0r6k1egpW4G6l6bQWWO0CH5NtApiPQoVDDXiKDVyBTf/HH5MpK9igd9B7TADwr2RU
LlON3lp+A+kiZXNAz0I9GZ4e3hqFvdhYaA/9WGj+yvXNTaf44V0rzTSf03WZlOm+yHz1wUQE8QEJ
KXy2C3Z+/TJPJqe5698hp/PWJXPLsv2WOkN5lDA5uOQ/tvBItM21j3rq5bcAJbNwprzPY1Oj1esZ
+T5eqjY1uglp+VV6MVx57zVsvfiaqOj6Sm9XRkvsrPfKY5739aopEHhpxkH/Wvb1uXUCsAwFwv24
yWa/+ggUAihU/3PeYQ4fx65yH9m9h9ddVx/DWnVOjl6Du8B54FmuZDasKNM+rZoIxCxI6nApmSTY
1OxMxU1f2N6kizWM9bMt5nXezda3QWGl4GXxeN8sortR3H9vRzaKta2jiGraoPiMqHxMiw7xowiF
q6UgiOsK0m5LhDTfI6Qlk4bEUDdNHj00mKJcHg2l4n822zl75Os3PEZJeHk06C3eCHWkWjvZKI+l
/dnEQPwxAh76RxTKVRbuR7gvZHHKamx5lodZ8KQleYNWCy3pMnBVv6d48tT1fv2hP+tRwGoGzAaG
xVRwmgJ72Ax2N57RFx7PXoaGax7ZJDxRnNziMjSGGOw5j11gFJf9yXUD8mFDEmcWrkmyGbmcZsli
1kJZe+UlWFZPcN8fape8nQqBbisyombSk0HmXbvojJq4tSOSEM57HFTHbW5o1s2waHXH4zdtHI3X
yJ2No91rBQAo/ORCm3eIm7QlBUTNeYxMAD6Ln1ybWKAEBuXFsMFXGOSJHhN9UfJxSQFqWeA/qnzk
i+5pikKRP/9EdOEtMvbSt0iUhYCvmmQdBXOCQ4Xbqj+beaOTbjhfeA8XioP2ebCb/IyXGswIYUJc
+A/a59CPclxQcMhDdO8smALV/BoXTnXvspfwV6Vb8Z5gvbW/QBSULrDAWy15u4tWbRwre+Q+QWF4
dnoS9hJ4fNypSF48RWaqHTJ7mHcwyrJXkjUnu7TYc0pKHFUD8oJF8ZpBKD5B6FCfuBGKU184r4EQ
4jFjsdbIIzR7GbUtdX76KadyIGFbgaBKnHXfJJQuErV6JU0DE7JWTrEJ4GKVDHO+xrVn3npKUtz1
XuesB7VfhDWo9eYkch5gO4Z3mmFGa1n7Je38NqBT7bgbWDuvzdqMMIVd9GSLCvX93NeeqdSUK2So
nZ/tQNK/SNvvCgy6dR9lVCCD0DwU2lzsI9Z6G1iZ80bLh+HWVMdyI48XM6ke9cBwnqW/ZX9D0oeC
83s/GMszymL1D9dM89ey6JX80DoUqRy1zc+ApRFOW+T8yMTl57EGByZlg35aWQjH3AEU8W8VlreC
4/oT7rUMBi6s84UIc0V6RYNXHlGUyFC42g4Lt0ptKMkauVdihJrHN2OZ2jeN0cALRnoODRlqPc+1
XyLvNYzanePa9rk0KI0qLZIfGDHura7oXrGz6Pc1GkjLvdN8dgwgrcWcP4A7GFb9lBYbuO0mUHVb
e9WqH82solXnNdZNFowTVTyaBppKJIzdx2IRkar9vlppYwQYfJndRAgTWVBh3ki7ESQUKCrdzSXL
qlr5W/tC+uXx/db+EK8banejZ4OxHttyQhAyBosBJH3T62jPOV0R7BKntncThpufjVijDMGb+CCj
5BgSlNtz6yyjTmzeGH1SPmWDYyO0fSNBkK6cB62q7qVl2NEEpjqk6rdcP+trcqwp2rs5vIjOcjps
G7zsWf0BQLV/7peDmSNvqaNTtZdmX7szyOziq7RkittEr46pBrioEQ+Eqd/HyCxuosIzbnD/ogq6
1OEqo4A+kYTVWup10id1uMGzgSygEX/tV5RQ2y0p0Isto8TKaJ4AvF1ipStPfTC31cTmn7/5GuT8
pyofJ4xZwTPgMRxfmnaEJxSVgxFEfu7fWWXzWUoQVCj9O1cpP0u5wg09T8akWmEtkQ6Rgj76P8xb
riKRfgFx1aI+tovUbC/LR1k0+gqK9Y4dxidZZoZ+GOy9fBw3MsqqNH2YjddBx1JYbIiXQ4ms9dnX
hv014Wejxyddl3wfXhAeVub93q89FGySIr1J9eLVX5hpaWgON307xqAg4a1ZIRDyJtRqMp80Ichu
zSbqX3Iz6h8sLCWq6C8WP/4vd/iVAN34mSm4LYWzVT5jh2fsInDst2yAUHoLrMW5Im0++3b5w4un
eeMGdrNGFrwAvop7a6xr9t4R0Rnw4/9oy3i6jHepzle4gi7yN/11rvtiJYS8KuyaJzxUePqU01m6
aqVAXjHWn4XAJ4dgqbyShkQXduH5XQ7/n5PKkGLjKGxcNbz3iplfJ4udbdx07sEVvQO9c9vNG0O3
B8S9c2KP3V3RVgBXJuWTBYda8r+2a5sHVHWmTTOxZsGMIZo/1yHowJTE0EbkT0Se7iK8108barS4
LduGtYdJ/2ybhXOOIg++zXIGb4pDxcM/LNtp+8eAhAzUWfBvcjbSyjNc6tIRkZB0Mu1tiDzbVggU
4i/smTsERxoQPvAttFK7aSgXHjUM06bVFSI25v7BC8roKKCvWUblVKBkpAEA94//GL1cYRmReXKp
wYnVrYntK6t9h5eUqoDld6o+009G/2Pk5Y6IPJlPVhYs5g05XRKlrVYgBcgmowG0qa2aAHp41k/6
5nIzSXv0DH1TAOBW99fxy800JP3dRfAiGz24JxpCHkHfKrfxrKm7LjGDJxXvUbi4RvPXYLhPsahG
8/dLCkv97Tv9XyrSxF/SMIffXUfBY4p93n4cnOFmtPQf89g9t4KkauwGcxGal++hFevWbacPz1Gp
rOdWv+gIXPCgI3+vFf9Lnq2yz3KVOLrDufay4br0pQmWLax2agTGDcCXQfMyjKP62m14fhqvFOt0
PDPyDkiJZ7xigqvuIqMxdjJau9hsmaEFbMTqwGibJZoKnRehHGdiN7DYTZvaFN7aLc6x8t+Xvr6O
45VhA5OXpqE6byHSlINcZQ+UeLjRZjVR93Vof529sXhDvfJJNPJfybpKsnFTpQhZoVHdBnshgcvh
OnLtk7NBKOJyqnUYJCB2DI0p0o764BziEC6W4xq/dEU9JZUd/MwTIDAwOEGaJd/7VNG/2lWOxkCf
J3/VAVT4uQU1pjVAjWCMxZ8DHym/kcT2y1Dq3truUqiaOsuNNGVHNYc8FrNyvNM8K7ujAEb5tQ7M
b2nv7tNsQfOhnhZ1tfqt91iX61ljPwFcGncVv/BtMfGMt2tKwmJ51ipdclD08Ub0yKRLDtniHnQ1
RbvELmZCEjeYRnbo0+RGNM2kq1Kmz+Hg9lBnuv55girbJdhOe4u1I4SnZOuHPiiBpQmjPL5Pw/7o
U0ZAeAvUNKVkhdxpZvfP6PnVB19bisrLlUqyIOwTjcXlA8ir9g50vUJeg8rRq1UMBm9nuvlfV9ir
nH2IS7ivWsQ35s9kTIxlh+ehUlnnSvgoW7qkRy4Pvhq3w7IjlD4d4UrdncNH6eJGRWIw49UngxOC
6icItp+RVM1fIiefSTvBm+8j3leujpvtxJpF+FA5zixrMBLVwfDU7CUC/7ofZyPbKOqg7PTKLtaF
EngFvK9IOyGxu/PnIDhe+vy0fs77wbh3VqVhFgj/ZBYWGjblwGUNZxva77wqBtCNxvwwWNYv6aZa
5vGUdvSDkRfhS19V+z9siK1Ig2kTzHB4l7q1HJDD6e/GMMEW13rrkv6sDPRdVxvpmn9+D0Rtsahx
yBmdRAbs4q7lqjUOM6TZ1qISFlgRT3E7z1cd4g7Uz2HWl0V97mYneOApGD7Uy8EsIm9tWoALZED6
ZDQCW68u6I4lXi5hByoPCAMc/x/XSAr1+1h42kEmyqChD5+Q5DNutB4mTuHi4Cd1mcshsz7KsSV2
4wAscQ4fIt6V1659g6X/rv0nKMP5zWWHp4XJvM+D0V1dEObaOEUPubmxMRprtmjEIAC5RPdOs3+z
7DTYwIC7zq3noQns5yj80jb+8CQ9aT6MoCua4UbGgnLKj0rpkggPQFhe9lBgn+fdFfKRRxO3/7Ut
UI8P4JC2yT9TdAr21xB9xG4Z65v0IIZ46EBaQNGfEbNFryYoAiz5QvUkY7nvjJupnJu9jEYuqvVR
OCG3C3D8RbHU6m6KtMvUetLqVdYsWOgxMNfoSOQUbxZPFpucxiFzk18huhjNllQOgPxYOV/+hhhn
btMZbdO60Gzqz9DcUzCPD2VQ1ncxrPUrpkf6VT4JHDRiPVRBPsSSCfkQ6y/muNfYqRx/A/EGfozE
lFHcwcUe98qkFCwPSelqfvajCcbqoTbj7gkc5b10R3X8FiW4B30uP0YZ+r10h1QpfETvNmHVGMj6
jN5R9/EgZXlrgJ8omzUZ7/Jr0JinLMG4r+2HjaEr8Y+wcGe+HFH4kiWdu8WLsFjXE+qSqNm2TzZS
ioew85rFaqJ5ksPIy5VVR6/u4YzgtRq7ECNRvn6IFzR7Z9vmpd5mx2zEY3Oeb6ToJvUzqcF1AFdH
9Luu3bPpB/gj968SdO0vIifdaphXba4DPVbbfxc1q8aHEFcW7sYHVbFGAQkDxAGPhcuZFk13OMQ+
pRZyudd+GdTZh9z63OahuTgwSJ8cYhfOaOfov9nbdve5A1KxtGF1kWd6HdV+viU9k6zx4ChfqxFd
UFuJMNuwm+IVhpy7clIzO8loMJs7T5vixy5Fk9PapIWfbCVFMw/hTyus/IPwP4RTMsO+3FmOZ60v
d6QbKPYZ3sZlgoSkI87LCrLFmB1jJpXbvnOWs0gp3PMQaOg3xbN7npYzEg/ux9HY/Ey+KVhjUm9+
QYlkI343PmvVTVCP7mnUKv3e9cncC918VNhA1VryaXBxw/Cb1toFQLTXdt86B3B05jpQGn/vB7wg
eS20pwErZXm3yjsziuZPKNHlZ2kZi/+yNsIrlPersbgz8xvImBxcDK+AZ+Uh34whIf1eW+G+zzvj
sV0OtuvlGGSr9iGYeYOum8w8NcB9z5empxwoA/oPEmsVvDx8a9jJ9AJo5+NchsGtpY3f38Kjxc+a
tOVa61q2B+Skpq1WIxvtT8vVU8VX1/IbyGy76l8nQ8eAYilRZiTI1k5bBttrdVJqktfmNcR1EhKf
MgLUhkqA1DtdrdE201zpS5KtN6rXMB0eWSOQka6nIyba5e9Za7+15YgGUmX6yPInJiJg5YJVwI8z
squM8iuEkjw3yicovtW67BxQUl5x0uahxmmQNK/Nosraz5PzZ0V7GopokwQ8BOU7dT3AXXlhm1gd
pUu+qU7AX9Pwf0oPBR5EDIMaUz999oqVdNaOshk8HzEsY4R1lc++d9On9dlYdBCRc6361eX0Mmxg
StlzP6AKsoTDIKdKF6OYHZROeG/MYb1SlFLfGwg43g/I95mreULRKjYU3OOWzkvgcmZQ/T0qev74
IVhOGwuhxzlpz9dYx1Wsm8Z1PgmkSSBMcRa464Ga8zoXyBMCX/GtDMvhAmsShNN1zgdY1DX80inX
lPCsQb6bD/YNB+GftuzjI7K+KPiOP9Vllx+jcYlIE7mGuxH7EBm4xCV/x7nVHN0Y6vhzeJcHbrlZ
zhqF87MSGT9NII17GYxFW1hOp0hPT22rrq6xf8x3QiyvrDLHLez9wlMcHjR09k6N0yv3OJjIM+rK
T+vCalyVll/eXAcaVhf7EtzCSvo6x5vvq+Qs93oBmwQ7r+nJp0JrHY1aoal1TzXuzcXeDnPt9K//
+O//63/+GP9H8Kt4KFJe+Pl/5F32UCBe3/znv2zrX/9RXroPP//zX5buuWxnHEvXUdNyTVNXGf/x
7QmFHKK1/wYoeiyiIE+PYLuzrRUlUOhcvuRLblQy6JI5N2Dokq7Wn0ecXho9HV903t4HXMPcLTbr
8zc5UK50t6QotEOc19OLZ9XI6yyUVk1LUfgvpzvNBx9eDyPSuGasfkP99GkcO/1GT2YbPtsAreGI
fp55RNDutnTI62FfvrgK4BO+wpre39m5quhY/eXBCXXIHSVtyki4414ydMHoYxdQwQDX8qgHK7E0
oxS5JRWnCKew4jWpiBjHCg7JhD46sLJ0D9whufRFU3S2Fe5/iSiq2b4bcT6+TgJBmt3IhdIU5/l/
/99w9X/+NwxV9ZBmJ1tjuZah8f/4538jTQzSLuAujmkCzmeygvohdeuagqHWbHDbLbfSJwf8I7Rz
2cSXLnTkYG11wK91s4k3VFzRd0mr4R4+TX85YMiRgxUteO8CrEbcJQ0HUMqdtp+ioYm2bVP9RLd3
8ybzUbqNe6e0Y7AOVbLLiGJBb7y2KTRQwZqD5r5ezmRAr8gPSJ+bOwARuhZvPem8zC6tVkcxYJ9a
hg8VmQ3jZYuZo5gxF28bTqXlXZ9qxtuGE7nAGNRRfZRQmTSZDZvOsDOO8gqEU9Ecrpe89HHJtPbs
B2nJJbtijHfSRM8vvkex6LJnlevKJcFKG5cfI5f0dMVH441Nr84X6Obf/6s111v+mR++erz4NFt1
KONplumplv3HP1sdipSvZa/vxo7UkE+B76C1TcAekBqCTZrqG9T1TdPH6S/bin8lZtt9is0QHkaV
IcFRpNrZBR+zUdxp+DKn+d3kmD/neYgRt8NDYWID94oSb7RFTym7kabp8JcL2c6w0mHUCM1NjtfH
c6kN2pMJhka6w8asTuaAsip66DDQxmw+NNNXZJDsT5o79g9dZCDPp5avWC35B2OAGBYva7xQKdFX
T9UEuiGjZR+96spzh0TEs/ieaMp9Ow7hk/QgF4tO2TgHpAqzvGDjdBlUxyq7CQNQHZ6eJpSP/z6M
5fha9Vq+dxN4TEHpxpdBA7WGZnVty7BMQ2cYqSojcLaVVVgrU/Pmu9xrzHXj/m/Kzmu5cV1Lw0/E
KjCTt8rBli277bb7htWREcz56ecj1Kfde8/UqZobFJEoWZYIYK0/RMXLMEm5lrPtvfIUMVBLy2Zk
h4kEl4hsf9Ha4bsgdfitkOK5wz7pR1kG50gE8S/yVTtDjAkMKJf0V2jlmB2TghuFfG1FVq9Q6B0+
e4hOAELvYOEU2hMU9qNqRkQ1Aq6gvQq7uev7fij2tjPDawqkflza8rln62NA+V5B7k53XbfXSj34
jmIhO65sTq5ASf1DgmbbQXgsDl5lCphseNLqOgKA8n8N9UaZrBzdAtmyjAeP9K/xbgRBRt3aAD54
MKL2963/MRT+sv0p7Lzv8VyLu0h201aQ0nrRcvNXgaX1T3t4ReM2/1F0rNFJJrJnQJL9qpzjlzEy
We9cwz/WYZt+Kmx0WOLZJMFkZdmnHvXpCxiRB2Ehu49BUHRosCh/LEmgrQ1ybftm7NAs1Ya7ZbE6
q5qrR5O9Ksv+zpGtuSea8Z5lmnglHf3Vxovvp4O4v1dH1ve8LkwUK7v42Uoqb9cJ6Z6iAv1/2yEZ
kS+TELr/6i6TSCauynH4PWkIe2eTtSiIqbBkihAOwo/5/a0GjvboRzPuSkuo858jjBQp+1irHidT
0+8ykgO3dNuf6i0bF7Ul2DQy+yhXjyBOSkPrL0Wsl1eL46e+77ReggCsXH4bwnkIEIs69668U02Z
2dccOrJm2hIV9tdxpzk81yjU4NzlG5rJDFmcIWvc1aDV4cno4ExA8bgqqfbBK07CDjkuLU2aBiUk
4uGj+lSTFaLc0HgEgT4m6ZNvbeuwMzeqTbTZJh1NRBub7l5Ygf1gLIW6qozW4bfXmGtWJv0w6mCi
1JMAr1F904wunm9lHT17RlRdzRg9nOVZoYrMyfSN77OnUhNCFICuAXTVjxHqHrIo7G0vwa/6+icP
tYpTNTqIXKtq28qHfmweGr6i3RrL3q6y00+qz3LSlw426UXV3BqxTLT/j22gV49dUgZbEVb6Jh9a
tLBgFrcIlZTG8VZv83d7Tr3HydISIvnWfE56+/3W9zFX9WZIgz59zFdtpGSmBxi9KwFsb5o859tQ
8JYTmAVPbRpX+xbbhtM8m4vuNtGoHHOiz3Nlv6ovKNqJa/FnkjRF9RRk4G1QAXioDCkvTqmhxxdY
T6qQXlLgk50j6GJ39UXvsvQ18pJ1h+joczNW0Stoi25KX2WkiedBb9fmMiTH+P46Y3ehJggigw8O
6wSQXSTFoM3jblkiIjJDa1bVkt3luS7TH6o2LiMGG5+VpKnCc2JzUsY9bdd65JVHdCKv7DOSNRYq
7nc7Oapn15ijs2jWdv+Uz4a2V0OdzoluQwvMeb/786Fr4cxYgfvcLOIk8HQiyDBet1e4zJxkA7Ab
vbvJTKrej6qELf334GUujPL7LA6dc92DOpGclN5NM0jXPIKLey8u6+ckl4+qXdPHYVt7OQQMsvPv
WDWhkJRsRVEgwgO/fF1NUf11LLQDVnzGrwojEPRf7a9NWmmrfKzcp9Gvp509JsbZXVJD3YjjRxxm
hziws4OdC/PF8oJ+w/lMHpTmN5DCYTPW0+/ejOjTJucQAI/ESDdTjlMLeHrzZcxletDG/u+qv1Rr
4Rkvhd3+7v2oqrklStLPRcniOETe2UScGJJ7BCYYKdr3uK/2YTVMP0Ck/JyCzP0U+JGzi4uCo0Jd
E83uiGlI6FHfkuGnGmlkCMnMBSeEHC7y3m8axKassjqNRoyJYBe363KpqraQDPzt6r+3lQTC5nDs
1uwyHBwXybkLFKLC/bxcerZTrYd8xEyyGSNCJll8r65UIQnUb92pNTZiWIhfBhw2kRdvQ4UtCu5A
/bYt9eLNJbq8Wty276Ws41fTRFVsGRaihHDKmt5b91P6jgJHqz0PVanvbNQkV65hj1+QB/M4dYvh
YpSigONLh5L2E2Q+UafQfncA+qlWSt5PdXzMUB2+7a3S2ZLXiC33E5DxI5sz76JqAejCQxD2yVpV
VaE17Stbx9eJx/yqjuQvJYKmJNIUmlgVgxcBI+kwFl0U0lRTE6ePhUvMVGiWttWEa3yCm16sMuE4
P6PNpBfBT9uGZhP3lvdJaP24NeOdJQvn0e99C/JzpL2hwP2kd4P7yx9/VJgp/HAcL1vVfFYv2uji
aeB1+aUw7fFoYFwBwLg72TKX93EYeexJ5fwGGvbuhq8ZSvJJRfoZTfpqrcfOyYxKaGNFmX+f++LQ
TsThWcHuS2sgrm2lw+NUZsGXXtfFKsBA66XA82wzsR95lCOYJqM1PuOVXjyqou4rVGCzql5/tKmr
GQnVWQJg+Ggf7U7f5iSoN9Wf+arXis9oSg8P2NphSw1eCt/wJlux2zfWulbCQfb97JsUg3lG/Wd+
CmKIIJoVX2fTmZ9UkxjR+rONsN+pquqoYpxJce941JdhddI4B9sCN9qYUY9AGM8h2ZFkLBPxKAZ/
OvsBCdaEJNW36FNk5/23eIztjWZ67jkaq/JxsNCPGgBtfhODcz8GjjjVWVPtrCRAlVqpCd0uQbTi
HztBjv+XDLMSZP7QKLp1K+Gim/CQmYXpIdTyc4fwyzYn+Ya/eOWupwz21ZyWy+HwT518M4kCF5RP
RVB3JVGzvusKJ/mMmhqGRJn/lPuTeG4QdGXtSz6jjxPeuz2i5arqpjoRmiZrtvmUp59xEiTsBoAf
PXwGG6b5BYuc/kF1ujZRsVFjd5NE1xxM50pgffSSN2IE+a8Vjymbs/00Gjg25Xp2gn4nDllfonWb
OPZWF1P7JOdI4Mcix89ozyQrMTXld83KD8noTnwBMw6F5bCIq8gHY9LLr47MxtUYxdZL3GjFZih6
93G2sYfWhkHczTO6W0PoRUf+c919UrCJh/ziXJPIcdej6R+rrmoQRIyau1CK5k5dfRRugBk7Ki3V
qvF7/CSwdGg32P7mm57zltj37Hdv9bITBUnLZZBqxDU739RLIyeG9q6ps0+hKPlsAuE+ich3nnrk
DGI5cJAhwPc0u2Z/Tu30l6qpooVZCC6TVKcan+RxewnM7DZe0wr3acBKCWDtGO+hacA+88rx1CTV
tBGVKE65sPo3uzmkCwq0sY3i6I9tvu0VVrSIvyI6k1/dBE/MdrSnXYAC+4qzQ/Guj+z3Ogcs8AjO
+i1Gq35pnpG+xCEKZYJbVbS/wj7oH/tZM3kq1T88tgbvTieJZzRJfwzbpnjv7S0wDPGWmzWCdeAO
N6q5DvCetXpXJ1InpmuRDm9pJ/ALHL3hzkMSbztHvX6QHMXfggD1a8JuL/y8sOhJfbZJ1Wy/Da6H
+beL6BaUKudtgqblhQWa6aI4e0BXkSSguQnAKnYWGLU4BVA45lq2DZDVfR1Z7F9LFAWuzlzhO0iT
FbnJncHZaqWqCCckhzwqwtuEuInRemTpxyWYwWqcQ3Bw37hVCypjfoujaDwno8H3aynSKl/lYVc8
DgtzyemwiYlQVPwYUNbkIdwSvPBHW9C3aEx5vVzcxNnL6KANke4h76juogbCZ/lVoPVyUjXVHln1
JjdwaGgtjMjNyBnyTRAWA0hXB3FL2Av6dsqyYWU5xpgjNh/0d3pO1GGHbtpBt+cRPXraZj2YtNul
mhMkQCNVj7qbuhpIMyeSE0zsjd1jKCEkTFo0fDFtGa/5o6NLOOjBY65beIUtHW7Ml8zVNWBcTdRf
Icn/QuVj+OLJslsbgZbe116pXevY+Ha70SKaJeQzvjxZ5M2XPgfK5Caom8p5nC81OTZjpS6Tsn1d
IAHHv9rwfrdPhhfCD2UuDFVssnF9iza2a1gbNS00e2/n16CZleiRjpWD3sjoQSkm/WkSths+3Lxu
FyieCH+PUk2z3egE1IA2Qnct2I43+spoZhBQXlY+18LOzqaBRJvn6gmpDLt41TUbvRc12M2bA7yd
du1GXVoiLmUgTiN7BNi4lSzdEFWUKt1GZks1SrIny3q6DQUh8y2ehs+okZS3V5Zm3V2sGOHZ5YXV
Heqi/P1mbjfUY3l7M6qqiiKp/3pDdRY2ByBYWPctL6nu9M831bndXdiG93Pkp4+IT2IXLiw2D4Sz
QHsAXPzT3jX6sEbBv9x9dHjRVF3iwlupYao9y0QCQ8ZbIsg8EivDQJwV1gGHGKrE4+U9qYwnTNl7
QqU1207iQfFB9YItDR4wm4Kg0p6LfKhPEr2ZFQCvdGujJmAdZVWP2yiJ3H1H9noTFFG8U+oHqhiz
INtUCOD+1Zb5OoqhOATtisghiYhsbm2N9a416+bVaY3nyg3jH1ask9mPc6Ir6PdKtjsn30viR+AR
7KuXEQN/UFmI73pj40FmtB0upQQ5HLxgdrFjaK9FYj7WyYAUpe19tolKvvSIfe8cWdc7IzYfK8TR
gL2XOOahwP2Wx/YjulPBz9qsdxruT18HB8SswZbiqmdVsJ8yOR3VpCTAZi8z5vktY5LyJ8ORdwde
c/prkjTjYD8sk3JY9A9DLCCLLJP+vJI7wRPatJOVvUP61reGlqK+YfBbrwDMoV+byu8DHu//fcTE
CEQI/u97wAjJviPadbsHjJPN7ITZfVC9j5kmH1VhwOt4rKAGbAqICVupp8j5WH0XPTAsmTv2+2qc
jKS/xt8YK772Ynejt7GKNnvVMhmvck3XfybZSeaW+cvWvc+tXQSf7VnA8LTAJuik5Q66VvVHNdv9
M9tfZguRGX9m+x4A2omwB48/nNY6x10ppHxexqA1ZjN71EP8MlWHYvmUo+A7i46xSp5pXWJvI3dI
1q0CvRpPTYyGTmrsIrtJD0Jv03fPe1FHlnpkA1PkCzBsctN35+/mf4xW5xg1Ohl0ZzU01XsXtrZ1
5Hma37VLYRWLNJHvsidtioXY4XNgCnl8sL9Lsyc9acy9Peb2vlpOqLNefHcFT/De6o0XZGT+qhnU
UhDAZI046S4jVS2qu/F7rj37HEUeTFMvX3x4xjNniM9hmBrYN0zFrdoNWboFHDgeVC/M8Zc0G8g1
oNL2bHT5vjd853Ns6tMJ+QVn3WUJccvR0dfD8n4VZUexdVQh2rg9tLqJcIe+yD2WptPc6h/cHqPM
G1i57F7tsEsIH2Y2AS4/gdpSoK1pW8+qyZmmAtCMLM/JMkLIHonRf04A77yBz443pR3ViGQ06aYq
EHq0IjHfhUHUw91AoEh9r1v5PJiZ/ZV0+bxpMcSCPdz0F74ArBiRfEfTfwFsAMElbAFQ2PTHnQpZ
GjCrruiurxLciYv1R68njHjrAPfc63AKOUl14x6BuPKt6oZPJLLq6yiFdvXc4HG0yvINlIG/7zXN
3qpRBsejVQ/O9tLgKL/KYI+dh8ncqE4nt7WjcL1q0yx3TDONBECnERVZqu7V52bwcpbhRAlPJUZ+
t6Ji85SvPup64fzuwSydE2Blyi2Hf/f0MS9vIo+I0HgxciSG0FJzjmgC1k89J6CrL58CmL5PqiUD
P3jI3SJZq6rqmKMQKlAeGwfVpoq82EG/QYo6hXEivW5aD7IqwvWMrtERCWQ8f1Fovapi8KBnDnn1
kHhhGRIlaoYHw2DzparozxU7kn3FWliNvTFjG3aiEVvjKin99l4VVZF39/Mkxn3o+z9UU1DO7f1f
49wgic9FBbRiGauGZMRyjgl0iKTQvRMnxRlduDTwTqrw/lz9u0cNj5wpW6MrBFV+Gaja1NVt9BR3
5j5Ez8sMi/gMCDY+q6v/q/r/avOTHjKaayebj/vBCQFcDpRIk9NwrwpCEsN9sYBKSrKoPGe97Uen
/2eYapsExkKLx70ar2aCp0NwTl2KoUruULNZqbFq6mCHfxA1MoRnPpq1DjTAEnehOQebro6wyosB
ejpNLLqVG/fIdmiGzrUaQHwwvA2wKrMnFG16UNjzoL3nYCOfYqGlV6t5CtENTBHvEPIYCEesDAsd
w4R1v8T2Yx9Pjbn1Ojd6Q54OlFnto4VHIPUztlUNP8y3OtSTu8JYgpVRGb/1ReIR5sqjo6oG3XiX
abDKOpLA1yHVn23ZytfG+hKYI0nhnLyMU6Mtoao2plfOKui0N/R3dMx/GeIO3vAAOpTBZnnUSHOc
VU21AzGVFxPnH2V0E8dVBCYdeTxV7WrP25TCsw9sVE1SkOKTDwjhsUDVtHDFRp8y79L1BeI5SJ0H
UMqapxqNYsJDgOk2MXJPxqKJ9RcMUjqmOF/Tuv/c9ZoNbnwIn2YRAP5pAcJ44VMeZ+EThj4Ron/y
h+oflkFVl2a73oNHoUaojii5+Pq1TNwXIpblo2cM4WsxPiuUmoG51qURRUZ0l4TmJNriMCGEvVVV
fwlERKlp3yBtyy1cR4AmAuq3xW2l2Fidpb9p6XjbPcHw2pna1H8dG/yf7Xgurtg/a3uOYOMxNsz4
If0zCfe626RiGm+TTMI6OTuvZQFQK4ZEz8TwI3lVNTMb4k0LLJV8KGsK6vz5WVhZuVITVFtex39N
mEATtPidpPedJV/aMPkuF8GROg36tWO0yX1odfaVUNaPsjKmL4jdYRykwbfrG0tcu8j8qcYbrV6v
Q5P01oy3zrXysDtUHZHAtqccm/Fej8tysU2IQMQF1n2Ue/5OV4YCS5HjgO27HXnGxUvgo11VG7sY
emhxebvBfQCLvX+OicnJwwYf4HE4EqPZ5X4ST5rjb3Do6Onfprl9FaMl37rBWeJG7JQrHQ1Drx/E
UcaavIRYrgIxSIIX2QGW9mav+dkKNsiW9eufs93aim6zMRr9e3bfhjVu9Pq0UUEYhMWLS4xe7QUc
rbHWsIfZ9F0PlUSFY6o2cratqX9vUR5ZT1XgPkCYhZghIXiwYSKlbkas00ZTfvJH+zJhp1GNA+FY
LLazyNff62Xi3M4kAl3398Som/pHP+HYOnp+cS5wjlvXir8STRHvBHLtQAj6eNv7KfzU0tYtbbf9
IZ/wrao6cRjzj6GVDFsn31ax5z46Tg2DLcHt56PWeRuAJN5jOsrmiopDc6VlMrvPzRCXDwVE7wfO
FnJlhvX0RmgODqMzcNBbql2AzQiR92c1LCjIGhaWhfQY+sHrEAkc5ASNF1vy2UbmNNypNIj5z6rq
RRF9uBvTPNwaZscKIK1XTKPSF/K97CzBhxzSPIk+lbn5XZkGynF+NSvj9wBDc4DrxuZWs8PmWpHL
epzaZ2fRYPxo6aPnG4FP9VNTXY3eBXtzmLSVF7sMdwgMxX2UH7Llk7BF/7utjMv8oKrBn3GqzYgF
0avqgvSe9xR3WD2XJL9VDVlsvInHmCWwRWBxbQ/e+xxIead6DbcpIcYbhHMxywUlx865F5N+VFW1
kVZVHD+n9UdV9ebO7gY/N03j0Y4MkDu8zNmtu0OzoHdUk7qK/Fo7y7A9EKltF0JmxaM6iQ4li8wh
doLxk68XX5RxcZHh6Nn68yc1QAxRDGcU3BfHvNuATA/eK2/4PUDdIRqMdLX4jtz971GjVkUHTp2/
b4OL9hdlQPrnNh8D1BtpZP3FMGX5zMnK2dVYgNbEaufgjBorJzPDBq/hsP06q8Z0NHYlZpjHf7Wr
TtV2m6bqgWfssTs1IAtKXb/qsrXvoVZoK3Ns3PfSB8wpDbyk/B7pf7aWbwMh+f8OEDKE7/0LnGe5
vq+7YPJMG1iYcAzvn3CwWPi54+ilfWStmw8Rcqzz2tdlfmo4fUy3y4x/AzmTpZXAaX8swdHpRhfu
LORct/pY+Z+aKFhyIzMIAeFYBPdoi9q8uGvGMl+RkfI/SfxQiBjap85FBHctV1gleJ/UyHiOz66O
lZGxDERpNIdbB1BbdSKnYZOZ8qyDqpI70bYEpbStGhyPiDl7offuouK1DorJ+WQ7E0eXlii7qpo2
aS9QjruqxzFWNeEpu2qLKMP4jvE4vL6iCl9cVA1DxGgdG1Zy6roJFDKh8pMV+uNxJLC1iRDQOnQD
KCU/KaoNHxHsuRYWsqxZt4s58W+9Rug74Hy78qgGz6W51j1sFgoUCo5dO7cvPTKLsEBKScKZqi8w
w+N9ZcD2ZfsCPiPcRUOHFN3Sa2RdsCvkUHHuoaqZi5V9mI6bRBcxGFxUcoj6JffuUrBXTu5nR/in
ye82qoYwwu92NeyjjcMhutIpxwnPLX52hSjuVeHERXm7+mjTdeNxjF338NFEwAnXgqVQbYjDgOLj
GUQA4x8dqlebghguW1yfCGPYx1tbgNyQH7b1arbT5xhWx32ehQFIergDOzPBRVY1/tXzUR+gxviu
E4JfZd5HcbuDKRe5N6t71Efjd+9ceBCYQ3SGjVmKpwnmdGUVT6qS8rDbT5E1rVVVLAMyp/quI/d7
Vk0q71bY6dVehI9VUw43bQMsmqT70ta2UfRY9OWm5AtGtPPBaWVyF0bD8EQ4KjvOsrWgrVFVRWoZ
oItqNz6iFzQ8OQ4HOikXL9n/jIBID9GatRzGN23+MiyOy5/2OOMZuDQZGMFdKnxSVE3dZ4TqtXXd
pNiqNuikhIhL29/JYr53oTTfy7jsniLsXe6gi72oWukJYF4Y4oGIh4qv2lQBPfzYQ/y5qFoLHP/s
p/U3NV41IWBcbvisX810IGkkvOZLb/3Qhs58G7VwxuVDtisJn4JvuwGzofLES+aO5gb50WjTefKL
XRfaCfeofO8W6Yj+TVciORF1a33WH+OBnYJmzkTL2lq893p8r3vSf45RuUfPe/46a5ij1WBeeZFh
3sJd7A/j2ERQtXIMX8b2RAwBresxOYg8dO5DO0iwWnYEquq9e6l986WoYV95LUcMnzfh6012bFCr
3/oDGOGhlvvKsZo7Lb9Hp1guxy2/R+ZU5x0NzkHPkl1qlukhqexkXxUZ/LtwWpXTHK+AmTlXEeBz
ZwptPOVRTEbS018rd2y/IsrG86W0xAWbTBtQTcg+yCvDveXW+rYdM+shlfO6nIzwSRXQosRxBuTA
zf/TBtIy3dalXQPB/E/b4OMlGWlZcMS7MbrNDRuTEEOWPaphAijbHdnth49JotIGnj34hH9MSoFb
r3XdTfaqbUJn4C6I/HNvgdFYmc1UnUiJInet6sWCvFB1VTgali/hJO4qNCSy1a00sIc46ZC+TqnW
62Kr6kZvlSd1BcmEofPS36hZqvX3VFGOq0CS/1ErkVqkwiRATXIpVNtH9aPtX+MStZap7tvlR//H
Lfixur8XvNullD1SFPrKxi/pNDbt7yIOEd1NlyJx7ShbqbrqVo3q6qPtoyONa+jKH93/vsXH7N8j
UTjcV2Y9rhGkXg2h7V01BIOe46w/wgv7AXxwfhA9itBWHxqbBpDPrtdl8DxnEt9jojg/betnGY6A
HgaMpXiKQ2kNO+tQ+k15gIJjXftB4n8Tt+mP3Dskpp78rOTYw24P5LPWls2+0DPraGqZASQbdQ4P
oO/XZHI3s8AwwfbjjnBNjf0MajBnTDSzF/TEjzZ6su9R1sc7L6xB/Q2YJjCBfHGYhC96xy+za5Jv
LXnAF6OXW9eSJunOrH1P53Q7dpb2MjRzdYg1e9WO7nB2UF4+I7uJxbe1NWQ7Hf0sX1KuRDwIVOYb
06n9g23kx3hOzGMXQu0CQ1adS8d8W0AP6sGeLHFHj4PgJnhh9Zz20mnRStD0+D2pSdjxgT4lcXmI
0Bq4EDZF9tjK0GCfp31eYjfryXkzaW2zreSSGC9b6MyAy/ZmGAoSYCCm+d6kx0mDgusChIfG5GW4
HyZPWq13B2tihxMkBPrBYDvfkNc8JIvXaDRGw12XAsVkXVlLDRMAfXJ/zmFytXzNIoeQrK0hfcmg
qH3liLVNQq9ZEZbOLkUZDhe8MEnJLb6hhaedg7jLX5E2KA45yh372eUI3wNk82vy6l7cfS/BJKxG
r+6vpkaCL5uScZcEuDODOLikg1/dQcPINzLIrTUaxfUZeefsTUxbnoL6epZ8YVCK8Dd2BKS/Mop9
U435OfNIZrtV8cBZEfO1NszWjWFaG51U0kOvW/5mRHXId8rN0Djmvost/+IY4g3cH6yzFhGVCnni
Y0K6bB2Fxg/XGdMTkgLICFjPHo8xrDryU5+Ap9ZKsWDqwvJYmKaH+k9cEWIqxcHR5MkaKn3dOOXK
j7N24xt5tSkQSbu4TpydHDZ0Cda0WlutfOGAGxu94HNXIfPTSt99To4x+0qEAYjz1z6bE1sS7o2B
fmIyvp+S6cXsqvw5P9pDfO1bB0s9iKyoiYLPiYg77Zy0Zis/a962luzCJuMBSzLtFJgN2R05Au0r
5VcpoUsnfkL4U9R3XTJeDSeBO3HV0MFfTXKKedyn3Z0h1mGQHIOfXYIxb4N/0EkVlV9nmwnDjKnw
khV02PZUlag6VtKHsJ+nB1uzdrWVGc7WSatuXfbOu2CAayD+PUTP7IRaHLvH4qQKw4/L25WqaqVT
nPylUFWcoRMe439G/6s7I0JHzn9YmZwpT/XiDMLRbspv9SYvvkX2N7ey+R5E7hpHCuNUyMw4zVZk
c0Rnf5tFL6h5BSsAy1/Qj8fckacIoGBMw/xp9Oe1ugT1/OIYUbmLyhFeW+KYJ3eyhg3yQCP4t2OQ
xv6qiHoiJAOS/4nU9rFNin3le9yhqMt1knSs+jUY4spDeg7N3cmFKOsjBLfmGQ/QiMe7mZCmHuXV
GQTfb7ESxpQe69rJ9fWYyVdXupgYLO/A87eOL8rj1L5UZT6e/HAYT9pS4ECeVRFKK0Wfn4KlUGuN
uoL3Gu27iRDmygk1fTMM6B2IZOhOBIGwfViuerv/XtbFJzR3nVUlUj6BalliicrZ+4kVAauImq/5
EOzmOL0gVqid6sXuRRVBDJFQyyzC/il6Hs10tGP+MPX/063q1QbNu8WrJD8N05yf2AB1WtafGiO3
jpYNwMPRJWc0l2xeb3b51hId/EeEhE6FL7+YRWNvc5FMJDNwMN0lVf4a6n594ld6KZYP1hq1s5Ng
3dNN+9T13b36wyK0CNZ5KcF/4L96iqt2PtktHHHC56gFeOWJeEV1Yi/v7d0kZkOSi1O6OEfIuuxu
H9PvG/Exqassr/rbVYrC27E1OfcFEPeA4xtyHRYeGFJRz7vGsa9mIVHJCH1kM7WoOanCE1Vz6tII
jlKdgK2EpLEqi2IVtm1zknHwBX33a12BByzDql2j/7MBhXb26m4lAu+s2+MpjOVTUoFCM8GBHPuw
PlU5YXndtd9rRwvuk7Gf122SX4tEjugY69/QiUTesBnOknQt+o8hQjhO7sH2QE7KAZKQivapSptw
4zjsiLDSbnYxQnLrMHXJvFYW9Hlwk4AXXycjkDtInclG9916G9qo0GrxEHLyszahVvKDs7JdHnhf
U40AuO20z1NRjpuxDD2m+MG6NoxohUV0tos42TuzNTxHLtnVcepBoS8BsCW5mtoOFokudHJwdTgf
uS0uHom7mhZGWGsbWx2x1B0EWdBWHKs2/KjQkfZq+wAWWewav2VzYOP2HPkRi4S8AvrEFUcMPYzp
0T5AQHrwww3WwSHsFn4TepCPexjGJi89GuhE8Pck0Uy8c9RXIU98rMIM/sqOvQxRJhk8ZmmIIFPm
a/swzh7HxG4PntPeOQHeoWlUHhPWrFMcxPtOJi0fZe+unQDTpAzzgBUC/HJbzwVe3YaGu4EWXtJY
4hJf12LLs9XZYkQHzMvNXnGCEVsngVyUaBU65mPoXGMslwffwKISkZVt6oWv0uoaDJvrVei244XF
7oHfUH3OI8zm3P5uWVZXbue/C7QvNjEpnXXuYY1as+veeMIlW6nrX3pPQhht6+gEcHtt186EEVoD
K7WP063btd3GD6tLHcXHPDJBCPjWA5ZQkIUK34JlkxlrrwFK3mXNnt8nimRNcTWKEoZC3Wz5Z80H
x5P2PnP67TgYDSwYq16RROJLLTFcjWL+r1qCybrJV84wjzPBwx2Hicuy+79rYjjh2TQWR93sORr0
glwlu/F0noDudyz0ZDbWQ4mYiQ0//pyJ+FcydRKs/sKV7tGkIy6LjYiFl4KAMAxUF5ejlMXPHx7C
dHJXtjbDbwX9fpd1j82MmL8o+fvbKf1hl1W+1T3NvNdsfL6IwPzyrQS2fFa/cJg6z42BWp/dBNvB
Ew9JEqO75897Q/PvrSwq1qne+idbB/Je6jBH08TbpegYXlr/fgz1EOW4KH528zHg+JPZB0/r3Q0x
JBvKT/uYWB4qHpzPDAd7Wz1G3zBaAtl+ENxnjo70LiGyS1XV2sNso5APtNcoqumkZd28t7TyS1Fg
F4zjcv04DC9FlqHeOuAvx4ZP37KPGtZ1bd85WWQfkLBE10mvv48T25WY0MiZ1eiS/A9n57HkNrJt
0S9CBLyZ0nuyfJUmCEktwfuE/fq3kKzb1d33+QmDSCSoksQCMs/Ze+3UqnbjcAWUYS0s0Vfb2nLi
o52qtMfDs+N1DS3B5FR3pXsNBzizRi3irehRJBnU4BexnzjnalK560+tvQI8oQH2Z0XVd5m7CrxM
X4rWKBcaArjNUHoLqAjOI44jDZV8seq8zJkf3NayTQjBrjqI60FFdA2lLaBWaPYwXgEYaq35h4ov
YZffaLhAFgn8Zq3pMJ4Sj+9JZtOaVJIooNXn2DBeDtAR+OvDDp4qN1wqk0lvP6S5rLuU5TSzW02l
9zomOo9okA/bYCo3BOJ807F7rXyynHl+oAotyii9FgNaQ/TQy0AdBH9ejsw/t0rStpEjAPtJlj2l
m+XYO8Ohz7SbHrT1JuPxfM28HFeFhWOIh0B4C4LihRibE4CLS0t5+QIraiROgEZf2W98t/MeTKvb
piPPnyqrjLWtEphaV1F2HZXRWHhDO/99WIrmlT1uarV4QvjfrF2jaleF0n5P8kxsbJfg0yhDcWEE
pHkkIVAIwyTBN2PnxH8Em31/Unu0SgWUi5J86abHa5i4L1NhKs9erNzQSR91OJJnSh/dRldjNkB2
01+0UGzcpNSO4XzUiqi/2JnRX1QlsA423OU+yZkRhaiduUMsUxyfU6ZgUPL0SxRO+iXDvbZqMBgv
5SE37cMwxg2YYdKptWmq3gMTfbUoq+a9LPt+0Rpt+z40/JSebXTv1HQ7hJPB8B7wzF7gY8QNyY5k
Ebmt+q7lY4vcgeamNyUtgtbOeG9aWyzmL/S7SQwFgSO1845cqlmADHHfWX6w+yl9azUIDeShSW2m
RO3/zn6Hb1QttLe4mRC9Gmb4NoNDF4afda9lGEL5THr3pY4UhJ3EHdVt9WLn0bAUqrCewzY3ltYQ
lM9Rxl15tOmbOZ6f74amwfPb29YjFjh2gKYZoMA46zHSYK1GoW1pyMqm2tGvnt1Xm0DHDYobEQR3
VI9nL47MbZyK8VQ4db8zCYQ7UmWv9sJptEOLLB+WD2FiLuIB/FWuv1PGlEQMO053Y18ZB4GYcp1l
Ntn2lrPHR+isIKvyI6ncFvu8IV81UtnGRu1DOqrbImiyGwrteieAQMz+Dwu3df5cJ8S4xFP5VgRR
vUIkpC4LAjnT3DzakXkiS0BjF6T97BrjFdXu79wmfBfWMIvgap+wfkAEnK2GCjfFwEa8DfkFn8L+
86VLlEPOz0IAuOut6JyeLC8ctrUzvsIo6VeWb8/3vcHcRL3o1mWaVUd2J8RFY6/QHG3Y5SAFlgPk
j4VrkCY/EvS1dOatRGwZ/d7ss0fT+3AdVX/JlfFX2LEzN/m+hsquVYL4Wqc5mwnPefexJy5Ky2pf
3ADnl490YNvV1SYOKOkqtY7sXDHYjDfi0kW9uwm8XF849khQEvXbTj9lOt0Q2N8q65jkXUM/vqq8
bG951NaNjhtqlIXhJgMWBIQnehxpty+0NHwtnQbjwcLoJ/Q27aGMFG0XKtEDD65Vb8bDUhsFeFm1
/g1sTbPrAm2I+E1BtudpLlC5qVG0IHjVOmST1q2nvM1JXayPoe4k28LX3hm9DQnkDSKLnixFOaUO
kcwl+kmFReC9a9PPu8a0eKEAwJYSCAwFQZcSaL6puzTa6uaHXmTGhvvjc9WR+alncX9u+cLTdiRG
GDTh1mnr5JgZCFX7krTV2O5fhrSyt4HvC2DV3Te1KSgpkEU72SH3vsHvzhGlAdtvYGzgel3Tpf/I
LIEfyGhfAn+MUHgs0gmfX1v71EcinkxKWa4LoZF66vDgr9pfCR3zNRpUuh2FHT437qZKiYsp1M4D
aJ2zVTMvU0msqGlHhzj0plvBStqOu5+KDnRAcxNYNH670GznKdN/DA5FM3rhrDiH9uPBCVP3Dw9P
Wgy2FCUrxok8OPiNlmB0Gkjx6yfvAYqLfRD6+Ksec2Ob9PM/SOTW19GB77FsIoqekLyugRfpmz6f
mkNDOgmiOQBX/VwryKqmp1REiSIjZT2xh/qq6ipf8Mhj31GObDnykhxABNXtnoVwtx3laXmmxvRE
UlMTM18O3D/gL+fkp+iZejCjbNzazu+k8ut91yr0TWp3qWJDORhkWcLjxpqmlaq9A4m9LHGnL0tg
TloY21tjXCc0sR5D376kUIOWkWiRceXQqAbajy9YV6Fid3iWyNfuBdZwJcm5WaIWon6zVXLb+RnE
9P4JJeJBUEwreyqo4fuwdSPAbipFqEXSGOzzy/5YhmLVdu2N9lpJjLzAg6ohMLWN9qGdMgN5SGli
JBPrMNiHQVKzzSUnakzMaqFiNV2bWULkMZogwAnhY5HyvErLi0Ia2OjZYlealgGBo/ZXvh8+E9Pq
LXXnILpOe2nTZxVVziqJg/rSFv0vk54vgbBVvKvUkPaZxvNtQtpEosEaq6axLAZkDooyXnwP6mhZ
Ny+RX9OZ83/7fZ4/q373nf1dC3Kw2YyBPzPs+F0sy+RiA2/eE4sVLD3bXne++sE+HNpd1k7r1vHZ
7DbuN/KB0t2kQLM24o7WkeFPi6xyggWwbb5X9Wti2gH7p+ZX3QOcd+Lp2SqTTZK/V0Vofvcrcbbr
CoAtpKtsfAuyrFhAGSTMZiweYeS3GydyHo0hfStych+j5iMZtBe/Fb/ylHVqG3xXo/G3G9U5Kwqv
pXMQBPTlIvVIVtDVs6J9U7Vb1W6n74BzATMS6aWnHZlH1aIQlFKUXKs2WmWIdWzl+PCjPwS5CjSu
CnHuO3g0mZrGiAUr6D1ev9aiplkp+oE+QpaQzZZZ/u9m1mZZDkYCQG/qrWupvPHNjRziz1I0qHC+
8CCz+uiQbHiT47C39r+poidw2BrdRZtN31L+YQiYZD/S3orK8DZDVoY3fzAtFHOXwrNXERvnd6cZ
9pbd+wsT49wW4tmL4mbRdbaRbmNf4RElvB3laI/81uC74mQfhWoE+9z3i8egTn5CeBkWrka6pW4o
xx8ONwiWD05xCGj1LYBxEqDmdenSHbjB71h1J/skMS+9y8qroKS2LAipoaSQI45VDX4lwMJWRpmv
IqXPuP2zoYrQ32wmSi4rVTdhfxfmcJHvDEG51cGRpvYFvhK/7rDw1NEDiYX7oCmdnW3byrKIS+Vi
FPxVHQjTFiBqvsKpcami0TrTlsoXLJCUV29EMGelyTSvl5RXY1Kxqwd2utOtJrwpcRFjNA1twGRe
ql2RRTfUVTzK2kE81Wt7FPxJhBOKJ5QE0PvS9iQCnx5PMgnQFgVKpE/wPQH0RdKFZ7XjLmxOaXpy
YxsLD1bWZeFM/hnP/krYIZSrqo9/qRjFWK2H1P40YENkG0QmhsI5WjkcaUhRv1CgzMbWQop16iCr
j2OCm0k6mgvPrY4tLPuFVPaoMYXqr8nyrDxkQbm0YgIfUgq5c2O4AzYe1NkqUsN+kw2+d7W14vOl
9+EdoFr5GtYNjZiXCeUY0dQyw/Fzaq0QdRmP2FZgJELia3VahVQKuUHiR8fvML43ADhprbnXscaX
WI9gIeZhOct2WUKQiHCf5bLNuk6N5T7qVneWwzZrSMej85fgkSP8pX5gtYciqofolCbJkdUn+06n
VqHno5KVJxGjNw9yaJ5BuQhmuDycP8NI9D2W/ZBHteXc5Iue/aqIIbjCGOQZovJ/gmIgOnxNyBwj
Xk1su9YsuRCpmKk7bMNBCwA5zJfQWCVZAMiEvCQvp3JlxwmNJDt+Z1U1PpVirA8qZZc7zEnzzzUc
w29OODabCrLYXrOCkVSo7sx3b/oejmpPWUg1z7nWiKsjemchT2AieXfL5twOCDpGD45s2iT0JxE4
bxUvfus6L9xOsUqTaEAx6edh/mpE9buM+4gjVHyT2X0UZB2vcBC3p9R/48aHHweqwNK2WxyZMRnW
tAPEJk1N5yLPBmSInq20OSe635J/ioF/q3kqLPuZz2AC+byg4nnuVHulIM98rGblVAG0Th5JX8F8
NNaJ/igdCH/O/NRY2SuTlM9VLIwrPDmN0kWoH+/g2skS5EFkhnYcdS3ffQ7O5/8Bu40HO9rPCSIy
cxC1rn28ZxKSYNBsKaE/yRP4DwtqjLiljveIwmKKsIPfI/mq3nVOdzKe5uTLsKmN4yco7F+HEOqg
atvOpql3juN6Nx8m6cbQJ23pzYfyBZtachiL7NfXUBAB5sIkvoTEYSqQWphLltfaqcsMsea/rhwa
NVy4eWvt6aT7N5XK/21yqdSRKFcCCGaePJGMvctemDLM99jABFKG2fCQZJF+7qdOrDIqqCs9rOOr
NkfEy3dDZAC/dMdq8Y8Toz3lp8RKN3K8v0fFz9c27MGrHDmR/BC4bWTP+3NIfK4GEeU1pny9KLYq
ViX+kUXbDr8kczIfJmtdul2zleLeYdSHRYUD5yzPVqG/tB2ley6mRn1w2/hCCHXxllDvPwRdjTAG
xS67OG9cF/jzN1UP0FLGGYic0mlkKaz55nQD0LBkVJpWdJaH/Puc9FZtH+TRyOPR7l+1tNMeKmQj
crARdXGOG1gCMlGBDVG/N5owWLVDrL6GY95R5KPDZrr2T90DSJw1XcV/KPoVQFPZcxKOGfoZ+H96
CR6/D433okCvK+eq7kQ1qY3cjZxrGdnnpd2MQZaXsrX8vLTrrPul8VBkz46wbFrIjrO5z6VqghG+
pgk5N40rpyWw1g+Sq+cO12I+8spIe56yNYzJ6H6Q5eoLt6j0Ik/x0iwLjCF7ebHeIqkae6Gu5dko
D5MDnkZlEbY48QJKhFfHaC591afvWaaFyH+Fyy9EIE7IGev1OA3dW8k3zQXp8cffp9qu/jm1U93q
H1P7sb1o5aVKdlFYIp9rg+qGjs5GLlT8oc6UZmsaA4Lq03HftxjB2t8ZOSMfZQf+KmdNs5KT5MU+
sXE3PK72jfDVv1yMz3Tcy2k1+1ALOvLX1fIzdRzgC3m1VVOx66pEWfoDIrVGAQiiRb53c0OlXfY+
/eVq0rf2nHk+6MbFm4roo4buMHtrmqtKvMaCtEj6KDOnWO16iiNTry/l4Zgp0aNF8I884j5iPXVJ
P4C8n/BxBwot3NhJp9ckvWI5a662Z1Q7M1BTXKs6TDc5iM0EVxeQ3IUBH/c+caxNwhp6wTMck+Mi
aPPoVPde9qz0qboWsVDW8jBvNPzKASoYPR6yZ2A07pOL/WE+kBPMkiod/b7TmDfNwVJhb+O6md5F
wMK7qU39IB/QNhbnRog3niQVQjyh31R297k2KRcE+8ZL3MWvPK0UnLsczeeIqVIuEUk2+4qIwFWQ
WGRfW/6vapo+9EHzWdobPtX9zuQJlqqHsZnCLWkU5qM1gudNlbb5aXCT0fLmVjYypCkebqazCrjr
JotcX4U9rUkazZRrs/sbpZtHSloh/zZHJaxgUwoPhrvTq7uuofTezC434mDUnVqV2Wr08vJ4/6NM
2+64ofyuDYpEkko+mcEPXHPBWQ7lLk0hyiVo/OZfZN1WtcOQ2hMubC6YDUyP0HqIHwpnTKD4Fmmz
LT5r8pOXiODWZCms9CJsfgytC0glTF8Lq3W3NNitrS288jXP8jM1zeZH4yADyE3FvTZpXZ0EG+RV
ZXrtMe+wAkijDND8btdo6WPXZlTInfJ3b+W7Qq+r3yr1sr+/mefIkYE3vYNdXCGk5uaQSbXKQAbu
i3kBRutvVZUg8IRKTyFBIraQX4Oxi+1V3IftXh7+fRr2s89pQ/OuR95bL6w+XKskb1Pmn6CCDT21
EoUd8ExNkCp++c4RgbMyNRXkDEiHFd2Deg8q0iPOKNcf/vGOH+9zzMj78ugSKHwLlGAzse96bObE
yPmoISz2EWuJjr1cJ02JNFaC8gj2JJ7NdJ5Z9FgACVHYFLP7IqzHUxaiuzHm5CXh+spO4rM1nWS7
SEmoancTGpUWs+2ZktBGYrYjFfJ/oqhGcs7VEDi2TFoV+Mu2zch9B/IDzqe8FBEiCzR9yDWEulP6
ga1O6NJiH9CbnwBHxQva0nY5jheBzQf5G+/kC/uaYWOX0EbMP8e+zg4NnkaVLdlWjpXkoN0/wBg6
+2xEJ0LrdMgkPVSIKIges6kcj4Ik60pQLa57mtXonbuFTPAs53xPEeTWAXkNLo/Gv8iXe7KnUsaX
2pzGw9dc+U6dpmE1zk97eYiUydu1TgFctHD9h9xoNlrPBrCdjyI63hdCVmgEciRfMKyUe8OmEPY1
hrYqB2vIi7xKnnAp2SzUPKtgknAt6If06nT52u0LalydceXHVR8nMFt7UXY0MMNCzZZN27Lnqntl
3xWV9piaYH4A8uyEPBviEF9nukKCCdvYbDl/XqKH3TVBvp0qJM12rXNCU3tVhsnBt5ATYKsp+IKT
CBHCfChPDIRScaEfr620Ja9WCX2PnA7c9gHBgDQxTR9ciTmc5Gxv/iz7IWWDe//IKI+MJa6JZINF
VCmEc+nNjt8aK/mvj1j7IF6gliKfHZEyRqeiIK9jmyhOuGoKoBkNa8KVM0BqWDlAaugrEiaQ6X51
fxlIsuYp2x2/xns6AN2qLOcgGs8o+KdhsihGGhpf1/lm7WzLTP/2NSTf3T8mXtvmJqzr4Cb0X1/7
MzlCfOF9e9Y2QXDLst9pDuJ0OeUAbC07INYN9YYi1roG68cKe2UlWbjQE/fUHP0dMR4TdXudTKNE
VJvGHAkonQ+TyAe6HWnVpdT04G10N8BvjTcD18zJGpx6OwqgHhLdxQP7+X4juAfJBdYgLlnqvpDJ
bROZaYdPlmWN+y4djEU1hxuiOOB3n2rVSjOD6GmidL2Kgz7bRrO3N6rN6Aa7dx1JM689s1pwJX2e
Nao4vvl8Q+XcNIV603lG+xeHI3KrbqMFmDSkw7GZbY7ynXyR9/Y6+8iIHl8r1LoPg2boZ5G6Cj4r
QJpZFn6TviWBVod1Wvcz6TsqA5FvP8bUzbYg4o6iif1VwN39yQQUuR8CpGrJbIEeZqebMJY5MsEn
OUIdP1/a7H732QT5owiMVwp6pHQPP2JjAI7K3+/c5MB8apr1tOXG7GfKutAJxr9M6MSknM2AbpFa
j+KxgTtBKpdJ3TQIumSfXVrsyNfJNdk8okL4mVBQxvsRfoOqWK6pOXVHzBThShmI5vKBBbE60eqn
kEX9zptsWrujZr+MrfVYTkNycgV7cJnBqzttN5PF1K1M6ZUv/9kJOZZZUBbpkNsbN/fgaxqqWITq
OG+TOZRj8p18UeYE+DQwVYTmOXd7mlmv8axHd+x/BVIlqrZUyii6yRSroWvFIXJQc8kZcsyp4NVY
s6xccfyPwDTGb36XXuom7J+VIIuOuNaGFYbD6VtY5fdxdxaIJI3yOe4yX8zz7Xk8m8dj6Kn7zBGg
LLwgXiACcy5lotSvZvqGacZ4C/vIghAAkNVJFfyheke6HHS+rTUfqoP3oJZBPr1S87BXBPJhR5Nx
L4CEnwhH8VLYQTWVc9HiUNyjpvEQxiiDCOjquvYJU9xEVa8EWGvp3wtSAx/rJnP+Mi4y9T4eqVzf
d+jS7dwGYex5S2jw6oerENY4r671XqB1DPpvmVEBh9GL/ma2arcb7VrZEWFJzIBj8acbUGISO26u
KLzsQ+ZaF1DbPZkYA9hSA/CBHKPxxgLaaEpIF2oS4VMrlT8Mvlni2TGE9aj3LNLaVtzdpQgz1OOo
KvFSbk/TzK839dSa/FuxD6X1B3kuT7OTPHQyd6NZtXcmHPJJ43fx1JRevJJJhCAdWDnRks0TWkoA
FGk0FX3wohbOg5tU0Q9VH+yF6gzWVUuL6NMpFob5uAt0YazZBIHhdkgNWKqpWS5gwih7TXXjR/lS
eydLNZBP1UXy2Hp+ebS17oc8JYcsR8ytDiwnMiwv1AHnkG0UcocZspsck/l7mGp+aFrl4j0BueIl
gHijYaSaAWWlP7u0IkqVLKv72FTgFQij6FCo+J6DRLMevt5NWemuwqG0HgKWsKsJnvIhHrNLpFkZ
0BRvWJe6E68wZ+e3WE8+XzwsAaUS2Bc5PiNpl7pX+wC7WJFGcaI9jB3QgjA1qo1vesabNwvj5zvO
14w0GD5nGEVtviVFcZ+h02RZFI167LIctbV0jNt/eWUn3W80L0uQMrfqCcx346hUrXyyGidjDPZB
233Uk2VcIGualzgvOUG22y/QMe2uioSxo5DxCz5Md24IZBG2oRTrVFG6pcsuCloBUSvZHMsitFhb
aBnsw7jGMeYYxo1EPvOmzy+jT1xKXPJYFhHsa3hFCGdavcaRwTz5EonK3+SuCQxmvkKO+cpg4lzP
D6npI4MER8H20qfUu3Vn9iDVJ35aAkIX2aj6JzkmeYQSW1g2g1hTmh6XckyHi29mtln9SDrx3Y3I
0VAi/j3SfnwPYIcB+Mr8lTxU6FhTjDK5t1shgNpJKQ6NTrxhDRhuicGB7JqmISU68klAlJE+NCxo
ClSdu7ufrodxEYHiy/Bn46XWvbVcIyhx1zx8jX1VbYt5XtPNslJZtp2GmWAxH3+tLeR1XVm7K6Fq
7k3euzRPuVjj5JzN+U5WeL2Jl7Lk90nezUYrvMqzcm4YluZO+ALuLDIF9Ck0YEuvPoUmXmD5ks2H
CQq8JSDMfvV1YrCz5j5F64Zp3bXQAXq9b0FjjevW9+qHMFFoIdxvmWEV0TtuLAMpdEDL0yvz56kw
7A0eSmdlzPtx2grVeaybj3beyDfzS1ZNC6tpSgh+zA81zcAOaG9jvVVw76D7DwET3KYp/Xwnx+J5
bJjH4t4qNgMSxJ9Vgya48YbwYM0JwwQHVScE6B8ZmcZPjiUuvaWSadf33DPJIBvPKo2GrlcCvmo+
ClBcxZtq3tprJK+CWgmHjYTCfh1KKCwWf2c9DvQ1PYHfoiOslO5E99DOpGF2U8CWgOys5GGMV/wJ
ZACdjhTA2myV/8xSNFFdeCKdWjK8+KWy0LytaFQR9jU/iOUj2TZMTtP3/8XS01lQZ/seaZN7rZQw
eUHgdIcjWHZJrMhIIII3J+q1NP7WlqLR7ZxZCQQv3y8SWvt/umgMcu3Y1fNfsAL4IteWAVKivTyU
4FdlSD4P5dlw/NthUrmUF+ZrE11BGRXEr1ltVqvShZmYzR5tuyC3O6qnV1WxHPxJ6E6UIco2pjYF
+0xhd+mVRv1YDBRoNA/yqkkG2o+CLSaPGBJ3Sjyhigk2zyoevZGVgTef8DCvKrWCqoKi/ATv+aKG
2rv8CYtuUi/OhIkci8ILPPB/niOp8T2sBxJQIodmptXQfSkxJZpljlVfLub7MEDkPnXqXjK45JyO
jL3/dMydGzlyStjZYtv16ByJso80aMxZdaXG4V5lgL18l0QUsfMYbd4/TpCpeG6Bkxy/xguUZkdz
jHcZzAxZS5UVVMtoDhB3aSvMZds4QVkG5bvfyUJtrLvtDh2PsZQXjEqrXbPROEx5Uh4gevdLLU3A
o9tBuLcUYT3lvq7t2bfAl6Ph/FQUtvUE6bRUswo0ECM8t3/ECPcCuAQ/InuJKjH7GfYAQtUo9840
uNNzGvfVysnpowj5/Rc6/8Z6Tx2wrKIznU2wXRzJpawcF4l6H5dDg/x1/fuYnCav+vMz5NweZdX9
g8DorNHh3FDXotyN8p892/DFYImaxmcfHPluTuvMVKqPeUbnGtd7TazWxBpX2nCWL1FRD+dgfpGH
1L63sYX8fEADujARkQNBPJRNhiJlJut18/3QRyUX9uPNbMrmQQ4z4mbOeBPz6X+NGJW7Bc5AmRib
EyukFuXfvf6ilqWxc7BlLmR5RlZh5Mtg+Vh14vbgj96b1o/hsTQp6OWRd/l6nuhOuvJpjl/k40O+
RNikUqv5HJJT/7zwvl2dDxu9OQi9RpiWKcNtqKvxpjcF9kA0FRs5ZvfaeMN2gP0mEWzn5nn3tq2D
sobQTfWi1z+GkeyIKGTBXqnaCx2a4sC+KlrLGtQ8rrX553jipNEah/X07e/z5XjGKv+GRi5eJKF6
EmloPg1Bp52VEd28rHrbigmhz3PSEwA4/UVlYXkvmtf0sIHdDBtZBZ8q6l5KqgIbRk4pKohnq645
INYKL/cjS8x1QRumuDKvhQhpf7zfqhtVvEA9Vh9AZpKs9PWOSjhg82o9kENDRXLsl9Ogqe9Rmn9o
sR7/trsPtU1niQcyuTyNje+9joIjHSz7uWkLZVV0nn9RFLR6w+TFs9LAoJ8aVGjTO4QkLk7X3/xl
EvZrhZ2cm2lCqtZp1mvoxf6GGAtM8fJQTZKV17rNXp41ewfWcubq56osrNdZ+15mtffYuaH+3BGV
Ii9CqZpds8D6Jq/B/zQd1LJrlxa+jYsXwmp0Mv/CVrZadT35WI3uI5iXg6qA4B4n9VUeyRdYfpTR
5itcYzhWcaccvsZN8ohpSKOTqNHKW8jGN4SletcqIk1SvgtCYxGNbPq+xi1hODvSgOKFHEMe6l21
+UV+SOXW9DKC6EZ5eqxYBs7aEyVNd1+o4Uw9JqOrHgdXq7bw/N/r2gXUNfZmfYqVFEtFp7T1qQ28
++mkpym5kmNmjGF3E6DmWI1jV4IPWfW6ah5axacQGXdqcry/Tee3feclR/lOvlg9kubl/TgYJn6D
50n3UdIJSJU2D/5k8+NO3rGae/vyGYIMLm6c6OHfR+6PnPJ3F43xwz19ncnySD5V/ofLFZr1uygR
BDQ0dXj1UoC08UTnVh7WihZSVOQEJpryEJvocszJCna0RRaER5fnfOrJ/LpfWyQNoiF92n5dJk+k
KlxKO8yWBCgNCNHV4SZfjJDqcw8hSsz3ia9xqw32ND+cU6DMio8ggBD5damcLC914uRVXjXOtyL5
7s9LHTo4INQSOJHyUldo477gN45lnWdQElccugZxvL8fKlpx9YuInjgnLaGZj/zkAKU8NaDJWpqP
xfxCakJbskqXs1ykcyQghPpSnpOzUPA9YRFwT/JIhUF/VPUWCeN8tbwqscbfGQ5JSg/mvpeYvdrB
myfAGEl8EiXJ9Al+lDwnRwirwAb0/5mfdr2PwzYadg6CnbXd99ZGn2E3tu+OmFrKvx5+nZWT5Vl1
nuzOk7/Ofl2r1TlLJFdHj1QZ1saahP7yj2u/Dr/+3DBAKV3pzjaeq9VVqrIHFMRfy3K0Mzr5Rgis
lkVvjhnSfP/UeI17dmecghlb1iEBuL0wZLG69Kp4CX5n3PXQdx9M54dh5PlOc+lISWKkNn6DcaS8
t0nw1+Eo/N5mufL+NVvSKIPw+z9my+Gh+47zwr/PNkPXWMMw5Bs9c55jt3jDo/NYld5MJ4qqlwB/
gBy220Q/g32tFqItyze04c529L2G6KG2eFOy0F7ePyP75tRkuplArWJQGnzbhYnTwhJmfCGug8SI
XrNezIlVK7D74peVPknKZ67pL10Q1u9VlFDvLvvkplCB3dUUhPfOn1drf15tl0P+yx2e8rQwf89X
x8DI3uOAMuNUOsktw7a26zvyf+XVgYbN0Rflk2b15OX4IRpGxx8+HI0QJlNXfzW49rjVwssfCI2a
tNr7gzvZNwVu6LsYCDrqVYQ+vUUTo6HQddHMXNlCQfcOwkST5cTGtCXOU1xVtlmrRiTpczK+ecjM
FrEm4j+gCCwQvSrfnUgJVnPV85J3unlUXbNdJ2VYvJuuOLqNj9yQsCoYVcMzSJtyW5F+h3uZOJEY
NQFSyCTe28is6dmV4TFOiCOZlU6pFjk3NMH6bThEXopqafQEw3r5HDpTcbyPgeXtllPDL4s8e7/S
hGtS9MBDEnldNeAusgN4lkTUKpH5LfC03/JNapj3N2hSfmuqanyb3/yv58yXT/NVf/ucf7/8zznq
mK07IwweLd/poKuF71rcs2eGUfncsMsC4R0/yiM7wSUUO3Z+MPU4f6aCzLIBu9jK9YfujOA8WRkJ
EU1zSEjhdu2T72DSnO8IMW27pz/P0Wy+n5NaPHlO4zp59Od14DfQpwxRcbSyijBUnxISagrzxZ6a
i9yUTaUfLkuSJa4J7ZVzAaZsGcAi/KFCH6E207yCLFtMs/swLQb0FgXF13h+h3r2850ck2flPLAH
/83Zr0+hqIN5KRzFfsQ0DpND++g8h4KpHtU7M+q1j8Z4qGJVvIehYu79kT9ZzqrG9o10xoi6hN5d
ghQbohyncdNAsaz1k05G3jNpzcfeI0s8TWvt0euJ2bOLtrlZeq2AHcxVog3U8iMoNagg5Ds1Raes
wfROa68t653sMdPv2Pc1hdaOVIFr1VXZvRUdIq27T5Md63kay2zjabKJz6kBntynTR5w6MTNlqoS
GrMMs9gWsJ7/63f//Tw31dQj6aZLpzGKLbWM//0nNSqBjSGQIrCBzbUhV2TZQFvbFKIhWivFobho
RvIspMQiCLNuK//+eihuSqdUj4RQtzfgij9czRUno6LPaaiNdsKr+0M2eGQTJyBQNdQMLINzz6ec
na0GCpONbPcAb2wXIWKrLVYFpJqmmm9km02qVeU71NfFBZuPTR5G+9ezMp9SztMacz120IXnKC1P
s6gaK1YynOWxo1ADUPGJbVKnoCBKftUuNb3gLF8KotrPlEqWauBBpPlzvKfAvdOMms5G1JymeTFa
yXVpEe86RbOPcki+aKLrBGGHarByCjGA90FqSkhb/WRq/JtRxoC39x+sndeS27q2rp+IVczhVjl2
cGffsByZc+bTnw9Qu9XTa54dqvYNTQADlFqWSGCMP1R6ead1YQu9pHa+K5BfesW3f/bTg57rX+Tn
CnuY3JgXT5ePObK0W7Zz3ZeiB1IEWeBHpWODmdudoIGBl/Y21xp8E+vCh0j7LQvvsmivwvrXF75a
J8vKLsDMln+K+NeYnPtkPhXeSZbqMfJrVr6a2FvL75/0zjGe57rW12AcnWNQcisaosagsK4rr8DQ
jn0eZd80F+nQEuYOMo/Z0iqs5tYdImd6bB+tCkN0IOoAXE1bDbYNkqNLKRkoxQNlX1rl47Kfwg00
/+6kTnNhnZO+gkQqyzuoIkB5Y0ewM+asZknvYZYtDoNfd7ez+SMb4ehf+tFFfc710YVHX5iXKFWs
Oo0CSNm1r2ljd1dQ7C6q31LzTtUHvu5GYoW7MGxKmJQI5BniIIflQCTg5Cocq2WJVOZW+no1na7t
dAP4+ySQprKv9Hoej5FGmUZCVcEf32V4U59kSIRl2+3gIB0iJuAoBPRcAolQp2tvL9v7aa4nQX6M
5+cq2tdt4jU4MifTfm7yNS5DPZKNMxuVVjtlkCJONeLMpymFS6p13iOOWcMWNuPYLGSfDLElvCKr
/Wg3ds7DJJM0uuLoB9eYkP0QStaelRgHyx5usalubisdK5xYS5CJWY4O9qrykxCfmI/Q7EU0UHbJ
z0r0exXiY9euj/i/+yPQizbp4CWeGHzqft/MN4kvqHa8iY+WeA/jqMQLfIAG1KCA4mh3MmMTR9Rn
x5BChk2x/k+LKkCzjgqRnWfJcmvb6BEoXYYvlGhmWdoeAZYcL3+56k8QLkJ/LzW7MUe7u8AWMr0/
yxxMp8EJCEmF7XKZRfR8kxpB6/S7d8CAGG81ME4yP8N/FVL6fR0Ka6DibIctREt5OsZzsnKNHiSf
GHHKvjjLs+tB9gE8Vj3SaCJIhfO8ef+RN6H3Jjsv10RRBXVrFw8D2fnX5WTTEy+hYjIekjDFpP3P
q05dVe8j6A/RVsNAd4o19TDY+qjvhUHFOi90Kt13OdpX5GM//h14EIj29P7vx7iL/hviOLwffUeq
2r0g1fsMlGSU5d7qAkQnKeDs+kBryHKwxpOByO57Z6811xc4eyAGAiA4E2WPMx7OrPy82RRSyhrG
V6jrLnHBtFdAavThm62nXyPdGTad3vbHdkz6I2zNCqPvKiuhB5W4xgyzhg4u+sHy7HpQfAqrtjPt
rl3/Fib7AAD14MKm+IJEkkgivfC5tQOQXcrm9ZDnU8uzIVpfuyR0CeUG/yZtCqgwdYwUFPilLjDt
PZIWoBx8/hdiE9N6s4JQZ08+Xsd6S/2u9X5jb02eJZzrcO1mirrKuhGTIqTrVGO0b3s1bb/MBo7M
aj4nCzko+7zEhLziuhjAi5BqUl/xsHKpT89eN1wwqnrgry0fmo1lqDnOQ+gWyDRcFwImy1AJP+cG
zoCBW57CYahIjClglA3c7Pxg8heW7Vhb+UAOUITeVXPycn1QX5/H/xy89ldDvfEpfB16yJkXhoiB
aNtZxyvjnT9CSu0sR1WxpSXN/Xm0E83rXDmKhtHDHJTtNx2LDOiTcM7l8ovVN2mzYPoyKohXBlH8
M54wqq37YTwGI1uHUz/EyY2Fm+CSleLeK7D/VBsfYmk0vnUCfuvqjoHvIQSIoPHbnRq38x3mWzPp
01D9Kib5Q3/UNDLQMr86+M58HkMFlrHIgnykZkM3/T76KCXJLnkIYrGUzmZMbYxyuEm8YRWV+KtS
oXynpQyUVSwLvxG5Nhh1BROIxi1uDKe5hMm/MhjiAKng+T/ClHLUbioBuPTRpXTGe/nIiUcMvqfI
/ylb8pCQcl13pVBEFmaVsq/GZXXhqHp2eHe8NNeliX2MD0X9kkqWf0Qc5i9ZnOmHUGaHMgSW1rNL
Avv6d8aRoZwKE9U/8ZGY9eStfMVxV/IZDgPuFogE5oP85C8P7NyDXuSSf93ICPnULswo3IHCMS6P
edk3aCwKawQerysCvXVLtBE1nepzrSXztkeu5AZ8BvWstAfbEgPLSqbe26aV+0s+GLp+2tWU2Y+y
dVkHtPH4qU8uA2B/1svBZFNxX0MshACxMMzaxVNosPeTzRONZ23/4hYNOvgAAv4tAg+7/gXiyqeI
phE6olaLUpdY0USx4p4KTd0bUcKSRv6Z+RzvmhQN7uufWWbglLwOSOe1D25MuLUcHzsYsfRJeNbt
ZzeGN6y034chr5/0iQw7THPKIV1T31K7BeOH9QNZtGkBP2v8OTUu3zC7hd2EgSvpN9fe8ZGO9y3/
YZcQ4Zip5t4PeelB10XRwYWbYNjBokii10xH0BEvu/ZQ84M82FXQbBwcRJHmy/rHPuzHY4Yn16KK
5/6xRnv7yxxggVpEfrv00/bUaO1021iJBzlfnVa2ybctiM30vobjdug0wCl5rFYwLdudrBMhQ/8e
0YqI5n8WkXRZhY5B9+ka3ly2axWnuCWYi2TranG6zG04LoBl/fpWid+6yYERl0zQYv0wNneX0Q42
9cqskk2mF6TxWtN4UVAKXcaBHZ10LzVfTIpP2VR0TxPQ9FuyaT9kVBGU3tYyOibxJ/CnTUccElnS
FQE+AvLU7hW+9ngzwXER3gJoZ2z6SHDThdi4WijeqgtKhF9E84pflirkqWZ5CFwl5vI6UHdAnC2S
Zivf8bKVN8AQxsR+71iDB6AbFAlk5zxg3YgZDiRlIQiCGQ6Wi0gO5uaToXX9Ho0MVO6doHwZcpA3
xZROuzDvyhc1BhenRYZ6I0dDC/rmPDzDW3Rve9N+7dwInxrMDxZqhU+orYTeN8vXD6aV4aWaDW+T
l6a/G21+xWTOep3bqGPlabZfQjYwG4C04dnNNXvv5qq6i/phgEJipCsVlkGMz+VGumhJkyw9zbmr
ij60D1gj5kHz3h5ETU8Gyj4bu4nLPNnn2wN6ErrebSRUok3BpOitxULacf3THM3+aar0YAWdVlki
FGH37HYz5SSHMx01caRHl5PqfkUJzrm9HmqrTlb2gIWL7HM7dlbgF8ITxvDa8RqHivl8zOMWsTnm
p6kdLgrfnRt96ceokgRqH587u1xXZGVuET2ybuXZMNTJll2sK0Tm3vu8Uu8PdWz9nCJrqSMh/UQ2
AxeROTLRq/LG125CItXsLXVvCmF2DxVBhL8e3sE7olIs68eysGzE+pafQnAnW5YWqSu8YryNLCrX
I4jxTIl/y5I0Fo7fqI45Z00c5Jnaqq9+5rW7kPxfu2WHHu7UxvseOe17RKtW0wapLvaeXjPsEraQ
LBgHSBZ2MVHNHrRtBCbzfGmiLU/etijqlYzJ0XO4s+sWZ50M6+zcd3gCI1A3hnb2lk+ZheDBPB7r
ZLCfyxEVzaTJ3iDRTrt5QMzH1DHUoPw0LqDrNLvZYOrUBJA2kSGtL20ylXyNfN14MH3tbTIt/XnM
5yen0bFc7+MjP8DgLUl8fZUADjlbY+ocZz/Xqd6gsqV6hunhQWpXCliysatWY4glc9Eahy6vDUBY
0HpP3CaSddAZlL1ljKnX9gnmzLDlVjhDE1CRQ9LNCKJ38ci68T17cc1XkHJO0PcDLH3y1cfJQjnM
idcobPV7O+V3tJ0dNQIpkWBbYxbO+dIJHQJTcWI2CRShRVl1w1maeAz8RE2jfgF2EN0kHZlz2V2q
EMe03uk3siknhVpTL61+dJdy85Q7leJ6i5H/kw3Ztm4/p9pDyi3+Ia35YAoTORQB0P1qV8bDhDvk
p/5GPKf/GT+zE16lvXfpn1ArivOtnviQ++UuNxV74PzjgPq32PrKI8wNCC+YbWzgpyG3a/dPHZSV
g4/m2Eq+lNb6+8GZhycUKqtP/SI+pCYisNPNOa/ZtBu+eW85bvhQmtNe3tlb04M61zmARqnhv6Af
3bPnZJdhl2ly/w6yQiseFJFmpXCzcJBpIwDViumgppM2FLQGwLIXzJ8clgc7zS2A8pleffdLx99X
aB+snCwbtp4QOJhDfMqn2gIXmjjwp0o3vU/wl2yNDuqf6Eq1iiIZax8Zr6LVrNflISVRcPr7GSPb
CLNpJIBq1DZ9Jd6oeqMsh6jWb9APRXJRi0lLWwYAE6UbdtBpsXUea+shtdrxi+/yq6IxQ5w/JKr+
I3fM4Bx1RbOcahwGZfN6SCj+n2UTf1s0PcA2blF2GiAKuHwSFlvzTUUlaU9N5sUZo5QfShVvbQGb
y5Uwv1M9h42MwAAXiv69szsVXXwgHxIkej3UaQtio3a+XbvkGQY54xntjfFsGykqhqZ5iUAJ5CE0
bfzcymzfas30NsKKWwEtds9N17PN1FDTj3I1e/ZN9RUTOfsnFSsKG+FJV5oXzVCaL9VYt5QWg99F
EKdH2VVg6XbbjvlmFgGyy7Z8dRMnSrbKw85Asm5o1sFYJrhKWMFS4mHLWcV1Lp7sPR5VzSlC5MBd
GPlPBbFwrdace7Yezr6KnG4zjw2+jGl5lMh14GTdwhbFASTcuMMG4U2SN5BEA+OpVnVE82gZVOwv
LeSdfhghUj2jPyG4JQE/DbvZxajGxzDU9S9TBMzXzXWBKwathhrmvkZAC2AxzWjsopWWutFB/gDE
JGuyUKswXfSGhxDg3uzZxZEN1eniEEzWi3cahidkebLbTmb4Bm2DVKTQtePTk5+Q7vjT0vCUcXv9
WK1yBKLszneyC7Gf4BAkyB1OTVyRugW1k+M8AnLaqtbD5JRvSjO/eYrR3oe1pt86PAkWsh/tRPTB
/bA9tLGdvzb92RnK6s1xH3sdj+swTabX1OCtK5BEztB9/SfksS79VlKZe2oMaDTEzmos1PomH8HH
PsvbSoA4hUQ/KFHhsE1D/gIUhOyRyIhY07zNPMXh8q+BvERhqa/VeicHdM8Pdr7lmwcdfbUxqJ5k
/cZKl+FEQ+6LGUHvsnpCknK+0TTgLiLzbZv3WuDiU8VPr9gOBi4ljVZpd01VpUJNN/tVY/WQBeZv
VRmebL55ryN6K8hO6umdh1bTrjVMY49HQHwzpNi+YNKh3I45mlQWyhhnCqvNqRyqJ7aHiLIqZuiv
5qa21j22eF/kQSOrYCexfc7yjhSE64c7N7L05AySQ9uamXsPXUO9ld/IOLXv+fqp5Fr5Doox2QLy
5n2ZtXkdDNmmtrjzT46C5fDI2lJLcvuQow610c0wf4K09HPwM/unCB3MJlsWYWJX3zH4SfY9qbCb
QoufraoMLi1cX4sb2T+KQasOn33qhXvZnwAj1hZ28rM2zJfamxxSMRwMnqGwKMXpAGhxClQ+Zx6g
ctBN+24G4KRWKx3P1FWBVs3mAke60PCcpH7GTb1aRR5LIPkf6bTT5+Z1VBb0DOz4lv0YnPQ84c/9
xzcIlW5jBXgX1aB/DuR6edN7QX289je5Wx/FNbypLjbVjKld31nGeRSHrC4VlE1jChYpHJJPfZeY
xsl2waS8yQF5SOQMeYosRL7MY6dcd3X/fsFoizk5qKDQsObvTmeZO18oHIV9g8Kk+DlGoYM5lKfC
Wmnc8EkNp63sJ31P0QoPr41sotR1iPOkfsSDID3L6bUTPF8EBLwyOKuDHjpvU+g9eECUSryXj4lf
Fke26AHSRa4K0LfvgCKwUo9ArzLekj4oF/L0U/sy4dOY56r6wjDKYoekpnvrKO2d/F4mYefeAnm7
0zBhPI3xkCHeh5hdlpXluRlzdkJ1vXQry3rEWbO5L50ZhXAoGlMVqAeblNrScNXyxUcReN1i8bCV
k7rfege4YD5KDHOse9ZdlUCG9HtKvN1k3X2MBX5hX1pcgR2JFt4MJdTRtlaSA/LpBokH7QAK3ELn
dgy+xFl2k0oeWuXMe8MHqux1c3PnVig7mDOedq8KmqcNioI3/myNd7Gd9dzCwzfFTKY72XXpT7pt
w5bwHFJQu/Tzp8Yr7vbkgxAAOV9qNOGQH7Te32Hspbxac5Ku4zwuTh6CqGcU6suVSbH5m2UikBtm
QAlaeHOewTtlN+LueBxqW8NScI3IXJTVTD366brKjtWVv78sg1rH8NYs5vxDm4cP7YT631rvUV8y
zLbcfdqqRuRmR/M4t2yMDuWowwS1cutkxIhRa2p8I29R1Ojik1pML/IWJbsKVYMERa71cifT7Lg6
D11zqmN9R4LNeGvnqCNx1QQ3buHVR2ZjsAPh8Rnzwze5EfgIrUDPoqIevYc2vh9sRiMJn9Gav4Z6
feWcZiP5JVdEGFQHl2WRYyo3sPCd3XWlJJdLk61BT5kS2PUfjJVSeawCP7mVHBbJWqkdo147k1eA
0oXXUubajaK07q72dSBzTlAh1Ywh0zpsHHBz5aD0B6SPvk4D/6th2PUPk6/HDy7wwczuARmE/YN4
ti7TOXK3suklKs6CU/BNtuScpmiep3iKz3KSl/ktYnNZvKKcqWIfM6tr8tLBuZ3huJC1wL1TlFzl
QQ7IM9J24cnOMhhdkzctfCvWf/brQKyzzLhC9K833PvShMPqeoCoZhVLujRlWWQOebpOalDquAo9
whAKfvzjBDOPUPaw07icuGXlvFhpti07vNm521j3idsCD8RrfT34bfi9hsfbtTgoWNT9LZYUB91C
XLUzx19yXE600cdalo2e3iLUu3dYG35xgqF70IR0qvz9zzwLS2xhFordFC/dLCBfHWIFcrRIkTe1
24wbwBhFT4VqrtscPBIkPJhn4bbu8cg1htZ708NLt4oM61ZN0vduomfFx6jN1wZk0J4acedgr9A9
0pAKCLIRmShpwpLoY12OSD76n0bg10hT4lV0f+GZW10BkM6GkINN6lc3RXAhYYdz4+jcygAAAtJF
a/PRbdrfCCRP3yzNJwMzvjSYKe1mqofnYgCtvp3o63gcJSTPHyewSTAmw+IsUWqyiW5zcZYotblG
XEyOsjfVN12cZCvTwr5p0NXu6OAp+5DFyl3FayqPUd1dmlrijF9lWOF9V2cwMHOJxqxIvvJf9UaF
V3uMoh6rRb2Ld2GtIt7ot+PONrXxfoAPJHcU8pB6ibXSK6vc1IJfi3D0RJb3PaI2YeDmIiK3pxKl
RvYhoVM9ovec3xsm2iSNETVn1lvxo+0iNSzEQnBYMTdNl7bbZgZLEtrWxmXVA1Gl705xViNf19sN
WkMioVzo2g0YtvAhMdkD+D7yXBcj3qlRVkGNKYwcjcRooDAqPXxTww0e5iZYz5Wd3E12k+8Tn5z3
M5X6ZBemiMUYKm4FF0hqgdgfNQvajqQtyTbyqX/ac2+uuhmVZrjgLgBIuLhBqaB1mqHsJJsSAmlh
d4TPwIPsybwSQUsRH4t4S8MW4hovQ9z2X+ONLE8WUYgdaC0sXHvH0FdK3swkLLyp31ww1EUyRKRF
RY1Xi5TTnObTCbdAub/NVS/dlVS2lpHY7hqtk8PLcE5yByz3vE4+40pSpXcy3sIskAWLae9spG2P
FJTfEFgSGGK1eowrvGy9AgQtEo0NHoxTUq9zVZuXdsNa7vIW9MyeoWGwSpEZRnScYMwhAMAdbxWw
hUfOS6vvXURIbvrUEdA23rfiR5emHJRhMkLJrFUNU3pbGzXcfbGwHGsMKbzMNNZR5JGb+VhfyjN+
RfnR90y47Kw7L0vOy7Sp2evJbFPhayLkx/g02ymANjw348ZEEZ1yNn2fDsWACljuNZeQ68A0onC1
4PtvnMzU/O5n1LplTaSwgvYCg+giDfF+MSBr/k4OYRQOJ52OHw2XaFktkcOeKJ7KAU/DZOtX4aYV
TsdY3tyiAGJuBwvqg/wPa7HXvYmL6A6+i4O6pVNuUBK0Lv91CsjOZRZO5X5IxuBuCjERGabpZ6gq
yKyLNXyEor+x0vMMseaXKAYr9R1M4gTTgk1+yBdkFasUkf/KA1xYpHK4oaZ4Gb4mB2R0lc3q0kVm
7LI9mEKlPvY8NuXLftox4MrCiiBC/Ea+FddcYJ0SYyuPKLCbV8rGtBGWQ1dVbLGd8Qe4Jza7mHtq
FhzloLKfUZwJ1mPaxPsBEcJ1LHR3JCQrTd3gDOZ2NVQlCgyyqSj1SkakgP1dNxPasZF5Iw9D1f/O
SV/srl0q2KibYArjPdTKV9mfZxocArsWhr7B2a2y8CzPEPea12aGcNS1Tw6YuhUty7KcNmkeZEc9
6l+v3+kmQ7YOIbjXSPwQInTKIalKTjaEGX69Su8eUbZMqKcXFIF8tHdHdvO/bMTFi9H/FVlQ8tTB
TZ4GI7fWemE0J1UDKtqY3ozNOpoAmjEhaOHa8QUz5iEbdZ7j+lkCyiSMzMc9LctR84AoOy7SrrQ3
+QMC+CFY36K7zYbou2lGYqkepnuUMvqVbLYgdVZ5ULo72XR85afjTtGtbOUPs2fhRSjTInOPMFRr
I8yTGTrmZ0I3aS4KA325O8MYknpZCe2kTOujg1RWooyYL7tQ36gCOibZCpLRIM8uh8rCRVuJHmX/
NUzR/Xpt5FUNwatobvC0X18KGX8106DeDaaXLfusCR64ocRLSgbTV6TzzlMTNpBeh3DhAJv6NRvj
75SfxgvG6QVEVyWiwNM6W8RN24OReCb+aTil6aWSbeyh/pV2uZfu7YzUaWLV33p9GodvM8B4FKJg
Rwp0BcvI98O1WUQTiWLZzv0JVxF2GP8WJ/v0bo2CQnCW9ylb3KygnOvcAEt3IW9M1xuYHJXNwAv0
NWYQ7yHXgcZCPUQzb4NqKtY+VNkVSrT5hfMsz+LoVomc8vbazW3oc6gyE/8ntLPS6lNom0Z3YEBv
MEWd7pNeUTeDa+UnZR6mQ6i2Ps9tLBG6ttBXlHj7p74fusXMiux7yy3+Qi7yLW1h2HmJwu34w8Vf
7qUeKnPZ1S5uASQF8XSo7GUIvuC7gjBHOpCErAEfbvyo9/d6oZtf2BSzpxYR8Jl+oJI/PCRe2e09
f0YAWu+M186kNiICphjGKR4d5Q06ePrZsbmXASdXTi43zbMicEHXQ9e+dc2Una498uxTKKyuFb5j
4/LaR5Zq5VATvIvqptx0HmAVy87nhx5vxzsPjU7gzPPDoDrTQ9lYPTtPbTzIpl0q4V5nbQMqMGyr
pdE/a/pQf5GDptiLjCnZbtlk1cYNbra+X0L9Fp1OBf6RHKwd1mRtFhwB9GJeScLrBgkvhJ2juEUf
GP9quKkkvUVr1iIOIiSeh243J8lP2X85yFkY5hTLeU5MVlVqfijATC3sgi2gq3vdbccvcgXDpn9B
zBoUUmD9TpOlpaj5b1TIEY/x52fPM3USQbV5A0wPX/dY7deX9NdMOjL3V4lwsvKGykWYHbRt7HnT
KwV5RONx5jzGXTS9uvE6E1GTg+X6JUp0m2RK/hmlRJXy+VofUXOPlLe81p9XrKNw5WfwHJVp5WZI
585jbH7pijjeopcM5UA0Z8BCX3qY6jjCzueo72k5E8Zqml0u8KyBLa7gYY4Hrq7vAzEcBkN/o/Xt
Qc6/zCgaTHzg2G1SlCyZMa2GHg+cC496LEC9lD2mOck4ksOPyfcI6fcCS3e5BAa6jz4NStxyOBXD
oR++D5PxgUUpZrsTRjexXt33WLlqCN210CoHSpJ/1QLA+x5tu7X2fz3ar7UAbEaOZa5be7lekGFV
rAyHEUWdfytbJJpxN/e2uqtxAxsWMgTYCy4KcsP+MSwH9LgosPkQFRE5ilDlZfJEQvjPDHxXUWJn
Z45WbXKcA3S6L6eyXYpOeda94TqpHOS5qYTppddWcuKvUXL4rxjZDJQecluavGWZV1/+tKHPfxkx
quDUB9/TD//2J4sshZr2+WWS/EOu+Qo5YchydKCdCSXIMhDuTKoLKiEo9l2kh0cAUe8H7DkYRfYh
CDfX3tqtNHxrReglQA4JxZjMwfDTKK1tI4BQy27On1WzsEFpt879lEQcfNTGWSxeGhHf29i1Dpdw
fwzyPTLVaNqL+Fgc1MYgddVG+krOkANBoORLR7xMXyn9zi8VYZwDbkE4HujN0clbLGLc3kca2jVa
MD6iN7OTAKcWxVv/PWLJeEgW1ICGlZ805W2bGBWYkDj7UVP6z+NS/zoAuVrPceZCR6B06gEt3heG
vqhUL77H0tQAZIS91OZ9fa8M35AvSF78pC/3vbAwkRI3Kj7zTjBmi4oyxyYfHB9MTZ05O31KD3PZ
UwvVXGs9RQnucyO2ZmWNvV1h23xhHbnwazu+iYOL7AMPdGMhTEREIoGFa4JJJLRscgexr7M6q9Yy
dyBHaFxH/oT9mQMHkBRIkhuUr3rBDW3HhcTuSjp1NcEXHSKEyH1TwDPGjxg5LJnYtp7/xzwkSLAO
N5oHn5Teox04r/pUZz+8qUDvvWoes576BRgqb1s0RbCwChB71L2iAxg97ODayX2ZcovnDjmCHH2M
hWtbw/1/H9FZ2VNTxy0Wl11ze9HwGeEv9T2oEFcLATFL6R/Rh6iucvorThV9OUbt21Bt2NyD3t/k
WhmcQmUsTiyqnXWf1MqjYcAjwf7c/2Xh5K0Zv4zRRaVTq9THVMyZwjk4ocVTnPzBdIBK+/4jbIn3
Od3prznydbwBz8nYjZ41bvBnMKraGv0ODD5FEaAbPYoA6OYa5Dppz0P+KxwT9mai5SMwMi3kPDbz
+WkqMI/5iJX9lxDTH25QAd17br/TtM7+mejWW4EQEJqbWrhpKrU6dsYQ4g0ASoNarfkmQqt8nhd+
mv2mMuc1OC87fbtF2XVa87TGbkJDSYe7Yv0Q19a3XHPD7yXu8oth1Mp7rHaHY4A640qm4yLtjtKA
9TVujLco7k1wS9q0U32EZSLxUMT1rCSNgZMCEk3xY+6RP1TiZh+ojgkllfIbTyyk4BvNqVZ2WLEU
tSfzue3AQoP8RpmwCNBVTKcMcUVwh8kq0cmaz5GC/i8DbWclJ+HYtpzd0jqGmvnQGH70ZYDud0sa
H/cWVPzfhhDDnsqfur1s2uWbr5MnC6ocTfQUqUnuKOFbOJDUdC2jOUexazzik7OV/WjUcR9MPDbR
4mLiRVxQUAtE0+1dXfT+UR5sN/URhTbfm9UUw/DpdMy1PkJqUBvRyh3HxcA7X0+l3z003DoO7YiT
nGzqs96zkMMrJkiUGzAr/YNWlBkWdJjpyEHsgkjKWfZSDspJSa8HWIopxd43O3YwZjXyVZoxyHN6
54tSDckeekW4DaukebZrtiBV3jz1rj4cGuFeJ/QLS3FwbT86cMNIeVS49r0cyFUFjLiHnoXm6028
DIVIIaIv4fbSzlztZ1J0zsGXcoZiHuLNS7ON1Vt5FRTP9JshLjaD0hWbHprsATepn22UZD9wHHgO
/SJ/MvtK27Y2d444nv2H2ij+LaAas26X92QmNSfZpCa2sND8fkW+D37SAwtp9j5M/tT4Hg1g37sg
0p+GBhvWIOMLEfPc2pZtriP9McYn5NXhihhDcz9DNgespusv6KT8RKxguClFxUfej8O+Wxux1130
RK1pQD1h6O7j8QlN/QirH70AWZ26L71t7+UfBROFnXCKHHKf4yzC6iw/qQKF4MJOKtTQuJOtvLK8
vRvZiOOLQcAc7RcEGsblWIbq9tqHWeDfsyxDbxZyggyzRhs/INYv/99ZfU5JB0JwI+CkFJCvMy5t
8Rr11B25W/gnwJHhw1B488byYMyoQ8qCEc8rfkwOXz32AyBCYnUTkkthASsgISOjZPKC+0ZbDyQk
X6yefUeoDjgldd4pdBG16oWS1JyqFMWMNMHRkhuEQZiRhuOnMNkvw7oMyQeqt9NrBUBWhgVa8n61
8eNqjriabIqwErz5YgZefPZN9vCprEDywHixKRhtRgcRLfB4bAWUUNjwusGthn3Bk6+nS9lvJX1z
nBAUWiYhq/y2nbSVPpXFXo6O/DEVapVf7Gk0721/BBbDxfSYuiukr2Atm+VMPVxxa/8om0H/G8/a
CvwKb8gPrFWpO/aijlFjnoMsfkVNDWkHs36eEFa7QZS7RSqwil7rEfHavC+mLXIS0avuJm+aYvZ3
Tu5SLyqTvexutWraZyNOLnJSFYxwCUt/PMrRf15bjQuW7OI1m8z6fG1k9t86p+3vkrYY/u3aungH
/Sx4ih/X7vJXdSDHZhin2TFCFFo4qGr7fmaU3EccQ5EiZuFNNuZ4NspARDD8VWokCPuJaARWGZGz
Rzdt9lHX3cO8jW5Mre20lZwCJ2ihDKF5GszK2iHk+hyh+onMp5JSPkQuqVdrC2+htsx3SlGy+/db
bSVjLM9yz/qpw4g9Oxqa+4ZnFnIPYro8JB9n5mynKzIveWaOm1xIL4Uua5feCe8dc9DuzVR5YPeM
LlLYIJNQ4pIkIZ3U1v6KkpNllIq6PTqojrlMuWcd3Kr+mQ9W/E2clH9OTFIFskeezGH3U55of05E
8P8q5r97CXlB0KVnPlOWiApaWMpQTjsWAONrkY+7NG+jxy4TFSgtKheyX4b5BkIDNounVx4uu9BP
40dwav8R5omryTC17z6FVb3CpilEVvp6tY8XnSbU6sd/Xs311HYtX9SizLUqFeyLwwgjsmSC3yAL
WbJpma1ykmWulNvLZVTKLVxHpZDDpNj/p3Pl25AvJK9MXVw5XV/3+iavrytHh4+3MUVtv4VX6CwT
ywUz4XlnKx7MW1WxzVt5Fjd4ofiJOWLUIgb6LnIWlaeri3xux60M1GVnU1er1K6b83Xy//Si4tWC
IjVvrxdu8wQjW/maHxe+9P1vLirnpwDrLu/200U1kMSqE35+t6GB4kBgKJeP4BL795//8bnIi7q2
Om7lG7/+zf/VhT+9fu7b2droVlIAvw+Tl66MVWwLkd9TXDx0yXaGW9mEDAfgI6txrhyEHF/Z+vdl
RH1EKPHJiEIPP03H7vM/prtV/nl6YxdLebGP6TiQzIsybtRz0JHEtAXIOTG+ZfMU/aBKyjYWRWo0
I13ohBg4bku/Tx4Cys7/EprYzXvoaMPHkaGTVv1KhmFpOlH6ZBSmuU5nqB94sbpHgH/AT3Gre5xF
7q2up+H/UXZey20r27p+IlQhh1tmiqSyZNk3KEdkoJHD0+8PTU1D08t7nX1uUOju0SBtgUD3GH9g
R7JqeNj/LNCDoifL9g3Lo5U2lzWm+WCIzl/rvYm52FwHsaoO7hxqgCZOr08yTPY7gYXNjqJTMu2w
a2lRZT3Js+Vg4IFAzdF9D1kG/giWTd81xDpzwAJSBe4viV/BeAi8bygM1wij/NOMgXMX4Fcd/P46
ZdoWVBTQEElBDEX5ONtB9jcsHq0nHyUxoHI4cJuzmBsCkukjSXnIyL/QSIyfoQA3z5XyKrfdsiGU
V7khL1Cp/fdIMn4I+3OORANw//3nHLnQNE2jflbrT/LSdh64O09x0L0fX/9/Jv71O+EPpq/DASdP
VW2LtXw7YVigrJH1N2/kOwwxTxZk3SdgaNnZc0fuzpmtEArzY5SmXeDUdp/YvrxHqVP1LW2mHBSc
GiFgOWhHT/Wtp7j33ygohd9aFcjWZPQuSqeQ2ccJ8T4pfhsXPwfVLb4M80T4mNqxRvzgyQ3dNzkO
kuXjxDgo0cOZr9jlv+TEHhTsLjJe68nqburEx8wcbSVwMxrEKotX5uC/yjtYibwfjQiSV0oE5VZ3
++TCbgmLzr/MKYdXaU3xe043z2nCPLkMZZGdnMaYdnpxqE1F37HoKHETcq1Tl3XmLJ+AnHvFbyyk
qvY5VZFygYISrLxqJUThz/fTm0BP4A2beXPdqW32YExxsp8SfJCNbBZfBcuL8rg6edvJnH0hhyG5
q51Bowjex9+FeZRILiVK43UUD+M9y37v2KIru8uwd3qxhfcmIzRLvysMkJqi/arko3GfzEy3SWDI
hhUAxVtasr8IC4wJJl6rQm1Ypiv4TO7MVPPXclgebNWgep8pD5UMieNPg42xN6CI+GLUhX0su0A9
UOoYby3PTLeuE9fP9YgtTghq7yvCQ5eimvdnCft401R/iWJ8dbok/jyOWrVOQfY/BgZ/zSZzMStp
u2onf9vykNtiQGiWn7pTfLOivDkLFNiOKguIVUBSonkaR1T/vTulI5X3DXnSApX6mccrdW3juN1H
mjudHMn0RQ1P7Jw2VvDBnMxbysoaSq1RcIorwJFj27xUARDJxNGHQ4yi2ZPhaj8RyCjugyQZ14Xe
raG2Ut7791lhjigABUmLZ+x89u9Rlov0sYl8H/13XKHWPJ5c/FLnWX/GhsyK5fx/X/PPT/zf4gJx
zpxALb8BsE4hupjqI29zRPbqfkDdmKZtZe3dUOBzn2IHuvbLqdtGrKm3fZ3QxittX7MJvJPBfRmg
2aWSWKzKRHtEqCvbGwitbgU1FoQRv5Lc87ZFYnTHMAvFiz5ZFxg29VfLTRCYR7bqYsNHvMfvqV3J
gTTjYTsOdvuQ44t6FjbW5/JKiiOOoMBr9MiFdWhKs9vVqWN8Mc1NUwLiQzOm3A827xxIfC9kYJFQ
SMsfEhKfh5qzLzJr2krGiF0H4by/S88SPz9PqkFMFSFVPWSjJlZj17NAVPCjY/oG2ReAZf0wmjg1
dRtXA2enD1u1cmsgP+DWcSQ4TpNv4xlAERs2MooztV8+4U2GMU75M7cT+7sWKJeyrHnClyY/sc4A
pTACcY1Tj6VEoOIpFZ8GQ4AC8W1vjR9kdWtNAZh9Eljb1jbKz8IM93kWO98nXYEy4Yjp0ZlQLWYf
pe1jrSqf8fL+aU2xf++EGTLHMawOXbe+1UFF3tmr3Gc/0NNtX9biVleD9Ki7SnDs7aFlZ2pHWyvX
oxdLGNjI8l/yXZl87Dp7Ktrzleo0n97F3yMMOFBVq5O1bnQ2iaohvC3CER1Mc7C/Wmx9XR6Zr1TJ
24M1DdghBrXzFlKOMg9edpHQ234QxrNnX6RasGwAY5MjE4Jq88iHsOwiAbrD+8i/5uiQMWGI8URM
BrRRhNVuKbXon0mrbyQ7o6/KcF1i4Xn//46YoiI/gayvwgbhqBX+sJiF5BhGB1hl9vyfIIixc7n0
2wgXYpf08Jq03GyAMmbDNSIt+5NahuJTiZn9jhRby4pt0B4VQ0nfIwr7ocmF+4L9eLtPGrKmWmX6
T26Qf79+SDt9bsKpf9Yo5h5qQIp7hNGdtTWzBwH53WeGEz4GTlo/NEb/TO1WvKkaUmIkJ3ibzk0N
vt6qzxPvNnND67kiwSv7C710jr2iNTBILPGGagElJNZoZznqvRXo+b21GmCQUsUlPnS94q21pFxd
MxzlHOhkO71Xyme2ieJOcdEUxtY6eym0wYQ0WSCb/cBbdFvgYYn/KWeT3nMW5vaHvjipsWMXSMUt
hTp8r8UmK0YeFb9LY7LwJZv2UITntn3WoCadS30iiZdnz+0gIKzMXYCZG+ou8+kSsjTlmavgZN3C
a9v8MZCqRY+2OibbGN3CC8lLMZwQsR5OdRIMJ8uFbXjtjKpsXWq6e5QDS4iccY2TI46csowv4SBH
XSQdgn7z4dry1EsTb4Xi4riJSs068VCxTvJsOSx9SRi/kLiljmhVebX6W8jSV9f+PzGNFVznjcPw
o4G/+VZhyVXia/ilSDP1TpgPsTKArxGGecyRwrzCtKY2w4A+yfAHA+K1lHLlmeybI2xQV2dZz5X9
8vDuHfDP6DLwZ9nYu39nbVq+kR7JCRlXpXtcLrHkaVx1s/S18IcgvStf9d+C+HKw1nbeoCRXZX3Z
A18o4YFcN8epmwWEydzuahcVa2hSXbqnpFWuru1oDItbzamK2+H3iOyDjR5ouBTqxa2cE5vYT147
Q1i+27hFYx13mTu/bsM31+njrdogdTG0bY8bWwJ5GAzTJ8u37iVqHb7vHQJK76FN0uPMEZLQduCI
/iW00hR7zV4X3qyf1gDP+/rOCi1r7cS4xS9Cz1d9Z1Je5AoYWIL/GJAXSIt4WtfdmCCiD1pR4nx6
oGHrqQd3CzcQZKLsXOCKll4PazsoAVL+BeAo+5YrLFeVcKHeGYcTe8SNKdJ2nw8ATzXXzh/h+eSP
CbRb/NsUm3dZVjy6SZc/VtO32g68e9koe8+6KTMsLRxLR15fp7gOdD50t71olWRNJf/Jzoz+LC8X
Ae68hQ63ky15geVTU+Du27KDdL4o+Etp/6XpFTPGzzPj9SLtL0drVCizzG9vQq/yYNtKxnrVWd/x
3kiPTWDYKy9PtZ3U9m2xd7lq/lpBbe6RVRKrRfRXnl3j2oul9sk1dOk2wbauKE/Jl90ASHWdjBpG
2rOxmWx6VVMf5UvS7Kf30aUZzcF1rlpHR5+Xfn6FBUo4/AT39C01muQtyhxtPU6Z+eBpzYxbJR3g
V25zo/t4AYdYDaJJZZv4orXiBZfDfjWNQ/FtrDDY1GASr0RF2SCN8PORUPYOWIBTd8/pJNqt3mZI
idRBB2id4gM0fWpU86gGD+6+VSp+ugxeJ5AUb/16vE7XyqCnQAmTMwvD7F5X4NKUeYmSsz1A4ytw
tqxy/wAuZ1rLJvA47aJb2mfZanXRPjUumQwig0TTngujQ89Y1e+u0Qnw2dzvxptoHtTbsNxW9WBu
IyoCUkLBwiVhLZymupFNLCEeDNULHjAKyl5iZ+I9hu5C2cXTpS2onAz9VHzK49Lae1PYbTveH2ej
r37lIRAqeTAKtzkOGdvGDpWBpT/9HSH75CjCpdhqqr6/raaS59LvGXLgj+YyDRAdyXkY/Zs/4mTI
8kGODfJmlQ3aZx8qwH75LsuHLxeVl7o2a9AleY1M9/yV//tHWPO/toXJhqRpi58daJBaqeznbMzt
dWuM2qGrFYvEilrtdOxvtirs1ecgUvRjzrNgLZtw9d2LottvsoU7o/2YdOpKzmzm6WoAij5wywcZ
oPg+iCXTHs/RZKEfKPjfKJWxugBZ32LYh9HimIX37XxIAFxtJjPUNrIpB2SIPnU70wWrt0wINajX
lFoht80XuR4GZNCqJm8wQYnzg+yTVyr++UDdCbfd1cVgSJozIlPR+lou9VzM2KgqDdtrW3i8hVhX
e4elflqr2hlEOIJmczWVzEL2gIzANT5X0JsrY/1JFmdlQFCjn0eaHplSS1duoRit2RtXZwlsRTd5
lvQm+3HTlO5VvFuO6k2HdqI8vcbI09+BEhpbycnXgRlMGyT4azhTYG66wYzFDtQByg1NcGMYAaa5
tQjGU2tOkdjJU6C74ylUNEj0iI+RUEOQdAfVc1+4LvSuUeGZgOKKZWMxXyBkUsarAlpthFAJEPau
QR9z6RsQblxGl7P/S1z3l7nz9foABIa0SA4SHbVVtm2BKLTPf5wVdaJ/HlQzW02l/h+jw9w3zaP/
PU6OkrB4j/vjM5bP/TMuQoOtQIh/zlVKHZDBajbYGkTU2clX4r2ebGB1o105N+u8hv3TOpjbh21W
redgJ9fDB6kqsgTLy0FRfg+Wo3rzhQVXey8086jj6/0aV/1wC3Pju3DH+jXC++6k2iOaRPNghAve
UdXcFLIno6mdOJTkNWcrR3PPwrYvsxEDmIPbYZoxAaG4YUlZveaxAsJTHQIe2/No3DyaaPLey1Zf
51C8reEp9JzmBbyO7C3yxn7wUc1pR9eDR4uUjWJU0U7Jo/ZMgTY7YWyGQxKFykc1KtjTGI3xBZ2d
k2P05i+j7bY52rTfINFj7UTe6cm02mhbB4+zWB4W5kF+zjU0SOaWriCiAr4A/rFsx6PeUNEd4+21
OSuoyLN+UJybOjL21+xSoPTjphl7BON6DeYe2tF46rW3ZjQh0zmh6xit3dB48pzEBqGmleGO9AHL
ULnW8pXpV6Zq3g1rnWbFPjM5SQcSSy2KXdVP1VY2g0bpsArtf004bUBpsk5a5osn6V0yjXc2BO2v
tsfSISqF/RJnxrCpPcO6C0VjwvfUrBulaIOzFYLVb3SzgJZVuuumcIZPZer/7JHP/VEHxdr1ZmsG
zen3vmjs575nSe26I7ybsTjKPIqX6vcI2A4PKJeKpynXD2GLPMHkuj00B2CzMhcjJ+U4EycVsNtq
HZYpzu2ihuHd6M6lHQP3sjQLt1z5id2cp1IxJ3CNxJVxEGwTy+jXVZj326RQ3RWGZdXZD9QfRhTg
3DdMmN777IfPtjwdbV1gnJyW29The1SDcwHgw6fNZ0UVdNP8H8y7xgtq6NR02mrKCyesoZV73LiI
Jzhr37W/2E053IT15D8UVE5u+9oEbVUqD7Ir7DznMEGdWJmB4j/IASdtvY0e1Oy35z55EKVdrhIf
GNxAXSeeDRM3WRlXdwHS2+tM5S6vRhKZgfhZ41G7au3OftESrLbLskluDbQij3FtsYELyc9uQncq
31zhvFium//qKsDvRyWGsonK4IR+hTqQT0VLTFjY5WlWHD7UfowlFdkEpKcAFoMWW0KdNFD4mcbK
IUu6EC/Sf0K5qqG46XNkTuMqKfx+FxX4MXVDlalQ7KI1SiRPNhZtGJio1VYvtfHSUGNB6qy19oBm
Dd66ibX2fVK9kF4f4FGZvxSEh/1IaX6kMyUlyUW5r0ut3eBPVrKPx5XWqdwKEiyW9zJ9k2n2o+rw
r10iAmRWPkRYpvvY8Md6yXudpRu+IPsPPCGqAvA92CWi+4hvA2nhT7nmGEgQlcqmCVM8oYbMem67
iN/VLOCITKpx4fY4Z7P+o+yqDUXbIKG+DjUv2EKJHB6NohofQ0Uh7eBYF9kFurI9uUbzgxuxyNC0
Qt3Jdr16L2NlCCrsWsNrXTaCeCwPho7Gv2zKgwJuFYVGjOXlJK+r4jsHW4YlIq/grJplHF6/h966
n+IZIAGstAMNbKe3lqaUtzXsxHVnRdG3wFeOKtoQr9Ag7H3RWfqeV1/wKXWBtM4BcmbvAw5u1GHl
8Yv/rV8qz5aD1DpFt8haT7ZfbpaBD+KrpFWNsy72fmMrO3CbOBPn0QenUYGXDUKBRXsjZaprBLoO
ECDVtWQU1fjpPMbwLbKAAlAHjA8lJ2RUkHYBoI8z+V6fmwJ30q3P84RHGrIqy6jUDpCjqNiQrv0d
LJtJVhd7kqFY8rrFxVUn/cd8koO2lSdBkAVPeWKTe1tFbDhsa1O0k/tqmDa1dZQxL5MbVWdQOvG2
i+r4cw0eoldg1w8x7umORu2z0X1jDwrFPogqTx7tDrM7GcKuFI/2yXnOddY2hqG7m4jawyfDc4zN
GFjjQTbHBjJPCxHzIpue2Wx57qpPha6XT55Z81fSlNcJ78dLjO/7SjZ9s6sP8pKVwX/vu45tZLj9
2YawABZQbR/sNGtOWe/i3NiiKq/oYGF15YuFzMg27pWITGaZP5mG900gyPCW4teAtnX7FuNqT6lJ
be77+dBaFRKMrjgt/WZe5aydYx1qBbHy0A2Re5cUu6VHng1pjFxiCcdzGUgpidzok3jLW33c8J/d
rPVAc6Z8lVYa9idVAJwfj3asPEIz2hdIeffjDlyqtZJKwAiljKfAKV5ka9Ti+uHfXdVsI6P00zVK
tv49UY9Js69/T1JmJ8JRDOptFr87WiOr95iPun+UIrOL5qzrTf6mzJAIkgN1IXD2S23gdKkT/hks
Mlu/zaavcUjC3VBPV0EA+TIDIFdlG5akCVI1u8Ttf+GpZp9017NO1XxWVyBWVx9O5VDU9/bJpzp4
KMz6IrsCBcio1bOaCRMVe9+ozY6oAyAcE9MMbF416itZfftJdkxNG6BJiS1dP2QsPPBuG8KNWYli
ZWKzekrYvKMK8a8zrK3f+wDY/MfoMiPwUyQb1RF07l/ienHfVWZE6ZGA/x4qP3CJ++PryA8MDOsN
YYPhpvBr5SIPpYd8kaY0I/arwEqWgWszHFgxJgUAy98z/ojjdYrHpX5ZujEad9YVTmc8IcoqVoAX
iJJC7Vie5FkcTALPw7l9PV3GMUNo1kZsGdc5csBNSRCv5Kk8jHrkHqJCOzTT5N2JzqxuYTKsQjia
2TbF9XA3Rj3ezFrh3ckQeRYOiH0iwWocloE6aa9zu/lKS7+8iHCqfP3HQNZVYKPmi8gBefWyS8la
oGjtTOrn0sEqMc5qcUiqUGylkeKUKMW6jiP1JIXpPCvbhEpqPxsmDPq/TJJRvgP8hV/v/zopsCrz
QdjuT+oo2BS4HuolVHMGLMi/xLArNp7tlBddHYxzha4Nv7xQ+2wM3k6d2vhHWPHg6CJ8ADTEwQ+J
6iAoDp/jURgJSFLNqdEJyaZj22PZ0s+PyKrOzLscHffVoE+zjFF3aQM7fVV14QMD9/S91XTjq+XZ
JxnQBFm4TrOovSvD0T6repGxyE7Kb8gVrXI+9AtldmU7QnE5av0QPPG4/ClnWjOV0Con9bHpCpxb
h8ZCvzrpvpjI9sgIkl0VWpcMwvRGJ6gIn+PBujpg5Fo0HDQd65dyBtFNOm5bugsHy+7V8LlNzIPs
l2GjgY+VNUP1VFcDddfiPuPbTiCv9keYlDTW5qv9O0xPszcWp5hCs3u5S0aE5dRy6DY4iUG/kEnl
pVMmlWUuehkwALQj5kfOeklSezEm0lkJGd5UUb3lpzLuC6sy9mUa2p+i1tiS7p++Kj7qTS2ErbOq
KOLBCrNiFdaj+pUqEIIEBQq5rW6iYQwibiNnjC3u7vwm3yhOlqjb3ESO5aNgYusvkCq8a1PKeC3N
qzKUwa7Lszz/qoU91HF90/VPNe5eqzZ2s3s7HfP7KUHPGkz3S5JW483Sb+CSeJCx/FnRjxv+FXft
a3XjPabPyhEKmRFt/cECd69CxSl495yXZozpnmx6kcObdj4kQ1Y/cHOvzbTK7iBSOw8s2K2jGKFI
WWkLSyslc7yzvLzcBE3axuupADKI84PYX9tKqX9VevwwEY9wHlhwOQ8ZFrxDGYb38oKwzctbZJP2
ckzjSbQtgtLfF1qzVwsx/ZpPhtS6nnT/nPznkOxRO2M7DX10dZqU90YWDsWRfd1XeUNM0g3hd5+M
wFAU924+40OcDO4bh1vIK/4P/UBTgHx4TnUtXsjaQ6T786tYu5c1iev2W5Y2UogVR1+f7u2OEveq
mnUaJmXod0FXaOuuz8aV6mBolFph+hLGAmU2YOzSELlCLuZqiGzr6nYI/Rv7Ru5XSqwqN53tqBe/
1ZoLhiRsTaM2/F4dkb9rVu8vjwIWwiEGwFOsvCjLTkB/5spk1KBDMncGSZed5AFL5/cz2fww/GH6
Em5r4bQzayBx4ahcUKjmJYYdpHKZPNIuQS6UnRxxbSwNNs4sAhtkcBZkzDVcjhe+oV2onMvGtcdw
VwGCKPc+ClVI6ji3koAQAkQ92Vb7feEkVKg3b/i/ancyYgoGceO22a0u0EhCLx/dirmMgQraP82Z
/JZF03tTou2WpkTIfQj+PTefDafU3MxRO41SMp1Qh9ISRqMopjHdaJFfYBHAb3CHF56+SkpKPw2Y
NPtojrk4UwhOgMRPgbdDwuLbtanPI+g7pfYR3Tc0B/x877ils4uCyHpxJp8KEBiMTG9fusp1XmIv
tHegiYwj3O/0IeKvt4pnPEcOv9EDRfA1aGp0cBotu2jQF1FkGoZNgK7xl2ao1/TY38XY4Frva/lD
2Wf60TUGZzcJazj2DZSQss2/2CQOfthNceht3/5cKYhTOJCd0BpVxaluSYUhnOm9/A4F6HQNbU3z
76GGL65XDa330HoObXv1/arCHj5cNSVVxR4EpEMxDWcHMZ8DK4BHRFW9fBPNfXJAHgZVDGdUW4dz
ZhtbrR5gysxdepBAr/zzdExm18soGzZy8t+udZ3osms9YIezRt0O2/luNbpBOhsNGi8p/iZsGdvk
3M2uxcuoNDiWo6I1kjObiPfgwRfxpnNQu5t/aArIR4BjqZmd/PnXKDtzsx9WjmATuPQl8scph+VB
jvwx70MMePluhZ992B5doRt7McOmEgg0ezerWDy2pvp4PZiA9exmOssWXhDKqTaSL1dQ1tgBAWx1
bdzLUZTzi0dEJuXFZE+aZwiZlpmyRrxDzUAgpi/Vv69WcrUrpGu5mryAaEeI6fE6lvivgo31rnEf
3KSv9lVRNvdphXZFFLnD62jAzfXC0vgel822kUVAO7Q3tlUGPzQfI9ZK6NarGhYp4uyqep/nTra3
ErU7CcMTJ8oE1b5xbJgfQ4GBIVuNO3ko09HBebbLt0tfIJzwrvAUd2/HiCf/McDdpPN8ZRv9+yJy
gmxqXvoU2rZ/lC3Z34zhoQBSc5Ml9kMILaVet2Vw0CPAPUOJGMjUpCa7IK88wEaOnj1diY+TY4u1
HG19p3zQp4YNexU/R8oYPfuj8pZFdgEwlPh45MtjdFbt5GBrucNJF3zvpDVrjNBCAJpt93QdBL0M
x8dX4ZsytTX1YK/bVJxl0+lQEEah70G2qjD6nMzC7REVq52fptPDSN5hgzgu2uKkjFc2IglfWCs/
o8Ez/XQ0bw1MCU5RFkYrLe39X2lb3QmR6V+n0ixXBYI4rzim6eDP/fGRteew9dTKuMWCw0bOHJW9
yp2mm5519qH3fOcSzJ8cG3CcuiRkf6hQ5DQ64dwimW7uS8NsMbQj5Wt2gCbNxjIvWWHGO2zfu4cu
jNONW7faS5Mk6O27bfnFKaaXoJ7an77IkeEN+K7N8CPxlChYKap5O2rC/oo+KgsbPQk/xeAe1iLW
9Ef5yUUG4lXRMn3TkhszNoKVORIevCDVuj1VjRfeWx3FY6VPfArmRvDZjAqbzAwc9Vw0HfD96WDh
lPw5UwoVHZgCrZU5LEcaTFWt8rGr8vYOejCLzLkfjJazyfRYPTrzrMHirtbsT81MajO0ELxS2hpr
yVsbCwSvRq3XT0Vo5282LsMzzc3xuuKkdcJYSxKcjOogIkJHyos3CwPf31HUzIy1ZLMtUfJabnZl
0IEtLMDPE4UepboP2yHlngQOkpeqtS5ii7/NvNyWh25eNdkj2bplQAYH84xlYJRLMdkp/nKZGHbw
CT7/vdxN2FbirHoHbwyghMlrgZyI7Pdb2znWtt+jGo5lCKKODYa9QfdseuxXPSN7hFHcPfdZCNlV
VbWTHHR0wKOBa2k7CQVAqa07onWJRMU8tTKz5s6084scDApFOaCQo61Z3jnXvFdu+u3er5xpK9Ng
Q8pDPfW18SiblaL/LLvEupUtIy1WSh1mLORU52GCsCsTbH3ZhmcRmkiuFTbV/dKxWH7lTVi+aPGL
T/UtWPXheNegWPdFwzt63dSV9qhBHNjVpujPGlKANyjzqnv+gc290UzxpmJ58Mnogh9OluVvDukt
HHLIJKHhviaZM9XdytXVZtPFMKLsYIxWSuG1qOBF2Y7yUnF2EAA6kbB1dhVeFI8T7jtU0ISCKK+4
8XTT/OXoMZKGbvONi1orrxXK1plsFW60cHeZIK0tdywUJbCZGIrsUNaxeZa7Ezkg4xwUd65xhdy8
jFN+CHULTt+8i5H7nmrA+DsP3WPTYUgiVcYcKUJW8VLY/bWzrWJ3dQ2S8UtkX3GDeEre3OQQAu9a
NAv/bXuhF4g3IJ5Kdne2wjCQlLuJ4/5zhH3qwe3Y2rWlgVxgFUdP0zSeu8gTt7Kr0oz3iNCchTGi
Uj3X5vg+aoRecOh02zw5YWTh3pRor1lbdIfKMkjtC0N9zcdS3Ua41ezlaBuST3cMs7uRo1kkfqEO
0dzKQYHnTRAbwZORIKsbKT+vVyjqjD1G8XRtabzE0ZLg01TqcU6FRTtyIN2N4mXpWqaxl6ZMYzsa
nyZHZRr7Q1Mmuf8yN4v5/ckk94fgUGVpPV8qmUflB+XYeO9DvoqThfYpVyhPyOpchovAFvxucpAl
PS3Ovia1492pahm9OBWrjllj3/UEW78wDnaAisxPXeycAMT2FF0G8agOs3fTYHzyI4HLVuDmG4va
zyfHdRKE+U3/2FTRDbamUA1V4+jYVv0IK7x5TPMw3vlTosFdpU8ebDP4rEaqd5It1bIRWGZSmvMj
zIv2XnH98ctzo6fDl1DpETo0jGo/Zulpsgv803EMQd2qsZ5tvIBWpTV4P3kboXY2pn2+skTgPEdw
7LZJPqVn1K2T86xm6I7T3Zg67TYTQFR6aYkn2yJEIui6KRWxn+6TNBRr284fcCJvb6XIYV9ghDw2
PItl04q95ph7SrqWIns5tp4Pvq1vRcwbHqVF8ZB4M/XYxHTT/e1wuXhdTjPQQpPgjGAytK1rOSha
LZ3ylDwWqWJ5mrMyvAYt13BUfARMDLQR7yy2QyyMTzoPxrVfqNNJNqO02CApZD33AgVytROfrSgx
P7mqIQ5e4B3G0X2iKnkTzzwRaW0kz6Jp3IdxW12W/kwFeOIZVfXBFUmYqr/zKwXO2jxfHmBUmOcu
Lm7cDCu2MJ5TOLN+JRUdc+OEtrGTonJmi1RnPXrfM9eFq4X2HFYg0BJlaWiJlVPViYLdHCsHZVeI
olzg2sadZ5Tj/RXbkYyNd5ZJBDPz7P001fXq+icObe29LYdbAwgfqkw/pGo8NLN0S3WmvGp+pw4E
3lVlx08Vr/+bWndohlkanTVs1eSMMrK8u6qoINzVZnXo3iovV2D49P4DBRbtxJvnrS9c/wHUmP/Q
Ia+5g/tqrWWfjAUchBpnYed72ScP6O29BF4TIljAhcZQNR78L2GA+O5Vch1NmWQdtiV/lErrWRBw
Voxuv4/nM9Rp3s9k3zIKlidGjDJxTn7DxqueqmZLxt+5r7AxuHdwiaCu3eks6Omjps5AqUaXoCyO
sgsRkEbhxYVHd6urt9eIOdYQMO1ca6qPS58wqwGzcJ7GGPvhrAoZOq4umWGVmDyoFXIJc5vimX7T
sZH90CdjShlTBvGzq6N4KfuqsqiH1TUyKFxzs1zXMnDdLpFCUlu2xqaSKnfewI6x6cvsu48hX9Kq
1meRZzhP/SVC6bET6SP7GlGr3AEhi86Hto0/e5GuvJY2nm1enCPDDavpZtQD4PB6WzyVBjRXr8Aw
wkNeJBudn2Wps0/rjytNmO7VkkAqxRsVS0+lcuHhyPtKdnpqrK0sy5oghCE/L+8pOXCdfb3llply
XEYus2vd7RAe8qtXPcg2JbJKn1LNjY61j+Fw68WzPJSULWUbI6DrhYjaNABWN2Ns5mfw1WSM0Yhc
1XmJnKns/DAu47GbIqVSBnvT1vujDLlG1xaQ+MQKQVM6zUkezAE+y2qyY1OsZEemIqpsG7OJtey0
ZcA17HoeFGNzMvukPX0ck5MjtiGi0IPjx/ioaFE5AyXSnPqKje+scrSRkO0EWA4K6Uh7OeC5Jahb
9ksQd92p+wxIy+mPfhmhmWgGzTPl4DK9GbDGUCzvR+C12slIMJGSZ39ryj5FOJRy5alIPG8Th9wg
cp6S9jgMjf49b97uNPA2OTVA8q5nsq+eB5bRv/VpuoPVRjHs/ohV0TnRyWENpU2GWG0OyQSqmrVl
fteavXHQWTWeLbdzz6gTFv5ONCCWMly+1lZjhShf2v14xHHTIhOQj9HPzFVjxPf0N0mn5F23xsou
+25NMxaMH9MjgG5YjObU31TV5F7gorkbbC1yfkdmvhGeFT9ODfZD/lSqu6lmRb4WRfCo1MbEV0gx
P8Tg5K4UcE3nWHnQgt4+gFe2VrKJA7O7CTvA/Shc8gweqjuQGMZLafVPbM6rO31e9MxjsiXHYFh+
aP0ek5HzPLN0Ll03pAAwjf6ycBYWfgOiMD+DSR3g1RAhD4tenWzOEU0FD5+kor9LdDc4pk59y+NH
f6lUFeOcoLqt5qRTNIn8/veYSJz4jD0AtAuStJaOI3GrOgXVvQb1VdmZO7ly0atE7AfylrBkaC4D
lszrqriwWXWOhj2D1y55WkcBO+qj1G/q9Y2IrOZrOw3jNrSd6sbDuuNR6dWfcvx/KDuvHbmRYE0/
EQF6c1vedLWVuiXdEBpJQ+89n/58jOpR9WhnsWcxAMHMjGR1jVhkZsRvvGwReA5y+ymAuXnGkzDa
lgNkH1wszLWDCuF5dF00xePmQQ5YRzYP0s/25HxV5pKB330ScZtQKXCykDjBIAXB1hzj0y+Vhi6P
V9ktNyhNx7GPSaQCYwsy7bFEd2MIMTZs1UDfO/HooQxNFGrfy7ap4xbTY4jR6jcyaQiT5K1+lkvb
yHMfurGbN9ZSIC164wwIxDxXpoezxNLlod91cnUfIRu65NAt9dE6UHs8jxRK+b9jySCra5Nt9goU
a7GNAwUIZhQtlmSt9XXOjE9Zak1/19UrGzrKd9VsHVinWn8NYUZNt53a13EIllSY6z4aJq+Joeiz
u6IJ61PpAP2hCKvdy7XLPorWkx3m49PohO0DMpv+IcBgZjvwRPxGxnxNVVV74x7xD6XisNXTrfGb
Qn9c1MkFabYvXYvRVbMc5EwOTq+sutRVTmKAJV2j2akojlIZm2o13cm3DxEi91jFXeTLy/+70q+G
YxQNP6QLPyEV1Qkr1dZlEilb6ZSDaU3jyo6yzwZQwIe6CTauk6aXaNFSli6sEgCiTf4BhUrT2fTW
8Ajxkw0BW08HaHA07BUN1B8p2xp3xV00DhYmxSpZmqwdvnrUqvCX/IIuSHRqTB/N6UzpvzZG+FMb
B+VRVWtUK+qO1f0SjlJmunGmIDqjyG6+2va0Rjt7+Er+xtzP6DftZHoRNie9VrtPZqUYd5CoqrVM
R8aWZxr2X5eiU6IX3cd4drms/FFK7s5op9s6txjWYIvW8hpXNLy5FgUnOcAsnbGPfBZTpTHOlUMS
Jbgo/A74r0mzc50kUX6s4Ojh5u+T5EKOM1Nu7lnR6178puDoeG7ivnpmEfcrLbLme9c5OJp3mvqA
Y4d78bjp1w07o+9x0j+nalN9giOenMoq6rcywZp/KD7AZSBgwT7qtewAeL55y7t0J/OsMBo3KjoT
57CFaz6j4XgQV0o0rG1KBLFF6etfdpXVykGX5XGKm+ruWjLGjxNfx+Xlqy6H2PHPHkDYk7QC1XXu
GhSxwjxmrePlznYaAnyglmYtq+sstb93nqodpY9HmPfg6np6MdN2K13TskxiO8smezZw9FIQgJI/
Ug6SPrC76dlJFOUkf+31GwRBcUgQDTQQCkhD87NQZorADx5+t+q5CB+iyv4sZBtp4S1wbQ3ZHErk
DPoDv7gqR+NVbxQqv4U+oSdSmF8kXdXVFQh2Ckx3ksvyY0/beCaynzJqUcM9tFiYXzNdJbYO93YJ
HHkhyciB3GObOclL1s3B2S7CftWCCiL1prCL6gsU+krSSjIgTYAQ1UvidBfTmHiJz2r9Yo91SC0U
VogMSliyLxHKRsSOK9hB0W5mD38sCXeKeLr3mvHudj35yCKmfKegNztEYfZoJGS5h9ycEctOvE9a
YuXHOMadTpqLHPcdOtZk5pdRc6zcx0YvD9KSg2fuHQvPPGlQK71Hlnp+kJZlOy2GWTWrq2WypU/R
xm87QJJLUz54GveW+aV3c2S6ZzVR932Bb8aCewdEWcfq3oFavjXHuF5j/Wuy3CpsBHEa5cRPm+oF
xKQCAbQMx5uuQb6hhSWmVA3M1L7KMAbxivOw4Ot4gT/6quM+Olqbv9ZwvtNCeS0mC37kaH2RVp/N
xcmwen0tza4LF8dUsm/X2OWC0VjfIavX3/fhXN7nCraYiHs129aOgTjGOZaCoTEisM/BK8NuZ2Fl
hdxaND1abTRddIp81I9Y6UAAILcBeIWHAE3of+9NSRV1tfJ/NM1Iew/+Y64Ey2ifxxaGbma9ZWub
XdDTTS+Nb6UXt67Nu0ndSLf03Ma6JUD6uO+TnYZp+0pG/7jGLQ6AW4becK/v/ogb1AY0vjLss1Bx
etbKdjxD4ZuafatRJJGy/zX/cuv8AD7RQ7vZU+GflwdoF7IlRrZAGB1l5/h4h2wHyw8vw5y1GNW9
t/JRraVVqV6CsMa4LZFuvUDocjeOY81fhny+s5Zya5prL13VRG+56w1bt9biu0LJpk3jmr/6xXrN
1c1hi705HKOlKcZGcVw/N7lj3UmXAdXtEoTGvYx5bogdkLjtNEX31ihgXTt80GbHU18LqPwXCs7p
qtMH9bWsMjJnimauZbRrDGu5r8KdHdTaa6UaGJo2jnKQ0TKceQvP7nw3LpeateQh8DLvUQaz5OCl
vfv598f1sAp5pJ8y1wvQRRzKt+6Xpw/Kazr5/QMZpe/mIto/W5gyxmrbbaSpTKYGa7oE8d5qxZvT
Db8cS3GOlLOVbTmm9sYpBkqPs5kjCN1pNsu9qexXIfK2bDrxI8RZkWxsENgbvTsa5PWA+mcQiQZM
MM5W1EEXCuKRvcly6ngtpistmTTP0yiQlfqbmLNezVvBtNZb2O42SYzl82RoRMqdBaJS4r9qL+rY
nXW3l9yCO+H2aBdpsP6QPZBTOUxkD86svFfSMlT0LvZymijVXxPowutVpOtDdoLiFjCeq26xzcNn
0+Kh+6SOrvnUZZghZ7qq78q0ATduNzl5fi9xjtd25qSnrp21i0T3XdnAKFgHNSjntVNOiJkVzuUa
mrfAYcqWOrLEygHJq2LnWXmBKSefZmfuX6iXfB+9lkRNiC86yj2X2Es7ln8hr0U1yPSD1iXuo4QE
rhFsI/5EvHwt5zFYDguh5TDUJr6oy1VkoHNnf7Gg3N66pF8LWZhufSpTb+0UVzs4AyFfp5qfcOgc
VlqA1m+YpyeJyOKq2vF7DE4AHOanRMXAhdx6/v8TEWawE6KMDbflaty7qrNJHQ1gy/U4mVF0tBTt
5QPa5XrKL2Ff5EZwvqJdBMaS2j0SUiZ8MqXY8dhPP9kGaDQL6adfbUSKu/B/tYWFQnqTd59ZmwLv
8cndI1amnevaKnZBEWefeGa/T7IRh21N/5dXw14rMxXTcXZX26Ay57uh1N4n6YqVnS2YJFemPnJa
5S4jQX3j6P/J49cW+r/w/fHXzOpVgjw/v0DljqdavfHD0nrteijRpqEEv3SkkvmfTJ4cAMVdVdbu
N9dTlNXkBeVL3vO2AISDOl3qI7HvDsEBG1TnQa4EHwjvkaBVTzEA5VMZat/LYaqfhN2cLl0Iqly7
xMpbopYuaUmodOkd1lQNt7J0TVn+Vz7iPglDZCeJqlySXb2l6Nuc+5u6Ewu4a+ecRN/itHWOt9zX
UPJN2zzdBV59KmxfHwAA2hGQz6s2B95qyQEz472W9vN33rsRzuv9fBdlpv7oDNBcZSBKohCiv588
u01EbqlWDaQvmJH6OJ1DLP2SDaib5RCZD/VkR28tOwUNDapV2xQx5udG/1jP/VFYp/1CPS1w5iGN
/SI9dlW9pJTy7oWHOiXohECnrk8yWA0IAVSZ6exkYtQ50QG/dcCiCyGWp697NjMU12Quchz51vFi
bNVi90cTKdHxmrb+TflPW+tD//U92Bj6te+KpxOYJU+MH+00f8oViExOG4YXOUSR8qWqCmt/62IZ
FV6mREPwJC9AzqAHAKZCLTx0ym92cYWh7KyuzU7JYign/b1T/LJ9HmfD7KrbudC8DQor8bMcspaH
XZLE8clZsjvSlxoHqwnaJ2lMgZaew8H6cZszmcNnB3pH+HeCSsJqEJMupdTeNIiGL5GeUiGAXoMg
WskCzrRKAI8djylTDV/goRqY2SYdmb9lNJ0qyCSGjZoEZc9W7G5Zy2VALgsXlZURdVqnt36mxl21
GAKNVR+sWqszP6tONGxBCTh3qguXRy+CbpeFLWDLyL9HM07fpHE97fSxg3/U1cmDPQMlW1pyKNLE
WHUdFQ5pOkbsnWA4litpyizN1h+VJnEu0tVbYbd3Kxe8/XIRpY1qbNeOk9/Nz7Nm1y+uWpG+KfVt
F+jTXlwnc9d69DNleErnpKLSOB/EddJvk/GktRSspFmlcPXqRbr2/znJTeHqTUuZ6DYpp+rMq0rX
1hU6+7jkgn8Q92kU0KLjoKc5IPgab2qvaV4gbdszSjh/xg5NHx1nVBLXAU4JL11oSWwcm6SBPJsn
IeKtykYFtVflj0AU3W2M/uIONkXPwxevlMTFMGQvrKPUwEs8re2jDNhhSz3xxj+i/pjtFGieqw8j
H075q09FQz7Uz6x/Lnv7LLXGrNNwR1XJtrUCTMBhn3644t2N7HM/h/ZjOSBP6hvJTrott4jPmR+O
a4HBp1Psb+wGssPvSWqtYyaaY1CnzfGfkyTKTVHNkkmRWWnrVO3Hc+gAoNdGBF+xPSGVXyYv9cLP
y/LMOBiUWp96GMesqQhBdmGlUdj8y1MHY91gJvxQ6BHPb73IdwYMq9e+9z4PStD85N1M7q6b3rwR
g9+kbvRzGRmY1IJ/2sT4FX1fPpiqXHdwSl7oTpbAYfLKbGtp6vg69QnGAxVAbX3MkcizsXjJGrU/
yejcowBkRoF/kdFKDU6Np7tPMmjvy2lskfmuk2fW4kcJMasmuQ9jtLac5fJz1min3GfLJlPkw8NO
1deVmR9MNzW+lT5y6osppWt1vxIKy58LN0fFxXeMU6fgPxVDuN38Dh2m1vnpE+qQNfnPUCdXP1z1
d2g8dO9XVfph0cmzP1w1R/tX15PyGSOLYqe3ubInK4mHNahVPYzKV7BUxhlbdQOjwaH6miUdWd0w
TO/RxMleMAB6kPjb9HAgDDX6/5xe2+P7dMO0Upkul/U9B65VAiW8KTZ5O75rjIhwiGd0Lkae6Yu0
Gt03DZAshESVAWujG84y0NozJKWxaPGgnvgF9tJ+D8SRD9WElw+TZc7vK/zxkTqupJsANNz1bzEz
qH8zFf9VPM5U0yOzRV3vz9NkLIYVVrTmRsYzTQnOcjbr+vvZre/DbBn2XDQF3t9X4GY3lZtP94kf
eNgwa1tp3Q4WEPl72LjlNrWNiScUsWCF+Q3JqVPBnrSm8Mj9NN1/mBb7CHu4A5lmoFLyHvZHNGo8
lCZ20pQBQa1jSP9x4Ppezhv2Jl4Kw+jDflU63cj0d7fLyiXc5dr/iwEJjnjKjV6mnDPdry5Kygqp
DPWTtOSQqwXl1WVQDs0U9Nikqebmj4HcVKuL9CVc+ICk8gsyUdRj2wKmzUom9wVWK5Mbo7a4VL1u
h1v9a7ALyly39i0G5inS0mFcXycrddXsYGojHbNY0cpqAvmkxcRnWVhkOf9KtRGS8JAFiHTmipPB
16kbbK+11L/O7P0iOZlDv4Ns21CmwxdGzGGuFjA+1KxQzcKTU/WZfifDVzOZ63hdRvcdFGvcw1I9
BOqfx2w8I0wzDDKbZ4Banr32O3plqEKipIxxe+i6ygcOsoRLoE6u8liM9coah9beSXbdVBrUPpE6
2EnGHXT01K2cJlKBPS+J91tQ2tsEhblT4Nhbf08rJUGmxsCsLPbYDc+t/vnWFGlraWYeJEZ94bTc
RkXa+ta8+rtGIaj1nDwKkppF7j5DbU1f3WfbHppXLXO657it9qUZN6/k4WOss70v1zHVXv4QU+Vr
MDijn3BMqYmQuGJmExigE8aRVdIyWo5kXBR96PcyWiYuzz5nYumwjOYGJkBh6Hd3Mgqb5BX5xB6B
MQYXCXr5w2Kj8I5zrQzvolxSg426BrnNyE+21+YizPWu0bWMOKX5PlJGGihQvul7559CXrcRKfzK
1f7zQjIyk+VcXz2zlBjmPa7Wpv7dU92nybaBwtRuuTEmdCWlCSfJfMwayz3EKNGsjKUpA2qqdnD7
f0jjFooV6ivwVeckXeNsYZ5o4zFjkeE7AO31z/bg+mfdKhFQNOIBeARJMIjpI0bISx+qn0fVKn+i
/rIWII+q5MqZzR3iLwuAJ50R73R6NndI9BhvuT3+VVqa8dCqbfl5mTRUbbO2x7Z8sUp147tj8b0C
q7zWEHZbFg/A8qgQ73T2pJ/U2A1X2Pa4iwIHIZPdkTPFzQX/3+YZpg67SkQpI5jl26Ia+kM/YTjf
IJDUhWX6VvdKfI5jO9xIv0xPYNDkTqwj3twsisvhGCBDbSG3hu0tYmZOOr/6nm3f95V+itVC4wSw
nz9oyUGLEujtkr79PeqDKntBqzc5zMuoBAfW2LD0GGnxQg7jGIrTq1IP8P85ufYwFDZLz8eYAaD0
tk8VnEgyZXwkWZNSAvE14NGQR9jXw/pK5vhLF6rjo1v5mb+qQafHhh5fpM+qKF0Afzn35OW2jm+o
LGD+qTJei2UmKp8sbo+3/pgnxgWiJEbAlCFv/Y7fbSawRDOW7EGHXFeWmMmuDdi9p/lYof6izqtm
gbT8R8Rio/jk42Nxi9BMlMD1NNQQ9s2qS1+jffCbGCqEz8Qv/C3aRvqVXXpjh1px8EON2ukoJFLp
p3I/AYvJw/vYLH5GvT5/Z+MKgaqsikcj6JW7IFacNXWs+bs/DMcxKUf0lzF4MYzU29WWU3919XEl
AUqInXUZ1eGZVIv6rAXxQyd7NpA2ILSrqnvR/Oq7SBVAZm9Y4ivZUxlTBvNNtOjaRcNgUJ4TJ9S/
6Wbgbct+9I5Ime+vPvapQf2cstOwRnIi/Zp1QPhFmZlsoVma3t9WnX3pM7P50rQISGRkd56Q2EjA
tFmw3PXOPscqdjGd59lXhedyTNB4LWa0Fyk5v+SjXm8UK7F34bIfNZEWe6xUUW2uLmk8tNvOsg5w
mLtw7Y3+fHGQEYGiCPcPus1/Nt1W3w28Zj4ngEURJPbnPQCY5FuOlFSCCTfp0ZSlNZqf0s3NGFL3
+fZH9HKPUmF9USCgroesflCtEP/z0e88oB081K9t02QvhhlWf7gBMOKg2Oo4wT1IVzNawWW5QKbG
yipRdHXvTXr2GCxun0DWPrkdP9lUa/JrV6L3/cEdUIjzx5yKJL/OBOgEqjrLiz4mBYgTjbKV5m1A
mhEKcGhkedpuKJvwIWZxs8K2COqxTqHAyIAySdOtcMlWEn26w4vCeMvMnzPZhlcv17a2HVgNYkCR
htw79MlxSoCcYK+zl6al9u99+dLnLyFRo251cn2bYXG+bQfFh3uFvoCbWOaL9CErWiuN+yw99eDy
IC3YJVpF+Kj1fXgHF6w+2cDNkIwop2+WHZ/aeAj3jUmV77UZUJDQVXxfATFMe4RsIzRgdXU9G3H/
NayTxzQLzL/HOFrroef/8McOfa4mND9VSjlufRumieGY0TpvWjw6zfI+Vm1cxihNJKvAN5qz54T9
S9Ca1mGo1GLtlyCj1wPw0QG0/VOa2f0L1E9j41kOjL8QNsoQohOyXMrHS3w1+HAhb+SByA7cLW40
w1qIATJwZRpMtrMNnJFfE+/wS+aNa5TUeW01GaRLiO/++UO7Vn3KCnaylz45WKWHV1bCDaKX/oM3
WzxOO6s8hdb8LbCS6dHpSx647qDtQtJOF4m4htXsWOI0d7GaJW6wI30fmyqexXrQn50elerlfpTb
UG7P2GQdk+iJQwL/n1sTzFl3zpr8QSJu/W6sqasYZO/1zpaBwbSS86QfvEg7kVcPLpW+2E9mizrt
CAKPcqzeDUfy/Cfpk0OyjP5XyECt8A5EOkvFmHK9WtxfOSwa8lF34PRWfRf+BUFH25WRXi6KOMFn
ZOc9/I1I0MaINX/qp4UdlNuv4dKiGpk+u9CSZEzi9fGHiRb2SxMOyidnSh9ydP0fZMhpkDrIddSZ
JVw1qbfbQ+4B+OdaqgaN1V5E+WR0srPw4GZOuVFGMpHvgiLzVIcoJ+UYNih4sWxitQ82FVTjC4r/
xvWAYAr+doqb3eNDMR1lwG9U43KLc0NAs0alnq6xt7lBW+zb3DpLAVUtVdJAjs+DZ6nIOmO8r7MW
VIbqODxyTWDXdI9Rq1/mvi9W0pzRZj5EHTYD0kxHwJrKmOeANDLt3rLB1vhVW6xkfc8yF3malDzg
ZEN8vjZvC/wP7Q/7g+sp3CBcg3XrjGVUcicHM42mZuWOFYWgtkXwTNoyNPNGotLZu+a2ih1z72kp
ZDlc/85itxVGMJZA+8QraQ4OPEBEy51jf3LnccbYOzHv47wMjFWBowpAJd430hnEjNTs5u+BVhSX
q2n2SGqHPVDpO5i4OU/hIiU8LbUEOYulliDt66n01qIPDG5/3C9zdEp1m3emchyGICx43uWYfL7W
KIfsHb/0tunSxIU53fhTVh0nfsSvGMTnS51qvkizb/CiAy31XLqIQngNnqDLpMmuq4cgCr9JEDR7
tNCXDwgRhTsWIJ13HnAgbEeq/KI3KMeuo6a2YAJ0b4KsUwar3PSR3x16WGeovvjvzdtoUevdAXBo
sM6TipfB5NX2QRZ2kX6Hpor+cF3WDYMWrPkB1ntZw70v5Jz+YNVdt5IJ/bIclAGmxlZi8HNaVn/g
AIJ1OSc1LLKqQKaG1ffBJ5G7cmTF6PJUepimc27XPMj6hmos7uU4BXYbK5uSvZiZm/rgkh8Bj2CI
nTn1D/wXimDrqGnA1D46LPxlDEKXj5C/Iv+7hkL7eP0QoyBb7lhYmsufKX/wbdb1D8UYlIflD36X
5fV7SFTQ2xYF2NC8fnOZTmksOnhW85Sa3TGGiMQLe5HBE0U8kbzDj2GVQHm7K+DZ/6OPtwSyuVc2
keIOawMsyyFyOoNsaqkgChalARQ0QymPzYKLvDXlnyvvHPM6KjjJW1NGb8E2r9A313e/dV7loNHR
7HzLxF7DsJJdOcz+X+AYWc8BI4JIDn+ots3mHmXa6KhXbnwsuqG610MXr4LY9D4FrQNUGve6o+6n
YKFtmONm4sYXgY76tprwhEuTi6BFZVSa84K9CBxGb8FWoD5BnMT2u7EeEGyvn9gmfpNdT0umAtBG
kB3toay+DvaJOh7vNhRAh410lXhvrgw7to+6krpbrXP6Yg+/CxPcjLI3m/aJOT7cwanGt0ZuLLkL
0mGDZG38fhvgbONSeMrnD7exAgqYTRnTtDrYhmoB9xz0fRZurMpJDskEFp7XuI6sFusXpMPmgYdm
pYOmQS0JQbzurjb1C2iHdheB0L/uZtQoBQpILh2KqV/5h2s7zrvoHqw4CV1Qltc+mQg36RxN37NF
wEKkLCaje5s6QKXSAlLdPGVB9ZaPcXW+ymE4NUi0pekrWnpEHE4FsIPQDODu1t1kSqmuBDHwJ3gA
5BF6PG5nzFt3QIU0qqtDGxagwv0aW5JMV9Rtj4Ldc9L46rMDYVdze7xDltZQ8gRTDB0lvwK4yLoN
627Fk1o5BhRBnqPcdO6X6+VY0W+cYcDRY4N3AgC3xFEf2RzAGdP6T3KAArvrY9V7lJZjWvpKiV31
JM1gUq2t2Vb+Vpp5XXWn2Zj5DXvh8ElvmmYXD4150jGFe2D9G6zHkEw30LAEjDN9cgCwqG+LSB3W
mqbFD01s47bCMnM49lH3Jn234EBRuvus5m1u2bzTh+QBWPV4uk4iP6DdJdjeCaqoH0fzVFhKcGWN
CTxImleQUWN/HG3+3eyWZolm8jo3nPIu8bVkfqWeqW1RuONdr/jkVtDdWdSMfGdXLppLt0O3CDQl
YGx2AMp63l2MKmpNiV9OzUG1L9b9hx7plllyTXWCr6MNFDcgM4MHyhL/EoW2d8GiSsfBpKIuLiPS
mSoKQXWCFAaksLNRzq3Kz4nwNgqHDRAiBdhN711u15FRU2XpyhsZHTJiP1xKTiu/rVahQ4ZYmjJ3
KpuDrRjN3pw8GHVOgywkdQTbbLNjY9n+pl6MlvwB/M6AwsJJN1v2bNMYXZ/11wd42nZr/qG6e/nl
y0FNvIGfRTnuru+xyAs6Hq9Ub6Mwf3uX0WcbZF1KU8vWYHLzQ7eAlOQAqZLkz/yU5l37nFROgdi+
Dj97CUio2N1VXe9SEp3DYzVZyrPVtsmSC8p+BIr+OIPve7WKPN4XCGenuefulahtLjH74O2U2iY4
DMtelFP673bTna7PaT3GEzkLm58NTiywd7lG2KqLT73RPHQpP64hUak92Aq29w6qWFUSY1WsYh2c
eh34UMuFQlan7imjILHvBl99govX4t3qZd8GI7rIDqpFw6IwyYtYOrgwMINf1aFttkoS8N2cbLq4
ujccAnOu72bgOXNX76Y2M1gTgxZfCibXM2nKwB99pW8raF/xD3QbqJTa519+uYLMo6hM+3bZ27WH
ko/1zfRwG5TLaOqgnpzm7zLA2DhbHI+7xd147r12n00DOrj/6u+DkfWkhBR+tsgNZp+cOIguZp/2
x5kMNUtCSizSJ4eC/eBFztLYM7AcHL5K60PcLUQZqKYmaoU2yh+XuV3LCjxnY+t9Qd6OD74N/NHU
ptZYd45Sbm4DajBEazPJzA1VCR8kQISOOj5CaF7oqBbonnmSATmosBQQwpejdFhLoJzxhCnOFXLZ
7mSv4Wn3a0tlA11gPw5QYFHRuWl0yNn/XahDhpH9e5f+uM27TSH1Ha3LEEyqXZVrs+BeDxo0Qxc6
X0Dy98l0jrGSoPk6Q9WLLDM/a7H/XVrSH+qqutOR99tInxzmLG3XwEQmgKxcR/oyeINyaSz5gpXj
AlKYdpbluydYBPXZLykF6zObAbZ15r34XHmAebAUSYadJSOk7aO7WVcBrJ47C7uTKr43S1IAV3xx
rv49jh2r2YVln+r6AAPab6/IZM135kOmY8Iio5Ryi3vdU64z44XDH/UXLbKMTV8W7ga/rv7etq3+
HrXL4d6MzV+Oa+UH6TKX/uvgEpaW29LWgmvkbWLPAuegjuUXuYLm899KJvmU/jZ2Nieb2zWU7hXr
FFb0yx5qPSklAiEGlsW5hV5I3vgHbdLAgBRqQ/rVcNeG8SQLyb4w12yAkxfZMvjclNLye8VdmVpg
8r941NtqHaA5DNllGL3rKXV8NLak93raxLq+Vb0aReNbFGXG5szSczoYvVGsbzD0Ltf7XY6twtrI
ADncBvQcc6WwrC5t2L30Gnw7KSsOrQPNZoKzqob6VTrt1q9VhnenRNq1X4qBUkj83S9dbT2i8FoC
abuVanvWvQ5UHdzAMv/+1j/1VFOA6ozbW5+E6GjUAO5Rvt76PZcEEc4lGr+rBR+LzryObFqefLU9
fJKz2h0vpeaYZ3NWjK2fjjMqpemrSRbx5xK6gH0+hA5+Yp2BaL6HokH2WhaGLaEByOodv4yyf8Vw
L6604k6wZoJIg0+zH53Kvvy7y1RYIgjyTPot1btG3bp+T7yB1JYumTin2KmEdV9upxE46mpSxuo4
qur9zQIFoPF4EQUx6fMSuzp21sTdTJ34OktO5VBVUX0c/eG+XjTFbv0J9hhneIAbpdZTdeUXfXg/
s+vatEbZfex0lxFXMcND1Kc/r9EI7Swuyoswl9/C5ybCA0J0H0YpgqIyYTm0XvpFYxl8uPXHftbv
yiUrMHZBcZnbEnSTUqynhvT6Rvq8JF5MP4EqrBurilAFIPDamdW8cFbFhKipyqRAz9NkL+NyGAKQ
7hBv0FOHl3u5DbzPNivvkA8+1JtgnURBciHfnFzKPhyp/P5uxy4mYxAkilXrlclFBkYrhKEgp32X
L3JaMLSuE+slaMqTvN3oy68I6YKjn8IJul7SlVOlWb7nvz4W3Yc6K+pTTyH6PKlzdu6mMDtLU86k
jyUKelD/FYN3BvlzowX3zAWi0SBOTm9X0F3NRd7dzCl22QiWz4N2Vvumuy9SOI5DliZ/NcBL3caP
flq5Z6Pho5ZP1EmaI4ncfG/rhf4pctKfEmHn/rnUs+QLUuQo0bAGkpzHuOhVIYuDTxd7av3fTXVp
gsJ4H/UM9z3YsOv+iFKozm84cvV4q4E6P7mIYe3LvByA56VU2SIj+KYOzsWySElHrbK20Rv70Sba
iH94Xn6qMCzfTl3q3elTBVDger3GqMt1rwJUddNlNxWjoStSu9LHhqpCx2HZaY5LjFLRvuryLoFN
DUpA+nKJkTmkj7BKv4qtWpQn16nXhMqGmqS+AhGo7PRl9xP5FXuj5WxC/3Cb+JH7HmggN3pQ9ekH
i/z3EIlTi0a/RH0GDNDqzZX0ySFmt5q1fX6WVjTr0E+b1N62LbS6EUzVXRdFrDeK9ogdDKYuv7sk
QgYxJskoiz9nrHl2mWeZm3kkz7A2O5Q/TW18KhfWzdh0i2ECmEqo49+gH+nryAmqx6rFS3NQET7w
uwbbkihy1kEauV9JoSKyF/i/QOttgmS6y2elxqkbYmpY1OOl6ysUDIXFGqPVFZV5s/zo/umTQDko
g/4qc2+M1+vc62UyhFCWK6tzyd0Gu2wtOAxBbAxJ9Y7/lD52DA6rd/hzoDlukI5bU87Uj1EfkB23
MLTvbteRz4gSZFKjQZ+3nhTNRvD8R3YsNrsNvnCnhuuEJOBZWrfvAcp2PsFp/hGZd5GuF69N1UeP
Zt68ZbFbvCXky48BgJkNCNvizW5GBSRuDkF6aXZWE6909iX30nTCC4ujmPKao6zQZEUKz4qsvWg1
aZOFZURtP/MMVx78MvtbunvYjLvxdxSyRB+itCH+EGW3ZIEjz5u+8AK8gEl+v1ZnBH+L/tP1Wvqo
7krDx6yoMrJPBcasGzML433rVRkKZH54irLCBVDOaN9VzpOHCaMMBktX6ravrkMOp6x+tcAs9kWS
D/sOJvinxpyDVb8ol09jiOZMrH2BrF5u57kK7wotiICMtfyPssfpO7SFayhSASiGJrn5NPUmMNCu
8VmoLYsxN+7TVbXUvWBrAqYOEc+dUnxa3Ryl4OLvAJ1FnFX7pyIJw+04eO9n8++z2+jtDImi4WkE
1b79X8QVEygIXsN7PzNL/c0d4zVVoQksI9hvFQmIdYye0ddey56vOHmv2s/O2P+dD823WsGMTQ99
F1xF4D6W6L3jmw2NFGuACN1CrlMoarUys8Wmt8WcY1X3wHgfOvvlWmTu2SFbZteiGpo0d53XNZ+R
F9qxsse4czC7fW/W+s4FHvd1AS211f+Qdh5LcutYu30iRtCbaXpfWVZmwpB0JHrv+fT/IigdqquP
OvrenjAIYAPpk8Ten3G8lwBt6qtZuhS7pn45HrmqD0UBnDbrjhq2KY/jkF7UrDDeNDuQLyiyTwLD
Gnn3IesO6JqCDp6a2HzCepEybS+Ch6KjSmvi2CJGvbx/Slu/uYtBXd01fPBvVZthV2X7L8hKyxe9
HeyMO4H22LcWF6LUkS+mpo8NJXLQvmNZSkW9ySAvDX95UV9uPVk+ZGWq7moNNl/sYKkFAUxZBZGV
vJiK0T8VabISg0IaBxrMF8Mjwyq6FAfcYTl67MB1b9fmVfExYetml+3wGRwutxKuapzJjVQPVT+w
3bJdb6dBNNnOBJw+JslMMvV50RIR9JzcaCm5/60vQmJslyKEePpdMEQEGm3SraM21rDPMUDKTQcx
z41d7mEorBrs0rEx3WRdZbxopiKdOyPOMaUwjJe0rMY7coEH0ZICujCfzoJmfBY9chK+yDiBAhpn
SFUQS7FMPzuJtZSWdGSJb+BONMUj1X4A3QkrOyqKYWrK24Fy8WLSFOHpmbDhAjuXJfG4g+5WXoBR
2QinTepAeOdO9eJpvLdLVMKnThEUSnBkdvLUFp1qE/6MmecskWlskugZoz3eetE5btW2puLN6ejx
fQQUqBzVNg8PupTSFCPi4KSG7hwUXbUOMsV5v2jGMxwPDMbFKZRkmH1Ki492mJTH98O/Rc6nXWBJ
XB6HYTW33U4bz2g1DNJanLoF9heYeB1T42/bS61LM3+TxSVgt0pFUW8qeVFlzf3ZSFO0xWGOFKdl
C3FNr8ZwJYg2og/NU7vaIV3wixDhweKeMWiNFI4He4g+C6TYO+EQtZIHMThjy5bRvwcW+Nky6Cf2
cIjD9PNsJSkWFnGOpGLqktR8D1CzAh/Ebb/coP9J/kyKtnYV89upmqvWK/qDXHvGA0y1lORTfpsj
VCvydli+D+slxFYK/WFZCrWDNTCLjTEmbOl7NTjp5BhWziC1L1ZnxfcwG49iUHQ1fba1HbN6LMKx
fXE8E5kYB2KVGBy6pN9m6Bfsml7ubq0K8Uw3J/kwJ/K3otSNf2p2A/pKMmE6M+KL1wfQftZen1oP
wmWldYDFdPngIBSGPpiwX/GcHJ1F1VEPc4gYWDlJ051+2kAMlq8cW8yMhepYGJFQz7zIXoumZkb9
Jsy8ch6V2/jump3ymAWS+qjnE/fG+qXv7PqIPExSjHrrI3M06TuLZjvWA0Z8EEM7yP7obCMF7adb
IQU9hw7QXwDiDx9tH6lOTTFccpGEvVtxCsMDafi4CEvnCiJAWmjye0NlPemk4qobmvGMrVcEyZrq
kaBZtA3CmKjEzIPexKYw7e4tb/LyKgJEPBhAALQTLQMJA/3mjN0VSWbjWXQpA4kTR/FXVcbS/oSz
4Lc93KES6mjqoaLjTkgMcdBlxTo2UfB96RJn6B1tKr1xr6Il1sh5pLVhTeyLaTUxgPuedTQq6S/R
JcL+nq4NJObnB0YUOVPycoYxI/xkol8IJ1QAkmcc8oJmlvOouAzqh9+QyQvAOZqgzgjaoKDvlsl+
nrtgnaOEAmzOFwOIFFnfKL0Eyqics9xBkSSe0sKKc46mLjEuvECdbAQHL9oMynaxM8qvXDKU81ws
c+3y5V2z0SCRzqNFl740mhUd415TH6sGFk4+geFFbTEv+HZVVvAvzRLejig1imAxKkqN5RQs5qJG
6D7JChbIgNsAWFBQQ7UhCD5PKRSYF6F+lateGTaDWafcHXsFO3hGJMTuh9U8J6ncNSq4iki7zHMS
7qzWflIiAnzMg+xZZJCitoGgE0fhbuZVL22RixIx4iw1h3LNriv4GSjaYqIYXjJX0KgBvInUkRmT
nc1tikGz/JCQI3Jlw764ip2eEIvaRUKwqHPkp4nSe9CELJFu4K42z0OL7Qhw7yRSOyKZE1e1Bj8y
bw5LuqcI+599vhGy7VTM6dvV+M1B0qd29fd4o5i0lzXet2eeY4KImOk72i43uEHKa/vNbfCZFQef
bPhNkmzrNqj+Q6Ur5QlrOnRQE+BvtwGjla2tkJ8WwaJPnFUZydWg3y/Txdm8boV4C1vFchcVJBVB
rPBg4qFRJ3trneYh6WS98zdVnmsY1RleTsIvzs58WtlZnC2HwnX8n8PvYkqzZMRrlejUTiKL0wpL
iBZgkqZW8UVcm5YLVFNbz7LsZcffnJHF6DSgkcQ5/gRZT8Dtvwdwhvs1Y1lKAhQhZojrIroD2aFU
AQ52meLiSh4F+C438etYoBFFHu1mNWjxj7GsPmFFt1ZaX8EYLj1OGdoXEVlU5AejMXkULZA4H5I+
L+d5GIqgE46MzFkMYgDVoayDZqNYtTF8a2O3iAqIUalAwN6ZcFGiqeqoQ0c6iruZeEJBgeCVWrI7
nJri6ZYjqsu+PaL5FKQX+E4gjZBjC8+Nq0E1SNzxV4dd9V9daIW734IUVw7Pc3uOdFyuuGus0EJy
XHKxttRUvxR1r1/0GGO+gCJONrUUSeFlgZ/+dSpiVPD36EbXwVY0l8lDlQftaul0wmIN2MA7i655
dImWZKB+kqPw9d9bA0lKB/u1i2/JLeJxbjufLX16VcJnsmKMosMUr7c/BorJenumwIeD0bRSh9DI
cZCqAbX+BmEpwzj6JPkHZCEifBkMs5sPf4+6CpcxalQMhCIQJOgZRvqFPwit2iEWWsFqyfxn2/yq
ZqHyKOC5udKkOxnm5kaMiYOTf5OnANFAG/ZngIj3lPbV9Mn21puJI75aXnWNF8tGbxJ84aa3A5Qt
osfLWyEC7emVibNRtVcq+ganpX+esbSVztuUXhI9daatDAdnaItjnY6PrTRx37TqFg9l8jFOcAYM
FM+5WJZXX+w6K7fZiJdljhBZizbOWsN3/JrbhvHUDuYzAs7WJ0qtHpiY0T528P0/YFC1qsbR+pRk
Tb9PqJSAOyDMBFfnpJjdNIminOBIY1I/hQWZ8jkzUJ9E75ZEporSkYiHyhmitBh1V+xzNoMBBrx1
g/NMrfnttOkdf51LiOWIzhlaB745/D107uUGqN9GnSwdNB0jwQ4ewk6biuaSXP+wZdV9UPzSeiJH
dLWdpnysLNROr54duDBpEvMyJqAbgHvBkB/68LkKUnulOXK2xRhxTE8y3sK7GZ3QugPVr177IKur
AWLlh9CKQpSKcLMl4ap90OrC3jUgVUld0/Q6rVuZCu5AXWhQUuPivh1CbeLdk9L1GxvrqRAhMOzl
bIzcvVWU834NDukFBL1WVVGWPJzubdtGCx8cK/YOIaWbk+Lbxhn8XrR3wYpPLJNyg/im9YpAR43i
sinBDUuNDcRog3uRluxpoZD9QsIFRzBxKg5hpRbskdxgs/SJOYHlaKuisJu1i1H0vYsU9dbyT7Sg
ZcVZJ7v+psNDkr39LxhtqxTqrUOkWnQtkFlpCIPfYtEG1o8F+IOD0J/zMhyTHX+4LIJ1QzAp2+kN
LjsDUvO41remvBHjQeECifStH+807kQzHsNkmwwlDqwLHESAPxwU9dZgvJutaIrDHDM0fjZBA7/U
ZqW3JHIAk/imunYn+EZcAJYO2UMLgVJxSD/EqSvflw4D6MpQtBIZDeRQheIpAg/j2nflYZ6nT5qo
AB3Nneq3DZwamqIv0ePiHFnSs+gSU+Ebfk70EFmixAM17tvSW4cM/W4cmmonmo0KzrpoUWAQTbtS
XrXEDe6i5TwhuKy/RW7R3BOleS6NRnoLq945ifUQS0GtzEdUP+oex6qVv00nWebNJ/2/9fyHGK+r
6o8BObTR9tDgD4s3EwDgVoMuf4mNLr3YUQA+DDDWa2X73zoHGX8N7jJK4MXXJqUsPmquh61RC53Q
G9WDWzUoAGdStdbRZv6S8832i6j5HpTu59JOm5vWgLoebDbhoa0mX1wY35g7acaDZLKLkgML0AhG
gF9kz3x1wc+jcNWiR2FP5jtlnH4ZAn3TAyX7YFJdPBhgZPcFag+fdOMuFiwl2drqY9odUevuX0Mf
ctv0QLmseaiflA0eiEX/aDpAsh0kol4irz/WpmYefN+sVkPcs5WtGtA+jaRvxccpvhPi02XTvUvD
Rr/On/X0XTGCrkEor1cPS1/pR95WH6jCy2K58u/ljXGk0OMGx9l/aKk1hh0sL3tU9qJyuPTPZcZp
tBtItIpRr9EfgF1lm8qT8+sQ+/02jDP9xcqw85PV0PsrIcPIH5L+Y6ziu5c7zSdN1eV1ys3TI7UK
kM/8RE6NqUfrSFPUB91wk5Xf6vaLB7pnGzpjckmKJLggdiNtbdlSXzK7oApcFNZ3b4OMUfKK2snN
mZKG7pRNHGt0qwKSi1u7jskhunaizCMoqtO2RGQziaFMQctE8kQtXMpC30+yPktpbnDM6Fj3Mqwl
ym5LrS0fc0pZS5wYWWJEEwPYX8W8pcInRlIKcisAD5+6vvbWAnwhYBgJP6HNYKc+v1EDdl2a5fiF
ozx3EjECzVFEMhhNM7qLrj6oqutAUg7HPAszFa43By4/Hn4QebSXdKW4pZmctn9JoaR+1hK13WKp
6MPGGrS7OOTwNq9qku5LJOTmLtEfW8Op4A7vEkxq2qLL1DFSxnsC6bJpuhgonKjeiyX5K8M8BB6a
17uWvcrtbktGvL4icJXch0nXvxvcateSa103QZ/cl4F/jRWDsgY40MWcZS3ClDaFrihF4wWRxYkz
Yv6VTeo5naTniMpJ7T712/aoVX1xj2yS7jHKg0+ypTy3XemcSqdS05VVOJAaqt5yt3It/zoVAXOv
CJhja5KhFEjDdiM6RVDhuqWxxgo8O8bIvtR+BHxPKQz3ktvP8KqcK+5ozrX38MrdaJO46qBw0U+t
HLeIsi+6w6gVH0WgQ3EaCMa0QF/aZ6+sA4z3prh46IKtofEmiZgRIiXXr7Q/SUYq70oordNNSvcp
bQO0QcPkW48cFprgaXK30IPAj9QTtzFzhADPmZbye0QOJnilAYP3rTb4GFh6MylqO1ese7s320GT
gW4u9GiHK+jb2bUTfHRbY9gUTt8cxaihake+W8VzEzfyvdHDj1kWBB9x6VL2uWVD3TYwYvwpyKgE
586qvIeyUKOLXfb2Rmcn/KUFaycEmSSobuyKfXie/H9shTde2QTAdUPrxovGVyn0PjQdWFhlYiDL
RvRurJZq6/af5uHN0e0U7sVxALSym697D7UX2OTv+uxmqkl2E/3i7F8HvcTxgQVNIdMAsjn2sZ5m
LVO7KlEOfR9/slKUaDolR84ddIQzYSJ8LcTWajpDNBVmXuU7m3cDIjjosmaPFVK0WmYsq0yv7xIl
35cevhCtQpI5fhrLOj+ioJZt8tLNjjg3IpIZReODX6Xqfqzy8JwPbX2O5LzZ9/iCo3mICK7MK3mV
Qyy27aHtvuRhesWGZJKTfSsw1/BWpRE95KnsfcGYTl2ZIOBfWh1+C9hk9sTlqlVd5WE+VLL6gK/c
sJHURt+8G4hAgEOpIJ8SSI5mQi6bou1wq3Xg9+Y+r3W1i40KKwqn6oMlj9gURFIZHMQjic5BS76B
x8nXgKeBoElB1Nxcnled6re5K3ZtBDmqON+EgTdix0ITQfgBsWh04Lg9jgfgYROYRlHdb0DBVf7r
p1aXsZtbLnhYSXzTIrBMoktMWC6EoR5/sL2o2Iu0va+pPwIFs2HRIgHIfbE4XQ7vxbXCtPpZubPq
p3KSATKwnsziwPySmDJZD8noHnXbNvYD6qpHc2ysGwDYij2gXX7saukRdygXq2xXP3qAodKqa79J
aGdPG6DiRXUwQGwxobrITquesJeCYRK79SNJdtQYEE385CUpsoC69iPEBQDx7ae47NVrJ+wn2kBZ
vWtWhZ/uHVlNyCggqB6Snj/U01+6+F8OJ1PKStFfxR/88re+xIqBJRa1p1fRWvpFbBTgI2kHeC9d
FRf5JNQB8KVJ/HFtFdCoRNNSxuBSWd530RpggT3DXn+qQ3m4tm7aPmtGEu4t6OEoyzPYmmn/FHrz
mA0Xaj0C+dxLsWY+YAy2WfRx3cqAMTmYzpoavxzDC5kc/cpIPhV9WT+N7dtg+PUtGj3EhnU3OJC2
xafYVwHNTX3LgMkNz6osyp999XRWpFpw8HH8Xi3BXCxsN+ovArrUZIaJi4/3eUY8vYMzCWBTNXp8
cr47458GgZ8iAbHlfjJdiaq7ZEYSbMwxWg1ZaqHE+5IDTHg2qOu9eB02ps4YymcR2uuRA1lBUia6
j7rFKtbYig/FlNs3yxzbk2iJAwAY5eCavKrlIx6knVMNHgoCBleP42+ARHCosGgVwFwzatGPUM5a
aRNMUWAZFau3wiMZSgsjjm48FXoir23EIPfoQuAdZKEonChlf4fRXT/JuR6casvjVxXJNJ1Bf8hd
1DCCGsDVAowTv9RR/I6Nuip2VDc67Ev+/l3Pt69iSMw0FCSrIwOq4FQ0lsfmR2/U3UVUiJGtLbeh
rWdzgbmMsugMvRZS1lRvLjPErxT3nMVm9EgJaNPghgYqyIrdTZL6QJb+xsYuKNl4eOoz1bgKyCyJ
JX/fCp0xbmU1BTJXPFmSCLJvclHdenwWHVIsR+vGrpC5ncbdIOD+ZgpXUXeC8j4VoqfLkjUditpO
0bjcxlFvXPUh45olusQhxsN56hcNDx/nGTpQOvyacm84L4exzSGOhVp/zsomK6AO0ja7EtHuPDuJ
ONG1zBBnTi9TScpvXaUF58byC3CgiI83IKawhEn9j36afAYc1vE+/6RP6Vb51OtJ98m3Jwae60VP
fTkMu1bxEZevm+BcO+2hLnR9hck5YkPTIYY0c5Nay92VQa7MA6JPjGaGPdwanIcCPJk3oqt2DDJj
VOL3me6kB6hBWGwZVfmYuTpOxx1167l0ItpRmf9qh2WXnkTbKkBQrZMpXrSriaVU6C1OI5VX7AaZ
EoputO6nys4R80SPMYzbk0MF4XNfTbokyGXf+2xU8LHDUFnSx+D+r5P6SflxmpSQ0/s8TpOcf5jU
o86NVUJYo0xKBrxUJfVGpm5d5PifyGpK2j5kE4kIg3eFuMSecDo0Tgxg2/Siw9LnAU9EsKjsNqJP
LGBA0Tq2BqzuYtpPij4lnSxGLYoIFRYKEGk5iDNx8BINy0az4IqhyD8HlN6TgTP8apJTnJSHu8np
hbliQIQsq+RGEq9qHWDn0vdulbzqEBbJa3j+vxZeFrG8zoZGe1l6xDrLcy1KKToG2nh/1x91bP7H
PAyPxfSJ6uYESoHrMn/ettv/3tTYzHRd2dxEbKN+H7QufgSU2J5yCLCr2S/TNdGsC/TWgjuJ36ap
9uVdk/r17H/ZwSncdXplbRYDTahcJ4QS8xubafmJvcxRy2LjOEMkBHhiRmAUmwwpohlZUXYlqQJH
OYxKgMZU4iirUKlVrGTr4bYcxk4bbpm1LZwsuIlQMSa6R7BC+7CALLLEB1gfqgDOWS5wEvAx0/xl
WKzQ+zux3NItzjKl/H25dw+2LAkq/85vIjzNlaXQdqyjFGhP76pTohYFGPQpFgFTdWspTzWRLm09
30nWSzlrGZ2rVUtblMaCKVprXGkrHkiMWuUa0W/3LpnuVzPulNNca5vkRymBfxNdoqQnDlNXXWHA
NFfoENCYmwugG9qwZCn3xEu9h1Gy/Fe9Y3dKpd86B0oWvEYlxs4aDJmjGLXCsdh6YanvRBNndmo/
vWJsRLAyUsiWrDJbi9EOAhkQLL6u3rRUW3YSuAuDcjKtwo+V59z4LIbmxXBUcUauOaJV6NWTeFax
ApqdBOWHnm8XJJ7C/0vXOhm0xtTEwza4zKfYM3GKcuFFnKFFGVwQA6nJYwOYzIyviq+ZJ+jEPw/a
1DTGpkgB4NIpO5KJ1Kud/2x3pVf++6kInWeJBf6xvTySiFGApqyRfW5JQvx6CpZ4YNG2rEHGCrJc
1ZLrXaKKmrWj9/5laQZTXz4OEWRAtb+3Smfv34VQdIyr1RwjlhBzrF4LcWPBGmRaWkwRg++WFn3L
gIgjU/Q10mxtt/TnJGur+VnmSTvubCVBQxQkzSnECPEkzv6p+b/0vVv5Py/l/+lpxJXvRqvlCf7n
ZaKk43ryTzF/fDaOmsM6HYa7mDU/3LwMNIB/eejfx/5pufdP9ff438bE1PkRfusVjz4/Ii5iMHtF
x789p//+cX9/dLGMmFpFDX4Gy9rLyNL3/ln9vtL/8PhJDOjh/Qf0W/u3h/3tVDytf26X6sj/leUW
bEmD9JRPB3HWGUbyvvlPISJuwpOdxNkf5y4hS9y7R/vjUv/F3HdLLc90ebQ/Lv9u7n/xaP/vS/3x
fWkk6RGBbkTPp7f+j892Gfifn62Em0oEU+FfPun/4kX/8T3F3Y8M2H/7nizLLO/JP839/3w//rjU
Hx/tH9+P5Vku7/wfl/5jyDLw7u1eljLRJAsiD1GXBts7ezVwA3Eb2D2vja7CexRcuQLskE5/Qse0
DXT7KEucrQgUfcto14ZwHabRZWBeASQrI5oB4nZaBrHmnwuKpodSzxqpPdwkxhzHiqrcFFovXyUv
7S9R5knIT1jDJ5sCd50G6quDwTDwOVl7aKeDE5j2JYwtlO9piUMAjZ1NfzLsUy+cVJUqyZxneANg
tkhvlDlaBIop5CCoSmb5aVnAlDrvASnnd+s62oiCWowPqNs73ltVKeYq7cbmXHSa/0YJuKCenJqX
sC/8N9MevqHWjKfQ1EpDxBygHT6IFjh4lAMhFIlWro1koNAMEqt68bPcOcEqQ59gl5fFZDSFGNbp
t1Pd9Up13QMf+tnbLqcilvRHhZhciGBMAK4QcLiBTjMqExvbdKW9+9GzG+0twcyZulD+3MqR96Gv
bfvk+yE+8KWGkJHL9lrrk3onRqu8b9dBJCknMar2wWtPQe1uuib4C4qaylQOzZB4XSWg279AbPuG
+JLy5MshKup+MHkhpN0XK+3XlCaCfVLigeVqffdgoWD7gAnDKWhT/ezIuRpsNQlpAaRmbktEjjDM
rVK+iB6TABM559Y51zWGqNM6eTvpCJPqPmDp4VxJTL65wCBwlZK7FxdhICkLXiwyD5jcXUg2WDsd
0/MH09HB7tXo6I0kZCw/M18xOlMRa+wSDAJpmibpaGSiABVNzcK33T2wc3WDtLzxahrYZGLQ4v4c
RVdyP3pRCimIYK1HRzcBhbsVwekAVwYJJePn6DAWu7Dtg50ITkfoAwoKLTsRrOu6tkXFQJ1HgaE2
W8VpPSRhZVaWlXgbIwGyF8FZVjgbfZCVvXgJGkkt/JQk7yBWjlWn2rBtrg5irq6Bzc5aQzuYEq5d
RuGT8efp4tvUppecfMIHx8S1xWabOaaR9OxIBhaJU7ev59dQ76nZjmP4Qeuq4GBERbwVo76M1byE
+vxRjCKh9xdsG/emZ3l3dWr3Jrd9uLFsxcUAXCpfGsiaB1vrEN6ZmplWK7c0se9SP5QvWlNWL+2Q
rL0wi57CUnrTgZqdoamNez2LsnVb6z1OdB225G3anSLHTLEcS76hBRg91cDE98kEno/VHNZeMHTh
Dow/OiuOoXxoI7SRRjUpL6LZaDq2DVwS9clDxx2ylwwuaW4B8M4rKXsx5AjFUEQQTnEEM4vfi7sr
st4E+qfdhrjU0SJS9UcNjO+xNRFXEn0+FONHS/baXeGh0S36xCFL0KOqI4eE0DRXxKkFWXmK4zFC
tiwlBtTSeajaVr4ETuhPDmdPo9YhbaHAuoisk9oEfJ1dsye57GQcLdT+z+IghgJ+unOzlpMvQ4Ut
mQ8wKRgxTzTCwn8Gos3uz6qat7jPKH1gevk5a7JPyCwh1DMYOPBUWb2tPX3YUVkoYM2cloMaVRX+
1VNn7VY/R1zy1KuoQT+u17Ly5rV/NX4bXXF1/9SXTrI3S5TTxsDVQYCqGx8ZHsVWLxg+jvfQ6DdB
Y8aHeKjKvZXV3iNbf2OtSrl+z2L5lsI73fjgsvdtbJ5KvYJmC05irUXVeGjs7BTrtfVolob1KEXA
mdWRvK/oUzIdKUz+claVP4SPimLtQ3QGrwlvcN/F7hENSQk5PA6l7hV7yfKSFSoK0tUyzHbXh021
AnVV1+htw1GZT7OMKnPettG2Rhnk0kxsF3EmYmxyxNtaTqN165NPUgA9pJ3+kKSBfBc9pBgmQxPf
Ag1HgBgoHblHhBB1adGnW0pEeS7FvGKqiPf6txRbyNtie2/W+IoFYF42ok8c0tRJ75r1iq969GBT
xrqn2jrFJPzFjvSXEDmEWxHX5Ws3wUANCGlXqfLKV7T0YHrDAUIyiM25m3nZo6OU2SPbjv0QSubV
RtIALAByivzoniYByKfcGtWNlcvSxp+qgWPep8fIA4Oh+0Ezyf2ugBKWW7e0zbXted3ZrsNTXPT2
Y2M7PWwJX926VRB/aqXoY11I3aM/lLyVCJdSBS2TlSJJVIxSbUCRcviid26zNwDLPFED9nV503qj
+d2WzDv2PchvJFPFsNSQsVf1/hjbpCD0OkyfRR/YrmurFqgh5lwD4yhLD1pQjBd5kPQ9ZZHQ8cFy
JIZ2b8os26CNGLxZVVetcKqrQO5U19bqtFVpqx2FkMG6iINc4RG4NMWZnlnJgaz0c1o0yKCLvtaY
Cn+m1m9izbB2A65kawjVw2Ww8fr2HBVHSEuJP+LJtHYiKV0jaGsdosJUXvEeCzedhqCGp0vGoxtL
a0yixlNrTu9QiRvctpDiZCU14evgT1lqyrtq2fc/jKH+opmN+iHzHPB2dRwckG1JdyaAYbN/wAq1
f/C5/zrqdd1jqO4rmyyPtLWJev1VS0r3NFQI1o/qBSFfxFDs/DmQ9W0rVeAWBvOz3mrxxRjJVLoe
tkNWlqfXHpLitmu78YNUY+eg7LmSqNIqTTXnbm0iozfv4hxWrHMvDOWeSb0JjpaW55bEhLqzAlGs
75e+obTyradUykbMEgNKOMqHXkHdculDIS/fQHv8lMvslHOAWa9uHH+Pg0b5bjjlasyaivJn56yg
oqRPTYDIae/IeL2rZOKyVoLCFzk4qabppxTzztwJ9XtLNeRux9b3wVbST3WjeFtVb7ujXrZUD/Ka
vzM3g9Dbpk+1ZegvZWODrQL9ZrV2fau5rUB0GzSd0QXwzaM624jR1MXN3B8LdS91dXxVi95YtUA3
Kx2JTbM9KUpd3WMEhF7GDNamGRg92CTLPvhd4W1tECGbXq7Nhx4dyb08hhkuxY6JSxsko7qvDkpX
ZXuryJJHH2ohYm6p9y3xzFORts2HKC7J5SV6d5TTZHiyO/4eRYQcDI+G1zmvsl9j+gKp6BAoufeC
NPDX2EFWz0ra4YblfLiNqyY8K0ZlPta2xd0mInZfk6r77uid9dTiCcPdJCLkpWwWX9J8Z+GQtlJw
MnzRuuHqOZ3yUTFSZTOMmnHlW5+dkU5Kd3YaAJz3kczzMqyu8qxfJ5UVfU2h9EzKCtXdDlHjsPry
nMd1RjI/bHZ5q1RPpq/liE3V1qfBN+9j5UMUSMyrYibhj9GovsL8Uj+Mlu1tOko/91DFf96qJHmP
YhsCGgE6jT7FF6mJILNrCvAzrbyhWp7/aLVJnl5GQm0wUKnKk2dFLs3vRmRsLUtTvmROV6xxjEoe
ZTMMD7JhFcc8U+NtkzfRunb5oqqNoR8mBtI9KBttXStphZVUDzgCcBq3fCjUxuUnPstgE3hOjQd2
WR6bltXAGkISKI2CH/1jhMTYC+xHC/mDAEG4os62CloQD2o2uKj5Z/bFS+E5JnxypxRiPH+4BSjT
zrujXQ1cXWG3FOJu/VBExrBzAuTjPdcs94VbeldLzZMDBu/O2cmi8Gj6vn0q8uCHaSIbI/fSZcK6
oqagIvyeF0fREv3i0E0RS1jjm1+iSGv3S9cS5ntts3WinotsZRkviZquizHpntKphffkF81Xh2tn
NBhZ+Wq51oCBHUXTHuQz5byvo6onN7zd8jseKN66yapkL5qx1OT3WAXfauqk2KcI0SUGqeiDGZQa
F1BCXIAxRpAoDbx2UwxdvYoqzb50Qdu9tvpz34TVDwh4ay5IgEmCT0pmCxUu5COo4N3HsP6adgrY
KEf7q0E920pqtK5D4yGphnvW+c7J624GxPy1HJpPme1hLkhd0F63mMtPsDfwysnUO59yqRjWiTfm
O7xOm6OhAS/Iert4Uy0H3QsNZK5oOn3abvuKPbOvWv3K4q7iUYVk8WhDrFu1ijEcl75sjL42vWWd
xsHtHkV/pPuPhllmsDO4SK+73jrEKAxexSDeu38h15sArU0Rnu+q9i1GGOTUo3S4xuG4YgcfvnZt
jEu7O7y6VpZubL/6LKCRKJwpiDVJ2EiItjgAUKMz97197muY0hMi+gXWEttG+6g4zbWQG/+sSaC1
JZf/Xu5q+pWhtt3NylPpyR3MB37TyaesQfkXuxvgLlPTaZyty11ppl8kMwm4mwr74TgG3hNWFunF
d75nSRie21BPL71R3pUwr66pp1h4nCpw1RX5VS6d+KHJypfcRDKks/P72OUfW2tQrpmRKVfIr8Y2
lKRy3Xh++OhG2lNeyMq5m1riEA4xr89uTwJuZWNnhhX3hOPK4+ZkKCqGtEYGbyG2+DyxJLYMfvF1
1N1LbOu/KrkdrDyMPx5St/nYBJq5G9Km5zsQ6x+GuMJPcXDOrhGk26JwT7oe9YeIncM5MwxrX9UY
yPURuQCL+lGe2NbGa5ODUzuPYZY5P4D4tP/H2HktR6psW/uJiMCbW6CspJJvre4bos1qvPc8/fnI
6i20dfr88d8Q6aAoyEwy55xjDNkAchiOYC4AV/6cbI2dNWFAbyZIQG/Ax3Qw+R0iQ+DEVQK9/6EX
5pvUQNEF1b5bVCVUuSF6IarSL9+tQL5vmSCfbCeAWsrgC+vC7kuI51yH3lAuYHdLjIor08ROss2W
EI0ZJTpNbm7CMsAtGtfOP4uGIq66L8p4+C0N465g/xm6Uvldz+7BaRs34jBOsXmDTjUTUVI/TiMU
5ks3Rp4KuuRnmmt+Gszq19Cs7kx45tl7QXQP5j84LJltvhEGAwB7aL6blcVOXUEyt+5n7Wmumx8A
R4MjaznlGJWtmwVD/AuFi9Ed4ircx2rM8+zr4Xmamm9Z3BBESqTlc7CoEvxTSP8y15zAxARHtKbK
C0Ks1Y64GCjE2uRBk2v4AdRoftNyQhQdrXW+9nXzqyPu50eeDI/xYoFjqnP1IsfI1zh1LF0Gs8uh
Yst+lWlnfNXiuGGzHTjnFB2BByuKXmw4iVHoU740kancE973ReTqsW5ZfGSdW6nl6lFs7rdYoliG
DDVui2Q/56ya5Rl1qjySXyp9sl05drqbHvEOvysCA5WaMtgXLRCOEiE7H8avab+6aU/l6uJ0fk1I
Jz/CehkYmnUpQ9NxU2xZe6ewWLQwVbf3W6GxZoOoN33copVrQumH/BgsegCnUJ/uoe4dCF+T6/Eb
kaPmd2Iurom15L2qtBbjv9vI6WR+t2gMH83kodlQXCZ1ilzGW0nsiGk95LX+c+yD+qssJ9EuVNvp
JKSsAOmbDUxmrj5Eus9fwMKjER2F0PUQnCKkCe6bCYAQ5H3Rj4hdYTnXzqvpmDWwdz0/1LHtvOUO
iPu2iX9gQNM9dLWGuwbkRtP4gnFY0BCLlGAhlrTRvC3KL5+Kt6Ysnjw40qC4H2LXiVY9DzXERDPM
7W5aRcvt3Irpmll2mlM5f1DzunhIYwO13bT+Llqww12h75FNtCLwxGIfaiH4DISDHoJaVTBeLvUh
Kpz5OagbpOtX2rIJVUE1n8sfLDQBiWI9H5fybXYwcDlWjN3NCqu3VM0TPwgr/SRqdbn/IrUd2884
S75k46MoDdS6vqQ2HMNBXxL3AeVGd3I6otZA0Rb+kGuAU1YOTWAY+k+iOlkI8kpniQ+XFEjZgRst
n8Sh0fTDPCTKReQKNW73SEgfswg5MMcw6YqI731Tw6MkRd33xVAJP9MU5WREgfNSpcM9ZOfdd6LX
Jg9wy3hnz6F1u8x57Id2l361ynAvAptVBYyVQqAQKn6axeiCnva/WywGXXSMS+MM+PBVlWL1Buyk
5pdaG/3IpDcAAeM3TY+lHQBU8wS9Y7Fr4t5wG+CTbNYKwxuQsX4uoUF8nKGF1aXOeO6tjiW91n7X
SoOAQLWpd7lUAHLmX7qzBtCnyuSKtYANX5cA+bZpu6/b6KzAkHBZHKf9UpnRDSEp0yNb9e5Lrt8X
YVG/Whg5nxlhgCooNdU0uF+C+bkqeAqhmQ2+Gk41ovNyXrmdIpWHwa6NG7SZC/CfSECBRnkSB8WB
qqJNoMlibTikng1U0w/rKdubC+KYok092sQ1yvB8raeNs9I/rBeJBuTb0bBEguEdj2XIBEQudh/y
iMBoiQNRdck5SJ2vV0mO3ryXyqQEjhzxyCUjfovTAKkMCFvfRFmhomn9KSVqi9L82E4qwfmUduGq
s/RPLFQbtUa/kZwxuScc08B2mSa7CCTFXltJC5Yxie7WtkRoJF6ljuneEGiPbc0iwCFWxgIsbnXb
ExWSrGIqYCknTT7RecOTSFlYdq8p5z31t1oYk+8sMUSGUGbpaLkm3IS/8gKjnRyk5jO83flhrtjA
VaaO4u0CKYa1xOWPtS2Ic5194arQIQGB0XqdGHNNI+K6N5d76IdH5lVYjUYDGit9rWj+u0Kcocby
fTIkXyKrI6goTrTXGO6wg8i2uaq+st9RD3WJNx28oL+gXn2WiKF9kLqo8spKSX5l/xqVpv80QE+g
Js+2o1ti9RwTmbe3LU3+EqTLkxRC16QF42uxMF20nT7A69K3uyC3X+NatioQkhGS5pKspXdFkUQX
Lavae95Nf5Ka8NsgB+RE0XoI2SqcYjv+JoryqK6OkY66AP2SgRlWP5EriO9SJdZv1KLssVU+jGY/
3cUCagskbbpD84Y80SNniHzNnMF2iBDOgsgNW3oDotZTOjaIeyaP5TwTLTmsgJFYhQRar5z62VLi
4aCGKATlgPcfkjWozp6BF43SXEBawOQNTFB9rdTB8sdCVw5CCW2GstiXLXS5hdaZqJ3WxvLauFkb
ty0h8mo6xfdOGbQPbageJ6uF6GRlPM2nAC3YLHuMG+hM6bGrZlVtnUUlUc+E47Z4DkRtNzrFeWkr
WLbWU50BLw4MtV4bDNprPkjZvsvaDMUO3jrEi/l+CZtqVxqZi0om85XTGzdgLVHIXLNiDpOlcA8X
9/ggivJwaP00sumk1so9UwINkpWkfZQH3edjp142Jr21KAwz7VJZzviQhqknmyBLMdUULxNrtcdE
Q/pWRB1rWfBF6mz5Tl/jjnU6oF+1WnQQ2cmM07M4VZpgnitA17oRCCKsxUt6K2s67MJbPte6xSce
B/qDtXqriLW8AjACjbZsodXRJsl8Y2BAezUUJmE4kbFdaDkCqDg8K6uKfi3hb8UqpX8zwINaISER
13XExGphc6fNcXiTWURiGW1UPedlipN0McNf7fi7ayt47/5zjp4v+Q5N7+ZObkrtFKePQ+A0j2zr
Kg9dmPZwnelFXnGIiOvWake3JpYly+Rr7Zz7sm7GexGBKg447aBXauU/ZSK2VLQbibraL+vrEO2C
kq2lqrUGAwzfqSdJxIIWQVe+hDrxpyIVv6e2WmnEK6EnMqZVsHTd2Nv3lVE6rJ7C4UemWxgTWvVL
0oGfWvq4ZAltNq99E2Byp8FkIaQHR2D4OKVjiWUIXbzZiDU+e3vRQA/UGWa4Qjrr1su8ymqDAsfB
oZ3QMsyvGVGMbyI5aqWOk2lttTXtdN12k7jKDqICnnxU+zJ0MSvNQjxEehLrVfGgeZ32jTYAS12f
qygXRXFrPV0fvcgatBCV+ioJ7gSddROAakg161ashWJHj86BozieyKpWW+5aiAyOYhGkTWhI6zMY
UFFr979zPVReldpZHubeeM4zaTgVTgzyOxthHQNVUGJtRzM4eE/lnYzjpdFuRLk4bM1ENk9SCJDa
ova2Cighs4MWL5kriHDDPhjucHC6V0FUUSY4cflWxvi/oToWZVuFHWFsM4mY97YyjLbyaUyS7yW8
norjyp19r3dYV0QouohQFwHrMUC9M3qRF1EkKkW5SI1AK6DvAQbygf75/QzRJFfLSHO31vXaWlxL
G4p9s8LXBO/iFGT1WYMueqN0FOWp0OeCe434b9BsxH0SKItx9xf8AsthQqP10Ovh9Kb3y+FqliTk
3Avj1Lgr+ka/WFpPVHuloGNkhbcLUWRf5GhJjs4CMFAfnD0LJPkm7kv7WMyjfCMN4f9KsYW2j39r
FxrhbSe+1TNUU9Mji284e8pbqYQPSSxIrNUvERhzcBILEjOu9GMYKK0nakfJgn3Ome4R37LhMuNb
wXISUPyaFZ8OIIQ9e0yy4sMyFcngtS0yC1oWxSsEhfB/CdlluNySW/ETRixL+8xhbhG1mlNnD7Gc
H/Qq1O8NnGFXBtRZv4u6Vrn9Q4BKViLG4VZUqhkU4DMcawcsBe1T73SAqzIngk2NLAxO3VOZPuLY
ax5FSdp16/ccdntRJ+U5RLWOCdVchipwpn9t8eGXu0FdNyF2Hp4E6L8wF2mvxEUPIhUHiZUGMIl3
uvZWxhEsaPHwUssaAHNjeOuCWnuzxpVgMNOSXdjTqmm6HoviqNU/rp90TOsyFAdxHzxeiwtNu89r
df5Ws031g9ypb5Ye+euoTh7k0rip//C4Zit/gbE4xUUJeulQW7O5T3ACf7PRgRzRmDanStvn8+1V
3TAZUIfpITZLmty4dUCo+mWSOK+lDutRzw2gEP4iiJVQisIXoifX3FoncqrRaa/vLQXJ0pb7T52q
GDoSMZAICQUmbTYnb8oR0qx1EwHKvrQufQOp1co0Lg4jq9U/LUBwIlEJ/0/f6tcW4qTtGuIES4K+
5/0ac6prD5OK91ABLgBgKD1LiaK8NHG77AJpKvYYQBTYIub6RGhI64las5rSyzAEr1FKWxl9xBfF
2okq0bxrqnt5sLL7a2sFbhoNruazHHhhtPISobfodtaUHS1hX6gNoLFKL7d7YwXgaeuhXtmsx8ie
blhQeSJXrxTW19RaKZphx5tuANH/abGWp3Xcu3GBFO4cV7ZXRzVs9DJSe4NFwMBsN9+hlVvujLCQ
j/PovPRzJt+JIgu0wuQbUeJAtZcYzDcz0JV6WA0G1SPqMDNQxUqW8zsxAJa5lG5ZYT2K/i+KYHyD
u1TF77MNmr+chFvkOoZEKwfJy10gT91OLTDNev+vE6JgaZ+2X9l++f0kKy2HY1szAQ15UZ11kKDn
1hyqs8hqsorkdBG3Hu4EHbHmiQViOxc7k57nG6in7aoIJhEMtV4JvDLfjYxA12q14ahOk2phjIyX
i+T8e81p+pzf2uNwkjHC7UM15/bXL7r4eouPvxEruVvnDQ/7vWIax/4yMGGIFnoGgVJsOsm+x7f1
ME1TuKezKd4i49Vo5jx6EBWzZjyg0hrfKLMTX8ocv/swxw92m0gnR4YQMdZYHk9rWYs3X3Fyxxtg
4PFqtS3tM9wK+N7ystuHMnyyfqIF8l2+QkjiMrmxWERA5aAVrhGyV/czudZuWxnaX9BqwYAY3/i1
ZGq61QEf+2aY4T+uIPDBh2BhwU3rizhICFBeU12nHqwQjKE625MHEru5zIWBRSUKgMjEFUSRFts5
H/BWc+lCNHMAI0FiPUiLH01N/ay2NTLPgVy9SqqWeKGuN2+lwU6QhW53l2Zx5EUdwgwJYW+EfvR0
ZH1G8t2G3hPDEc6k4NuMYJA/6kr1RapQU6jbn4ERLA9ap8sHG6KMPSFttmsven+XOtZzagIgbqeq
OhSYiPyiTb0oLGcwkxzSXJn2cozouShDeGp6yoPpJSsTGZ8UMqs1QNxYSog1lLumvWdtX4WJVeyQ
f+h3sS2lfi1p7DaDOLkeosbZT9YQ3M4B2ueGgz6XDIv6WRwyAojh68zLuxDcny/3+QQTj+F8qTGF
uEra5HdqWARfEiU/QLQagmxkCg6cyBetQh3LygDa0dVKxB9DZSpPQzmX11odwA4qTMnE8oFrNKli
u9Y41W6uZqpnKXlxDiGrP8M39Se1lYmKpFzB2aLaUgmlI4aJ5uIgWm4nbmVbE5GCWr8gJNGad706
fJu1ycTUFnOVsjb/O4kXiluxY6JrlzV6WuRFU5ESZdLcAfR9BXLcHVQnrs5OPQ0ns6tetMBR99vt
x2k0ec0ML1VXEoQ4STe6ukp8Eb5wHtdAf20NBTcX41epmBXBG5HhOkYoeUwW3TpjdOe6tTHybfmk
NaGkKIr8NBLqgJkXBcFGxoct4AHiouOiJu0/ynppPHF4jTtiUM6VMl9aPPqEl9a7Ro96SNf65Ggl
rOuSktgPz1gKMANmWIH8RVqguL4R8ejEIxaHa6OgU3kl17QoFu23puwLzeMkoRqWDkV+bNc45Vkx
8vwoHmDJ1NoBq+QFjD1OX0RN18cOR0SBqlWh1Q+zdjfGPT6CtXx7/OJlirLrK9qqt5qtTKS2g3gv
W/ZTuz6WeeddZAZHHVoGNCxw5/OCt2aS6BUi3xNVNF9vOiPyc/bw7NSw0mQDMazc8XbY7l2UhX1v
/zlR5MWT2VqL1KdTPmU//PHtPGVouHnkCNm5ptNLomv2shM9oLPUbPEGcP0+tBpYoTpjynbidWHs
Ls7bi96yomx7o1tWkioC0rYXLmo+n+fYjl9UQKbiUC2Jq5ErGRdrV0L/waHBR0d/zqV28UQBM1H3
J6nnhDajzPIyD5gFp/JsMHefG9z3dM41KQ4oz9Yf83kMJXTfQUcq3s/2uD4M82vy+nSLxtwNTrCz
1J+zzWJ/CPlqr4dkfR7a+jt/y/6tTJwhKsRpW1aUYRH7cyl5xDksS+PvIXVuryNVjElx6NeJQKQs
AdoReTGQ/9bmb2VQSfBatprPvyBqxGWvvzDnxAY2deIRaYcVaP3b2zsVg1i82E9lW1akPp32t7L/
81Lb5T+dFjlWjckmHNx4nSNjGc3JP8k1P6w9SMyZH2oqNtUZ3BZUzXlOUpwq8teLiCu9nz4TboGa
23uhSKlDvRzaPjuKi9cwhvqLtpOgu7yOZzFMxdS1fRQ+lW0jeWv3t7JSWZEboiuKhttlRNmW3S4j
uvSWFanriN8KP/3Udpm//dKgqDAGhq+Z1sHGvH5Nr7Pf56Q490Ph9Uv8uVQ0+NBKJLdGUVwPy3Ui
H8Uc++G3RKvPV2XlVZyG4Oc2aRhrUNiWTdeJRcwuokxkRer/t504V5yW6pm/JGp7vE6r261fp3Vx
f/8rKd5HLGZykQwJdSKA5/v2IMSnRvTtXkH5RxsAv8thSGcWU1iGQ627EZOEyOeELa4BlO9TXI3S
SN+9blOruNZfp9v1Q70NNNHkU7ttjImKJHQk/NuzfP3IfxrHn84Ncgkrlny+3rxZ/JwruTyti/fF
gzwERrsRx4W6ZHsdQwtpVOz/s1j7sDyIxAJD3Mh2EHdthQmq4trOxLmxFw9jm/lF9lOZKp4i0Wti
cdZGkbwTY7YQSZvw6KOO9esgTfq3mcD2xROrLVSEJOB+66gXzQOnfxkjWFXj1v6wBr3evXiP7aBI
f5aamViAXt+pWICK5LUzb2+6RZZXCnrzKDoNZH2ZLy3FDHno+xMR//j6KkXhh/z7aySeT2uW6bR1
pmsfe1/zisuLn916q0iJMlH7t6wo+9ulMrXVoU3x9XVvL25ONO3S8p+QaFj2DLV/nW61mh0exAIO
Ubxs4dJhdqFP+bdfV3diJhIpVCM+Zssoz3dmrvwONbU+pz1WSCLz6nMAo+YxiLE03A21DftOhA9G
kRY4E4b6+OGTxqqYr9v2lRSfxqlM0sUbyxKQK34El+iDn9uDESlxaA2i/7Wi27fqfZ+A3t++0RKB
zHsiFS+ioTQZio9uL/sg4NRcev0qZ0QVHlugTjByEWuMUEIcm0916wAln+qDmHOWJmMpU4Ig3w08
MtF7xch2jJ6P0WKa7PP78KsEax0SnFXu9m1r+KKJ0sLtDw0iH+DrQW/4/W5SfPEkxYG1ENwZ1knc
pXgz16lqRiAX1jz7WZTVSey4mFgeTGP+FYGqOXHepxeTjVKOT/yXGOJZGe2UZOi4EceTJ/Ushknj
9Me0x0S0LNMNC6Ucq5yK+mb5gy9GusPcCJv8+rq3+5OIe95BcvEdPaRXgjukXYtkxOJ1yFCcEhlz
HZpgmQuV7dfJcbSd0c71mYWevqMD/CNu/sOu7rqw/lB6HWpiub3177G16zVUAsvC+5pte4qKleIZ
6bqjGF7XR7buLUXfFhf5NAddx7co/HRKJeG2jSroEdmLz4g9IXkjFqZBsS912KFRx8J3iLgUkzzo
Lzcf7X4/T9WjPujYgYgSBbZ/NMb8EceZq8Blk4fBrZmkXr50j2b+UMaOtRO/mkLpuXocXejS92HF
vpseRGdZBxe0Uq5hVAj3qUepbNmeZPpJjxrtukm97mKvKwsxEMU43xYHn8o0sVsQba7JT/Ui+38v
MK7niG6A+3Yvp2VwaONxD4rMum6X/s/Vh6k18G4X7eE60Wo8xuyfpouMw9ZXC1P3iBkaj6IIjzrf
EzGnXJOiVORFShzMUKJRiIIF68dxr6sL5Bvo+eitsdsmjusyWPTe9yW3WprNKW2mEn1arB/vdgjR
TabEDN0eaW9QM9mHAbjNomJQXtczziInR+YUzIuG5+TRdBQ9kgCYGaiB6kE0ERwUJduL4SfeOJ42
Vx1i+yi6XrcM1wbitzOMbn5RNst1qSju7NPv/q0s6p3VNRvfdgNfZq+aTHlPFNf9dTprxmEPd+WD
uG1xNbMNy0Pe/TGniCtaUytjQoq+qVGhLDtLWvDmZ4cFnmRR/+ELL+77+qG8jh7xVbsOJ/EPDaWN
z8uz2eh+10jlcbN85IOm+v2iFO6HBbGsooBZ6Xpx7dYfuuCHpLh5PS1KP+y03nRbWOCOZW7xkSDm
YJ8l9ELxjRf731bFpibhzQ6reA/usjslw3O9xOYha/W9VlisTUVvstosAnjTQZ3e/QiaVYOkrlXY
5tedtRgR4oeRqVxw/BCMt3U/0bE+d9F27J/yMvCRpz0uTbQi7/5jtfrwBK9PdP34i5R4ijKB3m47
dejnvk9bel/OflnHTHvvKwWikc6Dnr8x02MLgmFtXRIZhRkfJwIK0I9kFhZ70GtSLPQmPTJxN6zX
+JBcggojQR3ECPnFRx1GS1+0Fj04Cmserch3kMivqLfrEkf83odJZxv1Dcs9P59C9fqQxKNpo7jz
q0KF3lrs6g0MCXOdngbQcounJ+q0V3Fgi+Gq5d2zoScEwly//SMmBLQpvn1Ycs2Er+3SHvYvbM6z
6Tk4gjH1qi0Pw0QRbP2Hfx5V/71bGhhyxRpUdEvxmLmrcwT3/qoo4PSH7fk7Co6kZP3ebWXXtWy3
/i/IEdWrDaRQ6l8GfN67DDvbqcjvRZcQvUFy5oVhPXrjAkjoiH4L0UDMSOKXzcmKd5EF0+OHUSOS
10NpuJlaW8d87TFY5JxdjfrNqYK+eF3ASo180BTAQNOM2R3Zef269zesHDRlJLMqWyc58TpESm1g
ZYSw/n0mvd6UqLt2GiWVl51IikJxEG9NpDR82V7wr93l1mPVlz4e8K+oJKnXTZ0d6wXhalI1EhSq
B6hvjf+x2Vl9Jx1aq+pVb4SKUjyZ68pOzEd6TeD6USSvhkrx8q/JyW7Ds6H/6IJsPG17PRQPWIjp
Zu1+2gTOXQAp65LBoqksz+A/812YzW5m5oTdYVKK5N969DLh8DzOB2N9j1D7EEQg+omYtq6v2CIO
101ven01P4g14GpHzdZDsR4WSPB2cZh9EUXioNc3A2oAJ9G8iB4ch1vO1lXwtI5Is2sQm8hf5eX7
EN1Ozb0KBNRPiv1Q6fdDpxHZIuFWtSxiI1pl8hQTmAuLhTCrjzrx4NBuRq7e0HlMHH07Nlu9KzUK
2plEE95rtpne94umneBZfQhXJa44KZZDIMW/CGYz/UIaJN+pYQMOCUzCmG+1uNrD8gXuVMPr9OZP
tqpwZsFFpHlxaPjg8rNz0tvRUdM06WAGcQ68FkdFudjaY181Fd/LGAfqmkVp5y1WjWavLrGLSGjw
sMwvi4ZWXkHc30OeEe4kO7mFGg/ut0GauSCBec4+BrL4nM6/W+KmH6qhMh+Mjr4iZU0PdDuGqdmO
nS8tEFafqFuZGU5yr3qgdRjQpWZwqFIIFLObb9GpvinYPLQy5CoqLACxJOvEKRgXO1kcbtSPnSna
Lb12lMIm+Vbpb4sWyQdkf00/HaUnJQ3hiJPAzWitXxSV9mZGXweQQ+26HkZBCamA1amJrC2O/9/t
mB+gvwTrPTS/NWTlJC9RWNoSaekT8Ln4UJqFXp0ltb/MeyVVl7NsJ1/ifgLUlCOJBJ+77DZJOe5N
XU9uBwXl6lXTp5BMxmppXoowdKuZybE3bcj8jaQ7KEgj+llSaQgXh8WpWJQX7kc7T4QVnJ0A1yPj
rwwGEJi5OBIKJ4ELMhwE1hp+T4ARxWHMCEyuF3XwzPUK4jKWaG13v5YCpAKS7dmrU36fKoA5szNa
r3FbfzHUDvxol+T33TgRIRkt9sUc58LTY6PdbR/46zYKEvzUX0A/eD3kqlZfFRe43Lwx5CGg/Huj
rq9UWwkrQivKfPHd7vXA8XJTmz2zd6ZLFimBF0AX6dtrVtbkB9AJFSE+6knK0YJH9RB3V6zOO0R+
VK9NgWUBXeiJJq6UvVrAIbkg21AfCidzM7tX0MtM+2NeDVDQx1Pqh31q+tbSADOVYxcF3/CyHXqw
V2enyAlS4+3WOj4z9qcr5uxuDgwFGR643AapeUQIAhxfM2nIlHmwd8ee6hiR29nmo9MXyQ3elcAl
LJdIamkAj2C1Kbbtx6BTEtAdUwId4qUbiba9HmbdRC22fEgy1UBpK/7SDRnC2V1luLWdn1IrRQQg
tNBFRaGEsHoputhV2D0uetM9tkmzGwZI6UROKyblNh+1U1416W26HjILWvxmflhK4Dy6MxGLG/5L
bEjxuCzpsSmt6Tylyu5fA05RAsrsU6IO2g2E+PURsn13murSAxIcIcBs8A3Cc7OfbTqUDTmGrwfV
5Er1YlyMZjiYVt6emrEkqIwP341IbYcqiEEKaenO7NFOHafJtSGrfAjIdYGs+41llPDx2i8lYkFE
MmQXxygbr7Fh1zWW1Dkqtdz6UBACbTTy8BxpgxdWtvQzLZ2zjfLoDGVHJ3fBTwjuU0IQGjAz5dzp
hyRJDlpZgtI1evufJI2flRINTWkJB1TrWpx6FlwDIxIWECxXstvVEVTiKwm+VFTGEQ0+XFUw+Xld
WYQ462YICOMKtUpTCs9ZH3pFsXxrOiVwswxwQTRCXVrrz7rRVC/gYQGlO4BQK15j3pvhzgoCza36
/tsQlKgZZek3qUl2sjnVUHDEmAXSPuZvO7dV0n/X4zKGMSNAWSagL5kmPve4ME9TDbEwXbQ8pbna
IlPkPEV5dz/3c3fsAfl5IxIHt6DcnuoBJ7QkOW6Cn/9iKrLk5j1RsaB6V1oA5mmsJrJnIATbpZLl
pSbFsYbjswGR2/3bKbmnsOEDnUa4WBLYh25dB7RQCeNaWCESBEEc7RoInEO8C6x4iHnqHZKQqaz5
VRi5TgLlp9JbgIbWzkgcaO+qkPZ6hN477lKHT7Xazwcn7xrXLIllUdHCTQvLwCnO41OK/JWY+hxq
eZTvDL/L0w5VqOkRU+ukW+ZdqwcwFbYAeuDUjl1VNSbP0Ak+a/M7S0uqL5HU/VSAs90E5PVXlr/c
Kxp8NX+3DpjMmk6Ce7aVRqLEwUqFahjs0sLFLeAWkm7shBb0ov1HI3oAqdirEwwKTesNqc4uMK38
fhwwmOYlU3ZaWl4vAfuWAAQMWa26uqwYD0povjmObpyltjYeUBv/PchJu7dMHV3D1NPqWD82OdaE
JP41wsiMPEb+ZtZjczTmh1y3lb2OAomH+4thSsSzC+JIO1fqonqd/JBVVecxHdq3Wa/8iIcZNog+
IXgtaLNd2ZTJq7kE7Ddw/2PHUHCIKVp1q5joV2eKfSKMFZuFNodnCzTWraxINRLyMB0rA3ClBVhL
jllIVZ7mlc6m75vLVNbKUzGFzZnQ3N8pBBGl4U3Arw69KV2U/HvdmPIrxLrzKcrL2jcVaTykCsZH
oxvMO2s9FHr/2PT1TRlE6qltIlAdqToT0yf/qKrQAsajaLu+wNkOaacrNymOcoLkbowWGghDSgjd
bGKvRvPeyzSIWrWycDzGMohcw/weGeaPMgizfeoUys5R7HGvJd1xMavSMwY9Aos3TgR7dLVv55Nz
ypvq0DasyhpAfOzEjhK07rcsVgMvUeeHzJw6FLHTHr1wxdnJCQwpwKy7W4uReKwl87Ub6vrRjCTM
QpPqZ8BsdtKIutfSqW8p4q182WZiJ3Ui3bQmbXf0g+Y8dmZ6DAttp2IZlUJD3TmZ+lxOw3KjIgrl
ZsYkP2YhftagVG+LBoEHY5FGehiid1k1RmdL/QUdsXTpjCxg3yjDvZHKE1+B4Q3YLJje2D4TWo4G
wvshsaulYelJ4ezAmcR1AJUvL0X8JRjnwdXaRN7nQajdGjOqrO085p6d3slR6zwsw2OlE5PbAnMg
uBarDaIT/lDzhpZJ6/csKbJi7iC019BIQ1t4D/QKn52B6tQQ2c82a9dSwiAat9DLqNprNiDY3g+j
fVplL33iCSQ6cXYqNfkiNVbjZ7VUuQZKObyd8BjL3tQw7BYE0Hyl0m4MOTJ2hPV44PuR/Wys+FDi
9erbcgKaoPwenVHfZ30vnRGHmn0ltqESbddpNlFzN3e+ESDhtXqBpwS9ez8f0A+Wa2bEqWxOaIWA
bkKji9XRMUVJzMuM8llpk9nPscxaTv0jUXRohACpuE413EnohTVaAFbYrN8yXcYJXWS3TdXad0je
2Shbpd0+auHGQbeLcEp5rIh72tUhYW5zmN/ZUwPAutHH6jyP2qvRRAN3ok9A/c3qshBjfIpmixB6
I2+fFcVsnlPWvXKuJveiaGC9Bj038seicqjS8SkwIPmJBpganETywtaeMFFxppHPy52kNE/61DfP
xD5pO2cOWVE5gDRCpUj3ZSWhaYIMRT31wYkZjR8mUn6Nx5du+nGSL20SENRv19BT8fp80ViUaYpv
TppDMCgoNIiSH7VOak62UeH17TIeudF2EHDUSeR3YfNjMgv4tScnv5j1YMnuJIdIYZTJ04cykbSy
bDlrUXkWOXEagxyNJnO+RVYL18UwDgeADvKTKXfTk+WLtDgYYQuP7ojpbiurFfOfPgySW4cYrqc6
lifoR8fXrcE4dKGfNRBwbWVmv/+FVDrB4wMx8LYsB2fVSf+FiCF8IhAqfOpRxd6n4LH9rUxrasBr
LYF7hZrFRII19mEM7PYizlhKbbmw1jqInDh07YhVeVZ1+qsdPpm27atWET8MDXQcqqmlJxWMy1MZ
ZNpdb873IicOrQG3bQ3q4CiycpHMl2nhJtf2qlr/D3XntSQptqXpVynL66EaLcb69AXg2kOrzLjB
QiVaa55+PvA8JyLjVFdM21xNWhrGho3jTmy2WOsX/k3TQlrAgdnYLMdgE7QXUBg2zOLnGlQbS5yU
4ODmpxqllFaXtYqD2ekzqAEAu3XVHq/v5ViSCaWbpYK3KtufhdAa1xBCjWur7YaVmYY1Zu/4zYDI
H/DXEYKrpUqYosybMWA7YiODMQd/e6wzprk6SLdrue5J5uB/Zi+VT5u+n0XEM29b+HCu81a56WX8
lpkEdI4xFwcjDW+KaCP2unITM5+5EafKd7DCaHdLhZ5F1C6aBMy75/pLFdRTYs9iwesP6i7V5fBa
KKxsL43IHyRxFV5H86aYoaWVmuZEqiguGzNghVoCq9wTEStibGWQ0oBw34lq7gAoVG8LzFucVJGZ
MVaZcstkrl9pEg6gy1kekLWdqfVObk3KrR/r+Vk+FC9LXSyOhmuvDE7n4v5V5LGMU1Bi6a3Hx6yJ
fsYoNkCQroJ95Rn1BSku+WaIgnQVQGRNMD5xorFob2qtjy8EgwX/XFo2Vj67ZnpFfzrm+aoCgZW1
hyfjR2bOm0bO13C/o8vTVZgjreigx9VyUsSW97LE5/39I1sr023wpNJuOYar17gPZnX/5YLlmNdB
8A9gcJ1qmKQHMmwqV0txUMPiavBgu83fMsM68yIVwq3cWpGjI5+3ayVVvCkaIPGiwsKsMmPphpCX
dDNYtK1Oaa6WQ3qoY7Q+6elmucAb9O7YKcMzkyLpZjmURNaZWvBiLCVTNnQATEK3WoqhzsMSy25V
5tG2lCvpzFLr/lrtB5Q+CvkHg2N/vWwmM8IZRmukecD8daywTGfKpfDyVGPMTfIK4OwVcgGbyECA
LmixqJYkL3hTurNFMSUfxWeI2co9D8B0BTWLz9VSQ+IvkKQNNOzmSmhwmcsb2Xocy2CnTlPxE+fq
/ZAJ4VlvRS/erMVsMc0+GvNGLw3PLmEVXygKeZOyzOubtoh+jIXAY/OViVaeIcVR6q5ghYGbQU0+
j+0lRBBUqHgMUlquRUGtbFVLha1ZOdkgn5edhJhcFVpb46Zt05UlPIJTVC+wW6xI0EI0H3Qpv69V
a8e76a8NTyhtA2GHLpOuDROBiualTrB06lHpQhzaIPwRmFdZh/iLaikF0tC+tRUfshrgsC+6I6bJ
N/z0dSXp4WVO/zjF8jUAz9GFfGuxdLSGM20qpVU8aiiFTJFjBkr82MW9vu6riHBDnpF+1YwVrsoS
Jo7EXJshUA8KXFGlCt/6Vhb3fmG8mHV8mHIrXMnTBINGLpMHX9+IpszcDrOsnCiwY0WleC8mhrAO
otAg55vGF00ovMJ4RE2mDFH6M8BYBi+8G/J97g2XalveqVI63uZ1IuClWD4XQyru4tkEgvUkLpu4
SO4ko0GyDGk0JqOtbEdxHF1mUMbAbIvek9XvPV1H6qFL0tNGwji4FAZ0xcJispfpdKJUGfYYpAvD
YbrtVXQNDcxf4yGLzvHciZgh6tlKaqR6vUVkNHw1EPdwxCLULzJEMuYEsM60rXhVxmC4r0fjOtY0
/1VKo/tMM7GXStH/glpC5kEtg4NUDt7e6KpkW6lDcY5Ue04GBRlO5qH+jZRqmRMCAP5hGcKd0RXT
TwnhGWN2Psq8hLQz2gS4u492HxXJnVmOqjuFQb1FSUCyNZYGGLKWdbVHepCpmS9iShIXeAoGXnfZ
dm1z23h6czvOFDE97a6XUiJnLEkDcTosxUGWilUhF+16KfaYh+0SGAJ222TtbazPAxr80fdPKzNh
HcuGdrnUl0JDx6JWK9Dq41aaGqfroI+G1VK04I8e8Ndg7TifDSqGfk0b0S6itGzwGTs31Z4Q2nyI
+g0cAQTql6Le9FDywLS7SxErnOnoE8H/9WlGqs4j2HJu+X5aYTxMeiafLd/d6/XI7Ui+n2qMacUq
3BqJUsy3yhkvzhMtu1tKTTf6bqDGie2PXnDR4ax2AWghttOoyYg6cGzZRJ0nudLoA/modMEdYdPj
ayj6F5gDo7mPguqFIArZ3ijVy0/Hl2IAE1XrpvHYNQQJ7OWY3zXMVAC2r5fre3I/YOytaNV2pXU+
DqW4qQbijrVi0KCXg8sGbzm7E3mx3w8RILTOcwD1TjNExukDlrPLCQVi/C5Juu+40p+LVdGxsJJz
hQx6oJ83wXg7muK0+3BshKO0ZkWL4MBcJZMr/VyqAy4xADcYzLuPpyKrE5yK0j7YzsMPSaBac4B1
lKy+5muUOu/OiecvhWWD+A8nkSTBYG5sSLgs5eWUPI7pIYSRJKeyfq7Om9NHAS5O7V6WjM1ysEWf
D3563a2jMpnOUbqV97DVsDiltBySK3nrd9p0OQTjDoplic5Or95B2Wce1IqnEnZ+G2Z93lUTWOpd
rEXrctLz66VmJaWrKRmmUykcS7cOJ+tUKkDi4laV3yw1cQK3q6kab0Kv0O5amYWj2lqnc0n1Knss
TidLMw/IARV3RSqtjWCQrpLezO8EuNhtHNUXyzkkSNEowzv7rEqKdK3GpBtUs7rO8frtNDuUwSkq
ugm2U4hr0gAkqBPfcMOuuIkmXO3qYFKuwbSzYojEOfQ5VlukKjIHvX/aP00vYXG3lTviKmMn+bZi
YnSkFHm5s9qRIVAR9UsYSNJRG+ozZeZPx6Pp7/sB7c6lKOW5jKyMzmRNA+YRYS44IFTjoKxougHQ
0U2MjNlGGB+rqApffOZ/Djpl9aWFsqANnz9GhNAoNrxA92aNpmAuRNmqkKbWydKZ3JJlhwK+OGpL
aINEN6XUai+0jx2LKu2uU4kp+PBjgyQWHgD4w/PDq3Qa2iwkpjza0bkpm6pvdzhEVqYsvsWCcGZ5
SvWSWtH3cpEhG/HNqlPs+gisKluMsV4wL7nWfDlEdbiMwQhI8YWveMqZVdCw50PRvFn2TDFSNhBB
ItuD6YWqkncDg8sWhtra4GY93Q55c9lZZf4UkUuEEZNKtoK4kmMkQoOantQcZbky3EkxEC02yhHU
oBASna8eDN26SL2NnsYViBg2IaZScJPcPBMETLeUzAm69CYZIbvkBfbjidquW8ksVil9n+N3fb8V
M99wCj2SEQ7Jq3U1YFrbZ15wl3WxtNVl6Pv62MWYZZSbJG3Dla7siqKvbhGWYoxpEa1EYvVqKTWW
d98KQ3OuG3pyN4bIQsFGgrA9F2MhaB1VGsbdMBKBbHx6zz4RH7y4UzbZlLZ3MmIeq1rRNbCRvX4T
I6lLsGNeMVdg1LurNJSTW3nww41vdMlKT+r1tz/+47/+82X43/5bjjbr6OfZH1k7Y4Oypv7HN0X9
9kdxOrx7/cc3jVm8ChPVUDCXNCTRkOfzL0/XYeZTW/pf5JnhWkRBuG2N8SER9f0iZVpOoskTlAfP
ZnDJMc2dy4MfZMe5jhzmP3xtYlwrSunKp+N383QST3vLsVxNPWAUnA3w2+MvievoUg+xQjSB4Tqf
1HbGWWOnQP+WpZmWbhd9nWXD5IFJR1pfLzVqU7eXH/4fv/3yenkSL3kxMubBoP29+F+bt/z8KX2r
/3O+6l+1PlW6zVP+/22Vs/Clyuv8Z/O51m+fy91/fTv3qXn6rYB8VdiMV+1bNV6/8f43//wLzjX/
b0/+8bZ8yu1YvP3j2wuh92b+ND/Ms2+/Ts1/cdlQPrSQ+fN/nZyfxD++OW319PKU/9sVb091849v
gm7+qSuWaaqWOuuKqLr17Y/+7XTK+lPSZdbiJi4phol457c/wBw1Ac1I/lOxZI0AhiIrqolCyrc/
auiy8ynpT8swFVmUGJZ0TVKMb//87b9a7+mP9tetWfq9NZsq380QRVHmi7BuY7T/vTUXBLp1pclk
FDNQ6ENhvUmaws6z7nuY95fSHKSUQ1clG0OshgW57vaseG11Un5qKJ6d2thvTezjy2Va0m9v1+n7
zJMO1eAfYXnj9+9jWmAtUcqV3S5UrvRcTRhMRgQ28xdYkHcRwEZIg0fJb77rU4QxWHgoGLhmKFBa
lXtJHG5UBruOBLaZR4/SMBCagI+hKThpFyujxI6IbMpAtJBoB1Ij51ZXOiJsSQGVLUFFuYhwgEco
s7JYxswyf92IRzNYVaSr2vxGVi/NnBeSfCXR03jd9MSF5sSa0ofxymymHGph96go4WMnGNcENNd5
SWB86HcCodBCgaKSAsuCsF7d+VFzEEBbMEquouin3/aOKb7EsWr3xVXoHSOWh7EooJ//0wccKaaP
3nCNnCZdDErOMNcq9WehooGAJHC4R/BM6hSnRiUkM390orIarMsgPyNA4zRM0P1YsXWRpQYmpyyn
/V5F6X10ZqBuiga/JuaOqj3UqHqPA5PHal1g9W1qu5bUcZtwM2RWMv++9HB3v53SDoHpzi71CA7e
Pi3PGUptvqw9onOrjQ9euPdKE1O6CW5OfKiVcNV5TxMUbeiNIEdku1qnuAcNoYeCV7Ya/BFr1Nol
v+dIuf891T3AGmNu64PsVDpy2KG/l9CNq8Nxm/nnhT7umNcMtoo+jpa/CuYrMayNACJoFmlCCoAk
WH1VRcZGKu/l6coa5oeG6+3KtwYyRJW/IpexC0xsHEOy4Uz9AtyLpvA+J9adkyBvsNP2NPkqkHIn
QJZ/1FiMbPQSp7OgqmvbqorrQk0eKhNJKQu5sFkh9okg+BlU8tAu1PoSCburpI5/hMKEOhMKrauq
Y1LRhPGRlL+/SifQBqr6QO5ytOsJF2aAC4NNqhapKXnIt0htTq4SxTdNRSDAyNEtqcTHqUj7FQmz
Nfjo214855jDs8zk3gmTFimUyc2QWZyEaa965kVTVKtM+1m2P1iK2mp+a/BeBW3ptjHOssxFg9KJ
k+eo7u2ibzcgjHYesHXBfMITGuG1Z2V8CTQ0XAHSmCnQBdpiM64H5Lz6mjyV2Nh9Mxw6rBvGREH0
nwbTw2CMJlsCM9h6TiEkjmU+NTVme/UlppRu0UzrnL9XfEyl+j5NkQZNX1TMX9vYc1I8tlBlUzCr
HXTLDXn4QzZdxEZer/sWUag60I+5JZ3V1bZTdYkQw64Pn2K1JMl7o6ArXQnPSDeMEL6f/epaxuKs
9vamGVwY6A+qiIsr1mwMToqU1GMar5XRvE1HXgqItzeDhJ61/pLVt6NFyuzK6D2e9twILlVlb6TY
JsyX6j9DWnlZ3k7ig4H6dCsHr718FLyNissmJoOIlD+GgnIZtfKjmB0B2s36TWftSLYJIEs+mpD/
1W2MLqTVO2otOYIO9Ejnyyd+xU9uEWljcWmYCB2BatK9u7ATniOcKQrk6zKFMA2+Ip55raiRq4x3
oq+gmebtwRpAGWFdkiOX6YUOuQK9rW9RcnrEm9vG59meImXdpMOPOXkCIWY1CI2dEgkfNRsSF4H3
+3iCei93/Gm9WYOcv7PUnTPZKsDVNM/aNK484J0aPOUufyaJcZMrTObMKMCGApj8+NOP4e0GsTt4
/WbumVLzaVb41IxXS7+LAou8G0Ts+MFX10EqO7oEW13FARS6dIzBvCG9piarrCY8R+lnjbbcwVvS
Z9YKjT9kZp5y9TnleUkib5766mGbXIXKWaacW3W161TmhjnpWdUEm6q3B7PoD/LQ9rZahI9y2JPF
QtHUiKfbWlKPskGCvJMuxso6FGF4yJoRiaDqSVB9qKooWCc5ud+hcJAiQ3pOPE76ZT/MPdk5Y6sz
Ztl9W+Ny3mJ2UPkHsUSegTQUYb0SaF52FvTi1jeKZ7MnbRQHmzbMZCe1xu04dWekhjANDQ5RGD6b
2WAPIcnHykIasHnTx/BcisdNjmZuUR8z2lEKn4TgjJI3jGwboXqtDfFYiHTmaJ7v8MTVSb7MSDuV
IBF6mBqZl9TadgMBp8INkCm2u571ectDJliZyvXOUxEqo5lrfkHmwLszaeRFitZfzCcOmLgnuIDK
qQ7W4NXsSfy21j5UIrcWMXa5VbFyL4R4laS3HpGZxKrorkcGTFwHfITL25dEJVk5hk7hXSOs6daj
uiEPtS1ROBNUfWc016ExHDWAe2JZOgVxR8QiN9WEWsWzSFqft6MmdUg00JB/xvoOoe23RCPCiXd8
rGrOKBNdVTPrRi2fLFS95oTAPMild4BFbKCwbpGEpGnBVZAdQPZprRjoDqRY7hF4TJhjpHKxJnQ5
JADEispRhXKdVvUVi8ZAeQIW4hZF6aLPDnkZsbQqWUnTHYTz1Zz7otd0pyFaaUZiG9pxqvKVOJqr
pDvL44eq13aDikxijnftWDrMyeCJC8cynInuZJgteiSSDXRIOBFkrJqzQNmYCodC32kI+geCyALr
NawYrmYsPW+fr3y3LIHwh/TW1ddyntu5ZgDFmTazP2HXzYbW4nqMEkcLkILgxRxgyXbDD11MZiDM
XsaWRAlugnpnyk/VkDqDILMc+xFO3sWMKSgB20vNj7TAZmmyWNHlrhV5ti88N3mCisRdTShBEi/C
Id1EbWSL5k5XR2B19Pc0zYoXFLGHuvlZmtcWShyafKYXPRm1h9QMSG0QbQBfm6uCK0uPiUXiOsbg
OUQTrZKIa/CdQQCm9+CSFTwopdqEIZS4JavfXrtDVEeJQ7tGFnPUfGBn6rkHKh80URGSBusuMr1a
mYWHaj2T1ilxBEVbyxoS3UN1l9NDJb2ODDp/uIEuVBB2Mf2OKgSrWqyOMklsEf0PoOnfh2EryMdW
us4FsCMEXHxoaxpKFuVl3kHIWfvebsDLwP8h5+ID5sckcBGyESIAq8brhI1RKyu2aOlbLbwcdfF1
5PHXAHuAQ/LFhJ+R+ir7BaCSEBCQgOV3zhBjgV2e1HXbk2mf19aEN5EE9KVmK8YXFqIRAjamjKgF
su+VP63xBdlYxkMXDnY7MH2ZmI0ihBBaa8bWHevYTduiUNZ3Wy8xtkUnIHBSrlQ5QJCILCCjKxP7
tc68puo6SDgEKUP5UiAU03bxOUtFpoM0oPkFlEGEx9naUNC/Ns6yns4tlM+sXnDnp19Pd8QeTBJ8
FZqBTYDmTXJRmaI9BsSTAtmmC2BWRgqGCPgA/sfQn61aQPC5vm8MyVGT4cJShnXWYKxJUrAjLphD
bCNMjq0AVjAEYYbx3kv2Zowfn5mBsQR6EsrHWn0U6Zbi5Ec5bi3hAq1NJ22f6/IGoyKRFFUiJuts
IvnChWIBSErCSTvAS0Aa7Q4sVsaMtETh1kxQNgzxzWqR+sPD2yOeBcTZQTrPibsbI3vWlZdYydYa
CIKobdZtyG+uN6F8T/Jylab13ihCRFkI9GqvyhQdBnxhIaaJAJtm62kJLX2yJRsEK5zKsrYWV1lC
hWRGQtCpDHzRzlpxDR5LA8KS7TQ0TVBD3iNdZMsFmnioArIgQjO69hAoHol2hq5emXdjPa4sOb0u
hfTVEx61RvgJfOIm1ppLL0sK0FqKzFS3vGlwdf5i4cYq9kNQ5NeyzZR0TdNnMJU+L+s+BEViEQII
PlOyG+38LRjglbIRNvI22nxYWv9avn5cH2p/cRtVAeejKSggiuan28g1yk4YzSguugcM42eoyjf8
Hf/fbiL//lu6tCHMP3ITpSjIrD1Z+C+V2sXf30SaF7LvYaTTE/v4Uz4tvKXGUKUcSLWr2f1P82d5
FT5ajgduF40Su7AxHNobbrsP3ozj39/5r1b8H2/8KX41SAJC5Ez8XXh03nhr0TP8/Q2k+QH920/D
lkXUTWJ/ChGK3xpDazYWKCVfcRGIdiW3dEhLMBo7wiZd9w/K5Re3+6u2p364nfn77TJczTKZ5Zdb
udJad8IVUM+mdkxuHLih06zUdbQPNrFLd0B4+6vb/2Wb/HD7+et9aPrYQAkqgpKyK2xRw12BeL3K
0fd3Id/ssUam43B811x98aO/uKsq/n5XsRcVoNg8436PJNE2WufwI3W3dfV1TE9+kH27ROXM9Zwv
bvzFH1f99ArmqTphIcGNWRy4k4tHt+vtjBXcxBVipbsv7ja/BZ+bElLAlqQS8zLUz3czQnHqEOdV
QMfa40pxIxf0Z+wAd9tB1nhrD+0XjVf+qwf78Y7z7//w5+z9AZX9lNejXqG1t0HN6bux7u9VJ10p
z/4dxFAbMtclAMldulM2yXW2AnO+zg9f/HKCf3/7yz/1D3Kjd6ZV88tr7Gu2g+vtA6dDlX6jreCJ
ydhlreMf1aZ9mF6/uPNf/YU/PoFPHYQ3dEOHQZPiAjVb+dts7bnSObxbF1XFreH+/d2++pnzn+PD
4walHdLbc7MBxy2muQlSxl70jJXZF0PHX0Y6P/6s+Zt8uFPRlG2iYBnFEIX8+0MJlBiy1RFds3Wy
imMHgI650r74eV/e9VNfqDd1MsChVFx4rtIFObo1alI9hG3bw4SM7sFS7XAtRV8047/sgz/+2k+d
IhioPu9M7tu4c58Eu1ylezj1wZBCvuwW/qoT1kB5k8qTydyon3pBVYvVphWwuoCUtxJXupOfGYf0
yr8yVvkuOlib1GVStElv+m3w1V/2cyehiqLOfS3L0giaa+Kne2e5r0RVj8Z29Z0Ai6scghtrZZ2V
O8URt971V12E9DlG/el+0qe+FywyQR2J+3Xr8T5dsU6xBye+RBrV/fJen7uj5V6SYhrIFiJp+LkD
lButF62ym/+O0jq/ztaBWzxkDy+DQ3b4vNkAxIm+arPz9//Y6S73VAyLoVszgNl86uLNNMFsSRx5
U476HvT4Wb2OrvO170ZfDSZzV/L5TipmfIYok9HQ1U9vv6AHQ6saUBaGtVfZGGm6ibWGILyFEWnD
VFfucLbVvrjr3PQ/39Qy+GmmJoHdtD69khGsnbH2etWloyMuVRBHY9VesYQV3yxxq2fRdunj/keZ
s/824/VbIu2ieMuI5L69NWdPxf8HuTGLV/FfydN/S41t+CFZ8pS9fkyOzZf8yo2RylLJpsqWKVo0
NGXuxH7lxgz5T7JlomQi12nIsq6958ZM5U/NUAzRID2mwWSc02a/cmOa9SeOrBJ/U11lhm1o/5PU
mPV7l6bN6TVLFOcPgigiS/rceD8MGLnejJaoRbh0TD+S2i8PY6EUh0mOwCoKLOiysswKezm4bMQx
VExn2Q2ytji8X7Mc6+er32sve4Wur+W66Y8ZEZttLg4+OoYZCz0FpfnDabcmT3yIMjIhsV+Oq1NR
KMSDIcASAHPA6Q+7p4sSHTOvXpvFZcoyWusJ2QBzdoJcNpoWdN2pnGLmxXQCpg+OAeOBOK+Y74m2
GEchNFuHPHHvLteUjTLm+8yU5J0c6NvPn9NkvcbNBv2HTgYGLEOYuyPf12EqUR1DnaQMbNP9Ulo2
cgOFDvLQfLYoWISMPXalwgxMmyuKc6moTE4sdbQyXLdNCx6/GCHeyVhXi92Z6BN6baeoePTUCPX1
EBKyb+oHA3iKiz50/qi3w6OBwPF1Y3bVZhA8zD/iLj0IfWTuE7QkwjQ9LEdiKMr7D8398tSnfFyu
0ph/62vmNmSQw5RoPiJ9jfIZLGBoWlSDtZTO9BgKfqp4zT6eNzVhIeiSgdzsC0Bx++XMUlz2QGeP
roWZFdFEs9gvGxk1130S+wQAl/KH3aVs5YUOvY+gYupDENDiNZCF5GLZtL2UXOTkLHqzMHc9mee9
2bQx2aYQ6qJvbCwN8kfmM/nyRxF9l3ZnDqL2iKaPLYWS+L0a+3hbJ6KG3oWe3enytI769mlsYnWD
zDCqrqnpuXKcmkfN7EhJiJp5fC8ux2D9auh4yw9L6f3ke11Bk2HBEPV0+6hC8ysdETxux72MN+xe
1Dxeuvey1PYkDZby6dRSy6sxYO2K5p9Vlfn694uWvQ91GivFgzJUyVHq6kVdd+lZQqiRt169aLIY
R5NWjxsMt02g8L0JKB4jWDsZIMyNU/9GrLK6agqgp9CVMEEadP3wvknh038oGgbYnnCsAa3N9fpJ
gdoaoEysq92kQWhsHjPwgbysHRmcSPXgpLGRQQI7noE2kA5/aIXSdHwVjAlwEL8dr4gOmS5+esIX
E0j191UALddUVFmnc8aoQNE08/MEchANb9CU5EySeR313q83Wuwdqk5d6UasAvmPHv2+GG9i7M63
Re8naN55Mz9CcPteeSoTOT/XSHZKdj3vTtgebievfT0dwyjQCCsJKs0VBMzqhhS85o5gbh1Pl2AS
T33Q7Sfs4wh3l4q0yuSOtEilXZdV0pwp/hDcB7H/vU7S80xFeAV71cbfpIbqn4UpDA3maJgkU6KB
/v1LvUAQ3ucPpydDzJRxATY0r/WncUEZMZ4ZzCQ5m3FwniUERzQDKiXOGrtZtrEhFceuEorjqbzs
+p3yEMdxtfFZhCCXEfaOIahEsUZEssqofY5DfOmGUXwdsP+8HYT6gL4+rjKTYl3GgBQSaxT2qVAI
e5SjPCjo8+6gGHBSl93aI8xJ6oVap90PFZSs69FvHuxqmFgDmE11jpsynqFy30j2IEeEGkPt0NZl
twYw0l4g7K1rhGD9u8yHJYE/YQzsuLah0ONWWJCoP+0u7oVSgeI5YpKkvJE+2P3947Z+n41qMtNe
KPOsLExR1XjinxqihwqSDHdvHhJ6VuFEnPbvm0IUfhWHHCtj+7281OmWg5+qn2ouBxVNX4eDhOXE
f/exy4mxzZXTTWu+7Me7FBUMW7FRkNibkXh1E1dgyMtopbadWNt9q8XHXiroV6U07fZ1lToaTgWx
u5yJRpMzGpqtvyoN2PnuDDRmTseWq+eNWhbNr2vez4COCyFL6hfB8jHG8jFzbSESLDD9RTh7rU+M
5jLwDnDSgAHmsj5vliKvpLyme8fzq5maOzlBQ01rDno5CkSKMRGFQBBqO1OaMhczYflh2VuOtcV0
b8pAULtwvGh1BWGfyDpWea9uxdnOai4J8yCw7NUhajlftIvPQyvtwmRwlSywS4oiWnMH9mF6NiDl
jMod7mg9FCAXHzH5ErCiBL2yjreGnyng+DkmTRK5PkQQHDGbEISH3Ywqq4Wfa6qVxTmCwcYxmKEr
c6nxtFg6ncjVPDjWzGmyzi/O+1gm6Z/7P9OZ0NiW4PuXPQgVluYUtcKr+fuZDsc+YDmIjGGLOO2k
1O8zmNap6GKG2tuW2ZuqU1W1ua9G3djrLfMR1DKo1OUPllyhYZBOFvCgwjpgbeHZshyJ7lJ831SD
+avK+zHmDtahCndTiwcHtg9aAaex1E3XMMzhmORKxlead5sRv7t1gYfVAC+dLlzxgz2rpuGYiXW8
KST1sRq8CJ2v8kHD5fEQIw6MMayvA3/6V3kYy19n3o9FAJEdQ7OgJJiTK45Smi/0M6vwUnyF2uCm
G7xuXRCkAMIk7wrMzlEDKMmo/H0jMT6PYmQi6Kd12cTaFpLz5zAp9GS4EJ5i7FodCaPRTdqgWo3I
tW9yJEYgRymtYg+mcByK2HfqfDpvWBjfT+CDD9BvAXPORbwR2w1SE+PqdDYrs1kKqNwNc6o5tKbK
zYHnXE9lsKdHzcDjUBLaLjtKVnG/lIY4B5qpFf5KLrCSX44tG9Y2qzHPx3MA/oBRMH2uqtS6TFkS
/HelxU6pzNTqaraIFoF5iT3RiHGy7lMfjpMRPGOn6ZO/7bOD6cfSlWQicrB4A5pi/5r0jXCNk/Ft
kIVHvW+KM4x7NtakDZfLBmr5iK3j9MPwsM95Pw4PAh/pHgKwLqCr8fd/K0X+PRaoyXOwQdIsUwcp
KYF//DSwNoowVeAep10Rj+i1k8s65r5JB7vsohTILqN8dsQ7wVsVaODbuLFmx+XY5+pmJM/pNLLh
R1TkQdz5QbD+XGm5cvmMTi0NJoGQDKZ55aFOgLgR6zhKyzJlObZs0j7EfnnZ1YOwPgZqrWzDIj2+
V1mOK+/XLeXTFfOnoix5qpxNVX0U0g6vwUJZRV5dn6cZ+GYb5Afdbce7thSXM7puxWdj8nMplIVS
n9fzZikKiaXuYNVfKlihnw69n8Q32lunM1Tv/dj79SweJcTjIAMvZ5cTy2cuxVGGg6AZzEmXEzly
4zaiSd0+xwwHBlhlbqei7x7G0PyRd4V1gSCHcednP5ejhtxWZ9CkyLPOlUj3B5tianF0m4uV2iBc
EWexO3aquU972biUByRCpgp2SsfkVrBhMRrIyuaJm8+nlzoFlHF4SsFeV3PjzEy6diI7jQ210M9B
8bm4nGms0TiDUW2cTQ3wztAHWYCCwsrLLPG4bMx5z+gxUHO1tgXzn5o450jQ7eBfQBHzyrNMzKuz
iZkNumcpBlTkbcHFz2eWTZMzmwc4QnkYJR3lK+PxdGxUjGqLozLYBGSYruTRWE9SIN9itSLddlro
mjNvaSkVegnmCVtp0D6zRY1Qpi5EIn+7FJG8rTdSU4voHHFWbn94ZZ9cqCgYgQ3uD7wp4MyLSmVp
NbWSHcwulp0ozAcblDvmOoAAssvlxId6bXgupFZ1GUAchicPLEoPTOGe9VKyxe83WC1FqwvQWmJi
tl2KksKjTDVVPVuKrO9dSez6ndXjFZTMw8OyKZf+HIuS8CAEt4g0M2KEcn+tACWY7kEorsZES9pd
WEraAUocFiJhqxl2j6qTW4TicxRM9bbLjOqi7ftfG/LwMU6JF58OGzgJDKV8Dt7pY+2heJBLlh3L
9UnfQ4Ztmv277W0k7SOVVypR+4YGJCjG2XLSz9rRrcDSzIpuxq/T6KTTrLhEnbLkVO/XobnOGAlX
4EGBimLeOGl6f9r4OkX0aPr/Q9l5NcmJbGv0FxEBJPa1vO1qp5Z5ISTNDN5DkvDr74Keox71nCvF
iVBkVCZUqYvCZO797fXtXa5bMxaHmvPhGE9wSo/C8+1zwiMp2mQG0CKzmu6bvkUDCqvjcWl01SJn
aYbpuHQJWNa3nsdkW3d6vg4Co9v2CA+2pU0R01qFzq5uTHW0XEkNU/ocd1bwZ9F3f9qUp75AAWm2
rmria5AYxTlpvBE9TDk9lR5l+GmxFkHW3pZGdqw6DEf0eOtlwXYZ48djJTI3bxuWsWXrssEqCRe9
vaMsqLpGoVSmX02/pSi+dTBVybPIBsg1mMxA4sTbZ7pxGoroa6wTcIrGqLzT3aa889F8trpyzlYp
ZqnGvH6cx6a6dM4lzi3kA+ed57F+3m/pjfNbl/dHKYX6v346Gfa7dQgVH4IYvPCdOcVg/qvuQ7MT
P29i+GQqYwbJaqX6WIbVOaWuCuyAdHHcmLZJ7pRAR+IR4g5p6FYVROs7J9x7LliHSEYUyKRlvLXm
w818+2MchnDeCHvZqx9jflNax2g+2stQMr8qnOxj7GcaZS/yddsy/OM9y+cM80+3DP0Y55hY4KX+
81k/xh0xkMpcfnR8GQ+ZBnOTeGKHC0SHulfPy0cPd5FHX5pqg6VBulu6ywbbVfeSB/gFPF7xWGGk
cpdOOqX09Ja9qINK9wn26Ou3D5oidF1pHubHZZegSJ/n8O9e99P6vDQyhEnTzU2fynCdDza2kvNW
sqD1mbIuRL5Ln7r7idt9uY0sPXpC3olyp7WN4yhKulMuLl00vlDIzrQTiiOWXMxHj8vOoKq0nQkq
bhW0nQCAF2sPTPKDB7vHuZCCMSrs5zEUu8ED7i31ykpr+7h0lw1DD/k5zZGhz+8CRJvelZZ1cN06
2w0yrzaLiWMPXudSKWJIi0nyj+6ycbHPzDzxukdoJ8zzkv90y9nGfNltGfIm82a1sC4UM7UG6Qur
4DId8UkEEW6U1Lvb4Iw4HWersddNrQUsYtm0DDZFpcr9MtgO0zNeJV+yZIRp4vdM6e3+gWoLozjJ
HmPPX18y4udECzVSpHbmzA60QQKghPp/XqFVNrr6HvvVXZ/b087mu5zdH000adee+vdTHkIr6fNh
1jmHt7abpnWeZc5jPrkYhaMfXpWOQLbZKWr20/hFQ89YKtCfLSBHOVz6zM02pka8hMI6HGKIa118
0LUbLfd2QzAEe/KGxkdCxX+kyr0FnYgPniPVw9KE4ddhqqr7amJZVHDav+Z+/t+KlvfhCw6C7yNV
IjdqkOMCNvjzQcCJbHBLyn52oq0ybdN4U7Ee5+BWNBOodMzuVkVBTCEpLZbmQy4OUalzq9b7q6wK
ZlmO2lPGTwlZJJyTcr1r4+ZiT253PPsiZkJG1d6+zxEq2JO31SSlEgLF9SlJugHubQEpa2b8OWX6
IVX+eJzM8M/QQZKtqtK/ZLX+eUj6bBtGrnxMvJbin9HcALTwHg2DgD6CbZfUxUXvUaq3cNZWpnGW
YSNulT8+WoVm3mxT845uVnyKklrc0Np/8FWrTq0LYM+wpggCenbJog4cuqrMWxWBk5Ch86WeDele
PexmI7uAIMc6C7t0hZx1XBVtoH2MJLUEJjPHUx004SerVXvZc6+lVL65n9Lx8zI8NBTdC7P2tsub
iMWNK7011TUfteJj2u9zZ9A+9nDUdiw8DrKyAbHU01zQs8qEZn7OMtfdsp76XSr1/ZKGW57tWIZF
kksIixXou9S062Vt2QZjhxJXR/zkueN5/NE4RQuvIvFRU5vA7BOzTdbEBZutM1/NpnKLK/UetaO5
57fGjFx+OuV/r2qrOgcGxaSFCF66dOTwZhSgT4EW3nnCCO8aCzT8r6/pJbj5j+AnX4gr2iM4TFmc
7xAf+/l07jIBKGqI+l1DeewqgH90XZooDgFVhaDLONGc3TKm0j48U/a21SBTPtVO1Gyg/AW7plb5
k5AR5JsqPuitnz8R/Rgg58n06NXJuAYbQtVH7LvXd3N5J0/+Yk4LyhuSoLHqPSu+ZvKPKR69OyYR
3t3yqg9iDYtyCsOW7tIUcJbX7ggPnqoY3holCLPiAYarNtjR3fC9tRJ0q70DthEW7ZmfJHwY/L7c
BTNtC6BH/WR1gMtm1bw0JEQUUbJADUYHZdn8cmmkbyVrE1zmP8bmGUXLLTqxf7NkdudU9c+/BkFR
x7e4gTm2a7nvfo3ATIZ0ENS4To7u39zsMRlzCmpSP3ltKh8VdzmBDqzCNnyQHYRDt1LwFPly+phh
jDzp5RYFm4PStWUpa3mjgYfhpojc4MUcLO/sdZgstrXDBR3EwzaqgrOeYMKn57MpghdSojLX/SQb
TflQRBXu8Imt3OckQfkfdawffK82DmGLMUo13+vLynUPkdF960JNQGWcx5bGbjxwmH1/WXqaQVFf
Wjsg0EKobWHS9tsyNc1rplVyCy8vQVfIUn3Ki7Wa8NaEURiAPxhQKRvWeC1yCqVzMFxKUJrNpFNs
MBaML0Mt+8eu6rcFQBh4Vylpibwztw3upqhJg3InRwAtJZy0ac7QocXupL5PwWROG4wgWBSM2uf/
+bIicYrUAmgpCW37vSYBtK01+GXb7EKv3idzBA9uIWUa7RzgW/pd3jR77jPPtUyqw5CiqQFlipg8
cuuT+/YyMpPmtAxWXgFCJm3GjZZE9amc4arLq6VpNd/dBd50DSOHlOLrhtkrwCcRPVrVPnIqWAcN
j9pxXgdMnqduTZBLIroY/cHdviwNtVL5ZSiBZdW5dc5GhO+m801BjO5WZdnIi+ZQbAnBWV6WLsL8
DqQ4fhFefn5rpkB0MLgt0j+aW64CAUveh/tC6ZU41aYBcrELVoPLDz6YeXmpMmMCsgUq9Ne/hPt+
mk/0ick9D2yP+xwKkXfqEAsaGXDVsCYvQOl+H07EK+yg2FR9pG9szQsfAuFJFoO2eYh9p71qY4Tn
oAM2qJLZndaipm/DqN46E9kjRMoMNlGW4fPZOJtkkPaamnss1mwoYTpLhRtq2XbVcs/9wHLIrqjw
qagq6zmihlc4O+kN4a2bGzc3qrs56tiH5bVvako7p3A8F6Zb36o+2xg81Z9NCN/Pwo1PFLqHFPmB
nunmcHU5x6j7JSg96ZFGpmiOVy+jYJSZSjjxOZpNzi0Yll5bGJcqtv/2PfcBI5wSQ31sTBJjr2an
qiPFDjSXO8L8rredf7wfKwp0sKyn96Pdlfd5ol9//Vv9a27Fb2XrqED4vWyL9dm7CSZ0jT4xfafa
adjNrhyfSJcxWsNzX07hUavxmZ7mbhKG19LzDks0iFuFudXGkIKTplz1kW2dlBfZJ1PUMEJ5Mp2U
/5mZrf+tqXC/NVLtycli7bDkYpcmj6I58ZZbu9gh7IHuwX8UtuWfIXF/i/T42I64OIkJ10pVsZCd
BRppIXbMFJsXm5+FCU23yTRtOjiS/IUXae12HHt58t3sn02RdqQ/3waXfYIupmLHm/bxPH9US5p0
bpbu21iaD3OJzY993jZnXfpX1FZQ/lSCRb3imeZ0ZYfpdtyt2xxEGio0JLadIcudTwVKymngxmmx
KVlWbb2I2haKxEHssgZ5YHkZ7Agugw91mOkZekIxl14Ed7hCfCLIU6yZmLi46nrGo5POBgvFl1+f
BejK//0UZIFh+cgOoUSY7zNBfTNmI/j9fpcnRbB2YyDknUsQfFsD2sxtvQXBCSRpZKECRXyiyifv
WarL+vsyRy69uNklXvzcOsZwMuARc9tLylXejo8lJazWjKaO/T46RdQ6z3fRpYnNst+5dfqZQJG6
6yoOYaqM/lr4E2HJKefeNf+cg07tXLfuLWpMYsAUK+mo6ZLm5d/N0s3FcC+nKT9E7QBB2Mlb3NCJ
zWlxvHdUQUX3kGWPykAsSj0eUmj0hyeYlFTcTea3ztfVlrhlbU7JReGl01UUGYbMSmdvlO3Uugd+
CDQ73MFA2TgnZ15PdIMRnsLJOMWq8dZYicqTyNHUBHa8N0nvAS/19A1u7/ma4HO/VTJuZtOUZ7jP
5RnzLfCagFcur+NkTPYGrCLsxpJm08fz5Gw+P4xYQ3PUYI2UdiqnXIeYt98DAKV4td07ZS3A6JrN
DmRqce7AAVPWWqmrUYTmhVokOHB9shuDJtpzPh7z0A9OwEjanSSeufJmBw/+wIJfBjMHwx+dw8SM
JOapd4YDAMmgcbvmnM59HLbFseliAmZui4u69gUOc3Vdes1kNptKg+wfYoa01pj9UFbJ/HoAarca
WpbgFGY3T8QmuyuSgOZpajVjb2eJt9YmEihrb3jSU4jzKqyfQifO113UTkdfyJG6PwTU+D2cxNzE
rFNOS9cf8oe4iOR1FNlX1ZjGXZG6MKyiF1KOQO2nCGBqk0wXeCTjhWm9ey708xRBHVwZYW4yRaAp
k0D7zbRSzLLLd9NKz7ZnAgMN88p3KXfCulpTeXZLIcHYfq+s6ZGifharc9PMcqWlG6qbK3txTNvw
0qqaikecouF7jyvEE8U+7MjulWbmX6N51apc6V+XrjFRGKa5YidNXZxh221MMs4UdoJRU13RbOvE
JoGuJ9MzNaFPUT/5h3iy40vKVJtcAsv9Soc76/0moyx+1vUiMEANans2akNoR4gOUCr+M6PceWWY
SwlLt20LuXMma3gKjCm+JG7zp2VJsg7gHhG/7BNr9kSBynpaGnd+NWnYiOnmx2a2brfmBVyU6d+M
gPmDF07jqQikceyU6X2YIsolc8VJy2Px1M0zKSPNikseOl8TI0725py2XXK3IdnZ33xL612WbfmW
Lpk23cXFj1Kt+cf/R97cxSQmMPkb8FkwtL3IrPjOnpt6lO5+qHnuzbDlMY2Ivkgu1KVrhB6QDU/c
VTNqQJh+eMaUZFz3xfAwmJigJ6HQDrlrcJTInR39Cevksu2829KQdD/bVuUxC2Go6kdKRipE73FW
5x8HSNBx0/l3ovfNVdCQMo+mOvkwsBS5m3SADzum3V+BlIwvUethAyABlqZxCPCy4r9ucsLDUY2O
ohK/We7+t1OCPKTBCQGUREeo+vPBKkUWWpo3dDtoq9EtL8LqtTGDbKkkrnZF78kTPOh21fggqhg2
S4IJVRE6Z11ZOgWFjr+G3h9slJAeWMLUu2cjYqH2gowp2MfCqPGDD5v7hAA+Iid+Fcsu15Xef/KS
T8vV36ctzHjJ45Qi1F8/P98rveYTwkc0b88xCp0z/12ECp4gyjav6nYBkaw9GfHKJpBfD2tEiniY
YGN7WZokBNzB6rfavY0NaW2sdRtUF1Xn2Vko39h6HhP4kXji1TYIbtUEpGQc7Ov8DtWaTb7cacyV
PvnxtVJYjXbxtAtiVV2IkPsz9MLYZmUt78wQOBpkECoewwE7BacsNsrt8SVy/ArPla6HOOaYH6Iw
O5RpfRdawTbRgt+pxf/b9eI7HGTLJn4DkOfdGrtM075Qo9/OVbYNkL3RvFilkYIRB+c+uMZt0mry
cL4C6T6bW9iqMw9dkH9MMZ3RVyLv1caGz7wp6gmrO7KXBG1AwHSZtE+xl25azbMe8srNn231vUwq
90mhxRmikblIPWJPB7m6j40PLbSTs+ZFWO8Z2jGI2m09ZpCiCggmbiQNjMfU56S2iWB32XfLKHZD
6Vl/4pt4V5uJ86VycTfq8BYip77KrN9ILZaqvncPDd+l/BORq+Ugu3h3qSRtybeKhnbnKWY5xvz3
W5alTvr8JZZXyxj5C4r548Hf9unJCf3kCZrphbm9v7lN4Tw5S6fpUMALO3sOXtosIE5VMIXXwrsL
Q087Cb02zxOwwwOAj1M1ayyrMcr2Vlk8A6VwToZN2NEF/pA17rSetOpgev50a0qPU9yhWr8LWPP/
+iIy/x2JQSvuU6Fh+OSqmIb+fKOYqkKvGptIjAxNf5WNubtz29GeYTe30g2HpyqoH6I0ZQpkmeUR
pmd00oT+BwenJ9mP7VHdKetitZ52HEo1W2xFd1GcRXcVugCg3H8BcbQvRdvLA6Avb53DgllP2UCt
jcq1O8+emt2vv9PyJPj5F/V1Sk8E4SnLJOf1bhpApjJuzKmCfB+2FmZGHnXKRo50zBaXtiw9/BPw
FifWdulaGRCIhy67NH6msNuxoyMi/mjd55q6J6s/3jctteIakmNAAnE8+pe3xuvtLWnifg2Dg3TQ
ZRBpf06iUF0wvABjvLwc9UpdhrmZhmafqFiRPmIR1NviqpVaeJlTRvmQZCdZ9ZSdhv3VJjp1wJ62
P7cZ9e29CdrAaaySHOuuqPBqMUq3pmx6sIBeCXk2WjK/QTfMX1Wt2lleqAVuvsG3QTtGuYjuUs2A
m1ST8I2MIbw3kZ+/Nk0ffQdAlf7m/jyzvt7NxubzyuKfB0fMfP8z9IjgK43LfZdyuNQmzZE9N40W
3KqsEUf53ZzAb7qNdjd0pnaHnjc4ab13IX5FJVSvrhL18nHiYX907fHbRKjmsjTqx6ue4NKq1mt3
a5siOU0hEU0qAC/D3CTN+FwUIrnq+dhfYxf6V1cYe35efAbK+uE3J91/+bYo5QHrgf8iabIs9v4x
PbHyyO2xd2t2QNIN/HBnCIHvDogJvXQXnsciwNvEz/8aw+hhLPZ2Th4tqYG5jJwJ2qSJY9L0h6iJ
FImS46CV+R0usXIH5bw8IqQDWlPiqJY7/Z6UL8G1QX10k4wccp1X0DeaZj1J6e99geEOJFq0ulJP
WdvTkOrq1qLOxvUYaggP56aXlr9zS/fZj1lNLE0ZjtXVq+rrOI3YkopK7cTQjTcxjrtcNuljSGG5
O3jyPo1bHI1JeWzKec0ABajbOMX0YpiFtoqnsmKpac4QHQ0dvlPGc+zU2RY1geo0SKrfnGlLMdm7
C36O7HPQyVMh6jB/volVGGsx6Q1qkszmgRh8dNYnm4I9qlTG0ofg1Boko5yE27uqvneuJ2+xAKLh
eDs/5YlXTFm9AXNC3LJyv1aiFPP0lrSa1K/aRMEDjnTk5ODl+nZNbUMwbkNNH48SAVscWGet849i
NKCcjH2+cnq9PyELB0VSioOtKbGuuxWFXT56ObRdIss5NJqFe5lTALeJvv/vp+Kc6XfRNBgclPdx
BbNLZVVVebODMMUf0H4qmryfIVMYjJhjesp07xKCYb0ZQWasHeV5e8/3kienlf2laf1NqBeHGvoq
JQJ1dHDzRTjpOJfWZz09YbNFiY6+qvEu/mBPCmeU3A83sOk2YTF+60jEHJZpAOnvDIOY/RiP0KcA
afoUYjisk5NmVfqtdRRpdj8OvcFKkgw4hTFQ7tpkW7UZwJXAJFM2zy6HUXwJBnQiS7xLzkGvWqU5
9graNa4wtUG7om0jA2KrX8/17KYBdWggUp43NjVP7ug9Nk7gPU7YMBFvY8FgnuU4NtcyBi/x64Nv
z7POd+eiTc7YQLQ53/feT7t8CPEE1oDwmFFFalPlj27Y/JErOzvHfcXdOnLNnTV4zdUyYv0ILvPc
gC49tK5trYjvxPfYYz3ndXJBeLavapi3GZrDgz44wyFOwZWXXv3J7ux0w/MM/zrmTpA/nwouUlkA
lirt+JqG+j2CxXgzelm/5xn0sSHdfJKZm6AZAkK+Duto51fWgUVySPjQI9Ea1jz782+WAlqyxDvc
1Ggv3hj6uJTJpyiMjItPkMRNLHOPjVJ6XhqowZiluwKLFZPwzK8P53K43h1OlySOICPP/Jsb1c+X
NinXviYLz6XdOSynSXltgdKv+r6e1lrKKiyutT+VV38uBwPnLuBheEy53Y7YsNyjSbiag/8cpxa3
5LI2CQO9hFlC2nmSD42JtMXg/U8Wzq4HC+Ma5ruboGmCTznLqlU5YcajUbUuDBXxtOZMjzvl3Oq0
vXZChtcmNPhVZfUdwtFv6ujteZLy0xcn+e4bEFvJklFK+n5ixtVUYkzLeeRMNky2sT+roRZHisGv
YOPjXafp5hq9ENZM4+BcBCV5PPI8nSR9jPGd6iAodRVmFZguKs/a13qVH+Af3HfpoK+G0aeQbsjU
FRGUc6h9nAydINop7FJuddFUd2i6dwnpAYSTsb0b+xoRC/fTjlxHTQmeSe2VP37nPzQ/qgmGBbRD
JDjqe9u4D3qcayu+LNKSNJZgoIbiKbdX5lzTVHi4X1q5S6kU7nATtC+zjraBKllyqkbgtJckx8bz
JbGn8rmZ49yILKxTV6NM/PXJ5f0rXsTa2HGXy9WBJfa+IsYcpzaRmpPtQp9oh1X714pilKvTM7UK
hqaC+kWXmcmM/aY44TqJ0bqaD8uwDmUbodu8x9LgDZatSVAM29cxGKLbitnjOoYO9lCYursONLvf
iUwWMKMZQ8eubwbWjFvm+cG1N1BDwPIc3U1Sdt3R6YvpPvXNYs28U/9u4Xxa9oTqamnd+5mQGyw5
odKxFF/pnU6N4oD4fnnVK5iDnoOjyY9xUwRm8brf6LR/mVDmbiOPkFVR5vlTxDoSqp7mg64Pu2tk
RxngxUm+FGH/rezaFKu+xIvuWULw/IqbEZX92G81kbgvo5Q9sxiCXU0euC+TJ7FhlWZ7lZEqL+Vo
v3iNLkg1Fck607AQLMCkImPKyquHvRneFwZBFVleUw8/zT2/UrVLfLJwDklYtWISa/zmpjKzZt9f
XOTIHMO1Qb0IU7wvErOqotKEk8e7cbSia2i5O9nh3iD6vDkoTXN3I8/1z079AX/25qvv5BOJjiY4
Vpk1PWtxcN8K0Xy12gkTMbjaVxMCYaVI6gUzHlCUrf+I6V6xNnDo/czK8XlsQvCuWc0vneFg4aXT
XSgN+wsaa28V62b4HHYZSkfNr84GlEkCddVThO+nlcf13dKD/VziFNxlG38okYz63O97icOShsJ3
m4aA9apeL+8whtUPnNUYpEBaNeIqfCbsJT7MPZZL6dVoUT7XWvwsjfSbpwAxvvaGmVCdBhyUeaOm
pH/WMR4DQkd38IiY1WDn/GIU9z4lczBG4SL2kbyF1H4yu/WqZiUaDB3ySnNOOlH4yzg3NjLWrR/h
vCCGUb9kPgGilZxW3tSbqPNy76EVA3Viri2/aLF27jiv/+q1YAM0yfsmiBCsOo/oQtK2GubO7njp
AuJyVtDHe9dS799O6txa3h4lvf/NapHveXmQwbl3MLNyY8r80iK8b+IY5Skil4vjF+HRREx6GiZf
nbmnu/vEV1S3IUnd2q1lPnCt4wvS9tUH2H0uj+mx/IyM5XuEhu07dSJHTgewmT1/vNZ2MV+UrCa2
CH8GTv3YjkZzQZf6LW8j6pWVH6tTbDR4ac6v0h+vVNjqv5mNGM6/znTqygkB6ayDfQPE1bvoRuFE
k4TnGGz7Ohg2dmQXQBqFu8/TNrizkJEg9ozTcecwS+JkIRC2yVAfISB+XHaBKBUd69p7bmuC3m9N
PXd9X7QnVEIA7f6zMZp8cbaj5u99l65pxsAkl32W/tveQ5VQK2K0HR7rvO9tg175lLCGyFHw6hnP
i2psaay4/2f3bSzTQvNU9c+SCEy9yuEOb0h1f80CMzk0VZzuZDIyS6i6e880g0eMjZo7x2r11TJu
E+1ci9wYkXWH6q4aeciFhSGdXdmMfwwSM12jMCkk5Jz6Homw3C+L8KUZeke1zGpZlKM3VauqNWHf
zF2lKH2OW+ZWc1y9o9JynaNJ2OAZ0tinVDXdWqYhobBFGzlaLB7wdHPaXeG1xioIx5fS9IuL1LPu
MehK7aqsjvot1T0uQ50xeNuxwwM3qQxzL0fLv4SDOIx2YH4J4JCvU7027lkBtoeW8MIRRzHjJpMU
u3KdGw3Vm1+jIm8PuJi96NIFmhHqUBhDq0Kx5/B8zrpYraMwRqQSp/n3vHn2+tL62nW1vgmgKR0k
RdTbRJREM5meUvYmBi6vjiLfBiW/J7r2vDT6rHPEmFYBLXbN9mzMzbLFBVjKYnPuyyw6DXFUHpYN
RgPGuM8pr+Xv9NdVJDSskB1R3UWYi1/qjST5AHVD8NjF6rQmiJ7js7PSXWNoVtWsPnt9aURDgRKW
SoY8YYuTEs9fNv9jn+VllsZBtBGKZICywnq7DNoqMX9zVf778eMZAmEpETfhOg4T258ntTwrY7MN
dX+LYnvaGlHDUmySLaQbhQN5YXok7Yi+LoB+FGY5isGiuIdyKswA6k+NXbk9eKhg5ybVxnSPsQMT
hrgiUjoFTI2XlyIMI6CZ4JhPGIeVmMGyfXml8F2XE+DNzILAmOnkNuemtIsLRzh8wjQsxTnHNl90
iro2ji3VvdHCZvz1BAyrLW9em/9jnmtxW3JnealhGMzACEb+fCxY5Skx+HmyR7i1SqeKFNtkwD6O
7YfXxhiMfWgxGUsskWLWFBjaJrXABXh+nyVrawALVIZWfnjdTjTopR0a8/z2EQ3P2KH03dsyhPf0
DBr3xMGoylsCQxd7QLO92XPTEh+75Xl9y1VrnUo77F6HfozHRTCPZ9ic/jw2CokzUGwcYyMKbvie
+7deL9y1ZdWYdc7dtw2jlu50HNhJRJv+DaKpfQwr+aRLQQxxbqQIzXM7FAlSlfmlBWGghiDZ3+Ps
N+2XsVQnWpjcazIIP4+RGLdpUOiHpVtCKNW4Ll741vWlMFtiQzwJPvuwGNesfkngWCp+kWWyMZs2
+myqajxUKsKrbf40VVMG4Pyhj1H3pJld96R0dyNNU91Hgp7naGrLI0cnc8oeZph395FdbZeNy1Ah
zRBEaV8clzE3U9QboHbAw5I3vDZ59NANuXtd/gN71PK98FvKE+c9Aseqn6ZNE0id0FaaZxvbjOv9
8mFxlIjrONjIANmT2fHWqRrr3rO1LxNlfhQR6/YTBobDLqT6dDO0ofPkKKu5ZYbCcI/YI36g8df/
tu/yVmE23ybPcFkqynlRkJsvWMg86lOf/EGU84MFtvIltONhh8kZcS4X4y2EdeV62YPvKI3B+q7n
G5E6RJ7y3Luf8M054EE7HZZuLErACMWYfXPMcNMOXvdnYCQ4Wk7pS+mApi5I1F+queEPmbbLBvTW
3xI9AYIRY3LWpHF3LCByriINwgUallpu0klm3OP69DGQcfrITOxjEZTBeemhO5X3PVXeYWishzTf
pr43Pei9nT9Rs3XUOkt8JEtBULqY3PXShcusNo6R1MgXojtwIPXZktxe7j2p6adEtHXyl+KPNLCL
f8qcvlwTbXAOS7dLW9x5Y3S8WH8H1botqjsVus0dC0lCCQR0d5VbWJula6Y1S5MctchySS0XIuIi
/MiU1XPWU1CKfOfnfkQJ+L6nfm71dt2mWim2je1ZeKLZWHrV9j1PcBMmtH12wFHc24UuPqAMed1m
NoVYtlUUir1u60bxP7xv+Ux9/pRfvW/+35f/4cf/t/xlVJ5VN93pv072o9cX1TdYCdkGArN9jaGT
ACsASsZa3vrSucOaDKjxPYxJgMnE8+67UcOmIDbkLgAx9mKnzf2yR6vKP1xRN8+q1qz9WNsjgtUo
fjL7BDD9/BmlL08uApVPljXZW1E1H6Z4QLppSXJ0TaLt4GfJBzv1WU0g7vxkTd0LDxAI+p8Cr2xD
jGS1D46SzidSrfpai5R6SDTb32l+Pp2Xj3F6L3j9mNqKjLePoWyaj7m+fUzZzJlIvfHPeQaxFqz8
Lz7Lb1AmLX+Sp5Uv8zXEZ7Uay4QcjwukQUJcM995ilKu/+VKJntMjtNpqK0q7CcziYFzuUyNViUh
EOjVfgTKOhEfGpY2KxJSf3eXrUu3dZU3VzjKI6YE4RGTBGIYNiTkNS4SqHWhcB9wVe8el8aCijcQ
PsOtjGmQ/WRzfzo5OHrhnaNZTw0QkCcd3Z1eB+UjjqLxUxPnnxNpTl9lO2J4maf6vd9EJiHYNNos
G7AJYilnai+TjPND6ah0T9mj/6n3eRzO77S0mPnRwCKG5fX1tbTNsFdYKelzZOfv0rgf40xJdG6e
A0+vpQKOCPTKxsEZWndSHEAvcCfX8MFA6qW+4t72VyWL8lHzuwRpwxCec06Wp7RNVr4+pB+0uUkG
pP6eKJ6cIKFn11gWm8Ft2aEvqMJooyS8Lhux6ovQWXnNaelqWtFsBnMP0NtNWvOe5xfpgVB3vmsZ
9UuRML4WhapQAbcm9fa1Y2GSbTdfkk5tCgefA5s1L+oOKR4is2lAwVO9hXi4/IBT1+dlDydSjyLv
UFE68sME23UFxN38on68Cm3tr2Xox4tlr8gezC8/hl5f3FKrdW4TFPAPOMmvTDekRK6qhmtXENS3
5i4iSbEvp0Vb2lcfu94lKFaH/jG1ts1ki7vZymfr1x6xS1nPdYSYLxapRFFQmPUxzZLKudOrkEwK
tYY5Vcddc82N5O+mSkrKwYzu/DaeCQ74ssfbWOtMF0ev5FHm3lzm++P98ZBr+yrV/+K2EhB4p2Gx
ZGwHvW82mt39PaZhdXco3B5x/LzLssHnKX/Vs+j4NrS8qtJvQ14ZNxJt/uuehRO81FkdIsp1P0qC
fCc/MD95/8fYeS3HjXPt+opYxRxOO7c6KFrBJyyHGWYwx6vfD9GyWvbn+WsfDIpYWIDknhZJYL3B
Cu0bs+XhUaS5fxfBUFsKFff3gQIqqtsQ2NdNDMRUDsvEVHeQwynRudML01QWmavUp8hPdpSxvcsy
ABh47Usbk6OIs+p17Z2Q6gP09LmX/tbTY1z5lox5VtLeqVpc31Ozqe+78exOvGQmig6VyE5c77Y0
OnGXCGwA2h4eU6wn4k42teXZB9/yjip+O9XsgVI72lMQ2/WDNeCmOfcKp9W4AWc7fO30O9kLwpg9
RVXyTJwHhZPbKAam6VZ2dQdCg4oQzUpo5Rs26v2qtLJkC31geCp05V9bKaqfecLZlN7Vbxzm2FRT
J+Xo1Zl1TBR2kFkgkjc9ENSVSK088Q+iltaT22E8ine0vXejsrnzlBmIIwLxU2xTF9aQqRmYMXtJ
f+PU+jakbg6geO6WurEdBLXIKK8wDZ2vwmGEnvSRjDlebd1oGSgihWeNTAGSszHL0TlUbLHPxdyg
SSvWuYr+tzxOkDF5JcrWRR4OH/D5JOIal13LDJ+HREVwvPYt9nVzynUlaV8vY5cBqgfXlcYWW44y
tPQNtf1vWT74/4yaWLC1s35MfHTc/bP4kbKyQx09dG8K4XTsq0HudUM5PX9MavDVA5tr/fAz0F1y
kou83KYF3LDmjvTTqFT9OcbAwAiq8TVK4/xGpfC2yk1zfMXzFzhnWlvHv6Tpc1r2e1o/hAa7fVjq
c9wZbHGTtcGLheszt16zfp4MsDecsPY/ythf54hlUM0scYRPRP5z8NHCiZMheOGmHa3awrBgBrrx
1lGt6QBmMD0MAoUya4oaF1qs295hC3kXzUfBalGvyqCxv2PljTaym8aPg66MGzR/uoOpZu1RL0o2
+ZVRPYESAOSWhPXPMMemSC/rf+2gflHDXH/p87RddVkU3saxqWxsMexii5MlUerjV9f6gcGnS91K
y3dj7A8A0/Lxa1z8lGE/9P4IwxQLFtMwNQ8lBiprxe7rHebO4rVK1TNMsYpjNRud1iH6UuhW9ork
MNtEvQs2sot2DCr8bFTOXdaVX4B4r+TsLpBPHw0nj1KIVy/Dl8Hr4vzQIY3/UEcc+2DjB7Q+LoyX
3Oy3k1Orj8iZZfeN0j9YVJJeIpjf+6ho0Rl1xBcNzBvnJtQWM8EJhckppgnVUItvozzFUNHU/5G9
uupacyE6vDUMDndk7Nqgr4LZdmghokSlR8adOSTjnItwTKVsSnXhjGVzE7XR+FqEPwNu1M9GPYzH
Mm1gFc3hNgizlZ5PDcW+fnxNxh//mTX5zvta0fjD0ELlWeghZyxVHex0TurvA8cNtxgk8hBLW35A
EaRAWEF/bi59AMyYKpXQTZRhcu5LXzj30VhtQKVoZ28OdUar3fZNu5RjYkIlwZmmo+JMBe5WVX1A
Lbo5iN7ItzxAx7smbAEa8Vf67GsWJxBl7v2we3xOcp+vOzvIddFXzo+MKtWiq3eo5GRfqnhQVpGa
5zBVAnXfOXWxm3hfu7OnNl5ZWZ++ppr6DCHP/Dcubi223DgKx7jZC9CgQteavZKr/3M1foz+Z57S
ma8Ik9WPUdm+tPZUPnRZrJ/C3A+XA673byJGpazJUvNcTkVyj1fTPwlFn7dRHyn0pOp48Ns4+DJq
3l7m265pr43atfnLMfO3hsIUjswA4KjCB4ItJ2gO97HN+zOM3fVgjcnzOEXKjRlF1aqeJuctV5sf
cRpV91AhLB6JeFsYeui+9W0v4CS56Sn1ITHyLnxfzvk88bI1v+q0x5ZNvOrlDzNUzDdOqfPIPQ9p
w/8ObN5XLWr5SOHNsbnxjcg8BH6JtBQ9OWhb9ftVXVADiGor3cnYRasojaZmmzU1ksPzlOs8OVk3
0PKE9V6kYBDNYqwP14Z7TvPfXfwI6sM0N3JGHqfWfurFOvOiH27fqyf+w8rTQgcRIarkMM7dSpj2
0tErdydHA0w719E0Uo+cRy1ErDZVZSIMP3d1M3Z3ruJir2OL9AuffIzADZ50clT+DChFPy69sm9R
JkkOMnW0QGIHcwVlXicVYfYloXYd6IW18YOkwOyoBZGfdfhncTvfyW5Z5+GptfJn2cP3qXpMcRde
dK2nHmTMC/G6E9gQL30J4beMelNRYLq7zCjbcEN1P11HlaYvLC/B60a1H0w/8l6z3kPVny//nZMJ
dxsr7UwVa/VTPTYFJOS8+OIkGcrCST79NNgzyr8asHafpvMyNt0h+/I+XfH4ykOaKdaWFoFNqvjz
UqLQOoJnQLALYNmz3lX9PogSZWnNXeBY5iZItGAjR43KGlaxFUw7OdqZirOoUg3O/Zxc1M1rLsIK
v3gxPA+o/hRmDb69NLwnXkoXvcoOEGZfucOqWJwhwAig9uj0aCXc6sxXwBnyLvgSl065BDJXHuTo
FBa7APXYRyQRqgedIwEZjiJNuwkTdppyUhAIAe1WgWk5L5kjhga3rVsH6ZA+JHFIxUjBvknuNmUz
TS+tKIcH2Rky/M6y1MWHdt6ABsX4nh9ZYVbB8XzBj3Z4sJLwsQ/1El+c0An3nhfgYyygkkICtsxz
D4zrKMDtf4opPIagDevNUmabfKBnfW7kQAVG6lgb1lLGta5UcYcMbvoyFE9DY53x1HHPFeaZT0GR
RSvhj95WDmJSFO+Rfa+WcnRMMmvf2S6umW0fH6BHOptUyR+n1ooPMqS04v1Kxq5d33MbzKHmaTL4
tylwL9UdRXa+2tUTtmbaW5U0BRjhPNmAs9XeAq07dLFdPIWDwCYsnZqlCCPtrQ3gJ5ajOp7LArPq
NFde5HTNG7AWSuyaPRSH1nkR9MuiidNDMunGi5rY677Q0yeqLsbdmExf5MPcGSN9pyU5Z8pzlpzk
YtdykKP/O0lmZYC7o1kdD97pOzyhnWFJ1668kuAFeaWHQbKzNQ3gCVAGq8z5ll6T/++5fyx1AUPM
P/e6vMNTZV1kNY6cHWgdS3Rqdbl0B3cCIol625QV+t7maRitfBm8DH2akBljvBRl16xkUDZTb075
6bIgaN9+K3L3oSiUFYVPXH7XFkKVizpCCG8xehg6ZqGLF59XbrlVDhx7Ze8hGa/NfNzZQf7jGr9M
DVv+5nuH+5jRZDDbi7boz1DaZEdOdQystbsROUHYe/yw6mNlKgPfWi0ByTSHLusZ2D5tx0B/iJKA
O3nD9yXxlORMHWJSF7M24ugbp0tPDsimaso9/C0Dzhy517gDmfKcdeZPqrfxzpRrXFNsPlycnNBw
+PQj5GXd+t3KNBHNumZfZrOnARVrNPri0pc/oYPidq6F/dDbRbdoAdOsZZVP1vuS2sN220G7da4F
Gk4ZnEwzuL/WAoG/FWs5qQlTDROw1rnlADr7Y0IzT5dr2L1ZrIFC1uvrIh8/xY55mYm5rY6YIGgq
RjSF15zK1H+NwE3vLr1ctJiiRybaAvNo5PD1yRNWrecRGZNNBgcS30asydaBqmdLQwyfh2V2OU9B
RNbdRrHy9bKqjMkVZEoUuuUhTGOAmh8/WF7K0docjQXofGfdIARgGk57COffyld8DMl9TkdAttJY
4/hvMfL18FDtOBmma3YrOQqs0V02YOugaDAiY7aTQWyRfYRvZxQUaoSXoBx/XzxCDWpi6ysT+yB5
hvgLLhc07WOU+0eIu83Zd9PisRHoKGnKrDkgMqCHXfE0TeBqL4ODAznDV4MN/KccsyvRzyKgKzko
F/P7vF1SZ0W9d17NTcIA0eDkWQ7KSb4C8VapXhvEnXayquUJh8M+aGNvY213+z8qWl1tXeIy93r6
/pH/aY3mV+41TV59xK8H8TKeuc5lbdm7/B46hMM2u43KLMboFh1IeQqDaf39X0KT60aUczrMcOdU
qLH3MiR78uSG7evfJsq15MofE7MOPtxf1pLLfGRdl5epllVelv99LfCy0fH3kJwo1/r4B3WT8dUt
53fK+YzpIywzZe/jX/CX9f7r0/jLWn/5R/3XB9QNKtIFdvjN7rDjwcjrVmmQsPY9kW3swMSZbX7b
VDrLu0/EP3JMRqxcMZd22DtAbknokio/5eP4JHsTdarHSowxghhhe3lDLTn2W2dNGOINWC99TvdO
BYfpw0JRGyyMdQEPI+HbKEck4+oy0DQowvHaysNMpqeN9msmmvLThrJRuZBBMY+4A6AxzF3hQtjq
KdXsm0hvvHsnjGigH+yUrNQR8PsVG1Le6YtCy9YyRQ4AwTZQMwfOfpk2zzW9/FB4xXiSodDltLDE
/FhvdPdeTtIbdhKIHny/hgbk7DYoYdtLGZMz2zpDmzMp3M01NpkPfgDWzw3ErSxHmdP4JHuyVPXR
k2NKjSbAnClLR3OvFLq4/T3zUuLq0ocGAGUGGzztxq+Ri9FhiXnzQQPWzh4jeko773M8iXHu86bk
BIAtPteZKmCGwh8JtDo+ywa31+RyFTR5s4YXWyz/HJiTiyri7dsyv32aMMdlF3gf8GHMdP+67pzm
1fqy7viTkr/IJS1Iu4NCSTOnYJGBw/XUm6kGB8g9erTXsF1/XcpoHGeKvpRZUaNMNsoxTLhEZUJg
VL6+BC+w41+Ii/q8VCRjTuByqFLHGK+C0zjIpk5T7zACVm1hd/8KikzhvAXmvN81ar+PsGSsQKdE
vE4Fk5eDllR7EENz9DImV7lcpj7q2GHT7xp2C+eqgJXQw4AuDUy+sX+f2m0bOuWibWrH3iZO9hN2
aL+7DA8N2nZKqJ66XHft7RDgBOsGgbe+DDdl4p+m6lAg9Kzj1zuvX3rm2jQGhz9I+Ie53kcb38Ee
s501tmUM6u77lWLqY73I1eQ1iXtrV1VauNPVnGOdIMtMzsL68BZyHJhYCHjXUFg44W1ZDU+tGK29
zBoyhwmdCknC7GfGUoDkjt2scWlolirclnNQ8xy0jKC9NGYq3EUNu4VC/W8DMtnVlFNiR+mNjuCf
tpAxT5/t58e9XENGrqvVlg1tyzWfewekchKqX5RahV01N0Gu+OOicMbveoTJ9aeYvKxGJGuTIVnK
nvcxTXaV3AX/UufKsq15gXY4k5asPgiks0a/FwD+heR3bWSaHiMG/HvcaTJrzV22XdqNW1Ey3GpS
XzrD4mKt8rq2BiIYPsrBHn8fOcgngBV4UH9L63F5qV/oOBbczt1LqUN2LWX63EXF4XP3j7k+oxre
JIuGv+8banvTI8VifVlmbbxTjXB61PVMOzg8oxdyVMb6tD4kOMPcylAw2eZabWxEVHzmh6HR3nZ9
ub/mZz1AsjZWczCkLNmbXgM4li1S071ZHOBrC5sDn3NWOvnZ9r10BeiM4+NgoHsdmK/kaBoAMrYn
6mUrOdwFcbaKZXDO+XPe7wsm1KOWoT5M7SqJFGOjmanngitowJgPbbK+9AMLC9ip2EWalSH/NqeA
NX1PkcUfS7jB2kCWaakhwcTJmFL/CHvX3ZRxWB/j0aguTWDk8QIE1QjjqQ85q7NwQLVL82USwtkk
uttvgJYaLz40yIVZB+PJjXp177pxhSUwp0GxHpiUb1PrnHP4MCs4RN+DWVU6Lyh9T26yiwKl3va6
mTx5/o//D3Tk31JaY+g3aAd8U230w0ApWTWbnz/fEPUJK5bCuGCk5KucbCg+f4pTVchWE+4ONyL3
TrHtFt9Q8FOpEGjJFw1t6BUgFJvvTjls9bHCYyitxYHDvnHb1Lpxq2W+vsp8SqtdNytwVEb2jWr0
OYz1JxUpjvu20uCgicbayJN52zcpi7Sdf9KcoX9x7i67dbTNT72NmKLcpcs5DX92m2je2l/n5IXS
v7hnTsSmhdYV/jlOs+loRdB/UWbskOHp6keVE/+5c2mM8lGJgnquJjBeBjrG3RWkHI7Fb3Ay1leJ
V9wHrtHcd8iKUiLPd/IXjTnqhtgbWkv5K5kDgsh1Z6Z72bUQGpGTojFtHguj2MkwyjvvkzT23Mc2
TtA4TXXrEBrDS9i4wcMY5eFDaXXTpsR1aCVjsolSLUbt2Uh21xjCEzeGN7gnOSt2UasEBrC+LuQD
rdzpQagjS87istHdUFtVBQ+aa6xJ1X+nzqNEGBS4gHRBti4zRDQ4t0NGAAJccJR9Dt7RzospoI2t
iBAzn5McM0NY5JpkFBFUOVR41p+S1DDI+eOY82VmmPEoznm58FbZ8LU2ivbQm10frr0oOcgutjLs
b8z2C9wS0O5ZKe5k4wtN3GVGtuYwpz/J0FRZzU0w9PeFFZXWyRa5tQnBublGgutpre0iCweGLKz0
DVSh8avjfkFmKn0rRJrsOKR8D4v4S+u03P0wo48clZPRTHtAoqDlW6f6e3vudq3insFl7mRG0902
FdSXRtcKZ9kOHb/7Hw0Sjzsr6da9CLZtt3Gc2vjH7vGWDoDc9JO49UUlvtoiyBCJ04+qMoj1oP2j
DkZ1ko3CO+zlKvSCaGVp2SxamDaHPgUJhxDl5xtu5XFejkfSJq66GG62vxwdVE6QMuRFNYX+ARR5
K4TS45ndBWs5WJgGoF810lrknqa9jOHIO5NfIngwLjyNo9N6K96DzK+tWxlLv/P4TfUqeKAa8zMP
FPPr4PEOiQQ1vlKZADAQofUkJ8Rq62EPlSKf25qgtYJGxeDJO6V9gcrsR3esA0r4aR1fRmM5KrtW
oZwu3Y/kiNLkfdDHAYIzwT+5Gnk4N/TBGraY9tT6ZngYYzEtEFbVntzaye881dnLwaAlFNTtohga
+0GGsiT6WRoiOcmei8+3xZSDSNVo5XAnpThmB+ombNP86HS1SFfyEkbjpKbG4TIaxB2OS5HKgyHh
kT1UsQ07IhEgbMpv8v1cB+y37OZ41SFynoKsToXR8zn4qOUK2YYNR0Oxj/O6HBJYMPa8vk7HFFk8
DNftdt8EEbxJP6uXdpd53yn5LzSttX96NQY4pmHnlKxKipsfuYJiHOhqw5W5AIzNL4XKIaWom6OY
a+gAmfYcoHRfKR4A1fLH7k4tEhiJwvV3duzbt7VJgTrtRXfvQyQ9GaCyFhJfZdh6d9IFgrGN3xlf
ZFeONpmuX7o+ykX4tBvlKepASpR6Um2UyEYtou21+4njQEykIvEj9+sby/CNl79lZKGFSOPUCeoP
nI+n/QsfwMzbpyMbeR5u6VmABwOI8j8G5AH6oD3LSbwkhcZlHT0M3ydYEfXOxo4VVCPn8nDF09ey
IANBXnjsxLRB1Mp4MaHGQLHFOCaeu8oAnwsBSoey9+dJhpF5j3Wjfpo04E2jpNVtMWspWzXqyZ4N
cijxsm4VWrPcchlU/9tX0rpbyTn9rFzFIamxljEpZCVj13VwAgjgjJKCyGkK+qs2z0Wt4tJbCjzs
0QWzF2XQAmXL+5NSELsMKIVxTofjZZLfu/1tbzjhcUinXRRWdrQesYvd11741sAAjNaGpgzbKoH/
LZMv82ysQtZGizyiXBmUGj/NpdK2gg8TrrN4HG5lumyCVnseMgQ7UzWDxczHIf+Rqho5TAKvJrvy
H2l0mbPAizm7xGSyzJMx+RHIZORP3/Mun6fsG/O862d1nSenyLXEd6jRCvTb6GjqlX0MW80+BuPI
Qe21L6/03M4XkTuWG9kdgqx8z4mWQ4biOK913R6Mx6NqlNSOTLD1Z3tuUiVUVhmaystRjsigbGpA
N9gaeca2Ekl/rtquO19mG85bgQrjEiM5vCdUPXqt2rsaZVoAkpV6mho+fxmeKEKv66J0L1mc4n9p
k1ShDDgpD2qQHmRWFxcCnWV1XFSVW6zCLsV33LaNOzvMzLuu9jTowGy955A5h2S88rJtX6ftScZl
UyD3svSGodlSFYamGrXTBtsLBIPrKsHNcOCrjSLD/TWWDFl9n82NjNU1pAaZIpskTbqlm/gIErlB
aZ9np8CnMmrQhdNqFbXhQT8Y4WCtvTjvn8fUfC5zw/5ZpNCTsON7+8/UorefFTzDfrIF5Qy3eU8N
cH39tGoWON3znJrPq1b/u2rR9B7WkvnSAvVwp0OQXjlVJ9ZlkfNuOsfyMWp2CGmPFGN+xZBNqE8j
LobGnCHTZBOVAzRQpTiXtu/cGVkYHIY8eRgmw9nECd6dKazxU2bl2qkuy2lcyEtv7L2loYpmVbX+
r2CGNNBJpo8x6EfOAoatzJaxT7PbWQkg9rRDPVJZA4g9r5vOhO5O0zdUdbSDzZHSO3bUsY65g1zW
EHQ3qot8PpQf8QCLz6esoXlL2ZUDmq5Oi9Yoir2M8Y4jHlLtwPawvnfmDsoQaH5jkLGQYzIrDTxt
pbepspYpciBTlQdN9bgFzT/Ky5FqRB17c/3p2LWOW21I+stPl5N8Ew5RHjTj7vrTEdhe9FoV36he
+BT2+nSSTWWCl1mUgHvLYXZmmAd0PgT+VzizUxSiwZfuOATqZUpcK/bOm8JH/E/VU21jJAmVEJlA
AzsyRJKmcBrOsrFbbzhHOXUCnDM5DvstbpfBWo0SB5dBziLlcZ6Ize4AbdBYyJO/yG+7g5/x7DaC
OD0OSmgf9fk+BBnL+tT1ReetnAhbS5nyt7xrrKLcoE+zDM28nGy6+cqFKYWtmn3G76NfWBxSIeZh
h49hH+XHphy+Xs4p5sOKac4IeFG4kbGPDGjcWFkHXrOPwgwxPWwM7kxhZAsvzKavZQMMWNf09Jw2
tbIrO6VxIZNyMr4AoYnfp+G4J8f7R3bqAUK6vHJtO71F9XmDB1d+vIbk1ZTH/3ZlaOz+iLt92S4V
37iHZA52GxYOdcmC+2XfbwqQQLc60LDdmCP+bHtVuayQktikVmLd2UFv3XkIc23MzCuXCLbiVeni
qnD0S+Tn5xTZACSM8dvpt3oaQMYx0BXUC/aw0kcymt0+jDiCedEZ+zbVS2OlObPdB8kyJtNCkJK4
M5TuUh6ldU1l7yO/fvrzxC0qv04q3/IYScgHwBrIRNaT/ozHrL/scRy+92btUxT5xQnyK2pNfh1s
VbWC8zOxQc9M6+fI/XR+5WiO1yZLg/YI0s/TN3F96/qGepCDvJ+qm0hH0gOV35tubgK/5n+jvLRH
NDjlVZalOkj3WZJTDo9IX2ycNHt2eoO3So7/D3WFqADwRWG/X3rVG1Vf3AFmQxmsS4NtVPZ40fB5
aV2dPLttYG/dyPC2BifIX1wtvXWqoPvuFWxTszoZ7koMXg++i/2FA/P4e7CW4wFiditnaqxDTsGB
ahOKlKAUekiUFkrOzZvoxu7g9Zx182Qk1Nn1++A1zVcGGKlhUi9lynUAQnYxqe1NqkTxwfVRfQBV
GB+uXRmz5wF5JZvMnwBDACHmeDQymlUu+38k9VN172eVOHCUEjz4afSPOqIZKnvTvNuHSaGJbrqX
kb7r1EMUe69y6JIUs9GLxzpdXedEhgiXfRVwqDWvKptYq/fUzKOz7OFOb599Ld9cF4Ij4+wwynrJ
nHrbUMm8reZGXlnzCx31LPMy4A4+bOgpeQX7pnNQV9m3kRk6t7iyNXvISkjt/DZ9xANr5YgR69g5
9zLdNYy7EBXxm/fVHBwYoxgMiBFg1lpGeCqs8hqbEn/2vVLG6d0GS3Ez7VOXgtLTgNRhJDB5cgNz
Wgn1pxmr2jGjmHSaOOOcVrmbayuLB9laQnK82vLPYhrfSWMzSsf13Zcp9NNTwhZ8y31v5nnAh07a
nJfEOv8ue7JJHVQyF/Jy9DvQYXqIFYCrnK4p8irWwwzP1AmBYg3D0nKqX02lsR7T0V2MlWvc23Ov
C1NniRgEMLC5WzWKhWtqfxLdUC9R8yk3Ga8QMfh13FJ58nn7yrLo15kCkNnuzpHZOPdDEDm3JffX
S7LHJuzgJsmPRA4mkXPPJiTF8Kt87PzoOXFwcVqoSQu6AJlsqZc9zj2pjS3VtAXfAvgUIqPsgsYy
X+VgdZkmc7JQ/eu0WU3bET47X0vfl77usdFtgM37lY7U5nypmwoofWHtPsfksEx3NG7HnvD0lcyW
jR+Abr/00a3jPKbNeW2YF5ONA1UG5AT1C4zSbiKnTU4udJOdMwKBm3uGkiTgFLgK5makgsHza6D6
E8L3RByA4DWx43j1UzdGAQtKeuwAyvwtT84QSF3xpOPmWDq+dVDy2Z1rwgAYihLEInOjhOZwxLR8
OOpayDfuoytCoQhAr3a8AB7ZXRK9eVjmoICctcCFf82xfNNapyMmFo2KpO1CLom/UumX+S0mNN5t
o6tPNuIdNzZuOreyGesYnUo92YNI5H+4jHVmhidcy3PhU7D29KeQU6EbFLX+Phfs7UpByCGJznGt
FqsJbsYXJxRIZWD05VuV8gVO7alrremuKATvLWPkA9fKkM6EQmn3mY1CVlrfI2NS7cuhz7etE2tP
VaH/lBkwEQ+U0bLXMPO6NW4KxsHOwpqTBtsxd5Xv1bu/yppcFE66WQSloqYoFg7I8U+iKHLkkwyK
7dQct4cez4/fE6cY+ZfSi5E1oI6zjRvruzKrlcjGnZVKrl151dUtbAVsov+IX3M9ONlbTKu/y1DE
GTu1cKmA8rGcrvdAPhF4lHHh9+d6aPFSrgvtroETvKpzP1nLLhQ07S7D3QYSZvntGpJX1TDiRM7b
cYjVGqY3+cTnDXhlW2S+eidT0OvgFsDubim7ckDNeCS4irGSixtjts3wDAbmJ5R9FMd31mxfj/XS
cC5dAfJubrixJSvsgbWVWjaFvpDDMtEYixsxoLQYOsHXMUxwD5MerI5b7lRv5KQKy71xdmAtpeVe
lvkdzKQZujeE1nBsi/C1pqp0skDHPvlFGKyMqc92ZTx1T9Ew2ts8c8RKjgpsCU566n+TgyW3x6Om
RN80FGtudcWOb8256dmUcfu3C2SFfg3Iq6EaxS4e+duWXW/Cqk9ehYNiHyeep3IRvHmA78ul2inc
4vUQHkEXWKc2fi3EGBxcdF0O9tzIq7/F/pYypC3Mwnha/d9ThxZdB6Hra+l+cDVGuHbl1cUnQQ7L
PufX714J2cfVdSBTqw4DYg2lq3n0ulasjuimucg9h4Nh4TWkuvk+7HLQbOhILwd1ynhns2Jl105l
dkBUNTvIq2kewaprYzpguD3NrleaivNY6bSIDQiR6meYZvOBXFYlzhFvCnz6CvEwauOTQgHxLXE0
Y90nM2+1p8th/KJNvRKiXRcc0MJJVjg0eQ9isrYNekGHam7iTIzFXvatXkV+qNX7TdTr0d6RXZmk
hbaPAvCcf7msavFs2Mm417SSWl9a+NTh+8QBboAhD281SC6UdYZpq+UfhrknQ9c82bVaK10qdlcc
iszd14XVPgNY7HZKNBOMarN708G8u7yIfOtBga4btVJmSRDjgc/9h4cbyLesyXlWhEN6R61poYo6
vJscH6K9qguxRJJjWgVBfLxUTZu5QirLnXHO6/+A6pfsyXjAFm0BZylf1oajLQ0bieEg8cfHXK2n
A3xd9LtV7zWOhuQWSId1GLG6XmCK1TxzuBBRvg0yarB0E+RYNhUsEDDwqbm03NHYpJKFpaqQKEXW
7LIx9M8yJq+yTHsJTA/T1BBQsTM/eqy5KU3PvbX84TnNenFzjeNc2R8V393KBFRm+32n429nVop3
H/iACmPU7zkoDPqFW/d4WM6k2iYKE8wBlDcI5bdIcpnOaioi+6hhI0CVwZ82PDDClRRYLnKjWqgh
BCZravQvow82Q3avo13nNkfZlaOyqzawbdrcTuJ/4VCUsCaEv7MUfVqFAlKn62Y9shkixrESymce
Gd+HyK1uNdEmL91u6Kf8xdZMZa3ymsyj9cfkgB+SyhOAU+EjmdPmKk3RUAy40Xtw5f0YoG6BN1mB
AyEOII7XWBcFjDToEa4LYrx2pQJGWFUWr539hN0DKhlWyv0vCM27IfZC6LiwxQOriL6A10Jod44F
QTCgv/1rVF7JWO4rMCAcqI+Jnvt8zHq/HIdp2LhYuKEqFuD4WYVThMOiQt/92Zn4RYXmVGGr1uj7
ptU2vm92zULGMrhLDepPXnXJkUHN0vR9R+If8b5yUHrECK8sFx3msVtjlhEo6uke/U6kG/1MxarJ
CU+Ah5J1gCv8UgnS6GTXClVz1dCimyaJOGAUVbcRmZo+TiK3Fyr1ie+eEq19xMP+9Rzj1AxeDM7A
NHmE8BNKF9I5tclmF1NEPMV6ni67JhQr7OVxUC2SwtqOVHZMXpRvxjQCQWbPzz6Xb8QNzHaMtt3x
3LuZ2I2RkUz9Ag5Pzy7LVG7jplFuByd8jUSM8czck/FQJPZNzM4Vf7wcX1DPih8AMyQoUuJVrw1g
aKa67JJl5D4ZaNjcVaI7B6ql7cISp9nEqtg8y8tPTZi/CI998zU0Trx5AhdzZmrDAbPs6bYOube4
sdJvLTVq43Xojvc1WhA38TwqU9hbccCnhmASWnDOjevscaA4cwQ6qhTHQhXqxvSENhHFtGbDzVK5
NwPFv8f2CUiIrn2VPRnPyshEcdXxl5hI+Jc0qxu6pVqKbivzurL2bzu4zdzM3UfTwlczDjNtY45+
8RqP7Sanwv49VPAPsCNzOiueV51gDytLub1POneR8G18q2exegOXo5s2zdoD3JPXQMF6KDMH41se
q/+PsvNabhvZ1vAToQo53JIUKZIKtsdpfIOabc8g54ynPx8WZEHD8eza56are4UGLUtg9wr/f24k
dZrOAECDDPmjjVKyU34VfNZiUztMlPU8J53V3c99acLAGYGXPBqfGtMExkvILyGMiS8tlR67NVfg
TUTCbtf9olfMJTeTJMTBxJ/yZfuunP3sLHnnSEufXG4l11xL+GKxO18/1TXppc6JwCZzx+Cyppu0
QP/NphP53Fad7RxsIJlORmVDm1INlO5pQ3aAkRL6SQ5kRBnbgoJN3fhqxsZ5ULL4R28Q5GqDLPlY
K8F0CijIPGfxHBxKi8uFsD2YBJg5iUMuc5G1zHLyqS9CWcsAlXN8Rz3Pc0XD+VSYbr0WTpmlWhwU
LY4P+bjgc03uMzBLPuCQfUtVxJjMl2EZZCaDZ0CcbMdhv1v5YiuNoGUHzY3QuA70bq3cr23Dizx3
Ftw6gAtGQSl4lW1m4iXyZQ9KBVxKBbtjuRxhsg5uKFVoomQtw7oO7QaWyaT9LljrFbgQ+U5fMK9W
7HWOIxedH+CLkB+9ffGrnp/dBNkh1S7TIYX64WBO4fDc180A3xQzKDa4+RudcieyoFJhd8jVaQJr
OhpOm6FYe2HxPW+S/HwjJ9L0WJm9eQq8+V1hl98aLW+5HAfGJ6fMvxVjEsEZIwyEHqRAcTCeANfU
n8mOWQcljIyP1BNQBQG+1WnoNfUYdDEsM+QXvsksp5F8nW2ycpMZDZB2lgK3bFdq771kfArsuvni
+eT6ewduM1kCxgJzbRIDp5ZZzReKKBZs0Kx/kqXhUxSVuJ+9NiufCeD9EJ/asHmH1a59ECPgGGOY
eXjdybLRut8yCu5DvVSe2lGP38WTmlEm0XyVlQx5k/tUAhrmfaD03iV3Te+SLoNHTpEvlv5EkwIJ
fMJcRy8ul8ITTftoLuRNrpEme9HmoWo95YH6Xlarw1PqNv3H0MuKO+jKhjsTErN3HSU5x4xu58kP
nykyelTU2DvVVPY/l8ugz1F4D+BesRvtLrF2BD3LZ0ONx3PTq1+FZ0NEVe5551QzvtlVWhwmMwLY
MqsqyvvU4SnVtIeGBP5vIur9CRhR1w0vXptGlJM80DeS6HeuWjUXGYC5t0/cpYFJyeOLW5dfhlrt
j1QJNStIPcgCgNRP2ae81DzgUsGtl4Evru4uAAWf98ZPWVnDM1wm+lmc5sVTlCXuQ+b/w510SX0g
Fsk1OYbhso3hNJbBVSnk2lXh3Owy/sOBb0BD1RtMrE4XoFoNROwQ3ex16ieln6CzYBzyQbzgEvoT
c+tG0Qf0SrtA1w9ZA4mZ3DDmJqr6B7l8yD1jNiqXN5Hd76aWuFqZJbvIyqd3lVPT9JfrBLxtGod3
UFCHj1aZ37eTE8E77vdf6pkT0ZpKLGaahq1UMb7YHF5Cs7Q+5bSBP0+68qeI1ZlAIOUSxt1sjtOd
lofxQV1i+DloX/c0i/4OKTnlNeES698UcFX9LiuRCxW4zMQLVObfZTVJMmAZNiUwKPtgau/h5Rwu
tEYPlzYIXmZaN75dev1AhD6OPrj17HjwBVBaBE3J17CeqnPq99O7sv9IDquH8Wg50dkR5WFzNfP1
O7l8m9nNx6bMgaEm8Fif4yogFVkYw7GjKIdvJjO+0KZ6pv4guA4gie5aWIHfFZ3/1aXR8iuVktOJ
phT+8FovAstfb3cwRYS0Jibt54qSDvKm0Ve38KbrGIYthct4eeAUHHqXQtopCj8acFocJn3sr/NY
kPNaZuoybLJtmda5V+62Nf6umeu7Wf9UNnn7nChlydd9lX1vRthMzWn8RjArvissl2IbNeFgx598
2ikmx1YKDuIm6D8mLZV1XQYi3qqF+PZDZns7UYpIG6KnJLWyJ58iJjhVrbiuTjS55/V7xW3bnW4A
FugOpEhlcKgrhDrY4ZlT9VdMpep3Ctc+Nmo7fCoKym7G2GlPjm7UF3+B3SrjH7NrJ59jxwv42puX
OpnK+GLM3XDKjNy7a7U4uvMAsDv0sxO8q4tDAyXgs914CSkze9KOidLm+27KwndOlyNU+/hLNSoF
YTwcZNBSU7lAKPB++Y/M7/KY77K6zi/enno6JfwADGNxGrL2j4Aio6tWm6fGXX6tJYUlw6tilt/+
0v+Z5Yo5YF1nPCS1Nadqfd+71o/1275syu88JzkPGjVqNHb8fVnll7YyG8Abc7qaHaW2Hq1lkFni
htajN2XqAfgZa58OczrvRLgZ9m52X4dUWYr8jYkH9POJ2skfaqxbgAuz1RuTXgOTv7Yz/bhpApMM
yjjzim3TudsRfAa8dizvxwLedlkZ/eQWh1VhmNgsxNsNFV1nXvjxw6Se2pXeknpqSC870DliMIxF
CPIUU5CexocxelhXoojM6QsgGZRuAd/FMT/p/iySq2NX9Y/QqQk6xc74wRm04eT7kXWeTLd49nl5
HYAsDr8ZTnMWnzSu3idlxd8bcLupn/xZdVNPotzvPySG+yMnlnIVkUV09cm13bOsJkgoPvg2MEBN
b0V31djE7yFCpQ5Xfa/XvX+nkZ89yNLmVLlTDCM5RwvNfPTIAd16nyzzcciVq9aaJ2X07zKjjr4M
8excrGbgr77su70XaNaFnDGkLOYYgmmncFLtKihTkuraazX518R99oGUuHhFn1/Ktj5aIHef/QyC
CVXzy7MG+OC+6OHeBsYEWg8gXSfvvrGjz5Pp1HfZktSkfraFcs51FsLyqKWyxoe4ablEyTAvN6Rt
ucmC5nkqk3DVaYvVv5reuFceOc0yXOIp4dVTnCfHU1ze4ATAkrspNvOHeA6LB5nlhUEOX9bUlxUP
3K3nq5NDS4eZ33pUDW7K1RdE+rNmKX8MdND3QfJdG1qN4v4peQ4qN7rWISiibWbnXyi2fJZbADB7
Xx1+1T5FcU6BaxD7Z4AI2ocanqqDlk79lyng7Q7SXPXoT0r/JbeCXdcP9qceqL7nrp9+FyvDbLz7
2AGFTpYWl+qDSzvPWZZ9QvGQo5XvJ6eli3HyVivSrfXRbkOYwgAsi4k6nu3WjJ/yKojulLmwPnEo
o+azHPM/x+ojX5nWX248fapqt/5aR+CeKWWWrt7qqBpnwjfxE8fMF+9aj1Le00GxeGcpkB6RvTPn
8kuSZ/FHmpWhk89i61hbfCFlM6ii9C7/p+xo/neq3nrSwJx8TIDIpqAORcNfpJoHxbfZUk1QOsv6
4ri1dz+OCd1Rqa4fqsnsn9OuV04Lei0BgKR8sJNCPXoUiLzPPN+AEVf3vzhJ/Z0qrOrPkLL3FZ1n
VMltdUZ0MYJpgVUpOCPb9TRc+9EZrgo3KBLB81lWFrVbIA4HZVztNpt1veoyIxmvomo0DeiZEIAA
Wa5Gsotfgo/QDDCe+D3c4DLw1xQ+2eOz4kb5oyw2cUhpwlM4gy7RZK5+ulGIMdxv+mH0KmfvLls6
VpWpZKOi8FwncQ+1sd5Gxp5vk0c4Ja3PQRE3D1FAx85EHPJzalTVvW30AM0uWg9Ir7synr2TaKO2
dncB74mraBvHhZDI1d81Xkd6OiyS+8Thl6aE4DZp9BBA+WNrAcpDaVDo3Hkt3aR5kvcPQVk/egBc
BfvOKPVn36MUpIred5oWEexgSCC6jEG3fFqtcqt8T3DQuUZ5Q/P2rACLqTRGfBZj8eUSBHB/a5rH
bReDJNbd0Ov2wYbiI+BVFOYnuCbKPRnA9pFcK/VHS4hpHlL3Dpr2+s4HyOA3B67ad1PQ35G+B7dv
ssiApYOrn8VY4ap3MVRQ9ErgCx/8kgZq8DJ+tE4Vnrd+CzkpL3LT5mcv8u3w/CrPhq6+erF7b8J4
cZVhbkLSOL9YBmasc+lxs91qZ7UG4EeL4bxN3zhuwtgt9Tuq7bKdbK4WoLdUsFkctgwC1yp7H49x
tt9SELf0zb9ei71kK9ZkhqzVzDzTfe+eiygg7QvF525YyLOsrvHq0zQ67U4bKFbRyOU++olGu5dM
xSjZjUGuU1lcp1ebix5t4C+AesFnnfqif+DngQo/0rBjQdoDBNtxA9DbPEVGw/58LEb+cEVRqzUs
iF6hnQtOu89d5HyS6q06afh6sMx1JbrXlegWSyn7AjV1tZTuz1fLOsrsOyosvDvpyYXw6X5qovFZ
+m+NdKiOnhF6B1HaWZZ9ABRLdOuwkL0aOnCp0qpr+z1cuXb0myjFJ3GgOMo9M7/CNfqNl+tvXWIo
FPY3LwNHO4LkzaOIc8W3VeLRmrqL/bY5ipleGEANiR604eHYQrzN0Qmw8r8HZG7XbwI0opJ1voRy
eqH8fqOXKe0e/gtGutUCMUYoqgKvEuB48lKxxXUm0mzAZfrsCrcV0RSZelFGgkqdltJc0t9Oa7eg
rZBxh5a11hf48VcAIYES2pbmgkW0IRApGsVUaRI6ezERY6rZfGoG/ekgbd0GXGvvDPP72p4nK7X8
vnVpS34nKH6s2ITWi7W0bP/N/0bCHmv/n+xIWqHTXGAw1N49Rk7rUNpgOBQrMOuSyH3s4RPMgzS7
bPKhsrp5N+jdcDTUZNxtxtsG2rLL4kv8JKOC4ufGude5O1Mlypk5mf8EbUC5J5tFk/eyzNuRYsxl
lnmTel/byZ90usEkILIU1HtqhUOYZINoSGBMCYOnoDPVDym8Wzsu8eD2V4n2oV4UoVo91MtKLFxz
0g9p7gOEtTjIQEpjV3bksvsxdfd12o9rEMRu9E9JAC95UYYlFQeZ3t+plVEdXBVe7x21OmAlevWZ
JAUh3kIfj71fUZgl2DTrlJ9NvCLbCHTNLYqNCG+QbgTexqaZaV90NKq1+6CkHwtcyJYXS2EsGIk/
V7M728PBCWgiCMk4ru+VtDHvuFpaF3mF/ArO04undt9SkHmQl87NO0hkMymmex8uN1lhWt53NuUF
08EJ9WT3BgdUvOfpnUHF0oNY/2pTkG61XTL13vqubOSFKIbJAiZKV8AFhKNHKHXpyXOSp63AfhEV
i2iNoS/LUBmSJzUDUNKP4pb2+KR9mNrmx5rf0/L5vtN061nSeybfJQdQCbmL59Q5k0bxnuelHimb
qFPLtU8i2cS22XnHmN4B0JEwlSFrpz9mVXFPUoCfLP/3Kpwed7KUwn2ZybCW56dBRfQf/vE3Msgb
P9WKqXEeDMonkMM4CNj8/ssyLNLjGvR/Xa45Aod22FOgjoAxtvyvTaYSf5DBCs0GdBFYGtKFSE9k
No06plcnT7IKDbiM6T0+00jhP3nFGPO3QkM5R2AB3uRrX70aBi1Z8kv1unTSzj/0gEHtYfYOn2Uw
piB6TgJCwoWjW8cbRZ6G2TE0yHvdKAbQTwhhkMV43Umhe2nnjRB+SXxKAlp2015IuM8XWWUSB5A4
losiJgFzLobvqe5XjzIQWanXmSwDtfteKJTD3MhlmZlq9QgbO41wA5Xbv/KvpyLeTwkRHcqGgv1y
DPnu+JC6jOn0ewbXzJ2mg/lE83X6TnPy/9nC9SGcKazhXRm4kP6Z1KfA/dMf+6YdLr6u7sq8pdcr
HlNS7DUYo+aCmyCDVVvGtW6tg0p3wyoSOWCxPX50lteaUj6sy83NLq2vfmfQ4PJ3N23BXQA3PqHg
01LvNofNrjCD8m4gm7EXrSgazX3nUjh53iBbi8EmS53FlxXZdVlalR9d1jeRQLYGC74r19ZVkUmD
mchE63smsL/l3oNBgyrGCk7RUH+s7VZ7rLPWmHZzBboYGLh7qC6QLQod7NVpJ2ut18JTNkLGXfUE
jw+ily1MVTX2tRvTUbg4yjAWaTQtcDdfw7mo+RphM1GsO67rcq9xgLkzqtE7a+0YfLBd/6NbDunv
hQnBoj6OBRVUUfr7BO2yRrKFOGQUP/AuJEcLUcAxU8v0VBVBsy/aUblC62J/mQFAX8AzQcZVgCs2
Pndm/n50KEzVoxhugbSaz25eRTuRyeCHavvOBJq2BVJglWu2/90bSBKKgTa1B9dyLRpQCCO5Eksq
Qhq1Fmr0TSYzAv/EkqSgVdbWYui71ovhTaXrjbMYy646wcIz3IQnCdflW4Buyv4Y+jGmWZpAsygl
hCfLn7o12rdZpNofY0Vpu5hvYnFEJ/ttun/uN6g5uQQjP2mm+xIYleioLBPViYKDTP3WOfqNH55H
SlGr4xZG/ZXfprVU962bNSbcXkTd1gYtbjL1zWi8c8l/7MraJbpPa2r9MC0D+Af1Q1SWCGVtJsQV
qMMsjmIj6s1QlutgKxCehcZxJGZKUJtBD4ponQEt/g/Z/2oXBjDTczA9yXZB6/6YHcs9UtGSPXYN
B4edTGUwKSQstAwSNtvLHje5zEQ21z7n7yy4F9Gtv5i0kQ18P+lLEnI8Y/OV2SCP5Di1S2NTvVrc
OUiFgV3nTvOhMlKuCpQGAmHCjMIVr9jJVAayCmCsAB5cLNpN/ktj2cZbCshEve36rzI9MMKdGlEL
txmLr3gUhpZdrP47h1BV2QN5M1+hkdtxE+0vupSAwWM/X9NSm8uzTMVG51v+YFVU4NQD5Aq04Kbq
dVVDDLajgba4W5qyL87gG5dK194Oxd+Xor2RbW6yi5jcyNIOskUrzkAnWp6h+nSS7371zG1rxa2L
O7ALhp2zoGBYinEfZCCuV62bP1HlsUApLPVi1ayvireyxaZrrPumGV1AQBezRSQ7yWxRauEIkg6k
SX1CCGjoPQLTid1GCxJtcq1ivXmZpsE4A4VdLrlGI6SHtIFtt1WBF1eVCfj+sFA0ynZyh+v2OE4n
20j/A8o0GqPmpGwtw4tlEyo0FYX13eojesfMQXZeEPPk8ynRbNPW09rAzPzzg4sWdEQbYFD+RTKY
04I5YlJYQT0/mnW9/Yu3HW81qRJnu5h64COI1e21bhzgaAdYvmUWl4pe7mS9TkU627FZ7jZ7eB9/
tFacHkUr8tVE1vUAGcV+nS6706/QXkc3Pk/TGF1gkQ4OgetXh3EJefSjRxOhIjGOWtMhGiaRJ5qu
7gE1XCIgsgStcTq7KUfxRV5EdJOAnHlXaYN13QbLt6hW75MvFMMEpxv5vy4pcbeu4iomHv4hBWyr
/yZXPAf8CJ0u2WFOgMWOzJ7fAceqT3XdU06rhzBf0ffuHSJ+goc3Qo3Uw31qAjIuNpBHxc/GMujk
Fh+DseL6ubBmLSJbcdVrkOSn9X3uVhb5IjJO++21DRxXs77zRbZ+G8jUo5XyMMVKvL/5cpgLLnNa
0VcHYW83eAB4AJW988gKX8CFGjlUzCM5H2jdLc6L+UHWVBW4u6JL4rt4UYvsjVrMRzUoT2k8fhNt
3lC9UoImKthM+QLaJDPqOuGVA5oHhKYZ+sk9WIs8RHOKhFMTrT47MZNBEJ3oJcv3rqmHh1TRqASl
IwTKDk0JrjKbdT24kt9awEsXzZtp4eYxZb7iJQ5KYDa7RqVdO3ZodjCXxokFbmadiWzOIv8y0np+
Iw8Xh82rHI2MJrIU3Pi/K8Rk853IjZAX6Mu77WGDVcb3NCF/k5qfRl3ScPbwVeqDaHQZ4OBaZGox
fxWLWWqGXu3+VSYbhEuVETHdN3uKw5SC7jFpMRxXwKFx7Js/tuo0AFqo/iVd0jCk+Mc+GeajGpbR
Vx8Eh12pEV0m8JBTPBAemjyJvypBYF7CrrGJBcTKp7744qULEwGXh2UMOR75y0Afwp9qkxp3slpt
HPKK1l4E22CLo6xJ9L94b2qRrZtvNkriu+tjNlkMHsNJoZlfRFbdav7d+lhIL9V8t85FmSpdfz9B
+6uUDgRkgddpV2MJEctMBth+vsHAMx9FPtjFT7s3Lv+Yvjqt9uJq/X3f7TFvbOSJrWd9I1VFGe3y
cd7s/UuX1XvsgoAWxd90h+IrRRk/5rUePIbk6PZuppe/g5tDAt3WrAdzzO2PNFnfizz3FfrV3dE9
QNhDLdC3AVoTuoYprHa4sC/IKuXvfuy+q1yAcYFzaJ7UCrZgkdtNB+dvOQxXq/ktdYzkoOSxepHB
hezzEmXjkO1u16LaLDd1AsjHi89ms+6xrcXcMaLxZePNfdsy2J77xrxKAncf0sGwD/TRga0ldun3
NPJDYDcWqOXIZCgn27kMbtXBFLkIZS2zetHILNTgtLr1EY0MZtsB07Gt/31LsYGZhWoilXDJ5rc9
ddvmzVPlo9zYrOrZ9voziTc4Qjv9ktq6fjG5ahl7mbaqbmewBRZOthqIVb5YiX5byqxSFf0iMxlW
P7H2tfFgdo1xL24iagDc4Cr86iJCp7FqquzgNVQpwvSUkJDTMshMKjFlVliVdtmWq3UphZubjy97
rLpb220/2Wpbbu7ObJyqvg6ou6Y+dDMLdJssvmP2+4lymmI3EC0lFTc00dWPlRKg716LrvYyiFCL
xqrYgXoLyr4IdKLJx9zsv73x3Hyo0zFeDNf93+xc0qV4pTTFoMRl/NoGpLYap3rHn3PxSE9x8ZjV
fE3utnXOHylxw0g5brI3NrIDbD3rDmLiSYmGTGWYfYpleav4MKDwgLTp/oTvtzq5bZM+ktWjUWhp
ApRlr81zeyDpmD4aNd/2Y3aWhbZIJsfleCt2tHtn9CIaCgjI5cQxGbVKWRVom7q7awu1eBwjQtWD
NVr77YPLbP308lmW8IWbGg/bh33z4f2cUso4aq39G+HUVFV3yLPTNEz6gw7JT5OPQ1Ue6aP1D2Q/
p2tWdxDmylQGCqKna7EJZS2aXRkb43UzuvGR5eoIJva0GorQMIKy2r1xfyO92WT1D7SOkIzaf9WB
bjwZS09PMlOjIYO5FA1awACtilLIOGsAjN4IxbBdZDeKTSYm2/5hqt21M10FpePmFEsw2PX8MtCL
HEBIvqwJ9c80LUFh7VdZsdpMWU/pxmYOUOV4aG0t2etyTvvlaY1+voC3+UTDzXLOk2Nc1/0NonNb
0gxnnQne2+b9kENxUZPCgV3bT/hdsPGWaTC0HA37EpjTvE5XG2KYCTSjP61ltrqYwHs3u8W6SeMX
69sdo6wq4Yam5VJs3CSr6PhbtgRoeqQJr/3k2R2NYblGSWxUAyQc9M4MvWjphU9z1817PaXDNDRA
U90lWTE/9FNgWUciLS2BWpPmisCGe36Ece4h60Ks1LolVTn0n9dNRNPmVnfJjXFBiWRjeYYoyux3
E7QdAMOWXaKFpW9Kq3NsjwAcLEPvGQmVcVRuN5AstDsRvplqTach9emc0VSi84tPURQv3gk3MYAB
ews6gUVojE8c97SrmInyxX9x2x5qwpt23wbJVZxWf7G+2b5vwYiG3eBIoSDZ9Gwu9QsUuHyj/H0g
maBfaguCa1FUmfvT+r+7iJYKKJNvHfFZ57Ldm51W6ZiYV9vptZOxvMiLtOXF3izveFnLbBs2mSPf
AKJZfTaVtWw0eaVLDVC22+S/2kZk/4PJm8f9ahs3BWV16JK/RPnG+NfTX21x66nKt5lI6yGF537o
Un6Zfv5g/v0H9eaRQ02nbO6Wzi5PQVyh87m7WBBqpCAXAidhvw70oSDc1mI59YRNdjIVd1FHOvD+
63ayFrXMtkds+7zZ9+aJYnMju3mU1pXO0apBeFg+5/YR/vWRYrJ+QHF58/Ttceu//+ZRDZl6MAbU
xgyinaGY1T0kxfbVXuINszr2Z9saAI9gtQ1GpNEeJWsxbl891D5C83e/1VqdCcMfV/0qESvH6Nfd
Az0v6h2XBGpAfC26W3+VA43Tj0xlKJbDSbUMuvyOyHqWI9Kmp84uvNNTiMdv9yjaqAmPIq21wrL3
m5PM1p1k0zf79xTA2LBg7Y3KoZYwJjslQ2VrL7P/LtOqEOBNsTFG/39y+V+3vrG7Wf6/PuWN781y
20qFw28fRap6sOPgSKCbdme1Bxwrs/i2AJy6AKYt31EBDIK2F9MbL1OxScCmup8H7+OcAHq166eU
lPbiLINtQSbcNMA+bbJ1V3LRPUxVunuQvZTA0SEwkic0+V+EpPJDHkH2sJweZWiW891aCcwxrKYO
R/9TZN2iqGLOPAfL+g/HZusaGxENucQ0t0Zfe4nt1nPvk0UCI2JRioUqAd4GDJMHG4WYiUJmgqws
Xn/fcm0jflUMXT6fjCH7Dj4KAd1l0BK1OTaN/RXYf3hwlJzArijKfOijozQZrFJDCdPVR/R+dfUr
SI66ygh/I96qnEelnxZoYdCjQss5JaBanABMyh46AlYPgVIRk0yzHcV2/C6LTLR01b2YiGxVD46X
3PmDre/ExpsUaFe3zcRnW4rjPJf/aZLUPYo8UQlCdQZF3kPsUKFoeGn3ZJEu68q5vKqArj+5VJI9
iTxohv5BAa37Ri5K1XIhZIugn9ocaqe3tAWqVT80NJwcVsNlU8eyLmoQggj895zRli66ySPJ0jVB
uaXmC2Be8kub7ZZuutnOyvJnuAjbU9iX1RWq5grupZ+z0Q5Ai4IM6aNdZf5RtGK3mbyRtRyDXWiE
jVEz6WdtlKOu9/66VNvAehaFXTQZSOL5dJTlpjAq8zykevCwiVQnnh9cKB1Ji+6SQnMvEgCTmQwS
qPKWaJXMNsWNXWC6MwCfi6HY3Lhs22y7ckAJSQCGJU0G0k5uuEp5FD7mAeisx9LWADAaIIbXfQAp
KLt77io9JeKQD0el88xLUlGgoxe0X+1kKgMcHdSlvg5iSDXSi2zzK2qIZep6DPciyxWyYrtNve1F
b/VPjexD/UFxKaNzzVfAVQZ/KUuw3fRlKTLd0OtjMUx/aZNh1cCoYSKKze5Xsle3/267PpGwN1+w
y3OhrusOXhO5R4F1D7KyfSjz4LusBP2drpRnGzw/ECrBfc+4PXITV8MVKD6hCeEd3e6rt9gHGtWj
qmKNF3Goqjg6V3ELNkliz7+lM7x2TlqeoLBL3vv00z5Hvk48nA6l38GrNfZN0PCx4NP55NZAAwy5
9nuSuNOxN0GpEjNuBruiGOsvZtN21FkdNKuHbvu1X0cSzUU0EbgU4RAaP3PJb9LK1AsHBzVTq70Y
vdH8Y8o95+w3dnC2IFp5kMF4nelaE7U7CqbhcA0ou1gU2qC3KbhUr1MnayEcKF1134Jl0u6Cmqvm
G71MQ/ohLpC670PdCtudyKpg5nQq5mrFl58IZzrUd3qnlQAPsM9qo3bpfLaGuqLOHWbCR6/yqESJ
dH5XF7yrvLejI1U+9gpwJbIV8CqxUv+BtgERyXADekWXSAzfLu2vbxCy/j+buiSQ1UOrhX/0Xkb5
ljkMn/I2La6V74WQEy5TGWqbv+o366Tviis5s3YP5zFV6a+GopBl6QPRlNKvsPaL2Ong0Se4dI1Q
cBTT/lb9oViV5Z3LBRSvrUaD/q7Zhy20jKPVMF80k6U7tGPT2PUg3jK4dJ5WVOefZsHbE0PZJwZr
8qhBV7pbqUhmITNZhpXhZE4bgn/Ca1I6dI+BNp7TDoReuEpWtaxX7hMxf3GVXV4ZUsQeSI2ftCn/
xd52wPlLLbB5tHq8yGBavUd7SUOtNYWZScaPatHZjfpisJmKDIIELDebdb2QTGoDyF7rdtTnvXh7
lm6Yd6vRv+5584htuX4gAAxHcAY7FaaU4ZzLlXm5HstMhkEu09s6eVU3yxW6lpvwppZZuuwjM1CJ
uFxP6R9AbBnr/uImym2rGy9ZbibxDLWCUnQwjXotwbWl5EDVy/kqxQYyc6KIqJZtat7JVrvHG5Nk
svuX8gUj0wdlv27ULvUMczeZuyYGGS02Qos/aq3vwNBYVG9t5SnD7+64pKrlY4iJbLF9jGnKbGBx
FmcRTjEQopEZUdwtm4vw5sMZVqbf1RXIB7WVh8ZdGcWAwptwaTxnjd1efC+Ohh8ipU2I2nLDokvS
tNPxAIV4qwfPoqMuq7toZu+dJ6UJ+4wyKlBvLn5ZGY8RJRCPbQlUTklj9ErgolAdCfQWA6BlYM/q
+qOQtURC77LadKERQqvKa2sILDioo/gCPvLOIoRc7gxHb65wNDRXbZlty1u12ERaOsLoZESU0apk
9m7fM3Hcf0kCB4Lr5TWzvWHevJkyeR/pVlDuNr1nlJ/Arc9OYKUHDyBpBw8yu1lGKd+5cdvNd2nk
Q6+w2cjMH8gxHjYfjwJXc5pA/WDT1aPjzIPf5j1wlLuW033bDuqFTJ8KSEOrnBrPPMlK5P2rcpPJ
7FdL4rQAu23qX9ncyGT/7RNsvv9dtn4srYPTwVApMKUMBaZJieZKIFfCvJQbgQiiPolEBokVx/mV
Ttl5FW8BYDZxIYV56ouaegGtvsgtwUkjWiGh2d4pcsPY7iLb5eLmrtGSCdylOYfKNxeZNzeX7WJT
u6FxddWjSGTQkxS8MvDcnIiL2E0wPIyz+pxXCd26/xJ4FweJ0PN24bVFM8NJ/uGpVXzyR8Db5N9r
VgPJ8iqsV9n28xHtq63It5/pq3wTwSZan/QOgijA9NWrnkLXu1+nlRpUZ5kObfoQAmdzPzr1SE/R
Yjk6laXswdinVKPyf0r9cpkClWHvjakY1p1CGwDacSnAEk84iqPqTGRyYbif/Xtu+/EH+IoVsJHT
7n5caqxF1hntXVLU6bOsksaKHlPFf5IV1NvlY9jTO+9NziPd086jzEzFmC7QM7Or5zzCdvwid9Oe
ZgktLWBQVvfOe89QSe0sFMRZR3XroEztg7YseeN+MHUnfafDhvRZs9RdWtvdR00f/d+CUIVTAaO0
TeG4UcZP4pIOTvCgJbPBhQol9T3grQ5jfRCt6c/3bke/fwGyY7/TGtd5AEnBebBjbqRRTDsDCxFb
tt2+tRBNRxUYyDJ+f7e5imLzk5luKcV9llgfZGUvm25mN7Za4kDqo7v3N1uakXZJTEi6KjkyOrny
OEcgwVgVnVkh4Kj5IpJh0CC9NygOOIotUKb0C8kUqGHSU20D8sp4NIy4fXYjB7gIL6zew2Ib+l24
bxV4sy21+iMJZg1qifcZ7GHWyQ3d9pilIBzSWTA9yZCCpAQTWkLMu9Mb7aRM3XQdCu0C7rr12S7q
c6D6xQewZvhj6KBij+zPbhpaz92sfRYbhTLAqzKFEKb3mvV5dL3y1Jo6pVPLDvCfUtjbKv69aqnP
YzAn53xJiMgAXlUCnpj2oPI9ei+iQfIzNybU8L94iCK05ofScTo4317letSD6WwTgLTUvqaPscit
R9fmT6wGgKJPzeawAgBId3+rt/e2rw8PAgLQLEgAaZW79xO9S+AyLpgAIsxcQM5Nl874DRnAyGfn
sdAMeKYK9UQ5IITlUUFNN/0PyVWGcpn5aV3pULhAwWpnSrBvRwqhqu+TY4HwSg7IdWedA6WnX+ma
6oKDTONlLTNRN07oQuEoRgVXySTVlN0boRhtPlbVQ4x3u87N4GNj5MVp2/fmWV0de+cqM/ZTmxT/
x9iVbTmKK9svYi2EGF+N8ex0Tl3TC6uquluAmGf4+rsVZCXZPtXn3BctKRSSnYONFLFj72lnJsMU
TNLDISQdUQWN70Xkg5ZE6KCxI4fYVwYsEXL5uCeiO3cFP92PlymyfljwoUtTtNRiUx2AAyHafNjv
w/oGhPBvL8jTwIJUAEDj4fyhadTjeXSMPgO4HDNv49/5/LL9dxcTKj3L/v/dzwstYFKW1wT9wNYz
oJHzu7dAGxYMzLM8DV9446S7NM74wUa8K3Bjy/J1XIQBzHMfyth6oxSOVJlOn+YMxUzgwmr76JCm
ZgYvVOxRmR71IC6NGiDqSslRypbsLUU4H7vtU4XykCuNWNXHRzyRgBtTk+8evDD/Gs1h3qKKOzqv
TJzUI5sBNA8ofN6n+6p7SUoT98a+nc5uIafz3JqW34UH0SByheKktttQl7Xx1TV76wBKZhGfoErT
orY7L7a1Uq2a4qY7Gdzb0GhtTCWO9a9DmsD/ICgy0x4Iw1jVRIGHAiSHI5RaG44q+sE523k2Xo2+
FSdUPJ97nBxvepmJW1qNxt4cdFwC3m3U06BYA9Hry505N9woYCnIkaimcqm0LNrB9rMRFbvLmMox
oXQGBKGq4STPUTS7yMMZHcTU3TG0gAlHTvpqAJgIPlvVXcZ42av17YNZKinmWDXkkOJg72SGdVxN
5EGTZDNKrYRgZcGAPPu1LU20VRtd6lR8spPviHehMswV3o3PLNxqIW7eXjc54LEddF8OaRs4adtx
1NV7zoNeosprLL0Ljcgv7uPkABItbwtaOm/fjv18qswUL3DItBbJgmaudDz5cHZKmeUGTOk8pEpS
gyYG1oa+ZYZQbIkidk7Kip2pZ6O0BN+yZhysNpqI0wJ/JUktGTJn3LeleTLN0Yb+VAMq9L0mPPtR
zNBG2LhF+imMXHEmGxQVbADNUMGKANbWsXUW9ESq4tgIUBihzVA2NUAOzUa+CLyAjoUPEWoc8Umc
QL1wrd09ks3Q6J7n6TO03P41UfQhR0Q+H8ZyhNq1f7cSnJ1ymxZcQOUOtBaAIOcXzZDFDmXKEsiN
XzaaqMEF0QKQDx9qrLguLpwJIG3G9DAMYVhteAgS6Im6THXNkoN9fQSpocJsNc2MKzp110YqiBYi
qMBpKR8a8glkAZ0HgJDbD+ZmcKMU3wki8XFm5H6RCvy53xsO6irkyd/H1ONeMZ/ADYBDYmP8mi6h
uBOX3DpEjDcnTUcjgWkHMYXWNacJP96JeouR5smTjJEbo+p16d4tJ6eYdlr9aTt8yrH9+nIi2ukF
gvRhLYcTJceoR38W6kXvecF14l9t5FK4ffSWF7xbsg5/67i+/G+nReN6fmVWLsC9HjtoDhAqAjqe
Pv2ZTLMqnIC6FSHv1j/oBy/6Y9JMTRC6346R/MN/BU1lBNdT/waI5lTcX8d2BHAJzk3HxZsmFp+7
hbncNWHinAc7a6D2Ad0FwcUBGOWRf34falLE7bPGzG9GWKNYx9ITBB1dIMIc7iG+gKbXUS2xjEUe
hYtxig1Q044SIZywwWNwdc/Bb1EvY61O4ESLFn+jT8ydO1Tf8zr026mD3DUq3PsNVwT4S7dqIZ5g
g5MoBZ/hkUYaklWXyZWsh/o2umRM+lL6jjeE2zHUqh1oGtMOOcwh1Hwq6qRyTurl+PPtrBFaeOvE
Wgq6zq4EZ5BnKQ+945TgH4Z86jh2VRDp7viYMS9EHB8lgXlogG3Mnj4Tc/DQhBYK6RSdMAOpD0MJ
y6Uuyl82fDOjtrVDPQiRDfPI/Om2dbkDonc4jYoerVcN9ch2N1xdNAN7oyIG6wzFo7busNpEk176
ev4EIeTuArYZyEkqxZFmGOMfcda+Tr05vtpg99t1feL4YGwvwHejfR3wrD2DmBGAgKQA+jFRCiE0
Xhvymd4dTcjsglolGf2qKqKnvY7HyxN1HX2OnlBxcETlOxLEatZTprhu/sSTP2vrYo9DPPeeW9uF
9BviaE3BDYCdktrZgc1eBlWEqDUeNaDaXO7bSSi2UZOhnJiu13QzxyEJgupv93N1VV/mvDMK8OuF
TJNOAPTwX48BZqPvuZFWhzv7QrS5+t2dHojW4W4J2bp4n7ccdHQOzw2fF9V0Au9IiVOkmCfQSOQV
otHKSmNbGZd5Mq5NFoOdZvFc5snVofXOZI4HWVtbstFGEypTIEGqtqMxbfThPdCMbtWmP+mQL0bw
vm1moA1U9tJW4Oi2bt56qy00s27rMk1Hahj3eVB/wQdMnprp05oPVhovU+TFzAQLwgyHThwvtIC7
7JvtesneqNz6AuyBb2goDEbiGxicShxzwA5oVDuOBsaGSss31G21fKcxMZ5dyNhIAAYuuPW4YO/H
0YiahDOl7jbqWxqGedzzTVKb3jmWgNWr09JycEKqChjVYnJ8CexNZgPiioxJ9UhN6nrxbsxBD77a
8gLo3HwEjFg3bmQ2ys995HWXsQGBiD0LN4ih7wFY7NBcEQVtrjRBPbIhkzECQ+7iUwWPOzejHccR
wg79ftDSBygo2nuhyjhiquUIU7B4NdkzDn41tvi9PdfSCZlt5QtGe3yA8J9OI2poI7UH2aFb1/tZ
05nbRgvFBRz0bEaBrYfcgzU9kw1AMK25UjcsbGiey/zUdFA8MjPEmamhYZ2DKgWHsB9LpiB3gOVT
eYnKboEJbxdEnzJQiuHDGJLRxmkZL760jHYZ8gnPUfA1ztteC3+mpv0l6yT7BAb38lzpZuxHJdc/
9fro7menSgLpdt9M8Fhf8g6MfyP7gw8oGqdBCXI35OvDP2jUgEjrWSblvHPaAWFm5U42MWoaqGKS
5iD04tUG6gXS8xNEJyXLNiEEAo80JDVFsHNlmzxmbzYiiYA21Ztt5YyYCuu5kE4PZgMG8Esm6nOn
uER7xQ9nE5XoOqZpmvmdzSu6qly2kNrAUHdv9L5HRKXrmmXLfx/TTAmtZ8cQR9MYoELQaBJsxboI
+ipptsu4cpwYAtfchmSwmnc1VLUN8mZYLqKuSXiLUASCUoJI8lNCXUsVkNKYmmVYKwamD2PlTsMP
y5lm2AeUoG5XPwjZoiqnDp9DzdQD1iGXtOTq/4kO+J3NpHR+nmh60GRNtSEEwL2jXczbuQYNiGeZ
UJ9E5j3HaRN6KD51PcXRh/IZKJTQOHZ5fnI1l8/BB9fJHcytB7YYv00YtFukPmyrMjc/2QhDBROu
b7saxFiPAmG/J0hciE3qARTN6yZ5oiYbZm1Thba5X21aFZVbDpmpIJ8iZwt8qQdhDyu8WbFWocQ9
ClpbajcyUQOOqDYARQD41gbhQt9BOU8meyxcUPaRs+Xl/cG0PWcz9pW+AXlNfylVtK9JtQvL7O6J
lU7xaUb0VYUE23kA326kP9k0cvL05OXhH5mwA5Nb06Ut1IHpQ1eIsAb+uQs3teuGJygSzhfGK9hw
ypsvnmrInYb1oH0dnQ6E2+/2DzsueyUdKHisxgEkmva+22fxd8A/ESRDjJDf+rYWfzLQ686ahj9N
itK+1Wd9Lx9e2HgANxly4vTDrW8ttWW2l+DZRLxxuNaTM207fTRQMCJBd0PGdQYqP4ZvURxjwMF3
aA2+A9Nk+4hoRHtsbBZtwJHOPGDgYLSH4ZRnvL3EXtE+4vLdPjYZnkjAlBdbslHDs3h+KCNnWVQy
HDQ34wAyeAH09371aycdIsZiiDYxCFMf14n1dd7tTpb/43XUhJYD01SDGAMF1wOi+nn4Vw5F45dE
Y9PBjuS4n3nU/zG15is4eLKfWef81iEBb7PlgtVSz/107O0/RYx0PVgrxattTvE+mgWIj6uB3ZwQ
sm/NyPVNlIISwopVLNtFdKqro3YXZ80PGq12GlIThSVqLqiL4HqxLe0QREmK1yucnGFbR5nma3qN
IP3K8+VB3v7kmhYK4//B/0UeZJuN6WYYxXQ0i7zwccZIdhRIpuAyqnMA0bEgujSDdZZMRRRXJyOx
P5FpDU6jGjn3mcuRClOxapoVRajfmsFfwtWjA8YDFYf7J2UnDau5/qpKuZGe/cXsSTSc65B6d0tX
m1pfpyAKW01j7IT7SENqVmkoZ8ZsKZ3d7UL6M2ah9TAM3f1wIf0JoflLzvToM5O5PbOYP1M2olai
vqXEAeo+QxEn/GVI+XCMTZQDLQmMNk2RoNVwqJnAGWKDAWaJAOZ5JIN0dAvAAPAZk2CE2uZ9OkFX
ARgfQzUhB5cKjvCgPVbDFfxDQ4IBWU2y7+0quQABqN8iC8SFTQWaVRpOzsxu1Mt7SNhYCG06omQ3
TzV52XjAINVT4/lxFIOMGOjXEhgE1CXz4tw0gEOiVPpVz5l41fJRPkSsesbXbrSYhro4ygLKdAhw
1X7cF3YAofnhMtrQXiR1xUimkNBKgcVUWo1kp0YChQD1M5xnwZJ+4tnQbXhsDuexLz7994QxJZYn
VchWlW3k60XRbD/wrKw6gpMDQVA3y+YtkbQQuwo1EszDe5xOv4iiylEQgTD1nEVIMf9z+MGmgZ5Y
aDnfko0aOQxy57kDSNHVwXlIUnV6rofAQo0vikpwXKYJZOK8m6f7vR2ByN9rJGikoES1Nm1cB15k
g+3y3W5pELaquBKHHiFhfTdRN0q7qgOcgyacNGr3ueYMG68eqpsJOujAdgCVCg1Zgcg+dqpbUqZs
F/e5tviQo+s0VYBq5AmPvkl/nvO09auunoNaPcTqUugXFteo21nH1OtGYJKbHvKbM03bugH39zVG
Gf0cJp7v6LroFiaDhEIWdyjqRY4NRwbLlyrubBomMgl0TZzqzjtE+rS1EC09iWgYT/y9R0OaINsQ
twAvrWOaXpesO6w26rUSOkS6/tedefW/e0V9iKblrdCKddm6AozIv97KnQ8Nf/ceyWa4nX3U6xuX
Hn5Q1eh9V2+gxGyHuISOus+Y3vpQt0TCGNoGL1Fe4Kt3ZPWmjPT5hWy1aYCoSpOod2z0l2EG9XLj
TOWOJnWRp5u6d8Gprenpi2TNN9Ym03cXB65NA9KjG7j5dMBwLmZm6AB0lj9ms9MOnA0R2Bh+NUNo
dKg6QyXbaqNexHv7YJjhz9UuSie6maXrPSB6AHGxgxJaAAVPHD5qVhs+tkOvgSVEZ8gIGxzd2ikD
PGPZthStqaEkJBsOdpGBAUO500JIiU6XOo8vObmQTSnOZfioDYn7R55k6YFCzWskOn6PSVsuvoJ7
A/xDKiJNdnJLSgmuZhpnhaJttoRr4XgHrtixTUPUCgJOLPQof6SmBbHviafNJ28yssVEdlNdSEzE
6g8hHnIgUQRtAZRm8k8pa/LH1E7G05DjN4wKHxQYOmN9wjcq4PKoNj+nk/cjmcqs8M0eINB1tpgg
SdY5buCEFY6tEG8GrxNJB6+NZ4YxUpqIxa22SP32B/WVUORasr2baHI8jRoz/ET2YeTRzqwkABDv
p471dAEZGQlO4ya1t2kF3Dv5lIYzLseTyWbzbg7jr90UZeepglwWVDXqZDNGxhQIEpWjqZHkHVql
IterBh+nCygqgXpP1Bc2qOEfHAU8yB1TgLc5jq5Qg+vEXk1UVogEN0tasV+n3RR6tk16Kw3QTszg
zrC33C7H8xyVe0vUHnTjOpykPNOqtjZSomBVtI35oZjLQz7hvjl1fLS3OtIFB2cACJCGeRHpD2wA
9SiEZfNdO8w9RIjVOmrMY+dY/cMHc4LgJuDeg89ZkR7xV5hu+OxGW1Bzgi5At64TK8K/xNDg/Y/2
t9AtRj/pLTw4oC62+UAHTl3iCk9bEC+HFpQGfjtNRiIP73sE+UIhdzzPts70zTXL+ZOsQheptKw8
WoWmP1tGCQqKGXxwU5QWvtPEqp61mzrAqkAG3pr6ZURN2KWNY4awhwHufS/F37uvXBBmRQCitLYp
NiM4MXZel/WXynWBiVUTi4+jjDTT2W1xcj2OUBNMq51W/M4GrTjQyVXgIvh/ONNL4utgO41Rdbp7
K+tLUE/rgHV1jfov1vQQHoxs7TXWxw0HY+E5GYvslYPLLfCaXA8M4GdfZ0/ElzFnOOUYpQ36xmlj
I772Yt9MfRPHjnHQNCG/JJUGQDEEmmzkj3aQ2P1ghxrxAJCUlwM5bqbl5zlrIVrbRKARhNDGHgH3
+oA78qdlyNw2PzczVNOTOfsJlZmNUBIyJmBZKvbtnZ24B+NRyWdopoEfcjc2TnfuRtmfAdrol95q
qz29CJGPANOCYUB9eJ2Znck5JLypkr/TEezvugYJLd5a4YuV2I/QNJu+DQartmS3lB3hzsUOxdw3
e8hTDQo2xiGsq32tNd3VVln4rtXiY2OAFI9U48mWhOMTeZDJUGl73H20DU1SI7z+ycRz5H6PCfrL
pg2d0EmFDwtHDGDQc9JmY0dhv9OTFgydVZfkweyh2hrBqubqqYYvgULV7WNQvHR2eI54iNX2UDf7
Pq3+zjhgStRI1cvjuNyhVKrfoG4L/M/rNPW8OY+uhXdvThUfatMp5mfIjBUbT3fZjoyl1VfXD1ul
av9U7U/7kQ/1ltWiG6Nra93vP8ooAqwCGjtLgcIdKZ41SpQqJGO0B+OAADu2KmK4r2dYnO7qHWgI
XaJ9VUJGiZbkmQR0N3KPbgW+LhByXXBBY1ehRca1I7bHZu7qI6Jdt7SOTFBsq+m3bigEImTgiYiV
+4c15BQreFdo1WJPQxSoQRkjA3z7HTo7EUrWLucmYC0Y11a87OpDPWoIWHvncue3bLj6/G5r2uZu
HQ1FX36D3HC58zLJIHg6mul56SZRlyGaVXq4S5e64/dqauk26ln3wWpXPESAXDmYQ5+ey2Lu97le
PKym/9iephraeemqPUeoYAOtojZaXg4Cq8nMGGQKfu2dxY7lC9HU/hRq7TlF6V65iZKyOzPXSfMd
WZFMEKHv9eWpRJHioRhHq9zQDDUfxosnWRO1SUL7QZxy9nGYn/1lvM7fr/+wldOB/svUQABS6okG
9k6IF8iwaR40YGUeDDzw2SaMZLexDBHt15lY+dBQDvxWz5ZzpBV1yd/W0iTTv5Ydqihpbl3tzZp9
Rnw/WE3LS2lNxg64j35bJ+iVQgvFVhHy/LEBFLUiNDqn5pesBGhqdh2EIVQzvvcq6OFVm8UN0ONq
Q/M0pl48gkwgGuPbumTd5oOberEx7RGFXafXd8DbWm6lW2Y+zS6ONE1j2md5J+uazhpSHxAsPOBm
VAl7DAhyUmtehJmh4Gkg7BZt7bBuLmRbxJt1lFQc2iz5kXCr3IeyYldzMMVuckLnaNdu/sIF/wlu
o/yHVg8K028Dd8stdurDBIRZCJB95wkY4OAA1WecCyVj56LMwWjvAZOf6T9na7JeUyASnwcr3jaN
Zr2SqTSarR6By5VGctYRSuTplUbOPI4+d3t5rLXaxjO51gJNa7ygU8txcMqPotL8Fkf/Ez3EpczT
QI86MPdWUf7aJ7GN6ksbeBz1TLfArPlsWV9oQP5xNvw0zNy+0DN/rKM0mBnU1cgDEWUIBPbGuKHN
8DyFlq3jbZABLz9zN0dESIPeHRKP1iFGneaxL4vwwSw4ggn6YH9qLP3PYhqHv73HQg7m311vf7fB
dLyshVxLeUs0YX9Yy9xx3jqOt6zFP2W4ASIEEUuFeo6RfA6GMBPBino2baAecLnOUAZuQEK0agLT
y6YnWtCOqDtPaus765MZ6LniG4jKoh9QxgEZqjfGT7iQG/h+iTgYPDBRiy9JU2uvoFbkPpv1+gWU
H95ZlOZf2aBUNMak+ZJPhXlxgZp/0Tm0syMEPt98lc1o3U3WDdVT2rjViyZmRA/AgxXQAobTw2Mi
68AKW+kXehgGVjl3F0c1gyqmKtRBknpkC+2c+ZMqvaKJxPWgymCK0W43S5+8kPc+TtlYHtd9qLfu
rUfWdIyRN8Q7LkH8iuRoj2+fOESoLI1x9aJun/ayhXr6WF5obClnbuRik3QNwMlqSLb/WENTqCbF
KctCiOXDarWmG3uotLXGgXj3iIcP1SviTD2yrSx9zOxKSPs5X+7s5Pu7pXc2M/2qTqnnFkTeA4Lp
JsJGQL9vBlnhBmV64moUXgy1ETBkL+PVh2wsSnHlB97qfzGrEf1a13mfkC8Nd9CUjwEd1EH4bupA
amaTPInEgTifus9SoxXaN+Ajs0vKXQG4pi1PYAh983C0dK/bRSW/69DL2RTAjUI4sUxwuqrtw3ob
MVKOwC+N32fpmgLtakhARNzF/z8+6ZBr3RlIgj7SJ1doLYKnIyvAuI7JZODmXsg0BfAPXxJGOLAH
oGhuPVDYjf++lHxz/L/7sm2L4/IdgM/xXpNVui2YDdFDrT0VsZFZV5wZgqTunX3hznvPcb1HanRe
g7irDb/q0/hm4kC83VKz35ADZMEQ2ND6du+ZGri41UryHSENA01mrzgWkDFcdptCmYJG23CR/AI1
QebGXUDFTFSyRBVNnmVVOAnq29VEPXJzqBCKxjq+RpdqKD3BV1hvC3DPiAYKdGESIIac4PYN/iSy
UXXN/D6xlJNQbY1tmklQ21Cujobcr+wqv3lS5DcwWOS3YYDMQSvAQ8+dxDM3hZrmJTjK8zz5QX6I
0GJCy2rjrLXiuK6lXqbqc6S7X83LRtAm3mbWbF1ox/VVNS17iSF+B3FQvIfVPs15s+HMAj70fSLq
Q7nXMqgaMq5r50yWXiBkm6GspNbAtA8bTdBwbchGs2SjYaeVk2+KzvPJhhIsrV62oXENnaS38bqw
Qsl23VbN7ndbg12pC8qMga9dAkRulnb7xXD12A/ndHptY69DrF/ETxwHwJ1de+4VUtk5tN5ncJGg
iOUQsvpWsNDZlLzPHyNmZY/gY8kf7cY+c1zdL2S38GUbQA0JglykZucplnLBdRQcQ/EzWIyytZqg
1gEYI3BEh0KZB/kLeYqnvfuAgqkJZKrAFKtR6QTAdzqLxgrUW4N4mL+TjsqqmfJheKe/QjPNjHgM
fmpor6DCvAByZna3cZxPoIuSiET25dj43EKyuTdq/YFs1JhqFm+nd2y5mMkhBxPyA6gBQEQKhpDN
alt2U3tUEQKFEqqZ5AvQYuw7yHogEgQ2NGrmypPlrjklE121zaTc9QVuAK5dpqAT7swHVDchKiXC
7ywBdbIWS/Nhtc8h0I+Sxz/JRJPkT712Fj+4WrSayK0o+c5xbMgqqNBXpoJgddSLpUc2/HH2hQQF
ME1Ss/rS0CuNz0bR/4kHUX6cu6yANB/fFnoiX0C1dQJ9gH0RyHNdEKntDw1jj2Ra7dTTxgnnePKb
Myh7JjY4gWhmEFkFEKLaZl3jCN4fHJ3/r72aSqKKFAy3W03LzwuecrZQvGRPyZfaRIpLjCHCpn3i
Zo8j+J6NECwtk8zzxw4Ul4/ScYod+ZWzjoQy+RWdtfiBFsHahtqkYnG/mDBWdgx844ET444FoxrK
KgjDEEKMikZjXUf0GKD1fZYharc+CQnwpDCamyHGim8jvbAgJ8q6o42vlKML4QmUMzHzRs2sODNq
jrRrhVTg9m5C4+53QxfTkewOq8xbkaGWtsOnd+LfB6lp+8rECZYNbvMMNGD7rJuyBvLcCvdko0Zo
f0xSyCfwC0oQoe3pV0G/qUj0IHt1oiOZ6PdG9moIY8Bw5//wBb/g4jugoA24eulBBsPJgroTzcGu
Y/7ZYfoXqKwXj7XhsFeooiIq0/PPeZ1rexTTQ/pkeuwGiF5YROyN6PZ1YfMGQUN6BWRA7OcWMimL
cSH+JldqsihExnuE+tsyr81Dd6rz5mxYPLpkEoqQEeoBvxShZ20jIeWxKOL4SzUr0HjpPOvGED+1
vfyDvIAECvcJg6QyDXlVzKCq64ZrL0c8k7Q0PDosNwFsKeV+OWerwzagQ9cIB9krnbVdk7sPWVvt
pBF2UJUu2+JQifwh94YHsEeD+tyuQGuxniXrupr1HR0EJYRdd0z38s16gmylFpfPG2vSIQNJroDa
bXJhW8d/ZXghwhdiglldJmgmaEOlL+Qyq/13vmTroU0XlqA7B/N6ycyz0yLEy0dQjFsNUIAI9DgP
PefOgwUhmg1kSrv9VMTuA01QU7VSHhBqShbndUWrloF7E0UYtpLUxU7U0PpQeA+4Ps2N4euAXKIx
4gA1AyhgLCUk1ExSQHSUPmJcjQxy4mTuRmglknUZQw5y53RTfCRblZVvs8sa8iajDkXdAGE5xOlV
dM+z4+RY19kNbHSzfiJbnydHx5ij04co3dI1FA3ngGzOlhydIkbUVXdfDFzittLR6iPYfvhnr/Nu
Y9Gzp75n8sVJysVcOXpzGswRTBrKK53Kj4uy0bl5dWY8hW25LBJaEW8gQJCl3h48Sj5DWP0rCte6
jd2YLsgOh/I5SaLXZtbLrxDWsgIb8ebDrNysqdtAPld/EkgyTjjdjrx9kM68G4Da/BaCgTgYHItB
irwdPuVserM7IK9CEa++bSLLPHWq6TOoOyw9N7I+DtVEf2e7G7673G31/9ieXJCtbfCSeysZzBs1
umabt7bF6UziWnW4mxD8z7Kr+ofVDKGk6jTWziuZOkRDb3Z1uJPwkKks93VufVn54BfO+NWvrpVQ
SA5s0J4n4RfiiP9AF09jo+37dkNdchyYszi26lPVaH23n7U2esJv33owZ+bHeHo/jcpEvRjc6gJB
j9tqcnn8hOcUJCnfXaVuIicjXUQWlI2aKTY9H1eZYkdDepVqGtyg6HiGpEKfCh/VrfWhs1Fuazan
prfPfdIVe3dwxXVtnCqLECnvcEWcY/NPkbFiT7bCtnE5JMe6kJ8pfUmpSsprJg1ApXotI6ATkPmk
iVEDksNpU9TVwtTpGh7DTYmzalLVETRFVdbTngBCBmHKER8GTIczPNe9kJuqr60wtkxm7sVTVQqm
27uXKC47iAAPz11RHHLbzm4Io+Y36k1jmt7+XI0iHbJlRp+9/dwAy7yayA0okJ+OFQI3rXaihjzG
Filn0AmByEFNrKtiEY1b6FpM29VGb0Cm07Cr217461apWqvbRngIG+vnkFlIoZMzgEX2GWIjh7tN
lh/A7DpUso3TsVGVe7Oq5nMNR3voK4ly98KrDlz27qE0m9c+AjKUGhF7Mw7ZhCntCT9qKmTp6jAZ
x9GOilRHYIihFsAs5NMA9bkD1Bpw60x0+UQ220iV6kz1xWNpe5LS/FkoV5SgjFcZyoPVeMlTE03J
Uy+c7rGtDxBd7QRwh7BnTghUeCL9rOkRMwNirTcnUKpHxcNaDEJFI5K/zYX8KYvrT3bl2k+lFTuP
1fxopl2bAMqA/33gWf5YhkNY2fua57lPvnWYO091Lfg2LHse0JAmUDk7Il3qpkcOsmWAr9NiW3Qd
u3Eb9MBt17SQYsBQKyx2i0o07tDN24alfGvlENVhDYg9alU7kYWCI41pu0CyqDHOUNkh4sMzsLvu
MXbnChJNMs2MTRWL5gxs03hgY33Q0rI5g98ECB9DXVhoTA35te44lsuS302vtkx/KjOUIqSQAulC
xPVDZMyuQqHL85a99UScjpjofC0DxQwKUjELXB665FNDmA+3bedoNIAYQiPrK0pDo5cylp/F7Dkn
Tx25rFmiOgB1cvPI66vl8G7cUJep8VAx4btcNgGKkjBDRuQkkeVSDVidtB00wCRKI3/ZGlP9FWgc
6ciS5ZFPAwAtgYx/d6NhYkZIosdTilshAgclhO83M4v6S1bU/YV6a7PaQKuX72KZoSASkMDcSP8G
/gAHE9FY50E11NPsTin5lsAE5jy2UDUozcBCgAfnKj0FnacyLg2Nl+VthCnq0lSL3w34HboyoPpA
oSX7PFd0f9WA4hKyMStE4QhVBXqqNJB6pt5NpwSfUyND3f2KeHFlPO8geggAnUJf0ITCzQeQ3E62
rJpTPylj44ATfvSCy114BRb5gWqZGwZ9TWROwN0VTgfwbiWAncb22cvBf1qOVhvMNocSrrKZmQZc
en6l575noIS793r2aDgGLsIRKBTAmD59owkn73uoLcX7tnFBcycVZU+E4DpKZlW3iK3eeamBi97M
vBO4zEca2GcRMDitzRR3LugxVSkVGXFtjDc5Yz0SLmVxLl3xsWnNGDxdq/HOJ1NL5t5xgW8HzgXV
aPMptZzpFFXtDI4aDFcbtDvwG6FxIYtbG6FU5Hd+q03WFT8W7vcyd7prW+TdVR8nXKdoXCcIsNs1
qI/zEdln1eDJnF9BPwtMfTKhRF0AoVNHaKLxmpNAXgqkzDXkjrUf7eKpifud602QeIi15qXHaQGC
k8lwJBtQ4toJWeoCBW5lkELo9CpbDQJJPIZuttcBhO9JS4+DUOL0PUKtsc7G+gEILID/uj7dtNxJ
DzoLEVacntdwB4UpUDlXn+yZX+8iIDSsFABoHPXD5CKWU4EOBdnlbChuqLUZtk0V6dthcvAH9sbE
CvDcH/y6sFHnp5n5Mc0069nKXbENizhFhKG2n61EGE9z/0oDckgA7A4koBdB3Vd4wHtg/VNw3SSz
MnymVDdSCF0XZ4S9ydvH1ZRZNah5U+jwHnEX2xF/KDWRBC/uMm5K9zX3hDwlRpYAQICaJyiIN4o2
5O2xJHMXwAW3fqWHFNlZHk2H2INmky4GXGKqEDpCiHrLCV9N1GtT47vFG/MI0IEXcA98rUavySdI
muK5WGSGb4jhG+K2JWAocnxitjk8OVbOQf6YPrTM4wfUBQ5+rtvZzm30DGgEMbA9WN7Do6eFp6ye
dN82vVfPyXoFYv/hmo7+Ja9AkdAbGttD3DN9DmN5hp4w2+bgw9kqUZZbpJopavr/I+y6lhvHte0X
sQogwfQqKlrBkkPb8gurIxPAAILx6+8C1NPy9Dmn7guLewPk9MgSCey9wiOMHcCEo5ICpoJcbjn1
vrDAH+hzuhNWLN6nGRAjP/WKI8kEv7SJXyxSG2tmCJqAtVKyQ9UQ59NBwcvjEONDd5kv9/dBM5cm
NO4WYvAb+D4kK/NMDYP5F+Exmsf6CWsejubZOpkn5v0x+/ewni0L78T6YgmvUrqxkyA/zZUoTubM
HLDTBZWk6JMV0aPOIIFi9dxyg2bUeKwGMWCdC3SWMj/CQv/gjC2llKDCObSLH+tS6PbuHO/NIRgB
HNqZU3g0Q2+e3PKZnhHfB8FCjvdNgvVpN+bvitQvhlbaYrkNs7sC3qtTFW+Krqd7Q0k1B5NvYieM
AnBCVyZX6rlmANxUZ8c8+WLyY+sM4XLATYS+iZlxv9P9Jk3QLxsSqie3oiB5DjAghD+s9ZoCYX3I
ympaCB2ChRw+lBbkQ1s3n9HWgMQOoBmjPpgzBuQ2hMJysbrnMlLyQwUWBpQy/0w0STF6/NCw6YI1
jr8xg/e8OWMEj0tLgsqMulwXgTnfLyHC4R6KHIRXAoHEsg4l9G5wMOxoc4bf/q8gsOj6rzy+zYNa
YCWAoxkSeXcNCrvc3K+9X5J5zmqkYDYbxkgy9djBlNUWSLbxaFKfDpBMOpoZdSC2tzwwVUt07OXy
/qrFFwsN42SqYcyM169lccEWhIH40xF7P8ChmqExMPx+MVt+vho0yPqeGsT44Y6Z3LkjfJ5iOnTb
O1PQkAxh9/t7wBTIzagZMFfg7PcVN+ahSYZx9R+3MQOBLzigAH0IFyattuPc1ZfN03E0wjxBgxoj
MPoQ8fB8PHudAnsF2rU7+KA7+3QOnb05w17Lk+salVWoccmtyXnQk5BrF1/Z25y+zPChobARGSIm
IOVkhfKHv7hxLf9iZ9ZlDV/wAvokcZ3Fp7EJV6gHug9wDcLXxLA1DW9TZGxe8BYQUqyanhLbrrdO
P6GjBxg/3FDTFnjDzHfWEszanWk7xIGgh9uocUM1sRn597xPnQozuuz1wqbxxx34MwS/HiEeyrce
3Nt1F5SVWCmAVmp06I9UG0kbN+k8cPgO/mWAOpopsZP0ESkA7TRzuA+TtcXEUHzGa/O/XtfIsFgO
EmqWhi/CfaaOXNHdjRFiQjyKdjf6iAmxQN/dPKMBVv2PyfpacydgbxfQxV3MusTt8ak8EzTXmtmv
TiZlDqJqghVRrh+ZEOA8cTZnQ80/zTX5vHJgbAWlJl83d8xHdvu89R/CfMi5RDe8tr6bD//+sZvw
NlX/abwWCj2+iz5XGH9L4at4nKaKvkwN4PmJ5c9bE/rwqIJHzZytTEhjGQNsNKKaCzTIi2uR4jwM
Cu7hiMyMuSnhFRk/Uleifi6zb5zXUYU31HXu62GdcM53+OPOLzHlL2YCBFCwB7Ob8JGVJ7eHRu69
yWKaKeaQAKPJOFZb947KWAogkYrYWgVsTA95W6WgwjCACe9xGkOSvO1+mEHLavBuN6d/x5W5Lq94
GY3EXQDHCZ1mdx7OYCPWUZpz/n22rxSPsh8+HmiLKm4gOOlaCSDVYfo8UwakABYoK7NBy3lCD2Fo
VQWerRy0EA2k7g3PC0uqlFvuxkTmkBhi1z1mGp5twpQM0LwHVygyjR/aY3WuQoZNxH/2jUzuPm3A
g/feNxqzMNlAQBtkm95qD108P09/rMzBPOih+SSgcj+ooYhAH7RRMJOwXtFzjL856hEwIiwulFT8
MOgWezDzJiJtIXadDh278jc0CXPopKMfn1Wue0pF+2gim17dzA42eVFMj07C0mXt0Po6quDoW4n1
swzkdg5K/6OS2RihSGqtQ7hT437Qu6whb7wdQdXDIzTLxm2A8uiimVzwB03Sn0E+IlhOTCLGHDg4
ecuM8mDpdp06A0XanRsbe4QS1DZB21VroVugW6efDl2xGUlsHWq7RzUreKtp/gbDyfw9V1mPxovM
13i7ZO/ZjD7wDAjNyRVKfEnR1AQOPXvX2vB7AThXZKZxPnVLGoA8bUbzcNz2ibV3ecCWdM4u2JfT
A1QQ6QEAYFQhPAPXNomEZ81Wz4G2BR6pt3EzP4YwNMdmCY43IVy45uIQFhwWqHywsxNEkyz2gzn0
sWV2cvYqgJwDosojfDOd17pGbd+Ebkk+h2b0PpnoyfcwjZ1ig5XjvKxHqZ5qMg7gLMxkRxyrfQoH
kHpj9mHGoA3YPhVDEkM0Lmm8kydQh8rSagWF0v7FjZ1un/QAvZow7azwMggvMlEm3f4layBVMIOZ
hkZX/zI6GY86PHS2v7vOLvXwZfvTuTVntIGUXgYxiRU4S9Mejk6gR4K4iXICMF8WjO+CaVWGsVqk
cHQ9mkPtNc0RpYA+SiHXuDQ5gn/wcdKHe+iW1N+VjrUzeTPDDP4VgppzhYNuDN9m3NfMuN/DzFXQ
UlvPLT64vwZMGIsaIp4wZxuBI1V1HiWlW56SrLOXFs3nN5Gm6Eu68U/fg5EfdmvfwixBta6susep
yD4G1rxM+iVoVNiIPquKuoQl+VStTO4+AGXrHZ5S5eGWJ2RV8IHuoKtB97OrgDo2p7e4Te29QzxA
oGeupTkwRaeSRptG/n3J31cPDSjZccMfzDWMJnylKd5R1UJ6AiCHjxaYnHUBZMbWhAma+H18TVq7
2VrEqtbc7rKPwkvW+ZBWXyB1MT1A+Bf7Kp2v3PklmazmlM3TRro5PTcxwIeNj+YisTp6trhHzy50
A3ZT6RbY/f6TM2fYKXcwsDqbK4nHsDesCMgcRb1UMoHFca7ogxZc+Yp1Ewpn0IB7diB7t6aAKx4g
3Jjsa1jDbpyiqC8i8UlU0rJfEtAAI/PBYHl4LqRAh9eH41hjd1ivTAFeeTqC3QxfhtpmbDYOYyLp
xQqacODkGEMyM8uMK/yZwAdOxTLImVp2wklOHSdyL+M4WaODknxpOnb1Wtv74TUzVtSBcx1l+Hsq
z6SEXxvHck1PdWN6lUXdLoNGtSulReC4JuNRkkJjRLQOXFb0oWN9/DmezbiZatuu2ACA/Ggm3i8x
g7d57gi3dZGnr6EV/uRWXz6Nc0b3Y4eNURAW7dexVesx9Os3SIJU2yQcte0qY9dZfpjx3gGPEveC
DlbWq5dExhe/m9uvM/wDokLOm7x0FYg383cPGpcPfBTtxYhpZoX9fYo91OCkJBvmDgGK5xl8JfKw
DB5MnNbk3bbzfglJz13RyvRx9vsuXobTdm6BQL5FkwI0cyqFwlcTjw+8neSxmuYvNiniJzWW5aGC
H3dk2Q49tcH83VRDzMEtBL6mNipZ94JJxh21rNFAxQcPwL82Ao6N+685VdobzpzhSV/tp/rZBHXd
893gOq+qoux14hY05ns7+zW8KTdrf+Ud+dXAyeILGrYpnm9TcOw7lz8oNc8bCSe9S9rh06JFZn8M
PQB5+iIwQLYz7Ci+4vOooqZPvIsTp+DtlTbat7UFs1oWtKAsBWChz2qUZ3MI+szZl3DcrsK4Cxcm
B6JRhqpp0+zaIfg9D9LvEtppkEi458zkPBaw+539wz1f1gOB1jiF8kIj5NkMDBX5NssasDDoB+zc
HrjlHIKrz2EL4oLrCi3UR1SzRJf0tZOuvagB6MXOIxWPeVNoMtlsbQHTSB+FLNDdIX78pVfsu8Mq
8muOyqCyvqQdhTo7VKFREWrby6w4wOCT2Ftu0l5M3vbKTylwzmo0WqBNbdoM7USXYc9h+pgX9mOs
D0VqTQeKAl/oVsxbmGmQOURhz0M30cwzuduBo2mcctfD7xnX3iZzN8X/6dBvqgFMupAV2BMXw6np
ehSMPTDQoMJAd1WZPaGS8jt1H5QEntQ+pESi2WksiPH+mUN7lMgJyoSbzhUQWI6Ln+Yt7Xb4bzUC
TFPzBjeHAt6fQId52YMJe8hGnontLExkrmpg6LEBj+PzVbWAjKuFAgK0lrNgAxq4v6lpUe5GNJQW
vue2T+YwozMTVQ2wFR3h6pYb5Db3uX0xE9BVFzt7xhPQA8WQR2JyeaRs/vsCPuU/8xqm8zZLtRic
loD7dFprecBb7EkC7qtzhX7v/CQUw37XJ/x7OmQRiALg5hH1nmIdgVcTP9spnIugB1fbKJQrWI/r
MEMbLsLrnEW3H6VxehT6R9sEYsVLCLDBnB4YCvPDpWa4ziEPOpZOVI9xDCpX+YN0WGvij01Pk8fp
CV93ekIFoVvH3ow9qM7d5pYZefWD5hy0FB6HeFCAgokGWl355zqtJ3RfbUgk/8m5Rc03MkwudjCr
zYCi8htTEIXs/PSbA35fxFLCjlCQdk5J3UIU0mnTb3Vg7RtI6UapUuGD1RBsJ0ibPca2hd/YvMt7
nq3wwGFFBDcUuB95I1SwsON+EhVqp3F9kTowGdhnSShmF2DqNqSO4ChAnpxfs82mn7kD8YAi9YYX
KGdn6xA/rihmkxhO1C+hDlw53VpZg9i11jRgb8Be5owAnF7bFFWJfgB/I3u/VVMyF4ohiQt67U0J
ExXQdEHj6T9j/I88xS6AMl7us4OnC6RzW4OOVaqRHWyoo4kwdh5qHfnY9tZLM8fMzgMsC/35q4uf
Lsozdt08THZf7hQHT8y3sA1tZLUi9gi1KB02HVg+5swcCB+xvqpUHzlFU51o7EDre5Yg4HrBtEVF
qVzSMHFe4TD5OVQpZEXuoyno36u8m752vewXg+84Z5rl7CyKMXkcoTxwTzk63zTuMwpd41bxwDtS
z0lfG7FuSGC/ZkORvVZi3eoA9qnz09i/tm2596wiOLuzsl9nq7pFdu/Zr6XLP0V/xqzCKV4msCAq
oKekY32pp9p/9AbUX0iRvPV92j0EtEehVw8OVV5B7CVja7CKv9ld4C0Bs7Qu4HR/J34yfbjM0lWo
ITmavNcU34s+/JyfQ7D+hjEc8CBD80x/aGVSWk8Amy/tlNivU+LHJgJ5EzsXPfZnphnTkY316ytB
CewwT8GmH30aqQALoAQ4tHeylVKp97krp30NNWAMjdM7UwWF7IHbAlePEA2PoujfZzsb90VZzFHC
i+ndtrBlCWiSbJzWwgYPrhvgVwEhtDfxjO/HvoYJNZwo9PinWNnpC8fbD8498upkRXW8HwjwHp9C
ECKuKknxEP13HjuqDC8LeBWaFxYKcD3YxLOD+tw/L7F77v4Wm0cIG/vlGDHogVxlqD0nbPl1gH7j
qss6+QCLeus5dasXs+RKm6GKiOfxEwSsJQDeibcwA3ZqfYOjLHny8LnuSQzGfqzXcPBLX+Wxc1Yz
MIUKpcrj0Lm/DxSU+2MusaMFHWRac1lb8OczRzOp2ldTQm4XmEulgyWQ1fa3R6p57Pb2nB/25vS+
QPr03P102hQhpvJJ/F5G3ee70IPxCYNHSxJcRTb0xypHo0ukLAcxiSTbRofh2CZgu6BmYUa9LOjQ
bk0/zGBO8/LIJoLFUVTOObzEfLhf6RaBOfRG43KWqPqWM3afAzq3CzMSK1g9sSxPVyaseuUDY2iB
UcXIGA2sz7eJ3fPnKijTEyvJCTQ6/hyiK/gcF8pfZHhd7kzOnVN1mJPiA82ApdumwdMQAr5Y9jAs
sJrQefNELNc+/i82JgQVH4TVZAJeg+Xv0CzO4GISNIeMhFuPVuEjCT3i47HSNyvgGGFwrJP3Axit
r4lls2WWQ53fsRz/mPnKByAhC25nvJwJhG8Kfzk0LvwUzLCZyIf8XUDjOMrFzA8thPb2XWKzNZj1
7ZMLGdCIu27+1fWcnc8q9isW/VraTfVt0layZTMSUKCdHqrLBnBiDoVD6K53+/NdvfSORunyyt0O
Vv/LS6oyLxYjgVt23wbSOwEMkoOmiXIbKMv9JZ41iGeuG/dh9uZLR7EkqpKQb5t5hj6AZrPEeJAV
lLNHQ2SxwrDdTBNEWe9UF1rB9gz/+sdUk2HMjNIRcXSTc/hz/e1uzG43f436uQcCH5pk0R3Ga1E0
xSrhyLWB8N4GZrc/JmO9ukN7zVkDiZnbXBNaaae2wF70EfzBQJ/BanGRDRl59lDGPw+03wVdvh9Y
VX/p/LndxglPN0MQs/cg9KNm9NyvXqK6JdYdyWGGhOwl8aVcQIIoWXuo0C1bXZ0yFSlzCES+S5u0
391LV0qLCphBk7uHei5HSWN3T5lp5paDpL+kwPYPrWzN66gzWM/By8VfxD4oDi6IYO4iDZNm07oF
wfpHx2Eh5SOsXNkGPpzqFgZ6uhmoLFFuFTyMFibnm0uyidrY2HnJ51sEBRE7PM6+mYnmP2juoFrP
3qHs+na/qcmXDisf3Dl5vt3T5Poph5bF8IiiiPhIaxQvABr60TGsI3o3dp9d1Y0brAP4buyn6oL+
T7igTSZ/EPVAO7f5jkpdB9pd6T460Ct9sKCgAy4Z6V99IT8SfTNs7A6DmJv3+NFaG+0So1oyB0Gz
VaiR31VPPklvmyl4/pZA3qA8t0iBql4MDkQqb7EZApSviaY5dLcNn54V/h+efJXGx2rEetm3ZnKF
ohKPrNIXRzeYxucUCqMmP9mAh6StYFsogNErlgAVLbEEld6jbFE0N8/3Tr8Jbk99E0OY5iNL8Uu7
vyJub4OqCOm+p8HtslvOq7x17ZL4UEu9JrCsPjKacUbVjVY+dJWW7uSxBtWkUEWpVeFzM9Jy8yzd
B2BOXo2gnJkflzw7WClYmxpfdD/c7QBM7q/wnhtlngIvyl+DeAMRxEi4qiVnr674CUtJ+MH5EGjB
3wmLvz9nw5REHjh6h7/yDberU8WhjqAHzXxexwldmFPXhzhT6Pa3AclGayWYRyNg2YtTFruH3uF2
GRWNsoGda+zN6Dbhk/QpdjGcLG+jNWTllpVbtnhGYZRDN/dp8kFdRHDL1CNbVYFMV9ZXI+0y6GaE
OdzCEWK5N3G5v4bNHN9xW9AfwmrVW7Djxvt/n2pRWSiM+CfLCoASp1CHsnxgDE1OaH1ac5YlvIMN
UohvpL7CTDYDJiwrK/IhLnMoGgdwGTPQWXm5zIPMAYUEd2Ydf5yUFxzqRhCgiurvTAz0KekYeSoI
VEaD3Pc3JkxS6V1ScIz0mDk4QGev4SDDlwDq0CcSQsu7T6Gzm7JZHlQKjVQ0SoVufZuMOcQxwwY+
9afXBC02Ch1MAl2rOK/7vRVjnWfO4O2oF4M2TCRDKBJHJhnoOTcttXvsUfsbtWvAzkzbxobvD/hx
1XaAZfUOPmmAsgAPDFcdNHXuB5P7My3NgW9gI21WUOKbI9KhyWG80u4eaubM5CQMqUgOlIFJGec1
48FmwkD53nbug+d7ntQKeHJAcCwiEmhlztNpgE3llxGQBUqG+CWAxM7TiHrhpNPCBuMTayRojOmw
Bq17E4xBv7JqQKOy2Bp2UvOL4TlzAEOUPU92G6wZd8iyGaX7PJSD9eil/sZEYH25z/+en/pw+DXz
zWAivRirlPA231yk5xf6/ia6z/fnIluLvoLVja7Il2FXjwsABr9jLtmYnGAEMh56lDFwDBadDTAV
xIPooic2YjN0P3gDiFS/l4GV+6DKkqEBlE+/y3lmnfopvlUFwGeGaKmeasZvS9YZkJ8CjXnooSro
ygBUU+08BnH4xM37FDuqf8dqSOsdntJyoaiH8fv8uM+wwHYsb+vo6kBLk+yYMAgB6Wjk+DstdLGG
h+DImXJC48X+mefg+M8CopwmZyaHSoxLMo5qZXJjQI8VYHpnpfB6q4JXfEDlZQTKAos960tHGmBV
R3wRTUgmyHxzb4rBLcVoykcPsm5D+jAJBgDtpOrfCvMSYohY9h/uevPCPP76BPi4ECJyf6GLzRpP
D7qiIYc+tvkGyFVU5sccYuxDC1l2fWYOMWDRt9xYknGTDenxPvg/5/63KUFYjeu0KwQAMiHW7l0N
sktG2m2dUVS5IAB5GEgp10Vdp08dA1ZLhKV8TyVsS0Zl/2SaDdQIOCIDgbyb24BuWNraD+EQQESG
TNemD+DCDSVnKCc67Usmm1eSFNm3XMFjzCnD5lzFfXPguSWXZiDGyqEiYro6MHpYt45Xgd2Sq/uV
AaMEFouomsmWNA+Wq+2bSSI+ylo9Kj9pExiHvIIpC/ecsvzR2kS9taGXL9O4as+SKboZR4s8YD8A
JbnUekhEiIZiXtrQEU7JPh/AhmQtDMCTTA27OoHVVK3ZallBcHCdBm8pcNlMzhx4+6JKPEfA90Eb
rlMXiEonK5lNEmpYGRbgJcRpVijy/hPfx2fXAyLMK8YjGYCW8SmeKo09jHDD9MoNQ0vrPbfrp6ka
40sNjWR8oYOrSd9nKUg/vttMPlkzjy9eNp3SvCHfJbTyHj2HhGc3eo5jmXyBUFJztEPsdc3un6I2
sERzxt2RwRmWnAzzXg3kZwr+5zOLJ5Rc2nDc5BZRr54Vgq9biO//ZYLwmDZKJaiho853mHgA9u2A
UkbZx1A90KEZcIaJHLgI3yySwxQvHqcVwQoebGXiPote+Efoyz+1s8+eZ790n72mPzsE38faKEUR
GHVtYYqbwvkmKNoFtORS4MdwYDRPD7aMAwjijmz514AJzRQzuXc7QCVMDH2P6iFxABhtPKglg1Qz
+kW6DoeyfFHoo+8TG3W8ovDFS+MJ9pzTyIyZjMhtqHyHOT+YnEXSaWULmaLFh/n3y293mzzneYbd
hdOJF5p3/XOWr7BuLA592q4hLTbthN7Q48tWHEzehIAk4JErRjCEwb/pF42u6o2t3S/xnOwi2POw
A7WAO7+N+LokeIvbwLkAJNZsTc5cN5kyoa8rhibmYZU9uEB1m9uYVDpqITzYNizruQQYrLFiSPjV
QKjbcYWOQMovkwJ6s8M28YdTQr6uH777pFNROQHIkjCAluYspuskpfJ1doqvFjBSP+q23aP82b97
YyNWkMySB/QbFaQG8nPsYcM5MwowalOoK7TeODRYri4J8+1Uo3NmwqxN1zmqel/6VjEAU8Ffy/U0
qGO+D5nPAT6c3GPgqiQy80EztbXf2nyyQCe7AOn/w+RlDbfR3C7JmtIcm/1yBEymnfsdvC5+n7k6
B3nEfgdVwP9v1NXzzF2Iy468sSHSoutZbQlPjDwfoZz3pwoGlnwKmbZ7PHxT4GAeTKbLAfQpvTo5
CFU5i7Dm6lz5iu2xq/GWeeF1366+H7ffFBHBEjsdG0vRCqhcDjK5GWZtCHCqtF4hchlsuK0A054V
CpV5sC8n9TihRn42BzcV7BwUzZL6qka9/p88fmUOlqtDur3nUEJuoPvas6iX9rHm09XQ+jhP3vLK
cy82eoqPoUWhoqtpfeHQ1SCR9/aD6Gf3jdtXk2ai9bfc9oaVCfXVwufeBbsw+diAuf/pah///oew
GeShsOerW9P2lfv9Gmjt5jrWOSwTit5eWzysr0Op9hBHSCBTzYB3lwn0J3Q+b6mKfAeda3M5qM0o
1eLyJg+6T5cDR7+H8ELyMtMWq2IUDirLh2YJKTbF5CTXQIZ7xl3y3Aq7PpVZA0ayzvedUy1bJx4f
LH9g7+03kxX+JB5CFACWJsxiHxSAsHFOM77XUFKBppipaMJRMzjm9QRJXnzUEdYswVFM8+ZeyzQz
pE827jyB8UDZoqmCGjqR9tmDUtAe2J43v2GaDJH39T5g8q0tmbyUbisvJhUj1ejU7NfxAowfwJg6
kBP8Yar2oZuCxWBO+RzjoU3b66ecmfgpvp2arCsKGUTB5Fd7t50XFQOhIpw9+3vaLckwZd9zpwmi
DB33UwJ5pEMsQAggrXCvLYWgfift71XsT4sQTb+LJ5QCUKhNNyBfWS/Ki2DzJQEWdvML0HIJdoCA
E3Gu3K8CIopTlrjvBUE9J0cjDwCNdNOFVLzaJHuCIl79LQygeB+n4XQuq8bbFx5kKM0Avi0pgLdf
/ZFLsM00fwhr1Euu8CmYCbywrz7zg2f8Q+Quw49ynbe99a5od7uDiFsvinsxHeEADQHZuJHgxMqT
jyfvBjB8EOddWJxtphpNRU/UHL4yOnYTtAtv8YQu6sbR8W0VCH8zANJHMPO6JgB/K57nx4EI/gju
FMUKEm2E+wCgEvwxjzu6kLz/PcCKen7keuCvK8xAEvsYqCWFAB06D+ZWQaboUkJzYsdt+jpZlnel
wNAvoXqDghSaNm8MKBsn6/xrN9Rykw9VtslE4F/7CTVBWLd9kRBIfpAqJEuTZ834Xqs4eWqbkp9A
PvAWsp7AS7OsYUscZm1BeJuiIWjoi+WH9pHFxdVEsXLHZwI4lB4yh9oJD/j4yaOlHPpSQnR/UeUh
XMHwktx1djDpp+N4pL0f7r0AEHcd3fQmQRmAIRV4Dbfw3/OYaw1HWJy+tdOsTuOQsW2meSoEZJ53
iq/wQsh+ONg6RBssViFkJuDVCnJ/DIS1TgNi0a5Qqmq2JhyH4JJ6vlzDpa3fCMOkMZh+KK5G2LoP
+17QodpkFeiHHjRHgT7DViOu9yUBHoigPPc0gHsF+X+/OmJrTnfYSrNt18TtCc/gegX0Jn9xPfjB
es4cf7S5dfRDQJMXctrwum7PfEIJFBRAECP7WJ5FGNSHoS7a5exM2bfY87G+yearFdDfa++kzZ2z
/hSmBHypKqVAh+BzuR+SvJkOtQv8XTXi8x1HEOo9jm+vPvWcAF+9gUs0nUu1oHZnXZQ9sl0cgkEa
AljwZntAoQfS+ZZD5VcATQPVdPbSQZ1/ZcNj4SCtRBw6ew5XeSr8l5BX5WLU4rG/Rsgo/wxlWi1s
y4MxegoA1lhbX3gSW1/A/esfKo4vkQnhXAMtwyF31iYsnA7a71nXrFE34ZFN+LCywiC75lbwVTR5
fM77cD77efnDsVl+zZVqVj5qbFu8NRCiS+T3In+z8UWGr/3MInN1ONTBAiphw7Hzy+5l9H/PV9JR
m7EuyNpcTgl/bPDSeS4HaUM0BU0z72lCwfEp7Xv21MNYxupb72CiJqlAk5khEm1Cq8OMMWABXlh9
ujNXjYMPPXMW4LHwzz2wXg+XloLE+dT67HbzEW4NUjRrO00hFcfm93wepg+SlW7keVV/gIIgeeL/
5CedD/7k9fw4iKePEWj3aFTT7/kdfskc3kgPWKzL5dgr+JKxAJrbzmB9yfEWiVKXpftS/03gzveE
tv987mQzfamx4tLZCiJJj1Mc3P5u49SfaInfsAv1mLcuIAUIaDYwAIROX8ocGqy282ZTGR/yLgMh
SYdZHQP7Bc0cOH8jlCHoAP/jos6JtZ4zbm0ucjuvwluk/m8XoeXhPcfU35bBZG16N4X+VS6sx75J
nGjAC/Cj9u11NubdTyifvtbdKN66PIPoQlHwo6iyeZ9zlq/bws5ew7HJFg4a/T8Lhy+62rJWbpmi
RWL5LtSrcXBV7x0A7gIpDRSTaLK5dwgT2TRLM0x0bBEfUH4A7jJme+sQ9a2nWQ7gkwLg+Y1N44oA
dgJF2+IkgUS8SgvWVJ0YxnPtlnzrOO4IjH1LT0M12Iswzi8BL+Wj8J1kB0V7uq1QSX2EMna6TGvP
fi8orKTI1P4aKBq8vqi+TzkujG27e0aLC08IFJEXtIMW0dQmQRr5fIxmPJtgQqXDwocGXtPB3GLo
L64tqwt0/4jbXbKC9xcHJqznMk6w9dKRzucEdjpOo7BI87aMBPIFTD350jK1hXhMc76lZuC7LUC6
dmYwDeDPB5CVvzSjzC+xkSTJLzPogffy8sMMwKxV4gZiH6t4BxVR9SWl5bBtrdzX2i4wORpasCHU
/LWEry0UQmj8gI0Fe2LYEZt8OAu4G4wJB16RFTuALKDco8aXW72JEEb2gsy/w1r1t/BWrUoDdOr0
ZDeAus04DEvHjeMHTiZ6yG0Vrgp7tJ6Vh5UIayh4+sJeeg4EE+sQPzQm5UcYwDmCptVP2E9XizbA
zjllDiQuKH2zest50lSXg8lXXT19TJ33FpbMXfvtIJYTD7H5yb2PDt4NsCuLC+z5+3A9wMVkj+Wv
hPA7fkQOCabnUCVswSxiP405gd17GULB21b9nkLrC6QSfaq03PIkQC9X3OoWfRVfTc/q3sL6hNE2
IwUhagnCaheZ8D77rw6ZCYWe7Nj558mfOmx220B3Mm8jw3YzhLa6h6qy7qCjKG611nIE7/HGfzPD
STV08GTX1LdSzwn0nIEKGA57YxGhKuPMizT1wqM5NArewFbhjyvsreNjTiSGzWlH/XYHwezzp9zt
VLHhCVX5Yvf3zbCgZaA5lElk7s3raTj2+crS+v0OhHbgrNr8NKL95jArOLnL/2PsPJocR9I0/VfK
8rzogUNjbaoPJAR1MBgiM/ICSwmtNX79PmDmdFZVj1XvhUaAJEg6APdPvMKKIDKo9g+B//v+2ord
Mk6Ky6+3jhFWPlWRGPv7we4fyFWquWamV959n9JqFFFzpOTh9xtwH9ch4KYKiIPINE21tn+SBu+v
aJm0xM6v1//wIZSY9W1ptRrcwF4lvm6DYyVH+VWzNX0DtWT4bIjqrKJ68SoZNF5mZLJ2WtOrL3qV
Xu9v6KB1biwm7mtQ5AjXWIHktMP3ULSKq6ip5U2NQpsvkTF4NpaDDEjtcN/UI83aCjv5XtVzuqni
RH2Z5CI93zcDbplnMT1S9oEqi7WWI+IielvCoN2gCGVcTHVEgTEWlwDO2NvYVIbXKXLu3zfTYaRL
QuQjB9iT/hhcvFDCtGx/DPV9WLUCshTVsWAfL4m+6mVY2naxVxOi+za/XRdo9U2zgLdchBm2FYG5
NVIBpn/dd38QZp09hEk6e9FkB5tfL9w/QWibHshAb/f9QVfom74pZm8g47kYun6AOCIO07p133V/
tuQ4FeWlc9+I86m7xBROL/fNMU+kfUU/6L7/xzv+9SIjo3j4KCLl/q9992f3NzPXpY5dICz/a9/9
WdZi5yrxQxysAYqNgTirf0dSygHSxhvKcsAwzWJjG3Z8voMvf7wAY1XZ0358XEmVunN/hcOkrq4l
QGptNE/e/fZf//zv//oy/d/wW3ktaa2XRfvP/2b7S1nNDWok3V82//mMaH2Z3z/zr/f8+RP/9L+V
l0/5t/Zv33SOvzRlW37v/vqu9df868h8+89f53zqPv1pwy26uJsf+2/NfPvW9ll3/xX8j/Wd/78v
/vbtfpTnufr2+7svZV/gqXH7FsZl8e7nS/uvv78ThnEfqB/jtB7/54vr3/z93fnbFH8p/+0D3z61
3e/vJMv4h6kI1TAsSyGyVYT97rfx2/0lIax/wOjXLNnQhaWT4L37rSibLvr9nar8wxTY2lumYsmK
iQXMu9/asl9fEto/dFXFOU6RZaECZzTf/c9f/9Mp/HVKfyv6/FriGt/+/k6X3/1Gj3g90+tf02VT
VVTVkGXArZqiyBZfVH35dIuLkHeL/9OoA7d2EdXnMq9UN8Rdb1hxsnk/dbe0VTdqY14jU5vOmhnP
Px7w+Pn5TCVH2lLpk6gCDP6cXpJhib9EEr0JxbD7h4WW28FWw9qTOzl7HbXgJcygWHcWYO5WiZWz
jrveEYJ5uRnzpnuy9GK85pruTBWayHmG2Zy6fltQNRC0snrYLn26UqS1b0k27YeC/r4Zt7Az6qNs
Rk1Og96kHGEyjYf2QtF9kCuvnOJii8IN/pz9dPvDuf45oH8cQOjzfx1BTpyqoZmo6ZhOGCoXyx9H
MIZmHZGiDKfYiBcALVlZPxQS1hx9NFm7Do/vMxknohoEXBuUMPNrkKb4fOQx4oJh0jskAFF6MIxQ
bz3rqxJEn6NV9yiYsX2xNfzTUs3yU+q4p4qOggN1od5y74pTrPXlpiKnOs7aYB7TWIa0FNTqe7mO
EbA2lw22vtkHKX5AlqF6K5Qi3teL1bh5Tmqb6DlE+k63NmaqrIpjVAoo8YCtj6L62NVJdWpLIrKl
7Xa9okswRuL5OkfqdJXtuHCCSVnIKEcQSCVO0PBRHsNunnwrLQd0z6virPJ5VFnQTeoV+SxpE+Df
vhlv92fYnY+3YvaHPLC2XW0or12mpfhKhPYXMHDujzRbjdEIxGriEJDOb6ss0R9MGRuWRFqORTuX
HqSuI3AwBHjXh7EX+0ZNYCFp/ZqymK2PN2yFBUYCL6WK549DGO6T+kUKSHU1i8J9M8WIBqKm2iuj
+L5k7ZXspPuUYfSwqYcZ79N4zc+MaXT+/sr591vPQj1Xt2TdlI3/5cKBMqh3YqRNoy6VIm+bHEhw
X6vR02B0yUO3ZF5wl9OCVBgfJazsPquT1JLj5f3BNibWMkKEZ6GG4jokin/f0mxMNrRkwMQxKox2
Iw+W8ZINEEdlE+kROZuRLc8GtDTKPMYQ1a3jxPg24Ey5kRqhUL59kOMh3jZjpb6oxlpSR2UUFeZB
eUnQF8BEUBfbsXNH/ANguByEqG1rUxnoQ8d69QXEMO4Gi8QhKFeVjqEV8/YXDViYr38/iOZf7z6Q
KbquKJg86MAYEM74891H8qcpFfryP+8+AQfnVogxdGpAFOclk6szRM7S6UpNOdPGjCe/UwPU7GJT
vvXShP1cLHLfDHJxu+8zP094FN86hELxJi0e8I3hDCnm2WxAverKWF4F2gWtN1vRJ3uAfqoMNDkR
1aVViVE3UWYCmDrv9OdGkz/E6pwxCdixG2mSfR21rRWbzWOwPuAwtWxFt3AwUmJ7g9z1vbG3rE5I
o0huA9HssVRKot2RBo2cQuIZamO6TtPS7JU5bRxQ8xVZcoZq5YzmT1oYyAxi0dsUCyFVHH9Ge6V3
Fp2aj2Jqu1QOh3Mm0eSSkg5KAvPML3up0hq+lQqyoeVYnf/+PGl/OU9CVmxLtli5bAEwXLX/MkuK
chZoUSsCc9cGzGMzv2ljl383TXihUpt+hWk3bywr15+kDiUdJQSIirZ45XH2q/eZgIaeBPF8pOla
vu8aaa/UWwVo5sPYhsbTsozCwZPS9HStfAB6J8vbGkWGO1i+s7QnXajlXjc2mqUGb1SAUIyjiXBZ
jZwOEc2ybSV2Bi6uF0OMC1gPHiKrTJCOEztzMNmV9sbuP4yJ9eeVQ8gU63QUkS2TdXh98udrt4ij
gC6fQJ4y+1r0anw2QnnYZtgiO7VVGtum02HaqRGIlXKI3WkQjTdSKHRFSWmG2YNEoIzeR02bX7kD
qeZnfXXO1pINIg4ptbbOtqad1GL5Dh86nDZWNZRnqx+1/aIYy0tmkNXYg94eRJnT/uea2+ZGanyZ
7TczrLPPuoGpl9TG4HsbudyA4x3PWclNo6Im8jnvlc1U0+6vKG64TTMOB1UvbbqdQC/GVp8+K/ny
okrmf5g5NeXfB87kEgIrTFdawTHuLwO3lJJRYFl5FKAeH6ZAYTJsp6xAVq8Tn+esRi9QlSSnXLXK
mlQbtkz9+UasrOFZUYMtCOBwRfN0N9vU3o92Wjiq2tQXOK2VM5qj/QKyHR72jHnoHRdAJFPuNKoX
G2tKoZpgS/yc13PkRSgMnxqWTFfv9cTLJhl1vBBpeBsWyMlGEDMAyne619GG3tpEiJe/GDPOT6HW
qu6izaHTK0bw+e+vLUX9tyFabZQtbjVCEg1twD8PUV5oxdAWI3bXVpF6Fdr9N8s0TmWZSO+VMSvB
xmaKo4zGuKmnPHfskqUlXfrgS3xQNTn9CmahAhMkx1cjjCrmeVp3lZG9GECLrUYN4TppaXmYiUaA
YoaJ7P39P9D+l3/A2iiY1m1FE7ZF4PzHuEqdIY9GdZUfLZm4D+lXV8ZK+dblivISUL1G+qK+ZXp3
QBepu2S29Xy3mbJCO8ReXJ0RtedybpJpeaxloEciG1AND81yI7qmeLSLLDuZllk5dAW3ADA2dq7W
GDiE2z/w8leaPiGLtc2xa3ajVfVcoEHUyNLlR0Bpti+itVFpmqPamdOo81MzUC8gwiRPxwIU8Fel
XUA6v/z98Kjr3/9D4I6yPCBM1j1bYfpY04E/D09N8QHrOGU6FOOIb480tY/qrEa0m+mdDDD0WyYN
SEHYXuprg6GFf42ycdvsLUgpm65rzNcmjZttXwLpkYqgcEpJt5xlbPOHVE92ZZaoXxXFeIJZPH+S
RlAICqCcD0WcwRGwM7w/dXV0BRWHskm0D4vZzx7flO+nqswfhR37vWKeflBqchatdetOqQlQ0t38
/XAo+l+HQ9PoCyoal7rC0Gjr63/IYyQDuB6KafXBgLg+Ickah5dZo/CC6hhGAtT3ZpBFWCqnXmmB
iLpDX8HtfldMgZWFnKnbLJ4avyftvGUgh255m7LCgA61rOp9WarGV9p7yhajty9g7lFp6KX5ZciQ
ePn7vyJI+/58ZjXNMEntDMUmoFGMv8xukoz8VaMW1SHoR/FYxZ9GWV3eJgrLagvirVkhjGE8SUc6
QJhb1+DT0zAPYQCORY+vj1LtDaarTQuMB3ScbsIKJNL9D79SKPK6Zv/xEiSnFULYQle4xWRx/yN/
GPM2hkdYStXg60G2ySbVSXT7ZaRb2ExXZRa7qDv35ZOFS1kdi11j0vNcwKnGDQz+7DKA0Ijm6VCL
2Ovk0gm76pyY4U61sg2Ox0+NWsFMZx1Rjnz01NGziKb+ElNpq9r+YxmpLw9Qfj+lWo1kerCPlO6c
jHTwBTNqBwhp2Rh0zd7GqnfL1LhkSEwGKGonhfUB+TxCrdhfcowfB2yaA2iAwamoxVnUcAD0TSOp
h7QbvcqUvLgrXWUYD5H5AhN/O2vMGWJ4XpSaKz9nsLk15gqtiKTYQPBwKK0/ZEPhp6rqpk3ojOk3
mx4XRKD5RY0dTB979YhGuI6E6+TW03Z6MtNt8oVCXI5TZI7d5Eyc95BdS/5slLDuPjf695HudESg
HgVo5aZg4R8b6WHSXiXbB5va2J9l6SnAEbO3jigrJl2OFvOOMCLVnUzb0TdPKsfU0e0tN8E0bMzQ
9lTQyC3Wr/MumThZEUnVpHjTIr0f6nQvr2SlVN5XGt/QHiNl3AHJeDTk2q/izIWPeQuM8nkAcy8w
Nq40MAho4KXmLp5RiU6gQrLk7eIh8WWzfWyz5aAsLXmqhpuI+YyE42ZYgs2CEUSVISvSth7o5Tbq
trr5MZSka4RNs5l/qAJA/QILlKR/DHPNqRINz1mmdIQUnvBbrIZpp6vKrknVrS5r0DAkBeikir5n
jDJwS3A3b/Tyg11iN7TPNGROxUeWtw1M/42kXKcFhkSYbyosxptXlMTgf0CyxY7SjDhYPH4I59S1
aPIn1F/74BRdMad7DRf1FEYxqrzp+D3rqXTYxuc4HPahhf9IaLuZBbPXnfpA2milybctDhArgoL+
OM9cLuExeG3D9xYCXap+mDTKug8QPgkjlBeN/r/2KadzFKvhVpq/9lCrcsP07LDcpMgrprRZS/Gh
L2JqIk8DUEg7szaz5Krk99pz17yl00ti76rwY2tch+55UB3rdQwzDySXnj/iqufN8aHrKAS4EVBt
u9l20UVZRTZewKY7KuTB0e58xYTBq20Te78E8IQOJoOZkeYEb8ZbGR40FdHmN9aLBi3Tj9hFtaU/
tl630m6FvQUIQ9xU4jiiz+tvCfLO6cwIU794r2YFc0XoxNAkKhwB+jh3Br3ZYA2C0Do93K69SrHi
V+Mr6gcXE5V865uydn5TGfHS2UsUHETXVCygmd2hh6rGO8xFABLG/EUshIvCRYzAYRhmpfQLrXOp
aYF84l0x9XEI5ZLm6Fm/J1jaUsfxUyg+HYEkLcO9yuWfBpSrkseyrg8FXk+a0LeJUbhTO8CFoLJk
93spk10TA1x0hDZpkxxNKvKzOBNt7NukuliFACtk7BHiwAJxOLWdcoBW4mmd9hTi2AlY2V+T9jFn
7c7k7Xpr4/jtSAlkDtyUFxgbmtcLnVDbtdJ9Jj3k0WPTu2G1xWCujHY1bBD0wet90vqLvGmwYpE3
YXRQuCuWU2R/HJsJLN6rkn6JhTgY0DNp2WD9DSxGlZxB09Ya3pkGD7jcFU9DhDPng+ni3b3gJWcx
2E3ympuoaLQiCN4KhDhiUSoOMNIWimL3LQPG+0wYKzymmWzUVVepcyLvyECeGRUhBdwVS1Tq2/mQ
egseZVYweU1GvDLSU93XAwAfOJOf03LOrrEwxid7Gvd1QgqWRDrzw6AFe2FLsSNb+UGVG+1WpbOx
aQN5P8ULTn5oLLhqEsk7c4moYdoxWDWtf6hNe6/aKEMNcv0ht+oJ0n2S+k1pp/uqaVcA3/BGKQpL
egm3dLn3NNCZ29iS/KjWfWWwmw8dsfLeFrHtNFnTfpCNAeZBDUNJzgvlNcPu9P62yhrMwywlFmED
nwqnXN7mcUuVpZMo9ZkTC8x8TJSoez8WDfrQJbGmmYyvoFXyx3KqB4fgzd5PCvhMjah6bEfjZbKW
BfVKDZ2lVB4/jPZkOZPSl3tqepdJFtOtbfHUi7rGWfoBS7GYqwKX9J8PajLQBMoT+L7r1bLYEoo0
YRhxYbXINVqzTjzUTr48V3tt0KpDEiYzd6ceb/V/HalBxqZWFEasTT8G8iy7lhRAx7UoAjU98n5G
mH4qlennd94/eH+47/u1ef9Zv/bNhuXnITd4p5Ww16JYppqcGwgrwnJZXDWzAH7ra5KR5+QbI83O
ZWs2gBFyo7Cwl+Cl+F8PIMv4Jfftolvzk7JFgHbq+wRVEbWggphJvhKrF0MqfPj0XtZ3KDIHbqmp
+6R5NDh4HqE+bEiU+4yNwCapE5NHjE32EboA9Jy0mdyhSmBAc++H3WVUVBbW1kmKeguPY1uUqqeV
414ulL2kvPUyMZE4Q332e0lc8oAIpNfp1/n9rPhB9DFRKER0mjdkmYfclqfXmqdF83OJYOaYcwoK
sVmaionTvrXlgkZO5NcFxLCBCcNWHHlu/LJNDyUN/V5pfAZz1+KdC310na5QvXNrWXFyAMu462wB
U6DHVbqtdsys6DQrsTeoiVsmBpNg6wFv8U3UqVFfd0Lq70WynGWqwjQ5HApQbhkZPhKs4IDHTYOZ
xFLovtBSP0+ELwWaX+F3NYMgTvc0Gz9WekdfFDGGvnaqAUGYJDkviLqXuBubkeREsXGFJvxgTBqI
WDzQ7WlL7Psw2/1h6OpDLkF/ltWnYWk+1aRdTfM+61mnAqxyzOWznr30ZucTnZ/MFv9di9+hIMku
decyrq6x0e9DjFHrzO9MxOQ5ef1gORIT34DDsJRIpxHPx6RluVHs7WyanjI/D1Pm5Xrr0Ctw9Xz0
8k7BiEpxRRi4NvixqpJAH6a7xloO3PsPdNC2dpR+sJP5qSy6nShaX5b9KNR922ZFpuMw5l72DbrC
weSeBRPvI8brx4Hspb16MhsQkVnow8uOrO5AcXEfZ9XBZEJDbsOdYRQ3KjbbbXEYIySViSt028+K
ys2Ree5sFLLz0yITDqkwqpW3sk42iY46+Gg4Wt9gcSjQUZFRBh/8vpQ24XyQCiCSiuSgCYWj5N4u
+8Nqk2oEg2/meG936kGHiNJ8GIV1rY1qgzYH8WbpS9wLmTp58pg8CX7giDFfBrszKXPuMl+ZYk9K
0qM5WwDfM8+MaFVUTA34QFBs2qx/u58Wt7BeZSIMUSau3ReuqRms9ciS57FjdDhprdGqNXrCagG7
TaCCJadIa1Qwpl3TXxer8orEdjqb+YH4W297R8lSN44UnMw0ryLng5PtCNJZKAxeMHBZw50PGr/B
5NJcRkYv3Rupwyn14YaAb5Z9SZlPAIqINeVbrcRHPFtOQww9ffVcim2/JLgnQt1rH3E93xlLdV7C
eYOWN7ao4oXMaE8L+RjIwuvBFDBPu8soo4Y/eYaCe1JzGKvJ7eAK1P1H2zQB1WFEaEBvCMzLDJub
jOKDXHYPVRm95OWW8uuDgcTXoDXc7eVLGTUOxaadrJUA9fnJg+Kb41NZxzs6xo6R5X4OC6ahWxbG
8w67NkJ44YE0lxE/j1DpBp4A/wVv4WWh5wTNjmmq1ff5usZGsl9m2UFvFOQoRnfAZdFSw1vZYbXU
vZcW7ZSMl1bJvbXfoy3AsnGMV1SdwMeCUJwclmEm6DG2tgygU4ahkMwnSk/Ptbb4xVIdhvLVmAqw
XsstXKYvmdHs7T4+5hCOOEODmXt9oDtloe4rPdirtJA4m8eoMR9hiwagxMU1wt1JSSdOa4Pqd3qO
FcPJ8TAfROLigsSHP69x/ioKi1qKo2g9frPSbqG8LiP9vdIzbcmTLGaYCppgjIKlyPycACmfvKFC
wc9q9wAwvMR8pBXgilr6VNvBzl5WlZJgr2hQQzLu/5LzyNw8Z+1W9joECLIs2iiZdsCtO6g/0TZ5
qxvtUPbzeW3PzwFqnsYhQ5ma5cWd8m1rwAaWRmbE1jcbebNMAcDDDyoXSF5s2xZhgzHxGnM+lJgU
F/NDtOjfxvFJA6pHtrrR2uI2R/o+tjDkUP12udYaZJVZ3jfa6C2x7pjyZxl/y7mdALNiXqHmLgUE
F9N1vy4B01k4o1kDc9PNMMOHtOgPWB7t6TM7utHfdHPllJ4SjaRgFyt0HjQ6Bx4gQy9oRmJiD0WD
HfQ5P8y5gGmQWFr1sQm8JIa0hYY5aGDSbeFNY+k0gboZpGhrAA0pCtNVS31rBt0ZiAytKSQe+jo7
2yindrIMoFU9TXaEiJ20pfy9ar28pJP6FGkEK4Fa7bSRjsxlJvDQqDcYCVjQPHkmHnzUau2WahTp
M3RR7Rs97wcdMaZ8uoTBwRpZD/FL+CiHSJdUJ6gPtrTlF0/pg9W82J+D8TEhDRW63yTPgXIELm7J
7VmODS814pMcly+Smd9aUW1xHaOHthyZkPexbB20Lv+QCfPrYIZvGpI8LeCjCOJRlpVAeLvjVPeH
tdaQlTOIjG5nGvyYSDsL3bwV/Xic2qeKmUNy0ZxxK6jIqwLVMGTkIvqufdKkdg+1w1mk2deWbo8R
881sOuoa476PTBdKz7PRvolkcaQBtzccRWV5pgICiKZNncXs3EAfDjr02hy2T0BuGQEtDGJMDorX
WRku1NY9aaDfAFGlCZbDlD+G7bDLp7cSFLhYyp0UZDuMtHdgbL3INBBtRLeCYNNUX7PnZmFt11PH
Uo5FtoYuiOSHYfmyAHucxuSIJct5spGBt3Q/HdPdEMTnRFiXlK9ulukiSHLiPHYHfUcwCTGa5TOj
QlIoO8o0OH+FN1qw+yYabpUE6rKLoEJHO/MGgUsDrSThQbepVdjGVeBS+D3AwSSAj7nybFiBOTYG
Kem59CxJAfKYYlct3c4Ki51uFUjsBs+SsF4VW73S40Fdz3iI6/SiqQkFZANWG0IzUveY5/Y5V6Pd
omJlURkoY4Y7K0n8TBLXas2XG9kL9OUK0WdXm/MlFMXLHCyPabKc1HyTSR24Z+0ZDMAp04nhMnWv
jWRBNTcYhSpgn71t7EczvPXjfMZS+WQp+h52uDUYh0myfFGKHUyHFzvvXq3gSxaO+LRQDcBaVRjO
MI0+ehbHrAh3rTkd0TrbjxAztEHfiiFl3Z/fg13fpXgSB3nxViX6+yaaH3M5eGlFeWstYq91pozl
c07OOJcycPXp1Saq0+vAyaXUMWgk2EH7ZizBNQz7vUBPjVRfKdsD+lOPcieOVvQ9K8ZPMSiQpeqv
iKz78UBcEVVnoeDLAmR/LJDW7nchcsU97c+61A5pmDARaAdRmzdwMhylee1QplZ6zaUXv8mSfacZ
u7GWvT4JHy0YV+mcXRrJPrQx0Ccgiyjxu0k5n2jXbTK5uIVF9LGIzINBqL9e4nISfsyMYQ/IzhWj
eetr7TihRz/QOVhA1NvjEZLL1cJUqSUpnKYXmaWxh2xVcASqhF+WIjxUNbUIJdhK01bvO0dwe9m1
8FQz8GKlOfUJsoHT56x/rRRzb2nhbdRbJM3NIxXkdoxPLAFE6agJUk1NsAhUIe2/NZbqdXN1ood9
GDTl2M8Z1fmuxIAIJZTo/dDGH7RUfTJD05dQ6KNb9FCZz5mlH80+PpeWsm/V7ESL54xHz0nWgkNg
Q/WY/Vlut+YkoWErO7LwB9VwC8yF7XryzS9TqXjzqLoQ8RGDwWw3XR76UL4m3MawHrnQwUeo5zCi
3Qp/oCoraNbtnn7VUy+bx7DQPd0KzqmkuDioeqHxvjTMQxVNvt2R4r8X6B4FU42eFPK/VgYodzmg
gHtp7OmxJ5Elx9smCfU6Izna83RRLWbtxI9lgtaF6gdAb7pxrxL329iPDi4d3FeEgFh+5FK3N7qM
roI4pKdinD1TB9mM9VK2VVlCY90TY+DOXc1dE+3JfSVTXM1u3NZxz7LSn0VbPOQpl3Ab4vET7ktV
/TrAXqN1c0MSdtOm5gZM+xa/42try6i+qC9ZJpinx28IezHB2uBwsl0P0G56zWQNZ5PlgY7ZuY8H
6nAAuOuo3tl55o55+Sgt1otpmjdagleB0xHIxRvawOOg7vLsMk3hZujSg5SMJO5Um3OxG2bA2al6
0orRTSttY+bE2q12MHQUvPPlBmjzgVz8koXQbftpLzefpjiCpq69zfn8rPfKFxNjcEObd+MQnNJC
Qyi/P5SUZeHtHzEwxfv1PbQHtGWZxPgDlUrfowfAlbTMVN1xj+L4EfLf0VQq+h2WY0q1r/XoWGTF
KUEZUZLpS08fEK97nKwCB0HpQ9yHVykIXWqrsw+2wKXcNU3EW5Nbfe/1yanmB4whXWDpEHAWr2ba
i2diIC3xO8Ugd+svtgFG26CuUEu7doi8Uv0m5d9brXYCWYZhNRBg6J5Rp15MHkSpQzL9CaGeKWg9
mDA70K9uIFt+SxAsJOWYrp5kn+oo3FtSyVVog02SnTJ+5R48MkFdlb7dxaW4oc/lm6l1keeC5PEC
zIt6pOSJQHdBv+/CcNopEzWkgqXIIMRYhlNii50uPk118GCm+TnoWnQ8CFbmhZyMpL6hgFKgOphL
KxUpjPhluub04YM04PlxL4n8qobYek+94r7zXh25v3LfvD/cSze/NvsWe2Ds1SZU1iCx/qncg7Lq
H6s/qY2/GR68pkzVeFQiSgFtRBUCgqQg0KQTULZxQVmBhwpO/kYCVewkUv1z3/0ZwGI7/fFGeB7U
IWNIgJUYAK+k81Ic6lCy0k0vCjIWazoQhNdIOEY1hDHqSXLbsDQL3BRkwDgHMTU/Hyo0OOnK3rep
GayB1f+8HtCiB5Q47e67NDuuDr1Z8e5fb7nvvH/453F+HWJpJxzXWrw27+N4L/7chykfZyTSioQZ
eR0mSL3vkT2IPVlSBWRhHpJSDTYaK+TWFDnFJwT06K+K/MezDIQfQzfX6OUY7/t10Lp1qO7P+nUo
JFhR+ywg1FwrbPdTdv+quUDxjM7c10wLEjrn2UQFZVBKhyIDY3s/QKGsI/rjWOuhLT35AnO1c6Ow
5pTV1RaAnL3HtKg4LLqe//ja+7P7vlpYGPYEgLT3SUYmwSHuB/v13vu+BPDE/ONr7q8kLR4stpw+
tSnD34HlPgTaOtZdUzUecpk3yBBI7yYzJtmtX82118+VZ1I3ChR0QDvIfoAGx+8deVI+1649DJgj
6+QHCFC0tZvruZuIye/HHqrfhMPf/FzP9mepOgfCFYO1CR+aBB9RA5z88B2k11VVWrKy0S2pieOF
4knpfJm/dwEdwGXZr5wWPF88NCEc3aQClB6Q+HZMKABzpWNml+DEYT4idf1Ad9ZX9zGN0BiRUxaz
a7koR0D2R70sEIqS3agrfEndCnU7tATVs7GPetsrJNSh+/AQtgECmSxBaXopj2MV7jKJqxKljaqU
nd5UkOKZQGejgj5b33XJG4PyOEyACfqmfAJHcOgrzltfebGq7xo/S2L8h5JtGs/baOg3EuORxaVP
I/7YNMsJm4Y9AtY7pbUPmvQWDMajGhHBDl/XYVgCwzVyxBxGpJsyanQLxtKd4qSy5QHO80erJzD+
1soNOtlH6ms7SGaeWkfoG5z0gahRjp1MCjaBnjkqrnwywcnc5qRd4a7SJZhQ9JYAYSJV5HRLTovD
/SokHIoXcoByOfVq6kQYp48hkRxClzWmJr1IfLQsXfBRG82GCDKUHurIXmfOPqxqB84Rfkm0rFpv
FRmO+AoknPazZTwkKr356qaa07OcLzstjZ87baBUnznzQm4bicekjk9r5thlKoPEkEN/T1sEoBUE
QMKo30BcdKFsEkDSOlloaaFVbiDoqkFg7uyMFUP4KKW7Vbtib3QnIQJKabTKtbRF2gLTYG2bUaHE
HMWL+HtDWePBSe8pMHaG9L6VpU2hUjHDozKNnoV1E+QoQ4Edk2q7ERTz/JzsqSJv5FzZZJaCTXXG
LLqLpZs2otSDrG78/+g6s+42gXXb/iLGoG9eJdRYneU+yQvDiR16CgqK7tefCdnn7PtyXzQkrNiR
LUHV+taaq/xKnR9u8dfqrK3ps3AfZRiR9s2rvUu8D+zPsba6rVaoMMXnRlPlxqAaPSqbnT6Uu9QS
ZOtp/J3N0GuehCrwNg+bZXzqzjH75mw7ws6avaWVguwar0xXeSji+mya0A5Hd9eQv9ByFVaOS73M
jSlh4qFk5h15seZnWgWHlh+W0ZKeBt7Ozp3PWTD8WBzhfrPJiPgB1gp1Egwpl5QYSU/Nnw1yk8fs
y8WEYGgbq/Nx09b7OHtFQ9CSNMwDJpcuA+g42GiDjYhQoDPTpRRAPbKZi2sORlN6BWn2MSBXlOOI
YXU6eYn3m80bVjQg9nH97qXeTvnxyemZEtQm/s5iG8C41DhZG/gANTUuVlnUY4L9nhlmsRPmh+xr
ykjQySvtYLsimnd1ohhSXv0kJ0LMH4t+GD48M1OeGR5+GlO/E5lcoodDNQUAVKI787id1fHx8VnY
DLyIDESEfvS1+JDQE15gzMxxv3bskFT/x+KbTjLeJSigVi1PVhCcSN5sc7/cel17CBizeL1DzAPh
KppD42Is/OwMqoM0j+OUbMtGhs7Auw2bRD5jyWVC0Q7OfiD1jS4X9mWDQvCtq98lTSo+P7rn16YK
8lOneExDEFoMQHQw5fa+i+sjoMytl6vjnHYQsViHeGobR38naRPu11HOYDZW/E3JC2B4mB/nqTyK
vAOdnO8IMm1HI6HjY9q1aMW2wzKK83GGXlQUf2lreh4ZPsLzPybsJ1RE3XLLgts6mwUGFGTMpCxO
dRXcYu+HNSYQfQHQRfUxit6dsmaA7+1rhnoJjtyCS4bTu5toYOap2Xsfz4rwgO54WqhxqmwDG587
CUuNNsiufIjYvDR0W7PDPkEbPfj1n3LA7W4FG6XaxduzwWOqmt00IJyUZwBHr4nuoHvrp6YB7cUo
VY3xyWg71rrA1J0nw2Ma0dQvrQu0U1GtM0DgmJZGSjKIJTnY4BBHzQ4wL8DId6E7ezqVdnWG9s3J
EzDt0VDQiGoc6c3dHuW2LtttT608HczkrIhEgxhGpOGcK7Y+/3cXSC0tDTvX8c+T228lO0sDQdBT
7aHkxFskFu8B/zDjhiV8dRgGfTuJOKy8R8U+tAHkCZT5qeFMn7oJsgEoPtO/NZm1C+YACdRmG1Af
C5w/QUuAbRJbF2KagpFfmjTrFMaTljrgu2n27aK/SfuQTC9WDVex9ZYBlEN1t/XuWN2u7OMHm980
TbE7nyBDaV5jAq4GZxBNTj9qlb6NXXWHdf8jFskvq5OnzKseqtz/wXh2K0rOiDq7j2VH7OYxap2F
6x8eAi/MNm+C1K7gkg5n89xjdqqN+zxqDwYU87R8MYP+mqXTSxL0P83U+ZoluyDhvNEwtXXqFAF1
di6JqT+3mkvOotym9riV7O6sJ3iqsPsyFjYsmHqwyom2dSa6UoRxjYOUKLLzKKP4p9C0V9/g2kLC
vK0ykKIedYzw0nkjRM4emkjodQqBiuITzqEQSw84L1/mPVX2d6pSz42YQwSgHdHPEITMPmrGHVvO
MEIwF5LLJShHH6ykz6Xb1kIpEHeN4DyRylt+Deb0kOjoFQNf5o+fmhljZ/zi8smfrYfee4hp25Zx
guWhviQTF4s+uwa2feV0uHzs91CFOT3c0cG2FiMV+qWPmvIeHQaRcZrjztIecrM7NQLRxL2idb5J
07xUgXeuauM0DBSTZv4tI6wndcZhdRYGKjo0868xCk6TyB5SU5E0Q1yMudpZ/k4ihw8I3zlNFKq9
ZNqvwQIERrag6JIwclldsOtRkKEq+w9poE1PqWxck/p9mcTdM95LVuhVgUVtp9s4keQP13g15nuJ
L1Ft8N1ArigQWLJz5D2J/u9s35ujltyV+i7Zf7HX3EAx5rmv1nBozWNg8r5/qrx3S8PS9DC9GxGs
y1C+minU3wf9u9xGj+JHSi1xHbZYnvVt8Nv+DD44p0Asw7x2q2/OtnmwN+MrngAWGQ1/NgbtL4pT
pQ2ka6+YfWwStR3+9v3GQj+nE8tlE+1mkuvd0N1zr58ZtOX2GU5qfBO0/ISY4o1XlQ+wDiVTbb3i
HAO+DKm4OTljiRXVNdpNGpsukxzsdvwgegimhAw3RaqELUiDGIQUjxRkEt1dHhZpNh1lxX/KLoB7
KeV9tUJ/ccp4vGmA1P40iWLlRZfssJtGWW1oitXIOPo9H4ZuNzg1RH6A6CWAoI6rqdmFtuawSK1S
b5/lLG1zmVcMJfwk2tMgK7bjkvupRgbqJOLvjgcDoSfmeMjivOKsp2XvwWxeCh3NDYibv/P7Lt0E
nNPe8mmad5ygqSJLiCrBkis32ZJcSv7vRpvco1ka7FmiCZe6G4gwdWaPxVYtruuxvCrBB6tZHgx3
bmCqEjARjTn9MvP6oZ1hNxej8SqEzJ9WX40ZAC1ZDuVGHU5dFfExYlCtu43YygWjn+KL5UqonU20
y9t6Yyd5ii6FVYhaujoWF3J6ZIazeL6ZFInTzRKhojT2r/UQU2H2sWV668VkPc4aAu7yl1n/Wuwn
2bsCxYriedo3S4xGZ20aEgOLj2OnjS8ZVJm2ZJ6W+sxc1n+53tTZZ2qY1lOUgzpVkx7sjcaXF/Ax
7WW95xAqd8fi1pCBPa3fGRMKKoOh5M7V62/aZp0X1TVMA0XShSXrxqudssxe4nuaA9gO4AVlFPxx
ewVjy6bz/TwQQthrtcieal2LtvXAmN2zamCHPiu4Pih5tvQLAkN6lzLFJcb6mSef4Ae1n40+z3u9
CuxjVg/RG26HM404u6Qs62fdktFV2haNvOZofZQlA/Ih/cbNsonBOaQwLMEWDfKKIu/aKFXBkz4a
zpHtQ/vCJivZZNlc/oEY/WybDos43yDZbPcnTZbWBZiIdW8Ixtxzi0+W1jLhaZeHwVQ91L1u3yMv
A5TRtbcC7WfDqjAPS9ueftC/jm49NMPFU0n2oRW/Apmb1wqcD76Ywn0oVTFs44EivVh42ZlIobF0
7qmG1hc4Jlg/56HkdyLpNF4RqZ37NM3g42Jdu+tdS2m7BgrK8LLsJqKhDcd2THfdoOOeScc7xnzr
r6XAwjCG+RoToHK82mKTZksZkqjL0Gvd7BA72l8GKdfYaawvMeRXoWOFlQpRqzzC6kquPiVj15mw
cV0WDPxJHpVhpvJHTQbOIe3S4ey4jRcWSwNiXT/O7PUY8pv5bn2bNNAuqAx+sVXPp3wEv/LfNuNc
p1ImfUbzF7sA4/ZFosZf8kTmO9Ekv1wS6A+WB/htEwwDZjREtJw+HoqiANl3gZHdKfFgHNpbb8MA
5XmZeLdWqQ7wZRjoIke5C4A9MUAJp7H36XZNtKmm0gpntINwfWfHxyzzsVe3pvWGRj6Uw3NsiR1o
d/NFoBOPgInfJQG1WxxAvIy8wXlPTBPzVN8zibYb4zAbls/FumLMbUtyLcroX+Mqch5NgboZJMNr
xwRoY0xVvQUm27+ywrzjMXJuwaT1rySHQcYJL0YQyPuQWHZ0jp9zTiAQArLq6sXJ8DkakPD1UjVv
VsUUTVYjF6Ci56poU4gSxLyDW/2ozyr7AreVbVulD3e3xWDmUJC6jcwqw1yQx6+2jncY6ov7ZbNb
QPmmnERymSrbKmJpmFPOGQ0pQq5RAOyuUsoEKUqFWNa+zCWvwsSg0dEofWXE2j4S43BA4PWEYlT7
KOK8e1Ql3d1dIWZqhatxF+B4Q2uVYM8kfS//oquwBDFg4DBWdsXspNDKu2vEPpO7Sd9kSxRivdHj
hTHnUmQx+RjDLAkne/k7ZUEmXuLl0zN7/iabCo+BYRGzZsbd7DdlciWFRvAQMPFTjNMlJkh/ydbQ
rGf2dih0U/wqA0wV5uCQwmmYVwx+fM2tKb4OdHRsjHkiaRq04tZ2kBZ9s7LAO+L8WIpI1xtbr6oN
zN96X6aBsYmWiOJEe8HTMJsfYhzi45y17a5fZqG6YniXjuQCzZYVxZrnIEibh7JjW83Z/EczOPaH
DZqSDi3PeKSoaTj61OmtZwCzi8hJzg5hjz4RZ8QevAvKvmXzPIamRMJcg1eFEc9sOuj1XrJX66H1
pveNYwGW4+I5UX6qbPWnbRJW2wxoWWmmp6riPLg0TVv4+Kk+X/Abk8YmkCpDte19yOEUyFBPzISF
VYkJdEPX0uaUuFFxlrMgLpNV3UeRxriUyuwrUza4PPfzX864NLV4K203efE1dwSm5txdSyUv6w0n
8pj+Lks7dtgNj4nrVrBD8ztEFjynmc9AYOlXQqw6lFNu36wiwUlIX8VeUABREy0NkOzd2d65a7tk
NLnBMbCzCyF4TnCBOzA0W6OYxsTvqvGr6bbeGIOFDOSQO6un/xwalUGgamAdzopv54EjptSlnila
cMsrFSnuhZ9Lp5XnBAxhI+OIj1TL+l+GhJXJHKc5DDFtvriEGsyjYLmhm5N4hKofTeR5ZHfIcNQ4
ciyuOtP9azxUxXV9uN5jeqLhtDSP/z2kiJqEhHzsJUFgXEZb6RfVLVUEy41mCbEZE6/aa7Y3UYTS
Lv7X0WimUwvwUi4tfPVyY2itf3A0/2k95JKM+Hd8vfefY+aBJpTyVBgZ18mqiDHF+GFpOfCjARhi
fHf6htE0jztNkG4pIoxhsgm7RraP+cx8eL0JAorqeyFRkP730PoMiJLJVfD89bglq/ZhEDGm/Kjq
X2rC/3nqDE/rI9NC7xAC+uOgivTZd3+Xpdk8+uwg/1tRwdXP3gaSOvr1WL48I+IZPbHykFyWOBY1
S47aLFnfDYX3MzURdHAv0EvcV+5jExQ1JRJ8IVa9sS378tuVmn1Qid5c+kniyRsTcB+evGDM8Y6A
Lzh/s5R8bnNDfx6WBbUPJ+g0L8esRFRL0j3OGU3GyGcY49gmzeifrtMUFysfrlA3rLvdGv4DdkmQ
AT0283g0d1SORk+dxdpR+Vn/4CVMs9ZjiV/UlzqYrusKNjcawPHS4kOsT19ErRVVvWNsavuVfJeZ
2TtJAtqJ7GjH+h5NBNt7OIxU3W1t+70fx/Z1mLuYuVRnkE3N812ANnL2UqndHb0foRHa6neazU8y
Bv0bzHZ5tP+YuSOPbl+Yj3LyKoRvaX/omf/D4xp08lspQrurYRoq9qI4kqy3IEr/72Ea2mIsb15p
bbpS9Lc17BYYwc4xYutfYBaC2XdmoGbPc0SUKilfzYJZ3QZiv8bpxlTbbFac4tlI46b2c+zwJhQr
w0E6YbHzHtsD+yXdTA49PjxWsGX0MPG+WPw67dWjjWCPZNaiZLJgKKiveaNG2STFtxmcKvjTBdmW
zaH9F8AzGPBh/Il/et4GYmaROlBuEUDWPBW1qq6RHfAjVfacl674EBYyJASu6JwuD6nKOVTAPk6Y
MeD0zHRQmfOdPrT5dY1s8yCxzXfLA9VclBEOxwoofoN/5z2dMqiDvBxa1b1TClPoGesj7bEWO3JG
13gf/BdG0F5lTf++WRDdp9rwD+zsGlg0lbMzq6q+aY2kfCKFXjvaNNJOup4fycrXtwJ3+q4NgvR5
rhBOEzWjT4tAu/p1/aL1vnm3NGd4q2W+WV9bLvxrZ07mg1KsZ+VY1R9dU2mHecjpo3BbXm7+C6ut
uc8nZFcPtC/v84qmP2O+4sGCmR4wz/HMUtwaurZv6704XqrcAiyOWdfDFzAV7k86eY8Z17tj0AXA
B7XKxDOomnNDWWPYxFiS9SCHELEck0Fd15usJ3AksxfRxs35vzc+kYJ/D41GkbQpSyysy1NqJYG3
1THtPCufsc4Ma6eXZGSqleEoUnPvJ/5wXq8KsdCGUwMXlsKi6aY3XW1utMl4HMa4PDqR45wbY2Du
I1A+W5uMrbccM2pJTkW381cvellj9V0ljS2I+QFq0Wicc9oEWIkdTQe8N2hL/4OiGmbOtNb5NhUf
egTzKhEHQ1bWW23SkyoGnrm+dQrGwNsEolfowkjEeIp0Ivr/3FC9Ep0dWQL1VzHlfl6Lx69dKoKt
tSJYSIVc73RBhS6PsPYeiE7LXmsASg/ObFekn9Ls1lvOfsXIzkbWPjW6nd6omPl/Ds2BfPBq3hG9
K272PERPmZZHT5Y3x0cbqNp2Pbbe8It/NWfWXlplF7t02Tzly42XNP2DnuM20arJujvRrJ+bQL8W
FW3W6YQPUPq3gUHsdVpu1sNTjmdcKbyGGfrO5IoIlKtejwdiyEiaYib4qlKHTCU1C8dZ7/odgZLm
hckdRDUGS4aPtCNcmKEyQMEeaju5jq33XSRN8cEUqgxzkZZ3zVriF16UIg6m3zM+laPtmekTbAxS
VUYqPuvglU64kz0G+WM7BOUr1RjsYLnMYlCzqidzcToag31t6+r4j95Qe+BDW80CtFIWwRnrnmDS
lVv1ZnQYBCWLV1Zfet7YHMoz7F5ms6xlvJaS25ZJJSSA6vfcBWeDEClq9tycmN6kP7weabRq5lfO
xwMmMv1vu5R38++IFmuxYx/dIsnCMbGe+Q7uUXdLhyuSi9UwaqvvBL/gf8pPXNd66juMEcPSj8Li
pzzMhfu5wmAoD0dmJVVzSFs73SYLvWE91njk5iqZPhvxT13G5XOSqP4lU8kQ6uPs79eHM0202ISS
J3YDAWSSj7qJpwMDbChvEyzlvLCf7M5Tz27iN4+ZA4uq8PzuTN4CmimNi3s7Q8Zff5HrzTT1VRjY
8GDzFgF63QICz2sIoWk+U5CuiFFnl81yYCE1mePofThj9EA3RX2c1i+gIEGHSQTZAshz9/Ve1tT6
fUxSjjXxj8QV7tFjd3UCJWzsRVLYV1+m39jJX9sFwdvkbhLOncFHDsjxBuOqRudO1d88Xw/AWULk
5CKQMj9vNLkT9bPbGfq9XYBng95e1kejY+B1U7G3tfrB2EEngh9i9dXdJDROeob8N+RmefSnXm7x
UnEhd6L4YuYdXGtfbsvB9O5QOf37KL2DDSz9uh5ab+CQ4BWvoehEUeVcZDO/oS4TQUqm/JLMIjnF
/eAfx6wZrp4vy32i6wMiec6VOi+zd3CBizQR0eRXq0cp2vbJLhkUwDUPCDRPUSjjNrkJWK87Rwcc
WwRWHLZNpL1ZNoqqEQzmrwppKJtc73sw+202wtIxJmoknAxveF3mf+N+8a6I4dcAG3RDEa16cwtW
hhHF2He2eQMxBfMYs/09ZaquDmPX26yVh+ogCAf+uzcvx5Llq/HoUMP3/3ueENtWm40jcRPrw5Dz
M4pb9TRJhm1xTdQ/zu2UDX49kzyHnRfXxvwiSvWfe8n/HVu/+t/nCbd1TsIlubk+ZV6+wb97U589
2/1EHDD523o9F2/d1PvdJFHZayny58GKOFWkcDJVZX+mje2cVyAMUwPnwvjwZTBqxuF4lujuZqEt
yPoc11NObWEoVZEPwLR36xcyYYDf5TVwkEBB61hv60Nvedgt4ALsDixZ83QM+4jcRLKUPGqKV5lJ
THIDV8wfsfMile88NEtQT2MRkUOBFcNZo1xKhZHRYG9bSUzrzYiaLZH2RKoVp2pO/65aIhFh+shb
vI7okrlLE1OjO8UOkMD+n6RXmMwAraq7SghFvyDQBNhdM+ulHNt5l/ilddVKpQDBDB5WNl/dCjGQ
+FWD/lo3wI514UefEmtuFCUvjGzEW2eQq61TJ3qRhmTdKRiWKj93zq0usGdxXnxJxsQkB9r17+bk
vhePWgk8UOsqQVOBrcL14dDwqnvZGbeRHOaL6ThX9OtkT19bfuymbN73Rj8d6lw2Pw0z2nFNn96G
ya0uMkCVp0Ck/kn1Q7DJXDUzEAqMsNETQq40H19Gb5yBrBv5xu6Aw86Ipf3G1sko6NCMrQ7Kj7Pc
NADDNp3IiQjUrUeZrqb2qjDrZG8XdfsY5yNTQUfAeHU5sXGmxo5e64JVP4mNf4Km9NxNbCIqWz2k
UHsRpe2IzEslNS7iizztTDG71SBnBp4U02EwmCj8R9mzKWgaLaZ8qRNwxl3kvmG2ol0PORtMqdm1
ZiiGrjnDemnOvIzA3653pbCTg9lqJl2GrpmSY0BBZkfUXvDsvFVgqg/rofXmv8qyaSVqjz843tSs
t5tNauVL+YpHHDzq9HP/ZQWZOiMe9c1mPbI+Yb3BWTxtzDlnTDiX9sViwMaA0UoNLsQdkLCihGbq
lktUulzuBr5vXdbHQ8y+osTNPfvKOQZ6cOtY9fMpHQrzylnOp81LLZUkVrqEPmwAPZ58ydt3qJIA
9+PMqO48+idiOUmzPsqXRvbJLztArKkdalOP8AKh7Z8SDx6g3MvMz/ftsi1SCSr8+lW51NauX/33
0GTGEBRxfwgWThN5q63ndfVjuXz39VCrUUBcZPXj+milbyzPyswRZ62cn4SdZ7fEYCo2xCr5mYMR
Dxm92uwYAvVjKT1q+vY+5ubvIjYd3MF6z9ha0xmNd/kDa98qnMxJf7ebnkRaMBh8gpavInxvPAIF
BEKHU1Zp6Y9odtmTaf4r2D7xqCPp0J+zHHf5Rzj6EK7j3b9fktaKYrc+Xv/D/gSL2THRERqdOH8W
a//7xPVxC5od1J/G0lV3L+uNE0f/ufffY9JKQh3i0n7G9IatwMbfI20WjgbxpvZXo8q9EU/bMR1N
9Bj4trTUJUhEEN09MyFNjfgZVAfdQE+udHpcDPUe5PPBT416p6lg3lTzwyhZfscUMatuwKLRslmm
SBtuHZAo9N99q/1hfcn0s4P9EsmzABNdtjNgVXjxszTuSlPpxpbEoIKx9beu39xUbT0VtU/FdVJd
LBWDXM2aDzh2+76OaFhkRWanbPHwOAWa9ciln8RpwxBLYb6sP4lWtRfdNBkqNeabyoC3abViiCgQ
SrDvBlHE8Dp5oiMpx3jVM6EiQqNjwhVBiXMz/yQp88wgeW9Gs2AIWZMGzBb9A+c7nlsqiS+lSS6y
9KtnJ8DqEqfO1cFTyJ+L+UwqOvZbWX+MXHSYBJW+9N908F182vyXpBwvSYZqEQ1BtmnxB6ecajay
CX5GYmlWMN6Wc8lBj4KQmpMPd4Tl1OfVk8Pbz7HsbZn/bqv4Psbq9/InzSyLVaQgHK7jKmICGG9+
dC6f58FFy5hm75YNGtkPZV4mn6brlgAstN9jkEXvc2+8FlXwyIyN2Eg+skB0k99m0//gfFZtDG18
IhstDiUNv4r5dWOb31bifmnih4inaVM2VB2YzbOMMvJW7RZ572sQ6qvRCqoa2VgGM4kIv6M/ozf2
LmXJvpY/tH3Gm6mI6fbEfiRZam9Mx7RCixG3jb0xX2gYGkm2Vrqnoci2S+Q5Yh5eyPmg5wOGZ9nu
S7d4FrP1ElXuDc0s27poV01D8Ksb09dGmh9pMMY7w55OvYeNulve3F7p3s1K2zRxUe4tkITZoPbp
oD/62fgYBNZjIVpcVUOz9dFqJ9IFmHXIWvjvTOD8qfts++C7th0HIw5Jc1JfhkcRVmIxPiW8oGLr
t6+RhYyrfWNNGulk8O7KAJVvRnJiEdgdm1E8Ihl9OgmuStyVXOaMGNZ28RWb4I6aLr6jjylcN80u
yfofteN/mIGGwkYvN6PkfJP42YNRdyeNM+suKyd8TGzZxsWPVkfBplYqDmu0AFHjofbrQ9y4cejF
XChn3TgLHSB/0ezsqTgEYwlHZAyIt6Tlgab7btM74on1xiWN0Plk1xFWyIH2t9K5komMGTkrbFwh
S9Fu8a70JpJmfe+M4jVwUgMEP3QJJLatI2z/HM8DJCOXdKebk+qhaIFoLr4qF+qfw3tdNNj5xvi7
dvYRtumQq0eNQlZyZmMmAtPrxGe55uTBpqVtnnU/bfZ1LljfB6R1g347lIS2ccYQey8y0AdeijJa
XPivcfpJk2uXY8isuxiLvkxOZNWfMun9KVLqs9M5uBoj37lCUqvmL3o2UW9qEskJNIQWQX2v8Apv
XLmD1jxsJpKMJhHm0ThODmGzsdHp7cLq3pSPUQ0nX3jth5bIb5+B64J5GPAzVr2otrOhfWuu9qPC
hCJiPFGuPE2IZRRuq9E90835AC6lCEUXM70sl4KQyv7p5JwNC3P6HftUavqa7mzIGDQ7I2Fr7tkW
bkRd48XNXHCD+JCiXbH6RZic8556Ug0jhttxUp3al6boPlg8fRM8fPaS6IuV78EXOld8gvH2aHZs
gmQQur/JRz3nXfamkeaS/V/kS/ZYmmNgNSFYkiWhJbDamBqOpTgm+ptnzJQtsYw72l9Kqnw/1PxR
9MbcyNTgBSYzKcX8N9VGn1MAIYRQtaNooIXZ9YswLu+FvsAtYhsPQD0PQn45XmlsqzJ9iuxk33H2
9VwcnXniT3vTbULL7roLo6tP5YGp9SlbaKZiP+VYDfvqtZ/zr7jumF677YdF8QUSgfUNGMLZVgRy
x4m0ZCCP8Twb174cX5K+JUgMFWawjvSXlxtKTKxd5mUwgkAL6J7kik30FN6dti2isdqkUXIOcmyA
8CssF15j5Xxr4/SBkx291OAZPnC7hj7uzdxHj2WlHmbFYjVmnN7j59AGKn4QnnI7pC1W+D+VBVWF
Yd8jS86T5Tm4DCE2bBD+Xo2I7ykCA9hoEW110AR+Zn4ZBqashLC7ucjlTTa+RQLXEt3sD/jnSXHE
ODzBeVHRYm19y8A70dNwY83eH8el7wuW75tGiaEvO39T2N158tWrcrdtziRxtOq3pppiolHZwfC6
aef6AQ2EYJZ9N3B2WrKBDNNv7Sg4esr88lv8uj4nICLK43aC10QXSvOu+d2jNPy/cUk7jKpKyE6O
ReUTRfGERPt7Xwx/B4Rynyo0toTlD5Ya77x71N605NOE38+YdZ2Muvo2UTG3tTGQtsvrrU+10bYs
cPIxbTphqL8OaXSjxGBbSJymhjhpbg/nTU4hofBvs9DacBAll39tn7DeKCrCV5EFCIr1wOMQ79IR
SFHTVGzK2l82U/lNrox3yIPlVvDB2Iyd+q23M0PVaLrIIXuMFYFhz68l1j2ooHsVAFTEqyVp8pjJ
tVaI/oX77GmJulUqqnYTCuwGrBtZZCKzEKBG/PA+JmAHdBfrHtw62D5AiMRU18xFdTNdgupZPs7I
duq1xxDxgFlrmG3+D0F1rduSJLhEJkhSzGXOHHzw9oQxSjecaXrbrkZaylL9I1dpFmLHZAxbD+wb
9Il8XjJjrwYT0ZkJZa5+sum8aMQ53/qvqDXh4JjJzSuaP8mCZK40aqDcdr5lK6B5uWGYMx8wZHTU
qcn2Bk3JZ81708fqz9CO8jV2bqCp9AzIzbHrEC2yUvsD6KqMhUJ8myEKCS7maWOxx9UDtlFdkrFz
yPfGXH9VQVbfzc6QZBoE1hqIAq2oQgbyKTNkfnl9iiUW/JabqM9gtJnUSJch5S7thuFmNrxDLXfi
hFsHZ0xHYDA4qeYF68A2yE5tZN1Lj/OxXxfHHKN3apX7tnaKg+skGVwZ7Pwq6p4l7hYCWCLfE/0F
XC+K3wVnbtMBn1S5w9GxaR3T5fy7TZpvfyIAYrIr3tQUbcFIIv2ZJybCe9I1mPcK3s5AtVoag88x
F+ekGz7ZzhH8jiDEda3zZvudu6vNAoMsGOAh1l5pYCtQwxvWAOqrwOKwSfSrLBKga077c2y1L7lA
+2ur2to+RDEvSx/7hzTQuHqPPvuaDj156MePLPW5AATmFFp9eu9a6y80NXrifubBogq28z7IUxOf
oOQqP2BX7lMXvZ0ThA0Jhy6qY8XOJppKd9/6LNQLfV/W6UvcaAc/hkQhxlFCQPO2qU52sO+r+TRh
BsdVBIhR6PbWaJiCzJQJzLzXAdbxinG2b4N+ZoY4+39Ae/m7eekCVAITba1H/q4dk19aOizu65AC
042nDf2tzObbVNftjtIsh0X+a720wtQ13xuI86fPv+vnUT9RyHIfa1LLVfM0C/NLZ4XWzd4nFXdf
rq0/1mSRiETv65FVMD20i7n6gmVuUYxjTBmVTV9cdGKQc0yQL0KRlZh74qrflUnvHwOqe7xh1rYs
1+5Wx9J0duuvZELgNgMJmwSdI9n7vjoFCmySUUafTqnNm0H7O1E6stPb7hFwt1iCC6xII3qgmt7r
32xiqEM2fVTIJoCUYRyr5rNOkj6M+qudONV+7DYW3o+DoWFMdkbE8DzGraPz5rZMJgcmQj91Kmh0
Zj3tNVqR7VYyUOCjtdGWIadLlxTZdqB14imoO6qc8vJiJDGXYL//gJewn2IX5lIO2Eo6hQ8OAT9n
Nb4PAQWocD5mZAQDM6RrlBvXzj4Sp7n8D1fnsdy4kgXRL0IETBXMlqA3EikvbRBqqRvee3z9HEAz
r1/MBkFSpESRQJl7M09KIYyNSCoJxKoccE9g9NX423nNilcaB7Mv4HwW4M5Vx82G2nNbtotumdgv
4SYjQ44mPEtf/LUy4E8WLS2JViQY2SwAyp1GjdSq8HnIWnU2umCeg2uER9ec8GiGwCviGkdFd5A5
CuVcMsgyROIHgATVGDptIHziXce2DDz37OJBTmuNQD7KLDznKiEztdFti8g8YXBNj2nOf6yEdXSc
1ZB+TrSYz3C9sf1nuomgZWNcpXZe7IdAEgFJkjGyNLZ7OrtfK842ahlZ7KGhGaukbXmFMMD8qPfR
FF4mSydcyUr7FXW6bUV48IVaJnLEjp1wx7LfUsvioONnWzWSYh3ahHOPVJ0q98Xsc2TyNaNY6oTr
kXHtxlyNQhf2iGewVvVriof0fftVV2IKtqhZH+yRM1k2aMedAGYbylByr6+dCpGQ3W5OX5LNHqde
e2PEQZ5SH+1KR3Crs7pKmz0cCzDNrfcBAHDQ5S+NCpGrNkN1nSb4vHOG1srM9Xc2KMDcE/y8eelt
UQmRFtJWbPeb7LNWJzJlYhb+bUrl0BAHPZEORjRYUrVDByqJyusgi2/RA5AqnJUaEHAfkFu6Iq/n
KTFNbQMKltNCoWo+NEOxahQdhxMgBmVen2V9k6xVuIyabX4KBjByPMUpHhJXk1W8UxXzziiU8mgg
5O11XgVRyeQddQyswIViS92H6HlZZ5urqLVUF1rITksxDvSa/+bTyFk3qU1tVk1fQUQ/WZ24ky2b
ITg01HnlzqTauHJikMLExOIcU7XXJBnwRkgEeE40sGeYV0XQqwhJQEts+FQkEcYrSNGZ0l/oLT6W
oZ1t4LPgMJhQL9cGymr/TzRaFw+ia9A4BhsUQeGIdR3kWTLG2Je1MaS9cKovipH+sYcIg3DKIpea
wxtK9HtUWdWGZaq10i3GTK5IDA1xgDHJDxiH957KCZN34jfcjcNY0UIoxoZeBZdw18Fs6WAi5Vz2
m6YyiBBT/d5VB5puFJ7nFDIAZTK5SdwU9SAREFr2d6IzUfrWfV0IUG72gUAxvFYFCsPBwi413WfC
frCy5IxXLQPAjObICuBK2S+M9sKkMxXVLe1Ig7NSE87FQ5rhxXctOYN2r5o0TMMzLcRDPJIt1tcC
SZj+ZXvWV2hBsQyUU2gJuJB2iYw+u3M63DUUZriYEKxj44C7L1o387xfFpo0gHRwpnvtdzH/OR9X
96oJk/dYheyo1gyhLe171g7ap22NeLG9P1LrHM6n/hCZ7Eu7Bpwj2/jPJGwee+IGaxRxNFVZpLPX
2InafKlTjTVEK7gmwAM6OJZto1X2ujBzahB4BG3ro7DS2K2c8WBZA0T7FEuyI0KEL8NbGlBlstKc
LmsDPzsr9IudhDRH6sRjGf3HV9L9qBnpw3KI6CfsfBSH7nK3ZqeFV8dGyEu06oHF5S61QQkFRNWg
ioOz6qeddpx4j8dyBD0TyRHNKyMp5vmZszPAF0iCY5DG96WaNoemC+7zIHX2UOyeillcGitfaN3Z
KjFHUCOnI+FF+2QqJrdpBodNoNGjKXDStYo1HUTctHYM9bWwCuUuG5lwQ9U/qyPmPUXFmO5A/epG
GW9qDU+W79Di1/zqjE9ZXUHybQ+dtN7N4gyS5k1kk7e2i3Q1UFU60El5SsL0a6Ag1TXDI1z3Yh+o
esVKvw9WfRY+OlRhNw5MqqkvdlBKmMsGFiMUmN9TkT4mRklMK4lMLbjtNqArkFvpvWI1d3Y/vXWW
vTOT6E44AGCiCu+kYWMmjDNkMqx/GafKtzDJr4C41iJ50dA4Xias74ZiBKsRhSUzj4MkqzoSDjeQ
Z0DjdgANZlmQXOzOqtdagF2hw2vUWoZbQWec7IwVdpsekR/c2UrGZlgloo0vv6wxq3jZDJqiVqdb
sHKSV5MmeuRh/Aj04b7M849CJ0+6kicFedS2ngYg/rwTBLN+4e/olXkQfIWxVnsLmUjUuYbVZW6T
26+ljrlRN8D85ohCYS9Si0sfU6T6J2uwwGhwesM9sMqTVRGZPP9TrZXKLQFlCIzSW6pHHg376FdF
2AQi9aSCTNqHb0MG6kbTWMuCXxR49Q2sbiE7GeIpaO70Z1vFThs1gtGSgAikdEmNMklmZHAqwYdv
6BuGgGOUpjOoLg/WvgITsdUZk3RMIk3RCKyEAb5DFah4V1BwdET30WFDjosa5Zhmfrae/8nm+DGs
20uct3d1n7m5UeE0zEBMT1r3agfJR0sAAhFj1BD6yj/o0n/s/PoQifFrIoJnXfb6nc9kylDa6a4F
k4zsjs72nwzwkGqmPKWS2USZ3Y+98RDF9wQIkJrnsUWOnfZs5ICVg3scrKc6lJvQy2j3G79Q3EO2
oHa26WjBxTGlIU3/5KwHA+p0x7pMDsidBhfo+t0Y7nyr9bdUy4t1aOPorBv9uwyDLWzFI20IKqMJ
6U4TG4HS0DYQyX6PEQUJtWJH4PNFt2klVyI1iTpOxAm5+KMTEVCFxgkLSXfry+oXGsrjHPC36rLc
2evU/TKvvmgqTvLZy2oj00exzTBc9s4LrYGt39dfdcFKPazKM+cPNXn/rFT0VetGew8mL8Et56xs
ztSqvdP07mBPIQ6+iE+70nrEwhhQ1T4EzsvM3DXyl1qMb6U97HsjQbZevabjMQH0STV5RJPtXzxG
FjMwH6XUXxoVkGtbv/im91l8j6PxOHjmmuXUWXjgH7lGuHoN+K9Wd56C8DpGItkC/nkq7RRidY11
oBzfoK5CEcPXCUWBmq7f3MSknVs+rFJsyt9e4N9Au13bnPEgm7eHgqaFzZQzVMxOHgQHOmAkSaJU
nG0zvhRPuZz4GBp72sj5BIkwSg6l9hax4V5brXYD+mKtxrACaV4qfBDGC8TxD/FeVSZJmwHqWJZv
Kz3v3mUJUi3GEaqdGo/5h9xzyl00VewUO3vmt09hr70O8WsbfEO9uEk99lbXqBK72h+gOTrDM3jk
QzZRF8ZGtKoRl4hiZNfJeIAANmJTqDQvUmUWC8LxV4CmbCvpn260sT9PI1zSUWIJoO6GMJDVUSU+
C6Mif4XI0wl3Ktf3cGpj+VLgjkTBeWHP2a3Ic7sjn/APoqZtNMafpg4qwGk/7GsdOPvGGO5VCv6l
rXDV+uy9R1uBm5ODWxnbz24Mv6lmSriGxffkpJwz+NZwmux9giAHBtrdxGessycepm96xBb7CAqR
mVHuO2Pef9e0b+MUymLmJecg/I7JdlorCqRn4VU0cwRoIpNiZkaBVycNG+yip6wKNQXruaUUz2nT
ZCuZGCxAEyvceLnDR2f0+XbMevBM5ZdWsFINGGeC0dkn/fQrUDqcSzLc1j67wDS7K6mYo5z8Ggr7
qGWIXqkMwLYGTZnz7VJCgiA5slvGWBY+U1u4q60dnNzY6RHu21DV6lGn0kRdwLGpnahI5PDttW8y
gikINLGqY2ZCuI6UIHYC1semS+ACtuPBI3+dGQOrtlPTO2yVVzUNvlNGBdcxnDcrF6znawCPOeZe
vwsdF2+gC12J7GV7bzTtvdZhdKdeZrEF85OdtilLHfNmhd24/PJnqWlGHQ+/F+runBE5yHSMHdFR
2KTk6oABqA2ImTHTF4yCPhHrjKUBRUk8eCn2gTFkpcf6uSwCYwOJkeGcpVyjO0e+WCwKl3qOC6va
nQxCCrPGMZPZOlRshbNgGVuiE1PC4OZolleWqRgry3kA7fzWdpEHUIJGSC9vjqp2a9/rHtQ2J88z
dZ490T8jG8VPkvVIiYKTocv7UKMjoKKXY+nSrGIpzsTaXDTLW+MSxdk+sXT3UNbs0vChVNQnwygC
9PbOu9+xSIHucJmi9BJSQVxZobyRg/tot6u6rjM3xbO/JbIF3x2xBXngCLCQ0wdJWy5sVU7W5ouq
9jtGh1sfUGnUUrxuo2J+Ofk3krO3jAIcW2Ee85StqKd5xQrsRM0JD6owMjqBPGYNH5eTPlc52pEo
ce4NbNJKWhzY57ypTlqvcpZIbicrtuVJvzckhX9HjXbUDhCUymZtSx3YZ0wzBammxorQDZEorSNd
ewCI67g6hPm+yQ5mBEbDIZgqy9RPiFZwnq1ZKc4QZSYUTD1tuoVEDrksdSHI2CALZfWbTgRcjtj4
04YBLixQLwE8p6aiJ1woo7MxsSCwvgIKMFrII9GMRaigvE06No9cUBBIAuOXCOp3nb3gqQT5kU2I
bWxli++MgQsdnVIyCAvMrDSesBsojxbxJ+g8tkZ9ysPmLY/oMPuD5zaxfJVle6kGn0kIp9oqGNKL
7MVdqyFS9ooSMIrFLs0r62d1IGRz+KDztetq2nGUzBMchM4Y/knEnJIZFD1BJukdDamzP/RPPRQT
FgYzXSmCf6fqnxVFDKXB9xtaUBLxurtlhndcRCc6WeGqYilsNxm9h8J7LoVFFg6oUa2iu1oJBZB+
V3yoRn6kuPYwVhHDSPkOCh3ueOdfZxLthAePVt+4jgZ4GzjwHP3opfVvhQTxeJIXr4/4n21XlT6s
0pT+hxdQfc0K9pwlnpgAyKFpDKsoJ0J+kJ+00OzKuYRamRDpWZaAL7rStQL/l25nz2xumHsVbMBB
t0Mw17tW6txH4Jl2dt//sqigm3509YehOFjtlV7K5E5zS0tiNqRk0G/0oX/2JDxZM5+XW0l9qjYU
tX5bUArZZRPVZSYMiPRnGHgmmpWAK/WS08csX/0gImZLiltPyQXD+6duD2vHad3E7oa7SZK7rurD
l+lrE6GcbJY9M3thWfYSs4wxHXYEDvZfxN9mj4MSubNnZZfUNrclAjLUFIgyAmui8pL9oiR+lxjP
2GZ816ZLv2KP96cT1VlP013T5uBn9cZaByXSzhiFwhS191LJd3kUns0IH2s28nU38YX603fBHLSi
rI834jWbOvvQphAXVZWwYt0nMpDyc0Upys1VZV9EFD5rm4EjoAXuAPXooWZR8zJPXYIkoW8/mJJD
VMrVSmc6nXqkP7Wonqi3y72UNRK+uD17397U27eUcqbZPLG3NrEbPpBJNEMXYcCkzIHZYx8RmIxG
Cf2sTkct06hhg9ubuA77EBaTAa4FNIHjW8BWYjj+Xf0qFHRFCYZ+SrNJeOayajHKrQUnjV13F4vY
daYgfcuGbD2XkERN2yj3u9MUoOW0jYEqt+o81IF6iGSb7Cunfdb1kqtKZz3AHvQ3evwne0KAYLY+
7JGIWaLxUdAkNudEQwGmewVZzXLA5DINIL/jKyOaA70IqKdDNTY7tpuIq4ZNxQKThWzwSjyWuVJN
Fr8CzWcDN3CVhXHH7soEhBpE750TEBadklxMB/7DbnHXUIU3nOZq8qVPSfHKzpfAnqk79pH92x/V
ftUQgpFC3lklef44OmetHk0CThAy206y7/AShGTsuoNlhx9RpwwrRqnWjUuWlU2fbSmz5R65GsNe
hAKkS0utwr/rWuvMWMXAGXeEhignbUxeoiKmMFK8sjJrD4nav6k96jEc5VZ8qgqKftJrKezh1vUA
GVZJC18bzFoYhlsLkuRK6+M5hYY1R2hTgpsy9j+rplQO0nF2+tTLTeLPWNa2uLVeeq4ylcQuqljw
ZNgRI3Xomph/hDxSmrX1RDXO+p3bZCgVmRltgra9NXbNL2ObhbYn0Yx2XUzohCXF/R05aY+ggqHJ
hAoyCWRHqZo/TMgW3U6kT2oXHnrfoA4KTqWcfosSxGmUPDdp/NWG+ntjc7HZifIc1JRlp2b4EL78
cHTArVFvQjsYUY7Veb8yZLL/EpUCaFup1kmhQyYnfS8dqXdSfWd7zYqeLZmjTfVWZXvKPv6dKtE+
VvsXykQrq+C68ZOncKo+xk+16imyKevI3Km5pdFzrw8s8y0CuagegrhC5m1jUCwRs8GboMW8sXwM
eyBCtj0IkHy8oSF61Xz9Kx/bp2miWpnJ5KVyoqemrnHN2iv2DOkQHXum6VG17qYyeVcTREhSS4Ds
DaDIi+IZowBNALGzm1TsJGkrE5221gytnRz7kwiNjYYFZgf0Eo+b8uWb2UB2AjlmdCEZJ3p8k3Pl
EzspCuqe/fK6rQC92wD1ew90rNdAQtJY/EPmRTCSpGtan9cmLDZVaX5mhnXQnfJPmeR3dm0Nqzql
3eQcNDbVblFG8OdiE4oWbdaC6J7SHw74Mq8sruF9k5CjqsU9yxl4UA11GVTLFO+YlXtCzUQ9hyen
Bl3e6RymgE6jklRpriUMZlRZQ1gL/puDrHgVadTcHTD9rJwJswJNveuY0Whngy1r8Np7hvgqlPg7
NsX3CNIubHD3mJSam9d+wPNgRfqtUajRzEEBNTruFYkb9OW1aZ0OCLrNZlwnnWm4TZ2+sjKBY4XM
kKJmC2w8Iao1m98wKU7WgO98cp4hcLBmCSY4QKn0bshFwjrHpWXZ50oEMEt2odBKtxwIK/CxKhJ3
qzH2dhq6lujTsGvyakJyta2qX+tZu6m6jHi3CauDAuYacAxmRboyLPXXWjNe9TaD2GX0H1OcP4Xk
ivzCnBfsCWKjakNYK0MuGaWAbKeMcdACNyRUvhICNy/Yhny3T5xzngyvhmrctar5nifq2vL0PzGx
x1hYW8utfbdFD7PWzM759MBEz+smDcJRnZ2cMnjGpKWFAfNDEnypetyzq39DGv6tGxQXEON8psn4
OvSsIeuAacPWfOILCmB5wMHShF13JRAFIm4AufvSl9qDKRSVfXkArZFdl+fnoLq0QWWwKjUXPg2X
ASUvN/ek4ZIP+qKOsOcErXm9wUOAmtijK9RUDCNNXD53FUYWjXmupPPRqZ9ZNR78yak3pjHdDw1t
QzUgzxYpRw5xLdvWRImtzQhpfoiUG27XyxQkxVYth3atOla7xdv9lXTMSIqg76mw0woBjE4a4NKg
e0I+tVYbfqEXqTfBPwDzxwgPtkPpWGc1I/ZeOapYK6a3YoBr5evUzVmCfIN1Ynhg3zFoBmKibt0i
GXGnDoWC6n+WCcV+tbR/TRqbWSB3t65kldvKSzfA38qbqaP0RB8IJ4j4mCgle1kIp8Wk3B7GOuuJ
5tVM9Yp5kkY4EVGYjUSsgCFOt7Kuh3VtsjGKa8B5FPWkGgkyftjGjyOhuno/A1SoTbsVuGG30Nuv
VrG8u0p85DVVdFO3EpYl029Gk+ZC72pbD8DUKe+Gyp+WH/I9t/hMfZrQna8ZKxFYbCyLrZYhULCB
nYxz98CpNfU8hqxEE/sWZM64N0TGbnjsi41sEtDlWr/DllZtS8WMedxO9w3z88b24o9O9wkDST1q
rIA5BQynhzzegdgeQn1aeR6gRTu8pk393ZRqjmEb7PRojS/OADF9ENTYIgFEzsfi2+rBrNcpmj0t
WkAR4JxVFmFk2Scu6qepCl5TA7230akBYSHqmc37gBUxohqZMPqPcUTz0TkrSqStnM55bywgZkk3
/GnskWIsJ5WCL0EtqFVCH3XhtgAFb4z9UIqSPYEItxpCf85tbZ5o8TlE4POyKs4pEbRndltakOeI
n2bZhI+vpGjaswklSqdRvynI49lWfXmMavGeAPagEF9dhEgORKQ+KxGtGt3YEvg5FzjBykldM91A
i+6LBoC2TjHERz23m6BlrPBtMSD522FuwqAzpcNUNfhSrVdhssJWe7aNtqnvqYmrt1GlhYrQ8iDj
xrvpeF8Qs0MmMzMA7U4p15mGjnAYKa9h2SMTjTEz4oPJpyI447mm+w2sYhXETJWcQpPm8c+omVyl
PZ0wi6qDXjigmpLhKdPU71xXvZ1mE58BDG1kvuSza3MWkRMZXqCPSNBVItrZtdURXMIOoFZYvZ10
Tsk4jLKNqMfyWAnIp8thuWsWVTHn4j3Y1JHhTRs0veUcsfNzE+dWhUo9R8bTYSDAZocqtepGjpNv
49f0JJv3usmRJ9ZnBHLKNvJ13KzzQ8sB6ThbNiFPZovsX8xxOX8PwRyMEy3pOOQv77G9uu2MDsUB
DRh0uTUjQv/ezWfQlQGnmRlwSI8FV2j8c1OdaaPjfPBSj+43xkt2qaBRl4MS/u/WcteewanEiDZA
7A5KznxTpMADWTxzczkQBkG+h8ivYmbXxnM2T8TktqJoSabv3EtdDo2XVT+3UtvptM3yICa7GiHv
/KRE00ve0PiRzhddFZg9LPLhvwchQjbV/dlIAwWjj/7lJAAOLd4h2wzNtSiKsUBwgEZ6ilrxJsyO
ryoZSJuiMyLSnGprjejR62liVSZIKr2fCA6YP5nlH15usdThQ2iie1WRYA2whE5+AhTuGGPbPqJo
3ZpyOKXzt9uJ56pGNBb4KPFG07WMvIDhHxtgAXxBm4ZwROj4p17hU1dDki/+fjPLt7Uc6vl78xoi
HRAfEeHzsZwH4SicTauJj6hGh5+dlN/CpxYx8CGZ2uOIlHWd5iX9OfbihvZNQfQ32XUKXnOMrg2/
ZVLa+gh+Cl9XOVOfo//7XATtM1J198tn9fNj+ttMWtJhEVg2A734GdJbqRJ+3HKzj3VAt2Xa10Qn
ml8/j3XodH5+3C43/dLMj8uhT2f2c2kiLFhowqHV2DEX2XzCzqep1CeLiLf4Va/ZeP6cTP9/Xi0n
lxen3haC3Zk50ivfllOy6TSQtznEF22IIgRXwcFH4LBbPlJ7IfAuH/bwz6Xxc338czerU6SqiDBM
vtYUVMBxuZX7E2W7ij4jwghKomVdHX8OqvPfW8snRjeBdm9FBz8om+mYsHA6jkOMjmk+xFJpkAiy
JMnQxbDjBkrYlWV4a+YDbYXWtSHkbIXlsW8cBVGEZcY8Ca4puDljxJerlxGNbMq6YUlpRAyThZXS
Ma/0kOS5D8djkxqG2zpBg5oJ3Eu1HKjvB7Sj7/4+X0OnttKbqD4sL19+oAc28RAZZYLlVcsPijFs
9tFE4rQWasZJGs7VU33nWlo6bVoKw2nGQyShoaqxgL4aVtrdL88IvMq5CqP9QAY+Ryj975VpCyvc
LxitRz1ZF5Sdb1Kx/ZtZ9uqGklDz81ivDf5NsTNiXspcR+vN3eVAHO5wMuDPLK9aXo/1qL4fmSTa
f57181Q8RlmRtndBGl5tNTdPUdmKK8mWGBOwRbNPjsQ1mB8b8UFvUpre60kkAWwcVuIMhNX78pS/
zzPDEwRI5X75Rf3E5pgTYNqg+UC/O1zDQuo/f2R5Ai4cQUrixAYOnySjIH9OlYW9UxKf8FQEk+gC
AjTxau5Raw/NTaKSV7VKZCyvQmmP5eQZ53F+LeO7vCpkALgpZtzd8thyYPqVLHEoBPx9TBuj5Dyv
B8ew9A5DOfyhFhneCiser0WxGah73WyImybyuztwtvrVNMfHKFazU9MExnV5qB3pClqkRK0VpB7L
Q8sPI5TrB1NnM7A8thwcY6z5sv/9iFKy5/PZUgmdeJy/T836GrpTMdDDn5+y/CCSZFE1pnj9+9eX
x2EareLKIsTkn3flsPiiJE1ffnnGOL/5tGmqbWsq4IEKq7xCXc5s6d0X86Gy4dUKkue6CQOQ7ffy
quWWvKqMyG5ujiXSQx4D/ySvMM6HmVRKJ2x+bDk4kCJOczY46Ii/p1ekyOTOFA4Nt1NPYWoVl621
USYgpWVHOiRy+efBjKLTgHqerjDigdaiPzywEoXt3V+b8lEE02PVsF6frGGN6e+zbmLlWs6HrBqC
baB7wVw6967LD9ScvGXdQrYj0dHiaBiS+DIM3WF5ys9jlXcq2fNff+5FinYj5+LU60LfEZce7AuF
oA3sxtMdsoDVlBM/M3e6wrw/+5X8ZMZ6qWsitjy2WdEQoryvaafHdxItxmpQtHDt1D0x79VmCrWn
qNOdVV7Six00+7nQvX0NMLX2eMOMGitZmSvTQklSO5cef9KI060Z/O/CgdUYFla4rnNzVZKxU6ee
sw2T5tvr20OkYRgrQ69atXpcrZw8+RpiQkZx9Wb68NssExUQ+MHPDKpeZke6uld8Ckcz9oYfEv2B
eJsr+sJQLY8Ti/WCX3NJh+mXr5BHyrV/GtFwlJh0ubkczMZWWd/1luIuN8V8f/mJTHLQQpCfm/h+
qgeGjeUJThJ5/33ucr/QEg2oKa+q/rnlZdN4nNJv8kmIG1t++H/P/fnJ8go7qgmPT9VDqShQ1/8+
++ePtlCoUdPMv5v/5iUpGm+7vO5fv3z56c8bmwA3WE1EXPH8lihsGqtq1MV6tL3/ve3l2f/6tT8v
jIymWFdFiPdpfuXf96v9/d9//uTf/9gJogrLrvP196F//WP//0lJdbT3grQwtNp8B39fM0AHczHf
AdIch8dSymgHyl0WYrjlRdE9KOHg7P3Rs1akEcyMXYFkFZ5bdDAirXsQal/cOqox853lkciqhl1h
B+TJhxgp6VUfrKRDl1AzglzGrh1PRd5fjXHXEtbxMphKdYeYnkDgaLAeRNJRhJh9sic5VSNdoHiU
NENDqqYG2/CxcpAe8fy1IqbuYbnlZ+h36T5HJ/TtFVV2p92qhlI/mOzwKG8BnmGjobHtyszu0UFF
Osd7V4mGDasgylize8edkJLullctByXN1nEtDnYJIdUk/u6sC7ozjiWPMu7is+RaXpWaTRKMlNS3
M/RggSBQqHOG6VACnVjukZ4w0UBAa5LVGNV84AP3IYzubTZmmJznW0ruR4eefpFHb892aC+1Dwlh
XY/gPTUin2ZcodpiysOCwdQ5fhRe/x6k/PN2xgZfVZGLFrL2TkhCiALUK+slzawd7lXS6sKBcKfe
uNBy9V3oOta7bdAnpg+c3onYVG5K5rz1dBbey8K+S/XkxbO98UNEyIBobzw6bAtOidQLKo2Fc4f+
AaNSrrxQ0rVu5TSW97wYn0pCEYf9AGU2Ob3pfooNyCuNV4sRaFRE+OAoGYnYWTtDbTXQDvbst1Zo
xl7yhKg7AmRKyidNDLyyPcnlHEhCWvechhQTsbzfS1al+4KyHlCfYLu8S4g47qTrROO0014ZFOr4
lLxQy9ZYOjLVeypAFcxNuv7iE0x6NEfVd0WqfccyG6/UfIefQxlTmSMyfdcP9R9oWJWBXn2w9pZK
CSYjNNubxhZwOe4LSxl3pTrQx7esCHxv3eBPQAikoLd3iJa6+3tQ5rtVX1/TPHHbGWPWACzBjRLS
WpjvVo0qOKOc4QoEk6JC8ZykvviD2+kZJkX9RhMUfntWNFsvJBEhN3dQGqzaDQYbEzlhtGcd+/6q
GWnTEtyD7V5jJ3byTMM7NV3r/dyKxa8o65VzEI+FsS6RsRFxpBUPckbRIfN+rjzFuZX0WLiEkPQp
rQnZsxw0bA4Ra0vPsyXUGgS1XWSnRz31+gsFiBovnbdFM9AcUAoVr3xgcK8JUtQF82YRC5hryL97
JSlvtVF82WMcvEJVHNbIoqP71kNoJwvaYEYxfIVoHIgkALASmPpW9EVJ8Rzgah9QSdRr+gNCwwwT
1tRBxrh17nuDfVY8sWxT57vLY2BPjk5REpUx80hC5g1RN++9A+A+YYG3jVlRMaYEAVWziqAkTGg9
wUPXfx2S6t63C/skHGqT6SAg2s7DSBlyhWWTek3MqLh0pf9AhADBkCptrtNoABU3SIO9JxjZOtIk
DrcdVKcXJcxvcYgYGdqjB2qofdOEZr62osjWRakb91UjCR/wY9gOOiDawmvPVTSwC6YFtCXWmdho
I5CPdpD7Fxw7eG7GQ+YE74aXzJaeZKSZU4pheaxVjYvWwJjYsua0b76C2FhiQB7wNpwdg7qVkLZ+
9G1iwZMZcRN4v+m72HeNYIkCIilgJWRZDfwxivVCaeSjJ6tqYyPF37K3s85FEH6h9c6PmPBAsygB
FzRoxE978JBjUvq4GRWKWzb1/ofaA3TIPYNCpZmegoJZUTXVTxJ8cX4pQXPrxGMx2Zy2IokRm1h1
z+6Obw3LCKZfzTxERtzMgyLr2qZ71mJvZOFvf42kaxBpqrWIa7h6zZxEeaas+LBc0WOnV3vMZ91q
mLmaegqvIIVHm9OrX4/hvIBTu+pmz7yBPO0ok3YeeqT5Ls4Peceu4N5JPOsSKn7xzDDNHNOxiLV8
9QAImveZycd6ssSj4ZV/CCrKRKyd65lrICWsbK3osks537Xmu4EaDi4GC2KJcjO8A5OEqSuM0y+Z
7eJmrH6NMxo1QG9Xaqbzjvr7biHXQqp2FeH4jwofPiUqlSGtzfI/6Fdm8R9C/FUoI2oIWNbOntOG
26CrtUdnig3igv3W9eqB8DEjDx6LwQgp1Ds5pyl3QzSHJ5UsNjDmXN6K5mpq5dpSzsRI1Qp3njp8
G7aJ8bKq6fMKc06BZdaGyJEQKd+L+GK+M6WV1UblLbiaVeV3QCaGrRUiOIZfP/TdY9iAdClUBxg4
94Ka9qfi43/uOY3CKn78Gd8jYOwHGGs+IE+zeS9lcbFEDIU+pv+bZR3/NWe+y/WI1nYZgdPl6PRE
T/RURn9GQ0wbqLUT4zaN9D8MQtU2NVbHm29Y5xKL6gs5ZVirUhy5y12cPcoKdSVUrIgrdxkGSwGk
M3H0QxTm9h2Juuk+GIMUb0V3xoumvoPLcPgrwryfEkkvwKhljJpykk8Zngd61nO5d3Y/mPp/byn+
OLiY/0CwzggpG2bSvjJpT0RjQZN+eZC0qtdQDXYx6Xq9rNutpgaseodBcwMfi3WQWdmmNtr0KUMm
DB3Y/O5tcoE0v9A2KCqaa4FeCSWK/rzcU0uHHvJWGTT1uU+r9GxKKpL5jHFpFHw8vY77uUcKeD+Z
o4vma3xrKpSaiKT/Q9d5LDeORNv2ixCR8MBU9N5IlKkJoqSqhkl4D3z9WwD73o47eBMGQamrJQrM
PHnO3mvnu9AQwWskbAJYh2gd9WJjtBUy8HlHVTiythn9ifk1o8oBC3ZDeWtl4K7LgUwQBUxhVyQ/
amu9ZUYX7w2iKdapwEhTlBYES8vSr/MD5BiiRGg2oZritaDHyOCQ1TwXZcLQ7a2mBuViiBqc8iq5
eEEbE5mBMXvVTz9yZ2VIDGMKKfyN6lX3Md1zz1h/rAEUZev/1PIRN4AJMtUJvhudCFR1DLO7Nvbm
HuIL3sB5x/SYO5Do5pY36KXuev7N5ktVwBCtbRdEKaJSwRnyVQ/0D9PA3ZPCXt4oQGpvturQcEKv
vAj5qLyRBVzXnfUalmb7xv/0j1aX3rFTiFoOZei0906GZKL4TnXKXVxoaa7Yb65G1EMdpsWFMFs0
vXZzT1O3u2icyh+qUd1bc+gv8x+49rp7po7loYiLK8ja8Nr4klKnteMfL6AzaqTql2YF+NvcMD34
gu8oFQC0hI2DfGoYJCisZmTjtc3B12P1u7Y5uweK0yLpsNJPL4cj3zuZ3CpllX5W7Pq2QWUg3UTc
7Fi9G7qXfLKJuJukiNe6hSosROJIoF21ygyW2TDND6OZrTvFI3gxa39aC11Q3cK5StOOlLTCN84C
+yM9GXyIYVHdB5H+cl0afIgZoEF6mTzDMH6n9aG+Aa4M3kAvKdOFhffqAtEIPnB8QG1Yv7ZF2lzQ
+EToEK5dWcZ/i/jmYTr6q/HPUG5rzgOK6dIyusmyFOYffigIF0lcJk7TZUUVAD6iZuZVYIM16wJU
WOHKo2WPxB7G+Dyfy05ouBazG1j5uUo+dx5xFpkv54eZn0/+JeZLp7RAfYKFrsvePim56+xHqkQf
sTosi+k1skHZXdhoT22p4VWSUoGaVJIfiQd96QyQcF8U5RUui33B/8qV3gyP2LDjg01r4drg/Nir
6vhNKxMvTV7Cp562unm/YxiYQBLMcaCw8eVlVB30wn8IkTbHpJsUutPWpP3fy/++qgQnapx/2j7q
79XolDt1ZMKTo6mjmw5db74N7V4w6I9Uwn3D0D5aykiSWaidtZyxVTZv6VWQs1VaQ7bSDXpgSTlE
715EOjTMj6i2kYSKKqAPhwSiNaPsrI+5Rv3aaNSk9L1fZAbW6YmuExmS+9IRLZ0D1imVQdunbId2
idJW7PTpsvXNLdnd4z2VF+KF7EtqcgrhfDh8Jp28svXlzGZ789XQ9I8eMRoOPv8vCv0CQShYsios
MyTJUE/KmVpWSzgUFbPCdrDzr1BI+CZ6+2GamrNPAobmSZ8Wq96uW4rfTDnRPt8AeShvVkTgfZWu
fRLczmFhQ6CyxoqagoMhelR06wbgTzXz1ZMtmKgrqR+9BSxTBPI4axCjYtFXhHkxDuG6inKxsKB8
3ZSE+25+Y7MmQCRL6sTCwiK79LOyP9kK0SV0mL4RDqAntn8pkff3f58oSv9dmIVxnP+lQRUfqeiz
w7x+VaivsP3G4iSl4eO4xzNFsEYNmyDvfqFTZhW+S7COS5TYALycknU9Kt/KXL5xUCfCd3qps2mV
FaaO12T6Yl/lDTwabKTzVyPH+U2SQrzOfWSqciIgJgKxRae69nGESfIgzWs1v25Oizwka/d56fvm
h6BtQOe5IUMSwen8Xc5oZKsMUCZtzbpYl6FJrHNrfPpAVv8kI8d+ddqASe4qUxO5BububWgl5k/W
yJ8oUeUXE2t6h10ZLONoMHZ9VKIf8V1c6E17jjXeCiZDa4PceVxtANTdvnG/W/JKI8N+lU7g/LSd
u0oUO0UKBxrZ06Lmr6sAwYhq85Mkh5zAMASttDUoiDt/U1tKhJWx6Y4T/AlaFIPrGG0C6KCCuA94
NyDTAC3yYC+ByPqcI738rfvQQp3Gm+1UF1dp0MKXhkPHMatOWQ5uI1ALhwRaW1tPRLkYFGUgVfXN
tbovMuTV00AiyNsA8WDBmd3bCjtfj9zb0HxxW1k9t6eseutdSIVjuBG9ehKDUTJK9PamwfHW1Ilf
mr+FHPIzI04fTWOl7eOiD15xG1OCWsNtvgI7gn/FoZvZklUzv2QUbvBq9P/40zc5UozXatQQRP/P
8ZRfAXSrqgL/nU6rI/LndW6iKI5lTi6VblFkZZ71mwYqU4mJ8Sdsx1oppYXDcbocCvRADixUmaTy
K7Czt4YcCP/FB05DgfePm/mf+EOOo+f2x0Rm8tHPHZZYq0rqrcbCww/U9/nBilvn1BcEyrEKe59V
8x2EjfpBKcjBmz+xK4vwu26US5uk9cPTdLEt8uatay0cdUWKZnGMxSVNArGoe30p69h8hRBg8hfh
x/FFr3CKSbTFSP7dFe8UxH9uO3Asa8evcYSBWfhtFT9RwSEAIJi6ztnycKjL8N0IuoVSq6eRyh2V
ILE2CP/1k6MzmyBIl/wiZAmw1oIJqUCGyUjkWdj6KaJlH4aW8MNtmyAKhxNqE6WT9ycvI/OqbnJ3
HfeKfc4Vh16Opj3y0sIGYLDWK/akeUrK5or7CcGh7TP+xdnPPAClkyy0DXVvf1Wo1a+928ptn5La
I3LdWHm+Q7FhNi3bu7LF+TaR/Ma2Ftt+bH9yy+Ig7Y8ayOj5/0Se3MrwfFItwtoLtjq3G7govPK9
FxAcrafZJ/yTrNURSlf1OmEp4BY1s7NadzoT4/pVqHm9gwJmrp0ssvZ0hgzEcVV1a8XEuDAnG+j4
iq+1WkEhU2DQmNX9+QDwHVOtBg6oM4pynUVLIyR2oq3D+j4/9HFOgKSsx02Qxt++TMq7L2OoS3r+
F0zU88n0ii8hlo5a6CGnz4Y1h8RsK3CSfmTdNnNczl8OfA4/Zzihljzruaeyor5UpZ1dWpnUULg8
8d3xe2zJSiVULfKPM3iWAA3oYpY2QjhowjPokBN5fcGUtEdDSuGtAuldqpcQeZnVesr52T2tcxEv
4bighWihkXFuDbo1arkNkVAT2Fqv6Cv2GR6Nzt89/xR4n4dV6MMeqSWli5OoR+7beNdRjUA9pPr1
myu9guFWJWl2n34znBd+J6yf6UnmDPaPLzv6aZAK+6Z9sywx9R9rY6Pntvse6MNOVOmfdoz0q6rW
yaZyIQHFVeIsnrRMxWf/sdP8UlQoGWZop567UMMS8xD8IK7szygBUfpPfvHn7ZOK+FSEikKqQH5u
AlUuYqCvByjA7iH0cRnOaTS5B86xid3gADkeHUeK/kZ2LUAQNSNLsy8lIZveMFzF37igImBcRT5t
IdTtfBsMAzAFBEbBCpENfQ86I/ODCvcGLTfOLj2FJ8x8Z+3rvbzrU+3u+SU+4Zq9TTM1AqSGpT9B
M7WkdDYhVKV1TOjJCVQf0my03W5cBPx/eWt6RClMQW6BNL2/dfcPxqzgT6ogw8orZFjPDJEI3W6J
IzhZNjLKtqQe3XqVr/73w+kJzXsCXp/LAORAIRZdSM9JVm11ADHJud4Mw29HPegKyrxSwgGtRXjH
g6vemZEvXbNLzo7TvzVJ274Feti+SaKH4C+/eq5e7rOM0xAhFDEVqK5Vb6Vg51MtDCph0KCRnD5G
jMtVJmLAm4xqEoYb+zbriQIsMBo0VcJSIZD3+k4jzs9fTG/0YIO70Ubt5fabApnLJnYR/EUS00YW
W87GmEp3uiEFCeCJcaoJ8EFul1nyJLptaUNFBflnbrXYVD6aHtMUR5fdUEz04yYGBPN/vigz97c+
Cuc8Y2RLyo9TgWJ4BlzGHV1UFElHu63LRQbWCyRSjJZzEDF5BL52nf/SEQjWWsiAoVupDYcgK7q9
GnE47cPu7/zJSXVmTFGU7irfcU+FETkQaByJIKv5rJNM2RK5hdfcU64NaICvmEUJV23gXvFgaRtD
0a95E4xLfTrmF4KoT9djDKxNBO2CpusMlaeIhbwyL12QTEk0sN19pdAxdnsTL1TajMWO9nhaNROT
gY5F2004EV7x5S1IbO5YjOVLxTaGQ+/7OA8lrnMa8uNvh07VSzOiWlecGONxrSkHo87HleNqxRWo
JX9C/BYhlhyAxFmmsh468u9/T+Qq8DQmjTL/jDzpr3JjxDjuij99Gg6rCJnAjv59wRKXNFtaRNV9
Pr1HU6jSqFUQiBr6aBAtkWsBWX+JMWh8a364dvXO+Id7bO9acbaxgOStTDcZTviu/JdKjZ3fFNtE
3uA7OgRObmypKDKm0S4jRnY81UCX6dbN5rn+gAIk2CAxm3ebZM9IyPGXZxGJYPSSrqrXewztBX58
w9RpArrERaQaBifdfa1LzBPd1Eig/9qgphx2+dQcISFjWRZgIGQ5Ap7UuI/tMLnNi30R+resUs0z
oV2TJbhMfqL+rxCi+p2jI1/ChV60vTdALKSS6lTu35x4GBBJ1XL+bAEkq+9dTEqqaocNwht0eBPo
mOOGtoy7aCTvUCE4kiB0wwzpJgwiYLgOH8s21fW8UtjTWtaNIwZ35LfPsJix7/8RrIs3Q/Q/RQz7
Gyhgt/CCYQPmn3pHyeKPxn1vE2fcwsuA/Kl5/T7TsLXV6aCdAB7gPlS6R2KN6gdiI3VpOH5xhrDZ
QLMqTg2aJXwj4PNwrBcl8CvfW/SdNWJvy94sEPH/lOo3/TpzDc80W/UgcE801ZfmlLrU50Ny0ls0
ph2pRfNDNdjugc4vmb7mAkRBeKnM5Of5LgeFdprrgUpHv9rVACLoAP2hLlcWWdNPLPJWPQ5WTHqe
T+AIXPR9qLEHTTVmy9z9VCGLFwKATJ4r4tqSp7CXrXGwhpbudZaH3SscfBOlalKeEuylL0ToDFdb
gAJMCNzO7Nj+4wQ64qy8h4yeeBAs/PzVI+UQdxRIyQEtFYoumLxq2S5wX/tE7kC60bDVbPoUk+vY
xQQbpjiEHQzzzVCLfR30MHpBNWG161kxi3ozr6qRDylMM8eTG1YqeBwb8bevw9lxRvd1JHAFTXr3
qlhuuJnvotJo+r20O+SQTIDPz301Y6U89ZIhBGAp9zwq+R+XupxiuQMXmVa07xNzbxOg9Soz7XXO
/jEzvI6xK2+lG98inWFNYFfu9fkPliHdET8s1yrRpMvQontGc0NfmVZJU7aOGODkv6LQPzi+2uxS
2/BPdK50VLoUK5jEXqQVVZfGsfqXuvEwCZEHZF8cdxxplr7nTUEiwZhZ9hKEB3O0qZhyOtYvKhhS
Aa0EKIkX5CpdXBtbcFF8BG1GgE0YDktQJ+KLs+pPZDBLzWJIUVj97o5XuRzaIBHHTbjvVbND7IXX
LivCBu8azyK9/fdZ8L/PRsQmvciMx///eztQ9HjHcGmVLEj9mEELmMINmCIpWIPpN8+hBrSSYSI6
r1Wqb/om0XZ4+bO1Zgj5FY4N+QB++502GuL61lBOhaOTP1KBYKMvo3uq/FXHchf1nEzRjd9SPfY/
LRs9b4A/8EQenremUXjyMK7vEM8xO02a8WzW0MdlFdVvRpBNQhBwVoNC1CkNhHU6aaXmun9+ALzI
uITuKDSWH6/I+MvGJP2YEewHQwE5jG6Fw22F32UwBKlekw4nEHG3oqdariTZQYRB81CMebezCt0p
NkFkFsCd4bQn0xkzaeBD1eWI6z7J4cGGNFgGjSYRc2DtJeAsCSQV15AKsnYfJymOLqwo7+2A+hnr
ir+ZL2FAIWTi7x5yeiVEy4MYbTM2FvoQfkuf8tdR/jxjCzBBlVs70zra/ngIB4xKB7NzvEPuTUN/
NOoz30w4enaan80PHk1Sws3JDAsKI1xpOlA8fTTEXsMSO/+K88OQvDM2yz4jdTzY076lI2hO4Rh/
G2CkBh+QwzrVOmMpWp0d1It3guAyvPW+dminh/n1Kvk3RS4NdGtNRPFIw5XBLXdQz+GD22oOaJvL
dy9vPvuK4GcTjoYpjfiKe8sEZ9zgXpM+DgQNbkTAFC3zXPQ5mZVtU5rFx75ARy4VrAZgtshdmDaa
ebHoA/f9+ZPqJTFP5AQ6EBsQ5zZldBjMhP2ypwtexhqELh5w16mHKs/FKgajD3RXmjcFCx7zdeU9
8AkHBd4NgXy6xEvpLRlnm6ve03oMXKGOLW5EmbZ9Tn2A5O9CdOUAVipYQPY8syK4KiQuOQGYVMP6
zOgO/KfgMNgS+EF/zUIEDXw2hhKgWUGfJ7fekMgoBspOsrMjaSdvimMGy2CIUajXJLyFrlEt08q5
KV3c//zfJz6l06gE3tEg04KBL8bLuTmlabgPJkX32baYBPgiObSlNSn4VVhmpsBZosxz9Saowo3u
l8Nnibfg8FwkCy1+3la20NF/RYL7I/WC/nnXpWPXL+oSe1afxIe+yJNHyhvFidewiS5wbkR4TP0L
ptV2UURbP8cyEQQGhw+iQl9CPJjr1Onzy9yjVLJQPasZQztZ7Qw0HatZWEKRt9JLR3n3OELvIsDu
C9B5GaQqlTY7/UBvB16Jc1SRWsvItj/UkZp+nuLoFOPXsLJgvbldvzKnSxmIvagycx+PerVyflIb
mrA+lU+2q2j3iDi8ItV3o8LLQ6CWr4wLt32U6x9ulQ77gM4i6qkfQku8g1ZNAX1kHfEUvyE45pCu
BkmSdJDijEyJBrXfrPQoJrMEH29i6R2QRKlw/LWVhvXJy+lTV/ST/KlOAn3Y7JSCUSKHECAl2oRW
1QJc/yC19kz/srMI8W8w4e1o54YaMbjKsKbHSIM+dVZKx4gW0ymtsmf+mR6yDCrMc/Ix1S8aniTq
rWkdmebOz3N5kCc27o0offMb2a/rRnAEKvSEiJ3UX6Ku529UV4z1B6EH295yj2ZRUY8QCplPSSkm
99aJReOQVlEGoVkPPfzH8Gt08F0QKdphTeit9pgvy8DWVjEYA68scm8B2OOYMpffoiwsNmlViRPd
wX+fcZP/+yw99To0SleRzHUFqhOsEl+GqeBbnB5St4AwFU8SrbBIj8Sa5Je4kG9CyAnNVg+43wOv
W3XTjoktF2ycIB33+Q4VfNPCVtFHAF1RloYbBMe08w1OI1lY8nNG8mRMRd683ccBvfc8x97bAEiR
htq84gDOJuVWxMfibqrOhh6bnN6d51uUBsbRaLtDm8efQzQol9hRqndp7uZxD+qx5qwdRq/6ozah
h20AIRET/Exd4FVdkmQJ4UPJBIyJJPztJPLVatd2rgbfZsnhH/F4cuh6qd9wJG/QjzONomgXunHO
wfZy/AhHneaWlG+KxnTNTGr8b43dZhtb1Y0dedoe3szQWtTTSaFoUmdbeQmey7niY9x/gkJRbGpT
o7hoI+XR5PUCuyXd3bFk4ORavNPsi1YfGHuUEcjFejorsMm6AjeqFN8T2SrwV76tie+oSb9mFUet
d/or0QqOqZyeh8HM7WjIe6lydLHFujhlK0hHbhvod9e16i21eLTlXJfS+GEA1CoEW3pNv1TTxTy1
Jtkxuc7PUgh5jrqqR4t6W7Kv5CVHbNp/5tkP8weOevNdEwb4osRAn+XSFQdp0LCMr1uyph6+o/5F
p7rzdfaCuLxCFKWHp6fcXfOptnHCeu/HUbWqqTp2GGMK7IZyM0tFVLquC/rYG+qL+K4SObAIrXj4
ikZ5r22fXnA0UFPIZsXo3d2hYpCbXsOIG7nMON1uOg/Q5FnPn5P5YzNfOg7N9cFI12afKhd8m8Gl
6QKkKFCLoJTSjpyOduU08nYyL9485+PlgFnQNy5eWmjbufXe2b2xxsQkV/OlExT2vgbCQbw5e0Mz
/CG/iYjsSTfnRhGKbj80LpGnVTch3K88RqiblMpvdoBDVzLUnJ4MozNcCVmQi1EY3jQDJ9xkOvTP
D3IJEncbocP+9kvnYaWD+t6XlrYiv886SD3vTnU6alhPIaPrOaMqRbXdpaIp4ckzu/QIzOmeCNzh
ki70m0IyIE2NlOxgL9/1VTB111FBlGh+CJso0Xh1NDKltEk2i9rqpmktQg2NZiX4Ljqw/CsbEMHJ
vq6N27wJywylTqXXKgdU7JhplrVA9PlAV0p1QJsdXwxGbNC3TXepTbnhIXEuZ5SY8OvHIljxyUx3
RlAi8RJ8bAV864takUcmelF/DCkdTU0ci1ZxdqaR2aQgTrJT9B80hURDqpQRHBy9CM7zPjkmSKMw
q3xUPVTW+QNlFhAeK+wN776tkzKE1TUYgWnK+eM5fVDLqZ3yXABp/4d3U2vUDcfJfjH/DZxec5fp
JOkbgQKuiAZMERlZ2gMRu3mkIL+oNWnNvdPrp86kRMa2IN4ZabrcYa6BOHu6HDn7+irCK36tkCDn
ulmSKTfSObTpUk+ndo1lf1PqDU7vqc9WG/rHIIxgF08aP7Usk72jN9VSaiyZha2MF9JY40skuP/m
D8/8BaDaMEEHCJIaw5NTrUCLGA2Xlg83Q9tF9qNW2DCSBL6IU/LD2r5Bt3/SYBAQd1AbiIaB02Dc
t5HR6ZPFIkes2GCwPDWUxQzHkp1LLumLo5YFcdsMDJD9DVezgUEz2jHJFhoYO6QGfHVSyXgjD0PK
iDxrvnxXCsjgnXKtbXPScCBe7ZV3Vcnu83uQZpb52gCYj7yo2A2WBx0cj+vOE4Z79G2UtXWkVvcm
pz0S0lP9rCLzg/CESafV2GDCLZrJxlA4J2Q9VlmAIpkW1bLHXECZGl8xB+rbNhz0rVDL4NwH2aqL
GvFiBpRIOvF7m6kfCE0p9z903a2WbNvhTkStsSRDJlqV5FifFR/fmOt0u2fFCs8Sk1gs/wyNXmMH
x3Grq11w+e/BzZloD0rz57+XMFmti7Atjk4MOnUu1bKOMaaIoaD6lDPL1AnbTTh7eadn/vxsSJmk
RBFeNm6PLitBSjQV5LyuueV0pDFMG+2bSjvdVTX7XjmV3IWtUy4VCx9v5yCfJgD8ZJvQhacrMsgI
8Ggx2zXlCXDe+LsyMWXboOb2qSzJnk+VD5N43JOHtWhhdnbOb9prS+QUWBZwWh66hoII77r6ZnSu
A1mgJMZMcV5yTr+LniDHl2f9YtP4h6b1z1NnNXRquJLq/8TAdlrv7Fq92urTdCml8N8Ct87g2XOp
mkwOC9o+HKTygVMTD8P/PhuNkZW/EduodlEY2eonFSDZPESFgG3Vo2gTIYH+HGILm4UIviu6Kyj0
nKVeu82HaqnvNXy8v4ixFn08kGOqpui1HWZjOv7oEz2a/MOh+TjS/HpYNo1103QL7BHK5iniqX3t
5pf+NuFuPcU1a8+kriumB2/QLXJR2s28dElTE0vNIygnCkrkGyWGEced2gM+nmeGe2i/0DkyezHO
7XQVEnB5jTWQD+RvMcqZLucv+JH7Qt5vtwoksWPzj+Ewql7Pl+rURZ6IHnRJo0tSTpCM6TQEuSo+
JbX2a74yWV85QKNfSmlfrxV/bC//PVOiqa9ONu4yryIIgbnt4ZkaPzP6gXe/DT6Guo4WfO4KpHg8
o/fMNj49C6fXlK7/96thy6+Wdvnze+fX5++YvzcNoVTL3v5b0brYms4oV6obGx96ZNBDjKHMdpl1
nZUNUWci/hzeOx0svUr093ounAryateCaUQsnXHKiAKUOzU4PXe4NAqBj7YdZrv5W+uqKWiaN5LP
FIGFntYGh3DI5cHWwF/ECqehgQPAo60zZZngFT4D8WDfS+DKBKL6NsOq+uh1FuBJrz+0U1B4bsgd
AaIhqcDjq1sDvEzaIL4G5dAenSIlzkfYyXuZqXsF3bEp6uKeG1H1zojKjl3lEYe6/+rQDplf9VtQ
vM7QPCxVK9/jTo5HJC/ty9COzWM0zj4tiHU2Tupsq7XvqsMKSpyc8w3z4VFFYfwAXqNsoDopm/my
r6PH/A21O0mqTNsmk4f/fP6HuqIbEdlPMLbW+e4d/Ga+U/pr1wmQC6qqd1T6HFkKeSu/Q9e99mNY
v6VBVu37GhllDrz0N9oCAC5+8OliQdzaCm5LMv2KdzOgGxWhWaq7Lx26/Y7YUsbC06Ui6zeiVOp7
WvfNuSFTEuIlrwdeNUBrKJLjQH/1oSY0yZDu0nj1T8U0/W1GTdntcd1SEedMvTTUGrsmDZttCZDs
aFjJJs403huUeMt5eewb6sFSITHRQF7E2a6+D7EJZEgV8k9LRIgm6r+8txMJoK3frLAnbSjI6kUf
CVBVNf2NuHG9tbtH+MlYpfHL+hUgoTimCaXa81rx8Tx4cMTzpn8oRU4rn+r/KoLB5qShlMdUesqO
X9bckgRgnYaRYqzo/cNcW8RZGV19Gi/zFQ4y3F91a0/5pehGKNI7Da+ClQ3lvbJLdcud72y6kRUs
59y4oRyzN5XTOjvNMNJzn8G8ijtFfU/1/qeByPFPRKQLh/e/A5qWFxgkQdwFj85oEdkXbD4af+dD
afdEZaQxicwZe9FoNOKv+9ULY1y1slCOVAHUso0obw3L8TElPWtZ6nr5O1HVXUcEyHuIAW1LHxVG
NJQLJKk+h3tuC5W04EkgFDomshwtZxOt4+CL4TzJWDweRRgxKjPJEaswgCBmjN7wMU6hVEbwBy4r
vPWwIo1Ef/gmDU+zwFIC3rR/MWomfCFzjRq9WAMn5sBkv4I9wiWtgH7pIXLbkdRVo90g2Lbx4Lth
6um31lRrqSY9rsJCtjOXHfNrxfDuuBAdgsyM16pwonvXi3Fn4D19mWVl82tlUfzKwxidX4ofvmWQ
Eqygb6gMvbiGMzpJ2ibNfpPmn7OrqNHqYOd0ylYJVLxPZTLJwbQpMYcipgHkli3qPD4UhTWcCSJS
mE65xR5sD4a7JnnPWwEJPSr0tQ1J/ksHGpRVeX/JIncSLVOcycIxNrMiGA7cCmyN97CsKXvBZrrr
A67PqvSW2FK5WYXWHJGW3MsJijM/NEaJdzz2zj3YqXduoFPKcPg7dTiyhn6cY7M17ENgKqBIUjc5
KslA5EuXuS8awqgpi1Tc9SDKcFnCziukemeIrN6lRHWEqBcPnlv8kq9zhUr9nG3yU3wfc39ca4nU
P1IdEqMnHUFCVl1v6j5g9oFVc9gQDhmoyHBy50hGMQqgJCU6OQonxeCWdMTiyK3EPKQulWqPWPtB
DYJccciHs6yp+fzesbcGXoprJDXQhz5ba5dp8Z6s+uzs5/pn0IbeS6tL+33+D9Af2u+cxLwXRnDO
i573xiWYKEJ+lPzo9LAWdqvXF0fW9FirYF2OvnUE0ixWzM2SheW6j8aO+hPRzu1brbyW0CofEZXf
PgvT9hj7xk3PnfLAj4MDBkZSuyxRVSyTObqbyeiCarS7FdrvRPfgXfW+sp/rHwNYR22iTA41NiRJ
/tnSjgMD/oaz0Todbagtqo3qe/ewpDrXHJISowzB0NhOWdx6B4ISheNS7cPiq8kBKXitllziaSf1
pXrKE2QWtyKMJ/1J3Ha4udBWml3+W4aWfjQr8j4IYgy2bWdB3czsh6SW3mYVqWTzs5AeCG4Gu9i0
uNo2Aa6XXwhasqZbuKMRQN8U/36pUVgtSgR+VInz+gYwT0L60ptrm/nBXtFUDVzYIN8gwgVyb6b3
RBuHS6zEKaqKHmzzKH7Z6IlPBhLJ7eiad4Izk62DfvgFGY36yKzir1/I5q+pMaEyK/17TBlfEsye
3yR8xq1NNVIRqbVBKprfRIbiWpC+/Ucbl1mmW396BVmb5g8OAlv06BLCVgaPeSXAl/4u/wKJyn8T
KeivtbHrdlozoZdbL92HOlxMO0/S340BRXkaCGSRsUaN+Ysh83BPjJaoNXA0hMG4w2eASjKrOuVN
MxFTWsP4jr62OkaVivB+aiHkJbUzW1VzciGlkeZlcha00Vza2AbXYQfOeEHkzMNRuy19NnEWmuuc
8gFkAwak8LuIUa9m4lZrjf6aFk24wu5nbJtpNKW19dlg8bobDkrwJLFubJvBAutjtp9P77FCrxIz
mTQoeFsdP5E0O4kthEbm5M5KkGDgAoCFlRI2DRx3fFf8zidjsBTvqY+yUMl+856jFbZG0kl0VOCt
isc6d83orppTV0u7WWMs76peevu4p1FQhBSSqUOLNdYW9MUnbqEVf3KO8w/Sy99dEZtHhAHUw9Oc
MK0IWo4QU5Ai4j8Kumyn0iPJGujD0hD2ce4IuBDPaDaW57wv63s+sqxZo9Ytqdap6XuX1ZfuA/gI
c6CZk49imyYeUtdedaet1Hu+XyUfdQUx4N31rfym5vprprjiFnXybmkVqy+hEeuwCXEyxPZf0Sf+
tXRS8+553gkf5JefTFVxgYmL48eXLGgLSGnq14Y5/0uhISZJkBbh5OPYmYeklUDkdWHrTodSOBK4
slPlUMW3piv1S904aI/4qz6Q1IG5dwzju4lt2pVl+mvuFIKtvKlBRfYGKU8Xr/T0TRsmwSGJkV13
Q1xtGm8IroYGcL9vSSYqgKittahP3qgraEz6eCDnS1pq/Kg61BgLkN98ktN0vve/SzFdGmWVQNkx
3E0z1gqgeY+oWEx+q/lmCukS0151wWHV6u75pqsa9d6YDcpmNupUI741n8jH2btTspfkfgaFfkr1
yqccF7sVREcrZoOzZHpR4IpnlJCTITldaooVXWgNn0o99/7tFEHxJFtd289HMSPv5LEiwS0nLOGq
FNGDN1Z5J/1G27ceuXiFia/Ib0icdOL2m24XNpFRlK91XolzPcZHgyo0X7QamWSVJdI9beDy1aeW
2msldEhBsryGcvpc0CewIU6FCax1OWyf12SEIYwhqmqRm8T6RA1ydA2Yh7EuU3g7QEr0vccma+C+
QsqRxyslU4xXLXeUs0+IlgtUdD4APh+kwlHQTr7+H3PntRw30qbpW+nQ8aIH3kxMz0F5x6IXJZ4g
KIkN7z2ufp/MYouS/t7+d2JPNoKBQBoAxSogkfl9r7EVRyS2WBjK9aNbjP4m82A6ziM6CpgupZsI
WljUtWiNdZ7ngLgiuJc4GMoaUeR+JjG4c6IIFX6BItQdnmqvdyA+9uswJ4vPCErkwMEKtEkbex+m
ar2SQ0hQEGVIw6g8NmJE0XqV8TfO74B4Euv1KzBNsd3tXLPxVzJYPzok1QacqPe954w3Tmt8K8Jp
2dmN9UTG1t3FILg3l0gIb46wCt2j38w5iAUwxXgAmTsJeY+yh4lbeoUii/WxMnELyW1P28tiQyYG
GT8R2dEj+2MdWuta7Y6lNUYHjWn6lc6gOAJCXZc174OoxYjKjBgqXG5wkLSKWUDPqPP0IONf3gR6
BbXQoyxpIhrmom+88mGpIqZoHuT0R24QtT30ZVmfZQnjuPYwsypChj5teXsyVYo1oyBQq6rXReaP
eMLX1b5qNGVf18a9qYqEp4DvDXnD0+X6T4nfZAAFKgSqRG6mihUUn8kP39qorB3ITMA7E0W5AZ5l
YgeIYJw5YRjs6eT55KOUNtNVjP/3+fKYDR5Xtu380ih7dCT0HXIjZ1kKEhYXU4ejQjSTk1X1HGrd
GGK7MbAoqslNdmsgdkd/JE2hV283n7wDC2hO5GPnHATGX9ELvHAhkmDckaiQ3Kws95Zh6wZ3Kd4i
J6dEfBKA7p2sCvqm25Ke4qcXPWSDqeQqCKe52Mo6uQEdcWNCnEXltkwR/9Rbb5chhjdWOhlMxMlW
M9xMAyu1zD/jCZYfuf0OCsQplmwu9iE9bjMDCZ5HhMYhyiHu9pirUFFkAq2fzCsZ6xYIM32K66OF
njCMwerF8nTEbQWFBPRVuorq2D/0Y9g95bw/ugq/hCh37yTwP8uHo1+TPOBR6h+82mIaaRjtGk3F
e6dHcJg5L5BA1GkK1GZAXiPPfMh8e95Vdg1knjA2apViE/fd216DaNoeQX6Ik/629vUBuDhvYkmW
9rDsOMzW8DFqsmrn4i6yqIphvLpkTwVZXu7pVXanBmSpLCaEl6ooxWR2ZrG2bs1KP4tPhSquf5NL
JSKr9W/Usl+3uhedZb3cKIoWsQJlBltqPoIgESkIVYs8gvv6xzAplD2JSvWLUoz9FvN0YIbxmH6W
e9hVZJe9S53OyEugZqHmdXNrRUS5GyZ7G5hb0SeoyPvK0OodKR4VrGO/Vaa8+zxHni+g0NMp1+v+
ynDcbpWYjbqykgrkgj8/GzkMCzmg9zEYGLS7WdOlt1EJhHNwDpnmu4ehs4yrTmzkHiSe7Mout5fC
GJtXyANhRBQBcdMlezYySw8zDliWMppXT8mzUw/FleUW7RZt7n6NGyDpmVmzVgT+SvL1hvpxsj1n
4RetdYxHVzllZa0RWsBEYkq7j3M8GHsjahghRFApzC3iOwYo+4JAvw8qcdfbZLfCJvRhEXype5dA
PhQa+DSBtzejawbm8skC8O6RPbnQ9O3Uvp3nNLgb6m6DHZ52HJiqVRt94q3QqC+sBLAK8VggJagH
LLTWATwsNiYL6KMsImbKXTY6aF6IfO2YJ89BbCYbz6tArevQQ5GdxbRYnFwlW3js+m7Y92R43qsM
D1NGuRBWKxuCnZj2ATM39kNERFBO/GTdkLh4pCJcARgHvzEIQ11QGPssKuNzn2KZSuRIRdjPNg++
BVl+xE17cUnQyTIDF5FalZ8qD0Nrp3nGfLKcICaYS07DSXnnZNPQHMwiHc4WStn1uvHbZBlYoA+r
drhBAyy9Auh8406pcWX25vKHCS5Zxngz39QjTmth5KGhInJQMsAr93LXmKBJgLrRxWbCuXplqZ7A
fpUC/ZNVAYsYP3Lu4dDqj64j2ImWd2/lqvE4l2+lQqSUTLUfT3bxjcwVyguOE5y1YM4RJqLILOU6
mzTnThVLuKywjrAB/HujqIJDkgMszH0hGFnF7hZcSr1M6kFf++kMhaTXhQGaGlkbLVUgUtiFxkQv
g5NmdvZb2WXesrFKq19qXeLeuBkLvkzxu9VITPNG1qH3OexVQinYgom6IhiZ0yMeqcYFmHVemXyl
d+ZcQWk21WCXKN7b3jAory4Jih3ZoGZFSND7HJKM1nIMDJg49NdBXB7LwSxepsxxeV9G833kzujD
TF2/UYDKEofo1WsAr0AFKh30qonec+rZN0mWgMYE642Jkh1bmAZVoLK7eAN8EH2bvsQNCXjJ0RMb
WZSbOWpQx5/9G0Rth5PX+j260uzhmolyU2mMRz+Hrkp1qI7DSfEdQCVSO0PBBCNpMNJWKzD9hd/g
ifJ90yaGchUhjHZqyTZhJolapJC/y8sR4XngzAh+a6vLyGuHxWkm1naZcEEN4h2rQhOTU64W/9zd
JACFzO+1JQgy+yAhNJXGhEBjNWdi7Hfb4E8nq5M+Z7XGKsPrppepYl2iOIV2W3J/LQvXhURojeqt
bLCFUp5Ztc7+vW605xvTDToilRi5ATDSl8Xo1NcGynSLKNb8AwiIZpkUWCriL2c8hT4Z5iQbHngZ
tTd2hputqK5xQ4blAyMcYPXG4G36hALvXkci4EtrETCaDDe4YQ7lAPfJnRXon+RL04Ae4hUaxiCg
RnRhXCEu4rK63VZF5x5qWwzzrghQ4v56rxgVo6k9uS9mG2CpCyvMJlnpZlgjhcNIctsyST0nGIeP
FUvAwIQFblTJjeaIRJCRK8jwMLNvYMB+K5KHsG31VxKMYDyzsAYdXNpruyUIjXJOeapYoq1x+Boe
yW4KDqGnv879Z8RTgm+65kJbKZtPfsaqOyWTCc0pmW8NTIvXoclydiS7suUp8k7+bOu7FiXGA9nZ
8YA4i7LDTHQEpGxX29jH6IGlmEvyY0xvnZ7VXdhM4m2m3ZK9RuAzbNTPtaGT1U7aVy/GOxOJnHBh
IhQPnk5/zdLqI3YA7mc18omIkQl+iNxWX+W+F94QPQMlweT15KCgd4Bwre+c/iovFP+oxEACp6k0
T3KPabhxCjAN2sq997ro57ogsewDwUx8cMd83xPB2lmxPZ6n0cHOZtayx5AMN2AAP/mK+DqJkhEV
yBlxmSAZtS8seseFrozFdWXY1zF8vBWYsv7aiEmIGw5sFh4a70C8PNghL+LiIY1I/BR64XUF4Xiy
YMS7TTseCHUhMOwwTx0At3D/q7CFYBq1pRfcqRW3LuoM2SXvx6pnUCLl9sNv//Hf//V1/M/gtbgp
0olV5m95l90Qo2ubPz5Yxoffykv1/htFCx1JaMKuY1qmjhGKadL+9eUuQv35jw/a/7IQSK7tHh6W
6bTIAijpeIuCJ9YF2Iw/G7Z55RGa/1PX8Qfq9Oar7WK04VlB+WANLE7cEvOpsBraVdbnFCMnf+jr
ECUiK2u+khRYdWOVrsIuKK9sEtCYWXVEOVLVuS6UWYhxt81LU0HdbIqKF6wJGYqI1LA0xAIPxZ72
pSh01FQD/xVY4s0YxTGp4aCZAZ4hs+3Cn79QyGPge2C1/yoiUG8cRyA6l1bLaSBvSsZyVgzo0AuE
loRp9RGS/SDtFvJ7/Y+fvthGftFfsT8BLU6o4ufif19FuKE1xZ/tf4nDvnf7pdf2tTi/ZK/NP3Z6
KDL+fu3y02m5+tunW720Lz8VMLuN2um2e62nu9emS9u/bhDR8/+28bdXeZaHqXz94wPc5LwVZwui
Iv/w1iRuKF21f7gBxfnfGsX/+MeH+xduw99uote6fv3tJf/2G0a03Wv6N+d4ReDwjw+KZf+uEv8x
XEM3PMe0Ve/Db8PrX02maru2aliaZevWh99y1OTDPz6Yzu+aSZNnO5ptqK7FMU3RySb7d8dSHdOx
XVhJ9NE//PVdvD0slx/x7x8e3eYiPz49hq57JO9tVfNUTXNgF/389CDKST4j78NtjO/LWi+GM84m
T1x3UzXZyWF9vjAhcy1qq0FgMQSIGXaCOBIvyz6yF06t9ot4rK7UErtsYoVHW5seZsWDil+2/cJi
srnoUIgwc9IMepQdZ/CiswYBqSvSZ8Jh3NVBj/DjgMiZsQrGXMVf1XMX0Rh/62Kd9Jb5EbEmhNfR
Lep0Vho+6jtmXVx74fzR00oP8a/pHopBDBZmhSJ+Seww+NKW5RZvXw+PjW+p2uCng/MWyQYH6fjm
Fb84ZY1TLq4oI3FtKCNopyjgoyIcer1urZnaLV/NGeV1iGsF9I9vQNrUxegU+En6wYpIAdrdWCQP
k/uVpPR9ms/FCm6vuh5V/OXmaZ535PCvQL6EC1sn1uk7AAr08mPWfStca6N285WZALsKrOoTenTP
3rhX4KTkDJpthzL4wOp26p2NFmIThmTjl9BOv+GYdmv5wWuGtfEa1xJlFZGQQQXOptPcjX86BuuA
V6RflmmPakURB48ekLvSwJpYGKC5xfMw2WeQdMjhKH82bfQN3f+Hyujsrd05Bxcbjhk9gxUxHWjf
g76d0B3nkdSXqWkiWIP4LgoUIMxNBaggGBYIv9iZaCCxQE37IzP/IvkCWEUYEeCH4duRvkCHYK/b
wRdG8Vu3PzTIEi+iBOrJlIVfhtnZo2ZaospkoMlfsrLXoKQN0Z+Nb5+bOVvXur422tYHN5/eKN78
NA8NplsWt4VTomFI9LjrbnvSonOlrhO1apYxaoqk+TDOy5oB15iZL6TMXsux5Yap2mJf9NaqZf60
UXJWv7M74PB7VSVhvh5IFvA5EpDS4YwTLv48WooygVHAWPeBrZrhNEIbSnGXMm5LTGjXoPhx02mq
Z6iK2A3VQrcDIx1zfrWcYlOrLtBeTTEO3ImPmD9/a1O8TmMXkUbf7slwGu0mH7HkTnAosPtD6k9X
bZMUK6epTVRSbCC/MyGofGRZmMX32mxvp7mhP28/ZPDqG8ugSa+9VVcgyJ1VQEtzDEj8ie84r0CK
n4JEiZb1lN7ZXnbb2Cg0qsfcJPAfJF90PV3jMw6ysz6Tgd70XhqiSlvehxjURujVeCHxdBW1I2IU
C6LyYNRm5YBjDlYBZX7TYnmA5Qn3ganlz3PZD4Bn7Y2h+wcMDHbtpC7SuIbABeSlSoaPI7l5vUqe
fxiJ/2YqwED981gGVkdVTbzELLTyLE20/zATsHNYQkHnBFs35aZwCvSRYntnRSh4KagW/PPFNO3v
roZsl5h2qIyfv1ytR4IYrrgfoN6KsaLq3TBTeTD4Ws3KPnfRV4ynrho1uY6d4hZGwKd/c3kxMP8w
7TGYWfEucVSb1DboZeuXgTvPCGYWZNjIOydf8tpxlwG6ZaO13JIgZkiQv0XWwGtNT25O2nh2Nv/8
EZy/+QRQnC1VvDcQuVF//rpNwzKzytKCbdL3V6aeQYqw9xWWipOZrpl4/psv3BXn++U/dnSdt5+m
q+D69F8mermhNgjN8/MaBH8XBES3dXLdkjtd1EOLkU5eL60QuADJnWVIJM5pcBHFaanSw0PnIjiP
O1CbH4uPuLOS4bKes+5IauCjiyRFpyc7o6zOACC2ZpIyFKXtypmwbpgZ6vLOuM0nFrkzfBnAWl8a
LToE5XMxB18sDEtJEuIgbHnumrnLM7JBAnwHA7Iq6mU0zWfYuI+dl56gA2MFEw4v6EU+ZAFeHySd
24XJT7iOOtfCAblZZrp/gx06LM5PMT5njCFGsy077TabrBUUoCtTG1l819E2DVDhKshb6pX7gOXk
x2RyHxhpvNZ6wAi8wHHWPcOKnpZa4uwbf94ovMJSMLu4l5MuQXxb3hH/oznj30/0fpo+/r9NK/9/
nDOKRcf3Rcu/zBkfIcK8fvvtvn1pX5uf5priuLd5om3/ztPMFNEzEQFyHSZql2mi5ui/g1J2mAxa
uqd7NpPBt3mio/3OQ+YYNqOBJuaPb5NEzf0d9UlL8wTGFNUf3fmfTBINTTxZ70+eiX8Cj5xna4bu
2J7h6u7PTzqiHjVGSYn1WhlEW0XkjDWRvirD2dvKsBpIIn0Fo4KMqWhVXUW7tOp1DhRStGIM+db6
d8fKU8nOf3es5r1EgbC2FgEluXFTcg+L97IMMMlQ0y91cSCCfJdKpTnZ4MB2gVAUft+kpfdjMTIz
5SjIDJVnPAVlmp0M2yObLorVlKvrYQidrW5X5hNv/m9J3g7XwQhHjYlB4dTxJhGam1ZZIWuneVjS
jQDAYiYvwIFmc4XKiH+cBOVK7tml5x95U9u1kGP0j7Kc+JpxgMyxSNDWXZOZxJKvNvBLwGBGO44y
mqyJsK8sh3Z3Lem5JYYuKMeZ+SmeCW8RfSxOIZK7RB9Lgqo/N8ii3NjoHJySMlGICovdcucFpGpl
WzqOzJPDEUpVMPWb0Zjdc8wwvCE97p5DsTcTNVrUnlUwB9wWjQG4Uq2Al6f4DiWKsOkq++Lci40v
CFC+A9vJKkHVtSildNC4MjwzyyrwtkzxiLm2M+AgMq9aEQkLDj/Y1ILOEAZwLYKyeUSvgHAF6qM9
IKe4OYyQ0oQCTaem7R3/R7/LMfb7QZVGPCsLD9DpXvYDfRDc/dNB8kSp1e8MBCD2BLXQxbAiFLYH
N/lxI+uY/gHB/t4g67DKeXz7zV3jPMX9ztTgYdRGFN6jWW5tG9OGfSH0MUeMTxb9gEZPrA/ttsLz
/KhpenconaEHVFNFZ5R97XXuzsWdProGYilo/kK+ZXKOUNCxzGFjkwkGYDM08Ue5l37fA94SXere
9xwWhSxNQhtfPDBPGtI6rJR8mHWyPOS9tUVYJdj1Gnikfoa+pzRDeO+MSb6b677aBaPq3pUNbBMJ
IQrHYd0iHAIpdNJWoQn1xWp1/xQYiQkQFGJ00Zn4F6F5BR2QGcWCm77YlKlenC+cQFLu50lsKmcA
d+WhtykbahcKI88NLQjcQnmoyq9OR+LMT58vMfTSq5SDKF60TQuHaanRFc88nvxD34tSTK6Z95ox
swRFTIZlLey3Y5ynkOfbpGjXxjDjyCwqL+3ggL7YzC52Tob7fAHLe9n1OINsLeWr0pK9S0AMnDOR
hY2ddP7YpxD+VSQoeGcjQYXpr1Wi5i/4GTLBKDe5ueKI6McaYHJE1YmqSRbHmI7L0dSnbeoE0S26
vyChBCUuGgJYnN34hGXx2cmrrSRwyo3kb1piHJHFTA4m72V+wGt/Rr/NqUHpojqcXYU1KzVeN/On
wFexzNLtbyFBf3O2oqfMJYesWn58KmZcqUBKvXXFYfcU4y/09MOr8ObyFvkxfodkzi9vF08lAudZ
NoKPwAR09Zd5naNlURfaofua2FEKNCvBfodsZ3lQSkx2iKVSlru/ln/t+kP5X3Z/PbYBBowI2Giu
RXjjsUN+uhKyoFkUAdlGmyNrMmJ9mCyn4meWGyRlTMawTOhYtpf6TEf5i0Q3XVxxxKjU/lr2ez/s
+xHv9ei0QpORR/z7ayCGRqZ4yO8nF52ZpgeiGOl1ffLtMF5ZdgsYLukPwWgEHzNAKnsAGWji1275
0h9b1BtfmqxoNi3KazvEMZqPipKhopEshrm9H8lw3Sh2a91lxHWCyek+TUj87WZiT2vNabtPeV9l
i6xuwuvMaoJdHTjoG9e4lXr1FD73AjSeqep4AjY23WdJdeOI+sYdw7Wazf4eumL+NBMXlvWdFzub
qUWCB5Zm+Ky11wMh608+TL8dvkyInYnqoDf3bVxGj4HntsfWBOSOfmP0bOjx6t/cfe7P6yiT5K9j
MOKJAB0zHG7Fn+c2yEO5gIns6FusJYZAhis3sZCpMZEnIbijM2cofeOum11e5cX0jP8oQtJBiyxc
Mxl3xFCeJh7YjTYgdgbTPTnVhpqINPPbnqxDPOAmyWc4Kj/Xy74I541QmsWx782xXd3UBqyWvzud
rFObeEs07tYhEboeO7QQ1TazUFFCLi5jafKpBZHliIfb8q2bimDik+yqh+Zb137Wf+gqVVXA0d3E
ZaY92T5aoxpMXYIgbUAMi3jPzFLfJdHMI7kZYiRX8NCLNyg4J7AYu/Bt7+fWX/spZJJGpAMvx763
Fm6jgePCH9HNPfWkTPOPG6/U9rFh1/tf6t/7Ak9UWehyqG2RABwzfxclGHcu3ru8HyvrrCK/1hEi
2MlDZaOs//WwzFPvlATE4lhguzeD0ufliQG7q9Wf7Akn1Kh1hy9B2V7NSHDAkMW7PYrAMS/IoYOf
9+o7DdrpUrHyRw39kIv08PcSICUDIEz1qPdZfC25Q6JNlnQhe/a9p6QZfS/9H46DmvDDWd6vF3AF
Wfr5CrIk2n6+uuxpIde7T2D6IbEXhVcuMj3L0dKLVSbEZGSd3HvfJLIhwCXK1gghvjf80jkcUeX7
5yfZ+jn6Y7J2MsQySdctAbM1nF8eZMh3hcPd637D+FJDdcrSKn0tlxSFtk07HZyvWIwkyW6wSuWh
jOziPppe+swB5BYHV7Zdk5P/XiylQnyMXpls9YSePWpGK5WRyprJshtmGuwaVENPltgzRJ3ck3Xv
rUXpwwb63k/uDdFwp+VzdALdyezV1NEtqGo4+nPwtpENReeNLCf+qpNdZoZnVJZowPIMTY9aHAdB
7+00srfs6CWTt/jn79j5OeQjv2PDdFkD2hoWRCwsfx4sxzBChgZlkW9RrN63c+3euqR1r5rE75dy
1GTa9bWDUnDL9DIimvpXvUs9sjtv9f1MuEQiCUT/0Ym8H/rLeiNwvqb+S1R7d16bCnkIF/FE//vI
cNkTdUhSVmt4PebCI0lLRzFwyGa5kU+03JMdmYEAPzZMzigrLyd3NT9fVrPQahOQzwpdpkXee/lR
gmezAm2CEBbqShZVwOy3EJ4uJSmdYPjgDKMRZ63IesbHeonbi4UfQNtcDzpgd+lPUPETxYi5PCMl
HuPV+lcP2/rmW4emd+09jF9Sp5pwW3kvo9zxz7+i/a+/osPi0ERU3ERZnDX9z79iYPWRoo6h8c3K
22CJyZV26r5vbCxI0RYUZSjmjKYAfI02alAY+KsKEz/C0FFvkNe1zDPGuuY5wdwSharmypw686yL
jayP0IvFglEzl780yFbQ36xs9Wjddp7S7gsUWdOzWvTxKtKzT9UYAUcW2hXN2DXXhtgT9YUJl/bS
NwEVdW0iT9mbPXxwvfBuIBwe66E0Hg3CYTeirRIK3d/bGlEyzeGhKNJpXehKtW+GMj7KvXiY3vYA
L73tvbe+7wWQxo+JjuztP/82iFQYv6TkGL5cR/dYlKoGv5Nr/xJtUdUqL5wobBi0EvOA3KK+zIZI
OaiDFXyKMo/pl5qDZCL6aZojglyiPoiJ1Ks9OrdKlEMHVAuUlWLLPmsAxR8z6AuyW15YyNiTrLgU
Cws92yYe1L3tktJrx7aE8zR8KaCq/pmVZ88ygQ3kgXHjQCv8nGXgr3WSC3emnyIdi+oXHKDeOWhN
hRFcbc43RaVhPTFp+pM4T9/60Z/z/HYeXTFRWlpgA1KyzA9tFr5F3J99dLbcAM9X3YQMvIBL1Z0d
PegQ7nmsh647y16yWhanrpp3JhbWsl5WyUa5mXq4B1pr2TBrxBVkZSNO2Whjv+jyPNjKuh8u5jrA
B1HcP/5QBxogQ4KyWllDBdhJHiIvZeWdutXTGosUcdZLneyjWHWx6rHhWMnKXz51PfTYtLuqB2si
qPCvaG4MEH75Jjbh7gxumq+KRNWtE9zK/giDC+XPqlP6oywXLoSONoCyDd4NpdrGLhiwkmkJ4zva
OXab3Ttd6FzNpn9tYxJxL6u61NcWTatarKqs7F4dA/OomNmf7z0GS/2zymNA6Z2ZkCLlSN3OnH3L
YnEhz4F4SXafjtlNZ3fWlexhIk6zq5i4E2OhUdax1F83uRJCmRZXyjxUfaZpXl3OEVV7P56Zjdbb
qEnGO1mrE90GcaM568sZCr+6NcA7vJ/UwWJiVQD73MqzmnPpn6M0wDNdxS2nxRRu6SE4tRNe7eKT
tIFvnsY2e5LdZdU48z22bm8cZNEPXTDjGsAvWZSbKiDOl9r6SR4VuIGyq0t+E/mpZJ2h54fcge8o
+0dmVG8tn5mx/G6m0X82oGJBFe6667rqN0ywzTtEk807Yx6V1awZ+LDbVpizPMTePXKyW9mlmR1j
6+C4Bq9ML9Z6jE68h5mE1aQvBBPSzQg0fm8q5IzT2d/h85i+mLXfrOy20I/G0I93Sg9TovKTlwDN
n2VKxPHsIvFwjYgZThKiIbfHP/vKUW4jDBxYs5DelRforezo9t6nqeins5Oi2+SM/BTyIqn/UJSe
8RkGQ7pNy8EjYKWUn0DOLie19jd62gDx8zzzTmkRJKvmatmNsNQZXeI9uQb1XkEa41AOOQq7Y6RW
LKcxs9SC/Fa2anbUr2z8gLayGCqeeQIZ9Xw5Vc09XIEdP0OjU+91FWkjH3kqpFEpshiG6htZu0tf
6Ip49WpzsfEb46s8m1M6ytYzIY2rRK3vQTmZdxlBNfGxLjX4viyzKkwuH5UUMC69BhhX6IfqvZHO
DBOYoB6MRluOUfPXZy5NpDbR0tjKz9EVqskUMH/7zIPtwgpK88tnFrcDASyLBZQ4ZWpV8/XsODtZ
kleRn9vUh+Hyuf7pM8uDRryDf/3M8BdUlhdFeN3mI/4gibXtam9fJsyn1kpX2gcFDah8IXcBO9cm
JGei9pFj7TzZAtkMaGqeakhTyZ6tCS3YcuGwgvc9yAMHFadzP3KfEiMs306mIlcZnmTzpbaElLPA
AwaSFJJ9ES8AA8ZpU2mbrq7GVa3G6X0pNlX25HI/3coOnaMba9Ut6rUslmqi33Gw7CgPydLJXQ3h
kG9kXePa+I5GSxZFE+l7XBPFZS5NYZus7K7KtpHep/eYZbbXk2Zv33tk1dTxb3bFTh4AS8q74hvJ
Qb+XJTwDziQPrYPRWTA9avayLh9VYP5m/BkOXQenECyYYCFvTfjkBxTGsqtgrBtkeld+Xu7dpKgf
ZzXPFmlYTq/hvElzp/lzSuevA/6upBoHZxXXfn4mIuLu58Z0thqahrdos098Fj17Jjd0zMVBcRdt
GRH0l9gyIC+0c3YnrzxOiL/F8Uiu1TOwhLSR3gfZeGzj8NUY9GodWooKbN21wMIWwcYsAw1fDB+z
LpEZVX3XfVSadWWaDZO4QXtxA/VcZCUYvlG9Cd2RLxlEzyaM9OKb0gVfK7W3P4GCT5Ym2kT3TQDo
pJ0T9RqBzLdrB7leHn65Ltpc7q1vzd7SIeX5EWoeSBHN/+V6A4qYeD405cabSm1jO6mxqVtrWPmp
nzIJ15yVNfXai9LBXev15jMqds4GfYdxpyZF8dEDmltl4qy1py0JkndXxthr18ikWYvLkeX0yQ+r
CYVtrTxghtWv5QGoYBP+cJ8BfsI2b4dm3w0AYWZgzbJ9tuMcpb5qOIelOp7xKMyWlwO94HbWTOeB
x67dgxpONsDv/Ge/3lwONNx+rXdzcdDA+NwPYf3p8kFQ2V8ANlGvkwlsgO5UGlrffPRoUGAod/nH
2Q2nne5O9iZru+5zQvxYdlDQD2RpomUiwlvdeS6RF3mpxgJkCPvLugmCoTvZPRL1skGB/+4xaj51
rmFu3bJGtSsZlScgxJf/HtuDajUjK3zC5CO+tZWeHIf4ogsDeNXEtO/OVtzu6Gv4NspT1jiT6VMT
fkaZLNiOc1nvbIyzPs6Fjso0RyaZYTFTzWBxAAC7zpNYX8y8kh4hHT1WoIjwI6rwnAoSVPrFhF5u
rLbNgVnb2e59pq8Fzr0yuvpevE1rJbbuSrFxU+Z2SD8rCK7wco28ngb3K+iY5vJCLbNo3hZlbCA6
QX/Zq0/D+4npJI5eHGNjPHIY3YHXMLDMLdNc7YCgFfz7MnxMTUW5TYLyqPl9AAOg4MtJMnsB6zt4
qmsNmWA1G9ey1c4gGijIWuxlaw/XOC1dJNdFX3FGHSnlx1ycsZ9JWopqq+K6wHgsvVqg+JisTYQj
Tp5quafO6pmd9tWo7wanu9ZFQ+27SoWD3Pdm5EAEac3ez2WMKomWZO4J2Npfu1No45Uxj98C7Xkw
g3jnd322BPdtQJ1wQqTVeEduKwPJaQKY6VbvSU6hn5rdzbUaXhkZEP9L51whZ4lCLurQ4mAdMYsF
TLN278hyk98HthrfpjjX3g2Whals6L12dir6QvBa6y3uVZcLNWbxtStbba17igrIITKWfWHHT2mg
2FAcPKTDRbEafIu7IClPsggUahexhL0zC9+6z+dS2NMkaATX+KyXAnLoqsmTa7nuVkjkX1rjdEwI
z/jTXrb2qvNiYmJ0LQ9VArBa6vgRXmB5Y+nZo7wOzoDw58SHysT5Wc3+/YeSrRnyH/JDKWDImSyg
OeXLYIMIQ3giNCGLObb1C5+VzPq9zpWhCaB1xB1kbaCAGpGdnEsw4vuJLp18cc5IdLIy1KwqHE0w
8152mRffB1Y2PxqA8pK27O5kSR0KpmiRdStLrganaVaTSwlZjpMBsQKVE47zW+8akSX3Wpb0gBnV
BJby0mYYqPs72lmW8iD7ooVWdHbmeX5U/QCIM3JyV7LRxXEMlxgbCqFo1TI0DYCitafLibpiBO+W
ukfZmvOeX2CDXR8vrbbl80ylYA27QEXRCf/jTL1q7TrZExYpHmZEnkgdq9pKFoNUba/c2v8EGCri
Lq4S7Bp9FTlp+qotlyqMxjvkSPM/jElfbPJ4RBlVtA6+kZ0I05P8kseC6Unc9EF2zfI8Ic8UMHEX
XcNu6NcGIc+NbPWaqjgg1JvWQ3NODRMBvSTTVkTTmzOUAJK2ndiNQxd5oDiCvSMrq5BYxwJS6U2c
kcTQg3wi5S/OoVbBIjOyTwQZ9+PsQJ6Hk3qveRhCVBHieQoSbMs6nVmwaQgeyFYwpu3RnxDd9rOq
uJd1OvNkC7blSVZFHsh/uRCa5Akmrdk1eoGClzj7qJX2xg/RtpZFeYROajXpVZy9xOVD5nqThdSU
bAunZLjphDO5aJSbYQQo2pVWspNFN2z7q7jo7zB5f879voWzQtdWQdmGG7RHs4xigPLXAQHraiGL
cjPU+gO2qSlubfwrqHU3u4i31/K9B3aiI2QxbhRUlU1IHIba9WtGmgoB1wJoqTiwLzTlbni9/LdN
5c2rSTHmjTwLuRz9OkljZMGm/F52t/I5X+rqrL99fDcwWQNZT14CoH85z/+bsvNakhTp0u0TYYYW
t6F16qysusG6uqvQ4Diap5+FZ/0dNX3a5szcYLiAyAwBzt7fXp9L9RLuxUSpHkcP3l7m8TMONP90
71J7MLJ2EDrHq2p9dg3U5cKfH/f4s/86vMkSa0clfb8eo+wYi9Hb5kgSITZgUtQvJkVqEzb+s56U
OOt2FRVXReNXh3Esf82zgm7YdZ7XbYNYJBtEvsbVcPL26mQ4pWVjHv8JMnjAFvI+rtv9/ziujufW
XPDwB/O8oIh2g0LMBoKEzZBKLNybKrNwb6oUQbVMbl2dyUtO4j6qjm06v9rIQB+P0JCDh8Yyftax
BdHQj4EKSenuHcEyjFXbdZJ58NyyClWzsLB7g0TnrKJiCHaDj8GcaxpvfZe0Twil6qfcyt+VBYPA
5RGeExZLHbfOj5g3yx1CZIB6tU+XYoh6gfnim1FcYh59siyJxfY+JTEcMnBjXG/GuEdNqyDHXgAd
UTPTo6oJ++xTZbru2FIpF8i4O1I4o29NgXNn7+o+bxoeBjEcsL1f9v6GGjXrTY1mHkoA4WNDlg3R
bkRAsRbaQO2QYVb6Nc4CMAnt9Ggtmwly92NUiO+TKbOTaql+nyKnz0NVn9roCLs3Ew9tD46V9USZ
CUtPS02zk2HliewC7++lacMdPbopfh5qtLJBB9QSqO0yqLpE328CSzeeVAs8U78KJmLW6eK0eT8b
9NYkku4Twe6WvNe1A4D1ZCwM7AGFF75QIHjVmOpzIw3MTTIQEFrmq74gw6uxMy99WtzuB7oT4l/V
/MeBVumARuCgBbVFmGL+9UrqgHRhHFXU/+S3knVCOUC00uzIO8CLNhFODe7/s8cKf2d44fsMQGyj
WEiKCOCiIRrq3rmoVjdq+JcY1h+qpTaebUxkMTAHsIrBeO57auB74qlEwZ/VacKk1ZZfd7Lpm2wB
DnHGNnacCxWW8bMbQ43Iy0tSIMhU/1KKlntjx66/VSAUtUmlPOcWdYqqNQ1+cRkH4121JJKfi8RV
Yp+T4P1E+SvO/Z3s7yRBt2+z+quakRvgG9UM1YQqvXZskV4J/LcrJUMDA05iJMeTbKhzStWXgWLR
p1U2xve+rns3kEfBQz8av45I0+DnLMxDHzr5p+GQZcz2k51hUGY2zwpc73FpJ/VFGKWnbuezbxgx
Cdds8eughkTKk0edskfZFIbNmZlcUN/aFIOzAYJAfmBOo12PIp0HevpiZbg2LSM27HRqKkiPLS01
qg3NK+5SfNpONkLMdlHWuP55cFEDBQYim5UaUO1lVAujP6kS7J/iuIuBxw7my30v0qZ4I5Y+jbT1
xs6C30fv88bKuVRBS2HjgFmaTuHYwMd/C4zEfK5F8KT6JTkjwmaNOKja4JjHpIIqxvcesNd5wol+
rfrvh5eij8hQeNlja0o0xQh2vvAg4bNEYk8ufWpP9alRNQ+4b/zPUbQ6v46tZCixb4nNvTZb0dVv
4/iax3I8TWLaqq57v9qr3Da6dsBB4H1n86udw8kR9fjXsoPv76B24vpXjyfxFAjSqNdecAR87dIO
VJQ0HvOQZ4hEfXJqtwnmGi7BNBAg4TN1l40asGZU2MF/jvD5T29ugQEekrxAHnzPmjew79r94NfG
Kx+lth/yqNyoZt447cUhbLNSTWoweUxjpRDJxOzWlmbuhiFNn9RgoFULqWMyz9T0Gq/qxDLFyUW5
38YuJw5KYu0hEd5XwFb+I54HWxGb402leJU9ie5Emx6Cei4+OYZ6ms7nJqOoQ9ExNRd8ialBslIA
Zimar5Nj5Y8R8c/XfzlIwyZoU1amewVloMGfwml53kQR2Fp+MfhZLDsDtHRuXAcXm8ZdoZnlHg+b
gvg46gDVBNDHk9Vy81XNtg3q9VzE9dM05fbJhGa5NiPcD3S9q9Z9B2CWkEv/xTCuJQ5zH2pWLPDV
kCIYP/CJI4K+zMLYUc1SB//bLEurjQ2uJhiaGVn/BWsUdQbRdr9eVjX/8bLMavKh2tXaYFDTYha3
+ya19hUxleu9pzCW4ipknmspHXFRA7MWlbemq7oL/At0SAW/Ze4zb/jVuYdiqjHStHXno5fNJkdG
/z31jGSDCsO/pJ5nPow99WJIVZPvy5HgufCvrttfRxph8XmkmpD/fWRtFtbnkcrmmiKAp6lqDwlY
zD+aco/tV/wT2SbRF9G7b04Dqbfqh+QqIWicpYZBPDq36oVIC7ktrycXzgOfOiqrpq9dPCdfWoLx
FMcM8S22Q3GiMFDuKWrIntMmjNcRhcTfk8HfELtPfmYhd1TcDz4AbgDachBhVcDvj76svrLoL0hB
28SiQoKYUTv531hwHpKpS34ajnHJUml+pUwE0mrlJI9GG5oH38/cQ2UZJIkSYoGOOYxfbbe6gqhP
v4Dn+dpxQ+gMJ7iFtVG99l6CCdCU5QcDLuOrTqrqwN1iXgs7Fq/DNOgPbZ+d+clWr2qGM/qHaJ5y
ID10uTKgDgubxqOaP0cIS+vCyDdqlCA+at/Re1Ivpbr8eIRPaXZPqtXGVrDKEj06qXMnidR2bpU6
G9WEM11de4ow1NyxKuStSBx95Seade58GEWErgBYlNU3+B7wyIymPEkfNqoB0ahpjOrbFCLv41vM
l0KU+ofQv6vpmuEnoE9Z2Kumb+y8Cj5qBRj8gKa62anuqc83rZ0WsGcK81hhcrFVJ+01cIP8GF+R
mgfb1LKPAszdM8X7HsDskgWE1/eY/PUhN7aae/XCuRRtlT/EU78lCj9kazeScJv6QSNBurT/lwd/
nmp5tX89gRFhyJ1S+aYwaWE74AvUB2+pUTbXzhDOSvWXxjhvRAQWRTVlOf42rfXz36cB4bKOqHHk
dUos1hsrkoh/JVkLqsozukvXzvYXhAZEBprkXdepHqfcnlq7AMQw64N+H6RluFVNt4YLC/vGuqhm
iFFY5LY4XEr7BswN3eNysh4qo5cBmxFpv3KLqfuzaSQQi5LgBMv/c0pJxDfM7tNFqqs/C9dDs561
2jkM6u4sicntrERoT+lkwDfG5/Gb0+NfoY6fM3/VDYn8S2A1SqFnO7yNlky2cODKmycmjE3wtjqk
IS4VBSjxjcji8J0E0Y8i7eOfkX5wTIu/ozbAjOT++OEtvz1NVNZjmtbG3rLd7tTGc3xtlkrzBD3/
K15apFnbdPyuASvRamJidhT0h8zSQ3DlEmlyY1pLfYl/EDVBCNWcLK6AeAlhDreMahCtD2bQZJ9N
vD+MQ1Fq+UaHfviW6yPZcqssub/SbJ10pOlWn5M90tUQj9L6c9SVUXtAn897ukyOK491Xh63n6PC
JXuCXr37PNYKx+IQ2lr/OVo4bXbofH38HA0CkRwiQ5s+R2FdaliqGfrn6Jyn4Z4UO9Si5YUkBc/7
BBPez1EqW4A1mxUFmss/GCe6tddb1/1scm8z9jPG8J/HluMw700HJIaabPQm3m1Fba/yqTk2vmgP
qEvfjHYpU6j7ormqDR/vr73UQiQ5j5d/zlDT4hh9H4m8fK+ajWh0MDdOvgHzBoPRNv1rMLeU2orw
gZuv5eGh5SZYZVE4qjrVPLWJqhTugmMcVUsNulpI6BfjjnQ5/j41xclhm6fkwu59aq819VezzIfT
/dzNnGhniNGnJgm546lpYVoCSpIhRQXLiY2Ciw/W0tWtcKIGoNV/XgwqUnKuteoxa/XfX3/IuKna
c5lu1dz7i3lmdnT8Rlzu/fDli5Mbau/qle/nTkrTh/kZwuVdXs97CT1DENPOus+NltjdBaAEhSZi
fe/O89iBcrZMM4V+33VIpVXceP3AgsKmIwu5fO6qqa3ItRV8g+Bz5H84HYW30G0jUgvLS0zLedyo
46lIte1Jo46yDMwtbqOszbL5IxiM4FjDpybaT9N1cC339bi66k4QvUu4LKrfoDTjWEudZewwzR9G
06Iza/zuGovOfiuIBqj+rKDKe44xtP48OeVb5EgwcCYGwoLWINavNqJNg4tcNqrZtk6908MZXs3S
N9Q1SWpy/GKlo6cnMpV619QDHZzlzaaDwHTmJmwTG1sG3NCD1oHLBE9hJetsNVGNGNg9qdnxcuy9
X+0FofHrMNX8PFYC07Ur4CrATRu4JaZ2QdKQ+zbg/WUz2Ul5HZaN2lN9CQmjTeTp1Mr/94GYW/Jv
h6Vaj/e6qE7/6FcnUYeSJg93kuXy5yv+24upYw0ZfCeAuETmCP3iOTvt9AGPtGnZ9Fr3ayOkT9gS
1F9wdCN9K1XzPmewIn2tB9qwNxvYJTAckhfNlNHRE0W+H+Iofwd18mRFU/Hn3IQpX4v29xlB3P5/
ZoRajd/W3CJ7D6ifDbqW4FUblRdT96hLSO3jvcvDlqJZ3dv3I6SZdQdqlK7QHYqL6v+c7E26t+mL
Wl9THd8+ToI7NNgJYo3ETgLSfRJmOHVZq3py2sfPTlE2+8E006vqq5aBBifWLc/Y4N2W03wOGJ63
cjOv3s46FTU4zRbnUZuosc9BUt37Uj/2vM92NVPOsboPgaOgrY5Unb+Nq3bTLDCZ/366f50II5ya
nr836oyu4f/quzf51XFjVxP9sh7X/S5LiANQYpBDc48mcR0noyCzU9U6hcHU6+G/9mukCxuz20St
pHSNT3mnprsSmhM5ICvdZBIcnzU0z3WyQBrNxDv6QUa4ZJDZk+l/qDHVUwdhevCIPK7vfa6TwPou
80U848jnGK3Ac/WspqtNTunCodJ9jDaX11B9dqyn68yLm4NZ+cPBKHQ0MEWB3R2+FNeG2Mch7qYv
dVjhVuMgVh9WakTNScaxXTdGj63NMlsNeFVn7LCFn0hK5+apAp3evIZFWmydWnd5m6IXCqHGr0aR
8ZiGExd5aCzexzxCIFE202mqM3fPwjF6RDOOZZ1mG+8Zj86robCnv6wF343/NdRIKgi80QrQLOG1
muEu/qqFJPF6S+ZwKfTFpTFLj9qy7tKrutpa4zS+isbCLsP14u+Gnx0/z4SMmuBK2OIlwM8Pu8pb
OGO6YbXiDDOIPK435YLs0H/aak9tmqSpDnZj3ew6Qvr994bQGpZhI5e1IvHNve43X9Xgvf8fc+ex
jhdt27+e435onEG9wCB5q85971d7975Z+Mkl8V/uPfep9z71x2Tz1dT88nLv9ks72dcuPt9j5DRX
Pw6qleZF1m6k0GgrU/gkc/EUeND3tar1X0VpPgpvyh4A0PivTWfMq9lr83M/FMHrHAJAJO7i8R4w
ajeYglos/7fm0gwmvJVmDQmOOlPaS+OK8dwfatDx4uQ55OfCmvsiM0cccajgpw4ykW2YFMWZDBRa
BtVWuwVfohOK1vbsjGPwVoQeZqsjuMClhRnUS4HL3sNnK7YJbGGw+dlysVKaYWyrVpARIXFz+xk6
4hfdrOZtMbSA+5aNiRB2W4aWjkSBJk4rvwYkikqqfnx/2+pO565yNYI30SriCnW4n6HOUqRnUbwv
0T6DJv/PmbtBBNvSQn0ZDDXo1bawt62lu48toptHcIUU5do4kzS9QFqybCyiIteiIFEV8jTCqpS+
zgJsIGdqG5eWmpsC81xJN8kObpf2j123cVNtxLJhgp5NZOs7tsS14X6XHV5WelZQk6AJ7zb1pNXU
QO1wZbJAl/UYOJBABl1WaP5+wlsF1mlPLfNvu6mDBJe0bjOv08ik8M5wxVYftfComR4x57x7dB0p
XuN+IXYnpTwS3BOvBQucvWzcdqNGC290rnIo3glG5+26G+aV3yUN1aJkZ4cknleON1ibPgqKfdVT
dAJcodRPjRHOn5usHH5vftdmt4CJo0VnokLRWe2FkIh+a6qBf/TlyxHCL9NqpQ4x5nbLtcU5SPJQ
ICzJeICe2XqxLs99lKRPhiP7VVw39femd1+DUbdeMd+zD5lnY3Uj+vALhX+EBYT8Xs8FrNp+am+p
XljXcfE5quVYApzDp2YfUSq9LVF5PbrDEB6Nhlonu4HqYC4bnprq22DZmzol3L9FA8sivRlualBN
4xb9g/B1elLnUBuKKRCBRzugsejSYnt+x7ptF9nW9M0SYth2JNKPo9el+6RHER72TnxLrTS5VZDJ
1g4YHSIRNO8D8dIs8N/bYeGI9OLvIzTXqa8awk2vLhtqsRrvw4rCgace6VGdLsSXofvuLt0UPbjH
bgkOkgSoVyiYo4OhF9rFbwftIkpXuzQor7dDVJD4WQZUnxoFGxL0K9VGDluvg1xfacXsPQQtCnFg
b8l3HVRNU9dU6iDtOjQzNXZ5XWofFB+s1YSpNrNNV2eg85YjwxKpDviX+LumY1pg6OR3P7U28DBw
T6e87yF1HfOBiOSwiwoNGOvffWpPpnG9XsIZuymY+myb8WTUT6PPF5Nj1cbBgvcWVK+qYVVcIFYF
or/jWHl/eXLqMCbMKXjAGK3Y3I+ql+MjS/SrZgrxi/n7ZUO0D1DdomTl5JpFeR5ldl0Tv0+izR56
YUQrEvr2F03O096rG3xOl2l+SIqAclruu8vo//ko6j/qt64DXG+Z/SMwhP6RaoT+0bUEznLSutz7
uwROZD3PPo+DTFMDGdCuCyHWozpI9fP/AsxshyXE5VkPZLuJsA+++0V39I8ir+yfabCnetL7oUUN
5CfDF+BZNBdfW/R1VhS3x6b0+wPKLOvBwUXx82je0Q/Uwz+tqPvB6aJr0C7UdmzIo6u3WFDEjvTX
SYhXm+q7D7T9+EBpN25fuYEYuPGvE0D5J8WVTnsTY7zE/6RMq/6lS80K5jjcfyZ+zbJC8LfU6IsJ
yLdWPCMSjl/UZg5KPL2oT9mpJnJRIgJhPe3rdO5fY7+7NEY7PThz0b92ZN3XPkrAoxpMoFTs5hjM
lBqFJTyeofIuSQsOlUUXP0/ouNSg6qLSAqmtPT2olhMSYwgbSD/6WMLcGIpTvvgo4qKkYxXvEotY
mtlUkv9Z9jp/4C1T7XGZ09Rau55D3Kh1zx+PEqzqi+/P48bUTH/Hknd+0fRieZgY36alpbp003zH
Ize/qvkNX9l9gTnORg36yIie+tgmgM/JAooppLlBKQYlEwj8zU0TloAjVx+RP026y+rRTq7kpfQN
f9DwNDsUuQs4aBE6WNkLxJVmtp6KaR+OWv+B3PojooryMTu5XGyePMt5ySd8HEEVe3ub6PrOB56y
gy/8IVKhIdJ3tXVMevJAOvaoeTJ5CkIu7lToDt98At1YF01bg5Jg7Ebs8ab2NLBDm1qYsHldPtZU
G4o1TgblJietT/yJuzShWCJn3JIHPazWQxPaG78yieJmi5L84I1PU7CsiIIS4AivD61rqk6WKef1
m5mEZz9N8xO/f5zCZfZnFYbVs9Ct6Bj5xdegj/6I0yjYh4kRUJCqEdvicZi7ZMK3aH5zoFXv3UXw
4DfjMZWC/zVwN35yQ96OI0gh4kcBVWgXd49mFqI+r43XzjK+UXDvr3QUYRu7C4l2at4Kh8tqrU8I
f8BvrPuBXw9RgjLezC1YPg3a82MQ6LAMyBOuzJmKVtQ17RbRswfyS4zNhkwHFJSO+zJmiecR2eIK
165rRziest7kr8wpDQSD4Najyqh3otWwD7IRmJp5vzZFgtAp+Wq43fxHW3f70EmwgXYeLCH1c0Ap
Jlw9zA+CBKi7kUw/w+4PWRbJmmffH+lo8F40X0sICGlQfukLxCSm6HbWBB4DtdpqkKICbfolgofs
yJrbSt1eZRXbf+TlhysyYLTGaxlI8jJe80NnmbBx7HeqAeoTkmOeTiQETvC+hAw0bVgDys0RWDnf
zMScEXyzpgwA5q+Z8BXT7a0oucFORd8ca5HhfI6yesZRdetkDdiSqtujFv1DG8rytQt/1kFGIFE2
bxrRUdYJM54oBJCKJIJ7N+bcPGZvoxvmDT0m/8mM5bhDeAGJ5PAjTyN5MyZrgMD32vW98WZ5px4F
5VoL41eDupBNZUNQHLkGEPG0j3iR3Ox5PFWxHj/PWXEb2jDfYlJkb+eMD4NEL+6W6ElPSXQM6nbr
mcI+hpXEcs4enjoD92jptvU+cWOx6vvuEenHxpbTgArZPhkVIHw9SQqUdt2LN1ckLKdq3nRhKU9x
OhxlhzZXp9o2hXiaavhDDgM1ZpVdInxF1xUuQGJyrm9RJUgT4alyKnoHV1GYf74318+evY272t23
XXIKykRfuygg49J3D/NMHYPNJW5F4aZx4rHcXw8dNYl1KI/EsBfA8oSKQz+lFIWeWEUk5raesP3u
MneUD2q3pu4NANd9bDZ1OsrK7fcUkh4rQaALdSRHqbNArmD48wQRrDFshVfFOA8wb5LyNEhbArSx
x81Yzs0pDhJ83zr9QTdFfUJIPvMLS3z5kPN8vGkmRCadOf3gJuZSJjMHT/CQMXFkZbDi7hedXHOX
aSX8PuFt/Tj3/3oux+5ris0V6p06WZXmd9P1XqC2rExyesfIwl3IS/s/RcPHEwfzo7Dd5KRjixKS
ga/KfI1sNnjASjpZt/4O9Wv8WiZzDTIfIbLsfsCCJoTRUgKUYBG1nbXEf+gl7kGzv+T8V3E4JWfD
6t5Kp612qRBf2zLXtl4IQDotDDQPYX/VsZEkhU+i2miqlybpv0XSbne5k7j7zCWhInB3CXtZrvl7
s3NRjPsAB8ZNIYrFzszpr3XFm2Xk8WsxkNc3ax5dwnifpcVuJqB8cOPmUhSV3EESehuEvo7TsDjN
Psm1PAoEGc1s11bhRQr5MkE02upG/yhC4yMxcesLG3nWed5Yd3OPpULeOyeMmmNi9pl9zGMdBGRb
/4yNCof6dm3p8qcJq2I12um4rpt8E4TRU1taxiEtTjLqwLHVq8prXvQ8fq9tPVkF1sijr1/cEs8F
W4QD1QrUb3CSAfhLg0UCLiEfrQxmvkdg2bzmIgDF+O4Ezy4ozZVXCH9Xke65YbYIa6Npb6XTEc0t
xC4cWUNRd6NjatN0b8T001XcOx9WFVGRRcjpAdrpYcjXOJXhx6ZNP+CNmXCIvjpD8QxIeziWZJ5W
SUy6mJvzuJ4c5HwVxfTY5hhgEEq+315Wr+q8qM/p0HIN9vHbdkPXXHXaOGys3HjPczGiXZUXe/KD
TSr6HLsXilPjIT2rTR87Ke6w+TkvpHtCAlUg4+1f/IwCCyJLq8IFsdrKn6nlvDvD9Kc0W3JgiX1B
jH0WVCF6E3FE2/XrjRXKL00GV8sr81c/6ZzbyO2eiuFcHkTUFI/FhA5PS7qnGEtquyvybcESb2NS
mLXB7wByjTGgpS1A9xhNsa3N2DqJys8OsvCjSxqTZWsGKznPQYETOiu1U5xkxikdLCo0k3I+V2k2
HMoxnSjtd609jK/piq9QxGKWslbkMfWuHwYTSXVjbEWaeY9FGyXbCGJLR1kP4i+SqVPnPAeCJTEg
zvKQoBRfLyrIdZvp5M1t1OcOzgmvrhUM6wHc0lvTHHrNTdZlmfpvLUn7tfSc7l2m0GnDDhmQNfXO
CmC0/mWueXIy6r7CdJecaJC141E4trOhOLVZtVwuP0aHSp+EupYPyopxmmrQPqBTbVdGF1sf3MAw
eaRU62N0uw4oa6x/VInTrRziIh8IttE3V/PwQTydB7as7j+MIOxXWIp3H4HTEFucffkRVVwixjCv
Pyghg4fY2/IxgneaTKyQIHUFBCS8cKOaKez0W6lRRTTiMNJmYk1dko2mO2p3tT1yk7XtEx4Vwy2M
7P7Wtslwa/hfz6MvdwjOeFbmBrQRQUGpZe45V9baRJSCRw1G+muLnUU72Ove5a8UYZqtuwy4sNCM
bNtF1hIF7RBpxhLZb9TwDRltXCORjO90XWt2gF3+8PucFHPTU8OgVy/kdKZdn0btBqWQu64Jka56
w8qxNxm81RRn1haLzXRlOf3erLLgCQfFYTeLG9ad06Fr0vA2879oKQZmWonjbBg/EkjF8ZaHCJYb
mv5gRJ3kZz8/ungHnapKTovhLeq6eFlUhzzJ6n3arSlmaHcWmMioK9O1rVvZgzt01TGYDf9k4Ee0
GcT8reqqXSureV83AysKEbwjDt50eHRR+MLvP8SveYVBd8y/4qIN8QeKRlBre+42zBIwxTmBVsBu
E5d8irHSlJKhOKRkBYTZo6tlN3O5dGNMCVK56PCiKouNJvAL4x+j8IGAwLrsMHDrgsJb6UVFIpLb
Qwv64HkQ2DJYDjZmnSXwgiSoUQWRv8mqyF01ZJa3TSLcDZyj/mQ5rntNYyPlSzejW2gIlxk2F9SS
JfSDV6WXcjGbQDAw4Se67R3K9antqEFteA5/GS5DY30wpuwWa014bvmpYrUu/rS9uVs7ZBkPvW5d
oD0RQsazegugD5OIKM7XdvrWuEb9GOHjtCKi9o2rNxnmIZ5OpYP9EG4fSRNpD65outvowt0tSddf
mxh8iAl4rgN4dQJnTjksYZ6shXtL5mGVdQh/KhnYh9IR4d4zjPglB3+/EpS/60Z2o7xxx1divLUN
2cYMVeIpwjxpXRTYG+isAiMtX/W+/mAT0Nla7jThHaOd2qB6i2PXu5St9kOOfFCjY+CjIupy20zZ
X42FfkfOXBaz7rHqZHrBYXLEEGjyIK0NDy33fY/S81Wgu8UJW/pwO4Ei28Q9ldJdGJ4wjy42saf9
sEd7ONsh8q1RJPhMjxhmxXxPOmEWJy3Gf8y0CIxOmAb5Uz9QpFPVF3swbrrkkcpCKmLZ9trU0hSx
LCuyuHDPcgzGExguialc3+wpst0mIxBWv47nQ+HkDdJK8do21ZOmI3jzO9KOXtN8NWIcCi1pYKfY
5Pz4AvsB+jVVcnN09KP65i4x0a7HXXtY9EuUzoNu4elDBMlCgyUi5QJ5ahoLrRzLgg0/inSN+i3A
t22MN24XfM3D0l61Xk+so90NYy7PY+M+xF474vNLuQsX2F3uR+9eXkTbMTAFlor5dh4jl4fhnjeo
7+OdC2FtG3v5e1WM46YmZLbNJYryPFkQ0Vp0mwtTXMoxmXHF4RZVuNhAe2GQ77S099ZtkbbrOEz2
xODyUzaXR1c33TNrfPiMTnuw0/TRMgxtL/ghrcLpMUfAMRRp/NTwPBs5JJotn7xJTF1JWzc8serS
ZKXPk52wonFfCNfY4DrIM5e/9pz0Adajw/Km6dcFCsmN42VPSRCfoRDLbRu0EXnrQt/BwXMOs6cH
VPzWNvw8QSlNnxW7zjGhkGMJnpB5xtWZdy6c9G3jgaWlXDnfhYHDlSTEJrdN269G5sbbumuGF2MB
gkP3ppQSXw09wBq1tVxiTwDaN7kpX/iofGIs/h+EP/NdrIlNNFnYsKKRiQjKodb35HbIZboZTfhn
uIDEuCJTlsNXTkMbiKi9lRhpLlWamIetakgQqMOr9rlewLwWicCAnL8cUdDnI+xunZW03Rn5cv35
DmZhOMdp/qSF9bzudSO8xo311bXJw8+9OKVdFh/Licu1rSHnqshmCO/s8ZRJ6em5t/SNMRMOr2tD
57oXUjoXolPKmlOL8VBfjfkK6X4NK93R97rGM0tfO/Jz44AjBBFc9BsYAk9hkM07ajTHNcjJgoWs
xpP6WIA/NoP6aKRDdxqHuD+pvfsmcu3uBPSNiE3HL3P0CLejb99PZe7v+XAFRre6OLnEu3btDIxx
zOZTXHNjSAse2gLqktbqbH5LMqDLx31NgtH2gzPRC39FqP8W43t0yuryXWJftEtLe5CHOSl4RA6o
avbz6QRsZDoNVldue6/BRNk1imLlOOWKN8E+9jjfEl7Yj9NcnriLlDwEjeHW6ap3N0EV0IJf4/yE
WhrnHBV2tdbwd+FZyg9PasPylXVogo0eYfddqOnyNHcS877B2UsuhyepZ2gXE5alq1pWr3C6/mza
svt8r9SeepuS2TFYqYQzFsTIw/ehUZQ80fKcofb8pTnyxMHnvZGiHPmj2bhjOJzc6I2iJsGFbmt0
lcXTBVnZwEvfrTIqjXWj19mxbbH0QP8LUPfJ0IJ0W478YyTfHEMsJAhW8E0ThmsuUssfUD/0VXPL
NC4Xccp4NoXFKtFxoJvz+jA0NWCFEkZ1mhyHlrpEjcUaMtjROqm/AJgHeWFvfiNtJ07cGHwcfpZd
ENaCx9/QAl+GiBJUCOXfr1UZ8Gg1QDEfGt84IXQwTzE15mvhUcdWf/fn/DtxF593NsTGrIcuzdMx
7dLsMSlM4qP6rIQ5Vie5bFRTbWxgHnzNl4/y34ZD1AG/zYZ/1ewmqKM+SmhDDOu6d7/ycNKtGzs3
8QjSbAAjZXYATxiQ1GFCJHB8rBbjPWdayUCiz4zx5lQbXOyN3YTTQXokAzgaGqz0vEuOuVYkK/eh
AyO665L+qQzFJeM6gF8zdGwMA/DEGiMC5Q1lWl2nnWbzoSkCOPez5m+9TGIQ7MakE6J0fg7rAidv
UtDAAKMnj6xYWLwkXv8mdR//1yVMoDtOcRqxdRqlNM+TMW8o4Q8G76WT/IaD3kcvWVSvgSqD9Agh
RhRS9sNRq9yMn44/AUxNgNJ4WvNffJ3XkqS41raviAi8OU2fWd51z8wJ0W7w3nP138Ni9qaj/tn/
CYGEoLJACGmt1zBrIs7oId5Q9enNRxD3ErQK0yrIWHfcmitaMOj0z2Sdd8oISMs19F3iBebbaO1y
rH1vXjH/5GE7+wnQ6tUccsy/9Lg9RKTIEKP1HodwNs4ElUtYY/uYJcTBqpviSc0gNfYso/ZhigJ5
lwbFkxWTcS4KJLO6/AzRfj6QhfFohZu3MYbaXkXL152TP0D913d+Hpt7H22NQ6PM1X2CcIahFcqX
kmH25Iy1e01buBuewkp5tub2x5iEZ2duzz1gmTfHCYszr0B+wYwBy/QcBeU8Vr51von3h6v1IEbD
9FFRWfc0Xn8s0yj8FiAnSSRpXzij+WcfhC82pnC/spB4Gt8FPVfsp9Rn+pIHcbWrsbqtzMb+TmTe
JRbAGOWobXchWPJKahCOS4eG/ES05FAETXLVFXKaTmbO2Nx783kmdXAApWkcZqVtjkwfD0U5xGe1
WuIdHhGpnEhrG3b2I0D/i1KF/St+Sy9GXER/+kiVwgQnmaC/JaWKEYc3REfVsOfXZlD/bBvtj3xo
qzu/hzBJtp88TJFBeY49dICG/BAkMH/DOMkgtyYTg9SxnTLc7bNyuLOW6N0E1Hcw6uri9bXyoU7x
MfQMQqpVaBz8Lj3i4BF8gBT8jtknFiU1ynmGiuLX1KvD0e0ykI1WEZ3SenTxxAquteeCrW/86Y7A
Z3BITeSUejLIF2MiQo2p07fGG4y9kzjaEysA41qXUXPGwo+Xw8QjpicT/qtWL6blxT/riQ5DiMV4
8Yq0RDElMy+e0YcvBiK/+1YJ8x9p+QtZgYgcKfKKc217b6CNMbaKHAjDmJ8yoU7mJ0IMPye9vc5T
2L4NTeu+dAhbRDl45qnns5BGNcOR5L9TfuxNct4JubR0t5XXw9JSKqUsG2m+nb3V/esl5LCNK+oy
zvt6plwDIp+wPyK+KutuMWhMopey7Mn3po9UGkn5t93t+NZc6mTzqU6uI3WT1uYHAyOwHWu7NN0B
CS75qC67qsMUhnDqf2oNBKxvcjxVgOwe9eW4lNdT1204kQZULAVLsbC6yaZcPrM4CSI+JmWzmf5T
VkKPWWSPrPCkB6+WpvI6uJmxB0QUvEpdmdmM7rE5nKVONircdLwV/Pu1KrOT54BhbDupHTzvaurA
fLaT8mauye+w4P+tLkbeXMMj+brVseLcWxgwPRVmqh0j9C3PVhmgrqhU1qNamuqjj1Yfn76x/Va7
2pcMIPKbrirjbfbD7Gjnof1STDPLp2DaIahf/BmBuMDkrkwuJEZgLcNOxPvzoOlef+jrlFiKnz/Y
Rd/cm3F6dvnG3tX2yBRpTtIrzDGsNMLwDjeP5oy4y0dep84j9EP1qLDsYlgJ7IehHWNm+OpDMrY3
xFCyO29g7lmxuLmAosLo3dPs3aRk6McV87fQMYI9N9p7I6D/gCWW+id6a/khHOz8qM7aM+nmjiVm
V+7tIhlRA6zyM+5KZHpUBJk0HaIcU+9D0vfqB+rcAEbxFodNQSQpzSzw8GZg/BGXP42ma1gpA2js
AuvLPJjlIYM795pGiBRgwPidWP50J1V1oHePHo5AUpINROHg1ED9Pkh7qWs7/cOz+vpeSn1UzGSY
xoe2nTxwam14KLJkeM1DP4cGi2GmEgzDq9RFBZNdwFGPUvK6qrqLquwXMjT/NJhHy0EOoweDslxD
Npn+dzRY4Ytcxivn6Kqi0bjbGvRduUzv6/QqdQjWR/etgsMx0ofFVBxG2LvP2pyhFltji+m4wRKe
YNiWOuxOX7KcDKpUWUU/34Vp8UPGdamKhhnXoVLTz1KMp6Z4RcHznyvkyUnRASoJ5lVArsBBUeqN
nUvcML4i2fIf0O3apEFs2NT8r1v953aE+HPgkIZ+kuttDXstehvJxrGyyYY9Ck7FA5KB5tUYF/2c
Khp3UiebvlCLh3bZBDH+5SQ15tOnA1tjLZmdS6mrz1uV7CF9XDxsdW6c/VLRgN/ldeTt3LqJHwqd
lHGIed66t9XZSguIoPZu0kIhw7Q2y4MqvSg6YBiU6Afi1Ka/qLe0HwGBoKPPnOEkRS0sshNrEnjX
jtV8hL6/gHyWWOHSOBrC7BKH2KZKcQi78jpG4EyQamLtFdofhpeCb0ORci2aJNUvegNyvx06+2PM
6+ESKszYpHE6NsmlrcvpEJhw5fvWdm5+zaTETojOqYoWIpKW2u9On7ME88IvUrIyDZUr8gRSilzf
xmbIQiWpzV6kqugCZhNZOd9LEcSUuU9G688KnYeDPlbeuxX1CpJgkXK0PM9915gaXdScSZ0UC6Re
0F9jkiONDYaLZxgMd3LQB9Hx/lWnW/f7YTJ4r8ryWV0umrRMd1vPy++lYeUh8ulPHXr4vp3upA73
Af8YNqhQeazv0XTvIdHwiRvlwybfJhfrW8Kdy/IKbXpl2hu2Pl+ctDmFTp+C/Qyic45ayHswvJRl
nZ08pUpO6bDoXg72G0ECi+Sv1h0LUFkfStITnUrVr12Q8HWf8uzD0saJeT6jnOfYKXNxw8GEDrqz
sxR7ZSTZ4vlfqrRLP4AIFy9eZ56lVJVD/Y6fGqMjLshzdXZABd0cXcdBrE+0y5j74UczEslKcfo5
QaPRcdUNnH1ITmCJ8jn7HqTLMUrN7kQYa4mNuUzns7epM/I9lknBxdMP9sJCtdW+fpGNnl4MU3ky
8vprpyvRKXCr6YkfjQxHMRKvTlm7KAa0yJjk8T6wS6iGOhqCqGYV39q8f/b9Sn2PA5QmQdzsatPz
3zLiWknFXF1VKu7PpIEuWjayFy5zDLswH4I8wDR1qddGH8N2o3+Nm/RHabvGpTEMqOIojWNN73t3
WZX9wdy7+eGa4WM/ZtqvGv2GxGssFktPiOvvmJDjOTC0LXAJK9l5OupTwYK/DvN6F+Bp9WHGzTUC
yPtDyxCGU55Tz0KzyS7uak3NT4VGnDZX4vwIgKUk6R19ZdJXnXsXIkPYYkrsw+x6Nns8lpTIxsky
/KYG+KJ5jbag83P3MKnECPM4LE667xK0VUHGYv7xgul3/j508cIuTMObFNMKvVFAE/cw7+1nv5vI
Q3VDBVfDGJ+j2lz4ZXFzAhUcX5oKjRBLyS9Gn+T7OLXrC0G/Gm954OSszI1Xpv78+ZkcJAmKAyCo
Y6yQ6CephUqu3mI/heOgqb8MSvsazIxABkPtKfD14mGIc1BfilZ+4C7TPNVZ/mKxWvvo8f58aRv9
JMcQF/XuOg9w9Wj/7BicP8zQ8d6yEg8XW7c+esuY3mbF38mxESE4Ys3qXkoqeouvVU/kfjmvJ1n8
mutY/C0lrCbK18ZLTqFfWh9tUSkvxPfPcqzzLPXF8evLWirN6qUd8NtSExVZC/2SVOn8mC2bVh3u
5rjVCddQKrumP/WuYqNlpNuPo645rHmnbEdEB80AqTSWI7HFN2aasrtMr+1HddA46k/tfDSjqEew
dinLIdmQwDTxrH2UwnqprGoskqoFYVT8tS9DnxGWbMICqwWrDiEMoRwmxWL5AyQBbM5eYM9kLYAT
URxbndazq87XLpze16Ic0eqyv0VW8pil/R9mERfXjIjXY99X/2xQwHSOZWJX+08HBtUbH3R+yta2
NRzN2DWjVu0AkCMtslwlagkGjXqMYIDpB09G4o6nsIdMqaVq8MSbBEnA7ufpPgJeJXXSzp3K4EmK
iGw/w7gjyrCcv9XPOOEiQmTjbzkFNVM5H5eWyQ9hnLLJ4zYHYAzFckhLkshLXYQH2g4hoAA4h92+
Z1b+UfpV+Cglz5v8BVqZs9jl4NDGylkZ7JiFdN69q3auP9il8xXESAvohRYVsFQWx29SCHGixU8i
me+lqLVAOSDjpWcpllMeX/3BAzm8nImMZ/Y0D9H6h6XKtqZ9VKfBq5SsbCDEOqCJIsVoiMejbS6B
6OX00LbKG1wMLEiXYqo71nMNBVdK8vvaQL+kdlY/y2/PFpzXaMXKVVpUC7Bo0rXyKMUyVGe6Zl6t
V/PsDBmkGCGo5dpytcjvn9OSEC+JZVJrlpar+EY1NSbIZkcgeaoYq82iuag2maHA1tIPZ2SMjoPA
+QaA+K5mL4Rh8mw01vw3cYsvE5HQP8sOughJ+fAtR9dt1zI13PWsVx5BcKSXsrD9W2vM4R3eQtGF
PGR+KRDxfNKz+EuKPNvPdnJezSkcvzhu+TPPCntXmNhga2jgP+G7ycA05NHPK4n4hgg+CwMtcOPH
dMxjkDhBcEeK9ByP87s958YOOU7gG2VqP7RzV8y7rNLo3rypeHw+yUax7fSJaKgBoOqbg8Ljvk9g
oLtDRT4twG/ZMoGew6FT0djsYLF47XgHWH6+1k31vWxS5Wpp2fRudRXdbnzW/Fr/Ys/hj3x29yTo
H/qp9E+hHf6quix5iuII3drUUU7Q9NUvpRVrTFrbk+bq9kdon0mJpV+NeR5OhrIoryvpXaB4P5iu
qzezjn6ZUfG9G0OT9E7lXDQQo2TZ3GNcIjQ21nGKAhPkBy80kr8GkkTpZLlAkSqSlQ4vdlKN3kEP
SS9VAAFei+JMRD4m5ReepjaP39IWdWKyBNrXag68i+WR+QT4nh6rEHlM0wGsNICFb5rev7f+cmF9
Pw659mqozQ0iOmabfh6c1IKImIXcJYGXkXivyty8doyncfxLb5kkvRSt7V6mrEP+cASgjBOilSkX
TSGvBqepOsGd15EH8Y3bD6Ae6mNKBOyAvpKNzWu+M1CrvPJ5RGLTDv6sMrd+m3U+2lTpTw6Je8Dd
TkjElI1ijuH96MU/phyfp3FAO3eey79naDBlq3t/BV3Q7K0+bF9I3mpnC9n7W2DlROWj0j0E2MN9
Afn5fbDi8m8TFUxyQb+irqsgf4cE64sScYih7XYqInVXjNGGV7XQoucKlIqUZFNZrXaCOE9wbGkh
G7/UQbqM3p0PWeUVGRUN2F98ARtxjO2BCY9mqm8TqdWjp5PrlqKFkOJjFnsPUupBF74NBmTs0e7v
pcqAfXB2Irs6NG6ivXm90YLyBEC0lKRKw9x5V7VpcpMTlq/P1eDLzNwluhSav6h9lt3b5ANpNaPy
RUpFpgXH1PXzkxRHVjbkq9ublDxd697wMQch4PTTWqdPnnbtvdwGycvVZMOk5MSrkT3LCYGrTMek
SrC/XVowq46fO53sw3I1ZdmMA4E/BdLAVVoQ6h5ufoEK1HbJwE1viK8m62/OoqHYR970NsWEOyZL
098a30Fbrg5vaRbypSva+G+7tdGVZu706oT2azr8LL3ZeCemuZ8Ma3zlO2G8l2P5I0wQmpBjhGjV
PeKU3gXEqPluay14rh7bKWmbG3pwq4qCRPpydFDJ9KhNZOGP9cz3vgQMU0/ZzQuZQUBFi15lgzhK
ccRvojgm/63TpyjbBZWHeLetR69TMILy8j20v81zGkbGm1t0xlsyKwz6YFquUowVr7tqM/AQaaIN
tvHGB2xysmhtnzekkUdUWi/2cnoV1Cfg7j6C6HDbKqVzXmWDMx2jXTOMVyeIndcWbfTHMVagmesA
0DCqhR2dzcR5ljOICIYvaMmxpvHbfA/qtzlyg8bj4gq5Xq/u/i4yxT/C7AcYpU/KK1w6/aRoTbcW
pa4160Ot8T2Tkho0xXmuANitRd3nrDk7+wA3nqQKQz/SeV2s7g29Ct6kbpr9m5bzYkipbpX+0lp1
QQv+qGx6e3oqAYc8rFWwIK8D8/+d4eTRs+PymrdoZ9mTbu7I7ZIpNobgVTaeGp7VwpgfpTT6bvOI
Sem50NMo2c/NEgWuK2cnR4uIr3xq6YTOmiQ+bXWGl/zyVJWPXl82LxpGLrtfTneyxkZ9lQ39CAWP
nmz1Vuebw0cdYVTlE1B77QMMzmrN/mNrkLBOQXmjac5bnXsg7D+uF236AcEKZIT21mhP93oUP7ej
lz3yDcweSaHfekgQNynZpm2rGJxzACPlV6012+tvdXKa1RTf6xYnca3EYAtJaOdFNm5NlNCBEABD
nbpSVQDpkouph0MCR/Wtjv3yzU9KwmteHJ2lLotyYpUxEPMwL8r9VPnqjr7vX6Wxabh/4Z4J8tkE
/lOqNt5lDLPHAN/ot3ouX7FqnB/Qe63figSRWzNU/L0KHRSvh+HO6cyeG8DBEPjUgUQqSCnNrt/U
qY6fmti9ykGp0lxDI3jfeFdtGsrHyRzv7DrseZ6D8dGYQ3nzxroDFTQF2UMdlEcs5xV1KA9N49QH
zQpmgEd+czIVw3noEygacb+YYpnq0bKrr43hF/Dh+3u/7B+sPkCxHQdSUHXFd7+LTxZel4fEYqVT
MAPAMaq6jJH9c8aPbyrqq9oHMCeUEEy32uuHljnIvmH2kXt/NbGe7WaQwPsxUiCS+nzNJdsHPgZ2
vQkGXVWGG4iJD612onPAB4EAtwokHZBy3+t36ozWXKspBskF2Emuck5H/QvrLgYb0AuH0lAfsy69
Toqj3FddCT22H9xr1kOAM4yPuBliln8u62TQnlkfum9zZmm3iYw28Y6WYKJR7LJ8auFM7dTR6NCk
IVoPnag5eGWPa8zMN5LF8IPav2hh4z0vInwTJAZ7qkx4j4FxbzaxelIG5IKL6Auqre9khA5Rq5Wn
wm7duz4zpppAALvbZhrsGyNgdYdo2VcQFuPVV9v+VDqhvwOp4T/2+U8uE96QWzF26D4Pe8c0yNwW
inafMVfNrFF9MVKuPFTZfGchOBuEgEQyZT4WiQ4nb0oujTbUt7rz66NqusOhcZzgPnXr+aC2+lfM
Jqs9iKnuGMxQNNS5fLGAf7xUuvmhxFF1yVBrvEcmEVwJ35Rj2jjtfVkUREn0Af7W7O+DaurvARJc
uhpBxrZO9nldnj2cGK+5MVWHlHkDSytMzowIbkTddxerWhCBQacdzcFOTgCEvyPV9I1RLruYZMn3
3K1+Dxyu26PORgSPfmM3CnC9pG3vNLboJADXQkuCFXtn8LU3bNg26vcq0Sd4dWZ9NwA0uCpLwMNo
XmRGrS3TaqYodKOOPAg2YxVarEhGREOrfujZt95WHtMUni/iKPs0fgG9/PfsGtWN/JvKlzCp0VxT
b1NRaa8mDA+Tbk+6166HBPyNU+2NPIzuu7wKMAxkhpFpvL9TWOyhd5bI7Q1L7y0zQlZOjyaFE31M
+AMcjYQYql3V9Tm0p++uqbr3o5u0e0KBbUgodAU7NBDc6t52rkEf4ggRQKbR0OXUinqJlHyFCJDv
hzj62WTljTCyeeFb3icgVpC3qk/c0L/rFIuYkTA82QdMOdrKeiYwou9i0GUHP27ePLeBY+Y2Bi+x
UVzDmnEwVsw9ZuvNvuyICdT5M5qm6n0vdkXLxjEni1Q91I58F+qBfzQ7kHqhprNCUZyOsddqjkGS
uHtAWaeoCH4qZB5QYohQFCKU8aO3hvJLi6w5H+1Ll/v4nrhwmvSAHIg6Qk/1mB4/BA1AnvmFFUm7
J+9ZleZjPaYZvuTZRxqrIX/esRYI9WGCXPw0egTYa72byAoHrwir8PlsKxBKPvZLJcpS9yPIy11Y
gs0iGAtgXIXDY7YEr+c0ONneoj5b9T8D3B4RKDOAN7p6CojBzAEe+udwdtDbhzC/6zSoTO2vAdJg
BOz32HjA+WrbIers7My8VfcITRdHtehAKHcKBiyaqiAfiV5MEPgkFkr3baomLHPt5p5QY7afuwlR
tKx9gr38SqS52VnoyV+9SQcFqvvW1bHdm+L33k1JfPdmLTidKu6+Na53X0YMs2ajMIylVYWfbHRs
tfCvASDqueo6fFwdA06wHRyVMpkeBryK7h2Cx8VCIA5S/S113DvwDxOz7NHnDg5/jazaiW4EwJfi
+Kgbnb9rCkgUWVwRqMC8kKxbaV0qtyp2VmK3Z6DrBaA4zwJ0w8fgBJn55uQkpfQCzS2kY99Kq3OJ
8hTaIYlxWZxa89zXlfdH6r3DZerU1v8x2/UBzjvfUm+ByCg/IqPf51YW3PQxGPd6pTYHVurepQd4
drbAgYI7ISWl+CzeOgj3jlUQ9FDNAzPAB2+0hud0QKPIoYSYTHJszeA9zxT7bttUQ+GsRZuZ/9Wu
oYjVs/Vo+cwdvcECx+hmAD0rzzv5ge/tQw/1NY2hb8+SeaerAa+ibxp3cx2TNmX28TPN9WMeJNNN
nZFvQijqRYuDX9biEAVV5x7dYumMrM74EC+bRTzHzEec18y6fRn6dnps42XkpuSVQftSR0x1qzo9
l4GjhvvU4TGCCbsqLeuPrk+ZeVjRlyTV0Tk0i2fLGO3TmEesv5eN7z7MXgcPrdXiY9O9pE6T3EKW
B7fUd6KDUUAAgI0d3Vm2+aIHBuwNb6RHtXtrAHFFfC8+Dkr9Mus+wTViMPR/BM607CIYMHvJSEMV
BpZoWovXFQjM/26UjnxRj7Zp4WGXgZsZvqMlSI0x81rCLPg1OMieL4kAZcZb0L8pFYZbcCS6Y+LB
sQ560FhTMEysOH3OJTRyj6D0lY5a3DXm9KyG8wi1w7cPI6o0+2kpIlMw7XuTh2WmLkAzJ0zhlXRI
T84a6CLPLO5AZFyGCUYKcKXHzuxelBb/p9yMk4PeVfm8F8xcuBD4LfBnR2eYcjgFs/uIV7jGVLDL
njxSc7e4qb7MwI0+8NoAbVh8C4co/VBzXGK89qdb+HRuiRI4S6ignnVWOikdyvFc7UE2E58wAFae
cvClNRrgAZNK2SqAPX2QAlOdmze5TDFr71Ed5PjNlgzZY+ccaisGHkJKARBcMe8LFNMip7B5L+y9
yZD3MGhQemuAAkoHsCpp+HtIjvgPMQHWSzKHX0Kk4BAfPU2BXx4cZ4TgvuCNAGgfEo2ni/5vquzT
vv6bdU171w7ZuR5rPpOgAhMn8c9qAkmohcdZ11cn/LPIS+MrEvIoco6vehJYl3RQXmeCAAu9VT1j
9I7xQPyX2hmX2MPXlj/mxbN3DSPrMSaVtk91ZJVaNUf4zwAxbt+5pj7da2n8PqqsUsMqQEYxhDK8
mDRVPro2ScPfAwr0ZVWACLK6O9kkvMFylfYqHJFOf3eDo70B23WRxlYmFgIm47S24OrztG8ORWp7
z7AAnCd1ep9B8D0bgBHsPGhOVZx8LZkYIF8ZAa0sSaZKcU71jDlfmQHQVJRz0rkh8ycjBf5iHfKg
M/ZVWfQX2BHFe2fWzWWELbKXop44DXjj2tqFjdI8MF3m/2k7+6CXwc/JVqZzEafzHcIfz/0M2Bsf
yeQpQMrlKWi0mswwUphO76RHq7arcwkN3AhgZygJEnMZP29hargDUsFOSJKxCHbOPGZHVtFPBnEO
RvFDlj11IWAxPK3eMS1rr9mCmSkXXF0IwuJqOk/RghutjUm9AowIFySpbCY9wvbY8I/xf6ukXppn
y2tX38qA++q10Ol2WZGyFaBno4Oc1uoqOPinSTWYGIbvcQNSwMe6PUhPAXReuzXgFg3jG0LlqBvi
ebfqaghGSHBDmcmCwY0dlLwX7Q050PkpJMnx++Q2wQ1cljUfmazyS2RX3mirgkt2kd1kJoIEC4t/
b6gL0L5uq6MgVCrnaYEUMpcFONQDtw4avB78XaJoSxyB2gAs1pGsyp+Okh8SNXBepp9mP4BiXm5c
s1xR9jZ8oq0l6nwUqKJUjnM2ZRdpGTktdwZZxOCf89vlItJKC9VpZztZepBfmaA1TQIW4bPF1e8c
NOpZFEYcbw/JfbiC4fzRLc9vNCPnkqNGLTlg2SRy/2U3ZolMSgvjOylmWXUOS0XHf2b5TTm4zwDX
jYv8SfkZXvAURtWAOElfHb2y/CnnpWMAx3x5jOsTlkrBS+U+WRdrIY1udWOpd2ekVvBkAvSxYn+l
N0C7JUM9Tul4VPX6m+CBZTMAo+5q+HXEU5EcyarBxoyoclLGeLc5StJ7xXmFavBXD3Px6DUhT9RG
QvTUJs2bPHs7cZ8G4j6nuTYY1q0hQm+PqTvpreKWOiz/2hDNtu2hgR3WgVA3wUEelzwN2Ss1l7Su
7EovsELdJ6+M/UjR5zd8HT3QZ7K7bCAi0DeUc6WxikJfMJkBIgBzTlnRzMffduVsB0cKkMiukd/W
3TntQUPZ0UX+3tg0xKibQ9wmX+dRv8mdW+8S1NJdYaXTQe613JWkLVj/txriKwsGQJ6JnCF7Urd2
BynLxkhxDGm6EIgmoo9D9yoPfu2acmu23iBHaiKfuwoM+0FuhfxIva+5P21Q6Hsi6Mxyrep7u9iG
IHe53l8zd/oZ4JVxypgN0OvetCpvYdqGp3yG6Nzq06u+DB3y2c5i2znPwQwSGNe9nQqdEyXcBj0h
K8mL/+cP//YbZBfbK8jueqivLdenh5pMDtLE0A8yBMj3vUNu/GIDyBpfU7i8681d4RS/vTW/gSo+
30GDNF4RwZqcm5MR5tp8jN3wL6XL1ON2hxkEb7rjQuneBhe1f84wsTzJb+n96im1Z/WERmM/75ss
vG8HXQHmsYxDy2stZ8re/6zzunJGOCBMDtIT+jg9MYVh6bJ0BH1E2smEY711n6WBXc00MPX9gATb
RXrw2FnDZcotliXVMXcGjI/cBVz5P/+uXaRXPwQr7OUGcIUFkLL1vTl+cPUFwGgUdr3I2zC8LcOy
9CQpbnUF0Z9lRLL02Tn6TjWAWUmfnUBhjJT2stne1t+66Lorx+fKGy5eY+6lJ6ynYCtwVr60DQkC
GQtZsDdnFLqv2xu+9WWpk2Kw9EK1708NIL1z6EQnOWZKZ5cW2/mfu6CU5anJ3nqOlNfdT8el+Klu
7bZlZdv/DD3YypHgT81rAFdulwKPKVJAbr0Nwnn5cOgeRNNAZ6E66Sd8KMjTMy+QJz7YOsagzlM+
ty8OcwPWh/c6EYtZLXYt1IkcUMpQd3fWglWdx/IlH9zuZJozU4lGVw9qUBC76RGYQeExOwnvYMoX
u0hzHupDEJVPTlb99uDlr0o/WF+nrSyVWzfZ+oo0KYa0vfTYD0pnlE29DNeypyfQl8wYzpPcfblI
AZ5xArNCt+t9aPV7eUtgtVMru7/VDq7xR24hoiTrlgnX4COkuj9t4VKE3LAuVtIrcXCoIfGCbxgT
/SPqgbsjY3KUeywbeezxMj1BKJc18pR+zyf95sVGdlLn8S4xSwTKvO4ig4zGqN3C2S1Rzz2ERbB+
AYz2J6T87CoXlCcve4z07cKGsaPh5zx4z5jFuStm2U/sNx/Ps1MuPWIbDFRNda6ct/0+vR21Qz9B
vN/uYpk5jKTJ8pnJ3Mw6+BZ0ISGVwAv4A1yywUzcQ35UmpBbg3JioIsyatZx1TGTyRZ43eo8uc51
AphDPvcMPRKN4sjeZziGrbOrdRUVaUFBzk3X1kEYLvVjbSTGSa4vv8u3o/Ha6k+zkbcn1TRe5Klu
j1b28q77ERtTtBuLAqV/KOT/LNC2gUORb7+U14kdy9OySCaWD2D8j1pm57Dz23x4QJDdvABNq27C
2hmirrrRF/4uwyxbn688iW2M2R4MH+hfKfRMc/LqgwVBGlkMx8DhpOAlcBnBDygEHktumTwZ6daB
SuzRAh7sF/iG/HcwlwbbiL49ybVDL+P9dhO2o7InTf7/l2KuNsJeepD3SWYK8mOkuM7Ft7LsrZVz
hO0HE1qEGWSiq3T2RcVjUZrIn12nXLKLwyav2rpLXvsfWP36oZTf+dssYz23zN09sIB7EoLYY/Ch
l/kryRFC1/KazAVyMPtgMv9Ca4V4ctgnl6IJQ/Uozdddf/mCRoBBugCv82VgkJ4qe9tmq5vmjJSD
hlKkBkxsmYTJv7NtVpSklH+by66/vpxHmDgPY4GuW89+Azz9ZJOlmvfo9RYkob678kPM+qa7unqV
my2TOtnb7v1WRyIIzesAAsjWWP76VtzOlb3tMW4Htut9OjfKPzqEOhjDuDUycCLhBrZIyvLmcccT
lvHL8fXHz6VW7CJlUH+bRsojXHve/C2AaH+V7hrpqgNoenkGYdchuSE95d935ex1qAKU01zcMj18
poIEMEW2JdwnTogQPOTodmBbA8oB2WztpDj4Pwatzq/rr1968kr22N6ZdT6zdmap9fS8I3/y3/dO
9tZWsvu5LCetV/2t1ec/8PksRSOx0drv2ozUrIwr2+xBzv23uq2JHF3n2bK7beR5bEXZk/P+51V/
W85Ia2n46U/9W92nq376S8Ey4GM0V3chjL7lFcfDmVxFNa9rVXnhZUMoBXImNCIW70uYbdtsdXOG
Jyj0O9pUrcHu2kiGW7n41vS3I7LrmwEIIVLwa4+Wl2V74z+9VNsLtL1oUredJmf8z7pPp/3b5dfX
dc4Xcn8Rg/YbDy4ObUxrl7mwfLi2zbqS3cq/xSr+rfmnunU9sVx2/QtynU9t1r8wJN69pgx/q50X
7mVokDWo7G3faBlDtqLsbROyrfGnuk9Faef3CAb0P7QaSYSksCHy8XKSe2d6K1143ZVaKc+EsllW
Z1V20r3ibRveAVNBG9/KyrzQyKUsIz9zoYCIkpVZ7ho68gOrnfcyPBD9R5K1QRn4H7raOmjYKjEE
GV2KcoaEifjbQZ6kbLbhVorSFRxZ9G9ttm6w1X3qQttlxqBJCVm4ML0GdTYPnaOn817WvwkAA8JF
yfgetEN0Wt94uSnbZh1Wt7Lcrv9ZlAPbqyvFgEDKP8O3lD9dQermLAE7oSW8Rttgv06s1+PyfLYz
G7xKWLxlV4vAiLFESH5bOW7N5FzZyMRgK8rep3YyiG51v/3jcuTTKYNXKcfZeAAV+FxDpcA1QFoQ
KTc0kBzLh6vEEa99k6HLz5Isu8idKZM+zy6z6uyazLEu8oS3J7q++78FM3+bKmxNZU8eflT0RPTW
RmuQK3cQPTHiCJkUHa3sYfZK0jGouWjTo7yia5xSesA463Hzf4yd13LrupZFv4hVDGB6Vc6WnO0X
1o7MOfPrexA+52rfXd1V/cIiAZCSaYkC1lpzzHf5Rf4nqlWp/hrrbFInNcnBLEv3MYhgVOKI1uSm
qslWLu7Hnukr8M8Cc1HM3GF7MjEg44F8j3yYuuZvhe4dpWbbJAEQqrBr5F2V/5cqRcqkl/lzEaEz
kXpyff4HTw3QneYrnvnX7Zc39Y9/0dfS9euuyzWL3P36mockJydXjGt5l+XL3jfyDdwP5Y39q+1r
VSd7/hZz3kfK7vufpAeBvrSw1luUsYZVnJ95r20eDVsDEOBaRzHLIdIzAKT5Hp9Jek2d3Jlhg+mZ
e12XMk89jvFuqvynUEu32nwNNa7Sc+FXzUKOmtp02ClTIVZql1Kk1/f5og75qsuNmzpiabkUeGrU
FJ2S2NmoYWBma5BBGC6zsl8TlaRqeLT3te7XD2iyyDUDjUV4ntq4F0XqKfGG57mi/dFHlPKI/qZa
QY0boHJwKNtSgEdpTHqiGqBARFaZPEauDVlQtOcxgoVgU7aw0cntb13Tm65JWf9A77jrhFa8DpnA
VSvxPrOCKXmFD/zB81UqxdP6uXMn85tLtJ7MrueTcNAa6Dh9v/DrqnqrJmp6WZIXL7qaWEuIOpRX
hWC71Hy2BRCEkqfMLOE3qeqqBBEMGaqgjhsjxvIyzD2EkjAT6HEUCGJtW+dWcZnGuLzIPblJ89yG
e5ZlgIUJwpt55K+KEvyQN/YfguTZtlFnlF+qlgZ2JJA4VnMAeOF4rNyiPIJ6rSL4NDyMRFUIhqsm
zakJcpue9XCdOwcqNUivuQTbG6hfYzeG137eIHQJr54af4LVVPayqUgx6Ya7CJUrB3xmmGRrbP9a
Q8O+qmRCr4miactxGHxWEHRElktpVWJxLzMsRfGQXYx93160uHUfpnlTpZTtWXy2UFcz4t4R6Gmy
1AobV7Se7IwYMZsbBh0ujPdrjMPp8nVENQfkX5vP3P38MjTdBygz4bIMmgXcU2Nta6ZYjWOdwXij
mD43NHGwbEqdKWvVVrqlx80CK3gwGDiAF25QnEqkdqd63twP+Xxu45wYag/ayEKbVuiHbBKJsdSE
oR3kJh/9fxvzrlSWo4vK3Q0Sgs1ADZ47j4JRxxq6j7jP3g1S6dSFI/fnuyXQM1OZSLVCXkKJ6aZf
pDvfgizWP8Y6ploBIM6zP6SUXcPBepg0csnmGJvH0sm6g95FzS5JovzCv0BD8t+oj/Wg8OFKE3FW
je65ghp0dsL4obfKGumrUj1GHYkjG9jjWh7KDlKhL+DXs3U1LDqMOxbjPDzSEkz5Imq55vPIYNNk
K8hueWas/jjZzD7tZBJHeamqFtrFdoMd4jCcOlOwaBt+cMrV/R00fvw7CKb467qVMTUPddusMxWs
zdLDYrnz0yeMCieC9nnNWtkSR4QW9SPa8+5C6HgvjzDabR4xrUMMlQ7AmuYRss02ir9Pip1n1YHH
hWsghdrIfohYzLsKCroT/LTuVPWElYsE2onssCFZ7MFgxlSzcSt0oTRbYJvaUh7K25Mm6vxTZVMT
Nt8faxgodCnniV60tYbfX39OEmfe1sorNGfz/QM4TUVeOro40POZGXoBOUXuyk3pTyjc78fy0zY0
ICT/aJTdsqdF3LHqHyicoQLPh3NNrP4b/FAeSnr1XlV+sOus3ofxHpSfRbGR/VEfVJtEh9pUTopN
wFpxcAsnHriv/dA/tfOmj+GeOIa3/aOj6xLsZF59z4rWSBiiYzGkeBjOG7kn2wSrbCwbLIhqkRbW
+A3+HwPlKV+j72e3A+aA/59TEqenvkLVtn9fpmlzILe34VKoRAOXf707OVq+yJgXen1KmllHQdpR
mA0KWIiU53DeZAAmzvJw9DyIhaHXI15XI4Lrc3ehQi5f3AfJPRz0jvzwteSROTlyiKoEReniiTEq
ysF+NSnFhywle/86VR7KF26gju5sQOBfp8pX++OMVBfrtqBA4++O+V2NRYTY8Tbl1nuCPSmVS5OT
HJuxTI7OEFJwokHebFPyjCrZinWcB9qTWgT9ydGr71mgqU+9latPelBdWh6wF3LTKF2ADvLr1xnw
v+yq0Y8WpSWvTsqlSOYU5wSawWtYKm/okf0H2SkK/+zlkXWVfVQKrxMEdY/ZPHKoXuNeE8+aF+Yv
WryXQ/jNSZ/UukZ+eQmqZDx1vpach3kD3E/vFyKu2LXqacEzm2q8+VCOQWhKIsdzfqlxj3upQ+wS
5VLymroVHG3NaJby0OjqfmfgmroqhAkRf2GZbfeI6RXoInPQ1yGCyte6wxZBRa+3nfWVr5SCFSsr
9cRuwDLzWljDMyU07YdZfJuc2nkzFac5pEUIOsnS2496opBCtc3sCkQHlm7Q/fZtq/mgZEtfTREu
4lbtPWsUn8GwbXrqPdmLgmY9YQ2LXvjfJmSR/3T+1aabNlWx6XQqerda49dWQJiz8+dUMa1DnbQj
zO0uf9ZRTD9i/b6QnQplbM9UYLyh5FXPssnyavILTl9s5eEATWKvuWO8lIdV5IjrRJZOHskrtr16
VmG96Siij/44UZeQm4FxrGDFIIuuPChsVnYm6B61K2rxwHqCll2XXm8fZE/XeO5aaL3J5w63k8nj
yQMwJnzt1LJbovEJD/LQDlWLMoWwO8pDCyMifCB17yQPJ2X85vCbf5FHY5deeV5nVyOivscb/F0Q
9sotSRv1HHrIiAMPu6o+K68U+qzBTnS3wm1e4qhRjxQr9Dddb/iqRFDly9g5yQGyHS7iplCq9CKb
5EZAOQotBAxVq2O4muMem1r+TQ6PkKNdM3Gr63zjtE6JYWG1BmNeHK3Rzo9hi1huhgUXR0VlU7el
A2ZWHVeR2wEdt8L6IdBsrMBH8xlCWPKhmqW7hptZ7OQhGh1K6vX8tRADSEqjo5ZgHqZ1o7eA6UdV
TTbgrqw2FIqXyQdV1OkWOb690cl9fFimccwcxXwSQWqfi9ikwGIe1ozqr5FqyT0/bdqZaZ2GGxF7
zryZtMRbEsGrqd/9t+0+RO6ZSvOr7HRt+7+drzcUwLRW9FANU30ZlJJy6dwBfUdVl+CX6Femei9i
6K3X2h7gA2V6fkoDw4JsXCZUxPXTW1c6Nzl0MJJTFRrue1Vn6sqpIvOcFC4GLFUFLQUu7AtypB8K
8Kt1lC8dyoZOasGXyhmib61GgZhpOPWDK1r/oFh2vA2TQH2CqlIt5OXt6V0t3PpHS96IMiIRwWEc
jR0x2wLqbmHeXAvmOF93G7Clli3itMoh48KoOhU8U09WEaw6T48OFXDyfzq+xsju4t6KjoTiZzD+
K3Xy1Wgl+wPqHk/yapHt0GiVyAlLW+y/DmW37mrxsOGrHX6N9DX9ZorY3KpWj3b7fgnTFkeL8vKD
HZjKOtFyHVuq3t6Z1Pvu8bqpT5oh7I0Vp+N1xMdl1TVq/cK3UaX0x7E/mTvfYPMov2v32eljpqRD
bm5uT1aTix9oEoFFCp7zfPr40qaxjUjFn9ZVWVaXSG+qnTDK/hA6jYm7r1dgS9Da8LEoVuXBhzJT
L8BieZ33EfnDSxwK5ZdCpeXXC6WZBiouN3+OSf8tUBT7XbPqFNqxNj0FFmxwpij+AxJqZ5vOUHFV
8ZJjl0TmlnBA8uAgBaLGuTaJn/Egs7wp+OAB/In4UPmp+/ggU53EDJtJeOw74lcKGVlvu2cfa466
eexaapbhFNfPbsOasO1K7YG6jZbyHByW0F3ZK4JrnrfTdQMPqsGekQZqgluc1qZHuWfbFSlAEAjn
Ngbrgn/No2b37nOWuO/aGCln0bku9wB8bxUk1UEetgbkucyO2r0edYCpNOZl+7ag1C2vHffFR5C+
KPtAPXdl4b2E1fShm75+kUfTXAFu6+aDHOpq9jHUTO8qj4LO3zZJkTyKXPdevIlcYm7WT4Vh2y/e
dvBS+yPip3LbDGqztZve/8z1bdVX1mdBRRaWOWW16/0+f8fmbtmZofPIOvKEyUN+qTwFeL6PeKPt
Am3x1TZ3hDkZZ5x1ZyXLsAV2NPIlArxmhMYvaXdoAlMLbL99uQ+ojcpYlVZrbnosBS/tvOGDMa5q
vJFX8lB2kLDNL/WE2xaW1UeKnXhlvy2pbsBwdEHsLr8Y88YCxXt0FOOc2eX0SBTgvS3C8XMM50KP
Bj0HHCiQe4n+Hk39+DlUobkc5vZwbv/v8Q7Ipft4z/G4DuVpy9p3AL79e/17+/91/f8eL19XL3uU
265Yi8yMlj0L9lvRj9VNt4W+teY2cBnVTXZkLH6/2uQQQJH1rZjb/jqXX05wVoq7jXR+E+XGnNWW
blmrGz4Z6T9tKvbRbiY292Gyc4hcd1FV6A384kFJGxPBJJqvQat6f23zXV91cGxW6aDlD3IzCP5f
efeqL7S6XOtBrJ78EiEeDyl5AKFdPTXzRh5ahoLo/us4LVcdyzVYj//2yvb7oTxDtsG2O2YhBW33
pq8r3Y8THnrT4DwU3K5vHfYfEMncjxg9Ex+qItu7HlpSfbAfR6tzvxkA6IgWuv2D6TgYjsbwVvJE
Dcm+oiZGeLyvC2Vj6O70BpGh37ZcVQJPX5Fl7eVrBCnlfF3ZmGecsN2L12okuuZrY17xoHPXXqgb
MXEdMIyNXjfDQa8CmN3/cdj5MtcxgxxxLosv2SE3HazutUORFUr0zt6LRBTAdRrvltqxcgMQ3a70
nYuNWDxNMF0M2DFAyG2xYAqCLiYaqq1Spt2WxR9YfON3KZpPECP9WxjhBB+3TfcQ1p22U6Mm3XtD
Ii6Br+OJoRTTaxIkvyk6TH9zcoAd/EERAjoW1r83/GS2xtD6lzKv61s+bwyV6WGQg0ucBxj6LEWq
Kdkwm+KiJejiQSar697N24scL4dh8LTGNHLEAA04TTx7slMyj5dsF998YB1rfCmTK9AhDCJMjNGM
Vh02+KBVF9Nv422JtOYcp4gqjEFMJ9uhshh1vHW00z7c56CMj64IzT1hj/zgjlN/SMth2CtqWBxT
I8fYx+vCU1x7IJ562znFxYjXa0WQJGxjbxM1jYoDg1ptHDcfELoCXQYA1V3JTxTrJLLbmwftCW4w
tYM8cagGKrvuaWqx+sHceXgOTfDIrVh0bUBQys/Vl5oc9DIYVON1cBxY3nBP3/Ce6RZlOA5nDx8q
ENRZsirHIISEBT+O3yYEH14yfY9rZ+3hR/ZO9rqGaxPOWvspfKKW9HdoqdN3JTa+E/hFXm76BMp9
R9+kDT/OXi+23XwFJ8K/gzqwAouHgQWVNQLppMTke05dot6Kby61BiwB0/4IG3W4VhipzzT+Ceha
dXbNsQWFzDeAlVGxS2sNkAzwvuESQWthUj7sMqGEz57i2hdbQ00rnd8D0SG5M71+1yX9+C4s1k6a
5j87Od8UbcxysAHq8B5SALj2i77bybP0KN5XRq8dMlvrV8QS8wOKoIil6lwZbLoYcnjN4qtJjAAR
5RC590ejNffIxr977sOHFH7h/VDuybaydNChkcBbpjgGXsyiwcqxUdrXFgPLw+CpKfgKbkkKb5u4
ZY/SYz6EaOeuxybH53I+1MWIaEmY+V4eekmlLVAnRgtMHhDJWTaLgnmjZwF+T4UYi+PgxiUOFuzJ
zX2M3JNtOI0zutYpUeozqrH+H+dNAKMKBOr/dW15+MdL2/gI7JkJLf5ou58iX38Ii+mQJu/1GATP
PHO9RR7Z5l730FZ0mfGkura3NfpAWU4Z/2bbzaOrVeY7eSRPEob71LSpezZNZQe6aLq4bY2ksMma
t26wy4XR2/63xleeERS5P4WmbTKHxwEc8KWvZXrIAKC8bRr9JpjxAB0k+l6GVcTPTt28z3b3y9hs
izNx7qMKxP2MUKA8Z1oZbMCZTotYqOX53iF7mWD9M05gyZM39lJtXymRwbl5voI8RQ68H3bWYC/s
viJn+Z8X+evSyhCjF9K914QaVYCZ84vcLyAPk17dkfyKDiunV+xTO/gYEGEdiuOL0gVISHT7KiA5
XhNrfvpqORUGInC+2lD6YqmUODubUMHZVjEuiVRQ/1+HcxtO3f05nDeyjRJMbY0vGlmQuffeIcfJ
trJS043ocQWQh41lZOsQLMyqjUbC+2X1PUS44OZq9aH5I/K3rhhf7YJFezXW3lM2Zd2KUrHuprcR
NEx7SB8cA6hKBMTtPJpdv8upqoXgGFKzj23V3kxcmCDzU7y31fCSJWq5SVnrXlVYu0QMiF4nZqUQ
WM/TF95dsCTm7bzFFgQUcxLiE0/Rd69OrB+F6R1UApk+JBx0TXEVM5V+yYvGAt9HkIGERvt7GN2T
l2X5D6OOvimCKDVPSwroqRoyzQ43LAFqwQTpmU5p/+JVfQ3TnAWE7B3soDgGKVJA2Zth4Xnyuqle
yN4oCVI8L2HKyd6xsZJLpYjPeL4SGY/sIanKJ9kXCYeYE6Al5uThQ9GoyiXCSYh935zCB7knN2rq
f0y6Wu7vTXIPN9RgFeHj83XWvVe1U3sbkYhayDa7DsBNOjW6U+Cgy/u4++uofXquRW4dvEln7BTh
SoUS6WmI3YIUkUfyREu0o+u02lFFR4VmPdS2yQQqRnbIzeBADVoq85hKUcZycz9H85QfxVRAtvvP
Zf4YYtoRGjJ58fvVOmw6lp09Fquv68puL4l4iT9GTpaiLLHDEivDchGCzZdX+gqJIArWP06UHV8v
Kd9gkKrexhXi9avNkO/g/uKjG/MR9OxW3ddBs/pf/6b76H+uq/1MfbgNX+9hvgty7483O7+5r/ck
e75etC3ShwiwK1Lxrdk46jGfh8kBnqgI88hd2SM3o7z9clc4LeiG/rtLRuistP2G2QZ2akN9ruOw
XFYYWPghUjO/zr6ZeT3C0KOmsVP3VuBNW9ttf1GWO64SwIpq+KPTY6wjhYUfhQsfzO3bfZA0P6vU
czfMmY4OCNOw1MOVZo0zytb9YSlYZEftQql4kAOaFeDwHZcYY427lVPFr6wzd4jwXkTduYuOrx1c
j/G58kqKi9sXzR+4GDI/iNjxpVPrkx2hvyypeiKgs06IbuVC/xbk/Ukh6znmWCKOIBiKOeGXKyQd
YvS+O3TELFPd+Bgq2q1qYuWqRix5C/yMrqV3FMxFsJebm/qhQyaVxOevNg0Tl8WU9+n+fpZPJG+V
ViCX8E1VrrIDDdq3ZkJxVTYdUs7pqS6f6kT0156JUGNXsNAzluT9RMkI8LKIN+K/KAUmKzjkYHtQ
tjZkh2ZYDEhNhUu9oZlcOm3AAWzejIl3q3p0/Gl+tP3epOqfTU60eInGbNjoOawx2ZZBYNhOuKwR
MP23rZ2YSIA01bclLnq5Y3oP6bwBR+EWdnltLHBNSQMXZ2AOc53mTZgYxc4Z7XEhD3mCGNcIGgWC
ofqr6d5eW+ItNBvjIJscpdThkg0TdqF1vpZtcmPonk6aCGajHPJHB8Q8Y6y/Xlg2m3pOfnfMs718
YdnmBf3Cchtj1YwVGev5TcrOMFazo2kBIJybTMLqF9tWVr0fRLe8WOcIgq+NpoU3cua/h7D09r1m
nAGRJ6cBs6qr3DgTrH+wVubm3paMXYaJG2T+WFUiBUmjZ+B53R5iMzavBPvNr3Pb0FpPuYf7UdDU
yyxzWLR5CR5Dk1k4269jHJLKTZUnYkmdL/1BYerHefIc1c7D5DI76KaSXFHZiqvrxsqDGR79+cAI
o382g1l9tEQtD6NI5mUheh/c/yjMuI8bYihHycSjV17IVnML74rwiuFdeynycfX1iZqK0KfWuFlA
Ra4f8ir1b4Ig2U2P8qfC84ejHCY3TMn0BbZAxU4eyrEalPWVWVI5Ls+SbSgqEiQJ8Zk13LB0Vd+9
JpnhXuFyTwfDaD99r4ISMrfrdtrhJBUtvMhB+S+HQcDck7kPznIEM7+rGmrGMZz4/OVj2OwU37Wu
iEXtKw5i5VoLHLwMhsm+yg6tAe6pFiRn5KHsAJgiLmXChBHnDQVybNCQSjaMZRfy/I0783QfGxA7
xcystreJXkYbZ6RiApxlcCtQQ6ywZ4nXhg0ZbWk3pbcxXANyOPyWG6jn8CaaGm2oERM/GIiHOkaC
qdDsZSI3zF0m3LJw89SngdlG4WOHp2AW4s2kPg/w8D978yF8vbeswcsPbw2X+rvZWsXDHPog97Br
TslfH5pZJdTOJYxyT256WSg5b1jUUjgpG0HXtltXJ+M9RABf8vE5+Cq8muu8Vabd1buqT4RZGlax
s/DhvmGOjNRBHqdS9dCJ9E3MwqN2VtJU81vAmwjlkSX1R2YJ2A0aJEEBuLsHudHLZpgwOKpm/sZ/
dvXE/RHGOgyMOgP7KLu7bkIhKncjsDMg/+OINAfgfJJ2UPa+7pgzYkESwxmJHIsUoryLX93AXo5z
VGYL+wS7AxRmyBfEWhkNBYld+2tsxU8PWkSSl9sB+6+VqT35+Doe8rZ7t7mtxxA7sE2jic9gFO56
mKtqYy6Tu0eeOOla/r33uy335H+AHFawFj73SsEl7ai2+qqKfbFrMGo7WEZe7C0WCXEZVQtFbbe9
sF4S/mrTHFDoI+pQ+Q/zEdAq5uQOQPpJMVdRhYh5FqVlc8W1Pf+z5F4KtGFdggXhd7fTDjVkC7+0
SHQZBSS+OBlOf9wYJMrcN8utQSja2lJRUo94PwG3MjB/iDRQ1oZ5yvtqONSB1X9tDBEOB0+f71w6
fqaaXh6Q/JYHNyuBjsvdzHE7bS13pfWq3JOb2PZKqp1caBhz7Xw+27EURolAh0nH//rBKlw724cp
IIBZIzr/mXIj/+D7YZsakGU0fDO9WcM0zTWK8nbkUnMqd5uJgFeW2uPq/p+Rn9P7odxztR57KwS8
PLxzOIFsjLns774xWxFsW2Ee47n2Xn4O5CacD3tSHJsprE+yqfBMzB18h9mItDXopKOBpXT8f7s8
f0y0usJ91MjQgM2qsa9du9X7fQzkC5E893TmQ5QCGwO5kYdRCIVYC5XfFVPK/ogxZLOYarvDFUWJ
hqPt5CsDm64mH8aFn2KtG+BPvVKdklWMrnpbYj8/3WR41ooZrMt8BN/YHMM5pPQjqfO1nnboRuNz
mpfBAkYZidKpCE4WtTBn32uX5NvrRT+ml1TjJyJzS3PlQlk9qmWz5JFRkEInsliU7R7cwLy0ndQb
6nt9N/U4CFkOnrT2W1M12UaQhKGKve3wYqn9TdhgRIkTuNKl5EcoE1zxg8tDI3oQumYtR21U1p7S
YAvT6RvY/+DpphdDJPusKIjfYUkU1uKj7Es8C8dkA34pXJsI/fKmPQV+pS74cUSZHOT5qkaQEbQn
wK/Uk0SkdBWV1KsfEVRBS7UEyhZu+nL2iG4MqnAJUZCcXk6F3uNv7NSrAkRF7RBr7Ibftc2NcToX
qxTOnzr35I9xtAwx2PKySIVrikVpqBGu7lTAtwb+5yOmmWX3O/JQZKtUUi2HyXS2HqwbpWh2jR5w
E+DQhcLiTosArXjdC+pi+lfXmUOXGEEyH6t/2vx0z88WTYMdY1v7LN4ayogQWKHev+2VLTOKaUn+
8ZPJc7B2RvT7hWLFsIko03Em5p4CbY4DHo3yTf5wP3PHXezcBhBIOzKe6oliWtwzHBwY1Ix/dIFK
F8186wMMdnxHxWurFTCnUD0Fyu/Gw1umGs7zJ0iPrOacBNMvk85lVvNDWbLIVmzvkuvtjzKFjqTz
FV1qfYdZ09iTbwxsHHPUSKwIiJ7yuMYB10InhoJ7lRBOMASi8ClWk6XVzEgRWMuLQW/ePH4vVlBe
F/gy4w+aksJxeC2rdEOYEFO3pCpnhOhlnttS2aR+7d1GiOtT6XwvElz1fNX/NnbKpnFYCPZat5on
gJ1lBEdq5TamG/xU4LAu8gFvYm2Y3t2SgAUBSE35ZWORCNfICPeGRiTPjdQbxAVnaYzJygu651Fz
NhjhUj4SUIqlCJVsKyskJf4Rl1q7mcqhXY1BUmwU5zVQsmxhRqm3rpKM+EyXbUxLyU9TwAX7hshg
qGkP/hA1oCnHfat+Y+UfLN3R7tZt9VTHWLVW+HURz19bbvGhNR14FgBJjoHpcdO9UpFrADuKgiUu
numC2aC2nOCvLlwMUxfNOKSLyA52plDURQeyy4rEKyCxUlAkCeYrYX5Uqqsswn3FgRiqau1OM3yT
vvHNd7tvnl9WQJ3yn9H0Pukx8LUk+EFxbrqq9RcsFF866iXJukBL7Y8uyNQ5t9EMrbMi1jaMrU3I
jCJgy9N/E74BYWJ9RL15yQeS9ol7EjrDUq0/Gyqzf57p0brDdbgp6pM3tRjIZuMWe14Ld9ks2I3f
cc4mXv0cZ+2n1mIorzbjVUTM/NtpxvXmBAKxRifRJ3hCZ0AmW2qGARv6fCaWVd4CBIu+ddykRVVg
CqwYyr4YmGQFQiuXzZZ7r64Sm4A/lgJHo9hUqend8DZs1qR2ouVQ2i/WkK6MrOVBoIChTZJ3PO6T
leaS8K6rJlzUdfpGvSgix4Y19BCH+CVRvWlVGAnPPrFURg/rWklegfnfQKc5i/qtsyDQlWGM7r7f
O6H+M1fin2mo/6hLA7PACjK/yhqKCPc269tx46QkC0KNWnYnoY4oGP13jSjokAL768f8SY3KSzkH
qrJxTsT+Mmob64WeNxxQKlt3YgH3rloPijXLnYuHLogWYW4RLZkLdUt/2OcaPwopNUIW8D5YLzw1
LX8ZafsqDR9sCjEWRZJf0jj/nRr2viytb3XIwmsQ18BJ0pVQkx2FKsSDvAa/lt5DV+/0hwY3Mx9U
9aqkAn3dGhFEnr6LV5aCG72uNONCMbNh5RnKDweyUeB1FKKHxlpgKqU3trUdh+oZmzfS0KnYEgXY
mhORzCB7yQZ1I3D13jiBRf0wNSuhycdMyd9dNY8O3dIPnJkh9tgZAbTx5HWcmmQFf+Y5qKYf+WC9
6fl466ylnlrlxvKH8wSaM7Ygz9X4T2qWdc7BWDt5DWcw18moiXofex5l2ta2D5WVE+J1/zGGxafr
J89W0Z4Gi5pGtX8NmmRXU4MTD3wmoqbegGQDTdOdAsCBFLQBRqsScxUXrMCVamVUfD+hypvJrqzz
niDuCDMOPjTQALwrfPNzbIZPvKnThZ0oL7UDyKYJ9Y86jX/04PSMcvhAX/aLsl3qYo3t1IX7VqTP
IzLyZaLmj0ULvDyEw9TFVFRzP54EJmLbnDQANX8GsaN62pKABKZW7/22veFphIegQ3y8b+xftahB
U/ALi8c2Vu+ZAPkLQHmhiB7LSzUD25Sc9Ca7xaB5FtrUm2vhutvBcvcfaQ2gD9rQPh/MBt5+TLH8
SHlEgI8mbuxHTDHyC7phSvhssOk638jCI7JDVLgxf6hpc4rV/r3lTbH0ewspwoD0mby6lXLkyfdE
cVmxaFubW+9fNJzpc1PfNlG/G3JvU+/qPtvU3BYeEqz8yR0OC3J7IfP/HhSwXVxColS7Bj81tcZY
bHBPcQ7rszVi8inZpg/59vaO9ytJsFCOqU/LhurNapuT7jbX1kmW+Dncisb/NFPWjUjIsG7okw8b
TT180rxbkprB5UFg/Tnx2SAjADY+Y9pQaT0zmmHtGCoFxu1WsM7Yu6yW8/SC9WjFPCBUiVXxdWnf
rIag8pQ4wwIOz0MSDfWitCECqoKCIyP1n3Mr+VU0Q7VIm6RflW6LYySiwypQ953qPtoGk8gxgJyd
+d3RqJllF6332TZ876ZW31jAvO26OxtE7yCnxCsQd5aSkA0tPVCi1E6B3H2DQUihk08IzSB2WHUG
N9nmNmJ5MvFA19JVq9sugn/HWXRRn67SpzqFEdXFirrRDZgNdRU+YgDfeDM3f+kyk7y5P9WhbU8a
IDJWY+bO8ZpnRYxgN932UzSQxkclpO6l/axqd+N3IEXrEI9iN3ZXCSGCigRHQmH8KlMVvjxMwkoR
LUufiECrqikR63iXTp2zx2TyzQ6B9/AL3nbFT61hbjz2fD1z+DpReBJKjsNcD0Mx4uNSho8aj58V
6iSqmvDvmcLy5If5b0xGg4XQWtJKxotXOxiVZN81yHXOVKGS0HAE80IHf87s3Prl0WKy6DfZpXNJ
GuIvAurqjIDolbn2q0PSYmn6s1eEPvwYTVYAsdMNF8flp8YaV7HTzg6D/JpbGEhFNRzV8i3WS74d
/dKqJvXB7NKByXgSL4TDHMxKqNvww98d8ezmaOYzIcsc4L0N/YuZ92tNNwcmVphmhDZsB6u9Kv1Q
7EMlvho+E3I8aTPdzLYGkamynHomtEG3RaRt1Fa6IiD0YgX+d/hWsFNjavYCreQbwIdG+U3Q71uY
x3vPMgacgRuylZe0AGMG4l4sEqptd5PpV6saIqbbR8toMs9V61Kb2v4ylQNWy6cQY9aMIDTAR2rv
4mKNlPEadUJs1Kz8ALJwaLMJ4nM+I5o/S4Fx9eBqiPXz4KUQNjMhaqAcggSLUvWZd+YhmElK0DNn
S9GSiTWk3S8jC3GPNaIKMb9FLQjIrh/xbLf0jTDGZ121TmXENzDgDscCUwmykr/+h67zWm6Uadf2
EVFFDrtCKFjJaWyPdyh77CE3TQ5Hvy6Y9/tmrfevf0dlUAtZEjRPP3eynLDf5i2Ow0UQa/Y+scf3
ebyDOfMjh5G6IRekCgqN74ko8StKDGgjM+t1G61SOy0teOtVwZlv4bb5uIe86c1J0XY2gUcbz1Ke
zNLc9RjcLpNUucEHFSnUBIF6v7jLkf6RMbEpxgnrwJ99bHzqtjLtQr3HLBkJKY6GLE/zHHs7KkLL
4+wvFbQDFCbEJsboV6jx2yTGIykzfht2Kzb2SLvfwjWJeZMWooW9oK4+JK6q4yrnbDNSTjeKx1ni
WPoHDZdvMpTlqc9ArXWA+4mookzXHjHsK7ZQZRBQGtpWzUpreUGQ0CPe6jrAvpvtTQtfWm0cD47W
u9QBqfSxmmtwT2nfUq3Cjro9KQlnW1mbmyaXP9JcIEey7zDG3M4l9fPQeqT60qTY2Hm8H0gcx7Vz
vtpQ2KX5NWneL1nM6RYim+Q07R4cMfx0muEXTqKHeZp8W9feyzGxcEsesOhFfBGOtYU/ySB8cBBV
mk995jx0jYssIy0uvdsBoFQqQLb3M7VaEu0L4zlsHztTxaobD1ESxEjcUZ1wO8biklvm2dRsLt2o
Jc8JHKNWnZtk1dGXYtjGiXpP4MgPvScV0+vELoqnxzi0eriAzgOACgEuaYhn8/zmeo+urUAS0Rcv
vqId/bZNKbApMLGvi7apXm4nXGyJOd/0dQfeEO8VKS4i/4FtngfYGR44J/1axkYwphorsV5jqJ6I
QNFtw3fvmgjDTpp+cBfIBvc6OCfCCYZKfVPyHKil0/fhiOfeGBKGl2ODVjmdH/Xtr7iCem8ZR+qL
RuQUGIOzsagqWX0NNzU7UklbuA7npFQlnq+Vvc3bkIeQe4ofws0VlaH5rpt+TU78FoNTTlNX+EqP
N2Dq6dPRmV5LM8mDUN/nJoC0QIeKBjUKbHJgSrN7y0S0dKhZ+Ycpv5pn1z43BLCSWqPTSl6dsk8R
kU529mMcuXtbpHrv5EDJ0dstMGEDPBwTEu05Hh7KXzIkIyOL5bWN4p1BkMjOm8aTzPTPXEGwG6c4
vy9+Q1X7C0bSDwDxcqfAUdlUXPGBpzisDT0upWFormLaebgATxPtdvhc1TbMItzZSmSBFUqEHFQr
bdD+5SG9kCT5KsP8rDoKpuapJFkotICekuYQY7CxgbTkbOpS/xoMbKfyH5rtCBK3tHdHUw7OPNI/
8WDzGPKrLLE6xa/7C7+ZDyrqYVfp8XXGchhn3yzzSYPFhWC+1TERrvcjd1MuRQSH4gNKDNTv/jf5
ltfQI2I5YY7SCDoveufF08bTVGNGgs8cWfJGfetr80PwY2GJ8pBknr5XlsjlWE7n3FJxfU9Et0sS
1mkqtb+UwwvXKDQQSPXLdGgHdTTteR0oeBdhfBsfiRX6kWm6siUBa/+CkDTcDFUIe+jLG18r13il
t/3sFB3VJsRUa4ZxRnQ10olTnnksU5miQoOCl2sTki293qqGXvNTtfX3SoNLVcCZoGH7WPLlbcRg
PCh5RsvQNN56cEstGvot6T+Ln4oXnWPLfI5m+6DlFOhmRCgfsxMVAE57rGFdHe/WqjMgGuMkTMPq
3oujB/nNxBuC/AwoK8e4f8hNVmp2jZ4mHYhFMdW3uCaoYdJL8qCGZwxI8x0crvvU6c/ACgj9lPxq
5lG7ZRF4Hhbn1sl40j4i4X44XfPSqJyYmfVC9sWTboutGZFTSAQwLuAEyU53Tc3VgqwLhvihMdS3
rrU+FaenrwzTrTHIrktVmjEp939nTgwUE/2x6q5ZhQ84EwA0uMW8WfsZLotXV4nOM06FWGqfM92e
adw1v2Q17ipHecmJJN44sTH4Q0nhrVqwGULOFqqYTpQeUnFT3VhmfleG7acwkVDE3YwpJfSnunty
cvNkFHbj60pHTSWg36sYVI+pomzNJZ+387QAKThR9Gn5Ky7iA8YVd3US79TM+ordmj5VDQpIkipR
islen+Q1swkUrav8KHsiUztVBrDCPzKtgS6qk9BtJUGaATynLfy3UGAcbAX8C6cuvjmJgCQ8nIWi
4e9ka/EG0WM4GI9hi4QiDH/PQnnWiRIa7TJ+VrJ3PBOFNeu+EqmwsQb9OuE9tjVa7ZfTtUfdS57K
AWQdBeBXGy5fdpy/T1r/mgl01aQt4H5V8pmT4Tplw6VMoeeF0QclxAfBqvHGKfudJaf3Ti66PJUb
uVJ4MALnEu9xHbYdtfnSqRz3oHjx1phozaqJTgC8TjchfvcsEimyRpyLnDil0nos3MEEQVd+ztFw
VisspD1x0ZnCTcfdt2Xp+sWAyZ1og2RI3pK8Nv3flSV/WUb+GUoJ11IvHwrcGlunYHKxa9KWrBZ7
vNMshiAkPx6WE1ptTZ7QGT3pSg85HeUvKovDNGBLGJMNmqYqTb1O9JyNcM5n09iqYKp4cEVoQcTg
q347jylJiUm2myPnhILywzar93yebz0+X8Bq9oUr5NXOcGtTuq0nSjiYbrTX69R3hg7CsUJaVDpf
ES/d4Vo77yvLCCzsDbj/aORR5r6rc3X1s9ofyHTARR8a+Oh2mKzzoaThPY4OzRuHfsrGoKLjLBYX
I3/pzGxLgOp9HbdvcQ8EvpyC80TEFMQSdRfZnCjoJ65zHu7piL+FTnulc3sLMcpnlYAOLa+0gBSi
U24WT22s/yxG22ShF1PWoqdyPVyezJYbo0ieVqpApNKUoXksD6zGngjVfpNt+ovV7zMq0PaIbT6Z
ynO4RffyZslzLcOflAfwMWJKlJBG/VkByKk1wla6ycoCt9APsIxo66WTQclQReRDKufSkcqVtebr
WNDbnTtnR1622JaWPbCmH71dMWNFM5t5dhD1RZQKAAEHCNxM+cW6dzOhhTCT0D2Ms4JussCykpCs
aHSjuz4ZWDTinAC2r/gytYgtnqz91BTanZKDYFUoEUAiHBZqbqwiz9D20+RVR+RxyaaeyGAaNaN4
VKYG03gna/br5p992NCnXJdNHm4dJBwY8Uude1VL2LhTlGQZLOlP45trJphxE2BhO+PkV950LB0k
6Yic3m36yJoJ/9QxOuXA59nNGoVqZ4Z0+jCxZ2nzMud1s++p0OuBe1hf04BM2ifyhT+6Nl+UXdx9
ZmU4mlrv7Z3wt0Nmpz/l2gc8Mu41DXS3VDUjco7zn0qHoWppUNrbg/YdCpeLhgq7CMNPIzU7nxaR
u8U2wPQMTJxVwWeymZbc6i4ZlpItVk6xA4cvdH7Fnv6rb6BvT0zCYRcecWLGIJ2OVevpr16G6be1
k5NyqZa3SxYExrChTw0433vuC/552B4KkiVm4fdTep5V+7GQN5ma/SbNhycRgT7nrnuspUlL07ll
Ompyx/2qRwsT/6i6n6z8IV2gA08paBuO9clUo8FvaoMrwiMFHlXZHfkYYltF1QiG324prgcua+Mo
epNAHYvV28GIYhOzCZgdqo0jgeZIPFEzw8GhMaqD1JK3Ou3fxmIJWhzTfh8axe8hmZtLi9NGRHtb
tVgpG5HHDXYywAcMI/Bi9S2ZnIsX/dYbA0y2Jg/NZcEpE1cwPaZPxfASGgnuQi5rtDgyog0S683Y
4uUwlqPveilrZ8caNmCq+zRRtdfMY7bGO5bVLS2WsSAfSktOZkf3xe7NK2vsZ1stXpvCzQOlNhOI
FtEbHiNI2F19j5pJ9SF6MA0upEOH2CE6hzSpOn9pewa9jlhd5zfWF7R1VgiGtLJsT5Apr9JPBljY
TnXtjxklfzHQqgx7wBUsVJC4g7gP7cgaTiF3yRW562e2raFo6p+1HENA1cDypS8ltCoaVpb8ytIK
7xcxHPKJPrOWW95RN49t0XabKQKYamaaT46TfXQ0+bjblMpGQHpo8jI+Rmm/FND6TwuJy4ZuZYTd
yVjfq0UBsKJbn+UCPYXvFR0WX8sUatf23NCzhCZb30VIAzuKkYfQ5qwUJc3OTkV30l979HU+HBUZ
eMLCJX0C9rCXxJquouOXzN0AXsYJgzNCtq9jXCoo7zZjnXUPFZnp24Z4o8WQ/0Rf/hJZlZ939G1G
HDW0gbYmtZQ8pn2F4wd3hLgyQ7/qEvXSDuquoKbcTA7K6WQmsdxUb540jb2pdtUOh8jjXKXOxs5E
EOsEtswRN4coMpvTQL89cyG4p9n4YgtIpmr7A9SM31/MUH/oyIZJk97lJW111q341KY20Sv9Di8G
XCQqkZxbB/y0qmnaS2NUEMXiB5l7RTC3BjfjoXnDoicQ1lJ/lkjj5v5oZcykeVK+CHs2Do5ewmY2
y+nObBZMqIZOQ/wGHD4nq6lrc/LE0W4EZsxpoQwmAuyGRiAXGsss23op8rrwHU2EPpYrAi4nqleZ
+kS2CQyglkvylo+8RTZxCRt5bfmmaS55CtXZMtPX1ua7DbXWPqRJBoGJyx6Zz0tt84kri7dET0Qn
JrKZ1oBkbLd/tTwLYnFWnLH6HE9R+aDSQuGMEpuQXyWIswa776Zmucd7a3LaETTSgzpTZTlgPYHt
ytJPo/5gsnAnXrggYrUzxR6w2MAjZuf1lzImvAWt7Idqm+1joYdBn06vxoDqsnf6H02I1hMaUL0X
BNEwRbe3MZkZpPw2SQmirRN9SsPuto7b3UVgqDQOPR1jlGiibW7LL/yb+Yqm9L5XO4XwaRcFTO8S
uyEQJlQSPq1Oh04nbKQjYVNwJlshdmtcSKj+5cWcWqabUehHjErKmbLC4pwzpfY1RtaHqv/ux/kL
6xnCLTAKt6r7ubFVnHFC+tDhB+ZbvNrU7Z2ao6AAMsS9pkFkQt9DGfrrAMZsk+KTxn3QxMpPrzbd
oNNqAteSrLyA/DlBPruk45lgOsBevqpR6bDOQdxLxcq6do+xj+njiZFtuW0fUyOc7uxQBdtg6WMK
KDlOVI47BS94eMhPrZKru9q9x+OCwlCdXvpRO8yNSld4rH+0PYiIPbS+HonGHwdPo1DMZ/776BI3
7c/cBiIzfut9cu+y2mcRzF2x70eoRiwHuhEAOvYUavZDjW78FpFHopSEWRPutB0a5asu+59GRK5X
Hl6yDm6l2X0NLg19mdKCh1353NIUIO/Nw/dX2DQ/jB99yPIwxb0hQKDzoSzqtdiZTqNDdEGRpg+K
KXHPtyZOuVmWmxIqylbrWfM5iyd+I8W3agyfba9SsdjDQWPu2S+m20OZf8LdIL0S91PwXlbGulM/
8olSzqo4pf1i5fsYC1zIhttMSQ+FSqBzHRr3VeOld2XDuW1U24gveTNJD3ogILhWeVYQt8NwlW5g
wJ7duqNJ2kb3MU3ljTtsShVsbEyJfK4uBTwQuZvSRbDbsu4gtA2C/Cy/UkRWLBXSJ131Qj+uaL3G
pZXwF42TPCq7m7BR5iq/6LUP70p0AH1VsXYyr30DzDaP4pfjLN4sJkujuoFY1/OraOq8j7y5uSXL
g0X3rYBJe7fusvOKKCM6DzKz+bTNEkETjocC+iOcXJ25lGB1V/Fw8a/7aSsr5uFQas9pl6ScB+pr
g73EVtN1x4+Mg2vb1tacvdcoiU1UbvS0y6YYgjpkIVMM6CDSTT2W1bEam+fekfNeT40k6Ov8OkIZ
AzsGnTPqvNpz8RBs7HYZPsIjWC1IHCUccywqfWwq6A4HRt101166j7ngCxVzvimkVl9br5VkeO9c
bvquxJOlBd7AdexWhxNNftqMbTx+Dp2Gi7gDLJ922othwyyUzbuscHJB0UUpVARe7dwKELGtnM3G
p2gNQqSDPRArnjlL0MbwndbTNrT7lvjCu6zuxh3G3zAXw6s3R5fIZq3CsmyX6TL2ByWjH6MNdxr5
AxQ54zdTLuZRjnuvGfVD1WW0YezoJZ/AP03uSxEO0rUy/R7JD05DQ7smltFvW1FEOyUnGaHS3N+O
BUezaF/Gtg83JjbIvjOpvtNMzM/G/GWO7qE2iMlOfzs2J+hc5L+qEW2t6rTUfgohRmKKToMhf9QZ
ZIqWk0tvntFxnLwahk8UxkGY1Lh4dPrG8cxfi+KEQhx3ksbTDT/UnbMO8zoHfwn6yD56UH7uECr+
0JaY8UgqoO0lX4BjfjU5Ykt0RCXN190YupjapPmzZ4NT6w4ZRXiB3NnldOsN0APLDH/G9zBQmFX8
cJiDToe639eXqcvyPbSM49SHN+JCkL7Qi8i0EaqOwzGjaXothPVdz+PFNLsbVSq2xfEpCxnB2alA
CGp2mdlxdi/VGTjKzU5jk3K2KeicGIfKao/aSA56MT4p06xdOrhAOjzgXZkcipoSt/WMbz0zuo2w
m1elbGf6XBk3A743HWVmBempduNTC5ZGz+1DN9v2rBEWm8butFPa1ts2c+l7ZszZkjzkODP4EXN9
We+xVTrCmeRWnqk6+n75ntvEiYWjQeK08h1Z3UdmZp9tHc+c/fp+qPhdzITwQvLWd/bcvEcGTcg0
XeT0KQiaQcaTXrqRb2JRRocBxNbia+7rfgfxiRn2Lm3TH/z+j85nLWtvG9EvoE1L07/x1I0ysKyy
ou+xGR8b3fmWefvqTs0TKETo66mCT75DcJaHo1QVshwwtYW9A46qkBpsm1CyiTxwN10xVyz5VVBn
JzROGKV9auHg+pWAJ7agWaJFns9KLd8Su3PsRxvzh7vJmPYOV5CIyn3BxB3aypvRJb8xNxN0nqtx
X6rQ2pC/x/W3cJpXcqboRovyVpk7LeTOyZyOu7J3KMwe92PxqWcu3PQx6NwESp1qSnIZ0J3KJX5G
mSDYhdqXo38DaLpBPHuXEUraVmhYI0C9TioVTq8X343WrG3SJL7IUiG10ijONmq1TFTFvp0sNYA2
Z1FdDH4n7L02jBFuY7IigqV61DkwDmtc/pl5V7MojVB0ku4YI7z2qpYZfj/J9Dsuq8V0qj0aQuFz
k8pp2nRxKG9ZhC0ZaNPwos2xd6Kz4Y8N2eOulWjB6IjnWNb3RkcQBDbV/BvJdijgurp0y9F7Wxc7
YylUAZf7yaQSXGVkZzz1HqB/Y/o3ShCrERBjJNwJ5tS+ahUZDPLWzqp2EkW/G4QSbauMokw2h1Jo
1K30hBOR8OuNInDj+ZIUTEBhXIlAle1d5BLcHqnELsA40jylCbxcQa7cv+VjHdR9QwnQRveKRtE/
iPIrAtCrUsIovUhJtsqkf9htdTPV9lB4+RS0GvVu3mY2/SADsVCOI0s43LeR8SnNU2Qwa5IT6ACH
/fbgOJSmhcy9977JSPmg+WVW7gsIyn4kBg5Ny8lgURpHlBFjpN8QrNziQb0lQwfbQzvKKC92Gu0B
u7DvR91bqDyUo7IiSHGC6ypr/bUZk2cYlpSj+FBZbY9QQ9hXMRtPoZE+mswpO9fp9lk97z2p3YXc
yRGL+l0JQEY0ZZCmdCNJ7EyTeqNXo7GFRsmWG1HsSHgxTUHXHC13Usb7qdd2TttSldBs9Mgs2Egl
P5tj/RWm/VfWgFWk80arHvOq67hokPyF5Zse21/JaH13fYlfv7411FzuMb8HL5swVqhYtdvxJy1Z
AHspappnys0o5+fYcl5SZzyounGsYkpVpdXP2O8g9zDh6HTcEK3G7Tbn35qpBJUquWFgDdF75s6q
uMOqw2ctsA3MPk3DJIctO9LUfbAdOnF5W77Oobetp9ncx632wyOHtaq8n3G3MOKT+KwMECkg2pEC
UYxnqyD3tNRpcBfuDxUXty4sbxge9TCv+qeqpxfTRohhS8e+IBwj0C6UjwVCho03T2fRedtktkhR
YgiIydnAJwWY1d1Zbv1oWMVH3ZBVpqgOXvsQ0tT+2TNpLxsesgLLfRpajYLN2jLlgkDjkQAN1/yR
EdCJ3AR7McuoP4TabRVYqhWpoWOi32zNITMU38CUnnsnw8NyywMXeJ1FZm3MWKBNR+oTVtZDZTRX
qx5dH6yRZTehdRulMu7zzm4CAadncGE+ju1J70CDI+CUWvmFkwNRj/RWN0ONgyS8VN3hpx3Ay/Nc
Y13qHGnBMzcmmuS+Nu87rXspVFpguCItivS9grC78WyKEgrFAbXKAgPiJ5VgO6FGE80Bqt+wea9c
bdfV5rlzHPxQJMmQGXM2hhZOSUOzay+DNNuLVibdhQbEDKw3KAfoI8OmUeR4LBpTPqamkj2yrF7+
XneUDfpHfIq4bdohXpBhHGl+banN/p+nGaiMfUCsYXVbd0EHAIewzJ9/D5IOUco87o6BNTfykT5M
9Qhd7EmqmHesuwziXa+Vpx7+DFhG5QSY7vhv4+3fA9FIR6U/6MpxHQfZenwYK+Lrl6OuD2hLDjGC
SmBr/rN1X2M3rQ/DzsLG5T/78sT1NUx9busIvLsm2C4pDW0rG27m2P/zwNruwTXFcPev/Sa1AVY6
A4DWf8ZrlY2LhXkGJ9Wvf3fnRKtdIxhG60HX/Xk5ET0VW/esRXZSr8L7lEzP5yqEOFXKob1bN22v
zJYMuDlIxrR79uooP+kVvUQRDR13jtZ9IAPBz5HftL5wxsugMvmuL51qr/EjyHrHdTPNvXSPsMHc
/jlwFA5nsgppmi1vW+e4zmXan6HrW7mefAV1MS/rOw0JkY1z6EY0JBg+dFVxYDmt+OtmgvL0Mnj6
j6JS+D9U9WZUWvO0HkfjlbQy6uq8HsgSkPoq4YW79dk2tfwJTi+qmrx8WB+svKp3Wc2lhVVWHPud
XeJ1MRSNvz4No7l84A2TQ00GM7P4MqZI5hjWFaDW3+NkzTSyHhB7mhT6rm2N5EaLPd6Vw5jfA8Ev
zAEpH7Coc7ZllPSPGZaa2wZXhaeprmw/RH3zTO1V+9Fg5y8t3TeuO2t4jWf87Jzcct7EaIlNrnTl
u1nLb0JlkUvW4tXt0+LXKAWywdT4EjNE9twtf7cjFUUBpgLCUfq9Kpk4ZvU+HKloNvWZbhWU3AIX
GtNOoR8QTUy50zN6LvcxWMg3QMTJaOfqK6+dBweG/2cypD9dEdcfKmsCqrfG+6mD3W6yNJ92iYyI
RvG06oEweXw1c4cpaAlcXvdFmURSOSsUP31VPaxPaJHmMEmEMlg31yfqhOZQGuUK5Q6H+jNORmNg
QzHbrpvtcoDS0d2gH10c9f77HmQ9l9CnwdGsoSpjf64ddacYGi7Ey5j1+B6Y4H6srP7Pv7o+IZqw
24sGTGsdsh5/VFR4/n0M3l9W8NlQpB/mPiMuEgj0RlpQcegqKyUSVMYXLjMlaJUxfcLEIPFrzWrf
i1y56pYcIjDih9kN499VYX1A8PZeB1t3iUBukc0OTk5XxatOiiiNk6MP7o7Fa8/1X+jg4kb/NoT9
m1Vi5RJbAeoBfqA5mx+EI+2fo62XfhQN86OnJeXOswvsdoqmv4Pd7+5JbQ5vxJo2W6PK1BcYhSmG
SfF9pWaPYtb1qyELjBYMewCaAAvssri6cuIAFEVlds1YOu0NvBYuWWbm+67CJSUXAFxFNkyXzDLa
vSFgFQgT8L8zteKidZO+x9kmumiebu+5UJxzliEEKJlwucruBKSTvUTafzCsNH6gGqGk0xz7V5Tf
4Sthf7WswzdNG02P69DEmhW6Mv8ZOvbNv4YayJwfVTK+931rMft22RPsqfRM9tl+CPE2xW2Zdsa6
j4bnvq/kEAcDcaFbWaugfuHwUOgNycppOAd6Mg8P6wPxso5vYCexWze1ZZzWo8SNDGntJVMbwd0p
vWxcfaKjnlTjn9fFKU1lVw/rO0Dwr5k0P4yq6PTD9b9vpYftDTolVoPuoSRFBY7lgBgYXcKDgavw
FtLOGKz7htINH6ju4ejjuAkmxLh1nzMY22HCnmndGuKwuGJRdli31gOhT/MOKel50Jk5xvpgmVZI
cDPX0N998DlroFxbP3b/HQf+sdWxtrutu6TnCizd6kNZE6E+5nm7VfUBdgUNlHanpCa/HXGQcYAa
ET2mMmf0svTm5nBbgAiw7KQ3mfl/tpuqxoCPPu6fkesmxvm0mpaHv4dYnyitqL3ZQOp4TrvYwAzN
TQsn9bA27oWS809wYv5/dkaWrR4UjRb/+sJ14PqwPoEOFTh4efE8S+jjmWcfo2UBWsW1ce3p/9yi
ooLWgmvgO13DBpDHKu91iVGFNaPHKTsAR8MR30IvvYckQnjjVfTT1/2F4z1h96E+eUu5W1XIYpS4
Y7woT6XEFcqaSJsOJ1EF6/4uZkU0dPIVFMfBnGgkXjUFuiwsIme1eFBOjcPZtFn/bCeSS8XYY2Vu
Kad1V51mPLtu//lz3fv3+d5DuJYXyu9/7V83/7XP0l3tWFRZMLj0UMm9mk6xPv3zoKrNQ9LxWWcT
vngRO9abliI+UGUm3wHtvixT2h+KI15aTWuPpm2Ye1dL48ArDFw/8IB/MUsN+AyFh9Bd5tNIw5ep
zpNXEi8JNWbChJWhBI0xnVxctsIpNbawwpn/xHidqqr4niSmnl2jv0VWo8IgLV1W7INyN7wedK3H
VlQFut+ogxEdwkKwtG6Rdrl68SE97Sf55MojhtnlSejYDCbODCFh7HZVIfPXXgVEm5Rc2ylIuN7t
0OcARdC99nUk77SqzncqArFj2UXFiztNR5qR4kMbjBLVUxieirhPH0Mz+r2+3ay7/ILVWN6csuiv
YQTKMC4vWP4PGJRgWincQGFH5h47yc8US9LL+mCIsbtUZge91nKxOFBYpVcQJC+GnpjjZh2DlnP5
E5o2Gjjz9M/mfw+xDi+kfC2KvDz8PXRuQAs2lb4NugppwDjOR3xbvOu6JTIEaE6P7f26mdawWKCn
Hge3uToAgu2xoQMCO0xN/LJS6tepB1dNhVn9dGZw62TMm48yL16heQy/iGi+dNSj301vI8kSEQn2
5bwpXWQCG4WF/NKO9iL0LcUIQ8aNzEVuX6ATb9EpL+ZypVPhMKdrcpMQLb1fN/8+keVKQQ4yPMue
dvcteVF6YsQNDKnPrh1X3q6RUHyH0W6OsdHdrVvrwzrEWsatm9WiLjKHiH5Z6zwko6ochYuuq0Cl
ziq9x0RBR3y1TZan1zG1Eqp+ntMTrS2LMdxWf7GkV+7+vETXcr/WI+v2ZzC/01UjWcKqLecBwRAH
+e97/Hn9EBY1Zxbv0UApOI2yHXZ+Cw/7McoK8RguS45EreHq/Hef23TtNqMFBnUHSziUK/p9rbru
udLT+oyW5ZU1sfWsIqvCb8y+l42DpWwKn9zhRDyvT1q42m/hgciDKuEJtr0h98KB75q3RvQjCUsn
kD3mCHo6oqNC3kl4To/UbSzs5zmHZeOVkfK9A18Lv0VPSWrUrfVccKwAgmx2Hi0j3so0R0AEU+CJ
bmYwcqx7wzKsp7kOaZw6OitMRHaszTF1N8w23azPOgZI59Q64Rl4HoPRJMmvsrHrqwNjDQi9Tj4r
p7irRWq91IZ00FRE2IHMRfIqFRoIywDn/74SLLWhqe7Gn/BF/rzSZsby5dTo92BLdNydKn8echRK
GHgmD2kY4hultSUQSe7sh8nWTyn3COgwRQeinZZn5rd2PxWqczX5fgIny4yHMif+LlEV53lcLIvw
491Ulenumy6cp02xZDB0zqRdgDpzGpe4bi27BAz+i1we/oxra7Mk20L55xXrM+00kZA8mCERhIjb
wbgDGIndo2108ZO08axIMHoL1s31gQGmY3ePVPaLCgjjob8D1n0M0EzagXRAhmPodSbJtH10skVe
X4Z4KIKsyNsXPUl/rT+1ZvxOrCH+SjlXaaZPBF0sr3GxKjqZy2tyh55CnZrNy2ws8MEQfpviz2uE
l2sb3S3+eU1lw0vJcnFCUuWdtHbyTkCe4FuDDiBRpSLaZdwbatKweUqsT/37T4pgY6t0yS4fq6Ij
pMBEx0eq7qbh0+PyTI76FGHCsLFUl0ex7Pj70OYJAcCwXp9nhLRBN5K43iSjcS6FngWJlSqviORv
A2fhl5X092YzGK/oFgSwePP/DA2L7raWrmY83ksv+Wfov45qzioZ62WV0Ub80Gth/FDDWj5H/f/a
SPoPrbf1P89o3v965t+vkZ4c9k0dQkKZq55k8UYducei+AcQVc1g/TPTMARIlgfppThMujcV365T
nS3rtfVPgQetQqbq/927buMMX9/NBi1rb1LuhBWdkIyY+xyo+A5UXrlb9yN8p3m67tSK0cUXeRkN
6OeJzTqqs7XOOqwDmnXv+uf6ULkWWJnTpRuJc8Y/49dnJi1677w6Pk3M8/cRl8YhH2nMacX/UHYe
y5EjW5p+lWt3PbCBFm3TvWBohmAwmEGRG1iqgtYaTz8fPLISTN6yKusNEscFSEYiAPdzflGkZzdV
0rM4YxX6XFNMvZ/be9dTtrZG4V5M/X0saNOfY2u0e+/QOGiQHba9ozgYCH1yHyX6yioStEvqBu63
OJ3HVAPljo9jRLcpG4i1tBjLBMAMvU8S4u/7NK1l8tPTqSqB+BJn4lB5vLuAJ/l3c1ur2kNxnOPI
HKN1mKBjJiZDcUSp6cN1SFdSpKkqk8eVTY3s3TVYOFmLdOhl8DU5XC3k+lonOCNkkJ492U/PRTxY
cMRdbekMavK+Y1u3CPjNrbmmWUsqrdpSTBQHpJXTc7Utp5GioerAh5ksOTbwNBKcZl5Gyo1HzBCK
OxFCZco2lYbSkghVHcqoBFfzIMLADJa8INVPuaOq5yjRP4nmLkC7tdbxkAuHdHipFEq9bCGsneiV
DPkBJ83xEaNs/alKx9ulnVhv9l3Y5OgpMYmKx7BCV4j96PRrKTFqgpkhaacOX6UX1cWZ5D9/W336
bVmG+WsqSf3L/NuKS0b8tkmFQHMBS38jlNATXhfrOvPARU9i6Td19ElPfQ6LyoeJ5gChEb2iY+xj
nuwijuX0LVbidCuiISn2PCqh+MTKyglZ60ILDIIz2m79siKfveorawDK5CcLF6GCU8ZSCOsk16D8
UCKfJUbfJlqaD3a6sCdfj+BsSFVwBm/msbXoHiP8Lw4IyO8bqbdfZJUfPzg9rCPHORdtdK2m5tSB
Z1NGlNPrJrJf+loLFyTig4Porc0QT4whevYU0NO1jsVO30n2SwlpbJ2WYb8Ws1S1Ix3ZhOHJkWLn
eQwP4kfaUisfUHqlAjj9KDcMKeSWqbQR4RANbyO+s2hYVfmnynNX4kc6NbUxZcT5umlj9VmHNRYF
9rGONSoesgy5GCOrI07Z1rErDGovoWK64EL1p2GIdeSGfnX3EhiGeco4jgMPUST2DV6tmgHrxG+f
PL9pnzBaInUYAw51PUIkbzCQ6YYv8wilca9dqMVHMR7Xk2qjtRAtRVhOF5yquNO1xJyuTIwFmiLO
xtGMTd0M5UOfwrdnAQDUvpT4tsqIZDaa6X33Hxu/zb7j4ZSAE/QmrwEdtu1Y2xD9u/BqmNVXR5PS
75GrAn8xi1dNNYpVjTLhgWykecxHpcADybE+h1KxFEMLmzqf2sn2ZYzxhhvkgDeJUXaXMXfaO/Hz
TEiKcWsWX9wcqKJU9CzGpMjYV5AqV1lg2i8AB45iaB2qb60tw0FUTYVfioyO+BsytysWFvuoP/+G
iD3U7W/IEtZU4m8oYQ1dg7T4Cny3XbtFpK9jORq3gAOSpYqwx1WEbRmlS9WX1ateVz97R8fT3oVy
pBZbikbJGrYzdRJNCp9lfNKX8iCXJ8Dw3a5QomqLbDI6olIQLy10816HoX0BAq3/YVf7KpbGH3XB
YwIR8hBCObNHxy1PFfnMrEFwodPSL11S+Bv0shLk7+IuP5CZwzJqOvsQNog8YzOs1wv2AYwuim6A
HYENtFsn5ilWtJXbS8GBspG9iMm7rkR7YatggSA6pwfNyFZZ3WEZ4TXM0JwA4xent28X6HaapeOq
pUz2epYlH3QdLOgUFaEHiicrh1tnW/rKqixbFAmmDjFE9Dqtmu0pIKCiH1KgQglsHZeecdTJbx7N
6SBCP+7M/Yi5pIhEuxihJNSPKPpYKFOnIdT3aW6X4XHkG8nax/VmIQTYYbpec4T+nwIPwGSlgLMQ
QujWWF1Nx46eKKf7t/Y8thaNolafUduAbd5+R22cdxjwl0cv192th3TQxvbj9CnqKHLUktx+1zp5
gQB080VGtWmJjKNyQjoVB7QmDtZ9IVXPpaxcvTLqkNTBKGtInRcjxEMlVKzo0ORFhweINqDaP3hn
9hiQsVPvEVp5d9DU2nw0poOugls0sschDMxJUaw5AsHcw/8Da1nqUblTR5YV8/imqoK1XLNlE21i
WuuDwh+CJtmIUHTIQfkD2Xrjfh5mgaSyqix5gLxpPsaFWz3YrbSYB6Asw9IsHL7Nl6k0q9jUI6Q+
MUl0NE3QL6PYd6FccCHRptRpj9l1kOxE2GauuU6DHDSEjDeO4xkvNlu6fecAAhBhNQz+CqUaeStC
K8quNeWuM2Qq9wmG+rqqG+MlHzwIbM5F6UP9SOkCCX5P/gMYlrwJy5wtjWgThyBIqwOcK2jLjJXH
TFu7Y5nv6jZ9AwsM9dxx1aUi2+GlG1LjrKtfG3ILEGewq9ghYwblderMyiy6yHogL2WqQyvRdutw
8zdtUJW9iJBSNM5O+lUMFy2Bocg7Fq3vrxPGmQwqopZWpdW2EEnr6s2DQ3W7BpsL4NrF+Ab5xV6U
DpXpkNK/Mj2AAvRen+bIdW+ReFb1qFzMfe1v0a954iH3a6SYR82pe1I7atXTA/DXyNvPm/omwZ2/
mOf0HuhHr9t53RAdYTZGRyNyL00ytFvkWKLj3C7Obm1FT8GsA9nA8Lk5LXnS34m4GttvsQcwH3+G
o5sY2VGciUNVDGiqqHGDgdifHa4iB/27WLeCbSZ7yX3Y4UN5u8x8hbaShpUSTtp90/XFQVyLRUF7
9+9//d//+X/f+v/yfmTnLB68LP0XbMVzhp5W9d//NpV//yu/Ne++//e/LdCNjunotqrJMiRSQzHp
//blEqQeo5X/k8q174Z97nyTQ9UwP/duD19h2nq1y7Ko5asBrvs6QEDjXGzWyIs5/YNqRjDFgV68
udOS2Z+W0cm0oIZm9skh9XcfibV2qrYtLxjgtWKIONhJYS/SErxvcScFncNCBZOAeO2FkX4qR0O7
HZJROek8Wu+pDfNZo5akn0Dl5xtJ8Zq7eZzooOaGgWYWIJmcByRFjXRbpHZ3NNKkP4oz7dfZNALl
lJRlHLhTn63J0VWVXR002WMeAKV19eFd5KTyzvCdYf33n7zhfPzkLV0zTd12DM22VM22f//kA2MA
x+cF1vcSG9ejqSbZqWvk+IS7xXQOe7uivjG1FCtjwJkM2EaPdMh0+Nkclg6ygUXlHiWKm8tElw0E
b/rq0QmsEgkF2nrXNICTyq0Pq+/POG/Kb0VcNrjP+M8FcP2HgGr4s6w+x1HdXDVIU5cILLdotZs6
PCouFEMRxgpFlV6TEM+f5hhwD1ZeXJWQ9xvjGaxFvBitNN6L3jSL3l2/z99dX9LkXdeUEC1dBddT
160R66jaI9nnv/+gHe0/PmhTkbnPLd1WoHzp+u8fdGOnNgtWL/1BRqRDL4bPT3zCXuLwoRpIWUDs
Qy1PfMZzd5chi1ql6f1tnF81MIXREb339bE8kNaBDxtxwyXm0GCaOTW29oQfFqeuq0+nlvpzVG6Y
P9qCdVfh5c4OzSpt1dr1+KWu74aKfPiIQcxaTtRm1yS6/clwlbPoT9jlkDFXc5icrnkqkTdeVK09
fnGr6FNPjvkTz4APF4yBH1xkRwNouOhjdEtHoz+3luUfmi4/igiRwOH8s7094/OMAl+bp+5dq6H8
CMxFW7r6PISptZ7epqqSXi5H1ifbLATl4SMdgoR90F9kt/g09IqCwVtLLsmup7/Fk14tazU0hvwm
o/6/BSxk3kJzCE4pHNYnzcYkKMiMBMNUZv/VVafppYYWwt/fGvb0dJuffrolswJHa9ywTcNUVUNT
f781kEaHNogb5bdoSJcK1dcMbCqqm6M8JntTsZO9CAv+O+6MMhyX2ZgzRnR/GBjavsVKbZpdiEGQ
0X9eaB4uLilCcUk7Nx5iHJTWQVgPp0DXcgQ03BhR271oGTttOEWi2cpDd+11IK1j+Hfq3dyPBkUD
uTRGskUJhtOt++dV4EHh4sDmapVNCDy+yncks8vDhLRKluJUHNDqonLjrUQgd3p5eDd4HjZMPb5s
O3spXgV5zuVE0+3U5SZY15bmrtGjz458dQDXYIh8Z4nX5NQmOgzLm96GU0zJ/4BzZIksNyDzW5vo
EAffqX9eQYRObjj3f38DKNp/3AE8fG1Th4QoOzKqK/Lvd4Bv+Qirsx/6HtUpm+iVlTvrkoX6MbaL
cw6uaieiW5OlQEQp02ZYeprtLMj0TvE0WhzCKBjuO6vcDRjMHbXEN9rN4GTvLiM6xNjAVPUlpATQ
wzks3zAbpTc2OJcsLxUPRIpHypV/PQ0sZVp87tzcQzsxlZ9kf+xXEFbdY5HLIfX2tNhR6tGOkRSp
K6ULyyctSdFIqXxUmriiH1nydEXd9aKLrfnlRpdyJFK6Ivmmw/YgQz28Yo/hrkbJIi0Ym+5ZjIhL
0BBxGIItDALl0NQ6uop6Ix+QBJIbxADgkhiaF6/nnnkgYonxUvPadIEiAS+kHhIYUPonvXB8VnKA
bANEKtai7dcIUDrRUundC6i58tEgsUbVyYUIN4WiDURasi5w1Vha1Ab9hfcrTlFbehQDRZvkhOFy
VMLqUXTM10rSlndhquoIdkg1Er7+qqip7jfTe0GcWdPrNzdSY68U3upDuxghOqeZYug8yZhmltPM
X5cVI0S7GKYCLhWXFU0fpv9+2crJ/uFNqOi/vwqn550j65qqO4bJDarZH+52GCyh4eS19BVG2gpz
A9ZVKHYWS3aH/VKaVliYN+oncYY2aH+yP4sGjP8Yqk99QwKZB8Oln+NFmxg/BmN/ar9xI01Xna/1
+/VvPzQIrT+gVJwiOLCPyXRorYsv68VZrFzEoUuf5hbPTqJzHh70RoVvxd0QAUJ6cqSW7S1yQhvP
dQzcN8xwbxYsK0Vvr/TG0zSBYlF1m2AGJRO68S6uqhR6PcUHyYmaJW+IbCtCAA/s3bEK3MpTr+/+
2SsWxXOvWBeLXnka/GGuQpL1ipNQshvz/o95iSzWv5LXfh9zAH8iEp0oq7U78CV/iDV0jHw10myq
xl+SUPJeh5Bg2yBKvoUt/u6DOhgPaHk2e6sy8pWB5cDnypKgXPnaK+uIpecVGbo2jQ8WvvSf2qnI
DSFo5Xi19CCa+qAH1yZj1dgZIY+4plNX5PnTtS/BfjGUzIEU4NgP1nSWGx5MI3OMd3NHHzn6scCZ
Swyb28VFmhoxhLkjTdvxTqMYGJ8CVx/hKoBTBbV5UcI8O8uS+Q1H2v51QD9obSnGsDHzfHh1m+zB
BEB1QRvzH74H1u9Lb91SlGkZKOuGYhmKo5kfV4Sda5dyMfZf+7IuNfku7SVUovTeOPY+xUsjcXM0
0fU/tHYiDaAt8qRYabWNINUuRCgObf7JRF/pIgJwT2ifWpa7FqGvpAYWVgZ+qsxGU7p9gub0RwTY
fI80Un6yCwTDYugdJwTfVlkHvEVEhgqXHJK646/9Nqam/Wscjnz0OI27gju3lOL7Vm9BfTqutIly
dEcL2VavGIi9Dx3Uc5a1la8VSzWOWpw9lVMVWhzyiIpSW+YnEbn8F6xizTKxoaIUrYSlOY/PlAGB
+brW7/UQ1L04S8ze/lQM5aEDsPRZtCMor9876Mh+qu38Yzs5Kd6GIPdBucmeu/mHF7kxbZfeL+UU
1G0oNcukx4DIGx//T+0CKaKhMrOv1dDZy9R1S9jfzSmE8UmOMfX7o5eh8SvOsiitdmZZnTJNrox7
MXgKk24SW3K0SyzHMO0x6SHHA4WlljCJQUHOXFnsIp9YR0E4CILki5X0+6jJgdSX6CZYbaR+t4YB
xWrZOKmlnR97TN7O5EgGitC8kIoReALCXkN6RkjkzrEAmycuMmQ4kAQ/VDRml/B3sUyfFlrzAQWs
6mBPh7mtxQJLxkTjzsIOdeXwdq8vyFDtUrfcIlKsvWghydYh1w08hiQNWrN9cFUnvzTx0F3C2t3z
CIyec+vBssbowK8SHcSZOCDuNwD3aut9RtVlK9pKp61WmIHJGxBNY3PnyMWnOK/cDbQvGVchB2VH
O1EOcyja7Knj19jbsGmCCVkGXbB6V+XesJ8P41SETeJkSz5Z3WraRDiZe2+x5XOLYmq6M8JOfxjN
btmkSXFEpFp/EE01b529XPdHEfGM+dneZnIAkVRGleVXmxjSVSFyu0O16QyzLr+GmpxSR+9NOEUm
bg6k894SDct52QyGfTYk6YsCi0m0Z66bocsdhkiIe/4bOExEg0zFedCT1HxU9PpqTu2GbYVrctXu
JgUbtszUwR/hhha9MuzbvjOf0NwKrpTORMZLrxQRiBSX7tv+1COCeBrmgXwTyf9pmBcAU0co+++/
Upps/MdXimcjO1TLVlk5mOb0lXuXG+q1Ls0d2DlfE5/vi4VQ30EcJHsM19D24A7/atN9bEPvVK/8
OSaNY/nANw8a+M8WMfZDKMYbMtQaKGPt2irqJ1+i7BS2Dr4s0wGGGPR8ViJzEw7R1J4L6nOFmum3
YXglQ+iTK0hyUxvJE2VpFE6xlh27X+R9lUBSLJxPhQno2tTgl4kQpmq5jWrbZ9VJLxVNba9kOYnQ
KWxsQ3loZf0oIiw/sk+ecZsoWhKz3VKks86eE3wL5STdJ+bobRt8qe/Kack6TOvPD23IHrEY+X3c
3CYZNUnOEJ/bxYd5jWYPe6NTI2i93lsTJdFz1QISVFSfV8rgUWBG/WcZGxE7bUSakLk2v/8+NLJ4
++jTUKNo22XQ993GhiW+cLPWP+FX4J8K6HYHGciOjy30yTSKBNWdqUPEnd1T1JR1wIpqDId9GuO0
ho/PF+qsmj8VYed5haTiPGJL1aHw/fhBG+vPo+UAvjZZpukot5IoIizzTt9YCBxDxCGs1DhYaQhB
bm6DY/zF1bgt9yL0pOLVgib+QDVdefahcdkabC2XBKM+IaoGowiOuam8ireYaALhtWd7g6Rz5lgH
L9Ivusj0iPW4kowyIF61X88L9XlVLnrVwunXH5brYN+yXa8E9r1DVqbDjm8I7+F37OBCo0aOoB86
V9Vemw5wraq9CCnQZzztYI3+ahJnYpgYIUJxkGur2qO9XG2iCEZC6DX2RnUtbZWR5Hw14Q0jIDKM
x6jz3GdnePCtNniVXcPdj/i7LUSoUmpbWii47ESY1em+TRX3Aqbxza1MCuHgHjzT7e8dhLCvNV7B
ZdwOn0U7IkD9varLf9lu8ey5DySkNfoBo6nedEALTWHkji5/rEPb1CHCD23NWG/zUd5JlawdXXwN
1rz84M5O4XxwfoWubCR3SMYHG9HrsfVFQ3vqLsH5Hcdg5+aFdgydsFh5PSgmUOKgYdmFkazvijf2
jeMi8E13j0ive4VKwpc9KN5Q5adqocagsEc5fytUjE95sz/Zug+VdZqOuOV/TE8aaSnaWSrpKyMI
DwHuU8hsGdVFHDBHwd4ysbR7EbISUB6qUeH/gRED1BeYDKwS7caLHix0i3vXsu/IQaVnv2oxykYf
G2kPOzmLNsPER0K1rk6T/TYsNV6jjp0PuoSS86gPF4iocYbWaAq7W9WCtTHh4WQHnUE6iwn75rbm
w9+/IRRjyo+9X3RRv7apH5iyohkmKicfqgdWIqVo0KNOm5PuXCSsv/ZyG6QwxAKF4+3cdA1jj3iB
vIBdiciD6LoNEF23Q2nkm7BDabGs/GLTJmm8EpsqmBfFxubeXIktl5uZ+SaTqnglNmRmix6i6A3b
JHt0+KrKVpmdfFRQTuKsqZpraTXBbm7P8Ve7jej+7BTjkdH/OUmEDhX8cKwumZpS/4yCaxQiIdQm
4yvgVr5T6EqQ4SiHV6cbKeLIvX+KnO42TBqt9pj0GJCJBQ+rC3ntGqiTitWQaJtXQmLVNIfz4A/L
qQ/hfGXeU/C8pnXWfBW1bw+AU+wHp69PVqWaiO1D3JCi7kUvwUPoaIUc8BF3MIyaCppSmLxWWnkK
kJv+0jRUFXepV3sXl3fpnZJPtGKDtW+nyve8tYdXrTKSbTWU6kqEYpjqoMOXKy0QNhdJa/KByXm+
l5GaubZ5L9/fbmbNzPutlrDHFUPEoZ5ufN/Mrk2Xyfdz+zxWXPP2pZGM7Ha9EC8thMf9csEmNbpo
0aAs+wqb3Nwxwos4qEnweUz0YS8iF2e+sxu9ikDM8S1M3KAjVXdz24fr9Gkk/8MSy1A/LrFUU1MR
BXMUhQoQSegPO9GoR0bB9bP8M9p5CTWz1D8K6+u+Ql0qYvOxNCojrZai8a+6RUedG28VzMq92GjW
zgOqve1FBBHVpaWKF8xGhFLfgLp1+8ttk4tuwo8is7xDW9rGdlAgXLs4xXXL0IGoruFMtuzKwdwW
YfMSsPUB6IIwb032H6IlbCWy5dqLnQI6Em3mlC4IB0k5UAvYiGgc9OYuBvWLsnGb8wTE/1pHOcDR
H6G/r8QvRdUjRQHT9Fdit+xmjf/YhRDVMq+77Z1LvOGg/MbZTkwoLNO+76ZEjwiRp5rk1oIOLd0x
PeR6v6xZLZ3MfBhOY1GTVUcQG0e5BnUM30ZnYCm6Kkn+7OS2vh0cb4Q75lHSGDBw9fpeufhWhW4q
yR3w5wMSmdNZOLUhtKsewf+wbLcixeEdCXVZjf2zYO8IHo8g7oh2Nn2YTUD3GRFgjf3Q2dtmZJ1H
aRL44VtUAZNbt0B7NgrG8ntKbebOTxGHjbGyFPDkWk2jne+U7h3lK/9JHHC9eowiqzqKaB6Bdon/
JGb9uoYYEXjo4Wt84+/m56J42KHO5gPb+P6hWYRWi3EdqSoRzI9M8RgVfW7zfX6mirNCP7aVXZqn
6WUFZTs6aBbbZ/aN9tYMje4oK1my9uy4J9/nB3yoRvjc+FBqserOvhRJfQax6P5h1l/bdDDBhMLI
zsxR/V7VyufUdNI3D0GHRUq++z5X2VCrE3ptUEPrGE4ItwDVol2qRI82CsbjEiu3nx2p/WT6rAFb
WZo24L0XLtJW9TZzaq5P43WG0BZ3waONft+3XyexF95awj9Ppq5asR4kv41QvI/to0R5EO+IktRi
Y6ANKRrRFuaXKGo3X0NpCh6D0DDucxnqqd/U2AFVyOguJTly4C+wOODpUz6Gw0Ms2ZuC2txhfv6B
2zTXrPeSxe3R1zLat/GFV0Jv1wURwjAjLCRXb75i24jjhUKu39Cd6t6SkcMoSkoIE4xHjMgaJVjW
ZYkfAILoJ9PV8wWQJXUn2RkvXQrW+5yd676cDiKcD2Uhbzot9ndzU2NG3UYbymB8VlAY2lDeWZF8
809A5vVzb2na2ZZC9LHxNdy0lo7QTWaH7dovTHkhuvVpYND7ITsPj+RzEW7sAG0rrdWcTRiXOA0m
aYoOK4hAVL+4eeAvLirDtV4Ky/iGC1X6I49QOXKg2d6N3rCVirL/GkkBVt5N5S4HkuLYb2XlU4YV
BLBaQESVXTzh4Bqs5CZCsWnq1ILaAgjnrEWnaMJxG5NFEpI7EUpy3O0Nb1IF7qI6J08TX+MJ5jgW
ebrMjUqr1kUlJ6sAn+O9H1MMlHWTiqE4FY3igBE35nzTAVEEI7tDs//ncNEoQh635sbWewDmro94
Qa+Xwb0fhK+gpZ0HF4XAh3Y6A50Hcj3Kh5Xo6KKs37olDqzsXvDocwMeK3Y/vKoqhRM8zPJWdfde
j9MLjNW7ItHD8XlMZZkbVw0v4uBJ18aFFS+RdL7U2NXslaH8PPdrJfprXd6rS9GmytUXO+tDFgpW
N/SbeMCJoPPyL7WBtKMDMRcpDPghAPG6BXdK8u0vRuSejL9Srr9qbM8uHvlPbUpwiCg0vHfR1MdK
Q7v1ZejfztHUN6D88iMhiYvSbhOeG0yCbt+3Iibp35MJvS3XgVbUl7Rq965erfmSJqehVqRnw0ZS
HnFNhOiq9iIr6S6OM+lZT43+UGgQOLppVJh3GE0XPhptU28cQi32q1y5I3vl3IlLq1kcn5W6ebc5
aLs225QuxHvxjQ+RYNnUHkbd2EQgrT2qQJMs9C/TAW34FnV9Cnp2dREHymWnPs8M7ESqB0Nk4ErI
DuzCa5L30+Lv1ggjFGMPlUqai7DlckS/dxWgWXjOtTal5i91D4iSi5a5eR7qK0ZyFh1xovTTUNma
1CxzBCW2QYbOEjlyJMMxLvsBoA+KmvvDSmw8S8waTmfsyKtOacZDnyvKHu+UvlmwSJSWWaEOn7U4
uHfMsb3KnlXet579rl3vtfCIeubXxEu0Cy+fhRxrzieRaYGWu3CCLr+ICAO6VwVk8i0vo5IEXbRN
kWH/TNKm9RCMouwcb0QYoL2E2KmlLsXVzKEc7i11Ei9AsGPdKllIShO1udEtDbRmqayUlgJmA62n
r3z3Hlsl8q54VdjbXE00jCqy4jhMFS520/BOpOC7FQPd4xHcPLmjB1bbHwaEGsz2giJhcyeGhBHZ
loDVRtxJ/I+0fn0c8Sv8hxy4/heLSUu2LEAuMJoM7SOWC0nD1EMtLf4cBBiYtkWDUppUXaJaje7z
CiMhKGj1RbTlVqXw0I+bjQhFx4gi1YdZvaRsh8yppScDrlI6LuzeSTBfaeYTSuvJoyZ7KloGsKFQ
O6urvTiAWSvWmSF/GSWp2qeehZ6rauEFIk8HMUSEOPgxT5zOk9/NEdfph/LtH3avorafCUjchH3D
XsniPYRZn+koOko3Hz+vCjIc/C6te1NxX4Dor0C8m9YTynQQZ7kf81oP5PpSony2m7HynYDSUweo
NpYEN0jg6wXwPlE1mP6txRYo89iMmsrDh7NWjdVbW//r7H8/rlPLdW1440bUKUHc2ACPSKyJbbEI
PT2M9mIPLcIIpv+7UPTOg+e5dYZzyYfBc+hVJT8I04iF3CvWwc6y7MEe8ByaivviQL5eQ09C0zYk
YP2neHTSBxOlcl2Vi6/I5klIbqY14NtWxaqOTaRv6xH7Ak2D8NqawPbvKv63v5sRvgZJ3If3ucIj
2cyxtEDaMH31Bh75kt8rGxGmvfVJyqz0MVUpxvmyBipcS16DOEOnV2rq1S0MRzREO3c4dmE7PGvp
jzAZ01eYjule0+3pzubSUp0Ey8yWq3vRO+gSfj5peUW4sWc7wW8gLiYnAaKC029wC3XnE7IO6WPj
pMWlao1T4iFQYRghtmRerCzL3jIoaeTuOQgHqFZREXzly/EGo1d70uRQ25kos68rIyw/29ZXqbb8
rx8muo3y8vf3v2pO1f73979mmSYYQ1M1VFnVbYGNeZffHzWemhJCGc9mz7LjWVdsfV35IZo4Xrxs
2sbdS6bm7v22ePRRB96ISLRTWbOw/p16RRyi1YFmZK5tu04HSW2G7PEQAUKHF20w6LZjtdNao78U
hZmf0Q5e4Pk1XEQT6hbtupUw3xah6NBV58ksG/Ugmiyraw+VP15FJA69q+QYjJBVQezCWYWq660B
z1ubDIYpeqi59sIiE8dIGVqVARjhpccXggTKcA1azdsVoQVvp8VTY0LDjAgCWjZEeLYLt6+8+CoH
dbbR9XLvNTgFGbyWNuGkoAFZ+OcBWTr0BGP0T+cOfCvQcJhmWNMMMTjNza+K5poAyHMYea3XUJxy
omJf/zorRY+IKfTaNuYxFjo2TkgFg4FSL58wljx/yAOIcG7DKGwExHQQLRmvo+OcMqhV3Llww0Ah
FdUaTHVs6Rk75s86z/4HETX1Q6xn9hVx4eRRtvwHyk7Ss9r4/V4GVo7mVCM9K0MTbNDiXVWdwjuu
gMBw4VkdPlb8h/iRbDxJIYfC7zLgy2GxF21J7myyOhk2bpi3e8mVGgRvh3bvxKqd382xOJvH2NNo
EbLtO/kkmdVW6be3TZxP8uLed/OrgFEI4IQ40/0GhbrM6bc3CLJHKnkeZ2SQhlFLH1keKPqDAhB4
YZasoLQpFAe5hrae6vljRq38fiiNwLqr28g9loiGfhgWFhg6yrhtsVIcXX0fVaX/IA4Y50UneziL
gGwgaWcyy89Zo467dOwS/U70WMFUfNIV0rbTVIebaW8DuOWJE17gtSEX0MVnEeUmCtMeeUgRiUMS
U+IaaxA5c5ueo2XW5HhfRK1/TMvhe+W22hWXS1tEAuIcSuO7iJrbLaoSVb1Gkfuur3UzdUnqNVl6
uTneo/gr34uzuuvH25loiwArIjgRQxVq4uLeMmz8VjPFpdxmNQhm386R9Y42CaZXeIe06s4uEJDo
kwY3RYzwNoU0uKemS8aVRKnzgvlIsNRTv76mBmh4t6Nu0bfBj5D95DcjVbide2SnUSfGijpg01GV
yDhHXoLMUIxNciHZX02/+gP7Pfs1dTI8eXMluWaAX5cuesP/kM1DK+n3B6qtgahi88hDlYcp3R/g
VZHp+mlXVNYV63n5Trx6u7xB4wLp1nuRvu4l3H3g2MX34tUrepOg+tkrK9j4id55rujFx26HV0n+
+Ffz5wm+WntQq0p12KdFD66lRvk+sXTvGCoIcIozsxkD3FfaVkU5b0pi2aGDGpkaVAv2y901R5Ng
4Tlmd9XZtDdgHSVJfdD1IH8Z7WC8761sqsgSkimUV7aH7KgITc+C81DUxXGslezFMLIFAn+IJRlo
Hni1b241uyo2RquaV4wcLmIjONQjqhd1UD2FnWFsKw+lbq8OrSvSspdAMuutZ/j6Fr+He7nK0jdD
wr0W8oJy1DXMu31HNVZOZrbPcFCfRZb719CkSn8ORWNduQ21cVzKulxaGrVqHXXkNsYljqorOcya
PWKlLPYavM+PKiXYo1Z39lc1GS8mX8qvOA78sPzefEMpCuxD4o4vLuDsRW6a7RV3FcTFHbV5ikPk
4ouGJIUsoVGPfbD+kKYw+cCF+ieI7vKmb/T6YHa6tVWl3rl3bKQYNCnrd1bXyXu7KLLtYGLO7QRZ
sGn63DphMiJBthrGMxaNHiXArrmkYRYjJ2fXn6pSZS+vpt0zDy7tDiFe5TWwcAus8k5Ct2d85S8p
v7EAOKJQ8v9ZO4/lxpWs3T4RIuDNlF40EuVKUk0QZeG9SQBPfxeSOkW1uk+b+O8EgbSgKALI3Psz
zi9LZBuzK8J9QNJmVwn+nB7lgruxGKv7vKy+IyeuvWmBqeLboVV75EVmrrBYyPpsaJ1tDbZtM6CB
8hYG1g4d/vBJdHcDNzd8pDHewW2b7h2rQYm76ZMfZoU2f5V0v8YKBbbO7kqUNdJgo1vY/OEpAvE8
sLJ1qlbBSyLsL8Kbul9KEm+6DnsEu4j13cieBnuupHvICt/YGJ3aHxyw2zwQgxLRxbB8bDI8DVKU
yL9b1bTRSlhbeCJi2Ih6JARixbkcZNEm4MYaxApXskFzNBi58lTNYk5lp8upNw9H+i0/JNGHaWRn
N2qxi1aL9EZXvAa+HAB/f7Ys6rCWRy3XzZ4APOI+oZj5LyN8E1M4/ch5MQPpz9V7vZryHepR7s5U
Av2s4AA1W9BV35ughhfKmNx1f3e6WjyXmZlsOn56B8soxUnRcgfAejgQjq5VXotxhrjL8CglvqRQ
uTGvUmR93U2P16prPVnJR1m6qIOlUXOZ42/r5CTyCkOfvmYGMAE7cq2VoxrBU9dXzW2buWddicMn
WWVb7b4hmXynzlWuV2crC8T9VjbGlpsBJyMZIIuePhKPs7emo8bNskHPEiHXWyOd2ju7VVq8haJD
gK8Zubce12AN/6N+jmpBzogh+3vNXWUY3aPeBR+6dSNIy8x7MRJn3JWE6TJPgFnXKxcChwV2TR5k
MUtG/n8WsiWEj4yzrxV4cUZ71fKJV8oqbAm+GqrXvtdNNjc6MIAKzwkGsMooD/9hga5/wim6puXC
zIJ3ZXFzapr6CYBTwVmaijjHhbwNScZseNaWezG5W5u42301c5UmfIc9t30vzW3X0twme7bza334
h57/PE72RJrCeP5zhT/jokSpt6LOpwWWnqRT/E6QXvGOatODmXTt8VbWyMMIKGqrwB9cfGpo7JRd
gAwUu26mrtCHROnOAsg+p+m4wXGPq/2dLMmD2WBIw4OiXmpWCN+xb91u2XvuiCQjFvDglk5T0nl3
zhj5+8iI76M89u5klTxTItI1XTDhvPengehWvUETHvk5r1kj4KWfg3nVishAuUJWsQJ2kluPIcJM
B9YPCfax+veaOO9TpLm/plYPn2sN88ER8eu95ifWLd4hIYjhoLkpC+GtiUbdEMawHrCyKh+TMt8m
mV282LmIj1ZHbFAW0WrUeWphNlYPefkyTnq0VGZB97K7VdIcpjd6BbBNCpvbXFgFHsnrSWuAjDYK
0qvQ9tZ9poliO07TN0vHhGNM0LMiMu0+d6X+YJBs/ZH1pFBwOqkfgQbZOxQBeLn+cw/il8jTona8
rUWpbaayJamhZ9mJPXC5xtQ2+8K77KdUstH1t67tmjOqf4658x2s7XWztIjepNZZpIW2j4mUrMHc
W68q6v/hYGU/NAUhI9mDT6/uuxFRJccmfdWU6CKHWcISfIb8ElKHY1+zV9ZLQC5gTiPFFYcLRM4P
u+AYjcNxUIMKH3qyKK3SzGb0MZY1o9B/B5p5S5g5+V7jPLnogcK+uBgULFmUJk9jH2krnz/mnEZe
u8mBjp+sMBt3QwuUZYz68OAPVrErXKTUCDemm7gOonv+Y92qN0goj0FmNxvW4NPJqEaYQHph3ASq
Mr7ieL90ysEjZu7XpwG2zULWmz4u4kY40G1+cA0VbgN/uqlJher5/ASDfc1sLWajsluS4GmfeL95
tScvJl+hZkz1W5CKdJ3aLjysuIK8ryU+3IdO/46JYRqo9o9IVYvl1CYeyChP3zdtHfFh9eolwWA7
sxP7R5amv3JF1E9OVZX/aelrfWIW8KjyNMPUNcJpqmVq5qdHVTskmoOz+fgMWsdDbOmLa3Q8eHPk
v63egzGQJtVbFsXlwlba7q7HSvJ+0LUXWZ9MCYLTmMfCOloa5ZDcyI2ILEaN9bEoW+2iPVRRee9N
bnr0tUhswnpArxhC53Ig2vFmZBMSfTMu13NvSsupfjd2+Q2NdvdFcTV0ToSW3ZD8+d22jXpQ1Ibk
TYczYejkD43p6Y/1XB9CaMW3xBi/9rgko6ItVELvckeP1Iq6EThFLeV+X27/SXANpwjrgxs7dcx2
axUqAvSWEW+dtGdlaSGkeRrdvH4PpjtCW4GW7o8OSk+zm9IgjrLsB4U4BoPVkZXAOPBTg+xilzZD
ZMcWO4F15g7PrWmfJZJQYg87HGkg7dlnBdLAfYho/7GYXLEqVV09uU6Lw4A6b4ZUtcRWOhp+thES
cyi2/Xbc6iH2XeU1Q0JlmcS1dp6cWfwL1z3Sl38NRxvtfTjf3GW4bQXm7xo538kYgzss58TOiYb8
Ds8ehGYCO3+t6whJdsfOtkrd5K+hY791vinOUTVFj15WHGT16OXuLk2aENoag/KR3Z+p1/7RDNX2
JSp2puFnrx4qkgeyxDXWThQHZXyEbXYnhRTy2r91Yqt6CjAWOwgNJxBZH+TBHaC66slox1Xu4UyA
wPvGbFuW4Kzkj4DHPx6udarTirVZ1MZCdrk2yCJIUbGGoeesctGgm6Bn6b2H0vKa5YbKizLqt1Gc
Yahe4b2VsCzcZyAXDgY36M6Iu+4U1sjPqkGPHHaM6/aYxcMDpln+snTz5hmLNn8BN7J7VUOspDJM
4b7p/pwDLguUiZvNmKDTtpgQgrDAoi6M0V90SYCdt1qQhMG18UcXRI9GP+Xxb/xtWa7O+bOhIS/g
d8m9OpcKN8J9xU7uZRsZnUubMTPu/7TJnNw/j/OSOlz1Itcv7AEMV9FwLqCISgTmTD/fF2UIFVFq
4AWOgtZgWgJ15RfZPXpqcMMyPvgNUe0m9IvojVgIhhjKkNymXmrsVQMVlCzWnUe3Jos9q1f/iu0l
dz/saa1SF5OeKw+uhlBRy2JgPwS+extUrDcrPR3fiio4RF7anho1MbYOkbwFgc/gN5DTLEdMWCnb
t4Lk8ovTJeWqcrvpznDKcTcZenlj+Ki7JUqKJ0qMekYaNtrBqLXopGJRuQb0lbwYIkVRmM8EygXl
YDP8NiaOxs5wDM8QI3jSVEgQBnVv3DthgsH2iKecI76yZIZukOaGOEWSpmAPpTjM+Ukx8xVkA4ig
9zNTG4dFa6EeqY6Wfe5F+1aX3vDau+O4cXKTWOOMKGk1c6V2ivc0pgJDM7eIlmprRq9dEQNX4+ex
k0VvqhGmDMQDjuQt0rjJoz738goj3WUtkjayF8E7Ip9K+CO3RHdLPoGvooSMdAVJTXgSkmmOiOX/
AVthnrnCqFvcySo0b9ELx8ucXIGBpfEA4SJwvK1ZNjwZVMSt0bLqnlCeshfYFYivbVDex/w6gkWp
rNFMLsIFztGH0eiD7+2kdQsliMxndbq9LAyU5AcP6i8+hscvZatNuy7LseGZi56HF6GCaerh0sqf
JfLAvv3363T7n959tmEQINZB8GueqjufUJAaPk32aFfKE8JfuFz7hoGu+tTfqSJL9o2o/Q3k4OLJ
L1iWmHrm/CzBBQYtN/G17wiL92ZEaRpi8CZG6wujjDBdlIVhX7tnqvs+dQq/cX/pO09tzWySxm/1
ZTFF8KzyCTfpNE0PLRHfX8h27IeuSL62TW8uEfTMz+iz6LuCfccuKDR0y+BIY/RaBF+zMT4ELMrl
oB7HPaKg4DQmcBP6/CQorSx6Qlt9oc/Z+VDgjJAIkr/zE0S2/SmNyfS5bR4HysX5DzRuIHOfAm+z
hq5h8eoBTocBnvoJRkf4xjeBEzpPBqndVdKNSfmSWniWhVOyBSjWHFxVwESWp3VHOrKdD5eW3By9
pawUaUMmchrdZZBZIEnt6SRxLhIOI88+YWI+FYWwcGOdWtvcQZaKbsyux5aafNojhhMsOt2+O2hK
5RyxZMHJztbM5yjDinreBf3KSlxrC+unHJQpEYMcbNkxzHkf1CQBt2XoGs9OWrLUT+90vQx/dkKs
Xb3hLqmCYom4S/4Ldt83B/nwV09DtQYui/WAKBkk8CSyTy0OEzv4h+pNoibhyQIusDEntIO90PwS
+gTUUkA2R0J03gF8aLxRskk85XDieFeK8Re+b3Fr8gMBjwfeo8cPCZvydeTV74MIhEeXQWxbqz+D
RokUqHH0rtGduwzCS6w+ztumy5V8XRFPqm+TIgEAtO1NXCNx9QijL1MbfNMsVzsKI4n3Uxl7LHaJ
MjY+a9lmGIKdjEFWCLgsrGr0LjHILAKIAjDpuUytlVDBbyqKZr+W/e9mxrm3XTtsauIpO9eKnbm6
MuLiHJjJK/6Z/i3KGPVN0+gveTv4t7JKHmTRy9INgff4+KnebHR92WWiXufjQ9Ih4Sz1IMiAQJ2f
RSKuB1mXBH25S/IjTyi3Z9+mPubJDDhOfeuozRRUxwZPq7u5fdR7W3+WrWOnWsfaewzqobnRs8R4
SSZvQ5LOflQHJ7yvQ/GYziSwwmy8nYasH+KLurFWuiHaFGWd7wTx95W8azV3zHfe6HaXomzNbFSn
tXFrle1va96aDQD1N4RxbKooKrF2qsB/PvjFT2N0lGPjjc5JLnBDbRM5anW6rHl118bvy+z1fkVw
muVMgl+5UGOoAU0IulqMX9llBivY6uGxjMPs0Zrij/UTu74ht7LHub/VZd6bqR/TEYR/1sKxTbpw
bcpPFGXlDUt/dyWMXt3Zk8U/IAvR525b1PCSsHhW2mAt95lj3pU3GfHhpUj07nEcwnJbuka8kYlC
P8kMdBpN75jwlb3k8blUtXFWLnm6gGDAehmryVDUDWtjZ5/5nXJy+5btZdxWr1abnIM51tnH5d7G
W+1NJEjso7Ib3VV+5N/g6tRso8AzH9I8xVMPrMrPVt+YSfM7h+vwlhcPBIPxJ/1zglr3p5qPTUjs
5GhJf+iTV63zhtPyF5lyAPsy54gQbJNJhbwhZaRHGMzL1h6aZFWM311nkY/s1X3+nUuoBO1tijf1
sUOBcZ06jfPWZTUCjFjBZwUys56G1mTKIgkgoI1GGjI+z1nbP8kedRaxYY3S57bEmRD9lehGS7vq
oZuDb7KHg+5AafXjqeSZtmqHrrmr54NQIdOoYaatXC1E2T6xYyod28D61omfsyG6NfS0OsuXT0GJ
AeVZ/ozntmupNYIPpT/jsCzv/8PLx1Odf37/z3AbMj8aiTrNcz6piBiWgg6hOoxPk7evFU10N1EG
JsnzzH6FKqh9kMQIeRZ0PhsgE47TKm58BSxZ72+63LcAuwt4+MQmDhU2hGTP1afESbC/5VG1RdU3
3th+TlR4BhNLkHE8Bc1dW5SLvIKwFqlTc7B5sn5BCedL7ib6nSypAR63efyURERtNDv39zy3sX3N
HesNxvVPB6Dcfek1ym0y9cMig2F2O3oKvnzJcB+2fQP5r/tpYYf4VhNZA7vQjy8xvnLLqE7PyRiI
2yKGhR65bnFbe46/izXR3NTsTrG2V5B6qfrHQVenYxp1X7VJ7x/HKteXcdvjiOKRVSh51/307Abl
bNBGiRYru8pvv484iD5kZoZ1gBkghKR59TeNuz3XS+fFHE0M6U0739pV2d2HdnlKgfK+pRmeYDPA
UG1h0I2iCM9OXN0LJYxvhiGyD34OF0UeeH2CUMS/iHUmPKGZV9X/FjrvWzI0UeW9hsg1rltDrQ/I
/7d3pMR4lXbRuEY9vtrUiW/e1Tyd0C+q3I0rQBQsYG3jptMlzoPr48MDDO6bBmAGT6HZCtgpSzY8
46ZQ3ZfQyvvvrhsVi0rUzTqeunhrI8q35AkgXjwbrdvaDPsfAXT4OqhEuOiMpz43vd9Wr9yzKd61
ZOdXowNjYUz0Zdtq+FFlobtFb907FDgQ7mxX2WPela811KOntOkXKuhqTLXw3ezBxW0Kv2MHnrd3
egl+rwF0+L1LxNkl2fqLlBMxG8db4mnpbmCDtHskOIFyw/ajw1+0wHycemgL6XEIwvheHqoK9zsl
AcI3VyWKUuPAiux2iXrxSTiz6rcoXwe3PFd2Xj4BvH3Sai+9Q71JfS4U7UsRaM6tHpfNabTqM0QA
IP042LKF+xWrXX5Uo+ABL/PxJnCyyISIXZhHhQC0t55CO3sTNlHjslPrjSwqo33nlmwPbb0Xt53d
DotAyfM3U4mjVa124UH3uhMwTRf8M+xlyaAJPc6q0PiZlGGwRfftvV42JgQxCdfMXWTZC5uvioNJ
be+Pz2RG8rsqjZ9ZnTS3I2rzS5ZP2h7f6/6L6vKkBhqebQmS/OS9K+4ztzdOw+DsrNQMMVKxawJ6
JhD0uVGdvVb6wXH25ZR8J8dID4FCwo0XJSDtZDnSnQEJKTzrsezs1yWR5S8sY7o10Htea3PRNmz8
jDytg9EzlZvIK8elaBsFsSPbyA+XU8fE2NlnxeUuxVybBLygXF1ZhuIWoxhvnzfjuRpj687N2i27
z7XpGT8LobHCi9vvwrT689Rm5eyfWW/q6G2quQ9jdjpjFze/hfmIl4Z4bpLQO1b+BHcYs93VkHSQ
SGIe6ZHS+TtVRNmi5HY+Z0pXnvP5zDG1c8ZD/yCrZGNfNNlWYG6xlEXATdmtotXf0Sw7FLPIf52o
/Y1o7Hopi04UTETekm+xkttPUTeKhwynz3QulQWMzSjosXVRB+U4zQfQZO9naWL02z60v12rrt2u
fT0YxaQ2uPqfkY7doOue/sbRyd0PVRPfuJ3vQQkdsl1kasFJRFGzDWsjuSWViCV4aVR3k1s72IQg
7SFEcPZ4M++KrMgOuTu1+5Dbf9dFhXs0itHf6KM63Q1Vi1Eh4I8HPFXxIjOF+lSm93hXgjpwpwyf
pzje9WZd38SB196htYlFp5fWb7qfn9SKOz1JwRZoefM1rjtjCVIvOxukXXcAqdRdX3bJssJpeq0R
Rb3RbGYTljK/MtCydR1D+4YS4FpXa/uXW2aPGmuIZUNQ8SwMZY24SPnbhFQW8ix8C3o+oQiT4mzl
6OvWY3vrcittE90V28ECK6M6LrEFO9RfVKv5rttZ/Du3T6A0CeRyM59tcs9vTogNZdVrzQNyL5iW
4I94dIf64MXkBP1Aac4wjLpl3pAJqIphiVFs+kvF8mfh5axJbNzkNtALi8M0GdYJLXdtFXpCezVx
ciIG4pKo9DQe2ZtGRe03Cq0JFxi12hOmdICLi19wK3hQkrVnR9zY91nTxQcjwl/PzfrxNvPm7Ytl
fY+1MoCW0Y47LWy7rR2wREKg674DpfvDAyaHe3M2PowZOrxpigNTnffdC+EJEiT0iOaFs1sV2b0u
sOLuhmanOkF640y49GgTxgv8L5PtqLb2nWeiyxuJWa1oQJ1v1COMHEvg+EPk+U+WaTZnB/H7BGaq
MLA0rAZSFEObnqKp0rdkkNu1BHdhoVysbBFVNxL61cUzOAMZOjSNgH41HcLUjmU+qWqfo/ZWEDJt
rYNV9+nSMHtx03VasJ5cLX+DiPGLrMtwrjyoHYUR/ozmZ66VeIuyV0pck4nDIiFv3/RRP26HPskf
Al14xCu75oftYfEdddovhZRFpUbOc6WaE4ZfyZs71iWmt4Z3zuYDBHux0GN+qLjd6gomTvhXTbVT
rkO/9s6yo+fZ+O/Epre41iHsBb/F4sEyzyK7pdZgn93L3JfJUlvbBqAaejG9YFUUrt2izFFaJAAI
Z5D1c2+kRy/2vjqJ4Z0ig/112DxOhhEt9Uk/To0Hy732947nYmsBQWU5jSGyBG077Ly00W/yPh3v
yvkQ7fIxyzdsjqNdyU5hhfCl/mJjw2rUw/Cb/NwEUpmFCrvtWkkzfMG8Yi2IffO4TINpr+BeEJqK
dT/wHNmpoxKv0srWnu04cHZ+ouDmhg0Q8av0FcxMuprchgWXWo7HyQc9khmWs4ltY0APKMEkVh2d
Y1F1XY+SUvdoFU62k3XXg9a4f3VpXJ24Gm5cEHCakzk2zYvbiGaRO2b0pa+LYtVnlnFOvJAtKlgI
8Nzb2JigCEBIAN+TBjuhV2IxRe1J1AZbQCJUjxl5pkWFb8yNrNMyw170Ey5gMLjOmKA7v8hFrbJp
2fqB+xAYrJIjXf2mKsqIQmMx7U2FhSDuhzzdxzk0USmChWDyiuZ7+ibUEMA6cKAZuOwSAA/3oNJ7
5P4Me5kMbr22wdBbYURCMsiio1oO+U005dwPpaqsKmfCGzb0/IfREQ+BHZzgRgeY7MUKAZak22K6
WNwTT4OSrOA3o2gttHGbVROU2vrZLsb4NBDXIBTS1s9JWbi3XmI+8fvBVWaEzQMd/C+GuDOrxVyp
YBW7uFXVkwCWBHHZECMBetuWP2TBDkN1XTgimR1cpnOCNNbC0NoBZoIxnS91qH1s9dQFezF3kQ3s
FtBIUdCAoaYUuNGpVs4CeJYLHDynOnZd+n6WGmWyLnryrsi3NrPvI30upzyJ+F2lar9JeROeastL
FxhZY5Snef5JHvgZeDcdTCucVaeTVdu8ALL4HmfnhNufx6J0DNKmAXEUvpkba7YMknWtW+z1BLXz
InZ1BKZgdnWpTRZ+QPtQxdS+qND9Nn3jrI6jtTRwSr0P+dTb0RnTncLWstKDCTbaOIcQ7kCwrnpL
NXlNg9z0Sh0uTmy+9ZD6TmH/czQKEq0dar6eS+C2jBJn3/gNa7H5DOH0Jr9UyrI8tM4tWd5x03dR
uyZsSoqihAkplPTNT8Lkq6VIRRSl/cLzXlu2sR88gkWJ1mZc+3e2yo8iSr6xuSIB32G4rHcWr5a5
KA+4fIKqtTyiA/DaaNIHx97n+KqJVD8bzUNkNhAbVRvpFZ8vGEmEkKJXpze+rQv4GxqGjOVEPMBM
rBSfX8W4l4cqhBLIaqvbaIH6Xle3HTK7g17dDGltXvoJTbsloWcfse7yNiXWlNgXaeYeF+Jp4flj
8aSFdvMgGrFQh6x4Mp1+7SWqcj8v1P2u0V4MEKtHAgT+pWiVWYY3hYg3mV7G+NP0g7Iui1DZIsGU
kostfrh+XBziXIg991rEjtkc7i2UNJajl05by/PdQ1IrX8IY9WsBQ9Ls6uYJO+f6qQCNVBqIn5eB
Uj95hsBjYBw7nrAUXfLAW60nNOO3/i0m4+IEdcu/zWP7pzZN8UuQxfVNpOI1XnlB8mLDllmbool2
shVGBNKNoVmCXqHVV6wVERflUXVN9YH3BzAWqgenh7cYIpNqs9E8OMoEYLC3jJ1lNJgI+KoNYypp
EGwCPQYP3H7OCCXsQOKrK+L6tGI7vi0LXu9K4liEWELkG4GJruVY3euDbamV3foytgN0xtueON/c
mRVesykmkPGyNemJ/ZnjVF2KwLR4YeGKspGdc5GS3xxMxDvn66pBkq9rjNa3l7HD4K8cEtpb2dno
W31Vh65/aU3tpkPfIqt2l7GRIPHWkxKSf0IyhcqSDGuydTxzZzlef9cHo7PBN7Y8uskB9En0pDTL
XlPFk6I5/VNWD19gUXmnwsyHXdVD3lSMQdx1LRJ0Ue/BHVIi+1LXat8wUi1vL1U9YgW3JslmXy31
aB2zYwZoHu5xphF3co68xueA/XO0dfNhmTm5YIkXOZhVxekhCCB+w3r7kROc+laWob4A5WHdZb4V
76LB3bftlJ07K3nu1CR4gY+MzrWp9csYofGXOsFunFj7uJGtgAewza1Sby9bC7N+zJqiPweRa3zp
vjVVFuz0EJX1Ulg1iiF2jfNZVW+bmCQnTnDIIHkllmLr2HL+OsX4dtybuPzoyw8dPpyamVZukpHw
QWA9+JAwv9j8eY+eCYx38IIvBr+2ez8t9rKkWMK8i3EYlaV4ylHAxLROlmr+aOjbUUW6FcfCqUY7
yB3I0clZ43ZCpR5kyiq2FeNu9NX3g6ncOIoI7q7VLPjLfeoHz7LTtR5rGm0djmSKPzUUQawuKh+2
wLWz7EI8gr0OOmbiz+X8ng2jVWvaM3z4TSTa8c2dbH81tYCaRy1XT6pOuAvs9MpF6wX+ex0uo1kc
RB6qWQlEnuEJ6HJ757zDHVRAZJ325ywtMnzbegglnxpkZ9kqOiX40ArZJyCFLRqiEsReL7M2jbtI
G1wC4w5SMQGWccpx+o7eD9iR5Pt0Psiza8O137XhU7//ost1+glAfII/Nxe+jpPFa5/rlf6LLp+m
uo7920/5t1e7foJrl0/TN7hDv3/8v73SdZprl0/TXLv8b9/H307z768kh8nvQ+vHatOF0YOsun6M
a/FvL/G3Xa4Nn77y/32q65/xaap/9Uk/dflXV/tU9//xk/7tVP/+kyLvULM6NIolAiEs7aL5NpSH
f1P+0EQqilF56r6PupQ7Ez9jOculfBnwYdi/vIKslFN9HCVr/2X/61WvfVTyztP62vJxpv/r9dnM
sPUWZszq/HrFy6yX61yv+7H2/3rdyxU//iXy6i0cCKsS/eZ61eun+lR3LX7+oH87RDZ8+OjXKWRL
Ov/LP9XJhv+i7r/o8r9PBaa+w8oKx1AzHpvbbgiddQ0ifimLYT9LBph5A3KHVjBaGANXrr9S3KbQ
t2lTlVCmPFaUc7PsOIwBmDjAK3gwtfVeL9rBXMnmoF+bZuqdwPzCoJNV/eSlh8pjFVjqpb7VR8zx
TJJKS3h/S9IMQC8JTh8sAq4HMWD5uBBuQj7cL5H0lKfWMCXKUp7Kg+68D7xWXUbP43zfiFE5btJv
ftQoNyaSz8s8y5ItOSniUWpWPIDK3JlV3t4itpQ/KERfjpbXnmWb7FVx5+INXw8raOH5g+ymY5y0
CAm27GUXfG5ZIuUsTZlVdkjLAgyXGQMWnC8iG/7Lq2PvfHYs3SeI+i+u7I0oL+n+9yA3iMDNfiUT
SKxxYaP9cZJlOOwhHg7ee/O1wfzTxTYVuhQDXQrxPkyOlQfZz/szi1Ul4aYwIe9qJYwWo47JAshT
eSBKiEjptfyhU+K6J9CX4/bDGJCnf3X/UItVSeouB0MVyPQh4W4mpn3baxEGsfNZ2qSLvsfI+VM9
C6JoxfqU39CnAUMbHvskQK3hrzlkD3ko2d6iAmX322udPAtTp99Bg/z1qV5OUjbuoS4ney8bZZWT
ik2mjrMnmrDATJIntOaDUWMeadfepV42ynp5dj0Ar7MPsjhJATx56pJM8ev4fawc1piRv4qMusVW
Oxs2QABw9o0n3Vugr9ecF5VGkARXWIVfLRBqwnb2sIm9oj2LQG3PtVY6e6d3n2TVtR75rScc1Vz2
GnSVhww48sY2g345ziNl3eUacqZrpbyO6wTj5TqyQS2nVwzRGoyJoenKM3Sg7t/5up+ou4jweeXi
0nY5l5xdyd5FFha0Q7vy0OUMyeHu1dYwUnTNq6zZK5Vic+4rav0P561m1OpSdvfbuh8OrYaPStD0
mEPHxjt3OlE6zyW6ATv6ejDKBrFOovmy6kOXz8xr2R7ELnTsD10NxRdyuCRiI1+wiHC1+Er0rgRk
DFG6SV37EM6gCHcq1K9ZgTrQbKRw7RHamoZosMiW+s0n0E+SAT7fyEpnCosj/FeLAMiq+IMNQtPo
gBc6maM5Asid8hCRRUW4Elk8eUCQPdvZadtfRPNKqSc992vJhl36AbUQa1RPGqTjyuZ+VijYRG0d
r0Kk3nE+cJIcOEgWr4Tv1felGOt7WafNdR2k7nDZEKPdyLJs/jTPoMZ3TecHN73diGMP9/noidmF
TJZjVOgPrn5bdMWQry4NBJ/AAwxO9z002ojEvd6jvxyUq+sMXR6/z/WpLpzn8/XbT9W2GilbRR/u
u/nVIF8XH94rl7cNbKJpSQxB+/CGkT3/zRvp8pIRfqQuA0BPSxh+6OMqZEyzNHrBq6jY5mWdkF7h
kP45G4HbN8hB/9Uim3uRXEZ8qpdFdtD9FuT/ayM6F0d4k/2u4kFizsxIOV0Pud+8F82gXXTARI6y
UdZfxvawcZbBVE/r6zCi6v6qLytteVG7NSEcQoMSiAGaRhQBAtaqteI0b8aISc++zR1xzOOcjWnU
VDfxlFY3iZG66oOwiB2oOBovZZ967phIqsI4+153ZN2IQ97KKjfUiyWLUYE8SKOp2dLDJwwZVWfa
8ZrT7iCz6nfyLMOXUJ+i7nSt1y0QcpluoV1EV08FVLvQhtLaOnxsKH5UXg+E9fhLQH2vIsWbMwNz
c2R6SFX+uZqsa+ZLDoVCSoarXT9AWGO61zfm5Wof6vO0Ah1jLmGw6jdTGlVofGC74nUZQpWKb//U
Ma8Ju0x8d7EUXdaQ+s/+n76R4Uyf+grnteYyaYWecqCRAugaxNFSryGclAc7A70mcWmu7IiIJEiH
97oCYlUxVBiszCMug+U8IpyDelWIEe7cUqNjpq3kjPYQ7mSXz0PmuaHWRqi+M0K2Fla1SnXHGew7
MOv52m0QGuZfZ/+0Q3giWlJ9C+0YXQ+rSe+qOmn2gx6aGwuey5PsK+Va/rGv2k8WaRqgD4qOq7Gj
8UqSnIEG1wPIMAnFGUasGuiqyVbJNpCtjgvQQbbKsUVHHvLdxcpnnqVJnnxRzy4HxOuJwFfgp65F
2VohQXJpzQo8lGoTQFOjofLrzV5naXOHUAkMnvns2nCtC+dWEBza1o5hK8h+8iBQY740wN34OZHh
m4QgiXodIC/xaSZ5iRG1ExShmVh2vl47nT8U6KvmVAFrMhyzXNsjcLzIHuI3eFCYH6lvAV/A/6Pt
y5bj1pVlv4gRJMDxtdnzIKnVsiX7heFpcZ7BAfz6myhqibLss/e5Efe+MIiqAtiWu0miKisTxcIY
VMNDZ3ypLQMgq0reZDmgP09LM1TCQyhuFbqD4qceXMJs0h+NGF9YNZ1WLUTRHEbke/93qwYjAzeG
pkHNCi+PB2twrZ0R9OjMBj5rBf6w/hyzOHyOqukQ1sj2CzeZnsq69EdFjIb+ufKOQdt4FaooNC3i
3dmGxgx5PWjS4p+CJclLS6IrbziTNzb1d0sWskChGGu4ovyJkkKGCoNXAkHvdI86CMcPnRvZW2gd
2Z+1Kb6j5/ASkQH4eahix9pGrQXSZRPsVMOqmax6R+/JUxLzk+kU/od3ZTRV4g180nV+spJX76uN
PHHbvPPIEY+f1fyqjoLPnpftLVVcCzyDoGFmtkehD9pw9zZEUTS80GEqnAOao6uLrXnAqo1QoGkN
N36kgweAR5UCi0cjcFuwS22KE+9NCMDkMh93eTf0uMliwoTf/6OTZ8JX8ku7ElR0EIkR+rESnXOh
EMmC4c52p90ygUFUfY87KLrqaUKgl5YvQJ8+x8zXndL7qiyjeREOesf7SKLwSZ/CAQx/D4Jpa0Wx
dABqOlsD2zRsTbX8pLkQr4Mqwk3L1noCJZSya4ebDBvmx4MV7ck2AnF7Birqp6f4XslUlyaognL9
4ijTAHT6FlqNeItUwwqbvkduvZCPws0EfaRejpYdoQfmUebBF3CHDCcvDIeTDEag0OmUDri9axp0
Ld4CPkbVbx6KoWFQirBe0RhUZ/GGWVM/r7nE5GUiA3+ZTetajXz9HPMSNK5y50kfmnD3IcRudTxR
Q+9TZDVQUuk88+j2Wgzs4KTjlA7LmPwUSW4HVFmvkTS2l8jZRaEoSEjfCMEzQkG0Bp0tl4Q2gcb9
v16NIrFHjcA6CGSiztrx3gHB4DoZjXRDw96LYOv5eA+VQmc1gINi+8ERDBnku5Ps8NFejseoyo1T
UzSZDTkVLDK6Nyar4S5koQA4KXe2HnaWV5DaN6ugmYYDDemQdi7kb/vkTKM6SYxrZ43rAgJC96Ua
eWYYXtGYuUypwcJx6TprH0hIZPteJ8Ay4OXfDLR/xz44Xib8RBjI/mi6uvBoRsO2jXPglOoGyopi
uDaOHt3QCABcZXCjA09sAQSRFRwzZXNbAFWnCZKZ5EW1vrsvQnasTe91AusBYbCgI0cmtKLlG2fq
QRurpgN7W5z70vlniUdrIOBdNsTNVEDd19IP+0juaTiJqgMYzY59Gmpuxh+L6nOeZq9Xq1y3RvrS
dg48EylQNyVH0sZVKn3gEk3wL0vCNSjWoc+nbHFpAUS8jM0DR6McuPoREKgAiqIhHXhsJ8DRlOH6
g2MZQrvF3EaWDYzgZ2640MmRPIRUiotiE0QtfQvAx7UY2mmLKjyo6904uuqxu0pklf/hpbkmJHko
NuNueKP5aO7/OJ8iIpDTzhHLFd6uT85lDYCCweULELoHqv+tFYHDK20gGLmy0bxzcTWxQWdGCCIB
a/jRiCQ8JgpjvaLozo4dX0Z8fKCDAGvqpQraDWuEfChsNHnkSQDla/UvBMU0JBms5jyPXJTRWs0a
Vyn9Od689Onyv3gzpMTeze3U3EEtXOiptUetOkSHU4bWm7RqjoALglsKANjHMfKzWBX8laXUE+9o
j8U/5JqDmqDbZLUbb5Y54VBmK9mHr+uQA2TG/x/XWa49/vfP0/WT7nMLDGV1ZvFz2bJdnzDrIAKO
962s7/lZ1lgGr14ZP2c2T44jWoChCsjPZBrIO8dQeI2mnI0hPPSSqCkUSWvTUBuhHrGuQxA+ibSW
GzKSe74ihY9oQtqg+apZxW6cvt6lKwmcz6oyudxDE2MD9bvY9JHUMI9xnVuAbuOeL0I88iAxgbFH
93fyI5cj3U1VC7F/fa8JxviALJ92hx9IeO92mbsdSwG5sDebrhzQv0NnTsNmewHmHXM+zcvppWdW
daD5NIsmGPj6rPFNAS2Kmk+Ooc/ds82ktk3yEf0cQ3UGVqI+T4ZVnf82JAeFSLBa282E1tr/Hksr
ZXH4zbHBiNbYt0rjmk9nJkAr81mhbFWmQfzvzfuf4yAHqgEVjGSmm20+cGPRkAHGqxUxALNvnFlk
b6I+fMejlQFakAUctG15eDGcsHpGr/HKNHNgnEeTA8Cc3LgyB3mXHiX20j4NrRqt9+BI0gBgnspn
ZiAJjywQCEdVMN7o5zUmvNM8JE50C9Gs9IxDip+tifcYKFzYOfTedmXlPLaBDe3UZYjmkEMfgtBk
p7Xe7A1BVnZNbNM6k9zvBJoUS/LuRArAgdL4bWMNLNh1zNYOSQCPiZ2eJ/d1As2ig8uzeSqNaP5o
pcnGAZRmXbl1hlxnJ3elEfNrhUarTVchT2ZaFiT1lC3QTOFXpd3OIeSQWGAFZrbiWDH5qwst44jU
ML+C1PSoJ5F+MTrhxn75LNErdhXKJTuhXQx73AvueLGPW6g8phr7Z4400awFdLpZ+nTN5cNkIbi+
E8BiKmDYT2TPhCf8GhIfu3mp5cOQmz5g4mTzB1mWK58NL3UORcJCECZgY8fVftKNtX4PqD/6tjRs
6VeL0ZATcLe0X6RwYL4RCdL6OWZZYnEstmUZqP0kqwm/Uw0aGJ+RQntGQ6X2JEpp7crOrPYib7In
MPl9ZwA+/vg9YIwheNGESMsQFZDU0SfDQeRFZIB6ZPO1Xefvh6YaUjB5KXgZkvfD3NIGPF0AY+0P
ncUveQo80Bi4L8C3GsExNECXjiYesHw1lSaRpknMC3K7/ELR7SjWacOHUyn+yUrLPEageDqhkxT/
VbUGnUp0hpYQkVdWl6OohJQQeaUKoTM6NC2apGbPx7EdC360+x+QNLPRF63iaDkaI4nUoRUaYvMy
BF17mPY52qBx4JMRafuxRsJ+wnPE7y2oyf+TZWZ+Ahq4QuozzvNTC0SUnzqB4dOk1s28Tdx1Md6t
CkczL5DqRdf6INEBqJTY1RCsUfLeiwKI2EL2avZaet9cJ0gDXNCA94xdZ/nS5cm0Mso4eO46wJGM
vpTPQR1bK0+0xXPgQHawLEMPKgqtttIs9Ox2HB1NKBt4RwNazHOftpkkwTw0iOoBNDTvhouX+ur+
t3OzLIx9Z8CWXKjuT94BHsOb2MC7gudcbMV2gvIZUOwSNcPTENYbso2AXE7r2a2m5H1pbBq1gomG
ro1nsGbjNlq1B32Ku0nRtvuFpcnnFi0GV72v2f2Q19mK7EXem+tcB4zcU6BetD/j1cx4CaZaHPEH
aKFUkqdf0N3WrtrQC+6ABZweK01cyR6yvN5mgWkhMYaLxK3YdibgRAI8m8/xVx4l489hCiFXgNva
ta/EtIf6Sb3XzTx8xHYQGHq7sH/GX5kA/wlFgt5MXu0EtDCvb9bgm0TnEzQd16CwyNADlSFr1Kge
PjKi1SDbSOlkF6DxnPui1jRfCy08zd7OwgKpUrLFb2eLdz5LxvLSFSDHikP7GuHt9YDvIr+jA5rY
zTsrCaDaCOXA1QcHDWUSXKsqdw8Uu0SA5x2ZMAuY0z4LH0HuV9yMJks2gQ7Yf9micSzRqsq3eif7
IcbEn0w5fg2hLraZmvR9RKtKJP8xgniisiT28ziCmmiooeGjANXmDuw2OX5Fmh7dB2rD0Uaes7Yg
Je/PkuERbU4ctQ0hfxCiv0GLrZMHztBu7SkHeb3MxY8may5Sqxo0hag9zbtpam3UgMdT21yEktpl
PRK+vPaqRwlg4mFwNbYdp0r7jAzWHMHR9LPKJYiH7AQtUQXqw4biW4cI9DeUno0TmHXFI3gU5R24
z/e8wMf29VKWW0uyYU2xdOB69g0UdsaJRnUXT+ip7Pfgc28fsLn0+6lBWTKAmBsJ5YoWebiSIzsy
tUJ+clixphZo0KNiOww5lTV1ObvMMVaubesXNCj6WWT02i0OpNyAdb+00SkDWlw6RLauHzVLHYA1
z3EXwSmwtSZDS0H3Pce9EZUC5aFw1dP+P50WIUQgG7TDou+1luM1VvdrkH1ZqOFkFrb1aFwofk2B
KLaLpOcE3C3U/WpoBUpnT/aPqp8UUiR8PGUyMlcTWDjWFEiOZSk6C9N2l7wt9SEsde81z8jbeAfK
FZasRW6thbCLB6vKsNE002TXMJGtWxZjp6lnaJzvdOiMms33ocq9Lev1CVIEDhSolWw12YTXT/6o
je11Fq5WcX+z6WouOvzQmrrMoylZ0w5+J0djTYXHhSB6Llu+q2NGUC/aBsPwiaqWs3vmjv7zfC5v
mhySdDPndFd29rYvu09uvAb55cpiY3YZZN9Hm1RDq6dT/DFMVZdxMSBDl/ViR6O3UKHuY3Qze7PT
ijQiO0W8xZPdjFh7/xZPl6RQ76tdg4CpUqzVdCirwN60fTOtFhudKf7MCys90NhSjOWClxD9+q/z
hDugKYgih7QOL+OQOpuyTt/HLCsKEK/tUI36CeUD+1jX1t3896AhWK/QFo0/wPIvQpVtDiOTWzi4
n79NnYfk+WBDxvdbEDb1ymCDvmkF7mzELlC1/CcA9f19CGgxMKzGijgI2rDOz6YJnlCKoklO2IN9
QVGZ/zlJtOnltVRixAaUvs0C7W5VKqEhBXnmVVrZ44XGIeRxtr1EKZFsmop5H4iu6w3uVs48m9zI
CRuoLCL/Buw1B/FQ8stE5e2gFZI/0GESvbN2hjbcLLYG7XUoIerhKi90E9tiSLUPSjiMDshWg2+1
Qc67GAMwOCrhsMhOOcSov1LAO3PXG1vQ2eY+2ZY1kJMD7ql1nHkNctiF4V1YiFdNdanu7XpAAWXb
aTKHjw68c/xA6bU/LIvXHn4Gldnhy+exPRiUQAmjRFtBathcOSvRZ+2Y920BgVdoSzZXFUAmCqBD
4rw3UaiaCLCyNU/8fa1l+d/XkqV48eLEOLosWjm29SoxmRglFO+NoHvVtRElSJHY5JmHTkna9H3u
PfR5pHJU0JIZQuirBjqi5zESV6jFF8ZrtIN2nIcSW5mP0cv1aIau1iebNEfvYcT6NOoq4znOo+cx
jZ3rOOB1r055dKAhte54k3NCF1p7oR6ePPHCa2KcaEBBEZjp0ctoPsWmeG30QXSwS3ugphoLzWB+
B+m8tdHil0MzaC46kF8vtSylLuUgiQvZbXwYQ5TRNWjQ56fW0NF5dR5wmdxTlS09KLahHgFkAZz+
Q5T3d82UyROZ6FCB1WkHUWwGMkeEIfMI4bAEcbrVyVOqOfWxHs3EgZIwZLf3tJVI6RFHp3QAh2Ow
FoZhrGibQjbaltDZYltmfLDRAiaqfivdLbtNhAZQQIbAF/aONAzNos6h0TMoMSg6MbS7vhKGlbLZ
WBYDRWYPccGthv7JbaMKpFNa5Vu0GaTbWlVTF68M2Y/RAIIGJb3YN6FDsfkAk6cheSuUHGfvApMn
OD2qtNE894NjXkp50wnfZGgbIruFLiJoGn2eKjB1BQYY/d3esD4HHfsKQabinpydYCuQ5LGnOm+8
R8miHZmjHEJ8fEAf7shi+/NY6u2h0Kt0TV4rbLVN6CWoo6kLBNA+ni8wLzk6Hy6AYuK7C8Ru625B
ZQrUK9pcxNmKUh9DpF1omFsA9EmD+VnaH0Hg6Z67QMbr1orj7zUaOSYG/lMIwZnbgZU2SC3K9NOo
NVcKAIDSAdlFyO+XmZAHjL7XBjbBXmC+ZFNubSHugq+VBdb6bMzBDxPja9crsMtyIFsB4RXQ2xa7
xe7FzbCtAZREngviYB+m0lAjMKWaiz5d6EW9LSwfkxhfJqsLm2rVKX0KOthlh0QVnTYJIFhCHRY3
2eQURutpQCKIHB+XmNepGhSKkYVec9bY5+UwdH177CtAl97sIdBIZz6CaG/97ylaDvupfRdTinjc
pcL73odjeQeuZHZptC0NQA0doQUDr+Ozvc53ZCcLnQk1Z0hbdsG7zWIOISgJTjsUWX9b9N16i/23
RUMIYvVFG7uOz9A5pfYUtAGxAtfejWP6dd6iUOFEHT7sP9Ao/ALRL+BplRP4MraNkxHZ4t9jHbVa
HcVf5x0Qeef9TF8PawCc3FPC8xopnaK5tRka+HRtQjNKXjvgEa6dJ2mjMx2ENf9Aws79ZOD+iRye
EZynpGlOjAMICf0ifsPffFhFmtB/auKedL7UHKtmr3MCQwvObRhDmjst5cYYpC/zErtiZLS/Ctyf
Vz1IXO6btgedhx5i9xXl09fWAfcD+CKln7XgcnQGWa5RUUnuAT0eD7YrtR1z2vLqGl6NnQ/6sLgH
umVFHibj4WHsW/byYZIhGg1sq2Z5FQ14D1zJnIM5eDKH6gReINEf1Djb1Cr457QZ7zLpZj9SnqKT
Em9vj+DXbNBjiohI0/nnZujvKH/2t4i3Nf7HCDSxuX6BLuC126WfwEuRPxDQodvoqG59tmTboAEs
eiJARRnp9nEEx9YMc8grDqgn1DC2fAR7VQe+3V3Fi94vSxNq2woJkRTxvCjNF2taVAItSYsShgKN
nc68aGfIbpNAtATQYrym6M7wEOp1cYa2AXYgECebhyRST7yxBkzInYBhRb3ukF2ZmkQvzrTE2zpk
gqCn7ySagT8z6PttgB7ReAWSj/A82Sy9b5WQXhdFxY8uAmJKeN5XOenBOsNGa46whN6vIoB0PCDt
tnaboIHqLZ8KOoD2vqwyAw7IyEnKny5GCzzYkLnUsHWh2Sja1CsGzgf1QA7tdTlOSK/JPL/PK3CJ
kq55VycjAFV/Ohpbw15COUJk1OYZae/hW6wcYVKZZ8bBQ3wZkarKy1Zvb6/5nYE7+XZEgZr07tZB
L/VvIn2GUig4iPpI92NPTncG8E1nNLCDIuw1oOjjTZNpwPNpibuTottaunBOtgwsZ410SbotQKQI
lBE05skda8w5xfj3gH4IepUZWu8OGUMTO/3LALPecKD/n7sRTB+LHdw4GzNLo+e/xNvKzmKvBLKx
BRdZCXqPLG3wK1U5SRrrbtisUDa2IGiH3IVXGePKtHMBydiaP7eovDQCSUgkB+6ipqtWxLIp3RSU
Vhr4Dmlo2uZ/nlQbJsB5hbwgSVWC/lYdNPBUAl4I/Qwx/WtTjgQyZVCEGQB70u2NBLtxZbj1OWml
vEbqUIzWpq1KsLurER0A+DfjFi+dyuLlnX7foVZMI1A6go8DyD5IIoenxZSMTX4aev0Lmehgd155
cHUm5plt3ESHorF+QaKnO4H7EzJG3Zj2EActOx9E6BZqTEOFfLsykoci6WwOp7EZ5r+KTNeBl0nH
M7ZMxqae+mFFWEtjQPcN3svhoTHF0BkdwJIG3oL0vJhB35t0q6rrXic0LSS260m/T5kDKSNNeA7u
yRrDX65rgo2sQ3edpFw+tX2EPKrlXZkOLFc0VmAPtQ3tRM5p0HU0VEJonbwu6J/2EK0OfPK6eNRc
bOl8Q2exfLLABX2DHEDZNE3nl412Xw/gFqPI0kJ3di0L/UDrsAY/ndYa5Ia8rO2Go4F+V7Bh4hMB
x5E8JKw60rIUASQkCPu0+pFGcQEiSmw56zOthpxVBxL7WoJGy4beqAk9PMvosQ2bIvYpQDMrCh4x
aKKgRLof8EU+cNDoXtCVjVtzE1ZPNcgxVvoAZbYSf7QACZ8QckHtWg+Tcd+FBQAXKqeK7bThx3FU
gxUPw5yVEV8BzZBe8FACX0tlotlGM511IhLDz4L8t8DIgQhAUOdbvaihAmyh+qapElwwWSPg3oPv
9aO4IxM57RYENrpnDluKIIfdgciJ5pNtWcSwOmB08+6O7HqrDZCkgWYW+vWNc9PVxb6KgmswaSao
v4jSKswZiKwMcKROQfIjx7Mc5CrKE7UeTqEFk25taAevyAjuZoTT6RwK6spi03UoS0Geeu15z1Ep
5P2SApCaibaAINb2lDggR9yaI4Sw22aNGyx/IEfGWtS8S+MZBBnZ0SnLAjc+j+3MvPPuKgFdg9yK
IagQTJOvN07yLAa3XDlTHnyr3fpuGJCQX43T1wobPvxVS4EOkr7+lZr5Z2tIi6+dhv9a9C/LT9gP
5OuoyNpr15dICJiWcXGjcdrL0OmOte4NUOVlf1y5HM33V7bUlbWouqtkiTxLmX1F0f79lfsu/ZxU
ue4nhdlD+rvYgsQMbNyTqe3MUmrf+IDvudel7AY6EHcDin/vjJ7//og6OkQFh0R/SEFo5jttXb1Y
bfesQNuY/w+ojVDpnNJvmqHpz2HvpGuGH/1DmAXaDv3byTFOk/YyimTaWN5UPjlRAMLoyDS+Q0jj
9WMY+BhaEIbfO44k4IePISfvj48Rm27528do8GJz4XhP9rsRv+d6gHwFihD5E6hgyysXuK2okenp
OADLVziyuCMT3rbatdfybkdDmh5NwCrRUPBxno6+bqf11VQ0BqDHHKTIzmTG655H1i0ojfyKrRaA
CcK6QU/AuvWhSsJABOlEtiYMFepXcV2B5PgGhFF+tYPX6ZAEQz0xtpBNMDv93Anz9dCqsxTwd1vr
gS5VIzvuJ+RWMo7EqfKAnAeqPYZ+0MFSuSbBBtNAdgElkOkMNlho6uk/yAx1UUjFqCjSqaGoYpLy
XNX6Fe8tgR9XFfgw5WA2514xqNCBib7H+zHIoGPQPx4WB6QREK2/Rcux2ZQi2EOus/M58mcHKt5l
KbivwDDhggwVOGvygvPaO1DhL2cT5Hhd0MvaQbCZgQPTEEWrIBjcXRkbDV+T3ruhjNBUcHck7E5i
8XRGXgYWt5VQ3loAO9MNAqrrIAm7nyL+xIilVo2krT8RhS351GjxqUj9LfL3eRAYniMr3nA0kgEW
FgyW3KQCHEr0Cji/DZJxjCvohKiXRSqV02GONgVHly9K88vBk5rcyApvv0Nk7xNT4wApxPIrgF3r
KvPSZxk3FVr9YCdu2jT2wGRRZ7PdlYphzA3kV2Vf4g1m/sLr24B7GHIvo2Jsp4NIGbpFhi5Gug22
xRuquNwRE8AOtFsssjy6Cw08uIQY0GkhnfHF84JwPfKcHam645QP0yTb5w9Rg5Oo2uIxww7+quE/
reM2Chdu7Jhrt4hQ4FTCrANvx2st8V9KZY2eYc9G5bWRa841M3V+A8vORsPzBpopVnfWMuzXSKmG
ZQZe51iEJiKlYwPZlwLQ9Kg9kVdk1lGCtuIxDCOT1iBzD2nRc5RjDVqSIw8GPFKar/KoTKFg1UW3
StY16HcAVKp5HN1KEPeDrMX1pxHss37Ne2gaBoGzrU371ZtiW01TyfS3+SqCnA4a7DYWNGm8xm8c
Ual/SjsTmDulWZ/xT2lnznLdipozeSdVGScvquMIjsBvvnjp10TDyGHv5/4tmH5ruKul5+FUxM7o
F7anPWmh/ONMjuzVNrydfYjTEmi5j20z7toi5adodEG6o760wEE8ymqUN6sX/FR1MoOqIb6cDei+
OXYv7+z0ZQ7+jR8ScIFOfTnY+qayHSSIQGJymtqInSQT9hqS8HxFtsXxtyFyCaxe0bzFzYvJXosI
CtkfHIZaP8MTdy1cDokvzYju6ZCX2RP6Vx0gHv810Rl43TwfnPLZpiS9TDJWSQvaFNsFBdrv0XEE
sHtmf1/MXIbxcoXcKV+v4FjAbinWOM9nYZRtaMYSbGv5LRzyg6aBZRPdS8mqzsdkK6DyCS05lx3E
pNd3uqr0alHunfQOEANV6cWTtn1skXOCzEIN3VYVQY68NQ8GesjmSWgv7tYtxM2kMQV3kCMVKy3z
qi+iQjnSYnl0yoO+eoYe2WxvJFSKIEhkbuq0qb9UeFc1jLJ85EUAtqJcAmms7L2ajg6ocJleQ3L1
FtrdZ4hclGto76W3QUe6hc7INiibVDY6+38Tp5VILxQ6qMvHMTJ8j0+g21d3NGs39VK8mCySJ6kD
s0zWNMsNfxxwR6kiDv2KTTeBBNuDCI8Ggrxt0ybGjoQuJoffWUapP6b5mD7ELftJZopyY1ffFaYp
X1SU7jk7ngMPU2rmDe+axcmwcBNAPd66ka2MovWIJscrt7h1SyDUvHaAut5RBE0wJdKdSgD2RjY1
obfB3jrnAVwWxgDxpRuwdkfPgEs3h6Bv2CZSqS8HdktY7+0ltkVfVfzf7MOUQX22DlbRGHV3aTG4
25T15aYsovwTaAz5HrqUnh8FIv80RA2alp3QWWkehskUICmhdI4o2ODg8+nz4Y6caZVMjylIyEK8
Og3Q2VrnYcmeWDfE18ERw75PbVdHGs4WxwoPy2w1GGFwMPnOsNq2/0kOrQTd1SlnozjO4ZDtg94M
RKiAnqrBwjJV450Zl92zWNujOTzrWisgODVmKxqGVacYJjXIwCovVEkriCuglYWG+QgFs9AabqhM
e1e3sy9kxl8XDEUhQO5V2mBJFypoOYRg9uR1DPk1MKXYphn2d8vjFtmRTK5iZEigBfDuMUxP2+Xh
G4wb1dT7LoB8ESmwwDlB5mV+VtNEhhx0DDKkswl2d+whjWHbqypb3o3iMZ6Creii8J5Mne5C7zhq
fpKPTMukxfb7JDFO9cnohp8U/387Ke6AFgPbAz5a17rIkzrjvZeEgHpU7cDr77IJT1qCt81bEYjy
qUiDfwz11lU7Tbxy8TJ5AZ0gn4f270PyLsHIWLWXZTik6DgzsrBee9ohMFVn8cjd6QGjkPqM+7+O
uFMUqyGz60dAQphv5RG7usyQW8hKN2cQwfXHoYVYjue47T3yy3ytATDxaaohpCHLuvnu1tGhNYC3
XZWAc4OfAEKhOf8O5Z3oxWYO81OU2+Yle03RPjrF65LDBMBSN1ivS6Kl/BziuxuLdnjRStaDmhFn
Ej14K+gcDC9Fi2vS2aBsf40r+QSaWA+Epf4o8mhL2mAB0ioX2wHFRQ3i5A0Nm66BUDgUOUkpjDTD
qpw5lzc7SYvZSGDgYZwmeBe8uAVkg1c4MQM8f1aQ6phP3rv+Q4wOwM+xn2K+DTveraPJCQ6x58kX
B3LW3VBWn1ujTC4ZGKJXI3Q9XigshtLjARzB0Nk0nVXFem+fpCzYRWhWXKMx2dzEQ4X/6yqbujUv
M+h+0FgKswOtiGluRogKQRfUnjZcd3bAMv0MLBkeiLceoCtxT2dv9sVE9sky5niiuCeTpQAjI+x4
qoYHspOJnP/V/mF9fMfffZ7f16fP6RGi423tgVlbD11tW0OzTXwh/z30ILKVrLvvihS87/XgonRR
JN8b7gTpBth25H+aDiQjasIcw6cEQi+JA1WYBHfpP5daLG/LzdMTUPraYw6FcKWGYJaW+ha1le8Z
brYlG2kndGA+vRsyfcV7Bl5sPEq5GRoHlEb1GTc2uJm5slq3uzhgmf8U1/z1AZxUr2EzjEyFeaLs
LmANsT+l/4ZNYvxjtd/DaHoZhPgvtvHt5xM2xlBguheVBU16XjvXuI3NK9CeA/qH8UUv9XMmwGxB
ka3Jxd62uQuuRIZNiYpvphhUh1EDrluKkZplr5oWaDqGGssco64A9mXr3RX09RyeDcF0Bm3EA0XT
sqOH+xafi0N6Ox5HB6gVM9DyfQYdzM96hZJE4AThhYag+ts1uYhvGhTpbrnka6l6XNOMM3Q9teWK
htNk8D3ImPXZm40RgDBjUezJS0tGENy40FAtKTNw8tGSBeh1si4UFysMQIuieUhWRD6jvIk6tE0O
mDjk4M6US+nCaoImXhxuaWik0XBiOjSL+joqnkLUjW5mNqdSKKCpQfm8TG/bWvc9p9sYgkOlMEy8
61ijVY0ptdBq6EE74QgAjbse7A9/RgyuODUjHvUfIoCcQlpclTz+soaD/ft6jDn04fHOkrMNkDhI
qdjcxHFStPt9om2JSH+2zX6Q6oNkv27AAmsVmrGzahNVCQZWU9TB6rNDQ5RM5iEhbAhTEw3WbFow
NW+TCK1DUW8mGlHo20SGdoRzFKKVOmHlfZelJ8gPOjdAg52bw9hntHE1F5DEOpAsr90N8tvjhpzC
0byLRMpKKCeZiiK7K52MgZUWs9PYSjZoqW+2NN3VWwM70eb7PFtNgpTGDvD++IFMutvjpQrEzzv6
BGPvdqcIesAr8tIaDDW4Qmf9lUxDpaGDaHDSPX0EqGvXR4vZOgAg/34ikP5A9Ut7JIvQc6g+Td+D
JO4PlIBrQZC7m+qumhN4Q8zFHR60V3LSlwzVWIi+J9GVvmBRKtD28fv0Nq+qdWQz0DcXqXuI8RwA
dtc9CK/OnyyWFE853pP4mI73Yc3xHbeY6VssavfkBEJ62nMQJfg04W067lc5SFyls3HtMrnj/Eag
CYaH0BqQ3gnsO+C7T2sUlZthjL+DBveb3UHfB0Qj3iGPoMboZJnxFRPJTxNlpblrKwFoplhresIO
loLgG1ot9yiLGwp60V5RF7ZWQdVkWxesBQNkkF66NOZgO81QwciUkpSSclF2IGvZO/vv8agZXpjX
RN0BrcsjIKwpkAoq8/chB1g5ceXzGAWNxfEuWdhQJtAZwKpZxLiH930JLo0huELFK7jaBqoseD32
dj1kbK/gCEDO30br1+B6Z4pgQWI8jN23SVpW4mdeZCv68F+BM9iJbyl24EYtSbG0Bi1p1Q00+9QV
6p4hedtBvTvo0fSmdna4L9mQ8QvFgYYN09cRWGE/xdh54LXlzzB6VPQWFLS9XPw1rFarEZD5LUzt
Y+bVyE4X1TqzXS5Kq3U9GJX7dABwAsJkOzGl6Qm6YNkpNzRzJ4FCuI+GEjD20nBvXYDUdc2s8guL
oy9xNFS/6gR6d6kzRis+AgLdROWvzqu/SC0qvuR1kUAaJ3VukuHHXGlRdg+Biter1Mb4/iq2GScb
1MEa0B9/rbn+yhoDpenhBMwWccS8M0MbcqaV+ZuNJikKDjc0ILHhuZsMubcbRGLKo4WSDYR5LPNG
trB9EYPZPw4GHgeeBdnhZgIX1hIP6StAGlsdb6mN0Vznw3MvJoiWluaDJUf7yNXLqg3sxtZI5f9h
7bqaLNWZ5C8iAi94PRxv2/dMvxBj8cIIEPDrN1X0bfrOzrcbG7EvClQqidPmgFSVlZkijT2JG5Lt
A9Cu/zbO4vFktJRnurGPg/C8n2Wmn3WwnCwXzDVmi//Pxb98ytQfX5K2fqM9Mu2WaaM89hCbF6F+
ILv0vVtsecA+5NPXLoLswBLepTCwstsmxM5tN9pS5cEoX6oIShWQijDWCfKMkJxLp6sVCj0gB8d/
ydraDmKOYvVGRHkgJj3aToljXzUgbufG8M347At70xchwls0QC4ScksBx5dsS7Ye9X9r3UkiCNN1
4tZL0IW0TjZsSy7w+6tLDQFIMR6xaRy/gD2XQaLS0Y6d6prmtvYH9lqBvObkeFDvi5V2tFFMLOgE
KPwnpnEwYVW/qtHS3tSFl1XvFwb4cTMBQRDHQHaRG7nxUnttu447Yd+kAW2BrEmKIxIGYHQIJ39T
mVBFSI2QB3kF8p1IydNxddV5QHsDyIO+biDplw66sfnPPuRITZqC7SRW3stidBUX3zhvfRy3rDMd
Ofsynu5MbTqTDFmWmuOdGqMTJo01Jv5b1OH0Y+x/mgc+FLDcD/ZbA1mGFYiP4sfYCr3t6AFjI0Fj
eDFTP9l0tTBeSq37VpRD+MtMwIOHXd0P0D1bq0FN0sx/JgF8O1xQ0JOCWVPTX6ZhmCdBVnWe1JQI
aAFuooV9dkpqRwvySaYBYk7ZKQoHkLTTSBum4/slDU2ZjgCKU0xHa0ACjauyylJDIXhiQHgdWmDJ
2Q/BoKEVonnQ7LQKykrEb2Mhb8xBrdeql9964bW/UDL1O/Yc74XlFniYvcG+ZUzPoPsk4iN+s9Ul
Gy1zI2yPPZqpeE3CaDep/BE1shx9YGti1I1TP7eQLs6c4WhQBuqTz8dw7MXjkXqtDsX5dvSnHUGC
ygE65X2DiN6MEFLwIVCy/N0mXDBQkCg1OZPf8DGXUEe0Hvn9x/XA7RVdvKw9g38D5Sk609ZLhKW3
9SewpANzo4I03AYosHRcUJUpdLRqaFIIbafNYptS/2pobzWO3cfE8yucknVtwO8wWs/dQRbubZRF
isrdxEe4AMRJiWpoAEx24cpyeLz75I3d8roZ8/6yODtMEXtn1eMnNwi5J5vBKRpwgb+CIMa/iLJy
rFWLeMDBt8LXyjTD6yhwblkDfr91LfCMzS6ouZpWaRJqeLqMxRp4IogaLM+nwcwrkFlv6MHUkt0e
O/vK87ZYS+VMI2GODNxKFwAIpmJ2/uPhR6sXpmWAbBFl6Yrt0FX0iJHJUZdJlzoRHy5DZJRGagPV
B2yGmkIaeJ/84t4o4zU5OomB8iCrYtbBtOVsm1ewxmrfQKbNjldFVUBuwjDsuySb6r2TtPmBW854
myAECY24tP46QO6RaZH2y5P13i1N9tayYghoUuGm9V7mBphH/G68WVhynlTo7oWeCDZv94gRufOk
ELi2Oz8dNyYU+laFqlRwVaUCNdVQBwha+RfLlgZwNepoD66NGPRXKD0AIeO7H05NYC4RVQ28OUI+
q4/JepnIHfTRIG+MdM4NmOHhVmSyvpguFOqFWbgQ3wEFip4047H09XvqucpEV+Atyfedq8oT1FRa
hAa4FmVbvQL8joUNf1/Fz/N2bXaIpCaGFyYbbuOgOWQmCAmXWyG3hE8DBM2eVhvGdB+mqbgKkCps
PE8mG/pGleprpSf8EUpu5pl6Tei3F1534P3DGDV+rcuNC8TFJi39dxsqV+/DUvPm7yKqavmlmqwb
+dNXEeTxYhPFst4sC8lQ3FmQLb7QOggOg35jZCmCTKBUqRT/lZElv4VM2Z3TQ7xbhGCtJ7twHRYY
jWGemogPz2Ya79rRM77m0oCSNW/GHbllSKHnBg72zdSbx/+07GRq1cqVoOGiZYtQ8qNFsMBG66w9
qgbDTeFM7ZZYyKibIrb+qRurLlGW6U0dbpbRUCIoofPfEV4Lzz00hY4iw09JXTtGtLx0PRQiqNHU
URyRcQVcourqKbCHQtH0Uxcpg+SSVW02d6NR6peo0n7NKyHjcU0j/o16kXCca9/qL2yapueWi/am
QUeMxmLDiu+a3L/S2ADk4l0zWuAMwB3BqFHfY4O1D0Gw8pxokwZM0bilsaI3jQcXhIE0r3O65nFs
k4DGqilKntzid4X/vJ1MgXXvQt4/yoJnoOXK+5OryJ0AG7b2qWlX0NIBX9Tsgmqa2nKce+qlPDeB
AUyMLXV7AxhunvlX6tEkjg36CgGC/kRdWpJ53T3L0qdR0Z7kfZM9aCpqy6vY3mGD0UPuJq4OA2r3
r+SCpEx8hQbFYZnQFkLfoRAACAq1CDVdkYh5kaio+4MF6PIKDBM+UtmVu0prH2jmyra1lak5MUS2
hL+2uym8q/IyvEO1ZL5PIG+00smnNlFmx6vuSqPUkPN45H7k3s1OWYOHS4P/gXndzAdTku5k0X6Z
tNyLq9sYKShs/Yw7axRcAUPiR7p5cvDL+dgLFDIBWpv6n97+QzLmm44hCF61+i7t8n7volroMYqd
n3E6FT+47iNzwMrnAnRpf3PIGvbsj2U1O+DF2++rEYcutUKOw9IDA4/MKnGhac+NqLqwXLNeTbGd
wiJ5reqhvg5JBJy2MndcxrsMwPEtklHW6zLpvYvdeopI1jSVp/nNOJg+viNJXKK8D/JIn5ouBOAt
7keo/GKgUe9WuoLMO7viwJNYg78mi2+a2OdkZbkLcw41PMf2Ieuai40jzPRZFNgKJm3U/iwRq9JM
2/4tkMaq2Jh+dVoENXLgs3HS7nA8xPb7aFQNiu3U9BBiN/P0ydObZ6Q8+k2aY7ffKCyEq/ARorHx
umTdlXpMB5vC1GYiMEYD+A412nnyfTSKUC5fOyUQU2rqx3zfG/hW98FgmoDCGrEAFML3qkYlt0Cr
gi/II/L2HriicBbomam/dfKJxkNwu61Ny59ONDFXE1sqbpmGpzpPxiNTZRV16/Gro66oG7khvqdh
fzYmaG2DhQP8jHUpz+RGHpMWlbu2A1nsAeCjLvCcokbGc9Tm2oAwT8tVYujyzui96grsiwY0K1Kn
rqxK/H9WSpz0nxlWlPn3IAQEh3lu/2DCEyd6OXVN4l8hg7ZrY7zpg8aM+i2Y9Jr1stVTE1yZtycy
SdD0bXXPAkga4VGRusNbmFcHEO9ovwzHOEO4dPoqwCwQMNT738Cbpe2dTu/3KC8FalNNYg7qFlO9
PkxDXN6m0OarbOTxJVdVqVkCeLSEJNDc+7A7wuFiXcjiyC1wKS4kM4CFQtdH6xjYVXV+pIEc/16b
MreR4zdDKLl2+nipwZD22v2upNG9RuYQgSMXrGh+7VuvAvxf29SQw5acwNr6Psd0a/vV+GFH+V7W
PLnvait+NAsLwPhcB31VkyaPuSibM544X2lwiuPqAorqCx/c/GyNWb6GMi4EFlXX7/AGXNElNaGW
4hGmRsYhwwiDcKcS6nE3ZOyd74DE5ff2yOprDvzoqu19/UvcDNq6rE1+oG6GjAXUMeVzZqgjGHC2
qxjMMF/CtB6ArdC9A4u99ISqUzfAdmjVZUK8TEUUX3Rt9EGgCxgAhGTbtVZ60bFUXeUmlJse1fEF
8UpookUNkmFAYa1BZRMfqfvhZqjVABYDNxqBCqbmOyo7wLBVld98FzF1FTFP9UYCadV518Hn5RkV
ce76wwMpCZQApFIGrvIIW1DKkwc0icpvUf2+BnloUJwDFxE4kvFA0h9aJNM2U40akKGsjQeU0hsP
ufC3DaKUN/IoktQC4sAfVohOgWeXpe60wtNmPJCzbaEwW4wNMFeYSjMatSbCkc3GLuVUBJWrbYfe
+WpCU+uQgY5p1SpmGGcKqxN1IVJjPTudeO9Gw5hsE5Qqr4dauPuKQzCMzuoufuq9KGWypoM8jVKX
TuuLs93K8ISgTrqirFZrt6AKTnm/TRpPA0i56I7CtryTDtTWnB3LQlByDciw0gSyU+qsGYdkNwID
NK+0TPhzTUSKoEq4zmJse8wcQLe46LM7P8MbbZjYfR1ymIAhOA2m97aY+tSFJIJdyCBq8y4NWFyI
daq12XbuV9GkOMsT6zD3jRAv37rkV1qiLNzsbhw6nA/VZODt5vVzlNiCpG445smpiGR2xm7nvZm8
FGCfP/txWYF5vTmRnWa0oW+BRlUnqhnryhTYfOpDCAYz1FJaoWauyOaoAfz5y4ADFLVZaEDoCmF0
pFGBtIuT4nFyRudpEIDJjMmtE5rzRBZLmw6gj+juhDL1ll6v0qpjJ/LgyEisGwEltEZrXOyoUCop
anBI0dQYUrJHFGP5K+qiJNa4/i93Ylbd3SWAuDTIwvtd7qBSeqqLU6uaZLDQ78a4AGZoKk50RcOl
3Q0gJ7YG8DZ+zInIncbJs5oq8Pn8eUnjWtPXG0hpJTs7j7I16YYfClUdVuH/ZG02urx0AOBfnDzP
1rluWqfBLX+JMOvOhuzemyi1uzPZXA/8eo6dn2hwUh4d2BoQR/twoZEBFXSgdAavWqHdL2mqqWfx
SR/rr+KjstxGmoFMlKaiRmtBUam8qEeuNHGK23ninNH6Z61l+X+vRfaPOy5rmf/ckVY2ObdOqMXG
4xMPozpD5S0heL2PLo475nPa4rGyjGI78blLo0iIx7nZXGxHk5fBFOEBr7Zja6ZA7JBtvvQAUDmk
hnEkGzXcrVDPrBqUGYCk9DVucYIAb5dg47MG+L2Xaq9VW5ffueW9evhH+A4q6PkCeNL54l9Dejiw
F0hlHNUwVzP/lyX+330gAYYqL/B3b5zOcc714NorInoo4jzeNtCpndkhLAZll6rSnWuLH/nF9J6S
ybRe/zYp9MxmZof475OGtLJeI8tOzpKj+LIrtOGOmjZhObQyg8UyIRB35yZqQ57FSvRVV2yWvDJ2
RoIzqiuN8dPUvAu0sC7DecneAFeHPqighLqDiund1WFs7LIQRLBks5GhXDUt46AG5dWmR039IWQi
fxm1acdrE6BWZdetzF/sMirf7QyMbYca+LoXp8QZ8sO++P/bXtaoX6Ps1Zz4UtkrUF5Ck3mck2U1
aGvPnd88LfmzvDfrXe94Q7DkzyRSmIjCJt52SYp1dvQ1j+zhRKbZHgdliIoyyrlNWpidY6t6Wm7d
4YGzq+t4DJZlmrD/vDQNjEY+L00L6aByvutcM5gMVAgKd0JgMAck5ZpXrhtojShQBzCE13kET6jx
gLqW50LZyK8xQygoAkGyoxXmubTAxyoS7D4oaFKLfjTYns4rLaZlzTrJdnjfsBMNAgf2kDp5d+5R
xr8eCoYdt9rIzDsPvPiq0UZqVpk88Ezvy3wEVZfq0nbF4RFybTLMTmRzPRAcABR+o8HZTa3rIhW+
XWzc/L0sq43e52Vpkq8hmJVKkeEchW0QLduD0ZoGqWk/lg0FjgpjhV3V0GrOoWqxs6P9jBcBB0Fd
2s9Q1/V6iUIkpCaWLo2ilg3fl+zsRTj19Kgg3oXD9M1vcSSKmN6fQSiOPR71mTLSFTVJyCERmzU7
mhqCZR2vDTWF+ssKYQmCf6tvHv6wzyt/usmY+8mKeVxuEeLoDwOLHk27198YhFj90El+FF3aB82Q
elcI/rZn0HignHAs/W9GfSEHB6rEQcnAKV8PVXXh0BFZ04C7s6Ax9R3KzvXarWVy8eOouMYTsAdI
bSU/XPOpr4zpm4Wi9DV0bLnaNoc7pIgRexAQ7sQ7d3wrdFusksyK7jh37SsN4AiA2go1oKHEbh6o
NPAvhybqKIb6yIwY1IqOgkANQj6QTbYOUHZjPz7UiAxurUiTtzCPzZvR6PdCbWpTpJKoJ1st3mpg
zIciMEQeI8bMI6IqBypqWQpdqAt1Z+cI8vN5kPzJTs2I1NLRSdz9n3a1LNihtWNptPtP/spON8gm
LT6hIGce/GM6qneRP9bl/PGWehtyAySSn6Yq3y3LmsDUX1JPBrUmhovrIqEzAJN/60O8rlFoljyI
zAfst4Riw9D4PDBso3plokEZn2zyN88DCkBK/sPPQJ7E3e53Z/N1lhUM+qEPSAalOKXkIqh8K/yN
1Blg3Hn2fUh+okavfra7btzEeDSea52XJwPZ1e3k2dhUgnxgFRVe+8Myo0Cb8uI3OLhfOme0X31t
QHAfkferq+n6obRRus9wJrtPudcHstWNt9HuD9I18t86m47d6NdvAG1CoAvsh6wTq1j206Nu8nQX
2nV2rJnIbrYXR2vD7+UbkPS7scryX/oYf+nydHzp5TDi9Gnws2909hnf7HLDela+sg7hQOVqtdMh
YV58qpvECaoo7UCB7YhT4hnTYyuMR/B0OG/QaIaaU2i3Z+iHVQ+gaftOdvwwiMr0tbxw0NbdNyIG
kDrx1pqP4joQYEZXreDJpTZiHPYtq//eOBs3TfgPgGsgk6UcTOGOO9RQxpvUzPgdil/4XRmiwAsB
hwrxeqe4M6C95q2qAp94ym9kQg2Xhsy09K14NWjlPtLadCsV6AN/au3e9PJkhbCxPFrqvTcPhKgW
mMLyjnqxG5aXwowvy6S8xFt/jBOQeH4sxJEwXuPLlG41gohgQ/2+MPmw2BCrwmt+ENnbpPg4q6wb
T22x4o6ifJuJ3+aWfKj51K+GaDoJYF07wztCwmbluGDxKHPrOmMWJkhjIDiQbgnjEHFTXFCg8UKD
ZHJj42Ja/bu/AMIdabLIOWmN5wRER2GXzZcysY0HE0Gz81/sfc0/21Oz/eLk4t2/BgAoIPYK/N98
8cPUfBgiVFPNkSwe9uKd3xVJkDNzwQ1KmAQqVSvAv9A2LbgnQvsOv5jyuYck075FCfe2HS3jy4QH
b9Sx+DteYaBPEZl2HjtnukGl2gNRBgqS1UzkdMvnQc0UJQJDkVvNM8nBCVEERjMtICpuXQrRcfbP
TLqnzgBRpJlO7OlfBMBH5ICdHmovok0RNfYDEOLpFn8M/yyzBHzDEK/eW8KqkBeILaiFdzr0qC3Q
q1pm9gPSRduxYlOEmsR4A44u40dqo7IQiNn0xZl0ufZNad5KGWm7furbo1u34xl5doiPs7J+qPGY
R3lez79iG/EUZgD3ruKHqWvAGFaxSqmK2F+FpvPgb59t6qz/9tmiSv/02RJNg8iuqv2i0q14EEUg
rLg9zsVZqgvUfHuksi9hag+oIxGHSmaZXCGyCgo5Ctd5Das3VgLGgNnoIm278YZYWyGNzXFqbdl2
gJhZEA8hfutkFGWCd3TknCel4jWohnc624oIYuesGnbWwPhRAyTkIt1uuNAVNV1agqEsdN31MlDX
4fdE6OGqaNiwtdLIOnisih+8UZW0jaD6BfLkjBLP6pU8Rtsykd+0nlH9IwPosUfHAY8Sa0nrf4rx
z5fkNMGJUgAsTZytHGIc+8FGNyK46zAPNShhvqkVrFhYol0ZLZCBPWBBT64DiLSdTV/ILdRBc+pU
FSJwPc4aSdK211a59RFq+dT0v7kN+ObvOKCIkLFi3XNTFDuUciOvh2/e1nTiaVeorsyrIIVuyGvG
a/2YmS5kx7VJ/6o7w68x9b07JJqHG9i0UbGu/C3DdwPRMWSu1LJFx3fkP6bsfdkSceP9VKCyHdTa
YNjdesCMBcguJgc62lK30tP0MB981SgqNpJPXcQyk0Na68hE16gu9Qi4GiVOvzKM3tn43NfPDqFd
8ZLo3S3KM+7e7wh1mlPUIk6TT2Z7RpEJ6CUKEFWfIdAZmtuoQlF5yQa5pXFqNJZ8S93K3A3c7FDD
gibhUX8pRV2ilD93wCDjucOKjEkp3n0st+uCSghkf5U3DXQsGsB/CaWFrELyFlrr3aWTIcCE0JcK
2hISjTIDmh+pe1xi59VuwfjWrjyEJocVGRs1QlcekDKHsma3xV4ZJqg/5tHOWhsVgIYDdgYOXuMn
QV80fIXiS5vZ+M7RZew9VlaeQuEMcXNqkKPKJUK6//Rb8Atx8PqT5dNM6k9ZYkCzPKC1ljkQEkIo
XjVmwayNPeRufgU9WLvVwQV+rYzQuujds6HgXtSQma6mWFqBm458k2CnwnAGCb3zFBUBuWRkG33e
QL8ntjfLCk2iP+N0EoOmz+v4SoMq2dFXDV1FmdNyMCm4MOI852/I2k6NDfiu8nKYDaVzMe7Jh0y2
U/4zm5Zc+uRD3bIsHDtYRlyDlWvDhaBkI5Ewkjx5b1JEIxvUy6OfD14NwqHo12zLaYTcnYaV277Q
flME8lOQMksSqPzEIE9vgWY/4+z4OZr5R3CTJntO9Kwl2gtQ0NbF1MAPKK14hFL8mF7qMefgXuq0
exShmUHdxiZiPHm0AmMk/zlE2QYgRQ7sRwLhGieMf3Vp/b2M3PZLMyJvr7mx/oANjwfuSaHj71hm
B7y0erDgNKjmZ9nGxcsV3weH43eRyvE8X2pWpx2NBnsqntWoJFIj1LgSyKwRtHgDToNtYqJoD3QY
XwG8vIdYZ/PoTZV/RrFgE5Bd60C+WDZxfctCa7rznQH7FzUhBlcAMkalc7JRX/zklZDTlTp/jsqp
WQ1g5DtTM0qtOOuqWWzU7WQnAic3t+UEQLjk4iLcqHz2gYJ9EF4Y6GYTA9eyblyePztDWz4j8gp4
Y9U9kGNU5legpLwb9Zq0+TnwepwXgV4daFXzGN9DtWapDrR4EMkDdfPJmdbAAtk76rZehfQgAtxb
6o5JKHAaa7y1pW4KrtDkgOyGFdAoMvHasS5Bb0Gjntsnl7bFDpVG9cFsbggZ3NMgtq7JqnJGfV9o
mjWBbTlrUJDRHFtsDhBKKrLwgv+t8EJXmqy+gC9b7k2jdKaVWYc9AvAjmOCNAgfDAsrM6oqaCKoA
xzBBs3T/5rdMoxnkQtOW7v99qeWWfyz1xydY7vGHHw0wIbtDbzyGMUSWNaiElCu6XBoQfzjr0qqG
FYQS8tMywBJQ0tdl8c8U6i/Dnlpx6dLVnzfIW2QkDQaWw/95mbj++GB0F/oks3G5KxndprbLlWsb
91OX4OymPsQyhbqzC13SlKpKX6G8WR80KynvWkhDOkgFnbli7KSmGh2gQLSwCkbTerdJukqzrQZR
o8uovgHARndi23QZaiU+5tKMMgVabmDmZbFPOmq3pxxPIrrrMjCCXke6MrtyL8bOvIt7d5NViR/M
d/xYGFEqFG6Dw1vSvfOO45RcG+l6Xoomx93XnMn4Ni+Vd0a1iROtnl18zb9aICHagWGiO7qd3h3n
K5b371d/sZHL4Nksxxcb86jhH1eLzVXLLKvSwGKrwRIapDa+8aB38x+qnoGbKgaTOnVDJ/MfOhMS
2jIzb7HyqCGvto9bpw9osLY9/6FEvKWopX6ZJ8kOSoEo4kHkCxBR3gl+8yzrCpqU+mc1OVfN1auf
dseuMcMFh8ULU3FmSQ5uJl8PD6wZngmQTjD0SGHREQmY7YuJPMhe1NMNVeYrfcSBIHfSOxDo2fdp
krIrHkgb6lGjTWBzzq32Zz9GGTJ9LRB5lV+LwHNDsBiwIjo1ua3O87X7tf24ylLj3UZXfW67X+N4
zFd6WbCv82i00w3/Meu67N5xnOwevNfuWbTTiUwQh8juWwDxbyGeZVDNG6KA3Pr+PgYZ0x15UdM2
Yp9ZpbxQb0jS7L7h5WvJOJg01MpkGgQ4K1zNjA6LrS+tJvBSPduRCw3kXYGiixJFPGSjNeMacqJR
a2fr5a4R66xdNoCBelkvsnLzwIwBeC3DwwdOy8k72W57T9PoRwIuooZSafVpdaMGDW86f4TlR8hw
opRg/7ouJh42d4PP4vPyyToWJisDNImoScUvjHyF24QrTXPZp5+qNkPASE3QVZELNf4EDhBhCGP+
qWhR1vsQ3SuKLlhuq7fc22s1cOvLT9o3vXbUPfll+cUhQAre/y4/LJ9u4I5/K6OvtNb8N/SHSkVd
x9vcnSr7CIYNqYpp5IGZEEnQymL4lor2ycyL7CmFZOOR6ToQusoOPTtLK9vrhH04wJ+e2LagMjp4
RWU/dyC6IyfdNY2gdfXmkliOttacslh1EOB77AfjRbYjv0jVcyt/2gIrAubk2jceG3do7jyQXrVe
ZjySqTdA7RUVUXIi29BH1b5ISj2YJzhm9DgY27DrDDBxAqKHfXWfHmhxcOJmR0RFjBV1aYKPfxbN
NYZ7MvUTQon50Dc7WhzVJsU5tfgvGqSPqyXGCSnc6DbfvbUk0GaJu6HFPJbJq25XV/Knxk/Tb2XG
jDP1BmwPdyEze9CJ4AeatCG6B1JlTYNkKiGRubKbcDhSN5sqa88SBOvIhT6CRGWcPj2SQWPQePHr
Sd/TBwCth36MugFHSZypZPKqJ1Z/P9msu6sm+TOUvv8F0u7jBoqA4z4a0I07bQ3SLWA0U98/V00B
BT5UUH8BT6ENStyiPVV9AuiaeT+beyjwdXUNvhDEaIL3Ezco1PYzTm/B5mdIfZx6Xq0+AfWsVEBM
3LAeNHzsKgpfKX8d6fx7J7ryqUKSbd8JSPwgSus/KQdKbWMP+N0WbxqCnN9TBwDITNq/Myu/tflo
fu3SdoQeqMnvXSvpd15tDsewdjPEKTIdrIH28JSNUMblEOj8oaZDo9T+nWA6KxAMxr9ouA2tHP8a
uY6SBFVHnngamC2MDMVneTy8QKMCXM6wL25SVZ/nPkMaEQG12c1F7T25oTrifbVRuS2rJemPkIgO
IHk8guYb5R3aqhh/FiwGutQ3XyE7XAOUaBR7MbTZS93bZ1YZ8XfU8+RBBXj0tWOmfimNEak1a0y+
f8yUOcQoaGbpRoBtW5a+1tIUCaKI5y90xSM3m6/kX2x/84t0Q8dzs8o/5dk01xpPYAbbf8rqzTk2
Z3zUnMk9UHptHmXIkm0crUaZyUeOjpxplbwWe7IPab7iExK716qvqp0L+oFXs6hmPis394xNZnnN
ASgkiPPm5cxnhb007GkLAm3T116Uv4c4GarUAFNwxhI8ymYlzY3Czgex64MHu46z/9CXQdqtwqQL
T34G2RFAZbLyWkwOEi6GXNMA8oTlNYGGoLVOp2ENDFV4WtzC0Ym3Y5SzYLBRzSkB1Dh1Rd8/xdLk
G7CUDdu5O4GIzXYbfCST9U+dNCYQuOZnGqRGMhCGoajrnnq02pAZ76vZhnxfLbK0aNt3vEXEyzOz
FXFmQX7oLD2juVJP6LnYp37RBNSlBkFeEHNG4mrXPgCbykOAQCywlZQI2f6yxuyhJvx7jb/dxaqh
/Vr14J6MR7t61DLjRNwMIdRJ9xlqrTaD+lJAoy9RsWh5qyHa/WjL6aRD/HWDhyM7xSKKg9ab7LPI
SutFB136TFvX8fIIFspqHQE194Xcwry2z4Ye7Tyz7FFU736nb4wQEK6oEbO4b3W9PbVR7631KEu+
d8WlrC3/rc9Auzq1U3LUi5w/qok03mQlNHRMwIWsJHMPWY51XGG6PyMEfOK4ld+RLZVBb/vxXeYZ
BsRcJ7CMWuUEEeXs3deBIksHOUa+NpA87cHQC+4PW18PdGXhqCp55yFcgKt5VF1Z8TenHaDi7qFM
SDUgxeyinQCgd+e0NpKyHZ5ELbYR4Pdn087Hc+a+ZkitK760+Y8Rt+NauAi60t8yj/v0HspySoPr
zvF15y0H1y7EFOWbOQ160GWphJZeJPet22t7HZnOm0RJeIC83PS1HoYzcWj7HOydSSnf9DqHHCTq
LzSZFk8cpfco3cZV1FSQDcUj+UlLu3fbMkpXXNfFRvIGzEA2HpQo0SiO9JFDN8/Pbt18mz+x+lHc
CmRf5FHE3R6KBemzX1TnstT8pxSET0c8UdS3UI5vyp7reFuYcWwfXQaqlH/bJyQyVqUh6j0ef8MF
G/7hMjmuhD60Xe4ys0pWtT5AhIBGWJxMq7Z24l0pR+iaadBB8HwV1FLdxcayfNwD29bc96oRINZH
9gI26tLAYisFE9s6NPuAUG6Ed8MZ+J7ZbnggfNti11g67XRgh1c50bQuyla+1dwjtyY2vMPTI9IM
88YzR9sk6ipyx/crsv1tFMBS0OcAK7lL8d9z9JA62IqJVc9Nw39aiDL+TGqxRSBOvhlFmK2Bnxqv
nechsmeUYstz5gYmn7RV6BXG2SNGBAoUU99BRA77nOhIJmqYiiLTFdIU0HKtJgjRAry6TVmHamVV
cEcgLrKBAAD6N5Z7QSCnvPrq8cs786s5tfo+tR08kittyA62ruEtUWfQQO9FZENMx0h/hvhWeKbr
fKv8OF0bjlNc/Uz3TvFUis3Q8Q613qgXh5rnT1sUv8eyb5+8OGl3YVgWh6hwoJSmFiOPyYLieiKc
bwjtp+uQTXzNdG/cg0KQMOrU+JzXm5A55oa6EsV7D+67g205O7coABcf28eJhyjtz5LigJwGCgyh
8HAPZZB3W80uWpgeeOxu/qZZEVp41arBSaXiGY/1NSCLUntEdA2/BZlE1Zpq/zOkrvbI9Zp4hUHl
CUSKzX2MYMxsoy4NAN3+X4ydWXOcSrbvv8qO/Xw5hykTuHG6H6hR82TJll4I2ZKZ55lPf38g77ZU
1pFux26FgaSogsxk5Vr/odkbK8VCAKEzO/0WGnh3bOrFrE1tkz6ssIb4vSkRUOS+GmeR4YOQtqWz
imeFcaxa72Rd+TeWaJLTboy91aLoLf/Z3+ZGcpobsz0TGfgNWr4JpoSFy7DVvqO30YL515NLq5Uj
Wi88iESE3Y1qVwgOzVPtGPxq2wUoGht6G1wHGuLVrUchi7Xh9GCqOPMM7fgVu5hf+xcgBhqZL/uX
9lMWeRtfmeAYNE28N/sw2FLkoK5nT8yL1MpRt4EUEifJXovT5tvSImhCcxdhzucSbKWrF+n5RlGH
3bvbi/A89TJYMsJ29rpEGi6QNe5nyy1tq9eby1Ey/v3Rcv/LsP/j6MG5vxt380eVttLuJn867keK
rlihlycDGYBtVmnGTQYkDJvjbHrKvYti6L1nYyp/GsK2b9tEY2XpD94pKPDq5Zw2LZRNNsJUWsab
OprVLlKCnNzTHAO1c8DTz38SZzJWqvr4mzP9m1ddICZxlJaY+5gwr3uZ1hgUj+0vJvbvdngyEJt3
6a2p1ir9tK/QpkmNbSIAF4dxWZxBgs82wJ7Ku8rSfizURkX+YNqKn36fo4ZTsFY8cd9KHubCWgNh
XG5/bzr1UG6xRw62ieX7p2KEeiWGrwv6Pc87rOkCbzy3Tbs/1VsWMmHpaY91/NLAGG7UQXOpFpQg
RBgSOREmaWGzOF1saNJ5U8yby1Gjg9u5HGWtqN8uR987N5YBlYs0Q0BVyc4JE4grMaDVy8E+KVuV
UHPe31cSwYCxuS9bOzd+trFlX+NHu0bh1k+vAn8mMLThKUrdwvyRwSFeI6thXigFrn+jYsW3fpJX
G5ykpjMoX8mxLGK5m4rcuDSiQqw6IYP7Ts+u0yQ3f0LsB9/otE9B+c/pVtAC3+hiHSF/3hXoIzik
Ypz0VDSdB3pguFuG/7JfNzO5s4rqxX3IGfX0Em73SZZhjPTbkCgtgmYn2gAx3AlDot8HtMLE8EO5
RMEGJaoC1D7JFbcUYX+ybDZj/mtzoR7ydnh9dHy7uRyNVOhh/+u5+QRGp8zSNdK2p6K2siNnDrBA
I+LIZpdpcLZsL3/mJl4+ZUdRbIWnGsHnomcQtf2zJ/LgUvaDea1O8fkihmBkvbEDNhptl1ZjOj3D
0vMviW1fWi279dGg1ZDQao5c//NZ6Fe8tMrqQm5buzY2ZCgBCA+V+jU00IZjXHtXWVCjx83kfwZH
hhqU1wUkXXrjbAIqjjlibVw3ed2sci0bvkWO8dg5Vvyslw2nz3UokZQsldT4SToYrQ6+UDFk8xnT
fo02Sj9SJum08MzTlMdE8cyXgLKLtfQ0j4LHJUxbFgg2LFfXNrr4eAnWHJM+CBm+2CxqXouuVzt4
yZlS8aqYlb+W/c3QQu2Y95u9vfrddNmPTWfCi8EpXQR7px2kmfSrhb14ptnB99SDBm2hxXYeJUF/
bkOgBmrQBN8jrAGEivaGboXe7u2ZsRZOl1lqfM2IbM6QYMrOiHqzM1Yg0V4Myp1thOGJEYVbX0/L
mySJuksZWwBaepxBB3Iuq8pT1f1yVOlEc+r79sPLUXWUTzXkjxOCI1Yt0lSwvCRDtrRd/iBctxV9
plwsW2HpyPXff/33v//nx/B//ef8Ehipn2d/ZW16mYdZU//rb6n+/Vfxsvvo6V9/m45t2EKYaFgI
B/URKW2O/3i8pghOa+3/BA16Y7gR6Tdmndc3jb7GgCB9ijLPh5vml6RuHXNvOLOqAkz66yYeoeG2
rfVE6ZzyefajU9Yv61i/D+ITGCu7eImweiG6PVAzkZzLKUh39qIrh12q6QZjGe5eXAbjsHmzDY/4
PAAI8zvMiGIRranGpBiEoEy0/PFj7/W+pXGZJmuVPn6MPTHo2fmPyNLhzJj/DFFTbXMmPRSZ/jma
VO03xPTTvehUInaRygo8kt29NFnOXRovH4Cbgup+fOtN/c9bL6Up6VlCUIOW5ttbjzxervS1JW+a
Phz3FIF9UFPatElNpbyvYoomczjRT/CgS9usLpcWEs4TVG0VmNj7rarMU47TwH71Ob06y2wYQ4tZ
sXIsRB3cJ2GlryMj7s8sLDFPygKdjJHa1N2E6DO3Vz7NTdGfBuM9N1U9nEb8ZDxdhplWjRdtEBnH
pqkz50JpsD7pl45xeHNMlawvd8cEGiKFFG9vTm/HpQ10Prt5CdJlIeDl5+YdFYr8CkfZ7gqq/u0y
HYZ1pmyXKW/ZnFsB18quxgKvYj1wHskBtxsp0gzVNCamIKsxaxCi+aa31Zk1x4i8FK+zSM2/CqXA
MqjoaTrm5kltXQZKXl0CtN9SsBc3+aymX6Jti9xB7J0s+5AMi3dNgf7jcnQ5oQqHrZh1+cma4Vpb
hSa8PSNdkZyKjiYrQ7Xfy6A8Dh6aGUYfV6vag0UYNDd414ubg7amdllL/cjGueMgtF8c5vRWOMfz
wcV+bup82Ek9SQ/CX/VUM8PnqnfSL838h0xhUYkIATA20lB2bgf18Dh1iuyL3mrVVtGmfLMcXc7u
++Tl7Bzx3ouXfKNZ6OpGN5v4lbh811jzrKw12+VAqavBJz3CdN70CKGqtsZ/AsdsCxqyZczD6dVM
xcyij0jJ+DeCVxT2cepw3mvIKy88w7C805xaf1yCMFPphlNfeMO5EjiEaEqFFWQUny2usi8usYt5
7Is97PLPyimKwm1mt7cQECDeO2WEuUxcniwnLQeWzf9138uH+Wrs7eraBmUzGnayt/pJO1FNWztZ
/mUOsVG6WTiCtqJQpO5NOzr6ffiPNi87zKrdfTL3vJ3255uJAJQ0VWk7OkJ0jnx7M+OgUrUkVb1r
a6hHSrGp42rwFy71UHEAfafapkuc7D5XxWaJdZcWVRXA0uvNHoVbhGcpIxY23OOu2NfUGeZ5tppn
11d/IBmddS1ebjRYduPxQdJJC0in+VO2qmINeVddTa80Jw7dJdmyHFBT5dcBqjMhWQJk3RWzzVZR
UaBl4znJlQTn8vFdcaw/uphhWqqwNB3JXdU0Du4KEZXpZ00ir1Xscs+M2TADaZMYCNvscrtoovoy
itZDcRXKKVm/kl7OMTRY5JKXfejnQYy1kZJfpJU9awQHN8hmXVeRghZ3Wq8WKGAukOfACtk/ETNi
MPJ3VltYX3+3qiXoNEvFurGfU0OFFyGKESr+ftls5329DUMpGI0/9i3tijnV9NJ4brfsG2ubUNtU
7qtZ3tu1/Mm8YRrGV0T3I5S6ZHm0HAlLPLa8Chuu5eir1o5Z1xjkms5p0OpzFxgf6E7FNtLraZ8J
gCrzfjUfJHMESUVUU1jxI9hvA8YXttvVznCjzwSSAiIypVtWSvPWfKwfcVBKGtJyWIQFfoa8c695
R5h7F+dtEyIzPzXeiZ1a35Ksba6XXTmvrnVCDWO7bC4HtAQKlao9ftxHdPHH0HHw23A0zAUcYbIK
n4+/modGR+V1NxrldRBoc9Y5+xrVVfg96wEdeoNUL6n8hMDzAACjrxd8L1DEoL7v3ReUlbb4pqKS
Ycnwy9sznapTWcCMp06qhHBc0WKRfVSRk0Kudtm0w2kTFO100wUWqiJ+tg1nR7wiV/IzZGKBms6b
rDCavW3NKjfzZlohPlraYtgvmxCNfn3ksokV8iYEaraxDXr5wggKPb3ehJNsXlGvYYsTGVXVC3GI
RNV0lJhQ3V6o1yJFSAInMO2Feo3bXH7hGeIV9brwh3rT9mn7conlOiPEHHDfemzd67rVXknd8S/i
Dv7rAInn3mh1nMJVNT0FoWB90fzyyAsK7R5VkWbLnOrtlmZRhP55Qa2rb2zwTh0riGW/NJvH3x9r
+BMZ4Pn05WOLNvdJxRendWtO4EaxbhzLLviC5roJPodsXWXVR2NNRQBagbVC/SJ8InzK3HQqvdu4
m/S1pwzJRQY2dN/mnX60fJJoqAD+/qReTf1rpxggJ+OT1XnDSsc0juQ03GR7/rPsF1UzbmphtCtN
Tr/2LQeWdgNnGapqvHyGHe4wsaovbJ8MSma26QMC8MeLM2QTNSdimJx7QIxyFVljAH8C+1SrqbT9
EJKw13TD4BvY6YMd1se1l91CZogvVKbDq5GFEZ4XGFyLvPtCncvHzs7Pv+TpVGMTUHS7ZVOWSXtU
dwDHl01MmI3Lula3UWvkV2TYtXWuJta1XubJhVpaO20crOtl1xB6zdrTvWlrzPt0s6xx7nhp7vVJ
dq4X2dGSrMU0CHXDRB4tCaNgqZDN+5rBAhvdqRDCCZZspNvulUy7CitBUi+vjwyvKn92evxoRJMN
57X2VizTzctSM+qdmdQKeKAJuQZYnNsibPPr9z4niY+GtCh3JCy6TdlhiZeFxXUxs1GAQeKSPBNR
MiXHtLFOMoYU+5Y/AuOApa2cmKXssKQmP4zf7DxfT2M+3kYxBA27lBq1FlbsRLcmBI2cF+ksbiiS
Yg2xaDjuq6aiAtd3fXxWR3m5qjXVuUKfNNgZdhHiOJOPp7FOdh5IonUjdQoFMg/s73CqNknqmz/9
1jnpGioyy+nAAZwr0w/CHYCmafvxTGgcvi2JGkzVUHkxSE3TmFPeToSkocpGH5QOw3iNFGvvUV5a
KAPITV06QavtkQojI7Ls6/COCpruy9TIEsMbVPKlVWhXUZcRD/Rl+iOnVwIuM7/+bgGG36dQ7YV7
a5ZYWXRWWkRWWf90zmYRVWlnA9vlX1g4Yoy78us6fYkjDNDHq9Yc4/M2aPTL5YBKBeTy49ugHcal
820QKnHD/D8plxX2q/eBNQzgvG21Pf+FabecmUnKkFdxPkbEizSAoU/oZf4e9IlvrM3BKA8ng+WM
IgHkv4z+oEDPjkpZtPr4K5vaQZxjabZm2zw5m8nD/GPlCdNUw2gwjM5fAvrJsyqU0P3wgZxwMifl
UduJd6Xjqbt/di/v+EoDSvXnbh/dxpfdqtGGD1ht/G5dR421FmGZodG0WdKcqeWEt7pAyyVPNmNQ
IxxMyWOdxVpwrfjlr39hhGCu+xaaR+Zr5nqc//W7XYZF3ifL8WX98DsTIninsww2WVgY0jFVtt92
536chrCaRLwfPaheYmVgytJNWG1bBJokkKzrfuox1J0JJ30bXwJ6q+5+t/AUc6I+pA9u73u4NupQ
GcJhwMopQGA64Z0DCzQPboSalsf9fHTZXP74FIJHOfinganiVfWf87NexPCENe272p983Af0Obvw
9ucyeG0LlRBTtyw4WW9/LlSLdKSS5e9fOFxGsXrJyJDbd850P6NwiYZKNf+JJ79GB5z93ZjBaUOg
2o0lKo5+2yHMp1qkrX3d2I1oOQesF6Duvtr+fXzhhNnVS2/+7zc5rHrJaf3Ii7EK/aA52Pz37jk/
f0yf6/+Zz/pPq7fn/JvXFf992OQs/FHxwv/ZHLZ687lc/de3Wz82j282NhkR6HjVPlfj9XPdJs0/
ubi55f/vwb+el0+Byfj8r79/5MAu5k8j/Mj+/nVozt3NT/Q/qb75438dm2/Ev/52n0HYPh+2f36s
m3/9rdjWfyFOzkrakTrdngXg33/1zy+HnP/SdWFJR0XBTtoWR9CvbAKSgTYncZqj29J0HNQ+/v4L
wtxySPwXpVuNbKKmWo6mavLvf373rxzkywN7Pyc5p3Ze9UwkxBzH5jK6YTuWo1oHAxEpUCzeDLXe
QVY+8nokFIv22C8/e38dzNsvl9Ek2TfbFMLW5gzUq3kbW1Uslqax3uEbcYLKvWubwTYDQF9ae9Or
sOR1x9T8ZImpv3tVXhdAKW2D23lw1Zifpnn6VO8sAVwr6dDDr9tvlJlOxIgqrBOivkhW3Q9K9JDX
fmHsHFuc+11wyRNQYY6PKydqb/VOudBT/THsEmi/4UPbKhfeiJxA8QP88lcS819yA9y4B6bXqo+b
Wrl71Zt+PbTXiWPjYP54uX0UtsjI8KQ062D+0HrD0wdnqHe9HT0TwQP84wcREGybYEcli7wW+lbw
b/mTj2LttcaVhiOTGzjh6bySL+pmO7Xyi29V1+V4U+rmtrC2eWSeTLmxMvGd7sITtM8oB4grPbo2
ku18G/SqZtU1RdA+8h2gvNRtHLH+5MfNT+GwCzqao1lCleRIxBz6vOobAcCFKZZlvZOJdd7k8Omh
d7fV1pDRlyIxruw8eopt69zgHudJskmj/owU2K6D4d+ZxVFqy21lOcApir2etPB2JdD29NSELTYV
xVFvH5OLR64Mlk8iyvtwMHd2PJz0ozgPh/4icKJ7tc/OP/5ZDMN3fpYxDypGv6XKOS549bMUYRlW
QsZnp2e6O0YemKEafjJzeUxSpj1XRLHRhZ65Ruu7iCpDFzMuG+M48oJzgyLCqjHiGLh/t/n4i73X
lxypko4CpcIraR40r76X2tqFjL2i3iVVuMNE/QiOwP3Hl5gnjddPlJSXpurzqJOIdRpLdvH1JWBH
5jGQ0V2YbVLVRkWp3uvFl7q0V0kybmNV+yyeOJzGlisa+NKqjHRbtQ8GiGy0dIyote0o4GxS/cs0
qfeWiG8wNLnuA0S9RvXe165aiBaBrFD7vDISB2SDcaTkya0MwxuvavZ5Pa5zP722u/yiCZNLkWgr
K0/XnhddO6lApO80Hs2dKFvk1P2t4zsnmjKi5i4i1xQxBpPtN9Rgf3x8NzX7sCvNv46YR+WVoFLE
MA+Cf5LpeEnESrXrbMV36xT7bwADD6Nhfs200TrqW+809Cp/jQpCsulN5ygBhbYNpK2QDs9P+/RG
GU7yUDUugXD50M+cDRj2YBVM5RE6V7jNxeaDB/PrlJQ5oKuoStbj6Ef7jPJ3gLkeVJbWcxvAYm6m
VU+Nj/enxnjMMOdwZdZe24N9L7saNCgUmA1Fu/MJ7HSQVPRn5wvqFv1aM3rLxavxfLBmidkqcaM8
3E2a/dCN9nPi5Xtv0FNErcptYNi3hUD9sguv8ww9Hy8roCTXj9FkoGcAhG6mSbqjCtsRv7Y7EZTr
QovXpkwBMmx54/9s8eIMrGTVslZedal8iDEHXeOAqiA8MuymqHuM06BZGc11byG5lljd4JaGjZbt
oAhQGemDquziND7LJDCEvLZdpR0u7b4OVnVo/RAzLBGPaFdHn9DFjCpaTxuNnuNqVOvKiCNBXddr
2wqfojb61oSnate3bhJSK3DyxC21uyFSHvAhgCUHONIxTbea57RkKHDe2+iyfxoGVxbejawMnD8c
fEqT21a0YhNZ6UV8KRFt24QFV4qsql7FaDe5oDMLF3ZcE6U7TQEXKqe1qQ50BspP5RAha9FRPtbD
Fv1K6K0zoi8YZ+WNOrhCdvROYlECuMpeyaFGVe4CPOWwRoE2g7lfJu6kNjsSQScA5eAiWfnRUJTl
Kjakve2K20z56gBm2gKP3siqPVP0jCyygzdRN0A8UePvPumpdekpdDS3bMV+HK1tmuePQ+f8iFPn
LFebI8fDMwjaz6BrF4EE529bkOK/GnK4nnIPEf0wR1aJ7jVW3SwBUF5rJLA/HnTOwbJNzGOOWi1p
R0vTqIwdTJPA+XElQBR/l6Aqtcn77DnuMaoIAb/mCUMkMS990hUD5sylUF0L+ZMsQYwDMlFMGICG
RODvc9Qj1m1srqox/6ZZaNZMwQRB13GzCEhJwgSf5cBQUMttbfVmGtpLT/FDLHfs+7pG1Q7c6KlP
fIbjInR/I7kfIorUqa+tJxXXFL/juaghEs0Io/Wt4bi1GTzqQV+7dc1rRe08cnYJ1vVGDhshus+g
IUul/KErpFMzaD6WH0NxBbfQFvaqUfT7queejsl0Qy1+H6J07UwCHfphHxcuqg2tnOUYV6hPX2jD
nu+6VxznPJbdWdV79yJ1AncMtpBg/dVQ5aNbVD5c9yT5gWDudRwy8EL/uhX40I5Fexu5lqKleNXp
qNzbx1M92WhFcjvTqr39+IFqBxmUlwcKilQjj6wSUB+mkn3EwqY6qXaliXZBP17HkQIo6wQqHej/
WEF+oJ/2Smsf19xr3YGOnqM0ApjM6sWxH4U1lWGxL9vk+eNvtlz58HUpHOEYqs7/zSX38+p12Wu2
UxH7V7vWbr5U1NvyCh/NI9HGxpq8+Ayt87aCWAAB2dUwafrKco7CKqBrZsz5VTau8Hs7zswEin6z
74z0woklnAcsw7I8XmuZjcC1nygrtfvWmo63qeF4MHHCdYjQg0Z5JPjkhay990KWumFSYyJ5zyv5
IMowctgHTVHt9CkS66BQ93mEyllL9dVtkmSnIOLd+NMam+AEgbEcCGYePyjOt5Iy+KpF2gPmx8XH
N/qdHkB5SzUc2yQq+eM7YZgL6lEFRjtl1qVoywDuonnjs/gxJzT+veLp4+tp8488eLBSh5dEjYtq
qjOv/F6HWppTKmkDM2znq/kPErihWxvWsVrDENBnJmB86xVU3uLZtjbbfXzxd34s1yZRRv5JnzvW
22sreR0lA1g9VlzgnWV3q/AMEJM9NftgdNFK+Cyn894jl7rOE6eqp+mEfW+vKHrFdsq45JFbxXMd
DDg8IOse9ZuYLOPGgdAaDVAifWb+YpjOp2RXG9OaF/pzo3FCGn8SN717BwxzXkdbuqUfDitZ2p1F
qZmoqT5W0UtNiQwzi0K9cx4F4/bj263NFfE/nrVp2iqLfJOOf/DrEQXFT9PLql0h1PvYAdjQ56cG
M8lkK0+TSK8tLfna9+lXOw2+N0O4hyRlrz7+Esb8UP/4Ekia6FIKcsTisMNpZYWwikJSvcKQyh/0
0O3a7ikO9iZ465UhG7iI0CpLad5EFtKJdXSHtM5jpiBBauvlbCwRzbKKrGRH9ajQitmRXruJ7eSr
ifASxe3o2Jzp+34Ov2g8k1OFuXfS4JgwQpH0IfyFBhNlogwuMDewRTz2j3/k+/3MwZVQCt36c1Uv
W6WwYScxqgrzBj2o2fBeuykNPMG6U5KFCWXzEKHPIvhhqu0lscEXOdLlPX/TBNN5rpXZJ1/pMM/A
+4SSGYaBFDA1y5Zz33g1gZN/hp3WOyWrj+i6ceB8ODVilDo4xPy+b0oqW3xJGTafXHfuU4eP27Dm
5DIYBxJMc3d4dd1RKvC8hCh3yeQcUwnCG7r75BLvLOWkwczFGJKOrh2uFqnAt4k39eVOjZVzO9f8
tdl0GQV1lKxrmR3Brmf+To2jjx+y+d7U+eq61sH7w3eCbODFVu78LAa9LJF4s/OvdudRNptOG6Dr
6xpxb+T8tYswan9UUiCFh7C0JfC/MnRjK/O+3fQBwo4GaNjcRDYrhwSzEXa8BYGL9k2rXFXkpNzI
K9d1mkSU+ZIjJfUfaiv6Efo+fchsasxhLlqR3ulI0rvFys7Hq1iz/ZU21GdlynvNA69kBskna+h3
XqDU0Q1CT6nN2bmD9MFYa5iady1DWWGMJog3GeU53oFXH9/o97ru68scdF3IxIGULUqhpGau0ywq
3Ty8Gaa7tks26G9v5ChDtwem+UmA8F6/en3dg66bJ5UTEu4yZLruMiPxNHibbvS2VhEdedmwDezq
kxv67ryxvP8tcJSOtrytX42W3lL1gOJkucvzmJmsPs6b4Es/ssK1d9oJWpmsdrOLusI/SebfBsDB
cVzsOxsAsyX864/vu/7O+gIAqMladUHdiYMbgGdk2KvITexSq1i1nd+w4CYaBtFDng/5r3HXpt6J
IgsogKuydCtrqgnZiKZHYxhW88zWxCx/myl7LjD5jHVUOBj+RV3ffvxV35tlXn/Tgzdb3oSDHvjQ
W8FrAgDTNpAlTz++xB+Z2nkGtU0H+CGvT0Gh9e1MhhikPkwIse06U+AG1Ll1A6QDuD2ifNCDFXnd
VN7eirwTozeeA8GyZuzB8cWsMOyzMvI3GHis80Cmrif7lYMnnmGWN6KabsaagVwFiJeX5te0xFt7
ZPXOQCrV6KQyLz/+JX+k/ZZfYjHtUuDSWW0c5GqiYSSLgUbbLi20Byacr0IptgVglMDXTsE07Fsl
+AEociOmahWL8WF04CnOnFC3tNRTQ2J1X+uf3N+XDPHBq4IcpAPMSvLV/iic5iFdMUbteGcW3KzZ
WwzT2Yg1fQ3pr7YuqnQ8ta1cX6N3cakYBXNAPbi2xmIUJ6afERJTm2pytqLrCR6rYpVhkr4OAmNa
pfDHOpUlcAesMjBJB2i4BLiDVdz5NSafakRBEo2DlfDyB6Wtb7Koytd9xV7fVI9C7DtVLEDdoRlU
d65CN7H5aBXho61B+4aDa+jevtdJazTHZaU9CIFLcZbTuLBS2OFMUPDMULSH7NzmR1aczt7GmPiM
2JRVEmy92q9Apx/JbiKJBGZARqS8Zm+XZDpL/FHfpop9EjXqBrhFsq6VPN4KL11bWgbOINXXQLry
ndN0W6VN77222RVt9gXAMJU5ASS3kdzJMo/6fVqql9MAIUaSnetQb+gQEOrKG8BbDG8gzyEeYAnm
7aw8toBiXRBAp4Zi7yqLW5qXKbkBjOpxw/zpC7HBgM8NqvKpjt04i86RSz+PMmiyWrFVg45n1e4T
haJtDzLTYZJ2w/ZbOoEz1QJ+YCj5uHY0otXUoWpWWO2RYaJQ2fODk4iUT9fbrav2XuROnoZ5inMk
AUtujbYjgX7dJ/lPD7csXgrrstK/W0Lx1yButtiViFu77d2svtMmR3dTq7z3w4zHKdO7zovPFdU6
afq6WFlm4Gz6QXcnwzoxZqaeWdrnKdWF2lO++538Pswe4p7pu6NPp8jt9j7mx8cV7lQ1UqWpWIV1
fA5vgaV4s4r0b0lpIexDgnyTxt19KTpnhTsPAlKBawVPmhmVKzuI8NYDXP7J0H5nIrRVg+FDVc4h
pX/wrhwcr/TqEq+X0ETIKwfEHSmEe6kLkfhaq6NLNe3OjPaOvPCNjQ7MYxOnVGoYQp98kflCB4PZ
BkpgaxbIScK/gxnZizLDSdWx2OUa2qmpZZ2wDDzJgSxW4sRrg2Otu8/x5xnb/LhAI0QZvn3yDd4J
zxh9lPElMe+8nn47X1u2NShRUBY7IOlX2KM85AjLFo35BdXBTZB52zi0r42weOqb7JOVlvnOus4G
M2qAyyb8F/Lg2mYVJGNMynSXT6W+HmKWzySZKrcF1Ke2w71vFD/zwnArvf4ZhvqsL3KCBl/k1o+j
GqfuWK7Me70GRiG72NkkAeKJndmD1TP967GTPyMVB4ZBVNe5SAFWGvkWwe7bRC9PUW9w1kB3f9pK
caNOiXHiSePagytxbNayWmeRXOvoY1ag1vELEUd0pF2ImiZwrE3TFeOujMwzQxkhWEQUQees6CdP
5r27Y+i8fHiJUtZa1qmvopzRTuPRcfxiVxfpKRrjT5WqrDqI625U5w+yrL6lorzRBbXAcfo2LfRa
FCyDdOMUs/1FuAqT4HvCTftkJfHeFxMqoaxFfoB6xnz81Rcz+xKvgNbCIAtqpkhYFRXtedSjJqxe
9L4xfnIj3omfbQnqhiULd4PS89vLGXVRtH0+5DvFt48mLdlUpdxajvFZmW+O0w7HIq9UqZs24B7w
3W+v0wRO2UZVl+9UGAd+G57kWnyLWsJNHAP1r/3baerOWqw68Vwwz9KFw49G36dv+PdGpJzjJ1Us
UKPDCCqOEscY1HxXVMhFebgHACG+DM1jUaeXIxQ+oHGbrmqYtqPuk2T5e4kum4UKspssyaW0Dp5t
bFc2hQEth3yrJtgnDSe6BCom0k2naRe5CYXASX5mSnpjev0nF39nBWODXTCoZoKw+CN72o5UjgYc
VKEiy0tEDOIVYM25InECmOgEyuWNUcobJN4ePhlp791xEBOIWqNsSRR/0MNET/1FMbUCRfFopZnq
XZjgsthCfwiNnQlh1S1KbSNGHaOWOP768dWXkv9Bv5uRU7Zj2zplCvUg1RMTquDoFRQ7pxd3JMGk
GxbjBenPy26GNYKs/Q6s41bWN47/zdfbPcjSrZgMdxRU8kAShtSzoO0M1qqxftRSRX0vqfV1ZyR3
vVcmm6FEX1L2YLP2ReDo29pwyJNr4qgs8I22u/reMgnIkGsDpWR9D8i4uySYUldE3mrCQSIstK/p
kBGZPBXVdIef6b5o/K0Rd49aXd1YsfjuxM09hiPg4O3x541uKUxOF0bcCjfsa+EWaZSv15NDJJGP
TOA6qkQrJbaPu/bWt8wjVV0XA5brkmCvy4H+MTao7vGFMjz1jLbFZtx7EqoBSV8O6y4sbz5+CsY7
nW/O9oGbIfuiWwvt7NWkJtBiK5zBY1KzcEqPk+auLk1lG9RB5XbIhMC9LFDzSbcTVBVU8PV1kYij
CMuflabU9w0JOxfMzIlaNABtK+VINAWVVVV8r6Zshy9DfqZTyfUb3idq27I26J2LUFR7acUXrJce
h2IOZQu92dqUeELzuz8i0KV0kYv685iM9qrL6BKYeaxaC2fGj3//e6sdh3yXjYKeiV+WedALG1+E
QVwV+c4I0+9tqB/HZgSpr7ql8oQQRUOxtwxR1hofCjtWyYHJazCmpwEsU6ZivZLjqkZx4ZOv9U5F
RQNLAmDGASPqsBp7OykngOZ04IXMR6lFxFsb5+1AR/cIz8eaRCgox+8lWkpIvKaBq9Mbsz7vIGFO
9SYdvZ9TbJyJNEfNn4r2+CWg+TTUN5GJh7Ut03XecivV2N7pdX8/IUL9/6g7r+W4tbNN38rcAP5C
DqcIjU7MSdwnKIkSkXPG1f8P5D2W2Gqzx/bRVNnakkhxAatX+MIb9sPQvUo6pYLpuQY/6ahZb7kX
JvvPK22N9oBMUuFVLE6Uj28FhiesDTwTqO52fq71ghOXZeOsbu1pEyf4DiYveoYIzsCcSxlZdDSw
mgCbvHSZ8hzjoOpQVLgw2WcOfyyQiUItZhscz2nuDqWx7ixzLPyeOlsmB5j3EFBIkG26CMfnRNyF
JUCBGfes4VIZ6c+yO6BaUzSAV1IJ5vZd60y/bUCwXBHc17j0zX3WowjTzrMHYXNE112KyDs6fdfW
2jHXlKduLQyY44Wm0h+FrJMHOLl3a4qOUS5mpd+k/T6WsJCMerudOPxzjIMjbZeqwb8b2nwc8rST
aQ5yFhl1SgBsDVcJaKa04MJF6eXCevvjcFvHkUCscstwvJ2iVjGQ1nvI1nhoBvXOVDmypoRpRSFU
EyaYs7prBtOLOWoIC87PuAR+7QYVlp3hJrVvCaOH4tcTIhFOIdwPav564fHOzjxgbwmMlUxCcJIH
yIvZ66aUEHllwt5EqnV1GgGi4rdR7mSB4Imx4A2WdbugfCQlW44Ct1HW5nZ4iNJyo7bHvGg3Vvvt
woP9sU/XeQPuDdRXIkVRTg7FKhs60BZ4j9aVsC965Q55PAxjdTea6p2qVDTF93h8OFIbP9Ydnutt
8lq2d5OePjVURC88zR9Z68nTnExTIuCnENGv8cMY6IBFIKxPVxTQvSjYI+btKrryRKXgFtjiHkTw
JorLLUJdfn0BBH12NamSASSM1hS97o87NYTWt4ypVQBi+hZBbO9bfCkkrwyvM6myTYGuNoCHz19+
fbcPQdL67r+NqXwcs5OK3BgHowAwPziDKds65iKjBosOu4b/bqjTnFwMcEINzcJvRcTWR3IB3E+k
4V6+2ABbsb9n3kqTIJXqkvqHjICi9hXsFvblMnF7TWbnJs20bzrgrfVXJZZu1HK5QqZYzVPEmo9C
Xr/F9XxI8X7vA52qV/4qDuH3ydA2yvJKcO0YSfgoDPOh7epLCam8xv5/fAZgASl0w4M1zJO7GJeI
VAN0WPgASbaTXPnTYuyEtN1ULQQjDpGxRuFEFw8R3jyDsauiwJsz0udcdqqu+Lltsyi4xb3zJewd
hT01ayDJFnZ9NkYJjHi8YoLAU3oKbX1/4dY9e8r89vgnyxba1tDLOUtI1+gdUm5uHR1lvAG3kkJM
vRCN3c8X0pkBV6wKcC+KO4g9nsxXlMRigadHSdu63wPn8loZfa4U62dK/1O70aRL6Mk/OyNrYAzw
hLN0TWKNkztMLWE/dgZDjmG/sabRDpCxHvoSXa3aj1rdQQBsMyAUY0bgrYbxPi7No5FOXjN8W5TZ
+3wCzh4UXDmqopFS/oEjSGb6kFkSFH45C/sVkF2Z6nUTtDgoKkcg0m5OgwR1n0vX3R8dmfWwoG9O
x1SktHWqztECVgPUxicdYzJq63ruRcuqAnhcAtEplRJTTvIN7QsVfifuo93nb30ukvn9QzhFzJR5
ExRxx3VG1H6oarKumip8Wlx3QbXrZQNB67XKIBouJsa2SeJXtdvPn+H80vvnOjjdqq0wCU0+4mE+
jvWNEtxEyStyW1z7zaaWqT9P3f7zAc+cz7wzZwIVFNwdTyEaEwygqSq4mwRky7Mu8AL2cdgUDoXg
C3Ha2aEkpFdAprDKT/PlUC7hfCa8W93qADc1qgQIGrYwcQXjUrflTACg0dWDqQcWRoY59/HaUSm5
iV3AkTf3sROpkU3AnkFM01yQWDulJqKqc68XFqcoZltQ82Md1ZigZViHdcYDvg8XqlSXHujkcurV
Sh1FbKP9Otap7+kEae0GjPD95x/n+TWsUQqjXw0uQT7JUDLQpnqM3ZA/pDhsWXFuiyWKMrGYXseG
tqOnjkQZPRQUP78s2CTXhdfSCrvwFGc28sq2UWC2GKvgzskJCs5Sz4OZpDQcgmMTAzo3Z7s0X5s5
ciZMmFK4BjPo+1Adt4WVXBqe2t+fVx69TJMUlKxYojj48fMfKKoUQkJVAN8nXlgG6lyUN5NAj6/T
epIUAFTAuCVfyVV7kfhlMORtSzBW1do2VOtHQXkIhibeQBN7kSrNdJuWNlclKQfoLOpKVVlcQdIz
W6pxr5Nvutq8kZfARREDlM6CAkSd0djOZ/AavbLDoPdJyELcB7Qr1arLLbonm9KyWsiDSGbPD0Vq
eKKCNUqpyHtJa25ArT1F0URsbcL1T66rXvaNTj3EaFpB/aLOzsVbSfu2zmMv7LMrvItMbFzVPeVH
2lUNcUYTP6o5mOSoiq6h6H/FHfEZx/rIl9FJ4W5RdvokfquSw0RHy5/LBnhcb+7Eqr0ue/k5mIHn
97P5MAMG9ioRgdxxnhxUdhU/xKU3KearFEvCZeyqQ4QWVd9n0Z4Z/96MCeD86AFPisUWZiXeZr0u
IlA5/dB9SU7+UgQtuhvqu0yD3zzXPwy9szac6aWDoq4fCdmbCY2SHDZaISCEzMXYAlWEKzSoXhHk
X9EL9zqBQpox4WLWNMptFal4lGTNN1xeZRfBidrpa2wbm26ntZJwkwvlS4xBp1Mg+WtCrHX1SUJv
t3GnMtA2c/pSj+o3iBsPihRm21pJXqdpdABmSU5Ldm1bc/u+kM23Ba49biJZsw0rcnICvugAbreQ
Pva6RK0hRlo/8Mp5r/t7QzC9Pl1LdFM32Nh/wZGeVLT60E+oy1hzu2Da9su0HVT9Wyc9Q5qv6b9m
WImSq/emdR0HYELiZZidaqxRnwDEyBpAgcEBE/UONX+6ahXxm5XrOF/2djGr+14of1RpcN0Nydcs
qL8JW2kebpsO8apSxxM0fo3Gx4h2oK0VDBfG3GeGMTMHxt4IpF1vpKwVhlVbfkmm9jHRtce45A9i
GtlC0T3EQnCtxbnqVtXwKlX04/q4mWGugqieU23PAQysHDiEgtKMUPEZWQGwR0VpOGHVFGzFTMsx
BWOQLwHtYpWcYBnpQIZqdD/X6kMaHBG9B3oeoiLdWdJuGkWMB8tO3eP7hqKLbmtld5s26RsZcrLJ
JdZLnQP9EgdkcrL4NdCkI7K8gHSb1kWbGux1S1O8Y7dEC8UJUMeiGb1VK4dgyDRHqNUbPQeDEjox
hjcuf8a9iq6zTVnpoQ+iFFl8DzJ3bAOeAX8kFC+6kDQ2qujPXdHfzhKGsHP6WMSi7qF+iksUy3+0
8E/T8mzc1XFwLDvzYVSm+0KRHmZVf7Wu+2EKUQrHccOK8FiAoTQa2s1YFW+FQQVJMIJvltjZiNq/
FWg46yhxA71AxHMp2qdSV/xOe+uz3FPockl1Tt+/H69+Ig+xiK+wz6IW1LcrgyN9i5qipwoE4lfq
xi/AfwEE14hu6ojxhl8qQPZ2WE9bNIf21N2f4vYe4SNIJAb28UgRc0GyBKY8fRCswdc70I0UXK7J
acANZNhDN2l0gwzIHgruthrE4kqJi4NEPOHKszg5RdDf9s11o+cw3XF4pCIqupzi2yqHhR0DKTNz
xcSOZWSqE8RRxHC+qgWKetiCUM8GcCKaGOtJKjTq5lZOMAYfHpWt3teKk/ftAa0kz8DiOc++Zvgc
upOJQGO6+EsTinA0cmljZPldiFEnmG+Xoppkl/IuMjG0whfVwVL0Vkxk3R5LAT8XllD9YxqkK3Zf
YU81FwA8yuEfhwcyWF9LDtAgnF1xqV7474vA8WkLcjOA/FS+0SLcSjFnsdK8Di5Krt/ovd+sasM6
his7OZCelW5CbN/yjFp8LM02w46x3hmW/tZY5n1OYYtsB8P7YOaDgbeFgU7rprpF+q56BqgxV27R
mKkAhNptO9xWcWtt0jneTpW8eJ0h21XcracVdoZR+poaaPlXWjNshnZxq14nkTMtnItjgAvrKTNN
KircZTGx7EkCkafBks7vDPMJRebRNSWZu20wXIrhoQONSaiTyAlLvq+uygOee/O2GqfrWEL6VZlH
dnv6Foah5iZtg8J8OPpjLpX8cNTDhF6VYUXkqG6WdcIKJV8uO0miKGOJeyFWUUqwAPxxQ+MmNXfp
Fd5QgpdmhsW5EZo36LcG9riwwQNQEnaQRrgGo3+/0Wn4OFkST16tjDLNleRK4lbZm5hWJfX8vkjN
6Lc5uJF81patKYPb6BTjeyNAX58Ndha1dho4w3MSqH+VQvZSpoC1FQ06eD7SXkYzpmP5hcwfij1v
edg/VTrfkXEWyTmbT6l+GJZrTisFSpwwxUQYyJqw3JV0uw2bpyoQwfcW2KqZc2xtWnXdbm4/6Vdp
0t620nyVlMlRTgECS8WdpeHWHVgcV41sEM/NV4akm56OCoYJtdSWkb8J4YLAkojBVLZQrtqvpaVG
XkHzjdbXvZCqzxWNgW2iRF46VD9EixtpwOPPlnqvkvre6WR5l3E5DYF8F/cscsyVJ0Ln+B0LRc3G
2ZwTpgy46HL69F36FXIO4piLsppSJFf6oJIeIX67hRZhj5WQbEdL+mtSUGmN8RkwrDdQ+hFsI0sg
4swA2CEN7oOh+TYYE07AWTO41RIouzHGHLZV56M+m1yOItV9U9zQ1QZJ3TR3SdRhiglhOct5GDM1
jiP/iPT8aZ47KnqN+SPK452CHQStGhvW63rDomQ8u4X2XJoCGqT4/Zj1bHczA+MqyY6iZdIo4mte
BAtcGAGxRz290Wu2RJ9Vd2KbpO6siIuzjO1L0zXPnZpv47A4DkH+LKxayG2ZH6SxfQxbgqt0qr15
Dtxs1LZ5HrObliHeNIEQO5aRPBp9+T6yWRxRm5vjQMfUz8Wq5I6PvWLhYAXIdAyE7Ghoubhf+oNU
RPMeuVrUrksBn3Lrh55FjskHAZmpdIMOYA7meI/4clvAOX14rFzUaq5vxGzCRbkQVtAsToEF5mGK
IqALGpXvVj49ZEvQswtwLpm4z9Uq35JqK05EqoZlzoTIeSX5MTRYrzGq4yKt14g+h16wND9yEnRn
VDrTnd6NquuuIfEBP8PWfKvG7DujRkYXM+KIz7qPd8LMJWZICJkLbe+gJ/baVG8Z9rdOECNYK8sT
ltID8DCaKeWQ3aomjHDO3C/ymHVEGSkFp7A9IJbeeqtGjB3JA1GGfqfHueKmS/bdqoeK+lr0rmnF
sOnFQ8fd5lbhfKslLbvTQM04hf0O9AKNL33q94GWvE8tCh6B+K5VenSdFflVJxpODmhNhOa8W/qY
1iaFnySrML/p9B40nuUOyc+up+qC8YD5PXSEXf01zcVezzpnASpqL0UmuZP1ZLDngE4N+zKZqus4
B/G1tNjNA+K67csA+SoC3m5JLQ6v4hCDf8MFuLjSo4C2mPGuWMFDNUTggJPv4tjqqPZRXA+jCRUq
fW816X7Mh72MNZcdhsIT4JYE2hlwTspHiCzcNltRva2Gd8FAs+iQp+6yuBrC4BzkvT2Vt3X1WAQv
M2eq8l1hW2JpbCvl82zd5ONDqH9b0tY28tlOqjd5amxD1iB0pnR9Q1eCdhkm9JzHv4L4CJtSVya3
WOCNL4YnhfkVVpi7uegw2452IQZOGRLNbXsFORS/hgb0mnnglr+eRhh9ZDKlZRxaWT4KU3EzyU+I
yd5kMoLjgbCL4tTP9B6hNu0mzDjqOtAyoFimuykdac5Gm0RNaIrIV5ISXUmZtEUR6ChIgq+w2ACD
0CuUd5Jw2w94x/exb5B1UVkkMTb2mTyjeGIvibivJOuAQta+VAUYue9cp6StwkZtDFfgRjW7kahw
8tQ43VT4S+LZ4jUl/E60k3Il2RLQgWHSH+IBcnfRuTlxDiWlbWBOJC/qph/WY28jS9oWX51jELaP
nfVg9PW7MAQQw5SbUAsfumG5QkuIzC9wFGM4mEuGZnD0kBrJNVI1a9rjzcHozDSY01y7sub5nmbI
sUNxyhYwAV4E+UlRsD1p5O9W170W1vBAaHMFS7ga2islCnZ5lAGiSx0r7u9VvUYqv9pEqnwda6VT
hbuOTaal4d2gtVtTISPWzftUqa8SWftSdPnOMKt9qAavS5N/ydisUh4+CabyIkJ5lp/y9irFNzqG
eVTOOApFwjbjzgxk8RkO1l4Ux0dgSAYHj+pZCUpYxjviO7tGU/w6Xe6CUth2Lf5c3Dv6jKJMaTqp
SeGZvkgQy2+VaLpVoni9bF7P1uLOcXg199FhiaM76tZcZQGQvJupJN0eRUcXhI2S45q4mD5K2U6A
vfiQQxPCgrLmLJx0QNWZcahzmlUdfreGAZQItUYokrIxeKKVOY3GmVlnjqj+0OR9qdU4feo74Az0
fpNttgi+hLEEzEFP7VTskYUnsXdUs/LghQA/W/l0HNam4o0SRgNyfUgr7l4L85TIVG+HykBOyauB
J/WRsBvHCmCjscmyZY9wiTvN86Nq0bCa/MCqEBcUbdkAbQfZFKlF29S/hXXhi9O0r3n0vJe9Vkh3
ERzeDvRcisxbgJeqYghuQWGI1rarCTzkGDrqoHOMIo3OpZGV4b4xjE1gtruOC6GhEaHie91HrhUX
G6kxriUpwUmwILZD4LuUD026gzS5tyJp0wrNlo4fDl3FvaIYjwuZdaNZu7EVtua8aiJNXoekPLBg
VKoSb4QurRTZFnHQG70ilOSyBWei2Yj9Um+HbMIpFnBH1pVOSaDb6Wm/1ZvEqaRiq7XKZoZWXc1U
PqTI7Yd9b237vnNM6F4B7V9T+CouP/qcEgBJBbQGpxk1rM06fJFK2zJyAOrI2rW1O1KSMht5qyf1
RkwTTzya0ZrGCq4yqi5dRB+1WB/v12WPYvzeUCs8fHWIzwJe1JI9DG8RwUHKuEy0FyPOIQI/6QTy
2uq1RSkYEApeOaGnIWhIY+6Wn7KRld6fAtld1TWFEaM0rM/Z7AEfeizKhNjhFuUmZ/UmSgOUR3mi
PHaF6CrK8LTkcpfD1xkR/NzYGq3uNxUqb4TPgYKLXCc4Oa5NpXyf9RklmVbYmbHhoTL/HAzofQf4
V3SgKdAyyrMZTEvHB8K5QWNBTTVHNgVHMCc7S+BNE6AutbJBnNhOQqy1Oc7QJ3VRP4iSR60MN4uD
AN1+gMiJqaNX914AV6gr/CS1XGlh5uPULSqZJLa2g1z2hIDK0Sx/BcrmFWbvNXnNnBk+8L3XPG9u
UdebaemI1xw01Hxwu83x9oFv3xcy7q/kkn3qQuok3EFxpcQsCrAF2swO140PcUWJeRIThF0AilyU
XBiIbm8VBxMyjcVYFZce3n+0cVKnKTtCw5aUW9rGVbkxhWzTsyiWGnOB0m4W2VHBniJKFrzNSreu
B6476npwzIP5Xiq+mhMKd0g3hBCEAwFRh8OgWDyq5Yo/hTDuYZRnpKrDGLvp9xy78XjWts3qHoDa
Xaikrhjnm2iq3DRHUB5jFolXA1trF9EI3B0tS0QPsrTyWAW+WBUr0c8zgLQvaueGSryRa9ExJ0wH
W8ErRWy4puY+awtC5UGFmyG6UY5sAPDbtI6PabjcxbXsy6jo9Orga2n8KOXLVpGlXaeTNVTT62Lq
NyOwWWSB7WpM1mWwEQDttyqhLUqdKU5gkrgRxYpONsTlnguPtmfQxX4jGaiZmmAisG6aiZF4P71c
jggRbnVFQgIXsnnt9UvuSID8MzUlsEKswQrwQxfWKPMoDYKjonjXWymCD+i3rmB9YORBelzqEL+N
eTNh5c51P8zjXgx+TGZ/z+oksjA3cyAhM1d5hIpuPrI1+9gdDM0LOde9yow9YdDvNOEVMtpeypNt
JRu7tlnwyYoP2CD6mP85srrqQ8xOP8BFQ5m02OgJlYyl3shRDfg93Q9N+YB7CmBSHPIqroRlNt8x
kMO9abqmiIwRr4hGEZmiMG0VNQaw/1cVmfhejm5EpT0Mgl0iFtusMDdBDD55VL1MxgQUjQV5ixCP
Z43ZVS1Gh2qRD+Q4t0kr7Uwz3w7dew70qBryGyHV7gh0dzHl6AHd2CplV/TFNmjdLqs2ATFGatQH
1BZ3VSJe629Jjbsi0xZyF44VuBAaSoER3ZBki9ZEsDRvohsEWexg8JLwitr+t7YeHxcstTpIfEU7
+r2aeUpbe6q5+JikgqPGApabSkpCkG/3wtzbIxl937f+oMSe3JWbrkMjF5oobqbXyUzenoz9fdtU
zaYdm2r/65cmFau9KaYPg1TWG0iH7T62IvqN6+9+/TGK8olC/r/68s8vnPyTnz9mLpa/f+AsiyN4
sn/++eeXf/27C1/++Y0GwgqlOus7CmTDwcLa7PDzd79+Ofm7KojhjP38ctNRdJCSZnF/fY+6jFTp
fv35X/6ck29R0aU1IdFtT/7+t+FOftQ/Rvr5lz//TZzV4m4GoPjrr37+7h/fRx28K8MOCE3GbadH
x1rVnqVR630tEzr8X7DuUuCa11U6YT/V/ZiF4VEeqdB/3kw61zlbZXcMmcIK98L69d/wZUgE1ogL
0ZUdNX1nSoMTpqhKCdoFlMG5zpmJ9NUqEAeWjv7Zx3FEFDMwc+pKP2hyDwS+rYsDslXZC6bGG6NY
njEt1EjtwPNFBuSG1mST68YlEv+Z3jujQ6wwVcXicU7QDgVxUFGgx+KLcmyRcJLx1bX1VWyyY9IX
D72GJqO5fMlEvIY+n+g/CZGKiNLzCgyS4baI1gkIYcY5Lp4aeqPZlHm91vmyYK3abDhEm7oUcmC4
aQnNTMm0bZuuCO9RtKXUpIeyZsjDXD0sC8K3Lek8+rq3faHCsipA0WLuY2M9cgGnsfZMT3Atvz2v
JJ70OiuhAL9hMFVGa+5WyHlgqhewW2d61isMglVhWSgLnC6KcEEEGN2U0tfm7lDo5ELXiqC6GlX3
zyf/DEYH2iW0QAk0M7KcJ/3hXLeaKBi5hcy0oQ6PhlSq3pX0juo2PBDjXcA6nB0OMUAd7DBqHKc4
g4UIr8EXlakrSaKzq7ksXGt+IooOQTN+/mpn5tCSYZKjQqKqgPVPNnATZ8uMw+DKFuLqXgJyvMzW
0JTU1LvPRzqzICwZtCR4RCS8QNR83MJTVixixcbAKRphhJzSv9yZj//dGCed5VCeUOSyAEwkMOMy
KsJQzLzPh1gf82Rd8xoAMjSYM4CQTo4ACF9c0YNQ+J0lPpuocQ+Vuo3E+ZIly9kPhjb5ylLSEXI4
ma6B5sgk6oxTGMvzkCffABVdr/p+CIn8R6/0a6iTWTPUcKi1CvhDlZmCvaSDO5rmY40TwOdTd34F
/BpnXfe/XRbCOCuTUfNKoqrdiYZyJ+TRJUjj2TE0NOAUNGwsTT6Ztn7WG90KVsiMEXh9IGPfLF84
is9+MrD6LDAMBofPCXylMmeTNj2vUY8LBSUc3AttI81vRPUXAEdnrhtA2/CFELbUeKWTM1QcrCLj
gADqtWTv0Ty4CwRuNTqg0pnj1VO3+XGxLpE2zr6eAZxZAaci/QFrlpog01kPBRpE1UO90PBbyVlK
5iXDcIGbdG4oKFkK6iDMp/FTF/i3BYGBHSI8qc7CWyysMckWQwmEI+pOSalfwPicAW9ZK4IP0UUD
4R/jdN+OXaZZWAD7Y/ac99LBNsN7Ywlv0/ACvOncAaGCMzNUbeXC/gFUkxqMqrVhxefhLTkJbyUJ
Um7EF/hV54aB3YT4LSxXPquTtUG9PDdDivO+YqCuWE5O3YSOrvytaPxB0Ph3bdVTSXHYcsQaANBg
JRJ8Qar9uGnrYuKwKxgH42FqMdSYGEsPHspsvIYZgkRYhlVevAmoo+ltTU1E/0HuNqiKL/f51qwh
rEvGYdQGFx2UC1vxJ3/h9DS20Dv/iYZE9PfkSFnabjGDjMXaU15c0FoMK09AWdOotA3e4C6ARSQe
NTAmWNmHyKi1rymNYiHR6NACJcmctDNttc7tRbb8tMQHIG/2faLakxLuCxI+7Ae3DY3jtexlqtXm
8yPxT3bIOr2/vcBJYIuxg2a2q7xVOEBVIbCleyX7qvx9UiAKKZSb1MZT5ebCtb/Oyx/zpsH/FBU4
tsA6P36qgpz3elmz8xQsDM2FugvyGgJtx6l8N0Bnf/6W59Yq8dM/R1vPgd/2eT4j7lQljKb2Mlsb
Om1v2Mz/56OcfyeFAh9BMgTok5VaRGnXmhNTOWmzvapHTWKEeecRXQen1I0LS+/c2YUgxz9HOzlP
BnAhCQ6Uha9p7zMNP6z9fE14juQLb3V+7mDwyCt1FJmZj3MXDFS284rSginMnlDciVaJNkP9H73N
r1FO9lE2LCLub3IB9uwVBqSNqRlCm5onqf/l65ys9wq6/zArDDSAGDbzt0x+1Wr5wno7uxIguCmk
2CLczpNciUvbHDjj14Cm9YXxXdFRtRHoEkkTOCLrwoF/diX8Gu1UiwnySNy3I6OFKq7MoQX0B+1V
U2aVmxc+pvMvRjwAqwcI6eli0GuxUkR95rhTXvsIjY2X6HndS7l5ibp4dtmtkcffI50sCNQxTWzr
JzC6huzG494sexfQ3oX3OTt1CIgST3MpI8DycXG3hRIHuGETTJd36/2CFoqn1M8Rvhmfnw3nB8Ih
ibsSjfVTJHWozkahG9z+WTi6VWlS0qFFFxFN5RdSkD8/IrSdJWoEK+2TZvXJydomJHSoOxR+IBib
VZO7RVu8gyoZuI1R/NsBIoOhPoaFmvJTIPPj/A1yFUm9zMG6DgZq4nnIKj+SomshjfxcOcrtoUCw
+PO5/HNpMChFHx0/Hhkpi5MTKV2sDEIU/NsyXTzReEGt9zpvxwt7+EzJh2E0biddJAYm1fr4bpYE
DtDI+cgMe9I6Ly+B2SBAHf8lHun6B9ZuIsRI6TQYWXsBd3/2DSkTIBSx+j7+fLTf7qsaTTH8Rtlm
nbDKg8Kdh62Xj5P3H0ykziCQM02IHCdn4aiWAgasPQdHAMaG5sdCP0BAXfnzYc7O5OoMg1kYlBnI
Gx9nMk3lwAqGjMte7sBz0PARoLgv92VzVSi+OETuQt3MeBdfyvrff8XVvI6jCsoO7NyToRO5zNIo
mXOCYaTFS+HIJ42wcXHhCP6JnP8Yz4AjpzmqIhQLp/A07RMXVWjj1Mz9OsxF4DKqgxUg7bupvBFE
utGQn67UZam2MDgGZImoiKlxG4FsACIsJzKoT3jkXby8xQoc/dS8UazuJWuZl1a9RGH68zDiYYk8
LYCWqDSeUpjCYsjizlJzv0/ke/VO1SqX0u2tHMQXcp51dk9nBZC9TE9XXSk7J8crPb5MyQwlR5J6
NarSeOFY0C7c6H8mqZKGAx3/V5FaIJz8uLo6MwHQ3y25L1szu/RlrjU6+H/lItjFucacs/IKtfj2
+Zpef+jJm30Y9OTNKLcALANuQQ6OYD7aB4o2ghWkfU8aYtWx25Tt6+dDnjnY4RSyV1nP6PefKqaA
7hLlQR8Ysmoc7EL8QMPVuaDNFtOAxe7p8+GkNVw9fUVZ5R7R0WehEHQSzs5WG42NmOf+uOR2Kxkb
kAa2iNy3ttQepFXso6/jed72s4HQ9KW879zb/j66/PFT7fUqxS2sQCVdGZ0qBpE9TPjz9XYIsD7N
9X+cE39b09z+471OnHJO/vj/ZpzzL11xPpjt4K3D//4/MM7R2LL/2jjHwdr86/+5j9++/m6es/6b
/2ueI/+PRikVWDVEb9mATvPLPMf4H4S4dI0KDvXW371zpP9BqBS9ZVjG6761+Dd/e+douOoQNKMH
vIojGVxI/4Z1zk+C+e8LmDoLZSsNISp0lqmFnISQQr70YjZb6UZoS+sopBs2z2pAqx8VIP86GGSP
guNox4UZHWMFk4i20R8joQWIMo9XwRSqO9mob2UBiWYl7jlZFgBDZmXSkb+bNBPQKAKRBXD7QyGa
N/QDhC/G998m/O91+aH+ATr3ZCPqEKXWYIBqn8z0nAo4kCdn7Wov51Wj6GlBmDoiIGAXpfNgO43y
bSEjIxSGkh9BarvCHVz1aqQAPMQxviTioPnd0NhZBYIH/fc9QFs0tybJclsY7Y4sZ++pLNAODnRb
p9XqxJQEXLjeB8uKvwhJLLliYXjLHA5XebQck7JNt4quHcQQDfqcSJYowk6IyG7ivtGcegB0YDRQ
m/vMdECRywC3+9Q3AckDNfsWp817rXVvETwadKbC70jhfOlRDfaiEQxAiQH7/RzNN2Ym3Rn4Z90A
P0IVxyy/qQgVfUE37kn7YiE5+VVYhG28UpWSEOW6UIY/LasjOBOzPlIpcRr9m5LqCox5sJZXNbHJ
RgtnMJLSEmJDkT7FtfJcRsDGo2Q1blySTairhxkjWWBUpWRHoF2sFICUIUAV43ZJ1RGpwtHwrTj2
ywJ/tLpeHicdmXe1wPTAHIZtClZLbzEm70NwIlaLVhmBP539fLHB2cabIclxi+6jl85cYrfC5MKW
Jv1rI4JmL+UI8GT6hmuzsTXBT1EH4nGujNGUvHrsXmBEOib20/fE1h0XeADsI5a1A5yexTGEkLAh
uA0mDbIHvW5nsubGDZMwc8fF2pUVKFVTgAkjA48HvV/daEsP7nYeO7+PGtdq+mMbpE+tkR+JrQND
Ho76KIigW15oRPfML5KHYq6qoPOUBJIAOL0hR9djRDrRzmhH2JUaJZ4l1fMmUCKgzxKvoHahI2Cm
5wQBFa+hU+6CpXxNOxCJWmVmV3qiboWfnpK95SgC3EQTyDA+HLUr5X2/i3Foc8MRulc0iPle01JM
CwpAyEG8bxN1OSLljkKilA83Md1o+DQwqrIqvm2nHPBZ2nBzVJ1fDkr9qnfiBoHuxNUKWpZKNCiu
nCOrkObFhggtYSmXP0Y5f0qpBz9371oUga9TbpVScuYAsag+D5MNCBhW2yyWnlFkmJKYcZDvJSkv
9ktUD6Ql5VDs+37VH5bxahktnGvKKbC1brIWp8nG1lMa7T2WguhQi5KvGRL6nqPpztJ+/l/KzmM5
bm3Ltr/yovqogDeN6qT3jhRJqYOQRAnY8NjYsF9fA3nufeecW1Xx6nUoplEyMwFss9acYwL0OzeV
1VykjLx90azxqVzp/6XbcbRO5SS+Ml+fa8N9E4Dv8L19c0346doy6XLEZtYr4S3n0Z1LQvu+O8op
FsvWQfQbIwDG+1Ev1IAZYBiDjdfKt7Cwv1e2/qWpik+W0XPWxL1Jup1QxodpVrembb5ECg4kDfAC
cseerq2xTPTG3VkZf9jj25Zx/6Wv+13fTlwGQddDsvHXozsL8FddJjkHgruecZDgbBAsYiAnU2fm
8fsg0nrJdLD1TLFXZHoS94uB2y6PepBnjFTmO9V7B/Bm82imdlwaRfHTgxmrymVXF28y1+798I02
C1wHx9oEKeRgD/VbES5bi4pvxgaIUlziLQ2jfJRIW73J2NkRV+FQYGcr0aDoY+ssdfZ7yzD/iHAA
I3z0f0b5t7jqtzKssF6ZXykVLLAc9YSf6LgrYR9MgXdzcxfNo8Qb3da7ITOOeZ3QALe/dX11zSVU
kaZS61Am29mpNIVA15s0UTvPbV5J1EXzu4R9tC1bvVy6jD+IWvtTgbq+YsTYlFn1Y5ZXxKaEwDp6
P/ohTGmm90ssYOSy+fYPXfbfPM/9WebJ0ZMYiprShHXlpkiiHEmohG6iF3duWtheMFxVm7L2KkyC
zdda93I2Qzm6o3iCjcYohKffOkZpV+9kg3bfTbaTXUWvZlM8tNwP1hOGl+VzZjQc0yL6ePb6+266
SfASgY4gQcVWwyETxDJ1eJ0WJOYMuxi0IE8jXypKtWhTVtmxLNXEX+y7F5rMPkNQE5ygj5BpM8TM
qVG8rEYCe7rcW4iy9dBtVfk+imlzasgvviGM+lCaIV9KjAiYkhhIpDZ9psnIaIrP7EUMobvVi17b
TZ5d3s201+CLh3DHmyhCD2Ac8iRL76mZ7aOmGva+nuUbj09DsTO+FlN+Q5zM5ViJaGcEFshA9Vr5
xo2LyTohuNtPzmjd8ije5XVl3EmmlquWkR37Y2cdIulos5zRevfATUL9FwcLedRs0T3FoabwXfqE
AbE6IXupmAWwAP47mNurJq36q12plj0giRuRTLKlNuXjue0IdBZ2EWCtIpEX4954dUAubDiHu3OG
zhrdO+4Yo6UWh8IyWRh4fh9RGjE6VQahBqjEadTo3aPK9OmQ6w1eRw9a1pSW2gHS7aXFNPIoDEmR
N9Ne4brtpz6c3sZwQsiGiO4y2KQPNVENwye7aXhnb6K3iEXCa78z0MjSVhdX1ZXRLcHW7YW58fAM
Rtmhn7R1mHxOfqnfxVSbD91mMSCT9aDF4coGqHvN63Fa1tRc1n0dxxhaxMOMBBGauiD1XRryjqwc
aXdB3I+X3+1sso/FlFacV355zQmcXbJv2naSJFK9ilYawVt2RYTqYPtqL/sYJ3GYuLPPD9lzc8+Q
XUIxP8r6S1H1Yp/XXN4UBJkAROOv1dBvytQPmV3TkMJIukbt/ar1mDVldeFE9ddaRvszhCI3lTBv
9S6dlonCpad8/C1Vd1KxhqVMwQHT5z1o68d45MIXORa7eAp2SZ7IRY5aauFd3Lo5uZG+1tx0F7cW
L4YIebRFvvL9s+GLWZnMsmMsv6La2PT4u4IaXbXTjls+U7uorGDvEOnBMSPDK3JuzpDsa8LWZVAi
4Da7AVNoJpl/vR+N2Z6SajpHpvHDr1hNBtVnUdTs5zp0sWldHowBfX7iqA1586yuOh03iYn7I24/
lU3PucMxvgp97O2xJqhmYGBeujU0AdY5OmTdpavMs7Kzt5b0qilMXoy0wINkshRpVY/hwmaPHE42
8mNvHYlo3RryYlQ2XNYBpVCH6by2ftspeVaV54HpgvvPOfpaxx1LR79fyaF7VSLZ2RPxSXIgkIe8
M9S9Wz9pUGY6WGA1aqspWMaFrvm7SAUPZYuXnNh5DMsCf6mGTaa3Dmbs7zW7yGET6p9h13ym9AbI
nyNbyC6S82h43yu30rBtKrIFYNke6+bbZBG0lVyH4lcetnfZIkJHG/8FO/vJT9JdGUnSKqNx0zoV
c4yb/PTQ6WCoQ/iOQ6ItR9J0lVy3VfmW2WG+yPXknVCzu9H0OznW7zDwcqxSzsEYo+/eozYI+B2F
i1dAhd+LbngZSOGq5ZtZkYNAhYUPOryy3bliTrly1SoRobG2z07T3pKeKTCNErUUE3FrrmCAiHZB
qjWI3HFrD0NnLrrqHSu0WMelRShVmNyr5Nrp9dvkBds24+0WtQEMW5jGAkX3ztAwQgiy++BI0qcp
I8aVTG3ZJbL0Slksp4l+rxoq3EWcv9F4Y33QgZTq1fhwkV4k1Bb2XbCppbNxNEnikDEdLLs5sMIT
K4rbUBdC3gnKFOtQBcHa8dLfYdjYZLanJ6iC5hKTSS/xhU3591IT+qIA1CiKsdozABqmuxnm08n2
uQN70c+xzmjrR6QkGP4rqevTTaTM+rnG5kR2ybTU6/TMypGprTW0zdCcdLpe976LdKwNPsklYWgd
VccUHebSf1dWF62bMBEru7R2U5+vDa8ql0ER1KdU19u7UWZncvkWY1jZH1lUuvsRxO+qbVrrI9Wm
bZ4X7yifqnNfdOpWOdZ7CbCnDN+z1IjOKMHINJhvhqRTr4lo2nh5vI8xei1VAad4mQ/tavTs4ZIH
WFGcOryHuKcPQa4EdnQtuAcT2vU2LcatTu9uQzWpXkn2AHcQWPxgOczeXzjb3hx/uW6I3HuMTpFn
tmetty8jY7Y/9vWL7H5lLZaPwKAnG7e33ouaF2L1itfggUbsk7iV9DKmgfbF8+tX0ythr6f+e1ST
mIdDhh958qvICgDxvUgeEURJDm1p75y8Tciw5r4utlZ+NhGDRpNb2HaysYTSV0Fo74LEqi5giBhQ
UIpb2bTrxuDdLR21i8IJB1npX4lduHd28LPJ0dlg8P9aFTpT5ORuowkfKPZU/aub+saCdml7MVny
yrGn8xcTswX7lQ2qKE6V23RLbzCyfT11/cpqIM7Lj7Kv3XMvMdSZvfZepy2hQV3FZsPCTgJ8ydVP
mBCGjdF51QpPq7F8ro6gEDMQ56l9TM2E2dkZLqOd0ezBWFaEzUPjNEIAwCWeKs96YcXrur3Y2oZn
cY4ui9zu9g1IyzWBma9JtS7zVJDFlV+8TA23MYS1Dkc/XNVj0q+e/7UoqmKVtL9NMu2Yxx5lk4ut
7mnWXjeLM3TYdvNcrQm77fYcdC80f3LdicVUZe6maeNuE2Eq9HHrjWkBitgESW2kw52xkywZTH6b
MbPxJnkTYYNJ6uWvlnhLo2HbFUl+DguDxSN8pGWIS/2zrgpvoTWgQKQdN8e0MxYFZ0+R63e+DH+l
NZQyrHhIN6k7YvIHXLXtNBcKSu87hGUb1kXa+lU3zGswl2DUUM5plxLLoRedDWAGIcKE1Nw2tuZi
Ya+KXUvGCxtby1u7Gb7+LjE+6I3xjMKUMyog2PoQP/Af5D+KSn6WtQPNjEtx3q/mng9mpQumi+Jb
HCooDI2IrrMsEv9Dzl9JNq1lTwcSwoHrj7csCm6d2XXH0A6HzVRzZMmGex76fizyRedU48qv5Wcx
iWqTx3g3h9TIV0KROGiEpLoKRoAJkfimVbOHp+Kz/3EcLRYD+eClR1TFMWL9dimw8ONkmqBSaMQ6
+TiFI+ndnncTTU2q5KTdDfI04LVyfvkB4jmjg6KehNWwEpnTb6sRU48hoczn5tJJvGTjWsVvEh+z
ZTG5zTIaCIMK8+FiTlkAcrH+2WCvX+naq3ReHVbgy6gO2JZkYCusqI7/OOca23dwgnkLmNchEQ4K
n6PmZ+uq9Ye1W01q12cwaFgqUHuqh/ill4KJdaQulcfdGxEWLBHq7MOGOvPQM2clEjsk+F6oYzLa
2PmM2jt39XiItamm3azgtExdePPmrcGQFz8pRwLwQFuxxUnS6WFzDZDjQje2p/l47b2uJDghY0sN
+O+tKmPv0BvZrmORDvvPPBRQAj7GTO4a5RivY1D2SwPfXNk7+NRymPNGq1sX73lpknq/yGMIGrlM
7P1zSMhjk3iSEKOOUtmLm/+uw8A/PS9ypJsnaeXpKaEw5tAIuNV28F5JymZa1b4Qtod/yIEXIocc
skwfd+dhIi5DWIQkBLaCiJIY7l7Til/P9++ERnPXhLPO849yYM8jPNEuDLt98eJAO7XztZOjogXC
wbBUDoG9HMKY9+nIpVYabJ21QTtiASN1UqbGQgQTNMFeO8jSWZempZ8TS98ITSWnwX2J6pXfWdZe
tj4RqXKyKAPxJdJO+ZE1wyEdyAs0HRlcGcJxNyetfSy1lxRr6trTm+5Q4yzsPLvZ9X7Gbru6W1ju
jno4fipl66cqWrPxIEYyS33Aw2W1VUTkLs0meqhaF1tncl9IR853wzzw+tMq1zJjD/7h5/O75zx7
b0bTumdTPe/OQPeDtLqZdc/mE6hCCBYgGwZB6vZ4iQLjN9ifEqM7nwANuLXTtYIYEa/x9jWmGQLx
ynOmZVudRfTdmqZ1UcDOZqJdmwYNZieb1CUc0lfoZDnJS2OLpbtK1qKmL9HOpJ9IRUTkDpj4pTkt
uwwcSqKCGxtodiJkemKSw03MuG3H5dH3Y7ZrjoI8Ekb2UgTtrDiYfQORFz7MRl+Q5UWEDuEHqyQP
96nPWlT1df6zsvezuDwOk1OgS2NBcEBDOYYR3qqxmzoJRbI6+4Fkt7qC4oZRF2G7GPrxWFcqpvhr
dSSZOlT45lGCBVb1Ne1sYtYdIsJcEWDD+p1JSz+lTvRRZ4pYlEgkx6ojRdcby3KpEzO0jDOixYq+
L5e9SsmCGqzvVpg11wi7uZJmdLJGfUfyrLybJMtV2nB7juuZ8tZSz6Ytk0wFYk102Ll6tXwe0OcV
o7GuTvr0ocsw2I5dkm0tPfli6dQnocMg74OPbzAPrar5InPa4BQFdopnjwUpdVd7P4nh6qQN50HX
3ovZflAn+KWCgnkwdJ2VEWsFJbDU2/YhoAELrMI+LyKCgYUlkQHF7drJXLlwY9GQUeesY6XHFcVL
i52v0BHa+wlInfk0yttuzuUeRtDJxY4aIRCjpKAlYOQ/fJyDayNrsS2mffVueodQH7H/qSZ56X9Y
NnyNtvDi19D6bii4KENiNPDB7K9eXxFMz0S6GOJxF1LvYmDnBCfwgfELMvi2i6of6dQZZ39eHncZ
pdiA+ss8HpmTR8gNe/8/vlGt7ekLzMas55ICgESPq9IPIJGitasGkrWeH8TPsnjLxXk1XGDxsRqo
pwamXDMzRSvSZYwDqUIUXmgaHGuNwpvAbfNSc/5z+pXVAYJOsdf4JnEvyfKitKzeECZtU6nT9gN+
6mPuZbj+Mumip+3ZHoaO+dsp8uFcF35/LrGybaa8a6GL2u0ujVoLeLy1zSCSXjXGiodWyXNKqRFi
fn+S0bzDZ3u/TKRu7jiNOD6ieQ/TZngN9uE8ZkW2cauhlMR+eIk9BhMKMldhet5hjKYHoIrNc/Ey
QFZio94eqflbK72KOwKER3lnSNiHkdne4F9FlaW/UTIDSNZyBTlZHy4ynHA/0/7XJAliEnWl38D2
AEoLtLe0IpdxORIk+ohHjLYGFP9dplffohkjoHUDOCIs0x2Mw0WTT9PhOeHjZ9smhojP4oeFQ+8y
NT5LHU/LFhqS0EOhU50J2irBla4Vm4xS/CGwWBkAcsXOEkJtH/Rl6JChGYfU/11jzDaGCGZfbl9c
gOekRm2cAF58ZpgisOiQWCti4KGq4b3M84ZFkNPWi7NNhgc+kw359lK6S6KYyhVJLm8SakWqnUth
VHelVa85KFqYMT2xyiNh41Vq8Ed6B9ZApQhiaZisqdfFx8IWcrbpX58LTwLnmyMNFFYCMOM6V/vW
qOJSUlMGzcFpXsRRcArmxaNmJ3JPbCIdAK16S/yJpguk3r1Ik502jPXPJGNaxw12osYffimrnFib
OH9oJZs3C4ndaKXhB8V3KvoAPaxOuhet6e8FNamc8v5xmoafcR9oezE7911ICldGVdYbEaiXuDac
I/OuXNRTHu8ax55jAtxpL2zl3ZMqpZiIMLyz3rtAKlAE6WfU055psDkun0sMI4isL07NH6MAcHvW
UJVW7AMBuEXri4D9seGBN6tWXgoCDGlOt/bC4pEH/UkjOWuTt8PVwHjvhHX0/hyaVV1RM7Gi/ITQ
byY0NbPZal2bXnPWzApOEUZu2Q3iatf2cBsGKGeYHNBCJN7CtDL7TD+hoy6e6KtkNEpM88nh+c4q
J7Lfgr55ifroFlHUPIoE/7+fru0W//9zqZQG+GftIDqrjT2fK/Y3em+noZkI7YHdZkAqOKYBzZDJ
q6pb3qWHzLXyW5/S91IxIda1nW0xKQw3JWDzNg6dl7yuHWJmdMFEWm0pK5/zSX2m7jSLctkK9SWA
NA1IfpHT/C8FW9emOLLTszaZxnlJkBnisjZd9OGxTSVhPTbVfafXJ7qAo7awDciJUxZXO79/c3XQ
LQskO+uybcpNnwX40zwC3kH3RiP4N0Oenot3j0b3ZvAJb+8jRLXjtDLD/Cib2GJX2PyGVWjuWtt7
CFvW+xo0wcoWToebCIB6KMOjZ+rrXrT+xqAoSMZl86XRKGcwfNAGna81zSjjFV3KkHKDG22fa3ia
eDoVlKqdTqOrQJgkMUFsWrZ2O8N5s9gvr4ZcyV3rfKOa43wp596ETKmrQdqq9x2boW0GkHDvs9hr
/WjYBzkOSFuvbVBAXARN2r2w27f2Rt3fbcIxtSyovvYO2/gOq3pf4ysWIPLWzPXxjqicihCRj+cS
N1YUZLvxYlVdvSxNh8tlPjplT8xfseS0Qdb6/9L2/RchFVYT0vEQBaDkwWj4r36wKUJHlnYkyhsz
jnowhpukbeC44h67o7N6rkUjK7imGCAwcsOVKuYJuZsXMc/3qM/bNFOT0Xagf0U10jq403GsVP4A
jfyHSOb/Szby32s9/iYH+R9FI/Mf+lmCbRdRrNCj/OMPr76r73+7AfVQqPGO7W18/GraTP1TFzE/
83/74P/59XyV17H69R//9rNsCzW/WiTK4q/qjtnY+T8rQrbtd/Ur/579TRAy/5d/CkJ8xB2IOADr
+gif8UX8X0FIYP47Jl0HzRlChtlIi6SnKKWK/+PfDO/fYQzjwrF1VGmAhnnBf0hCDOvfyc7l+Q6y
WVRPRJj887P/TdUT/Sr/GzWF6enW39UU5E2hIwd6xpuzbSSys/byL9rKtCeXzpqKdGvXA0StyoAL
qaudFfcPLfidhxCW5tSFHUBQKrPwQJiT9yz1vvTIdvdh7VySqL26rryIb4UW0LMMpmuYXYbQ282O
Gy3Nf9iZ/+JrRUlzTXztrmHkvxcGpeeQHmWeqjdMvJckBdlWerA/NMyvqxZpeAz2fTGLONYsrQ8l
hueFzYpzGo5h+pZF5q8sN86jGW7i1mYXTQOjHJgRugwmVw2TQNJYWxDMq5aD/QWW7y6LeMFADDEt
mjBeWmhBsqJ85UK6TcZL0gagj5GOL2CW0/lU0ycIMLRcX2y3+AmW7lsqQgoBW2WSLa3R+DNV+KBl
AJBJJfWiz7N3HehW7faEFdAopbXsMAKXPyhWg7GKaBQGdDDs8eFUgHYJYqGqXnsL26vFEunOqo2s
ElvM2MAI0I710P5CCLIPWUqsRsfY1b79qRUkYGbkWC9k4jxYXy88o/4qyu49TGIyOYPx0RKFTVoB
TZnYuVK1Dw+GUItJMAojF/iNE/QIwzRgJ6W/2hdq16x9UgHksvU/W2uDxGdkJR73e584n0I3F37m
DuCR8LP7u1xPjRPLPEKzkyyh60ESbNQJY1FNVn2rHYBeiQ+o2vZ+Q67dZABEwbim2wZc4M6AZbqs
3NRYtTAbFr7+tWwrgKFUrlatScUB7UAN/rCIN6oyJITJXu01H9In2cLTooJyZ2nLKhmOWh+vQ3q2
qx7zU0oLWCuC4EvcN/0K7B5yDHM8D5lJ/7CpP9Qri5aB3UvwkdlA0mO3ex+66KjBdUwEDNAub7QN
05+kWNZTHUoSEDoSQmJYD9Wmz6uH0KsLmwpMLtu++LT9ZdD2YDFZocc4tss4PpFpvw6BNfSJCHZ9
DQxuJuB5yTcj81BXdf0pAOwV01NZycA5pTYboWCAlEqvc21TqF4mdH2GAqVrfJu0ldGUFLqaq6Qr
09gUJiSzDzgGx0J+OPlMVaQpXCJdOatpU785oU7nWQMToiJTrCH3whe1V2g6ODt1lS6FFXzmBPE0
Mn6EbQK0KjQOVog8naUpAqnkK40O0JRhepZlegPfeXlhmjm1jkwWqvW3eKNnnvCwC8mpONiVtmlD
/cWnpmKqYyjV1ygX586W8x6+1w91vksLUJXIF67Cp73kULJKyLRxG7xgadLBdrBS0jCjODt1yQOW
PGmizP80xYTYkRH8NZxjQTFEnjFCGVtzVPXKrqb3vFKrmJMX0tIcP6p2bgTooNSrR26Ac3TlTL+S
TXKXRkSeVGaLZS+cI0uJEaOcEx1dmC6bXmM5mDRRvhG9mywGUGCcdFxXEC6J7iL+YzelUH6cOU/Z
H8LTOVUkgU3lS5MNe6wLLDqxy1QTSQtdtTM9ccDs9Nmh6eBUV1SO43bpW1FxhBq2RmD0fRoVPI7U
Fnuj67H0JFQGTVp324hAEWIkkmWsxvqK4o21ELvtcAjDVSO9ltZot/Vb2E9R9Ba6wUCfx6oRI1Qh
fQGj3+hBi/UdtNsYPxxHK5FTaXsJQ+3A0gjqLBmk8M+iUxmwvA7j0tla9rgnCj1aZBl+uyJIf9Hd
py8nyM+NoPQUipHeT412BYXc4gptHwnw+9WQxWztQarZ9lSs8wC86xQyyKG+YOGhHwQfsS19uqmQ
5VSjp2cnNrpLTLSN4dr9vRJUpkfCeCmz6DZcNyr8I80k+AjZQjGctxSRv3YSym4Foe9W6eyAER2A
1PKjlzYJSMDNISZEg/tgRey8iXRi0NWqX6ofNsJEm4W9DyQtlDjphOlRBmzvEI+FKAc+wjIYjyXE
RfjGS20w2TBEqcMxEeHSU6517P0+fK2lhEkzLnJtsn8VnnFB0OZe9bTHDhuznHacrHhnnjTxJOop
hbmMTWobrjBAu2utdcjgHEygmW67mSpXnvied1ydxG22ZnpycxhapOGJR2Tp0CsRMDiJI3edLseN
SZWf5rUzgihVwXszZK+NGIJfA2iswCy/jb1fPWjVzTSu1D5pjeOdhbAZDDQA5I4uTqRVniQ680Pl
F6+i+h37pOqWGq3JgSLJAMBqBbN3JglymgJKHKpgPRIr1IrxPnVVtDBdhlY4vIew6LduXh8AGFOG
yex1r5GJpZ8LN91bIcon06Rh3+d1wR7aYu6KV6XkO4JuAQTScK4iD14iujOUAnPq9dYbcPRpdSUO
liJ2ftfG7tF0pr3KE5qVsQUXavJp86dhdahS5wWHUnMkcsHfVJQt4J+Z1pE2drSjLDyc6oIDEYbx
KqGb9QZxFolCrr/XbpysDORQ34BxAMgtv5Uh26BGHxq4wH67MucNqemjORhqq0WxZ36zJyug7Za+
KENNF2pB3y2/sdZpgP5/Ype+I0C8X2aYmRd57Y8vmR+9kdRDMS8rz05t+buMYs3KDkAwBZI4J6Z1
tJjhYdB6sYmn6CKoBVZjp86JkufRG5NdMNJcAooIeCsIxi1zFilU2lxvl3647IQPQghUYh2H266c
d1xl/jZYuLGymDNEc4evsutZrrUT42J1nWwruphBb+xcp/ke05E6+oIMVd8QOqHSjCx1lL4C4wZK
3XQNKeVmtZBSdnsVAfbDv8E6otSmI12gn5qohhsLMT4EdUbXGy/DJH5PrvHuyQnxoS83WucTHayo
+I/g6jroKx+SXjRdskIt6FBWM788uZtKrxYOxfzvxQiKRe+0/h7WOLwNZhXGeechNWRvlKOdWyve
VDP2G7c34iVdKSrHDRNOJiNx5AJ95dpp9lE+lrsoqb+xarRPZRRYO38yPoMs2UcpQYsqAUlsEAaV
HJ2OCZbvms4Jkth+1MKtN8aXArC/APAvW3AsKaVsynEgspGJ6UFyYy8GBTeMz3LOCcjocnkCXOmY
q63tdEsl3GOQGtsqiDlPEDWQOID85YtOAkE1JxE8IwnIJigCZ5NEH6xJmmVVsKYaeN89aQYVyLLR
rX+U9YykDin7sxlv0TiBeQjhiVKzb8FeD2QkCKqTSWL/yA2uGgob1lqnOmd26GKpcvirsqa9o8wc
+Y+Et968IstCbQs+ujN2+TjBZB0vbC5WbhVwAXv0N42Eq6Ipm9VUll+zIikXplEjVlb6q2hReTqw
rNWMKWo7dU8JBjyZM8IoUOHbNKvu3DA/DXTctyJ+9WeW0/NHUBoRwDrVIhcYwfv95c7nr3Fp9yFk
ep7/l1//+F9y4j2alrn9L4/86/PLJxgKsHF7mPzP56N/3FXl6m8v/Jd7n8+S0CH3BoNuOaOw6vlH
MuOynjefv00z4erP+/7lKSKeOVrPh//lOc9XmJ6QrH/5P3++7P/q4X4GeRFBQkgjNa9D14jikFKE
GZdq/vV5+89HnvdB8dOmKNxLvAZIHLW6OPz5jOdvz/taalVU9peBw5y3MINCrQMn+fl8xeeP0uwo
lD9/dfOe5zAkE08ODx4qUZjMmz/zs5ZVvU59qzioLioPvtMSX6GZFHOjat+N0z/eYju/i+dLhYH7
3tVdjY2di6/sjRwtxpAfnr9psza4DCNq+uVcGtYs4/D8gZiPCJFOvj//FA10OujEgVDM449qs4L4
+QDJIA1iSiSB+gAYLW6Kee3gVZT9nECAWp3VFs/fno+bk83jzzuft70WaxJREcs/n/LHSzxv/+V1
/ny8bKZh3yTk5dZux+zUwrUEcFBTHO4P5hThynVJHFik8xegfOLslxlKLaI6EFz18yGVkcbjxXw0
n7efv0kt6lbBhJLsed/zhz1T/ixGeXC48+GwS8iVFuARFOZmt6P+9fwOnj/EfET+vPn8mpBRmPTX
Fq1Ms9XzaD1/PB/78+bzP9lwHP84oOA+mBmet5+PPJ+YgCVchsYldK1VGAG4h/TtLqkzbgLpEOPu
L0jkRg7XWy+BQq6X5ue+Dq+28V0Exq6YulONEk8vDEwj/jZqRgLIzB1RRusy1TbkEK4K5tcReDOd
z7jvGAKMB11EkI/lDafrsRBvHlDGVA+2nkYyPGKOyi6/J8gwoKmKcYfBcev64TqWaqccuVE2iCYD
wqfeb2hR1OlGQoJJq27NMHiVdr3yzN9R8buZxCa3o/3omCvH4dP1/aWKfHpKdApdtaUHt6lT0g9Y
zxVtss6CK+aY1az9Az8oxyWE5zBRa23Yztlj0Tpuo9tYaB9K1l9xjt274QPf20aw5U2z4mS13qYo
my0FhlVB7dC182NJfDkYVXUcYNirloWgJbepTp8+T/gQ7GCK9z6yDx45DT1MYfRLB0pIu9L2T24z
7JAU7sLE+Dnk42sb2l97EZ8m+d1qh30axSfDTC9MaNc2n9gRDMeusQ9u7hHlay+sol8Xnn1qR7Uj
IX4nS2Qb1YD6Ajw26RpZduk6phJtORj0IHttNgyxDvAe4eR/6fLy7ucIG+J617J/XCjRvbAORrw+
UYW09/bwptJ16Wa7CcthO3j7Mu9/pZnxgqfniwz0K4kfmCuRmkEpT1JF6J96UJ07Fpb1OaBG1qF4
ZWnLv8UVIfG5EiDQEUqGnnGjnqyX8X5Q9RbL4ToTDodpTbNtWa6t3N8l5rTxzwOaY0dlJ9Sk+0wz
t5VXk6YboXbo51ycg6eqt6gdjuWUrClzr2xDbE3AG+Nwqd2Esr+5s3N3qSin1sFwD83qkqIRNvzs
MGnFORj469hQ/XdfpduSVQBm9oPmvBP7sUk0E+xjeNYQMyjdO1qN9ZK6zb6kt5+iqdWi8ciO5zxa
X0jL2QnfPKpIv8FyvrYJCmDQsRzctRLGpvgei36bjNBddYL1WojG08odODA6csVxGwTIue3w0Dre
yfGLs7SyU+Gbe7cV59R3jqX3OtojVokZxOIhDKHc0IiPNovf0aJ4OkONGrN9a5vH1DYPVSlPtW9t
fI/wFxqBjpksCrvuF7QiDrKnFvCfzJ3JcuNMlqXfpfdIw+CYFr0hCHAWJVLUtIFJESHMs2N8+vqo
tOz6OyurymrT1psISSEpOADufu895zuKJ0P7MMBRBFJ1qeDKZP2LmL702dglnTzaKC3jSQ/imsWn
69fRDLg19Jqme1TLiDUz+VUlxsNQst051k6GN8YVO3V0uA04ak7zwbx39wa5Hw06FOKgjvaFYb6f
WcNuSaOPSR8I0jEeaB/s+c3v5pRfqKhXxkQIAF1ADi9eFi9PSufcs52h7BOLkILmbtQAc9u2biHh
QHMHpWFqzYPTSsTR5Fk39mWpxT7FcVVXYi/t9klx4msf9cgZS85aAFATdDysVmW0YYWiKGUuOmcP
WTl+2vH3IhnZNxVKx25Ppjsv7Vbh4rOW6Cnuh/cm6w66na9B1q5rqfMbyF8X+nuuT1s1UU/jggsG
6nWLJSNXw1sTz09Var66Rfme5pKCP9xiBnlFVb2hbekNDDprWe1aezpkZcRolQ7dRMuRtAFHnhXc
ERnjfDv8FU/Di1PIG3XDVqvDDSyEfakd8QqS5FId5TifBju6hNLcdfRCRHssI2qsMQtgXe0yE6p2
zeqeiudMkY86Sqp0OU4hL7Fa3mqKg4wOjGsujwovcaVzJSnao52mm1CLtmVtMYGU+9yIt3nhnhDV
PPVJ6WeQcA0MU3GTPWC7O1uDfeH4+hhqzssQhs8CTKIdldsK3VSkaNtQCU9DpjybWbaqmuKEuAgm
Dz75/s6zV3ZZ4foMqAP03Aify+wEw9q62Gq8rWS8r1BeoJWmMart4jK6YHB8sEp9u+TJuoc9XMDC
7c0tSRi+yuCyWSaIygPBLA5hPckJJcY2d9CGuj2OmuQ0julhFtaZwejNiFO64rnAQnWoTPDNer2O
L0bzkozNurMo9AzTV9U8EHq0DcN8qy7VtjQQmEzvSjtsx+KpCZd9rTubcFjYn9Tg5xI3spc5ic85
1uYuH/DOkU/T7vSqZ5XpGIal61yTwaLOJ42rIBzmnZoSVdC9h078jLLZn81pRyN9lS/lpUqGnVGp
dyYoMHP00NcUKGWKylvFyVBVMLCj0g9RVsoDY6yiB9JqorOOxYkJF4hiuc0qArXIlZSoJbScunwo
jnkZBVmW7MVY+qkM3xhi/RZR9mYhLQu7cgdj/S554JoGtm0XlyWpbikdxcwRgeo0pzLfuBCA02fV
3CRQk93xyfmy29uYnZsQwDQTTN8kRyMyfE1+NJizEG6U3EYPQs1XlqGfS/di5qCgNO1MrPeFuetT
0+XPyRTtiLSlJNHXWvrAzNQ16i14ZI7x947rEN9qp3qt6hC2cuyFMdPzZNmbDmkXc3pyWE/mue/u
beGTqEyvwu9p420flRizt7FCCkWXeQlis+JKhoef6D6P2Bb1h7OU56hJAi1HFJPRQlQC3Zp2IaeJ
cGPK6piYpi93pW35TXRCGbMSVn/RmN2FBkdMMewtIzmb4tLqJBM4HWyUzM8zsRGT7o967iPcWU/d
tKMe21oqkwVz3Qg6lzGrviyOaviYZ+ZmzvbJZO2qob4YaI+i4p4QcnWJe0nds5DmWenUvVCzwEGa
39SeXk9+mL/NOPLUmHQqgP9OPK67YjrQmJ4LVAfW4o3WfiJGRob6ruznU92KfTPCbQ+bT6rmXOwn
IphM1OfOprnLrZv7Gj77MzsaQRnYjaN9XJaHuWGLb5RPqkk/sZ+yvAsaNNV9XdIHnwICK3KNRLdE
0E+nXelMXgU9pcndDXPtoBQcv6JdD/Mbu+Va0+uti9m/LL+cCNWvlvgF3XOL8ErylE5q2BLwMq5d
J8Q7tjzqgQGArDafLNJ8bWY0lRnuypIHGlI4R1UAGT20u0fkiIepYvgwT7/6dLlYSrVbtBewDfs5
1jZZPz8n1nK0HBqz9DGtlMyi9J4JnO1b0gc0w9zlEeycxQ5GojDogNFmfsDjcRTytZT1ESsv61FG
LTH6cNg8QYk00+UmoW6HgYyFnTUFj0951/LTxUZNHCUmUxy5muR5XAgSElWgoI5iiuGHarhJwmyj
I5ARCst3dp3Ia4yUcKdG5SlvOHzjZ6XhdOtFuzFJqy2x45HgVFXxbankeRL1G3yuqxPa9DvjgOne
Gtriqu4/On1YDxiJJQVPw77YjuQXz3sg//5wB4WrnJRZOTQN8rap3dp09rAFIo6u+Y/DbfWm6f2O
0I8tKNeNZXzTzVsbanGc0/hgpPMlBny9RNORX8goJdqrEbfKPSUgY/u8Z08xEmwRyzFpGLogrphk
29V6dAm6m5iZWWYQx1i484zYJ7leoHd07oLaw13PTh00/WNOL7/AVVlayto0poPqIMN2xqDPzLUp
FSxuEOdr1Tc0hG594Q8iYQrX3Co2o2nxkw6tSoQbHFT/VJJLkE7r2s64kqwj5pmDDiqcfxrGO7yu
CwYV4vtic3qNrxOuqXZkj+rA5ozpJqlq1BjWo3LLU2oUR9s7BVJTvd/0JhMogzN+t2P5ptkbgrE0
AKbsZaWs5DBsFkMlBYBYnakh/Ips1mUORmyrOs5hvfaNyfBt52B25O0pqo+00A9Nd8MsbIhNSD3l
nk4leg5mKCDy0Zbs4rzea2O1ixy5J9rOdcPAyAmnMLRjgmj4/rRz+LZOX+1yVe6LP8lYBOiKQ5fM
Rd3YdJgblGYj7HYbK8MVzNFbVdFmrdVz43Bs4HBb1aziVI01pvJmRjo7cFbvJuwo0s9NMhMmBFrz
80SSRoOGK+nQF3XM0VJkvAUFTsuTIEENWem6t3Mf38oGp+/cyp3gvKixPodiOdtqSoIr5PTcPoYz
YTLmc1ROXwSdvWS9u1fb9rUuHvt7eaQa15wDfC/pa7tEGqnzecSbPqF1NCdxrkR6jhLr0YqJ/2gU
5LzcQGl6qgbJ86jXRReztHcHYRgfxLntwE3TP2814+/wkQlTq2tsmDhjUx+QVXKIiq1NNt6XMWJ8
23mbOurpHn7ZEitgKZySJGs7K2CZWusUEvw8xwFnlGMrDoAr/aFJTmbNxFcbVrOmMRawfCSWm87t
COXdxIm+HYAR1kJu6y7DINVuJldfL3O9Jr12E+XRxtEnChfrQhNlK1BUDsSVlCzNRkxQSiMCDQ4A
2RdBj9ynJMKnIKDIhuSkb/rMWvV3aaVlPKAT2pTKqV/EOs0/wF/tRjaspReB1JFClo3XWnRldGMr
cqQAZXV3wFIsT/79zSukskbf6JkD2RswfFx+s31v7wz9PiGr01Aeo1rfidhlQ5WI5kETAHTVOOlj
+Qk3P82fvG1INOkYIVbSoAHFQKraJ2WRqv7Phz9/xPcvkg3lrJ3WyMAnZggBF6KFUALc/wkpwn38
ECqLj1O5Zu9WiT3Bxs9oLkr0zYyt8Kf98U/dkH//2r/qoiRD/Nn1PBCFqOBVxrB+HU4dGR9d9tHq
erYzR7pD/6eB1tCX9zChzbwgtJI0bFkcaSaQniIYlN7e/L3DJjq8+n/vfrl9TMpd5VA2/aPn89PS
GUyKd7jq7VqtiFM164mxkvkg54L7ur17JWQxvkW2qpHohclxHFLrhj7Zc5VmeIsr19mNVT6s23wo
ngxTvhQV2RzMEfWjUavda1oTFFSFx2W0ySwFlXCowlgl8Wto35JC4cKMSnv/82nM8CiLLe2l6afi
dAdpcgO47VsMgW1tNnm++/k2GYmNNYUbgWbWm+K+D1r1TGGtnZdRvkNhwhGTaxkSdyfdFJyhgokp
1JuNg2lunV1MNXi2Mf/fFCNa2zWRhHanV36OP2LXDcvOraktWkMxLlmXc16xkrWMxnA3kJiAvpHs
rToddjOdgKtaljn2lfqLAFPmN4vLTUGe+D3meGKLezDNClhKHmUbjS5FnhAZ0vAMn7SmuCLyNHyU
oVK3tCCbJuXZmOUffZy7U6whhy3MgoyPMHwnDXRYp236MuYO9INcWw5TMaBX1LJ1FFKuSq1eSz08
9uJuWgnXNSbzgoXPpMEZa7RGs18ZILl28iKXWdWR7EIl2lcqESFH7N8JCRLJbiAGftyU1Dv3Tqk3
VH6oMTw9Ow5aBF9iepgUrBVHsySOhRqnSkoQGKlfoyqoiLkwBQuGq28i/CNjpV8xMgZQZEhUkswv
ed6DuVOr5RF/Ca2yeTe3pwFFBnrrw0KwZHmX5aQLOkmkqUUFuPwek8TUzxbefbmqm2afp095WDE4
TjE4j7s+L9f5wLXgKkE1dJ6V9zsNWrwOD8LpYl/FiVLr/kIU1gySrdS27kS5VpZ+zvw/WuIgs439
2MVbhc5NYjv+orbBwEyFZi2twHlbkCtm/7GoxpmtPFTjC6g1zuDdo4OMtVxAVZAJGDK8rTI3sNAv
lm20TlWspkqywwvq9XW3rqIPgWMfmSGmzq7dZprrdSWTYEAaMSukV34Aq0WRWBPTbDzS5DDfi/A9
Yzyv4QJI9jO7qrqziFzt50Ok0QXExTzqzVqpb5p+qI0TBgHe2j040Yl5bMLqFAeioMkWVE4aqM/p
vE7j59Z65LHwMnTZbXLf9PaZDRG0F/iVVUpO1NxfZcnKrr2lyV3BYvoO6eW5ZQdyrojg+c2E1csV
FJfik4+0G2dpHNA50a3ippt7G6FXG72a3Fd7FMvEuHSHWXWOpT6vDbAmWm8pK50oMRL7XJuTuiAX
SO6mWnxNzkzkmvymoDKwn2tHAPe3/GE0nKMpcL/W5xGbU6fJN85I9FdoMTZ4b1BXdOFNaueaPUa6
QA/axxlZkHSQRRUf96SMfGvirhDVW8WLeT/mx1nCi2oEtqJTBQpwDZnhyVbbypScH6ZXKM1am/+l
olWr5GLtpP1Tpi1MWA3c+G+RXnJnK4/C/lA5q1TDIes6KoMRDX/m9VSh2KZXZWI/O7O+K6KWPLlp
71jN04x3Yont7ZAiMYvn3q/oyjpiVzF9VwHq9aZxcq3qGQcsBTdYeLXZ5Iv6FOnjVu0OlXA3S6bu
Fi7/vsmQpbqvaavRdJ0OySRPcTVv7/wKubYiN3CnYWWP1cqiMq7XLDOZ2OIzAvHSxtsEjQwz9GKh
uiacfbkO/VetbxZ9Q9bmwGIaPd1vbU3f5EaJXnvEz/wdq8+oPSKybesHW3kIxd2T+ZAjp81WyS/A
R+O1BsY6+qLemiQcGQfMhGTC9fktcd6d9H3I/qTcH50KdwkMGaCpc+nciU8FDLtoO+e0ZkY322H3
A9oyPM+c0VNJtGx/M4Zxn3TcuGoYIOQKBqkzJRGrODq303Iime6Y41zkhDEoYYDxenNvNSjCfCtK
MmzxBJYZKvO6903gtCutXVjDECYpnqFb+PblKRwdEmaqs5s0n/tRqDesax+oMZmPdg+1vTwYmXqs
hHqgW1OyWwx9e22JuTdGBUpUfZqMco0pLyB0F8mMydWcPvRoGQb0CMz913WibW3ci71zydPTD8am
Gx4J8FEG+1bPeAIM97m3cDKxOP4O59a9OMbY7W0bShsmd/UTKLhF+vBW4ByhyNPHdd4W5pH8ufqh
sOCEmIOd/3LtY+EkyZdb4+pP798wapyepkoclMKK1yzDNFvzk7tY+i9N4eiCdF9jVNxGh7BKLUQL
dvzmZO7+5zusBjlO64r6Wk3cKw5xD94oSO8resRYth7V+3ywbV8ypaNEh3iFlNx+bhxdfTDc+Yq8
+SHXDevitl21aQhkYzxfN++VDHd4GNpnmuX5KVJV1p07SyjLe7zYZaUdl06PbvYCf2K2a8w0zdWx
rB7rl/OLIN/oEklTeaJxa/lFuavmGCl+qeTXNi3za9IdVKAnl5+vmKoh/UlzVP/n3/LBco51Hj2q
7CihZjf72R7cEzgGyoL7RxRq7qmzlMGbFfOTCdRXH0+pDPIlxXlZ/vypIlk6dDOGmNRJnh0FEdgq
xMSxd+5//HwUKdmDYTbutlfKcWI3H77bOWI6mWLBt7S480TtIjoziI4vacLNKilrlaEfQVDrx5+P
5irUV3mUVwGeR4va30QUKFuFZa5FG5K4J64LOguCbDkOuSxli8Rc6oQdp1zsJ0wGGBZ003yxe2y/
GYN/byjGlgTSaGCjUTYc7drnny9xANwN6dSeU0xqaQ1JxwBugK39HmnFpzqh1kExAV//+RQ2zfOP
6vn/mfD7r7rv/xQ8+P+hOhwF9n8lD99W5e++/ez+Kij/+ZF/yMONv8GZtQ2T6B0ByOGOBRz/dPJ/
/y9UrX8zTPUebAQ0wLSdO0X23+XhWNUsUNCWI0wk3aAo/yEP1/8GEs+FegK8GUQeevP/gTxcoDOv
/4oMNHVajxbBKqZjCMio/xRqQCAFs6LMsgLCNzfMB30BylMn4HqkWJncbRm5nNISPy3sYCBDNgzb
w+CGDM8OBPudpQo6o8/OvZack2R+iYvOm93hNBDT3eAsUVcmCAndSR+LbPajJXntx+EdRc3FsEqO
Zr3vFOFHrS1MVSe/yNqvymERaRd/6cugI19dK18SFCoEhDLShJ5R5E+w6PyCoG0Z/2mn/yYgw/kP
L4iBf/uu2BeCHBDD/SeGYmJ3oy7FgFtlblGZt3Z+XNjxVsiDk0jVf0chRwlzFJdZqtEJAWnJKJuy
FVn5Ay5me62JKLliegKXPFTnuGxfJiw676lqvucLvWZ+I1w1RcbkiqPRm02GRWo84NhQNeqeKd+2
ZmSvMtG0Fy0LEM+OeyOujob2bRTzsHM07TFP6eDrifBmjbEvWDOQfEwJ24zxZlkl+kXsSUaM41rZ
hdaQeBiJ0k2LpW9VDuV9PD8ym3dnhc2BEMgUaSfZW/F6FqG4d7h6L4JzcFDbnrNYb2mXwkI2aqaK
y1xGdU9GCQ2sJh+ax3KE93c3k0l336jGwlyghQXbsJMuon2wSZPdUY7ECLUGouiBRnh9HhXnRVsY
fXbOUbfm2ocDldH/G7QzNcdvc1I+DCvUYHPJt+jNLdGzK81REaLd/eVe/RfuCHFHuv5fl79h4sLA
OHqHAuv/wXzTxa1RxNEUUh10FKvZRxUnlAUhc+tahUY2gTGYq2byqEDfHX1sV1lafLjAymQ+1heX
E8eOwb+3qGN0cEvlWuT2DaNl94hAHmm0hAwBDOvPcP+gShz5oCHXnfXOvTqjKnytAEtoR7qFbM+6
JCFrfj8DAex0eiQxLsUaxOaqccrU68jGrIoWG4damWt5T5S1SnQK//Ur8i/yPaA6g79lWbj/dV95
/uoWiZ0GAZoLWUjB9eE7I0qc0uiiDVOpQHGcGcJiwjHOnSkbO81CcSR+GaqdPGCPCNLUxvvWA0HE
xUDHdUY8MJmxP5h69ypiqVEDozcp2lurgNAIi4JIXOeXM6vh3mTYQJeuXv83TwhWzD+/yTTrSI7C
ZEN0C96af1rjyq5CMNxGRlBEGKrpnMssLjZJ0pwtLsPNAvTxgOyb2MGfD7HA1Fyu00SpFopDkaIJ
iGsT4aaUe2WaIn80UyJfS6XzGbOVga7NmAmAhUTyrMpxoLsCoshRbT+p3Ceh6Hdfirrt47mCwXjm
VHYdrQLjCxQwwmSGSxp+YwCl+MrzZ3UZNq6GkL5NKN6rAUmRepHDSq30GxqVoGy6aJ/mt3AGYDVp
d9/JRFA3CopNM6aO10agZYy2IZ4zJQwx1d+ixflSLftah1S89VRZpJhO1zgdb21C9itirefB+l0X
uB+07g1vxTru5yN8R9aJ/Dm17VOP5YGW7XTr/iyMFz2rwQ1sm3DQpOE1BTaItBjLbXJ3fDce0+oj
r166ihexePUQf0VOU3kdsM61y4UyqcNXjDER9lrK5M186sYuI/xbPvZxeHISoW0dmcAhSyjeFfGp
EnU6Dcm4Q3xJICsQpsaqE09O2I1SAFfMoldzOr01Sa9/0VjGM5AZX7QSv4fKZgbl+oAsEoa+Z1pl
yBzIMp5tYzhnXYOBVP1ktLIuKztaYSlJ8B9F+GEwl3pG5hwNs6KqdKXqqcb0XA8h6NS8+6iBjdwF
l56jQCdTUA6shfwyhSx3hbNIOnoo2BEhpPc8ajTHvmiTq8ADO3CLH8alpcGvE4yqohRY0RSmXkkj
59ioHWPRGBmSEUeevgzFKmfRBqvTHsSifkoGDmW4tHs84sbj0kYyQCZwAvf+pEZ0gKgZ9iGZ7IMe
M3QeF2/Slbdu0C4o/sARGgLJhrkRQikus4WrPVTPRfyEcroLXOzJToNntUAuKqSa8TybfDf3xsnJ
dmMJ7IKvUkSDmlgVJrmdGdeHGmFIcuRvmTTwbtXGn1IVEKYZMhCwFPtgWm4R9DTmiA9W+GEp0/WA
s7HBM0fmHcSwNElvFJG/S4PmMhw3bRfK5jssomCuO8Ord1XL3FkdjVU5vYFEhOqAD8PSmRoZZQGS
ylDXBPyaKzP/GlpEs/NM80tN5bxaohlKudPYXknhgycIazktS9iTUVDMcL7c7GselKA1yIldpPs5
ZeMT5M0D0nfkY/a7dpd21XL2BRzeVVhW6pbEcK+JKzY4JJdLrD5liT4RWBAQiVBRTMbuybwvlGZO
FYSrumupJk0zDZwOB9XYtbOfaJSdMG5jOhv3RrBbe0ZXHZV8eRI92DzLhepQ1I8avlXPMsV1sFGW
zZOKKa/nrbfnfj/SYecCigJ1bK+N1rnYPTVGCe0+yraFJpPDrBe09vMGjI0uficM/rDmaW8DdTaZ
NgVd3fSVmuJRG+mtxToxSFmV2es2bh+t8aaGOobeef5ow/kpq6iAi/js2Ng8aOF6dlu/m2H+OY3x
Pm9cGBu2agdpJ7EtkfpezpHfDlq/TVwlXBsF0wjXVE5KKHZ4l+uNmuGna6PoZHMSC8I6gc854uU1
9Saw74AiY4reUaZeMyP5iHRFX2Gy3jWGrFGLqDepp8pDJo1HUVrWivR3OlWzJ5wR1hk6INvo0N/Z
RQXejPZAWEb9o3ABzuZGuK+XwvDdMCwCta5loHPSWg0lCALH6NStS4OjcaiRS7BLjYX1oOxriYtC
fEAYsZjr6j0PvUn737GJ6k5XIm9Uow9tnK6FoSLoN6dyFdtwlBPaEBz+JWtDSab8sHCGq/X1fGc5
TkjGdMRYOuJKuo/1ypnQ1COkIfZWAayMRYVexewvInlSYvu3xPGwagp0vcTkdvRgMPVSTpYrOpnu
qut4o8kv3odGOvqhUvScOtRTmFg7oxza9dACeepl+u06yA/N6ldOwJjX95Ij5qJes0k+KoBvNgj/
IeEN0I5FpcKyTnt/DBHF6y4wvNTG2xLGL+povsUGjR1thj/TqvZnVJJ9W7lfy0R2cqwwxMqKGFhj
PgxrI++e84mb0OUVHDUcOIb1m5bvIVPDY+oOl6jUTU+7t1FZEe1VGyZPpmCOEi3pjr5/EOaacVKy
jxKfxyrj/OpPa1KoRzInGYrilsNCGkbo8Og2E0v0rfQT/ex8PWgAJBaWW/SJnzi7gD3JEzSnL+Z0
sP9MfTckfIfOQhuZtfDaMTOZhjLEQMjVJv4QRfreiuOnqMJ7ZsebzixHjKPGbbKOo8HNVwlS1qKh
HXCUGV/CyJ/v6UrFPfnI7p4BKh8HU8GfV45nsv3YEOjGhXaZcdeqsLR+I5Am2tuMjpbef7bRDLo8
+m6TA+EKjH/XHbelZ1oOtMLMalaG7HmjE7ltmCNRE02zemts8nBJirvmjI4ZfA+/06JKnwY8dqJw
PRB9sKg09eZCjfCWXqcvVH1jmBwhN9N3BP/D2nt33ZByLZD2AjYoa9xzKACs7Pd9ioDw6Yqm17Cb
LxsNj1Yk+1LvOR0bsVhji1Js6zX8dheSrmfpQFV1MC64avmtKu1urui0Sr7Vt+CIKFV8nHJGxeT3
EB9TpT60NQkwj2vOSKKLwlRmLUkXty3OZVbsdVPHgEPdNBRKwdC1aD2y9uRGvww3f5/wROBMA8HR
qkLuS8bljZ6OG+K3v60y/aQMxw6Dy8aEbqvXWeA2tlixHKC0iMpL56QIH3gI9vyrmoNacX1Jvx9k
Sb0qrPHdWarXDohAVgDBEnN4QmX22rQlR75Xlw6px0ZYrcZafUQzxQkCKzWJ3j5oBHZgnW1ANwnI
tTOcjQh015HVvyba/GI3Gu3ZZIYEKveagKt6JyE8an2yVyGwrwn0HQGAW8ITnfUhHT5zBqUN1GR5
Bj2y1iMqAdIoAGfS84MAeGAuG/tts1fUBybgLifFimRm1ss+ZRgxKnTSTaF5FdMwtqGLZS1/0ixJ
grTpt6OCjk60B7Ro4KtljpeaWCMkQuOngp3NIwLxuclaZR110a4z0VH18FLqVr0hF57ZcvvX2FhY
vhhZ14qtn+f8tYcIrEcNIlakL/bIDGaeJy716uIwWNPKHiE43lvL5XAjXWyCFFV4n8ttlsxfrm0+
us1Sgd+Eem7q9kmn8T27uGf0Evdn2USwRGxzPdgsLa3DrtIo9fb+hk1OebYq/buz1B19RHxsRat5
YfvLQPy0TSXQo2qaAlNNL2U4HqY+W1bJgoR/TEaAJHITw/3VWhuJzow2NsNCozloUswSCIhInpcC
udGiX7rUfKxkZ2xSYazHuofSgQN6ywwB/ax+wlqZc6KzX6xoQS3mZUPoKxnSHjaLex1U+ggdD0YZ
U3c0IUcx+eFEXbB0aekNiK25E4yvQhfgZvJQIokqP2piCDB1p8kyBHhQ8T6p1qepYoVzbLE1REo6
Q47HGVRsOCrHQhle1ZFb3ZmYdYT2dIU4fwjx2MZJ6yVas0/s/KZU3W/KpVsTWajcJR4zbOU4qtri
NYtjzp8z69ukYbhgs9Mb/bHu9NNYiZqdp3M9PL3lWhRI7fpJPpCc/KXXPPFigv1WJO0fVK4DONPE
/sDjukdu4tTNn6Eztwgg2A9H9HjSzfpV27WPZqd855b2scTpXoNXHI3lW7/MsD6shuqf3BOtectE
9g2bE+ls1h0l56akY/OTYfIndOuXnLKPu30kECb+jQiAqrj2FeNOasudU2pvnTJ+K9NuL9JY3FWK
QSblr6wFQqwUDzP8qxWquXYV9T1YMbGAct0CJwHR6pLbZA7Op2HPx7RMzmUhn+hxXav0I8qN1Cv6
+QpeZi+Gh0IkH3ZvfCxuz7iz/23F2keHYDJxqHByJSgcNEhk5kyd+Mzt8s/EUyya9jzTcfELlUMb
9Ih92ZiTl82g64fIXA2kAmy68E5ryM0npxYqzrflIYv1DAmUFB55SYfZicJAFkMUaLGFOqnYdw6h
m4hkTypo9BVq6cei6HYaZ5UVNO8vyKTtJndeOK3ZXhRHqJwjZzWO/DDhBF9TBp4gY34xQV4d2JU9
ReoPc8L+ANgQ+w3ryUgJ7DmcgZcKL3WVcX1r0tPi4oiRiklpzNs/lL3vpmCkQho7AhCEoy0WSnHM
CVONW16RyTfl32cpi451Kzs2GkETzDYebOCttCpjNIDZYwYFYA2EisNlGkibogqr/g21787QOWXq
+vxsFgp8/Wz8ruzppS/iV+ru46A1bO2aesHBuJKWXpFYxBwgq66TYW6cAlFVZYz7tIodEKbCXTn9
5AtzFhzYG7pfKQLAnDN/00wznMBm1fXtjBs1QrpgfRUJVAttqN6aOXtyo3Lw1wMsgJUZMz3tMaxK
e12q4+fPiz7YLVjEjkNJdq512a9NRwIKza1fibAwzA6EkN0T4qnMQFE7h9TuydLUWTw1KweJAb1e
z1+mqkWFrJgPuiVXKnMDqpDkqUihQmuFQNyhw3IQ19hBw96q8aEi4WVV1NwFRSFuCRkaRmQ8gFqi
saHvZ1pzFHnMDrUifV4s69HVs3OoKzfV5qaD9EM5noL+ZJzQDVg0yCnxXO0FKeGlWEDPVkLzgYBu
OxRS3KZnmthfmWKC6VsutgMfTxQ7h7cAJtihwL0X9O6Emwigtt6cpHbNGJ14Rqh9McTdLilEcUul
YsMdlsMCKp/ICWGxn2p/zrKn8mo3lrdoI61PAae1YlzL/zdwGTH2v4xl9NXGybaOTKwVSCNyijwl
Sr4HPS3Xc9jTe5T966zjV2G0pXlN+btryXrV67byMifZuhTThQMaPwFuBZBUhsVuqMthz0p7LNLl
a8irxGNbulamBtnNKp7AN730DfADjTm/oVlX3Ta/NNGtyTPLFjjQOCoVz56Tb+Xf2DuPJdexLMv+
SlmPugcogxaDnkCQoKaTricwfy6gtcbX18LLKstIGdbztjTzDPHCSYLAveees/fai+n1C8CBeCo/
kzR6k8flMRmn0s81tgtQzH2OeT3AKJHI5DPkZ00ynwjuPmf5R6dM0MrN6KcOo61pYgmN0p2BqUML
OWDEs/oSLTiRpifS3Ucbj8zD0rfUPGviR05sibYZ8WxMpr5Px5At2ARpJH6XMtPinsly3Y9HOthv
bPi4IhLV4Lldg0SCjpKt2+ozju+s5B8TRH2U0UyWI/dMBFPTjtLge9BSwGpAkxnNPyS5fFemeHL7
FiGzrG1aXf2lx2VICJ18jGK22tpoH+aF1urMkQXnJqIy5VdZVGg8AAurw7Mky5/EBLDsF8ibX36/
tJBN+2yu0CYp895Kxre0gcmIgbiefg2FxINcROThDNdSAnsY9PNzZyp0pahx+2x47chmQHE3eEvX
+klL2IYyoIhHVTuBQl1xaXYI1X5s9NDpRxVdq/FtivyRXEkfIrNvXSwgJXXra2KIb01n/lIGc6u2
Eosm1KV5/KFfHts93RIaJADvM4ziY6ec57wanTwjmFResaGGNTxYb3OJ0SmV0QQVDW3votTpiiqa
PQ86YlBUETMCf7SvxzChMKjmowKzlY3MgN0CcMYVw4eykR7wqJn0jAK4RwPYfrpfs0HMg7SZYy5e
E4qtp4XRKVBKDno6nZoeo8iIUxttHfB+Zdo0cdzSG1E31lzsZhxBKGJNVw4OQymF1Bzz2eyAPifi
TLaOPfTA26tQemliCC3B9KFWneUSxfGUKfmxRkjYFtgHRknaNr04O4Z1KSiM2hQZdzi+i6Ki+8Tt
PhcTlZdkCBsSlES/1kGGFBkqgcRKXdlg4qSo8XPccgc34J+9PkstKisALd0CkKVQpSvnN2W/NNhb
NKKGxclUH3pDB4O6GAfLKJk8aL2AEEviqLEYd5ZDZdOEZf+4oJZKpfnD7EzzGId9d8tR2k7TD6KE
6J5Dk+WhvGYEM3hFQAJS20aRP1gKTZ1JSl5KVZ3p+JIx0fdSgtWfjxukBcQ0Fllf6a3M101lPWPF
nD2zXvhairUXUKKxH0T65na0Ij3DNROF8zgFP3VIrdSPNWNu1+wicVuYdf1YlYXgW1EFD6nMHZza
wgf7LlSKPPkiudKV0JDtjMwIDwbRgqyQpyZEKZHFUIHyQNCPg5ncTTfImDblmmZ5E1NG2iYAepOV
XG+ADwyDCbfePGwDOcE6kIKkTsxu9sdQSvZz03uA96tfFod0OgydeKPDgKyYtexArtQaMQicWc3G
6AlYKxEtS6wcFSjUXnSpE6Y3ozRaHPHG5aEeJDRaVl+jVk+Ehwy9h220sv4VsN8I81/+pNRo41Va
bjjt8x19KmGzBEL/HJvihaUl/xRNwRenOtjrDaxVoI5oXusSRIaYwdgdWc5rXXK0uaiOaqpZ+5Ze
Oa2W7CStP37/VVQzk+cMqHPkY3QXVufRFGm8tuBnziqyp42oGCAk8ptS9vk5zcfs8vuHoQ45R/L+
gDoi90l36W09H6Vb1S3NoW2Tnzgs5VuqCG99qBXHYQJjaC5Ju2vQGN1z1seTFEn333/3+8esRRdr
CH+UkUbywpXkOenrA50Fhm0iEs46XH+01b0JzdQXR7N9LOb0Qx6raqNJwrJLug7BqJEFD1k/R76R
rrc2nyVAyninB8m4SlzjqHIZm8tcQmEvLNT1ZrHYfUcGE8l2SLCzmf9kTBbSQdSGpydJ5UuTYlQQ
ENQjHTSHfRredGGLULAp0vGcA8D0UGI1ThRSpFHNAZEdDbS/auyGlpxfBZMT0iIKNxyXCPFz2dpk
aG5fjUT/ipto3qgCFeeicRu1dQsshpibYGlvtdAoB6OR35m9OMwupBN7I7JG2tmK2C7nIZoW8JdT
4pvzPMBbAqClZ511DGJEFhJNbiPF36eBuNylFnJ/+udbOlKYe4j4OJNyZJhdfZxb2q+VRZ8N0YZr
ljSoebBvAsqs2DHzGbV6DGdzZsnshC7YE6/pgIpAal6yNkc1jWg4slfuzcDNENSoUpTurag3z+hT
rVJ8rcxQ3+uhqu17gG/cTJHlKjrrJcdq02/qGYLiDJnIUkzi0qtHQmeUJ6oOHO3tSiIXDBscTuBk
hiycB20+JESdEyIQyDheNW4W0fQXE2g7kLcfDE4zPZIo3hiQqbYDAiQcZFN5hhH6E/GNEeJigB2S
BUq8pJ63ihUfxSqND1Oao+vuaM3XgJ7TsD5nhZC7Rgj+JadOrrBF30Lt+vuRq6epP9XNzGKKzBbd
WpbvWaWAw+WFFzPGsJU8u1H+o1Ov++VgRHVHdHVC8EwRTafMqrcAYWa/NFVrH66i+WYUqo0gEzQy
Mbqc6WAewqbfm8hj32hm7a2YM2kljNjbCkOAgVN1nHnF4WyV3bPZRMJjOzbfXOvysIzlc6frGnbk
xbgq7CQ7xWTXr6ZjiLrsl5X1b8vK6Z2I5XFxdOFvaxVh36J04i6hB042T3AM1h9yms2gKxq7n1W0
60Iu+HOcpA+/f6Ra/gkMG60TunI8jQ9WxSMAQA6KpdWQq5d44aSCsk6RJTPu3GMAB7U3EFtkvuXj
Qgyb8ZQg2mfCL1wQCpOnFWPnDUbl2CZyD9jWjPykYUoyKCuwua2kayQml3xqzjwVLOpjaZ5klLpO
lcM6T3SW3ImeC4ZWYuFipb9yd1jUexi9dFXnRJ8s6aWFITwiHkIKIKmHmBSpfdVYzriA1Nem7ijk
TF1FSfAGWZ0f4pl+rnomBy7+wa6pYu9LMXp6HNdKZ9JCMOdFsLcaaPucv7a6JD1G6oKdGBQNYr0A
u9u4BkfIFdluIt68AT2UL3TSTy/VnxVNo42qjIPDSVqHqqDeZcsmUUW+ifWAglSqd20m4OaSLynh
Nq4QJIQUIs+VMPtuyh0DXH1rlUkFMGNVTU2Vsld5vT5jAqpyu+HPzMuzGsuburXiW8lmrM4KjyBm
F2VlheLMQSfJTIHTg9IQxYBZu4JyNwp1v1dKHiIL6ldIe8doNFaqlgyKMQsPiy5dee4aplO9vJki
JTtVbfxe0q/YRkMib0v8/YGG0lgURrwTY3eTgvShX7L9vlt5SGMiPWczkSns1PYcGqtL/tKsDCVC
alAgUmQn4JWmlbMkdzST1JW9RFtoV9enAUTIuKKZVkZT11f7XOi35HjtlZXihMmKAUYM2AnA04xR
JWmNnFLXAPIhHsaVBaUMLWyMkvMb0G671r4zmWZ1ZKZ7OcyIK2/iIwflZ13AcdmUA203zCBkIcIS
JhShuk15/p5NQCmayPpum+RRTULrxWrE2e2DiaF3kM6brJ8aP2xNZxw7fEyyHt3qjFZxEnbpMYdN
7NZq4g/q2BzbSuw3OJCcRYVzBDlQ93SoCVBq8E5nXep3Qo6qblDzlzHqBWCUbQ0l3tQuSSie8ypV
v6dqtmO6b2WZBo9FNimHhMwcJynpmjRLi6VTDTMmQtuecphpHqmeC0kqIQYHQZVSNNrFT0XggB1X
uohxYSQRZKi++bgvSyqpz2On3iruFJv6YDlpakDrlL6RVCGfl2QMmIYS0V9UxolW9HKizVpnBYAz
c8pCJye1x4/hFu+sMaVnUHfjA4R4FPo147OJ2J1REI4B+J6TDtdlWZXVDQQvNFgaR9IBxG9XeK3V
ed2CaVQgBQPydntTAPqCahngtRWscqBkQpcIKkINwbrl4N3SlfMWrcQ3HuddLoern3kaPCyfBwhv
WAZyDipDMqh7gyz3jGMG/TbhQc8HeADITWqsOyzegdv3c+0GFUDFGZm3OY2Xweq2TQOnzlqJdZFM
SWoo4jZcaXblyrUTOFxIK+lOWZl34kq/Iw8m3s0rEU8CjVdFnSfKCuWUYhKJvvLzekB6YD+/JAa6
Gt1NPwW1Z4Hc00HvNSD4cFIjKm0/PCHBoBLykECbYbHpl8k3VoZfu9L8xpXrF62Ev3hl/YFnp7Ko
qmxTh1N4GGbcpSH1FQ9R7LQrL1BdyYHGyhAMBgokdSpu8czK1ERD59MK5REUXZnAXNUaX+SupM2r
xhLScIT8Ce0duv9vI31pP5Eot+IqxMmuPOiTkh4rSzAds2o0+stwKxQaAR3DkFpCZTytDN8S5ZQe
bJeVn9irkBTHPjzhkSs2ielVJvYyabAin3mP1ywkfGOXnTjs0+sOq3JXi80P3FjIZn36Lq/0tEhE
t4B+gMq+qe+6GkP50tbd2utRyj2nWrvD/9ghxKanP1YcjEPakWzYIaS48Qnu7jk3CsYhmHLSXNqw
Ile3QulLp+gZ2Jl1L99ycd4MmRxt40mAXN5ar8KQzkRxJNi5UF239Ex2ax08fklWua/TNSOF6JZq
LjZcnYNQFoHb5LQaVLWH6a6iIYqSy0w7DvZG2Z6VFXaZjqDZkjhwjahAGWQWOmQuUGD9UvPb/Kou
PieVhiucF5VGsTlUXByCKOnyFnt4/p076+YPbjrmBRCQawsZbhVeGTGRlKvFnYuN51rKmLnF0pzt
YZ3oiip+5Xx6/ukyAtoqFUsxol8ss5EFUbLij0kWI2Q5ZRkC5Z2+lcMMOx7+YRewzTBdWlDF4xUQ
mHXNeYQiDbWjoS69r3FYdEotggabxQ/t6m5oqx4nijZhpOu0gsdYe0/q+E2LkR/QOgyOilE8C+R9
cDBnM0GPU7acP4nX2qmM1jZiLmDOXFq7H42fRo4ZxIvaeSR9t6dZEND57sJv1qFhRwVquKoRdK4R
X0WTtvVAM0IJiqewhZui0POG8UtvUKpxQbBXK3L+1VLQJB0CRhxOD0Ygrh1oelcdCnzXSCw/oFHh
GQNDqFKmOE706gbr1IdaqtHIocVhmWuPD2eZLUblzmT5B50vUfejWo/CcnBTdWBOXCLBeJojnlzT
2mB9daWJsRVUxhBFKG5c4nJ5ot11/pvWcufWmasNWejWEM3MZAIMd1Li5q0Kahmm4KAQjQRisuyT
i65smzR4p4f5EosdJgXjLpEUhJRDO+RiBZCTqvhe4zJk/On0EkWBNPXowfP+cZoU5CFTDW8EN0IS
gA/Frk4ujQKuKB6W7dTjblxnSUxZI1+x6LqGHJ8yePBPQYcrWZnMwyjLw6bPqy8TTSXNPBghXL/X
xsRcNkyPdZGljpQHKvtwDNiTHIQoBkayII2ggZwf4iGHVA/+E3mEii6AZB6KugZOQlgdm4qbVJPA
eegy5JKlGB/04E0QI5IlsOxkCQvEgDILRqoXwCnPxHrHDcZkJLAcQ187UQK7WBl+TZA2BUwmu5hY
O7kPdiP5EQgXsjd1YIQmqQXTyOjLLPwuw47fTZdB/bLE/IHQYwITyTurgxc5w26nthiUiK99AIZK
f3fNF0kiA7+OdTQY7DvtzFRHFadrukhXZpuJV2SIQUWoYkWr3MthUK/x+oVAacZjIUkFZ1Xprdda
YPOG+pYSLegtCUMQisEfUQuB7lk7JSTPNWwT5Gw9+cRIaDEcWWrA4GxydU3TD6jKwh5xG+snOKFY
UexopapSyjPiwHrDsrMftAUxAD2JSAhvCuSwNT4Op1t9gNJ8jauEZDmDFLIwWcd3MtHNdJjY4Im9
PHCD7JIVxRRVA6gDE5PJ7C9xu2t75ppaY9RnJ5wbRjb6cLNoZ9JpJxbYjNivespAhRLGqPpfWYuM
E+fMRHwLCJnRdBS9e0JuS5c/r3fG0r/WufpomEQTCconWcW484vUY7R2QqT5HSuwWaEsITALRWZY
0iarDTSDWoG945aRJ8xKJL6WOgqkRJkRBnad1yY1mlxyRSxJVDb403QkOTDBk3NLcgR1grrTCyri
aJH3RTjcMK9sxmp+nVsiJhPjdS7Dz3rh8hil9EML6X3sJdkz5iw7WFcRMZoGyft1MoXEHY2sRnkl
izb8N0imIny+VgsdfmW7EdOemWUBeSllHtqSqZtGCX0RhbwCjs9HSV2e2hH7a9bj2Ysz5s9pSzpl
gv3cEHhIzInuOdBeTncBIo0q/zIr0XpoV3UejyN6ZppBSDSDragIn71Iea4buBFlkhhceriInSXp
yxhlAmJ1uhpqSSOlJJ9uotBy5ZrNIhGJrerIIj1FqXAZmkDbzXFPdYuRw7CQOksSTneCb2mgL7A/
w56WV2Q9sPwrfrzmx2jW4GpALnfMJnhbKmq6WBS4Ri3BA92UXKqm+y5BfKeKBGoHPYs4qZ5I3tFV
aNVPadZxkIIxcuM3RQ6mRyboAeerrVnEFjbwGoKIqJEe0kqTZzGY3BejqLhs8TCpCATvC/m11cdx
pww1aqA4NS6Lld4arawvWQzJKIsdMddLgOYtSfFgYdym6n6REY2lbrReZkOUjpVcLZtRJqvUQou0
iF3t9SqggQKmRdIpv+KIGVkoNCohjjRPhr48kFKHe2u2XnFBLxsk2HcYqfJmIQVkwyh3NE0AttgD
zGF+Qc3lRHK5/ffKX+kfpPwq5E8OvthYNUsWxb8D3+vlpGeUVNRh5eBkKUxxma8BJ9nipWghc2sm
ylJZSwOB0Us/wc8B6DJlHDLDJDU9OWFnmq35lW6/dJQYhFpiT0xajeD791v9/+aaP4leUCRjVWv/
6/SF+0dcdP9x+mi6uPiP/71pPorP7//zR6/Nf/+G/3bb6Jhj0BqSxaAy5CHl5a9hDDpGHE1RZMNS
JdNStVXY/j9uG/M/JZnJHRITphCmgg/nf8w25n+KuGKYrFkGNxG/+f/FbCOtN9xf3QYmInQN445E
4IeqizTe/85bYjQpyIaCrgRh5h7S2Wqj+LQ6HGUrPFg/tG79wJP+xOKgrL/0372o+beCfmEakfbl
vGhyVPfSRT8LvnBZXofdcKw20SbcDnv9YnjmNftl3WJHtwMfKK6Dax/vIRkGnmzHLg3BrXiLP9b/
L3/94Rul5J3DsvgPCsArlvOu/b//S/uzy7I+x38IqFiiZtKprBXXwL2icH5yymfzx7jkB5zhHgPX
TXfIBRs9lS+5sae4tWNuJX4SwOeUx/kab6cXi1OiI90mh5GkPfixEz4ae9NXHAJtPWOvPIEnLjcB
iNzcxYvohRuo99pufPj3H8b455dbJfFDVUh1+fu0DbWdTCRNrMCA+nayI3vNTnfKp9zjkGTFMNvs
8gwnKEOED7uCYaob7DmZKpv6w7hopS29Wp8Eszdvxkv7MPkWWF2XWjnetUejAU2Cy4IJWE7bwjG2
kY/A/twee6hOm35nvgoP7IGvsjs5ioN3dZv500k+ZISnO9E+8cyN7AtutG2+ZYMJr2ueMTwerOO/
vwZUCf/0nvvrRVgdGX/4RkddahMBnDc3OllSsrjVrIv1Oj2279F93Haxiy5QegUhILCHEFJsQnVA
GNvhz7YF6hhf9aCf3Ad3casNqEiXDE6+bfMLWSIy2doNv8MdAJqt/GnsF+zjNocBImchWQl2dSBc
jUEL5pPGB57nyU7rTC/ZS/Mr2MybwDb94kPysrPwIDM+vhofCzQ+u9qrC5YVG+z3MxoJmXvEABpn
M63RnOTbL+BtHkaOKE+ks//UGxkvi8PLpm+yXTjZU/KXPQEf5L9IbmGt+ocHl/VRorhj2WAf+9uL
mFV1uYwzFzFiqhx/kP5gMdriiLXX3caDxn+eLVSbV/LJ+Ir95EHYywdklA6oAD/6k82U1Jl/8m7Y
Si3VEAnp+v2V/+ErFQdhYOqpKW7rtc/6XnXw5O0Bwp6A/Ez3oHS0l4k5HMSXr3TwxKvO8ZQa6iLt
08eotZlPoHW1ra31kD/qG9pJJ/DcqOSQu9EQ7H0TKduZo6iKh/YFR4f2F//qv7ycwAT/1gf0l+VX
+sNHWC/4Hz6CIdHGtmSFpvCmR5vY/ArB0EqPsnZgWK0UF+xWWBopWbe6VnF4ZRyfUyRX4zPwUYsI
W93M7xgpSaL6FZcrP2eEk9RvOa0LF/h6yis9VKn1aeJJpW3Z2aO0EZ1mF2wvy87wl8IeT2C04fcw
zbdTeozOdCzPM1JbovYeGwa+Rwibl2hHDC5+jX7DmUOJz4QxlvsWIV/jkKCG15AGS/DN26sIxpQ5
eFWv+Q/i3tfiKL2u6vfttAEh+J7sltfgRMcLCk73GjytUqMrDTSDUDu7PNQHlAM+hs3+0AMmvIbz
MfpWpyM+qNx6gxENCSjkXyTeSGrWFli9CuKyJtQEWF5yrlU4edFXDUjLF9WLQCoYK4paSo5p2Hri
kJ5CV+JUJE+BwrvZYp7KQf3HnfyO2oLzXEuGx/Rh6fFeQTrff83PIHrKD+lT31uX4RMWgLv+rL3S
K3bt4Rn865u1K73ZEXamJ/jmg/bGrMKDGubiCfKKE+MLZ3B1r/faPapfd7kme8FNX4YNdDH+TMsT
HVY+k/OZTQFhkOZoRGk4mZe6kNpdfSa/3Rv3vA/jFcGhnnngMIun+lcL5f2sfRN9c4NvhbHmR97I
buQtXrfN3rNT86SXrk5iqjcgKLZrD+QJYQIHJFH8Mq23rQuDrWxX7SSXu+w6I+KW7cWd6dfJiCxp
niCws9NDhxVzE783b7kX7FDcptvYm/xxsoW7tGFoeQ8f2hO20ehunesnYrhrh7+kKVrZpDS8/94s
2wOdfiiih+UlnZzuQH49TTiC4rVj+aD9mp+yC6/ISjLc+1OEIgjymVM9Rs6yoWv9Ou9FsjjtUd5n
uTN80vIIPPHcetBqj+lN9cotfv8v0dM/mqu5j0n1vnEgOpf70C8fyskxDgA9Jnt66Q71u3QoNpEL
IwnoM9uy8TT3CNtdy1vOLdTmktqbjd3y8uPCaNnW791z400/InTsyNX4XAK75PohYaywL+j0vGzl
13CfP8ZzGvu5vOlozNG8A3H5NPiETeDcH3w8WLyT9CniSrnlCSYL1/VWcp1Lf05Jlzqs9HzcA5MD
hBCQMRwA1ldgK61rVlficJEI8g2tuERHeKVl3vpEeWakHpyWTcbkpSGdHjmbjVSo+sSzGp/Fs/Ul
7Kpt8S49Bawdj+1uOPfH4X2uvYg57zXaGTYiUyLyGPdwB6Q37BIxq3d9xvlvloc1J2ewg5/u2Dyy
Sr3Csh5umPtozgv7iawEseLQveFd3Ih+qH5Gc9sArNxTBpgIAl3SisRLK9iYscOUBjJjEp3fuxH6
q9QequWmGsfWehYHNIKpbarnPNpPRA/EM+q2S9+7sCZLqWKS6XTDWRxPzYVRNugGZQG07MbE8rIt
W++d4pmlsxxpjmbI3XlQ4Ae6+Tn3kjuL6WSLJ9FjXfEWNziNz7E/3Se3uMreuheLH/XW8oZd+U7H
Eql1diF5UXH54KmXbLDGPCuyzVrYcOljx0CAQwwX2sAvYOWMzV1OnBeeEuXXirF6kn5B2CQYkWTF
rcR8kzow2JXfih9cCaLySpawh8il6UuQoiNmZ9LC0ajmvnjiFDh/pDej9ZZjDwnKk2TE7kxwX6fG
nSm1un1QOUvt8r3uEoeuJd1X2/jCoLNDcOdPZ3VDy3DXbaoti8cWzSd1FRHKO7JmpjfW1bB15Jv0
NfV2/Dy9DhQpz53mqYuHglK322cWz8UpjvxeeqEn6RWjGY/NTvOrO7crMt9qU+3G7XAk5Oaebw1f
9mAkeR6n7BtQLG/wgw1Kayd4RHZiq1eGlo7kKF6PrNDmhUabgeBGxS2UbEdkVgRh78t9+c7M88N8
RpVJg5NHB+pd/46rpFof7nVXH88xs4h9IbrCS/Y5RGejepVicEZ+J7rzO26CHRrjOkeZu1uO6pbj
hCvZCQcZzc/e4uf0LDu5x9j1Hp7xXF0Q6LG12SplWOjB4NkID2uJTtPakTy2C6I0b+p9fkXetDWP
wZe8g2en+HyZIWpOke3W09hS2kvMJ1e31nQMuG8GtCjFQfycTLpzuWeaQLuZQbHeRZfGH+BB2hCk
HGlLutYj9f5FUu3C48l9nl0NiSHivwrzkWtYntXa8zemEHd5VHwaUIfw1J5Sr3biLT1SB36oK/HP
xQucpezAzC24Fx+Mmaqf8pgeZ14ufMqPlkdg9AZRrNseiztfgeoa23Q7X8Nv1LkRImunZeb9WJxR
E3wuDnLCF6QlkpO5gaudBk/y8kvBXm/Tt/UIpB7YM58lr/uIztq2fjXv6qbcoEOuPBBffrSBMEcz
ygag75L1fJC8ggWU6gT/55auDs0x8VEFv0uvFGXp06Ta1buVAivchC5E6WiiW0+C9VbkFxIs64ai
C2sseu99gMHZaT2NpshPQcPZ7JBvLdBeWzySIEI7VqDqza/qoTd2nL72ja/fUcMGsJ28Yd80Gwt0
G5LyHVTcn5xWosO5rXRZvBGYG/2+cNtz8MxtR3hy69RPwc6k+24zvpJu+hsdteqKy2rh+hhb47l/
TK980ID7buB+b0xnVpzEOpfBHm+w9F4cBsOGpXwxbuWEaM3N7qxbgIuhGxQUzPEXKeQuMawcxPiN
t+TZcAwv31XcfTR8bYyaxL3UzvLz+3yVHczyCbvDIvGul1/pvt9W15RlJ3d43OzYJ+rch5Drrndz
uzFdRoU7UhL5/a07utML1i7eJj6Cg/o2iZxHMcydyRdGpOAIXvAWn/L39h2DyQ1i+hag9yM5RTy2
hpNv0QERd0i5gfn5zped1w/1ziLv6s5AyWIudASdC6ODvwvfjL3mzMeclWd4yjDd2TIV3fI2gLje
pNdlH185unjWW/EABCr/xLvJ1Cg5ZLfuWWHd+OQtLhfJ6a+JhmXfRY1Qlr5+EPaRgVn+mkJNveo9
Uag2otNPpE07dBRsEY7xFe3UvXUM7/OheBjeATEqH/GApxFH0XbUPG2vRZOXtoBDWQ1xLWrZvU+e
MuEllklEd0jHWbvKFLEitAPlZtBnJ9HMcnP12jUH40wYbrveNC5O5Hvn49co7tqm3upXhr9ca+7j
9/Bp/VbRWdMioHpa/NE4kphWqjZ+VkIMvhuGzj/9uXaIA7RcNfT6z+xjTQpgAvCTAbWm335Gt/yg
v/G8OLCD95QSldMz0n1OMR0tdk1UD1ZwguQYsW5M9YZpGconu6woENnMETPdAXjiG0/O+oUcGeoK
v+hd66ijAvMFP6MEhddAkRrS7kSifKhuw2l2+aoO+Ut7aa+Ts3iJnbr5NfP6R74gv+WGD3e4o/32
KPM/1FY84uJjKNm6vzwZH9IHvpPgUrWbCUd6cMd1VvwgAmtAhPsJmZBO8pO84N+p5H3yzNyfcpVT
tjvLnvLRU+MiId/KMMd/mmKLXLjDO/kUPmZna9/l/vi4fMSv7VfFCLPzeuUI8UGXcBnY5Q6sw4nV
mw2VufqWksHBmOrEu+7X4NCt9gXnkxXXOiNh3S5kyOyPx2QjsAybF4QS6w3cOxZPIdoA3h39mhEe
xtHakpHCA0KBXmyFjb7RDyOlVO3LNhNqN9yYnLBxftzxdtvFN+j26/yYXziqCAiTuO1pUZEVYZ2n
dWlYfnc/0g1550eiW/I7zhiY3teZVwf6jN/6PXNwIK3im93wTcBifDG54xjuyZ5+Tpg2PXCwd4Uv
NJVbwpBe6y/pW+5s81dxQn8ZYyqB0OUpEjmonK36igH5fpRdmjAr7IIeQ+muqL7IyXIUOAHqmV23
X1FdNiP/X7TQf8KvdCds+Xhb7bnI7fATjwYoX2OHyvuF4w18AcHv8n2q3zSHXcsJDuIxaNwEtld6
5Psjd+t5qM4gWoKosEPFKX7MS3u09uNF9DUnd7vyTCDgsT3Oqhd6hHDeFSSL7yx2ieGKF2wzceSy
wsSMC4cD244MLTx0s9xTd4NjXgy2x329Kx661s72yRM9fXc58VZwN5ALyijoFHhkPDLitdxJuwLv
f1xD5xn/OsF3sePR5dhyXg4ctPGreYgK1sNPbvM0uKKDkDdwBB/y8rruFM7sso59m79Ga1ONHgw2
R91KvSPjgIQnSLOSTWEzHUBR79RtnPkq+ybP38j9QqlOIabYlLHdKwxlfjsgvdZvYahQceoOu4Ew
3kcPsrjhTi6Wj9ZDG9KTUP6o44HaKM56ijQ5ps6H9UynbJnlkUpf71B4uNoWZjPgQEfYTjj7eMSz
Myl9ruCK9nhM/PAKEcxX7dGtH1lSHwbvvH7ReAzOoq/iInOSvXF9ip4Za+MB485aT6PD5idINvJh
2M5+6MSva8cuv3Kzs1g054jhyFhemvocmjdlOBrdRrR2AjH0pi8w9ooOfC30oTAK8svYky3PhMzw
uvAmV6N049Tf+o5qyx3stX+2nMMn0KMH80thr+Tgl59YOe7jE07BtfRpT7HPXoTuF2XTvXlhpMrz
2pJrcC8WJ38TqIMGGxzKtfB0NpcOId5ae9rryiV5+gGGXuZxtJZd9E+bzAPLbvMR/O6U0nSm34eb
DbKhLW4DD1dWfRAO+Q/68/iSv3ByHh/W0/voLUBCUNwA8fDL52HDT198yLYLknHHeAPo7Oietctp
EXEJZWhCjrEevJN9cgJp7wlvoh+BFnej9+ypi3yYOViGtpWTbYXDn7Q5/xYe9Jd+EnmNkijrssLo
4O9QOUtCjkYcEp6U0OiNnNphZ/KQV3izX/t/8lrMIP6hGfjH11r//R96VyMOPAtxrMKjs2w0OgEE
lJ/0nbGN36J99PTvX03+p68mqSazD4nhh742A//4akKE8Sihid3S1DI5yM0PmLRt2qg+Ibpbyhlm
Fjhg2LrqXbmxrn/6ef9ZB1n+wzv4uw5yghmq+i/KznS5cexas6/SLwAH5iGio38QBDhTFCVq+oOQ
lBLmecbT9zpyO25VXrez2xFOV7qqUpQIAvvs/e21KnMRr0B20Yz8POfZjPSBVNO7N8//+TtWBAPo
9ynJX7/eb6MZJ8f1Ac+Dc6ifn/tNvgl31p6Zrmv9YR7zx6/02zwmUpnbazrfWXGcOSQv2+Jg8D3N
B9v7z9+TZog/6r99U1yZXJ6maHyKH/Jf3sZ8SttuYvtmXemQjJNVDnMDSsZLueWz6HFuhw9RXUgP
Mb0/mI1vRNcx2TGEoFfVcdw8tU917lWf2uto+QvNPR59xSEMLiUSZosJR0kG0Dhk+tUiytiPDCXW
bPd0n+0+xxgkmkevrMwQKXKNFwbY84p9f5aX4fd//5JelxNP+A/pSMHIndk6FJf4rHqQhtYxj7e7
aseqQLiii/mJsuYy07Ja9/v0afQ4Pfeb7mB+wwsDVsS8meS0m/zqjpADNuM1vlZrAk/2mz179CgU
P6dpNfFH0RVyo4vuovZd462hCACc+9kcaIORcKDzpu7tvfQBzMQH58MLKvyQp2H+Zl4CHwIsDVS6
eowZlOcdS2H0L868e8B0fm6x1iEjj78K7tXz4i/r8Dxw0Ep5KtH2eY/cdD9tVxmWkPLcrBXfeMyf
wD29o89w6fsc5U30WHpUvR52Ip9n38N4UAhQrjQ/5fldPYt/VX2SniPf4a5evdsqYt1t6NHx8Otb
eG/S8ZjcM+/CZuBsvrJuE9ML+kl36VHbd9RjZE0jKH778XN5FGU1aA7zLn5k8Z0PNN7PRzr49Snf
YDf6efq7DZOF6btttzkXCuSHDuYxoimPrbAdK6EN53x9RcPfJc5CW+PJaFZ5DHiH+nDy0KpA2hLz
CFDw96bf3JJb7BOSklGqrSxOr/OhyrY8RuiWcQXzP48ATTjO030f5pUY1EjGIbY8KT9ExkuTbLNx
3UOn34LXSnHikJWl9Is8Z9qzUE6RnpWesXg2e2KPJeZxyjmX6RLlcsXEzQU1myyExX3VL3mqJ6fk
SqJto3Jmq848rLaWG5+WDd2xn4Iy22T74PqnsY727+5sGiIMxzJtxTT1354aSctOpDlyJxcdVcaE
fvNIsLU48hnw8rPDsKv8QqrshXt5Vx9Fj4lnKLUEERpvurGUxpyHxyxkvz8MnMx/d9f/6yv7/RmD
Frpdaks8Y0ZvPIfb0bMYJPDxucYHGpp78RJpJl8ZrXJa1fhpgRZksMOZgBMYCWwGtQpnAp3542d4
s48To6rRB3Z1RAUpSkb54HAYGl5K2vrcFu7R4LyoZ2ndP6T++GGt//Md0Lb+3cgHup9iQgFwSGn/
dlsnJZ04deJo6zXuPk5AaLkgEvtiRVin92AN9I4Kvy6eCwucjLxPtHX+FF2U9XhyfOQa9gYzFArs
UzN4hMhYmBwtMYExCjdcz2SFP8Pu2M54Mt8NuBs3epImTymTWxUDIjapVuNXvvU7DmBusQ4uEBNo
d1xB0XnGZ3inn5r7mHnXyC0iwttHLeVbl55GvO3mT+O9Qfc5bldvy4vxoh0N49veY0rj0neelZqc
005mcMyB4L1Zx7xf+qbbLT4BnjVw8IiQuMeG1CG/NtxipQvJ55PyybKNy61xw42+UsmDrSVy8tYa
gSbjWAwy0IuSo7JzBq/8CKt1SQOdWzspJWJ7OdSuNi/XcsbxKPL67Xytt0DtqMUMzmUBQuG1LYo/
F/rZR/das9yzoXt72kqJx3HsI/HABmzEnjFxIV9+ZithW340cE9k17g4x/ojeau32Um0vxR6Wlu2
DCgRJyKtLpueHscBGWg7DxDrMTiPeOFX/bN0Sajak03klXd6zllaDk4qcPtyVR6n1jc2y4bW2z/v
SKlPmN/YOOOqOlmX9BnuIiPeidfIEu64VqjB1X2IVhkiz7hmZ4OHJDdlkB4k51c0wlypcNldVz8C
V95QgH6Il93CJep21ZF2l/ih19vkJHNYPM9bh0dftotuJG7LrfagLyu8ZdJr+szP7sA7Tf/JLbcq
kdYVHlG64kCPTtaRWxr/4uRrdAS607Rp3Oo0HgJPHHECJBJcyNouOyr+yDtebpUXk/pB3Wab6W7y
TTb1OMjo3xX1cPg0vLBOo25sPmkalxaEuH21k3+uAsUXMx/a197oyvv5e1kXVJdEKGdmb5NfUghl
O3H2Fr1pxy92I41KKiQa1W57qm+jx/iKadeHtlp87chw7Q4VoKfuI25O6J+vYkqsIZy/d3q3utTW
Id5m63DvcOZfbG4YMy1iQOHEUIrmYfiI7kS/dlyfxWk3utr2Jjc8eq4dofqHbPaqwIvjm9BGEZq0
73TleeLZomZXOdhqxr62vMi6V7QdboX0pjwPNOAYmnDeYcVWOzsev5kVv/xiCco3d32Mwz39INZJ
W0nfqfQPQy9b1o5f8lsatjA69GdN2+bltYpf0XK2pjtxlo+2kr5rBYVjl6KxIs34pIJSX3D4sV3F
tdB/U0MN3EaDr9nFoNrxBqR7poC/yg8sDO/8FWZn7dP5tF6yC9V850ef8f14i/AdtqRu3Jqla3uV
EetdSZQbrIC8Du/OptwN3+onDWjzODX0gdOvemMcWAdn+4KzR4OrPvemeVXPPsOf6Imnv35nrqGy
3mln0ZMkhO9WB9EXp/t/qDzWHg/xBu6UW9KZ7F/NC2trIBx3us/ivkck12cqt+wJR1fv+uf8Ynlw
xTY0oh/KX6HOp4WGpNmvAHLR2PSz9/gSuuJD5uyBAY1HWkbWvuCV8jbxnl+V/bgrVstZOhn7ZxUv
pRdetJP6osDjPFr35Yt1wtGzK77nl8Q4VFuJ4odkPylGFt7Ye0WSy6AI81EDX5KwgUlRah3j4dWO
nxLFZSQdvM7KIWoeFHYSo1eGPvm0YQqY3rQzkVHiNJeW5mG/5uzkKYySnbV8Cego9sx1uC8eWSQA
O+Fz9qWz9VFtrZNx7b4RmO3SXXfQydmA7lnRj11bN403pPXTm0ghiUpkXFMSssficoymFbx42ffo
j2syv776IL9qJ0DnHn9y9J4TcyKeo+1t5Ha+do2ePpetGJJ0HICpnkgzVW56sdgB2AFbORBXUFcg
IVf5w7wGlHyUruJF0J7Y2SRXokOy5+GRnWKcSK7x2G/JUuwzfKAsdbp5Q2lWXhBK6JEnje/Nu6m5
+cWhOvxVT6RlNtwrtb1iHijeYlgsxrX4bsY1nTSIXq1ykVSwatiknqvzvJsmF3TxHStLkpCOrrJb
38Fa8RaoMOV8Nd8iRmFIXKfCTXmDgNI3QNoMeKgYb92WZni4stjM9Pj/nUv5LB1Y2ZCYkE2b8mDn
q9ZaadxTtjFnI9pY6s155VvjTlny7la0dm/qM7iuJmW9CSKtN9KF8WtxEfK0Vbndj+vie8A0B5Vh
cOsH6dJvpy+ersol/5BlV72XdsYfCg0Rxfn9oAWay3BMzQLrp/920LIACTaYdrS1vml2jNDoH0kb
JOt/6gL8u1PqX7/ObwkWNqC1RYkpZ8STXjt09JycjeLJW+0Pp1T73xdO//Ud/dYBGKJhrHqL70ic
h/NtvH+xPWaba/sNZFVxdF60l2bXHLNfPYXD2nmpGLH0T6wVNfT9wq11qHaSSCQQFKr8/BTvwy/5
wvhr2Wfn7NvxlYPNVJbp0lv2ba6Sq6hz2SSPVs0G8s1e31ENMXxjm+GuwWNBh6kk4AY3gw5c55rb
+oEdrcPyJongSkvvDh7Ljrb8P3/i/1/B3Lvqq3jomq+v7vRe/c+/Ier/199/2/7z9+S71u/d+99+
4xVd3M33/VczX79a9qr+BW0X/+T/69/8H18/f8ofQrWKTeH+f4/UnuNPPuFh//7XGO3Pv/MvZL36
D0vTINLL9AzgO5pc7f9C1lv/MG0LlLJJmppUmkbH4V8hWuMf8k+8VVc1WwVmzxXzrxSt/A9CuYbm
GFDVFdnUjf+fFO1vzSmD/5hkuk0Kel6A+t9qeiuTYU7jl4HhSZVTEWp3iIwE1OXYO/uYjc/8g8bc
OuIwOaT1RVGm42izBCfbthdE42tsFbthMTDUk5tjaZgtx3IFpOUxIAPylx/t5Z+3gL9mW/9+Y/h5
rY4MFEtn7Rq2ofzbYa80tcpIYqfh2MB2DgCxpOLmUFxqPbwba1i8y6WzpD/dJngX/nI7El+V9w6c
uWrqskMK+rcPb1rJbHXF+NJVp/ckpVxnsChL7RgiYmNLHUZG76ntW6cU64o94P6UZtqDvTM1Po9L
7HWySQ7VLIo//DB+a339n9fFBYXG3HJQG/z2uoamNZq553Vh6fJnlLd5KJ0LzkhtDeG59ha2ZiWw
0qOt/wHr/3PQ+6879D+/tMr50MTDAPJd+e0ObWC+TrDZNH7LaBD26w5NPbGV+K63ZSAZAc+HADHk
TIlpliTyajDELEAnG2PKIQKM0RfqcAMVJke0pr23WXxNxvGqTDNq9OW1BIzd3waTbBayQS2MLznr
7OyFqo9QLFbNbLsSS5mFKbtOy36+rBxMlSs4SVi+IOkGvVt2brECSdCOXLNnAxLcz7BYN3s2Np1l
wYJUqLIgVmMlh7e+yWdTyBnXbWnc+NevlQ3ytD60DXt3Rmn8Mtpqh8iUkZ09buuJQp9tnRVYsiML
JXdK2F95cU86lhhTDVgSnTn0mPNn2BLfGaoaYhfZNHsgKVihO1t1b//5g8EJ/PeL1IS8LzsWVykG
CmQWf29OJqqsKhkLK/5gXud0l0VrJbw2wwHSNK52iZMopTbaN9K1zA0pk25R5M5PJuZ5Kvluz5Ex
7ESeer4pCySwR3N0S9hX742zYgEQ2RQEKIRHJXpiL4y38OYT4mZMZvU7Z08Rn4HxmnbpsskS7Kys
Mw3sVoZ17aGo8VRmTflLoJ9jAlry6DUVTdE74Z41XSmmEosf0viUqe5g3Mn5Jyb0bnC7SnzFBlmv
hDDAz4pdhWus8RHX6RaH9j2O3Lk4qok3k0fKN6RVCK13+YaWWkFwINlG5aW3dxObtXjp5PsmdivS
oOVdwcFMJvniBdRyrR9wYKnWOn0/mR21lWo/VvE+0zZqs5crOpTzoUEdxkGm3le46WCFiNlQ71lE
sfh+KmxO+iEZXSm4KhYi3vsJEGbrIrSq4zsuuph+GDMk59osL+zHTtFDGO8WfkoD8xolRdAVrJfq
OJWqK0EFHGRCpTEwlnvZ8dPhPDcHc/A1nc1lt/0VMU+3/nQrEXKUv9/jxOXjsKnFli6PKFn8/b/0
tqcwAoCd2akvG4fUebbGBwckL3bmFcvEMRWkuSx8mEiVzSdWoTEqqG6sss4ftlcWdu8WNd0MuNpN
0nmidBVx1r67mYzdpOmhkIb1VKuEwDxYdF7XDq4yPpuK6mbmF44mV9WAEfWXOmdap4ORA+Y+t9q2
ZAUW0DWmH8nTuF6n7EumZp07UhjZl1V3q5xd0CWlGaawSzVuZrI0Q0ap3JGm8qUUGMcmbx4NLM/z
Wta3EuGpIrxPug/QqLJ8Voly5A+SdXEyVK9bEEdp6uOE75n3sWuMH40aqs/uWGteWdM6kl1dIGBn
Y60Wqj+CbNWci+ach+Bit9vS2OJTWeqb3D3o87Oe3jVB6hpAgi3jWYs/O8wXE8Pe0cJWWCzgCAk8
016IcalL7cZoXiZ40xWNn/98d9BEIfu32zW9OsdW2bnBQ0Hh8FvfLrajJDKsPPdraXmf8rbxrErF
p1BoCkhvfCBBVWfsTUhcf7l8J3PbW08BF7GM4l2Z56MalfdyN52c3vmwAtpNDYjIwFA5GWn93miD
z2wIjoZaNqSQc0EM/xzjwfYyfUk2XdRCWNW2+kj2sEhmcg6F8iHZ0jpvpegPoyeKpN+f19RUmgpZ
nvqIDSX9p+L5y7WccGvW49ihOd5lNQ+IfMDESZqnwRKzbvVxYbPzV64SkYgHmcXRiZPOEPRAuUyS
g2a1H6YE/nLJrb8yftkdqa2y1j+kSDnJ7Xh0AutjGlEBWvkyraS6692aM1snpbsotC6SPiL/U3Dx
FdLOSThIOdqyqeJS8UPAFW1q+7P6WoS6tTFM8iBpca7NIucTJcGRT+iiZvm2ThTPqNujec4ySq1i
gIeShYz3CdzCKHhcWmKvtlF7Q7VIsBASgvX6sZr4RKUdU2aFrVo287lny4EtfOb5MRpn3o+8OSei
uW8Nj3JOQlRNA5KKYl0ZjF1R8490BefDAjwNPJ6RPZkan11zKBdwQpYpepJGE9DZc6Rzo2/TJKo+
SnXu11Jb2es8q5yVA2MGVeh4r0oyA6CK0H/jSNmhE1v7dqwYjzPCed4DqThY6kduzsZFlW2mBwnS
27mJjrZju/AR1UuQGerFUO2bGZrptobkdsyKYUBEWbC3r+O17BKId61Ehi3QocMmksGP1Rh3nSyZ
e25CPqux9n0Cx/0yAjPsFe1YLCNAbaPRVpm50LGBhOxVmnwXaihAcj4d0CzaZy1v2SjS+nM3agRH
67K7WgvxADXqnE1dR9jqk/QuUuVbqGXKBxpl48g7tAqtsN/rmJwVMs2onQf3h7vz81dTTzwbdGN0
lJKWuqSLv4opIcBZBvJHlybzLgt6IXcwYl8FnXJMbEI1WRF+DUmPE6mKG/pHJquy6lgf60B5snkz
/KRveWCU0ftsz9oJGmTBim80e51hMj20dfa7nNSF8H1rHMuGjzIm9A6afFM0zq+gHqyd05QIRFK/
rRIOwIH8YKYcGnOWYfOopendPlDEQQNQGz7j5ImNKdqHZovtc854+hofS6bTD8vZ++iimy7PM0FM
Cr1iLq7GQEgYliDgRKtxNtpI4780wp1RGJP7s+6bO+V9VgXIB0kcaUb4AfGr80K2/1eQPTuIf7lD
KqUAXEQpOUScgzMKjyKYiH8E9/pEMwIR5CrW++cWFkshgwLFNvc0YkrxbIk+SWNAq5PIsrJ5OmY8
P6ENukkKFzqa2eMNjDupJKBThC3gvcVx/L6MSFslX5bdj24VJCxWjZqfVF91n8M70ED1qWmzjZW4
XquZ8j3Lg7JJhv7Y56KsyNCgg6FlLYqLDT2o0eyzSb2oWRfzjOrzgyLgLUar8dmwdW42VRreTRbM
/KgqeZqpBpW8nH80vE8HJ0KpmaUDSReEBA9liXG2787OwO0nbWgoSnpuuGY8/5r0JGXNwRrYnpb2
JdAibM6Kl3YOae3Zug9K6SlXaRdrMEfA8+vukPDwLCC3bIJguFbNTBsvX9cWZY/Jtq4W70LIKZuA
7V4/7Hlk4PvdRpqKCzVoOz/GSb+KaoWavEkBTqZMxnuQz2VO2zMP62fbkII9AOID92vSybYtqM0k
k8KMx6b2mIC1Bz3xPKQylXGIsvlLTyPDUxEBN3krb8tRP8AC6kHgutLS0xxutKegHGmADVOEebid
fSPtSWR31zROzQ1gMo1PVgk1YcEQbfGrGwZp7WUTN8mxZVGA5tJdkVTVWoHdsnTVvkbj5atBtk4k
8l9VVxluFozDGi2qlKfoihL2jmwl8acKZ7POmWKd1DQFcCCsqpq5t6nyVUauZ+AZy0Zv0T5EMOTd
ue5kim3mVUZ7WAIUCmo9D2vZhpkwOyoI/EbHxWu2EC54wIbdozMQk1KsjgFfRzWamM0Ol85Wd6TX
eWD8OxWU6M3YUiVD7o6rXRL//AnL4PYwjYeRgADP8VsR3aaKdqM0TrZnWeMzt22yCvjT1rGmsBtq
mr46gKmUkglaclNvEE3sYrgTm3Dqb5QkYqEjG1yIhASRu4p9HI11KWPpvbCsDXfQEbCOhXXQYNiG
KkjVZWlZS5vVewcjgAQHepVM3JJRcu3AYnFbUy2yRbr6ACTkJZtnYws8wKvGNthJaejJfBa4+7Ob
pFXkQwt2hPJOeQwG1ZelIeLa/GXMobRureVeNoPA4yyUY+dsXmdQY35X6+jRrlIUfUKWQy9P6RiZ
IycKiSMkuCJ+7HlE8NUk3jpgyssai5NjnLMHk1qsMZSYW9r8lOZgW5FM+HIjw7C1ZML7IR4hi4eG
Az5wDUtLqKbgkSyrXFupimUeYSeGXm3XZ4M2vSTRa834vIKXSw2vV2/56HQ7OBCNr9kstITsWyBi
CHbRMJggS1ZBK2snPQw0d0oUY21Nbb8aQw34Oc9fDp4wwsyjkpcL3nmwMpFkyxtbD96agRYD9AJn
q8VIhKMvWcmkh0Ti8JDxY0VHK+1Tzot3mTFYd2gLzcOcxYfEZvQq1dNuymwFfeei7MEyK0JEynht
UMjC2b+cWU+PYboEh+6XSQ1ylKB5Hn/+ijobOrx0aQ0kPJFMtEXrPMQXaFLMKtkbFWC7gRT8MDP5
WhzpCo65OeD7eYxSVd5lZWOdf35JKVfPYT2wHaKQAJ4z4BTcJ8Sl0uWnTvzy81c/v9TJ/Ej6hs/8
8lTr7ZBhmZq/obAqsps0sul1YLsPY8OOHa7E3K3TFKehTD6TOmgrV4G9C+YkPhYNuKlJP6txS7au
mBHflxYS7EqF8oxMAf5Qke+jicNvOiwBNJmape06R0Gs654Zp+WpaizG2RGsorxArb5KeOSeIvFL
JrcbNQ3LY5Q3LDPV4bAxx5rdBrM6lPLAidQpbTcMk+aOb/QuQNsCSa1zXAlnn9vqws4+kw0EXHOf
6X3jxaXlPBRdKJ2sirGENAOaKtP33sHbXbWRtZpoTG2TkYWSho9nbI/ZY5G27Js5NWOcsGKAV3ko
cVRs2AVpEYc4fihwOHI9vsk4V+7DyMALWY3KCZxFd+ZuxJCvwiM8Y6MsqXkQdZFLMasC605vfWT8
DE5V7QTeJHGrdsaFNGcS7vNihhU5GL+mNhqBeDbLnZX37I9jVlqpbYx0LbWgs2qB68xhSrXEnG0y
YOCirudOKwF7mqyC4TcsnvMyS0dOdMvRqnQYaVlBpdws53zWsTJF6nSYuhS0oNLcg6k9oqWi/Bql
jxzN4LafQ/uUV611Si252CaJ9tbPr8ZiAydNSy6SqjrwQyItISUMZ5SpBTLPI7Lt+7vU0JvHvpu5
xoPFj426X+dzxWpfrT22hY4gAjS11dEx6YNQ9xMeBXFEoBzEOtv2zXWul3BX0BKj7MfblQj8sg6H
WbMAMscJaGZnoDs2xyDMek69E45nK2BGXtbyE6vhoJ2jNwguLGQ38Vaa7ySQHu4EC7oTUGhqsI2B
30pFjBg6s7OuJ/m9hYuayfPzMhWN1/fsfI8XRwCnZcjTo0BQa8FhFEjqBTZ1lOW7RmWFQ2dRCp6B
r4xMcvEnsqkm0NZDz/QRwJ0J87oV8OtFYLAteNiLAGOPApEdmPkXrHdWSb2wXu4ZakUOLZQm0ZlQ
lraFOHg8spPqY7U+znX9qkbMcOuRhTjoySsOqc/L0LIoI+Ddi8B4B6+2M9wH1cSGqMB84xuiATUr
5wmiyDhoEWZtqfLagZ29QO++JxQeAhuuww9vOzjizfxqYecTePFQgMYDNb53BHpcgUE+jHhgajV0
pTQ/qgMjRIErL6AMtRr/iKaMRxmi+TKDNo/A9XawzitS4S0nTFdNx6dKAYdeRN0l5GfVVITtQaF9
UKAKfDpmqldKvj0Xik2kbdhPLeVM8pzBXedeDSkKEnvRd0+hOh8LCO0RpHaQNG5MpGzWQ2s1m/U9
7yY9r0k+GgLzznOIQ4Wflw34dwGCl0KZlY/xvocQvygESWKY8bGAx1cCIw/r20vhyv98aUug5i12
3KQqWC1SjAO8EK9IgOllQajX+6MCoxy3d/W9fEWawtpq4nCIrQ2C981xgXXPrFGBfD8LBH4LC9/U
RKI/u4Uw8hNY+aaA5tvQ8yso+g40/dignkqkr15g9vP8nfoXHjT0fSj8CUgYTGE31UACX82uapMq
HsH2a/D7NUW4PbLPToD9AyhpmiF9Qc1nbUrA/5PlU9XbNTMWsi36A7jfdd9A/sur5kkz0vtKaARy
g/S1EAvkw/ihy8UR3tjAmne+kyj8V0n8K7Di+wA3AbD3rSZkBVCgWBjVP3UFhWwMo3NrRu0zKHeW
y4TswCqkL4NYE6vxRAjwIXDo3k74EWThScCXABflI9H4KgaHcAlSnFnzQh4mLAvKWHq2GtgrE/9C
KUQMloySQRZyBjoW26VePjKhbeiVB8cpTzAXOiF1yITewTHsQ4upJxLeB/wPy3LNhA5CfL1K+CFs
SjW12crpzJKbY36WuSAgPdVCLNFhmJCEakLCOWE149GuSP+pnXMzzJg1Bf0CzP7RELqKRYgrQOLu
C0wWOkaLRGxNYLjoWz6GlZBetNgvsmyKPYSZDwVP7yhHV1VgykASca8IdYZmQj2D96Q0UOughD9V
ZuWrJmWz0G4MnCkYepuHqtPXmpLSFswobyJsHTXWDl3oO0oh8kB7HAuxx5LVR1n4VXKcH1pnrrsZ
NGdErFBIQUhFIQiJZ3qscf5CVx1vW/uhtJSWts1tYwZvOssENlKTQQHP0w21LTvSQkbi9LA0hZ4k
FaKSCmOJI9QlMw4TB5dJhtOEx1rJmn2yKnX1OgrtCTng44AHJZyGJ8r5704xkAsMI99/h7oUEhQq
8tvEyIfNj8RP+W/yo1nBt2JpiFdMDCxyZJ4xC2EwwM2SC0lLhq3FkqUvJVbbdYgTbyU7PVAOxhIS
jpcgQfYyYn3phf4liViyVYURRqhhHBwxrZDFsO4dTl3ocmB3LSmD5SGFrL70KhRDoZoR0hkV+wy3
RFIsKn0aUpsQFm3W0qINYWYW5Oyn/EdhUy4fPz/0QGNbsq0utsGifZ+yuTkbCsOUHSdnZCIQ23wy
+g7Sq/bAGUoYHqaU6N58ltUF5kSi3dvY7MgxZclGVW2dUz/DEkOeXCM2WIJFzrMITU/x4+shE4S/
Z8bjk3NrKlhAqQBqminNDsl6Mcf5zcL/A8UR5Lb8VuAFMoYzV/0+X+QHvbTgIkxvcSGz4Tvcp1iF
dOxCJpYho5CUlZJCHWC4o8CZDFMcrkEDXGIRkiItY3lZJ/ml1Z+9lnHfQmcEehghZPBcLNumNU+h
zgVNq5bDKpu9+JA6lYO1weK0hCmpx5iUCHVST83Ypi0o3o72YRB920X5wsd0pWFdGoR+KRqLFzVq
XFDy7FTrbyaeJq2rLgZIXkKTKJIbuNa+JWlbB7sT4NAE15O0OG+tzdvvF3igCiGE0oQaKnSmj4Hk
oyGkUarQR00DIqlJKKVq3FJaTc9MDGDCnDhRgKoyw0PV4KOCOkG3QO0iDxApgSaOJmHV/sIyfIMJ
uMcQy1IKS4pxiLBGfrCE9qrF6UTUd3iWMGJV0iNmTsgVQpXF+WsLW9b2Fixa5sDjLBViLRqOqEm8
Ct9WK8RbhVBw6bH2Mf5IuTK6nA6hB8Oq32IWFJtJrYQ39jARD4yNhe3aDMkX7WSvCZgkTp4d6E8I
NiAl0oBVO5ZlEwrpMa3oyRjcFmImNXaiXeZRvs64xVocY90YHCdEXF5akakJnUbj6JVbbFrt8rbd
lLBC6shhfGtTeTU1wuI5Ev29yR8MdmKDxN4G9oc+54obacSq2mbZmf0CIqDAQDi+VmxvF1i8XYhx
IDIs6hraiBQmgG/nEOi50i4POta1TujXbCFiw2V/SWLMbBjaGrXcRW02r0wHsGqM3xR+fnuSuRwi
/G4TnjeTky1PnvAamEwzcyHl05+grql3OkeetaIzz7Ca5zQz57USzzdVCOVsuM16EGzNAb6ArSqP
IY98V8JC1/bo6JwOMd2soqgzmsMklHVD0MKRtiK/jqevIomuukzqkvvJIHR3nRDfmUKBtxTo4zHU
r5b6XNf7Vqjyepx5sGozzlfBUwAcfyUzG7et8TENOOoaLQGw0dLe0FLqLtp1hFSSWG0Lwn0VV8PF
aLuOj/ueD0HoDgPxX7Men8oeXo2sJ+ssQHCsTuyjjRUrFFJjrKDLjV4psSPaAFHGGKgJdaAtJILh
c9WgFDRxC5aGfbI5fzOjGB4s7IPiDQsGmoUtQScnlrzQ8JNJ+bRgsTT0KnIshnFAjp5TBK1EDIc6
W2WhUB4qik04OXl3xup7Huxhk8jMkYMB+IpGBe/ghfS4Gl+D8FPHqDi2qBVrSceF2m06IV2sQ/xx
DGwZefj0sMa1HofXwmoIbUkW0MySqk1X2IGrUhZvF+kAuhUpCkCnRSgf26neTVb6PQQTWOyG3KCR
DwTxfy2D/pw6m7wkU2TJwl2thnspjR6TsvyQiXthmzTBOzXYJy0slBiOwPCBeCffyda8UFXGOCtT
h1XXMWNCpetfEnhR1xaCS6udb9qUJKuRxrpFLSCZdnyfY8UED0mcrnIe6oDixqnmGwzOOgVQSz3S
jDXtfwsaiuJw2ctMv5khrxssnG18mHByIgxEQtW+G7g6EyHtTIpfuTZfVAtZ7MCCY9UTaRvq/q5p
LNw+mD91DKB91n8vJp68KXnsK+0jGlCF8uMkImfRB5vNY9ZrNzDATNrwi442C/Q0KKxcU/YaHASp
fZ1ba62RdPEjg6dWb5D6bJgHj4a6y8aBlrakfUg5e6iCUYLnVBLC01GYTzGgLs5Ang86J4exXa4d
TQsKRM+xbCKpGSZrheWLhR29pYLBrb7i0iCcuMz+mMW7TGfFtQjCe7mpITnj90J1NBluYXZEcu1j
qsgHE5PrACCaxMubMRGNbiQAMg7D5kzoX2MhgpUnCBS5bH6EU3McIuPdQH2w6QIa7xBZXygmbomj
kBKlSHBDtd0MMMLDkk31RWhoa5qnZDJQ07Zzc0n7+SFfKnpJZgzYJc0/bXy2+KS/+wahjipUt+zH
7dpOPuFv6FeBRoRdC/noz3TyJTV2aC3y8JsGfhJCoyuY1Cw3C7nuUuu/Bj28r9m9MRpy+kLDW1IV
rhyh5q1CuJ0zsl4Na++MvXcRGl8dny9gYCxyaYOBt2VBM+YiXsUk6AchAi40lMBGMzyMafBqUiDC
W52uc9v86ieewIbePU/ZhiTP2xLnqDGEcJjW6akRCuKAy8vR6CePQk+sNQZOSs7oPp0phqILGuMc
nzHcMGXDi2WBX8iOLaE9tjUQUComZEMokQ3cyOqoeGPMHyq3xsUo+//N3Jk1t81k2fYXoQKJMfHS
D5wpUiIpa/QLQrIszENiBn59L+jW7bDlr62ot46qcJW/wQIJIPPkOXuvrWEpNe6dSrAlkKwczhHL
KVnLNpnLVew/5RrBuG3RK7yT9IT9lFDIOaqZqc+xzrn0NkzK7dSZ+zIAh0Ok6NIpHELUrabdabw1
axZsrVA4fenAb8LE4iaTFW2RGe1U5XMw9cDBSJNuFEnOmnWfe/1lCOnuJOhkIqS6UXnWDRJHPDvi
UKGPEslveQ5F8Fj1mLbmEOsxmJ6UPvAuaeKtbej3jJIb7QtCTnq5nezyijJrTUabd0jq8ptfRcGG
Mc5CJqq9ghB75bR1uneNkHBt3fhWpqG3zAo8aJo6BxPpXG4yXGIzO+pYvMs5qrsJ2YCcmg09qFCj
15aPJ0cA5u7d6Dq2Y4zVafxD6NWGboW8zkG2k126SeeIcJ2s8HoODa9IDy9IEfebAG+wR82vSBgn
gCQ/5u5zFpHpwjz8MCaIKcgkrz/CyUkp77zkNR8ZdmUi2AxoKxovXbmMiXBfUCfkRFEQ9TLHno8E
oPcVUehO+kqSuU2eHSHpHJ+yNWO4bUGzVZXUE8Xw5Oi9SbHhPnnbSAe9mIHfbUnwhTIt9lUvOMMa
0VtCRrszh7WPMHx5ToNL1Bbxqp4j3bsOwQSNWh7KOfC9m6PfvYl3TJ+waZChsqVv8QYo8V2a63zO
jR8nRhaF3/eLYJwwhsvdKMQ1NRT5LXPu/FCBMZEV2+2U3ugaqgiiuzJ1Gl0SjYtQz27tyNoiBl4h
AOG1Id6+J+a+nPPuW4LvvQblsmNcTYFA4AyNGLDrNZIBhNqBMs9VWVVXQ0FOUTi+xEZ1SOwUo93U
zQeWYOmGPPulTv+8jQOSwmDrr6cS6xBNQR1BVoWZKfIDRjwlb2X0zRUNzdYBtDJxyxaHxYwIjEUq
0P4E2ktcDRGOSM9B/1dRrUPpCtL6e9HN8U/mcGd7DYJku0ACn8ij2w0R+4MU+A66iCWFOjQTHjyL
4YVk7lMUN92pa/0VkNHxaixO5HKQDOBS0ArrpVbxO/jfVy3GD19FrfE6xcMT46skK+NzOzAAjCyw
MJ1N9nVYxs+C0GjY1YgaGuNlRCIhO0aaSdGLnZ/Tjoyqc80NPFqpedHjnIM6NVWvd6/ShUnnOQFA
iwxAj/RfRKBPS2dAk5+M/qEKFMXqqzkW+S7SOxzpI1bFiMaErchAtyG+VD+9eLhv+hhuk+teF350
V6PlFiZqhdxa1aJ+KgDgx9Xb5Lp3eZE5CBIbIhKHb8VQYLbwEw5pjvuNwKpXGRtPpql2boiQA8nE
tEDS5i5F7DZbTRuvhIvWz0DHxwyItEs6vz5xwFKb7gETxuV46+m0ICcJaS2HaDR1W0OL7kjg0Zhf
vrtWc9sEgHEsDdKiNvq3DH3JX4JWoY87q+qKncrci06QCfT0lM5TjWEsaE6EWi1MMeIRsQlCyDVc
QnYMVUZWHMPn+GsxITrsp/SqQVJ+QJY3rFmSykVnNN2hLA2elo//G1XtxGtUnMrYSSnoEtpbddI8
l/p1l/lvQRdGp1J29TaPq/cSehW3GTRmEKDiBPcXug0kKD7pFBYE2brf46mq9x8pQ2NN0YwGkN5x
EZ1hTxOTZg433tQ4e78NiNQmmWndqOydU+1w0ybWqkhKMG6FJVZJTrPAlwOACfZQWRHO1LDJcZAO
DjL3H8iMwEfXkvNoygibDyElSyvRTl5QAE3wvBdJ3O8uCFEreARA9hVzSSLTHiwzNm7vowwevhd5
+dotUrUl9+xnPefBtSK9n7D9HNoyKVFnBNaVH4RMgB0I6k6fjQtvGiJCW6VEB5d4dzWSlTHPq6eI
NkQ6QbWyUzu7lcJbTkaOo7XFMup5lrGyrV2nh1eNJ7mVhcIqKux8n3VxvFMWdtOCgqO3WfOi99hB
7ifTW89ZafZ4FWT6wR/DZjG4+k6Y6V6EYOoaVBV9M1qbMiKTyRp5Cxy7Ers2sx+b2Bh2hceqIEvR
00hQ2CwKTiSB2qistO6nuomIW7nrBzWsHbblOfavZOpTnUctMBdDb77ZGVWCkc1wOYZZazPW4dnA
1t91CtaLosPy0GUDIpOsuSM6yd4NgebeIQj9VlS12ubKlFcjRUKOou2ekSCVdWE8STvWQSv1ENLi
ZCntA/185HR+wUk+V695OlKAMfRZ25Y7yxvVdwattwR7giCcapYW97FoHesgWkaDdV7yrTnTTemn
sweIZpYFdmxu9h8JqVqVndUfeLjo9TJcXOrJwbApoBxyhFCudg8yyox9UtmM/RwMiih9hm43crq7
o3EWo5/O3dXUwTnLdOxyeoX5RCbGMQtI00UWOYpO+26VdK1lLOMTgMrUFlQx82RbTF75ioCOsfzw
UNXJdTeZYJkbw9kGU9k9NppHiV+3cpUy4F1NNUT9Wmsugpjt51YFJsEHXrCtA3dl6LpxP3bETklO
4Z3Ce9kKSA1FP6IPGfobpWEd73AeGaGW7kJ2sLvY98FPGvZtWkqoX65Q93nbVruQacLKDJAKWdz1
g4wweppEqfij0XKWjPRjGiMLNWO1NM2hOlkE4KzG3nx3nc4iYpNTZBxsXWXS5QqJ1HB73kVovMvC
btvvLjUqbVSHLAqZ3muRC+zTUeKkqShZalr7TTe96qRoN2qU26eig6rbFtkN6o/5uDcWm8GBNq+s
3FjXsix2k8sKQbMj2nEQdnjAm+A4xA/hQGpaQrSiOZlvI5ka36NoOtUjz/o0pNMlypGRDlod3Zo8
w7WN/GFiN7l1h/adHEvQXSReNGlk76eiaNgQ0mrXEtHFi7lK9Kh+csLhqVetufJiFqTQT+mGVQCV
+zzXD1r2Iae115ndESFW89nGgne1Y+taBENoHie0aj2djaWq8mhfDu2q00z75Kg03dRcmpYVIwuL
pHKmBl5EdvmjFAQOvveNXI9Rg1sr45coQCtKAJNmoTrSW8rLzkVAJ9vqlFi6eRh9PV4i6cBhabFj
ZEjxbnii0IPxobzO7M6tHsNLPMip0G6QDtRL5D/Bqmp09yYP9lHkI1W3pb/Ns1kArlBP5UwLN5ql
gfAp8jfPkq8EgHd3JYFge+bji6R3xELvdLIgwjkKBEGca9OJzohMutftkoiNjC6EaLJpkZaV/20s
+uwwtc8V40NP71em7qV7ryDBzijr/JhC59crKkNN0C4xbALH6waolkPDMg8j8dz76AdQagGds/F0
ivG5li0tmDZ4M/X2wnjtpHlTdo0svWHU6REdMu3sYjqaph0v6YSVN7TMdiTa6KuQTh2nUJM2Y0pk
ZYgBqY/iWytr49vRLxDECk5bH3+NcF1/l/vpT610iivLi0qMpf6jcAuii6W6GxJPu5+Em9z0VfIm
byd/yu86Et6+cV6Sos+WSStrMlN+uiMjKhwkK7+3bjQHQ4Q1Bkfb8bttZ4w/8zqyt+g0yqXm5t5F
9ZN3mRy4ZeTv5ZsmycetnPx6aSead5EZ4hkv99srZStSOj10F6413KQ8YnXedDQ1EIThi8Mja+KU
1BMDza/wH5vaJ6XEJ//h47fBjUidx6BymvMYeeW1MZSPxAht21SaT06sTauw6R08G6b15EHhHIL8
uiYH+WJbGaK3GNpSN8AkLsxd5ccRjLUOVERWyce6Y25d+b5J5qh0VkWW6xs9N9JLahy9FolROFbp
ciKpTHXEU6eaBt0mCeH5jMNEnNBdQYtoMajU3XMg+mHKEUqlKK2jLgxnQ45izl8gtWaRs1jRvSlf
tLxDd3IVjBFHDD07tmKA3kQKmxegpxGxdZU7dD3bFpsgTRJK5rK9qsV0Zc3vHnFamxYo7uhxs0zz
0qv+Nrd5wIRD4yYLs4einodusX6xElfbTthAaJc36FbmTgvtbNVi2dc1undGPO3CyKDCVoLhYTqK
5eh621ZXD0V8oo16ETFXQvhftG7Lx36g0SIHEMsyoWrV22BnR4dwAm0YE963jHoENVbdnqPEui5d
H2UX0qH+5GfTCSPIXZhCqvD14Ify79OsppYYvkWO+6J0TnKlKPKFc6uPwUvg24xgMQuoUT0i2d31
mn1J9fgxsYAmoGV66Elgbpgug6KTT6707rQULT6pZz8am6a3pg0ba+wlh0GABWZxVK5732UMaDKt
v6Tmz5HALa6lrL/TuBIH32ige9kNGpbCf+m15HqMieOKTSNfel39xob25ltkZNKq2AfMQVI0iflA
/4r+A1hcmXzTau920uQuxgC1UBFxUlXAhqnLeknqEFLNkIFQNSxMOuScI3ZqYI2iJwFIpHuPC2hh
VopUzIWrleCGLpT53nb6q1KkjOg8TY2objQa4k2NVdSnVI5j8o+4if1SGdWKqTBUDDoW9PcWtZU+
2I1xPVG7LPG/2wos8Yck/T9yAt4VGf/93fP34eP7UZQj/YOw+a/r6EdV1MV789d/avuzuHnJftaf
/6HfzIX/R9yEHs6K/91NeH7JX7LfrYTzv/BvK6Hr/ku4BqN0id1LZ9DI3/r/VkLzXwRqmCaCWds1
DMfGgfpvK6H3L8eaozh0z5hdcx85Gf+2EvLn0Y5lKmCZDroqR1r/iZXQ+kN4733YC/jFAfzu2Fze
ryaS3Ha92kJbtbYcjv2IcNoFZzFsxBYaS8/lPQycd0ur9S0lE14rewxXCtNBYNZEzLfy5KEIXDq9
87NrzfhQzQaCmJAqz6NtjFb2SrPLZ8dE4CncDoaq5hsb5uQkeGI0AwXRJTioi0c1NddtOKMM2pp4
1yaCH47GEfX13nqV8wEgQhO8yDNqN2SMGqoYmsAptTQ23RBjNG1kPwRGHZl0qIRlYb0dnTvKg/4L
o7PQPzszHE9g7nQtZkEmqTofkP1fvAro9Ww+nWeuA7OgdvTKW0JymYQ29jOHV46B9sYzmxstIm2C
gL4NYzs/VEhc2CG3NSY4av9+2g0GnSdmLLR4gxn+ke/jvBEYAzBFigkljfJR5hJ32oqMGXlZL0Ip
z4q2UxGYPwOw/YXMht1oigdRGD8NSa/dtbeJcy60rji0GRkfsrwUFbr7LEMcpMm+pDuB3sBnTrBV
TvND0T8QMZ5md9qM6aYIZvqr03637NkuSQW+MWS0ItzrqVbDzZSF+TYmCC/OOkzN9L1WaeX89MT0
WkdavI0kKAH4AYn6bpQd3LqhPZgSU1oT0X4bY+PRT4Z4RQIMeXte/Nh4frLu6TBgPtXdDH2tZl5F
2is4yGWr09N2GxKiKs+6Tmq5aXXtTifQLA80C3WRutW7LNrRmrVpcd7RWW829YB1cBibn45+jp3w
pnD3QZ2uw4weoRWEL4kg/dcW33553c9/OlxnX+9vVp35zRE6pk6QRh7pOZ9IbXZF2d6mCQ9EEaEl
jWCB90F4kWEASjVX1jzAf3TCCdNSefC8y5D38Hu12e+nMTZHC4RDj7wAq5HlaqC9sCwkMVwDSZvE
zWkrBarcRoK67uKzlYj2SMm0+OIzzO/5r3YjhKSsTw5aHlxliPXndeKXh5oTVzZLsATae8ZAY02b
pnOsXSXVi1eYtzQ5dtF8pGzSaVzFfXAp+3EzpOo9GqxgNZB4VtJjScYYAZATAk6wseTk9brIfyLL
fuxJ5/37Ff9hfyOsyDUpZFCi862LD8rUL1dchGWTdIOktTFSRDr6dy2e3muXjrMd8Vrq+aujDXA5
iJczdaZ6xYitJwSr+Pfr+PPmu9KmS42J03Z01K+/f3FdGfpto1xccr3uLA1HPlH43dZkk33xgz7+
pN9vET/JMVxghDZmnc9pKHnZBbk9OQ0mThyHWi6DJfGKqGar7xynr3skeABZ5rE1OH1CFbkagXqy
NsL9aPYsGwTXJjIukX/ihyREz/kCnyX+XBmpu9gxZhYkGcn6J0OrzwMUlGULwYMgh7F+DgtzWGal
AtNCrCqtL30paRasUx1/XzW9h01+S5H7kJvjTy36Ck752V7LA0JoFXMZTPo2GMdPd6bWMCD5HQBk
Z6SUJb9e94uXQTlPUwPlY3T8HRtSI2HqxwX7+/9UAP+wJPy5q7ISEKQlHNNyOVp+epsire/1vI3Q
v5oTo9umKJY8wkB5A2NaECWM4ZIYvcwxvzB5i9lN//szQteOwkAYsAkE+/nvT2M7WHWdk8qHkA1v
I5klXasegrw4uaLc+GFxCteB01+RiH0ynfru759a/I7MYOnw+OmORd3iWLA+Ptzvv7ySLiF7CeGG
FaTT4tT27V3Zy6NiGjZ68kxU2VsYTbe+lz8Izbju6VE5/hk32gPWObTS1WYq1BeXZHzGD3BJhmGh
vqOgAsrwAYj85ZJqi7MQjyt4BKHfSoZDdW2uTVRE+lB9R9/33QzaXdigMI2Gk6O119oIeBdDBHnZ
81PcI/dDB9l15Z0ZXRejsfdSMpKb9nWsOYRZ6SnVBpyp1abhG8/htTRSfbHU/bnE/P4ZPr1WDVGQ
HfwYHKC2d2Xk3tmzmlfu9O6L2ze/EJ8eHgPDqaHjBxMmm8HvD4+jZXKIjQl/dVA9SEg2Mp2ujGVj
Nbte5A+28q6oNt4slO40eVY6Ix98iczKl4XoXtMJT3mgf/VE/+NFsR9RczmWabif+BFMfJq4aIdq
TRa1WAztdtIwzJFanfB6NcZwizdyl4b505i4Z6sDehy2d/hu1g1tV4W0Z8jPBDc9/f27+ocnHbsq
NfNMmdB53n//qvQiTjMGQXMyq37bTMVTa4rrmglVNdTrv/+of3qnKTJniAWrv+1+3ujQZ3u6wqWy
jpISmUZVc4iE6Y/qDp0AMcWLPnJ3qeqGhU9LdmE5pGVFkqrzi+v4cz2VBnAfVjXbBNqof3o8vEoI
Z4gxIpuefxZ4y8JdMNx5zrUmgR6F1WtjuVddaL79/eca//xzHVe4Nj/Ucue//8srrDRnMvyxqtbB
aL+5Zf49wwjDmFK/zlr1pBXZaRzKU+8rCLmTS2quFX9nVRaL1PA5XSgagnrISIzh3Dt9LHRe1YMx
oBn7+3X+EbY5LzWm5Ixngg3WgSP/fp1t72u6alS19gPvLKzuNRDlE5nlyRT4Cwzc6NJ0460VzjnQ
A7INev2+0hFMIQFdT039gx7xKjeBo3juWSTta9RV2lfXON+jz6+49bEd0sVmg/4EAUmYPCkDR9ma
TuI9xjLT1G9HYVyPAsuIKB+wZoOo1YrvVTau/MhdeaS8//17Mv9pObMsybpLySx5e37/nlg9sjao
STW29OJH1TPjI1oXNQrjJkfVl74TM6xOMQjO6wMCITLAslOAVoow32hpTd2FBGWbEXVHQHcsNkoA
n7XqdDloAiEnLIIuvlAIOcuR4zfDFp82cQXUINlOerkl59Qt0dQzgFlVgbuskNsNxkRule2bq79/
1j8XL09CF7apDfmcYs7V/PXR1WXuhghpBZY5694R9rAvAubknmRGMzIH6LT+qxpsvoO/32F2XofS
GC0n74z16dute8NpcVgTmlI4KaMoRhP29BKY40bLzZ5aBNGeMfWXzLCHlZHV3kYa4XEqFawWLIV/
//z2n/eadYsL0tFTEjBqfFon4xg1ysAcYJ2GANzRzvtJdJPUHPiix3wMbsa85qRGO63riapG258P
w01yk4GiMIw5K0aPnsaAxLxBnuzuZ1gm1qKIySAcUhs3A9U8mrNjQojzwMinqavXVNlwJFFy0GUw
lr2JKyP8kXXTXkbNU9gO586TOIkYfpF7ZA0dk23WBn3ykfB43n0YECnBV4RckelML7ulo5KHsCcS
vWzGlYZicApAZrp4nIk0iLP4ATf6+e9f2weL59eb6DItMyniqFrnc+XnTW+KDcMsQkxsYYqeOc3p
VA76Q9A6oCmsYJNpmK9UKdXCSYI3plf2DpnIpWyTeTDg/acb0P+7GilMYBS0nj4aIr8swGHWxHgD
q2n2DTGdkd5LWQLliIqGXKcImLJojOVUzgIt0yY0r8ea0Mnm59+/lLlm/vydWIg3pe7xPnEM+v1d
Sq1IZBFWMYzGE/K+Mnx1LSDlA1laZvFQWAhk1fTF+yv+4YeaNHocl2LW5GA8v+C/fPShJBfeFsm4
Rs5y71YdD0nVzMnaxxodvo9swBHRboSdoWXjLfeMl+iHaOSdOXjYmFJ7RHmJAjswL4mQ0Rcvu/H5
ZefOzEctcz5nAPn96O79cnl2LJu4kRIcYobFJAEO6gW36fDNrfxtmcwRhEAaaDVUkKoL0iiANGQj
EjoNSp8Ov7XtTvFoQ41Wr86UvSDaf2yKuMMha8SL2KqPVfkVV+9zQc4lc4Jl2XctsGBwqD59o/Qx
6jyoEI8lGubZhOinIQA2Oo1PwpOPMjolNVFpY+h9UUX/UUfwk6WtfxzUPWGZ7qfFOBm1tkm1CHqe
HaTkxOSIxIwMbh8St8uYsR7T1EeFOomXxlNbibKcSdYrg9Qnq4OW4YC2rG0ElLQ8OF/LG9R4tMPG
L/bHP875H9dpgAdjo6YO/3gmf7mprbJCu6dTtob9dvHq7oRLYxP30SVoOUAX5oGhEtoulGkKO94U
03EdzOu6bIGcOXvO/WAdZt1+zj77Rf1gWH+8hGJuYvMfNrb5ZPv73aMjXRXwL1AE18n7MOripsW6
AQBIfxjG1Lrq2xhtoJ9s4Ju9sB/2uBmqaFvUWbRlmSIaxGVRzklHr8xtVwe8WFkplhru7ItF9zMW
cXCwnfLkl/5jVobpV1/uzOf7tIxQRAoofFAq2Zg+PwVtqhgDtlq3rpEadYRz1bbGkRxhl+WW0RZz
xnsa8m6kfhVvwU2SCDZV16JS+NpTf9OhU0S4hsUQByd2LgBc1OH9oQiBfhvxuIJ10u9sD0BonuBB
KKdlV2Xk0YkTLi1z35nlWx4yUlJNCnt5JCIoI9k5TTSxDoOeQkGF62gQ28FKB4Rn0HmGpNSWCJ/3
ejG4RBDSN8ctZc5eo+IQp4Vc6Uo/j3roLQqvb9ce2I2lG3j6NkK7uIhpBUBaKZjxhRhNweIdVW7E
K6ANDdHKEex4f0dz9SqdYEI4lX2r2xORBSNT3NJKnvVG4JFGFa6F77ZWPEzeHBua5m+2fUaqVy2F
kW1cI34VYh3DH9iU1nSHJeKCvvUpQ2VpxqZglgVZeorxT/gtdDe0j7XJM9FE3rkcAFKgfyAiycWr
j0ACQxmDPPSw2ToovRvPJ322bwgntrt8RdfPW2OuIDQch6hm6ljXEb5T0eqvpj7cDlbGv5uyJdnW
cGg9Q2NEHF5lhrwp0WquHAztC8MvqpMN6aGkkFgYAV1WXxfD2tJCLi9xYH9bDQnHdbgPVJAtbXSS
C5XZ2YbmR7FsHUwAwhhf2omv3x+t4vDx9DTt2OGDwVbSRVVOFFKN2lDgVavtfuMGefv09z3xj7Mh
tgo6n5JWEz1I948NQBvVGNuth2gnN+/swLofKvcVLMr32b01ONYbLphblzw4jhLBqP344sd/Pk7w
4x0X+Bj0JjZJz/p05JlULK0khQyvpS02zsGkgBttdIjBKnPPWQxso8JFfEi7iRSIphSbUljkP0Xu
6e9X8inowwb3yJVI3WGYps/DtE+LexZNWB+dlJxEbySzcFwjAkOw1hGZM1famKIlJnVS7ro8vjgp
SutxnZvS3IPKigBp8FgBxfWr5BaF6yKdH6+2r+pT0UQbVdbFTVQlaqE8DMZqIMBNFoKHxyNCyrUx
3kdmYmM70H7WzjwK+viDJYYvo30OrTkPbn5X+6xhaTZDGDpooGeWXZuk7bEPcRZUE0KhPjyjE2hv
HGKIgkiBUOm2Ua9jQq9gBxcyddaa0+6nQTcvHkJD0UtSqxQsJDxo28Dl/WUUH31RxP/DhmSxsBuQ
NOeupvPBMfxlQ6KIGb2q77u1L5S/tqpmlbv2TeEUPP42ZhpDvntxmOzMguS23niHkuqurdbBKDEp
uUKxlkpr2MM1AYvVt/0XjV70HH8WFVQ/hIQLrtIzKVJ/35ZCgZbc92kIKU2ZW7/u8QT4qTFXYfkO
Tduy0pxLmfbhjVntPDcwkDg65IqOYw86MiGSudVPhm8OJ5diyqqG9HqYUHrHItkarSL1R0eLieZ9
wQGaEoEaUAzKu+ub2RpnVqTrBtgUB3pOEOWajeMRiKZTTSywU5q7MUteollVS/MRVXNb2Mv5f0U2
7o3arLAi4uJpunhdNoRYYVlnTfEw53GmeR2nK045oxe2N3VJx6f3G+KTZ9coItZd1ubMyuYtuGvj
bBnELULAUQLZm1h02nOY6NuyKBTiGco63IfjhuaRv/GTiYcmgR2sl/2Ng88jDM3wDHkLgpxWArSR
loG6I+836XwPhYZEyyjcNWyQeBUW1EdgKbY2pooblVi7wDW3yvfk0TCxQI3oyVM+TlYhzCziQV0X
gI2W5XAwGr3EsIhcvy3lw+xkgVlRgBKooXSXZdcc7Mh4m+qV7qTimGfyDTuhuengH08q5/MaMU2T
H6rysjvbSPNvkBnYIL2VM8bipvbs66GMrJPdltE6yIp7SGbmPuP86Va43toQPKDHFrevbQQ+0CzS
dWCgYqnzFHKBFWT7EabSJukxFM4/Lq44b+ae/hbalbYNG7wmYxA9T+Fzk9jjRTPsH0BvRvAvSNva
BnFKwW1e5iqSa3aXesdwjDN3UKPamw9JhYpJIbPiRxhUrzTq8vu0czZ6Wp9RUjffkzI5d7uBYmCf
4eDmSdDBqaL1XKJmT+HduIiDJkLKx7dyxAXaBwh1oHrKgJdKTsYPt4txS4XBYZJWf86MoV5aWn8y
nImz7oyzRf1X7CMrINKO04h0SUa39fRBHGwzI03BdKpVXXnTivX0ZZzLzbo37ZfUcEmacWOQMUmJ
/2EKjaOY0Qxx4x/qOvCOLpS+yImvJlwhJMzLZQyp6MChiScwDA+T7T30DGUn29L2YJbwt2rKXYaR
7z3AOx97B0yNcxtj4d4mfrGOvRkqFDnmQjGuWGdNM2zJrROm1S7sxI7usl62hyrXb2MFM98em+cc
9Cs01RvpRPwcFL63NLOpL8pl3DrmHbgi65IU6XUYpDzKZuYfNSM3kQGVKHqUP9xVZbxqVDKsQLQ4
16Bwh0M1r60ysHHCVA6gh4z0nVyi6GGYkB0SpVEvbZMxIchJ+mdQLNwop8ZThOaOImd8FhMZ41Wr
IblC7YG2Uruy2sm50vHAUxaFR1UYt70XWc+840bv0czyk2wfmqNacXwL9xgUnjOtHHe2kefY8eot
GEFkcw65y2raZHm38YLEvqhx2Ij55MZdCi8aCUKDG2o3ds+cX0u+RQZqAFgV8HGK6YnBvXHbYp6M
LetODUU3++FPsF8j2PgGLleWOI6zxzCN+12oi6OFqW5R8zFWkIG9+fxU7W00tx+/EzUZnjH+brOm
81IgHPXRouUu7RWvZ/7X+OyPvCAkqo/puRdQ6lmNb5EE7CVGQFfI/oB3C6olY/q9Tm5JmbX7METq
7ZYsqtFc4ZY1pqsiHFCIu+c8U8XWwVWza0zuAL7tm3R0lqoJavQGxe6jFBs5+PYxpSAwPbkGZoXm
wOrEzsi3o2VwGglDQovN8Hul4bBMmyt38P3roMa/lviIQ5sJG0GoQnVyzezeypvd1PFB9Cktdk2I
MyzS/WDVti8eqvZjo48tWzG6Pc5kR3v+xYr8Y4d7bhcqYR9M8ENohwecYTIj2SVwrjmAOtdGbNjX
bxQaNmb868Bthhvf4ZeAkcCVn+jXdUP2bJALsVcsGDPlzzyO2fRQ+Rk5Xh4CCiwXt0EpIQukfbv5
+G2rN1CBUdEDyCSJFQBZ+VwRBw+tAduD195QT2ZLB/DIxmJ/2wRCugQTHJr+ugko0GLKyu1UUmI0
vaXTKx3YVpIQYgZ/SO8jF2pLSPdGq9mr2Aezy90xU5qrST6cs2nqF0U3S6G98qLcAORhEG3BJ1h7
TcMxFQALWlD5QMWVMe64Ce0IJuaa1OYKvmupvbCPbYnMxUBa2OtekvDYpv71EB9ch7OQjDwc5X1X
bDiXP/sSHasVt0dl0NYohwQNYRzgDLa3uoHnVAMKdMizlKKOCVqlnu2mdFeWyq8KcZ+N+A8QLaXL
aC7zR9v7xg6Fx4NBZWzGA1kUzBCEmUPeiuA7BK16k47YfxxQjK5DojgfaSqvO2XYMgpI1fPxJI3V
fTvmYkU/xtqXDV3JjCxrDK5oYUIBosO5pArRrEm1FtW1tRjKgGOwhrRlDOFqBcIkG8BR1Q4o2yry
E2K2ax+AkoYdmZ7qtp4oaNr6SMMtOXpddDQ8ddvMxJ/e9hXS0jfAvAcxG6wHW9s5chTfIoSxIJ7b
Zpv2hsmJamBkFGP1YIvqG/PW65Ld2HH5VemTMqGppe27YutFbbeI7SRcMdxp1zIBvBP270YNjCuA
FGopckp8h/zkCiNvzMDbNOp9U0w7XB9vpdmwMYNVWxhepW16BeZGjzi5TfUEvdkdk6XbLHxEstdl
lj80wfgCTZWUoAFBvEUUV5fkLujd0lsMuK63se3ZqGHodpR+J7A8gpqqBTa4QUzHtEIapGUer6ke
HQGqr/QqsrDo6epYWdVj+t80ncdy7DgWRL+IEfRmW97Ie2nDkJ4kgJ4EQPv1c0ozs+vueN0tVZHA
NZkn8a1BBN8yE74HDkhKtc08x6lSzQgA85ylwXw29ANlXO/axt0livzUENFxoaiJVBFtc/81iCt9
+9dLxjvwWxRFkMN2rJoJrfK/+wrqix0mxzTqftwFy7EOq2FH/cECixS8QcizG1FK2pPDoQkxWwea
KKQgPWppiIORFDu6KjZljdoJoRlpGhky33728mOeL1dDGa2DJMofZOy+KhupLzxQZPxdEx8qq0hW
oy3ehAbw1Aagp5w0nLbKmc6jxjRaFJDcxvS9KTr05nTle1zYYe3V50dMtJgiinmd9VjLTDsTD24W
7BX4KJLKWFvf/dL+5ZQRB8oPrm+Nzw7IJwwo1rS7vLSv+8hqHufYeZIW8KWmAL8mimo+NLP/o92M
OItCASjEMbsOxt5bywF71l+3FSVgudEzQ8VQlxj7EPhYfCm2q+7CxZ182FSgv/36HnMIIv2XMYAt
NYdAe1rKwVXTptY+wZXFQvpQwE+6+nsT3TkAzwxeXTdn7Cl7OV4mxV5OdsuYEwBmLtIQCSzVf8Uh
gqW8kbCBmEVEhj/TVKPBC98/TGJ5bCRI8topCYHPak5+AqVdZ10nLcAzQVxRHyvrOMmQHEsV8vIW
KZAewpOHuWXSylK2jQuY4CZ5A4VYMQfR+VVvhd7RLeFB2iqUV6zf2HD24+3UkB4y4vlrPBneAevl
5gZ9tRrHed4z+0uuhzAjLUy1t0GceWcnsn5aBakUAyB80gydQOv3Oz3DsYsTqQ8eG2MliuyQI2hI
i1thp96B+5fQ+XxWhzp4b6OSpXpBNsEowShmY/JujQV4c+VXd3H40flYlBobcseSiFNf9Ge3S8i/
meTMode8TLYvrhZrxjAvFnSIcW8DSsGlyQtJKhWMBGpCRgGdlR6SWL3XGeQo3ja6jhZImOsTe4Qz
CIfwls8uvEIfGl8TFfA+dRK7JmbofR4FD5INF3woNh20klwDFoNixZB8xYlI5tMC35BijYur6B/+
ngCMOod0Ni+hZb4cMXzUGTx67zLrK30CobOHfuCIaEwB1ChC7Q+BdgbcHLhXXnhH7wfN08f/nRCp
4YnwfvZBMXr0LU6bLihUixcvy5tz1R4kptRH6efuqhn72xDNxm7R7tGZ0ucOxMPGw0q0+vuRkhYo
JovY72LhE6wzpztGgXd4aTMdXEvPpOtsZmqCcw6MQ96SSH25O+O6dI7eUqWbvtsvyhLHOay79dgp
cc4wr1iNt+yGmnGGXVevAnX6KhzSfA3XROwiCfuizOE2gnIEbc3EjXIO3QZRmX3+aDl8llJ4OPLs
+hTNw3i2gG8dYLtLT53avuph2jKOs33Cz8KIc9KS7nYCNpbOY/uGW2JO1dXIhmaD26uB3uS8lFV0
lnmc3M9jdexyCR87IxN8hsTMpR0RFAETqlb19WLRNoxdx0mtM8p00lzvdY3Mo5zrzeiltN2NPPBW
2ffCFsEpttK3uc2LDe6YF8SsVJFLro5dw+h72EWRH5ysVvyDRkKNAoGDuicXrF6Jrh6S7oxm6zPF
OLg3wfjp2128mjC/7aI44rcPGEhaebxn8uuB674ZApNfaTA7RejUT5a7nJ8w0qldm+CmXephpciU
9dE6QUKGQ1W3H4NSNn7GC1YSh+0mTLJHBj9f+WAkPDVsxdrFL3hr+w0uyQr6fdXDeOnH4l+IOvg0
tTx6dTY9l81MwpUYo3uNr4lncNphkGEIOk3Rw/TMVBUKmKRejUKYnjVZsOy0T6wq9W4APLgtxARO
P1tHrr9cRwEgE8uYXe996pxvKQfhMfRgXtLMvkkT86AWRcWZYyCOQSaz9Fv74q0vnPyYZPohVgBL
+lBEu640d0vY7sc2h7DRLNNqYdKxCo16E62vcSt4ybbQL3DqANOm7Ah96K++OHE12KRVgNDN7UZu
c0i1uQQ3Mi2PHvwDAOcoNOcG+1U3Dy1kGnBqBtVT3Ol578Gtd1KkzIbl/3qS7jECPrnpw+y7rcyn
L2e5d1mbrB3HPNK5aozHwcXrKLhs7Y+4LiIGL8FNEg82cKUEVe0wfJQOVVQYOifHLhBa47cGMmcd
4t6/H5IgPGUJhVDfNjeTPY1HMX1VuX7UA5TS/D2bGyI0CfLbRGEEp6o090PGLePMhsTEztlHuXXg
S/oqTcynUlWHnPkBhTMmXYk3aIqIQEugJ9AwuTCJ+W24RsHJzXcMO0dYjwwi8bbhOjEJHLMLk7CM
+7XqAmAcGHBWSjc7dmYAVFqrP8ZkMjSumFZdVIa7pezf6hljXTN4zSa3yQyL+3plkNH04bvp8cU3
fX2X77wW1Gci+n4f9epTd868LWiosTX3ybEYxHMFbrKFqYwrJlvIV3BOC5RisNykYdZes2VrTtCb
HX0IBp6rxsXJ0uPxBc+p3qOUoHaYBhfzbEHOniJtJNfvpqHBETo7eC1Wl1FhzRsmN1q5DO2wRKqt
O5ScgQrovYrbrUV8D6akK9UIKEdEMDvKC9fNuM0zBjiDf+DOrXeKgeQuBEnChfjgDQ78McEYKw+i
Uyrnp3L5QSue3RsXIjOidt7PZocYlbMo5aKOEQahuYXkQJUORZqAZdypPfpyi2FFnmxqY66LzCMq
ElY5Nrj5YenVPpP+A+3wRx0uVwHtnzLyppvsg33RCoT0LXaDy6m4DVR8TZ9/W7rxFaCRZ3cQE3Uh
AzYsT7Onxx1mw3gDYJbzfBhfaj9/EC5rWyS0vEWdYeCciTsWp++WAcsZZe1HWHruwYGH0cB9iIpS
bPAw5x5wW9s33xCNsGlxEnbUhCv6nBdVUCfkoOhdxBgMIEfGt8w30pn8DJV1d6M0ybYZERtoCNNs
qsKf1J/bszqTpKPvm8p/KwueJZ1OpzReoruUwjxMCvSCuGW3zRSmu8l06zozFKpszFYAPiCoCVIK
WYdcNdID9WBCJBj40GuQ4h6qk1czhd0+HJ+gsDoH1VE1WEQPbTOueLjoaIEaf57uClY7XF3LlWUn
clsxZj90jntjAWHftkuydmeLQhtH/EaHAsbEdIqc9GyT1wppmC3jXoedPGIAJW20VAxQl1OQNvYa
Mou7H5JsM0Z2D+DA2vgDBnnlWN/QnX98px42/WIna1NG320NeDuPisd5mDeTeLZj8VaWdGqlZivo
qObXl86HJuQWoPHQJVciKjClTwZDWBN+MJrBb9oXzxCADn5imBVXxD7pzuMv5nITe82MxbAAqcCt
IM1QPbnC+xfp5OwE2r03IT1IdSlkw8L+OuYT/7wBf9sxkZU6P4Rsk/FQjPtlpLqJival9DhD+T2v
+96hmyvQKjQOqHyvyHdYkYDeN+PLkgLXY+P9yowruZVt+TOF5AYmhsvIOD5HSBqrLTdjDJGvB9IO
23oN+KK49adqR5tIXLVK5PNQzKQEdeNPQAt8jiJ73kkfkskSMj/OWIKwonnNgSds/BaXd2Jlv4DS
9n07X4Pt9MD4Nb/WgIyCPKKBTsv4xH1YpVtumH6OMFyCM8M6eZNDpfcj0b7Spt6XMV6I2ppZp9TL
vunC4SbAj1Nne2e2v3oPuoOWVFBR2fjnYfxmMt+cRUNWBZmumht4cLF1DwbCQNJbh6wHE9Gx/btY
ClODyxGoFXHtE7HZVWOB8G7NCefs+99Gm4QSfg+5LGsBROSvIm+Zuu+ZW2FHKtKbhEb1BD4Be2k4
fsB7JWpVvqYu03tZzdm6jDRuWF5AIAIBNNkF3pm1VXiKV9BIq81U9fugHL4mCz9pzck3dOQstQwi
QkmP3CDWXXkxOwj5kES7kGV020Dd89uRLMHChiUYwCGBHL2gg2abS0BONhKvyiSKOJnL7fARt0Jt
lsw9RYpNRFu1BE5J8ewAqa19utRm5ppSPDBMgYr1Uk471T/mylgbJP3Q6DI4wo3/LZhZu8i5vUB6
1NE+Cq1oHXnQWWAB4Dgvunb9F+SVQsFa+NVsNb67yYF3kLTDkkxgGxc5lTN4D3IV4JZtSolM27J9
tTIGiIsM22efVf/Js9FuVn3xxG1xp3KbLHpFJMrskb8awAtFiUcnaYirSKdwPyj7StPemhKmjjC/
tQYP3SpSvUTWgL4ZEM+MrHqQYe36Auymw7yPBXt4oOSImA2ATIt9zdXqpzh0OhRYmOOhZ14Gu4yS
YRvRUZkPC8M6PBTy34GuW1xc0ZfjYdwUArZeXRGlPYwk1ZBV2+huVwYUPHaPUcVTgOPKlrlKZq5C
e99tVXVh6TQFKZM6wNFWlge94MuTPcCBEp4lhl/EivwArvAppwc82qAAwkxPQCDKhyqCQoOR92Lj
Ry+MnO2oI/kcIp7bW65fnvvmSauuuUZGFZnPOXCtqyYrzv44DCfXvyuD3ZCTIWH0swLiZfpMnro0
2Ixpou4HVaPDHGg0ypgtd8S3Q3/bEo1FXFlpmP7VFKsx5xrBKbvLfngzeM55Kq0PJ7ODA1LPz3wR
FZsCVuuefIyy3D56Qb82npiPqlf2dmz4twHhmda7ijOkN2KMv6sxm+ksUwmVsQk+3cADLbIICRzl
rStGnyuOwY6VlRfIauqyG3VWnaMHhD7iJa3a26JOw91EweuI9mxbY4zwISdV1iTeMVzurAhtm2jK
cpMAPz8EcnmePDYbuAucdT+YYzb27kE0ZEEV2Ok23ODfJcQWsgxxIdOZMjsnPaI2N7Kpmu1laDA7
Xny1OG89A/Ud1EeOEKePrtzUAKk2zXn4tUeuDTSQj1XDu5S0xKIUrudeBxoZTeeLb5+fO1fNObSt
g8sNti+GDhJTVnnIr/nv+A0AKafxntqkZ3UyooH2+Ii63pc7FaXlLtMfRVKcRYAPOoPEOGGv7EX5
6JixW+tpcsCQ9UePpyJGk6FmVGuWYZrVhvmzSyoNiTI3IDKs9VJ999kUU4yii7oSdtIeFtPclJL8
cyv69qvmd7KxgBk63qpdNj00/jVRN5eYm2PMObyZu7HeebJ5aMqcTl1cpufpl1G8TkORjhuhZ2bS
bJCOyX2VX7Y0WTNcuy4h1bYgtlYDfd/aNU2CVdaMhUGY7IuJ0psJhKYGrhEjse9jcphB3cv6+jiF
9AF4BLhoHb7YGmvdpm0uwE0sfeuWjI1jjojxINuR/LHk01/G9F665LS34HONFVGuSnnb2ETouZnx
mCUzmkriBhhZVV+gHY5/MpYD9oU8KjI0bxzykw48YPZFTkKafOGKuwsaPdJefA6tdNsOmXVhYlwH
qbMdrPm17PgB1IStNgCps61V1IEzR83c9Va2Bxobctat67SZ7iZ0jm0irdOEOgCoUdpvq7xABG2F
B3tx7SfXHV7o8LXog/uepz2tHB7AhnF82o3FNpEz0S0AXg+JAZBqV6SruLandnlAicj55cAQZefG
Fi7BsA6MwUjICCTE5JtUgDSFwOhv8xYpC56Mc0u1HI+TvAH8Wq58h0hsp2+e55FhnNL1Gs8rZ01W
PrKPz6/iORsp6cFb2PKxC8T732lRuiH9Uxrj3++zgx3hdxXVu9aRehRVcGU5ybFU7XSXSXRwUwwU
MSxktx5mBQvXC3ZjJF12l4LlOKsgRlnEEwqkEDpqdrZTfZJfqele8CryK38mbVyeMt0fgnz0b3tF
FnTdYKxNsGvul5An8k+nUUIxWS88OjUsFHRKcA3tOb8f7M8BktEceEwRBQvXaDq4QZ3sZSOhGS0v
MmmaI6Xbp++MkpLfObYz+GYGzrw+dnZNZI08RiqHcuwoc5k97koni+7muXrmG4VeHPR03EAVR7t4
b3MQ+3UKCbtxHbA5eKi34XIhwcyWTSZbmZ/T/47QlmpbE1BwiyCNiNfABPC6p/JohR8tV+CtJwRN
dtAFN5bI6ot+d0WPM3+Xc/VbzHQ8XmffmqmNr4ML7IVSlsVOkm7++gGpRmiiRp7t2v+ML/gBoqvW
Tk3ho2H4Y3SFbFvriGU6dVTIiH99W7hjd/DD5U1P3PmRS2KBdm5wh8FEMNG9mXk4iLWxwO7O+3Tm
l4OGCnpB+VdF23B+5zEgIIa1qqfsSjXjPy/1WsodKpk+hIFtgUDAR0AZOgGVd/KZbJgCzLVH/ko3
20ywuZZEs2zM3g5rs3NUvGc7AWW9zXl66/amT4eUxjvceFbxU3fotOIxe4UC+hDJ4XE2NnR1a3wv
dXZXEOXGTtBCpacYHqd9/tq1xavxYRTWsbuZXGBbw4SFO5zXIXE8BH51zjbM2M+CUV2y4glfUrfB
efs7taG1Gvv65Kn8WfjdR0fa/VJmrzZTQC5QfOuVYOEa8utqyDpO41PZiIu3RfifQ+u/+V10PXXe
lynL89KiT8/7kUALzbojd+jtSMsExBbsOMk9Yhm8xzZagp2s9D/uaWQhkDzQQNr7OlDsToGY07qf
0yR6qKrgl3wdIngCcgoCeYX4+aYfWMyWiEUMPcnWatVtE1EZMst24B1x7yYbokiORU0ulcfEbGW5
x7FyHlpRPNYjN6pdR9+GtXc9ILN0oyohfhcZgUFksaSgMUK6pxZx+Up4LCp9Vx461W+9qGv4yOsn
4fhbM0W/XShfbcWfHbxJ8sego5Rw14C0Trc239UY6r2XiglGVUXyYwgcNyi/4lZfJS5mA6nPtmv6
kx65lBhAsfUqr3GFPWS9w6sOTGAfqjevL8NrU9OFGulspgJhdJiU/c5uE3uDLGo/Udp47OJW6IK7
Lbb4Ed7lcGshyQEvp0gayQTiMsjlUAa9lhxZafJb7SYPMgPZhyiV+CG+yyrva1TZZFqALfcycnYd
H2VK2+a3Pv6nzZ973rbAhrSdZzYsOthZsO5n9HU7Bc/SBAuMAxQJgWefM7C3mxIjXgfOpg6ob0C1
Z8sMO62erxxnE3f5sS9rVCAkHAIS3Iw51l9PoeaRwAic4RKRitXfahhcCUbcDut8qCkUI/ZYTZsI
ijz24guFoBqJqlKc4p5m/9MykipFxMSpJawr7cvXXlGnJi4zJv5/NMCbJCXItwckubZT1FBi1m8j
lZcOI2sVSCwWoIAkx0lqb0TMb7nE4a63Wfw6vOpUMc6mT/mp2TSAQvRwZICx8p6YJUWMstj/5P5o
cxonVxkNuyVbemhmO/4EKG0SjKHlogzT0JIp02AxthlBZbv1g3J8xF21GHgDLHsTZYACMRxFN8No
5m1ZO8hRXgLP4aQTSBrC30xZDx1WDSSdM/PjzuxqVf4kngdn52EydcRKo3yzMOWu6C+QGghzQ9qe
vxZGeLv5qqDt2lmqeSe5Zi0D79EK12Wd7wvRb3W2kJeVYMptzw5b9ba0fzIXgwUabBIzOpJFQF89
ZEv4AxuMuUN9GJxIrcJY/wtBVY/q2NKJM6XiSJ0CTo4FUZFfQvyRYQ4NIlxfgHO01qhdxmeMWY+B
7G5qzGcrcYk0MXN2rcKQMmyuT0vduNugUHcQTtHyVCNT4sukZlnuItpy6Pub2PE/yHNdI6Ftc3Oj
+vaGSEe9CStapJQ2zAFrZ3uEzlXtNUF1q2rgq4rnBlBdI6/jYOmPE8PIvHNorQNWOVHNYRa/NT3K
rCYo9n5J2+Uy8uhbdEWsMZrbXIZ6NdeSVLgC4vBcXufwQ1dz630WehBH8uTawkOQ32KQD1mCOXlt
c7i5BYmgM8tAfSCygVem5lEnkfJbt89xxX4Lkkl2iDLbRzEwA2WC/rp2FzkfZYE7HIlcAkYf68Ry
UzhWusmo9OaBnpnrBxl8q7dwFW7QRxYHC0gGL3FAa9xnjy5V3lZDf16XHU4sP6t3hUuRjn8wYsQ6
k+xGrar4HVTO6ckGdU0t9lHqAUhRwg8Rj+qt6obPv/qhZV0L8vO2s1FtJyUmnwZ2DC9vGe09E7qH
oKXzKZxoObqGHVwWzeN3zN09D8U9ejRKCa/7AVjmvRFZCE3eyOEJc9+yKaN5uWuxBHqa8kQRdrvW
UYepqunea1IFL0rwdqeImQpkcBdky3WtaVtSVFJrtCmoFgLKfneEjlb6/+LQfKC+/6KtV2syzNb+
TOTBONMNRz0vGUtOk+ZfZSOWXQinILeJZhLsbdoeXTV74QNnyYM9Toc41E8EbFKsOnysQ7iJSf4U
JDZsI7bQ49jemsL/qLv8YKblnPTdwY2nk0ijYGUlwV3kN4cWXfilg9e7pLepPltGY9ln5sb/pMcF
kyClsjWMXB0RH4i0d0+EgjnPZPXx8CFqbMnb9DtGKyB9Wz6GbdybVxf6TRs5m7TQJ8GbixiHRXH+
MRTJ/djVL93UAmB6Iz/lSV22/8LXD/CMUZlHHGC2C/NfohfHw0+CWUP0BatlsnEu03x0G1V4D5H+
WvVkx1SCVXKbfvmiIA8w2wwVJ2dPQdbOnCLcaxt/VM+5Ta+4dPaN5RbhYWIBilQfPQ6r3xPhLKh3
3P658uu7zprf9NDvQrnL+RzJk2u/G9+mzQs/LYaF40xC2hDDbqM3XFmte51Wab9iMWXju6aeb6cj
smhp0s+pModsALrYPjqdjQjffEjtPGcieWln67pe2NrOIAYJpznEiThUGmsAjQsdvb7pjN9f8Wmt
CbUjM6C0r1rb2deeRic4ub8dOXhbb/TiZe1XYPanMcFVwRTQgLQ5DIYYIsbfaXWClf//v6TUr//3
94z9iPEZybh354r4R5QlK7dxoOk4iM+q0xy2FFxO9WQLKBDQ6n+8BbuDihOz8RL31ZWDR8YcKDzp
XSrT8RtJdvcOIvPC57NozuQhQbrxQGe8onqnT3eq4bZmIMh+zIpPMbuWIEO7EiAYH2JVnawBpMpA
YQ/6OqzOXtJtotaY9SK6HKVPn6yV3Xx5sDoSw7mWzD25Zoy7yaC4T1JuX6U66iYfpWJEJxM7QcV1
pod9cHEBZZLckHoMXLZp5X3lCxbwHjoYRyIacXxapr9/xr/oBVDDqtYMcEe3tZO4K5wbM9PPia/L
tGaPypcMtKK+hVR6yYPJCOYRVsMXxdQ8iwoEmIa7H+Qu6GykmC5G8KZJbozVLGzog3NOBhOjt2rP
ylj13t0kfueJpFtpXGdbz0V7Xe7hVq8WM6TggYp/UYVyNOAXWOLhKgUrttakjW/cXr6iZy7WvSRG
S+Q0MDgAtrTFBK2GFe5RBOWETFVbG0QVya7UEOhHYAxNT50z8dBl2R4oxN5uSPAZdTJvvdK589of
F5UpJhLApxqzUnjO+oVcVJJS0X91J3+HbuZJom27MqDjVp0c7J2LEHoxCZMStSBFVl9ShfugjeS5
1uKES+69uITztYjRsEPam9bCDFNj/MEsf/Qan5InwFXtutOPB3r1VhERQiwMDl0yTp/YWT/3Y0NY
es5EoZzSBwYWtFl9808W6jef5q9ogHxl+mJv83auq0QtG/CSGFLRVA8ac7k20hCQTk4VdwLBwyGj
WDLhG94+P2h3gsTEm3p5C3W6bOMke5MFvoFpAhAbsJ/LloCoHLfDK5P90otfAuN1uiX3yeUNTE6B
P7K8xWw6IoXFtFW+dRkMejZzA+HsdnzdtNxqCBhO4+jedUOSHEgTnDfYRnKSj/hpFUjt3eA73zyB
sGT/zBWMzvc+mwkmWyd3IdKRyQZCx5TVlAUeeeUOwBuiwJrWNkiRDcykFXtC7NrYjRBAiNPMtmcv
cZoZxjTDlIf0VWSELgNAQ7d0TrZzDAht3Ur2EnvPZk+dmKnao9xlPiGuqyaEXKyCG7IXXIiI8c/s
1suKUygjQVk8+/zwueP8oxQY+eA3thsFt0FynTU6vRlalxl1fXZLyulANjx5lFZn7bGx8MBBUQWV
98xnApo3p3SPc+4/tSzo2nGoH3MMj/eT4Q+N1KpU5eEu1/mv29bFMejB9vkynU+d5HM1LygC502b
o+2vgvK3ZDoazPayI+T9EKzKhgfXb8DMq/lfGsHy1XG4rh0SA2pSUCTVB3k7qMZjjSqyTHqq4m7i
G8Bc2A7Bp0YwkmXBvEHTHKPrxIC32PM16TVQXFHprqo4+/RE/UHU84Pr4FpLrPqCBFf5o0o4HSe4
6U5EQT93PmI5H351HskfNNvutlrkvWMDueopewmkO8CuNWwbjWGRzyIrE0ruwFvuAkw96FOGK/qP
TQRJqZ7EgeX3dQexf105HN6Ln6wj033NAb+WVQQ7Bx3Z9iK198KHdlTfwJpLxskUsxkTN8X6YxrO
gjr0khjtbRqWy2MQvxQDgRdKAYlWIbnP4OtR3zBwNBSe2cQNm5NQ5Nmm3tvTJ6twptINheXsMAzK
w38jn7IDm3YeA2fPCsSwQ8CGXvQE7BYLXBlSLtGvP6GcLbZNRMp8Yk0Pklw+7jExLIAfmTHlMyTR
yOUbCcomZ/SObWbUIfeM764zA+kcJT2OIvSxrc8fnaUcT/PizHs5sP9nHILjD0DsBtQ2Qym0sMul
H8oCd9lN3StKCNR73k5joLCX+iYQ7b/I7pBh+GcTjvm2d4AIQxO+LhaiUKAFr8cpsjjmxuuS0fam
WcjO0jG/QSKe2fOBnZTkDvCFTKI7NvVlYFZFP7HmObtoLQ0XOhPVwqA67W6Gxi1WWZczJhfqM+3l
CRNdufVL/j8Mf6k3QTRsbZ3sJ4qmVmzVzibucFsa63buEQ+IhlzeqkS0E+g7fk8ci8G5KqgBicpd
UY73zIomnykEC9BtMYlvO0lou2JCnezsN3TaY8DHGlE6Y6xZzGrUI0sZP/k0zNeYkWNOYF7VjbgQ
RM8mzg6Lnz4O201dgaotxwUJYXc3FwHb6kqUBMZNtzqd/7VNYB27pCHcpEeIkge2v1P5oNeDjFcR
4qWIHSnB1fMz2PHuOh67bMe4tzyrMeLuFeNpDKa7vMFg4gt11S/fUjSExBDJwZ2vqW+C4mosZlQE
1ULHkTo21npaQKde+5cNfCoisAX1yJPPtPSYVJx7M205o95lD2p32FUy0xQ/6pfw4LOZBueEEnk7
K2E/Wl6PTaVgB2XHKTOeZHpQpMKuTGUn973GqSsWT5zqudE7DRLwT6iWpen42DWkMiKAqDg1srYW
1yMn6BKweZ4V/vEUMJ2f6YHgVf89x4O/80gAQ+v/PSArX5Ml5yLxkHgoe3PvBuhIFOoeoxh4uDbS
fmdwbwYR3y9WgLHCRwKc1t/Z8MiqBnAhaB3D4G4lF1Re/ZQ4q5hiUs/ll6enY8kaxLrS/vTuRo/o
0F6Z6g0bWTmv5KvT8oQaJZhPeOnFtnDRSP7ptknjQm85nR3o3SsmiwpcHUs8xC4wGvEuzK5fHK3m
4h7qSEnnytUYpC45eYDEqW9KfTX0DF3oX9ZaWPaq0QFSGd77vPjVVncIFGtnmaKkkJP417PcjLrq
ndiS00LFmo7fSWTfjsQTkV0dkmrZd8P9lICszSh0Miv7ynJichJ5xi35EsbWKyltn6CVhB3iAhjO
BVGflnCelKV+Nm2HsWjslu+G23KtzyAW1c6qOqZ/k/6aaJX84lfEi16xQRJflsNwLBiRuKCU09ZT
n7xnsvuKHPNvFuqfPdkn35Fr35t4NpwGfBvMgIFkwWwgxtbFpvXHyqiQxi0Ls58h44sMG+u5gB9a
x84KTdl+KO0zAREkg6bFP99NEbv2P3AutkWOn8Jl6SXKkyBG1PXNGxBUVjrsj0jD28UuCeH2xf5L
HUFLN8t5EwR3cfCdMQyKqvbZdgnqxZZwT0gsH4z9BU6Es6FVb+QqP/iMHswC+19yF26kgwdIMw68
SRiq0+5kYbWXXj6u+gp2fsRjz5xoWtbBNDwsJYy6y6dvDVwsgm8aV0q+rps82BO4uOpA+0DCMBtX
MS7G8Zbt6pDriJrlQC0hFPW5QJW4z+r5BWbETZdn6uCFiPtCVP/0vijLxxLIst3750CNDwXQ2JtJ
16fBRf+QRdZxUO53pQa5C8aWXZrXUKiPk7vqApZYAVqliqxsb+JpjePwgYsHf1IdP3bkXx9kybBK
Gn3ren3HqoVQNNII9n/mDSJReBCa4FHXcXjEwMXsT0HKJy6b1NEKJJ+ZzKMvvPUh9wlbRT7VMsF+
cFKGmH8CnMlKfpzOGvYsplNsWUgv8Mptp7EW3FcMWS6rjpxwtD15ivvG0c6hJqpsze6buDybEPBn
J5PxwVyU/PWU8YfnqNy4yPx2SSz8rZVkXy7zurXO05zDhHDJaWGE4jfov6eUxUfsZg8z7ORD3ZBM
oexkaw1A2RNmV5sWsemmwyT/d9SMbbwcQr7LVR/Q6Ge0TWfqRZfKLnN3p8BlKZErHe2i3sK5Yo2a
ZyHedVZE+BL90Nz9K4ZyF+fVZ0oKwNYIKgl7WqytZqy+jh2u7N7PxqNTom8b1bT2FdGEUVcwlykE
F6RM8m1X++7WjN5TydJuFfcZ0QG8ENvWmthZYXNzo94j8LfeJngMOZ31c/of6s6rR3Lz3NZ/xfA9
BeZwAF2cIlm5q6rzzNwQnYY5Z/76/XAkWz3VvaeOtXEutmHDNiTNV0xfeN+1nqVQwyMluHcBhO8m
H+nMr43S6keCw4wQQ96iG7o4Q6B+tsr2goKRR5RLF3I2aROZvFX6OUgVc2Bv+N+8DrCLZuw9ybxN
0yxwUj18G1IVW2qFi5EK4X2UxAfKJsv5PwQV9ItkeiyESr+qCNJo/I5TW+jdUHLaVAF1cwTvbkcm
LXXK8LmtCmw+OcF5fcMxrtF93aX+oc+9ISK3O77/ExoKDYh2di/1Ub6t6XAv4jALVi2TN3+SZsNg
iC/AQX7AuX6my2iGiu+Niq2C1Uo6uy0qKm2vV2YtW2cK6yQng960Cs4/+apG9pAW4vdJ631HQw0A
yf9A0Zv9L7mwy85IHsHv82bklPpzML16PDNCgOWn/YYwpevKkL/1Qg6rGNEdNUwYX0gvAPqB10LX
rWRGTjle/x4XBBtrxKaYUcL57NWcuQfZnICd19nOKwDkdtUFc/cMsDm/bgiqKBEslcv+ATV75+1W
xKz0J+wLbqvqB2nK6fma/hOIfcxVKJgWZc1v+PUriCP/46DQhEBYz3593dRnRse7QQ2yl2WC3UvX
b2/SqnjrREyTY3nPrE7eLt4DSAsLQoRuKk/OKAzL5BmzaRmyVF4OKSaDOVsbCPFClU2mRnD5AqHA
opZuO7FBqCQ6RHC/CaVeEwgdXUFwwtmgVh4nyG7PbnGixq4cw8R3E8/olo2hDIRhkTs8MQWLJRpC
P372SXjTLHrE7I7rpTF+wTP1VU7pJpKVwGjGDIonUcEVmyaloEsulhDidfcqCQPRIA2O1hCymRT7
wbTSvV/eAzUzFqWp3MITxExlLaFZTQutC1pa+MUNvSbCp+J9nCnXpWnsWjhldvWIPoYICwtN0zhQ
9GALMkfLvUb0cHGjYLvGbcWOtPGdYBC+UQ2I5IIGZU5tRPeOZarsyAchoJL75WL+Ohq9cJilVqBa
400uEwzThLqxP3iTYT3o1RUthRZfTe0v6zxap6HECSbPvgoaruysFc2doJLaV3O+pnhpmYNOUCg3
nnCPXTU2TwhI6/uq2v/6nfnAWDY0GK5ULyyJNinuxLNXxhpzIJB9mbNMIKMfMvXKz+NHs69zOnxB
szBlzGCh0TmyOl5Ty4k37JZlGDjl/Rg5kU7QROsNGLpR66Q1/qKkbr4asfLShak79YO60ekg24Ew
kbc8ETpdBPkFjtYH8gzQHFm2ZEBSMv0l8+wSOv5KEVLldrX5mCKiZCzVcteTcrXAoH2rCSX0jiDf
/Lhz/xG1/3+G5H8Z/s/Lv+n+0P/59/8Caj8IiH8Te52n5ukfb1kD3G4OHfj9n/+X/+23T/94yl7/
sXiqnttXAL9//A2b19//yT/7J75fl37TNciTsIQlVdHIc/o3vl+Xf4O3IstwOVXNRAPISotmtgl+
/6dk/AbcUBJNE3o8S60IFq/O2x9/Sf8NbBOBAPSLYZhBBPwRn+C/5ac/pmUyD7jhf/3/f2RtesrD
rKl//yd/zLvJm1Ym6fES0EldN2WIu+e03wHMSDxFSu/I/bdCjFg4bq3q/t2N+XPM92PIP7+2fwyi
IDpT5xKeKZ4zXnovB+hjMIhgPFucqSelY+qsEPzEq6GmG8OpHD8IW/BSImV4708PMVTzPsUsHZL0
yBRFuxta3FGSWiemkWOM2iKgK9Ckz1k8KygVLFv3gYIFf7iw1vy8vH348ee8KkFWPGIL+fEm331E
Qz1pyBP2BBslvTvbeH59sz57IO/ulXYGN4v6omxBPeLRVRXig9FslopbI+H69TBnWLp/XdbMozNk
AxbrfNnvFtAybTGJWpziOA9bL5RMy6302K6CpfiKMgwL5TbdYE2EsWZ3UKjWf2d4RQTZZIjzTDbf
hnfDS22XZz7WS0dYty5Sy32yFG6aI4QKO7b1RXinL7PB7lYo/C5d+WcPVCV+gZedbRoI+J+HLkJm
V6vgyrHU7AM7dtMby1wALnChTn9XHrqr8tSt+rX0xzT6335q3ONPPjaWH11EgiFRJDl7tiN99I4N
OR8b8aYYBReJcWNFPj24ezhlwEtIzSYEUB5sKz2isqPdSEpYQxxuOTh6VK0GyiaSTCrWg5Hz1pPM
jYYVB9CzpBwighVVBcqVqLlZRvpZIm4iLXdBeFBxwwaW+HtO4Y8i/hZjlAg2TzfehAYliWnIESdP
bQZprqN7t1Fza/iJk8gnJb42ot5JLLrsQoeNq93nyLsVoEhTc8gJbWqIUAuNYN1ro5vCrKgLCR3Q
tG07/RBmvksi3UrzzYXaZ1tgR0uzbh90fap2HYXJBefMZ23yTkSEOsgz4mE7aMOuhqxC6MSCgxoX
B4Cqwf1RIFDci2i7zJqw+gxVc61sI44Xc6hwXfhLOtP0OzG2NM3G7KnqE7JFbKhNo2dtoESpWqKM
frgZeAK0HjbQ7RBIUIHF+l1Y5UGiz6fjGQ6R3hRdM/f5bdl8MgX0ZPVdJ3/XtCc9uRX4GCuzcTzv
ZrAoQ1EEEemDAN2IyFnV5TdJeh4lzS3UyB2oDHWSsrQKmdIT8Gnc0hJleesuDfA9ZsKPbM2oRaNm
BstSJ6PXquyGAJ6AnO8QZ8/Ent0QdrlgOL1F+RRiCg0ykWSjMMF3zGFgymbl2kLVETXKpCDRMKDb
MYbtVTv77yV11Yhfh7ReUbDgdr5FpbzEJlhjkF6xKbJlTnIRorvGfy7C+y5EyI7+TxONlWaAfhWr
WxUqiTp+S8zJJaNRLX3UzDnNgAEyRko7pXOz4iuSjkOU0hVITd4NdaFknM81KF76tYHHcRzw5tY7
Q2JH1azzQGce/5Y23lVEb2zkcYnyLc4vG1IdwQQPcCrGAaea/5rx1/HZkwX4LQVhVdIa6diuerQX
aXB1mLlFIp+9107H9uNRWcUilGWeW3e3E0rUSBWdNgPo0BtON7wZYbuI+vzLOJLoXh2NSnckHQfm
BF5/Mu7mXqKZgM7okVI3a4+4FTrtDkhRJ+DBmFjtzGqcYeV2jPqZAogzprXjw7spDAy9Hca8e097
I7UVqshXT+zwJmJIK6hD11gsa/ybCPSk9ruc6Q4kG2uYHhEicABGpzN6TAXmUoqKA0FlCmCEXMPb
aRYrwcQPkBkrU7riPdM6TIqy4LQ9HdsBqyAVByKOyUgznRTZS8tPqkgtxDca4odFD5SPqFCHdt2R
vteI4i4RkYPFvRMZnVuIyRZ+xY01BU7m08jyT6JE3TBzOnowY4+YtNwXiAw9SMCFpW2VBCuJTsgk
to5SC3ZqFByk6jZDkJXPJJD0pM1Sg0FYsvbgbyYdtXusQ5og4W2TEtS9D3TdniYQAiZ9+eCURSby
O2RfVrfRamLR6IvXGYIWzpKw3+xOBBFGpqCM/aDzPEAIBlbPeAlV1p3LoOGOHYJsNLs5xreXc4fg
Fjrj+zCh41cotiYczUnapBMfofaieziuEE3fo87CQ0CSuUymGfphXdkLVrFMOY/oYnefkrxq8QLn
MW9c5q+xvtoZqsh4RA527acpU7G4CzzpBXyjq3r6ITWZKSoYn8VUHmv/tSHLTJAOOs1pf1iZXb8h
iv4o1iNomMzFQIBPh9KoidID0g3zMDgfNb1V0w3HNFpzxxjmXSEcK3qpE3Ke2sM+461M9Bslzvca
HTtlpYPaAoQKFl6h8NJmq7Yz6ZRCO0Lp1icNGWrhUo7HbYjaxPBUp+IlTPwDytHJu1bF63LYNJPm
VF/7CRdYxxm2T7YBYhdIEUvyU+M4c3xEvIsS6lcSi9sxUYGfaCAqUPqjhVBRdoSoeNAu03R7jBLa
yVgrm2BAyQY/Q5BXuUnoXYWEg/tb4AiRQ6Bq+tehp6nGQ8SgjgLwrgbwGPmPBv9gmiFL0GjsTzRV
YrQXfrgx8p5QhdAj09R/jmibgjeABsLDw40RYcbCm5SXPxQLq34iMhmKoStErxVGkGyQ1oKJGclH
Oaz6kKIRDHl6i3KIILuKNGcUf0ttEB0Lxzl+l3FCiWsRxpQGV1Wy0wMda9C65QsbM3UBmXMDFZ4F
Wl+bg7JrmvCmUSjXWEj76IMZSzP5BldlIVrPlmIutOGG1rGTR+rCN1U6ksE61mfO1VuIJ0XMrCsx
vUmwu2UE+SqdsO+Vh7gkYmXo1+SCr33ZWGGAXnSav6bau/BU4td1BC3E0YFWcoz+JpmSm7IOXC1H
7qBHSyNvF152BVF0Kc88Hu3rrEKo61UNOK7NrjIL3D8qH7KN5jVVo+UFrcMUTiOwtkCRV0Ex7s0O
9fGAs74pjx5TzCIe9CsV5wOUoxXd3vVgRoQk8yLrOd3Bjf/dbAGKfPMTOrumhwdE3wxDZXd6ttZa
6sdGcNtr3dGr6ydwPVhBWjuedc/oRErlChIkdRha/j3uNazp2TOZmQ68IkcYmFxg7PjxnZ/hHJbp
T3+VjMRN+miZG8JNrFHwUolf1lgyx21qSssZsZCp/UKXc5LuJTehJtkCWsT8ChzFjYSbSKR5hkRw
vMuHFxzDdjVivI2w9IUdj1xZi/FdPR617DkiFSBm1h8run3TcZCPM6VGypAgZYdCwpkYUt9gqfGZ
2bStlt/2qUJo10tZjCexASqEXwPJEB2cBaLtBXW5pTXe8xPXcRvt9Dx5LhWQMMWL1rWvbQV0nFKx
Tv8ur9mRMEc25qIJkhuVqbUqxQ0BNIciGZ99a47KJBXZQCApwYRUqsRVqCRLfev08HEGcTyllJ3M
61i7BsoQl+i50myvDuJBgtSDc8OWwBkNQbZmOQBHjPqnjBAnAe/zM+R8+laNJaSZFgKUU4VurGi/
CVp3I5Kv/iMht0kwz2ruaLDap/4iq9DYp9i3e3URjKlbsOPEJmzHtbps+KXt0IH7fWk99g40yyv2
a70y7QfWH10Zb2aYuxf3bAiaRYjASjbKIyGsVzrDRemBYGxQf3Qo2AXKJd4ZMmB1k0Ixga/0DRaG
FSx5Zh09pAkT0Ri+TTh6CFdfV/RDWNFJl9r7bUP5r1tGOPlK9IMtH36IDbRub1Nlq1fEAXjHSOxv
puxxVCYcViQzGuhV1ek+0zQSR9NrBCF0sem++6gc+g7qHViNwduICRzP+C1mpWzlb4DhniqJwpIq
uZ7cMftxiiy+tBj69QjnBB9Xht9RsK7gZ6xgHDowgjlfvirpychPTF9i52H0wFBHI9Hba6iRq4D0
bqKnsxcM5Oy4mYrN2jH7vWQ8jzHqzPjK7ORL56a5fv1XnfePE6MmAvRTFTielnx2bkoRlrTT7LLC
LuSQZmqXb/BAFoONI2gbLoNLsS2XxjsrdrUiBL88+jFeeFBtFiHXeyV6aqW4seMv08dfH0l/BoD+
cXk6kDJKNKKCtfjscKYkSTgNFvC+aNNslJ256ZfqUt0ZF06B0vznnN9GnaaJJinqHJN2fvJV6om8
CCBc/dhdhXMXb9oV5YHV0IPdGA7Dss20xUCqAsvIhRroj1P9rwY/C1PoBS9qcoF72m9R3gevAnOY
Uy/ye/hnC/QUADpo9tr67vK5+7PD7/vrPnt9kgLBdRFy3SOeH5k5f0QgGSd7r5lz52ElaNtfP9Cz
LKk/n+i7O332Ak2ipozkyZLFvGjd3uWy7MixDp092ZItOuIicJFIXygXfVa/eX+Z82v2rrBhxDJN
dPJinaa8nqa9ypmtuLlwYfJnr5BK7c9QZFFH9PvzGL0JRcjCe+00zuCEa5ZRnMQ7qgar3AEQVF74
Mj69JFUnMILtKfui8y9DqFodM/TgtFrrIj1ktiNP27u7cFWffoDvhpmv+t2dM5VgKhXA5mywkpOs
FydrFLfx0C6k+KmBw1anN3qPCztmUkdgM2Fhn1fjQS0Rr4UoTJFbNxlYAcVR9P/hLTi741aDt7uZ
haSqfyWWTyntOePSx3npNs9t13fXTzRQ36sh1y/pcPQeWn83CH/vzaHyZREjqIjn8XqCj47Vypnk
xG16mBxp7Z04JCyDdfUts72/8ynMNeU/BvvRw3t3QaWV4ksBigVKHenOMMM+jWVTXJjTfqw7H+a0
d8OcvZ7JgPpNV/kaKHQsOwcizatuUz0KHGnhrxMinfRNtymvhRtSBlyRI/ayOqTgitexEx7lC7dY
/vwx/nXVZ69xoWHEFWuuGjPmIT2oK2nZsKDv0O9VuHxfxwOtrl36ZQSfA7PBxrFsPUTb4oYihbi+
tIrKPzfr/5wE392dszdXQ+FnUuIbHETMbrWhSBSduEl30350JafapC7cC7txqQlZC3NhlZi8nfJ4
+W340f/+1XM6e7+jNrc8whnmWat3s6/gHPFqO3iZbrQnEBaO9nphQpkv7cOANDYUYgzpzJ+3Haqg
SUuvSv689FO7Cl16pgtpa20pMlxe4dT50f5iwPNWQQuepwUAx5wczKkQkMNGGRKVfB/n0a7pgDSw
M/YM1F5sXsORkqTypkHuRBO/MUTy0fNm31TtQdESNy9na3YNRpT5VvVXxeQ52VDCxtJOysTRDuFU
rJWEsqSONAYLsd8n/CktOkQS3Iy04sxu2JAgr7NeRWvOn66rq1yMXMIFVhfu9Lx2f7hwQzHo088E
9fNcUQMQCGGqGP1qNyEkYnLxWd1LjxhVIbAtsYw3drFSHozBqVam++vBL4xtneeJFJQIJI+n3OjN
zkgQWOFPHeJqFYXbCDbKr0eTPv28DVp5FHWJ0NbOvqdySBFrq5yxpVujXfiBnW0okrr4RzUbKy2G
THmZuOFR+Xph4E9frncDn30+Q0XJLW6y+R6nB8gt1m5Yl06H1dAhk+Byh+bTicMEdEf4FiHj2nzf
383eXSfngqkzcbTbAErrOlumq3rZL721dzS28iLZRhdeo083AO9GPNuvDda/FieihTb16o8duLy+
NMxZ7O+fU+K7cc62aH48ErjZ8cagFdpC3YU3bb/oC9of1wmS4AtX9fk29K/h9LMXVJnBC0PEg0Mm
sg8wZdu+G7vdul1ylLGle8y6i2J1aR/6+Tnj3bBny6KMGYB4EZ4fkgFQQNoKqDuF9nwZg1oQ2OSD
Z12kur9sOzBAzCB/5319N/7ZOihUVj2UHeND3LAnJ8b1tHghVGGVLsPbS5FQn28C3o129llaUxY3
UTxf7bXuZvtiozj1StpJi/mgWu15fZ181c3O2IVk86U+egvc1AuRwsT/y0rw2Xz47tecfau1KrL3
kvk1aYrDHodW93Dh7n42DbFyi/xHxvJy3rcXh9TM47nUB0vTJTdjF18lu0XtSDYT0K7ffZdOF0b8
WXH1x1fzfsSzo2M7qZkI3IgpXCU8QdyLVFPwtq5yr3JagdspPlcImbXowqX+CPg7X1zeD3w2ERmj
HzR0M6hqTphIvfHaH6kEDBnN/308o/nUalsm3Rp7HGT/YqkZeHCU+VBNpQX1re7pO8rBLkoHu6CD
lOm+A1PbqXGE1MpG7I2DH5LF5yUXdqZnIrU/b5mkWhzV6GuJ5yWFtksCE6r6vNumjL5FustOu7AJ
CrqwBp5lFP85kkVgI1rX+Yw2vy7vJmvDb3M1LNt5q2McxWTBsvTar1I66t6mW7ROvZ9cZRWfCJ1b
tg5OEjtwPbdc58tsld9iKLmwTMqfrVYIrU1+k8LPOm+yV5mnZWE9/bHZg6Bzmgs45ZvnjKfyqlkT
ZMB3SHpazMZPOoW34VG8ufDC6vMbefbiIJExIR7O8UL6ebtdHxu5wgA1YlbyD8HUrsNCOmHgAm01
ad9zEgAQgu9Qiy/ici0oQMfL6D729ROEi6sRIiABby4VGgPhM8gXCOPaImsfDVAA5dhfq8h961G/
M4AlxIbq6GrxKBR4kHyoEhCuj1bbvySZsYUhf0s7YklncmsgS1QMBWWofgW5nExpaVmlKlhWXLNC
rGwx++9aHJ8WMnNs0bZqePdUSGmyKZsK0+0i5pnK+IYw7Fg0OtNDGAl3SdvbkNWXooi7v5vrlaK1
KGV1l3Vw71odluvUTl8B8pJSLW6wzjqK4X/HAH5bVIqbe5y6mzs//NY23cKbiSF6hNSZ1owA/LoW
hH0Z0dsK7koZ1mGSoyA4StinfRqMXqtu40p5qUqvPvjWsDNHAKm+ohDE0m9NYlGnobHlUFk3arPK
OkAvkCyMAM1a/BILKsJxmErkdll+teqb+KqodWfSgLhSAVYXvap8S0jJpmekRpu09q6tOL/PUx23
OSmR4xz6SqbINgppD2Ad+gqeEzlRkl+baeSqjXY/TnRPdamFbGgBucCScSM2YeiQ85E5WaU85F6z
VTwZ9DrlhLa2LYjyeERhpOsgVQOZBklCxEQb1d9mZQ6uyGXR3kv6Y+dr4B0IGs0K0ITVRoBA3Ub0
VApF3ldpsvOD8hRFqmPU4xu17JNRqW+5QuSLLnz3ippGemjdwX8ErOQ/XXj/zzdwSB3JLJeYdhT2
5R+qROYg4hbAce1Yt/pqdPNteRU4+IZX6SsbDjuzL330H7YcjKiL0o9oPMASELB+noUC37RkTyZ7
MUfdCpLIHnXrWPZ3vD46ahZKSItQQrABt6pOygtTjvTJ9SKIQ98po6xRkHr+PHqctlrfyR2i2dv6
CegziQiEGNkvEUGnm/GOFljrTJdWxXnxeT/H/LjkvwY1zjZ3VD5SocZf4STsOWpYcNhu7fSG3jV6
ovnVNxz/bnqQ1+0jrO8LT3je1Pxq8LMtXtPCnzLnwRun/Q6Ow5nWzSMhM+zvVpUt7y6eQS7cYuNs
T9fqRtXhbJkHjA+QLSG7LKVF/laTz5UsDLDLy/BIs/HX1/n5qFSROIdokqWcbQCA3yKnihmVLC3A
Ek9y8/h3BrCIJEcPxtbs7M2Bh6GlUz3yEKedQbFmICnp1yN8KLz/eE8UroB/yRgn5kf5boFuW320
MCKxe6Jki6kkdL2Tt+eFZFke3NwpbGsjXyHp+FvviKZzLDclC0732bVZfTWlUyezM9jGh3AtrWPO
OsfBJU/cEZxLp45PH9Vfo51XQEZcW9ZUMlqkvHVApgv1cOFGni/q3EiWcsrehqqqKDTObqTAlkOs
mnJ0gFbuKIQ79DfJHAAsEH2pOWJ0o7wMIv9ooLiKy72PULMWpxs6+7dWTOIlHL4fv+j/gzr6WLxl
t0319tZcPRX/C/TPOvf2vxdAO3kKA/eFVekv1fP8T/wle5b5nERDN2ZPiDR3Dfq3uvn9nwKKaNWg
nI1+nXIR3zO71X/JnrXf+AgNYlXnDpw6n6X/pXrWfpv/sB/id8PSFdP4T2TPH2sABqPPUnqKg7OB
5Gzq1PFvjiouDCd88G8wg6+JPCCBwJbceAlzav3uzpz+mJLfK6A/fP5cjkmausRrq1lc3Nlb2/Zp
SiQAkVz9db8VvK3R2pwIKALMZtDrEJUUddd5W16xH/6P1+Xz0eev9t3kE0oQsMgvZ3R77tzWdnmV
7cSl4vKZXJro5iXg/ZrEWEyhMtMNdHwZle3PY6mK5E1pAp8k2Iwc+wk4WOun0C73ilus9Jtf39cP
p+B5MBw6MnEOvGfK2W019QqlyAQODRIAqkf80/19bl7/epDzOe3HFb0b5OzuiRVal4xtJrual9Ac
bQ3F9K9HoKj2yV3D0aHPuxdcKudLHCJFQR5NnlCHq1WGHFpivu2KeN2iaqzQqSp4wcCs4/dRFr4A
F728l6bHma2U+Ju4v/GQ6xVdasNRjYPI7XK2vsGbLJ6yis0r3Ctz8OxC6O2kg2GHU1dR/a+tWn4h
owAi6raVIGMj50Bxmkje96ElCLNuTrWc7o3KutcLXswhvFWtwoERaSchK/48zQf5VTE8B9lTpLw2
4PEaYzxJA9VQVTp5Yb8Mk3SjouyX/F2kTce8Mpmd4b4CxuuLJ1260orrmAMVZxhNA0JXfwOjMD2R
DCDJz2R3AfuUHK06srZhDX4ASDlJ2QFROdqKahMirW3MHOyeQRYqf4oPOMD4onXqRgoOmvpmVBAB
4FDd+OBQE+DWEsgSn+MJwo2rCY0z6TrxRNdbJb8lem3LN1WZFjEe5AK6kIdVOUq/YbZZ+NWt0Wxj
klkTDYwLDu0yex4ifIkxyguNv18iBUx/EFt/CbDHSSG2SjmJcsOXQj7BVodehwAVMsws9BRlpyAS
qcxiZxwJhDKlRxQuD62ovogZBv0GTI/vPVroClsdoEGR6jukdK7omUcpooRRobYCZeizyBXFrVpT
yfCvouguKbATp3W6GrXgxg/jlYFIdwRhlaLP8lMdYMjo4i6ZmSJY1HAUN9saqoiQcfoUpGucpMRY
SYeIUlniPwDSWoDOWcSVvDVDaRVyEh44vXo5rnmtIjPtccQYp/bjqh2hUOrI5cJd1W7b8ZSBIfE6
tOMo2uvvUY0uSzCdklyoMAxtL7fwdUSEIyir0HqO+7uQyj2S4RDZ+siQhhjbjSzYfldD5ycMaWpA
vxETwaGpGQHNDacsO9bhuq92opGDqP86IguuNMsOOEoHEC27SOKh3gvh13A6ecrtGBVXAVyCWQeE
NxfHu+dwGFxGBF61kYrI9musvZqBvCQFEmSqdiVD3lOn0G1G4Uj8Iz3m5wrivwQSqxNfpdRY1oF8
M2K5L1pk4DSpDR1xJ+hQuv8dsUzhbT4KW6k/lT4xF6O2NeJ9aur3xsiD09PNDE/N5rsmQDrOvmR5
t8zLdGGat9gD1km8yXgQmYq9t9w1iuGIyXNT1HcJXCOTGyvDz6irl0S+IREC2sVdbn2Pa2WmmPLR
f0uSmxqprDbdWMz3lMNKsEE1ztea03GlnJpZaYXvZ4TVJVnw31DDEQOGfY7uOuDmGaIt9osCwsUc
qR1FkS3ntwonyPQFWAbRIojnwQbyzPPpWs4PWv2YpCtZuRs4mfvCY6XzXz2A8T5Yy2rBgf67AcSO
KCBcNNMqrdq1IvjXJbKtIbuK0cZ1UXUnS9CXFDJ3TISgo/A6agWYHeCtkrhQ07e6PjZ8kRRT9Prb
WL+NMWZ+bLftEC3RlixUPtIi84CToeKCl4ZBcTFVrU0cD2waz9FksveOVQWZnT6b1JTbFk5fVMA6
8bxVlchvPsJg0Nk3oUr0sDbfWD6itmKe9UEtRraAuCpGdhcIX8rxqoLtag0PwjCsfAVb80PXPZj4
LpvWJx8RkhtMfkulj9LjUciepO7Jb+6n7OR5PtFnN7KK4RPdZGQufA3ijvWoi6icgBXpwS7EOUlg
3tQ8jiNCMSkjCQcBvYKSVvKuxC5xlPIB6NJKRuOai6epADl3N3KzKn6jBcA800DTzGr4wpYMz02m
fqMP8qryyAC78hQUcWhwS/+7zlxGTJbNQruVuYsdQRO9sEFkSjbC4zRdT0ZNIlZg131BNp6EhKfZ
kR6APLpb9x0Z7jj/015ceNNj3WHeaiNWjZt6Wonxt7yeFiGpbZDHs8Xk4/RQoesa3VopV4rpb/26
B4ZyFcJZ9b0Hs0MpT34macqLvvcOYUmJ22QqaBJEqfLaU4KFCqcnFSh0zQZXgl55BwSIQElFtLKM
FnqgRdWjhpdulY4Vk9OpP1y12LEn807gl8S9iAWU7LHsTR3WQXw9jI+t9RAy9NC/yGDzQIkhw8PA
kjGx4aupwKiMKhXA8VZk9dNLKLWnQCHctxCWXW5AQDpqpbUdMsgKubUWitSJiQ2WCiB7vGB9MsGS
9AAsckhhUQuYJbLqRvGeLdQrxJQ6siwxjb/EgQ9sG1Pw8EhOYkP+Knaha6t5tMpXzPMLrTbWeolr
q29WlZjQZS1Sm6AejEMm5vY7ql6CgNKZKKNgpVWyI9XJ9Tix9zPkZZ4SG0YicU/QcGQ9JN4Bhaat
+IY95gX6R2wvVVBuxQCEZMaOtNHJO03bbSyHWzInlqNiLcs8cKr5/oEqZf6Gw46iFhfGmjQufCzS
Su/T7wFA5aBr7rQC7X6ZrpJIFMEG3xG2EivZo14ZL+UoPcod64CQbbUoWInGVRa3x15GCVH3xoo3
CoCEzJ30DgUy6UzN3S7iQ66+lsNez+J91I5bZm6uxtv4AstaZc3GotvI4GNSn0WCD6HMrLrsubJg
DOr3o4ZJA9JsSBiqGLINth4EM1i3FQ4wuQeraEj3FBLd1ITYNZT3Vphfhab/PYSgT4Sq5fpZfyxV
bS02kiPGA928OWGtjqVFn776UIoiBfVwRbodos5ohhFh8sG2A/QWPwh2oHnpwUSoDGzd2kLdN1qw
FvGa8vpW12qn3nU0USz5blBGwiSD61hRv7ZdRF+y7NYqsF9RLL6yZdlWsmFbAYQVyEU+2yuZ9zQx
FKpsQeykKsy9gi0f93nXx9bdhE1/0YjqVk19qCtfVJoT4F+Fa49cDxTT9b3Sm0dVGjdxA1JGyfad
pmEuMsjsVPz6NpyMN4geR68cr4U+P6Qz6j/KyY5W38zWuAGYAvx0J/fN1m8IvvdCW++tb4Rv3WbE
Wml4tAwUZPA2140YHfGMY7F68RpIs16wDCMFZl30aLWQ/eSp2Px6f/1xB28iWlUU+jCKjA/3rIA0
JrUVWkpUkUEZ2WODpSa7IFaVP3THOE6+H+Ksd93xYpVFGVeIkJKTdpwPPmTrupDrHcsev0wuoMIr
QICOuPbscfXr6/vkeElyPX0ObS4vSZwgfj50ZZyyo8CoKrSriU2Zm8IceOZduA0cqLjbwU3QOvnH
S9Wej5Iervr9uHOx5t3BUlC7SYo1xuVcsQHO7UrrYU2CNMrZ6jq8fJD9eEz6ebyzBwmIG+muyXjd
ks7nplylV/Kp27aOvsTvd9DdcHnp8Kx89vJoFOxUTNycMM8PtDGRVsSvdfM19m68C1bZff7cfSk2
LQqF5MjUu1NQ9KBQTpbsJ12sC/VyVpg2B9Mh92yRnxpafuoNn1N+qa4wlyl+Pm1zQ/76ccpZ+bki
7l3rdH4cO+dio7rDLnhuv4jLhv7eJSHDpzfCEA1z5m3QZjy7+WXlGXom95UjeixMX+vq64W3+GPp
gItBq2UZvFMSUZc/v03mMJoCfo0KT/Cs1i1ugyXWhw089+NlsdZHA/T87v412rk6Ua0Jje6UcX6u
0P7XoNzKb/kqvIJoA9fXrp3hwbcLu3822Jz2F078n3+x70Y/qz+1UdbRs+Fafc4LzmyRszOiz1Ci
wGFbGd/mPn6y7Vbh8qL1+vPbTM3EmiupH+S8fl4qwhSJ80dkbqcN/hq7XcanuSckXPxkPzaCf9zm
v0abf827KWIasEbgV5lv8xjY+XfJX4nopVidHoPv2jXrtB1sg4NwTcHhjrQp1BiXPuFPX1zqjf+6
4LMqkT+NKhnb/AQT8pXQ3ptIUS+8up99h/S6DR0wA9XpcySSJTYKEEuZb2PbbNIt0jwbGPii3yBD
uzTZz0vJ+TdvwXfBQUAhSfwhQH13R03oxLIH4YixiGe1zWtlqe21R9+1XLJ/NuYXdqc8zJVxuoTd
+aht5WFScBMR+pFR+4H8FJqy1qtkejmlW383Vy19bmdYcwZ/ovRw0pbtCgD2snHTk7qv/ou989iO
G8m29rvcOWrBm3+YBmmYSU+K1ASLkih47/H09wNV3UqC2URX1T+8q3vSpS6dDETEiWP22fvRu9CZ
2VwkN8HXOdDfh1YjYyh8b0kDg6fg9KcFs9iHoDoux6D5a7Wqdu2x+BI8JpeIBGz/RkmTRY/fmgBa
BfE3dXxW3kFU5pVvgy/kQ/k+WKH7vTA2Y8bxLxjc/zUU/mf0wf+5oTCyqLz8SMvThsL4b/zZUNCs
P1So3GQItixZ4xXCk/zZUOCPdCaTJAYiJPF9P0H5Q+Ge8FhZMuQjbxfzXw0F5Y83HgZLB7uvUnf9
SzwqH0MhREp1rgT9jPFvnHafKfBHAzgdyM0PwETc22YX2Wm4Ji1z7pD8aVa+PTdKpLw97+9cwWjU
oCcK7hZEmTnxbJXuSOjbMMAn+2QCkp5uLZXpUCFlbLMDWxMzbKY45hqCdMFE1ECutU0HYycDvqZS
2QPzylJE4I4eTjjcyuX3UrxBsGCT5PVeq5mozY6qv4cXFKRMgzBBU2/1kjpncuyU67YJX1BkIlct
Fx1UkEyfw2Dm3MbwX/rJ3k1+oCr6zVKRJswyapXgAuqOgkpz7XVoQFHbtWpno5cdiJMkY+AWLgrN
v3AR2RiChmqGSbGv3PhytuKp3jVqydgq1AGDtMkbY2mCQRvpCqGpQxzLQjOLhNrLq6WSIyDq5DtI
4BdFSpmvNhedBdYSnvJBrvYRhpChoURNPI4WpA98xxMfXGBg1lWiRIiR7QZIYwdxWKv9i6tT1wDC
kUEXWytMZiGpqjXtMoy+BFR+Sv06NPwL32O0T6EkqxvRVZlAvP5UAIJgGn8Zw7is+trOzcNtKHf3
TeY9aFly8JnZKzz/3s8tO3VQE+5hI3OMvRlqa8fNVoy+rVUo7JGHpy2g7+HBBtesrVRICYpsm8X8
NX3yNVCzG8is7oU2u9BkZvCpmv7wuvjnEOYrXeqZnVFzajjtUY5z74ZTFG56JMnlXP9ZhBIKfNA6
KDFc0illCI9aX2AUK0rfHA06qwgF9kG61Jto16bUErQfHSTBZk05vUQeEGZoCVkvBAIYByf4HW6q
fnjOpPtuaNBJYVJa/0L1dBx4R9pmr3XfquFHQkEabo9bq9VfoI6zW7hBQ/RPrBvRSReUyaS6+yrV
Hh2Pr8HYIaMO6Bk3iHS9DOXPjORXL+HgEfPbFBHGhvqaP1J7+DSbVJSdFJTcy8qWy2EnKVdwgUHS
m61Tz0LTxrDhD78Yi6uN9RSHzkVPjQyM/bYqvrmFewwr7X6gnCyIwPehRLmBKf+AujJU66V0nWnI
cDagf8Ti6FXtTWlSPNThuLPSnFKr9VXQ1VWqODBqild1hUqR/DXt/I2S6jvmKq/8rr0iVrBh5Fkj
Y0pjo9shv4zSqbKMLPeafOp2cI1br60OQ43Gnzay6Oo7LQnXphu/wA73AD+4U3h3jqK/NLK+QfB5
hf7bJlSMb+oQX3f8XkVLEUGRv3upuMtkapnOiFRLD6mmXiIisgqL8mdfgUrpyydVpEGn6tet4zLc
HzL1XNwW4j6qbmMJHu9euUBqm6JdlsIITRwsG9LabeCECO1R/8oIpFsAQcgjGhtK8+5CbJINk5Rr
LdYXnHjkBgr01ODWqwxtFdUWY74RGCzzxStiu2uiDUKulyK8pJBCXcuQ0zeI3kZ5BNeMvqqAUpkC
TR1VTV8lCIEcMftGTHQJPGytytdZZKyh4b8pQhG2ZXOTO8oxDOl2nbxD178c6mn7dkw8pm6WqoFG
pmWKfIxJYlL3vSzUiui+4TjjfbgJd0wyH+ciuzNFBNJ3TddQcRrDmymKsyqgV6dRACHQptpJ7kG9
cTaM2S7HcNLfDcws0tVb4N/3ycDE7V+Pk8Gm8H6JOrElbGBj4HkSWBYMRSOlJAPIRO9bK741tGHe
PuT/hTb/M+Y9/zm0ufdeIYnzXuKXd9HN+C/9Gd0Y8h+UF1QVcjRoH8FzU0r5M7oxReASTGGoiknC
puljVP4nXEI2/oBnFiwFtGqg3vDd/8ZLyOIfpJciqCnGjH/hLya0cJ/RxL110k+uAFgbmZ82Bkok
jB9nqVIgcF1UF6NMXYKKRmvqXyy5rw6xUzSroQhRGMihPs5bVMYq6eBk+UA7NC+uzVyJbiq6C8ek
LYN9geerlGaPPsRB96GxEQPvsXUt6tp+l9qpXntbwArPYjiIL6HqxQ/dkMDpAbUhKmZ64kFFCbs8
dWdf2aAmC1ajiJhjGBL7ZIPO3PmxdDVZMNOuMkE/+EkQW5OSWpYCK/CtHF6iLrcuZFNB66/Li0VR
hej+St76c3OSOMZqE4Mq0a0FhpvESpzOUAWwu6aj3oYNTYK4zDKDZpyDTFE9pBB3JYNlQ176TISp
w7aZGRDjeC+IMnSX+mBskMFayfCKamoO73bywOAHCpXqc5pFa9Bs93KXR7COKO06F6vmUbSk+74u
700ZWtJChuYqtiBCgLYrrpU9tf1vUHlCkAZ5rqbCvYS0uLQgZkGExo/Ui9BAxQtaw/JRK7P4VXQG
mjV9ifCxnJkLpfLQ4ixapGtU/cGx8kMT6xsvgA/D6InZNGgGJc/cxG10kFLjuzOW9GMiVqHn/xfG
TXiHNGx0L8Qe6rSOZN3qqdVewWB1M0AFD+265S2yaqTlFwg5CrPnMUEOZg33Mm1BE25/EZUA26/g
LUJfu10oMsIuRaF1V7rpdmsDpsR90xXHpG4z6uh5D9mFgFzfoOYvqaYFX1H7iVFn0h3oaESOplGh
qMtQt78ueg24eFU6G8mBgDpxQ38dloKJToLX2poyIJAro8yZ52Z4b9aStar6PN6nnQCRvSU1l2ke
+vHy88MzOubp0RnZInX8h6nK04qAlhd+H4tVZLviVeK7b6xRWY1sX5Q+qDE/uI3D3V80OZYAIJ/U
RTRwaAhProdVdIEjoMNqKwKayrr500/kXTn8HArkFcwOog5rpsQOp9Z0mXhIHmDNQhaBMGOahw/o
jlheK/q244fmg5KhImt62c4b2WI1R7hwi8CxS7NNVvBPqfsmUgD7NTQoCCdps9NrRw4bkTa1HJxt
0rXaFbH9UWiBbPit16z60D2WQ1XihbTa1jR6t24DI7vZOwc5cUJUSEVDIZBLvYPWl18Yx3xWkgLZ
HIMetQJUoo8evXJYe5Jh2A4KgrQvTWdrAgbo1B48ikUfaCAJgpxFzJF2N+6AsH/Lw5ERKQcUX1FR
Xw510y3x7AHmGBN1aKRpLroYi7BlwkWP3Sv4Rp8Vz6Xa48g0b3qLNEhvzfC6M1EhAc3OSFtTtd/D
KiqA28jmXWcMyt5RhMuepKD1CmWfI1x3Z6ETfgfPtBIskadNj6pLyJ+UJtM9RFFPMrpdKF0hASO6
9fe0zUbSO4i0AOM811J+J+bSVm/JWMocaSi9T+9BN4EJQjWK83/0Iw/+tVr8WnsZrXmvgo4HtL0u
Q7ucqc4BvuSM0Ly6gDUUjrfYQy9A71AmGkc0aHJImxQONDjFk2FHU7+8KseGd6ZyVdM8A62nwReX
NQlUlbmpbhMDvEuDaOnej1NhaSm0r1E6upIjxz+igYXGUqRuRFcpaE+50C2Fqmurme9eFKXSg1iF
jbROcnVlVpl/5zTMNlVANGpLR9ZrqCradQbigAPC0X6pawtH6ukJ+sljpyNMgnJc+Ox5Rbnwg0FG
iMaVLlF8RdBAQeG7hJQ39GVaoR6gqDTLd6ETfusRlVmZQkxyKWX4n8Z8Fj3EgOHmL0qo1WEGekIG
FVYd/O/KNN1oKXamigBwAhFDb95RJQtXcgCPjADRxe1QeMLWiIm4Lan85pMmIIOFR8qqgFpVDFDH
QqjG0NEDVhrpKqjE8jnyWuiQHPE7Hr85aAzSXjYB3OKDJXbLqlDTr0IeOxs1ybNd1SBX+rkfoVj3
4VZTvSOyERVJpLsgTyrhXRdWmSzHmd0PIbieKhLco9ubmT0mAU2eXjZVAed/wcsCxSGshUOZbIQ2
QoskNo8DRIKGhjK3kD5YdRZcuEFZX4Sh720E3fgGy2kNKZ1oXnlJ4CAEGQGjGwkdMzMA5oBsqtYx
AQjHUXQbCjqiwY2boGcFN5aFYIjfP3R6nq1CP2wOQsUbpZqlBc1aE1yaZl8slaxEG0BUjT0OMV55
rpzYYmg20L/rDSNl4CAlT1EeykiF1y9XUXJkd7I+PHZGcyOIAC0G5LXEKGSciKcPyLJ1ZL4FjEBQ
ygnnC7lHYKUpJRQKvmp218In1aWi3cKapCrlVyP1aDjF7Y3hVze52hxi/g0xSG54o7+02jjUIooU
Tcq1IAtPdePYXuZwqQPUleitKBqc4tF1L6ePXV1codt3i/zhyk2yALGH9OiSjasD/Qk9rG+7Xli7
kfaSSGK80St5G2oaI3Txhda2l34FF73qXgoBmiV60sJLhDir0KgXWdN9MwT5qQj0ymZkIV/VqBmv
VATVF70vZksUJSpIgblOQiGblAZS8dA2HoxqAcNCQRshzAuDqVMOT0YaZLaT589mD617DjAssVII
UhUHdEFvveYV1YOk+dYOIIDgYlk1INyMIThEtbSvVGRj/MSgLBcCTge48cSAKr9ETwhvBvV+qCD6
jpKN3ENfh8yAFcFqCpbSYG4Uuq8c6jXGBs3LKkn2Ttmh7gaVKUAWKCfDuKfhn3kCRys/GK14kbXE
qbjVp8oTfhSRDpfikD9JvbbKqnBP8LxBVA2UBXzQS6b/r2vDv4PGfhlHMmNb5nMeybZSyBu4m/dW
odzJNW0TCQlQr7iQMvrtikKFq9WFa3K626IUVokv35S8P2psPLhZ3x7SgG6k2XV3ST9cwD17GbrW
g2wVAF6KLdKa91BjoSJcIdxQMIMgCaP2+FpOAqB4ElPBVboW+3SLoKuEWkjyvS5EkITRN9SjN3oX
XkS51zNzxfxpEKervCPUy8vr1FN/ppnyxNe+MhV0tFJlF9XptpGHSzny0bNsxY3lSbEdiPKzA30d
Y1bgd43BHmLgoJJGca7gjfXVHxZhE9nyLqzppRT6th8LnSraor5VboNayZeu4Ntq4IerBtpQN2q3
kDDsBRR+4Pi/s4jRlC772qjEfXT7QAbFzt7tZcQnTWvU1toKYD4oiFF8i3R3p/bOVh7w0YqJHEpX
PKFVfTQawBKdat7qqAD2arJPOmHNw3af5cJKTtGQg6cTcJu/EqGuCSCgHVXJgNql0WsOk5wKw1is
yXswpQBKMwmGgIzPWrQ+ECDdCkZ8JaDsQL9pUPDkKR8giZO0nY4SSxDqaGaWBiwRQqStwwHghc9o
8cJoaHho3YNhSUjaV/FtjrwfLJTfk67z8ZfcQCEMS3xCAN2aLnI6qzR99qHieyzcwbfrRvrZQJqw
iC30VXrR9HaMkG7EGFrJTB5SVEzFR4IDiCZNBYxYIYX7yjezIzT64ToJ+ntSGQFiQfkgd8lFqVnP
fQAjI9Jj7qKQq4Mey6M+FTrVrQBhp0vpNQ9eqxhkX96WS980QX90EPa5TpYehZwomt+pbZEzC0Eh
udFGzfuf0G1fxJYI3kc55rlxXzf1QwR36UKDMG0p4x1on8JsG3Qu9WJIXTJwzAKwJICz9aiGerDC
ArbLfic2xkPRqhdpq97JEnKTkdwfNZzCVe4Tk2u9lSy6tH1RW/3O9UpeoA7nEEl+A4+mJ3xrkuJr
Dm85A4CNseDPHtveNJekRf1ta2XHvIcwrAubmSdybC+9i+4RW7EskZ47rScmiCYPpOeg3lBHXm5L
XbKTcm/lMLso98pVh0Rxm4Rz/cVJLxNu6vf2KFKcloEGzUByW8Ve7VHCK65DoujYffK7Zw3lokAI
roiPjlEBkW729fNoYNrWG23zHDGQAS29+ZEczQoADcUumFw/IwZtsguyPjscw9mUOrCfWoeCk1u0
ySKXMnebVc+f/4BJqxj7mJVppTDFqH5Ma4Yql1T0lkkBNHFRqV+V5vZzA/KHNN/QAegwr4AgAGMn
006xKwhoYGsSWunbfklctYxWOdjzbkF0AuTzGqLuRXI5NsJlmzrfepzTpscpzZQ3xvzs/aHiZ9BA
RXCc2g7Amfeb3Gb+kBUOPaDEQI/+OXWOUXfz+VKnCAs+pg7HHQUj+nVUj6ajZ+A5BleuAlKpO8iZ
WCj6a8rqFwlPtzQX/a48AIQ/1tv8Ysb0xzvzzvR0Di1l1gYBcEwPV85Re/LwmevqS7Xgub0Ubf7x
z2oZX5HFzNzVj+fnvd3JXZX7gXRrtNvIt01xoTGtMbOycxt38lG1ye3U0kjJBzes7Y4uwqpm0NVd
o9m+DO+bvXCDKvomm4UcyOeWNWpOiCJzTCTekw44rI+GRw2vtr0dosY7yZYOiQ0QdKNtfW2RH8MH
a6ne1SuyqItonz1UdAQffB7buSrZeCynx/b0h0xK1KEmNyq0uqw+E3YCXElLYVC3QanKlADV17w3
LpB/WaPeeqX40tdKVENgivprZsbfGyOoKamJl72jr9FqZuyKGYHW/PH5Dp3bIAqH9KPH5ixCA+9v
VmVEMqWxFEiN+9QWzClG2UKMnj43cnZDToxMTkHTl0MZulltRw2Mw2BjSzeZ+9YfEzMY/3Q44vgv
2iXTxMw34SVVSBTszC9uFA3GAT1ZGXW/y+P+mCrXSU0WU5drl9T189V9qL3igmnj0+rHuAm64/0n
LDtiEAiJIpuxqIUu0Narbntm5N252/Rxr3DFSFeNKioaHCMTL5gMMg07AVhzqsCLjZyCL17Wvjfj
a884whF2ClKFBxx3OF1PrvRGLmtZZgvot3nDRURZu0ZZanD9TRbbuXVfa70tJGO+i9ysGV2gjHQl
IcQk04PODYOKo/al7dIZhswpa87bUw+qXOYTW2Mxb7J+Afb5VvATOFNScT/AXLkQU+YSSx/qsjR/
ld2B7nX/UOXIHMCKXgEJiEJyUYs5gfjglTC/wBonN+lV0Wa3vT7scpGZkAxx1MjtboArD4s8EDcN
0zV5uXFUf+akjKCPiUNAbk0zUCIQwUFIUzbVCEF7vy5Joa0UXruGaZmqkNc1IaZhUq+LblB+Rt22
pwos51B1kX1QFZz5FR/PKz9iZFpA2wZBnel0Z1A3qI3FemZT8AaW72JvJ6uPZf/j83vx8VV7b0d9
fy/cUsdtteNi86cW0uUyutAzayXl11E7V1M+Z4tAUOJ6wHImT6NOWjKOpDKMZpcaZPoFwQjjLKbv
vVZSuEboeOZd08bf/sGzj0QtVJNNruPEbZpIlcDQkdeU7aVbKRxycgQSm4HrxCBk9L0WuntBlg59
JmeUEVFubORaZEpQvKQbj9aBKFUX1Oa+K0bdblIGM5Z1Dx7DCMeSqqVyYEP0jlESkGveMb18zJv0
RReTnSNCto9UCVh+0Vmr+ajJ579mDAwUTfXaOuaLYsGhU8pwOyALClcWcBhk9BZDbhSL0BtePMM5
Fp1BfCPZnmxcCfCT2x5yrksw6U9uG+wZDbuTPIZgZeul7eV6XXVQtX9+Oj46M/p8ZGKQS43fcIrP
DTw11GOt520sTQA4mm1aKWwUz59bOXPj3puZPMFNpreFFoqEOLa7bYCtIF+6cDfNWlvq+ZrsfA5/
97b1H47GycImXkppskEuE4mFFZq+KBXlCKRz2WaIxCrdRg2YKUp0D8W8vhLWuU7Vt8ivOreM4d0q
vwxlJMMEIt4NYiosvLi7VksR1RHwHW3lMp0gP37+hab7QGcCTUK4CSAIJPCdBgCmprl6rau5LRR7
cFAtjQE9zGbuyxRADOMFVkZAHB+GyGza8xEqNMbrVMDKNn+kSLpDbHuDxsFSuo1+mhCAuE/9F+M6
336+uA/bP7U7+sITkIDeyCJ9OeyWazgQV9EqPGrrbkmtfFNv5/Dt41l6v/M8TPxHlshQyH0nTiG1
DCHWcmrBCKHvuzwhZX/qGD9unW9RDA5NnZvEnu7dW+7LhD4hLn11nPn71dHRUmTPdBCpQMbFf4KG
Ypn3M7RgHz0dixqpTNhAbZSFe28DOYgydHI3t4tMXLvat9ITZw7H2VWcWJhcUbXrU7fpRwuMNJn+
ZRm86EywzZyEjy+EToSmsi/ggY0PTBxtaVWJTsPehqf5vkCOJhG0lWGp3s5E+aFt1H3c+Ch55/dh
Gl0NHkfSMG8b0YOSzQJhEuYqMk+lcNf3/u3nv+3sT4MiQuJBGScWxg90cki13hTzIbFqmnCivzfr
8hGCLjBnMXOKfqyky2hohJmPfs4mCE2gWoY60nJPbNZmU3ZZik2rucgVpDOTHDJUaIYHoqRAm7H2
4f6TXDON8tvc5B6KqgAbn+7Uth5WD5ZRbNvM+0Kn5Jj15jpNdX9ReOVt4BW73C1Xgik+oM/DgK5S
LIxBYO68DHd9om/qPpyJUqYUqWPez0/DN5E1GOKHcFeR/EHOPbexh7tqJdn1pUFI+M2zwyUlcmkJ
2cXGX/VzQdj57//b6iQ46tFvRVtaqG1BalZpz+hEeZTJTg2vWBnO6+cH7GPE936Jk81u8zJRYoSK
7UhEYT677nqI9/RqEzMI+Lml8W967wKxRIeHqRsdpz8N0Wsp7BRnQNa4d9aaibZu8V2R5l6Tj372
nRFjMkbkRGYsA/RobMXaVPFTIKPKPc5fM6UuoAcmB/qc8xgd6XRZ5MawS4BQAnU27ubJDdUjw2ka
HYug92lRID+irAJbvzaWOSxqC1pB3bJfoUCyCq8ZFZwtaXx0wnBtnNifusgUEfG05rMazq6vnpHe
+hv7dmpg8pI4TRclcocBWXSQjdqn5dF050KjkQ/ns8+oTzYuHww/Q8WWc7jzIR2DZPWKnpC0kC6s
dUk5RoB7EgWjxRz0fGb79MnDrFIq7+qY7TPN2Ha8auNk9ZeEYFPMrMu0i4+lXtwXTXj/+WWY2TVd
fn9qjEjwzdTFrMbTEam0eeKZbZtydr45r5N9GxmNTg+mZpV5BbQHEwt9427LTXWhbOpdtZmdw5pb
zPjnp1egbSLZpD1kB7v0kofavUnujMt8NcCL6Vw0X5NNXM5cu7ltm7gtUQzjXPUwKe5HzqNqG+6k
tbidXdq4D5/c7jdmzpOldTXMS1GAnTfS+Wtp6x7Rt8HzM4V6NzcLdM7xqyZsTqAgGb2YVtTjGENk
w1zlUaPMe2rRk3dqbWtqu0SdG3mdstH+eT5+W5vsWojMNlMUcWMLrf4lTtKtUOSPatcEMN+iV4sy
IBySUfSqlHTXwzwhOx+8NU3GrZkxwK0ZdICRuDaGx1TTobdIPBq+3Z3giwdXyO9VN3iiIwhgXrJ6
Ww7i67zRbz6/Rec+mMa4Mq+zSf1/pN86PXhWELSuEVoMLKCNl4XPclYD4cqWvnpFzDBzoT6cchM0
MeU8JnZGIiVtcp+sgQ5/guQ9sSi0D3qwhOFo5lR/CDhGXBjK3iDRqOGd4YTrs8waAiOxC3O4Kkv5
aKVtDZywp4/sqsW3NEqVlVTmSEZmg4G2nWM9h309ogN99VoAAkBiQaBUl/bnX/rc4033Ayw1aj9j
vP/+S9NOgmO05rD0DUguI7gpDWSxCnWm3fHhGxNwaXSVKJXynn5gvsxquQe2kmEmuquVCyTCZjbx
Q9Y3hnRAwnkzMcQE4GQhvQSVd+W0zVvWB/FMuUG5eWzhHEw7upn1H+fikVNzo3858R+M4zmylWGu
XXYjYdki3+g76Rsy64sIFpLF8BYbNOg0Okt5hmHwnI88tT05sEoiR0qmNyOdjwJ3y9hpXMu4FK94
7CCqLZD2CdF5/fygnN3Bk+878Sqyo0dp3rFgEV1HBIDhD77/ZxYmlz7wehdFYSyEoQAlUrjSh+bH
5ybOtYnenZIxWjnZNoYkPJm6b2OrN9ZB3yTXlo0ykXbQv5obCbEZ/9iharpwv1rLeCfsHWdFuFxZ
/8XM5nSU4s1Nn+7iJL5Me99JENThp2yaQ4BO2Xd3gJBrIS/zG6a8YeIuOERQGHlL86m9Chl4Wsw9
TGc3lfaqNPaBiOAnIWCvoMDpNXyOoAyWifKcgID+/Iuf8y/abwtT7Ys8cHSj1UcLxqvW/dCko8gE
zec2pry6vz7liZHJ3VdUz+haryfW6xhVZ6xHGsn87XDzXSnsbl0tQ3s2rh0v2TSAOF3YxAEMjVXk
loLNX6o1lg0HzxZ4CyIN+fN/MVN9Lo4ep3s0oFKUKKbpSGJ1csNAPvZuGrtei2sohkAdwLRyAyj0
e7N2R04F+QsE0Z9/3bM7yPtlMaLBczwt45U5ZGV5w0IHzX3VAsv2IGtKwub1czNnw9qRwOJfdiZX
U0v1DvnmobEly4uXQyc+ZKFEUVym4dSIKhJwZXUh+xkA2u4ZnGa1+fwHnI05DJWi2ljg/wB7gNar
Z3AE/UM3Fl9RWWbMT+ygXJCEK6ULt4GkzRg8WyABms6TiEoCC594gHb04kWjjrGuvxUGuF+WzTV8
WUQgyOQuy6dRiULr9iGOajM3SnV2uSfGJ+klM25qRqG6sT21OzBHkiygoIGjR2IYNvUSYRULtbT+
/BOff6R/x3UfKlBJFuUmsq7k1CN/Rr1hcE5bi8BIGMLfWDPe/kPU9RYTnJibHCkZYjKx7zGXr5uV
BQgVQj1aNWvh0UVQ+3Is8kSprRqLOZDF7EInW6sBfY8qA8tjC8J5HAEQKjFB+Ex1z56byjvv/07W
OdnLKlfTIJbNxi4oZvUlEGC8H/RGC1SJn5V8wXTkPJHyGSQUEdeJ1cnjQYZtMdmNVXHf7IwLDu9C
2TApidTPXDI/9z2n5R+9rg3XC7AV7JL7sabv3am7jlJdfV08zL2KZz3e74UZk+ckKrqh10s2L7GG
daXGF7GMMJYjXv2z22BMnpAS7c1YGv5cFMw4WyAqC/Np5HSZpzk5f99/p1SToDEz8jQoFIO3o0Xb
IXtAUHpVxTunzhdG6M8s7WyEevIFx7jjJMxqYzH02oSVOSiH57tRbN0xrwOpAhJJpNO7yy6U/2oU
QPcF7L7OgAujfkzBTm57mkfuIBW6actfG/nQoiK2FGD/8GyDWYVv1mY4hvbcUZmSKvBcvDc6uehu
47emx7Nte4eRuFiSodV3VuLVgOasyP+YDzzG03caeEwtTi67qQgyvVosdrazaTcD5HcvxbpbF/t+
G0ovn5/RaZozNTa542kEPI/mu2lXDcU60U6hxgwHxhx+dCXSwMP3z81Ng5yJuek1d8PGlQuFLdRC
z67qbJlm5Roo68ox3Jke1weXMrU1ueW5UaoaaiMmAdyo/lSivApF38bajIhG/fbzhZ23xhtPmg3F
/QeIbK4UQ1RojFjo4WKw4VzcesISqokNWuyMLM4fk9F5fDgmJwYnzsWtBr+Wegw2lE4W+j7fj1xV
Xb8cw8T/D/Ym/kXTBEWLmcu1G2vfrKgOZYvAHgVqjumu2GebOaDd2aOC3itNbPqv1hRWI+ohZCLQ
n9otVSgj11dClu47S92j4TgXAn8oYr+dlRNjE9eSdCk95YxzWa4lWzNu47WzS7YGqPo1NBPjXUc+
cBn0m7k0Y26VE/fiV4UHOJb7V5jxQmqjrZDUDNduq7ieic3O3vSTJU7ciuVEkW4Sqdp+vHWar7G1
dX0Yak3Ak7HFjJGwmrkRZ/3YicGJa4n9qtOagW9a75OdcvD3iMDv3GWzIXyYs3X2Mvy2NWVS05RA
06sGW9w+nUQfoFew+gu370OdYXJg3mKnkwcQjeUyyZGhtK2tvrG0H7TRV/UC8vFRpnA1AKXmKbwZ
KdTctb/snHW9UoWrajMbOJ3/ykiM8jKSvE2BX7TNOuJQ89dX1g7M2BzGsFA6+vZc4fnsWeVAgHYb
QVLTdCaAAggO0sKy1fiu8eUNgGvbU1DQ6oaZp34aoL193RNLk7MqyCq7GWCpFI1FmirLsryHQnbm
1Jy1QjZqjMBL44OAXU+XpTIrPIyqX5bWa9atNQhy/84tODEy8Sx+BH9rHvMK1XtzoxzypbfSD8am
vZqPAD8E7G+f7cTWxJmETIEx+fJmK9m1l8OFdPnrLMzfuLlvN9mhQee56wdMGcar6G/y8KWeizGn
Ae10NRP/4emypAjhaKJjErpaNOKLUPu2ZdISs+amPmbWMw1M1Cqp47LFgfQbfVP0F9n3zh5Wo4Jj
uMldSDQb4fLfPGvfu//nvqbXv17rU1aX89Hl7x2bZiJd3ZVON4a0o2x0hz0GqBBt2qS7dNVSupwX
yBqf6Q9hw4nFSdiQNLLaRlxvHBeaaRdMLi366/GUFAt9K6xmPfOcvUnYwI61vTueyV/28mW6/Ev2
zvrDk/VNMhMSE133YtbnHcwNpFi8OsZG4dVB8nDGS83dt2kXqzZKkKsgiuwmX6l7EH1w8oH8sDbm
dp779HyEebKyiScZnCFBYAl3xStzMOMvie3Z7gFCooWoPf4XL8vczk28SSCrvedWvCzVaoyfJaQ2
HwOohDvY+S/klbcX3ecZZznF+0+uvDHxKqWkqYNRs3ltpC9qiJpdKQJEhOqBENuRYTehurSK7yMX
9eeWx7/4s1sx9TVy1MWAwci5rD2QiXVRgRqXYbDrt3pnJ8L2c3Nze2lOQBN9xlQ7Ot3v4xVrPbIW
/4Ns4ffhmcIYg1g3ij7ny5ZrZ2O+lktzJ7yOqnSxXQ/zt37mFpoTLxNUgBulMfaTm1W2Cy/G+lgW
rdKduYUVdOYd/w9fk3IEydc4Sz7+mpNgDGmHKs7GGIi64w68JLPvFyMetNjT7Ge+Zu7en78Zv+1N
VueblawkJbunHseaAID+yBaW+mFYKktx1Bn/xyscf9HJCmXoclEUe/Oi48vu74fbXz472cNqPvM9
Rxf58TL8Xt7Ehbat0puxC2FbbzHRrvoLK/w+c/7Pn4/fJsbn+GQ9Tal2zP6zY+OroJEbDJdjbvDf
rGb2dEz8JpgNrQvHu6ZuFDvUFhF9I1VeVut+ZW7lbar8vcv9e3ETx2m0lYbOHgbLykfckxZ1+EUN
X2P4O1yDgRr3sTSTpWnZDROeEALP+LK57Zs40a6BFiBGUR0OmcIW46vQkuYuwNz2Tdxl5QiNWDIJ
MF7vk4fvv7zeM9dtmtwZpRz7Fl2dv1+CGy/wJzfg7eE/OZ7QYvumT1aFxQTvNQYRv0OkvxlG/Pu8
vB3gE2tZAulTn7C+MUVoL09ThDlb52Pq36YmfgSWmFYIQDLZRX7PSMNCQeLX1A5qkOzA4/zDY/LW
1jhZWDj0IigsPuPfqACcTU7x8X++AW+tohNbfYHGbTE6rXLYKrb5Gj1Fu2GFJpuyNVfNUi6fRNR9
aRTPVYhnrttbaenEcCfpRuI6PHVF+ZRItz51sX/mLN/ajCcWpKFR68hl0/7ObZv7jhPvYTl6HaTj
d2xcdAUEmDOlp8gKYNacQw78h+Tn95ZNvEggiRWsQpiiyLZWS1tZ5Rt5V63T2IZEm47WX+7a/Yov
/23xDbJx8iXTqhmGdlzcvw5kCNd9vPuV+szdtQ/t36m1SViSC7DFOsX4DqwB4MvLUZHXWyFE2K3i
dbwxlpK31PZhh3DE3KGce/RGmsfTBzbTs1yrnL/pwWauwBvhwMlnFdFkk+oBY430vROh+dFm51dn
3oC3etyJibiKRPjzuQNjG0Zg5u7fbRgYl+EInv+CM2/cFBZR+Lo76Dpn5e/curkvOIlRYrFRkGDi
qATIeRfOc2gJc8545k17G8Q9+YK+kmn/S9uVNbdtNNtfhCrsyysWbpIsO46d5QV148/Bvu/49fcM
SYnwCGFTdFLlN1W5OYPuMz093ecYRsfW86QeLEz+Poygv3aKveyCsY2mciVdkEOSsu7CCFLGdx6i
1PI4MCkCU5py0AUi2CAvuIk8Awy2dudCjcipt21PJXmEexx50Rfb2RbRZNTjOcAuGSyroZBAQniH
wgHJIAyWOGC6G3xk+1M7omCi1yF0dTcuPv7Mw+flQFU4BKmhzilnGYz+q4WbV2xWuNSkVsYyShhi
nbD5Ury8wTUJNDkK7iw+nhi3IAUCJRwucKy5M5p2TCs9OF7gQryy0mhCfULuwpMlpaD6IYJh+qRv
xdnRHXYlxgW8Qwur6M4o15NuwwLsSharcKDSgOS3V442t/ledcbP0+ipGChoJdyBQjxQWCbqw+oG
z9h3l6su35O7BU3NKDQo4Z/8Z95fcmhWiqOurFQuoXBgM85zMeU+zgf95UrOnumVp/MzPb2+9YLx
ZXkc3tQhmIpBo21u8vl/cv17Ca6i9juR+K1gGqoZoOoA7zEjwuBsWFUjyXMaoSPvnmsIYY0vgXdF
k88VxkY3eurph+7TuKuLAwTetoVrzu4NpWjKIAdrsTSYSszSBmvHihqsNHwqAzDNIaodbu04UsGp
xBqaQB/zhiEhG/y8nvvzZp6eI3Xo46DB+hbIXnGPH6wxPFggTD2LSi21sAayksaD8J9dlKAfKtBD
lVRobKow8oWsheoUo8yyvy/MDiHGDWcRZtUETQdo9gWVFXQNiO6fN/1oyGyxOksFZdtxApxzzCyL
qtG3BBOdYaw1Hq2NGPN35t5N7cGtbZS/D1J+Rz/H0ihfBkDXZqRoNYzGj/rBH1mP2AaUdyAt8Zhw
VEed8Ot7+bpIvggwFWA8D1VANhhB8Trz2vsDTQSIqx27f26o9K3cv35YJXfs6uDvGPIIq0wmr/i7
Arm0C3ZzTM+i20J3oSlSoqizGbc3dDyvpDQ/mOZO4AEUImJWBPBZPNhPH+bdqerBniopvF45Dn8w
xYVHPzSqII/YW8GaN7H/cegUKt+lVsOFgiJAKqIELTbAk1Wg593LY+gNCRpliztp/SEbskg62sr3
70wGV1HzEnt8NUCYIcfatvhKjadsIKicuv1O+K6CbgFPJJ1LIco/4OYlDLiTNZeirBb889reXQuj
VscjC7qxAzk4+qC5ndXHDI2uJvIyH8K3j/KOXB3hiHxFQC0i9Pd1sMfOoNBJduwUGo6NKpkL+mvS
89eqAkvX51lmhsI3WymD63cHfTu76hfwSeCp2drgDQGCIg57AxrY2UA1VK09V/5gmYOWYLJ0H1TO
p/hW0CryEhH0EwLlNXxJQPUhhW2yE+LlbMdl5fHU/nP32f7qo3x1YGiySg6k456y+HuJ9dvqOis1
1B+2kQOWJM2stG+xtDoHI6r8HEG1aXwQgz8nyNETGeDKReUHWxywmGDuljQJnwyiA6yemX5LDqyJ
OM69wKlv6CImnYRP28shj8sBq3spkf1c19YPq+OgJVKKyESP5uXOPozb6Nxtd8udnQp2DlzKOEoz
VYSbYDfBte9BxgiA6YYumHmAMCUkyOg+TeITvikUhGbAqCgsVkd6kjbv7RIgjiK+VtBCM3EYeqyR
3Rn+3aOILxHIdV2LfYBsM95Hu9CEJiE4z75I2EpVdPPtHHtEOFCLY3u9SG+lCmIifn9EFda88vJs
eNONknAWvkYwWpACAcsQONM/y/N+8ARUXNRpG3jT/9i9oZSffv44UjhsCaM4nwITRnN1BjuN6YqN
CGbuydbj2s6iLwI4xq1hK7cQwRntIfkgdpZbR1TqS5zCfOVArotmHvsQF08J2adli0+BlzkB9MY3
4DAm5S2preYwpwb3eqUpMJfEPtTbMQ5WbQjPIUCbrw8MmMVKUhlhIaBf83TqpnuU5L3kYLpMZG4P
jy1vuJFRa+MwJ4SaZ9Wx9EnTn/P4txrC8sTSiKBQuV6SHs+jacCO2jsinrLF/r4IwEqRgsYI77NF
AKfKpyvmUA5mBOC8t6TDjhuuXrY8jlQOXUAgb6R+yT7VAMJw4QENCg6UEm2j30/GaI/aZ+LLUStk
vrPYzSSXlMpgEKM+ic7r/VJ70lGVuK2PZPX7oaDEdEI1tL1ykWaFodIoHRD7jr4LyhZ3uoupFkKH
k4EIOvEuSZn0dMMFbBWwFuvioiyVIa+j1PAVdhI1IOLfKU+sA8h/YKNWkuYQX45YG9+/JbSpPMTl
eR/feRBRttjfF17iJ7FulBPWdkdGRtniYy6a2qZjSPyjf7ASGVUCWM80L9+MV46tK5yvSYB54zvW
RfiHyUWaLPVyKXSwpej7zrNACIBeTXAq7JWDiXI/ea2k7HHneDvJk9UClY/+ODK15sxhSSZeo3pk
Rr7l/qRDchcFSQnlvmYBwJqcwItfgWBAr9zeY+Q6VbW9bm71UFt8Og5GGkBLUTFrhfw8FgXoYyoq
wlZaQVVW+j4j1VGJa+H1kFMKlZEVUAVczKOH+cF8hHzUww1XVbY1b2B/YYnDDkMwCi0wYYm1RlYG
pgtbFNyShxit0X7jMhKwsX+cdgNZkl7F/4tlnjuhGdVBy4ZXFHl3bzRlj0MSq9GYyiHstYHLbpMz
JK9A14miA0t/bipIS2z3ruyuxSGKn4dZbuWIPDYogy7iX5ngkX0ayIO+BRubjpPdgHfaGKNrZGpJ
fFyemQmvKrFlqFhymPeOBskhI4Y8FthNdHBTXg8KCtAsDmTmcEJtpwN4vh/QqGVx+IKytFRoAgJw
tsKvUTKB91Y7DEJ+gHDYZ2JZq6nzwkvZb1lEIqYz51Rg8RFj5hYdK8lz6EI9DZMDOGBRiHYtNyg9
aP/cEJvEefRm5Kgc4thkZ98duS2B2RaXr3SzqBdBgXWyz/fShndqDqLnZ0hn4VAHQqot1JtgjU2n
yuw9+FBi4FDxoo22J77getwj5YOsiCViRPXHL6hWaVOaRcIQLvmgOpkn/dY+RI78Dd3mdv1lIq8k
61t5Mci5jA79aykSGJXIPQ+X605yscadRkHZpip4lF/iblHXpF8R14PhYotzErXoy2aWjp9t8Hro
42XoXZs8xVUApN/88Mu0EV2oSk1bsqWL+oqcxzQh7ia1BXiRnlkLFLrOT0/cpn18i2IqLdf9hrnF
W+h+XSuvYJIqGMHtKnxFsBzZUf1/lQ7JeemX60bWU4mLEe5MSkR97NQMH29oa8fKPijaH9cNvJE+
OD5WyhcL3Alk1QbasVmkTYbDumdUpza27Cn2XP5OveaPW8fk1voSkMZcjLOPugDPSEij0Y+xvJdL
7I6V+bVjX8Kx04RKPddPhotB7hCCXHHc+D5WG6sQrcgLSG5t9PwjeNGJbSViXONAxdRSrfOZd9wV
45Q1HlFCIQ86/3y2vhecKcfnAGVupLboaixtbqXf8kb3ikCDDgB0BIk9JEJa49CkDAcQCSBD2Yif
REf0Sv058HTN0Tw0XWyC+I8bWmAJsNQ4FBmtbph9864khXJ+nho2bWsN86iwFfx9erxg2WbvKIbL
Hi/odIHAEp7rMO0GKPqO7LtBBAOyof7w8ec+GM/+mqhWLozm8ahx2Tjvu84aIpR5HljI4eBtkt2y
0tRhDA/+1+lTvsdDgukFHrT9zmXo+8ZSgVqWoYPRlEl0cailFnOmJEl2Qa3XblufddvS3VT/kA5d
LHKwJXTZOE0lLJ5y58W+koWHdS+5mOKAS5NCsamy1NqYTWqXueRM8T0t+z9sIAdXgTjhWGuQcb1Z
Dp2SrEPjZT0cWiml3EK3B1t3FxCvY+PFGgdZ9Vz5yphjZYPhsMFQ1THbDTtNNa+YNuweh3ZCuqJC
meVgSzCFSrVULDJJv6MwYKuKZPfpPZN9y+/GtwP4UYbO6xSrm5+N4cE8zPvUNfdNhbuOCZ6MDVOY
uA4p6wnl637y7QB1C92nnnlKbLWeNX6r84cw+VsPwHsgJN51W8Qm8kMBUZ3XetbA82soexuD6WmS
6DbQc71uhgpm/vF/jIxSk3J8rHPrPHs8Yoz4t01/rp9olx3koGNMB18qO6zq1Kj8rkdByhbb4UU6
FyqpJI8s1v4DWxyGjKkeIsf6TzDkzXDAqOVD6uPkfGnXWLRikgBM+geHIWKk5ZY0YWV3tGatp1gX
7+CAI5jGPIpm2Dp9sWWN7aZpU8JD+Of+KMD8OpROXpCftT3fzHpDYMebt/6oSaQ5gDcy0gpWW5P/
ZK1EqrdoJcKj5g1disQZyr/8B1pQ5QmD43M7e+jEKOW9r519PR16/ZL8gEAUjeVUptjZl9UiLQIz
CEjk9QEUqcMm3GX9ww25CXHA8p0AZQ/NMZWllYwcCkC9aVFdd06jJeIuD4gTgVonhzGRAXkB8RiL
o+5Jub5hmtFT8TRVMwHU1FfkEMbP5tyMMizMbL613Qdx/vv6QcBi620B4fLFuMwkFMtmqJIcBQQB
/TXQ5WJc1rn1KQUDs2ykjpBu5YFY0/EQu2aUAxcjlMwsbeEmKuacdIsJUrgQrO42waH14aI6WpQL
t3YCt9UceQtWr9SjryLrDXCXFFrhcKcpxUyeRODOj4QLwjb1biFcIHyUbwIIB4gk1gYCkj2A/vDg
lOrswWlyr39aIpXg2dhTSH9WUYzlifFe7vBVywSftCasUCcF3wMQdqoxKQrM3MWwQpwVfAOAYaaF
nuuwdi/XI7WLLEAX6QQYMox0NuCrZfRoZZ+05lHXt9c/FOWIfPG3zvMsrFsEebzXIInlphvLg2Tq
wO7gWyOmuSoYalwJQJVDFd2Y/MiEuMNGkZ3JAUGAE4jbBvNO6OsxwFnLxEUKY1vTFVIqCDi8GU2/
klD/Op297y0SkRvLAQ1YMlKwimGdE8arxv28093xcNzWG/oyKU/h4KQaSx9aT4hvo8Rs9Php1kFw
HO6v+wr7xVe+HF/wFUDaUgQRVjQIvlPJINAfPkdF4SqS6o55aecyRbtFRJzGsqlFAGiDVTeahWV1
h8H7fUkS+HkiVRyJ447XrfahkTpJKqKtbmQv7r+KMdkXQnggLzUiiJMVjiJMsLs4W05v5zvpcCPr
IbV7HHxojTD1uYbd4/Dq2D+EscY7m1kvpxpf9JWDMZdLdltlbQZTtZHs2AWlqvmh9xTHfAgPQ3tf
ye01idA4OKmlTMsVGYscgCVFsc0gMmk43fCg492j/zTtfINIIf6hbnkxyeGIlQmVFSZYpfRs2GBH
6o/lr+n55pcWCkv4QrAwDhLIzGHxrhoO5TccmBhBW6jQp2cpkj/a5d5CrwP4i9Dp9kXcsH4Y6u2K
iDy+EGw2WSEWOsJCKkRPnEabiaJfxy5qC/ni76hUYjGH8BNrZ27HfbU1vPEgoePmpjZ5Ygv5QrBk
5ZFesEIRymDjRtnEAwRpGOknmhlmr3sOPWoPyQWyn7TEynjSlISlXHf5CHGP1TlsGaapDQZ2t1zU
cCLWAJze0i9FbSd35+mVrjB95v8a5gk982D+32lCWcML9YYNR5PdZ5RLcrAyzb7aWjHW9zMjjNQy
OWCpQcWEmx2McoB9Hie8YZnEgaRzSUrpx8U4MT+9q7BDrY8Dln42A7H9mfURGQs/s6xYeZcYHQtD
2bRz0Jd3f8TpH73WOShT2xpUxQiUIfIwnrAzUQKovYZAMnYApiMOwMAzvNB0ZAwGbGrbxxnYxp5O
3beoM4nXEujMVM8FVsc6uQ7k7U889Oez/oYaD4EAPLPwaEgxJMKPgPrvDFtc8gqDQ5sWTDkoqx63
1ZxsxZ13kRPttQ8zFCBiu3bKipRGIneUw5ygG7QWvDLsFFx0X59IIG7rvibCw+AwxyxVI5Em7OhL
M8C5g+Mc/nTpigA5vt1bFQVRUoE6m1HAbBNeZTRKG3Z9FHzx5XiAGWaxn1jIY9D9xE1imbZkg93f
jqxneYMObPqKSbkmhzOTVc1yyxqa2FH4viEnIuD5Tu82RvegbsJL2uBDqv9ZZF+s7okAFcIveHLO
yhCEMTv5xZFp1Xh+aRJRnDH7SL+mUb7/hp9TKv0Sg72oTqHXrf047zKnPaQ2YwEub2CUpOo4b3q9
pUlMhR67eMe7CXHk8b3eWY5++SNEvxx57xo9pb4dhyJl2c7mOL6i5Lv5lFddH518ImQQdTzQs78v
ssCga0tFTpG7v9/117+aAtFnEY2DOkhIfrSFwdOihbYvciS8L5TZRocCWv6Q7W96CF3Pby/W+OqD
PuapOoaoFr98t8UbFP1qvr6Pr2vjKw+S0ApaBbH0l7UpbrG9eW2rIAIqF0hYipBz4Gf2ZdVooq6C
sUkcnSH5LmgYLhrd6zCyCvYLIxwSo/ZlKHmB/Yvzwk6UXwbpl+sG1lFjYYHzB9A5annL9oy9+mTy
VgfvrQ9yxTneK87wfG/6erHIv8cn1mzq/giLKNTvVYhyoOqF5ijG95E7JGHSqk8srHGxlYxNBZlz
7CDuPC+3YrxbszsxfTav+/vCGsOxRSSLWjTMvX5EjmW/MasVReSbK/s0b0p7C2MMxhbGhHYuhFHG
RsZ7piidbGtP2NIDrIQP8oP4yRxlUzHBjC9CIabx3YyUK6RMcICbzRismRqYQBuKE1WanZS7n/Pz
owDzYrNkfBeraWHi7msay/yufR7uYqgLAkTuI3gepiOOWVSFxhp2t0ic6VuluqVX7X3TpjOB1d0E
kY0sQucJwohcSMfjNKqyXKIm2v6adhspva8uc7HwZshFHAMpZCHMXqZ6wUm284fRadALwsi5ByqI
15RZVHFhjwviVs/6ZOqxIpQS2CWtx7zXXvnMBrh15NuZEzknYZYQ7Id+smEMaJj8vyHAV+Fk8Uu4
APelNu/jBr+EHWjL2nZ053G2sMXFd1pKuhkX2OX3z56spwULW8ynluExGlEQRMd1/TsXw4UtLtor
VWylMIEtfMrCVlH7tRxlW6L4K+EZqXTwqEwW2lZTuoVN7pomWC0mpdgx16Cz30BzW+gG31s8HMub
1Cu/SH8QcMOC+03wL+xxwV8PQxdPzB6LfKV8VtHeiTjRd2xeMAkwV9PZ4p/KF1rRh/yUXM7QzLnY
gXjxtcrH6sC3V/nWAwJyO0zDD9qS3EIFIcQgfFO9WntfX9hq0qVdrHFrawVoBrcSExHyeuGgMX4d
51vReLrtia4EZV3nM+k663B6scnBqYp23SkcsUKm+AoVxGbcM36R8RN7H5Esj33E2fAIByL2lS+v
C4poxBEUEO7oNl3NIy6bylfZg1AQ+lmCqSGLkQJqnjoc2jRzKuGrHvRbdcq3kdy61xdIfEm+2C5r
UWeZJXbVQF+3GQd25j+Fge5ct/IPwfD68fh+6xpCAUabw0y9yfd5tsm8GNxT5+sONaexHvQXYxyI
QoMn1f0ExnJ93syQ7bMyzR7kR7+D8nNPdX6uJ5uL78bhaIM+fPTiwJy1kw+Qhjpe+E/DbXSySVrj
ELStYlmvelhjl9T2Y4BnUH/H2uDYIDl14q9fSxZr42Cl6eXWFLqjtQVN309KdCLHuHw8DlrSKrXU
yjxafDe33Go5Y2GLg5R6MLRQFwFj3WHeBOC8Mbzs8dRmENB7uTp2rYu6hYsqoknm/GTMpCztmZ+M
k1x5khjsRGPelbr1HBf+x8jP/teMyi9d2qV2DxELIgJX17qwzvlNrY1CLzTHtb6IN510FxgjKCVn
t4oqC2Oc21hzaYV6zs4++XcZtEXKRiiJ/obV42BhgvOTOkiMolFhQjEy1ygjNw4Cm9gzahmcfwyB
kgTo28Ay6vbb7Eu1U8jtc5SKjyXkR/BY/1hr7bac0KKZz39BcPL7LOm7Mcl3o1QeOmn8QPyg1fRJ
VyXQ1srQJ+VHrkGyX6cBkwm8r+N29eq0MMcD6aAm+SzDXAJVquR7GULV+aOhN8QZtCYRqkJiUdMh
RqpJ4D39MeutylJIuqoBYPefmVZb/Yf+pYUcd7aDDKpX66XNdFDpG9r6sbQwzF0jDLPoowYdCQBT
c8toOU9zi4yWk4TS9QC8LJJ920VqD9KKJq7C47dbUvKe9NPIN9jVvGWxMu7TWVostJDdu6eWue4l
l4VxuGYK2WClzNQAQp9A/6gNEDmON4r1nfB+ak0chGmWMuPNFYbeXPrIms46t8Ji/zgEGzC0L/Zs
Ubjqtq6/9b+mv7dujUJZBbHjxGmnPRgKQcd25JOkMhjSMTl0i9Le6FSWYLM750V69Nj8QJ0Mq+nS
YqkcyoWRaPqxAVvho75VnX+bNfNimX9i9utujvwZlllWiCJ4htvZa6GY3FMiAPn35amW/DoyYY2V
3HWmiRJvTvFuNJtsQ8rHroP1a1y8eVbWOnzFFvbOBJPmdzaj2biY0QQjh3dDkZVaIQcxJmR65HiC
xZcy/88/zyy+HgcxUt+lqVEjRF4vgXjpsnEL7NzjJZDudVpPRxcmOajpx8JU2r69/5WXtMhhjhyJ
xtj12FKMem9L7W9jU0BIR9sW2t83soRSH5FHniZKqoCFo1WfJlMZGbfhZL2FIskIhWcyMChH5cCm
LsexghwR91qvPPXejQIwzDPeVGUWn5FDnKwKw6iK8Bm7/ktgDHZSZASoEZjGPy1Lfd81asYsyNEm
jys3zBrbGjHVYmh2QDZSEt+Mfzmssq4eR3aRuKd/7Di3eGX7+BdmAwpxbSsha0GDHHORIrB9r4E+
dr0vDkwTO/4qbJkIRTRtLMbTRnYJrCfGr9DGvzlDMLsrqgLbawnJPqgfs3arlM3+5857/rVZjzDs
GLDz/t+a9L24pMkhSzUZCh62saLGG92BtcL6+/bAukfAUXBD5knEnMnhilm0WhXnsHfvOwj1yThY
kTKrTAqm+10Ij4aR2YGZ2o1vEHFHJS48t5jWFXmu5/hmk+7qh1P361m3917a7cVX44AkUWbNBxP9
i4ecJgIZNTXNKsT+qytB9+atpQvUNJvxwfpNvc83/a7bVHt51+x+zukt7i5kaOi0DdgZvmgMYPxs
aAyg3xTXq0mXDeQpxOakbOScneH3VECOFY5re8iCYnEFMqHHLfs+gMsUxM6WhAxP21a1saz60ZI0
3bXyahObptsE80OWD7bWig9lWT43s/4hUOb/zeP4tS/NbWul6K2emz8rRats0I/9CjH7xm1qw52N
wEWLCpjDi5bybSJmeRKywO/mRGS+fW/Mrl+MDVVVNEvFhYPn6DKsaIIcCIocbJp3KLwygVrG7A5b
pqmUQbFqM3tatLth3mf1UrewzOUE2iB24EbHp5KfDNuwj7JK8aa3W9uYnPwoqxR69LVr9SBdmOUC
ep4TVUD/FEu3WlfZNM4IlkKItjOlnGDYUAwB6wRGr/YkkdXsFh6ZVGg0h140PBJqVY0t7dQ/soP8
t+hJO8uTn6dNKm8lL/QsV+k8ItJX3Wlhm4v0alaqIIqxxW+LOTeRgl7/pBBa/XGtcd2IYKCHvREI
1qnQp2fXgwbJeqm70naCJkO99Qvyo66ePIt1clHfB/okVOxdw4eQk/Zr0/xekqza1F5yd5EmB8Y1
LdZ2at0K7MibPxhb+8ayOLUk9veF2+RDVRRFDLdBdcBlMwr6iBkFAdcfI9vOnvREp1zrN5HFNnIZ
QzV0SdGxdgK2xAjFajb/dJJZYiTtZL1qtdqysMclDJ1aSk0hwN5iSuEnmSYMwzQkS0LnmM7tKFKT
TGnZ695iGrWrbuW1WHeXizV+L/1BGnRW2Cy83m2TL8am2ta7YdMkXwInw6swyUe6vpsXi9xumpol
zYryGuzvYdJYvfuYpgQRZcXEsclhaFGCi7STBlzn9A8oI9uWvh2Ch0r7K6jV/T0YZmmiJhmmZioi
99m0YeoLvwBIp8ovE3tif2QnEzrk2NvCtL8hcV7dyIVF7tP5QmXWZo/V3dHuuvpis7DFfTSILI9m
L2B1VYPpo+6ToP3uN18N7ZMQfTe1b34a2Kb8C7Gla0egZKiiYUlQAjP4z6ebWi/njLv5hZ33VKOq
7VukGNZu4oosmbIuahb+cdjcCpD2ExkBaRukthVZThuq7h0LWtrgsNnSk1RNKzRg+ZYH5p96D85m
6G2F3f+xy+kN9Yy1HVwa5JwSr291r/poYWei38ojOubd6SNeEHAvoB9kV2/jS2ucQ6Z+UvaYNUeZ
D5lhpNZ/1NlUOWkQbZVmPLRK/2T5UF4J1F981fwbyLObxXJv1PmHNM8+WlX1WMrlt8YvQ29oDA8d
yG4dq40dIups4lOs4d7yt3IOnYIO0mon+FYT/dbPjT0KiZ3In9ssZsPPtpZuuzTxKv+XUcGzYDt6
mjx4xG9YC+Dlb+Ayy2xQIhG0qXcFMLVeDgpxl8gUPJm9VLbOvJ5sDgW8nu0t7C3XfU/nE8paFE1l
FtB5msUHJu9xAsQ0PhT7u+Hwspu6yHZ7kYlMUy81TfJf7KbOJ5DBhFTOXOf7uSlhpfaSAydTa+ek
ZgNhK+VsMktdvQovd5KDqbIzrL5m0ygv1hY98rS1tUN6aY3DqGjO0liaYS0MPNabJskgc2AZueXE
8z4okEqm0J1LvVamKfSvhwUe0X90Gj+B+rbOeCvuvchSq+Vwx5/LuVYZU7k+quCG2Q/y5zx+aqe/
Cn+mMO46vugihy+DOU91y1haF5nkawWK7EqjtpJDmDGU9SBn6P/2EncTBxb79XwJZeE3vFJn0/d1
lg3YSbAgb9GF+2WuITysbBLNPtIkT/nzuev2hucXIiCPxb8F2KTjVGSQ+8FnTOx5I3q48kDA1mX0
UMb3O0cUlotlv2dhr9bSIewZ0c89ZfXV0uXSGgc3XZ1Iijoe04Yfe4rpYiIFNsfRv8XKIM+WhvWM
Y+KelV1P8nSJw5ogmyYZhJzIKPXWK6LtnKvOTx3q+rGQtViPKY+JCG6o03reNzXIwOlaBHBY0uUj
er/ZfJ0mFq6YbtPccqL6S4h3JGJRRGwfi0eLRakKFMISH4saHGmjWXsdTGzRVhhRFmLSH436TPVN
kX7BwYmaG6ByCBHe7MmDSXO8JP/sgL3rUrrweH4EqBGEJpK1s7V3Mu4S2MGTcYZSpQYFIzeNI2gd
sOPu2HAuS1+tbfxww0WRMsiBR9hHQdQySprBGbzkoXIgE7NnxCblId8KG8JXKGsceOhW0abKC2X3
8AH3++MVmM180rUZ5gVXQoAfBTI6ac5MRjIS++lfam0cMr85xLn5R1APXisZbjiaf1uouv3cVe5N
C2M16KOJG8Ld5VniLOenhRQLjFdqzpDrOOZROaxiaWwlsFaQwUBEO8/TmSka9FQY1ymL9kY6R3uR
n6PdjOhop0xyqYop1ecEl+kNF5mdeD6U8rzWzpH61dt4OvxsviJzAGMiO+qkFl8w3bOCd4PZHQcc
vKdeJrybHQqfYmInQoOn7TQlkHr7Gja2iA+dBwbjhwqlUrM+3CgQRewqT905TQOGdRhNKHs0sTZ/
vXT1xfZ4S52UMsfhTKFMIkR4YE7FEwKYoSak8YJ3vmMyvmaqt484AHmyziQtO0tj5BGp8RxLX1vN
sPW0caY6dAhQI8KPZ+esak1LBUYyeUetjfISLklJKtUfIhWOqW7b/VFmTn+8yMyRs2zUScvrcLaK
0ltGjLWxk/bdhHaUk3BJS5kIZp+zq+x5cg7vBQrmBCJHhBT3TZxGbL+unBG8KmehtGh5YUTAcx+m
oGuJMrcbs9xucTs6EH5C2eJApWQUx1KOvcyZnmolak6n6gc5M5w0kbykMTdm22K0PftcKc0HeUi9
QBp/nSLr1yyvvoTmNG+JX0SkvDxnp6bDmboS+12lrrrFWK6Brs3MkfPH3hE3sht0t8idEV+ZZ+5U
VThxwnw4Cp0OfSSZBz2BcWd8YUwy0OC64VWICBuexbOOlbbTWIXrpWrxnpY/4jvzJJ6zqkyGfrx8
SodB+1yJoy0lfxGfbh10oHsjiwrTqGN/X2TdAeb1OqkGvPUd+NPYYLrQ2Oyr3dT7Rlnj0LuSxF6S
9TMMLAdJ6UvfOm5fFsa8Z7EwydTnTMBkxKbJDlaQe0bT2Vr1uzDsiB1c94mLIa6SpQdNHpoC1nTP
5fIfgPRijQPuFEDTjKxHQU89/dB9Gnd1cTAc9mJvzm7u3JmoXQyyfV7so1/GuiWx92QW2IJpR4fE
CaNzO3Z5uIEocd3vLxY59O6jxLTaDhsayP6mEg9G98XIZ+/6Z1uHrIsRLhmUR6ifDCbelI1xM4D2
N22+XzdArYJD6VYWFK2x2INu/a2RRFya/7TqiUJewvn4nm4lLYxOTrCMl3P1VEa9rSmLcj6+p9vA
rHQrMKIHdkF4OcXZJQ9XBLpoS62NA4s0E9TEV2CNBRazVjjDkYL+ptk7yhqHF7WchbPJeKdBXGDY
srOQt4c0IEkkuUo3pcivDsgThcVBMvs+83ImmxfthBnKI4vLQXkQd1L+eN0nJRY6b9OUi1HmtItg
1lTTH/wI7qI+sQFDZfwYu74LbdDZmT3InUQgMvC/jyANIZtY10upF9McjuDudV5vIO07qbAlqbG7
7DlO/s7bj4L+mVgp9Tk5EOn0IhbmECsVQKKZ7AKgVrcxtoGTuHdqUS0/JocmltCPgxDgY74/daf2
kcMVoUrOLLJyHu9Hw39G+6IXTr2jZ8GTHAyomPXUnZI4tvn+7t7UxyQrsbxTa/B7pCCIY5vv7faV
JlLTmeFylDwUefCYFuXDFMyPVnAXofjiq/Gd3bEvFoE/wNYbQg+mtX3vJeg1BPg+bqM2fVNgr5Uy
CP2zyZ0f1NaNHKaVaYWHG4osRBDwLd1F1w1pY56/2wte3ywESlnjwGVMQOCMjuQ7EyHiAOdburVa
HM2WBbj8pG+PDZMROGYWDZM3vJAQZ7rJgUouo/HVkLGfl3tlswUZQ2u3nuF7t10tV1vRlm7KgcvQ
+0kNBfoXcHk3MRv1HTmEUeuprCN2yfkvElq+0zvWTGhVMR9lPaiTl7tdsn3pQZVkugeVwDK+41vV
m0HFVO9pde97O/mHN67XgOf7vRMxiZqARcT7cZPyEr63KBCGsvYhR4Sj/R8Ev+4auVs4Jt+hXQhB
pokNTLKHbcGWkD+gpKo93czaTsSfxSFMavZiJytsP/svrb7vjL8qbXc9cSBgxeLSFCWejWFmt7lx
UlyEgqNTui6kV3AoItZTkJTjcdvey/lJZey8FLQf+0IsirD1cj84FSxuvB9QscUhR1tUWRIzdsD3
p0HXV2aJfOuP6HdKMLNq6T0ru+p4MMYWvsibu3CoZDDNA6Si1J3DR9/f6C05mH91+2CFAfPCihSi
G01m+cG/DRewxV130DVVjKbO6gjHm0A0vVfO99gr8Y93D1jk6iSZ0atNYOCDsRfCcc/oP7St7MoP
5ITl1QMMljiYaPsshXjKOcAS9G5PH0/kG7dcHJlPX1sWBxj63PVizgjv0nj4pqemG6vKU+lPOzlP
HkwjfA5l3ylClbrKsQ90zS6HIn7VlE2bwe791U/KJJeImH1ajAlrLZ0+zRuwZkoY6WasmaIBpYAG
SgHU28t1qMSX5AAlNPPzpfzIY5k8MDqxM4/lDVdywm/4bp9EkGYtFxHl9yQ+BKQcl74IdrETUxCq
YDNj6Xs4fBCC574mFEeunmWWeITQhYl40PowYRFnBR+MLLLnILavn5YUCh+zkoUJxRjbpmXZ23BQ
D2b2W+6OuwAvSb49Nl/bLZVyUCviMKRPY7EUWPJWJ1AxtVSnMj4RKyKcnG/fiau56xoGwvd261FO
znfzDKKSZjm7VTDYZ7QoJ7hqP/1sTQ0uwaFGOai5hfHz48Do5LxUuQLpPPrhe8RuEkca39SjgFdj
jtjB+e9nBEeSkYUvSmGU6d2EtY2bY6V6Bv8DpvZSyOSNH8KDpBLhRX04vqGn19Mz5eix9/E0fYsp
GqYsIu5ILGSf5grg8y09mjYlsclqd0y8McNxHadPofwxAYuHfmyxrsTfoC/gpE4UPV//jARWyVxi
EoHKrfRZeSvVE1dVhS/NkH0dJH9/3cz1O4wFru4fEyArbIpRu/BxvlvilAB8vrPHDzATMDKa5Hty
SAoreUayvEV+3LWwdqpnL5nrfv7ofNPMMyVqP73wqIIn79zbBnJrulJ/tWiH78ahSj9nuRHqcM0e
w3mq5aGEDBoWNwcTueYp8W/ihtVdy/KRTPUIfJG5lGTKpD6o2XXt/fhCLZLLReJWHaSJCdf1/iHK
QFD2e9M8jQUpzEIcQHwDjzYGZiOFWBJ7cEOjcXRAgemF/4j1DNFARsQB38MTSUMyBPcmPsQZzivu
dmMpDGENZ8m70FXE2olrIjemLHAwkqBdNWtn7CA0he3Z2MRZ5FxHKgIQ+VYdMZlGXVFgwddQq4p3
Anjkk8K9boSCQ4X9isWBpmW9NlfssI4tm9XGXhsczjIrdApM7Rx3mem1TlM1Ez4eQQV1GvZqWRIZ
I7VzHFSUahyFSYh7Z+pv0HlrF7VnKtTnoU5mvh0nqaspCZjU3ukm/QJ+Nz1TEhDE6+P6vWkNBlME
UVNw7TNKGDAsB668aUHFTWYBBDrwrTaVCe7zgGXAInQE9BmiwD6GWDo3athAObSASTwiwIFvs/Hl
Wmkk5uv/xSHJd9gMIbgelQn+8dJhs5gLurcL9VygtUS+xWaatGCKWE4lQzlJdAzRDQ7nN5nc67T9
DWcltZ0sBBdB3ZbiVEeM9Z9lAeCa2zFGWWPrY1ySbl2mIITXzO2K2s8Hxll/KtGeR/KUJyYAGU5o
lyRbXgkI4UVz8YTe+y3rSEhBmIE9nV00jTROuAFRUvHR2s5PNxilNpVDFWCWqU3HwvAd7YWrEIZG
fkWxTBED35yxohKiRmfcPmn0ONeHavhMMyysgsrCBpfXyKZhKlqNMDh5ycsA+00+svrFFrb4xEar
IU5dYj1nyQYzw3Acmr/xxRTtwdqamBcg3eT6Ag2+fNvHEcoG1THO30u9f319Bl+8lSqpQG0Opsyk
8MSutiuVYMddD7PXLTT4yq2FxrZAVsE38FJNfa8e2v/T9mXLces8t0+kKg3UdKuxB7dnO3FuVImT
rXme9fRnsZMdK7TSzM73n+uuaogksACCC8C2h1tJZGIc0PTlYqAtOH5NGtBeqlyfs2ldK1kMZJVZ
N/TN924Kb7Qf2gSbNjPmEc54p8UEPYUmpt1Mm+6W5mCFQmehe511ObDiiWCiHNGIKllesHdqfVeb
/+TBy+X/56oDgxCxgAr1aIaAv84h8Y6IwQttluIuK7Bryb7v71U02DBQZaCGJ8WWI0xb4erEZhyy
0gkGNAQtnqWUTkBYJVuSf2mB9JbCnZ98Tqe8S4C8iWTTs0kn5aLRwY7RrtEZ449VWFnzVFjTMtsh
uuDK6odaSyxjSVxVv5YbVLw+q+VzoB+G6sbMn/Eca1XlbFWZf/m8LzsE/WyrK5deN1UtGyM9bsFL
5NvIlO0xUjhXju30wWr5VAVWUoJmmbSODhDpD9phlm4KL/drhJkDuaNTpLit0ThWclbylTyhVfOm
bc5KXOxv6IMNzUsa4FaX3h9UWfGMhi3SHMNFDCuKMssNKdC3IkXLJGOPapnJRq439/jZZB6Isrle
MVKrKhMh8r9nD7iyGNAp1KUx2n/D6P9Y/cdxrmyWV5H6viG0xehfrIuDPGyGV0qjCQNdf8Sz//Wx
bTMHs7IBBnXKRc8xJh42kIVpY6OL+Z6old1oDbrRKdyKVM42svndop7rJKLDH/77Np5TLBfAjc3u
Kl0ziZIKWcRMvVhQrDmsd1My7YhRHtoyPqpN7EyjeW0mmtvGxqNQofCwaO9aY/KMVj/GXf6IgSV7
PW0ji4ijq0nKAbMBvSnD4Ja8+WBOaugYYZS744QJ6VIX7ItFkaxKjG5NdYhdheQ9Bxk3W+phxuOP
WFlnM8ey0iqm2EAT+0O1nyJ/lvaZeUjRtUg50SxGah7abh9r7h90hOZoJptNVnoBD3rkLHsdtvwh
94HjENlc8hTGQdHnFL5IN1iZaez6Bl31l8YTs8lZcpJZU5fs2mbwVZ08dGbpJF2KgT7T7rI34gEp
m2fuOyKRuMe6afSxOD/vfD+yRnxqL8f/salmtJvTxbKEVebhR5Lvo7q2CJwwZ1m842SCqqAq5Sam
3UeJH/idZNHJssZg06aMxk7eFeH/uo9MTFWHmAcsxDhRQXRaV0VrI+d7c+gl+PCH44B5a2TwrdL+
3cm/re7gOHk22VzJUxsatLrjPPSYjparFEuySj+28+V8W+erC88VsunmcTH7UqJ3v/9+uaVKcQFW
2WQzaJNzhu7XSJeJh3QK3UDufbE5DPEnMeYoKD2bS6KYG1k8G2Vt0MocffDT4jZurmTF1UOvT2/z
obaVTvQ4FsFbHD3cVYTWm02mSHR4DzpT06kJ0qP8KduLrn6MUH2HN4PWEfyiQpaH9+7CWytFhJVk
TTDRrpRKJulol6nh1EHjLfOnLo6sRlBtjRzLUeRs8G8iYBUpF1MlGGHCSCXtMggjPUyqN/83ocab
MCZeU1WpHRc6ALRXBcsoXjRJtKQqsUpz4RR0Uhx5rzhvkhhgk9s6CExaFFdU8nUcyw9zLR2a2TxF
umZj5s6hLwqOSLpTl0Qy0CYV8hiMNAk550d1ORqtv0icN+PfuKG3ZTFYZkggn4wBZHzPifxgh353
+81fj6lUlJ8S2WKocY5JT6gfop3ocvmUo+dFdlQOeXv668vDmzQaPa5soAmnpcx1SPvv0eF22Psm
irqNlSgR7WSKkY5Yq+YPC8m8tMcY1eCk8jRx2xu8yWEgTJykSZtozaSqo8o98MYudziYtR0mvYlg
MCvLojIc6FKoVgjomY/Jy4L9s37/D/oTbkfxbxIZ1KhGLWxEGRL/+zltF3WtNJABjUIqRlmn8/2+
F3WJvUMH35IYuZjRaSxMXz5wi7p4ysHAx4yx7UWp4tACGVVV5VNqXmVGaJOUZ9Bb/TnX5sWABsZJ
zcrSQ9Ag/xP1D5n6qelkOzEPRXqQNcWa5NbSp0eOwvCOj4GRSQ+zNqFbSqfWBLg3YD5HAaPGxMbO
5/m1843/AjCylU5GE+AyS0epDeBVnkjmtq5xaPpzr5DYLsYcM3aF+g8Satu+/KeWsnVP9TTldWpi
mWX4mImh3c+5JUaVI+aiJfBnGXPMkC19muJOjyT6DPvdKNY1JX/USI1zimzpUz9laTCbcAb/3Qg5
vo0teopnOWxrmhlXmg59T3ZyfjcFXzlayRPCgIoqhj+6e0s3o0tsPSwtTJwtHdqyvXfQhUG8MrLH
v30+fEMYtuxpnJJQSTIcXI7G8HvFUebYyuHldFCpde3D/4FEBl9G1DbGJqUnTt7s1qGVOcNO+EbQ
Myf3st7hmuD2HejNEhiYQRlumhk07/jvC/CqxwL/bYOnmAy8VMNC4phe2//7XeScdrsALmypkyCO
86TTFvQzRmItDg3XJ29xFCc9GE424ypLEAP+7QDvFXSzRU9hUdRaS1Pn7/gQ3Peb39zufp4fW/Q0
Jm2RlDSIeCfrfz49tuipi9vaCP/St3P0kq12ylI0n0wpMyG5EjHTXp7Q48RwVJ946mTxiw05CMPW
Oi1t/uOBpSgG2yhHd2ieeu3uMo7xhDDxSjVlJshzNEYnx2Z5kKVvwd9V2b4hFvtcTgZ0xknp8yvV
B/XqjdT5P7xVvmkfgx5SqghqRsMF4s+uEoF5YOzL1+9oNS5cDeS4bZOBD1MclSYNIa4cq8+SUflG
Lh6bQLS6BV5Bzzn3No5xvZugMbf/wv9/96Oc67bEvpubUzHMEk22U2ic0X9hspZrWj38J032tht7
/1STd/My2qj8Mft4tA3TJYdpTxN8S+mCwuegoVB4KDAyQPOMCs0JVJuWm3BJCfS0fg/QElsUpZkY
KDsaWPG/AA1GhGpRDktrt5WX28SSMbgAAwX/7AJ7OSqT2BIpRZeDWjv3rHEDn2Bot1J/0EHuUmza
PTsfn3ljJ+ht69KCmTCmzyc9rUUsGM3N5Na04pp74bsMmxLb/XiuQ2PS6Zr+csYMTx4TrqT6oAom
fdynFkLh5l+tpdwZ7jP4ZfuX2PbHpI3DJKGOlQ6Em12yuPWxw0xd2l06wc3PEQJXsv+ooQYnnJDY
4qhmzOZIpc/Owo6GE3SSaLZHk2L3RziR7kX0N/yD7N9lryGxD/Gz2EpFSvO3UoqJf4tVksia05fL
rmn7Lk1kQiQwykWDhZ92DFVBob59tINvM2WStY8FKs5Ud5jd0VHjE3o2+hyhm+HgSijVrlWmRQgl
fRzpFNG/CAd5sphsS1oIP5Ko/x9kMWkXjEmvq4YOfMGgODro/UchnenT3ja8qp9N/VhtIoMqHQmW
pKEUHmHyBgy/S6TTnH/8H0+KCV3UYVxqlbLW6Bzd7y1gv/smPiVp29JWC2IwJQhiLSZ0gI2JZjK0
DXj1SgN3GMDuHLhTS5sp3Zerj5seYSWZCWeioZLR1+W8Stqw50cSVbz58ZbHDzvfp20V0cSwc1XV
JU3UVZXRyjhu45i22PSrCo9sQR9/0KuUWOHQHjBys7YmMy0sI81vjFnu7aiTJksWjE9FbH6NZyWz
Ocf8DmDp5yh0+Dragasm+y4uxuKwlFmZ+OCKV7jvxi4ZrdpJrtPQNhLLxIRfyZatBTmZPzj4d9vP
SGfggIQx+htkTeLToQGyXTgNesXa4Hdbs9PcpQ+881bfJfMYgczuC6VRLmNYJz7S8+hCtRQvZib6
yWhcBUP5rQuTOxOTS3IhdzCWxxUKyRND8hrq02kuNS9vstkqysiuitwjohlbWp4dzVr+LGXpnnQS
so/qISwakAPUlzQgu7HsTxXGj1hZSby8Sp76NjrN0eDpaeJOY+hIkfExz8u9LilXnWE0VoBsZtQY
e53Mp2kxbUzVOZRGikwL8eIsOGLMtNMJkpuUxcGohV1vFh/1TDp0qurORWnXg9hYSztxspPvMOe8
cRqRTThhTO9jAvHSyMbUVKrEnzLBnedyL8npt2gZeaUFHDnsHd6UTTx3l9CIoIweQwwrkjNyXEh4
zdH7bUUwDU0VDVnWVAZyqrKUMPCoS3ziG6Mj+zN6hLV+6uuuFNniQ+cSL3EFAaNoLwvetrc3uQzg
qDVRwyaCXLOrrCnYDfVNoOU7IvVeO75elvUu3D6f2Zss5sw0PPRFptkm/lAW13kcS1YeFjuxECWr
GNXXqDd3+NmR5oCTVD5TIH6Je3+VrNFU98rNo++TKgRhn/igEfnL1NyIgXLfG/2+LgO3yScHRn8o
tO5BizEZRAxdeQCBRkv3ozbbc6LZKGLyqiBwzS4HvVIAJs395Imj+kHQmtbKR+2LTCYr1JcPl/fs
XcSOL5clGRGRin6dCnvhTAp9KMdFjv2ye16iF63jzt28LIGwzGwzNfKYqJCwvIqoEF4eaR9wWQHm
dc+ah7FJIlfpeCJppLQ6jmBSJzFqSOznS+bM1cdc/HJ519578F+2jbAEbVVeMjQZkmKYkxJbxR5U
Dg8JW1u+MR4nGzSyXXrTY7KnuucI3vQgqi4SYqoSUdndFOMsRsUHdFy+691wJ6ENcXUcDnRoO+zX
qXmt2jblaSIxoCaqDPj4dSsXMxHjJIVmt+7sCsB1DLkpjsJJRglmckhSi8sT5UlkAjGtkvJA1oEY
4iH6SmyUejjKverrB8Vt0EYtOl3e0S1dwcA2WSaGLKLIjgHGKZpIEZU9TnKWbQRHzpJwsJcngYFA
WRgVvcjG2A9H9EyTuscwnDrr8ireJ1coAq2WwWBfEtWSqS9D7Gd7ALu97CLnNd8vLqi8vva/LYit
GVOmIsd8XyxIrTDFUn8p5sq+vJxNJH9bDVsjpsDZtlGDQ5n0pyH5EkufpPA2kNAaNLPHQbLUmZMI
o2fwDsBXApnATOkEscpqbF9Ri34/Kruw9HqpOKIOCLitOJjr4V1e4m9OTNcQFZuE6O+6yoAQHZbh
hF20KK0usuceABLb5X7yB+0v+NdnDXmTx9hVYMwYFKdCnnE6je6yX3bVLrOKzyruGaGjcfz+9vIM
ZBE0XcNoSZ2a+QqDBQGtjdJwiRHqItf8qO4M9PhdbPGqvfmDosJN0FhJoza4koZ7TVDm2kzxOEYr
g+GDjFDmq3Ia3AjvnpbgNAIPiTcjm5VIBhnlKullPcYC9YfRra8pThlO5zZfQp/ctk7wWrho2pNb
E6/kdRNPVoKZgxTnRFzqDILLpXZjTJDKuInLd6kEqisrEQwoyqOZpqKA7ewc0ZYcTCENLeKgKbQn
7BVe24ut9choHYJO3RKuZuxTtZD1smCKWI/yEN7LdmTXp8GaK4ugOIB6teobd310i1hzX4tkzL1R
8hxt0+C+U90hMxLCw9dqLyC5jyeYxzp06xgDyi3UfgQO179tQc1aNmMY4xCVSZFBNn2/mPbLcX4p
YIrfZ3ig4vYmsEESsDHM8W98xFoyYyTJpDWpmCASG7wltugEn9Se7CnDnGXaoJRXefWeg06DpNXB
MhYy1JgTMGg42M4BBOzL65aGDx5mnL3g7vZROcS3xS48DcfYDh/LfWBlbr/TXGWvPywv5oPwaO7J
/V+g7vqbGOORcmLEFYUl6aZ1MarC1++z43LAZdUzHYHTOGATBNfSGDtqMzrwtoO04IScvyXXluAS
vPEpbpcClFTn8urohl5SaybSqDOjBFVbxAGHhTUMk5UFtSUbDcc7n1n2l+QwwYaI9qF9TaGP+JI3
ZrCfwiluaj8/pXblIpeCEYhWci078055GQ9KgvdM3lMDx4zYi3MeKGM50bVWY+3kw0kZ/zHzxNKz
w5BmljLnnEW/fyr7VZvZN2/NTBUSFxBoPjR7CfQM/Rort8d9zqXD8vSGffM2+jxpMR2aWqrS26Lb
PERenTjagwmSxPAHMyW3AH+lqOzDd1IpUYIRw3BmN2cERrVutVMOmjfveFcYjpKy795aF8ZqN0F5
KgEQq35CCZol64+XLYGnouxzt64YfdCG2MHGkUen16zCCe8Eu/w4HFM7la36KvkgHar7Bj3KyyOq
+IrJMp3Gu/wZvLUyaKNjqB4YGvTuG+q3oyjZeYKJJiIPZnhiGJgx074NJBWLDZ5MyaqfRVe9ap8C
R/6q9VY8wIsaR1yzea9V799YGZNg8GYsx3QScxyldir2aC5z6HbyPtyr1/O3+Kn30scALSQit/Ex
N3q01FuTt/CtsG+ttgwQIdclopUmFk5j6OJre0fv4PEVLSpMJYAOz6W9rz/6ZcUKe/0OlgAzBRvY
SXIlmMC9yI4PuIG7NIE7HHRfdHKESLyNfk8jZMQyCQ01DFNpoiESBvVYRmPuZnVyxq4DO37UP2ZV
eki78aiHwcnMy9rCaNp9qE37cCyuMLY7rgsOGF4GX4VNf2TdTKR0pttg7IXmhJStoH0alfsOdOyY
czV7X6dLF/+WojKo9q9ie5WImVlPCj1kzZ+fW6t6IM+gffjhST/1sdVcF18me7GzXeLWkh3zPM02
8q8+gLFitRyRQk/xAbFh5/fKLvVBVf1ndnKnOvEy9pvvJevVMrY8xnlcYwo1takZRAG22uoP3oRo
sPvOm6+Wx1hxOtVKgDbIsU/fDf/rXIxNqFoJYyzWEMWF9DJSc5Vyn6Uv3fSlFwpeoEv36MKK2NhA
IXKMkkesqHUX4D/YVbUdOKmtyBjqFHm6LVSYcGNi7i63EQX9/kuiGUs1pqEp1QWIlOyDA02wK77g
83vS8oyCjRDMeuiQz8Y+klP4fM4/YvAG2YeftUPhJRFoo5PdaRT8JVu1G1/4etmzbYcobwfJRgxd
K6lVMuEDJvRoUzB7AAmn5JkOPsxOOS8LyVFRNmbQm1yawu4s7CdnFDWnmVUj+jKJw7sgbnu21eoY
zBHlOFWMAhpEO9Bpdn4nhFaxOFNo1Z+GfeGltRXj7hTtFtNNHdPR42vhhQv79EJ2SZkY4IlLYgZJ
hWWPtnmjePITnYIW2whmNNyV5h0SKRxg5yS2FZZdZyRVGGUTIpb4n9k2DuKBWs/3plCtJ3zu3OQz
8eSdqHNsloMLbGPxQimSzhQgtxZvKvF+Gp+k5PWyym7HhD8PlbB0LCnS5q4ScKgiOh7IbnZTHiIw
+q4pJqR2vB9BtM7ulMaaHys/cI1P1ROv4SzHbAhLyYqFROh1HUf6N2DLcSaEzTFmLR03TqE922e3
432MdscDkC/do47PjVyTAwqX9RUVddDnlacGjTwlBbUaPemtxpBt8Nr9y4fI3UDGP6Zy1GEUGzYw
bMeHTu1PSmA8l0l8DYYIquma7oueS24sLfuwapFxlMd/tJnUHHXdfPF7c9OEJWppHV4NFAP6ikhr
lzl5jdRG8xjZoVvghe/Y7AJwmDzRodzG9ijuIj+4RzWl3ZzqD5d35LLHwSv8r5veSvME0tZZq+Nd
7Wv7GaxGcceDRA4yEJalFYTjIAQ0CuoPC8gq4/130grBHHnDidV/2eb84tDL3pycw7OVVqWCORZp
hq02xMpR5YdUrECHnb12/oa3gcubSTX094hLztq3kpWhRwMxRrjv3Gwjt1vafwhR8WjTRvYyDYSj
RTxlPtvvSlxeJEqS0LPT7gK/RZQy7aS7xZ4d2Yod7f7y2jhxLKr2f9UUrZ21UklgOvoNvbksO22P
+Ta+4VU+71XtN7LQ3RGEA03TWdoPIWMZjKJG46DZbS3K0ibQTExeP3I1c9t3vMli1gVWQzx0uUov
CPFnWnPe36Wuisz7fHbRxo566EXluUqeWCZGaLoSgeYAsQStE9GWTnapexaeDbSwl2zFDiVrxhWU
A4Dnxg/vVfRttQzI1hJpcq3FzqbPoj1dFd50nG9i5HHBJ0ptwTU/E2tykx1N6U5I/yEWfAq9LrF6
Pl39Nwr89jEMGjfRGBZiryNCOTRXNFICERBfoGN8ZPKJlzniKhVzU9H6RdYzNK32pdeJXr3dqLCA
wM/tbQX+Asc4t6HgbWkMrpqJQIhhwFoygitnO9yo+UOYEpfo3zh2uXmbln5KYtkjaJcXjYaKTTQf
jKfFi3f6B5RieS02E5TfRx0dVvbpw/AH4683VViW8ehCVKIQluUUjGqmagskz+pxEK8C6UrTOe/r
54Y97/T1TQZ7GYv03KglAzKIL2YWmjfWUNJXSkKXrfJqwaN+RW8odnXixs/KFpqvRDOXMTHGXbOl
G0vfIIldeeUJn2FVzyDc28I+5njic3foS0uVfwVYtIxsNDRUPSPCI8Hs4OkRUp3mSvey82SL9kq1
JX8cLfkhuDkzrpB8FEVLtiI3s+eQo8Lb8d9qA+gGrfxLO2ZiJwYwmM5ZvOglc+pT6o8fgU5IymVP
psPRZI4+sfc0SUrLQa4hTwUlD/SUwovQTXbxw0fyivo+J/Z478zbEvHMJIKEI8rnOG21QriYKlUi
WKk8EysPnuW+sqJy4W3ku1plmoOS38SwoBvEzdhQRhGdb64cY184RUBY5I53nC3c1tk3SQyijuMw
J4MBrzJGyddYIHiVrJXcMuPMj4v+q1IqXq+jEMlMccsn0oD+czr69upt8iqgH+X/+DUM4hrpUMtz
iXWP9uIlt/pxOhY7xR9c89DBv+hfOfKoq35nQWCiqbIsGcY7kj7p07CZMcHt+z7vwk/y7XK9QB7N
JM/HOrC5DCdqlJdEMkbbNkWpaA1EJlf6TYcqocBBgujT5OYOv9/yprqu1scYpFT3jSyEJgK+/J8o
GR1Tat1C4TEEtt3ySgwTEcU1bgVLT7fxbnbxoI64kj485nvDS294bpm3Jvr7ygTloMAEkAHCYgMu
S/g6zJ9EnZME3nTGqwUx9pe0JMDACuxb38d2MGKGM+JXlLSrUWlfVkGeBjL210SFEmUJVlNqpVXV
qVXGL5clbGfzV4thjKrSJ6XTjDMqD86wb9HLx9JudXv2Zmd6KtxxN3Mn3ZyvZ5fUnAlnxCLX67Si
ag6CmGSFLgLIPfiXh8jnLI9jUOxFcRASKY6pjtdojeZXX8GquBHsWbEaHQkWcdcMHJTaTuy8bSh7
Q2zboSoHCWtTflCp+idsqSrZ3Rf65Dd+BO8IRJLiKdNsfS/f6/vooP4VjWX1EQyOFHMtlkWCZeMW
cn3OOfthbYEx+T0JW7iFnwnW5b3mKCt7fzSrOppyEQsfxOsqHq2q4kngGDd7Z+xA3tUkE6ua2w7Z
ldYSc/TMMDgPedSoLijn2WJWEDJ2C1xaR+OGUgytUEWn9LBwJB3vz3X8XOnRw+V9e18MRv25qsHK
JFNGZQpjDVo5FGOVhKC1HuJn7VB5eO8undd0TylHORhq+ReOxG2r+CmRbSa0iPVcTKoAlFQ946Ds
hh2ofiXQxZK9EmZY/1Ug8bZEdrh6FoYF+hBAYAUp16h0SS3EEeHVXFqqLe9ix8gtmcMM/Y3jeVsl
YwRhiUaBiQaFHGcX2agTaidujJtyPzt0jbwAf1s536Qx3hSFTEFHKixRCW6m8Tlt98nIA+ttE3uT
wbhSfdBNVQ6hKdlVc7U4sqvszHvxht5cOlv+kNncg+NpCuNPGzXVl5yiWecMKPykpDTBDXaUfVf4
yv6yXvKWxzjWtpfyKCd0C1PQJMertuJs4Lbnfts/xp+SIFrCWYQAtQrtMn7s4txqKsWTYu5th7cW
xq9K6aK0pgJRSWwNH4crGvhQUma4l02kREpcP3gayBPJ4IhYSFo3mzgrMdOfJLG46qIwsy4f0TY4
/txBtodQUyYVyLv0iOZrQ1Q8VG45ef+xWl7yJuJEP7+JTd6EMVfmCqQqTRkhrHPkA73A5d/ib8WX
Hi60uSbH2IGaVLzOuBw7ZrsHBUIxdyrVkax6ydPbafwsEB4y0Q9/52I0DC0kkqahDJHRw2wOmmKc
cVIBRnMQm0ZAzdE8tXtxx2W0Uty5JItRxDAFzWfM4TQpEw1JsdIePoAcYckfQ5tegvW/C/hXq2P0
UIuVRURbXHpvGq5AxnsInOk++hyA+xwdupGnJZtG/SaOrQBIoqISWhpMlo0l+4afvKDH2w4Etb35
ZCLLcKV58rH/wHtf2tQTDe0aQRRGxQbLKS/7sEZSLk7Q9heVSkhwhh/z9ONla9vOV62EMIA/owF1
MYQQokFRZMBvmVpGjaxVfopP9Fm93C+LTcFkQtUeb2c3wX8lnQF/YUqbsOmS7xWi6OljTUe8ruDN
DtRrbu0L1Yp3eopaIgX18IaosWUWgWzMSYzKzLPWKLgi9t54xe+cvAWSiq6oYHeLiqSxBG9Qbpeq
KFFD1CdjbVVSdFIFbieTLd1YC2Eij77PjaatIARNkr1ktPTY6kG/6Bqr0Sx9powwR3DET4TndrZs
QdE1k+iyjrkjhDG9VkmKpomo4FLda/0nc+jtOHrtzMS5rJmbnI+VJJWpMtRrPRnSeKC6QV85IspW
f5Ek+3H+FB4olTtW3eJzjSgh+DwibOB9wKZprD+AcQ6RYYrVQj+gdScnzK0aT+fDrsLc5daDf6Cc
hA8In7HPPGbzlg9cS2ZON0yzKSsKbHJeRFYoYorHlLhzpdgKSsjV6tvlnd5W2J9Hyj5eZaEuZlUH
abMm2moDHnXEK4vkiaC/r248gSalUhFARIuG83X52ehVTtiwbRBvi2CQRBrIIlUpDksyb5boOlQ1
SxU4l4xNGYg5DGTsUCYtMU61SgxVmvqRVtw2h2oYHsOq2iXZ7F8+j83khbKSwzhUmi0EMQ5rmbz+
mSbWxT0qsk/8Biy8BTHGbHQp6hU0ADsmblvDmFgteU7Kz5eXs3n2BvjbSCkTTWcJjdOsKg3RsWtp
PE6UJ/E8Em4eeSvewbn8FMIE9mW75NVkUB0+dHsJHbiR+Ec/uOxQ2FxWLN1+1o+sZbFqIBGkqHMs
KNlLkSOiYUx6isG2pl1KAys4oleA19jmvvk7uuRaNKMZlakrlbxgmeHz4g2oLU7A88usSAPg03JR
7lq3Yru1QEZDND1pJ5M6MwrCSEYSPENOVo+CbTxuo8Fy6PBigk0y2kok+4KW1srYRQK1slfMMjlI
Tp9a6VG6oiVnuq2CdBwdu+fwxfS/r5n3AZvZkvUHMLhf5GaNWxzML2+v0vbzpGhuhkK+9MOMSZgy
7Z1fX7XktAiqlaNJJi5ElhmlnNDoPF/hgpaxlMc0kQvZLGCbo92VlvGp8cov1cflI+UyJJ5+X/vj
Pa0vAjFPd5IcFXj1Iz+Y4X4GVZAVcoNnn4AJAgVAcJ+Ch3cb35NDeC15tAa822WZJd+O0IX+AXyy
O9oRR7zi80w3mejrM2EcyJhFqHDP8RmtO7rS46gh3Mn9wZZfs+vZMXbVdYZ68PDLZejaxsefqMKW
VXTzIKu9gOLsrLhpCk+agJBLxPFcW2HpemkMdC1RkOkm1ff5MF31/rDrveqa7HhMCt5aGNQqAwEe
kpa2F/VjmPxTzTcJuFuX94sD9SytMZcqM64qWE6Ex91GOkkZ50A2M27rzWLwKJNmcw5jWEXrYkKA
je06vmpW+UgZRLwd245AfzoVkLV/1X011tuupWhL/PTefMV7fv95wX0z8uQ9npWvh8YSvdKJDuQo
nRCl8ag+l7fz3fNgpui12CzYTiETLaM8KTUnTXCetPt7kDHYyga9j+W+PXfyeKYNkgpgrSOC/zpS
co1ogN1SO6MTvyT3tTfuhF10qp6KuxIPGyjd9OT76FQ8iUeykx0RB8BLN22Sf95OGxHRrwcwyn0d
dQVMo3EUL7LTQ/k5XixKwUZ/ONS+ZJjRZqEdz8faPI/WknctJvnYpWjxHOFlIzVYIitcUlZGMb6E
jpVuYaSjF+1yj1suezmOwYDMX1dsErThSSeonHigJZTtk2C/zp7hJXc87d6kF603l8GdsYrBbxwh
SjPbQ6XcTiglScbWmQWvzEdnql6z9jYy8Owv1s5lnODKZsAoJ6FoLgm2M7nSDr1/HuZuwbvc/8Gk
AZ4VMTGTVA1mGk6AjMEbnDSmFde28aKjhCZ+Ga/o8Dce7ZnjNNFM5NdTTEFAIsoMkZ0To/GLU+yL
0qqPxKc8Lq2mza7dwQ5u9DtzdHBn16zFpQ92PAPavsK+IRj7OBnmglTkFMFUi5bXoLXOJ+FevkVj
ooPoIVcASkdwDhxnkRO/bJJxVurFvlLGwjhkdYojHjDCCeXX4aGzpLsOvQc75Cb6DzwL5Rzz2XOs
ApXEzPOctNjzvv5cLJM9Yzb6Za3dTH2sNpNBo2xZiNrK2MwgnlwDQDjnriJ9DOT9ZTmbD7zrraNL
XS1l0rQ2NelSKP1G/4L4V/fmGKMeTHf0kvt2r/uL2/2D958DKhPGDymwmVs+T1dzwTWwj5SVpCEr
SD1tgZcg3St92iyuQzvOEMcHZ8vZ3PPl+ZI8Bo5CWQhUkSLf4HX7wbCWGETaxDNtqbIHV7UTFy3j
bmrJGneKwolbOGGFwd7sDYxobSV6s29dyWvvU7e0QS5N8VjZ+eMHXkcZHvydzXZ1wKKWqTnIRmhr
FNl4G9rpyJYblvYRJEFQ5y9rk8YzDAaMwq5T0pQGZUFrOIHWn+ZZsASluCmb6ljopgVK5CMKnJ7E
PtkPXee1jel3pnoQc3ClS21nRoarmuWnpa79uBksWZuPKsE0PA2tIxLU3Y7BVVdqvthOdtosqlVp
KBpCm9EgyXai0p2aOP8SKaadyZE/Cu2+6Uu/DMGwGsSPIBD6XVt7ej76SaE5alUcI7Sh6Yv+pm/J
Xs7TI+kDUH4BmYpx1Eh/J9YktqYwuisz3VHmwhEkZddg2grp9TvdNHwtln197HxDqb40U3Q7hApv
Vy9bxzl0XJ1grLUtptdAW/XqZl6+kPRDm0y2Or1cPjyeYp4vyys5IwhyWkOvX61rvnaPGSaiID1+
QjnfM5+uxdPLMzCtpClJ3OSFATNQbxoQdRIPAxRR9J/fdj4v0uEF12cfupIVK4MgNeLZRxKUXUV2
k+KC3yHtj4rFwc1vB7dAsVnb2tquRd9IbqKB5xzZmYMY/JL0o4C9pbkNZI12IZp+FV7omuAmEVRL
ho5wkCGZ65ZpeHMB61gaZ9oI7SzRtRO/z51ujwkwLxD+hPWDQDO49V6xzQpPIFzJMkcyi7IxkUqj
xgmDxf+oOAFKItK96ctW44dcTOcgj8xGeWaFBpoNNriUPjXJXTu3PNy+nIozzhTllRKFmtw2FTWP
xjFv+hp1g+1nypSn45uNG+O1vJK97Jq2O/nLGE+XMcrMRN6XzZoLJM1UpTqfIdrLyG7ty4qVdRYZ
bTR8je3/R9p1LUeOK8svYgRJ0L6Cpo26JbXcmBfGWHrv+fU3od0zoiCexp69LxsboYipBggUymRl
dh5xEpo/Ih8B+MRrfugRmP8wRO0II/ntp/rtp3DxQrsYsV7l+Ck6bU7pA6sYs3MkNf+Q6mazbU6s
N4NcltLnJl7qQUaB+ofiS7Q+KvvSMQ6DA7+NVFxmo5qCT71dvngzyR3cJFDACrDApF4fx97rSq8o
BLCs/xK2v9ngzmtRx9Fia3gp49+Tn5Y7028imj9nCZpNM8LW2O8TwPdVqn2ufi+OfdQRCtliMjHR
WrmMZS4hhtiwjIUlm91pPg6ujiiBPBiP5NgelnO1E56h7bv6tnYuSqhiNCS0bPmrzhc7ZomG29/3
KHPSgeb3GSB9IjDtf6nr/THLD4MYodHarf16dJGcPYCiiJKbAa8OBt7c+qDS4Ze4qr3tft+McgVe
jOCn5cgqbmHQe5E101YJnWbuHdVEKTdoBEf3vzzib/aYU155qdw0J6lvZ2TalRPsGPpOu+8o5Bg+
s1l10af8Ly/rmzkuT9HBVWhM6OYgZpjcvqXGEUl8dTAc4EQ/BS5LIrJvCL+sz8m+eTYTKkJZbe6v
jXFCU9EMANu5s5TU0ViGZo66VVp5aQuQYfIg6fd59ru2TFHesOn83ozx7QLwsqdqk2Y4uDO1cq9e
PMVtd+wltRQqE0fS/UGML968oiur3BGq7SG1wTvCXO7glg/h7Jq5j6mivbJrTxXZQdRmeBCLv26+
dyuz3EnKFLUIsgY7W6SqP+u9gwvkjuZzUd5ZMaFJJcoetl39yiJ3mOQCzNRTgoV2Q+GgHd47Fmrx
XlhrOMVhcgahaAeJtcyZasmpYyWlRWzdSGH42V7SpwXk73RaEmF1QbT/3JOHqUBzHNnPsoAph2IE
wse7+Djc2A659O7wsryIQ9bN/N82dQOEnLKs8qTS3WDNc2EBrCIve4D8aLpUtAwyqhTG/nrYL7LE
PQChkWqB0cKSRmzMyY4V2PFLqGFYM0iRbTMVOKjNSS6QH/xZGXdhg3ZGCFEDGZOcauCD+1vpRrnT
LvWLHbrksfXSW91PvRwxFYY9rfjZRMkKHALoCEWvmXnoimCh29/3zy/i34Wgs5eqzfGL8u57oz9P
Y+8oiQDDLthlg7vDY1RkUdLCRl2Zt0ZWVhQBgEl1Y7xRTVtE6rHtp95WxF1dfawqg7A9Xu6Kg/oC
oJXDWsYmKgCvFThL4Bi3nfCbPe7iZskcLLEMex1e70L+rpCURnlIjf5TPf+4fl63ggeQO2gE08/A
BvE0GqNURJIqwy0Nc2r6UlpbNE+lWHBMN0tEazPctcjKMGqtkakZHIJd5AwRjY/mQwkavr8EQtMf
BWq5EtBQ7r9YH8NzmTICfVPl7oc5DHJXxdAVyIa43y9DYAEmN4oagZu7qGjg5bUtTMTxu9hpCYQQ
WYcunwJHzxe3n2NBw2cz59XAdWpatkFkjSe4DsyyaZQMX4pRnSJVQFExP6seozxJIZUEphUD8/E6
KAyFuSfbJD7pXZvmIvhmsjA9n0Aag1U1gZnY6bsInOGiwsLmLgKfo4PTVTZBl/Y+2OrCZtTtGVIG
kXRHupgmtjCe23qFtZUJ7ioHJtQZ5BomAABI9xbThCFMqnZnfytmoKcc7Ud9AGG4Zx7E4d3mi7y2
zl3sQorUuGNaDUxbC4hNGvVUyimauW2Bi8DY4Bpn6N22FEyliXaW/X0Vxra6lZSmBcMhFFWrqqHl
ItJP2MRerBfH3oW1jQ7lPBVKGjifbIY5c0E9RBJH/rkcFSeBALD+FIkC5s34fG2UO5mD3cYm1HDQ
gXfYCAI4BX8xlyL7KEDdCYu/m6eH6ES3gCNTCd/iM42yLYIaWebo1BbKv1BlqqEoAmUmJo22pCjF
FLv6JjtXX8Vp9PYGr6xza9XkBaQmE6wz4ChL8Yzx0tyMvgRVuFh5HczuRQdne4NXRrnEus47MGcz
dJZ8jPd95Q8yDc+ty0aBktQNK1d0jrbCB80kjGVAY88Sd0dC05r0tkZaOWbqQDUt2xs9yICMYnf9
YVA2ndrKEHcn+l5BURvozNc8gMGnY4TGVEXLT/G6T+GlLFHNlH3GOq5VXqB8GxJP8BOYt/ngVwFO
UA0NxIEyn23pAbygJCNz163psTdAfTH1jexHdmC5UHgK3WwyjouZjo4RKKB3L/2QgALFKH4Jfsjm
pr/9ED4Tk+zAVOICP0SrnLC8mWJaP7S7wK3d4lsqHWvk137uFjtRpLNZRIBkw392gOeqnWutM8xS
/ateIi+0vhSPeNXuk0/pSXEUb9gFKHNatNNcwZK3XKKOs6sjHTAMjX9sqop0YSHh87NKTX5RQAsH
TZ/H4YU1yQKv3KsPAotbQSuUKRCLKKpuYbzjvYOMh8Uc2xIWE3BmENf+bn5P7lIgoZgmxvhoYKGP
oxCJshVMrq1yL94Mqby/GtomQgNTz6hVtXQZfyHA2MfaXrBGkTXu9qb5LDVZj3pJdBjc8CGFqUPt
KJ/i83xnPOKBg/19dpG+LF8Elje/52p3ues8W5US6ARHWNqboKAz2KyyjYn8/JDsofF6tl2hRNem
SXgqKCNg0gP/ef9BiQHRICuWkYX8zm81QHBq8JQ3Xrhbfo+HxLPFnAsCizwooJ4kK85khT0BzQnA
hPiBMZVXMlVui5f5FP74B/g9BpXinZT+tkoeDdAPWUT6BFcU+qQI/+Kjem/uIPR9J3rMN+8H8hDQ
Y5hEs03+qTHjOgpDbKeWLB7EjXdZWe6rJIIHFPJ/bG6kpmO41oYHkPlJj16PIEI6WX85f6ArnHbe
kZJRgIARCSiHx2g+Rs//5ohqlgk5N8zzQhjn/Xkp4rEz0PdkXy98yO4LPz4GB/mgXNhr2n9qnkU7
Sth1+/DtoAmsmLZi6AoP4NbkeWiaQUO137JOdTMW6HRMDcp5LR5uXVp+27r00MQa6FtrwF3y2fhe
qGML9buh8uwyTN00V77KYX1fdPZPkH3/QpZzynX7piULXarZyYi1i5QahaQoB9hXmp8LRfqazuB0
b5rypi11lP37z3HS/tYL/YsZQkXt+rZufsrVGrmwqJNzFPRqrDHVSzwV3/Tp8v8zwJ1LKe66MrYI
QqDcoGGGqdCsEqxh6/3VV2vg02Oz6cMFlGe7pG9obIPCM7OdYYoP11eyacaAgBCkxzSA+rkXKA9y
MNMtBm6YXJ5tI3OslrhKs3jXzWwCiPSVHe7NCey5VtFkZ4CQyVUgXWjdV98ZHSjLGrOznFOBQdHC
uGcnD/p8RtqMT3QpVMqoj3PHdsKYBvvwMHhQF9onv0S18m2jkGbUgSySPyjvqRWxK3O0URaaG5oW
n1oMbw264PBtVk50C4UZ09BB48Wn/SpUJ0ErACvzkaVVhZ+pXkAopovM75LX4P/BkZR4oeTI4Ar9
VzHLyjp3uRIwFIWkDtirOoHvK/NngJy/yF+CiraAl9b+/F03PZA59KJptc1rvbLM3bq6RlWvnGF5
HnOIjO9INwou3Wbwud5a7tYp0oyCuCaxlw1jar0j5T4Ozq6GfozybdotCwbnmeSQqCG62a1cG+Ye
gog0pVwXMDz9GFxrZx0ho35kDctfjYXCmAQEk2HT+VS6autMZ0jP7fuCigc2ti/q2yZ/4HpQdTK2
M36InLnK51cNM8gpxKcJUos+k94WjcdtZdCGjDqcoiPw/iBiNkLtIKzNON0VUvaF2NGeKK3fGNpt
VAOeFI7liRT25+veQWST+8xtTBLJSpN0F0w9HabBSeTbkIDmf+jhzkuwLz5dN7gVyKwXyX3egUxd
UBcwKI8PbQ7tCNRuu+hXOgQiv7cVbq8s8ePN6TwbUAODpXPtaUcmlAPOzPiJIb/R4MZ8pYJxH5MC
0v9v5ivg4fEFiY2ZOo05x1W1J5u7Iit0FHQrzKlCKMPPgkdbFyXpm59uZYVzP3pDwiYNYcUmkdMN
xGm7OzM5jsGlNSXAjl6uf7jNi7leFed0WiOIZj2GPeWH6hB0tesFuq8QcwPS2TrU6LfuGD1DAVJi
fXIHADVAmvNZOhQXUS100zmtfwp3atE+KiZ1wU9hqurJlxZaCe6MqfxdzBQEbu1fVemAqCLb/Ss4
59oyd3zVhlR5a6CmpkGW0jGw8a9cYyDHO4dHyx19izhlQNlYgSXkr2OhAR+xrozzo8MknDSymFg2
pPqCHWqzF/WL9CtXqYphDdPtvlz/4psl2bU9LiTS9EaJlhr2GB9BU1H1W+YzCNLgAewIxIYc/RP8
2tbjtrbKdmF1e+Z2kEqMCf+VfoB+JqXdXegZbnRr+MlxeZbuRX0Q9tGu7SsXIbUSWH2G4O8SfnHX
7RVo5sg3//LYmqZJiGGijs/ZUaWGQA4RhwfHtneKJ+lOcdVnZQ94KABzTjnQEdSSUFkSxZzbW/pm
mP19taXF0miRreJDjo7stIszAe3qLfsU0Ofwpzl7rKivCQPPrQTLwDj9f5bLucFcqaPIsGA1OTSH
+shOD5PJxg19KHIoWoo+41bMubbHOcS0TPMlTbC9agPFN+knKh6OrYSizRSZ4fxgYgdDpDXsK/oW
7kXuJRgYnPY/Km9xJAwKVs+KoKO7WWher4zzdwqxoRZoYCcZLMOqMR+W7xZQTAe0hDSQL9rIzXba
2h7n5XKmbhcxe6EJGMIw0Cp3gAhI4eFa16L2USspxkRR+oxQPxL/gM0tZnAEm4AK/YOY4BjPTQhY
NvCPVXGQJUxYyOCMnEQhwisg9cPFX9nhXI0FSYqly5kdNwW5VuIj4sme8ofcA1rWsw7LTr9lSGHi
6UfVbXbRV9Y8qYSl3s3RiFf8xd8L5jxDOyJJq2QIiGcnG9iegQKWcDZ0dGtq7DRwevVhPqCl4Et7
6SdEiQ9sKlo0ISzadc5LWJUxEbKwgx3PbtY+4MTRGWrigldl8xUjmoEKE7rCqO6/d0bDaEqTNUD8
mPXCwD/Bxs4mzO0Q51VOT/Rkb6/qjzn+0Swhww01Ygy7EuOlRXIYBod2TN3ri9p0sG9r0rmXsg2N
MiSMU6PIYtAeVRe9KZ+vmxCtgzurjTl1nZRjHXMMEFb6ZOBBNjJBRi1aB3cOJcvKURnBOVTjYz08
SYloJEW0Cu6MZUqaGpOFj68PxQGEModUX+6UQveub9Zm8mag8mApKuoCkK98f8j0kdRtrgFINZoO
a2I0Pc1AYxw7SbqX3QVpo8hpbg74r01yTnqWSGvgFrN3YWwoDtr30WEVHgQwael0+waN0PGpPU3H
CegiNqMm7BhtX623VXNXC6JmELyZEchECvy2TeUzGycNFVf2Z1BkiZa8HSC+7fIrZHMVV0xL1E9x
w1B06Lpa8p51tiMgLqp5P+EtjGa0i7KdXfjXv+72Kf2zTL5UV0aGhP4znqdK0d2kPc2ziHZlM3dc
LYy7bJMWTGnOIDm1njt9MgFxOXsleYi156Ibd9eXIzqs/MyIkquo7k+w1oTu5If7KHPaHah+Vchx
LF5VIVsVVb+3Q4rVCrmLWAdRH3YRnj5y13spJEdMj3UV/yHfhuBg8pMhUw7PYjPoLBPMIaf4ON8b
r5AOY/9v37G348HFgUamhvMcw1hX6ae0rE5mFpyzQhVw4m+7sjcznIsB6VYeyywJBT8PTbIHO8fc
vC2Kojdzk9V34ryKNVnNUtjwKsyLkT0o/bxo/w/Og2g1nOto9TkPCgWrmXz1dxZ7hTvtA788DS/R
HlPT31i1DzrY108++xIf468/W0g4JoJmkpIonLA4pYyPhRm7Uqw5VqjTNirc66YE63uVOV65qmQx
cxKwxD2B6KPy0JLfg4j/VmSCcxpAT/2dnmv56KfdcpsuSA26TAS53Nw1DRQlpsryZL5xFdbNbBoE
j/QIXE8z37DBGNvpihtzp4GkJPDkr91FPF6wibFBa+SPXe5eZaFRKI3y6jKCS8yEQltnSNDUZcOz
1ddsJ38SciJuunp0A0HJTJCR8IiXwVDlXmLJ1lDejdlL0grRl5uuaWWBc4SpXqUjSRGR/HkzQy//
z5spvmibh2Rljv19dQ6BHzVya8CCpFx2zP531PyulVlwrz44DcA2UJ4mum5aOCI8FgsQ8iQhkqz5
2g5oCkhdMtIoMWbvY9rC2eFOBJkNq4F0LLTkLtWhvqQ6HQ0nU5zyWXN7twJFMSPKJIfQzy7LRItL
BRVFoUrRhzPC/QrOEWvdXA7RX6s1fmNkAWUGT6Np48a50zwMu9BXElolgj3++IJyZnnPrFVdFKjY
ZFZUgTbxlL5KvUDDx2vkfzAA8yEm4exxHhptUDlpddiDZqRrKb3TaWcVK4M6u0umw3V3+fGyv7fG
oyl0zS7QHMCn7YBVBJyv3XXfi+9645iA5LDD1A9++v3/aZRLo6w+sga1gdFwROunxxS03+/Kc7hr
EcL+0I+YuhCf4o9gN26pzEOsrmRTVfUUQnP99UMytk6msNc6rIUItvSD7GL077uJ/1aOsCQoOLt8
STAN8FwOyqz51t+EtsUjm9HPqEGT/XIW5wgf/A+3WM7dLflc112DUzRVCg1GxOuV6qRQRvs3n9KU
gQcFT6/2AdClppMddCo+ZeN+1o6QFt3fxwhnmU8AiZy4bciOxrtQgq1rZY/7iFai5alhwZ60VAaV
5XimqWw8pSrIQuXxqM3hoVTA9NU1IejvJ6l08nLxqz7fW3ntllleQvVCuk0IGHli8mOICEog2n4O
MIIv1D/c/OqrH8ul2X0518oksRNXm3uIQvskFrF6bHoL9J9Aiw/Fmw/4q9CyMLlgq5ovk9wp6r2t
f5uGhzQt6WgJAuGP7ZjXvf9ji/cVvWZOpT5jOYPP2vCpV6iembBGLVUyDOsiCdRo2NH8TkQltfnQ
va2Sx1+prWrXuYxVJgfdL/wBqjZM2PR/z5a4FXKnK0ntQFcKglvzeQJ7PCudh6ArQYsJ9GyiitX2
y7JaFXc8MsVMdDuHNSbcyshtJigBlyfgxD37Xthw3745b1+P8wj6rAEeEsMjENASqhCCtG+j78F9
epnPgFEfWhflipfmG0I8cGMt92qxF7gK0Q/gQqIC61W6Fh8R2mIv8jMbIJqc0e1/qmL9S/ahPrqJ
t8VyEYvdpYqZVdja4pTesp5w6phnBmROQUsg/JCbznb1IbnIRNUjmaQRLob2tfcYYTnIJyD65OAW
4mo4rKScOdrD9f3cci4WyuYACipAEfBTPXOb9qoNj+zP2VGfWmqpovBy84BahqKrgD7CwxNuXXGy
kHFYdObcJ1eiYCoJaetbNKDavjhL/vUFfYT54PatzXGRltnaQBkFWBGLtBhRJGvl92cmrBcfMAej
uvNeu9XO7f+caXGGuZBLGSytB+82M1y/YIjbiV4l4MLdfwbnGWZLNDz+ilriz+hquTxwoTUDtcgn
WE3Cwqa5tuwCqbnkWeoZpKQEA6mLpd0WjUrrZT4rWjy48mDtY/W7Yb8UZUjTHnH2rD/l0Fcape6x
nuVTHacegI40U38ofU6VuKdJYLrSZLyEqkGHoXTKkRyNzvJIAW7OegzpGLU3gdnuGnXca11PR0xt
qglGCSfVG8MEIJHQsWvjJi10t7RT2mvqaeoe2np5mk3wdwNOouW2W2eJ3xbmLx10Nmifu3ISHxLp
h2p1+7Crna7L/XgZaaQ+qsFTap9TQOyvn6DNK/F2Xnl0+bCgfDfEGr5jCQEj+WuAed7rFpjfuPbN
mN9ZxZBVLfVBEcKvmEZCk+auMYGfsWI6Ci1tRubr48G9Dj2BJHIL4DrcJeOXMUpHnsAMbCDjUv3k
hqRu9Uv4AG6FE2uj3COh6XNiZDZ2kA3fM7UrZV9f2t1yY7gT2pDjnXwTYl5L6EK39xX5v62otmLz
mawlp3UyA7Dpt6TYj+CDVcfoNJgaLTNRFLMVS+Bf+mOKexqGcqnGJDIRP+wGd3ELtzxnbgnkOiMj
1lzo5b3UvvRFd8M7EfLrI0PRq6OxiI2pCyJ/0ESw5VoPJCiK++EtAdwtOJCdCW0+iLkId/Rj0Z6z
xX1Ku7DkpOxha3T63+B4qe6Te9WpLwu0jFo3ih2yeLnfi155dgM+3pC3JXKv/JzMMyHMbPfZnlHk
VqBUULshUCTIrCRxL4Rdg2v2uM9Zd61sGR3sZYfqkL+yxzACJgxZqDR1Ryrqnm7fkLf1cW9ibpit
UbewRwrwNHSLW43TcVlKrx6sXdubAkzAtkt7M8e9iYs95UMTwlwLkoK0agE2FwzVbgUvlvFmgXv8
Bhvt8Sa0NN+YtJuwUn1NzejcCsEpgg/FK+P09ZhqCa6035QULHV0BpKKIVNkDLnu/xFP1VbAuVoZ
P+Cg1qad9H/dAGunnIo7NKBZwHkvDjg/oubYbTMVi2BqF0EM//Sk8lzWeRxgF8/JfY3Z1uOAAnv0
Kl0DPOI5fFpuMzCs9wdyZgkF07cQ9uk2797qR3CvUyQlozyhE45izuv4qW9IyCg02h6Mm9AXQ843
78LKHvdEtVE7g/oZi1YvAYr5L9FPII7Cmxj4kc4L761+lxgIFpnGhCid2X4eV7Y599a2gUWi0sa9
j8oWI4vzIWxs6a7LRkiudp8xOInrEu2WMriF6NM3iZg3Ro3pCFWrHutccq7HBZuXaPVrOK8XaMqU
Gz12wrbPnb43iUzLURTebL5cKyOcq4sKeZgDiOogXwTW9A4qXZhBkkEa/P9bC+fhwmTSoz6AQ2h0
rzNDH0htx0oX/7qVj91QdmMsVSHAXlsEA0HvQykrzQISDKGOUIORN4+g0e3wNBl0dhFq+kLp2E1P
urLH7V6d50nUs8uhPP5VvwATfkGDE9mNoOT/J3pj20/wyiS3k6NtF4NtRvhYp8VnHGsygml0cV4f
KBBxSQm1QFZyfWPZi/DhQVwZ5V6MzojDRlVhdFRCt7BJRScz0pyoqGs6RaD1kbVLh4Fx97pZ0fZy
z0g2xWoxDdheux9vmqilGtiTrpvY7EOsjgyP8cnaJC8MmS3tb02d6g4on91ySL3oznAHT/Oj2+Z2
2mWX0AdZ5374cv0XbHudt83lAUBSyDheY/wChoSQz2A120sO+MZ2KsRgGeWiyKdvOpaVQc6lx3jy
lymFQQMCukaNbEN7WSaL/j/XxXlyCx8tVC1A2FuQSEq0vNS7cjewctQBUG+0dMQ6JJuP1WplnANH
SVxtwcWkA+tm7VitrXmFzoDK7B8ogbwiD67cCp3zNl0SduOEljOqvhSzsXQEsprB/7QvjUzrrybk
L6HzjJ7AE/sBIeTCKFhaM69VnHkvKhgJ7orOuSIpXXJIqGK3u+VF6nxA1wTf8xWRwy8XIlfQXdMx
aW3ylZscKJN6CXAbWe+4fsgf+h2+7YVR4uVAGl4IKppqR5/BE4rHWehrt3zQ2jzng6ZIVnKjwLeF
n8kcyFA4VYYkqzYPU2F4+hCdiGE8y117JhV5GJLiXKfGbZdK9wPo31zSx7eSHkDKrQJVdZ8LYuqP
uFewX8mgqbF0C6BlnReURTUe3B9Jr/tzhGPAOFNNL0eJsHiVE09epF3mZTWIIANP9Om3UsC1bX7c
qAvUQJ0IbCcHVuJqcexmf/KQrPjCjunGFXtniwXIq2qFloegMM1hq0VVcnEZL3R81jDaVfrzjWgU
cKta+M4a+zUra4Cw2GUSzsya4tchhrKDgxGByZON9tqa0DVu3KJ39jifpWIgtTWmETsZ3VQKhpaj
WPDgvHY0rl0j7lGbDQNTwAuuUXZgAyBMh3v22cyAiI9161gYtg4Mvcy0EqHO9X7zwr4LOkmHSxgd
zCqBO7w+a5jahK29qBm5eTlXprjvZJMsTsHkBe+j3IdhRKegRakP5R3tJVIqqoWRe/112XrDmAqk
YRBQBADt/X5tagn8tz6nul9FwTGMq995VUGPLpdEQ7dk48AbK0t8h0qZ9bwnQ6770HUNzorP9J6C
nY36XOhE99D8AWyRAOo9gho5uGNT7t3ZTlAn6EFOX3k9ZsaifXVE5edwfQs+aoEg2l3/Mu77ToE9
Fp2BTW91ukB9iNFTQ/2jzCkoKLz6worcyIX98qk5lncmuFmHc/4YPorCtM0u+PqHcF9/aY0ojAh+
CLaIwVbbXficuLbPNFZtNGTakxqjeZt4/Y15bwgu1FbCuDbOXdloLhepaDMdSy9uSmKf6iSns2o7
lWodNUlIcCI4ea/h3MolNXW7EC3AYidf8ceUtucSczgBaADLgwE6JlI6o5CyfjNMXa+S/aqVVanK
03RpcApZmBru4337DQKX8m/WHTcXqHoDWRHTwpv3BYp/qh/dxHciSTnRyrkQI9PKuVcJfkOefJpZ
Vh5AAur79UO95fHfHWouv9HAY9lpLYy0XnWI9/lXC4TczEFWKSZ1RSn/hr9/Z40LKopqDmt5hLVu
SeiifzbDWJDFb4b36y/HeSorQZutSeGpgq8TqLTAV/819v6CdJf33Vm6F15HBn388MK8+UYeWq1k
Y4naN24E45ZitdKOEsygyPv/mZLyvQPiwdS5qeRp0GJpaCXu21LuqTosl2CQRfV1wcl7vR2r0w/F
2DguFHymtPH74BTEt7XcOssC3ogi8Jv8uZ+OZYExuMqmTQJxkNKgLcJs0AbS6+eTnfGPewvdJYto
YCXkKwxVXsy6bVZIvxek99pxKQw/iEJnTp6uG9pM9MFn8scSd9sUMwL7SFziaEb6KY+Q5s9aQTwj
DbxMlw5w/HeSiTnaoioeiWEnzmCXZ3PuIlpONiQsTLNxIrNYBA/v5o0BG6PBiLWsD5SvSQYIojzg
Z425dDMNhdtBh/n60jdMQEcXfVmgD9FUsdnfV18702ZdbnvscajuxnKhFWiLr1vYjtYxHgY7kCQG
PPS9CUDgxnKoOt1HjT33mshjTZvIzZ32h77T3PgQP5FdfG/8A+TjK1yYO0KIMQ0AOVGl0j/QMc5S
mBRqOGB536ZTd1pOyUAXVz5PJ5QS9R/RTxXYAkxhe80L6o4xZWXP+hSjrkPrp/6uA+1Gfycmo9xq
lb/7XdyeYJCsU4vhNbKPv6EHgYgCJJhf9NvWVRztlCDBY1VXUfNj426/M8u933out0kN+Xd/VslB
iaPnQpIPSSOKULdqg+9Ce+5UoTCAuxFieTX0Ehk1kdLReNd47YmgWdbLVOSHNwKTdwa5Jxvy71nR
1DBopY95fJvlI82snipJ6inq4/UDvb2Jf7JPk3MWkVaDwCpC3oJu/6AuTpIDQbUsgjLg1lv2bknc
42xppqLXAY5u9Eo3Wz1WyF8gOgf4eOEVZ+O7KIf5yMP8Pq02uQc6y/K4m3tYTA75t/Gl+dICAeM0
eNSWi+2Fh6h2FmjeofcRQnMalMiflTvLCbzqEnndLvBEH3ULsPZuC7jnXFeVbhll/KDeWXzZY6TF
GPb8bmPekuXA1Tnw5hvRdJbg837ocy2mmUU9jlIzKofB+GynUAZK99fP0OvIxEfH9OcQ8b2tQC/k
RE6wNPORiZn2u9oxvqB7/Ul60L3IXW6sL8tN/MwaMQGged153qefowu5T07kEH1tQZcmqKpsvLbr
zbY4l2Sh36yUFX6R2v4c5pn2s415XlAHiOYvtrLyd5Y4L6ToYaYkDSyBN77TGzpOFU3kTwNm36b9
CICKBchnbIrkQbdSp3d2Oa9kDHUwhRrsptZ0wM095qYkO1ltA9QSNt1No6cVRYz60ExkP4ZWRBdD
/5yG9pclD25BjbxXEvtb1sqHtO/dSGq/T0OputdPhsh38mMjjZk3k53hV7YeiDPxLOS74GkApVtA
jRsAfP739rGJV5moCvMoNuHumJYFJdgeJ7jqCiWfdAS94e9Fk73rq9q8VG9WeKxUoS6jGqWoLRkN
qCK6nGrkxyypglu1VYXBYgwT8xQImYjMeTDM3iLBYGbaytGO9ZE5TJ11a1TMN4hK+9uP+Moat3WL
msNDgerVn3e9ByG1p/nCECmAnyU+SPEeF8i2JPNezKCwHVK9WebrJFGzpLOSwnKCxtQIDmaMNDTf
bS+7KQ/JzYTDAgiMaz2QexHL21aovN7i10+wChinqjTrvFhweU/mZ0zNXmon+JI6w5F1ipdvwy6C
bt2/OqN/PutrHruyGahlgYoXPmsWIzY71uOjZeyuH9BN76eZsqGj6K5r/LKGxAg1JVKQx6ntTZl1
T3pX3VcFJGmT5eG6qS2sgSmvbHGeNugWRUkWGaI6QJUeQUxxpz6nxxoDBb+UkEYvo6tCp2mGwKss
40rS4AFkBtA6FyXk2yHG6odwjrjA+F5T6viWrw1pXwqcRQNpRQD1EjTmAXzFsIybJILIhrnZD0/f
yirnhpNJCe0uwFZXkMxS9Z8tUrrrO4xG9IYNsK/rqFkqGrCvXPCU5Wk8GAzqLlsyeCESI/Cs2SxO
2jRFj7ENNe0McEdqZujIwaF7YZiAKqwno5uVCdj+xuAM8RAPot+1q83VfSRZhEJyHYfcUo7BLEW0
CeAwwylH+bHtLkivoAo1H9te95a82kODxgWo0IJcYZLQoTN/KhJxVQ1FiamdaEyUzC3MXPEqpQ3A
8wrJyQ74B6c2JmU3J2PxDd0hcuwJwBHaaP5qhiKmQ698U5SloM2Y3mVp4Bth7ipyFV5AVphAiaUM
HXUMf7ZJ8WBLhUIbO83pkkT3Vtwe7Z74Y9AuXhm0L1BdBoynjXIqlfJZLfO7uFW9zI5BxjrJTwnU
RqgUdBclKG8bvfqh6UBJFgtGx5IKhThNLo5FOl7wqPjEqjsnz6JdkirHcsDV0STTUVFP3gdRM/lW
39m7Ng4YmyZxaynx67S9tCiXO5W+dM4Y6UfM1h3jRi3wD89flMAcnaZcGtqF2t6QpEOSaT2NAMqj
RhsP1CBd5pRx9kuNksrp8hxQ7UD5GU3Yo3SYq+NSISsf406+baPZvpVAMXYY52E4KkuSPlYxQCah
lBWOVKB6XI6N5JBM3fVz4U2pMvtVq+cHTe9+GXMx7otUDp2yr1OnXCJwlI1Weicp5uTrS/1Lnaze
azP5Ek3VUa26J7ssXgbTRN2klN18npM7ReuXE2YA76VY2ffttAujwAVC4zTMSU37YiCUpPN4UwwQ
wJzjzh169cXEEd5ZTaB8nprE9GNrAZWXOpkQ0LCkJ2mRp1M7y8o5gRLOIY71+QaDKoB3d2PbHiy5
DzAO3y7HuC4HT2mGb+HYJF5XpIkbJVDZNtRU9uqiUe61KVORkaG905X73gZzU9H+7tPsIrcQF1Dm
n+Mw/B9pX9bcOK40+4sYwR3EKykuWm3Zbi/9wnC3u7kv4E7++pvwiTiWaH7izLkxbzMTLgEsFApV
WZk/KkNySE73ZdXu/bH529LsSRX9XSgOp0qcjqzCfVPEd6Ki/R5S7b7VA9HSJPaRJg1krsKdmKCB
GZWQnUpLzSpyDXszqfkmoPFgg9rasGgXQGla46XBxN9rSjrZYy7dJyEZLMMvD30sW4OcPLKoFsAB
TQsrjYdTXWZ2FGZOpnQuePS3yoQewJDZ6Be79dBuxkQ6o77yUx2Fu0GprEI3jnqZhWbvo8NFeuVc
Qd7GNEJUH6T+vqT9C1XyzmIyiDBTn334AbiJi2Ebs9Lr5d6pohpFkl4DtjzRH6TCD50xi98roQHv
gBjh35aaO0j1jsXaj0r3m40+sftRouA/16AxyeKKbcumaG0ZNPEPRGhDHJAEnQSGYxpR3a1iQ7Kq
moDcb4yUo87ywEVv/5yyOtxDpcNSOPC7TVoVrHxi/qxIEEtHP7QykRK8qxSiYhRi4Y8Z1Msrk2ZM
d6lKS8iMVXSyE5oX96HSK5i0bIgrFL4Des5t1gnvpT/JphapLv7Eo5FqP3ItfOuS4Kc2tdC9VZpd
rZ8DeupZImFya7gvQ00xaTTsQwEqVxgyfVRLWdmHYVNsfEF4FYOm+5EIfmhKXc1M/Cpm5mPxW6my
BxAaMwvJ2rbLQ9EyuuYkyhMis/CgBKAbBPY8sUUxJ4BlQumkVrQGq1VleFMvYvJEnZhbd6GMOjIw
lSDxw0ARK1+DGjoUwM02HssV3YqZ4UxjuZcysOAP4TmIhtcxVe+mWPnDZPaz19Wt6CuRE9EIpzN+
l4HS7ojvDllUP4odgWZin/4BWwBkloLgL+lBtdP2xqOEE4074KWq0hMQJa8+BBTCtLljVNhntESh
sFB+D1qwU6W8sdQUo99TstV7dYvWeGaDCvVeAd0x7p9R9oqgxiwAaN7NQqMfQYMARHyMZ0nkPBkE
/RVfYSZLqDMNxZPRAAqsgFTDTNVuB7fHKkM/NmsiHpKQEsv3IfQGFVr8m2BCja312/tJrGqzEYr2
xU/L8XXSZcFlJDYegrysDpIv5i9JLldQwU1Gi/QV2wxaL9oTeO1NgXVg6Z48OWcvDPD/iQk2hgbt
UasVS6Ik3ihR+ZNGjFm9rL5XeSjbYsF++bJxnCo/s7Qgi21kPGcQLxBzGoXcxjgyZCoxSm7C/SFz
mgiWIOaIMKqnECglTFHjtmX2oTBiTwagHEYuHcuxeVCx171UqGYuxSDGrSiUDtrCMWoimY2s5Kbc
Qy6RjcZ9qPZvOqsexk7cN4xuqymsN6UA+jao0236EcwJGtL0aWJ45VaBp046xIk0/S2rwCVFxsEp
fXx1BD19q0lSu6sZ3eGc7mu1fsE1iOd6VlkK9Ay2itQ9gYL1YTSIS6dsL4hMuouIdjDEYUN8AMaK
YY++x0FPhk2QCnY9pfcK7dy8xbecJMXJwGBdglKhTakHGerKzFhjy5HvyYlihSlKlhGayaB1KANZ
sKivV1ZGu20hkkNCpGkfCPprnjeVM/na39hItkEnu1RoznEQpRBmUI1NLEK8y2AhigqRhvdQNjG7
FHu7E6afZCwPrRocypi+9QjtVjdFd7UYoqatyychR8YQVh4thx1GC1AYlRtbL9F7EKLBTeReeApK
ozH1Lr+XS9zuo8j8jVJKj0xPN23kP6I4C5bwSK82bVW9yX6yUQ093MQTtfpANGlboZokJuhdqtqm
VMd2M+iRU1SdYQUDNCsKozLTKDhTEVEdmNHGEdX83hBQIUjr4U0phidRVaCfhTmXuhc/NC17h6W7
20nl0gvhMqWcvS0hY62oAh8/LmuPNlDZUZ/b7kNa64EvZceXZmaPSqnFYFjIZ9GSHKcFEBZki7cX
sgQuIgYxNCLhnfNdhUkkcecHAcNzajsc1GQjYeAtAsoHIoKYfCsfh33uqb8BAYwrq49wryEcO//g
/czfOfOHwOXvmBVSu4TQVOh4f+eQP02hyUmQ0r98PK08xz/XZmOWShCX1mZPAp4cQrkIzZQpT++q
0qiskhIbd/oazHGxvkWhkIHNBV095Hmx7ovnKsCyJXpBChoeKYz4OaSuVOOjyIBu1uTY9AGVqsLB
FrVU3CvdtEZytlhBwkCxoqLlAkK1uSzIiPMUAvbCvy+fPJJALQVeTq4KUO2qwRxXCaaWjsalwdmD
lgD8FbEJBvW2t0GrPSVuiB5KqLzc9tyls0ENqACIuowxsfmUUUBVVhitjCp/+lhoSCamYuVsLFiA
0CyUGwxMTMqYZbr+dH7B6jYWUGlQw8eEbCeVrRhYKkJiQAs20NWEYvScVk+RploWxwT5JmYy0TKl
L+wHxMjsaVfiU+3abem2++mN2RADyM21Q7BUe7g0P4fgQjA1jPMh1h0G9SKz1NIfKgl1O6yD6aRl
2ovcBt0OJYF3yKzcxRp5xntyB4XTxzzTdkIyeANOuInB+Ie2qZ1eD4X7Ime/BRFk33KJAcKkS63W
R2Z2+9MvlbyufvgMgBPgEdVGDX5442TP2bu/yx3hpJ3il/IXJs4ciPV6AmChL5B0W6lXLJVJMBFi
yDIF4TeEB2aRQxD9ErLMBWhttxJEbySPixvsg+1kob7gCQf/YRWAyf/kLDSCJh/VC3ghJlfnjPm9
rJMoJwz9blAI/5R+K06051Nuket3Fj2qr8VTuMd41H6tHLyECbmyPAvKoKyfZDXDYjnytHkCe5DH
1X3AJGyVxzV3XN7ai3XOtjZskyJlBaxVm8mZNhmwVAYYrSigXL7Zncvj6s4uVIau1je7xn0jEoBp
hUXUCobNdMieR5BoFZa/QS8AsDYuYJe96XsUBuL1Eeml+KJrBgpSKi55cR6aC19sS6I3uqM9Bqf6
Hcn7ptkTO9p2f/tDaoM4dEVVfOHWMyDXBIEfACiQv86ODYgGWRuXA/RSoRopaTut/S1Fq7gbXiic
u+ulldkF0Kqh0kXGqKNXqe/ACxYFpuRxtVYosncuB4RrH7fjweK6VALXQfMCzBF8oy/uWIilSFkt
qLqjS7s0uQtAPhsEb7dtLCVK0Lj5MjK7yNM+61US6TpGTpTAZs+CiRakOz1oD/Tkf8iP3EmLNwaI
PRdiRxfrtv0lV700PzuKvZ9lk5FpOIooWFCQmGfsyeifNOEgpqWV+2tyFYsx9tLg/DSiWpcIPTdo
JYItyrvhkJ0hh74ZGeZqRcz1YJqcHcpTfxc5a33XxVhwaX12MoNhHFFkg/XmtdwKLyA7xKEsbZRT
nlOvcdcT0MXvSxUFXGkKFEnVOWhXBt7VN3KU14R9swG99n78qe0nb9qD/7q0wne/Bakw9EE8slU+
UKtL1lqSS+GAqpCSgA+LEAucORjmwWJl0CBam4WvXfvBUE+57UJL7RqsDFAB4G+AofrMFS/OST9m
dTy0GXH8H/FTfB/tyUuODPvNP+h3wzOq2yLPB9c8dyEhRFUNlOJ4GnN6i1nUMdImCtuqJE4o1k/i
FJziNt6OmuSNWv56e4ULNyXUa2QK6hxVI/pnJ+BigRmDTAUpDTThhFM1ntryRyaYmTygEPzntqWF
RV1ZmuWGImnTqES272DewS7py6TGm8g/ddPKij53ZxZNLw3NRwwA1KJaq8JQ5fhH9o55W4LCOBpF
mHQHBkQ5hR1kHTsbFb/cZPfM/x/ZtvAjOOIb8/wIsjPXbAbmB1KCwh44p6J3yWk+JsEq/kx8JLT0
OKd5bDau9NxAet1MrbVpBP7n53uAFBmcwHBaDOTOzAtSDEGDqEfO1T8qhWjFVWAH6tpje8l5FLgN
V0KlCviHr2+RIiB9Poi4HQMwdiR18CIor0VPf5BsN1Q/b7vPki0V45IgSNQVyFTPgiu0ciBM3YiY
CKgA94qdsP/IBWZqZWjm/Rqsb2n7VEUCVzmSDRnIjeuFgdmSKRE65U7avHbF1gePFsQ4VtpsCw1w
bBmPmzjpeGrOlxQHaYiexkRAcTHaodUen6LdgIG6zsqRRaEptIHOyd5Y6QYvvG+5WRQwFKIBFzk/
8iRQkh5NO4Lud/LOKe8S9dSYgwU+BMwo2elxlfCOb9e1N15bnB39GE3GEnpAxOHE/gPGfqKdutUw
NFgd/z1V1pWp+eFPWDRpzcAXt+22zC33o6OAyj50b3vjQp5/bWfmIbQUYKbBkvi0jw6ekOyo2Slw
VaAGsoSVbG3xk8my8XkjoLs+10UUiyYf9UKHp5yzdyBA3MyCVOhWfoWssh2t4hwXbnYEjgt7s1wC
pAHJiCNInHFnnLOTCIlxzleVnclJveMoxNQO7QSgkNjOrTWU5feTfm185i1p2oVaH2KxAvFwAVsd
ZHhjpdwTXwS6pl/BbS3vLSIYCj4Qbv+WRGgl64ck8bG3x+i53JZO6BC7hYb6gQ9uCfdrT6jvsQXu
jlcwoUgnwC01Qw34ZUPUGF7q6IZ6VpPEG6C4y2LntoN+T42urcwSfPSiwrCVuRVAVat+/O1T6Xzb
xAJc6NrG7JIplbEW6x7VHg6xVDiTskdd6OAB37iGtVhaDigWFZTl0Nn5xvZFSFcHaYXSVYnGeh0Y
5tiu+MGKhTlJM3gtwjjoAKsIawmTxph96J9v79fSh79Yw5ybOYWSXR9LwK2kHTUZnjtdl5kpZEdu
m1lcCNREOJcQaHHJzL+SKMMbPdMAjUyLdtdlaOuwOvY3/39W+K+4yBv1VAcewoAVoVZ2gkKPYfT7
toWl61EiqqjjH1y14vx61MNY6lmBOnC18V0ZvFvD54yWbhLA3TmMlm7jMyfsXsNfL+3gpeFZ9Mv1
SOsjyNdBhVu3R9ZZfbLyNF66Pq7WNotxtCVTUWRYGxetl8G+BK5Fl4+bK3bkaCuuveR4X+uRRPH6
WyGU5krAYKyb7gn1DAJwcpCupN3f03tIzP73a6F0f20E7Dl5U1QqTmh5F7a9JwjPevYhAbZy2y1u
fxxJlK/tyEmq1ekEO9HYyHYmqJ4caNpKara2Y7MzFNeCIakxjGBgSG7uKh9960xfMbLwuORbporQ
YQXpFcpL10tpdKhPBoPOGzhQyvYA5wAKMTrEpwAo/8hhEA1Ynb/mjjVLxWAT/xCQcMnG/Pap1IYq
eLBweKzkcAaA6EegmkOG7lFmMXBIBFYHbScIJphomA6rOe/y5/uyP4sbia4HYY6twINa3REnvwud
xJJcaQdE+gYaps4aCn75U34ZnG1ypUzQlgdu0anyt1SkljL+qNcGoBYXpXGpMyQQ0HOa+b6gjIAb
DRRAQPpYJ5PZpOmK1y9lKRKYlTAqTFDxgMtc+0oSxcD0CDDBySFBl2ppjcmBhpPVHniCS9dqEMve
eWFxdtAqRkbfb2Ax3vY2yJP3nC86Qi1bslBj+pxiWLvlF2gqcCJQbZEp1iqB3fN6lYYah0pZ49Vc
/U7BXArFQ3Pw5G3+ApaKas8bnNGh+cvHV5kDZGewoR+QJzsXv9bmR5cvn69fMocI66SrxkDzMdIG
phPUmT/i15SPFdzzIeERqrcoJII1z117vyzfDBeGZx+6KZNkjKpAxwEN7/M3CEa8pKiqt0/F43rn
cdFxL4zNvvEoZjmrSxgjam9pkWQa2cqzffH4XViYRVK5EWsU7/BFA+lYd4VZSVudrtymn0HrW1C7
MDILKkJaZ0HcYhnMzg/ZCRWfYcPfZOo23SBxgOParRMw8LmEp3oLEQlbATiX56nUiza607kZqpSc
A2mtf7DQr7zy6M9TdpEnGQOIyJUM6w+3vP2lW9M+s4dfyn5AXZgjzcuHFC+pSjVTd+0htXacPgeE
Loy3Rd+2TIITC2xTbXOHc9qkf0OM9kZ2xjCJrZ213fAeg96VYiSJu7pvlcir1rZhzQtmxZuhbBIy
BtgF3w+sAQi0RD0U7UphYzEDAXcEZLBQtgFu+Tp4oPXWG0aEFmef7oTuT8d5/LQ7X19t1/Aj+N3d
vgzxH3KxrVqvSgHgmqgOHYCLPQ5es+MFveEYOKv39cJjGBHxy9Zs54yJplqp8kVVZrnlQ1wDJLh9
SHwRt3VKgN2zTWhDferpdpq1gMLgjvtleJYEjyI49HXeMCbj5CkD2tIxMLp2ouR7ow9Ts4nKZwCa
n4w4xWxPsrbJyx7zZX52E9BAV8JUhvlJZBYBCJ3pQCsC5n17mcsB8L9m5v38ogpEpef9fFnMgdY/
aur5toGVdcwZs8ZAIYHWRrgxAdUGB/BDBJ7qqOk2t838H9fG10JmkTz22SjJGRYSHnQXVakjxUyJ
hqbTP2FaXFgUuq883RdxVyN5uj4ABqFZHEtoAnfKtOmpilpUMv1M9HJl85ZWdWVodtKCPhzztMDc
erOJTp8zvhvjqXYEFwDH/dozaSnHgjVNAvzZoBxicr0s1gp+Kgyl/lmP1VGkHPYQFfB0U8D9ENwV
v1a+2UIcubI3u7ZC1K+1sax4v5A/AkFueld6IKfGyNMa84i8EBxhCxAQJPfQCpynqJkQY96KYm3t
Tj1LjvBKHSgmJHgAdKbwJzmUqF2C7J8dOE9thJsx3tV7TvTT79di2sIT5OqnzFw1HFXVF/vPbQ68
1k1cxRVckDJ4t7d32Um/Vjz7mg24i7JEBgYkIOlGnOIDDuK7qgYrCIGlGx4Zv4yJJLRAoEMxi1QD
rvdS6PEVZVd3RYAh/G2KVBXTIBDoQQvfLYFTBt1J6/VnaSXzWSrBXRqfl7uzAnBvua7RFdn9pwwN
dDFMSjZIdLa393MpJb6yxd354torlLBHbRbgC+QJoyMggYL36FuAL8BbOQDM09nsXgO3q7OWFC9c
gleWZx7T0L5IFIotjjGvoqeDWaYBZhZ+pOVfEj7fXubCGDc4mr6+57x+Fslp2dY9tjRL2x9aQD2g
0TZiof5u6ua9EchBn2QHup4HlkyF50/GXUMEDM5oBd1g4gQcwujyk9wHzY7I7iIlvgN6+8EQgNmW
ggiz7l0A7LUhfjB1MFHo3tVZ6BVJ4uRhIpq3F7N4Bi7WMoswGaX6hHEtrEUzzBhwOZIDexX8vW1l
KVe42rLZfRCAG2RiLTxDdY0d+kmgKuBiaf9AxIh/6VnqdWVpdiFkImoHlcwP21nfYQIQ3bLxzr/j
15x/WnuOru3eLPfqQIHQSXxZmYz0PAk3AHuHq7fAmnPPEq3AH6eRqViS/7P9G3g15gdzb/xkSt01
f7kSc+42b2RL1gLX2l7OApfcCAG0fLE8jjqS7WDXmZJbH7gCyj8gKl+8gMCQQEESjZRhXsAYk0kx
ygAYJxFhUrX6U4ue0s/QUc1wQkHB2Id2/6IWq52DBRYEnOcLw7PgkWej2k05WuGDM9rVG7PYsXtJ
99NOdjAOgwpbBOj0ee32WY6WF2Zn1w+06Sbmt1gvEvfRzuzkzJJ9kUNti0A6Dcms35hi8tRhyAok
AauFPu413w7KhfnZyR9SI07KHqvWuheqR5sCA5O6Ag+WrXKA1Kq6JnLJ/+Atg7MYkGRGWvXhBIN5
Z2bCTzV9uh1luDveMjA7+kYqt5kawEC65SJIjQf2G3DerH24pd7nlb/MTj0mCIqC6gA1jDsM5cRv
ZC/cyRamjlCoZK/9ZnquoS61ye3gsX6MVj/cAors2l9n8aCflEyvMQ4GjOPIlZUPvDmAKedN/8AL
YJ2FgVwRw83CPfm4vcNrn3AWEChRO8wWw3IXxVaJ0RKfrtJeL+a8QOQCw0EoiFlnu1uBArISig5X
xZFztGe76pfijod0t06xuxhxOICfYPRd/AYVb6MkhtYFECP5pFs17UwxeJxU6tFkTRZl+QL8MjV/
RoZihmYVgW/Ker1LdDUwBSmrvG6SvDxHLzmJxQc5p7tGpUexyFY4xxYQT3AZihYlxDBVqiv8w15k
ZnUs+BI1VKy0BFJFSzGDJGTxBv0zF+I+diQWNkZybT2mx6F4xDS3VQEBWeWTmWaDg3E3G1Q55ylL
T0bbusAtFbaU5Q6w7iv5yPeoiJkAPLEwnsinZ6CGfP1L43EQpqZkhQMu8ldZNUrgzJINaHNQemsm
3YbA/HMjQ/9kAp/e4DOMuYV/MU+Gye4as61Q8NJN2mkpAiiDZjSEIld+4be4CbYODLUDsqWhlA9x
qesfmNU+AY99wBxS3OX99By20CcCzCg6oVXjsJiu2PvmpLAHdjJVhXSChmfZ7Dx0vgam4jhjYJuH
vLceNpZUjhm+h0gwWY0ZsttH/PuLGvaAbAKW0QBh2TfBvEEIJ+rTmuEdqLv+LtnhPprMYWeYkl25
yFFX7PH9uora1/bmdfRaTmkyQf/IAeZOsYjDXOVhvCPn4B7Z/Nm3tJVb4rOLPjeoAW8HeJPImVlm
G2rIVSRCX5M5g9SA+Id2v5O42WP+e3By0BS4ShrSs866xJsw+W8Og59iMhRzAngcoyIrt6HJ+XU2
w1BAELNBgXZs3InGukdUHJg8jvXHqtfqc51SBs63VIeKbndAhRMdiTxyRZpE3kCk4AlTqMIWY5CZ
WXNmhNsb+y1WY18vlzm7JfKkrsHb0DKn4QPYvSLfa3T0bttY8E3M8uCscnI7gENnDz7IHbJIi/3S
EWuMBZcPQ3MfQeIwyl5v2/mWZwN6A6CkpgLap6IpObMTNUGdAB1Wgp2w8ZSKuHpqPIiM/Llthn/5
mWeoGBsA6AaoN0BJZp6R1GnVSKCdcLTiqU23rSHblXBAODDLfO3psLR1l7Zmn6cqRyOUIlo6k/rR
ZMXGMDAjG45WLUX/3hFAz4eiDuBaVAYP0XXAArOLQtI+ZCCzOEfdMZb/h49z+fdn6XM7xlC0z/H3
U+2Z1blJ0CumQrIWJ/ifmX8cXNUAQRqoJ37r/AV6n04RwcdpC2KWEnrBYFHr77T+dzh4RVWaY3+Y
Rt1NxwpsU39vewamHhbMI0lAGAZgV8HY4fUu6rWfZ5ilBA2DbBxGUVBNRR5LO0oxxNyW8XCHyW8B
mqICxpJV+RhKuVtSn22V3vioR1xjNQHtAAtL9GHhzY0JsNoIiEKoecIgQzC6qcCNqEkUwcV4GOMA
bOta91qT7tAM/h4zbVtZ7CwjUkJH1Pq3pAysOB2ela48ow/7KsvtYcgqUDINbAQfQHzy5bCz5FB+
Z+n4EVXKOYnre2AWd0wYdrLYv8udjqrE0AxmjFlzOx70zjZ67S4opSo10xQl+0qnFualbbGeIJtX
CKVT4P/w/KT6oUyDbIFGyz/iGlHui3JMbCpH4MfOKmFfJMNeoBiyywLBpk0FOKAKpdAiHs1Yoeyu
mwLDqzJweoDtiGw1KrzLYuV0xdgdwA1cbnU9a021rDA1BMZljAyCOyKXvUGTUneIysopI6F1pqqS
jgMRN1PaiMeGT66PA1PfB7ALm0acof3dVdAPK9idltHgZEjRYzim27rJXA0h26wjzCGplR/i/8HN
GlKGFxAGg8uaPoRpf+gn4hXFcJ8Z01M+1fsmFBzaD7+zhiSm3lfga8h/5Gn2KqYiFxnMNoZebaNG
G60wU9FII02AGk5luKwigunXSgBSVyDNQw3c4rUzCGD8jkm9YWF7Xylat9EqBlIiMfaEtMC7r1fB
fG1kbqBER2KwXzUhtqSELwMQzqOsv1ZVi0qX7ztK02huQCVLbDDpn4T5mx7qbDPqg52MaCmIevua
CCrwoJ2u45ey0FTA+GIaOs3/fcqCWidQ5Tio2nfU99AGtOrSlDmgMP8TSPELmFyPNcXLPtH+NdoH
VwNUPA0dQRu4V8rTi4vMdvSnRiWxyhxZ9K24xMhguaZd9L3sjxuBwos57RlH6s9slEUDQgJxQgpG
greGaUehyu+TLszNLFLvDX/4mYAPINGo3RP5F7CUO1KoO5X0u9tRaOEaxO8AKvSzAYGL6nqtYg+Y
UDBJzFHjP1n5xMJDHa1kRwvX0pWJWTCXpk6geQQTIC35qzJwwyRddhoCZYC3CO7/sB5dJxjYxssE
YwLX66EB0dqwkZGihJ2rZeM5VSonCfyX22b4VTq7OTTw6v/XzOyqxVRAQHymMCfUvTh8UEDnn+qZ
KYP3oZd+xc3HbXMLTxi4y4W92RPGBwuE3DWwV6FdXj8EGejjIjswbI7Jhl4M0CmbaNP/8n1rjTJv
8fMBKyYCziTjWTszrVSB3MaY8nLSur5L+qJA7WyCUGmFUBKyRls56IsO+WXuW3NBy9UqjfBWqOWn
toA2Vf/S6N3Kzb+wJiA8KZCqVAbT8Bzlqea+EkdlUDl1BAoWEh2KBjIFbEzNQpSc299uYUFXtmau
AprqiPbQh3JUNh2HdPJGnHpfn1b2bW1Js8/kg6CqrWKBORIojgYEaP/PgPZyUKprJVwemma+Dwg2
KuI4Y4Cwy7Mj1qqiXMohLMnn5IQXM0acagzevkuWAmW0dr/GJLi0skt7sw2cKAKIVsBeQB8TTKkK
g4CHgZf6D7c/1NIzFQtD0MADBAry87gfSiHuLRmG4m1yUjbBDlwnTrFFcwmtyTWczMJb6soY/+8X
l0ysZFGh4sp0xpJaYQ2dQhCZ3l7Q9/6rpOh4jGLaBvPEFF/s2gYeJlEqjwQLQqaAvGn6K6Y+tVW9
i++pUrsYCCAnLVFiS25C4yyNQ2qBi7/fTu1wLAIJ2VVNlL06JPcVU09KoA97SSgZiIkCHYM8utA9
cRIeN420/siiHqG9GKU989XUAnhwJeguOYKOVrIEBSEOy585HmknucLIZAWOjp2cFXYDDjieWDFq
rJzZ7x8HRBUoWaAjv8S2ktEYjGp60ztp0LlkLNxKfL39bRYSAG4CnKfgrVCNb5hYY8yzIM+73pkw
sOpwzg/llwCS5JRZ/+ERX+uAf2/bcvYNIMi5N4gyXvLX3kA6Ja1aPNtwh4hW89S6xjY59IfumLtr
thb378IU/5IXzl3Fk98pcdY7csCeMhzWRFLWNlDG37gOQ9fLmXmDAfV3UBJhOeMOlEjbfAOK/9Jr
gdMYjv0v5e1/+V4XS5pFoRw0b6VfYUloRLeWbEseOlcFBGy4YFB5lIk5rJj8fnFcL3AW0QXUCttc
gMVJLzw5IltdkB5rfdzeXtl3mZxrv5hXy5RJL/Oer0x1ixMouiDpix578bN5bN+lpwjlJydziRU+
ZxkAZ6m+QUVKfEp3oBVcuZb5J7vxSeeErm0Q1kmf4JckRgcezHMeDqAxYrafQaudrk2TLB/Br0/6
eR9ceGkWGhWkyuBB+WHY1Ga+YW64IRaSgG2/FVdZm7+Dm2cbPcv5EyEDLYnw6bGcczjZK6LZ/wkB
q+OkBClKdrmZ/ljL3xbdCNUFDuTm6KmZGw152w46UJmORn6IbB/XJyF6vO1C39udfGVfNuYuVEYM
sx5R3jv1aKLXd89+MlQA0DhqneoZrIyKpXvVEcx0a4FmyWMIyoUUGHhD+ja0XpB6mFCgQkzLz4r6
U6z/BPJj7UeWWqwJe3y/fRCuUfVCE4HwytcsfDZy7Pc003pcplAxnR6ytjFzndhjStzb27n0xTCF
j14VZAQxJT+7tmXZb0FqZMAvYzRN9K3MPLxyV87amhEeXi+cX/UDX2y4kUn6A3pUk5HabNcQ7Yt7
xkmZ0NWQMEY98z3QFZGxCoQeFOK//EpxDS00CQBeKH/e3rKF3A1f58vSfJIulbqwqMAK/wlrE0wA
6QaTX6cUwgslM9cO1WLQvLQ3/0Zh1Klg8+VBk0sKqrv2BHjzsfQ+26U79b53wCNs6i+pGx447BvA
Nm8NosS3bx4vL3/E7BuWoTJVoCLuAcQKvGQXudjof6DIsvD6vN7cWeBCBVbQtAZ24q2O5dYWs7p9
DYYyY9M6HKkIqppN6WJ2Z+Wrfq+QXhueJcmlIvp4vsF/4q3itG7nQT8NmC/ZWyM1WnRUlLJ1MCdg
RnaeG1W9CE6DBs022QjOELTb+CUNTTl0jfrfAsY/YeKypqEdAITInKMhMgI1CnwdeYoavNVF5qKi
CGhWHHqUCc+3909ZWBYw6V/G+H+/OOQx2kkVyBdbKFZwfUMODgQrKJpHYIgCNwNGFNRNdgTEABQ5
fMZEdlK793wUE/Ld6BkPJVRCUlfd8z75efXJuhCC8Ov4ZBG68tj7WUQlzTh1tYhfp0uvZelOgZP6
f2/vwNLNdGVjtgPg4o60bIANPnoWWsUudEBYuCmgPBpBl74ypR/9C3tZscoPxOxgGug5I8cm4Dn5
Vt0Dfy0YaYFJQapNfqdPqqV4AeKRXW+gOtr9E4zaQsaNwVcJLS28jQB2msWjgvpDyeKy+xzViryu
BD0W4l+0UT/ZsQY33DF/hWRtzeYs/CRFGFYig82CJWAQhQJd7t3eyCUPuVzVLPA0ilZC4LroHKrY
INvdNAHn8FxFUiwdk0szszATti0gzD7MlKmFqRWwp+RbFdg09SMNLVS4Mtmst/+Z3VlLYJZeZVcf
bnYIFL+IKkPDJmL6uznQz3mzMoVebOqJq6SPa/s5Ow1GMipF0WKhIbtTQNobqL5ZpyvIkDW34Dnb
RdApGr+YigYrGjEFPqFXAQ6YleTl/9g11UD5XBJBIDRLLHI+mDh0rAOiIN8qh2kvnXRTsqQj2CFW
bCFN/n6awf4IKAt4E0BdModn+AGdpLyUGicZIifRp1MiGnujYnbSj17tGw6o0d9IwlCLRTPmiML9
BkonXhGrHz7192kin9LAyL3AN8DkSZJ8kwDBa46RZreB8BgDRgNKebCOUwndGUH8pTeqDe7TnZSz
vTY0J8mXgNtrQBfetdHZL+MtvMawUJzZorl1jqURUnt1uRG6HkSOg76Jokwxo0qYXkQNXB0G2YUY
07BYNHiZH3WuTOK/dW2kEE0o9kLD2boN/anTQAsEdj9Xw/iSUj9TKYISC/5dR8TT2CTgmSfNJm3I
VpraEYzlv8uYYRQjces0eNDLzlQZ2Fzq1tIGdU9lZmt1sAPTU25pOpDoQv5SSsLDwKDKZ2QYkZPq
DUHnPQ0ETx6eQN3uiYoKioKaEpOo7L1vXkHovR+TPoJy4kuWUxPkqaYI46xkiTmwYAsFLKCbZLP4
f7RdV3PcuNL9RaxiDq9MEzQzkqNsv7AcmQOYQPLXfwfyrkVB3IFW+937cKu2VOWeBrsbjQ7n6Jqb
Y1BHcaRLHifnuQP9VCYd7NHI3HihsasNgEIn1bepbAJdfdNZ1dnGBgJRftkDKIGmBSUsfbgxtfe0
BB9rulDtoAH+XWo+zaT6PMrvnQyFd9vs7fuK1rgz9TnyB7PbawB8f18bBSApuvaLUtcHpcFNawN2
O6vGWzkZtFPc2ecRDTct68PeWPZJI4HHIaUXoGdrXquQ8zDlwEzqlEu6AD6/05Zw7EjyFmPj07HL
p9gdK+xF1B1qcER1Y432Z83Jg3GZLnRWL3mJPmdiOLoHFqTAmEz7Zw+c/7u2SvVLHFf9IWv0L2WN
maxxnJcAtcHipMS9jDkB6ZdqtNrkTUWkHmNrasKO0Ddp1xahakT2JabjSQEMrhTnoabWM3rGtZuZ
3WnqyHGxc/ycGSy/tap4RqYBiM5wJYTsdOh9TIqcYn1Oj01TNb6c2ukhIvUO5IadW2IyjaTZJwym
fzTVfjctMitO3rf59IUOtPQXinVjxUY7tVO+11rlOZlUeV3S3PY6qhEDyrXupFtv4yF5byQzthAa
lGc0VA8w7nWek/JSSx0ApkGZ6qPZfpnQtXD7RMFWF0bHd6CHwsYEWCSDhmonIwfEzTCCzUUBQ3Ai
B3KCwSFNO8gFNpGn7mtc0N4dSXbT0CR2yZxJ+6nEUTfzrjTzcQ+iCiwPJ/Z+ioCwpWYXQ0mGXSfV
36wyOah0uBTRQlxq2UdT0m7syvgBiJ1jPvcW4OHtXY4MFIQlya7S0oNSJcke/VDLdVBmGmcMn9Kx
8gC0kbxp+mi+MU2pPOqKhh9dSXTXGxM2TtAg9Aoq+0omvyud8mBO9YmR8bqJNIH2U7M+FEoN1Nd4
WM5NUk7HxJhar5DhHm06dWBJyJVT0kyoTsRdckl0wHPPDvrVCFGtWtuBOshY2+/iQ2vb7wzMGXpW
bn7qBtTlGzBRYc8yqnYWSvZeZWafF6xGejb45zFdESsuCi5vtZret0581pXx+2xIn7RIMnyZavVx
IlWHCYjoKGVjkDfJsTWMLwtgRTDrhAnDbjTfSWWPoaC6K10wBx7SmtZ4iY+z25fs/5RiwIbgVO30
dhndScstL28qMLk4uYp41lOXEOP9INeAsCf3fe98naP4Q2HooI0oCe4qNNFBMxYQnRyQl94os52D
jAFVmW4A/YejNuh0K8XbRQbKEwYhpq7D81LqgUra1+Zh7jJ0xGLNm1qMmNnO7BqalLlIDy9YxjjI
3fS1mHQJnCj9rk80ZBq4OWoFaPLjMVuQ4BTariHWZ9MmfiVNn/sFQI72hHkDzfyIsauTbGtnpS13
kiZ/qvooHJz41xJ9yvXu20DNXyPM2VdURkxA5k8JTX3ZpsekZiQwUns3ylYwFvMerYAzTTWY3TuS
a67ulGxR6SYFK4ypo3Ay21jSNaNvtI1vMjodbE0+RlruysktSWrPbHNXKke8VhoEo+Qk660HDoI2
SJJ6Dmp7PJjKcLHi7rOEoRpZa4Mo/2obQPivAVksFe7SYn2UAK8KTA1me9PhfqFJ49oTYLOS/IDn
ggeqHLdKYx/EwEEaabtsUGM3UkFkKOURuc0c3DCMLlIaUZaMPjey9d2qcI+Y1pFYGLQl0nJXVOTQ
j7ondwOQ6E0poHUH1tdhwSND8inJ9qCJKF0zyn8ChPGUN7c6SGLddlkSL5n7y0jir62eXpwFZ2RJ
e6VebiJUPlOt9NMuD+vmbi7Vc9tjvby0fItkfiyRfa92BzkDd8A0+nkng/2qwPjGpYpHPxnxL1vG
3gapyWGRFrB5WtkOFMFvOoBNJTFCMvgk5PybpmJrRz8103ir1PLOHsHg04KDLYm0YO5BGh9/q9O7
2anyYOjit2XdnomWX4AGAYfPPuALhSMYRMy48WHBYYILcEExt67AU3KOsBemYbuWoL2aS25M8J9T
8Vaj7dEh0T4i0SV1pr3dA5MIoA/Sj9EC9UyO5LSsDnLZZN5UDxhQUF0wLgbKCOZDqwtspTo3xvAJ
m61uM5/hlJ6epLM/Su3oplVyrqUfOlD+szcYVArbXPfIRHb4sVPN+FVAk2Q5rq3cYu34VHbk3TJr
Z7mvFa8osgCB2dPNC6XHadGPTWp/AC212wEbz1w+1Cp1nXbyaA8g/O6HjQ0HYl20XD6XFbzeUfYx
uOhlafiiWDcZblAtyz1NGT4UZPJT50uCgG9GH4C9g52MBdB+BQJtcmir8l5qgPYNB52o8X1ZMBwB
b+4KpQraedRxcr0dJAYZ7miSfcopuUeid46pY/mgBvqRqTNqkRT5VoucIdaOlQ0g7gSQtCrWoUBr
/MGp9Mjrs/pj30ee49ST5yw23XVRiyu5lELafGp0GG85N5+RoeRuPRjvxgwQvX1+WyvWl3whxK2l
yMd4FtgYux7Y3o2faXrhI++kh7JPJn809Fssh5kHcB2nO+DLBOjomgHImW5oNoWdRncJMb6gAWC7
5gxY09jCfi3E3Y6KjUJ/rCi7hZY1Bk1NPbTbQfW1PtUuGaBHXC0rEOpyMBKNluHTrF/8ftA+pvj5
eK+1mHSlpPWJ1upup7SSO6mAMnVAb6RZKbyp9l/zXPzzKnA4zKFCXjAP33RjOJXSSZ+RoeEilg0R
qOhz1FvUcAzjUQ732KZIqhtDx+tjDON9i+TgCwMpWY6z377FekaIaSvRK2SrWfFEJvfYtpsybesU
MhPg9mBvV8b8Byg7zg+onrP3AsLCrSLGWkvu8a2SwZiLsR1R4tSw+4IZQcfwU1AFtsHvOhG2rjwk
IKKi3/Yj9fF0udc4ehhLPkd/lTJA+hxq6cNaaxtMwfCeNLiJ3CQQVXS3KshPDph7iFNTMUGJDrEd
KkXTDyTWe+crK4nB9AdfJG77kfyoJPcSB1GLkioxTDWP7gY87CL77XVfEAngX+GLkc5DDnvJ09SV
mjtb+XpdgOgN7nAd0bpr5kxpcWATeoR6d+op8GVxsas1xRPu7YCNU7mgbko/JeAP+o/CuQLALKMz
LycQDoyIaMdKw/MPVl0j4Qs8gWnCl/MePQHdiacVDfDiYDBvwFliphbU2IrbgSwjZEtRaNuB1wfg
JZo7haAy2Av9nsWSa7K5WEOadMKTFl7YBdGOLYQp5YEpWqFQO0WCepsgsoF596mmVEmXfKpglvou
3ve3oROmgRPUqescv/ZnOxbGNdHRckEmwjMJA2aoSPVO4bWj6ukAh8Vd3AHxepHQWyg6kelcj2vA
wH2q41APzYzhPVac7U8PgxfjJQkxlLzTgmi8iJnjr7siJoueCnTISGZVhUCM0wMWsQT6cihwB5FO
XDihjVEntIMIDQPUB9zfLZCIbN8evfygeU3jiWuJghsJ84FP1ZKcKIswVv33jWSNqxtJBjPnThQz
hRK5iNON1MSzE1rGl/GkhU047XP0zm2k4C8CABW6Axdl8ioGFiArZaKOAYpQLGQWxZscbcUFm+az
FoBrae9Uoo/J7OGZywMIR7dAOwFGIM5ezEWZSylnaUzY4gW/d8pzhuLe70lPP8JHTtDE2YkNdfsO
XEnmzChWUowlz5CcHdI9HmFs/ZThRc2H5osYX3WzOWOsxHEWlKfIgGUL4jpQMTeDqxgHp/Eb+ywZ
B2VvBX2gBBpKdDpG45JA1D3ddMuVdM6aTLlrwVAM6XMMdDnl5wTqrOtu+dB1ufYlOftZJJgsHqCs
KzP9BlvJPWv6WBcf5+JuBpbcUfepL/vahPl+j8rfc3Kc1BAsEaLRGoGyfH886XTMnuT4JZmEcu2C
BfgyE5CtCcz2YUluVfcvl4mqHTjiQweMyMX8a+5poFTzTnCmIjHcFRUtFYpUKTTRd9Wd811FR1O5
6OkOzOQoyQBKMguSn1jJuGH0y2Zg4NF/lt9an9UbUdN4Ozw8WhCP3YO+wFRYZT+GZtq/XbQE5Y7M
HcgHW8JviKirUzRa8Gw0/RKJ0NLVn4cm+goaU0GuJzoS7kYbLUIjR4UlK8a3BmtLOZJ0cxRNZm+N
AWB/809c4lvXOeBjO2ziwGEeuNPp2+WWPUVMxp0OxMT3L+dO3+jA2IYNFH5sZDzMtD69anSMwZnZ
MCIiUvl9iRxvKM+Frd4OkXYeJevGSO2jMSyolAliMXPQZw68Esyd7DJItRFpEFzbJWoRKOEroH+s
A9X6MidfC5retChBX7dwFmSvyeTCPxA5l7xFIToED+ahqo1j336Ts3ynO6KFwe0LFQNGWDkG9Qc6
qE/P1ar6JUMh7fdDtvKVm3wnH6RzsgcUrF+A6VGg2nbEfxTID4plWo+BuxLnOR/7A8ao3oGG82H2
oA8qlk2DXtpLw1G4EcyCwrMzXcnlsug2LuXJbqAoHne1i402BN7s6+z3XnsWgwBsBlvHwRw5tlAw
48QltWliNMY0Ii5YUY8Wn32Tg9X0upFsOaOJ5QWLMUXZz5faC02a41HrhpAeVW/xiWd0XolNJbe9
B6+nW9+1KPZg0qDaUeFYzla8QUNUYWtDEM3z4cWVhTJ4tgxIi2RP/5h/mbC/HDA8Jmwug88aHQlX
fKpbKkNZDMVh6xQ7u8/m4tB1AfOwMTw8TjpApVn35RnLu5cO8LCxp98TRowjhrTccsi1XGZcq4ut
18eK9APkpi24Xabh7Rhh1lht0W2U5kw0yrZ5uI8zO/zMXF9kfZ8NNj5s3OHdNTifx7bNMIagvBeY
0JZTrKeDuGdtOasOeLutAc5oHukOZwl6BwLSuNkVj4SrImmcC6qgtE9bE9JkuH5+dAJ0wIDJY91L
lous6KwC3fYBBGjfnKsjME52yg+BwlvXyFph7kPO9WLruYWfwCad6+O4z08S484QgqBujfpi7Ohx
8IqLAGC+NSeb4CMatxOQTynyLR9ueRu5MbDjY+Bnpr4IRGYr6qxlsr+vzBTAmSDRTSDTRI90GIIJ
ReHrB7jlCBi1/RPXOAlGZqtVFSGuSUl71qP9NN86LXjZ5Uq0Y7RlLGtJ3B1oUDWRewP3BFoDGG3E
qJr9Pv3QBA9UJ8QVMRdtP3xWmjHNV2dHjQpLZhHuh3R2ox3oOABMTu+m4xQAdDoUvTw2zWOtHvfw
MWpUkPMYV3yLdyUr62g3jRqk4Ix3zffGrr8kR3U6CbXcLLastORePBJWxIq5gdjeJx/HTwQ85XiX
gMks9jQbjxEHj+m6uVUCVsQWvt63KlmAjFFAa4blV0BtPz3jsZUqDPtNLHEfDyCMrnPGG/kwc0jM
s8gbtsLoWhrn6xQ9usrpIC0mUYFm0Skui3flqAbXXeIhY+Ezi7UcztPpFHU2oTOKO6iYVWHmo7u0
SwBuLHxtiM6P874S2B/1oi/wvn11oJf4aJ/+mnkSVqc3E8O1Vpz/KXNl22oDrZITQ0yax9sszBQP
mISAhkuzz2LsMKFIzgWbpqVp1uODsRVXBhadAvXDM93qorrsKTeL0piteLnWkXPC3JIsjXY4z6VR
XAcY0Y0ktPmt98NaBudxGPFQ1F6FUqxTFJleaxwSDcNLcyij3QcQtgVlDrTDgin/IWNg3JoPVvzu
BbkTM8NrZspl+kpp0kpu8UOmMNpln8rjeGME+W70yKEALDeYiwV+sRXBV5rzvTh5iuqi7GFB5nny
JVfbA7wB65SYFb+RxHh7gm/pcLEFE0VwwxrqscLVmLiz7kZ38l39PTr1AZ4z+4a+F5VUNhsgaxW5
ELOk/SQVDlR8NoQodkiBIfG7qVOHFZvGxIVIPRrUv9gss1TvpUu1Lw+qn4fWQbprvfSHCl5B4XUl
+pZc5Bk7EPulGEfA6ynemzUG/yM/wqodWFTRFhYW5kShwOGiT2FSQ51HyOu7QJJQBGX8WMS3B7fu
H65kcftPZEBc9LEXUy9IgQQgHiaPADJFmQRICyIJXLixOrXWzQLW4kS66utNHLlyOgiRgQWOznfl
+iq3SgnTJyH2F7DPHn20QEAQshWzdkGcyf3kKIxygpvJ4YILbSplkggiaU98/ZjfYLHAwwyztUPd
WNwF2MpCH93uWTfOXIpBGX+/5edA8dEGb9tDNAJYGvsvsl8EqDlKmYVJ2l8lKgnCyLaVRa3lc7HG
LHpA/Ug4YUYsaIWAKnIxzZuFIHDzNW/J3SNQpYzcJ7ZbTaB6EB73dUt61qSrlTRpHR0/gNGysO0j
Ss/y+NnxOl/atbs4AogI5kAEEf2h7fDPVwhgzp7mb2oF+q2RQGwX6GDoo8Hg9SDlS8DyUB9rzwkq
4JtOMLkCZYDe1W+rvY7dIGyUfBMewXWLe97DW1RgUM1wJtasd8IMIHk7ZuPZPjtW8V5wl237FANs
wRolw4t6qnnStISSCdKKQ7xP0/2C4sMZ1cdTc6Sdl+VuM3mDQOj2R/4jk0d3pGObdUsEn9Iq6s7z
PQF3hkCt7RT5UQRvyGolJbkEtZgho+Xqlm9kPE/RCsWMmStH2F9rzgoViRWcpsFdm0lttJGVQ7PW
Z2JhvobPWIUYaSYGNcWlh83XHYb3//5+PNhOBtIzqa7kvxVNgHnPcFNmbMvltyI/EZ0q+7Crp2QF
ZKUBSIoocZY7rcyAL/ehxnbT9W+3HYMeNeJuyEaXTJW2ClKPyQhs28JykT66ahVdUD86Wur4RiaO
4AJjF9Rz/3+UyV2RhExANMZkL9j35lNlWZj5/qSU33Wben3+87p+/5ACPArjbssOSxFaL0MYs00d
RrK0OwklRvb+mPJd5YmozEX+xk589dko6FuLasRnc5ydjDH3WhOBSmwWv9dmyIUR1ZmAScZSYha3
071lLB7jhrZ94i9eelfsa2zk4DZJQYgjOM7teImYraBsqgLU6ql2k6nFDdFwnGyuQ2/Ccd9g3dzX
wzIsQLca/Edx3GFGsaqWDTMVXQU0XYVgMoxuHr2Z2099h7r05LVoQTYFGAtKIdvbdnx51JU75jGV
26Jm0RqzEBOeXRJ2nAAPj1kIbOuGEnjuhHtVmwUd0F7+fb4P+M4r61HMOWlLIF2FpPpofpjZ970p
QiQkd3r8Edsc7nx4QUVAoCm/9Gd0sySnD1HgyCLp0wkMzLO+tobzqCcXu8FmGxVdy7wENQjtlB7n
uxIAOeNOvHf1D1H7URbTfnWmKtWKzlYgS9+l+zg9MrJA+R2AqL0aiHp+O4qsdjsEPArkIrdeRkua
5RDI3shx5nVgPJ410FQvoKmOHbysCvy3oGsuVJML5emQAfwbGS3q4ka4kKdqVjslE6nJ/sHncfxR
TS6OD/WU6ckENdlbeTB8+4O9U/yhuEz75TL4S5A4d/N+zHxBUBBZKxeDlmwxwG4BuWyCdfGn9pbt
I8cn9kXL8jYPRTfxP1wij5pyYUju4rxCB+tviRmS0T8SO2v3gjggiLN88yaOY6fUTMQBFbfW8fc2
Z0cetjlfoN/2S+iPfvxQB+oPjWlWkAZ+nSOmZJfbAcU6bBkg6zhMb9hz5GUHKzAhftSD2Al6DAkE
A/7u9yMktUCbWCMHN98VaO7sohvxy08klQs+mQ5WTZsZLkVLU7LAt6Z7CpFFdioIA/xUR10ODgDu
cH9MbTAADgbI/5R1BHKvxNJbDgqHlygnksr+vop2dk4LXc5UfMvlPOLNLiUizMnt/O3RWtjxriSk
iaTEVYnjM5PErbAYoXST22WnMUGbsTbeXnd3kT5clKGAeK5Jz6JMe66p4dFMlLGJIqfGBRRpULXR
ZpGTXUb0gnF/b7n8dR2JX92C8KVxwUQCyJ8697B57KCjueaXgW4HbOyFkZOqQL15baXj8YtxmQyg
TnM7ZRV/RkaNRTb5i3qkl/SYe9i2110A7mHYqdOFLFaik9W5znCrRQrt2eOTXb1P7qRxfNHVy1z3
yp3EE7UMRjZHnQRrYfmpYgYEyT7VQejDNMyAQ3e4bp3/ULv9c7Q6F0vKRR+70YCGz2q3wgVyoSwu
kVkihSwLe8v8D2RxYaSTSaF1WFAMOyzGM1sBUBESNPMldSiBR/Dcl6gFYeMO24thHSxhVYZWCHCR
Qx/UZYgdYNiJcF5JcL3qXFBp2EMexDobJ/mf/V3noss0T1OP+ZffsthJusrldFI8evuCkp5IMS64
mFKmT3aEz/bvTUQQmPlilhkbXWazayDGfpxtxa6j3113LoEEvnRljUVrJBVObpJabLnet4ocXpfw
D13XP+7LM1zKlSz3C4GI3zXY4jbdPfRBbv/rU5avVqVKZFaEGfm//zKiQMHXqTrNnjrKPs0rZIk+
EhcogAROGM3mb1n9EKgPLGpR5ts+dnmx8H18QXosCPMGl4LEQHFDvxxCpRv9OGngtl6AWwxWWdWX
Esz8COvEghBlcAGjjTJF6Vnl79VbcwJPNriwUWMnPerjV31DQUJncEGjspWuX2pEwzx/R6O9qb+R
Jzksl0tbdYLan9A0uVSkQC6SyTP7cn+GDwa/cV8CuLItC4wxmEjFvK/F8yI0I3DVaAqXe1ZkEBvI
pkWuZHEGMo3dMqsR0m6sb4VlUO5G0LJhvao5Nl7haYkgNAp148zDsi0ltSXohlbZ33A/fz0QX+Bv
m8a40o6zkBzMRkUEpphXnCQ7qGcZ3EoUZyBDo+dmmmuIyIbiEznfx8odzSRfJoMvCP6Cb8aPFpDS
kLMOU9nYmQ/603gbH9PpSDCaUvvL4IuHJzbfnY+q8cMFtVknFS3ZKUpf7DjsqrDRP/9Hnbh8tFLw
mLEodGINLT1g7PEUGIIJaHljX4Qsu53frzTiMtLJNiIZ8/ZjGP1k9LHKHo9N22flUeunuLe+XYdZ
iePumt6MFac32Ad72F1+Wqd80aaYyES4i0ZNEttqEnwyRvxoS4HpLfvqpjwgNWX8i6LEVGD8DhdF
unoASPSE81xmoGVnnt59yJIwGVvBs2Xz0l4dJBc9qNNmhcMO0nKORte6Hf103Q5Fps4FjNru0lQn
EOBo35OauCSXA4vo7nUpoijIDwwkIHtRWhtiHm+Tl8J3CWTZ/PJuVS612TX6/yTiPqO8TtskzToL
9+Szu0v8rtxMbv5YAzC9nxZ0hlimsi795VZYAVBXBVWHvqCgyr7+P8d4YFQ8FRiXdpoC1BI4eZbj
AU6jy0cvck4lQKHMd0vUCpKO68Zo84u6UpQRYBdDXGyFmLD0qilwhs4T2OLWULi5OkUuVCTVjH01
B1KYLaY3y4190o7RzQsaGtdvY1vmokQtL0ClSmGJr0jvrwdAm1/OTRPHAgIabIPdJ+iAaXsH6JPO
HOhhFki+KVp13H6RrY6RixzY06bELqDcrBzHEvh1y7sGtHYkvi0xmiNF6sVKcmyH7K9/vs0ceCWW
SzvqfrIlC/v5ISZ2/LzpZjSK+7NSV5+qIQHdpDHWAoO5HuvRgHrqBE2BvYnKxMmmWeKNHVBiy8al
DP8daFTXlRM4wENoW1VsZS0umqWCaU7jjU1+Gv3HLLm/LkKQCtgPf1/JSHTQ/wwaZJD5wKbBtRNq
b96oHrTjfBD3LEQqcSGkLtt2anSIG9oPRQutjoX98bpKIhFctjFUuqXbFbPE+fOknUnxAfOLgi8j
SGnsh4bw6thwL1LFrmAF8+izhfvOGwk6+Z0/VjsAWKH3KkKCuH732w/TBSuJklor2cyMoRgCrQa8
ukQEli1UiksvFqVIGFTef+qcC4LiAzPxSi061lZiFTjIV1yYgqCocMHCSHCGlYlgwYKi/ZVBvHSf
f0O8OJn4bSlQjR8KmDXZTuwO4l4D7bq5jLy6x/hhgDQaTRwmPl4GDFDs0ytuVZ1Zz3x6wzqsL+p3
CmzyYedr9fFMO++A84hsh/anMv1FkuI/+pnKxQssa2kVYS/Y1xZwRCpx0YO0ckJ1GwIr6c24nFug
/10PTyIBXL5BHSMlDbOKNv0KSDi3iTuBBFFMf+AFWn2WuCnUJHLgU0id9tY+PhIgN7EutLl/2KSw
bP+6TqIkm+eEKvqC6g57/f8Pyhq2yuUaVVzo9pBBGptgaEEXsrMrAMOreNtF5ivHmx9zjGdNfXux
ioUV55+9VsQxg9nzlRSbb+kD6nFxwErEeiqzp4SmN/b3QEs9lQewacb3LxjpEdgj38tvdUykEWaP
0o25q3Sv8hmFQQ/MS69ywYIJSGVRWVaQtGksTq/sU6IAdywGXGWa/HNxSkA7xm4NBNEScJV5Hghs
U6QgF0KSeQFROgtSbTgESYnNiTSwMnDaj4GBBenE8fqdsL8o+o7sR61UnPtsHpUEJlp9Z+lB8T1H
13b0StWPPfUF67UiD+TBGaqxsGRa4zM+e1wIjVR0oNw7ZgRFilkxG427n2oK6tT5PwawZ539EVPJ
Fst1HgJYdCgwftG7cXZiA4sZdhr86zYieNjyvf05AcHFPONrGSoISpw3RdN7jn1TREiz9BAwHtfF
CTJUjctD2ppKQAOGesp4M9K7OjtNy+66CFEux7fwpalZyplVcl57cYoskO/hS2aGRZAWEv99mBRY
IN+9TxZdMRKmXEwA14yRTjMXZfib30iXLRA0g4fc5hHm1bwoNVDaM2wX+GsKhEXZPBRJLjCFTU0e
xfC17Howi9puDJhCmgT6+EmNpFc500oES1NXoUgrZrs3IoiIlk52p0YCrpNjfekM5xDZubynnUH9
JTPfps6shCmxP1gj1mfyWXimImW5uD/gIjSMDmdqWN9K+2NJBdwq2znwSlUu1DeRlM6ECWBxQ489
4366Qdg1AIgBbE5XBeb2QdQh3rzMVjKZ0qvjLWdZssoSMnO5DqxJmlyrbkxPXxKgbgNMX68WEYyK
wDb5/bgsrQcKKpsxLDFabXUtptKAaJ6IwjCL489ykZVmXJxP20kB3zgTo8Zvi9nat9Zc+cXYNMFi
JD+uByzRMbK/r45R0SyzBZkl/G2gYSONvq2X/qzfDU3ny7HkX5f28KzkdbNkE10OA5D4AFHhxGHB
OacUX21GgwCQju8lyWc4p42GUhlbDulmMEqgWIZZbuG4+JYfrIVzfpBly9iM7LpB8VS1zxkdRT6/
lX6sJfCOsGBh6aEapzWM4B0JT/uGqL+s+VffIZwl2XFqf9XLQdY/2iPxUmweXD/gLRNd/wDOK7qo
SSwJszrgYDjO+gAOkJ/Vaygg7bUQ9iOe2EztqPoIIZb+tjkMYO8D8P+MrTNywEaMeBF2K01Yy+Mc
AnTvSz9XiKTwvX1bf6wicN4QV5VB4CS/UdVecIgiO+F8YliydChyyDMakId1na9qIh9/qHlccwTu
LZWgNZL1Hbsd4t6LaHvpM2A024yAOaoU17D12LXsdsdYvL266JadQyjguM0JWz/54tFK+Q5+vj5w
rOxeKiIwpKAy5polVhCvm9Tms3Z9/Fza1CuLVGQxPvfflfrfpC9gRdlJwiRXJI2/mTUiJX3Duiss
QsQ36dH0pyPFSDVmmnxRcW8zXVvpxveYlVaPpo7pRi2vZxuVgNDzEx+opKA7C9vjC6ZLt8pTa5Fc
FAI3iDUmI768fEz3HUX1cvQSlIqCZpffW6K1nE0sxLU4LiQlk2I7OhPX+oCTJrcJ4yVQ78q89NsZ
DH3JDg2sCvP5xFdDyS5PffxeprZX2TcMAEKED7LpW4qK6hRGTLAUxfmWOSZzKccO6o7WjzoHsIWq
7wT2ui3C1ExTt2XH4edY5KgzgaWL+5M0f1XkygkVOcmbb9lovpXuxfX1zSwc+vwRysWoGkM6GZmZ
0P8nPqm1MO4Qy0GXShAUokHRAOhMS10dSICOEN1201JXOnExSrbSbjJTfKtnb1thlX07MVjJ4oJM
U8sAyBksJJDjvF+KAvoY+4xab1XrNhozbzGkr45EDlE1g7Cp3wMmzY/7Bc2M9oApTleucg+sCB4u
dUE7lB3ms0j9+Mv4gGQOVl2jt4zDzr4sjekm1q5TiFu2oPWwguu2u5X6rT4sH45IpmOSWIEsW9kV
OXYfbPl2SCR/kQ0BW9hmorDSiotCC0isIjxH8G3NDjzo6SWWMV+vyKKngcCGeAANnJ6xUPZd/98q
lOvzY6FhlZmYCwW0g/xaaSx0XrMMLg8iUTLPGYHP5zPWVeQAu2v5EeG8Bfqz7KfFC1JYkTFyYSYa
khZEzRBpOLekaI6FdujVMlzUj3r96botiiyECzJtWQ5tHzML6cNRXnynSYOMiBDHRPbBxZjSKpTW
YWf4P7EPLsrMbT0CaB3SXtH1uqaZIuN/T20xLluCocPXRU+RLPb3ld03U7U4fWa/KlJvDW787WNM
Ly5yAN/LUJ0Mev2dDr54cOOafzFJXOoyKXmCsV5IevX8mugcufgh58ncAltowz6Eie61LIUpxwWP
ekm7qjHgXnlyKOMOgB6qf92Br+YkTAQXLEZH7dsO4CGvub9FJ8dFiywvZRKNLFr8a2ZIoV5czIiN
Ka7Nh8j0r2VdC4LsCLmAIcutnmstAoYyhY78w1KOpBHE2e03yF9XMWTwky1kpuWUyH/MvPv3FDOb
H0vVVM3WVRBr8j1rPc57NR0kBF3gICo+0BCI29z0GFJqd7MQBGEzqVlJ4wKGrBFdUvWH4KQfleRG
/TKFuE5AcVF6Zgoowtkvk7sX5OTsH352P68Ec/FDBRXL77dGRlYzNuXwwhmb7Rx2JY+LHiP4QqbE
gKIPd1n0UQFvGEZ7ZDw+wNhdv/nOBgJACvECVTdD5Uo0F02MIZLrbIQN6efUvLGP5R78ZwejwumC
+4JN34qAcpiTXTtcLrhUtY49YBmsCKSJTih73WoEyOuT4oGF9tZI+/0oAgXf9vuVklyMoZi16PMY
Il8RY0S2w8UYTZEpMRTI6n4NhdsfyC4Cp/MAkETwzog3ZjbjzEo1Ls5IUW3aZQePbBkXrfllUd7b
5u4198GjEL7JHU2pmefsPnhVriU4Qb7BTbJKq5MB0l7pfYKgxne3h9wajYhA3iusYzMHWp0kF1lG
fVYnWYKnT9mHqsEYWkfdNqt9Y9nZdutS6b3sFJdS1MAUeYDGRRi5qKo4r2GVz7/gC4KK6AtyQcWS
C0wWFZD2d6b3bwp/Ag/QuHgCntSmSC0Ic/QlXBw5VKUmaFMjFDiBSCkuiLSkwg1cwtNA9hhiZWbX
FucUMwlKIO/12qcicrzt631lK1wkKSuzxnwsFBuAFrP4D1sYv/E3gM/zov11wWXA97m1LqlbLCDB
Om+7oCFAGQ4HLHYTvy6Anx4qZ3FVk53alduAb3s3XVUpVQuRch3fZ1N5pLX8Lp/mzCV6HNS68qrc
9vFU+a533gF7tFch8LkniBtHmzhD1koaM6rV+6qd1TKLWSybvRGwWJ2nyK4EPqJBdXGje4y0oThp
d9dNlTnztTPlgkw6UAKyNQSZKO3cIQ7tRdTo2P5qpmnpuqwaMt9sbwy0nlt261A5DbrICTu7AaV3
Me4B65q7C8lE8xGbXq5rtqGreEM6/EyXVM6aozv4bHl2LugJXE7j+Ob6sW0mJo8i+FvOsZrBMElK
Q7W6yYtvDO1Xme/6jLp4UAZOIWz0b148K4Hs7yvjAGR6vOR5TJ9fPOJHo0gWZ4gkj6eJ2JCFq6AN
egOIJRox3srUmFxjMN18Gg+GLZ968/9Iu7IeuW1u+YsESBRFSa9au3sWezwex/aLYDuO9n3Xr7/F
cZLp5ug2/U2AAA4SwNWkDg8Pz1JV3mdD8WRoNfWKhUT3cWIiyIdWMiTuybumXFC5HlbHhFihU/bm
n1k93BOz/qDNqEuifl4o24MaZZVjkjkYoN0LboqjNYyPdjqhm2ptMLrGisLRtAza3i0BNHSUc9tV
7apwFT0OKnP+OlXGHGyK8en6N949GmdbLhwNo0onBk8zB315k5kftkwmBrN/054hCDetWS5mvW5A
eEs+X4om3LSxtnQa9ngndpGa0P59dLYy4aJFq7mFcw0s9pU3OqYn40MdmmD8jhzrkDzIWvIkJ17s
KctSFNiWMYHFDk+WdRMhvt1kXkW6JuGOtZdxqKwYX+vNmaLdMOJsF4WAXduKuElt7KIBOe1fs5wN
Xnl8lhO9bL8xzCk5+eIN222wx7XCPr4hvJVhCR4Np5iQuMd2knR5sFLVKUjrQWf9c6dEGLfIjS+r
mTyoEEyONnIakGOS1Fwk51tsNKtL1d7MHD487QrXiD4XnaQuIbFKKjiQAlrfE+nw+az6u55rbm+A
PTeVttHvXrAvVkIFL9IttNzKAhv5T7tL8XkJVozFnjEjguHuNyIW2ScUPMqGuV86zUBGfERPPAWh
oD6GYe0CrOyyPk6Z/xIJYkY0jdppCrRXxin1X7IvJ8Tv82RDaF2DaZTxnU07KMcfc7Y41+8X6YIE
h9J0sECTwT5eNVXKS5+7j8kzIxFdSa92Y2IBi4RckwR0gOGz3oor7XaQOC2RISYqYjq0HT4TH8Qp
1ABMi+FwshDDTqBekBJpSU6xyBbDZnSkFCPgyPIOcoyYTVTd699JhiCEQ3lP56bmft9CL5dpRG6c
K296ML58HpEdZkEPwxgj2fW8aWADKzwuevz3+BKV2rfM9AzBZ2xaXUPDAWt608uGO7pXj4yz1Ql+
YmkKy84zoCW3nNT879fpcOKpyt9Tk903QpPYaO0wUCoSDjCt5lXvFxzgv/v+ODfkoIIkdvO7UxdO
0+G6jfw/G/oCKJxl3bLWODIA+L87p+f2ldfb+YIlnGW1bgZ9XXBLXzp83Ttz+L9Hhbvv8P9B1sVy
4zCpGQWfG6Q+/mWK+U+z/ZDJ/fsT6qoQH5TlrAykeduOXjcXXSw3zqAciVQKLC7EzYcHraP9jTl2
iKGj2ov8/2QsulhzrJI6Srf+36W9MO2+OaR72UbhpI85VExJme8YpvyS2T/nL1jCOddiDRWCGlgo
SnDOHSP1ea9C7yXjB9CV/kZKe983vyAK7wxjihprbYDYFA2emc2psreH619rP7x6gRBcCTExbVdq
gEiVe6MJDfXP0gohNgeCjh/XkfiP/f/PNSZIL9/4fbmgR9PCudbr8W7WoAqaZH7ZqCd9HG+uQ+13
QJ6dLsGHZCnt13GCCerNg3XSPqIhEUIi8fJIggWEz1KTl5iGWH9c4qmbqQLPwfkEmeL/wydYlkH8
e12XkjP97LHPMiabWc7RqmOFamiFNugLBwf6hEDLPTlJjMQOn7f7DEzXJtYV3DF20dOmI1/SyzJA
/INcMY7n1+kZgjX3S24NWE4GnYoKY5Fj0P8G77jEBp+nMM5gUN1I05p7QtOCKNdY5x6FxBrLijBV
p+/XjXA/yv73ZIlz9vGg9JoeAStafFJ2TqHeqSRzroNIbmZdnK2fpkWLjeRtd9Z+lP2yIsFXJOs0
68OIFfEowLjl6tX66bd41GTnSfAVSjS2pORItur9mggnyxcwS7mdj1HZ+cMg1aiTmbjgMZRebao5
AyKpGo+ZiYNNlX0ryarEqfqxazIt7oCxvOP3h45x1RrzGuBmXj0C7QTZm3J3TegRJoxAc4Ix4cKK
0ogplAFvTlOnVUqnUYo3XfZnGMIVlY3Npml1sXMBy8P63f07wxLsr5+ZUieY1/4lj6AHz0T3f8sj
bP5vNQvuHmIDir18B4kqMmqjRmmbKXxtkLejk9DP6BKG0J8rOcT7C3tB4R/yzC3NWrm0Q1shnr+b
fQJ+omc6pF8viN+iQZctS7CM1MjrpmS49Wl329bf2+w2MSXpoX3je1mTYBhpFeX2uOJjUXav159i
QyaCaL1GYCrRNMhy8rYilQkIc027RaUYoh/tWL+LFf27zoxPhRXr8OjqTWxVXMbKvDWU7euyMc/c
mhvQ0oRKoQcYkThU/QIBruhka+mNqiCbvxLyYYsLZOYmv80yfza2r8ysHw2CdtStCJMUnLP6Fq+O
Ypd4tlZW2Hd1685N82OEDGJe6sRbB6sI5l6hTmaxU2nnd1DCzsO+T70G07NuvUB3Vlup5fa1fV+2
8x+0ze8qs/INmi6OBkPwpmYcfDYXNcabQH8wJrdaogxeinZyR+37UNPar6TCRMcWQzw+Tt7NLP9B
U/PHtjaqp+WN4pREqV0yDzdrp7PAZIlH2HDqs17zu7LYXLw+ardNp9jXafIjKxIaRgDyO1sF70Y7
1vglDdTylko5zKT4OaAUVGqQV24aiaG8vpPxGSmOl2UxauimcKqjPBtrxWjhpUrdsbPDUNzz5vDW
fsM4PZAMMB9bJuTNiTg4oZNy3iyyIoDXnOZY+lnAdCcO31M8hWovr5wbWePWroky6OWqEI3VwW93
ebAzTDnaiQ3ELcFgUZHerkUeXnceexA26ISZoWumrYvd4dGs2bPdo8Spq/g65c04SGqor30FwwiI
alsQ4FFtJr5U21y3p5SicBuTL7EaTkPjzZgUuL4KGQgPd8884BrDU1i872sa07DTNrefM79KUv86
zO5mna1F+B49MdlomIAxtkdajTjxm2Qh3FovA9nL3eK/4GwhbVuZfZpjtyYEluv8PZ6gFmSa7jjE
7jLkksSMbD2CH18hS77SDmhFRY4VUe+LJD5e37KdwhBfEYXykqZT02ZCZNQs0bSxDu+26Ccf79I9
rlaQu13icolpedSybwr/4pk8Cj3bwbwqzTjXkU5Ly82tyx/ITXqDrBFOBiKkX5IptuI6xqJMbfrS
K+kxWpTaSTfZJBUPVF+bw8tiBLtO43JrYxOL2SyQ5ZBG/zQM8U1Rsw+5QU50iFRMQKey5++eSz37
ZKZg5ggmNjVhWF1deFx1NZtcBUnX2M9d5atte1z/tDCcN/U7Md5/S0D0YhFqii3Zg9LYpOIvxeTI
Tt1zyM5FiFjtFD5MRWabOwu9gBNCgLwct7neALee7B+UO/TpYN7bNkqx8LcBgWDvtISa4tSyLd45
eRfIwq2l14Ve9RvCmy6ArsQI6fUxnA5Z51iPXFt2vmkliLtL1SzKLGg5MuOVZEGtDBYteC6ofcgW
5gxz5rB0c8jw1/UDv7syipuEt5dolkgDThMyzPiOcwDX8pBb3R/mpPxHCOF5F0fE7uIIV76pvR+r
L+34v19ZmmrgVlQZhu9tJpxuq5oIrbd+DmLWOFNykxDInkAg8vpG7bQ0wdjPYITDXae92c4GYAxn
9o2g+jgd5zBHK1znd9+Kw/Ikd467H+cMUjjZbZzWkx0PqNYoj9u6uaoSeZJV7UIwXcODUdMMXewv
UlkZG2Y/4/vfsZPiJG7m2R8md4UANgiPf0fkkn8OwUlqKj6WyhkNiCq+Uzc7qeIyxTs1O66tS/z4
NJB3PdqEl3sFouOSeHPH9V+gCT7DTIY0W1ag0biaXVKgr9yk4NtcV8lO7p5Y26Q20ykCKHHwIdLN
rCkV/nbUDHfTxwOzlNivDDMoh0rGgMhvYXEPNZXqzEI5yDBF9zCDFCKdNRypZIYmo7UlbmkmR0Im
KO404xeIwz2ZevdtXiqZCtzrrBDsREcVCl+O4DwInrCvey03DNiL8S4KmyC/iw7tkd28RecSQKh3
2RhI1hl802VgQKyBRfGq4r2HN58+lz7JAont79kG1mBZkANkBqz/EqIf1RgyCBu/T7j0+/xkHrIg
dwdfDczTeMxwh5V/SDD3zts5Jv//Z/GOqWa6EmPCM6APyjsjKJATAosp5h/HW65Fk8on9vcQcb5t
LvuIbRSfDLMxjlucMWziu+Q98Xk8R9+bvnLXHomT+eONLrun9xFN3caoDK4u8dNtQ9WlnW3NAaaS
NTwtvQK6uXGohdUn0nmdk/8G9/0OpQ7TdJ0injcoZVR8uMxbNlZqkSwBedi6Y/sN4rnecGjgrIPB
codPVtDcyW7pZ1ZH4RwSFc9LzOdrNmqzgpEWKs3zIrKWZzmo6VGtwU4/nOo77UPh3JKgPLKAf9Mk
/FzdGo0DLdFY/oG5mV77EeLFFBXRsFr4Ee0KDVq7diD1jOaVCdmLsIASLZTUy+/XzXjH2REVpOEW
Do5JiOgFNjVa16EGZJl87tLYbYyTtd404G+5jkN2TOkCSIgd7DlWNboBCK1GycfV79EuybDA/GsZ
O7mfHfMPXAyDS2rPt0Ooh8unLXmwMYAizRnvlJnAzXy2aOFptKRKDklKe0HBmIUEYgQgcTloJ3Dz
/Q7Rxs5bAn4CeGB9QMZEvCaNlinzpClLUBnlT7VYIqcbwUZl1JuDk3fSC93ykrauPbYOjwtU8syC
fd+m7tSTSA3WnH4aNO1BH+351loRDZm9Wny6/nX2Pg5kKeFBEUCYhvhWZAXkM6oYP5GA0ikHOeEk
a1fZueeQ86P8RKu4CsReyIqWDCQRQKDhcOQdAfCbGM2ScWzsmbOGfIqF+8ymYNq4dMo9SzH2lsRr
YFmzP9lZMKLHw2G5Gka5nCp2d9so0suEO+VXlE5Mt+aBzOUaDLbDTlVQI65z4lutdPKj9gmsR27s
FdS7/q32HvZEo3ipUZ0CV+QUZjCaZZqrFVu5+pXX3yFH+GUCG6kSlkH1pMnqHzt7qlNKQe8FUhGq
i5frGjGLVhHioRb0aVrZu0ahhVPXBG0U/O9Lu4DiG352p6Yl8pzgp8MDY1Y/VksZe4QqFRrd0g9G
X3pImrmEWbfDsp22js1OX08HTH9/H7U2lv2Wnfjo4rcIprSlpLYTFJcCXS+9EeMqxfo+1Qgiwi+T
9UcL2aO68hhdJP2fO300iDvPtpt/jrM9MJJ5JksHXIxc+BA51flVgKsXM6O5n4aDHzlDcWzgqWZp
l9xOHHWBLcSEpNe6shuAzTlE76jbfdEOFob/nklEeaeEFHHHL1wgCtfCougmZCZgXGaHGSHbiSBm
PbvsNIdICngU4supm6/3dpjdvKl583KvhYsgnq0ckg9Y7+AhG+BUXnyqDpi/8taDcXyTbZsm7/3C
CIgYYUQqq8eVYaXKzeivfoJG2DQ07kZP9UDeLq267X/KFzghlliVrG1KFXBz953FQdbfD53kub53
j+LjvWAIYbfCGsIyCowhaI7U3w78CW2HnDzpLZpI/Fu9gAm+odfslGK2A5ayVq5avh+HsFFNV/KV
dt60FyjCqScmmJdHDSivOubkjUm7tm/gEcZn0XH3CtbH+trKLBSXAkSmbkXDbFVut632a2I4YxGu
w50536/jHDux+lEZ0LBtOdGofFaLpxi8mVu5HJM+97pmllwxfCuFOBTxNyJwDEdpNv68dEF0nMrG
VvEo1ZSvhQaqObuUIOxdYhcQwrmv2aAP1cKLgG8dDeQGf21Rwm4rkb2myopFPfcWzR9yP+JCgDl6
i6yDPOOz0+EBe33ZRMbvlzM/3pVKohkN8N5gSbt31RmW8HoZ7K6MzRlYVtF4ZnlAn7ijmu8NHZ4m
id2qapys/m4T2Rt497SYhsYbWpEvEUPblmgguq6QSevHDwSslvVyGqwDeKy8FsMhaVc6tmlhOgty
z+nkXz+quw7uDFu4J7u6atE/Awvq0yTMwf2HLgM3K2UPl30nd4YjHIZCa23QavM19sbnJb5h6Ueq
vpuiL20xnsxtdQxigLp5dKA3HWagsLi+zL1sJd7fKqrN+AOd98K3jZXRbJQ5XtAF2ui3fIoCHRQQ
4gr5xTwuf+BV2Dlv6WBnwNNNjaLkCpEW4bhMJVOLXlPQyrO1bh6DXkHTnetL23kYAcLUDFUHeyMV
26HVCAlroiYYC6nuq9X0+s0+DuNNrrf3TfaAMF+2lXvmeg4oOB2WJ+k0tQB8w5Hkd5/gbihefCay
sZbNXlVUMKg49gXNsbhfci1Q7vkl17KOz3ItmCqULG/Ha8NdU7w6QF2LS0wwFFVR26wDoQqInS2E
zI+WLTty3NRfrekMQYgpytRazHIEQpMXJ7XtnXZ+JMbtTJtQyli+5z8vlsM3+Mx/GiCqXqoOYG/4
WDuGcYHFt/YMa170viVTsTyL97Ees4HtswLCuAXFKQuvm/2eR7lAE2KMujCzblqfV2aFJbnTvTKs
bnjLekXu5OkO7givfTXBUW5Jir44E4ubkjJxyi1MWYHC83C7yKqzexYIemOkzPH4JkgtX25jirda
Otsxqqb2O039c22kz4W9D8Ug+IamLhuOQwyi2RxRUicLKqRl6lj5ArUv3DMNxnDVMLUt15yeaKw6
2/KQZg+Sz7a3j+fYgvWr5WBObQfsFPLwcbQc8q46aFkWTMWTpvTukK4Hpuqe2hxVuzk284nE76Il
d5SGeNXUSI773kMRVUUN/TAqsuqW2OOm1Za+GRoS0L1fflMLh7oYMNWcwnIa1UndxcVjmbpscIbF
iQNDFsHtfWy8/NG/oupImIppWiMZ2iUfcO75dELZYOtxJ+Vh41vUVz37E8iQa8+Wkebt3PpY9Auq
8BH0KK/XfNORkUbD8WA5JPeyoBoc0KkGml9DG61BTpplrqwpc+/rW7rB/7Go/qpfZ+5iULoQG/eh
njjIwHkka1ytfE/HvyR2trfEcyTBGSXQtd1GG0gtsqT+7EPLA1yxgaU7XCbYSN0tdwb3N4Yy9q6s
c2DBL3XWtvQ6lJDRztj7yg+eclBc9qce9h8rPw9kNPY7RNDIKJ1tqeCYxjpdOlAooa/2xwJqiflu
AMPQPf7lZ+Sh48EEf1PsqhDZQ2u8/ecoa0R87u4XHSNMCREO0oXWq/gjAjlwFUfYaPU0HIF+KNDy
AJKug9Tj752VcyQh8Ng6pa2aGMEUqWd31fO7WqfeWnYuGkidrulv0NnpJnbjWER1swpyCc3ooIMU
4bwvsS5+QK4tWvDRClIT6hIjnFRPoPKnmLkcoFUANo8YojRIV8q81E6QR1+Wjrvh8k5YVTBlGSaW
jtaq2xQP22+9W34dwBH/qQgsD5rUn2rqDqaL7k55FuT6xhuik4qrOi9RVUEWpCJOt3yKFakMpQxC
8EhqVkPBNgZEdoxOCIm+omUwd3/Ux8qvnjq4Xk+m/StDFCIja0ZnYl0BcRp1d9j+jJJRYiXPDFX/
v5UYohAqcp8KrXtYCb2L7iaPuPSbprhL56HbavwK2mUlxS0D2ejpWCF64SxC6eTiQ0I0lRp+hq7d
UPWWxRk+qbedvIIj2wLBVenrbK36AKviryFw0tzQzIsOo7d869z1gGHY7/TD9YPD/8bXO2KjrGCi
mQ5V5ks77i1mTZ2KHVkTiDewUz7o7mql3nWU5wDmGozgEzNtXZY+en7t2T/Q/JU56l8rKmE+ks3j
XRI0/lCArkLrQaAEXoJD7E5fof94vP4z9rf3ZbHCm7eMujKKavyKsukduzpulkxodBcBbhexA3Ld
mtg9PCsaFNXjagks4yNpH6b26foKdj/X2d8veNyWmi0a+BBjGwZzJgwtF2D5KCVM0txXvvpYZyCC
L50WNY26Doso1bsFdYpm+DygytRrzLWUjwt5IIXt/Kd1WaI7BdModOMAqdAfSjs5gw67WD9dB5F8
HFGqpMozvGyzGmerh4CYVXq5rNNrHwFRFJrisIFi20u1UDIWfbMErB28dns/T41ko2QIwkHa4o4q
aQqEAd6RssGfNyq52/aew2g5+XcRwilhZrRtqYptspV3cz66lvVZKY8m3sVWVvnXP8l+sILuTBRR
mcEzMpf+B/n8vIsUvOIGrQ8Mqnv2NPimVvh9nPpaHt9ODIm+3A4NMnrXsXfM3MAzA0MbpkbQqy6s
E/RJxZLH7RLki3lv2nhxVZtmv8t1LXLtGFF33qqnZUYpXbfD69B7zSAX2MI5Hsx2jRUKbDVcAh4l
GoflQD37oXGIh2eONCu/4zguAIUzHedZvpo2AGeDOlWtulDzc9LKkNjOTlgEGIrcOu4S9qpQjaQi
zSoFMBVtEMrX7D26T96nduSBpShMs+LRVmbJ42nnSADTtPhMmUpRJ740ob40laZNehy6hES+QpsJ
T9NVJhW1l95ACxavG6BaoxMq7OBiZUgSWXC9LyOunW+GfMRVXhXaXdMLmMjrodnKNhsRwFpmuD0h
jiZjWJIhCAcvS9p8ZAwI3TA7ahHqtizFu+NHsGFoHzApduuVaoeVb0oScVfVJswp5rBc7O/jprtj
mb3fElnpZdfAma0R0OAgnSFWnaJ8iMtlhddqh9SPt8hrNiWMbGngz+Ne4XI0NJOgaYwP4L0qImWT
NsQQyUNPyR092UjieXVo+GXnzV6xevKE9e66zvAET8GyZlRXgnVtSeUwxo5aXzhWax0lHkm2LsG8
obFg2lP17JH4BDeaXh1u3nheoNtDmvDiZ/LKLopVpKFDjY7UQIPQQu9bJ+sbF+nJf4n0WAf5Nj5P
Hl9DFOydaZlRJhr2EUMISL4q98zNgtI1fCNMar8ofa4k053kFTPJB2R848+TsBWaWtAktAQm+VSu
x2o7lsPH//bxmOAC0VWj04obP6cKgfC8m3gMSreIot8m6IRm1BeTZNy1nK3IXkk8Wg1WRMEoGaho
NEv+N6Y0iW2Kj5Q4Qsq05WfuRUEqv9XAZ/NbjW0y2xRCrLRVLCPhJ+EX9RwUK1PUVPW7zX2md5Vb
yF7VGPEiiNuhsoYRB7EWhsH/pdi4ieA00DA+kN7hQq0pXmLh5m93iS9LUu36ZpTdKKYPbWS0hdhn
g95DOerw/vnSeD21D8Y0O0TXbqOVhNYiuaF3F4ioABMcaHSwNUvYUjjmrVJ0LPC86OE3jnb31+rI
nAv3VOJJPwcT1qZWWmmoC8Aao0fByPY0SLAVTy2ZnVH38/xOK2b3+gHcu0xBeA8zhN+CTpNw/hSk
kfOkBWQ1MBQuCXo/2776dh1kN2gkz1eqCSuxxSoB2iU3YvJd5CT/c+qWPjPe5yCt5Xxfuu13bhHa
VSBB5Y7x1XaeoQr+K66aCeKmHeIeEOX+zTsXa7/JO7dnl+dLFDZSV5U0mxOAgTU99ep6eGxQAoeu
6rvWMu7zfAyvr27vw1EMCqjoA0fcKj4/2kVls56OiMHNoYOaa32f001ytXLjFjfwHEPYQAJhv3pV
Bhg/5sLVtr3rMsyDTSnGrmUzQM+cDa+wGJK/mCpl1BTfNHPWrE3J3xU2JNOcWi0K11aSP6a6K11N
s5mTjmpYVspNThcvYgSMYFGosfFzUiThUCs32aZ9TWOw4ECIMCo0L8e73NExwf2GfUcR3saQCNXw
Qy+vEC1ppoJyH8uSZnMizU6cpukkprv7cc9AhHsKkz3m0qgIQEnzM17+0FdJT6Ps7+c3/9k9qBbl
OG06D3D74SFhetiqlcRz7kNgvoTYcJtEHNrBVGM6qwy2M1iJg6EFR+u+Xv8Se40YTLV0FX3F0ABF
GvByFWZmxWucTHgZJu7a4UIH+T368+nsKFC/Qufb6q2p30nlJnaB+UNRg79EtU2M2Eu7SRZV19AB
clK1j8Pt9I6rakzkSJ3ZqyFPjn47eZZ554XKz4cKj4ab6FX8HutpkxkRUAuUE9vpqRwzx2wDqz1N
6HJuox+S7d1xnxd4Qvw+bImZzrWOE/kcmr3Qj72pKnABJYbwzE6ZYgCKlbmj6V+YIbMVyWLEsD1N
GjNq+eZtUcMcla3OYmZ3nWp3jlEMHzMwOXQYBMXX9qJo9MZFd69v504wfb5EMVIqepZrpCO4jBbt
lIKO3hkMdItHVSIB2nsvoIyngUodw2T4Qzjc2pgOedVTRBG0KELTnDcHk1ipW2up8mgOYKoY7fHH
hP/SjekhSaKbaql7j1L9qY0JH3PLDobRNU6a9H9d34S9cOrit/Eb58zx5BuLS1Lht72ZHHmnE+8C
UXASs5n3aUSAOHzm2aomcayP9S0Lhp8yFZq9PAszGNquwBTEEwcC1KCOlW4UEfwRRsUNwzdzt3UV
H+LVQR0d5bMVOy72Ak84oJs9GX3BRzgMUCTkzW1CKslltxOQXiAI57LMtrgvRqwIB2fsPs1D7UzR
5E76gzkek/nGiHMJIt8jIQwAIiZeGEOP3auqzqa26mxkWBN0TRytuJtT62jSx3yrPLOW1e32Wpou
0ARzJGqFOTOG9dkHetqO6emXqkh0I09jPnuYaysTrGMrGc0bipWRtnCzXBmP3VAa7jhppyhHI5dr
2FBVb8rC3aI2TEe9c5syf1QM2jlkrfyp7OGjKgtzxHD5zGrCYWHVwcxwoKNhGu4SY/5aadaHkg2x
k63NzyYrMJERlZ6NNjGHNYqvTZi8XFbAW3OoDAXq2qhvRzOYtO3evokxVOOiARC+SSU3FqW5p+Fq
Ia3xs9Y2j+nksS0Yeke76b412FPfb8chKbcbsA9+jrv8z6UzVCdKKvvQTVCdrJQHU+3mJ7MA33+m
FLd4HNyus/puABmGd921kD3LwTgMDrtlE+vV4Ny65mmM9yhmf6D27ilkhQOzppAl+dEuyK01GZ9H
3YLaCcI1N4aMqkO74vugLLGTdBQjLMVt0szvNE3xDVZ91SsLkrbbYZuGP0qztp25JsHItNmJx8l2
CFmpFymz4lV1JpO53jnYpgXXjY4qauF9LZilPSqgeCzVNdDj+liM5jFZ0y/Xt2vXE58fNMF5pOBA
apB/5l2snAQcor2NP85OgQgGRNau8r6Yjtchd50JXpk6pycyX/PfgF60VbpsfRab1g58ciYBAbi0
t2Pvqued8v/gCK+WWV02Td2AQ0PiJnDBsW/6fF5UPdSH60vavWuxEpswTIzz5vLL+6waLAsjTxg4
QytpmN7kfjs/WB+3sK2d+H3Np1a8InUIA2GU5Jrn30d0J+fIgo3QZIKQDy1WsLsQN2+tkCLuBW0X
mnhvofm0TB+vL3XHJtE0izMPCjfjNQNTS5pIiakJV6k+EtpjhK+VuP5dk8TIK5wAuteQehc2czVV
szRt7vuD+KBEz+rnSfPI++aW+9SbQWr1/fqidi8Ang/E/B4fqxAnuCPdKuJYga10QXWEc9CREwc/
1/FZpk5qmdzyxG92jsb3+Cz6qaNMzYYRLuqyEMMz1fJCDDeAa2DCbg66OuZqna6B2d9N0deN/MgN
TOxF29s+28seCpZodJlld3xVv2K6/10zUrYy4SZdFqsZuxQfTUFhoYn+jLLCTeLFYbF0bXu+5PyL
CV5yiCEkNfdYG0//zffbza8AYX73tjeQiQkV5KdVZlpit7iWaYtRrnAlC11AGvylt2uJy9gRhcSj
4AyC2+eZ/aF7u9d1/qU4536t+vRnC551TvdjgX159Qy3DEbqKrOPvK0MfNf4z8D1S/Am10zcpQCf
XdVdv5X+hEa3zY2/0IP8rbyXcbxYqnDUZm1Ju659XqoeaJOLHoAqmA6TO3t56tk/y98oeO26SMYs
EMhZPDMnRMsDxptJq8AlN7kZDsr7LZPxx+8iWBT0mSpFeCxWckfSgGsSuaFgXrvHRVGDLJKRrXC3
8MptvECI9dtuSPMMfBeAwExLUj2x940tw9jrnYCJm5RhTgn3pkggGOtK2U9GsoLNC+NeavIBmmCN
k7fxR3R0/9TMuXIWe/iRjfodqJoklri7icgWgdCIIpciJqNTVkdk0XkcooK62EidIfp0/VrZC0V5
W9o/CMI5M1cKzRgKBLNpvbz8Q81Vz4qe0J2ut9+uQ+1fmmdYwrHKR6okbMFWzvbkjNNT0fYfSvVz
Hd1VaQwitiWcyoM2h2N9t7KDFWee5AfsusizH8C3+8ypTBjoH60Iiz2vkGjub9EZ72GBJoJwUhDL
RqB/idV1xB70Gaf6f09J7W7sGZYtNHaBXzinLXeWfPR686xv2oHTyWDymlfv5A/E3UNxDsgXf7aR
WlmZy2AC8B+Jy/8gZg4v9bKNtmCf64ZIa52A9HcNe/nzrIbdneQ17D2ncg4oGGlTVREaG2AjS/qE
1qTNesxkNLl78fD580+4qQlXD0FP1hqszZ/qOIIl/GOFyud6MNPHcvx53ej3XAhmhMEKAPIM9VWz
UALR7yWizQoaHowZolsOM53XEXYvsHMIIaoaY6Itfd+uQf0XmtnQo81TzFq4/VV90vzMjz3mX0fc
iapMPtKIiTWds5YJUdXMeqsqIMMXNJqduV02Hoxmfiy7+JiP6vfrWDv2cIElfKxF39YIOUrsX69/
KNv3wxj7TWv+8d9QBG8RMToNegKUZOpuqb34K/Rw6ZY4b4HhTLiUcyiLFCc0HVKQcWDjbOuYZY1P
EWKPjWQte+4IW/aCItjDvNg0rsdxDbR3PI9ZeO3PBW3tnJ9xPtaPsmTms8atEAdc4AnmMLZGPE85
X9WBE8fnIJOzQQe0/aF8yMM61L8nnnGTPyWfW7cMO3/2kFJ9oDd5ULnkHuycYXdnH80/0ZtoHyO3
lhjr3vFAWw9ae3Sdj+GKZbgBh3PNdWzHemJPo6/6VZDlrvUewrLH8n384zf8M/eKr3bkDFK46Hra
N0MFKu4AwtsBvkDQfO/8zeVC9bGnSsj19mpMWCC4bGwdxFvorri8DdSuztBqOSGd5RWTs34aw+U7
+cj5N6zPnFwsyZ3IJZL+af5RXy/xBVS4GMq8Mcd0A2i+fY0hpb40ToRGXYKUH6mD68dmL3dysULh
UiiIyWsi2M/pR5U62Ufjc3ygfu4Ph/lH8Yl8Hic0B/zG7A//e68tUviORQqfYCdYJCiu7pcj7BfF
QnSJ10fDbUCAJE0SyXaVe8Ozi91uOQffgoXy4bHyUHhQMlXqU71+ntxf3CYL0rKN3+qHBnJ8B8k+
7zrbM0sSPEfVgl/VLLHeAuSxH7sIrCrbgR2rA3kH7SIk++6LU/qOygx4/7iYnIocahqgPr5cdZdN
adYxwGrvrFC7re8m5wdGJbiMSywdtd572sKY/kV7Dq7O9njNiqab1RXGFOQfMAODJiTbrZ/MD/Q4
BpxfOftqf0keilB2be5VfS6QhYM6mxpmv9UNAfiJc65ERwMNeZj0dFRMGsmaOPe+JaIc3sSGZBWa
OC83VdH1XgMrK2y3NW6h9vtzyjB8GJHheN1o/o+069qRHFeWXyRAntKrTKlMV7V38yL0OHnv9fU3
2HvPtoqlLe6ZAywWCwx2spJKJsnMyIi1sRfw/HwZYoJmiE1xikTE7NsL1WILbek1sNrX8LVVdpLp
NNkHSaxxL2+KTQoqvENXH1Sd259Z26rLX8EcQuIwJPlMU26URoCwlcHPoBNBne+/Nn6zb2PBQZ3X
jZvqXhpGuyrqX+hE3Pah+vP6cqzVCQmQ/gpaCxjHA+j/fN2rDP3puBv/5OGxcreEKRUdDBmGwOJx
bkqIlDkxqgHx1M7HrE1v6zn5gzS/MMG+8f1+Qp0GEq4bX8t/ECg7hJJ0SpPsFCbZ26zzWt/0F7MJ
d2mOWbxEbgGnH+DROA0PqALNztwNv+RZfJgbkOi05WtTlj/Knufm6gmzNMwcZ6acCp2IVjtKTtKG
Ts+WLU28xIWmxAkUF+6wnUtLzbkpn+6Oax4zR5tsqkIyj8gJfq24BqQkqvAgodOmdzwGiNX0s/SR
Oc1Q0ZvSOYWPY/epxWAIln4XvoJP+6M/xkeJN8bDXVQmBc2yYE5pja9pHHXw3SWHHLrcpxL4m1Pn
qGiyxEdl17UWj69rNfV97QuNyUjClKpi2CFoifltTI6ivyNcZSGeDSbfRNGUtZWIxRQJcIphvxWI
6YLCmQO/WrsQLL8Z8/zxY5BtY0wCb7tE3An6bJnpr9CA9m7ybpCIc/5z8onG5JNJFGdDmOCT1KZu
FtY7SL04nPTI2eEsuqZtRV+Pddho3NGhG40YT72lucUNtDtd47ssWsLOvInAJdccOvu6dc5HY5E1
VetrA+kRGKGu21KbWTVOKajB/29WmFxSg2NjEDV8Mz+orFGLQDdg2LPw47qVtSIQsr8hg6EZ5VFM
oJxnf3kuQf/TIXOEu8kFgcRWO2mevgm5pCdrgMszS0wQ1hXBA0qFpX4T33XuYBsQY1TR//WCfaNY
xs/wUXV6V7MVzamP3eGP9vOiyc3kkXgAkZrsw74xTqI1SMK2jbInyOjyaAWoI2fJWJHB8gEKUvQu
JYoFOl9SaTC6vM310OvSXnCFOY480g0Ppq8ETq/0uqMHmBUEKwFvRPAiMKlhHOSmrOAKDB6Wc8Nm
qGqd1CuhN4i5Fc4gFqh+VKb83wYmtaJBygCcdUBDsuXsUev8fNK00ANP5dMYpS+J30HYSOTRk68u
o2boIqR/wA7F1l79PotMKRfgjV1GVpJa2o8a2j+V7ZcWsr3X7OY9ZnolV7b4VEoXGZM6iZYK4KQy
+GxYAjwh8itDHszQq83Zk8oBnMS1/xtNQMMuRekdcI4NZyOufryFRWZ7dJXok6yGRcqmUhE7wKUX
bCojBusxVZ+beMbIrZVXVuhdt/xZWL6IV2QA2gRHe4LF7xWARhmCjoUW+jHyugqPNEI2ZfgTbSHN
0sQstvJoOo1+9BolwikRq1sxKrZhPQFClN2LgvEYGdPW1MdbUOxBkCw91GqNXgTwylBhi+3Kj7dN
Ez+Vs/kdhFjgMy3L12Aa3o04s+NUsjKzBmVkDnVWAbOrupQ5WiH+MpJf4UB+ZqJizb6xbdvJkUjh
QjNMsaWaPMmk8+bqRulBADQKTtVXO0i97kkseH2uWEOgWqlZ3QhZukn0h7wr7RACy7XQ3IuShGd/
nXROngR3ZSDey5q/LaZ4XwDwaomxbGnSeDca0OWMI7sSH+vCd0aA7Szijzb0G3aAGLmt0GJsIp13
uVZsJLE9SLm696HsY48jhINmVFCzftMWZW5lUnUay97WtA8jFm0t5IEZ1sIHHEDYl+huoUzM3Fbm
uRcnpSwijKTMN3NVWzFEyHSl5dwkLlm8sTGWdpjzYs5SMcrDMvJUb8BWxKz7A3kVToGbYTYNNbFH
/f2HitKG8dY/VKjFxVZ/FHSruOVJyFxceZkfwuwXqcnGuYzxQ6p4DwncENTlUlNjWFfk5LuL+wxj
iLnPFJCMk9UUK9vH5kaeJ3vodI6Jy2rCuQ1WOglSakkT9nBmbLRdk+i2mg4dFOeAbpv9pLeg3FMf
VQyTedCRv41q8ib7wYvWlq6c5qchS0MLnSM3aKG+mvVe0fGEcteSsSmCpxRqYgZamMxqK8EMkhPT
j7xELvdG/loHP+Xkrg4GixTpkRS8qYe1cF7aYxY9VxWw58WwN9bNxxAWd4E4bLNZ5GjzrJoBqN5A
uUoH+z8TzSWZu67O89jTixcCvQ+ktGTk0Wdf3nzwdSEp8LcVZvHaYZ4kMYSV6CW8Kzf5o7JVNlTU
IPPUd+T0F3kjW+m9gjyLDup/ryYK85gZ0GRwzkHrg6XAybJ0mhMpiSCnBDXbNih38JNTfVtbSNGU
TarxATowlj++Q14QlAQ2hKp9M0P5xm/6zkkFk2NnbTNiXgd4MJCNogrPfLBKF+sQFFWRV1KytbYI
Imtom/+aSJGuGBUrwQw75eyn3i6Ke2PdkinsseUnYBKK6RglPAv0d7JnrgTYDbYUCCQuwDdlXY2N
SIzQU2M61aM0YBXrn+ogvY+g5A3IwOP1Q/6SK45mmIVB5jkhKKAuGxUYBOvTHSaqgi3eLlvpVUBt
AjJfMv6l2IBBRFwe6suKAWOaKU4UUhqlswTT45vvUXxkcqSMUyN6NnwU2upmWzpKI2jx7UqKYQRi
K/TiXb3TwTSVbdunEg31ZO87phvsiCcdcXH9BiDIllf7XtsGeEjh/mBAdxFwj3PjfqsZIdhCcDeW
OtNJi/m1ndrBAoE+77q4GkALS8x5P8rDAEVMWOo7K9/J7jTakCzJnvUdccMPsp+P8b56b4+Rg3FV
TizRD3YRvDLG0WhPlSifvbLFEksUsDP5QeQBO3nyReN2NvTe9QVBcfsOuTTzIVoBsVQgZp/0pDuU
EuhqoP2wiySyvf5bLuvGNLgwyymZ9IdcIJSk0sRwrhZGn3ENzs5dZClg70y+hbfkQX6v3RFS9ZAQ
MR6i1jLv4nsuyHItJS1+AVvcRM18zHQoXnqyp++lmxjT+TS8i92Ml8m/mctaDbIvlzXmfTkqZqrP
NV6VYS88UrEAK82TXz50L+zri7t26C89Y3JGEg6d2YNDx+tG2e4hK6H64XZM9hCWtJQRPGBh41y3
yHONSRVGoU46gDB4MAOTWGoKzDwHPo9ji2eFSRGmWdeNQPDFIqX4kKbUrjXT1bvs6X9zhkkGojoX
XSzBGRM4qMSrW9+aQ14x6rJTQDfA18WfMNEgNUlb5FOGC/k9ND63VMUOIsFevueDHGX6wS82PvQp
QYZtYMOxA5CJFA4R6ZrIU247sFJCOPFQQaqh8/ydH1p4W2G3BegXU12oYSspFjAdnAhZu/bLoH+V
IHGnoabJLGqiR4qQCninJoayjRpLq2LIu+gQh1B4klBrKXZpik2xpZ8hww+Rl0VvnYzWaf5DMR9b
/8bXU04aW/UKNCkYRl5jzEFHXk9MGvdCIh5mAYNHTRW9D5MWONpM6j+xhosgRorX6GZQagFX/Egv
UdFzmqSOSfYpiIELOeR8rLWNJi8MMSvok5p0Hb15mmrpSSHmp+v0LuLuZ7pf2bBE0QvKSpRRAGq3
56duDvQeBc8hA8dG7kp5vpmMpv8DXyAOZujgdlihFAimElLQCD+PKL+EsLSm/H1MCO9ovZgexG5e
WmFSrqRhqN/MNKxYmgbg1YJmcx7mbqfJeG9h1xHJa/LebhLfG7K45fh4SchKzQPuC55M3OYvpuHE
Uqn6CJdqr38rPuR9sG28zA68+EW4bzaJ11qdE2HMZNji1sF7Yq59xaVtJljKUu1KI4HtWg7tusbc
/e/r+fgS0sR4xzwewrysx6mDBf8YRHa0nbdSANUkaZ/8bMFNlXo87pDL6jq1iPoh6A1BuASm5PPI
LIQyGPsEybnR1J9jAULQUHF1YXwRa3k/Nq0n6+lNpHexbY5Syzm+13YfnhdUmh1CWPgN58ZTQxlC
IsF4FISQWnsNwo8u/H59TdW1gFVFTVcg7EgnaRgjAfRLBoVQD3/3kpOlVi45cWT17/I32VNwtBo7
NcPVKL/B5QhMzaZbTtBaC3ajLT8qPjiFKse4BSDbqiJLfVRlO4J4Yu2ot+JbA1VDPjZ09aMAEC3i
TY7qMiTvmHVJlSgwNbzu6Auh2PsAbJSnfzMUsPYBloaYiJZSI457EVWdVvuNKfCTridWYqqv1z/B
mhWovQKKoq8RRDRl3M84p/AF6k0wvRP0M3yTd2Va25yYwtKhVr/GrlBoaaYqDYm8vDqS0LBzVBev
u0EXg03iANipOvS76DHIbJU0V/XBIBMWS0Az1ySyUySSJWWjhVcG5wBc82Zpi/754gHjg09hAlcY
aodNZ0nqU5e+XXdmNcYADwJiBnwUGh6D5xaEADWXNJQib241pxMeaoFOxppONn0kKETP820uxWBn
bzmeGaur+Lfdz9+18CwNMWpPIhnfSfkZVMnWjDBiqR5SVbOAoeFNNnwOhrIfDfUL9JugXUtp/8/d
bOogGyIVYTGWxvjdLBW0K7MWlCpzte3Hckea3m2UErTWgpyhel9hUl3QMfGTYspCAyO2J5Rx4+JB
I1uqIIKEu+57KwC/+4cQFKUzzw3KFCMUNMxyUCkFinhvZJriqrJZvhuV3GGoNkY/GxMIQC/fiHLg
ZGPaYMrZv5VnqEe3LaiNxgC0enW9zbriphmnhzwRGyuOgpMQlXg9Rbmt1RKaCW34LVMnPKSrHxjY
eO260PO7aNMK6hZkBrejnN7OxWChi/6kQ3JAJsXDlIlPBWq1eSE9BImBevgg4QYHIRhfP2KwVrAm
DXJV0VBDgSvdxhV5kBJ0seTpNHTjQRgg7lQN3T0kbWubjOox9ofXLh3ezbjc9z5YwbuqAL1Pcui7
9ilrhg6T6uF7pSc+SCmjp+txu5ZLFt+TDZ+i0GPoo5t4TTfjs0rC0Brn+ZS0srn53wwxr5ZRa/QC
gthoVxjRo9+YN5UCGEcYcZLKqj8m5pqBZAa2iW3F4sOMXUWi2BODYd9IxWsvJxtRm3nN+rVtB6Fo
UDGg6Qt1AmYfZE3ThD4xkFCm7qdoFqC9btON3Blo9RjFDyJg8gdvqvvri7iWxpZFcubsNcWkasMJ
RXJRKA7JnN1LUs/5TqsmFqVrxrGpret+mGnpmgSvreCf9AI4vOturCbLRX38846xSFoa5h3noYQR
8tjfKNv6lZYk5Rvw2ngcS2vxgHQMrJuCQvVFYVcI5tbPoipGk5UCtNpHIGMzG109iM1SRYX4WXB4
l8DP+wSbJJdGmWsAqVNMbdRl7AUplBxlW3HGrbatvH47n5SDv5tu5724UezoLXG6rXTrYyoSiFWX
iwumR+i1H8LES6XJ09QU+CF0IjLCL9DvpAewCjxODr3T+yZn9622tZae022z+LB+YPi9YRSxl/0O
PkR7dCC1a+Wh1WLVvcDLkELTTd1YxQYa698GHhDjErSP6/fSPhO9kZmWMYCHMS78PcYHNnSiqtxq
RxDybMKt//ovJDRo4rpYY4AGQHqK7sQFXVdlGOFcV4iw1hFtSgcwvmoQIcfN34s5qMp19xa2mGsM
iYpshoQejWbhVod8BthRMrv40Tggm8igFW06MlftYMVBDCgTHPeSDHEwFv4h6lE/zkGLzWp+b+dk
L/k61AlBpzeklgCNG0A6nTBB0xyEsjPaM9d38Mot8cw68z42JGBvuxAuC/2bXIOmEJZEgyZXHoiU
Z4m5j0ZSOhudDD/Bg2KPENHR2s72cW9oeRf4tfx35hTzHVXQ6jXdBFM1rqRNCladIjJekiBP9oos
Ox3JvVbOvsXZIFiGytcTXjm9zuzTrLnYpg3wDINkNDQvYIvadPQrecbFu7DNB/8GzFGDE25re2it
gVgVj1hi5Yg5s86kxzQEpZAywboUPIAF2cJ/OteDhmeByXt+EKcJBPxiz9Arq69Olfl+3cBai+vM
BzbRQdrFKMzPXT8ARZc6ArGoILPptV74Tbm7bm7lFDuzxqQ1pUgiUDEiXkYxtIVWsBUIP6rt7+tW
1irLSzMKM5Cqz3mW6DS9FEjZfa1bsTq7xhTtVGOvpq2bNcdsjhGRB9xDeEfHyllFkEQlHNJ4WoCW
9zwmy1yc8ypCN4me1JRnT9kWNjn1NvFyV/2uc/rKa7l0aY+dvh07dRJ0pad7oHeovba/M3bKcbSb
3YRpDtd0Qh5BzWqKwWAs2N9VTb4oRCQzIZVhDjgey+k5kZvBLeYWpd+UfPhGIvMuPzQ3MkcTpjhA
PIKRS1OEBPv5kjbhEAdKKsZeumtOA0TDewsCrzaUJB8FLm/16p6j7UF060EMxyrBlRj8znIVxtAv
8MQwewxC/5UToKsxAjwKKjkoQaHreu5QLOdBVKAvhSpalVlR1Jvbtq83EmSVgHc+ZLH+IvsYQsL/
XDmlileYWkAH1YCQFIhveYx/q19z8WuYo6mpYuDBBjX2ytSGntRNuYm+9VtIwbd7SnFES1ndU7Lh
lU3XqppUDeLvVWA+q69UcZF1sDuAERmDgm5x1CEMqu0ll/Lt82TQuPbol1+cFlVXxTPUW3BageQ2
2CrbzEvsxglPUJ+HTpfESXaruVVBowKDMNAKQ+Ce2wuDsFayUkNf+Ugng9DielYt4Sh4LRTQefJy
a/g2srTGnEaGSpI+E2BNCVxQrWYHEjhghut+a48go/O93AHFHigLLVl19Ucl87QSI/qWZAc21bzm
4US43jNnVyFIfevr+D2TT1X23MJTd/5W8vrUmhyVC2BYvYtgvtzQDAJOK3SZz1cbNBmR4Rs68q5Z
NU5Okhst8D0/NWwpx/xAOnlhqB16yZhtMqecg5o6w2YoyMCq4PUGdPqiBtgmxK+lZABSKTefxUjZ
lY1xmIFKKYJuV47k8XoCWTtHQcenUByzgekz5ozpmnaSK4JeYlhp1izdxSrIWtSPPzCCES4iARCO
/hGTpNqo08HNAZ9mqbjNykC1aqU51GbHyT+rzizsMOnHyFshDGljVCif5vrVL1H483kNvbUGEQFq
6W9vmPBoc6mVwxTejG/pXfNSP6kfamWJleU7+WtyMzhDZlO8xbd8tNK94PDAymtJdmmfST6xqIXj
mOOaXHdeGr8LIAUT5LdI5hV0Vo4vxANVriCY9jbZlmJlaKk2KHgqKwZQrImkPIzA7F+PjMvJJhp5
CyOMM3LTC0af4Hna9tFvEaIEoIPF07ivxfzo5yYG23vxQRj6W1lpZktJJ4zSNmVmJYFxSKSCuEVc
vw+B+BEGIheSurIXz34ck3bpAK+ZhfhxFYaIgy3yHkWjvyaolhQ72QHSdm+44Z57vKytPPBbEJ6H
cDIQi0zCk1tDytIBl3VKytZB37XcFLqtv5cuzheovh77yppeuWbX3F2aZW7wqA63Shd/voFobURO
3Bqugi7+1YdEobipNm3iSb8wWOQ/8CZT1i6fxtI4k4jyvOjmDkiGz8IMReZpDXQpIpAtzG5zWz5n
mz8Aqn2KRGOdZdwE2esZiFXnaB7ok7P2vRmvWgkDkWTyrkf46reEBfB7EAXzFEwMBSAuJ9GES3VT
zifwi9vA97vXTaxlJOA04QR43CWgNtl4UUZZGgKCEu/e36NpbQ9e8+w75Dnb1W5zk9OwcQRH2qXP
PCzKWswsTTMxI4UjGLJ7Aw8kqawsIwgKG0hR2a71cjdmxoYMtcpxl64Yc0KeectEilnMnWpmfuyp
fXkITbAwhqnXdBHnObSSZtHVkdGGEyV4yN6siWC2voQxJa9rfhA8MOWgtJtcsmK/4iTBtRBZWmKO
LU0BiGzArLMXxN1zq1VvIADnzUbwbDCHVtI0pRrHsCFi/oOACBcP2t31MKTrfvFdKHZCNqFNorH4
ZyEvYz3N4gQ9ZQqaAKXEhvJ0cAvYK+126DwDKKRCp+ZSNQyKD2jGJSFUlgHM89S0e4gUA4xi8rxv
fEh1RvG2MKdHDBOgZpPrb9e9XEMRG8BogCcZNXS8WpnLTBZqwpQVEcBsTvNbeosxMIjhS8MRH/1H
NNw2LSjwjW195Pq9utUWhpkwqQe1UEwVflNBjxFrDIF2O9yQ049sF0MECUwadnTLe1vJNDIuPqsK
WnMMgdHTiNluupEJtRBhH7ROchJdUCED3Xnr3+d3nRc7gl05yC47xU7d/JRugWc+8roHxrrnf/8E
tiWnZ20+BRGWXCGQy43DxCm7GXAVuXCTCbjWFvi3bNC2WQQEV0jrQbMV9GgbtqGdBfO+al51Uloo
E7ldAy3PtLSL5tSpykaQygAVPd0pSLZXB38j+/2RGOMHku3OrESvFeOHYCaW4FevRgZFVyDtHbXW
8dyTC8n29WxwovG1FzFt1OsWBqb3al9sq6l1UA12ihzwjxzczmllA8CU2x1ErLsCc4lNPNm+UOdW
LWkPvoSBPs0sNm1upLZc4KEst/s0+iHHgWXSwVeop8u1eCzM3JFaE38NpJO1eIOdAMFzMPdNHSaZ
NTtWil1n+jbwyVYb5VYSF06fjDsl8rdVWSEt1xu1CH5hqvuAe39t9UN6IumgWaXqY0W54OTVLPoV
PZ8FtsVLOW6rTu4IoifUfYuIVDS2ACVqlf5BIwDb8itGmN3RmHXuoxSXeKoP9t8Od0RnqERHnsS9
4U/bAp3xoACPtlyGoD4wJivXi9Mk+140VjvMxWyvp4lVv/HawT8KuZRMivPR1DqjRpbQ3Unrb8Do
btVdZ2e+/Pu6pdXMvrDEnMCzXBdGrMCSCcyYqvkvwdg8XjexejlTcVMH2pRoEIJiLhhpqBSd1JU0
540O2eQOZF60BzB87uh+r4/BLa8ivlZiwdIBOQLBF4BIWJArtHZKrWhx4aTj7c1Duime6XUQTUK3
ya1pyzO4toxLe/SDLgJV7ZNUVcYOLqYfU/9amNynDo1ANpHiWY87mmnK6B0xR/Acp12eJH2CWz3l
siKH+YCj2M52owdSeN5s4GreXpqjDi8cysukjgmBQ5o1uLSjMclotLbbAjXkBwVKYVC0LR3hpnDE
bfBIwJvdHaJHXu5eu6zRgTlQWAN/ABjC+a/AzaqTglJMPBCp3Zr5YFXmj7wdOHe11Rvwwgw7PBj3
cuATaqb8gRZV/JSdhNBRX4y98nk2BzvzPnyIbpBck3b3L/it1u4+qMtBUBKoLPD50WVYLHbRFRMZ
zAIsbb9p+wh0U065mbeDV6BS1kDt0XwZwGGZ3gebPymPAYz7ZZuJ3CSZNExSYXNqVo7jkULRHXln
lnb7AeIn/v1r7TRe2mOSgYZ3UyFr8FX1jH17Vz+mt1SUmz7VJNvY4k28lX6BA9K5noTWkPdnfjKJ
DvyxQI1CnuHzItKdfE8Hy3x/Ax59h75PexeyZpqFdpMd37de4jQHk5PUV/fU0nUmmv1ENYQxzhM8
Ugc3wQQj+oS5pR3mren2+/E3vvM+cyJQbUUvA+bIgMS6bTjzmpzlZy9DqlLmqTLiN8iBdl/p3R57
bJMVipsP0bGueDC+tQ28cJk9wHVdxahzR1edVCewP92opbwhfc3xaq3Iu/y6n3++2EF5UmRmWsMt
YTtvyKbyym2FfUOpyyKHR4wtr70hll4xudjUZ7POcsQwpkE1yfLvPz8lbrOlq98CmutmlJ2OwmIF
DzW8O+X9ejDzVpVJzopfDMEgwH5X/wCJmi2BJE3gycuvG1EVdA4BwbyoY4/BLMojgREdeONKQTMW
KL985NUJ1wPyywzjS4WJjopoyD9Fi7PZEJxp0NwpD57aMfs2lenm+tLRdMYeo1AT+dsrJtXS5v8w
TTAngzbbrspmK+dNbSmChvJUzblW0t9+zRibWxH5EF6pcGbXmEBPcqsTH6678w9p7csfJp3OaWqW
mgR/+k3+lBfWKFvVS343fKs8kH/uyLfA0zz/lk7SFSEkxyibHxelvzZDiO339SuY5EqUQodqE2KF
Pi7bu8b27wyQjaZgTQQBs/Rbgl7kAIkeAFsgL9q98gaN6N/PLjTGUjEpA/VZwAiZzKpNmFdNgYLD
5GRj+eV3sJBDyw7YKN1KDHOPKVD3+rqvfdmFQTaNmuUIFowZ12agh+7EtjsNM0/IdG3/LU0wlQLg
oAgZR/g0S5JtIohk9SE2CGc/8KwwD58EgCNphF4CwEgfo/CUzXdhz+mr8NaKyZZkFkQNule4YeRv
if8ctJz+5uoeWK4Uk0KMqlF7QYEBMCJ5BGS7Ic5XyclvklP5FEJRl16iwpP/Iwg8BdBAEoOI9Xo8
rKWV5U9g0koS9AQiA/hIjXEnFz+VcpurBpoRPccOby2ZjCLUTWHUE1wNCwh7GY9zyUkoPANMPsnQ
sujMEQ8nAyMvShXaTT9a19dq9bBeLhaTLZomn8GTjc2j3usePayhtorGF7QsgKHkHdafVww2N6AP
KwLGCBb6i/J2hG7sHIt0yW4MT7vByNLpL7Xqf4FdXDvMlrYYz/TQL7KSRiIVj54d6an+AfUw4FWT
vQHJdpvWNHMg/FxeeW/tsxEVr0KJmBpGQJi4MPuxagr62cLgo0g7u1W5zJ4031yu45cJJjIMFGeN
QMeLcBBbT+9yG6Cwb5rWP2tGG6JglmrumGuHIQ9/a7LxWGtT+QfBv3SSWV2haNXaT0aaCXsc2YP6
2KhCzYnO9ZU0TKhHo0SLUjGWYXGTrIzGyORkwAbQiSsagRNUPSdh8UzQP1+YwGBuPXY1/OilUwCm
Zqi5cZxY3WIEN7f/eMHko6iXNJJQL9L6OND6AC1axgOmAvGwmPel+dh3d+qgOU0yuCDL4HyptQft
0jwTjlKt1IJIYL7fVKd8k3njXvDUA68Ht1pNX9phYlLIKHqZupn8pgxnJtDCES7fP6oGnV2rdWfw
7otO7ZlOzePXWcO5QA/la4mZaERzB4j+FF+x3aS76V7FU1l6NG8pYjl2Mrt5rw/Vs+5EoOpoXXM/
nrp/UTqgRi435dePYC4+6Jg0ehvhR0QdsdtAs7XxRyjcS7imE1ALmaHE+bJr9wVUJDHhSrEtF32t
pNFrWdCw4oK/17PIbpTCqXjU+avhszAin28Qf07GDNS9CTqSyqbz8M7BQ6r1eEWu9fDBEDxmrzBa
etFzypssSAqC1aud6bc/2TnIoD10y3+ZmADcDG9+aoPE2NzXD3zU2WoS+LLN1pxKzOhqhQ/b8zhY
FKcMHd0/OGdRKfyPeyyxASTm5D7UYEIJx+8dBuStRgGZYWkWqTXnwvcxJp0dyPJuItFej4NjAxiF
pU68KYbLIKXiR5KI9jUaXsAlnX/OsR21qpTSzCvE4mc6qy9iL2CbEBOPAa09gulxhyam+nTd/ctI
BQpLAc0BGrC4fOmMVUGJ1cInUeb5JYbP6s4izfcwat3rVuTLm58KdCbqdki10M5m0UmJFKFz0EmV
J0hWeVPeUXhb6GACZ9ceRpAX28JL42Q7wVPc6TEECHbCGEPwO7bTPU8B4nKd8VNUULejPoynEDtD
NUuZoQSDWnlSrN9pFfHS4i0dHhrhozL2Q4rX2HXfP/HL59nnzCBL3DJXgSAkIQx+wt5fkOifE1sq
bS2w0pf6Eex2jn4DLTsMjYB8ch/g7o1eW5V80slrllxbJrphkHHmJKmVO9/5D2O+fTtXgy91+GEt
iuUKhqYn4jYb1PjcEouyub4MK82Gc2tMukrNVFC7CdbCm3mjbdINmhvfxfeE8tdsE9/hXsVWYw6I
EIQ1SMkuhFOVOBmIEmkVZsIl0KB1R2Pnb4DocsEpB+KQAKAx6ZZXQV13c2GVOfACtYjQD9Mr9FTA
rymiTB06EhikJ0fvMfyPaiWnqrdSZ8PCLiwypxs4MYHtDuBnvOv25Kl1qO6pBECpRQ7jlnLdQthp
375QdQ0+WcvlKQTrhCYtDUStYGU7T1tKPcZtopgVKtUUkYCL779CJFweBOdmmNtgPQ8oXmgwU0LJ
zRLy4hAI/zWjNKAOyIQaeGCJiCIJux+yaiYyNIMBVEqsmCTbUMg5H2vNjaUJZhOIOYgYMD8KjFtL
XjJRfZYqXtxfZvRzL5gPkrVkzuQKXpgdpDcC0yO98ioNnHNjLYtiQh8pHTygBlqW55+9xYyfEAxh
7clgjQUM5EkMR8OKTPXbSPSHPp5iS46km+s5ZH31vowye0uNtA5ykkLlpZ2nVpldyVxiFLo6bLJe
+sVspqQYRQV8VxWKxpaMe5WyDZ38gFujmzwB6L4JOcXPlTcI/Vx/+/S5uxfPnCjO2mzKsZCT3bn1
UwYtohJ4Mt8qwazEK8CsLCBAtYDVgPPPNAGBPv9q4RxjBotEpTeALrdXIlst3q5/opXow96RVKID
72xe8HSYzdi1UlOWnixOT9mg7k2/fciyknOhWEuzZ3aYUOgwmNT4Cez0G2WjIbNCXgfYjBrSy0Jk
J5vYi7U/OC/PbDKrBzxMADb4HFo6gKqOO8kaD9OttjcO4KDaXV/Gle21NMUSz5O80cx0hKlqVt4L
MPyK4ghASb4Hk+jT0E9PXc+7o/3DkuIKSimpjYsxoVFUg3zqsaRUOVtQKfAJJ9doT04tAvYUOISz
nddj5csg8/7tVA2sxzkMGmP3GhDzZoaApRVMvBrx2kUHq/lliElWfWGSYZxgiCpc0Q/n74a7avdv
Ptzafj6zxQQmxNm6EbP4JYgZjsomA4p6L7iNo6WYfkbbcsPDVKzgRuhp9eUcE5Ud6OvGZoBz/5mq
HJK7fjvc0YmytsZWCJx45NAz07+TyZJLm+zIXqN2GWpssBnvom0OxqZxj8lNjwtYpifuNTvMiUzC
XCSdicX8a8ehY4Ip9n+34zjBqDAnc0ZCRfNbGoyFJxvHcnRjHgswLw7Zqlncq+1Y6Z/ujM64+8sd
Goe5x7sVcm3Ro2BxrtSVPg4z9Uf1EIbgoFLBBwCVYP8wATnnXE9Xq+eKDGwY0Eu4CrKXwFBQC3mO
a2T9eReKMqByPGKgf9hXXyYYf3QtH3wxqmgoSJs0thLX2E0/VYsqNQ3AYXM8+ods+GWPxsti/aYg
nhIk4L9CvCRHKqdGnjs0y0N5S9EHFa9w+w+f7Mskkw9BBx8JYtGU/w8+/et8qXb1HpTUnHvoerR/
mWIyYjFMQaH0+GBT0uyUUNuC9/qJT5vKM8MkQxNU93pf4KOJdWtNGeh1gIwyxz8gC6A58MsdJge2
XZTnMl25//5kvh7qUI04j4tQyHpFzuFSFR+7TnEknyevwQk99IDOTcx1q1ZTiY+jJlYHWBkxoa0X
boY7YF8doTzwxzT+4RD5zwKCrezcpFLlRJ8DLGC6k23BEmaAqxK7xOifBQCuNXriQeXJWF0PDkiZ
nNvUB6EkMr3CJe0D9B3S4BganB4C1y8ma6Qgy6kzeh3VQImCcWvLD3bhxoTExX5yUOSzU/v/WLuy
5qp1ZvuLXGV59qvtbe8hEwmBwIsrwEGe5/nX36UwxNH22eLw3Sp42gVtSa3uVg9rCZ2j4B6DxOTt
wkg7J5rcQkUYPdePcGO+tYMQcWIrcMRCWZzNUPSF0KLBAlkL539zKaLz4myGnGeLTDLoyASo6Ty+
mrLRGVLRXRbdL85kxEaVRujURqxWANhdK7zOEoSdG1iCsBaITwBZqIOHjs95KlLaDlXTV4GqTNej
SnZ6mH1tNbIbbOJK8/JPaloPpmU8dwAubW31ISzixKlC6qqFemMm9W3XJLe1iU60PN/JavUckhzI
tIlvjYo/mhJYcWq6J0v2Pkva790kH0CNddCqImjy5Dmmijur3VPTqHdjEv4zjyR2mxnI4ZrhgaDh
kardYRjU/WUfvakqRMb4Al6AOiJ8zkiSLk27zuxYFDy/PF/Cw3JTH5brcS9q4ts0YStZPMzBqC35
iEorU8u/y4IJJXJG0wIuayoxC/ZCGKLsgNHtMRMKHmHVnQJMEEqBYEOZUeSj0/UiOaOZmJhkk0Dz
F+TSQwzMlCnP/bD80ConK/6chVdRY/lzlLuF8lTk9wLhW6HxWjhnPWsSdxYFM8fvYIGd5o/QWBQs
CPeWs6KYh+n6mclip2kOyGmW7ny3ymmKXoYbNScNfAi/ddXmTGhdT3VW1zg/ZkKLeBdOuwXwHMt7
Bq0E2HPtfnFlrzNd6SBiKN4yQGvRnEUd7EWqawrRCf0Sx1dG8SQ4OWYnL6kNZ0ebGfwYWfczWBm+
LcSv8Cw1/aHaJz5FqLR/wXGIPekgOsktE75eG2dcaU6LpHox4dJRGT9Z+ve+9y8vb+tpuBbBW5lI
TqyQBS+D3xxagI+pgeYre1HP+wbmF9MQYF/pNnJZgOV462SNqgvLLBvx5FDiE9BOnwYzelSV/oRJ
yUNM1elpzlTT6axxJ5VD6qgEgJGzFt/NUvVO1UKfTPaVKgOblfRX1GgF7VybO02QQyaoPaAIzCmw
ugBwkIwDnpPGjaqfVHsX6wLfLxLBKWpeSIk62dgBavfeED72QMcFQM/l49y++6uFcPtc2MmUDc3E
bqLpxAbqRMteOXS7CLzoSC6EbuUJJG7ej5VETklhZ4g0Ndg65qe6b/Ln7CA59guoWqyjRMYYRGSA
cghvx+bNXwnmVLci8dJRJrgFn7O26E5E/7m8NoEEPm+C6GkaOgsS+i5xGqDjjMJ5eoFWqJwfNIYO
8F0JzitqzHcxoDPiqnSXNAM7WntUDdObdH0fF+YOX3KwUVIndpRiFM4GU6CJJ2cYvr+8ZpEG8ZkV
VLEbfQAtGjQIecSFIccETINqlAH/SIMECsSnWZbFHopExhZ0k+10qIsZGO/PQhdTufrw5X9cHTvy
VZ5glMy21JjSaCCN/Z017VBz+8N633Yc96qmKmdaKnNoNeDtVkFlqEc6I+/dhDujQBeIslwPje1Q
GxV1CTVmU/cVO94JVszsypn/Wsnn7A4FlWtS6jhPlk01nounBRCX5nCTB/MdayYqlFvQogqzxcJ1
c5bIKMZFmyas+9cj/zXi+Zv0O1oifllvlTNB6MwK50qBqKi3XJo/y0swTv7Q/gNwVQeT0P+jkVU5
yzNTuVamDBrLkls/lehHgAVDx1LvfxUIvC6Qh0KVUzXKmhhaW5XvI+s+oY3Th6JVbcbHRFM00wbb
I3jd314NvTak1tKwiywFuRymUwpwXBTCm2MMAvlMxD78LwryKo+7igklljVX8w/F/PXuBj/OHzxw
tq3sqyj+DkozQHGBPB2M82cg/Xs0zjC2LCrX/YvpfBXDXTUgUIZ5kmNFbBYK7JxejrQn0rhSMH5j
IK4tdS5fbtG6uDvW2OHQqBTrUsIbWj/9URacHfu5/XhdFHe5pgnsoyYSXFD2lcX8D3Wm7VhxpYjc
9WrzPrGSYvllOTIPvTbPEnDF8JIJwaJEI8zXo8iVoOPYEvV1bfv8X8u1+IRhXRNpKQi2dDDve+2e
CgeHN1+Cv1dn8enCGVVwOllMF/9/0k3AYkVUi65OBTPXb6+0SlqA9VgEVzpJB3Cq0odSl1SHaoS6
qYz5HZR7TxqVJvACA2cIOFFeE4nG5ZjWnymQYgJYGb3qzLS8/YjUnlpgk+uIomQM5tmftDz8nkq9
G0VU8MrelAS+L8VEwzh6bDgLVmhRn4PK+cUPXCU2iZwk6tyakhMofUWNYtv2ayWNs196ElnAQpGZ
mv7XXJ5QFreHZmhq8pS8XEIm61et4Y9KoqJd5KxYOStlMejwA8lB95vEn/ZoO550DJ8wmIvUjZuD
5ue+ha4bYRln0wet9pQzaIuqSgrVcDmYD6qP017Sjt0OaJTHCiB6Qh+0edlX4jjblmaNFJkj21ZL
duL6yQbO1mULLZLA3cBOAUbJ0EJCTLtdYpxmI/UuS9hOvrwugg8ODBMjEhN90UPiJ4UbHcKgD6bT
5AxuPvvs/ZWwwdsmEB7Xpm9YieZeLyjxVDooLdgVCEE04rKGMttG940USBT2ud/3pnt5uQLt1JgG
rQL4UgPhs83Mp2p9SZKPStY5pAXcbN8KTm7Tt67WxhkT9KOC165kxkTKT3QZEOiha65KBWmB7aBh
JYczIwvpFSnqmcNBa4xmA5WA7kbNY42AijfXqCaKUmYia8IDSZDYNOYlhsgfsDm/Ctt/UrncLARj
3PqXTdY4axLLWVokyovlIn5NncJjhWCGgZz/SSFYcN80zoAYWTymdQSNxCPvIGd6kGWSoBj7Mgd5
5tBWS+KsRiGpVjtiEggyoncYwb9aqtYHcYwXJaMnzVIw5aETdYiXIkkU8QlvO2dQZO2XdWZnN7yk
WxRX27FEK27ej/w5cHTE6RaR1vCN0WpZKkAcgtb88HevPugv2yFWWqNzhqXti1LNWCT92gI03/4P
b4PX09Q5g4IB6dIamPmsG/0ElpggbJPrJqXvL9stgTnhoU5sZFV0akExlxQ8NMphDGG44qfLQv7F
mGgW+osNG9Vubt9ypFEwHqH8NiasKSz60gNnI8m8P2kK+xeteJXIbZ+dlLFt5wgxX8NZVqYKT5mw
SYbd3fN79yqKs8iTRRkDJFscnFt2rXVfIzBjl9l9HN8K9lEkijPKc1fXnUzVH7qOpP835Sg5v2/Z
5LIq1R8lNZntuLRGLtBTZ2W0qQxtzMubODn2xR3cjlvocKuZR5P/PnqLtDz6gH7pC2edh0Uvp8jC
liYacYvwY9n9ldq/CuDssWJFpIxiCChaZddRBTC372YRYMD2plmKjfZmAF7xiDp0iJo+1LFpCYEh
phi8eQYpk5NkCP7nj6QZvcvqwU7//JB+y+PHnBoga1cZKNxQScRd1ocdEQIg/su9epXB3WRZ0ha5
KiHj9V79T10J4Cj6tX8md4ezXAr1JYSs11Izk7VcF4GoA0K0ddwdBkgwNcYJ5mJYPtr9Y1PeXz4a
4b6xD1jFh1ZOlKZmuvC6lj8tm4vWwt3Vpel1a0Q/QWBGeA5prdMSURC6He2+ngx3P8FjbSvg2kLR
KEX5ZgLz/J1if5PCyBdsG9v3SyrN3VPS5vFYWtg2NhdSH8EZ7i7Re5Yftl7a5yrycFmi4M6a7PfV
ObWWOoJ3CIqgz+hLmVPHbmOnRNYWnZxuCpzoy+JEG8mFTf0iFS3YTXGdqsQhyUPfPKY0dyitBIJE
CmhxHWdynxpZksHipTZeRWV4sE3pegGcYLIoJwNkinhoNpZXEHlvWsV+1hdRjLipl5jzAD8wAbWD
yp3ljCHMEK94tPHpsldON5Yu2k22W2faspLAHd6kVzg6DRLQseNazae+fMxA1FY89dUnqXzGOLto
VzfVZSWRP7+8m8Z5QRKJVROGb+XsgZDPxSyLgz4eNL7LO+aUY+DB/0H6fTMaeBXOv7Bjssj1NGtV
IFnEzRTdHcvUTfIgma7RUiRaKrPsFzaXR1MNpciYregl9mBzC/+li3pbWVcrU97ewj7XMwvI/f9/
Mf1KFmf6e9nW2iz9ua58D/qk/fTuf2jrx1DuryugcV6gnIc5qgwoKEtao/2YJSZar8s9zcdUnV8L
D41t1KVD43yBMdpZrufYSOauIbAH2C+KJ0ha+0AJ2qM19LI9277jOmq8bAbujLKuU0jcSio2s8bI
viPVqiPJ1eNlGZs2U3uVwTkfw4imMMmg9t0CxIHqWUUDD5yEQ9AR9xeSdEz3AhIclAu8ysuVnbVN
biKAix/rqHQnAKiohpt1smDbttMRK0mcwqfjQFVZtZif6w4mmP6Q0pzQnbTs4voQ+5aov4ad+5le
rORxSl/HzUQHipVNxoemAsHDnQJygsu7J5LBKbue47lsWAZiqrZ2EoM6cw1aWRGn87atWC2FU/FE
WsK4TqHiDTIP8al+ub8sShQ3JG5q3koUp3nUmrtBMaB5UU/dKbacrFJ3M1SvV/+m8WclifOVdRhm
sxlh7ybruZwOc/astR8vH49w4zhvqdVq2KsDNm6dbvuz3j+RKnBuUpLjRQMlLjzVBL7sFrSVy7eC
inBbBVL4TFBYxyRcbCxoMQ9adCz0p2Z8d3nTlE2H/3owfAYoNymo6Bt2Ua3hOtMn1gAThEPnZtPg
1ZPpDXl8WAjSiLV+rPrQtWLpmKrKoUqlU0G706hqvloOJzVdHKAl+Ys6un3cX7WAkpbBuW5KmZcB
wL6kticNtpNHhii1u+nJV2vgjI0OPGwgVEC5frVA/PkE4qY/WIni7IwpLdOk9jj4vrmpw2tJdB7b
NxKT1ui/VgwgTr0NFNR+yqqugB3LTcup9ENvPlfxUyNyOdvL+C2Gh6DLZLO2uzLEjgHOo1kee9FD
ZzOUQ1T6cx0vd3X17LDBaCgtjY3oXMb4qfpZ0zDCGH9Kk6uJkL+yy6+yuOOPGgzatx1UmOTFTTtk
T3qsfigaRTCTvBmMr5bEHT3QV0MQIWHPSvBeYyrOifO7bPw2WOj4pR8iy3JnEcDeBrgw8kYrmZzL
meJRz5aRnRNqn4jC3e6g/ZN4FkBn9YCRxyn7zmUAidmjqOi0rSIg3wEIjKGBcvStJtpWLA9yjsgn
7zs/bZ9UKuoU39b1Vwmcvc6AsdLpIYLHXh89ufBkzI5NwzMVFRK2dfFVDnenzEq1hoHgzsZR7aRd
vJuz00j1QM5qLxdh5AoWxT9LTWkmJTjWkUkAG0BvfJxlWMjItcHNKrDc7IF7HvL8XhaPy5CasTUB
1RLPT4zxMHAL/WTLoGR1ahCwgCzUt5zkZIB/7wlzSh+pN9ve5S8QLZW7d8pcqrWSQEO6ZvIL5S6t
a+DlfJryTnDBBapocTevIRmdQqaKunmtAipHHXvBUrY97etesi9YmasONMkY1IQEG1kCW4ZNbMBq
G36/vGHbZQP0fIHdTQVb+cvvKzEF4MjlhsBR9flUeH2zQAhof0o7fFqM8ENeys/FSN8beXajan3n
VADOc41KtdGoWQWXP2ZzU1ffwi1ZksNUCW2mqDT3LDU8SmEmGCnajC0MW1FUXYYj4DV0ouaQNTMM
c9gukVcZduK3cl24Y2Xux4TsTXOsHbCHCW7Gpl6uxHJ6GdIoyRMKsaV1MpfBS8zBifDaSXqBR9gU
BOMoq4DTAUAKlztWejvP5AlObsiVXWN8ryh1Delz1ok6ITfV07IBh4GdtC1+Rqm21TmtugjwG6od
O1FWfFhq0nsA1f2brXsVxA8ozSVIQsaG1kFJQYfWvquM4lglk4NGrcNl9du+C8AYJACutwyDHwUY
Otr11pICZgnPnBL5JTfx8+vpnhXRxsiZv4joZLYUXsNJgboHf86ozTS1SHNVgsJr6GOoTFB1z/eC
NW0FomsRnEeLmsyYZ5bA+u+tSlsqsRbFObVsHpO5Y6KSKEhzoDYlkWOET5cXJBDCo7DIfWMndgUh
YDjyhm4/T3jHgyP3spQtM7FaCn+Nhh60gnEKKVFruXEb7+TmWyyrt2EFCOj2sVxESZ2tgGAtkDMQ
6pL/DDyWvAjSYnQjIJQX6rVZpU7aizLVok3kvBcBbk6XskT1RL5F2f2Qdl77V0+g9ZI4a57VfRVX
rMDINw2IQVg2iBM11P9+XyT+5iat2lItwXnJR4A4ov+2AhoQI6Ed+0A9gmwGMGKMi7WQ9pcVZSsC
B6cNmNGAeqWoFtvplfucTGnsFPbOS8andngMo30U3Wr5R3msdsugOlon6njfthmvEpkHWEnslyED
miRLmI3BpMQuCAm8y2vazFqsF8XF2YCRNCmVIOLXydHjH6drt+3T63I4+wQ220mL7JeHMuZPj8se
o+wM/aI5Rkek+gUrY9eID1DXK+NMVC5LSVxnkMZytcqOjUemrvqOEUlSX0R2uNkttJLGuy5zIqZU
y5BmlR+AkOuEaEu1uweV3BK5dIzEH1NAodOHy4vcCgHWUvkQoFZCIGrj9PSxe6iUGvyh+hxIWuub
sS0IN0SqYnN2Kw3RQkxYFeFXzZVl9v8sM7jpntcL46wWumcMWtTYzgkoiD0Ac3bDHnNmrdcefiJJ
CVvC/8Ww/FZPmzNiNhnUIaYv62MjNPLnDpxPYfwyWKvv0GM57Ub1D+Y/N0DgmUV7FcwZlnGM9aXK
mQdakqdOra/nHkxeJKq/jGWcoXtbduo6vlHL+bGky643+6BPVG8s+2PRJG63VAfdGp6qrPgUW9rD
kvWHRQ3vpFT+HNmaCL2Bbf2Fe2VzRmmJLaVMKmwT42htjU+MrVS9GX2wlQI4GLTcorljgRXkST5t
rRlDZYaSS/JNKwPWneqCEGDbR74eAGeY9Aa85mgtwRN9zh0rpl4afalMUTl12++/SuEM0tKYaQYo
X/S0IhuFN9eYX+nkQ2XgeSCi8Ly8IGALvHUcRJ7SNhlxfTIgtw/lB02/SjpRCmCzyvKqt4hp30pp
am3QwhRSWE+rreGSMkecjR64IDH/6otyQqJVcQbIkoxSGmbIS6qnJXzC+K7eaAJV2Mx5aZoG6F3G
v4axireLahWJEK2BtrFFxbZXfEUNet7ZocPGUoLOgSGwwbV3SDEuJZoA24xFNTzPTRUcGUDofit8
XjBSPcV40hn0o9zvo4Qxrx5rBFa1HQMFQ9QYtm3TXwXybmtZFGPplpcMH6iAD/T44pKJm5zmk9QK
XPLm+a2EcVsrSfoyYC4G+EYxYCBMP8wflVyE8r3pEldCOCVJ8VYlLcstAw5k1+TGacDI50I7D2e+
u+x9N3DUYbhXsjgvNY4YMu0lKKQEjPqlLB8w4oomkOpmaHtPCcenLGx9GyAUNtGu+ky/UZb0nTrY
R2PRgSiNOnVk7mgY7/S53udT6BsS/adU9S+oVl0BZgVv4EU0iyxQMd7LdUahSSTD/kjdUwnSYrPJ
nKnF7DPM0GLvlKkTnPqm2VttEtOKVRCrLTYmoQoIpPNnbXmOyBXgfhoie0kk6qMSieJcE7XitjQj
XB9Z+tjKaFkBkmsGbH3VIf37y2e/HaGslsUFzqkBn23EWNbgh0HRMzAoADOyVqpYAgebeDpUKJHz
Uu2cysNYQ2LjhYjxfkJB/gT8+JOGGKF14MxRSTVAa06Q+Nqd+KPLTtwxeNk26LzHKqaQaIWKo2um
B2WSUQrGS+6v3OLvM9N5h1XMdk3oCCFKXl1Zy+QY5vfOXg6XVWNzKUg7ou8KHbFn7GOJQkk/xxnG
SNAC6TRjG7uY/kduXKv/O9EZDNBKFAudVndLUvVsmieIyqKb0p4cYJMWrcglblkMA4BZjJADALI8
cpaVDHWnzRMQmFNrP8TlbZkC409vPinJvIvT+mtMVFHWYsOKWzJLN8pAhZKBUv92YXIn5YQkaROo
o1+aDZBCotDTS0ChS7F/+bi2Zi0gy7BVQ9PAwMW3pQCSIUmnMm9wk38irtNjgWH5nQEkQ8Lmqnax
tgcrkjeKevg2VOWNaM5Zdb2S2UaXNUFr1EBB613V/Dj950ZmYFeDWMxCSddmFDv8ZqZZkrRRbNFA
ipq9XIHLpxUiH/Er4WVwmlgZoTX2qU2D3HLTG2UX78DOQnLHvF5mbCLDdrc9GZwqojEd/jnyIljB
HQApOWZf+Sy/aslDTRoItvXRDU0wUsRzbwREpXGQtwP4QKNIA06YaQY45sRtrOlr0dNPS18/WGEn
KhZt7gMIWTUQGaFyykdw2TzTsVWyKEjK8F1Ww4c3afaY26Po6p89V18W/iqJD92MHB3QfQtJC/gh
eoccOk9SXXAU34YHA42nQdx4/VUXSJ4hIJ09e7Ay0QSA7KoB0jqQU7FNWJkdc1iAZiEXUZCBimfW
6bU5WumDVIbIwaFHbSTNTfhBLlLpkTaG5Um99rE3i+6b7WVXqLKWOv1OZno/S5M3JG3tjtqE7g2l
2+dDJgvaM5jirZ+r7FtNDTzK6BJEiMfjHRRaOI9lLiNNLdno3ba0m7gPBRb/LPvDC+G0P1NBCVah
0Ip+s+mqD6yD5iB5fARfm0CSaDXczktSS5epJVEw5uPdQtS9qYj6zPggil8LF0QBNnae+1aJAlCH
uK12l9nSU5/ea3oetPb4IDC+59fXltHZqMO/ANjjjJTHatqx6bIKDBCow6AX0KtapOkmN71jQJC2
R0W9gbw3AzP5G4GcyR21qJKTCgIj7XuLxPWeNPORWvoXg36WlcM0ZiIjf35mcCrIV5sw9eBy4ZEN
WyOieREXSTAN5UMhgWQV3DWXt/Hc6kAE+nUw20GA7MH3gitkScslapIgssB4r7q0oF4xlAJby8K9
t1cJUpD5BieNqsLEce83aySV3updErTzrVnO79IBT5tEDux5PmL6f1+bxq2m5sHltZ3r41up3IGF
pJSXXsPaSuumN1qvSmJMAFVeP0sYzooEO3kGS8GY600Q0Kh45oOBi58yAvXDNMxKnuMqM9DVp/pL
DZS7eG9UVxTzrDsW4euaM8ZeWYi5y9kWclu8ls7PHPWTTTAbBunyESIDTdoNt3YFKm9G0DvtmgUt
N8V1GO0UhwX+7I4Imck2v4GAIw7xqwL6I+6YKSFdZU1N/rOR8X+aAH3Z7ZUs7nDzQkt7CU3BqxfG
fPsDfFs0k3T2fuJlMVO08lpz1RMJ1gYne20E3R3Zp26xZxFedFIYNJJ3WW83botlgnwFYz1odyb8
+DW8TIk0z8QUie7Vfbcf/Wgv70X0iWcJKwvvGCIbYJsBzrd1hjRSD1o2mgV4qtXb7JDedF4DIiwL
hbF0F3p4esQO2A1dhO6YykMwICqfkjPbw8nnjrAAlVwVh1kKIAlpP7v5DSORG07VPtwbDgaLTpic
EmztWcjOr5k7SrvT2wKdnej2BzTT+N30ycne2Y/6jsL3qgHmYbzsc/SPLGgjFq6VmfqVChl93i8k
xl6/4O4tDr3XdhOOdr5rPeIO77rPf7BYtpg3NoHbYM7n22C4b3SCxc64kcV71SuvjfcDNLc8DKgf
O0IUR5FALgKoK6POFQ0CUZp+zxr/apxo9pHpb/Eu9kRkCS+ALZcWyKdSBnNSFfKyq7Jb7sN3LN0Q
71WPZVyBkODkx+VLHJjvarZ0TyGOdYuuw2vLtT9VXnhd7hk52VQ7Ilaysww3r2dcysWwSqpaEcih
tXfxvekve/kTG0Cibn/7BxSsZ4aXO2hmUVbaparKoEwlmOCtMvUSywcc6a6njVfryDAlH+b4OaJH
q3lfKALH/lIzv3ACfEPuAGLEXIogmaGKSKCoqu7678Zx+BbvIv8r+Fue9WNaAtY/29sBwPZ3417/
1D1GAld/llDl9vslIbXaAXtetJoY0LwfyOARrIn+QO8bb/B0vw06cP5I16jFXSGF6mQ3ujv98wcW
7Sxge3sOL1qx+gqzjumSzNDHAXXi8kN3YGwh1c54UIFP3rmxr4vsGd9MaemIfQGeAfofExllPjEV
LbqRhgPNgnbEgOnSArA6mSe3jMFkXMTjsTDpxyqbT6gC7CKte77sqfhki4WOcjhH08L7WSdgCHqr
d6VsoEuE0Dywh5Beo00VIL7IXnu2vaRup2Is6LK8c4+BznIDZH+2AfhKhKtv5Y16VUtTVebBIGW1
o4YD8Ual0I9qLypRnZ8kY01GEokYmDs762ePZfQmJXKRB6TJaOeETWv4CULYh8sLOkuUgiAbLWQq
+6Pq5xkWQJGjWzlb8t+lcUaJ8mPoTYjizfzp27sKWYyDGrCGKsGb4u3uAT8S/A02yXFHYCVRrxwP
oWe75SHbx/0JsyDu5cUpZwE4WxwKUoYNgqrzDMuitjG1ajMPlq+qn+4q+R40tcOBMcz0qImXKIlb
AG/Kvfyhu6a+ti+CzG1gJMw7UbBxrqlvP4WLNaTWDEc64lP0qN+nne7TWvfrWgVyVSp6U20EGW+F
cWpq0WmZ5ALCGi+9kT8AWqy9IXt4JMdw6veMIrH2J2YMRTu+4XYwIYedBhmYyQwC5/GVtpunaQlZ
BL6gdYU4g+ygsOrUcPgUrw6B+Tm/JW/Fcf5+0JRhHEwpBxPv5OrLdFUr9qfLSnTG+cBuCJKr6IsF
3iPSkNxmqoNWhK0VFbCpabFLF1dxsbC9cag9Wt2C2t6ThIHF5gmuhbKFrw25hTkpNYTQdhfdqV+z
wYn3oLr0vo62UzTgNmaJyeKznjiimGbrzqwlcydIh3Y00SNZBGZHvuZGed91/bFqm4cpJamDjo1J
cEvPbSrbX40gAWqwv9yjDe+C0bbTFEvNl+uKTHgFNJ+HpRWI2VRN0PLiwcFa4M48lWqPbS9PU4HY
EPldr/Aw5zg4mmMHpR8/6KJmk60LvxbHXXhSj3YvWzM7wTCInlBksxxzlz72/ogYv6IYA48epTvR
jTh/K0Jd13I5dY2rXk3CBctkyETNp/gzGLE9rBFcYcYX4J05l6/H2Rwcux46cqkmnt0EPpgLNDFS
nElxuhQvb+70VNYYA3CUx8TrPrbvTNlZAPwkA0+LuJiUvE6OxbX0fjylD7qLsbnPcuyLBkmYF+G9
zPqDOC8ztmZNM7jOFzKx9BgHGPjZRUdRV/Tm+aIfGrkWTUe5h7snGiXUKhYFfbDmgMmKYbaP7TI6
2mCmJ1LLot78jQcc9nkljzN1mUYaw64hb/CBvJM7XXTTPYRzQHesg1QKYuAomNcxENQvH/CmQoFN
B90/uoEpXd5rWyiN6EpqFoGRNrJj9/oNnfvCSSXjtl26na4PyX1hF/a1Oo3vKlCqZuUcVDP9Yunp
F8G3bNl76JpCWAyGoI97b2mIKNuysgo01427/ma+0b8whtjCcOSrxi1cdXRECr51zrYMVFB0zyJX
wTftTqXVZ2MXlYGehJ9kYHB5uQF+6blH2aujIvTArQXaiCsJihNgwOU3u1CrUlWkpAyM4XGGUCkU
Eiczw8Pfj5UI/sXUNyHIfc0UoOnvjCOgzNUTngvutFMfp+fcFz1EFWZvzsQhsNR1W0EumR+HM+cQ
0zpJUSKZNLZ+dRd9xc4VHjR4OcypVx4VjDCoTr5rH9lRxt+ivfmhIbnbBKL0wObmGnAAMP8s4cR5
mqxpSNrEdRlQch2agFsIRX1C2xJAAmRbBOzkPCGqbS4mGv66EiU99MwWkdPlHy5fgS33jODqlwR+
tNnOAQcaK5BQATRFqW/0SXHsJPeS7FBFkcC4b7nmtTBuw1A/bwBWCGGZbPuhnvtVq+2HRvMur2kz
xFrLYSq7inaKgdUHmraEa64OTXeogOk6uMNOix2zQMKYcZeIQlX9rJyCXjU8e9AnZ6Dj4SzuyLKc
IjUJbYDCfOlGfW8kVeTQvrprSDl90lDbwVADznCJ6G3Vdq1jJfBvk3GrD/ahl6Ndo5ieHSX7Uqsf
ZMnaa1V0sAzpdpkWTIFPTkfT/TKRvTqmpy42TrkJeiulHryuNt0p/T4nqavhBUDy6puZlb1TRslN
JxX3QMwunDGNcEf60tVLmQCKb0LCN+qOTWUf8OYFowRg5V15bn14oiP71xYG39Ki2DEkV6uQvBBD
45VZFM40Nvdj3NqOoWh4emEwRXCAG2qPrbTB1o2qA5igOLOchUQOFavH+cmLo9nPTSbQ+i0NeSOB
izLkSIpDOx7KoOld45jv6smZ9jFTER/w798UZxan0DYs/xuZXCAxyC0hM5OpOvKxOuQfGiimYgD+
NHc1z7hN7ontRkdR5Lhx6UwMY1gowgMf5gwkerE1bbHaGVbKjm8X09wravdgyVpw+dJtnZmO9AlC
NhhDwtvlUI6UFkjm8DRF6MwN8NJVUbZkK3SA3bdsBZkZDI+9/L6615IVxq1aLCViYO0o7/DuVkCW
13rTrr0zPib/TIK32vaaXuWx31fy+tgYZH3G1pltcr9koKEscVEu79vW8azXxMV9kYn/v8ggo7C/
NKA7ku3F6StRx/Wmwq/FMOVcLYWqxbQAWQ0RQOHQ2p0zZ74G0PzH5ItFHLtxyHPlpreiCtoLmCjn
rU2dkSvoikbIGaO30jXdopsQ2zex/NiWebwjRu3VtPNqY/TtJLtaBpRIWlN3xnr4mivWXTpgrr8Z
bDCOd62xw+Mx9gc61C46ofaTmjz2nf0YYirCydXWB6fCjurGcy7Vd20rnYx0VJ1hyVKnHFD/CQf9
GOlo9LHU2InT2CNFTJn1a6GgyxelpZKTxfaA3kjjo9lYwVTKaFDLWn/I01MkL4WDogPw4usWIF9W
Up4GpA6dAbXYvSVjXr6WytmxZFwxZ5aS+8vKsaGAQDvS0ayBhg0dZe23p9b06ajNKtoO56nyO9vy
5kTUNrShf29EcD45S/u0mVNMmsbWcmM3qQtAjJOUWt7llYjEcC45q0AgktpoOCyMzJ+l7Bh3ka+M
0+6ymA0bi7o/Qms8HGEmdE7NFcXoB1XHasIo96g1Oqb+pESFp6XvLwvaPJmVIM5FWQ0lklXEdUCr
6tSly7HP//OUETGQiEZu2CQgLiYWJyKqMjOtUjL7bdhcm42suF0Fork4jL5EIAWz2tCN6lTbWRHg
l8MZMG0Zssj+5XWepTkAuPXmK3hPWXRL1Pf4CvXWClD4OcXXyUfyLj8AoGhfil6HvJrw0jgfWY6h
NYdM2gg/Ock3VdgcJGGRge3c2ipxUviGsWaQysmOmBS3irx52S+IZY6FHx4yE3GQp5TOGHnLjiJ5
C3py0QuY6fol8dyVi9VsSOwJ4oev5OtwlR/zYHrXfE/fKx7G//aCA+QfTPxiuZuXaF1eZ/oy++n3
+Nk46pgRjd3xqfg+I28kLvYLTpBPb0oWtS1MKc8+mhmOJfg71XmfiEr9/DXn18Ru58qbMQDrYsqx
g7J9IytPoNxwhvyI4SjBUYkWw35fyVlSU4r0CYtRYhI0ZelUEjDrzeLwV2eE0AnPB1Y3YWe4ktNZ
6hLORJ0x4OdkoVPabuVHfnOKY4e1K1wlKDMqom6s7cW9CuU2Ua8NO80mCLV6y+t0DP+rHtK1jmBt
29r+Kobbw1ppwzDHK9b/P9Kuq0lum9n+IlYxh1emybNZu6sXlixLzDnj19+Dle2hMNRAV5/tN1dt
D8BGo9F9+pzZcIqd4Seu4OCYWSeCl1jEBQ6xgfmHa1zMMTdAaGQKlFbhGmFWRnZfDvdCZ7zeXtO6
+11sMJG5taqEJKBz9YOg/eDnEubEmSffJJ9uG1qPvh9wTQDnkMIzloJGSbNRgQNSUKAEGEDpNK+V
V+8wVvYk+LetrW7dwhgT6vW5JOZkwZhoGN44yK+VnnB27iNjuYp9CxtMgBe7SrWGHjaSI5Qv7cIf
oCpKdgnwDYYnvFAJcQrlQvPs1doRTj5/hRT+cA6KsNRNk/7H+GJe4pGblersl41NZeFAMf6gHOqX
3LGAtJSc+j7tUR3gFYq4dhmnVLOwzxICu+Km9+jDpRLtCDVPKIfQxsuwKe/wvnYGznpXP+hiuYz3
tKk+ZHKLEz51T5H5LiW8+Hj1rGA3lHGZso3RWUaO6ieWLTrEVTH4KDj6MTwNjvWg+9He4nDZXEGu
P0zqwLmb0IPH4pjbs4ekcYsQOvsGyEmcyW23SWwXOyr8Wbx2Xv6cPJkusF6WZ2B7oQbjYRSd8KLa
6tYufgVzq6aRkhooUs4+1VWMQPmE7o/lQH7jDLY9O3T10OY9pq6ev+zKmVtCDcdwnvBg9GkLSJ7s
WcfAcezEuUMPTfY5xovo/4viZ23SfVjcTOmc53Ka6gingMIACDJbnws8p24HHnror4LCYjOZY2mK
M5jjLBiRN+Ze2Zo7vAz3zYaXNXA3kDmGU2kBhxjBDq0fFPepVzrq/eRM3ylpreBy2wurVx/qtqap
GdRhGVetM7Pqk5imKQ/6P9DH1JG/zi7t8f5R6rwwxnikEQ5iQGjqPGXNvkAFoYiajV5yhgggubr2
sRZ2GC808KcBFMflp+m96Jp1dMIAhoACfHCeJrAiFencbAAWyBzS93gidMlL2lh+SMbhWMXKzsq0
L0g9FLsVotQp03Cj5u2nqDAwplg0u7qZzmPQvo4hVLjEON6SVK7cCWPvEHfK95gR1TZdZfytl50P
ZbUvUTEcLJSaFAn6v1NxyPp+Pw3knaTNWdXEx1hQOm+Io2MSRS9TUj5mdXUS6sQXmuhVTYPHOJsH
N24rJCV5b/eDDD3aYoa+IIni91IPXpIoHtzeioMj6XXrE8bMsEo5bEJbH4S7QGvOWgW9XEGFGk4g
0Pny5kkvm84ukx6lhrp/z4dxVwQor2iZ3we9p6XEzcTaMRThTY9Kt5U67FvSuxMpMLUjj3e4IhXb
nOTRyYWihuKT7qij7mohuUvNdhMOqW4XpmAHqmh6EcRB6hA1WYwQWz15JWr3iI+/bWLVVqq6shUx
KOyaIBJGvZu2xsmwVC+p39sg34btizjob2EwOFC8wdfrN0UlvvaxAhCESVwhzEJvErJXI0gHu4oy
1Z8b6SzL6lke5vNkdKexCO7D1nhQ6h5cftG31gy9JqsOlmS5JsrEojru5CC2+7p2wrayc6vfoKX6
TLcHclrY7tKJg9ke1KdGep504oyFuSkyIBKi0jZQd5FC6ShppV2Ghq1nxyiN3EQFHXpm7epZ131V
J2CH6NttXJaoYWPytLyLAssdZtRY69mV9DFxojzf6oH+TZxVL+3CvxpF3otBgk9EMtMurA5VptTR
W/UIUNZdA4aZ2oRCt1p7YwEtszFvKAEFBJ71ycuJ8hLP8Rb/165i65W0xX0XNfsggPYeQRgbuqdC
Q/+WyEg1BjnZGlluR3L3pGK+LdeIW1VABxsGuEW/56MeOyUI78K+/dKKGN4aTHtoUBc2Wl8KET6q
ygfwzXQ6zbzLa+QuXeVLwbALrVNEpkd9TvbiEBwaqTk0OCTmlBdQFk52lVyNbtGEr4muP2jW6EOZ
yoV42lcxIvCKYdNOwV4XorskyfHHLHfUMRvXfZH10hmk3Kt69agFWuTlMiRuNAwDam7cS61bx0Ls
gWLDTUj7VzI177MB9zSNfLQno/hkYEDCbYk426oO7gCV7Ju4d9VisE1BdupOt42ysovhi9YUf6Wo
fPbEgN4MUW28VPdxW9yBrc6TCUp1iTDcKYOFZocS+nowfcccVeC2KTEc6C9CrllXd0lWfa+19q0X
1MaehNHJ6mwzaZI/g1Yy7Gq4Xm8K91pSO3o4Rk6FfR2bKfGLWBl3oljUXhsgp9brwC8LeaOT4QHY
OAA7BNQnIWuQVWVnt5MiOTHEqzdtou7rCJ0WFXVCrbQ+V5r0lshxcyhqpXQVYKNtQ5YGG2P+W7PU
AV9UFEdNp8qex/huEConacKvVSBsyRBjOlb8G3R8OyPuvpeauiWqoLiqqaR2P2vHJh8Lr7XibduN
97JkHA25Ex100L2uKb1urLZxbB1Fy3qa9eIxizGwKYmymxvWX0Emv4+y/iBm7ZcBk6Q+6FR6WwS4
dKd3yWOkJm7VG2dxEPx0tshdVcExc1X726iLeyMvPbmLfdAp+6agPqj0C6N3gDMMjKat9dNGEIRv
ZtCC6ZJA1b7EgDRnvm4ty0KbF+O2aFygrcYksAWKhX2hIOMBR+9+ykd8tefbqcfqgwQjLjr2kzLg
sXChPqkUpdUC6Abe1bMtdBuUc0cvedcOGNzciHfEUXsneCotvFizM/nEb2mvPvKWP4G5uQWSFnlc
4ifM2fduAIeovKvbVw1dxOg9h6xaErReYXS4Onat/nB7/b8wToGvMjorEEf6OcGbi7wJpNGEcWdw
m3v6IAOe/tjumk124qKJ1jIiC4Rh/1pj0skMKWQCiXlaeevc2Wvt+jRg+iTfJdv5wBsRvJpgoskr
kGCYXULHyBTZ517RBF2t1NjY4CQ7kZP56bem2LXDyXjUzqo9eKAy8ZqXmTwO0ybn1flWnRdYHjqV
rusgavt5Z0cjVCCXg7ViltMOpwc95PWOfrHAiwlmO60paHNIQdHygHFHaelpiTZxc0fzejf0whcD
aFhzC06zP6kqWovFMSl7pSmFmiSwrFbwG+K2dvZEAaEzeshuA2Q4bzdXk/elRSZ5J00tx5VFXUet
XG1KtlHT3BOQX2VGskG/cNfNyr2ohUhjlN4VxOLvSOzRSKr+33TJtCK+SICZTRel1BQh2oqIASLQ
UqiRyrWO2CbuPPMAE/T5zD6MMLAO5IcGpr2r9lkQx0MLcB6KqdCujypHmXBb7WstPpAufcENb9+O
Bqsue7HHokEMEikawdirr4MccVBEe1A47weVsySNeRNNYjxnYg8TYRu9DUZsd/JTrkO8LE8emjI9
AEVhp5HhklJ8rLTxUCXoa0ARIWjkz5YVAZAvmUgXZaSLprIh2V9NO9tBXNntULxaav8lHbJ3oOae
dCnegJfEHpE/ZrPppuHnshSgMPcQ6oanyZkf9JndBeUuSor7qlFMSOu9pWG6F41zQIAiasKXPpb/
zqfITyJ5LwvQ0Ig0TtHtCpr7EaQWe85EfyNLhcYo8I2pdIvi4mHiIABDwdpGkuJKngh4t907ANC6
tz/22qt74Vxs0RnjD2ndhfTVPcXboDOQppjNaNfqnNjQe/P1oTymQfh9CEZu4KJf+dqx6TACrgLU
cJiLXYpm0Yxl6gVWPoKgMtkiOu7ywPL7MviuoPOF6oaS2bpZo00imJEtdz1vAPpqYPDH1l9+BVO9
MiHsMBUpijj0NuqO1fP8hQDNn6BJvNN3lUcVaSVweaE17gs7gVPJWj1si+SGCaFtNY4h0ZHcoPKL
p+RWN+c/Oc4LC0zInPRRV5Ec0tI7dlko8mNB6u+3vYh7BzGfsqqGQNdo9hLthCfNV4DPbd/LYQst
GwXjGBgTbs76Vm0dYbSDs95yUsRf2AfnhYkREBWh9+drts1aJRXLiPi1l54RTygUO/TU98HRHiQn
sGnvBKAvzIPwriT6ga6cWL1YZi741upGs8WT3JeI5EZikNuz2B2sAAAYzh7zLDFXTh1NiQ6NLOLj
jepTinnUy0c73aOAbI9oVCJ7iezo5bbVVf9cLI/xT7zyNaEHj74vC+3DNGn3eTfyxu3Yca8fGdpl
CxkP7QRohshVTLCscGvY8ob40T2yCSwwPuUvgjP6Ye5U59RtTsWJR9/xi5ziYp7xXU2PoiIQ8AXn
fbPTnfHbgIIHwu+E1m8uokjHbbqt59uLXWVjjjEmoyliV5u34NQg2gievCu+WxsA7Xzdu/0Jr9Cy
7P7SO2BRvlW7GMKuKRzHeKKDg5nf/WU50sO39lvwHqM8Ph6bB2sPLXj0PIQt5pb/njiDC3QLrw4J
SJNEHE5MubEz9GKXaUZA1zvIhQP+gkOTHQKhtE0DxVdeMFh12YUxJhYY4gSAXYfllgQcGvMhQ3Z2
e0fXr+uFCebQj10ZTQ01QT12io6Fm7jhiepQp+/SScEMSIv+VYwxBB5D8WoQWFhmggDpxa4tC1ie
axlljpZWLXu3VSseRP1qiO/DaxaWmJMvyoYWTAosUdGw+UTpgmlFfjiF3KH51XRwYYoJAGnRK2ZH
t7OKMQ4UE8yQYUbISNWtnFRHKTIqFLtAZXT7K16N+bIrZA6+kIVSSugKIVX1UgTDlyKRzhnKbEY5
PGcy6pkpeUrF/lzU7fdOmfdakLzGQoaB67oChM1y6wQVcCvdKzOyUbX0pMF8jOr4fYiUh6BSfU0z
QjsqC05Lj7dfTPiIKz1rwwQ/PBd33TC4SiJv2rp1QxQoKglRC9WK23t1NSnC7hUTQwyAlqVBhklN
QtM03Jb7/EXb5pv6K5prTrIdpj/gjPhhFLA3VQQgQmQHFxqrkYyC4GIo1OE9FtRdAGIjb+ogci+X
WzC6wBUbqBzWLY/ZgHrcdcD6zzI7z0A6oeqUJCHoUOsbkuN1O34C08CGjsXMiFu9E20BX+M+cNdj
tX4xzLyMMLeWj2GeIXiF40aZE0CfO3E7Jergjzq6ILZRkdInIiSfRwmDUH2Ka0pvdn1fOFFf7rVc
3YXwRi2R9lHUy96sz/e9pp/bSjvqZrdt0ihxy07kYfuuSJ8+PhbaXJjatgyQ4jCnCZPNYtwF+Fg5
2Vr95Gn9YWp0XwKvpxCizlsAbVrPXqBLb7d9czXeLwwzp2EOqjK1Ipo+dLqviJUNXWdOqFjPERY2
GPevrbZv5Aj+oJ8qALbJIYDoExgYdrkbgyql5FzZPHuscNEUAsIvo77tdy7tqLdOfco3yKkxdJd5
QsKdeV29Vi7rY5uUuTY28mTgeH88utJ7BSF3GLe3P9T6U2thhbmZJ7AVQjEUq5oB3lZ8emvG0JzR
nQqDfN+arfw0eLoPhRr4sWCbZy70gxq4OtaLH8Dc2/qIcThwh9NtRdPlfj6F3mAP4NwXn2U+FQ3P
GnNXa1U815jc+5FYoqZ6iI8oYdgAPHmZw8MzrkasxdKY67qr5DJWBXioGYC2y5LQrTmKbYo2B+Ek
c9TXb20ic1sbcjpqckdj427Y1ad4g0qRLx64eJnVpHGxIiagiFUcS2KKj9V6ohM/FihLJ676DuaJ
u+ILrS8KLij3Tjws9C+8FMOAGirhCFvMTpp1Yg2kKOj6wm3yFlP9VycHzwYdDJELG1v7hOgPRIma
28WGl3itYlssNDv+tc/sr5LnsaQPOUFBQnQ0X/ha+eU3PbG183yH6KZtArtz5kOxD5+orAdmVIoN
D0fwi2h++RHM5ltzVkiKgR+RHc19um8O6VHYoKTr8gog62+hxXKZ8A1QfyyGdLkNpvuBxvIDV3oc
fdWnTRYeo/h6HrOwxgTyrJxAWtHh47Zefi7ep8JOwBZRuxSDpTnlE6q3NKBzAh9dw/WR+W832ZJq
loVJAW4v+kmFzInux9bOH1Mv9IAWOiWf0BqQfdkdXrrPfCwu71OyxdaoypMgrD+M4xxt0wcwge5k
N73jTS+vH9jLKpnwbpJQkQMa73pQW3d3sfWmmM+NWbjd8MzZ0PXQejHFBHKoi4gJxtIQyN8mV7Bb
p8QFgq48JS/b8sZNeS6qsYFczs04C5CUzXvJ/6C4wqVhbf6V1rm9tvVAflkaE35mkqZzOsNYbpxJ
Z+ya0tjIqeZEUvT1tqX1QH6xxAaa0VQLIuHkUXY9adtstY3s/gYl2/qKLEPDBAvlEmI+1pzLBhCC
WFEU25Q/CDowh3BEYzU8oisPwVpvTB3xYLxzSzs8y8yHi4mOriD9cK2HKotLDsI5TsGYQPbjMceQ
XwrgYPhJf7y9r78IMpcFM59wklOrrwaYpawQ1DtxgTQRKJQHR8Q5JxCsTu3ixCtFrrWxwfqrGCim
Qy5BZgXgK5LgxV4ji5s3eLW446P82S12go0BypqekA0aF6MbOvGb9vIbzGwrhxLmMaiCaj568exz
rZpkqLXIKKRB+H3ERKV1oDjQuEd+JYMpghtVV/oHS3vsIy0XQsmCXhO+7r7Yjed4Tx4BYHH07W9E
8BVP+skW8y4b5WgCewq21jwlIPgoNrEFRkHKv6ZsVMACwEDrQ96zA9cPLyFYw9f+ZJuJqzWJ6cGC
7cEHHKp7poVR+hZooT74qGA8hY8jXKv+/GSTObNlJFsVlAoQYH19YwroSWE48ZDvLMFTt9xGMj2H
zP34kzXmnE5lKc0SgTUZXJSV6vwzD2sDI1PYoiuBgoLrPRxv/TjEi6qoMMl6aqiwaTT7wQX/TouG
m+U05FTvIMHlcYGnK0nAT4tkwi3YMKQGPAmICsAkQ7NAes7esh0BXJpiUFMnDLaUc0Ps0GjiGl+p
sf9knMnnJAVlq44WuSGStNOOZCudlT3dV14QWrssTRm0+OD3Rc3GYusAFjiGhAKHxYc27HBswS8U
O9PevCMQRv4Nc6uuszDHpI9CHFZKUdLXSGybs2N+vM8jP9yQwBPfiJeAap3nr6vBYGGTSSLl1jJm
ID0hr66FNlRP9on1pOuhLyvcutuql15MsYWA1qzNrC2wm0g9FLwGwPq37d9An07xwyBm8W5fXfRm
ujqIVI8TIkkmxquZm8sI8iKzNKysqcfKqQT9rRnEL5GicBp261/tYoc5C5Ay0wqD9uu6oL8fpmQP
NsfbK/mFH15MMB4fJrogxfSZOtS4BClbpfyeS0j0VV/cApfMeRWvXfrwe9AVgqdDhgItEzGH3mwI
SXDpG5LdfhKQYON6wEyVV6tO/tx8amz6fOKFsfWNvFhlIueQU4nrElYn1H9r7ZwZosvZSPrDr33i
YoLxiUjo9bibsJGIWxNUoMLESfdYGB6noJaNs98IV+sH7GKScY8ogpyM2WBVkZxhAK4MTlY4PIOp
575JlIQzY8vbQsZR6nnuihBsU6jkby3KDxz8AYLnJ9dgYlRB+iTTQEnuR5JuJyDOiI1DqUAhID/G
fe0L329/sfVDfNk9JjyRQR/jDvBy38zj7Rj6Ikk3xczZtfWs5OLv7Fh61tZhLpmwQstAcXZAjcSR
Pot+I+0KT3A1F5AcSXNuL413ylg9spwUrWnQU0ZJcSuUhJCWSLg8dbTARXd6yU7ayKWvW+v3gRgK
lPIWZrCtq9FMDHknQtbDqgUWcuIGn+TM61x9/6OAmNY7enFXFCHCvbhXk9yFaeaAI19oo2KEaXpx
K0dykM66LTm4urmxZH1zF7aYkw5YdDKk4UdxZJT3vghGQnBbNjlwhGjyqJH9p4+GhU3mqIdlHdfa
DDdCmDbsybUOH8ktpZczQWTM3c/V076wx5z2GMQ2SdZgjalNIYuRY4a7yI8d0dzR0iwVjkqG3W2v
pX/zKoIubDLnXxHKMig02MwVwwvq0W+St1r025bqIcXebWOrp1+jQFfKZQZaM/yYRV4LCVQEs5KW
RsAs1Khbq0x2YuDfNrJ+uy6sMG+SOBqVpklhJTqam4tbNra+5b9GeEtirlYpH2olFBE/LWAAe7RZ
M0z9ybwLfN0zLhvHnLQsEUjVax9118GFmovsJX4ObE0/HnrElmYvbkHCwdnHlRoMPtPFKHPkosGM
rLys4BrJ3rDRHvukv9C387hJfN2FeqmDqZDiDsWmferzSuy8FTNnL9CGMlM17Cua27kzpuNf02jy
sJ6rvn9ZIHPeoFmf9pFMC8lQaQF/VRlLNmcPV3PkxR4yx4tAG0uAQhZeHNtiB3asreEpG+gofyRc
vMo43ZPrs3xZD3O5VqGmBWUPY8ToDpmEWpJm2pLiiyIngeU4vUJfdItzPBvlFJt5TfygbJ7muKjs
TgvdsEj/5APpEgpzlG8bLLs/26kDcPhrmPrGY+aTqD7qzevtz7O6YZe/z/JsZGJgESOmf7/GM1B5
nWUQKxLUTlveWVpNVBeWmMgXBjkKUKCGQkyioT0RNhmAVeGRIhRaYyNu/yj5XhhkguA4GkbZZVha
irG0bDymJifJop575WwLA0zgE5t4NKIB0SHuWwz/11BrorDvEUMEfU9Hx0zw2IXK9vYXWw/uAJpT
ZkVFvSIc6IHl7EjTIrVDQ98JYlHHBJx4TC0QBdcxBhyV/HuiNi6mKHeCEu/6UD+b0sj5nuuLv/wK
5lgbZR9bUtXgAETaIcjGfZQ4WQ+KZGx4EYEqqtc49/RqMDYoiTgGsySFpZwjoEZvwDmDMtSmAcs9
NEQ2GArmjiCvnuyFGWZhOYCymVjBzEhe9HiTKvdZyDnU6ybAtwXuPFDZswNNZWD1RmYieHSYBMv0
3o76Y93LnMjLs8L4f9xGXYp5NjQQ6tKZ1Jem750s4lGUrGffxmUxzCkAgQGmzQtq5qE71qHd7eID
VXPB1ewCHp6do+28y31wvXu3D8Lq/bgwzGYEltEqY4EPJQESD/iHk+p/9J1AQyGBnM/E6NnPwbcf
9UZLFZy0Ljok89c5faz699uLWIO5oSDxnw32IukCoodminNEVSTSx1R36zMmJM6oJYfEFr9AVmSn
AsyiZfvqi2a4mtN8Kx5GKLa5XKTfemhZ/BgmRktgXsM/+DG0kgCM9l54xO9xhQfZBUND49xe+3oZ
e2GO8dCJDFE+0rVjksUdz5SkX9kU59ARtxEnVq8fhss2M15aycnYFzOOHNEExzI/5xBCzpI/oGL4
6WMyLik2INMLOzhMOzwG9DoAvrB45Owazcmurp3FrtGlLlKPAAAyQElo9EBLXgSzBeh8UzvYWQ5w
4G50xngXuuT9XxJv9IjrHkxGqotGj+48vpdyh7lhGoRzJMA5+LlouZP74uV9M7oRy4VWYp5kMiKL
Ur1NKUYT1KOU8uiXP15ct7aTiffT1GESfMB2Zr0j7/NzvFW/KNvpVfA6GxSZaI6Zh2g7eeQ7kJR4
gfL61+th7OKZTJDJUnDSqgbsF9lxhEeaSB04HkPP0Y0lqkyyak4AdysG3FIEhp64+T7xU4cCq+bn
P70//1sPiyYflZqSauCrBWNuNzm4A6Le14bBvr0ojnOoTOwwCwv0fjRUzfkmmE5WcG/q/1vMUJmY
kYpdE0UBvkwanK2BTqjv9ZAT/3lniu0Km5U5z6TEOkwkMzvlMBwwpP8UPkePeNRyk5s16OIyQrEt
hFpRgwSMCHTaoMVo3Q4DtycDpeLkXO+036iQcbxbZUMGWIpREoQ9oLMhvyjY2vx22xHWS51gYZQw
fSkjL2bCRF8SK6tCePcIIPDw3D/QElW4A0UFLkvp27jl8UjLq4+mhUUmZECCRM9j68Oi6Iifhqce
NITlrn4JXFB07PudNkFpRdkV2FDaL/z+HaMGm/oOIYx3tKkPXh1tU0PRE2KdUPBmLoMyBbfpYPZ0
8WAcwAQ1qNZpWcTYKB6koO940Wr12C3sMd9TVeXMnPAo9bVo8oPkPkufkrDkHLxffFLIEVqaJUKm
iLHSF3WdWwk2uIOiheqAx0JHFXlyhM1wGqEh17/yNpJG2et9vFhknEjXZ03GJC/WZYKyvtBcaxzt
UiycRkqcGpwVIdicxD97y0Fj5t+FMp5ktIHa1QLMJrviud+UG4DZ99r+BwyVi3xZPYwga5A1DVM+
V7xc8pBLlQb4JAA3kh9hWynH2RMawJjBC8EtLNzzxzh4Npk4LZC5iymzMRx0Qh+/cM0R/HgRkIR4
/r9SUjkxsfVj5ylO5zQQv3YglGK9g3xoKniHZdV5F+tnArpegtguE0aaa4tOcU9xDMqWgozJeXJk
v/QB/AFq9HZ8WhsagKzmZdfpDi3SmDjvLDK2sFpCm1UEnACcP/I7VBhee4w9+/k36tmTlxxGxAq3
P2jAyOd2feBxB66fqsUPYWLFbHRRR0x8/g5MhbKXudNf2rmhSq127kYexGO3t5fOtcicY1PCtFcq
YulUVhS0S3fGdtqazwM22/QD0Z75lJnrF+pilcxJNhK9KYweNim8S/80nqjWxegO5/bO4r+Y1t1b
g149tAVQoWOyt9pQo3wecb+BaB8D8rXfzqOtFMHdKPSaHSWoFZfxewECaVeKiWuIHbEza94Mqn4W
JomXTaxeBxA5/+fnsJK80tyZo5AinkRHOplAIABIn+J7WmRDB4zfIeKs32BejE0NyuuKrj/JhiOZ
qoPWSI+3vYhngokgxYQXuBXQZ0AgOEkJAi2JBxlZT4sW+8ZEBvzleIII1Y/ipOxI8se+KSeCyAhW
Z/6+rb/7oWtDcYjQxmNVsMdxNEM5734cRsqumTv5267p7extwgSX6lFum97YUOhz52jpIXTT18YN
feP59vauJjOLH8JcQUMwW7E64IfkbQcyAeOgkOygWbVfKyYHV8IzxRwW3cpGyAYhecgziDdErT3E
j9MAxV/0N24var1ZelkV++TJp8zMMgJTGUijUF1QnSiDYDs4s+x/kFy/1RCmweUqjViYZY4DRp3a
qWvgR2kDIKKgWKmthFFmV3l2VgLlVU14xIycPWXfQSFiXYAXFp6P1YM857YGXjAg2dyUW65Zvz3/
81j2OURyBaWHCbFlSt8N5S3AIzLhdYt4NmgsWNyVahsG06jBxlhXudt3yhO4g2awqg+c0t4vTvxl
NcxlqM+I2u1HFV15nJE7xwfajqizR6qZO4NaidvbXo/NF4vMZZgPydRCX+ffGNPCJmLzjxgDt+DH
GJ5rMDdhG4ygspZwshV9cucBLQpM+QlT42tK7t8+b7zvxgQRpctNQKqxtlx9C7Rk1+tAgIzp/2iF
iR9QDTCBtcfpUjHoMypg/PpSyAMvdKx9JwUD1IoCTn/dYGXe6iQR0nymPkjdYpsVyCDU2KVDL9Hs
JFBvllPeg4dnk/GNWpy6dKT3Nrhqa4hNUgk9I9tkmFlXnGkDfvZpc/uLreZmy2Uy3mG0w1QM9BFL
Ub3JAFRv7FFihRZENkD1QmOHi+pdu8mXJhkvkUWhLPIRJgfx1RT9cf52e028v8/4R5shvxU7OHxp
iX4tFP6k82AInA/FotqlXBi6SscSpM5pPXNfhjZ0Hv3O1jB95pM/hUIvdu2jir6IieY4G3FBYyKd
GwgP8V53p/3o/oCWcwHCayd5aY3JtkqlFMNWxh5q4yAduk6CiGvwIPSWH9fWW9nle1EPQekJdMyY
65ZtJJXgi7KaOoLRnkgIQp4s5HCQrOb0yx9Fv8piC1oTFK7dhB9l6DsrSN6UKdh0+ega9dayPkdZ
6kbAk9p1IXqK8FXseO8YWiBlr/WlfeZaKoVMaGQTn4BiGNDiPZhHZR8cfgMwzfMv5lrS5mHog5i6
sDeAfU93JgvXEtmImMMJIXvo8D74av1bwUgIWpEaFAgNZm+jVMmSiIbueYPuiCs9F1/lvepkhVNj
kgFKvrOz+aEjXxsbPoRubaASvI4KZK9V8aPt+vO3DWc9INk409Cn+JVfn0gE+D2oADEQpKPYA9J5
+FRsQ97EqxwB5AIefzhntYu5+BXsuS5IUktEw6+gpRGVQuugTRgD+R/j9ThjKkcHjc9rdOLVEtfD
8GX57OmWBSWwIgWGBx/KRq52rIHUjB0gi/6m3YbC4cqK0hN85cwoFgI9gAf4lQyYapG6BrsXhUvS
wZwaDOX6kY7mDJs/6+FQ6s5/jTEhX8z7SJoaEUlP8FmNvobQMubKCa+Hh4URJu4rvVkYc/6xInWf
Huj4BEVhgtV3w4e7/eKL/bckFvRfgztZ1OgXC78Id/Gh/Ta8Nn8l34tPql/s08gG6az29+2LbX2F
GB2zFLA2i2Dn/PmQJEQaW522LzNMPQ+CY+6UEy2HmtvUDd0hcW/bW70EFuaYdAR9dVGaI/qMqZN3
9Fmcppa24vzpthX6V64ccWGFyUCiMur0WoSVUNZ3ajN7fe918SYc327b4a2G8cE4B8N2WmLzKqK4
MdlAKxnY5/fbRlab2XjG//eJGCckStgKmUY/EVUqMlBXTB1SobDX/UZqv/p8wSSIBhkt6DAbGhO1
O8GoQZbwPzwmuBaZO7ApMKopdx8WaWnpP/wWAEd2W/8pGHi5RsbpR1IVkL/EXRgYvSf1DzHJgeX7
EouKa1RPTeEb42swbku8NcbIdLIKcx1PnK+66juLfWZOgigBA1ICb0XrCJTpQLDpgAXuhcGO8t8H
llPXvzoaC7PM0ZgiMNjXGl71fZca7mSKX0Gu/ShDcc/GC8gPBnl3e6Hr61QsHQqU+PcKl1wTAAED
ZDhRC63e3ssnpB7/X51LkNBAEORihMkth7me4o7iaeLkqdO9oXwFNPN/WwdzLsZuzJogw/fSwpfJ
eKyKyTYLTjxZ/zhgzJEkVdNUFpOpyv2AWi5aGkTMLVuB8Ho/CycrzlDQJpodx/3m9qJo6Lj2hv8M
siBN1egS4KBQ0s7nbZ8D16GWGNutxU+93EOksX2YB+WuV6w/KNcp6sUsU8yKQ/Sl1QTr7MrmPmnL
bTWMvjS1rqbzCHvX3e9iivGMpI7bcE6xQrkRIxt80BUYKtVp1u3bO8n5dKz0mQoucYNosBPmod3j
HZMcp+K56n0BrMS3Tf0iYF7WxARMIsV6No4ImOqJTrC2xqLeI/9OTZlrkQmYSa2VRZDhg/2o/hsD
fdJ7P6r/GFzlV5h428lGx75TA7mFwYBWHJseog6i3QRgCCa2PhLejq4+wxYOSX/O4hk4KEWXY9wA
masxeCbYCYRZdcQptKfgtZ7Tkxi8kER1O73n5EPrO6upKAp93O8f1fyF5Qi9n6yg18A/9Zl6Y7p6
4P+oz5jb36jPUO+4OvMLi8zWGnFuRWGItVZNRdHLTc453es55cICs5tt1HSzQP2TDpGrra87kGfC
ELnW+t2G/9BcT5B0GjNFSJ5c0/gPoOWeVGqvBpPvYpIo2/LB36sBRacyx5iWNSBG/LOr9KI2EGOE
Z2aCcIyyF0whnDPelB39Blff6GKExW4WpK0N6yNqEdFtm/u2Fh2le9TR0ebEEhpqb1liQjGYqlTM
IiEfSHaoD6peuakjyCJJznQW/o+zK+uuE2e2v4i1GMSgVwFn8vHsOLZfWIkTMwkQo4BffzdO3y/H
mD6k89DdD1mdOhKlUqlq1977aG3+9/21+9mcA4l0CmEkyJt+3L0gyQcq2xGl/oR+Gbt6D42Hh4zj
zWFFAUsJ/qGhF5DwOnG4f36ty1/ut+1Ztq70qd02Db5cC/ofVMxd01DdiU7zvJnprzm3xJmDdPEg
g6bFKy4pIbqeRfVDGg+H1hm+D7pTMMPkxsbUxzW6iGWX+f/V2eoMitclhjPoFKurW4O16Q9oI/ka
ROH7pF+LllOq8+8rtOcqbBnVqzjI8RGtS4DwvPfb4KTfsD6evpimgGAEjxJ0uz9pOYgoTAjJsaX6
NtgKSLVq20kFcVUzYvEwnNiZhUbIwkQdJ7Dz34cuF53xxNTsIOSdGfFEg6kh/1Hk9xDBZvXaZMxi
pD+xMXP4TNh9MJawESrWLmtsL7Yez/v68nm2QWkM1gB8mrnORUsTS/BRgwmjgLBTnDzQJIwhmFSz
Wr/qWronmiMvUhXkqZrcnLe+vIe/jc/yIJqNAB0R+KE+9K7sv41x6hnk9ryRxXN1ssLpR5xc0EGm
SkMmBj4UWuhmdwP8E2aYFBDT3503tPy1fq9m5nzKmOVq0KGg1SWZWwnuKt1KM2jyqU/n1nYMnVBt
4mSexfqmlDlGa3BPhjYUhKjZ7LUyJ26VJT+kVXjIylcixfKSfhvUP+5dVxtZb8dIijVMD5nFD5l+
+4s9m2azLajsoVYxO0VmUzYqWmq4TgZIsCfpxjLsFab+xe9/YmJ2iCwzGiAvhbiqVtobr4OtETtu
WdQVxNJV//xyFpmcoBmjYihEfU+gPm5YmJdKEERwtkkPooDIGUSxIpb6TcSSV+V7sbW8aSa1vxK2
a3wxvlXiuBYEFw/VyU+YHSqMw4cp5zqcJI1ccNx7Ayhmm6a5Pr/UxVvyxMzsWKVcUUPew0xJ1W2F
PkvjVNtOG7zKKe4U3d6CdP5vvPHE5OyAgcsi1HPwDSHJj1gWHkrHWLn6l7ReHQNEASrK0hSQ4dkJ
IxwgQN3C95PAdea+vZGhO140DBy4MYsfom9QfPU0MlGu/9XiflueHTVHrfSqncJUVJINTrlXZk/n
v9hyWn+yuCktOImEsaOltOph4hfspXaDfbXrQYjH/XxbrHTmFkPHibGZGwrMRyWZAv/QAS9Qa5Tp
KrpbWdCSD068xTZqq1DAmqfyePW16PsjehAA6lpXHJuAWW59GdxATPZASs9CjxzUeBF7n4paa5At
nbQT8/MkP1NSxehjmEdFnNmB4atJ4lvNmgj3UvIEqRcT+BDDwDtzFiP7lpgibLGTBsQkDStnoksu
8vQprjAO5RysKjqMVrayt0tRk6o2BPgQySjeSR99hUNbQRQKfKXXe88mYCzLop1I83tVriF7Fv2S
OsDng4QORev5AiE52g+R40zZ4TRdVrvjd/tLDsZdaycv6hW/XMx4Tq1NTnVyCswo02vMz+L5HHUb
wdHG5PpO1mSDYT/XbjAQ3CT+mPwQ+cpdt1gqoPiGGEbQLcea72nmUJA21srU0HvXA99AZvQXAwqo
36/BiLvyDVcNzs5gKzLqSAmD0/xD+y0ERUfkjRixH33zMfLXxqoXzgP8FKKzugZBPuzhx521cBTL
mCaAbxQXBFRXtRUyGq98v0UjGi5XouJ+hoz7RyOcOKLUglDdOCkoK0DoXoYvXbEGu1m0AjYofSpJ
g8N+ZqXpWhDYd7m6ofTSTjXPll/UvHHPx6+FdA5HDCY0SwfUc+735RANdUYqdRP1AoB7ss/5HbEU
9IZGFtV/o0PzwdzM8ctcK7TeqlVg3KWPdj4YdNPChbAHAQfPxE3c/LSRKTyfX+Q7znmWtKI3aUDc
0tagFzVPWh2zILK3UR9WEzXZO2HOLyAj/6JzDsClI02mt1I9tL2BMSpaJ15SBJWbiBDNOMjoVorR
Aj0NcgDRUWRSZZezKKi+D7wNfYjHmY+lhFRqon2hMUbkkjG6zIR2ERRgI1SBZHLJaB2BktkZmfmF
hg6Im9pdHSsPeUbsb4Sk1t6I4gymIf2RhsODUdpHIzMe6limLHJUaKJ2VutmQTXcUrPWfLzchWtK
6eO6RrAYE+WQKeVurIpbpe8wauPI2ut6NPhMBQxiTXdD7dSzODr2TREwE5qV2zgC61wtobY7poOX
FzLzoeOrv2VxmV9Zcb8zpCg2Rlbjr05ez38Q/fPNDElOG4AOsI2CGcme+YEBxVdDVQIVqrR3dfxo
jjFT8eGhQZwpX/T8zoFAaK4NrNbelGLcBcFGZseuglBoE7hpFl2WBJzHJaYFc0DecijfdnXkpk7/
nNXZw/kf+/ka+vhbZ7UYCulaE4qq6kbBhB0k7VCMUaNi04Cr7byhBfZwBCxNJRNVlAo9qpmlxK7t
wYpiTL84nW9GNgOLJrR/H9o09/RWuCMXLOLhNa3aGzW65Z3FhLRZ0N7WdK/aGTzBhooBUn4oNawE
iqUvht6bMVF94NfNa8yjpgd9UHIQZ0E5EcRgYCFYAb0uWtAB8cEm6IYx736oBcbcezXTNviX13BM
u/Rgv1nb4ylqfgwFSKpt3BDoTCORmbMbhG1lAB7W6u9jJhOqMOKXqgSGqPeLDdq1ECfJV+7Az4H8
o8lZWl2UDQ9J2ukbFKBc2xSegKoQKNJXvtCiGYfgXsJ4qwrQ/sdbCTrpAgLnqg6o/OiOmBSyh9Bv
tHJtB6f3x6cdpBM7p6OZNuqvH+1EGRGxqHssB2qyTPke7KcJFoS5BE+SVVzyglcg6fyftfnMiElz
nhQFrJVv5M3pwYwYeGDV9xDGuhiJ9cRgu5ZUv0/wnVnifG4EmpxZ0I8wGgptVwSmq6Z0i3eL3+il
7/DHMgD+rNiOkPFRo3wzxJFbqeBpLjXW0O0g9pEG7XFjhNJxxtJRYVQYXqb2bJRXDc0NiLIjCUqN
nSW/2Vp+aGsxsCa2NlFWoqxs8jtRNs9jHHhmBtr8Tqy4yqeQpoNT0MFJA7eDA4HbWZ3XLMyxTrLB
3pAO2ra96VOtuMrMV2t1hPCTs8wszR6znR1ZVDqa/U81ND4MN7/AXOup3ydPgSmCaXRc7w6gevPU
ltPWSp1OtTe8L14kiTDnavgrEXppOaZJgUGAUCBYame+b/cCSkN547wvR179P6OevP4LbBqWA4Zx
0BZM2q3a/Io0K3D+R4Fjb3JVZwY0wCMNAI/EXjnOn6LGzMxsRQnp64hElr0ZxEUkx23PYy8DM8r5
jVtyuJPFzFFpXTFIPUVE3oj0jmScFSUkaarkqCTV5rylz4289wVZKjGI7mDrpgWfvK2CSgEGt1Rs
PPo9cuiuQz9ze+udEnC9xby0exaI4B3LQh8K+eVHY0aQ67KVgwMJTtO1RufVGJqj5Ol2ZVFrdmb5
Uhak+WCJ0XkfOQ5VX27VR6PGmKoDtHV+1Tp3/eUfNEWnm+lDHMReni5v5hzE7kPoP0zLuyQHWgPz
2heIvhPc147+QMJq8eNZUPlDEoTP96maEtQxxJhy6UwfT+zVywTD8lr3/vH+gsJuWt1vY/PaCZTb
QqcpO8x62mXsIt29a2V2u/LlliLGqZFZAJQOVYHGaX9FjN9kh39Cn73oJCfrmb7mieebaS2pBXHI
jUzv++wo5ddwjVRsyQQkAihmAqE/Z81zDEpyLavJFP9AeEvks5WqTM3Xxt0/Fw3wZU7NTKH+ZCXO
WHZVbNeT3/We6gsLp9gyIUpOt8VGkc/g2Vy5EdcWNv35iUXQXpKOlljYQENXjiqeIqDMrr+c94al
MHi6runPT6yIOsyk1cIZInFNQ9QF8e4mCivFWv/4cz1r2kENLOoE6AKIZ87czs5yrTb63nmHURvH
GEqvI6RbJtDx+lVlLMWJU2szzwPgWOTUgLUh5+rWiILHOA79Qk92YKhyE0PeZ0pxH2f8PjeynyEN
vyqpedlWDtS4S6RKpc63ZYZ6fZVsaGNcGxg2N6vwLY3tV2E63806g6idfdHx0NMSPmwSRRMbqzTu
Got8sxPwSQ/OfR+tAb8W49HpwmY5deWIyBAdFlYfJuz2r/SlYuKwvolL6cupqbnPh3VD4umLWV3l
1lDlw9vvvPetWZj5eFEkhpU58D4FM/4kumqqm/MGFg8RakhgxVCBpJy/DDA+W3IRIwAR6F+C98m5
jpqX8yb+5Yv8z8b8PYCs3AbxBWxAORViBBDuuPol3LGOpV88rb+XM38FBLoW6QPF/WB2lHEhGVWF
p8fgFH86v6iVfbNnx6dvpFLEJgyp0WWi2XhD+Ja+xvSwunMzX1a6qk/sAjv3C5jwX1LxtQXNfDnN
VFXpCiwo5XI7kJaFvQBfybg/v2+fqW7eo5yNUvZUJ/3UlghyooZ0wJmRrfGMWS/LU2hh4mUVfcv6
5mlEpNCC4QFyT26s0tscm9qY+pdep26fKj+hzLInnNxwW3hUdLbXBjTzRa8d4iB+dCh3iyAhrBy0
fVzqvlKtlXiXLzrt9wJmeV3fY6didQqcqI4Dhek21iWKr+Da24MSAazBY/t8fs/+5Wb4bXKW08nG
GfLIQSo5HaBfIe3XOMqfsC+vWZtPutci5IHZYoGT0/0e55m4ntdfgJ/npCZ/QOfb0qdiNiohH+9X
Oyu4Qyt1sjZNi8m7sXrnWm+uIzAYWBYqFfU+/yOu9elLzVPlU9Ozqz3EXZwHKk5XMtJNnZusGIK7
MdEeeTxc1J2ds7QK74aI+B0Bt4lTX9l2GLKAmodUCa6qlj/klB/rJPAd0vvnP/raj5s9U0xVsWhr
YF8s2TJNhowkyAQ0pHAqqmz1gce78wYXA8DJh5j59YjT1KFgiDy+OubdhU39NL07b+LzpNPsY88c
2QrCOA8gRovOEvhyoi2mZzAi/PoP5XZwoe6cNcrtlWXN6yYEEI4Uwc3ZaCG4DLo3xXiO/zN+/31Z
6CxBc4d87npqWZKgYKPhqUfDnzmg9a6B4lGoYrIDyV7PmhLw5ZWtnC6Yz8772+YsXtsysEZ9gM0p
JkzZYsfynXaYhu7WT+nn4v9shbNTmilI7eJWx1Exknhbc9FvSieu3VrP0htppxlTKxN6IZbwdUkM
xjXDz+q4vS/0KAYmoSo89Fke1SEuNrkeb8a038dKeqApmNX0It/gGA4uASuL22VGxNoyXkl0Jtc6
t1/zww6GEHg4/IBqUB0glmugcyRHB9wWV0P4Q45g5lo7Usv+DoQ3sJI2Lrx57Sl3lD7iCs5Ujbkt
RDdQZPV4IKO6cQsuWzcaduv1jeUL6rfRucdLC10YPUMFoAq9ifklw+jDFjpeOgTdMVEoQIa61sJd
TFNPTM6eLh2GFyt7nGJHmTI1AFW18nPF35ce5RNY/p+tfL+1Tt5htRJlVWVOJqYa0X8Ee38G9Ez+
fmJtlngZUWlXhgNr5NLZhoUf1f50O1mY8wORAmGN9YRxefsP+A0XM9gTy7NzrTq5TAFXcjadTg+9
AEtk5mivY1PsusFcaYqvusrsWI+51vR1OhkrweBVMPXyIWSK25ZesXf+xDcXo7GBJrylASMCvYqP
t/2gZCqEmmCwBzelNYE2Jp3COjjE+2FTMe0yOijHol/B8v3LObQdomu6qmMu/aNZw2w5qPimAO21
/njEOPYFvQNj6RsaqyBWVG6M5/Pu+nkIfnIgoqFYDxiMhkHwjxaVnsRCRU0GN522SUPmvPVoH8Rs
EqZKXYP79DJ+AEWel9zpno62esnCVXDYcnJ18itmzoRInAKHiV/xK7maJOimMEQnqryTgLA+hL/4
nU8Mzzfc4hkB+NcBU8x3sDugwmCVK0jC1cXNIjohTZ1gog5bPAnsgQswu+Fe6I8Y1Q5YoHjay5Qk
/9lg1GI0OlnfPDsb8zRqJ9s89Kei51SxDrV/ip7/WaVt5kuzzCzvpVZYIS7ffqgOetZtiugK7ayV
jGL6yZ8uSIL+oArmBEcls6Np9ACvhJPHDkXh2uCaG/SIcfSbopdhjf9i8TL+bcucNbM4NdRw+hXv
wP52m21/AfvXWNgWlwRspK6BD5PY8yF3jL0rXYY7fhO1YGRKQqYHmJFQv3Jyl4FD6/yRXzRmQU6a
AmWNKZfZ/gVtJqyyMp2NU72NxiUVuyrPvCqgTPI15sWF+9YwoFduGoZD7E8CVWoYloquBkhqe6hr
tCAQKjLv/HI+Ixt09KOhFgyEv+kARTi/06M4AZwqpRsKks098ae0JTauSoUFR9vvIcGluYUXHYbA
tR+6eHve/EIA+WB9Sn9Prvu2yZFQ1bBeDmCmh+xzljA1+XbeyMJdiwF7Awy/OlDxnwASmH6uOsph
pLFHV2uvqvS+01sM/yX+eUOf2eOmzTyxNI9VnQlx4hCW1FtoaEAiOLihvr5HyCDsF4qhy12xOuU1
naPZmYaHGACV6xi9+qQ3wGmCl0co6CYrmy96aO+s2GYmFL5oWG5CUr4mHAp1aX+d0rVpoaUPaJlQ
cYA0IsEre+Y+RM0ahY9FAArUlyQemUFQmtHXJBuWEjUULcGd4TjAoaDn+tFPDKF2ei9SFPxQHnWn
KaEYtLrQXRegWeHf4h8Tj7wabXpwsbrnP+qS95yanoXluC5bp1ZjJBVJ4pVV8trY+rhrC6iSEqCf
zhtbiC5T65/ASR302OaYZSmTXK87tFfUYquDmSjPNzrXDnqoMpP2K6FsKbzAWWFuCmfoJn7c1DG0
0ppPLXPQNrHaabZlW6/c3gs3wHQe/mdidiBqLZBpNnWlKu0ow69NtQtHm+H1X9NjbeV7K30+v4FL
ue4HizNPwXNZq/IQpfTcCisAsFJ/IPadrNtjkVgupem+VnHrcUlyVuOLGqb4GciceLwbVha/lI9+
+C0z17FkrY9qgq8pRGZfjiK9HktyLBTcSz2QJyna7YoVXJEheu54fgUe0RuSWF7a5Rc9Lx5Xdmbp
qE4QLhTfMIGizjuEQqoh5JGnRhr4wKrh4jRJFBw8db1ype/WYEJLx+fU6iw3NRKlDYgDq6Kh+PAQ
ybQ2udMzInbn17d4dE6WN/NmMmIAvAwqXMzOeJRZfdsKDppxCBUrSuIORrb2qprupnnUPV3ZzLed
UTFKgqItiPD+acGTBi14e5v70DBab0MttQngTr8/4My1waTQK6SGO/33Bgs111Y3811uxFGf6NhO
xbnUGmsadcVcjaHe9lQ7qrn43nDq1RIpQ84vdQm0bgflnkT3mvo2iDTGTbKtoxR8i6AoZLJRWYgh
SKPp7oj5YxzSjSZQGbGvy2R0O8AKg1rbttm3QrtOjJIV1astf+pNs1Nz2x+EtYlrZWtlIZTSGxXn
uv5W5jpLevWAC9GLSrzWzadOu5NNcZdTvXRHKfeDeV9F+CaGsq2zK5UoHg/1C6t50CEfw6TKzY2d
J3sgisDrkLIw7XeYOGMdv65am7X9cCjka2V8j5T4AHYQFmu2O4R0B/6OA6kdVpWVH2YB0zAX0PKG
GTZ/Q1R3o0y91ORVUoV7i5MdcIzaWIJqrq1Ya4Pif2xYaDc9Cxq+aUtghQ1cmtbg8SZ9rkSKl7H+
VY1UNxgdyRqesUgz/dLO/aFTeqYk6X6oa7cdMDfmKNBoMoqdNJPbXAPb2YC/1rgtitBvm8zLO2T2
LSYlLOUriQs/qIDSrYcfZoKaR9n4xfR1e9Cl9dLQ2FhdaZK6lgDmV6GeDMY7EnaMg5iE28M2b6qt
wFJjs2ZANG5N0b7ySGcAfLlqAAryytkWVvesqJ1LFYeFUvi0Sbwe5EZO+0gtwxsmoLDsWaIdMylv
TaOKGAg8vECxL9JuvOwgyVT045Xa5T5S6740vkC0/t6wzBs8ADYB2DZyUrnS6jw7erMxuNMAixwS
/UHnoH8TmFMOfyg8gbKZ7ptavYnxOxo7ZalNGa4p6MELr6ko09GAioyX1HjqC+5aRbIVsnaV8WpI
n0eDXAaUHBXgdtvIYl1tua38mnRg6qaCJU7OSD36vAShYgjsQyIviJ3hq5cMEmCMG98VjWwcTB5M
EO/iCzdfpTQ3HKQrGZFQkr62HeqZkbWPm/jCSfRjADUXt3CSY2K+dvKGC+dVJQ2AX08aCJVNaewG
RbvLw+LCrsPXWNGfCyobvxutvRpGX3uAiwej2wkRMRPkRwyTs5tGHyDbdRvYYgOZYDNr/Sgqtq2l
XZgpptUa6dY4kEPX+laQPIaR5Q7RTZzTXVe1IUsFDpl9Fxfl91ykV01T+40B4F4KcmlVHC10wyoV
JVVaXNnteGvWjlel9DmVRcRAW99g03GlhnKXD9mBJu1Wj6QL5LxnmuOtOoL+TKvciOpbEwossRpe
g78XTT4DjveY1dCVz8ej0rWsK6N9IhyW93dG9KPME1dLnzLIhVm0cUcVHPRD+pVYj4kTtoxYCaQz
zOxrgIdg3at3tkrcXPk5FoOvdyUDvNntJPUc/Uk0ccNAKnpdgiJQ1IL1CT+Q3vFoqzIahj86EPcF
3UtEntsRrDlDK5GMcWYb8aGpnmsV80dau8/06NAH3A2lgXkD7kY1tip0e0d3bWVg8ag/5rT3gvZF
lKFnQSBRN1W0uwiz+u8NJmCMXmVi1Lc8vgpS041pgBTauO2M0hWlkrCytV2F2sBh1L4Vpa4am6zV
bqvhjQoMQeXg9a6qL0WjvuBkH5ys9+vUOShN9cMZQFttqQ/2qLx2HT/CdfepVYBbHmGDoyJu10V+
qDK9+E4aylnSaRIsmBhPGKz80eBINytl8BKZdqyPw36DWXBxCLXxp5ngQMkKhPWd5eD0BaJmvHA6
/DDyM8IsgCdJi4ngGIE/Hcge5EpeWYodr4Xv9PY3y8S2h+1FUqZo3RJ6DOKAYfj8YOoBPWgKwiVi
A5LuvYx1j2bt10bPcGA0hUWivIQ8NTzaeSBdf6k4wROJS0zy1fwqbd8qbJEZ6y6mL1hojsixYhag
wy0HE1/5ui4V3+5fNC68RNwGeFUPacHs/AjSg61WQNpaE6wajI0OdHAsbkunP4bxY2v2m7hSWBxc
5hyENRH3rKbwMoezVK2ZrWCaiWZwodt+jF4Av3ATPIEcs78yZOWR2HgaWmdHFAtTIeXVGCSTxuMh
6yEpnyBeVMIrspFpZbchAl6pp65uF5tRaD5Nqd9n4+1gOCxSssehTIib2mnPqKIypX0seLzP7QAL
7r08yzdoWXui6j1DhBsp6E+zjL2xtva2A8EGBNXBmAjaY7hh8eREL6p863LlSjMLVzHFoY46dwz6
XY8mpGqOuC5yRPyWSZF4NgorRhB5epX6ddtvawP1VfE1C/jOrkI/sC+V8sHpE5Yhw4tz+8bosutp
rXSQbmFCx6+sWdapbLTNewxH+rnIn0t8Og6UGloZW7P5Gg0tM4xm33GNCUdnQaExkt9MsU6V+je7
11nvBC5VMQlV+wJeW0YPeJ/d5kMADZJuFzjVvgLRWRw8tfhPR1EkRHuuziqfgI7QBCma3jU7gRs4
KrpbBVpGOm5kUXPUwh5o8SrjeKfrOkvN+xQRwMRzVgxyK3QL9QJ710XCbep8p3JtW/c/LT390nWm
WyZgjMyzH1YmIdwmkNVj9yEA07Wmm6kT40nppoW8CrXI75qf3IDcDwTOk+itS+Quafp9P5C7ugJr
M7INx96GNDsSgidmKJnqmH4tCreEDkSAN01Ib/Sg8+LgOOLX8KL0snrYVUl4GckEl3C5yaL9SIH6
p+Ko2QCyYReUIDxyB5kSeY2SnnVqhLQhdWmIZwcJ0borMIVOXUFKvyi+CF7hDjFYZDwVReeGeedF
yU7Vc9/ME4xdJfk2Vb6IWNvaUgOqXt9nCOk8fA3qr1WqItChBI5HpZo9tH0CRa/4YHIwVOuuQ284
2CO0TF4JYHZaLdoVQOFDzWafZAKXq4y2hDYXofqWa1AFRQdPoepOVIBhCAt0PIXb8P6upcLv+egb
VelX+AmAFTOlbB9qLbyPBZ52WhiA2QytOJ7vZGJfRGGBUbZG8fVc9RTNBl8BptmQbfRx7Yks0RlW
4fXWcywrV1XVYxgijE80ShhngPSAr0G5LjV/aiL1zVFuStus/JYjO4Jk66OCMqNCw02Jmc1MG7d2
8qTEV5VD93ZsbQ2J8ogFLtzC8m1cjSQwD3b5pmv8m1YWN5URTpH2KgraTaVgra125MaDkVWXpG5w
aXa+WqlwfOKaYwDGl/Cp0TGONn6hHCw3rbiPuX1wuuRgRkhirTcS1JcWJF7zKHahoHyF+uiz4VTX
bf3QFbWfWaGvxSE0m3Um268dvleljSwpXxRcdEgA7MiG6IexsZXMKwdMn3LpK32AoAJB3C6xd9Wo
7GQhH8v2Ma+OBMgFq0P8C7viIokNr9ItV+1Kvx4SBFXEZOQGAU2Y1LnrdB1u8P6QVneJMFkT4BZL
xPcsL7Y2xW8D3RhwzcxJWqYTxdVBUZrIl2BEXl1OU1SqizTaF0nsWllwrHA/8ODJgtB8iRKXRBZZ
WErmGuSLUvXbBC8WnYgHoyVfUp49t+XwJHSQFDZf7bZ0Q6gsZMZ3a+Q7ZQpudnBlRPdt9dJDRDMr
cNNUYk8H3cvb4NpOanDgO1sRoraMJ476ppv8aOXOZVF3N1QLXadV/N6K90VS3CGvPlQp2TqFeW+r
1aVw2m1fCldPf4Cnw68Sx5Mjv5NlgKMuGSkrtxDCsxT5aMcK0k5kQhYivM7t57Ad3dp8Gqekx4As
TWRsUv1hGFt4f+YKXuB/BdhcxfYooHy3wO6nXun6TR6TY6k9BTiABZ9mV0B8JrXwWPNhF8XhXU0G
HzkcbrX6MrdxDXbdI8LfZcC/1TFxhaO40DjExfw9bTqWVCM8NP+mNK0bpPWusOkVl8WWJm8mectq
iZeRgU5m81Ipjh+1pR8mhleAs4U2rzYo3oamcntcy9OPBQnPRUa7n32bIc1M9Lu4BzuhqRQ7Lame
HFx6diq3sfYVojR+h3EElgzGoW5UP5B0F2UroIGlHpNhT4yMKv5DPw2oJIMpRN2+A/B+oZP0l79r
oH2mBEHF+NTyrDyC56dV2hMcJ9I8dC3bo/7C98BVb0q32yFlnKbfzN6LwRiyCYE7Wwd9LBZoTtY+
q5skDUZ2LAu/oEyDwRMomCTU2kEYr2KmAfT9+SrNchEDbKEA0VAbJflZEQMTPKBcKdAaDkfyTavB
HFQ0eBsVbQQa39gVAblIkuzrkCu3HPlmRexhpeWxuOCTXzCrbASaxgtdACJiyNRF+9Ir612DwTV9
pSC17FWoidugsZ/oUWffNk3TSHQQtdwIB9HYSHLCUq251hFaDSu+q9QSsVLRqBsow6VuRhdtasWs
byy8iXlw33UK4tOQ3aApUu3NUlH+pv6LcTNMC2JIBqNeH+u/XazmNKYlPgW/t4pvhbFyrKaNPFcg
m7XKMKzKa9qgXlW3OaukOBS2ZDLlSJHoDiyhfjY2K9/2X8q//6uRzVGNYTGREmkoyk1q8XiETVSW
E3kZMn0Pgkx/oU0xHWCMnGlAHUx89LNNbG3a5tyCQQ3ZS10XKE3dnz8yi3XbEwszf636ihbONACB
hAh36nDZmnh0gDhlzR+Wz+aJpdkHa3jJu9SEpXfwza92N2Z8/gwksugdv43NvxRB02o0RyCRLRsc
yZUaNx7mJpBtD6CH6DwMl6Jyw+nT+c1cgr2efq85h0+WSa1DNwDlL8gG0Itgn5XQLvEgLLeLPY6n
hblyypZd8mShU6X1pMfJu7Z0nHbykPt83//QWOShxsYyQAncP5mRXTU4A6W0Ck3zimBnJ2nw6iHz
99l23GJrWft305AfNnQW5QZjBL98heU56T1QvqwkIbPDlTOwvCYTHIEAFekAL8xuqbhVUq2eJsIa
K8CgWwtKoqj02jI8ihRVPog7dDVHHk6+FkWwzZVhIyN9QwZ7d95/Fi+Pk5g5O4yYuAvHPERZfAzv
UonajSkY6X8QY2WaYgobn2LniZ3ZUaSxluRoz8Fpsvbe6Y09Ma07kuKdgtLHsxaX/vl1LQaZ3/be
85QTJ8XjGDz0U7lf09qjrRb3PXiHxyJZa4ktIGowITIR3KiOo32CG6jxICTRsK5+o23sXYlnM3rj
0sv9eJOKlUV91giZgvOJtdnRy5NB5qUB30wUjIe3gfaCevkVLcqLqTwZknBrdlXHLCFvQCF17STm
HghPYLScwlWr8qsjcwOdqrxgxGymF2YBIeJEMz014LcpJ3jph+ka1/Tipzj50bPjmzstSZ1pi+qM
c1fvkYxF4zYqjLXItGQI8DUVbLc6JmXnvXvwUqVVPc2CWLJ1W/smnR6iKJj9d886tTL7BqPqVDTq
YEWNgf/FO0uJ+S4e1kaoFgP7qZ3ZtpX/R9t17bbNbN0nIsBeblkl2XJ37OSGSHHYe+fT/2vkOGLG
jEbxd37gAw5wDGRrhrvNLmth+ltqW8iZPHmXifvMyTz98jC+0uxbjzV0tKpbS3mU34viRJqDAHlz
IXMvRZ9vMrwctXgunUQZbir0s5xaE36GbXSouVpKG3iAzJquihYLWFXjBPl0Pbcg/kh9aRuI0t3I
ja7Wl1swBt12esUA8WB9bfL3hYXnQ1GLbYr7EUY3zR9kf8epDGholgiqIyqkIQ+WAYjgAry/HxKj
NVEMOa1Oaw54ee1UvhVOikRCOCYK+MKeU4Q4Y3DG6HkUBobiriUoOviFdIzJ8UB6olywHzWCkZF9
tqR/lKXMkYNPubAFtGZV9lbC6R9JXRfy6P05LuSDrCdDs9xF54w2oOq8yBOvyQR5ZrOhNN4zicI5
LuVRozu+3CRR0EKeUUYeou5dq3QonmPSkc/tRo63rZ65ehq5utDtsYiwnUPZ4oTKa0fxykjTDYKU
DUCv3E5jozDL0E9QTBUs1BNaE1RBqHeFz1qQvOSFcndaCdaN/fht3u3l5QJhe4TxgUzcy93QDaIb
wkisX6AfYSsiQ7GJLdPReHlVlG8RggLWLuOq5GTYT2V5n2shY5zgL58DcF/oQslA2aEUG72hspZ8
qFvEAbkv1SJAShRotKForxr109yNV8XIVyi+yo99J7hcw28AXr/VeXRPOqlMdv4YXHGVcguIOuwU
j/1kYQ1PxWhs1215virQK42+1WroGDHeo+h5Mo4grFvM8QhUctSD1y0HKjFs0+5QWAcboRSinzs/
a4U93hr70Rm2/EZEN0uwpvih9e8m1h7QXzRDAygbeZVpdKI4G7MeFGTRbNoJbnNV7aW75juWDR1+
w/0wGBPn63pxFEY5vLZoNb0gpQQ+Fq2suu1TnuEVWBIorUAzoes0cpy5Rr/qJmI9LlcTayRJv++L
+mboX02wcQjQRAs8eag7jU/FgN0HMl7d32FSi6UlrCNRfhXYBbWqTpCoCFgicdSddjFuJgm1ETtA
+cPKfqRfDLtnobcyxNL7MuNU/Nq0S8PhEVzXF63UM2IT6zIPD+xFjNWkEWR1qBO4fSANZhJzF6rR
7wV1uG7a8kJsw8t2VgFQmzm1L4AfLgbutOTfdCjzf8hB/v6sBzNZ/JIszDOJS3DJjeN7spPtYtu3
xev0agS1GWqtDHFraf1Ciw4XsxDH8Rih83mMYDdB+WgAeRd7WJfNrO9GobH5zNiIBndZjt0D5lMw
RJkznhWsb0v+vhAfYJ1GCyuI10buMsmjLSgGXMYRVxOPo6EcZn8XMoCJFwbg43tdauwfEhD23KLd
E1lTvUGMdkov3qPnEN2ztq6IPbwPPsdPSTmZoBiLqiAWKnv9VrioN4TRkL9gztiSRPydHBnoowAO
UzSZroyA0WOuShWT7Zj02Y7beaM50XYAheE5RYrVVHEhjPyYxW32LSrOOZCw3CTaaGJtV2iR1YPN
+GYkLp86EhW3o6jPVQ29c1AZkGrgL1r7V+pkcPKGDmvacd0DLM5FaeI083WfabjE+Vr2+K9k8Um3
xXvFkyz9gl28Xw93C3lUVj/XPpi+QFDvDretXW9JKpQ+YTvTzaGQLE1kno5SRW7kQONETqdgIx4s
tvrX1A3tfyCxXVcTTQXNKJTyHaqXAK5hjDxAYDcDc/PCUO9rnhGPSAR9ryO/RdBxoRdLH9A58NlS
g02/SY5e5AbNyaz7EfjhZZgLjHfYapIkH+VRafc4AhghTGS8w9DiHq60Yi9i6KRLHxvM0qgqIySt
esaFNMrOfB9IqMIMafmAjr+G4TMmxxFLBGVkedskhYBkDDtw2Nm0Ggz4ASnBBwaWOVuvWAna9Hza
slkyKTPj2nI2ohYyE503VX3PxANiKB7t7Ue9EDFZAc/RF4Don+TRHtvMi1vh8fRBDv/QKfWjTApQ
V3OulVC/9Llz8tbBBVohPtMjoKfNaps6In8X2Cw6mb/4jaMWUnmlqnNaGVYQW00b1Ys2veiEbmtq
wm6yUSVmUniv9hawxPRmyYe3w8Lhc1EiAeEXArEj6JWZi96wR1ijqsyVmUPnLPWgU0yB7yrZwNeL
ysSchq2M3szp78aQQNdLgZKnwtETv5u9tPM9phgZGRxLAOUmQEMxKX6D+yq4G22WMePKgp1hqPih
wLX4Ii3f1RmGlyABw0VxpZtdO1llNzFuaj1oKFiW01RAx+F5+2eolyIR1CcTbBWgFkBqqhASp5sj
sAkrSK1e3EIc/aApY4UTaogDEIDJF/uSSYC2muwuJFDahckSCWPN+q822euOOtpkvHsOIRnr+miA
RnUCjOEQqK8dTcwgYqrXBZrC5Wz55lkdTXE1azqeT6dUT8ZgVRaTnAJguONldqW5EfZeZ0/d5qKj
2407ubhdMwWLsLjhn+KLcxJE5rmpyJVgoRkod7/OLVoCmrfo5PLXZ5971R4Wx6biWMSpWjmKUBxV
fc6Ta3m8j1TGO2XdCy5kEOVd2FzIYaa+BUr9W4f1F4rieR1WpjRy4oU0Phn8skuhqN1O994gfjTv
HEzU1Q098Oi8WblOxbG2l/FQ8fG5OuCxKZFTgg2eYBj1Zq+h2wnAXUuKNuwVdKZgyr0MRdRzbQbB
oAccrNHG7odsCSahUZ6+V7JdOtXW180zJLMUhvI0oOPo5IxkcuSNLflAOQgBignee9nEICfBjeDN
3Ms/9sZYXDXlfwIg4otKTk4MNIf+hk+c0MbGxa1vimYHWIdvrBXIwyTIuyTlKJEmksUAoR8YESSS
4I3N4E/8l84RLZ6s4mPp8pbUisIGU8Ufi+QLyZQv8jt1SjC+h2wZyHhx9jKziH9ZRmJQfqYX+IEA
ar4+e33OUa3fiUnrMb8d+ddO3STlZAZ+GANS1wYhOwaNo5+Ec2O4wYSnXRS302YU3NN5CvN4lMcB
bwDnzxl8wGv0fUPlIwz3rMjLlEX5G30CEDKGW9dyvNbrNoyTMcKUQXmcLPCLbCCPUUx5ptvZ1l8I
aEtjSxo6JrGTW6yUbD1pXigj7WoqoxV9GapCFvCAMb3JrHZHoDvPgkxjqQrlXvyMoBr0GvlyS4A2
Av0UMbecmWejnAoQOv1CCiHtQ3Bwp78deD/+jEwBH4JFVse3ex3T+vfgDh7JVcvT0MfDjCEwWSjL
IzvQMcchoTa4eNOk9bMApmW77YPYNNRA2mOZChCEidsY2McS0e6bYiuL0m1gPIhYNNCnzzMg2duZ
sxOQhMRNZdVTZ4mZZvmjYSbgM+ONl6zdIyLYYnpdZdexEYELHdxWgAjvNeyR9dm+zT7LSmpJYWzP
/jPvX8azuisqw+Ll3gpbGcsoqBepIaBu+xe/rF0d+0ka1r+BU4/9JpCz8MamHSZT4X3PlzkvKL/2
/oiFlehK6h7koLELYCmmVflJHxOzBpTRELQ3ih/tgVpu8tWPoHwYwVYhYuxYErFtEl92BnBT8YBJ
1QScL0iapcIbdH/XYh4UgWYfa+l3v6gBnIX/XxM2Cab7AyyCzsJWKD7lyV2a3c/qjClmzuvHysl9
EUwgOjaKQIU2oqo/v8hzb/WYUM9y3ayUb00SOvP8WZN8cxav555QFWIeO8LWWtJhYWewDEy/G8rU
WnrMuUr3zYi/qPUj1uMtjA9YRT+bc1ZvEjFxu0FyC/BeNV0D6MjCrIwA22JYncfgpR+MVtLkF2QB
LQZyrdp905J6m06Npwgx9tI+ocLkjIG84TjOieTaSfkZM6FgvMFeJV8KVlhP5ogaZWpEpg7wsKGM
UNr4ymOMP8ZeUSJ+afvoWkfHJFHFx6wNzJDsf2EZFNtxc6zdjvV1K2O4uu5ug/hSDVurwuZArnUX
athYafwiY8+R3B6PIUwshGtZYkcZv0V8N2cVecxYWVGdmYUSmcCweBpaEXwHGAUfpu6T6o/gRJ4C
H4uF+V6si4dR5b+ofP85VOUYcBBcv5k52SfIF18kYGqj+S/8mLDm2IncTSIXKCT7nFV1812SGp8z
PsP8fL7RqtBr8GQOOSwCYhkG7CYXSq5dZgHa7UljllgiDf3nXinQEE2uinJwsUFh1cLkclm6EWN9
G2iBM/GKnQDvrQ2uI/wrMphPYjQ7eh2Le1FtGtOEofByr6rzw6h8U8C/Y7VziQ0/nxmZVv0NSFIA
UgEqMZmnYgUInZtEMYy3KPivb9B1b7qQR0WKtIKGjgGiLrroWy6xYsDBN3Y4O7Kb2YY95hYjGK6+
SRcCqWBRA4YrV3tAxZDpF+Vy3gjARxIsYX9GmF8NTAtZVKjIBW3KAed5yLg1E2ngAQweaGLnvYBX
H/RHcXSBdhbULEtbgoIzYGnRwGyE/olxe4wTHRKbxUMpbfkI44IQUcS7zjFM5RIPMyePd9JOP+fN
wvhaB/VZyBOwG+pn0m91/O9JmYbRSaAd8iKwhP4MtUOiiWDVwtf6d9SA9QRwIYtKNiO1QLzzfyUR
BK2ScIr8l/RoIYtKNqWMx0J1fkhsX9OjwnoFnP54erSQRjkQfVAxHd1Q6ZGKd95Zj+lVdwXYvLdc
hbrHyueGFG6MuA9/V3IPoQtoCcwpmrxb2Pr0I7IxZMuwgVWdXMik7nPEKIMP3/mWAL4RqACrj0kF
uK4nC1nUbfaRlvOYu16roJ3xTl+17oU0yhmPY8MbM2kW/A9T2+O3ozxxVdexlpOzfazcuQoyA3rk
37pCeeNerYwijJBKT7eqh+xFtQKA7aJ30Fm6ydvzHoTtjGizXvj4LZIufkuB1mCtBeV1obpN8soL
sXKqqvZphSRf5d1LGfomCwoIkVQaqC7VFD9WOlgc5sq5Csrfd7aBrRgBsLE9a16CKNx7YZgrhImL
mISlVEQHPko/hrjEoY4cTfkaFpiWUgdHBczT6WOt6z7YLt9EUfqB2V51bsHgddDGP2hH2A/yVc1f
yKJ0Q/BFMQ4+6iMZd0hrhdgLepmAytv10yesfoPiKUc6PIcsmrNV7TseSqRKQtgC7EAlhAtUW92e
wntOB3KEumV8JnI1JzTiXXekkGLVIC548nqUTElh0fKDQ2HRsKZmB+SXRxTdwI5cJdYZBD8s+VTY
DoZAUKIJp4zVTYNxUCCJpA6qbei2j5ZAoEUvsXPs4YUUOqn1g3F61h1TAUguh3TsMMWP03fOkNmz
jaxfuEu8gDM1j8Dl3Ga9VX+wPrb4uFQUUjAjNEZEY9/wrkmriFRTz8LAX42zC2lUHKq6wDDmEtJ+
lZDS78CqRvn2UEIiXQ2W51z31guJlKNRyzZppBAX27vTz9HugJwBMFPyTdM7sbNaQMVWT4yPuXrK
3wm0pFN3CrRyRc1KZLdR+tLavJVcEFzYMH0hZfl6d0bEXc0lFhKpew07cDjkMiS+Elocc4kzClcs
WdSNGoI8gCMWufSrrGg33AA/AUWyM77eqj9dnIvy3VXU8yl20j6YSbBORnnvecrjuQHn50dKt4yT
0RX+Erycck0eyMTu/pl7gqGRBuXC497IayWCNHE/gtO7v55RULNesdPU5hx3yjof+fvixZVGhgr2
3F8a+dYKO/ttQnTuXfA46glNmNoMulID1AbphGYpprrzP4HuonGAhT0CFDQDZmXdYkDa9S/OGNJi
HZXy3dWAneKpgVMbAb6tYcNR4FG7w0iYfkE2HKOMlTwxqh2SQTmYOIw7P+j+v5SHci6AV2i6KYG0
JL6fEJfxznQ4p+jvSaCYtme4M9aNUi5Gr2WAIwX4nG+V+P/BU/OtVoUqwJ+qKo8aNjMkfD/StQWn
ER7Rr9MS5GGrW/8tOBiUk5G5mYsBiEZGJCdrtjFe8Low/avNfsaI5Gqe+Ns4QAr65/kAn9Z3zYzb
BKaBkwDt4At5v//qFMsoWvlm0G3PyC1O+1OZ3nfLCqmRG5Dev1IYKpfkndRUtuGRGPixcdrFMSmP
MxsBwNEJePP/g0eVeeJxF/4tTyo5j0hk+uCr87RJYKj9T3l9kBXCTIzwAH7Z7TKMj8m2LNiDPYIg
kjl6etqjyvRaR6BlHJcqMIo6VCwt/CJFjpT9KPjK0mbGgOb65Mmi1kOZ+wgMzsknVayPNqfW34QL
iZTJa/CfQ08c6L83aVcz+4Uoyt7BVG8A1xOHi/KbJLsSKqwc3n3Ip/wuOaqUhRu8XLdlgY/lvxwb
s4C8Io3Zc1bZ/nJ/6BeCZ0cWBPpJmCd+gpo095YDLvJN5pt6/f6OoiizTuMUeNdVYLj56HLlNSc/
N7HLuL91R3WUQRlzKXVS03C/XMe/Mekxr44yZBD9+K1UHWLbK4/iWxGV3Tgg/9T7rOh4LDpN4MRQ
5TFI4jYiZ+pqYpZTbzKujiWDTg7yrqoycnW/q2ERBoEw2DpZOaphZLSV9aZbfamDdeBN+Sh3AQSV
DLCmUD6Zr35GBiA6ckvQn+c5uSgCkIuN3R4x3T590EM15dRlUi4j4FO+FUdcJof53dnO7XmLHFP2
gk0L8N3DVL6howckuzEYz+wzsqL1JP54bsqTqPyQxJguOSwDEDANktt6HO46F7zZOWuIeLWHf7xq
mhcYrVIp4sNfdt7eBKCY1LxzKtQMNZKoB4o6FXmLzigaQjzqgREADKeX//YBJcqRBK2YFEWCD0jg
uMEM80Am5jgTAH/fCESIbPMGINoAjVCbmCRjR1SGI6PhwCUV9OJiHhquajjKoJgVCjq8kLAMkvXJ
yE0vEhNRC+Q4j399stfGpLQ7h2OZ5ckkyr2EWptqQwBJH2h0kY/zzvpg8IomATcJ5fc/T6WNEmA4
usNOVrABWk3l6ajlOORjYQZOdD82N7YQSJm70nZR4PfYcPtID2M1Q18Ioyy7UZICbJ1keZB/ICC1
fTNgobu0KsBYnraC9afjURSdKsxK18XDTBYHHcHNNrE7jR5wxG2ALjq1J+eb/yiPMmwJuOZaf1h6
PwxVofN69/q4ys8gDmaejrLxZu6qTtEmQkYAL624QIX1baBuki2LeV96rFC0bgOGCDoH/CcrdOFh
DjOhbBRCWDQoIFQRlEvghjROpVefyIa/4eu3RaO9gLZ1N0rc3sB6EOuLrvoVLBCCI4cntBLUDXcI
wF1fk8WFMPuSzsqjVvqlEwD6K+xbycqx0WyOpXSrNV1vdYreO3qb59hXVztr7vQvEq/c5m3P2OD/
y80cfxb1KTIl5aaxws28lQlJa5qUCc9ob65GxsUVkL8vfF6t1e0cGbCf4CfJf9PvZDDxkP8CTNMG
HCzjzllXTvlYUn+pswlXji7a99hPJYCFxo+yzpyVXXV7hgGaF7SvBHzdPw+WFn4RYh73Y4WQ9VP9
FkYH+yQ3tHiK0YGp4y9D/VVqM3PG7Ndph7CavB1PRAf6NgCLQw4OQDeRAbEapY6keY18EXCyByBd
LagccICZp2Wuj6wvhFK6OBX8qGkDvteB0ozHvHrAe4lTWMAjFC0AxZqBVWneB3M2IBmpIJlReLSM
qbgldQ1w7FIct7RnV5UeREfYlJvW6ZJHCa0Hjr1otvaWWUqkAleeCGU0kgHuD0Tltbi1lEWpZwZt
QU0Csjrtnuz71p/z5wFsQdkGOKVWhNFGw5Mv2byYhxEkOh04CtboklbYAOFoiHCtne+/+GF0FXDZ
DVy0F2MwMQyG53RMN4MYYCKPiTK55myWsil/m4lGo4bkk/4eg452hLuyCR3sIJzRw1qzy6VASnuB
6hOP4kwE5g8FDyzb5zr1GBZyWmvQfPjT0aizDpg3YpaARSXEe/+2J8O6Qsp/iglw5ytUl5CEZOkO
aKSuj+VVHhQaNm8jJQ4dVnWQaP0phSF3vIgQfKqGRYW5BzdLlZuuHIF6AUztWuUcPKn2KTqvgLkO
96dvde1Rs/xw1Nu4MapOCgjZia43lgEo3qhgSFgtnS1FUP4lHVI9mknwDy9Jw7ytNqQ2T5bVDjS4
Z5RZWZpC+RdV6+tUIPuzH4jra+FveTrKv2iYYp3jgFwgFl+2CgD2oShYMxruAZV/wT4c44PRk49I
pIIkzyAv5j/Vw6cxExnRbxWxZ3GiQ9a00MN5GLXOL6GHiESDpe6mL+kzwRGQ7MqKcbR22jY2551H
zM74dPQUpBwnQjeQEYsPhIZ1WSqvSeDu1nma60yQJKOIx1+rG/9WUnv31QitL/JeCRCHCLIyZQNR
ygGdagwS77BbgIn3F79j+Q+WDErrebETOEPlYo8bntK2NuWRhX72LpZSp6B0vS3luZNkIkEUwK0E
9hzdy8YfUctwGe+3Tf8URJOEyq2QyKPvxx7Zouu/zy62BB3xkQCgwXdchdih2ygoKMWOeNldl3v9
27BhJdDvH2rUjyDqs7QDo+Sw/RAmXm03wNR3hY1uY8ieMGn7T2cMEhAd+MP/U/KoGBrUbZH3M+Qh
Pbk1nsUdIQxW7fpnZpjhFYrz1+DN2Bhb1TkdAt47aEowFVhDI+jEQoBy1kgAORM8irf15jtp9lVu
eMsCSWSoqUL+vrjWthaqLjPwbUEvBKcZ34VKeH/6RCwRdCQNw9bHLkwM5uHQ1PSnDMA8pyWIDFNQ
qLgJDj9Okzkj9pRr8WePzT0BKKx2twfNiy07AVaiyTxNivFcAWOXn8urelde5U7msqddxHfJF/X9
KOdSxzwANTscVwbDKBBmrOYOAFqufzs52ibaqbaxbz+VV9x+Bl0Z0HtEO3Sqp5xdaXhX16N+COWB
AI6R1lIJ/yB7ggtOmp26VTzZTXfalnH971w3JYnyRFoWGVJQ4chkdgmDaNiy1T/nIDS46DfiVrsd
bIIqpzv8rgMdjDmZWNM5/RNYVkNXqYo+lMQKe2Mw1wF7rwLo4WMs4X/XPMnJrlkIaQznQFdQotiv
e12Cvolqv9enBsRWTbHJVaAyhoKr9Mnm9PEOs4wnvJFKeaNiCMOq13C8TDHJPE62GS9JPY7fp+6I
0gVw6GdrskFzfBd+JSCLbDRKhhmrlF/ywVsktgH8UhZi30h8bPOGYcbvH2l/6pFKOSNNyqWOa3FK
1DUGK8um55qbbTVUn7hadUZDvhcF6aksy5thNFgaxFBiOv8IkmhUCgFKPFi8FW3ye9/+nmzjTfnI
KhWzXIRKuasx7WLBT3GVWBZ0Kse4J1bzAHI7J72eHvXtdK1ez5Op7UAPaFkVogzozZ5YP4OlxJSj
mkvgJ0cSIlzegjmNy81cCoAkelM2g50EDLTs93ks9W1pbySAywBM2bFXGz5QKuAhuvw6DNUrRY/u
AaWymdoY3FfilWpgQV7jL0aQKYEyZ9M2HBjQGzvmtftU7B/FoWBY12F2/JR1Uf5LjlqJHzLoHYFj
78zWbr4i7O7GTWJJX8gsb2uNL5GrMPwmw6JoONkpS0H8UOBKuNS3KnW0q9RgmRRxDCeOplFpUwQG
i06VIEMHLdZW2vi24YDz0lR25wzwMOIwDfraiSIng3U19mbhKTHu03QPhkBL1mbGsdZjLOq3Iq+A
Fv1QvltkLXGgxXqnw4D0iawBQGPEEsvBRsTdnXa8f4krR0mUkbTzBPinAkZCct/BEy4AcHJD4DIE
SzT5i6RhuKFDU+/9BzsKpO1kkKWwN3C0HvDryF9ccIRfj7Zkx255Md/OFu9G1gyXr14KF/hZdvIQ
kF16T7fyx+yb6A0blJS2wg/GRawr0vF3UTYSZhIK9CI+7SuGWG6H1/WGjNcXbvek2P9NGr2pkGiV
b6h1RLJvsr8YWsQdA8XurGjO+sj0cMrcg96yrOLE0+4nJySPmjvSJZ/c6TI2w53M6nQw7pLeXKgM
sEJKApSKYCMbbvfIOc1n8pLJ3Lgyhc+nL3Pdzfz+cofn3cJYsiDhRa7CXbYNFlyB9QKeKYY9rtv9
UQT5CQsRYtvpSZGTA/k+6NV6LOEDQljlTUFhvXpZp6FeE30N4iqdh32EiFrd+Myz9kpYZ6GCsxD3
v4JzWki3pVrZIP+LzTosX0Bj2P7Hi6PcS5zKudKWRPOS1DYAhcbPl9J0nZePp3WA4TBFyqv0aVyi
xwcd8EfRHobOnoreLDUG2DJLCuUjFCPPZ7gvqIFYm4L0BRxigvHp9EkY35/uOY0D4BkHHjKCCNSQ
HDfv9VF5Oi1j1SGgBCVjD51XVZ7ebBvA5teUOZxda+ueYJOlHuUO4EUoNvde6vEsh0A+M+30F/Le
VVi6oOs18gonr5fuqrxPXX2bWKTJDqJLW7AUMl5yw0INWrvLpVgqOZDqIqhzcK97VdOAQjFzgjJ1
T18lUaxTJyOucOEZhKCeRl3HyeQ5/gxvsEuzDEyk4IAdsitFBgmMPtUMo1p9RyzPRT1V5CoJxUiE
j0ixnNt4+F/MK8huvWel0KulsaUkyvHJcQxOSHI8RbBzUORa9X1sZ5ZsJ/v4WreTbXaDrBZU84E9
O60Hprgz5oRWc+vlr6B8oqZjR7Nscd4itIbJSR+4w86SDnyIn9ON72q3vVOjZhU70b1wc/oDr9n8
UjblLtVBUysxxFMYlNh7PeAuJr29qDr/A7nyUgzlKBUsJGPhDUfM1MaRuWowtVIfGYrDsgfKS8r9
wDdFgq/pT5kpFN/5gbXDvfqQX56DcpEqHphTWcDkGqf46u8nh8NIXn9doWTC/0g/zZaxKz/JzwFa
vdOm2Ii3xsPp78U4I10oiVDLzZQQZ9Rj/2sRBTe6FNqnRZAzvLN51OsFxVDA2E5vsw1yYShchqAW
butt5/lbydN2bKSuVc1biKE0r6mUoolFRII5At17+i1SfkwJ47ZWHfNCBqV2uSDnU+xDxpBVd9rQ
PYqVsJEDcRuPnQUm1YGR/r8fgsEzWcf0hq4ZvGAo9IhcxcEnq1yaeDy6nPV96H4fkWPLLr8JH09/
pfczDpQo6v60SNYGzcdnAg256skWqA6B0YOKqQ5Oywk0ed/LK0Qf9t4F+YdP6QdlZkKWzelI0gTy
3I4/R1fYnXUKT7hKzfEnNMVqHzk79E4fd93yFp+SsrxBm40mTg5PCnDX/QCuv9Pt+5vuS4TysHxN
HsRTjtlAHkwU4PH0ugsmpC9DY+kVvqHPhAHsHsj2OqAFIffvvJoHPn1n95+AYuTfc3hNxS+sMC+u
a7GKnQJD1AVs6/8ZhLUi5oSoTl4fsYZboF8OltcrpTfnbSyYxT7CO5Lz/It631r+NecN2+BGcsDS
js6fM2ySb6e/xaoPEo6/h/x9kRTkiiyEjQpn3uTfyw5ATNPdaQHrGcBCAvkSCwk8n6iBoeGm44ML
6jeCx3nyhg3TzLpayogCji/HgoReMWz2WnCp9wCCKr7pnHgrqTIjPr3fTSYmuzgW5Y7KUq/C5q0a
ob4gariG0zoaYMnd0grsZseqdK87pIVIyli7HIOmU4OblD3yDgcdHGagsq0Kj8Ssw60GjqPzo9/h
8jAOQRjAI8kK0NzM8nJwMCkXPkfOeDF9zi4FqzYLNwxM5RGc5+z9s9WPuZAv/qk1oTFxZZ/D+eba
XVs9dbVvDvlnkLw5kbQ5raGrPnAhijJJwY+QB4AFyOub22h4AiGqGZag+O4YAWzV5SzkUKYmd+HQ
TiOO1CSZV461V3OhrXZPp0/zHiP9z1hyqHgv7K2cJNVXaiIGG4OKW+ySxERRw20um21r5Z60ZSff
qy3hRaw8dAUXQmel7AqefK7GaTHM0qAsFuxJ2UZyRGa1fN0QFjdJ214NopREhzR/326L28AxrAGh
ortmt1rW7XwhizI6rg5nNVaIrEfVm5zcbfYy2NldPNpnB+hz2JkStqc/Ifkn3wXlhUgqPKoC8He0
DiKjJnKAZr3PmtHTe9lKOWwfxLzNT5x9WuS6lz7KpN/yPAdeo6iEzNoG0MIVMit0KMs7fiMxDicT
czpxOnqItMK4mu6HxNymOAJKY+BWUrbrJvHa8CVwO8i5x9Wl08qgeAa838zVP/syd1PB3wy58NTE
xXYKyhu9CzY9D3KetI62gh5f9pNqDx10nBvsDJzvvjDueoDraWV0zWkayIQUN5zny6bqNnWjYIqz
35aq9CMpIxsY5Re60HoJV11M3bQRsZvJZ/yTFA0ON32k0b8wFnqZxZDLsY9IYjkaj0WVmwUaPqc/
J8PV0Osqcd+pUWcgweJSkJsYD/44mj5AGU9LIQ7r1JekHFolZ6qgk1ymTPrGrLnMrfT44bQMlv1J
lK3rU1ersgh1qSaT7FyDMQPkYWZmlc74k7fbMziEWN5Momw+mIUOhLk42IjCPxj7rnNS8SbdJ9FE
YRBIn6cPybpIyuCDNkAqEUMhAuMm6ffxwMxWGDGO5o9OOSySp+SBEW6F74Ir2NKmxBANoc3gCxPE
FlvyvGDt3a1XQ45ehWZJavK2m0H6SjIWycWmnd3dEbBxfatfEh5bUPdhettV7IC5Z7huAZIKViRN
0XSdutJo5Pyp0HHgoi6sNnrQq9JUW1axkGQh7y3gtxT6FdErcyrzPc7XurrHOwlGsOar0Trkty6L
V3E9LByFUSXCWkQY6hUI0+PWnlLRLudtHnlZdyvVMWh5W+e0Vh5yvFOno3Iww1DqRkghkNTuql01
msGXfqP/8CWzJfM7QKkXn7QbztYdLTa5m/YlZsy7/eVhfDwzlZtJupFJY4OfQKqxpPqbdXbMgSUK
hDl3igU0qXRfPOlXrCcqQ30MyrXFqlZJAw+5qhxAJkwk+iqNpXX6hv8SdY/HIz9jkTYVMlCDuQKG
30TbrL/sUUtLjQ0ataYu6laKHePxeyyyeBVYWks9lDqxlYFyicPh7Rs+SG7nwbt+n5454HPlTJQq
YmnvtQjckoYuG6pIb/8JXBIkUlKgtrEjr2x/WzvRDZtieL1RAILmNzmU0647odH8NIOqxOmtkI07
rAC6Se5/VpPsWcczhpe057rK77UI1VEJs2gDlkdSiQGIsDpRAsC637+D8jxKPIzJmOb4pt1wqcTq
Bcep9+iU2GEUunpQwcOPt2GWPXOxcMnFw1WvTLtZLu4GfnwoVN8sEtxQUO9Hn7/IJf8izbPLdLxM
K/GuG/Jd2KMOkEWMoZD1EPT7V9O1yCEokqkqcXtxBVK0oranzD2t7CwJlPsK9cQfEwkSRLCmA7Rk
+DYOGsNl/SVyH49Buaw4zvU6ACq01/wkgzypXb0g+JBQE5v8hpXIsXSOHsSqlRQNSp/oHNi8asJG
Fdv85wMsS2SqF9OGFVHX/dLxfJRfylu4CzWEcgm+1wSJaYy2JrBayIdk/53JglgBtDWiJMNm/3RL
ijCWnQFSYxyrxlCbLeCZAyykn9xl7ea9iZk3rF9xlvZluuHw9tK8+RPm0LCHPcQmNvd2bWSxaapW
j774UZTXKvhCS3MeP4ov8S1H3upLEEpKLA6IVXe1EEPlm74gy73KCbHX189Kr5oD9x1OwqxiFCTH
wCx60WxFxpudJZNyXZqalxM4k2NPE4QrFJYuok6+inPFJiyi1qDKP7WsBgNsfHvaJNdrBYvDUr5K
bAsjzlrl17SVaqYPkj1vSqCtmwnmYTGWG5r4j9WrW53yIhTRvxSMfm36oj8NWo4DHwhXX+LYHAsT
RWAv88Zb6ba5DDdaYqvf2OumjKumX59Bx0tK7EMyAX9oPP0wh1szCe/XHdHihJQjqmvMk40j5HQ7
ssssbNSt4PVYMiNzhCyvsO6HFtKoNGmqBrXnK3zH0U0f2i1s9lu7ybaind9W7hkT+cRXv3cQmqSC
flvA7gbly2uhF4sihjyA9O9CC7Ns2xZTr+On1mNNNK+b/VEUdZG+IRcpiEnR/894E08J0yhuSrRE
TlvCanCCMb0diLrAKG60UIu12Esq0ZLKyCxAsXBaxF9U4iiD8t1aP2DSNIEDi8FmU4dmeB/sDbBO
AAhBcpLroPJOCySe6tRHorx4A5rOHlhUaKEa94V+GWvPEkqb7fg51D6dlvQXP3I82v9xdp1NbhvL
9hehChgM0ldEkktu1mpXX1DSSkLOGb/+nVnfZ5FD3B1fuyzLVQqNCR2m+/RpzjZHCVAT0oRDat3o
O2D2t8lNF3S/JA8z0bzqPsGDQahioovBGeolbS0a6uzIwjyYC+ugdKutTIbgZmwnIM6uBmecI8wF
y2UVa2NgZIaoT2ZbvUGdyh69fAXzgrUfRQMThXeFM8y5VsxxUmNxSPX/ZhU5/XlmVG9O/SBWZ8Hl
58GvmYr6zEzZ6SXfW/ktzgTXY/Pvx9hd1TIUE2NpuZMalH5VcmICS95odhf9ksRwdZEI7pD6ZKnl
WIYI9k5kcVgWIUBhNim060P6EN6KKnnbR3S2Ku6IEivTw7YH2iIEKe3LeCy8eYfJNJKPyiE43UTc
g5va/Lc4he+ajpplzEC+i9ad7tGwDDspBtuSHuP+ZV5fBerMbOqV5TiTxZn3UZ9Lcylw+6bDWtnM
e2VIt2ktmIWJLb5/m5oMUnYTjgQE5jq3k8u6KsbKcCu6dW+tN1H8aBSCV9n2S/uPDP6Ok3ou67bF
9klUxrArWdmFXXGaJiWIjPxuCifVNc05tvuiC2jaCJA524/CM/Hcjs5rpc04NUA9vjEj0j8ZXymA
JTvMVsGkSBmpMQxNgnojjQLCi/rdeqtKW9Xt1F7QrPP58TJjfHW6Z9/CedRirvWpnvEtYY2JSpjL
U8u/Skrvh1DURSI4WIPzqr3VJxAGw6IBGl5rJxAnjNn756vZ1Pyz1bBfP0uhtM1KtTjD5UnyzDXi
r+3443MB28EVuPU1TUM+G4wqlxL00bLKMYUEaRfdtppHPIb57vy2cIdjfyuufW67nDOJnDtNtU7V
GoZMoicMsUp/tvcZMgIOui9I7piYW4jg4QGwq5+fr3TzuM7EcnZ6WtoJ7bjAI0G0I+eZnafwecIW
wc0TOxPD2WqFTlHXsD4ItX4zpdg2JSG6YzM+BXG4BYCFpuv8xWvhsa0JU5SRc6rB6jvvWL6yeia7
0hHK2lSnM1ncBWySJUJXJWSl+1VFiEAd81fuzrsRBYPyu4U03o4ZTVHMv/mQORPL3cokXqK8YsD1
emz2SIPvknIK4tKM7TUb7vIFHUu0LGxZFyFk2fFcmY8zwdzljIgR62hPAmSIarNdr+arkkXzvkcW
3lYj8jzX8amuqGDw/H/Rwj9Hyl1OpZyqGGPMkan0RpQokZJ4CI/robUB40RVW5QA3nYYYKTFECDZ
0mS+dCF3GHGxAKX0kdpRMJ1H3y++7vdC4Oqm1p0J4syxShulQG4fguhz2wTG9KXXBO5n26CcyeAM
cbtGhOTrx2JYQx3Rne4h9nW32g+hzYYiAPkjPX9uTbZP7EworxiaquSlhhNjMdlyy6j7MwcT2DwL
MxGW3fomkLfVZGueyeM0wgJ2HyleyDPu2r32AzlAoLXp8R/YZ7ZdVypwJolTAbMxunqC10H6YvJk
D+PzSrvddSBHHm/RgX8Sgfm3Y80zgdzlD/tB76kFgWqO1jGEYyf5aXZYmiT1It8S9A4IxXEWegAh
Vt0zOGe6N02nvU9dxrY0H+grXnJicsVNU4aCuApCWkVWKHdwyRj3UssqBH/lZLDKQAGfnSjrtF3P
OpPDHZslYZLiqENOg2NbXfhU1HJre0z85Ev61fDMoxFoaOBqvoKJNLpbNces3FWki5v6fvYV3FlW
GJaoIHvCVkvgLBigKnmQK99wFl9G23D8rQpd4BoE2rHpEs/EcmcaN+2wditKTfRhdtFYdVAfc5Tw
gCo8/KsAE4xdcL4ykLM86LgsujGWCmTFx/ptWApHayu/ziK/K5uHz1e1tZeMkQVziAzQePNoykKJ
JRB0YS9RInTXFv1hMTB/0+x9LmbTlJ3L4UxZG8brROca6JjXwWN5w7oJQjAoBGAMOJiPJLLlR4FI
9lfyNuZcJKcUclECEzw2OK+TfIh2JchzaHKLwaBAxKKrcLLbyUm+fi5UJJNTEHUwYxPXE9WF+k1W
jssqMCzsz1+tSZUV1UJDj0H4RAAtlVYPjQEoBH3ESJW+fstyYtigX/w20E7yP1/NllmxkOCiumXq
GHHLvbmiNGnqdYAVo8F6ZAlYDceVH0RFoM07eCaG89+DNmAQ7gQxc6e6ajR7afFYAz/4+WI2j4Ya
qoIeWxXzeDmroaUm0hsd1HeqK6/DINN8kJ3PRWxGCWgc1EGYpaFbgA95pCROSTjhyuVHegBLso+a
hxLZxav+xFKUdaCAA0USLGzT2ZxL5fZvrOam6VXoFuvAV4nN8ihA2rffl+dEiEjZ3MazJXKB0NJJ
CFqjNgusMLOV8L6fRYiFzVunG5ZKDUPHfzm9bdYsV9YFOsTmzWNiUfquHNFCBqoRpbWjPRvY0DrJ
HdlpqZ3diXzcJjTSOhPPqXA1mHppWRAPeL0raacY5ZtwaPcNNC7SvnQgSdaid0NJHV358vn92VQE
EF0aMkJm1AW4ve1DdapzGQcpNdpeTY0gjuvb0NREqRx2Ia6syJkcdsZnL/6JyKNZGLimk7P67X1d
2vrecKr9HEj39Eak3ps260wad56ppQ+1IWFVa1n55bCbG7zm8snpix+fb9/m1TwTxJ1cmWF4c6lA
ELTTMzP5i2au/8ZdnongjEg/LyGZetx+Ult3yoIB2q2cNLbZq6+fr2UTt2MZjDvMIJikanJKXU8Y
7Ai9ZmcUj7bi5ygMYy5aBgIg6qYvk5tGdlihJC9SgO3j+iOYu4RtOmWtomMXmyRs7aYb9iSav0Zd
6c1F6H++ym1ZJqEEHgYNqswUnF1EsGWYMWGLTCoUhrPaLazfS/Y2RKK3/ker0fWV/1sS35Sa9jSn
gwpJyohh3Ebokqz0lbG4DZPJB+D72zqOHiaXHdI6uW/a9M5ShxfZ1PdSpB6KLv1qNuO+Gukrtdpn
sEw585TvUrVzMDnBVySAmgvNXbr1RQaYNtbQ7hRWfm6psT3FIaiRdal0etBWVG07OFG2/KoLRaTW
7GSu1sg6KkzcGfTGcJdzbWY5jYDrDqIXckh2DEpheeOBvDM2M8kVRQeb1upMHBcPgz0yS9HACHVb
qmCJXxapt9X1+fMbsukMTHhTWVcAl+Pj08Ucc3XRehaCYEVBEmgfLxthsmLTJLIOP6Lp8N882lGe
26jVGyxGDuq95Yf7escalllqREygvFm9x2r+XxqPesTbJV4GDdIq+roOto61sRnhkkf21XybAIkN
4L/sws0Js14bMQpKHzJhfN3secFDU5JlUqcVSh4gCvod3xu+ugOv2L18t/jDnh7Tg8igbKz2UiJn
l7OVWMiBYrUM4yPdqZW9urWfugQmzU5fiufQtl5aJ7oTtQFcT63Aa/h8rZxGjF3UD1OBta7vjOAP
VAFAPxownM/dW7ZnUILIJ4Xdfgm/Jm73A1OORbm+jYfP5SdwWgJ8a170FSL2/Ki+45gD+qaeSvAh
IZRm6KZZtT/XmI027kuJnFHVzURNR32Ej3ogussYwUu3ojb1mu+yx8b1omfGTfboiHwcX6TCU7zM
j4QtGBsO7OIzeIRKkZN4HcOPU9fW+yG3K92OHeBPg/6QkkM3OAVOn/G7uJLglcT29NIQXorm3i1w
nV085zAasRa9xVQFs8vS3mRD41PVchQJvHFJ/fL5tm8gtS+Fcg47C0faFMxSJd/RAuo0TnTI3fG+
CxgZ9Ow0R+pnb/kD3p2iAEuk0nyzAqnNNNUqiM6PRenFHa56itzk4LdgCWyB88138q7ZCRZ8bf8v
F8xFkePURaO+QLlojUZ9p9zXfoF0EMP5x04GKBvQ6S0SyyJfvhGhXwrmAsqVdKSaBlzw5fCfLj7v
nb1MU2Ee5jqiZJIwdUOmJp6M/HyDUiJm2M0LlpiUg5eO2msdjqJG/f9yfJai60AKWphkcBkFpfOc
tTGgnWBJWjzVrR7yp+iDU9sIxqCT4IBEJZftdf2RyFlkGs9q3beQGA4AGg7vRFp9we1gpvVaB/+I
4ExvmZUZOJawdTJCkaEBfaJRHZo0WO7TF8YckflS6qkpaK4CatjFV4F4toIr8XByCnJapkp4lbBC
LSOrBvHxET1SbOJN+7PL7KH6GIc5enq3Bwm/K72JUnfXAQuuzJlgTitCdSm1mUAwwyiVfr+b/HhH
hCXobfN6Joe7NEs/WbkWr0zny31+rx5hWX8h3HOieynIAJGL3sWBy6bKg86f6qpKFAwuv7ypq1XV
65rLuDfJ1xKYnUT9ORm5wIFt68OZFM6Smpk1LrWEpbHnKbpensFhhYUl48d0ogJQWk0IF7qOndmx
/VkZ9+rRDKWUO4QpH3jKWLXLpwzdlxoarTUHdOn/oC2SreL6hv6RyF2UkhYxBVXfXyUQ86DuzH2y
nz2W3KgdYRuISBp3XYaBZmU1QtoCDrLuVtv1uxzYHuvQn/7BNPHt3bQMgJ+B4sfgh8t7Eg7LHI8R
TrDzZCe/V8D3Nv4wPBbzrA36lUT2bCMFxo7vb4E8OEU38rGXewikD6wkAMZUwDcnVBvbb4krAi5t
2hamAGhSAOSGzyTmYTI2KqFoIypbJzU7NDuXjjn1+54+CczY5kaeieKiRznLC7PLIEq5G7x6j9mz
B+12eB29FDYFerD/XN527Hgmjzu4aEqpGs7qX64odtqn8M34Ec321KADenQwaeqmvNXfW/A4lYGy
X3CXwPlwJyLIFuww32yX0rAx5BjLlmS0TE3PeQLIBvCQnaCUtOkH/yyXz9cmo1Yx4BKcVPwaSr9q
JPU+39DtWOVMAmfLoATRECqQQAMwVt7EiI7Y3GDFS4Vp9G27qeo63pUacLg8zMZMFiM0ZbYaxEWd
QzQ3Rk3sg3fLrfxQtocb0UFtK96ZTHaSZxkckshSbqiQ2buKPz9NOC70MxR71ZNAqO4L93P7ZvxZ
IxdWWOZszCBoZvuptK75EBNX87sgfpKc/GZ6TZtbJIVBUCW0MJvxzNlCOU1Uigy0ZpLCnBLC+5fw
d/eiJSA0r9DyDD+hOPJx/iYhH3gSRRTbrv5MNKeUvQTywT6BNsjfFscM1CNTy8JRHoujEaOllvEr
gS6jcgV3d9v4/L3XHwCPs7NtsomOZY+9nhzFt9Av3B7Y4LneW72qcaMMhOPC2H7zfKmqER1Nryrl
NbJKMTCEpDoerx883+1dh343eEZcY9VBERRP9gRlw3+11DOxnJrKmjRarWn85f5xcQ+znTlroNvo
6DuEnggf8NGgfuX8z+SxrT/bWj2WZiOJP+RFj/Nzd0qonX2r78fjFOA2YxRGdJwPhpfsKfiL2BFX
oGYobsLHFHw3p8qX9uuX6YcIIstu0mefxcUkxlKPRiRpOHFJ9okauQmmp1kldeawdmeaOqCCcdui
FVjJ7TzN2XZw0YmKEXJjWJgAnjw1ABz/Hm7LD6zL+pCc8EBB3Efc4mlk05SOYvTEZlR7Jp2zYeCv
Rlxb4jCo/G0AjFQqI5u2sWCRor3lLJc5gdqx+JASMB6/JGCEG5jeGPwbrT1bDWeokq4LE03BahgP
BWvgSx6sx9pr9n1QnvKTyCKLNo8zTgCkAJVrQWHByOkqrbE3wy+mvAo2bwN5ggDvz6r4/D2mXYVr
lLAzQtcR8lknIDoP5Y8MhMk3ugsqXafx+4DdDRJkvR0+inhuN+0/CuE6UUA9BQz+pcYWg5SmvYQr
2qoY1NEgaWu+fznMxBcc30ZIYqmQwmruGjqDuGti0NWqKQtJtLtyT9AQD+DQiewHf0I6GlT4e/Io
kLjxNECRX1VYYRwEdzzUc52qRAsbnGBVeDomq0dev0s0J9mjCf8mehLRl3w8vTkjcyGPMzJDuBrL
MkGeKd+lEsaIZdUXQh+0ugMzsllONpzdsZ0Inu0tKhixfEzMyDZ0aafNeTDJXzDtzFlDRDa0cORh
tuX0gc75S6W9oNXe1jL959indhEmrpwDaqJ/M9ffmr7YtHjNqp/dMgkyYUyjrhZEAC6TDfRnX1Wx
jLRW42WVQOfY3hoVWibongyP1SDbDdKNdOlF3morIrBARvj/EnltGDDlrmjXEKWX/HeYgUxHth5H
Bexn1jL4dTo6ea06VjbYg/S1CKOT0aO+1keWZS+gZlvrb1G9PqmJZsdSB6b2VtEAPH3D9JRjY803
UVnbHQltBXOzY6CPkFHO7CyO3WhcMSYY/ORy44wSKEQsLdClxU6V6IBpB64+g+PAGD1qxm5tKXZq
ym5KXusmu1f0H0oB5M+qPkqqcepn7WmUw/0qK267Uo8aiRvXp9BMbbK8F2PmhAZmTHcYI6CpziAV
gWbGd1NCAjLPfqpPyFw1dq8/qMv4M1F+rn39OwJyt8tHGzpsm2vvglzF7xTLGUM05Q/HAp3fa4Rs
qFW5I8YeL9pOGp7L1LSHZkSFn3ohwQhktGtMhmUn2fJ1sh4H00K73E03A5RiZI9l/atcQi+3nuIu
c8pes7Meqa20tcPI8NAtFmBY3d5Uh70U97hvICOIX1rlrpu+lbUKgt/ue0EydJCVdgjEi/25Jl+b
DqIhfYhuQtMkmA/OmY5kQlkp7dU4MFftW6GlJ2WM/ucHExPBuLFNDaQxfPFoHecM8RlEDFr4vahR
p6q15de/WcYfGZw7VnpN7hlxfIB5UE5Kg0XTBRt1HWRiFaaFTip0X7LRtZe2PFXiSkZ1Ow6kvnMB
F6a9bKuZncamQFM//qZL00CQJUObro54FgyY3JGY+Rjli0ziYO1VeN9Mmx2qSLJLKnN1YujaUob6
De3SJ0UxfnZsQ7W6PqnAGTDK8R9SC17okaKhOWJz1dem8IbFuFUrNDCQoTjNan9b1hOq0Inbq+pJ
rbUDKZt3IGuOa13dS12x//x0NvZOB1ZQVSz8oDI/nSjTV1VP6jgJenK/Qh+LCi8R1MP7RlDEuXa4
RFeAS1Q0SjHbjIe65fEwdMWQJ0Hddq09txYSDXlyiBf5Ibf6XwapBQQOG6W6S4lc5KTKlQ4WVkhk
VJ4YkW5Xs43nji2Dg21s7Mn+38PtS4HcPVyjLjIWGQIx/RXcsigd7akvDgmv/RMTgxo6esMMgPm4
6Bp5gbBJJBDdNNlujqKnDmwsZIJt0kwHeEVHgqf6/JJstLMqFw6KSxRHlmRpcRHlHwnAj4DNocjm
/lBhex3yDoJHkLcf0Y8skHttAi/lkkvNrmACpUiDK2bDmxIUtuddDPiWW+7Wg+6nhyQUZgbYIV2q
+KVI7imn5GNY0yUGkTrDXJxY1/i0r4XNuluZJAvBNGXoDigFj4TI6mwm+oQtTffNrYF+cQXzM9BO
uIuE6bcNelmsCWrHUBfwJTwaIg8Ho9JpwWTpv0Fxfm/+rMD4Yocgtet8RiqbPkSAJqBojiDnJvye
B8KEC9u3q3398w08RkKKKqWemvyvK9Q8NrmX+oylsLxdiJM/5IFoNvMGs+zFqi3+0tLGpG2IVXes
QWZfIwLCXMrqF5iEV9OOfdQDToNbPffIt4Aw6VvhWwdiLzfFXY/dEKbWNu/y2QZwdxl8ZmYzg9QM
6RfWkYuXQHzIvrzjfRrUh3by0l8i+vOtDOL5ufP1zrCNq7kosOct1MdIbPLlYyon3t/yaBcu6/4S
vR83ZBKNYIa8YcomUM18SEHllo5hXOM97EiYiMvm+iBtiQEFwyubITLdCHtBNjzLhUQuwLDamsxW
A4kjWIsbz3xgGUREtT8VVOp7j7UQgCb4TlSmvzYUlwvlYgEJE+inpIPY2R+PpT/u2AuL7P53uodL
MZwXw8yiqJWUCrRmrW+sna0rsa2H//soV/VSDOe7mm5tEDtDTIO6RAIuPOVH7YNY8GR4KxJW5g4I
XbvNbDFXx7VeXEjmgSU6mYc5Ygvs1h1mcDtpI4KKX+c0LiVwhqCu8yKyNEhQmhph2P0Sf48MAcx5
w8YiCEVboUUs0wDJHueVoz7sjMRAmLvGZR5kJQjg8lTPHU1bzUCv89TVVy2zlwbdza11O4X6aHfj
CMLPbLnHPOdHjBW6RZtgYhfF+DJMSuUqVZx71tQltqx1+2ICW1ZRiBj7tjbHQlOfLFuyCYAqf/B6
GGbqiJAWdfUmB+dMtsuAVtCPAEb3LSgdmHOPT9qzwLUzc3fhDxRD1xXZQtWNVRX5oD3ChFhZnfXV
Z4V1kt82Dlxt5mMK0K7w1Sj5F0lhJhHNAibj/r/maFmBI8pnDGXx6YmNd08WtBqFrnpilAhy/09m
X1xdbU4iZ/InOVKbTodExupDOjvzxp30wpgy0BmKir4K6K8gs3YdqnEyufhlUucYTxe2SmTWyInl
+mNHy+6KIL9hYEuj+Qcp1ytbCKG4QwYFhz2iDD7NLyk0V0hdyb4J+KNFbuLpUBVvU4LkBEmcguLH
sLqf3yDyMbGNu0KGjEYTBbRJaHnir9BoaFG1YhyOX610caQmvS27Pr5T2ywJ1N4s95HZLx6mVN8u
eVxj1JsKxqpZcVEFnh2yZoXdp1rr6ZblmtXkI/dEnGKlBWCv47fVirwwwrGp0knt6G6WtKO0zt9j
Hc+XsklDb22Ul6pvTZtWyMLoGYnuO0lBJ267rO64VopXh+2OhlVqDwRDzNPwPaq1p4KSoI3BXpVh
dGQT/w6VGqhi3fDHLnmNkh4omvxghsWuI8PkNGFpTfa8WibaxuT+AfsPilwpw5yaGrayk+qgTiwH
A3IyZ1qrzrNAEu60GvWVau6dhfTIxKS6Yg8hNfdyrdU++J70ozrq1E5o7stp21R2F5JbRR13qzo1
zix1T+pk7Yp4kuystJI73Kq0sMNuaCRkaTKjswEij/e1JR9108puLSKn9zSVM29Oie4PRWwcy3qQ
/GzUAFVMNdz3uTTQ2b7Mbj+Q4cYws6MsZZgtuOhITxVJ4TXlUN5OWYnZsxIZMneO+lNC+v2UJb0/
YiiFrdMFE2zyVfcsI692Ukak3aKRJ4mUiksbGTDMbNGCFLlrX87Rb0HBi0SyojlMSl/sUhC4l/ZQ
TtpR0wb8KepgVIYbAyvimoo63E916TU0mk6lkRQnhM2Nu67ZKZvlR2mW/cUad9O0LI4eDsie6cVd
LU9e2IZ4XLatO9SSemiBk3KyvAFgXBqdeg730hK52ohXdaTI9ki07Es6GD9jtYrBnYYiWNG3T/Xa
NV6XDaobDsp8pEpnd1qjnKIM5NYYI4i4fVrm05QuauKBs1kKujQqX5dQR1IQJQL1FoTOh3ilQQa6
DkO2EqdbFxkv+RQXor0x5vmLXK3BGLe36bh4Fpq0dgkxv0gkflqwD22cuUgG7bq+iOwlke/CCkm/
sVqdXspB45JOsJFm2J6ksDUDzBU6gA9/l81z4ZR0dhe9Och5G9R1esijyq3i8akghu7HVSv5pokg
fEYw6tR5FyyNgo3RlcQdgDlyu06Rg3QOkTgEhlTX18Zp0/5NDieMupSBMS3we/Q+cqAHt606PqHN
KLGTZXB6axxPZRS66VjsIkz67leMi0EB+55Imp9k452m5zdVjBHG1Zw7M2gJgjSjR2Ux3Dwmj6Rb
7KmSviap9hJ16WukqJqv5ol+SBVjHjHo01w8Mucom1XVUQqjx3AM71al9Iwq28EuHJp2Xdmasn2n
yQcrsm47NXqKwyp3QlLcVdHk92G0fNWnUv5VRd34QFJysyRS5bR1uFOIsotXZbWlWUrdDoN9POTo
oMIxMraxquY+Ahbh1M2rhxihKgXKBW9PGQUJnsmV1b0xj1hZfbNVfdnBPOJnxZ53GL1XmKDqwSBv
L/Q+N9VXfpATycVGMGx5raVk9Ucp2hXVV82IBeGXSAL3Bkh1qRm6CYuixrjLQ8tLLFE7xlXAwi2C
i/fNdAID+wIRserUAMcywkecXW5bwRzEnhAmwKLSC+/GyeMD/5FMRCmwaWR06cG6SV1wrDRoqWfo
X2HF/Ior4EMaShC4GZRlnfE1ZxXsnoxZhIBsxXxy1s4buiNDQQDWIixoiiRxQVGo6pGhppDUTzHA
XfXyYtEUQ6ZaPVOdbtHc1GgRCE+lDQL73ecX8bp3gVsmFx3V8ZzobUFXfzis/upOj/X7jJ9VFy9G
r5eRj6B+kgPNKlz2ldophoH0i6zKyLeDgIW7PgPJWxqVsoy4bMhADirfs30GQgHOIQIEgwHnRTmH
6xQIJ5S7QyTKh96qITTdx/d1ZafPxa2CxpBsF55WP9qpGNUt58DxIy8QGCerf1RNxAwof3jp7GKI
rJ07orzMRqx4sRHcg6OTqSYPC74Jzyl/MRaX5rM9Km9prvhT2Ntdk3oEsx0EJ3+V6L7cCh6DFgPc
PloNxA6LnRhuu6de7oZu/nUNEHIhUM3BNvWPoEYiyZxqJX1pSEr+IRmzWp6z5qfs5X7sJk5auBZ6
YEdU3XI8CNAfJERYXUMAuXVz6kbLPE0QI8t++9oUrgo+Qvivu/YYBnOCNLzb7xmqmd41rrJ4zTEM
74r5BkgGO/FF+fFrdBn3LZz2kVEvtY5dx9GfXmqfpeAwI/geJH7/ABR/nWFl0tDcCcJ7BTx7/KOk
yo1R7+oVJ34oAbXEvM9bxtGunMS7vHnEyOUaKPMrMt5Xl9YTUyTRgVUuGH+saH6h3qjzU6b2N4QK
7NfVY/1jSX/L4SFcerkg6qeQMxSpjdFy9xIhz6Wp2AJl2TRWf9bzsbVn3gADZeHqJMhRiTPDTkgh
JgEiC/+XgSxrEOSIDOSVB8fScFYKYyZg/3IxQrogyqaVIvshpgB31mMByt3PV7W1eecSuBghKetO
bzvcPqIXeP0PzrA2e2MJPpfyka+68NvcQjhDn61Va1QJwXMBpCLf2z0UbI9neOr81EoHoIf3NUHD
XIfGLXD1/25QIX8KAfdL7Lcxt1tMtRPHX6KVc24gNJHbmxfsrV78DBXMV2movYQiRhW2sM8WzimB
WiRNY+rY31heAxNT9OwkpvvRzN06mXZ6R1Lv863eynWc3xkeJl6YiRT1JiTS09Da1jvjuYx9RC61
w6ZOED/3oidhYMYs5ifr5MfWF03cLi27qfOrjpoJegAlBy+awl1f4EHEkcOWwzy7tx9pkDNlBHtL
EYG1jEUO1p1lt67eQiVL5kECJVAnkDrhp8Ps9fAfwsBQJJ2z2WufVmYjfUhnhb/ogby1uVt+BRVG
VzlJYAQ1RoOhH7lnmGQvPo6ie/VRMrjecJTc8Y8sA6F/aV3r3uy6Fr/iN2hgN53mBYOfgIXOHN1e
Jkd/Js/Lu+xj9oaNN+UuBqHD/pDfolstEJ79lmFE6vDvT2FW7Ows0IUrK4nErFRm0+AveBWIoB6H
V9kvMStC2JW3rVR/BHJmsdC6qIYhRrT0xJgPAVHG0yP265vwZ+OS1/R7fovmK9faCw9+22j8kcyZ
S6JI5qTA2/kTegFzTBR9ZtseeYmzLo4WxI8IWISUVJshwvkGc9azqutOoSxEwMCF39HNemMBuQZW
tv0/CY7+iwH5s0bOMM66rMXSCGmjHyXOchjdGjhEVJJaG72W6a11yL08EM2tES6Ss5R1llltrkAs
UE1Ise/XnYnuziX5iAHFpcfNGPBsU/nYt4+zup3Ypq53+RGtu4j8YEPwP7rm91GQ3uvobw0RkCZR
0MUuRjZWxNZAU31f3acPosLZdYnww0P+vet8YNbV2ZAtMz7HeLLeh+8gkMaU09kpnvPvxGfke6K7
vHmVMS5dMxWAMYFEv9RaNS6TOqnhklVJOhad5Zda5I146gj8EbsuV4bqTA4Xa/eaAhyQAjlyYAZE
t4cAyQiQBMvotpHvZmf1CldytbcutpVUnPrfikIVJHcsCtII44o2eGhHFV4W4tP9jDfcigDH1itn
7gF76cA73txTtN3lzgj4n9BRbO0xaHYAMQCNBlq3OMUtK2WKMfsDittMe7UGZg+9Plq8F2zxVVZE
MVBhA3zIQBkHg6y4LU7KZV6GEThdVkWXv5d+ESQObNRzHwyCYPsaQMTJ4vyOmaAnumw+ZMkOukNK
n/GmMlZ/oOb/SQ/hhne5WBznXWpCihXlCuIvWJw62sBdU5A/JeA4K3V/fBS79+uy5cca0ZiBgr2l
WXxaQidFExF1IbC3ii+fVL9NXDo76WSrGDD6ZcZcOYolZ/eofBi3eWeHNyYYHcW4gau0EPchnCnW
8DgvlREfQoP83rgx90xscy+GT229C7HLf5bMWd8kWltQY0IS469Qjhhxvsv28a48/Js2o8tV8ZYX
2LpFa0PIYrNHLX++mf1kVxxYMyMFwF3aG6D+FB/rloc5XyNvYkcUf+ZMhtx0391mBvgDLEy2M235
2KHyKcwybJn0C3mcWpotBV9dBHmM5Auzm40bGFiMvpncfDc8j6fJFuW2tnz3hUhOO7tilGnafWwt
5vc9S4DuZDZLyraedZie4tZp7spAKFZwTymno1pL0FHTQGx0C7TJIQSUP3xN7doRAT+UjcjbUmVm
5nQMCqN8UoH2hVWtqcbuKev8UOwQnWkFxmIX32r4TLRQrZ7yBeXyJ8PwqhtUNz+3tRsv8nP5fLIh
z8e5kFvI75Eeq9LWlyVVkLbfcJgXIjjHnMphbpghRGj6XUnuRyDObSNJvA6zTKtSsymK9J8valMz
znb149fPIvhykeZVRjEZN5VBCrNvwLqCvcUEmtASJmA3bc25NO6SZlM1W+oEaeWx3WcHlvFqvXiX
H/6BQmx5j3NZ/M0szbQCR9Bfdo06pQuI7UddB7DC+USxyn/jjFVFQ6e2rgKTylP7dTFJ5bg0mHWb
vNgZgvWG7NUDY0bU3j4/t83LeCaKe4206TIMSavjSZ89rob2w1rAMfq5iE2Lcr4cLoSZtUktovFj
OYxPG5zl9aGuXQk4AVCXL27v9IMrTQ+i1NdWysg6F8z5vsRS/rOP7E6yJAYmqpRPceM1X2LJzRqb
gqAWTfCdY3l/pTXaL9FT6ExO5cqNJ6V2/MWUboavooh2I6IELpyiNZ5SGVgLTj/1sR/NWKlVfxnq
A3KNMljdvpqFJrvNdC/Y/a3I7lwW50KiCHPcpKxS/b5BvUv+P9Kua0lyHEl+Ec2oxStlZlaW1v1C
656pptag/PpzVO90sZC8RE+Nne3tQ6+VJ8BAIBDC/ZLWu5YB9S5zl/nchzwPjTmYpVbp+aRiZTQ5
PF79kxwer/+AomvrYKI1Bg1WigmBMjY0hlivoCYJqq1yMEIsgXYdCYtN4xuqVK/fcRmVtw7LGpCx
p8yQwrisACjs6OIeFhud70ea/P76+tBRBfIEEVMYJmMl0zw3lToBjrZypeYBPRqO9Ui7mdPZQbAY
9LXHMZbNLV1BMsZilGWnqtAU8zFv9s4G8ypBgmJwChlzxfSRxe2ron+RedtZmBT8vUjWYBa0u5q0
ZE57uUiNXq5cA6UIBkAQx8XqPe/NunU1mpRH8f0AnrynUKyqymoesELpDsh6YBrp5GjldV7fRZ2B
tsHh+fymbiIqlIVY1zR07zKfsZGVYdBSSfFrchlX4U5rH1MQyUmXoGoQrck5j7YV3eAw/EZjv6BU
lEKI4Se/SnQ76a9IgehUIHtRflPl2c7676HJuUP0zRVqmN9Bv/1Gz71M1Skl9HD6Zta1rkFCDCqW
rqCMl5VgwnzR+2IeM8FNtF0+T89o93yty3TfjsRLGvpm/xHXGcp2ZXbfYzBMjiD12CFbZLQYMMYD
USxQxsacIrqePNKimQRaMmpqOCgI+y3p0eG0ZLYwmqmXx2OxJ2J9p/QKJN617Kgr8aHu68IzxuJN
owN/vTnikYvppiCeCvWvkhQGVBer20ZCR1iUoalO7qrWXiKyW6x4Z9RmMKea2xryrTlGx1xKn+sa
HQpy2OwlCJhq5QiCd3M3pLLbEMORcvyQIlG9sceo3mS3qXh7/htvhj8mPiLCV0MG8wBzoyLTQ+q2
VhSEsJCn3BMZDZDSLc3L53jgcm6QjQwEzsEHGOP1UHmfhWYAmDC9FXLnJmpyCKEaZp9f1NaduIah
hr0KICUlybW+VRW/nNEGZyKfk7uq6ZvTvD8PtPmoWiGxErRSGQ/1gj4g7J7kv+e83SV0OgzRWhfv
OnJ+Gag6b1LjZH1M3wnj6PRyqftMFRdfS3IYU29Li2qjcu6KPBajTSQVCSOwQuPWYPs31VxWQ41o
aI9Ff2As3g/m5FozgeKzztlKlQPFNplPchdnvYm+j0oYStvKZS82iJclxd4gO2tJdwJmk2frJjV6
X8uTHbrI7ou+cMPQJ6KH82kr8mVGZa+J3+joiY80u8XZmmTNkdoraxqPGf5CXP8ow+el7e1C9dX5
VQQrbSY91PpPDKLZZQHZPyt1EjGyQdJv59GjsBRePhS04dFWm12m6U6OreYY0kmwQz/px0YrjGeH
ygEpSISWmyZ3yXHVSvS10IpBYzx7SMUPi442+HwEctLgiv4fNS5trg0jjLKGYgRqQ4yLGeIwT0oV
feT9wQy0I0YWHPNY7f+kyn/qzujKVliMh2nSSZLGxcDKkOVQndgJ9/mFFdDCD2+sfrtTaYXFuJnU
sKIY6r6LPwc0wJEe8hf636onoVggY2YJfKfI5f5BK9hJbPV5lSc5q1IoCHokF1+/1b3Jb65ohky6
LZ9mt0JkxQt0eLvKPjImtBbHaEz+mnUqJ7Hx++qo6CJiOdCyM+5tkZK07QoL9tKNx0EVLqH5JmIM
I7U6Wyq+56h81DNxjBSD7d9jlJHzW7l+UuPK1VMow2GOw4hmEOYgFpPITpMrR83kJ3Qnu2Z9bcnX
fRg+a+r8vETiVYZDkEU5aAoLdDm1u2msbWVQORcStYRPkSlWpKmGJKsYSDZOhpKjRkm6WY9pU8ib
EAeGEHrIOBxrMaj0n3mTOwIUEjgeZctG1pjMScDMSDLGPTCT2Fl80escFV3/aBps0co2tn8gVrNp
JuCN1lCTQ+xmsXRYat7UE1gDxPdHzbqd54smucai18nqju+xvGEOgQUX9slhftmFgZEQMxT4jjp6
cj+jEaSIZxBSfaVRaXsXV1j0eKxWFpE51fU+3cDiH+xNI8EcoIp3IQjMWTr4tBilOZqxLjQFYOBG
Qub5Y+BG/oOBm5MIkJ6ED0CWR2PoTdMAvx4WZ9xXojekLyOP4p4HwVylKP9PeaoBYmkuNe2xEHyS
8SLM/+cj/d44jblBc1Ejao+WQTyoxQYloCpoZZQPJWe6EvZzfM05zPTPMQ5ERVUSzAkYK1ctdky0
rTS9VecePQbX2R1Fo50VY0LFdcFYzntJb+zgJzTGAsM4Exe1GVD9BUNWdJzTo5FzXgKnhCoyyjur
FdHfsLLyPDbb2iixovQoXM/iToKsOYZC0fblgKs7bxzpZ088NF3y5bk37pdP0IzrQHEyVgjEx/1w
XOwGw5pWxAlmT/OUzOqYkCcj6TImIVYn7Ix7ULC/aLvoMNj1zrw3Akzk7PgFpZOXMwPJ+HsBo2xk
MrEqK8IEkJjZg/A0KLsy1W0xuxa7nxyTPKmyMHhM9JPMbVwqdBcxHur047Op3qfNSx/5mSA5Vv4s
VpU787gwzn46TRTpj1pZTZ2BEkpT6KcjrWsp34qx5VzVp9WH9boAwbgPAwcwFHR8OjWorqa/wYTr
yNfjsb2l9J+8yGp7PWDbMCVoTZ+I0g9E1gSrm3CL6Yhv6ntCeBQbG6EHjP0DgXFUIlJGPTIlsMQL
kjt4aoffJLTTDzfldeznP0JfM9AtZEsoPfryRX/B8yX/z0H/+AHM1WlaQjRg5ENEVo4c05fMA/9P
+Lf1HUNnf9FpfvJWiXYr2AVHfXPbiX3gMk4MLixX4nZEp8d8neqLE3XXUZF7508BD4TxYlAbWSCo
gt1NutyJItnRmpsub3g2yTMTxmOpeRhOZQ8Y+Va4JjfSLrrUPJxrdNQNQeHzxxLoHzy9b+g9jWwb
BEWZw10jmyX3EbqLs0E8jkQ+ympxMUjyZT6MvKLOtuP6jcU+/AUZyS09BJaGvF6px5hnG221/K5a
eNzn4L7ME+f8V+Osjn1sh1ptVjlobfy6V5ysvJbEu2K+l9rSPY+zffY+VsacPTBNzMuo4bMZyegZ
+UEcL1PzyjDQ/mp5KbKo0t15wNM2snfn9YHIHLY5i0RpVrAyms2jVP2gETaeE4zLQQyzAAE7ooYb
NFl5iR964p1xk6BgdcM789vm+vErmKOnilmi5DI1V7l0G2vA+G3CmfXiQTAHT+izqapA5eObKLmZ
8miXi7I7v5k8CObQpSTvu7oGxEww/TNI+0Tt/fMQ23GCAv9MZ/vxHyZOkCK9nyYNAxBWhnmL/hb0
Oc/W7Apv5Ofk1XfLW+JDc20sOA5l8wCsYJlYwajF2pRjtPf1y+PUHqXcA81uoQbnV0d//IkTWaEw
TkScSk0SQMblQ4rcmyLQvEVgkzXxzEADsgR5rfNwm9/rNxx6Mz/HBlGUYzR2wV7moupjnhFcGDHH
cfAgmNggng29HEtAjAp079GdGc4LB4JjEhhV+bwMPenTkGBoHvGHiZl10OEcuslWOgccsehIkjPM
JNkV1bTlVlw3/dVqBxnvoRl91EEJENZ4L1g2wRDEq3b9a5CS7NoCYxB65A4xet0UT8S4vW09nP+E
28HC6hfQD7CK77IlD9OlpxuMENIpnmCbyfvsG6YdneFngv4FD5UJrqA178My7qSMNL0AMjzj3D6q
i3JdCPJX4pHV0hh3ooHzqQPvAH1UDXYcRv6sg6V/vD2/g6e0rfQGWMEwHoWUitnkGVZiRBjqsFvZ
zu6m0DYwSIjn8J10h87Bq7qz1R6cGmgzHZ5QNuCLZfA2lPEwal9Mo2y+f0gTPOxSiNbMIgDFUGJX
IYiNqPgT79rZDMZWS2f8jZYPRtOK9E7IFM1umtHT60Wzoen3nxybxLZdFaOmloOOxfULCSYRV2x2
NBUL0xbFrmkzjkfgLOs9FbE6EzVECbuBDkU1o3JVNQPmSaC7XLycNxweCuN2+mpANxltQM+bV6m7
eGe8qDiX9mm77mfjZNNoMknNlmCI2QdVKans9qF0UZFx8x8J0hlkATkzt0P4/CUkvVfwVrsHlp56
zOlQb3jZyq51Pc52+UCnaWNX3heoFl1PP+c+oBERdCXO7+n5axYp0c/erDYUAmZXGKQGAoaKlG6L
WpRowq+qGgdq+9n6YfzvnnW1TjkMO62it1+8p/ruJYbfC6f7ywoq39rzSh+c0/1eGVmBNbVURvMA
MEW8n030dMrfz+8c76sx7qPRxqoJ6U1kVOWVIkyHsllu8izaZaJ+n+c82ToeHOM5CrSLThHiMx8K
MU6PeYBQbux40V1ERrziLWfv3pnZV3snaK3WTQqWlsco2qJIufAkU/+fEEKFrKKoK+bJoKYwohSn
QmwZt+jkDvvkkLz1qQuyXuVQesV95KKh6e925JkgDQ9O470PWOaGQ6dMpCYGXtyjox6EF9oXj0qx
TZ4EPPP5Ca9T/bd3b2JKSCMqaMBlh86yLOwiGXkvZBYm6L+NQe6Hr/U9Rt4wtanbqt8GoQG2wB4N
XOfNc/sbfiDTf199w5LoUZxYyGmAzLkCW6xyFecSL0jf9sgfIIz3SOdSFUFnBGcJKtQcfSuyVdgz
L0jf9lEfKOxHM2Kh1A2g9MboLlb/FPXGYQyXC3BIc4jMtk/ZBxT999WuZQ2abXRIpvpE+1uu7rrs
Me8iu7P2sVFy7sxNKPCC49Y1NeVkzqadx1TLG0zGRUQP1M4M8hqFUULsMa+9GfK+X7CHDzh2yrVZ
linuG3p5khiatN1uxlDPeYhNa1hBME8P1ajMX4O0BXoRqsRwwuxYjq/nQbbj7xWK/PkTxULUZRCr
plQEZetCCcxd9rkPUuhn0L3loEqOHdmtg0xyZM6R2r7AVtDUu6ysY1L1KE1oAKJdpw+Gv1wIGGsB
ORRaFD0+peG2j1zBMUe46FF7IBksRLoff9YIRLrA3JMdiNwpaPgCYq5d9ZUnwAqTOdFhR0iBfiHs
rnIzT1dtc5HK95wvSL/QiRPWwLQmgdoTxLXMNmp914dgL/nl+6koUfOWYSMpA055yVOv2jTKFRiz
iZk6S3KCaT5f1VRXkntiR2A704eJG97Qn31uWczW9ZDea9DMDjeFHhKq9RnuQ58KLf0ZM8WmV1wt
jPGKnSqLMZh9cKDl1pZBvN/20DhTH8Lx5/nvtQmEZk7LAunvaePxHM9yEw4KgvswutXzvw0pOkjD
c2i2u/NAWxVLDB1+IDEhlawtWZNIQAKj/09aQrSctsVYBRWGFL90d63AmIBKX8LJyBSACWD1i9SD
XHSuOXBqiNtv3Q8Uk8n4tKMqlm0PFOk6+h7fmAfVmSNH/d4+gHwPs7JKMMZuvNhJaKNlxOkvqpI7
YbF5BCAYDwIThFvoPv7stupYDdsMPF5+OxzaebZDbTdHXLHEzVO9QmEOWtOb0tBgAMn/nwDrN7q8
6jju2wAZwj3HVDYP2wqNOWylERfjEGk0sFJ83Vl2CVpo9lpAT1v7KCh2xTNOHiJz3vJR1iYrwfrk
ILwtbzpIc2Mg9gXccMd4B+E2wz6/RGp/J+5ktUImFDGhQVc1FVbYpsLlHCOwaotitqc6HL0OQnhO
VS5Pk1LsF3ma3fPYp1NjNG5dgTMnMZwSUCXkAE+PvZfspJ0OpfrQkadAfgVJ/NuEmbx3qeo9Mhdk
dMjEe4dTczm3fOZ4SkQ0O1Bvw70dzUC8zH3LW66UywFamGCU+hE60fP5NXNOCfvoSYpQNHsNgEoU
ewXisW5S92WrOedhtoOIj6199xirICIpVEFT4RbAFmAGVCpOuVMfsuPkld64A9vieTjequipXaEt
qR5KWUrRwuhCDtGLO4V3vcxxc9xF0cOzgklnpJpaOjQuoqN1T2nQzKPwSJXSCj8PvhSkrLaQcTXG
GGuEVFiUUb4WClQo0aNe8u6H7UzQCoVxMcIyqlK6ACW6Gr9n78x5tYfkRQQDTKCly8sNbjVrrg+d
zHiYojTbapqxiWABRctkkR8mTGx1lxjXOliGe4TszIyRcdTFOEZy2iP++bi/M8CtPl8uWBjRzHDc
Bx+tok8SGmCpHrx+X+01p4ZaKq+pYDOmMNB/B7KrjWGfBbFtkoA4wx/l7FLry2vZFI9o8grKXOJ4
km1H8gHFnIBRaft4omsTSJ46SpfipQqSUo633j5nHyjMAaj6oevrCcYiLt/MENp81kFNeEV26nVP
fCL0ZSGdhikiFL0/nzJBiueSmFgKboQiCu2wtC5blHia+W3qqoto/nHeeWwf6xUgcw0InVilaWLS
Qk+yW5r3mazqhdJOQ+tRcNvB4wDScOjcChmvr3RjaS6KAa8PAknlYthNqOSomKptOO+cTasAxYSk
QTiDvsCZrdQFUNOUFk3z/ginG3QYcs4UD4A5zA1SnUMeQzExqZ50AdJXytcirtUaGHOABShtS8ky
KEl33bj0jpwKb3QpaVGIYRLO19m08RUeYw3oTp4U2cTHqbTKzsz8IMWhb+mcFAwPhTEBVBBAOQCH
5MeddjXo7U+TaK8QU+ZtH+cDsVIiSSykYQZNPx/Bsdcmi4+gh+MUth80HzvGioeMciNWbY61rIYY
/se+Cq0bzufhLYhxdMvUgBMV8lZ+EuXOON8LIBU/fzw3Q9LVchgnNymGoKoDbBqCX6gR4uKdUtsw
L5LlRy/+6OeLWvhS99IKki56dTMZeVanFt1BydgRwXDq+KUHrcj5dW3eRpRCAIy1uJLYkEwzoziP
cmRpUf05Rq3hhlbklxO4zXNBiL7iGCxwAygamCcw7/l5ReOEr5R1Mz5TEnr6eCd28v78crYjlw8I
1rTjYZCFmPYARD/zvejN3+hYKxU1w1jrnzDEUkdz4rVXeEziLyuKuhJi4FVh74Ff3p6mm0lrvDz7
Ycb/VgGMhiorLMbK8T1yfaBYbVdrTjGjcNvA8bXSTpTKCxMx+3/cTMboxSiesww06H6ExOIhsV5Q
EPSXu2Jf1pBPxGRyxG1u3rZHC0w6mq4bKjvwqCllq060nDrUt0MDBYQ3k4x2mv5rLsv3vfzAYRx6
DFbFXjawl1P8qJulK+GeRTnp/AZuOg3rA4Sx90Eaw8aqsBjxEAbKTvCkgCrccKuo9DucGuFvHHbO
Me/Gti9DpO6tnXrILsC7YEMSxZac1tZ3fzDdsXVPoaqD8R88CjVoK34+x2HaNENG+6KE3YA0NBVo
lkC/9koOUAuW/cofd3g8NpZ7fju3bGMNy8QV+RIbWk3r09BF6aHaqTthKnUQn613OnQhzoNtBZxr
MCbCmCQyhCKtTOtL/E2A1EQqBNljESqprQriQ8qfG91GRKVMgjAdDjpz2jSlalAvRM47RWuUi/8d
9D5VW6w0PPoR0kx9jT46gt6J8wvdujtlJKP/gWWumWiQ+xY1STz+EyUBh70Fni7kjTkom7WLNQxj
M5NopHIDqQIfyiZPmP11k95VS8cC9+WTEjsTGofA/mhAXWIn+OdXuPnGW2MzhrNA+WeZcyxxdHrP
QsdScjAgubFfcBxzpB70ypt4NS7etjL2UyJNl2odMCcjtJfsJUw4RXgeAOPBcijSFc0CAPS6BLCm
XcsVBtvyK+t9Y/wXZhamNmkAId/ODkFuo3AMb77Gh/NTL3J5ktLbbuUfS0Qd67NbyZMGE5tggPfF
LsOQSSbcoKe5t7NFeTtvEDwg5tLGHOw0NqA58HM8fmwlvqha8I+aw915mPNfSGZ7Bcs2xiwjPdBz
9y3WZafJ++A8wmbe5OMLwV993rK+bzqxo14qxbv0SXQWN9PspEVhKfJ0d/aNBo2QRzyK/oBtj7c8
+u+r+FTo+tGsE2CTXjrKUvxtIErhnF8g70vRf19h5Hg+QuMGW2hIYIkF9RqJ/AICQ+dRtu7p9S4y
/kHSzPwXvScmuYIsRjc25lei+FA1MtyugYlyqM920n9cG+MhYOvGXKb027Wdq4B/ObauFlV3z6+N
/hU2NlivjXETVZRXIWRyMG8XgWehINMjEZFL7wmaVHG5zy6UiXLOfvIsg/Eb5aCAN4PShZogkasz
kHuAsPP8sjj3icx2+aEGCGVaWtSn4rSNbuc3lj/cJ14BEhsjUP0otTG0o3LlBDdfGKsNZRv+wnw2
62iESRKftnLlaJwMj7g4wWNT+JFbPJ9fKOcEvOepViegEJWyRCEXJ2C6N7WbVHnl+3nq787YyPuS
Vxhar4ZyVsJGMIPU7qnivXZVzzYeNW7J7WPeXBAapxHdU1luViilLHItL0Z8uBYyRMsc28aQuIX4
4/y2bX8myBZAn+f9tcmcLjKkWq/RnuHwLd8vbv5Xdsh+8Ru981xzGRw3l6WCed+QQdQis0P4Yd6J
taLTLGho3oN58EBG82CMvJTuZl4Sb5ffOPJnj7gQ6LVHIxKhtQgVJDMB8bGIOfwRjRKKtjPruXNq
S+zdKB0CPN9mcNhqbpJwfebmGV/9DubmKbtxwHgVfkekgTk21/xJyDnvXR4E/feVWSZIIyw9rXXk
03NI/lLKzOUYyVbOdb2ZzPWCb1maCq1z6AICUfC7uhZZrpHNXlwtayDzIqP7qbvq21L2JgOtoRz8
baMx0QeIaEcFj8vnFY6lGoL2C2lFtIX+NF6Si/6xeoQqUlB/TxKX1lpQQdr9N1DWc2pZakIxFKBg
G7ubn8D7WYCFM4LYdvJQXpFbEjSlzaPo2z6P6u+lsm7TFKqmF0qgCjvKd6DsqkCqwYU+Od0+P4Sh
86/ZjPBh5RUgc1Cioe1HfYKBatqRQCkCGftu5DE40sjgxHPiuWZZUBI/JW1ehtD4316280tTKaUz
xdMtHhzHmFuS4GExN3mWNKGy1NjBjDwl6JUwm0MhXqoj92rdDIc01VKwMMj2sayUhSkauZAg8dhI
ZL4ujcJ0CqFvHG3EMcipmJ6mpLoXT8YdiDmeFAsBhFFUmLmJmsaOxlR1IrGK9g1ISZxUILEdx9Gh
EpqgmhpeLns7ENDQnYNOU4mSkjBnKInbASKStIA3e11ng1Qqy10MBnudK/sGJA7uLajwBXXAK6Rs
79MHMuOftLRN44EWUlTMUCgXIDOB4Fd+4NG9b7rB1QIZJ1V0SViqGWA0zHG3Yo5rTFL+5jiFbeP6
WAsTAqv1IA0hXYtybbxM+/a6vk9dcrHc0akmrbHLbzHonXn0mJvNFvJqbcwtnU5FPpQhbHpGhqzw
koPuzE/QU/oR1X55kSSo+kJYdnJy1ZYxt34TB5x1U+s4PcAf62YOVVXPyLhiVhKpAcpIVHgFZeym
hLayO6l/wtPNQ2R8vlrUeb+UKF1J1zpaopA8uzbQLFS+C9dA6ZJ3x3HMh23uUK1kscIUeIOvB/UD
FQsw7tRr3Dm7HGMVkcvltqEf7cyesjWFylgMS6SlUzS496AI7i/DPfQ2IGcDxVQ4fORAL4w00J/5
jQS8xTJOH5MPlja19Kws9wpiHjLVDsdiNu/sD5N9H/JdRSVV3sIJ6zBZWnpMidO+JrfkgtjJA9Qf
99ELLs+Eq5W+HfbpqMlBe3SDWzJRLGuAlInkN2IJpRjLtsrUTlI0RWWl00MELYsvGrySO7cbJrcm
T5xVb27sCp/ZWCsa0CRZAz9K9nR6eXETw5bsGLToaXVjBe2hDnidEpt2tMJkPHtbTHUTkkTyBU0o
XbEq/Aqf15NE6WCCQhAXYMxpmNj06LQv1xJBVGayXQZtaGWipgLRGAJivbVQjozywQ4LYqNhAwrv
+OAc8hjqYE4OiylDl9QCuS3GDD9fX1mcpbVepZKfdYk3pssF9FzvZql9FdqktrXQuqglqBKf/5yb
Nmxq+D9LorSSDOhSzGClCGPJnxXxxbTiuzZFRj3rY8KJcGVqF6fL+43EliaiTNdJrmB5JXQi0bH+
YMZ+D9kAOv2uZwHmXqCsIUOoFSNmAxSgIOPIZ9ffNKSP5bJPzjTT+kZr8COGLMtsjOxdzknyCAMI
RJL6SJ996VZZAbKnpV0iRVAB+Iu4qQNROohKlEsd7SNfVEqn0e4KkTkrIqgu1VAHorAzg2y37AwP
6jT2e0PEuzYg7xWxeY1ZsoHSsU5LQQxgI+QQoF8gOflriZ/F4KlEAs8bbL8gVojURa0cbx6lWmJu
IipODC36/47IRF5dNVezgXk2H89oNQCxtgQVPwHRQSlh0rm//gPRWt62MnEYCOgHMTXxHTVMB3jt
3vyeebELDafZh8TIHzjZ9+feyQldbSs9PKttLcByY3QSXSQRwE6+BCFZnHm2MmTVYsWOkwTs6L0B
HdNad2Vl4XiI7Ztthc9EYAtRiS6kGTWkcp9dJId16ZLb7rfp+VZojOdD4bKy8hSrpQyULTSqg+gg
OMZl9WBcjm6L2WfxWeEJQWy+UaA/oWmKBUXNE+q9JhFIn9Cv+ovGV1Dx+g3+0u3Q2P1qfo/cfPC4
8/pbeb01LGNMmbqIgikB9t8LeG6eTkwwqLIGFlFVZ/NfpTkJyyzjM5qW6BZGjVfKqPwERbVDFtlu
IutlaNTMjmQkqcz+73wYdloMygK5uTt/t21FKipyJugnhaLCCWmeKUNpoYgqCR0ZXkQeZYHX77hp
sSsEliVPxsSaMWZAoDZEIBQBWaNwR327GoL4gdfctHmHrvGYclWlhXlhxMArymqAAu7kpuGkHoyu
v5EnLXWsoYPqWBUYUfg9JpiPnYT5Qs9kcPW0+UUa9YsbqcXPaI5+Nm0FIs0c5MejAcaPqQ20BiNj
UdE757/CZv8X2jdAWa1TQWK2kaMG2yyJwPfqFz3ue91rEtXVlqM8vKbS7UR6W0t3iVIEJufzbwJr
iKQggUrFollDlJI5rBoLJ/zfCxNsOZM1FHPNV4rRKAqULP0ltO7HWH0rzDZYjFbm+EgeDnPXCvpS
KpICnATCleRxnsAi98z5XlsXz3otzO3aWVE+iRRjdAw72ckmAhatdFVbAhOFeQEKwJKT3t10Gejz
EdHSpBkg6GduHq1ThrHSa8nXL2c8KAxoq/2mt4TwASVBOr9I+gfZq24NyFw1wFMzIW0kv4bnKYTq
zqhiOH2Q3vhD2cc2br2WI9CzbY6rRTIXjqkWvZkaWKRIVehXqhw5VDm4WdYt56dD8OgXZ9FJb28B
hql+qIgEjpjRW454oEFKYrlC6vNIJ8nw2Oc0E2+ZJjoH4Wghe28qGmOa6HDHS2IacQSwk1lGRZWL
YJEGnjvh4TDmqZRLIYXCIGHoaUSPkdcEzeCZxJW+zT7YSzzxR/ecdc70pZmV9QLpD1uFR3KWWsmY
Y4FUokencTxYWkZf8grfwvvMPW+hmwmxNRxzZUME27SWoadwUHY4JPj/HUa8QA+DkavGNcCVnUbQ
QdR34447hUFtkT0fa3DmQFpjRyojAnioiG+wJXdKpcslM508VRt7BEd4EdaQT5guDLV4GEvr2OCC
MfL2tot1twYFUVnoTtxou6XIfuYSaHQ427NVsFn/QuYEq2pqQvwSv5AGUskOfTyehkxd5n8l6arL
OqTIFdAxgP7r82fHLHxR6gKur8Uidmi6pG2/ZNIrCOZaxxRfX+cLIPR+9JdBh7im5Xdti1dq1Nll
Ve8XMbmLCxASZYq6I+NyUU3QrFCUy1zVg65aeLtLd4/9/gYKpiIaL5EYYCkbrH6MlKbG7vaHBSyU
0oP4TUaKEk3H4LlyoiDWfBojE+MPfPPmOwQ1FBOJFwV6WCyzJ9HKprcUgFfo8rscRJn4nVqi8RTD
cEErRsOB1Br6CiOnn+tn2bLuz9vWeyriZPUabYMDi7RqsPzYQx9B4KMXkSWAOrRkV9+KQLtSMeeY
0KMXzI+VU//A8+QR+hEo0RmO4CW30Mu7EyyX7OLnyR4vxUs8JxZ7gaqz4gk33X0dqKGDRGRTuZYr
/8jfmh0axy0XfDYi8oThnXlXXVSe8pcIpT3rlXekNykHQWn+e1GMP4nHvBmMfMGRzmzpBZohbveI
XNoT9WTkIgp6fNHQnq4kL7mZnpDNxM/g8bds+e71b2DcCiGNmNXZjC+bScFsLSaITvFOMDreajdp
A9ZIjHuQ8lwEUQaOFLKUnUelwKIUmssV6BWjcNe5QgDGf/61u3luVpvM3PEYVh3mWccCowXToUNs
Z2rtzJNxqKc5IGLq1MPteWPduucxBqWZBsZOlBMSfnkAYa3cS0jgQb5Vjpwp52XuNpsm1xDMjVvp
czShkR7SkPpeBFPNfEWba3JyBf1qaLmFJjRwefHLtqV8LIu5bJuu7LsGJJlodolAqneEdIshP/+3
rWNOxFCNUYRRe1hjLjs6eTDI638DYMx9idDe0hEsYioHJ2xghQavYW0zqgTbPdy0jFFCiDF8vp7M
aJRJjke4r+j79khZQEy36CEdOO/5X2XTvD/AThoGFkL6vJQltEtCwc+EiJIQtFoL4mroMifoy+MR
nWyawQqQuRnBwyGUCGKRzFTeKkg+xMQvFY4ZbL4+Vlv4/spfBXbiAHJPjJHhFU/rYoVP257kPfEM
wfuzfkneqphQWa/rUKllrGpRodGdmY+WGV0pIm+ihwfDnNtIykrSifhao5w6ZX9DQmxgyxuTp0Z8
clmuPhFzUpe4n1K0tSBP2aA1eJqd0irtDnQSyiI7k8R5ZWy6O11HA46MFwW4HD6b+zgSI4P4EL6V
ikoQ5j7HIMZ8GeeZvZnYMVYwzPWhyXHdjRauj3gvHzJEl5ajIuQGVdUfZJc3v5MBaiwDXQuq9W6f
K/sLjapTzRbfKVwesOadFkV42hBOlLm5cysUxhqmolLrOofRDcVRQd9nTXiTcdRfnljCCoGxBARS
i2FWQBDjl7I0var1ZIz/FqAvOe9Xt53eConx3MSoVEGI6Y003rfGTyVO7axWbLkubbHM7FCK7CFu
3Vg/FuXsnQfn7SNjgYU0FUsfY5WyUdum9AzdvfMA2/5otTrG+ARSFlCtgz0ovzL/DTSu3NDNHA20
sn+W+qf5qXOfjrlFYmkmcVIBkkokRUi96+50+GdSjhucUa99ggbaCohAYtRQZIurAwljK4k0nC5d
/2GOy1tHpQGFVHGVMDpoookuk6L/u4yihyK1HhTZuDm/xZvfcPUDmB1OpcQkOSJlX82KMMgWclko
U8wxlG0nskJhNrXKy6FJe1zNIjYV9wplaCkvir3WQeeS3/GwHfN+4LH9HYuizuUI3WK00FDupfEy
N+38R3ZZex34Z6ar/FseYHLo/FZuOi9LhCqhqGNOj037hCg3jnJh0hjnFZ2vlxMalIXk6TzI9lau
UBjnNahdVjaKhWzWuwzrOzPDsdhTWn0+L8P2AVyhsY4sN6vFJECjpT7a3XDx/mpQUURtbXMXHxSV
Y5DbMfYKkvFooUAEOYuwjU3tTHhxx05pQLe3cKbbHgOrBnT0dtw66ubVvQJlXJkhypEeagBdSrIv
4/hp6cx9Hpe7toQjrTG8OhRK61VZe9eo6dUyyjtBldHLE2u3PcHwZz/vw6x4nQ1r5Bwe3k9jTugU
JUNhdPhpIAn3ouQ5rEVMFsqOqFVuKkxfMGIT0syGiOE3tPQzH7zKtDlvMHHnk/G57gJFeRG75/Mm
/H76WKeHrg4kNgwMoJtsVqNKxAyOL5L9WTwYNs2pXJqO/o3Sdqc+GEzxnaHwYV7RDhp+5L5pYGt4
egOsgoxotMoW70Pkt5HTCCMMvr3b9OSYlJrtQCd4h4Rj1Vu+YY3JxLkNlLgKPYmBmRtLMIXSU2HI
UKPXBU5sswlE21TpkDxuFMbT5nFoxMDBs7spDnj4O1EZ/62IDY+OajPwMDXZsPDe0nBFMyemr4VO
FWvjnzpqchhvjIB6Ib60x6bPW2MxR4BoWVsvPbDC/yPturYrx5HkDy3PoSf4Sn+9XJVK9cJTKkPv
Pb9+A+rZ1hXEvpideezpHuUFmEgkMiMjfuu+CLHCWED5iaIwjd+xywsG8tadeG2O2cO5RRSXY5hb
AMrpoO7kzYcssuOXeLIoZgWifqpV7Uo3cSB1QCqMfcduesoxwWnzfszm93zfZpYwboBCgLCWuDmn
wh9B0bnK+7zh4Q14Rpi35dAYeaVnuC6z0E3ao7KcxPLb7UO/eZNcbSphTl0FcY2w7bGpnYt0DjPz
jTJZdBwvpFPzwUKAXeOcBZ7fEObUifGyzHKDdV2d9DjZ5bi95vO/cXdt7iOgY2AwNiXxU5s9U1Nd
rmdEFln0FRVyGEMHWdiUA8jbdM93K2yrXdGVLgrB4+VNnWCthocGncP5WPRjfIrQVyYYh6jTcRjb
AuFK3GuA+L0R/YiPVHwdRD+lL6UuxyD9ErcMMt4B8VqlSWMYpLDxOn2jAje+0DYryiuiZe5GHkae
xoxbFhnfKEtJm41CQGZDvhUg5CnKMsiGvVIKhyZ5yub/5AIwFBU64QoxgP37eOkY1RxWRZLJnm66
EcrdQ0AWbq9i67NRlKYCsk/UQFltFnCgEUh/pzLqyEllRaZ8LOX0JNURVMON6U5Jy10+FOgrx1Hm
jHXvFwIqSa2pcA4eTdHYvb3+HUy8VvuhyYDOAOuBpj0Y0nTCP4JMBbWrlHD2dTOuUN4wA48ntHjZ
hKWsjF4ZhgSvwciBXteur63ci8E1mVM8WnjgQ3A3E4hrk2yGWunpMFXY5nUwMS+qxp5SKnuhRQek
zlyiCAuafiB0SYWXPAptpFqjM3X5D3MYT7UkBLfPzpYjX/8a5iIeU7USlQG/Bi8DC3MRXqI9jVLr
rLXsDP3spvXDbYPbW045zNFVB1CBbYmFdWkIZghfxqt8Rg4V50DsC26+/Pv6wVsxz7wySf/9Vc42
TUkxKA1M1v1TJ0AkKq15IUjcctorE8wJhYjlpEgrTFCMjHZcA+ms7P9TxWfcD8CDyYAkkE96fXNP
Un1B8RjRlUJ+8YRD1quhORbvec2DzZNIEfIohxNd0ZlUxhSbiYhhAVNlbIG+wxXElzT8hsScc+Q3
kyYTlUjoD6qocbKdwr6rzKoiWJRgYGRkLX+RqDxnEeYaIvQt2lzw5qgIqroUAZgcSjsuu3MFSq9l
Vv1RSQNIlPjzKAaptpyWSv2VKrqT9s0+F/AEiJRHxej9qQ17n+PMm5519buZw0wIApWg4HfLJ91P
R3yP3MsAZ+0GGy8/p93/Gxjaza9yZZM5ssIcCehWwKb+HZ1uu4jsZj+XVuGLdz3IvGVLdtLMEo5p
ZfPAnjzTTGjOwzoclKiSvWYNquRPOBIfytWQ1Wk9zsZuxiVFwmMS4q8U8vLxyAIoPMvKjPNE6SuV
2J1WINsFe4acT6TiYhdji+oAQrgFkmG8who9rJ9uoCvjTD4x90Uqp9DQ9oBSsSBSb0WGYFOs5e1F
bjqPqtGmIzEV4M0+rnHsJ30Yyh67OWR3wzo7Mol4cWmrRIhH1t82mNDXyL2Kqe1OBvcuHTGRLIiF
nxU/DuSAFy02d+3KFBMCB/R/TENoZQ/wpWM2VpachXezsPvvNo05cbPURGEKeliv6Tq3BHIpMhLn
tolNL79aCHPA5AqTnICkosIgQRertMENZk3pyzLw5PA2caimSku3CK8QWmW8vFSytI20UfYyXfPi
WDgRkgOKWkaWmYo2YEGTk/crZpZ74xgb8k4HTXo7DQ1EJGSrMjrEuNaeDeNQF8u+AlQrVkAjoyUn
CMLvhrVbOXF6402kIftUDVQj0FcDB/hHl00aLZmqWQVwH0Bd1aZI+vrQYCq08oZDw8lN3livPp5D
WMNADSDQKBN8moiokZGO45ioXvZVxlOCTgrEr9oD4lxQaE7xW3OVvYhxxh6Fb+ieRCCprL8BGlId
eIALetPd+iXMMRLKzsyIKCjwOsPqU2SJ3Z86K61Z33d5aFfCU0Fe/hMvfPcNJghNodKZQ0t9Qx2h
b+wV8uOUftEjDmZ0+9S+m2GCkGTmHfhmB9wmAAdolT1Bq8TkaQBtQpGuHZ3ZP6MUzFwXYUUWu/u1
Dg8ZLu44zG1jmmxNTH72tfrVzOLviBm8JiT92x+/HSQorg4ZE5dmRcFTV8RGRuvFgBJjpH+//aU2
DaCPqhiAbCKBYdKkNJ/bjFRYXK9mDkgerb7MOe3ajYOHRbzbYJ/tWZVlo17ABkKRS2UuEne2yoCi
F5eAd/A2L18cPYOSo+HuZU750E+LORTYsXL5I6LR3ZDeF+X2OICxh2SZHRY8MuKN9WkKMj/gL4Aw
//zC7YY+EZW1wiF3Q9/0UKQDJGz5iUZd0B0Ejs9vxN2P1phLpIgiZQkLWGvcctedY1vo7OJL8706
UWpLymrS7JQv2aOG+Z0LJu5dc/f/zzE+/gRmjzM5NPJGwE8oO1fWG4uId4TnmBudrI9GmHxNWypz
CUHBBHDn5BYPWaDreFA6+SXzs93wFI2H8vvCR71+PhAaygimJgG+/Ba9P94SuSmNmUhmWo9Z3Niu
H4lgUVGWv4DvlDlrFTi5FN2uj4f8o0nmi65VASkiUUSJnKRWmILb1TyI+k9Nrq2RS137Nm99yxrz
8Uidj3mCDNUT7ydXsLQgvXT+5ANsv6sDzNgb95RbXRYt6IvvBrSceLkWb7nMh8WLQy0qguXqme6Z
q/bTlC+yYPogvdrJJOFcxBtv9o+7y0Q4bW0jeVphjr45O6sxj5mvJg60ql0MX7Z+boN5/XZQ/Xwv
wSQIQKhh0ICw05AylG3bqZFRjZKCvHmOi7so5AXVrV00ZZQ80fEErRFbVmuMYSjAzKt4U2yjlAdc
I1ginwrMVLmGjVclFYuJXcjWxQCo8vb0c5ZJ08h344zH5mJTFXqlKW9Fy/XXhF/QnZVAqgJgo2Mg
AhU7n3f8ruzWxl7bZXw3JmY96jSFExXBhYCwIwzqQU2/3f58GyFAA9kJ2khQVEc1kclsQ32ehXSC
x6wYjcpXaNOUP25beFMwYA7hBxNMgkRCsycxppa8silKKAT3ThLV7qpNgdAqVh92h1Exz2Okfo0L
8Ulqm9lKQKKClKNxzS5DaG9zRyxlP+nDnTQqLthQnVUiTmaska1pBU6wOmVWgSFgK0TvtK953FMb
3+LDEpjki8hzV0aoKnlLbbxoWe80ino05sq7vVXbH4NgZEwhGiYKmeMb690qSaGG7Ks9J+aXOuWU
UXW61Z8+hQIWagNCi5jyZgysdZSEDd4kXiWar+IAIYG0roMOjzV7UgAAHDofkyyRH45tGkyDAVyK
Vne/Cr1tHHSo0Cub1dYeCymz1L72sqw6Aw7pCrpqBOpgFA4R2rt6hUwACHRA1BAZdtwiEmnzSSfz
k1APgi3nawRtye7XJAlnaViPsR7HdrQIuiuqnerLi3EctXGypnKuwda37tR2+tENyl0pLdWugpU6
AYB1HsbfzVL8JqR7ScX459iFZ4Pop8ZoI0ttazy8RPFsdGAzAUew3c76UcM7BSwRqNZOc1bBYQTp
JAg5nf9vOV6/6THvO81OUbSN3IUrtLW8znzW56es+6ZEu9vespGsa5ir/ftrskTzYqVM45jBxipn
vqhFig0mO4tMmQuGsn01RPeTlu/LyIRuXBTLHGfdGNhBuQIAbABxkUvLbPbZh1IirG2rADMY+qUz
/G5yS/FejUNlj0HjpKt9DL9NT71v3Gm/OEunYYl15GvbzL06rAAHS3rzV1AWv9AkFDPFF91rT+oD
xxb9W59soe0gihiLwYQGEyKBUxFXoeuorSQALOOtOoNa7uBUmmvQEo0Vu6ajWPM3kduA3woJCM6S
ouvIioADxY+7KombndbWKmrW/8q3c0xGVX57qAMFDL6olYYOT/BhY2Qb3/XdJOu6qNkM+lzBZO+k
T/0Ol62X3YPi6Z4iJzKn/lJhmo6XZtN1fNrkK6PMJptKmwP6BqO0F5ntE2jK6x4/H9tApXxcHHMZ
dWRKFAxfKl5E7BpjibUX7lHKgf9AucyNPdDY2wVkye/Th54K0EUWx5s20okPlRnmKum7mVR9YgBF
8DPfff+OJsdv5BGWfsmeKE8/v0i6lRR+sEhd7MqFCPRcemTaipdJipsJqisOdXeSm9w1auRR+fIt
a0dim1UvWlXZn8Ze8MlQn6qm4dw/W858XZWiQfPql7SrPi21jFTKkCMM25rKY6HXX29v8FbgvbZB
9//KRjQNyiqksLHG492arBdRUU9ma3LS3q0n24eaF7MWNaqHyIwi1VNPKHx7SmAOXvbFtHsXJAAO
KMNKa7Jwi91e3UZX8mOpjVkewn3U9inM6l+ar2SPPoZTfQH8lzwavu6V98Ld/x+b8tEik4fm6jyV
EIEEx6sxPMbG7Ija8J1MGg+vvfXY/7CjTEw3lzzPzB5VRHmu91pVPBdjd9CX3sFgk+nUs+aCvXqf
ouvs4Bs/rQDwupMaPYttDk2GMTyuXXe39FCqG5rkXm+Ss9nofqZNv/PVfCiJyvsW9KiyMeu67MnE
5jFVkhmKy+rfRdY50F9oAEGFyQ8ji8e6txk6/i6zqixLuFovpZDMsJcnD2rSX+IqtsrmR00mXmZB
o+A/r0xlsXuFSuKl7vApyImOkknBHIBH0lrtaScHvAtn88ReLYv+mKsTO4npmIo5jI31JVLPZD50
68PtY8MzwQRdDD7FSVdg5zTILZcpJoorPDKA179tZjMlevcIgAI+LiWNdVMu2lj1whPmQ+4oocDs
dNbwpcAcXu8KfnSaPOodfPjcZmy92kUmHjWKNoLIALsYoQ+hpaOTKDxya94uMrGnGshEgEpCyItP
a7IjaY95KF6LeTP9IKasGRDIVjAkwmQCqzDgUBEsRLn0iaX/MYLoPnZGw9Lcwat2itvEYGUQdjy6
6Y2BUQS6K8OMH0ZQXk5SPVWRatEWHLQS7kEYeJB1jLuGAUUlt3a6R9/Gzu72rV1cKOjG4njQ5me8
+hGMp6bJoo19ih+holFteM0J8GPxrjhC2Npq4Ta5v3BzzI3yyoeFM14rqFOpCfHbaR8xIFs6TWVr
mP2+G/ddYs25lf3sIeea2wNGE3kr5i2Y9VuydmC3woJj7Y9anabl6+0d3Uosr78q47REzRfMJGBx
+Q6qQUHiU6pSfmK5ffSvPhxzTQIoSyJtgR0wiYf34tfpvJy0Ix2kynYqLufJI2j4N4/9CqIc3h39
D76L0XHU5SFlxYJ18olMfVFDoCvd6XvJkQ4S0M0WWGFt9JEfVCfb1T+mo/pr8oz96OdfuiB6rV5v
7/RWbwB+9P4jGD+KwqxKdZKrqGILBBSRtA+oOqppVSASBCE9j6ng7YX56Zq6Msj4jtKGaZWDdBcn
Vt6jiQpOemcOOhSWAXLFg3ByNAjmWrrm8ykjttOVK+OMY0UdGn9IWVRvvSTnZT8tTr4z0BDJBifJ
rPyRcqmK3+Yf5VcDELX2obWjy3/AaE1j1vuWM15n6oM+1lSY7a8+L14ynmD/xHMCwuq9Hzkxhto5
X3n7wL6bZNI0sSSJnA/Y9PKoL5bm0fdh1Fj0AS7Z2lcCrXWH25eksffWl2ZSrViYutCU3r40yMte
aAE/8eNzaEENjHApu7cCoinroKWU0TqHItHHa7yL+rqdVXzaub8X0u/oswfyejYyw86AEL+9n1vb
CVAJGniA0KCFx3xBXQPSc0xqbOfc2GP/Z6hfbhvYLBNdW2A+WEHiRMuNAslcMUwuicfRSrIqWIYF
IyZV7E9KfZKLBOTRS5Fabas//Zc/gPl4varmWRKX+AEksk2tKe3RzJ+1THxcBNkdh9kWsxXNmHrx
R2P6wrFOzyHrOlfLZ7H1Al69jZFhg6e9vq/uxyPFfqF96KVn4WT6hQPBHbT13NtmN5BywEK8f1e2
sC6M2qSoLXZ99NQWdbHODx3xV3ugA6JuiqF1gEI6FFQShypnzKfa15zyGJ55hZU3Gd9b62fSmmTO
h3apqDN7GP0L5N/QuCiQTMlu+ah+ydwKGmaJXUCLGgMOe/m5eUSccitnEuwpiDnP5q3b+HpXmPRm
EcGCN4r4MWDgh9TrX7cxkir/9u5vzK183H3mKmqaSi+LGXaoRsryI9uru8kz9/U9v3K1iX65XhNz
C5XCKi+hBFuUhn0517/opStEliDZg2qhrGRDGuOYuuWJPE8XxGUUeXQwBj2bO16c3PZ1yFeDKUhB
iZ/5KUsyJVNHGrzVldxRB4xezHdy7cQdh7p38+Y10UX4P0PM5UfyRk6ALlA9IbaSs+KB+UPrUPbF
BLQnf3sbG7/DyIdf+n3KS5Gpj3x26HfbTMTsiqlv+goHuv9WH2mWMeJxGu3iM6XQ5U8NbpYMr9fK
xM9IAo24TO2N3niEzBSwVPIdutfSs3GQnik31Zvc4EE6oXy3HHkX7vaReV8uEz3HCLL0qgDzdGgC
/RkksNhfn3dkeMtkkSvSIBgkWum2OiLItfH+yZ3xGfCVHeqiQI+te8nNnORxOUJ3gQ+Xpa5546tq
7J07R+DDm2A+VuIfo7GoFloOQWXUHic00M91yxATD1ujEglRYCiF3B+EUqmMEXwX6kmo3BAkFMmd
5NY2oLlg/efcCjzbTPhL60kg2QzbZrjPABpUwqPS30/yZPV95yY5tyCxnV387TwaEwdNE/yyWdXC
YZwaEbf0pNohL5TaQfA1FKpejR0PEsxbIxODkkiWSSFjjURRLRKK1hQnnpxCoEKyaxUpacvlhNnK
Dq9OqMZEI7FX5bkSKvVfUHvlmTIVk4tip5Z44HLL8vaUiT9yKtbm0GGB9G6pHpSA7Gq3d+nzrrUX
TDHxqPE4EUBjApDYCrHSNjCo+tCo2vfo/eA5y1Xb2Hq/UYY58A2g+oJMlFlYK0gIc9HbRVY+1TgW
OBF7E+OetS1wcVUbV9UHY8yipCnNyzWl+RFgsoYYQ0Jlwh2S2PXAuaw2tu+DJSaAdqVRDTHNBSR5
hZIIspzwORQeok6DuuhTKII1lod52HCRa5Nszgll5DUhBTLeggB0Op8Hg3cLchbFppfSspCl07F9
YNI79dnDElcQnT9F026R/0QAJadQoOFEzo1j9mFVTOQc1DgX2hIbOe3BU+VF+/l+tsEECeyNyVfv
4FljYqW6lglmMLFC9VTimi899Lh3+oXKooBCjrM23nYycTIUwdtc09IF8K+2lIcXYIKe0DT7RcIi
shazuRtr6d7oI55I4VZD58OmMuFyXIjWxzKWWWLK7H76szolWNswQdHarTu6KOL23Luet1omXs5K
jndWBJvpLtxLQQv5HsROfn2Gc8YJE1AGRTVREUN1Qj8ZP8u72FYOxRczskIPMr+LQ/vm5Fyqlv7w
X3oqE1zqOJETZcICO5cCG6HyhQZv/IPmTaYjnm9bo6tgEgqdaliIivlWMmC+YBzJ47TQ+2AmfkiO
qXLJda9K91Md3Da0GaCvLTHfrRfESc5NmnWD41bFyy2zGyd+wKMdQge8vHMLPPlhXczXC3vMiBgi
1pXuQKg9HikbK56L58IlE5SCamAfGk8+VB7QQ/RTRh7vObMVRq/Xy3zGYclaWdCwXk3/3UgtsGOc
HaWf5tanY66GcV4awIfohnb7Zuqgfho0Ea/CvVWAud5Ihc4kXjW4xFyIUsw1IrVFCRqqR6hNUlYD
+cDL4TeDydWGKUwSrRMjA0Him6UBCp2ZOwKAbusXKtBZ2tquPPE+EWcHFeZOaEFS0awNEsxZja16
eEynH7LMOc5b1W0d5PWAGkHSEmUy5iqIMF6p5ZiQglBC1dhlSCsoj8pzEtCXdh+gVSGhNxlaVEhb
a2z1qB4SZ/hP1LQBjLn6HewtAbxi09PFTnvzgp+h2o1fAC+9qC6Kz+DiNe94Ct6b+3tlkgkuZdfl
aG3DJDEf+0HwllDwsok34CTRk/TpIFyZYSLLnI2UzRpmktyKn6pzUljiV+yuZ+BV4lVHCNp6wl1x
GVFT5gaazzO5H7eVCTRy2fckCRFo8p0GCmC7Bv3tQQrotGyNypQTPfZ29LQ44jH5Kb/GGL7m3P68
TWbiDOAk6VzR76qMjdPpM1J5SQsiMebR2XM9mQk4IMoZ0knAAdUbDEy24XchjV9QPMq8dVJaKxkK
qMKHyS+8nV6m2fR1ZW6sagofYnDEh0PkZE3jiUW9N+v1Li87f2lBcqjG4ZORgI+6nk51l/uca2fr
Gn93+0/q5Bh+yBKB4PiBHwlQQl8CXgr3990YmPbgrED94b0ceckrxy6NHf/slDKLQsgMsxFUqKTA
roymVumEqZUfKLyigjNyk4bN2+bvM/BJtLxpSCZAfgrf5r7fqZiCOP5Vpo0fil+5C+iyyXX9rTra
VUQBn8PHqwHAaHUeJtjEcK7T74rvCZiV24NxIpdqJzvQHvgFcmSu+N+2w+sSGFQl0D2zPfZMzwvV
oGZnAzLVVWaZywu6aZxj9Q9R5d0Mczkk/VKJUdrhjfct+pN91QBQvSu99dAeJH+o8bjE9M7XabQq
9JZ5de8t2Bu29t04s7Vqk4groZFz2Yv7xS1cKEM9KKdql75dDtrutrdue4+pSxJkXtBwZk72CsaN
Mi0nBDE9c9RZcLJYs/4rE2weYaiQSw9TmACVpT1AbW+KRY6Jf3DIv5fBZhCY2R9I3uOTUZr5v3gL
wp0SRPUbfcGK4ph4LPfQIxZ+3V7cFqAO3+vdMuMso0FKKSMjzdmVb+1OnK3Ui/z0K0WdorDqaL/5
oJntjPrKKOMk/VxCHG3EcsMTrXiCTzN0aB1wcYyvtc+dZ6P51+eI9r5GJoFoVVJMZog1glPOUW19
j0SGTssH4hdKMa3uRnt0NXucsd7pkF14CeLmU0WFNAyA8KqBcZ2P4UYwaymJ5gGlEMHwwwaIxakA
WNFIX9DLcjAx/Mj5qJtXx5VB5mbF9wSVYfm2YLQec6u8jJcI5Fr1HwLRoAwsQ5pqCVw0Mc8scxjV
ISWK0uOkALv9qJbJSwGFB4CVxIcyEXhTmNth7u9FKiwur2xx3NsKu4p5lQv0rF3JUYLUE1Nrxg1J
VRqoBm+IsMPFfdBD8cmhrkwzCf9oVlpqptjfdAcMauJQosg6GIMEfiS5aOkt0JHFJMRlOjQHeT/s
8crnTGdt7zVkoEHVK6sQxGN8Kiyh490sYGnTilMohvsYbjSraWx1c+lx/GkzylLN6X8ZYw6QkMSx
NAr4sBTv8FeHAsNRgDvQKKEehoPJGUHdvkauLDIJeBMp4L8lsNg6Cybpc6c4Jf4ILVdaTKCt29sr
3H51X9mj2331WJTB0EpWia7QG1C8KJ3IVcDI+aq9rs/kruqhS0RHzihSfMXLI8i008IDqfN2mQkT
cy6vKYZuaBuxu8+XBVh8Te2c2yvdfhYD46cB6qfDcxjflZul6yVFwo1Jxq+CZa4Y9zGU9XVUkeqW
GqierGXtD4ks84qnm+u7ssxcNTkm6apVX/GeNApf1U1bGZ44i9uM9FcmmFMhQass1weYEPdJoD1T
/KcB4Fn1+G+AYzbfT1e26HKvXGYKY8CxM9iqB/VPJCbHRhYwPhdFgbZqD92cYqgrP0gQp+nH/M/t
hX7eSqqDiWkbTYeIK2GJufJUNBH+BsMLZSUwmvZRX/Rvt03QYP0xxr1JbaIzoUuy8UmbZZTNao6m
0fCEvK2scRmdpi4U28wFH2NseK9Ws5vp0jeFFMFty5rxOVGmtk0dC8TaAHr6uLUQM+jHTpkM1PaW
wYol8F+J1WQRDU39JoHEe2sNw+pmRSDo0WKNKsY0i/yYDVC0jVfwtWuOFH0VhF1dHLUmwDiPv6y4
F4oLtJqhuhX08eLUleBoDVYkt4PV5H8UEboksf6yyqoP3gdLq0IcQOJIKogsMi8eHxUQv4nmU1EE
Ilgce4zaVbOtLbMlxH5VRW6PVl+l/k7DygEZI9jLFNCfN3YyfU/yHelqCX//LOMJStrEmrLvcQ+Q
8rzsS7PAl0xmS1TIo1p8FxT87+VjH70o2Y9JH72qAGvHMlpdKlpxhA5/VdoCUogKzVQZQo59pH5D
8LALjNfN2Q80QZ6n6bIKAJTgv8B2Wr067mRZskRjtHR1DHJN3RnhYhF1sITp9zhJJ4DBbbS8/bEQ
MYtTX0RROwlG7IqxEYxaYS9xdNSkzpvwQ+Y8PcR9dST5aFeDYA3YBE0EXriWd93wK2sw5hdfBvkB
/Nd+FH1XE+0AqQ1fKVLQFWm2PNwb0esk9kEn5g/ocJyEGoLkLSAb4TFsx0OXY9Pn0Zoa86CbmV+V
ReQsYWK3sp5YamJakAuB8HXz0Az3yQSpdkMugLvoXHWp/HwQ0T1IrFZvra6bD1X6OjeHLL0fDMAm
huxgVvc6oFfKDJ3AWbYSVJUWobLSBUsYjX3ezcHUy3Yli7aRfl36n0n6Oq7lXVf1aC5VXraGD0Vx
N6qptdRPwNZYS/M7xddpjcGq6+W3EOUnZToL0milwh+tkNxpWewBmuRRafpEioG7auywqoKazE6h
n/EwPBQyUtMpB1SeYMIgPkBZ7UEQDBcdO0vIOzptcdLWep/o7U4pfpYjriOQpM7Lk1mMrmzOTgXP
L+XQQm5pL8P3pJrvy5a4Meb8M+SBafOlrJogx8aOhmaTtrPWKPPbWbT1Tt1HVewKUAvqQqh6E8EZ
pXRfdecpr+E31R9RzF8r5TdpWzidbJFEciBftO8hrom9ntbMlhElwI5hxcpgjRVAmRDkGqDDOCqj
JSedM6pgmFfLh9moj2RQ7Khpj6TN99LU+yvOhJyTQJRzF4d9Pwk/22Y8TIruZmGCPQFNtXqs83CX
l9gegKlyXbPFun80cFOprexXuS9XUX5ZpRyqJIPo1UREgbnrz1DdEA5rnn5HstQewzkr3EXXJX9M
5jmQzAXNwgjyLGA/qeIkkKRkcMaieCK51DjN0OUgHupiSymL39JILqRVSzuL57OWGpTT+rJORHOb
oYWmRycdtCEerSHJfWmEpxdFjsMGuSat/ENQSRLyYrBMUUoDMUHrtdD1xO7T5qAZXWiNEhRpIzFz
lUUXTZtEaXMWZ+1HJGIEt6jVKagzQIwgEzwFhVxQ9YscDiCYxZ/VTDtnVmtHT4ij9/0fWUB9KC28
uIueyip+qPB/XAxhsMK8caUGuIS2hoh8mFwMqUGdMzs2InHyuXDjcXiFoOm+N6sVtTE8UdKhMh0S
V98VYT23BFg1ESQZeQOUc6KoP8DxBqKpTPuyjFmwhJ1HJsOH7K1qRWJ7hy+oOZg8SyyzT3+TMboI
Rbqr+/WZ3iVAL3t1iCBZkos8tq/DIL8S0J1YYdy5szKea636Jcv5F5mET4lM0Yz6pY9aN6vBzhpp
T2UwSTJaQGkdQzfNsEUj/xVVuRv2XbBCNWESVxeCOEEvGWfUFhdHAV9VmsJtofeYIKmrln1UaN6S
IoaanWP2hk1CdbLWpt7Hk7Kjf0RpcCIGaBLVxk+IhIFdSQ+/DpivVpYMgS3UEWrkCxmE+zRPvrdl
9qykoV2mye+hVQNtxpluUhzJFvtfSngTtbGzLv1j1/WvYTIO9jRllyKZFRv3104a+sESG9GPI9NP
u9Ip2vS7UI+xW2pg60ik0G1FktkSyGnzOtr15fyE8TDcYrUcNDoMrwg0w4AaZVYvp2KI3SI2oWpv
ntSIkt+V5WUtxbPYd68YevCzqbtD0eq502qnC0OfCOnoGoWyMyXB09NEO+KPZ0GEPs04ZFCjrts/
zdwY9qQbs4UuS2QrowL9x7DCkNioY0Clrc6qkgm2UKaC1xTy6wSBNXs1Vvz8sEB4rzQHTKZPeMVg
NKhCeV2syvRottLoo1hoWPEc/s6F3Bdk2Y4MaRdOOiYkEiAWMlM9K1GWHdowPPd9eTHX5UnNEnBS
FN33cs4fplI9qUkFJHpXik+ZGHu1XCl+HYnE7RaMb00x2CtMHSdn1oA9EvvKUsbKwEFKG29pSWJH
Y/uIBOR5EZTZUmfVRhPwQRvxzFvixxrIoRiV8uo+zRIIjySB2Vc2QUR39bnfjfpLvExfpKL6tQqQ
fO5aAZoMZL3/H3Qyp66qdMOb6tUK69QdegJp3OQ0ZTXofx9QpWhsRYhHp05LpwPtKlTzfvRZdcor
BJMuGi/xEDszZp0auWjcHOhlbTKspWucoURPF50hToXtc/HCUEUN9UrMQUN6XWWy9lap1xnD+wYU
kZqXda72q4QamFxLz1nWeIood9bt9I9nkMnhZROV0T6ODa/Tx30uYoxeior7IVLusil8KsOEV57Z
yDY/rJBJ5GehQ3cJ7BZev6ZPepS89Dl57FTJvb2ujYQaZiD2h3qbiu1kqiNmowiCIiaGV+cKkGcy
djEVwCXWDDlGu0QfLYRLEWWXaWn925a3F/i35bcn4dVLpYPobRwWgu7pLUgC1tCKWsXWNZ7A5Maj
5HqBb+jgKzOIT6u4xjCTarKVF7/nlUPOvVE3pL74vhDGFxPwa8ipTl3jD+U+6IAc3LUaCodxEL6G
gFdzm8ifyywfLTLOCNGnJa4rfDT9VH39S6USQJEG+j9gwRoxdExelx2fJp/3xRiXhIKhliQDFroI
03ExyyPmT31VnB5vO8b2UXvfT/ozrr6Y2OWjGpl0dU1u1yk6vHTYApSy4I1Bsjg5t81tVHU+7iZT
ZVmMeYoxIYxl7emAK+DLyLctxQ9/aiitCA6vhc11GLoBVws0IOEkhbga3oCY5YsMKU0BH252wwK8
TNzJKN4JYOquzdRDVrXCCVAxh7XMO0z0Rf9L2pU1SYozyV+EGRIgxCtHXnVl3ccLlnU0N4hb8OvX
mbXdzqLYwna+mcdu60ikUCgU4eH+VbpT5ajEjU4cNrrDqsDKQvHq+7LOIgtef3Htc3jL2CsoS6WH
WBfxlVQCN2j4NWnY1mrGwwDWCqtj1ymkRwbJ90bOt1ainkC0dNMZck/NyMsTkL2x8KRpQLlo9cpV
srg8BETtqgG1dNTjv+9GBe5yhrSNbTBPt1Mr/sFGiMf/7mOLJ4eCsxw8PmCumjeEjBrLX0YMW8Bq
N+IVOG8eUhQQ/oUVXQfPJ3hpIQUyOzijhZS3Ej7blIrvJKp1GRT1Q6ynKwFvMfqcmZmdl8RHjcma
zMR151AzdMFjYZtxuwnMbGVvFsrpcKIzW7Oj4lsy0zQJ3wWb501fG5uGize/GT86K2pt2oZvCkl0
O4q6DbjWnzOL3YPtx6sM7ZS11UGG43VY+Lesop4mgtUS9BRoZ+Wobz/vx9FSR8D1sBQ89Rp3auMM
X+GmNKHaY4OJ2OuY067UodZWf3aseJRBCXOEybps7E55HaBR34kTqlYrPrtiaH4/G1zoEO3B0rdh
71Sp5kaoIPUSk33+qhjE4vk4S+dmZ5Cogy9MbUrn9PJI1RRKWuJajv2jWbeHLOf3VVweBxq+h0N4
VwbRzZCrB6KMid3WePAzfa2RsTB5/i16/TMhcRajM02EXJnSr94pOEouW5ChpKi/VzsQ6NWbEQx+
fwizxe26ltnkND+c6m8+8U9gPTfdNCpm67EYlKMIru+SKN91auGkYJz0memUVHd+DxyLWw1eGJNS
FZP2c7A33t6MlwJ1AxNVtpYWDxGjLwiF12KgH7+bWoy2Z6ZmJ6ZIhZDVdNkGQXsz0gh1gwY1ht+N
LF/pDOgUDjZyDTre32N6qpc1eGzwQYad7oNdHIDPh7tTbhTmLoS8oOGzsoSLScuZxVlQzGrdqtQp
j1aHhkIkPrwWsn5LIkxRFlIeBpmtIE2XswiUwFEJRwX2h/SMmjaxX6n4xiEL7xIJxtWOX7a65Y2m
dSh1VOCZtg8GFT0i6jtapO8UpTn9vtCLjvP3N8znhNJCaFpQ4zeI6DGTA6oR6IsN0u2scCVLWzwU
Z5bmEaLSQC4JEPamTfIP2es4GSmGNXv9PvL1uyYfQ5CKpysTiovOemZ0ntlXA2gKAxithdh0dHxQ
9WhlG5dNWASiaAbB/PbMU/No1EXQFPDUznqDvtzHOjX68mngdOqrgVAJpNzfT0OOpsaQtLDROwNw
HBNSkb/mJiStiKOBirhai+eLH3VmcPrzswiWww3q1kxNaJ+hU2L1ceDEjaGtnPLFS4Mz1bDwHzBp
M5egWlyhvpiDGKNVDgXpXTXLn/Mw83738eWPARm1YaH/84N1TVVCn6kx6npBmBwgJJvYeTisIZQW
wwdSQ2ZaSBPBnf59xTTW+zwjU4KYHo2s8WpxUakPVRzblrLWyVr2hzNjs1g1BnmQJTnHFVYdGpc6
ycUUHSnbj46w44t1Ab6lJUSpbnI9IKJAivP960SYgs21QuesrEMQLEJg2O1CFJR/3yjyTwdufnNS
1UIDcqLNNObaJ6MxhlbbY6tkXeieUMl1HqtHM/afFMk/hyDedga4oVOxMUp5EaZGNZW5LhJTeQ81
BcKENK/tqB/CbRD1f0zN3LGeGuhGWB6LQ5BdkvBLNYeNVimJA7kLFI9l+jT6fmI3VYnqfYnJFIn3
fokttpXKvIqQL9Eyc9BD94aAigOpWW3nJqgDc7B020TXjG0Ux09JruySEip3OlOvpZocaZ2DPYGG
XiuafZUyt6kaUFtxxWsp82po/VE+OoR3qJIH73FXPos0OCQDgEK9dWgDQu3A4AfZ91csS180Jbsv
BAAZhKMCbB1zVj4kJTkaXNsMPP+j9MNdBJY0EOJpGx8eiNYV6snyFqJAT41VvSZ5JOxcBmh6Nqdo
bHZxqJt2Usa7WPfdiqcPrZZfFgUEHrPgUTTGlWE1Xt9awNzUGPxLTEz1J8qtFYAaX3TRvs21PzSp
vlacYDr1P3wAJwXjCOrESz47SYlhBSACaXBcIfO811yg3tvXGnLIQKYOu3yVhG36937YQ6bBgKBC
ld+cBVctIFZZixoX/5tKDpPFYltgROm9c5o/AHd9ksf1Adml25BOpBTg2gTcYl61Q1cG8NQWH2kN
RTRR10P7iV9raQxOXWkR20D/jybNGgB9YZQejvvX7o83QdhjALpB+z2l2RMNNECRRQDZsRGNX2kX
BcriY82eCm48KyNoDZTwYWV7F78c4zWmCvkDZKqzB6Hiq+UoigFlUbfDcytHZ3RTfuGoWNLL9hG0
sF3llRybjzD24sd0JctbfBbQM/Oz9JXGILiOmxE320ZiijYUdsTc1FXu6tcJ0iHlvrk6rMM6pgD5
w8mmEXvKp/mGfyL62YXa6FoRZCECqKZjyD0pQecTyls6jC+piXbpoFr36FxuOF0jDFlgtsGOn1me
XeUNrdtKSniaXqRvZZlFdmH5vZOZ6o3Q0E+Lo5vKb1HyHx/ycXwluvqGXwNtcNI6AlVx8LprzqCy
1Auz0fdKdJDRyZWAEgSGWzAMy6r+sLJLS9cNBT7E0hnqLeqcC9eMO6HlvUSuyFW0acJHw1fvfvfD
pcT33MQsM9RTiBfGAw5CQaFTmLLxgpL+s46M3OZWupbpLG6/rjIEGAj18vmApzCBFLUsWBsMedOm
+uD1ls4BoaAPFO7iNlGdOiFXR1tTm7X8ZzHAgfeG6CZkX1Eh+355W3JIxzbGaqpa8aQyTIOIMHjq
Y+b9iyX9a2f+lqiqME6yEB+pJsOjVbPY1QzdNRr5UWXq/ndbyws65QkmswB5n0WRsIPaQU5wnlCW
TNMXK8YjqQJheP8gc9DBppCeBurjd5vL6/jX5ix0EN/nDW5XcxMLdKhDTBGk8Z3i0/ffzSx6pv7X
zGy7xhzAFIgAwlcK1tuqIVK0BYIHrVYOQwj50P/I2rxMUkD8NCcRwnGiAJ2QJvs8AX8OOEitmK48
xhZA4QhFf79snu8XeN9AJRybRrfqIbvuT/899Rjs06feze/AiXe1VgZaSsvPTc6OeV4beZtGWExh
xDslobuu+NJSEzCZEACXbmUxl7/Q0HHFYuSeavOHWgw6V71XYC5gw4Oi189+oZROrRrSlkb0MsZA
UjXCOLS9cRenCmjkctCZdXRfFezJrFhua3UsV87l6q+aXQG8amQZmup056UUwHgFmvAhBFegWweI
gJvuKqe/WJsXWTyhE+8jZxDWBY3d96hThDwqDBMXraJnV6yFWIWOBkEUvpgFfoHSvCpWswnbYIWV
WFs8Pmd2ZztuDSDg0AeCj41Z6xqCXnO/uI3AVuWODLdfrjcu2u8xSs75TqH6E42HTZgZjpSBUxAV
MBKw7aRyl5F4m1fpZuRo7+saLomqvAKcDqzAjcDsUi7cKEt88Ibz3BkgvGCHI79vk7qzsx5MAYaM
Yi/D88MJk8qlloqKWVDYCldX9ncxLp198SyBRfLGw7Gh5iZLwgdTWkerTR9IVN7/i0jx91KevwGj
lkTEqBEpYv2DNh+Fb7hJAFHtod/9R4bmlOVgco20EsIBG4UQx/Rbm6iNrfe9HYhyJdFYDA8YnkBZ
ABK/ujG7RsayrMG1CmcBi7fHfcNhjb8tQKZdcIwQWyvWFl3zzNrsAimUHLeWgg8bwxMbDnjmoRSc
IMFaE3Zazp/+ftbsCuGF2UHuAZ8llcbWSOqk9dqo8LIJjncaXMIAx8j34x23HYjs/9kkBgitAJCx
5MrKei2GEOjz/Y+NaT3PkmZVcFI0A+KWYhDLjpmPoXXWXNUG3yoBQWY6xp5ZoJnhA/Oy/TdO+Nf2
zDMGGieNOoWvfiy9BHw+JJQvvNcOEXTXV66NxbXkHPp+k/7hj6ELHRNgmR9gu3j/2EfA4rZramyT
Z/14fpxZmN0Aud8VPMT04AZ38FURYLw6Q9sYw2HboWjwGECpHRBzDF7/voiL3T9qAQHMISqk/5gK
yLPGpKpvTGX8DlILtROKXekEHvTnJmptqAIjRKNHX4ICy0lWB6EXSwln5md3gUlrkHqC8HHj96Nd
BoFdiz8yqDdp4an5hd/1Tluj9whlQZGvJVb/EPn8WHPkpkgHoOyNNPW79445GZtQMnjQwOuDoBWG
3Vslt0mcuXo8uqkfTnQyxgV40h9KrkV2XNe7VI3f1N7/ILLYj5kV2qkendT2BKwewGugCNfS27jJ
jlYsdLvHXwrrhgE1n4OmVZOhE8oickezY6DDGfaCg+4rkIe+T28KMxc24RMXlwmJMCMEvrv8oFVt
uU1jJPbYmXjZAYhmV6r10g/th6HK2yIan4x4sAMdgiyq7g685LYSiAujRrgECU/uRhOSF6oxNz3G
zp2WWc+oJXzQQFkLa4vR2sJ7cKobQEVjdiabwA/BgGWiaGJ+EdE4NDiF1hHo4wbg1989d/FOPTM1
C9VliuHMkHIcGPGh5C+KdZRs5T5dOpPAsRmUaZDkRsHzu39Y6cAbJGU4G1F4EY5R4tWaGNAvBBJf
73KUWvFmH8jX7x+2tIbnVmcx1cwTGuUGvDJL9gT+xFjvSrXeB0rkJMZquWUphJ+bm20ZkqSBFxwn
UBK7/TM42bXuYBq7cPaT5t8054VJhrrAXFvm/pvJQVPXANOFpBnevcA2f19ikyVlHxgh39TJfU2v
8D62dT8BVWez+X1VF/fyr6F5Wa3OfH/QzIBDVkF9CUHV2OXxLuhCTKD66WcxjF7LgTj83ehSOoHm
Ieqk+DYUL2drW1Km9Hwqyssy+/Rr0WwHNtxiKBTnIzD//6Nz01r+tTY7EVAPL/hg4vU7zRKz1GZo
QnUWBtjoCwN/GRjF15pQi4uK6qiJWxhi6POiiWbwrKmnTB6A3cipo+QZQdHYhXWCArzBe1dUcWDL
eFUkbtFpMflJdPzPIAH63W1ilTe5iZC+aXNFeqxUhc1KckFH8mCAaclBD+KYGBxaV+arZTTAOPRH
yP5iUCTO/nCgIvHISA9l1D92PMWjnV4SbS3pX+wBgVIfFOGEQOpqXgHB+ICZjQRXa7eBnCV1tNoR
F7o9TRxDSK37yrdrFA6L/nZmceYBfq9UYVpjWVQeXhV981S0GsYNeih3pvHT7769GKY0hno8epvo
Oc2CYxGiatXFU9xIie8MLCSOrDEJUYxp4VBRYVIitlbO01IahlCMowTpcwa/+77tWl6qNMd03Cbq
A8WWEIdua+z27x+26FsmZmuRM5uMz0fsSBNC+6THxSJpchOV7ZYnvuYYCu3digaFo4UdpiSaN6CH
6Yrpxdq3dmZ72uCzfLpOq06Be+IFlzSB01dZj2EyWrldokARTreesri+VQJ51wYFunxdh58jRbkJ
YwyBZIHf2EWbf5lmCOkQqq9Jxiy619mvmy2/IHoMKXasTC8a4mk8OVqlehRqk9gkkSv+tXx8TB2v
C64SqK5p39fCIGk99sIHYOnyv0e8s8fg0YSsxyTo0b+jPvD7vi+wOSF+nhmcpeCYgwUTAzrUG/1W
usS1Jh1vtAI3/KNsvBSdLWOvrAxzL7DAfrc5O0W0hDIKYfjILIWAsepproDP2WhSYqi82Hww3LuF
K0pMVTk59M0bO75auzgmG/M0+Py7Z05nGALI3xTf3WIaLrUOFij4kvT0H67uzHnMUop61PCllas6
A+iwrecAag2TTgPuCNA1b7X97yYXI9TZfs6iIY+NtihxK28i7YDxvyo2XXSFnb7LnXyIVoz9H0f3
r7vOrqRo6LMaXGEoCptO9ZJcU2eSpOgu5HQDt64J/bM7PBw9slJOWw5X/2tXn6aVz0KGVDD8opVY
V4bWka2q+abvwus+4a+KQW+acvysOgzuRTJa2dHFYPx3efVZ+dDgEVClEoZrM/rwaX6rhmt8cWsm
6PdvC8Gs0YH4GqE4i/7QGgOglGbb371kbeP0WZwhPVVYY07Hfqtt6Ff7qGR28KhdV95E4xa4EhNh
YIjcr5FJLEfTvxs3Czctno4jBH6hYRFjBCj+8MEu0w2nzkpWbpWV8z1H6g1agVZ2okztepBBdihk
2yMTBaql1dohWDM1CyW50rBCH7Bh+tY/jAAJgzrUxYC0RBHbgL5f+oXZ4thBP29lE9c8ZRZdFIic
JjnBYmoAXx0ApE0wImwPoEHeAISPggZKGOk21N3f7S4mwBygMsRPkGSYs8OHqb4OoBW8KoJRtk4z
Fg9EYDM7DKTqmA022uxCqfWVE7+4yAAjcuBD0CefP7JrCwy7OON4M6nKts+hGptxct/lbFxxnOWv
Q2EIMB9wGc7fv1kMmIkYIr4xim6j+PEez5yjqiQbmavvZpHehnn++fuCLkYzIC3/x+TMgTSWyzFt
E46Jhi66zUYVZMW6ONaBuERZAYDZIESxmV35obWylYuWARJkeMqo+H8eBhQCGhtl2kqMwjkqRX41
mBaKLqQ9xVl2Y4zsEtNaN6nWyBXvXXTeM9PTn5+F8D5P1SGb1rm1Omcogu2YrnF2L5lAox4qDaaK
1Hn+da3epj1pcT7CljikCh2Z1SszCwvXLVATuBBMC2IIPxi5kriEQLQZQqEmfzWUR9N6VdHvVa3M
boLP373kn5D1PWUB5hglA+A00JZh89o2jSBwouIcbHyJaTY9pKWbQDrZS43M3NZd+lw2NQRqI0Nu
htqvXF3maJt2p6SX3EGip3hhIwZ3bDIGIA/E1GvtSysaRxH+dT2qO9obtuiLU09GaTdavqUVT2xN
VNvQ53uLNZsiaK8To3jJA/aY+hAjiscRxNZqbieZijZVU3yAg3RrANVamJBI9LNNHYaPUKwTHsLG
W5XSi5zStRrAz33GwmA6AeEBasf6/PFSDIYR1yUqDpWrvaCcqj5Ctl3DFtiYA3JVDJPsMC63ptm7
aNVUCTYdQfAHKLAPfFGpeoWwr3GbTYzDw/3KjuMI/NjwvxbmgRZKV4M59rBAsYtWpj2U8VoA+Bnt
sHQmhjQBnsQSzsPqkOki6kbAcFJ+YuGt37aOjqy80g7Ux5nJV6mop4jy85tMlemc4RUwD69B38Ss
8FGvUW/HDdgHLhRHuwOHv008EKqucm7/PJ/T9/01NwutY6BafWeBOobUEPsmupuBILAaMO+ngtFc
rnjiojUAYzAfACbTHwFHGQD9JGxyxFjxxia5lPWw92t2Wwu+D8la4XkBNoevO7M3uehZDFXLrGea
BXt+ci/2+Sbc4G0xHqVXbtb13xYGA75bm67oM2vBCKqJOAGKoNsEoISyJx4wkHNWu2Kf4yVT5rvf
3f//+DzNQsGFGESdJ9ukYlaZpQMK6zu+7a/H3XDUDpXdQSfw/z9mMX0bkLcUWCjrB/CxGjnQpiqK
eiYbt21436UjFtVliHsYclj5rimD/3YG/gH6gRcTbwWcvB8yJEiPy1pXfWisQgbaj1tM0zebzi/h
llV5V3S477XSuoRS/bsRow1r6f29JXE5r/yQH4dxajADaAswBIYQoYX8fUczVuUScHfIcx0gyggq
Zw4Mxl3jhbv4ED4Oqyqs+Ld/ZByTSQC2dTbNRWLBv5ssar33ZZSFW4F5s83QVcO2bNqJaQQsfWK4
JMHInT4Yvcj35RbaV4UHQon+qLDe0S1Br2gkOi9Og9KTDc1uqwEULp0kp6BS9woGlRUkSbwePkaT
OqgNXozkaAYfmfaSap8lQNw2KizCbk0VnEilf9G24tGEznA03GUsQtk4GatdrRgvNZqrA2UxuBB8
05UKqK90Fh5N0OAWmXIKwTuTtsi7swopaXhMS+HoE8HEB1Gal1G7Mn1xR9PaLVCm1QuQLcnYJaJz
DB7elp11UtMKcq15qaDZF98bUnMTSOKoY3sT6xkYVUIbEwKOHrMtD/qrOs3euGxes260mcg83S8+
o0TBOLE0bwKe70b2HoWFN3LovrS43BEWBq8D2hU8IUHI8PowCnsczBtZyFPZac8T6S8whs+gIn7K
oNWGEbDas4LkagCnGDo9qS315kIkJ7QLL0vS7fLROkQZcVNwzicE5ZLU7z5AsDMAUsKOQ99dBAEE
yMbcA0OM3fHqQ1qxx1vjQS1at6TvTRmnuzEmz+VgXlb56OW1eDZGxXdlNT6HNdmoKShAcx1EQvSQ
1EhV6vewqPciKbaRxbxAFndoHbrS/AMlTLw8GIijkKODFGUo3Ao0IlTpvCJqoNeXX9EBtaXgo82L
TQ/ahrh4L5ryAKQDqPwCYvM+OeC0edXgX0II+r7L8o3ZhpsIm4qMuLZNoKM6Zj2JRjvoUrhUT+9k
fFOxy86M3xICAqs8vUiS5sB4caVV1gCmquSuy9tDy0GcJ40DnH03VNlWjbUrFG5BlYaGdq6BlUqi
YelUQboHzs3JgR4PIly7kWHtCvGoCnoPHOYmkqPLzAfVB42IipHEhON7Q1dNokfd6OF+SWCHfQ1G
GdWNhmetf2Lxq5UMN0VN7LwHXePQb0eBxJ6Afi6DDt1gZg7xqWtUuek2Sr6PfVTlI72+DDpgE3W2
odG16MW+DVrHpPIgIusAPQCwl3DwcQT7XNEu8qG8KgBPHixtOxbjlgXdHn7nidHYg1Y6oMMmrXSQ
g1g3mYl/vUMBTwWONwCnWNu7GDu0BXutcrIVlO9HA5PLfex2re/IyLxFRefABuxXotrKOLwUVbwf
fAy9WmST99STBBNGzYCfUz4pjOybMNsmZr1NmXRA2GH38PG2eCsb4yH0yZ2hk205sV/xvn6KNQua
2c2npeU3yjA+agkB7q1w5HhDeOmmdQnh303uv0sQiWmt15W6g1iFlVJdfRy9kBT7hITbiu59rd9m
QMlUGrppMf46KCdsUP2ADKa8B57sSuCEqCGG0JvQHrJj03+E2jFIQdmj5FcDVaZ3sl1llVelBlDX
VxV/bXlhG0Fl9+WlOYIAjBSeYDe0uKIohOtgnCqKi2y4Jb0BeiKMCykPMf7xiGQOpr0u4OROGTRb
mbxWLYDcxR85PPnBaeCXFNw4BExVWH67zITrp6qtxQSA2+uS12iX4/Rgx3ocOV5Gu1h5yMZ9ym4q
sQ3T3usLgWHAByl6tLXUvaGeam0AwqqyLVAINa3mlpjEYslLNWJOQCOegSni7l6PT+jqXhfFExC4
nkFuhQRJGRyXhIHbCBBOmsaNMJsLX48vRRnbAKVtanqMDdUeW93hyGQIaLRi1UPLH+DEzPFTEOQN
4J7rdKfRfMzUgCkp20kDYEF2SvydaDPXKJCX8B5j45g0sXInxbumxC0aoeTaDi9apuJsp4h3gBRk
W0u9662Tnz0x/67AjyBqYQu50/mJ4ikRyVMQIsqHt312V1dPla/YXWR5UYyCJy1R9cgcs4VAhmna
UVMiykCNr8P+fgVj5mrJRzZktlRfMoPZJryzErWt9s9Kt89GEDtx1xiBdcxuNYDJ28QO/aeIAZIy
vA1Aw+h4VGAOzcmNg1qbnt6+U3GvgZIoyLZmfOLaEZe3UzcZkDKX2KsYFGl5ldzWTN9x4ePfVbfB
OBkkdgLOHMt6AFWaTfs7zi8nf6iaBDfMQ4B54ByVo0IoNsY9OmPnD1dmgLtKV+0svajx50qzp+om
sjqwrYGIjd80quVSMA4MCgfiqb4s+HVMriUyiFR5GCUIyEpXFV+Cj14/vjUFSAwbbTuoIFVNuBuO
gOmpLzp9q2Xn8ITiDg9tUGQ5OeNeSkJMWX202ZePU42bwYk5YLjjxwi+OFBug9LIctBetktcauAo
xGvZKTviJNWeK++ZvIuYhhb3tYghCiwTGwojGGmXXtyCvRBkWObRzEGHFIttPxDQM/Gn3IBLyq+y
M+xGFRtfg8IE8lt8U/Pcqc+x8VHExOlVoHNM14AP9zLbRWAtSkeQQPXFdQuls7p6izTh1F3r0eIj
C+4ZuWcdiiivIxTRupOGEiAO7zb2zW0uLyz+B5kQGGwF+BytQ2b6dgySEAogjhVESKw/LBBbDSoQ
OIByBuQNRMc2OCzuZPES9lhdcMQqAIWCoa8r4n3Q5faoK06IqNSi3MkzEN9pPcqCyD56+R4aSCko
21V00xvMyXHYqiCxVf3J1/aKeLKMY8L3Psz52VUKjQAGYt9sDPZRCnWbWDwadeIkDMaaxolp8w8/
YwOm7oxd6AOwSlVqU8xcKMMz2BDj+opJMHLR1m2609geDf/IDLiUcpBtaDfxXZkcQ3qM5BaUbTRH
C/sVRKlmtuHhNWQGFOvRGu+qGKSm5UnihBXNm9retkkGVnIEguoaEHeEQGUT0TcL463jGwgE7UQ5
Gs2FjgkyhNQivc7ymzprHUZvifaYswRvv50cL1XrlGV3OnsIhscOzFgDHDnKvwxIZuZ8x5iXDs/g
uRj8IyhOnDgkdjCiIGZ6dU+vBnahKoNTkgP+CrrolF1L/6qOFfjfRk+QzFnVM/RYcDeDvXPQ3CYx
XTMNMGSzg0zuFiUj1ywUD8mU11naG5PUTWgK/FPi9nXlGhg5CsCPaerSjUzNG0HbmUI90CBohPnk
UIDJUqsDu8+MLYj/dprfuoGGW6a5KDIkeX2ru0qkY1IJgbmt7AzKOjFwiQB22pjQC0cMExoGCjs3
+jSbUN8XBHSAGDBBUAzazzwsQOI5gI+vO1TRbSBwZuhFnSEXqZkbFidE+D8mxhe7BHSPHVjvQddR
F7uYFG4WbXsEC2k8UwW9PVCF8ftSuWFKZIf8WOUY1YOXcv+TUOrWZueNGjJ1pbzxwaNHA7Yz8u5B
WuNG6B1avdGYeBIRSfqtE8f3NWCOw1hCSCerwZ6ofTQAfBj6S0L3HW6ApD6MKIxJ1fCQfLvpcFEE
0b2CcNXlrwU9GRX8Lhi2ag4oWorTTAI37QwnV/YjYNJl7OMnvKcAYyfibmy+Kv5ZQIKlhi6RAY1v
pITAxzthF+y7EFAaxMauio5RGG1Jczdo9wJDnqZCHRD/2CbyJR0pXs+g/cuOvQ/mc7njBEBvkTgq
6HIlbgzfqGw9v9UQjEzfOvpWtiujECmiqj0WBGC3a0V77NO3gV2Gw1McnmTeeDEHaD0EgDYZvQ5n
IEVHHpSatH0As6pLYziT/mHSr7HOHEP7pPJa+NsUgaW0Aldg2LKPjRtWvdXFawcGwdZP7aTttmAh
Q50JMQ+91iB1WvKaViYiJlrBIHzRq4MZP9O0Rzf2KBjGPp+odYU3KveviHkFoKZNq8cUrwZMTzs5
EoaIA9WE6ciieQ1AdlkCj1Enp0T/zPOpVhaeSgb1eKg/eYHQD2YD3vZC2VTE32jkulGaIzKdSJYb
IwRFPzzFV1+00XTDGKms8hCZTzk7YSLTk+OjGIJ9RqjdljA/+aiB+fNMc83soifwzRQ88M2jBISQ
DPdqErh5e09xEYrgdRgeEkZtPdCwPN1lm6NX1B4HkOBaKSb/Qb2b9EiOOE6lDq0CkRwlINj1jgaf
QjRXOb4bqZgHpbPejqPKk+i3EnGMkNH7gAIS1oJxN7F78UrjV3zkFgACezRfaHJrsg/VeMrao1BO
RvZcwM80cZuwD14Fd8hhANfvnU4DP0d2zzIL71ZMMLVI38dNZYkNHcEuWgg7YziJRr0x8miXaKWd
g4MPg3ygYfxDEYADpKryGcNOPppfOYY6o+iLaBAd0T9VP8FLR4JjgTh1H3ul8qnAycdsmKhlHdIL
t8HLmCHBDStmx+ZbUViOGPF+qnDXY8NARaqOxG2QDcY4kurA3QmOESuvCehqMViILpRnlhoOi24L
HapJ0bGHhlNkIRkh7/lwT9t02+FaVMRHSfcltBHUocVIH0YXjE8tfxnq2M4s8VISYIjEI4mi+0LN
HjpW4VIkdoSk3LDSG0Ne4yEGb3qqq+fOf2mkuuuTZzZ+RV1m8/Q9IjdJXzoWUMUWtqiqkalAHrkd
TDsTySbqCkwu+2C8JHdaoN1gWOYCFK+7Jr5H69COpo/DadaD5ywCR2aRe0EA7TzW7aM8jZDKU1ut
m52sn5VG8Uj8opl4aRYHJLjqcAzQTQWpYGFTfmWW9HriXc5AhmkbCLMsuWrkHvopXotHbEahXNIE
bkHwtFBNu8W7z6yFm4jL3JhGvb/AyuGE5b3Fw20oOsyQVzbpIG0CXuKxv9B5a9dEuWR+iCwiQR1c
N/3SVuripCXYzxKS0dafXN7HyXscwFd1a8MsxWXgS81Zvf8v0s5rOXIladJPBDNocQtRKEUtmuQN
rKmgtcbT74ee3R2eahrLZubqH7PzWyeRlRkZEe7hjp4mUqBA9lrgpWV6MHCKmVC/VbPjnI9OovAk
lcs2IlM0s+ZWKKESIs/c6uAAKYE2zNwov1W6amMRRGKD5gjzKpaRbZRsvlt42SpUwaqaDJphU4lg
1RO0pnlxOvU5MiIkFrVLGeh5xKWTCtzVxvJKr3EVS/srqWMj4uXabA+zaXndPB9EOXQyrF7629KC
KVoVrq6/oqfvaCJ/+Lyz8uSYJoDZlsn3LBu1aFwjZc/EOd5UbeCL07uFFJwyKfCcQ7tpPi3+D/xh
p0wX6gTEpPujbIVejMpTC62Y7lFih0qMzGZ7Z07JtqCmlhcEMBjNl2ME+sai05BGDjtbjqhTptGM
HFMavYwJnjjb52njZfFtpxq3ffuuZLcLDYdh8owocmpjIcV6y9VfIVXdWPyOtfeY5yOaoEBPULEm
W1H0J11iVknrnRzjQ9sKm5QBziYhE2w6b8o1+nhiIW8QtkckRmoJb4r10RlJRw4ticj75hutY55O
bedtJSZXEmPf90FYhm9dXJWBp0UdFaEgIvDdDG9tPnvc9vkiXYpctcW8P5oDZo5rDtEYJuoGJmMc
U5dDJKeWDzkSg1neokfhVHr7lGrTx6AJHmT/ljirTleNkHwqc/hbLsVHMVYIktVRH8Y7cej3Sqht
cklxxUB3A7G85C7EXhAXbzDa91lhUAlkE2lUYtTvepmPXjFPo6uOVr0vquoqQ0LdTcZSZnQq9SH+
U/1SRXLPL+UuHlzJGPnrZiJSn9bKLhuTZitYkacwZxPmFQI7BWBn1G11q4GtmFPE6q+9nm2LuFi5
laKNaUDpSUX6WSZwpSqxJvSlfYF+evLYV21KnlrfwppGaLUM3Vwqb5DbvFnM+iaLB5zKjW6wm6K+
kSb2knGOZmNKqG3nqj/NoumYRXaMSjm0SwH1g8AK0Nxt6cIZnhZf5jGZlpIJv6uEoBLGBzMb/VAc
7mNL5tVZtlaNVNlI5lRW8YchqI/IUrvlUDNZEG07q/YDMSJHNvOrupF2MWlalou5HbXNRVVDmowu
EmoGKUE7u39JStKxUd/mQeak6mM80iLM7wTzWeJ4C8TJGOMBiyE6jeOtXgfy5EnsV1r5nfwySCCR
kUqVaNpmQutSfcZE1u0w8hpq3hTK9Lq0KEQepvEmicXDFHyqXICWeFfzlpqlhBJku5Vm0SmD3Kti
gX4UB24R/IIuC2IMthISzOlsLbjWgep0dGCb9HJW3yXlpZYNF3ngYqQrq3126J3ozX42ZidSn5gr
tadB3IwSzYPBBt+laVxt+15l8jCdsD4rLqLidyJrXNkQtmXpJQSwhIZpJRHItFtpEG/UJbpAI9w2
h+tR+G1q6VHR0JJMlidF2+j6i4YgRrhWSgELXnerkkB/b+LX0tL35qw5as1ndsVvKesoe2Q+O6S/
8ZAT6+KHbBR5k6MdUtx20gESzJmbxU9Ne9ta1bbCNgi18kA2ropJuczr52L4aBHYyBbBjqsjbTXF
inzEeRgKFjcWc8c1Yw8qwtVJgP7qqHBpia1K87CwNThfAme5XU5NbqHU0g4bPUs5gvlxZL4jkK9q
3a2EnnTyiaTZUQaK+Lit7I7/7xnDNLFadmq0XCUwJHv+4SI17FGUyI+7Y5MtTqMGt+uQoUFvxQjn
K1hjE6qbTe9EUfWaamlEGlzgKvyhaL9rqT+YIQqSXF1PQKDZAg5ZKKPMVvOKOOaNE+xOsOi2XWXp
Yzx10AfkbYcaR6x6wTxcJFrxoMWZ0xmFm4R0i5AIKcPBFYT4c0n0X0YiPjYzBFJDvsvhGM7tuOkb
oAEEJDdSN9wao7nTzexGmEdX6s1NFLX2ZOk7k6euDNOtMt0ko+Tn1MpNM6LD/tRancpvn+9mafFH
xGioA/3RumhFdGjnmA5wtWtzYdNJM7NhyVWs4qOjG15DxNTo7GUK3ThD9MSYWkjILjI0a6VhOnTh
b8W8nSXmx9NNEZFWp9P72vIc0t5rJu1ihC3LNIcT0MqUROTerYlbIO+qfnYaU3Pb0dybS/cmirzY
eWdXicag6JMAV8jE6CVUqeOH4tJgtFolFMwMHfXUMWXRbLqwJ1PjrkNB6+mgVorl5HR7KllywmxB
SDu6VsPIG4PXTkseplA/dlFwKdRPhBkf+SlPU7KjPqH01z5HrF92n213oUFlnhdjK0XGIRzC/dK3
x6zDTIBaf6n6rSWkx14IfZWOlDlw6ZjNfoLxbiuWeEg7RE9MtMmbInxLEcrJqytNLF+Bt7wmAfNv
B/kuRLF+yOID3q57zUwPCXC2XlmHIKWpqMbenOEwJpu87kHhTKGwk3gtM5oWs6p+NMWLkr3kg7Uz
6O1BzPbDtbMUPofojzOZFqgpfS0TbsGkvHZGtbUqsDNEqFQl2OU5PjpDr24J345U5l7ZKTdVnmGl
QO7RYimYdHaUoNM57+KltsWegjmFncE70MvXc4aWvrVBEH7DYfEnmont8NvgIRHke014jCqmTrNf
i6C4GW9OKIp7LADcLnuPG1qIqReoDaGSfkZzLyrs+1g4NFspewzHYghqDkoaFGBr8bvcIjJU89mM
EpNgO3U6+4KwuIt1jceJY9b87sm9zu5m9L5NXDes56CpdipFW006rCIaONEaCOGZJcwihtlDI74q
vJodb7/2QInuCtDDTOa4FNR9xgTvUgMxcoCuGV340Zz2IoYSRX0wpt7OA51E6WbRNswO2M34FCuo
zAOCDWLoNgSDFvyeF2S/WL1TigiaL7EdAsxlKcYKwnUTyo6hNLw1B0zfOdqiF1j7JaIDxak2LFwr
6MYeEhlbkXaxC+Io9cLIrdOG/RjS4iBtSZVDqeSuWf02R51k8rXFc6CMPubkVYDROhi7ooJVYmL/
ID2jQ+vJkMCn/AYi3p4Z6yS6MeVHE3n/VKZXH1+XcbhL27ekSTatto/TxlaW51IiZqYdti30TaWU
U/uCGZPNYI6MVP4kb0XGR83Wb6mw6duiverU0VW8CsMnlZcrfmJe5eNV26Zs2ohMTGmHtT81l3pw
XNQPabodavoySGFpg1/Gga0XXET5l0DuKHR3DbFWDHxZBD9SLoTxSrJop2Ya8W60ZeNd4UnLkucM
AG76sIzRG7TLRZ8hC/mtmbhT/BALFVqOOXXEjdhcWfpbZJoX6ZDsjf5XlZBeLDdt+hSlgRNLqtNU
N3qB8WR3UQd3ESNVWcusYfoiq8HeEh8U86WPJ9daSFyBNSweFYV0SzElJy/ny5E6WivekSzYJQr4
kGl4VcXQYbRpAoW8EAfeSbKVoMEo5qJslK3ejEwDmPgJPLWm+d5SeaX1Ezi33TfRtUWTIFAnJ6Wa
TLpdXYSuROMrH4wtCU8hZMx2k4PkDTwoZaOaHwW+FIs2782kpyRbrgZR3M7h5aiaHkCmG/f0hWYm
xcBngi7gSb+JtIu+WmxN+whTUhRR8VRt8qV+OGjNdRrOXqYcKp3zTCaQC+8I6yyrFaz2OssHYRYo
mrWHvhM+xugoLc0dB5br2bsqfi21/FyIDPG0T5mp2NMSkWvG7oyzpl5H9HNNbLQqzlRwKwqtY804
k2Qjl/BXDxwUdo1tUL7X5egGBlW+OWzJbIA71xrrCmaXI4nsjPUZV62nd2+19GzFsmuVJY36EDOH
J2kGNAl0DALucDRwpfyt1t9D6ZNJzk2mwLiKes8aj/10UWvvFSUdgkYOA9mQUgtsiA7NAPinIrct
xJ7AWFJp3QjNUbOqQwSGr8lPq+dw1DxUo+7G+vrvbavhd5NdW2sjNBmdKuaPlJBl1QU6zT09s2ov
pjiEd7/+gEJrdyS6MWIkuZZoazUXOsYWygxVNFk8uaX2rNq9GAxOBCqUNOZWFMONxcctHCQljzYS
NjDqAC9pqNwlzeyFIJlSlUBKtXsysYC0RYkD0tfAM7X8MbUyJ4xFJ6ARkoYwqNN7g+jCqCSdBgNB
NZoqMm3hkGPSWrT7PrrpSWMLFrYb0eoYHwRpvEGC0I0oF6UczGZomMER9kn8CXrvaLmwD/JqK3YW
oZP4gEBlPbZXVS8exQGFHlNzqpTBF4W2C6O3xpTtElA8E4MjGqUEB2sOQacEcITrKd5OskwmA+Rc
114VlduuM/chjii11nm6qbhWtnhJortWUDlW8ZnStcu13DUSZjIaoC2Q/cwwPAQzHS2SbvRQd4eY
6DVMODLkvhBXXiHlntbPm4bW9chXxyOEwNgpoqcArKQUO4D7BzxK8C55FiNgIeqVUXod+XjZaHZo
tZB9Do/ZQJ8J0scwh3T8O2cFKjN+n4xsJEyGbaJ0bhS8LPTxlIrhChplVZRvZgyncvRDQvWlqRc7
AnCfh9cyoVbLQWuQrok5EIFFF3rJHGkFnuoacwv5XY55qTptHwlvobDgTkVwqAonzz6n9LZqY980
7uaqdiZrWlszNHBfYJTbMnpwEdcyp5scNiRfVHHd6jiQ3BspHAFhvTCLmxfbag01dOaqvrLLJPRm
0nCpmx1jql4S7ZepfCbyYc6VTcGRbLiXA0BJMgrOGP+qi+pSCnq/4GjVI2V9XV0O8D36FnyFHqeU
dkixvotDXbml+Wz2rTtSTxgk6FJBv7iW7KZVNkmxM8SjmmbbPP4IBMz/RsI0uTVzhW6TfVRrCdSa
txUW6IOge8ugeYps/uo6sGo0qGRGScgm3aCVgbiOgdmQTArgTUClofWkSYgSTA1T2aI3LB9kcXbK
E6rPz2n81mp3SqDRUxWuJStf23DELf3QZeVB1xVXy7EdiWNaKfT2U+VaWWa/qJhHl6FwzgX9oZcV
ZA3UTxU/KSt4FosFH6eXRhZ8Xl5Z4MPr2l64nvOS+wsbtYTlRjagCN1H0eQNSmEb9DTx13CNtaAp
MB/J6PVIBFJuX1RZoBOUFZZip4XKM3AlIfbWpZbDxB9x9aMVCr5FsQ0UVKSl5wHFRrW7S2g3N6By
JGdaA4FhvJWxTulxwCpo7Jt6fJN1xcYCNCwQDYxox8n6W6kB4+pvvYDkAH5Vs/Ch8Dgbu2EEKA6Y
m1y2CTn3uLaLYaCJcWW32EMH5oNVTTRWBEeiuhmb2LF43ETpCkw4E9s/oEygYYjm17BCDNJ8KXqo
WvEGyZdNIfh5ne+qFtGZ4T7XH3LrolQe2uQmMm4NtjWALD3oWz39kHMJCsFbOdz29G0ywC0085wx
kDxsUxw6Z5hVd45ZbTVl2s461cPCk637RfCSGJ0nBsgAlK8AGiQIgvkhV4ARIQlqyz9WqbeB0VHP
+f3iT/wE5SqtqYYbHhOhafwC0BELYruM71XrNWGKtDdHR8albop5UcjvLN0f6ydcdX0teknpNtbA
NZHOm2TaS0alo/EGFQyfKvxPa6MMF02YkIRfmFl5pfS91zfI++nbrrac9V4YKVdJDHfhEm5hgjyn
04Nk3QqoVgc0phE+zOgqGphwBU8BxJ9hujCHdy341dSOGNUbacy3+viga7syqC4tAqGCFpcmJd4s
PjQzLakgc2u6TgKWQXmIHxl5SZODpaeiWyrPgRGvkgtulhWoB+QbpW82RvarU8iho8yFSWjDlHPy
GWg0fMmD9CjSdzPylnww2FQGQRQ93Kow/JgbloB4S9j7KaTqOe9DiNe3oXtBSFtYBXDqE2+k+1dj
Y1b3yV5TTMdoi4PSEkWTigGSKtwG4iWdaieeeMGIlUhJDMBx4Inj4qt0FMW83qSGSJ8O4zFheZmX
4VEaKbWX6r4Iy4cF+cY+JHsuw1uzQLWowHHZ6BiPDSAraNtxrGms5lxXww2ki7ZnfFnBV854l6z2
AOayHXQgq2R4VdVfhj7cVYCJc0KdMeVvcT05fSx68MkOatzvaqlwjFG9nrTrBRwx7skfMEZrFK/J
t41C7z5eq9aO4wYUI9BNKfehOm8qTJo68IGc9v0gqORe5W06CG6YPAf0CbV+AdQCnv0wYHgLquqm
koG9GUN7xbTLrM95hmZF7AaIKFKSji73m2Q/VakbF71vKaKTpIonlMmxUASUSsmr0oGuNsy3VHGD
6K6HcqfLTDiCw9YkCYEaoKIxeGqt3ceKRa4Re1aDAcCaIpK4L/PaCXsHsYaV2NsNTfuqk/1Ej10E
VNTxOoIoEEPH7yfVbyOoJ0kq1fbYZNTEyk6swQzAa1QYBmN0Tz0BsvGSI/9aZdcI1fpDX8Hco7VC
o9mxrMkfCTl9WO8i/R4JP6zpBDR7ogvJVHBflOx2kd4qVaHFBtiA7cSia1dBdsFc7EFYD0NMmCc6
6fjzJVQ/glxSz+YgkBKmdplcYeHGpS7S8iiVD02SuSL+BjOODIUx/zLi+qPm1acAWOxFA7lK9E0O
6ppA8EJzB3KWJ+T6MRQnGnEzhtbBsY2jrVrAh8FxTkoIaGj7w2OATwTk1dIMLE1rW6gzPIHWQULI
lsrrtkXxAR/1zlTtIiPYC4+l3EGGY6+5XUPb3y6CZkt0wiSdzCkjUQtULx+yWwW8bapNeDISiAl5
iq5ta170BKQ+jwrAQ0PaleOyySP9XV2mI6gMJwYLCSYtStkNQXSR2Yx1oKN43iaQXcKI0dAiP8hC
SsNIumsbDOXxqYHB6/Sq4atZtF3a+kqZgg2+I26UVruKy1lB8QoyEvFxIkMBozPr3k3y4rWeZl8O
RLsd9d0wGAdhYBpUFO2iH+ljifsRW7ppUfb92B5iHc6b1WzRgIPlNdwEGu3YJK7uRPaHcURHL+ZP
gOJsZbpxjCKvba9DhexVaNykKmF3vuc8E0NjbbX5SS+rF5yRmNl4hM2HVgKdL1cJwYVJiDTYrZ11
zIL6KS0rR9akS3Wclf1i1Mcar8OY5kIJ4SXrO0ftLiawXaNSNiXAFL+yawFtxSF54ZxJyNQsfkL+
UI2BXUfQ4LppL9Wdm7BGanwSWbzQovQD6XGV0XzW1q4Tbu/tYaEtWE83HYXUaKR34XSvLh04BiwF
lD5pmpCiSaKI2hqvbcgWNiTPGrhbQfppiSNKrfzbi3SlYZGnxcpF0hnUpO+K0FJxdJ4BOjhStqQw
7lrwnwGUN0pMRybYMkyKjqLgLuK4GYX8XlspRGJ/VMv0Hjk4J6QXIwDrgDY4rdLguGI1dhayvYrx
OTOekTWSa6jp72qt9Zo6eE9gH4UhKU4juIZY445YHfN5JyvVb5H3VK93wBf0JrvFjRCJTsa7fJx8
xjScJjK9MoU10RTCB74++zAMcij9uAeWc76FYzb5TRNcyJGC/rBuvvZ8vDfEfeIGpBPbKddFu9Lo
GI7IXEOt6B/1OLrJsQ/Qp1TfSbm8R9ZMcachzsAJwnu1Xm5bbR4fp7gt/VqY3+OyoMiN+ndFEi+L
gZSzzjJpI3dztx8tCYiwE0NbS8ioY2HEmEqMbruq2RRMWDshbrhhrx4hutyYibwb8+aeiuUiWNGE
eqhilASqYTspy0Wl6jT0W25iN7qdMfPfgybxaZgpTgEFmNFsA5xL6HcYmr6TJtZ2z6AF4N5CryvU
EkfMpKNSGPtwkusLqRVpx1ayAIlX0cZDG0PEPEPU/0sxCta8aio4aaz/Qzol6hsLl2tWtcg3hH3f
ovFtVr6UIYVNNzjSn4ZQxHxXiw8ynGVkrzY/L//XWMu6qGXgTCwzAoEExT85+8rAyMQQYPur8ZYK
swWVBfETigcludH1+ern1daRnJPpiH+sdjKyo+Tj0plTGPt5dF+sJa/VX1n5Pha1158Xkv6aKT35
rpNZBDlmkGcBR/Px3kT7ADbnR/oQ+q1LwmYXL1x01zozxHduyXUe68sMTYrkv1pZbOUQPFTqLikP
cvz882fJ34yX/GMD1xGML2uUcbEUU85nTZvAb532gvcveSVeVrhiOvIuP/6xcjukdGUSh7KEKX1f
rrz/Zs7l6x9yOr/WFaKRRyl/yGoQNvrZHYaSvyRf8NWDBf959/N3f7e1gGqyhN6XCu58MsyiDZNQ
6h1srIK0TFNvVekzNaNzIzN/Tf1xZr6ucjJyxTD5hDExq4SfowMRT3KhqIk2fFPe3U8Yxo0/dvZ/
PDZ/surJDUwgriq5tjLNyGna5X4pP0zrVqofft7Cv4XxTtY5uXsCmD6mhknsJ/38Usna0chEjyFP
L5Aqb1HpwNbIk+vhjUpfJeqXDYKLu7DjtU6Bxvs73ACAyj9Lcbw785d9Nzf0dd9P7mrZAwexAbGP
Dj9BiNqxsbCxLiEk18qvtcvSiuvroiIbBvLZSmSbOLMG+05Eaw6wZ9FfzGbylyg7TLiInDkX3wUt
TdZEIqHFBOqppNfc1i0DSNAfQxxMh2r6HKYOEpduke6Pj2f24tsz+O/FpJMB/EmOikzAwNxfPYiy
TXQlClvoP2hNOzqDf2p3aTyfu8zf3q4va54IX+DLa4pltq6Jf15xyLIGz+HozDT1uQ9bI9uXyBX3
dUu3iUXI1rwWhNMo6v/qIH35kJMwIRkLpqoCR7ya7nrloi3TjUm2N5OZz9rvATh8hsw0KuU+69Sd
RH3SUZXr9GHa6G0SYfjKD3FETRYALP2PP+xJcMm7ANXGmu9Pdt1OAkPyE2YVHqRbkrXJK7z5YDKe
ck7Q7Jtdx5NM1cnDLUYPpZOrNQyJqfcaZ7cHaxrNB6N6PfNd6+928qSzgikxva4z7ngqm9XoKqV2
WcQ+3Cqme8oFFAQag5VVjbNE81WmQVKQ+7u2jx9jawcx/3UUwcj+8z9j1X1mLpcP1Zik/+fxUsVp
UgqFTu763q8eDySvLmRhH4jjzvTOrLYepJOP/sdqJ0991Zh9IU8NJP3N7AEn7tHG0JHFEfxyQ9M6
2p97JP4WdVHEf6x48vBntdFURceK6ePgYky4XQ7TKzSoHdWQoznZ3nhm9urcsn/LOf1zWeUkHAkR
GTpFAEi2I23Q46g20zZ6ja6qu+5XtZ0cbV+6ZCAppReEF7twzg3v/j2ZfPIXnASnjJRb1Na/YEa/
XXHDfXaYN4GtOYkXutqZY/TNS4TYg8ZBNrgu6H3+8xSVaovV+FT/K6tpfcFTfHWDUKx/5vx8d2lw
X5BIaHRTRUrvZB2kf7CAgSAQ1s7CxDWzlS5SZ6Ud3Ypusj97Xs+tt/73L8HXFCXTMNVuvR2BHyaO
cmA4bz+643sDzO+eezHXy3ZyPdjGf3/eyTbO8GUZkOY3097mXLuKK3mjdrDpZS8YP37eyu8C3Nel
1v/+5cv6MpUrqJGxr8yd17TUykvl/LzEN8+jick1csI6GcBfdmtzNMo1tAZeFchxkgwjRNKBq9oz
Z++bNOMfy5zkZxLDzkxADJw9+Kpl1d7Q9nGmipmGqD6zlPTNOf/HWifRshkKowAvYy3S6ncNt3jf
mOseqv6Ye6k4bdHDtQXiuj1AbtKZ1l5CfRfnvp7X4oNQMOImyFD34/tskhMGWfW9aIr/qc0dN5+y
FMFCMCJ8RE5O0UCzVZrEJfYjgDBpbFzsa37+Zb85PCgsqCImbagPKad6yWI/1SpUypWn8ytoXoru
4cy//5cEx/oJ/17gtEqaoEmGgsYCCsM+m3CaDD/ocw/XlmafgQ0yrYwyjpCFhSsN82NhZleoOLpp
ByoR0/iR62wvzOZbISuXaba8BKV1F0qdT1fbx9H72MH3dKJRoMOMMIQS76Ihu5BpbIlDfTEVCaMQ
4iaSIMYI1oHz7UlydDHI4ketw/MxJXXTWrPXLwT12LIjyXCWDn0+PbjWkvJe6KUN+lciNoaGl2vN
58+7c/ZxOYlKVlwJRsQAib/6MgHo0jzco9htp3tV2cAj8Fp38prFZi5eLiBJIzYX/I8v+akoY73E
ilq1RPzG7b1VLnw5DFsEixzJMbfjVjijInLuHVdO4tXUqmFdFn8eVHlf3cuexku+2oxCddgl23oD
ULI9Z5PztxLkySO6hrgvUTJKFa1NwKep1v/s9HDEm/JApBw8yWGUBU7+Vtn9/PN+F2O+ZGR/XDO+
rIkT7sjp5tdV/WbX+sO28dpdd9aq/NwyJ6Gs07tcnow1FasSBilvRgTTFusiLG7TtHTy0Lq1EA/4
+dP+OImcPHBfszHlJP/TDGbAJEwjSOaZtASKeCh99BFvEzdyGZq/UhwRUzEL5sizfoivrN3ZtOi7
1+Lr7q7b8mV3pdaSlDHk3dPsYqfvVY+OuhM7qv38S/BRpnND9+ya3z2EX9ZUT5LBHLM+reo4uwrz
e7qt76v3Nc9eZbXRZ0VDvN9h2eWdS0LPLXuSLEXVMkqtVBGl49DOjWPCoEsAle3n3/RPKfTDb6qe
RKPKKIII6cnYD17mR9weGf3fhBf9RtxIXreWEdeiy3T0xjoTEr57hL7u6skzF5hJYlgyd7MqX4Ts
KQMSP/Nl67/w05edxJy8K3GoajitzK94jFX2F+a1fje6Cjk0YwsXxpmb/ydN/mnBk3BTZ5ZaTUz5
/CuwtzZR1VavlZviNvPSu8w5d0LOXAb1JHXql07vdZMT0gpepYivKqMTs3K7UoB/3kr53FaeRJve
kP5vUMOdY8NMj4N531G7gteDoyBsTldiftfRDxr6kIENgrXNLs61a6T1wP+0vSfRR6qHWazqNeRt
VoldjBxfxZ24KV35td3+/MHnDudJmGmqXkqziZ21qotCkEDims3PK3zX0v4aS0893ODga4mo8zUj
8Nl1fKhfuuNyNH9LW+ES9sy4gdMs2aXbPcJdTy7XSyi4/Tnn+u/PrCVKIu6YpvKXSWRVjGFRWZzZ
6k27s94ihzV9ZJxG1/KRENqcO7Pyd7khVdD/X/DkV5xbPQuHtUjq3GXTXvYP06/wQd5pN6Ef7wUP
hqLTbsqLYVuTBUG99puL8IrpoeU6Oea/+tL9+Xf4ttD+mquehFlN02IE78lVOxcmjrpHr8MP7qf9
4MWryt65k/VtvP263km8RUgqaotCW9eTnurfyxFLDyhqvCgbyEhv05qBDX67k7dny+/vtv7r0ust
//J4xrIVq3LAp0Y7oEt3pAafjsoWjWpH2c8kY9bNv9whzj2h312nrwufROKxX8p5iPjmyYQqaUEx
O6di/22q93WJk9ib9+nEDCtLiHvhipl02Vu2KIHY0F1lXrLiv3ygQRH/iH7RBzROg2IflCIGwyzZ
946ghyhT0GUFqfn5hH67eTp9ilXKHnufkwM6aXJZNpLFMtNFpEBGN4r/cYWTIylX8zzEskkMKCov
mR+wfDjzgKxbcRq6V0/O//cNJydPtZYwYuA79il8kD1gRggOmVsyDKBXnffzfn17w2TYYhJmlXhw
/tFr+3LMGz1MWzVisQ6FctnhFd6ut0vZTofanTdofG71w8zczZlt/LbI+bLwadeQorRAnEdgH13r
qqa/HduRk7mlg09dBoHAbY+BTRjfoVx+5pu/SwW+Ln1ySAZZMVJz4SfMkIvyGBw5LMfcK+6sy4En
Wey8zqlY+Fw0//ZN/rruydGpOnEe4bCuwOzAgsN22DMbZ8t27EbnTC2/uwhf1zo5RI0Bb6yr2V7R
zx+L3VpdCZ7xEO6Mm1Xh27w8Wz9+FzBlupWaLKk6HfaTG54awxApEiv2s602TunpvrGpH5jxYUJw
2Ea/gqvqttjD4XLP6zd+G9JYW8PEFpLCXxyFIc9qGKQBleRL/hu6tZdv0z1yL14feUweUeqcMxH6
ruT4uuJJQhkHER5wGjdHCdDFu26WFyk8lyR/FwpkyUJimt6iKJ52AmKjaw0oCokfP2a72UPhYS8m
rvg+Xym3AQxFP36v9sKuwHfknPrm95/376VP3oggZjxbiFlaI58Q0ttuLlx1Gtwzd/H7U/PvZU52
UTOQvSz6KKEDoGyqyhY/EtPG87tX0RbVQb3Ij2WvRD8ptOdDtP/vmjuahpS5hrcObb6Td94Khmma
wNxar5X8uevsYN/6aL7ZueoNzVuh47xxrvr57qs1Xda5KlBvzdOOEoAYROiOlFlKuCOThGROKV9n
6aTB06OqxBzxqs6V/xxeBbRYVaoVGu9/if22xmKVVZkS98J4tzCXK5dnrWbXuHL6eAGM0JRVwBKR
+P3ndg66nledDtS3ogiKG22Ce3E3biQHQw/fcJf3n8/Pd2Hu63Inp7TIg6WeA5aLJiZFW+QQmkI5
s8a3We/XRU7O6FIOWi32LILIFjAMMksIQVHzw+3dtWBbLz9/09n1To5kXcT5lAUcyXlf/8aWczs+
Tw6CAk59J7jnKsVvd9BUePMUWYQ6c/IYxrXZS0wXcBSr/K1T8ftbeuPXmS9auz5/nYp/I6+n9AjN
CKFoitRv4r5Dp3jYrlwFJAnOdvq+e9q/NEpOqRFyPeqZBR7IQOSFpr3AD9lmvYVcWLY580nrY/3D
J/157L8kTrI26Gm3ti7/1RRmbPDCdGNH4oETD+f8or993r5+10nqoAezCSea77K2CBR4G2kbucFm
2SvOHUJ2bnIuRfr2Gv8f0q5ryW4cWX4RIwh6vtIe297qhaFuSfTe8+tvomevxEZzD3a1LxMzIcXU
AVgoFKqyMv98MLbJmUHoOxUUFJwwgAVoXObkP7GnyI5Cuzj0O4nTxuGuj3rpajcxX1THg0wdxI+v
Zpe+rBOn2fXvA561tAJVc0SItt3+NxbgAxu4MhgMmRlWtKJAwR9V994mHBgjrXpc8g8maHSGnNRg
m6Eun+LaVvb5XnajA++JLG16/KpEwFRfsmxuUgiaxr527l0DRV5Q1qRnwQ4Po4/+COq9CPL0pRqh
Fy7vJYc+mkv8l35DeIFy02v+/BaDKf7KQxk3CZC4CJTxTniLPDAcu7OT7vs9gMlA9/MeEVtJyqo+
wvbI8z6SCpUWZEri9yCc+9681jiGGJuZMfXgTJmFIGPzy828SpDBnEcpnpVaoM1y4IIMH4MIeNBC
nB5oVbvcE3xnvHDBDcaJOZtOu9pfuv8rp8VMfZ0irUesvqa6tdA4PaRn5Vr3AeDGKjM78i9b5O0v
cyzbFgTs4FOO/RigRlV+lPOdXknOZSO8VTF3eK7OxWAMdC/Vh8J40IyYE814BpijGMuqlAgLDGBA
1K5q0AennH3i+gNzZSfBDCp0ugbRj0Ap42EGwQZ8wgfBn4izF3vcCE097Et8WfkCTTFXvgBK33gW
E7pr5wINJrLTXfEar1dYw8AvZ33bNe2VNSbKlFNN9NyAtcFr9inKRd39/ESAtAEfANJ02iCMXOFX
imkHh/4rFKQqS/9x2VE2awar485KsC+BREAEh+NeBQflQHFGZWJ1uqW8aj8Cr3MXNwdXn5s85pzb
YgsqjkHB34VYk8mSzDQVJoMWYltXwDEbLOMQ2eWHAAKBGLEV30zfG7/fXV4wJ7abTJRRwGmtZxl2
HWNygyUaYLTsIIZrVAOoyHgy8JuloPUamegSyUW31CasUSlVzDugIiO54SE4gX9U9ELURMbnyQcr
N79ryLk4THqCV84cZXqoxSJM9wcU9vdkFzgpNLinJ8mhFwevN/uRBl44PCYTcuIGogug2wBWPMRY
d7TTIG0uRW8kBZ+H9BiQm2AGeDgdOQGcE05NJhDVnRoNE/WiSHjTEtAilr/A/+xcdprtXGrlq0ws
qobUjAIwmvnKrQo5Fwg6po/YTU+4hXLWHrObXF0H3rqYWKS2VSFmNDrkIEoNwam4YNqwNr3LC6O/
+9JHY2JQpMWhvLSwEqn9SctkLwDdBXiOvDISdgIPi3x5TUBCfXbJoRtkUtL+pNQRH5zCM3iTw4yT
JHIcEa/mz1YAyQHiiDpisp9OFAABuDEgEBJkNy9v3uU70BCZUDIEooCPg82r+3e5eR97XgZPd//f
fx1DZKKHqYUovmswIPoYxoSgPJ0+CY/dtXxK3fLRBFAHhJoF1CEQpP/nEGKITAhphTmWZXrJj3Z6
1e3VI/gjmtxSUVLeq0iP4nsQxV/eU85JA4rr89dLAbdVIpoFzgcUWKE8Xd0Ld8YJrTCv9Pq37Buv
rMv7ikwAyUwNdKP0QgC8zsLAu9WND5w1XQ7FhshED8xYFoACwSPzp8mh3esa/Cl2Z80odzTpf/LW
5C2KiR7N0ktLRG912i+vD8p3dNncxoXYxUnzMLkac5+3H3XTS87KhBJo4QxlM2IfW7d/MpBJgM3z
uTjmt+QI1WonxZIP81XmgddFcVQ/vEHcPAZXyQHELC44Y04Z+Gzt/lq4QZ5f8pINzidgixiYjvxX
oMtOBo5QdZ04+p35rfoeAjLUvy2vlz85J9KxlYwYT+9/MkkVyn9De6+WvxSN04/g2WDCjxy0YOgC
XZFvEHBMnsCKlsi8CERj5YWPytYsJHAwCg19fXYvALBdZYAdKT9kmoCnHm+ObxuR8PuSBQry89GP
wEEkCBRT/IHuB/8UVfiVbHA473oMj37vz5GHSfHGhQoMhvt/gP6988E6ZF/+dtu1wtXvYEJQnoIh
UQVhHC775pSiOhn+FK+FM4g+PP1VvuFY43kmE3/UcSl6aabWfHBuyQ4oR3FSy/14wqy7U/i85W27
jawqKthzUSxnVjdp0DZMxRLv+xoSAH2yJI6pV+Dd0Tml8S1Dmojqp04MCAmyhQQBOmpJqqHeFZmH
LqJ6T1COIPJf5H9rK8wpCPNFGwQBtda4x4B+D1YEMOFqHKzYx3llz4Em6pIBeB90CT/y/FUyjQGf
XAMTLwYHrqZT7wf7wc73cAgndnh1yU147toWE7t1LYF6IM2SQO/QhD4dzbOMp/gWbC+N/d47izv5
8wCaCRsaBq54/A9yeWri0nKZWJ5XICkWI/jkfNAOxpnczIf2O1rJHkgCXANMN37v4F18ko5cjAh1
9wumP3ZntdMky0tZo29wQqzlnXiI1d70Bhi2DRK9X+SXcqp80Przzvy2s/7+wB/I05VZiHig7ahh
01+eWmg1Psg7DDL9+EnLsxg+fATyieO3m9FOUzDeqEBj8+sEuGFE4jIvKGaCcwtEMOk+etWv411r
Jw4Svvfobj5pp+Kp3MtARM+nZMefh/kABHzZ7NVvYGIPqQWtAjkFLbiPbnsHuZj+qrw1vdrHWc0E
J/W7w4TMKzhKp+wWNXjwbzv1A8YSIIfYnE3gTiub18jbjL8YXRDBekQw/cHiWkp9zpaYFuaTfeDn
bnK9oBJ4O3tg5jiQ14kXgLc+PTQKVcVAOKTf4vO1k3faAGpvCtfwzPvhREGT8aMJRgr7n9nPwG48
Xj7Cs8mc8TabSKIV1Gb2rdHOsnjWsr/JOtfrYg5xWuepMVewIR4mAEDcaTdYUHcDRbwtIdOajzww
xsewH+tOOmo6Kr4ZlI/ZyZFFKCeFNPE/WWd8BIvqXt7p3mhPTvBLP9KoObgDLeh+FNW8D6wm8PcZ
mhE8eO+mF+lQYDVVMMpjJop+gtWJbgaw9KkahlIbh3iK3fvJdejne2AlrjPupboZtNfWmJNU96o2
jyn6wGFmgfPJBZWGX1z3V7TngsYBbvPOle32GtIoh9jj1RK5i2V8WI37uRFpG1rx6WKh4uCmvuxX
VxD/c3kx+qtqMsYaMGimg74DACeJ3VqIaIPITkDzdrTB0W8bh/KQ78Aq4iZet8O6neo07GubFpwa
N/dz0KFfQxXFKa5KD/T4V+BX9A3XdDp/PAZWjnoUqM9Q40xvOhuQz3r3FynW+vcyHyfNyEygKUcD
iuwtrZOBVjDegUxpV54Ur8t+iDveq3Kzrrq2yXyRMJ2g60r3SPk2+5oPMr/2DtzFKEdoTu/Fqls+
UIXX/PnyWjcDy+rTMIFFNBNVTyNkd1VnAt8GYKV0ILwH7ZYRg2iGgSySaCBv+Hy0zMAIQI6GzK5Y
xvciBqVHNxznJLz/79digD1BAluOBigJs4VCWvUqZFphJgbz3ThAuxB9RZUn+bu5mpUZZstaXEVG
QwcAk+U5TY/ghHAxM87xwa0H+XotTDCOQTTZRjLWokLEiSyvKm+mjv5KNvauDHwZEkHRc4QeBKJ9
3dtS8UurT5p8L6uaI6ivGdzv8rfhmWOKbCGeC3oN1Vm/7x6bAYTipeJA0gWtg9J4XHLxNjPVp8sm
N7dQNQjQcJIO6h7GpKlFc5ZJSFZSCHlRdkyIlHNWRb/Cl01cmWAeEwOElqBHAhOaKtoyKPBMsHnJ
CUpeEQFnsHaAnrHTld7lhdHw88UqSFY0yrKiiirj56I0NkZJX4ASia/FTN6DMvCmFch9AE7tvzGF
KVLKqUEw3Pn55ObQBZr7BO/5UryW0ncdjMJtdJWKi3vZzmZzx0AiAJi9bBoqi4FVNH02ZzoehrY1
mM0Bgi19aH9FAHu3QPbn0HK95T9cNnfyj1UWAAu966JNPqb8gtoVF+OXlJXnUlgey5zwnoRb7/bV
CmXGHQkIBPshQpZKp3voBKNSemBiRKRyZHfeqT8UHnxw85Zfm2TcU0pykgsUYNG6GCgCsrdoUUWc
bDorD+klHp5j89Vr6kQVJVkDzQR7z2c4cGnUS/QjDqfyAEFZCxz9dn6THXg5xWbVfm2LftpVutZD
vEUUKtgSjeE+KBtHm4ElvlrAYwd+ICeOC4CPCkfQOd9xK6qs7TKHz0zCoSxr2FVA7Jzr+yXk3Mib
qaEJLKQMTKIhmizRmNRJejmYCkCt18XDdD8+QuA1huScNT5GyJBAb/xU3zTfup8QLAfg4JELBNqK
1esfQLdgtbXojoFvUMISo1P6BLZS8yV6xfsO/IpODn+NJbyuRjQGG5A5c8E0W0dybZyJOJAeLwKR
zkXMhoxZ0QnaxYbXL8uNoEmcT7mZc61tMT5USsGoihlsgZByv6D3U9rKDYZR7emWInRQ6j2C5pNX
UPs3rvvnAzMu1EehOZj0mCi+cZB3NPEW/Aa9XS4wiTbI2JtivUD6pVdfMoeETQMxbQSA2Qp8ciPe
VviOlGXtXNHCKAKrT8eWMIQbWIMfcqv8W7nS+gcwaUwr9bVQttjhRb3L9HM9PZsKJ+v7qKX920WC
CJLpEoJvdUBRD4vswP8N6Z3aqZrhBuj4dzkV7iHNaEEr8iWApmlUgNtUkrLrrhJudbO4XnT5aoxm
SKlI9yORRf/yrSZtBgvcZgpioQlGKuZLh0KKCrU8I0j5MmQ+AcZNnPSMjgZIGmzVg9bFT1qnAvuN
h5nAY28vrvyYXvMe2ptfYfUzGDeowFkbywYYGvDwBVk+EFkgTO/FhlcU2zy7KzvM1xbmIouAb/0H
sRi9DuDVbG0dKCxLeFwgbIrxtBAZ+S0YokMuP+PlRcIPPvv6lGRzX8gw3niDoxyguevm5/D8HlzL
KDqFCJVcuhb6+b543u/1ErZz3FezMpUt9rV1w53ma25x+mfIQ3FGb7o17tFn9bKfvOEk3kqZax20
D3FfJQS5dPVjDq8pDTroPS+77iaaiiZi/7guYXvJcx1PZlhibR+MQsgdIPhAcwdaDMq+9TtehYtr
kLl16iiBbhKY4nxor+37TLdMMXfNHKJDcZg+j4NuJ3F+rpP42whaYjDOzRVEDOXC7pd24Xjy1h2M
eQgg9GWA9BWDRf30bSyYRh8nfnFKryLJQjbv9tBwvGt2tJYteeYdhh8dyRF3MWjuHHD8X95/7i+g
6eQqdA9Vu2RZmiR+DZnNPQiGaS3dBqmzDSno9ITS/nKAKiIKc8aVeQoek8S5/Au2PsinPWA+CMQ8
u0VSsQejHV9Bfx196NIunqFqbUEoh4+v3nDrT/bon69WXHa9OGbg9UeCPDjhDuJCFPqkOMVT49Kt
bs7CnlfH59lkMoAlh45RTXdZq95jiKbo+7Th4Es2sqlPy2LugA4P7SLqYcKsRdBU0tf8CVQxg+Ir
EKHoBm4g3HqUrk8us4/KOAzQKcV9CIJrTGjnEJy7aX8lgw0VbUfbZ0+JuGv3oR0/zKio8arxGzuK
7t2fuMHsaBP0Ack0xI0o/j7XEBwTG2usyV8c0E9m2F0tcrkiAW7W7kU7tFZtd8/L3QilInfqPWgA
u5KVejIUke+ixw68jGduvXgzt1otlLlUiwJEcL2JKJwFy05JMfedqHd6B5UMEyKCC7TslfInaavb
Enpkl4/mJq/JepOZi7buYiMhIzaZqnqBWiC8gqCrNz2kBzTDVUu5LiKUT2WE6uQQesabsOctn3P1
sfiIodQDreyw+maAqlFZg0ShwzBxBDZHUov21Kbe5TVz/IpFSIRmNup9gutBJ92LKIi7xpz2wRj9
96eVNp819HZkWVHYUqXcNqbRDViXuEC3QtePJaRhF6iwFXit1911kGbu5YVtNvbWJpkTE4lhtAQ5
TKr3EGcHqEh/EV3hOT+UtoDnerqvX4g9PSnvtMvf3uTXphO/Xf4Nm0RjtMID7l7atWaH4aYpqbFC
mb7cGwwHpd/qO30HIXKvORa/mqPszw6uGnDXoIE9Tf5l6xsR8qO89P/GmYumicgSijmMBwWkOXQT
yjzfl/FWkW8a5eHvpsfXa2XiY5x0c6SlMBfFGOfsBAhdcRZEvxiTFwIOIoGtTFRF+cs8l6IISkQq
DBmL4IiC1llNRkg6JGDo/Qs0Ky4XagI1CSBgmLVAAykeUxUjtzlqnAH0COMcYkTxj8sfaOuh/MkM
46JExiRjPaA1OHj5FR1FAjor/Vb+7I6tUwASBU2pwYM4Bu/hsuEZn+wyUR5k9W3axFhemo/eMF/N
kB83FOg7QAY2gnZg2HMOI3elTFSvASiS1BkjtxCzcDAXiqll933fvuugFLRpAyb4af6QXzn7Sz/T
F4dZfUYmnmOkukVBC3PbdNSLFj+Lch9hki1a9hTYX2DIMQNVTclB3GwV7Nb7y3K6CEYahwKlahiB
2+j90qf1Hc0C/oaLo98KMZ9sMfVPNUoWadRhK/3VH3pcWoCkKlZznXilbdr9S/hA5yai2+ks3PD8
aAsl+sk482SSFlFYqgobDC2FpyK4pjOkFFEJXZjue//QnfmwsM0g8Oebss3tZJabWqDfdB7U28Go
bpNyOXRTsTdnwok3Gxnfp9UxAdQca6GZBBwTMjSHgdxJwUHsj3icOo2uQkOusCLornB8dvts/n4i
se0VQUZeq9InEoSIXYU+EMdbAe6zAGak+mAwOdAXd/Oi1Zg5vmyb9zhiR78CQuJ6gGwy2LdlDzh+
O0NxUrDpCw3Ddu2p9iZMLjwGufVruoIujsP7BTTwfD2wfxbPvM7EsitTItHJfMgeawn8WGn8Vn+a
dKq4zJvd5a6X+cBFXAVhXWOvBwz1vAjX4KHsvy0eCDrs+GC6IPSFZv2JFO4wW4vboG7JrbfT43lp
xcxNIy1jrcf0NZihUooMwVeuDQuAMxu6RxwU6fbJ+bO5zG1TzdLQ9CZMRfSD5rUlKwY0ICEgHXAO
zlbbCSfnjynmgtGkYgmKDt8RhIt45eNmSzAvCcLk5GrMkT5T0or8yFvgFsf/J7PMLVNBPtnMEBF9
8g6h06nBIGEquoByQRwCyFUgoltHku2PpMvmhyauPzH3TTySsZJDnB/huHgUMVues73kFxgZrX2k
LaYF4hkIRT2gfIXaJY++eWtgdr1+dohM7rIwrTR8YQo3J9fkZvDQstmJv2gcMV5TW3hsT+kJOK4G
s6t07Cm8p/OV/wHWgx6dC37NTpUtYN1TILuX+HIkQVSsd4NFOi06PK4KsmdJ0V1oUTxo2eIQYjrZ
tDwQJfcgkXMul4ZL3UDvoUu/hnGMYMj1tEuxMbRJCCoga3kLfdOnSLbM50EKt7OO385vMl6AV86o
jfScmeBC19VvxvwMDczLofqyDZOtynaa9i9Pr4XnTPvWBt816ftlE9unScZzzQR8SwaDEjZ1VTiC
RG5rRhHS7b6xIIa272/HnyZ07XyQ/E0oqdNSQOnMOzxePF4tdtN9/thmM6iiM5pYhbi9T4TBMfTv
Wfd+eXU8A0zaVJEoL3T6lkj0fSJBytVcnP/NApMbaUbWBnMPWrC+xoCJMD3GivA3ER3gL0og+EFz
9fkL1VNfNv0HkQ0YVRx9iogdkfwoBvVbnQx/wQoExMIfa8whKgAOErMcmddUQBMyK+2+AwHAOFmX
922r8fTJDuN3KdEiqcpweUBUcbSb/YT5o2lXHSuXzo+prgImtxJzVry23rZL/F7fR3Rf+buoNo2E
xj7ey6Z63YT1mzSA0//y4jYTnD97+AXfnIupOSiwoXUQ8hWhlGaC2yU9aea3TOQVuzcXBMyWquMJ
C5AYk03lYHo0wgyBaFpMwANLMbZUIvO6vZuxdWWF/orVtpEyEZJwRKT//4Q1choQrNUgOw65gF36
7b8E8pUxJl0KBS2HoOcHpxJkRHZ4eCAl5k99br+qVnaYXCkkYajlA7audPFiPcVXeLPakIFta3Tr
wRfgEzuGLpmfnIdzxaV62UKYmOLKPJM/TZPWDKqMZQq7ak9pclKb+LpPKwJ8CPx2oF9ZYw42MVWi
ThoO3L+I8oCVnd7UXfwN0xynYjcgV2js+blcnIXH+7B5j61MM2ddEZNg0kqaMYk/lfZHqM+WHnJq
j9sB5Y8RjWlhgqu/VEM0wrC+wRHAxQcs8JXa2tVbigF/aNWik+knj9No52+XjzvvQ2rMNdPIwiLK
MvxIkiDqW5lXiz6jIyJ/r6ZoH5iQUERNa9eXuSuLApjIi+Gslynnmth+pq82gB7h1RGtMiLOZYQN
oExrrS3cT6jBlH6zo4ATiJaCRWR/eeHUZS6cU40JPZWURJgHpw4c55ZevufxeUDftjknigiRxpRT
cdnOvBUdKDcdVWadjaumQcSuC2GvwSfOs50ILWaQkesYDwpeAIcUoI+K3oxoic/9EeMyZ/Xhbxb8
5wcwWyzEwyLN9EN3aD1ZfZtc9Upz7hvyhJO1FzB7anVtymPt3j4+f6wy2zzOEklE6D/jqsQ10n/T
1NE2Rq4y3OYjFYhIDIEAcSEazCkNxrQQuyXFuyohD03bnCNVOUt18DNtU6eGBnJWp15XBu5oYEYn
1LzLe7vdMv1jn33XSGoASGEO+w3e6dCLiTK79fFUBue8p3hFZace72G++VhemWQOLnQfullNYLLX
FIh13ogSgCaQDFYh53x5dZvfcGWJ8RxoUM9NEdDNbQ07Kzu7Vp9Ubi7wEeS+nEhVNpENQO0TY8Cf
Y0Bu9qEkNTAjp5pmjQqk7eM+PEiz0Vt1PewhUAZik8rVp3qfts2LUj0lWbbHGNi+DcBt36ZX0gQh
0gy8FeFA/wpmP1UttOpJdtoKEWUpj9lYH0QyHdBkP40Ggdp3eEhLaL8KAEjl7XS7FMVVEEgOGSYr
ijMZcu/dD7Clgh1Rk61wMN103hUa8XM8AkMlcfVOgQK96SK7ye2UQBQulkCb1ealnU5QxpOS1Aok
ebSWmuyUAAN52pJ4KTQ/1CW7GzXJlkbTm2OTN8m80ac0iUqhwrge8Q/mTJgiFKELvcVbe4kqeIi+
a0rVlqpmL8WjXS39T6HJoYyrKVDhbqbRvew1W+0tU1x9T+bSLrqpX4YqpyWWZPGiPaStafXVdANn
AZgRn7d3BF84678aq3sMUHKJueQmm9ns6jcwexANRhJW6PP7s7IgtKaNPaRybpUFqLimkAoKc2at
6f/wghOzN3lF5jEHfoMW7DDN0hrla6GkJ0MdoF8+e1HWuUkHQI1uFCXnlH6AbL+ahtYb5mihF/Xx
56s7VBDroUyrAhlh2L+p83IHpU5IqTapjwGyI9gSLFlN7brBRTPiDMtWL41ung+J10uJpyhgNEjU
9hyH2RUmOUanrSsIVVePfbo8T1l3R+aqtAKlRX2ZNyeyvWt/fjqTzJYdcHx9ip9epxF0zyFrmWJu
FEoI+VQ7ZQPcibRPzJ+XHXQ7aGsiyOSh8SV+EfaFdJrQCyrFD3pVbHVg6aWdgbxEI2RxExfEwP5l
i1vPHSJRGT4JmMIvYn99VsRTS6/gcp6uQad0XBpyd9nE1q2wNsEcOkBNFhklaqQ1ybeuu48bDNCJ
JyOKnP/NDnOw9EZqGhCl4sJTk/M4dAczMx0jkG77sODs2uZ3Wq2JffYOhpkWnY414a19EjExFzk4
wzHwk5TqQ7jhdeW27ru1PeZmJWLYdzqBPZzYoV+eil53VVXi5QycT/URP1fnVa7LLJlnbGHrZg9Q
357RTFHpVFzlfrRRwAdxBXpqfuVqKygSSQNdNDFAcMMqQkpkqs2oRGAOEvXQTPKdbAyiFyzdQ2gY
z5IWuXOo7+vA8OK4Ea1wGtDIrl5DqTjGA6BL5oKhvdS8CdH7sCpB2WGUc6dkpZOVjT9Eup3OsR0q
pp3ngtulhZuF83WoTLsYRBSWlkDRagIWwRoLtXGyJD4HVXNWmmUHklwnj6PcmWIRN2cD6lUpJK6g
T5AeF+JDCXHvXsEwqNRBPz72xqpWOFF08z0E8B9EzURAQTT2PQTt63IW5y7xkQoHmFAM3fRc7IKd
Caju+Myr6Gz79sock1tFoZJOYoBLmtz3LkVgQFQLvYDlIHmUNZJXtdwCJlNs4+/lMfl4NI6C3NKk
QPHB07MT0An1Q5++skAe5Zp0DBOMPRWaO4mdfpDQFP70M+dVmTb7L+vfwdRkQhPI/k7B7zDO8y/j
AAw+zOtufYr3cwzAMJ7zOx7d9KbfrxIi+uerA5eoSi7oEtTmWzm86yTNHcrJUvppl5qmTZb5++UQ
uVm1WCdgTCwmNWJWpcKVotICL3usIf/5RuluOivehzcpZLhv1V/gu/frt8umv0YwWZNMvDXBWo67
mp3e6qexHgOjgeZVeNuBq3zqZUuPeIwaX6+zz1aYW1ufVHPJorr0FXI7CwCjqRMnRm5b0MGYJWGG
FMj9z18sSARlkIy29CvjrZdqS9J5sr/bO/XbAjsINnSk7BoBa2ibHyNoVYykt4biv76U6Ub9McJc
KKlc1JSoo/RVJbiPUummKJ/LqL0z6o4Tvr66+GdLTDgRoiaGeF2HSwRMASSaHYNO0ohN8hDMTWUF
U6hZl12N84lYAFkSgRpZL7C2tv3Z1Qkyth+XDWzUhvAcJOjxgPBfVwkrAllJSlPnTY/dA/FqkFnt
bfwtAD+xZsUPeGDVUNW9KXeXjW6tamWT1YVctLzBED/dR/NxwftzgNDR/2aB8QlARIiYiFjVQErH
KJGs/Y/7pjO+YBi44TQkg6iphbvULSJroSDyY+dilN2f38xXHpT/a0ZDvxS0U6A2TfDeZQNsO3Wx
2Q4ICO1doe7AKmlJohOVj5e3buvMrs0wcXWMmiATdGzdAhV6CUYy3ZMLTtdg6yTJoPnA4LqoQgWC
/ojVZZGHi5IMBdYiZfcg/7ZEiNrVwi4hoVuFvy4vaNPbVraYQNpOQlQAKl76ZfVTbSNb7P8mLqxX
w3yZWi7NpAvgC8TYl4Fh91n5VMv3Y42JUIE8XV7O19cc3GC1HOb7FPKE/lQ8YutQSsVVZBnG4HVo
zY6jn5YgvVDGs6ByvtemU2DiTEEmjomrLyM5RMuQ1yw4schpKP58IbJvpjOnjru5tpUZ9lCJKLYM
4Vyinhk/G4CtKkUKsYra6s3CJXX5Pks3Scyjldp0xpVVJmtT2joRFRU7SpT3qXmFpLIVB6E1ibot
YSDk8ufbGFPEFC+aO0SHQAbArIyzKCSOg2EmWOMkOBnR3LFeDlB0/wZ1LDs2FOQSjXjCgPFRkd8u
297aXgWNfDTWJcBzWFirOlWiMlUyKv8DRuZUyRol3VaXctdEizt2ha9GGEbRG+ey2a39XZtlDmAe
hwVROhUHUD5kDcHomuKJ6pOcpu6wyLz9paH9c6EG+4sAhnK1pkOzmgn9bTFVnV7BGp2wmvYo2+7n
a9MPjuOu5bjrxvsCNGSQ/FIh0wxpbFb8IQ+jvoLcI7X1D1gvVT6muaiihfKcYQD28k7yDLLzAU2R
VxraSEjZoE0NaA+lqTIcVHIwPGznTsHVltxA7qKAgzk1BRRQ0FZhI3UmRyPp9bDyMfCCHHtyph8x
Sq6O3lqDnX3PX6GS3aGx0j+3vHkM6hfMl/xkmvGbZJqUOmxgGnWzakmOivZuzOC6MUP38rbSkHnJ
EHMk1UGQzDmAIah2/iJZ9maExW1RCU5TVfswHh57Vb25bHLjUsLa0KjSJHC3aArjpWlSxCN6cpUf
5OmTYYr+OACR9xc20BDDYTegWMMCeNAug9aFnuHTifmpD419V7ecndt0SA2lTlERIbTyRR1+SVJZ
TLMK/VMKclswXJHb+qNBVUAHPDMLDFNyTG7u3Moi4xWyupBYJSW67rgbgvCpGkdOvNq0oKoikGeq
jJkV5l1UV6nUKaMGpgwhc3TVAHLQv/xlthwOrGoE1E2ojeo6c+MkQ6MuKYh1oCsKyq0KhPqgXifD
tRG8VE1jZwWvUQjJ3C0fNxD8Py46jX1J6AtWCsRm6cPrHkS1QDVMrV/zUNR2KREeaiHV3UbODkOP
LteoJDbA885YNHZeQ328lA0Uy/Jyupt79aVTgtgpoZW+n5rsvcsbzZpFyfCqYq4dU6hEWyDy9zYu
e7soFLfVTb/Oq8hSG+kA0YU6s2NlCc9mbhruVChkjzmVaGemQXoc4rh0FBK4s9gcBYGqrU3DThUw
H1FXpzRqPZQOH1C8fgza7DaKq+I+MhVAPSWhGa00QCcpFWZUznolEB3dLHuvEyESLVWpP6vicKrR
NL3rUwH8GUBae23Syj4AU+pslVIEogID/ytQfHeqgJAaCZDuM81fmIxwo2CCnl4bYFgz0IHAzonp
C1J9jqfAS4XxNdGqXU7Gt7ogRzwJDzmZFKsX5h8zWTLbTAJXi9CrWAYZJEqzq47dHo35k6C3V40m
PZU6CFoyAqxd2Al+aZRvvTaf9SF8kkP5tpLn0R3q6SCJxbVRqy96o9kF2m+o/k2PoBd9bCv1MSnn
M2nE25SANLCO0nuTCCDwGHdaXRWeJBhAUQNdhWH+6jkUsucu7NwhMcHFoOcvaSo+FaL2LdYCA6hv
bfGXYr4u5uhdrufZM4fhQRFmVIaRPscVOShh3FjFhLu8EGp3iqR7SQsPopxeTRhxBh9Al1gQQH/U
mlbcZ4n5rMjNjswi0DNNcy3grjloIMfSsoE4sTG9afO0w5x5bRWZ8TiMONxxOJyIthyWSvDGur+a
YtI7yqDfpYP6s4eWBpyrsFtzfuk0yThXLVwsBYu03c/RKQbQdySB5jWlJtppouFnkn1ZmcMxmw3d
TwpELA2M1mV+VmrzqmjRpVB7GaS6XfNiCOpzvlSjM/bCsR/GH+UgR/YSSy9REp76ScZg3qK6gqzM
tibIZxIsp6gLdiCZ7K0piw6CvjwkS2E68oCGBFle+k47xFN/Hwzgw6ig3BeRx1nHjPlc95gEbppb
M4EywWJWhyaur9IcozFFOEpWqIqBVQ9B4+CV7imRdJa68CEahtrJE/FmBG+23UyDZKfZGLhJkB+S
AaKTeQwqClUvvKSEckQ2tTi+xW1b6Zol9mMJyZNpssCisIPwr1Plqu4MY3sVkvk7ZqyeOrW77iNT
c/QyP2Rz7WrFEO0mIvYnPR9/5aGAfmeh3iSS8ppMaW71qZrY2aTsxUzZa/FwMCOIRqCsH5TJ7dSr
7TFMKjQml/zYJklzlLQpwbC5MVhlbszOQh6ibvaaynCkJLxtwubcZqDr60pHHxNLTSFSq8RX8tRj
HCt+WFr6ncoRpC2dfJLm8lcuBEe5kJ0RyEFLynpblFocw+VUa+mpVZpbgG6+VdK4G6P0YAbtrm4h
tFu/m9idSCx3kZHdhsArW504uakhn+SodIIkeUC+vBcw6qF0IHGrbhX1lDXo+xmvgTmgx3ffRR9c
GHL41IyBVZbxMe4LuzAxQD8+S+Hs4K+2M3RFhtCKgpcx+67SM67j7mrPy9LYciZZnXQt5I96Qiwd
9LlqkllVG9sJkuO4Eq1BrG19qKzZ+D/SrqNJUl7L/qEhAiNhtth0lVmV5WtDlGsEwoNwv34O/Sbe
l03nFDFvNr3qbqWEdHV17zGhPTYp2DXpRpXj46BnXlRRbPzCac2bWot+0UjsRRR7oR5t6HRWGdrs
gOsSXbyoEcC72L23eczu5dGCTG+bVHYysd1A4vsSKl4ZdpZDGT1VJcx/CtoHjci9qC7wfRBHs9CL
IPFrwyDMUbP8VjFCT5piH5re96NBd9Ac8wspc9XiYOV0x3RYG+JOy285+8p4s+fTAyo9N3Is3bFM
OFldekLfqF3nxBAQMSCmEiFkdgl4cGm/1TT4FTaJx1rFmdRTrw5OZwVtN/emBnYUI3iMoD0NoFRG
WEF4xYDKoMV3SV54JBSbMDPudLB2OX/QobAcGqmDqwed+sQztcYdp35eVGbXuI70TN+MEneHCUK/
krybNLlxrJi+NDN4IJN9MoKA3Mi6o8iFpxBlV5QitPW0vtMHGfQUBD5onVh64ammrLuQZSscXa83
NImPZay91lb53BbZ6Az4sLY21nvYcLyEqvlFag7xYhaDVZP4vRnbXL4zpnfcXgc9a9GioS+F2W8S
ecC7UHPHRD4UrXHTTdWB1b9aKtsWA0tFwZZhmT9OrctHkNDxH8ERMuBGf8hJcmfF9Ym3N5GcnKre
2KM5Wub0LKzRjwZ2l9XaTkNG0FpPWVLbmRn7sYLXBLtrE33DjPaQxi8p0wLeo6zfnSOFbKhZbLum
9ub/jqcnXGU7JrK9ga9lojlKo6BgtS3Vws4SkO10gLEqOEF0oacWya6iFpjNn0Sf7KH5JSdnGkGZ
cogcq5f8rDVcQwbKA4ACpek8cAfdvsbBipPb0NCPmfWu8+xxUornSClU7HB03y0hwcA6NV0AN50m
+0wSgrtF8tSh3RkGbKwGddsrzI87FdmMsjdT3Y9UydOzCIcO/Xip3WmSbrMWfH7UQSv0FCKJeZPW
2Er3ovApqNNDwnNXjaHBS8GeqEeHDbUTSZpHkmzLrMrnzVMDe6Bag9tKn4LsYdgVsQBTGbak1Jyp
v9EzZBpGaBvluauwO7GnSDvYAxO2hieWye/VwboJ4ZlpAFgjVGqnOH+wOHSkaa91gBaIp7B5ifrI
FpPpSjGzI1VxWfzV02SnZcVpTN5kLuCfoAE1U3uKDkZnyLcDKdwkua/C+K7BbdD1A/I11bWmETgE
0w3FYE8ZSML9vZbFTjyGTlZii6vwHuLxqQbIJe1VNxJQ7EB4TcPEadPSofmLPkJfVIu9OC4R7W+s
NLE1Fce3to3+k8qRl7epm1JhE4piVWU542xJY2THfBAOzXJn6E1XVrndSp9tU7vmxBBfK7cbgNUc
kY6N8kGIMy9AN8i5FxMfCaUj1SdCCy/MYtsMyY1A3obg63Y5LhJm92WNEHVrNFAp0s+mFLq01F0l
otsw0my9viVI5oYpdRVueQrNfPjr+mMBiTzNdGID8liWutc4zlz+DlFAO8a7M257Pw4R19NvxAu7
iuA6nE3niWnbTiJ+hFhCykewBr0OVbkpzZ0Sh9bS8NfgDZL0zB0ivJSB+TRJ62g55Az1yR1l2R/o
V1NaNtcMD6CozaSUiIQGvJje9HwCTPSVKOhip0EtFzegN2EYc69WMD+WmqNuSOeq5fClMTYGUndk
LdjLjU/7BLKJyW1axA7AWruioG6Lj1b25alqCwdABnfEIogCMg5AnREVHwIDS7FpT4B1jabkRSbz
x+rTRGKTTZI/iWozdYXTtI0NcNyuwV1Ul/WbEuN6y/uTGuFabXuEWOam2F4ihXmA/tH0ilOKJ5r1
Qasnbhp+N9YjwvkBQckPhXJTFurDz+8rw7hSsDR+17moCbfWv9SktWwsTLXPyyBHCA5oanwZuMzl
3goSbjhNtK/l2mNyuI07mArmu0x6xz/xoaIfpHx0Qpw7niIhx9Ss8iEFNjjM90ZqOHK+w46akI41
RrqJVIpM44GMD9kAhltneqV1MhK8mvLNOL0Z8WvPd6pe2Uj30Jv/isRZbgFAru7amjuJ9ViYD/J0
V8nU60MY7BmIBOaL1D4w+tANn+p0W+rPTXNUBs2OO+pwWdu1CVQo+m8E8C2HzHFLbvBPMlxHcKi1
E5nZlcxxRyNcoq8OmdO+fRi1Nz3s/am27ipoVEnjJrJ4MEi/pKJzWlE7daXbkroT8T086xwJaq/o
/CSHTFcK2wAPx8dfwuEy5hJzE0wcrr7dd9njLaTk2NaFbY4vtXTfDYU9wCipaYSXj7mtDwC/0fsG
AgxJPNpt/AQswiAkRx+ol6LOqiIL7NkL0SJkMAowpUjA8rt20B2Z3snkmVS1K6mNnSAb5vmRTc9K
RR1DvEjTZxq+xZBbzMPSg4iFy2aH4Qm2SdObpu9UjpwAhzUiDxnXXRkEiKQCZwQ5aBN/ia7yhXGo
UxpkkBqXW7eOjnGZ2RAva8cnKTkUw1cTv6vmnaBQe2mfRwY4XbO3kJAY9FsuniWA++RwsrVWdQr1
bOUa4iEgjKQPSPmrjsEbzV7TntgZSP1a/I63tZNL8JZ4inCJjlPoaCaEvPirFkP4SNVc3reu6FPb
om9cAbityJ0KFrwq1Fbi6b5vQztJv/px31cZAFsbVjFb0p4VZMRJjOxJrl7l7CkGANhIXpsGG7U6
FuYhLkx8zo3VAT+SvYlWc1PNSxOIJkiRS9lBsbjX6M9GD2IvZ/swPQkyuUVGXdpqXodXkNR7eb/p
knYjly9pUYKIW3803VGqCyiTmHCIs2D5bvYBgD30LGud4Y4pWv99ASeNuMRjV5OcoortMha7iEV3
Q9HHrpw/CuVUxQ8VXi50wn0ImddEpJ5uigCFaie1unMlQ/5ewKNbVD6gf14MJfqqsXmGg8mg7xa1
SAWBC61j5lB103WK1xKATlU/B9cFCN6NPmZILs8GILV08qJOdhoDOk9C8on5WCuN3YTMLpMqkBvU
edp8sEsLl0D4LabcUSfAhvLHusTbSRK+CO+VNHKG6Gnsyk0IU2arqOxRZ9sSmX+S/2LiO6m/NeXO
zKEQM3CbFZM3CcUR2rk0iV1098N4rw+vEB6e0t5pJtMeySeRHoWBCyPfJSH8TE2EZ5wCJHRJLDmS
mTqjFt0I9F1K87tvqDMyazvmTaAzXBVsnxJowGmSAjGHSLHbZMKWG6wXTWfPUlruRZxu5Vh7j6sH
Bmm6LtM8a1B2sTrY2mTdFiO33Kh6GClxJiPeGoqE+Dackjzfqdp0srQeirv4QbX00ppG6cLfGz91
dMDDOUbF69DSHR3j3VQTPAzwttUqJBIagxzxhAc2QMVy9DVN7EXWQ1uhyh0uDFdppW+LlIdIr9yp
kqDX2lh2J5CADhOil2UPk8CIfWuTZkQKmCm+qVU2zXTf0MFtlYvIKZLipJJDohV2jzcM0PWHhg2O
JnfelIqD0jR+WUlOD5iyBrel4lyZms1Nn2RHM+VOCSUdOAaeLPNFNp5RobuJe8tlugwDRhJwsY+5
8ill+q4sPwcGEboi8bQYSlOS4pX9QeeP1vCrMCwvsTpvtnHhktg0LbZ5pbVOJ04FcqbwvZWLcz8g
P89lh42FQ8PJqfLPAsolIgQ319gBPJojca/7rwEm7SR5hX+ZNDLc79ouxFVVEuEVKLkMGvMrPI1U
neNrQ9AGS9WXxM+UpAcEQXFLrWyCEUE7qqkHmxS/rR7yKHEyMblycRSQGgVNy8mUO2p8SwBK59ZJ
7s8s+Srr0p7Kt0iX9sP4CFjNTgKUwebMfIVvgatX8lM4Wh+sfaZxBKVDydr1yR1qXRleQPGvgSNd
0smtnhp3yajiZk1HH5pjO4VqftEMW67A+ngauF+F7bYQtLOJPNVuUvT7xqBfraa4RjSUrpDJGbh7
5I56ojhSF4936th/DLOzmtC2YaqVAS6s2wgPiclogsEoPsYUUnJNOSekw6sx1QdByb6OEEBTJu5b
pI7mMN1MTD2HKEo0pewprLmzwuwt5fouNao9oyaOG4KdWfGbdui+OANAXScNHmoQd9R8rYgLW+5a
dMiq89SHR72NjpEUO1OTf9SS+tKg/mG2iFW9ksRuy6UbWgwPVkadKcQrhArU8HrEJtFlPaIgO4KK
DCWJ8A5qCxSYX/PUTSjPOjxDZo0lNT+lkN+aYWThdR5v8m7aJHHvG5JyM0R8K1dsm7SD10fM6xTI
KTXxVm+Jh5/jdGrxJRnjHWnao5L2+bkewZOLigrrA/GqSQ9vhSQ+R60jrorbT63MMCiaEWoLaHXg
DL/EKJiA24ZPmgxHgE/O1ZR9o/3rddYg7VExN/BEKpjTI4NzeyZ2GW0lhndLL2d2Z5YBz8tN27VG
wFqyG/PWTULpVtbzow5Z6OOo4oGY6tIrq5MU1VazgZeJbqL40AhN2BOlLMiLfEJCnnlVZH0rSnEm
ZcsPUd88sThjbk+7LZEsp+dwYbbCLZYNJewBFQzcjCIsP3C2QdOLdafu4qMSJ7tu0k8kTneEQSeU
SB4MZrfCiqxtUWHvEQ58ZVkTW2q1DSpmxxhk2oGo/sQ1m5rqFo8SJFT5hIeoYqf5W4cnU2bKdp0/
W8lTqYIIoTA7rX6NUnoT4ZHL3hJNs1kGc1Fdd0a4JRvVVlYEYOF4rvWyYtcpNmiCYNcfLNwCagJh
blRY8SSx7sMa6j9UwtfqVQgccVju4ks3xhgQZIrmr7kSgp4dQPeZo4wSENz7qWC2zh/C9Fdcw6e2
OTKZe6Z5TopDT4nfRYWvtBD7brWTjMpGFU/bPu+OKTtnKn8Ki2e92xtW+5Syp8psjlgfOwSovSAb
3gB5Nn5GlrWdws4TCV7L7Gj1mp1oox9qYqPwbKPmLpVfUX0ueopt/gtASLsLVV9Gcl00kWNCd5JU
eFxI6vG/wGowJVyNZcBwb+KYlXZiYgL/1XI1Q8N8LIOxvI3nliZ9B4DVAcnDZ2viLleaPOjXAsev
gh4LF4VFA06Sw7StS/wIXSIvvZWc8z7zf36FXOlf/jHEAs2QmSIUeMCVgRGXjoxHQSG3jlA/83St
vXOFr6qB4jZ7QQCgof+l8y4g7Kmgh4nTZwznIaGpzUkBsYMWtdraeIqiCEeDNC+9wb+LrHrUovA+
hb0TQDf6Q0RYZ6MYgU2OCEwsApdTQ94YVbXS9roGNgMb4J8m1PxRLmA/cRq1rTBDYFdq0LhyP4QY
k5JAmwNZ5CwMraD6H6w6HF/5DkBaAPAAszUd4y8+dZJGAtonVRmoybfIIHcP7bmi8FnoptNWLd6U
+q3vI0fHY5fA3fx1pI9CHMyCr0AT1n7HYj8YlOVVi8s2ECJ2I5iqq6g3Cc2LVpUMryAu8CSGzB6w
VaB0Lzc3dA0aUzax8waGfl/sTgh8kvrGy3Jjmiu7/GoL+HKwxbS6VEfpks97D5CEevJn7zwETQ8t
FxCW/dApVjrAV/S1tD+mt2ifGmVSp0Cmlb8p5zPEY9iPp2pb7/rN2ua5+s0uVnKxYyHm0lcaaioB
7b57vD1ipCio3xvocP0cLFYnNVc0Ls5GFkOtMBFYxtko6V+4lf622k43aaBsfx7rSuz7Y/3mSV8M
pZdk1KN5/ZrMckJm2oP1//1EC0hFYQhouphDCWm7MKh206Yc3dlvqt6hN9a4P8/nivANYA4QX7UA
jwK4atncppLcGmaXlAHh45NOurfUItMebCq3NMddm/P90IenbowgkgEX98Taj2O4DwX39YrvtbTy
Kvggp4Xk5TiLgwxx4AIVnDCCnBrHe1Zlm6rCHZpPe7UnDz//+itbDLHbpDpUDQGiWGpjxlGfCwYd
taDhEZ6lbmKJuWnjT2vouis1Mdi2zCqcBPhByHX8+dmTMiFhIqtlMBnwhmH7qbNOYf3882yuDAI/
E80CqsUwYKWy2MZMV7u+sBBstb5+VqBSrpXVMzdWKQ7zGV9idgBloAAtqzJ4NosYkBFaU0KwhyUR
V0hYDej5VU3vJu2ERLwzv7p8PCsWnsTojwR1mb1kavWoW0Z9stRuJQZewXPAllmDH84Mr0CO8ufK
UnnCbldxduUqcrUQMKmscOtkUw54JUyobWXlCiDzGi4LEDdZgYo2oZBlX3zMMQeIIDfwIiLB4Da2
KsClkZywcYlt2qFtbtgu7zbk/H/+upej/oU/mzHVqoUt1HV4fPS3MBsOhCmcn0e5Fgv/GGZxY+uD
lfNcwzAJCFEyilkxe9G0GxNvA3pK5Tcp3oTgdBXNyua9+h3BYQFgylLRFVps3tRgptYXWNRUR3c6
KRyZZU5qHCwU2BXzxMOVfXM1b5MvBlxEYqkpNdTFMeAsnkJj2AOqO021Z7oOnsB8i4IWRWXQRo0B
mugo7q0pdf8vS/3PlBeBWskHXgJNhOgDyeMBdnHRbrirtibgkmvXzhX2F5xXLmY7L//FvVPgeSwn
LWabbGcRrgRq/pvoMIuQd6WfB/Xa6l655/4Yb3FGFHgxjEX++4yojgTfMvhELM4I4SsU5bUFXUpX
FTRvwjrBgpJA87MNRKzxmsTNF+7HTTWu3HxXou3lDOnioMS1mqG3hxmqEXctDVx5MJ9rIa0lJ3+z
3f/4cnSR4xVDBlRtROAXOHkkOoXxhgO6oeJ5nu4tDX5AxUFMK7Hm9629CPEmwHE69JI0Ol8qf24X
Pihq1RAdwUbSP5NS3oSMPCqRqKHHCEXGoWrg4ZNNDlA4j5k8fcBmc0NEc6rRguMcnfEREoT2hFe5
YxqwLzUV9BjLPnZwGUcuMM8bMgBkICkMB2+UH5UMPhoSMLQy902SbRr8fVRXQV82N0OCOlakWSsL
O5+u5RQvruQlE0ZEUBG1Ynw/Fnbu0ICWCJJm3gnUpdF+zl5+jqtzNPlrNPQScFVZeAktoeeZHkKz
YMCdKUz+xLRs17U5MHIh3gbDSlJz9RiA5vvvsRZnveZtWlchjkEpT9QeFOjjFzrU1ky/r9UnzSxd
Kxe6rZrt1kQfxgVzcuX4Xzv9l79gcfrlqUdZocIvYFzaAA1316Ck+vOCXnvQmvA0Bbce6RSu4cUs
4RYilELHuZB38J0B/8cPJXswbCBbXNRm/bjdG729FrSvnfrLURczm0aWDmWFg2HJR2KOTo1Ga4um
+srkVoZZXvZqIqMKiv5XgH5/LOe2gASWyz0oKN9UqMI1NuzBJq9w85u1CV7fqP9e1t+b6+KiSAtg
rKocEzT4oYLCRxzfqZFAmWyNaH9tj4D4BpNcwHzBF1iEGEnL66ITZRqo7ZeQ0OjpMmvNzfDqtXc5
yPwjLmZjTlyGIFCV/lafDAMdjh/Mlbejr/vsbk245gr3F1hc+Kuo8NsFC32J+p5MYLVzHaMlW8XX
HYDMPrpNC/U83LN26mUnKbGVFTT7te91MebyztNHxegUPMqDnvpRHx86cD7RM5tsCmzgWnJ4LWZe
Dra480pmZEyWGiznvR7EZ5RH36KZkdA5sg9f3zvqKDsZFmprmlZrK7u8BDMzGpMuxMrOBmMqd1N0
nTYxvJTj2/hhdoUYP4AgXlOWunYKL6e72KKig3Zkmos0MKFFD9V2u4PaiZmvHPYr1HVsG/BYDAVi
HcRYKmhBqIyjW49VTfThHRkppIEnnh1VXTW26BQ89F19AqfplyrqEC9kDmo7IV4otx6z8Mprk/IM
stZ7IuWhLZcgXmbsUanbRykZ0GIpj2gHHzMNUFxFVN3Klrh6ii9+u/rnAVO1Uq3GrE3RzIfFgZm7
pAzv/oNgeLk+i88wFVao5Khq/M7UZ9NHduKPUdC4bKNu8HGc/GZN0OTqHXo55iJwGHUdtXmLb2LW
kPYsEh396hS9l6ieu9ZyC6kh0N+ZBQwp0AK6VAeWZW5+nvja2s7b8yJ4GTnlHZewtnpY2qR/bsvz
zwNcvUPh42aQWWoWXguLFwgdw8EKQ6zsbFAEB0+4zgCHvy0OoJ/akJddU266Gj/ApAU+SEXFSF3M
iEYARUIvIw3Cx96DNvX9rBh0zvfkHh3X3zbYwGW8iufo4+eJXl1JyOEgT9BBoVwWqaCZNhQVk9Mg
rgyvUI8oVKycA3VON5YJHmxG/j3EYsMIM+lkaKqkQTULQLsUTZ2H8LXqvfY57G3lI3urgGc6p4Cu
vM4WohP8vvtno3pEq71onH5Tlu/Jt5J4P8/8WgjTUKLAjaRRxVzesqYY0OAkehpoIycucn5XMcQ9
7sVVpbpra3w50mIBDJKkZapipMYbXL5J3QEk6W3tgZxvmx/RfbHqVndtNyHJJcpcg5FB5vrzfExN
zAoOlEagQ7ks9tSWbxq5sctSCzLVWvnAV6eHjpUCSBuqTEsP01LOIH6qUwQ6tkX/3a7Rzfj5U6lX
53MxxGIFm2IYWAN+DWT3+SaEhmGkKWAZEryRSJ9JviKDnKTTdltr6qGRrIe8BxJpzLQHITXI72Nf
WNDtnfBIqzMAYJEHJ8rXICEpHuvW49C7DcP2s2wBzYTAxqGo6GYs9fefp3E1qICZqavIkyFCtbSI
HCNTyjhQuWBmhgHwcjeoQCanOUlAocwRaNdCle4/CJWXYy4eA6kuQi6Q8ARNdCfkzsmNNYGZq1U/
vMRlbDRES235govUJg6rLJxTkHabutFb3uLqhTkDhKhc7kf3xmvoJIdpzRBnflEsA8vluIupAdLR
WqOIst80P2WjbwEdcGHNsLKCVz/b5TiLl01ZgI8mJAs33k3nUp94yb11VM5gfe3YJtmxb3VNouTq
fv9nRZeG7bVRZlInY2ZxKyo7NSu7wLMUWQtyV8XlZbryKr3WLjMvprgMGGHZkahpMODMT1ZQkYKg
AyB+UKKFW22Qfq/l5mt7hiyyo4oBAEkzlgXqXX3oQfBzcHjvgSZy03ecZdBDYFjnQAN2JZRczZdn
/iRudvQd5GXYHxtdSsmAMxin6g4dDoD0+ASIGqFHhfJ7AeRz1XcSQKBqBOB18YJqiCeNxrMyAhE/
s67dIin7lRh6dStDYBycZope9nL9wWaw8kQ1EOBorTlgNMzPy26XqNBN7bgecLV7RSZ7jOq8tlei
0rzUfx2ji7EXnyKmIZdzgrHHu9YNAxG0MtBrdnZQHOrUAZCzPw949b6AJi6BYoQJhZzFcUqtMsr1
XsLztsBxTXqb5NZaCWS+4P6eE2yyUOuB7JkxH7CLBBE4Cj0fKoQknpvClmQDcFyAK6Mp3gtGfUlK
97geASiv0+/JZE91Nay8Pq9W0bXZqet/fsIiOgEKmJSFhiOFW7+w0y/5O83xNEt/m+YUfvoOCyQf
WEe/hOvHmt3D9Zh1MfpikZsWHgnDgAVgW/4+HVK3cMBCOYyf/4rJ6c1qHf36Z/33fM25Wnux5GoU
hXIMmZZADtJD5+q/NDR/YOH3puysHXXYbk3b6/fr74ePvIRQEKtC0x161Xj96HC1IjviwIj+QXVm
CTeQaA7DL81Jd6o7+mKLQu1/kkD+s8RLY6JhormgI4aXOEyP5feKnrtu+/NZuVqmudhFpvbnqpZV
2VIisKrjDqC7+9muZvQVp4Z0au6sReVrn5DIKNCYaBoSAFP+HGwcWRvDkAQ+4WSEpCiy00ZZ6USs
DTEXbS52icmjgkoJhoAioWOhPyCtqfj8rgAut8XlLBZnn1dxgSY7hkjB/i+RXrWz6fYt22lrH2c+
RD+NtDjiA4vxhsgxEgCTd/Se3s4JkPmduu2mQ/JjPbabFvakAFCvuwFcq25dznJxwI2is2jZYWyZ
vUh08qGY6Q4idVi/lv7MW+yHWS7raJyEZat2cQYMyODCRXEPbOCwMbz2F97CIEa55oo0/MrU/uof
sTDJFQu5gZVOlRMqxn3VDvtSLx+SIf5eOWDXNuRlfrxYRzMxxWiEmB2+XQdXKLqHiLMDzhnaAJAa
ZXAfvFlLQq5N8J8xraVRjgBTuTIpxhwJLoFM3oJ9sauUDkzWfmUtryZal2Mtn4K1EoEpj30yq8E0
RwHiBBzZB7jSC3/CBZ+d8kcSuvngiLWNszbNRWIR1YOQMwPTnPvIE/y2wIHQb0vP8hqU6NtAnm2e
E697Xfmk1/qCl1NexEySjJA4kn8HgBbymt0m3s7oA3WztlGvlRAo8GyEojmvq8tMhnfQn2K1QKTp
XiYAoisw/6F4tXLPXE3OL4ZZtjxEJrO6lDDMnJzTQ/M4PJtAVMg+PCofgVFdq9ar1xZQtyAFAnwi
VGCWL/q6ySSumfhwfZSc0grsBlVJtylpvbKGFafZa9+WXN/GAE56XTp6OY9cWc4/4kGFOzKoG6Ze
g3LQ4I+h2JQCTI28A4zSCHm7XfnY17LXy986n++LC2UAb1/PjWw+v9F5cOmG34AYuJ3trtcP7tWC
9OVof92QI9jfNUbrnXw7vqcPJMD0Xe3Z/K7g4BsF6gmyI+7sxZwfkdodyaF8q55X5nwtZhnocykW
YK8WZCb/nHPUd3KoxsU8ZxMmgA9z62Z2lUjO1g4MsyBy13pf8022vAMuR1zcdCxGcX9KMO+yp4e8
3UPn1GFQUGkTSPIqxoYYhbsyybUhF4G5q/Wk7qR0vnay9w4cpHfDh2HcVoM88aP0NnjAE/dfIA8V
Dp4Q559Hn//z/32+KN79ucKVAbtUpctRWihADLGolySvkfkEMRZbD4lDYO1OlTVo9s+fVVvq2Zk5
qBpQBMC1AIaiQd+1ck3qeG2ERUSuKUQ/srHMAgG6JgNLKZM/f164ayHxn42CWtmfC0dBaFWSCXOo
ZONY8mabWjmc/Xp99YWz9onmuV4cfB7WpKg45tJ40FhQ4XhPP4Z9uDXQ5R7d0EeijHPI/eYjR+RZ
253XHpiX81wEAmHIDNB2bJDZ1RC0TDh/8C0U5MB/XD18V+9wQ4EWrmICIvFXkZ5wCJ2AwT+f9/6p
PLBb4oyTzfHGoV78ECHXfBAngKVWLvCrJ/Bi2MUKl4JDF1BgWBWkKjEJZ6IQ/24Ge+xw88TfdbjW
Rv2t7vvXubsYcrGskUBBOwoR2agtO/3ORNlQ2GDfB8Sb42uLrCwKpCP4wciw0fX38w2x+W0OH1Sx
GfdoAP4H2xmgUdWAlh6Qm4vsKW+5ERlNgyzbkgikb8R9Dly2N2RrYCaVXjs5oHwAEzqXpf4qTJmm
6OVajMh6reoJv8WPYJC2T8vc2hrTeIhZjULCUBsBoMS/aNId8rp+r+vpcyDZmejVl151kUMGeQcd
nDvJSM+NzEIHqfMTFH1aG4JJABTlH71sbmC8sOE9R1YUmmgPWJ0PTRE4TY3p5EAwhW/VQc4ds5RG
typLIP2qTHgWQz+hZLJdDu02CXkUoGoUpJn1SVIRiBCQiAGSlWAcm7KLHDeBAEN0kK0xdYZ2CjJz
eOrTrPQ6Dg5iDkLbdsiBfe7LPZHZlzahP5HCMCh516WnCETmSlSggr1yQ9rCC0KuelvNkKrCf6DV
bHlUXpgBRYtK1cFj6Yy3ySQuh3bJSO+jguynFK13ZavLLSQECMSCwkJzcjY9QV5lC7jREYyTFKIF
N4W410q+qWtIN6HaRsNbdUJRSsugGUO+hwSSDuGJcvoZlo8qCwoIDY7yrZW9pKO2tep+V9RwkZgS
UOLqya4N6E+l9ynf17p+qCLzrpFIYJHHuo8tcFQ5mLOQgE7hKdaW2qYozWOa32cNzMAL4yRHYGGH
UPoD6VId7YqNXto9xLOuIpisBlT5p4KDQKN7VAKte5w2jI372IAGhAHfVCVxwwleH93MwapcMGhc
0wJzXlCwgjkoZJAVwc0Ni+i0BWH5l17QW03B47Uxn1OD2oSRBxqT27iVP3pF8YHldZXindXMp/ws
62yfc35S0aUAO8c2oakxAQBDE+N57MMtydrHTpVeM7XbdGQ6Wu3gqFDGGZi8JVbhlepLT15iiP4z
qHyqdPQSVrktpL/kXj52ibZNzHjPci1oVdOFYqybtV9TLmwTJPokabYJ+NM6BjRrCYoSrWOCUCn3
o60IiMfL6X7IOFh8aCOqplPwAQTG1h4kEI50MP0FAw66gbap7NQjtNhpf9OazUPaFNukSQ8j7XYs
SrednrxIffFmNvk9CacXyAy6hgiDstX2hWS80ezUpzp+pfAgYvHcFNI7Lcdd2tEzlfTnJAk3caze
DW0DmSH0ImT+36y915LcOtI1+kSMoDe39Kwu01buhqEtQ+89n/5fKM3ZYqM4BX2aI4XUF4pQEkAi
M5FmLUytZeWnUo6/lTiPJFnPXSl6sZG/LGT0hUu5xWz76iFVoc2LYoyBBHgn674d23uKASaTeCzU
BRE5vneWdbWuStipCC3qr2F/FIYEkA6PVSow7OVuvmoriIowjFUGEgQIEZEDJG8+1QLXwBuhCazc
7BIzkkmsVVHBRrXyaN7IIawFkZRp8M0r2u/NPP8BOA3GwvZ84XZdlC+M+riTukgrvEo580riRbEP
tDvwYhz0xSBQdQzfu/voAxojsBg1zCvodAMC39dpHuImA1+Ff5AK1QmH3mlW0IBr1ccl7/7ROZ17
lTiAkEWAKBomFXjLsQLIAXlhNSeQfaS9sk4ANfEbkKt0c0Ilo3VqTfvCyz7AE1uFsz4oz/pLCNKG
6iU/sUI7spc34jRgvwOr3MD0Av286Yw2xJQLYsgOkxJRv/r6MrzdvxC7dSBUH/4VQg58Ez6Ok1qP
YimQmCo8VF+Sp/KSwh8GNWhCZ/QPgkNJQ1sA4x7u3o+tWPpV0wNwS1whdnb7I3imzdVH2tjC/bDR
eMB6ye9dkN/SNPoZU/RLL6cqpA2Agg+N52jh8eOfEvOr97fzqgI3ZwZ4edwRlNZQBH6/ne2Szxh+
WAvUG8KnZrYFu/01PPALDHg8VJ5qqyYQWC/6J9jj5hFglHbqcDaLcHxXezZfQt1U0AZ0ea0hjhK1
0hZm3VYrVnWJGLGbxRqCAd5BtI7c0BOIkjijigcFVV70J0Jw1vty64DAzkZc7LUlY3N3I8Pf4uh+
bMByj6WuYG+bMsytUUc+GT3aZ7UMGUZn70mlbwRRXkLKiqlfUqhLCvoA8qQZ3NhvPZZW7t+9jRzK
SZRiCyJZ4MkgMTjastVZreLBVVuym702AUh3/AbgMIxd3LeoG6mUiuK51md6h1MTLiqsGJn/yzDl
i4CNQEVzYL+5fyd2FXEjj1JE4DyOXKxDXskNTwIJwlLVYKR3WapB/n1jxfI6rcd4xk5mIjJe1Xws
MXpgqKx+O5ZiEDuzEbMM5RiJNcQAicWKsodp+cKLCwLORz4D28xjJjr3926HSEfSt6pI+YAuj0tx
ErB5UoTiXuWkgXyA30HYiuKUw/0AVqKNGvUFaHtMtqx9I705Oco3yF1ZpcoM4WEGaAxwQtUu6g8Y
zTTDy+qIPvNCENW7Y1A0yitg1EBJpRH7S+adgIJvx674CBga3AgU4B//qla72V26Vosn9grlxAJH
l3QbkkxC9IVDx04WdEH9ZXhYnu+fJ+Mu0KVaYZ3QW6VCoNIppj42lpx/ui9hb9x2qzF0OTZLBj4v
wZV+LXTI6IWtThibxTO2c0Hk5QlnAD5imh8Vx6By+MPkRC537E+RK66mzlJfhoegy7ZLmjWjBMAX
uPnVXe3BG/3BHR1SjgaiFMPQsC6LTlkanVvAd052t3PUA4Bgw1NyJvWW2A2P87N8SY76hSTDFl/4
fH/XGfaH5pVbDC4ZSBjuga3Pno0ga9MTp7EcIOtC6pT9yarqP/Yn+zA5YD3Hac6WbgJH2Upc5nYy
rJ1O2Z6lHdaiIo5CamzdUU/aZXFiKzmM/vrQ+lGA5qTxUH8gbbmJzcwsslSHMj79oICYYoW3Xw6h
hx6KA7BGbMITndkROx7dy2NuLQFleaJpXXkRAMiwBOWr5ocBmFTc9Fk0a4v1WmOdIs2YrBZIAcki
9rV3k6/gJzqQ7pABPYKEI4KVvNw/RMx8IxRE1pRuSmyRGo5yEvqOw0ObL6D50qfPo9a8rpiw63NX
Qli4jCOLteHG0GH2gDyweYyZQzBdu46FUA7FalVdMcMEW/s9a1iAHUT73vkKSgIVPBllH6qTyqvu
1Mtf5zp+5KXU4TmUqivjIgGqyP4/XnFKHhU2CY0ecUqLFRmFbmojmlSB4ZqIrAc2a1mUDVuSYQXI
s6C6Vd2hUAiERdSp4+yUXpGoWQOxN3aLLErBbDxieMwk0XZr7Qctk9H97eYZyknDqUXBfy3/ak0b
KZTZ4oCkBUwzCSjv1eewQ+JUO4FMyNRFtLgP3+8f067ibWRRRqtpdPCBJFhRm34ZMBIqz9/uC7iS
k94o3kYCZZjaPhG7FqOvrjCYyLqFXuHM/iCZwIwJXekpOrQPGuaOiFmcHsSP2Ufez62VsczbxjZy
cipIPYDuIgOEizJYYgnshaaB+g/WYvEW4vgvs49hE290Yp83AeTxen/dt2brvUTabKVdMcihhAsA
CL7nwYttPL/c2UGe9wDYHvN/lEa9wQoBsxIzKA/cNAAYMeLOxtY8MnTyJ0+Um/wAWRqAN1BS0kG/
SmdalgodRkYr4kh16aIOis8BwBvNIX1Z2n+zro0oSnu0VJNjwo7kgoIMrLfSQ/xiODKezP0zu2Vb
unFr1MIoLSmiCbRS4Jx3SXku/YyFPcuPxdOMFIvtamAD95AqNuVPhPR5eMgPql8FAJW/qCjaR5fU
eogDVtWe8U03XT8zJy1dQ3YgyzmCFSp5S1cHDd8ddL34lohIXcpyCGzM6szJcPsD4NfK8biW9Uch
Wtwq4V9loPyOE4B8RWA1KYYvrrkTNvERtC2BNgOaPkqP6EgDID8oGrrZlcL0qRO7Zww0O22pPzHO
9ObZ8m6XDbo6lnfCmIUVbHYspuCMWHKMh+sAFVAArl4DvBpAddUBsJs/Yz4B1jlMLYDVMNaeoolk
MNKA8Tm7JlDHaL4BcCmwHROjv3mlNuqy1OhzVl31NPwU3Nqd5DPpNZodA9NbLmcD8p7VuL3rSDYy
KRMfZeW4yKEKf88hfajmop2D61jqsx+Mxe1r9O/FUfa91dc1NBaFWKExSL9Fjg4AB3Rof+jfWKET
uYo3hn6zJuqqYhhgSZsMhn4WswGVn+KRBweimfPJj3hGIX9ep2OVSj8ZK7wJfK/a9HuF9J2tBLkF
Eww8GLCmpjOm1m31qF5iv3AHf/18X9qu5TNQaFXIgN8N81ADMjppqLGdMXgU2osItRRaFO9VZnv9
7iXZSKK0UsoHBL0xdrO3eYyqC2bypKMlldibxMW8n3V/YcJuILWRR2mkgXwQsJawMsNXvdWW3/JP
s7s4YDxCQi9fLCBuO0luAUqPYeJ3r5+hoSVJ1EX1BskJHmYZpMhABAeE2DkPAJrKco77a/tXBJ0J
rRaB5+ZEV93VMLVPpA4RPfAnVD2xofpL8tgetIP2AdPkDGCj3Vv+e2ka5ZSjwcBgG26M24qiX3eF
vRL6CGCL3j87cU9XBF7WBQNDAxgGoXQlGsRQ5kdsIYFp0Xz+R1QDtPba9gBeX1TQMDSBzm/DFgIt
mD6WTuay0wl7m7z9CEqBJqGv+AyEm65QYaVSzP8TchhYmzElmYyGGWoxy4/sbe9WImXbCoC5Ax6A
w5MGPaogmge+tkmAo0iSL0tNUBg8sCOtPQuwFUpZubFQiiWRIw0o8igRA1VbqFOQYHyX6q+MU927
GFtJlGHT0zLi9IVIsqNnFPA87pvogA7HLl/WB+PZAPSpuQKC+VH1UcS3JbNz0rf4jVV72g3ggQaC
1hM8UTFOT7Rv4x9DCeiRXIPvQLvHV+VletAdkv8bXwHNP71VJ5INN1pzkSxwpE2YIQdZ0j8Rq6Vm
N57efgbZrs1nGMuccVyI0y6P2ifZAckznpMIBEUbGEwWxyhe7uvW70XTV0pVAF3XY9ESf66q5xx8
ANMr44D3r+1vGdSNEfI10gEDgv7EFnMvtVucStxgpOJAT+KC4fBa2pAOnFcfJKtezS4Yz4XLctvS
TdsuHOh2Y6lr1AOTme9DLLX5GaJhKvliuKmbrWj0M1XD6p6QVr5wDhlAmtBO+Qo09Cd0jD4hM+gD
DwbFbDTzmPkTsw98L3TZfhd105ZulJvUwHfpJ8EVncZbHguAiCETy8xnkatEhy5bUdRVi3Lwt9YJ
RPEYl8kOvU9GNIFRFtw/cYYYOn++xkNTIr+r4ZQjX/ITb3IF5w8KZXsh0WY5dNo8Fju+5NJEuxpG
EGyjl13G8TWPss+2+6yLeZNBD8tcbAdI45+SM2hcT2DNtIBpRUhcOZsFJCExbiadI1f4pRSH5Wr1
eStZATMHIhk3e+ZMEqkIR8lvTnDsNgo/kVm9Gc7kymBHMxM0WPaANylxkY6CA/qa6CI+oEnMu3/I
t0gX7+8TnVYfRTE1+gLXujyG3uSlLqCUcE3K557Zarnvc/+1IHQ+ShbKRCsrbH2tJqdawaRgo+g/
arTrFQXAtEMWWu1tiz+1NspkdW3J85wKDe6cNijtFMjH0xey5/2DjDoJOOGCzMa88erkCFOZKXbW
2VOmSov5VNU6nL3s1eBfM7nKJEN7ss1/6xurPJOKbP3j/16WoVZNWaKkmTAJ32Kb4fGdjKjc7JOe
UvBaDBd2Ln8/xPh9qpQ10kC7JGvE8Rdd9Fpo/M9EUj5UQvYgrPHlvrJKe0EGAL80QG+Cv164Dktu
vGql1q0wTVDWqdMP0Vj9qEGs0RXNUemAOiTHH4up+cm1p8owQOiH4Y8XKQz9fELwY4Tg9CrWp9GQ
viMUe1sN/bti4CWUl1OgVa2riMUZNAFIYwpfBX4+gJ4SQ+gAdW/nHORNImAYuD5bnS7V1se2Q9wf
tepiL0tTsyLkHcuLPiQRyVskrXRVoRSnNkJOXtVec5crlBQZVX+N3bazwM0xfgy/AyJzTq3Q1zzM
LiOYah50gOnZ6nP0Ed7n8XtSmpjrvr/3e0+uK9wpkmWCit5dKsYA8vPS6flALpPuDV/bRzhf52o8
UfFbAuAToZzCNti3TTeYzgG6uqoJCn7pMvUsySMtHtuOI25I9xZrtEWnOOgAjnFmBB7wFcFsGR5/
RN8kGRgFkoqtfB6s0GENO+9c53cfQvzYRvmMEGGHMuBDpPRtXCNTLwYwafzfH2HvhFDhK69mUbis
ZLUZIFeHH5xWWBIL+GfnGsmqgTAKg/wGEqPUlZ2Ucl3glHCNhgiwvcD8qVkFnD0/KwP5XhMBlSFi
1p/S4QmUt80IVkCoy7X9xYwOOjBANI9kBFihyu3wAJREA+I6amAi2KNpwMpa4jkxBH8HXh+k1p84
JHWUOGTKUYYDjWBpy7e/uxNbsVSUHw7LkqjSdZGSm4PwHi03kg9+LwvMBmgrSh3jEejl5t+4lnfr
pS4jYKHQtY9SIy4F90l9Ks7Aj/V0u3a0J92sXpUP7HTzfznR33tMeVM57bkJXFq6K1xGO/IFH2Ri
R8WTrBT9YKwV7qnodmcp9UlEPe9mcqBF2fuL+IPXOYth0Hbiznd7SPlJ1Gj5IlsgIj+qBwKdD2IT
tzuKJjGprPXcNmZRGkrduViWa77scGKdo31D3sMl8rRTFSyQGB+YUcCODwGqIlgIeB1Vj5vxxkqf
W8OIRQVRtXyI9WAogOoCapJAeAJLzkEX7OEzWtfdwm5Kk5142Dm/d+KpmzGp8tqKOcTLEzJY+Q8F
OM73z2/HHKMyRkZSwTMICElqQw01BywBRjHcMTQmE1Ml/pAKJ6V5vC+GKBr12EIzORAQ4IoV9JVT
N01WgKTK9TXSNmAkAlNFGdsg4ALpC/A27ELOQaUh47V7X+heFgNNyDoMGTKKPNIZ731NXQCpJkoQ
ww2tSbAkEwfEOh3g/NsAxTm3fPAGMl2cmeDhegIi3dMfaOzOS1sGyjuP/k/AOem0BRelHoXJCd+Q
BoqrPMT2tyxAxe7AeoLcYqfhamwFURdRaaJmrvOUvGdnO0ZT0+wrfnqJP1WnEVBLJO+J5BHIv6/A
rsojyR+Jz7xfn/FG4U0m4sFOpuPd91CaBWDZaWm46/eAhxXM9bmLNhkvA2VObUofwD+VuaxN2LWu
m024vmU20QVIM+MQjUWwCxfQMZNuvNhVbYzz8G4Peaw89m071ftNp0PpychasCZCHvGYxfP8mjmp
W1gN2nx7RzsITuM2L5h4fmAhiuxawu1KKd3OpWGNky7TUALB9MQr6Q4niB+zMzxmduIyLeGOKdoe
5zUfvdlZEGJgHk3ESqULJ9ggnw0wymTpr3hev5Kg8fyXvnK7Rsr8CXI5yGCsJGscbd4B8ZM1PpSo
v1b28sDqOdp7575bIWWjukyZjLKBNO0SejDs+RkM6xiVrp/BkQoiKVuxyJ0ZrBFtpEAqs+9bqx1L
/E48FRiUQ52tg4pXWRKd8pR3hzQJkvnHfSF7iYp3UqiIQJ5nOewxhnWtnLWfk0PrV0fuUAIp3GI1
KOy8aSFLl1VBIu1NdKZi6NQ45KUSmQpFqq1JiQtzimcv6xN31lljS3vdHu+kUftnzOjhUjAZh0Ak
JHXPAUBotnSWX9RP/LGw46dJsEDuy9jPfSv3e43UfgrJ1C25AKnqGwDQbS7DqGloZ9ZsATxveFyY
pbP/coK/JVJ2nlciacE0MdYZ9AFYDW0QUgO0SP2HjdO9E/2821LKhC8j5kcFEQf4K3fZ+9MVHYlp
W4itoqKDrRy6bUZZ1EIw5pw8iie0T+bIMan2iCQ4eK1dFn7q7qIA6oanG4b10cnyPijIlwLDRGlN
HHKPMCCDTzIOf5eQleHw/z859KIilceMqAI5nVMH/aP2z/hATkpwtMr6gwmC3ThjI4564FfCsAxq
AXEz8nOSTaDOwZXrAuz8oSS282l8bKzUlXwZGtocME/qGcCSFKwpmC7k+jvLS9+YnAfeerxERBTS
xCOqLB7jwuyauc13Un5LrbIpnWN8J3/oztLHBPAF+BSSFkeGtjNbr//xB5eGtTtUQoBbE30BADCR
Gh6GU+8rgJSZT+yIndy+G1XeLI9yWXzG8cowQBDXYe4eTK68hxmLMaj75NRxrZ2Q6dZxYYXx++HA
Ri7lvJKqykHi2PwKRNQPRK9lsznKCHtE3/iL1mMS+GzkUdY219teHXrYvWv4YZPsqIZZe8NrXMxJ
Mwpzt1NAlDTKyhrtKknThNXJT2UgA7RN+Ii32CegEyFzFx/+pLS9b2c3K6TsbBmHqEQJOEnSjNE+
kkKDhASZ/PAH2bmdste73aRs0jjKWjsXWJ/0Ah+CXDOg2WM76swVkTyeuI74MtmStf7IT9jhzwk7
kCU7+N/19gbFJO6ycIozfAEBDqrd+rG9kO7FJAB4CrA1F4yrtchLsl4J+0+0f3f5BsikXLKh4FTs
suw1qglq60OYI5kMkDTeUR5Su7BqvzgaHtiCRdDxgUH2TQZIW8CwSnvXdpMoUYn92Ea3fFLIq4As
Bobr7eosItasTr8aOIujhNcjxkFIV2UFrAGfIXsvhNjKpix3XA9J1JTXLNQKs3utM0heJUJohUg+
Z9a5d5PBW4mUDW5zZIVWGavtnAGtjZiqU3NTPA8OD4Ci+aP0kJYmAENOOup5dYSEtBHU5/TcfU8P
//PqKcssc0s2A5tOd7XeAo6C5JYAlI1OkwRiP+BWoQWS/Urcu27b9VNGWgKrdZhOWP8nHPdx8Arv
CFzlo+gz69mss6XMMmh9uawUISkNFkf1eCe30cdxnlCezD6xq0jXdA19jbcro8zyMOWljOZKcrIY
RAm4V9GrA3h+Hw2ebgEQlNoHtzUuNskjo5HNeG4dxcseJYd/4F7Z0IO7D/LtB1GWu801LcuJcodf
BDdOwQwW26DYHSwMjkC5pe//42WirHYUj0MnkJRuiAYCkvcoLBDKWmT+HDCYTHg+oin39psy3DrK
W3qsY785JbtUWYXJAONvIqbNFtKdbAVu6qSTjHHj8Jbu6egaQRu7I5vSzwpOgQAXsd6i5LPvLItu
YsvqquN0oraj2+OdT8IlABb5zMCfcRE1yhBlvQFaaLJ9BA1TeiAJjMkWHB6Fe5ah2WuYQzXQQFcv
QO4xjk1pYiMKeKhpEbmK7REl7HP9ghF+t/PCwMBzLXudXAJSWSBdI/pEW8LnhhHH7G7r5hMo5eyj
RpCUPtYRhfZBgpkmxSO9IMzunl1vJuEXqlPAGLra/403MxoO9aoS2yp8I11kGV5V3VkFeIF66F3l
U2/XQfWB+4T+a/WnCqo+wwlfAF5WBAUA7gMMkL1m4INpP0iW9JaeARRn/1UbA9rKfn8jZanWNE+y
rsY39l0wJ4qdRvIhXXVbKYDTFrKGhHfvKXjYkMonSW4apjCrJGXWiaLNKmaFilB+K4HrfN/27J7u
RgblVcas6jWgHxFlboPCGX3B6wL2BPC+Im/kUD6lUpX/XJoJQy0aUrqzjcnj/BHm/hI9CH6BYl1z
XAE/ZFbGG5qnXMOeH1uPdXtZe0qdYFRU/6lkRXro9m3kqtLb/R2V9hX597FRdxYQQVxWkC2NvoY/
pgN/EK3WrT7ggQuIJRAjSEcFXo0AuYFG4KfhfVstDdqqXjRHeUL2x+JO/EXDfhB8VtI0yDKUElnk
jaWUeRFIXKBkuWGq5qsoSgURXwjELcAuGSaH94IoHmT+1KVBOZoAZFIPg0dqqIOrHgvRjmIA/aJ9
BWNkP7tX42n6tKCj3EEi1TJOPdqGAFGHdzDruHbVc/OllK3txrUTFvKlSF8eSHuYBPX8y7wH+OT+
3REqoMv1utDXX3Li0CQVusyaXIX0hpE2PlaSkWj7zQGATUQFtqWBi02pCF6FYSsNLbK2M7B4ueSg
p+1piCtW58autoN93SATovpNBUtoeBGdv2jcKOrFHznN0cXevq/ut3PpeOZiGPRfGdSNyiNR5Aax
I4+h+Tg4ip18gAbxTuEsVvaMuWJY6igIgwjkQsqBtPeFL8JPtD0jY8Jqn9ntVNl+DLWxSyykhtLj
Y0Z3yc0QtV3k5ezRX1KzBjQ9gZTlwOByyg/MqJmo4u2Z/t4Hyk8CSVDmUJzHYxSlLPSoIGIWL+g0
Q0158Vl5//2uh82uk4uz8ZZdXWtz2eBkRcXUjrMrGJ6EmdILqJXczCsXWNEMzW3IRdrMgUGyiXdW
SuP1IutZoUSJlXIE0Wew1KfKXyxC/VN55UcE6DHYLWC5/uARtJcS25zvNf+xWXbB6+tckPONgzoA
c+ihdvoPpPuIeZwsSZTliaNK1JMQG5wYZwkdfE2t2rn+JQO6nIjBr0JE2zEYQ0Vm+/iu+/h9stek
2WaJmRpxI5dgd0l1DjgP7iCfO9USnezAWbJtnFZHeUNHc/qYgMeCZTGuxb97h0sFBHHOAyVRxQ4v
VpebRgIYTsSaQFJFX037D1gG0fI1XPJn8K+9AeTIAXPr/2hRrom1zQ5ECg9qBwlbPx16ALKXNiJA
dGVI5vpJcjt02cx+cuIQ/x7i84LhegBL5W8E0+oPUkz7lvrfW329h5tv0ea1VFUV39IDpLN9BL8t
mFWQgkbriykdJCd2hn9YmcPdqjgYhkGUgv8bvQeUNwp5VPW0bPwllLQ09R97szRJUDz/U/eYHcGE
lZM9oofU0p/BQGSLZy1IA9KPk1xYPni3SLX9HEolxHUSsgEQlHgBaHgsBhWew70pHASvCtDI6ifM
suJuiXorkgoXG5WLJLGHyLLovGTVv63jXFtoAFWe1AJcjIPMPxtj6i2hGFt1lviF0n2LjeFr0YeL
l8/KR71RgaRjnGeumM3MEKz7bm/XAG+/kHJ7SzyLciWQTcFESW6WjwQITLW5L3ifuAlqJiRyqE/M
Evre63Mrl/JwwHussiKGXAKfUbthkBxJ+QPzsszGpT1LtBVFebQF6VUEEBCVaIqjaU9L9yOOCjOJ
DtwsWpU2Mxogd1N8W4GUU2uTeBWXeiLloOJcu2jl8+W3xElO2cHAcABmbK0erOzIi3wqSlN6lHnM
dCgWuy/lv5yubkgYxTdIE9V79xoVbc+140Iyy6CIdw13PnJILKNKOlpVsH5IC7N9+gNzsxdEoPVH
R+cNAQCg3/vaHKmx3onQKpAbE4wyFGBcxSOUgRgmce7r8O75klE8XUG1G23c7xcZN4KqJAOEcdlx
nle/Ekqzap5l8CMJeNDOksE44L3A4Tr79x+B1J2Zm7bBFDcE1vOLEUlWw4dITsdHYG2ZA7O8RMwS
7cm20qibUghZLoSjBG2SO1D/lsjfJYvBeD/fUvch/N1KoS6JtiJxMYBvxq1+QUYQsvu6MJEuPQGg
yUfwGZnAd11c3S1eeq94Ka3sn+WgvLZ25RsBazz2FsGf+h7qDgmDmg5CSVaNO7ScuQRaOz9IuCkO
B+aA+Bl/X4agPEwPnZ/YcJqos1WtqT7fV67d4t5mY67TXBvPGVZ6La6KQELx7ExcFzD8neUC5ngP
sM9ewTgIxmlf0Qk24vDIGqYBnWwY6kYveFrAPj0xVrQXC2xXRIWEwmJkugCKyGtkFn6Iv5MkPBDb
ggVeETcUBWmDeUmZ+0gFA6oEiONhwYGSmQ4O1aYGBW9kB7JXtFPbwwNrFng/+vhtFq6TGNudHCRu
SgA4hAHr3p7RoWqVL8ZDn5h9UD2N/wwu58G7gdl6Oco+wC7B9blaZIYqcQug1bHmqHbfdLqIllIZ
aJS37ay5jLktoVF+2WL1A5mGzp4KeIIV+ABkXJi3RTNxue/3j3svSbIVS0U9nDonUZxArDhhemZe
7LF9aYfellZWgzBLEmWHh6bicy1RYYfFUfLHaHBSKfWiXiitBPGMeX9d+7HVZj8pKyxWRdskGNxx
Re8KNgY/UzgE/Yu8zevn+BlZVC88sws9u1d0I5gyyKImF21aYJ0Tj7Kk/HkyXu8vbbcwuz0zyhgr
4cxNnIQzI+OR1ZMekA48OG/Ann8sCO1RkPoND1eaW4gfrPoQH1ivl/1oebNKygCnEd/0WodvIO+3
8jNQ6uz2AXggeDK0T0hrBiz1ub+tIg2Cu8qxtKQTBKLF3B5XDQi4n+/v674NAs8gJvYJAq5KhUMA
X59XvoHlm+fCV9Pc5pMHMDyZK/c1FZwhJAjfl6V5xaO0MC5qtdr/4wdQprfp1SSbSKhCmq268/za
nbRnyYv9MTNLPMKYp7gbqmxWTFldqammqOUgMJNeM/U1E9wBTEQN9GUpgN1KqDMBhYJSxQyK56Iz
VVAFcZF4CcU3Pfm6TIzIac9EGAAJEAVZABfT1UZubPKsr6OEqh2ifoO3Cbp5Ol3aLrdyJpDRXlC4
lURdITxr+rFdNFgHobYbrrOnTDIzpHeRirVStJ13rcqIQ/cUeCuSujH9UjWFwUFkJCuOEE62XDBc
926SciOCbrHum0Gu+A77l8TzaGraWjvFNLxycnOW1xTo9f3qjmVtG4XgCYv2VPJoDdLxyMinxhyH
yozkyJb0/tClQu2viuYBSrg3wb49nopJEjCrIjuFkvpxor9UQxiCnPnTX9wBQ0Owjj+YhKQ7UzEk
GxuNFP4KBERLMEuXBJuNjZSM0546RkC120u0lUf5CWUUpRSJagwiHMpAOq4PvyBGhdMfzMsSA0LH
6nhnqTzGxgyyxPdPEcAmiVzUZiisgdbhQCBPOGsdbcPT/YzZFr4Xx22FUSrOy4PWRXKquxJhCJmC
PPX1MGW42T0DshVCKXVSh3rY5hASatJxml3QAfs1aANiNIh0DJTkvRDpOqxhqJhuVWCh329f3oWa
NvDYvsUjmDjCK8HEWW3DzV3OkUWUMmS3rC12KWnn6r4TTOmIDGaLSgHRiquhQjmHjxry+vfVfsfy
IdYE8zYPHCOMLVKGWBVB3sGJsu4mSNxL2upyqn40OtXTjOX1vqhbZk1gam1lkdVurKwkF1LTchK2
8SChn2z2a4dHHoddR957pSko6QJMHj5VvUH549O5r9RFMwByqR8E2SlzuXXrYi2/AOZQOxdg5XGH
OP1uiDXskHCOtP7rMqyJtQ7lYQaBTRmVn4uq4h25MHIzkiKnLsQnhYs5c5xQmuv6RhACQEWgbyZZ
GcmvvVNHQUngDQPgkjdAZMk0q0lbGoYr8q0rcL0jDQPjLHauDyY6VaRAALsmAQ/x/VEoU1E1uRpi
g7jJGarJ46vM1mrB4z+VOc+6PzvmR+UJrClWpfCaTlmEDmU4OZ11w43OpJFw9kO/PJOyAjupttcW
+k4WZRiKVSiLHJCubomeBlJlDdHwH/oYcRLdHKDN3yXGDdqLimFYBbydZCQi8OP9XvLhmlTI/xiu
+hQHYuEUKlo0c1TFOlcH3nfoXgnFYuSzEys+q+4CXMueFUKSLaQsvIrGdQ2niclEnOj7jxDFtRLV
DDrTf+s/T4f4EY3UroRiNwoMACJ3DYxfDnjQ/Qnyx44NeSebutdGLiRy30D2gJEOwMg81ktkZwVG
VhTGXu+1jr0TReltVemc1nYQlQbqgWgSifwVsBb+yYA8URVqT0GbJiABRfRWphtE1iVcQQoThyi9
klzhiFGHP+Ez2MsIvJND7d/SNiMPZkwc0ktfmen3DvOIZLYbOOOxhUjk2B5nm2AC1B8b+OwlkHRL
OC9uM/z/tHBqlwspXgbj18J1TAVk3oSkRM4cT9zzq+8WTrk3fR5nnSNyyFM584WH+qgfCtSfQDfm
CRrguwhEtpGigeK+KyILuDlZ1H540LIJhkD3ss2cscZpXYdunHzN9NzsJEcbGEHxrvYAy04nOe7b
oCFbM1UcYphY/qC4AgbxFE/9g365HWehCRsx1B42At+pTYgboWirzyVFoMze/c3ay9aj1xDE3nie
gk6I5vU21G6YKsxt4R5IgrlYYmMBgBRdlGpQ/0yO8JbnFmUyZhF+x21ArmqgOU/BZAENX8TJaV6G
fRS60/S1VY+69NTJp97w15R/jsZnEedq1vWZE1ih+Y5B0/DQlwB0KMGoypQPkTJlnAw+Ca+DDNGH
xapfyS2QvpQf0K9jElaFyF4fGdu8pzAbqTRR9swb9aKnWK7w0h67cxqIhzHAuK6bePqF/wSwTi//
yoP0ZmICUu15ze2KadzxtG4UacwhOzy1R8lNHhLkk2UbnUcjxkcjdPuHzyxAuT3N3a5XfO+yKqmI
5kHBLldhZ2UKSjBMLvedMOfdsiivOMfGOg4GROgzUPFmAJysAWG7HU3AWHrpeT2A9uQPOABYS6Ms
uhhLeViOkNsUvV8aIPYpPt7Xlr2o493SKBsNKkApCxeyez+jr3PkFB+4SxvEluJXJx1HhzEux3hK
jvFqRcDXeUIHrc/qXWUtk7I9WS+v4ki2d+JXEMLV5sQ/31/mru3ZKgk54c2bQRnjHjE+RKRB6HGw
OoRiPXKuzDuYvCkP6Z+gaO90p2BzJZ0HZ6cMMCRKahjKchERxzSuq51qnDsWz+IcHUZgEA8TmB6F
xZOVEa0CKE/fX/Gea9qKpmLlYSiHJOQguhHWr0joBqtSt2bMsxhD92ycjEZgAsEAoBrauOpdz4dA
fQpdLuL8JC7d3OCfOik2jZRhTve0ZCuJuufgnjJqLWlCd4kz1CMxA88zJOwlheGWfi+GuudtuOZG
3VQh8pehp2I6KlYPnbu4rQnWko8VwonaZIEW7S4LTxpkiwRFu5lkDpslWtK8xUH1xtMQAeiOyzTW
Ld8VgjcFloaX881gqjQXw5rWELJOYnzUoir2QCKdHoaEjz+pRo0WSgFtGHaiAH040pUP2gh6L2XN
wANaGo1Zl33+grdBflJS7vukpRiq1PTO7tvx0tRGZzY8nKgQKrHZ84MM3k8ZL5epYl3jPa3G60gQ
dOJO+WuZd3ONQ6XjGr0d0RPslgHBcEw4X/+cXPH+Ma33ZQktOTJZmc9d67EVS10mUF2UrQ5yUcwI
qocSYzbZQ3QIv+Odj4pa+NB77Un7zKoR7z1SgKP2e7FU+DBOfVjLI6Qq5mgjxe2ktoFmZJDd+gvT
Bu/lOrbS6EIwAOCLSMqwtYpgAovPlTlzQtdYBPYLC1D1vZ9Y1ZGEDaWlOrlXRtbyMX5LWjO0FkC4
3rdeu/r6e+l0mVgcm0SUlAH62vmNjtm4uGRI2L/rOgDLZNLEAbD29x4BCRw1jQWsd7KMi+DKTnzJ
APWroYvjSnLjsrqJ99f0WyD5943uSkDEw9wEBA5pZqsDcBwLFnLzvsoYImlZBscqGKzfy8jLsWwT
ojIlSmeB7IANAxjf/4+0K9mSFMeWX8Q5gEDAFnBw95jnyNhwMiMzBULMM1//jKjuTg8Fx3lVtele
ZHdcl5Cu7mDXjPuVj8Rrl6IMveEy14JN48SgtItCU4pEGZebESYgnKoxAqbttjXA18yYBtj2HNTU
UWiS1hUPs17SqY0+kqDmysEoie7X4eas5lqqsJwIi1jI1C1ZiSLrEn3UHZy7sRzcRoVIspld65U4
KHn3KFJI1fOMfyeqAM3MMOI9YPMcnj/6qzG0aUJuFZ0Qh2iW5GxQazPp5Iy4iA9zACqGGzBQAxf9
Y+mkT37tqS/a4P4DXIZ1alTyNaoedWk8wWhZHiIVxW+IGP+7dclstYo55dyoYGIRw8gBl7R/QskP
kwn9TvfBA//YXWyNAGur5+bPXsrRyQCcVjmYsFm/og8aY3wFDAXLvIR2l9I9iLa+s/9MIVPm9oCv
boVHq27mZGNlnqiusiPa1PgFxa6Ll7ESyKHlP+BQyx0ias/6VYZbUIyPSqFclji1KV1KZsdpofTL
x3zNniE8sqTbdoikZa/sqF8V7gilPf2n9jZ6oKgKux9bA3Grfuj0F0i+zrZZbxbFsu9ABi8qeNkT
Che70VsKX+aWMJuxLOjLgin4YACFQ29FTnnnREBg1pmh/yMaX59sVxRFAHnByhOK/pjX/AJZ+o2T
pE/4n4EEcOxeO7Xex93o12bs2WnuK5AINyITHUQMllTNVZQod1C6oG5ijZZrgmXfAx8Tc2uDAIhl
969LzMRT6re5dej6OEjmOqwhot221q4AyoyN7RGMcjF4aUCJ04HEthQKRB5adxjYJRlKX/TC37hj
a2+MSW10nhGQ23gHPvv/2rIJNwpsRP1u4LzfLpkOwxWz7hyIIeyWHHWrB78Wkp2alA5b1lZFqegw
GZfta8RJ2DXddTpt4WFWb/LJyqQTlddZO8cVzECQCPJHC91X8Wjst+Yb173viZ1luSevtJInVG8I
7DQ7CJRfUi99sw+JRzGUon0vsX/iaQsZsrWDUvqb2RCCUy2YNMh4kwyJElZV1HkY+90qZGwdDykf
VYwh6swGltL++ygea2Vzsmc5YF9uIuJIlLotSN6Z0vaZZqV1hakj4w20ABKigfHN2pG7wSe7aZ9v
etdVc+B/cqByp6rgKP/8tXgLkR9IhiMf8JvnhZAt9eodpu0/6vhbAfnq7jkIrBxw/+KISLvHMsCq
hWIiuEr81rGPZZZs4Ee2LEjLMbpBzzILFlLVa1JMcZTThlb9VwtI/wx1SdXxkb5wBBetaNtubEE6
aZpXKceINyf+eSf09TgvJuAGAY/WrS+tYEuDB2JsNIM2Vz1ho1u0cNjy9/NWVvKVJZFFTQWhGlrO
H4/gyUW1cW1iXs0wA26sFuTh9uBi9iIIhK9cs+PwZCPqHXfNLaggMXpifgPn8pbvW93Nk98gudsM
PL0gu8Zv6MA51kU/HOhWbCzz6wn/yNdBkwkqTSgESofObLKsysnHMhcY4F9qqv2P/CHdLx25epcd
7NeFZDq/UkyvuPgn5HH4BQjxPx5XQ5fx55iBGigmqM0gSQ9VP12lVY5SYLk7v9CVrv5nM5IXnLRB
rafcXOhQe1+7bBAwZAexF3dbNFGrH+1kPdKORnmNBieOf5Cr5D512qM5bbrB1TtwYkO6yI4Yhqko
PxazsB0LH9n0UjBeNDj4Pegi/W4P3OjGFn6txYHMGUWRxfkCnyMTrir1hPgITHUfEbbimnvzhfvW
9aLgDDm0C4XjAiygyg2zaxt6YlauHLTovJgxWPpwE4fddG3+WDCci8xxeouVQixoK8BdwTxhoTpB
QrhwYwMM8tntUyOZWitxTEy/9f7SJFeA9ENLswiSYEswbwVV+dmY9C3tKELgxmCsO2JuFlgd+0Du
5/AvVezixdxwnysZw2IPPSONQMTqC0rIihkx+lhZLoLqQUHTq3MQNrWgUIj3LRipnMNWZWLVpIHK
pw3FLMcCk8Xn/RSNg/G5JPlL+WgJ16PBTd5svwGHG/MaUCbda982Ts3XVBtwoT825VOjOXM7akpM
PwDz7CJ9W7DiC2I9f/sHQd1nW8tvOXkrQLGeM27DFj+wC0TEd8atdq3cL1NKZFcuE0KluyURuhyL
z5EQbNro+VN0hsGALMXF1dDbbFQEBNcAWitFejk3oLzT0n0m9P2kXo/Zj40d/dpt+Gxxuacnq0wj
ztpay4EMOS7HprmqLyYgyuqrf+JBT5cmBXkWGy2FlAUNmAbJlGlwS7rVxFxzoKcmpNegdYAlbk2Y
iNGvid8pRSIzg8QF8N2wfW5+9swT4RSe38E1R3ZqVHIrmRbTxEqxgZWiAkbauRXZrDAtn10+Fqj2
A/4Or2iAtvrzRzImgL9IB+04erXIxmrgmcO83MJNYz43D8nmdODy977YMyliVtsmGrj+P9sz07Hp
RQuJkzYd93GT42OZ1Y4mceWN/QTpAmt4Or+LX8hubZAYIA0H7Ax4JmTG0vGY52q0B8HKkF6NAPZT
T9uPDxN4A7NQfWCFGz0YgFDp3Kse+JsIt7yZ/ArK5qWjQ0VTJdxQirCp7YvETjAUXbWv6Sy+tTzZ
ePvkEyPbkr4mdrYiPcdSJ5aFVdPtlW4jYF9ZDQjicVBMUJWoRE46NHugrDCNMmSD8aKgr++RrthZ
A+Rx4zruN8LNLy8BFvTJnPTYiXYQgnO9DNv3bjeDI2Ch1dIwBzK79W6IfXDloQPwFH0/f2bkUyqb
lR6guMQa88EsQ5thnJ0O5W9M2hiu3RpvTMxhHldbcDvZwfxlEVESQiLAd2TA6tDG4+zkVhl2EIB3
LulwYdkb2dz6p/tjQvLHNo01McUw0ahv0Dlw6/oC1XlX9OrfP4X4aH8MSRcONOHjSFtahhiqw7y1
/qw4in/+A61ul4PKu0XxagOD+dmNaKyvgPyFiSb/KZS7jnMvtd7+nQ3pMpUYKY7TCYdgwHOc2rda
hrh1C5+/tRDpgDO9mOC6sBDBxzmcIPi4mzrjmUzqVhKwZUk603XWpHNW27CErqgdEXcw92P+9K/2
TK58Al0NB+/gjM1OOIDooxiuZyU8b2P1cv759jKoZxraTo0Jtiy1HxzUyYv5tXd6j9r3GKXZOMob
m2Yu6fBJDKMbWZUk9XJn8gdr0ALFup3sZHd+QSteG6/T/w6zTNzQOmrktBxfJtWyhxhuAAQh8bBx
Y7aMLP9+spKJlBMwaXDcKX2InC7ox+Rwfhlbe7X8+4kFzZrrSTB8l7wFoavyq1IKT+9/nzeyvgzD
Br+FY6MFJ51izRw0ykenDBO9uJgiJVCmeqOHuOonEZ/8x8RHZeBkHd2MgV0HwIuwziE/ZKBhGSMq
0q4dZdx43jYWI/PS6Eaj93kLS0Uj3uzCPpSN83p+v9Zf0JPVSCd4MFKIljWwYbpoOQFw6wnd0wd3
4W1HeSg23YWCUN9q/W5tohTn1U0ea/kMs2pL3Mx6KeIndXqx0i3im/VD9+djScdad3if8wl2DBCp
0tuk2ZN0K/iXU8OPtxkhMvCuSIUtS3oIBCGVklg42OSGHq29fYueCZDDFIPwWxW81c+FujGavQsE
x5Y7hGoZZSShcRXO7zri8R6DGC+2v9ACgzMld/O7bdqUtVN4alI6IdRoRAXlwSq0htum0Vywem94
0TWPDdY4B7o7iBp1GXiqgJ/eblJ8JNo9qfRhHoywUN7i9HdGho3H4UvDZPlYJ7bkF8jglWiBOICt
p0Xgm0SuaaNeAeAIxLBv+l1eYOZe/bGVSK2dw1OzUkrfQe1BIct5d4oSkfDOVn+NYuMgrn4osFxq
KPhrGKeVYgUM/7T9lCh4XDvUQ+gPPd2QS9wyIDlXKIwnBNhkLMJ+Krnji7T2z7ujVQs6ks1lcgSQ
GWkJatZTi5kMxzsar/BO3M6dvXEC1jyPdmJCWkS9TISZJm4QM8A/Ty23S7mnoWkqdHX3r1YjU2lH
rHIU1iVVWI4vNNLdbN4iu99YjDxCDeliPao1WEjb70UbkP7nFN8P9B8kdRpoYoEzQZ/2C2/NNOl6
ynR4AFCp+uaEkKr/ZlRQRqg3NdRW7wk+P4B/BIGtLEmRAQHVK3A44X94yjAovKsdkM/NISopIWAe
83Bw/M0q5vLenNYdPtzCH7uyRAUt8k5kEA7ABAoAtwbkdWJfu15GmGiP8jfztxAsq1+O6CYoRDB/
+IWTJ1ZjR8uMtAoH88IRl0mvuizpXAD/N4KILUPSlYKqWF8pFgwBMRPipWVz7WZ17ynpRly07lpP
liTdrKmZbatA/yc03vD1GvAbdZVbeI7Xg00wVDKfQTUoTsHud/6arT+KfwzL96yJNcVJlyWWEA7d
QUejfeC+bYLOxBagSoyZ2z3Eu6TZeLZWz+qJWcmnk5xOyPRxZsh4IbKrpLzRttQ7v1TzP87liQ3p
8S0XaauBYGmz46oYa5sP3CdgrTNBNDEdltAsU//dgZFn6piicNValmUUtWeQ3AVcJYjTBFD3540P
t/z6L7cOxT7MCaEnqsmNkUw4RmM6BUyB9NpavhpKNvfovntpd4ByVxdsGFy95icGpcugOm2aW1O5
XHMtAGDur2u+4IpwzZfBTGujqPKl9/PxAU8sSpeii4bZKMiym+GEMQxwS06+4U4+v5guwINwfn2r
z+cfY8ZScj9JTbKmEUbW4Qbm6Zumo6pO+cYOblmQznyvjZjwGPDFOOmCgVwnU3Q4v4ZVfwUyArIU
ZC1AXT+vgelMVFlaV+E4iM53DLbTxyr1mNpBjkfrtzrWq5cYQSd2zYL0oyEtKJ+qqhJKW4XxPF1m
dorkp89vszzdGm9ev8oIzaAVA/a3L6MH+Ty3dHbwVi+6Io1bBkXqLq1HC8znEZgYvS1U8hfMwXL2
AJwA5ZsFKjbMsn3eyrnr55ha+V/Xq1ahSArSuRfSB9lV5S+steyhvQLP+80ykMxunON0KEd3utjK
Wr7wdMs/RNrkMeqtZpzwQ/qAHpXXbF9BFMwJQOwaNE8L/V4HuiUDYAA0YG+LwCgOQwzypS3k0trR
0k3QIxuYcfuKJiFUjWcl7vEUavsJpF60QIdUByu1Uf48f4jXTtWppeWXnFxEJ5+6sVQHXETrfi5b
z7Dvif1Pjq4OElFwt2DCACHzZyOYwFdzK5uqsCp/O87savPsCjZtPAdrN/7UyvLvJ0shc5ZjCnKG
GrBZPyQ28iPRauOGW1n9MqioQCAPmBFdTmttJ9GztlThlxuOkXHTubfrdPJEOWoorSb+3/86CLyw
ZZgxgSDp8vVOlsSYUGZTsBocoE+tSp7sevZbrm3FQ2s7B2A7Rv9BOoBZmSXtPTETm3kuIpLUuPDR
HdqCnnYx7t8XYUp0OY+KvwX4Wjt0FFUIg6CdZXxxMMpISiTMWR1imMrjU+5OBJSB01bTZfnZ8qNN
F8i5A/laIKekFy1ldVaWtgAtu5J+78f0gVavYDl/MFPnYU62MpzVRQEcCrF2zcJ/yZtotTPP86IO
Kz76fG7dmlxh4mgjlPuCAF481IJB/a8ZOTBou7Z0HOzdgqMECzNoV2OfXi4N/vThHwWsp9akLcS0
UdrzqQS2GKMy9jEGes4dL5KPvmp/Pz6xTc2PL/xs0gK/cBU5ma5VaV6HeYUJWx3qO5gHZW76K3+o
0aZOvrFHUCj+v4CIXy83Zp8wSG2CKQLM9DL0LWZNrqdFh+lh7WjPkZ+0bVCoLHS6/P3vXuwPNhcd
8gMmTMnpMLAoEdg8NHzFHGzayre0Ar9pPW64jxV2TqTCIFE2KHBuWJj0+aIsBvIt1mggKut7W07Z
g9Mo5cGhie6ZZLqg5nxLq3KHQd9rok3HltXXihGNvjPM36vJ/p2PYvJoEXmkVDw1xiiPkgi/nMV1
PNmXgPN+z8Zmb+XsrtPQ9BY2vZrVcn9+s5YjfXqPsQYdPVrgrlUAUlG3/OyeCBQtWdljFRYBP9bs
z+njqBauFT2kVuJrxY/z5r7EP3/ZA08HxAnAlifP0wvTqgExITQYDeexBENSr6U/Y8s8qi17yThN
dpam/o5GfktYcZtR+6pTYm/QorvzP0T2KMvv+JjHW34ELr30bArOGkOPDRo0ecNcvY+u86x47wTZ
8P+yn/ywA5ptapog7kM14/P+To4550Opwo5q+zG9oilEARlz8+inkr+cX9MX/yUZk5WRShuzoDmw
wAC1iUcCwWvHE25yuxBZbov0re7gn5XJPBJNb5i6lcGYnbOnHJDZrO+u7UzfOKBf8np5UUv6ePKA
qiSbjLSAnQVaFoXsYpGSad34+1LtTqBKtBUgrn8ycFdoOBjQ5JGuBEhuDSMel4stTA+Kyx53LhwS
llrp5vYW/nHLmPTk5A7ntT3DWNZZ1zbDaH5aYdYVKAZQxL0Z6RbxwOpXAyCWWOiIo+i0/PvJbmIk
xGwFKm/g7CpeEwWFrsoxPXsGVuL8YVxd2IkhKfg1YysD5xQuWLaI8Qy/koJ5TjfvRPosdOVw3pj8
uHyckRNj0idTqr5kTYQzUne2Z9qPOhTOR6AX4mSjur61fdLnYk3d66KH++r13zr7HQNVX+t9cH41
60aAnSHIEzWcwM/fSDRtluoRjEzQF7R7N0VtWlQbNYktI1JEP+qTEosKRiqnuBiVOCQE2YOo7L/Z
Lvjr0/xZjHTg5gTjqjrTaWBgVDyOxHU01hsmtpYiHbVpbuwefDcUlcbnFthdMEGDCu/8N5HDeHkZ
0gnrWKK0oJ2Aax3tQzGblVuU6bfzNtZP8Z+tkg5XXkItd+iwVZPmoG8zQPeobg88Y8fYNDduzPqe
IWt0DDzFwO1+PmOqE2l2Vpk0iPhxQHlPqRM/SR/PL2h90/4YkVy3WXYdxtFgREd9m2T2NY228Ddb
JqS7YiaN1RAMnwZdHV/lhL6mibEJFl/+iBwkYXT/f5u1/IgTp2mDO4AzKGoEmU2fBsN6bJIRRHrN
Xm2K9LpssosaLUV3LJorVY8DzNlEfj7xb7ZVbrgGcAZs/BbpPk2pEwngZWlQ6voeUjk71Pt2PdHd
Iim/zVQJEpQYhjYNxhTiW8Wj6AdPGeNg4PFz4fzqOTSD4gH920vDfpmL/C6fQ1I2IQbzrlkvXHR2
rged3kzIsoqeoPdf+iSGNmV/7BxxS6IfZZJ7Sv6qO1WQKyDKtqDNOzc7PjYYNN4XI0rhpuWhpuYn
huN21bfUunYg4Ds7wNezPHDKvWGDLp5Mbiq63dCSYEx+6rRyYxvNeR0TzCAfVKPfpH2Py2J0I1s/
aKgIVP3PqEdTM9a9id73JaSeGsOtZ8XDePToZkMDeo25cXtukKBzclCslgKql/l4DbHrC3USO8LG
q8yaPA7JnYJ2Li+0ADCEmzKjvkUTr2K6H+vjuwG3C0TXYQD/bl+YVx10YdkEgR5Hi45JmnmNXt/Z
dL43Z3oTzbHX9pGnVhpIkrW7frIhch35zKZulms/y3G87frxms7ZBR9ytJtjn4xPvBmPyWA/Z5Vx
WSUoDHTJm1G2oVGlgF2xIJ9GEFulDzWz3AwfK00B47cSL+OvenxhF9y1c6QXDWIgJXdZNRyKAd96
GAKMchxA6+jWOoiha913CDlE+Xfh8L06Q2bGgGexZi+pBl8d5+uBYfSoeC+4ejDb2S+tbwW/53zy
tL74lqnOPirnsG9jN4JIKVcxqMr2dvOcxpYLUG1gx8wfQRhMSX4ZWwk0yyv+3FjIZxVtV5TZSxZH
uTsUGB1uZtdmmCUuWRj1+fG8t/nSevrw0ajlgMzdwcWRM7ICuZTdZ/DRanhlh+pVEbp8uo8zDC1r
noCIO+8P6VZ8uhrn/DEqA4FQ21FFlVqIFtvismb8KZ+UG641EAeDY3LraPxxfpmrHu/EoOS5Oc/0
HGBAGkDi3G3Li2ILbbg61WSfWJDcNq+Gqm8FfKpgxe+c0Z2jj+Hg9LtYzR4SJnxTm7zagGyTY/vn
F7f6LJ2Yltz5mGtkGhqYNqv8Ymr55BoCql8g8Q3PG1r/bICHAVEHLlA57zUUZ0TMCEh7Z1jcGzr+
FCud6Zq57Xejjg+4BRhb/2x/DEqP+1QlRaZq+GxmXZcu74agjNBOO7+q9e37Y0TKNpOorGmBkkgA
cio/z5XMnQqIKk7Z47+yI9MioIUxMyOGnaq8zaf3zrrvio3bvLEUuRhsjrleJIsJe2ABM2M/zSMv
trfOwXp6aS5REAJc0EFJ76kdY/R+XhIwJb4kwiNwjbsiNO/N0jOc4zIRhg7rttLv+vL+mJViVmvq
csLAfxugW22+z/5wnd84u0yg+geKXRWUGX3lDu5W+rd+Cv+YlcJYuGdsAXCxwdwrL7QHQQDuNdud
Px1bRqSjzhW1d4YEa4vm5tIYND8XyUaovGVCOuhDBlZ1u8Q6MCgCfR8ot02m969WIWPEBlKrNaa4
URkb20NlN7+yUft13sS6E/rf15BBypSRQmApSMbN3o84KNXyzrUg8aPOmW819j/xDpSCSQtkuRqV
r5RVJ7mBEQXcWgxCeWY9Xxhm9d4pW/C61Y9zYkd6P4oJuQsUl5HHlM1dYtNdn/x9bWGU705MSO+E
QqzJiOPFm7YRIieeH7pKfU5FYblVqgZjlzduXo6HIt2oG35p5X8EGSeWl8Wf5ALGyEsBL7sMedWH
+qbwFnnh2auvt6m8V4/HiSnJNaWk5GVbwgVOorxDwu6pJg96dbptSma4bVT8PH8cV/NPdMB1+B0N
nNXSpeq0UeNdHtGAjMVlMqj7tMg8je1VugWI2LAk3y0nSxsu8IEDu31Sx8xtUuGZ401Psg1XBG2h
tXzJwsQM5sgwJye3jmpVbec+XWbXivyBTdDTUzP9kSp62GL2addGynd70P0hj68nol9myXDRjQIp
kM0AWSJvUZ/9FpntEk0pvSIdL4fZOqrgnTuY2uynVnEYUdFwOTUfRG5/t4YodW1j9IkOuE4dxW45
6wj3nVpzeZQ+c2o/qrZ60dMSSXepXunl1Ho1pjL3c+O8TwoGYQQ0TmM1bM3Z2juJE7LJ8BxzckK9
tdxyOlTMeQOxRJDG9V2dvSuTuaPDHKituh9U5qkKQnSzftGi8trqs8ETI8AGmNxWWHZXat2hTM19
RZqjAhhC76S/bHsOLZsF6Jb+5GV6iCfjJY3qcCbKtxqIAUuwJ2W+S6fUn0CvRscidynGrSJn8JDu
HQkgQpnTvjlW90KL9Ngr3aLaIg5NkXtRG1/zVLsaKmd0Z/U1YiDCUuluAlC+tTDQjpIqprGPVRsf
lbJ0a8Z2M4CY1Mr2hIFXk4L11rH70Moj3yLlUSSFF2WFazIGxSQknWmWHaKogWQGAuI4Sv0kj70s
7XZlNf8s20Fzqzl/jAm5ivAdB1bsbDrdpWpOvaLu9kVl214qxrBT+CXLHb/g1nUypKHi/O7b7FfV
dpYLDsTcG1XSAQ7v1N4cWTMyW7YrIvWhKR2BVKndmUp+oBC0jrMWEmFxCLXVnUmSd4unYd+XbhOb
d47RPpQ0YS74wlw9AtZIlL/VcvDaIdu3NN53/XtRtbuhB1atTm9K29hXVPsx1YWvmeIIqE2Azhf1
atrdNlP3kOvZTzNqQghqeF0DEW2zTrNA2CbG9pscT4qS9u7UFIgniivVscNxTvZR3N2Bqc5X7CKI
W437/8CR2KAnIkjDTICRP/tIq2ZDryWY35ydepfGxp05E9e0xGUdzxtlzOVPfSnNnJiSfCQRc1Q6
OkwN/JdRP9bDhr/f+vtSnDYn01jqEf4+s5EmIOMt+785QfbxoJysQArJClJBSj2B1zWcEtkxiiIl
B751Yx3LPpzbJykmI4rKF4UX6IfOcFzXQMB5eb8VMq0bAX4DSiHQVZB7vL3RQ+AmxWbhevxESaB3
+Zzdk2bMw/MHbD1qx0ulQXhcA3uW9P6jnGPWCtKpgP3GyKffuKyHGDei2duFb05F73631a+na6sD
Gg1jwmAWcejHv5+8/BnGgymb8ZI0qbZrKA9rrb0VM4LDsgvttL2jE2vdSJlDaAEcYqX3Raz4VIvv
FDoctSx6i8eC+qA0RU84ezJT5RBV3cGK4fWont/1dDzyhPnQp4ihtOFcRqq5aw2wdTnd0SzpbyiZ
hNM4HmjEB8jG8b1RVbvWtsPO7Py0iqCqjKZ+UV8laDImBb2dOrEH7CpodOWbkUeILWG/6829Ghea
KzSrc+NCf7U1DP5kYNmm3ZtArdBL6uq6LomLaYUjyGtbD5nqd5FNFxoHMVJr345qi5EgnW9c5tWA
5+Stlg7ppIKcZwYrOs4Pr10bL6ieRobbmOZ1z9B+E3Q+nD9IS0jz5VqcWJRCHq62ijNU+KaLJOpC
VL/I2aCuuj9vZu3oAMT43yBExl0gDgDpIoEZDAy/z4n6GEXTHbg8n86bWXVWJ2ak0pBQ2RBBBA91
6na8y7XkoTDN9/MmViO3ExNSbD/RIqn4x0oScle0OAZNDdU9h/nC2eqDrd/yE2PSLa+HlCpKgfW0
aow785gotttQxR9mUAD2P6rkm9XVeGqfufGdF2HNudvh7T2/4o0j8oGvPLn23J7MQkEWE4hDe0iO
1s4MF/35rSOyXr08Wexyhk7sNKNjN5AqwxnRoMYJnxYa38y9fWj85LE4gDpiB6zw4/m1rZ7Lk7dH
2uCkKjBJWsNhI2y5yMvkHhjNsKy2pm2ArFi7Zyf+ejm5J4vDJHGiTWJpO4vUDPRJ1TxuqUiZloAc
Q6FuoTiPatPsR1E/jnMB9zW9JIyEo1J9r3T2y0ohgxrpB1Kn8EbtDvIZYcqBqdRvBpEEDi1dlmLc
Lu73Y93/QKfZ1YfWbXLnSm/UK1LkNyqPn1JH8fS4wf/N8VMMOMYzok2AP+MmC+A5d6aAAqquP0Il
/b03X1nW3qQZMM5FeznxKVSzJBTK5NuGsifJrxaohxpT/nM3upz8TEzud/Vrr5oItup9Uz6iMuGm
lR5m9U0zAujT/pyyp7Htr9EhcoEqCqd59MrhJoswRGpCzZdbno4xyzqGdhwiAXve19PV5JBHO4I0
PFd/o2RzZP0FVEqOTnVjzENoCuM26YajY4xehwpWj95Pg2SBsGHnpAhnC7ajVnwclTyYMMrfitk1
ctAPVdBDg5HaMlzAmI5pX907CfNm8hPvykXSZ944PYONzaWZA4bq9zYmx6p5zGrL7yqQJlX0qtds
j4yTZ42PpIovnYw8sIyAqZTNPtLJR6LXFyl5yVVRuxblh7RHQjTFyk4oqI9PQ1BFpl8xFdmV+pLa
Ru6OPQs6TTwNZvE7RaTfJxh81dowZmPIot5nVeo31lMPFsxOVb0Sm9XH7CatVdeIjZ3e4u9imLQa
FG/KmGvNPcbYMbyjRD4d84Nd8n3RZLeVAkBVjVzQRL1taNHDsIMYPYzCyW/axNrXloWFjX7TAFjb
vEPh+ajPF3N3t3Svo/LdtFS36eJD1Y0gzkz9GkWbUaeuBdo4DMi5mfo8N4mHDQkt41tpAdwFxnwc
mRRnV7DnMW+v5hLk7DbPdwqmwjraBSovHkbxrjfZDcBEN72leE5L3bIpXYf9Qufo0FO6S8YbjWJY
oTVfEzVySdTd1rGAnGu15xRdNpq7mn6b1cBzlXpAlNSLm/RGnaojj2bAnfJjNiCGmGbwjMSPtK9d
g5DQbJM9+rVuV+uX8fDaOnA59Htnsn07Wr6j9UcLYvej04cooUYuH9EPUyGQaUWeOf+O4mu0wy94
Xe4cknlVxG8UjRxN40UT7bEkjS8wLZb2FhI20Ld0GZqBlxytJOg4u0kugk5lroYOIEbx/BrZX1f9
MAjkdyuIcEQvE0qiLRncKWn9ad5i6VyHTZ04J8nztr3SA5iAelVKepeGII07mtyj/sRyVw8Ahw+3
sPAf1BNy3LGoyix88CbQYdJLjUH/YuI9TPLavOZFc28YwvI1I3suMqvwqzILtBYikpFqu+msXfSk
e58jclUN5EZv2OWsIRGu+NHqO3cW8VVcj5d6n+1UngRmFt1ZJfFR9hAe1yfQYbXWw1RFFw4mN0MC
Elmuq37UqVdaZ14ZIrrNE+gONcpxACODw8Gzz5K7pm38aczfrJY/2j3XAjuDHyDRkshyet2qYiP6
+8LBg0wIUnwYigCHNTZHrk8mZtxZUSSsIO48yx+8OdDwClLukh/jD+c+hQgMng0TiDbzYxqPvZx/
DdfAiZ9+gBTcZHrPBYsziMg7OAdpEc6xywOU5cEpM+804Yq9/vJ3h4LlVUtvMMlbwC8VrJpn2lXP
yAXNF0lUbunuxvJWwkMoXmCwFdp6EAaUS2HJpFe5UxfQX+V7ofnVMzRLd+kV+wUIcDJfOyG2FcTL
G1aX3y8d9U9WpaAelHf4pFa+iBZrrwvkuGhvDJ+i0wFHCGQi8ynfGFVdu9GwiQmbBZhrftGnoFyt
MzI1i1J9hPGScY+3tXX5d4jRoA1cb4H41g/OiT2pStCNM4pwFuxV0w6g40V6j4GKLrc9tfa5W2Om
7O8yRn0cmxOTSy51ElGJpon4uJgUg4Mw5yiK2ItR/hZ8d/4DrkT8GPfFgOqS8qIoLBnqE1rrdEaQ
b023JsYqx7LfWVnrGqAgOW9p7bNBuBLjGKCRJ8t/fF5TBlaDwRjR/c3Zzg5xI5DRJ2PYe8uYko5o
biMtW1kaUnlNh8od0nrMS3y2lwiKJ3fpyQ6Yk0CIEJDW8MGu46G6sJFFbJiSobkj+z/Wvmw7Ulzb
9osYAxCNeAWC6Bzu7Uz7RSNbOtGJRsDXn4nPPuUw5gZZue9L1YNH1QoJaWk1c81JuxhU8lagxVbo
Nwq/hVzrKwUHdybkCuZ4ulGzG3e+rDkyl1P0eUCJOmFKje+pRoF7AIfmiEkzJxn2DlQCRpauZBJL
V2AiXJ2g5AbGTz6hZutUEqbAKOZcthHxoegMod3YccFw6QPXug5AXkwPz03OPIumx1GGaQ60YjAw
CnEk1DHcYht7Q4B3Nf1ZXoN5clW+e3lzJ9gA1TBnMwfQFjVpoi5DmlZBEYMUnZvj31n6I0mv7Bxp
QNqsONDp0H/6mgQyO5AvRsQwR4My0aOAhk54kMpmiyd9H+vm1qm0Y9PSI7B9K5dwKSXEZf/H3CxT
ky1K3T3EY4Kwla8sKVS3UItdzMYvly/7Ulp9bmcWdNWZWqXSQurZwUVPNHvaFjMpq5WXxXt3tpzp
72duUkJq2m4TmAGKKugLsmG59GjNnhJmyJWtWz6QZ8Zm/svWGymphb2znupNWkKFNIWUnONJtO/A
Yy/CP3gHFs8jlGURNUFrEYpdHxc46olu5DZqZhiu3Ea58p230XXexK5WRBg4QIcriroVZ7YQSExM
kP/Y1D/aJGRwOHo2U1HcOpVNG8RA3l4+Hsvf7d3ELCrqCqVRk3r6bpoROHnljgrZIauy5bDyvi17
LihZgSAd8y+f2KJKrU8Y12NUsTy5mbQ28Mk2UB7w9KDZOr6zEuYub94/5uaAsaJNBjEw3GcRp18N
0t5JM7v/m817NzE7E1qWJ5Yg2DzG0t8QpD+FvAvSqjgAOrm7bGrZXbybmh0FxyycUVRYjZm31wA+
otePgTZjCP47M7PjEGFmP0lsfKMKGhRTf623j7ax4pLW1jJzfSVrDDSusBZD4/fQqA66UvnK+3o1
EJ9+7SeXDpQiQguQOGlzzJEK+Y2IZfg+w1ZiBOxQHcJNeCK1G++je7IRp+JvIgJQWsMcSuifuFui
Xk1bexL+7htN91jXtZ7eS4n03Qy9XjSPVmndJ2q/5hEX364zu7PTYWGYsy1NLHQSHpHxSamjfRZT
VzE7byzW6MSW/e+ZudkpqapEAr+AU6JvVa9TTpP2rIIRqOibUhxBJwFB3b8ZFgKgDvIESKxQ+pi5
fIlGMdONyXnkGlJldgMxV3dsyJVRRLs8WrsHi87jrAc1e84Kqw5RgkfI05B2q8jstqDJivNYLESf
97lmSxqoVnCWwLs3fgcmuNpTC6966neVb4GyIt9UOmQx1saWF+TqkPyrEPoD0Bx1EXXms6rSSmQ4
4O3sAp6B42R4TXxLccm9fVIRzwkPLLIU9Dj+v50tfkukzgzPzmjDDYnyKO6GyaBtJgf91/SKQony
+2UXtnQ6CeQ+MImiTbTG8wgZzFwmiPzgXqZBNou7eQDKQGdTmiA+0Lz6Fl2/0A8Lf8XsQoDwwez0
97MIaOxDpIUYx3oj2K/v6NvYL+D4U2BiuAzQBQ8Dgje4le2Xtdux8Ip/sD1LsBQpiMmm/gLEpH7H
mDJIw/IqbPNTDXmjy+tccN7npuasJ5Uq7LqMcBFJeiUr5ovR3jTWv38hPhiZHdJUjqWpTp+wKK5H
+ZwWN8y+u7yOBfkvXIT3Y2LMzuMYKw4RCmzYN/ljfgttgqOTPo7f020FoT8d89r7UHOh0aTv0gd7
v4YQXd5HAwLQSG80U515GC3R+lLhUH+yQ/p1COOgCZMfCVE2l5e5EP5jle9mZk6GcTFYOYGZiKqP
StN/zRxjq5eaB22WV5tAcZ5HW6Vay/jXVje7DKnRcwDaUzvQwEHrRpZ8BMeLuVHN8q+OI4YsAVEA
HnuetTmR2qQOxXGs43CX0tQb2uQW4Ox/H0xiG9/NzEIW0QxZVxjTNsbFNIuy14p+ZbpuKT7+YGPa
0zMHAhyqqJiAjS4Ft0ishQ95VH+1isRrY3IFIMgJbHHHNosPI+b5mUUDE6zBnBcrVb3pSMyipg+/
Y3Yyh9KMUyCJ8e0Ee2aYPgqzdN+UJAgH6gHPtr98QrW3GfBPBlGGQiUawKhPrEBJkyixVqIcHDXp
VoD/yih7CRHR+MounBezRdsSA6FbjPh4YKsH4Xf+MFbOthJiOEgb8h6pjjabZAeloalrhdWea/1D
bmO+p8nDGyNPvo+t9ahoZemnvX1vDFmFUabu3o677SByZ+PIMkBV7ocqxuum7HekqJ/QW5smjTYi
Z0+1Yj6VjSlQAATzeE3KH4Bj9T4t9ASTSOqeDU2QRcXOGJSnTIKJNIx8JVN2Mht0r9PEZkycn46t
PJC6NIOkb24iRdxGQIblAo2hPJeY9yhCN4urzlUxsBUOUeM3ZZPuLWp/GSykFoNU3JQV4VFNc3os
0Q5laMylIFzQu2bwWtE/gb0aEXtsxV+TslJcRVabMeQ4T3buNpKdyhzEya3qjVYbP4mhR5UMLMdB
2pa7UGseorza6LZRuGM2/rDUMUjROHNYD41jtHM1VuzttnzqmEq8IuPdrsiQ2pOwui6MfkerDMjt
orgaE/UuSviuLeudpYaAbDblXlADCHWR3yP2wDmqEGNEw09BayhAqRaA2JQBchBnPwsS6hunQdsP
RSeo7Sn0ZkyAI60sHHs2vtJcfMuF/Y2iyu5VNVp30Bp2x4i/diVZybmWbyRgViiUorptv/397Eb2
iaInpv5WUpeb7rYwJxoPNx92/fSY+8NurFZAasvBy5nJmaNJVcFMNcFdYPU9Eb7xLYUcI1rSdF/V
0FqfpOT5a/vfLnTmetKkSBRt6ljUm/De8IZTvGEv8XYiZAFNIqRJtpfv/OLzcLbKuYuxhyrSNWxs
r34BMA/t3B/R6lauGZk9fUnOeAsKpSkOnISAai9OfXiAiQVs+CE7V3ejTV8EZK1LsZA7oLv1fmpm
b18cpxyeDo0myb7oYGCMoofLu7dUvyeQcoKImjqxatizlWmOTBOU9ZBA38lN8jPHseRfLBctzBJE
XmyzYm5xI8/MzRZELZF1fYcFGVbmdSGgpsQ62ZQ+JtHwYOdG6nem9gSBWADMY3XHzfAZvLWePtpX
ORc+Z9FaiL+Q2H/YgFm828oBnXJ12oBtuKvuhl/pVr78ryBRm7umdJW/ef/ft2A+iBWpBSdSwmDl
qC7FmEXO9OuVbZ6C2o/PIDWIAY4ncMfpwKbPFlWGKQM3CvhXo6t8b17B311nwCNZu3XyqgXP9sHW
vDiWx20PeZbKeZMPn+5GY52or3V+uiewqO7G9uW/W96cX72PUjCsE5h0dsYhPf7f8rqtsk7cPcXu
F7by7QKdOe4STf8002CrPeB59ABng0PzIVLiy87LgrXW8sKwysftnBVEWNkWYVvh0+nI5FFmmloy
9cT6x3d/1en9aG32RhgiBQ3SAGtjtbMgrR3JINyAq7fzJwrdacxh1WGvHpjJR5ztqICmE0s5bLLe
VY7GQT1Naxy3b40nGkCi2V85L5/d6MdVzt4IfcT0Cm/fzovq2a68rrz70LWupjvRbdf5Che86keD
M6/q8LZxxhRLbA/T/Rt32vU0lijcP7qBa0d05lQro4T4DEhh0AuFGrvmQzXFBV7rOBFUmtaX/w93
fuZfxioG3MWGRes0eKNvA7uMS0FOU7Xpj5Dca9diDsetI5BiVuF/dpRcjcfp6037+d9/vTkmnrWO
ikbd23HJ99NhmRjl/visfH6AcFYcMIsicwer1dxaxOyqVxlx3mILqmzAL7pNbAg4ap7pZSqUFNcK
d58fYRT/VQNDhQbRNGOutFkaYV3mmeYEfRIfKo2hTie2XbWmsTIdu7nnnCrlAAZgOs2cq/3Z9kh4
l5hO0JlRDqyxflVhYqtWijDoR9ZuqnG8SaUeepdvuzFdrk92oYRnaBjBmuR6P/qXPNXMQekcXIfe
Tjc6H1S3GfIvkOMEVRvE6wCckVcxIyD1Qn4FRr/7ogJVRc/1OzAStV7TG69aJjCNqJd7EgM+GjnV
0em1K2AopGvqX2OtdQVUXytXYI7MVHTA+Pu7zBm+lMw6SRK+dGFVeK0KBKg6DPu67Laslx2W/DvH
fJKmVT9bxl+JEj6UtfkttPonmQMDOZTWT71LhwCz9DthybUvD9napc0xwGymachCPpHIOEZLGhTE
4JlInOw7oX3hshu9pHYOreT3adqhXoBRd7ezmKjczOHJ1mqSzm0S8YwegPQHQpON3kEOQZat3NTc
ugpjtXE5679iw33MeT5pqfScrjoYZvrSGMNj2AxfGjR/zKwEWwjdpGn4GEEj2AvbqPbBXYCdKY6j
zA60Un1wyjW+rclHEbKjqNo7ZWzFpjCdH45UXnI1vbFUxW/rGHNymImcdNaf1CKCjp7Qfpc5ZnEg
voKxuAYjWkLdDxBHcusKKZDokdS3lvJLyYz7iGPoNMt+o6vNAtXqQDxYtvehod4SURwT89YChgxM
v8J41pQOuAgAG4FFfhkBJIiMal+oZeVBmfeptOgW8mxBr3e2V9vA2+A8bZQkKVzovxygDHeIs/BK
AReIltkPo93ehUx7aC2HuUonbpRCN7y2oVugMR4UwRHsVxkoQ3joYVT2p8I6jPnFvyJBArUbb0MS
c3ccAAPOTe3GiDEKFwtNeA7pPFaNkLurqvEqtfLkUNf9rqfFoVS7ZxQZDrbVDr5uh75W8thlOT8M
Tv0AbT3drQBb3Mo8fZAmJfgiSeebdoG9jW1kjMItMyZ93QydIFRBXQLKgseUS7wvKbBMSpdsJgwz
RBPumZFfK10Fzs/c+CHD5hvwDiBrba5Fot1aafKlibvuWJrW6HeKE7rDaG1ayIi4nMtjrdqJK2n1
EuvVQ8fZierOFsRuu6JzfpV2hvl6Uj+MPdL50uDgo2khyVreVrG5YRH51ZRAI0ht55gqRu4adrSc
eFOjnIEBSHtb5emvMQEnTpJcaTULekxEuVoZ7UN18NLY2pMGI8h9mv50wujZifMXIwyvNCYsMLVA
irsDDXOhbnkG/HFZPoaZ+jrtEwg9nBpKh2bpkqJ4qHG8uQCqlxfW1kCtqCMTLUAn70MzfVArR/il
YF+duvwJ8Eu7a5oaTcQxCYBPVnYmRMK8lk+zf0OfAMWYZ6B76xP3so9cfE4tILQtApE1gsnyjz5S
k0yx49ZAlKmah463DqRDcWbHIhD54PUK0PG2ysGhk+7yPLmxZbeWoiw9exbY0t7IwpGjzLw0LzXd
rmr8AolLsxGYkIX0JoiYXBPTPAE7riN4F6Oyc5NTHHUWeJZ5Z1W4zk6g7PJ9uht3mIzaQrEYiEYQ
8qw8Q0uP7Lmxaf1nxpiltHac4/XjGTQbxGNsY9xtjZtzKbA9NzIL31sH8xSYtEMoXaNYVrpd/Wvl
oJAlE6gLoAcGgR/oiMy+kyj6tALrIki/+/K+dWLh10Vj+swoerdkSuuPjcAcT4yKlqXxGnMK6hUz
w9tcsa4EcAwZmgJjT75QK9eAt2ffolTfhE35oIcEr6t8UbL+0Ia8cbFjqD1W5Y3RZ/ApZWV5JWRv
PUGrX3XJryGDfiiKMQMDVPuTZ3zjRMO9yrNvQ2PYbtOVV70ZHvTUeWJE+dUCQEel9swo+WJqziGS
/JBoErRNza8sZAciMUQRpv2wiUZ+qMtWB2sU3xc83fVxtYsj+jWzIwrqetzPUQ+NoMNj7xedfc3C
YstB4zWG+lf0QA9jzILCSK8E6OX6YuxdKjvMP2cpfEZ+ndb8WxODBRYzx+gAlVqgy+5rr1anaOge
tYZ8VUIoqkGJ6qeTo+iaifxBkd0NF/Byhj0AcpC3T6W072hCVNeW/avSFD/TLr7qLbnhdseelAro
TqXh3+wQbPuFZaVBmXJ9kxPnNHZ25bZ6AWaSiP50UvI4GOaWRPXOgOpdkVO0isFh0ec91BAhNWJb
FTZLQNcbfpdCyqFL6COnw6nLnG/AG6DeXRIMnLMnWzaY967vQkt9LPAyoF2aeHaZj8ALl7kvUugr
5gMjGKVPu8ABV9Xa4VwIZs6P/yyTHC0ClEmOC11v3kRu3Vqi9IDkdSo9lIc/KT1M1Pvz4PLc5Mxx
9iStBxXc7gGtGu41Nn1WQ+22peZTR8EdhtChcBuNK64VMWDHQCl2ec1L8RucNqBcUykZ7vOjW4Hc
e1aPBjj4O8Az2ipwwPEVYujUruJNGK1JiizUkKlxZm7O+pCVht07DObaYT/1wEGfYLog6Qwcrxhv
nS09psGa/MG0hZ+3+J8lzilW4oLJVpX4qlH/hYTEFXUHfU7ihebanOCSJeDVwBlrQXTwkx75QFQ0
busIIOIsv07666ZFGgDChsJc48mfPst8TeCTB5oH5NM6CrofP1vHxzyPEljqtd+a9TOeVEtIAeKT
ox5m4Jv4JlY1g5fSL5MgQEIXTIW43awGkWHsM23NkmEIBMVqhBDlUb0xaOFb5Ar4whXup8XEAmkF
mtBEBXHH/GAaJa+UNiqdQADYi6cIrEyYVdbRcdhBgsC3X9GtcjK/hs68p/jjy+Vr8SaJ8WmDwR0O
VmwT14PONjjPqsISYY17EYonihfCa+Lou96Gqc96O79KI2K4BdRFH8CelPsGyKSvSgUKx2ToN2YS
5gedI1uLDesrugiB6hSbUCEA7Bq3CUI6BNXRjtjywUB/Ta/tG3BQ8+tEba+VXLvuR7LNe/mqhvFT
N2BgQimh9Cq8HjN3sVM+1Lk4MWIcwHiLGZ8KSf2YmdpexNDhMrTyCw2VH1amYko17y3XcfInJ2WK
x6Qa+0gKIjdLauxo327wBmZunKW3kZr/4Fq353a4z3p2y7L6pYjEIRvVl7a1vpuS3VlGpYMcEhNn
KBWfilHdxhAftqh+X7fyPurTG6Ymt5kqwfRh+jrJHzO7ua3qZD+EyikkUQHCgTrf8xE1ggLzBJ6I
4t2Yl4CmR7G+s7rcdHML4W2VRXuQcpwiy7QnRqQ1l/BWkvj0efEfU5SzQa87L5KA5xETpHWHaApj
c/G+wxkTL8K33WFTv4kBMdAoAhszemAR3tq/UDEFU7u9pX9QNF1ywSZEFAB6AqxLmxMZSGhhtFKT
KHiXlgBjhzzysj7aQn9ubK9h+UqkvOikzszNYjwSdhXE+2AuafTUJZjxj+JmVzXUM/49MwcFHO59
ZbNLFEfh2BEbu9ybv9oWn5Wv4AEWQ3ATPgmIKoSU0Dr86Ad7QLuZXvRTsUtuIMM6MZ7nuxFiX8jF
0vV+09JzfW5vFvKnA17pLoM9nCw7yBNoKylFUn9RZM+CSFahLwodKfqY+AIJN2CwSEAvu6bFevf5
b5hlAhiEp2PYYFdVkqOMYQ1iYxT6fadiOo103HKVXNzIsslc6JFu7cp6QEhxVem2vK8H4Ocu/5zF
00uBO4cGAsKHeVUOAa+hRgw74pj1Q5qrD1ZU3wihbDkDYnvsf1w2txhBmO/2yEzLyMm1kbIG9kKa
Wvc2E/mhDmnvGgUHBYeagfY0FlBFC3sEMGFZu41wMjDi2NzXK0XDPOl40xo0WPlZiw8yhXIp/An+
MZ9b0jhoFzJIJ4MP1z4JW5Q3PNJeGlrvMrs9ytAaXA0VE5HGXpHbL1bUhJ5I2IMUpUfa8qbOyF2T
gQcLrLH9ddzrrxBsWsPiLj7hDtEtKC/oQB7P7mMCxj+rFijUNtTykgwkSgkGIk7TtG2dDa61piwx
/f8+edkze5MrOstZqQGqksGCPSiJO6jraCMKQNoaenMpozTPrMwCEzE0NG9zWMkm3vy6+D7U3ZfL
n3fJhAWdZwj4YOoH4fjHhbQJCrqEwGdG0bHQHgxQBFw2sOjIwLiGAQQKia5PUkRZkbU9q1BHndrG
svOnGKet0RUUAPkl+upM5uKKzgo2MycS8VEx6wSZfjn8kuwVw5L+yoqm/8P845+XhKZfcPbxNcDF
jAqEm//p6cTDf3o6k3P+o57O0sN2bnB2upWis5y0QJxfZLteOxjoBDATemrNSmy4dKrPc5jZG4Ac
PBIZxk6BCZOu0GpXZQcV4dXf7J8BjDBAmCYEnmfHenR4OaAaO0Wgm/Tb6OdgN3I8GyTQez0wdu0u
Yrv/0uTkP84+meq0hNSYQQuGO0C89pP4UbMzHix33Ig/mKNbejqAhcdLiXFkNA9mH6wrYj3m0wrV
gzOAqOaaKXfV+KxZKwiJ5ct1Zmjmh8osU8y+gyGzvBN79jwVBmOvdB70oDyU2zX87Nq6Zl+ONoPs
MIKB4DIy97mj7/SwfgmNLAE/Reo7oLT4q+/2vpGz75ZVtijyGAZR+2x8secJQAUTuFtXUPscT9Fm
LYBeDELOv93MI+YZ2gcSpfgAuEXXOEyYkMZlwf+hQlZb7tOl+uRN3j/hXMIwQiaIW4dPOCFQCKwN
txOqaEKErDc0lx7zs8U5s6gyDVGiAGDzf50xEOtb+UYJtbaJiw7rbE0zRwJ2fogtS+whC83blk+Z
Yv8QY5YOM3585YFZ9Pdntub+HvMcmVNhSbL+Zo+QhAN/2MopXPtEM4c/Vl3GkgjLcXagGNxDJ37T
HyTEfqcEfW2sYG09M98RR84YNQLrKdICSWPS3nD0FS6vSF/8QCCXQwqDUvUnwbIxUVCtBZNxIGhD
dqrUXmOSJHsdddtMltdmQcHOZOtPo2YqrjCbZmcnqvSNkgiPKb3poaB9zKoI3SC+1/P0iPbYlrTj
niJv1+3k3gq72zGjIwTtxKmK+VXadP7lRSw7P4jmQdEOc+5o0n906gbUrFNSjFiEHe4EOsSFWV9F
phqC8NT4SjvjNxXGIdeKbEu5ZfoqOsxuDGqFNS+1eD4giAb5NzTMkHx//CFmOORqZUtEn8VQuJwU
O8t0AIom1R6SBBuUIQ/IhAW6nfUP2jXMFSk/CrXg9ys7spTEWQg7qQ0J1ol95eMPcVgkWMsRMCI8
+NZLtD9Bt/GtHdsvQA8Ubh/ZhdcQNKSbzFRdvTdvL/+ATzKomHAyEH1jSN4wQHgyz/jbulXzjiJZ
UHs0GkecEwvqjBCiPEqCHn1pAAlgk+qlZjYPrMS4tfJWc+O2zj2jbx1PSOnXA//JIqq5JiQz3c5R
9k1DX62k8ilNMbE9Kr7WsjVh4cXYx9Z1B/oKGDT+lO3FsQlyGB1BnXFUFbRUfzNre3l3VkzMEzxg
EFkVT4280hh9FVoSdSh9BbxQl80sloAs2wTdGhTuUF+cHUfgD6qxst/Kwgpa/UCqCXN4DcFwRbR0
mxfGRi00NPsVt7crUGU512jFvGb4pJAIUEFK1NHEHbhzsoYUGhfGkfXUa51k4ygV3RTU+W12YxNA
9EqCu0kJLv/8xSfq7NfPnnwtCcNETG/HmJVulBTGM9ViYEc6zLaD0G0b2hoDWB5QfbVLHy7bXu72
2pAIA2E+uHrmeaTjNE0pdVygcqheQCi+Z0UVI+VG00iGJrjFMXbeq4+YWvFCLhHA0rVfsOhLqI6c
DIgjR3+b2ziLVC3I3xg5ulFBbKHTR2X/I840EC1DJbpiuW/qvd9pJfSEYz3y4AWADMEQOVvNchaf
obPfMX/ztM4EIyh+B7GTIA3Jz9Zx/j3NC7zFmY2Zu0LCiHLl1JVyRsgkQhlAvMZoYybKSvi/ePFQ
wNFAk01A+DW7ELXMlFIXFr6q5Js0GXZqhOELe1yp7JPFb4eAHwOQVEMrYRaK4DqXEZPoAHeVuadx
QkFaU24UVKy8obZAu1T2EK7Qd71itG7aYIgvs50vVZIQL+LlU6EUhwiwGg8qfYWL18ralII8OQD5
oMTSgCIqTBywrxlPiW7dI8/d9GCzdsdQPKt2BdbW/GhD3tJUwIKrj40fF7pceXOXLifKkRB81ECz
/wkuHecOtZICO1lXyXe15yenFXsTBJYVRlOUqHo0WfrdVNi3y/dy6QOemZ0jpxGwkqxtkJj2zsEc
jxTEWdVKSLRoAmy7aMpgjPyT1DRT4lDmmYIzEucgs96XAJl10coJWdw+HcrvgAGAtmLe+mk4TcBY
gSZ4DZhMC2xclKFJiHqm6O7z5HYc0ClYQ/lN/nKeX9jvNueNSc7jphrBAYeGgHqfp/p3nsogS3Dp
2upmKFBK7tKVh27RjZ7bnKUZNsbHQk1OzX5HAaQtU70sjtHrBv9fVVxh8GcHVbunBGNUVhZu0xhC
VJcPzNqip5t65kWNfgztuMAPyCIbwZi6TTEE4Mp63Fq5CsbIPgQt/xpdxGIFFxPXug12J43iEfho
dczNYiQKrA531lYdJ43lYFJQgCZX7qKVdYqDNfDM8kLfTU5/P1toSttCUzWYbEp6QugFoa1iW9pX
OseYWg26x6+XN3bxmpwtcRZz065LMiNKWJBUN13+XGNWiazcxLVtnCOYeZpNSB3YEL4K7nkXwK79
uEVOzFz5M9pwb2WcdTHlP/tu854ZgqhoIopn/5mSqLzCm5Lw/4Ohr6b80/H/fCX/+Wj67HQyQ0Ut
ffpofzGVMb05l2zN3iQrSgxVoimIM2nLIz2Me+7TPZAfvUfRjQQLzNpg23TKL1mcRQ5KroA8u8Bu
KqWykQmAY+AXLJ1qqylmUGA+6fKJXPap75s5ndizGxA2kdnzDOaiofBrG5So/LYZvpv0JnaAnsTs
dbV2XhYvAXjjVIjQYwR4Xt6zG1MnEedw49zvA+SercuDyAeEmW6Zez2eJunezeVlvr1xn7b1zOis
1CcKp7doDaOgydqytPsetzQYNQIpv37fMfNQUv3RVrqHMvyLKWmKMgEg6ngYHcM2Z4eol304lRoB
gtwC6O2DXfVUB/BrGJsQW+b1L5fX+nbhPq/13d7sCBHZm0434M1KOUCuXu9DVJrsAPVUXe2obBp0
r/vMR6xTPGaA/av33a8/oGBb9K0EqQhFfEG0uVvAdGaTizGcrind6p7xhAnkgwLQ0oTr8c1NNQRT
FwPd/nUI5lKBxj6zPXMRY51xjYSTi4AiJiCnaYvEV9xpYMLHiPFqk2/a0M8b/r7U2QdumpQmjoGl
qgdA9F219afhJiP2DXdaIt1FBy1fubiL2wvEjQaCQhv/mD0lRa2DM2TygkUTQ9gTego6dW293vTl
szHcO9mKvUW/9G5vXmgtRJ+l3bSlNO4Gr1aj+5hn36UpuVfmynWqse+Xj/FigQr0BYCzUawPrIQf
XVNX5roT27AYdeoz7QRybst3hP4ABZtbrPq7AyEX3UmDtG7EBljFlyozSvfyr1gsB5z/ipnj0EFc
MPY6HCTpkhMiW/BqQrwB7M6266SN52jJcWTJT5H/4h3A8eAZ7JNi+ihu2gFCU+WeqV+PxSsqfA27
4riDjJ3CTAO0HiKkGlnJ/xeP4tmmzYKoMNRIZE7+XIANvat+m2tdrsWrdWZgFjKROE+rtEmnr9IH
KcDG4MkEMTg/KjVdC2Wma/rpXp3Zmp1xMy6KYeiwmP996cdd57KdjUfiTyYwFxdmagQdGBw5NI4/
HjdhdYUm1AzQuY4cMChDCGJAuU2byr98pBbfvzNDM/fcN7HeYEaIBVAo9igJyuo7iD9Xzu3iOTgz
Mrs8KCozXVOwGg1lS4giseuxRW58eSXLmcqZldnlMOwW2zMdhiR7TJzvSnbDzSut+lryJ1ZJ127o
QamuCV9JaNcWNzvkXRmJJAdsGTHS3Rg+paCVv7yw5U8EzNWERCeAbXw8CxoYWVXKgWl0zOpQiHBb
Q/Mqt+j+spnldfxjZl7SDCOLG6Amwl3SrnWGsJlbKwtZDs7NdxOzXFJwVupNBhNoAfYBCXjuTY2r
3vZkMG7y8k9ondeWNV3rs5hS41WmAOWNA+6qHvR2PDDsR0HbHXtP+toJVCE+bZ8vb+XKF5sX/kTT
RS2PYHOgD51jolaLuTF9jap3bWXT389WFnbFkJYlrICW24NUmaev9ZYWKNYQLNpA+wHLBCHG+VRh
VoeKrWhvwaLcqOoNudJ2bI+KZUB/jHBMQX6Qu2p3efeWk0a8sUAMg3vQmVPXGiIzdXBkTUkjOFC3
4nYaRu1cMK/aW3mzPvu6uJEO+O0BbJmIgWcXTA9pxKse9kIW3tE6P6r86fKSli0AQADsDAVUd+Yj
8ESZTZogekjotxFzhkO4xg66FBGh/OogrofWFDpGHw9DBuYeM28KHPOsA4QpdGUfaBX6EvnLQF8u
r2bpeJ/Zmkdf6CrKEGEPC6yoDBywBJniZyOdzWUri97i3MzMW9QFJXnIsCTod4CE4N9jcxYPHgW1
n449nDChs1cXdD2gPZgmI0EBH1jf1Od22+3Ilvw2rnQw+5Ve9f3yGpfOxbnB2RWWjOhxWcEgI+km
jaVv03/Pk0whJ4k8D1wnlkrnHSQlVrKcDpj8o3qOBhKocMLXuvv9F+s4MzKLwzqqlFqkYB2oEapq
UEDC6y8MIHsDyt22J2bCj8dbt4aCiqaBRxXyTiHRncTUzsrztJTEANc29TrR/SVz/BxPZNfZGCzC
CHWQSOFmHQQ1r7h1l6SDB0j4iptbvEXv5uZM60qDdiozYa5l1zYbAQ+IvIb/zQE7MzLbNzOEwLYp
YWTSL2LVI1/L7xf4MHG+bA2vOkAEU4jy8cvEacOqjk8hOBRp6jvoaxfqhpqtq6SvxngnZIve6JWW
fo2HE6EPmfmsDKd+XNMMXkzQzn/H7CopHFNKypRrGNtmX4NSZ0dOvadsxWGSblgdKl+8uWfLnr7u
2ePL9YHrNgiZA4rI3Na+RXWzcuQXPfqZhVk4Cy510WQDNlaCED8Vv0K7uCL1syHHScboL67Xma3Z
+9RkVjyMArZaC0W38Ss4mFdW8/84J4DaYzpHtcBW93HDIonx89xEomGhxbkVL8hk+gAqFH5t+um2
RrkPjWrIiUerTPjLn+ofy/OOk5CcgS95SnEUFFxsuSn/Qkh0ugTvJmbXbMhkldMKJrKKQOb7yVbv
4nGbgBDg8nda3EXU7SYVCLTugLn8uItKaWmW1Ad8qAPwbPGm/DEgqMVMPdCCvuFHJspYg7X/S9Ic
9LBROgOEDz2v2T0H5x51eK6ywI5cazv6/MfEWVyD+eAPwVNL/vHc4PxCt1mFCQIN7hiaS7190jBI
uorjWHQb/8Pady3XjTPdPhGrmMMt487KyTcsa2wz58ynPwuab7xpiCbm95wrWeUqNQF0Nxod1lpK
oTa0G/khVLQZDtLL9+N+3qn2v+8HIzpOpxCWwiiTbpEj06JARC40/wago/qpGi9N7XSAxfLPGuMR
svoeXkqjjBot9JEWA+nkD/CwyIdvLYy6/zFYME5tCFFNcVHT2xHzOi1gDrqUkYRZu6KXS6KciIa6
Z+nn2MBZP/P9+8SBbXE3Fz8mCUll0d02tjW/8VMYJiapIY5OyzAt1mBRylybaf8sBowWq9UIdymB
chtGRxo4dSjfH7fErm6gCtouPOpQ25Qpie0ctWGpS3iItOdhetW1SybftRVGvPUvGfe6vYGrFrwQ
Jv7qrIw2DaM6l323FGNYsFuqAAS425axqnkLGZRbSsu47mKiERKI4ya+RFdN4+RZ4uQoiG2LWtWH
hSjKIekYyEFnJVkO15o9IFAFtBJti1i78zGj9PN4KG/Ez9I86uBxdo36dQIHOfdQyJUdZADOFB+2
RbEOh2zsIoBJhCnMmgia0Pm8W6GQDnI/HqPs21LWndBiRZQTwhRloEQ6VvSB7MafAydDl5ONIWoM
KbJ6ldcNaiGN8kNqEwrIY2FRYI0fwCFZtjx42Y8xSCEjEGYObpe7ifIsF7pF6AeRjNxeLksbKf/U
TUEfjCNRkVl2YoBSAzDswEForKSMCcn1m+u6VroZpOH0YECE8Ld7J3iAyzo3qzdh9eZaCKP8RlOM
ca3PEBbUbgVmxvhW0Qkr5Qs4IBOQlmXtyDAF1lkqlPcYwrxLEmILjeN7yXHeVVFialbvEAwriyDs
K/H79vGt7ykwyZBOxxzVp3luQMfWhhihJ8oQ29gruehLpUcPoK321EJ9ThI5s+vO37Vy9BYm/qEF
bWhX1IyvWPUzug6wMkzqASKNcgJ1WE7gF0TXOBA7HB2Z60r5zlgn8Yqf7uuFCMr4e3XK2lT6mB0A
94+C6NG3QfuZ344YJS7sYWeErLuOHNeWSMoR5A0PQFkDIkkFNtkJwKGJ9oP979guVrcQrdPo/cUu
Iuvxq3PD2DvAXwtk9DryYHpo/eftDVy18+vfpzNg7TgVqUC6g/y8Fm0w2DiC2rpz739rhZmhDmsu
FNEHibvxxNCQl/p1MUafZUMiQtj/nxaTX2RRDhTkogOAwLFxVS/t+wnwTmPH3/OG9G1UCt/uR36y
x3ZwQkHZZVH83urc7ZCiYBTJEqv5eYVhADQwgDUHUBKo7z7NnEfgL5MBQ2e4tnxWzNGeniPjhcBx
AOk7RVVbtTO/BWag4flA5GB1aawVWxUeoA4KEt/ov6fHtgF1pvHAckcaOpsnK+tU35pisCbmRe87
SoNXiZ+HpQO2vMYsk+LBKP2TEiu2YQx3Qx4+YqbhsasqMxa4G71Uzhi76IEuWqp20Q2JHfcSwso4
vFXQ/FEbhjMLzIHNlUseS8DYKfRGQ9cspTpNqBgqgBOgp18GRz8Q1ACNMEwC1cyNdy0ymmymGZZM
SoXasNHbIIJMYb4oICjFyISjAGZn2wJZUigLF7mODwPSmTS18ZucTZ6A8QMzCztGp8FniA8JgAeY
GVckUVJFTaFcZckpipY1ZewN6F1BQ4VVfJdeJB1oMJpFpkQlR85ATJJ7aAH+Py6Rkkwd3tBOUQiS
C9xD0nTCyMUefmbfNBkjkPhMZ/shR4e7F9HB8ak3ZpBnZBq4JvbQu5yfiqMP/L9nydWfAdWfgdSy
deRX7a5NzWZyBdwOf9D5SH0BuTuWsSiPFkcu7WIPuCB2lWHQu94FUWEa/FELVTB5stLJn7SHEkju
x4VAgZ+TUKxwxQdpc5xj4bnygVuVBqyBts8BBSWIejM0QDMqk7qKPQPoa8MFoM33/4dmxE93LCWN
LHuxrMgIRbkEcZuXGuboogtfeu93sg0/I/2Q/gWq8aeokJJH20ZVR5URQnPIPDip5ALkwcUkuLdt
CJ/LkJQcyhI4QBUAagu7yCmkiUw343gCKDVho9jFwbvMFSYn3CYVMrE66CU4ziy7xxbk46IwM4yS
+S2Ue0tKTlT9vib+gKTeQqt8yCzDUm98M7BiB9iqFmuM5nPWj1o/5eyA6NBKcod9BprnCUNoFsae
BzA+kw0fnSAF76xksff9UxT1q1i6I4CP5UGfIqgTMNfR0bUTshfGwbIkUM8KrgGALponsLDATve8
o/GAUi+syAMCZO/wdjhZbGRshvF/jH4srGSUCg6t+TD+tOMdsfgK6nE3lPgdY20kPfRLwEvtHuVj
giY0SoO4VVKQyN1+NyA3izlTj8UVxHIyH2iGywXhhk2EHpK0G3JBRYd695fmkWR66bEY+j4/y6hl
UT6GCwlPV4AjU8zejna87gDGHMlMU8BlqO5A9c6cjGdpCeVmhLzJ9ZrH+rhj8oyhtvAD/Kh8nz2C
F53OJr9jZRJWRYKQGzQ0YOf+1NAop6mM4g50JMxKq0GbaKOxWABXnedVBP2GqKsh7MBSQ5xaY+oJ
YL3VfavsB7QH1EVnDrNgCfi5rZUf/eiftHIhlbI4wc/HBoUluK8D8iPqk/SXeNc54K9Hi4UumSC2
ijpbt4Hz6JR3yJFgcK/2jD0rLyQSl731HdSVD17mTK7DHjjL83lwCHBEaAsX+dZ/657afWTeBE7k
+Tv94Q3v/cxGQ+MdSlOjV3qsOH/doy+2hDLUoiumlE+xJY0zY+TKTe0auJyP2n3tZI+gnENXsp5h
xotxFAwVM8j/L6wWvFMgWSBiY7TvhPk3kX/YPutVP7dYF2WpNTePRSzCUjtV/lq3ndfNwqWNVPe/
iaGss9flMlA6rKNQAjvUDoKhABDseVvIR8vUlr7QIUBfiXXaQ8ok6J2pjwBijeTB69qgNxMBxddc
5U9aO++BK7VD25IDgie7bbVHAIHOAE9td7qUPaY1/5CVFeYLlD06nt6HVv0iDsHT1KqSpWX5Dd6h
O7BomhgBP8fp7BVp5oLx7U5v42NRpOcgyd5VjUXhtX5SwIvH/DsSE/QLn9NKnQvSMfZ8f7I7oGyL
FXCX/treQnIOn3fwKoQKXER1MIAmDiFl3VtkLLg0SreX4Mh7VqZ8/UbCKP8/C6ICFoUrAWXiw7rT
U7kH/MEZSOlm/1zDmNjN/euG9FOYStVp4q4EJmADYfKQOKWOzEDOQHBbd1ZXCZTTnIociLFoufbK
TsFTvzs1/rshDabaPTTT+/YxsVZDOcZKTdW2E3FMU3NKU8UchIjheD7nVcgVfj0dlXJ4EsdLqShj
OVmKrAoYFDsvmq1oR+YxSod/m2sr2QuOmpAk+fz1T4rJ1BdQvk8e83zS0EyNIBrl+G+kzUq4my0E
0Gb/PbBZt9560LJYMeUKBw5E1lmPTQU8PYE9t2TgPBkX9G9PVoW5k8j9vw8WUUuk3GKcj9EUd1gi
GNYv2oPvDV4JMlNkDQY7123RLC22KXz0MmwYuUq5yVFOykgdIDXeNxdhF9rg6gIsjHxkUvYwfJZK
uZN2nJUyVvA4UNAOIE/WBEryylNjU88tzWls3gZlc/yF9RZkiaU8C5dPaSeqWKA2+D8qyb/lgt6p
u9TbtkKGGLo5q5abqUv7AfuYBue0lZ6iQrMB0MsQQzZp47g0yrGkSDqpuDzx/hELW/JlC5D/Vqdh
YrzSTZnrbqeUlTgTWDIpB6NEdZVMRGbjyIc0skk0Hedm9zaBvri0Aru5mY7TCUZhs6YlGb6N7hUD
XIsilcQmSggM+fskZgXVv7l5dBVTu+hY/jSnE6mcmmfKh9mhhRNDu9r9fNc78W7apVb6uq0l61fq
VRhl41HbBqDaxVZqZXdpsvI86tOxAy+DaFSMK2h9666iKMM2+DCsuBQKyafq94ZLHuKS9c5irYay
6KQNgwi8KHjzIKbSqsdBveSchEuisra3jXlIlBEL+ug3QoN9I8zdnIknK4DAEGztCzv3lP22tHVT
/rlzn7IYM/BrjArCIoxABcmFM16Kwf1vMig79rl+Kipyn7VhcWrBAF4oMdgxeIYYhhLQmYu5y4SE
GyFm8l+SXDS7hNVGzpJAhQZtxU9VFkPNEoAKcclrKb9t7xQ52s8e73oa5AMWr55BjLNUURDHa6Ng
abVuNcJz/UFQeyca3yVckfnw+N9EEgVZiGxRKlBAREHuRJKlbHetg7ZQJsUba+soZzDwZZkoxEIF
glvKd2Y8ZSzDYeky5QXEvpdnIfnw3cmldXu7uDRmjOKtDH5aXLlkgpY5jkEuhK0jo/zClE75nJGn
l+xVlxFJZXvehe/gg7HDGnSZrEuC4YYkyjlM3QjOTqKCcQruqX3zJs4nnTU785uI8Kce0jTsKS/O
Q01cEHDZ9tkFEehROWdgUBBx7xk2M4XLODmZ9hBaozRKjlX1hilPJvqjy33nCTmGabLOEl1A/udf
eg9NDfa29v8mJLyulLrvB76teyWC+jd1gglzvgJ4WSjbvBI8jBoMoarPYd4XZtKJbp9KjAjnc/X6
Iw6+iqc8SqOi56ySyMMdVJLE1xeWuv8bqpCFVsDaY8q39M1oaOAPQyaivS9qRBjcQ6PdbW8nw8pl
yplkRQeakA4yDHA5qaBbKTpWPY4Y8Ya9yZQjSWW9T9MQqtm72QVFnNINXTG3kJOC6Q3ftSNQQRwM
cqCiYw07/lJbgRsDUjN35NYU31kRN+tzKJ+jtaC6UQYcoJ4XGCMfrGrcoTlAm0UrK1gIN7/JT17V
hXI2iEzbMM+weBIaFJhfQvkPaFKH8CQeFJe0HPu7pDABqsTVZv+1vJtOSNExO8lYqkQ5oXziq75E
0sebm702GSDvRidexDBNhi7RHVxlVYxIX0GIWrS3SRAdg7J43FZXhjOlaUWUgMukgCRiMMr3UrXF
UZyTxJwV3cHsMet2Yq2H8jTGpMgSqm6kTDUgpRwcI6d/0ZzymfCbPuSeyrAUxiHRUBZd2weiSsrG
YQdmo+dKvwkLztzeQJb7VMiiF9FDKfmJHvIf0UN2X7qZN3vV3j+ywUJZq6E8S+HnSayQGLIWtJt8
qA5jpJ0qPncZCyIWtOFe6IYGTSm6WmzgwVqbuwEjHndsbSN0ELPYnGN8HV7rr/XsxP8qVbfeTQFk
/P89z+hMZylLY102JBEDKHnNR2Nf2n3V5Px9lLrz3AHjHVt97pXeCgUMGsxVdSOXE8gFNdnihgC4
B40r+sop8WdmWmy1YLf4Nsr1TOmMcbyAnHSagUyxwhjlc2kMToXhIbHRraCykzpF0B3a20fCshvK
2Qhp2hjCAD2Ww8qSlByrDVnXMOPU6SRp1vJxE4tEu+wS/CiYp/0mqu6AKo/r7wPUkcXCzP4SKgtp
87jw2FBCjMCf7qYSZL9tIgNq90+vgPSBOMO6rRhWpFI+qE6LYcgD7KUEMNI4eNaq9z6rWU6BcWJ0
BtU3ElWIOXhuRHOTU93ndnTgMjRWdXZ2yx2MZ3aPzG/yNj9NR6UcUa+jRlGBdPKjEQkdDyKINFC0
cCuP4y3lnDyigbv/GlioV70l9p8VmVUMxgKPXwG/LRXH+egFwCDOhPP7QpJ92jHMzb9GcKiahYvi
PeMuWVXXhTRqsUohVGWvY7HKlFuZ8Zxlt7rwoOZvPTrJAhQlty1w/TmwkEc53xicmYOaQTsrp7f1
Q4gieoCiRXiRnMTtjqx26vVy1kIeFeMNnD/Uvg8/2OKqTN+arwI0SAjM4G44i47xCiDkW+nY7oy7
5HZ4mE4p+LIuBKSa5IzRn2Ube/zbiw8s2N/VgGHxYVS0J6STxMUYbERVSAHF6ZEPQNTZvAaGwDjh
32y5gbFkHlP+n2AtxCmX6jgmR/xAgLeSAx+bqITLJndX2NOu2GEmlnHKq85B/SmSTgVFSTKNvACR
wOlpAzvfa27kRLJZvwOPAtQiHcCoQMYCHCyHIXl9W6+S6edfAboOpYZ+kYKHjCaNEf3PHNpmrfEA
fhXE7sOu0VCP35a76qcWC6a8oa/2AzeSV6eC6yzJOpgO4z20uqXolAcYE9AHcK//Gh5psQR+H5I0
TKJzEnag9D3MsWj/wTIWQqibORb6EbVsCImEyRXl22BiJR3Wn6kLEdQdPEVqiA5n7FQgohUhQQ+G
Gu+kOrfSSbSU4t6onocAwKwNZxkJ6yFANulTSPZTOBAoft3EeBTwDEDDiRfP8aXSKqsEUdrcq15R
FztwZTO0cfvMNHqYHuuQQ5/kPkAQ4uicvivD9qCPAyNlzRJDKZ/YpJwek1JNlUSgGQ0trbrnCxYF
CUsKdS/lSRLpVYCDGxtQT/oYJpbeSyavIEsKdR8lATeqRY615MiN65Nm4aQ8QEYzFP0zAgXJliw0
gXzH4rUhT3PayS3k1Fx9P4QTUAHjW6kfjoMCersJb1616y1VDNxMk90G7NhSPp9UNQI7uBExXPSq
01p8DH1J+QanhBL0ROW/TNUIYGOQwiKpGemsVn/W9lJeZEJPXiEqMIBJfJthfHF7iiee4f5ZQigv
EkVt3Rhkb5NOtQVdd0uMC9YRi/qMJYbyJK0fzhgHJxFo9haCY6GIn6SWNU6/6tivR/Pxal3oSVAn
fMt3EJIYD36QmBx3v+1y12s0CwnUjdUFVcUHpEELuZdvsjPuIku5A7SHzR/Z4d76nim6Bt/H66Bd
+FXt1b7nxBx0nV4ojyZv/BD9J5Dw/tH5X4VQ6qxUijLmMuw2zu5aKTMnKTV1hXEfrr9wtasUSpUx
X5uW/Ix9A1eZ6HVO/BYYVvtInteYn7HyygKsSOGR+j/r7fObS+wqm9JwPm8Tw0fbAaJKwY1f513i
tSZQI5x8NFlltfU76yqLUnNpLPVKiyGLG28l7snPTkZwJwM6gskKs97+fN1SuhgPwIMEjeYQNVh9
Z8k/mh+okIdWaqv7WTGnzurxyzPBL51jZ9sMGKukC/SxEqVFn0J0kU03yFUgJsYYUOtLp5lLvWiS
RIaSsvRHE381hVA15kibP84wucw2ou9D+6KiQsohAxw9+qZoCt+5vfJte6HrDuXncdKl+aBtwBfX
QmwaKdYIXvBYZAH0SauPusU5km9YOK0qCMei0SGj9pP9GIqWmhkAX9UEzez8fN9IqCfVoaKYVSc7
oLUF82rh4JK9AXz+AyLAXY35SzU29n0jeJUMwOMmP8yzuM+BiVL41ZGLQWMzRf6prwskOLvXPkx5
AOuAJNWYT51svHB+9JiCk8IMFLS/YlLpdi79V6NWL00oXlTdZ8RArG2lHFtopF3ORTy86DSbwgTk
14qhoSwJlFcDc07UzGgl9ZLSN9v4pVCe/ptmUA6tScNCDMhTtRH7MyjDQNtVMMk6SJT2OQK+qh/l
uQq0doLpGqsYLMUwox3BYG5N+aGzi1ukIv8sv79QRcp7aSDEyCXScVlMHHJuZbxTjfgIPmrmGDM5
4Y2V6VRsz2diP8wlVgYSB9XUUktyiwNe08Y9MKZd40cZuOQuYPVnrauFAbwWAwRCIMr41daUKIob
VccCOeW+LF+MP2vIBUTaPwIoYy5TtS+Fj0SBGV3C0tTLy9DdD5JX3RVeYqGJ3My++YIt2vV59MLL
ZIuhWX8ValNwmgflMB94t53N0RHtyQTu85/UBhafRxme1stBhNNEwN4Ipp5xZic+F8bjtmms5+QW
UijjM+Zi9I0JUv5+1ud291TfjEfN+hjyOmAYCgVy3zJume9V1vlSVokBFkVIJEgGxrI9XBS38TIv
2OsYQqpc9cjOP67r8fW8KQtt5L4BWSbeWZ1Rfper9MHIOKviy7ftLf1MO/XxArrKoSyzjbJo8Ik/
A33ZBRjsmA6QLRfQt1/4weSeM/TGvab3vInZ1WZnnLhHDi2HjIfPem7qeq50d0BZBkBvD7G7ZHaH
x8vHxd2750DwgVHPBNlOfbK3173elLsQScXbcZHV/jhgf+EB/+olC1jGzhyawq4arPZISL5VIC+Y
wtfygjZqlxk7rnvgn/suU3EHL9VDVM5YcmvPrvhBeGFHZ3SKO823Zt96LAf1m2D1KpDyUEleGn4p
YMH8Idp1Z+LvySi34PA7jjHEu2osuqhhjgdYiJ9gTMtaj/uiReSfapIZ6H+p3XfG6ZHT+eTlFxKo
3StbEbFHhXt+sHgr/UZoLsiRZd9aj3lSqzHpQha1cVHay3IHXgYMJ9hl+DWugT7QluYEJkNh1xU5
BlmfcjRwDoPZN+ABq5674TkfnrQ8Q/agZdnKatls8Tlk8xdRXTmpmRbVWHoeJq+Z373Guv/QI6oK
DPXQ9OE+LjVbL3TQB7JGGtbTJQvZlJev5pYrxxGy/XOHXvZTd9eiMOsSXLLR8Xtv/AJWUcaCiU/f
OmrK53O5Cka2FtsvgOkuHhGgS63VgMMX0JQMUayTppy8IGVNDwgUmIgyoBniOQ8RLusXX/vRsFKQ
v9lKVdBBjw6YNxr9clANI9NSjIOAjA0aXN37HtFiLMvlEkAFRG7HggVfr60DcvN/MumHXQBetEon
bx3+UOFB15zrHWlCTm5Y43yrL4+FIMq5jgE/1RJ5QeZl+qDX+nM4DsdprI6NOh4jiX8KeINxdut3
yEIm5RKmWIwAjimQEBOTksUlc2K7PhavnT2cWks8Mv3CupczgK2oGyowbCht0fxYa9UCJyjetaf8
NrVBsoFyiv9QnchkMqpFrCWum8JVIhUT8J0xSIou/+31yFs1BzZgYWVeZDWncsbUORp6LcMeWO17
q8EIVvnPUqkgYRSy0RjQJeiBu8yU88hSpdLRjOdtr86QQkcBXNJzkxYoJGGYmoJ8M+RoPCqdbSHr
ibbrWujOwLmWGlTdIIWvXUB0eKEt3Qd7ubYxofUvRkQ++ic/+6+fe0df9LLPg/NJhppwvD+YfJJY
VaPdSmJ8CWs4amU8xnETIp4fQB6SFbMZ1sE+LeY7Hn0X89x+qbKstsBSdpGkLjEHoz6BwvNFnQZL
CrkLjyksE4xzd00V7OYsmsxc0ty5691BUW5rEAinoKOUhPEml6obKSnOoEWxKh2N2QIa3nrhMIr1
ozEHOUNbWacp/XpPDXqmoXxO/HbrjVprjXlgCvUPxmmypFC3oTb60ph32F0yHg2TsOrSniukTwF3
6kQlJqQJa5uj3jPkEm+ydarkuxa3cBehuyOXoEX/FBj7979k0/BSB0R0jLcVw9HQDYpcJnZCChoS
b+LTy9QIBwWY0oz1sGRQziyL0Oc+DFhPbRupFQAvSr0V7glbkOCAddFjP3BYEilnlnFqG6gGVgXs
LUeoHoKis7cXtaobBkgJVXRxAAueOqO86KpmbhFiV8NTIoO5t0VPJxAt/psUKj6R+ixpOBlxdSuo
FghjszY+54bEWMu6G1kshjqgHFgjfpkhpjZUoKP5rVVHjR1r+r5NM1BJanYyBLeCltlxE+yTsjmU
hf5cpPKuMJAEicJ0j65kYKB2toaBykwYOxNsNrqZFPoBfKX2LPtHPinuIsMAfEk+Pk1NihCP0xw9
q4/xqJtcV9834XwTheIRbLJ3eh73ZqSgO7Qy4l04CdY0sjDC159pi2VTWtLwXDs0DSKJCghHucwf
w0QHua5y0JriRg64ez/NAZqlj3utLfaj1oBYJXGraTxHY2MFaruPi+7FH32n7JEpD5Xw4b8dP3U1
ckodB5MAJRtT7Eb4KCqT2YwqQ8lWA6rrNtD1p2ECWQhn4PQJ90QaamYrJabYZZaalLu2Ooojw8Ex
bOfjNbnwb00BhMGEpAVErjgKquBJNbgHxJih1kRrP7nRxbqIm12I6ZI8r0cDYop4dLQ+gj6ho0r9
SwHaMqd420e1HiIupFFXkhxXkpFOkNb+hfQ3euPHFwMck0OEJD+6upl89OsB90Ig8YGL5QEKrFTS
EQLzE6h+0PmnnSs0EpVWyMh7Ey3b2kfK1WmD0IHyHoK0m3Yv7MAZjrg+PTBj3tV392JBlLPjAZcn
qDHRdledTNkpvN5Uzs0JA5vM6cX1SG0hjHJ5ldFXYUVsX/aMVzIxgqkbjBK1CK7/sB14IYxyNB0o
ZSW1hoXlCY9xfcBS95hokJgQcUSjt06K8hd61w+jEeK6iNP6q6ENLaoi6cUPp3cAuZVuXQIQg+tv
AEV+qwmpJ0vZ97niJoY/Ye3tJ6JQlWCZknwtOpKDe96RdrotPyYYyBlu/gASniQZr5tL0wGK6LGZ
mwGbm8Svg3gy0BO/bdoMP/KJFhQIf5zCE0NT8NYr93x+SFTF1I3eTuTiTyLbxWooN5Kl6Mz6aC7j
k0NSfgVzZV1+3V7PelmS0ByLugwEf7o+iOpYIHYTXrPxaXA4DKIoyNkFDnlgRqI5/hDt8NCZ3UFk
JgnI139W0KtkymfJYqvkYgTJHEhBZzl3J7k5ZH3iCmL9MkpVafaBdhqN6hRL8kM0dW9ZHT1ztcw4
0t84z+uHUD6t5X3MTvBINpEOZmWn76OPdDu/ixnOk7nZtFeba02fSOqgcTBWD1uovifn4KkD/N78
VT7FDtjM7O4wf2Mc8rovuK6QcnClPnLFFCEEJnJJzVkvzcbubFJa5x6LHUPc+p1+FUe5uKlp40JE
gxPSP8FOPaAF1vHtMTPFx9YJAQ8dPvn30tu20PWL6SqTcnciABDDWMAhxvsIPaftTjgITnxg9dsz
lkZX/eZcFKNAx9IqPbaUWDANTLamw357MevQRVer1Km81uRrk2CQ/Ge8Fx5au95nhxh59OEvUoEa
HYLVyKw8MXZQJ0q0iCG4oau4ingC9W4GeED8kB38fXWQdqEbfaAzSwFIPJpjS6g8GAted6s/T0+n
PF2rT8IQAEnY64TARqBrd4lm1YBrAn8XgYlkONbf3EpXeZTvEWV9bg0f94T20Nukxla+DK+6OcMe
DJtlDyydofyLkQtdxgnY2GF6EqoXXrlXR5/lxFinR7mWoc07vJWwg71bo7JlgjpE8c3G4xxUuS61
SuqHN+XZx+1v5sgd9G8MlWX4GJ3yMaqktVVAOiL88+zKDqHRLJ0GGUqCs8Vq+SLns3F36JSHCfks
LTVihrL6qgaA7s3/2l4OSwDZ7oUxyHwWpqGC1agqCDpV9K9MjMtgvSB6tXEaJ45PIm4aiM7Lno+n
3EE9iwfBze3kID5rOw3V5Ytsokp322SWcvDNLDbFXc6s1zEUx6BczZwDFkCW8Rmi53sAjtoJnujK
O1ZEz9hQg/IuvWyMrRrA4vRENbnqXeQZJ8ayaXqQRQQNUsxpWEiJAVoAM4I351bw5h+TzSPhyppJ
ZoqjXEjcCjVaq3GnhpGZ7vVDB1ObL/6Ddvg3c6tMcZQTaXFKGLaGxk9QEgPHBDI7Z0IumbBgMWfL
GS7LoLyJmAhyNWEU6qOGC+LTwNERLuQXgAWjjAOJ6gVJbWfb5n6TgzEQiuqCpgIZ/FejEzJj0BsO
UrtDh+6Hfl+CsB3IDpzV5UCukt0JQ9MXwapNVD2s6H1b/Pqar9IpDc1jgMVVAaSrUnJpYs70xdQB
LBGD6ma9twRpwn9WSd11ajbW0UxW2fyQCpN0DcV2Zk2xaVxKp7PRvBofCTRiiQKLyhyVWbfDq3RK
bWelmnMketHFbBbPoy1byYEgMioOMKCd8su/wOhiSaQ0tzCGAL3mkBjvMegdmgE6Hkdrnsxir2Dw
KXDlM6svgKjn5+vhukhKfXM/mVOReO981E9F1zkIfktTyqon4P6l9rbe/MY0r9Kom09GbTxMe/Ki
j0zfk53wISELTJHsAdYKM9nD0lPq7usaMRe7gTjs+VyDMakE1OZxe0nr0OELHaWuv8wI5knQsCTC
0cHdCL0ZzKaMzty/W487W8XkxzMXAqaVhINKbDJrkMTYN86QHqLvg15pevIJ6WlySFPwaObHySVz
e8wZSIa+0NP0Y+HXRk6Cp6qcHUUD+UAeiV7Rla96Ot6nfuJJgfGWld1eq8r3CZSog1zvslh/Klqw
b2o5aKoGIApsnwLjoGmiFAL96wcC2QEV+6tLZhirJljozW0x6x0C18Omx+05URFRD0RpSz2fu2fk
2s76I2Iq1QTBsQPtcgbm25+14ZQXauQoi1XSsh+eqtScbeDwPmUW/9a+YGjvh+wCTPlocHgMby9V
XH9n/DRVhfJFUlPIoQSyJ8RckgvWBC+VzOqusqInwLPZ6f2eNGMXkan9qL4BTdRpdkIHYMHWDr3g
hnXLss6X8lKjkvbKIELrGuktHp+F7n5k8T+yDJmey5/LUh/CGTIS4HTag2rKB7RgAyKRNNOEADn/
oMvmT0NuBq/GPn1lPZgZ3l+hvJWeFlGdCUiYdVlolqjblHLhbJ/qaseZxkuSCi4MgTCL/Bo3VF00
p3yBroHKIaik5DotneiWzC8z3dJaV9RCFl0gAdhsVwQSNMhIwswcsswbk9wSyumklf2LWIffJS12
Wg6lYUlytxe6tpdL2VR8lPfa/wy1iGtzngHirDIeJSwJVAxU+3XEJzVWJ4yYK8VURJEznBpLAhX9
tF1rGAGJsgzuKxe8gXCH5c5YJ0S+YPF06zNDj8Tmw8bHE8FnlzG9z3nirmHckkSt6BtqeRyUM1G0
dpCbAGpHXk65O+LlhKIBuy+QbPqWHMpPiH3dqmKGLSM9iGAIsGbUXVJT8yo3emC5SGKPW8KoYCbm
ImEGhRTeGT369PPnXBydmmssI7vEOlC0O9b0yGpSdLmNlIfoQYMbFT2WF+/rzBoQ+hM8ILx/wWgz
pFYLukkb0Ml2DZSi0gFmyLZRsbzHx6tkoS/jVP7vTiAj+9GxekI07Olue049FvrB2vWzWCpdDKn0
LJnB9I6lohlHBgwBcHjHcT8YLzoThn51umopjPIWST23wBHESWK6yuafoaAvnMXfkjkP3HVk3gjT
Yx1vsrLNDLOgSyQlJ6VSQLpISP8vgeUjJcI/I7FYLo9yJI3oV9XAYXltEDqYxjF9mdWrwloJ5Uli
tainpoFmgib8gyIovWmPj1Nl+nawJ6XPcFfeRXZX2OEdK1/CUhXKuUhVb+iZiuWFMe/46rlIdkFa
u42qeWF42DYB1jopB8MrFZocNJxYGnSmOB3C8cusRxZg1sT0capP6vh9W+BqyWV5eJSXKdPQ74cU
OxuV7V3t4+GUiLWjJRh08INz1GvfxkxxYiXcczM7+iSqseHjRMrjFAbXar6BvQXKS71PHO5etZW7
xlWRAG4B1Sfcbi+XdZZk/xceJsmiwEgEyBNz0FROYWWCF34X+T3GVTGRp6iKxnJqq3cGyGB5HT1J
aI2nVNdQZqGMW+PvdjXNJaB5NjH7/ll1pyMrdbKqQAtplLJqY1XLlQ5ppIJG4E2KkwpoMBZiJfkz
n85tIYbSU7GZo1KbdIC3qU+xnJhygE44Zol3tXsDs4k/945Szh7TzGVZaPAsr01lqc/dOTvz38AV
PKKv54inyXvxvq0gKykEMLkpCihJNAEI7p+GQ7NcnLVhSrzCGTt0xXWebg+3/4+0L+uNHEe6/UNX
gCRSEvmqJZWZ3u1yuapehFq177t+/XfkuTOWaXWyZ7qB7moggQqRDEYEYzkH2ba1CwGt7t5leR+D
sPfiBNtJrKGwanNM/SGZMbw1hCd0+/7X0dF7GYIGhgbo9JRiScE+pp4rzXgyEBf3bXjAdLtqBzPY
yKaUaF5U0y+XV7eqwXs1gWRQumkacog62vLeX7cpoGWGRurUXxqAOkQ8BVddWUEcz++6VJeEzPvS
TI1aJsGEu1hAn9J8iQBrhInsuDrqevErwgiq3WsTJpjNWGJJdgznujYOTQEFAzgwBacetT3STeaU
+nMx3gaLcdat/NcSdandkObOMDR/GLGzFs1fcCll1Cb7eroRv5qdjSWLKp0tRQo9pT79o3vhOXWG
8+i2p7U0yB4vn+NOphSLtQiIDg1wZ1DxXaerdRU0M6StMPvWz5WUSztyzwTNYXEFJhsnQTH57+CZ
7zyb30kWX3l6WYWFpUDy2u0LqMrmU++Xj4DkRWtV7Y4Ye7HrQ3u9fMf8hNsfZZmBj/Z0FQ/S1JWx
lmoiGKkVxB0rVJIihFoBlGIfVH1/I4TaSbhDDrhoQX+oWqBEEuwAXbKcgP13Pc7xMw088iW+Ml56
tJe6lbdyuGrPzS2mREKko0NXBpb10Zy/ly5YiKEolSYusMrC/Dl2xsHofhhtepAokUyKYA1iZUFJ
Qcca13C0M/05xbwG/UpuJqe4HU+pS/G4Se5lJnbXLGy2dv19c1OCwCgpWNCgu/pyYFnhGrPu9Sy8
Iz2VhG+71nwjSvBX6NrnIUZxUr+yrG9Jkj0srP10eRdlqxEipqBvO2alBvxTeV8nsd2Zv7J1MKuU
WpiPad/3SiHESjWSDtlsYd+CMrjmAGyspxfNUuw6TfC/qRuVn/PqOtYKR5kl+7jzYnonW3yeTeNi
qoOGjVxvve5otjUc0uhUOopjrlhepV+gIXAgT7KskuQExbY1klM2aSkE06V1CrWwZ6z08glKroH4
KlPyYZnSESLm4mc3ftPqx3n8eVmEbBWCNZnGqssnhvsck68EaNT60tqXJez7nzdV19dP2NyqJdb6
cCTQjhaZvil2/5XewXD0VzDqyNsJpfIE47F0EQhEJ+h96ynA90YbKnfaLyuDYX0nr+xIbpku2IxU
07ulWc3+kLVukWV3mRp5yhye2kB7ubyTMnUQbMaMHnVi5NjIdOmdua0ejDG7N+nk/TMxgt3grCRh
NkPrMBzgxfW1Frwo3eJcFrLrLZmJ+IsyBO1i45IZGcNE1kN6QyB9rSAcL4vZV+83MYJ6VwuxwkTB
6bTZ4nQs9v6XEY/VAL2JENQ7VwNeoRsDp1LnXjnpL4U5+EmUP11eyU7F570cQa3LhbdKXpmIWal+
ZHl8O0f0Ia+Mb0keHtBF8RkYBIc27176svmkk+pgTpU/xezEBlUSPu9HtJs1C0pfRb1KJ4ZvUTL9
YOrEpvqX1Mw8LaFOl5meXp9Yzu0gtHzJLqw6/uGdwBFdcmqg/5UKrsaYZy1jIfRmzasO6HhFYIAi
1GkFCF1j2gKkr9ZXRd5vvmrKBcFiabOMMWiFpa1WhZ71c/+devXNAO5ztPaZgV1JmURf7eIlicKz
YdbiKeMcEklU3Jpdd5vlw88wKh4Ghft5lFw3C/iYTbM9R8XyHBjmZ11LS0cFDga4dpPves58K1ru
jYVg/Ahx1JyqR5pg8JwFSC3iqWebk4Ix/Ehy6fbV4+2QxCIoq5iKoT4ckmoBHGoIWzeKlkPXIY3R
RQ4fwoMy09MSf6JzL1OQXXu8kS3c+KQv2ygrXq3/7A13xX1xCL0UNGMABDZt/VCcR9Xur2TRgEys
YAVIA1geNcRhLU1lG93TzM+hRtwBOBmXb8CuE9isTzADXWworOkhSOe5M7TRy0AwzNyEskfrbky3
kSNcccOo0kpd/Rr1y9vRD079YQD753AjJ0rbNdIbUYJfSykrtXzBkbGhcpmWu5HxcnnT9qPEjQjB
p7WNkSZBjF0bneK0DkenKKgCWBgtUtTFGKOz3KDUKcsH75QpYLM3YgVrFaZFubBVGXntro16AJml
7nSur5fPndRg7DQgv5NmrkW2TaCFEDxTx/5V9cGdys6abai29SM6DPZ4UPy6t+MevS2yJ+G+6hOT
GBTyzdda0UasVlS9OWoMEXiL8qYZTsc5604KMB1jvZaE+/uq8iZLPMdxHgmGSVK/77/FQGBRFMWV
qMq+4r+JEM5s0AsNEEVYztp3P4Of4aVA4U55AB+M4shenH+hmP+RJj5fOkJ4ZQCC7fX5oqxsyr/T
Z+Ta1Lu1bSZ66BK7fgluZeZqN/zib2IF36JWddAWMxa5Yuqs9R7jbwHA/8UFeJMj5J6WoIqWjr1u
ZuCjjyz28hvLs/zs2IRSmK2/8DuWamlU1Q3OBJtlFX2nKBNsVh60qk2H+E63JqBNWfxU1vmVUaMc
aY0N2EyiJbDLiToS3VmXI7pstoJoW8QCzpfYldM3Y1ZkLczMcOiuFxf5pxsk29aGq0c5x9VOMzLa
ETfSBJ9TjbRstNXNGiPJ3RoA3qBiWVzOrE8tqUDF24z4abwh1DrpCX0sVXTLk+R6BmT7tPzqKzjF
EMFkNFW/dWX68/+yTK0XnuNvLHrDTwrF1irL1hIZHMdHH0bUNfmqagZYAVEpeW+oGvyW8rzI/TR/
MtqrQn+IysfLR7EvgmnEMpB1BRz2exGxNqlxm2a5r1hATgCTUslMOyDh4bKYPdvHVJCSE2KouiUm
ATp9mtDgiw2rR8vOFFTi1NItAWnI5lwS2ayb8lG33kQJV8nSomYK1vifM0AX8qaFVV+6L2FLa4yy
qZ/mKJENzu1e3/V5phlArkPELRyUObB4DUJRDzh1J0DzdXaKkdgaqJdedK5koc2uMdyKE6x7VAVT
YSH3j+uDktQx+WlchQ/VMTgNQOfLv8aanT0rn0zv8hm+Qod82NnNKgWLH5KwWloOI9UAqTX9rt2R
0+hUJxPI8OBhB53b4jDXvK4dBFyAxUKu5MTPAJG4ie4KYOSsTG+FE7yiupgggmtulEN8kCEd7Xm+
zd6Izn0K6izvdDiKLhnuS7X5guisldivj5dm7W/+z3GbgleoiQWTlmIjFuKiTAeUPlP5cnmzdzpH
3ssQ1JhqpAuyGDIyGEjTTx97H21tt+2B2YGt+cVteZhfQle2fbsXdbM04VmQz12fANEASQ1Vdwrt
xwzGjKKgjjX0kgDi9c5fUCeRGwTc52qUNhbC2W9fgDWtZXipUqe5y/3mCDjt4jg4hl8c0UxNDyiF
tM54JVutdJfXk97EZFE5Mx5VuEmtFz6Ot9UhuWt+4L1qA/QY+7x8m4/9j+5GGvDuGqnNNgtmty6G
Xi0KyP0X4opmL8fRr18h+wavusULwltZbcmvy1q1F84wnRoG1zjIK3ThBk/TQKdFhdh/Z5NWTju5
x91NLW7kiJwV5mpsCwU2GOU60CxrmJmajlNoK+h09hhOU9bZtau2bwsjwo2kXFlypcXCMhADtYZj
opElCZBzGB8u7+BOAR33ciNJuJe5occqGaC14K47zaCzcWvoqwUaxsYen/7G6OKuqmwECjeyW/gS
hBNupO5rGEuZDoGPsUVwZK9kluap8yYv8+Tp4f0dtTgHFoG14qW+vxnDvAxhYCmpP1XRQaPIbupO
UGFWepFl7/9iS99ECe4MBAGUD0mY+epD9sp2Grkh2AJXmAK8cT2ZruzLIxolGuJfborA7dpIClOx
1rfEnXboPmVuhMet+nN8HRkOpVykux5pI06469PQ5pjAhjhzRDv4VAC/XdoSs6skGxnCaQE1J1bD
CqeVKD0wOeL83If8Kuh0p05mnyzNfdr0NUovy22tpG61JNe0U5lrqbW3dKU7BephLOrnuSOyYH9X
kZC9hhZpgLEUQX21vh4XZkQZeiVC2+DfSlOzo1zHt8iQB3fd8kbSehAbY55wpVDGIc78ojvT6ImX
DbDdZJiDsuUIHqPRCZ/1EkLm/HcFfCxyF9Lf1iR5v+9HlJu1CEqjKzpJ8PEQc1672pdjcUXOoZOh
RifLS/zFfXg7IUF5GCeNAkDDDDQyhpNa7MrK81tE8tdTw46Y8L0q+OJRzbqeC+byfjn3tFSRE0Vk
LTGuH6/K+uB5e40IXzKbyNl3LfrO+4YDSX1hNxTtPDa60XVvofVjM2vITQ6BYkPXMZCUqE65NFdT
Zt4ttYZBknI+Xf6kXY+5OQfBNmU9GmirAtrbmXi15GrsLPHyGIF7puZ4skblQz7Vp7zU3MtyNZky
C666L5V6GTIoQER+FxFAmlV2VzfjfVkZ/qC1X7sJQ1/WckhTCwYltDkAeJBadbRh9JIs9i5/juRr
RFTBps2XJUjXS9yUhxEvqYyGLqCU/pfAmoCTjaDUZVKR5GdJ+mXuYiy6Xr7zhNoh6bwxk8GA7Ss8
QHbQGYKUC96+7w1FrhkdCYs0Q+9Ng5bz4i44/ezd5XOJuUR52nY33cI24gQdini7sMHE/RoOK39y
7ms+f+XSkM56rR/+IaTeSBKURgPxnB6l2L/WQ6zweZ2QRxch/g0+DY7lm4fKR3qjdWQj6+sKPsgF
zpxuMtCiWR+yCPmkBbSF+wn1+aoN55c6mByjzu/jyDz2YweGNEYkKrkfZG6ECqeoTPX/96uGba4T
Tw8JgqL1ERp/xTzE8b+/AFy1VF1HxyqSVoKweIjrGlEmqpcsOU/5cjTNykOP5uGymN1FbeUIulLM
g6kFE2Iho9YASZmCIVHl31fuiXzqnuulfOhN+gUuNYcxSuqD3pqZXQehrFflo5vDJdQR/BkWIUx7
vUIbX1pYtGEj0nR+woo/rVGerDgpbAMAgM0c/7686I/GBbJehSElaaLO/f46JlbM6dRDVqEZgxtx
Mjtpoh4jo5YY1Y/XA4LQxYhAhJoqANfeC2qUKlenCIBQGkW7m+WrAfV6zHeG6k+dyAKFHRdOVGqi
oZCazNLR2PFeGhqXizkowxzNWQDNQzSG9Ayo+tCXRY/Sif29PdwKE2IfY85VIC9D2AqlaTRuvNhx
bq+hrbWioSt3IQDT1uzL5aPbMaVYJLrduWqiaRNINO8XWcRhlqQcctk3hs7Qh+SpdELfvOsHOzkm
Hr+XuYi9M9wKFN5f2QI8/4pAYEV/NZl6LBXVXchR18af+vJTsrq1EvTerr1fnXCEoFnJsj5PsKut
9Tmbm89k6G5Yr7hl1nix3jxbI3sJl+quWdrPl2V/DDwgmmsqeKXQCfuhP7SJwmlCM2ru52H5DOa7
wq4I2GfT8LYivVMlA1AMCUj3llrGKbx39TeSX93Z5urnU5/nmHPBoslXI+Uea1uf9VdSeK6PTuN9
sCeYOpqGas0LrDDoF+LEpGhtLQKRMGzbURnmGyWY3awqT5f3dW912xBTcJGDPoWdaeFIy6EEaE13
zfPGnVLd5br16R+JErMgdc6GWqVYIAtrO69V11pHvqavPft6WdDe5Qf9KUy1oXJORHSQksxMZ0YJ
XWHKcxg1LpnQzBUuEh+42hDxNiBcQuoTT2dKxZRAOZnBRKwK0fnQtHZVp99zXTaus3e9tzIEpYiV
puGqgqUoAbpX46fO0p2x+qSGtwXnsufGen0vLUjQhb4viiKl9Wo02QPz82P8sIDeFJTEHlowjuyR
SDRi96D+s4OY5n1vLQOag3kAcQsmlrmTNr/abrBbTUbNvaviyEBraCs3dPYhv1E1/YRBR+RRiaHb
Uav+xBzic1RXB9bkkv6H13btj3uIAQ9CMKCsi15uKJVOUfV1VLhG33rJyKeJ6X6eTc/KrP+YWFva
ZaV8isGrwBrTbRPmqxFyuQ1ABWd8XkbLA7eq3xqPfuVh+o3N9FnJx+dmVl1Kus9l12EqbTknjf6Y
d5j1Wdr+riy02lar5D6vh9xRauXBiGcnLgIH6Mte16EPqDAOeEPF1xlLXN1IH4jShnbTh48koseO
NJiEmvU7s0xl2Oi7t4TqGp7NqAYhzHh/xnnTFsGg44xJZcU2IoDMzvVcMoCyq0gbIYIXrAxea0XY
YteD6HMVA3hy1mc7m3KJf9+9jhs5ggO0zEGleoAKZKWh5M5UNw5ie8lQFMaFBGbaZTu281KCS6Ao
dhpENy00KAh7h1dZEuPd4Ft1nN6YKA/YK5F9QVCcnuLA48XyMpRlZWdF5BdZIsuj7bqkN/kfuB0K
oMMHI6xPlWJSrwoOM9JX9lixO2bWL2Ed3mop/3550ca+wvxn0SJdnzHwtqEMi84qTGDVUWQr7FcU
NXcVbxSfWrOr1RGmk6fhLqi1z2QcwbDTjjfpYHg9RdVcHw9VYZ4zU03tog580Kw46P3A+G2dwE6X
VuGlVvpcU4RKasoB7Q7onbSdz2SxPvOSlM7cjzcVAQyX2X+LMLvxKVeSo9bWEdIK2XWi1Ff9aF1b
LS+vsikAmk+LEid65t0RYfvvsE/+ENZ1GNOZezfOusGdouQus7LaD0OwZkWYMhlCcmsNxlWTdqV/
eQf3lfRtA4XL0BjVhBELKCkLsqtJ0TFpAfD+WvXShqcuyLMfLsvbeaS9U1NxLIooC+/yEmqiT2Xo
KP3gszL7orSW5qCbGYNS2T0c5WNTjYGr9m18GqLuOYgrGe/irhUw0NxpgSYIQfH6+yZSW6wkTUIV
VmAIvuvxb7O401Mpy7xMyOptNkLMqIiqcRXSEKdd8Uzm29Y3v6ZOMq4omysSUHmnnKxflzdZJnY9
9I1YddDx2OwbuEqEgUVoOFXaHSfyj5cnBBwLPDEfKJxlAc7GLJ8PYzhMdjgzJwnaxifJ/D0I8194
zd10JLjhS7Q4NBqeZq15nCPzaz5Ykq7hXfe9OVXBCBJTTwZVgT3QdNBPT2BKM3N3NvCa6z7/oz0W
I30jVdHUOuNoZ2OwNbxPa4BS5j8vC9m9nW/LeX0mbw6SRiNwuWocJBmMW0YG39DKG4tPfqKiSpHI
xsskevN6dzfiOrW1+nI9z1QJnD6cMdgKzLpQhsSx6yk2qxIc41AC6zbh2LooH+w8/aVEpav03wMU
ysbB7gsZkNGuk9jIW3/fLMskcxsEJuSZSvVYcjSZNuV/zZABq7YRIVgTJPn7ZUwhgqPnTCM/Slp4
/0wVBFNipP/WbD49LaZlp0HtAO8Liq2BcGWQRBP7imdwpJaQXUSr2fst43wZrAjwpL7afZ+61s2Q
8EGOom2Uo7V8ubyyfa17kyUczzCpYxoVA15ggXY1N/q5HpQSFWhdsoP7tuFNjnBGY0rS0SAjbAND
lHywgJsZAN6ufrm8nL2tA6s1OjA4ulxQj3y/dfncg2hU0WDzNeuu6JI/QQT6HKNCShJZwweqTd8u
C9x1qVuJghnuWFoRvV/gUpu2sxkd0TVQqP5SjU62lE/gcTzzkZ5bZQUYQCxi5OMXDFjWJ8l37B3k
9jsE41vrS4YhYKy8AwfIcXLrxW5TeyUHJd90jtEJY3L7p+hMJO8oyY6LbUsGcIDxtlJBhzkFB6VQ
bQRdx7D9GoE0jUGVLi9zz5pYKkUyFL0Ma077/fm2o0l0FpLcp23mUP2XMkl82P42vgkQbrpV0GJk
MV1TH0AhM1EJaCv+K8oyQ3LJd3rhcLU3SxFUlVEMxGNsbn3Dq84KttaABgodX0bydTpa6IcDVWvM
nKb4IQfMet0n8fGL/C4z0R+ho51H0JYgrZMOqPy49mY7v8RsSU59Onznk/JrSVXELWgYtJnV3Y1R
+TzmHPhrSX3DePEpJ2Cq6rI+OGRkOIV9c2+VhumymY82yrGmw2fzulXnh7xjkWMsZQ7AouiR9trv
y6qwp3gYQdcxkE2Nj62LfWQO8xzqSLiUumeBPgjAbV48PPEQbf+G5JrvqcVWmHDLyxqBQKRCy2NC
YR17R1cCm8qAvnZGwECVsFmTcCxz3bUNIA+RqMordkiWSj1PuuJyNXs0guRn31Rfo1w71CoYKBeS
Noc5N/yIjQctzP4EhYxtcs9ocxPlRigImmzF9FyjW3NoUaiomizeiLotCCZdZn4ae0lWYGfmfeWI
eJMkuCHDWGLSBDjMoq773zVyJz4nceqlSevTeWgdYG31x74eBjfRwSVedej0nmpLB+Iav1pg24yh
vBqU0cuANGbzhRzUNtXsLuaaxATtqsLmU9ffNwGNofVJBnI2uJgEfK2j4nZacKOSxfsf1HsjRjBE
TbDQhc/Y+yUpHsE2Ntp13H6uWF3fogP+iXVDHEpWtmdct4cgWCSTKrmGLBaOG9Ciatxj6JkcL69K
tnnCPWqTdiq0BpungUKQgkyY8NvFknVH7i4EDWAIC4mGbnghgCpoEFhjZMG65dTp27sykdWNd9ex
kSDoa4RP74A9AntQ/yFq6o7aC7ViiYvYvX4bIaKm5VU0sAzLsDBqmY7sztR0L+lnj+nGj8vnItsx
QdtybWTMSHEuYbPYQQ8K0mKUBAoyEYJ2TVWHVq8UWzZVyl0Zp1edKgFxlu2XoFxmEKNqkUNClH4z
etNWzcHNu9GuqCGLtmSiBEMdgJWBKDWORn8AFAnSxuxqiGxcVsx/IdaC2qWxhzHI1FVfZLQMO72/
BOU1pGgBcw9nIcLNLMtgsDLGYeUsorhF9eB1Zdqekc76GVTVNSHhQ6RGL2WT/6ZI616tLaZPixEC
q4/wrzRLZjseyJ88aksniaPQv6xMe6ENPpAzwgyDIMkjHLUyRY0e5/zfoU0LHs+DVbkaEntHyytP
9a+8c4zeTVJX1qC8o2XvRAs6QKZpmQnYJ/3S0K9bJXbzRdYXKBMhnj3jgZKYEFGjUDUqk0/MTpJa
3QsENNT5AXdlgCPFErsYhkoZUrSmoMT4bfTyx+oJsIsKmlHs4Y/mlQcg53d2LwNd3FHqd0LXhW88
WxoDf0BXcWwgmTRbdGVh/q4JnsJQZp93rOc7QYJhK9Iib9I6LPylbDG4T1061g4bFveyHq4HIQS5
78QIRm1Ul743TGzi0p1YBAzQUkFkeOy7GGNUpR1qP+cyl8iU7aGg+l0RaICcigqfL5qjzt+nkZ+U
9CrDnMDlxckECYqOLsuU1wMWF3Lw5HJgA82nJvhDDNnQzvrFl3ZRUPcyjlI1JgoEpeQmLYk9679I
8WMyB7uhsnY9iTBxWlKpurnLAfPkZw2wj9TEARuaPZjo7mQP0TidLu/hrh6i9YMCoxg1TbF/Z2xH
2uotDksJc5v3t/EKoC5De95piIS51kHNrFPK8KwTNlAb1VTRM5xUFOoHpZ2OfZ+5g6E2Tp/V6g9S
F93RjGuPjyO5roIex9kHyo/MoNlthHaCZOmjUzjieX159bt2TMeMHqNr/9urm9lc91Arx6JPcLDZ
dGisyi4SSVCx76jQhcVVgk4b+IL3BqVBD2yERG2BHlSm+BWeMaia5pW3JNN0TK2kOQQD+8pRWLYX
jR2GuD9aOn8qm+KeZqw8lEYdnkYlBEV5H4eHygok747dS4ShJx0oJVTj4nTfkqgM1gDqVjHdzjHc
TDTjYBrf6Szbil1btJGkv9+KGjjZZW9hszt3cqOvhZvUXu4AbPapflbwh4vckWYrPqiOlD+zlOhl
9yg0laNHDWN+6FUTlJA1QTeaRgxV12z8d3KtAzkOL1ngtK7mGI7+kt9Xn9tTI6WyWQ2RYD+MFT9F
QzOyqqP7+v3K1Vwfyw6Yun6o5apTKxYYc2iYu2bEO1eN+bekra4NI5BlUffa2Iw1S0RXJBGVifXs
Jm5mJU4NHK5KD5Fa20Ov/Cj6/AEdJ3jR3hNTtdsid8ik38waUyQGeq/DDPKRZMHYPDoMxJowcvmg
Tc8ZvJw226yv7qJAt4M8t5vql96rdqrE5yr9TU0QeanRMSLGTRaUkn78HQ3ffoRYGO7bMUjCxSpQ
dM7Oof6tyDowkBt2V1YSz7d3zgBwRCMkM3TcKMGp551lNZyGgONKlONk/VGBQ5JUv8v4W9FnDlFl
BbC9lW3lrb9vzFdWGUNiTZCXTKZDlclW9Idq+FXT58tmci8WM7aCBJc+U0MBME9U+hPXv0QhAxYM
yeiB8vle6Yjb5khxFWF4Tobwakj0U6vlL53G3NhgbmoVkkfOXqsBPge3eB0Nxz9Cm0ZG6BwwJS59
EzjgQ3JrqAXqeueSaHZQG3bSD1d6pdqhXkqeo/sH/CZYMGEBT+Igt5LSD+ryvuGT01cYfmyQXiej
bSjBaQxC7/Le754x7pAJD01UxJ7vz9jI4hmYqBl0KqqcnFeOGZbeMnCHx7PEFeyaC/4mS6wpNvpY
aX0GWUrZn8PsV4dm1GqosMKnOqAn2iRAOlcO1pw74fTz8jp3wh6gGfxnnR9KjS3ntaqk6H2rJr9V
eycHojsAtLC1yIEticQ07cQ978QJJ8m1BbGGCXHDpLiYfHK66r5K8n92eOIbJgNndVRySFGLP4V1
FxMwlvMvWqVKDI9s89Y4Z2MIqo7wKFnlLFRz9emmBqNtgCfxdBP2shbT3TuwOah1ZzeyAKiRzZiG
K/0qU04wPIeVCrHpyW1PDXAGK57VSAsF64UWHehWOQRDN6GoBbwj3DtzipHVNH8DXPcYgt82H6+a
bDlXpnEIVfKQ8sYphuNlzdwJEt+pimD8+iWdFqvB5hqdV4wBBpUmiVnZUUZUIVQw6hKKMq6YZLZa
xagnVsO80p9lfA7z0GGJ7BGzV6Z7J0VQEiiIli06pNA2eqwjfmrmyVGC8MD60bPI5DBQ+dRterZM
pLnRgmTpMtSsD1uJVlaUrBB8oeQCJjVBd2I+sLwOkuBgDH1+ADXVfar00szUB20RpAjakiEtsyxJ
GhwAox74vZ/62mPrxvd4Qh1kyZaPuyoIE7SjaNLcGJRV2IEcUAvPDll8tzJ7aJ6K8ZnPsh76j85P
ELjez839Y4tWxOjcDw79mfnx1XLFrsk5uPobs4UfXI8gSXA9WoNZyWTC0tos6by8HW7DqPNINt6m
GNFsDfA+lwYmIvT+sW4BbqBW36la3dIm/UwHtFO1/FBrsqG+j2H861eZOkrc3DBVMZieyyTNgRGB
SuvR9Bd3eqp+TgcgwoCbg7kZxk9OqltUf+Ood5UXdVyMSFEgE4vBLJ0xQrHkZXAIE2I4Q0VuQR8U
SfzSx5B5XR7B4ACeC5i6FefblBmBVh7geFW/OGkGWJFLX8ekuKV4IVjp5OCe+8t6EyjoEyFpXmcG
BLb00CqqPQ6yXJdMgqBHYRfyuOS49Wn4ySh+51QSD+7+/XhVMRVRkvWh1mGMcdvOegHiSUtzrSy0
rem/90DrsWxkrN+wuXWZZvTVFGOXgpvitM70znc5wMXhbnzZjPtHUERBlmglaRAlSwlZY7MkXkKN
ez6hkGeF1r3e992xL8zGaSuTYxa7m+2xiR+7pvvZ9AhICyQvn4p59OrY8DI2nPWov61Y0zmNyZ8b
Xj8MS/jc1sxD5gpUSgCiv+wt9w0irLwB3G4do1rCaec11etmRv8tPzJ/OtW+5U1nzQH36d9Q3g+e
c92qN2FixNqBCKUoLNzJfqkcUvcOEIScsor+WwctiBEeHH2jTLPeYU2M3SeTdeotYC9zWYPQ/t3f
rEYISmlH8wJ1DRy8Y9nxMStuumMduivQx9zBomWOnkqaPT5EjsLKyHu9DvTSHMhSB4cKvBU8PxrB
j5j+xPPGNRRJhP/xeSHIEu5QkdVZ33RYXnRdnIzr+LzcrnfIPMp9l0wvhCtktCgX9zlYKPPAC9AK
DeSvJp3cy6ouEyLEGaRtTDRdQCuWWHVIBho5u+SS5MWHaFvYMyG80PQ5KdA0j4WUqVvWs0vrm7FD
YS+7TsGmXWI89/Kidp3+RgcFd8AXvTHLAQoB3M2jWlMku4341oqVuxxl8cuyVlPwLqx/XdzayPSv
NhxhccycmlThLcLB4iZHrcp8mehiF4vfMeQy8Mruf10W+Bcq+CZRWJ3CpwkoU5A4+/RsXC9H7da0
NUe7kaPp7m/kmyjBDqZtWJjtABU0eeiUqtepP4oRma9R4v0km8iEuaQcJfIq0CFHAWZOpr0owJkY
T3V+Z/VXZehHmiwC3Vf7/yxMLBnMsxWUOe1wavx7OHwqlRu1OP6zcxKhs/WQTzSqoYVjzNxqzC17
UmePm4rbBtUBYNAUOO6YW7DRhNWmXyTSV6P3US+BnPM6akxe56Y2zr7lZj4aAba0zdzObU7ap9Rb
UXs0elg8diWHQPoLvXyTKJgSBXARqElDL/XBrU7qTeIqQINwuc+OkSd7s+wf4Jsw4drF05QA0wbL
U4vPAVDftBdNxgi5q/wozZtrzATuIMGtKEViBYU1QER30MbPfVUhVkFiTqaL+6+hjSDBp/QmpJh8
hH3EYBPXfuTT3aTfxzU5WOptpLUemk0PJVucyyqyu4UbsevvGw2hoCZSihJiZ7yVqxmD2/p1RWUt
NvuxFCb4V9YgE+ywQtyx/kKHGWWv1WMSeMz53rSZTf6Wz9w9s40wIfpIl7gpjQXCujF+ZgM/lGlx
TCeGwpusf2A1sx8uGJK3lOkIET+AY+pFZpFc1xBNg8a2BmxvBKA4dlMXqP9oTyz/dPm09q8XCAwZ
KlxrBkI4rrDWWla28RqT0nN69e/IY/DlZn9XMzaihJsc9wrwSlWIMvXS6/LilhjDUR310+UlrXot
7iCaVkEkBWonUKkJKwIsiTJpJoxwjnFhOmlOMMisoEyEsJKyDBjGMVYriF4Ljxw0O51eDdP0MHiN
zQyQHMmwgvec2XZZgmmq5v8j7EqWI9Wh5RcRAQIJ2DLVXOV52hDddhsJEKOQBF//sm683Vu8RceN
uO22XSCdIU+eTAp/PRdxsB2crGM5pSZf5LFS8ESecujAJnP5/xwOLFvdv+v/eZiERqD+IK39310s
gSgiDX7q5LPT4pRPUQTBOwm1kHhqzpapAgYY4DC0/+rKydEvfzXVAOrOdiHtcmCKZRUxO9ddkoCH
LyS8MyuW8hGt2K0f1qMMp6PfqAuJ+a3y5lSDjCWUf+2Zs1udfky6ZnukQXNoaXlyKU2XgGVQZ7iA
Vb+P6mfrq4MbXs2qT70cxS7u6WHeFL4O0qWgBdRt2tLlKl14/8IeGxBwG65px/si4F7Kh2hvy7Wo
a5pb1qUWEroMrmOV4u9l8IrW8o1O4nPo2fPYT/mAdhJWBzTBBhx200i+ruTUms8I/ot06OukW++2
C4gS0kCij2d+3ecjWKfMXYqgNAknV9b7udjiKlFRC7mhDfyzGP5UbnUkkU0lLFHm+pHGJBlZHb5V
i/5aZvXKbJQwsLDbyj0yOb9RNYDSCj6XYDYZN3aqnCWG+SPUKdr1yWoGQzpH4A+AbmXTvv9Da+Gn
Q9d/GrBawN1pHljcg2+w5qBE5ToOHzmJCzuQA40q2ATUz+D55cqRD4wA/uz4A+n4PvYdeCdPcDCb
1gQT/czS6akOWZWM7roCFV0/pJY5hiUnHUyQKzwEkqeVYSjMwYZz2Qlr8Inf/RnixUJZuM/G9TVW
AfZ9r1HUAyvzwM71Dh3EvdNGyyTkYQqOQJO66MhB9N45kffCgWGs0OtypnLXDH9BIdD4UZjRQzgr
xLAtglTc5nz19WNoXawxYTOaRG4i7G0wNyh+JHSjmY7e7eBlpkJjTILEA3e4VdAjsySlzDtuKwxE
/TYFoPVSYoen9K6x/vFt+wQ95L3f0ZMbz0k57+ohSoLgN9wgI4+jNdcS3DWR8Olci1fpvtWc3pWY
XzRIJLWrElWbvHPVE3PP3jQWK0ZXBF+/zIegj4s5drI74YL0hcY9Cwn48Xw4lfMfHyzVSjf5uPw4
QwufuiaH1mYiQpq0bErilu7c9q3xXpcFfYl5McOcmMjmKniFln/SzjvuIllCUiuYgpzyp7lWyChe
2tfejdjmLPrLOLJMjVUyYCFS2s8m2va95yax3xTe/KUEVs1d7qR0/bstHqZQn8rXmdPOhcKFmgRA
5OouYIJVlkBmfjOkYe89Kf5nYsFhwdu0s03C0Ca++Li/TxZGRcmiYzDSXKspYxireUc59jkPWL54
JnOVvvpjcHCrj464ycghPVy96QgqkVDvbrq3CVrpll+1FOeuhNJqDV+h9nuN/XM0Iihr9zXu4Qrl
mKyJLIpjL22c+dHlv+0Mp7ROZGUkTkHNsm1ghVppHsWY64VuGg9nwDV5xOu8q8hxxv69z3a9CYol
6K6xbw9NOWcTx2IGgM5oCz+QjxI9xYUG9RIryfs6hMGfuggXhkdCHAxe2rie+vkLlWE2ziC1BD8R
rQ9N+D37JUzp2m5XuiWEiLZUrj8DnACdOoR1hklkWe/h5ZV5JtjBcDVp5LXl6mGEnwBbPmTZp9uw
Jf5MM7KJxJIoDZU+2QCQe9/tNKhz87SkC0wV+2As/AoeruVTPEFSKnZk4k5gP0zt61iCowoaIYPI
DVJESj2ZVwigIoByBMTAFY5b7Xo7hkAV80vrbOe6UyB8TVckp9yAujHMw9GNtqy0Dy2PM+cuwzg1
abgsBV5LCT37sEtHfO+qf3DCJx9rxtU0H9bIu3Xmg+geBj03bFY+AbxKcahwbxVKV4i5V0h2+Fyd
+xYYY7D3gi2x8M8yvS7UuUTjkBnBsgFwxlD+wpg6tdV9/NUmIrJZA6YYZAdT8OGyza1vXfyFgPdJ
RXStCdlFrT372rkBtquS3nfxEH/n6FrCo1g2U+rql3AYk2pjaTPOebu+M7z1iDRJBFMhl4bXwWWp
wkZVL08dbmmILUkgYdmigsOAZ+ZqjCAWaPm0t2BpMkIehtk5dj52zsWtGYOiJ14xDXpnanv1Jd2y
rnGfvFIdPTMVDCQcYv/NXXCKUccPU5ww/yGEniV30DxX45ESJJJOPHbRZ1kju8TPIrxBTCgfZp1O
4Zsr2g/4UOg0kuWhrfs+HRjkR1khpyr3GjxgA1NGaR8bMiQI38ls/AImO0e8WBMje5GLEmui9ZCL
4GTHb8WRSgY/keuFm29b03c2voy4IU78JZyvYDjNI7uVZn5ta/yKWA8KkVg9kMi022Zz42aTKzNL
9sJMqW+alDZRykeO730IO/M2bmrnOBQrarbLo8bbBxP/COs53xASSRUlY+Ucsf2E0arMoFybtbWb
MdRc8dMgw9RXmG3Vb8193QOmj5uJdt0Gg/AYWr0e1kSalwE/bzBLoksw53mNL7EJNQ10wP6R5SAI
PvN9+wCkiazBqB2x3+/iv83cflcITjNlBXNUEbS3tcPnaJaMND9l350cr0y4eVzVt4yxNxXe0Ox9
ufOczYiPEDtKXdakLbTj3Eh/eeXOqPVEVpj4TAhxzvK6zA8+RmSyPrcCQXx5xw5DjqsS179x/0jC
EOk9zNeBJ7p/VwreZgjW3fA0Q9wh0Wt4VC2+h827ePhahDyUa5jCl+9sNpEqbFvLOPjDpp/A/MZi
uSz+F9SvDtXmJt5CgQP+jdcp2coWj2h+LKsm3fooTsjAsrH3DqO+DbZBiJsgu2D3gGNzHOAD5IxQ
Lz2QOSomWKS3jKVs2U9G7LDvdfMbXsCW4cuYGyckwdJZpvs467CfM6gqm8WAWzRDP7XLGuSLWpzD
GtuJ4itiHUYuFJS7Za8iCXmUswYR0Hf/GHsBnfCo78tm7xB/SKZpzv2tO4U9wjj0nSbrfjUR9jtl
4gwo1syUVXN8LNm+hObiqJDQzC9tp6Tl1WFbwiIw/HovD238QuI6QavX4F++lqAJDNHbivenDbbj
gT9UxMHDfnR9DniRJAuIybRuDjF24jRG4OPQXNsQ6/Z+0fi6EF39JBE4Gz5meuJ5OXx09mNthmRR
/6J4Qb05JaJ8DhC0eSBTWcG00/jZatY05G+YvOdN/0Wlv1tBLxHq07ePo/e4mTnvvQHGXme3RlJB
g7hRufd5/GG6cAdtmrT3EbdU9wCt2NQbPkoTHr3WuTgTRfBrftn2HvAoEYglkarORE7PlgzZKhfc
0nff+DlbJdxqbiXuvUCFJAxKvA63VXaQgRDQwXHTcMPgM9qSePxpKyxDdjQRfnQQrcwXhQ/TFWaI
kAK5c5JBgGyy5Y2Z8tXKDDu4Q6o6VF8AP7zyrMoOd9p/lhS/lbNNabl26SygmufJJiubOrPDPkT8
IGQsaOnvZsLSYV7SOAoS152wAG13LrYHqFtU5bAbWJ2hoEidu/u6i5LSgdvP+MTr+TS5G4Tt61Pg
fa2ByUIb3Krq2agS9sYkM3X7pnsgI9HJKA2xeJNimQNlTYW70CLt+88YaGclbQ9wez0P8PXBUc4G
edOr/1PVT14VHzb6UZtbKVm6WIhIdDwx7C1yVOrJFsm2fTLM2y3VzZZPJalzA4URt/mQPiyAxzgf
qxth9q10/Ru8SrJwGW98EBlZYWc9o4VwUZ5hrW9rEFGj31EyeHhgCWCrdnEgEg8/cQpBzJ/cfGLq
IocNK3lDFjtX6fDUhBAF4/TMzJVibW7WK7ZhxG1bA5RxJhX9K5vtKV72HrOpXffOFKd1d+YznB/4
5+JV2cZvVpEcQ0swj+hJOf+ouQbdmtQQs/GXg6nqdNt+IEiY0PZByxuOSC51tdfwADcDHDl1sPed
IfMFqpYAmisDtKJsuF+Caue4v0azdHQf1+6yIb0F9EtLlMH1T1D7Ga/7VGwOTvuSGUSTXpaPnobL
mYgvq/igG8Q7YpV2uOWtG5zdFXKIU/NEFnM0IbziSjfnjv/EpTjeG59+qAsyPreLeqhQq224Tlia
cHH6HWdD8T+mQRTn0HvPN7IvER8ad7dAt6In+qMf4rSDR0Ld4Vep+ZeB49KiqyMtd6KNlsQfPmg1
7Y1uXqMqyEGA/aY8+NcSdiTiDwwnMluBX2q+S//UdU9B+07qOGOjKKr+vevc+w7ClgIQJyV/cGHE
aEu0q/G4F5CTGwasKnD6rILxezTkaQ7V3yF8qCe83LZOnLCDbpJ629Y4qZw2gcpl20yPq4AUP3mQ
01+0BidIaSUxD1Ag3k2bsKu41BfqqnTDk6daAsNAWU+dNh07XMlxeZcj7ngVZ5OqM+Gac6UonFvK
DFuB+VrO6FyWxAbrNe78FfYk1ZSoIfwWAWowyLxkFa1hyqx34fwQTGhaBXo3SACeqq3LGYcJ1+qc
Vgepi1M41q0nrA5jNLX+cPs1M5QoY5R1cj6MQYTx7X5g/gt25xM6kXQdi97Q3I23hMIpb1TQ1QoT
5USoJb9EOT9wdALY+kkEFouWpsAq6z50xakK7xP9BTfi/m7b2rsozFUmAdriuPY3bZcFtf2U8AYK
zNgZfKA+epYBJpKOT/ar7JJq+Mbb4isoy7GZ9t2Ie2PQw3kyWevHuX3oRwebK51yUrvtZOMU3oCn
EMAtQF47BoudansMxXToBw0hanWxpPmY6LmD0tAWP4q6faEx/0O24eh7/G2T9huR9p8/4cPoZjsE
ofrnSAdbbE9b8xEjNnYDugVV/0dSClMc3Vs1VJllnwxd0FZ7WFkfc2eEOSko5Sz+LLU66PqyNn2i
NAxlIvoiZJRG3hNBLtD2VfmHqXLAGmiShrgwSUNmxC+vEH+brskDVh4rNr+B4Z/Bk2Stw1R58qLQ
Yw8cMXiS12n+FhLVLCnGrk5hLPRuKWTMEJwnDzCWSFfLM72xx1i8S/BWwfUqqAuFJX2ptvKrqli6
rh9VRZIBW65T9GoHdgKdGiFuyRoEkXB5tchOXgyXrmpMt2U/u1iNCMOdQRpYfQo/uUuFwqN31jZz
rXvulT56SN+O91YvfB/K7UGP8IZzSCIGls9myH1tUKwsqTNA3BTJ1KJ702WbtRL60KEsGJ6W5n8D
AhN170TmOlnlyWDzO44+XEAIpBLPs8+uEZcmxSg0aSLIe0Hn9gdi0L+sUke2DNdWN7fAROGjoCH0
uJbHioU5MJ8j+kz0UBJ79f166qJ6L9ADLXGIrMZ2YQkN8Q41T+wfnJ6d44oVi8MPtAHaM4qU13Ux
bxL1wfilq2jIALzypGm9w6AcFBfVvkJvScXwMrqo6oBb+TNYEUutv1T1dwYlnSL3JoELwGL8WH2V
BPjtVMfSFkp3AFq+55FGQObQwcfj94r2IwgvWk/PhG0sKzf7rzQ6D/lrHHTpwm2yOU0Bg7+kd8zZ
rlhdL//JjtzuNZFPvgIUMWJ9n9DChlpg2wvARXznE7rInNCip6PK1MouxIdMkwtAb1BZNQVP3hgN
wCbsIax4NkXrySMlNpM7sSuhJhqEYIXYhJTOt2Z4cxN7IQBYgKShvIzTsAUWN88X6X4od01Z4+P0
3Lr7VZ+jJJrrPFpQjZUUnV/jfHri0FCVWO+qIFk6e31isI7iuVi2A+Pbgs8dGjfR8UNl/dSVB2vk
bXJErprnEOuNtWv2TRPto+UDNwGg0wSvYB8p7ndyq8ztgqSbTX6vwWi7s8BW/gOWkOKVOFDGLjE5
EN6exfrQ9QTxKehrADWQtVdo4kkTXWaEWSzTXBUALv0j2+FZLB+TFiefXe63Y4ObKOrp60ZIPiI+
+Wu7n3u9X0sU/gPbM2nhy+aUj1zsOzGnUWwBAWFUpPGPV1e9+QP/rJH0GREJ7aDENsD/qUXDXEHI
fjXwMX8e/DXj0ZpOCHD9siaTu+4Y0Kd2t7lnyj5HDT9htDa26JC8l/5vIP5KD2alERTbVNqzqGj7
tSinsxlbJNwtsZFXxHDUKumrF75iWpKPdEiE9wQMOvVUMUMyVg9VSrkDbIkmREHJCt1f2Bv4s9SP
/XYczQeeZa+WHGf1Zw0GlE8LAppsUrFEqZDNqZMirVV1GDfn1EH0bFxUzj3Yt/H2ACnstAOqsKLT
8QwF0IND0dK9bf+UCBGA7DIZAVimAoMaB1srTuIiEMXqtFTTIz66cuWDXD/mLUb82rd2wDQCUhie
fmblCxRiEwNiFl32mpBsqlVKGEopjbQLfUW43CHo8MJXpvD5NzwWIf8Gf1skJmjy4Pk2+UyuU3/r
wq8G1gU9OsKxPC/mmUxHbOZl0ciLbSOwPG13wFoStfgpIlsa0hMNf8J4uWkSpOt01sM+wBxhQTu5
iJe5O/prvXe8YF8K7/Af6GXRtM3Pxo9yB5y4TDj1yUh6xq0CwlJAWebMjUIwVHCaxxegtHt1pmsz
v7VIGZu92Lg5AFEBhcFv0rj52Jo/NTogRc6c37C0gHP0iME2Xp3IgBTkukFalzOm9iaD+0XhNN9B
A4ANGJCRX5WGhScI8AIzkNpFvOi/G0WLLZCHBYDqgKNEgsetk2dneyJQAsHRgG6RY+ME5YIhtJhK
kVP/LwzvLi6IMPMsz7q6BqAX++0t7GxmO/wSeMoqrnKn+iqZSrUwSbn9WvwfuH8kZvWRhHxUvsEV
LFeoDL5SNj8qf7ctzisw+Iyj/ZS4nNH7fXeQWnHBckbqNMEz24ZnTUFaijT81NDkQ0TPDjAbs/f5
CACFGJ8TWJlr/7Bg23krpg8ezVjVHZjUudM/tUDlBtXcBER4gwpRctFQ1wHcJ4SP2FUXSiw5hB9P
fbNgvwaTFKqAjz4MQPy2O6EpQC/mqp/K7XPR/I7iAPZs3qyf/4tb4hPtImGzemkPvB7SGSk7nlHO
WHMM76ojKMjXFdrprgOAbdcCPqkhWtpYewrsqyUw/WX1yW9IUXZzGgq2c+cqh8ZgoTFAmMvxhaGS
QD8zoIc2dudYFzF/e55ZCRUPAbR6+dY4dTbGk6+gr5p0AkBQDThTPdcVSF9TGOVe1P3CYhUSy6z/
iv1hD85WIqv3AAtbXjQVEQqXsNFHsyIVAOIXzoXd801kx7SKjhXSZdDa6+LPL4YdFjmDsh+kGwMu
gTXkTyMlgFes5HXBvg/MiwoMYinaj4GO+bL9DTbgOk51pdNwkizKNgMbavmPd69WTMVSo9pbf62d
j237xsbmKGgNtyEUKGpfoT6Z1FUreqXO+NmAxJT0GrYGEG8Z3eYF8gTH2IbPjJa5BgsdLlAPdIL1
H5wyPqgpP10JoESrBqUuz1wKZnVVHQRIchCDqP9AG+S7kut5qnuWcO2+O36Qk7Drk1I8rNgZKYHb
OBX2xjncICFXY5DLiFh/7rJUMYF5VvMO6DzzZ/EAnYylkBztDV5blQCtDpJ5md+8rjmH/bZfaHTz
oQav3l0cLg7R9kSiocKUJV0RbbjEaKonD0Hv75veOcXhy1QHF4U2DSkXmtypo/7xqU6k/+EHmKD5
RR01mZLnvpbPvnKSmezlAjAbVi2Ioz129mvvxSI1t+KVoEKrYA6k+Z87jnKHzWOvT8vp0+3Adl5f
faL27mbixK+jlEx+0WHvf+qGXYRb0AnnLCRgXImx4gbv4ba525dvaSyvUdBnlZEA5gFS6PcwEkfm
2aRZl6JxXv/DkTDggpH2noe3xX1sFMAQDdk3Z8r9Bd20E2GhFQxFWmWT8+XA0YCXPwP+QwBzrDLA
McfQgzjpUqLFvlK/z8zapEbT1JhXrK1gMEl2hscJViiTnkAuAmBENCA7cP/Y2xuTMG0ITbEG8RnN
OB76tfKivzPHaGDYb5BDhUbPJRziY7QC9l0JmihApzas35vVKWgwZ9FCTzx+IwQ2hvHgp4HxEU6d
/o/o/3S+ycCCzJZV74lxU3RC2XZfkacWgVPvIzYlel6yvn/Y4vAEYZWE0PqPM2nE9Ssc6DIFNCAW
X23jH11Z30KMN9XoPfT3IoLLbGjw7nueLPXVjdDC1d3OD0QKpptIiCVXWCcXLrbVOIBqAcM1tZX7
CtGk9YEsw9fYceCfVz4qT59U612EWnB4FpSAYBbYfMFYcIgHYPC3GaS5vnMPfj+euOY5IMncdYbj
BJCblFfJ6td5uDjD+NFwbK5x77NZHkQL/lv5ZniZjl714/HoXDLzZap4r3tTqLZFy4fg2fKbV/aP
URyBmKRCKPGQrKzDApj/FcD5bYof7FK/xA09kx4fxGEXxZ19MLv/TFxlQWt+hS/O1GnO1epcQdPN
R149mtHk91noYlXaLjNKfMxtvVe7fFlghcv6G5g7LOHkrWuPExqyGelJ07cm4rm7iXzrde6usLiW
YAvO5sDG6tyy4TSIrmj6FcoKfSE3sCahtZ/MfGGpERhiSl9vyUCwrEi2Z+BTfeZNyIrC4wdXiXwZ
IJlS+dEegsKPdCF/iYNqsYsTZXudtmOYB0M55WwGWuaYvaWtyRSvrnBbQL7CeBNGQ+WbG49fovV8
nM/qUUT1eGSYJ3iclMd57Y/l3OdoZ5/HYJkQnCioy/ChI2CSAoyaBnkECPEeS4ASw1qsi+5ytDk3
Ktxka1AkzBMwjkq4GSw3QHkCarOCLMD0eQrcd1+EryHAgbkfbhUYlolQIxCODgrBRP4jgb3OslqS
gaH94XX7jkx96GpyGxby4t+HqlXpfJB2FRjUuw9+yHNNzEXHeh/o5jLPaH0xPPiCtjdLa61+3S36
3AJuMYlVZl9aQJ0QMX4OZ8AljVR50MzvnC23ESMRKaFntd1jdLuhLfBjks59mUbOdgEge1i7EkbG
GBGq+6xNd+qDdONbYEnmEO86dyH4alBOjFsjMg1KfqLH8TkK9Vft8JvWyw1SpbdwrrDPP5+i1n9k
4cr/rhowM7oZzK1QqWE7PN9ctpMQQI4Dtpc0OgcLO8Nd8Xkp7dGl/3TdQMpvOPWi52nfyP3qQt9G
YypKyNsd5nU4h6r20kD9sqSpS2aCzQn0YsC13vG0i8UNGRAye5ow5QC7r8AO2auaG4wf1ygZhM5g
9fjsYWrdgNXQlOSbBfLcNNjkHYGJCw6FGjKFP5gMp7YDE+FuqTDrLkUXfRQspHk1mb/DuOQRdTIN
2KCc7dEZMBAOQUVuWYsbUhP0igSEJ99P69D9bRv8PKnJsQUy4IbYJo0xtWydv+EwPK/3aZQ/0ddh
q26ulTmGAoe2tGFSTWgmRnwPTatnj7u/pIWUI+4V7GK34dPUbsExQ5s1gWQ7plH90O1466kTHzaV
GazqYgLK3+cWQ9eQjKjLxLe/UbAVxuVSGnUdmfjS5Ypl+EEPqd5ocIHnknMAfvDsKgMQd+jLfVyD
RuWJ4JGg9ak9AmiRgvcRM1iOrW/B2IAKoT5K8hFG485u9Z7Pa+bcQVG57Shyb6uDnG1lbiVIlZhG
Q1wut7Y6N2N06QS5NkCKZLvuFcBfa/wDlFuLzbAkLLHFgDMjyA8gjsQzMh/d9ugh3fjxdhhD/qf2
ILNFweWZRXXyDPo6sAKLHvKCMYjbxAbnEWGwXFgeo61dLcwLgUdTMqcN+rvecdJ6g8ANaCIQJ9Dw
BpnqsxN9aWwaUQLCwta9LphI1sa4ORudfOkBgnp1cGg8/GmnN4zfs3A0+3CUh1H83UpzgH/Fd6DC
m/S3t01tL8tAChfY8QyhiVBV7yGpM2ieFrp2/1mgF4EECNSW+nHl7snj7GA1FH6aardaJHyEFtyZ
wwRJQ09GAJZX7LNu6B0656DX//w/3kJQd1B9oBR3iyAoTzWUkGNfJnTlOQ/Nrh91wrm9yp6in4zY
UWlnt1EvHXQFdteUjoABKdDKYe3hhDZm+PssrFEOtRvceikqH41atioc/RS2zZPvg1cKJ+pKDye2
0O/Q8XJi4x02lE9SzzkDZDc0fbYCh7aVD14XBTskSuPW7lkV7ICen0kw5hAeP3aRSVeMgdaSJavC
rjWm2RrxCo4qeyVaLPIPmPUH4KH5qQzRFus2V8OaB+GMobaT4X7Cih0nQAKzldJPFpx9tHJ7uCMU
Spurh9NIkY+qWaXWrS7wHr/WjQdqWMBBgFEXLckOLKoHsoVZ3QFVcrqMdHjpeBBt7F3xJ18aF7Qg
CXTha6lcCKaQQjFMC3r8LFAFxjoFhJM7ZPnvX8EjBUoq/qfQQ9ZUzt/SCgS4Zhf2tnDX8hro+K1e
41OsOgBkZt4z7BNV6peLdVcGyx4uCPCDtnWx0hBLdebLacHmsRpufUJ+odZ9UC2xRRtjOZazf43k
fzrP/O1Yv982rECOCFXReC07IBI1eogMvgFNWiENYByCKKV9UFvGaUOan86QdtybsfoWEb56bV8h
j37mvsytCDCb21m9AKJYw++F7UeJqT3bd2GVKtNmnnfAFB1+rt2Z+htKLeCC1kHyMuJpxdKOD4P3
OJ/Wh4V/WeDw/ljccRY6IQMDNBhPuuxy2f0LxiXzUVC6C+IXVNo6kZaI4mzc9/GLkfwZ4Sm9j1E8
bs82jvftvbQZeEbGvazbQzm5SQQaRcQajPDhhAezDOUseEsAlYMbRhoYG7223ieEBPa+D2S+equD
gip6bNRukN+9vNVtV4Qtlqt5OrQCRlBwjm6HCyweszXcUSgul9pHM4pIszzwoNDqrQV0Gv2b6n1A
/zTd51TVtxryuytJrX+pHAuIZB9DFAkmMJm0B614Pkt9Ar526rxDGL1tGhthWyb4bfIOa3PsG56B
BIQDLi1BGKpSd4JnIlgHSB+k+p0YnrsHM8H2dQbsgMNEqwIyGwBnDv36wHu1K+9TFSjGwhASs5q/
Pj345hujEbbRxLTgDqGLqQFoocva5j4jELns1wvs7xJTX4K+zIL5awshqjq1OZyGMC6DrKoeAvQ8
DjyjIAA4YFwH4iU0H/ztXTQx9k0hS87TBSSwGadq++k4ZmHTrQVmQKc/ZH6axN7tYT3ZnSWyQd1v
CfdfnP4LBsSgLWJ40nqFdYe0j/CFs/gf0s5jy20kC9PvMnucA28WsyFBAGSSmUyv1AZHFt57PP18
UPe0slHsZLV6V3WqpCAQgRvX/AZsyWKiQLq4lC/ByxIVhohvtfa3C7AosE5Rn9k+g+BE+FKKDV31
TzlpNQ9WcGUumND5FcIuzWnuTpmRa03oil4iM90OqbSJm8xulG9ZQZsbPFjmxT4PRr+sD29K87GW
bpM62xbVW5W6if51lkCUPSxv0Mj4JdM5KwyaRV5PE7c2bgo6EzOllUDzKZ1PfTxulrdvkkDIkr8g
GMmcv2bGbUTLKbRqAhNfpfRamLf6+KkO7mLls6Q+y9E+UxovA7HQUcpIqL1z+zgycJnw1jDbWy2/
qXKyAn+CEySrJwNtkyb+3ETTSYPcZcrHQZpdxqTy5FOI0CNlbtjLd8tD0DbEMtima7+pFNK77Jsa
ftb8yo4RfJ3Cjd/KTlxH21LhXxOssngUyok5jpwkF9E7Nb7LxUMr8wDRz6j3aYw96RXtZ2gapSvT
XY+NeNsXpywytqX4I2y+8VTZdKqHzzQ9ZiTyX5eOsRZ9SsBllcqNFbbHZSwtqMhq6DQfxz1fcxvO
N3z2aJnZQl6BUeufYn24F6SWqaO4TbP0nODjKXKDjAT52DaaSKChnexVBGz57gjpWvLGZ3Y7pC/T
Ah1QnAooh9HYKs51QN8Lf2T4ZO5KepiRWj2OlrKbBOGnwD4Vmk/b7wUSjx7cdhXj7/axl36K9W2t
UBLOdKIoRvAXtbATqZ+Wvaqn57ZQHsMSaXZLcYIJYCJdYjketkFbb9R5X0MomVTGdBiLLOc/AII5
EtmFTW+4HRVO2r1VHGK/fmno6bHhaXMrkwN2xTdLaMn3CIegOLPsUHItAOFVrV0xkY+0jklrLxpK
ZxSYXgNf6wA7jtyNLfmIRsg09k0aHtLpvpR5vyBa+6cxpq8eL95kbgPkDBTGMRG+IonkDNbXLuyd
VHyZI4A2FvCM0D/7+nz0Nd8OR4IZbW9Ns1saYAYI3nC4i6PmLGb3c/SZ26SKz1y+YNKO1nhIq4C0
SQV/RCKbgNdw6+Z7PXQ3LXFBVJmrhfcC+Ku8wR9y9tKhpR8EzLkxbd9ot5ZPJd223jAJGzXNj23k
xSZFWKEwALAKu1V9qkHGA+lLRP5s6Q/15B/4AAot288WcxNfcH2AVNGpU522PmfRa9I/pElPWQHE
LHHqFGRu5+XJU6hxJAa3zmlkfU/y17F5i9tPTPJsA6RJ3b1GPFkfPkZAbC10G+imIaq1xVFva/iG
2/a0xYg0sXpm3jkIij0UPUNfz6h/Sql2mFLu3swbQKEH57l4acthJ0p3FYeNFgp2yI5QPBHCJ966
bIak/d40pU6YH+GhbGUfVQrxiLADussOFfTGaNmqxE4sOo/JJhrP2mDaYpEwTnfKALNfXNPMatso
48Yn7eysaWsJaMMTncXBSeXzOIZenbxgxrQVQ+xpKe0znNGDnhbWsI3HfFvKotdUFWa953b4CoRy
F7U9QwbTEc3IXqAVWutEuOvSXBfi/DtSn97ct7bvky8WR5U2jCg5HXityLg3epe3W9Z0CCzG/d+k
6Gcg8dXKX9LgThnctHqYypGhFwbX2hdutUJ06LhOqVtINDlBQgh05jN9dg31tc5eh+kTwIANhlR2
TKCS609j+Dj7N0r9MkVn0LH84Vn2OYeLhc4uzO9FENXCNxNni4g6T+Ida9ZDkj3Gldvn03aZEBEJ
yuSYTi/8LUru3ymFm7bpQ2JUNmGMhGNbZY/Yc1Eakw3SsfWrTUfjXU3Vm7g4svEkBVSFDRVeRHb1
z8tWrW4GpNWgdYLnLBuygxzU7SducUCJElVLDcZV5RphZJR5uZwewmrPBQaHdlMrn7U0fUt15EEw
NRIloPHibjYl4PKtI+huD067GeOtgDCQKNOj7TdJfBSbsx4eybJ9a2/56VGZ+Uhc5LS3XGyG8amj
1GmFYauoCq2NHuOA3hkyJzExFOynnWa99s2+CA+6xS9WXN2HQgBuJR/PVekO+b3GwNfsE/KI265Z
BntHhSrYFMhHE/2saA1pbbHtsjuNufYw0fGmtDdhLcR94GKUdOOXiSf33KyoR9UKWdIzs84d9bot
YdQs1TlI3C8DA0pBpes9vdTBG46V7qS/CSkC26J1M0mMkGfXT+p96cP+bUEdJMI+rI7kYXgC2ANA
MFVP72UY6hVgXcnfCjLnIJbPtRbcDnNva9pbbqlMPgI3K+i8DmdTcYX+azxJRymkKVmfVKt+KRGB
IkzshVLcj3q2i3iQME42U37fAYyU8boK/Kfc+mEl1jK5i7vPc/DQtOOzOpYbQnTMCZLFaY/o4Qbs
CXfd0ZAsXLJ2qpp95RLtG2bT4TNtATaxdq3pPk3B9Wn5dhYWcyR9ByWTeBciNcYgnzEUtEEjvF0C
eWSodJMK7s1p4xsW8AtaOyntgQA8pXqihEKvYGPgJ5BGZwTz2UEmSfRathV96LqpqNPJ28mFyVPn
6TSJw55kGKquHenklXp30rEBUWUwRcUA6KGm0etzbMMb9mjpB7TB5BpMKHTfqcZhQxom1R2/vt2R
mGxykEAh/VCEKLeWVGP3Auth+o6J3Ta3NG6/elfHi48OGF2cg+JkXJDZ5FkNpukDY7jP0AzuTDT7
QuKPkY3035X9WOy4ThLtRffVbRPeArYCPflgmPnOaMlLic1T6UpWtpEWAmT4udU9RdUdhja7QLKt
/sh9DKeAlyEwoFAfGoXB9RMzG6G60+vSNpHa72vjYDYCeVO/DY0HvLg2lQl6kAVGhrbkT5X1pCuh
vZQINXlwz2UHQETycy+cuVhJbkoJbvBs6V5AbJ2Sc1BYwOO0Q9tMm8aYNp34qlZUJLTo6UZAoyhq
C7wK+THsAakOsAHDoc5SN3X/LEXLLG3m8vPiINrUgPNk4nDoOzluPZGE2VFNWS5oN5GobJgAwcgj
wXliy00dZ5/ClSABlL4B0BFvDjm3x24hzhOSQWQ1VbEpgzdR2icqm1qou+X/kABTDdhVScFTKB8L
o98O+W0cxTA1GCUOkjPxk2PJFqZ7Q+x/dUyqUrmPlNQR0SSH/7chl5Is0D/GF3NuXDl5awW3U8sd
slm7MnkZRAO03l7JAIwonFLGurnXTUtHJkQt0hkqc0vBtDUMZVcrgZep5wagicmkBRiJQmN3MbW3
JqZAdMLaevyJ29xdItIlJlbmyr5op+OCp2oAtswi1ToPih3zr/Q8p/PN7zgP8adGajaM4Y1ReJJU
6U6LXwZffWB7j7o0e2guM8nOgaWKbtA+t9QswG8L0j+YNgn3epI5lelyH3gRE3ia+4zUPrO14QSG
dmRIJpuPQktHcXrxi89LSYA79saKPyt6uBGb2qn79ijzxaW1z3zHU/SBBkLHbrI9InidBPhhFP7o
xPIA0SuROIi6u4xpASxodUVRsIy4VCf/VZPm8SvGkVuO2iaeA2ekA9KUcJaMrVSYG0n2VPXJBFPS
TTfLXUWUsqSAEP4tS91UU8ibAq+1xs2S4JIPzx0Ur4xIfz8uJDVOXUVuIdZ3SaHvAaOYQ2YHkwUN
5ksFb3yqEjsaPotJsc3zcI+1ZTxHd/pU2HqMnaZCAuPR9t3ohDM+DHwRtW0W1duZc6y36nGWM4Bb
JvGR5ogA2KTfDRQwWdLxEyM3nR8nCyw59X9HczKI+GrmXUVmHpXAM8Y7i5cXSqC9NNldEtpyzsD5
eFMLJ4UqhffXVF/VXNkgb2dr+ktQyazDhLR6HPrcrv0RAE1uK0q4G8Ka/CbFEKtk8qNgRbJAxaGH
tBAFdH0zTuK+aZMtt/BpylXblGonREysThy5lgVHkdTgEBANIOF1IDiMzJYVEHc1N0isJHdiIj1M
UXYXydXJZy5SN8EnLPFeJ7KAbFBvVKZQsjzgNQFeolDrBwkeiK9YbqT3J1IPDg9dqEGYPSYt1A3Z
J8nyXaAzbl3C0hGS6gtj0C4FXdQco/zFZMYHpkxqqi9lzTQ0wSOOkUyG+UuaAgztpfBTE4+OKp5b
JC5aOdj30T4M6Tv4vReGwLRASGYSE1SZserPVCBfDo65Ndpi/5I3LzXJd/RjjPu9Tocz0b4psnxT
aLzF7BiVXzXySqt4UiXtRZS9cjoN+n1JHW7Q2Iljrwup3uuCniHFr/o0WSMDEP2eHHusipOQy3ah
U4EDpIEm6SricTQf/1EgzyACi7K40fJ8V4vQAyw36ybb9A8i5yTUD+J8Q3wL6u9W1d7I4AmVovyK
+QwSzxlxYyKdMfYKQ74pOAMuCbSXRTO4CQ2fS6RwlA4D6eyVl9nDqbCQ57DG8pCJNc2Q2BnJWdv7
fki8GgSyZb36fNaTYIG4qU58koVfb036I9OzOJHISDT3tPCoSBI1bPE4+KTJy9ehBLum5ObRsmMJ
KauV7IxaSe6ozmiqGfOpy79gB7+nvLB9TpqiqY5hMXiVAGpO9M9xWwJvlbS0hUfrs1R5alLed0p5
73c3/fhoWs134BRKk7uZpLxVMXCvPoEqGhWT3ZXmXjKZ/cw0yc1Ev8tT4bZVwn5rTOVStcoI1/kP
EuCEJbAt+Sn3p6g8RY12CIv9KHBVlTk5I5MkSzHvrNq8BR130IZYYc/o2gJzSvRPOshIJIC1A8Ks
5xys/HKNDVBv67jzZD42TXelUXCRypXa26D5boJg8mt3nj0R7kMlOkUFLiPeZpAnODQxyLaC+WXe
g9dpLI8B4pHsk067HRcAntBcz0zKFO7cUnS5tPNKPmD8vvXV8R8d50kiqBj7Huh8ZCwAGO6phT/i
1QDC6dbjBYNiX0GLBAif6ReECBrxw9doXH5V+n2uxptIz7YpyLEYhpoSSgcDScRmdLrs2NE16WMY
n5CCBIyxZqk+BAXJNtiupaqSJeouAEZxfG/CXIuAnMEflAeIiNJY/6gmIduWQQ1kQKpxkI7vej9+
1EKDTgRVRMRMg5Z+7NtxX5Q7oYzAXUfSMdKbnSmYsKHElz5LOS/+WVjaCKIIoEYKDqbZfSmzGlUD
3PHCaamJZPOnHKXjFucGGlwQT3CQNcu9LvjnMWl+gjO7TWXYE/LS9h7UhJMG8lU2d0GOF6qU7PEN
8HSQrXPxbBbGtqm9Be612LrVRfFaToInijGNSKP2+pyefxpZNxI9pBjP8k2VZzTUaxO4o6/ANlCS
iW5icAfO/djNJIiZf+it4FOFIjdNj+KAUx2ISt38IdZGsJOlLsH6ArQCHqzWsAXAzsTW9OqRRpYG
4POBbsbMLQpIIVCAHVmM8AZjuvUllbKBlkJDCK3p3DFXvkt62HT8/fAzBFh22XfQJ3uxccV+oFnv
6Ul2JnTX4AZkSHJjrd7NWXKeBcPtm4MFbFEsuqMoIluitlTj3cmcujd/VjZKML0CLEptHb0dkR5X
JsKJ8subKmL2WidnqmGLIZIUi3v+/BN9dPZlG9XiKyLle0Vx9JnqyndGbXYXUyR9AKELlTeFYJda
4/d4uu+Vby2xiOI9YDw21yL31bd8+XBC6RhUIQXj/QJrqVM3EtVN1cOkYyTLn6SOUSIBykviVWN8
U/ApCMGjbKmHMcoZJIYASPXXtBMPRu4fKL8K42eqAk6VoDg2Z6MtqJaxqILoSgFqYBUvRd8ZHCRp
8VC0n7KUDrtAVzmGrmZyhpi8E3o7Xdn6yXFppAIi2NG5U/Q3Rf3ZAvQvxnNefoemfRQaF9NaRhFe
OBzy6C42JzIuT0vbQ1o+a+FpTD4VhQBREITWA/iFgTQ9EcbtDMIO+G310MnYhg3Y27ZeURyYtztz
rUBv556A9NqeBnrbtUaNoHy29OoNZysApbc91DDffGw76xaA7D7u530Adm8IhlMw0icoNiTg36fm
u2XcMTl+roBsqPnPOCmcWePwZALzBL2UvLRfKHx6B3B1traFMd1YsebqUj/BMwDmWhUVqE058Gqu
FHBGSM9lwOs0KHl4Jdq1BeRJHbS9MVn3fjPfWWpsxz6sM7i5nWn+oIr+jsUlWM4hPU+QRZcEqiMs
UxQzSJKfdX08UdHlabP3FwykZhkm7VJA5EP9ZVZFboMh/yrTf5KysrFzId/lDC5mgzzDnwZAvaeI
oWBafO385gaw0dHkFCVxyfj6TutayoH4JlFbHJVPJbLrUjy+JAtbc5qBItSPKDW/RlF2o7emuqsT
vwUv5tWGcpc29XFahvv1tAvhbqTlG861Safe5Vq3q5LmuQ1CNyp6B96QrEc/mfdxq9O4SGXtBtsL
7F0S4SZSaxQGshcuvjkofmq+Wm6CzD/FQfOlHckcdO2N9qnG3D3iimmPk9Ud6KP4WGNvjBoKdqc9
VeOhGzoP//GXcGbokfWkppkWUI2qS63cdmeje2qqvranhhypnqBctgK6dPCDy4dW+5oU6pNYlK6Q
JDvRwDba6kFXpeQaGI+we8OuSNK3ctY79Ahozpv561wuH/Boz3RpEFI4JxZEvuSnqARPGHlfU3la
FGUgVQdFvv/+f/+PCRqG1Ff85e8pmnhVrdQ+TBQYZLkjsizyNossy3Re1Ljqzd+RhJMuqTq9X20R
pXmn2aOksZ+qLat1h/8vpjM5iGrqnpdv/SsCQcrFZ5M0vAZkTUe+Z6WAJAeDguDujKJTmns1jlVR
+NSZoS0l8CrnZjoqIEeFkAmTrI03I9IRG58ukYKixCD1DxINzZKNmbXGztIOm9AYXcPJZsTg+nJ/
x4ACsWfhthZGtl4fv86SfCBrZgCSJV6ptTca066YYHtFH0669mCLbMy71zjHGB8mRJBfr3G4JY+3
9SPxk02DcG1/LHNzdbWVzk1T9nnJKUEQZg+CXUZ4E6Y9xSEOU+px8hrV/XjBS1Iw8rttW4neRF2d
mJnMtgVcY8CIjjRj5Iqum6Ok5hXltssn8t1iq/OfaUmawRD1nXg/282mso7/0nsMp228o5Idjx8/
39UXuv4K8kS2YpM1Fymkef/7m/s7YkiXJITev821Bl4nMT61WExoU2j62tIyG6+pZ/+HR0IvV5MV
EZn8lUpWooixn8Ws8kdh5PL5/73a8t/fnX9B9IU6DFkNeuw+mw9gaLbGM2wWqAy2YNf97sqOXZKz
lqXfC64iiRm0cjFWLAg3Wz2IpwDXFEZ5xd70yqvis1df5urz7oME8ZjhT1/mxZj87tlWn3c0zAoC
NKymnkZbpojwUse0g+O8Vbbh9DcEpq4+3+oDH9qiAXnFipaX73+Hr2DbuwCoroWva3u3+sKTCDUX
uWA10dUBeDiKjZHDDQitzFGvO9wsb+sv9+m7t7n6tqc064pu+RDgJCGNLT3F+8BTPMzUTVtxGReh
anBVsku6+Ixgp5H7Re1PXAv+xmFDxmAQon+dT+tm0S5krrFoF15fbdmevzzi78V+6QG++/qGQAkG
rlukupaSg4IRssGgc11W1+65K4/167HfrQSeibS1R07ov9eM+6v365IIvXuqVUwxWjVKxVld1jJd
eauCi9/ke3nLBKPaQjHdMCGuncFGRNnY/pkg5PvlVxEGYlPZGAbnRm8ewsRh8jlKV+66i0fz3ROu
wopitb6B8QFFZPQ8GOcqPk7p/7jEKpYALyuDQORoRLQZ4+CEOmMNwuXjaHztOVbhI8+A0yUyO2VY
n4v5rKiHvL//eImLl+a7V7WKGYVGSSwmLBEYoiuEphPN6fPHS1yS2Xu/4atAAYxiwDKZ3RBCtdg0
TbxX5pLp5HAc5NAx0YOSKiYOSX5FtfDa21vlA7HoT2gbsEWihraUSrWvCKfakJ2PH+/KG5RXkrg6
LkVtvORVUw75eT+2ypVTcHkBTTUNyTDR6F9t0VDncK9ijRxgmQeE7Qbi6cePcPmekk1Lxm9Nsoy1
Bu2Q1kkpLInoUq38vqf+lzT73WqrYx2XBXPFpVr5oxTq4q3/brXV6wt6q8bViP1hDGaj8YRuz4kJ
e28nexAxB9GTzbePX+flg/f7ba4OvCVKoVbrS4RTmXyDKPwp558+XuLqjq0OtxHG1dh0rKG67Z5C
vPf047ht9vWhRPle+iNLAvn3W9RWp1ycdLE2QfG+q2cXOfXe/dMy7N1ay2X57jLUC5ReYpgrv86H
8l8K0f6HjOJfu6WtrsM5E8GGN/96svnm/6t0/40Mbfm7/ppQ/F5rdfdlnY68zPynPYhlTz5abXUN
DoWJz3TCdzYcRhtwxSE64V7vgThw/7fTqC1fxLsd6yACSnrzp1/0tbe4ih+ZqY1COXP2/yh+XPma
tVX8QMHGhPHJahpj3+1SOEAfkzbBDtxRtQdTsoc5+ze8fq7ELW0VRXJsj0Vs19g9Yzs6gQcirnGF
XW9sIUA6w7LmNUFcaXlzH52YVVTpgBlFvoneah3YzG4Il2rk/eNZWRfV0g2IMMP9359WX8WXzGrj
cso5QUH6Y1kZC19H2Inij0WCOv0bZ/byrfqvT1FfBZlZrrsgXj7FWUN4qIRomOhX2h9XTo6+iiyj
qsRjrLPEBGpT/NQgYAH84Mqnd7ly+P0cq5ASp3KjD6hcOnRmd4YToR2ffwXT5WYOIo1XFrv45Smy
olkSCsYYBv37d77k7VMKv5NbYLGD+t3PUWnHXXPyudyxUjTD0kTL0rFS/ffV+lhqLGgqyx0XeMzn
UWHbBkC1byen3kin8CCp548f8OKheLfiascS6EJpNZOqRsgU6SGqOI8fL3D5tnm3wuoN5nRwcUD5
9QaXLvTszbeGi6Sjc92W5Or7W8X/SO8kaRZ5Gr7mJYKA418iiCr/iiDYVone1R7ExTP/7vlWN4GV
W7mUmzzf6KB2oLBnIRU6S1JU0rViwoxVplNV126ga+uu7oRYLCQaSazbO/WeYN1slwD9z3URkKG8
3QYAha6se+3ArC4HI5kCQAUsq+Qnw7gVEDH6+MBcW2B1C0iJlPtzupzICqJstNCf/8cVVjE/miuh
05c+TqbA0ASmM13rmS4v4S+3yu8zYa1iu8YkTOiWM1EiJ2irFvijsWGkyIRXnjKAevqVOHXlpVmr
wKFEsx/3JQsGfX/T5dJzrV+r/68tsYoU4VQv6TdLiKoPmCm5BexwxSH1ypG2VqEijnNd0SOWSKOj
b94I0WsZeR+frmVv/7ozS9knGthFq6u9nwZZhVVI9R8a0SagD6RzzcvWztB0z4heVN+ds9z+eM3/
EAL/tei6lOh7rQDrwZH+g17X8o4+eEBtdRJmNU+hhFM7N1xYSykBAMZbUopfLVjn2gV5+VT8frTV
qTDDsJ7UpVRv08+5Wm4luBofv71rK6wORW+UcjFDA3Egz8Ck0txUHHYfL3H53P1+iOUnvEvmi36K
gIvzEKEvnORkvq3M1Bly+Y/u2t/LLD/j3TKBP0yVCB3EsdBNQTrNz6+4jV00b5Sh9P/zdGurOwET
gcb0+T7BkmxhabjSU/lNd+tzai93A0K9S/L+K5H+o2tBlXXgtipu979+2btnG0djRJ4JdHidFRBF
C6RZv3y8SZe/ondLrC6GTkym0uh5OGTsH9NuDiCpRQ+VNfqM9tDiScr0KPfp8zR05wpK7FbA5vjj
33Axrr/7Cavo0Wm6IMK4Iq4Phg1+uDAMu6rvF2XzOP708VoXK5Pfa627bLOogfmEqeZEWvIsSuWd
aElOOJWvIXCUj5e6eP7fLbWKGVNRYnOSsnklnIh5ibtAyT9e4nL75t0aq0BRSNXYpjWPA40zs8Ud
dDC31e3OhjbjopJzDSFwMWy8W28VNpK4T/S5Yb2wPwCCQYIzunIYrm3QKmpkwVhG8sxbi3yoGC1q
/wiOo2CT3iR98Xjl9S0/9y9h/d3jrGLH3AINUg0eR7rDLmEDkyna+Tbyf6SYDLOvDy1+jXo+WnEV
S0YhDvRR4PHiId6l3JTN4mSC/JX2ogAUz4+58lTGXz9+zuUb/mjRVXY58smKKZQUHGHgntX4eyhf
s+jFHJDtzmvO59U51HLuPlpxFVV8I1aRIWBFRd9PNDvAyeyEXR4flMP4d8r+y6dGl0RFlCVJM9cb
WUpNLyzr5f1jb492/aY/oxDtWg5gMDSR4WrQ0vwb/YblI/7rg/5eeLWfPQJ+dONYeOkh/Xf2kP8h
VP9ea7WN4jBNUt4bv2aW5X/rt3b5S/+92GoH8ww5zaLmwcocXi76G0pkf3wqL9eV6u8lVnHfqkpV
iRSWSOLH5ZCQV3FIMLhZGkR/a7cuHktNZjJh4d/IhcpuvrtP5zHvqhJOHtj9TbfTnMb1Y9u0G3uy
kW+43tCULy8IukO0ljBjrh5RKCJFqwpuV+Cau3m/wC6aNwak+vNSSJdOaieuEHnLD2i3ensT2Hyh
Srn5+E1fvGC1f/2KdeEUCBCNw4hfkUVg+9RNaCgIMyIXUUF7Cl8+XuzitfdusdU7lv1CE5slocib
ewFNpTEOQWu/fbzIxe/93SLLe3+3kWqgD0n+670ON1D4TfNUGA96faVyuvbeVrddNLZSpE1UGJIl
e2j7bGgxbXohdkftcVauOuleOSzW6urztdhq6pA3t8SSpchIKDIM1/9byMJLbxACjYmXHUBVaz2q
i61K7nppiZjqD3QQIQhhZDUgsPL1v9+p9+usAmSsjH4UIx3ptMoPw7qXl9mjfM6zh4+XuXTq3i+z
io2SJHSZYi3LtG69UNQXESDlSm5yMWKZUGARWpE1A5fIfz92gR41QrOMgsGypsDfgA17wraxUez5
h1X0tXzrwi7pomia9GUlGTLK6mOy0PRsLAVQQC7+zNE+yHSk4UIEosJr7qUX4v2/rbT+omZEwMG1
LualKqws15Ry9+Mt+sfrWV2WuiLjWIebnUWPZnVLCyqiDv5AjzkST3Pa2VqQnwThswGeN4WEimRL
hqdAC0Uxnp0Bqa1Wb3dx+SQ2GA3YZXsoVdlL3xLrEb5puE305pB0EYhzbZvKtVc2noBuoo6YOYZo
iBlrMpIhkFwTT8DUblGtTi3M+MJxJ6nJXai++I2xKZPSq1UdsrWXd+Mh7jHCgLMLO3nGGaKpxWg7
NDOyX414Ekx/V/rDA4XzWR+VZhciRaJ38mchgzRWdLNbaQxRtQ6qu9lDQcwk7NNafKgKGen3GAi/
E1YIM8ZqKNpp0ULezXZSk2r2PMr3JeL3nSJ6voosjWwsBs1JuLf0+U7MIWqiJHYEyedYi+VQn8ow
+Lg0lOk2HZVX/Ps8f4IZkImOpTxN5g9Lm+7UPL+R/eyLQqMMVZ4HxPeh4UEZJW8fZQQZre7oz9Bd
4/yzOqAitrQCQq7JTZCj61lq/knAIsKMdcApuKOkTh7ydlTA/8hQizmM80xyBSwCwuy72WYe0hp0
aCuk+5GntIIOUsK8GIrNGZrPoIIL8aZoEWzoxlMbt8+i3+7gVABcHb7nrb9VDO1UtLGXK7nXSjDn
xkXABAcnCUJtFgAoF/MdIiQ7DF42oiR9l+vGlluEdEs0rZFmOMEDcONUsvWuhZsBG1qbv2Rm/kXD
CEuKqp1PR74Z3F7M70szuJmLcd/mwa4Wck+fu1uEW5yg1E6g33dtLB4RV8cDpPZqTXQNYd7nE4mk
r9nW+ITJaO6/dFOBeRB2ZWF2q4Ql9BucR4yjPof+RrD2OdRQAYW9WOwpqlHekoLkiTzkR9FDElOk
F1g/T6iN69KtNMK6O9IHRl6ntRPcjxLcYFMd/k7/tVsEknEZQKJrhJIyd0cpD1sEJeLHFHHOTLTc
dBJOcZHas+B/jRFYxjQSWmo0vyCcddL7zgn1YmvJIz5s0g6nKNRdrFNOIRe2E2Tfb2XwPZRsH/Zi
FCZ2I+Z26TNX6DT+mTuJDwmGVZzg2OXvo3GfCa/tuY1hF95X5lG8S0uYSw+JigEG2hei6W+Hz0HC
r8LDEC2zQy2cTQQx4r2AE0KdPOJ1NimPeY63HbzyFllRdAHGYyEdJnk/ms+9ds4XBZaTjoayWCGB
tmhNvKJmHI1P6HGP2TZEhKb9ESCXljIKgBLcuDWvUnxGLhidAaS3ow0CmBFyT31pbqtfsj6Oz+QT
yzo4eDqy1lZvmwQcIf6EqicETx9NUW2Tv0E/SGZ0FT63hVOhD1D80MwvSMz1COG1iIUUGxUdx2i8
1TJ/kVreNPlbXp8nHEChUgse/a4seVMXUYldr3zx4bxqlJSKjCs0Lhih+jmE7qegSpsXt9YMLwph
mft6OPnxfmi+FtUiBQMJr/G3SPt6hWYgKKPufJRBwqB20BTQvjSpkyIOOn4NP+ndGzMDIeq9MnEn
9ZQ38FGChZh669+JcoiSmQO/BP5jpbyYpqObm87whDyAT/a1sw6zHCEwd6+MR0wWoN4/jbCkR3DB
LVRRTGQWSdBauu/Cs66e6/khGeHN2Vq4k3hsdPE0mJ65h3yh1Zw76yTpW7U9DC0yg/U2nlxRORXS
81QFexUdtrlDW7u00zDbFbWr9XdRhmkDH5pxR/hCUQE5qM2Vy4eb+aOrZ5WG1EFVltmCR5ZUPOo0
4pu//3iFS0Pvf7vdVilIZ5kBwrZ8Kj2Dxh4TnJfAk7z2Rn0K9sb9uBMO3N2P5u3Hy/7qWP3lyRT8
xnTcWlRZXS0bKpWk4zVDd/IuuJ3NvTh79R66rIPg9acaCcAX67nBU2QDkRsLoi1n6lpadCH50hXF
ZHVDlGT9V+H6Lhtv1Gzo6448WYPis2MsWN1YaIWEuCxuCJ27Gc1Y9PQf/2y2+29Lr9KWrG87xPFY
uncQp0aD2zXxJ93qG8FNdyaugXx2Vzb6UqbE5Fqhy6CqZDOroxQGU2ANo0VTFkewIGm+QVF//HhT
L6V975dY7WkyVULhBybJGKJBioBOXWPEO5xfvJJa/A/qcP39aqtSX4nqcKgNcmd0MLfIlv7Itu0m
vEWTaRPZw011paqSLh6Xdy9wVRT3YjCKIS31fyLpUBPF0mo+otNrV/ADJmFrRli0ba510y8hlhl1
6QvhwpIs/Vc39d05pSCQGM0HAsD9blfgRbudN8yxUZpBOutVPmuusi3sxMmflX4XnsorL/riwXm3
/Kp60BDogVIisKtieazwI9koafDp45Nz8d2aOqeSKsUy1nCUHqlrPZQjweEeR6B5PFPCPgLOvdrh
u7bQ6sMb9FSdOo2F5rt4D+vw/9H2XU1u60q3v4hVzCReGSWNNDnZLyyHbeac+eu/hfHZezgQjzDH
+94nu0pV02wA3Wh0WAs4dAeC6vzsjPviACSeL/o1bwFlukJnvo4YkgYuZzRy6PSjVhs46+gKUEwI
zX+Vz5XsYADJLn2QUoPGxw7vqu/SVYpvAIbEvn3MXBBmoa//sd7972uMjA5gw9HlaioKY53SlMYJ
xjHQvZJfhSAuqhH5IJy6LGTzOllLYawyAWxlANonRF578wDYRaf3gRXpNFfZ1ejhvpSdeSfeKwXH
mW/tK9qDCfSSdUweMi/OpjbUMK17wauT0MskjNFr03OXG+5l9aiNMztpABAB/lNWMEXJPgWDKA5B
nIaeJgWxiTKVh4I0+37JjnmAiblIfcQzCxOhAmdVN0wQ+FCgoFfxnjZMdsBREIxEMVqEAWDE2InC
16RKOUa+5d0+iKCfsDqjctiqBIDHtCQT+AHGy31zj3Hga2l2UZSxY4Sslvyd69s2TOODWMY0BjnK
wxoQ5BArAbTRB7fxDvBJiNmtprGLu8LmXfu8tWTuQTBumHkFJjAvHUewmpfijUaZmC6fk60K1we9
GGPLBxPUcOWbXiAGLN0eFa7ea76FNgHLjMdrPKJ/7uxcrg4IY3WVhKR3pEKcDCApQ7kW5fkkUtYb
BQjhZcexgg1jM2Q8U4E/qKhISzPKZYGgajntgzNDYAUrEtDTB2An10r14w+WUZYxr6MQDQUSjR6f
1amU8l4jYo7aQUK+a+RWAG0FBtj9RssBy1tZi/lgmtIxyYgdI9Jfstm//AFbYSriUzgVQzMxgsAa
fC/B4BctE3DpizbGvCwPYJfGfCz9eXCBLmWDjNIRJXvogZBoPSQnZIQuf8LWeV1/AXNehTHK4kIA
11+Qz4cYa92rzb8UweynHoiA66shYtDAVZKC3E7hNSPwtGAO6Aj0ByILiQA7Bxky6pWlecz/Cn1w
jTiZC9wqoJPwjGIjHMXUu4IgEdVxxWSH5TIZzCZgdAYvCYjTKMGeANxEtXlBxuDyFtGPZ61PUTB/
jjMKkjyFuXwSIkRLDRgKgM3Jf41jdl0VIfAxWhyVsdP2QtodOkP/clnolhGuhTKRTFYICyB8CgFI
X3cjIF2C0SMdr792U4iKWUND1CVd1JmYV9BLEW0HEJJXwHJOr/NmL8ivlxXZ9JXwI38LMZgGOeCq
N0luQAidyJv2wP93p4OEqVRwOnJffVsHUcHwsqYiVpDA6/jRoyxAJI7NFIci72I7j37oyT1HHfq5
Z6fhXQKrTr3Ec9YXUCfZa15+SH2VDtB7AFfdcSTRLb4kiTl38iSMgUR1AfiwDgzzfe9HDrGrZU/8
zgdcOk81nkD6+8odlylyQGBHEbzRFm366CoeBBsEkddIffoK54BvNTAZq61iox5AuoEiR6fqoQoJ
yBNbyk5DuSMu6PTAK4cxAKQGRAswn8DI4T0vt88JGEZ0ogCGk3X8RV7VcQ++BS+fRc8kgKEhnFt0
q6nCUAzcn6KJ7INiMEdxImI356B09SSMspdPagXUlu65Gh7jUgVLSXdawFyS6fP/HipDrK4i80LI
+bSb1iexaiSNAFg+ySVqtssbGewNFc/lbx6WlRzm4gJBpNoDBU7wAIYa+JUX7JWTcSqPswMwcP4w
/VYkiTU0kc0xlPPm/KEOqhxZcupF1APmJxwAfd2+Q5zwLhe6OaztIZFi6AhMUBViY6CJGLHUKbIA
DF2Ax4rSGB1CsOzsMnH4gVS3CKYugIdNZdRdVQIJOOmzraYKYy2euU+7PAhGEkD8/5suUkPTJBTi
VV3Ttbfy4srqG21u5kUGeurv8chl93cX6ecGJLduUx15Qd00cWujyvvRySSg1gP+GjYyIacB+ISC
Dk4KUDTX4NkALFJNvl52ozx5jBmKICKZZbSBewEBHPDdCDJXtTBvmhqEWy+jllmXxW1lA4yVfiZ7
3ZWVImod9ANY3WifAP0OiqW98lDtjV3kEdt8kOwQ/fvEBtQf2A6vYueBd3q3vJuu4J2ugpADvc/0
3l9taSSr0WIK0JmAQ7kEQm09Fv97HyHUfBfBmH81qJ0SqhAxgWpFBcxOmiTuArr3y8upbBkiuGU0
FY9+STPY06lOelEmFV3OqP0Gmvif0hB59dhmrkEkwR3jXLKzbtAcTdVfzWreC4Xk9DGA+YIUVaW5
lgavlcbGysxRdgYFzCeGGL0i7Q6AaCnZdYaxG4vmFYwG+2UWX5O23Q1VDPwMDdCOcXEHgojUMYFi
2c+iZmWp2QNrU/tejuAEU9XYMtTkRcxlzdV6ePhybDnnd/OeXK8A3ezVZiZhU4Ykx0r3h8VbnPFe
/jrhX+LRGbL3cZdPtJFtmo4KunjdQFb5LOtiogw3BwXWfqgBlxI8g0oKWBjIxQLuyqZICrPpj44I
PhznE02JPOlMNCL1op4pZUf1pmKnB0VxaX9Sil3wwBUIWqgb3VIxd4FhwYBze2+9uHGH/qM68zKd
JOk/100ao+op3IrDTQacfpDnUE7Ny2d8M0JeC2N22AiExGyLlnr73wPqILe5zjHA/Rkgoc24ZC2N
cQ65GbV5Cxhs0IBcC5nhhSNBhftFNFGmD6RTCCBMDYxpZvX4L9VkXAbq0RUaO3GcxAGvbdkWTxTf
5PP4O1shw1pR5t3bB6IpRAPk/X1qnMD5YU7XIKVyQJ25S4a7yxryDg1ztU0yicw4g0DMSy3F4syA
uwSXuC0P4OqT6v99AJOGX/8cUeZim8F1pIIsD9IAVw2+vQPAzgCUq/3L08n26Yl6HahlDq1aF89D
zKs6EcC0XltHsgEmCEIH3hVKDyAbe60UYwec2hb9bciCCF5sYIoPfYcyupIn4fnyZkmbl+T7+hHG
v4SjXHcxvajpa4e6tcygvW3ogMGDrrHMXXQwDZ4N0DfbJd0Yv5J1Cck7gk37e2QHHRYHGmh9Yh6f
c/7Zzr1ZIkk8i1DwLRIZjsMNHXYmYEd2Za85RC7PaW5VB9ZHkjCuJZpJkBMBEhXcGY6oY1ARJi7a
AzJpoS1bhU2cqj/Ku353eTM3o4TVXjKupQ7EpG8HLGsjaJ2jmT2YTJbbOkR/Vp7ssQ4nTQ690az8
y3J5rpswPiYNAoAu0ity9tVDLp8KtHbrR/ouKdtT5/NyAio9lOfnR1VRJ9CIrLIzbUSXMbBPFQ11
MFwIqMk6Utt+i0flpWyynVQYf8Vxf+qMcUGVGaThunQlz+VLr3TPpZ6BYkvLr+vePKlt9CCAmUyK
B7eotIeqytxKlfyla9yoD3C7l9kXpMS8vqtOQQUaqHC6jYm0GwcTTCBFbKWKvCtIcoyV/KpqRi+Z
TRW0mqDoLYyXEFFhPaIthhTF98trvh0X/LME7IQdha7Lo2qECQ2pO6egDw/tlPxF+YH72EY/4v6y
PHp2Liy5xqRhiBwIhtGh9lSJ6FzKrsPyapZ/kpKHh/RfztK7YoxDmtqyiMYFAQ94XnxwUmQekksY
7nIBZrsDwD+vuXKrcRTm+i6QcUaoNnVDkUGzcikcVGcaoPpSNo/J70HVMgo/RPMrGFRiKXPBs2Zl
GWdltzUG2BnwS5F8lNgBCTxwSVKN1HruelfxhptlBxjh2C73pVOBWJnjJTYvFmAbEtQQkUhg+97b
GNPGkQjjKQYCyrsMvAZ5jBCy0N3LR2YzEHgXxF6Zedhi7BcIsp6C+nMObsmhphDkSXHbKN5lUdub
qGuibOoi0lkskgZijGk2phm3JQj73MnJXaB3TzvjCZy5aHL601yMvhLJRB6igaefnA64WPRnJX6K
01+pWoCLvACnH/ov09oZQdcIzHcNzNM5mG/A1ftyWe3NraQlOBGZXoKsPIx29SgK4oZkhbnA4Rd3
eYv7m7iioDr/TgiNIFZC6oH2BqeiADA3vDa0vYzSlMx53m0qgn53ETYgwZ8zF0iYlRUB8zXOpPxc
B8c+vtXlH5fV2DazlQwmLhVBkK4a9YSXlPGQIWtNH46L/kgnhec9/924pZKB8yir6H2HZdPfV8um
Gmgt1QnECUhcz8EvAMA7GRqgOFrRLWb98loMe+fXpVi0YHfxwJ9k90b/0GjCPqhB85RLbtYqu2JG
d2lueIUSaY4gZb7QGkBWBHnAv/wSZg+LMgUp14DDiIcNoo/IVW2g8zupDYaOxQ2uPoFls1WFQMu6
ThAEADiNLX5hNJeMQWX+nbQDrRCQNkBpz8fd3FrmlaS35+RqN7OmMuMxMX5L+nvIHPxB9ufSg1uu
cy2OuW1lAkbSKiQQVy62CIBRG6W9X12PuaQOPaCdUlcuZ/u2YvK1SObeBTUnmeYMIoG6+fcEW19/
FhV269mxlkbXe72edTqViapDwRmIS/TlgYQGgES82E7KW+IvJ372fMsi1zIZRzYsRS6VM/YwNF9z
3OTF5Ebz6+Vl5OnFWH2ohrIcT5BRZV/yEGSpvOmqzQfbWgvG4LVqFuchh4TxDbwJ00Hd19IGsdCN
7MlWN9wAGo5XJ9p6WKxlMqatS/UwqhHsLAJEcet36HJC1paPN8uzMsZF1+MCbr4Yuv1O+NcAA/q7
vFEcPmHV9EyzznOtF3OFh0ulz1oLebMOLCzZJlcUC5kyqfl0FJb7MuTIe2vEWJ16VZwbgQyQ9yeo
ZpyjyA5UhnkiynmGTUuNWxVMWhSL5fJh37xSV+v3NmK50mdWstkICohAanSGDf9eP+SyKFYvPxlK
t//Cdr0VHVbi2lwy8kSFi1KzF1FAPTFrPSV+kbUdamI7rRmdf6kf4zGCQdNjUsFL5bONsT+nEEFG
5odApy+dtnvhtzhtxrHrFWX8RzeDFnGhKxodB0e2JUBY/zP1DoAjvlPknRLGnQg5SYyEXmyC9m0C
2d9kRP92FRnvIYYyngIKVvH/x6lnXMgYloveSNCnAnV3ot6EWssJdDjXiMw4DSOvW2XRICGNdyNY
dci0yzB/evnobR51ZC5FQ8LgAvBNPt6PRU+aAZ2eeDuFINJQ0YMpg/OoLrXoKhPBUZdksXyXjwmn
0LQ1FI0qh6EiaFUMzAsw56/Np9wkCuQaN+Yh27e7+VBe9/6wk+5Su6wtHBCbVu5AevUk+LLFP5Db
JqCLJipXGM1Gde2j6uki9caUxaEv+uCXdgunxxy2C/5jGN1IPH6z5OaGrgQyOgOlNlPNPAxBu3oA
cq4llk9i07iXN5Ta0ZnvWglh7UwJCd6KWFj00kqUBG0E7YtoGdWwuyyIu36MuU1RU3dglAz9GiOD
fryTZS90U4qg3mOUHQNS/Fn67YtgpR1jdaFeDaCihcwJox51aKWuuQdT3O9Rjx4UXj5Hyc2bdCWQ
McKs1vJFoSSCNEv0Vgv7J0vUHD6RJeKcEZWpZ4NDUEHrGOT18xfVeMK4b6ly3sCbbZhIX/x98Fna
iarJo1yOsIi6VlkNAaTekllmtB+kQ9eBr1T0AXSeYWCRgNknLq0cuMPNd8F46UwkQcEbp2rH1Eit
uuWt9uYlsfoyuhuri1dDI6wUKTDJ39PviQPmZbSdfHEVkN3wUQ154hjnh4YTPTbrCOJm8F6mZmCh
45wHZkPN4IJBqoybUUx1rMcSO0ppqkxztrMZhQEz8EuC6LbveWvIObFsN0IXBl0VVVCKojlH5iHY
G0+jA9UMW7QKf0k4DuctvjtXEI5cQ1bFFEXmDakOoFYoJwgc7dGVjnNtlYeowkx8bIMKEE/l0VNs
08s9OgJqJbWFSWdexLt5jenv38AcnMpsQUQQJRjAzm6K8dBl+R3osHyw0wf1Tdjyppe2ney7OObg
gIhQAmkbzmnnSIBS/1F4uS/uy/08HJDRpRwguLFsI/F5qLo8wcxhCprckKMpDf20BOVq8tigh3sC
WV7Vis5lz7d9bN9VZC8r8JSNYGIK/TZ4mDUwfA6/YszxUhLfIbi/LGuzSI55jH+OEHNpLYCMFxsF
2ydCFwPlOXU+xcGPDEO7S5NbleCbcYSBl5+X5W4+N1di6Rqs3A2MryflTFezUL+ZPeqQyV81CDlI
+QCq3iJWXE2Xec1mdIsumQtzhRnitCCZ92Yukgc6WKedMR1SO5OLsTPTGp4w4P79sp7/5dp8X1/m
FtPBRIXJe2zmn1L/UAM4UxIYkIpIMGIjswkzuc/BMI/JNp8WXsfr9y63z2Elbg7cmO/y2LSZpEVR
O/eQB2wWPGci20yfh6vwSJFiAQSCnhWn10686ZftdV2JZVyfHNZmKC04QAk4T8AKuaBYrws/Blv0
1GN0SI0/al5ZK8o4OhGUfkqoQ1HaPqgda3uyaPMKzQ4K3Gzkpg8gqPC9SUSk/tE+hlpMZjmk9gFE
ojBNrbxGRC48z+0RdJScM7plF4Qid6FB2BAxnflRWGPOkRZpEAbcCD8AXERtdZj/9HSH1nfVY7f4
1YnXurfZ+rmSypY3QV+VRmBj/n15TcfCm3aDjfj12PnG/rKGW95mLYo5LCA9GEg+Yeti5MTNsfAI
GDPnLLhJKfSHEPl6X4AdN9NeLsvd7JFcC2bOTNoH0ZBSwaqP+TOr/ZqDNDW35Of2a+KkTwAloR0D
omPodv4Fo/ru/BKI1viScj5k88Ww/hDmPMmSOIE0EjApoG2B64sPkaMA6wXhO7rPPWC28KBzNlsk
1hLpoVt5eCGrx84cIJFOxOl24oXwCLlVO4vtSm7soPHKVUZr+XJ5ybeieHS5ownSQD86SgYfxZJZ
y0oVwAq+UkXPaYO59PqHEMq8pvAtL0so0p2q4+WusZm3tkgnWepaGoZQfP2Wej1gHjnzdKXYYJT3
8uz1smKbRirLBnDMkDNAo/1HxfIuwaS9iPWM5UdleK51jo1seRzUiyWd9vCbAFj6+Pcx+0O6uOyw
cME31QRtbBiDQp54oRZa2h+9YNfSmLBjRqNqnwl16Msnij1niE546FUntg2/dPr6M5ng7QV8V5A5
GeoYL10hN6EvoLFexviW5KQufTY3blMj3xG50dPlLdu2utWaMgFHIOdKIWJKE+YPeIRXaQcYkVaw
FH8GFkQCELzvceBclilvxePrlaW+cGV3+SiURY7bAnY3gWLc6mRr2Ld27ed27Ac78zH9q35C1wt6
vzCZBDiXwiKJhdm169yJPdNOTrybk7PwCvOwNnIhXOQRq1CquduSBa043HFt6kjZqIcoOi3CAowD
wygftV46WVPDusd7MnRpy2V/N+2a8vC7w2LqHd6NsvUaWMljdULafR6mboC1iM+5dEXUI0le9Gp3
eTM3V+5dK3Ygr1HbFFkraKUpgCNqbyMp5ByXzThqrQhzQxUjoMG7GYpQpH9jB576/BuNiGm7PmiD
pW+XNdr0MiuNmHuoNbrJyGV4mQXnThKPivnQit4QPy4jD3Nf2rSElSy6uitLyJaUSIBVpgGb7oMD
5al4HYBZgJxx8daQO931MIEJbOjeHyWv1svKeNNGLACRqND7ofwC8Btnmm/DtnCWxU8alPLiwZqF
vV7t0bmWaA+X13jzClzpzfjWeFrAt6FhjWuwfU97oblWdU4iiyeC8aXRHMR6OUJEpx2X+TQqbqDf
XdZi82GxXkLGeUaJaTZCCxnA/dYs8Es7+m8iCsONtDdiwwgdui5v66inuOBJ3uY0VqemEaIJvas4
NXJf74wgumvT5vugLZJXihNglJJDXxuTF3dyYnE0plf4BdFsBlJOy74I6aq2Bzr6RXlZKDvXp3pm
OQ6TzUSCY1cZTerAzPyWtsqMFUYNiD2kD3RUh5/z57iyt37P1bIaS6pqSoxlHfr2JYmH+ywwF94C
bkZlAD4EDhMYwjHl9dHiVXkY4ziAELZFjCJKf6pF7G0+7mzPViIZY5MMpDIqAXumyhgGHzW374uj
XKKKIQMyzSqFrnbrSh9t0ukvZrCfZOVF6QCtbai+ltWuDCp3Cr2HS/ugR4M3DGVl9+ZyCHQpsRKt
P3ZNfJuLqluMgFWT+zaytaA6zs2wa0XJkc3mKRiq0VK0JLYmpRb9xQyfetPUrFQDy/wi5xieUXx1
BPA04M/yqL4K0WASSMuzNhZorR0Mq87VqyAkv8DJ5QiTHFt5o9ltmXgD6OwFbThVsbjvFu2rWAb7
dMFYYpyLdmbORzpClE2BDoDGHjOsgnDIBeGxbGbBmnOx27VwcvqMCYhkdBujwBRE+BiZqK6mS2NN
pf5LTzOPxORGzlJORLvtQehDwFQ1TOGxeKHBkIVCEc24bOo7AFlgHkrygjR0o6azq25wam1wwiy0
5CR14+kmzFS3KSZbNu57LeQMMWyW3cjqY5jbSNCSNoxTkcaCtGPcAqjmdyTz74yrobMEW34Egl79
CAh08IEtsjc/pHhF/Mk70ET3JPqpACiBoiMTJ41BVOiDqYQ+IFTpsFH24x8I1fBTc+obN8VaIBso
TUDwFcYEApXJk/oHTTrEBqeiueFaPohgXkZlWJhlLtOV7byZlE4mqO5lz7wR7X2QwARJSleCTiCD
BFGe7rW4cI3RuAmiCn0XCq+WztOGiZA0JTViOcKCafpNErxURf4HXhLUwaAHNUUKXMe+9AQEfHIs
QRtQ0rWueTC//R4zexvTBPMkf6Z542L7IJFxkrGqjZ0+QeKq8ew/LSSfaBncuNo+SGOCkyJachIg
VEauI96hDENhv8kTLQ3A5j9RhtmKoT8IZCKVpUXHN1mg3uwX+2kPNElnOowYD/8M8MNWxt7UFBUt
A8TE0D2bCEAuYmxjFdIkvdsDB8wR5caq5b9k9bsx+lV3SkEcLvPwFbfseC2VMYFoVkCm1kAqCVpL
kL/ruouJUu+ynW2d/bUQ5uwX6MNJ40aGkOSYV4sFdhzO4edJoL+vwpAcbB1lVkKNLvqupSdwynIE
8NaJ/r4SEMVwr7UMFYzuTlu+JM2xm14vr9LGG+rDAWCsSZUmfaipN0onzL7Ev2J09iyPuuAnMy8G
P1su4Eoim4ahBbC0qzpb0QQ/QJvFlZ6jwCh5tNk3xES3/5tBcjkhs7+b7y8rd25MVKSOQX1AJSEB
zsZwiRBKZtHLVKTpSw5lQiSuekOZEDOf7C5LOwv2GWHMUpbTVCfgXsz9Mje9qS9sWc2cWiowKhEg
g/iApjovFnhnhCeVcVBa3Bo1kH5yPzg1ewUYpb1HDioXV4UnhnFLhiBWA0jncp9C2BVeelJ8MAv7
vGGT8zCLWUQmphCVUm4ME3JA61AaoP/I71GG9ubEAv+Aplndt+UUe/y80luw8iH2/iiYRahphkoP
ww671zdW5fRuuGtRZnt74TsVChe9pe7TvQqHLNjCswYo/xxIw1Z91eZW+l310Gx0xS1rUEd46aOY
aARzqnGAMXls7uQWe9WNHkxHvJkaa0ZD7ScyDfSIXpJHv2ftcMZM75oU8rreqkLMA7jhPSUQJS7g
ydFcIf9E8wNa5l3+vc7dAMZfl5PQaRPBznc/zLv+AEBo3SUPpq+6iQdEyD0mPnfDYbnPT3C4bnQv
PHeu9gvBtx248snY8xAqN93Vu+8wGO9OubRiYL3lAFYbbqIIBExxybmieP7JYBx8IIVyO+Zq7k/j
FXziWwY5+QUM79GRkUDltVec11GYQ864qDluwXteY39DoC8BhMBN3QiVOS2yx1vpPo8tOqCQ32S2
8fOybzy7yRjBjJdSCwTVrQLBRl86RQAoHy0/Jby2is0tQzOiDAA8gPGxLSzAjZdUpdRyX5GPjRQ7
EtBoL+txnhGniqxEMBZCkmxoK4Idy1Gctse7wTFeUYsDdGlzZaDiKD4AhN37gaz8jQHgqQHwxYFV
OvOuB9+cLnI+5y2Lc2awq89hjKaKREUXe3zO4M2AkEO0+EV1BBdJixNtTa+d6llULNqXkOKmJWB5
xeKgkye9zVyyV0/zwbzvvgjHxolOnWf6y61wNL4MvJQ6d9kYY6onVUMjD75TPGheeWhP9YE6UvKE
5GW8166Fe8B0eapj+JihpAe/8WMnRElxsfpDvRs8bklx07WuVo4xvSif0kaPcVbohdafgFhs5Udw
FQFWO3K53SKb558+kikmCLBKmfOPgXJFlyKCxb/RgccB5J6HAAg3160XPcte6RmJFd3xzH3Tm6+E
Mnd2mIpSki8m6FRTALPOSMQIPwTQdYBK4bJV8AQxl7achlUFml9qFA+DEqNRw9PJLcl5ObntVQR9
omLKpiGxM3J6JheJKEEOCMKi3ViiZXtpBKcPATx7WaNzfGlq5wQ9mpoBxB7Ufj/ehICrG+sSfKt+
maq6GwRDbGVzdGjGfLTDATkfvWpOjW6e9NR4GXtQXLTARkqq3lqmoPOzTD6ouUqOUZbdqkP0E4O8
t0WXgcXg8oeed4EyH0rP+erKjsdx6LsBH6p/FQ/1N8D4gNQyc4YXdY/smk1xY9OfurecZtMSHJ7H
PW9KYMQzDkgPpmIYmhRIdxmw9kYfUL/oO3e6q/aLcK/vb2/RkXCkHcSBTfaaE6Er6wsvTDp7wzDf
wDiXvDWQ2Y+xBHN3bIdHTdu17WFoE6tCavLycm/f2KtzwbgNiCGCkEDf4FQMluZJOym0Krd3op30
xI+KeKoxFzaYYYI2neLCN8L7LImcRgHbReZm0i9S8KxrM8QHfjP6HDAYfdbsVedjHisprKs4Ujo1
cz960Y6PxnBeyH7brn/ksE1eda7MYdRAjngobuenEhj/qiV65ZFiKgvOwi2FbIQFGHmWUKDTt/ix
yiglAma9c+RwAITk1k+qYok3g6t76Y3hdF8ybpX6HH5KUfDURZ4YfXPgemKzxYsSBQA4r7BvDyPI
6TKvF/4a0HENawTyk9dWB/Eqs8fQqiWbZw6b6q5kM+YAekgjFxNwwlXRvaihpYzXeb5lBB+0Y4yg
HUhadWlTIP0s/gIIjBW71ctyWNz5gd/dfd7bxawlYwOzlHRDWUNaI6PRQT2itdzR0YxgtAfFrLwG
hE5qo9hx11parDscg+etJnNzR7OJaekE0lu3FNz6msK3o9Xeao8S4G5eES57/3M/gIKmHKArixRe
mZwB0RG9TMJZwnkd2wAID9Lw3ZjbvVC1qZO3zSNHwbOhaCpNA5ozcF8lcgYnDeTSTMozeLRhrlyi
3ZDyZCzH0TTdRGvtWbaLgOIN3nLE0nvpY+RKxeJ9ZQAUATbCXLCJnBHFMOG0f88I0PokHa3/wwmB
Nx3fhTGX5KImU5cq0LFInwBXbCklD43+PDSBOjqcDKCVgSfDomSUqgoqnxkSRulVjxM7Vdy2iDjh
/pYQSdEQQyKHJios8ge4xfK2LIvCF6vSruLBbivNMlseEMf5kVdFCRyXSNUBz1xit6bK2zaXBSqm
/L7UD0Glc/Q4v2moAB1NxcREdx27WEVDjLQOOuy9IV23o3E0lGFBNU3BBVoEO3nRHjMSajeIoji9
dpsrCLVUTDjIqsgmBBdF0fthmgp/al5B8bYsXyL9hXOyz+9saAeQXlNE6Ag4ByYkyiI9zOsGMvR4
9IwJOLJzcF+XaFealF2vIw1d6+Ix0oNbZewdVaydiJRX8QQap2Sw+j7fDcPPOQ44Fret+vtn0V1f
BYpSH7fL3OGzFLO+yzBPj3oyqoOFxmnn2Nxc9EtKMDfwHbKP8LATk4YoMGxaMZF2MeDMda9CBMhZ
Zp4cxqYjdS5HZUBoRPEAELCczNvxtrsiTwTgP+MRWTzbvM6vzFP9sjxcln1ef4U/kVY6Mlvcynmn
jSVk037U9KrErYAq/NVgj452XTwMuwl9jr7uyVfCo7gDN2DydeFs50YuB99goqfbRFRjoE/t436W
soJ5rz4r/M5TD4pT+tVLsQtuU3BYpo+FG9+UL+Kdsr+s+cZlTKWCwB7VZ2ACsU+wYWzNWmjhG+iU
EO1VjW66Q70vvdDjyXqrHbJXxFoWc/HnpTFMSwZZGLbag4btev5Gb19dsQybZluaypUrrPOMHn3i
9Acgtn4X9vV3GevNO21b19X6W5jVruRMlzChQ3ccpIk2SLlQSRgOvzHFCe9O5kljXu6NHIyTMv1n
lSnKHlpL/dYjfukVPo8DZyOc+7in1NLWngFY392yQBrFFKeFGYF2czfgOEGZ5KTzJmeocbDbKmM6
QBU1XAK4bj+Kq7LSzFK1LnzyMBxpQEWjx8xK9+lPALQjIucc2a3FXMtjHF8yDQbST2/qGRZN6Idf
J7SsGn7hNiceo9imgcgg45VgITIAs5jF7AzA6k7mW7xIW9Vbf3gBzSc2LrrTeC6AxkhnK/kui516
6HIVBtK01BipZq0l7dT97/Q8D0OPpxcL6FaPbQuO6R7GaLQuyHOf9QLMjSAb9YKEHISu6KylRXtS
gv8UcfgIlPU7zkZu3WCrpdUYj480TapNCj4hAL2knWYHtPD5ACS2ZcWd0JQl5E53Gne8VCE17Uur
zJxXcyrqcoggtqxBtNnMIN38QcrncQIWpORe1pEnizmrpVypFRA2Cz/Vr2YBTVZi5Iu0y1k33arj
oe2f5+2AdapIgEMCP4d6RmneVibwi1VIk83OC0Cd4YTyFDjxNOBtOkoTR7lNRyNjtBTFWECmnyXV
ijHtxUHT8JJDYU90aZYqRlpaA5uisJfvLy/lecsuLum1NOa4qHqnKHmi/76k813mmfuksFL9tgoc
AxkbFSD8FuhR09Y2BlfEqIB1+Qs2z+tKXebgxCQLkq7BB8z58mPWDCCpZztSSTw3sBUJrRVlDo1C
8qEEjMXvuyn9TofYxG+6XdsCUiuL3R6DCHkHSkufHHgX46ZsItLXCND5zrjHpVkTxyUZoOMh8LXd
sOs949Dx68I8OUws0IpGoCQp5OiGPd2OtnCT7pKb4It5BKGTG+51qwOSnyO54s645fYR0BU8cwEr
LZnbX5yLThQw1+VXP2Z7prwbT6pb+sKzSVAyK9E5PBucw7ORQsLxXclkYoC8BqlTDKhJRBywfwBs
UCilwFEfB4w85UeaSGr8wJX2lw/tRgX+o1y6E6toIK0qrdMF6EqjAcPLHCO0VIfCeIgOJVABP5gj
eByhmzfZu7LsTTbp9RzpDYRmR9NHWfJg3L/lyoB6y8uubHuhlSwm8zArpCVtMCKQwsLKKIGGLq2q
E18HYUvOmzHnacZ4oabKo3KZoVnrgj75J2YiwE2ZAJk0feBqxjESjXE4Kug1sjzDE2/EGBQNzidE
ySDmPaUAE273Ktayx0h76tFdvLyDG+X7D8dGY5yQ1JaDnDU4rllpzZWd7KMjOU6vka9+xeP2GoCC
D7TchZZN8PI80vE2DTD45G7QrBr0J2+9qpxv2sg0f/wm6qBXRxmIilMxBVh79Wu2N15paJv72ZWJ
Io07+Hwo583bmyimQoDLoZ0N2kZA+G3rFPIGGdTZ4LqyVRUo3HFUvowCpQPIxNTnrLu46ZrAx6aZ
6OPTWZJHWYjTqqwX+tym1J3RTfut8pKbBFxb8P20S6Xyq8P0XDqxk9k6rwfuv1jTu3zmfKOXFdTw
Evad4su192gNArcTiOd3jf0JdqdtR/wujTnh0RKUTRtC2+y1ODYxgt7CoejcaIkpX0WvA6kB7/2w
UWHD7UaRlSQTpERnE83SaAqiOMFflCM8ouRoV4Zhkask8ShaJe4cWz7WlUWnR6on/Iffhbp1rigq
qIaMHIjb2IRcRMgUhiPsOluUw5hL+6iNXsR5iixgBdzVS/5y+VBt3gFrgcymZlVVSEWOZa7xWvpe
7A0AdAvXwFX6C/V6iudUgfySO4ZPN4+9ZddSmc3tpnES6m7GwzBCfD8+RwhhaKgmVLh80OjjcwHp
to7TWiLjtGY5w9s3gJ7KDbjcyCsNmlI/PlajY2KYWdxlNrdrnq7dJS0ZpwTsI7OUCTZzen1r+Tks
/uz9H2nfsRy5zjT7RIwgQb+l7W5JLT9uwxhLgt67p/8Tmu+MKIjRmDt3K0V0sYBCoVAmc/YZn3cp
nJzei/C3CnJhk7WmgOsHIx4m8VPAmmiJE42QFelOJAY1EO0fM+ONu01AtwIUNazm/H3ygdDpr6Dw
nU/ZE6DG0c0kspe98HqrGxcgtVmlrlMN3VoLQw/1cbXRTyrCMhIdPS4aKtVezjoDu5UAW3xdm2tQ
Qh7TJfUUbQZuuyiUFxgkP+FgxXKFblGIYzP+dVCF051+tm8YacRy0D3lVvh42N8000JNm3GE8bn4
YsKfJxWbZmB4muUQcAKelReGmpdoz7nsWnYVRNscMfECBIspZyNNF0d0nbFpsdwGwGoKFhGqz0uk
8e6A6SiAQh28NPnEaKxSSytVi0Vc/TVOdDjUz8PkFoNnN4+oWgIO96CmrqndWiO667Vb1mzX3ySG
i7f2QUf/0cfpKsdDooJnP9CAFI7xMKNbJ3XUz+n98DFFytUE92mM+Se0SZ7kB3KTfEn9+FH5MVwV
VzJ+3hG1UOl7wR2c/x+1OHMvqDxhxMmEadxg0gjdqZGH1gMgGHfnqvmSYBprUQCHi0yhfpcpwRCs
hy71OmBrYubvkX3j4Gde5GpXsad+xh3yLD8kP6tvtbd+b5/jwH6Sv2CmSq5DBUgKt+bkLA+q7tql
kx/zm+5QHcAJcZfjl3OvEl04u04ROAHYLgxcGzytYWNmql33CdDeUTTAS/0z+aye2QvACJJTLuq7
3F3KjTTO7cc9pXGbRPCKUoJ5YdVwCOiqE3twWxWoEsvoWZNxW+hl5V22/v2LdSOZc/59qo8ZiaEn
G+LvXPVb/JzeJh569DQUPw3cONZ8LXKUu6UCdSOVuwXsOi9zpWJSb3qvxTMy1j1aucaPFpwmmNTH
RHvfOM0qvNJ3r5+NYO60U5BptHEbV2Ejf6rqe0DMHsGzCLsU4prvhcFbFbnTsYwVjaoJKrJq0HhM
b1kiVPWlO1E4uJsI3UriboRWt8tCnSFJdyYf1XGPnqLADAnibKEr2wsVwMgKDl2UKzFk9/ZCjZBC
X3rc36HZgXitGsufaCOsnIEC6O+yYbLl4X2mhp5ZMHvaQNTn3XJXZWUOhivkHYELGJcnoOs7fQP8
/j5z5OTjMoveDXv3AGs0UjXMM4FBkVNNM8YqzzOkri3S3tiTcaxW6cdlnfaMDwy6jEoUeO/vxhNT
mtlpkeBlohhHO/GmFGW5/EqyREN2eyEChoRRTUYGDJNUnJErkVIYC4Aywii6k9rMbfrPcvbQZr/M
Ng8vq7QX8oDLk9FwoGSDxom3BkHqBKXikZVOuvaDlBY3MpUPyOIKhiBFYjh/oWgpCLhSbA7Q+A6K
ZodLWZ41vQ4ua7NrAxttuIXLu76pZVYqqQBGpRdKOHSriB9GpArnF/Q6Nc1VxooVq3nuSzPUaum2
MpSfl1XZt7XXjeGcghrNCLINiImN0THTHJdw70vzs5o0/mVJe3fXxgT4OZUqnaWBNugsQ/zUd4pr
xQ+63oZE/Y6uL69ZO5CnUYHM3Y1SMdANF8Rak7iHmbYYa9JK0K7DA9TpLEodeCb3smLvkeqRr8d7
9Y8U9hWb58Ow5nbWGzCH/Hryx6NyALZuLTvfVUBrLNewc+kgytDvbttGJLOejchuTGjUr1jMheL9
pQ2Toxjzw5SuQSVRkTDRKnKnylQXXR8BvBiWCfHNuA11uzpdXkP2ve/cuMo4UUwLxsj3XkSGNdSr
ChF1XfxcLYM6NJeoV0SiTqR9XV4FsXhus3CxmdWRusBDZHpzICqgBij5cFmX3SsJpMW6jLFUA5zC
b0VMi60gBw5dJGtBm2TtrsoNIDOd0ryrGEfpILqSdm928DrpFuJPcPvyD4e00siio5IZTsYfSosX
cP/8IJ612j3HG2GcY8rktB5lC8LWXvPlKf+SW+NHvcDQLVn8JJMeSDafa6USHOX9U4YuP5AJqzLS
lNyyxkmUF32GF6bc6V+jrvxOTWV0xtFAxtICmHuKFsBanR5meBEDBEVLl5lO1RgnFYTAQZqppSD0
2I2JMT+OPkADY6HoZXm70VlOK6MBg3pYGvNJ7fqfYL0CVrnyHEn5fK6GpHO6Iv8gW8MzWcdvij5d
6wo9dkrhDYr+cbSlz5ctb9crbD6I2xpNmttRA7JfOKcE0VA8ekWjErfpetC6p1kjcHxMv3eHdiOO
25HFBhuVliNrLE2oR7ZDmEYSNuRBKTUvj2zvsnICaTzTcjssejtLWG30zaKBVcp0HwSEftVUk4Nh
BeLMsyKqgey97hhNNjoWgUL5no64kntgReDRD8KOh8KqakdRNRcoGsG4msCrHk9zaVxl9XTbFe1T
ni8PpDYFnX/7p3vzEdz1QoypN1cNH4GJ9lDr0JuxHixQMzRFIK5X7pqQSXTMqMgAweS7QDB1o0Q9
kRGo2c0xI23tmZOW+1oh4xndiboa93V7FceXz6qmbFpLUl48l3b6TRE7Gp4cLEfUQwUWtOv7N8K4
0L2ypKJrVlKGFDmCHuRQsiY4ESIJ3O0yakti6yUkAFvQGarY1QwRnPdu3UIzUaxB5G6a71j0ejyi
hmKAOTD6YMbQBBbTg4mx3r+hD943h1dh7P+b6xKD4H0MYGLk0+ehdgBzvbrlsGQ4a8l3fN7D5SO+
71E3unEeddEypbBqiNNu7MfhgwY+0boHns/RRkkoOZArpLQWZNYFhrGrJSaz0NlBFP1dJznNdMMo
axh9ZAAYMardRD/33Q97OAr02w0NGKykhrl+9V3vOGlKvVpYzUsp9AXjX/bnoszukwbv/XJCVmz1
+kYFLKFNnW5EKrpWbfTWRvdomfbho577jJh+WdQfMbiWBLEe/dtKvH4gZ8CGbMRN2mAlVMBvu41U
YVSoqyxvlNTHUutEN8juebERx4L9Avc6/3o3oy4GUxXOy2z8WMgEiqdecCL3Aktdxq+jLRzZAf65
bo5SjsZPG8+ombhmC9KL+jayRffEnh5bKdyyISrRkkKFlDHIzmDBu0Hm49x9ByULaz/AfN3nJgkE
trRXn9/KVN8ezb5fEqKMyAXqnTb7KVnqDkhZrDoSR7N9PVR9cohmMuWOQZLPVdbSIwFtHf5NusfL
37J3NaOz3wI/H5s4fCmxb7xErEzymucIquUmc7QpchX5K1Fa3yJf13z5h8O6EcZXGjqAChZ1D2FR
brtDrjqj0jtoVXB7Q5Ru3d/WP3rxyJO2kk46cGagV4mBp6h061Y0frFb6texZgCyMY331H6kTQYl
HnHiOj8Ku9bNg/Fgs05wKZRiYCEPh8EUnIndKwRPEws9iRiUeNcLDaLGtUP0zkZYGPxV4f8G2fvN
QC/qQhRK4+4QzCEptI5V1pdj2pg8pCfLi6mj31sOw2OQhdBO7LTxcelWPe4WqWetwWmEV9HuMTHM
RgIpUGGcwVt95IwfRT5zt86+lceF3TSRqklOoeDkVh9mLwYLTB/QB1TB0MhGryvMs9Lr5hrAF8hY
iwZZd0OorXQuCgeYf67rHbRlvYld56xX1pP1iAqQY3wDeN7lky7aTH4GUu+rhswTpLGuifJuCAF4
8sg2kk2fNwK/SvYcy0a3F903jmUoyVrnPVbW+pLlDkaZUdSZbcc6gxXwlNyRBoU/xalCw0OpPa4c
K/bXs5a7um+BJVDFR/3FWJ/AvF6WaPNRwCb83xLot6wOXoF5gyHEs4G6v+gtYNt3wZj5pvPeWvFy
zbEErA0LNN8JceDSTVRYQe3OaLkBawLIDQ90Uaf4U3YrArZ56dF49wEMKw+IkmiV5DErqTnEyzTo
eOUdei/VXSM0gyZUTRR+lmB0gZs4sZodCl4sYse2+KIDtusjjc0ncFdd2adRPhB8QgfAauC2+2RC
zMtwa1U/xQRFOYnMnP3iJaXZzbDZY1xys1Wwhl8tbI+sFIs0/OchqM/EQTdSGH8THCuRPC6f1yj2
uJIW8pZ7ULpUjgYlEwCBpxbaX3NfTK0gXFPOK/cK4PwaCXdAeq1WTk6d+KAeslD/YoDSHfPMaAYS
XTt71+l2Gzm/jGQembMRSson20ncYj3F/oiBjSQ7MBju9SY9jeq/DG2A9RxEIJijZjwSb3eyM9ti
rRRUn9fHOYgPYD53E693+hatdMxnCbXc3cpXgfyTdi16ADCoENjloAc2Tukn4Kr7qEi1ASTieIjQ
MnYzY8DDtwkLB3Gbc+uKQbzKbEAtHarGkTVQEleCR4ZbBAFSBI7Zv0Ez3N1LxkYMrhjdeIdYYwxL
kdGoqcI+/dIqX+f5IDgRe28ysAr8EcC88OYEUjk1q9KuKwZzEqpefkvvjaNUOO2BcbKiXw61Xwnt
1E+X5e69F7Zi2e5uxGZlDGuR2yqc63s6fx7sn9kgykHvuvSNapxzAeEHsG9TrB0b61cOPTRSfHIQ
RQZ7W4SUFeqvBgp872ARdL3WJfQAVeGglJ7Ua66cfr68WLvRwEYEHw2ka9fNmLplXQEJoJEO88F2
218ZwXXIest7kV8WqMTHA71cljQvIc+grRMN8CLpvzQygWkeuAsIPMi7uQCplfp6MmZUydvTiIhq
fmxAOjypZ0bLorqRhTZJ0SzCXt5DAau9irkyIPTKfBfJin752jK1KswxSGvkJw1j3lM9OfqSeUjT
OR3gAcbIl5pfQ4XJCFtxivnBnG/SeRGl2XdCrjefwhlnhR4kpcmNCgxf3w37umwYSIxHYsOzFeCV
jY2rTRZwjkvf7tTHeDgoyXO1fo/jxGuWn/YwiT5oZ8/ffBB3NeJlLaXxjLVhXGfkq+IoV/EX4850
gaR2Is4CRPSH/3ezfiOSuxtnyRoAvGHC9+gPVvtlUr6YXXVYaX4yF81tTPBEzLqb9KtrGp0Xlf+Q
tFA0fAHKOejFRl7qrRNCspW2VQ/5bXso8nNJVKc0RBfVS/GTi3HeSOE8rCRV6KurbWipZNexRl1b
W+4KCVToTeTnGdhwtCUYCIKBhp4KtFeoQGMajcEHNvypGRMAdHSfcvqj7ghm4UEeZqM5h9R+PX3v
Z7RUa+TQmHhdDnjjmf11QT2t6K7tRDsWCmtH/Nq2ggluY+fSwPy/jD52oJfgUuJuQlslzZpQCYc3
rl2puV8GRBeFG5V3NHby1ZNARBpfYUrUfFYwXtC4+eAaIC//2CRoFXAA8kO+ZDTAW2PuDnl7mOmV
+dikT/IHO3W7zJnwmDTdvHSs2qGxbwJjL3XlyYmmYzQgb6f8UFI3GZyFPCa5MxUPRXToisJZs1+r
9dmifn+2Jwc1jAKNdnH9sUB/ZP4tommwWKc5uxpUL6UuiuPq02WT3kk8vlkY7omqDDZFV2Nch+XS
OrrxNYkHx0jHMy0VR21/Gji9lwXunVr0lqC7n+iAkeERH2ijdE2ZUbTwNweQa7hlYgkk7F0+0OlV
BHdK0wGTvyiy1XiKKkGCEYnorj10HhrDAumuEjxFd+ICcKpgcJy9gtBUz4WRwICtlmJIMTpV3g4J
9aj5kxSfLq+ZurNoaCgCuxHKuDbQ+jjzNdaaJnac10CxbBfXSA2pdca8QIeW3WVX7TTBmlvylWTm
IYsqkM6W021FjR/UWjJXL2DEEqmv7XlBEXSO3UbWDsXc1YjuJY/KhjvaeeU1aucpIAG6kWiluX1S
kkMCaCXHKOmBThHgB+ohctB7DbwwW25PwOW3/TzXNC8qosfLGu+tKqiWUI5HByXqGdyqkqIGgAYt
0SA/FMdxGJ80nA1rHJ8ui9nLkegAHkFyH1V5/V3ePemHUp2Mpg6N5LgYi1uAJh44VAeD/Exkctu1
6VWdzUe104KknwSGuge6oBuQS3Czg2OMhxoHv8CklE3NDFV2596vcmfxG5+eiwfgL7oWel2BcRdP
bnZU0NH5SfGrYDnQ3vmXVdh8B3dg1sxMR9nEd4APLFgBCFsvHmNAiq6WQ/MPaVq0/GL2w7BUdJfx
PQmSNMotw5oIbZJ/6GLjGsRaoAeKPEvvBW+FXSvaiOKcmwHSB5WkEJU2qjvRA2C8nHkRxLo7VwuG
WIgMczUxBMyDQFM9R81+WSFErXB/rPOdtFQOcFTuyTJ9FezUnkZbYdxOqc2yqkoGYcsJHLpw0fqz
YbtoLPJhKt6oHOrypNaYhhNijonU5F3QhMSAAYSSsCl/Smrr5H0f9oCctiTBqdjzdVsVuU2zC6mr
zRwq6mV0ZbRy7qAU9uPyOu7Esm/2jHMvaM0hchYjlm+6h05Gy+tQnmgxeU1sOEsioloSSOMf/rGi
FL1GsXRgtL8qu6dCRUHL7h2zj/1lEQE9CtaPhzXIyrRsyw7r12soAM9PwFkR5GsERsijFqwEvCE2
M0IdCJFaWwTLerbKRuCVRHpwD+5oQUtyPWKPRlO9Ipp0A0iv42UzECnCPmHzppfjldKswMb0a/el
WUpXLQrUpmQBuYlo/9lnbMSM2I04m+GGaP/N1FF2KwG9nY1OWT2CHMG/rJPgnOqch2hMZWhSDN2E
RQG0wwZPRMsIrByt+M3Hf5GkaxgNfWl65jZIzqtpqamCNz5OUBaPJ2JRZ+gZkYzw8cl+i3uS4MAy
6DgDMdC7h09GpXq0dexUlJdBndleVjwYqhHY8fwpyoFisSz9XS7Tc4aoxR5Ry5kwL5qhv0lglfvL
+/oh3NuoWqvJmGwsb2b3H5chvaatdttb4NWedFGGUiSLW+C0zttenSCr0p3WduRfgGV22sfY147D
4EiLq9+zURgMrz9d3lnmYi+tNncuojmz9IESxLRyf1zY5ZkCTB7UrFrplB2aF0czw3izFfUC490/
86+ry52UXoqthNTQOAZ3wzx+p6KjuCtAQccWQ7ZTkBp9exQ1c4ypkiJngJ4tJ+0AO1+IihI7IgAB
ZKLNEw2XQO3mdk1qEhO9RBmCOpRjRsvyKqIEl/dHJIL9f+NQFjLG46KnwJaTyF1lFD8yeRa8mPeq
O2/U4LbCUFpZTxbIoL+yc3/UzvK9diqAXK8/RMESxCfJ1U23Oo7hCn7w6UC//f/pyPkxJaHgAqOQ
P6qelsZeF2UCY9tBRAZYE0CNkEAz0CPLP90Sq1TrSMYj4zcCFsBbOpfObtu5eeemvUOesiN4z89t
KKuHuEPaI+wFwePeA2T7DXyiVBsIlcHKhExIaXypa/VUZgVKWaue3bd0Nly8oW+RdDIdEs+Su0b0
qhPeT3slH7DaajZaj/CEBarsW3uq0nZQchMLMaIQEusOiAM9QJEx/mOCVkJSnxRBNlXd8W1AEsT7
Hx2FmGfhSxMVYKcBfa3hRfuC0EX9eHYBYmte4b535ge7c/Xlek5dCVP+bv8raxwVlZLH1LPYYNnq
rr6kObZ0WNWzPjvygSRB1KMER9UDkv9iUICdC+jN93JRaar3XSUvhD3VgOsI5hUkf29WdCosXuEt
V6I5qd0tIcAvsvFIYqzG3PGLCqQ3Ld1g8l4YlJ3sVLkj+KHlgHjZo6gksFcqwgPmVR533OSewGGu
G3n0vruJgPZfHZMrzHGHleB8CzVkUdPGifUaIPTNFhJ7JNMZtEdeM5BtkKv2ZyRqJgytXvYouya3
UZHbQmu2ehmFTSwpzV3VagGwUH/SaiCngYJNECbseWj0rTFIOFNDHxt3oop4RQ+tbGPyNHsetdat
m9i7rA0zAO6ONvC7rMUcM27vMBzkRtPA/ynVYbUe+z75SJBJcOQ+VQVy9rJpBlwU2IbgJt8DjDZG
rZVrnzYo5dBDF7sYs2TZNAall2YhADhEbnlPs61AzhR7MELHCspg/5k+ej3NCA0z5JEBUC6H+XMC
PA6Rmns7ZiiMghCYT+9BPpc0izKLVA184OwpHpKGRzSPwAfCLyFxmN8IIRF3ngVY2FeJXCjZpFEp
AzkBLQTH9jiWwIHUdPBboNbzkQJ2k6lq/mg91DFU0a2zv8SvojnzjIxETfKoYMoy/I/cI+mVDZjN
BSmf/gYElVfJSRRU7rqYrb5sBzYHvlY6bcwM6LsilnVRFfTnb+XH+aScGP5G5pU/RcCMe3ibb5aY
rcNGZKpbE0E2hi0x4PUeEmRKklswtg+fdfRhkieGkwRTvgEXkT8dkMn3o9adb0nsAOH08nndA297
8y2cWUtpNzQDMzDWz1d6aWB5011zY3w2jqyCCK/u2ccIxRV3FGL877SEvpHN+VoAnFYLHSBbu58B
F9mE1h06HXwj6EEzJNCTmS3vmLbbzLnZ2lzrhnHyvNzszLY0CYCGs8tA1GLPFKEIiM4tF9FPfS91
iQnVahn8vErrrsYsSPG/BGEXVOKDtCSRs2hJIUOH4Y7H5qZFX72KFkXRtb/z8Nru00u0uLFXMheg
MgL4URhVPapr01GaS/murtfEMc248QHEebTQhiCyTcGevdwBG7nVWCXWzM5JfoR6btU4NIyvGSwb
atrPmfAsiORx/kcrsWMJgY38h7k7AtwJntYOtUOEJKrAue/d/BuTfPFMG/UGwM9HU1rD8xRPFuk8
c5CAFnPCuKEg08OM7ZKhcP5GqcYFqKJYR0YK1IX9ofe1gByEbQGi9eN8yajpRZUlUKhefs5W5rdU
d9dKDfBy97Llrp4iJ1Kf0OJ9XbbgPVNaQ2Axu8/D7ZJyHkWGxSzAumfejNE0UX+QfpnjzxJYm+4S
yB76kzGzECPrDqKj1PTX+JSVTvFNGC3sLgVGeC0ViUzlXf0NkJiVOsUNMyXW4ISHWwJ3M8KUgP2J
YyMwpd0dfhXHu4JR7Ugkm20Tzjp15LEAHXJypYCwubpZMHSh0MKfpuLpsk8luwa8kcrV/duoRSnD
wH7bBwJ+5MXPDvq39nZonPhkovXpqj6oofGpd1uEzsvVcDD8+BZjxycaaA+Xv2U3bkcc+N+C874i
AjNPrWj4FuX7yCDo0Oeq+/Y9aodu8f0v2uZEunO+gpoqGOUjbHDvraxPL+gqN9awx+xxCvToGzBN
Mei7RDRetwPAgea5V0XZzbPxGhEFy0o7QNEUTrEEpkn/goCe3ouO836YspHEuY1cz6LGlCEJEDwv
jcszWg1cBShaeQBEhBrv8BUhUuvGj+BmZMVCGU9dQPD1jughKLJvzrMUmpbmFsVqMzgXFeinoEYP
2lAUJbC1e+coNxpz7kPt1EJVAC0YSmrlyT14GGshgAozjEsyuECkmlVVUjKo0vnJkwLwrhkJDQxq
huzpYsVAsBdCSovU4oKRJjVWQqaX1Suf2jvcAPN1j/mCyMHRDNFFQhOHKq7gRAr27GUMYWOoI0Dm
+sWG+bB+B8XrnuegOAPFGhx5QAEGpmp2bM8t8O1sEFBeli1Q+OWa2IiWlhV0XSiah6sVNoPskjoT
aCeSwPz/RsKUJuoYyVjSKGFrZzglODwvK7H/Mnm1xhdKsI0MRVvZmAZkFB+IyzD60lvlEHnfWfd+
GjvJSYgOJdKK/X8jUU1JQ6sO6ybfy4DfnY+MBsC6M30dx2388hdudPe1udGR8zGSmrRoHHzxMQzF
PQ3qb1jQUnHrKz1U4VvQP9hUHrhHXVMQFYmU5XwKHh5d2bIbQ1tPdvfLUluBjYjuJMK5E7Obs8Hu
sYEsnmRvjvmjeW59NntR3tueCE1SpBDnWRoYfLGu2L1BkryiAmNUmYkirP334mbDOF9iJMwPszu/
96yw+8WwkrNQuZeP7UF6XpAFrJF8qfzkWRPVnQQhFT9IF0lFmY/Mi6VHRLFuDohFb/jMuquByhK5
otTLvvsyQNSkWRhc5hso8nqZFbMf2JUzXzMl19PfXDn7iSzAMfwnhzPDXpI60reQ0wdroLlTOH9D
xvion8qTJG4V3b99XqVxJmkXWT1GUs9SLCqGgbJT5EVPvxkozLvyRjRMtzdrhmjlVR5nkxGQc6y+
hrwXLnK/PTLk3OhQ3DMwWTVUXPtUftGCFHmO6FkYK+2bzKt0zljzEtjeNprXGezoUfvKUE7Zmx89
iwBn9oQ0Efsx4R9xfEdFt8RRbw4Qx5APwEN7zQpT5W3sU2RSusJNAT0aC+E5dwtGmEVmQ8lo93k3
MlKWq1Uv7YSIohhv6AQUvyrG7OJonqsl8/W8uKNdfG0p4CGeNN820kd5XR8w9XG3dpFvVytealn3
bOeTq9X1QyzPoqaJ/VTF6yfyK0MKTZLKesZhKhUA62aBlsdeLt1JeHqVo0+zz113Lul4uHyF7nlE
VpfHEUba2+brqovaAfzFkPFAGR4HE2QWPXEuS3iBgeLDuY0IXrMSk4zRnCp48xqti/5836gzJwc6
2ZCi3brxE4rKf4pG3fpuXX7kOj2VSYpe1uOCLmlqUXfWbUedtIda/xAXgJEmg5vYddBnOtpyfxgx
0lPZc0LQK6k99NGPagRKy6KFdn2vl9jUb7IeB0srO/VyyufK06ygwVOkLmynxLSZdLJaPUgMdGN2
x26GEcp9FRhS81kxa7BBRslxxaIAqsTXAYES4+OphM7i5ENZ+dXwVSI3M8UUendN2rBsjnI7e3Va
Oe06uu3Su1L8s6hEAycvF+OlReUelmUuaauUrywOMULGY5yi9Gd4ZuoiVn4sgwT4m4M3f52OgNxE
/Jg5JKTnD+ShvhG9gvYwHdHX/seG+LYiDCUr85DhWzqfDfbgWYkBPtmRUG8uji3cCOYdim8I3EFG
d9m2dq+GrWjmzDfh2JomValbC0vwjR4j1FE+MtDvF0KdZxGhDhEclhe41420ZCJjqzJFoy+/cU8T
TzsCteFGA4FI/xFhGcvFo8XELa5Vl9FatySYK6E/E30HFxICTlBd5xTfMWa25qIM+dBKybfLS6vu
3QzbpeVu3Q4YlqPBlpaESqB666H8VvvmA2svTb3xKj6hT6dnUSgLtisvvae36U/LH67M2pHD+rp2
h0MbNN9EUcduzLj9MO6CxiaMfaHgw9h7mu054pzC1fDWHq5VkI0JGbNFK8Hd0OaqrssU/U8gMlXO
ijcGugB/A20KHPLeDbnVjruQCVFqq+mxt9VgnMGm7EeltDj5mMdwRdOny5ssEGawTMrGoJcK96HS
wPvLLfCPHgygnc/xYyMJxDB7vOCseMiOSJ6UZV6xgGWkhPZyk+YmsNNEAwr7ymDCC0VA7T3lQSYb
g17EUKbUfxZpFMRJ2KqpVw2Plxft3ekD/Cn65gCvaVuA2DQ4++tIS4fJInFY0cVRwZVuPV0W8P4F
wUngDA7NO/qUzkqMgHd5oc8gCypeto9OLhsBIQHAf+6OpWs1fzNH/M7cOemcBQ5rQqxyhH6sbtys
aF+QXPt5dVW3B0BAuKaCV/y7fXsr7yV+2BihIZvzsnZyHAJ8zSmX2imjwZ0LzTVzEdQSW7g3hsiJ
4m7NrE0mfTWwsHF9NXXnsZGdeG0dubldl2ukRJzLGymwFJOt9EazBvA/pJuwkkk8OoscGI0whfSu
QPiiEdg9UeZHcz4P1LLoTTI3sRaHZPwDFDigFn20DmIK8PdNT2+l8Q/Mbo5TuKb/pIF4AvzDyojW
FguwhKKM5v7q/VGNx2qpholUGDiIQxkvAqAToNFKFD6IRHAb1KKdXDdSNUb4wGgCOrfVcsc6qjcz
m5g3Uds2yFdRJeJ90MKtIhe0JFMij5IEqaygbP3sXOso/cwdKcxZ7UUkbv94vS4jW4ONEQKqXc/i
Ans29cEs31ez7FjK4rS1oPFQJIcLSrqy12pjhByrQ759Okftk2ShB6+2BJDAok1jH7JRyNYnyTJb
CNIxUmVbmjdSURfQuwuL2yHOxUtLnAIfHqbXx6XTzQeSFY7WffwX7/C6MZyXBwpwa9EUehS0uy80
kzrtnKTeZSFCY+O8eVOmpEWbcxya7cl0Zo9eIXfv5ulJPbFDK3oMsJV572H/KKVxEYWNrkjwe2Dl
GOpZQ24AnvdlXIZjohJPVUXT4yLtNM6hz0pK0NSNNWTQedOZIUEYAFL8jXskOkm7VgG2ZpA5mJYK
osK3hrdMam9JqxWHKoWHBV1gE1hyL9iw3WO0EcIdV8wqTUbNTG/R7E/9aoFjjnS4Fxv72moHQYL3
fQKdGfpGGndo6Vilpj1AJVY1ilOWQUf+J1auNQd4zkFnOZJXU0GeUqQid4Bje0kADQyhcvSo9jfa
8tTgLZFjiO6y7e/a4kY57hR3JSXt2EJOqq+erH1Ce7mDZkl3kO4LEVumcCW505wbRgb0YAjbI5Ef
nMNl1XZ94EY17lRXGPWW0gjSWgr4ggjggqp/WcL+0XoVwZ/kVKmXzNBhiC2m9CmIR1ANg23ooeLX
KnCRRInQXYEAAcYsJ3ovMV/MbVeJofSlGuCpGIiGLnt5wIbjVuRmDkgmeEMt0nDPPrYCuS2Tm5FU
xcCOWliCqFJ7rr/PAZr2PJbL1ojLEucT4/ESRTZ7B2ArmNs9CUg9ZTdBsAqGOkI/zfJXqrROiqv5
HzZxI4l/4PVaYfQl84/MKrMrhgr3G9nKOIhxtN6nsuFNttI4b2woNammDnoNpxULqT2X4KicPcmZ
e/R3JB7AnU1U/1lJPFn+MWLcyufCOYzP5Rba5WGyee2QVHNiSwQRLdSRvwR6UtU9kyEdGNIedZbz
gs5nwAKZB4B4hGl/rlG/wrz1HDy3Yq55pgN/wW515O6HqNAaMHFgjUHL1Lig/wwtz8xDYBN48zk5
JXMoMKE9V7MVyF0Rw7qsg8Zu9PSYURc1OtDq2TftcMcgDRW/UwCfYneCGG/XnW6lcndEFOtz185Y
5qa4GtEeBFhcH13t5hNALdAgZEUMHk30HBCtLeeBAOmdUbOHByrSEzPc5QyuOddoT9VxOf5brITx
DVWHtwNc5Et3ySaQteySkLwzEbwUz7UEJGhKAhnIQcCM6OkiwOPfd68badyKAsM+U/oVKzoHi4+r
XgE2WOcBcxtd0qzBQBas5q533cjjFtOuLbqqEuQlsFNNX/wWQHcdnZzO/mrNooS4UD3OmU9G0XVG
BrRf5ukWRIIzCKlY+rlGkVB0V7Efe3cIwQTAAH4Y/ADnBDJCFnuKIUxJm8DIs3Ndd26/IN05ayGY
s/1+GQTPK3bMLonkzn0sLUDOUCGy16+X6ka1/ci4v3zUd6+ljVbcSa/BLT5mNYKKGMziynJnZrdr
mzkpupUuC3pBbbmkDGeL4F3TM7JA0u+LYnr4ffPagXKwvP/dvGWNm1f0PNn3KxsdOatciN7IPbvz
hwXIaix/jCoSu5sML63uSBBdidMmImvhTJNoSa6pFOdcNZ4pKARWKfXiLMj0LzP5ZSeCXRQZChdc
ZH0soWUdGur0uVruze4amCKC/du9E/6sIsDi3r6E+k6LzH6GRl3tspApwfjdTeoV7gyCFJVd7uJV
vKwX4vS3MhNbK4aywQEg7XU5XqnRdWIKHib7ToRgLge4QuAf5BPVBJDSUaLa+0G8yIm8L2SwcGkj
jQtXrAhPrxVUkSiGl8eifGSlMxNNuOv8TBwW8govuN013Ejk/BYeQNE6KpDIYDeJfMvKOqargkY2
7Fm2yz7W3+tQpOiutWykcq6rMOquVimklmvuK5gzl0pT5FHY7r/zKBsZnO+yuzzXY409vxRPO/3O
TL7QDvxrZnK7cZz7AppYDGcMhWLyxJgHaFUILk+hbXB+iqoAWDEU6GMftFN2hdZ+dxu6i1Iboi3i
XJRsZeBbYuKKvHWa/v9Yu44lyW1l+0WMAC3ILcny7Xv8hjFOBL23X/8OakYqNpoqjPo+LbSZiM5K
IDORTHPOzswS2Q1x27p2Q0JcsuJOHTOKQ7NAGql50QRyRWVj3nJm6PPXgCzWr4ZdYMwC5IBw7AFB
IE2trJomfkvKxzL+EDtu355S5K32c1ttJRGR++pr7TDHDrAnMHuIzGuRzczO0gM8z/ha5mP1KIw/
JQdO3KvcFPv/UZpwXRVSREfL0OCybrsPyb66pZvwYH834cKhL217y3QTDrIazbkaKHTjyxGUuEDB
0D+GR+th3pHtcMPXaHUv88N75yYCe7pxirayhbD1wPX38VLxwQl1qyGMKni2w0+x9rVRbu3+P+Ov
8HBsGQj7jm2/Hmez66TPFQyr7poJ0DVl6Srx28IU8JNgjdjaVc9uv0j55zpkpMtzhr22ABTp4z7Y
m4A8jPzBlQb7VZ9eyBLCbmAkWoLRJrZLq9+pzhlElm0dr5gBImuf3ljZWMgUwjDIB0H+MkBmke6d
6F2b9V5pdIcmqjcSF1gNJwtJQgyOQUKvTRUksRseTlREFHwg6ggnPP/4g6INt/JXHg7wO2zsAvHr
1QxZVVtxliW4uroz99RQ7vIONLx2HN2AKMofzX4TkuHnWE+SdQaJXHF8ajCrzrFNKKo5vTc3lWeF
GCHNPpBkdk19awKUOElk4Wz1Ob0oK2IRaUWrU9pA2V/PT3Tk31Kh9yeENOtJ10IWDz8Ln8ACc6SS
ErLU58E7jz9u02/1xtnlWNSTPXRSaUIKZMekauCC4Fcm5298FMWwS/rH3/irTrhQTnDCLqaEgUSb
7ewQ6JrsLuol3/WrkXEhQPC4moROaRgF28WAv2Kx6ZpR7be95KNi/bsJnFlAhwYJLPAmXl5SVzVx
3MQ12w3HEYNWzZf5Wxt4jYl5J/2o+exotr5m7CROvvqEL6QKp9fYoVKRASiIzQYFxZvhNrt1HH/E
ouEX0OdsjI9gf9haG+1YoOZ2uC6cBxDR35H06EC6AxnkK87WaLam0Mkc+J1ZuLl5QJGNFNh2fEs3
ZCFH7Km3eWfPaWmzXZQ8j1PjRtnTCO4TNvXedYVez+lhNEbFup1DkZ1iQUr4gkqzOIvsWlO2PSpA
5WcFXAObwmtPGLkw3OrgnMk08NEx/Pcxf0Gy4OJpmWcsn8+SBw1JRLrFksYUbjqf+HqCAqLMzV97
BUdNB+36mUSRiustcZSTBPieyGdJ6Zq5X9SPVSrbcFkVAiwP0BcCkfAVU3FgJaoz2hhc0RxA6Hpt
fAxGGRXp6/gBRRYyhEwPjcggNowZSazJoz8Y4TVZm+y1ob8UIaR3U5kH2cxF2OVftHg07Ang2Lo/
dQ/X7e+1M7+QI/YirHG2AJEMOXMC2vZ22nWAoZpysGYxtF/QAXTCbHNd5Eq0fylTMPkm0mfWJrii
sGj3ZT+7gfmx6MxNi6Z+HQPm16Ybpa33YFfM3UCbbqpMdoMrn3IOJ8ICUxUQLfERJUToUlciy0Sc
RhAj5Y/2kG75RiLNTpy+pid8U1sSN9eMZilRyI36Ia7jSIX1m0biN9U9evLuGw52KUL4PlX0cTYw
gsqryTpQ6s6TQH2N2ny+adJ3IMyRBC/+915G45eHKPhBHJDarLmvtQPYYuboEGTvZ+PB7u+Hqfev
Kyc7PsEhiDKEfTvh+PQCuOj2wXZkhEYSCY5QPxuLARsfGk7PouV+qohXV/rz/6SEI1h+6cRF3Kfc
24zGddTUYwDMvi5i1bsWRuAIYT2orCIsOsjgHduo2vLxCwKye8236528Qyw7NSEHiSbH0OsI4hCs
Nl2yxeibxMpkEvi/L1JRJ09bu8shYdKzraV/VyJHklXIJIjBoCwDEAZCQj3/ZQ07G+sN1y+FG+cV
R3EE38+NNh1oC+NVpucof6iC2J9aPB3j6IFtZN/nzp619v9qCUI4CCOm6q3KY1w4bhxVcx093/TW
vlAjL6gORpaDps/ckWpvx2B9jLbXlX69PYMEA/UwIJLh0ceimGAaPct6UD7iWMP2/QTMsaSZjgOa
wHWResR+GnvHrfpTIX0711KApVzBYFpUcAeLh6XRuQ8qbNnRg0Oi/XXtVm1moZxgM4Np9PGYYGq1
Ke/iEegFbxhUfXl8gtEAFDIrZgo1ENMPNRDk28mUYLHITkqwEC0vTYAh4IZ0+z7Ru3dJ8mXup6f/
7aSEV2IOhtauNAzcDsPXoMLcQZZK3GtlBPblUQmPQz6mtck0XAZf1+Prv8Fhund28+2wdyT3Ljky
MWHKVb3B4DBEmRZzy+SZsUej+e8tjxf6iC2PcbCJVqtnfXq/AKAbYCHQ2VeP2WG4Z0cn2ly/ovVH
42LNlvBojOmY6UUEgUDI2mhYnCm8xNMflV27c/xpJ5HGn7lX4XAhTQwM+PZOpuy3tF/XZd2Yxz+5
LlV2X2Iw6FUUhp3z4HyIkVHXKQHJE26sG0wxbZi2zzMM7od++FGiI/fOazry37V4taJGNdrW4N6L
Ib7G+txAqA2hCp6XJ6PDZAinnUwxBidzBu601yQLcUNrqsrs+aLCGRqr23P8SS553ky6r3xIXWdX
YXPV8c3IlyjNzeSaaCGeNFmkjzp/ceIDWA4i7L9lHn1vuzr4N7CloMq2FHjouCZPCC0JQ2ofF7hc
2/g0p/WDmdwa7X5OsORdPbFJlfi+LM5YYpwpwe+BzbplnNFvi8MfGa7kLMUNjA7QumPfQLdxq27t
FsSaIIEMb3gp1Ug6901TTC+iDhWy04y1PaUztIsPZfKe0w8ah3ZTJe8J0NTCbScx1HXPNDhpgYXq
lVgOaAZLSfAvGIIGd1pluYW+6SzZaNi/+P9FihDZND02jZQr9QscC3XZ8Jn537FLMO8nn2PtTtp+
knVX173/IlWIcEE2FkjvIbWtOr+3gdxkgxHY+dHI+InXPcDGljDITLBFLVjkPBjhbHEraUGXYylA
umm37fSt7zW3Q7eknQtX4uOrwdsGjYgDnMzXyy2hrUTZyGeh+QjqiGA67vlbG5zkb+26v11kiWW4
CdNYzmxB1v/Tu74QJRg/YYZWpwZEpXriTWroKsOTmW8lh7cam9HRQvmUguRT7Ej2EyiBgcqO2Kzu
iU5cdQDoVNu4elm4Ojau57+qmvq18c0ssZYdEj+IQp84GE8JqdcBAcf+KflF69d5+UVCCMWAdzP3
jI8wATp4PACXGalTdbBxnbLi7VrRRQPCKnDnUZ9zqNj8xWx0kIwqps+M3VB52oaPSVYRVoP5CzHu
2LGTFqtX1FuKFC2oVaySJB3U+2Wtl8wwRxdFcpQrAe2FLMGEhkqd6qSACSF+AsoM6ilekXs1OLF+
a0j2NhAxZYsxa27yQrAQ42rQ2TGU3PiLDya98x3qt+bx/+MOxX0LlodjUM+QxfOamD3wMS31jmcX
uXbPO92OZB1ixWVeKCckcNGQqcOo4gYz7QuLv3TqJ2r07gBYTyZDgpcepJi0ERbnegNZI1Cps314
rCefU8sbN8qByZZKZOYi5GmBpXY9KyAsNB714qNuoF3zn9uUDnZTgMoOcHCODy48Q4YK2rCOhxtj
F+75AP2wxQrdTobUtfIt/EKMcEVxFySTza+odxQvGD5Ggaw2t/LMvZAgXIxNmJ73MyRU5F6ZJrcI
Bj8hphtrj4p+AhXVRuLLK9nXC4HC5eR9xcpk+n1ydF9wckrnOAIpHejFOyU4SOStxSmAk6tYboS1
v3oYCrMahkRDQ5l/gP3HT6I1WWg6GSag0B0sGgk5QxrSUZ2M4S2v6qpHLWSJRdXCLiwUACCrHu1P
vRk9Fb1xi93H5zJub0ZLP0XJdFSt7EtlhhtQ3c6yF1eirFhy1YkZ5ZONH8Cn68YDwKyQrlSH+vgH
79ua0WDRXUcjj9LXs+OjTo05NVFOKW0TgbhJDsPoHNKwP6ls/EGNxvaiuqs9QN9vTaO6w9zrTRlK
wV3+5dAvv0MwXt0B3SQwWpcXPN9Vf/SZwv+U8AXGd/v/UVn44oPnd5lmo7KpmcGN2ucbuwRc6Vh8
n9kkKVattLvR8F3IElIVrdHrxOHVKvV+3IJvkoc0jpCqM4984swBkXRPdy1GL0UKrjKGgZ3OvFVV
pNUN6DYP+QxcPqwaSgE0ViWB6QSNS1N9Pb2ejgPFKBUk8T6wYoBn0S0862b08PzEk1d6uZdJDvQ1
dIqGA13IFOJ2SnuwkmSQ2eXdu9Qy/WzMN1YBlIbe8PO4PShz+YTs4j5Jkwcwp29CTbvVCvVTbOsf
DTK+K9toG6bVXW8GHv7GaY6jIyXFye6nLW3SkzMzyZSz7Jj4vy/KKgNlVdtxGwisbZPnPgjTQrD3
viEaLw9GcCAlMImjVbDq//7dsTYAgEsAb4dl4Yl+Nd6cVIqmaAH2W3gCPpQnAwNokZfZ2OcZMYVJ
Ip/3Iot9Zkq+5NaP8iJYyBpzo04im9dlbeuO2LftuKHZ1+sHyd3jVXRY6CbkH6pekWiMoBt4Cjfg
7PIzVL6YpZxS9qnK7i37e8m+Xxe5HvwWMgWjjod8iuYURv3rg0Z1x9OfftDwP3VNPcEYLTZqA43w
PdNkzDWrk5nvriuzlvsubUOwwzwP81Ln25cJ1j2MjTmB2eDUhQ9xJVlkWb8o29Ix2IUBDfHLDFxj
Qxvjq3dH2XtQZGPRpHKrqj1APS9p7sbgJpS1BdbN7x+R4pdZXpdB2HFEk7gb3ClPMQVwE5izd/0E
V785HfUihucHi4Ch5ZNF+hpiOPUL4Fy9LMEY8Jlx43vip7vg53WBMrUEr9KtolEnEydZI4gH2qe+
BiyilINg1fI00GRiIxdoGGIdgdizU/cUllcaAJ7Jf9RvmJ3G27CQIDy2YJdoeUvv13ceGb1+X6Bo
NvgoVrRYoGSKJBrJNBJeWsai1AonyKvpvTlEbi+tya1H2n9UejWvXJMp/rWJauywWOzl97TFG6t4
4GdNsf+qezZQ2SZXsSRfsOs2uBAs2GCSW4FT8L3JX4CqZxtMzjY4f+E22LxlCAC3hzU4w1yjmcFX
YTOkvPU6lLU/9/ltOP4cy2Hwa6rum0TZayhE2GH5yGIn24AgBnB60kohWb9TGwwwmNDFIpwQ/tMq
KawYBJe72sKQHoBd/iq7cM9KzUVND9vk3TFIh1NJy/TQ6P2n2Aj2wWjdFxn70DTOo90on+o0U928
j2/rttliYeuIyeXIwy6cbyblQxbQrdHlD/rseFPSPlahwlw2lCGmOlELGRsg0FVK41Fmv+8dexOy
cGOqbDcXhk+zCOh0c/5gztqxHnSvKLP7cUoeQCF8lyPRdGcniG8ay/gQh/pXDGDemLH2c57CD1RP
jo6RHoLG/D5O3WOWJE9WanwA6PHs0jLo3Vqvnoo4/cjK9hBo1EcQ8sC4+ZM2/aZE3cIZMwZEh3Kn
53buO2BBdIc8KjZap6HPFyafMd9I3NGmD2VZuXWobWlQnmK1O421cu9k7T2x5q2VNHsjSL+GGQPF
mFV9CAe1dSvwYwJIn37JxsE8kDC7cabgLzsH3Xo6x9SPq3TH+tJPC3x5xCnuvZjzLTZ7ZzBXdzBR
rbifFDYDVbGU7b6vfi6gSv23RXCLWUTjtkuKpO3xODP25GiossT9FqULV2Ufrofh1QdtIUh4miOK
cYueN88pdqGB4+kZGfVY/IiNXpI5QBC4LWUhc/WxBgIJxef7CudRSkmcWyV/rGtsm2DAJ6+2Qfe+
ViasM0oKO2sNW74P948w4ZmJh0jpMwPPTANw2kY7hEcj3lCv32i+yZ6VA3lDS/qFQMGXm4iCNbTC
gfKuotMAjgFcjN1BB9q1vY+PrHx//QJX1lHxAC00FExlUNXEdEJoWNYHQKEDqwCTTMZeARtFv2G1
F2eb2Zv8+jidJrKRCOfavMrsFsIF8+mMQWXNwF8jPwCCKReNKmcHSifS/tG32KpjLAQKmV4H3tyg
nXG82HL42AB0zeuBhuuGvbnpQunQ8WpgXkgTvtpp2HdzwpMicnRc5mkd+v2KF7bgKf9Viid7K5GY
LD+ya0cqJBSGU9lD3uBI5+ZRCajH4ZvazpBM3ksdQ8gjurqz6z6HmGaDMLuNNhk6fRilBjjsnuxV
WbddopXIYGKnRl6nCu5tTO+baGfNp8iUqCQxjfMHzyJmFknQBWAGRg2CFO7o9JtsTP1wMG+0SPJx
vZ6oXOzifLgLUXHNYbzIOaqo24bA7Avvl9lb2BlCCUIGZi87PiGqKPjq6Gc+q6DVzLWHXWZhjUB7
/t+8+VxYWqgVZlXQJzy35LELg518ImKhFlDnJZWV9afARHcUlUAHRd2Xz1xErUIPVTRJnAmL7AAs
zq13U/GhrG96GSjHuiv/I0ocEwib1FFCB7oht9nSVHOnQkpauFpD1S8yhPzV6PW8rA3I4Ojr82He
I1Lwb4H6yI5W7l+/rXWTuAgTXjYj7DWSWkiWK/uBTc+T+hdBCnhdhuzQBLOrVbvC6hjuJ4v26vit
AsPTdQEyJfgPWFhcV1iRo/GOXE6CE0noJs7a41inu+ti/sVhL4fFf8dCDo0xYlnC1s6WnXd7Ptpk
32CC35+zPVDbfZnD/kt8vUgUHqosC4rcGH9LHH9wnMQ2BNkYp4HJO1+GyiTVUHiqVGUo8pmf5KuX
+A9D0noBaWHtwkOVjuOYZRxw5u9WDO8Y/NmQz3povxymECfCWS2xaAJRpbMfxzvS5m4BQnBqymp9
a7O4QHEHJy3fvTHRDH5pKOGgV2ncUli8hckzFrhOOqU7wJ92lpm7tdYfgJ2CD9N6+Nz2MjNddbeF
cMFmzJHkjjlikb00NjY4l8pcxu+xGnA5/zTR8XGBxfKX6jVInaZ8gIRZrw4NGR18M1WPzkAOsVIc
p7yfNhLPW9fpIlHwcNIQpaStgzKj2cceCcP7iDo3qqoe5g4JR5F2sesEyeNs0hOd8gPrm40ylZtp
GKkbVb3k6V61pMUBCPc792YyMB7RnFIf3L42ntOu3ufEumc1fcOOFYzportwn1mvt82Ap3pXtG3l
TXTU3NQAyvw8S3kKcG+vksaFJMH7+yTPApubrVqCfoDmN5bxmQ2KF2UKkAPASHf9VmWnKLh+27AU
XXne9TVPSEz8Ie7dYJ68iL6p3LVQTPB8YDyqICSHJKXsPYPdtd3366rwP/D65FCi43twGpa4XnpE
Gaa6HnA0Hx0fhgn9BHQ/z9Rvy6719e6Qt4kfS8cn+PFckyk83cyemsCuIJOzB9ZNCQyfaGOpWxQO
AzdEApnZ7mD94I26zpWRZ8kUFkKAnRlATU8BiABy0Q/RcFTJrsMWavx5oFsrrk6ptKy3mhYZlyMW
QkAzTA22DCDx77Eb/lD8D2M3IAL55zoF/+6ULsPANI6WT9YWv3B9yPN5r15D1RKskLKh+vUAd5Eo
ODnKC03ZcO0yJXjCpuhn2peysY71bGKhluDfaRpWWaFCCFcLg3ch6HVGfNXPs8s/N2QYHTKdBP8e
Us3M2wrhJKVfa7atMxl/rswIBbdWjKxSKMGrYOz6g3qq99NW35CTLCvit33F0UT4AV0Z7DIpIWYY
980ceo3yODWNJBhKDkuEG5inuK2NBEKqkHlBejfUjX89Rq2nWpfrF0lKUiVPAr3A9c+tObtND8qW
MXQ6lwBplAWKb4QYELTTp560X4uIHkfdkIX89QTTBG8AsINXKE+dmlKiJ7yJB+7V9l3/g3/02j+m
rYpZBp9tZFvQ66nYRaBYMlCT3k5bnkHzoaxu1++dW7aPgSxV7d9yvKZlcHgATF1S0bu0Ad+nE5KC
X7Mvf7dC3z77spAluFaj1I5jcNBi/o3Nvwv60/QD623bdjfI8dP/5dYuqgmOhgpZNxI+hshv7Twu
waclgHvg1ZzPU/7hY/PH65XPXRS0hfXQvtH1ujAQO6oi/Fjl9RYo/8dZL/a0ItsiGrxm1p+4u/QA
3091ttdbI3cxEHTC6Ltf6OSH2o6nDnQNkdF7bIwA2IPb8fIASMFpZ07uZIJHLQfETQq4LFCmAzNu
08Shr03GJkuDpxn0v2bWPYzz6IUEMAFK7lndcESu6ZI6e4fqv6ugw4GSlDciBy21+nHOWteJkwd9
BDuW3mAwr0rJIbeqd6HSfIrj/JhW433eW3dmO39qzdpV0+qDVqV+E4++ahv7maZHPdd8BVt7em0D
uEbbGJN6GIx0a6lPsdpsg7n8zDTLtSJtA2AI9GusdyrIOXs2P425hRkn9WhUzRcAtLw3Olr5xHY2
JCh31+19NSqie41mE0Xby+EBbfExDFrLASxiwCNCK8Xrdd11+pt+cDbXpZwpDl4ZwkKM8BRXKq2t
coCYygzuZlLfx+E4uqbZPzV181lvx8ElIYDW4wH0cE3lz0xNXKag/YKmzjEcm11mppObaM1et2xf
SbKnPkwf6sTeWFW/a1Lru24mN7rJTsxIPjZB/JR37X2pgspIqzGCOAEdIlJksVhm30LCqJAhZ3MH
+44P7WGujhUqwjzDCDAI8Ce7OzIXPjvc4roaR1dbSpAC/554utTY8WWPtqh03mn9uVm4sJAi1joh
QB+HRKI3Gy2z/KoAVlYBd21QvJjhD2N8xPDqkx4nfqkAZvO66aynO4sfIFgo8g305vigLA/IWXYs
t9ku8urBd3bphFUUWddm1SMw0cHj5AoZpNUxrc4jREkVKwSBbWOG1fIC1j9J9FrNhBdyxFzRGZw+
5wCenHK5fsi37X7YdgfrlIMAVSKLP1qv3G8hS3jUQDkJirXh9xn2P9JPKYcJ36joDCUmGKd4AwMD
c8rhTesLmNKiuqVh3hG7Ly/jSzIMrGOAGdzpCSiAyvBkoZKsgNutnu6J39Z/AI26eoELkdxpFz5S
D6leAm0EPUV1+l502se+S3fgYpbUq2ViBMdgHWmj2IJm4wSe42hna4nf6rrs6vifeXV1C20E809p
HES2jhDzaxfr9yzO6FWH7O2zOAt5QqQ2AfLRR/wTJi9Kl/bHELj87Xi4bpD8R19TSrD9Mi0KS03x
7k/padYwLuWEm+sS1uPWQg/B5Lu+Czo9gB585+K/riXI9BESuXysE6Wo8by1009ngCunqsTaViVQ
omJEeo3406rrOA9yACVO5Yze/Ps4kghYj7MXCeL3kUPy0JnRFznDahchIJXsA1gsgaeUbZGNyqBd
Vt0HYYHYKrpj2rmVvfDSdGasMmKIY3Q4Em14j7GcZyUxJGqtn9tFjHAzOmnNaULRaxeitqi1nxTj
+S2GtlBEyKpZUyFFKyJAWE7YWjKB1bmf0vbUDPZeAVVNnpGdQqPGzUh2CnX9iK3779d/AtfhlTdd
fsEZ6X9xlHobqOWo4CjLqf/R5YHpVX28xQz/7HYpIBasorsvx0Qy3SA5WXEVlTDHiRKMX++S+b1O
QSAjW9FatxBKePVdd4Ad9TKOZ1Vh5VqcAhixvQ2KdyqAwiuJdchECHGo7UulHRVYBxgJ3dKx3CH9
6tSOJIavn9RFESEUhY6RxBoBHid1qGcQDJvI4DhleghWblW1jpoo9MjYoWymw1g+JZmsELSefOLL
/u8LESw9i5LAbmgC6DyMhWoYLQPCgsa3nectyEUAvV/61w1bJlHchOmNyRyDEBL5B3JTezxJQsLS
AupfiQAF0O11TXJZ/xIH/9FSXH6pC7WmZYTb4o3b5DTuyxQwuGdAqADzXdtBWtfmVvbKf0H1yOMg
fQ1JCJ6psnNGvIb2eNuDfbe8aYGP5mDW4/px8vu5Jofb6SJOMFr1wYQJ4t2ca+ARDrYGJaObK8bW
0NItqdkzC0juIl2SNFpWHWChoODJtTFWQ2pwwSPnKPw5K8PmumoyCYIj67UTsoqnmVTBepAy3OUB
VLsuY90yFmoIftzqJUkLDfdk7OrDdMvHf3jqnD8BzE4KVsz/2OvLunyYC6WTJoiyqZtwZk7G7mlT
emmUGG7KyEOQ0wd5CFk3wos8IVGvQic0CUM4DwjxYmNnO2jhFPmhdD5IjlGXaCbk57qORQRCEKx+
b8NesDawDcv771Le29UHclF94L9oYfhRV6nI1HFxZuVPT8ZR96NN8r4tN8Pn/K/+rwKAsBm+JIM7
5UY6Viw7V8Ey42KKYzTG2S5IU0/NnM+hGmxIWO+HopKELpkowT61xCi0qIOoKM12Q4QienafWalH
gXb6ljt0CLXhDg72AYUHJ6qsgACbj+HjVd2CNGGj18+cRmfeNMCq2qVeFbzlqV5IFB4fu1DtIAuQ
Zhn5c13OfpnU3qC+l+jFbe+V112kiEhFNIjB56ZBL15s0P142yiYi/bRkTjXSPcBkUlc9YaFRMHv
GC30OAvOJxnsLDRzVOCB86MkWM6ryxuUdPL9dS1XQ8tCpOCAfVCGGS0gMgzfWWnnJRia1KLczZsP
1twcrgvjsf31iRqaZhBNVw2RG4ghsWsDG/fmNN2xo8E7pU4BIEQlD4BMjOBmE8YVWMqTxVKvPBq3
mBhv3DKU4a+ssGZhwhbTEn+rI/gYzQNDK2dkJG1jHwKj9vQWoE9dtolTxJYi8RKr2thG/q1GcrlJ
yg4D5JnxGE3mZtKGr4bSfSNl9Qx4W4BhzbWbEob/9YFsWmt98XPxQwUPHUg1W3TEJXNC+bKHacXb
0W3dPD+drflI9lLkiNVXeCFT8FG9rAfSTkidbGU6RXO5S+vgLV8dFxHiBlTcgll00GBOIdlPcfTc
a+bTdYOVKCGy9UZRqxlmBglqVu9HvXQtS2ZF68bKqY4dYPSDfOnle0T6qNMMbqy59ZVYk6uxGxX9
iOt6rK/ugNb7bylc0cWrRyzGMBQFKfydZcquQY/ud73vjFVyIl8M0DscZIOca/BB8JGLYK7+QjAd
BsAq2OesXd/2P/qHM57mP6PgCRjPZCN2q0/fQqTg/jba7l1DYe2A6wc3tmuAaaQ/xZpsJmzdOC6q
Ce7vhB128Buc6VxOm8nkqyKyLYz16HwRITiuSTtUvAecXhjeRm3k6vODWocnrZn92pR9Ya3ogwI+
J5l3DMNCg/XlVbXlbE+EAXQ9z2MQUxquQSSLXCs3AwnU4TO9NnZ1hRPTorhMQz7CXmDO1qGAsOm+
mNbnuh221+195dxeCBLOLa9nBFW+StIGM9Z/HOWpiVjljoC19Gc6+sVEJdP5a4b+QqRwehUWxuKM
Y/NwoBy48hftSBoM8GB8HptqefDMgf+le4xrWx4LsY7IITICDNeifDSbb1pzselBcTnlGOrq5Hc1
HysX06n571P1LwQLuQqGNLShq7ACUbCs8FkUf0Lly7Ob8TlsO9m019rnlk5UcKhiPBHNA0sII3EZ
DDBdVL75VkIauxyLpfHbzDeAxBduS1m9id+WkKm8kCfEEK0EVnID3LGdhhmDfNvv9Z2y0/ZvmEN5
IUZwCDaZpaWk/FPVgYtTNx03XSDdI1xJZF9IEbwhKanjFDk6Ppwk8Xc1FzPHFoAMz8MFsnKu9LYE
X8DpaW3Ax4R4vgH4Tc7IdYbfpLvugR21YnPd3Vfe0KWC4gx/p/dhpSc4RqZ/GIxsg604NwHy/3Up
q/HxYoMivF+sgEH7zA/HsDqY99FJwY1dF7HWqXihCb/KxXOpKLPS0wAnxwGUht28t1pwy3KcvXyX
yODH1/LCF9KE3MOO6iJM+FAcL2/ZHwA5CbaZKvvMYXrsU4neY+w8XddQdoj83xcKtmEwZkbNTaNg
ByU7ssSUxH6ZBCFUlNjuKZ0SEorhvapnntHKRp5Wn7GFIQjBYaitsRwJJBilhuVg6uX0pmoem1j2
ES+zayE8GB1R+pzPfSvW985Q380p+OwidnjLlSANQ58bAEriljFpKPZTOO+hNeibqFAmDAZXssG+
1RdZvQgR7r0kRsCsiZ9ZmmznuYxc2tb34Cb8UQX2u8yRgZ6r6xHc1kCZZBD8J7xPGb4LgpqzAjp8
GihxdoqTAFcFtbPpo+IAgiUD3X2XeQ7IsAfs8LKQbXWzwfeX5gFs3PEM5aZXEEeGEYMqocRI/8XR
Lz9PcPSQjwbavMT292hZcOAQQ/YJKK+S+5XKEtw8Ty203iscBXfzRfszPk0n6frRvwT/i2bCTbdF
05lJDGl8JNVpnzmG7fDAGTST7lDu6uJ/PUrB4fMxtHv1PMz5n8Gr12PLRTfB8+2ob9Q4xK0pMeCT
gA/aBBJtZBIEl1c6NhsWb4U6CXJHFVzcpgSqRCZByAbwzdJnc477qedqq2CvXo1/viWgXE5JeP6z
MoxA/cMtIPmcWuUhDmQoRjKTFmdA2USy3spREb/AUv5C6JLDUq7Nq+GV/Eed829ZPFlhnQOsLIOs
oVX3VEl+9JbDMJ1WPFSmdgpHtlXDoHEn1npoXX4Lsuaggxdg73TOIShbv5vicWPUymPaqJZH2+Zz
2JRfVbXfDVg5VJrkUUnZT1XpPhvVlLnaSO5g0tjyietTMrWxhwXI2JsmGbihxBDOjrzQK7NnwhLO
gGjphkuDT0T2ubfWsntxckLgCSdqJbSHIfCWHe0x7bNYh/2TT39Z8BE3VYN66EcASHCJ+vZ3qut8
5URQ2VYx3rRd90JDIfYME62rOIOG/TbcIx1U3XBDp28Yn9zU7rgj+7mSITKvJwUXcxRiEDFCPZ5N
JAVJdtdkT0n+KHUvbfW1xhwGiH1UHbCKogc7SsyA+o4uJCWPwQS80AIIZX1U7BggB3PFxLK7xt6r
Web3Zv8x1ylz29LAWFc7vu8SQG3ZSMi9QgeuRmkap2TQYpc4zme+XjZ2ISbMKrS/s/FJK8d3tIk2
Ewswwje9JRJd9BA/DGrWJEHPu6lmNboZ3bHu3fVQxw/71XfiQoCQZbA4IzESGMyy5gBrQ/ZQxC6j
z2UmSZslF0KFdKFMBloqfNA/KPUtCeOfjo776PRdESuPUZDK2sPrAVYzVUw92hQje8I7VA4YjO41
vEP/HQVs3WkXsoQXqcqSvjcwenF2ourIsUKb8Y5/hBRAbptlcU+qm2DdCUrh+cCnm2iSOh5w6oiv
gsrKZbpyR7UpcXs1QWIYmVszn56yxLltgS973XBWvfiisyG2dLNJazoN/blhsHZZbyNaZBpI6/of
1+WsbUuAKfifixT32Ko+cUqTD4sFieG1rRrtzUL5VpjMn8tQcZPYvI2SxEst+q6OZxlShkxNwW6j
mLZzbeKoE2a5SnsgrPSkOZPMgAzhnXHGuM9NEzqet6DmG/uA/L3GYAgGoXkDUu0k1T5uka/d/nKo
/GldPJ3ByDp8zECtQd3PaPRY7ZaNuz65j0FyaLB4f/0S18XZ2GQGnj8a4vyUF+JsMpVUwfj6rmiC
m1GjXxSV+qqW76dcu6vU6h4dqu/XRa5f3EWk8MoMYZISrYSGHTjllNGzjB+4ws11IRq//tfneJEi
RBldB9zb0OLiwip9NMik+krcUxf0LRWI87rsuSqDbwTN+f8j7buW49aZbp+IVczhlnGyZFmSJd2w
LNlmBnN8+n9B3zme2Rh6sMONqqZ00QTQ3Wh0WEs25fuuSoEJJNebXJXupDLcClJ+TCyMOolp8VpK
04ul9HtDKX+FaaLfWYv21AlECW5/89XGKEBeF/FhKpLYGjDm/3oWQisQddTkNKhapHXr5yaLAaY9
OrelXPsoRgxzsRhWJ5ol0VKo9LAdf1JyPQ1QQY1N3niNb3ST/3IIjCjGRiMlwVSfghWNQrPtuuyQ
WkpABNnLinE7jQNnA6+tlZHHWGs8NLXadypdWretvwC2GHnq8I7Cy/R7k7OR1JffWhxjqRbgz6K6
w+L6PHMx9OfWIaj2kgrjtYtNMtmRF+JZPeeNxZPKGGyS1VKY5Qqkdp09ae/WMDvTclisvYLxHlmK
HaXmYdbRldxaKWOxCsDzBaHBSpdSswuSOqXc2be1cl0EqL9ElKQw7ceYq9EDKBxUrGkQ5eNJJsiI
R+PTbRHr5nUWwcQC4OkkpCslALaKm0nOnTY+VNn7bRnXhftPDTwLYQKAIQOItllgq+i7ZLgzdTuu
bIJZktqVZq8GIhdmINAnG4TOdKc+9KLNG2K8ihv/+gXsMFxT6mZLOiiIGaG6AK7aaHxXxWrTmql/
e7HXhSlGFONJZK1dkqiAuWmS3ba+5I6T0x5Dl4KdpdJG+iXblHbgn5ecGbmMW9HEogpRmUqBkaX/
Uo+Uz5y4qSsLNsbZzQ8QA2T236DC5u0s410QsQHsXoXYcfc2ev3bsimcJRDeph3Fdot3qfOjGjl2
8dnffG17vxXKZLxMnhOJJC32mFbhkj2oCSOwso7gHVs2mqfa3fPwy2psrfAobZW+B6LA4P/zdD6z
44zXUUbUXJuKOnLw9sZufapeiU/dKxASWo+09vBd3vT/NDahQsEdr+CRYEmGygg1tFyINAE+IdFU
u+8fonZyOtWfplfLHOxZ/MpR59XzvZBH/38RCyGUzSM0kAJBVbaXxhV18L7YtFeqwCBRhNZVHwN3
SMzRyI/b6kZ19uqcL4QzDlDXdGHsUz3FqwiT1oNN588yBwxFz9Ppb0w6r/rbC3GMM0xRxSjQI5wG
2bOYoyXLzbzIS5zZr3S7AYqngy5o7oDY6t11IZRxjtOwFEo7YI09wi1FEUwbfTzHLIT+lAJYJyvz
YFbpYay4rZmco2WnTpYyGQB0iqPt/HxbnnTAp0F7A7JBA5wvutRP5YG2va1QPKGMe6wGqwxTGcvV
RsMlQC21TM2RAXwKBnOOm1iPfM5by47rl6WYFbMOWdNL/AjkrL3p9v70S/Ubh689HOVh2UMF9Ljm
pDbSIE8wtBy27pTr/u29W72sL9bDuD25ijBanULEpDReGEV21Sv2aPy6LWX9ur4Qw7iYBhAXVt/T
Gwzl5KFw0kf9SNDmgAT5BABiy8ntkSKx2qKvOdL0N/by+hX9Vy+nUS268Dp5q1VF1OPkCkUAas/b
uBhOWWe2GW806XtVdq6lpzvZ5MSR131bjFzG4USZ2Yi1Dg+QH5LvpT2CkV2ylw3qwu5HARA+R8PQ
pFHxFJVekjf8HNvSW6UziVqqqJ1fbYfHCjCQ5lY/xCfVL93mp/B4+4S5hsH4nKafk6aOII8iwWDC
whv2eO8BUxrtHTsMov83cWxnLzqHO01KIK7f6YH22Swjbke4mMIVuBQY68HBWX1ZMlJx6SqlGGAl
5puFiQof0D6PLZaGdHgRCM/6veX1/ui2qDW2cHIUfIEXGnB8AUtPWkVWLTcagqKKhKldjQqUyFDu
b28rx5PqTOSlYzi8VRfoagcoVltP5+dssg6TmVZOVUdfbgu7ri381TJ0xvfosdQJTQppC5rWPEkh
+2WwgNRsDPYwLbtSSb4Br3vfteReKIoXdSqcqTAMt5tzjpFyvCDbmxSZSzcMFbQpkV9joG8rkR2m
nKkZnoXojAPSu0wACxCEgPrtufKn/YAwQNvJaLDnq8t1YwizuYzbyaQ8lYBVQe1R+5i9T+hgEMWE
jyp8rOKBrcHgXMPrCY8LK2FinVIqOq02cJ4U1UXbxy44ynzVJ7u/sTz6+TfcG1veQMlj6jF5Qi+U
0dNzuwQHDniNMqd+6f159mcE6ZUTfe1Gm1uM51gJW5IoukGxRqq3eWK/FN+7LeAsnGZjPlJ3B57X
XXf6G68ijo6yvUvgahGQ54H6yMGAh4H+y/DLQHqYdr3bbuv7whX3AqfZ8w9+D+8C2ZBQJPu04Is7
U6qlAnsMmcOL+OsuA2y+HQHvVLDl+8qrt/BDjtaBx90ORVs+pHbu8YMg7kcwbkKxFsXAJD7V5NnT
HWXftrZW2gU4BX3hBOYMipYl29UbQGQ+Q2ogN6cOF0mIZgWvNe68F0wI04lDXRYS9kIr29peNN0r
9LKwyxrlQsyZItMGcMPWraRi11RCwPGV68+Ws3TGeYBdJZEITSbKAdnSZjyyoax8qd04Aveu+YNn
PktjnIcpCGrY0QeEdjc+I2PrUz4egNuUNvYZI128TINCo4Nbm8u4jjysVR3kdmmgjOKui7RTOqj+
aM6bLJpP1tTckWQ+mNpwQuvZTlqWQFxCX7NaFL7r05zI9zKJX5YxkjZjqwRJliZ2sig2QA/8osLo
W0RU0JnGhqvLUekKMh4/jb7TM2n0DFDWjFXlpQvZVHMbKAJcyigcowSYlloTqLXxtORTELagl+Wc
Kn2Z3Fo2EzQBKl+fM3rfqkH6Q/+Z+nQEsTzkeOc/CT84wtYjiN+H+hmjXxhz3OmLFVFjHh3DXtzY
yTKbQnfoH/RhJmwrt+QMefH06NO0L0TqFdK1Ro71xdvBVRH3JrsBeltsQcHoJFx5vBVSI7oQ186l
qqU9xBE5f5WN+WAQblafY4gyEyKZGP1ulwUvGavVnjVtupMbwPZJWezoyUJs00h9eZoOsRZ6vVps
QSp/nBXh5fZZrt8F56NkXCLp1Xi2WhxlWc52biYgbBldQ+I9InhiGJdHljq22hj7KUm/iPRAzMqe
G55n49iAzHg2XRO6JCwhZHS6QwL45tilM026j1IcT9b6zX3eN8avCQZyxmYGWdpdGIBM6lt8l/ux
K1f2spNlWEHmg5n+bfxXiX30YoggGQb+MAubI5dRlIaphYgBzwi7WMTE7jMeE/y69p+FMNofkTIU
GhNC+qVyk+yHqfMS0ev6cJbA6H7cLroQ9ZAwCB2wFQw7nVR3aHmEAryFMJdB1DS52E4QIw+5nQiJ
ncYzx/PSg752vOeVMI63V4csSReIMIv9Mr4U0WQnlWADkNYWh8i5ba1/cIO/pbG4B3WnhiIwAT4D
xuQBLSZu8TNxFgd+nl7g/PuUc1As6MEAxq0+FRD8kw5dTeW8iyriNYuy4Sxs3RmeF8aoXC/NgIAe
sTDlLr6v7tujLGxVe/DAJOTGkz3wxkK5O8looF5PamoWEDg6ojNsDdGO8ajBTp7Q9+yHkc17dv/h
1XZeIuNq5aSsxE6BxNYD2SbKLuii0jwtkLwmAJSgyJsf4GimxfjcCSigGDUNoSuZHw7hD13sgIoB
+pXOfMgT6+vtE1xVFKDwY1oMrJumytiBGJVLtwhtGtQD8kO6aifq4qOnhmMBn2PBV/Z2lsPmhfMx
TcPJghwgEeyIu7xXfmtT3JFkk/uWR5+JNfgUZrc7qSgiU4IZy5UD3gVw3a1AX8UX38GkijVEtaYk
4Tu6cBcCwGxb+eG226nbPpg2hqPfa8fqu2wX/izb5b1sJz5xuCrF2XQ2h9xGsSlZSYdrVekR4KYu
EYnTgzJrMsEnPiRBJDePmkHcsEYnUxJbASjVT4OabUzcIXYrIJa9rQarHvdiWxizkhRMySZxnwZN
jwStYuJ99f22hFW1vpDAmFHdN2Kfz9j4AXneHoWICNdHUTwsqPdYOXFvS1uvmF6IY6xonEwT1TyI
m3fksbmvYruhHLJ4KoYfEbLLmmAvX+VvPP1aT/ZeyGWCmanLGqscIbdxq0PyTA70+QSEPM9wmtkO
e1v2cw8wt5xAezWuuRDLxDVT0SRSJUNsOTzk8jchgiGl6QE1Nt7G8jSFuZsHaWxnq4HukoPytYdL
LHd0OgAEjyjkIflKjrz2j3VrwWSLiCZm7QpZzOjQ/in00E1xfuoFTOejCN6MvOQc1fBrB3WWwqwL
QJdFNcQTvVj0IH3N3RwseujYAYZUYncnwNzyKs68dTGut9MKOUtQigzq5llbHsRpLy8fHDNYzVnI
v1d19eQribjUQPSE250O2sbcNp61Izu+T/t89tzYP/alR8xcMUmK1Zhv84yWjMKj0+mksbsNMFuH
DTo1j9kjOohtALMAysGZD+Dp2fCUZf26vlgxE5GMpCnTpMB3kMSen1E9/yqcBmfylsQZ7xAhcC62
6xmlzwvlvMOM5+yNjICMAfYwynAyooiWXszjtK1X9tVWLIWfaVt5RtR4TSu9db21HxWyrdF3ljb9
RujGewvB+qwqnjQVL0m5BLc14PP1dOtcGL+bF0VkZjP2o/hl3aXb9JHWLCLAetvKKfpCk7SWU5Z2
epIc2Zb3yV2NyxfcBJvoK3ev1n3Hea8Yp9yiKUgZqMZnz/GWbFVP+QYuSq9D9tadPHrZht7t5XNs
7Opt2TWYuwhH3DqktLv5UKs/l/LhtgyJuoZbW8w4XyVE26oRQgWS3FaPeIRr9gyyvmyf35W1Pb9G
27a0m++SNwWJz1N4nnDGbynEiOUZMMuB1Odem8x2JPc2gc+KBMzIF18EJCZur3f9rjFUCREjOsVY
HL9ZA09fPQ9YbnPQZNOe+ldr8Zco4cQkPDnMVSqpOlEBcYY7bdqQZkvIi5HtEoGXelx/Usjn9TDH
l1VaZwgd5NTe7Ch+i7QYuNEGp9yWbvUz3/HKJOtWcJbHnFjZznUYVTgxYzKPYpMEY1O6t49oPfxR
RFOTNVOWLLZxINXjZJikGXtX9b0dTYR4apc/6bLoywP65ROyr+vpULXDF6WrXssZEWWX1F96yQA1
tDb2hya1trc/alVTL76J8URGlUrdki542IyWH1dQmQxZfM0kqLVJ4ZdWByxkn3FuwFUHcCGUcTlJ
ng5TaGCz0xBexnoBryyoZguOSazr0IUYRldBqpChR+8zehi94Z7c9UHsd3bnGbvuQd5LPGyDVR26
kMforFJkiga6J1ROl69a9mUo839jfBcCGCXFlVZUi459K0dk0dt0M+Tiqai3ccFrxl4v71yIYuIg
A2TEijRiLbTzP0dV2w5d2mVonXS3ejfe/nc1JXdKamfv6WTn3AhzPWo/fwLbTCDMmBbR6PGlWxyf
r730HtqaA8EDAmyyHQCDlrxUAbeitOrhLsQyj9Gm1WfJHGER4hdl27hmYPjLPnQ1T7xPtguqOwQ5
jX/1VLgQygRI/dA1hhxDqJxFtigRW0Y7zijGtkZ+3jZ4enBX9+KFJCY0EkMRwZGCXdXaGkj6epnY
FskTp7eag9FTumfLuNMFHXMzocxxNp89/LeEs95m6uaCZFjm4CcP2b4/psfaM+4sMIwMAGgvNqkb
gupVC6xTtYmOppvVtuGpHyEqXPnoLeCr5D78earOthlIiyLWRQtVz2Zbz2zJstMf0UN9CvHTGX92
m2UX/Sg0Ly9cA7yMAI0AT5TPa1y+noalMevFwTDeqjTjvhlnHEzjYi8eupfRE73BnVx0mG4n1GmM
vXRA6IBalPZFfek86631AW6mIEQErtz/voqbFaGKd31iQOk3wfAkKlcvCH3Sx0KBy2m97LQUKOdH
u9o170a3a211w7uG/+Czz/IYQyhCCdi4MjREDdCZGZsb2kVEX7I9asuaV7UoBvDyA+t++yyTMYlB
bbRaqLHzA8FDAeQKKA9xPPf6NXsWwSh+3smjEFPP3Wk/R+vbWNjZsjPw4qowqMwrS/PWw1yvmDpV
R4vuYTnJThnDaHJOZmP9Qaec18Moa5FrVtooEDERrfNbCVN9c/9khOXTGJtulaDhvldc8IJt+rh8
EPXkKGawp9uubD2MOH8Ec9+2ySJpQwTDTSbxJ64K11AAEF6pnJk0nhjm1gV3XDxMJdQjn0Cv8zEV
gVkPnKWse+XzUpjrVsqNttUxzx6EsepkQNQy+i0ARUsL0MFW7nZm4fSYtP03+4cZeyRwAFFiMkKH
1qhBviPSpDbmMpaPvO6Au8DD4VvXxt9S2DJLaQ5a0ZgYPKmb93j8oRW726v4Q1h9FsBc2GknSQkA
6GG+afNegm7IwuOSRq9blCU2uSIAqVuxbEWcN2obvWjRFDqANrmTgeJqa4biAT6W90ziLVqGW72o
eee6IoT5gokBKQe5oPRr1nix4HqOA6NC/+/0WHxDuexn0tZY9gTwkXJXBpPkJW+4wPWtFjSn/r78
Gu+MHw3uVjFQeNXAz8bc64vhLJ7xaL1gxolVUw8gyl4XT3tTqIKqbx1xQmCNBqX3Shlyt5ni/VSK
H2JjvEX9chwksivj/N7A40cwB2JXQ+ujEXc7tuRBIOO+zAu/N9NvnQqm+bDc6iYGupJ+PlhTuKvS
/i7ppMJehsbtJWQDBbN8nmSE9Ut/VMp4o8bJHowzi60Ny3sSa/m21tJdZYyYuM+/i9NcuLIiPnez
smnr6i6S1VNl6Ns47Pe5Nf+Q1XpnhprfdxnAwYcUcBSmuCln8cdtpV2/D867x7joSjXkFNlhDHyJ
2yj7GMlpzL1eru2+usOj3b0tbd1dA/ocJSlNUq6wMFV0j1p6BV3JGptWVybJyY76IX1WffBOvAu8
FoX1YOZCIKMdWbcMEZHhM6daAJKB4s7m8kVT0wiDK13pLBoZHAz6vnXD+CPtUZ6Uu7cQfF4TgDz6
CRrQlptqlI4lGXZhoX2v6mSnhYW3GOjtB+9pXmMWb5Ca/ZxG91qm/WiFDrl8ywUw6juR9edlqHjd
qPQ6udJ4w7Q0XZY0NPYx94Clj107hSreI3p2qCflsTIU6BuGZPT2UPbSRk3mwCLdoVPEYwfMiilu
XW0Qn3V8Z2iGQSSNBPMz/SkWaocsvQafvmASTwBzGiqWxmQcO9IfEyF6DY0u6Jv2PQHnsYsW4/sy
Gh+6AuZggEEuIyAf7J2eiB46df3IGg+F2D7pgrqPw8zXyajbqSG2tjW1j0I8beJp2HdTt0ki3RGN
cgu/8SB18jGv+w1Yl76QdPqq5vJHOo27Xuq2aaYvvNc4dXlX23ehEozKE9UKhbSDDo5O/6tCnnH5
pj4mj5qjf6M0obc1nurXLWFMfGKM6jLGgCMImsFyQ9Ozch5o3XorL7BdZVFWweumMNEHqOTiOZo0
uh7JXyybwhmGru4iuz6hvb79+jeaLleXdSGTVcHFKstuUajM5BTjVSC52S69i3pX3BoNoPnwSk/A
U4qq2obCNzausO13kwbSOU7ssP5quvgUJniYMQA+xsPnp4jO4rZObtrlzvIzDBa1aKDG17iNFz9E
jogUMkgDZ15NfvWhfv4CFunBqNtUHit8wbx810A7l87Ikg8luvB57mw9FXEhigkxBFIZOGuI0uzw
i3KH99n36dA6qWuiPE5a3/jsF+eBWHLFMlGEXsStnIAmOdCbzNUr1PJmDI+TbiPEZJ83SPGiw9fE
bL6MBOwyx0dEj4dBjE/IPX43RsWfup4T+a8Gwxc7wbyVKlLNhZJiJxT9Y9EWp9B+gsiNY72fFbAr
872QwlwfeioZw0KlDL4ZzCd0FHvRrtokO93NNtFOdZXGpjkBLB9qhdky3ruXt0zGWZlDToyezpmb
ybeo+GjE1xrAUbd91GrMf7FIxkeNeZxmNcHpWsbwZJRvgIWwSxQlZGmypwbdM0ppi2hmuS2Vu7eM
3wIRSllrGvxWI7kdqv4P0YC8HkTuDWd0T5IX7stDdD99rx7QBnXkKfX6LfrbbaqMCwsp9TehnZpk
IEB0+lZGAPaZTFdCgjb5enutXANinJS8hEMq0nn0zg/f8sdmqzptYKSgiMAMxPQs+t1D6oFWhOcd
FWoGNxSY7azp5gYY1jEEt15+n27Lfb5dDvOJ4G8fFIH8db4vv5QOBWgYXdlHEhV43XGgYOpE8bSd
otnNqcDweCJyjn89FDxrHUuerPZjNZm0G/d/vVoga0VFOHEMyE3ueJW+9bfZhTTGg7UKqboswWnL
x841d7mPxh4TV9TgSc6r/DfSaH9Y3+8ojYV0qVGxyJtOp+nbyV1wPVoPmTP6zQnzPD63TLWuzWdp
jA0Lo9wYyYj1dT7o631ADuzro+DUxyxoPBPU8hboZAJhwxuuXfdPZ7msEWdxEqt43gZhuovHl7G4
M5X3f2U8ZxmMpcpVajUjHUCn0NDjaTrUO2ljncRX5bhgRHp6KmvP2vK2lLcyxmTDXsyzmo4NG215
F065Y9XFYSozj7O6dQv9vToW6FBT+kbKGqonO3QkYNy8s+NnSipLC+3WlldWWA9WzuKYCCKKsmyx
JByYiYS7XjZOVaaOES2eWvTu7aX9wcOfZTFGJ1ipusQqZA1+t01OoLjSd2hVDLp35EUsb9nRV19E
7O4huUd79bf62+0P+IPVnz+A7v1l9iMRjF6csLfR92o774pT+oqeWgRLGKMwt6Kb+e23fxXxX7zO
mJBhLC21S+l5AhjwFAnEN82Rl2lav7HP62KiAila8jqmiB+D3/6qnzH+3T5hTNpLn6cHQG/YxSud
nzBoh6LLS1KvZ8YvFsi4mqmvRzzsPh336CFJ6Akp7o/Jab7TbuU8AL8M5xipgV9fYuflMk5mHJUo
Keg8Q7xtFMwY2KIT/7Ao8EWgbCw0CdrKFwS/iwc63aPGGXrlOfLP/NeFEmVaVMvIHaJHJu0cU8Ac
b/NeFMQli+5uBWTQ5wH7PLyYg9vLm9tLX7VWEw1LsgQyBdVgFHjIMkDW1Vj5PCqvGZG3ROofiq4C
Djp5ui1qvUfrQhajuI0eLwtga7DO2caIQzF7mmUbYF6fvlahPaIDFj24hWuiYwC5vAFtmo5VORiH
AmMKoH8xWM1zwauX2sUXMWo+lfkU9bmJL+r6R7RtgeZKciwru5dbMBEWMsdfrbuLC3mMZs91IYUD
1TM6oTpHjqzbdWC6AFbwlGc9QWxUggCOW/hbteYLsYx6WwAB7jINYvOt5me7bjP7kpfuuIZLD/DK
jC7ksPdoUWWyQQ9YDMRfi0t78BTTH2zakq85LUH46/CqietTvxdCmWtUF6q6zagLpmEefZ6j3091
y+0UCC4XZWC1ofEs7Ap0qVWH3sw/hRl2e/ofrYO145cH1zvFLyQx12jf51piUvwEOmBslbb6LP5q
7im6fho6FHhJdFM7/UJH5+CCN1WEMQ7e25C3tyw/vKKEpqVSzIp0Oz8rm/jzLBeneWgCrvJQW7uh
PCbjiYpJVGaZfG4tKsGAbpE20ZsAYA5lJ7v5rvtJHF7z2rpItCiZwKwHyDuzx60ltpFOI+hWDBJS
BNOQbs3Bv+321j3sWQgToxDUmq0wM5BHKJUvev4aqZJbSs9twWvoXbe+syBmAzOjs7IlgqBufCHd
6MQ6bynrfuQsgXHgQxpaTdFjNkQCQ7E9p8rzMJCNJaj3eVmVoAnOvukWhIe8uRt5dW2WLlHmZY12
D/w1zsoqYlQzsqpATarR5fhGocBax8/96E2NQERFoUXo7Hvhpm/TKX8gyMZhfsW7fZSr+mJZGp3g
MC3lM3C5uKi1CVO/pZlkQSd3TtECJkI4Cck/pSSj3REXQphNJs04jX0ZZ4HZf5enVzVXedEO3axr
SzsfI13mxTIijUhWn+LWG3fVVjukaDekjebJD5rJzB3eJbu6awDo/P9Wxlx6EXAw00aDuGxQcNnP
sSPMPXqyK14ybf02PwtirrmqmKNlqKGebZ1sskHdYSDxUQ6bkxAVaKsYlV+31eEP1/lZIHPfTTGw
dcyEbqQjvQBlcCtmABPSX83D7BctGFcSJDYEjj/hGSFz36GAHpplBqGz9EWyPkaUPIfGNgfDbaM3
UfuRdP9GIcGZpKsoqKEAwAhsSZxMCx3mw0Cnk1hgW+Nmr6ijvdbI3yLYJ2psLNZU0bE6cmhQtBs2
4DrE2yIGjg1PG9dfF+flfN55F9pf9AYqHCPVEsA5dPfkByWCIr9Gt7EN/W+AGayr/3ltjP/vWk0r
TDp82ZlPGRolTRhBiID+ti6uOsiLVTEOMomNVgNeF+B5rA2Rvxsq73ZZv8bOy2DcktylbTvN0IKi
7Z2uzRwtvG+aBg1ZtXt7KX8wq7Moxj+ljbkQrcFamnY4yLMQLFEYLJL+XmVD7DR55Ld14VkD+SYM
fWCFTXasFMPRkn5rptKr3KrP//GL6OZc6IycSkI6Y4L6k1NJA1xfaxcIo0d/qZ3sEZGYR4Bc+M57
6UvrHu28E4xHI0Dq77IJckXAF+yaH/MxdvKvmenp9403HnLMm+7bCkO8iatzrH696+JCoxjnBkIb
o2/NTzuRfPVJeddVoCTbIZjggN/TfhXc+Klyrdcej+PtuOeuff2WOq+dcTtpWOd5PEALpg/lRfTw
DveSg7Qrt/SWR+6Bo3Uc/f5MNV0csWrErWrFEKfr2WaWC2+eQ+DsGsoxB6XabX1aNVZLNkApJEmy
xoLgkl5HS3OMK14D6YEqKHbdCM5tEavLuRDBnB6x0pqQEQGTaVV2pwOlpX1qFsEW+Dj/PFHMQVlm
WC4LFRUfjK9TafcnzJc/aYVN3nW3B8BcjKSNVx0nXhc6RzD7GIuWcgaAF46sxwgP6WU7kl7bSHbE
uuEc2HoJ/LydJvNSmJTZmuMWawxxw39fPhvEh/fkqf0gUmAFpZ8Ho+HfPsL1vNCFUObmiHuhUBXQ
qwXyF7VB1b0NQgRqceEuXoohTl69iqOV7ANsMsI+L2n4NCzaoVUWV6wyDqDT+uV7sST6DRdWhkFj
pQzpdHnr6Ts0uex1xUZezWm3hRt76VP4/fYerl6+F/KYq0SoJAHSsIVaKu7ETv8qWFogZtHmtph1
R31+n7AQtgtAeyxNhX60Xv+sKI7yQVG5BMfsvY8FLBT6PvkROUNttxzJ6wv8/TBSqY1cbCimuKu6
amEDmay9JD0AkfHsOxaN0HACjHVB57cPs5PjmIJXIMPbJ7MGtA7H+85EIhiYeZydvDJqGQTw8hnP
n3VcnaCrsgKaEsoaQocF8/5Ux5+N0Xhzhrb2nO600p+MA5do+MoAGNGMIxMmWWqmCBwJtAyEERBf
A4sSklejO2/jHcbaPnh8uXQxf4l7/yqRjXuVaYIPm0GRIKqNb7XdUY1KL1InTw9JjDGpHleDUT1z
tvjqKKlURRYlvKM15SrnW5Iuzg3KF02xy7UBCXYMyILqtXVPiydETuoh4cNro7w2fUYqY/pd3Sla
BBLpgDQ7S438XCA2AOWQbQeqPpK/irQTlaNpfBOkQ1tICMb/eWDJfAKjw4pZWrOa4BMGv9nmBBkm
000LIIZQsHYhQYp5Bkx7Umxvb/hVFMeIZWzUAqi+pBHst9gesgpzYBQIAOMVlf6qVaJ7WxjvcNmQ
sc6sFLNucYB+UVQtybwNI3SNzCWv+Eat4Up3L7SIMVRRAQH00EFQ34auXAKaTykFy0GX+qZEbyny
srvJJItDOv3X7SXy9pOxU12P1EHVQKmuxII9zSgKpT8ViqTb/awWTiVsfTtN05J0E36Jffz2JZH0
qKQqo5lerlp+OMobqZs4KsIRwzoCnfLdmiZYTEpBeIzkOlBEfUuKmSNm/cx+r4Z9+5rWBGq4DP7G
TMNj1ZFA71OvGIPEOFT1T0ueg6TlOPRVF6ecRTJBzJDXFQqk8OcoDKP1ZbJTbbGtRHZ6gQ5fOVr1
cFs7eAKZl7ChJmET9xC4dJsJyB7KcFKFwm7IS4JUmq5xFIS3pYxbU4ox7adPnrP4CxgkbX2QdzpA
YzsLCd/EbdR9bnL0/w+u9LynjB8rE0MeOsohqQaKn/ebz4n6Q4c5wanYUCYGixO3rd6MF4fIeLCW
YFaopiQ7YCX8WrX6UZANzj5eh1CfXvK8KMZxSVUvAe8Ti6LOuZTvKA+edOpRGpsVtwWhcGiHKAb7
lmtanMfSdaTNyGZ8mVGBTtZCN3KgH81g2VLGhRiIBBTClV90/DTmK8+paoau6DBjiw0WtQYDQiXu
oWBqosFGe+0my+cnXesAzgDE+KoSHiojD6wJvHaJ8nTbPORVhb2QzpylbKpLGCaQXrbmXjbkCBCi
oDks+7H3gLfqScmSYI4KVEhjvzHi4l5UZ6+PUY/NQMVaL6g3tbIjKEBJNhIAtkszxhZ0gTxNpuiI
4+iWlrIpayK6SaQdywiO2dKbN7GZMY6Md6JdFeHP22taP7+LNTG6U0xtoaCEH38aRAfqBhRVw8FR
AuDiB0W5+cfJAqovqiVZli6qGnB+/xp1lyRNMdFBb6DSdIDHCLpjyU6Jbssix5vR07jSFcwjGhIa
CVF2YB6e1aiNc09v2XlonDrP7KXDqLyJmYIl40T4q0Z+IYrx1KORDh3oBRCmmK0TWZ3d1P7tc+JJ
YFxz2UypXgOqMiiN7HEiw1bUx+C2iFXtxltLNDQZZyMzlqw1SzlaWR0DpxaYDWh2an0BFPU8yhJ6
wFfHosuWqqiWZRosCEVZLHJrUTq1Jn0DgL+gY5wy/HF7KTwZjKEC43mWMrpbE0aqenOyhWoBtSvv
2K+LvFSZL9bCGI9c9LKwDFgLfQ7Uu2UTdWhfmrxmJ2zjzv1vi2LOJ1wSQZwJ9HkZvirmmxn6yfjy
30RQFbl4EhdpaTVKDRFlqu0q6VultDuRvN0WsqrK501jZ/0siWiJXMADRGgYUkBiGkr/NHXx12Nh
MRSNsLF02cCx4Oa1VWVvJOgDT17/2zIYmyfAbY3SBHtVK6Hf9KZrmpx7nWrPDUthh/diUi6aHEFC
F6F7vziU8an8P9a+ZLtuHMv2V2rlnKvYN29V5YDt7dTashWecEm2zB7s26+vjRuZIQqXcRHhfIMY
OGTrEMDBwWn3Tr8taOxZeAynl1k6Zsvooa1OXq3Fvhdb+rQ15YM4qKe51V2lqnay2dlDphyHdLpP
+tEDsOGpIVVmN5mJ2E/PHgdMF13f2ksIAOZrmEeCjJK8GBYOMJdzQDmT7CZpM19SsremWFJbloUc
+WVt1w+Y9q5Cp8kIqJtF/Vsro6BnmKpih2XrVMXyrFbIcIZhgeF4Y/DGeHLzkMge+mI9UJFiJJ5M
r1UpAB296GsbwQxod5Lk2DZj6uppwaPk5JkMizFNTVMCRBDMvGgpTXZDBUAnsI7WLtiqTvFB63kz
w1x5jIlSrN6ozAXyfqeSbZ1wP99Rqvtxx0PXp59+qa86RgeRGMGry7xRY131gjxCX1ty7E3JLqXI
HkOAgvCAR/5kUe+SGG01dWK10oS0wORL/ge7O+/qmWN3t5dlmRKgNmmXOnPR21gi1djiMSnk6mc8
tj+mUMDoaAzqySrmMdD/ydLepTGbWFWaZKk53USQsUz71pl29Lyaw6+e17soZhfVIQ6rLIYoKQ5i
CUAKkupU4fi8ZGXIcZC24y5DoVS4Mhge2DFyLVvMUVFJfG41kx1AbsfoibJQEJNdovjzjlfrpx9/
oYzvAtlXRp4xOkKQCgzaBD72+JwvvCzOlpMhyZSIFElXS73IbzSEFGYBCWZ+r0tfwtQHo/Z1Q8gR
weY2BhKDrTOEni+ZekPi9psAEvAOdK2846E6zO6WpAAXTLYMXZfYuMpahiKvJqyllgdbqr/G2mQv
5o2igpe5A0vywyzLwDh9RmwliLzh/8sJHJh7zBzLaFCCV3hBeN4M4VIU8URjkDCIhYAOzWVoJkUH
G9V8ax++hOhI3PMM1paOrOQatGVx9eiF/SBWwzQiFilSkPRZdhnyeAJ4IpggBBFq2QwalpYA/0jL
Ojfp367ryKbFWK+Cnu1qFcTAAM1gQQSdMZ32kk0tvBUsN+PO2nFkUevD6slaFmOdTEU2przHjr0T
kys3OCTzSAKXdzzclTEGCsXIYYkGSGu90Zv2NWzhcvvXbOFmHKxqpmjS4FS6YHlGMZSMlTlTHZy9
YlcGA9AuMKQLH8cDJoTocHaSHvzlTr7LY/2AJJMHhCnrU6Nr+0untvWCrdfG+ABF2Mi1VUFD6KkN
PwBPTZsALT93Qekg7ydHCMDVPR+5ZSHeIpmQRSuAASMrH1STLpJqy38si4ldWnFKhpFeg7/v6PyJ
Yv5xeKxdVps4LZMasgbAatCkVzUj7pMc9fSLcd/q9M4fs7rfeJElpJchTBJeK/StFCU44zmB3/aK
KL25ruoq9d8+GhHgQmplJC/vK4o6TC2js+sA0iAuxvOmXqykMRcbtc++NDRI+/smi6rYxT1biWJC
iaoLQfOT4p6Zyw0xIttqHon6VJBvcfUUW5yM/WYYpa6kMbc61CNRHvTzrR7cUgFeugGGpT3Kvl4o
3iL/5+dO4/+KKVkJZa53JYEapqS7+f9L86EhmqwqSN6wfd8jwHHarpF/15PCi32134E3zzd347Hl
tXFsPp4rYczLNtdzmykjhGXF1yJ5anj4r1sZL6ru/14Mq/To0Y8Lgt/flj+M6DZVbhXhVYOn3xZ3
3eSN+sP1k9K39d6E/6tKMiA7WRsVK53RDXC383oBSoA1Pyqh9WXIpoPUJh66RR1JSXf475jJYSCU
4utEB/QXDHlXoKpWDdOOSWrrOUpPS+ODUW+PqrurjLMzLED2qdElkeXHHsU2s0IQlhdebaUHKakR
hBWH2RJ3TR+7YYEGTvRXtFEWeWlq3PeZsCti60ZIMLnVp8cySXaabqBhXHAiMd+h79NVs/CEzXKX
SPPaOHT7QfoeSiBUTBJfAqiINja3hrDcpGP/OZStb4o2nvpy6ty0FI6Lwu2q3KwF6OgmRyMZ8Gyt
c7Z+ZRfbBD0bbZ8nQaEB4CACgPl0S0BdKRpB2H2qgL9v5LrdL7yRty2nfCX3nLxYyV1KKe87IUuC
VMr2g1DdYMDX1VSJ42ttGa61GKpLKzHJlEYpAc54EI+ZUwi3aVjaJPQNibjILsf95+u6+ScvwB+6
yb5pgNwplGGmlwG5zGUfHc4vAEBCjvPxV1+Ad2nM6pCR0EIlxk0oJklxrT5BB0PxNC/WydDno2ia
z+ZSemNqeCbRTt04BJzlbp2iisL0v67i2R9cba8F3bdQdomDar41v+kH8SZFOBrtCyQtdDzl022C
aXtF967L3RKricAsRjpBtC7iYDJplVGWKvJsAJLMxk9NeqNKPA3dspsaeiNlBQEw0L+YByETkF9v
BQ1CZoA4zZnoC23Ga5u+7DVG1KbpEmCODOTAL2LGrIuGMEYb5rmz18TQyAEIW3b4icKRpx5g959m
bvVoc2Urmcz7WutqiL5WujKrAA83iKlVDp3A5gGtJDB7R0oiCLKkQwKapbMOXYqqchLxuP6CHoCy
HjG3Bh1kuyIFnUg1LCzCDb18gko8KxOMN3qLXq7L2d6wdznME1oaCtHGhB4SiT1hsvZKN/9d6MOz
HryLYF5RERBdaNaFiHZCJxYRUODE1GLHORe676wfp602jC50dV8ba66iLrLiwBKVO0UjtwkZnkkB
GLkJqFp9yDugzY0zAFVuoFQA/DzmqV6KYUpK2YzR5ZV6C4pUXfP0C0djAqpU01RLRjvZxxVNllAK
ZRknwRSjyQIsP5+yOf+V4weWOG4pEOsMFpl1MafMqGsBsUOVukMI+lj0WVxfxuaFWYlgNKxPAMI+
ouE7yJdjXyx2KZ4EwLX8Z0KYvcpSkaijjtNfzAzICIUdg19MqDgnshUnAxX/j91idCxKe2IVqDsA
5zx+GtvocVYkp1ZHN5FH3jDN9raBl8lQLd0S2YRoo8XgxBxwMu1Q76pk+G6M9U4SpN+ub9ymGpt/
iGHToMVYKnHURkkgd1+sDkwaIu+x2fJTtJUE5iWXu6SJUPpOAkXNTijEeEt6s7Sl03efDOO2Sn7+
woIspArRfSkaaFz4eGu6TutMrcaCSCV4KjQBaPnedRGbR2NpNNGuIvCW6c9XpmYRphK01hAxpqqj
iV/LsQYWKK94vHkyKynMU2bEXdf2cGKDuBQDkEPt40X//J8thNmrDOCfSW1iIYuqHwQC+DlZ95Ze
4FzOzWuzWgnVkNV+WSWq4LMEDcjy1B5lzAz+1NqT2v+4vhrehjEWua6XqImbNMF0Z+JY+dsv1VvR
//Dvc2cd+zAGmLwsYh1SVNjK8LVX/EzsvB4lrPlXQlvNAmwGAgMEg2xtV+uyuVZnnD6JyK3eD19G
ffSv79dmzUUXAVAhAaNChqv28VxESou0ZIggGhfBJMBdwM9J28JmF9k+ygXMy8FtndBaIPMU6FII
SEoFJxSZ4FKJR4xe1DqvVL3lCMBqipolwlKjbvBxVYISaaosgHyjJNWblWR3pkiekqYgthpKb1LX
f+JsI90m1vPQNaSF4bfD1z1v80q9s0bDU922iPea5EmXyG06ktwBZeghaqo9Nvm3oiM3emN+ycvl
a692LccebYZmlLJFRNcMjRyYe2wYsVRPGdjlpDmPHF1A6CCroeIXlhJ7SpFE3jTUuSeKReQBMLaw
iwrUyiXhlYm2DKNuGNZ5HlnXWdsLsIhlSLISj0mb7kHNcReniLqNnLfeTTmmhJth4JCx6x+P2Iqk
uNZGgsge5GEuyazet9T0a2IOmd0pCyZptV0qx8esEp7RQBo7Va78pkyqY6WK19XK7axNPKSZTS1Y
fRNjrlOQ+yVFhLW/Vz5+r6PzU9lb9pRSzWqqoauKwtoGywBmcq5UuEYgrByA8oK89n1snZaFh0qw
WfXQTVO2gE0KvWJNRN6G0TTnWJV4AIZ+fShhIownE0QBJHdJ0A2co72EnUKwsBbImAhDQnxlRri9
BukPshC/tvlgfEU/peqOUvmQ1tMXQRyOYzm4IeDR0F2tLcleUfvFiY3SSTrVbQDzk0s9iMEmI+iL
DGkRtFlyLj39jotLv9oYxuHMiw59hTHOgGb4tRM6u7JXQOx46gAKQuLMMeep3jSdK3n05ysjY1WL
pBIZ8mAH7LR/kzOOI0hfx2sLYu4UgOAyowGuWKDVSB6KspN3P4mGZrWyt5sQVF4TuCser+8i/Z3X
ZDJ3JkE9wRyzGq4h2siqxxxUvVPy/bqMzeLxWqMY49gDQhrsRNCowQ9ROa6BaQFYIFuyh2Mc+zQ3
XfpJ+NlyS46O8FbHuD19FlZ910EwVifkn0kKVEw54j3i23bn/YYyXo8gDYbQT1CMqq9fQcvyOkld
Ytet5Qlj+NzPpmaXav6iSYk/dAaYAJD/vb7DHNVkq+SGMbVzoeMUYZjsZv6mqZwXlrORBuOn5EZe
AG4CSxTKKbaJ2LV+kYJDNq15GL1bksAMQgdsFAURMXOri0nJS4vgKc+FZdfqppMNggtUbPv6jm0+
2PBQ4KWg/RjAK8yKulLLrWnEg60GgOcClPou9GlSsagoTfkv6OFaGGNSrRz8VcDiwcukz3YdnpRI
dbqMF65sptsNxKmiroFnFzHrRws11W2sWzLUvTIKd16eGuFtnh+69JkoQS4GqgXOSImj/dvn9YdM
VvWqWI+mpYHMUPeVUHXVNnbN3OAksLYUfLUyVv/6bG6GsoWU3Jg8oituCbRzjkZsvSdrGcwhlaqW
FmWCQ0K9oNkv+9w190iwd55qBZgwd0UeBgFPIKPqvWCgZKxiUbRFLkwcZQfIbZfGzD7FjAXcN2eF
W14Lmv4MdHRj3goK+VE/BCkulhopBgBeaf5kwpXIHD0BQFu8I14F7MH82Rj3/JmQTR1ZyWUeGSAe
DnMS4q5N/XOP5L1keSGPeWvr8VyvjXljSjCEJpMKGQKoUEnjGOBBXdTBFpevdXEXR3eNxDG6vFUx
j0suh6gNKZBYT91JSHSAtrfhY1S2nBvGOzX2VpdhFwtdj0csHFwtF/wMdECaCj6gWgPH/XUduURm
g/e32ke2xlRlGKABFxBCeKLfRCJi0EkHtQHIgXrUyaWseLVGc49456FaFEzxgkuqTuIoCEUZ9fuZ
MrFId7MyeZHYBE2e75UkfOyT6HEgoHTv079NmMl8L2PHUyFJx9mkp0COSfoWSl868RBPnD7vzfmt
9bYwxqGbwVKfWGNy7nMafoQvszO5Mtrf0B0MI0EnCqx8/1cido6aXcS2KjKOOoK6oFFbu++/Tcvk
DNXL9WPf1jHAZKq08oUH8aNlSDW5K9t4Rq6j73on7aKXcFGOSz09zGP+dF3WVjbSwPgKMp6aqJhs
hT2q9GJsTGxlT7F2wB6Rv5YJRtHKoKpfZ6HkaDRHHKvQsdlWyVjh+rT66Nag5Mv1u0F8WvrMq9WT
KXNWt60p78s7Ox6rMKGXtXSxqEKODu3kilCGdwZ39iRb1B1was3u6Is0vTMfW56W0mNivfnV1rIV
U2Fa+iq26GVYiN3ss13tRJ7ljOaLCXCBHGjkAW9YbPNlVmRLMyn1sMbmeqxyiaoGhZigLCTfMoQv
ZaY8XlcYngjm+SBAItMBU5ME8/xNJL1tYS7vuoTNO7ZaBPN4DHSsYh6h/pXUgWIamjn5wOz6D6Uw
D4aGhElERhGRPPo0arn9Olc7dC2719eyrYCrxTDvxVho8pC02K7GhcaT7zJAo0UFcVfkxV91oAEU
0asMLLzx77MtUFv8LplFy++L0QpTQq1I9XmOfo7ylyz8jbO6TRWHqgHjAZUFoO59tFTCEAuGOi2I
JQEx7gqKjFEueaxPjdAeLQWhJTAIGhfMP7smTo55mZ6EquhRiAJ8dpy3nJzTpt3URLTLyzpq+eyk
XIYUEQqe2GvVSkBiVcS7NlMtWx6MV7FY/Otr39RSTdEAU6dKGAFkjLRcqRoFI4L71tdgjPxtJrEv
tbxSAU8KvY0r+6WnckiGCFKmCXBc8Z3cDHZnvV1fCr1QrKEyNeQncYi6dEFkZU2FCcwGRHnSbLw0
SHy4jTzdR7JyJGUt2M2SB9cFbtkQy8LYJNpJFPWimC8uRqMo1NfWEuUYddqtmbTP10Vsuk5rGfLH
nTPo7F88YFG/W98JXkIHNlRUXDJv2DVeRWHpU5uiUZYysJCfJq/2+QykG0tVRQmBLcpiVCuZG9L0
RrEMqYRgUxSPdTV+xm5w1H5LBOZ1gdCrI9FsXgTPfUHqfkrphPBoLyF4PXXOTP55yIrREKg5KNAx
0UNVnqrpSg3jOBJkoKShKVQvj2Y7LHZdpwBuOpZ15Rjq4ob6/CqP825qNDcfp5usT/e92u+1HMTX
KlnuI/NWz1U0ySnHMZ/cCHlIu8isXQo/togB3hzdg6vXscLRaadp30WjU2fxbpR+lMnbYPiCXLmT
1LhZToLMtOxCjN20Nl3wu+w6vXQIYD6FKHko1Oxezygv4uIV2Svc39Z6KWPTMbNqtpMKZXDJ0ACW
pHrTCDStFLMTpLpPrJswSW01PZG5w9ssHGch9UvF8Du9t/N08rvasNWEfKmVxl/M6NZE84ZifhlI
vhMWMObIqS+Vxo4si91joDkHGXmhNB7pgLE9aHY0SgctXuy88Sf1pdBC3xQLu08bx5zhtafZ5CZV
dIxrITCl+hGgt695gf1LBh4m6xY2OijrUBsxRVEFdxhjUwolt0DXqFv+4AOIh3jTSf0y3o5P7ROa
AffJKfwk+wBRewPSoFeCHN5t3kjAw3u+cAQpLJCKB0qxDBNNPcy7KJdkkivdsvxEjFy5m+00N70U
o0dl8zoB4EUAjeR1i3BxTT5KZHMjg9Qng2CGWHYRe1Y22gLoCa+LOLPVfbgnjAzmtvdCbupDDhlq
UIM+y14wg0ERb5N9eKLgTpIHjmEkxCXQtXGWd1maYGSzBk9JqkyKIFvYndkIj+GOIuJR5yLnwllf
ZpEZaczzJxnmLKgzpI3wpzXMOrVwcFtQwYNG6mD9rAsweNniZ+FXSOgwFYc8oWahuohy10dTJCh1
1wB1JfTrtgykvi7tTFk+c87x4tmlq9NUERU1zNyjYfajkKUztHheIKRzl94xH0Q0Hwd9MB0TEDxi
UhPUpnRAfseDWNvUUfTmwoXB6CS6wD7KtXqprwpJsHwC86b0C2AvcoezNp4MRk+iEaA1xQQZ4Hp0
NV9rz1RF812PxFMVWPfLL7iidDtXy2K2U++XKTMNKAvGhUVnlvWDDp4LvcgU3uKo2fhwASlOgmKA
dhdujHIBm93UE0Hlc0aXkAUA4bx802bxBvhNfhkXjy3emZAYgB7JbtPIcvvJ8MYRhYGoJvaUjz8L
rQSiY/hg9mIZlFr1Q4wl9/r2X+w+BgZNWD1RN1EZt1gfNdbrapa0xvQt0IsDm12sdtcFbHUxmJKJ
XglU4GlKndnsMhZUNZ5E0zfuZqDaAWUF5G6mqwWSh4QQH810K3lv0iwVbZhDYzvrHGTSVLTZWAOv
6iYMKOlP5c0+JZKrHB4WxlYPLUJbOhGLliY0AjKLk4ehjJtJhBFvip3Zqo3TanF3L2qCAh9EuiVV
rLkZWg/VXq0BkIQ26aw7RvPyUxswChQuTWUv8cDZ8635ezqKCSZ3QwduIbsF0oCRV4CvWr4cKM+y
twBaWrKLb5KvANovo/QCu9hJfcEJd7rdvChO89DGtnms/SpwpqAKeHQDly8Rnvf1FzFhOuYAS2Hs
8EWjI9w1pd0kNmXSmo7qfeJ0XhRiCBGEDq5og+ORcws3dPyDbCaAT2oDmDUhHIy+zXeqmt/lLdB8
OWq+EbSYOH8M4OowGibbb5qViqqGlWn5RqyXGJufRDtvJbdYOtkBV+xDiyShLQPNWTLJ7SBbp6QH
tEmFZz99KMYYEAftsSDWI5qNvOuftrn89y9jA++0BU1uBR8VFZi73kIiGtWE6xI2rNx67SxSTxhV
ci1EkJCfphNImfa9n913Ae812jQlqz3WmKcCHXBSLBM4aRR7obgdwAmC6AIRU/Rj+RZ7vOzVeQLl
g/XGOwHwO4y8Qyptsfj4/JVSqWdTfHYqhDuwCoJia/5iPHf7xZcwiSm+5OAPoA6GCNIV2W1ekHz1
4t3gzafptrzjrf8in0A/By6GrivoObvIJxiTlMlzmYR+mj7V+f04NUfLQD+RSDi5hAtdZgQxl9Uq
KjVKFwiK9ellrOsGRRnijV3ymgBf0Y0TXqPB5ckyEpkrqpcAXqpjODjKXfa4xHYPsDy3ax3pVpnt
4ZFETjwhxuJc2i23ar2hNChYhZHJPDYkA7i5n1S36Qxg87Db62r8cP128KQwoYXUmZVYG1hb0WV2
a36R8oOq/11MHuwfOIqRn5fRKniR/SnShCx5VmC8aERmudsDb+oX9kpG2djE8AQKAWxTE5C4ZqNu
csSJ+Sdj/l7DBc2SlKN4584w9sahrK/CO6PDAjqjebE0pmkN6Bg8E82JfAbtuxvDBbITz/yt+SR4
4h5QqSAu1YCGlz5l4AHKb7uAvPGY/M55kIsPWQWljOebzoksTB3eDANdQ+CnldwUqHwF2lIiD5Pl
N9MB/dgHAKj6ViC7wNhJuH0BfxJBvQfGjLnTxlaaFQNmNXqhnnFyAOyck75EAIHnP5JbWrqOwhlb
J83ZIBYaXXCHYcMc9+GbXnNmQC7Ha6marhxv+lStLlwjq6UkilGIh8J6lqNzR2vmAFe/A1WobHdv
een87XQUI5MufC1TkYaxBT+Er+W9q8bCLtO4ABj0JC60ZbUuVm01DFCOyvlhCoPxltLK9H5yb/rU
neHRA2wnTFbSGGPZtMhW1AS72LnD7OsH5Xl5jn8MezN2JDf3CxTuE9yT/BHzqInsgssNiaW/QsN6
4VkwW8vYz7nuMQAB5FufokbrToJx4llACrN3K7jbxV36NP123ZZyNYgxptZiiUQSIZImT7FaV0DH
wKuJ7RaC/IAYpv+quRyZFEbkyumeeyJXGrSEZhaBgYlmUfJ7hBV78hMgFiCBVP7D1bHZ2WQwKGE0
JFEvOTwQv6ztDkkaO9vPp/Sw4H+P9q/Zund9OqeuV+sb4q7Nuw76JD9gZNgzg/I2240AkLGLG/le
CujlXF5yj9x2wInudwInnUtvx7X9ZUzP2KqxaI5Y9dTeCCW6TqyXMTqpec1xU7cN6mqhjPlZSI1O
KyooNBwKkVgG8l656bzRRS+yz6N127SoK2mM4RmFrKnGAkahbRVvFD0pM/1ReeIoJ71jl5tHwRjx
MiPVwBiDuEa9Yo7gq8mGY94MLvlc3afPzR2N7hpPBuuUbiszpczzLC4h03baDU3O/5bOWIAkmYSu
LuBBTd+Tx+E+JbbgVBaoLIEdvzhUqJEiwrEnwU5eOSvf3t932YwpQBsbcugq/Co1oF7CODnFTbUD
dLr1pCO3Wfpo6r8dhD1HLGfDWeqNmuitATRPan3zwTZ/Vr72NTMwPZsFgzN5mm5jTKuqHcmTd+Yj
gj6O/E2ja0jyObZHSo65LVKudmQWstAnpzBQHYCvunZ1pJEHEF8d4vwKGw5ggd4FMremjgDNqsoQ
ODryAVQcTn4XA2fWzn0TrS3kS/JZRX4eVMP1HZ+/c/vOrqQzt6gCxJnap5Ce7pOdQh7qQHdnH27X
tAPwLL9AdpmpoI/aSiDzliMXmetdAYE0H7lAseaDhHCPuMnBcnpXVoCqUrrUDvK61LZ4hz6IZu7y
0qPPoJ0henqW/AEs1fcxTZiVQYbBdgPsw6NLKbnnTwrxGn54vanZBrDrDRSRUZxmfN5MzbNFSSA+
+2LcTWByl07aMXWnneVIQbFHpurFPFJiZ56lvOxKOO/5u2TW063VTO8N3KnRqU5C7iuyq6MjwQSE
TZo46rP2MHhmYpe+eOQF1ZeFWUY2c5/ivM5VM8eq5wPZ149J4qS/ibndfUbxzKe0n6Cb8st9pjrK
TxOzA9j5cadwaqabATBQBf7Ye+aSkSJcxL7FDrSeiDWDQHYCE5wB7XM1p/DJGy+5wZXIXKy0k7K5
yrBuNaCEz6lLUymLo/3sHBHkc7wk3PZTsVohc696Ycrz+vd7pQdd4Vh4mtzQpXdqPslImZ1oaYif
etzM4qy3lrlVjVCEmUDfqHRP7ruTeVC/TKKL/MmX6Jh5Bay2/L0/t3fnuwW4pHbshWAXO5i79tTu
NQSfLjcdSt+mi1d7tRnMu6kUilVqQGSB0s2zbaLvuzqSxI1pNwAmeACrKIEZqPMqJMpbH30rwLLg
ngjvI5gHFLhKBSWoDFF4JfsI5TFv+tR9SjzhrAjJD+2gBcl97smdHfncLdh8vt+3gJ1sNrNJIzJ9
VoxPoOL0Y3CxhPeG0/uiPyMRDJ2/4ek8x8CxuMJVudSy1EKkqX4G9Lyq3Va5uLOqyJ+71p0H3qXe
dGxXS2TMWqEWREqUs1kbvewxrfBmxu4SJHvTBjCLjUTQif+CUX2+oltspgaQOlkuUTOuFdopKQWv
rXR7jk2vqepdLprudYdkUxzQUGjim050Mqo8xk2mZQSJIYsAJivtbbnYYxzMJjOoqCNeq86m1qyk
MTorCXVX5xqkyULhLyGQimQbDZU8J4uezMUevothQ74sV+JUliGmcdHJC77daYfxAtsIFI8Eyv76
DnLWxEZ9Yd3BDk8QliHwylCYAUk8EiW8NW1ddwUZQuAjovEH1R+seRXmLWIZgvQdEESabQZyDiYS
GzWBHSZNlKMIDm3P8JQguxcHJ3mOBzf6pD/+/XWuPoD1nHOlTqYqxQcsfe3mTeuLheFLA6+nl7NO
1o3RZkBHt3MZ+kKzU7SXOOsfhnk8aKFxr1uFLWQY4Vk4IeyWU45GJAnQE5J6SY+8DD1QtLUKmeQ5
AupW5BAeceLWNQNphnUGrKe4Uh9PT1wAoKWSBsYaqCYuMFjBrJZnCXr+0e1TVmJQD0XJ6x+hvg97
DdZCGZVp2qgIC0Dw+ctdhxn0Hix8mE42bimzQOHnbzyS+a2bsJKn00zMSkX7KO6MntSh3wNy1Snm
/icp0xh1U2N/XRW3LPNaEOPqNkTGuJ8CQTnIPRozQnV934SZu0wFL+nAWxM1Nas1TURSp8SEKDEY
Gzu9b23ag5M54/fiGQlJsHSg4Yhz0zbV8V1ZdManrYpUF6KmxduKnleS3MEOc6wJb1WMvypPkilm
VELffImlJ6k6WiFnEZtRwfqQ6Desdk4VFnDECZAhSLbYIBqjwdD4VAbKY3cYfWDp7dr7/v4vxCP0
+K/oPVuGEMZJFYYUei8e4C46EvpsaL9Ce8fPu5+fkmuyGPe0Kkoljah+mFkZNIr5U69lPxUaryQz
rjj5DS+DmxnCJ30eT6FRfWuNSEvtuSKjnQ2a4ZRT3nlTVrtShBlwrfWURlbsvpgXzqXZ1irEhoBo
0lVVYc6jtsK8IUKPRxH8dTEoBFCKda/fy82oRNHfZTBRQgqsR51okEGj72Q3gpbaSRyQLQ8exfFV
RnssOKq8aQvQEAuMCLRFYPzto5q1EpkLgdpubZQB7Gi8lUIiOAWGvZ05LV44C9y8OIaqiECPUwHr
xFxNzRDKvLcgTX1ov2TNOX+DHmoglOwXR/dFhJZ6YZdfr4vd8nyBI4LuSlNDDz7rEy5Kr6IIMiKz
IHRu3yXuKEhOmfyGit55gjHluL6XHSiIqlV036D910J/jMXYhyQy52xe4NPkezPQfCVzjNfUnR0z
aG/bYDhaSE5K3vIUe+rd7DaI/MiNjEq+4lSHxAWh7oHn/G8mdtafxJxzSoS81xR8EmU/N78kD/1N
fVMECTJnaIBxqiBylpvKGV95KYbNogXdelRODQWFTea1kQdTKWtatAARa27n94q77DJwTmqHCUVE
UFj7oXf9vDdt51qk/FGpo8oYioh27uV7/ScyKhj9pvnu6mvvt6fxVP6wZhvNMK9/Ibbd0vC1aEbD
5bxWFtk6d02YD/H9sDeO9MVLEOib8fmof43aHp3771vM6FskRUNahxC6ZM33MC4MT1BBsDnIla12
4WhHLQFKrC/q6c7U9ooktHZSfLbG6o2z8Vs3TTXRMYJxObT9nbMRq0erzsM01lVsvBqo35pTGfmT
K3ro6gY6JS2kaE6XH+p9B33jajg9VPYpWclmAZDavAf6hAbZWWzsChDc2EYZ36kCeie0oXXrCAyc
QJE4ia3syfNo9zVqsGYfcVyerXdCQ8MfXgj0FF7AvzRGnCptJcL76MvDlBq7nMcZuXmXAf4J6EU0
XKmXDbFowIpjaUH+BO2+/QuGUAPBWz4XB/Bx7jVU5OPD9A3tFvymoM2btRbNaBpOvJENMKQj/z96
CvIW3UlBjjTD6YKi18lvNRiTiFv1vWxrhEVdy2XMlziVwzwVkDu1hjt2aHsSS8cCh10//NQlcI9L
jT9Y1osuNbtK/rsj9oxw5lkei65rq1RCl7NaejmoTXWT10S2pTWGCFQW9M6ZFMDzo8UaZV1IKgNa
02ejIwLuytA4j9Jmfn0tglkFmeOihdogSiviyG4By4xMXzL6oLD+ZqgoChZhXfpjZu4BuI+2vVgy
nIXkmVeVIm5uPNYeJrgmJyuazmv6rvIkcwgPYxHjxe7VgGNKNgwpyKB1nU7NqcAZYzzDsE8svR8x
MiQ/KHvzJv2c7QhF/H9EXPtgBe19FfDejQ3r9UEkE2Wqg6IsaQkoDy1HIqIOwVQyVNanbELDpGCa
R0yczHbVhLwhkI2Y/YNcJtDsiqpE3goTWGpAyd6H3YgST8Plrtu6RGs5bF5Hy0H5pofAQhnh2ANs
JjD3OS1UnprgV4oaH2Qxr/5kgSpRx/AoZn3JvsR4NkG7wp7y2A+eiFaen/mueUDbEMf6btnGD3KZ
px9wqjHAKSE3vNGXnXrQD5JbHlIX3VN3oh/v+u/Lz+xH7Tc33CVvPEAfRDNPf1qTblIppI7+QBtC
zsMmu9ot9lMwH7nS6G9jnrsP0hhLvADqQBYIpNFh6sVtHbQP3JouMlsBqjRvMccGXiKoKPCe3+/j
uXlt9bS3RqwVaNOlCBnJrr/poKTIVNvijpedoBf72sIYO4XIWih1HQuL5dIthtmNrcwf60+t/iiS
34O6//4+/b/orbz//de2//wf/Pl7Wc1NghwK88d/3lVv5FPXvL11Ny/V/9B/+sdf/fgP/3mTfAfB
WfmzY//Wh3+E3/8v+e5L9/LhDxgwS7r5oX9r5sc3XOnuLABfSv/mX/3hf72df8vnuXr73398L3vS
0d8WJSX5x79+tP/xv/9Qsa3/vf71//rZ7UuBf+a8zMUL+a99m7+QH/9H3ZUsx25c2V9ReJ9qzMPC
mwRQc7GqOJMbBPnIh8SYmIf8iP6p/rE+oCWrCJYJS9502w6FrCcykfPNe89QTX/u/aWq//43Ytq/
mkBUqhIEXqE6JI9T3r1//JEl/6oBcQlKjjGqCho6JinjZc3+/jcZPwWkHPQLRoMF80Nqp+LNb38E
3wDIhiNuGTlD+Mbfv/DTVP0xdb9kTXrkYVZXf/+bPl0oEGuEiYMhw+0TD9gvFVtjiFg+sFJadNKw
BREAVlwlOBUVyIfywA5ml92GHA9mKUqOpVw/W0O0SVmXOZxnkgdh4WFh+2nsGrkV3MhCHAKhgfBY
dTtCQtUzZFYeSIAAUcqTPWwj1oMF/eHSiq7UFvZpit1vhKJCuRFQ3YFI+0opqAQMKeiPSk+1vOH4
x/Y9lD8CjxMrAxVUhyxIB6MyKGa0TpZKJgX6yFgYSoMUbVXf6Z1Wr9s4hnG7z8qVXh/jHoDr6oh5
ulUgXdQoyAmYwzJDM0lUzuQ4pncuRhQAWriC4cq1kM6d3LnEDvNSJpa00AF0hiyh25elI9XJ4myt
/TaT5zNnXJg5RIpAuIJzqMBGd3JSBnieFX5ApEXbIJmSWSKlnSFeorQZJ8jpOn9vhYgtazN1oNT4
qKkpFF3CfSc3XtCYaz5keMNL7YLL+nttlYKWXbZmxQCtc9W+yuF454aWdiIGcXuti5whI89GPNxr
DGqiPD+ZSrZQIe5GCfYarXKYT7Nqq4r20VfLax+01oj5CbVCLaJWlbwBupk4omre2yBLF1LtQ54j
hC41xCzcuIWq86CQg9SwBZOiiAb+KPMIwHZTFIsAOQlowYBlZUq3tZKi0Cy3OW15DGzijz7WPSv3
10YoA7bTpBvoeVPRr3lSzFEuMZOTkxVbzhjDaBma4FCmnKo2KzoeRQTEYnhRso7yWCwHiNGqmfkS
Nvpjx0b0dJCGJ7hE+7SPxSkR6oYIBFqtglKQ1F77lv6iEPhzK+kTJK0U2pJQoVYR30HtR6EaM14U
qVsRybwZuqM9tI5ViEXCE7gqwowtvpKQfSmbFGRd+Yb0yoPQK42aOYzTWuMpYGKhFlyC9YVeL8Z3
NM1VBfxcfeH3zSGJ5dssKdGoER0bP04oz6ybIONeL+wnfOfeLONlEyaPSMDQGmpsMWxEkqZdp0Z/
ZWpS5iG3txQ8WRhJuYXjEvrE92pXtR6X8flpIftOLqBbGUEMRbL6RaKDTAyTh/HIQAkMYtoJxFia
Jj5UovQgAOOVfrUyYuKhvONVvcZoMkD4rbf9yrEDcznEVe30ptjU3cBdDp9tFCPB/IKwuhekJgoK
nOrKDWvlPaQvvCyDQ55d38f5Kc9hzFREVK/iqzbL75vIPGHktiLGQsnjTRskThNA0xF+10XXu1oQ
R7Q1QaCHi6RBnkVQ7RL7TtJLVyqe1HYbCN8zop2RqEvJt2mWrpnaeV3ODk1k09qIrpp0GVQ3grCr
tH2LBVgm2l4R3Vpvip1d75ISyvjZa0CQiLUdePrlPaS/BGh7jbEwe9gZFHxj8ZMcnYI6pb60NMi7
bUaOFYVeXOg0NX4mUrAEmXSr4nGhxs1rTYyVbcQ3Kqm3vM2Xg19cV3LjqHW2VDQYnJYqDbU7IxFu
YwMiEOwbaXD0qHN8yLSbEEsEyJDmerposDGTlNDe0FySKI4pVK/Vg02T62stQGaLvUtZurSKBlKR
rVcaqSMIx4rwvQ7A6zzLHNx4awAmFjCr9kJFWUGZc6nzBx8oOzmz4bxtOaHUbEMIdrL6pSKFY5ao
2UuFSwhx5cFyoy55kA1pbfNombU1tfBKJbWy6GNYl7bwi+pv4D9H26GkupFuSqO8aVgGPdyYNslV
GLXASHoDrJ4tHYz8bsmRMcvjn3ay4shqqxjVxHAZwy+GZkcYL0IcjK2O9QbVi4pTP8RqgqdXktJY
CqgpryMZaRAccU29RpWfhhYONXtF8O9GDUho6QZ6hbTxQxr62CUg17fj8bX2Qxnu8NAiuw/yBzPZ
JcPrcMWHVzJsW3ySWOO+p0Gx5WZJJXxuKbYCDi+qDJY1+BcJvOfChOr1CjYlVMbftvVKL+FnY2TU
klcE/y40/2hpr1J8ILNxbatLdWwUv6xTlyGu0hL/tK3XSNnQDvw8oRy7jNChe9Ctdiv3/l6VEwdK
Y1QZHtVhcISJSbdgNern7wLuz8JwsxAXd6iCv964gfKSsNpj3Z1WVY5ubhQ/wVFMJekOCpE0r20q
hXs+tItALZxK9l2hwVWUYyMQx86PLUm9TFtH9UlEiVspMOhp8Aug4W5omDXA88AU0gLJsXz5ypZT
mHV1/A6GxPed/qbqVwqx4RwqPdrYCAzKBTDLHfptM5xYtgLZglZN7cjdrRi8Qrz5/lYt7kt7wfoe
QURNc+tUGwb0XKKjpB5leSVYtfZ1GzqQ0Rr2eE6Y6w5vHs3A3lYd88LIGw8H1cq2dtBRG/aQrDjY
4gez0XnrIefdyioMGmHxaDHq4NC1pTnUFuomW426DK14GrRDGRRO0dz2cCvGhY3qA8BLhbHs2mph
AOxg4vBmw1McgIAWP/j+m5TgNo3XbPihkx+5f8eTV6P7wRheCmHjAL7umD1fholJA5ywUUhoXm1y
aScXWJQ4ClnFXaW03DZ7DqNyI/vpUvGfk9ZeFcUS3tG0VYpj3d/LauZG/bWv/uQ9krtFGblmhqab
myiDByeQ/73hmXG/bPGGIKEG22TbEf6pNGMvbEFZSW6qctjKOuKJLl2x7F1LrmKoZgSPSgqdis5J
w3qZG9h9KUQ9y2YZ+QRO0tGqxaIufGySnnkW4IG4VPzmOQwDl8GVmOk05xzYJeEogDPluU1Lo/ba
AEQ1BSary5Q8EF1LaZBErl0nrjlUDlKyPHipQXe2EK9YMjLG5tYuLIrodxFb2X0wrIv8XcHYJq1M
YbUhMFGNveukLYOKnF/A5vRBz6BXbhYLuTySwrrrTCAZfIw34gnwcDPgRLhTWuWqFdx3oDbtD6xx
JZCwM61wYvHY8mOUwJmaJYDZo1QheXaJaFfatgGhkp/SSN5xXF+dAa072Hk3ESx33QDLRgbEINVo
hA2tVD97iAD0ESYWIIoIFqgd+gwjr7jbdKK8kYqfKAE5MVyRrIdglKMbqB0/hPFtqAvKpL0VQNxX
5dAB6amawxc7F66ke0mb77uio32vuuXCRZxYQaoEV0BuNF6acSrli8w/xOpTOkRukZ2SZDv0J2ix
LIbuuscubY2QRuVjbsLsDbGIEpKXtBzcmtRPOk/eGvGcFdepdJvibtEjkybZQfj7oSa4Kd/6ZlvD
ZTW33vMMyYtY8wjAOJ5Vm14OSzNVjpaDkS+GYBtWqJ4xKEnFLwzdD7A11egoq4A0It5Q4lsea6ta
NdZScpKRiqk1suz5NeTmPVJ0iyS4YYgmDIiVoJTl1TjNA0l7tPrUsyM8ZUizU/xbiRGECkDrGYkr
0mQbmMGKtMqS97cmTMVjgZeNfRtizfdN6kYmp4NQMR2o9FTErcolMoEez2VHhUiKXL/WNdgOaYV4
N3ZyRENhhgdIInlNu+8s4IC1ld3mXlweq6LH9X1DkFqRTbyV9GNqKsdc9amQlZUiSwvZuu37aBNL
2qaK650tcMaUKd7vPzPsPaX0KTNv5e5F1nZaZDoyNC/b9J4jHFMZlYIHo8BhpyLLCCntCNSE2mX9
dY45yRRUP5sNT9dKXsFQLqJlwBy1hb8JdptRX1XI6af4TGMIoCfXuV2+sbTMzX2V6lq+b9mdiQip
SzMnNhGe67pjlFe5pQnE/yiKVIBww/pHDCZUy62FII8cK0ZJsNO6G6bu4+Gk+7ssfNTNZ9IfBtBR
9EL1VHJLrHit6TdVFyByD25MEV2FMZ4LReMofUOl+I3kOqKf8Mgbclsjj6pZnqEsQ913OyjyBOYx
w+ZFANWYoRcaCx4cuvwu0S13KI4V/i1m3Kt1swAaHA+WxlPsK85uBPQujfQGxMQX/Lhr8CfbuOkT
iWaqTXvTR1J2YZc1zUJ4fIbaY2U+ZzZ7IlYKcWK+b0x8b6qPIbowU4rKkUbD4bHR9MZtoIgBAmpx
CHn9aHT9Uq64TmuSHqqCLKzSX6lG+0OWyieY+DE8zRpHG+NbQ0u3chvdR6wP6MBxO2RV/dqFQHOH
tnkwOvbUpe2uj1NXD419ka2lAVEjc4TovFo85uWVlMqUBY/CgEpPPLiwS4rJPqruslQ4nSnjNeoI
VaYFCv6kcYvKWkVa8VOBvwAy1iBdgRGFYMAtjceyfjZFt2iGYmNV8ppBgsCMBLWSFI3E91pB3oWR
YPjBXacNChs0CdpTEN0OTbez0+uh3sUAiukgr2SIIWqJb00unYyUxPiZGkd34IQWP0r5MZG6OxXW
hKaVeH2kbfSgA0OgaNZyqi/gxkLxdPe0TcaVtcyDZZRwLzW7G0zSDGZpzI2d584+XngakFgS1IxR
fJ48rAuLQJGjZdrCKAHrLGAAHMMRm2tOgEfbzCN+pqlJ/jEbeMQjGU0Jlp3Al6Z5gVCdvMBdYSZd
ME2Pf3RKl3SIokG9+UsBWc2ksMjLSFv4TeMQ8TaQN6aWUJLDSaxbVO9xhyFs+r57XxDb01anieQ8
QUkmQ6vSBnFgvEpQ8DKcdDPWzC1a3PKFakAPezav+zUHg0c6CPe2AggTZnFSDFDT1IeFWzzGlCDY
dP7OF7qDcOEQxuBTVuyo6mDf5RkC4nYM4bayHK0jk7l6iiCom+NbXlpRYL98gPsMECMmn2MBJ18H
LNUWPUciTF028HMM2o0f3X4/3tMC2DjcZ+1MAdG2b0YxOBjaQk5ShzUv2fD0fQOXxvW8gUlBQrVz
4pMEHSHqNUQRmXzbJzOy1TNjZU+WDFJIpIlq9MFU72EsuhQ4rxEOLhVx/X1fLu2I875Mtjkigd4W
NdbIQDI3FsKT7RjRk9XiwZxKbtro2B0SLFXuvm/3C0BpOkuTTR8ISRgAzqM65XY/gbdaWe4/GJKS
W0JJaw6kPzdn45+f1RzkHjsEiQk0JzOnHLqtqgdu2NXO9926PG8g9kNxV1LAQvncTJ4OHOo1IWhV
2UHJ8PCrrhGku9Vv1YZPxYbzvOcX7vLH8EFuSJGQHbe/eKNEg211co7hg1/eimc/wvq6ShMaRdCY
qPJlwysvSjZD1VMb/jzGi53qbtgPO7nHY7EBrdDe2dmYCr32g11BdpFyktqZRfw1N4uNOKrnmLYO
CzF7MhhplyRqWOAbYYfnsDZ2VLIj8rMOwT4mZlR5L87vWVuTgqvAuTNUKtpKits8PeUcAZcys2Yv
7pWzNiYHWObXDTfwPlk0Rk5Vlbt2uvf5PoFOjao+FtltNbc7v1TaP6Z59F7EDKsKoHWf15OUpsAP
DlwDSVG/6QE051R21RUyLI500274joNms4q8wEVq6mH2BhlxwtMgAJLyI5gAJZaPAsz5roFuH/ye
ygarDIztFPqaP3BRHbVZfbQvJcGPfuIvkgmpS3hSTJaK1IooVYMaV5UDxt4h3ARLeNqsy7s5DNnF
zLWM4YTuCyD85lQYmwXI+BsWWvqHGES8qShSlw5C4cyTXXNV3PnrELyhWnjmfY7s05W0mkMHXDwl
/viGj9E4O4xaIjI16vENHK9v0xAPQS9TJEvHSs/99wfSxX1x1tTkrkL9gOd+1OJAEj+M7tEHs78L
/qz42T9m759j+sE9PetPo0V88OWxP4AKEf2U6i/f9+LycXfWjck1xWWlCEAnHW8LyRnJpEAc7vHy
Xcc7ze23ppfu+ns4f20Tp9oYJ3sVSnTWX/7ieXb2EZMrCy+XmuApNi5S/1SttGW9VlfMbelIGq63
6pIs2+W/gZSam8PJIVDJtgwcIjqvIQk1cttCz3dNT19W6/6n9TiSaOEC+FdusrPOjmv4bE6rRMC8
LkBnFbEP9MLTZX9ZQ7ZeiZM5NZNLxaSzLTmtFXKLsaQG7gfjikzPlsfUdzU6+sT423JfzTxsvqBI
p6t1clX0RGN50FfaIlZPaidcW6qvMuNxaK/8tqBZg6e9qhHaSFASboN7GYYQIggXxZyP46VTwIAD
DyrjMpxkpnQlXnfakNmIFWpzjcxhx+EZm0eOH52+3zwXQy0T3HIbeR48eqaHK2Oq2qPOgRhvE14H
HyDSHxoFVRRh+L8hE/eFaj4O8Hl7kwG2oaCUWXaPjrlGSc3FSDWv3A5FAvAv55H/l7bHeXOTa7kT
ycA6PiBWZuFGjW9Tnq7q4S88Ks4a0SaMGtZFuZkT9EloxGF67jDb+36axlGZ3rXnLUxOalDGDWbI
aCFWb1v/Z12yRaKa1OieYNywksGf/b69mWHTJk+MWERDGfRozyDyhiWnLquWRjcHFZzr1eTgLute
l2OC+0cHEx7Sbyf5tV7JpwDcTQ6hwsQLb3xHWrJl8fCfdW9yWIN50peixqowWtivKzCZr/VVLPsz
o3gxnjiftsnh3DFmG6qPYYRoSAP8FProtFskhzbkg4NsI4RwIMrkBo/VrjgCn7/U13+lqx90OYQ0
0lQoXOQsKdnYVdNaR+pdVa1z7eajiT+FbvqXmKVPOKdvMVD/B9FNlqYZQD4bOBhhdTDmhXDt/2u4
0//8d/L+y9v7L8nLL1cv7UtVvf/yX7/93ctvIKhzDNTF3/47KEr/FXMFMwdA4ZDPtlXsnd9AUSb+
CDxgKMzbsEWHZCLujt9BUdavGgRmbTjmwjFbl8fb8ndQlPUruCl4eOKxAMk3DT/1J0BRijq9oD4G
BtK9UJwdBeumj48BYWpsw8zWI/3RH5y6oX3ghfE61andL6KnsHD0Y2OihGJd+c8kgR+pI9YGgiJ5
Zx7s0CsGxzfcNgRY3i2QqD0Y9/0P/Wa4NjUvapfdMlxVXrtuuBfxZ19elaDSosJPfeMh7vdmtUaW
E1RblIU2Ornj1Z2K+j2D9Cuk4MH06fZS+VyFSJevA/8ephUo8dxx+abynwvUrBuChq1DZ2/MGvrj
yo3PtgKXIPtRNou8AI5grRSrMIOg9xrMbjK4effWZXe5scl9J15qKh0yFP+pPbit5NilUwCSjiw4
ntgmBNYd+M1G0lKYJ6tzrNANW3hTeXl+paPmmax8e1X3axFva7EJa4C9dibS4hkNj0MGV2Wvv8oB
glBpdpKXcoHU6kJpF9areSSbDufFtVC2w43hBTfJKuvW1bY/xrHT76PAGcIFP3SvQ/hUbfM7Y4Uy
UHjoMmreq0+EI7fvNoD82otBX/aoZfU0fGqAuN4UucuPWntUj/i7sqMGsJ4Hoj/w6ACUCwlWA3EI
ofodfpci0bDwEgX6CZ694Yth261KAFwcaSs/1RZKStR+Ai6pNJzyzne0h+xuuPZNKueUvEmvfeRx
7sLcBYra2Ql9Wkgn1LPTNYxlyFuab3i5BIOqRGuwmet3KioavtPBUSyn+Sl6D8Fkev2NhvunDrH/
b8fTuOn+9Wnk8jTMwh/AX16/581rEv44P3zGn/3trDFwNMDPRJeAvEUmBkSyP84a5VeoHyFNBGnt
UVx6lOz//ayxfwUHW4feNGJUIDNH2ObvZ43564ero41zBjx45Jj/zFnzJUWuQXNLhtEMqHWwLvgi
yerbERmkSOEeLjJEA6I2nK5KldTpfJANUauv8xcuifApbWQDkJvB76+AB8oWiQnMJ9U6vV0qqA7H
yO8ZglAYvAoVhfIsmLlrp/HM+KFAM4KWA7Co+cXfoIYkgNFAL8uz2a7yIR/PfwAW4qSZ9YQf3Jdp
83o2oRcQjtNH56TBqb0BMUPYTRZoMGFbjf9MAUQIeyidbPV6Dpc9xmLnEehHUzq8b4DYRLlg+g4r
Gh4aMBvIPb2hEDIBf6B8HUUIQaO9AvBwNuuDhXWhvdHbevwf6jGfn5htIIeVVOS51y8CaASNOHC2
ihdzKZ/x13zpFoTjobaqw5pmmoY0jCSHSHgIFSCjXNlDem2q0dLQlZl35dfeKNDkhIwauGGqjpLZ
597ArYCHnSnGl7JwzRRea30DaBvOv0i4GRucXGmdJjKc79fHha3zud1JHD8Q1SQBlHE9PQCNKl9U
++A0RNuW/uBrpCg7h51ghzsvj/J1WIHbRkpQRnlwzEOP43GWIMiMWKtCVS1wkwNxhy0jHqHJXj6U
qpq9z/Tx664DERDC56DBwVQEIdPntooq7EIlVEqvduUFoR2yTLTcAfy8wmNiGV0Jrzomq2gTHGZT
oOO0fV49yLCObvMohKKsNNUjh4mSwjHhlactzUeYy6zqjb2MVqNX6VyBbHySTJoyRucWwJjHo1qb
rKAisFBF7pra41IGKPnwnLBwRl/jwkB+amKyWHjs8zCpW+CICmAo6lh6MG2AgVrW3mfMR64jVz0A
ut9m5u/ryaKBXwg4ONw3xoB2Mn+KiOveD5PGaxeoOu7yQ79lbvEDKlmIoygsYeYonB/Jk+lYqlDv
QDgM7X4c2Z9XTGVGxEqUpsG0qQtU5QXqS+E+/tCAA+Js3QDp6AgHQhI0PEQcCBJnzrllvB2n82ni
kkRKG4ZY5hdT+YioESOCN0gvw3tiz1G3R4lm8GADApOAdfVke+YzyHK7+FgiM/KPwlezyvZz+ea5
D5nMOry6eJ1K+BA7BnqxO1iR5IX5nCzoXCvjIjg7EFiRZkIZuwsy/BGvb2A0c+YqCQr6M8vpy8ME
iXv8F2kzLCdsysnRk2fYQEwF/NaUkbxXXWVY8vdwGa/j29H7iyPHfQOiz9ac2T0X27XGF5YChaYv
D6JyGEo+dHXjDQj77UVRPxkMNoYzZbNL4wgJhdEzG6HQF7X8EoAMUmRd4xFi4Pw2Fl2TLApee39h
FAHdx4bEYxKR32QULSQFmRkPWBW14z8H1yCybFD9cIEUHykKG9np1iUwtCt7Jpd2uYP/bHha/hCd
xHwS9I3X1Blt23RZhiuu6zMVwS9pSDibjXQixL0WyjwoKn1ej40/gPowsBbbr3fVnfrqr22Hr0eN
Arwp56KMC4c3WgOBCfwhVH+n138gZX7Z9zEoiTkqR4AUFnBt+wszdt7GZB9rmp7nvY42OoffaxuU
H3ajcwKweU5/D3Cz7gCcvpornV+4M2C8Y2IYDYSGYNBOxrGoGq22eevZVQG03LGwdGAxU6fSAOXo
NEqkmUhKuTSWcBFEunq8779c90ovTE7GlRntxMKm+8oRitOvQf2HDK5jO6MRTQKUFtxdIWq0qq9S
6B2KiPovMwM+rX+OS+j8Q8ahOTvS7AHPDwL5JG9kKibwfAmh3wlzlVmm4pdC70dL47LBSwokuanY
FgM2PahyrfGyXVghPUBz1Fsj1z+WW2MX4IaG8rC1CmWqvJJjs5rT5r60Jc2z5icri8NcNlYrYJjj
FEY2cuuWvkUjIc0FqxcCARij/9HNyZ4MYiweG+yAjz0Jh9ke4kMuceJ154rQkVbsfW71fin3TEd2
XGxncxhAxMWIOJpku3p0CMaWAcTY9hKqbthKaNDonLv5Z9ucbJmwjAnL/XE44brhwqoUwhUxvDfA
WTaoOdD+eT56nJvC8fI666cWyHGL2LLxDH9YikFQYrc060/fb4lLWxMeNdAVgGgEIB2TSM7ORN1U
ktl4etx5PnupANj9voWLg3fexGTTNV0elWVoNV7lZetRkVp5b6Eada3Rat0cbL4Ajt7yZhq9tDDP
G51chgq0PUwCT8hxp4834Sl8tlFh7e/HGlkCTs3qP2twKuJnqG3V1uY4kAhh5B2Sl/5aoI+wb7ot
cYoH9cy4fqlUjBvhrIvTI0aNWztpCMYVIL+3/C1eDVfjgWbsikfroDr91SZajSxsCLw8RE7tzo3x
pXvkvP3JGROGujQQf+wx0A4Jgn5G9sIyDhbYdkJeJu2cGMKlHXHe4OSwkYKqZ6C6NJ4MmTOQGLTg
BQLJ7vcTOdfI5HgBUTyHlgMaScXa6qFK0wJTWT5838jFWOa8K+NXnG3uuhlUURgYO/85K/ftrbyy
PXnZ17sKi4XfzK3Oi7vcGJ1hVeQG8er+3FyqJWFca1gqpYFpskGFS/K/Mm5nTUzGzW8UUKwLG1Gu
cV3413m4Z7M6JRfn5qyNyaiB4tIQtfLHZyf5gWpAeas5iRtAmBdcO9f+2UI9azm3zC89PVHS+WPw
JgexlegRKWBC6inL1mWtk68VrzzANRTiRW74XiJjQSCsUNxUt91beT0P/B3Pqsnb99MHTM5oBhiz
OuSYPdMXnlaoIFnZe0sH+8gCz9l6a5m9HmJ7ZkLn1szk2E4sPI7Aa2y80JaoEA3IbOvvd8FcC5Mz
WsqGImUNBpZFL5JdOJpS/2d9UCZV/iqxTKL66IMv+W6g145N7r/vw8UliVedPWa6kTqb5CW4LutC
tQjOJGD/s+gQm2+5MVN0n2tjctBKTVJYEDoce7FvYcdl+TGN08fvO3L5moaNqjmmWPAWnqwyrgS6
XKtBi2u685gDjXekcbzRDbekmQcr3iOfuTPH3/hlXZ+1OFlhTC/13OjxoLNYSeEBTkPlELfrjFjI
v8+stbm2Jmutt7jSx2HYermya4Y914IrDv+NUAIFyJzDWl3I4eJq/qNnxmTdgYCcksJHz5p4kxzh
CI9XnXlVDy7vnNHBVcVbByWRQnb6OcPFy4vln9M41dSDWkAf+DqmMUkPrHgImjUBEHFmrVyIrvAG
h4zhmDQBRmGy6kHiD4nZ6K03Wol2y2CjuaVnURndGl2M597iX+SJEOp8am+yA0RYqcJnaG/0nMih
1yeW6gaxzb+BdvpINk1W5ae2JnelzapBDWu01Tkh7H4AIs0dOMSs5MWYLdbc8eUGU4DlKBsICPQJ
Lx2vAIHwatSwizz/6q+spk9fNJ6jZ8FCrLeygK9r65Ha0U5KCYfQCrLUxKtNOK6V4Eg5Pq1uyJHd
fT/PF/Jjo8DL6LCMYhceCJ8brlKoNgRlWHtRFV1prbVItcLFif2S25nzfVNfQG2Y4k9tTTrJMeRp
3oCGjdr7Mr22Y1yuuNc95QZAs/AxwpH3Z20Op02OW+lsXHUexmbQoUm/iKlsn0wwnlXg6f/Dnk3i
B674caHUaGa0E8ghcokH615Z4428FnfDdi5VfuHwgSYaMg74DwodUCb43K2GDMB6Bl0/juTJX4I8
OdqBthvbM2i1K+/hn+KEi6Cam8Hx937aOCoKAqPjtwoxc9R3JheIWReFkiZl59ldC06g1mX5ayXC
biunJgixbaBf9UMELIJdReyQaxAO8fUQHEylYv1Ctgmb+aIvyxcfhAI4cqLG+MKdHoVD11uDknTQ
wOrg7gqcrUAar6+BIJsJAr4u3klLkyHvLdEoJG06Dw66WzUHijjpFwTU2bbq8f/zp0pO3EIt38O6
vTZ499L1hiv9aX9SlGOg4QL1XBA0TAvVks8z39aWwVTeIoUuBhiHMGOJqGQfaGJrNMWeq3/aoxwN
ahhdGXArexQnnuwgsBkGMvRsXGojUi72qn37gLXmwFgPOmrhYdYK6Mv1Nmlxsplw+EhMER8tjsBx
iIbfVSO+GBZTOASHG6iGz2cTDH280CZrG6ql6KECi9mxTPF5ZFULdAZRJ52XRqUNlrvdSGjGL6XX
oSEiXcQmarJJbsFSUG0UcForBZxaHmg3RO36g5VAY1VkqM3RTu+t2mklPa9PucTifVMVydYINAIo
eNtX/UY2iAFfETOELXWkG5kDzEDzpFTlAIentg1Bwu1M84mlGXCxJjEfTaINdxnrQCjvyghrPUwq
VMZ8Ut+DJpVv7FhuPahGdeDohuEKGWF7jSphNfLroTKEso6qrIqKhesK8pOOXfTFrZ+qCS191bpO
usCQ3Gpo1CdAOjoGCv8QQplDLpvYwVljvWXDUCz9OBK9lyVpFdDEDnVvQIqZUdVPQsj4ZOmwFSmE
um2Ttdqm1TubLbo0kSB6A+lJn8axPCp0ZY22l4PavkoyHyAxSwp7T5GC8EXjqbLpjdhS9r1vlT9t
JLi9oVbyTQd9nUVqmJD8GAhTMBeaFoOXOxKcLbkKyJ6UinzFuhzM0C41oZTShVD9aANhv5C6Mlc8
yKAtkvYxBAa6qpFfkSFnuOw1TcRrWMw3+5TZOiRRBpSh/DY1l5Hap4ugVaJFhq5tMYgm1Av7NqgQ
TYoUSiaQlvKdFNFBYjh2TbLrvhuUHwQuD27fBCV6OqjQAcm1V6O2W4cnmiOZ9W1tEFDs4VRH9D7x
4OHe7Qa1yV9jM60lzyAMKlVdESjXmZ2xJeG65Rjm2BmlrCDgCwGXHM57W1Op1VMBsTEAv2phXEkB
BzM+FnJ7P/ChMtwuMzKU8rp6b2Ylu4vs2HCYGCBeJfRQMrwuBneaJvgA380AGtBdu0lHdXW5K1eB
YuXpSqtK8ZMNVbQssljkNNZhg0I5C/A8B9Ox2YclE6Dwxxb7X+7OazlyLIuuPyRMwJtXmLRMMpm0
xRcEi0XCe4+v1wJbE6pKUpVqPeppemKmA0gQuPfcc/Zee3YmcZDdapjMgzCL04PgtwmkJ1ogwWmM
UxT5mjSBnBHiRD8NQaLtm1ooyVtVFZBrSR6egsKQXaXXTUg+Q/RAeHdyl0rqfB2ZGXNgPxPJK5CL
bHmybLWVicU9tIahBcgeoktWI8Hz+z4hjF73f+h+NzqiNRWbxeZCjOQolKUd9TUQmlDNw9Jt4rZ+
DatEpMZsg/nU10Mz2LOvjJWrzZKY2LLkG/scpt269Ytkn/p1dKeas7QpGolqJR3EorCjInivIbW0
jqyV4ks4lcZ67LQCJkOVbZEeTYA+Qpoyda6LACPq+NDPyCy1OBBeKqOBp6pP5eDq85CSxKNrObCe
qNqIxTQCzirJegmmsAWFNoCjmkqK1X7QX+QGTFcY5NYBw1A42XKsqG4AbW1bFJLxLmawuZx0NsWc
4UBQe2ENPk0qfOOxZx+9agSr2Le8PzEufSABa7lTGMloZbEptRhW2uAnSCVJYCqnPDxUupbegaDO
XlpUHVe+WPON1VkkbNIpSrw+rhnpwnJ9jnxT36VSER3HIhqdJgzSLfqkLPD0Eru2laTmfZgnCL06
SYLUP0rXsSAWRALFZXfLw+hnVKCtH3k92Y6Sp/QCYlQNE99bwPYbemVVlbmD6yq8b8HFRbbYJtGx
HONuUxbwSFiQwwchq4N13ZUc2OPKQuU45iZYrp6pzDjm1vUUNmXoBUEuPMvDoJcLeyUkWDkJ62oN
CDB76HPNgFAv1l3jCFVUX/WBWsarsNM112fNWc0wiEW7ElT/VTPz+DRL81urShkBm9ZdGDORVUAO
OkI5vPtsOqgzCbhXRiJ78kJB7d1DnBLgZclCEu5rUg13Cm7rlc4K4xRB+1AP/VPaAzvQs7gAKeTH
IywnSryZJ8R68SYV4n2l98+qOZYvLHT3y/OxK9l6nKr+YPZNsw4rTXC6Slp+iMomUBWl09Tghiap
3vd6XnphWLQ3GGATW5dbza7D7D0sq1thyeDR83C2kyJI9rWUVd6Q+eT/9FILvIoqGrd4bQsFwDt/
BgeFzSrZFmYMZc1cVKJ1RIpBYXT7tG8PjRiBVhHNcEvRWq4Hy4+dVMz3QJ5QDs+NuBYqoFgRGkIQ
F2ltt0mtu+McPTLvxn8ftLPBhmJJN/3cQKiptBxOyFKBSmHXHC1fH9dh2M7HsB/qFzWW0pXVt/pH
U7WWG2ZIdUkjzRdq9HvSF8GTxR54kOLufa6A8SUD8uBGZXrm64pgF/VQuhZpgE7aj9Bs6l5z2yi2
HDVfzLgCjA0ljH6kGZAoyYeZ0qtV0vB2lYD0ZeD9RL25Wdi/ZHpKAWFlu2RcOtmNdETLobitaVWv
tSCOsy3PDTTVLhfcLovuUs0CxK/k5nUjFtYOz9MummYRHXI+i+uMHHUA+oKontJJwDXQZz30CY6l
XdNLbqOlb0ZgyvZQy+3GR4LhpIg7vKaXeZLVeDT6/rmCf3NjBmK64X3Rb4OhkzZNCiExERsK11gd
bqm9Ukes0glG3CCFW6mVQWb6geKotYCFTUpjR5xoqVhm3t6mBGNc6WUCOixIQAgFcuIUWV7dKmpv
7CS2yW2bjiST9t17k3XJqRDb1mlMy1HCp6oTVpoFaOhOUcPnTFPCV60TxT0h1dVKHEN3ihrMa0ot
/BDyMFkLcTkfANpXm6ZrpHt5yuhaSl2h3kKLEuysa4wrX/HJgFZ1/6OMJ512UyHHlTNGI0DFDPsM
zymidO+ixJUlPNWWMo8AAVmAGZCXcGMssSydIOsoaJIW5lciw5rSDWvXtYO/1YR5XjfAfgCf+cjM
nGDS/bt2bnNHoaLcNvqcA5abGrcv2/TOn3xjW85t6WK2rlaWWAtOk5gFtLBeXytz0G5634D4LOrR
3ur8coVFGY9Nx9KdzdO0VaWw2ouJrK+kEYgILRlGvXP7oOfdwV/uZyqu53CeCUZpcRgajbTLjdCy
jQiNtiAk5ZVitBTuo9zwZqERlWT+V92YWrdqMbLOHXpYU6276wB4roNuzrerrhwIMqPvPTcukg/E
CqXITFRQNTrRlUqLMm83dRpqblACdCTtoyZ/WzOOvtjLHkx8XmdLFrBax6SkIqG0I2C+ngg/xaEX
GK9kpYR41pi6MwW1hpEuiXYSGeKZYzaVwUteiIWnR9HsRZ2ll+5gAi8iCadNqH7ZNlfdaFpXo2KW
0lKxUbPIqa48RLIR7GCtEGTo98oCEI0py6vAT5zOmPQTtwcPBXSy6AXSVG4EWmgPcHD0j07K2arY
Lqo9KBk+ay2qfuKAn17ZCkL+73TD1mT+DId6aqSHoJmsbTPnZKbU2aDf1UFf4zqIav1RFMNGh5Qx
Cg6yqnENQnTaF0XSvUUpP1VupcadTaBLDXUXaVlm44oVuXSqOkiHUI+z+zL05xH3hZy91Fbl3xkJ
YLdI6fBjxNzBZKP4EB6MWcZ7kftCZTd6wJ8zMXrxaGVZuKliDJKRYhl3Wp1U92YhSbcxm3a0qdQ0
vBnrqvPtWhjyO/yNc+m1wyCJm/8xSDG/oBXIa46GWxMuHcHUXlaZjPtH4VI01Je5AKpCZpvoU6Cd
UOOfHWPHMLEU9mwYdUXvBLJMXMUFSdZXeQadSwz4FiUpZemXnASxrcoq9KfBk2+HZFeTXZva+T1z
YidcGY5qvSq3MLBYXb1mK+9Zx+cff+8KffMb/7iBs3ZXifY9D0bYRqJwl8h3Kciuv1/gS8P77Bee
nVgBKSl+nnKBJozLVSXKTlLFr22EG7ZQWqbgenVBTfd1qHl2ybOzOSguPjCTh9oMrk9H30lXy8Ec
ZK7oyrRqL+lrv2u7/PEQzzpORcWK3gpccCRMBDCZ9TO8WdJEEGyNTv7yfxEN+k2P648rno0szFpp
wsLgiq1rvMneElfDOeO0GGH5yN1//yfUaTegd6X1wH/+2XQo07HQolwaPI3SyQE8Dckn9UPoIwQs
yOWqZDu68NZ8+2H8fs2zHxhSZk1RyTVnCnAvO4UkiOiVXa0XrUtD2eUklMkYIIuVsFV+hOu//2T5
u9f29+uffftaUSqlufxmkciDpcMjP8iqrfxME0cDxel1xP4yOzkUq9faW/re2eJAXocvwj1J25fe
sO++Ulwyi25TYZJ33tIkRqyak4C7yY3gl6pTnbaXBlPfNLQYLv/vS5w9cEMdRSW0xMELJniCylEw
fKe/5Hb+qsBbJjVLdjUBW8ylPh/7b63u0oprtWqWH3LVorPPdtImbZck6aP4Y3Q6UlJWyrW2Zu3H
XqAcpyewd6obHroLLdlvPlmD0wQlNNKVJRX17O+bgggKQssQmeTUW/19md1H2/wa3qSLQw1U8YUX
Wl6e35+duz8ueD4CRrLtF8LIBcNtfD/sus9AhPhOcFKcMFjaSR2cXpZs3zfolN2PYSV52UqgX3ZQ
bHVtXtp4vi4g3M5C8AIppNKtPfv9s1lpozyl0qdMaP4cBbDf2PIq94LVxZzK766GPF9jdrN4gM5F
rHFQS3mqDCT0eZZlJ3TmlkGk49/5bxoRY5cWrG92AKbH2CoYIpPOwpv254qVploSJo0lecZNev85
6HDqvbgVV8TDvoQX/E1fvxwWRqBMMoJxWpbno3dtjhWrVVLFa/PA0dSrZm498PGX3tjvLsMMYYGj
0+cyzuWyUSFOKpUev+DKX89b42f2DplS3ip8LZJX3OTwTd/l09/Xwa8TT2zEZERRnSgGmvhzk1Ol
BYgvfArqRU4mO4pLRbfR1vqKA/Pm79f65geaCHNFkEqLoOxcfR+GoxoVfqfiJgjvGk1eReHwOMFC
/Ptlvq7sjAgW/7TEWmqQA/HnuyGUWVj5ZcQvaiq7re+j4UArzh7DWz2/8Iu+LttcysLhw4sv0b04
G0+raRxTp2aqp7bZ1ZzMD76WX1Kjf5ESAxgzVV5A09T5ts55iuE0hIIVt6qXtKcIL130Eo2No0pP
/nwP+8EdpBNOx/+HZ2gy4GEJhdP/Ze6eBhbnUqiUXtK9ljN8ocHyksIEBE5r1vzx9z/Yd0/RNA2G
v9oyQjsvw61ERtGYy6pXoh82gtmbdWH790t8ffXoHWPR56+F6/SLNaLrwrFnmKESdDDZokLYskgO
eP3y96t880MMkRJKVvDZ6yQvnr15MWkhTc5VLAnQPsq3RXL/90t8HTWy5MFGY1VfJmLnn6uf9I3p
i5bq9dZbOjCpz2fmLPKVqEsXrvTdj2HAZ2iYLA32keWR/raTM5dp0tzwVU8KWFbl4NVIs+TCpvnN
nwV3JZyAZZtaslr+vEbXZpk0o+/06oCGa/WaSiOA4+mflfVf2bf//2RQWLwe/2eT97p7/fWeFt0S
ofj+GdizpPIs/85/zd0SIAmgD5CETKrOT5v28P6ZrqNL/+E8zI6weEQxpi7D//+au/X/wARCg4Yr
9hMWQTHwX3O39h9TIZIHZbxFxIfIvv1vQBJnVQVf0lJIoojkHZGweC8fw2+vYGo09JsssXHjmuzr
sKYREJOJMf3SpZsJDJEivPqJ7FT1Q1jVTjepO0u+10Pa7Vp7kvsKWnzurzPL3GR0SfruRgnNoybk
l5LzziVty43yHmOHUwilBXh3dqNd6TPBSzRudNtu6Qe1d4tkh/5b5nbb2Cvf48O/3bj/uSbmZ2Wp
gHhEZ9scnRbZqDOrcRec2PTwmWj9LDmYBXYXi9tzzN7/uhirgKEvxkTrbDEwclLim9FfLkaCgJPe
1BtjrXjl+t9Ctr5c6exRMpL1q3q5knJHnsIyd3fgKQOeXlJqsSkBLHR/+yiO/5TovyMxP4+3v1Xu
/1wS8gmHBZQ6LEV/vmYhpAQt73jNpMlwBc6joTmRAkEsTTw5+N/sWEa8V6GHlIWDHCp2ISmu2liu
ad0rAyqpVHQZ+FzocpwfpT5vS1YMtiykNQo78Z+3FYUp8U5aQAOgozRrTtKe8Nh1su5T15Z2kxsg
AgOhviqdzu5szRadxLa22q8LT8dafv7545GxiHGY4kBBtfjnfVjkOfSQOokvtaytGJdbJn/g5rXR
Fvt4HeX+YZwIWFXj9cKVL2U8c+HWD256vVsP8PnrksGOGTB77H1mEfpELKqmFM95YTKKnu7R+Wx1
Jdi11FeO1SvuVKaHwMyYT3/IJhQkgcT74qYu4dUp91H33s++M+uyXbadm1WPFik7abRnf7EjRjep
+tCKH2pwrwY/unAnKG9NC8Qpq+w5PtHncHJLcJi101B8MXTiBRTCOcyFHk+YUsesf26dAjRJ8BzS
12SiJUgjbf1DOUl2HqTu6G/D/CPSrvWY3I/8YexqR+42jUT4jvQuzI0dFz0U+Pu5fSoUtOOMl+cY
oQ7ckqMy8Zcq30X5VwqUc2IYU+3H5q43mqVRbI9yAh8CSKH0OIS7UjmMJUEF0fuc75X01mcyGwUB
r+hkz+Im05+ykuiG6E2TolU4CLYEQCaXN3E93SiTtGqLF43rycFt1jdrK98F1Q1SCRdkv10UJxFo
nVAjreiQCFk/NcJYwuDDEjlmzL6rdxs50hwzHR1dvevGBym8yYxsKf9GT89nO04+0vxDAU8OC1Yk
8pWQY0Go1l16PyAZF6ZppckkxIia2wvWL8L7VpnIkEc+1QS8KMqtIe3z5FkyjqIP3U2WHSu6z/1g
G8XCVm0yR0qWNKcPWX0bhWYDwR39BF+CKLj1fNCn1At90mdEzrZJuEY875jgZRRCHrUcPYgRvzH7
dzgleBc+iLOC/J/v8rfvYdm1ftuVmixX1KljhVqog9qKru7neam8GGBJYPHXTw9ErwnGieMgYqGz
NZ4Eb59giaJxLa1bR0rt6HHiliRJjM1tJt1nwkiIQMHrG3uJMAC0fxPp6lRRvxXScdc2QOUzDo9F
7PXJi5Kou1k3yNqJGKZl2bOkf8zh2zxVW8t4DclSsKpoF8n9naXkzMjKUxGYHkOQbiALo4vv28i6
FgWoawbhM23tKjJDnaZ9YAS2Lkk8aGVtY3XcbFm/BZnYotEgTbRWifiIWMSe/ELdaFLoBoVgh2Dw
JSNcJ6Z+PUeSZWtSdsqS8DDmGB4w3xI0ESSrNr0nDdVJwvDagjFdI7WJJmMX5kCLiKGrK15hQhby
sbGD+iNX512hYbGW262J0EUqagZsJCwPjGu7aC0SWNI1DPK7yu6CiOnTjVxXLiERdk7wkFiGq76U
1ybdzml+znzTYy6t69d9Z11LjeFYzZ0vtvupMKDMP+X5FovIOgxKWxYe25h5M+ORoGhXVd3ZZnYj
T/dBzA3DLYBPlbQw1CEnkxCAFiC07pOksJucmbf4ofgrvSAatNqqRIppBbFSOiQ4Y3QNklFQG9lC
OpPp9xSi5dC2AsP3KWC+IrzH+nCVz9BrKsmLgsRLVMENEaqJDYe1+SWuiDDRILVzWN6P6X7ZucxS
8FgH0SggOSnMlWAEbpYIG52UNVn7qNviuhmtlSSWdti+FUp9CquY9nMo8DDrY++XaC5inIIyA99S
W0e9cGPkc71uy2A1x0K9bzVm14pVe4JaH8w2dvXQ2LeFv1KDkDygcT+XxUNYBPcjgRqpuAvyY0mD
sJBeh2BvjGTlqcEqILI+9kfEPOmrmIkHNDybScrW80z4CKZ2tZq2jWrYsnblExUxWZ0TBszxDODZ
vbTr9OhSnfBNOboA38DVaoqO4vXsa0zHUEwHo1k+/H9wffNT4lTuIkEMd/qFE/h5A3NZZn6/2rnP
r8kFAuFUrvaPhXh+Uk5Ct4ogxkoei792uCT/Xm7/bJ9fIhcVY3FuGcp5GTSirqOlyLh1iQDOV/1G
WYPNvRgB/NkuO78O5nqQOsuJ/AvTI6sExaxymXoC/4exqrcGSYbH7lFyIy94GPdkyV2F5IJsy1Of
2O3pcvvw3NHIs6UJQPeQk6fJ8ea8Sx0JRcIMidJqnI4qUV2GYdfTk6zvaj/CKXE1oEawxHxXWMND
QlJGb1rbWR+3o5R4g8r0WyOIR69vBbFZIQXYWUGxH8wL3YRv3oA/7/KsY69ppZxXKne5zIAUF+nj
vXLqnmcHppItHPX6Qgfy6wuwXG/BKsHlAaV9VnBOva+QwR21xFoxt5dl6HPFseo2aOXsFKUZMp11
0oYXG1xLSf/nC7G0ZAj91EVKPN68PzfUQUbuoWasn2GyKpq9OMVrch3dWr4SQnPt+8cZHpxPNtk0
sUhdydGTOq+l6ZhHv9RWsX3lNQTN17B4q3fNUhGZ98s+maroI6yKzeRjTJK1FZvOVIww+HpUJWTC
RQxEe6iblBkiU9G5npygu47Em0J+EIlnitS7XtGROCd2xPYbCOMmJyeHxcHRrGRrmLdJ/NKJgt1a
vMfIsMbwRhYbZ0A+q3AeFcPOCYJ7vT3gqasc0rquQqrQUPBJfqIODh+79M0XDC8sn/SGyIToUZqa
vZ8n+ybPnBrZjy6ScU/WQDsSsuRb2yjMHKrCrD2KWGEzgpQ0YIMSm6WlvgjoI5Q8cScpQo9WaKtu
KcMKEA8jIT9G63QIZOWk2I4m6YBsTHVLuJss2XRrV7EcP8U+h9fg4+/l0vLS/O2PezZb7KOkl3uL
l0oWjqkPCdJ4tniX/n6Rb86nyytEO4KJAH038ewVQkfI1iRzlTaJnWqK3FneBuW7kdwm0mNQV46P
JCbN3v5+2W+WMi7LiZ9+n6zpECf+fHPllEBBLUjBA0g/NFXb+EPizf0umJ9r6Wmaj8F4iPJVzYQ/
zR/bAt2xGa4QarhloHp5o3jQrZ3U6I96TxBqkF4oVc8tRp/rHK0akkyJr6eTd3Z/cRTFRhMkrdt4
04fs5Tf+Mdj6v2hMeNloh3eWN6wWrEl0lHlyNpEAHtBOaiuWnHyr2Mb20gyADtDX9+G3WzpnuHS4
fKgk+NiX6nnpJcybdp+y2hduuLsEuFW/W9IkjdhoRV262Od9C6I9ySklQAsshbVLqsHRxcCttUUX
naobXZ1WdSR7fgJUMogcQR8d1sWVLLbreTTBTm7mLuc7+4nhgQzJ6DYqLU8uJ3dKhm1BPhTCHPIf
+4PR1WwK0rESJLcyx01Uy2sS0hCWEz2qhhxg1Wjfp+0PMch49NelpTh52j2qE32pNHIHas0B9FuN
FHGADFjPz5WGPrWXHhujvIBJ+XqqWKSF9OcY2KGLOufbxPBfpYQ61SX/mKC92a4ubl3f/ZWZuVo0
FtlqGS79+WF0uZoZPiEFrn7A17up1sICOl3G+Sh7NvKlnevbt4pGGPu5pBLQdL51BUzUDbTFbF3b
T8j/A2PWmYykcleuq3839Pn8qBZFD/133ij+6c/fFlTMnIXUaN2iDOwguprHH39fVgDFfPORALHR
VRiZeH5V5c9LdGFZyn7JzxE4EeBzsGKyAghNSwnZS+d4NSqVmyRlbDcc5YIqWMmZBLq8clNzXtV6
4qRN7OYSalPJr+8bkdZZAZFiOulEb6rNL9w7B4w2Vz1mkjIvNwSueVJUr+qicvsl6OxDNG/rvLzT
lOm6lEjRHX+ag+L5IGLl4g3Xqdsnk6NjKJg59sdyQ4Dy6MTKvMqm/vOAGTQIc6QPs1fYi1Cx5hBo
fMvNOYb5hX9lSSeSEIM589Kg+TUZ075uJVvspo066eslIrAgqRNzw5VsZs4kEaIXx24oGBCE0BiO
wa7RRFftShdGL8RETpWcBcT0zqgSRyarby7abdRSKsvQ/XiEgIG2cSncmhhPcl/fF03i1iH+/omt
3UBaRrycl4j1szKO604nDKIQryfTPDZKu55EysJ0ckIluo59xRMUdV3M5ew0hvqzysdtX1bb4jTO
2lWAWK7vHVmnkdHmrqSmm1DMry2doNb0WTEKR2ZMPhWB6w/R1qjnddT65NpOO19Jr4ke3GhR9IgP
3x2myEsHxvWR6WWD9aw3hHHV2wQaMgpzpGYJeX2w+Dng9v267R4kFWRMZNmWKAFcjjdJBa1g/ulr
2OoT01ETFUCq7uTtdcAhWSRGsJ1WVUJHlQ1KD82nsRSurC65m32B/z7d5G8Gib/PY9U7Wl7a1kzZ
KVvsr8NKtQS3b6ODFfjrPMe2MKIhpCE86rY4MZaP7uWif2eJO9RRuBlS6Ri1yRE59Kon00gC/Kga
jUsszmamvqGBiMCyF6+MQlsrUnvXVT9V01q3sb6BenRMKaVMM10bnBeDVHHK9GdJLLqg32WQjRqy
A3P/oa8lpxNK2+xNF9y101bYMbp6X9evAR6jSX8ciNTriJIHYX/TZBLxyJVTxJGr93fh5OPAQUEd
CLJH2blrGmvVTzRPRPUqSqbtSHWV5zfUezshDAxHFEQSfK3drH6YROYGBmkMOn1NwdXjyOl8c1+V
vFBBZWdxwgytXY14LFhPTrAScYw0t3Eq2ykUwzGDZD00BAP06JTJFWye8/gd8J4TpjdYGlc5bb14
usuF1NNQioeUdEizkWA2Xk03TJIfupg8sZMuy/Cm6e0p6VbrmrtMSdZjRQ9II5ZVI1sX0wnN/cMS
eKr0gM2MdtXkOAtk+h0VLeaGWODprZwJdpsf5PQ1ZCXRdITw+qOYaV4b78oaNRiCnpZLWepTXz8P
4ilU0U9raHiHpLSN2dxNvowh4C2zJvooBCop7TuneJdMp+thekVOfN0rOdYf9Zir7batAqcqXwo1
dAKJ5l6bvahEdiIq3+RdtrU6toz4pTdLt61TouKJuIxJYZ1uplTcQvz9KK0Xn/cHGf86izMnZU0k
yXU1dsfc0BycBB/lPGyq+sNoCHKVEGkjzlUKejFZZFy1BFbLfXSlD6d8iZeFX+MjzalaTyml2yox
t6J0MlDMDmrgzYbpmbm6qcQMLEd8aBXhJs+amyzAeDP9LAvxlI2Ra2alLaH6N8pmReDl/ShGN5kC
znU0sUpiSoDPvqpG6YdYiltjytYZKQ2CjuXaWnWzvOrS8CBaz0VorSOdtBraUFZK07fNdzPLL+6i
oSUAMJ23RQ8wW6GGmj4UFsmsvJrbV0PcFuUTQRDHoaSt1ZzyMcCX2rvCsLISnx7xT7EZV7r1LBN9
XXUtpPLTgEsjhEOjiIeWaqZtrhs+jbQ9hoFAu/ahr7S7pPg5WSe1fUQ14vrGT5TfvDG4BwTNZSFF
VnYjGZETi4hbrZr1tXD7niZWEtqlYD1ZReZKUrKSzM6OosOcHuaEO2/XKdrYCIV+rItOTMw9MHfi
jWWM2fmzof0KwmBXVua27vkGA//YqYQj68c5uw99fVdED4bQ7LvsZwc1S7ACZ6yWANxgO0S3MSt5
L98QhPmjCYpDXr4Fkczkf15bIyY8fVlDO0/sxl1W3FYzw6YovTbqdteX+RXabkdsKpeutBuFpZMO
JhJe027TW4PyEVrLTYOXpscUw4F1YwT93uRcFo8J74/KBFJxNfNZoj2N/+EUVNWxrTKPTOTCkeZq
I0Xx21D2DWvQMSiGRzGnGV8CrzKlg4iHNoxql6exUkr5IROka3rEL2Fzp3UPjLEcK2gfK8YjFhnl
QfsDhwJDB8sFW2OrremMANUl6SqiWTY0LrkqnIU/VDFmOsGsY+7ehVTZZkwK67o+iEWP16G+ERrq
fv9RVk/adJU2r0WZETc/elmZe1reeJmE+NSoUey/qf2HNNB9I1Za8/X7MbA2aVRTsFIUjyHVHqYL
LTgM3dMQpV4g3mmq8DGpDcG18r2MncMHED8n00bsBfYDY5cZwKwk7Xbmm9VTtJYYCeeRaHOrs5G6
/9C6t8An38ckTHqMsCLQPe2HU2fW65QDbplmO60Mr5KmuNPAQ9Y5HzIR5FUw7iZiedtPrIlvd7VF
GvqwURN4CknEgSD2BvM2U+kQVAJjg2E9+zHWIaKwAfBQLaRTekXwH0JVIDgsDYrU44BZW8WxYz2p
LKwEUelI8U2dPekdBJPol6AzRAnfM1rUEf6SOtRv9Dq6HfTai8PIm2T1aoT81AS4ijRYQtOI6QkP
k67bVvSgipGtj90mkRdTYWPnJMfo1bwyOKLlQbMNyS5XS7oDpI+nZOKWHOvFaT0wwGmFRxn3iyUp
11ZReTRWtfhXNsqruY02Uu6vrBJ/bCdcL7ORihW3lcJ7Kxmuklb4KfrCKcsqV6WGMKJ0HwGiFKyR
rHHtZ9H+7DoBq8SwjVm2dflaxpel5zvTovrE3jlPhl2o/k1udCjAwR3wjKx3jJDXbVA8dONTCXMV
Pyen4eaHQK6uM9XEJ+XFUQuuZSKMrOZZN4b1IODy4DuXlQZlqA9lL6CMwdy5Ry1GijnMSi3YliFN
/6azWzyDc/VCG8ibgquUOrQY4n0mFRdaY9/24miMclySOZNL5x3DQVG6lou3bv+s75jF3AqI9s0b
eZW59WG4qAf+7twKiglQBaoM4AJnB4C+TKNZqJvuU1AgbZL1QjivL06Yvu2bmAYKC4QLkmV+np9/
m2WZehuqxTAC9/UbR+t/RNJt0cy2NvGYpVutfeEz8wpTvvA4v2sK/XZZ7QxbU1tZIA4Fl7W0k64+
ZRQn6r/FuH6e00gh4BiKek4xlLN2Jlp3WUwpvNz0qtxqm37T2mx/69hO3MC9RIv8ZloP0Py3q511
oKI5SmBgczVIzcpK28zPoiO+/kNZHVbTsbrCbboHC8EZmKIEqMyiZbgka//2IPz7bZy126pUIqVv
uQ1Sv8ut6pE0MrvBVfm64AjLh+jn34+q375AFioU9C8ohbTP7+a3F8ivUlmPGxoswbWyWoIepbW1
ZtJ8EY35zSuDsIjJhKij0NDUs+cbi4OQS7AMKHEQjxfv5Mts8uwi5vxTcnbWr1wsQRINcBm6sXj2
APGcTnIjAggrVelaniKHBXqjMA8Q9HclMm3dVzcF6fI1E2oK0Pee7bBE7mepIRXiiKFavhOnZJVj
VrZbtBo+vkQzrYhNu6Z7PNb3IwIDuXgu+9u4K5Ez3Zms83K6lUB6NEbghYqIdkED95lQZ5+6OXXU
6kEcH6r2KDT3hUFHChk/f2cKbgqhSqc3zIIZ3ifpk87aLQTFOktzB1vzbTqKj/EoHMIqOPZE12Xp
vJsNlZcjjW9DmS2j5uY15amXxrvS8NFwSMgaRP9k1YrjU/JH4UGY3mUUCsogHCN8nZbcek0U7K2W
ZgNOTCOkgByqO7/0tyLn/ah/jzDIWhFqAbFR11OnukMo78zRf2uYH3dlDZDgf3J3HkuxZGt7vpU/
/nl2pDcRkgaVWb4oKDxMMoANK733V68n6dPRQKONztFMs72BqpVmmc+8ptkOsXUyG2VtBDkUTMKW
DtGjVtulbOW27ruK9GrTyoxRTnAIVPKSFA+kvE2BYcICW449UoU6SS7IbtHutig2FGdmTAmtCCED
V0q463nwkYofu0S9P3utx5cpQGmsap+QiTn0nfKK8gHCD+quGVs87oOlob7mdAXSMgEj2q9R2Dqo
eC8o8MPdgETJ0uP9YMAoLvZVe93oe6PTlxXog9LoIFs/4kzvpuGvBJZnltnodeBVDU+40kxOPKQm
mqk/0KO8tnVpmVaHqX1Lpwtdjb0IuFrIiezDzu107dYMpL0/PGgDSVtqYd9jETune9jh4JNw/pn0
TTC0pNNVR2g3XaSanQB39rdC6halL85ajS29EMs03Bg+UiI+jP5RXojCP1rqxdCYJzlUz+q+Xyu2
9egj6ymPy9HvL6Ui2kIfWJmEvz0l0XHYj3WyNvxswaTeahlU5GlayObcPDkWxAFx4mws/Z5g1bW1
F805oR5CKrrTi2mRcjl+f0rUB11QsBJim7ViAVnZVZK9Gt0mAyqRQl+FZeLJg72eo2lTvi3FiBnL
tCQtWeBK0aAbIILu0PU0q1skCJLigC7ITm6IDut6E5qckbXlodRxnJ9G2Sq3WnejWMopDdNXP0Zv
QUu8RBnJ/rXFFCKVUrlaHriOrmyNYvD80UQtebBvDfNc1fy9MtjXiVG71qAvEgVusQ/QAhWAii4K
1Nu1hc2jWgNuKZMVMsisuHgxoYu+CNRsV3HJYQMYxkTGUQ/WAk4+FYibqQ7cVg8PqX5npRDn1WU4
PYRhtrEziwIAjc92JbfmRvc1l0K0U+ZeEqzkplk0Wuel2nBN+H0zDnQO0HaPKJ0Aldjqolj5070Z
3eEQC/Lg6FMt0pNDIkkuyeGxjwFw1MkuVObFdyuQQDQHtPco15Ul6iu5uowBZZVKQ1hqLerc9Kpk
XNakU2FaeH56B84pByVBb8prlHHh4wMl19IiyrbhWHkZ/VOJHSszh6WEIYTyYuU18t7XFSiGAK2P
wSr3kvnUhr8i817uH4KwXaD74o3kj0DKV7rP4QQoI5JuDAtVIZ2GFjloNgSryXpUYNyOQ+qK6Waw
qU2Ii4YkUyrulOrWKa7qDJ4ucAfbib3YkZb2AIQCw2hoXFmcgs3Y6e155CPbkY/Mv3AVSo8qEkpV
f9Ta2zQJaOdF7qA9jiNY0pw8JiAk19l1raeExLmIsd8yRtdKZTfUX2J6hWZ2rhjnkXLS0tLtaMSq
yrndACqZdpGSAT/1D9JINiN5ffySdus4ArpT6K4JlFExTVdS/A2spW3Zlh4R2KpAUSfKrKNZCTdD
k6coacDmxq4KOSDk2C2UaGGIkTon9a8SFE4UnzjDmFovhvVaT7DkWDkOKymPb/0uuRhHlE30+cvi
G9UIvKhLEFGoVnJnLIDWLeRe3nQS9ZE7ESIMUmYrf6SSjHRDlmzSQt7Y7bSNSMJtu15gwLHQxeiF
YFNo4wJxOXRpcFJHbRdVV47jH5toPBf4TsralSOoFyau4jwE2JbZqLj0RvXch1SL5bvQ30xFhyzO
S91VSE2IJfSPhT8GaH50G1jXS5rTKzVDTSUzOAy6p7Yp3TR9DuJtEaq7qKNGbZP56DXvoPWmvD5T
wmmHY86vyEqujUrDdh7v8nyS1rlGlpcl57FqBy5w2Ss1UteaUa6tFu0hGTYUmJpWf7Ltm8jaNrRk
46RbwGtD6QbgDM3bMj5wxu1GrFbBOy2hYnhCPMwpOhj1SYf9DoGQojX1kZ6kVbevteIk4S/coZdn
quvYrNYZJUtVUbZmfptP+8i+1YEK0AeNnEvV3mTUZ+Kqe4mZ9UmpraLuOiKxTYUz73YLrHFEb1E/
aV0jQEcAUx4ratwgh2gV7JuMSlNxLjrrLBnuhZquZQvk0PismjmHDrGnZqwiPufLIdtCIoA8nsWW
vREUdEX7EOXaKkBvVTi5Z3OEirhzlWKvtVQ26RNY3a0D4K7t9s7wS59sjGZnbzuq8rClo9Re6kXi
6X6ySv14P9Xjhm4QuDJ1KUi/W3+FzJOehQ9SuGvLuxwZhEHfW+lFWe2GNqEpsEE3bZVTXwvgk+cg
gwb9MjCOcn3dygg9sM1YAS4zteskwmuIGSxlAxOHrz5N03NPyV9JXyrwbeZ0m78XCe78cUS3ZZah
CbyWEMDM0CN5yBWWyFXBKczDW7TUnwghM5L9FoWtrgywkXgjNoLxv7acy9GuV138KiNANSGnr6UX
REILQUXP0XBiod4zVaFr5OLGVpgFExF2iukY0lKSdhTT41ythRjvjfqtPV2Ww87WDnlcUtYe0Y2g
PFxUXujox6xx1iLx5+Tfm2MuXBEWowMk1q7Xse8v7PIAN51VS2yDSUnbb23rBOoLcx9zixzWIkrM
bVG8UWhbqDpXwDZU5LFHLcyr82JdUOepncBVmn6JXJMyPObJDZGfF6diLVB3LevqThPVWkmROLAp
sCdXSngrUdTpBui3Wkohr/CXuh3SsEOoIHY2/kicYmVbS7vTwf/6Eu0H/7Eh41dFdYDa5Za2tuh6
wIkPYXfUiwc/pC+QY8eWvNJVuJglpIZKd9sKetZwVmRESfJjp16F4t4ICewU2qPtjBrFGDvkSphK
Y8S00n+NESAQ50wV5TJn99as1jP7eDONOqJEoDzaMwkshhPVJ9Pud6AmV4JNpysvVOvKCTRULM5o
gDF5LKQYtFo6WRR+e95yX96GgBVbZHASFS0q8IW5qaxqtDJMiccsXlWpd0vq/05nuh0hzQAwL3DC
defEu1KVj4EhrQRNTa03d6P0oHQA68znOk3P2tR6jBUFQ17kzeRVpzYu6KtlCyeeyu3i98nYF+Lb
nPCibYm5HM5F5Ehf+7q+nyAukRo0XTNeX3Sy6Iuw42oElqhm/zDYNxUKyMQKcjfwPFT7a0GkzeQy
6DOLgggIrnSHfMgKBYPNjzZa/0TbAq34MM4XEJRVRaYxmebc2aUfcI6uiuucTAB3P3FY3+sBXzM/
iw4y1EvELBEi/dx0Fby2ClGQFuzDDO8rT8EF/AO3XHfnM05h9k4vZK987TaOO3uM5561A522Q3Ng
4zwU+PQO6+yYLLMb8rgfes7KfJu/u7i5p/8hz7bgqrdqzsVRhD1mXrgTt8UW1D1UjMCTf/HzLfs7
YAWx+omb/l3tS6VHDTRLJS0G5vJ57CqyrA4cUetV75asG5pmbvtgItisLdV9tv6plvLd1ML1CkNJ
KCyq+pXxiIMRsqLaBFV7N3sJ/mnv93Px65thNPgsmPhyY7ipf8n0dbXXJUP1qXiH+UoP8uNoTATs
6qG0oH2o5ropqJdWwa/fr9LvHicP0ZJn6zvA3frc/P/wKtu2K5ogZlx53Rza44SopOWa0FuQ/qIy
9RNX+pvCiWbiEWzNcAXzH3DL1p7aoWzYd9FTQyPII+IRRvgDNvabrefTIF9WKUGvnusGg1B62nfT
Ly3d1vAelGBcN/br7x/gN/CVT2PN7/XD8zPaSBPhPJaR1G7l3Jni4v9pAP1LdbLMsrTT24Dw0iYJ
cKJFqT39foQf3slX3mPdZ6k96IwgJ7sWcHxBOt2TT/77o1igYiB1GzijfgX0xrlSOSjft15WnIfO
bWDvo+4Havx37/3jEF/mstHmgRoNDGErOQX/wUuK0kWTkdyRNlzyk9bMd+VGKrlY0VIHVAw40Z/f
fTgMqCCZjJfbR3iwrpE8oFjvNnS9A9DnQ4IunH0jWXf/yZP8e9gvUy5MAfjWAQlHphBQofzXteFS
p7b0+2He1V2/7PIfb+8rOC5v+prIjNubIdi1WxCcnJWXirrIvFkBhgAR8sK6pH7hGm+zYv68ZdSK
O1EGfFZ/QKB/N0k/POt35YAP66wBjIPkDReDtiRhnrSZFELRZLr8/U1/Q79zNFqXmJODdsIS9Mvx
0iljKNCBRFt0pazQu+xfZ7+uYfeuf74MvdybPUjznx06v528BDCIBMx0nq/oyNnAUnJCBubpPYmN
5tU32JTfwPtbD8sKfzB1H+ySs5+Ot+/2L+vvYb++5MY3IjwQ5jhDM11RnILmPzlhaOog6WAoeCJ/
9cfFKEJMdVbONya74xO41C01K1yQzJW+/1msSJ1r7/+YtrDELY1jBq/VeSZ9mClaZaq5rHYthBq0
cVF0KyNYCl22V9QjC2fVGdKdZI0XcQRuST+O6t7RyGzI8vvirBh6N9Pr7TijOkAdLSt1pCF/5sjB
BfU1YNpAz4anCXG930+8764arRqVIMBwTOC5n686qzSnH3K59QpQAFpyk4YRze4jWdzvx/n2wP84
0JfWRRMJAeuIgYY5VEZFZCFdzoYXxa2zwztBXyg/HGDfRTYQkZHYMGHWs/l/vjO/VTqapBpH/pAt
rZ6aN7ZwdGRL0pkaPEZovOjxTy6e3z7OD4PO0/7DJDANR/Sho1JFl0vXAKZgpK4sY9D+76NXmdLU
EuYlC4D1y801VpnHQc7Njd2lCPdJ9vz71/WeuXydzR8H+HIjEYrbdjKSKEcH6WrANxiOH42t4STW
jqBusKzPbA84EARcdJyzpXxAbnWJaKW7iV5/Apu+77K/u5ovs5Tsvk87g9ttKQIL8HBmdx7L+0o9
N1DsvSr6fGFUs0ql5v3+Obyz6/8xMr1ExPGI/WlGf36hRa5Iqj/nQyNhOGAZkIS/grfsqOKZKB24
a684S27Gn46D744d++9hv/qWK6mRUklj2KC/MpVtNG1laKOj9pDE1w5kx1BLdrJ0no6HtO+2moBl
CsJMW/3+7t9Pnd/cvfWF9YzDsZBsi8sAWOjNeWC4NI5koN50yDyxM44d8OLEU+7Cs5K5YK5A1uzC
c4sErTpgJMtmu29uft5sv9tNdAg6mC6YvBM6259fC9oLLeuD7CjIF42CsKzbkH+nN8rRMPba20zK
N37YT74fk0MakQNA48g3fx7TkarOofdGmHdWbAM3oHzpSZfJXttly26YOfnb3z/+7/rYuvxhxC+L
cCpmblzNiLNJkLWilgnK6azGUj5f0QHTf5p18x18ed26St1E08CVwk2bY4UPu5eRxsIeqMt61I93
swxSubYvAP260trejxvth/ubL//rcHAIbfYZUkD1a+5poanfVWMIEUS/jQAuF0Cn/oMnyNGGNARo
H5PQ6vMdaakz9FLOEBiR0jbzaff4SzBf8fia2hT2wUlX06PcBe7YEtRWyfqHC/jukX64gK8gj0zW
zSqSuYBgi7LgCoD6fjpOu5lTmLiFZ/55zP5bKi/nxWt21VSvr83ZU/E/5o++5AVOeiJo/tfn/9Z/
/l+85t5T8/TpP8t3qZRT+1qNl691m/BRvuhff/l/+8t/Ca5cj8Xr//zvl7zNmvnbRJhnH7VYYEZ8
eKjzlfzrc8enlM+d5VlTv4JPbv7xob8UXNQ/ZimWufI31zAQ/vnv//pLwUX9Y962EeGDrYqrzqzb
8LeCy6weZMLPQKWIucGv/lJwMf8wLV1n7cFmmo1dtH9HwQWBtC8T3cFAGbFdTQE4ZWHV8mVdyZ1c
ZK0WDR6YDui/7Qq4iNuH6ZmEgVkQ6KCX43XtRNuyauCxZ1tfta80zafeBiqbfAgLBGAEDQ12AzC6
jxwyJHjtTgQKNWdk9tC/HkM1PZhlsunpi9L9o9BdnFVoJE+4bNt2dtPF+goe0GaqUHi3ABC3pjg6
UmLQdnL25dB7sW1vqe6eUseid2sfBeCKqZ/WEaZHCljrUJKXiTK3l8870PVqIG7yooCAjSG7yGGp
9uGxwY5DS/cGNFFZR+viocn2CIDDz6sqer+DJ4IQcqC2Gfp00bVQJsLXMffXXR+6ZUPAqyTrTh83
DV4FPRVn/D3QJ7cAXKpLtSxdq0br1JEHN1XwxlAtNytTImgrWskWTrgcB1QJVwHw/RZnrLBb50FP
uzGGxpA6r0hXUBifPF1BdsMModmiW5FJ8rojMJVLXOxpSjlZuGcObyOjRIdZtPtO4Pipja+Fgfpc
LsqT0xDC9pD3tUo/mfl0I40pnVGMY6e8wovAPyqAKqEugDvOmwF8YbFIYev7sfQsHOMX8vs/lEb/
QcKbpxiFSRs2E2tB/7rR9T4a/8oMMw6fOvQxFtaqtN15vynubHQgAneuFsM7cJf0iFfxynr4qcT2
jxT2z0tAbB4CNSHw++8/nB4iiFtJHbiEYVWXbpgujP206R+Y0tpZ76lgo3GXb4CgeAEK5H/mMf/W
xvf/p7wVjYXfbY8XbNFN/l+X4Uv+cX98/9Rf+6Pxh4rkoKGYKq5is8bV3/uj9YeDSCA+71T7kW2b
Q5C/9kcbhSsDJUvAZjJQM5sy01/7o/UHungocbzr4pmcb//W/vhF4cOgKGeDNiOKe0/U6dl/PqWz
sBNdEtXp0i4tSB4ozViY7+TSLrNNRB3KrUKDFLHaq7jNl1YF2QVeDreJvooOYUOsMrXcagkULsvc
1mFEQ06PXs3WP5TtZTqOe5WYpjd1oClAIYp669vWquva3QjIQwHabaTZ0sQZQBBrKWWx1itYM/2q
rYtDIOtr7Ha90lqO6OrrAFKCmfjUp0CHx+XUWNvEyDZFRKORrq4zZRtB81QkyU41Us8y8wtTjSFW
4IiiDHt/hC1mZBgTKYuxofwR2Eer1dc9GOBAdS4w+7iIw/68Qd2lsQ9Dmx76ILqWRHLR2eY2i30o
s+jwNvUKfdl0Vi63o6OaJIcomPZoQKxbtM5pDrXGsU4HsEUAZ2I3hksSZxcVvf1YYlNM3pyp2OAc
doVJ2JOkWitEeYCwJAeMeTww1zte/iFL26WtgReV+nP9sg+GYwt0P+s1OODdGQo/uzYsfoiYtLmw
/HdUaBjUaG3gxTKKLxzdRKKfJ0MP5DD0lTBdjuGWItFCBckyGYGLYQOUP3PpF0TatCpr/sQRNjgA
RMaKSxXSOTbsXqLFKxmbiYQ/TxwwRQFd2/KXijmbAvB0JIdB7qeGM6DqE4QMy8vKEShX7X1YhRd/
XvBHQa35Mj/fBiJw9BogmCoEJe+J5YfdcEKwsknHTCyhjNDRsMFI+clRtbLHQZiA7misw8n9cxf8
M/L6ZtDP5Yf52X0e9Eug0ToYddh+IpZlU1y2+v1gwWuNSkBkqXP9+/v7UoX+cyzuEML5vBdw5Hx+
T02rzd4/oVjSBI05FlO4fFsHDF8LBgzdXYy/peitLO5NVXr+/djq56j6fWzqemC16R+Z1Ha+3KcZ
FDLMw1SCpSTtpvQQoJ8S58sGyk04oZqSJKirFC4E870fGiAJtJ1ROm5XtTdVTefZgacgAFNK5XWq
PudlewigNUvVgY7ET2nj51T+X9eKqQRyrGRWdLw+Pycz7xSniEJMGOL8MEO3dMdYR5F6mgz8dwak
spLqik0pWiT23qqde2W0X8pm31TOtTzEPzy69zLkl3lpQKdl80a9Rf1H0gUnTMMvAQ5JKaFoqaOE
lJfhczCghjRW94VMzILCip9Y5z7dpSRJ32qkchqRHug5vXVmefX7d4lCwefw+P0JoRQKF5sDgF/b
X5O0bJDQ/MVnKGx4d+VtYZTHJAUrownjrlFvdDN6S/P2GjWHSTdjD/Gb0I1N4yQCDTyQVRASM89y
LQJ8fDcVZ3kU3+pa9KaFoN5VJMVEWoHCnezr2tZPQSovK9A7Ru2wD+vJax9pru3ru0ZJnoPIuFaE
dbIb+FcFlA9AhlF6KEPjBPR95YhnWzKPVfuYddItuN6jlhUuTkmnwUs7LnFMUMYLymdDQ75dU87U
htJZgOS2aR4qK3nOpOAtRT7OUcqHpMAsCtkn6McVegPaFTD+X8Z8OoC18ECm3BtTfhh97TRpsbbI
pvDK4V7j0DzGsI3me8kr49TOYOi210+6JW5a8zQMyUFEACvq0ffatt5XmXEMEvNImXcRt8mx1eO3
+dL7Zgazcme1InBVQ8KD7V8jtWhh26Xqr7p3vAL4tDGaWyXjnAt4PXn5PA2AU3PraNXGOhnT5y7P
Z2lALAEQzH/oJ/VMcmrVxUa2cwPf2DZcG5n2ulSoMadjrrqdbW3tqryzbYC1ctu5IUjtKTaQLHFO
TRA8S2Nz7wfWtORJLKKoxfKnym0vrJkVRZcexir1MGhZRTULauwBNqsRXnax+JUrnJhK/AaS1s1U
a63Pthk9aij9ZAG21k84q+3VojyPxxklzoEZk7d4KuzBrnksnPjKn8TBaiC9SYhmtYDfy2lGIPZt
sxwl8SgX5QQEEp2KfHSHvovdbEqR1ogKEqMnKW9UeKDmsdSIECbDfJD9GXMVy9t2cOw/r9VWh2WX
l+umyWt3bGqHGjGlROtBQACR0iBy0czVFu3sKFf25bkYPJ1kS/XRxCLfeTYT6zh0NoTp9KCV1nmd
vKUF02hUAWmR0Hq5lJ8kK9iOpXOeRvwmqZk4YdW4Ut5uLWawytKINZREi8HBqy5IQXeVDj01JXLx
TcNYCm1BXcIgT4VqFmbIVMjWUTF4yX06YCzYbwcJ4vxk4d0Rp++rou9fhqr6xTcC1mK9WPV94YBg
LjTnuutbopPxMizmN5gPUGuE8djHziKwpM28pnwrO0QN+oWAy3n4Kl/uS+Fb61CwiSyYzMnoxR33
ImnBcztcOn593xUAyPWAu9bria+cJ6LcqG4hmWgF6OyptpWD0HB2Zhc/NVr5kIeoF4619DoNV0JC
yciq2QLnvXYkkutF8jzq4i11DBTi7PZSsaSLeY2VWfJmh9aRWHqb9OlzbwC+LDSoY5LOJLB++TOS
qRxNm+mZbCUZTr2fHeZrHDNWmdahe6Zkj0AxV5UyvhqRBgnfusZM/ljbNDRtYjm2DrnkeyWeRBnB
zJb8LQGbVkUXTtDcE/cxkwG49M7wkNvV7FfDXzdQP3XhL0UecVlscUHyRrvnTLLsSyPDHmxsUJ18
v7TKT561TjuflGbvC3+A8QrA2G6tw5S09/Oe4qf8FNMyBAWUeFEnx0nXTsCj3+QqOcwxrxpY2/cH
3iUS8OOq31ppvpPZHSRBKg2FGy26Uz5MT1QsODYyGPzFyvSla6M11p1hbZH5O9pS9iw5qTeW4408
8frmkNovzC2ap8giptZFaa6wGdzFoodIx1YP2PfNMYeztjIBmnZKs2xskMyoWQordVuZp2FHY7mx
WORKeRGp/YvsoJaUNRpqlrwPtyeULsTUuaNqX88vJteswxAd4/mkKVSHFWvzRKzwVOSgM6eUOLha
KTUXNE9g2aAzpigcJnmxjEc7dHOFFwaI7T4E510Ec0fLCN8Uuj5OhWUGYNhABpTJqTo760RJdsSi
7tQIaQkBmpNHSgqKBpxBNIx2UeRs7FCc1w40ysSBcx2G2CIq552vH8OOpyBFtLzLIj1kTfoc6v71
ZIm3iTOtqHCaivZyW977YKYX8+OKZPwslQyJu2g94sC0iNUSvOG1oybXmV7dJ1CCEQusl+yxYjGm
8ZvRsQ6Sia+uTOw7Id8+zf8qZee6aLuXIjuLlKMDooFgnL2pC9KXsjy2jX6an93ABjvfqd1J12lr
nOYXHfoqk6FtzqJ2bwf3RTugiSfvlahZKd38VOdtA+VDTW3uhc/C1mLhLBo8AXGnPL1fIQISz47g
EY0WH5DD9Nmf0PXwORnV/KBLxb0k9RSGOlaTerADzDwiDXRhX0JrbrRfZYqihCkoCmWcAiOK4VZq
XHV1e5vXdUPax9Ic6SK0pnOOxdM+UYBQSCFUBs7jBm0OWQTPmaacRIq7MF0id77RKiwvnKTB2yqV
rlvcySd8/OZfaCJ/GyLtUb4BM+rVtnJFN+E67fP7qX2yhnA/H91zuCV6WKyigKqa2Nv5oI9S9cSM
gd1sXZeNcTRscSq61s364nIw0Qi15rjCvOJIf1Uqfxll9X2f6af4VFYxJyQfL3OuuTSYoIkzXJTR
EV7/ohJM1EJGP3Gqj3OuOs5TL4aE4gYRMVFeKpeCSDg1JTb2EqPzlkBw4kI0MM71SpaQALD1BKp6
HVdLs9czT27EGqETHLZRJpXg1BTqoy54P6T4nt5LV0ZNFtCJfm2LcFfrwbMhIRjUc3RIgQm3SLnv
E5Ya/M7nOTqPIuk1nqy9CiOj5a/ft34HxnEKw2UyH5Rs5i0R1qcdEwqY5DJMA+gANcazUn9AfsrB
oi3YhjyEIdBPTsExaYNsx7JuLghUVvDcae193kunSJzQCqftrhOFWJTmOX44GfHYQuMj1Y9T3HnZ
mWZRh1CIOt/PI6lgn5bs6yF0rkNZxgy3XydZdhhDTpuyk5aQuU/IWeSKuCdMjcDvMmnmUzcoeC0S
b8RPzW0fiUckgMDlz4tkGOM3DDfgBftwT5Af6iuFm+uY6zHcO9qZ8cuUQWuo8dV8j3PzlAtNBzSn
g2SmqaSOa1fQ8OXAWPgRh15lNqdOrd7k2S+UxjG4aH1rTblbtqMrxyjLpGH4ljj+6zAoq6y3bwXB
WWFo6MZGb0U1+2Rm7Emjk7mKZefg34eLGh0nX1ZPCQ5Xi0o2k6VK1aLs13ml4ZbaiuekD5+TRF8P
g7NmzT352BEuZJWl7BsjHtXFaRJo5mUpQKikdqxl7Y9QD9D96HTjXAkRRbE42ArRCWzzElTwmbJK
w4UkEl5ECWQeM0jLlRGdYBGkI05lZQGbf1ZHrTsdoErJ3+qBcSls+6yvLOyI7faXVSECamVZ4yIM
rK4RAXsziqb2ILEDEZfEOqmkp7T2mePhQY/JKDQbF8EmM+5VZVbDIYJNfGk5gQA3HHjHaXUfhNFz
I9+YdXVUB42CDkB8lBExkpzUBEYI7KyUKqfu19gH+sbJqBI2mZwgJywdHF8nbRvoc4DjVCtsLEsX
T1yLLLXh0TpiXZnKzqwde2UKf68OqraIQsC2Eis2RMtqb0oo1OSTvp6wskaJa2s07GpZx/OC1ASw
pMK7j2eRz1Mu7FK0qWEElbm+04zJ9pBQr9yoifbYq5zyEeh6OR+HM7FlbDFelQckGXDiWzZdxFxR
p7kvUc++1GjaVGV9tJNU9uwuu5TyhIWtwmtCsBdvO+PJcZSYqnqKfLifXHfCoj7TFc4q8v1dYma9
Z8tdvcxxIF3UQ1mshhI1IrXRab+VAZLTkj2slWolZKy3Ilo2iBoZD8j7jdu+gx6V6eQ0FLbOkt55
HuuZsdD7T07NaYftKMj4Or3oKnNjtUS2iEa8/2YiZFDwTIUOpC+Tmlt9/zH1UOTKqvWoTssM8dtI
YV0lNWsu7BJIMMp1bMJpKpnACTK8Lpt+GFboNVPq953QrVr2LnuId1ZeVl5rofVbdPrTgMjnQphU
8prUC0PE02Mxn7Gdfxozc5kJEgbV5wEdfKW3V0Jp7vF5f4VC0SLT0eKTaA6LPkqe5/StJHiEX8eJ
jCOW7HU2cZ5GQttUJfG4f150aM7M2RvloBMT+cgPvH5gB/EH/4EEBZ9XNqck7d56mBjzVgayaKG0
zn0cZ4d5iNQ2jk4TPZeRsY0rIpFGHPSpua+J+7vO3vlKfV/PbMf5NJhnTKmFd428sYzoeQ5tkcZc
J0m+s+dEs+7P5+RiLleMqdhUPbv5xNyc5m2gzdCerOM3bCvJNDgBeyHlroZ81aIXvms0JoFkFj1b
Q3yr6eUyGTrTCzbFKc1xXytLhLrstRacwjx9CSHz9ZG8mnkQdVWsGyq0kBEoHEswkxrX7tSbcPJf
5Ma+zlSB3SY0bGfSFzVFuExmS+wf20K9UCC5RjV37UebvMHhObRQu9C2mRXv41lqeJo4dOoBi07m
1hoXbcoFneNGHdZ+FR0vKrBQhhyi65hn1IakOfUc3UkW57m5MCXda8r+Lg0oOppyeYnxitfKCTw0
eGfqeBcWqVfKbbEaB4sThDftp1dpJg5tBt9LMdGIXtUiveNg3apxd9XhdUNd4XoI/J2mHXq2XzdF
qakeIglig/wr6Ki4VaWBshaBqj5yPuf0s4riJSuY+lZMkBVL10iR1QuVYunCZ2kian1R+cFz0rEG
YpFeWJW1E/BAUTUZuCuyoiJ4DgXnZAw/KDLp6iT+sLHK9qpo5c37HMR+tVlmSnU/mvGzGP1V2VXz
Vk+MoRb+ye+UbeW8hqO4/aFyNFcYP5eyZi8GTTNp4uo6wLvPlTUtpTORDRNG1H0EWE4GgGJJ13MB
oIQP6gMVkgwwpPnsB4p0egV6J5yFeQZyHEn+Vwfq/1h7pc329XpMmTaGjJygDagdr47P1zOMiHFQ
SuHYsbrzKFc8UCkoxWJ0vsLSermJhHwuTdK5Y5e7OCp2ObDSlsJDypID/+lOO9t8rhBG6k3hqTET
Fh6RkmP/XJRLiaRMJ9SPINIatXzZ19IaD64IYUbrLu7jyzlTU1tI40Z03qQCFB/c/PKQzQ6+1dqM
zhXYrUZse1Mt1g2MdU4adG4mxH5Ybo82ajOcTQo74hwV9xEi3X7m+Y38IoXjEVPoK5kOdSsMr0EI
25LEljneO9c1juboEblVLu/bEc0DA0pRORi7QKJkgXZOpsIidCYE8hI26Jxk0DzIsb9S1c5tIfX5
Ur905usZy6WWhM+tKNlWkYPsTc8wyROMYEdrcR/Uc5BL5SC3KQr1urWP0vv/Td15LEeOZGv6Ve4L
oA3KAfg2dASDMihzA0tV0Frj6edzZLdVkl23OLWbMatVJTMJ4XA/5z+/SGxWLkcpB16BR/nYnNzR
u5tp8RIDlTblHynOj4ximSHNuyECKrMif1uCnIjYvknZDasw+tYb4kLS8i7ycxzV4g4gxB92QSmv
mza5rflEdRVx3Nq5vmkLDgBu6BRY4hKIfTZh2CRsvqtKyr2c7J9SL0l4LY9lPV33GoS16sYakYOa
GLw446EA7cK3xj5PRnBOYm2j+9Y1s9NPPIX/awIB58BQvimoHgTKDkZ7v7N5itIFa4k8xHYmME6f
4qzJiPDohm+BwOcWMQ0O+skfn3yUirzx/qvk17rUEvxqTEeYh73/tWZn5W3ls5pyVWIU/mStmOxF
WOXQmS2AczpR7wkMIeig1xOX0I41HeofEU1NBzKosMmpYhVllJW9791oNMfYqa2XM0UM7atqyLu4
f6n4VwyFBi8QxQCQoL6CzOyvDefbZCXfEjwNFcJZj/Ixc+vXPveOinGUhM0rrpb3iaImkOhwBj87
ViWtOkZSfsgAfbCq12627xVSM3rqGAOICkp6SQXPWKqbUT1opw61wu9fezphpwYhEs02meWtgrS0
2blRHZ66R40p3ExRrYDaTlavdv6jAR0DY+HogO63bkgFzynQXX/kYNU301i9TpV7VG6AfF+PRV68
Ar+/qrWNzcF9lm6rJPpmRtVrq+n3Pf9mWtisP/dxYDhHCoBjlq8N2K85cPkKKVB/fdkzghof7Yje
zVWDtBEjKgvP46Xl5hRG2qcyKlRdFGSwGoKwjDftto4pNLHIMUErjXVDG7iuhY0ak5MNmTtHHxO4
VN5KAxFuaenHQKd001pKWNnQo0UJFY4+0ShODlRopz33Mrj38+JktrxCksOf04keuSfhA8D7W80k
b8JXIg20nwoRwTnvVUGXQVG+ur2yYQCwK8BUc+LV1zY6x1lwo9Ij3aP4FsvmJaQg+TVh+0c8g8ci
47/3VKqFHvUnz+r/joqw/1kojlPz8Z96x9n6f4OkBbr720bwXySty9cob/8HN4e2+Z+v+Y//ufnZ
R817PgJ//z98BPNfgrwtlG1IwBxhWhykf/K1CPiDJ6VbZBH9ImX9h4/g/gsmlw63RPAjsKje8REg
fRkQQZXOR7Lv/DM+wvuBlKd8rC1dkDGn2wR5iY9Mz6BBCRh5ZHebTrsbPEE6hLzxIphHbvylQYTd
9BWaW8zSOjJpLJzGp6o6pKV59Pp2X9co7P3s4KX9lUkx0uJVa9hE3Djtmg8bq8tpjSzpLpdfPNxT
7c64a3OdRqbEhDLcDpiuGd1811TNtsRtIY6RLXCW+1pzCnVvC9XsW+D0N55pvZW9iTomsfB2GfO9
Vmm7fJ5uYpdGsU/Hiy3dTTc+Grg4A3VvfC29TB4hEijfrGBctdODpzPLt+sNJ9dqLOtD7xt7cKsV
Q/aHfO6PKNpCGBPBXTRIsamFuIIFu60s2PTx9zCggEhxSQzHTS2HTRsYR50gFc3KbgXywSJwT178
rR8es0LgBRA1+AVIJj5lRDBsO83ruvbJ8DDpLCUVcrPVdOOgDQG0gupKotgNXPmCvcGpr8EmTevg
R3zaDAtpq7Rtp2O0gq8KU8Kt1CRDNAaahbnRg+C2G4uDBP8aJ5smuN/ivbF2wGjiGj+ixtsnxbj5
bb3/xeh9iaH5sxr996KRumPhh8wwc5E1/Tbwb1Jr7uOWJB6M0DEH2RNgtPY33/0j2Spnba2Y0nje
w35CS/cZ9+r9mfvrdxsEDquIdRXD9qESLseuKOPUn+nxj/R2U3RTBJ/NsdW/8fH+fv8dqvr97f5o
lX2nlnLeuJfwTuyUm3V+oD08Glvu6lPBLbzjv/qFuGYbBLJCKfvIJ4tb3DIbP9A3VpxeGg9/uTBd
D5az9y28Y6xxLQO6RMfbjsW0qZx527d4k+Q1JqfkRSXt2pdEwpQMF6dvDhYBsXYo4A/F5C/DzDhg
jTg7cuOBcGhMe0q3XTe5tucuN5VfbdsmWBf++NCm0XNSPNTdq+a96RWdof6kG6g6OiwsmBI2k7vV
3aci+pEJ8TQE4H+OAqsLSmLDIHrHxrEZFX0dZV8T0wSvM3b4WlPw28ciapnZ4dmjd1eR1DeJ313q
rLiAXz3FuPKU+G8YRcUKfusCG1FYXOF96WxnTm0zBZuSER6bpA379T6pB7wuO/JRnPos8O7scle5
y8IwYnhhhndOF53rmHmS33jBSos8qCl299SO/Q+suh7SvMUDhVTNFcDqOXWei4xcJTPd65qJa4XD
kRj7u2bUti60FS0fLzPA40DQWdtHX6oSB1YHenpFVpWh39ZEZXrB/DPtu3aVjFm9HlHokXW+Yes6
x4RbmG15W9TebR6+pcalielZk+HOILvQ1c2N3+F4EnP3LTU/f2OmWuZJKzSZBtfeUdzjcZGvc3is
rnK099CqV8MxMC36m1lHohfcgS3uG+V5NA3nfsQJ0xI3BMlulB1VHjuAqSYmBNra9BhLY23haLf+
CLA8BOwnxRHbZMCecK+2tJAMUyspr1om0X2EBl7gcewP4KtOix2WPzxFlXmYQiYuEztij8uMzPOd
GzP9LElCc0IBBJZ/qczq7Fe3Q/vVjDO6qIl89zy0J3AeX9wEtiQAQX+s3Gyv5f4mUKkqCsGyXW+f
uUO5STCX4kwFL8lWNpjvYJe7ytIetEA7gFpDoSXACi3olJdfbWaIK4+9SGe5EcqAURGOIyY2FDMb
pu+s2sQ6Ysx22+fDqlOBayK66KXDUO2pdG+s8CbMKdjiYIPP9UqG3UlgnJPwA3pvvPqCMWvvcRUw
b2/aaNpRye5j3GFqNKgW7TUmNpWPYZGVb/pYbAUDsTJ6TvtzNnVPA7h0NBG4gHGHX1Jy1hBjSMkK
dHlJCKPzBGCLhEk04PxW6ndadBe4TKrCYW0LHxOXNCQiJzLlZmKYPhvkUhNJQlMCXsdMmTa30J/b
Xv/ZgR93dobYLtgbsmMqZhwms70MeJ2mZYNxjbvX4uROx76Jud1m4Je7WcbBFV6SuL3KkevNvrWa
4JYtJ8Y/KiX/f+Pqq6Lrf89aBbSOfi/61E//u+ZjYPAvVfMhWndgCONf+J+aj5glAlixAFBJRCpV
6k+KvmaY/2JCo+Pnga8iP6gOtn9zUDVDwmoFbPGUcnWJo/onRd+HNCSqSdj+uE2pSAPgJOejUaYX
m0bJrMZ+LsHO7mb8p2oxQEufjS9F86UwI4bUUvPPVtx/K1LChlmtV27ajncaZVBUIg/WbGHuTcsg
67QmXbmRZD/6HE2GfCnjzHjGCH792+P9q6JDNdN/HsrLVQvTJQYZ3j8n6NKM/3Yol4FhhIHhuwRk
TPleDHgjGWb/5rsDH0AfbWWcx+us5Fv14mACBBg2Tedh4GFvxBDL8wwxPO2ahyl6KqOi/SS8Sb26
D5dnwHlDV4yyFEbnx+SRuIO/ir+e/zwMNXtcnwBEBdjcpgDdp7nu66PWuj9k2x5pFn5qvix2ulPd
xnjpB2FIMMvU2JsZf7CxK2H5W4E8ZyL9o+nyYT2asbaznPZQpZp1TEvc6aiOgh2DXUUU8qyjhUMk
J1VHdBtA8GQ+T4Mt8s/qvg+cSxYO/E6IiCxrdl5PfCAvt1YfmX2GYXTvVfc993MTt3OxyWLrpq/z
emP0IfrjYGKrNJvz2M5Xg5f7HEoVWXxmLs89076CJIUp/iQ89YN8T60OxT61ofk5kLuXL+v3ks3P
GPHCSvSf20qP9k4nh7OZbXI1NkUCDZp4YfihbY3Exp8/SlaM35rzEGPLNkyPccaIpsxzfasF8zdT
1vV+zmJj62idQcWUe4zSpkPMLyH30MeTvhBkU2LenEehuZ/jvoPsFOEf0oCw1LF9nAL/vgiG5BzT
xf1qy/9X8HVR8777ENjaIaLivqo+Xt1Vb+m3D6HTS5HC7ghfGrq7e+nrJDFac/DVHicGkWhNipDF
UxrVmnE6ELVgkFoPPRZBcL9XvRE/VAwuz0XdRvvEDAjSiMPD8tjiSdxUtVVdvBmDqsjHcmHyNqLu
coDb+VKQ73gMKzIpCmKPUnWHhF5kha985BuiIJOLlkb2jTdOP9xJWMcsxXHJGMUFa+htHQ76mfko
DVzrhdehtOyN5S5UEOeHH4dv5ATWelb8qIenEpRpaFSERpwa18KLyvH+k+1EQYIfnqLgMXLWweln
kv5hLQdgOPXUDcHL8sK6JLOPbZsle9azk8K+DAkuMawe20s80YIk9s5JXjiQAmFLfnIp71sa1q5r
KD2XR7KFhcTzIw087giYaF1NPgt2mKPnZwiWNCYTsaiuavWJxyJnrdk+H3uM5Y83i0OcY//qxmig
ahShugzsE9vCZx/8X1wZlSL7rUA4ZmI19X6pea0x+FHbac+an5qP1kBg2xBVmGJ15C7k01nLqSmd
qphJWtPSdY8bLUhvFD1G9XwPl/lZgnCQW0AA7d8/M3WGfnx9dP3oNRzqXXYkhQj/9hG4PWSYvozl
M2ktJf5utxiSQT0cpwO5kRVzmbflYqRahnlbRrAKa2/du8Z0qs1ZMA+uayhXzm7uIXcBymJ8H+So
fWtlU19o28At5+tS7bdN0BG2nDsTaRh8Mo1OXd3l9chE7kKWS/E2eBihdQnJagYI0FFgjZLrE0Zc
EcNPrR/vRpNgjckClZzxQbPdMtoHft8fSre+zyupth3ydpuoO8U5YbvZNN4botpWvdKhwbHBL7EV
TMB0A3/hUn286RiTfjPl8aYwiHmIIxzQpqLdSKO7BF2RXMXCTT85gT8Ir9Q6BWTXOdVpa4DPP27/
YVPHs8YZ8GJ3XbiyKsb3sS3TY2Odls0kw5XUchj2WYFxvTz+HGZqPeXp1aDBHcbxdmcYmEz+ugXR
FpsBauevVW97OzSpySeDgY96G3XNeMdwLrB4LZVP9X6dtGNs6qPV+pgiA3DpJjb6iWamV3FMBm3J
QCL3iuys9dU5mSu+NCzTVwhWKIeS5o5NuDj1gf7P8IXlQYK0SUya1OTA+hj16ZWUkMKpohedhIkN
UUmcMrFlw8xmu+2mSn8eesgVy7mJE1d66L3kse6D8b7wMiIxpuaT4/ODm/lyReiiLKo2FxdsFMTv
H1NV1JMVN0X00rTCeMQ4tV1HY/eVUA15lpUBa2rOVl5E1MlUcI3elONra2kHW6QnZ5rs8zy34TXz
42gvBeR0hwRGIrALHUq5cdf3fg/NlQJA6rWDVFLW93UwHv9+T/jgmaZuggqaPDBeNmQ6VAjvbyIY
7QmCSJO+DPNIRlRp4LlLLTVJXSeSAdFEFgl0RjmG0QYgzBUERMA5jWMfOvzDUkwVVY5VO+koMCru
XIdD3Yg675Nt9YPtz68LdSW6WwBMg0X54WnjMS2oTMf+JQsCXFJMzXjM/PZ7IubgtLwAYh3x1HAC
BqVqhbS6Jo5mqTWrOnOjnR5b096f5baQ4XeLeKE9+cjOHheQc9llD3oyG4/xbK4DIKX1gHLlbMxW
foFBpH16dql99v0xinIOoBqOnMWqNT/sw2ixTW9MreJF96bvQuuz69SHiUWOj93H050UQbTXJAFS
oO7QAbCWO9gYFpsVMcuQgLqVox5yIxN5Rs6TkV8Zeths1J9NCP9iI6AyFx79g0LVrY/PXHSlT4ue
xyiJxQ8Dr/J9MgiN6S1J8kntXkzy15Upa4JZsJNgr6nKj+VwdSTpy5nhfGIT80EqrVaBY+I8YIGw
k4bKhvp+uZppW3ojmW0vnTDifReFuI6bMt4sp0zACmFvh7PcZsI8pLG41qyWqOm2jvaRCSlKM43v
CBBewmLGstYgS8Yx0nRvNRWyVD0kn6pBUtZk1qmcsQHPDcBAJgvjqUwHKDbR99nlcHP14gG6Y/mJ
acv7scKve7NYGQw5oUISvPD+3vI0LPo2mbKXpcVc9rUCUK5gCvCrawEoI+CkiM+jT1H5yUbw32WL
g6c/RRXOYcTaSXV1vxUHaOqsWdOS7GVpDrNcmDtO+uUw18dVrI/DMVc7G3K1blXoUGXb6a2JJH2U
Opt1fSKtqZ4/eSbW+5qFZec4OsWKhxiJOTSV+/vLgho4J7D42ye/6iDCoAO6isxuW/l6dyodCmC1
/Y9kb2/HMTYQl+Wbzp99dB32eKc4rNved2m2VUlojzo28ModXU44cVuFirtBQ0A4nXWM2LBLtB3X
bEG/9t3EIr7dT5vbqJ/JBRUotI3AAhWS9TmWnxJEFi+lP7eF5QuTgsNEqWlRXi2qtt/eQAkZx21C
t3vW0sK/suZ5Zl8A+Ru5pbpNbga3GFfCTW7DKGv3uVVrB3cer6umxvk34fzrIlTlZrEVSRC+OVN1
a9q+fIBQvHKsNto6WAF3tXaHpnI49CjkoP5rUBnn2WLgERH92bungae1myvzISbV69AOOiG+SEdX
uSV+uh3IoJPm+rn2GQALvT8QRIY1QUsjE9fDeRL6yVBHll62kCiI4Plkkdq87fePyGYmyByPkwC8
R374/I1ceGFV2fqzHfXboKGRXGr95Qz1SDenFsxcEGyh74IwpxqonKdcdWBjXOmIoNBTjb345Gj6
6MPC94IdqkPuDYNJdUJ9+HAzPSfytBjpo9XnYCfEFRvAg4RBmY8dMaLXeudZmxq8YZ1ghk4WlnkL
gbDe4Emvf1JwfpTZLxcjqO4Z90g6pI/WT3GWj40vLP95lmP5NvhK9EB4HJQFEbuSyDEYxokwyBEz
yCaow9w4ZAUlskzatzmVaxiJ9FN98F0PW32PqGX39+/QUk/j93fIg6JjswHSuFaMcdU7/m2Z8w6Z
2qfJ8LzsLSaBS3tI8eu6TRkP9OQSpnb9VM1LLKXFgexg3C+KzNlFNckCoWvhYywreys0gq+ywVpX
vNK9yu9SxShZgViZW/uhtp+1CbaGiZhs57UAw3UzqGADVbGKu2qsxaXQosPf392ySb+/OwuPN9sS
gg0Lu7wPZQo5d/qQuuojFom5GVJtGSy+yKxy2TlIMk6MYq8HbrcrphGMxNCcdReE9a7Pk73Ik+SY
ad058TGuL1Kw5gVJ6TTHOhatMDeOXnzmSbYEpb6/ZJYLobDC1Vkx3scgVWmGpA1mZf88p7m1cRLz
tgQ1uva8kqI1MgSe5hUzCz/A6FMM+VXe2w/kM5PunibeVif/ZJMlMOngATN1Ue1s6iIyZ3wOrzcd
HoSRkGyLzTmkcHrBTneNlZ7E9lqb4+ZcMz7XDpo9jhs9GZg01Oa2JBfzEhTkPTZY6+eDDK9KC0kE
DgbME5MOW11HvBWjxTddMxmyBehh6kXbxNI/cxVevt73j4eEG2wXOR2VFYH+4euerKgZSYoB9DDb
+WhnfLZ14d4PHnzCys13s/GHwMYHDhs0L81isdZwYGB4Vps6mfpt6hnY2PGnp+WsyqTRrmVljd+X
XSsf0YQh9pv2uWPhPKd3xoGxBfFz3dcFufT7uzGY69vBsI9L3Wdm5bazp+SGk/F7PE2bGJ+XM4Ob
u+Ug9i3hEKsZjVuKqH+6udApoFB2WS0WUDgYx/tv14tLJ6/6cX6e7IbgndD1yaOvWzrD7t6Imel3
VtXtlo5+gVjTWp/3fUmsSc48Mqzxj1ff33IfsQ6Xrm9H/ZPt+ANUTxeDqp5fwUp2LCIKlDHF7xuM
zsanxTawphu5/Z6sGVxlkrHeFlXwGsvIuktyaH55mTD+ora+p6vwVlGIaU5b+O4mMFNcyz39DwYP
MBH7jpWMGkGrm/tBi/KrWMKcz/3ydaimdvv328dHE7Hl2lXFTUOJLSWZB++v3Qb5YEirwKOObTiV
6aGURgg1I/P3AzKO9VLoLvtBriKDcwTh2pAg/0Kxcj3AWf/7C6IR5Dd+WP64Y+lq9AJvAdrL+yuK
C7I1JGTt58FpnZvOHe4X7CG48ZPpDdul8rRgM1rc5DvtuFxLOo5861j4Ow70EFf29t5tpnMtneoJ
88pm1euAqg3JyHdNHv8I6j6E1c3f8cetaXbdmZW99ZL5ZNRlfhKEXq77VvN2vdoGrXn6Wbk2oj5L
jvvAiHZwqHVUusZW2PisFW4/7NyAASh81Gm3dCMLVLXs/Fk0ObdQIa681j97VuOulo9SE52+qe3v
mvC2ESb2Q6WF7H2Bv9ES0+E7r5jKk224X1bu0t6yqTlbYLz1FHOuT7SWh8I3n60khsGprmEsm6+9
m9gnW0TGzhenCptCyJbFBamqJFM8QzbcdyaYVWkJ5NCJWPuF1+ALnRGRUjIbkIl+CN3RP9MXnjyd
AXZKLwIWTx045PMpR57h0uuOOJGsQsfrLqbT/SxMpO2q/PVNG3N/z90PAHmvedKa11OQYnXiiX5t
BxiEAPFmV9GY2yQmZ90VIUwoufzhGaOe6SgLhqpLS6W27ciyyaARo7NeYO9WpGu0ZelVxar8sdQa
avQSVuMhGWjNMG3S92aBHXDRToQ9RH56XPYzJxij1Zgi4Gxi00FaRZAMORPb5aBrYHTj1teMm0gn
qSnv+oipFYkCYRjNBxSBHJaRhZ1v5CtBSnkXY8oU4BiCdO7VpS5eE2VZX82ze9+ldCVeJ2CZJ7By
jVIO5F6R3FP3JNvOGu/WjcimdGw7pertelT16QWW4bqL8/ohymfkubLggOn8dZ7ZIPNoRyOZo9PP
V+VUJTt+JtnKjH54SI/l5BpI4TxUV+jofdO6oGCg8IzqRwALxTVnJFLK/CEEH976Ig03psx7VoCC
hdWNLkdno8NRjAYol+RWJ3hkuHJlWjJZLbPEIhEk4k0BdNjSxO5EzSzUy1FTNHQZI+eGH+bEgREC
vgeRJBDcj2/jxLr1nCk7TkTRocagFSrVDYVG+RYkmSCTUkL1iuxjV9ac+QjSYtJPqgHXk8TMvo3G
2OzHMoggk7d/BGFGAJfBJpn6QirjLqTjOT6f4SFOqoK04eoWcNVYZwJK/ZQjeEd+9BiUJvMT038K
hI0gI+qCXRyY3q8NrbYK6C6NdbDD0Xi0VNCH3h/HmaiWPNPPiF6zjalAJXZMctXiyVnZzagKk2qD
LdgfUn+S5vS9NkhMqUh4oEGth23SQUVpp+xhAQWhGj4NCkULdWZZcJwTZBLinM7kZw3iWgkAUNKS
gDSkF7sg5mWYnpaCpR3TUzK3w3GqSb/SWnCyWurttZZPz8bkE9LcmTSXAdZnY5XHe9+eNwkN4jpV
Yy0R+OGekbe9svNsvEYVFG/nMdXXZma8JBri6oZUIZlJuV7OzaSQ406T8OtnmdrHtMpg7mny+/Ke
9WbiOUf9MTJDKEboAERgFgfHRnECaCW2RYb7p2Xm4cGuphT/k/QNuRmb7VyhYFE4JQPqn7Pj+uf0
WVdDu7DUvsy+CT831Mj06GDa5v240TID+54gJc1Ffht07b6vJu/FbPBykdm2IzuH8d45KQqy2Nns
MorA5Z83ObPI9yNWqNFXTjPN2+V/hwE6BW/OQON6DOMDk19RV1O3hlmI4UoQsSx4vX4So47Km+CA
qZxcC/LkVxh+6yuvcQiGtupLWWjjsdTikKwnHuyymJ2IZOxapTd1rbZqI4KgWkfz9hVuy+TVeufa
QaLZIslJItMFiPWCm6Q5NjhEFUm61SPNIt5tyim8EB7RUh1TLWgOTUeQ1B2Ho3XsDYc0nBGvDNf1
zqAkW2WGoSyqt56XEY5X0t+pPxrd+OvQzLdZh5ygSaw/GsJ+jst57eXAi30/XyrgpUFM3plRN4eO
U1J8QArSLa15SMh9r93mejDEt1yWydqbE+M4MRtV4pXyrUwKUnPzhq27TfNdnvYkKy6MBPxH1xZi
sKYYx73ZDypQDsTEwrOKwJma6lqhoobTW8dlMJWUc32VMUHIBnKS1Va1TDh96OEy62+Xs3aC4sC+
hfuz5CqX/5XAGlq7nlZuRm1WOd8qtAWiU0lYlmmX0CdpfrZZQMZb1bnhpSm9JyfAC29MnbrZh+K7
VSX9Aa3iyaiSAx4MV3U2TmcR2K8yl/rZtD5hGXxAMZd6ECYIHBDwI2xZP4IGoqndQeR6yNRSE1s2
nYtRmN/G1I0AV+boVHnI3SCGot5D/aJmcr8Qrc65R1CnNLzRZzUqo8D/LquYYTiMWvgz7Dus92VV
z8Br6odMPJtz3u9A96t9qrwQTeSBTJFul+aYxLZgleot4pfC/6Gbj71ZMMICrbzLBvnaR8Zwj8WJ
ddSJA2JoO1/hXn2VOVZ1hCG/1t1cXCpXR2pRHWPmU2e3wc1D8+b5MPesnKEgDUjrORSXxYHBx7Ov
G+M2moKDDHvrrpBofKe+fxyyQkN0gbXYlMr2QNeKj4wx3rk668+xbjlFym3pu+2uY2iAnn5wz32F
c4eC55ajr48z2HVxt7W7SW0q4qxxNhH2LkyQuOxtilvvaM9CbPQ5Mo91uC1c+W1B9u0yRk1ehHjf
d+kF3m59X5TJvO26+fsyicbMEfC5RlaehHWy7Vw25dqwNjov+dxv0rYxnH3O2RRT5Z77Ym6/xQKx
la22nAZRf1151s2sXWo9faiaOHhjVtivWz9IHiqZdTsptHq7fGeGnmCERsuwh3mopopWkz8YUe9v
G+XuUbRNuV0eZkga5p5xFuy81kT+j82cMyqjR1w7kzzh8AYwX6YlcaP7u6Eqi7U/lNOh6Ge0g5Sc
J2mWX9TI6xjnt1NbdvvZaPK9k3hvQ9u2N9GYPo7tiQlPBIE1va6zpD6lY/Il72RxnAd4os63wWRa
YrUZyOekxvPLR5waMNtMZ0yJNos2bmyjzWz1GKl9QSCiOrUChGkyq/kc1X5ObL17BjC9SgLCQcly
YzKcuioByGrLNyVfWbgARGe+MDNw9kkYA+P45fMkwtvWy40TTPl6txSOzEQ4dPr+mxXTTlG1mt3D
WKaXpQ5aHvGy9AubLt9EfrP37NlZw99lcJaKr4XTZ2uDDe3sOzs3qcxH/56m5sdUg/F3qOQ3RaWV
17/+NVUapbWEz22X5a5xrS9VWaZnQ4fS4Sn1OITm6zjFyyXUmTjDgtk5MbYLY8x2j5cQDY5/i6Po
QxiZ4mmsq8MYDV+cztGvo2wyV1WG8HNKHO2I34FYM2bTV8NExF/dTNeGenJG5NrbwbLzrWYyjO7x
hdjRbU2nOT4mc4jT1GhnhyGYkQCbzQ2+OdlqKeuMqr6EnXeVQf/cey06dk7wY5PW7recKxz6cR+3
BicTgP6etK7tUh/IQT3lurmdsiG96hBUnwItfpuNmR/P7WGT0iedidt7UXvM2ElUem1+3SGOu55a
9cQBmldR2UaPk5Ne9aLZ+VFiPOIHTXKdSOk04CJb5IYt75Kh2aGrLKDO7uSTw7glT728o8Zc1nWC
2AlRf8LKOrIUo10HqoczCHZhbc3LEyk1IhbiB1aCcZUO4pB0JDHWufXkZ0TiFPa2n8PhOXTaS0Go
5iw94w7HDeMB7ux9JzNUdYa87YKaPapxn2oNOmgTOBcvyxXiJ88CwKbFWXTWvFu7ikbyIwnubjuQ
9dhLf5QuKFvSd9OtaHL4Vz02BJ0C3rqsPLrpmB3aSHsJArPZBEbhPqVgGAXoPPTPxND8Tevo47FJ
YHAPYWFcY2zAM7WT7Og76ds8cLNlMw9X3lSvmLdTb0cJBzpg0n7phMq4TqmSKjJz+3BeF4KIpaRq
5K6ZmMAu3YCtl9NKtD9rB/uzcYYkB2qCX2HlbX2zL7YeDr67KJvJH7XosrOuOgaCiNAh+kJ6PJ7s
6pO3tFd8mdyDm9vfkAOGp2BU+YhxgvRQttazhqKkbDAnw97loS/klZtB824tmTIBYsK+DHkWagJG
+uzmtAXrqHO/ao7odlN5n2plxWEPOW9pH5TfQWf3Z3JFj6N3kXNUbeYo/VlqKL5pTkbqXNvBdoOu
eXRvdS1hlolx5Ub3cpCtoH4TGWKzjslD0Vc4XczYGtmdvHGQwS+jXcMYMFOyoxoFJV84Pax9IMS4
RI8TATWQiVEg3AbXMb+GhbzV05FlrJdkfzr6gS56w+PcLP2UU/n9jtl2s22qMN70ymHTMJ2rMhlu
qlxA8UrSa+z5oMnkg3nrGsP5FzFPjYurFAWpkccnW5++wHhghtRW17lvUr9P9o/c6C+TqWVU4vTi
St2SU4rcmxkgxVK2LmdjbKUKDxNcEONzskhhbee4Df+qW0Uf74K+v/Ms3iP+avoxRjFID4JnCZPg
W92Z6ZeZTGHMQHsZm1q7iXw05GFX+XtrnNOzW3u7BoOHTcboaGt006Gv4eQt4OMCjjTjeApEkxwN
wLEtaiuP+QBtcJOG1X7MAIFjHAQC3YWkZvo1nmcSzyWrsQ/LmkjoubBgqwTuqb3qqxJ5myv3ZCN7
dCIINctWHNqhtw0GfrRAP74WiC3hQLg/5rok2LUObm2qBr8Ba0sLvF1oVndpX0T7ZSPBCcPuMnNj
sMfsQfw3nfMtpBa56RFnuFFZnYP6sPSXmVWtp8xMT8LszNU0VZuFQTEFVEM5LMw19Khj6UJvLVTR
jGg62Pt+fCzjUp6H0V0PhZbdBNL4o8l8xMOIJ8yez0MEldh0VVptSmy1iZ3FDwBvyfQX1WBI1Dhe
N77KKbkDL2g3reHNRLgqhpQmLWKTZ/08Vc5tk8z9VWTLO7+3qNqca4OgVCw6+vDgVE698byKAonM
5u00n+HOmqsUKvJVWdrWCbOEu8Ht3pqwnTa4QdT4dNF1M66LoAPQ5KfYeHbVFRF4n6XbvZ9Mqwoa
gTChQzDPKKSZTb4vVu2sGzPBSOe5sbCCmGxOHCMjQrHzTXSi6KzysNePss2trQyz+ZOZyl8h8IyA
XYR/MLlB4T9M/TJoZxQgXfhi9WSBxf+HuvPabhvbtu2vnB9ANeTwCoCZFKkcXtAkWUbOGV9/Ouhd
98i0y7p735d7WquHKqssEMTCCnOO0UfZYJjIgxOYH2hpIbSYtJGLTQU3xk3KRgWPLoT9/aSk8YNf
Tzw4LBmc67CWaYBdbw0FYEo7UTEz42Atmv67INbhSq7gqI1jsFa0GMpEz7QuGCULK/jGrR5Og62G
HK6zcWg52Rvajh7N1UiliZpQtWvOQhHJwrDRdH3gnH+lH1frwQhAajfC8EUt/kI8fT7W0G40lZmM
SXfiUkUyeBJcnqzzHs57ZEI61aWfQrk9b8Ugt1BdhO+mX0eciZg3C/IZjQaKU9inrkYgAF5znSht
AfecJu3yUrwXC5oyPan1yyyLOiDJdApro9orOt3y88w74WUEF0bnDGyIAJ5SpmW4n/gOXVku3kWf
7eSfC9AXLNfzbaJQEhE+YhonevKimj9JIJH7lNjuHruGE9dCRECD5JgWln2Ro7cfyA/nmTRPaVNb
1fwiKauhj5Mle2ZeLqEfVvrUsvVjoTnfxfl97ZPqxsevRK7SVK5GyHi+MnzVjdV+bXbOngaNnovF
kYZD6M9vTksVVBrIAH6sqdrcxKq1oSRi/+vpaDCTCjMcF5r81jVhc6MEiD4pRY7LosG4LJQBmeaz
NttHGnYd+Amk4Jjq41lULEYvIRGnO3CoT/Hk10drGJxAw0BKnDEicgp857vtOurWk1b9aH1qYfxW
Ew29SuRAZpYJ6iUICFr4ZAhPLCdu1Qsx1fjw7XyK6bGa7ovekig0bc8nA2oqhjIYj22+Gdj4i60m
XKdB8FV06oXS5/zcMXzQI0ZZRwH38oBM1kgYKMjiH+qEfaFHBb1U1/Bieix4bE/KDCV0U0g/VJSN
GVqukDQYlhDfLrN8ZjkTiY4jH7gQRavppg6E274eFJd4PLDdsDwnsdpU1YR/KWKyZguGXYuOPZpQ
m4FT7TIez1lk9cWInns4P3dUDOZTVB7EmrBq6hcNRbPopsiIRO9BV2JKrkG2DMTczQ1wNufuGMJC
qt6zeKDUArDifhr82K2oaYh/ifyCKk9fzrv/8wM+bybO3Y0fRRuwn3YQcqj/8+f+TeOeD0tXexZe
yzS4ZwXRp8Y9BKC6GdIoeTxXRSH1yhtSxut9TPDELTuvNZvNUyQMxpKq4GNRxt6GSK9vKoZnh32m
XUFoWp1fVa+Mv/v8uk2f9Ed8g855ezz0lRvXWLR+9GwKDXdGHWKNNYJ3SR6b20SeO16pYX0xlUrG
z+KnebCBFRYVpGWqwZx6/vmnWyuigECrLIofz99g5WuIBQYUuIM1bKC0LbwQgIhZrId5pQ9CsXUm
KeM2X0dZK5ZsiNUlDQvKIeWPwz/iKS0olFUDMuxcoIEIyfohRzmFTYrXkVEeOoDDToK3lFUpt+km
++X05iNvoJI4iY5vcnw8H4WzEnQPMWbhWlXBCdLxtlHibLq5Vi8pRuKGihHYgexfnRtT2oCyZBqs
w7k8cR4hyGGbDWW8EC0vbKsa8XZIO56vE3N2RDxtXBrQriV6pLmnkHgRuz0oirTeKq2n3/ZCIy/L
eky35zlBmOU1QqHvzqNV0Aa25Y1+ex62YVEBgFFGMCI0Y0QTHe6ccOHNC+x5s15lCVjdkU0sMwfw
MpoEjogHQ2hG765vTSfqiuVZ3RnrpXxVKcaPs1MbD89KwSKmW6Pk9lVmLDHy9ciA785b2dgUC1fN
M4m+yb1gphLAe/W50fxk5YvBRxDC64+s+KMb+8N56y+04x2M0wX8c/zJcm26luGhJtQh2pVQsloM
6Adr7sfpfvtd6UdxPw+CaCdJ951SFrvza1ePCmmamQ6m9awwG3N9cT60nf+TPDlzL0b7mKiQtUbP
nJgPCP1NlpLiV0JoMjRve95FW43qVl4vbstxKp3AehokfaSTJrx65uSBAI8JKGErDrzJQp9I6GU+
Ctu+8jEGz8EtY/FtqNXcOe8F0iG8Iu2oWvYqZJrA8/RFNG+mBcH/6GS2a5VJhABtTs2M9+feqEhr
bREZ0w9RijkbAFTB2jZN3+6jKPWXAkPwz9PJObXh52nQBOnN1D6LDskxvmh1BxNq+0616h+CbsDT
6uZ8VIgrQaYTqRWuFPRuWOWJrZab0lIT18vH+VjQOGehlTH2dxoQSLWmNnqW/JrBA6hGgeYjW/Nz
T+385Q6i+Vh5IGTPD2X0bzyfmh7dSxQlg2Adkf69TTodDN2vZtQzWxp4oJqdmVJFck2xysdJu+E7
w2gbvwsqLqFiFir9+Qs5a1d//kIsxG3SHK7FNlu/3Ct0ZTKoeqZ3j43ea7u45/BbEykNDgVe0Hkb
MAyUd0kBxX/kY/vFYVNuztUic/6zZsxT0msBQSnkP2zPRezzR/y3LKmgTfjnEkmCE+v/gm7y/yO4
ZFbE/7Nl9Qe4ZN++h6+fnavy/Lf+xpWIf0FUkBREG5TYVWVePP7GlUh/gbNHOM2iwnJIFsH/xKeo
fwGzV1CzI/TA2DAL7/+OT1H+Mjjt0KjA18rv5Ud/p2udfowXmC//aH1DIf3zfoO4UWSz7D0RJop8
wEv6QzwQmWJEdeJy+uFcEjyoeruA+hi/RKa0CVJUs1W6BAR41DKwdwWlAlNbIN2p7JwOnC3E+qkY
4k0DoCSt5MK2OCtIgnH0EwmpqHloUa4r0neZIAkhmNb48LBJC4uaTnZVtmuxatiUE8QQBK4qP8lw
e1Qa4gXoKQVyWUSTvYu1jR4Ky0a2nnSAtWkiXilRuQpUwSnC93L6UGabu46rnUZU3SHWoN+QSZZT
egEHrtq1UPlAWINMGizN3HdLfNnFoC6TNth6heyiyVuJVFFN+Gs015ZjdWXQ+ErNE0kRM+qYEj3H
nTZaaTR5M8Rw00NJpa7Lupsm5euhSgzGMS7x8VInLdXnadDcWIXJLRo0MDLa5YSnUN2nqusk9A1o
tTZ3Sf9i6o+xod5S1LpVK1Aw4bSgoEL/9Ip2JUZIzBZ5jVgeCRv0udHyKH8I8N0eyxITnZezHUDn
KEyOAQRfL27M2WSHNAAmwkqgco8Y7cCnBESYrwZ2JbWm7eN4sGfspvqewj2PKKBLam/LYXiq+cRK
X24qpraMDfKk547omQfIzYumragyEBQZAa/y42XWDC6bSc5b7SEtTp7a7vKY8HX9EAnxaq5UDcTR
Dt6qkR7y7E3rBduQPOC5p462h4Y6pfAfphwAgvFem5TyKH+GosemJVkKhM+QcVv6KhApeSPQcTIg
jnUZlzev8Zfw3IXFGFDYMYeHErX1yAhQijWWCGw2YHCpQqY9aRRBgay/XTTxHRDAV69+zrlVz0y3
HZL9UARMVY9PAwrGXn+Oy+YdgRz1fv9UCOrJHNNnhbo1+KAj0axHgXobbuMRgYCQV44fhe4EKrtp
rKVXCfctB/s50iYASRlGT+0YYd97B9OxmDC9AljBuUkGGsdTJd8AtdrrqKoNbWPwdUyduU4QTejQ
I1OE2FZ5DCjUZVFyMKaH1ORsG4Dg1D58ooSK2nPDiZwiKr6NCcBUYsH3lYU/aDsa9Ru/ImPAKOge
l7sambWn5XvkmqDY76uJbZERubU2HVhRTo3crlSjdfpuxphSgU2J4qz0Valk69xEsjCVc+gahIUD
I8oWUgUNuehq0BTaaJdAnGi7VQeiejzmZKaNITiyqL1Ly5M2syujD0YT1VHiijpIkB9gBW0hOdTK
t4hqWVz31KBfBe4/LN/NZlfBEErGhWzdoFwE0PBSxd7JA1+UqgNxBB9iQsyHr53wQtitn4NtxGME
ZCHcBuqrHr6VnYrSs3LDUruJDWFl0Mxljkg75ED6uJPgAuohsWzJqaAmiJYyLV9GH+tGky8GEn7L
AdtHsazQ/k08iWVixhsLw4iRCQs9AIR7DZ/OnsYECRlqRmFYSGO2zYTuvsweZbOxc/T1LYWPtHgv
xNRtVeE0sXrkd4b/lCQHs+Yd6Jgj0pMVMTDV70E6rFORbKmRvx+41ZRSsMV8QhGrUe/B0qiyth05
c+eU1RTlDTM+QGcI1d29NijXirL2x/sQ6ZEZOCpTVVVvrIA09wmCe9py0HsVjGctA2xGmScsb/ps
P5XPwZCu9AEQqtTZZizyTgociIeFZVylJeCWGEJMiYaOMBGB6nHc3XoRCVNJscnpolh16kbRLXZZ
C8V/NQ4OHecuREfJjJoyLuM4cCKz4kcjcx/Pfq4BT6XderWTNOkhCyMyjZ5qSt1D8NpDxop4ALHU
OXGI2V7uYG7QJU7vjeTQN8BTtVWuRmsKwsATYXCkN22WTXbkNXcRjcaMHewgS5wiRZRbKlNs6whY
jI1JcXSFAwAsHP0dUu3kiw5nI7eIn+oa9p91TwVv37QBbN1vHiQ9tv92D6a2J3RjGvstuURObPaO
NyjbBM4JnVlXoPOqtfbQrGloOwrphWZ4ZRVHmTyHXH2kw8w+0IIrVTDPNTj2ZkQkrWnppa3kdVwM
68rTQLNPNvhyxxdkpxRvDRCUkUGVsicDJF0AlJe0R6S8joR5hSnwNCBuh8aA78NzPOUmxa9Qde+x
OuEZBjFMfpJRa5xRxJJvnxBFNP0x5Jho4AEHHKRYI9UI+UXZbRrD2zVTvIpoiRhYSCzAO61xa2r3
gghBGoJ7/5AWMCYR7EpWaauFuE6YvJvedxrr2ZQ+6uRhkr2TXtJkt4wdxTnH0GKA2mXkAsp0LNYc
L6hOYp4cIR0hjo05pptglsaXqpZoRCCsrAgHSXUYE7wtcu5mqojWAHHFmFKMJT0kp6Vu6Dd6R9Ug
B+1SR9ehTOtZJ9peqOyKSkBAGlPcDq+wCF1Aw/MYO0ZN6DYcfeMuQEJYv2ayeKoH4EbQNYs63pIe
6fRJ6lga8noQpSN6w0JQXCt5UJCjiupL2cZ8BZQsfWtrak9Vhc68nVYlaXHFdDTSt8yTHBTWCwEo
+ozSGSbBHovhKgt7enXjKqonJxnuEiFdCHXxLrH6kw5piwwDEQa2giMHTqqaPhgp+ie8SfOYGSvR
juTB6SVj1enqumTaydRn38ScmlsnfxQPKE6dyQBZhkowfdQo5ppZ7RR8cR6tAuRDsQ760oDnnLdE
bWiUpwJbTcTV0BgEl+/MbHAKS3NY3wVDeiqS+zF5qUVo+K2mO+B7pulpUJKrLl8WiBRJcU/LjS5P
KzFHYqUg6KbTknTkG8D/96yPpn0ZOo6qgwBejfCnGZENnlF+8LsjbVFHaJgQm+e2fgGbjmYJOnvL
yFdFpzOfpipza/+qqa1rlE3rECLxIHt7EJuuxlQdmtMRDgM2cmsl9vR8/Gnlq96pDaNrRKpb4od5
W/MDd6sqkyMqJAKYteOpdFcasnKD0hZTc1PJm8Z6DHQWPIhclshbUycOwRA29bfNqDY73/pOHIc9
CN/nHlxp3oD92Are3J5B/QejYiI4vISgTq+luhWs7lC1xr2q+u++Fy2NFM1GgvxX8dNjmEOTZDYs
uEt4FgdOYUetV7d4JBddHO8wQtljHbpRYz15grTg7O6qo7gVJgPJ27TC/n2ixv1dRjpXW81VXIQk
+slu3pETjirA7YCdq2N0gCUCoKKKH+qcTYAnLcaeaHoh0paJVqwNqkqZp75FabgLICsVBTvqhthY
U1oRRroyO/3a79ObqCLIM2CMWrWrxkszZfLm2wgtuHyjuNR6jJBsgNNhWAzFLunEVSDXb9ZUXSt6
7QKHdcYkhYvaOhAU3EG3tgHyhcTvTxarDyFCG4Ue7DgUBwgfTjPObUEg5cO3wRROnr+v+BMzKZeq
t5ciSGPKg0yiazhMyzamf5+4KSuSVIrbGu3e1CNmDoCgs/6oA2y/IHgIfcVNA6pDiVkhM5EdiqWL
yTB2AnBxXVsNYv3elN9KSyIE1ndHHHEpdM9QIvYvTV1TkNY1YQgd2ILG6OGSNm6tFu+fDoT/OnB9
TvK78IGb8/mKnvDMoxTnNtm50PGpeCj5Kku3CR6tXgyu6mRuslFOgKXX2g6Qb7Lz7hqEdjbQB1tc
wiB/7HKHnUS2sr5wpF8q3c6fhBRhjQMnh1EE+z9XaBMisto46edPkr4aT8Yy3BLCYYvv4V1xlSyS
lbT5871fWt8ur3hZyw6tCAl5eb7iuOCUse7W2Xpw1GWzstwvMwXnbsmnCsmPq8n4QTWdQjRmnJ/v
T2R4mqUkJa5+aFxl2a4CV7uZVtpKXqZLOAmnL+7uq+td2F2kSM59q+V6vdMvJjeB7bzmxNV9t1YI
KNhTOARO/vmacyv1l1tEGShjcoaMJF48QlGnNe7Ph/VUgp4Dzp6DgoNl2NaVaBGxkP/5cheF7x/f
6P9cTrroReQt9U6j5nKiD2itHe1W+S4GwhdX+f0wmbms1KOBDFzeFXjzsc55y11xm53aVbyqFspW
cUQbNfsy+qqc/7vHpoJasuC0WjJ+5othMrW6F1tK4nbL8GZyaydyqQvPb4K1ygl/dr3/4KF9vuBF
gxpuYSsOAhfE6uYIMczVMHE8dvgmLf/W+09eOpVAXppj0lzame//04RD2X4SBxE11rhlDbaBPH5w
7CB7ekO0NbEIXxUm52F+OSZhAEDSp/0+m11/vh521SQhr2SeVsoHeVGuqsfscXCyV/zhh+LLwXLR
HzuPyc+Xu+j4WqYwFpRfEzfaDG7gIBp2Y4ccoHW0/XfBqPPU/flSF29bq9VFMSBSccNcJVGICO7o
Jpfv//yO/Xb0f7rK5SRZ9oOXTiM3pNlAqN3a5nC0NRbGSlkEW+2r0TF/5l+fFtHLMrZ5dAGXoz8X
jPbcFtLszu3uJDt/AeCCN3EJC/KeugJbPEd/oqmgLLNVvv7zzc6//fLq0Nwo7LMmMkdfjBXouyYY
A+IXZenOG6gDUFjDrvLni5xtcJdXMUS6kFQ7RemXWTLFbBOSPjhPzJ077Gtb2omncSm76mO0+uJa
v7sjOrXo/oG8mKZ4MRxDCPWZGXMiBsw1PIk8QGOXf8RO9F232z28/5fwyyns0sM43xe4PmzECuoO
8GwXA1OXgxi1U44Z4sE7VKDuX7u9ushuA7fYhXv27sMW1jHn+32yQFiJT8gW3H/BzP+xdPyb/cRP
n+JydaDTCA7DL9Pz+hc9A0v+8SqGJ3OprsPbxDEXX3zbv87dXBKZ0VxK12g0XyzxbRdEGQqI+ZJE
Mq/GQ36Ag/pSbrIF4c33X64Vv85tP19v/vmnudTKLSI6O643Xk9LkQxvl/3jKt6M+1Syg4X51dr0
++vR88KKcEZd/ny9OhYrBP8tEhy7Xwg2ZRS32xmLfJO7wXX542X8t/o1/9sQomRPfhoyv5Dk79ru
NWl/6sXMf+FHL4ZGIr0YcpFmNDzERV7lH50YGNF/YV1VRZkwe8gqCsPqX9x4QfuLecqQLPbLaOks
U2dI/g0Rtf6in0PhYN5KoA/A73zReflTJ+ZyHZhdvbOB2jRlg4OopVys21lCOzZg3N9miQFtgxMs
0vkr+D+7XM0O0KQOcmDg1FtZBThRJvfHqtHzL+bO+VY/z9DnT2EYMOCwnRD/YVzM0J7ZK2Myttpt
k5qFmyJyIWRRMoPHEZomleeaUnsfvWYxOoNS7nys7FQoysatBDCEiXXg6z3EI4eKgqIOeCuH7JM7
WYnW7B/rvYTsGGVHJ6G2g748htlGi0frDpXtTlKgM3kF5fEADvanYXD6Mfl/PobN0/CnJWG+LQvP
NwewM8PgMl3HsIzIDEXRuzVzFL6+QiWgD+k94Fq+QyZezodslaJAUn6xQKgX/TWEVKBVZ3GixrRt
iWeuy6cpJGqDTkL5Vt4Rr3SlRuI+7l8NuSAPB6Q7QTeCr1KKjJZhXIDIMp106DUbti0mTjm6zjVl
z0LgpnMCWR6Ku7wqHjBRGHbcgYuYFL5PQVKIQMaOViXmndiVN16uHoa8vJkkee9l8tLI3oxKvgvw
OdHNkbeQdI8SqLEc3jVOxGU5yo+er21C0tJtVbVGWw+T56Kt9zOjeWxJ7vjz0/ilmc1OUQTMy6qp
sU+F0PjzPEd4VkrZMY3vhK4EqkXmFJ2kPUc6N61SxOW0FooA02xJCL2yrMX0XR1JaDaj7VyK08t2
1ZuT/8Wnmof2T2NEAWeKs15kiPKgxNnr/ulJNRiO61xrlTvTIkwhyyjAUckgEtgrEd3vDCv74gR5
Xq4urzjTVWcZm8Qu4uJkUGFv6NEIKXet2i4U6yDW5qNOUHou41zVonPqWKyRpFxsK7+GR+Y3jzFN
1sUkd6OTXQ2i8ILsaYJUIKJ1TuN1N5Hb1StW5lrg5f/81Iz5C7j8uKxLTIagQKAVXqyGg2Vl5ahX
6l1IIm+fzbmg8qnVJiaASO+cISMlbjasmEIrr6JpiWqXWgbJ5lQ3oZkkYgHpw+rWfhuuY8woZOfw
x2fSSe3d9mX6pPqttZhAQC660AxsXP9PYGkMm0CNepMAna8a1V+KkNGpjPt48wjurOTbLDezZaj4
lHQV8O04MHdibz6NI+ahLHiz8CynRvNACEG1VOpEdv3wUTKK1Km0tHfBxm/6mg6r1CB7aivzPu0/
/IgmUE2i5SIYIMkIo4IYqh4xDCWnpAord0yUj6mJ2aIX3kGMtXujRncjduosrKEVXYZUdXEREvI2
iaJjWVB2GiTZabUSGjFdacpw9+fn84tmhjoSm14d7hsr1sxO/nkAd6EyJbQxZJRS0RsLHGbKcCsQ
IRRoydqP8wc5ZBYJc20jGvWqS5VDFEi7KBfuCLPeI1GHzFTshST4LpbSboTEnufUzkJ/FaaPYb8O
lJReX8YZEsOmkdP1zMmZU+V3dsDXfjve4mHd6+r0LNPcor+aLTGD4QaR1P1wL9YenSFMhV9V2KTz
CemncanqrJws7LPcma3hxbhMYcHIcR8E9wnMj13d3yvwM4e0/zZhpV6pbQi6qH3qlXTbz1ofHY2Z
Xxao9PDwjDneHnTLTb3HYIG3h3xPDvMYy5XOFYNvMjZx5xyKqhCQkSAp9pL8iqrINk6mx3OkeDNG
d0ZJBIAmEhFaVuUtVrRllPRQXQeFwBIAA0nQWriijNhVMNYgTZeWHYJ6pAS55nYsiBMoG8mj/Zxo
c9GbTuxU5XTU6Np5BYswq7AggzGSJXqfuR7N/1fpetlVoUYWpc6Ghtnc2Om5RJ6rsdvyEuJ2mKRl
n5ZOY+z9QZQXcqwZmFxETL089hpvAUin2JHLlvNnm3iOSGAxxdq2XWuDtPbIxgt0MNrQgchbs+jf
yyASaeQrV+YsBa/9Ce4ZB5JjI3QHIirv/TTuN3NgYNOWOv0RmW3sJIY2JkyUnDWaA19VV6NUT0vh
6KMfQCOJaRmcD8YbIi1IiDVXRUrxPcXFbljMI3gaviUSGiajlkzXGFSAvZwEnKZpqKgjYpOygJDR
aGzXcSrxzbTtUifNc3lOjrL8Il/nhE5JDZHoatGk9P1xsEg13hrQ5aavPI3+sDNQBDuUBIiiodkB
niG3A6ObNulAx3bKy9TWi2ELvmu6SZQ7TSIHEP0A7hg8nX4fDpu0IU5eVK6tiTp3lHZEeyA/S2jr
hfFAS4ByodObtQXPm8SyPJp6YBK4gfKYwPSSk7/crs+hmaEyHtO+fPzz9HCZMWMicNDRjkHKoxKt
/KIsVr0pM0iDrO5j+j705xzDSIpTPEXOoFiRYwYqXKFaRiKOItGJ5nBxq3tLQNCKGab+qUKwar4l
mpoulOg9y0bc6OYwfbHK/AK6O39MdudABvHEg5j8eRajFYzQyNCqe9rJoMVl6zosi2uzE7IFJDDd
SbHrjfl0G3mjvLIq8dClCQmTgFkWg4HGApUe7bj4Ufa0G75j4gDrKFsgF1/5qLOcflbhQAhABwHZ
hyij6r5H0moH6hS7cqHHpBHF9AfTrqIFWqHamVrDDrGUbE1FfNQG7yPJ1G6RS/2jrFY3DKOHsCkU
p4ZzWxDkTdDxwA5KSR70SNjDDun/g3Pb/4vO7ic13v+mFLHZP/HPYjy7CpuwDv7rIaz8MPsv3K5k
idU/nQXnX/C3Lk/9S567MQw0y9C1T6dBQVf/MsGX6zrbU9D8bAr/z3FQMv8CMavhN5jxrD9+9Lcu
j4gKcVa/w32CREl9+d85DfJ3ft5sUZqegUocV2ZOHw2bi9cANz2Kgy61qBrrZMQ0dmhdQSFBieMm
T8Oy8exIwrqCAk8v90HE1FLuvORK0o+VuY0xsvbVgMf/Ucfkz7sUbJNiKwrfjXJ2x6ASlp5kkwxA
hPczz0N6M9Rjr58iq4JL1hMwhAaJNItjzPGh99c0rxcDeSYYKQbgrcPwECPbUL1gqambSskdHWlc
95EOzyOxK5wfHfiqNLDZB8mPkXmVRFtJ24bCTYu52bqumlsJ8sxA6mXcOiZKKSEFFpM90f1d6PUx
SzfomrJ0hQYulfcoiwTLaeLD2EF12ecf4Uc+rmDrREcmrhBN+a48WFfhC5KdxhneWMLIDZSmfXXk
ZLUJjvjzdGrgvf0O8ZffLBY2ttOtcsA88wHkuxXIrXHCe1VYez4f80MPOAmlKOsIx+jp4PJv0g6D
LnmihxzwjTqCeeGALBT+utFbu0ce2JvHwWn7R9Wa5Yv0yHsSwfOPtr5Wjbc+IMDGRKkvEVXjr3Q6
7+SiQjGKQOCPogLKGwjHM/3eR+MqbjwECig9NMExsu9kcZL06LCDs0WM7l1GlNlKqaydjjKrRVho
xm9BtZPLl1KI6SyQoFq+QJjRy36RpY0jD50jiw+ReqjiQyysVLsqEJPhtAYVbt2GMQS6GasFjLDu
oWIy1np2M6buxrMOxEcn4LTqTQk7QHgUrWOSA95pTjlJOh1ZG2lik9xoK5absb2mhwM1xCc/eM+O
UIs2PhHXqGTq+D60QI+svBoxp+3Tw8+vyifdlpzqRn3CAr8JhRVAVtoWFd0m9VjkNyashQix1odp
LvsCiRD5rcLO63iInDqG8Buy/oQBV9a3Y9+TVbIt1EesQW7EFrXVDwW6Q4wNxgEXaBDeAsSIrbsp
vuKwa5kLpbTx5ruo0Jrp1KcrBU2hnJ9QhyTau+Vt5RSgBZaf8iCjA1Fv2mjte4swdxV4LuGpb1AI
uuPOimyZ8Mr0TRHs7Cn9HqeryF/oIqwwdgjcyYrFXeyWugki7hnrplysE402U+9gz/ZtxF28OItc
3GjLehW/Ws9skxGpbdE+KLdidoUuoM4ezOY+qDaWsC36297rbbG6aayPDN1jiuEZCUzYXeXWXaBd
Dck6WRjj1gyPqnz0rJMMlycON12wbdeKcqNqu7R/SRGG5fdydNSHdw0txEtfrhrtJI0I07xvRnZT
R8c2ugPvkYuvTXfdT4RASTtNOQXNKo42NP5HlGugpwuPbLT7CZNvHW2D2bHufau6TaksUr5nAkkd
uuvVMsXCi0TvNetvxfhgqCe/ufJJZhgzaKQ3goFu5FuvPiX9NvBucv1lKO49cnDcfjoE+VHGqygt
R/Xo9x9jtRNJl/KrxxC7BZ7xul16DHTaNY5cIDjTgK0LK3E9WA+ZwBa66Z0YnkBNDJMwiWvEonvI
GacWS7uEu1G4y/iQVCEKYVUGiJL6lWYsSu0QS8jd4neYN5i+BIgToe2JqBURto3Sq4EJ1KgAnuvy
UiwH5IM3nxaw31StWG9+swpw1tZkypJoCS7VA33jR4UUIMkYlua281776VgEuJzdSsYtv1Qre8RT
tBAXceaK97pGdGCrLPt6ObkCPRxgbovoCBjrVrjqDywKwILHbRI9S1R62ORUDnBUY3SBybf+wqiW
anmdSSspWgfeImC+KG/b8AGlZxis034t46AgBlp5lXWHFyyvly2/MtnXD8GG4768MqK9uKivMyKp
EfGtTH/N/6CsqzUziB5BPV2r7d6c1kq3a/zFCO5gAh2Ktpl0IXdyAwUhjjPPHTtwzRym79L0rbKe
2+gqy9Z+tM88pwthEjno0ZD66PGiLm7IbkXmhiavh8t9xW9xEFCnOsOUM+y9ly2xkOHzC+8mKNB2
Dp/aQ7/rYDwSvk2nxFyMaAfH65CMPLPYpPrDaG2Qn5hPpbjMpSsrvR3KB8k/SNIqfa6rBSrD8t53
Qf8wTY2OKuKfWRgGhQIb4VaqrXU0ojqtpvh7n6310e1BSyXXyrDVYefWuzFcok4U79AFL8J3FhrP
WlXB9SzYqlZ9v1SxeSbti58dMv1q3T/CJFvU62TTqI5O4mf/2pALVK0tnOaZbSiumq01j5mJNay/
TqMjdnXXg7bBosE3kF777leO70sQ5XlzMtu9ia8Qldne8PMevWV3KzfsdenD6CtpWZHT0djoxTb6
Mj1SOOnXX17yt2/Cp0teVOfKZupTReGS0T4lZc5N1/I2XDfgUSn4OOo3bcW1A1hztjS4ybb+sen+
x27XOW3qU5Hhl1u+2I9lqu4rqYWKccT2RpuPyK5oIy3NV2BjswlptM0X7dS8W+/llek0rvBe7gTN
sb6Z9/lD+xrv0qvsGxLRa401+xrjjuHZ1ZFe70G/pXXmI7S0CRR6MBbpfbrm6O2WLtq3Oyld4AUj
8uVOWwEVsVt3WmQ7WJFC71qazWn3oHL4wNSX2D3JUJUT7TACLxEiL6hCbLIXayPctVvhWB7VR3IH
FxyWXBCM2/gorzOn/aLSftlB+OWLuihqehyBE2rhxG5Uy+Rucq1ddBwfEKlujRv2jL7PJKRAf2Na
3g/YFrB32JlDu6PaGqPdP3lHVt0NEuMX8FZfdfTOvvc/PcaL/oZPFygqKz4dft8FcZD3JGQ2O+3N
/4h9J2Bu+PD2sboIwfeAiNjXR1ikGamOjvzS5q689pfpLn3TtC9OvbMn/3dTPXHrnDkMKAaXuhSU
S1IyFkz1Mrbl/EQYfefKKC7pwqOFt1y1XCHVbpbM/LWxS/n8xU4nyWIEkQbzyGWFLbNFeUUUo5Mf
/CsMslh9WwfPRHBtuZFj3RbagkTsJY9m2d35A9k2rgiy1ttK6XOvg1hZ5vWuRU+Y2rMVFCZgeKWm
G1ZTsUIPCiMc4TcUfbdRF9bawCOKRQROzG13aO+GA7DVFZwJSF2y423BAa1ZL1MWFcPtmhXOhv6/
CTuT5catbF2/yxlfRBA9MDgT9GAvUh01QUhKCS1BtETz9PdDnoktO5yTinLZZaVIYO+1/lZ0iQC7
8kMhN6veajWij62MqQSLsGFXR+U02c2Wvyc77TdxgKvv+czVu5e2KPiJ1iheBae3uXFTS77bV7oh
JZvuxzGo3NEtCCFC/ezMwRhvr1hzHUT0ia2i85mIEsJg60VHEGjuOnStVpu4xOcoN+LVHOZssXgs
lY7Uh7e5CrX8uetehtLJNDe5r/Hk1oTx1HuQKDsfGsqJkVVa83Wby6R4Mf9lo1M6sSsw+3iR+drx
1KRL3gBKX3aGY3POy4/reg7liriH56tOkVgYAbJEkcW4viLEK+zqh6RzsSb2qmX2DznVm+Z+4oLU
o3V9dZGnp4bdjBtwDiF2MoVsA0ijXb/yZYXkFgbCPJAYT3HkIOw8jFuM1e3JRAUukbSt2wMbSSh7
eFRutvRep7ZUfgvDBvS6xEt4M4iGOKsaCrYnZNUya9SEmNgGaPyN9UlWP25NaZ/RnYdCefRmSlfR
+Y+lJ4FuCyHn/mu25qpDm0pM7LPyXVAMY8uxk+/rPQ9tQVHEXbSye8igqTs187bxFIuEhWxBMmfV
JuCThGU7bYDiXlZw35fcdDB8jFY1bwogVOv+qIuO3Ps4N0TlqVW4OblrVIcNUBE90MssC65bsv8p
jfN4UvA/WLcUvXgg3uz7wzg4OTLmlT2ox3YICZIvr4+MS9fZJ1QxrmiA8W/6pjJDqfSrydMUj/s9
8vMAM5HqsItRipD5XnXfSM0xF9+KeF/xcojicUgIa1nfpPVAclcemJ2vy7RNeaX8Mthd64qxi9g8
6o5ytr9q6zI+MWNm/qi7berprCieLvyS5f1kPJb5Rioee5VAeG+gX/altEn4w39ia4TVRTst3inS
5UbYyMBrpJ3iXLMSmr8nJuN3obfuApnHjkZED2kfEl6CR01fk11WEQt8ib56xeM7xD9QPOlOtEtb
iyD19EMh53V2SaQpjHejYU2mysGBxoBpFrZz46xuR4kNQhQtE5d14TS7X5mN5oW3OdYdfEmHwqYc
peJ8EdarVcCA+JD32+YXMu8aI5Aj8GRwRCQhPjUd6UT1yyjOej+uIUzymRqJ1h4qezD3q8pGlVvc
7Pol2fb4cpzVlY5WqpM9PtMy2t3y9ayHpeBxZAmrDRs4Nb0yBjbFv5XW6gPHndZyIbugJTX90iQ+
SITk2PNX6vQBa9+Bz04j4SQmUz6M5tCY3D7o7URyTIbID8294zg3rSXmjeOsncOp5ewzfCwdJs3E
7dZsXFE+jiWlkTCqGwzQmI4v0ouxSZm1Bjt9T9pgvmRE9vhLlLHP1NzzjrXsetmBlU82rZ7Yakd4
ZTPBnxKXruhBHixixKtNbjtiTuuennRvpifQo6LMYFy/CszSfLe56iEfDvBSEXFzzQKDGdtS5+PK
7sIaz4jh861mOI98NLeWcRn5ddfAuBd8KeMnt4rdWu2Oh3VuwxX5sSFBKCxGXBEd6R329cL8sLw8
W2oRUiof27CfbdGh2D0kKAn0d3KMu1t+aM8tw/p9I9j1p4aZ017dLf1tvjuAroqLr4HhpoNtn7xM
9BcIGfClHQlXdevCw+k03ckkc2vRut7tJg/lCTG71UxulwUw03nKYrkhuNvA1nRzutoV1bA/LR8Q
j5Ilf4t0ZFc+chlrnJxCdEEJiMqdLbyKsR6IfKmq29KZfbXyp5wJKRik/Vzu70j0kz1xGnm86YqA
wir8rHm+xQakxBTV/WpWvilsc9PqiHFSNBRqu9W8T2r8Gn5u+MnN4efkud9pO3IQUtohS1/Bt0U/
llP9mmW7L33ek4IwHIes6kna8Yx1yalVveTqcYukG4H0gyXnajfLTxUWT6r11rVswTsDIhkNASZY
l0x4ohOqj6O6K5+JgJUGn4wqHkVShCrDNndEbAiao7yuZhxUo1OHuKawqurvHVq+c4uCQPcrX3Wa
t/wVvZIWH7mMRM3OKvtGPj+uw9nSJGuQuGms4Si8Gb0N6j04K2cV9FqYO2VNqU1QjS2pbPZKXee9
1xDLuOhO1Id5r67sVXsZJ8YD6sj3HI9E0hD71tCrbeznvcQ5fN+BB82TcxVCImXxHqwa965a6SMC
XzPA29ggx7DpQlMyX+w9Vr1PfacVnloSYhvkERGz3m3Fn5zwg70u+00Z1PH6Xjwo9x3x3eSddFZN
TgLUpEaptj9dIrw2YaYT9fiqYn7JzpHg3fjeruRJsBVhCl5XnNKhATVwIcgFlEbD+RvIoqvb18m7
Sha/aerUxHEizZgWaDAGX93ljW0S1mmSlmp1HDktTeOOKLnJr2UBMgL8kvVtU8YbUbGj6XCXbZbS
u4PU/orL1hsVOCBHUj2FdeGJel27/hpNz7joQepGYbnpoZRuWpA3Dl1w8TbBdUN4oGZjnxwfzQP3
vpWvtXfB4D4qvHS3LAwJM5A7r9Mn/WmK3bwJyc6Q2A/5z97mXaZEgSfnwmtxvQers9l4KW8y3zuP
MO7c23OpkhO8zssTRB6Jq0N3aCr3jv+NenNj2z7E+ziY6SbcthAycIwWscMtQAymH1KW5+3VZZrh
ZKtrW7JlSlIt9WVUQvY0HS+0t3wpWlB/jqaDc1W6eTqxjoWfdk8KIY+tIwaNaKuupLidvG5YiCWn
B1hyss3A5UJUs0hRvfOpIwVXSbG0pldeFgLf7GbJvLSVz/a1CqhVf4kHV8PN2V7Sht39nLWW+tZ8
j8/ah/Ga0QRCjjLZJe85wV57XXNAUPblt9KHSnfRMSVMDrbN0bDLbz5Ke+XhCbq9Cu5n7ySn8ZTH
wS0jyRuSEYvv552Rs98vujw+hsrliGPKDqZAvEg8/ydeaMSmmtO5k9MwpVqju5xYok1PRO4SkRTt
22PzlfhFiJUs9uCXWpecp8f+AyyT2c6Wz9nN/p51t0k3OsUlzErK0Ri3FCuJuasJNpErqP75DPo2
FBgI2qBuEViQ27juCbMlLLZyfrukMU96eUsIDOOvC0HZzZhD3XH1JmDuFX3yXOKKeltfJ1sl5w21
4q1xocb+W5io0bKMgLAXfq/hI3vDC4jmhiNBO0k7+Vi8oYjG3Tk/LV4vDc6NF/mYZu/QiOK37o52
cVrOGwnvkNOK1JjYwxl09TmDskDowxpDa2Bt98fOJJkk4BTmHoBPJJvPjC3pzD9BrLabe/0HYrMG
i+pB55KlL+VGkM7spOeOz4IetnbBXmwRgYJqxStP69d0w5firmy9rNpHvS98JzcX1KeN/RpXv4MN
+NRwMClWfp6fICpuCOxiPHNWd1LjB5nvh9+xDUtkavrg8FjknZu1Hrwe6Tn6dOBQaIo186RQ2Wa5
z4W1QMzK8LL6JXAdACyxbf3+zoctBM19TY+2RDv8RTsUI49ezURlzQ+4TAH5+/gcJ9/mzRlvbAuk
B3uJ6fU4glzRH3P2Cb5kTmSMhkNiUaVap44o7rA4CshgGyeZsZ7aFTiUyD13e239q58833n0uGAD
xAUPXe5UREaSm0DiPwHQV09mYrvtu3gH1rd8G/IJCgN/I0WBM2vbypZPPZFapQ2mBDtd1muUr9ml
fy62nPjcl5bwyv7DGRjdsb+jjnGEZ+qNj/W8NzgbmQ8aV7/h1rJGAkmfZLbHq3MvHW6neRX2sc9r
/Kl9ckoNPAN8qka4ImEgX8fzse5tk+EfITpji2wnm/xQ7AjAqURPla2Yl6s7ptzrVwZGYXMbINC9
Mg7xTOkDdBK7CH2ktjzsqsE1ncSPdmKYvVVvrcTg4o8ji0C3n234Gzt11Cez9e6rQ7e/AcacWviI
yEK4+Jbk1u2ldpF74GlMT9d35WE8rKqXcx4fKcW1BC5Wf9qadr+vbRbI9HFcy2gBdgIFwl1lDcKh
kh/E6JybbL62iuhvcJL3no37s0+hgNz+dT6t8BSPlrkvXvi1XtNjM1t1OHiTI7uE+2It5Fr86F8K
0xXW6PLbrWrfd3Q6KpvmNPoUF+vTA4muXO8eT4aBvcx8TbCoa+cUYTTbpJ9Z2kcru6nTvhQU3el+
R8Qt5CBVU3dOpNtl5JV/atz5G9kf/yOLlJ1WjppYFddgaRtsJpJHvkT/C8Bp6SBiLJEsPMbSlp8M
3NaciE6cFLuWHCRbKkCrz8X4mr5KNwtkarsikIlFnCRkG0tUtOASKTsTjDujSmNtjbMcW4sJVbNN
Owo0tmarXFZshwe3kPAHcpi52RMIkfZ0d7Tv6SFhm8uPOhdf5v434g58+W8wDCpAmF9JlYgW+zu0
aYyqEPWLCZJVNCLjhHZLe2RudvBaTyWtIMzlUIOuTri/5hBEjgyub+zycaU7NOylFCGDiSOryX7j
MGNkVWDiBuJ4YrECkig6t2OogbfCfr1P7Vt4vZDjoEI0iER8W6abPWPHl30SpM33gdgh5u7M1Rw+
eD5cqtWhJyC8wJ0Z20LmlPgxspSEY9Aijpq/RVDJ24IULoZCc126vMYuJQ98gbMreRKpjA7fwT1n
M3LMGW88Tnn+4SklOgXjvH1/E0p/dbeA4MAuhrDJnP/+kP/hX4DbpihKUlSkhKhj1R/wMTZTnMId
IBzQDKnSdvfYk0hy90YMsYbb8WLjQudV7N5vDrkBHPM4v2U0F+AzuaX9oTYUpeU/v/O//Xl+YMt9
K6NSjMB2O5NP0hZjWiZw9OXpA0hYFjL06QnZ/5ZgtbZ+CwrlUKiHPPrWukvSe8rop+p+TryEjGHU
iY0nTZap86wmv0RsgQmJgwyvR7oZqsalRG1aHTLJYqUliKP/YLiciIZxlasffZmiF4PzyUGf72Iw
de0aFtvJJdSgXpeR1y6yJeZMG9wkE3Yyp8k6OSo2a2VizZBeuAby3fWrBk3Zg9mhBBjD8VzbV3vq
Qz196edjKm2bNNSVDetQzo/rHGP0ypql/NCiatMCaCCN9B/Iz8GJihVAGUpiv34E3Oo/B0dhRndp
2GMoN3jsuEuSwPjAYHu92QojYH6+RWtGogtPla54gvgwphSVMNMBdsX9BpRw9Gdjl+fnDI+meYgK
hz/GZvgCdCh3SUDgmkO4HXZK4hyY7V01s1hiqgd1OMugAaPT0yYvu1G2g5/shc08PqTlbjSOpbJJ
TAesB7qYiOc8J9nF4baqEDYdJZTrYIZebljIgGqXiiKW3ZrLh/MShkZehhnBEQXLoLvIk5m8ut1/
P/g/JVgLNo7ohByvJZeV4MofuudpbqRVfOfBT7blNvJVT0wdKuEY9EOZQhKL0acE7LzvhGP/ovyB
TRSlHwrn//vxtHTRVIcHQl794DCaWNbKCHEhkcNBBnTAQ96T8UB9py2uvipAx+ajVj1DfORTb0ZP
BTABL5yDmsGbpG8iANz7Ly3fjMVDeQuWSVc6CKpFs9MK/70nivbECfbOtsWKJ/0SIpIQXYUAPWsa
PU1zmwjZf6DD++Z7dJez9MFD78UIUYZdOXhEtcsCYdV+dx70zeC3KFhyq+M2r9ZShmLVgoD81FsP
oiM94vwezDXrZsk2SypM3pOCgEEn3qqTpVecsTb/hV0WWRa/ohfNXjFbAJELI1YGNEMDDQ0sxtRD
1GByN89QfMCwvAri+x7ErB68pWoM87romZ0DSooYXVadmg5C1QG5Fu+UGXrL+ItQDfxktGPn9mEi
Ip7+cGT+1Lj+46v7waoURi8nt+VaYkV3+ncQOfKDBFR5dv+tvXElaaiU0QbpbJyJS7ci6PkNDF7Y
90Sh5rtxw2lCJv5+dc4+yFRpGq99bbOtBIxGp/Gd9B9u9PF7Eognt0uYKFsVg6x05ifpA0j3FsQk
SDMxrQxreFk2gIId7JWCLbgQufoDiYTE+t+OZAy63A4GiqqfWmZKeiOhHyIyLA8QGKQRit64nAjq
a/QGJpU+o/Ib3vOVq3fQOFRVAKgsV3QClKSyudqTtJ5qO4WTPnCeCwDPW87KbfIIVc31ejDc5jfk
1TggJ+Bfp5SturbHsLZpxfU1J/PoCwOPm/nlmeZFoOgE4Sn0AgVLS7GXvh83pjt5CXftdQuh4HGc
+9mBR/b2pDjC7rqNAnGtPjTXjfqmP8mJpz0iDDmmYfJxFLimBxtOfKcQ57OdbXYdQsn8xIfqsMqT
6QPNRJ/lCTRj038kQfJi7q6PMQMDURk2qpn99HgNW0feowuq2HlB3ZEGhyS/eNNL5Wc72pEo3SMu
0e58YLQAotRRGfGgE73MvX5ej8hgESyuAgSrHSdv4fYbItdsPrQw2uNU1o+VrW2GgIfisAzEQggf
ss58PJtSRrA2k4ldB9NL4v/hoPwZ8Pt/zzsqdl3EcKLhZP77GCb0d3SitJ0B91vDNyQYaAqC1CGy
U86NC1jZ5I0sbKp6upvvdSBcYKu4DTsAv1ByBcNCE9CQsNCkcE4RSCjG5F+o5qbxSRLcKlmYFuET
RLQ4au+oxaqj/snpMVholQpWYrqoDgPuD+QMK9VZUMfUjo/4nfhXopDmXVsmpvmdvq/6sfmOFCfh
oKh9uXKvncOxV/BqCFvBp02iopcbCUIQX8YsYBfEodlTkgJswFA8PTJE55fsYwJEAqshOWDZ9O7v
5jsQIIuU0L2DbsXNq7iyBZ0BUX0wH+7r6FEKp2o3LzBIdXPbet3FZ6V94WXNPyAbyji4K6TVe+aA
scQ2Hf3xD1/S71n4B5nK96PRuk6NDAEXP66zJOo0WS9gabJtBtM7ht5tryogJ+9ase7FHQKRolsT
3YTalkzNW7lv+oe621OBjNL8DQPrHLtXbpaRbSD+JTKi1GBfznUkzd9Pi3DQWd/58NmOkahosI5w
Blkg488hG+YKebJvoxOB1rril0rQxmHUOddXwmUJ/tMwpSnhLfMZzcra7TFveqShXe8hZ0RtlwRW
ZYCfXvEBI0i0IRlrHrE/rB5n7mGwMxGSEXSNk7HxTWfQMSZZDSKPxB1xqXBeUiXJ3HrKSh+xeLUB
tWDHebxC8DMuXp1R8tX39pBelFfNY1mD0zAfaXQLyrcKb8juTxqJf2SNLOOFiHTVNAyMhMin//7S
zATSqppQoBldlo5TRjngmrJzm9WWa9UuN8spk4fDRWG0Y/mDdlKfV8EfTeb/Omj89Q+yiDk+308U
/bX/+z/i/9Mno10RnmY6ki9AI7qVR2oTmM0CjTeJE73dELuAlvLkqm6Zb8XP+BnR0OzMXYBrgB1J
s6sDSwyfubugBG8gkuD+cMGTfZMsA/Lrwp6QgmSvo3AVxszpnuCCdRqNo6oLGdFesP1oX/EbwKZB
bRbFJ8S2WeYTcjGJ5gcrJfPh2H1Mu8xDD6pZBog/OzCCH9KHrRbo4R3GGISBc4TPi9kh/cxOBBv7
YkU5EFssSV9o2uxqjyLdIbNqk7jyLyjDhmbmyqrWkxUxaMqvUBQNCrTaTatAZROMLSA8xKB3oIrf
/89pU58550UHdO6dtmu//4N8RfoXOfHfHo0fr2ox1MQj6zwarRsTcPbeA/t8EyZFrnvA/g3Sqp5a
L33UznfXXN+8Au9/EQjfS1nxx8JA/uHs+Lf7ncUPH4Ih4VT6aYu89wKZIh1PCIF0MEsMo37s313Z
5dUO9T9MT+oy2P7joPrLT/sxPalddU3lkp9GWxIDP1hU4nL0R+vmsqxPAzYxno7ihTCX5WqNCcS0
7n7n3ny2aZgFi75Hmkfx1RPl/AXo4xgob8qHgutf5S7YXO27PXny8xX51jZzpw00PupONSRTjPXl
fvnvj+9fN+i/fnw/3vSmjqO0F7LlF7qezHP/PJwgGKvHYX/FxXBkUJEu0hl9EM+5+qQAI7orAlNz
908frb5kwPzjo0W0wj1grhZz/t9f9SyNssUybDoFVqfEviPhE9GNWGRcKV61KP8cDaY7MXcK1qrB
6pzscSEgC+dmg8tP4jmhypXGTt4Lp/ro6FwFIGcI+1y5IFnXOFQNq7isvkUHqyiWKmQME0XRDuRT
Ry8O38DKSRGcfIpMvKzCn8rn7OK2i4Gcv8UFmeY8WCWuWNlgsbJdVIhKH1aVG/0pKV76RyTCcgBL
mIwlfKTGEtX89w+j1juRtgsBUyNx1NwdoFVXHqJmGdpNDofcBkWYXP5kyNTQxtDqaeEFwvcsw4Qs
3WIOKFjkIEkpU4csQ2xFQ74HF2HDCXkeH5WN9km7xpI+6gEfAIpl7/Jz8Y0yfvrF56m/VaofF0el
eAaFVL6SV+jOqfAlY2M2uzldFANKf8rrZySEY+djF71nruQ3nWtkkOGBGr9TnicRmeURsUcUq2ts
pU/jOB0GxRVkT629+h6ktrhWmG32uL5RH3ewhhf9hB6G6AtenW89YxILwBZ6AOLIgRDsaNJEQIuJ
LLhLfsvbxXDdehNKSBYJphiEabR+6o7wRSL8J2mKV9NHR56UAXZG+zb60SO6cNLxNY8WXs1XOL6h
07jDkqfVifIL9fFc5T4xc/3sze9KR76g1+x7wLGVw80eIX2LIc6Mp8gnRJ7W4McsvBMcaKGrBKD2
NJ+IsusCFgxIlb+4okEGBFS/H5Edf/S2g0eXenc0YzNXFYK7aD1Nu1X/XPd78XaKFVzxn1F7HsdA
Tda3RzjrOARH62y98lYkYrCDVDYDNZAqhWumlWOw+MNJpxjKv7yPYGpkOaMiIyj8x/sYR3XW6wqP
IDoNdMJm7KJCIkEPSyAuiO4OwA36p91Oqoa+FEkOEXKBAhc5WrLxa7U01MxAz3gTNimpflB/Yk6N
HRbWpnaNe4CDNJP2Wr+i7XtvoiEcA1phG5CU8lfnQBbzN6/6Eoq36KEaPm/YtAoeUop9Weyta4rj
F/Yj8Ths2ddOAI47LBi3bH8TTgOsYdmea76gCgOFxcAeiWvGQSddr8jIXEIFkBTCET0zG1TLPODG
orMwbYWLQTBEArrccTor3gXL3v0t9/jrNZIeAem3TWP2V30EvYYKljERk++n24CmKMc63Lt0/RHb
gsAbx+8tXCIewUVhlzLPKPawlQuwugqrwiL4zrTibBMZaICNZyG5gL4pHK89suOFSjGJsSV1mTed
9jNgBt7gFR0OyyNRgoHQqepTXjHmflqF2e3EAWrd6DdbPRkUtY7r7qskumVFrvDDfNtIXFQ4EMpj
VL9myOfQA+OuIPEL/RqoMPBy/CvOkBfZUmFjzugwO8ZWGs4umv0J2RywCxwcCXTrEatNGeQ5Mapk
BHsREPty2kD3rMRN3h9MdqAI/M+9ommXSRyGHDzRiEcg5tCEMTtL9RbxeUbukqB1/ySWe1w9sPpm
tn6FdbfuZOcjRSCYGjAEySQeyJw4tJs9whY4OqGqlav/SknFgYHJrUa3YUxI+LsaPq5Nw5/0MOeO
5uFoVo9JdR6GdXnOfXUHKVSXT/E9aLS1RlCvbJXf7VZCirPyb/Uur3f0vSj38133ljt8uZ6xH7Bq
YMTko6Yp2Y6RsKEN65UDvmYp8ZTbWmVFqt2beoiuO/ptiPkHlx3g/DoGBCR6C5zOwxHnG0OlUsZV
uq2GHkTxzNRB3d3N8Mmo7hcaV0F0NB6WeEsqODrevC/Ctu6ECkIUoVsng3QpBQ9b/mxkK63nr/gW
isgV03XqIF/qvkC4vMG9Qh8ARKoBmDORuBHAghio9DJE05s5H3Mdw0SQaWjBrcbJAMI6b6qPcYyK
yh4Wy47bjf6CePmLFCl6qH5liaNBVWTWUvJRPBA7qVbWar16R+TED0lshEz9AzJ8YowM8YECcoKS
ca7QniChiLg5vE057FnugJMWfrLNmBuvLmgMZDCcjsKcDw9KlSWiinKDJPPXnb5x0alAGyjNfJOB
zpcYYNuQgo7pCFN58SwgEWPxRVpHPRmqQr6wu9veAKKVM7DbwN5Ulzc4KiLutBVF8Y9Ts1YqyNui
nehUtFIdTxsR8+85WiWG88vVgf5DxDojpyYWKHqWxwfydulryW6+KhxXTZClvUdNLWBv3vtIRlmU
rkdoQNoJp28SFrh0HzFYzwwVy9DglSPt7071dC9cDCfyPdRWdrt6kAqXz5kVzCGj879Hu9+T78+B
SqJplowFuj4V+QfyIRlNoVBRBo4tuxLKX9R9N9LDrYTvbEfakszB852AdYowTWGDuKpdI5NzYpjd
3FrRY8+zt3BUxJTrUgAmFJ3rR52gx8gaUc63sAhOcX9adkHOGnSN32ThohdQ6VDpf2Ni//0byf82
IjIY8TvRckBG1o/UplGlrDPNmL7vXo9VRd0oVIPRBnDuHqvH3K05GFDA3DfzS3pjTeXbI4pbcmbC
jZkuYK6OuVegRPplHv+0hyj/uhrIjK1Lix0pPj8xjPkmx0WSMb9Gb+j6mV35fNVunbKxV6TqS1v0
pjIyf02z45k4/1Cc96SHwhSNaOvobGksyl1J2AagktvXDCKjPzXxsU9eM+Tku0WMZk1fEYOfiH2+
Ey538TNVQI3GCyKyonnRBJbVe3hNq21Gpr45tFY8XEz5XSjDvnekzFLOsrYGWGrK0By2KMCSyQXu
G10oYgQQonv1jA/pRcVmBZW6pv7zBE+erDlk0P1cSkTXzU4YnoZxg/LuTuEuu09PLrp/a5w7dIfh
rz7JDLnlXssrKwTx9r4pmrOiHtX79wKRwNwE6nYOUhZeSHoXZhQdO1CbvunK1+4l+U4k6C01PUgq
4BhDRhQM86sRBVXvxSkKATduHvHVj8UZvEquMXy64hwOw6amfTrflXJ4FYKJH03hUIOBjiwKr+lp
byBxIEE1jERsKU4YZI8rqhyfEWVpg69IXwkadPN4FWnq5CbHuO/dEjfKn+jUu81fPbJJfrzPGsD8
JWqeKHsQRHTvHone1lC5k2JCrIJp69wsqGqSgI4iEunvnCgMFFeHt6XnPkd++2piPwR2dvBiID3c
9kH6rflCb7cMdezQZxAmydO4FS7S3eNfA1gkY83jH6a2yUAk6N44MbiRkKrwaQn465E/Ik1cU9yM
a6QMUYo12y55hm4oJp+21/4wbDh5pGbd2EPqQXtzdWXXk65MtsBRiHzCyzu6jm0cYOrntI5clD/b
zuMrdW/r6Xlw7x4bh5Ov+c8uGK/cXJaOUPB432o+ZsTvaosE+vnm4l7x0HUP3Dd2epZW4BQh5OSH
TA+dsugGcSe93p+hE+B0QnQeAzDHLvIYNVT//p76xnFx4c6+uYOn3jIBLGyKskEZzopzZuPiL0d9
qz8mW/0gfd/c8inZCZv7Z/2cbPObk7UueX2OzkduaXggFwOEvYDy3WY8IYAUdv2W44FRcIlH1Dy6
23w6m46aDwcZmmES1s+jc3XHwPS0NfIT9L8brtSasDjxkJ7UcxUu+H+PLQKTqaUebkEb4GSExeTP
pH4mu2cKmH1ISG7iRfqNkOXmFA/dt/iO2q3ZKNYi5lomVsLTJ9wM6DGchZLgj6s9JLysis9F3xoW
0RhgP98opKP6PMC9dPiWJXKgOdasonCkjxi1z36C+ps/xYFUb96SvPHVyddMr0jPfcS6jFdBK3dd
dRJAKv909v0rGymzqtLNLJvLvvD3bVVKK3Pu6cAFRCALJ+d0ezfeu4MYzAHqViDqDpbF5svegnSy
tPxhV5H/ldSSuRGosgFAFv8B8pudoV+v1TKwq62rYG/wnMmu8m0kXWIVubddoyrkzVukm159XUdo
v3SMlRjXwzjaSza5nF6OtNPFoUEzQo7MdFHLwREwbjKjyq6SPqzwpaE8pnwFl7Lh62cyVuJ32KHS
/OzijUYLRXW3Rdw/3UzfIWiET5wY79xTgdEE5BQiu6AGgxHKznuHtlyQyatVPIMYZo2FsRRL9kz/
fLxt06AhxrmiNYro//cBP3sXKLKnRx8aA1jS7YqR+4WCguggzqgjadSx0J8X0boMscz6dbYX4XYo
brmTUu1lXEmOgU/Do87QWtVoPPADJbtbvFuE8W6+JkkoeUFo1QBv2Dq3ATtaru7vvwpHZnml41ch
M8O/oynKX+MU44yZLgpMsXNziWftXJnWFG3ojaQSDPZExMiCAoG7jM8B36+Vfa72I0eIyb5N5iKf
okFEKYrW7AHuS/MAXytQAgry4BDhsdDrSonTJkekk4uo26bRhj3tW/JM1VFx6Ngah6s75uGKGFwG
zQKh+DRw7auTnaMj0hxQD7w2cG+CPR10tInUCvA7wA3Q3Ztby3iP4KizBQc7vKA8auZnY0/Aq44G
k4xY3pUJF81tQEzWnYUQG5V9hkmkZXtkxjNF/AAYIkKdvExkh7eDGu0V830EYYJ8ayqcLhh8jgWt
FNMeqSiQNAjala+4IPVFC7Eo8OvkH/MXYetTeyZeIFvfhUAVTqn+QEedllyQ2t3BSiKY4cMwi8yw
z43qwfIRkl7xR9IVtMBuZ2cjD6rQBzOWC9FFck8uuyhuRS1IQaM757dYG31Dl65JZKKRs6Wqaat0
r/nqrJjkSHlxgxIEV83jAkIPgpNq7oDLH+rvtpyXZ9PnI2BY6d0ShbpIizMopzR5c7FOBx51T9IO
VY6C5dwHcGygHlesEXDJXLEo4N0k4NgyyrDEMTdhnkY1ihCt8ZMhxKJX0h3ABJc6xtVOOFwBrzdT
7XeY4XWU0ssJei3/AGeL/4q0/fXoWGCQvzAMpng1SGDh6MCisF+csbb+AU/ECpk540c9+1nu1Sfl
GZtmYoRZCqFAxp6vMxYJdvEJMe4K7wnqVUTZaLALlnS01Nw2amtrl9TO0bhtZSYcPAru8rgv+K5y
KWT8ytYVU5Ktg0KRH2Rhx1xy6R35C6KIqUzDiQWlQLTMbgGr0BN2D6hzeBqR+PUmbzigxYkZDJ7M
6ZgqHaP7nskCYOepHGKiUrSYQAe9DbwBgKLueqeFfQT9YOnAmSH3u8VBFXLdUFUBS2XAdKJIdKb4
0vBZ++mMeJXHyNGPf3J3/lao/NxOluwgwvuWefmndCtSxV6jZBbKjwyR73y/oEfaFyc11hnDr44D
4IllFjtOn03sgudmtvJYqTulO9T5fiVtmvasD7HVcO6JMCS3bZv5fPTvNTQLcUmX8mPRPxYuqyYS
tVW3GcIMWRALcoGDnbVv/rphz/8ienJEcERbyDdETvRJ0JqEHnnFsBbo5vOMK8jwigwM+cB71JtO
rP5BzSP9yMr8zVH/9bP48QwmcdKupJZnEFRwbTyZhyrEd8c+3e+WIOXrtnnvPXmPR8AeHhv/T2m4
ym+9zj++jP9P2XntuI52Z/pWBj6nhzkA9n8gZmVVUIUToSKTGMRMXv083OPBdNdudNuAYXT/u3ep
JJH81nojMTUylasEn/3Stf3hJmhnoxSapdyWL6N1Mt2LDEZ1oDMvQpSD844pJHcu4kthuiMWVqSf
Djt/FQPBEbtoZxhc811nnaoJsKD14K0duhw0Y6fGz6VoLy0yVDKIYWH6c7NWjUW6VfTkNl9tTcdR
6DGk1qnb8ZjAX+XluKNRjBCpkTG1ozL0q2QLykYdiS1ySeSj3QpOXS/eIMEeCMjqudDBi4td4rLn
MOOhtrjJnol4HESc5+QAysHeOnl0xdMHwhSlqn72tKg2kN6jeBPduA0jbB3X2OkjB0QVlgONFyQb
QmfVSYWAXxqlBYAt8hEPtSYoiLzL6z27Wgb0tcCAXkNW2QqAFto4x//qai0uVSJ+iTQEPkUvLTPB
B3hmo2i3zKkpWPIGmUVJi1lQF+g+KURzGnJ6mUF+IX2g9PHwZglu/gzvILnNAazNniDw9bBzu7f4
meBtfnzVcU9j+OQEBK6FwCh8s0Db6yuj1wvhULDj00AdVD6jecTu1C7QT9o5mAOvM167FQN6zC/p
wnLyJBQwLI4BB07b0zZBJcygYXHd5cqa5iPDl+N7Of7ipSWPtjoakQoHNBDJ9hI6EyPxFrYR+ux6
16MuitxaSewBZXmIMJ/zmX9MrRcOhlHLeXbuuvwwdQ9D+UhKAz31K5T8+NMHilmIIYnWKQB4Rh6l
g8PgVu/S6zq/7GQeYbU9JwfSaMqlV85LBXcGheKarVxWwLF5MsSPatrCo+jvAsYYMuB0l54X83aa
tY0w7aRhi3ZxSj9GCaiVbtByPRfrNN/xWOckNu1R9Wf6vAnEHm0T1qc8CCn+TgT3gdzs53KrjSfp
upGGN2wPMK6U6Z5Ru5HHSuHh5FI/1mv2BHyp75YOAsROceqak8Mh3xRh3JPt5rY3Rx9dHQ3NxTah
09nIbx6Loqasb8KBkVFWXO3uw6LpA4Uvof+lGRjZk1Xuy8uurz1TcQXWrgqj6K7GuqDCloR55vc3
1yCx1Sc5LL6tq4sT99y8fdh51zfJFSpPGQLcHNNy0vvtaCvd9nplWcTj0Yb02qg4m5HvRL5GPF7v
CgQvMXOpV+9GcEvkt9c16u1FZMmED3RRbbXIqzkaD3H6MbT7ETSp9RkF04ZYXFraVplJMJ6XyG4N
Ls85g96dG5T/ww5iy0r493jRX3n02UZEiXKQhRn+pQ36w2Otm8dENXXIzWZC+1OHw846xDvuj9MV
TfQzE3rqRV8DqN/bsovPr8hMnpST+aF6t0NurrrNP61Kyl8RyBRhkCVP2Z+l/wTl4FPqDn8+JqZv
49nk6bZm/jzATsCvnaEpMQLGF5Kd2ABBX/AaDTZwBBL7pKHvx1vsMdimIPFwnhAI8S681I88IYcy
wKILQfxP5/Sv1em3o+EPv/CPs0mp2uEmkOGHJGphW4cd+8ivogSCEheP0T++4F99QqqsiYZuEIT/
m26eeNrO0q+t5SDAIZit86Ung/nlnDyITKXFl7m/wbH/k05seRs/3+YfX/WH0EQsBpWKJV41Orfb
PkQRAo4Y+XgrvxF6rhdP699fnEuV61+8It0ahJ+QJ/2T4pVyMe3VhHmCI/OVZ+idcRgANWnhewWm
OOFogOeka4qR+PBPG7Ok/jZyKAZ5wJqqI5vg9a0fBHM+ksGZ1voychR4nIgbRaiGBq42CZm8v4j+
BXUUz2ieFyNLkAcTh7MewJ1TSujofXJEDqpPeA0M7xi87qr3S+rX5boDNsNlIHze0mON7TZ7lkmX
63ZCe+yIJCEXaQAF8hnRuhGoYP0LmoNvWFXYSGgiRe3koLiDBVvCTFz2vKUNTcIxSrSzV+zVQMAx
b3Ns2k8T17unetnHFHS0a64wSZFa5vC39+iohn6T1Dz4gCeZnbVz9VpmD0NQP94O1jdsYnZZX24B
6cZGdy4uG4ZkfXXdM4DSWw4BlzoaDIMcKA/qHVrVRNsmbdA2H2Lu6YNXyR51ZZ2N5jwj7AvnKjY9
mlLHNZvkBSSEtIuFBXZABxCIdBe3Ww+bOvPZcgoK6NxB9THk/f01JYu/qWF+fa2UzAOaSjQ6/CBt
b1mkz3IrwaO8MpghdO38Eg4Kg+oSVrDS/WWq1ILkjvXYRsRkQu2nCDTXYKEJa8Dg4russPnlazJA
UN4l7OENKghnurMeFJzBjOXILGoHlEe6HK5N0HDIQcDWbjqsCa/T051yC2LTl6I3FcVtRMdo/Txj
SeKqwDw3sds5gPa3PSAm0Vt4qLGrHDNimzTksLqyVzjHoXzRywAAx54c0lrgR/hc6YpP3dGGnfIW
aU3+KO2vK2oBi725kp9ZHAGEMa/M2srUtnCY2XyMxZ2Q7+tm2ziUobdk05r34xzIESKC1zH7TqHY
rP6jmOGjCEdw6rPxio9X4sPDmwDAQvCF3xz5YTPjt+DrB3x5JHohPaN1WHpRKafFIJw8VrjsyiNA
v0VAhvZBSPUqQRo6hdbl2E+Y9ijKxhPttQxldQieMRkc4UEGCb7qvxBulhcHYwHJZJDN6gY/jraW
lZ2BeZrwwourg0GN90Vnq5Wt5FuZBAeoLiwGoCvM0FeQHv9y62xs+2jG4X5JXxl4huItld/UDSLD
BozTy9+nd6WwmTCR5P/9xYek+ucTbbn4NFlXUfDoFED/gAG7PE0IxeeZEod5Qw7bFRPyZqB4DvAy
G5yhfZeBXZDCYxLgy1VD3I3XQ31QrxvyFQPzRXcojX2ePGx+6Tchi1mEe+zmXgeP5GMJAcTi3CUw
2xnyEHxBVZ4vEJCXllgAr1L3l96zsGwArN/ju4MYsR4qED2r3F4HbAaPpNm3mCMPGnxYscGXeLPx
B8p4ssNYcYerrzPczIhI36Z4R/cuO/5VDZSnW87+KHvD6Iv5Nmd9GZ4qw8kxsvMUGli24UbiQBzX
tyiQZO4OVpMXOb8vIt/AfCaeeYRSSLnqGPVXUrlSPGTmnkheAM+Y3tPe24OMv/XJklz0wxesXKU7
7C4D5O+xUfel7NXg0GgOcIqOG/1sWFDlq77/rBku5ZC8xF7foUPBBJj4+sNobRiLNXWDD1TWjyp5
kUid2uVWm8Y1LEdscLvaTfmondhMpHCkUy3zhOFgcHOPvkx5HFcwD1tiTrjIpolMWy+rmVftuotX
N+ZXFrzpnDohLxE/EagMbmgaW4s/FY9de1sVG8U44ejHnhfczLCTnLLYknYgjw8wWTylkaIPvqjY
dOtiBs/22XNF9c200uptnrwClinzbvye3d6fKcJkppXwoeOi69z4GuqgsBfEYaC11SkxfUzXCTuT
I3eojUhtJuIlGAmuDHuuNjQ4Cn0R3eMtfS0AtpL9wFvJvMWyxLxeBAmpLrGnsXfypaLWFXbg8fle
KO86HjQkMBsEbp8HRLnkli8LDERPjPHqbenAhUzpQhI0tas/NWtNPGWoHKhnZa90Kwuw5a4jnwAA
Q/ajD5ILNGDoA6FNtgwcHNv8ngPeWnbEG3tnumq0NQ9JsQNAZfUOYfsL7nIvaGKPJ2dbcwCtTcuN
SOhhGbh8xT0/YM0jIhqJa/Utg3Q91GJdb6zS66Osb6yLJ+oPxsUzm+PEg3U6KnAwSvciDp9CHyrm
Nj0pLfY+KDUszSbPYNmWHVTM+F0FtBWhCT9N5FLJB5Xi9sDhTiwUq61NTLLuqppjoPSQbcSxxWfV
nJSt/pWMrsHqoe+IgAEQy+/ro7Lh3ANd67inHsbn/mMGrhJt3mxvraXPYeIGWI5PP32l6qMxg+4h
slZJ7U4ahCY6lUJyprRyE+WxHLFeo66ubuHFaAl1vv9H18Cvc/JP4yCPMp3qEghd8nlN8wfTXGZC
V8xienGuddD9So3JaeErtrqxPGGVzp1Y6gUSsK73HciCQXbJJVAOy2N1xcC24gRjeIcgo3winBVk
GWcJXcB80sttQbVmRBoOEuPMvaDqgDfc5MRHoRq5uVV7r8f3yiKoFTMM2sQEBBnxScQwImRz+zJA
Go7Yz+SkdcECa/riw+uyoQMVhuQf4ZaH4c1s8gUJhEI9M9woOOe2WfWu7rVf1rS466A2o/S1hV8D
7aAFd4l7dVSqngbSPe1+DiZGmEXH7jUGRs+V+Vyvlha9GyoNsnGgpazPlogx/rGTiO1YlBXcvenC
eBZn2WMThGtBSgduveTEMTkmhHBCgmkLkNumG4JtOfYQ+SMu7SxkUkcFPTGaDxwOE22ruBk3sqOY
LqlLNzY13kiLIBGyTm4DA9BocyNal7NeRn2QOJNJcUNAXurEo3X6h7NN+k31/ON6WOauP2ySuSrG
7aUE5BkhoWlFhd0YEY6oxDghC6J9E5u9XzpChu9sxZn090er/Ovo/P16tLBIUDpkyeqPcd2kTlm9
9Ly+uuMtjw7JI9uFtMrcBCswzjvpnqoL8AVAzlXiXSDAQKM8lew+nomPyoqBJkDjsh38dksWEWI9
DqJkw5S8vr2J6wtJIq510KCmYveK3JGHSH28nLj2GBULLwvQ+QWlX9y3TwgWPBhvmwiRtRYQ1wnY
nToIO2e7D+uQEBKGDRuhzAbPsYPkYI/14W6075L1sE9Oxvu44SjHU2x6neCU96SjhIxUS1CBdqqC
PIzwfc+Lgtvv3hf0fMTI4it32fZj3oCG+6pH0gqCTYAx5hrkJx7CqBxkgq6TJ5OedycKGRKX/0Vw
h8eE4+gQIyYjJkIM85DwmCfN1VDtgOZ41AbzcWCcfTFDyy6eMDH7MNNr9bD8WGMNOsyUKjrx6isl
PJFeb6885iA9WKFsDOan604muXLa75AFVP6LvrV2WYjbPFisb4Qe+QUWjS9+4xcxED7bArLJcIZ1
dMjeb262J/rJKU5WiEYKSoA1s/SmAPVFRB7NYE9388vfX0sShVI/5zQ0NJihJIodaV+Btf15MVfT
VUp6y8lqr5C2xL+JPNZy30zCApkKVm5LPPfFoa8dcmZSUXCqNojY0KzVUPmollKABlmgh715n7sb
QV7nurO11kfxItxOBsfZ4CrL1Fc8aFdCs5zJJXxyX57JNhEIOcV95RiEE6OXOzN7QKjcXqHFUXdx
ZTMjh+CEp6VRk+GvfO0QF1yjDUDm+DxMdvJ9BTG6LQ+dJ5AqIr6AUXh9/r+K0FMg7hC00TzMyAmE
es3vxGohUWOzyOnSk7WEnV74dd7yt/wbedcibkOmld320JhXEXXA5CUYtloewWcWOKyqzd30Cpo3
uwTfNj4Z5U6D8c+67Yz4LttfP+utdi9TrzOt+m0epDx5iV/YSw0xZ0cVZXYbDr6A6DlyVX0jrjue
Xd3NbbZ9ReQisQncstpZNQNkl+/Nu2nrOyHkIx4P5p16B+x8nA9LIK8EBP7J/PWyRCuNJ/WDptFm
hXBaJIWcykVycRIbIcgDIzeaJ432N3Sqqc+2DdBIaAmeFkyp6/xwCxAZEKKdo29BaOsgPVkI8m/d
2Mjf7Sfb+IVi4cydn8DIYgebMXLyhEfypj1aOrAwCr1VsjbD3HDT+1Z7qy8++he+acQ1VgWaGYyw
ozKE141U76zxNC8BpC9XcL8Q6E75hVECqJ+xB40iGncH8TdGy3Xsd0+VM3vTeTnQoHQYGgqvJCsd
uRx3CAM82mPI425nLrr4+IiSH1Ef+kGXGC2S25JwYgrDFAVhhF57a62zxZ50nJN7xjl3MlcV2pvl
3oUOYh8n9eIF790CziLU2KN8W8v7AtJ0+Cg6v29cti9RRAj5VKLQ4ltBEYwpc8tAAhGv8NHjXnyP
oZw9rHGEBDduws6H4mS8h2soKTUa16xpk7Gody5cqyzTsYeekR5pGdMxEfcoHPnbEE/o6IgE/0C0
g50J4Tkhm2T0UALiTI70NuiBte+xmUjr1srYIxAcwcuQ3Gk+DpvUhdYluxqnsTt6nRhcpF0kwV6x
ZGhUAKI8WGNKOrFfE/EDLAL1mEBUcJ4eWWR4KjXElIAiejh00dMpD62qw8o1PhlPxLsVKFQVW75b
YumWe8EOyT5uNsiEf8VnIVD22RCwLh/h2o6EXEC2rxhj7etJR5LiBNiaRa9pUF032F5A84KuDI0S
a+HZmO55xxxXX6T5Uxfn8sTGawL5VZI4gy6I/H8blu64RFVlhETat0czvKLk4R184jT/mtpuSZFq
iSmOg6Z8I56ade62tz5lQA9kGfqaZc9DVYZjSbmfbEs5J5jIeH5xombX+1sWUOg0oSBfEu4oNPNM
60xeti1AR5iLMnzeMyNlvEMz8ueEZaQgXKPyGjTOSFDJLyTgzyWn48a1+m3cL7ENiwTi4heoHlR4
MkwqoYJIqsZBML3H0DOLw8/OuzvE6skrw0/l5+QioO4H4VkBAqCV0a1jdAt4Yqzb1r827sKtDUkg
mGvyN3sO9QU1FOn/piGPm/K9wZBdneX3LN9dRowgb4CmmDZxzPQKrB57aH7WBFKSfK2GzyDmt9pe
7ZixZbW0jkZywGVqYEVf9PVIuxcQkskPhIJDnTupJ1yMOcMm3EeGxXhseBpicWdUc3VUYA7tJ7Gy
uTzzMMPQK+GGlvYy8XBg/tvWcuXKwVhUhHK7Kt8JqIOrAlPqpY0OpuMMhDouhbJJ6cNoDYiiuuob
QUj2JH3VOwOJw42RlHxLy1kQb4qx7bL/FlSUGBWRPpvlluq/5uTjom7YmSDJMLagQWMXtkvKHeTH
InOJyZrILcDzfePEq8MafzTgNuOPR8uUeluyw7XLKdNW6UuprDvhCJXXLcTLqjJCPHj5FGRP1/4B
JNOGZJeNdSLfydJdwrlPRo7Fb7kFhHnC4czsgN59oxcQiq5o2q9NHnT9XcwqZNgZMqCG93CUUigK
6gWcDD0m6wRPAl97nl45gUnSrAmxAxvmeaO4Y3QkCpCbnqTzZtj2j/0dxQGguFdkyB1JvfKLsMSU
N87E1+QRbdjB5mBF2OrlYVC2vyTLQraWEXggzMj9UtmMAXstqUfNFrmZHdOInHCxBm3hkuPSli59
W/Ix+UL6xSy0jXsvynxdXclX2qY8NJxQlshd+b7Mbq9FQZz6oq++LuhxyBm7SUPRJkSAj5tTdxfz
lKXCYL88yrN9/dBui2NLGB73vLTpg3Jdh9CrkfKQBIXXfM1sJ4s4sd+irCw47lF6+9Qac0Y8jYGB
lqLYpzP/ParJ9g2Pp2+4GHHehHrHLxMQar9G9TyRTWnu4+5QDadJDhfrmBJzv0DgUaLFrQn2zCZh
cZliG95J5xznOwsqyYaA0MRFgZCDXh5xGUt8xqelXxmHz6y5xPENIrZor459BTuGxBel2p0vJkFu
PFXsRyWxnhrPlb3k4W9BQ5h8y1DKFFkcZnkHnInolr6pwoMEQ6VzeZtR9PBdZ49j5JPRO3/wyRrA
HzCSZOncPHJqRzRdrds/TEijMCSb7gCH1rkcDQoct2Avtq+Z7grUxZtG8KbygDiUoQpVvhtxSZDy
oDhjHk59mPFuOPPI2nSzO/RX/B1w8PSOFA749/QzBxcJqvdJfk0u24sCAT5wQtz4MrhI+zvxttc0
5HF2LTN/OK2wJl92JgIq0TfQyINCykNzR0UZyXTaByqqjHnnXeuDBQ4ji07fEWx5Jgr9gbgaHgRa
GB1GAK/K60eyliHD7uuKeHYq8WJcsVe//tC7t6j4UvHEDdsBTR3vpJdWZelb4PNo2W5fsvF8iXcM
BOPLop9BSxODu5ByDUpv5+IzISEWgzsUPL55OA7WFeVpxs0wMb9gnyHz5ZhXnsSkkxCDZ/fNRiBo
fPZp3loteoLENUk/uLmRcJ7SDRUyMRQqYtA3wgS0gSEUmXP5nh5m+sJwm6+SbAWUsJE/iCDJ/eal
c4y1/pkRRlxfnJZ+wOVs42livLQuSXpkioI9d9IG537q59PzSA80kWsENSodk7b0yAdT7mkH4BTv
TvjXpeatwxg5PmUKfkHC/5+IY7P8mWoJND70GnAaW7f9lJCmxnmPhIj4aBxa1Mj7c/SlCQDv3322
xhXN7wECrrmSiZjcltnu2nVhEQHcWl4/kYRavMREFN1oHzyqhMndhK+BrbN8TgnsIgGIwRzm5Ksi
5NfFXt0jmoHDwj0XF/hGQ6L5UM+pVZDMHkUwAuPDhQCjKbyKPp8/Y+Nkutfx3KUsoDSa2BH2lhU6
c7SARkq9CDGRoZlsdOPAcabRiUJA7XC+zp8ik0JDsM/m6mG0aZLNWN2XH0nELoU3zyheDTMoErdh
hUwovnQljHwOcnCWuHH7y5eLkBmiD33iFG8vV9SX51YG1N0vMbYsDxoy/nab416ijx5nVOlIo0uq
QBZmPSo5cn8UmtjwXBXFokrI4L0UN4udRf6PH7twzatNJl4ieQJFoOmSnjTKB1Pex0g2TUQv0OUE
ugVCuRYujsWdnNnCnt+dEeEVw5w/2qkU6sD9pj2h0/i44boLMvL4sAib0A40HrkmyMSEwiKcrc1w
CbT0NFPpeesf1OJBwOHTEvTHb+Swb6dLlmKY+8aSxzQDl4cEskVoUgxiDp7a96Z5HGgJaNnvOUr7
E91LhUmgnmfZs4jHOg6EZkNAAVgydA12pTJQtHUfxjbXu0YUGNiIPbr1vLrADgEeMnTtjTuQqNke
z1HnqrXfm0QuEstLi0YQPecwMHj7la3EhzV74L4X8P6CHhZA/clryUQnbtTWD4tNp3frFpOlM14d
a9zOmk+9FL5YzgT0QAyaMRPHGa3iwJDEiyfhwD4Ed8ytJReov0d+N+w33EUvrBZluU5w4ReXgIEG
A632rJ7IJ8ns5Kko7gzDHdpNBoek81Ck3g8I6rqvcH2adyWSfUN8TYV9QXK8tinJy8BYlQJ8+zeu
BAzCXZhU8IUMg7H2yt1DrNJ+IrglQqPCi6a5K1zcUnGM65HxPe4PHLk138rgDcsJ7Ju9bwprSpOq
y70kvxTp00UjgcT7hcBV0rOCJJ9Q0EzDebBBAz5IRxJ3IK1KWxTWJFSfm25jDC9RfiI5YGYcYsj5
WlQXzOd1vWqCajGAg8Bv4621WM5RtS9myew1IbZV5JGzupzUU/TE1CLvu7V+YgrkNwf7o1EEYqmj
M+w0avfq4JEOgPXyq+q3GVLjaXpqhHWvbzJi9nQe1q1cOGbzPN1O+DGte1Q2uh7WzT4iD5jMZom0
k53hJ7Gvi0elvdPrnSrshPp4w6mbeBTvdOVzhdQLPRewH/EIxpHoRVKdKPZCufSKlMujHyDieSxf
Dh0eXdK9Kw9toyWy6/rDEhmN5sW7EbAMnMhlonu5xORyiqywBbWcDm3jKdX+ioLNsnP28tK/fPTf
3eI7SeY90bLFZV8q35fyBR6ZRq2peBlgPYaOJHuHSUK957E2IG3FWorzCgaGkBdvjp5FVt+Ge+HE
jHZLuEGZks2vwnq6iqcow8eRPucp9bzrfNillwcO92oJ0WWMR2xBD6E5PakPCHXKDRlotR2btG1t
Ld7d8rUFbcTPvVeNsG3uUukhzzy5c3PI1MGdxgcTbxomkh2Zy+CpIKglX/KUbpN0aw3C0l2aAd+i
f2u3C8VBVMWVxucj/Ap+N8Ir9dbnIfFQtCqLb8ARZjhcuOhbBZ9vAj8M8/oAlOwjbiGjjQjiYk8G
C1sLc1TfvqT6VieCI5IeK5i3oEXfXiJrXArqE6fypWP0ZNyLKAqu6Su6EiSZ4GrEd6DbcSOW2XUD
Yo5xJl1flX2MuoDvi96tfMPlhWnGWaJNNzO6eaKPSIOLWCK3+DS0M/sYsrZCezfK01JsILiNuJMR
94so7MiigpDut5pHE1tWnTE8Wrz4ZbcAU92Osd9KXifRp3+l3QgOcdlYcwzDj96AV20ZGjp9qoen
gmTQmu/2jo5ngXyy5RkfttWJZT9CngB7sigN8W2lwqrnbB42/V1xh7DkmO6Yww9Y13F0PPKpVxQq
kKQUeQC3V690u3dm0PlRIorbfKWBbKG+r6+JM1RuiUCSUHoyGVFgaRl+4d6rhoeY0KfkAwdJF/0D
EC2ZvwkMFuxQX/BDlY55WfxBjCTy3HcXFasHuWHtWqhD6UqqmRM1SEY3if48djboAZzbUDoWqAJK
DTwSjOGGXej0ONC5s9bM88gm333GzQEaWkQNCN9xsxy9usdWqZi7BoQmL4E6nAobGf2A39PSWCUQ
02I0zEmXtyh6nsoj+Z8IxxE2KM+yexHOkVsgvKaKYgWKoh9oYhFcUWL6e9bWpIuxKS+KkSjHA0Zm
kvFFEfQiX6c4gFmL1G6IXOUzxsXC6c4/d87iJivuyMuvVU8CU0eg0u00P/m8dkhi3MS/sFgMC1PM
4F0cMp9XM0DeXenxBjJB5uEHEIq4F7PtdUbSbR2ovas0j1wfrKRyt44XJhMEEOcoik9CaIDlZfd2
ap9GHHJkGhQ2oiRhdlDRCDF2Yw+HXy+7mb7nFxapTSPu4l7nRnFqFxEbUa9Y8NmDBqcwnALR6OzV
uHEZxEo/rXyL2x5LK9JxnPJLJOOSvMqldGPlJewXuul+wt7tMiW+N2HuEd/nabxbZ1Yd1KJ/j0Ur
f2Xo/OPVtFxtf6RVJr0VxJGrqXVu+kZnBcNpNbvqeQKj2V7v6w1l7vv0vngimuyyve0QHbrkXRXf
87Ri/1j1j4AAKLjli6P8A1BO3/Vf4eTkcKCLFulV/2Ww/cNvZ7VZlN4WJVp/c9C5Kp9s40cEyI/l
KwolpMtwrZyB2ZOJcMNOzix4mE2k9+tLoblIfSm3uRFawkd5d91RiwJXg2UVJm8xkQcsvSxIKGEw
4Jmad30pXxXS0NQX02ANF+4tyj4aFOhE6oTAjlFKUekqgmuAYbxDZUCNJ2ZRk3kSfjI+0rhghmTJ
GvWzKGHZSwdf4cw31qPmW+OHWu+l9l5qnFgjIZxjmB4aXmcOjP4Mu5ed02VTumKRAhptQZWnVdeR
JAlMemEF0GzV9AXKF0Yn/V6cmbCyCIB+BcRGKEORzDqyvGG05Jz5Bd1DgGK/sSFfLqUnjyFXuHoQ
Cw8l2AGkzRkZCPBc9VC6qUOMFKA4nqEdd425Il9B+QK+RlqjE0w3MBfxC4FFEU4eAOGmnoquFBs/
/xYvBqPU9DImw5l4yYKOHiZzDCoRUlblWb1+VNeXqmmBNF5nUqc5R8uN0a/5psqwpyjZJtWAZ39M
GCNubldTgjw5klG59PAgEkjJKWVgdjvFmZEqXGGUFgHkNQXsaefHLLlLhacuoSBnz9MbaIdoHKD2
MiZ32q0RnuAaD/HEYxEdlqiu6yUwMZguldbk2q8qCCHDRf6NOZNM794XN0BW/Vexpt4kLE7mXn1K
v6IPdVOhjbZROdWwBFpiX94lwvIRttn1Iwsh8prVfM9gxAyZVUhnoKd4xOEO3RPFgSG+XwgBBYyB
6cwV40XGG4svuEMwo9ICwV6WvqHz5QdQoCSfSInGkhWU+CLs+nV6ADdntVAEdHc66b7p6sb3xJU9
AdFlpxpHD3jIsLyRCPcFFAHctWQrgtcU32nDCIm+77rEPNZM3tE6xsAhb9LuIMuP3bS9xiidwVvs
qnAmgbmOjm/GU1MNClJmSHZYkYSS1xRrQCplx4hB8LYlrFsemUukRzxFdN+wq3ZVuET3LIHX/kQb
BFzKgl/mXuWbthAAsf/9E8z4K2JYk9BXKsiMVUX+YbJXk7EUVZlSAoJL0HZTCZ2Q8EVs0oBbuICC
quI7sTpjo2cLS6BfQPgz+oa01fyBW5b91nR6CM3PuN0n7BvqfsqIRyk99Rj5yNTGikXJNouI1ECZ
eykU+ICWeC/VK0PNB6lrESr5EyUePZHbjEG860f95gCH2FRKL/ToSt+o1U4nrvkSOfni2F5NJckj
DCMbSWfzolcW3ozd249MxWtJEFSjf5Am/j44LOIw5glzqT2WRP3H4KDno94k13mxaF6MPXBzba0n
cQ0HFC+VTkdzssnkpSFpR/rxAu+V/KKhcTdQ2lLgKjxmAicws5o9ovDfkHf5ZexFEkKEVXq/uKrK
bRt8FOdpS3FFEprPURMOzbPVvQlMhSyFCP3s2669L/0FNezPgOm7JZkShRMWYWY4W/nU990T7P2S
A4RyndyEpDg2uGJ2xvbKnGx/Uu3EclRs1eYfsqN/P2yWzwdG1iIC0dKln5+PqKSTZrTa4kMj14p+
PwgUxvNl317Fn4D/zri9fqSYQ3C3eMbHkoU3ws4TehbUuG3ehsf8bmQYJ1aQmF278Ss1nJYLgpmb
VbNErI1UbYU/DZSTedyDcTrSrOCCDGE+2fcnEmYUgGh8i6/DPTYxCO05f19m3r+/aX6XPv94rz+O
/YEYSE3Kea/dOtnzoNiaTCVXV3lCcUKr2Co64mnjzRc4tzBR6//wWf/u+VteX/n/4ucfBLhYD30y
o7Pg9enTqvHEbciz2vPpsBbmxDn7soMkttj+/ftWfxsofrzuD5F5nGWtVQvo9Qh9QEk1SQ9XApOX
3OAAeOkaGt7SdSSG2rvsUtaBH5IgyNf+yVwrgSwEnJ7CHQbw2gNRknxNPzGkjuQjP49voLs0ft7w
+XPw4W2jefvz12//v//UXNn86z/+2Or+41//tUs+6rIpv9v/WP7aR1lNdRLF7Z//0r8O1Rc6kPrr
q929VT//yz/9RX7+f72+89a+/elfoDeTdjp1X/V099V01//7IpRoL//lf/cP/9fXr5/yMFVf//lv
H2VXtMtPi5Ky+FOdu8EX9Td98GXxltRfv/2Nr7em/c9/E3Tz3wlpU3VNZDCzRF1Gcz18/b8/UmXR
kiVFRtKnaBaug6Ks25jsSvnfFYk/sDg8iHJTLK6Fpuz+64+ItDdwBeoaWxbx3v+TAnjU/H8eY1V+
tib9mmJNlLk0rf55yK5UVagFLefQiIBRxbriNu+QSqYRvi1t2EySaZBOBEOWjNKmMUeek50Om2Mq
9zcD+1sL1zmyl7cY7qT+rWQ+kQkZwLZI1xU0PiiPgUFdVz9uVDpKNWXUSfKcwX2pKclzDaLJQVvX
MpsIaWxyM54GXXg0pPSuLYG1K/QlUbqeK9OvcxngYDOb9H511aq7yidieVRouuRKqn9MEoYlkGDr
WzExUZkWyho63zyuHsuaEOH5yi5Z1PO3gSKqU67fdUkF7mUamfbUSwOXCHYw9o4o3CsY3JIu8XR4
CxG2MSXBbKwqvyehoKDlWo4eW0JjkizbDJJsD4TxT7wnSfFFZPsxuQBqhBywvzExT+qpB4Iq013S
dQ/9fHlJpgtqVwkpEnA20qRReBslHnTQ/VWx+I0UzLsGktOWbKki3t6Uc6W8JUhh80b60AZxPxQ3
xjBJ/p41yFyBRVfO+dwtEw7L5KtSNO1YSJIXDxSnG92mVBCe3YjusAZ13yqSP6stlc0DbOeMhYJy
b+P6oMJ6JBFG81nelgli2G5KQl02PGVMng3k53UjL9zoS5K2Txc98a8lw9xNQpqjfHfJujFh+s1I
p0j0+aKjkioRpAryesystd6QHI2HohvoyzMF1DkI5WtsI+3NdHOxoVKICbjMu5UCXzGagh/Pl7t0
wGI6o1Zg5C9GVJQ3Mmvoih+I44rS4WDhYbjkyfqWXX21QwF7m+5ijUxtuDqFAIxozJ1KUbxJR8jK
V1mNyTbrL0dK4s2Y4BGh3OjVdZ2aqEmy7LszQRkivncYGtIbI8IahKNBwUx3vX1UsXiUBYvlYiBw
REi2ZtOS3XoT11N9L8aX/8PemSzHjWTb9lee3TlkDsDRDd6EZDAYZASbIEWKnMBIKYXO4WgcjQNf
f1dkZdaVMu2qXg2fWVnVoLKYJAJNOPycs/faX5Z+4v2qxtuwPUG3IbkVPci72d0FNr9ZsuUhzUhz
sd4+qdE5uy3aLruGeInlVjgQJHLOslWMnLxi+e7nHWznFSglQ+/jnFHfpLdjjg+cOw+2HHZPuXHt
8O4m45dGhbhazPKSZO3XcFr20bxtSbVzzFusGF76HY2lL2WEllQ756Onn/yk/C3V+V21GiDUnfct
ziJCHPDVL+Zt6fGYzdZ8yQupEE32RHao8bszIfiJ6y+hCu+jnFuVxclLWrLHzixde8d0ZFW7bXCm
6/oxdtYnAXznh6UVoMaSNfr/6LG+5/kaYPiyWP7oivrHYoUvjiYTICWaTT8vVtns+k1kezB93mta
sEcrgK6oL78+CMvu3w7iCd/jGKzOwv/Lpr1xp17mLQfJmW42DROp+fnXR/h93/+DYPP38wBTxUsB
5PzfjTirymITTr6LB9p7KEPnYG15G3TBvlzjqyZINqqrSNZL8OT28kz2ybEnQy0Z0LokunqPtGSo
gITvLLLkGysm2U7yLWhRhTlRc61V+91HSvf7h/7PG/6/vIhH4H9/wz++f7z//HrnX//z9e5/As8a
eYmPZTPmYeH1+efrnR8FMXcZkXjs8/LnR3++3qNPbAi8iMQBfiV0T4/Yn693fuRiNYSwncTYT/nR
7/sntjZ/fD/+sev6n3/+8fvy970sHyGkoILI4odEYv/lWe6H0KpscdBp7lLm8jCBLqtDd1HvCqSu
U3Ee/FY8/iv7YBD/3bx4OioktohzEFH0l6MunlktwB80uMlh6nbL+C39XI2fqVvyk5SSoTq6qjBu
bovx2Hv7ABtD3h48fds1tyg/8WvdzDfq0GyK29HboshCCHqdfnbvzcY869f1kiT04rs4LrDKLjWB
C9kV7ZgHBFbX6N4gPMDXOqK/l/UjmxjsRPNx2KHYxKR3pXfVc4+Dk4bWzqUyPjtOH8GLTwgpWnFi
yvZVBjR7/MhmRuSkUxBbQnOP5llzEuxXtzVwlS1j9J26KXBrX2I6X97sSQC5GW7QCDXPYQ9yddlA
dP1tuW2fXAqITYlFhyoGV5tF+bHpPq/DLkCy5J7QilS5FSPX/hHeX1PuCPlcsFo/Kbooh+wlODuN
Bi5QyvIfeX5AhrLRO+L2rl0Uj/YSWv/Z6c+yxiOliS6j/gBi7QBkE+Qv1gv7sR5TrPv52fh5fEbu
QqxudlQ7ZvPP7RMaz52+Gl+BtTDyYDjO2PtyBEi+Kz/YxQ1XcBNctDbEKUMgQfYWbWx/htH7nj6x
3djlqh5wmECpwTI4fNjjEBPGfDaddwytT52j0ScY89hiQSog8hLETsca/Wj8G3DKL2qn6PD7T/O7
fpTfKe8RJZXkMm3bPUbwzfBi2POgqOVuOee0oQ9ohEgdd6Kz4Ct5GiTc0hh8GDB9ka+gdkgZpq/J
Pt3kb95V99FvEVM/pcf6RW0BnzIxgnIIhQuEw4ICGb4naiN7wR3EBnk+vlc3d9i+L0kGv5RbiwXt
OwGbBASj0Csf3Svk9RfLoTuoy+xNX/r7YoMF8e4UCn4SI5/gLTg+LtD2Xuu70x3APVnIs3Dnq037
4t2dZohnhhit6DC/053ckrCA7n5fY7g3CArYtFHaMm/YDPCSzryvvvsa+ry49wu97PmMyV698ciM
cvfRMdokB8PoDkflvn6Tr9kDMThHMJ4ZHpCTU4odpLMwiESdm9ItQpxOfCPlPl2zK+xaO3IDr7y7
8AktBE6723B38jOr5AmhNdYy/UJrF9E/TDrS1R7hKvfodoD5A2PF6fPZPyZH5BjNFwaZ+HnlKw6v
cD4PaGYxb3AZSl4FzXV2aGAVnexSX3CP4uuS6kMTmnEefWaXgBo0a157tCXUHsSl5nRyCe5rgTXH
V0m5W/VW8dW3+Mt4roBn8ahmRwFXpLpy03vZX0nSoeTmd+ckviwcQufjb06woRaJ6BUk53hZyGb0
683Exy53LqjSFQksA2DUk2h49CHo3nPvbq2va7V36AYSh+vQK75G9VEeCzgY4ETXxyn+Yrz7We41
kXZF8nUVb177SjlETQDkzj0M1U7Lh9A8VaI7y5MT5uEgb+LL9ph+kXuIDAQ5SBYfnK9q26ptFJ4Z
plNXOrxcSAtiIlydxhR022raprgOpqty3jTYitsLHw011lvUxU32CmVEobsub3Rxg9Zz7xDzATMQ
hs3tyZvDRA2dMi3GIdzHSAw1iStbY+6H8ZCYO2k3UF396nKl7xNd9sydYUm46Nv9Yz8SgnEy4Bjn
H7upf2vb8P9bye/GvKt/sSEY+0K/17/9uCn4/Vf+2BQE/idGoF6YxCHIOZ/K/p+bgiD+JKDYs+OA
XYB17PSjPzYF4Sd6xNhmYzemLSBdQaX+56bgU8wuMUoSthnsCAP339kThMHPJX8QuuwtMPXD8uED
Cj/iZH+cq2We14elGwKvC7uSRJG2HS9nc7JNBhQ43Rn95JRAEx+R69r2D0sTtVupfYEvx+mYqQLM
uWucedTn4xRnfONFZPeup7E/VAzqlMq9nSy78S4IDAgXn2DW2Upga36NBket0Ycs3YzBezm9ynRI
dmudZLfx4A27Jk3T7yKp3AuPSujGtW59aeIuv+xGOZ2UQAXpRC4mu65o14PTgVBu6Co/lFNeB4Du
A97OkSH7Zorb9SYax/Y6KsLyzaNTVZzHU0MFWY2x2XZZMt+VeUg0CFsYh3iy0R7zHt4J0hDUvnHO
wmhHjVpGoUjzbQoxXxm199coh93XTdFLHhPVG2tJk8Tmbnsh6sxegW04mcwX5NNJmdK91sXI5bJd
/JRbI+m1p91t2QmHxnFj+60eHWQRWQECUeZu/rn0VoAvQxhNiM+cOmIMFvfyI54mi3GmWXPmiGFY
tbvMRCNqAbEg1kdTtlYPMi1ADw5ZAFhIZkPKmN1Dhhh0q6jPRxE1j75r7LY19UQmaumBQEIupotI
b+aSHAG/bsguXkm4LXvEV+MwiLs+pGkiJiYMJsJ8oJaWDPqhKq9n4WcPY5kXiORF9tKopN9xJDhG
mb8+qzGQH8U0Ohg3xzbcLJWZb0Qrg0Neyw7SuRZc48x/8WV9os3inCp7eIlgUfrlbPGIuY4ay2KY
zyWsgdO82s/qK/JFWJK9KWHnBULlEOhZHMUaQx+esgU6U+NY6MRNvDrXQ1RhoqwcwRxkBQqddCVh
4SVu2MbLGKzYhU4WVTi0v2a9yZWvr01d6be+S7vvsw0lqne7XFvfXR+SMqse3NlHiemV/kFMklVz
qpgC1iEKwm6Wxf3QNcMDvlH2DbHsz9MIoFStuzwGYm01KZgA70WLHFD7nf/gu0P1nMYrk2OncRRy
SeG/qZQMymZE7tAMAm1pXcHojId5n/t1+Jg1uHMqD2meGBMGPVnkLvfJqIu9bNdwL+PVfquUQj3n
oJSqh9XemcrVuyFb151WcYTQzSJpCa0BCZ+UQHzGUn1R/hoCRoTZESY+kVRiaLIbMy/JJqwrsw+S
ub3TeRKhnvcMkTdJXV87UZQdAtn1L3kkoPaKRS836xjKly7U3TdPW3V0kIXuemXXRzN3yF2rihdb
GSME9kPGjdWY+sgawD95QxRu3QhAUCgUVNA2rkj37ph6myhdnke/BmmQ1mJ5LlyxsJu05R3dETZy
WVKNuJwS4b65wVTf90Usvg1zFh3SvJixWDsjGztrVPbF0U3KFjeo+FZQfpH/4E6Bvpg71papToe7
wPblTasTyUgzFAH2x1DhahudKWTPNMnqZpGoCAvhZLeqzDJi5EkezUnrTggA6mzZ7Iwx4jXLxHAX
T/7cYYevMbUP8wy7yZ8C/vdEXU9ya1AVO+On7KncVs3J+dwE85VIBa6+vG/G+CxKnf55mbR8cqTb
9RcmTccKGJMbZddLki8rIicdPvQ2b53HTNEkhfGpkocuapMHT/TxqzAjCeyZXRyE4T5QUZ2tyP5n
4TWfyZ2t38ayBFffDlVvYCtFBRqSyZXtVzugQdBqFYDbmtCO/aOfNA6Z1PZBhBRJWd3Vr56sIR73
Sdc+ylTjpFFOSryhybLiqZ0L572xIfL0CjjtGise2IV09zZ56yw+hyiBOTESwpBWjLJNnr5M2mX0
bA3OZKFDb8cn6X9rxFzdFHk+3uQ2fdfoXxeV8iHX+yWEG1u6ZLfT9h1yx7/NyvCQO0R0DmG7W8qM
fHPdFqj/QgdLZZnUR2dwUnqww7vXhclGy8VgWHeey6x8dWnvkVCLxGHpiZzXPCqXqdHzg6PBGlgb
RsfaQxU5DeRVRwqykavl3q1RewctNLwSzzyZ5bp0oZx13ikK0Vlo6WX5bdvErGy1bNiirU2P22dN
mL+46zLfhzk8X0VUZSjpw6rELS691rRXzsLGve+arxXlPNx4QHRh1s/bPsnm21XyHNjeE+euzKfz
pVjny7ShlejlS32neOBQKkXqKqtiMhkIj9kNFcidtb9SFmOIrZ9XSVL12uitU+D64MGwjAVXVal9
sLqfidg5eM18yFjyj+7S81IL4wE5cjXsS3+5SkdzUM1kd3mCvjerb6Il2I8j6M4lOiwOesCuBZMR
j+FlgSIuqyjo+zC/cYseXzjv4wuPk0fSh10wIfO76Z2tLWNo5nF6n3v99zqfSbAtd7FEFDG5iJWV
mK6y+kQP67eSpeGtHkCSVS44flk72O0zLjX0QN17z7JRkeTp9dibB7aY2EEMbv0yFYMghDTtqmWr
vC7LLsykolNgJ9a9QuVq4mu8xj5J1CsZhXIUPW9WFTNnzIogo+LpimzfVx2VWE3vhqLaThFzDa9s
P+K+nZ70NC4hSQ0G141dZ756kQjMbRc42HaSUMeExUn4JLokWtPwij9rQ6U77LMV4LPSn9Eny5iK
N4z56CHgmfvZNbgeZcdXEIylSzkmOp0gfC6dOzvQUz7LwjGGaL6gj8kTe5wSB3x9Na/4n0q7Pslh
1Q9OrUo002PSvAQeqk5NUxK8Sh1ywFD2+NWHk/cqrffj0OR7vyIc1e0zpLwtyQZJqar7tox6akM/
nq99rwium8HHguC0g7m3ys93PH7ra9h4uD+WFWm/0gmVhiPK13XtnMdKEBhAd6PV4SHoWaGAm3t8
msBD3YahHRk3z3KBNT+p1bFKaiBng0ps8+H6C/Ws28Ghjaoi/J4yKRMoPEkAOPiFEz/1s4OLxbBp
Hfhup0aywItKgfNcCzShbVglT3k1w6Po3ahzcWZF5duaZ2t51EPDCh1mmmmJ14vlLhur1cGxhkuY
XYjoQATJ+WvVVvWL7Tp6Hu6sXOds8Q1ZanFR7FKPZ/piZlnTFI61eJnzmsWdjVhD2wLjovZGVAom
iuIXf1o5zXUsYblkaX0VgwvYreHIn3WiAia5V3riMIvAeVvdIdlP6ZS/h3MGj7gw2YBANtXJoWvW
U3Ynp/skZ4kAJBqxSg5heCv9xj/4+Zi/e25uL8Z+HO4iGnOU2LnDhF+kU3Jvnbq666ecwBZTz0RM
+06+8wflbWi3t9uoD4a7Imtx6Lsev16o5mVAv0LeZxZIqOpBz+k1pm9e1oXflH3Ip7FhU92ZRSEa
MCpvUJnniLbyvk6eeavS7mBlbwm94fZBnqLWbpbsq6cinAW+i++miBXsOqc6PQxtljJhiGqjL5y5
aZP3tER8R/Xuq3DbDWtO48mf15dJJe17VkeyBhc/5U+rcdB1tH54EepTpLfwTrXt7P3Gdx9gXkvm
oxGxvXP9YEgRZ/DaceoF2vnYOddVYNYLX5J607KVvmr6ddhYxwP8Xi1zd1Gkp93YIsPrtui9jfS7
YNfL1LnM3DV6XJO1Ss7+02cflt23//tfHvKo/72qPmtUMRXvPxbVp1/4s6aOPp0QjQT1upINnefT
g/+z0Z58CqUb8j0KgEsFVMr/rKkdfhTGCXN0Ik4QaYoTuuOPotrxvE9xElOmh4Hvn1r33r9TVjPT
/2luFLJrJCoPYkIs+JgRVefPZXU8T703A5zcTGNvM4I+oxicW5qn4XjQWeHNT45XIWqK1IwbSOQN
QUB948rlI1gG+ZFlbRq9De4ApcQkjjOwDw3RJQ2Jpot/LpbGfxsoLz7S2djhUrRtBVBpKBPaisIR
LlFvLPvObUfFgAXHtpBngt4Pun1ryj7qkIvIuH8Y+YdvbR6NzVU69UHjgyvD2tKfU71O9aVI1yx6
y6M6Ta5auRQIqKUwuGlCn4LvhsJK4n50HFwtSa0DeWHiAWOjCNO5JV/JTN2V8oeEPIo5S/ueyiUz
4ec0ohCBsBbmkYat6WWB+CbV4AQX2VAHeNhHm2rvdmnDmW7aMDrFQYu5rnaT8Wo20qXTBKirpzxi
8b/wJzdecPgPMmcSuQxJ3GxKgxqdSeTY2cJ8LZppCMorRt8mIaZQZs5MmTYPwmVM3QfICBujFKo/
P1zLzeD3JrmPG+ECrqtGL7np17zhax8UZXvultxsmosFGZXVwPN37hfrCGi9GDD7jlkVkXjVtKly
zLNfLdMJNJXi5m78MSyuq7RkubFqNc1Ou5WH9tPoNRtwGXQOrDkxd97JWzqw7Uj52xS4TC8WtrNF
2pn9zNulI9iiChhnN9WSfCR5R9zz5Obrtl/Gub7Po6SfzrIoxpwREQGxnBlZx5gljc7L8olLPSbn
le+hWY3nGTCdsGHQYlGc4202+u7pd5f0jq4IP5v9qsSXX7ngorJ+6un+LtgaN9WEGOOsSShpSGXW
9sl01YnmbOfKweYwjadGfyxhVSydn3QvThrVxc7JnRP5N+RvwgJbfcrOTq414/PJM7Q31zpeCpJL
U09ih8Fzazp17duwLZHHBtTqKG41WXGvWUvM0EU9dn6+9RJRLk90cjzgbjOr+1Xdjggx1ibNX5qC
NX1rljZiJMKy3W1CHfZEtM3sl9rJnd6CuUwwn1nrYqwMC3mYggWMRWBS57WVmUfmduKBPZoTHR7N
4KFwqbWO4htejwxbJ1SeE+7pYth1SaXsVs3TgqS7n9Z8KxJ2Rij/E0OKiWMwYJS0ED5y15e0ZZVe
DSwZZV0a22P6tqbO0jxEURp/Xtox699zsAEO6gBnfC+qcRq27RKRR1z5sY3RVs/5b2VbVMe07aCh
RWk4gHnrrReRHe9KsWW+P7+vgu4Xjr4w4H4H4bgwI15r97vv+OkM4a1mKalr7tH5nK5BAqkyCGiJ
h0vMWpIWiAdHgxvIaKFAUAYDAnpnWtZpX6aJfjeyKzXcdcvYQARURhe64SE8s4NYSBgR0Z3ofZnz
z0ufXKgwMsRqt5XAil4z8z7LawtVLa2TeNiOiFMY0U25+hZkZQFjg4E8+oawnxg5CTskTLVN/liL
FuvTKjCxxm2bVACwvNDu1BJjYGncYCgupkkS5GzZX/Xfyxpd2kU4rV21mQAmkUecWMTkdaTxdtZZ
FpjPXTeUSK7paiBbEA6a8MQx2Me5zxCskjkLoq0VOQEufsESej3RsyLsU3aBd7VmQhMXaVIWDo8v
L87Vao5gBARBQlCElzrVZTmhZ4URuqRAfQIB899hfqyRL+cpJuogX3I2GirNEJtL59FoL3xJ5pTW
VpwaG19E4cJu18UgR3IFdcjpNEOQQFVa5bs5Xdh3LTYBdGFXaeQ2KVLuYTsvZX/Zl+HSXqcB3Vga
fyWuXOI5aFSZkqqNQn8Gzpmlk/4YaYLFKChrg1e/WAB21mMUkwDotkyQZltWRBkZ1ZzCAeq62K+O
iPObbJ5ldxsOqqavGLnqW7eM63DoZOvh7Z6ofLDWdiFxZnUcIktdqrw5RVPw4N1kdmK0Srs6bu7n
NSmABbW273dSaM0CG7oQaqjOGKmsIqEGLtoS1VIzZvP3LCE962zyBgLS3GghOm5dIz1dYPzGbe22
IZeyKv1o2sJ8M9TatU7wiuRmshdV2tk7W6zeUxYy4Jj6vrmrEXkc2QwWTE9Gp94XJrQCuGnNPHFK
e0niEHoj8ZVOIRTKuM/gXDh6MeVvNsgydV7INvvWTALHnI3ieqa5seK7SrICtF/lEUrh9bw5/bVj
wrssfZkfirpemOa5+aKfRKtZrDMhiILgdTPTYZ01po22rj2yq+Ypl5s+L7ikgVBBsbetx4Ud6rQ2
ezvE6Yg5k7Lhc6s90d7QoXMN0Zh2qB+dlhbAHvlgXb8bLu+CQoRVCZXbGNinCnJR/75w6YqbkmW6
hedlUeYrdG0PnitywIoyJVQ2a9tJASFMW3LFZNAOmzKii3G3DJ4Yrme3hrcR1nPN7DvMko3NtSGK
I3GbkYa4SM160EPqJ9NjaVC3KNoWRSTuizISGPcaS9i6HP1heNBdwfuHjtGiN20YYQyrkzHpb5xh
RpzPKiXrndPzUtpEefu7o3DU+rHoEgegYDX1Psa9XPjvZU8Vz0WcRHteD7oRD7aJRsamXo/zSrVo
p88W3gH2wIu0sNeFP+nq4JS9KG+yKa6/D3LFDJHWgX0cbO8wvFMNWure0zR4+sZxiCfqO+J0TaMX
AjhGlu2OZAjthyQ4RXxFfYpvBn05O5hNZZgBfa6aOhkOw6ihAUdNO6hjN2VMDapGp482II3+slAe
RHrldlnxRWd5MuICrcqBZ23M5DmdWN09uVnp5Nty0DZbz8ZZtVBein6poj19rRpniiSLTBThENP6
92ZOdwlG2ryDmOP5mNUL+wXDdo503bYrCd+eQkMIAvo6HV9GvM3sgVK/zR7jyYvQKuiGiNLKY0vN
lpBZCt+jZmKZU2wGzV3mxAz1IzuN63O+Mmj6TmOevhPBU7WJUZj4uv/Sz9J+d2eKWOYqIUuewXsT
3jbtWuZHM0sxXxjVCniFgcojxsJ5JM+b7qQgnU16auytRo5bVZriC083iVFUYeqs7FwVAQSm8wXy
1VbqqxxEjYHa1wy6q6UjjDduWpHS0DJidL8wUpto6CnGSDgImtPJj5ohDlzEocOgLa1lXNxGmGM6
u1ToHBiaYRJHcCw2ygxVtE2ScEBIVy8y/RbKlXlRnSUSKcCcMhuScsZ8FWcIvp4T13rLlRs3QQp7
paigLkpnDphuDXYcvkR9PJIakkk4hBTpOM/LeY5xqvBerNWFqLKoe577meEhvcRB4hMeM3Q9z00d
gQNhO6/WfaaUGB+F6fjFdiyqm5x7ul4NLgLeszIVJttV4RBigqLXBdNr8T1mwyjqQRtJz3+ZHX7h
PLQOolyPheuENIMHfa6ijJHIYFYfHtd/ytl/lLOMYX9RzmJJaOqPn+vZ02/8KRwLP6G7djG7MOyl
DJX/U8/G7ie+doTfnPK9GRgFFJp/Csf8Tz4zY7Rk/Bd11Yn0+Gc5Kz95VJ+w2qmSQ4+//G+Vs/yh
n0WQ9CdpxCcuxTOD59+FZT+4G9mxFu0ywQuRUS2OUdyieOk6eeVVDdFQnkgvdSZJ83CBW9EZwr36
w8X6Q8n2o3Ltb0rPSITo4rED+RKhnHvyhv5w/N4z+boEHH/o9HrpFqBsIw+cJqhNy2D+n22G/8dD
oVLDeBRxTf+G2l/ntB/bvAXc4vXq1kPBTXsIaXZFE/3460O5p9H6T8JPpvcx91aGjN45tdNp/3Ba
dFudeaKLwUQH2LAaV3KTu1OLkyx6R+zLkd3YXPWHxi4RUueATLhRhOL81x/j505FLDGaoC2UtDGx
Enmex7P346dYRluPfso4l+rb+6iU30PiqLDRtZ3SD8YyTf4XRzwJc38+bz/wMYbHTG6xG/weMfTD
eXt1gFzXHznNJoQWXE6/MUASAIGmL3kvHroMW9avz/HvDxAWHqrxiGldgtLhL92Yvra57CZoSCKt
NRAxLrWvVHQtIgqrXx/qb5czlqfeE+NRLBkAgU83/YeT8yk/zDwOasOrq/uS2xi7wojbLs7wJDIY
d65+fbzT7fnpYp4aXVg1pGTl8OVJvfrj8SiC25KpBPFgceeXG6creC3ZPKUI/7cPFLknVxILVBQw
Xfz5QIkdp7WxtM+DXkyP/drmt1ZO0ebXR/mrSFX6MQhlQbZUgO4l+lvqCZLzorSZBLhYnyKrm9Lb
Vi6SqLlAPkK3hjyTHu4ZH+KZ0ifdzOkp0VmSfBLFObTw1gLBjygBfv25Tk/Iz5f554/1l8usq5ST
nU4xDzr3n4cKPNU61vCCWqc6D9ZgOFSMge8VW6t/8UD97QYTtCWRudOXxP/ji79c95aZDM8ZgwyV
Q5Vu0iW5XwoR/YujnP7Kj+cn8SMxrBK8Z7gB6NB/vrtGF7mj6xxtcJcynQsHQ7pf5PeXDGdbyI8g
DwnY+/U15d3215MLBLLmQASsO24URr9Hv/3wbTEVd7tOaeeIfvbuinoq8ui6zP1C1Q95q3u6ImfC
dZBMxARRRo+mnWbeO0zEg1u3ciwoumy6c9vu+7qCKI+m7+VgMwe8DOXXed2mE/q3KSy+1z5Ct8CO
EFuXhqrxCPQ2C2GgpQIRcKY1WH1deB7EF1cgSHRMBmBPU5cwz8vLjIm4Ep19ruNZGQQdJRu89ylu
GnXeVcnQnAelQPTYWoVIuAtapUiQKhJYKTh7+2OfT5hM7epBI/L0lPofE8OU9vvEhZ/IUyww+s55
FdlLVkGam+xVW5aQ0Yn0cWrLFbKpLoejQFNooK4kVBdNXpOyJXwnIhBaMSjZZI3AzjyjpML6n4y4
iPM1hMLTdCPC3apKXHFR9l0IQAzHlXOdzlQZ53y0UO1yyazljHFNyhZaZQ3eVduhD2YnigAOy7cW
EGos3QOAOO0KmtEMasiuSzWX5S2thWV9bvJKFNlXYerkLdI9LMZyCuE26q52HjA0ZKQP2iZ2zpxK
m/c2DRT/z9joBNNQLkBn9o6K4rcsL2eJHGma0zeGkQWIMbRSdqEZpdPyi1zcQh26HjvXbpCSeZme
GjSj0vgFoiCZGxyZCUa2ixT30/rSh37JHpiooIaR0HCagCXOaXoG5MesR5U2brZNvEGsT+MsutdC
DJMvzqKlQdCh5VT7m1zWsK6N2wCu7fLBRwgdr/BS63KRJQAExae/VSaup5vaFSmI7zAmFr5e1lFs
R3914KyiAJiuK5kZuVmzuqh20q6lvJ7CvJsfJJPd+MZbfDS16xD5+WGU6wKbq9TozEXshDtpkLpd
ZYlW9LzbYBQ0RvTyfR5i/PP1MNFy2plUdiRwlwPzxdkUxPR08YrrSwe0NC7qSlBTGRUm7n1bjym8
b0fF4b6ySBR2fs33AsJ8FTQN0W7LTB4kmi0R7YdloCIrKZCKc5b9qbpOWuI7Lqs4BBY/532/vEeR
SNsPt0WqQPrGVHQ3q9tx2dfJGaMbmg8pHBanSZonh15ZeTkk+KE2kWncl9FJ5/FLblwPNE/BAzA9
BKuIy68LTYN4wxDdI2h1Tsja0ZlwY6za6xzcBEEzRgAAkqZgmLp0FsGhCOaB2YRa1UMV5yrf6UGn
wb2zWixaqSn4d7owTYBOhkzPYRmzs2vP6JKU4A5jHbUMJz2X2b3HLpBshdUSDFGOI13E4cyMoNWv
ijRd5v0wTml1rDJqqguqsCC8Hk3azZdSOSURqwj8ypcsX5YbU7Vcu1pO6jlrUbLBfNUEJfk6GlH9
uBE7HSIF+uUmDCc7vdMDLzHlj6gBNolrHOQCXmy/xzFf4H1e1hpGiGdGvHPDwue9iUeG4sWZl1R1
tM1dHseN8Cef8L2Gz/zKhImI3rrAasVWx8Zih0lzUK8YjFr3YkK8U9xkgZuqa1llPC2NbsFoF5EU
3ccofJs91UNPjThZGZvugnwMjRGCnvXYH+u1bc1XCtn4SZQeqYmrDrObjOoan0TZBi+pmhiM0Kyv
s53RIdBSt1N02+k6zRPxjQKWhWlkzFqLZOm1yrEcnglMKtA9BpBQ9BvK7VQF3TFhqSFPZE3L4TwA
64CtfRCnMUc4eTd17ijyxtu0L4AImwr4NxmZ6Fin+IaBsWZ0bwnpDATSbxUpF2bPachmeyKzprCd
SLXNbU9v3syPPS3/zQK1Fie/H+O9nNsm884GBJEGKGsK8m8dKz89dOq/uTuT5ciRLLr+i/aQAQ53
DAttYh4ZnMnkBkYySczz6Ph6nchuU1emZFXWW1mV1SKzyIhAAO7P37v33KhFNSarDgpZKlJCd9Kw
a9+zQSLsorKZmOZJ2QYL1A1tunPN2U+Ja5Ytam8EO3okbd5Bb4RnQfOEN0EAl80z3Go4OCPDgV0Q
KOdtzIXAE6BoTaNg0GNTf3d1bOintsryDsOBIja9SWZigrvuyRPBEtvubWhG9yiijpNPJUha2YGJ
jo3iSDyiO72vXeSK7sDy5zLZXySShPdJGRBm29xZOG1l7kxpxLuwdOqDpmm8Fj296KpUr12hblus
t0Xb3SWshYu45KYxzBlJb4B5MeTRWyRFd0andkpzeC6utq95vcXFLa3nJo0elAUcxNLZ1xhPd/Xc
XqOcQJzShfoKcb6GjnOhz3sIcj1iD7K7g9UiM+yk8E7m2MgXW9CZTwtrODRZuiuGKDp6NoRBVdMd
ZjXLN2GN0HNsMdvaRvrAyIz0CIntsYM+1nCDr9XUAVdTV1QG30kVFt0WIaB7yKrcR8ZXhncdj2i4
SooKiUM/FvlltJzIBJDbYc6Mqp+hyvEoGQyRMp6O9ZA677GRhickvSXQTIhoHMxBG/c5+5g5S3Ao
VXfRURSxURc3GvkcKRphfF/GsUMuiLrJEHu+U868Ghrdf5LYtMzTRyOOQMjwXW95YLFiqOjdL2vr
wuCEBKdybDEhIXto3NLfmKpB4pBM6WWOx28XDfLGNzUmCE45Rh7dC2TVZ2ca7gYB0IWuo71N+4kk
VYaVy66q3rMylfdlWMfPWexnhy5S1aqcUtDCnZEei7lUW4NO1M4uSqArVvGhGwwabtUzDIDm2loc
rGYbiHDbocAqGjP9aAcCWLPs5Fn5TYfK7VTUZQIUuqqXjHAdQjS99ygNcX8VMA3EDLNG26jIkOSs
2c3Rhsb0ofyshHyo4dPFt1y68SS5p8qR0WZfV185TwIMw4o8VOB7TfbczOID2/kuqaGTijY7x2o+
uLQWVj4C1rnGDZ6KBk6SwsiTwQqJzH0funQP231rDpvIvvoq6aLSIN5EghFjFOXviYH6b0Q7krqJ
BQQ0RzE1tfk20f7r4E/4TTQ44XEmWtkut9OQbD2XbmxvMiam84pFtbynrfOgQnEM5urUhijaygBS
n/ba45QwL+hZQ0USGsi+GP120ZBuGB8xMzJsHuGhAqkVyhxxbGHWm8oP/Uc5x+VDGSXtiynF8BDa
nfnlM1V6oIPeX7X2DU6epGRoaQW6Y9dm5vzUVx1VEpX4Ji8Tj/kwypujb0/yFGhK1KHp+/d+qKYn
N/bSe/6X7NbrCHEqKhWdo67BPJZN1Yay2/uqXNjFNkXWrkBvfdPnYAuHLtA3qU67ZWAVzreDSu+2
K/pu5egaRx+1KHnrFv17YGScCsAljdFbGfkGU7AM2Md5GiqEDmEWYIYPxQxKfEw03DXUkX6/L6ij
P3KDqnQp/RRxvOcYYUY/Xg8PSjM0ZrDbgYjlMRyI9+szrOlqiIvkYKOwUm/oTgCzJp0FtWBsZYn/
3nD6Ly8zY3dbl1lhSZCEYRHCVUePiIzV8plVup4V3sVZyzdd1pRvC5Gm3rSImf22K3Pszbve7PHa
uRxLu8lr38Nay0NmBgXwMZRmONOSDml177Y0pBmekR/NNiFMYGl5026ZjXa4rJqeyyBDhgdUSIKh
50RdA/yrD6yP0nBeEg/aKU8MrHKEHbi62v4yGnrdoEFe5M146UseVk/1sALAQB6zkQShpIVRGSJ3
XBFeDrQkpEunHHbiMrV9Joiw3VSSXGMTp0cUk9H9NDX1bRFq+xiHWmEw9wCKQawve/O1sEjvmWoR
k1cFMqiUHIYb9SazyrkIt3zIS896i0TVHMqc5G3qBzKZVT3uLMP48uvJIWwDLgS2j3Fop3U+pvqQ
xDFmUMcsLqrLu2NeDYCPeWLPkfBg9Anw24OS05OiHlx1cxlvKDDy79nP9IY1fF4meRxtuC2vwSBR
b90xWlC7TvZEU8nGuOdAYa5HH+NXzPGJypHMaOkj5mN/oqbj1AP5tCbYFNIRZh92iNbYO5Ntnqnj
2m1RF4wlQnnOagLEa9cFMO4GzTJvPNQR0iyjR7+A3a16CLN5B35AFBUUNwfvmdWNP+vOH8mSmMgc
L4KJNLrcW5Z298zCEDFfJjH8ulsEU3+DKvSnCy+bCcJOBWqJPsDCRR/fh7b9ZWkJLG546C2UoCKm
AUHVNy0Q8/3oAoKW4gro/Fz2V7+4kvjuxQ8BZnzhGr6Fea88OC7LzBgN4BMcjtVz4OyM2LmZKvum
MbpnSj8NU4JYnyl8Sqp2F7RDuug7Ekac9L0X7assqBoS07oEEm4Bf9hZw74wve1olSNsQl3uHGaz
B2UBz61ApdG5MFACJoQupOMNQ5WrNPanNiHQzGN1pvA6N9rszm5MDWAHKDycVH77JXhXb3Sw7qbA
N4WzT4khX+TpbK8HuwEu4tlHFdrbKmoBqcZo8ALzsQvjbe/wPhxJRFThwxJtjAD4qyw/I2uuN30X
l6uAXWTpMvMC7cASmDgxlvmUdCAr5E0bkyD+qJvekJ2sGlezUY4xeqaqeYpD56lrQZuWGgtfV/aP
QZdv+aQDfHSzQpHhDvuOoR35MlW3Z0Bzh+cCNHuXLVM2h7XVBJsqEawZRnLjD/iILe1Py2ZIcF+W
aFxib3hOkv5kdkgLGWpyK0ESn0fGc3GTPTKkujOd1tyWV9CGZkS8Rkzw6ePiWYyefTdjqbQm81Em
/u0AfhkN5UUytouKZEKLHId3VWNXm2Qs8HqmLD+JMOhaMD2iwYKwt5bEp7Qt6V5OIlBxZCgATgzd
HH5TDOTfdDQgEIf5MLpoTCeRSaBpjJQDoiHnX2TFhnkzK/eCmn5vTwXvBqsSdGkOK8yxjn6pNtLU
csvokGAlg9tccEILshySuuU+qxq0VGGDufMc/750UYmE2VmnzLI4UuwSO3xWEjioIaKrrPaNrsG5
VZpshfYJDhpQuRkgfWIyOecB27HmVTuvIard7QlepTIal2it8HaNFKma5WUxcS0WtQxC9/qYFudK
0zNIswA50YRLNy+eLKM65aHt30mrDHCu8yvrDApoKTPMsCFpkaZpgJGL43pbW6Nkv3H7Z4pVTM91
k+TUgSR4Nu1QQRCsJckkvjnZG4Vb6MrOzdscO0IVhLhpm+ADQTlA7LSzCAFg3MKMX0Av7fp0Yo4e
VrPamTZurqUq0sHE6AmHB8kGTgEkH8M9UQ7iKGc8C5Ft6Duk1PoRFxDPAwAR5ibltjeHaR0kib7k
jsTXbQytT6NJ45GKKwnrFBEeRquh3Smny78ROKsDEnTYtCa5NZlj9dtI9Dx/Ip7hbXWhE3v8EOc0
kkn4sNXA12ywnW+hIyDb6bMAIdBMy10d/NlPbKDYaXuWwuhfc8tpIOmkFku2cGlt7Bk+WdvYj/0j
vZvRP2dWFmJUGlH2N34aNPsCCTEp9HZ7MRk5EYgQ+LdR5Oj4HidTiwaom+3THMuICIy5aA5T3gic
fZN5k1gUNFtjjEkmsQtJhM4vXbJja9T1nOeOVBDTuom76TsK8L9xqiILZy4xmnX2LFae6ojpdNH1
GEZyxxhGn2Irf6xtMR+RTIXPWT46q0Am8SVszPYByfxdOQ9HZuRPommbfSmoVrUDGLaIITVfgyAa
YtQyx37XySg2tYHWSU5ES0ye9ZTnCXSY+qbv7Jj8wBb8LWLGSXn7KRE3cso3KULN0jXrrdMCXE2q
g8XRYGiMtxxFygLNwmGOGFonTvnS5Mmlsopy7XlX2iUNs5WDphpAIMwWB9kBdxmUZ9NxiLgkNIGD
6Eq4vbmhNj33DPmhPyc/mgFWDjXkkjYjOXBpv3N0eUZRj/lLrY0Gc97gDXrTZDQUkReUd7ihOnp7
A7mESFvYJf2QcXwAwNnj2JBIbsyucW0sbFZ8QdZI1GohkmRBV6GkuUHaTdxI3p108FI6yBBWtd9n
pzGiKZfnpnljmMjoRDqcB59jmkGzmMuC7TONiN7NylMvo503Dw9oGNeoae8aAcemR/60mODY0HRL
wSEaRxG0T3YF4cmaUyIWHRenm9GxCEoZ7yuk/NTOwX50Kom63bj1u/mlHcHCD1PwmNjsv1J0r0Cz
Lphi8HHQZFm2uDrJRYAfESNzjbPupi9cdrYgv54pLnRmP8qB+9kNbiDn3CUT+QJCbUOt77NRYlwt
4F/mLut6j6rL6sWHYWA4ahF6zY4B48d7s4Ar75MYv0NjcBQu01t0Jyft6HMXmvs58l4cTSyejJ/a
jJCemPAI0e4lMtFiHsOFwACTeM0OHSookABoleuOZy0j4kbaQz5P5yyp71ql7lh27lwjfEKP8K1U
dihpAYQ2BUia60st0gI7JQcT7TZEQngdSUnDM9/tym88tnZvLYKezzIUL9pL7modkCFdGHuZ9YsA
EC060p9VCRN2wkcVk/w11uQxMc/x+W6Zh2CKzVfDBCqkVSEVR3NPlBwHyG49T/Ze0L+XCfIxIR8y
pHmEM13VXqlzOxbGDY26s5sPCd6o/BMDymvmQDjS9Q4VMBu1emLNJxKrbOGXT91VMee9VH2zoK6G
EZwPYLV917lYnO44jADBDALDXrQByW9dYO5DzCEQ3NlgK8utntuObruFH2JRNRSLdfXEFbx4yXDo
537ZeViBS/PoD1RUdTAdEgc6hKyOqVevJUKSxWx510zqFGSlNunu2fFLziRzERYEdfmh7BdlExGC
zJRAle9tTDajPz6B4CT7qPzIdHNDRwxFSP8Z6w6EgMgeU8Llmhnt2FRdksa+1FkcsfHBjbXVKjWS
E/XpW+IkdxmA+Wym+ZJ37+6oDMScPg+eiK4FXLvFZAFh+0r4GupLF0UvbhU/likcqKkgxTgqcecN
IR1uzoGUM+STIfb1igz10OR/TG3w0aXQZsLo0W79dz5ocnTC6QYF9c66VkpmcGJaeaJxvpx+Wbgy
SehyZERrJarHQvjbYSrKdwkEEhMsfLn2WrMIdGfosIu7CV/hCv0gP40Naj3M/a0b0P0QAuY3QRCF
YaBdirONCKrH1GmxhZF+Icqa7BzX+elWjrHtW4J9KvTvG2mEgMbCz8LwzqNhGRzb3GvBOR/jwDo3
mM8X41DdKZpFS133iG1GLqrq7/oIPXBbho/dOLzyqEa7uPK3Xi0evTjb9zMJh81kjJvIncnvmIp2
RM7ng1XphD6LuUN456UdcQG18FK+ktw+9wH4Cy6LODBMIR+SO+PcgJFDwxqnn0wjLSykgX71QkPt
dWVR9NvBLE8O3eUHxjXzvSz1fLYzjEFR69BrkIHXPxhxb+1pY03w1c3mM6aZ1aE0ryQhtFiDNkFv
Tj/QdIa7mnP/0Z8n60eDBfwK8/sYak1Xxb32XIYItIpU7OJRDFQH3+wy0PFtk2GUi1rjEdsrQXDs
xqVL5rhLkEo49gj1x9rdcRC9qIrowxZNMgkhwCn9XNXrGlyFhZ943SYIL0LBUxqYLAMO2lzT5zGh
2TEsOBLcyVQeLLt5YOzHbep6euMUqX0b2zbUS9WaDJ0AauvUJESqBtiX0lJf5DWx1TRk742yQkf7
y+npvegcSI+Xpm9O4n6U1MfLHon90q6wL4ggeAmbaJV5JWzCxJw+nNh91ZFnvKq23DJHIsFRznBv
zPvAsj6aGii8Oy19B/+Yjex9IYf0RU8TUGOmJUxXBYyFgFLbYsixZ5ydM1TjfN7EfH3TYO+RgTy6
keHQKuxeu9Q4uaG4tIN109VCr8K8dXZhC7i9CK125bCpQ2NBp2XERJY6nLSsojq6frwrjYSFvp5f
aV1ccrd5z0zzIcaUjwe//Jgdbd5YzbCzpHwIppn8y5bGPXgG8s2h1HDTEd5Mi2aihskDUh0UfYp1
LzuxilWFHmYY9NaVvH1aJbdSlzV68orOGQOkN4B+tBgKV25qxB5fZR2T6G33kEamsd5noSC1GJ3n
w1TMw0EJfJvCG4mw7ALwJ10lxZfDjbxiFpSgMURDt2gbp1QMMv2C3nCUPAy1CG+sHmZf67ec91oT
8CG9lDr7YlRH4PJoBOYHJmcCenR1beqzmnlZPd46WaToYPdijSw2fCZKxD51XhTtLfRu4Q74cGVt
2HydG0VTdg9CTd7iJCbIYhzzkMXRu9bL2QQcXCZjRoOdtycQ95Kv4FBARR5RMcJDDFzGXX8npn6i
Rz/XXcUaYeMTLSb6HQvwk9gg4oYuZ80JKseC/934MZu4XdhAHlsSH5DenOyhdA92qcXO9438G09R
eBwsElECxJRENcYp4TUZHuTqrAcPwo6MvMfUC6d9Ohf13rej8WAFtVrDkzWf6JuRG8YKSA5M2pvL
rGqca++puOlEaWwDaxh3gV22W0s2zbHEQ7Rtw8JFL+vnYK6qivgTVye3hsYAt0gUlA4g5V3/lOM5
fEY0UO1ar+KCDjaHhWLGrNgbKr4ZxkoCGOhI2PEcApkYThO8wjBqkdsDkSQzZW9qtsle4VlxFlEt
ktVQeuzpsUvsnYOhZh8YCMYNgcCakPRRHmsd2d+5Ckux0FlnQ1og6HJtdSG1+Kwyv7y3slYTP80D
RFIApRjdnieLcY0HX2eM36zBjJ5LBWUhZ+5Aqk3NIuximf0ZMnBd9XVm3xXXvm5uYRL2Ujt5iTLm
m7WfmOckn1pqWc+jRpHqIhJ3vG3wD82rrCoTZ23S+SIDAutX2ioAlaOn7nVzMTz6JOD6RNswqfc9
AI9G6o4H0bXhDoLjrggyvNpBQb9ugXAhWUWMIrN7VdeKhAVYG9HaCIfiywps62fQ+uNBh276JW0n
wPpQBO1bQCfiebDT0kGGi8OG+JvYO1eYc6EHw+R4s4p0ekMpXRLQFaSdOjoaxwN8NL+Z8kWb8Czz
Bjg0XMWiwBkKngn61FUzhtR3WAIWvjvYAUK1uqBTy3EIBmToRqwFSO8b9O8lzoZFbQaWu9eC0PqY
diGDwHTAqDLb8VF6lv/kcVYvV1oiOFsGBRvOui+D1thasDucjdv/GgcXI5XUCGPk6pLR5Dzbfpet
Mp8G4KJVhUT21ACjWaT+SBnaIL6+GntViYGkdr1wp4TODtbkRd2mk0P3Qf+1xTsE+aRe9h0MRVq4
on5FZ8sOg7vbiFAQZRPBwiK0vUPmoXKKLbY/EhcH3OGta+1cbSTzPTqU690UocZf5bY9F2St0z3+
WRYGA0rPKFhpHafvSQHPe7qoGO44yvKXSDdsp7m2oYKZihLyRSrXlmSDXrVFLx28gh7pNBFbLnkz
0HjrszOEXowMkDbwu1Jpps5j2aNfb1NV/GiTfrzqnkTGaMTqLa0XYa2gf6HUyOuJUEZfB/6XKLT6
7vWAUSoZED4f/XjK77xoMPJlS7NomTRIIJaGV870TBCLQF9tOw9IqdlhrmgD7Pt4XOgh7Xvf7L4k
tthwac6mNoHYz0/B6NM+xNj4kDoZlnbdpfFnxbbJhoPNCppVPNUArzq/9+kmFDbCkNz39T0mNc6f
ZZf3x17Y3ifzDk0YBKbEacXRtAe7YSe9vWnMID2H/jB/QzGgAeCYFUx3IwBCvTVzw72mg2UwCvCa
l9iXILcSoDTCCpCjFqS2XdUjW6pwkng5pkUcTBOvtY992dI5435SejNq6aJ+cPxgnk4SXoj74A6B
a+CAifNLRW8jXDsh6gp031nYXPrYDu21RjXLt9nT7NkOAwKUU9MZhHv1aV7duhN3/DIX1rFjyx05
bfVT+pBQ/zVnBqsDxc0MSoUCO+CWZAY3GpT4BZRzezKrmkubzBXJeBEaklH6rMqWQ9GwtobCzjeD
a1jw2hHYgLFIWuMzqkzTPlXodOiCWAOtpTKok58TnKIAxyVIH7i8fNC69O4Go0RLgmgHXixHOQJ7
uZtpSaYxjvdNbgZ+sKz0OD2gEmpB/iidPIGVAbCk4SF+JGpuZzRiUVQ/5mggrE3nGBzt0Z2TwJhQ
wAXPOMGn/GxFbYzynN8CzqCI4A/AiLbB/FZDkf9wjWs5JI0ohCfoth7NatE6+kU1yoyXpjdiChij
pHHABUbRM3UvQZG1EdXhnVOI+edY98G8ykWAEqcz4hmaNELXpcbRQH501/QfVj0TDxnnEf3DbnRl
c6nCbPhmEpqAB4r4jevKn6ELWpZrP88izynF3JqNtaKzkQJFGozpy2SgRKIsQhsXb98QYjGJILry
sEVDTk2eJOEhE4n+ljnCh73dZNLDCpoNPm6JaSaYwCyLZpmNFbKqQiWEagx+F2GsyhPxPGDi19ta
ukqv0WAG7xEN3/5NoddoD5WRCJxaiapZ090GSAyu2JLmsZEbJ47o5PI43DP2wh/c9r4YGiLjygDQ
QhwahVq1Go7MQvcZkhsWdo7XKFey3YQuijQwBBexOQxgJ1ORMBTXnBGp+3JbnZx6gjcTR2bWwpjB
6sAS2bCUMuhgYtFlrsXkn/F+seoTmGAEb8xy2gRDXfcvjDO994CZIz1WKxOfIveNlyBVBOH5OpMc
+rk5mA5U2Ho22NEadUf3w06XpsIntq+D1pWnZDSai0wgZZBm0s6CcbZsxBLd9ESqDLW+fcRoNFar
EbVZuwLDraDIzOVMhKaF3xHwktFFpxJ9M+qySaXnLOQvjnlj5fEyrXXKqNrzJh6Lqh3JkTameGO3
QIaIczCy5thVMx0zqyoJmm0bO41OIBzwoASe033ipilzEOAYfEl207aClh04NWkitYzJ+QyxbZtq
Hj877h9YXEQHeVsRp2inojCcqq0VpMGHjyF53iKHyr2t0YP33TiDyQQYewx8srqZCmqyPioJhI1z
GOVZNDTn2o/xQdWJUgO7IXlXnTsIgl3bzAW6JXWD5gTixTXCpQQe1Yi8m2CeALxa20knW4JzUWDT
CmvIDnKC3tXk7mb08iQdQmgQY0lyelsjG+P0nTEchOZgASUTeRVLMouRDmBp0tcekqFJJXLL1tIH
MGLKIAFbZrAoMQMQg225uES30h8VKViYcXJWGXZv5x/kuf+XjhSHvS2vWnLhoIaVf0BmMXbFBXUQ
QG5QTqSjOSmIlGiq3PEf9Ml/KslRP9vCwo3gAkiBICf+0MmazBHbuo820GhEc4ZZldxL/IJqCcuM
L+OXQva/4iX+/xmk4KCb/z++jGtOw7/zF25AKf6v/7H+7N9/ls1f8Q/XH/i3XcZVxCigiWYdvH7n
/lU1/G/8g2/9T0/A3MEjImEvEBj2H7vMlRmBs9YHc4jAGeLif+wyCtwiP8Vv8nyE9Dhq/iv6w29a
apJrUDu6/IfMO9ORbLi/3yND2QQIpxCIBVM6nGw9JpvKzOftONA3+ctluf2XQPuvzphfHIn/6Lav
r+VDflLwo7kpuR+vdoS/CKjlLEZ2MEYadLT6o4Z0cBAZMXh5QhhspevTHDkU7CNTfYtk7d5xv6vJ
+1HWxIYmzvjoI1QGmcQ4JxjJco6wUYOU0Qffbt9i2kxYkAlopnZjTWiCu8izaSb5AiibyY579cZ8
JVbW3//9x/pdjf7rU1mMHDwCLWB8+PIPw08cOBHflXZX42iqXcygdG2CT4IVbYFs62aj+1ItQZZ/
/6q/P9u8qoeFQnkmqyv5G5b441XLcKzxhpKFF3QWYFSmCUvqXbEuS8f7h2XkiiH5i95eAe6USBvJ
inMVtypGo9+/NziNeJcaFKyAz5rNEJO+aaR63rVD7py09sH5upNE+NT2L+g3sw2VTHUYSx+qTxIj
1f77j/7HBVeugjzOegYI1LHVvyihf7mNRibC/SQMk2wq19qLEWGeqZz6Rx0jHOiBol2mIks3/9WL
+grBP7etxdItOPLZ12v0lxfVo4lOIyK5zXNG52turO5UyrJeOZFONeNZz1s02T9+y39e+n+9rGPi
8cJp57BW/P6ybqdHr89KsY4gBG3kALGjdyzviHCc6YBW7TZRVIcIHfZ5pWi/GwKKhJ/imDdb9v7/
+iJg67veDRZaKP79/d0gWcpTy05R+tqi3OKE7ZnCez859nNYmINthCfj71/xdzefun5+FigcNsJj
0XP/fMXOkMPo+QlT0F6Pt64f2pu5b+NV6Pt7yRTxIwVo+sGYBNxMM5vPf//qfzxk/3r1azIoTjUH
m9QfVz9zbThhHeSzoM/J6qtqEsHBlQSAxwpviv7hs/5xX19fzQO9yGLMJwX9+MermRbmCZVXLuHp
9XxBgWqf8oSFsQDLKrBsCpayf7ir/1/3F64+j0cct6Yp/ozn0tR3igMH+mAIM19SaeuQKwRoFHfD
Z1ER6jD4eX3sQQTtcb1kR7pB7boequZxtkPn/PfX2/plI/zLFvHrGvz1/fzxmGXxXKbzVbbVjuTu
WXiIMD+jjh3ZkKZVhP9i0bR0j23xEBfi0DMEG3ONYOpCMHuhn4t+a6WvVWXeQLCkzR7taRGhPTWi
V0Q3zGknolTHxcjTw5wNUf/8LSeOCtX7lD3AjV1EHBMy612aO/zcELnKdQuemwPKpxMHK5T459IP
t7H9WJjRJuyDJe1CPCpuvjOiYRWGwwaA8NrrrQNCmD2CnqUxt/dO6axr3ludtkd4IMfwKvRBeE0/
XD+nKCdssCxRAc6vajhocHC52OX8c5pwidEuvkqfO85GGD4JUPOY/V4DgUK9SDLvmPIHqyjCNUTG
zZwg84y3nQwuPFjbJCF5NS/3JpSesba2MrtLaOoXBiZuoOwz3f8JdhKMAzK24HJHV4fDQlmPfQVg
vpmwq+SrnkHgXAwbFTADmVsMn+WF+3eZl+mpyXJwFwb5iOI+CL1LSQ7BYBI8OTGwSLPkWF5xDI25
ENzPdDbddYFIEjDHakjLXZOSiD33a1MBKtIA9pqweR5t69YJgrew+SymJzv8AopDtwxmb2ojujNf
DP4HPtgPj0ke52zCBtP+R29bm4xU4/ZKhmT7vf+HO9P83VT3ayXyeEhwE17/oTT7fe2TUVHCB7VQ
D9flthb+rojyn7oV0GMLZ8VRkWwl42ciTEL9AAP6EaNXOnERcAYYEZl4CyW4Gk6/LlSVa3AE4oj1
iBamC48B8J14eOz6F05/m5HbPx7EoQtpUnafiU8PepWMPZEOJi2QUzAR9UC7jFBkpk9NffTkGb3c
0hneGp1vbLM+GjSshESREadwhFZj9RxMO5gg8DGQzVbpVsXpZuiRYo/udzIdoIQ+hYibi9iTTA8Z
lLk6hWnq5V96tD5T4B/IPfrHQUWfYYncQ/ursvwRNeEel9oCKveqKeCVXhMyiHJK0bpZlTw1RG3r
nkxE1y8XmdWcbQBJi3kKTtD0CDTotwlhojz0hyxN0DNOJKiPpxquIFAU5ydVdbTwq24zjS9wtmA9
k21QRcWuCBF0kOy1iDwGZXEAkl7c1Wb2ZfjVbkqMf/D+Yevky/1jWfIFyzJ+Q4hr+NR///LBf3g9
t5vH9SPZIK8ZZ8XW1C6caqRoLc7IzvdxZ668mMGEXb2Wbfs5Bu5DYCdPTUpccWQEl9I2wBAqevsj
hWFVBXecdLkHahMytM3qZlwF0/IxGrx1ZnrZmlHv3cx3MWfjFrYypOlM3AtioVsT/tZs3vvukhVm
revHKnQWNunScXdG28VJfDXTO9b0sBqHkY7fLZOSbrN3rFDvWIIkA1nv3foQ2fY2UIRhBdlDZXX3
Sf1lu5cMQVeS7CrWQ3pFzCNvG3djB4ekgTfV3c3Oi0yJ000r1NvOa5l/By6+GfarwGu4i+OdVvm5
s4wzXPNNCMTHS3nwEc9hglj6ZGODoVsUCWtjbqDZaaFzk7uuxC2et1U6hwemqUBUsSrhfl6aU3CT
dcmKcdBN7LfcgONZyG5r4grL5vjFCPWrKMJdkI6bsi02cx7t0rK7j9mzdIikLwqCT34R790a79Cu
30s8Oxu6lIyCfetj7NQJBOSJde4BKea4MKW893oH4UY9rhiAIUJVI34VGT4YOn125qOR7BjgGMwC
5u+oM95S9dMa91H+4ju0iXLUh9dY3Q7vlT5aHp8HnYONZLVhfBiLZueYya1K6zfqqM3sB2ut9AF1
z6kBXz89y+iiuJY2+a/dTZGk/WqMKwIdjGdi3hPYv7m6GaFn2YHzUgV0eyCtoiaeuleGiPTG64Ua
nMVQIdmtZ3WvXJc7R+2aZNhOMtlZPPdtgD0sZ4PDaudsnQIspOyfm/oxlPZJh9NaR9ljHNArMted
usy+caOvfQNL70lLW0Ao3U1Zy1mAHOXsPQWDBIELmS6Fw13UnGf3G1VHYEVbKaOtA29H8RMO0vwQ
qFzY94vZhuIdy5sxrl8L4EV1RRCHc0OFh64qYUg8h98qZksyedPGk6LB3jAHl1m2q/yGCQ1mNs/f
0cRb0LBaIBemcxksmyDcA6gCPmocrPmF48w2aH8m+SvXjEbsuLGst6JWG1EjDawEs6rirtfWOUNE
S0N5o1AG/G/SzmO5cW3bsl+EiA0PdEkQtKIR5TsISVTCe2y4r6/B7FRl1n03G69xIk7EMSnBbCwz
55ghiBNpPZlq7Y/ai6KpyOinpTS0deg+5hWBsmFNGrzYJ6q5GpXyzOzJc9XgYCIKNpjejox0wyjd
RqZ1bnkgZgXhF9sT+12xbsz6cSPC7bWArTBoszRPha8SwU+aiU8H4TUss6z9Kef3nORdGT4100PL
WWNq1D4wPftuBlxhvuf2iJbkaJqKP6NyrfCkBrBnqi5ElRpeXRNodj0xcZuPVkq2jaQEsD/RUaDH
R4yUMQ0WPDrjbVbTV3xYG2ipHB4YCvP0qMek+0TDKph4kFA8SXI9KxE+BgL98cxkbtKhSM+2uaYm
3llB/qaY0zHIWbQmChxJyIBT7I0TW9GaCF66/hXAPvp1rfrBhrr5vY6O+3I1TFFKtjveWiA8miGP
RBv8sGo/jFyHZHow7xLPLtqZevUMpxrBTrOuSPyA0w3LzDrxQv5kdYAEHtJv6/JGD/cJZ2V+DBUW
PGxwh4J7m6gonWS3HG15DdijM9QenyaU+GPTrGl8X/p73hJfFGfO90B/wI4PiuGlFnF/We3+o6M2
/iz1LfAZdBQ6IVOMQoTL6ODP74k+O85gZ65Y1Q0RgMgt2UZzOoegy/JWNsU9F9JhWu7krFwGUup5
Xw+VkTlnmgisIpwnHyXrttdejfO9BYzqkz1RDw0uaWiLg5ZPd5uvkmrO30u17bAPyigbeARNjQWK
oSFBNgXL6jQVK71WmPUIrJLLXp0j/DFNu+smwaYJnjQaF1V7ykQ18VJgrjZSP8us4XVmn4CyJkPU
JjS3vBaKGSQba6BXk1k8bmwlsv1Sy5ofDlBJyJIBZP0f/aj6Hxq031klzJMgDpDd9ed1lF0Nx5FF
J5rpvj+FGtID3RijE6T+0hP1XK/7ZGYZpSLa6djRb1Ch2eTWMGCGhoSW0Opi65RmXNNOGsY/KBS/
u/O/ywYXvKqgpbOxqfx1m0dmN7HdJ/TLoWBj2LaGzzk0E4aERsopAuLl7Xxc6sy3H6Wm6Z7NxpnN
ef8TRaJ5mOaM5TJ+xy14tpyjMtR286zJdQpSCTRaIodrS1zCP7qw+0/1P//UtvirD60Ak5L1Sh8a
5GOw63rwyUun7qbPfgqw8DFUT7YJplICDNLQohduYuUfjff//yM4AlIPNAmaWoMO/M/7GtW8Chny
C89NyCBpU/hYEeoJct4NMLSqll3UWs/eFMTULCmqavePav/+3Px5Cci/gxSmayzTob/81YbOfTSg
xwWGPlvlm2bYpAiQIF2gJQ1bBH+GfFIHl4yOqDqpqFJU1HhuWG0FHzg6Zz8fhy1pq8M/Hvc/q1BO
DVWFKHQfENh3Wsvf4wiXLZVijc19VuvOXtcJ5zFCVLrH8zMtFPWXCFFHqopTb/775fgPf65BFKDF
/oM5lKX+9RjnWFNwMiMzyWLNOdaO2X/YBnWwDNFiza1j7Cqws8t+Noe3/9Wf/Pf4C1q5oZSS8cQ8
OSWRrkqxUmdL3fWKi6C8YzBKnzFE38RApK//+KPvj/n/fQZ+X23A8kQa3XMSBfP7P59B9FPKYDmc
j+6s8yGIV0pFrjUXOux8PIlowYINuVpbrZxOWZOQDJquoEmcp/YrjuqFmLrTWLe+pK2C+QGpNH3Q
7cBrhLPqAnUdROU6aI66RAuOUCwKfCvfzZywYxuuaHXXrOcOTjX6FqXvHCHl7g3cE8SCmcoeDcxK
USd8nbckvhDD4rexdnTzaeuyriKs6TgFnNWUZbPaHuDxr2IdOF1PqHzRYLr4ZeJTI8Bo36GfGiSJ
MazE6biSst6iwwMKmMbU1x0Ksrvab50mxgGyvMWiKovzXdrIgx3bH9aIh79WX2PN3ZkmRikohp20
r//9TvwefP2XO/H37FWXjJynMOe5R2uG/MDQx83kThqcAFHfLJa9a3NUes9sOOHbDLETo8n0+b//
FH9+an4/DrZg4nz/1GjwZ+4vyf8zAE7t3CoShYF7qitY1R3ZLBVMoQxhK3P13/+o//AL66ZjWgx8
DbYklv3Xo2fhotV7FWxkZbTNOSmKjFbeQMG2rHv8wJuhKAzutv6LGVY77hygmiQ/WdnU/uPE+fMc
5Jc22PNqumHxaRWUKn+dw2XGsxEyF/XYqugPydR1Ly2eKgwUJVIJLMn/OGnYXf310t1fNybLtg1B
zuZv/7zK2Yw2gvpcozwetFXWVXdxt0j9oaqDnzsNHM0TYOUHANHaOghlQiKzkvYGPpi8fBMQNcKH
xq7xwufzo2aqFLgoy3VZ/+vCaPck8z/PBwNwuM0GDqOvYCD+F4Woc1DokvscrhCijluT5G2xEGmX
uqjYZXFFaTbf6CGcdTkmiUcUmXlqDKNklkZqjobMe8gEut65fxJxD66kHhqy8vTSLV5YPgNUgRPR
vraNluDyqLKbI2sbzIPEhUUwskEx3Yy5G5AipCM5QDWvf1ldiG3RyIJvBAjmmoZZe3Rqe35OUODu
CRLCIDgSRJwuXOT/5xhtzGuKQ3inozV7Zeys+gPBFrAC1KH8VqohIHszNgzsCrUOebnrGk42cooi
HMEqmn1bqYqr41as46AaZDdjrFAp9EQM7ENFLTc4hoJjG1Tql9EiCppaPYGF7BjPWmJOj12l64QT
OSgvk7pxHyfdSJ8tfMirOtTFusJPQ9RrPL6WdWocpsApT61qVGsZRGib9Nr5VUMTXmIDAt8jCq4z
FtUiOHW4J98iTHEPDaf4YUjJCC1SleBU1akuneFCGALQDDoqvwNFk9nuLl08FsbGlkV6APhuD/7M
ny6WNNYO+VWjWMNnUrtFQPDKDbFlI/aGWbUrxF2karpRdgmQSRKgE8kvvCj5gbibYlsVuf1gK2m9
LxXaeZmNvKGV3SJq0gl95/ePSfNEeBZdlEHDPmy7atFt7QjaxFJqRlulD4Vs1BnKZkT5wRhEDcb3
VJ/RSS7MCS9IcNAC3fpkexXqb+DpCSEAHdIx0M1jN6AMIY87WuZqqdyiUuCJJXhEqlB5gB+5JJx9
QOBXoOe0+oD7u7LMn06STd/0FrYWVCjBsWzG+EXPQAAtgJmh8kpxKxMW2bsbi+fG05oy9Dt8svsA
/caqwQa3wZApcOzo2oOSV8oOq2WLlHoGP60Z4Y6M6shzMG09WcinPtXoHg7SKg2VXYMDvpb5pp90
9D80K7sAYeLF7St70dd28xZI5GmQ4+N8ESptgH3OTC66zYyxn74NU7Gm7aia4sN02hYbQl3hF+pH
9OouMN7lGLv8mvBH7XdMwqof2pBXRjvEcFwrDvpmCm1PsRQwrVqGKSp12o00CC1grTscwPBp3D4T
lZ9VUYlklERws/IPPcIgGHcWcR1uN13bBPou3tkOIrQz8EnNJbKfeZw7346nzOPTb23RncunZCyH
czzeRfspErQ8xReZ1CjfmmpoDoUGmQm+ESp7ObjV16iEDhAxG+ws03Jhp56c9Wk/yZAHHIXhjHGv
ZQKMGMTZ1IOZ+Omk5Y9ZznO2kHh/0JzZxrPoVf2tmVrnUKdO9dWmdsCGqVMish3iyt7PTaM+9S3/
wt0UVz7J0EFXbFvyWacWOdiNBoCEl+MRjnT72MWMKBegdCesTKW6MUFHH6PfKjxEZePV4EYf8r5O
D1FLXilvFQ+wcR/LCavvrtXUtadMUwNAycyB46iAHFn91vndPSXl3UukfPSNlp36+59u9U4GmaAn
UhAYLbGxLYMbEk03RCoZr0OahO8sWfqHQhETmTYdyxhtkMNurq0ca6DNYLzWzaE/BHgH9iKoc0qJ
oV8DTY48NQ4jHzoqoYNpChlEvWtPh9+6RTUMGPG3AkIORVFQPqI6Za3hmqN4N2ddP0QoYQ9RrphP
WZCE26FUilvD2CRdulBfDiU35hFfRvISpAWZsoWTpRC+I5HAJamLr8wEL8CksiTfdGadWs9QLkQs
TARhMdOfLgrNrx6KxtNgTnxzxrZ6QGrRnhujU3cJ2xR2H0jjXkxdKFuBpW9fp9aEUycA0YQqojB3
6RBU59EuxpNdl/JC8+YOSxfzzaalz3mxiuoUOBVK3NBEeA/O+rHNHb3EyWIVfFizEAI81f8ewQue
2lTT48/B0O2PmslruGBjiE68Twzrl23Kft3poczwJlI+ztVkM0mtrDHeZn0wg0MaIDAxzpqNI8u6
7kXnb6cFe2R1VyXN/NKp/JSoNolgQ4dFJzXDpD+CJCgRdCFI/J5sbWYffBe/MpfvdKKYejVcxmQh
MWIOTOYWFtnVI3flKhA4n51x6E51VM0vrT657gIRGNP4Qh3O0omQhmvUU1ytKqexCMlLwr/GYi+U
vQOmXk0fhBLk3uyE9TbRQsI7bcNeNrGM1inGBAZOrtMyKTIcoslKdZm6hXnou9hZx5CzLs6sNru0
VgugMaRpxWZg3eYIJ7TtcHj2feXufhNwxKylz5FVVs/pWKQnNR3rVdCVE+PebnzlNWaFBy15JdFh
LzFnOVtNAs2bitl4M5uqetREo3gy7osjyY4B74dq3Gd9ofYCWQjrSmdxZZqmMj5kywOPnZmOPqpi
yaR/ZHwJ7wru1wBNomVwZmafVu6coD+xPSzOhlBWKvQbgWvKsh57QyxbdhWDu6GT952k2Ecm/wtO
844vUvpxX9wxPPIMU+XTNhJ9uhPyoSpPs6Eti+7RTnxRvWgp6HrloCcnoZNGfHDbM2NXkT1pYtWO
ZwaSYrql9XUUvhV7hdwX4a5iMRTkchkqG8N4r/TnsP0hWzVj0BVOp0CejWynFI9WABtPPZhq5+nm
PQcaBqZ6UOef1PwmOrO2t0n0RaW4HPBky1pbtpZYoVn2sjus02pfQ4Pq4TTo3ZKJ0rpTQEpEAKjH
Dbb9xf0T7xWu3a4KTqXj0OoXJTaWcZ2sIj27CHSKERvQWBzT8CPFq8yD7dk5LhT4T0Z3msGxk3WK
1X8ZJrs27FdloXkCxyXsNceIOajUJf6xV/wtXM43LXvOWN5m9+24sRnco0TcDfdiaZKODKobbx9X
ZVC+AaTXi0r9iXRM95P+oxGMmIx8taZgFWqXIfoK0ieObhTZFf87Z6UrhW8r5ot71/gP/R5N0TnG
aa1lIbuBtyqyfOJlHvSueRjhi0heFxUT/VCtJKx69pwcTw+kHl5znKER5gaNe9OI/HUKpqWmZodJ
EehYm6PZZo8uegbsrJeEYe0cDCddGff4Ivm+zyMa6GVNsY5d8VCVNs7djzxun/K8ASeDkdko1obA
Nxu8NEkL/mLERzqzqY5+ZXN9LLqeZ5MDFXyJEEfIm4yq9WvmyjV5cIhRoZHPIF6MBh18stYEVL0S
PlH+lTTnMH9RqQ2yNvYL+UUlunKsm0xDZJOr1qSA74YtA8YfIz1P4hSV7KMmkASonAEs7CQQuATW
RTSwPlKtbWDOwPDDY1iS4F4jMCXPO8/SS4TrF8DB0UqiJzUP7SVC+IMe1+ep0pcJVmAx73NaWQJ0
8d+XXmmaXhUQNZiZw4PBFyhDxE8Q2HdU575UOj9Mkm3DFSM8CZsyxxhHYeyeVbddBy6DcBXArvpm
V5e2cLEeBEuTaTiod0gg+KoFqXRpvTQa+zhDadTxxlsmOmUWNGC2EI4vcBKxgLOJPrKWsj+VIkRz
35/5kRdK/RonN1vcxjhbMzjmAtT+AGloHrNzjz0nG4c1y97V7FYnHIoRWHdsftEpMhpU24qxjsfq
IW+gtoVwRccWcE260IFzx3iu9eFeVTwzhABOwlKmtD0hyD5x+s2gXGE+LtpULPneswkNV23xRJ3E
4oMEkHKjdMAhxDpLYZcx0C6Deak2M+7gbhGDJ01aF3MPwz1C1KKfGbuiW25Sh2X9Lxm/2PYuZych
uXHavkoOYRgujfQtn2h9n/Uh8FtoYJBOjfe4M0jvIwfepSU2WMfyXXDulrtOSF6a6WArws/ILRlC
7amzcx9s+iIc94QGLZSeSxzUq7y8m5aQx99PC3zZev3iDheNRytKsmUOJTlsLnX/lHcvI4mMEFtX
LkJ+IP7eYGSHSFM3daMtgFUsMSGBOTH8gfqepmLV9o2+0BTmyDmyPRdePicX2e53ipCL0r09h+QA
Qj5EqfgThifLjj08ALTOpj/RUVFFLqfsV17NC0fsG/GqOhc3LxcQm5ZDz9N6c8QhkJ+gj63yYQj3
Sk0qu7O2k9y3QB5WyYqoQX7p0CMJk7yTBV8uV3tz8pXC4BAo3oKltD/aZ0rVjczfen2lBrtgfGFN
vFKxS8cfNeFT5AFAivYIbonlWwHVKiXiakhOtbtP3U3IeUD/nZr7JGmPGpAt0Balc0qsJ0gWh1o8
iuy9ZOston1YXIG2UXy43oBNK6RXxdB2n7h5s43JEtmCgmF/iGJ06QBgQVkIk1+kYaXGQszWsHBh
CLKcxovobyQ8neS9sFX2LvzFClIj1sIiZjcr92wW2L/fUz3k0r5zImpSG7GHBPHVjp7C7NFWHzNx
LjPGGvgxKfRNLs+IQCSYh2XpHm3lRQHZaKnNPlKfhgLfbCGoYG6D/pOHGvp5ipiZE6R7UjF4FuFz
3f9q8oPN8r4pScuqwYW6T9KM96y7F7b+ljUvgSb9xH2AxLszwtrra2Sj+bBwI83PCS7pQn2Lf2Bj
oPdwmwuUhZVlR1dDojWJcaIrzsrFcJ7DazS3AXOEMXvK5I9MhpUax1fSdkZe27Fi498W2DHbXY8B
ZGy/69AhHob81EYgYwFvM96iaqDL+pwbzvPoYGhHwYp2mL5zaAYBDIG8wHmD5QHfqhSfM11XxRFR
Chszmrs043llmM9ZYwJgcJa5m67JJV46EHcU51yzuA9V1SegaF2AD8wtMEsxcDIMsnm703XKVySL
LIAk95ql1cqxf0YXUcebGLDScSaW2hb4BnIrfRU4v8i3WpTlc1e9Gc7PEGC9zpf03As1Nb1sfmA5
AhT3uQcnBp5hEIxa7/dRJ6rXRnf8ZJavepQhF5m8u5+gL8s16WxeRQcRj9ILaB+Gm7R+3VftTDi1
4HMkPc6yH2vtVxW8MZJZTjZL6Dy/EMBFCxietAzzTZVy1kEUGXRsos4uil8S56vRXa8l/kq1HUg+
MVcPB3cP1Y0rypHjw6OmUg04XYNDM/4KYxCsylOUo52mfjKUm1F+BMlj3l/SNCUCCY+rnm0crVkZ
GMWFOvtFc0Pvm0TqGn2BB/FIQX3LUjUZn7tuXnc0KFY7rxJpoYbZ9/AEaGskmrrS5agyv4X9YRDM
NBIpR2j6CG4lVe/m3APB0nJ80OBFUSutZ/Fum9+AkRbSdb2AA0TjWIoja1XKx2x+UVo2/zKBudJQ
aY4tFK6EruVem6i+ywQtrB8TwZgHi/fl3mnV87SrrXOu4L2wiIYOR28OnzJiOzVHHOu5p0fBwKXD
BdaUZx1Ycaxm8Bfe7fanyepLRkwtzutlojTbmQold7eWw0U1kAKC1KRfQrLJ+CrrviotZFdKIH3y
CBB1ac+Tn6r265h9hKbjFfPVlNoJT5VXQx/qmGYkveuXOVs9C0WURmgXO3FUXbuCNVc+P2BcWhjD
i6xPdCM+Wv5VJVbwPYtafwVr8TZhdeTSF2a3nFtwVW3+kAjplcphjK4jSvkc/PH0pJe7kAqjhCs9
s9+1C0QAcFBhaHWk14Rx/xDGVwn2ilWxS4T6txmM3mjMvgzI2KsYOl8U4E5mOW+j5NzAaQkDhnfs
VDXx4o7Jse9KvzRVwhzLM9jxZWPZzwMoELVFoJQTuC5bynhin5vRV8l4C/PGYxPqZ1G4jixm+GNz
oYn2Q/bUQ9ztMzDBLsKPNK4/gGb4MXGZXi/iFxg132r9mjtHk8M96L7HYjcUNxsZ8uAonqFhXE96
+0NFmVUOnyQa7cphXjM/XBA6/zDhl09mdQ9gg4I+DtayIR7SHTaKZR0Yr8MB45uZ2V5N7JCndfOO
EdQO+9zWDc9FA/8ldQ66SQZvXB4z4gYpvCmwnSf0jevMSjaOquKFx9tlTNuBxIjMnXylLTdCPdht
zz++hwD0pC8NCxMdNd5JKLw4svlUts1XDaY34u0Oddh8BHOKY3OnEKW81QqJl4hjbU5TpMG7ukUO
2lOgqfPGjDLPNA/ZxGSLYpc46gy38T7LH0PGYqW7ywwbLsLd0yoE4hlV1ktVhn5SwN0s+QwNLmmN
s3zvqhv+yAKsJFQINJcpuAzX6zS6lRBzoyiNDWRsgMFnRf1uuzWKCX9OCtAFtV9MFmcuSDV7BrdR
LtGnLgnLW0FXIBEQcKWprF0mTk1Z+uw4mWJri9LqQTnHa8zKq0nliyzliY/fMQfsGnS6H7n8d5oF
Q7336H0P0h5ejXA+106gI0pSD2IaXyb1B3kQkZFG4XpuJR9spz4ysoSh96FnvAEwg6veOfVdeJPl
QACieOwdi1OB2zBKiHevVuaYy3BI0L/yBYyhJOctOG19Un5m2kSXGxQ09nOfmxoUPpKdzILjeLKd
1xCyojLfGvslmdBREkisJuuhs6EKfeeNeNbU3llkeWkgJArUFXXkJ/4e80TSKveytscNjopfiYLu
CFda174rBpt16zujH0TWALm/kXj2MnHIW3edlfYF6/fCbVP0dfo2FXvz3lZVLpixfhuM/BpNZ7YL
JMN7AFVPzC/XLihDqA0MpDLU8lYJ2ItgiFx7Nwv9ayhUfjLGPm3XsXUPz3kECU29M13VD920z6AR
9uMcb7HZ+ZCv49XAAKaO5nOKsCgDb1SG7mKKk0WvEuPXJ29WFb8bHUUbumnwl/kCWruH3f1VHRgl
h3ELExLhYbxppX6LO9RxcdjxeM2otCWEvOHBrMAjJ/MNf/XS7Nxd0ZZsKGP0vh+WPfIQWZs6FB7J
C5DG6ocGtcIwnNtCvyRKvan1w8iB1+zHcWCISj81Gb7l5FgprWMXfjkyX2n1DV3XwbL7pVa2C+Lf
V4npbMTwOSLTwLW8mDm4+ahcIupoWzkZRU2MOJ/nhEzIeN7WobzlQbWZaJG0sdknQfxAjOCmyqKd
MzkH0sCBb+pdtStKSf3R46VvSqgJ2WBtM3DWFCx+wJuZ1qLfQtNauBmDOpvwvkmZ/cZWTy44Vx/9
W3MoI1JEbQc2cWJvOWcWmtmvCmPaO+wVfCW03qCJbLqOFRue4JhJTRF1PNR58SUIXrrquZuT7mrs
iNgaKiarde0hF5uosZqTbqflDaqDjp3d/USZmhznqcxuMuAyJw7iZSVnRWGl3a00FT65UXNprW5L
XqaGtGruhmetsAAGVmgPq1w3GFxyGgh9kmstjMFh5FH0nCrFM2Ar+TOacSnp780SEtSgHw0U3Vcy
UtwzIDHnXUsrYD1Ia7qFWpufdaC9SKv27So/BRPAN6nylrgBpWs/KVsi3bEEZD0C2Og+92ebfwTW
UPCrJ80V9Lp+am0z2auVE5CRXp+1eIQ8kBjuEtzcFTJQdH9davQ38bEJg/fU1Xi5DcEaPmySbpGr
9mdPePKStA9eQoJCCf7GZZtIKIUSNIQ6C+OAETNg4Fk8TXWxGnCnUh7O+6iwCqL2aBknhCwLEmMQ
sw2n1HL2bSyNVcp+56ty77OlMN3Fvf1iYTUnzKJic184/TULXf15CKlMtEi2y6DuXVIx+dQONYNd
xiPgFNpDnGXTWqJWJYdmPFiOvOpj81Hk862dewuHbrdJ7fAhTMpTbFsesPT6YpBfyIyN4Hh3Fqln
RkYI+ifZTlmUe+A3pre7JWUxhrjAGzI8ebfR+0D6oONz4asgAU1XxHxUvoo7H2pOudQ5yQJr9hN0
MfthbOj1Jkx9Iusfa6DMKV/OZgiuuWG9DqV1zEllGBNj2yTau6pnDsRfvqV1izO4051t5gbPVtGK
TUUrrxTZTy/ShNEhm5Rmpv0X1vQsFc1cRZPWeaOkxW7aPRkqHF0qNE37WDnVGUZ8tpoqJV4mTgU+
Sen4Poyk2Q6DnL20a25p59wvZdN7VZLfulo8O1BzVwg9K6/i6udJaG+cGtFx6RpvdVEe3Ih/2SUC
wq/C+GJHDm5t1uSCUUyXhnvDZomgxJnuSQDtSL8shvtTIq5Ok4z73EF5KZpe285TXp0UZOTLji7T
I+mLIXNRooss7o9OyuZ3oTTtJqQTZEOhkuGD+JyxFic/S7sJGViiTXG5YvIs/NRQY8+pCgZ4xJ9O
OAEWoi+6b13OkCKFvrAzOkE80rdx0IpyE03CeDHdIGOUh/ToUkaDS2pI2ccfTVFDSLIH6Gze2Mww
q3RYjAy4rLAAztxbdGm5kfw0YjQZagCbudqDYxQHtRr1jTGo7kUlrYVk5yrkrCkyZ3A+3YougUrL
DQlMxTbB4Ld1+lPbzNIrQhbdCfGW70PsmjfcBjgW5qr0NcbQwrebXuXUFHRB3swnkClX1zEstpT8
aoiqSkDn3796vI1q8tGbucFmnO3XZnTuPfUwGCr6EJsGMtAz766G9Fh87VPwfpRk9UuTVbtJM3H4
pFfVbO48X6vbV6nLixCk16mXv6wCd/1k+nlqbed6XJHjmBOZUxyNpjjQ2B6VdDynljywJfmshuoM
ouWojOWetVm6GCA8szdex+Xoc5t/JagqZUxr1NXhm5ONJlM4AZOqYRiRu/176MybXsleexHeH1bf
1NqVIW4kH90sM9obOT4hclq2nQ3oKRIaCehgQDGhxK5npTMkM2LRrBxbvbCLXdVm5zLM6WD0lRk2
iylACt33e2f6RQQjXij1nCY6LZjBDMDqXhJpArWtyYWEY/2ddOZnjDlIq7CklC1DgAZcdgi7DxpB
FLfvXWp8jp3cjW16xFwkP9Mkzs7AcTAgOLj9aR/yflHQJ6XN+Ibs6h7uAvMmXyhmM/F0d84mYTi8
U4C+4M6Cn4V2eK9Pkx/PBbGXHcuxuFSvU1spBBcV3+WEe0BlEFRY9rzMsGz4TihPBQNP5PAd8hiO
qWOd38O2HWOurkB1SYkRiavsWtd5INcTw2r6y0mIjcI16StBfBAghK/MQUpfraXlyYDSJTMtDnWG
VKhWJGSqJjspA04VvSKQwNE+bLjuik6UNc2FjRqkEg61U8RPKcWXa4PcA6b5Tll1Thx7gsWOhN6u
nWNnjOSg/yQNs6S7W2BoqkPRuEej7I/dFG3JfLI8W4CgyFvVA3zJaRAc3YHnupvsa60kp3ZAv6xV
Hw48gXOuJiaS86BhqSLaT8USdcI4vYpwwYXXqlNfwgaq6DSHvQfMH69V1UqA19C3+I/mDz2ZWgT+
MVNLnNWvRVptIjmU28xMm1WQB7A+E53FtJuelL73wzLnQjj56GvwxoTDaJpVD4JN0LLvIm6Zn1uM
7o297pL9BPy0OUXBML/ouSZvgHmExtpJrmjot6WjPwQBujQLxHzY2xuyK9hsZ88DhU8+zvtBu6jy
AroLI6B4HOA14Ipe2WjumDhuYCddRY1Svj+RubMhq5zPuNyPBd+rTA2Z7yj9vfpne+ObMEuvkeDb
kKIe4KuHnGUk2M8bWEuvHL6ncxRfkUNjtjJVFBpp6A2T8ukU0n6GVHbpzeKxitGKu8BDpBqwlJG+
NaqrNgL4Dc/ZTvnYDfLUKeUHLSXnb76NWAIX4wfud+R4Ay0x00+ZbJUyvxjFM0cj5MbyGPbIUiIz
drciCTauQZRUH6enpqr3sdFjF7O2LnHqVJyXgjHjlMEzycdDDA/+3kLh0FwqFiEu8Oll0pzawGVw
Vb60UEIi3O95s88aFhWd9iijaj+SiYO3KtjHI7jCtvPJlzq0o8ERO24sTHuKY77LACBqdTDhARS1
sswTwzPxR2o4vpMYsLaheRPMzwG4oPUhnPSt5NVJLNZCiMft9HlI26PBLrt47sp9LkuKYMdP0HRN
yYR0ZlPQP5ud46nDpyPegYvH82vWvHfak6tvYFIR9gP2ijuwDQcN/cdGUhcbOEUaCyJunoCvJS0F
dHXCDq75KgkwQNa7rAv0auMpLZ97jrrc/TEsJIx0eS7mRmcglAnBCx1qch99uB89MceCykd3T459
hOQim3UkH1Vtq7DR5NAYMihFDqbnPesqsgW9qHmrnfdmvvQ4QeDHbZS+wjHz1oJHN5u1TpGB53bh
1Det7nldL6V4HmkoBTEoZWLujLLZKVzrpsVJP13d+cmJa69J7v6tbdpRIDafhvtkDsVSZ3YCkxTc
ES9rTr1KiDLk1Tq/mvqz0OnoIIoynsmupr2z5EM9bp27DbI+E53lgY5bZLrPR5Pec1ySdbMs4fs2
ekSdyht1beNgWXbNQrBTTl8H7dSVg5/pux5acIOnPUreglTxsu6W/R+KzmyrVWwLw0/EGPTNbSCB
tGqM0XjDULfS980Cnn5/3NU5VWW5E1hrzr9lHNCItpK7c50EEmg8mdXsEHyZYRnMy5cjP0PQ+NLE
Fr2PAOTsmH6gJ03/q5y9A4TejX9W56MsD0qEMQqfSobtlHmS1HmQkEKWiVCgThsox76kBEzzwz2b
YuDcJYjT0yUgLTAzJiy+3Er8o58tmO1HnH6PJiM9XG+enYoccy0t5iVEAG6m8RUwmpxcoG7INuZd
d0ANUQrFIw5raxUDuEy3teDBev4koAmY+85V82ixgmB68mpwXi0BLQJ9G9kG10WhzE+4dogz/1RH
+5CU2TaaJ69bcWxngeAPaIxOjLsmBQzZngTRS0uLyG6dedeyS44szLzbM+nGPGKMMRNV6jofHdZG
R2z0hdDYIflrgPR7Xvc+3ovso5y/Fw4RpaKwqfG19DA4frU2+ZgHU1Z4DUgpHTxVe4v140BPaR/L
G2l4ziRnBzYMfJqhVadlZX6KtYzScd9pt7VZ3I3mzNCzUwrZLWltTEYZnJneyHqXdRrHAI0OEtL7
fo2lIjCI+NOOgDCTgpP8HM7ZfrDvZNCgKdmF8isSATc19YNjPOroptXKC40yRhlRm6JeOoKrlALf
jvojVwUZzmWQyqnfW66mNhsNiZuK3tEr++mMUT1iWOZQJZi33FTjeJYb7LDLSArCCseS2c+Ejszx
zEbjzbEIcgF3TKLao1mq46j3B12UYl+0zauKHITkUqrA15e85ZP5ZHByZm0fd5VLnBI3sq/O7P/W
T0qkM1CjNDMS0p6QhViYEY0ksdJtHTKoGTyQ3TGd7FabXwx9P2ftc9FUB+o8NgJ/d42zcojXjpNk
i+RjS9O71xkoLOzvFfpWunebU7ztzhGeDlsORPUFIHnQ7YPKSZYxI6nGc54QRWshqfuypk9FlK+a
NXsgTrt2lXm1kU8nPQVPsycxwivFw+HhRE3m5slI3EnvK/ZMlwNIAR9ui0WUcNYNt6nRvTvO9Fxz
LPDhPGVIrtQh9aYC2QP8QlfDQ2AmJToFdpE0KlDkkGBjMzeeh/m7xU5aTSFpuR0Z3dounCAIp+6C
AwIyoxXPvUXS8MMm5bDEDpfbbFCv1QwaxyHbgm8rExl66A8JrcVN0ZEOW9JETVmXelJ79pG7kF+y
0N6wjW4kfZ91KBh1jV8D+e5Xl6IemRFhCi5F+acbAil7mMtpgjkrX3kTKRXcV1ScSvP7kN17s945
neRGybmHSgqBuxuKxJzvUfp21vcbTrp6l6iRNyTMVemLgPiejDdr2upIpjQtxdP3qaiFG2Nghc5p
NH8CCO9JnZepS+usqx4NCJF2cbtvhtYrSQ6uIiDMT6G8N3l7STllQ06C+Xmh0d6RPjFau0K5xdI/
rf1rUb91iW8tLzmLVT6aQTkBTKy5aWR21tVw6NBYV/YBIYcnW/+MaM9yCM3vN9DpFRRoj7hPa/x2
gDZ0LnGyk5trA+JtTD8Jqpb2vcwtosrho9t/dOIcW+BbA5cTWhsWsk0l7UpSKesa7n2BfLmBACP+
iz2L804hWpTeuDG3PQvutWYhV8xsTxDj85zgfml0t0W6rA+PBobBpHmhlI8Kv1RoXM0Y1h2S96+M
EUQUgdq9Zxn5r5e4B8Tqv23s+4Bs4eI8FwWYVRGFQWGKQ8GSXcndhyaIh2fgnCJyvhkPNnOBmXON
Tc1IYtbMV9MWCqTtDs+OO1TZlb7T3QwFZOeSL2ZBRI2EQp9T/rUtL7Z2jztKx9pdOT6PyYFw1I3Z
PLrlzdKuuXHv82/kC3p8VtZTt/+c8ukSZT+YsvyietC7iFDFSyl+kjXq5lhvuKFFdqp6fwxBJ5WN
mN6oK9k0ReyTnMTn+eQsr9wkbjtc6kbd4KW5aRG9cyZSgx7Pf7RHreCOlhtzQbfbhO+iU5GBk0eB
VxrC4pLhJNF/FjLgDOozNBylfCVLrK2tJmAi3MzV1khb7Piqt84UNTnuGr4jXXCo/yvl+9g/F+Zl
HJ5G6afIgqT91Z2ZxPCnkdhJefxc9HNVX+3lKuB5QYJ1CChwdzf9YbtzTXsOADTZqDiZiDwxOHp6
b1EUeOYX0zqE7PkGr8xRp8PQqcdnQqW8zpZdhSYtiZzKU275trIr84aqo3OdHSbzZVSRWC0Z68xu
yP5Z9VsjH1QBShi6Zd3ei/kzl4adqr4AfJiweF1zLNvUGyoQzPCf1Jwz2dp08aELpdearN/B4VlT
CaUIqjqjlI4lmquqM3LcfzClw1enElWd9O8L/EGhnTAfb3TnqdUmd8xCL24cbwKU6OgkCPUj4aN+
WXzaqrTttFWNAebIwIyZ1F8IZ6gsmmjVdBcuyVY1b6siSPE7BQkuJixaVbc5MRRC9mYQtCIGoxy7
Q0xin2E82+l5Mv91Xc6tKtFug7SSLOeahOrW/Oeo045Mu+1Y71HcMt2+NqDnxHm7wO6uiRa/ZHSz
06uu3XULiMrc4b5Cwc8xkDSQwpQKocahmMnvZVbl98SJ6FmgmSs8WpAWZX0AhsW1/lROMyUHHXsI
I2hzaBla5bh0SYV1OdYZ1G8EhXKfhTRaXLLkgkoyGM0yUKPJ1Q2fgmO8hjG8CJdlf+lAWU1nP0i4
9CnO3DX2KeFfb+XP1XI8qG8N29XyyRzeVvx2b5ywKUumOf0jiW50SOGPDpgtwRJfLYvYIHeEMleR
9rTLw6KKbUIIKlVbjG27wj6rEOzRyDytZlDc1Bs0gZk2a0Q7V1ER6PUEaPQqUWeshl4l47OqP4ac
0NMwfDJb9SOrzotcbHtF2w0NLiVKDGV127efUsOJK4yjMfJTJBSOlFgJFBtIvBEhQ+3RPUW5IjqV
tjwi/qdfrwtiQrzHfPgiUfnYdAuZ8XI1kLlJLLOOUR6M1UBJaIIl5ZqGHZBCrRBlx5yGfh6TPUAm
Br17GKX60PHKJKXjRa8eotRVZlJRcUXhcEsdg3Jmp3szwph/wCFgsp3D0NPbgqkiaX5s2dJdZ1qu
RUGAYRX/pbpymSgeeUHeJgVLaZ9CK7+aBfBJgYd/QhAwqeVONtdqUrm4LqV0nkktKfPqKkh02ieL
GVBZ4RpKHiS8AzFdFt3i3MXsnEBd7Y7zLUFlZZbYVvsnKUbXOhLlgWgLvdWyi6biIKFGhCiDHBT+
JLDkYm8texqbimOeExLSKOHOKmk0pnnq16JHrnNIic77c6vzIXfNJanyABCKAlZkNpX+jifpauS8
O13x7NAnjO+fTgGLsAQUNhQpiIIVPpqIhgwXWrBtbfYGw7oVCeekyqeO6gWNlfOrddWhlwVHzfLZ
Z+KqjBJJ8EjMFvt7wSbXQyvbvIUafwCnJkqn2BijX5Rc00999jAKxJs15UcUQA0D8s4F1Zm6GUYy
REvaOXbzdJhF7lEo6IvY9PRK/5JTUm/DhHrEo64SDL7u8mR1QIIw5RHq6+i0cm9wchFF6tlj6AHw
5eoul/HxgHwvsPWbCYZm9Rt0twU0XExwZRnxPyEGhf6PmxGCRpqeKxVrQ8vpD0tpf6J2H1HlcWvN
PTHOllvXzy2eGmoeoXBxAGobiRrfWNmq5MA2nMjkAy2nqPtEzyjPF/Qohv1l0Bga/XXNoRD3pOc8
vXTGmcSaKj4LmvUsfpFbDcQ5+84IItw1fg7ChLyiHZ4oAgi7XdavRNMOFKwvD3HOfH4tOb6i6zBS
U3AfETYWT2Z4lv8V6NTmF3qFEBQKM0jsU9cdYwQ0hFZ0KVkMHudLZ7xQCe/yq9kzRTN0S3JC6zQp
n9CFwOwtdBpXhO3vovyFRArR0GW8n8erLL6b5hIRjVMTtrlxfnLJS9D1m4RQJMu/WkFBnF1H7YVH
FtpUVW8W0Q+MQhlvZl95KgUhn/xfBOYMZAmweaefk3grtYMc+8L0MzZgs6FHhe8sZtC/tc5eBUob
PI3ptX2Xxldt+NKKnyG+LBU/gEWHPpjU02PFow/buCnO2zL6C1Gp63k/qKBRe4LJMXX9qXpQVUGp
vbKiFwVLFHH2xpa6Hyd6dOqlLn7bDhDtUVL6Qimgq+qIavZl+DWgv03/Ye/I9df5JczDrZwgFhXP
ElLFHLTzi7ILOqddfqWRXgsDiScp5Gyif2vvUlciCqAVQjM2Cdo6TbvqrLZKo0J2KkyPW1Xjqt6m
An0Lurm5dJPyRy94afKzYhzwm4Z4pe+IsZwJZcFXRSRWT1ROH4CcqNVlTslh3dOnToeMh8SGLzJF
4D9S3zEo7hztkOuyk5KqFyH7KP+xQgm59pQ2yKVdPG7l5p3IKPJqYnADwWJWedAMcvZpWa7TX0Sl
emPxmWqrRvmFWHVFPjdik9X/4oRkrYnQ/3/8sdT0RUq9Ot+b1d5pPrXuMsgXufNoS2GI2Xb1s1Wf
EyIgVPMTlMbuPzBcVOjEJIBq6oI8B84A117MUUDoCncEyoNxoaljORkpYRfs309m+cKFAR+DUFez
LbdxziED+C80xlGDch3KrR0TmyI7AM63JoY4Za6wl71eHIaUI1P9BIcgkWaxAmQky3pL1y+G4ikU
PcNwE38BHEwwT2FVRGG+deZDAzdojQNZ/mJALHNNibRoEeq0m4itRJzU4iPi6Jvtgw3xLI6L/LkY
t6V/SlFxAMplQV/4OdLMBO69z8+585qTWd8yzfG/wUhS9ZylADGtR14XJFc0BGRluxbxWyaNDjvo
WDk/KdmBKccKTwWCvCo9hSAz9qZUvHjyy/CvhhutEbsjRXXMn9FGCb6WDT2qufDbqHUpIiRnBWei
l/YfVf1IkdMt4UkZvyVBWdt8ylA0GeOjULY5/a645NajxnHN+W+JdnF5LvuN0P6lrCkTnXey7eXt
VrN32GdC4r0BP121eZHn13jm0aa5FyMnGPUvr/1ErVL7T2cwj9vbhDq0z+kfjI8Z8HLySAiRAx7o
8s/G2sJJ0tQgYT49ySWA3b2ya/wI2I7AdTIHE3UgUeetoswuGtDA2jcnzASBHgYIOmhHJf8MKPPS
Jh/1+GR9kmuU9teB6DZyQNr6mJg+2tuMy4M23kzb0vxuWBurOCNvq8R2FQq2O0VDDXOpuzOuLo9Y
bJaRoBd/A09Ncx5ZPjO8hHZnbev5Z+4kbpvKK2gfbKMZ2j5QeyaTc1cDnuUEqlCOanjAL4bJqDhz
TvFeciW8O+kBrsUYT4XOe2kSmfLMLkyY8rj4NtIRgTTN2FcGn4hyjpVgAkhlk7aM95j5aK4DI0Vq
jMZZ9M/Z/B0iK+pIdc2GgZ4xx88a4q+K0eUXQ4BIoo4tvKYwXlpbvC8AZHWacw/grEVHNPYA1yMc
aGlgDpaol3W0rR3qT2a/mtoNLbDz5mClOe74YRtNuae15QHLDwxsI/9YjTjmRn12itgzhiOGFFH/
S+GSES8QcLVFtYKY6EaKfNCB/utQ8RXPnNYEuSntM8cKN8NS4PQfCMYObx3KKVVBtsdFrpBOOA1t
UGD6lXMNGpt5FZq8TmTg+9YdB+IKWvOuasZvWKibdD7FBp6chIgBsllS5TWnMmPBcQ13C5qb0umX
cz8OWAOcgwqwX9MoJ0fmrqcQupjeLTv01mK1jNPbNrMzcd8HiMddWSp+mQ3XOX2E8geCr6cUpCVD
gS/SmpGlI7xOpqmhxsO41wT1ThrYe3WVqY7PbDgxwvRDQeHmhE7+Qw79aDlIRMEIlUrQ5BKZJHlp
9jbqoE9ICQ3dRftlDaSV/Zhwfha856aRe5H8KRf/Ftne0gOxndHhTtJNJPTMDYtf0FPV8jYNFpLQ
NPNlCU+LmX7HRebTNhbJPwvDI7Vm3DfE/hDyZq5hYbKB3NJCw3oQCkefSl6B9Tum9VsLGjMv5p7B
Z6sSxaaJh9oq2wXYTBJIGOFBM3aehO4VUCYCNYNaR9IjwyrlWvJqpOIHr2pAhDqWOGBHh0omwlQF
G0fPDoOQy1GvtW5f7al+7+zuMJFtVA7ymbZhb7Qw6Jcn0aHNI0CrQdjj4H3IhG9EUYATeTdTwjUR
PNVgHJUxgHRa9jvBIaU9w6mgKZXdVFKuRp3vkvDUNC9JfS0U9PQUTiAmforjgTzFmISIr9ge3CX5
1DvzlJXCpahyg5fcp+AEE8OyL9hGHAJ3RmfchqTT05EVaPXi2qHjT2gqMkokc9Gy+OQ4dpVTRq5U
Iker4RkPn7GtmtUgEm97hIHOVHulTP16Xq770VWjh4EGn/S7iIetRoKFVPRPmXHvYjShnXxKlnA/
Vv3NMD7mcVwDQn7tIX5MmQS8hv0AS2mf0ZBEGxJS78rtp5eqqdyYcEObjkd9IFLNuE8WhohYUb9j
5OgUcQdZS7RlCXcFAFlimICt7p1baLmRdSv5NlHM+0MZHfO4fDGzjhsPTRMZTjR2evSpuKp4iGE7
0zZY1zQO+7YNh2A5u9mOXIlyy6bmnk8vM+lsUmGRI1UHtEYwGL3p7XE2gomjTGfby3SQAhliYkoB
zuBWMtgNgU4rgg3C4tulciDLcKdANbX9oTfhM31XAf54hLlArUq/0wf4HnO8hKsInmAFx4HfxGo1
RvLdqEzXBi3Kwi+puVb53RpaquCqQ0rRt9bxTNftVl2rx9jDYl17lJSnqQ5sluD8iqwv6lORVTLD
RzpoYuYLDt0M0TylD8QMRn4m04wnxWddgwRJWYuzJr7Xsn5YF1AzP2vqDRsmj33v6ypUWYiddH4k
S+9Rj8e38zSOaxXMiSCc/TASMLAmEjRhH2jo662Y6jIjEVuzAvrLam9kPO0HxV/UNzvh75mGccvq
tQUZsDzM9uTdBGjDgTAAqSscDXOjPYtK+5B1IAZkN/7Uj0Eec2ZgaaA0xW2bT3WODzXHHXVl2Gcb
ZtMosGJqvkvjFq0JQSS0xmmys+k6B7fnCxUB5mlmXWpaK/gIgX4IUUcq2pm/N8NYZHtzULYz/y2q
QcC64eVMCjww/ZnUhOpFD2oQP5aMorrIelVMKzAlTmeL+hGTh3yaAPSmAW+54pZV/SKMEA2OhLqZ
3yAk3SuOH3ouf0QifCNlxk3ahALZ6Hmx2eKXJsJk2D11xnDKISZsaK+oKc5tbZ4UDpYuYZowkETy
rc5xdKYwZi/AhOgcOyta/xqDJuLT8VWCY+Qw9tVYoVc99LsBorRT92kkyACMj2MNpxkzLXTJI7dp
aC1+QoLiRExstdmek7K9hFa7anVv9OG6UjpsBHFdxvBwsCIh9gsMBWLPjnY1pNxEja6h6xtreE5x
PFbFfJ7T9mCa8VtSJqfWpEK4Ez6IGbRTvqbhepGEYyVbqE6EYhuCtucaTK7a3BCCQ8QsjnZj9hcI
3Lnl/RL91saoFYrZt8aYArf42aARR+/7k4FvbSof0RIDxxeMLMVeVtFVOLE3QniUMDFmOl/4x0+9
nt0UW70MJONWjsE5L++UeNp2VCu3ZQZ8GVFXeGnpP4vNcEeN1CFZOvZEHeGnLmAN+iTd65n1TebP
WQgmx2rsbxQX+UsjXfUGpEQY3YdqcHDMZQnmp+PQpVoJUGHQkR/UCZbGefyp+2b0JJ2umUor/4Zs
JLI9H4DcdRQOtl2j1kHIbJV68qtVY30AJlQOWIilVzmblZfOWq8wA3ifnKOzpQGHVWhMVeusSdKy
lUZ4TCmZv0oNhQwrea39dPJqNJWNe57lT4lMj23vkJyvSlCIYmC9qzBM5hLN1jVF1t4wtA/btNdg
1xHAj3HCqX+cakbVOjoIlxb5zwol2cXFgvFshrqSJvZ/Kc6sQw8dlFej7pYj6KtJqTL/GUZuMtls
eKvw25ian842Ay2VnnNmozYeDshGTcK07Pc0zS6AdW7cYyG2kgedJ34MBd6Z1DLi/d6ElpJRhZNe
57qD4MEcaXWU62q+Fd77vqYl5p/WwN53nowTXqP+bKQbW5IdnjsSHxADGA2Dw5yehbXgQYg/18d3
nohlqszVh+A1+IKnFPFM6WyL9JcSV6+Y2sCZb2rdPCvZ8NI1X7F1y5SJPQJ1AzZFy0xeF/79ekT6
bx+M5jCngCvmn6IGMrpXJw5047MgKmishpuKcFcxbvSOMLbS/fSXLBzA2HH72ldTil8JraPkq2Py
WxZSYJg+n7OkDbpy3E7YqJns5j907YAtX8JOXgvlrOuHQka9yYxWIc9ctP640LJJg/2WEN+Xwnl1
HHy+NFniUJltC/nke9OiPm7fqvYlHEmN/ZBiHSsH8uz8mKsYU4nLoZs0mUkKKN1Fl8fdmqlZok1D
ee0UX1r9qho/xPIizqCAHc5pVEiqtvRzb+KG6Lv3aTqSCIhlIPd1pdwl/Pkl4ylMOB75YynyQ4Fi
nLoWchJBA4UN29AxDqvwxlhhizY744/CA/Q+ywmYFDJaNDVDFbukYhyEBcJJ9xmjHmsG311ouMv0
ajI6oWDGgAcJCU/nd+YHmlNvGnnM508r2s2kG5tfdnM01NTNWooRAYHC/E5uJlQGbYoMVCy5YVh5
cW/dHe6/mhbpGbBysAA2Yp3/n3NtNLGYthq6xNdILB74S0AtJPtceBsKZAQc1kUukSpRMrRLKEMj
ApZLir7NQ4LnpR0RRXF8zYv0VLAXKDivRwq9gbLV11z6CPX3cTX8vCSLCsgLwJG4eYHtmez5Ae/9
elorTGQaYF/ffM2i/GjROyhITeT2kVXxA4z6GHX9dk3AWaWqaJoG83UyxLbHL0Wo0FefTX+T02P8
0vbsRlt+yHOImHpXzC1oWB2+z6P5TWMmk7nW/wmWMiuXuQ5LOnzkFtG5qYn3WOU7vfSDuiC4wWGM
sokQo7PD+hYPxZOKzrltpUNt93ScYYJFv7GRYgT2OOpwCVMVzAZRnAgSPfeV/iqBNUyUuMUgwmJs
zn1ZXYqxO6Xh6A5M7LP0kEiQbjIYumch/+YczeP4m+FBL5a7Dng/WGfKPF96I/I6VQLvB9/cxHrC
ppSdOxKHFRqynPRHRTQkBOOcGedQym1x04AUSxtH+DjtZbxAvHoeM9bOYnIZmecH4JsUlHKupgOZ
DzsnUrldUfxUWDv5OcmzZUxPZd++lpoGLQlka5t0XJGRMJDc1ijGqa1Ax5mQZlAEoqn0djigOTpE
o4Noqtw1PeoDXtBEpEdNlz/IQvqIoKlHDBVqXG8ppjg2duIL1P5WTGBLGvkhk21TmS8Sqq0qjXlr
AsHmUhWyHxXyXgY3qFRwvToTBB5FwLXSDbvyx2SCVaoLdBYKWc4WY/morPS9cpqXsOWP1JjDvbG4
QiAPYkg2+4ZU9lIn6+ahDeEuNGhI6lhB1w3yQoQiznMn+5mW4mMIVSaz5TY5mUueiPCGLqvcORu0
M9kc8kUU7dXs7fsiaRdh0cY8kCy07TLxwLWwCm12dln+RmUHqrwAJUrMuDmR83IsIBGIGnqijMn2
lQbQSJvq72zt5htbdnPq0K+yM70XQr9O5ho/0Gq+RLDrUGRbTVKnSz0Vz2GPvzXWnPugyM6zVZpv
NML+ZCloBwEjHWQxDL5GHKSriLcKQJvjTZnwuQCrD99pNl36Dk9Yn1sBkkiMxPEh1LHiIbsnHxw+
P8FT94Z09aRANvUyeL3OEz8fK/4wqLWLdrzq0uRGcGMAqbKRuAq0RdcHuLzJmlk43KQcEKFynaF6
dH15ifIvAW7az+lhclihlJcipe+mEKGf2HgQIEMaiUJgxviAhkS0TIbfUgtIQ3CBz4EcDqVzZyTd
MhJoB87NUaN9XVPGpSa+UjvHrpWvJRBYHYuP0Cl3lF5nI/FiYY+rtdpTV+lCqbBmT/wIZhb+up2I
kxLh39LOP4nsz0txXpsIRlY0raGv52nmucNRWGJV6wGpihsVc5dUQuVDkWQwdv+QITc5JzKdb8Jq
dwmNeqOEhlcST0qBrz8OpZOtO6elI29RQc2XM/inuzEN71mXBETquwK3hMVD0pdr6oXNLiMfY1y8
JVKC2bYxVMVuTthAQn1ZK9FCKz+tEfaCwHIAWGo1Afd4R+GGUBlO3B9FTGEw53FBVV4P5JMC8RTU
rhgw/uTN8WBDxhM01Wm3ogKZVH4rOfcgy329+GmMwa/C/rN1PkhR2A39OYftmVb6JbwvJokJ4JQF
/I7KX/cgnYb2UtPAR4T/2kiBT5q2d2vYjSDaJMUySiLwM+R9x703JMwbcc+Q9VOg2EAR7/Ux+dcJ
33Ytn4HvmzEMxjWkGkOoSj4lkUdgwdwcteNK2i5B35PykCmK8SygmRQJmTcffT2F+7KQD8ACV1u2
n9oMgTzGrIyg36I19hnCu5qMnoUhu0fI2kWQUIV4gtBEFMlvFvdPhnxW4WkWKjsdUNFS483kZU0l
ye/79DnFsZxVH4KLd1KPOhdDJMNoa+pxTujLtInfpTXOMfrtXNyi+ipR7BJPPY1tULPIkezBOsSq
7dlzGBhAeTABeTQfJ/CglGjsaSb5xtYZboDVciLwjMJ3GO+Zhk/jYB+t/k+ZfmN2l0pwlxIMj5S+
oGrKjiPubJiHcnR7yuVlDfaYwqmoVQ7YgN7VhAFPt5hX2EfWgirVubYJfEdkYUFuIGuolpSxFUr7
qW32hHB28SftfRgux9eOx0/uu9eIQoqGf95ULxUZSmEOH96N7/H643DvpdhHrMJYGzU3TqQ8TY78
FJXoPAfKDUNyw5x+OzowDQapoqESKOSG2ShFojL0NEzJlmRuaBvb1VIWhPgQTKB42gW34wAWCb9J
bPluRuOgh+K1tR1yGijNad6t6Iu0H7iJe4Z7vZfdJYNwRjhFHa2rrqsXNjSid5lvI9cmXK8TfFOE
Xhi2urVAwls+FvxPPFkLhoNwB+PLx8tcHl87tWEKB3mIZ7cn5qFrqFck/0X+nRAgECO9VayamY/4
VPAIFbnFIlSOABhGuI4luVqQGU17cSR6KprZzxdxEBhwSI0CnG0hJk5YGb+jtjtF1YjjheJDI983
dvyBOy9yVVTAi+2wsiRQeAJI3mCBICX/njPOGnId9LRQRwu6tk5xNVQ6McjGRC7DkpGhrmPYiew/
SZd/e6m4mIZ6o8/tIovkmtvhG3HWLsXFhEDgqteVNykpH7kyeH1L28ms72Xpp8ZBi0eH3QN+sdWn
k4EkhHhcsjsTOjgGlOH0mTYxKEQE4JumxstC0goO9p7FnIEFMwLBPaS1Rvp0NQHoY0j3Ysz2Ql5V
5uY5n9fgM6e5JRqfjYGPF94xzOjhTfpDNstnY3W9kiBF3Do6Qfu9GCZMh599iTpLsrbxGNB7zzn4
N9ivrbjB3aKM6/AFIVMmESdRTiCC0ap6AEWlOj2sAqE+r/rZDsViOuADfjhV5U5Fy8IOWP4kOw5w
fAwupzBUcRmzSOQKFRTJnX+rH79pCY7thHhSxDfKQ7EldD/sl0jgYmoWidjIihO9HXCun0RXeI2K
qrjKdmmRnAUJAVN6r8YG6QGzNA3WYQwMhN5Y5xF1SOF/i+0Xa+AwRE6ImKZBN+WA89Kcs7ER4dCa
FSAOrsE2E5sr5CgThsDxwiBBSdvW1KFEzfc8/+rMi843iCoq6q8hL2FDQgZjyfwTCzpM1nYX+Q3D
7HVpfkpU6AbVyKaECTfz5zmFSs/X8HRf4i2xd1lxTWzeTWRHsh3T6ZM8q8UXQIqW7+WIibrKjxKr
2UyIcmzPKO4OKj5V+TehSoMPR1vzHjKeT+ClRYMutoqjEJLLArrVlZsRhjTUXnsziMPfcnzgXllY
6RX9wkFTLvcUIohuhuKhWKAWdND1N7O9N0SJJVdDXLFejN2VZqlewrnbvuGxcnSubHQP3HQj22jx
R8cNLHZiB1aJIgcMCih6rm9FfE8x6ICrorRk9P9ayCOeg8E6gS/RfLol4WpNPlKWs6zqhOu/kYMX
bcYczfUYskkAcnPoyNxkuARq5Hht90QUN830Kj8O1310M/NXKbqq4SVZZR7fBib44s3g0BrNyLOG
N83yNL6fmQ0Uq7RbsDdkOq1P9Bkwh2hk6iMSdcxbgUOUpt4tHJM3Sc94XoKMsUiZU7/lp809WooH
x2VQZB9RC0NICEI9vjPOmSkmBcb44WLWrgYR0g3XbPrU559w3o8aEu5gTt6cGGVxvysQFxfzdXVb
xdI+Dc85Rn5xzjgDp6BYsKtv6KQgRGpxbnp8zZKjJr4IyNDmq+a8V7yQ9cnm8C2ka05wpvxkg705
JKwnexlZRgSpSYxV7okFKGFivak/k8E5mcj9UvRuGvCGLfkyumx8/ZBD1MBizE93pvnSVChTucoW
iPduFVhJmxIVpcGCPe8bw6cmb5PDnc8Mv9VFpt8dAh5YRkrvNNUiRsROt5BqV1+t6BebU4vAmc1O
QZLGsSWzNWNm5Sk6SOsRjhqyf1XGa4ivFU8ROWlg7oT37OFsCMgRXpy909iCZsZafnRxbvTjgrhL
rUFbNNqsdmEq7+QBwAdMh76qVRtPpNOMaNUisFYOBtZrW+j7eaYq/W4op7l+zfOLjhcwLVgHdnPx
i+DeSe6FeK7bS2TTaTwctJlRlxGfuMXlOtifE9HaFkOKui+aQ6lVO2k6VAjenA9rXiNOiUQbITq2
8/BvGP9QfO00IGIbRV2BW5SvCn3kKnbIN6qavmqd4WlN9za2+taMrdOUEvUitMMqGeF5qIrlozWN
p5KYC5jn95biXVIcPtfGAV3KjrO9Jrf0z1NCYFHI63Mt+MJMhBIqfnayyf4Tdl69cSPdFv1FBFis
YnpV56xuSZbkF0LBYs6Zv/4uzn3x6BvYA8wM4KAOJKtOnbP32oj5Gfhi+1pomsZTfyylvxxDlvGX
McD50lICXidag4T03lUNucTB3QTpL+Wxy+PDlM11ylW6PfbR+yF+1Kic53wlwQE/SCMe0Ts5PSk6
fl0A21Ws/L7fhf5RYyqUTS9N8d4JjETRQ46HMa5eg+6t1nYh8zCzZPhnzqiZy9S9aA4WCAFSojgZ
1GJAU9E0Dyvdrpd1fuzyzwyBjztZyyp4dpOSo/1zN92NRnHOM+5HE9+1c4/xx2YSrcewHI4Zm3Mw
ETNDHgrXa7R+pNluCDBAp7toeGzki9Vq14jYmRR1Q6t+ZhO7O49bbPgkmtHwimFH7SUNLPXL6l8l
cVx0x+BWxUizj1nz5vt8ufi1wq4+GRb4M+2E6dTvt7KymDhCh70PfYF6i26wcwkQsMbESmf5i2+w
nYQGxwCOV8Sb2DodCLN5KFWxUgx5DYLQGqQR4XiQc085YUP/mHNbMroDQUH6FrFu3qvj/KyiTRg/
SDDOOT1n3byVKH0zrgTtsqUfo2ah06EdMGRz0OR8hmLJdp/kGC9yuW+ZL6bzCZyyRgFrV2WKv6J9
YTq5rH3MGHyXee4uRnWViF1SrEPA6vdGjDwRU4Kd/KrSYheU3hFm+j42zpr2pctzzUDR4nQi8jWd
Ddvz+RUXn9I+Q3naz6hlJvf62KEpZLUfN/r0XLprr/BXlX0/NGhimrUz7BKJmilaiypGwf/kuy99
XS7TgjWcT0rS5cIYuk1kuetgRuBl6GON5jWS9kKErIZ9v7D0gf4oRQt8hZqVtEIInVjp0govhdMe
Oqp3AFWbKaJ2UeTJFjmTNGgc1FhDHtyJ4gGc1cFvNtLhqldIx1283ziw6Fa5yQiNS+7APx0G+Hxa
0KyYrbDWzjJu1BL4ROmixfekey3G8E0IQBYuDSBnEWBtcrWrj73SNMrTQP+oaK8FSD6ai1IzF7lp
raBdZmReRejXitBdxTi4NCa5JcrjfjowJVi2TrWZy56U2ejEkq1Q/guGJNZsnSGIyPyi6IMWVeLR
TB48ggwTcqCiaD+WrOFGcAzaZC2FtnektVJEAKoZLlWKJWbqLWZX5nkT6G0UYSRNj62xrivtBA6K
IG6W4tZbekTUVug0SZsSIkTDi5Cp1Y9685LRKdCjp1DstARFQ8IyQzOlNt97rHeqLkl/PeU2X5jE
Bw3Bimm3mKJVjm2z5yf1drRhqntoS/bz0fgsy/4CURsdIaVyOFzT0YESgyUNnP/BT7SVLYtFDc/Q
7y8JtxYZ4zsqo30Iv4TlausJZ6+8I0Dd7ejvMNMyERCAGpuF0sar0evrJnMXFReuTDml6X6crzzL
3lge9Zz7bsTDrymij4UiJ8mZ7oXSBuM0oQ8KM0+7AVlloCItA2mv51HK+URJ9hlDB1+62kFrQ8zq
xajt3divXhNOfocqd7xzZ8vs1sZ5RGKC8n7Aeuve9by0YZ3qdsAAgKe40COxUKAOL+kUJlRcigvj
kv3JWpgzSUlGugFjYIL7zIp1lYyfgpXzMeuw/Tf6dIJk9OnYE5xVR+26mDtd60i/jIJ5Xh9FYXwn
NI3EqVBzrTO2MXRxZkgmOtlm4DHjlKIirUYTqS1qnWZCcR6FVY84ufMenUxPN007Y7WyKGKV6Kv8
ZAsZMmYLvEVL9ilCfi/cj00JVx/Q78bS2UVdHAxrmYYA+KIZ/WxkdbUuDMO/6LRe77yw1LzZge4u
A9tXG4UH8ZVQlAwBymDSgxmi8hZqzjovk3MhSnDgcEawqJbFPcDygyCJyg3QEvkWhoz4y45Y1ta1
01iLIjW6dydtALVq0h/PTlF0JsKApN7KkLkW8moc1oU/+oBvODDABZ1QG5jSMxHqS3+LDiEFJ9XU
421wx2GDtTG9lXXbHnJssxctFfOMrWDLj+pSP1M7YZwAHLLSmmxCDpMH+6pMwpOwRiAM+IaztRHw
XWWR4y/hHRUPZSa5RmaFRjjzzCufGJZfDC8KW5g7D1g71d97wzBvhjkqSlwcBGqNXc7YMmon64OO
qt3d2Y6ih9wBklZ0CWLUEvRkUURWzRDuI00HEJv7uf8YmTRfuS2YMv4/DK2QnDZLp3jGtRIsVdp6
m8HJmbeGrn72FfEJ06jSW6A1DqOMunBZ+jvzJANNgwYJmpkUtYitsPUauKqNWzfgaxx4/whlA/u5
oLHo3tVOGu24DP6j7hUOYaR2gr/CdqjhXb22m/Wou1q38t2UniigZOuoAgPvUpfFm4rUn/uYju9f
InuM/4lrmeMYXEEfwjZ0/vkWx6AEXr54Ip9DDd5LZnNj1lH9ObbtzieR202qtS3RrGCprJt0ndYB
zB6sT6hJgNaebGoHvaaOJta6GYoH2Jk/BuRufw72+N84DaUj7prjLSxDSePbe0wzb7LzDma+19CN
8HoXgxmrFMHkCChh2PwtTWMOb/9XcIqpY/+UrtSJihdSzO/nt8wSb0r9yWEJ4kYADxeNsPZyN9r4
mbXtR+7bqFW70kvfCiF++kOlr3LNuNVmc1A68a1//uxC/debkUII3bakFOa3UJNMH+0UaybxxmE7
e3xwYK/zCcNABg6bRxW2FmGW8To15ljprMPzZmok1ARhulL23JXOW2dhidz/y9f0P1eF9Vi3HJvN
G8KA4X67KgJ1gd7Y5F2lOaxHhsjAa5pbnPh4OVG5/CUUTMzZUd8uyr9ebv793y6KnDPR4pBuK8B3
B1pT1sNxY8XCIMXktryyiGHO7m8x+X5SOiywSqFizhgq/PmKIFD791uBgaMrwzbnuQl3iG18C3bK
4Se2Zat7y1ZDHjdxpqNn3M4wW63djXm4BbiO/vQ6iAtGsM3YMPakUoGiQsgUPqSPKEjADOMfy6jB
mlNME1UyNxLaO4BlNDc7p7rotO9ifFhF4K7afFoUTKmxP/UJ/ZVz5JEtRkiy4HNKJJMuOnJSdd7M
tvohR4I2OfgAdmdJ/TLtJzEeK3Xqo1+AT1ZOjWjA6xlI0CjRoAsdJnMY7oq+IfcBaE3AhhPViE9h
A2SHEn5xEKydEarxs6TKqDAEaAMFibyXuAgQ9NtsmTk2g6ojJDq+eUbHkt9i++eXOYIuGpw2pELA
XuJ9kgeVcVTMnJVD+hAiQ5oTgjmfPx6JqyGWo9C0g43wIK3jo4IsmU/sIB2BdOGvGA0Jy285xwXv
Y2ftA02Pr7p2GoLnEPL1ZFJ1zcUqR+DEI/izuCSAXtrqUFG5BHSwbOlubJcZh/gYtJcZo0B6A/1s
7ZEteamaD5vROS3mVYJluOUAN5s4Q6PbBAlSXMR8HeZFOlhEpH5OtXED83c/uhxIKqyG/dZrrQX4
ftzDwSGlq0hxtoTM80/LPqufbPGzbD6Lzlp3FveL8ZDRb8XMj5PzqWZnn3KTtOsXyc0jyM4YMRSY
iL0d42o54SqtH/BKLoL6nLtPjrtOyvtIfAbuhEbj5CBLDfYtw6IGEYfBXLrz+lM9nmv7S4O4JXVE
xtsQUatermz355h9pcZIg1EtfQpxzRGwaSzEcsEqhVLusVvBwHBLDumZj3vlTUq16fBCYTRfdnPM
AacyUJKrko4vR3qXzogRwOeWjD5UfB1rlE6Us8iro01HSZNfUY4Qh/fThPWCkGhJPvJp9nlUP6u5
oHY2Q7fSLEgjQEmgeXFOxMWLOvA82h/Ir3siywDnedpWV4L8V7ynVbGuoWeTQLlkb6NtiSa43VTJ
kz0hjUV/bYclsyAqDtcnhIk42XaCEzN+ZQPKvyK7tOplrB60SS76wVwJPTpZqtvX9qvpY5HItp0/
a+WIBGakiigtL55bcocbJghWIRb+SHoYUbuEhXVoGRhrGkWzqO3k1IbGhpnUmqbzfAL4S4SSEt9S
MP9ZfiRBIS4oFeW435efaDACpRAIIdjJ8VXli0og0b6WI1WdACWWcbLuebiHl6R1OXvfo166G9DX
w1xYWJW2juAmIBVMg2aR1fTpmji66rm4qkLWK7RlB6cCQNk6/6hwvIVsCCs3PluU92Ga0zI4Wwbb
SvRohO8RZ0QPhO1g74lbXvbD1Wzru6jW0a9wcpxxDz/KMSNwtoAZQpSyDlTKVhzbyAOhR0oLWjb8
/ZCH1a/0q6HqbTTyh5Oi2DQcDcw5Hl6SeyOfurJfxxgffWNlcbCGUMM4DwkHxv73PvhVC6Bw8lmR
fVA9+tqrT6s1YZVyNq3/kKNLzeyLW5MCdAqZ4+W4dBnTegzC4N+DvoERQptSm+/8eZbuDruh/oLd
t60DnFvldLTN8jF1eNtj9VGl0SnN6GKCa1V9hdqSiY2061d6ROBP3pSJvC43D0MdHGPJ4p9D8s8D
7h77IYYtlIzJTY/Tu44s4XqA5eGLVTgY6BJxTTWcDeP8NZ5Fo2679/KGQ2cLKw9bKbBlI3c2Ezz8
WQFkNM5T1YrXrEt2DW0TW9bkX3Eo6aiWrVth1RBio6WRPtuFQ8oHTc385zgC+nCeLePTczzu5Z0L
IjPKqI37jZa/mfWPpKwP7YA3hwrDQpE9Ahi2YqZaDCjGOryvdGKau5LWA7EioQGi5JY2w65XaHmb
dSfobk77Cj6yBDgAsz5jf8nHA2l9C+G/ELxzB4VzkwigYGJG6BIURN8giR9NSvagYLqEGsHpqgNZ
grSXeihR7YbB0KCPqFa39Ikc/kCvZoJVtAztiw5nqbH/ofU4MNqbxgLZucutXz25xhMLfvNsj++C
i6tXTxE44rHfk7i+cgUmp03ATMGBMZ+lH0UHyJvD7IQNHND1qhw/XYqMHB+kPb3ZUJA14qwSekqj
eeF9a+YhxQ5MbwwjHEk6Y3x0xw+gvfG4KXSeMQzAnsI2xzTCxbvzICHFy+CKoXKRRAykMWP0KbNq
nEI5hhobRTw4v3mzr4OvkewU2XPFH209PcaMshc9WR6EgJd7OKF3ooYWLh6l+hVq58m5TXjj3VmB
DEGEuRiNba0+ZNAn/F1D7ymulmb42sLGxzpaG2CjL9QQ+nALaYcrsI/FV6G+RlNcQhyPjWddGuzx
vrYa0MiMyW7S6M5ScRT6Rx+xaJfxOx3QpQCu4HbZSwg2d6IaqkDKEB8g5457uczdGp9d8zglEYj7
kCD6+66UL6N2jD3o+I+F2GgetMbmGNivw4gOoVpY1hs8jUU6A4/7D3KTUJeX46HEZehecYuU+bWy
EjjVa5ufPqF0RwgxsoyApbtrK3NhRSVKEzS8xDtYHqbUF3vYtMm0HhUezuk25T6RAwmehtdRVcsG
gT0idU4VqJ0ab6Hl+H7QhtfjPOyo6bmYJbDkYZ3VD9qv0UZrLpciRdcavk8oZAfGOMI58NTNN0sT
vtAbDwjWZV8vr2NxjqjxEL2qhn7ngG39GcvH1oumq+ZOx8jG6LusmozsBJebmp7y6FabFJhH8JfS
9VsY4//vHI6w2TtcMtHkt1zCsdIQUZWz49vKxAEKE3Akjcx0VcX67s9Vsu3854vRkBSOK1xlqG8F
uzY6UR5PARSkyNwR9HHpO3m0hmWs/Sg4NlK4RPJqtLuIGktTGM8G+laygAbETsEsJkG1zQaMhasU
Wzt3djWVCVh5rSn53p8144du7Ehmaoxx4VY7eHpbA7NbVtGRfNcF6Z/juwupDt2JyNINsAB81iio
Z0iOd1f5LrY2uhos8NpepjsirFx5HFApQP4ys3OO9Yx5Xc3/u27X0WrOqEOaTF/7/CT4i8iF37Xm
rOqEcS2Bw5Wkz9DfmfVFE/Zahu8eOshZKBMb2WJu7tvz5L3V98m4ayhBDBTxmSXuTH09+2WKubFC
H25W9pcz28IEPR+oNZ8L1eJwz7rXJe8V0YL6kC27yl3m7f2Ys8cls/796oxH2cGDnGhl8oeS2YnG
uD+ybCqXg6DxO7Oah2BvM2XvQcT0NfPDWazt4fK4C5AoOnhXUwz23k6MG4Sj0rzRf1qo6cHmVBlk
29R/LQZ3VcJcsC81zsyw/7KQ2ecUstL76aTFQYuIOg7UU6TsW47CpLfktpXOfshOqKMCOZ0xamGB
fYcNAYRQMhdwD3oUEZhDnA/3RUvTLDkZ/Tofrtpgb4v2h4Pg0jcHLDVbnIpp66xswaTZ3qF5rMBt
O4UJZsIBQEAZOGHxWPrWQTNprjDFpcB3puXoUt3O5fJsYoJEjoMhb5/+SdCzFE/3CKSEOR5q7MII
r0H5M6ZwS+xzrh1EvG2Dn4opm52TneP8BPW8ULrY1aZ9C7JbMY6M1zPOpd6uqC9FUT1xReZo94Sz
zrV3mwPlesU37oAWbqx7j1k+NKHMPrq/EtRheYxSIFhBn8PyBP9G58PSy2LbaofbjB4rngWjvknh
TAHq7cS4gVi2yRWm1nZvkYGSbry4RBbUg0b8zlMDkowjudxGiAmKcl9Y6MF6MrF8Soo2H+DUaLF5
Zwp8hQPX2AoOrS4WTe3vLPjSVo9ORmKJD5IvuiuAq26JhbOFKq9CPUM+hNIQgySvhr1TnE84bXEg
FyAM8IcmI2kUA89LdMFbwf12l8oHijbd/3LitUnJKTuAqvXNnV4nxvSCXhOWP0df6vouw7ouzU+p
PmHn7SysEqba4Y25YwZyF6KCEX5OLeC9uHW9VGR+RzjvIeX5rXnKG4a3IF+JA5+sQ50gS0cw21e7
0N6GMA31mjEoGVP0u0BeblyGPbrHmvLcNQGaEp4YTuvZJyC6Bd6zalz53kZHoRNEUNNyDt33A4Am
kwIwI/BLuTPDlJF/8TiUD2nSLQbjtU3hpbXsRMK7VJgZMqxjJneriSACaayPHMyM3yb9XsEp8CQG
i5Z9EEnRuu7fKG26+iLAndOlT0FR4WqaY2Wy+tFGwc7BMMelKlC6aHjmQYIBQra9S1/fZnSj4Agv
MUH7iiFNt+5bJPmhtYxNfWMU75UTAzsRTBrRMhJvBoThKUhf4/jecOETxDZ1VLMNsOSbFYZ9HDko
IgEU6Sn+Znmk+Oo7B+LYq519MHGGM4WZL2Zi7wPELLH/VbRv6blWPcTtg2/EM9SSufmbKgDWDwda
iahMwkWnIwIKniRlCskvQYrYfeM355GBXG6jC9TfRvEuKKbc9hSH5AnsxXCdMqwTBjeu2Cdasq3S
8tVSNLsntQuG4cUr/4mIeAqH6pyIx1mViKhuhSeTQTr9spGJiEKZwMDP8DHVGBUT/6/a4EvqSgAt
6yI+m7G40wU3rtnz+DnLGG4OH8fXz9JikFQ9BqihUffaySbrDwYA3nDCRr4OtNfRx1qcx1TcCcEd
n2N0QK8d8syZ6BoWg38oIfeSN0UDNcg2QDMRc1vQRHapRgjEWZueClQHoboBNPFwxNflxJFF7oKW
kTzIbpjJVbmrmGCPVnBKDAbOIdTVgoQx/zUaki1FV93eAUajbURzHyTm2jT8fVkYK/i8E5obSz0V
HJaCbOcQelJzZsr604SP3U+2dg9VQAB6OOPORYqDhwJ4StlBy2hhxjkh4qqPFCtxCC5BeXTbPc5m
0SepQHBxKW9tFitUkRyVRc9JbQC7GF08Dt0aIxrD/+i6Zh9WL9FstbUDirFHNY/Qkw8nMLYKOUYC
hSsSVL0TNC6ULTF1Mj1HntmbX29hKC9y68NLi4VpXG0T0kdfrYeaqk+5m2w0ZtEU29DCd/FA5exq
iPgEAx8DQKxur0vofGR3tLcaAaHO4bJofpXlU4A9ogx+Gb67daaKmd+rSElGeNT0LwDEvXXfxC+I
cfq2hZBBM4L6FEUHsXl5j3+KwE1K1kXnEdi5ExBD/H7PFucFn0O66uoHu34k8plB+inkeildXlu3
IFb4A4ovTHRjyf2RRfsQGmJFzyCJnzt67AHA+JA7wMJqMhJzkZXPXfck+b4n6eJIw1cHydP/Us4h
9L6wdKXJW4DydEKk3Ao2uujJ52TVoOxmF7FpBsQ21Je255B1JfAKCeEtz+XjkICpSuETzUUmLvxc
M9l83wQEEOrOVeLdiw6vKYiapDjXXBHDoXHpw3uaa41jkNNnCVFLhPB4mJF2MtyBVdsidr/T9GRX
zXZs4ic4PA2Ixntk5a69agYAiClOW85CkTL2OqBt0hdq6h9OxWoQ+yAaF5P16GLqnG1bcqRNiMhl
ZaakzWjPqd5iNK3mQzo3RL/Ki71F/y5WAZPi4Y70ZxT3WNhQG463ttVXTnxszQ83gkDFuR/bmojf
kdPWNSG1+WEaHy3K+Lo560m0bvPmwKhqNwYOegH8iCLclbH27nUha3X/1ufdp0F+gMO0XX1WzOMn
7Pwlt7R/X4lTyIYwjDsmyBxAsjsnqGDE2c57HxcrOgar6fPPtfU/A4jfeuH/1PFKN5mGOIKhiJgH
GL/1wv3BF0ka4WLHjWsj3lTduhoR5HvYa96rJNRWroPMr2pJpTRQbR2Fc6X1nH6mRSSgLEbgDjSQ
hwDemVkFtrf6yxv8rw4565hLELtOyPf3FpUVhqlP35Q3mI7ZCgmlWvhNHPPlDmrViBir66C74iIi
nQNa6dRyJbCbQYUNEF+UEeDeP7+j/+qZKUu3WTpdsui/j7lCv+vsOoR+hONKPwuqxntdL60fXTcg
nehdBSIsHrvxL1+EnEcB366UKZnxoiawDYPs+X9fqUQLRa1SglWGyqkejABebecN2jG3iMdrPNO9
eKXbVLAWi34VarG2mNzIAiHuGdeYxFZwZHgO7LKxqWdYbM18GNdaRGfR1R1cRHU1bjolS/SRlPdB
HCHO1Jz+kgUGYiRH1Ye671jjgxgsWGNrUPIjEoWKeTI5LxFGP+ETzlT5s0D7Q9xu+asuLVhvwzxI
GsdxZRRp8pd53vdZznz/mtjbyFpWfC/0MP/9reQtxzm6Yu5SBN6EKR6CURDY75Zm1g+Ror4thowz
U92oTTTA/YkF6GQ0Peldr3XV059vDfe/rpESpssY1DBsV58Psr89TXgWHDPya3c5gSGdPHlnUZWU
VKOmR8gxcGmr3JlW/64lJN865q7yWESHZj/504VH8UW04ToOW5jL7bokbQAh4JaQc/o6V7R0j46e
rZU3sSO3r+bwIDJsyRFaT3NdG3PqDt0ezmmEUy44Ly/boiS00V+WKD9CY1wzEsXIhieHTA0hJuCh
Gi0VfC3kObLQQ1Oq8we48mu7eWhA+cQ4LkqjWJkcffLkartLp88vXfLYMFpG8swTiXdF3Mr2HkXj
Xve29QzNpOMauJcB8XuHyZvqMyKmIcLokty32UHk+oqssq6/DzFRDHmxGjRnaRXtTnoHnQlkCHbQ
sqNTm+8C64Adha2izSndjMWgU7ZjpRYGLWc28JuLPbeT3TFnjvznK/ltIvnPbfX7hZx//7cL6YBd
0EyepyVGc4WI3jY2AA4tLGJxRuoPwLT+Lw2V/1hWTAWqcR4HWiYr8r9fUQ2lGruQVzQcvT9lQA6e
zD7pD9IJAevUBa01P1a3P3/M+X78vqaw6tuOZZmYFL8vrmOs5aPTJ+5yFC0hpLnd3qKIykOPmvYv
XRznzy8lv/VwDMcCZVfH7tIFDiY0gmLFpJ8mmbw1dG2Xvom9MIqmtz9/wP9cH5Tj6GwftpSMvf/9
teoELzvMdAkWzAz8LDqAGpDk0WoosmSlKWJiVF9Gh84eqBnIfl4O9QDNQ7q4+pOu+dty5f7vZTZQ
AVjCdl0mWPzn2/vBbec6zczpHNhlRUetqTF9hOsCdvzDRiEWtSkIUgweedP8qscKfr9/7BJrZXFg
8zq1Uj4DrpYzqF3R9unUmYCAWQSE4q6NAGh1PfPJzAcy2hBG5mPuTSF9QcmZwCCkHwJX1GS20C0+
LAsqhWeCWvXnLKjuw5rEgghCmCn5xgrqpZtW617PASFgrWNwJbCJavIRbDsryrliDNuz/NctBxyc
3UAod5TUbm8wScbuZpWkPT3G2FMJBtx0guKOgw9aqqh6wTIEfx75B+hQPcWqHmB7ZthYA33MXPLL
jFNXzQj7Z32u8wxvG5ALPKQvNjuZGmoypDDCzgg6E/wk1P+CGXH0oQqT8SYVGll6GgwZC06YHO5D
N2CwOa7FfG5wUcyZBA9hrsKiCdQlgu1GQ7DuvI2jtHXoaKvW+yXnMFAoSWnP6ztYJwagQKSH6R7b
baQtB4YERfVTBQMLZrAMvWGnTQeToa1BzFbXXAzwGisdRozybEw2qNQr2sak1YGERNxs5s7CjQJv
XcXlNvI4rki58gE3DGH6qeP5MuyjzsBVn6ofeaRjKEIm4OBSnclbeCpBnoQr0QOvGhua2016zcrh
YoiRSxTP5McU5SzRH48Tk+XwLevcLakqGA3SY60H6xx9CWnvfEz7PtWdhyZp3hKUs2UWLqsuWiHn
DVr8L1xjA7dek7ZnvTk3fbNzLVYmbdkFPCfZCyK4pdFi0kzJIOKrko6xjkaxTLA24NLE0Ax9kaDV
aqtxC8aKy1TAsZoVroDS/vK0z0/zv9ez+emiLGMLtk0Ug/9+ugLA4XricXGcSENCYIwNEkK7XAWx
xPM0YjEswlq92FoZfiVDED1GUYWPxqiLeotue3YvNKI6/fldfZPdsJfwplxpWbZtKqRA31f20fTj
QuXa0g+dHhNCo8FULfqff34VMYtk/uez//Yy8wL825aFXWyiMCy4MBaadlirGZKSSkvbeDMoEdwq
3cqv9ii9o6VrDiwmJjV6mvjvrh0afxH0/O++Ykg0YKZ0bd3QLfvbqjv2ppm3HddBQNDgTImViMyo
mrZaU+nPf/7ghqn+Y1Fl43QNwzR4RdOelWm/fXSMXWOKRs5b6rMeO5zWU/CUVBASeZppG2ox4692
p0i6w1tb3rX1sTDMV445e4tFMx1hMni7BhAKuQ5GBEcP6aSf7uYQTj8btoVDZiMEMSsGZgdnJocH
6QUYrCZG/cDd9TsnxK+dH5vwPgHxIbBAFVDhffpQIl8FCjRkaBysGeLIMB34y6geclT1dcBEEyZ0
yXSAJ54GyS+hnfra3RCxRmfHBWICk4jOSYxAUld0ZD3ICdjH5Kw5R5TD6FkZL0FAyiQYBdf6imk/
NgkGlk5/Kj2mTUyr3YT91bvlDOt7KReNvinLal/T5Sz1YGnlaAvymRcH9fboJU8WqhV4BAtbHDwm
gCPWao0Nxs/o6ABGjcCXRthl6DX5aGgMEDNq4Dj4MvvFDfMIH/VYkr0q8Wsks5m3gD/6xAFOp9Wb
0LAORoFaNOOoDHUjJKBviT5b6HuBJ1HoYt0x+IXCA523XiSSYivTV1nt7CQmlwjBexHsdfMY5r8c
+tQpWDWfvnsFGHs4Fv6bSJ4EDM3GeuvjBk/GMxztsj8lVsmllfSemavIJ4t0gdLqj4O4Dc1XIZ+c
qKcxGwMQF5uCis8cFxn6FxV9zKDpmOm2i3PAzrDoMZaoEZpIC3POnBJ5cVJAtOShOCSjteiwZIgv
DveG78O56F8yxtemtpZgsLyBprPNUFGtM2fYAmIAPv02AqMw3zviPEdUFq1xzlI2EJ223NwZXkd8
r6W4Bf5L6J4aHdlSiXURkx+tWcCbX1N6L7mszgiNcPgos2tcBXNUGUyqn4YtoRwYZKOu0U7QrgQ4
jtrpMwl+Zf6b6rnDYvbPjWnu6DdaUc2egM+XKAudj+ygRm2Gt9F58gaSJonx7fAOjizhmN1M3gE9
mKU2Xmj7g1qkwMh+GThuvJlT+d7oz4m1R0dcWNewu5hwNWJrgTWAUEZUh3epV7INvIcIRsYPgbY4
e6jF68C2EdhAM96k9eQyW0mRd7AHTfAaowbub7FiCqdFcAEZq5DqAuntYBcXnUYV3BuYFgIM7abN
V1H3w6bv7jwk2E9xVzr0plV4SuufVfGEva+y+HF4M2afTW0WJABR3dNXd1IM6eRz5F9juTXMM0Fb
Oi77cNwNPOl19e71jEJgDH0F/jkPGGOghAPFF2G39+/T6odmInuKJCRr/NRz64yrpegyJi/jpLP+
E81MxlzM8NwxB36ZG3dd5284zCJnKylBYbPbRPEYiceEkx6Ge8zRokXmyU4eRrbtBMdN3z+3eU6y
6AXv6tJqu0Xed6tOHup0HbNOuYHHuRDUHuEhydloy/1U3hy8Y717KiggyiFdF/iBrRfcJRn7QcmT
lpl7OvjAdB9D4C4eVj1kHqPK4OO9K+NngILcyLHgMzyYI2ERUlXNuOuNgxGeajDXXcJRDAIYc/ck
RTVXbUv5nqM88DRrYRSgSDOYNQbWqHlI+VDrK918V/Jsz27haMWcPgEt0Zj3PE13ek7KUEHDXnsm
U9Nkb8afZNY/dSyBdvCjppmKj4u+xWZsv2LmdcEc+8HC6KUksLxG9cQKAv/Zu4ubL4/7piVxu5h+
+AgIZ596fGr8oySPKMEoJzOSrDYkpOjO2eZn5FjItTfd2knGAtVzauM0urgk0jd4GvEA0y++L50X
yTSA4tPXyODWWpql3Z2HY11qgmu5C4Xah/V9jDGuQ4Xe1u7BRCjvirVtkErM44oApCfrUnvtoi9J
GmeJ+A73ejE8DMMZSgfoOKYH9tLq7uEjQMBj2YUhDHdzIcDv1zmWBRiNiEb3RYdlKcSlxYxLVdO6
6Zpdp+OCJuNrCBVyAvLeyEdsbwa2r0g/RMk74soVPp9fisFbF1ynvj9POjxpoiTb2YuIEVbNNGyd
bDj3vcYrQ3VIFxrxJINiV3sSlvHUImwKqEBtBjie/cIdbwTjAi3PYlCPFZDrisFQoGFF6riJeWYm
8UUg56mS0M8G5t8lz1xhnvQGIq2Bfgq7sgjig5wwTAhOOiV23pgUS0wlYZU8iiHd9ma9J2Y556dT
1dxxGfSOdjdWN9/4UdMWsVE1Gc2pnfU+bwC78aCpjLo9hw49x1zcKYswHn8/0iPMycRz+X0uJG8N
Rttycm3+pfvBlF7bTOm73TE3JXyz5qbG7cpaL/svORx98yMcyNS6Co8zwc5B6GEGxK4bGwmvTbHD
Y8rMK4GBEnUrmms/PeocM9AZqXTX1+FCoT4ammjlah9Z8yIaQAr/R9l5NcmtXFv6ryjO80AXLmEm
rvTQ5VBVXaZNtXtBtCO8T9hfPx94NaPD5glypAhJwWiyUQbIzL33Wt8CT0Wd1HHojrtv6mCQIYU7
hl0IgUyKYM16cwvGZGdlPhiMRCIxcnLYK0flQ9E2rY7f+zZpyMGK8A3fkEQ9TZ5VPiTaSfDEGhZq
xL0yH4uq+0F9tNFUdsFRjIj30unkBx8+m70hGmBHSO/85mxoOUUfTwewJ5WOmtaSPcBqocPvZqlP
enUbTLeByT6Gfrl9lFazsmj247FmMGycR2O89HCr1ZcxuG9I4CktebYZgpT6tAviF60st+zpaP5A
F7oawESiHkONlcup8XmWZrLX/eTQFdRzft5+xpB3ZGksBWmQlQs4qrtXNP/cZtQwOYIkmPbYTUHy
tihtBAySGFhlv6nV8wjiLWX8Df4CBGN2Nht0l7uYdaOKUFMrYDdweKKV8V8x3EFv+EZGes2M1HqW
iKqdiOEcseuM0gjkcFc9zs6E2fYj4aFs8psQPybLrhk8u+UN2J11r0OchpURMosJUxYN/7WHmN+Y
UEWbaCeDS1rAYGBZoRjcZtq9ndeQ54pFDNelzhlw1UDeO8UrC/yi7GFJw/kveYzso2CeLAHBlLaX
6Fs0i77/NJhvRnqoC4ring1Jm8URq5BTeDILHMFX5dq96LAZU4QBBPfwLCH6XEbpkzbuzPBtpvcB
49yPxtIU3Va1PUN56hHBh9TZGs3epOA4aMJAyVcS20bJWRcf1g4JcIe03BwrTHuE9iCGQok8BcsY
HxLIK5tjL4HQ6O86zqjRtBLp3qVOHkc88YyQMgSF1kA+ObLtgNgC9ChjtYw71hTlbDrvPYPvCIeN
juJjWNHixXFUoDZEv9XhzXsOoudI+aYwaY2zx9E95dVZyE+/vkTBuZ2fKPZDrWFChRaBdD3Yau+d
u23cozGh5sQnaBfLHO2yAx1QHa7j6BtzmUrbFtW1P1Q8UduRhV0Qhg7+LuL4g95ZYduJQ3zTWz/2
Vx121KQVr7jCrpLo08AJjV/c2Ph67hHPBQcZ4/cQeMb4iap7P8n8Jg5AfGtx/6AVPXJ9RmsonBDC
ofJhE1wFtQcokZnzBETrYyo9K+m3YyCvdfbKWeTSYGxMZh+NnlyTuFNnaGSQbYQfbXrJ0nsmiH45
ZxGeowG9vnig/7bPq/Qh4ZzhzsChDge89RiMd3F1yeu7UN4kycuoF2RFT6tU5dAr/DU62QlfK3M3
yMc0BhiFaupLNk4bhlwcpPVVOyPxdX5X8VpmkAVTdVWy4NBHJuQAVDAN+UgpSmSSs4U8ekJbjKwe
7EAPmhLSRI2TVrTgVzF+RWF/raXNPm22aufBsTTcG78nfmbaaiSl16NztDidqSEm/LQ5JWHOW70d
yEzLaJKrw3vqHPXoVYbcZu09UXH4D1479bUJy3XV4u2HbmFY4e1EVSYrRFyai+L3VjgvPWm0ispX
jTz5VhOsBetEP8clsr5lgU7vyCowMI9r1ho8NXeDMbQWNLPPxL8LGyg47sfXpLw3nIVC8pWxBPFk
6wiVoT2RkcDiIQCl022zFulbWD009ge+mwhXolgk+t7tjyTVVv4dwItAWw+xXGbWdTQz4a9j7spy
8npkoxguRYrq5Um1rnXkuv5rqu7z5BrDF49Q2JGf1zy21k7Kp8m+JRQHf8ecioS63iieIxCr6rPT
XZrqDCCqtN/G/C5NTgJMLwsba6HyALSOnVO0V0V21s17S0M3v+PRwHyBVsBPNnOjbNJxMV87lWc6
WxWTXjasUvM55BlR77Es99BLSyKjbiP7rR63DUKbwN0QjwtuWDV2ck4FI36JFhRaH87pIR5wKMDp
I4E2qXhKkdXV9s2IkEzf+HQUdaKyZ2oECFHuoXIUy755MOplFW1LOIQkjff+o9Fu/OqIGMXozwli
2unc0EzMMLarix4Wt/WpG89pim6BfDMQx5/c2QbNYAPZAEuZpHOl50tIJIQsU+bcDYBFYQA0FPkH
hczPfJmbJ6CmxT2XRIBYjlcaRv8KkS/hpyX3t2D2TCbBysxJ84N6d3BgmLPADgccqHhI0GhP8ogk
z2c7n10GiPwmj5S43iQ06bHVPbpmOVKKHk3ftzAi1vyVvuNVjf7QcZ9pL6FleZb+Lsg4RgLw2kik
DfHGaNmUrprkwZKH+myXBx6ksbxu2M/rnaJzhWXYcEzZJ82OKtxQiG3bskArjzGg5kL58PuVmI5+
/aKOz9R4lEWtQYLy3hruUAz44tglno36O9k1yHSmm0ZFQvCGsp1NfXjppzvNuDei3czHzfdl+jKB
LsOU9NlyJxFYAgkHjBdRnVr3zNl0dLaIAMrupol3jjZDqNkPCVagulv7eFHCp2Q2+GxHTh2GoPAH
Tb9C2jV5fvIYdJcinQeWex2ye5c+kImShmzEXlsvRnFH+kQpUVxdT+1DPcvO1k6Bcuy7oppvCjRZ
v5ywx+M/NyxUSE8uGR3+tUnkjbmuoNYvBQZ2QmfDbGkmE91MskDhtj7ygPcoMskVD6yF1YJjn50D
NwSeDKDLcLiG15b2ZGOPZ4CTbGLnPqjunGiNEkLVvHIEHrNS0PrkO1W/IUoBUwu8SugLG1tHFYnL
/qq9mHMbfTVG5Bglnk7ckpZgcSBo3brJerJTaSWlwJ/1hQN2hFUlBZwwLBKOa115RAoKsKzL9j5t
7nSFII8T3VhvCVQQzhFV6shOmE2neq7skkcHjBs8iWG4U6cNxVOpL/r+KsORQvc+gniZXvyiWgnt
1i2WHM0ssGepvNHzTSQwEV0HYJGUXd7TAwj2jflBb1HrXhW0KtJ9k8ZDnC/cZs+htXCfh+K7V19P
EYeQ68rXRUAFpUV3rZENmEXAryGuPdjxpe44kFBjnhBUVCaBOBDGKQ+6Yc9azlhzPoqqyg11vmMd
yupS5AcjOCnp0ccG5yYfKUdsulcxeNRyLhaucvVYKWcO6GH0afobNz3GAc32XaDcw+WQVrzUevqT
wXXsrGLcR7J/xLOByWnJUo9Ohhyqtltb7Uy/noiuMRplVYnHjopuXBEFgFYnMHn+GZAuIgYCCXid
fk+Hjl5fVm8zHl++2jj8VKs75ilN9kBghDPOOtKGNDeE2Qls1BVPAEeLnn60xX+5OSq5c9pl0FLZ
e2EPFLi8wroC/JiwZSpIVFubkrAPTnlYWTOv8h9FwK20MqneMY2jO1evA21jQMigWjbRKF7phHe+
18axUEca8gti4OrnHijylWzOWAVJEIVf0qf7wfGwpNR0KdE5pbu+WQ31Q55+uPjmKQoG7Nrr0N2x
jzPzWAB7tcYb07xnkJGPT5woNQc/6RNKPtKe3d5TjW3kXgbIePq16F8hDFmFRo4qEpNkwSSGBStL
Dj21JeoqS7+33PuxAPqww/TdKS+aeS2ii1ncsXNkkRfzhtg76oPbvRkT7CbIQq1XKqcmOonqpirR
zHGuXA/4pzir1YuaQ5HdLsL2LoLr4Vi7GJlSs8jsg13vSvvguLT/7X2ePYlkrbGDgcakPQk+z/Ec
0IOteoIPyKHMTHaCbXxCVoqSmkA5jtmDezatdxmzcp8dYlYcNIno5kxklqthhh9mb7X70OOLJG0h
2/gUFuZTN9xh3dSHmzGFLOY5MDPQIGlgOohwy18csWxoRcoNX75ZkWhP0dy/F3S2OHsPb2l2nY7P
Wv5aRh/R+MJJHN9cMd+8uB53NWmCWfuJFao0PV/dag0JOKxOYj3WO7N67Melqr9ljGRiLGfNA9Y4
lEaFtY2dPQrTGQrne5OGSYLu5bhG64ukpWbS1lHtWC9+QD7c0piehHbnw8rReF68iJxBpO6h9uZj
VrMWJAEwHRLDDtvLoLyQdwCen1fklk+Nte+sWxupY/iOKXN2ypNeLze1drT1NVnqvrXDPjBhPVF2
gp+2x8lY6sOGUqR+q0O4aBtT8AEvoX9OJ6ClgJxbvBSAoNT+TorbzF5Dr8LWBmhi7RavHaYAdztm
9LZfQhcj0EXax1p7KqyD3hxVGviQm6PgnludOGqdVSbHWpbnt5lYqwOswTkZLyqvutYrqgdjDiXk
XtCCl2amyh97+j5psZSZQdtiM6AldDPoc5q5dbn/rWaZo2Is6k1doFotNxP3Xmoh8FxYPsrTU6/u
ei5iT7sUcYjbP+PXzIZL4q7N7iEQ+9x+a9WLMezt4rWXyTJwewZyaNs23XAyGRmq0aWwvrEecGw3
OtpK4GfGu5ba2lZPlsXR4kntqp0Y+pUP+TrnzEzU+XDRlWvdnVMGFspj0HMi2QbapZFvWXAXcvIn
IKzK7pIMvOyDBJE/rAXCD5cMUIPoToKihQEikRuzObL6Q16gjeOXl4bafLxTLA+xWmB6klyFggak
vGr6WzBvbr83iWOcniYwMoW5bnVqd5x1pQWGxZOC08Q8E+Fewu9xZVCIdDv63p3+XMSA6SHYxyj+
1z5c3nxZNYuKoljnG6nElsbdbO1qgCvAaHBskqbg2O4bJqRxh2j2M41vcSwiMWAA3MqDP2E78kpr
q6ubON36cj8Mlyk5g7pLwZKV8TEo383Jy9QJUdtbO3zTmIyr1aLUrsvqnvpjopMp0fBjg5u7e1sY
HikA7mifWUsXG6m+yYa1hRe2OrgkJZY+1fWJ6BT2xV4cpUS7RejFdZ/eYBSVDKGht+I4Ujn86vWt
g1krJtUd199ySMBiLLCiJf1aoQNRFicZ7UIIGQwTGakqiBm4r6hTmk2EL4N0nBDb+KGzVkxOriIV
zuvObo+BwQ608QPPQgUG2HU485ZsEHh0+OrmKRYfUcYWsmzVpdbtHe25CW767nUaEVVS6Kftuqhu
smxdwFkbym8xgnJbgWRQLXqayxC84mfqBgrhCbNXuG+Ks9Oeg2BXoJBXKZ9Ngo+WtGCN/KGgwzpr
fWzwOtDbTZOsFBbz5LHi5kdpa+1rB78L8VybuFvR4pga8yqAAUsFygko26nlBt93SMpePxJqBi8O
JtJLJWAi77L63uVe9J2r+dOS2DHQG9N0LrVD2z72wXAH4B1L5cqo7uELEcuOaephdrzT3DPupbVj
y5yRwgqjLgT3nO24RU+0/MNog7iJLyNQt0azF5aniM8JFx23e3AVpDvQafm4txBVY3DJ98zya/Lj
7Tck1wrdXrLUOaZCk0dXz4Fn5RIBQUZAL24MAqKLnrHIQgbnEoSwhv/Vgy4mHAKOPbPYS2ObM3Is
uCGJF0JwAAYdwxCgAMYgiXPAPGvCcM/TC3L0pEOtbn2LioLjKVWDpyjXplktcn2nO4da8wQ9v36t
5icaNCUbZcvKlBt79Fl1YzzHqD1UxGg+fo6SzfwCzjUrvMAQa32iYD5FwU1IR5qQsyLcJzDKFBZp
sAS0LJ1+i8UBcQNK6CWRkk5DqsZ6wNqHlRPoZ0ctVZ59zqDdMm53qQ2sDC8DFAzwj4NxFYi7lghS
u8QxsJpxnvRh+vguZRTW0xUtnYOaUal/di1/79mhjs3lJScVssCIWKn7zGfZYLMB/xQwEMuDirZB
u3TDb6p28aejqT4l5BfbHZ4XJ1wGiM+KKFxpQQvi866N7rTWZuekYIk/2wryYlAc07Y7hrQo6tzZ
cEtMCdx8SLh2RTzhwSBcufpmgxwcL6NxqoPbAq2Yv4urB25r1XkN2p2YS3jIsFTFwZuk2A0sVri2
5OSNZ1ph2/Ifg+as6reDeDL0m1YGjMMmmI/xUmlYLKcTgFLi5PLoJaAH5yv7qeJplwFASePQR0+y
OsQIiOVdomET+CbtW0kEm8PUpX8drE8aJ983OsbwALDZafxVaBG4RZqNWtwH9SFtPir3lSViREOv
+QGkPpMh7IX+kTFxwXxdAiEw7skOIHk4Gj/L+E3RruMaVlFJuWMTICLY9GkLnSIq9RL/m/bJQQO+
y9LWv8W+l5M3CLX4CtwuCRCwl1aJedLQSMKr9wbxWXT+a9a4N7Zh3RXjVrXCY1KYm1Lueh0Ebco+
ogYNBh9OM5GbdZfM7NnTSr7G98zXICmWHXhhxDBvo+Xjqqx1N7vWwoBEKL3n0GjNY1mngadfFEWl
LIQWqOR+VBZp12mfdGdH6fAQj5pb7Oqus/YtdQYqBmbMKNzPasVz7acGt6NJyHTOYEbQVzcWCFDp
blHg21X1SdxLu4NvxSYmEXfCTzdJkQWGTU7DvR11jPGjcTnEhsneVdjnrpLrwRqPZkmXND81+kYN
LwoDujyfodILx01XgorejixPTRlNiG9p+h46SxOjUBZjLARwnFKxRAza1LvebWk9STy7KY0yyElL
qyG2Q5nFRVhZ3wZ7P7JWarW7N1pHpT6CxgUXU2nFirCBliZZoNFsZAbNYFiMCHyJY0l5l47z6AN+
EbGLF+w9UhqPu3SVTcoG4v4VGAWKbxRdxbowxJuMOD4FRxtpvmNIT/oPDNryxf+CsIiH3UYgqwmS
FKHmilV3MzWvruK5v5OO/6w4REtpqJZmwvMyDeeL1C7ruqmy1QrTopXw62PNOTdB2mAYyOPrqJ4I
OQy0witKxfgNCulnPYppIABGiqSq6LWNL1Kcqq/rUIw5X1JfIu6LZeysY6RGj1VAkohehPVt2cDh
+bUQZn4/PwqAuCotVyQwto764IsKpkV0DoWvhNatCsY74ByQgjQpcR2KEc3UF44Uv76irv6sbeKa
loEkx3LJzxRfhD6s/wjs0cWS/o6r1Zp2JbmvagiwwXb2tOygIQgvifx3mYaeFY8PVnDjpt1zYHEo
Eop2NNRqaQbG2h86dDbBh6ELsJkwrHMejr6VN51wbsuow8nMw22aI/10AKlGbUNCrd4aZkBJUxwG
0pmDNiWN08bVZJIeirAkKFe5MnOQs0Uu5HsUsq8H7SYk7sixyZ7KJ9aqDuwH4zWFck0Dg6tkyv0s
Iq97/r/uB9J6OXoE8xHpVhYMsron2bKZZ771liecfbBUTVbkgUa3wDES2zoN0XtILccngbs8pCBN
vWYwH4wI4YhFUGZ6hiq80aeZlW2f81KeMnlktawDHxZNvMV44DVdv22ZNhamSUjBmKxt4ApTDOUr
0dkr22OnD3cQlx+bBn7l5GLbHImmoCaVU7u3rXilNsmHUyFo6joOHak7bSo1PWZYGCsC2BNRYDPH
Iiw4UMPua+pPX0+XKSuNDgitY7juu+cY+rFOjpWtQuppHgSqH11Ngf2tk+ohrOw3f6JITJOlRRU1
MiDNfK/UlBdTiz0S2u5DFFJ+wkSnRxPeu9d1/eS3bzYDMkThGzU4FArCHFiBYDMmxCE+RjGLSFaC
vNZWkty1VGxYasJvaWbtsYEsNKLt+/BddTj+uR7ha9cRbuqSBCyleJzi5D1Ka4Y1XqFU+15799FB
+Y3q6Xl0o3BCL+1uVbtbyXfdNp8jmdL9bHKkv12DNtIGb0Ik2Rg6g3kLmfBTBjDcyNuFKC+BfOwT
m/M+TQoLMCMtHre1n1sbWUgJ4DlleJPr5RP6nH3FTeaivU0yCIvK06+fud89cfPP/6R1w9cxBU3G
2pLjiERTplqcNnIGfL++jDZLJb+uJrqmoQs3UKT/ZGXoMNYbJd6fpa2JtsZI4zTLuB4poo0oqvBE
MaZX8HfAxlfM3WjNHT0ZBuET+aUBZx1Jl+fXL+lnc4VpMGgSYhYUCnwfP77zNh4kFky0tOzrQbxO
2zh9NgWm7S7FrNwFNieEHELGPo7N+hTOt/2vX4D+V589ViQAeSyvBiL9H19BHmR63WadjbjDobDv
BhpCoRnX12Pv9/caMBiP+t49JPlsYNBnJm2it+vW0hQGjHq/MDN7QGLm9usm0apDMVrxqzMGfIWj
H5/MUW2592Qygt0dBS69seyaK9GZzq4EErj69dv5q3cjdNu2VNAKOMC+UNcmpZh0JLHg4MTQrIqp
w1wYMEX/9VX+QpdqGsJwVIQrpq461pcPzXbKWHdHsIAWXCVE0bZxGSj0PTcqwG9khgNPXKarSprw
gVykeENct+fKqMXNr1/JX+2PsCVM4UBbwwvw5f02kwEEs+GFOJOZ3vRV2pKVmuFts1QfwDEs/F9f
T583v6+P0J8v+OVRHXAnOm4y2cuEFYqvXYhNapJ8l4KvOKg+0fRZRq2rVswUbDSz6E1UaocMzmc7
6zZzUh7pEwBQKksHwFLZ0NevFWI+mjnLr1HlMo40OQvuimsQqspDZU7ab97Fzw5BXFW6bhJlYbIM
qM4XTXXXEW/SGwDFGiXtkd6FlTjoZayeARgmz0btmw4NRk7uzJKUAF2jMWAiHiN9F6VJx8Oq0h1L
3d55JoWXcloTaYX7CTPabxwmf/X9OuiADXPWHevmvH78aWXs/LYCP8uxaqx7RjAqFnoRMmEWtZt6
RWxYv/lk/uJ8aTiOw72t2YZpfjUCKslkCZlx9olTMa5TjRlhJP1kZRrxuDFyOoRppBZLYdSx9+s7
6+d3agHT5HDLec/iwf1yvuwAr7iaaTsw8xJr4w8Uur3U3mLVENso7N5/fbX5Af3xNp6vZqGr1wxV
sOT/+LmGgLCjquRqaKBdUgeniciNTF2kfCa/23V+XpMAQJomZ2dXt7Ftzo/Un75DyurOicrWWdal
79ByjXHGwldhgjdj4eWkSZovxH1WYlRvkxxSeCctvmITGgQ+nmTtjli9S9tMHv7jD0FnnZz3Qktl
MfuyigHB4cQx8MK6BnpUZ7gNnJC83CD0FL8xCf387ToGnwA3FuBQrEJfzvG2Vtc4XFmXbchly1IY
EdO1cva01NlRVWrjN84B86cb2f6+oc1PjU3mj/jy4ORdAYytj4yVKGRwo6YAnoKoaLYwI2K40bTt
urjgrDQg4fFduvOGWUPjLdJW37R5a8eLMVQ6SJMlmeGJYXru4BRPU9SKfaHL+MHWw/xRRKn1mRdF
CvXGVOHAjT34kIXk9r4t2QMXqqkO+8Ho5a2SMa4s2hxRbtFKtDhKyzw2tUlybROz25dlO+2doiov
YVi0h7SVOCxLUZ8lMONPjvmTv9Qtmzask1fM4YxM9RxFwmqmQipvmrZ0UVCk+Yc/1tlvzB4/lX7A
PFEoWphQwO3xJf54Axu5a3RmDFuo8f3slgpHv/WDcbwVVokGs3aSgzIoysevb87vt8QPj+h3hCjf
naPas9Xky1VdoVaRZJ1aySz0jwTrKO9FDmF3lXFTI7kid1bnTIwsGiFuXOj+uxEI7fjrV/HTfWsL
PB8mNlw+W5y4X55dJRMSQSq3kW75ygHHr063TLmlKA1PY1Vo/+lj8v1ytqPOZzHKwi+XK8vKpkc2
aStTFpvKT6Ndb0XDipKc4GNNWf36zRl/8cXqquZAzxVsiIb15alMZwg0BazOGGPoXipZQ8voq6B+
sh102F3fWFjFisHvoXwqNLXtQfaozcapa2k95/o2j936Xbg5TxhUEagWVoesLq/KaBGgXVvjpHZv
a2vMFBSWoTyNBpymus4g43TMcS12GySYvrpOtCx6m2pSNcO4T5lv4/wAsEPiJQmeKz1w+A02FhCy
SovMAAI4dZehl+4DKjWZLH79ufx8yOFrsFitTI7mKlanL8eDhshh8C2BtYqmDM+VrMCB8MiNxkdP
kvaN1rto9aoRq0adCYataM9oCTZoQt1mZLJYiN6HqRQMRDljEEesl1ZvZjePgoq4mNvaCimGFGky
3QWFlt1opVGSbyhDUycTBCf3/tfv6Mfb2DFxi5qmEDhiLdM08Gv9+AQratUGTs0xMRBMjJWpWmdj
ITdJ7dNIVKLhN1vejzvez5f7ckgsw3pooeATLa5k9q2Wqci3Mj96/vWb+qurCJddyuL8azriy9kX
DLxrVwr6b6Vw0PrBqwHnIe3fPCRfCNP/82ZsDMVYG9nGf/J9DanjdF0CyLl00s5T7OiNbx/cTwaE
pC/8ystKnk6ufqR5S2Uj8BBWgZJt6si28VjAH065mf6j49L3VyXMGRAAnhzCxVeXsxZopAJUHeoq
YnAvVoqJ5CouUGWlNqGBSPpd+ze7wI876r+uKAS8BhXyt+l8+bgHu2/8uhRcka0PRkv8QjXYE6lL
KHtkOP4qtVuxlE6Q/Obm1cS81P97K3D4du2ZwA4vg0AAi9rux9s3lnavsVFYq6GrI6YYRHKpVeMc
S0PkK/xLclHFbrQqxoTAtjElocZVa33b0FsCx0M/5DUJBwKeyhJK5xQiyNMSx2CSAQP/MpVN+TBa
1vDhC6let7ahrO2hR0JDWLx1BAqGjq7GgwMth+6KdC15kqNt7DXZ6UyTaUc5Kg2hEDnRmhCl/gga
u31mQufisy2anRMwvjKTWPMqBaFSlugJwySaQGRNamtHE/FaJ16iRHoBv5S8NQROHQVSbEtGwJOM
0XpWJkclnDCUAVDRUsihQPLdx6KeiFSx8uDBUfTygV5mfIESVG1E3k/8mroum2OkIYhWKk3ZGtnQ
7ifOYoPnus4cKCLqQWUp9x0E+qNvE+kxjmerqqSHAS0OvZjFGzSX6uabLi+HpyQwGi+ImUSl2AyA
3+m+uR/yOnY2qUqAUBTZrISaDYhikwzgcGMz9w3CelTF35rjFBxSP0SiR6c6AU4ci6d6eDdCvd4i
gI8IctBrxqrItWud6UOf2xnKOr3WF36sFw/kiEPzUW2dTM5KQ0WU6bPvuRgAtw1tJhg1+mOFlrkg
RrboXJUeWJauesdH8oAvo2Nsrw7kGAUGjBjG6MFE/GRcJfsqNji3pdG4lgC5CexMeg+oaLut9NC5
rVMg10UAmkw4g9g1zghLVrqE0abBLAhk26MDi+kRHlD2Uaat+uLrMfkkik2cTFrEPbzAUGzsgUjb
RWhoNCuTOXmhnGR7IqCSBIM+AL855jXiUHI3GZwPioVPsvIvQZoy0eg5e0gGTVohATaYzqNOcIi9
iKdQqzZK4/qPWRzpd9FQ2L9Zar50O74/fhYFDIAY1wVM4n5ZzqN27HI0hBi/EVh3IKbskQ9LiUWJ
3L+XdMd8DCvWKPRvvembD6Vl2oySBhI0CpukyF8v+/PD/mUxsBzLhX5gY8XR9C+HlizBlJPUEPyS
APJrF2ddeSXgsZgwssZpxwJenWqQJae+b9FzNKmP+PLXL+E72OHH1+CoprB0oVEiO4b6pXzsY0VE
QaW4q9x38Dq4OyVi0SVwGllhBhVSvZmSYZOMLaphm8hsAsFhBvs26UbfqQHFyo3QoqXAGRGolTF8
WSI3iJpAggbZ27L2JUZyMmFZWsj0YIbcFWRHZoSWTwsbZgKn0u339/Rf78P/Dj6L8/+8+uaf/82f
34tyrKMglF/++M9D9F4XTfFN/vf8z/7fX/vxH/3zVH7md7L+/JSH1/Lr3/zhH/L7/3X95at8/eEP
mDUjOd60n/V4+9m0qfx+EV7p/Df/f3/4t8/vv+V+LD//8cc71ZOcfxt1XP7Hv360/fjHH9rcxfiv
P//+f/3w+Jrx7zbt+Jq//vQPPl8b+Y8/wGD+3STCaT4dm7qwgTX98bf+8/uPLO3v7MCqcOgWE5LK
dOyPv+VFLcN//OH8XRjcoKoqhDPfpuylDWUdP9H+PvNl5/9QutB3xUb+f1/ZD9/Rv7+zv+Vtdi4i
rOTf38p8u//7VqRwt2xOqBo2cWJKeELnbftP3YXYjKsKDna4YOokD3SYOV3Cxd+5xdgfOmI+WdHK
9JokAcvj0Mnih/ZN7ts0IhRhGsNqn2bKuOomzbzUo2N5pHYnsLxcYMSwKNEi936m42qT3Z2JH3cH
YS5fkkIHTpxy5aYO2vzYkMV5bmN8ynpiQG8ck8n4KJs6WYpSuudAJyqVnYXWcmT6+l2fBuBECYpE
AVzEiIHqtmlq1KBdcBs1Q3WoVJE8xJTubOxAnyo+/KNLxsyS+VZyQ1WWHPNkTHY6c5eFMXQKy3iJ
+QFUNXk/QQBp2IKJVJt2fyqnHDeKk5Y0I21zxF2eJpChSRMP1Dt6er7XZ0lzRHUVPDVqK49RGEXG
cpgGEgP9Ifxo5sWkrN2KTdzJjpVudW92YzMV8LOMT5wlblkHuXbRirY+U1g4Xj3R49YH1X6tzTa4
cUoEyJXUEddTTgVbx0Lm1fQC0qpZxV4junxdhGNw0ovEiYCPaRIYpyHOWqxl1z6KZIw5lrsZq1y8
4DYbl+DKYjoajurvQ0W4z40b1Ee3mATDnU4nC8xq3F0wIHF34hBNctmKF4XZ0j5ORuvWt7HC8cuG
Bztx+oc091GNOQZNC4ZS8mqsZo1U3RYXFGok3cgkfawoWrc61iHP6Zgeaa6teFavBc9gUdtDz5hu
RDxATMQEwvtWQmxf5E3rvqet4qy0bmxMwn9hQo6Ql1ZTnraeFfYYHpuJZEyrTW/puainqCtcOHZF
tcladmUNTO6yGhu2QwKAyI/VKxcv+pjSmXGdWDl3vhW9NyUoHOihDGtyIx3QikWK/R7QCMF6RCZm
0PSNsSgnVfeyoiwAAwgmiJksiJaeOgx0auUv+4CoGE4rJHW4hKkAj03Mo6RyWZliqGGJu2N8cDOy
pwdDy+YRXOKGW79N7LPjtMaGmyK8DzPb5KFSh/KpN7vxpZbTd4erntP9LjNMNa1alO6rVM1wC7AW
OXwV+NMj9t2QWAB0D80yGgM/WMkgha0CuEM/ESZnfTPNEkdv7ksGVhA/ead6YXNgCQv9So4p7cIw
EeHWJueLPOBRCbdF6OePg6gh2caBIEJwsG189k6UFo+VW2PDCRCh6QRPbZ0clIw9AJcgFCs5hXrP
bLTpwmg7EgOGnqVzz2GowGvO1cnJkWgIecK8OTAJV4JXYRTGYUSXcJN1E9IowOf3dTHxIvUo4ZDU
2UBCZiN7+Kpq0r1m/Q5ejVhXDwCagmMm+YCvVKvlf/8Pe2fWGzeStem/MpjrpsEgg9vl5KpUarMk
W7ZvCC8y1+AS3OPXz0N3dbek/rqMuhhgLhoooIBSSZnJJCPinPO+z9stRAq5CervSg39rRxNvpLr
g/ApmCVkc7ua65vaFPXTnCo+Wdt4XD175k1ZTsa6tAR+eipFXz85OoSrv7Qtf5ZrqZ6EVeonMmK7
B91gKEY+XaB+d7W93AYQMfDxmDJE6ZcN44eU+qG5rpYg53ELWoGZvlCQP9gPug9Wv+QZ54wQ/MI0
OaUm9CLC6TGoAS590iX9j0k7vnetGEHYWzHlfM+9FsLd8wcz8yUp4vVj/fqKHbmmMUNw4Q0088BF
a6yluJ3EhHJfpa7AzMCMMMGg5VgPdpAVnyP0JsTcRlp/TrxWnKe5su+qJGUQtdjiUpCZuCDWzLxL
2VkGoaPsiJ4fNFaqbG7nxzC21amizOK10GY+yWzuHotEDDDYYlKT095BIoh6xfYAgHaiX24cNdgP
jteSAJZYudliKKnee3ZkHpmvFFfMg1hik77T3+aylnsIoylC74x70SPh4Efmyx5Xe5YjywsCkHUb
q0GAP4cpzZJO4l2FicHP1CxLdweF0eBoMqbCl8ekiZzi/LmTXjvtKrQRt0Y72SpDyYbpiq4GqYdj
W2AGdPLmGyMveuoV/WCs2oNHQprXdsI/u6XlPrdY/9e7tymsOy4fRymOFHI42PFghu8Nx/j+UE1I
b7jPxgRN8iiX4WRU+7VbJgi7wbpr+S1hbVvHBKO7sUoTTGQOdKTn+c6UtVfBVJtwvY/Lrrnz6xG6
Asd7FpGwwlDb+4kFXLO0oEHrIecGrlPDDN9NGtQ7NUe9AnCSuO8YY8K5qQon241zSFYNFVfk3SZQ
4h7FgvRmG7jdXF7auY0cubUGWjuzJF73MjCqDH/appnsfTSX+kjsAFWMUHl0X8tUwLlIiMpEn6WC
4IFVU8utn0yYcoaWIL1D1inYUsTuaKCzYaNHdCwWaqCnZAjjxygLsBwhFCv3HVgiPAwpj4yXEdeu
zMoWwYmzJg84c2P44NVsn6inCU2NmJPdTYmbiOdSx3gSls41T2ogSnmjlI80vrUIZpEBZQXusEDO
G7Qb8xe2gvkGNyliy3jOG1gNaKMQr0lzF3YeVLPek8OzH8YdUngXYkQn7RqvVVzl76FGtbshydtD
kbvFdWkSHyuz6+LpCjSLvdHwHTYdb5vUUhOZj0MgxhLXS11+G1C4HFTU6jt3FuajmFsCvkNDu92v
c+uQAsi56Ee7g6ENQXIftm11l3SEM7ntgEU8r2zsmpPygW00hLF0ul6NsTjLTZI3X1qRjodxpHFu
PCVuepLdyR8e21MR2PHnatTtzWw5wEX8Gkq50COZOzr+UOUl/uFYI0qbChV/Ij2r3Qlnmn+kkOY+
BL4r0w0+Afuogn65a6q++jS2jn1w0TN8dMceFkwRLv4pZus9jSLsPnAJwrVfKe3PMmiAwco5eCy9
Ml+YymbZLdkkEnua719bcrEOE6OKy2LMw2tvRrePgCo8ZAmUrFgDkwmqG6+xL13ObU+JUGqfmoSv
rHQm/3Mjs+rk0GI4lnGE49uIQH2y1TSclWWyYzI1+iJcKgeFf5CeRmM5534p/Hsn1d258de0p7HB
MirYy7B4OQknHQgL8HP7QPbDNhKx9TlbZgrPRpYkBDr50KFwnZTE7yLZPH2TUasrNUJfHNtWIHoU
CyZjW6XPADSxdQ0RZFtQzsN0OTEl/WKBYz054Mj2o0wW/vCUJV90UuufsOSwSzhN8ESJGOKl1xYc
pKXTP/0M0mE9Rd7PqFLtjZjL8VJJENdDN3b7IczS9wIEzc2C9OyuinVxM9hqPuU9EadjV5q9Gzj9
idK2OYQqMofKb9pjX8Zo+ul+sJqh4hFdAWQu8/xdVcpp37WCupOzNI0Ol4e2RVAWj8gcu4pUZ6C3
422P2umy84SAVAxtzwqC5rPHNPJgqQyToEAPn0/Zd2OQbmslyIFYwyUFikgUpzFu8rBnI2Gv3JJM
GW5Hb010EQsu1nIi30EqiBMNuKKxD0N+YjiK5wYcJ8QDpCzxaD63STc+OS5+GBMX4oLSHUOQ1apP
U6rcc9BVnKS7sb2ISIHfIpttdp6zmkR7X70vCMt8XlKyj6OwwnzuIfZqJYc+reDIQXPLDhxJstta
1/aXyavz967jVHeelObzrIrmSvTKu5lzQozCsV8eU0kejF+Daql9vwYfZ7LVmuTUNylBxAww0D8a
APWEzmFdCFRgfIe1256dedtLKR48Q1OsqZBOl1liLtzCU2cRDuZoOAn8LGq1/PTapDroTqHt75gM
X8AOtz+QAFGdyokUeu3iEF6YcuNtWOrrzvd+WJVdf2xx0BPCPOYXNgOSTeHL+Us+9f6t2/hI52ZG
ld8GKRwEdSCOUcnaNUrUjusf90mEFY7DhHJo9dGY0FcBSHKUkpaAo6LKdiIdkMSv69DUxFlMsYsS
gyrxWWjhICON/Ad/zKzbNg3jayk6gaFUov0l/yGZ4qMefbvexEExH5T0l62brM9og77QpFlzjsHB
4HDJHefRidLxcWQ7q6FDrFQqoqOnB9GwoWEwIgRCekNyjMtWc/RP5/O4innzainUNnemAZGgxWZh
R5oAA7JCsNyjvyxdsgoKCNSzYgFGdD3ue9fXTxjpYbB40jEnnbccv7VQwcM4Kw49KVzTy6XA7mN5
s8BAMqZ7q0DpNRjTvxdtnd91/J97pAfWTWHjxErY9y7mVpgnUQcQLXD4nzNGxjdicGGOu7o8pjno
sc7GQsrBPNqOkbV8DWtaeAHgjtux8O11xcNlnEexv68Rs934RSNOcZfJm6DVLosQk/4tqw1BryZw
H6e4rY4F+/Jhjt2eAJ6+RcVoGgzmfa/Zb+FbRag5d2Hq4TCRKiPd1Y9082Mw9UzkRUoVxYDNhorD
InETUg/siPQC8pE1/qHg+75sRBYfGovIOqBqUIYS/ynjzHWpJte5DktSSlrdzZcCxvdlPw8leR3d
uJnhU1+YaJGfcjRPB8N3uJfDVJ5oeeBKCwP/knK0eKANLDAs2ThtqMhOlo7iK24jDMZdIs5pgLRH
VxEgE7/CHsMTf5H0dQT9k2qOxZNcLEEvLKUs/uiphI2jd+prq3GzuzxRAdaOrrigd7F8o5HA0TcN
u4vUGwas4tlyyV8HIj4zbuLYUj474BlYy1VMC7ghaoRqIQGEBRam7ufpoSkC4m1C8lSaPNTPfhGm
75e+wlFqTXpvGtmdZi8PEjw0bfLdX1wbW7+ev0UK/AEqD/HJbgIf6kAqSWBCZh/OHTZ46p3+2Fp9
90jJPl3WbEHwcshRpg1QjB/p3ai7Zjat3MS+N9yKoSl3oxc192mnskOZt+UuyGeJo2vIzg4KcGYd
NabNxMf0GyfcToXEu037oOSB1/VRRulwdkFqH6sqh7GvEWULMHcHYfdiH0eZOmdzQN3QCKqz0EI4
7dSz/motuXokOVdhve95FPoh6QFsz85y1plHPLl25X0Ud7T5o6b4KoN5fOjDgrpXi+7s1lRKcPkk
DFVyoNdvz12+0dEv3retwwrVrOgcE4Dv7spw+ZIMUX9LWC9i4CxlaGqZMjkNmevS5Q9FgteRfNJQ
us1T0bX1SYXLzGmkSy5nnA0ohZe9zzm/2QRgoq6cdk2YKB3fxYPStueZdQkToDcNd0ar7pZjPL6x
qnOvOH9PF02RuZ8ND86hztzssc3GFrc7mdhH1Rj/bmJreKirLsFTkGh0sHENuKIqabsMhD/vmjIQ
5L9B/YF+SiLUPpZLd+uGpEhkhqAKv2tI8iAmQJN5ok10v1QGES7Y2fh2DEN361Jc/LSBvSPXHvv5
hvyh6rJmevZUWay6YZDjHkHMgX++jWjLpd104ABSJ/hLrOxM4la6YulpjWgrv9OiXOlbi9wb8DP3
gNSSGwEgHuOeGS/QX1R7vynHH30u7CN+nOVMpndFhy9rj1NjVe+t1p6ep3GwziFT+Rs3mtOnogFW
HQyOxkDEgzWMDs93zOpC4YK8fiSWHJBFmOEP08uM+d5F+/85ry2m3fKXPMbXn0zFG6cLlp1/fS5K
yvw8IZUwGDT69qGSU/oUqKV9mEh8IUNFuuMdAVvF3qlm/2eIhwCiY8qpifvpIWqC6L+dbVrnvzrb
qxTnP3e2775qnFhfl1e97fVX/tHblu8cL2QYE4lw1TkEL3rbzju43b8kP1RsUbRKIP7obVsieuew
skvWLERBzIJRG/zR3bac4B0daRe/QsQBFr1Q+Ffa26/nvmgzgVuvBG9GLQROu79knC962wjTERj7
SbF3k/KhEg5WzAzXI3ka0e7Fhfmjsf6ykf6bV3LedNGbCRFEqHmlqExvCUN1iOjx7t08fP/nryPd
dUz+r349KiJB3JuNqMkREfP7t0z0WHXMjToXmuUyeB7Nxrm06KdYBLNlKl+/0NoVe3+Ok69hlvvD
blQZPjvUJvOwy+cw0F+XotTJYbCZT29Kz4UyRdFNDKYaIiyzVTYi/k+Q5h5QGcUlXn+Di9RlaZnP
1mgIZvXaxdB2nmvR3KQ56+1eM5uy721ijadjnxoYTKhXOFW6uCbANIz08mEEmBQHeNFXcPBjCc0p
ikeAzkIj+SY7rfAplIKKpEwvGCAEIQLBA1n4jegvWpbN4GJyRmBBAr2fOiAx5802fd0ND6Yb5hb9
YzAXV6GjFrNjafeJAsz0YkBLTK7ctwNOuVOlrPLnMklZbqemy2DApg5++CIgIv55pi9EIoOZkgb9
atcG9yX9RORDE2PjhzCxtL4r2VfwdnR+XlytXQ64gWVFWxHtkm6nipwVd5Zgbppm3PU12rJvjGSh
qDn1QpBYxEdNLowK/JUk6LvVfeuOoQQr5BuYrUtp//DRA/qHYRyBaWBPwp+TKopoUCoQgzcSvfhw
mdr0QIjEMkFwqAo6nTsrLuR06WcNkBA/Ce8QE14oxIfxPqgTDottEubJvmzol6CNjaLlGKAYhJHX
JI6/On+GR3rnstiNYboGq+k8uw9Dwxm4XIhoAVk6xfWlyHr/S1QmBEaniTsM11RrwOa0FmBrK/yb
0wfX+DohdKnA6hASYdzjRJj6Ne7LtQeyW7Vtfcm70OUcngfpJUxZOjh01Y313m+aBqFjxlJPZN0i
aK+5bSvPgVns6lSYZOXPTpavLmWQKnku6S5TpdEPmK411cO40r9rmnzxMHA4yZyUrInOL9Ba2quq
jOMaCdZdDatDEwj6MzBSFFfJyL8uhkLhXA8x3Kj9nMgU7Cyz9Xnnkp49E+lsWS4Zq4rDXGdKEKKO
G7ZEVhchQ6cWwkXZHGDxBS5omdIftn5dVPXF5DuUBF1Qlo/GdcxjbRX+p9G2ORh7+ZLBriwyLO65
njt1DLtWrjQ4clS2kfHEp1KnzFLizAaeCDkazxiRoUIC6al9Dvnw+xuYe1H7k5M5UAqIgkVyEo1B
8YjKsQW9a2PAuSyLMrAfo0lG1pn5E6FUNd7K9MYt0F885LJRMTmFXbeAGkXNx583E/idzuNUF5RD
ll8uZM7722gk1XNrL6ODT5EMUogNnYlRMGXTtQqWJjnZ6/nv4Peaw0+krc5H5EM8xcOke9zHMYKj
lG5ejRBmEWFtba1ZQ4fx9Uqv9wIvXXad8Xuxs43M5zurTyw85FOvmmOXOytsqpak/W1RnPR18DEP
PAPRqrQ7bF5XtkJ+Ff6sMMOE4IQ9aXlEOjrLMlzDys8EiUepL/VpSF3HQ49Dk69adhE3+0qQaIcO
BDFNly2qCkxLnfZiedej4iFjr2myW7vhW96Msk7wEMcUu84siVAMRJ/uCyVDqDw0N/Dhcp3pWgSi
fsaZEGU37UgYyU1EdoFDO3iyboQxIVDSiUP9lXbmKNwOv+ZZ48lbhKxPAalCz/3iZOoUV5VDVFw6
R99ZQQaGpmBe6fsFLvHT9HGyRzGUM0HYVBqQEMZ8kQfTZ0QcY9f6VE0krwntDfeWLWFo5ENfnD2r
hvJbxDaM7rAgW4CcL0lgYzYnULWiqGTmU1tpDV+T8PX2mGGvHfbVPLfZWZp5pRb2SQgKkYbWigSb
MQGGlqHGaPOggufHH2svuR2LH46q25/aGaq1yxDQowi8sHLvRF3Z3XJrJ7jFziFRBIBSxMAq7Vcj
8IDc6ml/htME1gBaexNcytolWSG0O9Jc3DyH7OpS+yABSmcXphODy7Hcmp6Q8IqhwxPZprq6YFjW
LNdQz/NoywBYPfJdlKdSJbN/M4Z0Tx9GNS+Ah1VDXeMVFsoeEUpiQ0OvyyjUewe2Ez2AFa8slfA2
canScK9yqlDIcAhWmJMMzYA0r6y+JjpNrjQV3dHL3PRbHDXjFzjmmPjjQc0JcqW8LOiDOylMBLY7
/TGyaN4SggkgeEgTgd9Tamz5hE41mOgrVTIbs6nFN6v5ZELplRHoSr1lIHDK3NKgljLvzsZUqIgb
HEBD9GlMGRnqDlRkX/tkgQUV4Incyz3zVbQD44MU07jeKSkgnGIfBUxQ0ik/yiEMaqzJwMn3Ku7J
vGG2U99oJqjOrplSoiOKOOD+UKNHC1xr7qLNJEP6qGkdwGpJc00j2zSJR5K5bBY0qF5mZtCFipic
vpxJa+HM4kO0pJlIIjXzcXhsvaeWfT3YZqGXMZiZenchO7oUqGO2DavhtW7rCV5WBo0jUYTU7VQY
Td7RHmj+b40ZCVDIRliT6wc22RUTwrJlTjkZ+1xC8GeW7aVDdkGfPQK8PteTCd47AjP7qdFq0g3s
L0X72lNRVH2paruxri32jQFkaWfln1w3rTDwj344X/9tsaS3xI6ArNY6OXdNltsQDvpOuNVVwyGY
ts1g6eqrl1ug63Obp3XHoWMsLv8WFxPfZaPyfZrZDeiqvCENiFjE/KnqnCU5/q1QRU4pDKQ8j0SN
cq3XZP4taOqgwfH+0aQhMet/o0MSb46t6MRtG+uex77h4AiPOKW/FH8g12q7uojyvcnI9lua4SJQ
TviZdQntodNco5i+EbI8VzXhTE6bEY+4nkKWdDr6NUBDbc/Uva3s/tpxen1fqG7ISaC2CLjD3yjG
JF0wYcm82BfBstw0g+3dqULM+2FK9ObPT9RvNOx/vwQO2hy8i2wR4ZuT+5gnMpN5RgeIY/ftmJm1
wmyKaxf6AFF2C7tjpv2/v+h/xVL/m0rwxfVfxVivxFJ3z3p4XU7yv/9RTvrhO5y16EZp/lHXoMn5
p1QqFO9cBLq2cIgRo6x7IZWy7HdImFdxL1ooGa7ewn+VkyJ8x9cqROi73EaSEJS/Uk6isHpdfLk+
HknkodyRvAfBI/P6eekHL7G9RY37wrLioNzb7lAv16mkCfrg5Mgf0SxYZDSf47lqpx8d5Kvi+6Tn
1AFvKEXI0XXpSsBascds82aQVDdgPlHjQTtqkB+ijKHpl5zaDOV/Dl83IB8+1Kgnf6TGYtK+GV1S
6WCymQRVH1Tx8cmKEQhukyqd9C7l2LrciILUY+scZFbZp4xhOhd6Taxn+lE542tqP0cvkJonvyuD
H1NnZ+FH5tl1e60EBsVuVyNF8u4nXeeg2iRKiWgTQTUqvqqqScmI9moVfgoXSQVD2l2j6PLIxJfd
ty6sNAjGJm9qlLU4QPLifbJYIxI1r7Aj5TJmzxp7hmmdWs2nOq+s9HuasepA0rPSEGtSUKax+iAm
u8jvkzTJxfWMpYG4Xplk2guuTZdCbmJxmOKH2GmKkcgD5kbFia4XSpRNh0SD7dOelj755HH4WVDA
TmB9YQUJVV8vuFybn3XHOPPO5tMMD72Y+3k7pq2MPsR5Tc/5logs46c7u8wo9AiJSh1Xbx0/mjm6
2JrhFvgjEU1XbIJGf/EzEdsMEYpozj/h5ciHAwPryv7g+bQDP2czppMCYnStEVC1aRbdGNJvoCUb
MRKA15JAfCJzrBt+iqBw63u0CTWsURS7wS17e1oyDEdMQeFSKmf2r/Mwj5kFO4XxaCT21Wy8+2Ld
VA9F1a5LMuXKM/VYw+aWWgxfnrJ5ycEJDj0D+as+6mhJb0SDWpETSw9SiGBhRhDtMYlnT5wpWZmG
VmT/0NEmPiq9yos5c+B7d+FwTdvZLbcV/eyBoxr9VNROVe68ZzowM3IqKovRal9xEM1cBwleBuU5
/WincTAfigFNFsG2dKCdayNViQQYHOFy8ntLEckborDbtVEEjNT2x2S5TIzLJK2LUheFQ9V7HliW
MYXWJNshgkhOk/IpdJp5+sCkqfF3fjGn4d1UMJiGyofmug9IDZ160KjGip3xyg/sZLoWSTkzqtmk
mSjNOUpcC+5QE/Toy3185le+29cVQnXhpRctp6bwJiIWkrNsY/9CwNsF2fGeBXAEnF3PzG22q2kg
hx55+k9GpDo6xKWeSnZ5445HNyuIuJpFK6EljUsirozbygyVmp0HoM66Nj72biCnjwy8Ao7BFWKj
s1XKcv6OTNp0DMLsfrgKCdWBbuYtAxNqhjeY+riuufveqkc3BgpaSrTu0+gnMBwkKmd1RecOxd1G
gdurrksrjsdDzIDN2emQ+gUaKmXYs3RbR11jSFc0t8OUDkc2muiXwIc0WM74elTiap6aMipQDXoM
jeZkBlbpDb7/XVcl5aajeyio+PoQ0AN6n+a7ph4QpAMtzebpa+PWRjob7MF1eeXxoJOIDT0/OBZ2
27UHM/VV+YUAz7T+PmVj5l1pt4ULn7RhN9zZHLyGkz/JBnGGAfeBR8aJnWD+OKN0+hogoXEu6wm1
akgovN2QvzP0fY7MHF/iwmoT+g6oQcdnIdjYk9tuaGsm0UCH2SE9dEKUATir1iL+4U9x5T2vLaM8
ve4dmfeEQ6FFr5iGpbPtF+AtZ73O6zkqUK1hxKw7gO2WaIIGDn7rEytTRJ13H0T9lO069GlrOyG1
4W05umB/WGvs0U2YDYyajcEJyCbGcZ/gFtuY0RT2IWv7rL5uuqCx70UOlOhKN8ov9n42saBaIjCA
a0cx1LjGTTqIroaBW/nEzRCGxnKzoaFl1YrRJ319w9TfD9SVIWQZwq8mvhHrC1It94OnZh3exrNQ
4Y3GPIPdxcfAkz6qfvEBsnEzgkqME3ZlcGooPPQDdoex666rkX0ERlQbJYx6dMbGcB1k1VDfcaZe
mISJZkamCrlhqdSXOFSpdRFbY5A+tPSGY7DhS1jLc1zmfb+GJ3UDjbOdjiLCi45J4yye2UWVu/Sw
yqYRHHcvS9Qt7wsRZq2zcaQM3N3keEUpcWaYJL1lPefjwTc1xvrMAkm5NkdNGzHT9GhUNAgA64tl
1Eo9l3Oz5lgRiTvY3TYopQszkDlaVcAXa/2Gi+siDwVsR1U6kWk0KBZD2NSMAWFqzV2TQxqTORja
pPMBzLkzM9HWIA81B6su5/ZsoXekyIHskMXHIijt5AMVQQ14qfWKAslH57TemcuWBE/lFOkUmgw9
V8KjcD8mjGo4g3bDFwZFMky3mZeOINSbDgKCk/aNf88ke3EurEDmyykGq+R+tay0MNt2QHx7hYx1
mB61GmiqqLWDd445JLUJaNp8bD5m2HsYNeFQFlhJstQu5DMbcjY+lkVP2VLzOzy4Dh2bmex4S5V4
k2tMjd3RXgIIPUfPGZDV7q28DkbF5xt8vWVbH67FVMRLCVg5n1xrR71bpt/XmyRokNjWtfb2C0uA
9DeDSxIdNVOM/+qHs57urkSLyFYQG+UTx7236Tjl9Z73jbzgd4XPelB70UUPGTB4thPgeGY6IRBz
vznIpWTR+3Vkk4IX0JMY712VcLOu2qco7s1W5EF2mYuILuVwCql0GoQIB1EgMoxzbBiSKDUSKJAX
o2Eez02xwHxt7uhoDb+pT15bLwGEgG4CRBIyY/EjdtY37xS3mJYIXex9ltjAo8Mq2TFXLD9byQom
mhh3/2bE8LYginCkkH1qe1JgWBYcmV/VhGnnVJwL83k/zhTKQk9on6bIIilGDipaZ59I3OOGR+1F
IfD7EQqGHCY1DofgwAG/QgXw+nUbkcoOHl63r2pMTmM65/fLINqrJmrD45+/1JuP+PeXwvUpmDA5
wvHXa/5iLqTKLq2oMojmcFP9XmUZ6CArjuRt3abWXYtmAI5xHdTp7247lz/84rb7+wuvNAHmt4Aj
3tbbzuJ2Q1XE0ALMQHrA0J3weuyCBfCSPz+6GqwS3RD6PzsL+N7WT8dvdUjelFmC8jfv5c19xRgJ
HpoPzMjFoO5RWL2+Bs7gjWRedVCJu1Lsh2rRhDcJc7eqlHANjuVfu63evt4vS9SLa44bgp6XBxXT
6lPn3l9QnDjItnJSuZbyqul6cWiGxb7482/6N59SOq8/ZVszlfFTH4l1SFQqZz1x6Gf4XvaconhJ
imr/6/X+W9jjgnpx5f+trv8/6lln379W/+vhq6q/vqrw+b0/Cnzq+ndCwkyhdvbox68MwD+8UJia
3oE2AagDMO/FqJj/inFQRtBFHCa4AXfpP0bFQr4jkRbmlc0olFjTv2aEer0keAG9A9cRa/vBjxwI
I28eh8b3m9kXY/DQpOVlHn8gLmnBMuuG6JqqHSLxZUMD7Rl3xbd6ETddAb43TYKrqnY3cViDkR2c
PcsXFXbz4cWV/B8Wxl9+sxfLBq4xlmPJ+shT6nheJN8syc2Yk0icD+Njo4LvZqkKiENfzQjSMuO8
eBoYHG6mUPxMRH9ULuMbnDLTXsn4U5JED323rKm6TnXo1eJta2yH7HrA7Eiy3yldoUCvcBNy0OnA
JOdboqE/yKHKjqL39FE4NzGDgnO45NMW9+pmSkjo0+7Z4HvbSuQhSDz9O1FyqWjv3CocHofaq75r
h2BEVIC4ZfEkIcUharCDE967+bY3zZ5yG+gmrNZ9So3sPvjKz7Z2TlpMFMsbPu245fn8PmIs2YxL
+R57uDm17XJN/7+4Y2v4WPejR9ac016WDH5OzLA3s7DTT4wxNmrgmCfq4imSjF0n6gUdNyMuJXqz
/khgDS6B+9gD7IxF/qG3+3xXNwPDwyVNj8YmWYnUweaSvjfJUeohUvCtU8GBVs3W11hk4JwKgh88
Jgs9XXaOC+fKSW6aBe580KOGV0QmlF7lQkieTx1BljvmURgXquQ3zI+19/Vvd4fnwIyyeUjoTb3Z
OH1GLt7iTP1j75l7vn0sF8HPdu5xrnWo4K3PgY/A2qLxHutHvsUPM7P832ze7hsbIbcoLkbOC/hZ
eWI5s7xeaCPj+kVPgOIjXTh4IOH4eYQQsZHjtBym+ZiC7d0qI4YLiCjXUREBHlR2s10iapbENuSe
5IZwn+gqMmN9DCA0qopY6Wk6+Xr4GHR4GxCvZ6SARXKHPPIT3pT+EJH65nZfYkOaQzZ7e+Sv8vDn
T9+vLeJfe/b68IGPASDAfs0BzH97edM5btuOLZkYnwLKOMbukKAba6rOVsLGAnIMCXVI5qnXX8DC
8LeTNd/JmBzqBqouEBbY6zI8TF54jHDogOJsp31pfyPhm9i1svjaxt1Pujfxvhiqk41OE9JlxSxx
oGeUKwjVITWiKbB/qEgxBHIsjp/whRb7elLUYFHQP9sFMgudztkVOb3oLssAqRWZTWIGjv3nF2S9
nV5eD3qtaycVxJdn+9Cz3nzTQy8zT3sZZqKFfA+XEF6NMFMnv9m53y7I68uADeKmcjHNwR15fUMl
A6LqmVHQg7BJVkPc0Hv0OwGhKhDDTtz9HRLx/2DjfqwV/7z1Lb/yO/9HH/T6dv5pi/7/w928+t//
swRs80yR+OPVhr7+wj869hKVF+xppFoSigp+9n9u6L58R6sBysdqfl4b9vzoDwGY67wjzxPfsWcz
b3F+WaL/2NT5ESMfyQ3Gd4+6CdnYX3A3+2/uIY9ePVMkTrm4r6F2riK0l+d8niCLbb3XdN6KU+qR
1EV9PcVr7iVq1mk3e/fUIruxWG6SsLgQqjum7HDAgRi7C0xTBcUv6svlI10ZbBM8i3OESTjaKqIC
4w6ssGVdUq7vIveH7L+s1Oe5HS7CNHmCMfBhGCqiGfxDkuYX6PdRr2yDnD5gAy2Ozc5iuJfk/THt
0ydMdnj7YVnXDB8ZscUZwnvfPeaze1Wccje60D7D1NCfthGHEGaWtPSdKn8ET/cpjsZ7etTHKbP2
RdSfoSK5hUs+fQGfrtwIBgMvboL/4Ujy+lgNw+XNhV3rnBeHeU5ro6/iTh/6Fmk4gQ+TfycJ7x1b
73fL7+vV5t9e6c0y0LQN6JWGrzBy7izn8yh+A4eR//5RKLExfSFfBFDB1Pr1R2kDfGOwNkggSq4z
m00qfDDFoSC81Jebwn7EabKNGgzgbXHTpAiYyRJGMpXnt5QUW92rPeiljS7Ty47EW398GtxuZ4uP
MzdOCpe+62PEdMQd9zW+tnrbt6RUsYz5qzWExu1iA2XISfoiyHOp90tT77ucg5hM9prpirGKiwrz
l4v3ocrOOLF+Uwe+4ROt3yUXgJMlz0iEOch5s57bwg/iZhr1gQ4k7zg70nJOcDEPTwPRSoWo2Hc2
yLj5jCvOWm5KJ8bnlez/6i31+m2sz/KLWwqntOsvCd8DtgfMCdFmcaP/y9x5LUmOXFv2V+YHnAY4
9Ms8RCC0TlXiBVaiC1prfP1dyOadWxnVk2m0eRkarY1NNisiINz9nLP32guVY6phyA+eqbsd7I9f
fDfyzQu9cwJ/YFnQJuIK8L6QTg0n/4Nf9EoS+W2n/PfnwLyjnpgRifOZ6bef5ARVkTTMp9a1fAoK
YxcpBCvTTRdImkTwqXIQ9YGc0feV0j5M4pzn3aqePkknXE4613rO4fVgCHz3oAG8f7Xncua9r3ZX
UegIJrsaTy+6a2M5s43ioF7ELfD7cja8E2xripUAp/D+x/7jy6b+zxW5W5AdMQCY7rjJJUkYBhCD
XEbLGlFTghDm/Y+a39v3fuHdEpUZYVj4LR81klFZV/Bk0o8YkR98wt3KEbSVEjsVn9Dj1Lee6vaD
pemfLxbzcA4/UC/vD1qcvcAEWyyyrXppxh8toO7aNxaO9+P9K/WPr4OmgUJDL82ee/c6hJCIUDrx
OSW1kdNtivZFmR7f/wxKgH+6WpBhOUhDDMRYwv/+28tQMzlXACJV67SKWeH6dTGy04U24dOK28TM
0WwPASbZQmm/Ds1DbSiz2ZWUB+1lQGwGbeCXxKQX9kAIqgKMtBieO0ZnCzNkHKti5QFO0CNuA7KW
GEcyo6JY2epJxhQkXhKHRSZejcY5RgaLhqj46TfYDhhhts50bqwfSvlTkE4dE7MicKGqAUoxzu6z
PqyBUk2FPa2E9rPW4XQsgWM1BsgFFLPl5Oy6jO+PLygpeWvIewPHsvYnD48LUYNTsfNIRAwUYulQ
HFfTC4CO/ezRS5R2SwpzUeAkrEmkz/5S9qGaf0cV+svQuxfTmB5tb3horE0jz3043NrE+hW1jhuI
foklcOVFyiNjNJDwwaHhwjEbP0x55erYA2GJLXBWrmzYc2Z/reBbiP7rDHQQurYxEFIxrqAMi5ex
f5YMSnhErmkTn+NaHuPyZ8sRYtpat6b8EU8bj71x/gl9ZpAlPS1G8dDm3zLzhz99bfVPVUz8Xf7N
CNOrByzfJF9Gn2lkPegiRGc5UfaN46zGwVwjCjhNg31oBwm4/rkvSwZmIOSxq6XktrclJIXoFI39
Wjb5cX5cRPiTwAKMaPHGluLG7XFt9syWnYKOBlpF4zgG8qdN7Jlue4+4valMQC0sfAS+eDlPRAaY
zFd6PDT9Y1H229aqN0P5SEQi8MVDKrHrlOGqBUcuFRDUNkmMAn0c+SIpHY95ewi523QirNxYIiFd
tF7lDmAujOa7SCOUWqzjhNeWPwf+IcY6EN/w231vHLFC9LYKHXUHzXtn+Yect8zAoxxF3zSiehA6
rLnmmc85tDnpyt8nAhLRIqDWEAOWVVwQt0bdU2irNE/dpnOe0u5SGz1AV2KLSVDk2Ne032UA2g6Y
pDznxGwrqAORd5LpEtXBQ552a03T3aGgtax1n1E9sfuRnTTwlsUMd0hXgUGzlsyxvNZhPZYnXJj4
cyU5Z8m5svRvsRJ9DfXpgqschkb/UPf2kWmAq+g/SMfZA6knSSzYNO2PFgRCmlUEnCSuZz13ZQyo
gD5Q/r0Z/+p1gukojfUh2qL95SBE7ERVP2rET/kk0yYOMpZrizy6jn6qCLe1hv1QVVchX98CAN/4
G703uQ7FRjU5SSOzxb5EMCgDnHFpTqMbgTpNgumITnRbyeaQlvkyQM42+NnXgj+tlXJl55dcCr4B
UegMuH1sZrPwpSUyDTIOo9k1XS93JPwM92hQpttWpDyQxjouvnojcU0tjStTX+f96FakYzFuRg7/
2EuiGxQyMxRr08GSGQ2SLEW1mA+TskYAmdxgfu56xAKkZmPUHsjkzNaJSfaOQiSMXhEJgiKfpx/f
5CKDJTeGcFUGApOtC/N7jmgg69C3An/jsUzrnWMhDxnTLbPCZZUQasIvjO3m0ayHTSe/dr2/irJH
TFnk6jaoD+s8u4ZpuAsYzNqVuIVk4g61d5SjukREsRnEUWBYLiOE0NNX4COuxl2AFbBo0IMgtF/y
jjVFvlb5ILUo1hgEdjiFsSuT2uu1u4FQIWWCWdg6q46JWYxV01auHDRdrSSry5wWIY7OMY22vnAn
vz+ipsfFp28IxjgElU/TTttgFDmm8pcCBrFWroHTHsYuWAqzXIw++Zf+zZLdWSu/GtJ/qNoB++gJ
vYurjfASoCKP9Dsr3MtYB8iggMoQbzSWOya4ZxFFLxXRO3j2D5XZXUAJnKY43rYGnEAjXEmR7ML6
sfK7D3oarxDyN4cSilqLfzNds2nzzs6nN5sg638atTlHhqnYRyR+myGLgYTpbCP1lSAjEFH7MnKH
UV+IFqOJQoa8TaBYp5wGzkqV3V1F8FJF5gdf7Y/t+e6b3W3PcJyyhANZtTZT2wVgf1E8BjQReeb1
S8K9dGrym8nveP9Y8MfR4+5T744eWhtBZKuLai0Gkgj1l6YlzFImHx1257PeH5cdWhoLs6S/r941
9wOrVvFTxfw4i5F+S0is4LTdNtdWqVa5YCg/OCu174nK6ZdRANtKEj1JaExX2p99bkUCMlhCkCCX
3WoPsimWYFpfa3SFFzvyiEJt9We9JE9Kp+lJWYEb2y2Vn0ZAOwFiRm++NA9N+NQAUBkcfxljdcWm
1W1RSC07QmcA6c7gVyWPV6r+Gd+OhsEAx9KqLUjFAgDqaNqmJhQL//dVt3A1aX+FsX8NRH2d3zlm
Fy+Gn34GDOwaKPqT2lklTnryQIM5fv8SgF9EPH3DdPo186elrT6YPnqTocKOP06PWOZd4kG22ei9
jL05J44/TJQmiqw2QpKsQDVWWNGvgUC9FuS7T2OyyWPkLRw02Egw7kM815bvPx+vbPt37tw9rJEl
0KtGTAg8lmeFNTGoHnVBsDtnwMk+kjpSgl3Zt3W+Ye31nA9Oxn/0j5gN/92MYnKBSnp+fH8/s5bM
OypG/eucCPg5R3IXnMPUODbZv6f8/1H78f+lsfh7X/F/b/7KZzRhfd+j/P+w+zjPEf7v3cdHWDlp
nv2vXZ18y37Wv48V5//j311I5on/Ihdg1rBj8pyb9f/dhAQE/K+5bW/B0pI0NuYK6r9NqMa/FATF
qMupRXT+Qcm9/z+TRRqUKnU/vGC0vhCo/qMm5Ju1x7bpYgJq5M9hNALb476PrTNoNhEJ+wRHeSBj
By1wORoCB+Gnu1VuXH67QP/QmXtb9v79cSxz/Aeo8w7y/rePLNifUDDjCq4isS75WCYrmpDWBwvq
28r03x9CS9VmXgsF5TUB7bf3gowtAX0uCa62Ri43B1JrEUjLWk65fUMM9VFozJ1N4e/PA6BNIQxE
02KE/PZHBXorQeYmISb2VFumnAzW/ghexLMYiJgpMiLZVXjhUzXZZ0rsnVDOnmUxTmdgO6FrDBEQ
NCir4NOu71/ut9vm6zcjR8+a81XmmYh9d7n9sjFVeCnhFWEeJZ/ePkWWOGOn7LcmgEnXMvQfwjLa
W/npP/1gmKEI0ClHTItO+t2WJjgY4ESLIgahBdKrlOzNxgpdzzOHpYG6bTHZ+c9EIfg8M/iv/vMP
541hL51zBux7GcsU0gKs0QgR2maGj5OXALD0pmDXxKXippR6TOrUtUC2t8HJ9cGi/OclZwiHVMBk
coAD+t4bgvMWP1ZmB9daIeI6ztBvmnrf7R2IWx4EvAUOH7FEW/aihJ74IM9hVj38dpSYbzg3GeSY
xsJBnMN9G6NNJcPGJA6vpNQmK91stUeaGgd8QeXKUMk0nSqxKAwmrhZmFcrEXFu/f/Ffn6n/2RPn
r2DiWtGZtkBuZ225OzT1gxYZweRF1340DmljaRxVwvKKFrnatNKL12HCOB8HQHKq9LjY6JP9GPU4
tHykdHvMNBUIlQpYjKrFR2Pqil3R+faiDsRDnkv1mOuK96CW3g0ieUJEfDUcy2486X38GQpX9AI2
zTvFBnbyXETmYmBAv0vrvyig20PK3GRheJ2+GXPcazYdnwNbKOP2CBxnR0Kmg7dzsFWwRlpjPI29
43pNnF3zNG33nW0cybqLd6EYlopfeviW4wsaaVruhrEfK5Kth9YLjtA2j6NtR4cKladQqmQBk3B4
NndhY+PVs+KKPlArzt1EB8jAKJdgLGht0qCRYPurkhpy6ZPwdmw4/dPH0WdclUhMz7VtHyy3hgO+
nlPQcWtuVIe2AOr58IP+3mtn/f5GMqBii0GHxqDzbvEwR8RJEYC5q6LQCoU+Ymyjrj0nap3sgiQe
N4rue2vgdpELreZlsor+FBRIppgs04JqKpiTZTTsi0pblZle3cLep5ngjC5y6XEf96G1VDKrcU0R
dHTCWg3+S7koxqg55rn3URzI3STh7wdzXhQcCWB7HuG9XaYZ1OeOl2bRleKsmPqYHFqUJ5NCh0OW
ZAJWScUhv9qhjJc5LNANZOCNNQ3+JreFQbPf/vz+q+K8PcC9fiPLYZ2gzGDQaN1vHKpWKzqROdE1
ccho9H36PFiDl1rWDeu+4Y19YPPSV7raNtu8quxd1m6GxtlJvU+WldVUh9oXt0nv3KSQ3aEOpt4N
weVsapEhEVQlmeFOcxNxvCFpS26mgDCDHq8iU0aaYNrjyGN9QB0saVmoBXX4LgijgRtoZp8685SW
PZjM2IoOoL47e4UDaocNs3nwi8BawaTxacT5m0rHkljE+Qk3sX9Iai9chL5fHNoeakOQNahkLc/Z
GyUUoKJRiA0CvQD/EnRdiouNBu9yKMUz8uzi4M9/GdSmX0m1K25ZMG4FLOSlD+xyjbOoWXUa40/e
qWVGCtwDsPrvdc5J2xqIF3cAztVUUZeIUshIhu6qZpxo5OZRQcuOk2Y8WeilGm9w/ZCMmzozCBPV
u2SHMcN3IUlvzca0FxE9PFyFwdE06CnIBIB/AwmOpu9P0q6+v/8YvNZ3b180muic8yT+MN60+3N8
kI2ORNhcXdNxJvXqG1kY0TkuzYhGBJB+rKKbPNamc6+SbuKEpAqLVcg45BkR5dkWzqOppzSb1IGg
U4eMLUIsG0CdH6zszMD/2F1sZpBMimbPo8be/vYN6kNwKSLJmqvqVzdNyzA7a+qPtk2Sg2UV0Dnx
tCrpdBatqe4TzTOoTIrrZOgnIM7RTsZlfn79S+0zM4xr2oGd0wQAQVOxqextqVrNpjBltM2iUtkL
X0wPdn9LShk+t33WuTU44atnwAetlWL/+gboXkNHLStyWr8AunwZXCqempVmJli7ozo8gDmkG4Xq
f9kmHji30vxeVmJDCkS8kcpY7nKlIgKoKLvtaGH5t0ppAeXLUZvhhR/N8iUTVr2UpfpDkpxwwhbb
xGZLZH3hbeo4SQj6Sbsn5PXVUtfrCxszG9+kGKRe1Q1cAGDRMpXmOY91AiSZDVSsQjfNrmwEchal
vEFhLg2yIMajn6TNSfSpvSaNrjliaGKWHkbUkkoDNA07QeRHulsS7HUwOyVZNQ1rk1TyhLfXfyHg
q4MY8KnSlPgIDBIJXhSbRzXpb7FZMnfvFW1tqEaxmubEI98WD2GEf1n4Tn3JnPIHLhjr7DszbQJZ
/FXUUf5BU+VupD2verOGGrkg2hli+O7PKBISgNcrRnNFBJeeygi5gDbV2QasTEOAGvZFIBZkrLd5
camKdOnVuX3wyihZF1XtL6HP4b+uqmLXpFI+gwNjREiKIbpo7aqjDCSeJhpeSH6iflHtOdHPeKDN
+uDbnXessVRsgqCxP3Uo5xzLWtkNPBXfmzvJrffDDFuxNzBc7c1IGRYG6n430iCBWY2+gDGQXzwJ
GdpL7PZstd3eCDP9lAnDxhPJpi+KD70A89DxbnVgOqvPOzGYIF7Aty+dqgZKhaGxpUGZ6m7fG5/N
vuImK5gxIStc63PVdOMGiRNN5vKXpodw8iEOfHC0fJ2z3X0Px0I6N2tdsbT+caRXhIpDwmuvdlwe
7Ua9WWShkuLs0NfW218W/cjvUYKg1td2TtPgASmGC+78H/0Ue19HrWdsbqNnnByUc2UijjAa1vjq
V9kUPavDOD6pvnTOObj4hW5m06Owx8fK0cqjUsCHCML8g19k/rn9oqwg8oiYglnbez/BzDMe/8IU
/ZWgqnGtmHD7wCo2a7srqwXvlXLQEc9sqlZnCwE5uqyDtlgXYHVBzIpna/A5wHiFesClHbqJjclt
oZhGf8zUfgs1Nsrq8ieGR3shaxmcRRleFegmoOOAp0s1f4jqxNgVHrExsWcHaE/lsAah2m5UMjMA
Sgu59tXw0xBP7UqGvXrxvAlmKvghF48/2t8WvL1WLrGauTEyy73wQMH3saZkQMHHnrfJYrFRh0OD
fRKosmkclRE8rdQm7wyjWFuOhr5Fe2lcRVR6T3ldBiB1nAdHjxToqfG0DcnsBk8vzYsStcm2PJQM
AaAg1NmVw1b3Qen+qnn6/SnDR43oilkvVhKpm69q0t9q9xE0n5hz+G71zEPh29VuKcBBZSXoJkIP
m1MrJkEmDcGqAujBqrAz4lkhb2x5O7rcKlaGVALXMKvJBRgVQHKmj5gSK4hhyxiecERBJ+mIIJ/i
Dx4o7X5/5MuTN0kYGd4d6u77sGGDuzsmepzfYkVb8TwdS+xiRwNbHN4sRidsgoM7VGhwc0/FhWSN
vABFcmhGi8qsITJIxn0H3q4gtrr5ospiOIyWAGvqlFs1N52FbzLg0wvQo23tfG1iaBpOrX6ap7KW
0/lL8FL5Xnf8F8doCZbAIqf3P1pT2JdURg+iLqtHLNAfNOdRut+tUfMP567RsQJWP4fKvV2jIOQr
1HhpdIuUGPwpgQJWqavrJJfASuote+EAqVGn8o50b58GgdhbY7zLtKjZdWXNUEkfHgaE3Mc2MWBr
DupFQvJy1THf8gc9gyJR1zWLxhedqYvDhgUkt3Nx8G0DK1xUM5ZXz2R/JgmzYZhV5pjEUDU1vAjo
X5KnpBa+m/pQknSlPDmHGI/uCGocULO5zCfHfyyg6C5AkbIF1Yl50HT9Fwb1bEvDKl71vb5nVfBh
mKUpQHU2xSooCdkMKxrwKrOQaXgkugdKqCI2XZ0P+6pEBMx5ruIs9UzQAyxJXfPWXWU/wbcxFwgR
QIrArm7sl0l/MasYJJI5XUvHiB5aWvh6E9Z7SiPex6KDcz6TJLtDlCr6trKHB2fQfxJVyFobN/W1
iu21lqqCeOQAxRbBTy6uP8ZLIJKYAU79NkqrYdnWPl7btEu3GuEBedZvDHzIE12Kq+JPq9DKHjzO
f0c9PoZ+JjdqUpbHaBww7qWAkSTZhq6j8ljZai5XSdYxhAF6uDb9tlkoZeOwxoedmw4MW22rGNze
iq3tWNEHA6zU7n3TaTYGwnf8le24yFHZbmqO8CtYXOS8W91JhcXJ0ccDNpMY0UqTac2CFmfnsMs+
J5C9Pjh7//nkot7lnXWQhBBoo817xG/rTWCMUV1PXXxrm6RcgiD5nJXV1lJxe3qFAo7cRpcgBdPy
JmnsFQfICVuWSgOCjFXN6fqPvtDcHnm7ADIq0VR08ghRTIrVt19IsRuDy1pmtySwe9ZheNHekEIp
Hsp+nUDbX8KFYMxOSHnfWfnGsYdfYUD+eK10XyYzSw6ek3TMmGvJ2EqwaXmO8yzi9oMmG0Xqn98U
NQ6xzXR5HFrbd/V0bdQ63YisvKkFxglfU0Y39/LvWpkB8hYgZnNZ7+re/KqBPvhsO92jVbChGdop
V8vhoMN5/VSD3eWcq958KxKHNJJoEMKOkXUU/FVaKQdWLTrImECKIvNu4MRSV+2YrA9t/ZhaQ3EU
US8P8Ie/miIkX4CW5IOSyKUKTP65cfzn0UkeESGgHusTLN3YP6+BNQ+bU4QiiPId4jRA32OFB0xY
L7RaG+dtw/k6QtyzWTjXHHrIExod/VaMzYAijcABhUABImsSl9cLwpVU4M0X0MdHpX9pg+Cgjyw1
eg/5rlcbxTXG5hO/GRBrHx8rD12ZCr88NqOrM/dzqtoZsKE79sXCALuC3Npvum6F+qJjTcfx6WQn
lPJLo7eKW6AxV/emMl+QN0Q4ZEXaZewL69o5ar2NQ+dSj1S4ALzglVIambUtaHQZ5pYC52uUJJ+J
y0xW9kQcdMEzgtPuB8dhfLudvRySoCHdxzgNlaO6ZWnKiz4Y4SkDWqaSbdoSkLcy6dS4uTKZH2yf
s+b67aM/b/40TllbUY/Rur179Ltei/2orW++l00bVil4cyNxF32dLXqB4MqwjXzrd+1hsL5oaY4r
EpuuW1X5T0KNetw6XbMlSO9LZX6iD3SJh2mjORkkMCJl5qZisBMm6k1b409JJmtnRh9ad/94fTUG
OnTbFV2SO23f20SFQFytBFl3a+GjrVqvgVs2tcO2z+m7Ovma07EKLFoxdu8vZPeDlXnNoKSiomKM
ozFpenvtfM6nIUDE6gaoo9+EcZFAWE4+aFj9w4/DVmETcc2SycDjbm3SDOgVdTq2NyPpJ5gIRbuw
WvhQmrL3m3PkjNOlHdGQvf/T7o/p/DSdXzaLVBmSYYt9+9NKO8idupTdrVF/TgymvZqytonC3o0K
SwGSVX1//wOd+U/8fQ2G+UrwGSdQnDX8WmW+Dr9tCrmhtFWtRvIaZrW6LIIw3Q9ObFB1O+amKDk2
h8VIB6EwpyWq/dASS0uZxKoQsSCeiUYpoWOntKCtAN0ixTz0q+vyPlsIy1n6YzEfijjl08JBRWTf
agimqzGKVZonHCrqvH9MNSFgfawAPU+rvqxhQs7nCAAR4u+/nbdjk5V9rQ0FMe/2MH5O/QzM+Yh0
LHFk4oZWWy29zCs+d5Q1RvHN8YBM53782NrOS5P5nzRu4MbT7YK8Ag5LcPu6fWj1wyEUEA1gaaBi
LGTuKjDdqMK1aS8HvV1RvAcrksnReCXODmKK8dLZ5a9xTX/L/Oz39ec8rsovTdIuk8YqMcyXNunL
2Wet05wHv7ORkmkWHoIpwbDfF9a5yaOXvNWVvewGkizJFc2quSCJERGW+tmsM1QL6TBscFWhwIz7
Q9H7Id/Grj5IgZX3t551gSWIaF1mr0AaZmbw77e+zVtbGeOivraJeBCUuWDTTHRDVlecfDr0S8vC
Wxf6xSMymuR5LMIjqMxk6THPzBTAEtJotOcsdBpXCp3jqcFyXUQEW+mJbexlE2wlmJrV+0/s/cr5
+q3xCRDozE4MZ+rtt/Y6DJVkktZXwk+DxWv9IM0eoDuJZf/5JwEfmX3pqsEVmteh314N3yNQIAq1
+lqU0edy2JFyx0MnrPKD48X9ejb/IoopptzYBrHi3v2ihPLGi6m0r0atuZKe8yIK/eqDD7lfz/gQ
h86rreJ4f1043/6YtAmqpFX95pqBJl4OfaoSaDx2rsp52ZaqK4HfmJnzwWDlTjUye4osuqhY92A8
zK6Gu2eMPh2z18ZsrlOJi1SS0rSHebntS/PF4E26pbSaJpEtyTNqj74iUlcRwy+Q5SQ7NJP1wUW4
M2j+/XWoiVF9oftiFblrMCXm0OklNI9r0wc7qMNgZQfRbDS4X8vMCG46zbplj350m6i4+OhwHDOp
68ssrG/vP1yzquHNwsuV0WbWHwswyDt6zW9viOOoo5cYVX/NK21t6fOz3Cc/irSxb6kdf5v4OscS
vYAJefCCoPB7pSvTzghrEMCF92gAI52pVRYWTPRAuHFSI/hk2nEP3mvwttXQcnZKCKoYyvIzPEb9
pEd19TQLe2n0fbCWvLIvft9G5l8zX1ceY04Exr3ptIpDoNEEKF0zDTdXPQCtiPPe3GYzKI0vpR9K
0wFFTYODfLsUZmfs3crQcC4xPmIiV41TlwXUqPG09lNpXKowMC9DHj4Uav21n2p5JjDTIKZ+/JEb
FYbwoU9uhtl6p7ajKu4aWEqBfqmdyoG/H5R0RmFSkrdqXSY7/RnQFd0kRIUxZiW2jaAZxJrqqXSk
t33/xlJP3d1ZTbUJJZOGTpdgxifePfO0Ck1S4afuihCF/CHVmCO2lkGkt8fYGMOjn7tmMbVHGmv+
UaiHGgLmofEMZ5X24YMjknRvEuiS02G5IvDqN33Um3vRhNWRbu/Fw9vGploE39r+FtYcXqdgjLZ6
h0/cNkoJCibWj7DKpmOf7mWkald7GLxlUGrouBNvuKWyQ+891QVrtHVR4opEN2bG24D4G6SYqMBB
X0KyTmprP6jqeNFDZwBlrD2GbZWsBar97YRc12md4QzKPUscMiJHxdjSAzW3Wks8D61DSgY9bvcj
PYdH0xbXRFjNAh7YX4Rst2thFfVygPidxMaBPAF4xSV0UsovANZ6ZR+mUgsxDjDtCU0yKAZcZ0nd
uXlkF0vKPrE2huaZaSbueHTUm8kY/EvRTcR96Hl9bkdBbkOmwMMtcFI1tXJK9Cz+4gzU9YOew4FK
HbFO0Mpog6pfipTAPxx766qfvEUYojev5rtGzt6RyJmIW8YY1YOcfiCY+lApebr3Y2OV5+rBj9Pq
oXMItlJj8HxOoV6QQAxAlzN9S9QZ8nULjE6hRISKTSgMR7M4vf5FfJpDkE+mHtHvQux/HnBnoG7v
Bto7qAPGiLCocPwM0XXccApfW7mqbib6He7EfXPxciMg9KR/tJ24A1S7TIfUJl6j1FaDQTnQaIV9
Qoiz12TJwS5iTQCy4nq6sLbCVD8PPvQTOH9w2i1Nu1Z9na9CpWtXxJpp8/au5In1RBojXGYS0JEq
sECRgx7iveRn+sPTMKTdzdfOltUFFDGp2PaV+UQDrHrS9bFbAvQdmdwMK6UZqmudRs99l9lrJMMx
QwvprGO9At4akDDVpg9khUvGEUmINlPtF12leRsxc0+x3TTEoLESYrzhlPYrhi58QBhvg0/2g6VF
FNcchBpfaK8QLtd0HXcxI1pE1RaZJbplqjp/RTTl1mlpnLBdiU2mfmE3JFC3aHddpKG+WIy6Ev/l
ZM3WS5NHSvT4oQ/0FbVxdfEZtbtwcSIEn2G2orLifa6hkatxmJ6ymMWr7a0HouGaJYDBvY8B51om
TfWckPUXTxny81gzSCwSGaToDLK97iT7OLUIsKGcO4VSyZckT5tbgNHLmSa/EeiYTrzP49IeaSdp
vQHk1a6lK0EdZGnXfTeUAjuE0TLcQayzgoEMZ0rNnMe4/9VJ1sHcaGflrHcjgvPFpsC4AQsMNiIn
QyBHL37wE/8iNPyRSTqNT1IQPGMO6N1zOuUprRdwQ73sxUuG7uvS8ARpNJgXBR2HBzL49JU/WDs/
DLuD7RuMv7Ew1PRLCJWyvB3ndOJRh2YNynlgbGXVK71EvZulzqFqveLJbwG2RVVY7l7/tovresPa
eLBVb3oS/bbqnfQpagtEKEH/C/NwveZVnkUgYbctKhBz1UIE+q3UzeCx0FJ7x9FwNuoDqDeD4lPV
yIOYh2p+hye0V6jlxkM5AIh6fYODLKvczoytk6Wzi8RXcHfhUo/y5pKlRnYKC+h+5MoEK9nQ8SPo
E7KgGSj7qgsyONXSgsZuyqvVRfXJ042LNnadiwSuWmQEreMvJBTcb9XwLESBsCdrfo5+1h/ltNHJ
vUdoIFemMvFgJPYLHf1VYJnZyZwVrgBSEGJokX0A+F8vmq4GZB5sw9wLb4nUw4NVTmTMRvIWeBUh
UT+HQnTs/Vq8yoEJu5Drh6tvSTYen+jLzjL3Cn29RdlAhMOpsQ3Solh6nmgPTlR0B01BxqDgkSlI
Y2orbB2axphlhDsADjq/csDMHmQLD8SLD0nHjMGehl2bmxuFcJqaKx+0VvDdjgM4k5r1LYyc5BJE
zq4mue+D9sl9jj0nWMpWdF/KfLhkO73rxwWJWk1WFYzXMmU+6KmDsakyQ7hNUwxfhoExcRH6v6T8
lqSQVdBKlXuKYP+DM9zr1Oz3U8/r1wAHRhvCxERwn2pCevBI7EI1XL24DbA3SjcGxbIovETZmSEG
Ms1j3lt114rI161e2olbcdd7RnGHxggdN8cKuMK3otzoULvMP4j7Cz+VnNN3uV0BgCklVheaxWQ3
lAGbmn829cY5R/XUr4zAUam+U+ec0ATfkGhGSFMfHOoa009EssTnavRWvtDsJx3eChkErtEEBKMh
1C4caz+Vz3S+x4ckw0SG9/oKnn+8mb3fL8Ht5G7qBfThW7U7DY32kwxeF/gjo+ZI/BgHNXw2fcNN
KDf+00M6V9VCdkGVYqnS+kM4G5rO1Od+P16btO+3Xks3zE+d4kuRPIU66dveeA10LmMkU3jjCRog
gxHTwY7G4INa874y0yT3lCqBmkyDf33fHMlUomEHLY5vfaTaK5YhplZW0LvvnxhfVQBvHiO6Bcqc
sEOFhmja0u5KAVEmVq1b8S1k1rDo+8Da+IEnEGu07gALEOuOo626JP7qVC0qu0FvIPMYOjHdoti3
+ijXTT6kuyiMyl3N2lOarf7BCf/OQs0FQErG8IDrAZSOQvKuSm310g+w7qs3wmRs3ja0RQQHxUuq
WgJianr3bX4evTpBaBqzqpHUzLzOK8+jlldnukaV8aMkne+x1ExaC76+MvoQk32bo/EKlZ/vX1PN
+eMULnmIZqsA/6IouV8iBrotkVqE5nWsg69xZG1Ts2u/FI1prq2RPUhV8MIZhqd9wpLPaCH50fXp
SEkVbvVQiv2Qhs2uUgiKxFCC24kYusc29xJ2Ky8+jiPpbdIrnwG9RCdarefX/SQO/U9xGODJ9M1h
D7au3Fjk/biWJtKtOkwKf9g35KBInsJKrHWSEtcNyKDNBBSNXiliZT3ITYqlI5vlqhyCb9R/hpvF
BbZp3DNXJyU4Fj7fbVSUjkNi+peS++goBwYQQNyujh+RYOIXE9soYLVqqhh60eI7Fe0zoGB90VG7
XDERHsR/MXZeS3IbWxb9IkQkPPCK8t60JV8QbJqES3j/9bOq50UiJ6i5EeqQLqWu6mogcczeaw9t
d7T4PLZtgzvLLxwy1cDvI0K7khlgXKE45UEfzhwMBcsV25RH+tD2pR1eW6KOZ1YVBwLg5ArOb4Mh
GqVbnCXRxsYhij1qXiOOnRZFLaNt5jE/raxWnk0lGnTB7OmJjnsiVzm5YZ5ZhaQVHmZnarddwg2d
44VdFXlO0GxpnKRPvVkkqt0NZmQ/2W9ET5bnOkvMvbRMd80d0vVMn1HRcTRm83xvE2L2qOWSPZ+X
+1LHxnaM03Bt9o0Oq7QW52xIPzTiSJdEx4ysjgt/N5Aewu/AC/djOySLsnOtZTj4/ilsS+IX7PCS
dt2IAMlL7p9fYrBBqECPUdT1GFhdtdeTyAgQoLNn9er7wNhnXTppevC6TVN17c3wrOL8eWRHYz/f
53r4ZTrYm0nf2LiqapetD/DeVyGOVZtMujx2s60vjUsaOXAnK1yUvZiHYCz1edmYQ3soZ/XVQTZ1
6PrsqUbScQVIW0JFYbXZms95buIFjcP5RABmfciHjD2MeAcJ4y0Uqoh1rpqeiPbMC1zf009TWrkB
WPSJ+aM8JQ4msAKT89jm7oLAy/6c69YTgqx4mZZ2BxmCNNmsj5mN8l07SpJFRFZDULiqXuiNeuuo
UZ9jx7t4tuQVyzp8qnRMTK1dFuWS++aDXG0A3PNZJ5RJaaJYJp2ljmT51GtLYC+OLRE98QRc5Ykm
TrKLz1iF2xOxEdX6PDeJOIShOPBrG04a2FTZOelmxIm4pVRFystqZe3WzhRMsV/tDZosur+IPa0O
gtUycalWWXLI3eZjjIsXp8vIU/CI3wwj4It24+hry0Li3AvT3PcvbqVZtwaGdZD0zi/HZdthF3qy
b6Xc57KN9xYXSxUuM130u4RByYqHWbKZxuKQ1nG5LZGMraKI+0oyQF/4rqMOVWPiU2614tp4Czzu
7LrCpW6k2oYwT3drCrAlSV272zJyXrnJKBLtgceBGKs1Y+EvZUf1pkhm+axEe5A485BYx2y6NHq9
bRibcNmb4jANWHaTMbKWkuTIhZVa2SqrU7WvaKwWgLXag1/Mzo5lNqkc5Nq0k3Xpm/xbRbDmmpEu
xjzNdE9F5diHLCOjc5jqWwXvirfs0Xwpq9pUXoreFTV7hQp1T/km9yn66cDqBqIEZ3Hl8ZTuG5Xd
+iE2gsGUcukUcYdvgg8lhZV77DOAzF5XFoeQKHpjaIYzQgl9rToB/tSyqgOUCnJqrszsLeg/h7TT
riRcj3eS1fO92+9c8xFOZFY95V9xleM4LUQtpk3bn4QZ8QNnZfXmd2oxkHH6hVKn3EQChSTaoPxY
mOgQalJe9gkt0npiHrlwQjLo+d1xYQvOVJjDv3S7uDMCUuT8YDNPohmiupgu6aMh0vRkXZCWQ6o8
nuKSKOypIdl2ykW0MTTbucxNcdbb8d60TMeaUjhHXmY6eMoIusqMnlQ4t+sotB2cqIKo3zCCx+dm
9iXRdWtBIh0R3a2+yUVVnjQz/pKGybwvkdhEcZsuwzzV1j4/EaEriCsjXaK7dO0aeElNJDBG5oZJ
ysZmC7M1yyQDTYZYTTkEqXKDqqcM5PmTxVQtDrNTH006zyTX3f/9Af05p/930eMyHOPZTPFMn/S5
If3HdH1yB5kmjmZe565YZ3WD4Tdp4BGa2Qv+iWbXAsjYlDUU514OW37vzh3CVIXqLCS3fLKOfWWk
C1UJZ5c1ySF6oNkHG2gxTfV3R+KZHb3C3nSRbSFyjJ2V1ag5YLPTbYw5Bu/dRte8vOphrT/NdM0M
Wqony9yWTjy/tV604qmJfMZPD5LnWlKZF/LnzYuby3ptoKNYztmHJLXnG5NWb6ljiS+nKYU4iK3Z
7UT0Xy3Powj87fOyWbgii6Q85md/bHP+8Xm1LVpS4gzlTc3pS+ZZ5FE14kVF2VcUmWpLNlbB8aZ5
UJGZJVOEXP1GugGuhCf6o/8gHT5IoL+/G4bXLGJZHbIg/d36I6q+dUD3sooXE/fLpzTQa7tpMXd2
crAqB+NDHoixVReChxnuxMQjlHlUrAxla+8crNCFATPi2/G9vdVXBO3krdqQ1eEjIw7PHZO9QBYl
Z4Ud3gTSh53o2CF+vhK5hWnQ9373LarG91IX8aoFrr8MvSp+0TH3mWa48kYUt2gPMq2Ojnpc9g9G
drzRWE9TT1nRKcs6yAsk/3kNaKVGZFhiCm24lEa4NOnJjoWSm4HDlqBl2Vw6A742XH7uF2+Q94ew
H3A1+wyTYORUsIJKi3jfeGidoBL4C594rp3pkNNLrO1OeN5mrDkc5LRojYak6ibJj7bmvWW23qxE
Er7lJCC8eqFc1/2k39NJ//b3W+7/ULFwm/lcGijYuIC83y6hekp1mgjTvQqngy+TVix0M/2jntjT
W5oUz+mkzv4j7V2jMSQjWmv+o6Fi5PTHhcO+49G/Y03BrvP55/+4jCNI/Fnb5+mt9Xr3aIrhmbzO
biOq2iblixOWPVl8zXMyseqy7NaRxHAxIkHYpGziN16Hw1lggLhjdT5Ek7/1Nb3aeY15+F9x6SO1
wtTVuKj7oVzoobfCtrwHPDzuqJnc55CR5FC23xz4z/uocE+wFry1r6fm0as781h20a9YFQnXpBMv
26GpL8zFesgFyVdd64BgT1Qf3qPFbmeVfqmYHi8SqEEHO2uMV4/ar+/tp7p02i/ayMDXEN1L3WWv
IJevdNrdFy9Fie2YYGNG/TMKzNW3pd93N76dBgpWXOJKiKsPRm4Zs7cPen5JJNMEcdVnR03TxM0c
/SdmMoSiSHVie/dcDfUPSt5vXWtJ8kHNcmNb5IB1XFkVkSTriZCya9Pq7OC1VyelEh0M7zC2sdrG
kSQ/0UkfMnmevhMYEr9I9EVRYatJqYrTSxgP3pMDUC3W2Ao7LVgAqyWVaxhYu7hTnG0+/xF47EdS
0DDlNcgNEGL0XIPTbsFLykuSFUsrfQxlLeWfcLG068722NrEdxeD7ArldLvRGmGeppC5vCWT509F
goXEuk8cC7dO6q4RS6uDK3rQe169I+/L3zqh940w21XV21XAfyK3TTjkp9rN1sIiikxFeXPqp268
ZsatMOUENAiQRfiQvpn9txRR/sKISmtp5Wo8FeGPLvPSY9SO747EbcbKn/RPO3Z3MyXSoowTFEN+
/asx3HhLcsKPeTBhFo5geMNkfCHiERN+WH7MofjR0F+cW1Mn1yzujaPlq3E5FXX3+O7FxSoNHd3Y
k+lnHZH1g7Wbm/7Na+aaYJ3+DTk29FVt8A/NS5Ux/sBPiMYsrpFmCzg9Xm4ckJWb+yJ55Lek5qJG
B0uoj6lhpQH1kRZUrHmKsrQgE132xKL5taDEN9spGOrMXqpCIxqUEdrVET3RCqHLkoFYhWXS9/kR
TSPpMRkwZcLWhoXorHiRjfzLJUPo3PAeutAi2cGWvRhjTbfhT2qVmd8QYcUn+djYpSnD1D4DLiNH
7xiPOWtmIkOWxTShmUTwtBncZldGPx2DzQyQjVNt6q9NZ8S/MGot+D7V96aI8XzMicnsqow3eCDn
YE50iyiAPr4ZVvUd8tOt6odV387zLret/JxgbFjO2qC9KA1JQjTPByuMQDQxeqFT7KK76AQMEiM7
ubSnC4Im8w1yn+xAbiYQXOQZKHTZDKUZgPJOm356BDvtPYusTQ/wzZlox5bZbouK1VZPlbDzJUbL
djP11k0x3D4kI/Eb+KBeECuoN9EMEXp1Cy9Pn6i3Ute71SwaC1WN+dQPhbhOsm4DVZndyWtdyL2Y
evC+qO+s7N6qolAvlaUlhDtItXNyFGq2Uu2BmY1aUvLEgYTUu0AqoR+QUzPIj2eAS3xuJgToE0rE
6m0WckGIpXyZUlscYlpY2nGUqo8S/vOLSNt2WZblLwRRwB2qpDhbBFduYuknp8piweg3Lgi3pB1R
D/hNMJPS+WynlXHxMnHiF+g/syqn5u2JYojntlprMs1A0vrGAhvqQrG4OQ5c8hWknJMVeR+p0VQr
TfQbPnDzjQmBsSQUdE+UrtonCFbWs0daehk3zjK39FdOtf4Qko98cXCbB+TIp0fmCO8MikOs1dqV
ZZF6kmTX7nwv/om8Xzvq0S+HWU/hmd41SUYb54qJ96ggL0e4dXGOc2Nccm5NW6UkuZhRdpZO/8GV
bxyaUf+Z6tl2mgr9uc0yd5dQt++FO0RsHJmtcLJ+19i7Lc1srnadpl/N0lRBqtdoxWwdb1Oit+xF
cQZSwzr3z7+TtfXMOEI/p1EOzQKJ6JK7pF2iNRm3sd7FmyqvYz67n1oSmXdgpA75iu/lPCbf2uHZ
IpWHo87KjqJT3kJL7WGnI1UIZ8JgSUrakSL0MyfZ89k2MvMqxfeE4cWpjH6UrU4c/WiGW9KKJRmi
HalgttWhm8qbg+03H7aWj4vBHdv9bMiFncz1VXQ6UDStuU/+5DCKrf3zZFfGAQYNmbl54sMPNzIe
cmaFTkzBdmqIzm0ZdZAYyZeMGBKdW7l2hXt0rP6rnhvtvoq941RAkoN1l66VFrcrzemQlrMYfvG7
L8Suja9FBKQpaht61lLGu2mszK3fl9MFjfilCO1mJc0iXrp9UT+pCXCSX/rvbZVe4y4ZfuRW9yQJ
xCy080ClsUODYmzrimWAmXA8NRbs637WqqXM8DizQLm5iWhWieqhoinXvTM/DJCVcSRZMT1x1+9G
FPVGLn9NqLN1t/beMDd/zCU5MDw5jJ1fN/l7DMyLLDbtMMgxOvvuoCAmVfk9a7tn0wFlXkyJvcZz
mizGSPbHoXEOOZmfm9plACW96BY/1r0Wy/mN157DETGF6MWwyT0DYaUvWVhHxi0DTBVEOYPCwdWC
6jH7yCZOZX1wxkBjqnLIkrladkkXXQemYlsZQT5HMnLvq9ZYtgKUqTeLDT4e+1Z4oX+xcS2YnNRO
ca9UVH7B2IYqX4a71LY4iyhNlwTuXGwTH3oJyWGdTViIx8SihuXancL3DOzMTETyBzlRL65IT83D
sqaRkLrZlw+hv+WUH6Q/m8uutwRHpe+BIiORNef/u1OaA7m09qMtn9rOj49xFy7d2B/wHbji7ow6
pCbZX8oxs26aujcfJJjH743b+wc9tW6ydn9OJu3430vmPxcAqHTx7hH2ztQHCPa/my54IWncRp66
hfNDpq859f7/I2nz/9CXmyaPCiS0j+m/a/6eZggXUHP8zMJoRlN3GERtHPtuuk7+yD00Z2v+K2dL
PhiLTWNrOTWCBr1b126driemERDp6Eqz0duxo4bEV43WCjJDgx4BfLnTOO3RQCZJEqB+LD2zC0Qc
W7t47tyF3aTJVvMmZDml+9UdKjOQ4GXvs5QzBOUsZ2lK9rgWyYmsMDVdZYw1v4jMLw3pejhZ/Y0g
rvUQN+lzNUoeDo45LCPf3lfGNOx1JIQFtgJy0NJ1bpoSEQLlhzXWp9iPk7sdHmLuIDH6t3HwtiQq
F8jXZXkkQzsElOgHM4zzIIo85omxTrlua4yhDr1m5HGwIyHuZ4qODG+Je+oY5iPldO21sEE/F31D
N+pnW0zjTH5Fnz/GXechnCzsHPNTrIkfo6siYEt9vGMiskqSekM5iY+g3NEXhqtZF1+axDcwmZvZ
0bXFis4DpiBUC/y6S+45C6ZUNm9a9vrR6EzMDunFbey+S1Idv09tdLR143UQ83hx9ObH4CbVonO9
fu/IX/5cy1cA7/4aq12ka9mmCaf6bY6xi2ghwd3sTWvyqa9xWapgGP0QTdBgEmHwJnhTTKTogl1o
vds2w3HYms5ScUwgSxnzJacqZqqhFmtavrVbxT0Hiik2ifK+Yrc1F+5cuou2qWykBZjrHaLJvHLV
NuOwd4mH3hGTvovNYjyQmxykNdWjJu2vhuo/iAxPt6YRCohuKmUSpWFXde1+NRbdRkXEY9MXBzbH
60I4URgwfXnJJ15ocmFqkbC4T5hlLeaQ813Nb4OdfccnViy7gsZCTh0DPX7KyaZTm/u2Z/UuFoaL
O6dP2Y07pc22K2BO3rxrMaRU0JhIf+iSSDLACa0WZhpFkGDLAq5X1j9U8rjc57BlCFFmgevOSzlw
9qguBjLIfBmO3Vzm9sKWPdq61nrGFWpeRHthHSrXky3Z/kfDTR8qf4lZ/BEZr/gLIV6uzHRvzEa1
9RoXYKXWfAEJnrD77y+FnZKsoA1PnSuKlykq97OlMaewxHjMbTolz9hLvP3PrFGthTAmHs6jd6vb
/CsJXAieislaFhZ5OY8LzGFWz5BbYbVgw8MvTxMPXwfgZPdjZqa5JhDKWZvOvmyqctdLGa4qoccb
BnfGOplNAph7JQ/z4OLA0th+1aFP9Z2/mJNzgWHXHLSe0kedcDxgIMGBgVJsjQi3e3NRoCWyMneO
X1SYvfl8K/etSMqDOxcY3OLsWNlqpY/c947ufWcehh+GlXU062CVC8TTyvoQ+OQvrfnLH4msdkLk
141L4pvNMQeIhGA30k5vPVq+TdgW08tkZLtaM5qvqCZS5kEQU0R0//RAYMf6yFhOEHidA9ysS0as
GbMLs8nXioYvEwZa5MSdKJFk+QTJ+tpnXbnA1xKu58Q5TEbkXxPeA1o3nhqOLO/Dz3oo2dUICI2d
169l6s4vBXpyHQELs0LzTdcY6+D1PZYoeQIeDAqpWoJWqxnS/dBYVzEQUW9XdbWXDW7qLk+GY6SB
1kjSk7MuEwMl/YCUKM/Ll5YhRmkMeuCOhbdmbNYcGIFhgSmHo5l084bZyUr69nRyCk7rotQqSLFl
Cu6sbiCc9uvI0zGFz41P1p3xpkuGC9gpUR/J9MiyulpmJO5t7KZsbkmNq9WOtMCocskMyuVH7KlJ
m0x9aGX5Mynmj6Fg+BVx6SyK7Fl3xA3NXf9YiOVbxejd8kP3HCnzDCizPhrlxGgPAZJpuJjPS8lu
w+8vxMCSszJj6pSoLaYoPoQNIqfU914nza9PxoilKB5AWrhzxK2fef0C02A49/DzK0Nfj3J6izr+
iO6BgVQzpRdAD8byMU1lHVZfR7LgA3+krMtyLIQt+NhjYQ8fMWea4CUWrKIJtapTpiWUb1xpIG1i
ncF+mqOPbPNlFDNJx9gGNIcZepd4pJWkQB7RZbmrrKOtyPMsX4nCWE8grPBrWVTJvvjVz1NxQpmA
eoLRbz6Q84H689Bb1qVmMBjYhhYeEiQWt6z96njMsEMl3x1n2LNelJsSRR2OigCOMUtWIkYIy1H8
AmNxds3yLScgiMZpkJvJLp7m2nCPQhotUkIZbmPEgLp9c8Po4E7S245m+SttPbLLK+o1Yj+CSssY
HCY6QeHFE2gAByIEltipqtXCk/WwJ6J26QtUZLPnNwQRmDVrvZ2mGZTbD0HuPFVPmENjbWj2hC2q
4wMHuYiQRU4IpN7DVWLhxU3RZ28HWf3IvFlbdkKStvNQXyBZq49dbkNf5EPqhnNkO2Xgq9JZEWUo
NgW1O6W+doycLPwKpbBiFZjPg3+M1CsJb9XBikO1QjTDt8/aVaKjoDNDvdjiwj5XtsftODpL1828
x9gjqDVLvGk5kqQ4PaYTl6b2uPSm1n6CWiAvTonHKyyncK0bw2d1jLHBj7aahbgsTvrvdswAReqc
PGkoj1OlMGDwjBnx9a5CL6zwO1hTwJEuFuBwwciQ07nWDIR2+M4aTGqZieeVjkbpPDfL2V2nKQuV
RmDTAnhksTpA/yxtcU7A3b16HYTorCjei854aC3FSmvyaYF8681kk7erDe+iQashT7j7Lm0qjAR1
D/ET1t7C37A3CpwgY5o7C9dkSIPXigKkD/R2mrcs+V+8FF2mlcASQMeZLSaBPFeLMfwKMz6rsim5
TKUeADKNgt5iumvTa4Re/O5ZTNxLxoWbSMNiLoq3zmwEbRLSDW1mcvL3YvoP9f2DbE4p/Vj6eJ7O
rvvf1fSsTV5PtKt9M3xAIigktlVZZ6vCGp9LCdVUdL4AJV1vZZdzy0i5KAaUwtQHf38jf0hDTJuo
BR+BNlN3A9/Tv9+Hihol7UTrb5k5Hbkl0ArqeBMLkCp51qxJ9ngfVM4O2vkvSwkh6Xzvf61xeG3i
Bi3+pz9ye35zIND56czW1XirS3ORd4R2KOYsC230thJPxkA3xtsa5VFvc5rQgr2nVYZBn8niEvcJ
XZBZ8fzPDHkBtKjwNMGYMqFg4k5LX6n+rb0rpgLctL2o5eRiJGx0nkFszuLQiNeI8RKG2fJ7Zg3P
oTvYr2FOf4yQxtzqOPZWwK+ab0yS2sSuvxbOKNZmWAvkE8n8KnuTIQB/HkIWJ4rNKI5h07zQeOk7
8s3rZVKhYTTHNjpR1i6nxj6xCYnPXZeglB7LdjNoISP+0KCiMj2kkYhI9nqTM1ZphYnc2dmVOZpw
fci8BVvcqx87N4nT81rg0oOf/VRrSc79zjZJs5WzGUurhSnus2pFA/54TPkZZG8NcTTmOU3bhd0w
nWdzXCUxQBWFy2nXGqS269wlQTrl01uo/bALGZ/wkLPM50E7DO5Nn+UWxW6y0njmPFd8DEtunVs6
VxPfRKRvXeonS7tz5ImKpt81pvtkWT0xEf6l4wi54+aq772q4gVRkwSH6LF5s8yhO/cZdsIxMq+6
TzwU0eqM6Vom8ImZ3ZJEkYU7EHCWi3DcQ+SPxvoNfIN7nvwKEjon7MWgjwxw38plmqr0gxU7yeI8
Vhq0jxtXL8tDyYxg2SasqhnfOnt7dLLVYJ+LmoZt9rJ4m8LWe8vdr5Kokxh1yJsxZ1grvJbFNxtN
PxRHL+9YI8qV33vJZawHbZFLso11WVpHi6EsnWjWYNHPF2GKf0cv3f6Yag8PQ6y9Wn6dg+ctl7Oe
NPTOsbYeU7J5zD5r1yTaQt/US4ntvfIvbf0dgru2Ve5UL53Kr06fXxK9W8iarQyoIfcMGfiuPLhK
onyYFawx3VZaXNycR+Hvk/xCrO+8wP3+za5+OIylDxoqDD3Xq43CSgmFoCAXvKzYOdIlMVWcQtUk
gbQvU9RogZJksReDQHmbK/TvhWKl482QHZB7uOpBqBjkcxVjW4y6WLJDHD/MMLWPtqRV8yO1Elyk
H0RMh7K4C+Aoe5hsxbaOul3ce81ZVj0UODptNzZ3uYZuu676OkhDawtjpF/Wjv6FKOToCPrqGWAZ
Hb/tvlWwVgFxGXRV/vwTGQaL7Fw8xTaVI6nG3pbwt/TcFy96B4MQQT5d3TjKtYNnYAMZi6zcx+Al
ifVDh0D1GHnx5nPYqyO3CkjOgy89yi+fACWnGbgaJztijaDOY4GCJygFgPwUG8q6dbPq1D++AJgp
T2jOYcWkPCQ/6TV+GTROX53GPBpZtTCCGir3JLOqW02MOnm6Dh1KbY5ZFHFHkIibyuaCGr3U+zaz
b0pV/105xbRlOLhqM7qZxAMKbqNMD0Cke9vQHIdLYs3NyrbieOWVjzBljAUbm8fpc0knz3EJJJA8
KPH892fFJxXh3we246J75EHBAJ1D5jdxZlc5E8v01CbYXYuZRg1oUshIPqAYjSGrRREDa5uipIdy
noOwWbXROB3cPv7mseG9oDEq14WZsU0KS35kKiVb85G2+FfWDvAr2Jkboi4OkcLKgCdYX9ca/Sty
7CWVpVz3s2VfY0HtmKWS7EcngPRRHaPEm3Z1bV1DZEHBbBjNuorD7hwq6+Xvn4D+xxAM456A6vhI
ETP5AH77BJJklqpGZ3frhn7c2NywxUC+RZ28mrGY93VeccCrGU1VmSw1uzhNXjUGZTGtMwSMTwK0
4n+IIf58gDPUf9gZBaZJdGm/PcDnSmdNbs7OzbLVZUxcE5UdVBwpK9Ap+I2D2OleNYvQEKrL179/
HH/AoUyTIY5DCCi2WRO0728zQV42R5ZSOjemwcQ04FBfFJArd3YGmghb2xQwdmmDfPyVOk21QMyf
78IwG/eTRgJgVqjriH9mU+qZWBC+qxAoaBvfSWoETelXAGikoY06yStZUDWIjbOmu1PxZsfQ+qU/
MjjYU/+Xqfb/+EAfmgAXTLH5kDw/5B7/2MoDCJU9clz3Vo6ChAS/Q8PfZdaptqWzKjFKQjlENdol
iLs8PVn+/SNFVv1HVeTa8HRg6pgPnbH9m2Vuyg2Gwr4X3ccaAZerYZ5xfhUxHjPRauZSl7MefNZo
Q1e2gVfG+wpF7D7tzK9mUWnL3shIcmzmdq+7w9NcFD/yTq1qI3NO6FLlEqdWt3CtQl7DW4gv9AmU
3kfjOtZK1I4fAFypbzXRTs5jDad5gGCc+ZJ5UXzHPm09lyXsnSpfDXpXbwTCCXSvLuNCphUUr/mO
CQ6JNH10oLgHJa8UIRRhb77gzFgOMVZ1OnsuSk3gfM2p9CKZIWiNnhKXCYdmMHwFFa1djZdRqXxv
sz62y/ha1f78BgJD7AaZHbQWCa2Rjv0xxzO+NvTmG+2js3bmHmQOyHxMXeG0+LRxJWUN0W8kkJLw
juOQJni/PP+Nfx0aiKMdC89ttmMzxqvBYX2oats4cNvkC8wM5TYcbLLhtXEVNfOBHJ1vTIajS8/a
aGlVbHuGoWDJUKIdLSy5w9wpF1H/rZv7kPHhRzW/F0x9V6gcskXrtckWYXGzyqSVrmG1uRcfzaPv
06IJp3cPOKK7xQC46OHHy7fEe8JVLNmIZI9cblVMJnqKDiVsX1lb7jUO+a56cxMXi6P7ZZZax5TK
2kdVM65dPjxhl8adjiglvCEGUWTE75NHZBpDNHdfPxAsvkwRMhD5Ns7dS5KAn9E9qio3RY7YyXxX
2WzyVIdWAvVTRfZIvopQIV4EZnnuhViuplbrFmSlSLt1j59fVFNhx0q9hWyMZj+kD42z5hnrsUn4
RYfK31mjuTAMUx0mNNsHrQbNEuJ2tIf0uRxG/ei2zQ89WTVj05LCmhKVUQ72WvWtZPThSEbRIw1d
2mZBqbjYar+2QAGC7qRl1SLnKK3yFTJSfBk8KHWjNeh7u87cbeTYmCHT4pg1UIATNgpAgbVk1ymW
OG0G+lG2EeECHUVZ3GFxxFyADNXsPMA2PFm8IhsPtu60O9dTF6cex51gaL7qVzRo2XLMyBiuSheT
TUJITVxb3dK2EnMNHIOMFM066lq7ZOriYVkr7aVoxGW2Kf1c5nsj24VWs9qtlZBd09fVYSjww8gw
8YJc46SLo+69DqNmnxdI+fBhE0r8rct/2O5kndwho6qo0l8VW22DPAYx2xjjMm/Y2d6LlbbXIQv9
99Au97qmjKNT6/UNyMOVovF1TJA81vk4IbHJp7WljTUP87pYsm1Hl5ul9x4600GL88c+ouaqq/ws
qIFirtym5Z5NLURAVDptyc6h1e9CDLCXPa/dORWbCfQg1mro1ICPDz6O/8DOaw6IrjYiHIU1cu75
ajcgTVjhMj+nrLxwsM6oUJKyPXx+8ZJTK9V06AzyCcEsj6yEYH/Zrs9QrSl1HF7C2mMZuY/SaZ5E
y46utjXr3BALtKvSZ/qRIMp69j66+bWWKBgwWn7Wf4Zyvvmiaw+sL3cjuoGdmUA6RHJ0wUXUbkKc
CtjeiOlgXNitZIKLzzEQvIHX8m84HXU9F/thIMoIoOy3WG+tk3x8+fw7P1NBr03/ITn80yXzAH0b
j3xIjDJIRn976INZh5o7tfHdFJH46uVsmMiDQBq24BPhDFa5Q4KUvYtS7vIpkqRLKzq+OYKh07UO
8q6nvnNZ4IlaP9fS/g9p25/qOpPHJ1MNenucS/bvgtZW9xqFZCi+x/OXCM7DGjWTvq/yi4xSwEcS
yZ0+5rTyFuYJM6vL/3iK/vEMty3BOyB+4eHQsT6fsf94htsVoSv4a8Z7ofFSXddQFhJxE2gpecZ+
8jXtOVOb727a/VcO8R8FIq/sEdoJyoBXZzvx7+rB1jrO+aKa7mHX7Map3E0CtuLfa4Q/SBIm4xpU
AmBqDPgC5u8vMqdlqCKA6Hg76quHP2Ct4XwHrLLSKzffZrG6paiMtKi8Siyyq7oDPQKM7imWPKb/
/mb+rFdsUnYf3EOEI/gQfyeXOYMdozcejbs7qpeWjb2mQKP3/8PeeTRHbm7Z9q8oNEc1vIlo9SB9
Ir1h0UwQJIuE9x6/vheo6nuLLKn4FG/Sg464Kt1S0iCRwIfznbP32pWKP9k8MInobinVnk12zC4b
HJed18bTx+iwQWMY5ZAhaCUhWy35a+WCd0wxmUHZ0oQtUVINaC7tE7m19CHwCC2Qxn0MZA1DlMH4
4OOIOSY1noCCUOXy4BfK5NUZpH+FjWUTcotAN1OlpRj0X9/Y4LrBzlPL10ibC9oMUT4v+gG8kxVL
1DmxMkNBANNOGKytUWPOSeqSuD0FgTUKGIzvOs7BuhIIvU19Z6X5IU2kqDwgMSqJMLqWtVchG4qO
dPslBlywyWMDXgAFz0IslOFboaZ3LHs0Q0q9X/imFuyYxd3gfzQZzlr9gc7Y1Ep4SKGg6a6aLu/0
DL+M0zg1KcCYlYruQcBLiROj2aGZxLlffnNbNpR4a0zcaSn7loFAnUHNp1T8xTqJIeYmMBElc9iq
BSFzjiRwkfXq7SCv/U7pbd8To01nRkfmaR7hF1Iyo4jRhw0iIPTIOiFjGW7rZUiYICL9/CnukQnF
rkuvrrgLtaBn1oyyAxWdQK6ovhDRJzMnZzBQin23GgT3BLCItcwXpFVq3XSii3ao18JV5gq2F7XS
Ih8fh0rZ5CvA0hSrkZzMhTRjqpE7C0D8JChRHG1Cl2pRS/JqCmVZXTXxEK0kMdh75JJXeLy35jhj
CQ9F2/u7XqRdUKflZ9fcT6oGTVdA96tYa9UxEebDxlHL+ibodE87p+1oRO+jgKZ4/4jBopi+VcQj
SUhLkg452HAuKEOnv75Pf14SOQDyV2SA9bgNPmrmu1SQZcxbGjKq5q5vzFvXh66TdUE6jTyaFrKZ
TwVtT5iB9skK8ZPMmbfOL+bX62j2ufXeL4mZWwVWjMzxrGTU3EaTLR1sUcUQHyp3XfjqY4yU4tdv
9iciq2aYOpsn+MkKLcCPymp0LECFiwKxTKmGKyuybAZalNCmMvEQxn9yarVxUX/XF9HMEdE8CmPY
uvEEeP8OidN0St9AoiYZMf7GIdupRN/NlJq4LTczoHgL6Toz5Yeuzm+MXqy4frUVUims7+RXqAZ7
9ViDsYkN08ksk1YRyoEslckUNIdXz5mWYCwnWmQIG71ULuC9YL34NxGWh3lrit5jRWk5VXNTmLa+
NMz1QoNn7FeZTRTnGdchSaVjiGBXqvHJzKr+YJavrjqAgEkAjIdlzu/MZUiAfP3c0SvGbB25n3Ai
Flhv8Kg51NiDK8671um2bwBMKZYPVDyl3anhIxQT+KSW8Ukh8VcnFrSVRigSYwpmBe9PrMXiQkun
V856r6/VTBwzJ0Pg5mWxaUTvLjU/fbbK44348bNkF2FKkqHxbBU/bL+rTqRri7TknFuNjaPava9z
a6riw7NcIky7rtDtIuYBQKc6nJQUhZPegj6OWnY6CFuzVR40xXfXiY4ZNoyFuemb+tZrCSzUBrbU
bkquGmwHkhyQPKx/fd3/fKuZDHM4dJ5pb8id9+cLmZNjBJGunOOAvVPiIPYzAVu56qtboP0U2/5k
SOHq17/0pyAkbjEZwQ+2P0UVudE/3OCeE6eN3Lb6WY+1FhhI4iz9FHm7wwAkLTLvpEnZVu/qAZxU
3M6xOmlTp8GVG2Y9Ey8N1WgXNAunQq/7yaH9xQkBVyYb+tgtBEU0XmA/FIIBNCU01Cy7+dBDlnLE
S2rKjHPF7NKESn0GW7d1Ap/01Ch1F77av8IPoCrxROyKCZHpqtRfLPZ+Pt7MiOZ+XTjl3ScH+fEq
VzVM7zKxQURj0S79uHyErq5GUWuIp05RdZvDRbdvDg8lc9tJntYGElPpZWBfdND6Plvkiigt6g7G
C7zGjYiJ6DoMdFfwWpszWqcU2jFUqM8O8mNli32cZc6irIWNKJkfUZNKI5lBaZjmSdF9a1fnHrr6
iuw5V4xWJmlTM7dG8amiKJi4aOBXeVdol8EgKZy0QSQyJ0nP2Ct7rb8sxAQfWdMNszcXbCv666RQ
9EML8KMgbOakcuUIuqI/1qCe8PyZaz+E/hI5wHkKyWuucMm8KT0pmQxbpnsa1dxRHkoJuMdXmiX3
TpLVK0ka1CnW4ewoG9nDtqy6F6vN1N1oUx3HbS6xAK1Premp66hoq2VRIFbJDOWhzcAuZ704bBhI
wyjsgz3pZTcejqVlKev1BEwmgoCeOVxJDPSD6YtrWUDB5wx22oNwBLezUUoaFgS7QA5Ohop1wEcJ
VwaPltVKT1lQnypR1hfEISKMbiPBfvuDovhGtzJ/XzDjZu7ERpqR1aR0JGdNHOUcOZoCCkgtnsME
LfEg2JWQ14SWICdLpDi0KwjF0zyjEkK9tOxkxp5SnYbo9EOqO/3YBUJ6VtIhWUH991bUJK1tinJm
V2RHJk2q76GbRAe0H1R9nlnbYogsAmRutuUmPw8Rxo+8br72GGQYiwoboe93cq5/0zJZucNDmdZT
BgjB1hhVzVTfkP79HuWdaM47Q/JnnlSiiAj9raTV1qo1v71lZhSt9k3XOoLTRhxYkDfLABTFlEhq
z+kOUp/ja0/d0tZM406uTWQKTsU4Mcm2Ra5LU6X1lYVkBC3yNRcxAo0b2/W7J380oAdO0q6xgr1Y
fpvMjQZLsypY7srr0sc8M8sFYr43wTyiJsJ2MwYMmEOukenXc6j68RRNKHK6cF042o2ophlKGwgF
LZPFTOgXlj755o6298gP409Ki58GDqrBesBmFoOYMYY+jnflDwtY0QOxMuQqvIjEjm+UohlmRlur
2y4xlpAJJFv3+2KduuJSLixrW0Zbb3A1u9aIafVUsEMOEsBPVlX9Y3k1HpQkyaQngOtDDvThGdnW
nt5WhO5cSsaZk4gHA7lJQWk3MKPRMVk78W3WKSIBJUKH6BdpkXrQuTxTGzAYoTQIhlSccrWlNwb4
z961NhVzHmxLC8nB920xWZUyxZkxTx7hOkqxdhU4kCVTMywzyBx7MlmZikQz1nzDbtC92nrkEteS
Kpc8FSFhKVE3zUw33RgCosJAiHqaRp6ESr9YFKAzkQWQ+lIasbo3nWre16JPHHFgM6gUkHpHxUQm
TGHKPKA4Br1hj5y7KdJCqNCo3i2D96ubGdjoqpiZD53TaVNxxHBmlkJalqWs4aAbVy3P1P33XE7i
Mt2X9PhnNfIbXfkjiexV+cfvPzF/3j4ARlEwBgEO0wR6f1U0eUaXtVbCS17RxAx79ZtoIMpGX15o
3ZbnjLtQ22wl5MgbGyIHxEz+7CL4yyuTcEt2NDIqONqe74+h9X0MDoD/L5klTIo+IzaqFPfui+i3
wkZK9EWg5wCjyM2ORgY3DWTmQBr/Z+hCYne6Ty7Kj/sbAMFoSGAhm8ykmEZ9uCYRREe+ogvyxRCL
p66Wj6mRrkyTxKe43/d9cRDw5qa+/hnVcxwH/Vgv8nt1xjE8mamBxp7P+9PgW6Mrnl7Mhao/x4B+
pOF/ZDR/aWQ215kHiUlQ6RSobPSqTjtpWQ2QqhkY0VtURIGM5Jsr97P8mLf3++NxsVhYbH2ommH1
qD/tuugeqmSPZ8KZWbPcOMHVxJIm6Qp9azO8h/+31TSh3UHz9G0t6Y+Nl+Yrp6se5brY1dQrK4YQ
BKG5POcLFBb3xBaZol9NmqSWFkpqHkWUcJPYz9x1yReCaj73vu/aOtXM1EuycxYP0lon9HKigItH
Fhjln8WK/lQ58SaBXo1NMI25rPHh5AcawRupVwjnGP4EOgC122bxfY8xdqaJhbOKBLG0Y6lNmL40
Nzwa/G9ZHoIRthb8x34d1Xm7cEIZ9xcBy9sUcPfCkjHqyc6ThltvabAv3gA/WQeQz9ZVBm4h0Hzs
uZ0UL9I46FaE5PWTEH8IAvIU1n1XLDT4bQhGFViHlBrzivQWu7WSryT2Je5kuBV6B0FmiH4Q4UpF
tAiRqKGdpvp8CCrj3tLr17pFMvHrCu7nc2VxhVqwwhksjqXc+wvVUYde02i+YYHXFbuydh02/koJ
gEkk5Eml3/ci/xcefO2zlz9+f4bPSwz4+cX10+THDGBs5T98MLPH6vG3l6Tyq35MP/7j98tjnGJW
//M/rb/98fvb1/8ZGiywcfvCgmrKfFLct/rYOCc6qfrjd16Sv5h4u8E30WIYX/x3bLCkfKGphH1a
ZN+nwV9jU1uSFO6N36d+oXpgTKAis6Edoiv/JDf4z3Xj3+sKfZVRKoj+g1VfkRT543jcwBnViOIg
XeHouvQklVnWajvE8YR76s29ZIVIxL9GqnDIAlJHYEdSzadfw9rYd0O1A5IOKPY5b4ZLjWFvNHo+
l2CHzewhRCqeR+lkpFewVZhAr7kpwYR3IyZVlrfUJFM1xPal53vgiW3jrvtWpUolfW2iiLRPIJpM
IsNZeVnOEcSIzLM5MIJVGkUrUUQ8jhBUipBpqQyLCmULYYxiau/rwtyF1TiIwsGT1V1vNBu6pKU6
w8uyl2PvmJv6Og2tnEmmsgQZjGpcvIhkXnKiZm6AjKodpbz5XJKmGDLLSashd3B7/wn016HL7rJU
GgUtuyHk1jPkjeuHJ2q7WZcLKGTlS9gT9SQzLeZIBAFPMo4yMlqeE1JSmAbL0zIPT67GK4JhXnWh
v8DWPKedtBjPiuLmayft1gr6KMTxg22q2UoDeCd66dcskp+lKHrKLlVMtrMnXWJVvyZavMLSc6v7
uJxMnUrbl4+Vc8+wd9MysZrEuvAKkouVyiLFAxK7lKrAvQTkdslOyMVnEZNCxOgPtYJdJeIzY8Cz
Fdi5Epw8Q7KZJuPzl3eV6qx0CwxrchZXWRxtsEjZLfI6zNkrMkN2zpF2/Z6R+sLr469ZKy8SyVlZ
ebyC4UUCvX+P8WCmm7MwBYGg5meugXVchdGkipOIMx2F6M6ESZjBv+wTtP1OFUwCXckneloSyhXR
jh4VmhJR8NLO8ONZprkzxjIb+tyHfpCfYSRtXNTLXF9DcOrj9uoWMCGtg4hoh/bOo673r0piXgdz
uE0a2W471ZjAIkWbgC9ZmDY8yXUvmeUJYnjMFAnP16kGNiYCySiqAtAoc2ZV7CkB4wqWdAeujwmi
ktrjPxmkGWCI5qsgD4Bq2nqaB9o67fwTn0OVFRSb48Vb1PbgqqgWCJrA8ittCtU7jZeC2NKJdxmM
qszaee4pk6ppcLWqCyfluWT4Ij2qILjWuX/bp2jzcwUFO2RZRGIlph4SdEPj1XS8+7wR5pVv3Phl
t1TyuJ8GQ/8cOelXtyjOKKzwlVUXHb6jb6mvyFQXcr2K0uwZ8yzmi+SrlyoztWj2erCPg/DkMIYs
YvVeM4gfkiy6GZKwClJn3nnSonGH56wK13UDxakvqObrOS4yuo8EFGOdFBXbq525LjjzNmuf3V7Z
sLi86ADdgNiCimawP8mx9MC/HN1FOMLM/jLEPgDU8izmCP1GRCwX3kQUCpsh9D7KAja87ErKpZon
S7P0FmhHEOL6p9bkdMAxORo0xeloOMNdmGqLMNbWaO9W8Ii3Qjg8J0RIT1RibOIsHH1W7YPRmSO+
DcBU99ChvoDw4OMeIL4OV0UuZPcR7IJYjqeWr9zGvmJLqnP1EOhPiEtgAXEthADCFBvhTQLnF9Ko
d996AmPRZhVxD4q9+UrO3JNKECqhYXeFQfvBQKzKDvA+9joc3YGxNHQWzwTCwUQKRtg5nHRh4DZg
Y3Twk/iEE+u+9cXbWm5XEkE5ouEtIWE/4Oi8R0KGXUNYuTmbBDliwB827sZo5W0XCpt+E6fGGpvA
Q906OGXzl6Lm16hGvcByZzkcjW/Idg9lMysxbrjHgg5j3xrrRg1OLm1Ph9WY/vQrhvd5lIa7PoDH
IaTKc6zl5yHw75O4WIQoYVqLgxLqG7HQ1hYCaaJ5Nk0tbhtEQypZMAP3ou8t2IssEEblEyLtyIpR
9b0fS9ug9JadX011wsc4N+nXtHIOTbPOycWeBh5ZDYrKCaFeheNHiBUY3cJVto6g2F3D6TWdQwwd
NK3iqyd8y0p+fixHJ+Na6txageRcw65auihIwox425HxKiBKhoOcheKsRiU+fmtCmyKexw3pjNwt
udPd1O0wQVTz0AfuIh2Ce3J19zKlqRhotug3B1++ycz6YbC4qTNSZ/VwuKWXuqPTtk8aVLKUbRNJ
M4OZehqkmCKyOLc5C2Sv2lZBdpCI+oKK3DPoRqdoFZoEjkYnIB8SOSnxqu94DrjSQsisHaQE3xIX
meNcTJYIwa8ntTxcCHLAiMZNGpioz2uIctFerECl9rLthMG9Eet7bPfqogzVleQPD72nbIdaOHQA
dAsgvEEkHCBl59NcPrWvzOLSLH41OuE1NYSrW4ELgPon5sY6ipkz9lwf8bomwE9jKaersyxFkCFK
jlK83PK7NZ72JbnhJfmJk7aXjQnMyOnbO5YT3PBwjyEfRJzIWtnmvbKrS3VL+2w29ObBkupZgDL2
hyLtr7bc41bip7oHNR46Yv1tT/W+fB5SGJpVEknXUgxssTBu3NxYJfgycHlMNLVc14UJWmmwtx1l
TcK8QMevr2X6yuQD6Ibgk87Qh9ikPwsxSWL7Q9OYgdZH4acYpzpn2JOuTVMezEyzq1qYN6RGNLX+
TbCUXeK5iCrFBXfG2TQe8+eu6RdaEB3jiiJEZJWCChF2xSHhtmkl8yZNSZ9qHFK0zq6srrww/Wws
97bJeH8W0a1oTMiksdONYvX9WXTytoMZrZPHaEaHPItu5QahPSifqL2vHKL4ujLdap4LiF2Xlw3H
pUhnAHcvZc46ICcHgtkOYUqQO05oENQkjNfrMkVIHraLwZGWSNGXGrhCnyg8xuBQcNx5UVJ3Kt6p
dpmf5wlZkDbm83le3bKmmgMtQZZMnonLYdAmnl7MM9CWIbIkd54gU5JeSIklE68C8irPhpaUNblf
5w6faniIWk64oa18DjnwqFmQbwU4Ts2KhWM/+OY002uavAyIkIiRujXFDDmRXL5DCOws9+zKI4qw
6pZhBmkxNRCJ3XglrtFaQ1nontAmLRheI4+TD14IeScAhEcZE3lnPLAzT5R3+He2TQL1xVBsTbVA
pmjUFaBrJO7WrlyLQwStNJxIPIXUkQJosYvNhmOev3iUEC4tLXk4NskLWo5sYjjEvlMDzQW0W5Er
bgkPPPZZsSaO+RS3wanM8/Xo12ysS9F0G1HkaFsxn1chdGyHaAJPpK3Bslq1T8h+DVbj8lHzH9XO
2RJsOIU2h38aZCzbA5OAOjls1mx8bnP9qJVPkll9C/wknEBU2ufIp9xgnqNA0CNlziZ8KimYFdSm
2HKcGznveYpHJ8HNITMNM8i09znRhkGo7BDGzRpdtgkcn2JZsIkFxy3PVAo3M1V8Wl+lxI4s82p4
wqWo+qXSG7PEUg4KrtAE6l5tYd1jxbPDxL0jUoecSPHKMO/SeO5t17js6c1zHmkTLJx45ls0lx1t
dpRfuXvtbmXHY8qdGVcpBL6iGFej758VI1rBIpArpJ2ME92J2GBgxfpQZudQVjemR9z4+KxJs8mQ
Klsxdm7qoDmG1Z2Poybqk0Vh1U/W8FQbLUl3XMUFp9E3nK8WAKuWyh53aDiBbS73l0ivpmgCnul+
GZAoZAImqowTI9lYNOcSKC113fp4yPNuZLBsmY1fJSOaNU18lCVhYQTx0SviY6BmQBRRZgTEWmQ3
A/7dHBmKZzHG65bkPG4HSdiyHM3GAjIS3LGgO5A5dWqHbNqI5l4WrTOY+rkOzRuoM5sUxISpJpyc
WrH1uFgb6sMQIaRUolXltfuiiWf0t6ZhoOBmDPmhorLLYtzu4qQnqG4Ut+uRbXTtprT6JUEmS54D
q54peEkj1vVI5Yp4eFTtshonOH6DJaCc61eeZELCBJfcOF5jbMiWAdu/OZA2ZG7h6jyWYFG5RPfo
1MGtkEClbMy2txGrb0nuWikvcD2nunRhSmAG5jpUsklqh5119oaEiilajf9IeHIlhbmYOwvitJsM
lJR9iqylFWwSWwnoFE5yXc9ygLt9AwBAKDaYVA6kjSUpbz18aBtv7krYr3krUtPugx7ZlE8Yw4jY
KoTTuACQwD7zXONGxdxb1tJe77RJM/DrxvfiKta18hR0iHjLnIOWlTtJjLeVpDKt4EmRveIJX2IJ
vFogzqpBmota/Jj31aY3CMYZc8iJD4lWmUjoIKkK81qvbabLCy3PD0xJn7nXd5qePfaGuQ3Eqyul
B088hGK+MeQEuz5YnBKvN4VF+9QO3RLSEHDs4Am2qRMimHrU5WpDNOOqc1t+aLQy2vSxUYDAJE/Y
884N6TVF+BKb6qpmfxmW3Z55w7lyZVBV7DmDnsnBMFcy1R6sAi01JjbLhxAUbUPRfW36giLrIlkE
i8uMKKm/vES1JYXFj3zgwQdzqbHbU+rFuCc0s2hmIRZ5u4LdeEbOwj7mo2DqeUI5+doCYEXAbOrl
hCjIaR4eNMez+wFwl4aoqGQw2JvXQuDMRvHM5T4GAGMnRrNgL08mIcnOymEYrK8dGdiC2iG+Th87
nRRxOdzi8No4eAw8Y1TICdYFnwlDunJtEoZm1QwB5W4pE62LcBfhL9TS2rzJTeuChGE7JPWCABHE
anewcOw+FkAmCVdQo1fk1vM+3HmucJHxWTD1utWUekMU1Z0HZRkLY9t1+yh3z3UXLxW1Wzl+sh1L
16L2yH6smdF481py5rJSM2RTd3AUYr+FPeU0LG7BkeiPES6q4/YIpvDlEE174Z1uwVnK3KWplOug
GfY+qyMEqGd4cjeJRGKOIj2rBVngOrvzyPMnuDlbkmEK/Gio4WT2ExKz2OYpclGny0E8AuNWRuOs
DU+3rZy6pR/AiqRcnUQmtZi4XaedZJ5w0pRu79UWPgWX6PdygztzNT4QxYBLmd5E7DHnBxAehGw2
+EFBD6QkiFf5beU4m1ABiMlnRjTQsuW667/FeNwaEj10h4pKJRNiwG/FJQniaabqyEl9d1fE7FHl
Zp6WF4scWyaYG1VRV5oSTMxx51eRVy34N8CrfbpazS5xrA3cPqcaSKoSHyzf2YwMwkEWpiXSO3MI
v5b42fV2DophlUVAs9sMWos0IbXm5MBlnKi7UDJfPVV4ZTr02HbJnZpVdHVfVdNfVRj+a+S1oRnd
RpGy7DNlLpgtKDbjEQ2NGaoXOcWkPrB3a4kLbhTlAdPxoUDQb2n+ErrrNzKWT5VVq+hcsrvCpafF
AyDKok0SuVOsOgclgWVaZ4o/wabGe9Y3jauwi8+/WQmM5EZa17jlAKbSgPhay+FtJePFraIpeq1V
UfKDzYjiB8M10mQJ9pgQ4LPDz8I+RheuAIQ9Q1iElTEhTHguS9nGyoRXfJWPnnKrheaTgflGRrVh
VGMpadIOMRDN83aCFH2jihPv11uAn3cAY+2KenTEEjGM/TBskOVGcw2p7a5K5e7qIrBTtl5i3xyK
6lNJzftm/aheY5YkG6QGsHOXmDG9r5Ozsi+rkqTbq8uyBWdvIicVmOhikcBhHr0tkBpsasFN2+ZA
eT027+VSokHm1isSgYB0FQecCOdfn4EPfq/vhzVGtTFgo4D/GAJRS0kDOQ+VqRxdOp4zPjwzR7tt
Qf9USI7BylgPIShulBR3Zf7Aq6U0QgSrdZUuVX+btyfBpxyjOHdhR7SFPml6h414No2WXIXTxHt+
O+R/NIVYvqRj7738z/G7nlN20b7rVf/1n+/+dk1j/vfLL9n5wHfK9LX6+FXvfm75X28vM8kde//v
/jJ/mwOc6pdxblDW0Z/H8P0r/19f/D46+GQKMdrG/uPtLX7/8e+GEPibK++lSH7bPRb+Y/L427qM
HpNv5Y9zifEn/DmWwPD+hZ2vLooY/bgw/z2VGF+RJFosqsKmTmcb+q+hhCx+Ye6vaWhYEKkjSePH
fZ9JMJKQ0MfjXEAqT4klqv9kJPERpcDQAxG3oaoYUtG2Esjx/l6RqpYGUt23R9WAiqlmloVsBK9Z
ddRIsJjUhHVMM2ACM2JYo+nbH2VrAAAJm8+UXB+8e6hrGbLAL2ODixz0pz15IwUhHjWpOUJBNGe5
PpSwW+AU6R1VbCqQVadBag/07En1C5NWyq0yHvMPH+VftCo+KvI5ChKRLQNJGXNfg1Dl9ycEYlHR
q2VdHOUivNHimpa4lhYUxWUz1YDEIKOG89AacsnIRB7mViDAkBz/SH1vZ8jZPRbB9lh61bxwU/Yo
oX5fk7SyhKLNrY4aKjwYhShOfn3cbzq3fzcHRm0yClrcDDIPBUkR33gRP2hdVK9yg4qoqaPjY/Ns
gC+hHRM3oTM6cAbv7CIooHMJWqzStX4h9lI0lXP28HqmgidJTR+39bXVzKvlBadUrc29r45Dm9ZM
ZjWqtW1k9PGJzqUInHCiyzU2poxprihXoANJ15mjY/f5a2IxHW9E6NSdSrNVpwuVOuxcx4+QYTcm
SjRMnY6VTSiI4SXiDPqSJX0ysR3Hdj/0nMYTgpVEMsfhHZ8pS+77D7KQw8oRCfU9ilFrziAEWlvV
bV4TvYmmQ0wAcCiPWgo/eHw7jrc/rHjYpyNsKJbcz9RI75+Ab8eD5oTuGxeWpGCgeH88ao8ZSiuC
8KiNb5u2ijnrfaIW3y5igfP9mehwvFLfXREai4SlM3BEXaPr+ofHYF7DRvCS2D0aDAUykBBIsdhR
cCE/DQk98nI8hLbw4tE3rvKQTKVPhPsyy9SHQ7CIhRjl3RoPPlas9+85qge3KTrgDGoEJVJ3g2Dd
IE1c90FZziWxWvv48SbAH5mQ1aUMLcPfl0WUEPtSVzehpBzGYRp4Jbqu0blgDJYZDKoIdVvlckUu
ZDJ0m77i2399N72dm3fnDsAYywDpJfiuZVbv9wcuNlkQ6skgHyg2eDyb6t5wc5A44wdW5dgc2jbo
iHE5t/GOM+sutPpgigjqetHlvhjPbDHg2xThPxVpM1P0bhsoIdwqR31KjCFnSJlkF5Sie6TlhD/n
7gJN2F03fhwV0m3kYKLt9/XUS+Ndao7DmZJWvmyJ8bUXwktKag+4DkE8q+ba7Rz201o4XE1GwACT
0H4RPzCD4P/kFm6AU5NcDS1w4hkqVG8ed2R6ZqJ8xow8x0Psri0ROZebxQjSikBdv90yb9dk7ljm
VlXIHIxAATEr/DSE/YM0FskzUZwosVDF0PD/SWUsgoiISsABB6+Ec+/IQT5ru+zFzNt8UitWt+zY
wc+SbKi+xU4VbRNSoohimiKEzqeqUoD+FyUCb+C7jlAxK3RSGNMBLeYQE5mFjLSUOVcorI1M1m7S
RgVuxiiWyKZopL6KyGoJR6Nd4MzgPxF6gp1ovEjbykknDdyjBeApbKcm+0GvBxBFGusE9RrPxHGm
LDJaBXFcvESy1S9M45O8rJ+f0OP5MdDHkZlFzslH2FGcdanBuF48REqwG6SW+YnovagkzCz9RE6R
sWrK3uzA6I7rytv9POQgtuO4CT85FvV9Zc0apuP8G7vm4qgLR7L+/rZQxNyHj9ZUh1QenJ3Siyzw
OppkWEvkMA5hOvcEQ95Tckyzhhd5XjHTITZighSKJijFPrRcuIAeMsSqIfncbxo7KyqfuSLJXzm4
MciZGXklGexuAtXWgh4701yIdxL4dSBi5dpTH8wOlxjCcvDJzQEMxpwgB/peXXHJpeIpR/1q94Y+
zyMGxdAAnG2UwhhRcl3fKwlxQ0JloX2mUREE1ZV2ZbPr2mrxtob8o+L5/6cufldg/10V/r+weNa5
wf++eLYfi8Yvv5fMP1bM47f9j5BHs76QLsFjEuyVBTCKJ9f/CHl0KmNJYcIgmwYTEIUnSjLW44h1
xC/ocyjYuEkUGTfRKLr8XjSPryG/F7GUWgrdA55F0j8qmz/YNjAq6SrkKX4W1aosIzt6fyeEtNvA
klvDoWYCuknYyCv5KlKpgS4CzHjxa6vegV9osgfRO6jKLky/NWz7hVNbHt1ik8bLOg4mRnloHNSd
0HEQW1iPansjxQ8FyvlAmLQ+mnLh6mB5a5nLFEtU+Ul0UIbt0GJJJ57xxktuQv9k1geAVlHzkkfn
0aBPHKS/J6e7RRNgnIgyMo1llKy84uJaX0lUSOIlupI+uRm/IFmRZaL0uyEg+mVJqlkHLIv0YuvW
Cm29vVi7Sti7zV1U+JPWoF9Rb82QNgi0qDJnJ6r7E8nhjj9l2bGI7Ba351eSCcielmK7reaY31Vz
RfGMgiFlyhytm3CJYr4tLnG6SroF2G2V4IfxnIAG2BXC0s0vChxM49rG639+T/7tRvTdDfe3X/W/
8I4bB4V/f8ctXr69FI/Vy7ffLhX/Kn9LX397e3fJS+k//ngLjj/n+6ZVV9iAUjSilDNGi/y/7kB0
wkjiZOzpMgrZ8S791w1ofcE1yC2m4Rxkg4qy91/3n/aFjSwRP2M1ZeDfNKx/cvdpHytb9qxU9liT
mYJCx/xYnYGgSsu+MotdicB+Cs47Jwq1LTEFqjS9YL8XrnEcskDblI1IXkThLJl/h1sllfepCgvW
D5QbDfaXLnm7Rsz3nVBQVej1Vi411BuRMpwEId+7KftPUyByW1BoXSOK2MPNYSpmeLfIx7TTsJKq
YUVhszT11LtzDVl8qgq6w3IhnqyutZaNk2obMy+eqsxt96AprCWKG4RgkH9IYCY8RBoscNxkcuw7
1b2NhscqNAjQTaXhzwcSly1dir/Y2n4EH7BDZJyOyJEEI1lF2vBhzQqyvCjqPK8OfYQ2AiotNmIc
lpNAqaHSuV26DwoXEoOjpUtvqEkF94CsOjRkZctVbkLI9iuEa8k28Jj4NblOhzYYuk+KjHF1f7dp
4DBZXfEfaBwo24YPtbcwGHFgGnlxGHJ55AmWx0KJv7aWby17gHkIPN2l2wUDpqDodXypz43RTtAU
01wMxuooOUouECwmEs1ErweimwLJROFFkA8icyacObstsmjEiVnA2Mdi3zr/zd55LEmOZFn2V+oH
EAJOlgMYjJs5pxtIeBBwDgX7+jkwz8yK8GSV3ZtumVmkS1UwdwNRffreveceHIT6bqYE7bZtYtL0
xokmfWOWm9SM6tsf3sA/uBUf6yiwldiCFEPhNnA++2j7dwg1f78TSUl20kDDAPBcN14nDqw1Ryoe
R8TWf/0tf1dHLpeVDQttGyJXy/xYRzpO2QxIxNqrJssq2TXH50tQTTfXn+flhMz7Dg1OHQPgPObB
lKCgTsB7XQiRf9NjWTS9P91hAwwaIliNK4ovlcXk582T+CMd8UvRX49FOgNxNoxDXwJUNgbTQ0G/
Vso6ezQmnY6tJLXrQU7Dp4WT7YFLgb40ZI9pWfr31gJiSYTxRH8r3Hco7qrEsq9MzpbdoEo7uZyU
bT49L+QdBL/DW+gnXS+/mXL+ZaBqRAfo4C/TrrC7IGyidbdTS3sLm9EmlK17mDsx+zC60qNu91+k
idFqB3sNlot03WaophRR7PU0EZ486kdrWABTMGyPNqLew9TPaLHkYJeYT0VK5jGpBOh7IMxFuLT2
xsxQdRz1v3nHPzoXZCoTlmeu7WJYZ739cOKW5rHWrMiKbyp9Gq+dLBab2QzvOtliRCAbd5rSTyud
CLhrHOyCa2/dJb1TXV1YU5pdnRCeZY/mXNLsCxx9f1mxZLx5rto2N9GE/6If6vowG+YxD5p7zHLj
0xQGj7I5r2LJAueoleeuB1Huhn30BPNOxsOB0O2f7+T/L1bXNkeuP9/r3c/pt+YPiuvlb/1aXFvm
J7LwOE2yq/+7GY1Enl+3wXown2HXVBYvzi+VtfyJNWqZpzgOnWwFIT1P1S+VtfyJRslSWDv02BYz
CbvKr53zXxZCevp/ukeZyx7078YLJbVJ+YBD1rB0NoDfLf56VxFMOqnarZEeCZttrAfZOMTF93m8
662tDMAr7daLTr4tUEtv4ulmIM/EuKMYTg/JcL1OCBcOClYtenttgRlun9R3iOe6Yt9Nb3J7FWNl
GqLUldW7rrrLxEMOcUD/BirLTRgnLgY6hODecCTrwLUjsmmnQ1tdNePDMB3C9sawGXfvq8zH+5+l
Kwgc/G/JWUbN/kSKCnRLHwyqV8eEgxXAv+T6v/Ds/2l9+r+3iuVR+PMne918K75E/7pbjBnL7IWB
y7/+T9F9br508Zd/HT/OX5Y5xvsDb1mf2GUwceHbwb9DB+PXw6TBs0sVxO67TOSYGP5wltSsT/hF
2Z8A3HDehHTz2xMv6c4n6EG4SEymJkzy2Ek/POF/9cR/LHc4P+JCpBzAFLLQcD6WO6UC2wIxU7rT
ckns1HHw0QI7TIkzwh7D8mzPeoW38jkZmuCmKYDBLjE95sC8Vs6dTV07oGYGAQN7Nn1z7NtdKJjc
TPPonIaS8CitL08En10xe4yg5NMQ01JL3BYtpOqB2K44d9BZE+U05jaKVFsx/sbmZ1D4//BSLwMd
yn4mOtj0iaeBKfXzfi+0jtLWENkOhTMtKjBPvtKgDsJ4nm7iVO5urcw6dEJQsINR9PJAJZMwxeI+
muOSTijBM1u4P8VYP9HhCfadYvGeTsyRmxzXYEpWVxFlCu6HxjiEwv6Wmnp8nofhWAXpNg8l9Ad2
OBzokV31kiB7IFHbzaWbNxlE6tXl3Ls9Dc6wRoAbJYF2SK1AO/et7caONW+RBIDFx+i1AWiQesTT
l6f3L5BNXEGq7EpSWCnoHE98EqKWY1iT0Helyed7JX5sTn9j4FsW6x8vq4YpScdDpJgKk0KmiKzY
P9mba+zJsdxO21R9Mapqeu5hITvSvJWm1tzmvTNsstSotpcLG1oEC5QN6Zh6OEhPM+YA0/ZhT1Al
oCtaktBdcATjKuUQBaVSedSZgK1FVOtE6LakNln7AIjk0w9v8S8bwI9uXPVDKWzIGqfGhTbGas9r
9vFDdCE5omodQlorpFfbmSlHRuMw1DCQYzN7DLESN7NzRqUFm36pWxjfHRiFVUd51g9DTuhkrwjS
d5JQhrASasnVpWYpVAcPk9BCMnVmcU/YLdIGsNJTBvGpR0DujwG5xVEjv/cY/nQL+9gkNWS2UPi2
NIUcU2Go+eFpx1+LTMZGfYaPpdgHxHT6BmZBa/ZrRENP1iJlJfG+6e5skZXXPLIbrSqd9agjM728
0+VUcEyUuxlLjb3oQ3nPtVofr6XcOkVtHm2jXsMVEo7aVgvEG/kdxlqL8K5oAvrywDThpMrdwUgs
xk0mWQzd25QnzaOTKSQZYz1IBgdEGFQoP4YN6EmobrdF3QQw8pVu5/AcrNtY5yOoJkZwUK0YzkdV
rPPO+PLXD4C+9Iz/veNDrmfMCsSKcwlmcxp+rLQ/PcVxVBc98Ih1QdBIaAe3Gnk0T+OqC2oE9gm0
AkamWODS2cdFxuRQcYpVmgzmdrLIzJOMV9gZ4tUcus/apNG216+LbgzOVbLg+WBjL5m7NiPu7aW0
lXWTUVcsrnrUhDKmaip12+tNwphBIFxXZn+UGkIrYNWGmxYjqt8pZh95veG4kpwLpDsG6dKXAreN
VQCVcfsaZ0zI//q6fDyts2jSe5GZiDOK4rp8BPwThgQ8MSqRwJvGepAqcZtGkNM4YOzq4vtAhhui
wG9V24bHOCR2lCxr6J5SUF5rXeVs2plT1RQ0IA84/iz//c3Pt9yXH+/b8vMRKgXLQOEQ7nyU0JPe
18Cfmk1aApwerRYojCEXDOm17kzrZuB0BQPdaOYQoqltnwbFCmJsNgIRlhn+DdTx41rI1VLoSPEY
oegnE2LpPf34FFV9a3byYDjbGdjJnvYC0+0ObXVm4Y1zjCinfQEEKi0Ijs2iAs7rVZ1n8zm12kc5
L6zdNGHzCHDhH5gWJZ4cZPGBDKNT2BLmRDIesVexnZOSJnX+KCcFr1FeusKSlL+7sMsR7ecLC82G
8sK5fCRGYz9/FLsdxhgXRbDNmxx/O9jsZDVYwnjo8KdA8fbohw+bwVTZROXcLcyUwJou5RWNZECo
gQoLNBxI8QgaSDAoPlFXlsno/gc7+8ch+3LZmQVRvBAywOv78SEd+3QgIptuMuk3jPiTTKymitK8
00R+H34bNTTosQgPfVo5btSDMYAPLZO0VxaERiruXz+Tv9tMll48lw6SgcZAkQfh50sHktdwwtBk
npk584YY2gT+sPjWtkPuS8nYe2UKzTIBTRNWSexn3ZwyKNJ2ikzYVmNjsIGMnHjKZKM9ieqQY3qn
Pohc/+X/aoGhXLESQ86LKfErKVT9smCgJUEvWWeV02Bgid7+5lN9aIhxkTl8IQ9COrBoUz4+EKSh
2u/P9rj0wLp0mNxZylJfUol8dee2eunw7pxxz2/q/LZg0oZxkzoo6bV7WfTjldMoQIaHqiDPCMJu
k5Qs6kt/oLJagqxn+UiQiuT99Y/NcPJDgbL84KTkUWNT9HEy/LgTTtgOC/LSJNJllh0EFn+yH+fa
m9Uxe1TqeSRZeRw8i9bLatQa5ehYwwFy73htkHxOvlCsHAMC6EGFOjsjMehLqMpRMePYbcaIsAyy
IFwcTrrXmlW4rs3yi6ZmziaZgemTJrvPO+J4KucmytLpeREUCdqc5OY11BJBdhR5EWOnbclWHr7A
mNDcS5dR16TZ6+RZ8xvpMeg6nZE/Qx1NTPm6jbD4mXNQbS5VRmkW5k6ZDGVXOvSKpzF5g315K5kj
4mmb+Om5stdqYa9tKqDDKLff6ZE4uxw/RlhWIC4Ky69Ups6TrhJkbWJR0CZARNMQCzIyzMLVhyXk
RISkLA+Zfk0ctHFwpm/6FPb7hAZON581TTbJ/aI2kkTyVE11sh4rssUmU9sKQtr8zhmGs9oSii4Z
nGBljgcdMvZDPObodxQYYiIPklPSdyRgQwHSm/i2VPUvbchk6rK8i2h6NDDJqYlmny6PDhm3DigY
UuYtp0PMqLUmxpYqQErUFgcVlLBbZERTlKba+MUkaYepzdbFkHuXGzxmvDAhkjm814g5LsmjSnQg
eiJ71EcAMxg87ePle8vodreDUD5XMuaX98fDQPQo5+1IIhVe8FSLqa3CCXdG9tWGy7kq6jjeKEFx
NWCfv1yzmbJnQxq4to2MXtuEQ2oiigmyjcjah0vBZbYY0gKU3UvrMxgU9tvlX8qnbBUaBEXEA9F8
bWTqq8kS+vU0FntJh8tSy3grI1VbFQCbdtQkwcJJHNyyRbEcLsTWkP4fyW3MoaUgdNZ6Gl+T0GYc
KslCYGUUCEu4aZuWu7aaVfE9mCsiwyaE1VHneFV013XaxmKof2Om0SpPtOpstORJNenj6PTDtdMb
6OSW59egHcrZEJPItNjPGxIkibJOVpdq4N9VXpXkAg29YZ6MrF+sBqkcn0QQzvui169qlN8mKK99
aufxLg6Vz4hki2s1J+j50pqVcTG7UlOZL1m4UUZjy0NZn7nHkwfJJ2j8S4/WLgC6dmE1Xylp9DTW
dnLWiWLMgEy7dZxNYlX04Weir4rrOAECqDr1fKiLSTzOoPNRC2Ws0n1wK9nK5tIdN5SekQ0ZmIBv
k3araOQJD6G+qizjujH4BGGmaOfLX64G4OWdJYpj3UIG3ZqaIECiqxYIEjF0hXD8Auvfuh+reKXW
+GT0KgsglXPrQ0Irw6J1NsUEnF9KYpzxGS9Y1qnPBB+Rg/ZtdPJHRH0Gxhat8gaTWrt32h341MaV
ax3peT4GGz3KMvI9ze1l3R5HKcFjoTeEb9q+MQn1CUo8jfiikPaXV+pS4o85hvQ5/B6FOWjZKZfv
psAevbJI74u2O9tCUq80CFrECZVPktK5IwFnpNwOChSZhu5+igJIHnk/EqCxn2tjuNNB2u1GZZpR
5pvsGE3OSFfKddLX4/gxUuHXc8bmWKTnRbIrZ5XBdJdh4Rrn3YVzmc+ld5kRAAUvYruxF127s7k0
yi8boWw15Vmb1G5T9Yu/vmvF+0eiI6PsWhQsu9CxOeaY5lFVMtPN+1HxgNx1t+3U89bJNNP6bBxd
swXeWY601OxcJ4ZomYqEBN4QRiqF64YBxiEltPlAkJtxKAB8ubiyCF4nWMDAWnRZSCJ5eLiMeC4/
YG4RQKtOQj+HAQ+L3VWrsJP71eUwhmTkCO9o17eq9gBQ+6k3psoVohCvcOVxv8yzkG/oegOnSXr2
+SSWac0MeeDadnNj9zMuHIKS4QR3fhVYYqNoRbKKFSO/ZnPBAcL5ukkWfLhRnhtQFCr68/dehqqz
OrbQ1KMpw9jBhi0MXG+91uabceDuVjGqiOUTXw4uLeP27dATTdsJfBKDMWq3kXMOaoNkBrl/cGJp
3o0BeigbLLLHYAsnm8ik7QTtfaWXfbpO51jFLO8OaqZekcxI3kKFjX6AJJun0k0lJGujdAvbobqW
bM0gm6VNcJcxcKlQL/oGeGbYP/a9EeIgzXpneu0jY3UZqpBBY65DdiRVT6ZNEZg2vnNGCa02lWe5
tb1g6OJ9HhPYmAT1CzlL3y47KPrU5FhJFS91X6FKq9FyXe7b5YoQvdivNfD/p8vOHHCWDuQZa0+o
Bl5FvvsQdNHbkFrroNI2gvibYQqCl2Hx+etptM0icasOUfBNlxAi8UrXxKKRF6zs4ZrjD9d4AYlL
NA6v4VA6eFiXOzsGAKeDuMwgNjj7wmDw4Yj2HFd0hfJZtzeS1/jk3zVu3dnFOQxlTtiVsoN3wFqK
7SrxRG5HK1VFM0EK0YyNx9GuzQIfdrSMiBO9xZWi9ndDZUVHQsrVDVlyD2blELhNQvRBkERfFc60
GyAYvJcWjQmudcYVLbEOXatxlWCjCl6HyapeJCme3VhOvhXGl8oSyr3eWnitu/6gDrJMogKhJhpn
bNJUE2dz2SAvLxahpyAQ2SuJjctwjKMp3GqRGu/HqiEabnn1ciXmsSm177qcbOSepFQQDeXdECfO
+15A0+7t8vrTcAkOUsoB5LfemC01YvN+VC45ChB4XFfTWrlSr6tOlw9tJ2+YwmtEXnSh7Q/h5JDm
l2I9NkPhkoA1HPWTeh1PEa9Og+VHsYsDssnC70Whr8uBzN3E2kqdhN8zLYprac5eLpu9ZEf3haWH
J6MG4KdJ9ZYIWBjcejotOUfkibVaviKULjth1l2jIkVtw+MRquVG5gSwI4m69Iu6OAxBeSwVOJpp
PcZrmsVu3pYDGFFOiFRiHaKYLFNOiYbGthB0bCTjirLc9ou8opzEbLgv8XneFEOiA9o4N2JEkZCG
uAInqQCaJQJ239byZ9n6fnkhZLx/B13NpNWQR5Z7WQDIHGnOOWGDJ8l6HbSI0exMbTXk+uei7XXf
5glY5fPisDaU63rO6xMxvniTikzFw5b0u2IQT6VqcYC1icWqiyw6OgrxG0oMCkGVS5BAajhdJ1aI
XNQssmtnLpCRD/ULAC5SXL6LMI329JlptLbKiWy8ED8iMtfLY3IpPrOB2HSs3ORamTE5033bQlqk
RdeW3MxMucaHFfldbpL2xZ30LDUvz7UVgQETwGo6uXvoF1GsrHWvk+AvqdWUXxNAT5tGBw3NxnpK
lvqwlpvihtp4wLprlH7gGHcZXmZjyp+tVq93YGeRKwllNxrzc5J12hHLsLFqlmhRrE3Kzia9d9d0
prKg9K6onqLrRLZTXx2U1tdaOsCGIaJTkUSPEp2TdY3IfxMjOHGrbELShLOasPKH90emSYdbViFI
4KH90smOsubMDK4Treo6znsNG7jervUxcvZ9wM9SK9LKmDIbFzovGMly9qnOQl+myXKwCaCXtfCU
FJru6ZJSuaaWRHt7rrBn90H4AluXaq0YLA9jxuxBwnOuokHDI1xJhzzqUe5jqR2rvjwj23CwI1dN
/T1mbbi9fGGkTbNP3papHl7jtpiPTXXFSy6vl4DSbTHYxqOhq1tDyb6MRIOdG9Ao7w+F3mgUM6yw
7M7JimA13OVpGO8iEQ47vQGAqmO4O6u1Cnz18hZGuRBuFczh6fJl1GZQOhahzkFgGV4SJvmXotNs
X28DaW33k3xLthvpdmlzHid8QGwYB9DD3VHPqzu8o/2GK+s0Pq4ZUgrbvIdZ0rScK9T0EKkqcF9o
co2kY0/p2zh+aKa1VASon6U+P9WdLANnmqhkmGHzqKrbhp4P72kbwelYFrbOiZ/rvHuRjAJfglTH
/qV3ePnCJjKecpiZjxMC/91gGN9ARSTrcKqpastIcWtHYAkfQel0atjsJTTXVDOsw4EkZA/wBS/W
DNIjdgMq/lU9TAm9XOybwBf7nZTXSC0arb7RGlIl087otlVifm7kPtvDysVe2BmroSJksJJzBHz0
rPDS8gRZaXWrLzRC0+pWly03VzhyjdkwPetRwuotokNkI0OSsvKBdY9IoUiT4dNK0oHZiw6Hpt+n
Vi5wcEvDStPrfpV1zfMYJtZZy7IzFuNXfWk/V/BOXKmYtGvC0aBI5FTzaToeYOJtyXb5Xkc9GpYB
Om2Kh55vfDU0CJ70gjdtSOOJ2pL8zCDft4OZ40qx9Ltu6I5GTwpCEVrEXpHVc+leh0OH7ygkEo31
Svf6SCZFSkYRrhJqv60sDPBCS8pjbbbNVgROc0Oa1mH5r87gplVNdMfSpRtRjB1c12/axrppmbSt
eEGZCEjNjFL569hXDdV/NB8iq7nGs5JMrkBB7UkCELNeKBY1ITXM+zc9QRSy7kMtU1CQhBWZIE54
ypYvoRNXXk166IqcR56+EG58YYvvYYGLHrvncMDSNa/zVpNvrRYcmowL2jUFPCGh0hgZZDTJg8j7
7SAVFX727jYr53AvB1CvTMApRDC3y+tmmHsJ4SmCCjLCLT21dgDr5d1LTkzp2Rz0kTQpkjS7Vg19
PZdIly+D4QYbcMX8wNYfqoJL6NBEx0VlHPEoLcMV+sQJqhu3b3XjXbuSErmUEGlUJDpxysumGTbF
3pJqYK2xJvxY4j6TPL682q0mstU0CYiOoZ5uuiyg52gGMrBj2sLFMslAez1eB5OzNplGPZcRDt2p
6pGIl62r8ApvdUdOt4HdGK5hyvMqYwDqkfzJTMeKtmUkJespNfdWGdgb3RmWp8Q6kl1GhjGnCy5I
+SyVKREdi3AHxLvFmL44T0ZIQUfx+96Y/0e67v9s+v7f0af8D5SZLvz3Px/Qb8Tn/Ecx6fKnfxGT
6vonBy7Gku8AteaiLHmXc4Nj/GTSQEZq+lFMCpURpB83CxnTkgWk0QX/1QGpfYIMiI6RWZENrpG5
/T+Zv3+YPzHFWLrFaMmXsd3vtXhkFad5p8JEymCBgMBQUxILAK/IisyotMFjMG/J7FqxG3kDSVjz
YbAS8tmu0uoY0YMjkkashX5r61+psPG/bxM6jvFU+VS+K37Vmnw9W9s2OWW0nqF4HbTwb3qtxh8Y
loihXq4ynXgGt8aHKRqFq1NIJexxMNz3YHsW9mMl2b78PYJXkbHKF+VnEOy7EFpchlvEsndmqXpK
orsZBBYRrXrO4Hn1fTCR0J4S9c5kkwZRP6L4CtutQXskVfaEiQ3aqRxe2sIP4jtElKsRYLSMU3Do
P+cMXLBrQCmHxHceiHskaWFrNtqaN9wzrrqx8GZGMDYZxGb0DamwWxtkZpS3SvmaUEK0xvOgPBjV
ZyM3Xg2xS5VgXZJqnGbhA/uJF6jB2jK1AxLjnTBrP2zKFyc5hoGMhF6tUPFYu1bR90h+73uSXs11
JpZpNqPP0T4PtbkjM2c1wuxIgbYNqrQdZ5Wh1H1fSFcLEdIcGsAL4W75o5QNq6nKto5u7ewkfRk7
lhzQQGmjnlhTd2mhHqICop5sggYxvwmLYkwCf1fJry24SIVJlN0ioyXezCR82JamrdDuGigs9Fe8
VA9u6+CZCCN6+uNdVgX3bSKeoup+CeyIVM4+oM6mWzOMr62ADkputG5XgGoA8DkjHu69DpoQ6tcz
2JO3HuaRpihPI8u6l1sMmpNjSrqKCyhcc3P2+KhpHoTMdzZkwHcO+XFl+y0PbYt4Z70l5EtG5Ofc
hEqSAHbpNvlYPY6KcowEYz3VOFe5eif18l77UsKE6JWZpEj2vVw7ShNIIUe9USMQizPlnCtHynPy
tYxsP5Xw0VbwSDgk0JNzOiDhvYcx+oaIlcg14vytVKsaBB7ZTBVx22pRHax6Oo8BsKJxLI5pZXhq
A35pWeid/DUodc1NnhByAe1mwDQnqb4eRb+CLfRma2weYZo9l0PyEBGdRgJ9S3ZMV/oEMvoThypw
kTgGp5Dma5ESUoga+quE6wtSGxHOuYcDsV03QMtWdULiY1KZu8BoarcS/P7Ux98RpV9RFN0x0ApX
OUqCKfla18y+gsI4jmr+yhYLZymtq5WsXLczPRZJ58p0Eil5oeLNgE+1TKU5DFsKwpJUKze27se9
sw57XjDTpDAbmd+EWypsH/CipTUrI+pWosv8wqYqgymUVcy61S0H00MGKEMdGPUmRAlr4JvzlSql
YFpM2rNePGnPvUnnpQyyGvxT+GLxMCr9uWRKgO7tRgtKsId2/BjG0lXfln7bCb+drjUroZOjM4Ng
NCNrZ1UL3/pePWSwB3N6JAsD0AbyaJdXpHNsiLjYoMLZTnPniQoZQYSywYblVHpEd3IrY7cu3qpF
nn8exFVqP6bNuEmE8HKT0X8qVpReA3mYaiK7daW7KVGX2FSsIaFVX/K7lS94Fkj/dnNeR45HbQcg
l+JyyHwoLlJXr4dltehNdyxvI52h3pcg6UgjAUdUvHRNtNIdGnaYX4PBNxucgg0HcSqmEL8y1ss+
/K6LrwQSebVzoziewmbAod7oH2S15udZbD5vSemX5T7UX+murbQqdBl3u7m2IJ5mhpwTLDWiWx7I
bGRaFdWN18DJSu5G7IStcQZuVj1GUYDx0g1UF4mwN84bBf0TM2XjqxC0OG7N/tWaDoNxn3OcS6Jz
Ot2kwd2gwXujpA0Ne02ctqv0iV+a63xLxK/VDTTcvkksvfOsMehr4dd91/CeGl26Bovlq9KKTgl5
YT0Z0emj2ej7BfoZJMopbkm+7Q90Rm41Nx2Vq1gE21HDLQcgUknkY4MBMp11H4kd8ohsK8nQZmix
xyUoSOYk7qAAfKUSVPNipRm8uPS2t5EDV1gKtsti6AzgYnvlOGjTXROY32s4ciI6yyoJ4nVBOIwa
CY6NCepND/HmU4r4knU3Ie7aDcTXIZ23WskbewFgGnG3ifQWn/kqaVg+RxprunpUU8XLadFoCEfg
0WL+XnWIwtIUMp2tnxZ6jdYXj0LIT8sH07R0S7g4iLWcx03bC4DFstJu6pgNJBleB45pUy1xTrRX
SpI91ZF2CDNYyoa5W9CnslL5TVez18Ih5h1Hy3EYwxvVBnrVRC8TM24lmu+VSDupmbHDfcJ+uKoM
5TTb0lYliCZpePGmXGxqy7oqmFuTeLuTlRqEIJhOeauN1Byi8pl1r5xKPc2OBJwP+ltJPWIr3pia
O3Oob7vuNR6VL7alrESvrgXBS0xH/AnGXZrKa72R/CaenkaHH9wofBFD34GEHE3XCr3/Nmu27CK7
ytKX3I+7NFTu2rDxE24fqjE/1AOsziOAWbJH8GvHKJaMpOYlHAHqXYrGf1Rd/3fq5p/kr/+LXJPK
Mjz/8+p6++1z8/UXYfdF+3r6siqLz9mvv9b+WHpf/q1f1K/aJ3IlqW4xnOD9QUTwq/rVooqGjYD4
CnGR7iDN/E3vLRkqBTtyDkpvLLYXlfivRkpD+4T2dYn4piGFPpbkin9SfP9eIoBWg3AWU1+C2FE7
fahbu9CBUYwIcG9Lx5npjZuTweo2NVAkq75pSTZyRSrNrr1wDyM1ZFGItVUayicrRIc5SZPpmYx0
RobjrqMUVDoyfMUuOU5VDUaszeNV0eSIY5N94ICfmsWA4wn8tJu0mYQmUAceblSswcKkbnA2mByJ
AJ/VrbpgvCTEhehRE2Qstkypb5T0b/grmZmZfg6DFt6SXMJ9dmgaqka3sgwiuRWjv3KIFdr0Sneo
QVJ5sUwQZkCjyK1tNuusoDFotES5jy+pVK4rMd1Las/pPoo8Z4CNYaMzKCM8oroziTV5z3JOVwmc
xo6ua+E1+WKLHgLm7QVaJ8fpzzbr26HXdrHcC1KTTC/FfMEQnmGwGmpvDAH6rQ4woK2iZIVjBSJV
M29hgBDgMLHLl+qaT0b/vq+uEgRn3hQWAQS+m3JuI78ZECImI/5O3dgb9gBufskKbzUAu+bgnEro
3fNUV2CuitewaZFpsDFHxbmoZyLF615nm0S2pCovgxRONDHl3DNDll4UbTSDRC48Z2792MmpTTiv
2HQX+fCMY2RwX2WlfsYZYGzkOqPviWp0iYB7IxAMXoI5PEt9sY8FaVfl2gnuEySSwh9bkPbFlJEZ
3pzKqKaKStlAjCUUB2XF1AMuQe1N798Z7nXa4uh3x4pRsBl5Ovtoas6krh4Fsclybq7p1I9V9Yhl
fJsH86YwIJHX9ISbWP4Sa0+kzENr4qjXmvhvS+n9I0UWY+Eo8+KMGXMzGrlnFexWCZxrTQtBZNP5
zwt/pEyn5ZsljT/Mkt+28ktK5iKmmp3cgfLEFdvrNaNPHdEfQ8Kpa28N2if4PFCRngupXk05Z7z2
OE/SRsmebKUpSNE20T9mnDlVaTOX+pew4u/K1UQNJVL2rWx0aUftgyVTHPBkj9pQtaytgUYKLt7S
PqfkIOEHx7wyPzsj9yhEtE3rC6l0mlOI2jF9wOEE3OumcBDtJnS8oGAbXqR5Zdk67lB351pAvpFv
QYCpfpVmX8hSJTMuoIyVNqmjMZAmtE1tXTG3a2F1B3SWXBVpY1nFJkmSlWP6TgtXp/U6tAzpCFpd
G3dU84xe1kq/HHE4w9BYjqLEjc3kri7CQysq1SsH9nfcJqiLiePuINS48ay8ddxWq2kfjCYjvGAm
anBmahGgdhEtwhsJGh7YnKpyANAvqGW9Ubc6mEwnAFwWGduWnAA3VHvCWpOvBKyzjSafA3lpvXfU
KMgIVC8Zb/iM7YpkSI06IPfTAoAEGhvVY3ZJzChJkHrkxl2ObqjARiK39d5IWecq25rdeVFPSFW/
MZz5e1sP7x2D/7/P3v91wIgi/2UXa8sDsVhLdhek18+b6m8NrYtXCmk38u53R8lvm+r776D8Rr5J
92rJGf9tV5U/2YvCeXFKKSz2FkSe31pa8idCwWho0dJCN47a758ZpD+4ABcXFb0gmmYUfLhY1N8Z
LkRjxrIx2LcADDEnvtID98y96jntfANM5CbT38yG/DiOEHP7rMBOKUfb7WqxCX2kS7wXh7E9m4pK
Z0CG3fEs68eOPlbkQEuR4yOh01ej1ZxsiDZTg2mkGplSF/+FWvA/67T+6Z/6H9hGRS39V5Ue20UX
t9G/dsVX4HL/uvryja/33xp+uWymn57I5R/6pcxTP3HDbQxEqvL+TP5W5ik0Sy2Lx9FEHr14/n57
ICXwc1ijeCLpqhu/AOh+rfMsQnEIvHHsxYoH8+Uf9Vg/Rq7BJAOkpBGhhAkILpfNq/SjOjvNgmnI
sLiv1OV8RoKrjpLmRZsn18Ihtygn5ehNkyA7Zc8/XLw/8JdoH7zGv/vWHyTBhpAl+pxJSxwN0aVB
swnGlixXVmDYrkpQH8Ou4KibUvtp67EpGLW82qSrOFHghrhl0GEhYCp2OMvoNlbuBBfA0eutrczL
lroKldmjyHRFX62z2VlPEukasrZz5nQTqNtQj1fYdNdzFK8x9BzGsUbURLKLbWyi+PqvP+xSs/8o
HX//sMuTwOIDM+ij/llYbZBRHbYrWy5dCQazSlyjhW6zjp4t7c1gMxwc0wsiyMr62m5B1cb2XrL4
WGJfMthBWKY3Yo3g6W8E+n/8CJBDzHQUn+jvot56BC6ZVlTtSqg24S3TRtKi/0vdeS01zq3r+oq0
SjmcWk4YY2zANM2Jim4a5TwUr34/g7/XWrR7Tqh5sKv2PiIYbEkjfeENfpu8jlzThDIcIODlrCkL
O/3u9l/67V1AqN8fDIQFaO8GVCkorH9OwBzEj2HGdUtpDEe26C6ZwC9RMcmnE3J6+GAQ4aTopOP1
nNXKP/vYv2UEXYjFYL/M9Jc0PylMg6zNpeNgHqflXHUN9pgoCVbIaSOct6E3/OCkqo9m3yIq5zVe
90RkwaaA4NFNyGmHcLFgytHp/aJbcEGyfb8eDw4wg4APFV7fF2sCxAp8RCCOS9VSNJxAFHPR31YR
zBhLuMpC6MOLkVer2lQ3Zl/li8iqOSkCw17UCYiP2MMrIj4Os/0rrgdsoEZtYXspEKzuNTN7ymUV
FeCkULejVd56XZX5OUbCizCfzk7ET9GEzHhTXxWJ/pI2IRr745VWmtjKIuFAUtGp1qbugsKvJ/3X
kOUess6YCwcQIik0pzM4OtyJZhQdNIcQT0eWy3l0KvE9mqnQAuyMFqHTHQCRD8sxJeYT43elNUPq
cSQe2YhUmOf+yKYGM4FZA3nY41kwt/0uVnRl0Y3zFwTISy6PnADEA0iWyKXJo7+YfllYVQibTbDo
wpcgJOEQP5TmBtRy5FDzPlvRQx27ZL0/wwfd+am1Z9M9xfcKBaTPNwiT8ONygyDfJgQxSPiRBJSv
f1CJBEJYur2mMhOL6JhWpkXmqP5kX9upiTfLol3hg8zdNF2okigEP9Uuf8oBxOT2N72ZXsdGe4GY
dB87Mf3geB8lkAPjnyid3OJ5Oy0KaFlVg0b14O4bwz6Gxu2gqfsBCkhn53cGdKGsrw5O4x4zQzxg
D7eovCH0SQ97Pw60Jf5g3xVjeC7FcIdi3BeChPKE/Ov+8ZqEtET7Ds7hBWUSJNcE0NJol0PtLAbb
Q0t5OpghqQdEQfYP0I0om1AfA0ROH+CWHH6lhaSBCGV+PhSXXunvc8KRtE22BiRs9Is5ASPX6IoR
ZmXsBf5U4O8ddj96PCZzkR00R8DsEd1Nqrb0nbqj2gM7zD2UK6crjKwQSCzZp+YK2JE6+otkrpai
nkgio7s20lchaN7Pr/dStOP9emHroYmBuujfCs5Rhs1ukjF1hN18AxBOY6T3DplurtTKWiux7YPl
uTdz5weeBfdIY/m5Ut67MCcWTTBBUcIipwWauvCMGTUJk85KFKLFjJh1Ka1g8AYmJy/g9RKkxrN9
pssp8ePTjddSAaWO0xfGNaHTpkSRBCNaLKxbH4vYY13qP8y2X89NdbBz9znT2bNapX1WybygqJ0V
M/6e4UQGqP8eO7uVquZM1To8jm22aeMI6wV2GUg8mGnl07LJgK+kpQC/50QPSr4Py+IL7i6T7a+Z
6MKagqUkaV5EAPIo/7ASKbX3ZOe9WNZjvorNDFbMgDVmRzk6ZAvNClrPjUHKOYH6x/7SUjgnJaAq
NnHeu6m9QkJGtE1nD/u+bo4Y2p4xHbwvk/hVzcx0MRFxkPsnPO96V6L64bTxc+RVP1Wh0y7QcKfS
p+ekHDaxi7ZuBSClL7Za0xzQ9vhOdPQ6ivFRuNoCHM63SBcP/cZBqSvKd7VjXFtGtaxKPiJFgUkd
N2IIniqtegDJC4MkbG/sKPFH4jkQN8R18pRzHETLZgencjVbsOJvApri0Txc51p1TM30LJzmG8Lm
r1Ws3uZ3Sa/emaXxWGiw9FCRRek7WZSmdQvA1O9C5Q7W/JJe4AL89J3WDm9KdbRdYKKF8cuMcD0x
6vAcetZ3MaUrr9e2jjfetol3SAHS1Vd5ahyBmO/DRMGFUFlWhfnSc7dxnt8oQX/qcOH9Ygn9izHX
4CoZ4B3QDfjrGDBDuFqZS5HQ7OiuzhQuvCjExzjNsfGBCWD095N3747mq6W0D7U9fUuU2gGsis1d
VL6Fibmx6xnkT5RTXWnbHcH9Pgob88qpthC/geWDZy6aDJRCWn8fjPIqDZRVUAdnZaweRDk9qj0i
P+LO6uxgoanl9yT3foBh2sdO5gNvukuH0F2YFkqOaGvtzKmu/Smn741k0CGIslu9H7eVQCxUp++7
zMvmxMSjHKX4oCu/Dag1fXFkGXIf/ECH1JGBIkpBQhZhEgAB3sWWHSAfqdZlLZbUkZ/6WGXatVcE
uvjXmfVK6ShWZWbyjEtvtIxkjFW/mjD3vOLKMpoNzg0LoQU3ph7eQn3zFFr3Y7FhPTy5WUtlNOg2
xdxfO1FCEOz87LvhzQS2u0Bc6jbznOPnU+DvA+j9bqQTlkMBAZ2rP5e9oRgjqV4jligx+bkLDLKc
EHyN2XSSNVjrScNlaoen9sI1xkUQG5A6cRNCAfXzC/krU+A6cDkGDKUyERFu+fM6VHusygDeyrJB
8TunB+2NBGhpuqj6n03T+InqLIJe/2Iw6Q78PZiyr6CjDwcl8DIOL5J4EKgayEZ2dVSt/jBwd737
bMLHH1yPznxwVSv22lbm9dB85yhfZjmACE19zZWnonA3nz+Gv0NzngM4IqJyWzKZzYtT2AqSWkNa
AHuqBNPBm4Earp5P68hqUKHd6W68g4W3ykBxBGG7dASaMPJsVfZZW31xwv4dJVIU8gzyd/RvHPBN
F8FZojaD2wODXtbh4AvNXHkR/bd8A+9plSb1bqiw5irQnrEy2hXYCCr2fVOH+7oK79HVXuXFQ6dU
X2xasip1uf7YsWzNYcJi33A5ZGkAfsGevG6ZYaNKtwPMhuc0GDmOp7wFxICgO16Ywxrrdulm4r5N
GDFaQ25xeprYiAbQ+Aw6xygcULB660exy1U0cVSkQASK4dgeosgda9FrlvNOqn1Gwgp7SC0zMDp0
D4IOhDUvQyVCDaRZRiN0wdT6YU/qr3DWfdopyADTqMhvZqUC7Vlc23OzlbXcQkfqanR/AWg+B848
A4FCdjYFQOzR8o9Q9vUbzbrRTJD6Rm+9WTrNHQO9YMNDaRZGmuWGHq9cVUoN4JhuqZfViPtYkP0z
BTso/fDFbPz7Wbvg2Wy2B1Yn7bWLVWnkBlGJwIPPxeghr/D5U1FUd7RFiK3klW6MW8Z6Y+BLlLub
zHVWjYYgfWqeBgrENAeuvrgemQj+sfdKPUe84QGso8IBi5fXPwQptNkLBz73vOSs8nlMa50oZEQ/
3U0X4YgzIuhlBefPfZFsM+fBbSd6ZfSFk+dWPGk1QLfXL65IPoG/r4hECrcC07PVyycUZdNoY1q6
HJ1zFJyp93s95hi7INy65U2Ee1caXjfeCkBwuC+Kuy8+/u81CuDQps+kUs3SsI27+HwMkDMmP45X
Kpmi2/RXo44dOlk2vkyVb4bqsAhS+ykd1aM9TucA0o4FAs2exzs4b6e4ZfkGITolkSST7G51iAtZ
hqGdGqJuGH+X1sIc4pshpm9kYodTYBKCOZvUE4n62I/aDg7jhEkbPolIrnWttw+GxE9jfRnV0L76
5lZkzrnOO2kSeYJdt1FEfoLx8ZZ1ABQtJd4iAUnEBq7pVQ3aW1vw0XC2wgIfPcyNalU7xwSPhVFg
vJlcz8MTPOA7A0Zjr4HTcKdlHXWPlr6ynXmDot2NlMCr64dxcB7qwXkVonqpuoycFuuu+rYJtEUL
p7Av03VZlEu60h3subrmN7Qdhy44DWl6X7PnQ56E/RhTi9ZbmmqK+k3pygVK4LsIHZg5iJ1FXbsr
vdQSvxJmROtPWzS69jiE0YCDUrIUSQVeZKpU31AIee2Sha7kqLH33e3cIzPfdndlNm6s8YV2zK7R
Kj8/mhPM5tD68rC74L/rlpwsBuV4jAg47i4l/+0mJZzSInVpGTSmG1UpWSu42APexpPKxD8BfYmw
npYyvl2JIn5z2YEGd7wCwF77ndUjfiRsQTUDZCVJC5lMtAQt5g9eh4dMT4qsLKeyhUzPo6rCfPEQ
9Dg5UE+6dRVnFynW1nGaHwnWa1r70E0Iw8/aNzcNOz/pcM5OYeUU4gjHHfynS++u08G+ePEhkdB1
E40JyjCHEilT+tZFjQRq1EOC8Xa1KdkgLkQ8VIqzwLtve0bKCBoabFm81KbxiWLrEtrWtaGRSWXU
ejst2+NecZN3LTaZ6VLa/xlqjPHehFqSB/Mj3s6KvkG2Iw3ta1HSMnW1/FBDdfKE9+pC3l0EYjxM
Tf8DxSi25hsEOh9Sdfa7SWCAZ43ofQfps/SoUvptlzdogKf7tJigpdP+cKgBo56/aZTpAa6utxBp
v4wtPCk4tDD5cO8CIwEc5tY34Gd+dd6VDESigbKUES3nIFpq5U3W3yseSWSImVY63umpswQfvA1t
aPUK4Ta02yP0qNXcmxiijdexDRU+9o5OlxqLSCM9itHKgCUYLRyDn2wEzZHaBernUJRsp0f2vVWH
K12sjZu+55Y79XwAj7GFL/69T1I054uYRueE2fqg0B/HPrCr9pYRYpPHUQbisTgYaQmRTlnposJu
K/DjJPhujBMf5zm/Ere5CQrvoXF638njFQ6zT1FsPr3vlv9Rj/Hfdmb+vwXqyGbbvwfqoEUY5nRs
7n79evujWSP/7Z9mjaLZ+n8h9+BY5j/q5h9VGOVLhEHohak0BD+icpBnRG0OZStK+0gpA/L+n/ah
LdXNZTqBdKLrGKrp/CegHOfPYrmlIjcioxBKPRgWAf+5OOMMsJbsqUF2aufw1Lk5hnrxCXB8kJvo
/avZ9zrN0FRLd6J3Nt6AFcOyCCdIV1GVsqdNOXMsM8lSJ5/Coj5XgLybZJmn1nOTeBCw3OgEhN6S
i1SJ1y2481AHh5lgFZ2Vq6Gn0KzVeMPWJiSzJM6u69QpfFjg2+k61vpvXkOpSGQxhfPkV1wZ+MqG
66THJk+frvVO+9lQyx+N8mzl10pziFKNbDZauiA/6t65V+fijFDssk9q33FaQgbPWEasJBvnZOXW
G7dx8F2P23VcaG/x3N3F9X0gvWNna9wqbKn/t5bJv11M/y+2OQ2qH5+tkyb+8SLiP9cI//Lfa0Sq
M8qaObVRE2nRDwrktvdfFko4aDPigoWu4/92NM3/QoEIny0Et6XejCxh/nc/U9NoaGJcQWuc6gvZ
1X/U0LxQNGSJgHwzbATriOzI1kyZXn8IjCvDyls3F/2xqMonJ1aQ4BM/J71aZmBtvWZd4jTRFuuh
H6/sQgVFunYy75oW+q1iVWdXgPxMvxthfXSbswhLGi+xso4H6ybqz02xFsLZZpjFhOYdWjlHap3W
AEKfijG1mWBB3LVUp3gXacZ9AeCWLrygi2XmpxHEDNp426ofVnmrL+aa96o3DYixFPRaCFyJr207
vkkvGq165Q9mL+5WH8by+E88/lHVT5OJwf+G6fL52DwYWD2oFTGGzsUWEroGflQF6nM6BI08u3Jm
QnUVM0NQ2/tBmXzuMwhm2CIhOKwZ9p+6d6iHpW59jXjFws4lT/OrHuR7Nn9xWejN0YVGj5I59a5F
92HYImxSQtee02Mz72F3L3RlvMqGfQiiSLUnzGRnmCxvRviojcNVFnqrwWPw5vZomS+q9sbIaH18
ULPHRhl9RrHLtB0o8m+80DO2fMkaRH3EaTadO8C9S28C6KtnB6NxNrndPFsYLDBF+Ff4w0b0oyiK
UzCQRmmKR7W0ohYrXuGDXwO9F4t2xJBxEs6BudCWJRkhuTcxIQLau7jc6QPV4OhEDZNPLMlXqwlP
TAdYf7NWnG5RuscpE7ANfsYUd7zwxxRPPk29fTdhkd2Hiznjq33utPMIfd2ehZwvThz4Osq5PJdS
SkjE/WMR6ovBCh5jJ8Gbe80rNs5mFmMEKdpX0w7ufvPqYGnM/5vGvPRG41BM5w6Wo4DqAwoS52jY
Umd+2UTqvQk1Uc5HGhpMJdRS9B1x/ba2IHiE69JCG1TOBlYQMOOT6KSwXSQXVJPXL00pfrS9wMPT
82u1f4Ui8FS4x9LqHkXMbeA8rgV7uSCIwHZNMCAkv0a54tx6z4SJS9MSVKY9ju//2b7+xZQn+/t7
zuNYYoOaAMZqAZz9c09Ipr7R6ixKjyDEymUmETMjvO6allqVxglmp4a2bdXyRzvEKyNpXvVK/ZWS
RipjchDTgLRAs26FbuBtyugFicybYLMO2PnG1uTHtUMCdmbA1JIuShqtGIjROzOXI4TuZ1RGZC9o
KpFGsuPdFL64yHEw23j0nnM29Xrt2t1jjH+vfE51ejITfc/rvCOy5HIiAGItp7Mc3wgKT/bIYCTj
eEUCtm7nfd4oy1Gx1h3D2dlvUz351HyW/LmJtIf8Z4bXZmgp0M+IfOEJz/+hB2Pb28Lcs4C4knwy
0QawtF2po0wBFyzgLVBnWEEreJm5McZOxYdKrsU5zE/ybUf3zaHbpbO2cHDKwVYO2dluXpRCk+qG
1FJf5A6Xm8TB5HsUpVr8U3J18q1s8rVaBw+sAwN01kyhMkbS2Xtj+sXFWc9r1uPo86E8gi4hP7E3
fMfPklnUzcrCsY6jg4hUvebh81+qOr3hP7TQ5bWK4vTPji0XtdZcw0HbdHNy8mChcLP6eK5MXFXg
30Y1rKquQmufdVev1VDbFTg9V3X6A2L/Kg/nPR58O7lkOqZsZFeP9ohYJ8b2nBFy/Nldfn+RK0/r
qxvWYoPQSdegOs17FEL5UaT45qr1mj9Oypln0uJhNsszxcWvWTPPYG/92EwPDC3/Lk8T15soKayN
GLLcgDxPv4Ifvov6bmFVsM3D/hpFigqk7LEoHpFXOdm4TrlOKKfOqBc9EGEgpvh2ParmeUZcg4ek
KKX80o24MH2+zi4q6BRe3l39yKdxGZFmIxdYoglGOfFnit+aRu5jR7thfIGYdcXdAIuBvBHtEVT2
sbtfoD27VkHvmnjjZmbwVX5/echdXol8/cNpYqYuSght0d3WurMqUmYan0VsGzfqUn5bKNW1hbkH
yl+r3HhjGE0D5WPyLbqYu6FlqnDOh2gQfv6ILjwsfz8ixNPBFFLSJib688JosKZuhwbTbcJ0ZBgs
WICmAdXE1uMVA880iC3YSaFc4HOFHEpKjSLtV3JGsoZLUMk9h7R8hlFZLQsYnp9fovZnV+f3JUog
Dp0wqp3eRYCQTtaYjDFyqvIQa1yd7U7fBWx7KpdTxmjhWJuchRnM7j/h9r9H41zu0wybTmkVPrL6
Xte+GDY9C63JKVxx26vNVt6aPLZZ13yw8KxT39Rb1Sj82KrWLNTP71vGhR8DkPfPppCOuidNEO+9
HfFhyvQVy8uJdXEbTowESjCOs0IHYoL1rnEY4rqxiqwvek5yQXz2mRf3m5eaHputie0LPdhS8rOM
+DB4ztYLnss++mLyyXf7+9MgemPRRZZqyaf/4Q41JJr0LOLTCE53dlqxt8OuiodbXT9yCrk81c8f
qSbP1c8+8WIqVW6qOKFiidsqSA7UsVc9UhoNLYSIFjlTPaMNUKDPws74JHdexMxaVCM+v4p/ObDg
K6mUm+TN7wnDh9tuEIyYTNsQtzVIjJj9x+IcNDhd5CFjnkukhJzmtwnGv53KF0ZI76uIT9RgyvPJ
f2fqKOyhr+nN4pbO6b5O5gcPpkbgPHCblX2ulN0wGYhNXuWYcFj5CQF0lE5kkMa6lzEAR3JHKwdO
p/yWMxq18UVHDcmChUkYLG/GtmH/Du611zlwNImvMLnU3vTABYwPNCwukRzHYtzGx0ztoM++qFG0
coNyA/r/mluXBwkfN+RE09lZHsCcy58//Iu24nu6YZGPkSU67xz+iw1PEWYXk/klxykSWxmbFia2
r48cZ0NibxwiQsQ5VtFcLGWEhLKejzLyhpPbHMmmevEF3guE7cWcJP+x2HeB25pwqGjo/LkKyhAp
HNdSkqMM1/XeO9mB2GRDQA37rEjORHGqeXoyoWsIkBKwaWi8zNljiZipZcnHpIz2xp3w54wteVIb
yrNe/phhOnNXcgMvzt3sreS98WpZt2f077Z6xRAmp0xhJIgoZEzIRGDA29bZTskaISMaN93aGh+C
YR8TQjkPJBeVwVZEkOy0tPJskdIN7cMV+6JcvGi9pYvfWU6HxCMfxyhXVumPUGIG6SIjmmt5yHHV
XU4OzH2SkfQmUQrHoOwsD0a8Lzrq7w4ypeiD9FczBAhrsmVQZYWs138SqjbR2C1s/K9Qeuu1eiOq
s+ZuM6T92CbZPwjMYiYU7ZJFHwYoFp6I5AEIbBwWOy7E8J2uUKmS6YaLQqbMPthQLTgWMvCRz1ve
AksRHbl9XJG96MeOC5116GfyGEA+DmhQhyiRtuwrQtNwjX+CvCUugBlTJzz0+TwXJPmDtfGqLEZm
C78G4lWZdOkAxzqVxmcg7LUcfWS5Yb07G8Vl9O1j1DYbcEEQUk5F3i1CF0MhdZ8q5yzBdth4M8a9
jFBlUqUO5bcwR+xWG+pN51Tr3NuCU9iNZQuP4ThLfmmwL8xqi9SozKcUFNg06vGjkf8MjJch8eRg
8YRnPXh/R/kMxKguXaPdUpFmhi468YKD6dIhCJRJd0BS5fIKmYMMcnvJaQrhOzPaAXOBdIPHZCXa
Ls7ADbimjKgJbHgilrVvcneFyeqyGZ+ZO7xiNS/dfCyZGgxC6SErRUrjZSc7RgeiXsf6fA+W5KSX
7NYy2MzyF+hq6AwmB8QKbvgTFJER+GICJdUKmR3kxR9b5I0bghLy97h/4W8+30wugHm/QxMw81QK
sFbQ32sbH7ZyAW461GvR3Va4UBgYQsnkuHPggb1k8YsM+6uSo5q5w03OLAGXjb3MSYKJ1WU6ImdZ
wJOmgIFW1k1bnlB6x/9aXX5+pf8qFNahCXtAYzCCoOj15y4TOKOTTi0nn0pSkeEUQPfAL3L1Pe3x
2r0UtGX+WhWEDVwtyItkfqQF1hcoin91+H28jotqWIHHSkEPVNxmE0kAydv7iJnP8kGwpPLZlbHO
Fzf/Z3Ptn7Pvw4e+44Y+DFOrOUYc24RSpnh0rH0VuzT19lh9vFcuMERwDNR0I4oBjBizhKAyCfYj
nM/PL+T9KV/GHzoEW+DUnkpvxv5zFBKPJq+LLtxt00QrGWHnyltpvinRrdzYuH8EJsG2JjtNvKXt
oxXjafscKvOSNUGwzQCRW7vWPs9I4Nnbpd86HVh2OBnAkJZT4Pn8kukH/B0yfbzkiwHrA9sDPkrc
IPS3katrrPjQzNEqGVH2ggXRLywMjeS8b1DEm8nY4astZWBQ0L6Um6oQN3K3t99yplwctyiTAp3j
muVviSyC4Jkyu+9SpZCVHZ5/Zwy+S/sXhxUfA0fEf7OdmI+gfxfzdGz1AnW0l96q0Ww6TmiCTuaz
DCqAdyM0+ZUz+TvQ+ZNBcy4iBk1FbmwCa3M7EdJ4WrRHi2hFefA67MWVzFy5wgQeLb1omRyrtDc+
H4MLJMHv+Qv1GqstmkHa5RW4YBX0TGXaZCaYI2o9zBR2a+aCTInkjs3M4EpCZixymwurQPa9Xk+g
MVCZ8w39qwu6WFBwI1SLYMWSYkwa2FQZZ39YUAho24NuDMHdGL7YtTjWoefL4zymgO21VEnJIkWa
7uSMJjnkC1U3yp7+16n1xYbCpcgcDYIC9imQ7Cw5fz9cihkEmt7HUX1HoIM+8kKAGKZR7scsCBm3
GqwRs/pqWegX8HjgV3yuAR5X1vbhSkmu4MfP9SQECw5BdZdUnE7YMWEevYfje62V+WlI0lOb10+R
151luUVFW8Ycp9c5AZMxU1otNS9YGnHyVGTaq4xxjCo4gYOT54SD8GAioB/r8ADkqYzy64kQVX4R
ofZe8qLllC6wRlgSabgIw08dEZpOibZmAILChgS//h0nyTSOnyjMOovOi4A5J+IXH9MR3/3+NHkS
xVG1lSXEIg4jLHabc4i7UpKlp2AmAqvX4zT672NJfjC0zkYuYNESHWtvbVX5gtGX5Yq60+6JvTrd
OeC7eSvDhrAVW8pMcnImKoUDdt9E6AuznoGohAtZAgGyTUmquylUipHpixmtvZqNkDNBD46/S+3c
Q0+UAkbYx4zhljkVQ8pmwcWusUcl8C5wqqMVcrJxhVzwTH9DOEfgBfcynYooi9UTgR+BR0thW/5O
RjMWOUulGvci6q6I8+SfyZp3JJ8mnZZr3ilGUIaXZBTRdsadjKCKAvsQTq946FeynjjwLxkhVWlt
lVSRsZaU1S6dcDU0ij+lza3hjg9ZIK60fLyaiAQAil85qDoJvEZscGsElzykZK43xVj6EeAIvDJO
/IpHSOCq71OL2nWmXPOrtqTIptGFmJlXCGH6MsjRI28lf+ZckPU5QrmEKrBTVzdCNQ8DHhYy3JcB
CAnQNqvrR5kQ6HGyQ2h4BLP4Jmv3YNmeZRrHzCjVEAUaug/IS5uVLBPOAi59GTgnvrdttIdH+70O
FA3RSRGlrOFWnSWTARk5q14pQfnaHl/MLZejJNFerz0ZZvC2siTMl9YJFo7rAMbX9p1iBLRQzIOc
bgpiNzCGHtVB0LSloopCjGxMIVIA8o86Ld+LXJXFWQBCL5Nhtssiy/Oty10xWnkN8Gewwn06vr/h
51vyZd2M5W+aSGSwN+NCSK/wYvmXA1M31VzjTtDOaPJsByMETpy1novhISSthHMnO1eOWI8q5rmJ
fqfQ7ZZrWwur647/kpNfptNMeJA4K8t9+/wa/8UWJa8RXTyiPmRf7ItrbOxZhUpnMGOnFwI7MwRs
WZdPUTtcJUhClKyGSmrgjKPx632iZQdLXjlpAWPEgL6vBAP5iRYFRRI5xktp96jp3OQ01AOEOYHn
0z0gpZLMiVHesMGyLs1jrtsrJcYziiSEN2NAmAGEMLlG54fymUxoPr/ddxrEh3OaIYEsyFlEGk1L
hVj3zx25LhVLifq8vDO8CB1cCjpO/aqP1VJ25npgXmgHkNWn6ywHAulo+N1xalaJPKXKWQyLJDR2
sgMQmsqyG6xD7VH005/ZYuSSTC2MW1k9yqR2B0C/16bZX319nl2GG9yG1DlE1lhSvClTXFTFBH5V
NHgMcefN5bISoQ+MYpfYpT8gSyVXjWxQyKaLbXVnG+Ad2fnnT/Iy3pCXYIH3Bl2MdT1YtItLSAyn
bWq7r+5GLPWgtu/r2V0rSP/IQ5XVzZ5vs9Ey6ORzMpNDSnldteMV2fDVewIdNV+kWhID87F0xzVJ
XCnyMyDBKeC8x6kfzvnB680s6cFGkjxmuX3IOrTC5rJ5BOO5lCUbCv2nwGgsH0052E00YJL6KW+b
ay4YPt2Kh73KvPTkiGqtBCCBW4y8CaGYs+whch8a03CvxZxKmoelQP0Ylv3PEoA1hXr7TvG+4lYC
0ry4KdmgIHskMWOgbbQALrIytQhqouaqudXN8lrzsh+GwaqTu6PCgULKKqzoeyyMA9Ij8O5pCzXW
8JDqaepXTXc9dCPnCtoeMfrCwNamceGwjxoeKOkyOWo1Ghlk1tZeNoPYUEGvJHLv9tgi+TLM1oao
SeAGIIufVRHt+O3vuMC1gIrKH+kwcUGyOcFPCUchf+o18RO/tGel4ZAbbnNlPioIL6Nklr/UHWx/
OixJKR89XI91QY2JjKbIxTWDgtY4vQw9Fb/e/wrXsvc+MX87gD/ownLzu3clP+y9MRLUW7ZUD02V
SRJwz7LUZMlGjVFd88+/Ixz557yJjDP4JekuJce5eJa7TyY3IVBHPFS9PMsvMvWUVxc26yFzN5MB
vSitj0mArQ5SBWSK9Gngg0WDuxKUgCGRwvxzJs23h/dwJp5fPDuvfBnOmF39POEMGdpYneMjXimb
bkSzLezPZWfthozmjijmdesmO0qlY4q0WnGyO2Tus+EpEsqJVipdjmf9RkMoDyA8N0hdUpYne5bg
7L3FBic7HycrLfSNCItQ7uLsqPVbpVIfyoRIw8PBRVAcU2seOS9yNG25Ry8en70QqT41Ln4oKoY2
avo0djGVutDbuhRoeFzkON9r09pkHQQjnosbXOt68RhU7U9G1SYQ6jKKQWIdeZPJQ9TkVEn79pVX
ETk9yc6goBgnEzovZ+/vDpWaP1gR5b+u/jHSC5QzQedsmVP7hJuhREJ46BvJ8LUA4sKPVazdDxSZ
+RgZQNh88cA2NC72R7xcxkFHy7Z8rerkB9zoK5L41gJ/2QlAA0RLMeRaKEtufy9/GoVWL2he/dJE
s7HzQ2Pp206c49jZCNqglVFfV7VYxK237dv22+C4vgxyy/oss1bZ7uzVtaxKyoyOIeCqOCkIRRKN
HpT9nOG1IitRbUJtj7oTnLPrOg4WhkEBLHiO6ysvjFAhhKYYt+3RVDV5EvZB9pgnSJO6OUqFtFU9
b6tLTjmU6n7AejuwT5LiGRIdqLO+tE2oXSDn+7BHw25vOdHaracHr3k2+W2RHhpX4ndgSHqYmyhA
vqFrFSr+9DCTlJgyA+pQ1TxfN6SKqRsjAISm1Jy8iWFjgfHJXHs9WuMqHY2HBmzAaHyrDaq5qMwI
LNHb+XubiJsMK66QYn2e5Wg9NXgsjmjuN/4QWDv0WPswX6nmtOwc4LuWvtTgKEIoZKjbXQBeb8Ie
hSbbQ4N/RNsTcQSI6hOFis4CebGFSbIQtuELan0ZoeQIvwrut6xJyTaCLDhSFKr65roL7uVvYuAP
Se5gsKMuZY03xeIywe2Zo1p+O9IvZahYavwbS0uQg4rivbgkdwenHW+Dwl3VFBspCc8e0Ignq5U6
2CdWHafBKKWlp/rGZdY09sEZbhQX4wgPGC6lORQTEMpsF2EFRXw4utV3q4R201eEU+V1R5LCW8hC
RWKuIZT5dlC9mg47RLQyU23JZenWdaMrvoOLSTxL7eB+5dVXlXSxbFmD46sMo0FlRC7K3gALh/o4
IVUWyMJ1910Xjzq1xkSRvWP3Vu79chblqBqNbrWlMiqrScw1GeybFqXtdCAZ4GECgRRi997G5T4E
K9pMXgRwIVmf5uFRpNHKs4QIERumsiRHnNfFEE4xDJPxHRcQp96dTu7B30pwAWL6W4RSCV+VJT34
dc/DgdLlN0mwYL4SLxL7yQooEGdDBQJC7ZFLI28t8vQqxciTn5o0e6bjwyKbMVURHd0haETvRSJq
cVqlvkFk8OUNOsqBLgWVLhlbUyJWuEAJEpPnkyyGoKyw752jXKIMQt6HO1mPdhx2EYeEdT7SY6Jo
zI0rz4zJqFFXl7V17OZInMbEJsVrl+HgsdFVh6TtwZq+HyuAvdA8z0yD0iE7A/9XxzJwoPY0dxQS
gaXIlFjOTq1Jb/p4pwQtN85GQ76Ij5MPSJ3NiXYfu65mhas4nJ4H51dsnAmxwNhL35vRl9mrnD7e
W6nd5ZNzlST9lQk2JaQlFbVv9YBWgqG/Y1PknqjnS5e6GMo+PoKv2Wj6QFMkVoU2RcJBgGiunxDk
Uie0HLEicCZaUhapsDeizE7R3G6zNNjKT5CwHxZMDYc6MEyIbUfyWBRIZEWbQZR4DfZAmWLHCjT/
AGCWVq91fFz4AzmuojE3FahdDzicbC+axrMsDKopDHUDsEifItjJrlnMoFjKvSwnyujLKZfyDdlS
7YhHFRMs2OGhpnIu7azspN7oTBybuwzl51K2VQZThjVO4PksWNnoMcSCecFVqirljnmvpiEhkLdi
acnpNoQ0bVCoxw50YSEb2s5HUTcbJZhwKn5/bzTje0TR2GmGyZfJu+sd/w9p57ncNrZt6ydCFTKI
v8rRltiWu1t/UOoggsiZAJ7+fgPyPi3RuuQ5vWsHW7LEBaww1wxjjFlNIGqG5rvhOlAMo1se1uw9
ROotsHXthW4MJThU+qy9zVoIJw5RFz4nGH5FHEqFYohU+NoCQQF+lXY0twQnQZUXjTeSpbyVk73y
CrqLCvBKZmPdyRtlw62SJwtEIH/jZftmxcRlJ5llfxUK0RtyLii8RZ4A9ub5XC7FOzo8MZrBTtps
SMhxuQkxpeG6DpoaSf1p113rF5ksLyGZ4wXngZpJsaUV0ukE6qmKlEiIhNpqLC8cqlar8TctPTtg
hqSkSJcEy45fYsvwzYZH5o8BOUOl3bZpfTp2zwhPp0Z3C8lbOSS9IkdXmDT5ScLz4fzgi91tUf3f
3Slo66hcERHr4IQN3PphBRmbZnHI/nJAd7zDZvUqx0gOHQP2q+JS+K7NBTVpnVVdpmkIJCTBJlfz
aWiCz1wuA/JSQbK6tP0HoVxSd0GP6GH6Ibw0p4dxU5yH/uU2Cc7RHTzvGb4vKXJ3T7rmnTq5mfEP
ihhOJ8GATntJlOuU1a3WaxdQGc9XYAfsu202AxKjtGmVpw4cR8a3Qe9tMu+ymtjCGADiDLtnt/tP
eusCGE1bE8g08U3ceRfKMWlQpZ6GZMGZUR9Xvl+pVeXHzQ0z39IRqGADbgBHcjqVKdM2TncR4Dzv
FAAtJsLysrMf5QW+EtmD3UR8lJcenWrmO5dYUskkncNNDGYPvB63b7LsJw6VJnuO3EvRHMcGqN3u
mQ9Qth8MirIXssFcOgP7DiuD8UIxBOImICewoRPyxqThjOgZtzWaQReNeqjeIlIEOYCJqMnn+9tr
ypSWjYoYtzg+rJeyeZlhgdb4RNv9jZJ0EWwex+Te7UM8qkG5wZg8hmJwYWRkepVUtKgHs9lmQmVQ
Ziu0ELu3u0hX/IxJtFbDV+6fcQtj133axRc7F7Kb88w4PL92JAeddzvP4mtdSf3dQIqf48KNLGM+
1dsbbWUGkfkFS6i4WLtZqfjRdi61GJUPGUu+SnjX2t7FNvhl4P7yrQcV2DpdZ/mLzkW1w5tEOFrI
pl6NBFxEChmPTj4LbELnMuZ8UvBN3pIppFEUvvCQylTKUeXJUeGl/XN52jijMmwYFH5B9pmLrkHV
gD5S3wz6PC5lbq4S1gA6EoDBXjlU2QzZBHOT3FR4phw1Y5t86YN5we/yDsLpLvgO33nV4Ux2u+sm
4blAF0zcNeGUftm6zR+cFrIAsrk6ukRzp0rudj0efJwAJeQow6zFZihJD0SXv+EQsR3DfnOqqVEt
TluJjJTdkgHJCQKpCkbUxGU0+GAenUGdePPVmcczmTnetkxZWECF9p1CIH5EDsjyk+Ab3laIraXT
p/BPJ0evzntmxpMqs7TEOa92zpckBtsI8kPz1I+Pata3Gd0Ld4uZiec7ZyoUU1Ef0B9J9zC6zTUl
eR6LFL2OBmYZR0H+iNZpNa8rUHJAx7LpmcPOFYBH006rqyEslVwO56eCo8I5mwkzmsS5mckccodb
Q3Pl0ffqP2VB3SO+IySl5cV3vYUpmPy1bky5vNPgX8o7EwxVeKKQg1EAE6CH9pfUbi5W85N+nIOr
CJIZl6my6gp4x93Or289rKamQPmvWY3c8Y0H9PZZ+eWYcq7c3l8zhQF3AuZaC4xVZXOxb2eAJ5w1
diTf4wmFCRA8tWln5AGWSwO/kl/2GbwlQ47KO2r7ysIXl25QXw7to96EnxDmV4AB/oqlCD3q+Sie
TgmKQLi26YWKgFQ7hNSqwYfsmuEU0WmU83neJjhZXes+b7zpxk13X0cXr1kHKODDow5QmwxDUVFb
KYpfdYtOvnEvdwSov45NwGWqpWQp0iq6bWqbVgg+ANWt7QqGoBlLbTpsxWBuW+PMwqrvvPxM8FFc
XfgZp5FH4heZGyuvn7vIQFmVHJpR/Yb94PHZigrsQ7oK8BWfKFtdG/YNijgaYE776+0QXAW7+rZG
jFTRhHAO8kjsvvzL8no6ju9ess10B3cWs4uu+pkca9maxHjCneQMqI6uysbYXss20ZqP9ICNlALt
Jzm8HFIVbPQrHVHV7BnyOYe5+A6uyOxeV3lwiWVOO+NiGHCPu5oudmznwmxudTB49C22Junq53iT
rs6SrPjdncJTa4ccjpkThaPR9qVcBfQreCHVe63RFELH89dN6awZrMzoiwwngr9aWwcZZXZN86QH
Cx4A6JzTYldpfMEVmJYwvkPjYhsZ3klmvHKRy0NR5DeE8R+aNqn05u3wS1E/9SMO+uySOGDEbXYH
Krud0j8Wnkh9Qa+pU5u2xbKZOjABUFvOKp/R1/HN0LWKQtr0usTuLAMED+6mVlC4BQMW4WsRS/BV
MVdXeVD9obnbOv5vTuf8lY/DN0EI/KL+owNnzI9pVohHIg+gOFERk7raMQwZE30itzsh+3JN5CDW
+Zbuvi41bose0Xn0c1X6EFYH8M9t6yqORIKZO8gObWDxaK2tBv5P+Qz8P/2B2UQs4zoIvKdup9k1
Mzpc8yHRc+qk1HCg+YTB9iSwtkfgnAis7OdofWTAffCFsN0D/edjBr50OoInPy5/gQkHDACMQp0/
5mX9XE7NggHg+SZuLh+Hzurim2ybP7peRiXTfaIhwh3wMhqwdZd01L3lWypgBuxE1al675dw8pWJ
LKbgin8c6DnqWPN90tLvGwI3M8LFJ/VpvP6c17ZD4I3EegSJEa5YPm6/dDjsUZ6cK6ZRis2Mm0vI
TXZPPDReDCh0KwwaV+aaLyGba51pBEmAd2f2D4i2LQURsUb0D5wLeaY0InhseDGBuGYICd1rX97X
3nyzg9iDHseJ2+LCYn691akRb05byoWzE546RXfeBw9OTa2OG4lOb5cqoaeBcTYMxW+2adBS0xF7
gvtZV0SeUV8cKUm4d1xbMW5FogRQLM4EiTQ0gZRqEJcAeg7Zg7I8sfAw57yH49Xf+NzKbwa6Kf3L
JCjOAuUSsdQ+tg+boa21Sx4VMYUFu9CknshtSuEQK6N/dCzY1lhgb/qldKL7yY2+BGhBDSmVORzr
3ZldectP2Gx6I75GY/3+SGXCFULmY5GHmpawB2TMkZvYr2lt6FKZWZvMXTska3oPrGqFogQd2aLh
iYjNTUn18T/yFb3TfU/qazP9O8hmIv870aJKk7CCmq3CCfk7rUuRO7/mWsR6+375m5IhE5oN8hUH
CCxmQ9IHy0fr06tV0dxz6YfEVkpL/6hgBuBXIWtkbf/U1+33cK6Uylxy12xv4fzcvn0oSNcLbiUP
DyJWpUcmmrIdjDH9SYiSeZFoftmaq0sr/sMCMyjUJ5/Ue/21HHx5riOJFps0HIdcdJWYLaW3UprC
JOvo4ApWNHZQAMblmrhEHmF9IaARYgZI0+Bvb4xTIgmh4cAEchsJ+jib2cXs/uJFV15+ERVI0MeP
rLlCesyFmDZLyrx9oQfpiWIfMrMyzEgVLvwvvGZyUjv86YUeB19Jm5DXs6ZYxVzqEc5FEu9e46oW
vkcziM8U+tON0NY0lfgut5Vwm6xCd27gDZckjVuXRsxG9jhnpKnfqroii6iCLrNaFxcR2uS0M7kw
odrxudsgpW+2Xf1xZNcJzvLTpqMoRrkG6rTt7dXDmnmboofqOmutE9i+nIdmfmPbv0AFH2lSBPCJ
BAcUIpYIevwt2B0xru7PkBsVc23gf5SeA39fAxAia9cN+eis46kmSUyqBDcjfBCkQLl3MYnYLNU4
a3GMdPXFqko06rz+L4IHqhYuLX/GdMk9/PCsOdyjxU1ZIK5P1Sgf29sayllNREhej4sU1so5t23u
zaikLzwdxRuCPTDXARIHJ0t2JXrmkpc5HQjOdb3yr4cXwNs79Suau0HD5Gah5B6Ibf7xYhm3wDzn
dJq+DmV/jx7puWXO8/nURRdVtPtmogbs9Zd9j8ifHUMG3G68r9va+XMkeZ+3T5M7/hoPL3Xkn6Pp
dsHrd9uqwYntL11AscDUxhkCB3WNjOxv/pe3AtqMlxtnpjRbzm0oHgGojsyiDtXOiJeGSomBWJ3o
Jr1Jp7Mxt8+yMbrPVhNQEAPkyosnUqLBGZmeQhfAD5AL/jFAcsQgFwOm4NxGe23rR0dIT74247vN
Ck1GlBGTCnIAfRnY48e5csM5ynPPbmhS513SKMI6s2LEumK4mrspO+FS2FCx2tZXXCvpbN0MW3J6
o3xTMt5/8U3uWNkXTOLmQifcbdP6isxpXwwvZvSQ+pimekPXZxFWgVN386De4yil1lVEn2VECI2G
rHSAMpoBLBrm659dU0ZnAlunpnshIAQjNsi+AhUwHhXt1QG6GDgotKPbGO1plpM54im071rnKra2
yh+ZXNQ65rhNW2r15MvPhxHsb3iM+OPtnXhKzIBk4d2w5cAUoLz4cRK3tBIIndzyv3In9KeUbggV
+wG7DzfhZMhiyisc05Ma+mySQ5yyvHWBA+c1zqsZmPPJxJXDOQzCPD3J7Q0+2wDoojFTmNftn6Bx
U9Lq5I+wsAohejf7q9uavxhJ/WqQvXTbPDkN2i656AeCjgbUzyp7lA0cuF9ONlF3F6yKc7qs0UOt
vsh9jCR/mBG9SnPjNgGzrmyS/PvR4pgb9kmFQ4nN4sdsr36Z7eyIgbJ1Bj/sO51RB7qU1CWklPZx
ytqcHGtoDJNSK2ymrvFRArw3o7uYVljt/MxdcLqtlmQyC+uAfRelcyweq/FiLBNqWBkdoicdmKai
76iXbqEkGg+4JIetyZ6X+mZMHJqQoX7hsXR7a0szDvzg3oRfH/T42+GV6OZFdb2t60uPLnWxn/zV
19ER1o/1qQ2TjDJcLleYoY/zg7hyGSa7aPrKBTJt4xteu51+b+b+yorp3xIRtQIiJ96O+lCOpE5i
lf++oxeXgUrV4Tn4/zwN+A66/azcN1bKOzhFuYWO4qwgonPatyGJxvCOVcEBd9roMgZxbPoP5eCc
tWN16pPtowtGhMMb4hSWpOSOPM3e5fa2JN4/T7M3N3EzTK05hdPXDJ1l6oxsAnpy0U9rNNpbHioK
njrJL6ka5b860d0KR7ozv7ObDz/Jzwdfu/ifJ9kX+cujxvKNwWOVTPqQRHeMNXPpT9wkDo7xXN5j
GPkmWSPGd01TViogGHVG56yOKNHUj/yaN9F5xozp/H5HCq61zVO6nZxO2Xe/ys7b+N7J4gtpQOgz
9a2iDK5ifFP8Jta9KVAh5dJIxuii4XftUUOWlEPRGDrlgh4pEJPzagLiY1pkso+D4aWsrq0wPrJR
1Dz152P9bkL2rpPE2rYm+kVvSxObK0E5WzqedOELZ9cpXgAsn7GXA7LIxJ09hHXDn67d4iXNX4gW
WuuJE51Jyh8lfa7BIL9vCFocpm6FSYgs5Iyzp6zacv8MtCi8FuTKxoU/trZ78qDghrS2sK2AsyPM
Fu5rbM1lirZ4QgqiQaNv25LaqR+rvPjb8Hfn9DY8KSuCn+9OO5x3NvKJ2KqZZUd39VR/spQKmBbW
AORmypMpmS3xmMt7Ij6WzZUSRPG9mlaXuWcgx2B0R/iZ+2IZb6/wzhHaWw1/jFyD4v70FdOBNu2p
CZ4i4S1U6WqGqzncnGpi2S2qFbi0OrXzx4kmbF16neN3sCC7qDpGLtGoP5n+d08lmNM7Y4KnOYd1
Y+GeseWXLe3dadrsjiR9gR7YMMDUegH4eMbjHD6xP62qbYZcqQFKLVB0wX/vJR38sSlKjwZfD3ZO
KpRO99CivHIm6dbSzWDrZJdptXmsw+xuRyu91UTcAkdfpIrttPmaIE9XIba17fpLdjadBa/CTXpu
Rrt7N8H8+f7XMH5kifmMxtqchnn7GLtbmg3Wx2bx40lbwQOk5bEPWBOhGG6mxbF7N4u5l3Sx42bz
unCdG+VwUQf7plqD7Te3JI05EEHdqCz7lhOASkMXqOHIgV8CiX8W8+fH2FvMOIhWIECTeZ1SO9y6
G3qKhucK/QW3FiyHyM3u2u+JPXwTi17aJWz+Ttn99s6kIWJqlfZ5zddtROqQdMfhFf94Wbw9oGVa
RALEYr4X6t/fzZMRWwSNdjmvd1hBMp5iopNx/+8G0W3+bpCYNNYuHat5TQtywXaUWrOiY9b1syUn
jebhbZouoMs9akk6gJHOos28po2C6jiCmP+L93g3wp7BcAAYJtutMSnzT9aI+wUn8PAQOmD7G+b9
S+xtmMgZwjqhe+VaeJs3bLetgci+HXkZwSEPjbTnYjaxX1h+xkg4LQ2oK0EVSQVSEBYC5eiLfbrR
3s2dVu/dHlj17dRSEJjWyAydq2JExJf6z4dnb0/e4Md2fjfK3nYeTGRcpppRHMqSCgoK8nnipPNm
TCcTSdauJTd5eNxPV41mikg7exB56CL14eWo2WaJnYcTtIn+3Gnqe7EtZtrcbqrtr9rth4f71KxY
/4y3rw3cZ5Wf5dZqWg/teZCj6jj+6RUNcKbgvIImwcuKLqk8k9CpSj2pgETFrIc/s9kiBeXbNyKF
9aTtlIc4/HyfLwPdj8guEjj7+yoThReZVmdiVWgutwU5R33wpVidxi+eQiu+c3i8T7fyu+H2Vr3Y
UXWnb+O87ioaG6nwtaPCAnqAqsCxsT7dx+/G2rNlBK/xLjELbJlZ0272LQhPWO7Dr3RsmL2LOC8M
o3ByXkmXBag7VZuPOnHHBtlDTHdNZMx1zSAbRPY2zd/Nrj/128t/8SZQuuB4ENCY/p5ZzuyBHlQr
JiwyqzNOnyqIXXDEbH6MB3+c+3eD2B8P4DQgJuS7DNJm/R+Y5jZJHskq5dSD/ru32Tdj/pT3lcuU
0S4SFRzcHyrsRA+HR/l0Q68C6cMjaoX25MfXKdIxwYxxYQKaZUNziiTltGxooJeHx/p0E7wba28T
0Pg0JSBjLFKYAg94C63j8BifL89/3me1L4xTlMWc51vGaJEUw/sSuEsT51MwOTzSp5YYXRsmjh5r
4UISeHfN0Ju0mb20WW41EifWYFwJB1GOhmKtw2N9ukrvxtq7QVHi7PI6bpexqEMvBRQh5ErnwofV
evQKPfZue3tvHshRGhazWDrOnYy74BVwEpTi510Pv9ynS/bu5bRt3k3kbuXRzyOusXPIaAvx5tsw
8+KLka48h0f6dAO+G0lP8m6kzZinc1qyZDpSA3IleL4tkM//+yjkb0kioOZKR7y9xQp27QYkysAo
ZArsDpw4AE1atByxdp85oe+H2VujamjHJmy7eZ3Z3p00x8IqPRKkyZnYd9zeD7G3Mg66Qr1ZMQRi
q6Yw5+TFqRegGNGWUC11A/53U7e3QFG/Gjfprp/XQAXcwljLl4BgtD48yrGZ0+5/tw38nZs0Xc8C
DVBIrN2TkHqHR/hsS7+fuD1LF9Mgw0e/fV577quTul/H3V9VeuPviiML9Nk5fTfOT94Z7XRMo8Uu
2LD9VjSOkgAOiDyVdYr4mOrYp6NZuFn0l/Mo7OwFJcnsRWFsedMa2B86ApMFhhuaC+71US7bZycV
PML/DGV/XKJwU2dG49vTWtHrgLwJJQSwUIdXydan7O9vh9YHfsBBDSgZfBwFYTc7zQmC1r5tn/lT
eVnHG2hY1hlsI6ltlnAi8OVlALF6Ai2uKA8J5VcCl9453rc8TE/KzPyKtzF29g2SL8JUHX7Mz7Yr
EvPIvJEBw7HZOxQFDW7QY5/mdbAJ13gcKyM51pVCK/fTRLwbYm+/drDvJ6se2UfRQ8OrcfUbiEFh
Hn8gq+R2MgUSsDj8cp8t9PuX24tnkKkZZy42zqJXbU9gY/W19/qvrph/RrH2vYJtUoyev2KU0s2+
1EZ9y10GIvXovXl4qch2fNxQU5uvJisysV+gItk5AqX+N/Nl7XsdnknWH034ed3EL7QEuUdVJEMA
8vAgn7kb76dr72opDSdvSNvNawNgSDf/trABnLsq/t13X4EhHB7tM2MJ9Rd0CIoMAWoQHydt41tT
RYVqcW40Zw0529PAO7LRPo0U3w+zZ1LcaDe1o9YGH9dt/3OZbfO73fYMZPf8S3l++L0+3drv3mvP
uiSJ0a9ocIhfs0MW9H91X366394NsbdQfL4dpRFD1Jt7YeS9qT0idPbpCPQPRe3PRKV7v18NPL16
m0wuzgyoGrpKnJdI8P2LeXo3hObx3XXczn7U9D2IW6GrcdlXoy1Fr8ODfLql3w2yZ0SNVbDb5piA
BQvCuVf6c+zvMPTizm+gix4e79PFRyLbJse9Mun59PGlqiiI62ncmErgsfikg47mBz5/pX+G2NvQ
9WpCW8VjCDY0Hz4Yp/wX/4wY8V85ZvS3BckfEOmE+45GHiR+VgbJ8jpkjXmdozHOZzvt/RB7r9Nm
ldt25tZco0DW0rdtxHs+vCZ7HP232P39EHvHJVr5HSxPhghL+bOAn4h0lS0CVdLAu0WhQ8f06Ert
aRz8Z2B0J4h+JXWw53HS5mS1nZ3GpDFN9zBbr2J7bPrycpeAgngV0GuhZwGMZbtsAD1DU1byLN3E
15G9obXlM1MuUquQWj+oA+kqvV45f5KrsSQsGl01KOuJu3F41j4LAlzzn2ff8w3GzbaL2q4213M4
XIPMU7mbA7QkpMrpTvoBAYC2w4N+uhlAJIRobQc00tubsGgKo9FrRnPd5cl91zr3RNWHR/js1nHf
jbD3Wn055U2SMUJShucFwA5zde3XzdVRn+AzS/B+oD0PJ23yNF1ZO3NN38yvECBoybs+6uAcma99
mFnWh0B6Et6GwEkhZ2ceuwj2Kso/9jAapKaKNy6iRh8tmtPsOmSKZpYE+RhJpUyjdYMtkPijsYse
+WtP/nmRNpweyl11Jf0AO57upsjlp1ei9LNZixJArfGaWf4l6lJoFIrtIhoa6EUf5ItoEcyPMJOs
RVZlz9KrSf38yL7eQ778eCFXrfgQoeK/e1dCD3TZaf2OOYOtENbmjfCYjIz8qQnyZgClyhOrOrIw
5ShXACjlO5pfPwKNll6TiwEwS59fys3+5eRDOHGOPece5uM/z7nC8Lrq+e7vGcbCamy7RIpqTVcY
dR4gBGCqDB64r25z78S2b1dU58UYlmVoaE7Rhxn8BkIziIKHj80nG80G84K+iWPyKPtYcSrqZunW
07QWJYist7D4h0f45Lx8GGFvn3XVpt4awzytVVRhU1FL+Ddn0qYJD73iiWQBjO25Zrtha0Xubjfh
1YAEJ3fC7szQ2Dr8JsslvxdWfRhmz4rNVUQfoJhhVO1qfksR0JG3MRVP80yhCHMO9lOkQ6y+vuoT
6zTzn0VxlOaVKGWiQm7zaydAXGqh6bABU/IwojCKlUzpBg36+MYexlfloI1tf334LT5bD0CJAVJt
KLZ5zt56BH3a7byBl9CJJHMrJrDupsOjfJJbQOtIIai6EVJJ/2hdmg5cPtfktNa9QsCvs6izBpVM
BObDg9lLE8H9laFgBBrd4Tq296UlvdavnKTKpnXjGPd+40lMaLtb0TDFu9y5zbMgeCwK0RVIxx9U
2Snt0OKwX2Pk2E48fwRWheFQxV/sLfr4Mvupd2kXyZ0CJj4xa6GTc29noGjm+r5Dp416REpvpN77
wtK7WV+LMdVREHVBYmfhYwwHm/QKdjJvRG+yz8yE4h6PI+J2B26/Qmwxz8PtCaZe5Zrku5vQPVDU
jS7+MvZoPKa0oevpSCDOGJ8ESW2E5SouAAB7+R7iXupL37BUlO0t1GTAQjXdNayfc3F8RD9JCuum
C++zDLRi7q3pKLwQsaSUxqd27vTL3CMinXhfZte/miJTgTsfJ5a8rgLx83TAtF9lmSQVmZrWtVl/
C7YdTQUKWFfgcl0bOl1943YuagzmaY2s2Rj254D1H+YEeiRSJa1PH0oLlgN9doTdruLxVVj/pbwL
u0ecyBaZZdFXk7G4StDoD9q/vQIoTRt25wDqrurQuvO21R9hOCzyY05OVcAEvvfGzMW4J0Z5C9tM
WmxRub2RrEgAahkWyOA0Fx3HrYitE9OAjG29gqdY+LZTc6u2GQGZoRAVFszVwtHbPb1Bu6XMglpD
7BnfpYOHyeQCvHUsPhr5Pm/c3fVxwJQ3NHrYPJcZzPChvtyOkIlR6NGWEdMUuqFnfANhfgHhdcsP
pO331kBjOH2pkvEJoaIrGEznQHLPJ8issspLiwf06MYi/iKlOtZG0hNUdPF14L11bu+dboHAQd46
fLycn0wGfHykUxBOWjojLrjwdxHdmO2KerC9Yg21A1gp51gptJVli+qZhBWOAk0d0dwMXxsHmlO3
QSf0TjM1DHCrodLYNr5sZcTPQVZdQEi5KvvgcVHOKJ8iIEqwGc/EJEkXlWFp8G6n/BLOjHuqnItI
QEFON8PDL2b5P3mNyEdaHhcxSFmP7lR7Fr3cEj/QTq0kwbOcYOaOF+zViQa5ONUdRYCTIDp+vb3r
zxOZCEJAJbK7izQuLxKk41F/OrNRnhNnNDGgTiq1jjJnJiqghCb5FcMq1CqnB2UtLiCnYJFIwjy+
fbmYSd2R0pOU1dxuxq/81A/9yNpo37TxISrqMEr7QxaNiRMLZpV13/RLkr3OuDd2WSlNJh85EP2R
Lc2PfnwlBUt+VReVOAv6FY27CFgm9xpeX8b98C1LpR8oyR0/Ki4RaxG5wYMq9eOeM+bkhNZz8Zm0
n6QTIOJ6Xc/AMTc8bb+65XwQ8Dg0ytl95e3lxPCHRExCxDpjtoko+ONcX/HtTdV+41bMMbNCE21L
54Z2UwLMMN6K8x2DK2OJUlQTTSO5qVfYW8TZH3lAu1f/Fi7k4FlLBrTAP7Uc2hLh/upxqxCYYJWR
icq2v7r0F4e/Qt/08FE0PpEdI6zhCsEI2hMvNPoKZm8JtL1Iu2+Yx7YdvhGzaaPysibZ6+BKHEIj
hyvuJT70p/ErDrCNrO45kuawl25IuxbIGlMPOw13WMcwJo8vDmYGeads6ocIsPrhLf2zF4wnjzrt
ApnHI3Ll8L07q+AZaHdYhMV6qqDZe6hzQzZHjDUfn5JVsMjz0MiKZWEzWz5Q2uz7ZlLvDHhM6Py2
KI4Q1CxKJ1C5ZhHDd0P9N+98JCT8xKisuKql/i+KRLDnIWSDYbvdJioICatnSPJ5VN9Pq6Petloz
fsyFa0JgEgAntrFh+xwCiLPIaK/QI1wl2Zch9G+THGDEtI1EY7bT+sULo8eMbOgQf88hh5MuF+Vr
zgBpsOWGmei9Mc/QMGf5C7S5pCiBRwMt4bKiy4KkCGLrt9xGE2ZGgu1VZ5/NLKUVCY/ILsjkx4jv
oJChFgxsR6Z1g2F7u2ChJqp0OfJM0pxKK937dz8OLQML+ofMTQxZcIMoIiHMxpeqKq0Tvw3GQ+jT
KKZon1HcO5GNyuPuz2jOBMwY/1IQI9gSGTjUyS6N71vvKcDtmAdise8OilPM+RYzTdtFL/VxJZxL
gWuRzvK41KRLJucgzlDrmM9ymyAppYN1ewdUXb4IAgwhvgpV2hdlkWgsPQHFRSrb7Z6Qz70yIqCc
iOpv4EeXO/wqjrCP7qz4uwYslCls7ofVpTPAjcEs5vPuK/3bFwV3UYWtHWUbCMwUNO7mspMjdfjA
7G0PtoaHIwxp1AX9R9PWvfNS9om3argY1lKskZ9XBwAAy2Oth/Yumh/D4N+ZRKYkXve87m4oZ5rZ
x6s1oKeaDfBqoivQDs1S2jv8Rnuut6i/Dq635waAqMyfAntj28yd4Q/NWtxEHV9unDexC5j9XNaH
R9tr5kK1dhkuCBmU6WM3fzQ4oYE52rVzI+fAS16aYvGRRYfHz2K57J13hYSAGK5Ef6KqHX6AnxZw
b/y9mc1345yCN27WSmRxrcU7rP+xmsZ+tWH/LfcTWH5o5B7do5q1rvguRYNzfiF4WC7OnG3cpeju
QsmDXHV++P0+X87/md/9PI2RVPMq3PB+EgKDr8U0b/JrXbYSMDo81gKpehdH/fSae8mtYdfBg8qt
Zj3CGGO51Psah6gD5ZmiZhxXcB/oEMHLOlBokOf5MlgYgM1zB0NNniCM4S+K8DcXNylBCXrayIaA
HFy9UlZedQ802ZMSWIgcjCiCGLfF9XgLbLj7A/IuXTX+VRivs/2wQ7aNs3uymRFGcoJTpZWEqLfs
8sKeoqttQt/llQRIXySCrT02c4wlnbN5kQi+tGuwsVa0ovGhfWTnfboydP6w4DPYJFT3TMeqwzmp
LVZG3jD588mIvxTO5obO16dHAar7Tvjb0lBfChdcurPfrDAAceLTd75ZJ3BzE/id3CI0EpIbKm9U
b8qtpNnM8o6yTqbCQTVQ8Outs22mgoV5FqHYJd5fjniGzLsbjXDe/WdJ8yB9nYTmZZD6F/JyJY2J
AZbCg2cXakqmJkk9OqyH99yipPvTnqNvrE9RcEWjrb3kTTIbG3eOfF5shJCG9lDhFfcZD6icwW5O
flWvrarvv7L5xVE8Mrw+/ufhJR6Njry47B/tl1W5IbMSseXBPkhShztMI6PgQfwsz17ACAKdRZvW
qh42KLIfeQbtlEPPsGdDC8cfV2lvMAWkCwKUvqTcsIEaw94t5UESJNK30y9e8u2L4kwaB9728TFT
s3Du9p8DXg5iw+RR1FX641zsytzKHLNt14ug2OZN2r1ZOMnqHIQlkKPPjsNvO/WJ2wGCSs1Amw/d
W0XDAwIq/ir9/fAMLfmiA0+2n+DZhFE5FE3drtUq1UFjHckbjL1ktJAFvuxa/8KmSwp+idr6ETGw
YHLCUNghKBV9lXwFwc6PI6ITw68rNMVrUUcMErGSb5Gnpi52vKo+ZMifMV3y6DjfBpIykjFbACPI
48XlTRTfJsVwLeDeNqvRCCse5u7RPeuKG3S2xvYmRN/VHWjJNG6VXN+QXK9xmdq8u9KkYf84pdKM
41oJtxDXwTf2bSnJfO0DWht8IfIU0FqPg3rAjxA5LspbY+YS2CK5NxS4l0cTtwtV9Kc5R8o7JFEI
/Tbc89Adp7CDVey0a2k2kh04CwisMg6piToR0xYhDDJt5hMP4j2iBSSxBQpX9CmtM67+vpIOPlog
dCYQDJl1cJL6SYoP/LUos++IaHTedLbtiu82ESMIoV/4YHzdCZXOxayh17epo3PWMsoA+AkF2oaS
FV2OqrXUHaRcJ/NXPAT21Zy+QCjrXYT2J9s+VRyf4s/ymXKDWQMG4NfBx3KAvhKV39tsogCpujcF
tge1WOueKjI07qXlPwz5sEi9yMjjXevF+XXIdLxysWpfuRguJYGpxKJkHQlCblxT7RufF++HUB+N
njbLxRcq3aP+10+30Iq+2qG6yPP/UH/3VimdI8sroq293qz6v6X5BehmEf8u73wiuLp7kHKURJG7
aXNDXCFRQr3qsCrvlV+jzcPhw+osQKsPOwd/Vy2OkIIPBZrcq5abFQTcmNa162n3bFXDiVWDQJ7c
X2ZUemw//XVEcpJJnOvmd9TdL8Bb68bZpfk3ylVqkgsVUVcXu6ROQyTX7yXDRuczdEchQp7JAKwG
84xIFgRL3GxaRVxTZyBrHL5W1fXsPi+Xcn5nwqVAp4FPStrX1GnutzOyG9yX0O1hbinISlftwpiZ
+/PNPDvIMMI5pJL0N8ai9mlAMTVjeBJmKYkBtOnqJbxL/Op88BRDyiwYZfM7f+3ywDldwRo/V1hD
YViSaSJU6A6WsJiiv267uw65Sm130WdTx7ceTWaekH2sVItrXNu2t8Zp7qffd53a8Ao2x7Q4iI4E
3Pn9HNLlABHuoHrSSapSpHqTe36Q3/dCRx9W0HDBbqcASb3xlWP3nQZoVxglTOQ0tk+7mYwcvpyy
PrSdVs9z+Q7oPqMKAG+wC28JgR/4PIyk/gij6mn06l93u2+L7mOrZ9Vvm+PuDJ0sBL0eURdHoxo1
m6fWUdNtJR/4KSW4FDVLEk7LwlpJSJZqm3xA5o1FlG6f4s5VlfyqjGy9QZSLzHKVd39zrZiVsya7
ovjFdi3kVBE+sDZf4mT7u9G+qUEpY6v8Z4HgQk6jdLcsMux9c6+MjpQd5Q9lxZ84olo19COX/Gn3
EiMTlgfDdbH1r1Rz4fT3uL/bpsO+jSwgEfwQENwsytv437FVST8l6ILbgVB6O9JICZ1oPYhiAR2u
zfaa4aReuDMeZJsntIaUppf8FN9iCrCXtP+4n4g5zYQUNKmxlLvLrRwx3SAcox6fjzUJLzK84vH1
GeFjF1mncV+NJ9awA4S0oXoThsUfWB10gb0H5f1R1/ubwYOmvKXR41nJS5OrJ5eWIuSQIUOdxl+k
G6ZZII6PpegQJailLftb/5JG2y+579JArtGzkBovUVh8O0PAUaX8oElxrN21ug/jOfJTEjvrjfYb
C65EI1GAOt0zT2VZXq2cp8Emv4+kn/LCALTi5knXxdxE5xn6r2baLkUGeagLuRdtJY4pR5BP4GDk
TA2D8KmcA+EosORzHpzVIZkdmuOhoYOXJN+Wf0eZTsWKHzuwSYlCub5wBnjlzH2Tm5ZqJDnG7I5j
qrhfeZaiojNWfaqkRkqVIS0lFEnXiUvkTU9Ta/xShZwWbidwoQPJCXoaq14UpOGVGsdwToEhEeLw
WQzm0zl1V88UmOnR0r14ZXCxKs+jfNakSO2MfV24SDLDqfeKu46EytLl+rA1dn9OPSDVAtaUyIG+
mz/RaJJuk49kC+y15FZlSNTXULVI1aZ0o0mVlJxfQnypzl+bvr1V2Un+Lkked0c3R3pJdYimFl93
9deCJBmofpaZ2dTcOvPum6YBa4KM67VkURcBIk60VOrkMuo8sXq8N7/D4rt0gDepgVLwwrFCOohT
1VXHSp0U/vYd65VrQU3Fuyf3Dxpx7yKKnDDPSxeEkN5ZQsFqQlL2L2qGKpXhqBmuO1/2QNaZJ+St
dIRV5tKvDEhdqv0ZXekwug9N9dInBP04F6ZdXBsNXcIH9MP4mo0q0wZwb7l4dk+6cYXhW7oeLOky
aQ/vwKbjMLs9yu2K4bsB+dykvLGb+tmMg1MfOU7mghOnYp/8Pu1LMhvSt5XYE4eQ2JLjTctGptOp
8JOYZLxU4cXJfvM3w1w6zRtj89ii+WwViFCy17XL5eOq290SorfR+E0KmXXJ0/SIJMrR5em8+mu4
9Ak9Z1uIdVX06Xnk/UWHoNOiyBZBkwzprjxG1lB6kszf8tbTg0y3yhO60Vq//UtVBB6ZD2WzMzCq
CcwyOUIQ9VfcO5aZfOG6oVPiqbbnTDJSB1tHng/BmEnDtajyX/06pq0WBqGvZWz4TD25nE2lHkcU
9avO+2KbmG+8zh/ZJtwIPo0azNuYC5/HT25CdjZPzTf9JngcyRPY9XzS87tbnNDd/NsOoWVEUXet
Q/ca5FgV21NeXY0kTbP5q0okJa2nNGX6k7Xn47ivh5DpeuLoU4FFmqLZhbc1c5zaVIIipz4xrM2F
mzPZDL3ZIlKJBms1x4/x/yPtvJrqxrYt/It2lXJ4JQcbAza2mxeV3d1W2MpZ+vX3G8LnHti4oG7d
JwyGraUV5pphzDGov4t2SxddZJ3rM/X+HTRFsSVnRhbYua2gcNxFUKa1+CdA6phVTf70QUeXj1RX
D9YJ33RFqkGeD/Rh8qMUxfL3MwINSvTXA/Tnzrn2jWiXjBVistG9QXaY2dK+5bOE++HDzeCmb/9a
pZFkfOjxvlka4nAFyPCWnEYIcbuNdoGyU6IPZzFNmPCVJJbVcJ2N9wx/RkwSjAFRY3kFST6dTlX5
Nw+EvvZU6mz8Jc9VkMYXvBn5Fkphyn/SeaR78jqYP0ZjhyAajEDlMXVYfrU2i+Nwb37Psf3bChPC
qSE/gxpXQhcUl85ap7lYUj45wtvEPslZF5Utz2SUVKGUS6MAL+zSENVnxfCd76TnBWFqO9fngsvS
70ihki04w0wdtT8dfz3RTSe+QICnRk1hh1uLqdEVgRyT7sZdQfBnOTecWE5JmOeP4g/ycxwVUak3
ZfpIrOc145eUfZGF3f2QjJ8YMkb7RnGF7uM+Hy4l0gy3m+iRfzNljnZ805MQceo+38r/v4mZgiX9
PjEJ6hopqA3WGyO7uKXx/pWk7MLHAb5EypZlfeRVgXc6u90/ZfOoenMd7+8sNn1PEbSYvTPQCzhe
Xof/RQtFkzcPi/ujQlukI+bmAzUKIhvZJh8wTOtQ8SXK4Q1+X3HyFhQtJu0F0IPHfe1dofAD/385
n+VBdtJB0tg58HPu9o81BTSuBsugwuax8djhYo0MCxu21QKtgm997GHI4VFdkivOJZU2qbHtahie
utpGaSU6XRbqh0pc8pX9oSYHvsBNoI5YxvX2/fo6f8Ud4/mQCRncMpa9gUWfVdyAbqyWm9TGfT2V
19IO8O3spoUQZvWhiWevPxnbtvta7anQvP30A7JP0u88XQwMjkdK0HG20T17+pB4tbH3QJNJsTjt
b6OIzJDJrMFDHt9XYXcSxtYnsdbLAFcfBCsD9dN0cPZDerSjVOPArYVQyOUYwPdKggLfdY+qBz0V
ur5N+8KGUWU146vBba73PjS7q6LG8XLvZFdKCiqKRF0O5hjalHa/3n5DS3f0y2Dy5RtaL5NSZlPs
vKQdwUXjw0nhhZqGBR+/UDqqjMlwGrMSOUBlyIZwzEj+qAANnLXy61OixBpKIEyNPHTM9NsDNF9V
IA6W4CCBObTjPBc7Buji+MPUVwNM2Wf1x6b9Emc3dljK9eHKwzh4NTkqoh8yESR9/p/jOMhHG6Nr
9XsP0Ki8NyWjMWGy8fg7G+hofYqw9Hzxntu/NoxLhAxy9k7DyeucBEtmWnhcFp4nPSAvl2wX7VE3
cMCWprn1i+f5GbxK44Nk53Fx33ltrf+r/fHsYQdJy27OoTTyFuO+yNrzcB9uGA3pX/Bgk6KF9oTC
IqXmxShNYuadEfzJy/QRPcWJBiGDoPDL1y1bVF3awQBSPYJfKSUXWS/t18jNjqw2v9BBcjzpJmiL
zshQsUneHsKWJH89Cf8ZAjXGl0PI99USdYPFJLT9RRXjo3I6jLn7SAeYXAbKVerPDoFsSb3jt8Ow
teG1GIvNX8R3FdsSwhkMdfNxYVxUXcVDWT31PaSyBxVgZUYxJlgZ3BJp8b39LgfsSr9NGk0JkLQB
d/QOu66qaWr6IA5A18eQ/Vv1CT6V0gdSCQMW7674iC7RGQQ4++6TDx8wLQYiy9RYsG36wuD+n6M6
mOEUbpXFDSLj3m/brwI9K4ZIAWTJSzVjB8FoF4Ub70IaYWSTi4psAEAyvLF5eqR5CGkFGv9rql9v
j+yPQQ74pf+drwP707suZE+hq7UP7wJX2KDbMfFOVYPNQZgQPbNcnD/piLRDeOdm0XchswgVFE8z
UFIeKZyGXFnw6+MdbgBF+10+xz+dVNBWPtVMOgEOa+0wki97aobm/RqjcJtMeKrD0TwOX96ZEKU8
Xx2GZ8+RwX52J7KjOvq5eQ50mWrGmLzwIkruRhufCI+bC4LwQccx+ahoKUwQRDhTUktJqKwOj+OA
nD7cudQT3x7aYcvK03XtkhGVGihEtgfV6iWJc7K4hXk/wyi5QTcpdKXI8hZs3Sc4hQnNDYMjoUA+
5+3H69NfT8x/n35Q3s3tmA6KkgbZljjf96rvsgU4b03e/vN0ot9+3p+35n9f9xAGTCW5sejJ5YHB
/FllBGXtZyA1UmDt0VWWvR6HX469nnBDBmt7KvIbnGXWRv6ryTXOSkjgVxT9WYhcAoCxwXgPjmS+
qsHpFn821INUQRil/mitqXkPp9yliacjjLYyl/iu2iXpDwWnRlPCR6MytqSeRF/29oxpBQ5XKDQC
JL19khb+IXyrna1iicyJFmayDkreS8vkt7hzCpndHvFBQZTefurr4jIv/+yxhwxYJQ06cWC1bMsh
O03E9Zxcm9254f7tL/5JSoEnCF1AON89AuW1Hs673e5j2KT4mDkcldXFGKEsgvyotKV6jLOAr4qC
4E1bG5sYjbxYLgQg28yjHqErJ6SQmbbNzyWxHgEjPnh7973j9idLQKtjCIDHpcstONjwXZdXFbko
cwNP6Pxrv1UDcs1iKyO4VJKrxheuxvcY3F57ha4j5hrfoartWlv/zTMjNJtWXRjd6N97ZByaEVgd
BUJMz9srJ9fi5X55CV86uJXI1u9Dq438+35pwAEjk0OdEjTk1H59+0GvETAHQKmDW8be20EUFHFw
Pw72reO3Z9y0mj0hevBwUmO9HGOAD/l7ZPOvQSk8GbvkOo4FOR99xS/NuWXMVBjRk7w3w+bvpjI+
7NEvynFqmuyhCPbA9UivKHWl6oryUF4uAWhiwf5yy2o16XhqRajUUYOs3RWty/JkqxajFTAa4xex
w+8d4xfZcMlVBXHdnzTw3uZpOOhqmCzjl/I6xfpJeS3SInoCGjTflaPgW6U4JTiFSNwn2h7ATrRb
ckhVZPERg9PtjF/IV4NmDq5JWR8Ly0cWGU9x40wj4VFkd6lhZ8dr0J0CDPuxhb5bpZLcByE8UJMP
ylgrdSGZGAkbsZ303juz+NuZcZD89Kwclx+SX/LC/otLccupqDx5nSCsMB0d79zGOHIW70xRd9MM
t3xEkBNHI1KTdt71VBTBkdH1115/K3dhWkZpgtQeKL1of9Pz+lrwrmgUm8t1GE3vhoyuJpqmphO7
j+7shBLGOtzihC3t/q4vSahAkM7RRyFYWaWO49BgLeRYMgUJVr3M6HIjy+6g9LNtqazEe45uY8e/
YQBh/BMfJWmHv/nylNCThyo/pYqdK6+4jAekY7iz+Uja0QaLrgyE1ul/kMsqcfgw2d+J2U/M/Y6B
NkcY39QOlZzhw1SQQXn7vGzV8YOTGUBrTB2E1LtnHmIpmigqlnlv7u6pPhr9P+v0uaxRACuU9Jiw
pRni8c1gXkmJI0j/NeLleiKVgmcidkcmKTCtG5esozJ2IUhjZUKVWlVKYRzp5J/S2j6vZqTdqRD7
R9rFAa7v1nmET7o6wVfzy449rsY91+4ugzkYlUDOC7igqwnFjxhBG0Db/S/pmcVQSZZxdDakDmm+
8ifz5pLe4stYB3d7A9W7NdxdMl+Sx0mMq375bk/jDTI15fFItzo6GaCpfbAI5pXfOAtcvVRk/XT9
PKCAKkkhtoAbTJ+0wMJdB5B2pw3ZNS//kVjxfb0av+be/FQrd95Xd/U+u1LJjyu49B2Ku1JRQBmi
/m6a38sGlRuhTt5euD+4aJou9AW4genu3RyFZ4bbdKBLAEvMFQyDyJZKV42Xq3d06HlAxsTzjtbU
VhsEOENNxTsDeJ3weDmAA/e1s9LAyWcTN9na0HELfStlUwOl/Tmu65GTOIJ2WWTyV1KO7zz89bX1
8uG6cJ69fQ4YdnAWw7zHcTuerL8IHKGmaEj9xZx3dLqQpxMtolzlJu8uxnI6T3rwx4Xx3lBk11+e
IIaCX+HBJst6bFrkz4YSBFW+M/LgyRdaknGjP1WOhXQz7iE4h9+gN+WdVDN83zE60HtQLPpyDAd3
z7hfe7B2nnlf0MSHqRKiW6BIxREklFTSEQ5KPUkqUpIIY44Ug8lmQRrCpO0DLBtVo95VGp9z0oGT
RkuSFyFBI1IpHCWBAST6ZTe3CByxz/k0YjM7L767VAGgiLz2oZwqnqqiQ1KdoDyzRNj89wLdQxad
V68sR/nZtM+w5JiwkOGzIzGPih5g5T6+VL13ovqpF1+pO+xJugH2pocKpDjv0ewQjMw+KqJbg0du
lxMknYT91Rq9vUfD12HMy4rmwQGxwsJqV7Rlt+ZCVkEBhQdTUgDEU7rkNJikP6qAvnww91y+AIPc
GU3UwT3d9Bp9WmXYz5RCVT6bK7AR02OZTc1WfzIn0rcQT1pzcOZh0vg4rY5CgWWg+3lxtuJItBtp
zxmOhFisvPrHnJ6BFT1TYUPK4uIbGuYffUgn3eqdd3N2VpOLlEoZ2UnsIB/7G5CkIiM1FZ0qdR65
66OzK9AQro4VxXMTqFFIgCgNYcvfUtvmQ7iAx2L8V8l6PmxgEtbsUr9O8U4dNpQu2EjciZJlJO/W
gQNoGvoCZqjS7D57HBEVGsDvqsxIdRM5uXW5DWmMOZqM+ZeTBsgd5uaHYV+fv72CjtzSw6Md0KSH
PoZ43g/DYGLtbC4qagp4lXgQR/8pTaoUrcrXHg4cSX9RyN+Q5PQ48ooLCY1yWD8t3VVfnJdpetQE
zVXn/qJGKoeK88kLz+llNJhH6htLe3TnjOpcVW61THIVk47hgOUZHRfolSSIYv/DOct6/3iBe1zK
Ym+/qmn8abc+e9dAc/HsPFXp0ibDvrHvbeqwiiHlcsEgnbdueqbeYG2wfYgLOuX/CKQ7UzrqULlg
k6jrc6Wkuqz22TpN+lNnXh6SxT5u6uOh3t1jEcqI3RI+UE0FgaBGY7Y8JtLd0Ybl/qtNw6HQHhK4
EZqK4wYwjCqnUbh/lH43nyqgUm/FkkNbl1YwImwVbr1MmWopTzUMVeUq6MU/LOEv/s3AhZDUmafS
qiIhns01P80dLznqp1K6c1SzU4oKtDPq9mc3IjLwVVrcPEN4MLX/ucg6SgBXNSfBw/eGfb61Ck80
y6yt+uZ+I00DsDYRkMLR7S4iWtY1Nryoz+vOksRg+1FOK3mTMKfMS7p556GPikKg2KECRzVI6T6/
vcTOny7sIHApA1mB55nhYQYagT7URtjN8Roc7WPzU7TQGVz/QADsyd3aUAN0BAv6ouDDyGg/NdAq
jDdeBOYf7ESyhDdqq2X1VPLk8l/i+seODtkClUmh2cMeBRgl9FNYXReRTwgio9w2n9ATdzRuepNl
9bcyWT/X/f4kCea/337XrS3r4OR6lgPbO3lueksO39VIqioaiya8rxPKrhBBcAGt0wMD6PbFI9Xd
1KzOZMrkuropSLbvNFcJIAv2bCl/kKU+qtMHcDfAv9gbvrm1wGzhmOR8mbl4+IA55E5RInfXP1Tt
KYR0nYpN6w8pCzIFZGRwCh3YKNhGqgW76LiBJuUPdSvOPZK83b+jQ6EbmADJgVPqHWxiVcDA4aSx
dSahXfnSwi3xMJnK/gztnGPCh3RlM9Y/YMc7x0WhRO2fvj2PfygaecwjqVn6dBQgHNxh3ujsS3tl
HtP9Qp9E8dFNvthtdumlFdIeDyrYGYtwd9xvUgLt4SIV+v3d0oH1h9rBy6EcJEmyZUgrqrPhpmKq
u4JDajUhCe5bdFIbswVxgrmqhGlinZW1BByfRT+N1SPmo9NgzUs6Q0E423GqvbjLh0e+mEt+FYBw
pjuZ71zQVbTa3ytZQJlBl6T2v2ee+JGjMHtEqpsvgsiE4LgdR1/UvcRExOAT8fl6ujD3/vylmNz7
xt5dcgviSm3Ykw07qbTi1n2GLWJ/4KHgxBQk6+vpduzp2ATRkJE4SAUItWj/VTSqC4eEnrTipCWm
9nBu5JECiq4lOANWamnm5F+M3dYtKhoALCr+55xwjcRnIcp9vKAq/8orqbiSmGAPASpG5UPptYRz
/mm7n5Hu3i6ylN+QQUb4C+oVF/EIhBKSob1gyl0TenNuBSy6SY8YP1HNk4+X4Y+H4UsaNAhjjQ9W
PX+qdoEEcCVqWwHcFJbEduq7ZGdeUJ3bujojwtxgnL9ILC4jUQKm8GoGnSqHebKjCx+dawN8Lv4k
crfCMTIlKAhJkkZEQFTYdX0S6vjuB4w+0YBgo+MPsEaMceCITfgPFL5Po9W5tGfrOAUAMhZfI9P/
4Djr9bRDsdGoP+6t5UpkA1wD4w60KwuhWLwzEI2nVk1P/rXqo3tnumRSs7G+/f3PgKSdABrs/SlY
VblEy2k8zsxAHbdMTZjvbMRf04+559OR+8OvaW1GmQ053k3Dm63QxcU3ekFnGE/7fznrwkrIgmAd
+O4/SMUsuht2zZd2xgrgN0EjhhluETE77sdufxRVyMF69r9RGMIzZuZ4nN630l2u9+H+02pXf1WT
982ssr+EMWndR7u2aIb41lnTO1eO/brCiiQW2il+IOPxqp8wnXq0vGoz+zwaofIjPtJxIS3JbW9D
aDF+gTj0kUn0IQqQA6B9B9n5uU5K79WS9SwLyZa2D2nGpWmjulwZiji2Wh+QUIXpTEzfuvesV9Ox
BZYozI6XCrwbn5LSKi2SnGCOLgQB2QXGe727G43Wy7sGqT3S0lDjU1iljvzSc4oWKzMsq2g2IdPU
ApaYLmCn9njH4MzOAe6BynJZKXSjsQ+CZind4azjjZF49I9vvlVtctpk6Kek+a5GESOBiaPdNSdt
PuyhJiApoiNbIf/rm2N8XKdkU0SnkdVtfrzgmZHfMgOE9syGpBpGw1qcDxJgFGqYyV+AcCPPeGnv
wezSZpwdecv4ZQi6EG1Gjtl+fq9j6GD5JVKyKaJRxoJcB7rTlzMzOt4+NNMBWuzGVFZdLWfC0BB8
Cufz9l1lWQdZ5lePO3BwMsNJJ6fmcaM7fsI/0XUu22ggXlkZRKxS18TbA9qK1SjT7sEl7MHloutG
WNwxPN7Z5qnB7ylkmmEJKGARYGMxYOGy6G67UoaWyWxnMFmq0IGoR2jK9wap3tnl5qYK9cZ/zmCl
w6D5i3DFLMofFlFyE5lXWMLJQbS3tT4H+zY+maldrNlPBenq7pXCfdPimfplYJ+IhR+KraOxQuLO
4gaoPoxFe2vPCc1zXsBuDz4TUIxxhw1GB2vf5d9xxb8byUXUGbcr28ID2H2e4huYoMQhpzmVD8HU
EPkK286b0s79KQa5KLcfytcTC8qnnhyeIOnkdOXMKSkdWw/N+tmhJAjVubL4WCYlVEg8n/Tm56Io
jxSh0Mi+0cxR2jwRRDtbulMQbZd7pdCQ5zbQJo3yrTPQxSVKm8txdk9H0onMtAyeckYOsSywLRyo
J0jKujeOZ8J8m6QxO0lhE6+tkQnTC0g9XcnqUgGSJmvg3hYjMAqo4yCR3Bq6+RT+TEzimZMRX2Zn
WlCrRTDYpbC83upsxUTm+hU8c5NlDpM7fNiOtiBpAPdSFs/3t0LL7qj51ZN/TKOxeYw/Ji4Ip14+
2OCV53S4d0prEIrvUmmFFIkydS4q7YKbhHsSpeWtXCd5jrlHWETqzESQSB+rq3kxjCtAiCMlPgEc
I/h91HFVlcVMuQol4Xz4wguxoX7u0iDThLhFfqeKVVbWCm24fa/R6nyM1k1OWCH8KLiVcISsOx6H
po4fsRm5T59YaQW0EakA/dEShzWS6E7EUW8f0831fmYuSVpCUS67ABCMbiD/IHWX4olNuUexa5p2
13nU0ScLCs0AqB7GW3uKjmzSwHaE+ZcAE6hCOeHMlXLGOAhqVOAAq/EKX0fICrHBtTbUBCm2EQcv
xPRCByR6ooj13B5AEpITGgT9OYuAdVBeaHmgqYe+HTk20plV2ijBcQzAxIMzFZ5TXdTCTmQpwDVW
U527WgzdVzj6GVsGt5xplFNnGT37ecP8cshwIWnIYOzaW3LfuKWheWPW2egs0kQuRElBXDkRWjAs
dQ3zJYfz4DeKtQRcMrjeKc6lRYxl57/0cH7Ho2lDTtGYZSAMOaf1+jmb5k/thPa5kAFvL9shfpBl
81FTBacOYRbNxObBstUt4ON87Nv7omzPgzw8xume1NFrP5BaU8JKsZ+wqD6cCe88/NVFwp7xAkoJ
DnKRABIOwpBxbd3Ozag3B8y+VUenkhku1u6jkTRb9Vseg1KabI7xQfwrzJB8Mc7vsOafzfodgtpD
PoFtFz8f0cF05NG+DstxALyRTae6AQRVNKpZtE2MghSH8lgJhEqiHBzch3fxXFtp5vAgIT0Thp4B
qtPYCpLPMjZOQf3B80vzfgc4Qwk9JgB103tuni5QRQKaQ+pgRXQ6ZssP3GLROjXB7dMItX9rhwvF
mI/bDg3llK72Nj0e+zVE556rkkBIB4eN/PZqHmart61Exhoomg1HLT2bL90Cr9z5XTkG9DKDAIwm
grGAlAEG8bp0h4vUvUWMm7NDpmg7i/RcDMFpRV+bQgztOa22ko4VxcVq4f7i3ipYg6flVxMrp0up
NmbERGMMpBFh0K6JPyjRwtZQFgKbLxtoD6DQiN5C1ILAQ7F9FsqiOlmz8a4inxyel0sGdiMAUwPs
wuZuOPBQBnelE2VMuvtyzTfwL65stfuFNZJpY/jUdpVR6rkMU+I0vPu35/6wbPR77v87AqUBn22a
KUrD2s8YgQq0W6fGurUna0o3Ihm1lIADhQ0h5ZA75CveGcFBonEbAcQfIMHoA4Wm+GAOLARZ4jjK
untpQXKHK4qUVuIWxWYPipWRVHZXiIkwu7KIwjzlDU3lpWKhiugRs/rOqHReD1fm+agO5mXeR5kV
u8yLB5k1066qCKRDRnb5OxeqCrZap7gCVMJUOtvL4xt8BM7b24N5LX+FrXVpSHUsCF/sV9zkXdIP
rhPH0HiQ7PWYm+1ugqEUhPcxqdNTyICOqCwQEDyUoCjVR7GVRm1l28vksicUoKlCW+n9FfzTAj4f
3WGmuMmnAkmGVpUXPK5zo6Ipk7yPC7wgo6Evq/7vxvblfBwYjJZu7s4cUigsgEEAwzj3Z/deQmCc
GDF7EGovFBuwVKqgjyiL+yAe3l4UpZcONwjQWRdlUMRVPO/A4NPdWPtdypoE2bhhJHn20qDgnT+o
Ha33t/7Jt5/5h1vGdz0alIEpc+OC1Hl5Wjskse26blopJAjM0nr+xQB1QRdcuHsQpz49pMUPdTPJ
Xad4ouPy9hh0tR6+t0f8jq0mdwxT5sshmENV7jxzaO8ro5VnKbNqeu+p1/zp+PnU61CtRw/asA5e
NE0qb9x5NfQxeGBkR4v8E+V9reTbb3OY0Nysz/MHHWQRu7qzyyppWxoRwOfC3SivBfvL9bcSHilZ
TWjBewKM4I55sJOfmlrXi97Z1PY7r3zYEW+VXTZPdGTfy/BlQfLIhhL+RL06EFFfNoZ1w4/mPSgI
j+LBFpP6Cbfg1MbHc9RcEEnQSalIQQ6m1oY7vQXWr+qCB12aMMi9tzuBs7Bxo5MQJgMv/aEgU04z
H156WU/Pr0OOPCz787fn+rXThsf43zW1D6CKJcGQPYWsKW53ZaanaUirDieVy/p9RKK24eE2ff6w
Q6NUBwDXRtY13/lUH9rz0jHf2Tt/snvPH3GQzYAJLx7ijveZu0uKliQO4pLQk+Idt5JJjuHt6fuz
x/3f+XMOnlcU8Tp4Jq/ElSgoct1/tqkpbamJmKpM8kmxIMuuEuTbz/7z3oRvGxA05LuHwtZNGMZ+
3XYYXFLMUafWM5SnTiJi1bcf9Jr3TmEFwSBmziRaPjSrVVQv0d7mSWK15fQBvToV9QObU912irx4
Q3kniqbw0wjbsPMcV8k7wlEsJgDlLERfQSC2A3lqLbCj2L+c5b181p+tx7Mg6MBMdYvhL22LMeTo
FSUBEJ06uJPdElwIBry4QNESGtic6lTwCwYqF4s8BlmUtyfuT9dRgMSDCJ1MMPWHI6mraMhgmeFw
QVrWPWQkV8TOXDfmFV3cBJjwM9+9/czDHicZTwwDjmvoWVKfO3joGNJAlO7H5l61LWWdKP6rUVy+
M+mgioZQhRXy15SGUZt7acMWTunKH72bwa/pJBeVDC7TajwONIi+PcJDeDQjhEzOhLzfwfLRTy6k
7TP3Ng+N0QaqON6r41uuv+1895cPVADm8naitr4Wf3kB/K5bYkt2kj31TqhsuQeV1m0U3NdkPKGu
ZsIORpGlfdhapjPci7Q+LbO/gA+djSJuwrmcOpo7eShzoPIMrFGCeahMIr9yCeL0uK+7szhwv5U7
sYV+EA5NBDryPReoiZ+YmlUMYCrZ892qmoiMv7zScG0/sjZrVxzZaQZF6SM7VC00+BCqwe+a7xbr
FkcX9gqD/Lqhn7lDEhjbcvecDp1vuhOFKclY13UA5E/uoqNOjsOX7koam6EvJ6QWpCgYqY+RPxXv
hs4sXAnw9SvwolbFRY4D3derSA2ggJy4z4My+KU6pkK2kSagwbvR5yiM09/j3Mixbck8ShJLXdLg
U6oRVpt8+Ee4JmfnfBb/pMELZiDzyF9fOLwJtZ4Km9+BASXYI6kz9A9jGt5LPkY0rM7ggeK7VNFX
Z1XBhYjaSMhAdBGlu0eavpUN6380e2D+NXjH5A5EOIl7kJh7YpXssmjNk6mm6BRk/Qmdvmq2/ifw
wqOBTBzpT6pwFgktt8uvh92dLFRkm59ZaS0dX5SSYG0wCIQYSUF5faCde6RT16aSqXJMBKK1zMtv
c/fXWrFY0KDU5gk/3PJ19m2eqOpE4krZbB04UKYuoFr6uPelYG/Haghg+vFLSTQpWMCL2Wg9VAH4
SAewol1Who0lDvo6ztNNYCzvQIUJnkz7tOk7N2Ps3iiVw6qIf2O+98fjdP7WG2S5dulZPMLTaRNg
bBDRYgbYoHVUw05NY60XFXDXIiANHoY0OBOjBld2ohgCRhrXayNCcskATpEihVFN1l3TApIhGwbo
pKlrOpuNEzV+zMWi2oEUE/XtZmtptaAMalXBReYP3pGzA6uMlNCvvUM4hg+F4fXqYOPuo9k06Pff
+Emyo4w0Ftdhsf1CZ1TReyUI97W3vGFoQIEHRPhkOV/an9Btq8Xj6sSPncwjKwyl7GGRt4eGSbS+
akorw/nfNiv+YiO0a3Lq5ryYU38Lo8d48m+s/XgZgRyHrvLL2nuNjm2N1hu36PnSZJ9/C6VBUAfv
8Zk4q5LCn48qM4xParM5ge2A1c+4DVWMQM/7zlxJTGJeuEAFJmsX/4Jqh8Ko/zAX2AnkxHy/gjFT
CUp1uH7HJUwayKJQo9LVhtfFE9b3TVBf6EpWOUup174MFpLJPciu+FhkZ6ocs9alDw8fMeqEZgeD
rZJLF9w0d7dbWCUl6eVYIxgLdMV261Ecpyeu1590yXcbvG+V1Pf9NHzkD+2YfSEQO4gUY6OASI3u
6zpa4dkwQfNaBjSHftQD6QTvW9gnKQrTvy72rGj6JCcGpsXe4Igp49Onj3XcfsOuKGxtjfJ7EtTX
/wEtq7XfQrw9gNQ6+bEzAI1ioU/LyDmawnDjvW44dzytj9Py2Ky55aJd/X0P1xn2w6rMqynvHjDN
/MqUJx+GUWXrgUoF1DzsQwLzoPRON5C3418YZH5UFBNOSCVq0ewmpJ/SafCPaJLHgIGpo9YJ2OEa
T96HUKhmAaqmuDP68i6ry78aFssr2gsyfNdmnP1wY1hsHMe5SPzhI76Amvk578JJixSGztezrKZS
nBh1eGRUfFBDmnyvLjzbuVGzdFv4Hu0vHxLuJnsK7qbCvhKHWJjzZzBO3zpx87ew0kVOt3tVzicK
kyS/DcXNWPunurSMKqhPMxMPzQ7mL2Zbm2o9FIjCKIz8iOADWHezVkfz1NOp/5T/5n+j3S49MYf6
jJ2sTJRylCIgYufQBqbv4P9UvlfhrmwDx4i/Fppwrq17rOPqxlLiLubiYczT73a6/5s9Icg6S9QE
dN7vHVIHD43VnKsPoKbqEo7WvSJ64YXLCiZ8+N35DM1tAmcM2zqDxZ56LWR5b7strx0GqOtNV8z1
AdSZWI+XZiPCV6jcNMnvoQl9cPypP13an6XTCZcl+Ec1Jv/sOt5319868/6Wq+OiopwERlA942J7
qdD2qKvwOiH1r5RaDugpazkybC/frWA1gSAFRB27QXg2L35KmLdIpk+fxEZY8Z82jauGubvksSVd
xEBajOJ4l+a3mTt+RpXto+4sSmpXhb3/qRiy2n/auyKVpdqBd6dL6e2pwbl8Fdlxq1M+JmMc0mZ7
CEwkZKiD0Q1rEDk1tSo4BIe7zaiDBznbmEOBqGmDBxyaCuZrEc3jjQqSw6bQlbblur2HBpy+Trx2
DUlwvTSeAu8qFiZVStlReAgC4sl1VVaN/8zK4GICEKQmWjWoq32nBG/KL+sRLlhMIiTxX258nPuT
vMQLgf+GAnANe5c9wvbwxZj2R6LuXIMeOpIMktkzWdQmc0EmwxoijhQXBR0S2t4Dg+Ov+dlGHMD3
XXO7JMuXufPPkim/0rVrkrdWfUosL9g54XQ2+ERr38+hmR03jnsf+vGHagbmYvdQDGbeVV4Wx/GQ
Hk0FiKfhVJwmfWHf69Jm5XmySNaF7sVf4xVEz2DtaRpiDoXGDFHnXI3usgesKoomob1kUcVMQtkF
HAp/tKHtaMBJBHHcN9ck34nrchhB6UrgN6OMO2iiq987xQtJzFtk3r4OFQxH4aPKxyqIuoXxRR4h
toT7U66osceIFM0J3G27LPkgskAfDWrDu5XX5GQJfKzFhdkfT+5w4uyLTzlVZyrix0b95O91u+4r
KFQ4mIUhIgyhJQ35OvPBwkm2FrCXNOnIq1izTz4IvPirWUUnkj9Rpi2MWlXsIgoQdrbbqFPUAEt5
GpYSkajwn7+N0aaENN4Kf7ApOM14+AnV96Udv/DLOo+ZmHbmGFLKFdmBI8Mqvg3jfjN1IztNNrfp
m68yo6rEtJSW5ImBIlJluoOpfXlouNkBNbJmCrdECheV5okAp1yYcm5VIivxR5mHHq8a9irGIxaS
UhwYXAAx2eyZBp2koQ4LNofqL8HQaQzASxmFHjGvfix/Do5zw0kDYOWS7sh21gcGIQUQTlMsTkP+
doA4C3SzbH69j85ECmdBb9n2+fnEfwm+lDcVzELW98By1CjDH23VVEzRU/KKkIIYxSO/VQboWgyh
LNXIVvST9DSCP04VeXCR7ExhEfqq3Qg+LcB+1AWIpMRRtZ1PsDPyP1gRiAn3xRZ/A8GQ1p0ax+WH
bvcl00b3sgACQsZki3sjClSeCi4QG3GDTSM6eoKnyyYw1dTUlFlWfZnwZt1dCPOoEu7bRs99nToL
PYcGBlcK7z41gJf3QdrB45Lba3VvTA+ZeT5H1V7VcLkpuG68GZ688oQz9DJxXOOfPKj/CmsVwDO0
ZQp3GbMUTd4XEsSrbV4m6qir/l5xRhYmfW3rr5gZEVo289YkwuuqEYKoCdflCdyBhJoYlYUHrsLl
M6V3bmCOa0phyrE0VaoRCTAXgJQnBnw0d5F9rciCiDG04e1RQIdYWZRdjFypb0/TqxyIbk2E1GCr
JztEPuLlLFFBpNjtFPl92GyE32uwv60CEKmhQCOdhUmxdu8VijblqReZRp4K0IumZ7UEUIx++VSH
TZLu1zi/nzm6IABcgaHZW5ivbn7cKNmiRyEP9hBcsyJqF9wDQYNd5FRxa47GT2IbV+aOGrrr6myl
Rf2TA6GiIGIcndkKltpx/vjiZpZULwGCXfPld89Oyd3Pd8KqEh78/qED+IRUa7jsNs0IM/8+7Ibh
qlmCO2UWQjJEcwct1++0mouf+fu+gfGsNIDuEw5CO8nZVsNiEj0UDndiRfOkM55U63K03ZjDBxs+
4qxIaZV7hHXwWEJ5RJsw1hAnKh2U2t5FE8Ua9uShPQL5lbPl1OXLGTU+6BacMzck81IMMtmH1elO
93N0vfghTdz1GW4qwAm/TP8yDTD0WXPtpNV3M2++8XFC0mAKvHwv9KCMclONuU78nICn5FNRQj2l
Wrdio/mp4C91I/zmg1wBefjCW7Pjubb8pv4peI5b1F/TsQRthd1EZmuf300rd7swOaAarIlA/d2y
o/WOc6N48lm+qjAbzyhNv74X16xANxv4ZfDOOOayOUyqzCMziWekFte3T9BhF5UyVS+cq4N4FbfX
ihfYhySuLhkdJgtdV91RqRkKUMA6KFmmvt0N7v/kckmQfO1AVnlcnyQ5rVu5AtgDo3k3pSdb9+K8
vRzixv/8bIpKp1gGc8H/c/riOzMgQA/HG9/h6eI4G1tMfG2rzVF9FiJgeGeW3hvCgXteh3WSd4Nc
UKkzgrZgAwtbkXVwt+mMTB/CiRPzRDHOvgOl93vLC78MxoipKTv7TGELzhAGUs7Q26P8U+7Tp1EJ
kkzX9r1XYFuznqag115C6o2HqAWL5dQkaeV0zoImPV9rFNbBHtExXVn+Re1k72SJn6BAr1YMUiX4
fei+sIODNDFkA21cdlF9H82obe5+cb/pvufmZh+L5kfbh8liGhinKu1ROX0SnEvER5D19e1f5O/x
oDDxF1HvnfOnIUYBp5mWHnCPW+4AAmXPJmwjAaFTrcKkMmF8sOoirAlAt3iFMAzopICGyjWov0dH
TFIRfL72Su1eoDFHd8aF4kc8OnAn8vVJrCklJqc+65Cla4kOaarDaGCuhljMK3yCPmj1649h2R2L
R4d3GkpA1vGJbFu4wey8ufi67YP+QR4Sb8FssIXtHgpPeCuVuRXLJh9t4uZ6dqV/iryHlizlsvh1
gSrpbxSMc4YI2On8c10slknKnQnIo8co/RHTXSirIU8KrJkcLIxoH66wI9enu9yghkRigSyaLqy3
t98hxduTKaEXmWKERX08OLgX3agqLavZsf3oJBWCFIWOL6RQfzsmTKzsAyzxqh3QAcaFprdhwiSA
h6HjDmHt6D/SOQK3zQxp4vUWbFh+r8/RzTP7U0UWRvcj87MbBQn8j6osux24iGy9UnPSmATv7OrD
2sdTv+kzAvOD16vN2WjTHALzFI6k/d76VAc0vEftRbaHyIJEn1pvdY+kDIvxOn169dti8t1IoSiL
XbIYzpnfFLq2Epix31mC1yYABanAdqGBd+CiCA4hYZkPHwua9nANc1IQjhR+hNITMwR98JbcrYdT
McYmtEwkyXSSoWBIOMRGnsLqWnafRXLyRmvFH0oGiX0uiDqXvQ+7ubh/IUXUZ0mNV9obHazhIpjm
Cmkz+6op0JMkJ6+L0yZDqwAs4F333VeUVZR+soTgF80UHgCfR8PMStqFb9K6uRjjSP/M3PmzPHrP
UudI4FfXMgf8X2KhtsK2ouPso4Job8i1yReLW7tx9acMWIAxhde6K3S6dPQVQYE9kiUyhva494dj
vLcd0aY/1xeOFx675k4Jn7XH4TbJcsFtwzTQw6aKo93gp2XWfeQPAlDLQ2qWH8UufrQD6DSoe3Sg
6JgznIRszL4zJk2lvVxt9fXICT+6pcJ+q2kuwE9eFyCZo+QTpamlYoj8sgVPupIrqQOBqZXdNXFC
XPg/5J1XbyRZkqX/SqPePce1GEw1sO4hGQxqkeSLg8kkXWvtv36/G8yuIiOrktPzNIsFusFkMYSL
63bNjh07R9hyHzjbZWVsBoG4YdGZGeFZZXbLH4Rz4SZN8iXMvISqBmXdShBTRa10EEDnnCkfWHTi
QohujsQ4o0wZIH7nceOw+KOQMRX2jhRT1MUUOMRQkSvx0HLxxXOMciwVPq/maea2iXdSn8K1Xiey
f8KNFcptVWZfEiKFQpWoKXOIe0JrPMbcRZRLCPk3anlPESlIykKNgaMT03D8EIkaf2C9Ik11JrK3
BKMEwfDmP4lxclHYOmj6ihHMt8CINjPNA7d3TJFJ250Fgkpa7MePuHGKCWXbuBARX0zfiSBqaNNC
WGP8mAIoIuUkRPgUOu1WmDAI3buGmI7Wu9iQxP0/yPhyKcQd6uL7XI+eWWWk0wcTwh4PmAMvi6si
PiDS/HuGG8XNZ99vtdHTWAMc3mbGgCispRYGVyMgG66kWG1IW5Y5WbJOAo56pdMbS7OnPCBV4KuF
rybtshKmI+u6xPWG/8g5QwQumd2ehhqfwTpaiv1F8aPn3KmVpWnDZQTRlMpKXZlV/iJHYEsV852x
eEC62dxJFdJ0B61jKRZkStjl1S2bLn/+EbU44yYRdmeVm5gTzbC3lUPvqk0o9Jw7ZcrveJB1RhFo
MnL3fh3N4BkcZ34imuEAjDSSiWDpcX03cpNHs2VHyazSK63wlOJITmvaFtW9A+AnqnyNkp2pucIY
vLztF72p7vA76Ap8StgWjZJ5enpD+EIiwoxZw6vT3vlkPwx2CfNTESPEBQGSEos/RZOfrCIGbKfQ
5Q9ca54hHgZurnAyOCyivjBxvRFBDbMiS2BAUd1tR3s6EZs5N0ssN26W0IHGrVtMmJIP0meUczpz
5qOIneIZrDrmmxHb1F/5Ai4kTxNbnpm2r4S3Rg/PjNBYV/Wdoc0nfH83kJ6HYt6NoxLfL5IeAWeJ
zs3bwyq0gvkgwRevxQQJ/xZ5qdA/El6OQDgK8V6kObyeI6xYgRwIG681XpQCCmeAQtCDxNSQIFsQ
xAQA1YftCw+gmIoDbxGPIzCpnzMr7ud3cwf5hRBr5I9tlH4FC41w2w3lr2LjFsHX5kbwUAvZiyjt
b8VEpShczdbcz/4eum+PUhO1q8AiQgBkwohodpIjiHpRkOtEzxBwIUYSTjSHWbcC7xXLF/VhBZAv
CvWTT1bf0eL7ab9XP1Zms23lMUtbvUqk8GrQ69VgpWeO9mZ6GiTS1gpoeJQm9h5wWAHVlVcKkE8O
QnzJu0z6p4MQB/mu9pHqaKBfHahXotgyY387WPFBQ4rkkjKd3FqY6vDoMdy+FAaev/7+Y+z98P1M
BDHHJRj/WLd8/P5RGVrGXQr1SmTCYkAJ386diPG43NCsSmykeSaRMwv9S7HMxCqh5pDkRdLUF2ES
Pv4o0gQdSxTqvz7AA9hyfIHeHeAx36PpC8wppEy9wo0If1aIA4jQZ5DNhCtIiXbP20MsljxbktJd
zGw0inKTirIMUW+2bLEF8twV5req5HxAZoSSzTyvI/uEZwTbsQQItSgZXuLzudm/PgVRDL07A8Ya
ZOa6FcNC9w3/4oMuw7tbDEqnoBSgZ1dpQdc3nw2OLTzV6eUb5dMUjd/60vyE3fVz1c93mrJi25B4
aLgcfMrffedkqlOHXHF2VTnqzehMaB2Op0mzsQzK//BKHZ6H9l4Dc0ygB1Z64kV0wgJ1OQTZYmIo
erbl1aSc+bbE6OarwTyX0rZPv74ux0pu4sIgvMFoA3x5PBHkY2hEz6opN9X0SktRTBZED1KROGWr
015FG508i9sz8+W//uK/uCEfvvcIEklH1UJmUEmvRP4nQh78HsFfcdTM0/ANnKJPvvBnTv7hTIES
ZdaBo+tH39gMSLQXJWc61dBamFOSUaoSeQ3QG1UoC1eV6g2pZVcgosWY0a9PWHz80QrkhP/8+qNy
PbMsP5CZCb3yO3QseH5EMCb6hnbwSVDV/gI8FTf1j+86bPnvVp5FhViEwZxeKdOF6CBBXRpovvGU
QpAQrg9C6kYcg6QCns6CN5eUEEXYiGJdEcKEMUkjXdJvYhYk0sIr/pPZ4YAgfsKu4odWhfCaCvUb
/x5MTWQNQ9NeiFEh8Ve2HkHHMofcEhhqAYI5pMy8iA/k914SM54Xorjkt4NWNsFdb0pgwwumOwSR
gWyYlwjxAdmKFDpetr7AFtBzGv1KCO2IlELQiNhhw+BQcOBdwPvEQCgfmupIrktlcOaP1WNo0l4B
sIa5QOQE9hMD/nyAhdb+G+1x9BrAJrfsQk+0JC2GdoUpNq9xqlEkbAfMn6Q9jYz6gP0LDodIzFHk
FK9ir2T9Cq/tfOS95PGib2BG0k5wJXgRCZTAQ8XXUS8AbgkkWOXJkoMCKwTUKZAGxOdNOOAIClSu
FGKIrvIJB0isgBdTbOTVkzCwBJd7S8wF1DFokScnBuyUW7p1CNyIzkGyDrtgn88SBjjmyimqRcn7
xrJ8tfT5q2k1XmFecDmxBQqx74s2ddx7dNvWNRW2mqPjGOMaqf9ImRAoF7lvU1LtThczDdqpRSTm
wCMjg6Z4Jf0oh/j+kO36kQuFQigOcpCiLQVvX/BEhW+PIFbENNdqRyAop3GNTaytEwCzXqwywd0S
eJHwThUunVwpGnKc1qWip/sSIw42ZZGxKFV3Qwtl1guAowExwpLFXdyJ3qaY3RObohj3a5OB0Dm8
pq1Wi1qGJ06kXCwCAW+LtYDWIj/EQCo/ROnENdekOHYbmC+7KLKTRd5n4K6Q/0at8kD2hTKOQIA6
ZPYFT2JG61CwwMW4tUh2B+u1DB+ILSKnLWAnkUoyLkXTh0AjNB5FMS5tmvCJZKYZgb5l2wOSETqv
Iq3VJWmnMKoZ0LZFowRMmraf3aIxK+pnUVpRr4p2urAYEpYlQ16IKkeFRNj3eGkdlK54muHX7XoY
Q+STeN4J6zvIwUtR3r1l24XkbwXpRUzRyRlgBX65nY67O9DpfCu4D618K40kt1i1vLkHc3VE5Iqy
BqWPc7VzUIAbvVK4wTAAT1bJyfZs4aNG55wrHSfRo6wVeys4uKKI7jlVlUg9hfCj0OrnE4VFi0AO
xA3KDsT6wtio9AIKhOnrW8ELFPltm7c34u4J+4i6v7aGz6hlf1EMQSQlPdCxgiZj0I62Q70yxinR
+uJAlFbQsi2mJxW1j8HXTgdYdIV/apfUQojuHPyBsNc6zMmxcoV5HWUNUUZ00gfYhirFZYu0pq4m
TCwiTCTubcHNQc4iIXQYG+HGo/jFRpQ05EtTCU8xipmoo3gR+4RwY4HtIeTkhEQQhNdtDGEPABpx
uDDaRhI3v9ZRJuAAbFpPcOUvKy08gXEuWvfjnWZ/5tF67CqP+SwmEzCUVEdjStU55D3vdhejHWYT
F6LhkiIpAacJZ+b8zEY1XcGemGPltFZb9oY+ib1OCb6NbfyAXuXjaGnXcsGZx4hviiHiboRbm6DA
kTJHJYAZQiDNbzETEqfjZ3zhn/uYHzfFo/aCNZWOnUlaelXCxxCpDQi0lF7yXCA7xK4jMlSxrahY
vrDWaadiWChwadBz4qAA0EW014GTefxFT0+sWrPOdwNEXyHrQIynFhQB7tepw7H5JkmaAnPf1FXw
RtK0A2H+3RWPM6xoYIIlV4IiaDOCz6FzwQRgSDQWPrF9OL+yt9dS+pD08bfSmMqlCLwH5qKefEO9
yeMkDjAI+bqIXzS2he6X2LAsHWKg2JdE+46gKta2jcSmOF9Bd+exNHQYEgCGb9umYAmSFnwDprCB
/+3Xtmj9RX0OO052U4MHl61QuH1igMAFFuSPA+MRJF/SRO8rUfJA+KrW0L4O/B40WPESa+L4Ulhu
zaN1piePQIbgJAyN17ruDV14wlbQNP2NCGA25TvH1WTwAghXZdfcyn5H854co2ou6kIcyZh3nsUk
vHg8BHNOMC5EsTyV1YXVQ6AmeKuoExB415KRfzKac4gWH3M+hbzaoU1kH4xTjwq7ZDaqJAzHVGxs
B3SM+C7wS2EpJdhjQjuFyD6yIzDK6unWoyA4CShFeGLzTVsRssXuARAh4qqcPYowrSsHnQWtnG/E
FTHeRn3UCc2M4ZR8TuBhQCsHbi88k8Nq/I/n8T+Dl+Li7fibf/4Xvz8XWFPQBGiPfv3nTZHxv/8S
7/njNR/f8c/1S3H2lL00xy/68B4+98f3Lp7apw+/LPM2aqfL7qWerl6aLm0Pn88Rilf+d//4j5fD
pxA4X37/7bno8lZ8Gm5a+W8//rT9/vtvilBW/4/3n//jj+IEfv/t4inNpvrpH/+nLdL0p/e9PDXt
779JsBW+yDqSCzIyLIgZio8cXv74E5LVPLtETH6I8jov6jb8/Tfji43TtMozjXgPk/c272qK7sef
yGqYOKfTo8BRgZH3ryP8cI/+vGf/yLvsoojytuGUPvL7+BgILrA4iNwmLD+y7I8YQ5CMaWqWZXjp
nA+kTApxpID1gD/RjRHsy7sx/ixofah3fv7CI1AFuWOrjya+0KouFXQC0xWq8Fl4ZdBJ0HT6SJ+A
FEfb0s9feBTfE2YjnEnNwkul2obJadmeUNGOnGqPKPgqY94DqeqrJFk4l37vqpQ5SEzUCF1vOrIU
mpb9wh9xhloG6iel32FM6M848POhHWUVjWqAxftFeFnr31PtrgZdEnOk7mPae2q0LZtt4S8xFFPD
SySbzO6pne7DamPGmLpCxLyyOGrZQLxkCRE9kLO71vEiFbRk+W5d/1g171eJJdprvzrQoxo5R9cq
sqWUyHo91a6kLTGkVN19+zW6hyWxqW/D02Yi+wHzBLuhQb+sK6/Yyhpa5m76GtzSeiI81aucmpri
mg11IUtnykJtVyVkhnV9ZTyhaiPg9iVcTRScJt191mZYhy/yNXLrbrxDrOba+T41HsCpcucsnxmH
ODGf7Ztib+y1WwZA5Got+16JOtPLry8AzKa/vAIwYE1oR6DigjP2bqsNbZw5Ua9iJiU/tx+VYd2k
dENP53JfT3R7oNV78YPzLBtu/8IwYvIKaD+MrgF66lrf1fv4tk09A2J/6cq1C10L010txWUPDN0N
9e8+XYQpOWl7x815v6Gfdddz4g7VgsqkDQZITAhzrc1mNcaNJ+dnavFc5WunhUoKR9JLDCZkdoC7
arqIT5OJZYtripehlld/HfOHJlvOpWu0i3RCjchL47PpW4hOVnZepG53Et9aw0k/eFnpRomXjvSM
MFRbAEgrFTJXnE81oq3nBY6HEE+pLudh1SueXj1KxqNfuk7AiUv6YsTOD2m17nuof61xYaMdUode
qqyN9ilON0XE2IOO/sJjpqKqxJJpUjfzTcQ9i4VRbAz6gUn/4DRnhbRuAt2dnNRVz+vofo6Yue90
T2l6BF+Xo8D6sVyVr9VTpo8sRCxwT6zhGF33waJjSqZYdtmOfydl6rX2Ux4felu25UbpZRreoVTu
Wds5UklFn5x4pzXQGMeTMri2tnjr/Xr5HETIfn5+/lw9RyCPYfSGFUkwQ9IOCdkTc9rK8j6310GI
u2jnhVK7UJVuCeC3HOQ9YxdBcZrLqza9jAuEwvzvw4Ao+/SNemcE6GboxGWw4tIv0DhzzX7pbxtK
64Lk322+6qWLCmzEbxQTTPCclPkaqnKAYDvTGtxzy2XEgNmWICHenNKobs/KxvU8sJnoa/hEqh1A
h1KXzcOUeSrDzCwlr67XaMGhFuK82N/as7D06k8eMu0j3v6vcPjnVTpKi8YJNWUl5ioZ5LCNm187
98GZ2SA9vEiqtV4ufSSTx2UxbkqEcJzvqAN7cWauwnBV3STPyrC0tY0Rrdt+RyGYD65zUwAgTAsl
WBTqRg4+a/nrnxzxccdfipD0dyKOuLpqpR0L2Crh9pP0ezJmjNpSgfehbkp57ftbRont5sGZ9vmw
ML8ad5nkOSRxxsJ/4hFW4II/y8USG/sGGSHztPIXvbqyIgR3mAFg3M3DXIU+PBJHML/oOVmfiJMc
tRveLj9SA6QUOBQyQHW0G7V6W4bTEISX9mPyJK2KTZQtsqeWoD57GgT/Vwmo3nJHA9t6Lws5pEVq
Murr5re/flzUIznknw/laL9JpXbsHEdiisTZj/G3BpYE6l+LbFgE2bJRNxjI+IjFolm1QFyP9Db0
6thLcGGl603lvYuJrk+IExIHsaaUmAm+G/Sb1vjeMUHRrZwLI16wF0XKGs9rQweauYO1z3pqLVc8
cQ/WdIcVS6st62gRzcuh9KZleBAaQrF7Y0540zZCW8xLmRZRTiJ/mdx15C9tRG9t2lf+mVNd2ulC
6Tck9WrJzAbmRCu7xqp7xWBA+T2ddqOKKNauLk8M5aR0LpyeRW/CbVt0jPmU7W4Gp5rPnZl0hUmS
LWwb+iKkBsxnOemzSrUfUAw9SvOWcuXZms4n7cpJtuNJEy5pE+F74k7JY1gsG/sxHpdm5tUjCNiJ
Le+aZzO6TaeFNTwMFQC/iwBacGsyx+mmL+lLgskGJZKDhBMEePAXN6CpRPGOO3KNYRi8LReBud7r
4sUoeyAhCuNdziq+DV/4CN/eyt3SUm/VYIMGnSIzU3VqU0MDSuJ1fRNqG2hQeuW2ime/hM0iNLxI
d9kqNPaMNQJ+BaamEQ5B3tDvteHOmjY2HiVMMJWbrjpVZJfbvi66dV9Bzl9o2bKC1JUtOWgDNRZ2
I6OBBwbFnL0rcty4v+ZOqBVS5h41k8PQQvYJkPCX4ev983OUIoxBkWp1ghieDYLr2fvyRq5O5TBy
gRR6Jj9aHbL31wo4GEnqcVHLiE57XeM16YYhLJPAXOx7Nk9pIw2ePdNpPI0QoDgrjbNWWhqBB2vk
1w/aQevpeF96f8hH+1IfKaPkt2F4mdzVOiqki9GG7Qf8T6TpV+nDtt6ZKqnoKUrZWYx28iq8N/Z2
6nWZ1wZer8CTc9nAstmdltY1U7sK6CSXe2kMbvfJ0R7msH4+WoMmDZP3pilKqfc5mCHFUVGNdnA5
nETjNj9XqmUC4NHezFFGmPcXRtes1cl1SF6C9tSBo3AorK+sagHBt/R3yeCVl0wg1P1tM4FXXhn5
d22cwdbQ21tkhduRji4nlTHuZROumQ8cMhJa15iWhe7FNS6HWJfzgoUNxIL4WeHi17SRYWQ7p3F2
JxPTxze04Ed9+6Fm+6NmPq6r99FzXTTFa3tcNX8otP/2Vf8ba2uxV/59bb1/6uqojbrmQ10t3vNW
V5vaF0PWYD3KeLbLoGDszG9ltWF+wcod0VumpLHVwQ3qj6paUuQvmmYJmyjsQjTdNrU/ympJlb8Y
KsQ9R6X/BMZrK/9OXX3QBvpzrUK/dQzFUBTVcEzEgzTzaK0WQ6UZY2oxODNUd1E7XGiWdaVrIdOW
DfICc8Q4QqVU5FxO7PYQOrS8ujRxXlgXNcFfleJXx1ybYksp1W+W3Y6eAytOQQu59Wf2iVmnCoB+
o5b2eeA/KVO1CbJxb0J8nGqUSy1gSTu7KrGJcstRlb0uCZ9gFCaeGVbkUyF2WLg1LTozxS2vtxdd
q8NkCJPl2JibBtULpuIT0+3UeekLX/KC7su7W/oXZeVR+Hm7SKZARxi0QY1SFuDEu6IqlQpjjMOY
jthqqhWTQd40ogMBV6ZiKtIfvNCMbwq5W3SMlYVzsOvwkVLmpHTnQdnWHWn7FO0nQy3OcN3cy3m9
bTBrGg5qwKO5MHOQ7xlQcEjGax/tXpi6/kkUUdX7Vn6Khu+6Y3uy5+Q5S6ObImxWvz7D4+YyOLhJ
y0BIt0OhYnEdJTK+EY2VpqflIvDt+4i6xuJOyJFJ5kSGIjOuWHcr7LC+aQgAoZZ/PXwmxq98rFwZ
6NJY7OD6jLYiYiUf56iYNdljiKDMoghHZCbSTeOjX1WaTy9q0eDeA8FHpVBEQF+1m0982Q6+1u8f
A/HlKCTaijh9RIiPzj/HroYJWoJl7JOnz4orR3t5flRTE1e9hkzpNmOyG5YbRHKxb9feLFUMhde0
nmBHhTdZ20Cxoj9lqaiswiMt6ecNRPSJHlCCsUBxLVuzy3in0DEows965h/xsber59iECh5mBZxd
VADvlmgwmTGjQAFlePNcK+gAIS1wFugRfgE9LnFJUG0MthyrntcTJX3XPNtYUfUqTXNc3BrUQFXI
g74/LpCWZSowOAmeC8O+kwdocMNJ16DOZPFgx8oAn9BfZ7N6DYH0rqI2+GQt/nQqKP2AP5LeC+lX
VWCK708l940ymtKuXegkmaol3eYt02yRcd8GytOkqRupk59gcL42pv6GDbP7/A3MKC7Th3UA6QCo
GugE72M40kfrQJ2bQkE2u0MFi4a0KmsPIZLChVbGdA/SlYM1W7o6tcJh3eZO5Y6V1H+SPej6UaMH
0rtGzEezR+dxMIHfP57/HEqjTkQjmkRKTEaYvxKkl+wVzw7qCJYKRqI9SF0/uP1gXjjVFLudTDrf
SYyqOpPGGKqK2l3fFwRd0mWlCpedhLDluOqMWmNo3wDQ0WqYExjJKebzrPnRomnjb4ECspjUU0Ql
x6e2TYZmysZoQ5lp2AjuZM2KHijqtTTBUpPBrfGRMT+6v3tcjPhk2XzWHcCYyW48JmDE3H93FZRe
MzHWaSrjDDcYfkMikjFjafT6Q2vhvDLup0y7D4bkRumjXdnEu6xQH9pJ3zSatpEb/RuRM5zP2t7e
S6Xy0JiN8H4/L5z2CqvfZ/qh96jXP8dOdBMY8cnkX9uNdj/6/VUQBB3cc2TQ0oASwH+qeuu1KefG
02UWfG7nF620Nvvac7LhruKDy3ok5U+0B9+CK612V5WqPVlDgqwds9BFJrjlKyZy101lM6enhmxJ
ubloydidyXgOSgch4qlwh0ISGjGbqE5vBoU7qdctmuP5VrMQqB94RWbY11X5PUytRV7hD2QkjGFG
u1B2bkO5wVQB9mJt7HucS0fIDuL/Taw+jKmxCQLtIfVH7I8WeU4vMAu0e3glqZcFXLigwlztKq75
u5lEtZuIq9l4oyZ9HdDRcHs8HgqZ+tGQo1d7jmxX1afloCVntW3dxp1x3ySymFnaJVbNccq8J+2z
77SvTb9FNYlnI6taNu0AWepI2xRwbBO5K9zAKJNNpCgPsFa7Uj8pq3HawphbB2aPKs3MVciC195g
Qxm12PUz+QE5ngcjwalx1mkGOyhLUAfHGbEGC1tmXELtaSrkl4YKLx5CSBBqf2XZDMA0lLlRyJce
ztFAa6fWpJ1dqmvDjHZZmIduJ9lb3U5uytG4HwaaR+YZC/7eN+NtU8orM1FOzA41ZhbP7LWd8QwV
w0uyLHQrNdylE2rnks+zjhwpTI7wlcj+imvPw2zi8xAYmDbhGYiaV9GzR6jhq20Q7qNBIUWne6fX
1xGAPu4bUCAR8jhHjGOXTC0DRfF9EDBQxJxFJdvbKYh72DxF6PpzupQ0JhqMoKS4HIvTAFK8HTvI
iqCU1CgbPeNBHBQdDXOrdNtWfoKmU7oh7F/pPJX9hdaUW7/iazsJlF4ysTTR/PHGlp/xLDbccBgj
L9WSFuFysLhSfbI7jr4p05OhhpIx2TCIQm0dpFQjY1/6a1XOKEvoRMA/dyYwoKgId62Mga8fOLdD
0EceYjE8xZdJaT6PeotMIpw0dZDXQ6c+mXa7L0KKRdPvFsoEQBhYiRvpzokWJvPSypjK17rM8jIq
l3BcmEr7GMojyuiV/gTcDG0ils967YEWM+O644vDvJiWcUl1nZmt2k1j7aHHtJ4x/DH1mkQ9K/y1
mVrP7BHM7jfobg/2ItfzRWDUCAvEl+2TqsBozg1Y2I3+VHTJeu7ly8jXH6qUBy2EDNLou3Bk3c9S
hAj/MxpdV9XMxRpDmFwq+ZD+XIYBQwuIEaeRhRD/gAiM37VXHOc1Y8HoIC2ifRyNQIMOsITJWL6M
ExozVbaK/lwcg012Mc6Dg0/WautbPyT6yvVVWWvLPGlPzY59T9KXU2YtzFraVx1SGqP/qgQSftNR
sPDVtFn5avwIHWARVNSFWFJvO1Xfa3ZouGka1t4QYZPiG8tc4ThtycvGp75EAAFumJnDs2mNk5Eq
g+xdf3bqYka1oqoAnLJvqc3p+z6YyxApjMWWbAli68ky/SHoNX/RpNX3Nrsy2odBVbZ84rltdSC6
wxBz2Yx72Xb2hXJjZt2pauXnVWLfjhEXiaGTe8Mcd5NCr2B0YPnxqGoZJKqm1ilih2mp94q2CFI6
C1Xhf8UxlPmbwrnNGw5JM7prPY5XuRZKoDztuDIcyHDIkLmgsj2iHf3piNWhW6bxXWQ513qZXhT+
sMB6BX8m6nGkGlQm+6zu+pPURUCPR+mDSCOZpxOK1cbxTKNTDZ2Dy1y7GML0pna6yLNCnc1XXSGU
slZ7uOwBrDWZJ90Zz2N9PkPPBCGW+CYlnIaW9vTrAzrCSkkLEaFVZczAqTFtZPmO8pkp6aISudB2
0fnqQ9ZNaG1oG8shtTvTGiNCWUJhHInoODf6g13SnFAdN7PBDH2Y+56PrhuZZH4uK7nYNpAsSaFa
ZRWB8ddHigbx8bWjAqUAsZGNh8mLJ8jHtMc0bHS5Ot1ZDPpAWw6NKeaUVC0+aXWOO8K4SjFzBOai
DZSJ606a9laCRkOmnmdNea90OSvQJkOLz/TamQE4tSWDHTjqxudxEWJp0RN32zvDZvopkPdhUZ+o
w4yTkb0Y+hBXWnlZ2SCPbftqoqbQj/UVKPNTYI63qnajhzQO+y48tYruRB5afmmMhzlmV3PWUq+9
GCPBKHzo8gFMTxtXoTaedRpKUGgn9fZJK33DOo/rfRlI9nkNJ5I9Y+fXmRtSa/slZbOQLzeDXa2O
r71srwI115mpMR+kEiUqNcuWra2TbIWePgbXfdg9pz2TLg6+43a07Vvdi0TSNmFb3mNTwOhpTC+q
6UPcl5TdULHG6mrj4ASGRDGCMOa5XhXQgRjWSqeVNIKYds+On16qpoRRVnhaDreyrp2bZcp+YrtZ
e9O20cop8+9Rkl92VX6lJ4aH8Me+U6DtA7xq8y0xeeNLT03de741rnC4XmDng9Kfuc22pLJyrq5C
Pz41DWkva9Ork/u9N2vaaZcyf8MmbCfAsrVxE9Rs/nFvI2vbjGeo+l9qFT3KmvsPZBItUO4CcFUW
1UR11SYnec1kTjZ5umNs7eQ72HPpMhNOm3pCHS3pvtlaeYJ+1bov0M7Tu4UM6M406H6s4lNnbM+a
wXhI5vlSzUgXiFJKBS1tmBwLfYx+Cwczesv0/y3A7L9BRPlbtOwDpvb/El1FtO3/HlI7izoacm/E
lwO7Rbz8D5aK84WuNlwToXtyxFJxvggbP3SwLcuBkkJZ9YOlIin2F6Q/MPiybAf+CFH7B0lFUpwv
imGYoETw02Tkq51/B03jCD4EMUZqeSIs2YTSCr1QkKc+BrEhMP3Y6qXytq+zF1AyL0jVq6Zz6Ei2
A4m40VyEwZUc5afBnJ1aUUtrIZ2gxw4V0UWxvCBWT7Ixbb0JEm5kTdi5IJRZhNpdEJtuOEX3RRg/
J7aMz5pOmyEIAIOVtlyqku+llvGQhdM2tEw3kpqTQDUXNQysxs+8Kph3kVZsGVxgPogJtqG4ZkK6
a9vzIQrPIpl0eNRP5HQ8L0N/3cbxxiz7vRHf1FG4MKkNugFul29sdD61y7pV0pjbKZ92enjdzQSx
Og5eNMXHRaks7oI8ceti/ObUgCpSEi8DIz2tghMJKSXh34bOjJXmXyfa9oOto5FVuFHjLOc2RYSo
SB7sWjsf/PwkKs4Rmr1rS72Blow9Xn7hD+BiQUrh5iBTpAXWiri06W0UsMN2ztCiyh7KJFsHttV6
vi4/4LfSu1Wa72Gm7bEqBLfxG/R2dXj2RutqfR4uYiVXvYSA6BD4V4k6y55DUe0aVpx4Gs7A8aSt
wgpATEJkrS4bzykRs+xi9EX1LjnxfTtamCBofEj/rGTG0smDE5xS4aKPllslpxEZtpIolylO3FYE
oVbKvMzurhqNrY0itVVO+0T48ISenWenqWq4XTiehQCuzKqOFL+yZ42IZ2pm+D2qgp1d6P8DCP//
z4gExvT3EenuKYey1H0MSrzjLShBSfuCDyVTWQaRhEefHOsN4gfy/4LuMhgWAQsunMN7/ghJ2hdQ
f0V3VMsE79GESvK/ghIQP5IYCtYXCgQenWzy3wlKgp73PikFFCQdRWlUN4mKHNNRTHKyZJDr2qqv
q76A+HuwPSqiDHM1OPBx3wXoGNbTWZqpZ4pZZx6lTerpwVxsGaIPXaBYhHayBFngWPNQEL1RzXSV
xrLJsEmWIRUSxRR7ubPstLTfKHE2uI0cJdA5zIXTDdPZEKO8aGbVc512vlfNWrkJfO3u3S35K5D+
59NkRs1SmEHUDBF8j1LdMTKdZnCU5hpAAV1QpIcWxWstats6rXGaj3uD9Es2dqrTr4YgLraA+hyh
ksvLth/9FbdjXw+xjyXX2u8NadkiRrbG4haCbjyu89iyXEeqAGYcC3V3Oh5yMIS7Mp/umdpYBthN
oo2AjIYW+KtA0W5/fYLc9eP7qFpwM+nTsPHhk3h0H8eqIS8dx/ZaRk2U6ZoWloEGm8AOpF2ta/FS
rSEeaJIe7NXhOqB5tLB9xOGcGDcbg5kW2/D3itm2t62hbWIZ1EcZGFKu/fEzGFVc63d1EEuOQ3V0
VOFhbEINPWqY9LUWF11TdtcZl96rVPzPolI2vTEY0o0k5a6jpliJG9nZoNYDzMYiW6kz1TsSzbs6
AUpA9vUbY0wK/YfLT67jUaHBwWmiyLBUVERVGUvEj3t0MnYpJi7FfO0H1ARaAiglTToB2rg0lNDf
Wm3cLJzGbJcxC81LFJxhI4ZHbHMio/826X50oeQINUSomOVwLj85vp8vHjKWmkwawaCgrJtHxydP
0jSadaBc60FjY6Bn3/eWT1Wm6e0uKo3LdADLw3DMhOcOCRseIELKmR57TW+cammc7XOExJRIi08r
iR7Urw/vuKQ8XD6DbpHoQkIHPq7TOtns82xO1WsrqdRtp6d4BOYW/szQKhwdduxAs2ObFvm61tr8
Rre6beQ2kx4w1x1jqFSVAWQnO8wZRpnSpf5sB5Zy6TQhRYmvTW9b2t8i+j8/NIRWkj6NjgKpv360
Eq0wzo1c7bXrNoZNEpfIBCZpttM7M76ajce5MXGQlZOU2ZzUWP76Ulm0aY8eA80BCaDFS/MXlQIR
st41ZfJYUyWQIPXaGbV6pcuIPVdVtq59v2IkNpYW5QhFRZtT42tIberWTgq5BM/VRczAzt7BI3tb
WiWSfBDx2minhc68Rl2qIQdopkWqOfmS2taLfOMurZGusP8ve2e2GzeSbdFfuT/AAoMzX3OeU6lM
ycMLYckuksGZwfnr70pVNa4td5fQ77cLMOwGLDOTZMSJc/ZeO3OeBhvtnN/RkXWl7cw7dziCur/D
Xl5j1X8OhWpIG6/SXZdXz54bvfah5h5pUTb3ILJmXtBkfSoS8zVFMhTLZjwldjFu/VL7avl6duuo
anV4bxeeUvIWSnPOF/qaKPc1wqn30DTWZuzSa9qNwU5kgNZkqxuLKjBA0jfGg6wTIFyxXIWFiBYB
UogVDadkDkiWNNNwcheaq8lFYRKG2hX9w1QTMAgffXqAKXzM4vAja/Xv66qPsJ1cViZOfADz7S7+
dJe6moexBAlyDdPUX8p86maiYYDRGzqTsP5ZZ1QLwJ5mbgq0OQpp1KUm0aiZnEvGB3k7ZFvGVDWn
zFuTdtFVx0sTOmb20cLw2w5HPYArltEYa6uPMuDXx0m4Wm/y8rtXvY0JrpWbxNWTJaQu+Tm1a33R
5WhjhDNBfKdZ3prD8MG7/06Fz6mLM42OTIBrQISPauDXK3D0TtcjTw+udEzIoDXzfOkxO50JmK/I
b62l27TOsuvoGRYWlXHcqWDxzy/VW/rZL3vL/Rqg/IIuc0wMTe9fKpZOQ2sLjR2O9k4ifYD6Qb6J
Ghw8ATYmBHjZDjwfKu3Kg8JD3x+SbWYsQt3A4zRCQhaespZOWc3Qu1bLoo62/3yN7xRAf31PuPDQ
J9LTMtlqfv2ewPM3xagC+1pJ9PojiJcu15be2BMg3TTDtjZoFskwndVJYJ1B07lAlelmpUI78PO6
VZVxTImRGR9kFclZOIn8QqO8Q0RmabtAWxemo52TyoJPTR9/3k0y3arG/Sb1xjm59DYQUKObdpKy
n026zL9mdXm17pATRTSwd/8ledX0StBqxasfemCDukhctFibl/7nMrDkWWEZy0esnVOFIC5IbHOd
p8U5bELkCimNQ8K7xb72pTFP42k6V91ziqn6n7/LN3PYu/sNiIAS2kWkeo/t+PW7xJii6ZMK/GuM
saDKkR6Pfa1WFvlMCxkWq9K261kQ03CSEmhxG3URb2mUID/UdFjrDXkOoYfMUftga3F/21vQ4KAJ
MUw8MMRuvRcNaG6BDVlzkls7+pwC66x8rEttWfRltCC2FBsqvUXG8hWiPzqSfaQnezvykz3pQz+a
1AlXqSa7faAhjym1vli5SNyOnPGf9TCfHiKyrWNlfJHAlR+awHTWaTQ0cxEqhkEyzrca6hh3MWgO
4M8MHDk6DVCqwcSkZOxOWe53pzSPqMZtMW1Cu7pyRg03KWfWzXDv0RdV5y9sjcCwybb36Hyd3JDf
jYiRX5Xq0dHSum5R2Vq6Gh3HfPBKHM7Cdy/sUFuCBzA56558dJJzpWfpIU5tBzB2Be0EzasqPCTr
UapvvZIGHHEYBY2fayKi+qQb9XmyKmsXlsEVfoBYQ0fr9r1bXDWGmD2jlLhaRuQgnkrW1DrXvFPe
pBYQDuIiprL+YEkx3xPRWNc4gnE+Q3AAstV4r9gzdSn9Snf8q0qL1ySPrEUkFDBswKsx+ehLCat4
pgwYC6mNW23UtGcQBDm2RZkvE2zLY27V3COYN1mi0NSqCuUTOjxtNNw5ZuFwbzYIav0Ch7lvxJzC
GHRoQO8x6beU5/cbUPQexUlo2nMC0II7J7zHHqm6HU3wdR8U6hqkcF/Dul2oMHZ2eWu6a6ummrL0
diT2Qq6lleYH9tuZ5ms+seaef58hvlhTtguDepgDEb048ZhsNauU27bZjbb5tdABGpEOt43M5uQG
dflY9sbMa8WSs06E2n1mDOm26lGB+m5qL8woTY8DzCLYdlsOjMPOqc2XLsrGW1/InZN8L1LDPbCT
RScXu3SaO5uoQj5TQx7cMOmu0fbKbOX1uHD62NUf2X2R9EfaM17w8hxLygHHL/BEhA7e/t5NNoVv
HAReuUsty24XT+bL25/iloKxbu4IpZJmUNExQ/Ij3z/FxfjZ9grtmNJot+6hEcyXI+bhpT+k63gY
ejIZq23opPUSwUe8HkNGyrWuqs3UjNcsJ07eYIgZVSqeTy7dIKGdo3ugrWv2G414jUUFBADcm7XJ
Q/6k596ianFBt05DfjoW0Vanc6yLta5eRttr9/qAD70N2pJujrfHpC14K5BIdDnFuhwYZYQwVAJv
2jqdbqyCOIGnn0Tg+nGQWrSlVnYND7yb+v29FktHICN9GW8GlxH4gA/BH4azrgRPbK3DobKvNMoY
50HEXQOBK6BQT93cB7x35rSzqJgwknskwQxralHUYbD2vW4TG/13BsrFkxcE8bwIumfbDWxgDd20
naBF0aSvvnfSy0gaTJp1BMUXg7H0z2+/CDAwjEabE23FmBiASttnSOJKNi7SZQXq79wqfkwjvoyV
EapuWULpmhv03U6iOke1gVW8JXOIuTgmi26v338BdlmTp/7IJDA8e37MnPTPlgT7Qxo1wz6O9G0O
7wsvepIeQn9CCuiKZy2OBWRi318lKcrgMYAxCvFq58cMk7owOdtmz/PWd9iNarmMEDkew+S1jD1r
j/cd/3+MwEvLBvBd0kqg7XkvkofkErpOTcvyJRnIN7z/hmqPbCWom6qN9VklPG3TptmXLKzFVijP
3YYqOis/MfZOPxX23Cq0cm0lCKqDvncv9Pl0LDPmsKmU2UDXU/bcDnyNBPGyprVYxzsnd+pFIEoH
KxNyPEZc+tpMS3Uu67JZhLUpKDfxPgRTdG6cwdwWmn0NByM+NVbIOCxMh3XVS6T6taD5iVxgpw1j
fVMRL46I3Izveakct8WPVTmMhb9GnnR3hqzcpexbZ6YH2Q9KPGvXD7Z1IbGca5eJua9sgnJzM2Z1
c9W0LJ3Yh8CZH2LLrI5dCK2fCFeingpgYYBxy4M2mfFF9xJgcdqIXcAx4nWZ6fioLfvR70qPWfDg
wrFSX/KwMeGaMX+stR+0/JmYdhFg894L5lM8YEiu3OYjFd3vOzqdOLCkLgdwuknvj94kltRcu6Nd
GSTVleyg5TeHDLQMQBlnOcBo3AWMxWFBaq+TFxkLqCnzPOG9px9tYfdZh1aVLkFkBDNO7+mikuWX
3o0ehdK+dX6ytFosdoEmyBYWa01BX0PDkG+K5K5k0AmzFL2FhEKGWynadJWV3cpgAn9BT07WTO5L
pB9KzAevspb7ThjNf2euuVeufANIjxGDupyF3sRpPx2GpF4bBm3y8GaPGDMSi6vqgmWooe7ycIGV
Oe+rYmi3KM2A3hMS5mVfNNniPvgAl+0xBojrP6f5qGzvsTfU5447iuezPg/N5P01QfuPh/v3NNn7
1d4bEZYJd4y5znup3BAha5XIPG553YkTmCh35ze0Hh2UxHMDwdlnLxw3cV/Z+77wKVqDdl+pkkyJ
kQgLFY8r3oZgXwZKO+bp8LXOiPGI7KHZlDBaZunLOCXtxsqbrRcl5TotAKvVdZvt8h7FZHb/R70w
NS9TWJfLCN8R+TMlaA2JDi/vlpSHoIwbS3+UpoZoaNhreRdsRj/3PhCwviHMfq2SLRqfdJktJLw0
Cd/1ORwxpdKJesTBlbnqu+IFdBe0PnPuxOFwCBEkH4LiUzkkzZOqJrkcJXYaLw+aTR3FzwkJFldV
fleVk27KjicSNjGIgZJgb3ey95Xrnws7dTdeCA8pGNHYhY6bEqnj4Q/xjKeumv6k5VCgE/eylRU0
FSFNZbHtquwQuYj80ImiKsnxH9WRaezGgkr1vouYVfNcQdhYe0Kc6H3iSEEIzq6takd+gvdQ7Jy0
2FGiFKQ9N8bT0CdUJaXvzCOhjSvfCDDWlsGfJWAFwARDfEn89eSMzo+AhXfWL2qLyCvVuvMhEudc
6O06KlJ/ofvJj6g16C04Zkd/+8ME6zdV+LtbQhPfIK+HVZku1Ls+XtoWhpHFbXmrpWHNfdkubIP9
xtAG/Vg3xpaaHUdHhVNwLBxjlXQ2AjtBKlcek+GjFop96LGSI+csTy9nqdOoWebWzt5Oqy92ZDmr
onI5S3YRrkppPvmhuR+y3H7ok0ZtYpfXNeNFOFpVfA7SBxVH5pbQwRLeh/8Y9K28hL7xyRLxD+FZ
5Re77v76pwPfidf62L7UPoAbWuRmMxJVhs4U0SsVrmzR5rFNcUpFR7bQtMBesH7hEHbKRe8l477q
GvC8XuptylIvtnFW7d8OACzeyd7ts62td/VF5eNSJtWwg3cRo2QrxP7teDHWVbRL7iejkUSB3mjk
QTfwZ+vt9GiXQi1LlJBzQ0qEHLbWHyHUiNwbHnrjxepIJ0zGz6OND0F5TbOKdDM8gs24dXGo1hzZ
cLPV9rLLRLiv2uZINZzt07z65BVceDzp5dJvkBfI2BS32hiXGXIQY8r3EwKRjxo6/u8dnfsYm/mP
z57ze6s3smvRNnpd3HRxk51vAiP0iy3cG+Rk0GccaojnbLLqoxag0hD6Oi17FN0DnQsnzx/crKpv
VhOjghFfZduZjB7GnY5m85TksbkPVQGYxqmfhgCLN8/4J5BA+TEpgOogpoa41QMR7vjK8HpVuA5S
Ld+kXQcHt6ymhZSZtujH6djlIabQ3rpmLaMefCn7OnW7hRNYWNoioAPWWJ7DJN+EsOV3YdQBGvLb
PeOY7KZH2EtDcdJiz7xWVewQ2jAvmyE49WVob1yB+G2wzhqEis9R5CG8Q2WUhQEnrHzkE05fIjsZ
HwKt39phL5aZK9obHuW52U37YuztB4MH/6kIwVRRhvu1/qWDklJU/re8M+1nTyvMNdP1vkl0jhFD
uYPNA/414YkSYfciwVqAXAFBxnkNa0U5vuR+s/HaZNMnxgBQmkfMyCq1GKsuXhoqSrapYm7ipqTa
hOGY3IrEmIdJx2oT2kzIWvNa9l702c6nx6a28weHLBSObJuik9rNigW+mhzMl5M2/iFzQZXpYxKS
RhMGYGBqjGmtIoBmuHblmB7wv/qLSivOg8jb/ZQAebCQdDpD0R5CJxmOfQCygKMjbt2m146JoIpU
qeUglFXGuXOraeVhQZiXU/Mp7urgMjjusCR+atxktOu2nbCJHhJJ/2jlvJlSWyaB03+3jItHM38c
2/7Vj35Urp5dmmFEJdCGpH1hL5h5SJTwg95PFfcxXxvLdl7W3ybmV1t2SvuoGkrr1uaoS0PG3ue5
HS7r0ghXic9QjSg8HxGnlrKkyP5SOD0RDYG30kDoBmI85IPBOoCv4Vx08bPy8vTcZhLptchviGyL
B8TtX8rWLo/6faxHlzmiuJX2uenUBJ6XftZIaZ3J4pvZJ6dI088sdsGuDnXxgXH+rZP/61rPMARU
pmsLE1TO+wZCyD0YBznUtwlv8l5YYXyVIxJvs7PDtQV+oHUMbeWH7bBHcN+7jvikchFHLHvWF44L
7d7vY/006M2iKol9SifD/ARZK19b2GIdeGlbENL+wqymbJlU6Dm7e0elaT3wexP3wgr0JScyBIVD
E1ziueWo2yjvgFCkGQeO+CUK5KF5YmJb74O01Hfd4EUL0QXpwgv74T4VfZqyWJ5t3Y6g+/ghZ+eY
nRgLpTUmzrwdkm6f0QScx1ko1xP8XsAkw7iemgFOmMJk6cQHi+pUxZm9qIgGmYWGe8cQBte2GQ6D
C/qIspsRQ5u8cmJKtjoddwACtbWq8B9QWIBVtGNrBEvl1tu+d8ZDO1WPNavDhcHm0mtrcUqG2rhU
ClGt25rTsrvvOJo+Xv+57/jWR35/SymkyCm4HwS892eBSAVjhphI3fCFrXXexX0A72idxPE1J+nt
ibHgN7t3VkNQykWdaN4qm3xxcw1+4xTTqqzvJxXFwb6rjb3b1vbKNI6ejBCE00mgEcLt+Odr/je9
UhtT4R2UYwkdMdK7kiMMrci1S7e5wVK7l7zFjyIs41u26+L6RzHaPDu6stejD4Cldop+iyabxGAx
fB0NEikL2WcnOu8fhNj797HAu6+S3e1ugeSy8Ha9K05LHMeip+V4U7TDOU2vU6X3ILFlvu61iMBc
Na7R19QHBag6F7W996tuT42+z72pW8M1PevAlQ8ZhogQKEXXVDUcfqRCLOUmjEsqb8vFnCKavVmo
cl81psExBb+J67TRnuZoQzvYRjM1+HjFrWUwuPrJr/dMowBJyuLYI8+5kle1Rh8OjrBSD3nXLJ2G
NkOY6F/DqLgMPshdO3P1udTt5I6NCzbILDmn7jhPjXMvyW2ybiJAoI0Efg8qvKV/C75fT5e0fCaw
7sfJTxddlpSHoR6seecFNEUicfdttfln6O7ZA3Khuxzf+NFG8bj2x+AUtKZx4v+N1qp1zj3lxIPh
NSxtOqNr8hnieUDf8lhlI+wQoxWbYGx/6Elg7O2J+IlB9QQ8l7ZD/pvmLKOy9C5+MXn7zo1WvaRK
9xKBvjNxhk98OXbbfkoHrzmFw0dGyvdIYY+ZsWuiCbBRy1jMkO+j759OlwVDwRYzyXAjRi9fNkay
znTRnsb8z4aj3DNItlMPxb3rtUMdRikZ1v6xcjK0AmMVrGoVWauhs66IyE3omnJYcSS6+mbyqDv9
hveQEsDzP2oK3J/On5/e+0XzPtm2C12eI+y9afDTRbec1vQI2vPNViAlwnw1ciseTGk/mbghFrTB
SrQMsTOvk7w5xR0C1dGJb6mMt6BhsiUqC3iVdmB9truIjXvny0qcbBx47tQeXVMxOvO6p94TzS3q
6fEFyrkyIm6x4cMdsHs070UmjDO7/QeQq3dkJ+9+Q5jjkQRiu+D5fmt8OyGrmKtV+q2uYdHZPMXw
HT/lRnaim6ZY6fFg6VMxLkmuIIA6ZDpx7yln+iUcGEunNotwUXC2Sg21cCrY7G4dYJVpmFSpPFjq
1kSTLDJBQ5nFoZ/4U+iLYWnfkiT1Zn1gqw+G7u/Nun99JFjZKEGJFvrtJMwQbIzF5E030Vru2qu0
H5UlmP5pS2lKZ59E/RVVjD7rqxp1RRWbc92ut4nexYu8b3gqx75aGP2mHYwJeTWmTQLStHVb1S9D
ODzwUNM8NWDNxCpXs67imQzG6GXSMhA1hAs0KvuaxpgD0zQhasgS1Fo2gMWo/QLi5YMF/76gv3s2
fcbW9yM/N9Mx71qXn57NrIjR7Kemfkt1EUJeyU8iS/C6gSftxgPg+x/QKIcZNEx3xTv9Zlp6bsbs
axSZnxo9PniRuCIPj9zY2BjiIy3Lb2IRni/8EIL3hyfs7u799fpM5v+l66Xi5nlXZVjxulPdF52h
q98Y3z0wf51eY/nOu68dMz0PAzI1fw0jQ/bW99JHnZnX32WjTAJ1JSUzUtRUm7IPJnm/7fW2gVtD
CJ4d1+O8/kbV+ulrzEEnp02W6DcRDz9EzSG1yL9pHnrzjKD2IkLrhubFgCbLUJuw+cHl4XWjChaT
U3zvIvtlLItDzPFoGVpoMiQ2pr7MF+aXZHTE5oObbr3fT7lcC00f7SybetN7f7muLc0kL03jNk51
TY6pJfaePp3CMa44lLnFrDE9BH3KXcgxqLeTPmUwXLR+KXUidHJycnYqTyQJJxi+qtoi5qEENi2t
aHhFWcIRDx6zyyEUmeI2Jm1q2YR2uDFflF6qhWlIZ1NEQQsWSqHUqFLriM0S0UkDkdzx83SDyJgY
BKrOWZAz2QpUd6SPQapXrD7rrY454psMXHa5Nj/hg0Dt3DWrAfXsa1MCZLNo6wvNXjNmYRQp9knI
hLSZVLLUKijMFWzuGnhUmHwuHOtpaNsSdBL7tobXjPdWf+aDaaT21g8DSiZ0APADPOuaoBsupzu6
dmrHI2MuzT57yG/BvUDVgnS5NwIMbFROjsUAr58QUJRx8DLkEfweDidMZLFwRLJaYFibUYZb66KK
SdNq551Gp0m4ybyJIaBo2rWI3XZRCK3aDn5/qRL3Ug4olLFjNWvZYk7QGlAdQqu3xdBmq7Rhb6h0
TAyh/+q4SXDKNHJVWuKmd44L3IjVStsPhfUtt8JHv+Dm1Mx7D3n8VWH+IqmHJDPlJUvPxkFKB+/2
ts/HdmTcysbcTDqDJ2xU4ylDhrQcPHI8cre8ibEOH8O8xijh9kRvgGIQnJrs1Cv2YeAjU7YQjeO0
odHHjPNSDciQiNtZVU2KQfFeww6mQDOQhxQ/Gr6YDx72u3z21yXOA+0Pl/K+CbMTv0cTGBmBSyK3
kycaZD8CpZvHN3EU1s2wCoZ50jU0nOoUZDEGs0UlKgyLAPYcM8sWXmcZD+GgNuGASRVU9p/330Sh
tiDQsH5IJlJeBgfqdZjIFPehR99lcLW9JVK5xLq6yBtHW0TGozTKtapqjqIle0naD+1adazxLG/y
ZGumsS0jsSixMMOZtj6VSWMcGQ4Tx93wNLlotCpPPQ92m218+SXrDffBzmv3ITSKbY6VPRKV9mmo
vSc/ojkx8n3M8vsPe/uJYZtjl7CXUZr1u6S9d2dH+yzuJuu80BMQh2N4YqBOCLGvdwsrdMNF5oX+
OdM/mUFBBEMGttUE9Bdl3lJ2TrVLomE93AnMyVA9A8FXmWE8TdSPdtmQuFa1X5POJTA7NYctiUq8
x2mCxyDSjadQAaoQMg3W5Qia0s3VqS4eLc3Lr/QKgJ9NvkMCXd2/CgTBK1HUGP3i8YR1b91yZrn0
KPVBbPvmqvTrS10E+s52bAQL/SA/XCrfPzzkAdnkqukgSu+qz3e1m1NPRK22cfdU5xngJ6cdjoBE
t1nfTqRmJnPfV/ZCgQ/HfWosh4QNJ0Fwsukawr9VL3ZYKv785yf6jV/wy57N8+xSciBjQuHJ3v3r
njg4Fv6LtqueAq0d54kTJNhZNZd5BYCpOi7+7HMC4ro4vQejBqwBXRvs+77bBQD+gbd9cds0Okwq
zCGw43plNHStSFdXafP4Vlo2uTJ4tt3dwBprcG7+5HTQvoIsXkfDhCE3DfZMRB8Ko60QBcvhser8
o1T+ri1CdQri0XqUPhBkyzDpGFA+zSb0TBc0xsAxlfGYZV6/6IiQPVSYdS6xUZiXZJu3UXjMprhB
HxEbx56CZZ60ZbpqCfGzWnJLos4cDwyQDVZcY1hHpQgWQ2gJJiJD+aWy6+rEEwJZBq0i4iU9YmYZ
Fqp5NmoNnmTZbz0a9kRyu2wYk8a0N4LBEkh93uAePUxGi0k/k9+7Jv7BHE/bNBJ8VxPwmGkl1EeK
jWYZdpD/8UcPCy1I/nZQ/MeJ1JsC7t3N5SM797xUxLu2+e7mdmbupWxtxVNgJZvIl+Oimja5TNcy
0gFK9MRJBRE+3ljVgtVfXe3QVHT8QgILp+c+5GE0973Vljt9qHeh7oac1sF5TLm7kUi+N46P3tOC
x5kJIjvZiv756XzPfKab6LpYBRjacNaxfrNhQnm13Y6u/JOesk3U1fhglT6jsNr87JR6tDWrnnTT
ARsOipy9jq19pucOXWf233svOMJa/kPGX8JoU1gOD0ceKEb8PQd+6LZ0uv1vqTXIPTHM4sSyr1BZ
g4EbCN5gx0UuWMVVvpC6la+6VguWLFn6IsREpJSgaYVSdxBu9fD2qf/fivcROdpjt/3PxhfCVV6/
kWL6P1uVfsu/q18cMPe/+i9bnuH98WZ309lahf9GiP7LAqOhWP2DKtXlIOBwyHDuRJV/eWAM84/7
wmyxwd8LcOcuk1RFe6dHa4b9B7h7wc/DmgcEhVbCf4OP/rVi5tCOBNu2Df7HoIVK4t05JGBE33RT
PJ2OnrNKHE6fNTa1BNHecxFtC+vRS0H+2UuFgYuWPT5+RO2rn767h78WgZ/pxG8L+/+tDf+6CD6y
5QiG1va77lxgFb3fBfl0wpR7TPxu7hXBQk+dR2UTA4mUp5f+OhmTpS6RmMjnAj584iWHIhhOHhSF
fmLNjr8m3rD0EueEynfba92lh71XZPE1YSc2feoLAtgLsdLz+Oj5cq2bd9lBvLB0f0P3b0ma0kJl
P9DjT9HMrveqbrYq0mEYDhtV6Msw8dYeMU+AXE7WNKz9QC2GnMKyrE+uks9ozA6m1p81u/+gi27e
ZbH/9AW9362FrbUEEkwnPXQo5woEps0isWzSR/wNvRS62h5T4JPpvMYD8jbQpXvdPyiPpSNlq8iv
uLAIefnWE95REM2h5+rm+dE2Ie2gkRuZXlV98zTaeQ/I5WbMv+d5+FHJSoTxb5+Dh5aq4y4mARnm
3D/nT8fJXvWKqVxknACcjc58BJc68DnWEMNCfSZYLKsVLsCJx64+1BXCIwLal0SeZ+VDZB2GELMf
E9CTGp58KCkAFrL6sbU2TDxhwtggONr2ue2eEMVplMPudx88tbXhr7odpew6r3Zps8fm5CdkDOzM
TZbBaXHWBRUiLovpkAs6oHuW0if57KZLnNBEavpQfuxtmRDL+ckudnY6q8g9BgqVLO7UV3ujO5+E
/lKqvWHuDQY4HI/zhjijvTDP/lf6dqm1lhPWqHkpd7G3brR57S84tTHBssx5UyzorKDfN+w514Y6
COwEPdQp3xXjzoo2tbP2TBxBM2EjkGKuMQPMURqbqtnyDLrMLWLESStH34O9SNQyHj5FwwFqcJQi
hnwcuoX0FrSncszd9WIE/grkQd+4jDFAuwT9TqgDl0Ia7wQ2MiChgZ7IombG+9kyqQtmDI2ZTljB
TLfXrg1raROiMl9nzTwb9/yad1saEc5MO+ev5rfsFWJJGywgPHB7m4mpG8yXx0js/fYmxH40t1O/
dARDbgznJJwuK2PTJp8H85NpPeAo4irihF/Xyl0ndP0eIx+z+9xpPpPUwo6XjEuvXyYCOxcpOeSq
Zi9BtbTFxnQePAeK5GXMd1KuC/doWJsmWctHKqBBrnMbuPh60NaJvMDekc6LjuTCPk/Dzhuei+ED
0ZBrvX/eoRWizbAxu7Bke+8dhsVYTombF8VpbKuleR9aIdtzlHkcsupUde1WK5SYaamPskt70Ke1
w1QsapjXRYb31HNgLmj/z6x4nFk6X5YzHHRFSGRDx16z3UvA4MJw8ENn/oNsEUMPf1Y52ABWBsU0
IVHN1mnko+v1F9fQ9oYLqN3pvtpm8Bqb01fH0uD2jXMO7jehxrP5zRj5IUrtXalfkzh77avukihm
8MUSEAzUpK7/ZnQE3sDHzbJmX+jDskpvXt5/AwP2NQqA9+kEdwi7eMxNiprafcytRdUZ/F3jnBdq
I1qUBFVyrAMg4nH2MLbTs+qDvw44/1+4fFS4+OwN/7lwOX5jFvAtTf9t4XL/q/+y7hp/gEZBBUrz
z6VjzEL+L+uucTf10hhnaPU3t/PvskWIPyhIaL/5SM/QirOL/1202H+4nu0STuE4tmcaMPj+i5Ll
zv/8aTP0gLaA4zRJ46CDCsTlvU1RONGItjrMHjupP+GM+Ow3Wz9YI0jLNo6Q+iwrhm3fpFvknIjx
0vWog56O4vQ145g7CzUxLQgZ2/tW/Vq5xSqqKWri0V+qUKn1AKiDBE67Itw77S7Gly2CvfwYBTkd
+qYi7LGd1prfzls9v/T8k17PnMZsN0l9Q7yR8F624yoG7VHH6ousUdfpCq10IWICYXO4Z8r62utA
ruuQ/SrToVQrjUqkIwpUOuThOLQhmsm60MabZmiMTdg0ACdVA2uos4nDJayXu6AWScNRVI98c1aX
4a0GCF+TV9ZavH8/PSP/pkB775S+f+UMKBnk6yY17G9Wk8bEfK/kmDxigHrKnqcxNKkR9lMY5NvK
qgA7q/p7Z7nnDKUoF++vQrNJNhMNpbnZPwQD61Urh32r6osjjUMWqOKYJ2JlAsqed6K+9o70ts4A
p9qCSrFIRfnJx0U1jwJ6g814C8utxWLxz5/rzfr8f3UVjxIiEf2t0uZJ50z67lCahaFva7FrPQ4Q
6wBBvDS6eEmscFsY9sF2iguD983Yeq++dTZEfpoa89C57b6hRzlD9cwIU3xwznxXI/19Tdw/ELg4
6KFm/FojuV7sdlYd2499+cDgCD390mn7em5G9s3s9OcwxL4K5czPxs9WZd56WhgUW/OQ7cW+j38b
ufVJwkYOREvbGmlh5fsmtz+bJrVM1KSnEVInKLftP3+Z9r0Iff9lCoZliIQF/733v+ZuVVi1VzuP
cSlnmcw+h4lLsgPDWjh7KDoE9uYC9w8yLe2Atlkh5sheVPWnbO4vYfStd/6Xs/PacRzZouwXEaA3
ryQlpTdS2noh0lTSexNBfv0s1rx0Ki9SmHlp4F50V1FkMHjinL3Xrj7bkZZgvqnjOQviftQDy+6e
mki5rQ3ZBXNUDr6jv2cAMkrks85o07Jo/+hy4MXOe7Kt64u5as4UA0qkOtArWFOZIgSfJErC7ENJ
gUgnrQB8ONqscJyZ7hQPzLs+SxBHmJN8S0NE1wjtzhTla5xiPIVZ1dJwTsN4ULbTrO3iQX/x4Obb
a/tEPdCoe1LU8YQ44EfYpwkeAewTywApnIFg9/tC6CZ9ily0qweGZtZ21qeX2MtVHw8dED9rwsri
GzT2wt6b5aYs6le8SIUPm0NutKz6mGLD9Jdp/tt44sOeXMmG1PGzDRI0XEyuRaRs4gGKSE5tO0ER
WexU7KKi3sYlNBanCGfFfOpqK/dLeCtbml3jQNiB271F9XIHh/NVjioHjPjEbnM8DGfNE6u1npcZ
3UE5/Tc7+88pYVDqpS+lzA6Jlm2HCpDmMnn0UsXedZAANb02+33GBERv2o1CUW2lIUOo7UhOOAZ8
HDoczJr+lTXItJVMS9h+NkrBATf49Lok2uPvK//n9sgFc0rEJWVx5daxl7peAKWI2SDdRmeNi0a/
za37pTm36vgwdsmOvgzaRWp9OUf00UFZleq1DbPK8nByCUR4pGDcxrUIibKFd9Mt12lEdrBWwXx0
7Z3StXvccuf4T8/c/D5S1bveLW7cjsgXF1JOnxMf9/tv+vE20xRwPRAbjPYdz9N+pMfDorKGmh/Q
jcXnJBPkEqbNnGvYK1nihcVQ3C528po5fHYUkt+DFJoLko88jKHSBUz6iYStCIrTo9mPJ/0yA7rn
T/wLQeP8hUmBunGA1OBG+lWKSPbCir0rNe2wRU800ohSf5mw+QRkLPN9RC3uapeZTigPayAPsjPZ
2RgPzHltqupi16n1XWyN7bZiRu/bcwa2k2kRgSpDd5lPxEq2tXXOeHCbW17E/40MxdCAAVSHGDc4
DhBc4pUh7nVnN09Q0Vo9NFIzjKLm/vc7ezxTVaGhMIT3EE/RemGkevTRmSPR2X2pqfvSsv5MznDn
/bMvzK2gcmnMUPSG2PAvgAZfDGcbmUtYpdVWNvGFjmkx7pQ3lwH2hjD653hwn1LPSQIUWGaAsj2g
sd+cEHocG8G5YnpRIFIsTu3s7Mdj1S6RESyFRdsXxXyQODsykeO9JamF0w3y8erFlC0T1qlqKI9g
E0XjPSOvq8FRzrNSDc2F8RfOvA2CmzhMtXhroXYJfr+v//MqoZs4SA0t+mPHhy13xFogWl3bI37t
/L4Ftq6ZSOaj5r01DkoLXI1ybGAQOV5ZmrjmCkODOJdZNxoiakYGXgRfljb0T/bDC9Uo3rLl/313
W2/mCrcHUU8pjFv9+7beF3klZr0hlD5P4SAldQAZpthJqV3pWmbRKxjB1oo/M6CoBX9kYeZExgzy
OqXmbL2txicBP3SJfipGkNypkk2/HDCV4n8cHPNPGsenokGPtSP/VgC4EqptcsVhEB6t2WFOYeah
MN53Fm12nEIfej8Gadyw+lDga4LPsDtjJZxsru2BmTPn+AK3S01GVF1s3VLr/dYY6ZDnoAr9euB8
SLRH67kkJ6nkMYhepUPjqSFe3bPWA4Q/OXsbBRrdOIN5O57wIZnZDzB/KTbW7z7qT31x11v/3wqG
R4NzGZkYoHPNppb5/mi8Ch6/Etl0n1Lm0DkjU7Dee81oBKL9FKJAGR2UtB22OMiT0PHuLaYlWzNh
OJaidw7sbtoh2z4bIxMD37AbR+NCreNr2JoXydhcMpW6jOfmM4bJ7+vcHivih+RNDokMFjpEZlDJ
fNPDJRt2vUVSW054XTnkJMjFlvQXTGiUe+LEm6OvT+/77+asZyK3By6PDPG4DO7ncbJV7Cf7UbRn
8Iu3nhyfBAsQCC2pOob2mK380dJK4t04wAcqSdiIZ7Jk9EhejwrPBiVysdPuJmaNoQUXuh6YxOCc
86upSC7507+S6f9xhsmi5LI5h4KnA13Dyvz+uMyhTVBppcY+sZedqi83STgqTuiSCyRiB9D3GEZm
/z45zWedW4/2bN6gXb01I+3UOeJ7X9P9dyWrN475FtNLltH3K0lBH0s3yo19Bice88Kud69Km5br
FOtnhQY9zYXiHwg1oTzQ0rt+VMoQ/kq+Sc1bfNcwP2jM/r4f/q+nioliHfPSg2KnObqoaLQrM8Je
uZ84UEUE2Kh0cWQ5PS9VqoW96Q1hQoBvGeG2Vz2CyLjeKrMgITNu78TwPC8sNW1BhSK69slb48f5
PKh+1gJbk8ysNs10X5gnDkDHeQfrzWQQASTJpgBBFnvEseAYNiHnXHishrtXc8XyhV58ybj/dJ3G
8OsZ0Cof/x1MgDXbyCHmyMj+Py6CowyaZPZpk/SAo7UlAI86Uq/0fULnPwmrZdZIQQa6KRTi00dg
HgrSfCvGo+p2QSzdrxNPb/0Ljt5JhxqYxwe2S+dL8X1JlR2uOEzo+l7zZBbGdXzvIfDNOo+/cKT7
aThfUzlBm8eerDwOemNflVnx7OWOxhc2vyPxA7QzwGzMSgiXMvUsq2aTEKMEMwimUTXLvWsPGoS9
ePp2cfqnpczsrYH1b0jEqZrnf7wgDH4tKF0sRzr/R8+09NSO4z4fvVasTW7vMc7nwn/PZPHeFsMQ
GJ280Sy6yHggPANNExAk6juUIGW4CAizdd69w9v+9FJyT6aso92S3fWt+SQ7Aqa1bgdy+joaTevE
W3R8qAVcZ/AIMFSqEJ0Ixv7+GBDhlkneUazFTAG0snvK+vnKGuUV5rHHPuue+CwSf6GdKLl+PP1/
fy0lOEpNg1HhKr39zxEorfO+IlZRpfMdHUonfxwMc9+Avy5HVUN7Ne4H71Rq2//4O5GiOxprjX3D
048KkyjO9dbwJnXfOc5Lctd21j1trEt9rTKK3jsfxHTi5mrr3fu2yFcs4H/+yqO3THGsWPOiQd0r
pUmGWbaRki5brlwWTn9TmkbYxjcl84e+IW+ToMAR/MDv79nPyoaeJNNZ1KkrtofP0/c7XVhlhLI3
Xfa6yDfVHJ0PCT6rfLmIqN9xbzDo0+ydAGcCLoXphDntoBe/mAD26a6MNxl8mVk9bzuOdkal73Ib
gbp4JvZXog0YQqlhSprURkPGgsi3t8i9SXBB846AUpDD9eI6F9Drql2V138nWpeqkSwntrMfR2qW
Mc+U5UQk8v+wXCId4D0pWnxXeEbHYmerFLZWC+fQ7ryrAd+53WVfouQTYDtrmNlDMbgGoicmpzWm
y8WRJN5Hl1JpNnW2nNkj+F+5sjSyXaos+ub3p/KjMffvem02P4hG5LYcn6irLIn7rOyXPd/ejV3E
D0WJ/LEo0FsZ62dKiZ+c3rxanOF20KLA7bvNWBr7GvEdPdLKDmLcMUVX7H6/ruM4HHW9LoP1wm7A
AJ4c5++rJTL0WmU3YLUURHyLnMiyy17Z5uaHUMarzmue+kn1EzV+c+1+F1nmn3jWVtcWoSTx+UjW
PKCzpvcbrT2bCA/nVbtz5UTXM498HdHTrDy2KhlPiiU/PYw9lhkRtqfNJ0q+Y0MMX1XolzaafSiE
IP+ONxizmfkON8ZySEsIdf1512gheSL3nSsOdXU11NWFmyeXqlZsRaU+28TDF0GlKptxGc5+v6k/
HvZ6LbS40LKhhADhclR2G5J9YCWHH8a23MRqeulK9cqegfE0PNoGfekUa1eOll72XsYeMJKAVO5U
VT+v82LT4en9/YL+ra7/bkvrBQGG55xj0+2GUfr9KaeVTlsvLsgtdsq3OSY9soRkoCTzlQ5EojC1
q6pJNh6nzCqeblJCJo2hJ5HDYRQsLQbU5ioURSQriN2DyIVe2DA+U4yVqB6v7Trd0Rq9r3rjXHep
DUtOqPriva57g6UuVwV2Zl25jRrteXT4QJbas8qIQvbjm6xo35Lxm5SOb8XLiXnlPzP89x9uUVE7
a5IXr97P125KsKcKUfHJSW5qbS13SBfGTWPtoh4dayxeCRy/rU0CxnWQJWxgHNtM0q4dC+M6ifP4
4rMFH7ood15dDYBCNI9JOFRhZBNbvXQYUnAGp+vR9T1auZaWKmyBoCmHpy6itpHltTIyRgHrs6by
BBrP2O+SmtmzwlDddrSLpWSz7KybqOEw6eXNIUHokcXNlSNaXITvUTR/ouXLwiWZLtxJsFy6P4BX
uxAI82a2cAg1uHwxWYy5z6I0fVMjFHmRS70REAXNpnuQWXn4fVWt07RvHzv6J2t33FrHKOwe6tEy
px+rVMm4EAv9UhrjW21Yf2f6Im4tIAw0gJibhGG4V20r6cVbNU8vczKO2BKaHsCyEWalWRDneejM
qggkR1E8h3+xeWKmqOKd2kWxnw8SwWZDvRR7LNSUHMXcYvbiroOpQrxMjYbJgPxpuiEPqNW3RUTk
UFG5ETMWlaggeRuLW4ncGpOG/qyPjPylWB4LY9zGY/GnzbPLodBumhJVEMU7rJHN0o87R+nPRcff
0Vb8YywJGIauQ9vPuJsGm3gWnIupew/VC2oJ/I+g5DsaZrxUSV3vYiN5rGIatzzDZ9u9EP9Mujne
giVma1SrayXl/uDzBoSgPi96/Bx11X0TOWlAnTT5o+a8N3EFJjElE8aO5rNWd64NXWabqBi1kKzo
ZVNK4mVn0JLl8GnUA+khRXtd9gNHmeIwooCRZY8jYDxvZ/Mq0fUTjiLzeGxpwzs2oGhxiVjaPfeo
pMsRhmBCHEr6jcWDl/HK5MSNZBVvkd3vB4Z6NB+wtqo6WINU24rGPGRAhIwlvy0xVQF3yfYu6aP2
3FykI0vfMBpmlg4NF/u8FhORHudWNCAnbEnCqT373WQvb1z3jE0XoBThSatndcC/EBY9qwvkUKAZ
SRcMg+3Lano3wfraApomc8kJRLg2PiZTS0WGu7pwBSIEjFwnCrB/v/v7noPzjfEwejcGznyOvm+2
Xo6+qkvt6oC0/jy1svMWLlGbtC98M9KdPfDNL8fbwiUXfeiVK073T/pAqM2gjSpjgPlsAe9gCBzT
eDvtDaLmIsgZz42CnydgE2Roc6SxVCE1WA2hhUFUZG4zq9l6nf021I4AxBshaKZZaNc5bjZoYt5S
tUFC/0JiyS1N+UxwCp5kWMET1aGH43Al7+hWi1gqasK2ztPAyhgkmWxegX3jrDwbT3Ex6MVfln4A
aP7oWrLkssosbKVzZpUT1mtva62vTI/AjJhWJrzgiqs6Z+mb8pP5RQloc4MfsfVLhz0q75dtnkQE
AqUXhaK0YTPN8ZbK+U1STSyG8eZmGjT8+E7zsntlVE8UQMcZbNQN69PyOJCauLp/tMgMEt5q2BnV
QTbuX46aSlHxO80np9LfvFJ8dkN31szLRZeU17nM98W4YFwegkJJz7si2QF5e0kVj/+tvpmu/JzK
8bEohxsd0LGq9zUeUBxEFpoiAoUsQou6x8ooBr8AOG0kl5xF4GvRzZ8I5tS8K9DWl7OrMpyyOAW6
z60pHyGq3ERE5Pn3Y+8QEV1ww0Vn7lzRfC4YYmPwX3hExj+/7+//TuRHC/mfy51Khhfqx9gqKhwd
0N3UHFInpy3a71I1uhj1tdBOcs3HIsMPy7OETajG3i+nK4K6SKoacd5Wzc3kxitE9bVZcM+R2kRp
Trpi2tq3uFbKUE36P+Pi3ak9B97SaImOrk8dhn600Hm6nop3yQTeCET0uOxe6EvDl7aagz5niOSj
+6YWz5D3HrhvRHKn1xVddWeVPVdEnvpNG90ztCX8kG+AKKsbK00u1LJ8n63kQtZI4sWJ0kz/uYuu
A0HCWa21VfkDZq62Uuf0ndUHT8mpnvp3Q0OYoa1oSzC48Gnt+ywXxaYx+yVE+sdsFl4oCde1u75D
kWAUbvi9Gt2vnjDNqQlXTR1a2JLuliepa9hxmFPlcr8wlwkSdCFgNk411I/BirxHLjfZxl/IwBA1
zVFzLjPNVFFyrTrQNsePzoyybecRzLfzmE7jp4iAkJRTca4v060kEStAkBe3ixVUGcHydHlOHAj+
541FJmA61LuUvfpRdVIoeqmUblcdADNgGzIevHLZ0oa4reflT3WJafrQtPkriPcPNWdbmo2D2mRP
ea7eceq6HRuP3iJaTbCiJbERTqHsms7rKd28M63rn4AJe1tbbc7HuDrx5v37RHx/8+BzGbbqWGil
0ZeubYb/dEti0US5U8v20BTNAaLDTaOk903vBqAnmsBKtIfCbrmkoGn+0D9/Buf5Ndq+FkWvYhIg
AUsSRJj0URuI11Tr/sRp3sCOgb4TG5C7RLeWL/rjkBE5UarmC3Pzy8IikKeu8jtn6D2+rhX7bif+
poKWoOYAyRrNpNtFnbbXq0GFP+zeTn0XX9JSeCJDjuvq8WGlGAXdhmAnuHdnAEjiQAzEkRaKfYXE
ajuqDYmN+TnJn1cLoNopqa47t7wx++i+0tVdFRd/7FXUm4y3gyJF6MHECzLpw7qeQ0VEAFAw8i8q
MSRuTqeyomdaqTAnLaJ5fSFKIhsnAW+aNyhJ+/vONgTCU632GwLve7M0woqvVFh+KmZihMzsz21C
f4lUmhBAW3bYls49p4Z7WPdoMhC+Ng02y37YMXjXCM2K3zURlrb2VxRIyH/fcv+9Jd8fPKYMAybb
qgXjy3T04L3MzYhfnvtDa9ihXIx7KIFzaJLM5As7IXIdsYfIZ2PT/PMf428Bn2T7djLcZqMx7Yyo
v8si1/bnybapg8dXwI49hYTG4SHNXq2I2Vs+lF3Yuu3jAPpzOwCoKNqH3GFoTB/WCqe6pW2lbBSQ
dAC9XpSuUQIV+2uQe4eI9GCwCgtMoMy90OaJ+T+jr2Vp/uSkjRJt087bOn0uxvaS1ixzIC+6dnp2
JUJWzsciTnea4f218fJtcluJtoIkK1E61xGQihN389/dOr6bnq6v436OKD92f7itpQrJpT/0efEI
hLezoZ6PEXdmNLohgMGCVnziyBXHfzO3PwBEoYA1oHns1Z5d1ZMKQQVldqcAe2DqJ1HVqejJOYBE
Npszgq4kWAqCr2ReBlpD45TMi1XiymHaSULsLnkgM4ikUOQO1pid6qkbP05g/DRk585quFgjjY/2
Ca8eBHOa/oDENSLIjRCPTmm2ORlw4UBWfD0uxgYCJcQKhEBKqzfBwsKpCAStZjfE7r9bGRFlPN+1
NEVdBpKhh8j3om2aXRbH59oyOIQpYv35faH/k7wcPRpmxtjYsYqz2o9FYUU+LdJU8u5QWdO+tKnX
8zZwl6byZVF/xX30d3BZ1lx1zm1tISH5XJLMkMZ38+UoeGozhn64Qw8S16/vmslX746nivkfDV0b
A7bJ15neGANUPm7f73BEC7k03YQ9b+2PLXX6mOnj9ezBicRzWeXsPpHS3sinrmnf4uxBwkn4/Vb9
rGG4BIuxzWpc123OW98vgb685Upl1vaSutNHWnmPzrIJRE0f1lVTK6zOFxtCRpuQUa232ym1qsBy
kutq6LVN6r7TakxR22l3uWvBzoYiFhNU/vtVWutp79sD5SrRASCsRFxpIwb5fpV2SSxusqoAsL/t
8LbCdqbDoXVyW5pK76NYCUjbJr3R1ooLOKVrt4JcJK9Pv+Y8f+ftv/AKCkXMbhRr8qPVGharWyHT
odStsSkMtb3Fvx8sGnlX9XiNse4sJ9mgT/XLzjLRL8rkjO/mNYSmLiiKlkZPTfwm+cGbSM3uoA/1
fi+htt5MoxqfN/gyapf6yFO2GnRh3oAPw80e4ZOsBreIEoAYwlxGJ3SF//QwP26VZevkn7soC47X
PpRQ1JIZc0ytsRCd5I+pG73Ui7wDH7hrPfSETrTVC7JrJizJXbcdJ+YXdbr9/ZH9PMDTu3Et2jeI
mZF7HY8E7WSJRGIn6h5+1SYb5G4UmRWOTs97BT9f2XgKiR/mvJv5NMRyuhNjjI8jRa40688KcXrk
1YrPfqKX7hp3w4AGuMVMGPSdcUHkBzp8kSphXNLzGLyRHpW7cTF6El/bR++uKwkDQ+yVadmj4eWB
Uzau79nZ6BcGa9RSLEJJeyzbrZPC51FeFpeHDKH2Ty7lF5FeZhRY1Uk9y8+vhg4MlSkV2glqR2wO
31eyY+Tl2Fhmc/AEVRSlX5Q6WjDMZBYSinvH3PsGEK4IUoEruhgi3ffYgoOooYY1UyJ3CRze9d5q
0LGQbw3pLV0SPBryLLXL87nvTF+CUuSOfrradO6WFfamTvkUmQKV2Utfta54zWAtBJljRH59ShXy
sz29/kCwty6CnXUSe1QZk2RS/N8f6JjkfePx/+rx57T1EBKZ+aCBeycEA+Jdrb6qifrF8TLQgV5N
ZlUHDjHxijFciXheTmx0P8+baNvRvzt8E5Bn/ZgQNyWf2rKBDW/q0Zs3wPCWRg+NZnnyiuK1bjHT
Aud9S2YZqumQ7Iy4OnfIc6wyEzyUgdykJyYi9rYVtBt6GuWOZO7Wx4dILiQc0qCxs53ZIqJz6oJs
iNR7O/FGra2d72+2y91Dcbp+22DrHn0ttMGcna5o0gOB5GjcFGrrTelGpFwPfbSpxNOE+hsxPjyr
XJ4VkszwuHhMZHzbzcoLhQXGEotIXbV57zt3X9T63rWandvQv0T6dVCmOQRjuYPpfBXFztUgNF/N
qeplkT3MCCuLqrkd1YfK6N+Xpr2K3YhtLuiy/t5mEGnY49dcLFGQNkhxWhyGVT5fpDMt+9SOn6qh
3UFfOuH1039OHxCTUi2jol6VbD9eqHSJdTPTi/QwGLrwbTB0HaGGQ4XjzICjQmAuMqtwEvRdhmsJ
ZmFIzcxPUyKKrULHgIC4wi8lNGYvnV9KcgpokjOecPkDOPO/tU58n8HxBukxtHbsqwNwmQKXst3B
q4tcyjXJaAM3OWAP3PBqmTzkqXIjjep8yswLs5W3DUcJObZPGJbfzDx+qEV+LQZ1W3fRTe518LUh
6pDzl6jibFanAMH/rrW9m8Xz7ouEE3s1xxcyGc6aqEDeWyqfbYWzIc8chqjTuyzQFS4Z/1Bs610r
vIuMUUBsr+rISObcDCbhVvG+cOxAKO44sRa4wxhK7LqLUapUHuiWFkjaC2CVpW+vsnJ9hMJ+jbW/
MM52VTrcRc647Wftpe62LMLnuUlvUnPdeGf71dUezcyC5wgdEURt/xlNxVlrwIEyEQgiibpqnLj1
5wH6A9TqSOL5ywDbTHo5BoY5fqUqf2Fcl9eWKR5Nrwk7oLYjhArrXSqGDzt7r0OcV6X6YlK2NVN7
OWU8jVQo+6V1PyJ51TnFbdfKQGiaYNJkKn6sJrpfudTMJYDlPn3ry+49kslbtPRbkcIQmIaEUqfA
w7q2MkZ8AoRngw0kKSLWume3MyjGo+G6qRSNfVUjgx2CZ+f0BTkDSRsIG4dsVomt1XF4jGrHCiLM
5tqSapuqIMxm1KvHLK+6rTFjaIkHOw/GeEYRB1KZ08xFNZN/3qtedGGCv00dfdxO9oBidwREljH+
meMIC2N6p5rdcG8UdmDpdXMxTNo5K+8jN2J7ZxrESIJn8sAhTF+pGN/H2g1rArXoUF14jGmct0YZ
N5Pr+rTI94WZ/TXg+6KovEEy8hpnw6UyxHsT/oxlzn/nplIBkZPep9A7CrwwjfNDanbABpQGIrdr
+CSIuAR1hnPOBHnuaXMnYEyhuQPUnZYHV3Imr6v3FAm4P9X2Q5KOYJtL9SOt+eTCPd0gkOUeuqyf
uaJxFnk3dDPpLM1uATfM2ycpPs+sQtY7Ws25GtUR2vTYDTS3CtJuFWBp8ZNmpRda0X+W8/vve622
7qXf91qqcpKGiJ4j7/UHEdwaeUmGSU57VVd2jjE+lQkvOi3qIiDb7XmcaRXElMmwkQrS3vzWxnmS
qVuST74m5tgcjv2uM18sm/evGylYf79A91giRN+GI/zqMFrlGHxwv9cRC4P9Uel6uWfNQYL00hez
1qG2Yupe0ol657LV3YVDl/Gp6awxNXI5fZZYGrCoXytJS/oDx5xm0hE4TeZ9W9WPeRxhTm2EsTML
h0Oo0Hk5aggmmHA7pUtQcGS3JSSFbeqhaUtZtdVixYiHZ8Ieumk7GpdjmmA9FfxB/Wy8Wy0hMEvi
vLgWBYDnKARqW/GbRBSxbWXEdAVSJxL1d8L8bqJkrkMP5mHQrHHPfLgQJxifpjWmu6FZpU3J8GnG
ElOvTSj3Eu+ciLwCy05MnOcKW4ZGk3UFCFVWQ9KZda06lRIkumIEXnptRVSAY9ai2Bt0e6O6/XlM
hR527kS4CFngbhR/RZ7xpEXiSRF4XpLFtvktNUf3aRd3+Y4FWJP6gabKtIqn35/oT40BT5SQBmze
zApQnRydxKYZPqAyDzzRed57FTCS3n4pB/Nl1pErYwMPasv7W8xNWMX6a12o17Lvz4xxDdABB7JU
/FsnLulHB0D3IC5o6xyOLMEfQs1sqXLFc8S0F/1WGXCWpJZ+XuY46ObllY8XDzkuLhLBCtR1RjpK
ryN6LF+aU/F7P1wALHdkjmiqOS4zUTl2AQy23amlnKa9BoyPiUjoYTIaWveG7ehWcR7wNwmsJORY
jKbxrpQPZTLvYhIy6HJlvXZXN0UazMiOWXJ3MO2bQEtzGjTKiffyOFaMp8eFckClM0Q18qPjXrtu
b4O+nvZ9Fl85se8JlL1VugUstjYVmgsBpyLQJlptXkceSKJeLoTO+zJ2ycOzHCbQ6lrlD4k/a9bH
7w/U1X9uaw5FC1eIYoMDyNE5mtGT3tIaEfuk08m/ov8JhZqGDlRvLyOdmXgpR7fOlFJgg+fjDcmN
t0X2myhV/rKb3yWLTHcGOQUMaG6mq7QnKFlpKYEpzgSIoT1/IioBM3/Tjd7wB7E8Fdz0LqlgTTvy
TFdIZ644Foal+WwN3AVSj888s2SyLzF/kiAb5j3ULL2+AnrmJ9prk5o7Gxzw0Blnsw5ghI+2r0zm
pWKOLvb84ULpccElnHICTZcfscyzLbz8V/b18/K2YoH7ss+/lLhtUeTmF2XcE6vkpZdDkx1Sq6GK
sLOzSNYKsdnDF2Zs/nyJY8BbCEglwWEzOIyME0jkOoA3tUm/dDh/YVQBlybFkB9KdYHHS9toRnVC
C3oM6VMZLqAEJZGB0hd1zfHog5OWtBtHgyqL5g+5B1v4q5kg6zcImygXYusHaOCKGDeKjlhOzs6W
r0YexIb6R5+M/ioh+8TUXzvNE0HkKMOZSIhR1VNMH5481Mb0YT1aY0eqajQxV2FFZNK9LGBI2H2y
rYv6cjCM6waaiXSSleDFtDianM5fFPxFYhmVsHeb18k2/3p6XZA1pZKjFNEgmZfkwjY4EUy1e2Ky
+q99cPSBXi3SBl0OG33IcZtD9ZKpGMeZBUcaRDAV6ynMIMchMv7kRf61WNVblSYfjUt/nwo6UJfi
SyjkbmTRuS6XjwJfFL4RlQjWkhHNcKGTQZHoCVV1SegHCaMpSqWQhMs5lJChJgzHGyQ3H11d7kXW
n0Gtv1E1/pB6qJ5rlApYZzwZWK1zlQ7K3bT4Go4tv7fTr8LrEACZV7TecUFqNm3fIfkrCyxtdMxd
3HjWORS/MrDIsmLubpEtKm6Tvr/WXSZwGvWFFbF451m/WnIPpAlEYsPAvgQy7qwX5TURzPTDGu3Q
R815t4JiS8b229wRdpijBv19G/lxEF3jEnGt20hAGXweU8pLZTYca27KwwAGPS7tv6ozvMFBfXSz
ISOjPD5xyPtZja3vAG0T5oAIjH70kojXIiGTlNeDXi8fAil+gGij8wdXQ8dost8YfUhbQvjNKn+I
im2u0IZ0tb+mIENKQB+kiqGbinilxFqbK4h/fr8lP/uoXKKNNJD2guWBGzpqezhy0abeGYoD0K67
PjNvEL6/5/fzWENoN24mgPYYS5O+ulXnm84uLyJCL3NbvWnqniE250E1zF1xptfxKT8644jjbd+g
aworiFk1bwtm0e/FIoJ99qpkxdaQUO4m55YeoSxKIpCVIvuwZbMdJjFwzi/Jw6BbwwAWnxFjHRw1
80Nxns/OsDHUBbz0Gz3QYSOz7j2PxZ++QxzAfntjSvu654BaoJRjBRdxmCBTW/QsCa+9rHvM+mLe
aMNLbhCj6czAyyuH43pXy7MyHu7HtnnGBmQx7tFudCvbKYBTBfiAntVHgx6PYt08l6iWAmNxsB73
EU5GBHBQXUO6NRC8yyQJ0f5DPLL4czpLuxla85JTNcNXe+P24jUf+C9LwxB+kvIjCWZCE4TdLmtS
HKXNW5uzgjJ9vlQF/k3Fa98yu322E/4DwsSCUdPeZ9SmfCGRE3RZ8TSbZb4ZY31rT1aJ1UHq/tQY
Zqg1WeX36A1dsrDM4rYSVTiby6FUWHx4WdUL3ZY9A9V4ZMK2HHrmvEVSPy8oYjgxdqo/Lg4BN0Dn
Ese9X4riLo2N+7E2Akt9tRjF+ZZLG6KMqxs50O2IiOMOvKr+jMX8x9TraptE+iO1GfaavLnxIu8D
2awWsJfb0sLY21Z3oNTs0K7EI6XveaUtByL7tCCxieZwaJ2rRnmqM/1zaL4uQx1DA444A5Diuq/8
Z/DcyaHuSX3ND3nkvZtEGVeie01UROQ5eTD5JD/qrtooFr+bpPRrkLW7dIg53QjU41m87Bsyp4gj
Vq5IQaSWmOg1tcLYTjGnDCJ9pW9OTBar+EtXyte8SDwyDuyblADPAE05iihtJrK9XAJlggAV1f+H
vTPbbVtZ2/StrAtopsniDDR+oCVRs23Zsh0nJ4TtOJznmVffD5W1dmI5O+oN9EEf/EFgmBZFSmSx
6hveQaI0JayvqaJbjjD9I3IYwTqp1BU3YdyGNdbdk45tAQ5gYdVmtG98XJy6Q5SjxKyIgJ6xvVFs
f0AZuUU3NpHp/wtAKv6qdoPPgKWAJYwG/F0IAhHiPnH1jJHJOAtRfZ95TX7oMgRFheYIK4G+5hfF
vLXbiX356pffMzv/EkasC0ja3rmjx/Qxk4gfsXXmVpVBd/SZfHMhv9E6GigcSCjmpvGirG/G2MxW
Pb5MWEdmGyXmlyFEJ7nn8RMxPBCCX6QPp7wd2z/gW96cOOtWZgoCLp4CaLTLZ7BFS4xln1OZh8iS
PChqev5cBRuBeCi8Jowp5LglAKrzeTqdq3R5sAHtvvk0z3mm+jnSfnVqUsXIhqVljC4P7RxGdDjH
RW+e6ssCJWZPa16ryciSdGPdIno/K42+XlyYoPUPyYyKQMuE1DkVT41zolSIXAEkLw2OudLccGcg
9meohYagx3StNjdZI+Mshd0WPOxxkYjqzq8MGtbVcI/XHmIMiCEjEInAhj1kt6ZvuSuzMmatRHaN
Ac/RRllsq4JemOmhuVLKdF8EItoWyajsHD0LpC1OvYidQ2orstHfNQW2qGPX7jStRbodXxtgEah6
5JRWBtAOTq12xbxoOyfTdSgWxr0JVGpm4vOzDI2uWQeoN2OYhs3NAzr47spq1MeytN+gwwA/p/To
plW5Tb7WbUT0LPuuU0VUizCmXnZCe+obENY92SxQhzxhFA6fQ1NwZ4iXFrb/NWm8rWJUsuPqwZqc
rABFV9XLMcqWTBu3if+9bZ8VLtjSlpHBI3BPapMLJ5f9DIE4BT6HIi0C1XL0um/mpZfqjtuKF9WV
kc3d+zU97hiLn26AsEkFUl2YrrzSmwZU24CMbtHidKK69SIP9deg82/oayBt1rqPcta/uFD5kacA
QtGM1lU5oG9g21mCLC0UWXsqLnk2lVwRiVmAcshkqm0jhzwve9tpR6BK2JK/uTGkWvyCgUmm8wbo
oiY8fwmIc8FCiRWli78XsPdV3DZijUS2rCIS4sIkByvR2SyOSuhI9viVBcibSQMcBsSUxbZoD/JL
M8b+UkUFBmnh5g0VuV2V9s1WKw1/hwUx/o0DHuWDpTuJMt43FpgwSVFYvlQTNHHfXxj/53Kx5BFT
gxdFUQKp32TQLDhVVFgmwz9GuCWg/TXotONT5i67hSQ1aPhvU4du3Q6DO5sZoGCOcguUe+xbKXx2
K43g3zeu6sp8MtNmFfMEKanazFrzSrbSF0vND8yo46xiQspvzFbasyxCWDOeDJwKZtL4OVKCNSrb
G3TFr70GKzkKfZJi3ueUimwRJrPpcMaQYSAWvRmJTre0t5G+6156fUQ2X/Xws9qlmkXMoqIEZ44v
qYYsWxUgqRO9TYBCjICmXLIGYQewgNs9dQARW0+cnvQ1xqaYskGsOY3Uf8PGCZ0Fe+vV3CUZ/AKm
SPVzH7rgWCP31cVCB3sTpkazJuWsx9JfuoX/ALr6ZuzCYm5ilTr3qJMKBNShVc5KLboA1vpd6MYt
Q12K6JKK5LnVxegGfcid8I665IplR/k/qtXPoyIj4qEVz4PlE+yMbDVdus6L2J9TvnrTNe/N8/JD
7oqbOH3CfoYsUdsOcrRJIAYsdIwv7dGj46YUE/X2W2fJuwjvyVmr0NLRyKYkJJbVXKRr00govVov
F+bjDxXWaToG+UC5BObEB8oolI22o3HsH/FgLZGKL25ceLUwkaTHwqcO4SpVvjC7ClcRZC/a0ukk
616MZTjTknSjatlnpLWA5pfRdwop30P08v78CT+CDnhiToLhcHvg/JwvGFScXEtIXHorbXd4IDmW
yapWm926RWnDDJHu64uVHpZfQ9n6QhRbUfoIMR3W0BQAi0tiEsosj4kMfqcoVGqoMs5fWUHoEWj7
TqLpohOkLlASfp08SUIfmdpsSXqFNLh2HatoWWUuhoUR+oeizm4blZ5RUgCzcIeXgSJ4oMsPJA48
KphfmfOsFoB96YErWjuZgjeYSfqOKGpshLOSlHUI14n/I/X5n+/EiquTBNlrRusOWkp9tvlf91nC
//81vedf+7x/x3+t3rLr5+St+uNOVwH5c5V9r8/3endkzv73p1s818/vNhw63vVw27yVw91b1cT1
P9Jp057/ty/+hQw6R7mgHSemBuy/1447vg2v/lscv1W/yt2e3vRDNU43ELvF+N2CzkXNT5466T9U
4zReASLAQ6HT2qSrySv/iN2qnyj6i8kG0hRk2Yje/ks3TlLkT4AuAKSR6dEpBmbwnyjHnWX54L+n
birnQl7ZZOY5i9bDMhi7RBbuLDVqGxdE7QUiLA4FWbhR8kIsVb9UL2XRU437l6rO6ZzMcSqoKIqT
H6CpZCCSpuBmNCutZ60eq7mMDEAUBRtF7qRD4TZXMqA7R40Rz8hVnAhStV1ESk8tuMq+jaVQF7aM
kVGZuBcIKWf9Fj6ZqVJ9Y7bCJZPLMb3+S+4yBPihIfAukQpakkMrS11IuvU44JW2/GWYHH5821/1
fc8mxulMnENFMBBEoApE5P2ZzKLwG55jD6ETo9y1afbdrvpi7Qr0vO7HSsF4Ug4vfLszshXnBFtl
UxhWIJByu6fY+Zdvl/V0oVtf9eYqVmgbLdwEOJHd9xYFvsikVoDVvJ3jLy9p4kJccl7bOZ0ajVsK
E9xyYL1ntYlSgUQUBDanphBNq8mYIOZQFVR47UGtlRs8Qb5mHnE76r2O2oXKJqwKCOYAroWJj4oc
N+uuV6TNAEthShyP6Ujx8c835VxmYfqYaDKitQXLEY7tuQ5NU9R5WeQq1sVowc1A7u8au7MWaeih
+CHp1SysteskDecIJ61U1RaEiLSK//wpzh3Qpk9Bj4hxAfWap//8PqVuCvWqS4J5b7tr3zeRJtZz
DIkNRAJUpETcNF94Qn3R5MzeDTU+jHpn0rbEaE/O8rtm9Iwtg2sRiUjaqr2+ETa+aaC3DaBaC7QN
7vKG1h8OO8QIg55u3H5rFEl+XxoZsjJ2N2Gsw6NiWulKrkFnTV4eshEgk2wE6cYjYtporXyQ8Fuk
zFo/G5jiWmZQbHDMKeYGYXICMsOxI/cujDOdCkD0puVqgiWfpG/M8HMfADzsKOxOjgbBfGqz3Jm+
/s1ixgHyn+HXCUVBcvPY0VuTy46qHM4CT6GKboMRUhqimwf2+RAh0rYoSuxPB5KBSsktSFke7pmS
f08TTWVF3CQClww3SSAGyfJ3OeaGou81h81Vgw/wH+XJ+6xWknVnEC8rzIiOVogXORz6ZVxhWIlw
nr4ZcSmO4HuCH6TXblUForQeE1SmgK8am0tmW+dxyWkQ0B+chEooPCAC/v5h7ZG5EADPaXkkarVS
deALmsCzPreflLalRa609rwfcY8OQyzF1HRRTdS/aBwPMYYuTVgDLk40hG9t0CLjwiC9P4Y2sjyJ
wWyPLiHDwVZIx0yB1IRyjEEbDe21mmLuk0tFtmhEFG3TJF96CrfeIDSdWy5+XQ0SvC3j5UZgNdCY
wR26CcPcw6HSUfwhgItVdTP6jJ/zAQBbpPm3NKwVp7bp8oqmxAYd+Su1pZxdqOsLjw4X5f3KgluG
RfMLHDPm1ucNRB0AgenHkj+vDFiYSvkFAJBYmMIF9DLdd2+RqiAtiiAo538+83lj93S/0KDneWVZ
ppFztnTkAMZgiXBqvcybbehqD2B7eiQSLfBWUq1DpZU/17nd3hSuvyyM0tu6PkI3hSGBaMQk2RT9
PTBd48Js8nGhAUzGrMbUy7JmnqOPKwxWDLOdMIUooifHgt7TxstxZoKrPGyGcZcGF5pZH0OKKShB
EZV5lEtxDn4kyM5DyaW/mVHZLYZ6SRAw7kwbca6itBYSPI0LyiDndXmqjajsGnSObQ2cPrf+/cMS
eFjCuERZNIdlj+Zw+9Xtx2+W1AgSRCVdMckgC1iPuHPp2tKqEMQ1xhrpaZ/ZB+2dwkk9E09si7Io
Wqb4CoNZl1qPZrenahdWGeM8yhAyDS3GyCTtTwBwfoEAkvV1YHYADQFSs8wkYhmI27yP9acuSBil
Zg3VolV3lEnqgxyO33q9MLaFNA5XeLjkCZz6sV7UXvhIp7WfG2Tfi9CINBaMDFdtraX6IS0DE5CZ
aUf1CpHLcikKuZ/HaTYDDtFhaUz7LpCrVUV+2FumdE0soC3LUMOaiypd0SbVVQb9AiKxnq3CrGqu
/C7SHM2uNCYWEV55EqXGSu9Qqw9HhLykbN7Umry3tOiIDFGkY/yD6mlb4IGWoqPpKLmyMrummNfg
l7knprYZ1XInwdsHQZreeCRjTtkbtiM1VuPIdrHvgqy/KdpLzisfntZT215XkTSwARsQhL8fMLFH
KY22Bla0njWDTouf0xA8s3Q0V0MvtSA/e3te1CMW0zre5hXRIJxzgdqn1c07AbbZCoxXyQIkemEe
OX9ewfkQEatQTQBAaMB+3n+yqXCcq8NAvm8NAaivol+2bd6hYQovtmVu9iBjbbCYvI8SII7hUMPp
6Ten6S1PpGpt6jCzKj8+oodaLbLER3vYdZ0/f8zzhjVPHIvSpMU0qQAx551Nd3Cl1SjikZwFiR8v
BwV4aFPZUIG7uFvpag8L1grxYvAm4QZcwTWv05ysy0OHHg99I3SNUCZsX8wBp6Wpm10m9hGy7C5u
jXzrheIK/Av6uD6dVrKmkBKAPqxr1YCoMLi7QN9XHYX9UsntmxLuMxR39VD27rAs1LSaM6veDGa4
rMBel0pprVLkrxOk5qJG1zY0RQo62MPVRIIHVRTri7gcpQsz73mawxgjbmFeoyj3GyJWpY51b0G8
nakDdQ3bRC2jUpJFhTBX4RGa/PmOnM+609kQfsE1EYFYUs2zeKEjGvLNyPeocIbhXJZzwHO2jJNQ
+Dp04bVRaenqz2c8R8FMX47EdcINcW5i1bOhSviLHFHrseShZ3qVmVDP6WZLwfjddQnpEbCHe4D7
QhZWApLC0G3VhlBTV2N7reNDG/q0bQbYx4GJ7i54r+rCNTmXpjl9QuhN0yQLr5Ql6f3D5HnmqBro
ksy9LrCv2fNbleX9Aj0CfTs8NjUKCH5sgG9rD5UZ09gzKMIzNaKh1gzabdKRgPpkH37qxl9i+YVY
fGBMF+ZcjgOBLiY5s9/r5tboseXQa8QHgsrYjp1RbcyRAJ4KxFKW+sOFK3/W5eB74THNuk1/TZnC
w2no/ZLJRSZYhmgMvHkQyxTjm949+nFJk2+EMe+z4Ll2jPeinXvYUJTeonCNfB13C2lEUYLUoL4w
HXwY6kwH6ABpaM+rCuI5Z9MpDKLMKqOMS2CUe5Go/axSNOKaMTeWVN8uSLJ8vK0wK8D3EzcwCcEA
O/v6jOkuKhJ4OZ1KUCd7eGkUjVrMdWVkWgFwxGAy131A1pJ2wUPelwLR9OIK1wkNYR9TXuRRni3A
Ld0ZCCnN8snKplASF9zGWG5d0/WcLitvhVGN9PvSwLFqvBkBbxGEW+2jT2F9rXohjhyyceFSfniO
QVtMxBFKPzxWkDjPbm1UprjLyj6laoAmWjsZXtfLNE8MZlQbn5Qpa/rzcDrvGogJdzGJ2RI5E7hO
XgTvhhN2aHEOpiaYV7labiDRJHN3VJBdVTqNeA1dE9lUks3EuOIhRVtl0Mt9HkXqyjbwxjPUvF2o
ruGvK6iBa6nbNWaLa0BRovQpcDJJ23RZBr2Ep6c4ABLb+r2R3Lr0FhdpVCYOKAm6TTX9sbElOSvU
nnnhi6Ll7b7W2pd2KPO7UQ2ue5cGnW3Eb6QiuRTXOJmI3Ck9Omsi86GuRyzRKj0w1F+UaEsi2jlg
DDZK5qYL2a5QOQdZs6rpnU1ERf9qkNXbwNPLVZCZySbRU6dOm3Yd1t2Tb7YGRImhXFRdlNyWlp6s
U5rtIMXDZmc2k8mHoZdIV2f6PlNjtH/ruoTxL6+5gf4yhR3uNCkU2VasFEBvLgWnfSeCB0RC7bU6
KvECd8FgMVhmfRUKLM5LxV/QCNYv3F59in5/zYqgrxLD0o+n1Edd6/xxMck6csUEbw4VZ1iEJoiQ
ior63KfgDtIsP7SJ2OC+Ox4CyVp5WundyLpYhOIAFldaC/gI86EU8XW9l8wA9nDXj3domwJO5zlA
0eguraR4XVtDt7Rc31GlCNLbUOWzMHOrbYugdy20fOenDUrDXeJgcRxtgbWC4Q8WoUsvKpV8GGNt
0y6klEnLrYqFFuPbrVkvolCzm4DVGWPWais6G/VbtYjvIKbeJZOvQyG/Vnoc7iDJBIcWaPGsH5/Q
YfN+XMf/1yXwf1vdflc2/3eF8v8fS+BTmewPJfDnIK3/Wr/Fb+nz//jrf1evbzAos/QvPOD+usfP
o35O//r2/Be+zP7zuyL5dNi/PeG0TxYSseCWaH4ZeBSbzEA/quSSon3CS50iCKAwmUaNwUv/lMnN
T0glwhhFK2IqhxD1/CyTa/InkuV/SuvEp//0CP4uzv5obnhv2e+KtdOk+/MJMoissGADik9ljjxa
PRd+H/ukD5LM34K9kmaZnBwTI2+GhStccYXLpLjqG5EsUPTEOnjaPL1gwtyhSTltlyK4r7rAWPMY
MknkeuvtEw+S3PQiTSP2S6mU/ziWETXwr+sUqIQtv2YmwkVMZPWB2lqE41Ca3KlDlC+CGt94PUMj
KRrj4HF0Q1ym4zR6AgRDY0/V869lMb74RTe8FJ50QGHd/ZaKYe0WeuUhHgqZzaukAJzUXMRAxGYU
oWNda3zI9JIjhCe9yXJ4NWRW/9o2zWezqNNnoyPpiLPa/5KX4ByaCkfkKDWe+ygwb3UBmX2guLgu
dSw35nFAWc/s830E9OI2mH6Qt+JXWd2e9q90M7zShu7qtHXaSY09Y43ioABtgZnT6YWkUhrQuSng
/9NhZQXtDxDX8fr0lli/pASIe+XZDZ/GoWYDoD75Cn5oUQiVLEIygi1eDNm14WaPWhZ5j/A2u+Wg
R1Bz4gg2sJnmuN5X0Tf3NqrpV4f6UM/HNtFu8jIctlFUFEu4D9WjWYT3px2LSD6mQ9I+dn6YL2Nb
HbdqGYsbKasb3Eps/XX4rjRm9I0gOcPOxAIUJknJlhRiWMYE9Q99oj+e9ojd4BaykvSYhIHPvNu5
26rz8xvaUeO8j7r01RrXvW2F34yU/ElTxHBQrcjeSFFlLG1S3YcsUb+cPlbd69e50bWfE33UHdVt
850X6OZ13w36vDRV5aUs/vkCk11DWHu38uAOG8ZSgEx75N7HkflyOpvb4geT99JnDZq9UzSBvKs9
0V6jQyLNxySOXkIbUZrpS46YAYCScutbooB8YydusSqssb3XaunttEerqNu0VtsnpNNKx5BDZFCD
Jrzu2iIGkOx1D7Ka5qvasBbk0uMehcxxX3r1iBkyP35unn477ZIgHaFGze60188/n34LQUzhZDsd
SRX9IZ4kKf/+mw4aDULI9PP0zgooKBkWqK6zY/zuuFHfopes5GgNTx/wdIJfj3v6q9XZ0VLKivzv
0/zY4ex7DIOkr5vU/nGM0/t+ft2fpz79ZuaVt2/c9c8/+772xVcCSNdaZmzVqNvrGJNfm9MPa5Ds
69Om4ic3rh7WWyWPdUyNphfoaquL2tbhCb3fGWR7utPT8O+df7xldKM7z4Tr+POgp7fltHmcQYq8
xelEp1dPL2iixrld8dZnbzht5lgbtkM1bs5Onfpy5shg15CN4wv8PGQdquGegGd59obT0ahTfxl1
+hhEMdryl5XvNwuFciYqS55JYkLvhuUI/3HBmvU+lEZ8YYgsG3hY7ENpR/oBKyvRhNFioNw1rwL0
qWdhpOp7WADE1adfs7pm2y0dF5mDbcYTk11j86Evex81jsj0jH0lRmEtf+7tApmcxRaU6h+nOB0i
CV0062TuRYJiYa3Ww03fyfGDJcsBkELJ2iMpFz8EAkKMr8bd9vRqHIoIaxivWo/TzhL5u8Mn6Jan
TRGNkIe92gbExqulFeebxECm/7Q5qEDXPW/EX3M6MjTU4Dob5C+nLR4l84BK4ea0ZciVfaysh3hM
BeJy1gAy0U6Op9dEBA9kTJLDacvqum9FlLRXp622z7WZjMYZeCpOgZScOWcBMWDCs4kfWOYEaWct
jbDzr8dIyvalhsZOGtn3JP/WfQu7w4I6guIQf7Jd7auNLtvV6TXZa6J5oMUYQ027qj6UlBDBheVp
37AtxIraRbc4bfaRYW9zl5VJno4kYdF83TTm3emt2N0jRISoaZuOU9VVIZ9EMPf29KIBJbJvx/Lq
dBzELzJWRklQIeCkstlSNFBMsTxttiNe6Txs1KfMjs/blCkcPgmZwQp7kwuj9YRX/yWugYSGfjeA
+0k/TKESejZaaa/GiAzQUFXMHKfKlq5PETL/tlabXNUSOqvTluWp0X0zzE4bkPra+0xVPw91rl39
2NuEVNN6WM2fXvQrS1/Z/zpW5SUJ3o7liz4m7b0tF9E9hF3aTEBJ/3UcN0yPQqleXC1pNzDQKc2P
UgcaJf8OeDL9NvbKRhOS+SQXFnTv3qz2+EV0V+YEDQjrsv3qeQRH066GNQlS2W10hLYTrEF89eu+
78s7A4cYlAPZRUfHUEPE/5k1NCaK62Kg+56xq4yxdbpOr7bQG8JtYcM9RtjCflXMYafVmf9Ue7ri
SFpZ7JIhCG7SoQV0XLbdK4gzu9St16z1EfbLjPGmbzVzK8dCcnSI2p9jrbrupmNBT34l7lHu6UNX
K+w7QFp4yMrp2Tj8OEYYtWSFovmqdp5Y4LGG9rshgQ7nW+PDDbS+qvOHPHXLa4LKp9OWP9TdAZrT
TkRG/mB1o35njONcnrYU2MEPtw2agD/qa/+dEV0CBamUOv99RnSfRW/xc/Mu2Zne8XeyA6H3EwgI
4JkU8d4ZSYKCFJ90CmikOZMODsnNz2TH+sSiIiMNMfXUJrekn7mO/UnDhJ1/VDBRAMWk6j/Jds6a
I0gdg0LkWKRjtqxTUz4rB4GVLtFBLeTjSLkjtrMbqwXLrXXJ3tIhKGUyovAinVcSEVtrzFy9fazD
ZB+L4hi2k9RSc4mLdCog/pyo/v5IKk1j2ZzSvHN/y8S01UiOe/lYC7l2PK+c9NvyVY6nSFWP2FtO
SjKU4m+pcwUgr7EUbmQZmG1KD4GGlAOWfktVmphav/LTTDhGJ2GVlXeUOUp/lhv2vTuCHvCl/nMB
X901Ijpzo+Ut+kLQdKmRSOvkV8ThDpgV7REW3qfh0tafJM8Yl2BJ4c2IeYUkvlPadoAZpfSce3vb
Lhdhke6rkuUohXJo1fFL32uExN9/GWK/CT3OrE2mS4TzizKJn0C6MKggvo88GqZI4B3kF10kd7O+
xD9aboon1ZOaWTFqrNCTN7MM6HPshIPEsO0Dceq8ZSolx7LSt6HhLjOMBxZuM+Ev4XzWEAzmhIqI
3qvqPmxgETXGhZDp958bhW0dGf4Tav/9565Fn/fGmOGt2xurJpbuOyjjXYLYU+75Tjbow1bp2/tK
QSfBlj3YCNDiZwC9ZX3OjIaUM6ID0qITUo8JBvxa3UQSw9C7bTh6dy3SuEFRPf35Yk/r4vvhyLX+
5TOfPSFeKNVCL/nM+mBtRpexZ4fKrWxll8jZZzCQv++qjeq/AhyIyeKsso6xpao0kTseR72FVtjR
iMTvdOOK8goJchYMFZJ9OiaHSvFROOmClxAeHfilgQhNmts5CBBPTY/QzaNZ3yMGQAMspjOLtzf+
ki8N5VUkQ2dy0V75CeJWg7rDxuHKxQlHCqV7fxxwFTA2qUVRQc/5pj2+WggP1ZhO24RMwAO7zvjW
eOpNGeO1qJeVE4E6hnubPUdGPcNoVlvKiaHPwV+DwrkuhPdNNcuJYWzc//m+nAG4flwumm0q/Dyq
Px9wZnyT3q9cXz6yMB+K5FB7Bl2YKP2q2f5L0VibyS2ulqUvZodag5ebl6jh0/14NzJUZdJswBGO
4j2tmbP7VWLt1Pvh2NOPQXYzlrZ4Qx47T2NGSLgLTXIw7OhCHPdhNE7nnHiy2JCBfrHPulxq3yie
oXb9kQrb/WhEL/mQ7D3TunBx33cmuLZnpzkb9BaFiCBpOI1Fo4TW/lp0LfABZAFQHj+gX3Cppfmb
a6lOCxDdCXFiob6fGehoNQIN8P5oG+nGEP0cUBNC1cVzQMW86KJvONvd/nkA6b+5lir1Pqai6Xp+
YPY3RdyWdiL3RxOTmSaT0xXNB4QPsohY2BupmZO11fmsje17D9HHedcaHln9JCcTUrS2noIUHFan
FAmmLZvEl7YS2dMckfBmFoT9Q5Y3Gw10xaxUMxMaG/LZknaFUflRMtP9EOcw0m3YCD0ZgVYFWDZq
z4whCFRVeogzbaWkrL56sc3r+HuFTKfpGzgDWNoqUCoE6PP6zkvNhfD7q7wqnwwU7xS1OMosnzN0
gWnRMp3nWYk1qFw9BbRvTlfwv2PCizEhj92fYsLUe34fEbL/vyJCAN8qTXQF2jPLysQP+af8beqf
SM9YzifnL17hqfun/K3on1B0pChu0tzhF4sl/293cVQAPgEggXgxucVObrnKfxISnilzTJhYdN4m
0y0UBwEtn6PbZHR+jMIf9Iec3HSdirb4LINHla2dFAhgOvxlZUiNwvAK9rlo8s8hjsHASf2DUgvr
VqZEkA8OT7p0RFv2KGsNxFmtahcddcFD3QfeBXTC+eRBmR4FBIA0oN9MgObTbPZLi1xF2kUUBUXO
2nCLTZ3XLb4d1LAKiqR0msqaWjzi0r6deRcoJWdgZy4Wp4aeTbtt6mV8WAMgPbrVEPrtg67E0ToZ
4hIdzaFahgMiiFbfy7suF1/qQNxFLdFsGLox7dMwwv4DHvRQaO5CxR3WcaOpsVkk36MixOQwvvpl
AP4mYjyhIX9dq9CqJ1YEDk7YqNr8fH+JkrHTEuzZs8dBJONVVlr+tQkTZV34o3md1cnSVzJ5xeqZ
UuNcW7SgHQQMIlTF+3qOMk93YR07K55x4ehBA+HTwSnqcBumLtCv94yLRi0/UodHtcyMo+4JsRNp
vgkVEuVqCl9RtBQOZFbobHl23UuhuE9HKG1pBVV1pGWx89thVRXmq+aVwxMs2wwkgm5dI3+HOR0g
wLRQ81XaSMF/fjFBPeK8yB2nlSWfQ0+lui25Nkr/qBVVC2ktVmaj4qPqBZHNSUYXIZHWv0eIbVc2
Y/UZnu7aaqGhs9gsbNxVfkzD7+g6v/ILTknau5tLXQeoP+gcw8ZG4hwS6beKO8J3bx4RPbS3bQYn
tQT03Sdx+drmlK0L131uW9NeVmqd7hsrb5BJxf7XtUVC1Xhw9ADypTDC/DFJoL35uprNc8V6wsnH
21v+pPRdAPXOpAqPcZF4d5Jrh3NMt1snjALIwp0wDx4LEPVsyV6ZZqNsIlA6DGm7dQZhBZshqT4X
haw5RhTeF7nmE8aqO7svw6ekHQ910I+b0q5XxdhBbtWRX/Ey89ZTYGMNJYwxpUq8nYo1dIMKNRiG
kvpIdGlYTqn6u5iONJhZhKkW2QdS8HORUws+q5hKQ4+WP9ZfotQZlSCZrBe6ZZj3wIAU7TUIEhwu
QRewOIMeqWzZRcEI240qH/sb3Cn0GR0SNIEQrF/mhnaDytu4FmNx1bqE0Lqnjl8Uq3muWiW6zao+
xi1ad8zGzY+5mvmLzkxQNCgUfdcnl/A0H6ZKfNUm1UyEypkMPsguWUEfxKHryY+t1I6LyNbD6yDX
mj3mTj2OMG51LWVEMw2MkQszkDiPKXHNAG9CtKzCjCLomsKxX2bprtNKOZNG+xG/aTgIEdr5oX2t
FTqKXVJ/FevpbpSSXaMg2GlkOP+EJvIOCh6egOmMdJerabmISp/WDBIBCuZdh6pvTQxzEbHx/ARI
uigx7NRDIqqRNLFSoHTiZoOKSDeUt13Q66tODEgh1KjTJiXpgUWvyQEAHC4wYUGAYkiDqyZOb6Ej
PA9iqHfdqHyRFP1a7RKMyRUJbbXIetEhaN7cae0QOXRa83mGlxko4/BON0Cc226xhVbq+HnGopMC
AwzqAFPKZmFhZb8ckNt2SuaNxiu3Y0+nE9UyxMM9baPK0ib3c2vV6uMG7jC69r6iLaPU2sYBKC8t
p6yQy1deiYBzHPWgc/32XspB2kNTvskL0LxeqcYr9Bj0eSFhoFCOPKiMtju/Daqp2I9TeRSgVJs0
9RroXopHLIo1FiTEqwgq38IOv6ho6RwkBDQtrw8ezEJaUyqYtFiKBoca/ObcIavWbiJ7KLYE5r6d
fkhJRIaejEdStnKFf5QDNMTadLonH0EBXrH+dF90P/0S+JG58joDuwHqvjNXHrdxHDZ3tY0mQyPy
a5oXfSupC62Kq3Vr1M9KzxNWiKR6wK90jrCG49nYo10YoNqHR58FSRE8HJPwywcxi7oNJM2W2ujR
UoP2DrJ3vc9b81bDwdBJKoM6BBwVQnMre8bfQyYYD/IbvBOqRae6CNaBmtva0AD+/LHUj08sZXsY
glhF0m5CcOP9Y2PnYTEOZWU/JnYPjT+MnojbHoIuzDZ0QJ7jjp6YhCRsU+nWVm07a5tH1p1d6zJq
emGzD/q62Rs6jkFNDiS/ScylH4Pac7MJBJbiJtfkwAXx0aEK0BQN4CnkdpDBfKjVWwiZPbrqcrBq
3QQ5x6TXnT5yWk9yv9SF0BfmKK9a1D6OktXvlBIMeakzkP98DaZy1vv1jTvDOguwiSUXr4v3l6BN
QfalbhY91q0GiGFQmU41tBOOvkb5Xi/LS/JE0zU9OyGBHVZ8wJ0ZCCcXoF+mqia0iSdHLXwca/Gm
N6a0FdqCXuaTF3baXVGZukNT1cD+ohuOqW186S5nxGewayIkQHpUNhA2JrAlMz6LkNCBmcZaF3Lj
3XSPhtqtXfk3tVGHm76zGsQguv5gjeHLqKvlHYWaQkY5O3CL6Aao7kz0crZ1m2RjdIO2w20B25fM
TAGfKBWOcJrvhKKq5rQPlF0xSIfQBHkRUkIJuhRZBwMXeL/x9xQQcUKIaP//H/bOZDluXFvXr3Jf
gDtIsJ9mKylTktVZsicMuQPABmxAkACf/v50eddOscTk3ZqcwbkRFTVI24lEs9Cs5vsRyecyLJ/d
JC8hNqEAC8Ut4MLhbnUhBmn2jRtvhxiSntbAskPhkO6n0eUFD638S0Ldq4F79K/00P//Al16gfrY
JuZfoM+v2c//cwnYr/jx5h06/qu/3qFIk/4XyFt4E6AqAu/G8a351zN0/BMfwQUfgKmxvubkFerE
/3LhQXfxzHEh5Ycl+vcjFH80Xj5R7vL7BYqIwn/zBkWbbyxwLKLGKyXE/8Y8VfhEJyYfFh5E+YLQ
fkzYulFAC4M6u+o+cQ3ux8aJd0jQ0t4lq7cq23Rq63oXYXnJAoTXjqF1iJ1tyse/k6sb2j9CuLUl
T8S7abtf2gbgLYfvkt/K9GDn37zqqfQ/peoGlSceBPnaT8L+5hYv0Lt31Kc4uwvqr5xeYevv3TWB
WmC4wXW4hTojgTgjRMUBHoGqxzo+plAqSzd+DdDGCjyyIkMC5ArI1oFe6PSAWwm4xxmeM/vkFXfp
5mv1E1AUhgBxBnQ+tAnGf6EAsKku2XBXm8+xuYo9SKtd8HSHo55lwGHti2jlVruabFGYqVCYSnay
3obOoesvkR4O9TSItXCz7xxUU+IBvKX5TmPDSC+HX72zgjZPDxZGvgqvTAhC0tY8RtXW7SAohpsM
sMr7BrLZ6b7ykKi76dN1hxpUdwMSaPSEDSRz9h4AiuD8DutCg8+6q3swkMCROQh3nb/U3i5ElusL
VGOSYg0OEXKkkCleOuva24d8H4pdZO/hWgNfW16ACUvBuvkTqZx9DuG0/sfi8fAuQ+U8HCkEeXzT
ndOphlh1vv0Y6p0ECr2+dVq8BGN5ibTRS8b5Hj71y0CxPau8nQzddRY5gGpTCA3GxzJzt6CaIWpE
dxyJewxSNgYooZzAsYuk2laqNTc3TlkCDe2t8VKELB2IjJUD+cevMZcgfiL2pJ6xb6/b7JV7/hpF
3yvoloX4ZuuIus21su50qtYBUkSQ/AofIrKLXbGK1dcCv7hunp3iXkZXjN4CkCfk18bD/RVKTAIP
rFHrbuUAXEmza5PcqQK4ikdq3bX60cQXlXMVQJECPAqmvlr6u8WenfIZITJoYn5uo0eLfO34s23w
O5XT7bzeXrmAksOLH1WPgX+k7nOWf/Xafdk98v6xBtPQAxtS2N+jUG66HEh2FA6DjRVvVPI9jD9B
Ebm6C/p1GzSbHOdHBrUxByoGKJa1PHRPPTbFr9L/TgGT6xh0Pq7L+CFyruDP7BTuFTuUDaJEGOh+
1D9F/FMV3imw6uMvvbjPkU4Q32U50Na3aXhN+keaHQbEr0ZSzR5GiOy1KN8lkHVpPgu6w9PfDT/1
8rmEAcePXflKYYwWshjq59i7Qe5I3t+FaKM6duIYqE/EOgzDS2rdN/k3CPmU6S33LkXxLVRf8GFW
P+vkwmm2ur7T/YMXP8DLzxFGI6uGb6vw0kMipLfBf6jIkPEdgQgj0MSvPkgia9N1K+phn0hRBR9u
w+4Qpp/1MO5kQNN7z0XyKP3ruw7bUnvb5+ySVNiQumSrRXABKtLWZd2F33pXxJbgZa+pNtjegH+0
84vKaq4ID/ctVZAAhRvnj5LNf3Ww/r9lN8/+rbGt7yd8kT9t/48SPhykap07OK/5j/7V/Dk65Zuz
869/+rcXN/wXHI44AsdLOZwG2IL+9uLij2LIZOO+ihAtxAb+9uKS6F9j+Spwkj7STREDxRP4jxMX
fwQnoo+jFd84kin+qyTm3zHy/1xgcQQjLjXCF5BOjfvrP1TdHY/HDJoT9AtF++s0o9/Rj8sBdabw
RVwy976vcVYGvQv9FiS9au8qGiAhQO9rYh4g8wWTrm4Sx94FKOKXlXUBpvZXHQ7fnarfxR3f1aLY
DZXaCSd59duu3aJ0cKH0Z8SlnNzC/+oE6JZhOFZ0YWQmLx/ktQSSAaz8BZQ1trLt8nOXWhc2KzaQ
7rjJ6hy+ArCiY/xh3YebNu6u+gLxYtI/W4Rc51nwuYmbv+qP/7cbhu2eM4t7BV/+6xtzGP/Bv40h
iMe7JGSvMFV/VvyfuyT+AI4eH+5J+NRGRuTfthA5/4r8sU4PHBrbQZ4MzOSPLXhjzkwwRgMRd8c/
/C/vkuNp/x9bQHQEJgWjAjvnjb9JRY1MM+mlRw+vJZpsS94QCU5YBmnz54RqYqGQmoWvDgSHOC6F
YdxY3VoOnvTau1xAdvUb1X6PhMzKy/X3k/H79Ffzpz7bt86G//yoyZrWbt4GZViJY47Emy++3ZCn
XJcLNYNvA5v/+fLRuXnybA0aRAJJidydXKpGwkpQ2Awhr8bZpNJLdh/pAahEbxsprSghElGEIyuc
gq5qhnI51E3VCdbP3y+Wd0borfX/uxN4ALz9/iJUQhiRFUfosxUIANBhz2Pch73c3OFVvjBUc61M
QkZdE6YpaEiInVMCld6S3NnUV8g+Ed666srH8315f0L+oQAgStBAB4Sgj2mKC9jGIpXLL5IehbRw
sctwKRAw15mJZ7XhMTKSepYjLcsI5yF0hF3gihsSB1VwOgBeBSmfFjRWz/fqN7zgn5aFnfntFEkw
9wQFyOzYSRpARgSlk0MBQGqgrNuU1anlbWLpRHhNGFcW7BJ/O0BiSGglRl9Dp8trzcYOOuNtSqVQ
+rEQn3nfttxwsjJ1mMjULeCHAsQEsZliCMsLJ0r86PJ8v+eGGTvgqXk5DYKPnS6zY1nIG8jDxWun
B+9A4WK2joTNNuebmenG9PWSD7bkKD9FuNWw537ksQCWEK8/9uWT/ScJDchLXpcdCfMgTwMU13Wc
f3hvmGxAuZYgKScsOiB8A7SqHwkUEKHsa4GhOGNOSH18MwF2CC2fEpg+pMiHfv3dZa0p060LogpH
Lreoodn+oVGaZmK1VcztwtTpEZGv8bGfsAIiHW5l1wsmNDPH0WT7ITrSOa5SqFwIIQu7icKqBfnJ
Baf+fAdmluqYLXC6VMHu9RLHqcJDLLHvFCVkH11I4lECeVUW9l/OtzI3H5N9pyA8U6Lvw4MIUGLt
mbqG+F2FcrUcClfnm3gbPPr7NJi6fqukBbbOdfJjnDf+yq27x7jtqpeMqn5TVuWOlJpXC23NTcrE
vm1WZVBR0vmxsoTcx6gCexEoRlgA2MxNCXk7JRVB5TRVdn4ULkWAWkOaEniQEJVgyDzvqCl250ds
blImFt45dEBgvwsPxGMevAUy2yfQO9qGueILN/S5gZqYeQtkIfTrHXGMRZ8+9J7FbhVy8M///klq
8t9TPjoZT9cu8Vtp2zpmx7aqLMR7CLR+g53Fhrh/bELUo7nbktSW88h6l7a/sk5G9heAukLQcfJW
kYemBgwGSbAWwrtfeG4BOXahdDM4n/BsE2qJjTEz0NOsEz/hBFU5tX2wIgm3YkUfrNZ7Ac9n2J8f
ibkGJkYcZ1mXWMiWO+jMco4dAW0lBaH4PsutP370WZ/ZzEyGEwuOjWBJmDbkYEAeu2wsv/4aZaRZ
6MDct4+fn9xHETrIhNOL9ujaSBhkiDK8+EPNl+QQxgXxzjVkys6rkewTQbY4P1pW5/iISiYQT0QQ
lyVutWK2SLrX2CBK+mOMsCAy2oO7a6Lt+cmZMedp/krcBJa0SK4gSmpXEI2M6M+qiu9cGeIRHbD0
4mPNTKwZgpZ4VCWFOlZpk6yDDvJpoK63l3VWf7GaNlk4L+ZmamLReJRQZttFh3h3mqrLGlwv+LHh
YyViCVEw00QwObytoal1kDfJAS9Fsy6joLkvkhD5+OcHau7rJ7uGV4K0FVlWfEg17wKwhVXQ7Yo+
yRcyvmbmO5ic2Eh5paoFxAtKBSiR+1w7Xg73MekQYNn6vYjEa9m3pHcW5n3G9n/HR05Mpw9UUuq+
6w5FKqvHwfLNsU64c8dzsJPOj9hcjya2H1mtDmq7Hg7QfLTX2idISegqBTRgdWf8lC1sAnM9mWwC
zMcdWTQev67q4slS3mOUlM2mo/YHXz/B5NgeeGEKu6TpNch3zxHwaCiHhxQox0uub2S0Oz9ac+tr
cnwnZWsxVVB2THUgj0jNKK/CxhZLd49xGb2zl02RTpRhq3eRb3mfDfopEgWCLyz5AdCNtQYxBbe3
od+c74gz2vR7TU1svSc1Syg03a9zbn8GPGelmhseotgCuBu5covwswNBuAB8OVT3gJJ3vtmZ1eZP
zL8YpecIzdmxzBMfqn3Qtkti2QMhgJI9TpaYuzPTNAY8T4+curIGJFDm5B7icvknWVTsOYxTe8Eq
5759sgnkPaqR3N5lx2yU+QRWEblv+1ATcEjOj9JcA+PonZg9ePi12/rcPZRWLKD2JTBCDbXIwoV9
bhImJg++LBvqgTHInhTW3slQZhKbFmKMyh0pSOXHdpbfkJqTXiRxYw8WyrGuUdmDvAld3fqcFpsw
Qlywq8N8YSXPDdbE8NOYtaBmldl1xGS+RyE4NGxx813Yt+bGamLwzNdhA0Fkeo0DMV5zkR9KFHrt
ejjVCxWG6/MTPtfK5HxvWGRBuM4tj1CkCOMrzIs7QK85R8M7zy3ilK0GvG+9P27s//bC97sG6WRq
IJQmvdpz6HXXA9IJpJZzyOGh3Z3vzcyMTPNmotBJqcuIfY/UNv2KEkYOAaIshHf1/PfPjNa04gal
zUUSOBXmBLeiNYSHnkmWBgcQs15QtOcszMnMieVNrJxFVRjjHkSvcalje4VAz5YyCX11B8L35zsy
qYj7+5HjjT08mQed88wdchQHIq8pduFAVRmRwzbv/diEF7LVJYiqiC9l6qtGNYi88JIUHtArIWUI
aFIzpJa/j4Isr6FeE0eQwoEqaxHxeoOyOONu1dDX4avdy96AO4t81yvUf2f5c572troK4cGD8FLi
t55DoNBLBP+RVEJFCxTymXmaUqicHM8t8LbYsUc+GkSaqmubasgYuWWytaAR/LHl5k62M6lEo6if
VfdScdDCkhClPD1UhM/P0cxidsfPT6aodmQSg7lX3hOvK49RKpDb7XhqYQWMB9I7p/BU7jcRWnad
5UUHFqeCQk7MiqV/6brgZ/8qekgAf9HgQEPzaUh9ERpQNMuuX0p3Hg/ddxqfsgAyz0U+etDl13VX
fiZNfp8hvmws1V15efuSu0gdVK1eiUQuXc/nbGoymL2bhoEFudbr0raeuDR0Q8CwXMd1VS0M6FwL
k9MAsDoR5H1sjfnsSDBRVrpJLJnu02ZQC0fC3LBNjgRPSU8XlcmvZev8gmQStOMr6Af0NbI/qI8E
GAxci3Q7CG75wcJmNLMK/xEERei541ViHb2mze897QJFA2xx+bFnjTe5DJLMH0PFlF6bgJb7xAo/
ZVYFN15RQoFv7OF5W5qZHHdy++vZ0AyJw/ixRzla8RIzN+tu4pSWNVvrmibdUhLQnFlN7n8R5h0B
F1pcj/doRZ3bBKyKbeaoO6njz7qD8yEePznfrfFEeMeOpooagOMXfT741rGskJ0V1K2/LnzMv51G
9hq1ju66qczr+bZmFoI7WXzgLiPQD/jyfeRLdqewO8HJkdh64Wo7N0OTi0hmhU7pVnV1D0m17hJa
v4VYVxJCS7pJPrwMJqst611I8cLXfQiNC0Z50XlZubfBZYXIXJak7uZDQ/WbKXqyc/eJHPw4DzBU
WQnvcNnR8lIKnz987OsnawwFIlmW5VVzj0QOyLtFHnCLlSLGLBjLzKr6XUhx8vOp75WOyR196AAC
2gyRita+C/CZUoDVFsr7InDwL2xpM9P+O5XupC0PIICaGr++L2JhQWW1qtnK1RQZg14Xfj8/XnNt
jJ+ftFHUftkEnsuPQwcfxqMTJ1E2xgighQuFwBbL7Xw7MxZCxs9P2kkQEeRYuM09gDtma4NiVa+r
tJB/4JCzd+e5fkxOGAPnosoBScKdDcxuaFq1KPXtJLIA3Wxh5c41MTFy4rMeN6dY3RsDpYoiTJKv
WWvcq4Zhk15YXnPDNLF0rjTzm9CR90U0mE0JWbdDlRXWwp1sbvFOTBzAI6s1FGBkDTWVLNtgCUP0
0GoAfURBMpg6ySW4osEwSnkEdvnz/NTPnMxjMsnp1HMrZ1rzwb8bLM2U3jm9yZF8m6OEiI1vXCSq
g81lYf9UF1LzCEjqahh0eOvjPA+KhbjI75X2znkw5si8+RmQ1ik5aLoH2+tr0W/cvqcgl3e0Bh/N
eHabHBEXp6Q/gOHepjXY84Fusm3l5qBMrGhCwZzfEicRg7XqjEBhyD6RvWMD0qs4SFwySIXKIV3a
1/FTo+JAUTiKqhQq11YPVVi1IsRK/b3UKvZbFM8koSiQoCyL1FpnmWfzL+cHfGYR/a6LPbG1os8i
6JfmuEFqj8GRq8ILqCDRBTOYeT/8ppGffHsZ6KE1QZRdcyynnSHhDlgac5Xiltp1/dP5Lsys1N/p
ZyeNQJcosaARjy4UHVlT1IPtS4Sx1tQ2vzSaFKHlLRyuc8tzNPeTprxQtFVZ4b5dorAbqdHVlSpx
qJYZrgljU8TkXwYNHdEuGX6d793cBI2fnzRZujWSmoAFOSQRAr6XpdNF5NmtQ09cnm9gZquaFsEK
SGa3HsQLjp3Vd8jyRlYBtGWNna4q5XZLWglzkzTZEGUH1lXdeezoJxnH8rabqJbFVQQ8oUIiYurb
P/sBmol6B9UBF3z5851D6fy7N7vfn58MH25xPs0aI48UKsxhu8nKGvSZnQX10whiYZlyrxhyiFAy
49i0V9nN0JSA5sCXWvP8BWmZ0t84WgoaLyyh94cb4J+38xmi2K4sLa89KohlIdaV1f4LTXLoYjkg
Ni3Y3fuLBkkUbxsxlTMQTqvmELG624Klnn23idt/Oj+o73cBJftvv9128oE7iaqODLLMEOYGPm1f
NNCvXqUaNY/nG5lkj/7tWZnye5GSBEem6ONDU3Twdl2ghL9WD1BirryXMlZBW0IMafByOFu8VgXQ
doayrgE3ycbFV10So4PkwVSd9lHOP9h1szdJVWUvqI3PqnYV2I0TbQeQclv7Y0fmVKAEr+EECD0B
jBxTWeldtVnTuWJd5sg7ya6oZ0U529TQK6DeGtiASC45H2e2JXs0upNFzigE7xgr6LGtta2hMZ5G
sCoclSEkPWom7F9emEYN31WQhwADuSRtkezzOopMvbCsZ6drsq5FM2StL2J14K5Kuxe/MLLrQR8i
mMadmxDNoV5XtYMEFIESbUHuhKfplVRdUz3FQQpnOapMUNuK+AXyPH9xCWzND0CziopDxyW0XciW
aGdxQ3rfRMY87Tdj1hu3bnvXZfeZNAaSuw3T5SqIy2DhDjH3/ePnJ3MCoR1VV02cPQADGh8zZJjl
W8DEZLI5bx9z3z/ZUGsWuTonQ3DEhdxANy7wE2/bdSAKnv/+GSOfynCoWrsxZzx/oIDtVysge/3P
SKJR/aqxQeI938jMqWBPdpI+F0Mkoowfle3zTWkagKn9VqzdUpsdlGdv4A3S6/Nt/b5D/vNSB2XD
tzPiEyZkCSftcSgE4C07X/G2/ZSQQJHoUsqmM1C/IPD9tHsT+hUyL7kR3o+2rQty3Wpdhd96SJLk
AUrHrMwWmy61Yxat7QKSQp91CgglamxLliL/1FDeW9mNgFLsz7LlivkL2UfvTzu40G87UfIiVkPr
pg8q6XmygVS53xxCjUvjwok52ut7ozTZSyDA48hAcn70aQn1n1A+C425GZT3UOJsXJiMuW5Mdgvk
HMncKVSMnBsv2zdVWrnQ7QUPbcE65noxsW4aR2Vr4BA7tom21mGQ3EWD50ANJLt0naZe6IUz143x
81MjB8YCslQovCVV4fV6l5BawHVYWmH8VXgdF8Gm11pJZwdW9iCeYml4CCVKzgZ4ypywj/MnALSp
qLYUWht2uxpCAqWaorVTe+FHzgzFNL3J8uHEguBkc0h4kweoG8Z1wdu5YHmgELhujUObNYBFfrGw
ccyNift2TFJFoWceCnNMAbDY2RFkbVaRY/rP5834/S3jH5T3DIhmSK0O+mgZE98iteyhc7uf0Isa
diC2QDfbXQoSzwzcFNHGq4LEMhbsGDQGKKRSFyrf+yBJIkbh4k7iXgwOdIqWQAHvb7hgBbwdN81K
5XAL89RY0JpZuzp0oFBPswgC5uVQf+wiPmJH3yxZxG8ykwgWIrmaAaaNnuAO9ANVhEBfizhOS3MZ
IfWwv+sA24Vo+flZm1kU00TcoE6gIFgZds/jxG6eeSMbdu81pf7QaQt6xNteFSpqcaVJ4oNgrHnw
E1c/NTl9PP/jZ2ZmmoRb1Emdy9rGTRRSUvuAQ/m89UqQ5tiSIuW4e7+z6U6RKsYEsi1MVRysQJTJ
tVuqsHpl0hqprGnsoBQU+z4QISvW0ch7Fgx13/3Chj/Xu8kexiJPayNd59DnnoOdLIDE6EpCyG4k
w2Zhtzs/iDPWFE22hRYUXOhEYIY8kITW8HU8RWn7OKQYQ2Iv5ZzONTK5FPkAx6DOZGgPJuq84DPp
3YLzFe2LQXxJmYjdrddnLmgy5/v0Ow763rxNXHCaeRwCenZ6JSCFpH9WUaKGfVQmZHiA7rG0IMlo
QzhlZYW0ibsVVETTjq9bXQEQCAUnAmnANKkt764rnL77PDDAUOG8hYpihhJho/tyk8L0g+wyQ2ax
vc7rkubReohYZO7M4EKMtGl6TlByrqSFk4VVosiDbcJlTm+cTjjkW+9nXbcdgkZb4ouyjKr876VJ
WL1WiURarqiQ+uZsHIqY6AtJA1W+DKoCIGPNnaDpriBuFXQLZjrBM/37UQf67Vs7VckAdyKNmuMg
AMsHHUlFnN+A8m0Q6cFD3EDXBPKX7tGOutAlG6t3gRBeWRZQV4gOR4V4ASsImuMvyEFUHogpwk7E
HTelzRXedLHwttjzVLVWNap5cX1x3ctUZRqYVOVDEua6LFoLg4ucKf1QdKE9sF2fMHiPpNc0rV4T
r8pQCM50itpoYUFwkm8H3sKJtDKkcaNhe37tzBTfQAfw7VBkSN0yCvoHB8tOorZYQRarHG4h5OQO
SESsKmZWJVaFfs2glAGcJQtAY7ppDGQcLwjB8/vJAO9pviapz7wlcbiZfXpaegN9A7xLgRXCiNr0
mpuQOyCvKSdf2AXmvn9yfQ0yUsLt4wR3xEJwb4cq2n6PRCxSb86P6sxmNk0l9qSIe1Kp9ihyNhKP
mIAcW1Lxla+a6oN9mGwycYDcbeOT5oBDQFs/SoJ30mtQtfWP8314dxNDrGOyMBC5jwB/j7NPpGDO
I4SyASKoskdPy/KpD7un8628nz7oglLzdv01kZfjrs+t722VO1tbkmQDjdsHvwYWn7nCABSp5Fpb
EPsE3HRDWuQRnm/63UlCy5NF0BuoNaYUHSxF5l/YDgUEucROU4V0qS5nZgz/cR9gEVhGRci+UT+4
d1rsmZVGzoqdlvGOV1G00JO5ZsbPT+7/sUyFB6aR9T20gN/mhKyNAx5DwANnU9LCWjhn5poZB/Kk
mUCrpmOk1IemU+k6ZuUxhKpv4mm6LbAHnp+Vdy/WmJXRZE8aySMkQpQOS74PULCPLatewT+yzpsW
GpxFhgiHWHjCzk3/5CbQN51GCEWzW1SBxhHSFa0qu41q1LDdVbXg0EM536F39xp0aGKnsmU4+KHz
cMiGSK8rVApvlG0/f+zLpye/A3+Bb/HsG27PbrEmXVrc+KgeWNgD5n77dA+otIegIYQHDWOmuoqw
qzlbVVnpQgXezPdPvdA+jhS4Ogb31ZFlclsFrSqOrasKcXF+eGZW7NQBTQ3y0wzqOF6zMo4hyI19
WIwh/DirIdExLLkRZpbS9DqR2G0gGwi132YaimgcU7IqW1rvc9BpPtaRyWKloQY5MxbiNcTjeau9
gSJ258brtHK+ZtCz/NhanVahUA4yL6Br/q0NVYMM6UiybVepzfyF+ZgbqMlyjQYw1GXIxStNgvu2
Tbxdlwa7Cp6JhXGaa2CyYJVxRFs6uXfrmeC+B5oTStxeuoVGjVq4O46nwz/u2i7EBd/uT3jyGNpE
UrwKlvb3qZ39QDkhdFUVDcQe5Fhvi0Jss6FloRcwcjM74pQhWujIzvt+KL5FTXAvqf3LIHsf0dfo
miMDHrnv4YcyEtC38Rec7L1FMVhGI5X+tsfLctuzMoWEFDJj3Uo/nV/Hc32ZnFSNgQIbQl/FNxH7
w6iG1K70SEsQEWQ7ZYeF7EISbuEomdldgnGRnHQHvn7Bezf0r6SFe9IayH4DGTlvGJaqSecaGD8/
aaDXMW2UVuybE4t7HYTRJky1/OCvn5g8cSynVwj0f2Maolt6SN1bq6J84fSb++mTU8nLRdHACWPf
4qEhu+0oBCif0hak4Y+Z+j8qUCByVLNQWa9+TqBmW0G5y4lwgLd9t5AVPGPrwcTW8fYAWRwCtrcl
JDD0xsZ0uLugpFC80oJJvTm/ZGdGalppovKiE0wpfUtzCGheKQ0ABqzdGrLLjzUw7jQnqyjQrgl1
p8xt0PY3BPzjXRo2/e78l88Mkj8xabxS7Q5hNvLX0VRAoZi3ChpzwjHg3HysjYlRyzYFurQy3i1e
kHSDgpwvte08+0mf7s83MDcFE0Omfmqppsns26DIVXNRd1VZrL2CIQp0voG5URobPpkCqAei1C9t
vNush2Rc0CEDt6Z2vx4E0n7PN/F+ZBK7zsSeOfhOFUqisFxFEdJbcJp1/1mFvug/aQTRqm4M/nXF
p0LKqLouChRtPfcVC/xojVxa6GobCSj7C0gYRffNxmUc+NbO9hl/LiIyQMjIicBREQsjMjfkk/0B
mA8LXz0epHaO8kqCWFvHmyUZublvn9wD4qatJZJ0i1c4e47FmPlGCf3DHJvNq5v78sm+UBBbj+Js
5tYmjruBHBBK44U/wkzPz+TM90+rUmzeEV9njnerqh7Sl1AEBDicfgQ6AlTsZDOwjGyht9MUr8AK
FuvKVAg4x79xyed//MxKnxaj9IXlEg6v/y01OiZHjysC6iJpYkQTKkuqpWLq8Tr0zjVpWpACwTkk
luiCXEmkk8EjJq+Rz3XMWGfhkS0OpfbBqvCPKKj88bGOTfaIaIhdSKmY/jZpkH6FQP2+4I116Shl
FrbSuXkfPz/ZJMo+6lAcYvfA4dogmQ2+s9HRkgzR3LxMdoe65Uj87WvcvHtkmwCuCPEmqVYo1Rnz
FmxIuy7EuifyUH98n1hhE8sWqY29xRjzPdNRlouV4yIujERgnqRpfGBBzLP73tWJU4GjnsXq1pSl
RrkSgj+B86lMcB72m1iRlFwgC18mj4pJu4uvUfKpAH33Kg9FjDGHM/euS13Le2hwBpFbCCAkdbzi
Q2UiiKIB7n9rLLeGOLvK8CYADhww79ysVBal3wQqHl5p2+jbAhSqEb2KIYcoQmD4fdglYfFVB1Sr
YY23o0RQTKi4jPe+25nwoasBOr5GmNMFS9WPIWRwZ8Gx6dzwhNf5zuWIjv6CfI9KXyOXFIATJ74v
f/Q1YupbYI0GHn+hvqXbaIdXCkL0+zgrvCC+tDO3Ju3CM2LOPiY7YElwD4VI2fA975EjyML4EcT0
h6ZFhiZUSZCFJdIflAM/ELT1UmLQzNNlWpwhWQQpmMgf4PEgtneZkahpLr2qC77WuoVI2MYPgzJu
tpCpsAV8L0H9oQx61BVMHk29rAoa1DS4QirDcN33nXtJen+p9mnGdn4jz08Mk5OA9Tbkp2/LHHCm
omPDjddK91L7Fm0WNv33/eTowuQiZSppQuJzcmWncHyXILQGwH/iFLvzAjANu+I7DaKLzO2eDCoH
rca/z8G0Wmid+OO6eGc/nZbAleFQ5ihvsb5ye4iSKwYNCwkebcKsfBt5Vu/vaynzchcUfVAjSTOn
3ir3Qcznq04n5hN0S73mGGcNKomsLpHJigTYBTYBLVq57rVb0Cciw8Fc0YbGzadAQYvqUNhIFQif
+rTgJoWcVRlkm7KV0fDETZGCHgxh02blCa6z7zEQeAKZ5VJgaHRP8MpKUBVo7WwVImMHkgoCyw20
sjRaZ4rgdwxa+L0LxQ/aFb9sVN+lHGpZXMcXRIexuEuQz9re9y3yTq+zAEoa27qBrPi3zGnt/mZo
UZv9FGWqGV5qMjjmOsplJX5KJO2DozumPvtQzmiQbhOtU0SkrFsk9hDrgQGn6d27dQAVGvCAMveu
dPoCuXCiJYjFWMAUD6bN6DqwCzJiYTTnnxmkz51jDK5q/FT1VpPDiddIFJ2rhid7ICgGYKWdoG1R
wYH/13u3Y26wqaIYiBDRxKrZ+8iPo2uI6ahmjaxrSJGHNvFsBIRqS2+gVG9dUmmZ7GdQEWBdgzKR
6pY0FVKFSmJ30Y7kSMPdCwCAKTQSJEM+VOYSz7nQpIyt34LQ8pvQOUJHKw33kNx22Nuiy7ROM3NN
uxCMWmgMZwWQu32b7JUss/LXUIUQXNh6ad81+9yBP7xBAD47KguihCsqceO2120oEcVce0Ehkm+i
NrZ/Z7f9AGG/JOcIFrq5QuV/C2CKJ7dVor0SfBQRdtkj5PZc/87v+4JGa9GlpvvUMR9iB2sv5RHG
MRh4Ir5D1gyvkqQMwQcOW0iZ/jS+JvSuhwKuizymOP2GdaQS1JbT0L7tEg5syQ6rs3Pll5Ip4T0j
ax2sHO7QEBiARLYK2hZlXGkcpiXxHtsydqCOZJDjurHzOoHsgOLE3ke9dMpLbsPVDA8EKgihaCha
hAahCuk4qzzP2yxbC4dZ9VVjSHKrFTSD1gmjXQ3hS2iNQMPTKZM1EtLMAwprugjKmXbQbgJNI2vH
fJEEF3BqwuYKCJaUzzQMEGkSFi3oJqKZJFvhtq170UuR/1/Orqw3Upxr/yIkYwyYW2pJqpJ00ukl
y43VSc+AMZvZDPz676l+pU8Zdyikmr4Z5QKXl2MfHz9Luw+8qqmquMJtAd5JovX3GkDkYKOCsM4O
Jq+g4xx1XjdvW4iU9Te1ZHVzFVQ1ozvfnbi+yRsJ6eUEbFNc8xL13uKwNl9ROExBV5sDfVpQ3dCD
U5GoEOxdXhgyQsubYAnDGjkqr8KiDmroKmu4gcc81DSVW4AlfX2DSNNmg1VX00cxeRXkj11YH0TY
BKIedQopUuhZwyye/IBgpsFfevBABXTWwyFyMCQ1FXu3dAIYKA9AsMPNSdQ/lF/7EdxO+6j/UhV5
l39zKMOJXjCZFfd5PVT0C/L6OfqmASwFCRNF9ea1raYacmrDlBbm39yjefq9qMw0H4kJXT+WIc/9
K18nibNLMMB0C2KYl13l1QTZY0pgfvKWeHCD3CGkAnkkIoM8Rut7Cb9KmEnEtXLxoH7wYWVqNkxr
t/k3AmbXOY5khvNBVUsnhEFFXpv0OAviOQ99yLLuGmIYZS1hwS7T5gW6Pp367vBBwti9ofyHyL3h
eS6aUEjYivVAYoKZ0bdb1yXp+IyvQcMwZp1EgW8/pPBIlNtIzPlaCXYhi7VJziYUo0eTtLmHhxfe
2oK0VRUMZ1L17/k8fOn7VpasA98pgRtzvqt+arqbIofG9IaOOhSXVa5spnPiBllrRu7e+20w4XWo
KDN6BDNXRLvzPbBMzv4/Q/6LGqlNHiKTKG5ImTUxnbBrA336JAlWTVTdtn16zZgDs+JM9XFlwt/A
Gl+nWXUD/PNl1bOTq9/HuwYTimgc9OM9c1GQQBUHz/6Zm2y6frywqPIHG/Eha9I9lbAcTuf7XibR
D+zrPN/i9AHa6/wwnqo/n2QsNmsShz409oDBvg9GFEZ7lbbbNudmW8Ba+DCq4dv5ZhYSadvemfiO
m7FEFjfczbuYRZC7yasH3aa/T/lYwhJUOPsvJUWecr7BhWzTplNWCWhSGSqb96rWfBfAzmhDOzPt
smLqtuebWBq6098/TA3ka0o6ZnK4n2cwesICyppd3u8zr99GxFmr9i/U4umpgx9aKbQbJSStxu/w
xjiZ+wpAivlI+JVRTfI1ycPfYxg+nO/Rwq5gcykZL9Ix1aqHH3hX6SAO4Nt6Cl44d/Qr87K0EKwb
9Mnhw/NMQ46EyPsElnS8YjdM4VW/T6sj5NsQPDA6aJCpn+/T0kKg/x2/qpujAXKYw71uRAa36ZLF
AlaMYJ9EK8WgJXDEH2/ND1PUMlWIGoaAN0GBC0ef1WI3JfoY5IXeJ6l/S33QKPRUyThP+UOOBHYl
eJcG06qhKa9wpjwKhi9I36Ji74EBq3ksnLJm10CvMzx14rI/4w6ZsOgwCgpj6Jo54LKs/ICFBWMz
MI2fV45QTX5DiWsgOekBKnaAxEO+9ryyNLZ/UQ6RfpYqHN0ja/3dJM2XPuQPvUs3hvu3f+5z/RjE
IzSPQ5qtPbAujKvNRETVcJidiuQ3CRYprDmyTeULsqHw4YqDwv/OZn6XRWgOgN/f55fpQpj/qUd/
WEOyjrK+m04jCTmdqwmCnk1c4ETxY7Bd3FevmuG+4oBTWl84dda+UiXCcXUCR45+VERuoATYVVu3
lAAQne/R0to4/f1jj0IY0aFC0X/vUUV2YlSqApSdXLpmyL30fe+/3wc4LEFtepoR2PjNouHuFje4
NeTz0hKwtg0NX7ZOiWC6B7IiDXmsKarr10OPp2a4EuQDGw9ClFnkx8SYxocpdJ0PMs56rtZYUgs7
l81G5Fk++QaY2nvTzmQ3sdrfctiPb9yIVtvzc7TUhLWBGOLNJOWzQZ05b6DNkGSAjaB44M/N8DuM
QlGv5JsLy9vm5xXcdVkPDse9GDn/QZwuv4XJOI87EKk2qFHkN244DCu551JjVnWezsMwJtCpv+nr
KN9AFOmLRNqndQHLnal8GMC2u2j4bCpdonOvJDXOFp7VwKcF0UYYMA1TAE1WMsyl/e9kOfIxipTy
QrfuJDmCtpjGCR+eJ+x1QUDuUV+4Tob0WpsGjBsV3YFAvlJ9Xggtm+7GRIHKVTLqewGAxrRRs6O8
TTrN0bzSwEKN0zb6KtreSSvuqhsAosuYMNxIMUMT7lN4Z8KDWRrc1sC1789P01J3rJ0CZJqBMNg9
3OC1DF7uqlJy3PpDE76c//5pLj7JoW3PCbiqZEOoZXdfKXfGHT3qBQBmMe19FBYM4Ldy2Jd8TsrV
V8pTfP7dIrFXhU7cukVdWr4FZJBbl9IpbsCEU1L8nsoGOQivbo3qnl0ZmVs15D/Pd/Tz7YLY6yLp
nSADhT04BHn9sw2ddBO4xc9mwMK/rIHTDH44M0jLRzcfUamt4CEOa+LypyCIWo/AYvJ8C5+vBViU
/LeFwvhVbkibvk2KZm/cCSakRH5YrKCAlkbIOjaoYIOPyrZ/6APUM08dIDqDqS3e1y7sgH3nBKof
VV8PQ4T0IEI6olCRAzDBX/n+55snsVmWXagJL9xevQUtbI22DnCjYzzQJHp2orS94qOCDKJTTT/O
z8enAwaa5en8/TDjiisTQDyw+gIDXhD9lflKAOLfuR1emy9rwToNJmgERkLN1RfG+2cNiNYmKsYp
ztxyWBmyT9cU+nAayg99IFNPIHNdpM+E8nojZZ8cOn7ZGY2vWydA5GXYVsoxfR5EZXBgQgEqy0+g
eGhqP50foqUOnCbnQwfwbDCaWSTqrYAWzSNocu9hI/yVN7Slj5/+/uHjnGQ5rXxTfSGwOosrSOpt
HTFf9GaF0bHiGVcrAzKkTp9hY0yuQ4n7KzYlCPitrJ6lX28FNEfxv9Jhlj7zYNTXvIdmbpwVono8
P/KfHh34+VY0Vx0dSN+m4qkqxx9ECVjvwfTacaCMgHd+ujvfylInrDTPkTQD8DjgT+HE5K3KT/Ve
H08kF33d5gZMeUmQcUXRU0IDs3OMog8GbvGHy75uhS8PUEMmOYuexjR4mEjpIvkZ1jKDhd3HRv5z
hUfcEVehp35yuk3ZFA8wnKi2TggdxPM/f2GCbTqgxCMMlCSH8Emq8LuRHqy6HSx++GKPJ/xbcHW+
mYUZtjmBgWmoR0Wp7wrYQXlHCZpGteO1P12kUQwmuRXFfS4CuFiR6KnQvb/1q85904We1jRel36/
FcYDrr+yz+voqUr8/DqCGde7SR1vJU//9DKHH28FcTGALwltu+KIW9qwZcn41Xh4q/QPvDc/Kicj
27RvTgbGK1n70rKyorqPCLBjhQyfWcvbY9VKtYUxoIEx3er9dKkJK6ShOdCRlFThs1tydg3r03zv
aqfYqHrVheXzx3Qa2fwu+PBlqel4fqQ62Mre/+d0zen5Aw2rIzRef5AMT+p5iZsPv6Z+EudzsZJR
L/TOdgMZAKnt4X+dvvkDEoFtCvGknciA8pN+5zjbi2LG5rqTirQQVIyC56QI6HtlqLkHMWRVtWCp
D9a5DR6wbAJc355K1byneMzZ6jJ8C2Exf+HvPzX84WBF1TGAtFnGn0SW9E99Ta6aStXfLxucU6B+
+HjflRWnlKvXjHPv4I59XcDCNMVr2GXftwJezj24rlOfv04FymtJP3TbvEwvAv9h5VoB7/Z+o+Zy
yl/LIQfH003BijPA+5//7Z/rROHzVnzLlHNgpiP1SlqYSgdJuQFz6BpUYcgoQoHUGSAH0oR4Fwxu
M+wynS5/rrT86cUPLVth34HUCpCzzl8TP3lt2/Yador3aVMecZvpIDln9sYz24YA54I/rjR6GrW/
bps0sskUQYuPu06uXgs2XE8e8nS/KOAFTAXeqX2yadPxVzqgCIdFXkCoojrmot8HwA6tLJaF/dvm
VkCucmS6puq175q706NBnwdh7Cf5T4a3ct8d581pnKeSr4zzwqltUyx6d6z73NPsDjpMPyu8VAVp
R3eCdt8aRtf0mE+h9NmwWhsEScATgONYedQ6IDEkOU1sfAgHnp+1pa9bu4PjCo/hMq1eZVQ1cdI4
/AEaSuOv81//3K8Ja8LaH5SekdiAafo61XTzZzmU9bgvzbD/ExNldlLBRTxkLUyi83m4DrvidmTh
S4D6DsCTINk62f78j1nYaW0vEDeMaO2QIngDPDmFKmtpsE21buf+gihYeNmZHlhbCjQOTtKl2oMM
9Kk0IeHBLGePHMKiuiyHs7kYgjfgZ1YRvQOB+1VDVvhLXgTtyiPV0hhZG0flwhmSCxO9YT4AhJh4
Eu5TJwUaJe2hbnrZorNZGCT34fQwC3agbv5IYAgRQ/tzTeV5YUXbLh8EXsHJDG2QA045BkOk6ZcS
uMlctIZsBoYeJyBnIJdxqDju8G3m/DQBb3clhZnhZS1Y4W4yWDjVGVqAJ5zAI134QE6nXlOAXXW+
hdOV6JMNxbdCXivVQycpYAewsg8BLMRN8B1QrV0lkvscFeOhZiv121Nl47OWrOjvq4D19eSzA0q3
P+G3kiHc4KPeDD9EQP/p+Zopw8I+bLMxei8b/D4s6C84EOdhDCxWHcNtgm1Y2jFgdKZxJbqXGqLo
6Id0J4V7XNcDH/k6Nn2x72c8QQ+8gj4gReoAqcnf52doIQr/4EY/NNO1unUArUYzfjJdBzKHs8hY
34lJrGU+Sx2x4pwMRRd2ASVvOUBJEWBPYN+0JfAJAQQr7gOOl+iLumLzK4A9n3QyD/mrGprhWnvQ
goUzpIrDFm/555tYCHibZRFBhkD7Csd+DTHvn0Q1zo1vhgv3KptjISsA2s3cEWieVN0hOGkKnILk
/E9fmOi/iBV+VRHByvw1KmT+CHVneQgaP99c3oIV7Ins0hB05uy1AP4jlri/TtOoDzWYRyvn0UKQ
MyvIAbJMTdYzXPRHtQcLf974vQvzhvAgZqeOtW9WkomlebbuAtTvVN+5ffQm5eBeae0QEMA1SAcr
NbyFfdHmUnSKS6E8L3rrYKq0B0BLx6Au8CP3GqjFzJPYTmqAe8Tc0f1l029dEKC5rPkINvgvHgXB
Uz0Z6GQJHCc8B5XjsiasQBfjFLkpQuLNGUFpHj0n2jVeWe7QizU93IV5sfkAeARsdT+7/GlwEnXv
Jl0Ldgf+u/AOaDMCJqhhO11iTlBl7V61QRk+Bm5frBBPl379aVl/2GsnApsT11HsFpCz8TvXpIJc
tgdt5IvG34b6OyCTeY6cs1cygw7E4GiSmsE5UL9h38+3sNQBK8JpCwFJNU7uWz93b/PAzabDwb6y
QheC2zs1+mF0GCFDEvKM3UKQ5reo6Ia0KK9QlXgxxHRfIwLA3GXdsKLb8EmgsUa85C4Me/ZAgDnz
dvY4W+nJwlZr40CrsJhEB7u0tzZqoqMIkdhqz4VJ/ZBCm+x8H5basOIZktOszrRx3uq8Ke9B5Qf1
x3PaO8r9NcDJ0mxb8RxMQMZJ04o3DsD1Ix99/ttJx7XVupAW2DBPI8vQdebZedMAw+3TWh8aeNZs
jIMMtBtxiT4/TkvNnHbgD6sqG4JctlnrvKV4N9mIFh6GbaTKrWz/t7+qlZLEwmD9he4kNevy1h1f
QF8E76EXmWi/OqOXXSS8Dd3IUwc/dAQkiz4EuNt5gx4aXiTH7G5MnWY7EdhynB+qpS5Y0a07z+/r
yrADoPDtr5oTfuPyaM0ec2HB2kjOzJ3DYgQF6U22tbP3XdP+hDsX3bQ1JRfOgRXXvOxpBLYgA28U
JPIr0hfmnxSDdtmzIaX/nYF+ghHXNKbJewOLv2fXyYKrroHC7vnRXxofK6DNCB1WvEr6WQyFQRf6
I45CdWnq9KENnHR3vpGlKbZDemAtbL4HSMNNyNZQE3RMnd058HGa1y6VC6mNDcBUSUirqlEhmqhn
+jRoQNCr1r9NskxcG1MmvyuA1I7wRV2pzC+U4mw85sR6PQWQ6HhBLQkgndrN6EbDYOMWPjUN0Dsl
KoP7BOyUDhrrk2iCbQ7/XG9lf1mYNhuYKfXY1nzupxfdYVmXrXhwIHF4kw5yrYWFObNxmK2E+x9g
XZizpJTdjnBD9qhhrSzqpek69evDttJDYDgwElo3cR/mbN6CIzeCHTbm1yb3zA7u4sNmFEPp72uR
Dc7KOlyas1NfP7Q6VSAgkU7OL9Bp3Dt8vvKbl5zVhwh5vciqo+d/13SNubxwBNgOEVoSvzUwvX9P
eBbtSeTviImGu6KE22UNO8DzobW0EKzdIRrBElb+LN4GF3KUEd47p+3YhepxMtBtuHC1WZtE1Ks2
KIJxeill48cOQzkTbgAMbivdhSnwH9jfx6khsyqhNe2gdOlA+oB6Rv0MCLp0fpgWVrMNuwxgVO0q
FYk3LaCEsp9TdKHzUn9YWVkL02CbGBRzkmQuTbwspqWhO+MDutMXqAIM00X4fUgeWGk8dPFI02SV
85YFHf8Bi5gkZiFqJkm6huJcGiTrrNdKtEHAOjyVy9ozRQe2aAe27eD5YL6vTMRCCNrIOQWMdaZq
n94WAX8Akvg7XKXAF0mwb7HTy011AvbKUB/mYkyfzk/+0uSc+vthbbWoxXZwrIjeeOY4L5Mbfm9z
UX0HDlasBMhCrP8FpssS+B7WDT+cVE4UAPp6gMGNl5r9HKaXVVJscCXnReZ6HRFPIerv26SoKlA4
oXtVahmuTM7SArDivNLweqngOnEAEB7GcQ0S1jBM5EqitzRIVhYATJgLmzs/f4eaO1i1fehtM8Ne
C7CtARUFJGRlMj6fbm4j6byqq3pHO/ytgTTjvmYZllYSJts0XVO/+HycuG0nQLJu9KfJo9DbhfHh
RL1+19HVu8PS161AB27eQT2xD4ARU0RtDMHRyPnag9XS6NhBDmp0EM1UvJ3iQJW4rieFf9tJPOtd
Em08OjX8Idp63HhICnvlQ5JQ4Hsc84NqFFujWT2eb2BpfE5//9AALcY2z6bJeZMGz6FbUflZDbXi
uc1WerDUgJXQ95MHCsqpDKdK33N+8TFvx5sEObG+uqwH9L89qMigPIXXj5dm9MzVrHJ67WTVw/mP
n5bJ308SUAb578cDkcEKthzorSzbOzXgUcVUeGoMRLfzHP/QtFAZPN/S0jhZAU2RbkNV1ZHPVGZ9
uq+SOWyh/tMbtpIlLjRgA+pUJqe2ddv6RY1h9RrCM6LbclmatTeChViwJXWhIePSrHTCAwmV3Amv
FDHPQ5DoV8vfC5Nh4+oUuG4kwmPXwcDSfIvqPQUDtzJ7ZfC+DQ3XAPK35MLRsiJbcdonJY2Sd9TL
nGjPICOY3s6OzoaV+f6cg0G5Da6TjmNc3Bb54ZQ/g5F+7IV7L2V9W+AJewJPFurs34amiBuxxiz+
/KLAbbidNgxJZtQm71MKYGLncy+GdPCXtpzh4CiacjdD32QoneiyRBSYnv+GD8MxBQWugh8Y9Hti
WkOYGP6Ql8H7oBb7369DtL6X7qzpy+ldOBWs20iWr83PUrhYka81kV4I08M3mfPiG7Lpcud6XvL1
fLQvBYsV7VMpC9DK4Ncdg9zxC1AXsWU9v5uTVSjfwu//C2YHPwVolzjui6Y62/RyCI7OvCritvD7
bShdNQNMmTHmHZKRRxswYEIwVFHlndPo90UjZOPoJkhrlj4C5IUC4spalcf+HOQ7Xbhrml5LfbBC
HGVqCU/LU4lXho8EnFf4o8trB0oQl51MtgIx003vNlULKz/RkOYf2NZLBiXznAAZvz0/Sp+ngTw8
zf6H41sz2Hr2gaEvVdcMG6SxIoawNf8BV6Bfmfbqi3Ae3Na0hy9DoGBFJd9ZQUDgnhjf1iUMnctJ
JfvzPVmaDSuYI7i9drIp6EvuzelVMalmFzYV3xW1WcNlL4WEFdJFFaaAe7XpO8Dk+htrcmjcgv4w
HS7rgRXTcG40BakE5K2wYlsCxzs/SjeRj03vfAMLk20j5szI2gJjRF+a3nvtepJsmA9If96xaps3
q9SWpWascrscS+lpj8lnLcqXojTZdd/QJ86m/Nrvc7ky3wuTYYPhlBdU0P2NeBYTuJDz10L5hXqC
gsxa6rxw2AWn7n0IjYmXIYxzG+BWSPhd+5wcOAxsNgpSnztnGH8goYYsuJTV2/nZWerQaWF/aA8w
6amBJrB8h06M3voea7Z5llXX57++NClWoBuWT0FYFOzAcEPaylrwf4V0oOAXTfQ67Vt/JdIXciwb
9Tb70qR4vKteajVeh7l+S+SA9EeN+0EEwUaH5WXvwNyGvmkSDN5Y0eqlb0agvF2IHLQgCK/EylI/
rFhP8fiSBXKQ77qulQQFzDewRvbTTaiz6IsrQ2cHB2mxOz87C5uXLUcMy+smwn0C+6OCnQRNeL9L
ZtXua29VBm6hCRsEp4a+nSnu9S8A843Zvi38/AqK01lwM0EHeS3rWWrFin0DO1WhTBYeaAfGSjXk
/Y0gp9dbma9t9Atx8hcmznd839WF9zIpHoK3EsiDrzq5PT8TS1+3op4jd6WQeWQvPlAf/S+P0ME/
+k4fOmvlqaUhOv39Q5wTj6fwLhN4HEn6MmUxqen/inztdTrna3ZcC2hw7lsBr3jv941S5UuTu09s
4N0+m0X0rRMQ6QkTILuM6914OW6kLjjN3yoo+u3h8fr7smG0Endc0sGTMF3xMsEwdJtxffQjOu0u
+7h11BcKvgzpGAaHIql/6gbq4EO0Kp2+ND1W4ENOT2d+nQUHgLyKmA6F2J3QgzkYoRc9UfI/4qof
FkCf4rGo9mTwosGQ2OC92DtGRX1hkmIj4FoY0rFcluWLIF1zo5xef7uYwsBt8Bv0W3UJCb/gBcDU
CRDEYTaxhBYdW9l2F8LPhr9xzsvJn0n2LtwSBeFAQzc9huvDtHJrXphdGwEHoVavQPErfGG5uEbF
Xm18rzm4pMpWGljqgBXdYy0roOXT4oX3Lh4bHQ8yWbHRnF12J7Dhb5DWGSeTYX+iUCwq9hQI6uwq
dAibny4KLmZFru+VuPZFKgPTTY/XqRt235Dyditrf+FYtUFvfaiUGGSo3j3HEAGZPQ+vjjyshrgd
EGsbJ2zqLwMNVhfUpw0yyNT8d7cdIOQ7Nqkz3eBpw/A7bORl+xAwnsKjB6hEn+wq6PZqsGcH1ym2
F4whGrUy+Q4KnZCk9IvbtFJT0sbTRIf2NpXQX/p2UQt2Ko8nNKcxyBBup0i73zoKu9sNhxXV+2Wf
t47xjNfM45DwuPUb96mry/bL7Gdr8sWfhgijduZegt/G/HTmRyRRMzL2vKLxDC+XtT3k0xjH960j
3E3DidSeSG7GYkrKBx+QUV5sSaKycGOoTvNflw2SFepkqkYx4qX6xsxGBRsopzbBwxzxtFnJpZc6
chrADweF8fymhuB5chvUGjlUARiL3BSOKwUOPNjS7C7rhxXxjENs0xG9eOwzlbU7mNPn5bXHUVtc
2dQ/vXtgQqzzmoQ+l9C7zG7LPnuGiCfZzXlQbYyIjjA0nC+5PqMVK9IDmBRH6IF41AX0dQpsM1sy
F3xXqXkNnP3plRBNWHENGyWHJk3b3aSJ7pW7xduQy98LHy4EPnzio2i47oOpnOD/HvDyZ8+gJrOG
rF2IGhsrx9JeQYKcZTjSs3y+mqIg/Q4wki5X9qyFxWbfDzSki5M0yvmjmma1aRMnumba9yCqodbq
WUtNWLsK7n9MBQ6PHrWYhyOBkO/xz+Sk7rAmjLDUxOkY+BAyeJcvMUEshElv629g+AYcWF75m+z0
fxeFi29tL0ExMgWCobqFPWv/kI193m2c3oADcv77S104/f1DF1DXb9ts5OGjyE8cVIjDbgiDmlxH
VkdpYR3bd4MiHabEw6DfhFWLK8HQR/KdVLwhe6frnORfBm3w+X2G6EByV5VRsMaYXOqatdMYb2h0
D0H/Y9Q44XGCCNHXOprSQ1euAqAXznvf2muKALoM49CVRzf0xs1UDttc03wbmn7aeCCiKnC3N+cn
aiEibdqMIrNwEqy1r5R1zj9V3uBxdYBP5/mvL42VtdcEUDkdMh/0xAY+BNm3TBWl9yQLQdrrae7S
fG05/0Gp/fVEyah9YcCpWHigNaibrglk+c+AMiS/SZAfib3olDc/+A5KOu6+nCGTl8JcIHCGn6VI
WXXvC2CQZpCYA5098E5CgwkWYMr8q6csqRkc5vKqv8uaqJnFNsJDnl67Qy2Mzl/KrU3h13p0zbEz
cvTSTRmoLPJwo+4GeKZ2kq7VsxYm2b7wtDBRqbsuZI/Q6qLioFrZddAEJ+GF+65944HWt9cVED1+
7JmZxu8gCJTRVSLKkUPcvvJ/nl9NS92wNi2d9onKsZ9/lTBkvp3cqPla5nW7v+zr1pYVwJtP406b
3HJ4YReQLclgoUKoXHWiWvr5p79/2BPxRhFmujH0sShzL9slAfRF92OyioD8g0z9LAisnYk7TuYz
Pwtvujkb2NcuhRDAvAPSjnvbwPNnd2PYaMZ0AydrfsMcNQ3tVUVIV2IxeE4IGxExJCih82YOfskS
fPRkU/t4txl/asWayHyvq1A4MobSMJEqTklBQqjZVwy25edn4XPtaTzFWhkQTYCBHZmBZ50EDuMe
uDcTNJug8EZypYTT4EW9jXoJ/2cCa862jnlZo/obcGpgq+L7eqwhZgqB9Wc/7Rx2BYfWkA2P53/d
QsTaN78JXgADVCuTb4WKnDvGI/kl4W3znLN0ej/fxMLez6z+16MHD9skSW+GsGg3Cir7V/C6MkdP
V8MuggMthBbpRZVObJvW/szmCf8GCQlYRrDtdbPrxWOlxmPBiFijXywMms114oEm8H911DddagUl
AwhHhDFU5lMTh/68mqAvhJdNeQLLOO0yMGCOALTnbkwyyDns2oiIi16eGLUNUCqobXHQIZxj3ngz
4sL9h+sUlgiRgCl4Ua0RYtyljljbHHQH68afOnKTwOrZh5f8VDnsGgzk0L2lVM7RNcB0EUmA9lAq
dWMB43iEZF/VNNg60NwJm006AOVcxnC4GmG5XME3SG19OKt7+bfzy/T0Yz7Za2z4K3wZJ95kOvhi
QqiOA2dJdwng17EXmB8RVP8uSyBssf7Ab9IIfMz8G3QzpdwWsI+7JvAv6LaZatKr8335g875pDM2
Y6tuXRcgYVkf8TaqIh7nEH12H9uTF1ARG1hXyzfY2cppH6IopjPsPFkdxC6jbZVAmaOfs2dKGhfY
zLmSQ7JNKB5ytnBMgeFj7DpSzLtRT+BA3BZI6ccuhkK3qR/mmkOZCVL6KcT7j5nog/JfX0vBt0Pe
OOQXrl8QXN1NnEHNap9IXhd73KFN8iNnfeH+yDvNc3HlnJ74vkIAwknzTTR0vt5zNbQ+veqGwpjf
qKVSwb+43BSwlJlRomp2EB5x5T9yJsSl2xokr+KZOR7UVXdj3abpW0a9lHyVHrA+v70Q6syH0mkZ
lEnCqtYQIRu60Cm39YT79e2J9Vle8a6JhnrDCvhPfqnTMtJPuL1yb+NH8M9QG6Erll6XMnL9Js5R
YKTHee5F9AXFhppNG9N7/ehdeRooDf8Gwk66flXUF/wKBrYuewpHT5Td1rRT4x4yDAAujTkrkU+m
TiI6iJ6Dl0G2kZOx6aaDGQj/EjSTJ/awj+rapxauWpXeNcDhVT2IAKMZtq2nHIoJJjJp9SaEy6i7
dZPcme9UQbM02BbFUHdfcYuU5QhlwNNjKRxaoNSZwyElgw3H+fW3EPA25YpEDrSsWD3dcBiWt7uQ
oFdbETb9So6/EKs24yoBQ7D3Srf+1ks4OQSK0uuC8w7G8tlwXUerMNOFjd7W0+9UqYCuEcMxglhj
sM/SJIqeSwNjnR2bs7xaSRGWhuv09w95FFxHgiovTP2oSw/WHWAl4L4CvLfzdn46/ggcfrIdUCuP
EhD/8cF9LB6jgcMa6FCoHDo9r/B+SpJ8C8Y/APmohxOtIf8iEijConkCm1fYardaXc1F2iCPx9Pe
mP0L7xfOj12tePVgSFS62xZniBvXiZt5d7h9A+dYiIiJ5xrl0K9M5P18E07AZd/oAU4lgCf6w/hN
hlNCfxB3SsY7UbptngLnB9h7GgOARMhW6rIvRoipAxD4CtXMpkflZuj11jRh0B0Tp8hgktPPUdf8
ZKcOfWMF6lbPgqYM0mYwi6L5hiP9O70k5F2Q3XhRAw+t3VRNhnW7Ni0mN55A5S/nrcFZ1CW7NnBO
W047dXgkEBGctK50OffA3OeUdHqrcRaZfQslLXIE+QfYnAo5dvMjgYA+zC7Heh69x6IChuOqVtlc
bnlUUp9tE078aofrtUSOmRQTmY4shAtUeRC8KNQYk3YADlvntXTFoeGd63yhsJZBTY4VQVe0uxTl
jdq5IcwVRcz41MIpqg0ykFggrlbm/yBPLqMHNYAy8G6gIxh2GM3IjfpNQJhunTg5QTNA6ROmrK6k
xtPWjxCJkTttU65C5e9EboqixetLW8Nkr56CatenHO/T8QzRA8Vvh25QVf3gdk0m4FEdQoR75Uz8
lPCAPMRanqfpnuH/Q47dUCJ1yyIzBc9YX2lx6OfBzXicTQR+PhsD4oUPp1uOG26+88oOgnLnQ2Qh
BG1isNt6Xk0dRW6CWuhNy5EEYDorsgajXfq+lQQ7aaBIJMx84yN8wo2gTgZUvCvWrFmWvm/lvdJD
LgyVCucrA27M7FHt7AoMYVuU1+cHaGGObIolzZzUp9idHmWGLZdAbmOjaHSn5jTcwvGj3QhWORsY
Kd//H2dXsiSnrm2/iAgkkIApmVRmVmNX5+5MFMc+Nj2iEyC+/i38JnVVRRLBrJyOECBpb21JqwlS
scVMXXuo8VUTzqPjzimS+wS+HJ8obcpWh7g8jT0EQcpc/2zBVUqkx3aE5XUPDeWZThyH8UEZJxt3
Yys9a7ImA0sBzZJW2X3p4MLtHr55k4gyGFtt3Zuv7I9MliTELKcAdl3BXdb6mv8uesLSHzV8wqqv
bcd4ppEwIRmOdY5UdfXv9eFc+6rlZd4sOb0F8k0M/9O7uZ38JFQK9pyhsoXYA7R26TtqZDFBL4WT
7gXbCFgFkQSWURbho9ioAP4esH+wpP3VGnvzAUjiDA5AKX+CeWFhswdwKnriHTmjOpaRRm3HkjNk
oDrLOcRwl/bhAjJpIELLZiwZeJSswU88lcDenRSpc0cfK090sM2xnLjWJ5yeDN7PYmCLj7PAQgJU
b1a19vcJC1CSRxVLYofdYC0QJQ0pMHzdwQ+sYFTh7E4BHBGF15GLW9EsjRJ3yuxbuIQU5FOhu9mb
N/rhwwqFQlvtf8fRJX6LOwdFLhL6G0fYPUIcDlKfRx93HBvZ+cP5iUcsj37T0/Y42G1q41PgrPhf
yrrs5HZzMYdtUncHeF0vhrNe1kbXJ+baBy0T9s3TsEOxMmvo6GUEVPiEKxxyVFjQbgDrTTce8eHc
xwcZy01ZwlUyH3ty8RPLjZ950eNsD14m/pbG3NoD6P9+Q4lE1fuNhwdwK70TVdudQD/ddcCN1zeW
kgZGSzwp0gQyRFoeXOnWhwACYde7/8PKGo0bGZeXghQC7oZ3KZvjh64S9UEB4XzEDQ6/79tN3NtK
F5m0FfjHFHZGigQUetLaD5Ij8+Ua5o9frn/HWvvGpZaf4cSwLKf6dmyDB7G4eQRJw477GjeSp5Vn
1WRPswuikJixjDfA9oRB23sbyXlFTJeaQtClXxNbTRhieODw0HYSgpvTuDvmLr/IefySehXyS8ad
A6hFry6DNBFst+4Ge5O3tDIPTBpLp2aazW2gb0cPViK5LQ6w7Yx44vxmm8SftTFafn8b6hmdikA2
zsXv2fAERCqbzlZOW2tj5V77BiPONU/yAeYH/R1tq5SFXes6rQUfUatxwdD2J0cNUTYGc7mlqbf2
QUbcIwPPmR14+jZtK5g/wVsaRlPi675JZ4Q9b6Z2dLGPu1Mx+Zwn4EYxCYzdvsaNsNcyASebS3bn
DPT34Ks8zOXWwdpKr5iUFcXzKmh1C8lVi9thGvD+4Gzf+64MsklZsYUNLjyo5aAVs3a81cIPIo/I
+gHmt0lz2T1b3zFXutrJAxgNX3hXyjPURmDxVPW2HZx2DYG3fOCbaID6VEMcUeg4ZBUZPiWLeS4k
o4qN+n1tFJb19k3zpd3GAqKV/AJHk7r9ArPZUj4NlkOsrUv+tScsv795AtAweW7Hgt01FsEBAmWB
DZdm1CX7VHCoSVcRpSKZKh3rXKL8DrWCR96QbRGT1t7eiF3QebTNSQDM+t9MK1y4Mzq5/Wff4BrB
23QUIvsxVXCZGj/lMs2+J3Au+bavcSN4S1uMcRYQvDoOrPMjbDq7kMxbIi4rHWNi2kZHQA3fCdgF
jj7xUeSLMKFdbgGi11o31mm4vnZNWVLrbGuCnb2oWfUv7SE+tKtrTFDb3IBsxvuFiTDnbXAD7Zs+
nCUY4/uaN2LWrq2mK0iK5mEo4kbTLMYTK/YWSdyIWRnA3RKnzNZZV9X8Ke5gR4kTtS2R4rWuX35/
E6/5JNHzYxtnYTl0D+4c12FSAD58vWuWd3y3P6PUZJzYevRxSot3xwmhdGFG52j7IPKsuUlK9/e+
Zxgxm0L4rBtxbhWHqs7G73MKU+fWr6yHoJFfrz9irZOMwKUBWMjNjFPEUM5dHU1dNYYFQvd4vfm1
XjJCV4qS+CJx0HyXosgTs7zzFQRYA/xx/Qkru7d3ADJn9DzUwvyuLMlpTFH/SIgsS29hpaKyy3r1
fd+DjEjOnR5eyUXDznbD7paCEVaBX9KhuiM9JDI2y6AltD6YVybPRGmZC9cLmts44PcjHW4UZ0ft
zZ8zd2elZULJtMM7respuMBnJ5a4d8XpRQj813hzvadW5pQpvQyVzKaBg/h452tIiIwwug+zZN7Y
O6yNtxHVMpuG0eX9eNfAbLzjr13G73nOX93af2gX0+l932DW1izRHJb1QFvgTD/ksHwJd5daJlpM
e6Ps2eh3J7ccswCCaJ2VR/2cbyES1gbACGoNrhUsETp2zgu4gUN/oP7DZKL2LccmkSQmcEOUuCG8
lT1a70b3znY2lfpXhvcdLKxR8Ryn1SJsRIMz1flzLAA6syW7eJ172wf7kG6UmhAr1Q62hmbBeOfa
9SMH5+SYj2kRJrluNqDBK8NgYqwowDqO11U97kPre12gsJjbZktEaa1xY2kuczhiWTPxLk0XPFIF
sT4YU6qNpLqStt3l9zdLp/ATCB/UCbinwBoe7YBkYxpWXZ/Ke4dB3nVfzW6ySkRWMpklNTqIsd+g
IEKfBz/sq11MRomfSncQQwO+Tc51fcSFujWfqVOO4suuFGFCi3JIrQ6AUrAz9AoG/+Ba3hM8Lq29
A2wEsaxtmCpTl51jeI3mYZ3Q8gF00y1B67X5Y6zMumQsbgFbvaUzCGcxxRELo6g0rvfNygQyEUQC
hOtS19xLw6aY50MZIGWEvHXpXd3b05Zt88paaQKI0r7BwQcd+pPNAB53mXsHsPcsQtj0xEcyC/3n
+tes9JWJI2rsQI5zk+W33IK15Jimn3Ve7ZynpnayUGVlM1FMd3mOk/uD3dY8+OIMpUX3CY5QE5Lj
+xD01DIG5IgHUD/wh/FJ19Cg3dc5S6e9yRVQ6ZVj3cf8zCeWiFMluuQ0CZvz6Hr7a1PJWInTAlPT
Am/xHDPUcyA3ZJDvL796M3jd15+wNrxmmV1WQz0ThWnkDN9zBUe6oWy2AHsrC5pjhHHDgYEd0oz/
LRu1pwZcQ/G+0YemaH8GbjLDQFTb85bw2d8DzA/qR8eIa8hLMmibEH4eKw0sVKM8nN1O08CdkAYj
RKAAdZifsrr2/RDEMOZCGypzYVVYY4KfnMrX45PXTu6fqmEUiICiTVpomED4sSGVnX8SKf6MURA5
sICfGxRImrKXtOxLGeV1FohzlmH7T1NgoZ5BiOI/pZx5deNSZv3AwUn6STRVMoUkJY4K3YL26tGC
VNgPPvbgg89SgJasEg7gDsAFdvcwzImMo1G6MyyyOa8442GMu7H42PA+T7FlrJO2o4cCykTQU0ot
rxnP+BY3+ax7yFYCnl2N4N+FfLLwf5GfTWUF13rVBK/chtTwYSwbDwwnGNl3B5rRGKaZbRt0BwUB
VBniB8ABoNgzPHJg27pDmdvO85wPffZYFCMqN4AkM/XakMHxP7m5A3wk4UpMn/XsD/UPD+JS6THO
62SIaDX1zsHzq+mnTFn5e6zS5luSQGb1diz5mB9xPNAWByosrcPBaZISd72DUsfZB5hOhUrw/EsB
gT5xUL6f0KiwE+IfPBeiSxsXmys59d09eJFkVT6P3nnkwVn0y0zFlZlLwkR4N6wrGmvf4m/ChsWQ
VUpD4hI4SYBrfMub7yqezafrMb2SNUzeEjxuM0t4nJ+FnaSPYkr+E/2U39ZsF0uOwv3tf9OebHLV
2n7HzymG7AAnE8KP8Ji89FM2JsfrH7GSmEyYmSuqsSXtyM9NGjz6DeTJaw7L3n2NGwWkJJ72XFmo
U86A8xk5To7gPryvgDSBZcJ1VJ5NjJ9zlb+O3kKs9VhpHx2vbbf4fWu9s/z+ZuHRuOMHxdLjZxDk
vgF4BCc2y93yV1qbP8aqk7symbFmqlNq8QIEGNd6gF6C94MFzZZW29ojjEwNJ7Vh8mfmnX0GE62u
hSZCKlMBGclNHcZlMn6wGJjYDntwg7FN8QjXnb74FtzauhE45X/sFoucxGydRp/fJLmT2T93zSoT
7OE3ovA46q//j2oIyf7rJuOXfW0vS+ybAcc5cDBCy4ylISgQzhFWsjpMQHLfCIiV8TAhHXJwoegj
4vjWHse8AZcSNAEtXBUFzCt2PmN59ptPgLI0AeInwSdwmJWHEL56+Lu/bWy1y+mD/sWov33C3PRZ
M7T+WUMf7xPHrQ79bMUDSTbYwStRZ0pax7ZKgBecgjMkH37ZGrb33rhT/Y3+vS9+8/LakpxNnY2N
f0DkCMAk1DDYMW+nqX/aN4eMckyVUBlOPc9N/5bBY+I+WxznU/saNyLaFnypg2b/nFp2kR4aDlL4
Icu7LfPJlRlqQvgXO5WWQXQBASCsr3Q5zIak3VdYuuw81TY1rOOednCWS7AoLCdHavGrAzimD/cf
+psa1krZQZEkeryjddVGULJrQknxiF1DYBurmq8y1FGEjne67h5UgFMdVBn98Xrja/1vRK8AfBg2
HmS8Kwv+jwRu6qBjrAlOm8fJxvuvlF+2sahBicSGhJUMLunSO3Y+Po2BFJ+hKHDMEquLrn/IShCb
WtVctYHn2VlwKbFdgNyJBy5x2299w1rr9H+THA7QKqqIVCflLej1GK17sA29/uprY2AEcIctvwVN
L2C8LYg6C9WkYVlxciycQm2MwdojjDCWcdbkUMshwKgnbjMeFMcVW3bKfEXd7Ka13MHeVQMTU6ba
VrKBSyymf5hOKa58p07eV7hk2FUEE1OjOnWKCSeOWt5yG+AaQPiam9hFFZl5kHy+PhwfjzUJjDV5
nEndBLPrX0Au4hF2OXUEDbPXfY2bwRzIXisYc8ITUDNAcUXwVGdzvyGmvvbqy/C/WWyAW+cupAeQ
TdXCI6EJYGBg5Owc2uWpb1uHBIvEntWFBLajTtLh8XmxQN7XMUZ1qukMAsIUOGmoOfvt5qSIihqk
832tG/GbDmUAimTnXhRKiIdOgg8Y9t24t9+NCPYnavsy/fvy1Pkm7LY5VOW4xfn7OHiJCfCD0rIe
RRLUOBdv0T1FqULtQZ2xBqD5Zlf/mNi+Llv29U5eI3viEU0NOg6O675eb3zl/U09atTPtGXEr2Ge
Bm3lISNfc1+r08AXSOq+RxgxG0vwUHw4Ll9iHDIfcfgQhHzM2sNUbGocf7yMERPgN4Jcw8ACqy8d
KfQBuOv2WDaW+KdnLTvA/sd6vv4pKzFswvhK6mkQRsv6kjf14yiqIcyczWp0bSiMEM6lJcHNgbC8
xA1aKBvsOXJZDmG7uHjte38jkMe+aHJvyuJbWYP8qZbbrX4cdm0FiG/EsSSO9lCCxrd5YVUHzuQZ
B5z7FnniG1HMA+W1HqWIs0HZn/0cKjgA5aT7rjCJb6zBNog7cZ8jxlwKeLrm6kW39bgRACuzxkTs
lSIBY1v2mJ2Bzb+5Ae3/gHfZZ/sG9R1kL83mJM2JjdyAcxu7yKpDDyb3zpc3otcGX4R6nULrssLB
mSgsdqqHoYp2zUgTpsflX10hR0N81CV/YqBCngf4KG9Ubyt54Z22tAcdA0jNFJcFrZFLeRKYPHHr
PzjE/2/fByyD/mbhhSogjlWqpr2UExsB0sAONclhV3e99Y9PVKDm8r+tN4VMtSzH9AFah+kNDAR5
lKJeDN2A1wdgBfojcHvsYfD3Cf9Q4hlR3HmZNaazW1zyQv6iQPxGYAxv4cfWxsOIYuHMCnKZNSZT
2fTs4CvkB3h96dsy6F8chR3O9W5bOv/9QRQxpelyDfmWeUbEKbeCplhHBQjnqp2njWprmfwftG+C
+HyW+R4ojOlDNxTs4nbekq4fhZu8KLCbn0FrjjcmwMqX8GVivJ1ecHmW9tggd2Rz9iDFJL/MxKL7
cCfEBPQJi9d9Kpzi0lDHB5qyTu/bkT1fH4WVBY0vs+DNu4+ir8tAtsVFTrNzgcQDf0wD1r1SKrvT
9Uesdc/y6DePWDj1bp3axcW30s+NxI6jLsiWk/Ba48vvbxqX1qwcXpHiohXkZBSMC28HiCvte3Mj
snXBZxyVjuo82jgwaBR7BXJ+q6ReSRumFl0JMaXUhgnviWvIKWXdJR/cu5yop9JuLlZvhUU+bITC
2iCbIZ05uHAslIJek6LfGoATQWYN6uQHyKTW7+t9tfYMY3UWTYcMC1tQYBPGG1En/Wtf+Y9esblO
fDjShJqEbqd1HFbMyRRp/XmuLrOzQZn48MXRrpFMYTIwpLY3j5HQT57sw0YCVuTvWZnRuNHzfQKa
eFAVYxR7yfAoK/3i9Pm0UcytvbnR5d40OoWc0gnOAo+5dc6T56LaSAsrnW3eEgDGakOKC03X7r1k
z2KXJjCh5l2AlYHGLGZ/hHZFimM4EdHCOV6fgB8SZ9G0UQS1ShVJXmMcnSBTN6CTu4eJcFDsGTYB
N0Ci46qprvhjDt7jsaoDsgHpWhkF846AZBbLQfjH/HHKF9jJdUfucfdIJ3djmD9cyPBhy4PfpDhr
KnzwVSUe0LUOsKzdD5EydSQACtzCQrSD6VvDNj5mbdyX3988S/g5bDHmAM/yP3X9Z39LnWWtXSOT
2l3jlFRZY1R16cnK6pOzab+w1v9G/OZOZ7VWgaaJ+4d7EfyGQlV8vz6n1l7bCF+lAiFdD9MVIiV/
mmma/ittMv+83vjHL04C48VZQPJ2hDBD5LM7v/uH6X98//V60x+/NzH5krJYdsBAH0RVf8bG2tb/
XW937ZWNjFOXeY8KwR4ilV169TsLDvPwdL3plVc2T1BgsDUJXgB1ks030sIKEl1v9+NXpqaDqAUd
MizcCM/Jvi/pty74ouytq7uP35maly+pDSyhpvkYtUn6x1PBHPZBvnFdvta2UVTiRq2SUN/EewNq
YiePBdkoBlbSybvLFskS6gOvG8XF2VflwU1/sfJOVt8rkMiv9/mHWwhCzRuXoityqPvh3SWgj+54
S/QPGDEoWoTX218ZU9MtdG49FNoU7YvMBxt9BF10OjZ667xwreuX398kQcjMpg4bvSXqg0NZTye4
GW6M6tqbG3mQ+xMpfZhcRJP/X578R/lvTrbuudYG1sgnOu8mPU5YJ3rrgWHTVlj1MdWPAUAEeTnv
KYkxtEZGnKwkUUFBh8juvAhiZUUI9e+98WSmFzV4AttpKA3VuftIccB8guLluCVI8nHnv7tagVk6
xUgiK9bufOAA8g+Jf9TM2Zj1H/f/u6uVIuGeomQco0beDeJ1JlDVaR5K/1YH9fH6xF97xPL7m5lZ
87kOmFryev2UF6cpqMLAnUPgXg5OtXGRsNZLxo7Q5R6twJcZIi/+BKv0Q5mceLZVpK01vvz+5gPI
MGe4C4SDjfKTh7nIcam8mCDuMtcmJDAiNxs5haM8ZmcA0tVEh1vHA/7PG49xleyqkIippJBUdewN
DkY5tW/zIAZocZfCFyHmMb/bYvIkEzp+9v4NIFGufyYQwZ1O16fOSs/7xtQJ6GyP8Egdo3mcjjUg
YzY8a8puiq43/3HOfHe6b02s0CDnjxG45vzRcXoY4hRk+nW99bWXN6aNm7TjZC1zcmgf4sYNk+Be
yG/72jbmTOvUiSQ1Cg+3Gm98VRwH5R/9nm+sVWsdY2T8wJpSiPmheeKdE/9THW8s42tdYmZ7n9e2
W6Fdr0i+kAL2ckN1L91sIwusvbaR5ykYnYIvk5Hw+N5rhiO8O/+93uFrTRtZXsNCYIIEAZpGwQRx
wDCeqo3VaaVTzFP8ugM/q61TjGU8QYGn+8nn+RJM7sb18FrzRk0mVeANMSdjRN0fPfkXpE4Frtb1
XvlYMZQQk2zvljEkwXph/adLaAZAA/VrVvsUMpbOndL4JYdLb9rJH5Xnw4sPSkO3BGeFIS/tz1Uj
H6dpH00Gb2KsAF5KvSaYbNiM1S1soOGIYjk7B8gIZAvs/mFYxj7zuhvKm2OZyxsYf+9LcqaJ5ARU
eQXjVGAaafbF04UPMT/vh+zIrpsWdI0RzQCZMHdwsX559n8Q9z4M/dZJ0drcMuK5oVYZsGU3OLAs
hEh5HFchyx6vT65l5N6dheO1jWgO5tjjFUU0B04ALCP81gJ+SpPhvhjFxjHaSlSbx/kNgT5HM/bY
zY4uyk76jfX+0/W3X2naPMlHra9TOWHJJT051gE/sine6JiVXjeP7uEtA4UsZ4Q+q3M7JSR0mns1
/dz32saKq12Pa0st+3t/eOhY+e8ciI1txFqPGBFqswYiigSLueY3Q/2SD3/2vbIRnnNArckZ0C4J
Tir/qYG33Nfw8iFv6j6WaWX5Dhq225s2/azkRjW2MrFNyr07wagblGLEo0ussHVRqE4d/8dvCSR5
M1q8Xn/9tWliBOfkVQPwRnj9nn4V+R2dp9Bt9tUfplsMYRVUQ3oETjs4EKtlEbCzD5Ab3fnqxmqb
gkIy006Vv9wB8M3cLX+lOW7NWUP3vb/Jtg9UXChn2ewHzQOvq3AOItpvhOeysH6Qt5ix4HpNl1s5
x0rkkOmGKAgR+FQcJO66Q1EON4NKfwyZn0XXR3llMpk8ezZ4naQTTpBJ7ZUynFjWTGEzSvsSs2K6
gYX93mrc5Nvno02cEfrSUcI6kCyDUwfP7z4oNr5kJT+YdHvdOswhDNW45xQ3/lROIa4896U107JF
N1bSFct4z/5D1X2j+Zfrvb8SY8xYWps4g5PisrHylXWrJyCw/SE+DEn13772zRgu566jGnE2gPUo
5+or99uDJ/nGKf1alxtLrIQdfS+h8R9BbDbCXiXsbHJz/c3XmjZCuOWzFbcWms6VFwKnEqqu3ZeX
TW59jz0yGzpUtMTXIXwtjp27SxuJEJNMD++WIi4d1GKybUg0Dpri/iWhGzXBSqyaRHrPhzKYGji6
Ox7vR56f/ESf+ECOgx1v0XCDj7OPadFo9QNpLI0ZWQGMQmOIIP9qk9vW+0qcJqzHO3trCfh7GP1B
njPJ9SOcMFo4E8e/kwR0zACuYV0cQ/sXEuxhRb35nC2EuFrSwyBoccKFxy5gEkZpmXNvFuZWlC6t
wG6JmvaGV89QJ9w1Z02qveAQf/Igyxu5PDu4pD5PFT1eb3olUZgke23b8CoRmFhOex4DYCF+EX9r
F7YSaqZxBw70Cx4HCknIA75vSOsmzKHoev3FP9Y4RGcbgZwVzdwAB4mlXlm/qHQOWaLCTvX/9nw6
MqEOI5hwauaHHvt6t+2zg1J8Y++6EjAm/V7D9Z5VMPGImIjPvuc85jg370V+Ludd6kqEmNz7QDWZ
aDgGpinHE6A3IVNbJJSVcTHp9r1nz1ORIHmnzi3HAZAD/8Hrg7LW8tJfbwKgH3w65RpVutU9ie67
kBv7obX+Xmbvm3bzzB2cDlCqqB/mL5awHytAyWFA4Hf76i7T76Jz4WwsSlQrKTQs2CNYs2288e4r
EWaKk3u177mVn5a/AhnwW0nxEFhwwrlj4Dvzjik+PoIrW1jLdAS8/uRnsJergp1vb6zEnDm5k6SI
oCEuw1l98u02DNhGRbo2rEYIJ0I2HpMYVpJ96YPbcXxNdBWK8feu2WhylKuAZuA0onAT8q6z/vHc
jddeGVGTmtwENnzdkeejVGZhF7cHkZRhsXUWudIpJinZJgI2CstON+A/A+sLc5wQ/kAHR/67r1eM
GAXBsIt1i+gfyYOLM/fK3rI4XIl+k5TMusnSuYuWkQzrppyjRLdudP2t1/p8eeabDAAFAtS0PXoF
Rg3hUMM25ZtO9h0AmGCoIa5spZeVpG4vbnnPyc53NopksI7rxQsXI+lEVvZZN0/Ail/vjrWuNsKy
HDVkLxLRR8Kas3Dok+8wQdi6+1ybgUZYLtr3wCshLBMH4n58KuIbQTgMAWOWQyCk3fI+XRlTExeV
0c4WEoY/UdDVZ4/UF1j0RLXeRf4iuAP63ylTNRO3p9TrI8nUBQp2B6vbpTqJpo3TKFwGZ1oP6CFq
eXckEREuPvfwf9G0EZ55Ap8KDguVSIyQkoH1HHy19+1PTOzT1MHCw16OooWCJFFqA31stdBgvz4l
1woykxndS1YruDMhLRILKplFyu7h/yEfq0A/aLciBwqmel8TdpQjZwfwwe3Fl4PCvW7uztdfYiUu
TH5tEOekhqY2rkShaC8enC3Q51q7xoDbE4S029Tvo6TND2laH4TnH/e9sjHgHXMLx1OVipgvvhHs
q0Mc6n/f1bZJJg/yqcyph82u1k4NaaiJfK8tl+y71jLZ5K2o2ATRZ7z53IZeMB0KtcX0XksNRn4b
x9Zqm37ZSo/sR9Hpc5biWAeiLfv6xchwfsuYHDw074nPYBYc4infOZrL9vfNOgV31xoO4oixoJ7n
qEIkH4Ou3ILhr3SLidWBOgxCx7dUNOs4tNNPFTkHauvSZMmL7/bNsNxY5v6bV6dK1V5VZfSJ5z6c
m5SQ7WSHPrezPMdR4axS8Fxzy6UXq4PV6B02imk1bqyVH645eLhxYCW8ovLjeuxeuGf1h3HI+ov2
yhg3prBHrqnaRb/Bc4w1mWvQMOrBb18A8IE5UlIH91ZQ041zq7WvMKatHwORm1kp/8Tj2rqhLX8V
Pew58xbChzWtvl6fvWtPMWavUOmUpa3NPzXOJA+CQVUux1oa2T27wJu32kjoK/PBzKVjDVRPPXfN
C7RGi/hISeE1dz5t7K4McQnotN/dHBKPUdOltT+FUFrpuz1R5FITVgeJtXGMp6R9oaQK/nBgsbxj
VcBlbuPTlin9wVQ3MXUdPiIZMuo/xYXnX3KpxOe5hTPf9fFZa32J3jeBNHpYZ9Oual7gUxZfxi5p
TgWfuo059mEOQN8YYTqidIebsJ882xZzPtN08Q5NrYodq8DPfl3/grVnOP/7BX5VDFbfpdkzV7L/
R4OAPoecEf2nt914K9+sPcQIRZrTHtpdcnrCGlJ7xxR0pfymzWRcH4s0qL2b69+yNhpGTPJ6tmtP
TckzrVz2SdS5tkMHRnGv15v/Wz19NJeMaPTVVELWP40/i97unVBOgmgb9KKmd7LDOBVZfd9kvHuV
uhZTGlIiu+nolaoqJhgmZQ5nMOyd7eJUtOksm5ARp/Dswzz7pXxI3B4Uh41Nw8cB/Q6y5zNLZJnV
xc9KekAUpfE3PoHuBg0jDhNHJPlWMlzKNWwjDpbi6H3PvMPwQeDMtUYE8rNmtPvUCWSmtHKzSJBe
HgCKAa272Ccy6L4TSuAqR3mTISxSF0vJEfdofR9yJPut08y13luy8Zuo7kqW1PBXtJ+0kxbudKPr
qkuCCMp3HGTOZJCj59/AtrxJKXzLBeVwe4LHwxbD7+NoIaaLklKZ7+LilzwJBZX1T3qMZ+/oWI7j
nquCpcXGUfPHa8s70J8Oeq8dq6Z+sXVq/ShTpucTroR971bqubXDSk56KwuvzQ8jy9A8hnCAZO4T
FwFmhWvZF6jK/JTZSJ/8cfiCe9wtvdSPAUGYHkayUdlc87KsvKdSlrH8bk9dJw+24xYcOoQKGNzh
6AM0pJ+okm5fHBLh5JV7Qi+Dtuz6vMq/lxZud26cIF1cYHzqd94to8DBbmz81gbYzFPShx+WrMhL
7oGR3WSzxuU1VGMJHDGj67lq7RFGqkrdZCjh1CxfwLCxLhoEBOQrHgTnFhXFvs8wqQfoVhjQi6x+
SSk0USC2U7/WE+QJMgKi8PXP+Dijv8N2+u3Qw2YmoC8Kyf1Jsaz6nlnVluv9SieZ2E7eCLfPRqZf
/LZIo3SSPBIclWjmlf7GOKysGe8AnpLGZNG4yJ/LDjtxMQ70UDogLgr7ZFOoBS7/8K3hRngNVges
61AVdX7//UNh13XMII8/I5dubIdWgt5UeYCVFmxDk0C/CNUBFTCq7yXrWNgkrofD3r3TzzcqF5kW
md80nL7YZV9HMcy87+3G4scBJhgbW9K1wTNSigDoqx6ZV76AP2kf89pFenTsCvJRwJykW64La/1l
JBNZBKA4xkS8NL52QFHTgYVTDMjOgRzgJZ2KhqpJ2NP12b72SUZecPXcSMYr8cL78ROXOTS9LKyf
fcW3Dk1W8rCpBVEGYAg0SokXiP+mN2XhqSiGM1Hk2+7z3OAId/b0FoJ35WtMUClcBSc+57F48S39
bwPN2VMA59pDFdi74BouMdUhSpARIW3RiRehcdQBt9whAcQzD7L+vGtATGxpDGA898C8fLGxXT6U
DBs8DaMSiM/HW7XGWi8ZtYYfzHYZ0CqAyXtj3XTJJI5+1cq7PiVbRwkrc9hUilD+gGNev2NPvJyq
73ae+00QjoVKg/jQQ+XH/gGTb7eSx32dZsQ+B4imHeAX/CrF4vewpBcF08eDFY92dP0RH1/8Y+SN
4KelVQw6c9LXuGnrV1wuTe0pVbaVHTpnkFbolMgzqijsex/oGNQ1g53muEwAvO36G6wNm5EXxACR
2gGG96+l6xZ3cS0f/a5uzkWwS7ALX2jkgjK1oFVPaPrqt3kbSvA+bjOn2nXIidaN8sCFQwmWVXd6
djNe/9cot/+GfJqkG1NgGeoPtgMm8lTBp1YLlupn2enpH/gH1FHrdsnr9b5fa30p29+U5/5Ygo5f
0/JVeHmWhz2Erjvof/b5xuxaGVtTOELFTg815QBqu0GRF4d4nLGc8HJuodzcErXrZsElpoSEP0sd
F0UTPNt56h0bSHSfYc+6s8Y0DaE4EajFSuU8K6GsnyrrutNY5MBJZDCq2dhB/L/Dx0cDvQzR26EA
HRmSKj5/1oR0GXgUY1Wd0jSx4gLXyJgG/2Q2afLPqXAnyK7wHurgSggrUFGqPYdGAmbj2cm2XDc4
wviW6dBPXVjPpVNic7iUaVY/QBSGWZ+xoQ2CGLiYYHHQ8Gdd9hfSwGeeh7Aq76KgnNPkBotmX0Om
jFriXtS992Mg7f9x9mXNcepc17+IKiGEELfQg922k3jIeEMlOTkChJiEEOLXv6tT30UOT9r9le9S
rhSohba0tfcalulG1Jx99JEy9B7mlKw4oBoEg2GY6wz9y1CXStwZVxM/ZpUtJqjJRs083HrmSP8T
BbC23fMmgI66DHtwBwRsmKODl2q5Qyo//fRFoguAHdfmq4iqKNyTPjXxgZOuSnLfrl14L3hZPNKS
iuXY9T0Rd0iSk1/BJJn7YdeqV59tZOAtS5qWIRlMl4G/h9T6WP6AfAzzAwSlNQ43AxOmYa/DNtI5
cLW4qxlV8JxDkBvJSZV0P/V4tjIdIFAsMwGJ6HsOlvuDwYwvzwbicOOwp0WPXy2rpqnfC1uswY7P
PfNfeUO75tgpqsEE0/FUTD43Q2vFQaEV2N8UpYcyFUyTIREPSpT03zoAfOMPcK9cHzm06dMDKPWQ
d5RRRaE3kcbxelAKF8tMQQRV3pAy0eEOIlGGZgJ6isFJiWLUMKAnpR+qw5pCpCXjCvKBt1O9+AeH
uxE76LkzaQ/lDcCAdGZrFBHXHU2ahoNPHcX6KGQk54PSAGzaXE9LPESZN+g63S/Mjst+WLvue7JA
uf9moNBVydqY1DyjDJnCsWxVrd974cVHBVGCerdEMPkRZFqxJvC9PwdQeA7ugJtd1++dTSp72zWR
Uy9GyNHeVXIuAqyIyX+eS7v+Y1c1sawIFlvs5nJtReYEC75KNlb9+85CXC3nfVDVe0+xkd3bKZTz
rp+mBn6XS9z1Ow6zgDTvFptGxzKpFpjqpGGUj9QwdNmTJb13bVP5XVRUhnzn1MPxmC2mVyccSgPJ
l8F27mdPJjPl0oxYrlAWOfsRrEFlfnakGv5JI0vzQMeVvqGg5fn3LpxinrN1THD5qXFbvHXeBcVu
tC1+IkSNMGdjyjUckCap05yN3ZxDHpaD4OSjuhwP8WyVy2MzoyQC887+q4kg1AIYydR8WNu6bb/I
PpzIDRTeF4bfuMJeitjzUd2Wam0yyeFckAUGtwTQY3U07DzsO/4NsbV/Eg1x5Sktq7XaoQTO/lHS
4Q+FWcsnlVTtCFAhH+GHUoSK5GxKTJW3cAiuMzlwJfO2xP/fVYL1kc4iKFOfRleV6t2ghX5G3zid
MSDB1d0Ie+d6P2sord96ST05LCjrPsD0Y61umI0ijRjTzXrfq6BlNFO2S6Mv45kbC6owU/392vjh
GQL2UEnEkm/LXZQGvs4aDQfHQUu4/826E+sxLe2U3PbOoqZQVDTWWSh76vfKzBh8BN8vdhiC1Hxq
qhEu9cVAbbqThBMDa3QgOL+gMBxOn0Jwwz+7KpSfwBAy6cm7yg152XEyvPiwiWrUFVp/WmpDPydh
CNlDrMCV38HfoeBXDoFLp+UmFStiq/tyGcQTixWA2ZwGKcT9atfbQ5qAtb1726G/SbjgFDHWDDyF
J1OFWu+oqqI05619ftvjN+kWS8AOY+WUPhUNpM4Uaj7v4iCc3zhHm3TL1IKbdGzLZ17M1c4UATtL
CNTZMiXXQPgXkqItncBENgRouC6fi9GFR3K+cfc+emNOvyUUkMRG48q66GmhrIGamQ2OUxrNbW7L
Sb7tQr+lEfDS0J6oNnqaY9r3R8RUmCj9IdDr+iYjKBZu6QPLPIWon67iKaKTO9lgqu7dVFwTO07/
nvVu2QMgXFRO9Yt48ms/72j1aAx2OdGSNXMz2oKO1Ps2Cr7OqQivlHMuvXKbfxnoc59P6CfC3CPU
uo/eRhJuK8BbYIvzObaWHRyzu7x0zl+JxAsBvyUcVGBNTrIKkycdKyB6uHGwH+6ExFkw9+1VXMCl
Bb0JeBIRPrfQokPAl9RkJKmS6CagvSaHN4V8vAl5L4qwmESXPEndQyvEGFjvAQZv1n/e9vxN0LO4
qLnyTfIEAAlgJIIAMHMoExIvVz7+hWLOloRQgImeMCnti5vjZl8pTb85v3SPBg38o0Zfb9jNcVJd
gc5d+OxbXgLgoUVXFBZvi4sQtkLzjAACUjSR6prI9oW+y5acYL0awBSO7IuQxT9mhj1eVrkR3o4T
yLQljJN2i+vJe1Crlzf+qE31hfhlrFvYAb34soO6sUeQ2ElG8MLAa19fBheqL//DUWikZw2gry9C
s2ZvpxHSFkNyU9DhAbI9bwzKLR+BOl3xeBbTSxW2NhNxZE7hMr9bES5Xwv7CVrNlJkiIDMG8w4ZP
FCcMUAGiz8ngs+qM2nAEcsGC2Ufh22Mr0ysNhkuv3GwBXdO2th+q//dKEq3ffahzOWFX/f1GNsox
0+GYLVjnV4LqwrazZTKAsdYWY7qgicsr6k9eVZWBRgDaAldecCmONtuCp0YsrqnnFzmr1eeyBiv3
tC4VJccAXatrNKILr9nyFnSoIKYq2umFwBPrE8DX/VeYaAWndr0KGL8wVVveQoh7Eg86Hz/CS2aV
76CUMQR5HYSo+L8eOhf2gy17wbX9wpd0Xl/IhPw7GKCoMkJHUrn0U9Ty+7aHQgn4MsGVAyE87/x/
qWZs/QOJM+NqbDy8GO9G9ySWKEEyOAaC+FstV8N3QzmQ5NnN4K9/FyKi8XvosQKhk8mkDUWWMMOC
K8STC7v71mrQasBuqsKihVJCYfS37zauthmDmcJdI5IPyFivhNmlaT5/3z+KOAOqAWE9aYoyuhE5
TNvuZYeZpTH9JdsiR8XrYSTX9MourcvNdaFb6nFp0AZ7EUQVjzBbTb4WKWCjgYP33evL5tIrNtuG
WBaoHCbWvRhb1e8Aggc8gITK3yJR6vSVML5Ugt66EVYzUtVEePKyJsOnVcArkwsKa6t2cLj+sxeW
Ftm0YLmm9Rq/g7/vla914TzZuhLaAed6p1HNV+OZT13NqVp3nPEQzWsYAQ55oDp2TWT6wtLY8irg
UxgUa9KQ5w5Of1AGobmqIQpPwgDAMIpmZQBF3YWk1zShL+z4W76F0CgsMBTinklbpZmqg5wHePjv
HqWBrntenIG51PlsPS/R19fLb+ThX+J+y8OAhPJsxjZdXtD3Vy2BdFPpJ8CmwTBnJksni/t5IScS
pTt0GsL1vqJRJ7+iKkaDu6ZLu3LegcJV+wTCApGoHkULZ9Aru9Jvof+/je68EP4ITwF6hValTJ/s
LCvzIiIeNA/OpGXysJr47MeA2mD4TUTNkOid66t5Lb6recRATnNdIGtWAHzydefqFuIYSUhSTGus
u+896GDuc9WnvTR5C25R9dPwsT3bv1nYzFaZ7OASpk9cR+dWNRzbVXBb6Tm0ZMehF4NqW6EICidy
KoMuzuAeN7Nmx8bGzx+XVaEwVshiHV6KsmnMroNJS5NRcDIRkAM4oss/KmhYAEhSjJtDgCJQTdNn
GccwUsiAC4Nhsm3FWHXoteouusWtlg7fHRFFj6ibYEVM1pWyMaOCJOQZLGUb761KCp/c8JmX9KDY
DDmbvaoJHzHYohSt2umaU/dIk2ShkGaPGTMfdSgkOohFByzWC2fdVL0k8HILPhtey1rlupULh6vA
cDbZzGoyx/0j8J8uTnMBvmt0tySq4V8qM5FKQABclfwmSKZSwcvVB+hI7mAFMoFQBT9KMZQoT6Wo
h8LCuh79bpidlu9R1JWU7ZyQmu4UeO2xPoQccrJHnOXUyDzinLW3HRzDZpNNrV2S97RI+5ABuSDc
yPflvJDi1+sxcWGX2RJ8OOmZSwhvn71QB0+wjZEW2sohs8991L1J1paFdHPyEM19TcMqeSYxQdme
0WbSR/QKVXoltC/9jM1pA2HluFqIR8kCGLj1pvFB/6HTXt935VIvN7XorgE9zkP+W5RuDh1QIVvl
WsAR2IKKNux7kiE4wdtkvmbe+9cX0IRu8kZD4PoYAdh4N+h4uXHoX+yqUn99/XNfePiWn1MUoioU
q9kdvFGeqpHOtyMJqtu3Pfx8uPyxgYF1zyeNCv7PwQVJmDPBdHssNRKZp9df8NdTiiZbjg5bBQuX
FQ1hoGNl9eFsBWgqAquvWT2hQpuWeYcWXgaw1du05WG1sPlJnA7r6FX4Kw4LehhpHd+g2ntNcPHS
1zgnNn9MWBSubYRyO/3ljZXuHaguuH2sth/VzesTdukF57//8YKublEW1pT+tHDlQiMEVRCTtWF3
DWX01wwMH2QTdrY34Hb1ffgzLtc1I/AT3o1BGO2A9b6GXrz0ik28uZa0pJtE+HPSpBt3ABHTOO+D
0ZxoUF1zCfyd5/xPVOOHbGpESRejHMFnglItTlT5UtiuL1Djhn1dn6mUh91XM+u6CT/7CMKq8b4S
tCP1kbbzPJ7E0I09ufEaKzJn7eh+6YV1Cg7GU7J+pOEcRHcSqXd4u3ZQmXmizANYcgtYWofHa89b
mL4Z4Py1y+VoymLN1nUc5Z2V6Nu3GcStw7g7xriR+/lgBCCOB2d6FxzCAKKCVxbLX/dQmmxR6NUY
j+scFfSuCCGe5iHLB24/4AgQzdvjTnZNUuPSazZrZkoixts+mH7FwN6me3QH0RDyq4rmOp9qCIR/
YFT3n94UAGSzelQpwOxKSHQH94zQH1Wq0HbpddDaK1n63ylymLXNyiHcW+w3q6kzJKqQxt0TVw/Y
hLweIhHtomhN+Rc7Vi6oblTa2IUeyNyVkt3yeBq5vQMbx/FqF4G/f05AurISh7f9+M1JQhdbFkXT
xbdm5U/FhIJxrPtr4h9/31qAKP3v1pJUkM8ZtFZfmPE/bIx9pSF4w1tGzrcufIYCtsY7ok/wUgfU
Z24gableu1hdGvn5Iv7Hpkg6B8ZTP6a3wHv0WQFllh1uku6NQz8v+z+e7hsyNoJzftfBGHfnpnNT
wLErB+DfN0O+RYwrZlsg8PlwEnUPh25CD806I73k6RtHvzkwAh2epfpD+svIeab3vq1iepvyBBCo
7PVPeyH8f1+z/5gfV2ChC+X4HUFkZgw3v6q3z/B++tyG5ZWd7O/TlGx1x7nAPgLEB7/zAKrAz8gd
jJPDMezgfPn6r/j7Gkq2RKpqWD26+NgrdZNa9t1MDPczXaI6dOVLX3rBZpHyc/tq5tP0U2uZdPtK
t62/gfLc8u1tP2CzTJWeZ0wTp3fQ4MAd7Nw1asK3FVexKZ4/zB8fuU6sdYXw3Ze1mj+iGcezUcAs
/fWh//3r8q3CMFu7dI6NFbd0mH5IXVV7UbCnWKvqyr556QX0v6OnkYY5Bhv57cDOhtOV+6I0svA4
Nj/e9gs2Z0anUYNoG9qc0AuVe5SsXqzu4tyU7Eq74++rh28dHWVYldNEZAOgAGw6AbAA/hzyc6+P
/sLDt3QAWtRU+6XSJ1HAhH0A//xmcgAYv/70C5O/VXmuJsNsp2r6q/MoRZg6/iDiNPiEZveb6AyU
/w8bAF4/3Tok5cksU/liUEWoM9Q9AXkaUZK6MkmXfsYmvqhVqR6auYDnFcCxAhlVJlHlzsahm6/E
waXvcH71H0HG+yIFvZepk0vNsDO+AMMMi/b1z3Dp4ee///HwQi9LGEItHy6Lpt8zQIBy45bvrz/8
0uRsUkBP3BoY7eUJ8M4iE1I1GZvBi1naq67cl8a/ieFOTO3AmUKInYF8HXiOfR9fw6hcGv8mfsFl
bYcq6JAaC3THqAUEzwLdls81+fdtM7RJ3dASCKDVWyMBmrtPNOQvlFufoRNzrax94SdsQft+GIK6
Bcbw5OtWgXfuVQ48nsnqDiv19d9w4RP8D2rfsKQGPwQgRQ0yjGrwClsE15RGLj19c0BWfOh975Pq
RGj/4ffsLwyw/bcNfRO9ehBsmUncnAjMujhbXR6Wg7iSY12a+vPf/wgtW669Jb7VJ8tQ8bQK96zi
zMcPA3RY3zb+TfQKN0CzEKTTkzlblGuxvu/n6k32H5RvMfmoUgNu3M39icIRPSsiSMKvXP98feSX
JmcTt6aAoGkjMTnOQo61q3C6Sx3fR+cN6G1v2ASvAaw4kcOksf3PX6RjwJ3iaFzI1eTn0k/YxK7x
eo1hI16eRIlrF5y9gdkpdlPxNggY5VvUvewAm5Kug9dxCD5elfTxbmyWj2+anq3is8CdKIlAgD4Z
j21ZCOnz1cAiZR7QlHz9FRdCd4u759Uw6i5QGqjg7mglyG+NfGv+sEXbywIdmUDg89La/uBAnuYu
mT+O59PxbaPfhK9MW7tO5TCceAsoCdq34uOoufjy+tMvLB6+idyhMiWQ7UF5sos40POmo0h7PENw
3zj86L+7jxCwYUqK8/dtFR46IMKw/xj9tvI139o2utquIy6peL7rfvploDngidfqApdmZxO7FdzD
2yCY2pP081mq4l8VLdOujZS8kvpfWpqb2KVNaOKgbnDuquEETPOYjwCz717/thcevoVuWurCc9uz
PrGIrlEmGQwhP0d1G1D1tsjawjcL9KqNtdiaI9cHecIT+bhMuF6/Pv4Ls78FbkqQu4UAZ/akwYDY
cScOv+MLF4Knt71gc+yStAMYO436Ew+RF3ZYSCfWi4cQpjX7199wftL/1nn5FroJ6fBlGUJZwXMI
GG3v4AosaG0OKbbpxl7Fgl2aqU0UGz6RgCy4YrhOuJ1T0xc2zYcomK8R4/4KGqHA5P03iqtOdxO2
Hn3yBor8jiq4FuAk8+cOfa1WQOJD2K6/cd1uzuSuFhNKQAKfRc7PQwhvnBUyQlci7tJUbUK6qyxE
NQKKX3K+qp5hc3ztgKzg7dvuwvEmpI2N0Ex2vD25oO/3vw+DlF7TOLoQ0lto5rAMTSzSVJ0YisDg
CaDat+I6//pivfRw8d+PbJO4xi1saE6C8OgEamp6//9hkn1h4rcgzAItiBgOo+1piIBVP0+8ZBEH
J4Fd0Sa5NPxNNNsiZa70qjtZjzyxAwToZmogG/C2yTn/rD+yaN1yhdaZABuGJC8SHDPQIZb1yiF5
aW7OP+mPhw9rEYOhK9uTLfwKj/LuQ0Fkl8ny2txcesEmfgfHilSVKW6QCk50uh9R/TFBl4UU9s9v
m6BN1BJfrqlCjoLph/zW7506wQ9528M3UevnqlLe1hJtIt/lv/cEnGOf3vbwTcTKvl/nFtIyJ9/M
+9+fFkY+1/gTF2Z+i5ckUdKCPUGHE4X6X6ZBYAWzaXqewDO5cgif1/dfzpgtXFLPGqVPiCafChlD
okg2+gBdlAAww/h+GqbqbQGwBU0W0LtTbj6nKXULAQEoLX2E9tK1Xn4Y/262/O13bOJXuBKKUS2u
GWQR3TdgECAhY3FufrIrzET2dBbqH2lk3R7g5WtuzFTZushWvoqmzUBABP1/FuG08D1devgMAw3Q
7yuLucnqqkW1lrpU0R1g/xWYlLKh+n24diA1dvCKVzdCWiU0mifUMwld3sYL/Vn7sV1UbhK/2Ey1
GOLBjcVEd120gDYJaS1wQ1ki63ddRSDzQuNp7Q/doOnDQJl+oGM3nMwQjO7OIc++dQryPsCBBfU+
PUNncf2cv5CuLNc9AE3hdzLY8hEYjej9ABGonU9p9AQI+fpIQMt7lnNLbmykNd4G4lbuZss/WMjF
kSzoq/oLKOPxDRWBVntdTPbgtFoJyrwFewm9S25EC/TY3MX6F9eK3xIkO/MR1rQ1zQeTin8VAFYO
EC414QMDq/zOKkhs7fAAAnWRomX/mI6Jh3RFSSFL03EAbChel28cZIHPuAjxRxum/OBjZmG6eP4G
nOvpZYDSUAS+yjjRveTnCzC6zI8+LeUdO7fzcxNqSNDytZjyJm15lJm6cC+ybOUBvuPrhHZt2NyV
BXoehTABvEXh9YQ0p6JzJiN8dwa+8H4deHVHR3Sr4T/aJmxnyWgPUEI2SQYVqe5RwqHNZwRs0IOm
q/82GlbwzFkFVUKw7hGi6YTd0fQmNKgSDss9SdcGd65imd53vRe3sDO0mQZDCUiqBIIXR7MI9pFx
iB7sJFf2jrAmYVmnbN3cDGnHvsBiHOw4OS8g3hWBtp9TzEJ4g8t5yLKZePOdTE0PhZagDMWdNtx8
VDYFr7MQcifGou/uWr6MOxe58qs2U/hLhiGA3UOl1nbXdAOLd1HHZHsPnAh65sSI9amOg5SAitzG
NwsP1D8KUrxf7QowWGGd9pntl3bfdAA4W2LkLeil4mNnCaSoSRgir3Aubm4AP8NSheqRENkqlA9P
RkbiwXjCokeyoiX1oVIzH29lI0N/M8ii+NUFZ4YimMVFtKODMN2RJ9gsQGs+E5aG2j0kKepE+djB
z3ogE8YSQIwA5HHfk2jnx2TwOVVoueRQKSg/GM1A1zITBbAvJnPys10pptMPpWG7qHQDyUAmVv0t
1GeinUvpVDzwZmUq06tcaUZLNU37oUfLfMe8A77JhKpJ9nVciPYhYK6vDzB2QGwLU4b+ZEtOPjaV
AzSfgqwp8kl5/LtqFrQMQ2EphjEgeJ9goF3qx9pLXXwNa9tG+TCSguUoEnbmRnMD7wa2YAXFrrPP
OqihJ5DOBQq3FVJDlhEFDP0PFyBsc4FbKyRhp8qz9SZM+qJ80L0LLVLfaTRg9cWRfCLxmaMp1QgE
ox3DGGhD3HM17HCnCZ+tMEuawTvEJXuoqCbtPgU6YDxyOmEuRDxSmRVFQuRRrGXYHJ3CxpStijXH
qB7AmuZipjfrULT9IRjiZASipu3JEYOdBpOtUmo25wWDJtm7Smuwz8k0Sp8lESSuPvqm15OGBlYd
Q+OvmWK2t9EatrkyQ5jaHSHV1L5zsa5wzaUFP7EUQqHPVYTCWOa0A48eTNw+vF/80sdlFsByDVR8
ADHj8auwksI7UNOA/pQQ8F7QX/XWjqBzQ6L+C0+7FncQEnSCf1HY9OZ76QG234MKzcXtUgKT5Pdx
Msd8zlYaLsE3FFtxFiPMYYdx34XhRA+yWhd2V6WqI8veAWuq5oxi+udDsBYj+a7QP5hBD27K4YT6
ft3RzAW1g464n11rcWpYyZ9JNFXTXoNgXN5Uq2/AI1WjWm9ZCFGBPdW1sXmZAFl5mKFqIHJtPKD/
8Rg7/rWauXmn3Jquj2oehvEOFy5lMtUnK6jngGYvEPeFv0puaNUMO8Cr5PyBg/fe5qbyIN2Gc8LW
BzKDtd9JBncUmHysIHpjGXz3/WrnW5f6wR6QeBfk1pGyjqD2mQ7TnW4XKBBNzRQlPXTi6Ug+hGuR
+k/12Gh7TFkK92jIIBS9+ZBIMUTYEcdoxtka9AW5AxRpTP8t40BHH4pCpvxfAn3Z8HsF0Rx9cEWK
YzFZ02o+1hDCcrdBCUTqijhS6/jLyzSRH1FtUu4AQJD0e0LrCgJSXtb2xTBavqC15Qm0/fVch1kK
lr5pcYcGnrDKeWXTOKtiBagw7hJDkseQvphcrlWo3UsROt3eVAYmasvOnUUI+swtQ6n2k+Zp+V2m
ECTIoNdQkZwPKU0+qsUVzd7PK4K+8DLoj0DkQrKuwrbY73w3NS9ALIn4gf9G4tbgsZc7m9ZLdJTY
WH4LC3TjfRLC7znHioU0RRcOfY+6prD1TYEobnFGYOfLAdoZ2h0VHghcrJKB3vYVY8Me+nyze+CW
6PrQtUngn4BorPtbsHvC75SbGCrq0dQ048e1rp25o5BWXXfBPGMksYrWUUM/ckjvGyUkWNOjQMaU
k2ouWsRaAwInyRYJOYInEvWGiUwaB3lI7CCATR8aCzPIu1j4+kc5kSI+aqAmzB6MLyiEsqWchz2v
ltV85VOYpA/rODfpD5ZCL8kB/ZzM/M7WNokOYwSpxpuZtSBVClRFoNPEQxiR2Wk1Ccu9aHs/7hXv
tDs1Lkrdvx2EL+/npLXwWsOilrfc6vIrpnCpomNVRFO0HODa6poowz0mXsRRdeOaPFYJaYbPNGkb
9aigLOo/FXWAewgE92Rg3wsHrtcOWkS0x71qCob0vVKu7u4FMjv1BFXNCPZorYhtgWBt6+VIdFh0
FgzwCcJwEnnSiPH269j8YpQOjc+6svfVV4bSzvDBlw1Q4jaArtY34TmyCx6nOoSYLnTPZqge8kg9
S1ynh3ect5LdmYVyGoK3D/7ZD1K0089YAmX6QUsNVDkJeQCviS6cdLsfyiauIa4XBcTfFLy36c6s
5410qCwElJd5DGARFcklvWkYugyHYZm69J2tqODQC15akIu4InK41axLcKNsFue/FCHEGW+R4PQE
2vDrMic/pmaFMgmkAzs5ZSh5xpPJSa0hz9GVRXzHRMsCmPc1C8y5G3h37kGcduGOFmGJc4BXncqK
soXeaEXH4dDghAHPcZ6VPKt/tQxSbV1pIDQMy0hoDYxd9wO4xrS8jcBbfDLFXHb3Gv1wfit05OI7
C8FT8OOAihAdKmYVuvKoAxbjPw2ge0OuqQnG92EQRcW33hCsTsNhRwzDLCWmnKZ98wJxhfhBBmU3
d1nXI/e5m2AKwrIlqGn6Duql8Z2LeqZvLCAo9EBTVKbLHcTy61RnHg0ybDRQWVDgKyxwoxBTli7R
Eh0qeDywOeucaH25k32t2Vc2uDb8uM5lAFQLGAj1Bya7vr0bMGnxJ8NnqNFm0doWZa56ijzJnf2j
jtiJoSGbdKpF6NUmxehoEkh+A/WUMPjugsGIU0Kr6rT4Ac27rBkHnLrMVgpHk6ULDCfzoS14dZtC
8o9lKxmX+CNumlFxmOqVkn1i4+6bFmMvv4vSIrcTHmnADoIkLZQtRNUuL7Zsq+GD1mM5/9LQpBT/
QrFZV49hM4OZEvhF1PepKXmTd/EkF1hsw27+gNzW6K+8YnG514hz8osyAHB2OANX+UCbyKDWbIqo
fCdrfCEosrTjeOsNBWaPtrA3giRzJMYfoozqcR8VtmG3jPV+Ooim80vOOj8NDzQuufulBkz2LhkH
qNM07TLPR8iX6+qjgWOSPAwRoRCIHKDE+Vn0OHxugrBEIgTG6ojLRzGtbDwMokImemRsWr6NI87g
H3JuIskzuM3z6oA0f5IvzkLB7ilK9LTepc1o5GFpJmQk+EkFe46R8BNsXgs0iTLiC1scXZhUz8WK
tPF9RTlCChL8VffFykkMIit5F1X71lfil3Qh8KZ0qIox93PjRyjdMNyfDjErY/tSDThsQNacenGf
Yt5XCc1XXChQ23PlMfIQ9LyP1Dq0YGFEJA+DGOdjNqR+XPcMWzYcm2G9FR0dNIx0rqYWd1MSj87m
42LKCmfuOkNdxNRItSySlXBnYjrIu7irVxTJSjgf3saArf0Dpgq+T8qmQO0DN/owc75Fijcio1/3
a5z2n/U60/pocTG+I71DkgjY/YqYwyZEblVK4vC+IFZ89HWPXdFAnnjKRaN7fcdxCT9IKBDpHJci
80PWI2M3cPJKRwVFHck+zaGY5nfLxJvPKUn68nNZxtFTApn1DneQzt7DjZAWd2E48vUwJWxWRy0l
dginE+jGlGdQjS4SOR7Y3J9LZ3PaoduEp+aDJ0ufe/SIgI4ZCW4bfhhTsiPWJU9CcKn2BShO7AOS
BkQ0YSUOZijfQLOGNDX+3eHOErBcMC7WR9+FUHxr9BjvUlkk0y5dyrR9mbsu/tRFEy4qXctwEICV
MgcHmdD5nVgj7ncYYwVh1sGAbMy6D3YmPX+Pqp9q3nWAO3/G+WnNFyfsPGQJ3MGeVTuw7oj8WI6P
OuAJbv1rnwxI86thOJRtoZAgAv6JHbktItyT0J5dH1ZlandDQpnAe8/DqnA3GATwwBqHml9RhXmB
Zdj9H2dnstw2sqzhJ0JEYS5sOYmaJYqWhw3CbtuFeZ6f/n703bjRAnmCy+M4TQioyqyszH/YxMOE
+lQccvR9aQonz54xGKel0XK1kk+Zi6ae0GKEq1L8E4KVGYwgmS1XOp+NCjTHD4LOq9c92jcPcWFG
j5pnDBKSFNXWligjOiEE1+Wf01xuT3aJv3xoyGLtNyVKBQ7nc7lutQFtuBz3cW3TWnXab4Agtj/9
cGIv0idWQJlUBQEWXd2i4m/Jkzzdqs6e/K3UuUG1OZo2Nwwkcj1FREs5zqHm9ibXkzkl5m7wPNor
3am9Y1ojUWVodXIrstNnEOhNjfeNJ8rbVnRRt/KzmNLWN00kekXvNeUWwHjwNc609BfHbFxuCpgB
Ay7QPRevJCP9fsNZBXk41+16At324pVJcXWbcxnBLTCNrWorPNHIXa01bKe6GDiprMRHxCsG9X7K
k3pwnGx8iWlfQFqj1BCTHiB7MbHxQ9TK5G4kHInGAceEFQh2/xdm4EMPsa6o2XJBxWvZbk4x0GvQ
HAlYje3Xu9iur7KiMh98iqB7LwSfuor7McHuQZXsIqiWz3YVTO46Hpvo2Uls17/zNaMpN1ZqE07U
xXq8Vmbl/MjRtWpp1acoKlX4CIY7VNH0bt+bDdogJQfLts4mnTtKh9okdW7CprSGtuYPMQPbWI0Q
HvfoaPbputEFdpkJOKn0xi/07ksfmOwToyqG9JgPiuuCkpYKbpQjfDpIpRzcR2Sj2vhYOpXzoPS+
iu7CIPGR7oItO22QoeK4ChvaS6kx0u7DgjheGyiO3sXoCG/SPqf/1CGGvpPcuW41/+QyonU1jSGw
DXq2Ou3l95FScmOgqBSuNceq79oucm48UEpfT1Fy35ed8eSZdHhWoF0QCUogxyWbXDMmbW2BwP4h
wPMNW5kGYXafwyBUa9gw9ZMlqq7fjNS/8XPsK/YEZaFR3+IcAatWOURam7fdqYfJ1xjqdHqkqDf8
DcSv4LMyOvUeR2XyQnV4Okm8Ov4Uy7rct07fvUwOLdhSszrEMI1AE/cx995i63BZunOwLqruM45Z
ji3f7HDksLSMojmvOJkfoCmYj6amtUeYoFmxClC3/Zm4Y/WLUHGjh2DsIti4Y1CeVoGiTg2DCLiS
juq9LZroR+l37VuscOTdOY3Wfy8zcuaqCWT6XGsocUGbsdRa6tBPGMcYBvauMp1eDK93QWHjx3WT
Blb65tR0YtOg8t4FvY+7zgtYkYzac6/o0tE3ifVxmwlfuhvLModvSa1FFD954k7rUPk9MnXAiznk
2kg8O50boP0VivrgMLPBitQfCk5HM3yybOmGmyk+7UpU3enA+qXI7kyuYLRRZP89GIrqHvkWOsId
+vKoeefOr6bwp26jLFlvI2sAGp11Jt49QU2uAMtGe8XxkmhfCFKFrE1+ewiQKYPDTBnt+WM5rYUR
0/OaRq+POQXQsO6RqsULC4zyP4gcdk+COfcu74hpRDaMNdkT1bQBkfEbqdv2PfHZf0oKFYcQZJwp
Xdm0Qt8FGPCDGTj1HUJjFPBZIpoN9OL4m4Qe/mscw+l3NfTRd0HLjkKNRLWOfYOQ8gFnPfz5v0/j
gIwmHj8/0j6ksz9a/U2BLvEtH97ddy4OXiunitB5LP38kBvwTfuerLQZnZCegTVSqm3yMJXZth3i
9KmWZqAgptTZnbQauqhID/a/iiLQvlkhdbjiSp2B/oN8Zg3C+tQHiEZT5LcwT/ugrb44KH6JNdyV
CGZSWroHu0QPhouJ85lWQYwyjCveeQn7Jozc4R+jqNInAYstWAmRDEdIpaOxj2vP/25xLU5WYVIl
xxgN2lfLF9UXv8/JGtQ4p2MQB4d8E47SjFelGlzvAdXMaBrWdMsIxiko0OzLda6Mq5IM3az8ykhw
oRYuTfapm+hX1iPCfOQn/6YyXcNaM6FAuA/6765gvwTPIpWNfEy7OKeIEYnsmLzR4868PDkkRuFU
92XrVL9aFCnXeWHDO3b8JIpWBpOWL7Ra2Py663ONj7W6fhGOVsaf2mxwXknT3YvpWgjnpbpBSdly
DOZrzSvNh9Cz5L3nivYnbffmHeVDM6A7abs3ydQLmmC5zsdEMNtY+x2FVYERXHoTeaGSN7CYo1sF
KMjfpAiT0rcoAnGvVWHobISE+Ug32eF4cwM+h3viUfhojeDJXSG2OTae1HZJClBgZdCNGXcmXaY3
VwtNbdUNHDKbpsJtppw8zjP+WRy0THhyDRmGD95bsfcUAaWqcV7whjf2dLzjNMDFxzj5PGTSp8+W
jWyYoc65PUlbG7s13PCCi4wffXOZEpjsHak+OTFKj1ms+eka2jnSiCyKf8OdLH3kBC4a0HG691JK
HnSfdo2NjJXeUQFoAxQ7o+8Pnci7fViRojinrZ0eelCsSgfdkxX+ZO1b4gQooOR8r9VgFtpBgJ/d
01ykwUtGNX/TW2++iq6lHBykTt+17tR0U+g9gk2925MKq6IcyQEDHHjED2PZ0xtI+0c6sOVOHz1p
r9Lh1C92jbbcD51G1a8SK3zLcjvs18A9ouea3ue6kdx4wy6rMArhbHMip7NpjGn2d4LrtyxrosAo
pEy3ic2BfiNHLdhWVMTaTdZ6fNJUc+Un38fdYKWymkaxF3iJz39TqGehXKAdEAbEvojq6EeYePT9
okDQ3nM9eYQ+pyiPrfYm0PX4k7AEcqu5KJMD7zz9jn1Pwx1SV3Sr9ZZAYmpmPrdVSQFgcdCwF9CZ
/J3bfX0A9ZHd2inngY+a6e/WUclPJ0v6w6ki2bMK4K5czds7SaAdNBdTgAdlnaRLFeZL1cE1nLwC
VzaM+KBP9YE+M3V0BkpibQ+5trNKn8zjCFFgFW04QFUrTfHRhC3tt9FgNFKVTN3aMU93SZ8533HE
MF7Zyyd9Ai1kvMWffvDKlOYpCoEQcSKN6nSsO4Ft74C430b0nb8pEjSDVqZdssS58tS7EzjMlCQj
mGcZmuF90KbWT98NtW9G2qhnadT0TyD85PqnASuXbm/XjYfHi08PGJWW/IVZdPCLEIIUaVJbVh0S
vLcqpyv0mqK8SCAKw8fbt04b48XScnQ1acw2Gw1JOtrF5RRVNyiMU23lfeD9LHM3InsaRhwxOLJJ
MWNZi2evCuh253pV77IKJUs3yeKa1kiNnCR3XToaQkOzNA+1LtiCXnKpA7vyrekGd58YMRcKfajF
g1c5utwXKTZro8bGFMVJEFW0aYvQKjKa8beqs+StJ0MuVHEphLo1kdA9tu1YfEXCxYED68Hf1isu
t+s4Lcq3TIIG9cqkHHDrjeDibHzHEXeZBjdpbFPtRwxS5YeyrWbaDLURHCbayMVN3McSXxomfG8T
F/Znph/+DacvKUFqQ1nfd5pymztO5v45QGpu69PPz+EFSPRJVT/63soCD+OsEiOrknXYWHq0Plmn
FVvh6OPPDmeNVwjJxlbWTv4trxHr2KZUVlvBDfcANlw+OZQ7jwji57fc3Vvslbjj5NzHDK726Kuk
z1MXBuYmQgf03kXSPlgVlc+krLQbjgZFr9PTm3JAo9U0Xo0irLZG0LZv9VDUalWnp4s5kZ9DB7O5
qBlaEH/rhtOxl4Q17UKaXs53RFvCp4npuLnhFIvVxtFF/o+KqFe1IaQY9QI7fmf6wu1CdRG17+Aq
C/mtIOi3IHbinRPk2o8kR+5m6wkTG6dC2aAY8r4zHyZJ83RlK3NwdroKnBsEjqeflWC/77XsdCkv
9dTfFqyxvtJcpwl2ksP9qbRVFW8R1qBI4kyhFZFmabSXcRR9MTQn/0czucys8c/AOLQyMWJAH99t
79thKtBH4X9TM4VPf6akFFrBMYf4yCEKVlaj8u+e3NApPhuKfkXgyXqfqT4cua06yZ6txmWvjHIi
O40z40fldYxvB7dz610yhHG4DVw4yKuQaw30aEt+0aSPCUTXmTn23DZuiyvNsinRStdvcGXDoyc8
aL5lMJdh3gQztzBZj3LUA9JaKg5WmhLkQFWTQzfxx5kancdVYzuMHzo9nn7mbLH+2Zh8cRCRnn4W
3FXfbNet3wutkO0qQEVUA3caadMqPJ0/jL6TbU0+STaiHtobhjb1J7TLypvKRqJ3rRSOYRUSly9J
MYxfrc7Qg0dssbgr1mGD6hRgjm8Gi3wwk5GJr6XM/L4bOO034RBrOypKhvt00FnG0u6eCgrgEpDf
n0FAPOST+U1FZOyNZPr5m+KpVN/zIVS7xhGGdhNHU34/aOH4Tz+VjbXNY73zMTp2pLVvutKdqNc8
LftRu8E3X2/Rp1Ydf3CRp9qBq/7ElXRMaUCUSIufTiJ/y12s+KymNOSA9VoG06XbpW9jaNd7BMKD
r7SnyzfSifpWODoTUeZswa9AP90LajdKzHXIuPA5bzKxabloW18Z2Y93jNpRCkZnoJM39C3tcaMl
wHSSlT848SepRLlPkQMudk6v9f2+jnRUBwJuLau6g3C/z0eDow8ZgnKjhros9jUS3N1maA1R0NT2
wmjl1Q7gFU+J4bmLgiJ+TA3LiY5aYOv9DYPQ5GAFqpRvwagxMExbPfkcRwkbkqLYh3bfaI24NxDy
tjeMiYzHJAys6NadOr/9wk/ozd4cXTUxlxFANYTtJ/LdbbLhZ+bG2Vor0JnBvLpnyuQFwvee6MQY
2dprWuNzNuEZ9jWndZTvvSJCBRlvAGbHhHTe33Bvoh9DhzxUT56VkE+4dTL694LRKppVMbEbXwBa
tF/t1kkyOG3I/bcXYOkLWL65SJkhcMQq2lb9P+Mppxmzn7TJvBLKNIPbSeTqHR3ZybuYRvmunE5Z
KHBJtRd+fwnzNUPbGX6CcDzyCv+P+g1N7NBKo3nTR+RTr4Ksze3a29Tuu5Jmzl1uArK7HwE9CNoY
wImyK1dghrjLOUklF7D8btRghJ1ewXWj8QLecWl5Z4i70CoHLbX4QFYUPnOwoTt0Gal5gqt+gCOb
a4tR/YUe9x1wZLYQO6MMsoYzbNBvjMDMU0hzQ0A153IHyczQcq5DKM4VxkQ4UPIPMgU3C0evz51i
7Sb96/nlXthQcyExX8eQWMfW8I6DwVmDQPtKznlpTFleWJClB8ywdw5XPMOAMXcHXdR5TcHCbHMh
zd+a78lrTCeZcp4e/RfGlflAZzJKhMZrFvTqLUZIRmX/L0TthV01V32KB+80bnMJCvwVuk+O1kXW
q65Nl2wpFoCWxjysyzQoZOXq98Kk0bEXTF1THbDXSRE+G5U7/kOrZQKMeN2izwC19Mm5wLpA7amd
nscTX6ydosP/QKxbWvRZiItea23L0bRba4ST31tBRg1Z/vDi9JJy9dITZnFeutywHTsByc+gI1/V
KOisO9V6D0OUJ8fzn2lh1ecSUxY1uYpzldwZ3uDcyTqhjB6c1m0vhMbCqs894FXMvM9pLDpatray
WN616BVAmZKGOKfIzfm3WPhSc6mpnIK4HAfA6yVOIPG9iQBK9TL29OLczVRzM7mEY//4QfZc0kNZ
jedpTTk+WAIlRCNCoGVsEQNwI0qj8+/y8RdDy/DfkS5qlAvKzKjvSg+dIemmdDkRWjas9slNr6T7
MoL991OcSEswI3V5Sh79lIyPN7rFteT8K3z8lUB//vvHVZuWAmnK/E5wmFCBZl9RhiFZXaQ9Lu3a
04P/yoZ5Y9pDoCtKEH/ikDoxjtLU/HXdXz9bAKbxASqIGdkcrsIfdzExDN+j6iKj8mORUoNt/u8/
v7Ris7T8rOOMVd+UHT5b9lGl4jdgizfQsF9VGeyzfvw+GdmVATLLhk6HZYrSIKeEXo5oIDzpFPTm
viMnX8i3S0syS4dxqwOjRREcpqJPoWa4Mc39QAljf35Vln5/lgyFnziMaXXr3hDtttVwKTWyC8XH
wnadC9Awh/J1DHLMe4R2jReJmFd3LxiF0UpvbPpu51/g47h25iI00ggy1A1N4z4OdLEDGqZs5oNG
Xw2vTVnkiKe64mTDfP5pS+80I9yXA80HQ2nG/Yhe8SpWefDqU0RXjd9d0MxYWJC5hXfphySqpmIT
G765HonGVZA0P87/+Sddqg+q0LkkjcPlXyvssLlrvQpRjmGDrO1PpZmH3lN7K9RWNMLuEoNnnn/e
0suc/v2vhAKqZ6xHBEbvMBfDEmKwirWWXJKHWPrxebjjRTR59djc1RKSdkkLcpPEFwUKlrLJXDWt
DdqodzBAumM0xzSBfM5A/O30sdog7ugdp+/gR/euRAS+uvKKORdSs6rWBM9n0AKUSYNmAbIygDHS
3fnlWCBMilmw03nzkDgeeKWpf/JbhKBURn1VuuUjd3cETy+yZD++7thzYTRcudpE2bzHSaOrhSmO
xEOLsnx5K5wG16b83h21r+ff6uN98P/Unb82mcPMX2iF3txZ4fiphIGzaUYordf9+CzgGaGHrhlm
7Z0c0Kwx2upHYsK+OP/jH2cT25sf6MLxNaDu7V3sau/MIkGz17paY2XXbc4/4cNvA7pndnxIZPGV
a4f5W226+ncVosx9cIsSQPr53//wDfj92Y4yAq+BsGOXr1ZCK54gLLroiVhP4UAxfLx0Cn6Y5C19
Xk4DjG5BQ1TBsc/qbi0dQ97GEejFQHIBadRFOtmH25bnnP79r63ExBUKRDshfVlCFwRmfQ8y/TEW
EaBoj40bu4gfp9K5EI8fpmMeN9tcLR5GsEXS4U36qOqLHJEhrGZOTuE0w63opBvNBMKnT39rJO6V
D51turQJQbeGev82woIB9UwvHYF9xEweakz/1uCQ1oXM71BguHCiLb3lae/89VGV2cLxqOr+rW/x
lT09EMDUS6uGBPw7nhYOMrmu8h7tnL7qVdvyj1v6X4/MEdupssgNj36o3F2qfEEWh/8VgNa9Pf+I
hciaF5s+jJOuSo3+jXF6tO9H+tHYJYzb87++9M2Mf3+z3h8TWVeyfxNh/o9s0d9hjZyB8RPMrH9K
K9qBG3lxcd25kCiWImyWKLhQRCGw1vQoQfCDAjLlrV9U6jaxUfiP3IvPWYqwWcIQVQ5QjWH3m8P4
+IfKwET5jPZXqdFO4Ns7464PxJ6hQnbhxT488yzk3v/9JQ0my5k/Wdkx7w3IXA7Psk7xLErLW1cn
2pPX0kc8v2wL6XBejOYRlj5oCQ7PvkQcQgSD2AmLvpi8eGQsvc4sZfhGmrSyL8bntISK+EPRv7Ju
vJIpOmCFWngQC1qGruOmriWAtQsfcWGzz4vSFPm2OgplcezxfF+D/cxfp5Etcv6rLf36LEGIUgfv
lgaYLQVN8YSSRrhLase6JFO59MlOj/0rGTCIbTIpg/INtFt3108sOdiZ7OYP15ymzJuHC8iFxLP0
KrOaNKY7ZkaxqN58u/HegSN61RrsGDOp859qIUznRenYBRnj+Dg/+s7gin2qZM3UFajACVoOHtEC
TxBUQ5tf8GVZ2tCztNCHGWUinmvHGAphvgbKqf0ITSv+mQlwyuffaembzVICF57Qy5K6fOtRPxbr
1oUL8SPwqmE4nn/AxxtAzIvRFrQD5DwG/yoXJ3eDdsQ+lbbDyeVpxfg02+jBxRLi4y8GUujfu03W
badVbeIdRtFoa4608kbVADGCAKHa8+/z8QcT3iwHxJZIJzMzQdhMLX3x1G27Gzcs7eDmut+fVQhC
+Q6wCr88xgNcTIm7YrLFTKO/ZPKx9Ilm8T5OqgeQlUXHOvEzfZNDB/NXpZC23A1cUcwLyXhp2U+f
76+4V+FY1K5jq1dZTslDKlE3/iNg0dqVc1ck+XsGJv7Cknwcl2Le98M+AIpc1QevRh30NrBB0Gp3
UBhcdT/GSHduAobdcn/d+syKAyxUMYXKHfcltXr70TpZtxqjrC9Ey9LqzEO+CWtnClR0bIEr3AhZ
iE0+ON4+TPJL4n9LX2sW8dIzR6ewnPA4AvPa9IHzUApKG+AL5tpUIByv+k5zjdY2RBPWbP3gaFn0
nfYjyj3xoynx9Lmw6guBOJdpBRuYg3bsw2ObdTW0e2CBdnNRvXNhIeQszFsHTE5KAXsUhjy1/rrW
Xp/IaCDlCgxPr/tGpyX6K0hix0eGBQ7RG3UK2DSGOWBRAVGp7fnfX1hqOYt1KYyyTQBWvcGlSzhy
Lf0WniUId2B2ffzj/EMWIl3OIl2WOpwnwDvH2m4isAL15EEqduouc8o1HKh+fDZjTXa/WqlN/aVR
2NLqz856GGtNO1a+PKgybzN6jqhMxiChqwv5a2n9Z2GOXbKeRuBgj2XdgSyNg9y0IKpknnM3ZUN0
4YRfeotZuDtTb0kPetiB5gyYXAyYgNGOGhf482uz9PuzWO/7rBoDd3IPeSrN57gawHF1aQV8//zv
L/jYibmIa9xhSQ74zXxp6yTSbwrPd0egilZRajDhs9LzHlDS77svOubh7WcmTJ0JpdQpmjZeIeCj
/GPkwQm4LqDmgq8nfkYRJ4n5ZgwwfiRe73c6d+7N+bdd+JruLCfEGGikWWOZb1aUjoCWY/FQ2Ffe
aYU7SwY+3ks2IvHmGxd1OOwyHqJHo4gvoTcWNrQ7ywVwM3tr1EvjTXbaVD86GtfXdYoKzrSR9SXt
1IWE456+3F8JLU8mOzft3sQaGp5HOxTiocR9tHKr7E43iyuPsLn+q0MfGIZ5J18QPkDrpbbg1H82
Iq8x924MWeoR+J4qrxERs4Q7zwSmVoNCY13iSHlfJHTnZNeJEBmd63bVLAc0DtbA6Feo375qDf/Z
tUL7Cz7KUnu/7vdnOWBMFVyBKAkPIVy9TRra33oZXLoSLeyq/wjBNhUs9cIM3saBRsxogpJbh05k
1tvmpPtz1Rv8RxBWYXHVp117dPACznZ+UDXfrEovogv6fEsvMYtrp4PHIdApemunKXwIfV//5ox1
trVzFK2ue4VZcOep6dmh9LQH5HzKTUhltNX17MIK/4Gz/GeyZAlnFtujnk9uokU6fFWzju7gy3Nk
1XYSxl8V5g3Rowo6eIABFZMNVrqRa6Ekzjd5N3XidkJ2w7kBmuQe2tREOsdvuEc/g54vtI1qK66F
sq3bMYVch3IF3o+dG6PAUJr0qlQFmQryNkg5qLq28c2tgsq4ABBaSLhzKdq4KIc4iHx1qO12eGjb
k9aKnX09vyQLdYszqyBKWbV1rClFDc+tx0icDYbG72NHtVcn2QvYv0s9kKX9NcsgdV6kXlB77RH9
fWY/Aod7sSoxjU9vmnxMLpxOp6300SaY5ZG2tU0Ixr6CGYlK1sm+OPWh6NV6Vm4m49K8Z+ldZtnE
guusw2iwX3zZVveWB/hFNQDmB6e4VLUuPGIuUus04aTSxLVfesDaj2JyC7RYshO/L7zkr7HwreYq
tZb0J8gshXr8E46qa79YiutPKU13FZioB53fYgv7dy5XKzu9HCPb0F5H6aTjbRuXyN8EnRNeKHcW
trA9yyqlY+PX6dbl0YJleBsG3ovyAaHHtWrv66LbXd1cFXPZWgj8Ri9Muzk6Qei2+7E58RwNy4Qm
YdslCPfrvtjpS/5VQNSupTGCzeShTkKBSEAnj4HduRfu7uZpl34QI3PR2rhD2IiJiPc6GuCO4h0u
XEhN0V3VvJVQViKfYMEgQebEppPex2RGe686LSjUutcL+x0mHQonKa5p/hqJL4S9nHG0lQVXL/FT
eMWJI+GYoJLQqF02INahElRgjjFyb4yzpNZWd8ob8vsgCGoUjxzUcqiToZ6aj1hywkXa9HkDezZ0
/Tq4GVMvtZ8U4reXvu9CbM09x2VSqdIM3RhV+Az5n3w0Y5Q5Ya9DytImpP6uWkZrliX8DBkgxsIh
PIcKpn1tBUDbNU27smaaS2gCjGf4GebFAYKyhXsvTDJnl1QC7ZbzL7CUIOYpm0GMDRyrPpTlYD/m
fnJ0RineIYEcp9PU/vxTFlbDnqVsbAbAQGqj/ypS2FV3qo6BTjlxASa/qIcLSWIpCc3Woo6LqU6a
oDpAl4nvUhceYKa1+XW101x+2G8iIYbYjA8KX2oUcACDCHtI9hUieldupllT19caBrVW2x2UE3pP
Tl/XT3aA2Mb5NVjIoXMRYpVBmWlLpQ6wjU9GLSfXK/NzriZchhGSN43ncYTA/nWwHKwYLyz8wppY
s8TdU2D0noPcVB9kkLN8tKoQ9OlL1IzOv9XSA0477q882hsDtoCB7b06EVCQuzhoG9quTav/Ov/7
C/FhnZ771+8bsAogrSrvVXeCTwwONRTOdPWkI7uJ73N+4uuff9BpkT/I2NasSsPgSXO1SUsOjrS7
27Kob8eTyUqfBCiBmsnXk6r5/wBjXHqvWdyLpvOLsczTQ1qHOpKayB0YyEbf1gOz8sCkNjz/Wgvr
M1foLTt0cpLeyA6Cjxc8jg0N8tciHp2r+BSWmGvzQjjUKhOt3FdLJmj25E6Fg3sWtpccNBY+lDnb
waPdT8jxDkgAoJ677xUGd3gA7tF6QbrTrS81mJa+02wfy2BwjLix0kPrgboEdR0+aJV9uG4RZpvY
R+XO6TROEZWeLOdxfNyUjAouFBtLf/p859LsVFqdBQfL98N7QaV/m3vR8bo/fbZPR9dOdCNwq9+x
nac/WyGHAHNBNAW31/3+7GTqkZ8wQyZRR+SuYIHhP9tZKMZk1D3nH3BawA/i+k+F9lcCCUM1Zl5U
qU8Q/uKNdJGtR+Q5u3XbrN6df8TCAsxZPw5U0qizB/0V0m2tr/hGBXJWqfn5up+fHUvw7cPC1rTg
E9rjzkOumDW2rXllgpjze2LqmjHJlHaURhXcyBzRLYSt/Yv97YX4NWbxmxdVRvqcyoNfj1Jfj1ZU
4F1tIiX2jsAG+hEN/cLqQqAtLPac6DMGVRZorStfy0pC0Qzsb7Fthm+TGL+fX4ulB8wiOZ64ILL9
jdfW1cvbEr76WnbC2tETmS5k7IWDaE71ccIg8Nyk1A59K5EXm+It+2l4yGUhb7Dyq6EtKW9X9HhT
nH+nj1FIwpiFeJzaBXfsyDzG8fCpTICFYUlh149xb95NhbaaLGTITW+CTV953PrOP3XpNWeBPxoV
jst20R3Rq8pWfljc90L+bJlLoriF/GGEOUOjX2dzZnpzEJ40Cs3uYRJ/byCcrTCySNZud9Eo6cPa
jl+fbXJh5oFpGpr7Pc1N/wbi0UkdBe2QA92F4OCiGfK51HTnmk3I006b86+UJpCX8by0F69/wPAg
4fNdH0GAjrT+klXJn8X/T9rkGbONng7Kh8HsyVepRQHKpk5w0sA125j75Kq3xzK+K5BMtb9imOvH
u9AaZHgrtLpsn/wkxO57VfupFg9rxP4GnxlGmKXFKgzQkr2Rlp3pwAKrxGbgiWG0+V6aMR1DqRdj
8MPAVl1DIdQdSmfYaYDjr+qw81Kzk7KOnJJRbjYe/NJgPCnCCD2hIh8955qjmAfMQkmzvb5OhW39
DMYyM18t0RShsULqomkuVfRLW20WN2hwDn1eu8OhtNu3OsEOuZRoWYaGvdE9xusZCmgX3ubDZMfb
zC50ljYp39Br93sVo3THQH1NJyu/9Zriwo3xY0dx05vD9mKPvo5kKHGoTf13L0Lk26S4hTxi7Gqk
rUAaW48+NxbsRI8TzN0H28Mdo0oueZN8eDjx/FNy+iuSysCRpibr4d7oEKKOMUJA0zBDRw2/j09I
d2gDNKLWvPC6S087LelfT2u1Mq01t7K+x4hxrkXRIu/ie9swql7K3nMvnB8fViO80ywXIcKWN43p
NZ9UYtv3qKZM+67tpp/n0/bCnphzS/oeVILMdOu7YM63HXEt8Y3C2HZZeM2kmj9/lnhE5BmTZWZo
CAFP8FFcL5vizc0bS1y5CrMkUKFCZ+jTRK4OQX/XbplAvfHLVaAZ4zaRyPOd/1JL6zDLBTlibhKN
HO/Vj5ArGkc15KvM8sMLI4ulhZjlgTbv+VlItN9LJB3Xw6T9hAZsblVrJhdO6KUXmIU/fqYmEHI0
ef1aRD/GztQeay1oL/RzPv51jKP+HQyhDHWFDOJ4gG+ANIjft+j46phtjNeMU03QDf9+gGWkcZrW
ifweI9/50Iyy3Zd1rt7Pr+7HsSzn6DxGRG3sNkl9j/SwXcDYO9lTjnjWolsFbdPMLnIDPyzPeI9Z
PIM2tyPPlNqLn1K0jAKakpXZWwPtu9WoQ1dwNFWvhsJYu1Z2leEyD52VGF47Si/yG/f7EFTdcKwK
CclVCOw6bs5/v4+PMTkn6kaKYrN3hvg7+h4Akor+yfVjuOwdyOM6d170PD6cf9LS95vFex3JPEkG
3X8p05OrQYxBTdI9+QZOt9LEiXmiazGk1ePE2X0hcj6OTenNQh/5pA6h0ZhHKlt8Aq4dMJgZ8xcN
L4IL4b8UPrPw5wo7hYjsRQhqVsVR5ilariiGX3iBpV+fhb6Ai4BwqaFewYuF5rbsQojhTWPj/XF+
URbCZw7aS9COjeRgWd+dsLE3kay6TYLu+LouNAwIhqt4XSZdiX/nAAfDFeIzlN8BuQAOxePm4X8A
PS0s8xy6Z7UMo6GlNvcG7UJIcODD7qzKJ/IRFnK13flPtbAWchb/ORJBKvZQdzRcESAwUPdjqW1L
L8Jz4/wTlhZjFuynbnTvNgGeBMjSbcvR+RYijMr0yRBoDVwSEll6j9O//1X91GhRYizlBwdFJ+DW
8Kroh1e1lyaUS2sxi/LcGhz8BVz/lZmu1Yl1jgpg5q5UJBOp36JbhGL0+a912jv/vRlJOQtupQzh
CLw6Xln9eqc877GVL7XAAOlPShYw5dYISB7PP23pq83iHGusVBvaNnk1ohwjn9A4ORSYzPGyC4u/
9OFmoe4EI25fTtvf8yYmqdfbK6dA8qinUXbVK/wHugcjjuaqSl4dD1XjFEGwlwoLqesOkjkSz0i8
tkjRU32Nc5RETsuRq/61R/VjVRveOxYPL9e9xqx6763SklI07SueOvVaBhAKXMEU6vyvL+yqOSgv
j9oBAWot+z/Ovmy5Up1p9omIACEJuF0Dy22328Nu97BviB7FJMQs4OlP0v934a22Fie4c6xwSGio
UqmUlfm0joCDZv0wgDaoybvv0E6Y8H5aXVi1Vatn2VQmRC8pArBfh/XwokE2CvWzCefUXe+2UbAR
e9lGY9h6SFULoZikf1KZx6HegkgFnOuH2R+qM0ggu3jNrecdqTc28dtl3H5oAvUalNWKPGu7OxCn
8jPUrEqk2ZPuBtRCR3DktOcZKghnFKKVZ+jkqWM6blYhWvs2HELWphm05prsCfyTjyscJnFUDkAy
EO5c5u1xoMsD+FXVsYUY18lpwAu6b88YvkEOLZXJHKZPlPD3RZt6R16GH5WLtFbmQVh2msH4yxDs
XO/OOlDDVXRV7wYjod1Dkc/uF5qUZQU1iqiqi2/NAHLBO7mA1vFcM8JB5yNd3ukLJJRaPNemgdts
1VPbvsPEAs4j73PiTB22bDZfUAaVnwri/U7AZA/51UdKHXGeu3w+gUtDnYIy2thllpjVhAeSIe8i
d5nTJ6XbCCVmH+VarhlC5+HPUQmNvdP1mbYcyKZqfBNEfUiLfnzpuyV9THnbXOYS4T6Oz+rnBH7F
8/V+LL7fFJBPwL6Dsrx2/NawDiQwLniTISXwfqwib8OtWTyNCRjEq33YL6KpH4DZB8V9r8Pkc8/B
nHp9ALbmDT/DQe5Zcjdv7sDR0bDizB2C7LVknZdvyaRbXJmJ3qO+dKfBGZJHVdf0IJC06QQKPkF6
0ZzAeHtcCvU4enLrPcy2JKYz4WlHgG5s71yWsuze9Z3KfxdGM+s/t0M4+hu3b8uliBuuoxGt69FF
yyfut+8S6Fkd1fgDIQZEtED8/Md7eKCKadew5vpS2fa04TwgjFFJKEtUD0Qyz4FoS7vkBd6Lqxql
u4emgLLfHWSadTHvG6KJ7kuQnR4hyTa+JNz/TAC4+xrWULjCnociAbSg8fr0z8QY8sDVtDfWMfF+
biSo4JOrnpqhaunFraFXFHvtQr9cn0WLCzKBfpQCo+U14GJH2fgqXorMOtTXbxKG2LB3b1m1yVpg
MS0T8jfPoKOVVVY+zXwoPyYEsqkoF/h5fRi2xtfd/+oukLUVR9UOyR8KwqHr0DWCBPFCAO0+Xe/A
YkZs7fhVBx1U+HxcI0vQ1ScpuxONLPMH1SLdK4BOFmC939jWto6Me0cBNajO9TBNQx6ExTHDjnMP
c1C2d8zxxnfXR2PJk4fM8AqgNIR0Ce3VndZgzFUREFAZMOTHzNUfRAf7QfAD5h3p6nNC+/yi+o+9
au+dcavewrZghr9wZlChV3kb/OsDiHtYsiK91AEk/K6PzzaJhm/oWBvOQ1/JF0EnB7sBbKsDaDTv
wYqlvl3vwuLwTPgYr1iHdEPhPPIIMudZ0n9fiZEkQmoi2nca1IoHtUgkoEBRcb1Hy5TR9UB5tQVl
HqYzIwH/lycp7d5xqhxxKmap9afrHVhmzQSUEe37qy528igBlV5F3KAaCPA3wq28A9HI9U5s87a6
81ejgLSDP9JFJo9iwms0kAiPc9plh6FDOKLZ8htynw+kF1DIo7+u92gb1vr7qx7xuNpmExRHvkME
VZ+hXwXCmY4glA+0sxE42wZleAfhphmbCHUeUbKlDlxDJCkF03tWrGcf4Y9D7V68vniGMOoWvshm
wia+jK61Q9Rr558yacRDBjDvUbqpuggHyHZI6UJUOgHhYlbr5OJoSY4o+V9VBaKvwUoweH1ubXvS
8CMJaO99QM3mb27P1AtkB7F4NNjFk+eHJuZXdGByHrhMv8+8G2Ik3KszLbL+UJFN+mTb5jA8BYNY
WpVHOv2O+uv3GZi9L30AcqBuSuqNvWHp4S/EL6+0O+VT9RhmqrlAPmC+lRP4F/t+rM7XV8ESUpqY
PGhZByOQ3sGjGpFtWTk91KJjKMjhhqycCgU1FJX4O/2QCdDTrPOhnUjS750HiWBIltYfcgIM0fWx
WHaUCc/TLMMFgnbtI4XkISC50NfscNFNk52JEZOOG+o/dYTsdvDY+fy9XpL7kOTl/81TuLB3E3Mf
/j/M1Lb6hmfgwaJK6GrWj64H7ni5HuG8w+o7fJOqxjZjRsQA4ohinCenf1RNqd4NSIxBQQN6Bb+v
L4htBIaJz2nlOKwQ3WPRIRGNHPt4TxT7OGHPbcSgtu1rxAKJO6ViqdzwkUwT/OUQfIQ++HcJkrDj
DLDGnxvRtKZ7rg/INl+GyQflKklbqOVb70Db4c4txwkvRkLNQboRG1imzMTvEYkUYp/U8v9iA0Tu
J5nq+dw3/OOuIZgE3V0AghDBFKpmUtCnqQKcOosH7bXrrds+30xMgi1A0maRj5KXMrtIp4aBQAyZ
V8/ML1Fkcr0byzqYQD4chVXA/Wp+nAP/M4Ry9BH6DTsfnEzgXggh1Vzwbn5Ehc9PqMvNB8AxtlyI
5eppknOHiwMxdGeeH8G31YAkHfxkqPvij7MYFJQFN6+4thkyLRty1gMroumx89Ra5zNF/u+iq3YV
KfqhidMLi4IVjh6L7xMFo25B2lM9bZacWy6WJoUgaNNSyCn742MH8C1oWgqoGgatei9U6B4rnFNt
uEl+atuwhkUnEaR1p5r2oKMDVRNdCLA2/lTcOsLVL9c3q6ULk0qw6LGXWNdqdFGh/qnIEiUhQekN
0z/1isTeMGxbN0aMnyysFjLK2hfiYCXAwwgNq54UWYz8ZPX9+lAsu8pELiZ1kjnQn5ghXjiq9wpS
W9/6JtT7zm8TuUjqpoXQnBoe1UoN2oT8ccpg2tc/3WJ4JlARbKo5iKXK8RFih3hYJKvs4nqapinK
HfIFVObX+7Etwzp1r64M6yWFkiIcHpuE/dIzsjl07L8gubOFqbINxLBs6PEBqTrN4vtUwhwAieiO
Qe1DMIdkd5DB2EAm2Vaa/HcY0q0hY0PD5hFqx6uMbnRgKKK/PkW2to1Dm9atp0NnRNuoBkF2HM8f
xYRL7/XWLSHBn0z9qwUolhRlbAORP9YvB6/AbS7JxSno+z8dLeH4palctbGrLEMxQYOJ9koPArcN
Qk6UuIMlSRySqPx6fSS2xg2L5nItcUFh1l3jOfriLpr9E7XR1g3J1rpxVJMekqdtJJtHwOyhGdWp
yROnVpU7QVV/Yf+gotQOQ1j/G8KX3gkoAz77PXTyrs+N5dpsYv9cOIY8rXT9r+oLDQ2TqOm5BxUv
b5prHg+kCvq70B2hpp6ABohpZMuTJQkPeK/rk13rE5iPyTQFJ0PdN+QbeAoTEBsn/NTnIB6+PsK3
1ycwH5MzByqBPMzYAxgka3nsmINsSt21kOTa14GxAdKQdrNfNt63vJ5d99EFTeb7ZcFZtXHu2ZZo
HdgrQ/R1UnB/aIsftfAAcpoqGXf8o5yGf3KdTg8gOoDuqAtKrqnZ57RcwzUOOfTFvDwsfgBv5x8a
iEVCe3MfuZcPHqn/jqcYWJ6C0zV4IOkI2T4kPSHgTYOmubm+Hpawx2TiVrNULsjSg4c/6syDKJ//
RLZIbyVnufT/7IdBmLTcPPXHvtd8gYB9dAMdMg2JZpDjXh+HZeOaaErOmYNb0qrqXvtJcT943sDw
5u36fN/GNdGUHMXyWQYVuUfVif6cABz6HQdKvWV4bx+wwV9wyszNway1DD+8EJe7BoXjx2KND3Ia
ksPoozJp3zyt/b+yDzctSl/OY/YwdG4BWboBCsrnKRmz/Hy9A9tA1hDlVQd64Xoo26V4BCRMQ74U
h/jg8/VhGiAAP3DfXe/Gtt6GnSvqpBP05Evc+fgS3Avkv4YYrLEQEN/XgWHWshNcFWOWPSQCou5H
kH5E7mnx3FluTJRtBIZly26g0NV2y8dMKP4OjHHiE0vzYAtFvsY1f6O0gsiId1y8hHl+j+Q0GEwz
76saSzn8ysAh092krPTVSS9DkNwsPtXOfVbnzr+TgtHEMvDJZ6FHVP2COBJM53iO8CBgqTPhLRAk
Wxr8XYC29jyPPUF+GrlkyD4ugRruUeZR1pcklVDaJWQGzfboQJ7uHoQ8FCdIDRG79IEgwRyCLxg6
3/eSBTn/Qv0/z1JhVEX4LyROmugBuMIWSYIirOsbWvmQwmy6POlQZEt0eCKLR4tfClOI2KeDMixD
cmQUyXcnl164i17bA/X0f7cygQY5cVzlxcU0v2RQ2ruNVjrNDKrvO/YYOjCMMRxqtSCfiw7qDIRX
TKWfW1dvEQa8ucHQumGJZCzzaCRoHS+Z6lBEgN14y1Y4vTby1/ZC44b9FYWuUHRbe3EmUgC/Uzhy
6bHyCJaNXdhVdGFYIBDmi5vgHTPmEQVU2QEmg/jjlsqQbXYM80tkn0gQ03uQOM0zOPU8umUD4ELX
V/ZNL4hvN6xP4q2yS7qaxK7L7sLQ+Rpm49NaI1LN6YaF21bASCKE7QI9XV+QGDft4SBmlL514/hU
TkSdrg/ibc5BaB2vQdYrX56li+4GnTJoJJGjjpyvADnFvB5vlDdCn9g7grrjOV9QpwjtVZj3FteZ
ZW3MKDSZe6eoVe/Feka6kNQw8rTOfl4fla1xw6qThjpOCQhGDM2D/Jjpip38aN9NHFNmmPQ4QI+Z
LVEB2Wke0HgEevVurCDf6lSbClCWlTfRi1lUdx4bchKXufsRehH5Afra71qyr/gBg1in7tW669yB
DrasSEzTEmg+yLUePFLKPSEnWjfsWnUy60o60RjZqKOYkXXpxjY9cPLouHgKnGa658qPjkwTn7pF
ZVUDPWoQSN64uDkdgindpZGE1g0TB7GcbhkEemNSLE13UQ5JP6LoAZRT5bBSDu3brYaVD+EUSY40
W5z4Wr2fedQuh8qVgMHvat+EEqo0HBWUZeEGl7k6z5h71M/1Oxs3cgmqlTNe3lwvJu3gHMEE9aiX
cCvlYnGxJkZw5g1JSIp4Y6BIx6ulf2jAGXVqe3lI3cg7XZ8fi62ZCMGsBv4NKEsSh1H6PGR44iGp
/Oowd4uDzeKOTIBgB7XEqk06Ch5f9qurxi+kG7cK221TZNhxBvR0242CxRAHPkOA+v0qfwI7S4ut
MMD29YYtO7iPTmXpeDFL2HjUPqyLlpk6X598W+uGAXNHLeDWmbwYFBn14Y+oRZmxX9cbf/Pm63ET
AZhVbYfzrUTwlQn/B5bXO4YeFBKBvnAfCNHyviWbLnvd8W+ES9ww40T4NfHAAh9zcKEl4QgWT8Rk
IV69B48/dgw0oW3JN8JKy541gX9SjXPuIxUfy74GqnWS+VFP0YeyknqjB8vcmSg/vrh9Chnk+hKy
6kcxFOembd9BnuzHTPuzn0UbJ4Vl/U2wXwcVji4i1IuRAKFxguBbehBrub7+tsaNkzpcKj9q0obG
tCvBPSc1+RGUYvq0r/V1bV4doQQ5ldJx1/hYQ0FPA8wMPgS6lY63ffv6+6vWuaAE7L8piQWbp7PA
BeqYD8s/+z7dsGmBkj2IxswkbnL+SzOwxESs6y7XG7ftTcOk1Rhmgz8h+nKdgt1AISkHJ0KhnyOo
G250YfF6JtebgqQTL/uZxt3QkOjODVXVcNxia+SzDlPGPZoda4/RNt43JMO2eVWRFHwXHgSYAGdy
cfYcwhGMIXUKE7/ehWW9TfCeXlQwdlVB4cjBmxuWTvTUJ1O5zxJMoF6dKdLX6UDiunfHw7w+fyVj
uKVcaVlxE6XHhdfXIyOYnn7ht5iq4EA9n+KFMNsZipkkb3M+osLGnXHTbRHSkwzZjWGqxLmkeuu6
aBuFYc8BsNpNCf6eeIxmVFplD7zUH/Hq9nXfAhsGLTJwI0DVBvfFslseOViwH0o1beGtbNvHsGha
9cKt04nEqoYyTBJC6wpvJHrn5jRNGozBHuQWcZAqqNatmLrztOpP7ZsZI8yG5kFbjSr3cBeRPXgC
sTlrgj10vXXbshq2S9VQOh0SXLiLAHjbIP46UVf3p7rYx0nscRNPV2Rh6oD2hayb89/OBRLQnZfl
AGL1LTkuy/KacDrpkmrIy7m+KChKHwqF967Ah0rDriky4XMqWYJGarmGLkjD0LT7igq9/LCmwq53
YAkmTAQdcM5saFmJ86ath6diYv58IHrlaQwolb9CzsPbhS9bj3iWJTfxdLwIOnBXYUMlDSqvCcR5
zllXFAdvdRvXR2TrwrBmnYDRgYQYUY0X2vcsCH7RSRRxse6s6z3Yltyw6KIHGx3y9yQuZtgc3oLD
I5s2Ca5t329YdMGrOZs6ZN6aeQXoQowFOYzsIVoTAfu+37DqWRYTgHkIj2SziHeCe+VZhgg5rrdu
iQBMyrthSnqScETbWSrAHhZx9YlDpgCwix7KGXpTvtCyCiZurl76oewQUMSlZlHcBfrFkwE9Xx+E
rXHj8ixbaNa03prfy4fvKq3G45SihnJf46stvgog50GrKa8xQ8QHDrvI0TrLtvjebV++LsurxsUE
pmYACJFhm5LySAZXQxxuFy26x02gnBhbNqTZ+uULYPgkyKdvwaz9d46o533xkAmXk3QOgGbCtUNn
OSiPARg+t0Vbb6yrxd2Z9HYuZGLcGShhHDnRDbgSbrNONnHb9u+LQJHjMoc/962xacW936PaIq8v
Ikcy+tRwPZb3tarAlLOvA8OIqSaybgOcDA2EYA4CPMTn2g12se9goY2jmbhNWHttqC60UT806rti
nzvdxiJYtqgJj3MnwE9wHfDjpPD1MVtTOmvucde8mPK6WV+IAHWScG5yAOgcwOlpZOFpX+OG5eq+
JUtTaz9GQVd51Byym1O2FQ5Z9qYJhtPVPGcZg1suEnqHaKg4SGT750iA1meBJnBWb9TH2+Z/PXle
uQguUF7XOrgUcNACXjqSQ2Gc+9/2TdHa6avGVQ08jg9+u4tG0dhZh2DLdbSzS7neg+LSf1svIpmU
0FRCqF5PFHVACpRzTrOVMrUcXSaBXtKMpTO4fvI7Y/oD6o5+dE31uAqYtEn1uG96DLPV0A5ntOuT
37zKfkKj9ks/9Gzfuf4XDo4r4Hbz9H/nCqqrkUWb0mzfrjGBb6g0xyM00ioxnqXSA42ALUBi6Pn6
tFhm3qTCA4nRTBMHn84dIPvVtBy1Cm9K1epDj7Tp9U7W/f1GHtA1rJdwlS6SQMilSYIATx6Q8hCt
Lo5t0zT7HIQJgUvaRJQkLNQlzKsgOaxoPv8UtM0WiZ9tCIbp0iRV3HNV9FsWy3woWphuARj2QYdi
y4Fa3JBJgScXFkK8o62RTBH/dgzoCC+FSk7+rLMxnib3cn0xLE7IRG7h+WDi2LDqMjh5dwhL/UTq
cVe1gMf/Am7JvPICGaFQHsjZgybzN+2JLa5225ebJlx2KNrMA2SbInZWdZif/KneClBsC2wcvDJg
ld/SFo3z0v/acejsgsGz9Z2HKmOs3jC3tzPizARsZRmNWjwz1peu0rHraaDy3Iv22fvB4fE0jB8m
PBftWWdmQrdo2fopYc7/1lmBggFPRKVwdj0zgoDzvweC0kLhHtBHvxXiaLC2ovhkLcy6/u1vLwYz
ye8gWVbSMVxfKSIIM2WogKYV6JabUWzlFm09GPYs3Ei1VQ0r0EEJSUQPj+0rKel96Tb86fog3rZn
ZnLdUbeSFA9F9UWOoDhDGFqdRCKHr4MHnmNIBIHIHkwqWxW7bxsHM0VqueiSWqTr7dVHb5JD9rwd
xMZi22bLCKpdPrX+XHrh7wYcv4eCZsBB+aj5Gp2d9sdM5FaB/HjntrK+QIlDx2LMq+MQAa7OKNiC
ry+IbRSGiesUysSTzmERPRv5PWSMfAdweI957+u5G7bkuKI3TztwSv/XMoSQkMNYmuoCkp7wBOyv
e1Bj3cWKsO550OMHEjTjLaB1OSgJN0mOLYMzOe8ahhLGP08vvPbDuwQEWDeCgKwkn/G6d33+LFss
NExe+BHwQsiAXWYGJg/Xm/xLqov4euO27zeuzw0OjaJIRX3JWi6OSRSp5yoI/eOSpWrDq1gM0oSG
4TYVkGVIcLeq2K3SwxdECRoQvzEGBqo9eSvi5vpgbDO1/v4qFk+YVv4SIqqaaxCEEj4y1PqiaOR6
65ZDxISIJYMcwHXTVhcReb+h7/MNZR0fBxDTt5xC+cl7aJdx56oYhp+IsIRqFKwyGT0SZ1Pi3o7F
1Pzj7IXdsL9AY/2komDsq4uWUDk/4Una789LH5Cdrj40zN4d2/+FuMLzy0szahJ70/hhFEv3fH1B
LBvLRIyBtAm6X41yY0H1E7hGPktI7/CEx9A+/zQmWyBjWzdGbqxbFhgfj9SlmPv5Vmh62/HeOega
qZrU1XOc+qhBuz4kizmaWrS8qYtFgc38IgJ6JwmgzOAA/xTUMJjrHVhMxISMJUvhgLx2dJEu8y4k
cX74LghN9rW9DuqV+SHPVEFQWVeXoVHiQZQdfanTqEx2Nm9Yt0rSERTMNYTZEzirH0Ayl8t70fVl
cLn+/bbJNy7boP4TXT1ioRsH9zCeQogWVZmnFDnGjSGsXvXvGxkzQWJAAIiyChBKrzAGnpVAy7oX
6pU/KrjF64OwdWFE69wZmAbBbgWHXj6TxL1INZxRZv+8bqR9XRiWTSHRW4DS242VyttD16N0OMGe
/QJu3+QUQbp3w+Fa9qoJF8tA5NRQlO3D4Qp24yhZHR1nE9JlWW2TX477/QJANJ4cgEErTmLEeT2w
abpJebNFfm4bwOpRXhlEk/h9pAAJuMx4FEjWgsxclVtUabbvXzfAq8ZJ2lSlyGR1KSBk/H0OAxSF
haAz8aFZc9q10CZcLMM7jEcSVl2oUpdkcR/CLrxpR3qb0n05CmZqwfK2JsGC5MEl60G1PfeQeBFj
snzx+y79eH0UtlUwzBr3pNSvCEZQjLWIXdUkD7lT78uAME7+uwzKi1RCxgzRrVRfE7AFHlq1S+PZ
YyZqTIoGwiOeQNscLw+5D8xzrVAmvm9eTDNuk6GP8Oh5kWzo9Lu5gabssZCBcDe2j2XiTWiYO6qp
H3nk/OZeDTr+pmoQ7OfTJluS5WA2gWGUeQj2Jl5dJAnOqgUJyp8cl7vmuHiQ8EPRLBuuyOJVTXDY
PHdpxCTyXEv6vszyU+hX9ODP7r9VFnzetRwmBRxxyFihOg723Gd4pSRghz46DVdbZdu2IRinMyqk
eJeP0HE+oLSdYL7yTyrtPpEO4hiOu6XDYAmSTSq4oi2rLBvT6hLWEADTXVoiJ+7cQQizPRIxzCcQ
+T9yLn5enzTboAzbFkO2MO048sKaTB6nOjkWKWgHkc4BDBHbbSMysHVjGHkBYCsI81150TQ5Jqn+
J8zpHZDSl0VsKXHYujDO7QFip5PwKnWBIul00cN0RDmmeyrbaDg00AM675sww+g7+NUuKLCRwcaR
HwTYqBLS3OMK++Bs5vwtQzEBZLOOutnxiRvTUPzb+OTIiwKIGhBsBd0upm7g54ygfEa6xVVToy5q
Fp9RmR4evb5sNybJ4rhMFFkXQHpSkg4BTgTy6VmA17bONvMhttbXaXt1cMtgIW0Y4jxSdPwSQk34
XEV8S+jL1rhh5dID4TKoirGNwPV44CFSOSrbLDixeFxTHxQiBemy+Gu6n+mnuVXjab3Pr1f5qEu8
0zYYd/3cNwJlk79tGZcpHYGSjRdBPqve+dpMozjoovc3InHbPBkWTetmSGmP/UNATkg6XxzbbVE5
29cbtpwAChgqLdcccD2eSN9VXzJwRsYR1KI2DiTb9xt2rHOIUjklB9CrSGWClKYDwbimHfIwvu4o
LB38hSSr/ShYZhyuQvpA4rhzIOihhSjJvsdHZgLJ3CQAZUXm480Ct8WYQ2frqIDmjxUu76zsvl8f
hmUpTEAZV1MIDcQIwBYx/OoaVOWE3fjEBn+X4qXHTEDZ+khYcNAtxyHEwA/g5rovEOicSm8npo+Z
GDJFwepdiF5eeNs7RygelF9DPPkfMiiUb1Wf2lZ7/f2VT6ocmggtcdWaxETYuzZa6uxQRrneBzBi
vnFQc3BSBKnOfcBc5uyQicw/TAHfRWiFRTCs2ZWjK0KvFwK39ikD0She1qptuQDb7Bj27FQpWCt7
6aWHWdDPHlCzR8jmRcfrW9TWumHKqo1mv2s9MPMGEZQMQUCuYgj06fOu5k3cGKjZUZjdrTPv5aA2
11SON8soNyMKy5lg0q3Rqs58Mi5OrCc86yCAWWs1ZzePJ5DzsznY549M5VStR69qPWAVhh52hlLs
caW+28UU4oEy/7/7H9KJA8AXQXkBhvJUJTIu/GUXjoCZGLJBSd/1WjSNw+BAiuoybaaJLTvHxI6R
aklkFeKUFL33yOcGolRdtPPyb0LHwrkMkqAETLIb1KUtyM00Svew0u6zfBPCYXHPJssaSv6bQlO2
xHxG/YJukUriEKsCH92mopetC8N4wwRCCr7uljgNxuYjyHX1i4jST8FYObtiCWq+ybp4HS/Ysqwo
kZbn39YstAymcs+9kLomNA2TA0xL2Y0fucfUSbCpP5VR+nOHc6CuCU0j0nG9YpQQz0ReOMcqKC4v
ZciKT/vaN8L0dp4WwJ2H/GWseRbcD06VNF9E7QSj3PCeb144MYLVLb06uTowj2fg8h0/ug2Yx1l6
g8vNeOBQsj+EA1TLnQqx9TTiNXDfiAxPMYs24XUr2ZNsUCOrRUM+gEN5F7oeo1k38avRAEic+KRm
1XMRTn4tQD4eOEN0rhqUYG8BXt70Guhj/f1VH1nnudC3diBPP/kk5kwN8YKT//r0vC0XgtaNg14s
NZ3GCGIKw1DfzrR+D+GDkxLqUTjhvQQ152EmywOL5NeoR9R9vdc3bRydGue/nDibF3ADPA2oO4xp
j0QZH6GvEZB83ujizWMOXRhuRHcq9GWknWe3afGoTFFJHgIojYfssDtrJ/maZ6O/8WJqG44ZEfCw
oGPQt8+u4yUgGcqL35rVeP5zHbLltGwLZeLbRAFX2Ll0+Ei099A1KJCbXcSXKPL7NiOX+T4UQBAl
EIw40ojebmcHLNvPhL6hsKNzxZx7TyhT7dQRNTfe+MxKVud7qODxTGp4BOCop064lD+RJcvaeEXB
RWd3CMnX65vNNgDDA2gHykKiGsiTOwEZGAuUi0SXxRHD7+vtW1bfJH5rKA2SluTRk2LpAklnB29G
t2Hh9dWxZX4RbggM2YZhuAEF6p2i6lL6FA4j+dBQL/yY8k2KrHUy/rrAYxEMN9CoOigpCBCeJQX7
JLR8+DlJg3+xxdLnqtxMAdsGYRg+nV0kxOsmeXL7YFhiUbigRGjbpK437tm2xTDM3tV8SCvmqucm
TPSlE9HPBHraFzCVbay2bQSGrYOx00vTeXCfkGaao5sQU0lveuifbdXlvzkCPzKxbyDhBdkXwZEi
2tT5Rgm8VAFctzqg0sr9cn3LvjkI9GEc81lV6MkB9uUlCyK6gCASlP+HkW1mtd50vmjfMOm5gAq7
Ej77kXXD2MrYCUCMVEJetBnC2wiXjOSL14UIi941WRTxLWqYNzcxul1/f3VSdjSjfV9XwVNYuT3w
11WT4q028MBa+VVT0iUH0HCmZOOiYFuo9fdXvblVgboEPJS8zBEE1TKUE92JjAGKE07hhmu0dWHY
PPfElLvVND3BC8t7SmbQ+CRz8m1Kgn0Ut1Ax/O8oMq9V3Ndw78OkifosKRsjyOypXYhgrIlh8chq
BiOTufukSTr3N0B2duknN1z89lyD/nJLz8i29IbdI23Eme7C4iVLQgIYpPNJOYi8MzDwx4HarHe0
dWNYP836cQBJHnlqPLCahbEQiedGh7ANe1BH8rEb/UM7gurstMtQTZAcGSnVReCVL5DUbIMjpC6Z
uiuxRsXlegcr2u4vv+9HJh5umGqvIomsX8KxcCBaEnTzP1nDh/w+WWR6m+ohhxRhhkJ/hE+0dW50
322FNJbdbQLlgARiPAD59JPK5cehaMS7tPUelsgtb64PzrJaJoUa0YR0YZJ5T2EoixhBRnLSA/aC
EDT7ZyRbEI43rzSYQ8MRoERLNkDFVc+zP+Y38zRBuftQOBRxc5rnHIddkdH0w5zK9T0VeB62xd1u
8eMm0RoGlC2BEO0LHwfKTrNYhp/BWIgtaSXbChnOIclywkCwx58k3m3foy6kYkc3CqIb0HUOW/pG
tkEYHsLlUe1BfMN/Ak/CyM6NHPLm3A5qS+rctjyGa5DLMpaqSHF/Ktd4GVTVh5CBV6otBFgZivFU
S4787+aN0zZpho9IIN3WRUsrnmcXlGgHiqcE0J90OMFRm76r0gup/dWeXx0+A3CsuLYVyxPBlY6c
uct8uhzxqBCgwv669VhEeSKTaY33KLAMvS7B1TkZm+ewd6GxfhAZYhJojAy9J29Fwkj0q4UQY3ok
gAunJ2C9wuxd5wDUfWIyqdPPmRNFfXz9myx7xcTbhUBYA4SKDT9Qp32ikxr0YS1oYfv8rQm3E34D
nde6jZ6arm2cUxMKPz0Wk3C3uP9sAzB8BQqNo9zJGnDiJ6CMHCAfd14aNX2/Pj2WrWdys3VU1kOV
E1ylBAXVomB9qw5u3xRQOg25mA77ujHcgm71oLxUsKdugYz0+0TVzi+QAHjJHZtotwXVtw3G8Aui
SVCiWir0QkDOLDLHhVhtwC59422wJNoWw/AMyMdCnIcK+tT0PplBgpVIPAmlvrexHJbzJzA8wZD4
IgD9c/viut1406XgqdLMSY+uZiA2h8ruHmSQH5nAu6St0gqAZozDaTLgjzOIwL6DShMkh64vuCWe
N7F3TeuDmsoP+heiu/YuouDOO4KRmBEcc0u0PKUIGPWl5rRYNgzR1qNxg3DJHOQJ68Tz4HgUarqY
uiKZgftzveqUJXX23nFR4Xd9eJZ98BeP2xIkroaE4BMYvwII44YF2B6gOLWLcwvrYxg9LjqIu10h
nrmEliimbL5RU4m6EJzfGyko2xDW31+dB3yQEafwsy/SL7xbLmfn3u99f+OqYzlCTZlXvNv4OqVT
9R45NfdG1qR5J0uwekqw0pyBZFwdPnS4+3YzQ/iHjuGNwNTE6XEnkzIIwhqhTev0N12ez+nLABR0
cwDqOkzwdCibWzIO2Ye+G4v7pc/eEXD7NWcnX5z+wAh0jlEkXh4pr4oz6Uf1kUQhhCC5Bj5E6ha8
T03aR809d0a+xFCM7HNQceZgHgKMckwPjg4C/0aj9jj9MKmw6O/dMafqaz3g7Qaso3nqdmCMIFmy
Ea/aFtHwRwWY29OWZOPL/+Psy5bjxplmn4gRIMAFvGU3W6vdkixZtm8QM15IcN9AkHz6k+0vToQG
Epp/9M2ERxcNYqlCoSorExCp6FF3js5unN6Z6cZz0uKPTKK5pp7CMq+p/1jQkjwteqSAXw3807Ki
hIN8wJbntoxjAgklK1MRgS7nBbXvZwm9u2vVqHXHQAbrsHJ9OG+1lvvBhBMWgYyqEZH3I8VrfzrI
YuiWnYJiXB67q+NvPJBsczEckaqdFY13XfkEnZnqqMuAXRUe2AAGWuBudYtN1g3bdE4f8MaCiRQh
JKMkfWwgAuMcSegNYQwMGzrjvJnr8bIz5hu+CK3dni/Wqb7XbbnsqjRUyThcxCoNjiLDCynZzXNQ
KvbYgFTySkKasU+g9zuy5PyWWwzENwIPSjm6UdwJqsVrEdwswgFGDVRx/hYay7YHRshB+2pMNbQz
XnQDTaEDBaOqvlGo7TRfV5Z2w+Nl0zDsXE1d2+Qpjx7bkFR3PdPytfSANj//66eT+YHn9I2oI/BK
WlRVWzx5Ek+dk3hiOuCpk6pp3JNa7BiTZOMwWdbLRA6qlFEVLZBiB3LYS2QWPWhQZVxnKXs9PxfL
hpuwQdRPPDojr/7kpdCKpTzQwS6a10xtHCjbBAzrXkRae+DgKp4KvyzjkwrpQczZEI/Zulw4hGHX
0JBq5qFC+WEJm+rzsvpjHhPRRPf9SJuNxlOLk/JO03vjO5Z2rCFHphCfBe5RSrf6NDiy3pUMnTBu
w5zL7g8TTkiAQ/bnAdvtgWwItVpOnfYV7ajNctV0lVx2k4yIv9U/ZElNmUCYamZu6Y9CPdEeLJnK
B8FY5/u/QQv5EHDAnboGzT6Lr67Dsv55/rhZ1tHExnRLuEStrOcn3WV0QF58rPQ+QN/gsAeV0zLv
HGgUbrE3286e6cw41DzaNl8fU65EmXghIBRkoYDzp0FEdudnZBvE8GhLq7hDyIoHrQCIHJnez0vZ
lzftugl3s6zZO13bnC4aHY/5lyZo6CddiEjGbe6WdxJAhU+rK6r+wrkYji3N6dhHGRKSw8iDXbPK
6wZZohtn3dRwsqyWCaIcfJmDXTHkj0PeZ3MCFFz0Vfa+61ytEoCRy+ZhIinxsC1DkLSzR+L7/p0m
gX8HtbH5C7TKt9qELX7zHYxStnPhIQyD36yL4gpvZ5bOu6gqybK1G5ZrxgRSBmXocgCM3X/k4vSg
R1ZVAGU/5Tb+buqCfoI+FBFZnKsqvTAbbiIroQzaAV5B2F2FBP8Prbt1/Jq5eVpsRJS2VTv9/Y0b
Be1cJqKWszvhzW4JgRoaCXZPSTSHGx7UdsAMm9ca0Pqs1esjCfPG24PehX7WTSqDfVF4F1WKWWSi
K3kDDdqq9oaXYSX+GDeiE8FNL0U2Juedim2djPiFl1mUkVal9zyHAC10EbsGzRyr32zsg8WlvKPo
m9x1QienuOuoV94VAKQsM3f3BXJOB8evfl40CxOhCOWIauQDsj/N3ObfCMHdz6dw60Fu2WkToZg3
oyDe2s6Pk1MOu4pC4hG6WeQoHbXx/bYRTn9/c1rBqu3UaN5Rj2mOrgfOIdyKdp7+fuLi62UrZNgD
RBH8zqvz9mWAOah9Ua7Ba+Nl41aLk+2GN6yhiGQj0HVGHr1c9fcBaAbQBdSo2fnNJ+oFiO1RLoQU
IwIPaGYMYZ3KV3RodsMWm43lIJtwRuop1TsqGB/VCn8WczGGr8Uw8Q0wwl8Q1QehuKkb2/VzPc1M
OI+EslzdLF5Jhj9e5g/qOtUriParBUm6BLptC0Ic1oZO+IAihcP3fg+iLARvXgcZJYE0vOfE4dRu
ooA/hhOx6B1M0dFNTuikn3QQsV0V9UHyly8IyupdxH43Bc9u0TUV7FqivpTCvUz1NDIRjGBY9fgy
LONjJZ1xF/Co3BE2kaTjlMQz2wJKWlyISbMHTWyn65YBZe2mVR24m6A8cJWmQQ/Ot4LX0acVYlVb
TBOWxQxNobxigHiorOvirhn76VpI77eKwgeIWkNdpM7jxnE6kGGdHqvp/NLPF5E4Qh7NCIgC4qBf
P1T6KLwUvBlxIIoOmNO1d/j0+xIXEJholKrwK048Je+CbhzAcoAIBZAEcXXZr5/yjW9cmIcug87t
6+4oynVFI3G+XvnpZrz4sXUHJgpFtkGm0aQXHEHqmj0XU6m+hxlojC779tPJe/PtTVTQvEC/7FHz
jpyY1Ppkzfr+opR+EBnOPa2rKezStLyrohaE1tRxaHsHBCZJL1x6w7drNQD5iVLlHSj3kQmFxjgO
buEvcn9+eT6+neBD/rs8BSnCInCH6ahA7/OcZrLr7pYuyBNn8KLgcH6Qj2PQwASXqDUtZTl72Usx
+EnReXfEBcHWSU2wDMhxBU/x7vxAtqNkRDyKDw6ksqfibhDEuSt81n7SS7nVeG2bhmHHBGE0iuBr
9lIF/OHEJNK1EGcmUXrMivr7CBKxjTNr2RQTToLHmR/0UTQfq8rJE+rrddfM6DCuIzThnl8p2xCG
SQeq79y88+cjHdp7GXT/DmX9gKOwlaKz7IQJGpF61AxS79PRozrs8GCeSXrDqJ/7GxP4+OZ4p7tH
EHOkqaIj8iitA2Y18VXM4wK1MTnGgHxtzcO2Tqe/v3Efcp1AsdNJdZRUdvGyDv/SgDUPoPVhT5ft
hGHh6eAsNMi8/M7rpYbo9FKm//rNzNbv7eqwfKPwZLn73inxNWzR7UR7HF4NeAVoLkQ8OEim8dT5
qp0hi0EF6XzSNPxVI7aI8q1OQdtBMDIbXZZ7uRxaedeB2aeLpfLLJQ4hCLMlLnA6se+Dt3cyfVyo
UBGADV4qrxFJ4UzfdOPdan/9A/DX705nIArML8ucByb7kkgdOaLPu34ufO+OY6+SMEJUdNFJeAcW
ISKV+aKnY5C2X4ceKHhK8qdaYHPOD2DZCxMp0ghod7qVl6JAh6JcUWq2R7lki6fIYiom6EP1aRu5
Qzcdhwi3dyegYQgoT37lgJNuI1K3TcC4zD3iOXOFrX0B/T/0C2RK/M/LNPOXy9bHMHbgAkO3rufx
yBvevpKUrFVc97naYnGwff7p72+cCWdzrtJpSl9kUM53aM06iX/zLaUli0c0Nfm8gU1TXebqSEQ3
0K901qgEu5SLVwopWA6lQehcb5wk21iGVafRMrCcLesLdxqyp3nexNQd5V4qyvcju1DL/J1An3LG
EJvuaURvBNycVR4zL9jqELUdWOM+5yH1q6Di+jg32XztTACFSohfvUYervXzJ8oyhAn50Bl8xOzI
9aUL1mUvR4/e4Zr64uLJsxEg2kYwLvIB6GxSBv78zJUGyqooqLtco+Affh8hrbcForaAzAJTqQ94
KEaGVi0vC4SqUpBZsnRJAnRqgEBzoRC9qfpBF1etM8v5yuurldwCO1Gke89pG32dFylktn2RBlly
fmUttmSCQfDSBpIm1+qIICzdyTKqr/4PUBPLpWJCQYC090AXM4hnypoOPej+bUFATaPF+ke3Itg3
43PWodn6/Fxse2j4hcGHunNdOZjLsobX3UigDw8dW/7Szmrcio1tUzIifaHmifkMU5IdHvNF2YKG
7fFvBDuAy2m3oJ8Q797LpDVZYAJDRN/WQjmkPwoHGkhygepioZzhhkGzeuPoW5yQyeME5dwmcNIx
vStCXydIO/4goCO+AfLVjfP2MikAzMRwEwFz1OzNhTrSCmQlwwBsSnu63M7vveUcmyCMoVBr4dbZ
fAun7e+avCgffOGIiyqOgQm+WMIarcCQazsOkGK+QrUximkGheTGneljJtA2eNksTk+mNzfb0s1A
wUC08FhM4K5DlZHsJ7a5A5aNNjmcCFIEyuXEuSVBjQq5CJ44tMWv0gXFTQi3beFhLBZiYi46RywN
76b5Vk+t97ci70X8msOZ7k5O2/eHf51i+ef8ills3sRgBDVV4L5acFsPyAjjuUQSrzqlntpNhlvL
e9WEYTROhq4kN1NHHeXhnnjiV9SEZTKXku2QgyriiGxKfNm2yAgIFnB4jh7aqY8gH9G9G4NgrQQl
VjV5vQB1c+i3Neo0BQsezi+fzWyMl/6iQDHeIHNxJCOgPqpV5esoL+y2CUxsBqDgzjR2nBy9Ee3n
Qw5ChKZd/5z/dMtSmWiMYe1d0DgJpFwicJFBxNyPuwn+5BTsh+2mPIrlgJmYDLFC/nld0KlRrZNz
0wE8fxJR3EMkbYtB2TYRw+hTlzu0XIR79NxV7NFNBrmF00uS17N/F80gjzq/YLbg4502YCeXOhzr
5XYJ/B8Si7Vb3EEd9Poso+Ze9OSqIyO9pjVwjWjouHfAIzvmlwahJmyjK2oImS2UHCHX+FQ1aFXq
IWGxEcd8XFwJTLAGan99DkFlMOCCNSkowbGtQWQqBxbGfzVbtCu+I3952H6R21IBJgvUEnYCQ3Is
Z+qCBDT6FHiAo4zDTRH598EAqVk+sTswlz9OC9Li5zfRdlgMB6HQ1jO1xHduofTox9WE9LHmk3M3
hpWKfSIvA/Hiy42bKNTeMhWEHFUDdY5TlzxoqMKY4R+XTcQIB4pgDrTbYAAByT4kMZGcK/KIH8K0
/gnikOFwfhiL8zYxDjzClZOm6/93QWNwj+4k75kAGboLnezamdmWHJfFl5pAh2KiNWW9Ikckl9l9
ALnmpxaogI2N/1uq+iBBY4IcdMrHlok+fG6Kxl0h6zmCMXSfN40XS7esux+dwv0O7CmodL+pfvS6
J+GDALrb14sqSXnDyBgFPPFrzZwvPJyJ95kHC610nE6FIn8mPOIgc1TnPOj7XQRdjYnGPZRbMxKP
FUNRd8MRWRbKLBYvKKmUWUvE7QJAy0+gKMci1uu01WFv8dgmpc2Szj6UHPL+SCGV/aTb9qE6sUgU
2bLVaWebwOnvb8I0Cf4j3JfSPxJnmv/tssihcVYh4XH+zNomYD4x1lxPTcna48KL9I70eKnLDj0A
4Rqyy7bAhLOkWc/yElTCx2Ct5zQuRr1KwAD1RTKrLDCxK0TUdJ7rlh6r1u+Xg6enIX0uQSuYblSM
LGvEjC1QNctyV4j1SN3yKa2dfK/z6XEeNykCbAMYmwCJeMh85b24TSdCDlUN9HgF5cQ45JvttZZj
9A65ojRHspqsx2GkZcK5dr7XPs+2yh+2nzdceBc5Qiq39o9aoKMomAn/4+qZXp8/pJYL10StoFje
gqiq8I9D4d+pkD/gRmdx1Uvoo9UIHPC0Z3AqowKU5fyIlh0xEZLFHM3+XLjesfLnZgfRhi+KhNlD
5PTBxqH6K+72gY81EZGCOx3vSyKPDSJjUNrlFHiFwhmJs+dUZMVn0ubytk1JsOw0WWt+nQeMOJ/5
TIIf3pg67TOkF6riWyfA7/p1qKNaf0Nrh9N9YpVe2YWZDhPMs6xiQmnIE58ZqbP8de2XoAD0yVGS
/mxXOvItzIptzY1wI9AhmsYA6v1fGNCp5m7goXf9f/BEthGMU8rnSbZ9Q7sjaZcXgdzkoZALQ3dV
QJ4vOzdGpCH51Do0ddtjIHBuBjE9FpKAhTe4TDeIBSbKo6DjSSaINEcki2lSjTiQICwhO1BbbPUk
WeI+E+HRrH3llXPoHtMpanfNgh+uZOBDPzz4kkH/9uX8Wll8hslXRdBpJNDz7h6FWNIbrmZcC2Uh
x42tsM3i9Pc3F2eKrHOQZws9emHP0UoF/iMvVeQQgsJiX6P8u+EqLFGfSVQlJ9cJwoHhScXWYqdn
/LBCwa6I82r9Zxohjwqavi1PaDnBJmNV54EKFnyk2H2gm6CAo9iN5LgpJlFPG8GfbVuMy6goGFEF
OBGOutUZ2wezE6JSEA7DxrZbUjYmQ9XiSNEvZUmP0CxxUMJU4Xcxez+C0Q8OUdd8nXMd3GYOmmwv
O2aG0aMRwWfSXRDhrIu8D0aFt0yI6srrZT9vWHwFTd8+XER7bAJ5XMC9HYPo7d/zv205wiYxlSwg
ILtMeOmlRVkcSEHAbMsn7wkPa56EEHPeSgtYjpXJRKXnPErrIXWPHUdH/55UtAyToZcuj2eh6i1g
j20+RvbBi5wS97ikR/Tv+6BkRhIgRHPOMEJazZ9W/xI+JxaYUoweico5muBYGqid/dHpzPLdSi5s
zUH//38dy+BPSGKyiByXHE8YFVXBP2OIfW+LYNgAM1t8iqnE6KmQNLqF7zrRKTQ90ovyZBCnF3F4
+r+2QG7+/Bmzbb1h7qC7QRPoWmNPQA8R81Ma2MfGrKtIN6I3i0MxJRk9r+5bSGvBES/IAmdKHNmC
/5z/fNuPG9btVVWu5mqk6GJn/ZKQrEp/5VGXbZEq2n7fMG/PdcOy67HZmroTeM4i+n3KEEGf//qP
F/+dGqO3CjbUTsWOUmj3JHEl2dcchGfh3mmZnK7Oj/LxHN4JMVYFWvAXDH4rM5L/W5T94sYl7/qN
Cv/Hh/WdECPRI85P5uP9VeMe71wXkPWlScOD0GtO9wwPjut8cob+cNl0jIu9qkEuECDaOUIshXwD
ZcUc7HyS060alW25DPsOosKrwNWPuCQbq89E96ADzZrC28L1fOwF38ky0k5XpKQt+18ZwWuLZ85n
/XJ6wazywiDunRwjQPI6HcqMHSkIMytgZOuZ3go/d39H6UKv/SIv9fNlG2IE7nrhDV29MX9Na8F2
ndPkO1Bcb4GFbDZiWDh1Fh3KpoE3l97wz+DQ6vdSeirJymJL5cB2gk0jdzqkA8VQH7vaCdq7amyY
StA0vIjfUi1zzWMhM0b387BObCspaTlmJmKQs2nNm4i4x6JpmwM6/yGG6zuc/zm/KZZlM+mnaB+A
kRU04//LeRYcz6kpldeZhOr9+RFsEzit5psAG2zCS1OkrnwVPAsB0EZFnO1UljvdRVcTaFT+O4Ca
6lFU6Fc48vHE71E46TUdQR09dl2+cTdZbNEkmNJ1uZZ+6eL2Q5lC6+hTE6HvDbST31sX8ITLFuq0
gG8WapgyqJYQvR45KojRTjCHoZDX1Eu/Pz+A5fyaeoxU0bBGtkK+/o1IoIjA7k8htVeh2Or6KFaN
epo2CCts58ow9qYJRmikLOuRUJftFx78L7+tSu+i+vd7OUaITnfgFMVqMbS6nVIvEMelh79UUlO9
1QJrO7yGyVdZseZZ4eBshWq5EVmwirhs0mgLumH5fRMY2IlWpA24sI9NlEWf5dKoL2N3IUeV/w4V
6Lhc9KrIX5cIXJyFDEV7KDvhio0DZft6w7S7JstKTWb4JprX6kW1PASopQzGdIvZzTaCYds0klMT
InJ4TZFQuu2qtW4R1ZLm53mLsNh1aNzhqg7LkGbRemRsDsADNf+jwVsZe3g1X/nzhWVG/x0rVI7q
Ud+X7nGpuiUAFzIoVT7NzgC41fl52JbJiM6H2s0r12nHVxgbvwNkp3/MvQsBP+9EGMFQuSLP7A+v
4Nmbv3oesgknToBdObaXeYvQuLxlV7mRh7DzKJdWxGrgD3pNu6swDNqNFbL4I5MJCoRpXkpVx2+b
Fs1rXVd/p1XWJ4xvnVTLACYeUM4F5wV4iF9F6bh70YD8a87rUzHssuvBpIDSWS8E5616Rfq6lLtG
ThC6og2JHs6fIdsEDGNelAzziZH+VVGXXiNpcM/rpryfF+/3+QE+zuiAy/a/95vmeafpNGAAJItu
PMhMZ5+hNu5nINRGlntf+QsJX/gMJvqrrCdbiaQP5+WCROq/ww7o3QOXAPr2ZiJ/qLD4hganPUMP
4MbJ+vBWxe8btodkRe/2jqsTiBj95tWyXlUL9XZlGPoJZD+fl8HfinQ+NHMMZVyqykXwN0TBmLRi
THSorprN9L3tpw0LRLPeylYfs6BeE89tEXv5xtP7Qx+Ljzau0DXoGJ5F/pjI4su83qNfJA7bQ+Fv
uI6PP5yY/XFO2YATk+Pn51mznRMN82FW2RYW9eOPJyZPcyl11NYpOkBBM7wf5ZObvUZrCkGP/Xmb
sH29YXTtiIYAMNTpJGPiS9b5Ryd4veyXDWtDdztVLerlKOKF0b5FrTwGk9sWDeTHhx59qf81qgLH
UKPmr5NhCK4ULa+Yk16N5RzTfN2zzk0um8Rp2d6ExL1Oq3zNMIzrHEGCH1e5js//8sdegZjdcTkF
cUIZ5CpBSRJgAzQQino+lO3w6/zv2zbWMNViLrs5+Pvl7n7I7xp9uOx3DTsNKzK3M5gwIKQ97bsF
neDdJLZUoWy7apiqzlWGrmMNxG1zB5AXpEcfsrbf4eqPAWM9PwHLGOZ71gW2gsx5pZKp/cR50vvp
AZrqq+hjKKtetrnmo9bjHYt6XqtTX/eTZvwmEEMcFXqLjdGyuWYLHETXqtLpnDEJGzdGff965eyS
W9gl5mMWnU5aDwU+nc8vnNxV6ed62sgW277asFl/xQNw0Fj52Xle2Ffqvpzf0Q/L7vjk03hvjBR1
DNnRtIApzZ87Bd7/hyxtY2/o0Dz/ua5ehboox4ORjKt2jMoOyl84n2RFK/+r138r5RbO2eIQuGGw
oBTMl+i0OtX6IwKnxtz+ajfbgz4MffDhhtWiQpZD1h272iN55H4T/kMffh/YH1+RXVhtQAUsd5XZ
wZZBOjGtWoiXTym5cuicsIXuO1UdwILw7fxWWxbJfK6qqm+Zly46mbpHLn7z4VpeFiYQ862ajuj6
dKeTzQbiBS+LJxd8EKmv96SNvl/29SeX9OagZgIU62uFIcaxj9PqCTXXJd+iMLWsvklcLEnrD74r
VZIi6UjHXw3LvnhTdHBK/njZ5xv2u0JSd2QFIr+ATJ+GRX3jo/NYM3mZYzYfqU25NjIrYQDama4X
Lzv4w6+KO9frCK3opbq6bBKGCeueTY3rYRRK+0/grtmNuj3Uuft0/uctPi40rHhhoF7nfNWJ72Z7
j08JJBU24nzbBps23IXKB7eeQjvK4zSMSZMivgfl9whm+/Mfb7Mu4/rNo9Yh8wTr6qcOEOgl0XW6
C0Zn4+ctftp8oaoxDNa0x9qU1XzXZ3yX+e1uyspdNsyJEgWA1ejf7cv9+dlYtsJ8r+auFG7KEWER
v452fA6bw6pzveHsLB7V7FrTygGEqXaKn4glutgBqnRXDBHYz8Zvrc9u5lDLPXgbNm5lS9BiPl3X
zGuiWpEx8aNj5yBBtJDrcjzUHtuF0UXU5y5Ix/7rnviExLJC53vSk47GuGfljofFRSki/LpxS0s9
oVOLrzi3VP7EY+9By4tKFPhpw6b9stDVEuDDx1HHnVb7lG1p8dgOkWHPoXKDAnpF+OmMJMxfgP8R
G/VIi7WZPWaySssG6hRj0vfjH1U2r67rJ62eNtAFtp83jBnM+1Ea+liUofkadvM+XK/EVu7bsipm
ZxlI2FoynTg4c+Aj/NCJ5/kiLQiXmG1lQvuKFzOwaCxcE/CYHbwm23Cgtq82rl9vCaXTs9MNWTmf
mVg/Ff24EdpafLPZRgZSmaolJRY7o/e1vALaMBbkoQ63LnfLZpr9Y/PiS921CPhH4Vb7cAQTYefq
YQf6losoArDwhn1O0bgsQ4/cTu/TMS6DMi41evo4lRtrZPFhZs8YmWCVdMDyR82jjnYROqHZ8AQ5
Mwckgeddvm0bDGuVIOXWJICbTN10R93oG6+yXyovc+jmtBvTsG2FcQ2rYqz8fMBWA8Udn+R/5Xid
1UNyfga2XzesNmIc3c4KlpWhnaFYUKFe77pNH2z5dbM/TIdMdT3BMep677oU0QPef7eUqq/nP95i
YGZfGOj6l7qFtHZSqXLXRmoPAd39ZT9t2O60NJPDW4QmSEBE5AWMpsszaHWdYiNJaLnOzT4w9C0B
C13gdnJnVaIj72pS7A9vlgMyt8V+6Wkig2iLPfHjNilkhE/78+Yh4A05H0ofkfTYZEnX/iwESPRB
KO+seRwtUMIe5a6lTYLek5vz62exDLMXbKRuHvbolE4C/aMSy27ty50Irsbm5fzv27beuILbsW/H
PKTyt1e06i5NF/9mcLutt7HFdXiGXWNnZhJp7E4nQCBP3INsu0PaprtSyl1QbDwubWfAsGya+ZCs
A+Nrgm6g6c4X8umE0NvTpXmYpOcm1CHQmplBqHnZmhm2DmEtMB80p1PgBf9AbuAwdOT1op82W7x6
OlAw8rhwhLy/Qzn035Gzi0rSKDeclu/N4R3n0UdNF1bur8EO3Yv7wlEbK2J5IZj9XGiymoJo8etf
ZJTXRP2s+ykBu/h105xEuL0YUdIeml4bAZhttJOtvJlIWaC8NziwCb+PDowdURxgrYSHSeNBJUE9
x9EWttBytMzeHzRByFrmGGqp7jLvjy4fgvSr6p6Z98i2OjUsJmi2/3A/LMdCBdUvEHS6O63AILRW
W6KXtgkY9u379Zjl3BsT4i23VBVxy6EaufIdmi/h6v0dMGgbYZrFVZktQAD+KPTlIMlWNeIfiujy
OKvB3bs+8jGrH+QbHss2jGHtLJ9Q8Z3UlLhRf+2v7g1FR6RPq0NZXESRAEsxDLyENAX0EJf613hS
z0v74rmNpj+ERYee+huO/W8fzrv+HJTkTqf77SmePTyImkEnnOq49X4Vjh9nmsQT/z2lfjxPXYyS
3a5Gpnht2VOjHuv0yAMRI0l6xdCJpJ3fda72ciFJ3X+laELwuiyp/BH9PSzW+Ws4ebGfkUdZbZEg
W9be7CmKaJ+WFG39SS+qu8H375f6BQI2eyjr/TnvAG0jGPFCxUqmpxk3xox+6kMuUaJYWChudA1C
06iOgq+XjXMa/83qc+YWSxS1MOyZ7hXIqdIVKvVrW4JNiGypbVks2+zebNGqWa0tBmn9otjLLvtX
yOkiTD3Oz2nQNzPIdFBrki1TQqCQy8Jnr12fIIqTnF+fU0Tz0ek0/MbYEZ51K369cVW1Q4+Re5uO
axPnrA/2lw1hBAeecguSpfOUCIdcQdPkqhL59ZSKy97RJoPvOsw1g/LAlID/P3aX8TYlxY6oeiPr
aVsgw0e4dYDEfIkFGsLIjRnPnbjtol/eOqYb62O55sxOrAXs0yqf3Cmh/SELmx2bxVGN3/38BgJX
B59cB/5WDt02lBEapM3UjVXpwae26A7sl6u+qx8iNj1DWgliLd3Psgvvo8w/XLTzZmdWS1yQ5yzB
hIxokTiCSLBsR4eOqS2OLYvh/e2JfGMbUd+ubpPTKVlV1L1MvAmipzHQXfXt/AQsXsrsyVqdyPfH
LNVJ5FXIdtDmMM7R9Tqh5LnNz2g5YWYvVpGtwJVFOGHTcNuwO+78WNTD+e/3Tqf0A/P+S3v9ZoGo
66JUCFaEZL2HAHIi45vn+b59Tu+6q+xQ7dKXJ/aZHN3bZE3q3R8Sf/nSXxWHLP6Cfxb7a/H5uvyU
7nXM4q0ks+WpYLZtrXQFLc1I8EXhrSrn3ejf1ezQRTr2ux8bs7ZM2ogc5oFL8Ehj0l3pJoFT3i6D
2rBV214Z3mBwwQfiV/h6gpR1Ny1JJLNd5V1EyQskjBEreNHEhCoQ82TBj7b8U9ZP8/D9/KJYvtxs
zYIMNq01NNYSYKhuwW7u1REK6umGpVsMkRjXeeBXzTJCG+unWooqphKEYlN0EUkFVsW4wyElIxxJ
p5ODFKB4baEQ7l5XTTaQDTOxrc1pVm+sZA3q9iSjrJNuJ2/47qKOZ3y3cbemzroOJZqeUU8/yGmK
oYs4yY1PtsT7JtKryftZUnB6/tRDgJhRXgfC3w+IWikvv6OPfa29jVeYbXEMa+Kql2WWiQnvLklV
PDrMKf50WdexpGr1tqv6yGhPPG3/3QPtQ8Bw9JH6mvgSN0EHqeQLKxtmo13HRQtZwXVCyprgtyu8
XIri53mzck/f987DMt8syojMmfqyZsU/1Fvr8SACcAceuwzSOsMVidBM1gElox0B5rg+DwZ2GENX
ef9wr9KQfgoHQvidX4Vs3Hqjf7hf+CDjMEM0YyZO7qrXZoAYV9zItnxa4Fd+QFFIXWLuGMM42ZwT
PGWhx3ks+rXLYlD45GpX47b55/yqfuhO8PtGyKjnsu+mcJpevbUZHoIGLAo3s4BawEbM+OElhN83
DtsyVW7Wdye4J81ldtuU09IGt76T+gOQTLQa6L0rfOotB5FX0r0oSYphjdtDTdlIPemp16HnELMm
oveSlAXjFsmsZevNsk8Q1Pjoqse2oGW80PVwQND1B4fzIjfPfLP4I12IRpPI6/5JkUF+GiFvAp0/
cREqC79uXCISwj6g+5nH18Djkh8WNxQF0jwO+doOIbk5f7QsW29Wgjy1jJPCs/YVZdoaSBgsksrA
gQnGgEPTCx5LSFbtzo9l24/T39/cK4OIeMSLKLwlDEnqToNsREuQOM2QLdsYwmIpZlWIBnMleCia
o+wHSLMPWdPnt+3QX9j27ptVIR6pccx9Ur2SIRpuFynKz5AV3+r9+jDAxpYbhr6gZjCPQSZfUQji
7LqghSw+e3XF/U+BdIpfMx0DvuG0bLthGH0j82oipRxfxTyXN8GJGCclwxyzookueSxiOqaBN+7Y
tasaXjsBBjIOIu8rnKlsNytwhJw/U5bza5aIeBhCaaI4ofBHuVafaAcykucCEiPNgfRtNXwFvX+R
oTEXDPzoRTo/qOWUmYUjPk3Zmgdp9ZoHubgpW+b+P86u7blR3On+RVRxESBebce5JzOTWduZF2p2
Z1cIEELchPjrv+P5vWS1kfnKr0kVsi7danWfPufGV/Rw+eOOM0Ass+9xLUmT1OLYsyW6VxCz0Wer
5AsEadNiVTnONcz57x+MkcfDGAheiCMbwmWGHMis0i0h9G4om/fYFOq6M2DXjsA6zwqfhfKoCKzc
VCO7j7t52RbFlewdsV0sUn09BHUUNP9rlB1T3CW/RSLiGr2flzfFYSw2USBIwoKZD7w5Vognkg1B
p/QfKFFAObAnhResjOLaE8v8tVc1SRWM3fF3Ww/X1b6qPH6vWKs3GR+uI8qObWJAXOB0AC6uORIu
2b730fg0TiC/z9ap7lwWYlk+gTAll1WujiaMzTuTM32G/1pzk47dsMtFPjBf9Rg3DVwXVKhIEywb
FBGQHGKdd91FYleN/HAAFXVftcdqMbIGH5Zpp3OO9MpueLt0lCAZhHYnXx7NrJMnlNWyuyQRh6tO
q00NZ8I0a0UUYvV7MIR6Z76RJQRHXNRXa5Bu1xac//7BfeSzifI64Wjf6sChDQel91VX+btZ5mvt
t44zZBeI+GyaeB679kg8Gn6tSLY8SlKtSYu7vm7F7HncCj4sfXP0RYKHgMohwJ1o0c03l/fA9X3L
lgkHyVSD0OoYeiDeSUQU/NlVV9LjxJF1ebOg4uEQEHnUSR00m3wAt+RmyLpqLVZzuCK7FlTVuKxF
ZsqjyNEKazwQbSGnmN6FWj0vmb6yI9auBlFRFTpDR/0rkfwVTY3dDgJsVzaI22Wbsehl2ldLdUR7
e3+ni6HzNyDaQkvs5S12rJFN4eYPRQKPXalXlclH7ZXDpqf6Z1fKLzMUeFcGcQQ4NtNmmBCdyV6K
Y1WU+Z04N9n2Q9ve5BVw0ymNv3V1tQaodU3IMuqqifmc0rk8Eh9S6z3LfvljYR7Kgb/+fhlcXjaH
67ArOHxErqoYBoW+fQqhTM8bojuo8ExQMQEL0xp9pWsUy74TNM0M4LjAAY57utUq1TuJK3zTJqCp
vTwRh4nbYoy0QhQQELSLc4YWrr32aAD6JXTZ85W9dw1gW/nQF/UcLOq1ImCQ90X81E3ttPLrXZtt
XdG+iJagEkl1NBIKSCEu/2d+po3mrB43IOSI3y6v0qdFlii26zkq8BZvCsPkTfAZKB7RQzhPeFD9
Yx6CgjbNgXYro/5OlsVr0SXfL4/qMBubbA/ML7OpMh9PD9PwPQclwaMewML6+51jWs98Re/umjC2
Y5/swk6YAANaz1z8HJcpvfMn0d7MUtYrU3F9/byBH65aUUogx6RfHkG5ReItJKTAJ5+HPo2vO2Z2
WYcaiPdVVNVHtAOo5pWhMJnfZxOJ1lCCrs04z+zDDPw48II8EeJIcQPeVnAn8I/Vfgx5fpPO2a8a
0IP95X13LZZl9qOEdHhJGEhzvGj+AXLkfksy/9qcjF2uARMPTvIYdg95Lg+8hCZ5SMCiMbRTvZKQ
cU3Asnk+j2kT5EX/kPfto2bQQYiRjFnZaddG2DYfVk1f5mFwBPvksqlY2WVPPoecSwQ5wgUqow+o
HkJ7+fJeOFywXb4xi1aTVxU1YohCT9DBmshJzCN9nGOv+PvyGI7lsus4YEFjqchKfpR44Mc70NqY
ckNRBV8pnrnmcF7JD0c3hFB0ipzoBNtoxD5R00tfKnWXGmiSXTcDy7xx086YQNU9MC+o35NCkm5T
DJW4LrdrZ/vBeoDEdyX1cay4vDUm+Q6UerUd57LbioqpzSSr4coNt+ycVX07T/kkjrzOl+WnP3ap
uKcUKvVvc9kP9Z/XrZhl40nU1dQEiXrgUL3ggTa7UoE9+vLHXRse/nvDRRghMTkZ/6gU2O9AhXBb
V/W3jiMFc3kA14m1DLxfPD1rnbKjb2izgDadhEH+6EPGUd9dHsE1BcvKaSDCkeXZdOSDSd/DQUw7
o1TyME+gIrxmCGKzCCQGSVY8M5c3EKI9j9A13M8N6jdNCV9yeYTPlwnyMv/eByhYzB0Dpen5fTaW
dwQbI3YUbbPvl7//uSskttYu+F57SLGy6qdMs1+Fjp/oWT5HBMGvIJzegrOE2+WBXBOx7FsWhpm0
G6ojKdqx/yZFFYJbqKxH8c/lAT7fbmJzC0DykWboVFjetKe/ok5Ub1GX1/sBSaqV5jHXFM5//+AE
81AYAmqE4tij6PSgxjiZgPdO0+u4cYlNLpDzOklpPk9HVfIaU4iqA4RLrry0iS26q8fFFLEczJtQ
yQ8VNgifMmRfbjN/XKPvcq2QZdSqML5JgsS8MbpU4Zb43AQPkQimZMWmXQNYNn3GmMoswwBc1v0m
H32oZptVbVfH122SgTxqQXXRDPMxj2Shtn6XZmgWUSndXT6iru9bxtxHbGZiJuwoaoM3QJ+PfLkt
iim9rpRIbIYBX3l+mUFY8C0BVfuLWBj5hThH/H355zsszCYZMKROpRg78xYueLxQbx52omfRJgrx
EL88hGuFzkN/MDHpGxm2XcGOMvTacquSdtyH83CtO7VJB5AI8btB6fElF/DTwuv5bvHZWi+0a4Gs
G1nrJfBBTDS+9EX+nNTpeMNVukesabaXlyfDMvwXVkBstgGR4mU1otfhhauq30Btid5DAhqUCS2d
xY3Mxq9xP5q9rLLXYYB47MqwZx/92bCWWYvRNLL0WHBMoHW4CVtT75Rsu0eZld/jOvdXaiSuzbeM
O9E0KGEXCAnORcVeMqT0QC6brMRLjt2xWQhy3aicK1OcGLCGt5Lpr5RP/Zb2+eHy7jh+v81FkOdN
3iKBmuBZcY5oaDul6f1C53HZXzeAFYUrJmMfEkn5sUrbhDyP4H9nPzPVUbniXl1LdD4AH8zP6LCY
WYTz1RdtuTGo529+x03TsJpccw1x/vuHIcZuQidba8yRqQQkwToaO+/G97kMxaZTbJU2zHFmbV4C
UUckaNp0OWokDm5V0b7zapFfALD5AyrXawJAjvDJltgd57oMDNHFKZli0WxZwoMtg0jtO+l6cgMR
MnVfISi5zkBsmgJKE7SNsy7H/TRUP3hcT8VmAjnF7XXHyzLzEWo9Xl0QXH/tENAtSC7SYVc2C72m
BzMiNple3rSeV6i2OAkaHVF0Pbc4SPVWojVzxQIdh8vmKghMQzQd4vEFxEAq3hHQs+R/6hztQlsf
j/zu11ULZXMUUB8QZhEIdvL9NlFvPExV+V7rNi6uM3SbpiCUw6yRBS5OYcr6HQtKfxeMa8x2Dsuw
WQlUlzYlrlR2NEnzrtrxT9mg9EmymgB4tqql7HCGNgKOL93A667zDj3ry+hGooI7bdMAGga7y5tw
Dpo+uZRsRBvx4UCWMc/fSB/8wz2kJZASfDqX7kGQeWfA1b4PSLdydF2zsW52U+b1IPwyOlIP+o8j
I3/Pnr5O3ojYuLYqUEFaBE10ZFOw/KJ+1D9UXr4GcHH9dMuq/RylSBXI4UWIlP4BYtQh2jZl3q5h
Alz7YN3aUgUBCrhVAb0gCLhVPH4QHnhyZmSGRrxobhpo00315K08iB0m/h80W8DiDGX78Nj3Ythg
SzRkUqHAW7areB3Hitl4tr5uw6qTQ/EdMrPVg+g7774zUPy8fG5dE7Au8UpIVk+gUz7xrpZ3YT4m
D2A18JGt42tpCYeF22g2VsVpE0fGO7By6p5klOtdnun5znQ6v03pGgLbNZPz3z9c5VBvHmvFBnLk
HoTTN5QJEObLIWk2XhTT0+XlctywNpQt5wL8zEsBNJOs+Y0P4sNNrMN4vwwTyObYbTChL/ryUK5l
s4y8GsmsJ42dSRS8blBO5ZYnEb31Yl5ug3bV3l3rFv573UgPOHCdS35SYR/vjMnHG9BdmocsI78u
z8Q1gmXzCjYp0XM4vsgejwDqpfp1mtGotJB6+XLdEJbZC+l7HbQl4mNYogJ8qwsDdgujmrndlvWy
pn/j2BIb12bqLgcsKyhOnRL1TYTTsDOB2MbjaLYpKjYrkY9jvWwkG+ByQK0WPT9FsuPo3gAbsqfj
b3jLraH+PycPiIiNZwvrrFVQe8N92E+nMEQCvWX6mWaoBMkZoqpq9OL7hgX/BCwUz0MPyZfLG+Xw
ZjZHAk3DLPbranrJdRTueQ5BmRSMPit9AK6vWz5Ald3CfI+VJ6UB4CnqYtqV5aB2l3+7Q8aO2Jg2
MSZgM9F+8/CbHhkabhDF7qrofen86BX8+vyBTOVSbyDype7zMQa8ErLpP/0CcrwsrsFU35f190An
3/ulAc1/xrzrcDnExsLpLAhGkIwmR/S1LO0GtwT0ega8ada8uGtpLTfBhyGpoX4xvCQR5FtYFgVo
FkkBF7/yYFhOQsQFOv+yjp8EBko3PZh8N6AIUnrFnToCg9/dZx+uh6QG733Bo/DIauhOsgjt7ZBj
Bf1oDQVKyLX/GoN02OKJVKxYsWPBbDxcwNkQ0aksT60oY5S/orGp9lRACGNlRo67yEbDVT7aXiZG
kH7RANzl8fjGyqb/gtasr41J2W7Jcn9lKNdczj/hw+L5qaqLGPzsJ7/GmU9ZgVYKDjzsmj9yff/s
cD98f0RaUINczTtQIW8JiaeXxcuzr5fN1vVxyyn06FwVGW/HF+IF0e2Ujqffy3Pdx8+DfvjlpCx7
w+gcHlHAhSgr4KBNL6+rSpHIDgFqqT1hYBP+5PFHQdMvYyu9lbqga1ksg66YkLOAEz720OzbMN11
T+XM1oR/HHeYjYXjSMdCBzKLn9lcN/IflsUVDfZZz9Hrvp+rDqHTdY7DBsUNtOKizfLopw95k7u4
KBDx9V7Xquu+b6PhcjimTvZ1eKz8eP6hyrNLDWYPBB+XT5AjqPgPII5CRhbEfNFRUubzO8H0EN0k
wbIM94OXVuWu0JRdxQIQERsdx6G2ijRj4/0h2iSEhFgNHua7LGyrcHd5Nq7IwobGjWUfh0sym+c+
CYa/uJYqEpse2pQGqfMlk9NW8QxenYJNhiHQaGmWebsKOcRSb6emRHP55V/iOIE24UGeGSXRch8c
RdfU5Q59OuPDXA+x3mZ5skb/4to8y/xHTcTAsaaQGQiSDeO6CG40SpgQ9iZxsWmN33cr58Rhr6Hl
DHpfzOC1yYIjzwRJn0iJ2gcYI6ZlLa/uGiC0XBmN6kKUtXcIh6afd7kH2FSp2tzfX7ch1g3PWMsh
hE2qkx/43mMfds3D0KUedCzC6wQyyG+N94/eOPE7pHQo/U6TgD77UZOw1ykf5nHTLWa8iuMSidtz
PeTDKPUIBDE4ZapTPpJ+H6IqfeNFxRpNn2MbbJCc70kfdacOWseh8PNNmS6A/qUquw7aQv6Di+NZ
BM1qiXMUEKofk6mOylumR0/dXd5n1wSsy5yGMiQ5ieQDCXT0xCWR3/4fz1VHHGfj4oCEapOeU4Qi
pJH7uEX/YyqG5iafQrmTqp6fgMskmyxcU/xw+BGb+oCVcVYl05z/4Y9Dxx/HVsR8YyKwH3710Gq2
Bit1DWOZt8xrnhdRL1FpSuUPH5nDZzaI6ImxIP95eWNcQ1gGXi6GYTPm8uQxAkHtMa1vGfMXsSm7
NfIOhz/83YH8wTSogqacCnh94jMQnkYgq+73jdop+OG6QIfRdTOxnvvGV7wjRNWnfsHrrqtFs+Po
KR+X4MoRbJicrtKKCtWWp3owHggUq29RSJPtoqvvV03BxshREtOBpVN5Cjgl48MCoXG5TTw0nYAO
gi/zitN1bIhNelChwasOhkQ+AC6iH1kr5ptkNPQRFKDsRiXNysPbcbRs+gNc7y2obbLyFPp+cy9G
MIpOSzfdsWBYC4ZdMzkP/eFoeaUJKhJ41YnGkbdVbZVvy2mCgO8U/ZN13VVURugdOnu1D8OE4ZLO
xbTUJ1qCzwHuF+5x2/px/QhyVu/b5c13uEibdUEtivtzmCNPEU7evUnGtz6kxXV1OZt2ISQhmhK8
Ln1ipu2GdsNAsMvfeq9egjVn5fr91lUuzhQgzBtwR2X9EG3qoYvbDUSN+zVMrMPL23o7SEShYzhc
xMtvofGRfuGlhP5IcSfr/P231l8UeFdx+kZgU/v3llcEYIK57cVLWA8UUG7GXiNF1sqkn5tGZGPm
5sELCMgCxClb6uGO1yN/CsfgSIP2z8uHyTWA9ThvQOEBtvtZnAK/OLZi8Ta/wyrp67W2rM8zDVF2
NsmPNjHREsIPRJwAoLrtRmDAaDvcl/53jUC0K4a1HJBrHMvEBy0aKBVJccLbYP4JKgW6Lat62taz
CY+SgdC56otu5Q75/AxHmWXo1A+YBMZdnLp6UmgjLAPvb16VaxxCrl2x7vM+NGlEQMl0Ip7+A/Ll
9W72q28dqAN2l7fdtVjWbe6bMZoz0kU/aYciINBiTx335bYOVL/N2Hfooa6hPh1vuiizzF2lZeiP
hOQHFaFhEQhiiSbYWkRmryEjuUFCLf2rK8vYbGJkEKpNCYh5sGn5Wgjm2ir7uvfisckXNr6YkELa
YZii1yBeqj8uL6Rjp2ycnQR1mWDME6eFiGYDAky+8fCO2Ixom1k5a64hzm7ugwH1OdDRaZePL8lI
9NbE/qvPUnbXULrWpexYIhtrJxbQKXRJ2ZwkSoVfZRA/ajKxw+UVcn3csn9SZx6EUFn1Ehqf4Z0r
Rh1E3UYGCXqtrxvivHIfVijlpV80BRWnEaXyv4tSJA8AxqxxqfxO1vy3PB/ZSLuctouuU+X/BCQ3
kjsv7LIFakoTXcDkQ2dK5GkouOxRjJZVI8NNW/AxuSlFzKbdiBp4V+yTTuU6vYdgqKr0E7J8JP5H
ZB1BcrcOdFcceRhG8VfV+gn/mnpdqPZZ2etXaNQ2ZjMwr2Tx7YTgrl5ucY4Xv95wEDKBjbGe0JWh
tmHeAN65kegsDZtvdTOgsfAvllBFihWf4dpIyykJ03uzLjJxMgOyP3HSG9BsRytBzecBWmTDAbk3
AYJcLM1BQuFxC5W/AJQliBM2devnt22frabMXOZk+aO8BrFohrbjg4mS7whGoLGjpr3H1Fqlx+Fb
bRUiQ70ilGVfvzMmzDYphLfXQdVyJHSWbMuDpP8LGkVsJRPrWDgbCkhMm7HWL+VBTfHfQEX/yKe6
Z9sh6p69wS/XIlvH5tuAQBn3aWMSVR1ESMsb3ZoE+lDoLbzKgNPzUn4wYH9J46wfRX3QBr6/yuT8
wwNO4Y/LX3dsiC1M5Nd+lKD6Jg+kmb2N8Huwl2bBn33TkJuzxe7SloR/XR7LtU6WK0rQreQN2SJO
bNZjipzhJM4Q5t5cl6WKbDBgCE+T5UFUHghdEpB8IJDN0dgN1vbVI+WwEBsJyMsh4GXUZE+/a0Oo
E71QXjQ7L10Nml0jWOEHqWmoyOyLU5yacZ+WcXhHZDNtJ7kq2evaCMvMx3RIl2zi2VPF8rtwwoO1
TtCMfnmXXSfKiikIrl4kWlh7CM9qvZWKv/mhJ+ZNXklvu0BHbbuM6E6/7nqzoYCqCtOiSnr/OYn9
3P8WAiprbqjnTfLm8nQcPsQGARrRQrG6G9sD94JX1NhrueG6zjeN0l/rKb6ygBDZWECG7i7q5RF9
ArXh8kX3VPJN6udr8n6OU2WjAfkA3RAQLElQSHfJjUazTOVDgJiLq1RnosgGAiaBNFCU66oDcAIN
3egxCRU61fK1HJvjzNo4wFB1S65nXh0UWvu+GFXzdFt2YNBbObauBbJucHRrRnVLsuaQDD4IojTo
e0SPR0sNl3j5JLlmYBt2WxTB4BfZk+5RdPQb7b1HzRSt3HWur1s23bPKE110jkDSKG83KRoDhk0Y
z3rFDlzft8xaSu7HU96VB0oyPB/VDOaeLZo5/RWND8f3bcBfWoe9XLxAnCKj/kpAw46+h3qlK9Rh
wzbSL6+Z8cDxJA/o2FR3LPbu0dUib4IleknoGizBcYBsAjtKvErHvmgOSlPxNhZL9ZWQ7ozcpr+u
OkA23o9MiQEAkzWo8yjwwJd1+zLpSt1e/vrnmSHwl/07zqAjpIahHU6eeVxwbxOygWYP+NvS7HJT
FV6/B59wB06+WHf6PQQ03b+OnAGE3f8emmSaEgYN5RMTSDgPoImWxTzthgRYYo+ugi1cO2SZeNL3
nZiWkjz7WVi/+11yT9XS/ur0ap7FdYgtE89BVmm6zC8OBNmVbFuN/Tw/RUTk9d3lTXINYFn5KLKB
R/FEDqB8GMlNVRUZ3UrarZWYXEtkWblhSRHSIZUn7uE9rQ1uaxU13v2Sc39lCg5jtLF+vGIe2qVV
cQBZjX+jJuAtw9jvn1MlvzSkXGN3cayUjfUDN825bTAqDizpmwcVxf4DlAWCFV/uWCcb5mfQuuk1
Oome0SwXvZ7F+fbUz0y9aepmJVp2xFE2oK8PlpjLeZInHRfzq0pDde/rVt3JvJc/PL/6Hnegfrt8
rBy2b9PW0bBShkJz4ymk8vEcFKpWPo5GeVvAV4rN7I1vaVDJ/eXRXFtz/vuHF40u5yqH4gU/KIAS
zJ1CblL/LLM8q1Y6eM/55U+SEjZmL2RNLPokCQ5Vlv0K+VeZxk+ya6a7ES/PrkLnNv6QJqtH2jUh
y+wJqYZuiBk5CDqUd7/DQ1ota3wrLoOxbN4sZSXSzJcnmbZolUsI+TvQarnNAho+hWRcuSRdR9oy
/UTlgK36eXPq4wjywC3QOTeQ0ZwPuWromoa4YxAbu9d7ISC9qowPvZACZCVFH8w7+LKpuIlqj4gV
H+PYkP8g+FKQog5xEB9wl/VAIrbBbbks0e7y+XVYps1mF2ZKYLGMPEg9NQ8jOni+JKo9aFQL3jkN
+udg4WttF47Nt8ntoHgVqbycigfQLENFpsvaZ2Cwli/hnJfQCpvoH5fn5Fqx84Z9sEk2QomiEFCj
RMGxoTfMT+p+m4Dv4Cqhiyiy+e2YgLcsxiw45F66JxNAuoL6t0nTPcuyuaUh3EyMP5QtuapahxH/
PSMVTKrp4yU6yIUgrU4okt1fF2BWhisPmWX1BgpqfA7H+EDN7J9wTZbTBpy/Jlxxyi5bseyeVXQm
SILGB6NzAT6vxWRo1hwyNd+URpu1dgjXMJbdh2ihBPy+bA85Oja3JqjVHsRk36LxSu6tyAb6VbFv
hKxgL4YYkAM2EAmgUzq/5b4otxAnDVbs0mErNuBPRhmf265u/4eRGBP5jt6V5a6RxbjRVfV+2VJc
o5y9wgdLobUHDc6axsjGgkhelHAwukzLf0behdtyXIMxOO4wG+6HT+qlqcPgIFjyQyYcQUb2XME6
BBCT0o8eB1Z/Q6f+ypXpOAU2qC8J0MzRxhmy9fkcb0sCrvy+Sn9BOvmfy8vmcDA2D56s5izm6OE7
9OGYPUHWSLwVsfLW8kCu329Zuxj7rpwG2Z56XrDnkJP5vmk78YrOnrXyv2sIy9772Ms7aarkYLy+
+pFMLLkVXl2KDfo61kikXIfLsnmegaLcFHNzYqC7OGalT77/5iVPdKX/jOBCVx57rtNlGX3e1QFa
JEb/IAP2A+r0v5v5DBzanndA7CNMog19HnIAWq7afhvapziytVGMPHMYx1m9C8s6EA9eiZzF9roB
zqHtB7PUqex9Djm3U4IsiHmUaHEAsQSPRXW8bgDL7oEcMtB+qpNDYsABmzMwqJbjlX20kS1mBDJQ
2fUUFBV9jCuXz8rs63Pr9OXf7jhWNrbPF5KOzBftSXIdvnDqi9c6TCBCACKGTTM3Xy8P85sY7pPA
24b0JQ3ymihftyc/a/7iuf6iZ3Gvqznf0Vp+8ZX5qWvQ5qKr7FYBDEKz4kda4r+Xh3fN0vIBJoKg
tl7wYjL+bPact09JrKYHJDb26dUFYZsUT08dqrRFyx/OfdX52N+zHMIBl2fgcJI2yi+m6cIlp+2p
jMg/08iHGy9cLSy4Pm7ZPOkbz5QNlYeR9SnbUGFgfMHcrHUjOr5vI/v6CRybNO7igwYxyZ4unrmF
2snpqpWxUX0mDdO6I7Q+kMLPoXcA9vuZrtFnun65Zdog2zKJTLz29BsZk4E3EOTXdA0X7Lg3bAhf
sqRhP6uiOakhwm3hFU20OVMEJhseZnLl5LhMz2a+EyhFkBQMwwcddE0S3yQtSiFPegK70Z2u46Rd
NoACxH25QUd116abvGy8/AZYub58Yl3f+N8mSP14b9pM1VrQ/+nC+qkNGw8CPveTxpFQCnK0k+EU
tXj9dsWR8FP7SvGnUWUkYd3Br8wffoBwNcrnfuU6+XTT8HHrOgl7TY1QojtgBaEo2DJ5P+nmrybP
r6LewwjWodNs8dGg4neHtIvr7RgUclNpGDvJ5Fpo71h++1KhmodRXcfdIZpHtp+07L/Gflhd88DC
BM5L9+HG7XTDQhpClbSohrjejEutlq0B4c7fl/f30xgF3z/P6sP3+8qPzMy77hAHPRqD5p809iDQ
0uxo1NymZfoU+OPNWXT4uuGs26OPjT9B83k4TJwf25y9Bj2Gmdid8Mq9kOU3b4wf22pNu+W8zf+5
KjE7K5rMEz/1fYIDpuZqH9H21tQQyYzp/SKi78Egr4m7MIwVUKKOCBoClUTIhBi5JYu/QOKI1itW
4jpg1pUC5KCUcZFGh6rvTfgwiV4F2zhq2zW5YYcZ2neKQpjIPBW0hyTun8dAJjdTq9qbiEwrIYtj
Bva90tRt3jOJATw1yXsWgHeAl/mykiJwbLINEu/TnM0Kx/dwPk/9xKpNjQag84EiI0ZCFfX+8uH9
NPTByTn//YOtQLlTtoTH7SGjYFJLpzc8tr4Nqoo2Ya5WnoiuMSx7J8yIaKRTcEhod1+bvNk0eJYO
0E+62qfbIHG055Cua/BKpKg9vPYZ4zcNXUUMu2ZgmfhI6JglJPcP6C6RGzLqXSjU87g0j0N6VR0T
O2HZdRAtixibIjjU+QTstqZLfaehZP7z8kY7nKJv2TNnFfTou9A/9PBGIM14BVn2tEEicj+EzS5o
4x9RObyUBFQDlwd0WaBl4pxW1EeSyz+MUxx9Q4kDxiHhZ6Z9UXO51oP3uaEkNlIcjwC80+c5fGel
3k9VupeAVwRtej+34cNIxbfLkznf3v91uokNGae6CmY2YvVGBV08bthGROk+Svvn0ptfcRvfpkmx
YvufL1xiU65ynXmjyPvwPcTzOgQ1Qbkk98QX3y9P5fOznNjQ8dZUyKVHKnzXJrkvCP82BsmXWoVb
PQ0rFQHXplgGD+HstKB51SBZL56E1C/gZnlcSPbMIYsh2+SqKyqx8eLKgMpyaL3l0ENj9xG5QnoL
DYZsf3mdXJOwbL5tcy1YU/sH1jV79Pv6N6Wav563ucjBNA5lqJWbxLXfluHn4DxAUYMsB2DTyw0g
98FtPkHFytNN8uXyXD6/rBIbLg4yXY0X7bAcCJ+WL/nQe/etF42/Ln/dNQHL0rPYq9o0bZZDF7MM
fJl9fgNparUf0WK8uzyEYwI2IhxCv3VujMFWT8hyhEnN9yKO9e3lrztMgloxO4DACNtrfzmgn+mb
6mDdI0GiQetf0SJ+XB7DsUg2HBwyniX4BsflkGcsuGnyRCN0B78FrsB6ZRquRTpP78NdDiLJZgjB
snWYTTw8l1yd/FZXK17J9XHLprXQk/HaYD6YuIc+KBm/ctatBCEOU7Ox4FWXBcTXnL4PQ/OtSsxt
EIY/dDbufbn8g0zMiltybYFl0Sizg9tqrOj7mRA9yMxrGuuvS78K4nAdI8uQlTI5ZZGXvqdTcnN+
c7SkfKVDc7swubLFrpWybnEyFBMpuM8OSzS8oUDdAqIAsWAomXsbNq4RPbomYhn0eO4sQj6MHUDQ
DDgVZtLH01eKULSZspXz5JiJDbEG14UauxljRIb8cx4CfuMerb3358fZ+mV6NuFPLm4bYj32KoFA
Txy965S/6uV7iGfg+WRJbMu0fG+pvOpRm9hoa9XzuIyrJHrPdQKyxObL+rl1bIcNtaYxoUkzYg7A
O+0and550JsN53gXYZjL3sk1hGXdKOIkqS+y8H2p0JjKv5q42wQi2wbR6fIADtuzEdZzCnY2SKHl
fyRzdt8iBAioecCz+ToPYqOrK2+gOVYp/L1E+P3n11I8Jc8lQvU6WQs2HT7Q5lcda11WjWYRqGLD
VyOhBejFYMO/vEKfB+iJLWUd+lErRKXm9zJMvmSoFAD+dUvw0DuHf0X2RQ3NVnTpNYSVPjb333eF
bst5KhQR72E7FeQBOgJD81ZmZbAG2HCcKBtf3XhyKrKs6N69puUh35ZhOS+3QpEOzMGLDLQsNtXo
5+XfVy2fDbdGLp31tTLdu87ybQ0H3Hl4Agqzmfm0K+BTphF/Xz0KDr9io66Tsu1iAAHb9wyO5LxT
FU6aNPNGN9O+QZBYZnTFU7qGOq/wh2udBWOCqiRt3yVmc54dznejp12G/M8MsruAJbvLa+jwyTYU
Gx2L+tzl277rRH814f+R9m27kdvAtl8kgKQoSnpVd6ttjz33sdt5ETI33UlR1P3rz1L2OcCEsVob
fR4SBA4gNsmqYrG4ai0/Fig4uHh1q/n3LGc7tZ+tUVbv+mM+BnRwvNGkee1Md9/Cqpcmj3kTPPkd
OUC0cseftpbNOu3DLnMLjU6eV0C+o3WolRiwHJID9P/uq7yPwcR947pZB79qp3YsUdF6DRd1zNJv
rGrv0xzd8PJHMe9dCzfig60+XtYO6ZKwUq8JMEIjU+dk5tGAKmaXjNE6nwAxo8D8rtvC1vLZAUJP
nHptrV5NV0e5K4/1ekWED5EVhfH/k9TYCG6UhhiKuF32LAm7S/089qfhvgVT4ATuHuPcJH5AhA3m
royhvGJueNGV1/2d5U0pIhASSb2zYhsRz8ZxG9pmBn24xWuJY9oQDqUi+bGjw/uw3kuUN05RG8jd
j76T5wPNXhMGgrkgU2fDwmf0Xe1M4Z8S+Rvpko3lJvgs5NqNc2F8WbiMBpbyKj90hch7dWwlQ1ny
gEqVEp8RKhr5rmayCOsDY7R3wkgo7enqDo14fYXKiEnGC8/muruflBj2oA4b8cOG0LIAoj14agNa
x1XvVo/Lc4kXHP5udTm2W0He8DcbRgtl8aFeAGu9QBj7HwdIEZpyM7yvgzRKCD00iL+Qfr8tyttI
2lJSfxZBXz+zpPu+FpfWA8VofpopfUnTb5zNtzRMEKA+/x1/Q1MQiJW6+SWsTPjVjDWomcWiPl+P
GxteYENomzRdhAz77OJg3Y7l1CxxE9I7VvLlaJZmj/xywxO4FXL1EIT5DFnUi+yFWSIsVOvgGQEA
m0M7d5m3U7pe1+Qtf7DWChNxjeNLdhFhw5u7Fm3cOKuWie5132wYs2edUipsdUEzj1z6HNSrMuLO
NI9txKepcM+914I6DxLFnQ4Pk5/WeqcYsTUta/VQhkibdg6nS1mlrgfmMkHrrwNZFnNbeulZ91Tt
pUsqs6G5sKxRf/dIHv5Kh4l/u25jWz/fOpvE0FYTnifNRTWyAq1mpqk5913hBefrA2zsit1qMKJC
5ocgUrms6koLpQcq+ClBGPdq9k6KIb4+zJYRr2fvH5nQwt1s8duhvbiJzPu/2Tj5yafADUj5Vzf5
Iv1y2zDWZkwpXTihbQBZkPCpL6o48/3XMdM7d6+N3bB5XFOI8ngm08FLYdhkXpOwhnJUl0jq3HY5
tbHfvQJOHiKY/svcmKfUd5Dip3fTwqNCjDsWtZHt2Lhvf1HFKBspXiiUBWNdAeKU6DaJOPIp1rPg
2PWoCmrIhR+v78nGotlQcAC2FtE7ifcyDN34Pkvq/qUS03ATdIQIG/2tgoLzoc3YC/QhxvbMDV54
34V0MMspE1M57hjw1ixWw/7DgFMG5D1RPnrXy+kTM3oEjhn/ur5EGyfJf4DfrVk8VaAxPu1GAL+T
g2r7y8D9hzYJdyqCW0NY0bdnkxNyUnYvSZ07L5SpNHHjSRWzt0SAa4Gw5yPUcZ295doazgq7yjBP
8IEUp7Idgo9JwuQhSXL6oKFjGaeSu79vWznL4ZUI8XhbozWiNNVXo/HOlzP1kEzQJJ92gS5be28F
YZZXRcqyMTslE3JRPengsAJdrs9g4+M28lugIRgQQ1GcgmH+lve48VQMrNDXP76xDTbce4LIiG4n
WG01mKNBBkd4+mGtoJLQfb0+xNbvXw+WPxzDBSGFq7y8ekEWJP4uxjx76daelR3X2Pr8OrM/Po9g
64AmpS9f/B5sJLGsApDry8RN99KrrSWyHLt3aBPmpihfVJe+6Cn7KQpydhf+4O7eZzcOPxvXrQul
Cu6K4qVMy/GJL+ihPkJanc/RkFPt37jXlocPeIzq5klUca6yTywjH4EmPuEx9yEY0hsDlS1wboQ7
p2Hb13FYa3VXu1X3e2j6/GyKFsKxwRzoL7dZleXX9TJJqgKvipvSHSNPB2O0uOS2B3thY+6mnEOh
VCZVPKWt991DdgJmJzryrxwdw0V80xRs7J1Jp0LUKCnFiwK7IlX5dF7G6TZQDogP/u0XtPClmBtI
/YRum1d3pjDZhY+i63bS2o280IbeNWk3K5AtVDHY0YF/HsP8nEmOrv8pzY++NDPqV6O3Y7obTm6D
8HydyhL1niqe2+KLh9PhpKjhOxnu1sctBycgLdCe12AfCv4hmxtxmCSYC27b5HXQP8JT1+sUHagl
LGnU7L6fexWLHj1I17++cTGnlksnjIMBMmfpiyxRgW969k8lLEyrU9+0S7QgW3Dlj6zfg5JtxEIb
cFcvnRCpkVWsaAhELPXAQ1acEhQahjTc03bdmpTl2jOyZtq1I7QNVX6nuTwK/qAbecxMGqE/6Suo
/WaP3rj51tFdl2GWiq5wvoqUoIAoRzXWx6oZyI0FURt9F3DWouMhdJ7X2slaN1mf3ealO7GxOyCd
3gkmG0eIjcHTy4wGZBNkJ96BcG9E9qGmlThhNw3Z2BUbhkcr2ZNeCue5qOS7bKSHCrlgmfeHvuxP
tK7PiXzS9V502fDJ/2DxVJUWDRgGYpRZ4TKpSqU8Dd44hTvnx9Z6WU4vvV5P3owLoPaX6UAHXsfE
lO559tLgdN05N5zFxuF56J5u3Nmv4jRr/XsahO7ZVB2584AzROdAc+O5bvO1hmWQ8sIJoN8RLr37
QP3FCe6414tDypPs1aALmX+/bUpW1g58uDuiw6mKTR+Mfw3T0r2XoTc6h6Ba2KcldcI9KpmN48XG
6PngoeuhBlnEbTsWTy2rP+eiOiVgmztD7daNfH8P9vk2gSQRNp0rnpRaFQ61/8xQ2i9QQKY44lOS
3XmLc0aWce5pH4Nj4W4I+I5pvD07z4bqtXVVc07bIvaX4o6kaYw8PItEYj7gEnleCn+vir01kJUF
NCIFYRiYolf4yJeq76YDqG2yg6v1nTBtHied2MPibw21/v2Pk87rHdE5bgozLPtfyPpLwGaLd4mf
3DmhpJGfdV+vG+HWQKu//TGQmMDvOK0qq+jy+gKKil8gR72YgZ3deVXBbYvf18d5uxDi2SrpDgl8
FaKmH3MfErXSXdDHUN033nAXqOEbwNqfutzbCd9vxzvPxu8lLQgg29Yv484NE3b0KaRbTlXF5LBj
cVsDWJmCQssgw+aI53pgh64tX8EAdeN+WEGh8kMqU0cVMd4Yn/zKyaM+rN+DHh6NV2UeeXm5U/za
moOVGORDV5ApcPAoNoIW+VDpoHhStBj7nVxty7CsXMAnumtGQ/DOq5LzyheN3HY4qWmBMnGpD10u
biqlezaEb0Aq2OfTiIFaN38V7rC8msAL90RbNtbJxvBlyeh0g8OKuBOmpxE0D4opmvN+uklzlaCj
7t8e6LgSdyM4WuyMxXwUEBSLkdje+vMt/3ZSAZ3CtIMvpBl5dTvlPjhkkTepYuLHWyd/X+RdkmcD
3i46571XdebgZWCeYcke3GNr+de//xGfnBmy4xneMuIuaL97Zef+5ZOs21udjagUWI7suCVxjMba
ezg6ppK9R034IyPyV+2kd53xTsOs9nQGNhzCJk1lnjOK2c0K8PIkjxMU6yJQqD67eRNzSExE441X
MC+wPJvlHWRd27yIs8zvj3XpLjFuqvQmcDQYMP69IaEngoVQBPKlr2Vyt2Sp877uBmBPrx8Uq2H+
92XMs/F7s0xzvtSIS6D48uO0EncekXdtUDbHpSt36rMbe2Gj9zo6pp7vFUUs6gVV0rCLEVjPA0ct
HrRfFwK6lp1L5dZ0LO/W+Viy2Sux6w59Ny3+Xx4f7mo5xXhz3wmAW0NYLj4CrV7yEoaV6fYRWX2U
zE56mHh4mmb/pgwfa/PvXdeUpRq1U3Tjy6o9BTWlSHlU+wjyj/7GaVie3oFbRJEOZhu28hQKTCMs
L2LuH7wlv79uWxvBxEbzdaANqvsUh6sBSOMki6A78WR5ue3j1sltJkaDgSRZDD1d/4MKi+VO5wvb
g/Ft/XbLq7MWTHTpjOVpSqD5zTikB7KL41+38S2ns5w6cfPQd0eYUCmzQ9qYbwWAbZNsdpABGxZq
Y/YGkFJk+RhksXHc77krnhnpWRU1UIuNNB/1HufG1jhWgi66xe19jmlwf3jK5PKhJh2mQS8d6K+v
7/JG5LAxRWKu/BR6IXncd8vTkHVhVNb0CfCcUyJqOPgeKuvNcVzXvu+CXhv6Kk4jL4FbJu5ZaOm1
sUmazhynnoWPTo9a/ZEI0Mlcn9jbNzeMaJ2FeFhP6roCWYHJ2BKRzBcvjvCTKvITPp/coL/8w/am
eVecayHFIx6zvZ0o+ab9YWzLd5BkBeCbz5qLb9LlXM0+j2WZRAQU3Ndn96b3YADLe4DMmuhUM3UJ
MjbTlXj9K2lquqcrsvX7Lf/xFq+V4BGUl5aL5r0aZPWqgGrXbbhX337TtMFYtFaS/siDmPS62XMB
4xH+wE6MVp9rlKlOZQeqh6ks9ti93kyIMIzlQXU2B6DdyfRFLF75ANCZjBhd32EdAyQJ70+mTg6Z
HG45hzGcdTpyPZRhOpkGaqClfxQVNCcAVQ5Q7YZmwtKEd7J3zI7nvm0CzO5PYxrCZ76narTaSQcK
hbP6saQUzMC3WBh4l/+9QZkYewWpKnVxPd89imx2njhaFXfs920DY/aVtmwWELJMgbwAYNW5hzkj
ofi0gIefgLVsQOn4tklYMSABiyOXQc+e+3HIj3kKBRv0aoudSWztgOXl3GNlVapePo8Fmq1GTMV5
54duXd/SKgFrspy8hGRXWkHM6zIG4U9NVQGJlPLz9ZXZ8j/Lw9nUagiCu/S5Bx/Zw+wGpv8M683c
h4TTwDwvebbXILixTPaFFrhI4+kEDYK9X07vyEqjfGiSodtTXNqYin2jJcXkVRklIKVvhfcu6foS
7pC7Q/M6VSwxnyYFWYfbDMq+3EI32GVyKhoExiT5ACUZ+Qyan70awz+KmP/JW1ZZtn87XT+WuZTN
SB7rknUfagcEoXe0cEL3QybKgP9GjX3ylvNUm7l/6cdUuN4dY9x8F1gBJzz0XT1Xv5PEn6CtGeiw
5N9gVjhpRZFl88lx2Kg+CTDnTvLU6yHpKfZjztWXeurH5qtLUzT+R/niNu0Dm7Jkrwq9ZQJWMAnq
vuVzD2pF7Y7sZBqaPlNSpzvp2NbX17//cZbkpSnmqtP0GVILAAMawJIuoA1b6OW6r7z5uoFdsaLI
6M/loCAJ/Ggo5EFGDmrFMcw+BBJcD1qVw7FcgruVaqAj9ev1IbemZIUWg0aGDE0F+qJCrT9Ait17
moexOl7/+kb0tW/UaYLHDJ547HkO3IK/FyIZ0zsyaOoCFCr1zrZsjWKFmMUZDejCUv8ZtHdOnNKR
nGCYA5rXqj2g0MYQ9uU6VU0A9QDRPA0CfF6DzH7VYw7R3nqXr/ntvJXZN2sSQp2I1zM46Tw8LAA+
Qi4GDX4x42N/n3hO89D5XrCzLxu7bvfGeRmZuSJIkukEyuw7T0pffCmMbqbT9Y3fGsCKL8QjwJC4
bvMUaEiuIdXvsq+OqrXcmcCGp9jXaiorMyq/R3hMRIcmEv4uJ/5w4oJ3dyxXOGead80sEzw+s5u6
eV1md8yBuwAQysmnz1q+gxD1yyyn79dXa8u6LL/33HoGVwxuEBo8SK+BE0wHyZSKFj26P68PsbUh
tp9XUIkzEnkQIzQofis3EP0n3Zl270jZGsDKIRLZFKDBSRkE0GaWgI7D4GRw6qzYyXi3vm85eS4C
d+hws74glx/Wtwnfq7846DK4jWmY2XdtkZRQpVDD8j/Zw5wFIh6rZY/6eWOL7W44ATSrXzce8lA1
jtkRuOIgCssla08ZjtedpGHjKsrsJrhSu65gZWue5hqAWe2hMyhnOAhL1+3PhkImhCftFJmpVp/W
NgY5Z3sA1w2PtGVJFlF3pBva5jJqWn5NZFg/rWyUOF0+ygnA3THxwsPs9AN6pSQEGG8ya7tBbizr
hOteiWfVgZb4VHK8+J3Q/bWHO99I+Wytkr4ImS/G3H/WrfuSjuS3Cl0e11I9+nj326kgbNmG5f5A
hoao3yEaj7jHHaAeFx5YFzYPTcr35vEPS9QbCZ+w/D8lxExlpufnkhhoDdfimFA2HtRqAGXu02hm
7NdI3Ac3d547PGoBvWj2RCs3fNfulMuhekTSzqBCkvrSO+RuRZ1TpsG5faMZWMEBTENLOIJu7aID
oBYjGH+BEEHqPXXPLceyq1fzBMWJYoR1u3NPjlXtqAjN2fMpdLx3k98DnEzU/GWkySuywof/BUfl
hm3YPXJs1MMwQPXuMs9O/YGoQRVAWAXcj8ZaZzemzXanHK5+FHAwsH32pYFwsNDpfRE2006BemP7
7Sa5WvV1w1NjnkDxx0XU16TRkWxzb8d/1hrLG7Zt98hpkTZ+KXvzpMCqHJVV8zGlJDn2hXxVKivj
cfHGY9Pv3Wi3prP+/Y9bAGFEJ10NYwullh/aIGt+FCDWP12PaFuTsYIBpGHQDtYz82RygOx5nt2N
rL+sVNE58o4ZcInj1OyVkbasy4oKeZA5ieI4leZAkQ+94QSytTV5V7tmT4N1a7WsvKCYpIvsD5oH
zGtoBVKJ/j7LkuX39dXa+rrl+B0qeOlSNOpCHDBSmj5x7lw67/32jehvdx2h4qJKiACCr65riwOI
7X8CJP2Qsu4SpruMvht7YMubzKVZoAsygL1MeuoIkY4mYgWoPp0Smn03rZLdoDknIpROgfibN6aP
e/RqHddQddvHrVRfD7otecfq972b/+Qz5Pp0v0fBtuEMdg8mLvN64dqfH43fTZFohblLx/qHSlNA
bCrwxIRyYnfDmlpcn8zWgJZvMx5gpGZGMXIMPi9DqdHICPneYA4ztJeKr9A8HI7esnf73hrOcvYe
ejAZ9VFdFyz/OSsTqSD7IPB5XJ4eEqc+ttOe5NTG/dLuz6zB7qiBkanfr1lZEkIKaik/ryz0PZqS
9rUaNtJAbrk7nStR+y6CIy9odajmEumY4pETBq+6ATvqiNJ5vPYEszTY07zZCAJ2v5tywlwmXdc+
/RMu+xE3dKBF4usWsbFudq8byOy6hlXSPEHGL4zyCeSus/HjJG3GiHaA6u0yP24Yg93ylroZ1TUq
GY9zC/kGVY2ftMl+ElX9SKbui4RlVHxP429rLOv9QHeqHXIPEaFY1KOXTOOhrYNnLthZgSJpXAAU
WSm9b1tCK0IQF6VwUDGZp7pJ+lNdiV/GA2cm6YH/60KCZyvQt10fasMU3DXI/nE292AwmvO6RqQj
Ky+kX88PzWDM+frXt1bNig5JOfjG67BDmvcebEHm8Vp6WB1WJa4AuTD/vN/vvjUXKzjkc9CsHIc4
fdaDQffgSdL9HsP61setk18VnZw0qg7v55IlZwgPD1GW4Xnn+kKtO/tGRuZaUQBsUZPHE4G8Ivf1
iYoUuDVooiOcdaaO6mKkz7cNZJ3/Ck3m6RiO5omYIDwIeP3/O6VzUny+PsbGAW23vkG+PSiNXpdK
AuYiSjkcRbg2OrAuP942xGpwf5htQpOxBViufapBxlgd0nZca/7g4tJzuuy0yvzTjvHGpjDL5+dW
A72zkPYpqQa2Urllsn4ArRjFPW8yFdXfoPxd4N1a5M6YTFFqgOj+QXRKumcH7Lo6OZLKLdpTrWbf
ORTJhKr+bfO3IoRwSm/O+Fi/H+euOemc/0pd2Zwa/Mf1ATbM3RZF8V2NJxsggC8GF1Eo8HZt/ktO
3l638oa9261zikjUoCsqL07mEnRGJj/6jJCvw4Lb9dQ0e0ifjfjzz2vOn2ZCSjN2kEq/kGC4TKjf
HsJlKvND2Yikidc3uypPAnOosmZp4ttWzgoUC/Q+irZEhu11xDwEc5IsEVIyAMWvf3/ras2sWFH6
sy8dkPVcVqUJqedLVoh3xEj21I/jjNIx7tr+7H32KJ3u/PxGnQ5md9ehk0s7fTfU7wPUXiJOkWCi
dXPH2Tbsze6qG0WVhlXjygveC8NPHU8CJ/LcHJW/66u29X0rYHganW+ZW8rLUEnvmJeZugvKag8y
tZHE2V11rcNLAuZKaNdI1R+cZklRMgx+rufcWibK2vDwT4qgOLkxh7N760RKWdi6rbyULMsPbIQq
ROVDwOr6cm1NyEoLdMe8YqnT8DHww5+mIr/7KZ1/ADGcH7lcqnMRQBJxNkv6BCjgTfhql9ms99AI
9ibSifIy5En7l/LbrotU5rl31+e0cSzZXXcmDEYOYans/ZhVX9dsUUHs59FJmbcTlLdszPL8oGpl
MCQ5bMxACc91Kvod2JY96citn2+5PYBsuII6ffYeb6rfIBzfnFRTdPeu8YLLbQtk5QY+2kyDRKn6
4rjUzV80h0Dp95mg4/Ux6U3CP940jN1aN+ejlAv0aN/nQ2kiAMHaHpV35R2pLJvf18fY2Aq7r672
EycAZV55WdykfBgDmtyLBY2JOzF46/NWZlB3dRqALxjnSkl4CKZumVffRKA873jb71/PzT8OLrAA
1RX1A2w2eqRPNc2TU4jb9PWPbzi3rZdipJegyzDRD2vFDJRTT6NIQ2DD5/6M4v3HDqJ4h/V/SX1r
xd4GGUJdawxV7tcXaMYVUe40VQQsC8rBotpLoTf84z+oQm9OOvz88mJMVh6pU7S/UFr2DgIixzda
leXgvuI4oZD5XYZ29NJvARmIzg915aX+p+tbszUJy8lNUJVTFxTVJVkvTKxvn5C11E8QD9zrm1st
6I2k1m6bU3VBdNNRAJ51ao75olRygOBl8T3wM3MheiFypzT0tpNQG0hYulOoummqLxXo8w8jXbDz
aROI11uWitoAwqkxPgsGUV0IiDvSaE6hQdmgj+nQKqf+dX2MrSlYfg4Co76t5Fxf0in9DDjqcnbh
+TvHxds7QW2YYK67vsucrrqUnfhcltBonfEifC9xMjW+q3ai7dYUVkv7I5IoPfUirQt5mYrhZ8mT
yN/VPHvbWKkNFWyQDabVGBaXCeD5GLBedU+SGYhe5AU32pB1pZe5EiCyyhA3GsoGHBNGDIdyrtP7
6xu8NQXLowlo/csF3fjAUnrm5LHWfW0WSAFOjZY7p+rWBlguzcs6q3NSwU7r6VtbDt6hxzVxp8Cy
8UxJQ+vMzpeiLWSb4qUQATsQ6hwA3Bx1S6vPk6jZaVnvCJwfhx60OZ0H+8rqG2/haIX+t22BXtGl
FM+kl8H1umNGEzBf5qb2ZQQ8Vn3b+tkgQoaTvJFdUl5Kf9Rfygza1QdZZgmJr5tA8GZApDZw0Fna
3oNumLpQ4/wwPmSoAIq7rJWp9X6olryMMre5DV5LbRwhA+OHLDJSXUZO3eMy9qOI1Oy0EZDdzU5k
3LA4u1XOUKDevIoDuuKiMBox1lUvftOo+Xh9xTacxia7V4T3vivUevVoOxT8VdvcgdQFjTo8Gfeu
uVuDWJ4/+6M0S82z96Qf0KHDSHJOCBkPPpdmZ+e3hrCcXwVkgXQxAjAbQDxbef5j13FQ9y9Nerq+
Uls7Yfl+kYN11MVr7qVCJeIscSk3udnDCm593HL9VDgcrBGooeS9fA1Gf/wQQofg+aZfbuP3VLsk
oetKBEanuHPAfXD0tN/vLMvGwv8Hulf6dZG4uGh4EyoUJauOBbqkitTZa2pfA9B/kxxqw/XqoA9Q
Z0aXRDBBeCafjuNaWFJT8px0+n72+jtIojwgLO9RNW+c5TbBfe0B+IKKKk5ZGfwal7aMmoakRzS6
QB3Oa3dC4UbpB4itfwfchJYlGGNGeB5Shn4CoDJQkkc5MEzPOlWPS4ncAW8ggPS2j35Xprd5io3k
U9gvajDIxXR6OIwFJc8VKQrwpXFoje9cqtak6q1Nszy+bkSX68qtLwZYu3/c0QW92QN1Ax21Gf+o
i6m4u27dWwZoeX7qzG7e4Z/3JlzKg5n8EZIKjfhelCm7EVtGbTp8cNj9X/9cmwT8rvgM3g3w7i5O
9eSEpv7bc3wgFtXgRJnOyPMYmpvkCV1qU+N7TlbRAfXVi89pAqnbPhDtEZdI/vn68m1EHhv5RzrH
gwM7OJKLXN0v0IN+5Z7r/X396xvOayP/jJMuakxRTFvfx3UD+p05+AlmoRko7vxHYX7Mefmz0vke
G/PWbKwkf+xd4CEc5Cs18So/Aql2k8RiVM60Y9hbA6xB488UHEA7HhKEu6Brp8d6HvGsm+nOv4kW
HPrJVlRw1YCnSY5qREO0OHtpru98Vu1gkTa80gb0iWFSnlgaPOYkEz2ja8PQE8Au7qPLjfGjujb5
MdS7iMyNbExYQSBsWFMGySRRPa9+shXpmc9LcgZZ8k8yv0BuQx8aIvYOoq3JWXEA7fBCghGkfI+e
Y9TWAOybWflXLdHyqGI2jpQmTxMusqQ54M2MdntEMhsWYVNMK2PCqldjeJ9k0/g5ACr+keru+3X/
2fq4Nam5zB06hm54X9NJfCpL5v6eBjwF3PB16tmvACDiyeqxrkmcV913M+GtocvwxH/Tx+1XAI/7
usZ9icZLxsqIMOhd+pq4O19/85Cmns2t108MXMsqXOLUR7dI3Qx3yYySoCqyDz5E/a5PYWsQK5pw
t6WkA1stLkImONQ5SNc651VIUIhNjJyvD/LmFmMmVkQJqCOh8YVNIBoJhimT7OBLkKTe9nUrngQ5
OPBdxknMHOMd2cLUEQWvT7d9fJ3SH8EwKdPUyYKGoPA4O1FQTSKSoDu/8adb4aM3HfV0QfDT2/Bj
id6DyFvbTm776ezfP910pa46lbO4bPISnP3KnDP0YO58fctwrLvC7M6Jl1a+C3J25x046B809T+O
bPjmzXvQnC2z+c+NgcualzmJFZYoKge3OxWk0jtG+WZSRT27rl8KFCLIokg85kiqdCCDQ+eXn30D
eeqbNsCu6rO5Rpddn9AYt83PKivkYUDb2um2j1uOGwScI7IxAn3a8OfsAq9Agf/e2dyNlbeJ8URT
9s0iCIuFDoKjaXHTaXLZ3/h1y2FrF5lxlockDkDyEq2BOXHUXsVi66dbDot+NBSvdEtR4KP6S+5X
6QdwBuzF5K2vWw5L8NhfebmLLR3a+WHWofo89csesfuWSVoeC0E+QmTpuTHyu/Q4d4qeu1VtfKlE
vlPF3ZqA7bYkCEaRtCSe5fhFVXiWo66/J+u49XHLYRNPVSArQUwYHep+cKdyPrje7q3u7a9zu0Bv
8jbwClQQ4oJV02HxgXQd8Dh+iztxuzw/UnDpq6JnsQZlzAM07KiOEHV2aZHf3lpuV881r/iCZkz2
PzbPHWCYezd1o3B292TRt9bHcivTdF3pERwmZHQKepgLCSolhH5A8m9bo3XgP87CYExnDz3dJC5L
8jd4CYrT/6LIsvXrLc/qATLG0/z667siuSsTOYJIyXm+/su3Vt9yLO5OPPPo4sZsnuWpDibybclG
J/KX3e7BNe7+pxxAud1jz8TSGkfUiDsFuCHEUn2Gzuw9WmMeRSff8X6PcfntcxcXsX9vwgJ2vdB4
OY/BRvJ5merjrPTTqocMGNuOL2ysll0nF54vRNlyNw56UOMu5EMDbOLi7N0mtj6/3qX+MCNeZEw6
6+Eyyjl8zGtIy454yP/qoWk9vr7fG8ZkF8l1HehsWTu5RB+wT/OYzL+9fG526BQ2ttouiudLQ7JG
UDcGS/FTboJYpc0xr4vP89JGbs93htmahOXPJWhw2eA6yLDADh8phiZx6EDtkTpvfX39+x+7EEjQ
6/VGcGSHmfN3CnROGg0cN5jbdsByZw2d1MkP8ePrUHwNZJ6fsmTwdy51Gz5gM8YtJdqbPUJ57NPl
A+/LrzqRD0Hj3Y+ee1vEsDvbdectykULWJw2nLdosJSmeOCFr/xjW9Rls1Ou2NoFy5tHr2NL0i8c
beD5z6RH7i/rPenajVWya+IBaamXZuP/mCkh6kzIEGtXfHSX8Xh9lzdc2a6MK0o7NbaMxdykxXsG
PtZnHbTsVJRDtSe9sDUNK9EFPU1R5zW8DQ9qn0r5wwh5XmcBPbnbNsGuhvNc6CXoRx4HVQ3FTAX6
56xK/Nvup9yuguetLsMmyRCMCv2INuGf3iJvs1K70C3QCZsUDKGU+epV+fCyIIc+ajihA+i2Hbb8
mKMhyg/BPBgnc/MoWnoGKeo7M+yJsG3Yvy3wuizaGZTHedxmIUSuPdyAkyEsDtd//Eagtkva6SAN
aBwYNjbPzn3WPIJxEDXAUD6uURog4b2S5paNWm7cZwVYC2e4cUqdb4lU4u/arxMooTaQRU3b7rag
ahey+4T5fZe4bpx77kvdZD+d4rY6B7er2IlbDJx1Hg5lQsoD57KIfJrv9e9ubITdt97ROi/HSfNY
h/krZFRXYegyDJ76pEAVc6L31/d7YxvsHnUxEZpPzYQzrarPU+X/ckn6V5dkP7vafL8+xNZMrEM5
FUio2ToT5EOPbkhB3pv9DAj/3KDlurg1R7LL2HUVjAOovrx4bEV20Hqaj0El0mNb/R/OvmxJThza
9ouIEJIQ4hXIzMqaXC7X6BfCdtliEiBAgPj6u7LPiw/HWXWjol/cHW1INOxx7bVY/snDtLnZS75A
DERMfN9hqG+XWfWmw+oj7t4zjmE7jk6zFg39suegxQxvq1m+UQf+ymh4eH8XzpiN7cD5TKYxlwxm
o52hQ2Ahn5Is3odF/XN7vLnNJMh9irYX9rgmr0ExnE6rgAx1LEz7JfoQEn1mjbYz5wBhglwygnUq
8/pbNmNGqkUIAxzo8/uLdO75p8/7K8LTc259wqCvRUYNZHLWysPI+v8f2PWZbdgOftNlbqQMYTRI
A2ZEN2Z92pHmM7AQn2+nvm1R+n49rGJPLBSpVK5jv//UuAieffqgv5ZmrRpwPfhdsGcB+QmihN9z
OHxEhn9u2Tf3SlUsK0r4NITt7iCn9pmaWsVB037EiXHGygWbZLYyPYRvOC6uNPaHlgzy1NNtVtvb
Kf8UtB3rs6kSgTgc/dh2QVyH6CXNePAAFZbPVY4RqP/vxbdgLGkxdcn3GBm7NsTtVz8rYu2X+xp0
+++f/TNXeDvZnXkjPEvbB3vRhbGA7IaUXQXRXHOMvPBunezL++85cwO2w90zLfppaBA6cgeeRmmm
MZ3Cjx7us//UCf9RVdjSQwCIrHkwZAq2x6PhL+1rUaV0mOW8P3GV3QmivXtJdNgngOCiaSNat4I7
YhyX774l5HEMDcW/SwEFHcoWsLNgJdZxb2XUjHuqar3nfYc97rS3H7jMdTIHnf1DGogXYsDS40+u
GdrromzA5jHn3RRnnRGX4HxzX6vVNBFEkpDGQ3VtuOA1QGLVRPEQUGRgyLrugjsQ+5C495aoikFw
Z6/bqCIvFCROF7Ou2yMVJTeHCvoejz3aqbfS8O6twRd7aQWGcyhtt6JkXxXY1NDm7peMpTxQk/k1
RI1VvyVt0E1SulAu5nNZ1OlQjeGwh+h51e1A8m4P/WDD+xXzZg+aEn1jOKhXwI63XNlC+j8x7zc+
tKSu9spVmsVmbMoEYBFUpqmaBpBPhe3YxUPXgTwBZAE8T9XkK5LSEJVZ0jl0JXg+li+2tvabojra
Wz6D31LUQU3Rol3XAvjCyMPELZ0yCPSK6VaVo1p3pq9PU+8a0s9fZM+xvp6DGG1SBdXyoEY2/sor
CbxF1WWtSdRUFokbEN488dUHajJDo/6HbKL1CtAqmn3H+GJf3dCc11coO03BTs1Y2kSNnF2SyGeX
BclpqgOfvxDfUbPv8mJ4cCyCtH3drP14qclaHwvW00RElbpqacdtCpjLPMVDNqj2oDTA6jtQfcj6
Hv9f5sViFjq7EsEA2FU5uT4mirRPLcZ9yMFxRN8oIi2aJ77nmuCpZ0bR2CxqxLqKukkN19rFEXS9
4P1Ub75lNYpzwOjJFWAhP+SP3OtoEM/+0t20zspD4Q+hisdlnnLM7gfRV122SHmgKYldajiwqkmF
eUt3X7h2vncWP8yZsFgvIGCdmdOUN/qcdCnyJqW9tTomYT3QHSmcemsFlccqpNkXJ8dc7+se/yQd
Bj+a2HISXhDqrSzGqpp0KFtLUzIuo39spgESDkDmlr8g5Y1CCh06/EjIV/k/CM/4o8LVhMawDdhl
LaJyuVgkBta+VQNjbGdx+MSOTFBsPsp1LNgODZf5C5RoHERRmayfc68Jy4vIOv5i+mC5GIJevcmw
FN09RY3lnoblPMRDXVvyqzXcG1KxDOsYu9WTf4xk+KNRoUpkByJ04C2XB71y7yYP/fa3G1r7fc36
+rrMQas0C4bf3yvKDtB/xKhLX47tV0QqeXAVcY3zunZjczkyzd+kgZdzPZdXrpE95mE6gPOVGedH
Vfb1nVKT+DlWolCXPjTUD1ZpazHjPNYsmdoZlazM1Yikq3UBCjvCwNMfbzW1TTnUG/XXmkDhL2b4
S1dtMdNbGINiH1E6HSHP0Rz52g4YAllYmkkQjhzmDEEOAJ4OmuH+pL/pYcYIt6wyzP7ldhSXXYsJ
zruiH/tqBbAfZqBI0Zzoi9uOa2GulGntH11SDweILUGealpaFbNRTV/8anQF4HGVW48WClgKgJto
7g8K0O4WwrWiuizEiNVibRlNaQuKzT2wzsV4bwwRLimCZnxSwRjeZxhFe5xkFTY/O5CuuziMANE/
hG42F0u7yqJMcuebNYGYQ3nD5mo95LR0CnInFJRUiXN18XsAI/xPUCG3d9Z40R2Agfm9zAOsYuWd
jt9cTtWfrIWJJYTlCmQGWY2fibP0AKFP/6cdXHlYYCYvMgOoJIALTD3BL7PyIOd8ClIdUi+7yWDX
HlaM1l4PXdY3LM5nV67HnuhpOfCyJ8MNOgFNnkKDipo07/vSgPgBKhpPnm3I8htjNOzL7OYx2NMm
cuFBTXK6lSqYH1DENiLOimH8wvJMFEkx15iIkIFsXNoSHA4SnIhINa3oNwFfBDbRkQ7QAGRDdB21
fMKEVDt+t6TQe5SI2j6NAjXQOJt5/dwUgCfv5o4yk6AU6XmPRVQO9gsbT7zGLeraJCG676+1wbx/
KoZonG8yBXLMGibg0VWre7Xwe4ewCEXCRdgNMe+W+m4uWnrDBR/uvWCKkLs2JH+oFAcR+VyYV1H2
4itc15yCTBtY5n5Vy0O2lEERi1ATEHx6jPGLhbdrdYth7XYtY2lLsj6AgiITBsYoO71KgcrtFxce
vGfoFgrmgToL8ENAs/kFpTVPx5S13j0VdUaO0EufwYGbeY2p93JevG7fdgyesB0mPwcpEwSCdQ1a
o50tPQlbWoAEvvIZSpkUcKnhoov6ut2jBJ8/DyqABNsFj3pXvCLG9FVca7Svj1ZOXXjfhR3v40oB
j0IygFNimgcGtyYcqseGG3pb5bq+K6OVPwILpbxdU+T+8tMFEb2aAYmrk8iEnZ3jHCo4+lXh9PiP
xpf4Ve1ixG/U7fvfoCwa9gQlijdJXVvHDM3oHUIXzWOF7Ogqi6IeW0anPOXUm24Fhf5Z3JJS+7eg
uPSjK97agMY0rOSYZmry7l1pA3PVV058HwKvAIK6scEOquz2TYBa9CXKSxPFA4SEXBKizOL2iy/o
lfQW77UoQSieaAFc7JXsevx4Qaf2ejTEvnVKO5oEpCurBKHUSpKMwBzWItBf2hZStEnrOVrGsAcY
DjVwa36CdZ+zxNCM3c/rAmck2qAKEGQP4oebWvstHHDmAJfhFRT2VHkE9/R4nFs+/AgCIEaSOZNl
Wmag8E+6FZShotM2SvMwEvsuMjWJS5aNDbKCub1ue2gyxVGUw1WriLDjWHD9jWOAYIl5YYWnUtQa
PBorrcTvOYMRQQh5ovIQEbt3YBH94xSMBVuAL4RayiKGq9Wt9uAKOKJ4ZiARiNewXOtYjlR8J3lu
uis+QUUznq10XkLckoVAxFJIfIvEA19EDqgUgQeLF1tg1WFCquYGJkkOdYxxZ0JSr/AiU8YRYKH6
BkKQakwZmDloDP2WarmdIgHtyRE/cU0x/yXkt9ovzOW89NNXCOGsJF3R2BsOIhLDU7VOvItbGPAe
9TgCZvhg8qskiroyaSfC937jZd+DCvwPKy/qa2ASimTWIh/R//UgjqtYORSJAMWJd+GgLdvGAHWM
ZTyh+p0nFVa1iuthYTQF/WZW73oaQYOzCbk8LuPiXsO6c89tUPoiVaU1qYJz5HmclaqvU5M3Zo+V
865AOBYtV1BSk14iFocQ3KAB8QXT0rCTFSLOamdrJrG2SsC55csVtcxB/L2p3zqP0bthmJvLujPk
epE5JK7bsssTGNHyRvZ1fRd5Mxt20WmGIJ0Qed7NWZ1zsCwNMODQPHTgJGWu/a4wgZ8nUV8h8sEU
Tp6DqpTBaJKeYzHCuuzAOWk89Qoas9Y7QL5McegMTupxzP38XpRZ9TWEtbWJYStq6AQ5zJpkIIib
Ugdq0t0ciK5LoAKd/aDdZF9FZuofkrTdrcksXKgyBIZlqEHWuR8drZ8RjK8/jDNNmBS+h0ARc9D+
Jc1IgF9CvH5FXnE6SNLrtfkiFxDlx1NgoD5c5cVdqU6JTGUGuILWn2STcHbq4kDPtA4uGhdmOnYY
LmRQl/WX7wZyuT9408+PQabNvjLe8oPyIHrTBQhDoTFd7I3MERvna/s4WydiL3RjvAA0/VrkYfUV
ybJKShvNDwNGtUccE6mSsbOCJNzDOHeKpyFAd9GIG1Lp5amowV/dNtPyEwkNs8jPKqQUmnvZsxK+
/4NOYokuBEMEnGSmLBDVDB06+xZlHXxMSctf+YCf2najO5YVyJGrtSvhW900XaqgnfdC8PFZAhj7
ZDukgSCZ8K44crcL35SgRwhU+U0BKebSHglsguKF/TZTAFCs6LBnzaSOADFJIMjG4CYsAJdKnFmm
y0G3LUTMwGJW9BAkJ3zOUnDmrDTOO6WuegaSkXTxQQ2fo34ZI3OYb/KZgja2Z+iztOiaPnSrPx0l
5mCRcQC8J+SIvz4wAu1aVCXprQOpsItlY8QdtxpWZibdeshmSuedBRb2Vs52gY5iHwBQQaKwSyyL
+q+VCXHpA4gD3BBpseitqslF1ZjlKdOlOJqoD1IH/s371YumG1ON7bWhrblE1FIlxVSvX3tZjrFd
TPXd70/DPJZitbMQFYQi4//R9dhncoqNMh9ZlRIkvOddU/0SDtyBST765hj4k7hsTdtc9mCPfKbY
05vZyPUK2IPsixW83I0DzBBKQ2WquqZJFyxCTCAv8EoRNS1xYbthga/L1nrHiatfAUyh5Yk1bKQp
tJaLpAXG79JgtvsGFWMcN+tI5MW6gX1oAyS1lWiXpygLTgVkVmP9lupkoBkk21B913avq1IcfAJl
wLjpGlzHQpDYR7x/p8xJQmNBhQCwJHl0TNWYHq5mh69FOS7JqJQCaRWd6ws30ukFrCH2Dcq2A0Jw
pbMdxBnMBXdwO6kkYXeToZ99Z6T4Tltl0V+oMa9tMcCPNHoJ2RfczjLC+BdyFt3p4SsUc+treGR2
LVwwHUdcn2+YkoF5RkctZ2nRBQDu8QiwqT7WXsCGFP7Bs8EB6RLxYietbsHWkpOCPVTQnTAXJC9J
cdH4RjTfRwwbFAfleUOlENzNYXhE+otsQ2CsaknloshLhSbFccgIbIQIaPmTgrcELm2d/PsRowpL
7FXLtSN9NKBCaXBSEWctDBJWzpPfiBt7D8mygS/krR5nHaOUwWEi1qx+1gtb6j8gSaiG1JAW+d0p
GSoxRG1A9sF78LxcsobiskWkX3ha5tGQodQtsVGmEYpfZi2mxsFaOPjZ76yjVXCwoc5FInsR9hds
bco29VrLmktVKehj+qcWf97pYq+qCfrT3AWItYeB2PxbhUgUaWndqKr45vljXkwxYBOR92dopinf
FdyvcEZHJB6xy+eCPQUeTABvCHwj0lHgjdowwzJlDvQud5qOCL1gem1wyWG6BphoBpLOKvDoV95W
ofjBFg9pc4LlR8xFW+RFV2vReOoO0UUUCjhQv32cpkqBXVws4XBJBQ3949D6CGgk6EAho+zo7N2I
oepRr9I4+IeeEjArgj9hDC95sfbysY6Gk63MFQUWUJ/SfSgcjLHKFqwAGI5Kb5/hVNQxjPeMtfMx
/vo1C8M53Lkuqprnqsja7iaS/XxPmlNwThrV0cPJ0JmLIR9nDwpmroJsh6vcNygeIOwXlIt2J1YM
z+FZrC4OHDFLD4yIjLwU1MnwoazJ63s3IsR5pXW4yjvdB80PGpW4Di3i9jwpclvmey3GkCDMgPm8
1Vwv9XHxG0ieL6OgN1XY1dMzrpPOd3ogAjKvIdR7bt3QAPVVRGKqDhCbFneum9YsRrQxPmVzUSJi
IfqUbxRtk+08MWKMPzbdPDYNIs9OLVnsgplecPQuh1Trapq/+9iVKaGib3/RNdf+D5azmV9xzXJA
uTMGHVbqHdcJKd5xmDkgMa5Hhiqkn5OjQK5LY5StPQT9ozy0VM4p4syFvFk9hu1OafAroPc7gB6r
PEljxKBwQs2/XUfZgFNWSHALRv2K4Ggiw+1gy+6JjwPqUzKAYZa2n9t7VxD5kEWYfi2QYB9IVpCL
oq3EsSrnDiVmC41kpMGin3b1BGAoCErqfAcKU/U2eOD0KMD5tsjo0qyTS+1J0A1ZBm6grAIkpJN1
GL6aSHQdRB1u3unc5MdsBMQRd7Ea/d28whrCOa4oOtDMjA+qb9e3mVD1FPJ5TIFPt9eMABE5ysL/
WpLZdJcWFA23VoXBbSZsPyUOww8qJUWkDyGiUmgFMPAR8Aa+DSMtmI/KqmCskjocaZKX6lQakEL3
5ZVF6F0fJARMkMosqBsiT9E3VVQtUWzXzha7IUBQOsBqF3uNtugdct3gFphkeVRh+wtmA9mAL70W
2Vc/9IltSx/ZmPCytCehyGI0G/BlmcXNp3wJbsDBhhKDD8oPspDlO5mC8geGYUbQaA7iGgQmNt+X
YUaSYQ2QSeraiGtLSfsrX3ty7S8NRLoYatW/ZCeROmF24rquJ7ePeFj4+97yGreABryOiYdk9gpz
gvmhsFQlwoeIgpgx4iOjdr3jbY4CVDZlqLUMtewxvI7hF1PnAnrHBcrgUMYcBlRMw+CRD7CsDop0
QAPQ6bL1GpR6JTH2anQoAEhTTxdee4pA5r4a9guqGhdw4t3taMoogLj66F0NEHf04yWskaMp2IOH
psMeR6hu7mCNpq8ZTLk45KPBoasV1MvbEk7Z68IcXbKpTQaJ6lM8r4qZg9N59EazNbqTfVPf85kj
pRWoPva9Ll+yVfjfLSbKEfbCC+P9ReEuUa8Avka5HgUPExjk5Dwb5r0/DeGrigC7zfiIOAH5yFMn
mhUslkOG/hMCjfkL7rj64rVd91DIQn2Z+ZLlcUOYmn/6SkU0YYhWHscoGG4oD7NnCcRBIuaaZAg8
CRoIGc+aQzZOa8I0rdd4ONXXq6JlbWJHBvNrmcdjTjAlsQBC8DUMXNUkQE0FGEuCDDVDTa3NeoTx
lZftjIhwpk3kF+BYqUv6fSjH/NnKsFcJ9dAFB3cdsjZezfnhpFKl02a1vownitL3rnIl0fGELiqk
VMohmPYLqpiJtmtF01XWc7sLwqp013ope3BtoDfQp6TzfIiLz3L5JkgV9kc5ubl6qHC3vaNxBCle
NpPoaQ6qST+B3CmqXgsP5ImV3/UonNWVvh1qJe48wJLSuS6Q94/MjV8KBRi714McCNtUVb+WguOo
WvCI566o2zSPkEMMtqj21q4NoO8Y+nmk4yzmBNwvAkVmGzGB/L3Lv8JWtuNuXSAUsgNTTOsuMsRz
K9x4P8HeshWZdLXrqAuDh2DwlTnCyRf22GAqtTlVp5cMRmPij2NT9W7vVQ6lhpJ2+K1o8KAS0/gh
bHsTcfZF+SjYgDEJMbUJpd71UuFOtCfeNAXWNrXTPfLvE28gDqBwublUa7+Wf4Z69VXSSQye4QjB
zf+Qdhx+kEjZK8dK8zrQDs5Wdw75ctCV9tkuwYCMZ7RveuHLryLL6tsB8lEpiFeyHQJ2UuELPJK0
KwpJiz+3iedkRL7kxMMQH8qSxa1p6ckKeUt5UA0clk/wp6rVw13vZpzE0BffM+nD15dzEb3lAMju
W9Q2bzAIjJCCcf3oDYg7YzNZeYVzOyeZXHIPQSt1f5oa9YYEtVa0Y+B52u8w+IhrTGDrB0/B5aTI
trz7tm9Qu+vnAb2moIXW5yBkJBNnQVGNXjtw9abykOq0VUvurSq7e8xBly+M9/SWdoVQST14/rcc
xqN7yNe5GWMI+Qp7kZdj+DqqkaCij9oCBLpdzdxXjGSgyKxlQI42aP2nzAv872j+rfezjYadxjh1
lY4IPthFo1F0BPu+qFEmbEYMXC8jI+MxIvVQBCnU8cJXZk9pHDUVmHqLkk4GcTSTWCFkgCmtIUJ9
Qf0+7K+4ovZgPIdWBEe7P0+rgpbzhdMMrqGDRYxt04EXS3l8vfKiPuQpKlOei/sATH5qyso/DF2Z
J4eRMmSuUFgCxBHB12tP4FSTnFNzrUJksRcu1+WF5tmYoGIUHNEY4s3RZKH+YsuJ6X3uQbp354Ug
LTugIYLsqNOn/tznGrkbsASIMR1ougGW0GGL/hpmgMa1+Ghq5IRs/kcXl586+X/BDaD9QxCBDHxf
r87ELKz3FUp4yHf2OmBhXJXT3gOa/nNfcsIl/PUyzGVPTpesz9E0yyl6UWx2r7UNkYy//4Iz+AO+
AU/wxoP4YGeCPabX/vxHWwsNRG7lxcft+3Nt9Q2GAgkAUKRVxCDsuTwiru3A6PnhvOA5bMAGP9FD
FliVyxDsASH6rm21pyuwPdpOKg6F+zGHxSd3YoOiGHKoGHUqD/a6LdIqG57DkX8wxnMGZLKlxHbE
mmJaIkiVZMB+6JOLgS8Z0YQBECR+f5/PvGPLjK0DUdfdBJAMWmV2J2Z4/WKds0N0QqO9/4ozR2lL
iQ1GQ563mrC9W2BDdKRfT8he9CCvfGu/vf+OM2fpP2jFX/fBFSorxw43u1jDMB4IUgChPyKwP/fw
zc2egoDOKFjyPfI7cHpDofmy6FGy+dxP31xlTdBX9/0l2BNVXGQLAsel+VAj7Nz2nj7pr3XBIkPf
bmRin6ESEbcRJmEGb3zpMrF+AMc8tzibW0wwMhgOIxd7F0V1XM1TlbCmfHx/bc4dnc0tRtGjX4jE
z2+pjySUI8gGyDNyPO5AU/Y5r7DluR4w3F83LdqXxZD9AL1gGwcgEvngfp1bng0OavDKRnQAAGCW
0D3a6bS7i/lonu3M7m5JrbU1mhOBiafT/EWVQRkKNZMpDrhtdp/aALoZ43ERCO1U2//Pz5ewbCdk
eGHb6y5vPxKJP/cVG688D5p3TsMPQNobQ1UR1sjNdk28GmXuz33G5gYPfge9e68NTv3Pu8ktad9X
bxxoVYRMH415n/E4W3bqbAj9ITMT22dDfU8bmsgQ1D6YXZnWhw6W/HMHastSXXEJAW4MwO4zPnm/
gwpcarRR9QdDN+f2YnObhxzK2956WqjIoVvVXJ+Gzppgunt/H87cBrq5zxRhfu+IgcuPatSiCFwy
ypg/P/fwjSfOmEMWrnEbigDUWRVq+6l/cvqfe/r2Imtla1Hi6WRYvqoOMwxhH300/nJm2bccE0U0
5qvNB7Y3wKfEqBWMiQEeczH4w/s//8zp3PJMzFO5ElW7YN+L+QoEtP/5YRJFSYhRpNr7iKP5zAZv
SafBwKagdO9hcFEDQIQ2BKjYwuGjp59bps01LvouAKrSRf8Z0xPgXIf+8whins/tsX9671/esqjD
CaWYVe6RDb5gjKRGEyL8iKnhjC/bMkk7lBNzVfh4eKOvXWGuxSkS6pDYa/L1/U0+tz6b21uAHNtJ
QCn3qJHWKYCwc1xlLErQkvkIl3xugzc3mE/EguIU82aY4wRSsS+GOOf9B4Tr55Zoc4NRmS4xuV4C
VsUkasoEw2z5RVs0dx/Dbc9kaf+xmP21xWiAoj/INXCFnfLuMtldE6+5yxl/6yCnQ1SJilz2wZ07
s1Zb8glYNpRZhx4eRvmQAEODadivonp4f7PPPX3jmtXoGp/VoUTi4U5gxDrbNahD7j/39I1TLsfS
8w1f8Nt98IPuOhOFuzAnnxGT8RGj/O+LRgeAJiyk1nNwNcl9WNhvbLGPXc92KJ59r1n4gb/5NxUp
XrS90RTScX0AhvJ48lCVq9xhHvW+M/7v/3lZdz2zOZVr+YXhIoIa/3Ord9qzv06ZLg3qhXUg4UaH
6NJO6An7rmo/cNLndn57zaETsc5ljkH3CG1ctIXCtINYffq537654dKhnuMNuOEFGX/OEBFJffnZ
sQCyueFZWQZdHgi2LyEfH/vS1okM+L3KGYPHmz95eDe+Omg60a58DPcQV3gUBmYQuKP1U7eabRkq
JJRUZihGYuqAjAH6Q8gXpvlzE3psy1AhVvA5j4MS+2IJHwoMTibrDCDNZ3aWRZs73c4BKu6Z5Xt0
pEDQCFD9p20323JflGgb6XVmp0ktQMuLXh9G0xQAGdDLEH2zDzz0vz0Ei7b3OTQhAO8ZB/yePZtT
VH2qJfRkTvOFPn9umTaXF1Tk6IlbDSAQAGI7BJTzgVUffsG/Ly+LNpe3ZHoyEMSDXI9txruFrcs1
7dvyAw967umbywsmUQk8n8XTIc/+TF3fX00ecAGfW5nN7SWOLAripXi6tO14RGuuSG2Qkaf3H//v
GJVtWS94OXsr2skoaq6R0vECwSwXgC2/Me3PiA+QaqPdR6nzmYXa0l/M6HQCQcfxLlVTljZKRjvk
tg/vf8mZY7rlh67rYswHtL/gPWv5OwQMLQFlHxDN4rvw2AdO9N+hDJOb6zwSta6R8E4vmaDQR0E9
g25ldgtwmwIYfWwTisI/r6tPOTXwnf5vpwbMS1vjfSC/7ACjSv7jQESua9L31+zcjmyu9mIYrcZm
hCZRBoFhqA1C1xwI+SXvHj/3gtOL/3LKcjJQYgDraB6PFLkhupxAxTfrl/ef/m8eXJ/JzcXOFNjS
6v6050Vgd+gWJXqW+8HnV+CKv4sQaU7uRnbiCqNJn6q9sS1FBvVV1DgCnCjAAe0BnRPMhLDA7d7/
onPna3Pbs6lHwiUbPF1RgMp87ycuTOot3ZWfmxNKiR4Atnl5/2Xndn/jsouwnUKvrPo3ou0SBzm8
lEGD/XOGa8uSwQ0GCOpp6t+aaAJBsN/+xCwr+9zB3fJjAF2U66GS5m2Y5hcugacrI2CN3l+X0+n/
v10l9n9Yo3kHrCvzvV/FWLaH0mrvKgyr7CLvaPRRkHxyDv96x+Zi170zniFSYaZk9v94oQniE0ek
CU7lmbafIWWLgrTj426WYxLl7DlauwXWuP0UCQ7bkmdMZRXNDgMif07uJQF+DliTEpJo7y/hGbcS
bu59u2AYgQS0+IWByrRGRQVH4RYtm4cTP8THH3HuNZv7X9k5ihjwWX9sMRydZ78RT94Uzl6crPDq
QSvz/c85c1O2bBoWPgs9od79XIhT6OJHiH168bm5XbZl06hbvhZurPivYc32vuA7VBIwolBB0TaI
PkepyrZc0B1xogD1SvCzJoChz33zC2QLH/Gs/3MfQJa7MVsVMbmxwtS3EnXA6eiqztvzEIhfjNq1
/vWc2a8s94YPjOQ/dwNv29itZi0yULIN+qXR/vQi19N0qWuj+oMW4D8DCeZv6QMKi6mdGsp6t+Ad
ca/KFxi2EIDMRUmn1uH2hO74iHfk3w4M7zr5gb/8ow55MUYsVDeYYBHA4RXjzgUEU5KwB225/ABm
s06Lqbnyx+reh472J84zXrsJY+YBvCq9CSBgVIeB2SkgQ+sLgzmn8OH9F/zTj+EFG/NWoZRNPJ+o
GwIJecD3Hk5fRYX5OY81jxGOH/3mI+aQM8dhy2cAvNDaa93oF1ryYa8NFXdT9iH93Lmnn/77Xzvk
oBY3TQ4CCH3vulcjQ8JRIgN8JH1/pf7pbLBSGxMmp0Y7ELDql8hBcqsJ6zsQAJIjwTTrB284e8g2
CQrxLGF9lDcvOluADEE/tWyWP9B/0mARiYob4PqOGAtJo6xYfnwcXvy7EIRP21gFH2O1IgC8/0Ua
/08PAXiU1zO/LSHTCmlwqBtXyUmq2w/bS11Wb938YYf93KZtLETRZTjRYNF9yYnudtkS5neFX32K
/4v5Ww4E6aNlH3mlfkFqH8ZlqOo4ksYcWOM9dXln9++fjDMfsaVAyJos4tY/iVfoqEukOckt2vqT
qlxbafsszwA+mgP9ImxzqgpF4aGdffHBbz9z//8fZ1fSHCevtf/QRxUIIWDbg+22007s2HE7Gyru
vGEUAsQkfv198P0Wjl6rucUmC6cKtYZzJB09gw7MSTM7B0edwcMhiY7vVkSzeD9P4t/YRwE6BoKq
8BbFY00rnM7B9SFILXArp0YU5alEC6IVOHbMgGS44Pa9rPYwad5Z8fg8gXU4uPavy/MTfnaEwzKY
5+1Do1CZKbN0xPJuYw8yDeIuA3X0xR+rAuS55KbBKe4qaXH2gabl0qOqaU3oIQW4rnDbEW2muIPM
uhtd9drlyPDrjMBRvv27V1WkQCkbeoSOSwClVZ1XDuClJf26zVsHv7AokZPsEZpVmYB4KKMSsF7p
uH2xcEEzJFQd+gI7irqRacpPKCo53yd/VM+K21DBV+WSTqXhhKAjX2TkN1WSkOIEKD1eZCBzwB+D
quieIZ1HrZ1HSfB0eY2ZOqPto4xXNvFLJz6qRIFuwe3Ivh2APsjwUl+AwXG5FUO0ulr48BjmLaAo
8VMPrvrGgoEM8NfQvfamFxbWb9TJ9o5DF0oohiXsamHDisCugKfnJ9icN1vAP/tbtxjX2bND8OXv
5Zs3yL9j73tHVqbgako+7MADXNqsTb9d30kHqBemlhsf01kRX/aQq6gdECDWTYMW3IHXB0CaefER
1JjfwYg7OfPYVSfxJkqr/qGPhmc/QmngcmumRawFusTtrx28+v8tJnEMbbcJt/hX2DsDUzSm1kI8
GsZMB8x0RcWmLCzz/1pZ2jD02s2Gapc7YYiPf2FliNU4dZflJ6hu36Ncx3YsaVoAW2X1crkF08/X
jso2lPgTvChlJ+X7INn5cFjKZpmSy183/X4tvmsHe3wIwPMJ8jM1cJ4gc5Si6W84d/+53ILp92ux
nbVwBEuBAjzBwyO4zySo5jcAcnO2v/x9Uw/mdj/sgnhAmry2E8kxyyggV9WIUsJD31YQS4AM7rRk
iGrqhhbX0hVjm8Nm8hSAQI2nJVXVm8qRoPVe7obp++Tvbsgy7uOxhD0mpUPygA+D7o+3FXVe93kt
tIXDo7BwRXQg8IHcpJC22mfz/Xjd17VQzkuYpUDWPTvxJLCglhg6TvAtLiEqcnW5AUOu0LEyETR8
xiCFp+77u3dht+TKIXy6nz1KcRIp1sWaDpix62aowIvLTgP36DOvQDv+p1IOPB/XdUOLZdByvKQu
8/TEWqCVUiyq3diXxSEA7O2Q46FjqV5kGi89rO0Kxw6wOU/RWIPPBkmHbd2A3TEVTrElMN94vtwh
w6rVwTOq6CaIU2XRAd4awXWcT9EvPyqTh8tfN/VCC21qFS703d30BJGrP7y3wH+GCNJjhs1o6+DE
JtfFnm7I3tBycEvFsHwhmQAxAQ/MmqswgtjOQgOGk7qjBfc05ALS0kgeztQXwzZ1++5bWQ31V7ie
WD8rX5IXHyJL9s5XbNjbSDHrwv79ZvwhOULuhhfAcyYnMRbuq7Rs8BWbON9dnh/T7GthD30zlogy
x+ZBxuKL69iRs2GtWDI9NmR2HUpTQTkTcouwxfTKUdzDHYvfksQPtiLqlxBypibmA+mH8ZEQQoDG
yhQeiKoAjyu9n+kI3gY8eN8uD5FhCdtaxDt92ivSRunJr9WJBCDKg5zkvPTKSg94UIt/XG7GMBM6
toZxiB24vZWcbDVAI7cKrntPqIUDlGmQ5r9/GCR4ibQTWCzZSQyQQiyRFMHgZI9jv4gQMbWgBbod
e/HAvD454bGp2DOIg4DyCT3EiYJudXmETBOh7d/BIGPH7WT6XhCAckHwbEMLLUbhAQiwtmxWIWmw
5LVQnx2ulZJNCMmB6LesErWdRlh+Xu6EaZq1XZzCaSu1pig51ahtPMhxYM6uxXF56dXE9H0toGO8
vlKQkpGnaBLuROc0eB6K8vD7mp8PoOnfC6mbXOFhrpMTq8b2awENxNOA0sGSR7eh3mfrQBqOE043
qqaHdYNKv8yujTEkEKARUG5threYYeZO2aIsvoCDlm0sIEhmk9J1ndMjvQRjsgUI4OSFIJBGdiX4
tgaweiGRfD41tg61ge4Aj9oYZWAvb6vwGlTZpv1SQZ1tWHWGs3WUDbNhpJVC2fIErvR4E4cNlCnb
yYHq3uXxmcfhXw+O0HmZO/Yhi0BsqsP3cbbiYN8+l7hvfAGa8ZEpKNXAx694DkO6ciq0WO94QjN3
SvITTGnDEtpCQTzsw04szYWh3GeHWpBz5kZW1aJeQTrxo4rir2PCwGmF2Jc/W/lCnOR6NjFwFGwf
1q8wLfpd1wP2s/awl2RecQBUs3pqerBXFybo8wxp60gcHnogyXkj9hDIntyqpIEECQMvQwRw7LGh
qLrQzufJ3tZROJ0IBwh8exmeS+rbNJ6vUCyYvoaAXpOFJgxrTYfijH0tEqsf0IQa6EaU/C4Br5Vt
SGshCzBHbn2SuusqltDF+ntlQxUaclhRm5y6uoQgcWEJZzwEDfeWKiWfl8dsHYRDksl3azE2X8QE
qZm4L9RG+P7dQL/Dno9taJZ2dwDRLNn4mEZP2+9TKEVCLgBbZQuVvK3F26Mt3QpiY7TaClJ+y/Bi
tAACMKVs3cJ9aq08rMuBn3zYkG7A7f8Vht1DQviTJyKyYVX5o5awwEOK+aZ8cjtU1rokoUN34pK2
eRC7yQlauPJeJD1kMBxPdQufNw2iliKocm1Yg6FjtMUWhE0bQkMEBpbWOP1STED0wYn47nJqpZ+n
Vt3SBrWDBqY5NT9lk/gyFuCkokaxtBpMH9fOBHiDpkOQ9XinqcWrlCAVVKVnLwSqYWXrGJ2aT56w
PBUeRQZVUmDOUwF4p+jdu3ASd37MvhRA9F4eJdNa0zE7eGr04o6W0BNUMGPvhxHycN33js9Q4RZr
jPnOdvKTr87s9psF6tf8MHi5bcMg6ogem9MYnAxVnHISQlhDFBEfN1kOXYbL3//8ggnJlr9TEJh0
I/T7IlSn8NKZ2tUtSR+gSvbPUHanzofYbS0gFtC5S0ctU3+0FAFBqMCXlvvf9pxxCiA1azULi8K0
vergHYIqZKZ4V5yKtvlSYjOFd2K7obn9p7Kgv916ztcK9qFXVSBuGxdqbpcH0bAB+vqxIZ2gghJD
KDqqZq3hyL+i4DLtiIXM1LpFs3DQMux/OpZHerLkY5o19wEqGN8kWInkawaBrGljsYZaN5c7Y5oh
7bAQVQkQVrUIjwNHdEF0DDIe4Ipe/rhppLScUJfQRrLg7HlIoakDndKhj29iGsh92uM0R1p7CaZm
6IXuixPJsuGkTqNj3QUQBBsg/J2FMEO63A3T17XbP7d82ictgBtNEVuPja34eAXRp0USvGGmdXOc
wReQ30vH4DDUyU8wNzOIBwMnjxP80m3T1IIW99Fkg/reF9HRjlTWb+sMvGlUd8f+WymcJX6oaZjm
xj+c3KHRzKBXZxUo84DaCn0qBq39+cyzLiB0SxxR5VXXkzo4QDjyBUJfzk6G/TMQAc3CcjWNkhbY
NO+crlCRf8gjyHBREh4huhXe/A8Xc0NA6K44EJ3rXVR2/SNkiJA/Rvakxjo+BF70mgn16/JyNTWi
hbSAFmSU1LTDO9OYbfDCFG+6oTrVIXP3TriYn0zTrQW3Ul4QTNLp7rlq33gUlNf+6syhY9tgr+jQ
wfOgyNhDNAfub8XLFA7195pzyPJMKofE0eXRMu0iOrQNGnEQ5xnxDm9Z6qGBTuyDjKDOmVewW/Rn
BST4bdbfm15lx4jnv1PWnC63bBhAHdxGgcvoRlH190JG4YPd4uVl41uVWvIkM31fC3qUyiCcRRp2
hHrHiKIlKABkNjVY9+u1aJ+V6uXUR/INlxlok9mkLV5TGBAsbLKmHz///UMy4U1NZDyo/h5wUDgb
1EDjjaxYIgubvq5Fegct4MEu4MMhnQCKsZAdgzxV6PcLM2s41OsGPRAy5NPE4uEeCtjhFke5Zguv
CMhrpN4B96Rksz616+C11E0oFHpLeU/K7HcAHcorONJAkluUcuVM64Eesi4C8m+4B0bqBlqp6e3U
QUD48jIyJCsdowbtvIaX6Wgf1dSnOxvC1VvI9al91Hfyfrm+bphwHaPGk0ionEzNPanD6AXqkkm6
850xdK8vd8OwdegotYHJGiYT1DlGdSDf7BIcFdIN/HufQIvvchOme4mOVWOQGMh7GKscZWCnff81
L5Qb3TkpvNqdjTOBvdBCLxjvCDcDRU6GkEIKNQ64zthWH6S3NMxlAbXq0HOXJs/Uay0HRBNkiC3V
OEcIAX+Denu57ZIm/A4ZAbmwl5nmTUsDcBZqMuYVzhE+Ae0OQiDiW+J16RrfT9emWhooYjfkskEB
EPYi9SEeoggA6nLpfmL67eTvFNZBErwRPVf3QzVadwVMr7aej6v95eVg+rq2y9McRkHwLslPcHup
9jKo3YM137rXfV2L+bqBtDuvCvY2QqF8C2kL/ybhNV347aY9VwfXOSjBR1HPAa5DUdQmHgTyZPjD
a1kAzyUKIeoiPHIVZle28qrbaRjfVnVLx9xJpqKUsxQLtmysRxgPuF/V4Lxc/rghGnS0naia1IY/
THOfQlAWytHjcxz5013H8n5h3EwtaDv6QG3E/8jYoWP9dzvM6+u0gstoCeOWhTxmKBDoCLuC1m5Z
ZKH1KwHU7ioDoD8dHfhmTHgBw5YGPb/it+UXd7ZdrZySeX1/2Oghho/Kvl+RI7DfKthHnmDxXUJq
GAFcnhbDDqMj7dIJWuYOdKGP76f6dGBPVE7Nibjxb6j8Ds+XWzFNDfm7GwOeqvB+kCE5w+3he9xF
w5ONNyw4wHA8kSxsAaZGtJgnzMKh22ntY5QCC03mKxDkfuxDETmrVHhc29UCX8hShjEM247UGqBJ
hZJGMVbx/vIgGXKWDrGzYSUFZHjQHgPJgKmFrCexNpD0DBeKGYbVq6PseviURTEsk05xE5DN6MLz
qMtgqy3km0ogOwutd76ZbO/OYhlfNydkPgN+WL91aOWtl2J5CfAhdu9zQpuS7h1XOgtBaRo2LexF
5JWxcjr7yChNHmtGrCNMF5ZAJ4ZFpWtTgflUZ24XtUfkKfo7DbzwWw3ZZH8Ldm3xtG7itSBnbeI3
ZYsewKigA6xeHgUTS9hE0/BouziHc4noAH88QjGb/GRy8Pu7EjYtamH4DQlEF6ZK/TwMrcRlB+Kn
9UaFqI7aVm3dwXivu7Zg1LRbN0hadAsJ0gRrKxvPKH3xRUgpHvygg8Dzus9rkR1AO75yB5sdIpA3
tyQGZBcaqnIhDAyToCPvoB8FedewxNehEHJUtWsdUZb3vq/67Rrg7vI3DOtcl58iCgYRvp+yA677
dJNTp9jD1QQyvANeXy83YTrXOFqkgj+YQbt2TKGNUp7TEf6QA1won8hcoyphfLF1oZALijxKh33k
eHdugn8ut21YpTrELui7DFrxlnfgrfsSD+PzeyERV6k/owdnz8uNmGZ5/vuHZBeD0d/5fsIOksbx
T6YmcQ4Tkjyu+7oWyHVpw7Zkmsh/8xye8awjxaljYXIMm4MOriOjKiz4csBicYQfgDX9sR1+toPB
voLF/W0biC+Z09Y3Lv5nXXe0eIZ7hIPHY9s7RAwq+XhdJvfAsvD7y183LWc9nEfIpkK3LX3Lix7I
/lLA8naTlW7+NPV8EepvmHAdW5dOJAW7Iknf4Aojn/EQRc4FcIgL+7WhD3bw93KKIl+5qeV7BxFE
ww4VRWhMF5RtYXSyDrln68A6MKCrKJMO5KQtuGMJ0cKGrcML3s6DjPRCuefTbpCAahMdwrmM5Vzk
5x64lU3fjBNctcgEDXk33l2e7U+jG01osx23sY/HJua92hDZOBYNFLOP4P8quqN91yfbAgzjeuER
0tAd/XIWpFHv5w66wzBy0C9iv1VKQZEGeehyZz5dVCTQb2G2F/jJyNzsXMthqLfd2ECa2k0F1JIu
N2DqgXYmqyoLCO2EsFcXndkTCjurMK7hxd3QlS3M8/QhEVJQz1LfcvOziKPfXIBLOWu3wJmNrdlP
MUZz1z40QKK8mEqWp+cYRoXiWhQeTW58CK2v0jNEA1oqd4M6nxi27TOehOxbCy4pD8EksoXsZFiv
+qUrritAUWJVnAUW5oPKoAmSAvJ4qmAcdV3LbAmuaVpK5O9h8uqoxL5e0FdeJXGzk3HniAOeVET+
cnkpmRrQYhsyKnEyeUl2xo003pdUVI+2UtESmMq0UrW49kQJKy/esNfIlcEjnHFJuUnGYPiJOp5a
auTTnY8E+rWLOTUU52VoH4akeJpBDdBO3tq5+FYP/reu7e4DeSzjVTJlaE1L6lbZ+DwnKjl7QJuU
eGUsIKgIsNCSOpNhaekXLkCYWxg40uIM9xYAcgb2iGcuteWTlG+Z1a9isKIbWoRnAJ/lyKrua27j
DahR4XjbwQl4YeczLCv90oXEh9sp6rnnAM7U01aO8MCAZUgRrsvhuhJwbPtpDpsS9xXk9bMr+u6q
SHgHx7VFoPScS/+F08T4aIc1Dm0vGJ4m7kFM06949B5jAlOYYLruZovTMFgYKNNsawHeNbzvSO8l
ZxgQ8u9eMMHWLWY/rBEaYzBEXFMIRme0KKcgZXORSO8VJkEWjO0G4Gjhjwwl4t2qNEK0OK9x9Kxh
3lS8Nr6MDzBTJecwSsD9vvx5QxrRb1/QdfNwui0bmAljNkRVym8ltHunIEoPl1uYo/eT6dZuYP8X
RCQp/MLKzqzvIxeGz23yYDnY/xIIHQeBcA4wvfHgMZjShSVsWGD6fW0mNML91sG1O/ef4jTJDkrN
9pgDi14hmpmdgXas1kjjEQgj/L2NOIIVwqLYDGuV2EB9BlCi3LRlFyxsh4Zw1y9nMI8rGNx6+NnJ
4vorAGx4H2KdqF8vT47p8/PfPxwWGBApLAG+/+xUsJODjlGaW1dQhqkX9MtM39divbdUkncZdtk8
yTANCcv/VKSuFwbftHi1EJcAicHaOc3PXgHDzD3gln2z9WNJ6SPsqZemwJBI3l/VPo4RWIw+wcn/
1R1gyOpsQ1xehxymREmNCk6eTA6FQ9dU2XG4EDKmUdNiHgq8U41Hn/ScRdHsTx220N5gPrjTu1XT
rl/OhGwhxtO0OEcP9VTBL70drrrYirKFM6hhYvTrWeOHpT/BuPIVNlbWARTsCi5BcVn9CIJxiU5g
OJvo97MuhUKtXYz5K22BJp+zFyVwDm4F2wsX8tTwOf416wpZg7UuWHQOFEiBo3RY7x5UI37AKy6m
sMfugyWOq2nQ5r9/WGew2vImZU/YdVvvqZlPuhHesf6Hm4FhIdtasPuO47UZbv9nGhIYmpXeix82
1UsBLeNtCZvhq8uLy9QPLeaxk48g5lL+Cj7BC5I8uYOBKdumw7RUVzUkeJ0CVYeIyKbBphvCprDc
t56SN6yF85MoBRtgxg6HJ6B/QL663CNDPOr6whxPWnBJG+Mz7KxTC4yu9tC7sC9aiBbT57VwJ9ic
4Ekq2SsdnexrLNrkyQKHYVWs+zoniuJJHdYLkXtIceJ+lrIMb9uomJak3T7/8b5OiQqKehSyIuzA
4+oHkShx+3ESLgz850vJD+cF8CEkqFvitAjScoY7IIzJgQmGi/seruLtMO5KHFSXGjL1QtvGIQ/W
2eBqeocBKtW3DFa81bYoFAsWJsHUES22w1rlOL7J+GxLW9wUAVzVRRxkf4oWKuuXF6mpiblrH8aq
b1CWUs6UnCF7JeuHjhV+dxPFs0DpJiKZuxR8pna08JatgktonZZnadu/0qgOf4SEPbnJkLxc7sjn
acrXuU+NbSVdJ5r0nED++Zoy2LdENiS9OibktSzzJQq7ac61o/uAO8jQJG3wyiqH3TKYwiNr0BAs
jXX90MK6EbCSJtCffCV+19wBbp5Bg1bBJ7Vr4Ko5NO3CRccwITrdSUInhxYi9F4nTpJr2edPvU2y
YynxTnG5J4aR0tlOEcxKgxo6JOkG77oCZ2rg16tdm1RevUQ8fTes+Pc1wdc5ThGq0FVrieJV1cDG
CxEdlYr9qwgsDYgNtxvcrvr3PT1uym+zvUhHs8eyD2+y1PpBpbeyq1oisL3Yj1LReQfmKPEF9m5w
V2yidlriNXyOxSK4D/wdpmnVl27AUUpJBzEdadUC+CiSAd6JQ2bl7jZJB6fexDiWwamzmU1SFUq4
V4nfwv4wCzgZF3pqCDOdGJXDZztA/5wj7BzzLQwypmtYI5fbiYe/raqLVt0AfJ0FJV0Y9jpZzl5H
DtDqxmGd9dY09ippcgwn+Xs4LW9ABqJteR46AiPyTTimrPsp8byxKOo9z8xnK1PLE52V+xNhtDyX
lX9XSqJ2ZRlg2HzWpgupwhRgWqqQLeQ07CrKX2sHNl5xmz152aKfl+Hj/6JAMYWZThVek+wSttRt
XoD1li6heQ3LSOc8ESV50gmMDqPOV5xe6+t6kHV9FfjlLfG6Lri+nIMMs6ATnACHtFBhcSHqqqxq
y5nTH7rSFrtYpXCQvdyGaaS04I9dmk0Z9bxXSIX1ww6+9UkFe+Rgelz3fS32wXHMkjhrgtchghQH
3M1TsB+FctyFg+TnVyJfpzUxiFwL2k8ofEAn9JkP5dj86voRHsGeGqETFvjKJtsaCD21mSY8N32t
stLvFt6RTaOnHQxsAcaOojiFd66fP7MexJTrrAdi7+ry6H1+6vd1WlOHzJgOJV5FY1r3247G7VNd
8EeJAwIEgYS8siILQPjLjZmWtRb08CBw7Gmy5qGERUAKrnUa581ecfHFKhbFsUxDpsd9Cn/aMpyP
nb76xXG/3zoxHIlXdUGnNhVwcs3CqQ9e3cyz92Vf0H2CHAzZZfjJy9rpFjYSw7ywufD34eAZRH3B
oaQjzhLM04jDjNkmVN62Pfd3yor40W2B/L7cJ0MW0AlPAWoK0mIUuwmUL64LmL5dFy0VuwJ+ggsz
b5gTpiUBKCB3vB9K7xXmySjsFEkzw9Y7KPmt64KeBCyaM5/47HUIp+8xdX6WPYEOgr3yQqaTneoG
1hzQqGav8Abrd50NIJ70goWKm2lwtBiXA288Pk70VXIh4FUzqE3X9mrl0JO/V9JoCTugGd60hrDn
7lUoacS/RXWU5wuFtc9r0b6u4p14bd4J5bFXJ+O/WdDDcb7P4JEubmXX75kFQjjN2rXd0aK7HGVX
jpYjziXkUaPNUFHX+sYdu89/X15KhtnQuU45WKuKQH3wvdAtRIkHiAqXAbZuOnR+U2B5Epjnjr16
wHO3KHjGltg1g0VXDpDOY+pKL25AKBRnG0sVQJSh+M2J568q1/m6Qjdcy6Yyh4IUMCKg6qgISKow
50uaDIYNQtfk7lubw+qoQ9bjAGz0YUs31B36h0jMt1QZ8dO6OZ7n/kN2JX6fdQzaYYe8T8NNPY7k
BgaOzu7y10290OK5BurVGTzgaAgo3XnZ1HAt6x5iFhzDuiULGc/UiBbWFPYSo4Tn66Gm0MCyM7zq
QuTzdwSnzq1TeT8vd8WwNeh0Jps1EWQxHP8gM/X8zqOBNN0xTFpvZTho4RxB/yDnVe8fUKb7o2BY
sUlY+ePyjzdEsk5mEiksiUsuo5duwmMlxIhbd9N06zDmxNdJTLjmdJAiHqIXuBMlD0Mw2lfEa9ti
g9LE9LCuC/Px4MNChSQOEcIagkNciXLcRAkb470jab4wRIb51UlMcJBIoopkuDhn9OV9fjmPf2fd
IlnbsEx1iW2woYbYxwsfKplz6YxDwjm8czlG6IqVpPTunRTMiYVrsak3WljXbEANHo+5R1YDGkxG
WDixKbqGR+tS1JmWlBbaVLokTeMgOOTONOtow5fN8ftVz5I+1UK6c4EoQ7EmPiXEK3bwenHptiBe
sPTjTcOjHb8pbbLKFoF3JzvbvmI1yW+DmsU7vCQvncNM46OFM0loWgMqTY6gxGAGWoDuYRa0ZHNk
6IAOhZOBB6vASJEjOtDihS0qp2/d0AwZnLqd4PlyyJka0U7eIs6cWIWTfwAXGDkVzsrXkzOkmzbw
p93lJgyj9C9q0tR60EMYrJchc6KvVZrYX6qgWcWmJb47h+KHnCG7II/CNLJecOC2DpPw71Cj8BbO
qqbRmf/+4eNxDniamph/COb9/133JY3oU+OARrtucOZB+9CCaKy85xLnr7RxvkYkrjd4FlpFTsDY
aPELLR+SgBjiYT/LLQbJmlINUI9ZiVzwXS2EoarJQdjqrJemT/l1l2b1le3J75dH5h2f8EnRzNUC
OIVEmsNT6n7BzoYNEwohpd1dR8z/NmRcXEWEv5KxDLYsYlejb1+3AyDvCXR9d1MMu9nR6ct9xZuF
c79pKWixbss86mSf8N9hDn1M7BnjtT9AwMhKF2GXhiZ0qJwETrIaqzD/rbLMoZu67e+ZT+tiW8C6
YGG9GXYoHSAH9z0/SJuY/wa4KYN/khv9wM4U7CI6uY9Owp4uT56pGX0nb70hD8DkgcsRO3LY59oB
6KFxFb1OFl5W1zWihX7E/cZrkrI6Sx+irjlj4ofKO3vYWBak8iFxPi1x3wwp7F+IubDIxnbq6R2B
tSqAGrMMGMcJ6HI/3jV8P1npOmAuItgGZWW7Bxr5fgYqEVzB4m3tB22abtJwSNgPYsd1Ku6aWNXN
Hdz1IpVsRO4DP7IrAthGv7E6hIzuxm4GKNvso9zr2UIgmjqvZZHEL2DP6vLod5blEaTpuqJ79acs
Xggs0+e1JNL5klYi7+gdh09hs+uSsXFAliNyXb1Hh9fVAggi2ynoXeBbQVlu8qabxBP4ThCKhZgb
KFUL0/hpZcBx9WKZSLpJhh3ENFUF/12vc7ZWzx9DT0BajeJ9RCZ4faJ0iVzw6bihOW3njkeIZeP4
ap+jHGph1vDL8yFWcXlFmr6tha9AWme5qNwzg/ICGORy26p1p0r8cC1sUZ8JSArl37PtooTN5l/N
pnzVmQxf17bstK4di0Bo+JyAM76RAZS3goJ9Wzcu83h92K3LbFSqV/jpk42D/k4kUxjuOawoV4kC
4NdrsdYxZvmknOxzgJL+Ycqy6CafyuRm3c/XQo16tht7ocX/BAnMkmjhuVvfWWmUqRfGeBaOsaKN
fS6laH8VzKmg2cGWEHSfP3piZLT9d+wTCi2kKP8TgsI7yyOxDA+ecsS2Ulg83fRVdPTG5tjVOEON
ifez7sPtqmHTa2RMlRRVyoC9xRLWczxL3Xepi3WxppfIaFOUcdz39M0SGd3addlvoyJeuCMaAlkv
jxHguwMlKvoGz5QeDzajhR0iXSiXmD6uBTLxUlp3jYj/YJOHCg9XBXlxiza5XjfsWiS34cx1mJrw
H6vl5aYfPQeV9PS87uNaJLsJg9uKYuwtsUH2jxyYEvMa3KnLXw+RD/61oTuup4XxlE0B7lQTeZMT
hDXLwP+HQYBwq1wcWTue3UwNuKoTdA2SAcW4y22aZkML7kpQT/aMjOeKenm64fFUH5oGDtWXP2/Y
3fTaWOUPrqC2xf4B/PkI9Sh4NTSHchiOGev2RVvdcpgJX25q3mU+Gz0t1Oug6jw8mbVnkSc/m7bc
FmW7tyv6GEJ8U9VLJlufHrcdVy+Y+Y0bT8PA23NY5+EtLmLjNZRqIV9k9euw8WhD26Qtz4bhvD+M
cGsvUY0jm5j/JGoNcQAf13ZphufMuOqqce9U0ChuN0RY6zKeXiizmD9A8HTEl/OvTnPVZj8uz6xh
jer1MVK4jhMH+G7jRQMURttfQ8G8hR89p51Plo1uNacGEnZwoRz3FrtRw37s003T/BDDuoyh6/V0
PG1G4tTjvourwzhVb3HtL5QZ3m9fn/10LXZ54Kg+pfa4h/rMF8iAb/C6um92aosL7S7YVft7tkt2
T2e6cbbDbtiN+3jbbIbND7GQPExjp921G6WmkEDLYA+HvtipNp3/A3fBtFs6UJpiTQvpJgkmEkYY
vEaIr0VX3lq2ghLWKrwf/MzmPPzhXAaXt7rPpmaEgHqZboooOWAfui/dcjcB/rmwvgyLV2eOJpKD
F2djkka7LDaZIGBmwTxxVWToRbIaDzJpwCZMbOxsWr+9YmRY2EcNY69XyCwLqioMwCnkoKrbgQJQ
PAhAnW4G1roLdyzD8tEJo0kT5W3SYmgy71wm96I6eiFgL+XC6jSN/Pz3D9Mbhnnsp5VEeIyKQ6Rp
/IeoeMkMzzQ87t8fL4EvkpJj7Tgj27AUkDm04dXhft3EaqFNgKfpWIzPW/WT6F8oeb783XfpgE9y
hl4eo1lnp8pHSA0/yid779yRbFO8UL4lu+JYbuOFfd809lrkWqgZAhqJHczPqm3flVdhvzQ0hpHX
6119kws2lejByJ8bu9gk4q0J1u00ep2LCuDTfK8f97Sq+z+BbGm59bISjO/Lw2/67dre63Ykt8dB
jPsp6jY8/OPl+SbK6s3lrxsGXed/eh6DpZCHRVP6h7gTm9x+vPxh0zVKr2Q1DW8nVN8RqThNv3nH
b+O2vf6eX4ld5y8MjenHa9Eq7cwp/BFDUwbZJg7FToQrY1XnfU6oftmdKhFM41U9AP9abVSdrPzd
WqTCRl6G0K/Fx7MrZf1kKw8OegGqGbwgimNkrwQ6duoxXFLP/lzwxXF1XqeM+rASCeLH9dstyuWP
uTM+9dI7BIScnby7mjr3uyPB8LWWpAcMiV7nepbUjVPYeiOsspfeqbdxvs9StuHWumyjMz0n3CPd
eCiQbZJ9y++aJUkAw5VC53OKHsLHsAUe90yl/8A473FQ5b6w1D3No0MXkDX4RcfVqZyqYp5HR8wI
ab+k422xhFkzDfuchT5sgCqshfB8Pu5t6u9J5W+hl99sYJD4PUjhPHw5Nxji9h1W/6GREGq0amhw
nchU+BxbeHdIYRayEFymxar715UwGEMdBYmHyWjTRtUVvJk3DiTR8OhxsGhw2/rFvhl9+BEtmbiY
Jl0LaCB9U0Z6dAjm4zvAfTc8u0qTYBOxr8OS5aZhH3jPsx8GzemTqgWnD3vYALU6Rx48yEjGKV+4
GZjmRNt9w8CpMo7i7l4pEESFuBttd+FQZfjlOoGzHpRbewV+edB+ocMDaw5VtLD5Gparzt1kDTQe
ColPuynZT22z7b1m26b5LiGr0C6Oq1M3kx7QssrBcgpK7L1/hvxpVRDoBE27hL8eXpJxDvfzq9qN
vvtFvjDghrm0tSAeg2ZwPBfJwS+i7Wj1W3dY0gE0fXr++4dVqOjAgs7HMqmKn07zOHprMBoYZffv
78agKoztvPxsr97X3riz8iV4hukna8HZcXiac0CW9k6XXod9Dr/jJaMR0/LTLrMjVXKYBgx0KZIr
WqHQIH9RO9kqufT2YoodLSxrmnLihtl/OLuyJjlxZvuLiAAhsbxCLd3Ve9vt7YXw2DUSIBYh9l9/
TznuQ1vTFF8wD46JCltCS0qpzJPnoAf3DPRZLqGPuSmoQ8xay6bPSqdSlym3klhrtRv5WonIgvNH
zELLcoACLmqkEMLoph1Ui2anPNSlF5cM58qDtORJB/VuVndDuIkH3iFm+eXIwZwBluZxzywZWa4b
9e0at+rHO4iYanOJAyaLPoCpagn0xEvj77ccAcQUmRvoLLpgRruh5UZ+jkqqYlPAnJjycrJi3TgT
nIu1vpHjvbvN7SChYaZsrv2il/jivHok3S71XrfNhGGjeTdZAZ5Rw17ZN2mPzX643u7C25WEhoUO
2F8k42h4OhWP3TF9ODsvLD5Zz3y35s18fAgQUymOdIE90wCepDf+GFG0lLsqgh7Z6LOVsMrC9jNr
Jl0U9hDqQgoXnnlUTmHsizVQ8x92z/++7UFg/ve5K0OeaDlDeWmKvWMVi112qB7EgUfJ5+np3j26
cSyiT6ALjOjrHf96fVWWBnRxo95dIqzpet/3MWNS3/rD/RhsO9FMZbhuJIUCaGbYM0XAezCiBnvj
EWBWQl5CyajdSIa9K/3d6A8731t7XS3sH7O2sYGpAnhqD/tA6Yeg8L+WGapS0jFGTm3tQP74GgEP
2t8zDr08RjuIw+8hfxyrgD+ENRQb6rWg7tKCGuY7NLkAixuu1Ym5PJKAMO0HXm3igHfAW/P3x3sy
QQbFxQRV4SO3IPqwiW8VDRuXazGoRg8oK927YRkF/k2BI/j6Dv/4QUDMMsZuToOuhj7hfmybk55B
WenItxEvQUTpfrEZJWHX+/nz3vvAfs2KxlDWbi4l5sZ7qQ/5if/wH/voaL25p+qQnYLX6u6Gfb7e
18Ii/6eoMQecrynRlSr2dfpE1o63hb1pqrWVIiwDq+EILxZulLEkzsS31iYrN8BS65ff3501Kdhw
MygbInzGXkG+o9JXe63aYanpy0S9a3r2oFDhSDTdo5JPqZ/UFXGXbvxuw2LBchXWZYizzKLlvh+a
YzZ1cSC2PfeIWZ/YOm5eqAb3Yg32J98t9m6/piy4tE8Mcy2GYqyzBGcNGYsIiICoydwVs/oTnflo
uxsWy7IxZaA3H/bNtyFOfuQ37Y0V+/swnh+fi/vinsUv/u3v4p/rO/5PsOmD7kyg1diTrLQvrx37
YTgnz2SIvGcbwLRDGQ3//Js8lg/1g3WbPfi75OemWh2HmGgrMBsVcMpxloY4O6CKaIeRZPWT118e
AV0xrrwRLxf8R0Mz7uA6TIZ2hFrHXgZvXN0XARSu1UvivKXDkam1KN7S+WRCsKywsn09ucOepyjs
ZfNtFyZHMndR0HW7MCBPNQxehf2LK8b7MkjuSBLEc1nFZUn2Xj4/oYJ6f301F+5ZE68F9Tmo5iX4
FNK9ZXynxTO3n1W6Cf+CEvu/D4NkRAWr9NWwL+xiH3rDAU/llaVa+nDjKGgzmXYdH+AggDlxpyx3
h9qel6E+jV5dr1wkC2eZKdnWab+1mgSHO7e8e08IFVVJcWdnfFO8kpiYLdTO+ZYccFYGAWjlj4xv
ygcSE6zFNMETtoC19GJH0puK/8yCfaeO17fMwqyYeCwXSifgzGuHfUKTmDf101CRw1jKleYXbNAE
ZFVppYNEXS6QPnYcZC/u2QThVX2HkndvWHGKF1wRE5jVz6RwgKHFzGftM6nbz7Oix6ZyH7oCdN1q
rThvaaoum/fdZVhLnULeBN2I6a7w79P5kGYrprXU9OX3d03nE9fdmI849AMmowIJsIM/KRmBjlqu
3LYLdxYzrBdO4GT3Pb5+GH9AYmEcd9s2kGG6YCyQrr74NiN9ncIvg3qAosK2pg2f25W0leXlKtT6
3nIhjvIsN0aGTARWVzHUIKC4fz+Nu9C619uy64QZt3c6Zqmkl1kmLoghk1++tyl6SEyAlQwqpqwZ
DbPU2rGmxRNkozdj4qqKRJRDP6JpOu2l+2TLTfF2YkKqBl5nzsTgJdW8ODiBc5ohLXl9ZyxYvImp
wimbUCsUCNKQl2y+he6MFXz3hzenW4sCL1ikia5qK3+U1gDnAaQm32g6P+oq+bfLx43LaVgjZSiG
6nsMgECqTHhJPDRrFLJLc2MYZJHnCSDnNR5mFQhwLRCUtoqAvbl7HDK1m6i3loZauLT/U3QoSpQs
hTk6ysghldPR896cdIYK44ovvHBkmXT8FfV5nnrYmJ7QXwAjLMvx8/X9s7S6hpkmUIzwQaCFeFPl
/26LHEIwKQQdRsjGvl3vYWFyTBSV11s0gSrJgJSNZ++tQnY3FoD5Ow9CiXsxFmvsjgtzZAKpyJTp
UuVwnB0Sh/kpXGMRWbi4TQzV4AApT3MsLimOEkGalEOGezhWREXuyJ/7bOUBsrBbTUBVm9eQdxaY
Jx/6esxKHqCPAHqc8LkS+U2KWpzry7E0TcYFS6EP2IBiBXEQFf4A8ryIJpAwrXiWS41ffn93e1eK
QBydwZh7R8RQNYzaeeWcW9inZtEhBGhG7o9ev6/dyM2cXdh/b0BBtm1OyN+fXQsfZNAjPrsSY1T5
eYRgzraWjfdx37EBxNuX061ExfBNM65M9MdQcPIfTbOC1L2s00u7OpLzvUAoLgPIuOsUKGc+SedF
jvbK7CwYsAmocprWHYIEY2D+ECPjFRX555Dd0TX4zcclmQ4xUVUSenJgQ7hM/5d/dBw8v07PR//h
3t5N0ScLaPCVcSxsIZNlf6SlPbpY4b2vT0R/GYiIvPLbpnU2oVW1ZFXipmg7t2/5eBJrL/cFgzKB
Vc4Iqlo5o13d/ArtixLLGgnkUsuGqYbau4hHFXjDFhn2/Bi1rNriYBNm8mQS5dqVHlFqV1Dvs+dk
TVzaib2y8z/8bjRuWFROysKT1NWnQaRNZAfhF7dZrf38cIugceM2rIYk610LwJ1cgh+O5zy5Abkn
sL/5uK0wkZkJHoX6206pSZ+4hLhelQw65mpTKRZYDS532LvzN9VWyUE11p64AKUhLZPvli383fU9
vjA5JhFmAG5Vj4Zgoe1G56hcmewvfIDggF97gS8srZnSGUTw/7PfBenviqICWrhQeLj+9UuNX0b1
bmo46wsoq4j2FISjvB9m67vOQ3pzvfGlqbl0+q7xCx1fJ4F1v0vc7PckIIurePOPHAa5Us661IHh
ykJjsKyTCRuTz/KztuvpNqmLL47j6y1PlAsfxt8jsGvi6CGQ+mRfEhYglW929WWJr8/P0uQbRgvf
25rBltWCzQoaa1A/juW4rawUn24YbeOFfmZ5Mj2DJcjeF8J+wgtFbftyM7lD/NKbw7Yjd1WFzb8b
WtS6R7R26efrM7OwsGZOxw7qfqbe5N4Vomri4lKSD1BWGY2T+L2th4u/+W5vUkoUlCqVe2fPmmYx
6vMBV86ZUxVRK8Bpu+1cNjM7k5x4NXsDuetyyuOLokWbo6Tx+hgW9o9/mb13YwgQErLLOWt4RBJb
3va+SO04t/16Xvn6j0EsoPK69Pyuh8YLVN/2BGwluRCvY61yhOOdrxeSiFkLGY1JeiMLGcTaK9UO
NSD2TvVrQd+l4RnWzfIx8KEvBCEs4el2uJuDLEsPFsB08nx9Aj98XGB4hnmDJqGxNBRLecQcX95K
Zv1u3PoLSyGA7LTNt8IlW4K06MkwdUgjZV2Vti2PQoAlYtGiqqXlKri1C3Zvi1BuO3J9w+q53eRe
5zgdj/DyfspVKU8ycN7AuDttc2PMhBDtk94ZiUQPuCnqGHjeasemapMDRgDg/HvHlWHZQuXVwUQ1
3JujtIYmsd04a177wp4yCSkRye743FJ8PcpE3pQANgtKxWtzs3BsmameHvBRJxsZWg+L7kGIHN9e
TQgbbBNWxvQYJp+BpmvgCGzxCHRRbrNXgSXaV0oIRdnudaNYGoRh84V1KefIpAebp94tg5DNHjQ2
cj8SyHRe72JpFQzLbjUYjxzVooskoOMN1C3VJwXJzP315pdGYJh1SZ2R23bgiqhXPQW/EsIGmljs
PDsbNSaYmc2RgTUHQ5H5UA9y2m9jrq0HwYtNpeRYZsOMu6pvWos2aF0l6e8us9jR5WWwbX7MnE4l
3AwKOdBmjNLZRxWkgIOgi7zKI45HxKboHGFmaicZ0lA5YmQiYiMAeBbkGp7dGby/1xd5YQ+ZSR3N
C/AU+nWAQTjy1QlEkkWFYDRbMYOl9i/v/ndXX9AFTTBULp7DPUq9kdMJVNQiP7hyISw1f9m775qf
ShdVEkNPRRQIme5tgKptMm1TAEAdxN+th1qlDI4APt4tyU8rSIodKMc2CYljZQ3zzVnmQcqwxrdT
BTJNboMvOOXN7eVCW/E8lqbHMOExKEG1j1o4EdXNzKLOAfdUMidr+s1LzRvXcTKink+5lwPIn+FW
pkng7GyvW8MkLRxAZpans5vKarmT/IYKcBXB/54iCV76CDyRazLcC12Y+Z4KcuGZ57Lkt5zGduc7
SYaMYJUdadWt4YYWJsnM+7iqtZB1t2FhRMvnGjGXo5rGbMVTWWrdcMBVCib6iTTYRK4d3CP+Xe7o
bK3RiCx4dmYCyPXdzmr9Dq1f/NWC6QfIjN11FqIWw1weUaBy3HQMmXkg3s5d2CK1j5N6KlMUbI7i
6OluU3SOMLPOXqVAtuX2hKuMqMG7tzNZgapfVAemm5XLeGknGdYckBbyfmU3nKYBl0GX0B82L8Bf
otttvHvMTAT5NOuDQCcYhFdho0a8z/XOTur6ddsaGNbMwcYOxgYb+ryp/xmyHOmtE6zKby/tU+Mq
LvN+ZmleYSf1FnwsG8WFXUSkbNZc0suF8h8YEmFmJoiOeGFVZU1PVQ30BnDNRVd+sSt2KxX5en2C
lrownOoA6G9QbwmMIWhR5dDx8DnMRfuTlA3ZD8piKwn5hbkyk0JU98Fk0wn92K7Id4ie2Hsq8NS5
Poyl5o0r2U6UM1B1OTJ0A42pyQIbSu236W5b88aVrKqxqFib9CfiMgQAwHkovlNEq5Jtd5opxEwm
IAp0LfH5MoOBlfUg9zkILlZmZ8GOzVxQ0SB4TSAUjlhV4z0XnZO/FXndunuQEE7ptuPOZKFME/i4
0JsdTlCM0z9z6kodN7qcVjbq0hgMS4Y4o/IC3fentB29+0F338iQWgeLbSo5g7EZ1pxnrQoZhJdO
Ve+HMSSfp9hSiBte30ELn2/mhAD6hjonQhUnj/efgkpACYt1j+44btMcZGZOKAjrsS/xAj8hLAKd
gHlA5rXm4xRlnpg+XR/EgpWZCSEsJnQMhd2fikHzPTRZZVyNbAWKtdS4YcJV3rpeU079iSfeKyhq
bMR2iu/XP3xp9i+/v3Opg04g95GNyUHXbneEpQVH1E+/sgw0ktd7WDhHTe7IidSO6ByCHtLhAKbI
e4VwM2GIVQi2cpddjuQPbgOz6r7y+tlyNfgngRtObxqSP3m8vi+Lfk/8+Qi88qGZN+ZF/lTEvJsw
luPdbZEUfTlVtm/a4LNvram/LC20Ycl+4ZFWDdCTjYDFGXahRFmQWoXHLC21YcaBlyKUmqoZvJxe
WkZUJjeQuAeViLtGQet/vA5m8b3dtahZqBx8f+NMLwXtbyxbHlSev4J++jZbFTBbGIlZhK8hlkja
asBIrNHhoM0Aa3CuKOoEi3mbMARCmX8bBsps+5oOlfV7QlksSDo6dWottZbkXRqBYdKqqElFm/nC
kVrM9j4pB30UvbZeh97b5leYqsrUs9xirAJMUlNDG4eFPdKDoiArYKsFmzOL8QupS2GTEc1fVHYK
Yjm7NH3htrjxdckiq2Z3A7R+rp8hC4Zh1uZ3qpE5bwk644BQvxW9mg7eXHj7680v7Vvy91rjukwn
LnvrNx3BP4jkeHdwVKOOAx/ebNGQZwdvuW1dGSbOwCPL7DnEwveys9/0BKWylotxF2hB4r5X1YGr
od44MMPkXc9PpkleqHjnKbuhE/8Bder95YAfCSiP7W0K4cws1Re8b4ehUjmP7Mo+g521j/ut0rTM
rNaHfvco8Adab1HwGYdzUscOXXvKLdxPZqE+ysSo3zJLnIvRsyOgmGgeUWBIPiMRoHbYeHm6shoL
u9gs3e/6jFKnmPmZd6BSFjlOKyjSW8gCXt9bS+1fDpt3V1M66kDlmjonCJE/KQIO6LbEPXW98Usj
H9yxprBy19tAJGdcnBGFS441SCKR3gq8Q6iGTbw8gPkaj+rU7mkFOaT+NAyBRhGmmB/rARnAbQMw
jDyxqOWCjUqcg6npY9Dwst1UgxQJYk+/rvewcCSaEsoU1D+uO+GkQoqPoRzTjZOqf5zd/meo/M8t
K784xSY6NsyVYdkz1LUQqPH4WUxa3eLETT9Vbiler4/k451EzRr/SUgINcoKgX9Vp7biYPbgcx1G
M9TnvBV4/lIfxvuaZp7ncK+3T0lZ3w0toKijXnU6lxo3bm+4Z72u+TSdlJxnEAm3iAV5CFpumx7z
9u5VMFcjwtrICnTHwQ/TTxbP7ZvrrX9sadQs7w+kDykhQRyOYifgS7yUXsRifTeEy+lptebgLHVz
mbp3p0WXFZMtaJmddVGWUC7PDwlQTKdy3CipS82qf0goo5q3bMtzR9Mq6sqW7PsxL3fXp2lpiQ17
tqFJAVezy85QgyOgzuiRzNcB39i6cU8Hjs1yz7XL89TNEpXb7vTiZVZ5uP7tS3NvWK8WPKhIVjmn
wuYEYsnll0Q6X8ehWwvLfHypURMaRnIX2ss8yM/tnARRgyDNXePROy9x+udQVnItSrkwEBMl5vl1
WlOVOyeusYmqEUJFuNEQvh+sTQ9UakLFqKMGRMcs+9QR1EEHqTXfcNc9gQttjehlaQyGNVtV32bg
dpLnKkse2jDx4mZy/gVZeLG/vtoLO9UkAZg87TIrzKszHi3Vz6IFr9ERKqV+udL+0gAu/b6zZNWT
gHHul+ci6dNdWsHOfFUlx6BUm+p+CTWJANJ8ris+anmmVXWcxybZ/w9ZjT/Rtv/6FmDX/3sAuSMb
Mnt0PFUKH35wKyTowRXp0gFxP57nAoZSjsP8qppMyixCZY2cTq7y26bep07acbJ3eKtzdhzCoC7w
jyALBRWlvssS9bPv8np+ZMifI1sO8j8APr3C/sazKgReVRbMrXdOSArrezpzNyKdtF4z8Jzn3xzg
HpzqZMMdFEeST/2FERs0QyyArIoTMjsqyODUn2U2j10YFU0bZoe2CX1nU3CMmpgxKNboom+r8pzK
jsVp6JBnlUGQsq30NgkhasLGOr9WWlmlc5rSzttPLhNWVDq0fsD8bswdUpMEgLWQAuOozjnPAUt2
F1GXcko3lQqgJMow4Kkse69imXPquuGxSwEJLEe5VpCzYFwmXiwHv45d9oXzJ9OgXCiMeTZiGT5k
G66fDh9Xi+PzDfN1/cqyC1tJwO7DKX9RafhsC2i3ZLJ9UDwFhBL7becq0e97Vo+gfp357QSwX2x5
4qksMF67t2IbfAV7R3o7t2evWvbTyWE0WLkOl2bBdM3LEZp9yLmcx7JLonocgyMRKBLobbFGIbjU
hXEIJJ7b9JXVFWfqW1+asPeiDALnke8iInx9ppd6MO700ZnGpuZ+d5ZuwR/TAuZrzcI79dpf62Lp
qDe6mLpplCHE4E9pIV+9EfXQuhzern/+UtuG05BKNYbVpPOztrBPItpTLz1kmfDESpx5wWkwcXAB
1EQdaBxX566X4x3j5R2zSHDnywxYzwRwiE3jMMFwAbB2fsXhPSNk8AxpoSECq8y2SBE1oXDEJXVp
pX1/1n5WRooVWdySdA0CsbCDTCQcbVra96HdnWkPuTXapk80y0BlDC3R63Oz1IFxlPlAllt2kHTn
2h1cIBTGRzkoHU9lt+0dT00wXFJQrgdF4NgqP3izSp98DQuB/WRRCTDT9WF8HFCjJqtBkOtpdtqx
OucJUqde4nfAAhXeCTltqNR57adwtLvf1/taMAtTkYZaQWdz6JaeR9oEdzWwdzbEgNxhE9saoSbF
QdJzxohVdOdmQqn6jqIE69ec1e42/9bExNlN6GZJoMvz6Lh3QiTyUJbhbwGu+5W1WNpSxrEBxdIS
EGBZnvM0+U1De468Pu+iraEIaiLj0t6mtU91cc4CVh4ZYhW3vHfWyA4WltdExDlK6LxLpuJctZAP
h3BSuR95slYwFn4Y1aL/AcQlkMhLQ9yVgT3g5q2Bnb+ITDa3Xpa9VjW77efP7rQtd0RNteZJ9IXA
M7g5pwFEgus0/VFq9/MmMzC1mrXt56EHjr0zK8tX381/B56/YmELO8gExqXQVpvAIFucfUv3f4Ch
XgElUdnnxeH6xy/1YLgXiGogRdikzbnIvWpnK6Sw+ybd+c3083oHC1cbM5wLXqlmgjfbnO0+fRId
fWVD+0iAcrIY3QROpCb7QRCAmrtJiTq7PtiuSchtvDXYxnvtP+g4h1TFMM7dmaDq8auXh9PLhWz8
0/XpWZh/Exg3MtLSkDN1Tvsh3XmQ8wt9OkC4kq/BUBYMzcTFASvllDVug7MlrBvccd+k1DdwvB46
1LLOrPo9uu3/gM+if1IP/3lT2sy8qtlY8LawnfQN+uU0uPXTcE6PeEmRc8gc9qkqLJe8eU06N7uq
dyoLBIw6S/tXJ0yb4a6Z7JQfLAgK/vBK/Bd3A2i7PkELJkUkgmkv+eF3k0h2bWHhfznLCx7hbZx6
uzDh7gGBkeCBd/5U7xowvfa7fvK6IC5yOuIQQ9E3i0Vj2fzYkMAiOSBGnlLHAjpS30qvtOpDkPR+
GvtNy/Id3q+Oc2AOrwYgUn3u7tqynH/PADd/R626U0R90uhvM60LN1a2O97IYPBecg5sbBxUc/0o
LRzIuzHshiCM7VnazY6VojqyPgDJHKTDJusWFHmz+ERyhjf3wLUF+n2FPEWkZahfZqRXq39I0ufW
wcmQuzzwyW1/lXlbZgc9QVF6VwF+6iLhXrlh7NX+BCkhtymcRyUSob9NfRFYr6InM7trHCfvY5oF
CSRfIc863U0WL59mZiGtlw5wJ0boigKV08VMWvUUQ3fETQ4zcBz50eoBmL1J2qZBnobYqeTPft3Q
i+JGkzsveoaCnIqx5m6c2bK7p9yjoIxq7O4gnTo9DGk1hzssQei/sFqJEogrt6R47XouvckmnuHR
64mgzb4Xs5U7j4FfJxL5MyspYq+pguGOBEjY4QLNJydqqp7bO6kD/OLq+Y8EWJAxaL75aeofIfdb
nmwHeQAasZbL6t+EyMGCZmbqjVHhZBV79FKL+TdByfviGBCOspMocxVWmbm5o2M2+CLM94muayQn
M7v26hkSI7VrFwermYT3ZPVe8CVEZhQi3n4GDuHJJaACSgAX/TU4avo0TJa+zUaun2fOULJlIzdR
RaRp2yyyfCt/LS24sLtW0Ebc8DCB4uSgnQZ4q4BZbvpTZG7vfZ3aIVH/lr3k4XmWyq7iUdrTGPlT
6uojdVssp580Q4+ys2HWR14D2wYJBEt/sRiI2l9LEHk5MSolBip3Pco/u3sFr8eLgopiA7UuVAE8
1+sZ3rI+ik6LQZSXmpy0+sdCxeg9DaZpvAfrF/DqOZdlua9yQCR32OjuCbn56UftZtOvEhBfeae8
UQ1x7w5Zd2s7rMnAuOCX9qs9EtFGhapgfDkmDWUnPU/ruKlF0L25XV4G0exZ86ssxlHswENG9nSY
g0/llOvxpuOV9xPcyuzRx3PYvnFGy7djLxhAh6Zt9mWewEz2GfyxYBTI/bp9aie/SU8+18iSQ2Hd
6W+AEU6cuwHZM+ceSNgi/zYiZS5BXT2q/KHwE9EBANhU0+cU9R7NoyVqh8Pv7O1vTW1TDc1gUacR
GSD281J2euoii/SBe2Q2XudIx1uYwSmAvnikqYesQdpKX9xRSMs/IKyln3VShb8TPwOFQOfTZjpA
xrjZJ2NWvybzpKw4dyoMp4WUbNxBmoHt/bJKmmcQzwTWGPs9pONfu3QekD2b2Bg20BlqaOkevbBt
Aqx+BrlDMaOEOG5rjc8YCbKHkaUd9qD7sXpJtQido+W0HnIcPJ9/a0wmyC4hV27vRNWG0LlRoGo+
KppMz45DXAXetaTQO2/SVgZecrjkkVVU4eex6dqffTjhlRR5NGEjDjyeijgfW34gtHX/xTy0et/z
0g0PjIMIcFcV6pIUcirsHaE9HnZRE0qZ/8bh1cjY03agY6+nDosYrfP5IhIiXHWDl1/VPw3w69w8
knqwZ5BTME/me0Yq7T3ZvFOAsEnhf8dFgH1HfCcd78eu0FDDClES/gyC68Y6dbMoyrhVxRTuQ1m4
3T717Qof7WsChcWe5cldS0bCj7UDLadThV6+WlmKMQ64VPQBIE6Q3UQNBaL9UPlFOu6EHOrPzRxC
e6FIiWsdM6fuA5yQVa4jCnXcI7IOQoPjqE6lTSJdBz1wG07FkPhJBM5aCPak0OJANoXpApeFaP+F
wWqgjmXifbd8z572xGrl5w63yVcUGVbyMaR6tl+GburY7TCOVb0rAFYm4O6m4OufCqr6B2E1pDty
h3ds32JarENI2np69XtLtXehAsvYbg7c8p5JMiWIcUk3uOG58usXyMsr5ytNxiGGPANYd0DZNNlR
6YUjiQYwFn0hCc/BOICSV58c+r5NUdjFwTYfWak7kiNt6krdWk0zW6d+kLkGDFa6uHkipwbE81ZW
KGurIgV2qQ4NpogZTALhoB2qaUv5OttsqHGllj2L7DHA7oLShf+r7DPJ32iR1GA8zPD4Eft+nvE3
EymC6qYmSar3pWYkBwwCQaBTmiX1vyKce6j71o3K31hW1K8o2CvOjdPikK9c1wu+d2PYIguUC3WL
UNXQ30owcus+nljjVQ/jIFsdxCFKjz7RLJTJV5rJudyjIMCekOvXec5fW9Enl4hW5xf7hHe4nRuZ
TsEePInNcML6FyALFqF1coUb8D0bHP1LVOmkauCD8RSKK1Tjabyz0FcM5RQmUESlECSGtCW10l8O
tysQFTpQKAasOKyPICzK+InaOVdbHgPw3IwYyFxToOC8QBx8UA/cIVAUxkmSey+DVmv83h8+KtHF
xQ9+lzFhHLGJzknEgclqikq3yt9cWRcvG7xptH7p9V3rU6ZshwCvctCz0CIeOESK960UKGbJEeGh
++vdLA3CeDQleFzIzPPFIeAdpOp4swuEvYmqC2MwHkwpQZAgIzlKhytb3oQu+bdANeAeSWO+cZmN
UGnheMg7a1cc8NzLbhSIZePBbdxbCPisIX8/fPVhEEboQwSQ98hHSxxan9q3eYsjVtCBHL2LZqcY
y+m4aSXMGIXLCM4sQIgOKRvKnbC84daWhb8SwPkQVmIzM0YRcuqpti3FYWpgaIkX3k5l81C69q4J
RHNwc7hKue2uRCAX5syMUeRWOhdzrzAW6fm7yZaPdjKqHRP1LQQM420TZtifGH1ZI5gtDl6XoZys
z0vA+bpNVY6YMMP+VBPkjZin9FBVSXvjyqKoQRyLLFG9lrNZmiTD9MZOoRAnSNI3FoyPTtDe+hDW
wTQ9YIm2wGMwCMMAKUqwuFvr9DBXVnLMXCpvRIbSvm0LYBhfYIcsoXzCAehU+U8BfUSgBCQIKTYu
sGF5eIq2yiUX40YKt4K7LTwfSCsp3d2mAZgRi3zUngMWS3FIXFc8cuyjRytdzUUtHK1mtGIW/eB2
oCY9OF44WxHqrusauaKw2FTnazOTxlGGE96K7iwOVQjpMy25B4xJuEnMFK1ftu27CyjhIJ6sGB67
o6WrOHTb+mfteyAbYQSe6/UF+DDEjz4ME4bb5fY6xQqPtXiaBYXQnVXdpLw7ZX7wpOY1coalpTCM
uUBWEM90WxxK+L9xYrcQG9TBGvZjwZBNzdw+FZOocU0fOhU+iTF9hUZDFQ29OGSstFamamkIhilP
U5h7viTiUv2A8t+MTpHlVSsIgaV1MCx5qLLA92ebHxI96Duk6Y6WTh6yamovImb5LqH14fqKL9xD
1LBpYXedAqEgVpzmt1SqezrvqyD/kaX1bVt3eEGXvzb1ZFb31baw6uBi3IUOb0NwCyb+XYMXk/ah
2BXkoAjutrlq/2F69IAvRSkQxuT7LPYcnFVukxf7rArWEm4L02bW9/WJyuuOj+iioq+FIrFbqHis
nZt5Tg9yegDL4cqh+2GM1f4/zr6kSW6W6fYXKQIhCdC2VENXl7ttt+22/WwID22NCM3Tr/9OvXfT
xk3phnYVtQAEZJIkec4JTNpHnsg6SdsePrFcEDJ70ZTm7zspjl3rP+YDvRuc8KkIkk+3V8myrU1N
3TjzEtloRAoE0ro0cqp2lDvtOCxYKYS0bO1/sH8pDowszZyD4yQ/sjI8uIN/TTc1WZRV7X3m65WH
b9uXeH/7y6lGhACxLwc65QE/QJakO8vYmZ9uz9PVI76RiTbhf9ShNTixsJunqtXF2XVwE4tEEI70
UNAJOd3b3dg+wnAEWdzEftoTeUhin4PNjlb7APzdK61bHKWJAdTIPbvlhCBUZ013GipC3oOaP/sy
sy6JJp/n20JpEw3oaUm71h3loXKL8lNNoc0XZ2mzBRND/oEC9gmH+CWCnUM68Mifun7nyWGtOMAy
RSYGMCVkAZGmHx/9OtH3CM2dCa9lKFVLwYuKC3+381KV/7dptU2WyLwH0yhjOH6VRLD1XIs6VY+J
B8mSlUPLsmtNLJcb9OnUXQv9AH9yziMSeRESBv7ed1294q8sE2bCuHgNliWPtBLSlOpu6Px6hyq6
p75zUYwwez+2TZQRp6Cs0Fc5WHgORayLj0Er3WODQsGNG+pqjK8irQyP0s4kMUuxdOi7ZZ5BOt2P
5ZfbY39bkxT71XBMuRzKAglU8oyMeRHvUUdROO2xizunqg+J67auOrYD7k8oby8LlCqcWKVSOBaG
DKkfRK4SLFn5VIs3NoGPHZeiU4VG5Wer1DsnSPzHBXXMh9hvZFRSBuGpQRXb3I0pSQzh9yZOKuIc
5hwubAkKeWqyenzofTwLIwW/iU0QE2zGNGED2oaslocyyfVxoC5wWd28doBZXLKJIWyHNKQALsnD
chUyJMJd3peBn6+cvzbzuf7/au+5wcCWecIc9alguyCp5cdFsCYCBF+fmnnIViJM21cYFiQdRw60
ZM6h7qAL6gBmgnx4uYnElAQmjjANKg8smqNzyCULPgaEi7MvxVqiwebFDANyqzZHnFJifZvQ2U8+
6x4WJvNHSKeFK47SNj1GdB8gm85Q/SIPQekXH+S19jfVco2yxta6caqDvS/sgqv7gjh0dpg8x41q
GYvjbQdja93Y/mHY8GAMYdMFvNjXPki7M9jhq5Wz3DL5JipwWYBwlXhPBR7eK++0PyR3dMjGuwzS
8StOyfIBJjQQFV+LpCyXVxvAVSEZctAILHiXuj0/FhMzsYEJKLczcE/Kg9tN3t5vizvV6nOXkpfO
ndbKly1huwkLZBkej7NpgpDS0EcV649O4t3nTX6X6+GIWxekxvUpTIeVqNo2ZYY5K5SR9HGJb6qH
iu4n18/2wnHZypluOSVMmGA5cyKUQusxCc+16D+LTGUHxebdhGf/CIjhaWVtbN9hmHa8LCXYDmNo
HtIYJZgjtCahRb0mTWj7DsOqYQ8qH+NEHnwv/1HVVb6Tcft98LwT99OfVeqvJQdsW8ww8FF3Ohsp
PBS2Qfg1LkT+rmpFeya46B7cxI03JoVMxCDALU04lk54kGmTRgJgzrs5KL0oUWQNufb2pP0DGywc
EbpuAOUtyNl/oCgLwWUt/46HxDvGJF7Z4nqNVMLW0/Wy/frs8wMVOIEroReJJ7//wnJO4nuV4RX6
XAwSz98g6ME1WIyordniCnyzODrmLvBrhIg96+Iz8/hRwiJ1EL8P+uzP7S7e3tG+KUVcsnjuWjU5
YJV3p1+Ku9VHKSbnaVvr1w34asoqUvuN14XhwclGsLig9T3NsmblCv12luMf0KLHymQhnkbrNP+E
Qon0UI0KVTAgtu0c1GTwojzxco0z5m2j8U2dYhyFHkqZ6hCxaCKPs/SKo0vG9m6MnRp82VDDuj1n
tn4MH4NsftAUjLI93nrhAM7SWaIrk4m3kuR/+4T0/6G3z2U4SIX2Y/rgjO8yxG3Bh9tDtzVt+JUC
j/aZm6DpJEbYgId7UEqukkrZGjfihg4aYGnToWaHZ1/IdJrqX166bdwmcrGYVItKNzTN/M9keuzr
O7ItHvFNsCLlDWDNYRAeeMa6Y8loGGU9vdYZjduy1f+gFesFm4UWPDz0auR7VnIo9yw1P91eU4uD
MFntcb2aJha64WEMQaqy67o5RHnU0jzfbt6y202cIqqSCkAGZ1RiBR1UqYuTHpOoWcpj2uQrdwnL
xjFFiysVDmFJJ+xKrzygJDSiPj0qOqw0b5sgw16dsfe1441s36gg6uJv61rulgPHhCiW4krZkmPg
UhAUeiJwIgOySPoI4C5QUGLF4djmx7DaOCGVkxN8gJecUD0WhU22Y+7abehtanLim/z2PqIz1PJc
mx9Qz3Zp4/ggC/HJj/9w/8gDdYiVsy9juff12kuXZVOZCMac4qwcmgF1sWBdAPP6feMBn9fSS7as
1RZbVt1EMNLeV4qk6IIrgVe6jxOvV5bDNvjrbnh1ZtZ96FekxXzp9jkYkgj0Z9p5j+B5v8niTORi
HfbFyFyMXCBZ0wccdYIiqiaUwi165YZk2VH/4BcX6KwNE7qowYYQe3IPiztlibdCA2SxCxO8mJCg
jFWGGYo9974s5ihYeMTd5qGZy2PtbjRsbhi2zknQtNclnuSyZ9NXvdCVJbbND/17ib0E1Gqt7DE/
7kNd/Jp9sITrH7eX17YxDWvWda1QM4m2G7fdVcibJPnKtFtG/Q+GTpTDLDVabvNPqv9v0I+i/Hh7
0LamjdBas25IUZQPFx2wXR8+8/DTMH2/3bZlQsyifHDT9As4GzDs6Uvbi91U9NHtli370CwaG1Nc
zFHtAUutfw/LN5RznrU+cn8+ijBZ6cPiDcyqMUgpDDQn2IRLo+8T/07QF87Kfew+3f4G28xfZ+2V
t9G9w8E/jW9wx2nHnI+Tfkx0e7jduG3qDQsaQuGFQ9OicZZEc/Otnv9sa9gwIOHmSwAq6PCQenly
n8wFPXlJE7/cbt02J4YJZXVQjAHw3ftBfS+A45wC4C7FCmTH1rgRxmasAWtCiQkXsw52XsjODZ/v
C7223S3tm8i4GMQVHBXqbF/xL5W4L0m3J3633zQzZtEZJU2JuAO2JAlqzorviwYxKj1sa9w4+JYq
mRjq2RFpFv1PZCF+p0F7LbxIP29r/2pir7Y6T0EqmoYNTMk5ti7oVlGG2RRrD0uWvW5i4VTlCgAF
Me+0vjj8SKeX26O2tXv9/9WoASWhiqdoF6JbH7vK/eBzd2XCbU0b5ul1eGzLCzStSPiQ1GHUevW2
XW5WknVD2Q8ANSHo858bPN4F7bEP1wpobFvcsM+wH2ZfZNeF9J77gu9UcRT1Ju4FAmK8v+fb68Me
dUw1Q0h6iUugXoC9KdcylZYZNyvI0kCMQTvD+ENXPaclSXdtMv64vVEss2LWj/VekCGIx8D59CkM
07spfZB0W+Gsb9aOQRGdg3oUjXssPxXzc5HfL3IN7WwbuWGYbdY1QLNphCzXC9pwJwGWGtnKTrRN
+bXTV/aTDF2QeQKNQ0v3bhrSIw3WTN5yNpuc710Xcjweo+nMe87APwm+w13Ln8SqULklwWVWio1l
kVxle7CkDnkoAmTQcJ+pJigMI1Pc7YIq/8nJGtWDbRWMMzVO8Qqj3Tw8MKJkBHbQbCdSPpzCfF57
WHr71QHEg3+vxbCASjupFNaiOXLIFfCy3wfh9zz5MVcgGO6mKN2W5DLrxqZM+LlacuzXsT6PUCWL
M6AWRu7S021rs8R+ZrlY6zXSa6GvsQ/4eyWmczB+GNtvuvwxuv3d7S4sC2LWiTFf8SwEZd2+zc7B
8jx6T7pcuyFbdpZZIMYmVKeHDtrWs3MvnOfKqQHS+Vmkw550UZ5vKuz2zeqwAojGAuI7iKSSH1yL
3dW4M9yX1dpRYDFBsx4Mj3wILxMW7NUA1CsJH5d5OCcLe6p1/eX2MlgciFkRVqMCoXOdJDyouJje
T7LoPvTTsu2mbHLBswY86nmCByVgrKp+XztNkIPmyhUT2KEy8fv2J9hmyTBtPIJWDp0TAXTO3J7S
iWV3wRzTHVHOcsQI9Eoe1barDPvmI7TseemJQ1qz//IlnE4ZHUDLClwQBN3THaQfxkvrrRFV2WzQ
OKqzZdDcDyZxFUi/i7PglxiXb3HZnhZ/fAxzdy0jYzFEsz4sz1gK3Jbmh7lLdJQKIJl5OejdPCBY
vb1Clk1m8sX3FejFAP7ihxCAh3twcvlnVRXZyiXS1roRWad1nkigH9iBgALuMZDF1N/VRRiu1ZzY
Jsg4wBsvHQuAh9neaboIYpaobKYnAN+2HeGmijAjTeuGvPAPlDX9kQCCeV8tIM/dNvXXSXsVIKRF
k4cUNCIHUbjeeE+qaUE+0kunZFuC2Cyo0mRiqL0fg4OmS7eP8evCG8K+3h6+xebMEinaJsnkqyE4
zIV7muW3VOtLyoM9WbyLl7J3Q5Bt3KOGdQOtDaosBkL1uHeADY7DFhhd8uf2Z9i2qGHLLkjG2paG
/sGX6RQeRdmX0wNuxsUaNbnFB5q1hT0eH8eCev6hzfiZMPXrStPvKve95yxbvoH+EyQvS1WxWQbq
JefZ9H6pAHjZ1elYreWC3pwjtG+YGYgA2KTnvn7RYVsdWhAoATXtrD0D2Fq/GvcrO2Co71tEE2sQ
xTjZwQdRSR6FV03ULU4IozfsTEwlWWKZlS8aXEPUB+lhoIu1l3Lb4I2rbE3CRrpJN9+ncDu7PHWe
6yZZK7J9071h5MbxWREBuHAH+qql9POIpA7EW0ekbYvc323Y/ejBMK2uLXVeLH79MgEwiPtP/tQk
bNP7IBo3TCt2BW91PYDPcZpiZFfD8uRkQDZsGroZCPf9OJGFFPWLG7Ly54SS+WLn9WBW3tb81e29
2pVjxjKSNU35kpTplz4p+kvrZs4Wz0x9MwqeJ6/lHp26Fw7Q5o73OWqeusbZODOGuUoSd0C78fpl
doOXsfPvUS69ktN+M/LBwA1brUFaAiqYsH5Rsf7e+9X9VQOhJcNHrqsPgFPe3Z58WzeGyZIyhAAo
oCMv9RLEEUv8r3nRfSOsAaIoHz5uPFrwPab5Ln0wASpPwRsRpr/HHGS4u2oYszUhRIt7MOEQIgFV
rZOihPF6XziKoCNHL3WXjXvUsF6qmj7kM69ewEVMLk1bqAed+O7+9iLYxm6Y75TWZAz6oHgBjVrV
7gbWg6CEoETw86b2zei2zzkZ6jhrXkRLEvWgkERqL8kU5h+3tW9YsFxA+lBpyY9p4rUHppP+5BRr
YYNlh5r4h5HhnbF1Z3pB2cNnlRb/q5BK8+Yn425UjeS07RsMU87cAmCUymlfipTnUCYMpZdFelYg
Sd/WgWHQAoUjQqMO4n6e/Ze8479BLbxWt/Z2RT+eWq8765UP1XwYFhpg9MGg/+tA7P8zz/h4YB3E
oAXoNi5Zx4oTc34Mo86PXhb/t+2jDKt2i0kirweGr5A79Ch9Jzj3Tf/lduPXqf8H4YSPosZHBcnC
Q8Xyl1RD/WpyG3/niZpe5pi8x9V5I0ucCQqgjfCHnKc43pTGBQRaCnUwZ/s2lJseg/Ehhn07NEAe
Ph/gy0WrM9BvOdN9uLhOt+NZ1a/kw96uwqC+Gf5m84K6y9iHRvtAcMSdgD1rxZepR2b0G8TKqvw4
9GAKXL5WdcHgYEDLCtYoxDkVnkh2ccVBcfw0Oc6U0ZXDxRJVmUgcOoFEhaWglo2BIIhEET7gZamN
nGHNsVl2iImECGtPu0yW+UvuFb34wlsopMmIz4Km3+IYIgoyn8txmxc1K12BDPchJd75F9GCxQw+
+lk2/MPtrf72CeCZyhhsRLYXJyKKDsHxcSf1mJ2GePlxu3HbMhiurXZGH4pKer6XbZPu4iT8HWcg
009Y+Xy7g7dHDwKjvw1VzBPzhB+Do5AULuhdhhiQx3IlELKtseHaVJl0PSLDFoISHihtmJNM7h6q
kFO+z2vtkn0Huq2f2z7EcGcCBKNlOMFH1wSiPXUG3C4QiivuzDZLhjsr2Uja0Bu6F6RQ2va+FyxW
R+FBrvywbfRGkFKrOqOzW2KdgZndjXL8wsJVcRLLMfy/k+fVCQP2ejEVbPIv48zOs6si7Q4479nn
OuEfJhFvysTR/0e8+KofiMkhUeC3yA/ERXhMAa2JiD8xkIMnv29Pk8UcTHAHpEs9GesgPCo9PtZu
0e/aNvtcTtmmwjF8wnUKX33CDJWMIawH91LH+rldwHe3/RpswjogjArvzTH6uOrESblt+xioVSZq
yx4lhiXnDBJoehKo4cum5h2uA/oJmgDtSoxlMWUTxZE7LBu7aQmPeVVWakdTD1cOcNId6klBG61f
cxmWvWoqPiF7iFtZ0M0XCfZAZ9/TsXs/hn7ytWUhq3ezN8fTLqEg9bu9o2zfZVg2k2KuZc/dS9xT
fVEsCdSuysDgSdTgvV8GVq1sXdvymBauyQxOS8+9UNyhUHG5RGWHV8LbX/G2XXihEcXncUrSRLHq
3sfTPqAv3uJcxrIhxd4ruHq53cnbX+CZYIQ5VWoKkWc85ovLdldmtIhv/4TrAr22vHbs3QoSSsca
6NydcIPLjMAOyKc1SVDb8A37kC4B3V5byXTX5wiyQMWbDdnXqQ76dg1Q8/Zm8kwQgkpTvyqHnlxU
DcQtEN7pAcxxw46Bmm3nTf42BmzPlFESXAHf0FFxFE0IMrql6I8B+BP3t9fZtplMkxgdl+MBdb7o
jP4Bfcu8B5zxUExQT9nWgWEKBFp6ktfZfN8jYxr5EKcYJWLLrUGNFxpBe+p4FQJJ5V9k44wnMGG6
+7hZ03SzTI8JR6g6x6l6FC2kO84naF2Ws7gU5ajBD7lREMEzcQnga6FdUYXog9LiwzDmIJws6dpD
v2WbmgJKcmjbZgnq+KRG8SEeICWGeED42YGK7Hh7iS3GZuISVNA2s1adcxSpvzgRrZvlSjvUr70s
29o3jNnHXSdu5wZ0scM070sRPEH5bi2OefsMQvj7tysC0UdaIW/av4tDXj0wDcFBWlw3kt88xLJF
5W7B0eu2mTLiVkJTGSbJDPXjpEC4MUEdBBJCzc9trRu2TIIuVx2t0DrIZcUZnI9xBLDnWo2tzRYM
Sxad3+uZqvoe1BDzcVRpg7F3YMJdnE1VqtQzAQq0qDKva3zvwmgL1z01NCqXtbjeMn4TisBS2XeZ
IvIIPtkuf2B+3TcHgcoe95FM47BGxGLrxjieQVkLFLtDcDdJ6veSQ75mFPGu8quV/EGIjflvtgVs
8n9vWAa21thPYqzyWFcgD3M7pIC7+UefNT/H0X+6TljVl3to26ykB/6XyHmrS+O4hlCLJ3UVLxcq
2VVRGCnKoTvNcOxO5MhUJpGIvVggk5HMv1R75Tlt+znX9zoA4v+ocUUgn3o3JN6LJ3kQHIaim+b3
5Moj+htxRlXv8v4aaeqqAxGrWsJSRiD6rqd9UYxJ8TA0bHBXgluLNzEREcqpkXvBKzwuLtjBLKVg
vqZVtjJXttU33IkumsKjC09PPak18pNgWE67aQ+6bLeAsJxX0j+bjN2ERMgUDOJp7DjHXvPPbczO
IMv5dLtpi0vkhh+BolTgChLHJ1H3eKQt0uQuzbnejxlktVSDu4anlzWSTttyGF4FpQoAGgAIeQS9
BDuNgDV8Dot6fLr9KbbWzeDAlWDtjUPnOOsy36kQx4ZTTF9uN25ZaxOF4YddSvsxwLk3VMMO7NHf
gUMYdiBIWUmpWEZvqhmNzVKVeOl3jirtgn2d4RoGduOVeifLKptgDKUb8HYt3AFMpz8g//cuHv17
NRbfpaP2U7bGN2CbJMN31MnYeJOL4IBAtC/yUQbBrm/NabymOm+bpGvHr+4SqTOJbnST8oKwY97n
irFIItWxbYmvnb5qPG9aVOzPI6rUO/l7LEN3B+GI/yqxKs9jG70REQhGyp4OPDvRFuTOckT0Crme
laPCNveGIY/NHIM7XgEKnyMxnw/Tx9hZ8NowbWJOo56pXjRWpETdX6guci7Tow+itkj1+drVwTY3
hvGKNhjSoqjVRWgowYEpvtjFc/b59spe998bZ5oJzkhzxyk8L3OOozd9uWaYiCPuepQvkmn6cbsL
y/hNiEbKY1p7MbjReq9Lg13OgjD9UgX56K+g7m0dGKHAKJJx8MdRXUhLlx1pwZB+lXndNnrDcHNO
CYpcBnWZexCQkLQjhwQqwdsaN4y2xyO/AC1eGu9SaPj+jJvgXQX0/qbXLs9kAAb3GsrHoGpw8Zss
e5Skcc7gy98YxAeGydaBaFvFBRxnqJvIV0Xzzp2HeKVO12KzgWGzPfhSwIbvqQuDnHHUXykpUevY
HFzIMexuT76tC+PI9Vs5QrfBK0+ti22jOBjwRzr/6arUW+nBEqOayA0gK6oU5GDXg0s/j6OM71Dd
AWanZHAgrwV+Qjfh7Z3XszBym2ZNytRyopmQDpU0QXcVmMBV1z2Befhej8MRl2uoc7Ozg5KM29Nn
sToT3aGLRY6ZXvQJOvUsUmSZD/CD2458E90hdUxK4Dv0ifLhUw/eyKhh01ouwDZyw6QFMt7anVx9
wq8OaTf+2xk2lgd5JiMwieHeZrqoi9KzjmYIMB08V/y+PeeWLWtWrFGIeoDuGRadyquWOMP5S7nH
dwEk0vfbujDMuoVUjkO50Ke6QQ4gzqvqwNL+E2/iNYlT2/40TBscKUXB5lCfmD/cEVAIyaH/BKzt
nZ+P+2Tc9srnmRVsfd1UASpzl3vVISCSCfwGkZvgnqjRNM5kVYec1DRf7qEtAxBE2u0cGVcrbsOy
P80CthxZJCgUxdVp7OWDcMAZ5HXLmuC9rXHjXq5oEiQdAokTS6osIiJ8TpbVLKetceMkbvumG2jn
pOcxvKqFzYIdixyaSre3piVWMbEbTHWF24gwPUtRvatxt++H8jmvxJ3L63Fl7i0WZtaxgR9/gszY
WJ1I6DyPEyJdvaTFjqdr9UG2Kbr+/zqUDkqXqNjH4hbZe3J92G627xzDeOdskCgLDesLrdr+mJNK
nAqI8WybfsNu1TDxdM54cz/2RMcnqLsgmoOqmRrLc1PGfducnaDq+hVwv22ijOOZhcOiO5Rj3Pf5
NNM7+DrwnZd57m0Cm1LPJPNFISGC34lXyOBAMIqwMtuhqvDz7cmyjN6sYZtp2ch0odhHC/TK8gXO
YavIomdiM2anEDWrVXMZp6LbzSR/Ulcx020jN2wYhFwIEh1SX3QoIHAHxaLnhg7FysFusWGTsZeN
VBSVszQXPSJAmQkufBATD6HYEl7v9ds+4Wrcr2wMZOYVm5quueQI2k9qAi+3Ul15uN265fwyi9dy
kUvoWlfp+eoicp+dW/YZmI3zHHsvDVnLn9o2kGHKMeRUtGqa5tLO2EC9W8Tvqw5y0be/weLm/qlV
W3QWDE3S4FYzpPscEs7qqqCOLOq3bR0Y1uuDPxYZpqK5+J1DEbvnMTuRJol/AxxSnLf1YRzCkDXD
8VWW6dkHwSaUF5P3oCH6WrPs6Xb7loU2K9SEX5R9mE6IIIb2YURR3G4k3n0DpbNBhQ9dvJYbsiy1
WXc2+5zGeJJqLtKv2WGE3Nf7rkBh/4pBW9barDqjDW9BEtc3F+LrD6RFyNtO4fOQII9we55s4zfi
6ZRTiMCEZXOpBYL1EqK4DUBjp22NG7asew29A+nB1w0oBc0lyoB3zZS5a+R2tsFf/3/lK/AUHjSD
l7WXPHOqcsdokh67pUax47bxG3ZMqrkfc9kv96nGc1HNiycxp/OKGVu8qUv/HjxUEkeYLKyMTMGT
HPkRR/KZF7/wCr92h7XtHsOQ61Tm6dy5zYUu+lnjifZdCiGXnQdBy8PtGbKZmWHGonLdOKRBc+lR
qQCx+v7T9enkHso5UR6U4TskSDZGdyYXL5g7JhSGDbDolmSoL252uYNX+M33ArNYi9WFy8ahrU9M
N1l3KtPY/zPVpF/LBVoW3KzVytuy7HkxLvdzgIoR4g3f+oaCByp8JjpYcasWizBLtlBtT/AA5SVn
CRHEaO7ASzeopt7fXm1b64Y9q1pCgAzSj+ex4MUp9v1x73Vr9d2WrWRWbI15NeXhSJOzmr2vaqnl
DiHxXau6b32PTbvk4Up6ytaRYdVxpzsYRpI94EXrOeb+BRTkp3Eavsgw+/8RcIYdv5GdJYZ967yr
xSKq+kSvIDLFyPv1rWr7BMOwJfd0A0nF9j4HW+O4q9xEONE4Zd2BNiyNH7WT9hdOF3dNo8fiSf4p
SHbyscWZmp51Cnm1Kzmtlx3AhNU+Qs2ypx+37C9qliZLJ29E4HXtPfVm8CuASPMDZDrUyrq/vXup
WXQGmEXX8mp0zxqQwf8F3dWQrpVS2Rq/rtSro6iFNHgTkMYFGLRASliyq+pzkoHZ9/bUvLkALhAc
f7fPCleFeYDN2roC/FEakX0+BF4EJez4y+0u3vwEdGF8Aks6P9OhS44UL9tHlYACe+M7Dho34owY
nkl6lTNfINLdHfKqrvdhhny2C73nw+3x26bo+v+rJVATpMnnKfQvviJ5FIdTHjGusmgaebHlcoKv
uE7dqy56H6kdp+fLJfZG/XHuZ/0rgHDUcdsHGI6J+k5RUNEuKIWEhoAQQXrRg/zeCHzJth4MnwTZ
bwgyp5ML7fMk38/wUBFxGURkJyc43e7CtotM15R4Awfn/HKpAXHh77QQrP/YaQcF6Ns6MEIOsnSV
Ik3vHn08MvqO5x+HxV8jB3jzjHZBKPf3AqfB7KKCTYyn2cfdKp3JDKYs1URphhs7JIjXGFMss2Sy
sSgokHedIO5R8tkvdqJK58gN5+bl9hxZTMGEolJN1MzyEOss2ROBPewHLH3ktGvJbNv4DXNmjkrI
4mKVfc8Z9/nMx/eLDzHjbcM3LLmG2ldYFdimeKRojxJ44OMVohKiLmlLggrrbBhyWhYLc0LfBQgG
qLsa1ZeXoc7X7j1Xp/zP0Y/WDUOeK7dthniUF791/8wMeN1iQXFT/4hs4bhrofXeQUdp5ZJiW2vD
plUQ96hQXeZL5S7gigrHJSnnnc8hdRcBz8IdudKRzTYMy46ZVqEq3eumiv+TOd7kWaEZVImGTxPC
jpUHYdvcGebdAjDvUTLJC9Q2vpH8V1yW4kCzcs8kO7otbHFS45pE1Jtx1JVS729zr7tYNmpux1Ne
Z82OOuVz3XafRte7/C+rtapYYVmjf5J+EgrpVcEkoLZOSS9+FtBDuHjjOaRDs83xmuDVufQTSmVJ
j6nDztJj8pyMAd3yko6JMuxdDaX0lyr2LmSm4gG4ENTHVYVIPtw2+Ot8v2EwJidLXCy9BHIR81MD
FIB69/mAhNOwUyVFJSgDjRTYsJ04HC4OWX3ts+xnMxfI4CVByCvB3l23D61QoHvA3fs4LuWpdPu1
pKlt6Q1foKsq4/0AjnAvK+Zy3/HlpUeJ8Y5wCqH729Nn8cZmRnBEJRIZlwkglMBtv2iez2cXoJRN
OSIsvmH487BADUGCbVvHQXglpVNufnBSZ1mjxLCN37D5VF4P9MKfL33Qu6gYEOlYRwKEZb82zY+Z
DESZrILEWOld5mLErVgH9IgnA71ya7HsIzMFWEtkOnSivUsMqOuxn9xiL2LAyAAoc/c8dv/c/gjL
Rvo3Fdj2BXELeownvM/puPyl57LeewQlM7d7sCyDaxh5XPc5HdPKu8i+/0mzcT4MpNwkae0CD/O3
q+1LNYJExXEh8KqWx9FP8z8FnesteQ+0bpzncx+IMl4yDL3Qz7NUwX4JUbJxe15sM2+Y8FwuvphJ
4gFgIh8UQ44ULzg0yrzaWzn0bD0YZ3jdhNpVLXehTSkf4uvIqyH4bxLtJvwB5scw4ZhzB5nqFP67
Hrx3s0K4XxerqTnbxjHsFwJ3C9QQMnhShXdpmuI9y4txbN+efkvrZuKv9kORh2EIVoa2bA55ytNv
Lq36lam3tW5crJE+EVPqTvTY5+EQoCRDcRI5dT6tqatZzjYz7RfjSO7xbhZi4w+PyvO+zuUcQ2U2
ueu75gEPBgKUs22wc+Wmik+UORt2rGqgpMskCy+zz2i2V603nPWCC/huyPjaTcmyZU34Zp+lDGnk
DEc2Qllvl3Yjv0uVq/fBoOrj7ZW39WFaNfGAJWsEO9UaEBAtsKVqCKUfvAXvvbe7sESAJn6zX/wS
dT4uPTKEsX7qerhSMhxsmoOWxtX4qMEb5rX8ga03w86hkkVKqJ2iN7TOBvqVoboShTr+U5BMS+SB
hXzlu2y7zjB4UbAF7Np9eIllEFxImKRR3WJ/z6J4yosAGqVd+5P1wGxnw1q55XV/vRHFmUnCOgSh
dFOUIRIwPfuglk5DvFsu8zGdxlpCCK4jK0b79sbgZqIQ1MEgLtOxCx1t6i272HVLtmPlUr+bFgCh
b2+Ntz+Hm/nCuUCUq4iiR7BdTT84joHHSgBpeAG7Zpg+jL4KViKIt30QN5GqeG8QYNPyyDHzE/Eu
buTwzufOt9ufYWv8+nmvclZ12tBET0g1IIUb3lOtnUjGdO25/u0dzcPrCr1qPe+FM7cE+yxN56aI
wPKRfhAoLCE7QhPypAAhSaLeoaG3v/05tqU3fAIdKayyxqr0o/4+U3CcjMLpLtyb9ZfbPdgmzDju
QarSNBngqcc88PIuUtpzP01gZ16jvbe1bzgBCaSFHnQdXkSQVM+i5dkfiDh5K9dA2/wYhk+nnEJN
zAvjXSxRQBE76hfjXX2emm0QQJebcNVeCT4IwXHTJEm7H1u/ijrcPlY8l2V6TLyq1OBsIf2yHOuK
9w9D9n+kfUt3nTgT7S9iLRDv6Xn5nNju2Gmn85iw0klaiIcECAHi199NvjtwFAvu4o7sdQYSKqlK
j9q1d5q0B9Ao7PQ1s1RVjYHUXo79Hq7suifBNHE+zbMj5EZssn3/4imvPEKQqMjSKknuM1k6n6Iy
wGtFl4Bqbn11/jqN/xllY7NUNUrSJuyTMWeHWnnvSdb/m4Bn5ZDFwVeoCI2QdyJ/677/Wwf9Oa7F
3RzzuxTqFodqphriQlDkzKsPy9/1D7KN14gAOo7ciTYzvkdQEh3qzhWndABsZ1/zS7evzJk4dEDa
lyf3UtXVgeS5PORw/Y3W394m48Tw9SQdvLhhJL6PAl5fIjBKi1FjQwGE/VBDQ0z14mGYX3gm843l
bdlVTBmuIKNpOeBgf5F5UHwDJcWPDFUihzGqpgen3yRS9JYRvLVMjDgQZemYu1Oe3Ec4dmaKyROR
MYhmwu4x0kAYRGnwVVfhC9TYwIzBBrAA4ZEyZ80DZ5O7sTZsgzUuBnXS5rIKB/8iNRygLRhcuZ7F
93lqG2jYecUuZKwXm4WxEhpXE2gp5ztNfKgAD+LIl9LIXUvQVOfCwy2KU6qsZYdfR3eoiOuTA536
03rzb7Np4ePNiAHIhCwaDQ/KFJgRCwcUDG5XnoM+xIuO+luk83+tBlRcTfU/LupMimCrEMAyQX/I
d03B7LFCoeuEdneul3zRAw4IRYr6trwNNqAulj3JrFd1cCBQ7TCDEQrpShB3VyBVnfh3P/G3kAm2
cRhRIkq6Kpiwn6LxpBRQBPBhQp4B+TVkz7FX7srCxmbFahI3AW+6xVyoDQbsMYAwRuc+FHHmbgQk
SzT9o3C1cbs06pa1sER2loF3BfePrfyfrXUjKGAhIWmj+mW6+2w81T5q9bw53LCOrXXD20kyTYzH
GVpHZW/9WE4gxiQKpTnrfmJp3qxVVU08lUpXDBuNM7VQSlVQ+Wt2eoJZqEoq6WZkaIJLhLw6PA2P
PLEYD6APekKG97w+BMtp2SxYbTWH1FFVBxddRl91DYIAysMPrq+ey8r5MuThRj8WdzC1xIRPAI7u
l34a+diWwzmIxo/t1D72I4qx1sdimw5j34+qXLgU1foXkmXFOWvVfOx655/1xm0DWDp9tesr6VKv
qTQK74P525jz78sdeeDsvd9sgXRtXRhbf10ng2b9DBsNySUbUaaEjMDD3MTNcSrlv+vjsBmJ/D6O
qGiJGkQQXLC66EkumXwhsw0j2Ro3vBlVk+Nc1ApA765vzoB8/0hk5Z72fbnhzLXfOY4auuDC5rw9
gK3pCzRP9r26gELsd7OMUV8rx3GCS4tqkC6DRsgknpBDfGmH7t90xk67axBm+eo496qqEywj5aJ2
nlb6W4NM/s7GjW07SBBK3TzEAnLxwa4KPnjDPgpyLw6XVfvKAYhLQg5AkcCZwC3rQzDjwSjkOyO1
KS8WjINfgv8AisoRQ+uQEJ6PeD7fws1awpxZvKrywKkhMgbvDcfnSONq6NblC6X5lTQ1SLg29zPL
wcKsY9VcOZkChQgYJECiGLjgUleqY6dCq32vJ2YtKwWtoZoH7V/ctHopBbgRnErsIpLGJBsOrDqf
Qj0V0YG5qDfMAlB4+K6zL20RmxWsSNjRjMwtYo/j+SfUc73UURWdu34LSGmxvlmsOpbt5LrD7F9a
3oCllIVf9VyLh3ycnLt1/7UsJBP1pkdUWTMe+XCx5GlE+JfteAqq6VuZ9sfKczdIBiyB9A/kW6Yc
FCxBQBhJwX+kxmGu6gBvWB+DrXHDk1GsAZrDliBKc2AMFK7iOHIhpK63bpsDYxcew6gPZYhdWGZ1
DcpSaI/0JxQ3VvrWDU7en9e7sQ1i+f1VOGLAjQeuDPwLuJnGY1vE/XEGuet647YxGDtx5HAlp2AK
Lkmu0wcCgOnz2FLIkhVduO9YbYousLKVXqMm/xKNvXPUae4fpJvsAZZ6sVmtWqIqpsCTlX/JwiY7
qxYEkwOOLOvGsVne3IdDP5+xz6BxBzBijVLzA/f0t12Nm3A3GWvNpBxg+QgVXQwqGlOAkq59jRuZ
tagGU5iaEH80YN1Q9gQATTus21iRltBgQtx0VMkWxvAvILWlJ6U1vQmwVJ3csBLPGY4Rw+CPG31Z
5uCP4tWuDNTg98ElAwbqLwh4yA9t026tTcvyN8tWQRXUlOHk+Reu4MFlFONiRnCaHsN8iyLRNoDl
91fu6yI3XvUJ4mjdI/cYDUg6dW7i73MuE+7GBt611ST9S+KhpLFsMNEud77sW0Xk908HeU1FSOeC
hwr02n+POeWHXu49IPrGDqwjiERmpAgvICnzDt7Yk0PO1NYx1zazhu+C+hrgnzGB78YLGzYFL7a7
nEGDYt6FY4xNABsp8GKUzBni2iC+JKgogjbq5tOrxcVM1BoJqmhEOTVcTEQfmFd9yPLmXeRGT7Qv
XtJml767F5vANRanckBBsn9RFaykJugrJrz+XlROcdq1hkz0mixcArr6yr/Q0f0m54UItkAp3b7G
l8l/5VtU0YlwQf2LYOPnkaHY///hgGtxXBOjRsEkTLMpAl6pB1EeLfn3pK238D6W5WlKiSVD7vsd
1wSbOi4BboQ651YiI+yM++g6MLeG97qTnDrqpiUI9wDwOyYuz+8g/P5zn+kN7xXZGI4+hO7oQfoo
tHWF7k+IbWwjri0ntDee0E0tBQVQdsWrYUk1Dn8T3jxkTfkhwysKT7ai269qvzf6MKFprlDuXPcD
GAnHSRD6Ai7POPqu1FA2/wV0EQZBSXfxXfMinZ809/MBwuqiSuLifSm8guXHPm1L3R7TxtWp2niw
tSw7E9Lmxij8kE6HkfddcaxDUDT4407we2wi2Sj06vwkBPi6dbvHshr9E/jP9L7jtgliY7FbuOAv
BhZJxi8ABlTn3MftdteCM0FsGZlALawJYOO4TREvBL5PzWrjsmNxRxPD1jEUANQBjpG9GMdDO4L0
pJY47pVuPu8LhL+SRa9iVRCBxnJMOw/sufM3H2oqxwgFCPsCoVnQKuqcCwZq8kvJF1bKoCHnJqN0
I+9pW5KGr6shykcVCqDPiyE/aFmCTyqv2MaqWc6kb7mhsVMLOjBMJIpKVKovwRkJ7meQkT7GSCT1
8hCnYIVbX0GWSTbBbEmaosR0ABpjAdGLfspOow8Gmq4Fj9R6DxZDmWWsy7W/EW2Cp3eKs54eiTgV
M1gv97W+nBVerSDp89YDwxNKM8BvU3tpd5pAFn7e17hxVa7nOicur7GCpHii/uCewWzPbuuNW6L5
H4C1fiqcMGOwfCmKg27LD5KDFsCX6WPVuGRjIdmsv/z+yj5ZVIEgg7XohUTBR+gts/ukm3ZCR0y0
mlbeMEgBA4Htf7z8Mn9T9/+uG8j26cZeXfe4JEwVDATeOdRVd1AomjWoKPe1bvgvbclcSNl7l0i0
D2WEym2vzrrTvsYN95VT7uihRnBwY2CjE7AK/zXHKLNZb/3tc3Bkos3E7AVZF0BHlHQAz4E0JEpc
JJrJz8QNPlQ63rV0IhNvVuMo1kDiA0sHBRyqQNFiM/Vsw0Jvr/7IhJhBbNojeTqkeAn33i+aKqRU
fwmZXNPNIpe31w/kLX5f+glyTiXvGphpHmec4fs+yE9V2mwR4dqGsITUV64VsZp2E+BfF0h0sWNd
DX8toqvLi3JVxVsZOtsglt9fdVJ6OsucTGMjcFz5l0x0s9RsIEWxMclvx//IlEJgftyDLnVxgySt
ji1unweWkZ9TFrgb27CtB8ONWUQpylp8lBY6vAPoE8++HqD8kw420ry2eTA8GVQYE965ODoIVHig
afSw8PEThjfBxJ82RmGbB8Oj3aYDDKXEq6mbpv6xHdiPNo74xknr7d0elv59kseqDOukxzEo4OE7
N8yvdMKNRwgApZS474vwK9f5xtuyZTpMvBmhfa9av40uUP0Gk+2hJC3oZg9lSBi/ID3VtHueAnD2
NAaVUAguQlizvFEX2fGowhtPm6H8eT0GvjkfaN18zEM11tyPznCLemD+aihc3w0Ll/C+1o1ThQAh
N1QvYnVjAgCYYAA6iGQgfdjXuhGYRBpNbRdqkBdkzj+1jxxdOm89XtjsYgQllfoNZnhkN0gijnes
gl18CISsf/ibngajG8EoaZpFyb1nNz0HdXY/hmlVZdcSSohiPKrOKYWLtN12HcebGx3683/3CxZz
2YNZebyra+9O0OhhIRRGuddTBxk9rOO/14dlsxkxumFB5mGHUlfiFLy/CH9ui7t0dBX9vN6BzW5G
hIJei9ckpYsJj+Lgo+zw1hP5IPNE4HJvMxhrdi4sI0ipKCncpsbkawqR63JAOVaabRanWsxkptdK
DwkXd87UVU3KCY5ZCXr2S+fkemMa3oxMxDOTayPjcnTKabi1RTOBssIZ9BmM/NPVc8Eeuj4Ttj4M
x9asyXIAYvWNgevrUrYQemh5/kOKTTylzUqGc0c0zhVef4a7oOid+lhP1cxPYex6Wxk2WweGh8sh
Iih/rYbrgtlpF9r0bif9vmfySQjcjwc3iXs8exbkfTLjmtmS9rEg+/BkmGTDpRV4hGlXzCgA6pvi
MPa4ZvJp84XMZhvDk0XeJW0YhPj+keZfZQelkCVUrK8dW+OGF7M4LhI/DKcbCjbdAw5iyTFG9drG
ddDWuuG7NUGmNE88dY08D3U4og3mgyMJ/WfXx5uZNTeb+RjMeX1dXloUR7o6V5tJX8u3m+wR41w2
fpXK6VaW42cSAaYWAs27/uGW2Gnm1ejMa1mRBsxLDtLV2isyB8AKXZ39Bo8IYT+0W5hdS2wws2ot
6LDCEpnZdzTO2D2lKfsrySVu5O2+52fimak1aJ1Kp4aU041NULYIQKna9+AjXbeUbRaW319dFbSK
p6T1m+nWTkAMRlCpx3MFoLvrrdvmwXTctKSyB73dTVXVh5ZE8YH6bX63PD+Hou32vKrBQIYDI2Hd
phyV3LcIvNEnClHVc1o0G5UQluOEmVzLgikPQohEXdsB6JySqKMe3PdgxbpLMvp+AuvWuqlsE2G4
MuC40ByW1XQLGlaeXBogxrXiaVfjZoaNVk0Vz4x69y5DaW6so0NH9wGAiGdm2NqupJ6fO+paO6Ah
gXyGewyHXdhDNG7svRIkpC2oQYYb5XPZ3SmPZ959SHNSb7yLWOxuptVYled5jBTMLWnqGQAyt1Dh
CXKC3cYxzta+sfMqHvRA1OkR3ovCAVpPH1Wz91JgZtYI2OaADVfYXSik3mhTykvo1MNpfdVYvNdM
rQF6ntNckvHm5qK9E1Inj+DOA0GolxWn3N/UarKZyPBfyK4w2brDeIvkLxyfooc42sK+WQK0yfsg
FI99DumYmwyoe08GxR5UjxtlN2/WPti+33Bd0ubKI3hpuZUFlCHHuHBPfNyFbiGemVsrew+UY6IC
WEB50pubs4QmIXEfQ3f0mi0RK8tMm6mydlZQfhr68TbS4n2UJ08JxMtIzf9x3C0FR4uRzHzZiNqP
Mg1KLNVhUexWSJC7Mbjf1pfqcoP/I/UBKy0De7WNuRAnK5py7G+BDM9ARUPtF4F6ii+Jw15mkh2X
ArL1rmwDMRx6lN3Y6HZUt6ScqocSZHOHcdRblY+21pffXw0Ea0nUcsynm2qApoT6V3lBgmgfl6pn
ps5cn8nO8af+Bkaz9LiwLmsHgtEhi1/WjWPxNjN9JnsgcqK0lzdXj9UTrUrk0DrgNaOp3yJdtq1V
40Q9Ot0k9OjSR9CxfaWlzO9wA0mvjYrHu561Wzx2tm4Mp5ZgjQaNy4zgB/bOmyi86B8ZqeTEilbe
NaKstzKOy9PWG0vXTKbVAcpC8xAbEN7z3Pi+VcDVuM0A6ga8YxQVoPa8cQ51UmdnEaeqeHaySW69
Klnmy8yzBVHZMUHb8VZzhF5aevMha+p/eLtZw2frwdjAqc9EHPWiAXQoqF6SKUufR14356HMwHa8
vuosc2VyRRC/IWQcEONHUXNU66PaDDiri2yTxxx3u40YY3FNM/eGI1/Ge1cMN9JN6oGVchgOc9O1
W0WVtvYN1w/AR6sDaN7fsgjinrXfUojlbN1DbSYyTuKRQmmtyEd5q1FCfRHzgKrq5RxYlx19nEHe
vD4Tttk2tnJcuiYQn4WY7QQvlpCgRYa7dJLiFJZuthGAbX0YAUDkOlfhPMsbSwfxgITQk/Ygf7ot
imXrwHD9kkU+T1ICHJdUIImLUn4XDkl1HCJwEK7b6e3pwPP/72EeLGehI/JG3iB7ys4oxlSXukEm
ETTa/nEkm7nWt4fimum4tnBFOgEde1MTIMOylslZDbK6dQ1AjutDeXvrdc2kXOmEbdw2qr+hFokc
236uTlmA3T2aAP+MZXTL246e0+Wn9Q7f9hPXTNGJLnZ4kFbyFvhQvyQx+UTYsAWOsU3MYshX+69C
BqIvXT7e6CLlJkaUa0dInJ7AOTqew6Gl532DMJxdBf2YkWZ50oKe0om5YXEOabFF5GsbheHtpBoa
B5g4dWV4NnskTSKvdYv0oifC9AkgwuZlfRS2uTfcHbWSgpWp0vej1AfFxf2SRKPD8JG36uiJ8sMc
8V1XWEjS/j4xunRIPoQ9tuKefsJroD764T5sJXFNMghkJuaJhlzeaFfyAwUw4TCk+yjJCCQhfv90
Jkq/yoTGGzWn8aXVcXg3dzuv366ZmwNSzK8GEKSgeotX1aFd3u5ZAIHx9Sm2eJupWz6yrMgYHo9v
OgrkX+DmK98NEwuv+1pfFvArd6sbkO1M43K7STSmFRR3B77oS663bol+ieHMUCcIZJ0XMDxFwUdd
ICOQNZBhmXT+Y70Hm3WW3199P8ta1ynoPN9nUJ4oZ3c+TMs773rjts83vFiLoY6HXMM4sH8Ihcaq
O9cVeMmqHDId633YBmB4cBSSzFOZN/3KlmUNqw+Ot4ULtbVtuqwo5sJt8+FWNjiWJWMXncox/r7v
w41NOgHizGlKSAO4Ma4yXTzNZ126WwHU8ukmFQPN5o5q3cL0UYpay7FBzqdOt4Sdba0v4fTVqkHg
D1zQSOjbmEPYGZrCMaBc/s91w1hiv0nEgGdKvMAJtayasV2I7LziTnPpHFs36j/Fyd6wZtIuQLHb
owlgSihqSCJ6VFTGV3+CXN/6OGxGWrzilZFEB3bI0MOSRFxrhwPICj9tyzsujfx56XLjpdNXjUtd
x3Hcc3w76+FLyeBDQTLJsfpjnu56WXRNnoVa1C0dvGUihPBQzxZ3iDwF3sDX7WMbguG5gAxJjnOD
vrVt/FILAG1LMKQduWRsYwbevpm6seG/opk8JPbwsCtT+pUEVHzLOu7Jk8qqBMxM0Dy6ZhXgS0dU
vs390Un9+ue+sRnO7QbhQsrX6TuFTP7RRfUJqq6K4TSEAMevd2FZXiYRQ8D7zOlKAiKGcci/MkLr
wzTBiPtaNzw8cV1e9NWsAUDwQPCAnGh/9pOezBtTY3Fyk4NBOLJKSpTQ3S30SSBevy5iNSifgS9m
xWV9DLY+lt9f+YhORNj4TgsLZSmIvlnDvyQ4tzwH5fA8ZPhnvZvlIeANV4yW9f2qm5aEM+Uy1Xes
ieND0Ljf9OA7jyKo+bumwLWrgYdu9GU5r0aG25dQFE3TOdN3gEq/X0CQSz6H4mkQdbPnRT6tB5vl
+rBsXRmbt5Kepx0/0neyLc/E8d63kJhbRFoUC1/yLL703bALNOVGRiQIRpbkRIf6LkvgLboA3rIr
xg2TLdPw1vQYQYC0stQ5pHZR/MIz/ygzv0dZAsofTpMHIviNO73NGw2Hp346SEgJOg9BUtELBGB/
4jQu9zX+B6ismOc58NB4GyJ7jb38M/b0LUEky/I1MWUZD+esbJWfH3BTfQjCF6bU3yB2vIE7/zJP
Wwg8izOGS/evvISE5SAb5UOuUCDJltThveiDe6aQyXC87Li+Zm2dGB5PulJ3jnSwRluohLHp4yig
i9CED9tuYZlok7RBBxKPTaiAuGv96CsYu/Qh9gG4WP9+y1oNDfcWgQdAlui8u6TmUKp3Wdq5B4b8
c3gMnTR3NrqxjcFw7SjEsYcKhdt1jJKqOnqZmy1vs60m05VBCsqn1u+vsphOQVm+LMnmIP23Susv
MdmiCbINwPBpFXcNF9PQXethITMbwT+5SHOvT4Ll1GAyNkChyBtlHBXXsh4vBEr1co4+RGUJmlNc
AtjwXCf8fpu5z9KdCTCjWe0AK9wQYLI0AGAL6C8T5Ch854ue5vdLtG0QeeOdCTnXRJyBEEp1SSaK
K/H4cMpY/iMmxdaN1TIzf5A4xHqc/MZDqGpS/0OW0fi9k7TDhn/bWjf8W6l2CgJdg9Wqmp6JFw+f
02oIPq/P+9tkfQRntN9DFB3AFdl0eQ2uJu+OhECoArASnRkt2kOC6Qjy4iWRoN/BU1R3GpP+OCn5
L4DY5DoNm8lkSwww0WglIbMT43D0WJYx/UiYIkfAvIHHbfguonMM1PB/AtY8ECFlzkOJosdjOy5v
3KhLP/YoOTyvG9MSiU2qBw2NrygVUfUIXXVwRQLT9Yk0HdTkEOzpaY4zulU/a+vJiAUUvMRdFOf0
kQnw5ctZg49W6ROv6ddp1PrL+ngscc2UK29lmDmRU9QYDz8tXF4qRD4gmSKwroZ4MBkiuk/lzTVB
a0EYMpWnaflAwVDywjJJzuOM8sy8YT/WB2M52pnItRKYoCJxphrEfKR4TNzQ+ULFjMpsDiKcr3Ro
xXPX++G9E7vD1juNZVmbiDbwxOGdDLSAD3U+yLvSKYpb7UAhAHrhO5e1CWWjfdTEvCf0ES+ULnA8
qJpKcL44pGRn6sY1oWzUwWNc7rDysV746bIKFKgyB6ANjy3Fxrnbsp79Jfa9Pij1QTlCaAXpYZBF
3NEyvuHNCS/sXZGdGx69rC8B23QYIUChdsRt3AyzL8v00vqz/JfmwbuwALxkvQeLx5igNjW5VZqC
Pu7RJXj9YGBwQiEqWAkRC7wjwFC+f+ZFo5LLeneWrcGEuemimzw3GjEz/gTUcSRKEGEPXhcld+sd
2ObFOOFHkib46qh8pEw7uKUiLVtHKcmPXSXSd77reVtvdxbLmWC3YOrSWcJVHou5Ry+AmtPpRSLb
dlCBX/iPnkscsgt66JrYt0QUaUt7cFQfGJEJFjPSd5VXfli3mWWVmeC3ti4nry8YSoXLEOfZVqAc
JhHTt6YD0d96F5Z5N+FvU1FFXh2V9bWMixvKMiccB+OtjLbt+5ffX/liPSWxhvQVrDN6oMYDqQpe
2oIPzcIRtu/zDW9nNKxiJLVG3E4D7z8gGYajX7tb4F7LmjUBcGUsUZ2dp9W17PKvi7qxyIdL2Q+X
qtwnve2a3BKyo7R06rjBFOeZ903pwYlOTR+Xu2hDwLhn7O/t1MWZTvzqGg3RVy8QzaEs8o/r1rfZ
x/Bp0P1Dfa70qitx1ZlEw7WEmiForq+CJBsT7C1tvfH+8Af+Dfu5INhnH8BBfhoZ0tYM9M5ZWIAK
kQJoDbpOcGl3j0WvvwE/u0uQjoAz+PelS2be+LQPF8eeRf/iluMzVLDiDykJfq4bz+J5JiAuKRpA
YIq2uv7ScxJ+N0GMbEv2wdb4MmOvPA9cGgLZwBSfjwN3ccNBK73OGMO+Tzf8GnS48eAUv4yTzewB
+vHhHXe3aFOXVt6accOnKbg61TQk+HYFXrijCioFEFlHjvkECo99IzD2b+jE4/4BaWbYp/Wiw68b
godVtK914xZfVl5eyGRpPeoXFF/Jqv+Haj2bfQyPTmqZT4lLEDIoYGLgqgcziGCDPDZjG57WR2Dx
7F/e+Gr9uJ7TQSUREJVDS6oPo8JTUxG+FABXFtBdWe/DskZN4JtLs34EeyfGUZezPvxSAq42geMW
K5nINlBrkBylRMsIGjkekgr7f7AkSHqCOpb1Edj6WE4gr6xUVx4D3+hipSgqxRV1bj+SAmwYKg2j
y3oXNiMZjgwqI8YqCv2RQznHYFKvi+jWAACz71RmYtpQwjAMOH85dwGvXhghxyTO/hFleGsAolsf
gc1IhjvLQlRdMlYYgayBT2CcDudM8vBUJDrbWK62Pgx3DmTqQ8I44JgImsXf6zzw2zsob4fjqa+h
tLJzvg2/JjLqeBzlGEoWIe7JVH1OWm/4KwRqdyMw2UZiOHflNaJzKuZeoH149Qd17Fp+8vItsNab
zXuuqW6kmI6kbqPxPJ/IOfje7jkGA822PM69coTJw61kaor5PI9xcqz6+j1bEJ87FhAaN7ZiMQMW
K1KtzzIg9aFuQJI1RmN1ZDht7OzCcGTgfFkqklydOzc6Rv4nCi4qNfy3/v1vxlJ8v+HCKIqZucSj
xLmHeFnrfebiU9E+sXpjM7Y1v0z1K9s3tM3yoEPzRDmHyXmngycRgax4l3YJPt/w35EAjt47aJ9z
eTeV0bHV6YbZ3wxuaNpw255NlRNAVuHck/6M966TGDYW5JvrHC2T340SEseJJ6ArzmEpDh7CGpXH
2fm5PqG2zzZ8dHAyWZRFoc5VkB0EhNDcaWOp2Fo2DtRFHrd93cPWgjQPlSJfWV/e1j/6zXdyAEEN
Fx1Ap49bDJpua+gn6kMYcyAb/wFtvN9dsFim4Gm9I8sY/sCjhcvTGEpizkOiDyCLuAzJLoEMjMFw
087TKRk9Kc9prc8VC+lhUM0p4PGF1H6zb1H+IU0EHnGBM7M6O318yuL2iOe8dctYPNWEo4XO0NcN
XqTPHP6JI1WBGgKPvKP9xqK3tb/MyKtIELWFmFCeIs+EiEPDU2Dqnnr63Mit/NoScf84mcP+hr/i
OYoxBnq0s6OffGjh9ZCD/IFY5kdPm8vH4rmmtBAkdOeuq2H+fv6EjOeZxj/KLDqtz4CtccNzoUri
VnPcyjOYmg9x8I509NikG2HB1rjhvFGVgsm0+Z+H4eMnF5Pgfd714SYerR7driACTiXD4V06Vgg5
4sTn8bLevMVnTXEgOiLpyBbBahIOX7PGv2ajv7EoLVYx4WjVHMYtC5z+PKr5EIgZMMboGPJduViA
zxdfeLXmue5yYCTRfDh4J1+lR7l1EluCyhuL3dT7waHYTySl8zkv/fjMdSzvF0rRnnby3ThH9MLE
1j5o68pwXChg+DqtsHLcUB47DXK3+2X14E5xCP1P+6bY8F0V4UlJ0ECfWzyh6Ki+xpxuRHzb5xub
LW3x6UNI/xfXWP1JpT8T9rHx7hAX9n284Vqe6H2v87D8vQ5XE/nUxlsgJ8vKN2FgIw2Swcuz/uxN
xXUGpRVQFevfbFn4phZPVldpkeYIZG2dgY+5OZAkO4B8eN82ZSLAnLhghfDZfGY8vG9T7+8w2cLL
WPYRU3gHXDCRdASiJHikqowfgvw+SaAmW++0zGKxVz47giDR65dg5pHpEPY/E//nUM877WL4UjZA
FhRU9gqw2vgo8SqCDWR9Qm1mMTyIh45yqxbLHIaI/Z9F/TyAe5TGG3BR23oxvIjPmZjKFJGsbJ+W
wxn2VVhpwyq2xo2NL2WV6zcRIgwaX87wOHbwaOtYZvMhwzuzeZIp6eFDywUHIRrKiVvfbbG5Cd3K
M1Xnjrvse8knnDhwt8n07quTid0aA3w1wzPUefZ+evxzU9/DLnuDlgnZauqBBEO3hEVcnOKoOW2u
REvANXV1PDZG1Av+ZxXc+Jbg8r9vz6N9u4UJ0xJlDwyexGLkRXicVXTavWObIC3p+0r4y2Y3tj/H
pgX1anxad1DLOjSZv9yh1FPQYDqD+bnG1azblDyzuI8poDPFrGbpiJYHrHDX+Snd6bB5bLc1bvhm
FXJfAyj4yzfdylkOjXtP0yYYKyA5yFtrX58L2o0fs44CAFk5fH4WQ8p2Paa7qQnBUgBeRaXn6HNM
9WeuUNMWN3e7ptQEW83+EA0DdHLOAWChHg//Zs24sQtZVosJtcrDrq91BPckaBo0IJftqGVr2jyU
UtQ7dy2B1aX4DLW653neCoiWxWKCrMBARt2hgPfghuH3P7FJBNgr9hl7Gc6rfTkHl/bIWIqrdT3f
Yp9+5LzbeH2wfbaxd5ZJErh57DfnWrdA6SUVFOUekLkF2VmjwEFwWh+BZbv4AzYVg81cc4StfrjH
TtcBKsvFz82XPNu8Gp5Kq8xr2YQwMJH2V1TcPrbYvtzYQydWaGceMa/Y6KrpU+J/GnBf2tyLLM2b
oCjJUlcHHM1ju6gG4MiYOOA9LMXzxrrlLaYxMVG8LhWPAjjqcuzK0/nQhHxjUm1NL7vgq2XptGM2
1hmsjg2D0+7MvG4juljeM0zEE9h/o1i3SX9O2FW+E+KnC/U4B1W4JLtsvhYun/nGPdLEPOXINxWR
gmU0rnTce+r6p5g/hcUnz7vss/1iuFcGKuRSwMdYf258qEMdvTYYry0n/pZ0sG3xGM5L/Rn1S8ko
z7Wo7qOqBYvafzxRf0db6QPbPBhHX8LaEhgOrE68TY7ifuafA5x84bn/H1uhiXDqu3rQ0fIuycP+
lqXd+6FhR5U1G1dUy/uqbzhwV41qSJaHiLb6by5EAsjrJ549dXVwbFrnLxI2583TmSWamggnBLi4
mjS2roKLwxLkcLKMtx4KLLNtQppQSDQ6mY/Glc8P2GKC4AfCUND/3LVYTUzT1PYpr1FKedZD456C
SHUH8J9slcxaYoUJZ+JpDEHa5Q1uSeToJDxpusUCarPLMhmvvCwPAJafetglVZ+Sgh5GXFlVwQ/b
Pdg+3vBjrwSr9iCXj0eGZYnQ+5s2XJjrqkzYr6fnsjn8Sg/xLVU9S3wzEUyew0FcEOOrcScehv+W
3QXBDektENqd1teMrQtj31Wa/t+nFNy8aw9X4/rZqX7irubyjfdVm+kN7/WSkkSkwauB2/jTR/CQ
zf92cxtusUpYApwJYmJOWVE3gI0wAAiMHHKdXHGXhZ1SFl/T/L91O1nigglaGqG9NkB+DW983hcC
dpoqAdor2CUVCwKGZXZeOUBfZ2BwTCP1veFcPJfcmT4J7lcbeFfLDJgMXiqnfuz6XJ4blSfTuY0d
OUCLDWrT+063puxN5UK1MkBV2blbko1MH2YaX9ftbgkNpuhNiY+kvFL6PAv2CUVa7/NsuItYfu3y
XRTdML7hwEVOuh4CYHiTm+Kjn7V3Nfxs/ettq8bYfSdaJ/M0tPrMhX9Mp/IUNh0K9YN9J0PPcN6G
h+MMmW199tMJ4tH8qNgW69v/4examuvUme0vokqAEGLKftjxzsNxYif2hEpyTgSItwAhfv1d5Jv4
KGZzi5nLA4ktdbek7tVrrX255bUNmYsoSbEoNaoismmOk0Bfy7xzYWyAkg/kLfQqJ3PSOm2/t33e
jV/KEezDFy+r012NyKAesXa2H5Is6nM2/rkfLgUSgqzorp0l1s56hckcz/jzCSK97bmbKD8wyCie
6rw2G7u7EtmItbu8djJBp6r/hYTCbZK271HK/4ikl47dOfi3dGcRu+UWZHJlv230yth62dQVrsJ9
nd52YOUpg/k85Hzjt7w9PFSM/hvgJCf51PR+f4oSADWy+5K0B7bzdc1tGAtwSCkt/EmdBHHv5rL8
zfp5qwn17eDJbQ6mcRRQMNa4oadO+h5dV/lBVuXWo3ptWZao9yruz92g0eyIwfM+OAqPxBUrHotu
i0Po7W+PbKDeQOQEyUdTn0SL2xQP0SAmHPpw3QNWIjOxzqwWnC9dGRTmJN1AXDzVRoeeBndl3zSP
HsuO12dZuZ/Y/HMG1+VohPLNKezdmEI3zJibrpgPXiLjxtn4KWvrtGzPq22Yup4WmQLwASjPiyHz
cWj4Rpx4G2SNGLTM+Wpsp62meZgys1RRx9seg4O1Fu1Z+txP7jtZikMN9p9POnjyAv+0Z9F4ZP0e
xuaiJgP8IZNI1dafcR9K/Qqq53uhKNyGLmUzRKsjd1SnSjonhA6EWLOxZG/vBrehS05a1sYv4BQL
lgPgrntH7iJ1B1uU99/NSLvQ+GNP8Qzopi9QT/gQJRsm9LY3cJtDC0S7Ll7AWHKkIUTaHVF7S6bx
pNpv17d0bVGs89jtW0/lHRYlrIJvoVJxk27K0K58u41fElCn7oiDsZEdg7UIXccR7oa45m7Y49oE
ywn3ygeYE9VTuXw8wC3NeGHsvo3uGrUFVFgb3opEkMAIml5h+ARfHWXiAPiJdu4mSMVcX/y3gxC3
cUudAFF/sGRpsuDsNKjc4IKIJ5KDWlymd4nbgWvMctqulCEkuAYAaPr8o2wBOOyK++vfv2I83IpB
nTOrOuswtKmTOMcXk2Arz7d83d8pOG7jllJ3YIGZGnVaWFvb8AwEZlpu2PzavlreirA4ppEGJq2J
7vBKPSK3hxDmqV0Yc6y4dcEKcmghmwqgLhBvPJQ1e0e1/JQWetezi3PLZZlGMgmxTJ00atmcRvHk
f7++nysLY0OWwnAM0GSxoAh0dmrG2MHNIZiDk863cs4rFm+jluZ5HCrHxbc7qbMktqGqhgpg3AFv
sVmVX/sVltuOrfKgTYEnRkY+B8PNEnbwap+CL/sWaZn2VdDRbQWWpWV4BJ0iSQ/aPfuEHgVQF9cn
WDF9G8Xk6045Lilhnq468/JLI/SN6DeqOisua7NoNWEWOlSmiAaAegYE9F9dcL7+3W+/K7hNngXa
UnTxosHrpIrfATTNsL1ARWnvH9npd8EWrmhtdSznBeQiUI6Z/8xSmjqG+mu8mY1ZWx3Lc3XU05ZT
3p1oQ4/aYwcno8frq7M2tOW1NCuhpUzC7gQV9ltHm3MfbWHRVpbEBkShmd1PEBTUKZj6u5KITwC8
QYONP+/6chsV1Wbg0AXXPJ7sWG7D5CXgZsOX1r7cctWukmOtWnx5WGdoSYxKN56jSR1VSMyumjG3
kVEjbL0I+kT9wXRptMqjY2/n0MuvehUJAkOzCc09KG+RAsLJvnyp03zjjFoxF5v2yoAEYa4CvztB
eLVBGw70k2QT7UvwgOjiv1+uGMQnRl/RZ15DnSkjeH0G89aTf+3TLQ+F2G3vps1In4uoAJ7WLyET
1LGnfcZoeajiAytGUDA+5yptQUShv5N0l94BSO8tF5WdI5qsaOlzmER8kXZnsTcXu5hcCLdxUQvP
CkMlxXlxgqqLwwzvmqbZ5L5f8SQbF1XXTW+AjnBeeIXmyCFDg+FUt+h1gDbqxrm0sq82OIrNaJlK
PGZ+AVwEoUfGm6+qFP3Dro21AVJRGrqZgnbVs0PYHPNu+O6RIt/56ZanlkKinafrzc8FhxVXAboL
K7VPjg87uyzYqziQyTELAYlKX/QAXpbYRG4ESFA9txtn9sqFxgZJJYD/SrDglb+qBawzgk02MuH7
Xih5mKCoe3391wzI8lp/KsZoCmTzEgBh8w7E+dEtUu/tkXK6pZa8NoXlu7xtm6IrSfNSi+Jr64/h
r8CbzBFA6mzjPFm5XtrYKaVaIRuUjX+NBeve6zyi52nmbuyMWX7gnSzTmOdb/C4r22JjqMC/QTNK
MBkok751fXWow+C9EsH7sN0JGcbV47+mNTvtmA9iyn/4DcioB5pnZ1cOj9e3fMWhbThVpUFRVkgl
fvQCiiIGQG3o2/viuG/0ZdleeYXm6L30O8Q7AhEJk4H+ItWbwtsrd00bU0XYUICePu2+w4y+TF15
8HlzQr4NacL8ITfFoXS2kl5r22x5NyLc5LAwbL/TSMl4NO773EGSjYCoF/e5jQC15KvfeO7a/FSG
zS6ynT5KFtr/1pWPLUMfXOZA3sOBxfbffRBf6nyLgmPFTWzMVZUOkF7DHfS7N7KjG/YQ485egt4/
KZ3cRmOz8Zxcsy/L35t+bjLil9531otjIR0ZU1AobKzY2m+wDus0CsC0Zlrvu+8UBxxG9zoNTp50
v7XwRCfZesuvGJqNwkLexPVAZtp8j1L+b4YWv6yvLyAs/NAy71/QctyqeqsqvxIebTwW68iAV72q
fvQQcw1uJt3yRzUNWh6ZVw7ZxrqtzbKs5yu3DEs6gHc0cp8Dv9bn0g/kZ9CcJrEOSbUBi1/Zdxuj
1TleGSHEVz+63oVecACdSJKKcOOgWtl4G5w1+sJHOVhUP9BD+iGIXBJDAQKZxWb4KWV+S/NqH0iW
27xUUdk6OKCG/iVyk/ooumaEXtvWob6SwOe+dQdHEsH0UZEXP2TPHjgxj0LUN4tlLVYFcq2vYZCd
syRDU2awL3NkE1ShYhwUufbKHyLwerReleM9T3xnY9vXLMtyd8imN4QkTQPKmpLGQVnwg0R+MJZy
2LpD/6lAvxEnbcgWqUoCoAeNXiZenBm9azr/d8LCe4j93qYIZqDYPrRZ8C1L+s9dsMVos2LQNnir
hdhdGC2zdkXZxJAtq46VqXYJyxBuo7eg4ASsTOLNz1nQCO9fHk7pNxpCv++QQRzrjrKaOBu0wytn
mY3kaqXC3kx18oyMZBmeeOhCmCuuvUI27/ux5tD1zlA23JCgX/FUG9lFu7B1RuMnP4FhL4aDUulD
mtfZEQo36WPXFjo9KHczL7c222KWrwKb0JGonG7ofqWOvl2uY8IZP7cKqsbkawMT2XWrseUbZemE
Tun20U+gCoIDddIM/eqbBPFrhmbFBD0FbalqisYZLb/zwCExRAfM6fqnry2QdcPXAMu3LrgafgrK
3mtHfx70+BEUkreqHT874GS6Ps2ajVlhYOyjUCZ85t8INd8UFNfjNuo+Q/pBHNsi2diGPzidNwKB
Zx3/JWhQhoYmzs/Jrd0C2pAgKHXJoeUyH0xMzQQunLMK+Fh8oUnrGD/OgPd04o53OvIfVWiq9uwO
/Sg1hH/NVPuXzCcyQrjiQeZ+3bMWod0ZjTbuVGg/LY4NG5+oE36F0sPnTqWg4jfyeH2Ot20mtKsN
EnRFKMqWxbF0+nyhnXMAGcnaeUuA8M3xvb/4RwpfJ0MS5eTcMnXrKRDzOtzf1f8D41vuw6+clpcU
bPu+BD0Lug3kQWSyj/MszTbuCm9++2Lb/x2+JV7qUg/ULF5dg0a8d6ATDhXrPSuP0RdHe/XxtGet
rKQx54GPqKr1N3W6Rf3w5lmKoa3HU1J0QaImgXXxKCj2a4/8HuRYHEMBqMIOu8EUVrx03CLF5Y/M
50q0x5mSQ5jojYTF2rIv/3+1MEMpoRLk9zOul/I8TeqdabcuyW9GF3y1FSFLv094183z2a+nG2d+
r1RxGrIqrsad325FSYhjeZ0usakBU+fMDW/acFefK77diow0Y+jn9tv5nCfQjvOeI7aViX77XoSh
rXA4en0qeIvNnPJzdKIxi/1DeAdYztEJDvr2usWsGKVdzw8SlO4iMsznJOofAu08BH5w9p3u+frw
K1trs5BEPIHkjdPNC1HCzUT0TSuHu1SVsex2tTG7f7GRNP3kJamq5zNjPj06JVjHm4m6cSVRRr3+
K948ZTGF5bltUUa0RTfNGXysCsiiPDt5U5GcFKgJTlBBfHHRvLZxwVrxM7u07/VdCgABbHXEJYGN
LcQ0t6LD2mZYLkxHXifEaeZzC36o0zwlxU0Tgo7f65wknkRSb1xK1n6C5c84eUnmmhkxdH6U/niK
arlhrcsR8tcNARthOTKtXXQiFgvBWD2L/FJ79fCcmaE+RFUtPonE/K4HSNOwFNjfwpd7HkGY1fLx
OmMhJ6mDWfGoFuAwdj8xSPCgXZn83mdglqv33JCoCEdzjqQA07Nwj1XXxBUJT7qkD0hY7Ds7bTBA
ko4iTahAgT5H0mah1bgZc2gCXP8VK/tuAwGQ0C4EyOVw+kzjs+n1N6a+XB95xXJt9hJQQpZ5ihpL
Ggd1/b11wrM7gTU/9b+WabnnHQWFimXuVwdcO/QcbJrUnHOw0VROfibQ+41w362i7Ob6z1hbIOt4
5lGuXXAyzec6ETeE+5975LeuD70Sx20MACl7OXiCwYLEY0F6vMfuwmxPTRQrY/mz1xhQOOcL315d
QYGeldqcXChKXP/yN7NxGN3yaa8KJFrCCu9m0U9CC8tDko23gNl/gYDOJ3+gd3mjj9enWjMjy5HD
CDkSYO/M2V/Ajm0JpeLZPaU6OhVe8Pv6HGt7bLkyNGvTDiMaEBTX2a88bzsvNrg67bvK2LgAgdou
aJY7cq7pjJRPPt/Mva83jGjlnLNRAVFXBMABhMAxSOni7UHzB5Or516itobmmTGG+EGxz6hs4hRa
lonTRik5J32HN3FZOzy7m0XRdxt2teIRNkiAOUhQ8FG654wL965exEF4J7KTG/jlRlha2WtbMwtK
4X7OJkLOILF1YjKBQn+s0Tm5y5JsuEAmgMbmyYwVGpvk5M3Z9MNnVfC0b3TLqWU1GhUQUoCrU3Pn
A0+mApeacCvHvrb6lldnc1Uim4+lKQlyKm2TVDciCt14TDatdW0Ky5tN6kyNCSk5Szo9Gp99bVX/
pWp3sSu7oCT773kAueEhbX2Fd2bLvXuGq5g5VGOvtspDK8ZjYwcGVhof7xGcaUxp3d6pRHrJu2F2
w/p+1xbb+AFmpnBSeGaeEx9q0EaNxbuZFdXh+ugrwdSGDuh58Eo022J0CB+qhRjifz7Wiip2R/Dj
Xp9mbZmW6V8dyzqvm7LJNXZZkh9tlf4TzZBy3Df2Ylmvx/Z4hCc+jFRC4f1QuwkHhmPY1fbjRjaE
QHGtS12WGL2AYptw5VeR4sLVNXxXORYzWD48t8C/sy5zzzNghfFYFA666vz0dH11VvzLZltpZdkN
CfoDzkTj1Pc4RGmptzx4TJNv2NDa5loujD6KPIPAKDlnXkTe0XxSP4IOBHs7h7dcuPb9oNPInV28
yERPdd2NbewqP9rnXzZYAAJbvW7yIrqoIXJ/eBRF/f/P8Cvrb+MEiJO1UMrLwwt1NRvuetIP1Tkf
PDKdexQwnT0FJDeyEQMDk9AOD3R4GUjjDWcvrJV3UBXzNlIAaz/DcmCkuDzq+Tm/SMMekjFEHb/O
0AZH22bj5r42w/L/V25M+jFKjGyXjCAuKrwS2aHtM/bOL7u9UywG/GoKsDANPAxSfhFEpLfDFISg
BOTDaablrpIR9sFy5rLv5ko3fnNrXAjJ5s1dJruf40wvU7511V5xNxsjoCVPi2SS+lLK3PtCWZiD
hqiB8Nf1gLE2vOXNTHqoN5cZv2QdJNkoGOqDQrCNt9PaJlu+7LVdLlRF/HMCdQZTcvLOG4aPU5WF
+xIvNipAT6xsy4rqSxI47pEXSMp6sKXT9bVZOS1tIIB0Mj25k+ufB9rcMQextHXLI234h16i0eL6
JCtrZKtTkXoeoW3PceIw9PCRpAyeurHzPlb5PrVpN7JxAKrVRR9lg3+mpLn/cxxDt3AjXK9kd2wU
QNbTehgLPV5MDvFO7ghyGSZ+Jssrh7gse6dHxT/ofES5hf9zfcnW9sVybF2YBm24jXfmNejbsnIA
H3szkbPuqvQmCPNQbOzNinPY0ADWI/vpFNw/a1n/krRtj12fbiUo1wa3btscjKJ9H6TThaSz7B5U
GFIhYl/6jbfhfmszWL6dhdRPk1ROFzoOQGaYpGHzoTAd2ziF1kzXcm8VFIPspJ5vVFnXUJ4Nz9xL
63ODP65v9MoEdr2fRFKOOkjCi5xqcTYeLqjU1O0xcpph5xRLhuPVIeFFCnpzYe2fwZTYAvkObZzC
hLiclWYjE7myC3atf4gKKhNJ9IVyB1uLzGdELoVbdNXvfau0uMmrn2DIOOURZNjPg48SlUrwWuCy
rS9p15J9O+0tG/RqCkED1y0hrorTOge57ijLM+QUv6U4jU77fsSyeq9m8MBwxojCy0RwimywN1Nc
zBwRJCwGx2zobISrtc2wDuy6CfOZSFxsKKuG56RErt6FXuyPfT/Ccmkos01djphxaXnzXkMT5LPp
AOacC1c87ZvBcuk6REan7Hh4SXL2oka3OCW1lPHsQ6fv+gyL1byRrrcL+ooOjKJ7lpwJ1Z+zEpeC
RbkrLPTndPK+XZ9jZRf+4nQBIBjSpgW/AD2Q3OpZOZdw5nrjUrCSEbOpXFynlxEePfgFrOniqfHU
wYPy97FaMLUOr6JDinvbht2u/ZTlI17ZLWXEQ5mpnC5ZJqf8QHTfjscA1+Zpn8Xa5C7JKKuOo6/l
IrMuaA4cxfNLnkAob2P8lRhrc7tQOesxkOJ/V/0aZ/cHsE+8RPM+nTk3+oMcebVCdZi7ISmXBy/1
fgg+u58SEmzhT9a+3vJnFD7x+A+RLuGmfJ8MINKUkT+dHN5s9dauzWD5tIh6h4swJNB6cPCYziZ9
RObwSyLq6LzPGyyfFown1GOCngEIfSmD1I/zseIb9rn2+dYZzVjRm2Km4UV4fsQPlIi6iMWcDzru
hrnf6jlccQOb76WdJx6MHGQ1MUMIBO6FuceuwKNu1xLZRBemHRgSe6G+GF5HQawBBc5Aldxjvn0T
WG6MwleZ0bILbhTIXftTWTl1+StqiI8emOszrMRVm+iCjm3KTWYQuQtwgciKvTczu1eZw0GbGO17
zdmaVIkfMbBpTFgWlL6Lg4qQHUtR99w4G1aMyea6kJODZJhc8s9tA+o8oyYTo6cHAa/ug411WpvD
8mgw4uTIiSX68gdwk7SmQBeiKW6ddrNPaG0rLJeue2PGNinMjendT4CjPah6ONStf+Fht2VQaz/D
cupBQBNYhsl4URDTPooevZW1l/Xx6KitKdZ8znJt3dSOpKEiF1Gy4pm21EWneODQdGO33x7/L06f
eswgOuYW4aX1pgwtKVU/ZZ/mgbRbNcq3D+q/aH2IGHr07TR4MSooddcGQW/w0/q2ZT74GX2vuG0I
H79f97/lQv/3veYvnp8astM5MIfk0jLuP/AG8uODjyhFEk+fxIAew9rJq4Pv9vtyydzGjtWg5pmN
6fB6kb26J0PHMQ9UVlVadVucxmt7tJjfq8N1QFnXzakTXMD8VhxEPSTHXo5b5GxrG7TM+mp06ZZh
3ecRg+oRrR+h/PiF5RhcLO96EwFSno77VEPdv1hhaBNMbYR72oVMTicfWeVF7DZB10eSIkByRXaF
yL8oYjIPYk6kGdlFKLTcGg2C+UCEw+m6la3th+X2BjBW3XOHXYxkLx5p2F1XosJ4ffC3Ywq3wWVk
8tNJ85pdtN/TE97aXSy9npxHH3XS61OsfL8NLdNZ0xTBOJOLFy4V3iEoaQ61n27rJ6yNv3jnK4ui
0+zOOAXZJcP7C9LcpfOuAwPUrpsUt0WuPGcuUzRw6UtdZVPwMLVofvjI+77eYttd2QEbVOblVd77
3RCckyQoLiKvx1sdZd6HoPC2gEtrK2R5NENOMyGiYBcobbfAbENaCEh9l/NdiXeQh/93B1Q6CGNK
SS5MjvltOU1IM4JeM/8wppxtJTXXfoR1iA+sDhFmM3apTRbFEvIZ78KxafY5mY0oMzlA8qlS7KK0
p//1ej0C9JNEZFfC5i/amCQYfVaiaeGSRQqgzRpodQ8slRsfv2ZC1qk9j9roqBE+mHQaEqvQSQ/g
GXwRfT9teMHKDDZgjAduytAawy5Up0vPmhPcJMuJ6pc+31Xg5TZqDAzZEJYsB7noDKsPCnodAHll
W0j3tR9gXcYHED6LKlHBJZs4PyZjpx5NmYK9DSmDfXHOBo6ZYBjZnEiowkr3plazjzd7F+x6raDG
9F8Xoy0IAAqS6YtivWzjeuD5cMjbcRffq8v/wo2hmWLIyhmrr+rgrnX0fAhAPb3z6y3fJdHk86qh
UEbyHRWXyG+c/FC2G2fYSmSwkWMABbpJg066i4ek3gcT9dl7NPI/7Dq9Quv0zYqO+BMXWJgFk0aM
Kt6PoR4/Xx99zSwtzxVzqyevrhajHyBN3RIhLhHq7Ad3qnYGThsqBq3NtK2RCUVra/aPJ5W6mZnJ
N7S1V36ADRVruyhpkEryzlQ6LjpfivqcdD5Biqzbl1/lfyHEvKAao35RW25D+ejxWueHeTRk682z
ciO1AWIqo7UqujS4QFEeFOgq+gAxrOLZ+P2XDioZR1R/yo0wumKpNlCsTrpQjBmhF88LKMSX9ez5
78Ksodnpuj2tTbD8/9VdqASr/pCU3nwpqcYty/N06Nz5Dt9UqF6bwPJkMCj5/ZR09JI4Yahw1rgB
OxQqnzccYm186x0tqTJFLghB7jOLvjLjD//gEgEhwevrs2aulje7RZYFQJaQy6yUGyeifKjbPom9
atrwh7Xvtxy6lU7HTdO7l6GMxu86xRswgF6R3HfG2GCxtioo9wJ3xk2rGtqjaACWPTbpGOxiFXe5
jRVrjS/7vGyCCwVKw4S8P/Rqn0A7BrcO4cxnQVGrBMYDl4ohRZ6D/WgcP7tRsYuWFVMs+ZlXDlCn
IurAeUyRYFAzRP7q1DU3I0t9d5+H2VJcUJ3yZeiM7oUr5OZrJKDjyt/7HLOxYhRdH0FqCnoZxjGI
k8kp3rt+W8T/j+fkigvYYLFW8KAKCxdTpEl9n8xzckMclFirUGzxN6xNYTlxzT0mm1J6ZxBeMwdN
yIWZvKOUdZZ9TzOvyvZuhuXOLIXITRuM04UXtBcfSwYka4zTroo2MjyL2byR4bFJZ3jmcq9JM+TD
EvGCHm52olxPL33TIdddSfn7elhaSSTZCDKOTpnWpyiQcT850FKftQFrpaTj5z+FMo/MMRjD9txo
CLcrZXmb9OCgkPqnO3Xspk3c5CZsMr3xFnxzxTC69Rr3e8IHWc7mZ0GRmmydKb8Ju8C/4WMJMRbo
2p6vL9mbgRbzWLEkmgPAZDM2/WQeI7HvRf7B0GJXGMToy697FUZQC1NOBlnxb56WfszCogPmt9yC
zL7pHxh9+f+r0VHPjRD2cufFN3l7NkxDviSL6C13561O7bXlWf7/agqSJ5GLFKj+SVCkOdIgr46j
3gJpuIsj/+UW+AHWLSCbVB+Abtb9NnRUHzxRnQNK3LiT/ACx8ceqmy/JWIGevCInn6IbbzD/gMdl
Y+vf7ojE9FZ84QMvioGMwU9cQs6gnbl3GT2lkfkEYeZPfMhP4ZDdLkxBBSOfpobG101ubdusaFPn
lGjTuvUTMGh9f0hTB6DYsvTA7FNHabXx69Z2zrpBMBDEVH4ZsMcxTYP8ELpVNx0Cp683cBdvoqsI
t8tqw4xXtoe86KNDkbDM0LAQgIzIqPCcsPlTR9mDkumtVNPx+qqt/B67zlbnwhXAOUXI9YYkNmkd
HB2xWcV7M3Li11hhwKfCLzz0xz7quVLhvyrnZnxGVzsUiUEhkLhZXCot5+Jc1P1svvNo1FuFsSUW
vOEEf1XfkE1gpnGyX4PbnlhUPpdBfyp8cgP2xZvra7c2hRUoUqki0rQi/5WO4ZHBmKmUX7PIPcjB
2ZWexQpakQL0J0kl9EQfiTLywNzyqfcR7q7/gLXNtwJFwgFGI42hj02BRfHawRzHOdlz18aXW2EA
yGGCrt9ZPw5N8CNFd3dcev7WHWbtyy1nLyfV6Dn19GNbNZdxgkp3YvYeL7ZyRjDIQoGlUz+mCaqp
oyD1IRet2ohTb396aBMvtFM45E5A9OPkDuMRO/4pmGa2saNvO1xo0y7UoLHhrT/oxw5dNrgHPfEG
AXYiQKE5w8dKAnAqcIXdmG3tp9juHUDPpGRMPlURCl6H1AEt+SFysvrHHvsM7Xqa37il000sehR+
6h5Q1lZQ+hofrw/+9nkR2iwMYxf0fTir8th74fy1V8ichjiTb/r29/UJ1lZn+f+rQ95Bu4dhKKke
SzrLwxyJoos9Nwl/7Rvect5+VJ5bFSW+3wnfNc1Yf8rBzrVxDK3ZkeW8g/Lrrsnb8ggOR5QMRHOo
ExAw8STyT0gBHH1v8D+05Rgc9/0Yy59nd0hzUC6Wx8al/bl2vO7CWbDX5axDm5eQvzGVLo96lCeU
MW+nbuvWsbLJdvms4g2eHLg9HzPQoQnS/vIN37D+FQO1WRlcxyvywJujR92E/t1U6zSOAuIfFFVb
BesVKrTQrp9x0eRj15ThTwh0aKShKHHCtjpo5ab8PqB1LsUh7xUBs1tTJ1UrDlkl8nIA3U/Y+Pl5
KmekDTYi49oPXs7ZVw4z4+HLGoK1HFtIAwCE7QjAynfVGEhoUzaAKmo0GXGLI/XGRJyikeb3ZTdP
93k3EGefHdu1tpq2snEj9PFVIgQBSy6Db1PO5o0izNoCWS7vKt3WWVIVR9FSbBKNaFzMyYPX0I0b
zdoElqOUBfOTYszAaBRmwccmB9AH2NwAlArDFpXJmsnZxarcrVw6AWH31NGZB/lJoAW78eN5iKL6
0CEHCF3T0HEapM5kCmGgBiAHM7uHwQD10BwkAKp853bZVS3Si3SYRE4fkdhsvDJu2jkcDhFRBXna
FdhsTgTqum6a65I/zg26dieIeX6pRLJV2l2JPnZRq+T+6OGtKp5qhYZIFsghbrJ9bOKhXdTScxO1
asy7pyRpQVmnXZ18wJnjbwHx374+o9nhv+5uClVPygvlL+JIJzozqWsibk1KWn3wx6CgxW0FihW2
ByRMQrtREgQ0fu27Q/DEmuJB0HGKx6q8n/OmiR1mvpZ63IgBqxZuuWmvs15QNBf8qBR6n5og5njw
NqI4ZW11EeEUh3gUp9F904cbBeyV49qusXke8Unu1e2Pki0CtwQsPrq8MMHfpVVxv7wY/ZZuNLyv
bZt1VCeGMA4F7vYHMebCmvkDb7sLKMS/mHQLdLFm1lYYivopXPoP0qcwRQtWXxMNjNNmsXlldLvi
RjhaemTFcYnJkjFFeMGb/hCKCtXtwy6ntwtJHiyMo+m0f5Jovk4PGfhwVAwV960Mz9tJgtDmHEB1
PvXTsHcekT0KP4bokolLQ+tjaYLfbEqTgzfjHW84WkQjtUmR+Ef8+e8ndWhrF6CpEmmwqq+PidFj
mjyVlCaf0kmAZjR2yj6Mujhr6s7JjgbdYF15DKF+pH/oKXWyAKut3aXy0jdz9wLtEOP+1GPF+jhM
OP2upJc6AtQlvgpy8AY5kfSRJCpH/nHyIk+WR5SxALaKNbTjyueIi5y0JwfZ6nq65SOn2ReUrA1g
UUmXM/ES5tyHk01zVPcHR3Zp1MYO0idRdZMahvZKtnFpWd46byxKYLkDc4iidRUgwPPqfZ4OOPXh
eumUtTHtsiJONylYVuz2r2y3BxSA7Dz+iOASQR9hhIyMgxbX6za7cvTbSe4ZUFXRGZ8/RoP56Dbh
OwSpD8z3NiLUStSw26QbJjLaU6mfNDE3cyEBaVvUR4zXmTMNg41ZVpbI7pIuWd+LMerIE2ibHZR/
ODn0dfByfYXWBl9+2qvr6SjctMCn6idcjqMzWjZNrH1fb4TVlfW3S/UKHAG6nYLkcdTF9FIYJ3e+
KFB6mjTOQ5qbXVmZ0C7Xl6FfDIDpiycCWixTOA3eFM0upBMJ7Vo9ZA8hUgMKqEf0pjX1PZl7yb92
gJaEvxvTEXV7fSNWXI5Zj1PRdXXl6CJ7qSf2jgy/KhzdjVPf/Mkt83TjvrAWZC3Hpr0CHjKJ2KPK
9Dmbxi9cgVF1SKtDCs9TKKWAjS8/s2TrKbn2s6xTz+R5HqTCyZ84flZSN+8rrr/MYXHPu/w8lNPW
M2tlHrtKrVHLanRqhiflu79Vzd4HDFmPwP0kdHVfiHGj1LTiLnatGhUAVjlJmz2JTHwzc9mem4zx
43UTWBt8+W2vfBGvzmmcgp48FhEA/B5FE6eh/Ov1wVdc8a8qdR4w3QUVSKeFfzEi+3cZuhmHL/uG
X6Z99e1shuq4yhL+Qtr6xvs/zq5tOU5d234RVRJCXF6hL3bbsZN2Yjt+USVOIq4SAgQSX39G76e1
e692n8pLKuVKwEiamrcxx6i+nIrTAzq+Hz/9wkV73qOOHSJasKFmb0D+7KIK8/HRkv7iXfp5La/W
9S8t/1mEu0DXCQ544c+k40n4G8G65zcJrbtrRPYXAtpzlQk9G0ea1cNdqPjoYnZ3svGWQv2hCh5m
7vdyuPaqC7sdnb7xH9thtA9WnVj3HK5hrPJaTE1X5XG7TOIpA4c233+8MZc+6WzNMr+UaR+y5bkN
MGE5Jfdpqz/XgXsEfurmlH3Y0fylGzy7IKsY0ojWRO6ZmJVsFSgG/h91/UvfcXYvii5D27gN3HOa
zuuvJNDuJ+Hlglka9HJE4QQilBhjSVhKL0AC/vHqXThx0dnlWGUeBfllSd4SgunXJEj6vFZXxV4u
GM05q4TxUTlXcx+9ZakF1MJtwEf9Ke3sKwaq/3z8ARdu3XNqiai3Mci8lHt2ZrqNWnGzDt1/enmU
2G3ZDldKRBe81jm5hEhjRRM1sLeT1zpd8E2N5kgTrHaPGZR9bekbczza9eO1MsGlDzsLi1KzRPFk
F/LWifkh5PHGuPgr893h9GHSrlfM58IB+B/aiWwmUT+T5Vmu4DMXkQ4Kd5pG+3h3Lh2As0sg8otw
kR6y5zVgecKCwlh959TyUJXXuBku9MWTc24JwYTPFNRznqlz+emQAWj+SjP5OFfsAFbIjan1YeJ1
nYOPahcKc6WWf+nbzm6DpkzSqunx3nEedg0hm5FEB8n1W3RNHOLS3pxdCUs5Tm21tPPzXIHAqTZN
bkhyTar3wv18LjwxuiUpkyC1z+gxxvkQQtBVNxl4/K7N8F/47c85J+gAIo7A6vl5ki1BsyYcb6qR
qu3HJ+vCr3+uMbE0AW9JXM3PtFUddD+7r+i3H0/++OPnX9jdc7KJpUd2rZWcno1rdmhyPJw6omPH
wQkpzRXruLRCZyYOBK6OToOHzyQy9q7EPOgRZfprmKQLV9Y51YQb4DES2qTPo4s2PVcFcLIW5HQI
sj1Q+lULMvP+OwKA3ccrdulrTj//h8PnMtW8WW3yDP0ikMkQDLRJb35+/PALt2F45uVpNNZKczo+
u8g8hxH/fTLslGMENJz4/6PIeOkjzowaYKpWlSIe3yqHsbN4gZgbcWLz8UdcOrNn9pzGTRpiYJY/
65YH9abJpuG1l4F8CbPgGsvBv5/b6ByJZlM6pEgVT1NtIhU3ZLbDvadAmq5hyB5jaP5EV9LFS286
bdU/9tuC/LMe1izaalo9xn2za3RGc7tCruz0l4+X7NJLTj//x0t8Pzd9hCLc1tjxVhD7JJbkMyRX
HksWkSvv+Pc9j86BaTIMHVtiTGcgF5w/V5HR90y69tonXHr86ef/+ARUWemUJnh82IrxZyPI8Api
vuz57xbozDA6tDPnpCHRNrbA7EkaLdtw6AMwBzDAmMu0wZ9/96Yz05iydV47OXRPrk4/AQp3EBwQ
vk7pexLRHx+/49/NHF2c/16rMRXC28R1T2lTvqEzfqDz+DSP8fEU9FB+dUb20nvOwt5UxnJsQUb9
ZDnolqsv0GCacmz5nmLAuBmmv8rVo3PUGWmCMsMIXwipXvCxm9OISAC6iyvpyL9fJ9E5xmyScKzh
zKfjGq3u69pW87YO2u5TJZv2+8f7ceHsngPNOu0Gw6N0OjYDa298EEqgC6/WRi/swjmWbBnmpKon
FW7B55Dh7JIfCxqXFjRoGwJso3Nk//FnXFqp08//YYIT2COpruh0zOy6QjsTxE6+XeQts2O4+/gV
l1bqzMoxIOKjPmndscwgQDXPKS3mrP6raWgSkTMrF+jdjTUGoo8Zx2zFf9I06AO8fPyrX7hjzxFl
OkLVnwD1tSXWfyOkvDmRzGXLcAuNq+3Hr7i0Omd2HYIQZIC6THbUoDlHuC7yVtZ/B0OJznFlk4SY
Q0/FfOwDIgu0m4bCy3K64h3+/eywc1yZWFLhU2rGYxlasdVqVgXGuCHX4vk16r9/Xx2wx/z38ayS
mILryo7HKLi34nfS/NX1w87lfCYV1Wmp+uQoM/qHxLHa1i65FoBf+qXPPLOrk8aVjcC60HibqelT
Hf3VbDth5xCyEPVuqy3Bo6HPYcHQKcu/uzNZdmammLOKjWjccNRrdcfm5blaIRUZpvaKk7y0KmeG
iusyLblNhyPU9Wj7iWYmtEcGatP468eW9O/GyrIzL2wMYNJuUsMx7uNjoMbXpbcF5+S1D9S3j19x
6cSfGaucLCXg2TPHii8Py6TqPGjj26ks/4prA/t75n3HASKRnaPm6KbO5CQcXD7S5q9cFjtHjhGr
AnB5aPBA9tmct+PyZiN2LWO7sPrn2LFe1JmuhwUPH43fBwSYNx+O9jBA+QiTGPVw5b68sAX/gx8L
4jmUUWpAr2Kg175yJV2xqJC8RxVmvDYfb/S/+192TsJQMhJmGrSjR/DfPICe9a5KwpfOmFsnwzsW
Xhu9ufSa00f+w/tKdJ4r2rPoCGzoJjb6e7sMh17HW9pRueHsr0guCTsHibXhCC6DpXZHyE+CKGiG
xoXelPwazeilPTkzbZB0hm7C3MURoSPa4d6GRUTVnJdBe22859LxOjNuXuvJjqI3xz4xdyTu3k/R
dRLPO5yxbx/v+aWvODPuuG0Z2jqlO9rgc0z+U+3N4+la1/7C9ZeeWfaCjLzp4tEdmzrrC8NBlkqT
v+t8sXOEG7dMUaVwbVAaCJmHYzR/GxkkOv5qZc5BayLuJ3CjKXM0Uj+D3O09nQBqoPNfevlzyFrX
+dBOowiPDRXtRrRRWQh19en/3j5g55A11fYzKLNByCRt+7Wd4+1pcIvxatv06c1JC9Oy7vjxQv17
YYmdA9iAHfOB92F4rAnyv47uGQ8KaMe/jbHa68x+EZUC3/w1VfpLrzudtX9cH5g91b2ZI3ZEXnD0
7bxNmLlPpvGBVKL4z5dRuxur/kqucOEIn+v9gOw8m9ZZ9IgQenxfmVT6yzry/lo54IIBnmPKJrDR
9I6G/XFqkl+Lzn6FHUQcKxDN/l3Aes7dEI0DM2qguKfWBvdUuu4nNNfhTOorL7hwnydnRj5RXoIz
oDbHiU6vhEKjaO32SK9krvrxkMjsSm/qwnvOAWVBMvRsNlgpvfo9k8m2m8efScsPnCf/j9dc2PBz
hAg0dkUShqY/gkh4zicIARQ1GAWvLNaF7T4HhgAKhzRQLRp2CWikG4XKXaOq3UqH8u9O7Dk8JJoD
TNEuS3+sG3Dmq2nalPNVVvULLukcc+djzmaNsftjFaNSgrs8W5YnlOReWzVc2edLG3Bm4KIFe+AC
abNjkK3NQdJuuAPN6TVYxqWnn7lt0XIxrYzZY2j5bz5OVfPFrto3nz++DC8d0vC/byfBKg02AquO
Gu3mU8BsTbOLW6wTmIsjhpbUx++5tA//47dVh7HZdTpCJH51eVut9A3VdkAUm7JOv45tVn79+E2X
FuzMvEeKpDEq9XqcPSiXqYfq+eCvkrVfsIdzlIznIsBImdLHOGBLUcUr+UZO6upDVemfH3/ApVec
pdN1N4w8A+v/kTLQBaFtmuQCtdc87eS1ksOF3TjndOBrNw+QV1FHiO9CDnH8WSV8g1mo3SlT+ruv
OL36H24PaEqMEPqgOy6IB2ttDsCE3NuE/6UfOqd0qJN1iVQtuiNbu6pIFHhsOWC7W0zkrVeS4Uur
dGbYcg76ZQqxSmhyfJ7MKHcIre6rqBk3UEp8/nidLr3kzL4rC7bzMO3VkWAy/s5lsv8Kvy22jeTL
JrThVRaSSy86s/SYS4ngNmmPguhnyJ/cnNoRpzhkmEDp8fHHXLC9c9SrCWUfQ3ymPcbNtOSUpVDJ
uD70eukLziwbRAHLCrBodTzRtdYSBT6+vpwqrX0dXtnyC7Z3DncFbj0bxyGqjrSv2Asq+FWRZT54
z1KmNx+v0aVXnJl3CfpRgK/D8sgTdrdQ14CsReRBir98/IILm3COdl0aOS9ar+XREXZQ2fyjbty3
jx+dRv8Jw/4X2Myi0+b8w655OcTrZIJ52zcuNPVGkboKn6B8NtfjRnVzJNMNgkHCukJxlkFAUWJE
LXLoIXR9EuaoDJChzo3RkcTkmgAroykkGEfA6+aM0BLMI+BwEPsAbEgJ3Wgbh/IIDpoBe9GNPqY/
QVvo61+E8TqQjxiD7oNpU/Wji1/jfuzMm9fVAr1L36+teA/RphwPZlqcXPKSoaB1OHGDVdAamgFx
7YtqGUZHcs493U4a9I2LiXmHX9SQsfoWBlaZIWcB46XKGxu5EDxZ1gsZ5QlNMoGgCHwaKDLVXRnN
n6dKBorlfAJz9z1gN356ZpY2U9FQ0GEvAal+1d2qF1c0SdqyBAlIH4B5Lp6iVd02MVvVMUkXs67b
eq1V+76WnkBvJAwT54YHhJM2DAq/VMHQbtUce+JzDEjy/rMPGGSIABLBVRiCikyHEhIWmeflL5c5
lMJrtNmadR8Ha5W8LmsEuvcvc9mi6l+kblB+2HYDMqNhw6apGh5616oASTCp56YsymGYpxc/tR7S
IUJ1NXkqGYuD773LRqa2YySixBVALGk080QdNFN3Y0Eyyf+MdUdkkOtZ11znUM2RyZ7WJe69nAwQ
rIz3QTvSec3TlYnuvdYcM5l54zAmG2wGIP2i8ikrJ0nvkjARN1nqMpBkWeNEzsNqSY5juer4hlZt
Xf+ZaVpnPzICWE23Q0CJxm4+GGglsGJBazx7WGc+z2/oUSgYR6l1Nt5F/VSh3p5WoYjb3Leou5hD
09Yrn6BuAVlc8Ot1J+2GPKNJhVorwPvcP2Sl6KtmBwyVoQPkNgJgZ10sM49/l0xx971EQd8MRUDK
iL8nJKoWuZU8a+KHgDZh294R3nD+IwjkROtdsEwzf1t02zdRzsqpp8doGKPpq2mrYL3rOwfyzDEG
6qLcAZfEzK+ht6xvirJX7UrzJeiwhXEazPMj50vaNVvVNRBGyu0QSzNtUszYrU8Zi0omcwAFIvez
D7O2lPc9x8TLp65fUuI3VBCQqBRqGJlvcxBZCAzbSCo46PThp+KU3gcGOvVkp1KdrvcVZEXDJXeZ
qHR1Q2pl0temXbI53XFCVY/9FxW/SUurJrJx2pb2awqEfPo9sHM5g1cqFBGosWdUhQNsbCSS/hGT
G4rdqqUm40M89sG8H6XW0908z40YgMXDhMO9CVicfW1LwekLKcmKQRMQdeqct0uIJhbRTekObVuF
TQ2Hvc70uR0rsryC2ga84kUXjgpYTu7Z8FOVk51Acztmi3jQIguRHfYOVplHfKBLlI+qL83npgzK
VhbA6vUSgpKKeaD9MZGUdluVeVP+As/XoFSuTD+GQIWDltn+kHXVlPehm4VYNqYa1/XQx2D+fNMq
Mv5YJrSdNkPlgrGGtsA6pI+JU3YCOUbTpock5mgLbVy5gv1ShGV8T6GvGz3Yto46+yiSdEYbO5vq
1VV5O8RV85RkWpRPPGZkRh/d1nRABNyvNctdBJZoVawLnrPHmPgqlndvZM/ItgKTPniYTlyPyx23
6APIPI1Er35hX4j5VtWY8XtOl2ZON6qMML/OMHgqN97N3VjYhZrmvkYP/wBaWbBE536yFe8K3VZj
9aXMZDPuwlXRFl0LcH03+VRPvnvXEY242YAsuVT1bcJ9lj3yAD6mzFXVSuSySlflCDLrcOqX94BE
Qfk888CoPxWx0nzRcRqtMg/WbNEH1nCz/MbsTzy+mDis6j8mbX36No/UTuEWwQOh6PWIQe7mVobU
FxlUw8hL33oS7qATX+Jeplq47mhZFhB9Ep6JBXQHuZ/05wg4p+YBVbxy/ULSkXVlEVBgN//Iaqr6
o+JYunHTRwObjh2YbyeyTRlk5gs9ibaK8tAR5TDxtZieqtw2Yd9sqCppfxhA0J+JvFznPv6l0mkA
iSewv8v4WEGAo9k3aAnAMXYzq+oHaNWsU9F5Evm5IP2k0qc41tlyB7aOIXidoUIOmW1T+/LWs7ZZ
QPEjIPUZ7YQ1zH1eqPBuvTUiQ0kFJeCqdY8hSSrBNlXYpuhkd2k/kH3qkEZ1eVap1WAh6q6Om7xi
lKs+X6Yp08sepIWWpbvSkHhNnz1JoqrHLChSsPr+NI7uwruqtClGreKZrNRLDCeb042YdbR2e1P1
SdTlgV2s/01HydIHYAxo6jcEmonJrZoMtyfkXXKCDgJAZfayHoaAFgg6BvKr8rJFoaMOgznMx3VZ
f7i0m+ntSESEW9rWtUzLfVMKIiAvGw7W5xGDLEiXx72dNNSqVDVsgO8V8z6BNSVFzwNd8UOdqZaH
RYUCkaR5F9MWmAERc+teeuG7fUuTKNnKtNJ9tF1x70VFFWIip6UOCs85CCg5+vRVrVa3d7yBuMZq
49K/ZZ0uWaGaREfzoc+WAHYSr6tGnV/ZzqtbNxNij0PfM0zgzJ1vaQXxmhituFyzJhriHGA46wzm
TALgfA4WiWKrEda4frp3JXiu17yX0C5lO2yft5/LEjWPn2VsJE/hVOY2OkDGBBqmScPHQW7B6Wc7
SKUJ1f/Edpmo3w6KrF1OIBlNIcJUkfV7KsL5R0gBBCrz0kO83Ww6VHDDcIcrY63jQiVwcUfWEaq7
fRksdbwXFTUQYulbWT5K6Mpogi6l877GpYhlu68rIR1OAmtlv1lTBueaeitntNOCoMZ6EO31a9Qz
V+ZLZgdyAzR5fMAQfZRlOcY0oxlBpO3V0mJgVy4dohIn4KYKV89zIm/negFNOmBExtIHBScQ7+va
82yD6NHhrMOPWPGZ1tpFj02GiLPZZA6u9z2rxVB9ka2gpc/LKAV5/xa41RdwvlbxE85kuX5noABd
kiLr6wTgxEmKuqwKgOv9WhbNFCv9CezjkfqRJMYsSa6jwKQ2B42oRwo/Lz2dPjlJxsNcuWmMAGQk
fA6KNgxwjwBaME6J2woIhIcKoIaEyN/zkHHztSubOrpZ2jU0421YJzCVnZrgyMvdVCd18BNTbp2X
Oxk1Xix5lplafArm3qjfp0H2fgSLeMX0vAk58QgSsyrQKXqXMU4bGS2DbgRWeoljFBxsxz+paQ2m
XwkGoktEu/NsCblB/NSVf7q1VKN6UCslYJ3AhEe6uvs2cZJte0xYjtEG0Bjtlj2PJCd13okxBTn3
FMcL4bcOkljqAYCfMTiGqqzaF1872oy5WisaxxvnG6vS2xi3qzP3BOCO8ktg2vWuJCOYa3LM/1fh
cbZr2t3LCYDWGeoNdc+a2xCySKzbkxKMrf0BvJJ9/3OAqE6/buolo53Ps1QldjgM+KOZi0FhZ/RN
W4csWm+0iKdw3sLfln28bytlbb9FvDL2M8J7y4dmz21A2/mY+ngIs20GifsGgBAfTeqAXm1froWS
NCstiOH9j2CtSYEIVNVuM2aKz19SNdXRBNCnyKq28LjPA7uhrEJGgvLFFPmqWE/hDpjeV0HGMZ/S
jJfNbm3SRcpdYyukO/mkllWAXxJ9kgiQZwQw5a+VD/2IQ4h7JHvBZWS653DBuSc3XdOwZd6eRhlw
j05LG622GMpErMMtRNWRf902iMJ7urN8ZEm/02UA8aovNWFsjVAMbNWoc3zPDB+mGOLA+jRhOqZ3
CvTBc4ldqSP/OVHLyF9WCuGAF7gCOOKylmELdZg+6/nOoywXJxvMenbr+zgtSfWjjK0s0zyGjDCD
MdOlT01BtK3S9z4cWvYlLVcEapt0LgP+TCVovz/Xthzbx74kkr3avm+6YzNaAd2nrFkwEFdU68DT
pmihW4vaIoi92gD3croAbpRbihZ0splE1bR8MyPCRfyixJxCrIjPesJMuQvm8aGNHW3BTNjquPvi
EbiDmr13czTrTehqSGRvofRlkRt5BEVBuGnbxqZ7wcdEL3krSLJmhVXWx68zbob1e4tw0b7MRAkv
N6NDxPGtxihWM2+Zg61XOUQBpZ6e/OxtAyYAyDT9YcRGlQb9RUK0AUEENXG5nRNCVJMHUyj66DNj
OEULlB9Aid7kOg5HgsV0Omt66C5J7X5FcYXk42ZNXAg/C8EkQpIc364E+pplzWsKJxVa+Q463ZF+
oZOQIP5scCdDAFbjv3R1KAV061TjzLDJbJI5lWO+23O5bXRQre/LCm3UoYgHM+k7OvFKDO8hhu8q
iixRKU8K5cA8aA6+aqpI5ROKACZ7KNGlGg99hJPGAXmKK/qVUN+NBJ+axC3S4rKpul9BZ2QYF2KY
fcuLoSFZneaC6SH9WsN11H3Rlzgkp3LCMqZ7lRocqxqsYvw7WQYdfl4pcpMDQygJIowkm9vpQUUK
qqp2WJtlypUckvpTWXpPNp7HCXJ8xVve32Xg49I9BLJAaax3Q8BY/W6SEScxj9FP8I+1sW2CKE5G
NHhbWKTTu8TLwWJmchHR+oI4Wcoh73oELiZfFtDlvEAhrrcWk3cyBWakNXGL1EoTClLJtAti+yYw
RKXDB0D9muAhiBDtDUhLwTOqQInnGJM8x6zLN1tZmjx1CaTV57yv1379gtO54H6vKwDVQMhUp9TG
d32oMsR9Ku66IMiXYYl/i6BRSAAYaia+GAh4dXgRoqQD+o5gCUZo4jG/OtfuCPLvZikyCdkSBGEl
qAvu2mRqzbgFibENcCMMyL554XWp0/q+w0w+MnroKU1Sb7Uw4RJvGF+nai4W1FIYR5+VwJhyCiOj
v+IgSOqp6H1igj3UZLT/1pD1JL/TI5+1uceE5VOX8o4hkuqFRXiMQa+M/ZLSp+y1wmGpfgvdau/y
tDTj8FiPuG6+ZQswkl8lZRDMK8pxpcldF2JqN90gcNTxEbNvikCwZiyRyeU1tRLpk2Ta+JcUeZ34
FE+KwKwcTtZwhJZZJFXhehNP95MMerlPAtEhhBxrK6obLtGpfGwh5u78piQobbQF09yUCBsn2TUP
UzSZeCwEKJr9vaJTGH4LOzqiITiAWLzeVHUdxk9RWa7iERjMPis3DurFAB60JMRz8pXGU29etCwR
iBTUYz3ByzqgsAHXSVyyggcHpZXjgkRCDAeoR4ApCYNkydBCtcWt+rDG4+I5UvhFlmMe0wb0wXkC
WEaMmGsdUyRm1CMWz21PvCGwf0hBv2rOkKoiF1AMwjsKuZGIik70XDKU8RHdPY1Jp9qpIAIB7E9K
QAvDoU+CRYLWYhBhyKE43TGDzWvZ4PSfNKU56PKjbKBrlMtsNOEzbHBAuSMWE8oWuUm0N3ExIHZF
W8JVWj5qxAsVLzgQhglEcVUVAJtvEGo27x73+HrQyjT1Y4kY2X/3cwsCZmycjRAbiiEzu9SCeftz
iknUxW/BcqvK1ypuhE4fCXTH42nbBz1S7/1Au6zyh4CgHRVuJ7DAcQxbVWUVu31kmfUooyQE+ra5
hceI1W1H044X+OflN4TScE6FwYCtSbeL0zWj+yQEUr++WSnYB2Yso7Vu2jhn6WyKUtJ+agrEkHb6
qmDlRD2T3qUZXBVHLdTc1n3oqLwJLHhhhqdJyvjz5FQSP8awm1IXLCgRSGzikczlDz1MwsXHKNNO
zUWFEtW2AsmLFWiLlLW9HWcgHbcL801bDEYDKQssSh2DJ0JiX7ociVWPBllUj8H3FNwOuzQen5YQ
gyNFzZqW/QqqZrFjXg0l4sc86WfO1O1cgsuxwS0/acyiQyu8+mHU3EIgG4dImALiNREMrRlng7Ik
nE69NjtNaUO/LwNiGrze14Of8zSUNHhaZlnOMfrX04jxG+AkaraD71OivwEP1zKLr4LXTn91Yzs1
72gXBqZC5dxM059makL8Iu3StSiWcTLeJRyeL9uiAQWw4bbTTegeQnheWFeWTVNkcwKf1vqtwHgM
kzsdM12vRaYtlT/aJeAplkOvcTXc4hfGLVosXPrwUEe6NVse1Sp8WnwGaAemDTkKWgyVGRgflLGS
nySLeGZzRQMVgc2xWcD5oVEHGHYg8Z5jNMLMqvc9hi/ZumVtabgvWiRASJ3CCbFLh6zCPGJ0LuK4
DJFqyh1EUtE5K7A5UfvKY+KyI0HxsHoPO1ycRxNMnQdjCjKC8lMUeBY/90pk8pdpMI4AkEtrl7mD
VRqffcmgQTe/4LAqj7J9ytJPqDyt+t5ZyN82Mxy5QLI9r9nWW4uziMCszsgniQiF3EiW+PlH23D4
n7CNqdhAKDnrN70oTW3AAFNGA1La0MyokqFm0gKkNVape5EcGQ5I6qBYjwKb86Hbxsi4CdK2VLVS
bKyO/fDHDlUMeuusquIfZEVR7FuIS8SiUENwXy0HESZ1hXbfXE/pAZ6fPnVqkslmpHz0uRkQA+dr
SSssLKqOwQ5zFyQpAoVk8l50gzMHnFm7YyutsCwyjWVRgp3C5XIahupOIuUYb9FQoGNOQ6p9gQ/u
5qJW81hvsyxYX4VQzVtZz9ioBsPUwV1jMNUMRx8GI8nbnqWnqvswFnqM5/bWR0PyuCB3vGNR1Xzi
EygZ80hYdZBdlKAmxIfpDVpP6TexduELcvP4nRPIxW0yMs83QwuEP4os4MCpNVX7uO1FVzhc9dPe
8jUhWNESFTF4l6eu48YXwgzh28D9/KXj1t73RKQjmsguQh1cODYUaA7ZHUUgsitZ1z+som8YFHX4
8hsF7yh7ahFsx0cmEAXezqhU1dtw0eO8VSAFRHWLi/7HlIXDbcY8Q+wrGhSjFrlmPIcTVz8HEvDp
HdD7Uw9zQIl3h3py328aGAtKEBm46vYKPD7DfvUlXQ8pJJzYRnrNoptwojhvmRUlOcDsLMJZzupw
IyajXlvuidzrtYlRcIh1lNdDlgybEIWx98ERf0CvCrHAOrfMbNRizWNG9ZCcJlYwsVaN8U8VTJiK
IusY1YWED0m2tomqVwxiphBFTySYFCdq0u7BEJsFGzbK5nPjx3EuXMQb9ikbev5EjPRrjunAVt0g
RmGfUE0Mf9Y0xZVXzl12YCMMOK+SNBwN8qSVJxjjb5W6GdxgzRaGCLFBzK3zB4t2VfzA52ZNCgiU
cVeE6MM89crXVc4miIzlDBjTQ1BDey8PW4R+CDuc/mZdh+10bdNlBQTOan6byEbURdsTNeUYBZOm
oNbKYJuE0v6JVm2HR9TSTY8+zhi+IA/x0WZIoYuzSdvVv4DYZ1o3K6pyHJRaFmfbJoMp72MKEaA9
xBNIts/4iV5aIbsJNtAJsy7KkRCXQAGS1Wmazx5qLJWjtstpSuj/cXRmS5EqWxh+IiJIEki4LajR
cmptW70h2t3KPCaQwNOfr87ljtjRahVkrvWPL4y33GcdnxcTZpZvzonO3JHpkRX+QXug2nGP0k5G
W9fIabcAVm+nBdOqF9HEyHcPwY+2NvWU/luOK5hKms9OdYAp9PR5npz1R85VWFzmwh70aYDiyPFP
F8VyT2cXHxWoxVDGjmrck4ubtIyUmtWjJFb9V7mk9XRw6oKnVqU2m2Jf+N1ynplMCU807owHo1mt
JeYQ4P8J27Jqv6kfzV4D19d0eDhmkIfeJ784CiX9JAdiL5Y16q0wdS8B9d9XV/OgnDImnP5Zu4P3
UAUUqx3MpsLnehoy6A+/ZrwP8+lDFOjUI683+V3nbhkIo+Hmv2zL5N8ucU93+5EbO6S215maKNls
mImqHJV4CBoiECJnZDvghsZG8mbCNrPZHlrjgblVfQ92Afr/7NYlj//QFs5D5s3peV2gL+I+JE5x
F7oWCQANgVgnIt+12Ltlv+R8eNxyUDuufBVzIl/TLmvnq8lGdzkHMJr9EZv08opuuXkM/Mzzn1Jp
eLU7hBPFfmQL5If3blAeu2q6pV9upJUnVcXfzcykXx1zq6gduiAhlb4OxXemOv9ryf0s4babMqd4
HIN8SPYgHrkd5cz5InJxo7lR0zuDuRNlM+YXkEyTfEwDjMNu6xj8XzVA7081zaqLG7V500Xag8vV
NPpeRxjYrDOUToVT8cqbzXZfPTfzq6gVsz2+GUsZLs0OiVt5KTq1ws67WSciBHZjFpMllVU7AgrL
KuavtNfvDopgu2MUcfonDQu3cjRpi8Y4WQzjSU9p/RdKwePDYmYSZ5v/x9115bCuV3+R5D/W3NkQ
YPxqNgtXnyQvK9PeegolqNlukJnmsppd7wHHs52wgN8Ofm5Hrz5VtbtM59Qu1y5ObofXXuug+Oy2
oPzImfKGfySPCn2CqrQft6Xn13LaJaGaog/koxjncto5CBKursuM6WjMigdG0OJ9oU/psXWX+R37
Z8MOHVoto/m8SPfoB3b2XeuSUMwJWrig2F7CpqYojiMYqPki8tUKd1qzXUSBLfXF9Za8OYxZ2/8b
heN2GdStvzXHfhDewiCYzOIy1mn1r0KJ9CyYityd3YdCHHTQYC53kBOdU7bx5j/6eQc+js5z7vCU
6V+rBsY8+O1GTSgRLaH95U6zM7y7aS6qA+q5gCGlr+R9uYxjdmi4gKCVy7Gv9m4ruAbtseTmZmhD
auP0/vKfXzSsK7jBWT3VSNv3v7KBT/1X17nUe5JG10gkofdc6rqWOyuv2+aXEXDNR3gsv7hP+nCa
j1Yqu+y0TEPiU2TL5kr8nr2qqMLN92hDgfUnJ0M4cGg3Prn7tXBUe6rltLnnIdH8k4MKnSIekVfY
V2nNheJpSa1yrydV1fGUOuV2TUrGlnzHVp8X+9ID7D8yj/h5lNKd1/C7NfopKE35n2B/Cy7rkmgZ
5RTcgrW2a7bc1zTr1VfUCj5HZSKg3zRjePU610GOTUCFWVGbY76SwzpEruOp7Tghf+u/HKHC7giO
LDYCtwoeHr2G3brrhkBfc+6hNN6GIfnM3bB7tEEaiG7eJq6LuR2I3heSRYt9sg+x0BS5JfD5ijSD
mmJa65uSczlImvZnzJ12DI+TIZ/sPQgI1+/e18l1iupx8fACmOtY2XZXIKEOWYbk95AFCaMNzEDm
Xipi+FazN6qtydfs8UbLCU57tfLlEaa9EQ+5J7A6Tj2an3/VBL9/z6JdMtAHAcC2fwsBioKSJaa7
hTRY2SM6ECvE0QJ6FhVlw6IeMFWrmImmcuJxuWnX2XrTt85JBsI8qhD8jn4Ilys9FRlAMDxqc+fL
bE53dlZabuz0gR5O4TaET7njbOqYzJt+cHjms723dCvIZWpbbjTBjQAwTgWNqVub5SswC2tqpGdf
TycKmsv2qUG4jpRBhu0b6/7yqDbR/+MucN/tcKy257rz2c+rceyQ2TarhGpXFWRZKYQ38ryo1eyI
d86s/UB0IxP9vJBXySTbnmwiAP3zirDFijzqBlxe7dRJ49So4tLeJuq7bBslFlvldS9MXEmyr51B
1e/TGIxcpUHiv3jB7Dzp1qrkvmqVcubd3OVhnx2E7HzuX3ISrkU/i4XTLNP249QQ8viit7w9U/le
1Y+1VkN+CfsE5MN4dWJO6DFFE2mMA7OMUCRM814Eg6N3jiWoU2O2cba4K25vRV0DiceMqBWjFUmW
xb7w/bS6H/NAgV3NNldhl+atiWEjnXZ3Q5TKM+n5jrUjBDkr9u4owzke3EqU+7RBUXHy5czgsxXF
8AJ+GfwQNhley9mutl27QKk/FaXy//gkQJdvAQTVd+F2lKx2GRxwz1ts31uCrE69g1rkMqwSR79u
sA0BAqVVbtemHjhWVbJ0+lhnnMogDLkJ3quOpOTPRiVemkU85mmjIuPQUICBfkwf68YAIO8RCtXN
I5xnkcah6siEd+xxqr7ZJOfwcbXlyFBhRs44kVvu9NKCD1Rvo1KhdWgwR6jDuOaes1sI+Xxr7Drs
7tMwXD6zwZq3g7b8dPndrcKUX2VI1yXgdK8s9F2lUYHQkV07wdvNzz8gMnKE+Oubonlk+jPjEcSK
NHHHX/ADx/WW9PMtdNXNt8dl9m3/WrrTBLm5GFKkToY2+PbMSjM2+80lAPagS9k7ZCpII4/LrPm4
LdiY7NhXAcOfY7QvCScP8gKAoRH23jX2kMYVUPbviXYTdc5rV6axHzrzu9/P6j9OJIcBdwisca8H
frnItrrxjLCgfsiMh8aJfTXZs4V04dmi6lEcs85I3UYzxZ6I2TKgi/5Bd2ra4spRw3QN+gQAeTcw
heXXBr1CsadiMR32nrHT8ckAW6d/axZH69FK8htq2AJDvdC4tNxZjuke8rBZ/uLashERGINwekYR
NAJLb7O8kEK2jWdadTZ1f8su4byiQoUFmInw3l3W+rHs1JbspzoZntF+hRcHgjyIZWELGblNUqxP
7pC0vzc+lTwyXZrFndTgxxZz3pdkaD6JDRHV35ynknh8Nupq3yk1/K0D474asiCu6GPDn1Ck4+uI
zui5C4Pwpa7qxtpt7mC/+wWzL8htuf1ju4NdYKvLnkzV+U8uq/hPUhUN+a523b2tlAcG3wVbtzz2
jadEBK3IIg7cnP4zzQoMOXVbfu2aQZkbiN48bPDP/5DLMrQl6GDitrTZMOasX88BI8Uh7dEunLpl
2CAsFu23tjwYZ2n7R4Jg9SyBgUOlTkFO7ISApF0iiJ2+5WDZIK5sJi82rrUqD0lDdssYuOufNOR9
uwlz03isZiiCrhg14bFZUR7TuTcmDt2lfA7WPnnmSLXuZj8p/qvwGp3dcQFlHU1qJwh9YfVW4grP
nc1UFle2LuRlbPUwX9KJLpDTspXjXz9f5/PUtZSO6Mzdj0K2LjjzNNl/ppwDM8MR/d84u4OgwbNh
ayk3yXDNmOhtJ9uVjR0JQMQwdu0uLa4punh4kDllCoBncd9Yt25gsKvHYU+JQ+pHPHEBUpds6fay
ZaZB92CJB4/EwHmfMvzpCMFg6x0G2UzFpZ7pbc10U5lDahGTBAA4g/Bnw7bGW+ek675EkZRC3vub
dwKzat86BhTQbTPV9i5BnrIdxdQM187cZkAwR0RnVcC6RDIIptSANqiSwXzwvf2YqOxJh3M6R/xi
mb2zbaTMbmfSfyXjlHVksq76a0tlvIlXd6lkTNlT/gKXXTw6XdBkD5DIvT4OeS+TAyqoor5fVDe1
p6lkEEw3kQDs98wyQThmr4PiwXOScH2oTehkEXC6Ojmdjf47LTL5TEH6fEnaQrwieXHMPtMWXILd
oRAtaj3UkURrV+6knqprWG/oZiadpsUJ9DO1z67yTU0LZx/85mRU8PBbwRwKKNUAHi/FX75m0Gxl
G//TXiYGja5VPHSN1Qy79YZfxpIiWpq8PAblqM4b7360HbXD2L6c+EpBvwwzPDHz4jJbqWKTAAhw
d/WWU/MKUaoMSy4rJAEKkrkd8vo4oQvh3uqtRsTpJk356ixV9a9RQ/aMpZoQmAbgO+qXkL+3LYvi
vNDFEo9DYX6zLDRDlOQblKhVFuUP07EOziMKwyHuBqc40qCmvnNSCKuTJoZ6zyucsH5kltZxUieu
tw/pcKMAkhuT+d9JintRw7zFdlWnZzooOVjtgFPoUiZGBhfAQg+9UV3+Z/mE0sNI2ZwwoJ0WxT9l
vt3XmSJie9V+NsfAiHw7COxCioalPNbhsu69jILsXWZSBGduqLuHMlXwayqf/kxyYHFA1PVrSZT9
uhq/vORZE765ApyJAdtd9ypJBhOZdZC/8rJkVOwaAY/Rrn7wMNGl+FUnlXI+yyJZKa2oC1GGpzSV
s/U8pXnC4lf2pmVrB209eNogc/TrPJ+ilTt3PgK+sHJpSecBJ/utOpQjTEzX1KqR03h5MPwVugQV
ZKuVUd/2cHn5FPjV3dyECoa2Ue0nSlF59qAHM+7Hmq/faXkDNKISGRt0Fnd14XUoamovvwK+d/9N
XiuOidWoD/THuQXy2mX1YaUyVkd+UCVBPE8ARTQHyfJ9SBEWRaXdlb8HMIUMySBE9I4i8MZ9AYj2
7jpP5SpyLd6THZw8f0SDKHI75GRejGeqk4ORzU/J7YfDrSt+rV5j+7GbBIW5QjDVw3EWNw2v30zZ
EcX0lJ+TddDzvbayVJ5CLbBPoiI037JJoZn7ZfwMSr3+yfoF+wzPupMc3HAuf5p8Mj5p3/n0olen
VYdsLlC7rdpKn6tS9fOJpU47MREFk0S7XBkNUltNbdwBhk3Ixk31FHr+EtL4CElUj4I6WjVxUiSA
xV8hn1EZV+tmCDOo0UqJqqgfglnXLxPi6Hc5F1O+SxmxqygB5hoOE4G79UGTRt5EAE3yJ5jBwsEZ
/PU/ZMTTn9xeiv8cpIo9sqmGpaBLk/lSJ8XcHLpRi+UCmnHTDOVesz0gsJCRUF6vTik+6WfXWD5y
Q5/kzaSbbMMnKaa7OQibP4PUqER3crXH+T/S2NP1oFrLV6ebNOKOlI2ZZh9+cUvxQ2Ak01rHavG7
yBSmvEwyCV+4OZ3npFXOXdcK60Nqy9q7Liy8aXJ4cff2S0M222Pkzqwceb44B8uumJ6RJWXHNCy4
Nq08O8J2KEbzJSvcfVOgUPD73jNPSbg1X+NYAt9Z4eTO0C7u+CnRtrnHbllG9qGq9vezpbx9sG0/
m2cELGfjhup8Q7aoQ2kr68x6jB5/GgiIj6DvnAfk9/5nKKxOHQYIgZfZWpxPngEKt+w+e9MOYmhk
BRpMkokWxRCn8PhHC3t4d0Z7beIKsj8eVQUSI3XoPa0wqvs5FKhvBhvjS+TrrLIABEvx2WbUyDx0
CVsjsI3asJM4m0FHzY8G3PXlV7l1K3HOHK0cp3yTqyfmd4sgtyPY+QJz6axXb0u7u8LzbutB7bZ/
22XMvksyGz6HEbxxJ3yIbjqw2mGKKhoerV0GA3vIEOD8XuZuGg6O7XTradSW++GqsNz5SL6ikREx
Zobb1gNQd97EdV/QvafLyRN8bjgHoqlOxy9ncUnYx2mQDNHk1NszC9JwpwGC77z1duRjdEW+jduu
ToI2TqsRLHzue/2rXEV+h5JnCCJL91VLsLvDOOiHOCVmB56z8bpxlyMbyyJEoNau73S651POEf4O
48AT2rbujy07AkTZbULQaeF1J9E4ctg7Ez7InXEX791bMv/bkMrxqp1l+hiGLX+4STjMrpZNfzBA
ZgtUpCP+VmLc2KbW8KmtVBclYuPo6kvvhPzdi5ZqSJgrJka+qljlxStC/cbBvMld36rkmAJKnCHw
DTwvaqkVxXUu3oxEqBInForT2FYrqRABZ+23RjI27vTYo9WaOxsMvXFvNAGqra7euVnTfrmz7U/3
Cn3wA5aUhHPe8odv4j/y5gsZih52G60ERZTw0+7JzU32VlVYh6kMRNwHfn0/ZXUbHk3mgzLkrXZf
w5xuiV2CSwBPAqKY/SDqFm6GsSGJkpJ/fUGoPu66tWRq6GQ3XdFC983O27JhjkRNu2RUcttBs6t8
fAXgLf76AjE8tBbY/BjazWWiEef5dv49lKT1/baajaN/TFcAwQLOaN9V1fgb3X17l+VN8hQiiXi1
EL3x4NldfZjQLj5aTQVFY43FyXSORojs+199eIOrE58A17KZl2suHY67NSvHUxCUFIqnzaJQ05S1
d+KVNfIunQbxbTfsGlT75k2zz6QDIEnTKQcG4h7mX79cz/1qgjPDq673Pq+dJvrWm/+51oYGwu+p
uAysYfowfSqcaJ24QQXrNffPXO3tNnAPYO3LyWsnJvXWS0sRkavg7Gdm8P88NVrfIReWjKa0oEy1
AeYzEd4jmDq7L5nW5rJH0aLodv1d0LDr7S3jVPlu8q30Gyol/XHzyv6VYaupH9hKeKWCfuZUyHwW
0pp86y/uU3GcaWt55353i3PPX/YbKWDx3idr+dxWY2cddbX4X1XAHrvTSDXRf9bBfwtlVt1h8abi
azRrtZ8guu5Fa+fZIbcWcO5lI7AoTr1FnnPDubMLOZYiQrbb0zA59mPfymmIVL30J400rcLq2qZ2
XAXM0GfdpPOlXargzkbD8jvz8LVNfZ0PWCWXLIPrruz3WSPx6KRx9trU05201/Y3upnqIyu9+anS
HXAjhqkTeg3vFTdH8QvB5tTitirJihmmMbwmQgbJsYW5pj9jqW1kU4HNZ5ohDq1Zd8qE4qtw0g7v
+wht4zasy7HJXRFnZRbGy2TADZK55dkzHKNjMBX3UHvWVz4Y+lCCbHTuOdiDuPdkf9a1RbWUWcby
p6Wo9N9YB9Xe8RnH2cdAjA03BRCD0qcQ9eIBoNa6AEuhdYEftxziEJr+Y9hScME6td1wv4WhRoy8
JiDfrRP6wdlxkI7uDEjnK2P2SE1iGiKu2JIiCC5pybQEfTZNceqP278lReABr47QvKtG/88sfLZh
PjhzX9mZerSTBhEcZAgwi2R6KHfepNriaPXoDO9GBUWKSB620LEWOJLCG0eiFaTnP/d13cu4yrrk
3h6lcU+V2+uaqSEfmuUw4lwosVd6xrv0c7s9b1I6zxIc5KARAWT7telRoK6MaUsEaF2AnkppX1kw
0gEPwij9123uc/FHM1Am/IYK9sVKiqQ4hKEzvjKzLleatG+nlwG1kqxX1SFX0gIpafh83Vvhpgci
jfBGtnqMqsQSXy4+ESSs2M/6dh4ln3rOgznZbB1wL6JKf3NPhW95vmZpCjnWWiqLvLK4CY84d+V4
j54K7BEN+5Tv504HwV7pNA9ekS1n+mkz0OYLiUgLSpi8Nx3TnypxOkV93fO1qdnMT06W1C8ZsOOz
qm1aduqw/VX1thMN1pa2J/b++V7Ygfdllx3V855yx+z34vr2b+Bx5e/rrWennqzQc87LElLsvQM0
axdmgDTJxIUq7tE/cyzP2BNNZ+bVxlUjxLLtyrVVv7AoVPLR27h86v1gyiUWKKuqXZ/107OfIrYl
o6V4XIaluxcw+09tgiiayy0L2j0QmBye0S8oYjdrFFHhVWzGSvZLrVtRPDLmMkEVm2FRDhOAzagB
bgtphU+sKtJos0ScTJQXHevS3fI47yZTHq2ZRfA0wUw48KoF6oq+xdgRWUx0RbSlWz0eEJm1sY2D
J9z7TtHbvPHCPueu3zzz64Mwjxvy7V3W2PwCiVMkfDNu8O5teMmwhlbQ//OgsoAz2U4+w9ZixayX
7UE3lr5YY2i+iiFH4TN4yUo+EFqMnEAM/heExo7Kn4NOcpvbSzc9yl6tE0AIgWrHLqx4J4SS2K6R
F/jfaWbDUHhtNtz5c/B/Lck4h5HXTPzjaCTmMB4kYQC7weZJ3ofFavVIQsokgJpzGsSHLNvdTlZr
jkYPacXvtcwqkGjmyxbyl0/vzheN+o8QlerEkNo/Cmu2YI9ub3HDsGufXMteuC18Oe11h0fjUKYS
56riKkwuWWabA4IF2DUrcJ61ISA3h1Q85GvJoyJEtz0gJxvuOGHTc1PCmsRVa4/A/wPiWKxDVnWY
F6LYgYycwwpc/uAHoMxy4sipFKrNxz6TxoIWm6GdX6qJf/iil6B6xdVN4Mu2UU1yyvh6Xr1WBQ+6
92DVaqQ818UL21dlCv0wdVOBeC5x+TZkw8dgVXDGOyjPMU6QcTH/ca8VnGZLdaKiwJ8jyXR9zWEG
/7TAQU8Bmlg0mgyEZ20tUG6pAM9tTZ/9Ub3gJUs950MWIn0jkZjBQlh82VnlZR8LT/wVSGH5nHkC
ROzM84hcFPoLOwpPegpckTtfFB6vF2cIwfyQ16HaJeYdbgC4TrzpJMCHX7otybpTcGeqJH/JKz6l
cOvhdCYHD+gePh2itpv0mkXw995Pptsa3epchNcuTa3jLW34D+oMRrPZCT5Wm41rl7UdrA7Pg/iy
CKRdOJHn8VOPXXgxmfQfKUSvT226JI/AzOEVjZj3VE9hzcjiGvi+1R6sQ1fTcTUOQf04WF1yLPOh
/Bnrm6SkAbPbqwLQvcYR2aAXwOTmYNYFAvK85b/AGXiWyia7tfiNxLrCkZA/CUtzSME8yw/XdUb9
S9sj0BFuoeokfCIkcx8Z7k5ngZxid6xpY2VnTIN9iz/n24NrR87ZUt/U4DrgPS+3pxr57UPFNhyx
svJqt9LxyM4Iveo7y+FI/WGoziqwm2Pg52iHdJ1+9jayuFNHYuuHM1Y36kbehi8Dj89SkJHmij4y
vbNTrf9aedDi6ULd/uhVy3S0yLZPYjGvZfHX9YvxXKYJ+IjhzN9xGSEGjDyJTeBQAXO9zfWC5zso
fWcnc5HNhwGHbngBLdjELxEQrsxJ0zFfAiaxMzrtJvtj7VbFvEurOpv32p5ECPXVy+qjKKSByfZ9
hdzEp1OWVOncwlKxqlyTYO6Vf9GgJuoQ1FWlYx9X7B8LQpS6NgAZDueQBtWYbX6UezXOS/DKyrr+
iHnRsH3cguFPb6xhOfmZD4zuYzXbFdaAsXgr81ydQivLsQ6GQVY9kPbO4O/iCG5223CTgKZqCuaz
oL/VPo2w05cSOwUWyt6bYcGHjcNZBMG/wmc12+VwAt6u7Is0OU2sxmDjiY982ytsZENNsHb3yNfd
f1aZhvnDpuok3IvJk1xSIXrbHVrvnkWo17DMuWd7Na4X33wpA2ER17pKcQ2gihgO820oQHtp+IxJ
XQDEmhnx6FtYHBGrrQ7wRs+z+eZmnOcrDIB4U6vHBlWgBLFYIZMiXoQOX5egsdlIWVCwGazum9+E
FcyVKcvu2DSkXfTaNZjw15LNwp27ZB+UxQKXWi5uDcgR2ohRZWAlL3VGiI/ZeuxoOatndFNpz9Gq
Mv3KeJgtR1Sv8piuHU61FYjikdOHUjfaXZPykLe4z5HELcBqKSL5DHKmKMgE1sUw3BVFm9X0Ck6Y
loKwKu4gjmF0GhTQamebwD/NW38DO8VtbelRNEStbWQfya33v61gKIPHbL11yVIZPj6uiI8f/K53
1mOvATTnHqU+Z+OS1Hunw0WHNXdAm56SMIvKiX/6HmiQ3XBzMnZe4vpw5ru5wzg7Dz7Pe49LM2cq
EntgN9eOEHw036YDee6Y4z9nFKEnE7rjDz0vHccL4t2/PZYo/9lpu/q7Tqb1AwtA3R3dVbZr3PRV
Nz0MaYN7KatUHDpK35vRYIrMEnZvay1cSiHSorI5YCSvwoGDbgFpAtQ8M6K27hd26vAfrhM4Pi7p
kA+6HLqHKaiLiKDiNt8tXDcct8ASbqQJw/beUel40o9bP+/bCrhjzDpck2tPUmQjq6X/GFvqKfCN
SOEeU2xI+RuWBWj2/NJypjTiHlFZNaRX1BZAgXwH0+LdJUDadRR0G8IEtCfJqSU+85cKe7+/qViG
2uabbLF9H1UyyZ/Zmcvffe+A1uH6bu+SrbeZjJJ0Vtx92WidReaoAMvcWH4SdgdrNYVlcaBd25sa
xuoSZn4t/OTP0tQ68GKnCpxDWLvrvT/MlNEi+PXdf0njOlikEZCa5dUqSuN9k/EycwGxERKgv6uV
JRWjZ84Sj28YLCp0S78/TKwE9gUdYZ4fwBTpgTKLfdPwbF37w0arzGMzhqKP2yzRF9tzuFeTwJG/
qpUwgx2Gj57HhFzDY1GBqgYY7d95+kHAHeOsH1heb6+0CLgndV71/26K6F810ZnZLoeoRlNcuwjF
xQIdKdIhJOc0bKa2iAJtWnEa3HVRsbBQ40bYzdCc4ZRNUQaN2O/2XHJz40S97RbeXkBAVs/NTc1d
RlaB6vduJbT2Lzrwqo1LtNLBA07MoIpb/I8Zbppyyn6FCJt7ztwEGDgLXJR1TYWIbY/PpnGx3OOA
3oVoV65cGd19OK9OfWhz3Ik70jD4gkJdpm+GqBXcSDnfdAdWfjWGUQgOFvvQqS4skf/K5zAoXrHo
i/6hBPdF4sJ/PCg5LFfXtwBVZJqVLdAJw3KExGV+SIJJ+/8ZamEutGGiAOnzoA7htgsfaAExwIWf
v7GIhAHaVbIy2ovCl7nGqi71t7e0QXDovEH3x4x7FjIRnYm+awteNggp9mpSEoxgceyLsSRrEbfn
62h1TnCSo4f+abfV5G7cLlEjlnRvyVF3X8ybgKm7Gvka66/fSuDGVuDsfykwFOkreBGY76oCv7j2
6GpmXCZSzy+oZzc/nhW7XVwh2Rgi7qdlfkq3LmRPgAns3iZkF7+EaCt/P+kiX46T15Fj4TpJu6+S
sXOqyIcUGu6ErVDYQL3l7PoCnei+x+wJ6dtp+dSPaj2j2O5Qt/Z5fnHaCh0F4Qf90Q428ZuDeKg/
7N5CMln5QF1n5aJzOpP3UBdMPWpVdyu7esf7W6bDZ4gQ5zRywSanZlIZ5t1xtNoHTgaNhE7bTl88
r5bLItXL+az8dmyvWYOZ6huAzvU/W29oM2CLqv1qoNP9eNN6Kp4b/JlQPa2/pcfKa+32IavtGbCP
qDd/+eCtnpQbEdaLVWMMyL34zkhvMl9VPqKS3TlNnzfvWQPC/gSGudqHzCHOG62y11lMau4QHOGy
FLSJq4zGeWWLOah+CYzsm4g9H0v0uQ4hMp6LMhf6azEujIfLdd5cHMgo9ZdtaHFHMNgWsRKXRzml
3pF63MalUQTrlA3rlRAitkZ5D/rx0PMAuKe6NTL9JBpBDD8uUI+XwGRxrN62l0LJk40/pfsKeEv0
XdHWtQsvBCnzQS6VAzrvBJo8nqYsVV3vKtcYgldSqpGeOh+37Rlk0asfxnXxAkFTAFrcHMHMR5sh
gSYx3dvKM5kGUOWwZOFPhRXPvxqUVQqNXj8a+dnBzd12yHmjoXbf9n14WNLeTy6zK8b1zoIoya7W
OOrse0Mf4Kx824zwHynm6RrxAeK5+vdI8FjxpgbpBH8KrbVMdnnC8fjmpI1PYH5ZOtsI1an9Tpmz
STkI9f84Oq8tSXElin4RawknxGv6zPK+u15Y7UZ4J0DA19/NfZo1M22qKkGKOHHOjkvuZ2Ofo+0V
KnSOnZWlm7xmbAB3SdixAah9GKwl57E9O4M9ayC6aZTvsMHY9KjiOGcBdgf8Sh3mlrzyTtFd4dru
my44FW61rvu2T4OW+64KlRBk+Ocl/uwnL/25rDrK7+KBMn43hdTM7bmcOp7wCdHHXPPazA4w3XpO
PjZvFnyMrE71a5C7zBcOSR/UqA9CBCyl9qKROPeuxwYwfPRYlIYLE3lU88Q2TvAl7IgFQy8u/vh+
8OLqODOiHN5wXEf1S9v1g3+HYyykNU2qpTiljqeyF34m6zMRtiA7gomhb8iZ5b2GSxRm+6wqiFh2
UvmvhdMbSmK3ZEzH7D/WlxZJ156SMCpQmsOZZXmzM2BK6S0u58Jvh+orsnzhFIO1cOMrUw2dno2C
8IIXHmHsUZaoUo89pN7kwTPFUl4E/qP1yWZwgfqDG0aNPmalP9tLJrOEb32a46l9xvWWtzzm7ja9
npZ1TXYBiir/gkvZBBzWTh8uxbmOAvLz4AsqBkRoK4wjOa9DNzvLITRGcQlKGuKjqbEm8Y+hkYCE
MEN47XCxYxsXD2HcWrZ+iqrvo/1kZLbeT3Uyrw6asmCWmshNm2I0jfk0Wnx0trqf17MulP7XruRG
SRBPSfTQtxVzojrDh8dT1eF4WmKXspkA/xuJkT7aeU6DUZ+p3Pxs6wBfS2Oc9SHq8KPvTBTZBnzI
LJ4E4871GBM4oV7q/ae6L/zlKqqITPk8ehmzLX9isug6sfjlgVrBTZD5tdotaG35Mas6UptSIjM3
4aA/cl46UJOyf3Wglv1yqbU4dXKBiTYai+5Y9xPXIzvhC73vzcKILe+G9Ow3XuAeYQmg3gE7yIrH
ZAQEfnKbgDbOHVJ9CqIyf2PEgy86jNmPQ5RtKr/ypR6xvlhkk1069nRGptvoXNyF3h+68vHeJBEY
hGV2EXOjso0/dY1bdB+nM87RdZ1Z2zOmun3twhjXYTxvipusLKJYJ/vK5XJN0iPIGu8L6iiOK5L0
xP/yifm77y7humdZs/Orc2DvHC3r6n6peR2zm8tEZQVknhHdIHYGl31yxBVbGzSHZWuabVwLkvAL
Q5AgzjaTAROThL2UZfgBPop8L1AUd7popxWXEu3pbTsX7xbTcgNqgV0TTlbfXGWp6RCpGIioxWEY
uLuEyf4Hs/DqkZ2XujgWo217FPS2vK5R7/G7AV4e8GaFj1EmEKgw13L01Wm4K6dRX7OhWR/nAkfj
zmLogVo/VYkmWTkL0/ySkMBEy5shhvnBhEM0MreDs3RkyJaas825BcuzJRMct6TXXZSrApxJH1/D
cFVZS31ZZ8mLWLwuG/bjgqX9tNKKlDNz1mEZzsgahTipPjT2Z9JJ7d8MA9jplMazjSl8xim7DXFF
/q1Aj2YkWdX/wnTwsREQKrtP0jn6Ga+N85uijJ/JxB1SHpaOSCSz9K1izqxH0ZQkM43HssKW4wEz
Tn8OJFbwW+k7Kvto5y5mjqZqglqdM6b2ShiYZyJtFnVNLUUtljb8ELtA5OYHeiJFdbBS5V6yyAUe
13LHuAd6EW4VC62ieVybRnvVK6YUcmmT6IQu99UqXFVdirSevVuI4w/KVYGLKP3RLfOYPiRym8Ie
C9PEDJmUi8xMWASXdFrQ0wWknWiMkSLsxfdJ8vovqEjj+rlGLPnBPRMmtTwQfqmWC/asvjiFUadc
1OaR1WXPkc3c/nUqyGSUi0eFZhljPLZYhYrD1OgoO3H+4yvrFoEtAics3VpoNfM8rHtUS+QF7PyF
ySkkuRxgHttFLey7XaZXOd5luDY/MY2n5rEZZzuf4lJV9s3S+t7XuV7NPoJoxF0rDQOHwps6uG2z
R5iuSoQazpEcHPOlg44fAR7awMdg7PuhuaX+SEBiGqqV8pm3GAtQ4bTzt50xidyxiNhbjinPY/2u
Smq0Y4Yvh0BD4AQ/SHHwg4vWusQzJ10cfFU8iObnMOfy3sCXms4snDbZeRjR4584eoyY9yuMPIKz
2BcqHMVBLE8uYDnc8PCq/i5DAsWNX22DgzPC4rjnwWlaxq5p450DgHvDT4M14z9Hocwy7V/IyCeU
3z/XfgKSAaixdi9ZtxTrh8ibZd1PgyND4jCpk8TcT0HzPVvdTjdiOIu4rTgtP4Ohz9K9iREhLiVh
YXVWq9P/9PU4/kDtpOfoKyesiafmbXlavWaaz1DwWpI6U/zW1y7jvBENLT91LhPaAymY7osBa/Af
y+2JnRk5rQQRu2lLcXqMPpZELj8rayG+oPThb0s36S0qglodvFUHbDykNMh+oeN5L3JOo+F+06Dg
Ac5Nj5ccVvB6JZzpn8n0Ov+I2bnXDmSpfQAeQdjbNJhDjbciNeITQs/MCyzVuT9WzSlgKn8zucZd
HZba1o/J0DQ1dVNJsiuO6ohLdZypmHBJU5+OvUEpQcOVsK7opjdMD4fgAzoruUmURz4ctr8G9sq7
7YU/kwa/xC5KfAxqqEtcafDx4h+GjohkBuqi3q1DTWXbzRX/k/s2n/a6bdpHksjNp+uEy1vtSPc7
d0LvTxSitf1zZBZP15z+ndwfcfHC/k5sSTnSDEW+njfwSnYgTxjjqS1dWrelx6VzKYCTMWrEinue
U3Q9NDbIbatTPWVORIB0Fqrwzx6EMfws7BjCahqKIEExHrj3AihL17EKtAAM6ckv0teRe2CwKL9d
iH/xKWVU4G1gOQ7CnJr/HW1yuoT5yuJryFcvEdihB1ijy39OTl20g3wIJ2XaAnC7VAdQCLyhSGCF
gXx5UGu4vrpd5/zzU2de93MTxi8aV+OHHIGv7ZiP62OvpfcnZbq87viqt+ko9If7lbE1HQi3IGVv
ll9aLzWgDzp9FIXPxdiu2rzEXuI/9WRRAI4BsSEKXTLlzdrBqw5ylPHzptFiXPFYv8Qrw5w8nvFG
+hr5xqlxDIKF0uWn5P0ershfjIAH2D/4KnL12EhJd1uYUF0LgJH3RV6L15FY1XLs9LqVMqR2s31d
JTAc3NV5AIBif1jDxgRcI2y4x2aZypmnqUw/fB/0GcGXDA2uTAWB9lqHH0EL7QE2phY//K4ZPQiH
zTLugADj5q1xuBy6buyy3eAyPmz7NnnK+B3HZK5xT/Pnejx8YRwjPXPNfge9KT5TTKMM69dwpijp
lQBvM/fwIC9NlkfBgaqw6e+SUfPlSag+6iSr0TpbqYBQWOPLfmtihvIoscUrP03CLW3s+B9AhKaD
DipsGCaVhfe3abah/FpW7glEYo6RJ9pyjT7QgVd4DfQgO6Y4vnNn3TI+CVR56DIrP51PNjwaVi/o
tlJ4Z8PyEdsPQX74Wd7wRGOVFedhKYochZ0u5JFQyBxyHDftqxhAQu0NTNd7my8xaL+I7SYwDH0h
OJPxAaDTb+d+6fVVewps19fP+QD59Fbngx5RRbhSMPIoanfhL1l5mDLcVzfMLqiico2cvatoLpM4
CtcTCXP1jgdL+JhuGqsvZsUYtCsqGBPUsdjj9p0vzGOFyxKaGjqKv+drTexfxNdoPtcd24IiOnMn
caeznQIm4jstq/b/fkCmb2oXMMZ1fzkjJcUxLCI7XBbGv+RZJq+SJwzL4Rve7TA92SyR5oScozs6
SYPr8rMnPzRP50p1Pa2a9Pz/RnYyvIRSJs0BY5tKb5NVenh1cp1fpQ0ZsTGotr89Xtl41+HwfVmV
lz/0sI7/8r/r5dC7m5+tw3jAwzCRCNwRHC7KZ9yEWfLOfIyYL3+kU75YKCDRGX+qjY70ODnOxNxn
zTeuEBwESWnMORkgFh2g3zi/bURnsHdrZb/DBB1hZZa11PpJpBWp7ImIw3cd0GzwgWWExu0wR6T9
FZ4KThfsc3j0qX1lgTsc/XHAnAkLpNGHSflhgSWzxp0UmDSsryMABYxveCbCwzgkbvSh6pDhEM6W
Dwki+KQJeuojYW2i3U1CZOEMx5FkQJlw51J3xc8R+YmEfrdijlu71ruUk6nHc1wAb9qqEj6lAnX3
0Ss6vBGLZE0pdWYS3Spskf5VKk0/XTcma27VGJHN1EnClbIrMk/CARpL0K57PrTlJ1i9+ALHZQEW
xytLan0QgKsacgWkPZoyfehRZxBijZLufbZ2CKtiwD3CbIqQG+bNkPFBF7VoTA5EgGUXLRWyeoKV
7H1GbjirQdcCGy/Zv2Mi9fAeARXamz7p2k9c+3yEcRWHn6ln8t/VysDONqpU5yInT7MLZVC9dWNW
vjeBseMfXS1+9wuXF11YT/jO7LietqxOYubhvBLubp4U0mdzX+XleN8zrzuSnqqis+2izb8weK33
ColHviByl4yMqpwoPE6FKTyO/JJmX0xj8mXVqq7dulkROpBFJ2ZWvroU2oZMOj1YqW+tn2h1IsHd
5eegqbBOsVdyzXbBuJhng1eOW4AfDoUDT9g5nC0B+bplJM/Q22NkM6ai/9WtlhAI7inMADB6/D2u
S/SOsc+XP/NKsP3aYY9mGLZO8oze2z4rk9n6ftPY573KSGjviReH6ilXI+uOIjSQ4ZRMrfsp3SU/
557fuPf4hRSyf1VRHs8iM8UJ8wqrR9wQBfkP1gdKYpIr8pl+uNzSF7B0b6pVFrm6dogmP6diGc/S
F4gKjV8V2RGJq3buZizjdy568/Ni6rD+a2xt44MUoa5/Oqklh6LGIrwWMDzrcz0NdX0OiURm93Db
mNDAFWq+OyiZV5xK2FcYWBb+vnUatzstxsUepPArFoA4iZ0dV29sH7TZvI9pZrr+ObAF03kSfjH5
v0al7zpEwie3gHvsuOAPDK6c8MF/qvMkHljiIDsGcLPADk/nhIeffYdYMubijFoMsmKn4RN/YgzN
p3NMnGfLkUa1uVShbjvYf77s5V+PggvyZ9W772QIgncsElRetHHafwwdCFx7JiKEdeOWqN7dZEYz
nfJsxe7WREbk1zYLHEZ3fk4wQPO0T8RplsAhl6VpmWbjueWjtIlcT2Wb5xIM9Vab9W6TX7IwLf8i
+qI4jaDiMRyxRhhfJrvuvuo1xuk4Udk/2SLcJrFjID48MZDjSKYkw3+RJ/ohiJFYfo/Aq+IzE3JK
1bHAa3Br4BHcAZFhYhXJuh8vjb8q2IahyIl1LTMl/Klb2QMBK9MDiBC0MYPvPqfmAdDas0IJT4FJ
6xO2u67cQ3IAiDGLdPjVEqZXT+DL5PCEbw4wbUDI4SThmqMnd3N9tCRNySB2ZXQXyyLjIoGQSfCp
oLPZFqh4L0sRJe6dtgWCOaTELSpDMygJow1y80dXMHjkkmbYiIeIRLRp7D/41sE7KF6SF4UOyG2n
HNE/sjDg+C7bdq0PxZhw5RGjwyqLVVFPhyUnsNIg3a87O3XlcM0zCID7Im/RXhIvzBiPtEL1J4cJ
DR90NZdX7a8Y4iqJ0c0MRRQdl6QG8pkMHXOVxOdGAThVUWJ5jS6+I6KW+U5jkn8WSJ64QYl37QEB
kAXpDAU42GJ3PIOl9p6hsIpqz63BQUzAZTPKJjgS+PEYXOt1PE8vLekKXBAjaIedVNv3mtFgMV1e
YGPtaOcdILcIqK/oM5QQtgvLIzc9BhqPzRJfLvEQZ1e0ifq7XZFiFwSTfIaeI++JABP/imqwNbgU
N1soPlEc2PkZhizmZuqnwD8aKWgKpKixJHARlc1JzMOUHoVIdIUDq0z7U6U7/WTRDV50m9j3LFop
ToNpbB+t16uHzOV0wB2oASb43gbEQEVlqwKe7+zRmwDqnYBber+UniSQxc7Rb1WLyYTi2uMPWnAk
yYdwZbS7MHk94u1NygvnZ9E+Sm9VH7qo/J9Bj5MMmOCyaWg0epcuZwC0F+UckRDpNT8Qa0nNQGqf
hsfEdXKEqqYmJTLihT4mLgMjjEQ2JuUckFKg/vOJnXEKPfChlT8z4+GnIb+nFK/55D1wZBAva70c
V03Y8ClAfSdzRShrC1qldXIk5rsNctoNDGPBXc6olXP6tUxRSGCVRfN8s3OLw5jKmUqJ8axhIFtn
+b4gNXVt/JJzMNQj7oaKiNg/CXooPo65zxE9hmv8ljVD+loB1PuKq0z7u6yPNlvAGmU/xnWDOXhD
z69Vvap/iwmKAr83/lRFRNpA9PJeMSX6TtYg9g+bINTvmwik7i7smMJ2eIHeqPJle8xqlw+DVjZ9
ScY0xgjWmsZ7W9rEyS7wbjCujXJz/mjpBJdMZJAFmNKXfyFArCBjGA19CxNj+zCVyt4aYu/fFZtU
uovCjI0ojYhkDkWYY1VoJFrVTkYjxktdMdfPXI/vKTOq1wzpQjzKToXRjVwXb7lZxpLgUOZjwtDJ
9tCrkOuhWBdOuQp6ORd0F4bVWS4mfW36jUYNwIEjEVAT2jTm4HGWzCAUJVJOrAv4Gi7ELRWY9I2Z
jwG6t3+UmoHpYVvs9pPigrOdYQYx4IZj+cV6uEUxPPLVdBrTUMWd0+wR6XlOOqxC30680E5kjsWG
Rt4kw/C3NH9039caCFbgXQANIwQmTJTZAREORXtc2mb505kYi2AGOxPTumC5NMsBmHUPcdffZb2i
P1SlM/wEPMsDXoQOwLgw3ezpWLrJkdH8kJbAsvjXWyVrFYD7tl+jQfPi60ScPDBXYSDSDb34SIog
/+2Rtm521s1yl9VDVt40kdn1rHjaCMQ6rf/TnwscSYJGpENGzZz6zG54HI14ieGbsPRsSm+2mU20
G/MhSE+pwf92NG4dFztmvVP5gPsdk2S/4u+6eDCM7a3uDPB2bSpLdHiVYrkGniDWg5sGiYRvLugx
h4JsMoNk5plkE9+LGBqOxyGeENAJT3VX2JtYCJtBrnedpso50XTZ5KMdFqBVat2UQDcUPeqmmUJ7
nS3nAw0nXyNFtLqqHJvAoWvoYBA+nBZ4h9721kSs5LmKVFHyDYArYfJgzcRdqNiWcN9Eo7+cppZK
aaFmzO8wcfQLr2eeNZeG1iDEOoL9prj35qyoPzM+hewpYBLXv7SyQLqEsKq8vdaUa3QqYSu7OxnG
0TQiZ0LpvAYB7Ncb50ydPvMazD2nO7XhHi5SHz8FeYmzAaunERe29rZZvwfrJ4H8JJZPk6bQApdg
3P2PBW6StWGk5DL043bkLwBukqb2oga3HsVhFNWwDpcAxGjEWZNuJJIkiSZawZ5VEo8N+1MWtMfY
FgflM9UfjxVGor67Z3VUkbzahYf1aXQN7OMsjZGBcYFy+V+HnLHKo4byLu8ssrRzBKpEe0MtUvTn
0YWd1wAvtrbWtyLgFQxQRfBCn4Q7doRiCSMyer9RLOGB2nuS/C9RpJxpbH/RFnf5jwp/niZq0gvv
Aq6n66uDiN21+StWgX7gcUwWPzqvZgZ9xBSn+N59XfbeY1gNpEzlijNrX4XVCOc/m0HonGifPAfP
4tiRFxz5yRH6jLFa4eeBocSzGmBYpniYJj5+qEcx7Qdej4lmf6R+IIWi3Urce8bLmB/0c51G7CPI
5+R3obZ/Hjy/UDXpjZkIKn6foq3Cb+HAnGEPBNt6DpPMGANkxcRzDHfK8x+6dgL+q4vRcXdejvqM
C1LCqrxL5iJU9xGudOjzzRAAJbGSdTvnfCjz8Bs2V7wZMvG6ESD2F2xshBnb+trXfACbwaPxEj4k
YknXKQtb+PrV1pmrdqTHXQpRA/5zo1ROn4Bmp+rZMt0u/tPoLIgqy1ysT0EHeviytB7mawZ3nnog
UM85ImogWi96gBX3DMiqwuYq+jp4MBDOneuE+QBacR1UwZsMOnd51l6A3CYg4RQYqruh3QX407pL
Ag8KSZko+XzSU+6n702lZf2tRLsE6bHoXIpUeIS4RfA9xfde2sAkmATwqYimoN/zsC7tdY5KhpOL
E03pwbqsHITzELR/R17TPe4XO/3g7gSWFKdqqIA3zHSqO+iGhJYyONDJdaxR5NDQlb/8xU4u0vGA
BNQJKFabqXtYG1mdezK4mrF2bV9HH0f/PvNF8YGIT4HBYi8CJIn0cCqDXCgRpQepDsyGnOYvOeFw
ekfJ8JFMsD8xZyqScGE9b8iHLn4PspLjLzP5DThkln4O1dlb3XUAs+X56olxmktZ6bE/47PK67b4
Qh5xyN7n7IhxjhJHB9mFUWnZ3Lw5HFYS0SgqiOEjYfBbi+pcnGxESCeFsGYPQQ6g70c5qyG5TCAm
aUMrRS8LRKzvulMXacD0BHc1fTiWcaZ8yMcpNcVCkUiGioKlLprxTtHVLwkvuAHFQ1UW1zUhXkA+
BoKhxYAwHbpl9L1zMk+oT0vmafu1EN4FC6izTv8h85XrG4lRolbbvhBs0E1KLQI1nsgKwAb9wLho
cyDSLA+HBgJKxU3K8qhpR7rLn68wHUPn06szXO4Zfbw/7JVOGG0wx2NikY6CuwpjZk8xgu0C7Ken
+hjMWeQuL4ZUOBNDp+Fy8lgF1/wTuTOGNw617olFImzIyDZqR19sBTzYWMJ0lVuLgIm0KAr9Ciug
rf9ldYljcWGSKV7odrFbBuxbyk+YDqbgtjDCr8mFbdNsNADaCA5FdQYiNhSavmxRIad2I68V7y/h
6cB3f2eVEOJRT6Ozi7K4Gn4sEBTYdEXmIfd5JGGj/8N3Z5IbNdXSPHqNxepzWnqcJzy4DT/RVxhh
XvhEn5KeGrCN0wXRgE98jw8Y28Do6ka9GH7aKtr5FKUDo1sfd0Mwr3qGSzhlqCRdTE+7Y/FHFN21
RTyPh7YUcqmP6NDDcqhIhvpXFJe5fc7Gaq3MPZsV5PiS2WqKyz1Tbsgau7nVjE9EOM7wYldSE+nb
iBLU/q1MgisOvIRI+mdWOmwMPzyXEE8dxeiLCBDXLgw3ZAqdgZ+E+pMx1/eUa/rHNVg5SzyQmstl
zFvS20KGw3MAtFDcGZr/nmS36ruHhsT973GAC3PVtCr9b7P2vvpqPHZvHhSIXHO3THg4X9zRUTVI
jWB9J5ruu0erusW9VSkwgR+e2ybzUzqCJDn1BA+EweDkcZguzTL0lxFokAt2YyDHkSSjKR7UQu1w
x0ZSQjDdaNrs2zqtU3xJtTjOfzZbqYYZXHIUeBCKwp3s80AN+DYZAB/XEFv8tsNky7LkpvgHmgmI
Qr6Ko9exL/St89ZpfQR2nVV4J2oV+3iMyIaVF1BS/GnQlsx3B/6bgU+Zo7eaiHaT/kOUgTmikrOK
ZJcifz8EeunGkx3C8I2qGvKb8PgK94pXw9vLFSVm72ms6gcLCid7kTWS2g8KxXIDa/ltdxIIPD6g
zpT+CXBKu5wBO+GRo8EO8OJP9M/zLs593FNF0cf0PMJ0DgLI3BCrht7nh7z8+fJWibxyngJnatR9
4CKMcfyzzSDfUc7V4wfergJxeoPEYmHA6kHUaIlesjyJ7B3RBe+BBBcwEMgrHmkVdCTOKc0GMrxo
UugxeMdKEw3nxVXgcoNlJVojpqyLn1gDRNoIRSWy7znzMrm9Qr7cQf5PtgFAvPwOYj3R8zYRR3MB
I7Y/2smDShIwgIppChB3Tz3Z45Us+nYzbD595wQmLwkxBGR9ubxJfhsBK06O9eZ4I1EEw0Zv55d2
vIKRsGVWfFmxcaKpEN8fD0mzZOqn1EzqTi7Il/A0J0zbDkrG/TZHitvszgA+iX43AVuimHih+i03
0n8B5j0L19w5Eh92D04bDt2pNcSeofMAK79WXYJ6FkBrGncWw91XF3fNn6jv4+woMTfX3N1+1v5K
LGteFlyH+O95jAhOzgHiZGZLjDgDpKgDLVblgUEEInxGhpnbM2sAONHYfOb49zyvHMK67mTwIKeW
qVpCsl3cmohh3Tg7yXDqJlfNJGZ15jx6qsKWBKUpHs5EmCBOBybqzIvKsDDdjePgphQMsfubrqBw
/ym3aNwvSx628ICqgvqsFixAx6oqEJIE+6K6+8xaQGiJTzXzIKsczYzLfRbkeHz4eTCwXbybzZJH
h0763XDDgdz8Yd8XNjSPI3LBpOZx2LRrkZIa8kQYgiWDZL6bpzULHkOAdeuVfIDKHhi8FN1B4XfA
8ytXQggEy0V2ccGKlWcaDpKadMiz63wxthjKbwGcUl4toyLGUQI99aN1XCziejb9/AR/IHwzbW3l
EWFtrt4TKMHMDKqWK8RME3WjDHSMlaJsDEmbGjHwU62pFxLxiXTdXBGSyuUmKXrtlXM2757pO2jY
9YDLLyHNFb2JsqMFx5YFkSJBGz2wsY9RjCr04v8aw6GqL6qec5rYaMP4LoJ6R9FMCwaLytKYmpho
1oEJeuldIDoX6QOZ+MS8jCQru/qI+MYtupQts4pxZUzJZ+ngEKgwscoL09py/CkdRml/vUXxnDNM
bNjCU2MGhKKf2bE+cbMT8yGO0MT8bQSFzmPFf/kn4bdEl2VUvKiJjMEJM8Kmk+N2JR4VVOzwuXjK
h8TQddEa/BlGl2CAbnvAX80SD6xl61YemYgF6w+4pBbxMoA0/8braMzR9AsViJdUGIR2iz9a91Di
n1JYZtYZT2yz5k+NO9GhLb4l2jsynKt4G5T7G2PxZtxr4FhSUFfSbffG8ZMnRoWCSSs04P6sFuvP
jwwRpLiM+GXGQzGTjXwI6k6UZ+zs4om5kQ7v0ryl1M1oKP/aeTO9clr7449iNbl6ggmLzI6aQ3Re
4LGqqewNl041jnn2O0u68d7KhghKn5s1uivczYkHfoUSUKoKwF7hNttGmGZAD8fNkiWg1LaonfIt
ckkWaRrF5v/tdZAyMN9bJwjeRyn5JZBKzYdmS5bz1oUetx4xcokojEutvZ/dYW5v2dQXBaIYoCWH
eW+53T/ZjCYO9KX0QYOh2BkjjgK7C6d5rmK1p/ZNBkya1vzyscdENGI5l2zpl96PmMufpDa7qb4o
7sH5jMkEJVHplpRTJGwMKGkgajTmbNfYcZax/NjHBj88U/GQlaKe8uXRmwKo0H4taXZ7SqTxgW0P
zMV0g08K6E9ip2/PT9i/lpSzGd7Z51OKt1wSA/kq2iEaWMDIDJylPonDqAAhMS6eyC1sIOpZlw8r
GPbztkRP3sVeTPU++cxh3upWhj7VO5vtdry2PDjIciivMCzd4g+eWy+5M1S8662RufxHuAZCp+zD
XN1hOk3/JcT90hO7Dl3B1p6ap6TLexFcyci64ctSQRv7Kviyp8dymr3mNife2n0JMm2K/UbQZPcZ
KN2QnRGSOaEZWNbGJN1nyfJ5C2tkByPIXsKyQlxD2MLC9cZwRvHShaz6e/Qo9MOzGT2MRR4Wc4xi
CHf4+SU0hqoqY/UputXppmNjElk/sT6rd/9Ovq3Xh2lIQx/KUjuyt4mmb/jnrjPkuxFLsP+IWlrT
VRc2qLBxM/EG9DB2I0V/E3bz8mSyZQtkwPxnXc8suuoRxD4K0hI10Os5N8PlO5gDZHsFg7Q8dTGB
7J2sp0hc6HD9bQVAmGHQGgIY4lGmg/+Y9MmAVcYAI4GgQi6jAXLh1P7AEyMIZYg5nC86kva9qgka
Qn70PENhWGUnn1qkOJOA3SQn5NVfjL3C4amgc2Wz6kDpcYBT6nnnbmEUswk9aNuKzRz/R2uThlCB
1//QDk4G9qISnRZ3mamn6VrjQRyfq8kJyzu2XSHlCFd3aEyZ9ML4YatW9QOHCYlb3QOWumQ5SwAu
TTUVQGfbxH0LACkO48G2+F0PUJLm5hHH5FriQl7j4C3zJlteiZbiVkXv9w3Lo4RwJSnOKc2jP0WA
k//GVcjghoSU/CdUa/9l0PbLx5YdAsGR5RH5m8S7mb6jgjfFSZdBkj4pNm401MHUTMGnkWwoeiuY
3/weXdc3BWPGynWOCR07UIRa6OzJlT3nRWbEtiYgFzJ+EEz6+bT4y4YXi8Fq/i0NQhZvR1Kmw2uT
ULHtFXtp3JNilUj7SiNEJhd7UDYo7My+CxTCR5j4b/KZWKEsu+xxaQFHzUzo4ly9Lkj6oMt9ztvC
YFPSPUuTsx1eQgZADMaBO3mxm0LwiOieXgkYps2FIA1R2GEOp/bngtqpcFiRDFsPxuaDuBPSwGTH
54LIAOpzO8rdrSDOonQaD3wKC1MEfLTRa+W42606+v50I1TKUWH9Ikgvfg7V9k0srQTh2gBuhOYM
be2vsJQSTAxWyHoBSfXyaHVl3bd4kQiAAd6q8MmvAs4ui9k4OuXljAYr/A5hqUxGJQhNFgt6pvGS
8Ma0hPxEgB8hIOvQj/qpl5IjGYDXEp3R3CuXSzI0VXq0UlO/d0GEKDP4xKAP8IqEOFTSbNe5AqTZ
HdyFvS475uAA+HZpOxGb4ZLO1ydYusHs7EeXRQaPlcSD0575s5fwHifzsr5uciTPVRWxI2CcWkjh
CE6K3YfEE7h7ZKFne1kYfpr73gkr98ULF5mDGNARoyXZCLD3rN8bnkd4MOW9N6mCmRuBfYlLhoOF
aJrJo/nG3xXFNxUXSXcbiLW8+pD4nbOfFckJZRawYMBPL/4nFretDwJ1zeJpmeQ9q0rIrxixVWRz
5aBQst13vitnf+puY/o/ks5ru24cC6JfxLVAkGB4vTkpB0t64bJsmTmAYP762ex57Zm2W7q8xEGd
ql01LxP259kdOsJKUZO6R9MHN517ew8Lymq819jVsWKiU9TNivOlSBQrH1WJLDzqNIVsPna2yR4Z
IsnDpuUwZpy0RMTcQ9q4fbkDiZDgQPKapvvqg9Bt7L1O+2o/DxGzLR5OyOIw5eM63+VJOcW/6lZ2
1lMGKc85kY5DyRUjof9diuuXZGYOXZZlncPxLfusGM7j1PT4ElPoBl89mXnN38/SHtFzWZzQOeQw
uHAi8+oj9TiHQ1nvR7qViJtZYS5e+tEP+y/6cb3HPgAM8MIc6Sb3PvbiyT5VJfvgB+aa3ny0Gt30
lAd4E3HTMRptJ9BCUu+KNlvBCmKcs7uFi8YMDoO7wCkZAm6bozNAojbUWNEnmRUkg12ymUggHnD0
uIRq/w281NTHXvDEHylX5hzgVMGPg7mtVXdpUZIEo7VZXfVcjzPFMHR9+ixZyZLh8QyX4Bq5BMqO
Iz92embzSKp2DEbUARbiifPJt1ZFTyyiXELw5O/Mi65DiMSp7bI/t/LJUdxTm2C+F0vkpC/x+vLe
w2II8rvIBTV5WSnRuCYCHxg4hOdMHWUHYY2qgCVwHymxlF9hGtXNa90B4jj0vfTDx2giybrhlp90
fOYsFA9xCXngqe2JU9M9myPUBvlg/2aJjP2U5BN2uhEuRXEOJuOkd7hhCTznrjt6r8MUje5DIbHN
2u1gLcdQTxzhQpv+WtkTrjVUW2Tnyc0Y0cl0lh2Qbmeg6sKXkJEdanFxrtPfGGC9kDWYFaqu/ut0
mVoUpGHI6LkDk8FeNdcGLaVhFPLIEEykQB2J8XvH+DvUOBFLfDpbzW++3cZ8UnB5OlIr8H4xIUno
TArqHOn9SP4ZbKt2H3ldgJoV8ErTvfaN0nscE0buQfE17TXIPLKkzGUcvNTr0Ty1MTBa6AtONP0B
ZlrBznmtCjo6xoyPgeVkH1DIVOriILWK0j9li8o2+jBSLh4v6gdgOzw+/dpV9KoUZaYAt9kcjmdB
twLThI2Y8+Eh540/9MuwKWpbXFT7VvQ8CQwNVtxTZGlYgbkqSdNnzBle+o62V/NgjT2cqgxPVfIh
GqAckBgZ6HyDrXiNoczsE3tgQy8Vp65C05FAiQluquaJ4mFeVBwENUdoS+qVenAUFrjjew+rap0e
R4QxzA/L5Lf1nd3bfXiv6c6I7qADwkVLCdhiivGHVux9yPklNPE88x6hyszqyCYbpn4JaYPdv6oF
gKdM+zDMkNT/u/dYkph2UEsGOiC7jkDgtsa+LN9dGqSV80vnFgzrxmErKe0SFW0f5TjkoUP5AQfh
jFVO0s5h6/6lxHyfvpoc+D0UHdTWB0ALrFc2a2YeAzBLZbkbXG8CjoYN5ZfT8wVm+Mn9B7oaMvvI
EgNewWg33GEUyR9ygRaD1SsoHuyxsh1K906MaqRoSTVFY29QHfhm0f7GJaanPhY0gmYqOyH3hjfB
7Dn+wqnDqxt9hwg/0BTnISBitGjMgYoCONxuA+AsXlnwsLrSGeZv3ie+eKkkYlksuojQZV0I8BiL
sJjfB1Ll/i+TrKvwhCKUd88lTr5bxsRireXTRrdDI8cnoKTbdpemdiZKqqW18FzGGgPJDgeOIx98
W0k1bIA6U0rJla5tT7kLxeC2hIWBgAaBcj+5LUIY3jqfej/oA9jil1lUag9SAFF2Yq0cYzRYv/+n
eDDCOvfCTm9INIhNabvY+hZkZfeH06uwHx0WMzTyFqlT/JfaVsCuZU57HPc8mxA0a8SwJ8UPjY+1
YwbhQ+0los/8DerHy66GqZ0hK1ilUONLO/rLZgBxDdw4skdLv2WaJB1Z6kl7T1Fqgf88Cc/lw+a7
U/DYRINbXHysA/aWGxLZPC6ucXvy/cxDyyYsEsf65CbGabvHFZSm7qJgze0Bd62rHw/LiLha1qhP
NYy45F88l7KHwU2Io1ljI/bw1dGxTkE3Fuf+jJzUwcEPJhUDFxnswnuOM/jf6SYIrI7ZNJlWVdmb
kfbp/PFMtDFAsle/cunyay/bif+wO29p67g5kFxFWdCN4p2VJkHwRqzFDap9OHmogpVkTPzG4yLl
m+P63B6Woc8tVFW3xZkGZdcvKRGIElp+qK6KvfciYpc9bKmWQuDWUemODwN20/I8UdRrvdt9gd2m
7hcCR8bnzHkiTMRCRHhD+eM160lXzai9e29AdDp2NTgzNm+Vkz/hX+ZJZ4VPHH6glmD5pgSU2pZ5
ymi2hxyV34p65Ovkjknkv4ahSp1XU1TAPcBV2K+4NKzwQ9dN95qTemWpa5Ws8sLSYVPWLVl9ikWD
ZBpMbl5dKIvFV8V9CXc1qhT7NdSlyd6lVHd3vHEKxe241gsxB+YMKzavmNXaqqZDwGUNxxaV1Mex
Hoa2fwSo5PN35NqVnyqjs2zTUQmKaoH3v76ndagg0C4D4itQ0yCDUgktCMDiDIkCr7l2JdcAds9y
behll8X+tWc6ASRrYU2JWKs32zpcYrxS7JXrS97Vg4MLZ4aCty+9JgwfeXqY840/aHn00WzGg8cJ
AR001D0eAIpxBT33o6y/DbYALFUe2fnXOispUKZSHM8MtblIvLPViwe8vMtgo7Ox7dl7iuN9U0nB
eattC7+qx6WSvW+Y49YpWaAuyUGAkQ5ZfWRe9VZnSfaRGBQ2ApkW1Eum8Q6C9zcRezv/mhu2dr/C
YARCu6sKOoUlvEpqgsjL00E3HpC7nekapCZszrwdMdpfptE2bzD05pKGMNdaKEjQtXKKehsjDmEI
we29CJq/4xFsUNLnNnA8MPYNlPHQrWMioFPC3Q5eEodgxMpnforJKC2fpcpJygnW3QtTAcoOIapE
/YeE7MGVfvKOLJg8AFos4r5CYMKWz3RScBMDoYZ9iHImvjoIO5nzwWM8xD8xa89mm4/EgX4hVNrz
GQzsYm29qDIJruo1A8GLsh1/M7eASKEFR2YTBYIVs9xPyI9AKRDrLqZ5FuTAQT3cso8Kqs2As8GQ
AmbwIZZRbSgXSsd/NgScat+pkeLlDS6dFZ3LRFztMcexY4Dzu8TbzHPLnz6uMKVl6KP+qcI1/Rfn
J4AzOnHMo2J+l4+WJNz6sK4qhw2dolgHBebweyetKeSJR5mm73xVywycj5JYWzEZz4QGaEeosSgN
laFMCzEa/TUiBE8z2mRdfczXfOknVz6lnL58LVum0v3QggK98que+r8xkbz64rp8JaAASm4SdCGi
xMzRKitxIiYO+Bd2usI1fMIJkti4HaJednesW3VzSiDfUWEsNTIwwYrIu0S8KFiBG5Dc5H3p8CYu
PAfLkfYXVv1pn9KM15J2Nbd+batnn67c4MYWh+RVWlGdsRnUkLXPeCgxxoVpLL+Eg8mIf1z1Ht1u
q6C5UMIK0Zlk9dXqYmx0cZLxN9nh0LNtKlwWGCqoYHFx3q1SBiFeH0JlrsYHVj6MU2ULLGnLdToP
dnFMUAcuctc1f6VFcuKcWmkIUbkMAMtg+2Pxdc7JlUEU7OtafntOi6pylBS8xHeWbrEymVLyNUVf
50WKUyWVl7qbAvWtS68TOYTxPCRVw92L/fHGTHWUnWjpIj9FDx/vA2QTdGWOZq5mYzfgHIwb4oyn
uqHodDlwpcGGERlQzo/W4HuG+jCsU0N4cXNrFGTTTeGn3KfJGc/uxilLPyRVw4Tgbfw1MIjeQYFD
gu0IGmdwGQO1lltgQZJdBeNmwfSF0Q2I1ovXtEi7uzDiFnuhq82ZcX2hBUxQyNjwJ/8oGK68+DSi
YEFGwoni2XuChgtTjzPWUfo2gaoKuLXz65Ts5pt4oZ0xFbqoXvuYc5StImibWD+oHOrCj8fAy5Yq
Qw5c759hE4Tc1KsIkC+3tv4jGUj73hXd3BThPh2i9a3hpy3VuXoClEb5WNNPJ1EZNVBO5DpTd2qo
NvKsXUyeqQTfnGm9PDKCOdZvT7UVtTMxvKYC6QNPPI6cxrcn0JW1oTxqyWuHB3rkmpD8ZqkC5HQz
J3IUv6IOLg+k0LrHqJQP7fySQSKub6nSBOO8wF/vrqVhga+400TraFrlwvpWfFno7CGAiw0LLPeL
11JVz3Kpd7o991Bz5FMIPv3OLvVvL5j4E9l3/vBltoIjLezpn8XJ1zuLFsgaYirzg+1if227Drcu
9Yt+c8cx6oPNAIT9rIrVskvunjVWuhbzCaWDI4qRczOZzj7AaGGi09GAQw09fzEPFFH59TbBS3KB
f7sARaHnkiI97BQBO5wCIZuLer/qQH4Fr3fL2peyjCFpFP8yA5N5snMPrtuup3K86bc4xUYBknPy
Jdvk0GlD8v/+0rFMstc4mAsTBV6Ctok4cFEZbW4cjGUvPsHqZcfCCeR55vt2dB7ZsCR7iS5IDV4r
WEfUSUK7GTvt2H6NWAiyalzqxb+PW1zi0LtHf8DcZ2XyT466SbcO4/lTJPKwPlkuzaV7RbbYPszo
b/JVjNH8Tric5VEyt2R66lnY6xJwsrMeCNigWSSFwWtsUpNee5wgwVNpnLm66WJW7U0PWeJtc9yt
xa50kzC9eMGiUvZpi/+HA9pCZLMitzqLol2JUcUKPogcXbzGi2UYb/i/T4ShVoZHuoNVGjZcCFio
RiTAFJI6vQaIuQt3vr9AopCK3AwTbdwpLN9whpA0Ra6htPYxIumNBATggCisvN+xr/UR2sjYfLeT
ra4841aLPtY5ZmcWQggHjtwBXARZtqW8I/nAs9Q0E2jFljwFtNAso/wrEpN157bNlJwxSDXBDR80
HwWe4e4PgVDzTUs3761ysdi2ySX003OQAJK/dytUoS2Ej+DIgpefOuCheqgrT7rbugtw9CDuS3MC
c9mbH48ppoe97eML/hgwvb5DimUuLIeOE4nqcyAbjK7+g2rSlIozYCL8J87jwGJJMjzCV7Ymr/mp
Hbsr33NXyk8wcPWJJEHePM293TrfMY6mjsBDKSJULFzYOeomvfZZu9eFnNOdN6bdV5xz9ByF0/jP
I+fkUx95hEVWLPHIDLsUn3WkTIZYWyrnKQd2zsu8mfzgU6aANj6hbmo2ExaytKRTqnEwYccZb8bS
jgg1a7/HvT2aEIJ27IIm42aOy/e/qyiKEYZb7Zqq/NtEClUF9Oz4bLsiecbey7SgAxDk+9U/qC+F
wlWJh3Td1Nf52hZAuBs/RaH9hPj7f7DOpW3RHnfslHFVtCE5uG9Beym2h5pdvPheuWMj1QQh9UfC
5S0Stit9Kctjpii+4/oBCkM8PGZomnRhUuramzMUBJ1csfNMZDCX0mWuhDlDk0aOK6brtkmc2c5j
yi9vwEUtcWvs5hYmxh/S78P0EpulSW1eDUWQ/TZzNCE9sK0sXVJSKp/8r9XXwJkLjiAoz5U1xdQs
hp5vXSFy8OUk308w4ltKmFof7ORr6yzRmB1228IEPdV+cWLxfe/kycYLfVexyVSPikh9e+zKDHpn
HCCjqsCJxRmMfpXsyGXhCwxgDxMbyAMP/SdkFd22aFQn02VcZEBsglWXNGvs5oL6AMTlOB8Pvl1K
fcCx1n9yJq9cxDnhW9eb/jOQLU/6tAJZb6gsMQnhhf1jeVz8xA3PdsQ38ZbxLqs/m0aRnQwwaan7
GMfGxU9S8UyLlyv3nlPYPzPtGcFTl3l8sgIC7TonpGzj5shBdfRJyq36C/2CnPt8dSRRofSQFGw2
g9ZPqztmD3k3+SAF15OMRT9ufs6XKiQAg3Wdl7Drlqx28BH3Om2PflOFfyefENyutj2S18uydFxE
Bs/89hskb2zhLJt3GYaSu7SJwNWO4Roj8PF1HMAqMftibmOP4c22pui4aOqcp5T9zUYyLVRQTdb9
05jk2uckqhnz6np9J8QOXm/cWeMD/1/zFkRZcgJZaJoXPyGnBsqfmht+K3U+aqziI929i+aCvqkH
sPsqmlgpCFu7BE0sy3/Etom3VQ18ZW+xq7hohF4ScwVs/U4zH0HHfu0xLLYXFgxDiA3fUkj+LNgi
5MIIE6emsy2hnG2PixonagC0xOWe3C9c2/CDZdTcDx0dv9uERVV1KbtYfrfgFdoDtrbe3XNicafE
PAr5lPedXzGbJKHsgm2YD4H7nJUh8EgTkTG5ozk+9PduYhMV6Xu8WgKqBjACWFz5WZGt7fDnpFZ3
UM2aMO5Zu9Un4G1dqB47I13Xpg1WgWTcsS7uISm7BAS3vBzi9sxkRRej0TL6Zm3D1LrBW1yaq4PV
pFy5zW0f3dvVKh3NyUT/FX7dEYI9qBgVEttyAVtdzZJwn4GNAG0SP9qwggHDhdFK4tnVB25E+ZuN
7cm/CCPS8eTqcn7J+Z2GbN6mVnrZpjWms88sITGanQhMNvTDlCP/smJ+IsfIRDfvae6L2jvwM0Xx
ZlUxJ2wT+Im9m5Z0pD6alU1xI2GLf4tTZZzsZ9EPhIMoH6tNzCfWIA09kFd0wp+QIToJt56ai/A+
dVUFkpOyaZNubAxvTnyKXDY2+8gwvd0hBrrt8yJ6aKms5RveOWQEeVtp2AjB1QutjKplp1sn9ZLZ
npuKiHOkhV1PcC4CmVcnUv+UTMFFdwxg5tNNTspt2enOCbhtULNNDhQmz1Te8dgzZnqpjakqKA1n
PbyP0lQ3dJlheKLVmA5Jzjj+o+m24LKSbDBHUEwP3ljb/+IizcwfZkgWvCxtc4ddYpCKb7+sIxqi
B5yn17jzycynZuCSFfsSXCYiseUWXyWgCXc/B3gE/F3siHh4lik5/juN/XP+4tBt7gO4Eyx1g8p7
Ga0+uDMIdSe0GgwDOdVO4obpRaXXScGkeYQX5GWnpBnX6LGjunRf+vwD4WXxgFDDDu5SYv2E75fB
8MOmUE7+t+5YLdd0Rq2uDM/BrIGaT3xik7cQKahJpByEbvaaYYmdFw21FaTLLZwV72dSAq4z5Rnp
Z+UOymyxhcruuvg+sWXls77kwG2YNGub9BOnHXvUMifbArOR7F/dd6kD6YH2z9SV+A/1MCIi9cLB
ZUVpc07mkcg7VQvBold7JXXcq+mPoYsynZXNtMy0R3gOgZCtGzhr/Fejv5Rph1ZeDu78GQarqy0r
8rXSUccURw7UPYjTzFlmyFRLkp+Br9iOOGK97KOvjB9VnZH6rzoMUfDhUB02Ihjs6VlgsKweU8Bi
41/yWthhcvi27SepxLUphQUN9tR5NV9gspZ3adbkhk6gBVIx6QvglcaUAO/6nm3pbKLxinTN0oHZ
k26LMllam01fTZVvTMvCvSJvUR6b/0RKocLY6g/czWO6y+cKlVmQE+93INvD7rebs/4hzJ5yrwVo
O/Zr7KCyPQuRH3Js64yPtJmKk8/mNzokKvf84xBZs3dMl4DYy8w39fcaEIyvQq9jWWiX3RfpSDYg
wLLcv05p+VW+oZyolTeOX1HdEbCcJ9w+S2L/YOEd31I8K/mWXxR3+MDzOIeE1YfZjb2K+WHc4/cd
eKRT65IX+jZ2itJQaG/Vz7O02Ry2ud1+eGnGRt+dBQBeVTavRJtGgzcpYZXlsXkBwWdzUYFaFaqX
TI2s4xDFgg8cUkXwUKaWfCRSrXvMNwLkYgpBsRsOc+L7nNUqrD6g7dRPIyo1EzvQmNd4HHHXIrWM
B7essUeWJnTcA1Gd6qTLNutftKAbTHQ2PIAlSEZ2GP+Vh+Y2HhSqzKR+R2KhAZLsc1Smt0Et5jng
ISXOxjEQHCqBEATVxVmGHcXbXBXqlEbCGfdFH2256gPtunrckWjYQH4PWF2pTj7QaFplt9xe0+w+
zi0W1h3mWj53MLozMSk092M1EYED8zfiMXdLy2VcpOdy2Ngq9R/6ucTLBCQ3e6GEB210tBPYaWOL
We6YVtB4/kAmxVpP8JGUbooTn6U4BF6slSI07ynyAewe2uwjkqdUbLicxDU706hyzrU3kcB18FJt
46Lzrfs105sd+TlimGKwFcgBAJfmm46Q6v9jEdVaJ2E8Ye2FLzjJt1KzLXijpShpP0WL4v/mWQI+
4YbvS12AhC+COo6eUK4wsMIDqhTnZjHZPVSt3MT/Zh4HP9gl9FM48Q1hxB3vydSh6mDxryBpksDz
riJL4fjgQaMw4Jk1bZZUZ7bERXMfYWQYXlBVupbG4mYd6sDMTs7VDdjEYqDTbF7PhO6ZJ3AU29Y9
dRVWv8bc7cLlj4TDNu+CZBDD46gBJv4o2UPx5mO3MT4ae+a0JMDuWXP/zBtWtHrjda1MMUIGvP0e
FaUShqEMz9gfWzeRnl9NMJPS3wyN1B6TEkP/mxUnSfocE+Nmtka5xuUBH0QlN4Kg5XTpYNRB3MWG
kI4Y590imrfVpOSCfjhU4sZkzDoVsJnfnhYWzPMzC3f6WbUDW2w7UhUCdhluYz5igpSz2AKWw1Ui
IkXuErPZ5B3WPxQ6nheO6tkWKcbVHpKHus2T5covRzbzr7To7PzE8JdRPcBFUNXXxWvb5No1sCMo
YSib6kqACSacLftp/JfThF7tINwgi7gLgkyJaXG1va25jH4psBnDLWLCFmGAry92RsxXvW69iw5D
7ka+Kmd9R54lazlAGFDwELZg8FgxN2tXYBS2TwmmblJIeRkfakK6+OIosV6DUJ1ThB+S1h2n4hW1
MBe0dhKdgrkSH2ngFhV1yzAW392lGG8TECq5CgSq/VHQjfj5yHGz31GCbDkwTxkfiN8BsNj4E99r
YvvZHw5pv/DXgIQ/kKVBjWet4kp63LFbOkHmY4Pl3RU9Vcnsd3vbyt08p8KmXfvotLD9X7xv7UM1
NU1/X4U1NxXHsbC9Qk4iAU5FPLtIVKeVcSUKIhwQsJliDIIhqhHlsnqPVI3KmwDq+CqTNWJbVMSo
wZlOCdVtFWXrIIvCUt3GdsX9xNxR2StHCEtH4BB2+MKvE5pJMwcU/prSDdqdk7Lu2/dLgH+8BJFt
bUryHgZ6EVLJwSq5dIAtFi8wY3H/5+0k5kNMSBZF3M9Vfw3zmaTzEI36iXTa0t+R4pIfjuCY2ri4
7K52nNWEpgKbbHAwCPcX56AtmVMoZLaZkQkF8XdqEWmWVNOk20ePEObPwkrAgZPOCuwuVgiK9+kA
/3EXKRZpmwzTbwjqyrX1qWiGbEUb0fS4kdIxPzyxKn0GQbvoj3zgAnuCqoDViZgVX25EZER/0jHa
PY4qaxgyakc18GhxtgNzgSSROjAAgip8NKa1iyN2B1k+jHRxqndBq4fmoM/ZQQP/sALWyywLYv2u
TdribOxcn+JtdikErnOJ/a5PfVlclg639KGwmWKeZThiPErgjuqbGTwghdKC6HFxMADr65IIW+4T
l4PhB7m5Ewq8ZrOovzOLhOQJ2c/l1abKFIhK3qTDAUiJ3xJwHNq10LSe6c0lC5JcKGVhgJmVgc+P
9sd7oxdhxZGbtBn6rsdPdciXEg2Bd5+O7vHicBSzd5rNDUcTcUtgYFNKKKBlNsO5M/vbCDKXoJ0B
eDSaQYHnMVVhD442ND3nzJLEOIS0I/zfPdN4s3LlgJT4bNk3dLFTs8b1FeQR+RwOb1xxq9UZlJ2+
pCntbTehMsgkPanulGrQkf+Vdwp7AR1yn97lbeE727h1OnkQxqEpE4j3gie1lEgfZD5XcwIUGIFW
8033Ml8tuPDqXVpS3c9LwW+MqgwkKfgvontnBub6reMAzA8RtKE7royFz8i1kx+eL2bLAHP9b+lk
43PQ1jwiul/ZUgjFlLePCCCczDg1rU0P3jbf5nriSosNDbMJXPX/7pgrQKdMBTajGmM/P6xUPBiC
8iDeXCtefJNA7/sD+JGFSw7a7aNAH7AweWY5SoRC4Nq6Td1+BUZnFzZwibUD7+bRDOsYNs28FGfN
1hAeEPrsTNJmB/QNDc0TC+ZHFPw4+BUHnrn0ZFvnawww+A/WeTLVaeTkHHiatrLV60e6wkgq1HaY
7BFcR4iVT5ENEGOPW61pdnEuuXGVCORUqJSZ/5pivg12+K7I7kXSWF/8gMGbDGEXYATmHMPXlOrq
SrgPYx/eVLgX2KD4L8w7C8XVVua9HBU+PdwyUJGB13rfQpTGJVSFRO6ew8Lho8HgVZaXlhZZcA52
A9+HCCnVGtSerBdlQNQbM8JMRRrCEX/h0sxoX0dUoR4gXWMKFtEc+/e5A05iC7SU4i4ovsVVQiEw
Z8D+yAA03gwDOF6MksQ+wwuTKIdtZFnEB0XgMtnqEXvjhiWBod+tzQXLCP50GuszjUbHi+6pERNz
k5FNeIOuKH9ZfUNU0GeEch+FZOG+E7JJ1JM3gCuBELcCTeaUeAJBz7UoCcT0dINqURBU6fD2eM5M
GJBBLX+MxhToCLYHF0s2udI9SBl+DDOjre+4q8zTLe7AD6y71pnl1mrx07Lg5oT64+4p/BvBs1OR
1Z0DLND0zfcD7CciPEzdmpi0fHGznJE5mjTVcxFmse+4ktaV7wnRfDzM3pNnT1wQa53i506hpqHe
VWPlPnIOMUV6WH99WJcNOQ9T2arb8Pyb5Nwmyoqvc2io38lHFhm3BMsRNAx8Z/EWTd/+mslQ7Azy
IVJxmxGdC6Y18MN7nkjezPbBfetTqxnf8jSErpaF2H9LGhHPxEDXMYR+C+ZKHFC8R+k6rQEswkj6
k2MdLLfLULtvJs5C+elXhCeuAcu5F+SC/FCFGedwEMAg3OROVrpnHQpYBRJXL59uHGJjjpZ6fM5c
icQvTGLv53lqJ377EUQzIB6kZvBLTtOvTq/ww6hhWYWBaTHe0aUhh2mPiD2Jj2k0aovIXPApm2JN
EgG7eqpijHUHPbaAa1waJhy+WEVE7QacG7LChwxZIfiFSETLARgFIMrGIqiyY52oTvgoGmzNiatf
CEhxskt+UflLT73b2vI0reCdUS//IsIIFLH1fU4lNYS7Y18vWOSzEA/3hUJJc8qL/7J3LrUEuLQb
DHakhbyONwh1l2dK+0gkWmw56DX26Ki9j0HOaW6UWXcZsR9wJcjt4LFgGdEB1vCcT2078X3k98mr
bXyDEc6BVrFmHfuJfX2dfWtX07WrJqsMNkQ8Wl7hkx3WFQvm3HsIusVuNq1mOXCOjBU+YvWgeaZg
pHkZY1A3237wrYDqFk4PJqgoPJJMJVlO5Q7bs5xsGXaPasaA63uhPT4vyI+wUboe9r3fdvYEEMgN
sKuevKjAZuXnur2FOM76BzlP/HIgRKR7X+JQOvRovO49ecLBOkhjpxOrrGzAhOTC5KZrq5NfhGrG
CJ268LNtU0/r9wfAAYXBNIiNeLsR5g/KYdBsspnNLXAaHhXtNdNvRWcIlTpFin8iLMjFU2s9FNaG
vlw2H//vNgeYRR4nogkv24CIst9NW+uHoSwxqRBJdMQeDaIyII6Ght48Si7+xkFv9ed68Hjtkmlj
PzLVivG6BoADO6seeDYykji8lNOw5JVjwW+YOfWuTlVxucT0Y3W7EHF+OQcs73/aqcf423Tsxg9T
ltre1iHf9MufB6gp8O7t+m/YZBWyK9W0/i+fbAl/Ih8Sih5cvyiBBwjT9FxmrqAEsLfq8CBnpXtc
Xinuw21Ept1crKRrOJYAQHX4Ron8ktIoI+Vi2nSMT1mMTFtQwTlXUMRJtnR28zZHIPiwseD4e7Ry
8hXfkz2Hxe+UPj8EWBRbWju9xCT6XGJ3l5cisAa2p4aqjfzBNM4aTp8SEBeXKfY7me9wfXtIMM7i
FMcUvDSdpIZgvsEdyIODxM+OL+d6m1/IWgIIKJsx5VdJ9zjFSDFVrMvJtFnbwD2iiWh8hNCAVUOJ
NTE384Icj5Aei1eodphCAmNhaXLnweW7jJUiuaQsAibai1qEBcG4Ot3qnul0X+MNk89u3mHrQs9k
De/ycnovybESgcqUx9rdU33xUqHCl68WjQXTl0f89FdNWnThgWtHUA00aGC3zHr9R1dicjgz0za2
kakoPOZltkAx+FfqsRsBF88FlrGz17gDRaJ8NG37q48W4QWbtR25EVufAL3YQoALmLbbfmCljPMB
wi0Ygvgt6gZjI+Q4eskvPAvOQxlXY9feET7l+fIUrxdmGz0GmNJZZce05DGTAFOvavyquxJc6kFg
gHzHc0cZU2ukPmcuYlNBtDQunNcc5HP1VYchxb3gMrNbnXgWG1hN2kg62rv0gZzs8uQ6hloAyn9Q
j/Zx5S/x2WkmC9RlnTnlb+0K7R+4A4fpN64qxGja4J3muVKdG78VvK3Gz6L1EUrYnnceRNMOW556
SwroPhAB12E16AV/f6S53/5DJQtdw0zRNSgeemFL+q8fuEoAVzDYFUFpOO4CgTEdcu299C0hOE7q
AcwyenKYzEC+A9lR8eB35UefQUO58hRNJsUzVVPJtQ0KRtcLm/FVfoyVTXmHLkKbJpswZgOQ2pQp
P/RTHwDk6Xs9vmGVKKyZCADPj7XFlZKtMRxYTkF/ytFdZhYeqvao5lragNfTIGbCXiPpSvPOtqG2
3vwy8MvnHoyAQ4xHdnHOugeHB9pqDL9FEpWKsEln5KQfe8/1QmqQuBnU05kF25gKTHAmbT4ByyH+
40Sqc/FsNaXdqk0dlK31ucSt7cnt4s0xEQ06d4gE8IWpK+dAK5mq2p00MqieLMouasgENt1eRHAK
K+LLWoCMZ1kX+Uil+4Wshp4PdObgh7ktMuDfmgOQ8+6uiCpV4sLCFT2pTUeGQqS7JFHZZ1aKBdYP
l/iXOEvSGT9UV39qthjSuVHBGtiXsrEpCKp4Vm95gt92I7ib2fhWfaKk4FIA2m6MDnN95H431OE+
SRdWmFtbS8IB+8bBQffUtZj775HcO3qUyCqNwx/wlM78p/IoVb0xuSzhPxnAgd121DK014ZrpyCB
w3v3kpIyAgfrM1bw2JB7vJX4WZt7Q01Lexi1Gtn7mUY/h+5A87aBMOYT5KkgE25BPs5EilJs7G92
1Lb/SIAn7tMkswVDpxFz8RCVC33xbuxZGbEd+iFPCXIulejLWN6syir/Us1kiiO9ucIhR6d8umtH
lKrHAYt9fJo0p0i1zSSs1ntlkP80UnKZyGbXuZ71m2Jpmyqdll/hC6XoDGtbvI746QOiwhCBMWMH
B6xMfvbNok0Vd+hEgiAfIjkTQRlnNJMjcoMApaaLrUproumHyryC5H3ByLTITeZQkoJtcpC0Orsx
yuGWJVP7JtJp5BkcOCKQrFhN3udBC3vFJ2/hnAmAznzkI3VQDFImbP8NZTY95Q5rYp+9sx30eza8
YUilBYVM0QM5otb/Ikqn/8fduS23jWRr+lUYddUdMVDjfJjYXREWSZ0ly5Zkl33DgCQUARIn4kAQ
3DER8wRzP9dztS/mbt6g3mSeZD6QgkugVJYt5FR5d0dHR8uyE4lE5sp1+P9/IXU3sUOXRkOTnJz2
VHKqqxn7ymAzyVJd7RerbGmids3n2neWIOLPdGs9WVxUNVW8s2UZaWhMImNveQF1OO06XeGngEud
oNHhzCDDOENHshYgFqeG+dbJlomFlNlKoo2GU6RIqimGfFjkTkKbrpVPOicL6DDdlBdTFaecfj1N
eWc+nUugQlSa/uxbqHMCOZr5+klaxfbtBJbpbKhk8hLMWq4AXp4Fkj6SlbnzS7xWAUcBepoY+zYp
0OoQMB/9XGVD0q8RMbKvIBUUpNq5rFNZr9wUGWB/tKb1BEogpTnXT5bAxRak5LDV3PcJwFBos+o1
VqE+1+wKLcIZQru0OI7Qw4HsMyvPKQBFn8hOS1MkHRaQGRDwjH4FPlCfJgt7eRAQ93wsp0FySadv
42CJL3CuANy9kMzQ+TAxqtWnkmBJoykAWgokl+bB2YoksWtj3pDun8hT+0hS9QTuNr0VSZpJU9nC
+0VJY7iusuLWilO70da0ySwR8qQHnDmav4VUij2Ux7LParjQzKEV+PP3DYrhisa96hU4sBU0sWAq
nyDmxIUGnICgKimmF2Gc02tYy4G2E08i/hNUoBYq+iz8qqaWdooCSwgfLpuiRZ7X2a+QSFenuPf0
eVnnNGvA+4lXnqSUU3OsR2Q80ZSA83NNr2+nhk4EcISROSPwe+JZxLbXfDIrDeqXSDymWQFryWvf
LAG4IB+jGYvPim8sbqIpih74Ncb0vJhAFD9axfQPHOMkzun2Vk7RX5UcStLLuVq9hTdNPdJemMkw
kkJDvlhnAbIZ+zEYlvVNjWOmBsPlYp0hGJ4jHTVc+KZzb6SQE0Y+Fu40DBfkH5MMhNkwTJE2jWwD
SGViGgSm1Oyq2ad4ovruVDXmZ5FGo41h5lhpekQFJoJFZ0X+4cJqip1kRVPzyJnJlXlA15659dFX
y+gIDCfXO7Jn1q9TWqQRjc7RcB9RlZkuKUct19WlqUohnPvpUj9GPmi6QhHTiOX9mHQ7tyladBaU
NmUFKTBSK/p+TszcpEOH6gdjhCoiKGATOzlLI7nWhmQPIn3khLGxOKYqAGUFZhjJ47heIB0IrTNU
KItO7PXIIT0XDpezuXJOz/rVyEKNEptnhnZ+vAan93mJ0osxotc7VibJrEkOUavyryvoUeGopBKb
3FjmEohTmfPMO8TN55C88rllXwKO1JcjutFb+pEZzmxpLM3zggL6DIJzgzOinwitcXREtelhrcEw
jKZ5MtEOF7a1jE5xHRQdpJIU2oQdVj1nrE0ZQ1ei8Bdq9Gg3VHGExLWcQxTQJD2/qYzQdPbtwpTv
NRSHXGmmSCiKTDXDRTa2RKZmDQ6ROmkYfbJsBTwyJEJIj0sgqOiqo4QANRQNHlpnl+ninWEU5KyS
uKRc7Kj2ySqrC/1kMgfxOXYMHadmpoLBGqPDUFD5VcCvUQ9bSPrbeVqpt3llFvEZ5Js8uEkWhfRJ
kZQ0OTGNVXRBTEWhHr4w/Y7Q7tCBcRGU0YQuqelIkxUaHbFpRiDdgK/J7moVX5zWtZI8PVMzG7O3
kharAJ8K5CrYHily5cXcmeO/Es6heUk1dTEOIoLyMYXZ6MZW/AVnkOZIZ9YqXU2JJHyMc1EFpkVz
5xBZZhOm6Lu8LP2TZE7UNpIKZ3YDoCG7MQjXTmRCoOrIoUETVCOQEBN0ElPZv3ZiSNJ3kD7i1Xk8
pXhGPteYT0YrdR0CL/KnKntmWqTAfnwg58rZzNFm6U2RKtHqHCZskl/PZ4kGTTn1Uzvcp7C7SEAq
Iq9+iH9O/1tuY8M4NS0JSuaU7G7sAqGaS9d2oKGNUaV0NIL2DUtziDwA3QltJy4wkKiKR2TxVrHs
zJB1n8nrERaZ9UcqL6nOAtmPwrHih4lE/ceQAQ5IK2lyTm8CST8MgIAiwxnUaGjRW5OsXUwJxzpu
gs7s0wyaiqPDTtUn0fEcbWXEx2RIncMKFQn2Dt9peU4boED9VMGAzFdDxH0Cgz61oDQ+ygqJtFEa
oV18La0JVD440NUpxs6rifWJhVnoZIhoDXKkOatpfUPpy6kOcspoyGgBHFcPISzPoOhO8aXPIbjE
1tG6wsUYVsnSwO7ikkDdsBJrNjnI9WKmH5YrR7JvYHKDFt4nw17N6B87MT7SJUqhRQ73kTWaVeQo
ITLTxhKxp6kz9/dDIFk0y7Qg9eM2OiqSEHQqH9XyahqcOeSb4rEKgSI5omNoHl5almkzQpUsLO0d
WeoawJo6R3fgU6paiwXBf52shvgkSXwT5mVYnmDtosj1J4mkH8yimZoZIwA7M+hnEznJ3obQ/NTL
laXU5fky8ZPoLSwEa02lZ1ZTOCQCcMBSyAvnpAipMH2s6fGpjqke0O+a0z6tD2garMbXgBXVGtFP
rukbFdisXw8jXafRPR5WSBHXDICScVnFOlxRSKw3IVQkw1MKP7YuG92yelyvU5ZpFKOmrQM7qkGg
joylv7DGlEGiEKzblGrneIVEV6OZki3e+Zxe7SDCDOEaAjf/1aRpTzGWKj/l8pcN6/NqZUVXBjWd
2UFo2eVyVAZzoHqm6ZNBNCpUY0kB1uA6Vomz+GUdmRYZKN3K4VfNq5JuHCRdkZ+GvjIfOZWVTS4W
vqNfLGbEFuNoIdW3dPHQ8CBmZQGDyVxBkh/RtXQOa4YK336FnQZiqjrqhwzCKaT0CB8QngUZe9JN
0LeGMj0t3qb4gw0Axs8/ynS4IdtLSeY05SJakp1X8nutqpTqeKrNChThAydfHskqZW7UBqb0yLZS
WgOia0cNAXXMBFPD8aFyKq8cE2xW7ZBprTjG9CCaZnPqZ3QrIdFMLSw5Sh06TqIjQi4RAgkKSOMi
CpxsXIc0xj1GHRi/29dzeTLMJLI8Y9psLMBEahTZTmk5twADSbqeFuZRU5DEf7aGVLmX9n6uhcH0
ALE7iP0GWCtagjXh7T7fVLcPcsPK6J2cckXso7eqfrQmJGPGMzuW0DGkuARWqSA3NsztBRewOtND
7YQ9lnxcBmF9SArbLMcpzNTZeJ2Hsn6E3ZJBSxE6vVWSCXLN63qmrlHbm2QfLD3L6w8LII9LurRL
VX0XVDM8/HViokvDqlarI5qY+BcoxSjpe+InhMXtelFrx1wZU43yjY00CYXZPCnVfTDei+oC4Kaa
HJkGmjlI5dHd5WBSOfiGiyxSYdhkuRScBxIMiiG19tg58qWsTmCqpTSY3LeDpe2fojM/A+JQlokP
dkGf3iICoKuIy1b+6axC0fJiTWfO9blTlYX5Fp3EdYmcJpo+I0OSTNdCrna6b2QBHo6SLML50bym
gEXvxXzW/EmQXcyAS59wsMrPUweiH7t9Of8lnc5t/y1SAM78mP532fogWhjWe+R8qtWYXkuwgrCQ
VXKzJjsKiAiu8RymOdaDENBcAXKjwSofwphJH01U+dJTiMOT+NSMgtmKFQEtABK7KMj2OfHEREVr
UY7XDEOLDQR9pVEpIVhzY6qww1F0AqV/wBfL1jdE8Y46ok1FnLKJFrULgIrWlmbiKwjPI78fXS7L
zEjPZpVZzc4ye057xTWEzGTsrOMSGU1c2TsUpYDdx1GZuWsjrZbjCW2gl7xYEHHQ1loMOX25rg/M
wtetcVbbqNmEdBfVrjUD4ZR7JZUBwlJPnVWXa1qW1CNpqWvp4SIja3Voh9xY+9jKktYrtWbbo0SN
Koss9DKmCXqCNTmgV0d6Na/V4lfo36gEQv0z304WIJJAwJUA6ysTmf7jGaCe6kiypcAfLcmmlvcR
2XW05n2K4IiWVNnkUCPHrYxA1aPPHtaWcz0tJbCbKpIc4ckykor4mJp7Jo8oIUvLAzBZ5AUNw0/S
swhSxpFBR0IbJx4BGRCYUIYqlTIsYuCekhL6LpAUu9CoeR/WdpSUrhGVIZCTpf3ZTulhmsXq4tDI
Y+lmqS1sICtIrr8Pgzp9a9APg/OOEt6YI0HjHMdKvIL2u40emgIkL5xMJFx9S32XkiNwc2zgwRqw
+YkhL9PkEv9BudAnkqUfatacYE1DPNOLMt8BgLfOTyBrm4gjqqtRRgn2CnOmHga+pERjWPrmGNHc
6BDNhfpdupQ1aGQxUn1abt6SrVtepT5N3o+hZhl3Ndb41FFW0vGimKw/o7aK2mtiW4shpCbykzkt
MI9mGbpIB3K50g1uD9nSRmns51eJvzJP8hy69XCeLoGiBpSZ30kItWjom87MQ5BRwThWaDeKFLd5
QLMIADaRszwB1VrKhOipGVwgBF0Gx7GqW+wGGjYOSwlVv3QWTI79fF3TSRPQ3z7M2uCXbDZD2rVK
NUJmKQDtvY+wOah5I9d8MBgcniWdWin0kmktqo+oF/sLutL60NElU1Gro2RhZO8nU42SAnqGqGSQ
EaDp3wIW1PmK7heLdB/6a3lPFzILQekcxX7UF+T8XCKTkI8MKhKwh2fzmsahi3iNc5fXBnQidE3K
A+iqNaLjmvKWBL9z5s9hQEMeXH+yqlq7oYMrQAfCSx2BSTgrp6yxHxzTVW8GEY9yImZVYix5ocqf
VnA55SMkFBvfiLxfQZ1tmSAOUMwRN2IjTvMj1HfW1Vkda7NkiDANvA0UXSkvHcurGckRnMUoPCzM
SLtEtwRd02W4OFSqPDtFkU47hISkvbXR5vowX9Cqg9Yg2QEef/5+GsZZfmgHDjoXGYEbVtjWi+xU
nQPKJYsCymJfC2yJ0kiCJMAoXs5rMg/TzFBHdNpDSStVdLMC4wyr4cM0RC97saiiq6TO1XPyehk8
cRRtPlTrRULrsoVNYdAGzKxQJzGXcXJkw9ByxiGth9HaROiEhu7LfIFbGFcpF/fEQZee5sB8QkAw
1IPp/jEZT9P17Lxssj3cAmSUFqwa+lpoSrxDCXh1lKVK9QtlVnQB1xPZDWglcTzRa+MIZlN8DHlo
Vo+tKcy0URWupfmxjtMcfZYWKDUeaPG8AnlJw1B9KKdOhnIrUR9RQbxUZuPpjNLZERB5+jrN7AhZ
fJKKkWKbqFvGGfzbZaBJdF1dVAlfuyCqo4/lenUYZPNlDhQ7WE9OYRmsnRvHptXS9QJ7i1tg5PTV
rGf2JDxDtb6kbwuVeLJ5Er1iZMs2RoqdBrcz9uapNS30U9DVaFxnmnEJhmuFY8afpckyBOi5UCA0
p4sZOcmyvK8UDqoTZ4v6SDObsnKGNgStUuE4EvGvJmsaVgN6Plxma+izKR21Jm+TFDkuFHJm019R
Ys0vY52MFx2ag+xkWayukJ6Z6RdyOIMSssK+05tBWwcIPqFaNJrpdJo6KNDmRROBDEiF2p20zE8A
2il5uA9DAsJxkMZrjqpGLSdAUpc6b3lTS5ShuBAUpAODwxl6JgpNAR2aAPsHNiK/6uQtyPC1tBpJ
QCzLw7UmzYkMJSN1omuwn0pQjKJcNuz8AGFCOq5C3AOYUhXJpZVDUKliaYGWJJ0WUQkbRwUxcDEK
lLVk6MiH5XqajyTC9DI5o8XxOryhMbKUfqyrfMms0kLVVyeGklMNPc4WFqWekY0ySOYCeVzC0Uvo
ekxFoZrCIuOQw/+ejgyy182WM62CYhUaj/VQcnTnvU1DDfwCtCOk+sTkzp57ZcGSoxKdy5lObTT3
1+Y4gHSiXqqKIcnHPw3+8fO//eNu9V+nHsk+1NiSOP/53/j5LqEgFUyp/HV//Bkpc/67+Tdf/s7O
Xzn0kguXmtHuX2qe8+XfMO7Dc0du4XZ+GMdFUNTvSi+r33tEV8XXf7udIS/QDHQJBrm4Tp4M8U1/
afMefzjQwNvM67pOvX/+dJeUcdHMjyxp/NPDr47v//mTamqbRd2u6Zcpbd7mayOELi9d3jO0pGh7
NAiXkcmip7OmabLy0wDPd/rwe9XasxyDXxgOMnO2qquPv+KXJz6zCF9/v3atd2beGedrb7BdnmYN
FKfvEqjqnmJbiqXZuqbZmmUz4uMl0PZILJsKmjLbFfjhlkDbzmhnLb9rF8h7fPvN5zegRxEYdZZA
MrQ9JHz4j0U9VHN0Y7vvHh2qPzoLf9o20Mye+0B1WAMF/I1haJquW6rVWQPd2jMsSnCqTI7GVkyd
g/K7PfsRToLedwXAQOxZJocdrJKsWpqu2Z0lAPG8p3FULEUzuRp10+b3P9YaQALuuQ0Mc882dBlN
WM0wdXb6jkHU9xzVktFtkFUHn0bZLvoPdBJUjcPLV3m9OdDsPcd2cP0tm6K4ZVjdbaAZexhKrgJr
swCG+eMZxL4roKt7lsEh13SDLkzcC90VUI09VllutokJS4h2Cj/aOXD0nnvAUPbYAIrKqzvm0xVQ
uDA4AbKNuWwvjB/LEqhm3yWQFGePK88woFNoCgo6CiM+dgycPaIfDIFp6pAgt3vuBzIEiskN1s8Q
7JmyqhvARmXF1hSWorMAVBr3LFmHEGWa4H3Q1f7RjkHvFVDNPYOMFe+I2Lgu25i63R2gK4ptI2Kt
/Yg+AapEffeAs0dXTYUSAVECDmBj6x4tgWTtwXNUHX7XGEzTkLfH7kc6B07fc9DYe1uBzGgqbAa2
QncbYCsVRzVxHGWYz3iIP553rG89tdf7BASCsg7Rx8AcoqBsdi9Exd5rHEabO0HXVIXKyo9mCdrI
9fUrQAyER0QEBODBlLWN5/f4IKh7hsJ1aMqOQ9sCW3Z+OM/Q6Bsq4/nJQLV1me9sG6xG9z7QiBJV
EzvgGI7DOjRe04/lFCi9I2VMAdGRImumBiMBv6BrChRN3+M+5EYw4MX+iJ5he0u//iAQCSumodqN
oVMat+fRKcBl0hU6hjqIPSB0tgkdfrAtIPc1hbqxxxFQVSQPN7HBzilQzD2dHaLpjsK9iSn8juDg
G27NL8nFoR+E95vcY+DljxKYL/6FNjR8OsCj1CIxD+IlatNiRbHAJbDVf+r8wyY1uX3U76nKnzuZ
yk3O9dEv2xzs5rkP//zhhZ9O5Usa9umvurnD7//9o7ckisOf6fteHKVHr9lZg21e+tFvv3MRtqe0
847tbI8CL3OzO78eb1LFD2/VJMP/+dPQjd1793GqWMP2/z6NJznlL2HC10Y9zDwvDt34vh2qyb82
Dmbfgc+9VXCXtONssromt2ffYa9AqReDS9Yp8wZMe3COAJmHtWqH3uTQZQFPuqH9o3c/uCrcwss7
o+u4w33fY8gAmRsO3kReFtx1PiupqCYm+cMnMJlv+rRDNwtubz23szSKTJGK2ObF8Z87xX/OAdbJ
V/Y/wI/n/7JheuWZ3Hf9jA3ZLuZmlxOY/OGn+9YvV0PX6uy5xs3rO+qhu3bZzlmQtmNt5it/ba99
44SPs51d1qRQ+873OM9cL2zH2cxVEbC4zHXRGVTlMu87VwB+9ztLoApYgtOycoOind5mCZqaSN/Z
nnm3btw1mYqIy+RttLMGTb6u72TfUZXN2mE2S9DE/n1HvXLL+2DwJnNvg67xlXF+ew9O6bs7qirg
kD1cSM2cB2MwD0/uJVXAan/08mKw78bzdhWaFaezR/vjs9Xrb7qOPnmR17GUZFf6j3qY4LwMjrwN
1KAdrpmzriLf1v7B62d9Xca3g+O88ZA6BlmRuaSsJg7ou1ne3JYDIEOd/fIwuoBN8+/vx1fj9x/G
o/82aD6tl8WDq93daQH6pygGMs1WKYfrZEZfeq3Ht+u48VWJV/4c78ACrtC6yxsf+uFy/4rD/iRo
+crf/Yuc+zfhFD+wswcEHOY38ZTj0X7L5lS8+GG3jtDXIob9pMgrYpHHwzaAjb7nYN9D57EdZmN1
COp7D1qicnwftAM1wzYZrL7DDn33vh1lY2yU9qfXW5r3XlrehsHdIPl1UPjeYAhipxM/6Vr/h2wG
Hfxt9H7493awzfwFbLYhUWqWdL2Klw3Jy/ttmERJlnSMr/G18OUbXdYvAdivTfwVD9rlf7wsIq69
oZt6gw9edu91RhbgwoxoZ9yIuT4et6nb993c42mdFu0wze5oKm69B12UbkHnFULewzKIvY75MAWY
j3EWFFl3WEvAqRwXPvTirmW2BBzEa074oRvteJ+2AOf+0L3tHkJbwOc79HcsflMN6rsnnm4EshP9
hx3+9n8Kb3D/f//7/zxewq3pnDtFxE116sV1Z/8qqoDVOAtud10ApYFm9l3lMy9PCr9zkwB9FDBu
cLuzCk1Bsu9sz8lxwkK52wn5RFwk526dFEV3OzSgx/5TDt2qY4VBlQoZdmdQAef4nKv0bictKyJM
OndL7K8bdw0lABIB65CsGztJlrcdq7mTNtXqvl/uIsDr7owqwrRvRt1ZiKae1He2W3NJf5M8d8t2
uM1aNGXpvqO/x6fvlhfUBvbRd9grPBR/8GbjZLWjNXOGXN3++HqX+cqLvanbSRGCWBIwblNecAdn
Hl0029E2k1YEmIurJHLD7vZQRaRLr8qdDCQFvnbyr1/ia9jc7SibJWiA6b03xW//KxnAAvntPzYl
nMvst/8d3wVpd601AWtN9obeVZ27WtUE7OprN17vGjtVRAb1ZvrkFDbo574Lvl9m8yB2Bwdu3v2a
ugC7RHky2PFjVUPAIo9JMxRB3LkEgaL0X43PT/zuDemm7yJ/DqJb97bq7mIRGfCtDX16vi0BZn8/
yAbXuC8dI0ou8KVV/usSgJojW/I3pQDJS8Z81BfSf8kdJdIX/s6PUP9/eoc2qdAd0/Dwyt+YA3kT
U1q5K3bqz4rpPLk4vnPcXZv7TID0fSOOSxpddk4WyOWGrtM9tN836EWSNb7JMxX4DYSk19hvyryp
7+/cPQ0pr9+cH/ypp3PWqOA9ObXftx5vm5PQnbGJcAJtmlFxAygKZJ4mXf3mf0k1D5LozlOgZtk0
KDFUdMZoZPD1AkT+jbubPePubEQTNCtALp4AoA1utPa02vd9S/YFYzG48EjaZk/qRM9hrnY2Vvk7
EXT7an+dbQXb5nyTaX005/8UpnNK/irICVDb3dv4sgIczDdrL7t1g1l3YAFO1ZuMamn3lDw5eY8+
wjceCQq709C993L/8TqoAhbivHbjqJu0aciWXfP8ign75e5HE+BZojUQex2/UhMwVwogt8l995uJ
cN6vsmBwRkW+E8Y8vfq/f3Epn3bLeCKigSPKVoPT5n+u3rxvN0Bz2hQR6YTj+J6YfMeqK8DFeu80
Ru5+OkiA/Uc9cdOuaVBEIEFO64yG5rvmTNEExEZbn+g02SmloLfVfzG2vsszYws40qeA21B93jEW
iohzfeZ2q4+KiAryuXvnJk+OiCFglc+buvGO4wmhs//nO3fD+2DZxcJCGhAysFvvnmkRRccLL+1m
B5WG9tz3Trp0M/fOC59FBTXs+f7jz5+4Kooj4Gxfwi4I0pSgGD9zO8tNSq/RB+k76asgnro0QurE
aGjE9B/52neDxq1uR9pMWYRvce3OgqcrDQekfVKPrKkbkE5vx9nMWIQluiaN17iFu2ZOFWGRbta3
3jPLoQvwjD4EXhG7UWc9RJi6Y3rGlOnDQXw8Os1AZAHzPi1jN/fJkG0BgJ0nWHoj1NP72KTAOMP6
OVsC91iEX3Me3N+H3mDs5kU73WY/bkH2fzx/LMQ3oTqv/GCecOs+s0SkkdBWeZLvKH8Pd7/xGVw8
bu0OTikxhlT183nz0/vgftoxNuRW0HZ4kgL5/sdd0xQ7kyibd2vFluo4WkMD7v3NPXz5edl+83+M
ApdW1oUbDN6BVXM7CfqGog0Jt/9DR8n8Phn8g1zvnOgviNx2yGYzOJapGyLKwKcu/WqCDnaYznmy
aTXaFX3X7dKVwkC68wMXyd6yHa+Z/8MzBHz7KwLkZ0YWYEvO3LTwd7yR7dK8eN/8hfmgDRWpL9z2
8fybO/VrSOHOs8Yk47bI4pdhgvteGKw7BkEEHH6YcNdia7oMLRHe9DgcXLnh0r1POggE60lK//sN
2CFQO48ic/eMCzDExPb3TVK1e0IEHLsLFjhzp2VnxlBt2we93hO7BLfWNXbIOrw07OMN+/sefO5P
H3F0n9253/T7B8u4tWRNVaMz1MOJ+Qpm/T9DBjaEcdTNrwjYNm/IBgHUaD9ns4AvGtOXLcmmdNOd
a6MS1Pf6wkBNg7LrBCsChk1yFnaDozjysrVH/8CdrF5D5xcweXeHkigC80hDzSks1c4XbKTO+k53
5DXJ6I4fIoJsdJx5u5FoI5rSd7bjvNitiFHh7j3scO01zlI7UHM6RMDQDoInfHFLgH904GaJ1/rE
j+fciBP1XeGDzI3vOs6BLeBEHwa3lHh32IkiEjWHSNfGuVe3L958updvrZct26GXwdDsDitiHdAQ
6K6uI+BUDLME+E9n+yqNzkffvXBUkqnKOouw0U/pO+4xOcGdNJUiAox4XLhhd7aKgFU48bKdDaaI
KAOekAkAZ90lem4EZfou75lbLHd2g4ji2llQ+OWua6I8RZaU3521uAqTpTvfnbKAUP4swK4XXkx+
okuYU0TU785KejbCK8q6cbCINOB5Et6zJu0R3vi7xovO+MtmjYqHu4tpF3BESDsV3cmKyPj9AU5E
EQHmo3hXuV1bIeJqRth917CJID5fAr8qd+DbG23DvqbiPQjrnWADpet2270+lmxO9C4oA8SMgIE3
VjOj6247VnM2UKltf+wx53RHnwTpJwGjLl0Cuuy+HWkzXVXEElfefffyUEXIc1xVQQFSZ3cbqyKu
vJt5IwHTcS6Bl7Ur8/ovd7PVHzqlsHafdMNGEeCPDzhXDe91SKuEdrKbzyiEEpXEXFDeNOtuaBFR
zRWAq+6limRb+wKvX20qPF7DvD7vlu0UQxGh47JFVVDz94CvdGevOEjP95//aZIny85qOw40v6dw
011H5rms1p+j5LDBGf8LprqeBVUbL0uS/YVfohUF6/s1Hr9Ccxb/v2T632Tlbdcv6398QMIHpJ83
abR9N7uFS9UOujGK7Q+vNzBocZRB2M3Ji4BHNLOliNDNyQswKA1BHXkzkuedoUXA14ZujYP2XK5H
RJQx3NkdIri4I3pMxTtFIBHBQDvu8/ITIrBV6DvuykaK8N0pMd2julh2ORlPCQi7t83LwdwRgmdB
e9yas4cub/vj60/fCft45/vRB6H/uOcu7SrjJ+RkEQIlRLVF3vBQi3aam9UQoUlySX6xSJqyZsdj
UEVIAW4FOk+Dosg31vTCWwZdCyICmbN9yll513WmUCluF+v1e+WaQCy4d+83079ObuGrtINu7gIR
9ZQGybVdnyH7MsmfM4ao0rfPff3LbBfqQ0D6G91UwviNttDWKjwBAooQcKBBYUGfuMGHIJsGzxp5
1Mb6v9fN1VefICAo3yertKMeooqozg+poIP9bZdgs6VEIHyu3K5XpFoC7BuwzmJAd1FEcIOye4xF
1JK2uxMXpvB/+w/aynYiUUNE9ny47bPXhHabdzl3eVg3w6Ah6y8iJ7JRJt5eCIO/bStOf3/8lTVE
twUUvX/7H0Sq994gdAcX7tLNcw9Y1/b/uQ9m5PFTkfMzaQRo2nS+MiyTbh4vvutjL378BYLz3J9+
E7zhJW3vh4pOcxBozvWECPjnxiR/xls2As//kjS75zivIvKjpE9+TcL5M7vbJD+DnLVjmmQ7bBve
7g+8u7cU3b77GReaq5ysXeMUdNX5/yrxymzazKjLJROBXd6Hx7JT9BORjdun4XxX8ECEqMkQdkUn
CywCizxMwmRXJE4Ecn58RwDXRR6KUOc/INq88xuFvx25OBHVrQM3nDcZ/Od8ZUuAq3xYwmHtpH3A
FbdXaQ8PHNg6GMTO1qDZaP+BGx4SOauOz6TYhoCBvaxsR9nEnC8b1Zfj+pus3J2sKuKEfKDOsKYD
ROfD0eOkfYE/+nDPXfR/Tt77OU2Ff8FLYStRgdy0GyWdjyPCrd8HybSboxUQVV415jZ5NmoVQa7d
T8qlVzzjxryst/PyARsmTR7hb6ceQPh4+vfnrKSI+H5TympkxIl0Giv/3HNEgDqGSdI6fJ240xCQ
4TlxM5JSz3wHEWpNB8EsaI1PYz1FUE4PqIo3ev9tO5pNpTK4y55y4b/a2eUb+VYPtziwj/oJ114E
Jn8fDtJznDpbQKL3Ye4bqnmzSxt/4YvMUSOj0JXxF3FdkgvvlOefSuSU3w0eO/JAVzxs0M07nN+N
yEeF7Z91jgRSSO2G+6Pb7mXzcZRUj5yrdrzN9S8iYdumBTcyC/FgIzU0uCa9HaAK3XVhRMBeThIf
fByW/E2RhB1tM1p+ti/3+sVqQBlNCeu95/3ajrZZKhGBxCkUulvybd2BBZyNoZ9BHaag94zlU0TA
7i/dMKoRzny66CJaZm01ZnfSkPTmbNfp9Z/zwqsGQzd8BpwhArFyEexI14rAq3xwY1heXTddRML3
AiHf7qgibpRmgT97MNK6NH4aUPf/eJdBcUei/lmnDYkvAQ9wU5ABzSs8I1guhtga7gr6CjDo+Gc5
hNPndSqeKvx9/x115dV3vheGu2oSAhy0bV3gyAspXv+XwZuc4lUeYM2b25zyXKN/MLh3B8My9juh
BaJu/b/3dTInnOwcAlWE93+NMEt3tiJEda5LsJg7kxWw6T+yc3CRmwU/KAt0ENp1ba45VQSm4iNe
4DMXkSrCwX8Sc6oi2O1IKQCvfphzxwMDBSwCkzls5Fma0nxrzB4vukH5yLJo4EojZij1FHNedGT+
whzHM0KL/3o5jkMvocjdORoiBIDel/mOGtKm/fzvWf/XtXptMAddThmtctsd9kfO0yu30HP/7FGx
8AEXeBcS5vz8/wAAAP//</cx:binary>
              </cx:geoCache>
            </cx:geography>
          </cx:layoutPr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0F3AF-92AA-402D-B0B5-83C94D0BFA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08082A-4492-4205-A11B-68EE11CAB7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8385B-C9F1-4078-914C-A83F03A6A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FDFF3-E249-451A-A89D-2E34C12C117E}" type="datetimeFigureOut">
              <a:rPr lang="en-IN" smtClean="0"/>
              <a:t>21-03-2022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1AB69F-DC31-4314-852A-1395A6221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918AB-20A2-44B4-95BB-292214A89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35754-8A5A-41D3-AA20-5DACAD35EF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53902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F79E3-7FD3-45F1-B93D-6B60F2FBD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EAF150-8EA9-4EE1-B6DD-9FCEB6E0E4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5EFBAB-63FB-4A11-9C2F-8C57D9E5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FDFF3-E249-451A-A89D-2E34C12C117E}" type="datetimeFigureOut">
              <a:rPr lang="en-IN" smtClean="0"/>
              <a:t>21-03-2022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2E05D-00CA-4D86-B0E2-940A08D1B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F5CB6-509A-4113-8E55-0B11DDD0C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35754-8A5A-41D3-AA20-5DACAD35EF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9857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21D9EE-F29B-4784-A484-65119C5D44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FA78AD-2DD1-443C-9741-557C98CF9C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9CDF9-83B6-41E1-B171-AE86A12F7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FDFF3-E249-451A-A89D-2E34C12C117E}" type="datetimeFigureOut">
              <a:rPr lang="en-IN" smtClean="0"/>
              <a:t>21-03-2022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80D30-D2B5-4CB8-B948-1E1221CA6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F29CC-C9AD-46A6-BB0F-7775FCB6D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35754-8A5A-41D3-AA20-5DACAD35EF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6957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7A86E-BC94-4318-B5EC-8602DE015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138663-E24D-48A4-99CE-657066CCD3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79017-C9F0-449C-BF0F-D3AD243F3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FDFF3-E249-451A-A89D-2E34C12C117E}" type="datetimeFigureOut">
              <a:rPr lang="en-IN" smtClean="0"/>
              <a:t>21-03-2022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05402-8BAB-4CA2-8CF8-47156D3A9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A1D87-DE9B-4C90-8B3E-568189630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35754-8A5A-41D3-AA20-5DACAD35EF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21768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94448-B297-4225-B2F3-2D32055FB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8F45B0-A4EC-43E3-89D3-AE1CEA529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D7AE74-853D-4635-8098-A74B1CA39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FDFF3-E249-451A-A89D-2E34C12C117E}" type="datetimeFigureOut">
              <a:rPr lang="en-IN" smtClean="0"/>
              <a:t>21-03-2022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15C1D-6C7D-446A-9982-24C26C1A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0228C-A180-4699-A640-035ED6E70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35754-8A5A-41D3-AA20-5DACAD35EF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94695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4F8F1-45D9-4E49-B93A-69A48F4E9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15001-D53D-4494-B52A-22EC867E52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653945-C8FE-43EF-9738-1459EF8B42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8426F4-35BA-415F-BAD1-3D1DAB01D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FDFF3-E249-451A-A89D-2E34C12C117E}" type="datetimeFigureOut">
              <a:rPr lang="en-IN" smtClean="0"/>
              <a:t>21-03-2022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DEBAFA-D414-4715-AB17-105E93E28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45E149-053D-4397-9F4B-9A53E1FEE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35754-8A5A-41D3-AA20-5DACAD35EF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19796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99255-7051-40F1-BD21-2674D1CE4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E0DC45-88B3-459B-8253-87CBC1936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2DD3C2-AD44-4590-B04D-447C0F896B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D520E8-26F2-4775-8AEE-8F1691FC7B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BE3DCB-FF56-4516-A3AF-B09C4B7E1B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0A3699-A77A-42F6-8E0A-53CDA5355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FDFF3-E249-451A-A89D-2E34C12C117E}" type="datetimeFigureOut">
              <a:rPr lang="en-IN" smtClean="0"/>
              <a:t>21-03-2022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5840F3-5F40-44F4-B718-ABE00BBB8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292A84-3EE5-4701-A987-A1D7B07CA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35754-8A5A-41D3-AA20-5DACAD35EF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88681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A46AA-0945-4F41-BF7F-85CBF958F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8FE634-BE1B-4C86-9C49-894376FA3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FDFF3-E249-451A-A89D-2E34C12C117E}" type="datetimeFigureOut">
              <a:rPr lang="en-IN" smtClean="0"/>
              <a:t>21-03-2022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20BB29-101A-46FF-BB2B-4EF568BFA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7A7CD0-206B-4C7A-A4A8-8A3740775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35754-8A5A-41D3-AA20-5DACAD35EF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88396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A92976-0925-41FD-A7AA-FA4B919E0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FDFF3-E249-451A-A89D-2E34C12C117E}" type="datetimeFigureOut">
              <a:rPr lang="en-IN" smtClean="0"/>
              <a:t>21-03-2022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D17893-790F-455A-8E2B-16DBD1D3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0311E9-DE5D-4D4E-BB20-20DC132A8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35754-8A5A-41D3-AA20-5DACAD35EF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3582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1E79D-7584-4EB6-A7F1-C7286FE99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C98A2-0FFC-4AE4-AD2A-E7B385992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C9FB2B-066C-4EAB-96C7-66A6566EC5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4882C4-76A7-4A64-A9E1-6C6893C02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FDFF3-E249-451A-A89D-2E34C12C117E}" type="datetimeFigureOut">
              <a:rPr lang="en-IN" smtClean="0"/>
              <a:t>21-03-2022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434769-8B80-48BD-A4F3-BC988BA58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C55A3D-D3A1-42C5-94B7-F8CB38A03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35754-8A5A-41D3-AA20-5DACAD35EF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70831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6A78C-02EF-47AA-A171-D9BAE3D00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8214F6-307C-4C31-8C2B-6AE3589C32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603BF9-DB0D-4AA3-AFF0-15FD17FE4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0670FE-964C-4E70-ACF3-65AB0202D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FDFF3-E249-451A-A89D-2E34C12C117E}" type="datetimeFigureOut">
              <a:rPr lang="en-IN" smtClean="0"/>
              <a:t>21-03-2022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FC46E6-EEED-42B7-81C6-3B639AA6C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31C062-4B82-40C6-B60E-B9FA9F7A2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35754-8A5A-41D3-AA20-5DACAD35EF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52229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C6ED73-4811-46A2-BEAE-394667A4F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B372F2-807A-4A00-AAD3-838008587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8DFDDB-EE5D-433F-BEB3-DBE39A2717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FDFF3-E249-451A-A89D-2E34C12C117E}" type="datetimeFigureOut">
              <a:rPr lang="en-IN" smtClean="0"/>
              <a:t>21-03-2022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5E6FE-66AD-48A2-9218-9683EDB5D3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97A6F-E570-4B39-9D96-9FCD533569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35754-8A5A-41D3-AA20-5DACAD35EF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94447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4/relationships/chartEx" Target="../charts/chartEx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WGITA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N" b="1" dirty="0"/>
              <a:t>Project 7: Development of Global Curriculum for IT Audit</a:t>
            </a:r>
            <a:endParaRPr lang="en-IN" dirty="0"/>
          </a:p>
          <a:p>
            <a:r>
              <a:rPr lang="en-IN" dirty="0"/>
              <a:t>Responses</a:t>
            </a:r>
          </a:p>
        </p:txBody>
      </p:sp>
    </p:spTree>
    <p:extLst>
      <p:ext uri="{BB962C8B-B14F-4D97-AF65-F5344CB8AC3E}">
        <p14:creationId xmlns:p14="http://schemas.microsoft.com/office/powerpoint/2010/main" val="25768101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790E6-DA04-4860-9520-B638EB61B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Certification for IS Auditors: </a:t>
            </a:r>
            <a:r>
              <a:rPr lang="en-US" sz="2400" b="1" dirty="0" err="1"/>
              <a:t>CISA</a:t>
            </a:r>
            <a:r>
              <a:rPr lang="en-US" sz="2400" b="1" dirty="0"/>
              <a:t> or any other?</a:t>
            </a:r>
            <a:endParaRPr lang="en-IN" sz="24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672D846-1EEB-4143-AF8E-EAF0990643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262167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48698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DA4F8-6993-4C14-BEBB-B4938F4FD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IT systems type: </a:t>
            </a:r>
            <a:r>
              <a:rPr lang="en-US" sz="2400" dirty="0"/>
              <a:t>ERP systems/ Financial accounting and management/ Social Sector Programs and Beneficiary Management IT Systems/ Transaction processing systems and E-Governance Systems for service delivery/ MIS/ others</a:t>
            </a:r>
            <a:endParaRPr lang="en-IN" sz="2400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7170F08-DCC3-4F8B-9115-2F13CBE390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750634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53168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41CB4-9526-401B-86AF-E6D5B5067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Data analytics also used for substantive testing of IT controls or to support the objectives of a variety of audits</a:t>
            </a:r>
            <a:endParaRPr lang="en-IN" sz="24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65DD4FE-AED4-4428-8752-B89C9B9D48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357285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57874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/>
              <a:t>WGITA</a:t>
            </a:r>
            <a:r>
              <a:rPr lang="en-US" sz="2800" dirty="0"/>
              <a:t> Project 7 is led by India with </a:t>
            </a:r>
            <a:r>
              <a:rPr lang="en-US" sz="2800" dirty="0" err="1"/>
              <a:t>AFROSAI</a:t>
            </a:r>
            <a:r>
              <a:rPr lang="en-US" sz="2800" dirty="0"/>
              <a:t>-E, Bangladesh, Kuwait, Turkey, Peru, USA and Australia as Members.</a:t>
            </a:r>
            <a:endParaRPr lang="en-IN" sz="2800" dirty="0"/>
          </a:p>
        </p:txBody>
      </p:sp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17" name="Content Placeholder 16">
                <a:extLst>
                  <a:ext uri="{FF2B5EF4-FFF2-40B4-BE49-F238E27FC236}">
                    <a16:creationId xmlns:a16="http://schemas.microsoft.com/office/drawing/2014/main" id="{D7027A65-BAD8-4264-9580-40B5D37CC3B6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08011913"/>
                  </p:ext>
                </p:extLst>
              </p:nvPr>
            </p:nvGraphicFramePr>
            <p:xfrm>
              <a:off x="1096963" y="1846263"/>
              <a:ext cx="10058400" cy="4473855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17" name="Content Placeholder 16">
                <a:extLst>
                  <a:ext uri="{FF2B5EF4-FFF2-40B4-BE49-F238E27FC236}">
                    <a16:creationId xmlns:a16="http://schemas.microsoft.com/office/drawing/2014/main" id="{D7027A65-BAD8-4264-9580-40B5D37CC3B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96963" y="1846263"/>
                <a:ext cx="10058400" cy="447385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46698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36F4E-A9F0-4D55-95F5-2A805B8C9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Responses received from 22 Countries:</a:t>
            </a:r>
          </a:p>
        </p:txBody>
      </p:sp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10" name="Content Placeholder 9">
                <a:extLst>
                  <a:ext uri="{FF2B5EF4-FFF2-40B4-BE49-F238E27FC236}">
                    <a16:creationId xmlns:a16="http://schemas.microsoft.com/office/drawing/2014/main" id="{3E233575-77BB-410D-9446-0368BC73B4AF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76850866"/>
                  </p:ext>
                </p:extLst>
              </p:nvPr>
            </p:nvGraphicFramePr>
            <p:xfrm>
              <a:off x="1096963" y="1846263"/>
              <a:ext cx="10058400" cy="436627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10" name="Content Placeholder 9">
                <a:extLst>
                  <a:ext uri="{FF2B5EF4-FFF2-40B4-BE49-F238E27FC236}">
                    <a16:creationId xmlns:a16="http://schemas.microsoft.com/office/drawing/2014/main" id="{3E233575-77BB-410D-9446-0368BC73B4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96963" y="1846263"/>
                <a:ext cx="10058400" cy="436627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73493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06823"/>
            <a:ext cx="10515600" cy="872347"/>
          </a:xfrm>
        </p:spPr>
        <p:txBody>
          <a:bodyPr>
            <a:normAutofit fontScale="90000"/>
          </a:bodyPr>
          <a:lstStyle/>
          <a:p>
            <a:r>
              <a:rPr lang="en-US" sz="2000" b="1" dirty="0"/>
              <a:t>IT Systems development models: </a:t>
            </a:r>
            <a:br>
              <a:rPr lang="en-US" sz="2000" b="1" dirty="0"/>
            </a:br>
            <a:r>
              <a:rPr lang="en-US" sz="2000" b="1" dirty="0"/>
              <a:t>1. Internal  2. Bespoke or customization through a System Integrator 3. Procurement of off the shelf products</a:t>
            </a:r>
            <a:endParaRPr lang="en-IN" sz="2000" b="1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1254C87-61BC-4E2F-AAF3-AB2B1F5F08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6122784"/>
              </p:ext>
            </p:extLst>
          </p:nvPr>
        </p:nvGraphicFramePr>
        <p:xfrm>
          <a:off x="2351314" y="2057399"/>
          <a:ext cx="7286172" cy="39937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84465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B5404-6BD1-4C3A-BA5A-41FB1B822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Existing governance and management framework for IS acquisition and development</a:t>
            </a:r>
            <a:endParaRPr lang="en-IN" sz="2400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41254C87-61BC-4E2F-AAF3-AB2B1F5F08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021148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10753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A57E4-37D6-46DC-8E9D-4774B6B6E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IS policies and procedures set by: Governmental framework/ international standards</a:t>
            </a:r>
            <a:endParaRPr lang="en-IN" sz="2400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BDB0BE6-3FAC-47AE-975B-8A3EAE8016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860588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88572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8DE63-849B-4860-8887-DE7336046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Exclusive pools of IT auditors or other auditors are trained for IT audits also</a:t>
            </a:r>
            <a:endParaRPr lang="en-IN" sz="2400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0FBFD88-199F-4982-B900-2303C4CA8E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258303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7776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E790B-EA11-49A6-BD50-9F3B41300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Data analytics as a separate stream of expertise</a:t>
            </a:r>
            <a:endParaRPr lang="en-IN" sz="2400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C0973B0A-9B53-43B5-9957-50D708427B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9871882"/>
              </p:ext>
            </p:extLst>
          </p:nvPr>
        </p:nvGraphicFramePr>
        <p:xfrm>
          <a:off x="838200" y="1690688"/>
          <a:ext cx="10515600" cy="4486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53122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71705-300D-4914-A531-A51434468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IT auditors: Separate recruitment or specialization based on training and experience?</a:t>
            </a:r>
            <a:endParaRPr lang="en-IN" sz="2400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C4F242B2-66DE-4CE3-B7D1-E5121ABBB2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324333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674622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3814</TotalTime>
  <Words>201</Words>
  <Application>Microsoft Office PowerPoint</Application>
  <PresentationFormat>Widescreen</PresentationFormat>
  <Paragraphs>18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WGITA</vt:lpstr>
      <vt:lpstr>WGITA Project 7 is led by India with AFROSAI-E, Bangladesh, Kuwait, Turkey, Peru, USA and Australia as Members.</vt:lpstr>
      <vt:lpstr>Responses received from 22 Countries:</vt:lpstr>
      <vt:lpstr>IT Systems development models:  1. Internal  2. Bespoke or customization through a System Integrator 3. Procurement of off the shelf products</vt:lpstr>
      <vt:lpstr>Existing governance and management framework for IS acquisition and development</vt:lpstr>
      <vt:lpstr>IS policies and procedures set by: Governmental framework/ international standards</vt:lpstr>
      <vt:lpstr>Exclusive pools of IT auditors or other auditors are trained for IT audits also</vt:lpstr>
      <vt:lpstr>Data analytics as a separate stream of expertise</vt:lpstr>
      <vt:lpstr>IT auditors: Separate recruitment or specialization based on training and experience?</vt:lpstr>
      <vt:lpstr>Certification for IS Auditors: CISA or any other?</vt:lpstr>
      <vt:lpstr>IT systems type: ERP systems/ Financial accounting and management/ Social Sector Programs and Beneficiary Management IT Systems/ Transaction processing systems and E-Governance Systems for service delivery/ MIS/ others</vt:lpstr>
      <vt:lpstr>Data analytics also used for substantive testing of IT controls or to support the objectives of a variety of audits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iCISA</dc:creator>
  <cp:lastModifiedBy>shakticomics@gmail.com</cp:lastModifiedBy>
  <cp:revision>36</cp:revision>
  <dcterms:created xsi:type="dcterms:W3CDTF">2021-11-06T13:31:30Z</dcterms:created>
  <dcterms:modified xsi:type="dcterms:W3CDTF">2022-03-21T12:14:11Z</dcterms:modified>
</cp:coreProperties>
</file>